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bin" ContentType="application/vnd.openxmlformats-officedocument.presentationml.printerSettings"/>
  <Default Extension="png" ContentType="image/png"/>
  <Default Extension="rels" ContentType="application/vnd.openxmlformats-package.relationships+xml"/>
  <Default Extension="wmf" ContentType="image/x-wm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diagrams/data4.xml" ContentType="application/vnd.openxmlformats-officedocument.drawingml.diagramData+xml"/>
  <Override PartName="/ppt/diagrams/layout4.xml" ContentType="application/vnd.openxmlformats-officedocument.drawingml.diagramLayout+xml"/>
  <Override PartName="/ppt/diagrams/quickStyle4.xml" ContentType="application/vnd.openxmlformats-officedocument.drawingml.diagramStyle+xml"/>
  <Override PartName="/ppt/diagrams/colors4.xml" ContentType="application/vnd.openxmlformats-officedocument.drawingml.diagramColors+xml"/>
  <Override PartName="/ppt/diagrams/drawing4.xml" ContentType="application/vnd.ms-office.drawingml.diagramDrawing+xml"/>
  <Override PartName="/ppt/diagrams/data5.xml" ContentType="application/vnd.openxmlformats-officedocument.drawingml.diagramData+xml"/>
  <Override PartName="/ppt/diagrams/layout5.xml" ContentType="application/vnd.openxmlformats-officedocument.drawingml.diagramLayout+xml"/>
  <Override PartName="/ppt/diagrams/quickStyle5.xml" ContentType="application/vnd.openxmlformats-officedocument.drawingml.diagramStyle+xml"/>
  <Override PartName="/ppt/diagrams/colors5.xml" ContentType="application/vnd.openxmlformats-officedocument.drawingml.diagramColors+xml"/>
  <Override PartName="/ppt/diagrams/drawing5.xml" ContentType="application/vnd.ms-office.drawingml.diagramDrawing+xml"/>
  <Override PartName="/ppt/diagrams/data6.xml" ContentType="application/vnd.openxmlformats-officedocument.drawingml.diagramData+xml"/>
  <Override PartName="/ppt/diagrams/layout6.xml" ContentType="application/vnd.openxmlformats-officedocument.drawingml.diagramLayout+xml"/>
  <Override PartName="/ppt/diagrams/quickStyle6.xml" ContentType="application/vnd.openxmlformats-officedocument.drawingml.diagramStyle+xml"/>
  <Override PartName="/ppt/diagrams/colors6.xml" ContentType="application/vnd.openxmlformats-officedocument.drawingml.diagramColors+xml"/>
  <Override PartName="/ppt/diagrams/drawing6.xml" ContentType="application/vnd.ms-office.drawingml.diagramDrawing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75" r:id="rId2"/>
  </p:sldMasterIdLst>
  <p:notesMasterIdLst>
    <p:notesMasterId r:id="rId144"/>
  </p:notesMasterIdLst>
  <p:handoutMasterIdLst>
    <p:handoutMasterId r:id="rId145"/>
  </p:handoutMasterIdLst>
  <p:sldIdLst>
    <p:sldId id="258" r:id="rId3"/>
    <p:sldId id="494" r:id="rId4"/>
    <p:sldId id="452" r:id="rId5"/>
    <p:sldId id="386" r:id="rId6"/>
    <p:sldId id="445" r:id="rId7"/>
    <p:sldId id="460" r:id="rId8"/>
    <p:sldId id="461" r:id="rId9"/>
    <p:sldId id="462" r:id="rId10"/>
    <p:sldId id="463" r:id="rId11"/>
    <p:sldId id="447" r:id="rId12"/>
    <p:sldId id="406" r:id="rId13"/>
    <p:sldId id="456" r:id="rId14"/>
    <p:sldId id="446" r:id="rId15"/>
    <p:sldId id="472" r:id="rId16"/>
    <p:sldId id="473" r:id="rId17"/>
    <p:sldId id="474" r:id="rId18"/>
    <p:sldId id="489" r:id="rId19"/>
    <p:sldId id="482" r:id="rId20"/>
    <p:sldId id="464" r:id="rId21"/>
    <p:sldId id="466" r:id="rId22"/>
    <p:sldId id="467" r:id="rId23"/>
    <p:sldId id="468" r:id="rId24"/>
    <p:sldId id="469" r:id="rId25"/>
    <p:sldId id="483" r:id="rId26"/>
    <p:sldId id="471" r:id="rId27"/>
    <p:sldId id="470" r:id="rId28"/>
    <p:sldId id="465" r:id="rId29"/>
    <p:sldId id="475" r:id="rId30"/>
    <p:sldId id="476" r:id="rId31"/>
    <p:sldId id="477" r:id="rId32"/>
    <p:sldId id="480" r:id="rId33"/>
    <p:sldId id="479" r:id="rId34"/>
    <p:sldId id="481" r:id="rId35"/>
    <p:sldId id="484" r:id="rId36"/>
    <p:sldId id="285" r:id="rId37"/>
    <p:sldId id="443" r:id="rId38"/>
    <p:sldId id="407" r:id="rId39"/>
    <p:sldId id="286" r:id="rId40"/>
    <p:sldId id="387" r:id="rId41"/>
    <p:sldId id="287" r:id="rId42"/>
    <p:sldId id="288" r:id="rId43"/>
    <p:sldId id="497" r:id="rId44"/>
    <p:sldId id="289" r:id="rId45"/>
    <p:sldId id="290" r:id="rId46"/>
    <p:sldId id="293" r:id="rId47"/>
    <p:sldId id="499" r:id="rId48"/>
    <p:sldId id="409" r:id="rId49"/>
    <p:sldId id="500" r:id="rId50"/>
    <p:sldId id="408" r:id="rId51"/>
    <p:sldId id="294" r:id="rId52"/>
    <p:sldId id="295" r:id="rId53"/>
    <p:sldId id="296" r:id="rId54"/>
    <p:sldId id="297" r:id="rId55"/>
    <p:sldId id="298" r:id="rId56"/>
    <p:sldId id="299" r:id="rId57"/>
    <p:sldId id="485" r:id="rId58"/>
    <p:sldId id="410" r:id="rId59"/>
    <p:sldId id="302" r:id="rId60"/>
    <p:sldId id="303" r:id="rId61"/>
    <p:sldId id="305" r:id="rId62"/>
    <p:sldId id="306" r:id="rId63"/>
    <p:sldId id="307" r:id="rId64"/>
    <p:sldId id="308" r:id="rId65"/>
    <p:sldId id="309" r:id="rId66"/>
    <p:sldId id="310" r:id="rId67"/>
    <p:sldId id="486" r:id="rId68"/>
    <p:sldId id="411" r:id="rId69"/>
    <p:sldId id="313" r:id="rId70"/>
    <p:sldId id="314" r:id="rId71"/>
    <p:sldId id="315" r:id="rId72"/>
    <p:sldId id="316" r:id="rId73"/>
    <p:sldId id="317" r:id="rId74"/>
    <p:sldId id="318" r:id="rId75"/>
    <p:sldId id="319" r:id="rId76"/>
    <p:sldId id="320" r:id="rId77"/>
    <p:sldId id="321" r:id="rId78"/>
    <p:sldId id="322" r:id="rId79"/>
    <p:sldId id="326" r:id="rId80"/>
    <p:sldId id="437" r:id="rId81"/>
    <p:sldId id="434" r:id="rId82"/>
    <p:sldId id="438" r:id="rId83"/>
    <p:sldId id="440" r:id="rId84"/>
    <p:sldId id="328" r:id="rId85"/>
    <p:sldId id="441" r:id="rId86"/>
    <p:sldId id="442" r:id="rId87"/>
    <p:sldId id="487" r:id="rId88"/>
    <p:sldId id="427" r:id="rId89"/>
    <p:sldId id="428" r:id="rId90"/>
    <p:sldId id="429" r:id="rId91"/>
    <p:sldId id="488" r:id="rId92"/>
    <p:sldId id="331" r:id="rId93"/>
    <p:sldId id="332" r:id="rId94"/>
    <p:sldId id="490" r:id="rId95"/>
    <p:sldId id="493" r:id="rId96"/>
    <p:sldId id="498" r:id="rId97"/>
    <p:sldId id="333" r:id="rId98"/>
    <p:sldId id="334" r:id="rId99"/>
    <p:sldId id="335" r:id="rId100"/>
    <p:sldId id="491" r:id="rId101"/>
    <p:sldId id="417" r:id="rId102"/>
    <p:sldId id="338" r:id="rId103"/>
    <p:sldId id="339" r:id="rId104"/>
    <p:sldId id="341" r:id="rId105"/>
    <p:sldId id="342" r:id="rId106"/>
    <p:sldId id="340" r:id="rId107"/>
    <p:sldId id="496" r:id="rId108"/>
    <p:sldId id="348" r:id="rId109"/>
    <p:sldId id="349" r:id="rId110"/>
    <p:sldId id="350" r:id="rId111"/>
    <p:sldId id="351" r:id="rId112"/>
    <p:sldId id="352" r:id="rId113"/>
    <p:sldId id="347" r:id="rId114"/>
    <p:sldId id="353" r:id="rId115"/>
    <p:sldId id="354" r:id="rId116"/>
    <p:sldId id="355" r:id="rId117"/>
    <p:sldId id="358" r:id="rId118"/>
    <p:sldId id="359" r:id="rId119"/>
    <p:sldId id="360" r:id="rId120"/>
    <p:sldId id="361" r:id="rId121"/>
    <p:sldId id="362" r:id="rId122"/>
    <p:sldId id="363" r:id="rId123"/>
    <p:sldId id="364" r:id="rId124"/>
    <p:sldId id="365" r:id="rId125"/>
    <p:sldId id="366" r:id="rId126"/>
    <p:sldId id="367" r:id="rId127"/>
    <p:sldId id="368" r:id="rId128"/>
    <p:sldId id="370" r:id="rId129"/>
    <p:sldId id="371" r:id="rId130"/>
    <p:sldId id="372" r:id="rId131"/>
    <p:sldId id="373" r:id="rId132"/>
    <p:sldId id="374" r:id="rId133"/>
    <p:sldId id="375" r:id="rId134"/>
    <p:sldId id="376" r:id="rId135"/>
    <p:sldId id="377" r:id="rId136"/>
    <p:sldId id="378" r:id="rId137"/>
    <p:sldId id="380" r:id="rId138"/>
    <p:sldId id="381" r:id="rId139"/>
    <p:sldId id="382" r:id="rId140"/>
    <p:sldId id="383" r:id="rId141"/>
    <p:sldId id="384" r:id="rId142"/>
    <p:sldId id="495" r:id="rId143"/>
  </p:sldIdLst>
  <p:sldSz cx="9144000" cy="6858000" type="screen4x3"/>
  <p:notesSz cx="7010400" cy="92964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8000"/>
    <a:srgbClr val="000000"/>
    <a:srgbClr val="FF9900"/>
    <a:srgbClr val="0B0B09"/>
    <a:srgbClr val="FFCC00"/>
    <a:srgbClr val="000066"/>
    <a:srgbClr val="660066"/>
    <a:srgbClr val="003300"/>
    <a:srgbClr val="FF006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34536" autoAdjust="0"/>
    <p:restoredTop sz="94306" autoAdjust="0"/>
  </p:normalViewPr>
  <p:slideViewPr>
    <p:cSldViewPr>
      <p:cViewPr varScale="1">
        <p:scale>
          <a:sx n="127" d="100"/>
          <a:sy n="127" d="100"/>
        </p:scale>
        <p:origin x="-348" y="-90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43518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0" Type="http://schemas.openxmlformats.org/officeDocument/2006/relationships/slide" Target="slides/slide8.xml"/><Relationship Id="rId11" Type="http://schemas.openxmlformats.org/officeDocument/2006/relationships/slide" Target="slides/slide9.xml"/><Relationship Id="rId12" Type="http://schemas.openxmlformats.org/officeDocument/2006/relationships/slide" Target="slides/slide10.xml"/><Relationship Id="rId13" Type="http://schemas.openxmlformats.org/officeDocument/2006/relationships/slide" Target="slides/slide11.xml"/><Relationship Id="rId14" Type="http://schemas.openxmlformats.org/officeDocument/2006/relationships/slide" Target="slides/slide12.xml"/><Relationship Id="rId15" Type="http://schemas.openxmlformats.org/officeDocument/2006/relationships/slide" Target="slides/slide13.xml"/><Relationship Id="rId16" Type="http://schemas.openxmlformats.org/officeDocument/2006/relationships/slide" Target="slides/slide14.xml"/><Relationship Id="rId17" Type="http://schemas.openxmlformats.org/officeDocument/2006/relationships/slide" Target="slides/slide15.xml"/><Relationship Id="rId18" Type="http://schemas.openxmlformats.org/officeDocument/2006/relationships/slide" Target="slides/slide16.xml"/><Relationship Id="rId19" Type="http://schemas.openxmlformats.org/officeDocument/2006/relationships/slide" Target="slides/slide17.xml"/><Relationship Id="rId60" Type="http://schemas.openxmlformats.org/officeDocument/2006/relationships/slide" Target="slides/slide58.xml"/><Relationship Id="rId61" Type="http://schemas.openxmlformats.org/officeDocument/2006/relationships/slide" Target="slides/slide59.xml"/><Relationship Id="rId62" Type="http://schemas.openxmlformats.org/officeDocument/2006/relationships/slide" Target="slides/slide60.xml"/><Relationship Id="rId63" Type="http://schemas.openxmlformats.org/officeDocument/2006/relationships/slide" Target="slides/slide61.xml"/><Relationship Id="rId64" Type="http://schemas.openxmlformats.org/officeDocument/2006/relationships/slide" Target="slides/slide62.xml"/><Relationship Id="rId65" Type="http://schemas.openxmlformats.org/officeDocument/2006/relationships/slide" Target="slides/slide63.xml"/><Relationship Id="rId66" Type="http://schemas.openxmlformats.org/officeDocument/2006/relationships/slide" Target="slides/slide64.xml"/><Relationship Id="rId67" Type="http://schemas.openxmlformats.org/officeDocument/2006/relationships/slide" Target="slides/slide65.xml"/><Relationship Id="rId68" Type="http://schemas.openxmlformats.org/officeDocument/2006/relationships/slide" Target="slides/slide66.xml"/><Relationship Id="rId69" Type="http://schemas.openxmlformats.org/officeDocument/2006/relationships/slide" Target="slides/slide67.xml"/><Relationship Id="rId120" Type="http://schemas.openxmlformats.org/officeDocument/2006/relationships/slide" Target="slides/slide118.xml"/><Relationship Id="rId121" Type="http://schemas.openxmlformats.org/officeDocument/2006/relationships/slide" Target="slides/slide119.xml"/><Relationship Id="rId122" Type="http://schemas.openxmlformats.org/officeDocument/2006/relationships/slide" Target="slides/slide120.xml"/><Relationship Id="rId123" Type="http://schemas.openxmlformats.org/officeDocument/2006/relationships/slide" Target="slides/slide121.xml"/><Relationship Id="rId124" Type="http://schemas.openxmlformats.org/officeDocument/2006/relationships/slide" Target="slides/slide122.xml"/><Relationship Id="rId125" Type="http://schemas.openxmlformats.org/officeDocument/2006/relationships/slide" Target="slides/slide123.xml"/><Relationship Id="rId126" Type="http://schemas.openxmlformats.org/officeDocument/2006/relationships/slide" Target="slides/slide124.xml"/><Relationship Id="rId127" Type="http://schemas.openxmlformats.org/officeDocument/2006/relationships/slide" Target="slides/slide125.xml"/><Relationship Id="rId128" Type="http://schemas.openxmlformats.org/officeDocument/2006/relationships/slide" Target="slides/slide126.xml"/><Relationship Id="rId129" Type="http://schemas.openxmlformats.org/officeDocument/2006/relationships/slide" Target="slides/slide127.xml"/><Relationship Id="rId40" Type="http://schemas.openxmlformats.org/officeDocument/2006/relationships/slide" Target="slides/slide38.xml"/><Relationship Id="rId41" Type="http://schemas.openxmlformats.org/officeDocument/2006/relationships/slide" Target="slides/slide39.xml"/><Relationship Id="rId42" Type="http://schemas.openxmlformats.org/officeDocument/2006/relationships/slide" Target="slides/slide40.xml"/><Relationship Id="rId90" Type="http://schemas.openxmlformats.org/officeDocument/2006/relationships/slide" Target="slides/slide88.xml"/><Relationship Id="rId91" Type="http://schemas.openxmlformats.org/officeDocument/2006/relationships/slide" Target="slides/slide89.xml"/><Relationship Id="rId92" Type="http://schemas.openxmlformats.org/officeDocument/2006/relationships/slide" Target="slides/slide90.xml"/><Relationship Id="rId93" Type="http://schemas.openxmlformats.org/officeDocument/2006/relationships/slide" Target="slides/slide91.xml"/><Relationship Id="rId94" Type="http://schemas.openxmlformats.org/officeDocument/2006/relationships/slide" Target="slides/slide92.xml"/><Relationship Id="rId95" Type="http://schemas.openxmlformats.org/officeDocument/2006/relationships/slide" Target="slides/slide93.xml"/><Relationship Id="rId96" Type="http://schemas.openxmlformats.org/officeDocument/2006/relationships/slide" Target="slides/slide94.xml"/><Relationship Id="rId101" Type="http://schemas.openxmlformats.org/officeDocument/2006/relationships/slide" Target="slides/slide99.xml"/><Relationship Id="rId102" Type="http://schemas.openxmlformats.org/officeDocument/2006/relationships/slide" Target="slides/slide100.xml"/><Relationship Id="rId103" Type="http://schemas.openxmlformats.org/officeDocument/2006/relationships/slide" Target="slides/slide101.xml"/><Relationship Id="rId104" Type="http://schemas.openxmlformats.org/officeDocument/2006/relationships/slide" Target="slides/slide102.xml"/><Relationship Id="rId105" Type="http://schemas.openxmlformats.org/officeDocument/2006/relationships/slide" Target="slides/slide103.xml"/><Relationship Id="rId106" Type="http://schemas.openxmlformats.org/officeDocument/2006/relationships/slide" Target="slides/slide104.xml"/><Relationship Id="rId107" Type="http://schemas.openxmlformats.org/officeDocument/2006/relationships/slide" Target="slides/slide105.xml"/><Relationship Id="rId108" Type="http://schemas.openxmlformats.org/officeDocument/2006/relationships/slide" Target="slides/slide106.xml"/><Relationship Id="rId109" Type="http://schemas.openxmlformats.org/officeDocument/2006/relationships/slide" Target="slides/slide107.xml"/><Relationship Id="rId97" Type="http://schemas.openxmlformats.org/officeDocument/2006/relationships/slide" Target="slides/slide95.xml"/><Relationship Id="rId98" Type="http://schemas.openxmlformats.org/officeDocument/2006/relationships/slide" Target="slides/slide96.xml"/><Relationship Id="rId99" Type="http://schemas.openxmlformats.org/officeDocument/2006/relationships/slide" Target="slides/slide97.xml"/><Relationship Id="rId43" Type="http://schemas.openxmlformats.org/officeDocument/2006/relationships/slide" Target="slides/slide41.xml"/><Relationship Id="rId44" Type="http://schemas.openxmlformats.org/officeDocument/2006/relationships/slide" Target="slides/slide42.xml"/><Relationship Id="rId45" Type="http://schemas.openxmlformats.org/officeDocument/2006/relationships/slide" Target="slides/slide43.xml"/><Relationship Id="rId46" Type="http://schemas.openxmlformats.org/officeDocument/2006/relationships/slide" Target="slides/slide44.xml"/><Relationship Id="rId47" Type="http://schemas.openxmlformats.org/officeDocument/2006/relationships/slide" Target="slides/slide45.xml"/><Relationship Id="rId48" Type="http://schemas.openxmlformats.org/officeDocument/2006/relationships/slide" Target="slides/slide46.xml"/><Relationship Id="rId49" Type="http://schemas.openxmlformats.org/officeDocument/2006/relationships/slide" Target="slides/slide47.xml"/><Relationship Id="rId100" Type="http://schemas.openxmlformats.org/officeDocument/2006/relationships/slide" Target="slides/slide98.xml"/><Relationship Id="rId150" Type="http://schemas.openxmlformats.org/officeDocument/2006/relationships/tableStyles" Target="tableStyles.xml"/><Relationship Id="rId20" Type="http://schemas.openxmlformats.org/officeDocument/2006/relationships/slide" Target="slides/slide18.xml"/><Relationship Id="rId21" Type="http://schemas.openxmlformats.org/officeDocument/2006/relationships/slide" Target="slides/slide19.xml"/><Relationship Id="rId22" Type="http://schemas.openxmlformats.org/officeDocument/2006/relationships/slide" Target="slides/slide20.xml"/><Relationship Id="rId70" Type="http://schemas.openxmlformats.org/officeDocument/2006/relationships/slide" Target="slides/slide68.xml"/><Relationship Id="rId71" Type="http://schemas.openxmlformats.org/officeDocument/2006/relationships/slide" Target="slides/slide69.xml"/><Relationship Id="rId72" Type="http://schemas.openxmlformats.org/officeDocument/2006/relationships/slide" Target="slides/slide70.xml"/><Relationship Id="rId73" Type="http://schemas.openxmlformats.org/officeDocument/2006/relationships/slide" Target="slides/slide71.xml"/><Relationship Id="rId74" Type="http://schemas.openxmlformats.org/officeDocument/2006/relationships/slide" Target="slides/slide72.xml"/><Relationship Id="rId75" Type="http://schemas.openxmlformats.org/officeDocument/2006/relationships/slide" Target="slides/slide73.xml"/><Relationship Id="rId76" Type="http://schemas.openxmlformats.org/officeDocument/2006/relationships/slide" Target="slides/slide74.xml"/><Relationship Id="rId77" Type="http://schemas.openxmlformats.org/officeDocument/2006/relationships/slide" Target="slides/slide75.xml"/><Relationship Id="rId78" Type="http://schemas.openxmlformats.org/officeDocument/2006/relationships/slide" Target="slides/slide76.xml"/><Relationship Id="rId79" Type="http://schemas.openxmlformats.org/officeDocument/2006/relationships/slide" Target="slides/slide77.xml"/><Relationship Id="rId23" Type="http://schemas.openxmlformats.org/officeDocument/2006/relationships/slide" Target="slides/slide21.xml"/><Relationship Id="rId24" Type="http://schemas.openxmlformats.org/officeDocument/2006/relationships/slide" Target="slides/slide22.xml"/><Relationship Id="rId25" Type="http://schemas.openxmlformats.org/officeDocument/2006/relationships/slide" Target="slides/slide23.xml"/><Relationship Id="rId26" Type="http://schemas.openxmlformats.org/officeDocument/2006/relationships/slide" Target="slides/slide24.xml"/><Relationship Id="rId27" Type="http://schemas.openxmlformats.org/officeDocument/2006/relationships/slide" Target="slides/slide25.xml"/><Relationship Id="rId28" Type="http://schemas.openxmlformats.org/officeDocument/2006/relationships/slide" Target="slides/slide26.xml"/><Relationship Id="rId29" Type="http://schemas.openxmlformats.org/officeDocument/2006/relationships/slide" Target="slides/slide27.xml"/><Relationship Id="rId130" Type="http://schemas.openxmlformats.org/officeDocument/2006/relationships/slide" Target="slides/slide128.xml"/><Relationship Id="rId131" Type="http://schemas.openxmlformats.org/officeDocument/2006/relationships/slide" Target="slides/slide129.xml"/><Relationship Id="rId132" Type="http://schemas.openxmlformats.org/officeDocument/2006/relationships/slide" Target="slides/slide130.xml"/><Relationship Id="rId133" Type="http://schemas.openxmlformats.org/officeDocument/2006/relationships/slide" Target="slides/slide131.xml"/><Relationship Id="rId134" Type="http://schemas.openxmlformats.org/officeDocument/2006/relationships/slide" Target="slides/slide132.xml"/><Relationship Id="rId135" Type="http://schemas.openxmlformats.org/officeDocument/2006/relationships/slide" Target="slides/slide133.xml"/><Relationship Id="rId136" Type="http://schemas.openxmlformats.org/officeDocument/2006/relationships/slide" Target="slides/slide134.xml"/><Relationship Id="rId137" Type="http://schemas.openxmlformats.org/officeDocument/2006/relationships/slide" Target="slides/slide135.xml"/><Relationship Id="rId138" Type="http://schemas.openxmlformats.org/officeDocument/2006/relationships/slide" Target="slides/slide136.xml"/><Relationship Id="rId139" Type="http://schemas.openxmlformats.org/officeDocument/2006/relationships/slide" Target="slides/slide137.xml"/><Relationship Id="rId1" Type="http://schemas.openxmlformats.org/officeDocument/2006/relationships/slideMaster" Target="slideMasters/slideMaster1.xml"/><Relationship Id="rId2" Type="http://schemas.openxmlformats.org/officeDocument/2006/relationships/slideMaster" Target="slideMasters/slideMaster2.xml"/><Relationship Id="rId3" Type="http://schemas.openxmlformats.org/officeDocument/2006/relationships/slide" Target="slides/slide1.xml"/><Relationship Id="rId4" Type="http://schemas.openxmlformats.org/officeDocument/2006/relationships/slide" Target="slides/slide2.xml"/><Relationship Id="rId5" Type="http://schemas.openxmlformats.org/officeDocument/2006/relationships/slide" Target="slides/slide3.xml"/><Relationship Id="rId6" Type="http://schemas.openxmlformats.org/officeDocument/2006/relationships/slide" Target="slides/slide4.xml"/><Relationship Id="rId7" Type="http://schemas.openxmlformats.org/officeDocument/2006/relationships/slide" Target="slides/slide5.xml"/><Relationship Id="rId8" Type="http://schemas.openxmlformats.org/officeDocument/2006/relationships/slide" Target="slides/slide6.xml"/><Relationship Id="rId9" Type="http://schemas.openxmlformats.org/officeDocument/2006/relationships/slide" Target="slides/slide7.xml"/><Relationship Id="rId50" Type="http://schemas.openxmlformats.org/officeDocument/2006/relationships/slide" Target="slides/slide48.xml"/><Relationship Id="rId51" Type="http://schemas.openxmlformats.org/officeDocument/2006/relationships/slide" Target="slides/slide49.xml"/><Relationship Id="rId52" Type="http://schemas.openxmlformats.org/officeDocument/2006/relationships/slide" Target="slides/slide50.xml"/><Relationship Id="rId53" Type="http://schemas.openxmlformats.org/officeDocument/2006/relationships/slide" Target="slides/slide51.xml"/><Relationship Id="rId54" Type="http://schemas.openxmlformats.org/officeDocument/2006/relationships/slide" Target="slides/slide52.xml"/><Relationship Id="rId55" Type="http://schemas.openxmlformats.org/officeDocument/2006/relationships/slide" Target="slides/slide53.xml"/><Relationship Id="rId56" Type="http://schemas.openxmlformats.org/officeDocument/2006/relationships/slide" Target="slides/slide54.xml"/><Relationship Id="rId57" Type="http://schemas.openxmlformats.org/officeDocument/2006/relationships/slide" Target="slides/slide55.xml"/><Relationship Id="rId58" Type="http://schemas.openxmlformats.org/officeDocument/2006/relationships/slide" Target="slides/slide56.xml"/><Relationship Id="rId59" Type="http://schemas.openxmlformats.org/officeDocument/2006/relationships/slide" Target="slides/slide57.xml"/><Relationship Id="rId110" Type="http://schemas.openxmlformats.org/officeDocument/2006/relationships/slide" Target="slides/slide108.xml"/><Relationship Id="rId111" Type="http://schemas.openxmlformats.org/officeDocument/2006/relationships/slide" Target="slides/slide109.xml"/><Relationship Id="rId112" Type="http://schemas.openxmlformats.org/officeDocument/2006/relationships/slide" Target="slides/slide110.xml"/><Relationship Id="rId113" Type="http://schemas.openxmlformats.org/officeDocument/2006/relationships/slide" Target="slides/slide111.xml"/><Relationship Id="rId114" Type="http://schemas.openxmlformats.org/officeDocument/2006/relationships/slide" Target="slides/slide112.xml"/><Relationship Id="rId115" Type="http://schemas.openxmlformats.org/officeDocument/2006/relationships/slide" Target="slides/slide113.xml"/><Relationship Id="rId116" Type="http://schemas.openxmlformats.org/officeDocument/2006/relationships/slide" Target="slides/slide114.xml"/><Relationship Id="rId117" Type="http://schemas.openxmlformats.org/officeDocument/2006/relationships/slide" Target="slides/slide115.xml"/><Relationship Id="rId118" Type="http://schemas.openxmlformats.org/officeDocument/2006/relationships/slide" Target="slides/slide116.xml"/><Relationship Id="rId119" Type="http://schemas.openxmlformats.org/officeDocument/2006/relationships/slide" Target="slides/slide117.xml"/><Relationship Id="rId30" Type="http://schemas.openxmlformats.org/officeDocument/2006/relationships/slide" Target="slides/slide28.xml"/><Relationship Id="rId31" Type="http://schemas.openxmlformats.org/officeDocument/2006/relationships/slide" Target="slides/slide29.xml"/><Relationship Id="rId32" Type="http://schemas.openxmlformats.org/officeDocument/2006/relationships/slide" Target="slides/slide30.xml"/><Relationship Id="rId33" Type="http://schemas.openxmlformats.org/officeDocument/2006/relationships/slide" Target="slides/slide31.xml"/><Relationship Id="rId34" Type="http://schemas.openxmlformats.org/officeDocument/2006/relationships/slide" Target="slides/slide32.xml"/><Relationship Id="rId35" Type="http://schemas.openxmlformats.org/officeDocument/2006/relationships/slide" Target="slides/slide33.xml"/><Relationship Id="rId36" Type="http://schemas.openxmlformats.org/officeDocument/2006/relationships/slide" Target="slides/slide34.xml"/><Relationship Id="rId37" Type="http://schemas.openxmlformats.org/officeDocument/2006/relationships/slide" Target="slides/slide35.xml"/><Relationship Id="rId38" Type="http://schemas.openxmlformats.org/officeDocument/2006/relationships/slide" Target="slides/slide36.xml"/><Relationship Id="rId39" Type="http://schemas.openxmlformats.org/officeDocument/2006/relationships/slide" Target="slides/slide37.xml"/><Relationship Id="rId80" Type="http://schemas.openxmlformats.org/officeDocument/2006/relationships/slide" Target="slides/slide78.xml"/><Relationship Id="rId81" Type="http://schemas.openxmlformats.org/officeDocument/2006/relationships/slide" Target="slides/slide79.xml"/><Relationship Id="rId82" Type="http://schemas.openxmlformats.org/officeDocument/2006/relationships/slide" Target="slides/slide80.xml"/><Relationship Id="rId83" Type="http://schemas.openxmlformats.org/officeDocument/2006/relationships/slide" Target="slides/slide81.xml"/><Relationship Id="rId84" Type="http://schemas.openxmlformats.org/officeDocument/2006/relationships/slide" Target="slides/slide82.xml"/><Relationship Id="rId85" Type="http://schemas.openxmlformats.org/officeDocument/2006/relationships/slide" Target="slides/slide83.xml"/><Relationship Id="rId86" Type="http://schemas.openxmlformats.org/officeDocument/2006/relationships/slide" Target="slides/slide84.xml"/><Relationship Id="rId87" Type="http://schemas.openxmlformats.org/officeDocument/2006/relationships/slide" Target="slides/slide85.xml"/><Relationship Id="rId88" Type="http://schemas.openxmlformats.org/officeDocument/2006/relationships/slide" Target="slides/slide86.xml"/><Relationship Id="rId89" Type="http://schemas.openxmlformats.org/officeDocument/2006/relationships/slide" Target="slides/slide87.xml"/><Relationship Id="rId140" Type="http://schemas.openxmlformats.org/officeDocument/2006/relationships/slide" Target="slides/slide138.xml"/><Relationship Id="rId141" Type="http://schemas.openxmlformats.org/officeDocument/2006/relationships/slide" Target="slides/slide139.xml"/><Relationship Id="rId142" Type="http://schemas.openxmlformats.org/officeDocument/2006/relationships/slide" Target="slides/slide140.xml"/><Relationship Id="rId143" Type="http://schemas.openxmlformats.org/officeDocument/2006/relationships/slide" Target="slides/slide141.xml"/><Relationship Id="rId144" Type="http://schemas.openxmlformats.org/officeDocument/2006/relationships/notesMaster" Target="notesMasters/notesMaster1.xml"/><Relationship Id="rId145" Type="http://schemas.openxmlformats.org/officeDocument/2006/relationships/handoutMaster" Target="handoutMasters/handoutMaster1.xml"/><Relationship Id="rId146" Type="http://schemas.openxmlformats.org/officeDocument/2006/relationships/printerSettings" Target="printerSettings/printerSettings1.bin"/><Relationship Id="rId147" Type="http://schemas.openxmlformats.org/officeDocument/2006/relationships/presProps" Target="presProps.xml"/><Relationship Id="rId148" Type="http://schemas.openxmlformats.org/officeDocument/2006/relationships/viewProps" Target="viewProps.xml"/><Relationship Id="rId149" Type="http://schemas.openxmlformats.org/officeDocument/2006/relationships/theme" Target="theme/theme1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4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5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6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rgbClr val="FF0000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F1E9245F-991D-4565-A161-482ED91F887D}" type="presOf" srcId="{6C511277-E906-4D99-AD33-77168EEC2084}" destId="{413BE350-C365-47F2-8322-6AAD42D16BC0}" srcOrd="0" destOrd="0" presId="urn:microsoft.com/office/officeart/2005/8/layout/chevron1"/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57000644-73C4-4BF5-8D28-5AE1F610C5B4}" type="presOf" srcId="{D61B5781-56E7-4932-A0F1-67989F1E1312}" destId="{78F1913E-5587-4A9D-8601-D0487F69CCC1}" srcOrd="0" destOrd="0" presId="urn:microsoft.com/office/officeart/2005/8/layout/chevron1"/>
    <dgm:cxn modelId="{2A9D9C94-308D-4DCF-8D3B-98CA9497B214}" type="presOf" srcId="{459A2CC2-47CB-446C-AB7E-ACAA08764170}" destId="{0DE80B5A-A9A7-4502-BBDF-BB645882FEF4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71186AA1-798E-43B1-AB29-540EA6805490}" type="presOf" srcId="{292EE665-C9DB-43F8-912D-1804F6744A2F}" destId="{F831181B-798F-4FE6-9950-2D64C778B77C}" srcOrd="0" destOrd="0" presId="urn:microsoft.com/office/officeart/2005/8/layout/chevron1"/>
    <dgm:cxn modelId="{5946A792-265D-4BD2-9042-0C2ED0E1604B}" type="presOf" srcId="{40BA90E7-57AB-41C2-B061-1B6C91CA1DEE}" destId="{C8DE50AC-8FE5-412A-AA80-F7F8D7ED3C1B}" srcOrd="0" destOrd="0" presId="urn:microsoft.com/office/officeart/2005/8/layout/chevron1"/>
    <dgm:cxn modelId="{79D68B68-B44A-44E5-B39D-62FB6D302356}" type="presParOf" srcId="{C8DE50AC-8FE5-412A-AA80-F7F8D7ED3C1B}" destId="{0DE80B5A-A9A7-4502-BBDF-BB645882FEF4}" srcOrd="0" destOrd="0" presId="urn:microsoft.com/office/officeart/2005/8/layout/chevron1"/>
    <dgm:cxn modelId="{6A13B007-367E-4E86-A0D0-60C4032A5F6C}" type="presParOf" srcId="{C8DE50AC-8FE5-412A-AA80-F7F8D7ED3C1B}" destId="{1E7FB93B-1121-47F2-915B-6883AC352D14}" srcOrd="1" destOrd="0" presId="urn:microsoft.com/office/officeart/2005/8/layout/chevron1"/>
    <dgm:cxn modelId="{27D8BF8E-16E9-4544-B2CB-AFB54AF072C9}" type="presParOf" srcId="{C8DE50AC-8FE5-412A-AA80-F7F8D7ED3C1B}" destId="{78F1913E-5587-4A9D-8601-D0487F69CCC1}" srcOrd="2" destOrd="0" presId="urn:microsoft.com/office/officeart/2005/8/layout/chevron1"/>
    <dgm:cxn modelId="{D87A9FA6-E458-4E58-BC7A-E2CEB101B779}" type="presParOf" srcId="{C8DE50AC-8FE5-412A-AA80-F7F8D7ED3C1B}" destId="{B8BEAF20-FD53-4059-975E-ECE9B70E5AC6}" srcOrd="3" destOrd="0" presId="urn:microsoft.com/office/officeart/2005/8/layout/chevron1"/>
    <dgm:cxn modelId="{438E59EC-4AD4-415B-95DA-322790199427}" type="presParOf" srcId="{C8DE50AC-8FE5-412A-AA80-F7F8D7ED3C1B}" destId="{F831181B-798F-4FE6-9950-2D64C778B77C}" srcOrd="4" destOrd="0" presId="urn:microsoft.com/office/officeart/2005/8/layout/chevron1"/>
    <dgm:cxn modelId="{AFA17510-1B2B-4388-A28F-596F1EBF1D3D}" type="presParOf" srcId="{C8DE50AC-8FE5-412A-AA80-F7F8D7ED3C1B}" destId="{EB032AC2-EDAC-4CDB-8755-F70B9CE7BE4F}" srcOrd="5" destOrd="0" presId="urn:microsoft.com/office/officeart/2005/8/layout/chevron1"/>
    <dgm:cxn modelId="{875475CC-C7BC-4283-A3BF-D955A8E29006}" type="presParOf" srcId="{C8DE50AC-8FE5-412A-AA80-F7F8D7ED3C1B}" destId="{413BE350-C365-47F2-8322-6AAD42D16BC0}" srcOrd="6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rgbClr val="FF0000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7B6D673F-F1DD-485F-A84E-8A638BF36489}" type="presOf" srcId="{40BA90E7-57AB-41C2-B061-1B6C91CA1DEE}" destId="{C8DE50AC-8FE5-412A-AA80-F7F8D7ED3C1B}" srcOrd="0" destOrd="0" presId="urn:microsoft.com/office/officeart/2005/8/layout/chevron1"/>
    <dgm:cxn modelId="{6A324604-CCC6-4C68-A160-A643725C3C52}" type="presOf" srcId="{292EE665-C9DB-43F8-912D-1804F6744A2F}" destId="{F831181B-798F-4FE6-9950-2D64C778B77C}" srcOrd="0" destOrd="0" presId="urn:microsoft.com/office/officeart/2005/8/layout/chevron1"/>
    <dgm:cxn modelId="{5AF97036-0075-4179-A0D4-9E79FC967B77}" type="presOf" srcId="{D61B5781-56E7-4932-A0F1-67989F1E1312}" destId="{78F1913E-5587-4A9D-8601-D0487F69CCC1}" srcOrd="0" destOrd="0" presId="urn:microsoft.com/office/officeart/2005/8/layout/chevron1"/>
    <dgm:cxn modelId="{D581A9B9-AF4F-467B-9BA2-B93C5D33E272}" type="presOf" srcId="{6C511277-E906-4D99-AD33-77168EEC2084}" destId="{413BE350-C365-47F2-8322-6AAD42D16BC0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821B406E-5A38-4144-B9FC-3C5E86ADB8FD}" type="presOf" srcId="{459A2CC2-47CB-446C-AB7E-ACAA08764170}" destId="{0DE80B5A-A9A7-4502-BBDF-BB645882FEF4}" srcOrd="0" destOrd="0" presId="urn:microsoft.com/office/officeart/2005/8/layout/chevron1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BC9C8F6C-A4F7-4B52-9AEF-D8D81940CBF0}" type="presParOf" srcId="{C8DE50AC-8FE5-412A-AA80-F7F8D7ED3C1B}" destId="{0DE80B5A-A9A7-4502-BBDF-BB645882FEF4}" srcOrd="0" destOrd="0" presId="urn:microsoft.com/office/officeart/2005/8/layout/chevron1"/>
    <dgm:cxn modelId="{C1F0B12A-6BBD-4D8C-8DEC-413A4B1C6E69}" type="presParOf" srcId="{C8DE50AC-8FE5-412A-AA80-F7F8D7ED3C1B}" destId="{1E7FB93B-1121-47F2-915B-6883AC352D14}" srcOrd="1" destOrd="0" presId="urn:microsoft.com/office/officeart/2005/8/layout/chevron1"/>
    <dgm:cxn modelId="{E291A71A-7A9D-4CF9-BE3F-D8D6AFC51249}" type="presParOf" srcId="{C8DE50AC-8FE5-412A-AA80-F7F8D7ED3C1B}" destId="{78F1913E-5587-4A9D-8601-D0487F69CCC1}" srcOrd="2" destOrd="0" presId="urn:microsoft.com/office/officeart/2005/8/layout/chevron1"/>
    <dgm:cxn modelId="{6536724F-7C2F-489F-9336-73EE0CD9F57D}" type="presParOf" srcId="{C8DE50AC-8FE5-412A-AA80-F7F8D7ED3C1B}" destId="{B8BEAF20-FD53-4059-975E-ECE9B70E5AC6}" srcOrd="3" destOrd="0" presId="urn:microsoft.com/office/officeart/2005/8/layout/chevron1"/>
    <dgm:cxn modelId="{FA09FD6C-63E2-499F-BE35-E8226773A102}" type="presParOf" srcId="{C8DE50AC-8FE5-412A-AA80-F7F8D7ED3C1B}" destId="{F831181B-798F-4FE6-9950-2D64C778B77C}" srcOrd="4" destOrd="0" presId="urn:microsoft.com/office/officeart/2005/8/layout/chevron1"/>
    <dgm:cxn modelId="{F9961C51-51C0-4D8E-9EFA-9A51AADD5EAF}" type="presParOf" srcId="{C8DE50AC-8FE5-412A-AA80-F7F8D7ED3C1B}" destId="{EB032AC2-EDAC-4CDB-8755-F70B9CE7BE4F}" srcOrd="5" destOrd="0" presId="urn:microsoft.com/office/officeart/2005/8/layout/chevron1"/>
    <dgm:cxn modelId="{FED385F8-BBB4-4FCE-A5EC-CC50AF069B2E}" type="presParOf" srcId="{C8DE50AC-8FE5-412A-AA80-F7F8D7ED3C1B}" destId="{413BE350-C365-47F2-8322-6AAD42D16BC0}" srcOrd="6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rgbClr val="FF0000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A85D3B0A-F5A2-4D84-92B9-D665C5449440}" type="presOf" srcId="{292EE665-C9DB-43F8-912D-1804F6744A2F}" destId="{F831181B-798F-4FE6-9950-2D64C778B77C}" srcOrd="0" destOrd="0" presId="urn:microsoft.com/office/officeart/2005/8/layout/chevron1"/>
    <dgm:cxn modelId="{9427A51E-ADFD-4F78-8744-D974ADF49458}" type="presOf" srcId="{6C511277-E906-4D99-AD33-77168EEC2084}" destId="{413BE350-C365-47F2-8322-6AAD42D16BC0}" srcOrd="0" destOrd="0" presId="urn:microsoft.com/office/officeart/2005/8/layout/chevron1"/>
    <dgm:cxn modelId="{EF1C58DC-3BDF-4E48-9D20-D5298DC62BE9}" type="presOf" srcId="{D61B5781-56E7-4932-A0F1-67989F1E1312}" destId="{78F1913E-5587-4A9D-8601-D0487F69CCC1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CCB85042-3D9C-4266-842C-BC6EAD26CBF1}" type="presOf" srcId="{40BA90E7-57AB-41C2-B061-1B6C91CA1DEE}" destId="{C8DE50AC-8FE5-412A-AA80-F7F8D7ED3C1B}" srcOrd="0" destOrd="0" presId="urn:microsoft.com/office/officeart/2005/8/layout/chevron1"/>
    <dgm:cxn modelId="{B0E5E8CC-A671-4663-8315-2C61F20FDC97}" type="presOf" srcId="{459A2CC2-47CB-446C-AB7E-ACAA08764170}" destId="{0DE80B5A-A9A7-4502-BBDF-BB645882FEF4}" srcOrd="0" destOrd="0" presId="urn:microsoft.com/office/officeart/2005/8/layout/chevron1"/>
    <dgm:cxn modelId="{D6147D6B-AC34-4FA8-9FCF-63E2832911E2}" type="presParOf" srcId="{C8DE50AC-8FE5-412A-AA80-F7F8D7ED3C1B}" destId="{0DE80B5A-A9A7-4502-BBDF-BB645882FEF4}" srcOrd="0" destOrd="0" presId="urn:microsoft.com/office/officeart/2005/8/layout/chevron1"/>
    <dgm:cxn modelId="{403154B8-9AAC-4B21-81F9-93D0BB3D1467}" type="presParOf" srcId="{C8DE50AC-8FE5-412A-AA80-F7F8D7ED3C1B}" destId="{1E7FB93B-1121-47F2-915B-6883AC352D14}" srcOrd="1" destOrd="0" presId="urn:microsoft.com/office/officeart/2005/8/layout/chevron1"/>
    <dgm:cxn modelId="{61187A8C-EEB2-4D89-8D78-269D09D402B3}" type="presParOf" srcId="{C8DE50AC-8FE5-412A-AA80-F7F8D7ED3C1B}" destId="{78F1913E-5587-4A9D-8601-D0487F69CCC1}" srcOrd="2" destOrd="0" presId="urn:microsoft.com/office/officeart/2005/8/layout/chevron1"/>
    <dgm:cxn modelId="{3F9E34EA-C6B7-4D54-9102-4036861B4AB8}" type="presParOf" srcId="{C8DE50AC-8FE5-412A-AA80-F7F8D7ED3C1B}" destId="{B8BEAF20-FD53-4059-975E-ECE9B70E5AC6}" srcOrd="3" destOrd="0" presId="urn:microsoft.com/office/officeart/2005/8/layout/chevron1"/>
    <dgm:cxn modelId="{6E007F07-4064-4190-B1BF-A997E6993FFE}" type="presParOf" srcId="{C8DE50AC-8FE5-412A-AA80-F7F8D7ED3C1B}" destId="{F831181B-798F-4FE6-9950-2D64C778B77C}" srcOrd="4" destOrd="0" presId="urn:microsoft.com/office/officeart/2005/8/layout/chevron1"/>
    <dgm:cxn modelId="{82333A67-2677-4457-8015-F9013ABB59C6}" type="presParOf" srcId="{C8DE50AC-8FE5-412A-AA80-F7F8D7ED3C1B}" destId="{EB032AC2-EDAC-4CDB-8755-F70B9CE7BE4F}" srcOrd="5" destOrd="0" presId="urn:microsoft.com/office/officeart/2005/8/layout/chevron1"/>
    <dgm:cxn modelId="{8E5CAEAA-0C86-4BD5-9E84-671540FCAC4C}" type="presParOf" srcId="{C8DE50AC-8FE5-412A-AA80-F7F8D7ED3C1B}" destId="{413BE350-C365-47F2-8322-6AAD42D16BC0}" srcOrd="6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4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rgbClr val="FF0000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4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6A3441BB-DBE5-4FFE-B772-8A52911C9EAF}" type="presOf" srcId="{6C511277-E906-4D99-AD33-77168EEC2084}" destId="{413BE350-C365-47F2-8322-6AAD42D16BC0}" srcOrd="0" destOrd="0" presId="urn:microsoft.com/office/officeart/2005/8/layout/chevron1"/>
    <dgm:cxn modelId="{EF70D8EF-EAAF-4D39-8252-D2429DCB0C8C}" type="presOf" srcId="{459A2CC2-47CB-446C-AB7E-ACAA08764170}" destId="{0DE80B5A-A9A7-4502-BBDF-BB645882FEF4}" srcOrd="0" destOrd="0" presId="urn:microsoft.com/office/officeart/2005/8/layout/chevron1"/>
    <dgm:cxn modelId="{DCE28E7E-AC4F-4A71-93C5-433F8A207CA6}" type="presOf" srcId="{40BA90E7-57AB-41C2-B061-1B6C91CA1DEE}" destId="{C8DE50AC-8FE5-412A-AA80-F7F8D7ED3C1B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5E54F2B8-0681-4E26-8C36-05CDCC985F15}" type="presOf" srcId="{D61B5781-56E7-4932-A0F1-67989F1E1312}" destId="{78F1913E-5587-4A9D-8601-D0487F69CCC1}" srcOrd="0" destOrd="0" presId="urn:microsoft.com/office/officeart/2005/8/layout/chevron1"/>
    <dgm:cxn modelId="{6F282339-0ECB-40F2-BC63-3432E57ADBF7}" type="presOf" srcId="{292EE665-C9DB-43F8-912D-1804F6744A2F}" destId="{F831181B-798F-4FE6-9950-2D64C778B77C}" srcOrd="0" destOrd="0" presId="urn:microsoft.com/office/officeart/2005/8/layout/chevron1"/>
    <dgm:cxn modelId="{8659BC89-42EC-4C5A-8E29-C1CDE185DF3D}" type="presParOf" srcId="{C8DE50AC-8FE5-412A-AA80-F7F8D7ED3C1B}" destId="{0DE80B5A-A9A7-4502-BBDF-BB645882FEF4}" srcOrd="0" destOrd="0" presId="urn:microsoft.com/office/officeart/2005/8/layout/chevron1"/>
    <dgm:cxn modelId="{DA7F4D0C-A066-496F-B3BE-D68651097D76}" type="presParOf" srcId="{C8DE50AC-8FE5-412A-AA80-F7F8D7ED3C1B}" destId="{1E7FB93B-1121-47F2-915B-6883AC352D14}" srcOrd="1" destOrd="0" presId="urn:microsoft.com/office/officeart/2005/8/layout/chevron1"/>
    <dgm:cxn modelId="{22DDEC59-4EFA-40A9-8EC1-49185EA2C908}" type="presParOf" srcId="{C8DE50AC-8FE5-412A-AA80-F7F8D7ED3C1B}" destId="{78F1913E-5587-4A9D-8601-D0487F69CCC1}" srcOrd="2" destOrd="0" presId="urn:microsoft.com/office/officeart/2005/8/layout/chevron1"/>
    <dgm:cxn modelId="{4D36D759-4C85-48AF-9536-2E30D2933EF1}" type="presParOf" srcId="{C8DE50AC-8FE5-412A-AA80-F7F8D7ED3C1B}" destId="{B8BEAF20-FD53-4059-975E-ECE9B70E5AC6}" srcOrd="3" destOrd="0" presId="urn:microsoft.com/office/officeart/2005/8/layout/chevron1"/>
    <dgm:cxn modelId="{1B315032-424D-49D3-A812-E654B7C17DB1}" type="presParOf" srcId="{C8DE50AC-8FE5-412A-AA80-F7F8D7ED3C1B}" destId="{F831181B-798F-4FE6-9950-2D64C778B77C}" srcOrd="4" destOrd="0" presId="urn:microsoft.com/office/officeart/2005/8/layout/chevron1"/>
    <dgm:cxn modelId="{68CC5841-68AA-42F4-840E-0AC30B89B3FE}" type="presParOf" srcId="{C8DE50AC-8FE5-412A-AA80-F7F8D7ED3C1B}" destId="{EB032AC2-EDAC-4CDB-8755-F70B9CE7BE4F}" srcOrd="5" destOrd="0" presId="urn:microsoft.com/office/officeart/2005/8/layout/chevron1"/>
    <dgm:cxn modelId="{EDF87C1A-FEB6-4DCB-AB40-F0E5491892BB}" type="presParOf" srcId="{C8DE50AC-8FE5-412A-AA80-F7F8D7ED3C1B}" destId="{413BE350-C365-47F2-8322-6AAD42D16BC0}" srcOrd="6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7" minVer="http://schemas.openxmlformats.org/drawingml/2006/diagram"/>
    </a:ext>
  </dgm:extLst>
</dgm:dataModel>
</file>

<file path=ppt/diagrams/data5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4D2F731A-E2DD-4B42-98A8-7B2299898BCF}">
      <dgm:prSet phldrT="[Text]"/>
      <dgm:spPr>
        <a:solidFill>
          <a:srgbClr val="FF0000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BA6F3AF3-984D-4EAF-A121-CBBE9E60989D}" type="parTrans" cxnId="{3C124595-4994-4005-867B-5B5DE11734AA}">
      <dgm:prSet/>
      <dgm:spPr/>
      <dgm:t>
        <a:bodyPr/>
        <a:lstStyle/>
        <a:p>
          <a:endParaRPr lang="en-US"/>
        </a:p>
      </dgm:t>
    </dgm:pt>
    <dgm:pt modelId="{8ECAB29C-D264-4D39-91E3-FCE4F76FEB40}" type="sibTrans" cxnId="{3C124595-4994-4005-867B-5B5DE11734AA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654B6A6-240E-4F68-B0B9-596600E063B0}" type="pres">
      <dgm:prSet presAssocID="{0BAA11D6-E2F9-4AC1-8DC6-304318534813}" presName="parTxOnlySpace" presStyleCnt="0"/>
      <dgm:spPr/>
    </dgm:pt>
    <dgm:pt modelId="{A9F7A93F-BAA3-409C-9195-D05615CB11E6}" type="pres">
      <dgm:prSet presAssocID="{4D2F731A-E2DD-4B42-98A8-7B2299898BCF}" presName="parTxOnly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3C124595-4994-4005-867B-5B5DE11734AA}" srcId="{40BA90E7-57AB-41C2-B061-1B6C91CA1DEE}" destId="{4D2F731A-E2DD-4B42-98A8-7B2299898BCF}" srcOrd="4" destOrd="0" parTransId="{BA6F3AF3-984D-4EAF-A121-CBBE9E60989D}" sibTransId="{8ECAB29C-D264-4D39-91E3-FCE4F76FEB40}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1DFA07AB-D0BE-4CFC-B979-972EBB9067F3}" type="presOf" srcId="{40BA90E7-57AB-41C2-B061-1B6C91CA1DEE}" destId="{C8DE50AC-8FE5-412A-AA80-F7F8D7ED3C1B}" srcOrd="0" destOrd="0" presId="urn:microsoft.com/office/officeart/2005/8/layout/chevron1"/>
    <dgm:cxn modelId="{75144A97-5837-4C94-B4EB-5F7E36F07ACE}" type="presOf" srcId="{4D2F731A-E2DD-4B42-98A8-7B2299898BCF}" destId="{A9F7A93F-BAA3-409C-9195-D05615CB11E6}" srcOrd="0" destOrd="0" presId="urn:microsoft.com/office/officeart/2005/8/layout/chevron1"/>
    <dgm:cxn modelId="{4ECF48BE-5B19-40EC-A44D-33BD8A5B7A3F}" type="presOf" srcId="{459A2CC2-47CB-446C-AB7E-ACAA08764170}" destId="{0DE80B5A-A9A7-4502-BBDF-BB645882FEF4}" srcOrd="0" destOrd="0" presId="urn:microsoft.com/office/officeart/2005/8/layout/chevron1"/>
    <dgm:cxn modelId="{B763772B-703D-49D0-B0D7-89137ED43E9F}" type="presOf" srcId="{6C511277-E906-4D99-AD33-77168EEC2084}" destId="{413BE350-C365-47F2-8322-6AAD42D16BC0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605D2F28-1793-47F1-A7CB-87A8D3F93230}" type="presOf" srcId="{292EE665-C9DB-43F8-912D-1804F6744A2F}" destId="{F831181B-798F-4FE6-9950-2D64C778B77C}" srcOrd="0" destOrd="0" presId="urn:microsoft.com/office/officeart/2005/8/layout/chevron1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8864A62B-19B0-4F04-A8B0-A77BDA338673}" type="presOf" srcId="{D61B5781-56E7-4932-A0F1-67989F1E1312}" destId="{78F1913E-5587-4A9D-8601-D0487F69CCC1}" srcOrd="0" destOrd="0" presId="urn:microsoft.com/office/officeart/2005/8/layout/chevron1"/>
    <dgm:cxn modelId="{6ED0CDB5-12DA-4C5B-A604-90ABDBEAD17B}" type="presParOf" srcId="{C8DE50AC-8FE5-412A-AA80-F7F8D7ED3C1B}" destId="{0DE80B5A-A9A7-4502-BBDF-BB645882FEF4}" srcOrd="0" destOrd="0" presId="urn:microsoft.com/office/officeart/2005/8/layout/chevron1"/>
    <dgm:cxn modelId="{CFF2B8F8-EADF-4049-9572-8D9F98601596}" type="presParOf" srcId="{C8DE50AC-8FE5-412A-AA80-F7F8D7ED3C1B}" destId="{1E7FB93B-1121-47F2-915B-6883AC352D14}" srcOrd="1" destOrd="0" presId="urn:microsoft.com/office/officeart/2005/8/layout/chevron1"/>
    <dgm:cxn modelId="{7FCF0B9B-C4D8-418B-A454-3F3106AE53E3}" type="presParOf" srcId="{C8DE50AC-8FE5-412A-AA80-F7F8D7ED3C1B}" destId="{78F1913E-5587-4A9D-8601-D0487F69CCC1}" srcOrd="2" destOrd="0" presId="urn:microsoft.com/office/officeart/2005/8/layout/chevron1"/>
    <dgm:cxn modelId="{3CF8578C-6991-45DF-8C3D-1EC108BF90B4}" type="presParOf" srcId="{C8DE50AC-8FE5-412A-AA80-F7F8D7ED3C1B}" destId="{B8BEAF20-FD53-4059-975E-ECE9B70E5AC6}" srcOrd="3" destOrd="0" presId="urn:microsoft.com/office/officeart/2005/8/layout/chevron1"/>
    <dgm:cxn modelId="{38B563D1-FFD3-448A-B286-AE6A8512F028}" type="presParOf" srcId="{C8DE50AC-8FE5-412A-AA80-F7F8D7ED3C1B}" destId="{F831181B-798F-4FE6-9950-2D64C778B77C}" srcOrd="4" destOrd="0" presId="urn:microsoft.com/office/officeart/2005/8/layout/chevron1"/>
    <dgm:cxn modelId="{7571BDFE-2BBD-497F-9287-1F81BD2BF503}" type="presParOf" srcId="{C8DE50AC-8FE5-412A-AA80-F7F8D7ED3C1B}" destId="{EB032AC2-EDAC-4CDB-8755-F70B9CE7BE4F}" srcOrd="5" destOrd="0" presId="urn:microsoft.com/office/officeart/2005/8/layout/chevron1"/>
    <dgm:cxn modelId="{6A8E8D5E-DD07-4A79-B7EC-C0DFC60274E8}" type="presParOf" srcId="{C8DE50AC-8FE5-412A-AA80-F7F8D7ED3C1B}" destId="{413BE350-C365-47F2-8322-6AAD42D16BC0}" srcOrd="6" destOrd="0" presId="urn:microsoft.com/office/officeart/2005/8/layout/chevron1"/>
    <dgm:cxn modelId="{AEFD1F68-7E36-48D9-869B-F5FB57305C81}" type="presParOf" srcId="{C8DE50AC-8FE5-412A-AA80-F7F8D7ED3C1B}" destId="{7654B6A6-240E-4F68-B0B9-596600E063B0}" srcOrd="7" destOrd="0" presId="urn:microsoft.com/office/officeart/2005/8/layout/chevron1"/>
    <dgm:cxn modelId="{7CD35E5A-9F1E-4311-B982-FA345E93D8EA}" type="presParOf" srcId="{C8DE50AC-8FE5-412A-AA80-F7F8D7ED3C1B}" destId="{A9F7A93F-BAA3-409C-9195-D05615CB11E6}" srcOrd="8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6.xml><?xml version="1.0" encoding="utf-8"?>
<dgm:dataModel xmlns:dgm="http://schemas.openxmlformats.org/drawingml/2006/diagram" xmlns:a="http://schemas.openxmlformats.org/drawingml/2006/main">
  <dgm:ptLst>
    <dgm:pt modelId="{40BA90E7-57AB-41C2-B061-1B6C91CA1DEE}" type="doc">
      <dgm:prSet loTypeId="urn:microsoft.com/office/officeart/2005/8/layout/chevron1" loCatId="process" qsTypeId="urn:microsoft.com/office/officeart/2005/8/quickstyle/simple1" qsCatId="simple" csTypeId="urn:microsoft.com/office/officeart/2005/8/colors/accent1_2" csCatId="accent1" phldr="1"/>
      <dgm:spPr/>
    </dgm:pt>
    <dgm:pt modelId="{459A2CC2-47CB-446C-AB7E-ACAA08764170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5324807E-431A-4ACD-8EBE-8815F741B368}" type="parTrans" cxnId="{AAB1EFB0-F804-4B84-88E1-7E4E9EE2098C}">
      <dgm:prSet/>
      <dgm:spPr/>
      <dgm:t>
        <a:bodyPr/>
        <a:lstStyle/>
        <a:p>
          <a:endParaRPr lang="en-US"/>
        </a:p>
      </dgm:t>
    </dgm:pt>
    <dgm:pt modelId="{7E50C590-788C-466E-A2D0-B984285409DF}" type="sibTrans" cxnId="{AAB1EFB0-F804-4B84-88E1-7E4E9EE2098C}">
      <dgm:prSet/>
      <dgm:spPr/>
      <dgm:t>
        <a:bodyPr/>
        <a:lstStyle/>
        <a:p>
          <a:endParaRPr lang="en-US"/>
        </a:p>
      </dgm:t>
    </dgm:pt>
    <dgm:pt modelId="{292EE665-C9DB-43F8-912D-1804F6744A2F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C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7D75FB6B-DE78-4CED-A840-8B8F068D071C}" type="parTrans" cxnId="{4A070D26-EA92-4A6D-9179-B0E63F81B321}">
      <dgm:prSet/>
      <dgm:spPr/>
      <dgm:t>
        <a:bodyPr/>
        <a:lstStyle/>
        <a:p>
          <a:endParaRPr lang="en-US"/>
        </a:p>
      </dgm:t>
    </dgm:pt>
    <dgm:pt modelId="{4A76F932-9646-4D3A-B065-EAF3527CD6FF}" type="sibTrans" cxnId="{4A070D26-EA92-4A6D-9179-B0E63F81B321}">
      <dgm:prSet/>
      <dgm:spPr/>
      <dgm:t>
        <a:bodyPr/>
        <a:lstStyle/>
        <a:p>
          <a:endParaRPr lang="en-US"/>
        </a:p>
      </dgm:t>
    </dgm:pt>
    <dgm:pt modelId="{6C511277-E906-4D99-AD33-77168EEC2084}">
      <dgm:prSet phldrT="[Text]"/>
      <dgm:spPr>
        <a:solidFill>
          <a:schemeClr val="tx2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E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1070E1F2-07AD-4D4C-931A-88AD95680C4C}" type="parTrans" cxnId="{2C308412-A2F8-4924-A7DF-E97F0A42F013}">
      <dgm:prSet/>
      <dgm:spPr/>
      <dgm:t>
        <a:bodyPr/>
        <a:lstStyle/>
        <a:p>
          <a:endParaRPr lang="en-US"/>
        </a:p>
      </dgm:t>
    </dgm:pt>
    <dgm:pt modelId="{0BAA11D6-E2F9-4AC1-8DC6-304318534813}" type="sibTrans" cxnId="{2C308412-A2F8-4924-A7DF-E97F0A42F013}">
      <dgm:prSet/>
      <dgm:spPr/>
      <dgm:t>
        <a:bodyPr/>
        <a:lstStyle/>
        <a:p>
          <a:endParaRPr lang="en-US"/>
        </a:p>
      </dgm:t>
    </dgm:pt>
    <dgm:pt modelId="{D61B5781-56E7-4932-A0F1-67989F1E1312}">
      <dgm:prSet phldrT="[Text]"/>
      <dgm:spPr>
        <a:solidFill>
          <a:schemeClr val="tx2"/>
        </a:solidFill>
      </dgm:spPr>
      <dgm:t>
        <a:bodyPr/>
        <a:lstStyle/>
        <a:p>
          <a:r>
            <a:rPr lang="en-US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A</a:t>
          </a:r>
          <a:endParaRPr lang="en-US" b="1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C769D31E-45BB-426D-81AE-79E719715779}" type="parTrans" cxnId="{6122C80D-F183-42AA-BDE8-230FBF209E8B}">
      <dgm:prSet/>
      <dgm:spPr/>
      <dgm:t>
        <a:bodyPr/>
        <a:lstStyle/>
        <a:p>
          <a:endParaRPr lang="en-US"/>
        </a:p>
      </dgm:t>
    </dgm:pt>
    <dgm:pt modelId="{CC522C8E-B124-4BC9-8560-EB03D7D0DD46}" type="sibTrans" cxnId="{6122C80D-F183-42AA-BDE8-230FBF209E8B}">
      <dgm:prSet/>
      <dgm:spPr/>
      <dgm:t>
        <a:bodyPr/>
        <a:lstStyle/>
        <a:p>
          <a:endParaRPr lang="en-US"/>
        </a:p>
      </dgm:t>
    </dgm:pt>
    <dgm:pt modelId="{4D2F731A-E2DD-4B42-98A8-7B2299898BCF}">
      <dgm:prSet phldrT="[Text]"/>
      <dgm:spPr>
        <a:solidFill>
          <a:srgbClr val="FF0000"/>
        </a:solidFill>
      </dgm:spPr>
      <dgm:t>
        <a:bodyPr/>
        <a:lstStyle/>
        <a:p>
          <a:r>
            <a:rPr lang="en-US" b="1" u="none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rPr>
            <a:t>R2</a:t>
          </a:r>
          <a:endParaRPr lang="en-US" b="1" u="none" dirty="0"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</a:endParaRPr>
        </a:p>
      </dgm:t>
    </dgm:pt>
    <dgm:pt modelId="{BA6F3AF3-984D-4EAF-A121-CBBE9E60989D}" type="parTrans" cxnId="{3C124595-4994-4005-867B-5B5DE11734AA}">
      <dgm:prSet/>
      <dgm:spPr/>
      <dgm:t>
        <a:bodyPr/>
        <a:lstStyle/>
        <a:p>
          <a:endParaRPr lang="en-US"/>
        </a:p>
      </dgm:t>
    </dgm:pt>
    <dgm:pt modelId="{8ECAB29C-D264-4D39-91E3-FCE4F76FEB40}" type="sibTrans" cxnId="{3C124595-4994-4005-867B-5B5DE11734AA}">
      <dgm:prSet/>
      <dgm:spPr/>
      <dgm:t>
        <a:bodyPr/>
        <a:lstStyle/>
        <a:p>
          <a:endParaRPr lang="en-US"/>
        </a:p>
      </dgm:t>
    </dgm:pt>
    <dgm:pt modelId="{C8DE50AC-8FE5-412A-AA80-F7F8D7ED3C1B}" type="pres">
      <dgm:prSet presAssocID="{40BA90E7-57AB-41C2-B061-1B6C91CA1DEE}" presName="Name0" presStyleCnt="0">
        <dgm:presLayoutVars>
          <dgm:dir/>
          <dgm:animLvl val="lvl"/>
          <dgm:resizeHandles val="exact"/>
        </dgm:presLayoutVars>
      </dgm:prSet>
      <dgm:spPr/>
    </dgm:pt>
    <dgm:pt modelId="{0DE80B5A-A9A7-4502-BBDF-BB645882FEF4}" type="pres">
      <dgm:prSet presAssocID="{459A2CC2-47CB-446C-AB7E-ACAA08764170}" presName="parTxOnly" presStyleLbl="node1" presStyleIdx="0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1E7FB93B-1121-47F2-915B-6883AC352D14}" type="pres">
      <dgm:prSet presAssocID="{7E50C590-788C-466E-A2D0-B984285409DF}" presName="parTxOnlySpace" presStyleCnt="0"/>
      <dgm:spPr/>
    </dgm:pt>
    <dgm:pt modelId="{78F1913E-5587-4A9D-8601-D0487F69CCC1}" type="pres">
      <dgm:prSet presAssocID="{D61B5781-56E7-4932-A0F1-67989F1E1312}" presName="parTxOnly" presStyleLbl="node1" presStyleIdx="1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B8BEAF20-FD53-4059-975E-ECE9B70E5AC6}" type="pres">
      <dgm:prSet presAssocID="{CC522C8E-B124-4BC9-8560-EB03D7D0DD46}" presName="parTxOnlySpace" presStyleCnt="0"/>
      <dgm:spPr/>
    </dgm:pt>
    <dgm:pt modelId="{F831181B-798F-4FE6-9950-2D64C778B77C}" type="pres">
      <dgm:prSet presAssocID="{292EE665-C9DB-43F8-912D-1804F6744A2F}" presName="parTxOnly" presStyleLbl="node1" presStyleIdx="2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EB032AC2-EDAC-4CDB-8755-F70B9CE7BE4F}" type="pres">
      <dgm:prSet presAssocID="{4A76F932-9646-4D3A-B065-EAF3527CD6FF}" presName="parTxOnlySpace" presStyleCnt="0"/>
      <dgm:spPr/>
    </dgm:pt>
    <dgm:pt modelId="{413BE350-C365-47F2-8322-6AAD42D16BC0}" type="pres">
      <dgm:prSet presAssocID="{6C511277-E906-4D99-AD33-77168EEC2084}" presName="parTxOnly" presStyleLbl="node1" presStyleIdx="3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  <dgm:pt modelId="{7654B6A6-240E-4F68-B0B9-596600E063B0}" type="pres">
      <dgm:prSet presAssocID="{0BAA11D6-E2F9-4AC1-8DC6-304318534813}" presName="parTxOnlySpace" presStyleCnt="0"/>
      <dgm:spPr/>
    </dgm:pt>
    <dgm:pt modelId="{A9F7A93F-BAA3-409C-9195-D05615CB11E6}" type="pres">
      <dgm:prSet presAssocID="{4D2F731A-E2DD-4B42-98A8-7B2299898BCF}" presName="parTxOnly" presStyleLbl="node1" presStyleIdx="4" presStyleCnt="5">
        <dgm:presLayoutVars>
          <dgm:chMax val="0"/>
          <dgm:chPref val="0"/>
          <dgm:bulletEnabled val="1"/>
        </dgm:presLayoutVars>
      </dgm:prSet>
      <dgm:spPr/>
      <dgm:t>
        <a:bodyPr/>
        <a:lstStyle/>
        <a:p>
          <a:endParaRPr lang="en-US"/>
        </a:p>
      </dgm:t>
    </dgm:pt>
  </dgm:ptLst>
  <dgm:cxnLst>
    <dgm:cxn modelId="{14AF2609-CA89-4FEB-84BF-8AF0817A82B4}" type="presOf" srcId="{6C511277-E906-4D99-AD33-77168EEC2084}" destId="{413BE350-C365-47F2-8322-6AAD42D16BC0}" srcOrd="0" destOrd="0" presId="urn:microsoft.com/office/officeart/2005/8/layout/chevron1"/>
    <dgm:cxn modelId="{6122C80D-F183-42AA-BDE8-230FBF209E8B}" srcId="{40BA90E7-57AB-41C2-B061-1B6C91CA1DEE}" destId="{D61B5781-56E7-4932-A0F1-67989F1E1312}" srcOrd="1" destOrd="0" parTransId="{C769D31E-45BB-426D-81AE-79E719715779}" sibTransId="{CC522C8E-B124-4BC9-8560-EB03D7D0DD46}"/>
    <dgm:cxn modelId="{4A070D26-EA92-4A6D-9179-B0E63F81B321}" srcId="{40BA90E7-57AB-41C2-B061-1B6C91CA1DEE}" destId="{292EE665-C9DB-43F8-912D-1804F6744A2F}" srcOrd="2" destOrd="0" parTransId="{7D75FB6B-DE78-4CED-A840-8B8F068D071C}" sibTransId="{4A76F932-9646-4D3A-B065-EAF3527CD6FF}"/>
    <dgm:cxn modelId="{98EBA5BC-E3A2-4D7C-B480-FB6C3ABD93AA}" type="presOf" srcId="{D61B5781-56E7-4932-A0F1-67989F1E1312}" destId="{78F1913E-5587-4A9D-8601-D0487F69CCC1}" srcOrd="0" destOrd="0" presId="urn:microsoft.com/office/officeart/2005/8/layout/chevron1"/>
    <dgm:cxn modelId="{F24CCC76-F979-441B-ACE7-B584B4962FEC}" type="presOf" srcId="{292EE665-C9DB-43F8-912D-1804F6744A2F}" destId="{F831181B-798F-4FE6-9950-2D64C778B77C}" srcOrd="0" destOrd="0" presId="urn:microsoft.com/office/officeart/2005/8/layout/chevron1"/>
    <dgm:cxn modelId="{0C0E0A7E-F48D-46E2-A41E-38D200FBD8DC}" type="presOf" srcId="{4D2F731A-E2DD-4B42-98A8-7B2299898BCF}" destId="{A9F7A93F-BAA3-409C-9195-D05615CB11E6}" srcOrd="0" destOrd="0" presId="urn:microsoft.com/office/officeart/2005/8/layout/chevron1"/>
    <dgm:cxn modelId="{2C308412-A2F8-4924-A7DF-E97F0A42F013}" srcId="{40BA90E7-57AB-41C2-B061-1B6C91CA1DEE}" destId="{6C511277-E906-4D99-AD33-77168EEC2084}" srcOrd="3" destOrd="0" parTransId="{1070E1F2-07AD-4D4C-931A-88AD95680C4C}" sibTransId="{0BAA11D6-E2F9-4AC1-8DC6-304318534813}"/>
    <dgm:cxn modelId="{2C27955E-316B-4215-89DA-4A26B23AB87C}" type="presOf" srcId="{40BA90E7-57AB-41C2-B061-1B6C91CA1DEE}" destId="{C8DE50AC-8FE5-412A-AA80-F7F8D7ED3C1B}" srcOrd="0" destOrd="0" presId="urn:microsoft.com/office/officeart/2005/8/layout/chevron1"/>
    <dgm:cxn modelId="{5BFB06C6-AC8D-4C4A-89DD-C1B95BDA0A83}" type="presOf" srcId="{459A2CC2-47CB-446C-AB7E-ACAA08764170}" destId="{0DE80B5A-A9A7-4502-BBDF-BB645882FEF4}" srcOrd="0" destOrd="0" presId="urn:microsoft.com/office/officeart/2005/8/layout/chevron1"/>
    <dgm:cxn modelId="{3C124595-4994-4005-867B-5B5DE11734AA}" srcId="{40BA90E7-57AB-41C2-B061-1B6C91CA1DEE}" destId="{4D2F731A-E2DD-4B42-98A8-7B2299898BCF}" srcOrd="4" destOrd="0" parTransId="{BA6F3AF3-984D-4EAF-A121-CBBE9E60989D}" sibTransId="{8ECAB29C-D264-4D39-91E3-FCE4F76FEB40}"/>
    <dgm:cxn modelId="{AAB1EFB0-F804-4B84-88E1-7E4E9EE2098C}" srcId="{40BA90E7-57AB-41C2-B061-1B6C91CA1DEE}" destId="{459A2CC2-47CB-446C-AB7E-ACAA08764170}" srcOrd="0" destOrd="0" parTransId="{5324807E-431A-4ACD-8EBE-8815F741B368}" sibTransId="{7E50C590-788C-466E-A2D0-B984285409DF}"/>
    <dgm:cxn modelId="{DC42A0DD-DEE8-4ECF-A280-86FA1467B489}" type="presParOf" srcId="{C8DE50AC-8FE5-412A-AA80-F7F8D7ED3C1B}" destId="{0DE80B5A-A9A7-4502-BBDF-BB645882FEF4}" srcOrd="0" destOrd="0" presId="urn:microsoft.com/office/officeart/2005/8/layout/chevron1"/>
    <dgm:cxn modelId="{DB7420A8-5F6D-4B91-B21C-759BB85EF1CD}" type="presParOf" srcId="{C8DE50AC-8FE5-412A-AA80-F7F8D7ED3C1B}" destId="{1E7FB93B-1121-47F2-915B-6883AC352D14}" srcOrd="1" destOrd="0" presId="urn:microsoft.com/office/officeart/2005/8/layout/chevron1"/>
    <dgm:cxn modelId="{76CE4E23-68AB-4211-AEAE-E546DC5246C9}" type="presParOf" srcId="{C8DE50AC-8FE5-412A-AA80-F7F8D7ED3C1B}" destId="{78F1913E-5587-4A9D-8601-D0487F69CCC1}" srcOrd="2" destOrd="0" presId="urn:microsoft.com/office/officeart/2005/8/layout/chevron1"/>
    <dgm:cxn modelId="{80C8237D-EC3D-4DA8-89A8-C98F98098C1D}" type="presParOf" srcId="{C8DE50AC-8FE5-412A-AA80-F7F8D7ED3C1B}" destId="{B8BEAF20-FD53-4059-975E-ECE9B70E5AC6}" srcOrd="3" destOrd="0" presId="urn:microsoft.com/office/officeart/2005/8/layout/chevron1"/>
    <dgm:cxn modelId="{4B262514-842E-41B2-A0F6-9A045B9CB9A0}" type="presParOf" srcId="{C8DE50AC-8FE5-412A-AA80-F7F8D7ED3C1B}" destId="{F831181B-798F-4FE6-9950-2D64C778B77C}" srcOrd="4" destOrd="0" presId="urn:microsoft.com/office/officeart/2005/8/layout/chevron1"/>
    <dgm:cxn modelId="{F12A53CF-68E6-49CD-AF1E-0E0B32C0741C}" type="presParOf" srcId="{C8DE50AC-8FE5-412A-AA80-F7F8D7ED3C1B}" destId="{EB032AC2-EDAC-4CDB-8755-F70B9CE7BE4F}" srcOrd="5" destOrd="0" presId="urn:microsoft.com/office/officeart/2005/8/layout/chevron1"/>
    <dgm:cxn modelId="{306C61B7-21B7-430B-9C2E-B0E6E48EDE83}" type="presParOf" srcId="{C8DE50AC-8FE5-412A-AA80-F7F8D7ED3C1B}" destId="{413BE350-C365-47F2-8322-6AAD42D16BC0}" srcOrd="6" destOrd="0" presId="urn:microsoft.com/office/officeart/2005/8/layout/chevron1"/>
    <dgm:cxn modelId="{DD3F4883-FA74-42C7-970E-BFB954D1EC3E}" type="presParOf" srcId="{C8DE50AC-8FE5-412A-AA80-F7F8D7ED3C1B}" destId="{7654B6A6-240E-4F68-B0B9-596600E063B0}" srcOrd="7" destOrd="0" presId="urn:microsoft.com/office/officeart/2005/8/layout/chevron1"/>
    <dgm:cxn modelId="{A5D25561-F022-425F-A4A8-69CFED9B2518}" type="presParOf" srcId="{C8DE50AC-8FE5-412A-AA80-F7F8D7ED3C1B}" destId="{A9F7A93F-BAA3-409C-9195-D05615CB11E6}" srcOrd="8" destOrd="0" presId="urn:microsoft.com/office/officeart/2005/8/layout/chevron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4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5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drawing6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4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5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layout6.xml><?xml version="1.0" encoding="utf-8"?>
<dgm:layoutDef xmlns:dgm="http://schemas.openxmlformats.org/drawingml/2006/diagram" xmlns:a="http://schemas.openxmlformats.org/drawingml/2006/main" uniqueId="urn:microsoft.com/office/officeart/2005/8/layout/chevron1">
  <dgm:title val=""/>
  <dgm:desc val=""/>
  <dgm:catLst>
    <dgm:cat type="process" pri="9000"/>
  </dgm:catLst>
  <dgm:sampData useDef="1">
    <dgm:dataModel>
      <dgm:ptLst/>
      <dgm:bg/>
      <dgm:whole/>
    </dgm:dataModel>
  </dgm:sampData>
  <dgm:styleData>
    <dgm:dataModel>
      <dgm:ptLst>
        <dgm:pt modelId="0" type="doc"/>
        <dgm:pt modelId="1"/>
        <dgm:pt modelId="2"/>
      </dgm:ptLst>
      <dgm:cxnLst>
        <dgm:cxn modelId="3" srcId="0" destId="1" srcOrd="0" destOrd="0"/>
        <dgm:cxn modelId="4" srcId="0" destId="2" srcOrd="1" destOrd="0"/>
      </dgm:cxnLst>
      <dgm:bg/>
      <dgm:whole/>
    </dgm:dataModel>
  </dgm:styleData>
  <dgm:clrData>
    <dgm:dataModel>
      <dgm:ptLst>
        <dgm:pt modelId="0" type="doc"/>
        <dgm:pt modelId="1"/>
        <dgm:pt modelId="2"/>
        <dgm:pt modelId="3"/>
        <dgm:pt modelId="4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</dgm:cxnLst>
      <dgm:bg/>
      <dgm:whole/>
    </dgm:dataModel>
  </dgm:clrData>
  <dgm:layoutNode name="Name0">
    <dgm:varLst>
      <dgm:dir/>
      <dgm:animLvl val="lvl"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hoose name="Name4">
      <dgm:if name="Name5" axis="des" func="maxDepth" op="gte" val="2">
        <dgm:constrLst>
          <dgm:constr type="h" for="ch" forName="composite" refType="h"/>
          <dgm:constr type="w" for="ch" forName="composite" refType="w"/>
          <dgm:constr type="w" for="des" forName="parTx"/>
          <dgm:constr type="h" for="des" forName="parTx" op="equ"/>
          <dgm:constr type="w" for="des" forName="desTx"/>
          <dgm:constr type="h" for="des" forName="desTx" op="equ"/>
          <dgm:constr type="primFontSz" for="des" forName="parTx" val="65"/>
          <dgm:constr type="secFontSz" for="des" forName="desTx" refType="primFontSz" refFor="des" refForName="parTx" op="equ"/>
          <dgm:constr type="h" for="des" forName="parTx" refType="primFontSz" refFor="des" refForName="parTx" fact="1.5"/>
          <dgm:constr type="h" for="des" forName="desTx" refType="primFontSz" refFor="des" refForName="parTx" fact="0.5"/>
          <dgm:constr type="w" for="ch" forName="space" op="equ" val="-6"/>
        </dgm:constrLst>
        <dgm:ruleLst>
          <dgm:rule type="w" for="ch" forName="composite" val="0" fact="NaN" max="NaN"/>
          <dgm:rule type="primFontSz" for="des" forName="parTx" val="5" fact="NaN" max="NaN"/>
        </dgm:ruleLst>
        <dgm:forEach name="Name6" axis="ch" ptType="node">
          <dgm:layoutNode name="composite">
            <dgm:alg type="composite"/>
            <dgm:shape xmlns:r="http://schemas.openxmlformats.org/officeDocument/2006/relationships" r:blip="">
              <dgm:adjLst/>
            </dgm:shape>
            <dgm:presOf/>
            <dgm:choose name="Name7">
              <dgm:if name="Name8" func="var" arg="dir" op="equ" val="norm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if>
              <dgm:else name="Name9">
                <dgm:constrLst>
                  <dgm:constr type="l" for="ch" forName="parTx"/>
                  <dgm:constr type="w" for="ch" forName="parTx" refType="w"/>
                  <dgm:constr type="t" for="ch" forName="parTx"/>
                  <dgm:constr type="l" for="ch" forName="desTx" refType="w" fact="0.2"/>
                  <dgm:constr type="w" for="ch" forName="desTx" refType="w" refFor="ch" refForName="parTx" fact="0.8"/>
                  <dgm:constr type="t" for="ch" forName="desTx" refType="h" refFor="ch" refForName="parTx" fact="1.125"/>
                </dgm:constrLst>
              </dgm:else>
            </dgm:choose>
            <dgm:ruleLst>
              <dgm:rule type="h" val="INF" fact="NaN" max="NaN"/>
            </dgm:ruleLst>
            <dgm:layoutNode name="parTx">
              <dgm:varLst>
                <dgm:chMax val="0"/>
                <dgm:chPref val="0"/>
                <dgm:bulletEnabled val="1"/>
              </dgm:varLst>
              <dgm:alg type="tx"/>
              <dgm:choose name="Name10">
                <dgm:if name="Name11" func="var" arg="dir" op="equ" val="norm">
                  <dgm:shape xmlns:r="http://schemas.openxmlformats.org/officeDocument/2006/relationships" type="chevron" r:blip="">
                    <dgm:adjLst/>
                  </dgm:shape>
                </dgm:if>
                <dgm:else name="Name12">
                  <dgm:shape xmlns:r="http://schemas.openxmlformats.org/officeDocument/2006/relationships" rot="180" type="chevron" r:blip="">
                    <dgm:adjLst/>
                  </dgm:shape>
                </dgm:else>
              </dgm:choose>
              <dgm:presOf axis="self" ptType="node"/>
              <dgm:choose name="Name13">
                <dgm:if name="Name14" func="var" arg="dir" op="equ" val="norm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315"/>
                    <dgm:constr type="rMarg" refType="primFontSz" fact="0.105"/>
                  </dgm:constrLst>
                </dgm:if>
                <dgm:else name="Name15">
                  <dgm:constrLst>
                    <dgm:constr type="h" refType="w" op="lte" fact="0.4"/>
                    <dgm:constr type="h"/>
                    <dgm:constr type="tMarg" refType="primFontSz" fact="0.105"/>
                    <dgm:constr type="bMarg" refType="primFontSz" fact="0.105"/>
                    <dgm:constr type="lMarg" refType="primFontSz" fact="0.105"/>
                    <dgm:constr type="rMarg" refType="primFontSz" fact="0.315"/>
                  </dgm:constrLst>
                </dgm:else>
              </dgm:choose>
              <dgm:ruleLst>
                <dgm:rule type="h" val="INF" fact="NaN" max="NaN"/>
              </dgm:ruleLst>
            </dgm:layoutNode>
            <dgm:layoutNode name="desTx" styleLbl="revTx">
              <dgm:varLst>
                <dgm:bulletEnabled val="1"/>
              </dgm:varLst>
              <dgm:alg type="tx">
                <dgm:param type="stBulletLvl" val="1"/>
              </dgm:alg>
              <dgm:choose name="Name16">
                <dgm:if name="Name17" axis="ch" ptType="node" func="cnt" op="gte" val="1">
                  <dgm:shape xmlns:r="http://schemas.openxmlformats.org/officeDocument/2006/relationships" type="rect" r:blip="">
                    <dgm:adjLst/>
                  </dgm:shape>
                </dgm:if>
                <dgm:else name="Name18">
                  <dgm:shape xmlns:r="http://schemas.openxmlformats.org/officeDocument/2006/relationships" type="rect" r:blip="" hideGeom="1">
                    <dgm:adjLst/>
                  </dgm:shape>
                </dgm:else>
              </dgm:choose>
              <dgm:presOf axis="des" ptType="node"/>
              <dgm:constrLst>
                <dgm:constr type="secFontSz" val="65"/>
                <dgm:constr type="primFontSz" refType="secFontSz"/>
                <dgm:constr type="h"/>
                <dgm:constr type="tMarg"/>
                <dgm:constr type="bMarg"/>
                <dgm:constr type="rMarg"/>
                <dgm:constr type="lMarg"/>
              </dgm:constrLst>
              <dgm:ruleLst>
                <dgm:rule type="h" val="INF" fact="NaN" max="NaN"/>
              </dgm:ruleLst>
            </dgm:layoutNode>
          </dgm:layoutNode>
          <dgm:forEach name="Name19" axis="followSib" ptType="sibTrans" cnt="1">
            <dgm:layoutNode name="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if>
      <dgm:else name="Name20">
        <dgm:constrLst>
          <dgm:constr type="w" for="ch" forName="parTxOnly" refType="w"/>
          <dgm:constr type="h" for="des" forName="parTxOnly" op="equ"/>
          <dgm:constr type="primFontSz" for="des" forName="parTxOnly" op="equ" val="65"/>
          <dgm:constr type="w" for="ch" forName="parTxOnlySpace" refType="w" refFor="ch" refForName="parTxOnly" fact="-0.1"/>
        </dgm:constrLst>
        <dgm:ruleLst/>
        <dgm:forEach name="Name21" axis="ch" ptType="node">
          <dgm:layoutNode name="parTxOnly">
            <dgm:varLst>
              <dgm:chMax val="0"/>
              <dgm:chPref val="0"/>
              <dgm:bulletEnabled val="1"/>
            </dgm:varLst>
            <dgm:alg type="tx"/>
            <dgm:choose name="Name22">
              <dgm:if name="Name23" func="var" arg="dir" op="equ" val="norm">
                <dgm:shape xmlns:r="http://schemas.openxmlformats.org/officeDocument/2006/relationships" type="chevron" r:blip="">
                  <dgm:adjLst/>
                </dgm:shape>
              </dgm:if>
              <dgm:else name="Name24">
                <dgm:shape xmlns:r="http://schemas.openxmlformats.org/officeDocument/2006/relationships" rot="180" type="chevron" r:blip="">
                  <dgm:adjLst/>
                </dgm:shape>
              </dgm:else>
            </dgm:choose>
            <dgm:presOf axis="self" ptType="node"/>
            <dgm:choose name="Name25">
              <dgm:if name="Name26" func="var" arg="dir" op="equ" val="norm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315"/>
                  <dgm:constr type="rMarg" refType="primFontSz" fact="0.105"/>
                </dgm:constrLst>
              </dgm:if>
              <dgm:else name="Name27">
                <dgm:constrLst>
                  <dgm:constr type="h" refType="w" op="equ" fact="0.4"/>
                  <dgm:constr type="tMarg" refType="primFontSz" fact="0.105"/>
                  <dgm:constr type="bMarg" refType="primFontSz" fact="0.105"/>
                  <dgm:constr type="lMarg" refType="primFontSz" fact="0.105"/>
                  <dgm:constr type="rMarg" refType="primFontSz" fact="0.315"/>
                </dgm:constrLst>
              </dgm:else>
            </dgm:choose>
            <dgm:ruleLst>
              <dgm:rule type="primFontSz" val="5" fact="NaN" max="NaN"/>
            </dgm:ruleLst>
          </dgm:layoutNode>
          <dgm:forEach name="Name28" axis="followSib" ptType="sibTrans" cnt="1">
            <dgm:layoutNode name="parTxOnlySpace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forEach>
        </dgm:forEach>
      </dgm:else>
    </dgm:choos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4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5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6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r>
              <a:rPr lang="en-US" smtClean="0"/>
              <a:t>3.02 Safety and emergency care skills </a:t>
            </a:r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2C3C47D8-2B1D-48F3-A717-0778FBBD4931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5197798"/>
      </p:ext>
    </p:extLst>
  </p:cSld>
  <p:clrMap bg1="lt1" tx1="dk1" bg2="lt2" tx2="dk2" accent1="accent1" accent2="accent2" accent3="accent3" accent4="accent4" accent5="accent5" accent6="accent6" hlink="hlink" folHlink="folHlink"/>
  <p:hf hdr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938" y="0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/>
          <a:lstStyle>
            <a:lvl1pPr algn="r">
              <a:defRPr sz="1200"/>
            </a:lvl1pPr>
          </a:lstStyle>
          <a:p>
            <a:r>
              <a:rPr lang="en-US" smtClean="0"/>
              <a:t>Nursing Fundamentals 7243</a:t>
            </a:r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81100" y="696913"/>
            <a:ext cx="4648200" cy="34861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3177" tIns="46589" rIns="93177" bIns="46589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040" y="4415790"/>
            <a:ext cx="5608320" cy="4183380"/>
          </a:xfrm>
          <a:prstGeom prst="rect">
            <a:avLst/>
          </a:prstGeom>
        </p:spPr>
        <p:txBody>
          <a:bodyPr vert="horz" lIns="93177" tIns="46589" rIns="93177" bIns="46589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l">
              <a:defRPr sz="1200"/>
            </a:lvl1pPr>
          </a:lstStyle>
          <a:p>
            <a:r>
              <a:rPr lang="en-US" smtClean="0"/>
              <a:t>3.02 Safety and emergency care skills </a:t>
            </a: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938" y="8829967"/>
            <a:ext cx="3037840" cy="464820"/>
          </a:xfrm>
          <a:prstGeom prst="rect">
            <a:avLst/>
          </a:prstGeom>
        </p:spPr>
        <p:txBody>
          <a:bodyPr vert="horz" lIns="93177" tIns="46589" rIns="93177" bIns="46589" rtlCol="0" anchor="b"/>
          <a:lstStyle>
            <a:lvl1pPr algn="r">
              <a:defRPr sz="1200"/>
            </a:lvl1pPr>
          </a:lstStyle>
          <a:p>
            <a:fld id="{1A63FB7C-3B2B-4299-942A-374CD0895194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1778132"/>
      </p:ext>
    </p:extLst>
  </p:cSld>
  <p:clrMap bg1="lt1" tx1="dk1" bg2="lt2" tx2="dk2" accent1="accent1" accent2="accent2" accent3="accent3" accent4="accent4" accent5="accent5" accent6="accent6" hlink="hlink" folHlink="folHlink"/>
  <p:hf hdr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.xml"/></Relationships>
</file>

<file path=ppt/notesSlides/_rels/notesSlide1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1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1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1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1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1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1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1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1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6.xml"/></Relationships>
</file>

<file path=ppt/notesSlides/_rels/notesSlide1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6.xml"/></Relationships>
</file>

<file path=ppt/notesSlides/_rels/notesSlide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.xml"/></Relationships>
</file>

<file path=ppt/notesSlides/_rels/notesSlide2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0.xml"/></Relationships>
</file>

<file path=ppt/notesSlides/_rels/notesSlide2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3.xml"/></Relationships>
</file>

<file path=ppt/notesSlides/_rels/notesSlide2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5.xml"/></Relationships>
</file>

<file path=ppt/notesSlides/_rels/notesSlide2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9.xml"/></Relationships>
</file>

<file path=ppt/notesSlides/_rels/notesSlide2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6.xml"/></Relationships>
</file>

<file path=ppt/notesSlides/_rels/notesSlide2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1.xml"/></Relationships>
</file>

<file path=ppt/notesSlides/_rels/notesSlide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_rels/notesSlide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219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9220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solidFill>
                  <a:prstClr val="black"/>
                </a:solidFill>
                <a:latin typeface="Times New Roman" pitchFamily="18" charset="0"/>
              </a:rPr>
              <a:t>Nursing Fundamentals 7243</a:t>
            </a:r>
            <a:endParaRPr lang="en-US" dirty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9221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4261C8CC-9DE8-4A27-8348-0218F79D8DC9}" type="slidenum">
              <a:rPr lang="en-US">
                <a:solidFill>
                  <a:prstClr val="black"/>
                </a:solidFill>
                <a:latin typeface="Times New Roman" pitchFamily="18" charset="0"/>
              </a:rPr>
              <a:pPr/>
              <a:t>1</a:t>
            </a:fld>
            <a:endParaRPr lang="en-US" dirty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24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25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26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34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t>42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17412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latin typeface="Times New Roman" pitchFamily="18" charset="0"/>
              </a:rPr>
              <a:t>Nursing Fundamentals 7243</a:t>
            </a:r>
          </a:p>
        </p:txBody>
      </p:sp>
      <p:sp>
        <p:nvSpPr>
          <p:cNvPr id="17413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D1AA5001-AC12-499B-AF79-53B3E41EB8DB}" type="slidenum">
              <a:rPr lang="en-US" smtClean="0">
                <a:latin typeface="Times New Roman" pitchFamily="18" charset="0"/>
              </a:rPr>
              <a:pPr/>
              <a:t>46</a:t>
            </a:fld>
            <a:endParaRPr lang="en-US" dirty="0" smtClean="0"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17412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latin typeface="Times New Roman" pitchFamily="18" charset="0"/>
              </a:rPr>
              <a:t>Nursing Fundamentals 7243</a:t>
            </a:r>
          </a:p>
        </p:txBody>
      </p:sp>
      <p:sp>
        <p:nvSpPr>
          <p:cNvPr id="17413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D1AA5001-AC12-499B-AF79-53B3E41EB8DB}" type="slidenum">
              <a:rPr lang="en-US" smtClean="0">
                <a:latin typeface="Times New Roman" pitchFamily="18" charset="0"/>
              </a:rPr>
              <a:pPr/>
              <a:t>48</a:t>
            </a:fld>
            <a:endParaRPr lang="en-US" dirty="0" smtClean="0"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56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66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86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9219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9220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solidFill>
                  <a:prstClr val="black"/>
                </a:solidFill>
                <a:latin typeface="Times New Roman" pitchFamily="18" charset="0"/>
              </a:rPr>
              <a:t>Nursing Fundamentals 7243</a:t>
            </a:r>
            <a:endParaRPr lang="en-US" dirty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9221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4261C8CC-9DE8-4A27-8348-0218F79D8DC9}" type="slidenum">
              <a:rPr lang="en-US">
                <a:solidFill>
                  <a:prstClr val="black"/>
                </a:solidFill>
                <a:latin typeface="Times New Roman" pitchFamily="18" charset="0"/>
              </a:rPr>
              <a:pPr/>
              <a:t>2</a:t>
            </a:fld>
            <a:endParaRPr lang="en-US" dirty="0">
              <a:solidFill>
                <a:prstClr val="black"/>
              </a:solidFill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/>
                </a:solidFill>
              </a:rPr>
              <a:t>3.02 Safety and emergency care skills </a:t>
            </a:r>
            <a:endParaRPr lang="en-US" dirty="0">
              <a:solidFill>
                <a:prstClr val="black"/>
              </a:solidFill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90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93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031033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95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031033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99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/>
                </a:solidFill>
              </a:rPr>
              <a:t>5.02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prstClr val="black"/>
                </a:solidFill>
              </a:rPr>
              <a:t>Promote skin integrity</a:t>
            </a:r>
            <a:endParaRPr lang="en-US" dirty="0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5A6D688-63DB-4E39-AAD7-2B6BBD6494BC}" type="slidenum">
              <a:rPr lang="en-US" smtClean="0">
                <a:solidFill>
                  <a:prstClr val="black"/>
                </a:solidFill>
              </a:rPr>
              <a:pPr/>
              <a:t>106</a:t>
            </a:fld>
            <a:endParaRPr lang="en-US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48361482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3059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smtClean="0"/>
          </a:p>
        </p:txBody>
      </p:sp>
      <p:sp>
        <p:nvSpPr>
          <p:cNvPr id="173060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smtClean="0">
                <a:solidFill>
                  <a:srgbClr val="000000"/>
                </a:solidFill>
                <a:latin typeface="Times New Roman" pitchFamily="18" charset="0"/>
              </a:rPr>
              <a:t>Nursing Fundamentals 7243</a:t>
            </a:r>
            <a:endParaRPr lang="en-US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73061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76C0E999-DE51-433F-BADF-20BDA849D2EB}" type="slidenum">
              <a:rPr lang="en-US">
                <a:solidFill>
                  <a:srgbClr val="000000"/>
                </a:solidFill>
                <a:latin typeface="Times New Roman" pitchFamily="18" charset="0"/>
              </a:rPr>
              <a:pPr/>
              <a:t>141</a:t>
            </a:fld>
            <a:endParaRPr lang="en-US">
              <a:solidFill>
                <a:srgbClr val="000000"/>
              </a:solidFill>
              <a:latin typeface="Times New Roman" pitchFamily="18" charset="0"/>
            </a:endParaRPr>
          </a:p>
        </p:txBody>
      </p:sp>
      <p:sp>
        <p:nvSpPr>
          <p:cNvPr id="173062" name="Footer Placeholder 1"/>
          <p:cNvSpPr>
            <a:spLocks noGrp="1"/>
          </p:cNvSpPr>
          <p:nvPr>
            <p:ph type="ftr" sz="quarter" idx="4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000000"/>
                </a:solidFill>
              </a:rPr>
              <a:t>3.02 Safety and emergency care skills </a:t>
            </a:r>
            <a:endParaRPr lang="en-US">
              <a:solidFill>
                <a:srgbClr val="000000"/>
              </a:solidFill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10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909485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17411" name="Notes Placeholder 2"/>
          <p:cNvSpPr>
            <a:spLocks noGrp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US" dirty="0" smtClean="0"/>
          </a:p>
        </p:txBody>
      </p:sp>
      <p:sp>
        <p:nvSpPr>
          <p:cNvPr id="17412" name="Date Placeholder 3"/>
          <p:cNvSpPr>
            <a:spLocks noGrp="1"/>
          </p:cNvSpPr>
          <p:nvPr>
            <p:ph type="dt" sz="quarter" idx="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en-US" dirty="0" smtClean="0">
                <a:latin typeface="Times New Roman" pitchFamily="18" charset="0"/>
              </a:rPr>
              <a:t>Nursing Fundamentals 7243</a:t>
            </a:r>
          </a:p>
        </p:txBody>
      </p:sp>
      <p:sp>
        <p:nvSpPr>
          <p:cNvPr id="17413" name="Slide Number Placeholder 4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57066" indent="-291179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64717" indent="-232943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30604" indent="-232943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96491" indent="-232943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62377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3028264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94151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960038" indent="-232943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fld id="{7742F661-66F9-4121-9DEF-B5FC67B80CC9}" type="slidenum">
              <a:rPr lang="en-US" smtClean="0">
                <a:latin typeface="Times New Roman" pitchFamily="18" charset="0"/>
              </a:rPr>
              <a:pPr/>
              <a:t>14</a:t>
            </a:fld>
            <a:endParaRPr lang="en-US" dirty="0" smtClean="0">
              <a:latin typeface="Times New Roman" pitchFamily="18" charset="0"/>
            </a:endParaRPr>
          </a:p>
        </p:txBody>
      </p:sp>
      <p:sp>
        <p:nvSpPr>
          <p:cNvPr id="2" name="Footer Placeholder 1"/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19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20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21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22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A63FB7C-3B2B-4299-942A-374CD0895194}" type="slidenum">
              <a:rPr lang="en-US" smtClean="0"/>
              <a:pPr/>
              <a:t>23</a:t>
            </a:fld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idx="11"/>
          </p:nvPr>
        </p:nvSpPr>
        <p:spPr/>
        <p:txBody>
          <a:bodyPr/>
          <a:lstStyle/>
          <a:p>
            <a:r>
              <a:rPr lang="en-US" dirty="0" smtClean="0"/>
              <a:t>Nursing Fundamentals 7243</a:t>
            </a:r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US" dirty="0" smtClean="0"/>
              <a:t>3.02 Safety and emergency care skills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76203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CB5F41-AA12-488A-8E6C-1F7C8C771FFD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421109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217F8C4-3CFC-4992-AB07-EBA0DEA2F70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993785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970DC20-E54F-491D-B937-F7EE1215D6CA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3550934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5B928DB-BE0D-4B7F-BD4B-2870AEEC6CF8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905677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28A2121-D51F-44AD-8749-D1708A2A0B6C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191952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AndTx">
  <p:cSld name="Title,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457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3.02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3124200" y="6245225"/>
            <a:ext cx="2895600" cy="47625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Nursing Fundamentals 7243 </a:t>
            </a:r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6553200" y="6245225"/>
            <a:ext cx="2133600" cy="476250"/>
          </a:xfrm>
        </p:spPr>
        <p:txBody>
          <a:bodyPr/>
          <a:lstStyle>
            <a:lvl1pPr>
              <a:defRPr/>
            </a:lvl1pPr>
          </a:lstStyle>
          <a:p>
            <a:fld id="{6F5C31AA-DF08-4A40-BE69-3148B0E5B622}" type="slidenum">
              <a:rPr lang="en-US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383860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107E724-6837-43E6-BE67-2F8F0604993A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189738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E973107-DB3D-41BC-B481-9B669587C16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819487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9E7F6EE-395B-4CC5-B08D-99004183F158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307302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3FC4388-0C3F-4FED-BC1E-218E875B173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895500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CD7232C-FB81-409D-832B-D5118C6E506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761528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26474B7-278C-466C-AD27-F754D8F35669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796777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775FE03-E9C6-4F07-B430-08682C983FF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966598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3B240BD-F83A-4998-BB90-E977A0D3757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337976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F69D271-D463-43D2-A581-AE0579DB4C5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838625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724177D-0031-4E55-9C0D-4EAD487B69D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347164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914ACF3-0CD7-495B-B0D6-11B4CE0F3EE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228301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73FF8FA-42C0-487A-B33E-59E7351092B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124079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 preserve="1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648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4648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BD38C23-25DC-4F2E-8BBE-53F77F132E8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989048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475DE09-48DC-4A71-9356-3EDC5E34B8E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201388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AndTx">
  <p:cSld name="Title, 2 Content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quarter" idx="1"/>
          </p:nvPr>
        </p:nvSpPr>
        <p:spPr>
          <a:xfrm>
            <a:off x="457200" y="1600200"/>
            <a:ext cx="4038600" cy="21859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457200" y="3938588"/>
            <a:ext cx="4038600" cy="2187575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half" idx="3"/>
          </p:nvPr>
        </p:nvSpPr>
        <p:spPr>
          <a:xfrm>
            <a:off x="4648200" y="1600200"/>
            <a:ext cx="4038600" cy="4525963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5.01</a:t>
            </a:r>
          </a:p>
        </p:txBody>
      </p:sp>
      <p:sp>
        <p:nvSpPr>
          <p:cNvPr id="7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Nursing Fundamentals 7243</a:t>
            </a:r>
          </a:p>
        </p:txBody>
      </p:sp>
      <p:sp>
        <p:nvSpPr>
          <p:cNvPr id="8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D0A7DCD-F050-4F93-807D-CCB63C1AC08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609468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676A4D7-CDB3-432A-ADEF-D27833AF20D8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23164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C1BEF5F-6878-4909-BB3A-A9122E3EACC6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696396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5618461-AFFA-4675-8B60-F170FBD7AC31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34824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96806A1-8ECE-430A-88EC-78CF2CE5B135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53613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D2A7C4B-A569-4357-B786-024DFCB06001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9017134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4F77E3CE-BCF9-42F6-BBDF-2A0978ED595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897726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80521B4-E1A6-4E58-BEED-DDEF41BB378B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721468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.xml"/><Relationship Id="rId12" Type="http://schemas.openxmlformats.org/officeDocument/2006/relationships/slideLayout" Target="../slideLayouts/slideLayout12.xml"/><Relationship Id="rId13" Type="http://schemas.openxmlformats.org/officeDocument/2006/relationships/slideLayout" Target="../slideLayouts/slideLayout13.xml"/><Relationship Id="rId14" Type="http://schemas.openxmlformats.org/officeDocument/2006/relationships/slideLayout" Target="../slideLayouts/slideLayout14.xml"/><Relationship Id="rId15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/Relationships>
</file>

<file path=ppt/slideMasters/_rels/slideMaster2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25.xml"/><Relationship Id="rId12" Type="http://schemas.openxmlformats.org/officeDocument/2006/relationships/slideLayout" Target="../slideLayouts/slideLayout26.xml"/><Relationship Id="rId13" Type="http://schemas.openxmlformats.org/officeDocument/2006/relationships/slideLayout" Target="../slideLayouts/slideLayout27.xml"/><Relationship Id="rId14" Type="http://schemas.openxmlformats.org/officeDocument/2006/relationships/slideLayout" Target="../slideLayouts/slideLayout28.xml"/><Relationship Id="rId15" Type="http://schemas.openxmlformats.org/officeDocument/2006/relationships/theme" Target="../theme/theme2.xml"/><Relationship Id="rId1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6.xml"/><Relationship Id="rId3" Type="http://schemas.openxmlformats.org/officeDocument/2006/relationships/slideLayout" Target="../slideLayouts/slideLayout17.xml"/><Relationship Id="rId4" Type="http://schemas.openxmlformats.org/officeDocument/2006/relationships/slideLayout" Target="../slideLayouts/slideLayout18.xml"/><Relationship Id="rId5" Type="http://schemas.openxmlformats.org/officeDocument/2006/relationships/slideLayout" Target="../slideLayouts/slideLayout19.xml"/><Relationship Id="rId6" Type="http://schemas.openxmlformats.org/officeDocument/2006/relationships/slideLayout" Target="../slideLayouts/slideLayout20.xml"/><Relationship Id="rId7" Type="http://schemas.openxmlformats.org/officeDocument/2006/relationships/slideLayout" Target="../slideLayouts/slideLayout21.xml"/><Relationship Id="rId8" Type="http://schemas.openxmlformats.org/officeDocument/2006/relationships/slideLayout" Target="../slideLayouts/slideLayout22.xml"/><Relationship Id="rId9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2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BE1D55C0-E22B-4A7F-A210-D6FBDDCD01B5}" type="slidenum">
              <a:rPr lang="en-US">
                <a:solidFill>
                  <a:srgbClr val="FFFFFF"/>
                </a:solidFill>
              </a:rPr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94229974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rgbClr val="FFFFFF"/>
                </a:solidFill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5.01</a:t>
            </a: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rgbClr val="FFFFFF"/>
                </a:solidFill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/>
              <a:t>Nursing Fundamentals 7243</a:t>
            </a: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rgbClr val="FFFFFF"/>
                </a:solidFill>
                <a:latin typeface="Arial" charset="0"/>
              </a:defRPr>
            </a:lvl1pPr>
          </a:lstStyle>
          <a:p>
            <a:pPr fontAlgn="base">
              <a:spcBef>
                <a:spcPct val="0"/>
              </a:spcBef>
              <a:spcAft>
                <a:spcPct val="0"/>
              </a:spcAft>
              <a:defRPr/>
            </a:pPr>
            <a:fld id="{52FF8D4B-A61D-409C-AB3A-7626AE949F88}" type="slidenum">
              <a:rPr lang="en-US"/>
              <a:pPr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1602819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76" r:id="rId1"/>
    <p:sldLayoutId id="2147483677" r:id="rId2"/>
    <p:sldLayoutId id="2147483678" r:id="rId3"/>
    <p:sldLayoutId id="2147483679" r:id="rId4"/>
    <p:sldLayoutId id="2147483680" r:id="rId5"/>
    <p:sldLayoutId id="2147483681" r:id="rId6"/>
    <p:sldLayoutId id="2147483682" r:id="rId7"/>
    <p:sldLayoutId id="2147483683" r:id="rId8"/>
    <p:sldLayoutId id="2147483684" r:id="rId9"/>
    <p:sldLayoutId id="2147483685" r:id="rId10"/>
    <p:sldLayoutId id="2147483686" r:id="rId11"/>
    <p:sldLayoutId id="2147483687" r:id="rId12"/>
    <p:sldLayoutId id="2147483688" r:id="rId13"/>
    <p:sldLayoutId id="2147483689" r:id="rId14"/>
  </p:sldLayoutIdLst>
  <p:hf hdr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1.wmf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3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6.png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image" Target="../media/image4.wmf"/><Relationship Id="rId3" Type="http://schemas.openxmlformats.org/officeDocument/2006/relationships/image" Target="../media/image5.png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.wmf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27.jpeg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4" Type="http://schemas.openxmlformats.org/officeDocument/2006/relationships/image" Target="../media/image5.png"/><Relationship Id="rId5" Type="http://schemas.openxmlformats.org/officeDocument/2006/relationships/image" Target="../media/image7.jpe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4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Relationship Id="rId2" Type="http://schemas.openxmlformats.org/officeDocument/2006/relationships/notesSlide" Target="../notesSlides/notesSlide25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image" Target="../media/image4.wmf"/><Relationship Id="rId3" Type="http://schemas.openxmlformats.org/officeDocument/2006/relationships/image" Target="../media/image5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4" Type="http://schemas.openxmlformats.org/officeDocument/2006/relationships/image" Target="../media/image8.wmf"/><Relationship Id="rId1" Type="http://schemas.openxmlformats.org/officeDocument/2006/relationships/slideLayout" Target="../slideLayouts/slideLayout14.xml"/><Relationship Id="rId2" Type="http://schemas.openxmlformats.org/officeDocument/2006/relationships/image" Target="../media/image4.wmf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image" Target="../media/image4.wmf"/><Relationship Id="rId3" Type="http://schemas.openxmlformats.org/officeDocument/2006/relationships/image" Target="../media/image5.png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Relationship Id="rId2" Type="http://schemas.openxmlformats.org/officeDocument/2006/relationships/image" Target="../media/image4.wmf"/><Relationship Id="rId3" Type="http://schemas.openxmlformats.org/officeDocument/2006/relationships/image" Target="../media/image5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6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8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9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0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9.wmf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.wmf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0.jpeg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11.wmf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image" Target="../media/image12.wmf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image" Target="../media/image13.png"/><Relationship Id="rId3" Type="http://schemas.openxmlformats.org/officeDocument/2006/relationships/image" Target="../media/image14.wmf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4.xml"/><Relationship Id="rId3" Type="http://schemas.openxmlformats.org/officeDocument/2006/relationships/image" Target="../media/image15.wmf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image" Target="../media/image16.wmf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4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wmf"/><Relationship Id="rId4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.png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17.jpe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.wmf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8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.wmf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18.jpe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19.jpeg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20.wmf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4" Type="http://schemas.openxmlformats.org/officeDocument/2006/relationships/diagramQuickStyle" Target="../diagrams/quickStyle1.xml"/><Relationship Id="rId5" Type="http://schemas.openxmlformats.org/officeDocument/2006/relationships/diagramColors" Target="../diagrams/colors1.xml"/><Relationship Id="rId6" Type="http://schemas.microsoft.com/office/2007/relationships/diagramDrawing" Target="../diagrams/drawing1.xml"/><Relationship Id="rId1" Type="http://schemas.openxmlformats.org/officeDocument/2006/relationships/slideLayout" Target="../slideLayouts/slideLayout13.xml"/><Relationship Id="rId2" Type="http://schemas.openxmlformats.org/officeDocument/2006/relationships/diagramData" Target="../diagrams/data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4" Type="http://schemas.openxmlformats.org/officeDocument/2006/relationships/diagramQuickStyle" Target="../diagrams/quickStyle2.xml"/><Relationship Id="rId5" Type="http://schemas.openxmlformats.org/officeDocument/2006/relationships/diagramColors" Target="../diagrams/colors2.xml"/><Relationship Id="rId6" Type="http://schemas.microsoft.com/office/2007/relationships/diagramDrawing" Target="../diagrams/drawing2.xml"/><Relationship Id="rId7" Type="http://schemas.openxmlformats.org/officeDocument/2006/relationships/image" Target="../media/image21.wmf"/><Relationship Id="rId1" Type="http://schemas.openxmlformats.org/officeDocument/2006/relationships/slideLayout" Target="../slideLayouts/slideLayout13.xml"/><Relationship Id="rId2" Type="http://schemas.openxmlformats.org/officeDocument/2006/relationships/diagramData" Target="../diagrams/data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4" Type="http://schemas.openxmlformats.org/officeDocument/2006/relationships/diagramQuickStyle" Target="../diagrams/quickStyle3.xml"/><Relationship Id="rId5" Type="http://schemas.openxmlformats.org/officeDocument/2006/relationships/diagramColors" Target="../diagrams/colors3.xml"/><Relationship Id="rId6" Type="http://schemas.microsoft.com/office/2007/relationships/diagramDrawing" Target="../diagrams/drawing3.xml"/><Relationship Id="rId1" Type="http://schemas.openxmlformats.org/officeDocument/2006/relationships/slideLayout" Target="../slideLayouts/slideLayout13.xml"/><Relationship Id="rId2" Type="http://schemas.openxmlformats.org/officeDocument/2006/relationships/diagramData" Target="../diagrams/data3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diagramData" Target="../diagrams/data4.xml"/><Relationship Id="rId4" Type="http://schemas.openxmlformats.org/officeDocument/2006/relationships/diagramLayout" Target="../diagrams/layout4.xml"/><Relationship Id="rId5" Type="http://schemas.openxmlformats.org/officeDocument/2006/relationships/diagramQuickStyle" Target="../diagrams/quickStyle4.xml"/><Relationship Id="rId6" Type="http://schemas.openxmlformats.org/officeDocument/2006/relationships/diagramColors" Target="../diagrams/colors4.xml"/><Relationship Id="rId7" Type="http://schemas.microsoft.com/office/2007/relationships/diagramDrawing" Target="../diagrams/drawing4.xml"/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22.wmf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23.wmf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5.xml"/><Relationship Id="rId4" Type="http://schemas.openxmlformats.org/officeDocument/2006/relationships/diagramQuickStyle" Target="../diagrams/quickStyle5.xml"/><Relationship Id="rId5" Type="http://schemas.openxmlformats.org/officeDocument/2006/relationships/diagramColors" Target="../diagrams/colors5.xml"/><Relationship Id="rId6" Type="http://schemas.microsoft.com/office/2007/relationships/diagramDrawing" Target="../diagrams/drawing5.xml"/><Relationship Id="rId1" Type="http://schemas.openxmlformats.org/officeDocument/2006/relationships/slideLayout" Target="../slideLayouts/slideLayout13.xml"/><Relationship Id="rId2" Type="http://schemas.openxmlformats.org/officeDocument/2006/relationships/diagramData" Target="../diagrams/data5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6.xml"/><Relationship Id="rId4" Type="http://schemas.openxmlformats.org/officeDocument/2006/relationships/diagramQuickStyle" Target="../diagrams/quickStyle6.xml"/><Relationship Id="rId5" Type="http://schemas.openxmlformats.org/officeDocument/2006/relationships/diagramColors" Target="../diagrams/colors6.xml"/><Relationship Id="rId6" Type="http://schemas.microsoft.com/office/2007/relationships/diagramDrawing" Target="../diagrams/drawing6.xml"/><Relationship Id="rId1" Type="http://schemas.openxmlformats.org/officeDocument/2006/relationships/slideLayout" Target="../slideLayouts/slideLayout13.xml"/><Relationship Id="rId2" Type="http://schemas.openxmlformats.org/officeDocument/2006/relationships/diagramData" Target="../diagrams/data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19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image" Target="../media/image24.wmf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0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2.xml"/><Relationship Id="rId3" Type="http://schemas.openxmlformats.org/officeDocument/2006/relationships/image" Target="../media/image25.png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notesSlide" Target="../notesSlides/notesSlide2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/>
          <a:lstStyle/>
          <a:p>
            <a:pPr algn="l" eaLnBrk="1" hangingPunct="1"/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500" dirty="0" smtClean="0">
                <a:solidFill>
                  <a:srgbClr val="0000CC"/>
                </a:solidFill>
              </a:rPr>
              <a:t/>
            </a:r>
            <a:br>
              <a:rPr lang="en-US" sz="500" dirty="0" smtClean="0">
                <a:solidFill>
                  <a:srgbClr val="0000CC"/>
                </a:solidFill>
              </a:rPr>
            </a:br>
            <a:endParaRPr lang="en-US" sz="2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284163" y="1492250"/>
            <a:ext cx="8367712" cy="4198938"/>
          </a:xfrm>
        </p:spPr>
        <p:txBody>
          <a:bodyPr/>
          <a:lstStyle/>
          <a:p>
            <a:pPr marL="609600" indent="-609600" eaLnBrk="1" hangingPunct="1">
              <a:buFontTx/>
              <a:buNone/>
              <a:defRPr/>
            </a:pPr>
            <a:endParaRPr lang="en-US" sz="1200" b="1" dirty="0" smtClean="0">
              <a:solidFill>
                <a:schemeClr val="accent6"/>
              </a:solidFill>
              <a:sym typeface="Wingdings" pitchFamily="2" charset="2"/>
            </a:endParaRPr>
          </a:p>
          <a:p>
            <a:pPr marL="0" indent="0" eaLnBrk="1" hangingPunct="1">
              <a:buNone/>
              <a:defRPr/>
            </a:pPr>
            <a:r>
              <a:rPr lang="en-US" sz="5400" b="1" dirty="0" smtClean="0"/>
              <a:t>Understand </a:t>
            </a:r>
            <a:r>
              <a:rPr lang="en-US" sz="5400" b="1" dirty="0" smtClean="0">
                <a:solidFill>
                  <a:srgbClr val="002060"/>
                </a:solidFill>
              </a:rPr>
              <a:t>safety</a:t>
            </a:r>
            <a:r>
              <a:rPr lang="en-US" sz="5400" b="1" dirty="0" smtClean="0"/>
              <a:t> and </a:t>
            </a:r>
            <a:r>
              <a:rPr lang="en-US" sz="5400" b="1" dirty="0" smtClean="0">
                <a:solidFill>
                  <a:srgbClr val="FF0000"/>
                </a:solidFill>
              </a:rPr>
              <a:t>emergency care </a:t>
            </a:r>
            <a:r>
              <a:rPr lang="en-US" sz="5400" b="1" dirty="0" smtClean="0"/>
              <a:t>skills within the nurse aide range of function.</a:t>
            </a:r>
            <a:endParaRPr lang="en-US" sz="5400" b="1" dirty="0" smtClean="0">
              <a:solidFill>
                <a:srgbClr val="7030A0"/>
              </a:solidFill>
            </a:endParaRPr>
          </a:p>
          <a:p>
            <a:pPr marL="609600" indent="-609600" algn="ctr" eaLnBrk="1" hangingPunct="1">
              <a:buFontTx/>
              <a:buNone/>
              <a:defRPr/>
            </a:pPr>
            <a:endParaRPr lang="en-US" sz="1400" b="1" dirty="0" smtClean="0">
              <a:sym typeface="Wingdings" pitchFamily="2" charset="2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0" y="0"/>
            <a:ext cx="9144000" cy="1338828"/>
          </a:xfrm>
          <a:prstGeom prst="rect">
            <a:avLst/>
          </a:prstGeom>
          <a:solidFill>
            <a:srgbClr val="008000"/>
          </a:solidFill>
        </p:spPr>
        <p:txBody>
          <a:bodyPr>
            <a:spAutoFit/>
          </a:bodyPr>
          <a:lstStyle/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050" b="1" dirty="0">
              <a:solidFill>
                <a:srgbClr val="738F98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FFFF00"/>
                </a:solidFill>
                <a:sym typeface="Wingdings" pitchFamily="2" charset="2"/>
              </a:rPr>
              <a:t>Unit A 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777777"/>
                </a:solidFill>
                <a:sym typeface="Wingdings" pitchFamily="2" charset="2"/>
              </a:rPr>
              <a:t>   </a:t>
            </a:r>
            <a:r>
              <a:rPr lang="en-US" sz="1000" dirty="0">
                <a:solidFill>
                  <a:srgbClr val="FFFFFF"/>
                </a:solidFill>
                <a:sym typeface="Wingdings" pitchFamily="2" charset="2"/>
              </a:rPr>
              <a:t>Nurse Aide Workplace Fundamentals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FFFF00"/>
                </a:solidFill>
                <a:sym typeface="Wingdings" pitchFamily="2" charset="2"/>
              </a:rPr>
              <a:t>Essential Standard </a:t>
            </a:r>
            <a:r>
              <a:rPr lang="en-US" sz="1000" dirty="0" smtClean="0">
                <a:solidFill>
                  <a:srgbClr val="FFFF00"/>
                </a:solidFill>
                <a:sym typeface="Wingdings" pitchFamily="2" charset="2"/>
              </a:rPr>
              <a:t>NA3.00 </a:t>
            </a:r>
            <a:endParaRPr lang="en-US" sz="1000" dirty="0">
              <a:solidFill>
                <a:srgbClr val="FFFF00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FFFFFF"/>
                </a:solidFill>
                <a:sym typeface="Wingdings" pitchFamily="2" charset="2"/>
              </a:rPr>
              <a:t>  </a:t>
            </a:r>
            <a:r>
              <a:rPr lang="en-US" sz="1000" dirty="0" smtClean="0">
                <a:solidFill>
                  <a:srgbClr val="FFFFFF"/>
                </a:solidFill>
                <a:sym typeface="Wingdings" pitchFamily="2" charset="2"/>
              </a:rPr>
              <a:t>Understand infection control, safety and emergency skills within the nurse aide scope of practice. </a:t>
            </a: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 smtClean="0">
                <a:solidFill>
                  <a:srgbClr val="FFFF00"/>
                </a:solidFill>
                <a:sym typeface="Wingdings" pitchFamily="2" charset="2"/>
              </a:rPr>
              <a:t>Indicator 3.02</a:t>
            </a:r>
            <a:endParaRPr lang="en-US" sz="1000" dirty="0">
              <a:solidFill>
                <a:srgbClr val="FFFF00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>
                <a:solidFill>
                  <a:srgbClr val="FFFFFF"/>
                </a:solidFill>
                <a:sym typeface="Wingdings" pitchFamily="2" charset="2"/>
              </a:rPr>
              <a:t>   Understand </a:t>
            </a:r>
            <a:r>
              <a:rPr lang="en-US" sz="1000" dirty="0" smtClean="0">
                <a:solidFill>
                  <a:srgbClr val="FFFFFF"/>
                </a:solidFill>
                <a:sym typeface="Wingdings" pitchFamily="2" charset="2"/>
              </a:rPr>
              <a:t>nurse aide’s safety and emergency care skills within the nurse aide range of function</a:t>
            </a:r>
            <a:endParaRPr lang="en-US" sz="1000" dirty="0">
              <a:solidFill>
                <a:srgbClr val="738F98"/>
              </a:solidFill>
              <a:sym typeface="Wingdings" pitchFamily="2" charset="2"/>
            </a:endParaRPr>
          </a:p>
          <a:p>
            <a:pPr marL="609600" indent="-609600" fontAlgn="base">
              <a:spcBef>
                <a:spcPct val="0"/>
              </a:spcBef>
              <a:spcAft>
                <a:spcPct val="0"/>
              </a:spcAft>
              <a:defRPr/>
            </a:pPr>
            <a:endParaRPr lang="en-US" sz="1050" dirty="0">
              <a:solidFill>
                <a:srgbClr val="738F98"/>
              </a:solidFill>
              <a:sym typeface="Wingdings" pitchFamily="2" charset="2"/>
            </a:endParaRPr>
          </a:p>
        </p:txBody>
      </p:sp>
      <p:pic>
        <p:nvPicPr>
          <p:cNvPr id="1026" name="Picture 2" descr="C:\Documents and Settings\amoore\Local Settings\Temporary Internet Files\Content.IE5\KX2ZS5IN\MC900297791[1].wmf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4100152"/>
            <a:ext cx="2298192" cy="23613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29907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30480" y="17526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44012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residents from falling  </a:t>
            </a:r>
            <a:r>
              <a:rPr lang="en-US" sz="2400" b="1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NPSG.09.02.01</a:t>
            </a:r>
          </a:p>
          <a:p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609600" y="3810000"/>
            <a:ext cx="8001000" cy="24314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Find out which residents are most likely to fall. </a:t>
            </a:r>
            <a:r>
              <a:rPr lang="en-US" sz="2400" b="1" dirty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For example, </a:t>
            </a:r>
            <a:r>
              <a:rPr lang="en-US" sz="24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is the resident taking any medications that might make them weak, dizzy, or sleepy?  Take action to prevent falls for these residents. </a:t>
            </a:r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891831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Grp="1" noChangeArrowheads="1"/>
          </p:cNvSpPr>
          <p:nvPr>
            <p:ph type="title"/>
          </p:nvPr>
        </p:nvSpPr>
        <p:spPr>
          <a:xfrm>
            <a:off x="9698" y="0"/>
            <a:ext cx="9134301" cy="1524000"/>
          </a:xfrm>
          <a:solidFill>
            <a:srgbClr val="7030A0"/>
          </a:solidFill>
        </p:spPr>
        <p:txBody>
          <a:bodyPr/>
          <a:lstStyle/>
          <a:p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Choking </a:t>
            </a:r>
            <a:r>
              <a:rPr lang="en-US" sz="5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</a:t>
            </a:r>
          </a:p>
        </p:txBody>
      </p:sp>
      <p:grpSp>
        <p:nvGrpSpPr>
          <p:cNvPr id="214024" name="Group 8"/>
          <p:cNvGrpSpPr>
            <a:grpSpLocks noChangeAspect="1"/>
          </p:cNvGrpSpPr>
          <p:nvPr/>
        </p:nvGrpSpPr>
        <p:grpSpPr bwMode="auto">
          <a:xfrm>
            <a:off x="2990230" y="1861334"/>
            <a:ext cx="2763063" cy="3447492"/>
            <a:chOff x="4176" y="1680"/>
            <a:chExt cx="1308" cy="1632"/>
          </a:xfrm>
        </p:grpSpPr>
        <p:sp>
          <p:nvSpPr>
            <p:cNvPr id="214023" name="AutoShape 7"/>
            <p:cNvSpPr>
              <a:spLocks noChangeAspect="1" noChangeArrowheads="1" noTextEdit="1"/>
            </p:cNvSpPr>
            <p:nvPr/>
          </p:nvSpPr>
          <p:spPr bwMode="auto">
            <a:xfrm>
              <a:off x="4176" y="1680"/>
              <a:ext cx="1308" cy="16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5" name="Freeform 9"/>
            <p:cNvSpPr>
              <a:spLocks/>
            </p:cNvSpPr>
            <p:nvPr/>
          </p:nvSpPr>
          <p:spPr bwMode="auto">
            <a:xfrm>
              <a:off x="4184" y="1694"/>
              <a:ext cx="1283" cy="1611"/>
            </a:xfrm>
            <a:custGeom>
              <a:avLst/>
              <a:gdLst>
                <a:gd name="T0" fmla="*/ 1202 w 2566"/>
                <a:gd name="T1" fmla="*/ 3218 h 3223"/>
                <a:gd name="T2" fmla="*/ 985 w 2566"/>
                <a:gd name="T3" fmla="*/ 3211 h 3223"/>
                <a:gd name="T4" fmla="*/ 767 w 2566"/>
                <a:gd name="T5" fmla="*/ 3205 h 3223"/>
                <a:gd name="T6" fmla="*/ 548 w 2566"/>
                <a:gd name="T7" fmla="*/ 3195 h 3223"/>
                <a:gd name="T8" fmla="*/ 475 w 2566"/>
                <a:gd name="T9" fmla="*/ 3015 h 3223"/>
                <a:gd name="T10" fmla="*/ 407 w 2566"/>
                <a:gd name="T11" fmla="*/ 2994 h 3223"/>
                <a:gd name="T12" fmla="*/ 339 w 2566"/>
                <a:gd name="T13" fmla="*/ 3038 h 3223"/>
                <a:gd name="T14" fmla="*/ 262 w 2566"/>
                <a:gd name="T15" fmla="*/ 3071 h 3223"/>
                <a:gd name="T16" fmla="*/ 177 w 2566"/>
                <a:gd name="T17" fmla="*/ 3077 h 3223"/>
                <a:gd name="T18" fmla="*/ 116 w 2566"/>
                <a:gd name="T19" fmla="*/ 3058 h 3223"/>
                <a:gd name="T20" fmla="*/ 82 w 2566"/>
                <a:gd name="T21" fmla="*/ 3036 h 3223"/>
                <a:gd name="T22" fmla="*/ 56 w 2566"/>
                <a:gd name="T23" fmla="*/ 3012 h 3223"/>
                <a:gd name="T24" fmla="*/ 23 w 2566"/>
                <a:gd name="T25" fmla="*/ 2922 h 3223"/>
                <a:gd name="T26" fmla="*/ 4 w 2566"/>
                <a:gd name="T27" fmla="*/ 2736 h 3223"/>
                <a:gd name="T28" fmla="*/ 66 w 2566"/>
                <a:gd name="T29" fmla="*/ 2521 h 3223"/>
                <a:gd name="T30" fmla="*/ 156 w 2566"/>
                <a:gd name="T31" fmla="*/ 2317 h 3223"/>
                <a:gd name="T32" fmla="*/ 298 w 2566"/>
                <a:gd name="T33" fmla="*/ 2001 h 3223"/>
                <a:gd name="T34" fmla="*/ 448 w 2566"/>
                <a:gd name="T35" fmla="*/ 1694 h 3223"/>
                <a:gd name="T36" fmla="*/ 658 w 2566"/>
                <a:gd name="T37" fmla="*/ 1444 h 3223"/>
                <a:gd name="T38" fmla="*/ 891 w 2566"/>
                <a:gd name="T39" fmla="*/ 1318 h 3223"/>
                <a:gd name="T40" fmla="*/ 927 w 2566"/>
                <a:gd name="T41" fmla="*/ 1305 h 3223"/>
                <a:gd name="T42" fmla="*/ 965 w 2566"/>
                <a:gd name="T43" fmla="*/ 1287 h 3223"/>
                <a:gd name="T44" fmla="*/ 998 w 2566"/>
                <a:gd name="T45" fmla="*/ 1241 h 3223"/>
                <a:gd name="T46" fmla="*/ 900 w 2566"/>
                <a:gd name="T47" fmla="*/ 1094 h 3223"/>
                <a:gd name="T48" fmla="*/ 865 w 2566"/>
                <a:gd name="T49" fmla="*/ 909 h 3223"/>
                <a:gd name="T50" fmla="*/ 877 w 2566"/>
                <a:gd name="T51" fmla="*/ 639 h 3223"/>
                <a:gd name="T52" fmla="*/ 945 w 2566"/>
                <a:gd name="T53" fmla="*/ 402 h 3223"/>
                <a:gd name="T54" fmla="*/ 970 w 2566"/>
                <a:gd name="T55" fmla="*/ 248 h 3223"/>
                <a:gd name="T56" fmla="*/ 1076 w 2566"/>
                <a:gd name="T57" fmla="*/ 104 h 3223"/>
                <a:gd name="T58" fmla="*/ 1168 w 2566"/>
                <a:gd name="T59" fmla="*/ 46 h 3223"/>
                <a:gd name="T60" fmla="*/ 1254 w 2566"/>
                <a:gd name="T61" fmla="*/ 13 h 3223"/>
                <a:gd name="T62" fmla="*/ 1346 w 2566"/>
                <a:gd name="T63" fmla="*/ 0 h 3223"/>
                <a:gd name="T64" fmla="*/ 1441 w 2566"/>
                <a:gd name="T65" fmla="*/ 13 h 3223"/>
                <a:gd name="T66" fmla="*/ 1539 w 2566"/>
                <a:gd name="T67" fmla="*/ 59 h 3223"/>
                <a:gd name="T68" fmla="*/ 1627 w 2566"/>
                <a:gd name="T69" fmla="*/ 126 h 3223"/>
                <a:gd name="T70" fmla="*/ 1679 w 2566"/>
                <a:gd name="T71" fmla="*/ 198 h 3223"/>
                <a:gd name="T72" fmla="*/ 1715 w 2566"/>
                <a:gd name="T73" fmla="*/ 275 h 3223"/>
                <a:gd name="T74" fmla="*/ 1717 w 2566"/>
                <a:gd name="T75" fmla="*/ 484 h 3223"/>
                <a:gd name="T76" fmla="*/ 1653 w 2566"/>
                <a:gd name="T77" fmla="*/ 729 h 3223"/>
                <a:gd name="T78" fmla="*/ 1603 w 2566"/>
                <a:gd name="T79" fmla="*/ 811 h 3223"/>
                <a:gd name="T80" fmla="*/ 1572 w 2566"/>
                <a:gd name="T81" fmla="*/ 845 h 3223"/>
                <a:gd name="T82" fmla="*/ 1541 w 2566"/>
                <a:gd name="T83" fmla="*/ 950 h 3223"/>
                <a:gd name="T84" fmla="*/ 1568 w 2566"/>
                <a:gd name="T85" fmla="*/ 1068 h 3223"/>
                <a:gd name="T86" fmla="*/ 1624 w 2566"/>
                <a:gd name="T87" fmla="*/ 1162 h 3223"/>
                <a:gd name="T88" fmla="*/ 1737 w 2566"/>
                <a:gd name="T89" fmla="*/ 1212 h 3223"/>
                <a:gd name="T90" fmla="*/ 1866 w 2566"/>
                <a:gd name="T91" fmla="*/ 1254 h 3223"/>
                <a:gd name="T92" fmla="*/ 1982 w 2566"/>
                <a:gd name="T93" fmla="*/ 1311 h 3223"/>
                <a:gd name="T94" fmla="*/ 2083 w 2566"/>
                <a:gd name="T95" fmla="*/ 1388 h 3223"/>
                <a:gd name="T96" fmla="*/ 2185 w 2566"/>
                <a:gd name="T97" fmla="*/ 1488 h 3223"/>
                <a:gd name="T98" fmla="*/ 2304 w 2566"/>
                <a:gd name="T99" fmla="*/ 1650 h 3223"/>
                <a:gd name="T100" fmla="*/ 2432 w 2566"/>
                <a:gd name="T101" fmla="*/ 1857 h 3223"/>
                <a:gd name="T102" fmla="*/ 2528 w 2566"/>
                <a:gd name="T103" fmla="*/ 2155 h 3223"/>
                <a:gd name="T104" fmla="*/ 2566 w 2566"/>
                <a:gd name="T105" fmla="*/ 2425 h 3223"/>
                <a:gd name="T106" fmla="*/ 2548 w 2566"/>
                <a:gd name="T107" fmla="*/ 2665 h 3223"/>
                <a:gd name="T108" fmla="*/ 2484 w 2566"/>
                <a:gd name="T109" fmla="*/ 2896 h 3223"/>
                <a:gd name="T110" fmla="*/ 2384 w 2566"/>
                <a:gd name="T111" fmla="*/ 3099 h 3223"/>
                <a:gd name="T112" fmla="*/ 2208 w 2566"/>
                <a:gd name="T113" fmla="*/ 3200 h 3223"/>
                <a:gd name="T114" fmla="*/ 1974 w 2566"/>
                <a:gd name="T115" fmla="*/ 3215 h 3223"/>
                <a:gd name="T116" fmla="*/ 1737 w 2566"/>
                <a:gd name="T117" fmla="*/ 3218 h 3223"/>
                <a:gd name="T118" fmla="*/ 1500 w 2566"/>
                <a:gd name="T119" fmla="*/ 3218 h 3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66" h="3223">
                  <a:moveTo>
                    <a:pt x="1364" y="3223"/>
                  </a:moveTo>
                  <a:lnTo>
                    <a:pt x="1310" y="3221"/>
                  </a:lnTo>
                  <a:lnTo>
                    <a:pt x="1256" y="3220"/>
                  </a:lnTo>
                  <a:lnTo>
                    <a:pt x="1202" y="3218"/>
                  </a:lnTo>
                  <a:lnTo>
                    <a:pt x="1148" y="3216"/>
                  </a:lnTo>
                  <a:lnTo>
                    <a:pt x="1094" y="3215"/>
                  </a:lnTo>
                  <a:lnTo>
                    <a:pt x="1040" y="3213"/>
                  </a:lnTo>
                  <a:lnTo>
                    <a:pt x="985" y="3211"/>
                  </a:lnTo>
                  <a:lnTo>
                    <a:pt x="931" y="3210"/>
                  </a:lnTo>
                  <a:lnTo>
                    <a:pt x="877" y="3208"/>
                  </a:lnTo>
                  <a:lnTo>
                    <a:pt x="821" y="3207"/>
                  </a:lnTo>
                  <a:lnTo>
                    <a:pt x="767" y="3205"/>
                  </a:lnTo>
                  <a:lnTo>
                    <a:pt x="713" y="3202"/>
                  </a:lnTo>
                  <a:lnTo>
                    <a:pt x="658" y="3200"/>
                  </a:lnTo>
                  <a:lnTo>
                    <a:pt x="604" y="3198"/>
                  </a:lnTo>
                  <a:lnTo>
                    <a:pt x="548" y="3195"/>
                  </a:lnTo>
                  <a:lnTo>
                    <a:pt x="494" y="3193"/>
                  </a:lnTo>
                  <a:lnTo>
                    <a:pt x="484" y="3140"/>
                  </a:lnTo>
                  <a:lnTo>
                    <a:pt x="479" y="3079"/>
                  </a:lnTo>
                  <a:lnTo>
                    <a:pt x="475" y="3015"/>
                  </a:lnTo>
                  <a:lnTo>
                    <a:pt x="468" y="2953"/>
                  </a:lnTo>
                  <a:lnTo>
                    <a:pt x="439" y="2973"/>
                  </a:lnTo>
                  <a:lnTo>
                    <a:pt x="424" y="2983"/>
                  </a:lnTo>
                  <a:lnTo>
                    <a:pt x="407" y="2994"/>
                  </a:lnTo>
                  <a:lnTo>
                    <a:pt x="391" y="3004"/>
                  </a:lnTo>
                  <a:lnTo>
                    <a:pt x="375" y="3015"/>
                  </a:lnTo>
                  <a:lnTo>
                    <a:pt x="357" y="3027"/>
                  </a:lnTo>
                  <a:lnTo>
                    <a:pt x="339" y="3038"/>
                  </a:lnTo>
                  <a:lnTo>
                    <a:pt x="321" y="3048"/>
                  </a:lnTo>
                  <a:lnTo>
                    <a:pt x="301" y="3056"/>
                  </a:lnTo>
                  <a:lnTo>
                    <a:pt x="282" y="3064"/>
                  </a:lnTo>
                  <a:lnTo>
                    <a:pt x="262" y="3071"/>
                  </a:lnTo>
                  <a:lnTo>
                    <a:pt x="241" y="3076"/>
                  </a:lnTo>
                  <a:lnTo>
                    <a:pt x="221" y="3079"/>
                  </a:lnTo>
                  <a:lnTo>
                    <a:pt x="200" y="3079"/>
                  </a:lnTo>
                  <a:lnTo>
                    <a:pt x="177" y="3077"/>
                  </a:lnTo>
                  <a:lnTo>
                    <a:pt x="156" y="3072"/>
                  </a:lnTo>
                  <a:lnTo>
                    <a:pt x="133" y="3064"/>
                  </a:lnTo>
                  <a:lnTo>
                    <a:pt x="125" y="3061"/>
                  </a:lnTo>
                  <a:lnTo>
                    <a:pt x="116" y="3058"/>
                  </a:lnTo>
                  <a:lnTo>
                    <a:pt x="108" y="3053"/>
                  </a:lnTo>
                  <a:lnTo>
                    <a:pt x="100" y="3048"/>
                  </a:lnTo>
                  <a:lnTo>
                    <a:pt x="90" y="3043"/>
                  </a:lnTo>
                  <a:lnTo>
                    <a:pt x="82" y="3036"/>
                  </a:lnTo>
                  <a:lnTo>
                    <a:pt x="74" y="3032"/>
                  </a:lnTo>
                  <a:lnTo>
                    <a:pt x="64" y="3025"/>
                  </a:lnTo>
                  <a:lnTo>
                    <a:pt x="61" y="3019"/>
                  </a:lnTo>
                  <a:lnTo>
                    <a:pt x="56" y="3012"/>
                  </a:lnTo>
                  <a:lnTo>
                    <a:pt x="48" y="3004"/>
                  </a:lnTo>
                  <a:lnTo>
                    <a:pt x="41" y="2994"/>
                  </a:lnTo>
                  <a:lnTo>
                    <a:pt x="33" y="2958"/>
                  </a:lnTo>
                  <a:lnTo>
                    <a:pt x="23" y="2922"/>
                  </a:lnTo>
                  <a:lnTo>
                    <a:pt x="12" y="2884"/>
                  </a:lnTo>
                  <a:lnTo>
                    <a:pt x="4" y="2845"/>
                  </a:lnTo>
                  <a:lnTo>
                    <a:pt x="0" y="2791"/>
                  </a:lnTo>
                  <a:lnTo>
                    <a:pt x="4" y="2736"/>
                  </a:lnTo>
                  <a:lnTo>
                    <a:pt x="12" y="2680"/>
                  </a:lnTo>
                  <a:lnTo>
                    <a:pt x="27" y="2626"/>
                  </a:lnTo>
                  <a:lnTo>
                    <a:pt x="44" y="2572"/>
                  </a:lnTo>
                  <a:lnTo>
                    <a:pt x="66" y="2521"/>
                  </a:lnTo>
                  <a:lnTo>
                    <a:pt x="90" y="2472"/>
                  </a:lnTo>
                  <a:lnTo>
                    <a:pt x="115" y="2427"/>
                  </a:lnTo>
                  <a:lnTo>
                    <a:pt x="115" y="2392"/>
                  </a:lnTo>
                  <a:lnTo>
                    <a:pt x="156" y="2317"/>
                  </a:lnTo>
                  <a:lnTo>
                    <a:pt x="193" y="2240"/>
                  </a:lnTo>
                  <a:lnTo>
                    <a:pt x="229" y="2162"/>
                  </a:lnTo>
                  <a:lnTo>
                    <a:pt x="264" y="2081"/>
                  </a:lnTo>
                  <a:lnTo>
                    <a:pt x="298" y="2001"/>
                  </a:lnTo>
                  <a:lnTo>
                    <a:pt x="332" y="1921"/>
                  </a:lnTo>
                  <a:lnTo>
                    <a:pt x="368" y="1844"/>
                  </a:lnTo>
                  <a:lnTo>
                    <a:pt x="407" y="1768"/>
                  </a:lnTo>
                  <a:lnTo>
                    <a:pt x="448" y="1694"/>
                  </a:lnTo>
                  <a:lnTo>
                    <a:pt x="492" y="1624"/>
                  </a:lnTo>
                  <a:lnTo>
                    <a:pt x="542" y="1558"/>
                  </a:lnTo>
                  <a:lnTo>
                    <a:pt x="595" y="1498"/>
                  </a:lnTo>
                  <a:lnTo>
                    <a:pt x="658" y="1444"/>
                  </a:lnTo>
                  <a:lnTo>
                    <a:pt x="725" y="1395"/>
                  </a:lnTo>
                  <a:lnTo>
                    <a:pt x="800" y="1354"/>
                  </a:lnTo>
                  <a:lnTo>
                    <a:pt x="883" y="1319"/>
                  </a:lnTo>
                  <a:lnTo>
                    <a:pt x="891" y="1318"/>
                  </a:lnTo>
                  <a:lnTo>
                    <a:pt x="901" y="1315"/>
                  </a:lnTo>
                  <a:lnTo>
                    <a:pt x="909" y="1311"/>
                  </a:lnTo>
                  <a:lnTo>
                    <a:pt x="919" y="1308"/>
                  </a:lnTo>
                  <a:lnTo>
                    <a:pt x="927" y="1305"/>
                  </a:lnTo>
                  <a:lnTo>
                    <a:pt x="937" y="1301"/>
                  </a:lnTo>
                  <a:lnTo>
                    <a:pt x="945" y="1297"/>
                  </a:lnTo>
                  <a:lnTo>
                    <a:pt x="954" y="1293"/>
                  </a:lnTo>
                  <a:lnTo>
                    <a:pt x="965" y="1287"/>
                  </a:lnTo>
                  <a:lnTo>
                    <a:pt x="976" y="1277"/>
                  </a:lnTo>
                  <a:lnTo>
                    <a:pt x="988" y="1265"/>
                  </a:lnTo>
                  <a:lnTo>
                    <a:pt x="999" y="1252"/>
                  </a:lnTo>
                  <a:lnTo>
                    <a:pt x="998" y="1241"/>
                  </a:lnTo>
                  <a:lnTo>
                    <a:pt x="968" y="1210"/>
                  </a:lnTo>
                  <a:lnTo>
                    <a:pt x="942" y="1176"/>
                  </a:lnTo>
                  <a:lnTo>
                    <a:pt x="919" y="1136"/>
                  </a:lnTo>
                  <a:lnTo>
                    <a:pt x="900" y="1094"/>
                  </a:lnTo>
                  <a:lnTo>
                    <a:pt x="885" y="1050"/>
                  </a:lnTo>
                  <a:lnTo>
                    <a:pt x="873" y="1004"/>
                  </a:lnTo>
                  <a:lnTo>
                    <a:pt x="867" y="956"/>
                  </a:lnTo>
                  <a:lnTo>
                    <a:pt x="865" y="909"/>
                  </a:lnTo>
                  <a:lnTo>
                    <a:pt x="864" y="840"/>
                  </a:lnTo>
                  <a:lnTo>
                    <a:pt x="865" y="772"/>
                  </a:lnTo>
                  <a:lnTo>
                    <a:pt x="869" y="705"/>
                  </a:lnTo>
                  <a:lnTo>
                    <a:pt x="877" y="639"/>
                  </a:lnTo>
                  <a:lnTo>
                    <a:pt x="887" y="577"/>
                  </a:lnTo>
                  <a:lnTo>
                    <a:pt x="903" y="517"/>
                  </a:lnTo>
                  <a:lnTo>
                    <a:pt x="921" y="458"/>
                  </a:lnTo>
                  <a:lnTo>
                    <a:pt x="945" y="402"/>
                  </a:lnTo>
                  <a:lnTo>
                    <a:pt x="932" y="376"/>
                  </a:lnTo>
                  <a:lnTo>
                    <a:pt x="940" y="332"/>
                  </a:lnTo>
                  <a:lnTo>
                    <a:pt x="952" y="289"/>
                  </a:lnTo>
                  <a:lnTo>
                    <a:pt x="970" y="248"/>
                  </a:lnTo>
                  <a:lnTo>
                    <a:pt x="991" y="209"/>
                  </a:lnTo>
                  <a:lnTo>
                    <a:pt x="1016" y="172"/>
                  </a:lnTo>
                  <a:lnTo>
                    <a:pt x="1045" y="137"/>
                  </a:lnTo>
                  <a:lnTo>
                    <a:pt x="1076" y="104"/>
                  </a:lnTo>
                  <a:lnTo>
                    <a:pt x="1109" y="77"/>
                  </a:lnTo>
                  <a:lnTo>
                    <a:pt x="1129" y="65"/>
                  </a:lnTo>
                  <a:lnTo>
                    <a:pt x="1148" y="55"/>
                  </a:lnTo>
                  <a:lnTo>
                    <a:pt x="1168" y="46"/>
                  </a:lnTo>
                  <a:lnTo>
                    <a:pt x="1189" y="36"/>
                  </a:lnTo>
                  <a:lnTo>
                    <a:pt x="1210" y="28"/>
                  </a:lnTo>
                  <a:lnTo>
                    <a:pt x="1233" y="19"/>
                  </a:lnTo>
                  <a:lnTo>
                    <a:pt x="1254" y="13"/>
                  </a:lnTo>
                  <a:lnTo>
                    <a:pt x="1277" y="8"/>
                  </a:lnTo>
                  <a:lnTo>
                    <a:pt x="1300" y="3"/>
                  </a:lnTo>
                  <a:lnTo>
                    <a:pt x="1323" y="1"/>
                  </a:lnTo>
                  <a:lnTo>
                    <a:pt x="1346" y="0"/>
                  </a:lnTo>
                  <a:lnTo>
                    <a:pt x="1370" y="0"/>
                  </a:lnTo>
                  <a:lnTo>
                    <a:pt x="1393" y="3"/>
                  </a:lnTo>
                  <a:lnTo>
                    <a:pt x="1418" y="6"/>
                  </a:lnTo>
                  <a:lnTo>
                    <a:pt x="1441" y="13"/>
                  </a:lnTo>
                  <a:lnTo>
                    <a:pt x="1465" y="21"/>
                  </a:lnTo>
                  <a:lnTo>
                    <a:pt x="1490" y="33"/>
                  </a:lnTo>
                  <a:lnTo>
                    <a:pt x="1514" y="46"/>
                  </a:lnTo>
                  <a:lnTo>
                    <a:pt x="1539" y="59"/>
                  </a:lnTo>
                  <a:lnTo>
                    <a:pt x="1562" y="73"/>
                  </a:lnTo>
                  <a:lnTo>
                    <a:pt x="1585" y="88"/>
                  </a:lnTo>
                  <a:lnTo>
                    <a:pt x="1606" y="106"/>
                  </a:lnTo>
                  <a:lnTo>
                    <a:pt x="1627" y="126"/>
                  </a:lnTo>
                  <a:lnTo>
                    <a:pt x="1648" y="147"/>
                  </a:lnTo>
                  <a:lnTo>
                    <a:pt x="1658" y="163"/>
                  </a:lnTo>
                  <a:lnTo>
                    <a:pt x="1670" y="181"/>
                  </a:lnTo>
                  <a:lnTo>
                    <a:pt x="1679" y="198"/>
                  </a:lnTo>
                  <a:lnTo>
                    <a:pt x="1689" y="216"/>
                  </a:lnTo>
                  <a:lnTo>
                    <a:pt x="1699" y="234"/>
                  </a:lnTo>
                  <a:lnTo>
                    <a:pt x="1707" y="253"/>
                  </a:lnTo>
                  <a:lnTo>
                    <a:pt x="1715" y="275"/>
                  </a:lnTo>
                  <a:lnTo>
                    <a:pt x="1722" y="299"/>
                  </a:lnTo>
                  <a:lnTo>
                    <a:pt x="1724" y="360"/>
                  </a:lnTo>
                  <a:lnTo>
                    <a:pt x="1722" y="422"/>
                  </a:lnTo>
                  <a:lnTo>
                    <a:pt x="1717" y="484"/>
                  </a:lnTo>
                  <a:lnTo>
                    <a:pt x="1707" y="548"/>
                  </a:lnTo>
                  <a:lnTo>
                    <a:pt x="1694" y="610"/>
                  </a:lnTo>
                  <a:lnTo>
                    <a:pt x="1676" y="670"/>
                  </a:lnTo>
                  <a:lnTo>
                    <a:pt x="1653" y="729"/>
                  </a:lnTo>
                  <a:lnTo>
                    <a:pt x="1627" y="785"/>
                  </a:lnTo>
                  <a:lnTo>
                    <a:pt x="1619" y="793"/>
                  </a:lnTo>
                  <a:lnTo>
                    <a:pt x="1611" y="803"/>
                  </a:lnTo>
                  <a:lnTo>
                    <a:pt x="1603" y="811"/>
                  </a:lnTo>
                  <a:lnTo>
                    <a:pt x="1596" y="819"/>
                  </a:lnTo>
                  <a:lnTo>
                    <a:pt x="1588" y="827"/>
                  </a:lnTo>
                  <a:lnTo>
                    <a:pt x="1580" y="835"/>
                  </a:lnTo>
                  <a:lnTo>
                    <a:pt x="1572" y="845"/>
                  </a:lnTo>
                  <a:lnTo>
                    <a:pt x="1562" y="855"/>
                  </a:lnTo>
                  <a:lnTo>
                    <a:pt x="1550" y="858"/>
                  </a:lnTo>
                  <a:lnTo>
                    <a:pt x="1544" y="904"/>
                  </a:lnTo>
                  <a:lnTo>
                    <a:pt x="1541" y="950"/>
                  </a:lnTo>
                  <a:lnTo>
                    <a:pt x="1537" y="996"/>
                  </a:lnTo>
                  <a:lnTo>
                    <a:pt x="1532" y="1045"/>
                  </a:lnTo>
                  <a:lnTo>
                    <a:pt x="1542" y="1061"/>
                  </a:lnTo>
                  <a:lnTo>
                    <a:pt x="1568" y="1068"/>
                  </a:lnTo>
                  <a:lnTo>
                    <a:pt x="1590" y="1087"/>
                  </a:lnTo>
                  <a:lnTo>
                    <a:pt x="1604" y="1109"/>
                  </a:lnTo>
                  <a:lnTo>
                    <a:pt x="1614" y="1135"/>
                  </a:lnTo>
                  <a:lnTo>
                    <a:pt x="1624" y="1162"/>
                  </a:lnTo>
                  <a:lnTo>
                    <a:pt x="1637" y="1187"/>
                  </a:lnTo>
                  <a:lnTo>
                    <a:pt x="1670" y="1195"/>
                  </a:lnTo>
                  <a:lnTo>
                    <a:pt x="1704" y="1203"/>
                  </a:lnTo>
                  <a:lnTo>
                    <a:pt x="1737" y="1212"/>
                  </a:lnTo>
                  <a:lnTo>
                    <a:pt x="1769" y="1221"/>
                  </a:lnTo>
                  <a:lnTo>
                    <a:pt x="1802" y="1231"/>
                  </a:lnTo>
                  <a:lnTo>
                    <a:pt x="1833" y="1243"/>
                  </a:lnTo>
                  <a:lnTo>
                    <a:pt x="1866" y="1254"/>
                  </a:lnTo>
                  <a:lnTo>
                    <a:pt x="1895" y="1267"/>
                  </a:lnTo>
                  <a:lnTo>
                    <a:pt x="1926" y="1280"/>
                  </a:lnTo>
                  <a:lnTo>
                    <a:pt x="1954" y="1295"/>
                  </a:lnTo>
                  <a:lnTo>
                    <a:pt x="1982" y="1311"/>
                  </a:lnTo>
                  <a:lnTo>
                    <a:pt x="2010" y="1328"/>
                  </a:lnTo>
                  <a:lnTo>
                    <a:pt x="2036" y="1347"/>
                  </a:lnTo>
                  <a:lnTo>
                    <a:pt x="2060" y="1367"/>
                  </a:lnTo>
                  <a:lnTo>
                    <a:pt x="2083" y="1388"/>
                  </a:lnTo>
                  <a:lnTo>
                    <a:pt x="2105" y="1411"/>
                  </a:lnTo>
                  <a:lnTo>
                    <a:pt x="2116" y="1414"/>
                  </a:lnTo>
                  <a:lnTo>
                    <a:pt x="2152" y="1450"/>
                  </a:lnTo>
                  <a:lnTo>
                    <a:pt x="2185" y="1488"/>
                  </a:lnTo>
                  <a:lnTo>
                    <a:pt x="2216" y="1529"/>
                  </a:lnTo>
                  <a:lnTo>
                    <a:pt x="2245" y="1568"/>
                  </a:lnTo>
                  <a:lnTo>
                    <a:pt x="2275" y="1609"/>
                  </a:lnTo>
                  <a:lnTo>
                    <a:pt x="2304" y="1650"/>
                  </a:lnTo>
                  <a:lnTo>
                    <a:pt x="2335" y="1689"/>
                  </a:lnTo>
                  <a:lnTo>
                    <a:pt x="2368" y="1727"/>
                  </a:lnTo>
                  <a:lnTo>
                    <a:pt x="2401" y="1790"/>
                  </a:lnTo>
                  <a:lnTo>
                    <a:pt x="2432" y="1857"/>
                  </a:lnTo>
                  <a:lnTo>
                    <a:pt x="2459" y="1928"/>
                  </a:lnTo>
                  <a:lnTo>
                    <a:pt x="2486" y="2001"/>
                  </a:lnTo>
                  <a:lnTo>
                    <a:pt x="2508" y="2078"/>
                  </a:lnTo>
                  <a:lnTo>
                    <a:pt x="2528" y="2155"/>
                  </a:lnTo>
                  <a:lnTo>
                    <a:pt x="2544" y="2230"/>
                  </a:lnTo>
                  <a:lnTo>
                    <a:pt x="2556" y="2307"/>
                  </a:lnTo>
                  <a:lnTo>
                    <a:pt x="2562" y="2366"/>
                  </a:lnTo>
                  <a:lnTo>
                    <a:pt x="2566" y="2425"/>
                  </a:lnTo>
                  <a:lnTo>
                    <a:pt x="2566" y="2485"/>
                  </a:lnTo>
                  <a:lnTo>
                    <a:pt x="2562" y="2546"/>
                  </a:lnTo>
                  <a:lnTo>
                    <a:pt x="2556" y="2606"/>
                  </a:lnTo>
                  <a:lnTo>
                    <a:pt x="2548" y="2665"/>
                  </a:lnTo>
                  <a:lnTo>
                    <a:pt x="2535" y="2724"/>
                  </a:lnTo>
                  <a:lnTo>
                    <a:pt x="2520" y="2783"/>
                  </a:lnTo>
                  <a:lnTo>
                    <a:pt x="2504" y="2840"/>
                  </a:lnTo>
                  <a:lnTo>
                    <a:pt x="2484" y="2896"/>
                  </a:lnTo>
                  <a:lnTo>
                    <a:pt x="2463" y="2950"/>
                  </a:lnTo>
                  <a:lnTo>
                    <a:pt x="2438" y="3002"/>
                  </a:lnTo>
                  <a:lnTo>
                    <a:pt x="2412" y="3051"/>
                  </a:lnTo>
                  <a:lnTo>
                    <a:pt x="2384" y="3099"/>
                  </a:lnTo>
                  <a:lnTo>
                    <a:pt x="2353" y="3144"/>
                  </a:lnTo>
                  <a:lnTo>
                    <a:pt x="2322" y="3185"/>
                  </a:lnTo>
                  <a:lnTo>
                    <a:pt x="2265" y="3193"/>
                  </a:lnTo>
                  <a:lnTo>
                    <a:pt x="2208" y="3200"/>
                  </a:lnTo>
                  <a:lnTo>
                    <a:pt x="2150" y="3207"/>
                  </a:lnTo>
                  <a:lnTo>
                    <a:pt x="2092" y="3210"/>
                  </a:lnTo>
                  <a:lnTo>
                    <a:pt x="2033" y="3213"/>
                  </a:lnTo>
                  <a:lnTo>
                    <a:pt x="1974" y="3215"/>
                  </a:lnTo>
                  <a:lnTo>
                    <a:pt x="1915" y="3216"/>
                  </a:lnTo>
                  <a:lnTo>
                    <a:pt x="1856" y="3216"/>
                  </a:lnTo>
                  <a:lnTo>
                    <a:pt x="1796" y="3218"/>
                  </a:lnTo>
                  <a:lnTo>
                    <a:pt x="1737" y="3218"/>
                  </a:lnTo>
                  <a:lnTo>
                    <a:pt x="1678" y="3216"/>
                  </a:lnTo>
                  <a:lnTo>
                    <a:pt x="1617" y="3218"/>
                  </a:lnTo>
                  <a:lnTo>
                    <a:pt x="1559" y="3218"/>
                  </a:lnTo>
                  <a:lnTo>
                    <a:pt x="1500" y="3218"/>
                  </a:lnTo>
                  <a:lnTo>
                    <a:pt x="1441" y="3220"/>
                  </a:lnTo>
                  <a:lnTo>
                    <a:pt x="1382" y="3223"/>
                  </a:lnTo>
                  <a:lnTo>
                    <a:pt x="1364" y="32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6" name="Freeform 10"/>
            <p:cNvSpPr>
              <a:spLocks/>
            </p:cNvSpPr>
            <p:nvPr/>
          </p:nvSpPr>
          <p:spPr bwMode="auto">
            <a:xfrm>
              <a:off x="4436" y="2731"/>
              <a:ext cx="765" cy="562"/>
            </a:xfrm>
            <a:custGeom>
              <a:avLst/>
              <a:gdLst>
                <a:gd name="T0" fmla="*/ 844 w 1530"/>
                <a:gd name="T1" fmla="*/ 1120 h 1123"/>
                <a:gd name="T2" fmla="*/ 734 w 1530"/>
                <a:gd name="T3" fmla="*/ 1115 h 1123"/>
                <a:gd name="T4" fmla="*/ 625 w 1530"/>
                <a:gd name="T5" fmla="*/ 1112 h 1123"/>
                <a:gd name="T6" fmla="*/ 515 w 1530"/>
                <a:gd name="T7" fmla="*/ 1109 h 1123"/>
                <a:gd name="T8" fmla="*/ 404 w 1530"/>
                <a:gd name="T9" fmla="*/ 1105 h 1123"/>
                <a:gd name="T10" fmla="*/ 293 w 1530"/>
                <a:gd name="T11" fmla="*/ 1100 h 1123"/>
                <a:gd name="T12" fmla="*/ 183 w 1530"/>
                <a:gd name="T13" fmla="*/ 1096 h 1123"/>
                <a:gd name="T14" fmla="*/ 72 w 1530"/>
                <a:gd name="T15" fmla="*/ 1087 h 1123"/>
                <a:gd name="T16" fmla="*/ 10 w 1530"/>
                <a:gd name="T17" fmla="*/ 1024 h 1123"/>
                <a:gd name="T18" fmla="*/ 0 w 1530"/>
                <a:gd name="T19" fmla="*/ 899 h 1123"/>
                <a:gd name="T20" fmla="*/ 29 w 1530"/>
                <a:gd name="T21" fmla="*/ 824 h 1123"/>
                <a:gd name="T22" fmla="*/ 70 w 1530"/>
                <a:gd name="T23" fmla="*/ 787 h 1123"/>
                <a:gd name="T24" fmla="*/ 108 w 1530"/>
                <a:gd name="T25" fmla="*/ 749 h 1123"/>
                <a:gd name="T26" fmla="*/ 145 w 1530"/>
                <a:gd name="T27" fmla="*/ 710 h 1123"/>
                <a:gd name="T28" fmla="*/ 181 w 1530"/>
                <a:gd name="T29" fmla="*/ 667 h 1123"/>
                <a:gd name="T30" fmla="*/ 216 w 1530"/>
                <a:gd name="T31" fmla="*/ 625 h 1123"/>
                <a:gd name="T32" fmla="*/ 248 w 1530"/>
                <a:gd name="T33" fmla="*/ 580 h 1123"/>
                <a:gd name="T34" fmla="*/ 278 w 1530"/>
                <a:gd name="T35" fmla="*/ 536 h 1123"/>
                <a:gd name="T36" fmla="*/ 296 w 1530"/>
                <a:gd name="T37" fmla="*/ 502 h 1123"/>
                <a:gd name="T38" fmla="*/ 306 w 1530"/>
                <a:gd name="T39" fmla="*/ 479 h 1123"/>
                <a:gd name="T40" fmla="*/ 317 w 1530"/>
                <a:gd name="T41" fmla="*/ 456 h 1123"/>
                <a:gd name="T42" fmla="*/ 333 w 1530"/>
                <a:gd name="T43" fmla="*/ 435 h 1123"/>
                <a:gd name="T44" fmla="*/ 356 w 1530"/>
                <a:gd name="T45" fmla="*/ 386 h 1123"/>
                <a:gd name="T46" fmla="*/ 384 w 1530"/>
                <a:gd name="T47" fmla="*/ 307 h 1123"/>
                <a:gd name="T48" fmla="*/ 414 w 1530"/>
                <a:gd name="T49" fmla="*/ 226 h 1123"/>
                <a:gd name="T50" fmla="*/ 435 w 1530"/>
                <a:gd name="T51" fmla="*/ 142 h 1123"/>
                <a:gd name="T52" fmla="*/ 448 w 1530"/>
                <a:gd name="T53" fmla="*/ 88 h 1123"/>
                <a:gd name="T54" fmla="*/ 466 w 1530"/>
                <a:gd name="T55" fmla="*/ 64 h 1123"/>
                <a:gd name="T56" fmla="*/ 487 w 1530"/>
                <a:gd name="T57" fmla="*/ 39 h 1123"/>
                <a:gd name="T58" fmla="*/ 510 w 1530"/>
                <a:gd name="T59" fmla="*/ 13 h 1123"/>
                <a:gd name="T60" fmla="*/ 531 w 1530"/>
                <a:gd name="T61" fmla="*/ 11 h 1123"/>
                <a:gd name="T62" fmla="*/ 549 w 1530"/>
                <a:gd name="T63" fmla="*/ 34 h 1123"/>
                <a:gd name="T64" fmla="*/ 569 w 1530"/>
                <a:gd name="T65" fmla="*/ 57 h 1123"/>
                <a:gd name="T66" fmla="*/ 590 w 1530"/>
                <a:gd name="T67" fmla="*/ 82 h 1123"/>
                <a:gd name="T68" fmla="*/ 592 w 1530"/>
                <a:gd name="T69" fmla="*/ 116 h 1123"/>
                <a:gd name="T70" fmla="*/ 590 w 1530"/>
                <a:gd name="T71" fmla="*/ 162 h 1123"/>
                <a:gd name="T72" fmla="*/ 602 w 1530"/>
                <a:gd name="T73" fmla="*/ 209 h 1123"/>
                <a:gd name="T74" fmla="*/ 618 w 1530"/>
                <a:gd name="T75" fmla="*/ 255 h 1123"/>
                <a:gd name="T76" fmla="*/ 642 w 1530"/>
                <a:gd name="T77" fmla="*/ 289 h 1123"/>
                <a:gd name="T78" fmla="*/ 656 w 1530"/>
                <a:gd name="T79" fmla="*/ 309 h 1123"/>
                <a:gd name="T80" fmla="*/ 667 w 1530"/>
                <a:gd name="T81" fmla="*/ 337 h 1123"/>
                <a:gd name="T82" fmla="*/ 693 w 1530"/>
                <a:gd name="T83" fmla="*/ 365 h 1123"/>
                <a:gd name="T84" fmla="*/ 777 w 1530"/>
                <a:gd name="T85" fmla="*/ 477 h 1123"/>
                <a:gd name="T86" fmla="*/ 866 w 1530"/>
                <a:gd name="T87" fmla="*/ 589 h 1123"/>
                <a:gd name="T88" fmla="*/ 961 w 1530"/>
                <a:gd name="T89" fmla="*/ 695 h 1123"/>
                <a:gd name="T90" fmla="*/ 1061 w 1530"/>
                <a:gd name="T91" fmla="*/ 795 h 1123"/>
                <a:gd name="T92" fmla="*/ 1169 w 1530"/>
                <a:gd name="T93" fmla="*/ 888 h 1123"/>
                <a:gd name="T94" fmla="*/ 1282 w 1530"/>
                <a:gd name="T95" fmla="*/ 970 h 1123"/>
                <a:gd name="T96" fmla="*/ 1403 w 1530"/>
                <a:gd name="T97" fmla="*/ 1042 h 1123"/>
                <a:gd name="T98" fmla="*/ 1530 w 1530"/>
                <a:gd name="T99" fmla="*/ 1099 h 1123"/>
                <a:gd name="T100" fmla="*/ 1473 w 1530"/>
                <a:gd name="T101" fmla="*/ 1110 h 1123"/>
                <a:gd name="T102" fmla="*/ 1417 w 1530"/>
                <a:gd name="T103" fmla="*/ 1117 h 1123"/>
                <a:gd name="T104" fmla="*/ 1360 w 1530"/>
                <a:gd name="T105" fmla="*/ 1118 h 1123"/>
                <a:gd name="T106" fmla="*/ 1303 w 1530"/>
                <a:gd name="T107" fmla="*/ 1117 h 1123"/>
                <a:gd name="T108" fmla="*/ 1246 w 1530"/>
                <a:gd name="T109" fmla="*/ 1115 h 1123"/>
                <a:gd name="T110" fmla="*/ 1187 w 1530"/>
                <a:gd name="T111" fmla="*/ 1114 h 1123"/>
                <a:gd name="T112" fmla="*/ 1130 w 1530"/>
                <a:gd name="T113" fmla="*/ 1115 h 1123"/>
                <a:gd name="T114" fmla="*/ 1072 w 1530"/>
                <a:gd name="T115" fmla="*/ 1118 h 1123"/>
                <a:gd name="T116" fmla="*/ 1025 w 1530"/>
                <a:gd name="T117" fmla="*/ 1120 h 1123"/>
                <a:gd name="T118" fmla="*/ 987 w 1530"/>
                <a:gd name="T119" fmla="*/ 1118 h 1123"/>
                <a:gd name="T120" fmla="*/ 955 w 1530"/>
                <a:gd name="T121" fmla="*/ 1117 h 1123"/>
                <a:gd name="T122" fmla="*/ 924 w 1530"/>
                <a:gd name="T123" fmla="*/ 1118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0" h="1123">
                  <a:moveTo>
                    <a:pt x="898" y="1123"/>
                  </a:moveTo>
                  <a:lnTo>
                    <a:pt x="844" y="1120"/>
                  </a:lnTo>
                  <a:lnTo>
                    <a:pt x="790" y="1117"/>
                  </a:lnTo>
                  <a:lnTo>
                    <a:pt x="734" y="1115"/>
                  </a:lnTo>
                  <a:lnTo>
                    <a:pt x="680" y="1114"/>
                  </a:lnTo>
                  <a:lnTo>
                    <a:pt x="625" y="1112"/>
                  </a:lnTo>
                  <a:lnTo>
                    <a:pt x="571" y="1110"/>
                  </a:lnTo>
                  <a:lnTo>
                    <a:pt x="515" y="1109"/>
                  </a:lnTo>
                  <a:lnTo>
                    <a:pt x="459" y="1107"/>
                  </a:lnTo>
                  <a:lnTo>
                    <a:pt x="404" y="1105"/>
                  </a:lnTo>
                  <a:lnTo>
                    <a:pt x="348" y="1102"/>
                  </a:lnTo>
                  <a:lnTo>
                    <a:pt x="293" y="1100"/>
                  </a:lnTo>
                  <a:lnTo>
                    <a:pt x="237" y="1099"/>
                  </a:lnTo>
                  <a:lnTo>
                    <a:pt x="183" y="1096"/>
                  </a:lnTo>
                  <a:lnTo>
                    <a:pt x="127" y="1092"/>
                  </a:lnTo>
                  <a:lnTo>
                    <a:pt x="72" y="1087"/>
                  </a:lnTo>
                  <a:lnTo>
                    <a:pt x="16" y="1083"/>
                  </a:lnTo>
                  <a:lnTo>
                    <a:pt x="10" y="1024"/>
                  </a:lnTo>
                  <a:lnTo>
                    <a:pt x="2" y="961"/>
                  </a:lnTo>
                  <a:lnTo>
                    <a:pt x="0" y="899"/>
                  </a:lnTo>
                  <a:lnTo>
                    <a:pt x="10" y="840"/>
                  </a:lnTo>
                  <a:lnTo>
                    <a:pt x="29" y="824"/>
                  </a:lnTo>
                  <a:lnTo>
                    <a:pt x="49" y="806"/>
                  </a:lnTo>
                  <a:lnTo>
                    <a:pt x="70" y="787"/>
                  </a:lnTo>
                  <a:lnTo>
                    <a:pt x="88" y="769"/>
                  </a:lnTo>
                  <a:lnTo>
                    <a:pt x="108" y="749"/>
                  </a:lnTo>
                  <a:lnTo>
                    <a:pt x="127" y="729"/>
                  </a:lnTo>
                  <a:lnTo>
                    <a:pt x="145" y="710"/>
                  </a:lnTo>
                  <a:lnTo>
                    <a:pt x="163" y="688"/>
                  </a:lnTo>
                  <a:lnTo>
                    <a:pt x="181" y="667"/>
                  </a:lnTo>
                  <a:lnTo>
                    <a:pt x="198" y="646"/>
                  </a:lnTo>
                  <a:lnTo>
                    <a:pt x="216" y="625"/>
                  </a:lnTo>
                  <a:lnTo>
                    <a:pt x="232" y="603"/>
                  </a:lnTo>
                  <a:lnTo>
                    <a:pt x="248" y="580"/>
                  </a:lnTo>
                  <a:lnTo>
                    <a:pt x="263" y="559"/>
                  </a:lnTo>
                  <a:lnTo>
                    <a:pt x="278" y="536"/>
                  </a:lnTo>
                  <a:lnTo>
                    <a:pt x="293" y="513"/>
                  </a:lnTo>
                  <a:lnTo>
                    <a:pt x="296" y="502"/>
                  </a:lnTo>
                  <a:lnTo>
                    <a:pt x="301" y="491"/>
                  </a:lnTo>
                  <a:lnTo>
                    <a:pt x="306" y="479"/>
                  </a:lnTo>
                  <a:lnTo>
                    <a:pt x="311" y="468"/>
                  </a:lnTo>
                  <a:lnTo>
                    <a:pt x="317" y="456"/>
                  </a:lnTo>
                  <a:lnTo>
                    <a:pt x="325" y="446"/>
                  </a:lnTo>
                  <a:lnTo>
                    <a:pt x="333" y="435"/>
                  </a:lnTo>
                  <a:lnTo>
                    <a:pt x="345" y="425"/>
                  </a:lnTo>
                  <a:lnTo>
                    <a:pt x="356" y="386"/>
                  </a:lnTo>
                  <a:lnTo>
                    <a:pt x="369" y="347"/>
                  </a:lnTo>
                  <a:lnTo>
                    <a:pt x="384" y="307"/>
                  </a:lnTo>
                  <a:lnTo>
                    <a:pt x="401" y="267"/>
                  </a:lnTo>
                  <a:lnTo>
                    <a:pt x="414" y="226"/>
                  </a:lnTo>
                  <a:lnTo>
                    <a:pt x="427" y="185"/>
                  </a:lnTo>
                  <a:lnTo>
                    <a:pt x="435" y="142"/>
                  </a:lnTo>
                  <a:lnTo>
                    <a:pt x="438" y="100"/>
                  </a:lnTo>
                  <a:lnTo>
                    <a:pt x="448" y="88"/>
                  </a:lnTo>
                  <a:lnTo>
                    <a:pt x="456" y="75"/>
                  </a:lnTo>
                  <a:lnTo>
                    <a:pt x="466" y="64"/>
                  </a:lnTo>
                  <a:lnTo>
                    <a:pt x="476" y="51"/>
                  </a:lnTo>
                  <a:lnTo>
                    <a:pt x="487" y="39"/>
                  </a:lnTo>
                  <a:lnTo>
                    <a:pt x="499" y="26"/>
                  </a:lnTo>
                  <a:lnTo>
                    <a:pt x="510" y="13"/>
                  </a:lnTo>
                  <a:lnTo>
                    <a:pt x="523" y="0"/>
                  </a:lnTo>
                  <a:lnTo>
                    <a:pt x="531" y="11"/>
                  </a:lnTo>
                  <a:lnTo>
                    <a:pt x="541" y="23"/>
                  </a:lnTo>
                  <a:lnTo>
                    <a:pt x="549" y="34"/>
                  </a:lnTo>
                  <a:lnTo>
                    <a:pt x="559" y="46"/>
                  </a:lnTo>
                  <a:lnTo>
                    <a:pt x="569" y="57"/>
                  </a:lnTo>
                  <a:lnTo>
                    <a:pt x="579" y="69"/>
                  </a:lnTo>
                  <a:lnTo>
                    <a:pt x="590" y="82"/>
                  </a:lnTo>
                  <a:lnTo>
                    <a:pt x="602" y="93"/>
                  </a:lnTo>
                  <a:lnTo>
                    <a:pt x="592" y="116"/>
                  </a:lnTo>
                  <a:lnTo>
                    <a:pt x="589" y="139"/>
                  </a:lnTo>
                  <a:lnTo>
                    <a:pt x="590" y="162"/>
                  </a:lnTo>
                  <a:lnTo>
                    <a:pt x="595" y="185"/>
                  </a:lnTo>
                  <a:lnTo>
                    <a:pt x="602" y="209"/>
                  </a:lnTo>
                  <a:lnTo>
                    <a:pt x="610" y="232"/>
                  </a:lnTo>
                  <a:lnTo>
                    <a:pt x="618" y="255"/>
                  </a:lnTo>
                  <a:lnTo>
                    <a:pt x="623" y="280"/>
                  </a:lnTo>
                  <a:lnTo>
                    <a:pt x="642" y="289"/>
                  </a:lnTo>
                  <a:lnTo>
                    <a:pt x="649" y="299"/>
                  </a:lnTo>
                  <a:lnTo>
                    <a:pt x="656" y="309"/>
                  </a:lnTo>
                  <a:lnTo>
                    <a:pt x="660" y="320"/>
                  </a:lnTo>
                  <a:lnTo>
                    <a:pt x="667" y="337"/>
                  </a:lnTo>
                  <a:lnTo>
                    <a:pt x="649" y="365"/>
                  </a:lnTo>
                  <a:lnTo>
                    <a:pt x="693" y="365"/>
                  </a:lnTo>
                  <a:lnTo>
                    <a:pt x="734" y="422"/>
                  </a:lnTo>
                  <a:lnTo>
                    <a:pt x="777" y="477"/>
                  </a:lnTo>
                  <a:lnTo>
                    <a:pt x="821" y="533"/>
                  </a:lnTo>
                  <a:lnTo>
                    <a:pt x="866" y="589"/>
                  </a:lnTo>
                  <a:lnTo>
                    <a:pt x="912" y="643"/>
                  </a:lnTo>
                  <a:lnTo>
                    <a:pt x="961" y="695"/>
                  </a:lnTo>
                  <a:lnTo>
                    <a:pt x="1010" y="746"/>
                  </a:lnTo>
                  <a:lnTo>
                    <a:pt x="1061" y="795"/>
                  </a:lnTo>
                  <a:lnTo>
                    <a:pt x="1115" y="842"/>
                  </a:lnTo>
                  <a:lnTo>
                    <a:pt x="1169" y="888"/>
                  </a:lnTo>
                  <a:lnTo>
                    <a:pt x="1225" y="930"/>
                  </a:lnTo>
                  <a:lnTo>
                    <a:pt x="1282" y="970"/>
                  </a:lnTo>
                  <a:lnTo>
                    <a:pt x="1342" y="1007"/>
                  </a:lnTo>
                  <a:lnTo>
                    <a:pt x="1403" y="1042"/>
                  </a:lnTo>
                  <a:lnTo>
                    <a:pt x="1465" y="1071"/>
                  </a:lnTo>
                  <a:lnTo>
                    <a:pt x="1530" y="1099"/>
                  </a:lnTo>
                  <a:lnTo>
                    <a:pt x="1502" y="1105"/>
                  </a:lnTo>
                  <a:lnTo>
                    <a:pt x="1473" y="1110"/>
                  </a:lnTo>
                  <a:lnTo>
                    <a:pt x="1445" y="1114"/>
                  </a:lnTo>
                  <a:lnTo>
                    <a:pt x="1417" y="1117"/>
                  </a:lnTo>
                  <a:lnTo>
                    <a:pt x="1388" y="1117"/>
                  </a:lnTo>
                  <a:lnTo>
                    <a:pt x="1360" y="1118"/>
                  </a:lnTo>
                  <a:lnTo>
                    <a:pt x="1331" y="1118"/>
                  </a:lnTo>
                  <a:lnTo>
                    <a:pt x="1303" y="1117"/>
                  </a:lnTo>
                  <a:lnTo>
                    <a:pt x="1274" y="1117"/>
                  </a:lnTo>
                  <a:lnTo>
                    <a:pt x="1246" y="1115"/>
                  </a:lnTo>
                  <a:lnTo>
                    <a:pt x="1216" y="1115"/>
                  </a:lnTo>
                  <a:lnTo>
                    <a:pt x="1187" y="1114"/>
                  </a:lnTo>
                  <a:lnTo>
                    <a:pt x="1159" y="1114"/>
                  </a:lnTo>
                  <a:lnTo>
                    <a:pt x="1130" y="1115"/>
                  </a:lnTo>
                  <a:lnTo>
                    <a:pt x="1102" y="1115"/>
                  </a:lnTo>
                  <a:lnTo>
                    <a:pt x="1072" y="1118"/>
                  </a:lnTo>
                  <a:lnTo>
                    <a:pt x="1048" y="1120"/>
                  </a:lnTo>
                  <a:lnTo>
                    <a:pt x="1025" y="1120"/>
                  </a:lnTo>
                  <a:lnTo>
                    <a:pt x="1005" y="1120"/>
                  </a:lnTo>
                  <a:lnTo>
                    <a:pt x="987" y="1118"/>
                  </a:lnTo>
                  <a:lnTo>
                    <a:pt x="971" y="1117"/>
                  </a:lnTo>
                  <a:lnTo>
                    <a:pt x="955" y="1117"/>
                  </a:lnTo>
                  <a:lnTo>
                    <a:pt x="940" y="1117"/>
                  </a:lnTo>
                  <a:lnTo>
                    <a:pt x="924" y="1118"/>
                  </a:lnTo>
                  <a:lnTo>
                    <a:pt x="898" y="1123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7" name="Freeform 11"/>
            <p:cNvSpPr>
              <a:spLocks/>
            </p:cNvSpPr>
            <p:nvPr/>
          </p:nvSpPr>
          <p:spPr bwMode="auto">
            <a:xfrm>
              <a:off x="4746" y="2305"/>
              <a:ext cx="705" cy="982"/>
            </a:xfrm>
            <a:custGeom>
              <a:avLst/>
              <a:gdLst>
                <a:gd name="T0" fmla="*/ 999 w 1411"/>
                <a:gd name="T1" fmla="*/ 1923 h 1962"/>
                <a:gd name="T2" fmla="*/ 1026 w 1411"/>
                <a:gd name="T3" fmla="*/ 1851 h 1962"/>
                <a:gd name="T4" fmla="*/ 899 w 1411"/>
                <a:gd name="T5" fmla="*/ 1887 h 1962"/>
                <a:gd name="T6" fmla="*/ 948 w 1411"/>
                <a:gd name="T7" fmla="*/ 1794 h 1962"/>
                <a:gd name="T8" fmla="*/ 824 w 1411"/>
                <a:gd name="T9" fmla="*/ 1869 h 1962"/>
                <a:gd name="T10" fmla="*/ 914 w 1411"/>
                <a:gd name="T11" fmla="*/ 1746 h 1962"/>
                <a:gd name="T12" fmla="*/ 744 w 1411"/>
                <a:gd name="T13" fmla="*/ 1827 h 1962"/>
                <a:gd name="T14" fmla="*/ 822 w 1411"/>
                <a:gd name="T15" fmla="*/ 1715 h 1962"/>
                <a:gd name="T16" fmla="*/ 721 w 1411"/>
                <a:gd name="T17" fmla="*/ 1758 h 1962"/>
                <a:gd name="T18" fmla="*/ 681 w 1411"/>
                <a:gd name="T19" fmla="*/ 1715 h 1962"/>
                <a:gd name="T20" fmla="*/ 779 w 1411"/>
                <a:gd name="T21" fmla="*/ 1637 h 1962"/>
                <a:gd name="T22" fmla="*/ 623 w 1411"/>
                <a:gd name="T23" fmla="*/ 1715 h 1962"/>
                <a:gd name="T24" fmla="*/ 547 w 1411"/>
                <a:gd name="T25" fmla="*/ 1692 h 1962"/>
                <a:gd name="T26" fmla="*/ 683 w 1411"/>
                <a:gd name="T27" fmla="*/ 1558 h 1962"/>
                <a:gd name="T28" fmla="*/ 582 w 1411"/>
                <a:gd name="T29" fmla="*/ 1642 h 1962"/>
                <a:gd name="T30" fmla="*/ 469 w 1411"/>
                <a:gd name="T31" fmla="*/ 1632 h 1962"/>
                <a:gd name="T32" fmla="*/ 618 w 1411"/>
                <a:gd name="T33" fmla="*/ 1493 h 1962"/>
                <a:gd name="T34" fmla="*/ 518 w 1411"/>
                <a:gd name="T35" fmla="*/ 1570 h 1962"/>
                <a:gd name="T36" fmla="*/ 408 w 1411"/>
                <a:gd name="T37" fmla="*/ 1557 h 1962"/>
                <a:gd name="T38" fmla="*/ 515 w 1411"/>
                <a:gd name="T39" fmla="*/ 1504 h 1962"/>
                <a:gd name="T40" fmla="*/ 454 w 1411"/>
                <a:gd name="T41" fmla="*/ 1504 h 1962"/>
                <a:gd name="T42" fmla="*/ 372 w 1411"/>
                <a:gd name="T43" fmla="*/ 1480 h 1962"/>
                <a:gd name="T44" fmla="*/ 410 w 1411"/>
                <a:gd name="T45" fmla="*/ 1431 h 1962"/>
                <a:gd name="T46" fmla="*/ 302 w 1411"/>
                <a:gd name="T47" fmla="*/ 1419 h 1962"/>
                <a:gd name="T48" fmla="*/ 389 w 1411"/>
                <a:gd name="T49" fmla="*/ 1370 h 1962"/>
                <a:gd name="T50" fmla="*/ 359 w 1411"/>
                <a:gd name="T51" fmla="*/ 1354 h 1962"/>
                <a:gd name="T52" fmla="*/ 224 w 1411"/>
                <a:gd name="T53" fmla="*/ 1357 h 1962"/>
                <a:gd name="T54" fmla="*/ 287 w 1411"/>
                <a:gd name="T55" fmla="*/ 1328 h 1962"/>
                <a:gd name="T56" fmla="*/ 367 w 1411"/>
                <a:gd name="T57" fmla="*/ 1267 h 1962"/>
                <a:gd name="T58" fmla="*/ 168 w 1411"/>
                <a:gd name="T59" fmla="*/ 1290 h 1962"/>
                <a:gd name="T60" fmla="*/ 297 w 1411"/>
                <a:gd name="T61" fmla="*/ 1208 h 1962"/>
                <a:gd name="T62" fmla="*/ 121 w 1411"/>
                <a:gd name="T63" fmla="*/ 1231 h 1962"/>
                <a:gd name="T64" fmla="*/ 242 w 1411"/>
                <a:gd name="T65" fmla="*/ 1150 h 1962"/>
                <a:gd name="T66" fmla="*/ 73 w 1411"/>
                <a:gd name="T67" fmla="*/ 1169 h 1962"/>
                <a:gd name="T68" fmla="*/ 166 w 1411"/>
                <a:gd name="T69" fmla="*/ 1094 h 1962"/>
                <a:gd name="T70" fmla="*/ 34 w 1411"/>
                <a:gd name="T71" fmla="*/ 1104 h 1962"/>
                <a:gd name="T72" fmla="*/ 143 w 1411"/>
                <a:gd name="T73" fmla="*/ 1017 h 1962"/>
                <a:gd name="T74" fmla="*/ 8 w 1411"/>
                <a:gd name="T75" fmla="*/ 1033 h 1962"/>
                <a:gd name="T76" fmla="*/ 289 w 1411"/>
                <a:gd name="T77" fmla="*/ 858 h 1962"/>
                <a:gd name="T78" fmla="*/ 572 w 1411"/>
                <a:gd name="T79" fmla="*/ 778 h 1962"/>
                <a:gd name="T80" fmla="*/ 843 w 1411"/>
                <a:gd name="T81" fmla="*/ 1055 h 1962"/>
                <a:gd name="T82" fmla="*/ 951 w 1411"/>
                <a:gd name="T83" fmla="*/ 1138 h 1962"/>
                <a:gd name="T84" fmla="*/ 1002 w 1411"/>
                <a:gd name="T85" fmla="*/ 1096 h 1962"/>
                <a:gd name="T86" fmla="*/ 979 w 1411"/>
                <a:gd name="T87" fmla="*/ 1055 h 1962"/>
                <a:gd name="T88" fmla="*/ 910 w 1411"/>
                <a:gd name="T89" fmla="*/ 1025 h 1962"/>
                <a:gd name="T90" fmla="*/ 874 w 1411"/>
                <a:gd name="T91" fmla="*/ 999 h 1962"/>
                <a:gd name="T92" fmla="*/ 827 w 1411"/>
                <a:gd name="T93" fmla="*/ 940 h 1962"/>
                <a:gd name="T94" fmla="*/ 753 w 1411"/>
                <a:gd name="T95" fmla="*/ 896 h 1962"/>
                <a:gd name="T96" fmla="*/ 673 w 1411"/>
                <a:gd name="T97" fmla="*/ 842 h 1962"/>
                <a:gd name="T98" fmla="*/ 627 w 1411"/>
                <a:gd name="T99" fmla="*/ 788 h 1962"/>
                <a:gd name="T100" fmla="*/ 588 w 1411"/>
                <a:gd name="T101" fmla="*/ 726 h 1962"/>
                <a:gd name="T102" fmla="*/ 484 w 1411"/>
                <a:gd name="T103" fmla="*/ 679 h 1962"/>
                <a:gd name="T104" fmla="*/ 395 w 1411"/>
                <a:gd name="T105" fmla="*/ 630 h 1962"/>
                <a:gd name="T106" fmla="*/ 333 w 1411"/>
                <a:gd name="T107" fmla="*/ 482 h 1962"/>
                <a:gd name="T108" fmla="*/ 400 w 1411"/>
                <a:gd name="T109" fmla="*/ 298 h 1962"/>
                <a:gd name="T110" fmla="*/ 448 w 1411"/>
                <a:gd name="T111" fmla="*/ 144 h 1962"/>
                <a:gd name="T112" fmla="*/ 614 w 1411"/>
                <a:gd name="T113" fmla="*/ 23 h 1962"/>
                <a:gd name="T114" fmla="*/ 1013 w 1411"/>
                <a:gd name="T115" fmla="*/ 258 h 1962"/>
                <a:gd name="T116" fmla="*/ 1391 w 1411"/>
                <a:gd name="T117" fmla="*/ 973 h 1962"/>
                <a:gd name="T118" fmla="*/ 1209 w 1411"/>
                <a:gd name="T119" fmla="*/ 1900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11" h="1962">
                  <a:moveTo>
                    <a:pt x="1120" y="1962"/>
                  </a:moveTo>
                  <a:lnTo>
                    <a:pt x="1105" y="1961"/>
                  </a:lnTo>
                  <a:lnTo>
                    <a:pt x="1090" y="1959"/>
                  </a:lnTo>
                  <a:lnTo>
                    <a:pt x="1074" y="1957"/>
                  </a:lnTo>
                  <a:lnTo>
                    <a:pt x="1057" y="1957"/>
                  </a:lnTo>
                  <a:lnTo>
                    <a:pt x="1041" y="1956"/>
                  </a:lnTo>
                  <a:lnTo>
                    <a:pt x="1025" y="1952"/>
                  </a:lnTo>
                  <a:lnTo>
                    <a:pt x="1008" y="1949"/>
                  </a:lnTo>
                  <a:lnTo>
                    <a:pt x="992" y="1943"/>
                  </a:lnTo>
                  <a:lnTo>
                    <a:pt x="984" y="1935"/>
                  </a:lnTo>
                  <a:lnTo>
                    <a:pt x="999" y="1923"/>
                  </a:lnTo>
                  <a:lnTo>
                    <a:pt x="1012" y="1913"/>
                  </a:lnTo>
                  <a:lnTo>
                    <a:pt x="1025" y="1902"/>
                  </a:lnTo>
                  <a:lnTo>
                    <a:pt x="1036" y="1890"/>
                  </a:lnTo>
                  <a:lnTo>
                    <a:pt x="1048" y="1877"/>
                  </a:lnTo>
                  <a:lnTo>
                    <a:pt x="1057" y="1863"/>
                  </a:lnTo>
                  <a:lnTo>
                    <a:pt x="1067" y="1846"/>
                  </a:lnTo>
                  <a:lnTo>
                    <a:pt x="1075" y="1827"/>
                  </a:lnTo>
                  <a:lnTo>
                    <a:pt x="1071" y="1815"/>
                  </a:lnTo>
                  <a:lnTo>
                    <a:pt x="1046" y="1822"/>
                  </a:lnTo>
                  <a:lnTo>
                    <a:pt x="1036" y="1836"/>
                  </a:lnTo>
                  <a:lnTo>
                    <a:pt x="1026" y="1851"/>
                  </a:lnTo>
                  <a:lnTo>
                    <a:pt x="1015" y="1866"/>
                  </a:lnTo>
                  <a:lnTo>
                    <a:pt x="1002" y="1879"/>
                  </a:lnTo>
                  <a:lnTo>
                    <a:pt x="987" y="1892"/>
                  </a:lnTo>
                  <a:lnTo>
                    <a:pt x="972" y="1903"/>
                  </a:lnTo>
                  <a:lnTo>
                    <a:pt x="954" y="1912"/>
                  </a:lnTo>
                  <a:lnTo>
                    <a:pt x="935" y="1918"/>
                  </a:lnTo>
                  <a:lnTo>
                    <a:pt x="922" y="1917"/>
                  </a:lnTo>
                  <a:lnTo>
                    <a:pt x="910" y="1913"/>
                  </a:lnTo>
                  <a:lnTo>
                    <a:pt x="899" y="1907"/>
                  </a:lnTo>
                  <a:lnTo>
                    <a:pt x="887" y="1899"/>
                  </a:lnTo>
                  <a:lnTo>
                    <a:pt x="899" y="1887"/>
                  </a:lnTo>
                  <a:lnTo>
                    <a:pt x="912" y="1876"/>
                  </a:lnTo>
                  <a:lnTo>
                    <a:pt x="923" y="1864"/>
                  </a:lnTo>
                  <a:lnTo>
                    <a:pt x="936" y="1853"/>
                  </a:lnTo>
                  <a:lnTo>
                    <a:pt x="950" y="1841"/>
                  </a:lnTo>
                  <a:lnTo>
                    <a:pt x="963" y="1828"/>
                  </a:lnTo>
                  <a:lnTo>
                    <a:pt x="976" y="1815"/>
                  </a:lnTo>
                  <a:lnTo>
                    <a:pt x="989" y="1800"/>
                  </a:lnTo>
                  <a:lnTo>
                    <a:pt x="989" y="1763"/>
                  </a:lnTo>
                  <a:lnTo>
                    <a:pt x="969" y="1771"/>
                  </a:lnTo>
                  <a:lnTo>
                    <a:pt x="958" y="1782"/>
                  </a:lnTo>
                  <a:lnTo>
                    <a:pt x="948" y="1794"/>
                  </a:lnTo>
                  <a:lnTo>
                    <a:pt x="938" y="1804"/>
                  </a:lnTo>
                  <a:lnTo>
                    <a:pt x="928" y="1813"/>
                  </a:lnTo>
                  <a:lnTo>
                    <a:pt x="918" y="1825"/>
                  </a:lnTo>
                  <a:lnTo>
                    <a:pt x="907" y="1835"/>
                  </a:lnTo>
                  <a:lnTo>
                    <a:pt x="894" y="1846"/>
                  </a:lnTo>
                  <a:lnTo>
                    <a:pt x="879" y="1858"/>
                  </a:lnTo>
                  <a:lnTo>
                    <a:pt x="871" y="1863"/>
                  </a:lnTo>
                  <a:lnTo>
                    <a:pt x="860" y="1867"/>
                  </a:lnTo>
                  <a:lnTo>
                    <a:pt x="847" y="1869"/>
                  </a:lnTo>
                  <a:lnTo>
                    <a:pt x="833" y="1872"/>
                  </a:lnTo>
                  <a:lnTo>
                    <a:pt x="824" y="1869"/>
                  </a:lnTo>
                  <a:lnTo>
                    <a:pt x="812" y="1867"/>
                  </a:lnTo>
                  <a:lnTo>
                    <a:pt x="799" y="1863"/>
                  </a:lnTo>
                  <a:lnTo>
                    <a:pt x="786" y="1858"/>
                  </a:lnTo>
                  <a:lnTo>
                    <a:pt x="781" y="1849"/>
                  </a:lnTo>
                  <a:lnTo>
                    <a:pt x="802" y="1838"/>
                  </a:lnTo>
                  <a:lnTo>
                    <a:pt x="824" y="1825"/>
                  </a:lnTo>
                  <a:lnTo>
                    <a:pt x="843" y="1812"/>
                  </a:lnTo>
                  <a:lnTo>
                    <a:pt x="863" y="1797"/>
                  </a:lnTo>
                  <a:lnTo>
                    <a:pt x="881" y="1782"/>
                  </a:lnTo>
                  <a:lnTo>
                    <a:pt x="897" y="1766"/>
                  </a:lnTo>
                  <a:lnTo>
                    <a:pt x="914" y="1746"/>
                  </a:lnTo>
                  <a:lnTo>
                    <a:pt x="927" y="1727"/>
                  </a:lnTo>
                  <a:lnTo>
                    <a:pt x="910" y="1706"/>
                  </a:lnTo>
                  <a:lnTo>
                    <a:pt x="900" y="1710"/>
                  </a:lnTo>
                  <a:lnTo>
                    <a:pt x="886" y="1728"/>
                  </a:lnTo>
                  <a:lnTo>
                    <a:pt x="869" y="1748"/>
                  </a:lnTo>
                  <a:lnTo>
                    <a:pt x="853" y="1764"/>
                  </a:lnTo>
                  <a:lnTo>
                    <a:pt x="835" y="1781"/>
                  </a:lnTo>
                  <a:lnTo>
                    <a:pt x="814" y="1796"/>
                  </a:lnTo>
                  <a:lnTo>
                    <a:pt x="793" y="1809"/>
                  </a:lnTo>
                  <a:lnTo>
                    <a:pt x="770" y="1818"/>
                  </a:lnTo>
                  <a:lnTo>
                    <a:pt x="744" y="1827"/>
                  </a:lnTo>
                  <a:lnTo>
                    <a:pt x="709" y="1809"/>
                  </a:lnTo>
                  <a:lnTo>
                    <a:pt x="714" y="1796"/>
                  </a:lnTo>
                  <a:lnTo>
                    <a:pt x="722" y="1789"/>
                  </a:lnTo>
                  <a:lnTo>
                    <a:pt x="732" y="1782"/>
                  </a:lnTo>
                  <a:lnTo>
                    <a:pt x="744" y="1778"/>
                  </a:lnTo>
                  <a:lnTo>
                    <a:pt x="760" y="1771"/>
                  </a:lnTo>
                  <a:lnTo>
                    <a:pt x="773" y="1760"/>
                  </a:lnTo>
                  <a:lnTo>
                    <a:pt x="784" y="1748"/>
                  </a:lnTo>
                  <a:lnTo>
                    <a:pt x="797" y="1738"/>
                  </a:lnTo>
                  <a:lnTo>
                    <a:pt x="811" y="1727"/>
                  </a:lnTo>
                  <a:lnTo>
                    <a:pt x="822" y="1715"/>
                  </a:lnTo>
                  <a:lnTo>
                    <a:pt x="832" y="1702"/>
                  </a:lnTo>
                  <a:lnTo>
                    <a:pt x="842" y="1689"/>
                  </a:lnTo>
                  <a:lnTo>
                    <a:pt x="850" y="1673"/>
                  </a:lnTo>
                  <a:lnTo>
                    <a:pt x="842" y="1660"/>
                  </a:lnTo>
                  <a:lnTo>
                    <a:pt x="822" y="1665"/>
                  </a:lnTo>
                  <a:lnTo>
                    <a:pt x="807" y="1683"/>
                  </a:lnTo>
                  <a:lnTo>
                    <a:pt x="791" y="1699"/>
                  </a:lnTo>
                  <a:lnTo>
                    <a:pt x="775" y="1715"/>
                  </a:lnTo>
                  <a:lnTo>
                    <a:pt x="758" y="1730"/>
                  </a:lnTo>
                  <a:lnTo>
                    <a:pt x="740" y="1745"/>
                  </a:lnTo>
                  <a:lnTo>
                    <a:pt x="721" y="1758"/>
                  </a:lnTo>
                  <a:lnTo>
                    <a:pt x="699" y="1769"/>
                  </a:lnTo>
                  <a:lnTo>
                    <a:pt x="675" y="1779"/>
                  </a:lnTo>
                  <a:lnTo>
                    <a:pt x="662" y="1778"/>
                  </a:lnTo>
                  <a:lnTo>
                    <a:pt x="652" y="1773"/>
                  </a:lnTo>
                  <a:lnTo>
                    <a:pt x="641" y="1766"/>
                  </a:lnTo>
                  <a:lnTo>
                    <a:pt x="629" y="1756"/>
                  </a:lnTo>
                  <a:lnTo>
                    <a:pt x="637" y="1742"/>
                  </a:lnTo>
                  <a:lnTo>
                    <a:pt x="649" y="1737"/>
                  </a:lnTo>
                  <a:lnTo>
                    <a:pt x="660" y="1730"/>
                  </a:lnTo>
                  <a:lnTo>
                    <a:pt x="670" y="1724"/>
                  </a:lnTo>
                  <a:lnTo>
                    <a:pt x="681" y="1715"/>
                  </a:lnTo>
                  <a:lnTo>
                    <a:pt x="691" y="1707"/>
                  </a:lnTo>
                  <a:lnTo>
                    <a:pt x="703" y="1701"/>
                  </a:lnTo>
                  <a:lnTo>
                    <a:pt x="716" y="1692"/>
                  </a:lnTo>
                  <a:lnTo>
                    <a:pt x="729" y="1686"/>
                  </a:lnTo>
                  <a:lnTo>
                    <a:pt x="737" y="1681"/>
                  </a:lnTo>
                  <a:lnTo>
                    <a:pt x="744" y="1676"/>
                  </a:lnTo>
                  <a:lnTo>
                    <a:pt x="752" y="1670"/>
                  </a:lnTo>
                  <a:lnTo>
                    <a:pt x="760" y="1663"/>
                  </a:lnTo>
                  <a:lnTo>
                    <a:pt x="766" y="1655"/>
                  </a:lnTo>
                  <a:lnTo>
                    <a:pt x="773" y="1647"/>
                  </a:lnTo>
                  <a:lnTo>
                    <a:pt x="779" y="1637"/>
                  </a:lnTo>
                  <a:lnTo>
                    <a:pt x="784" y="1625"/>
                  </a:lnTo>
                  <a:lnTo>
                    <a:pt x="765" y="1614"/>
                  </a:lnTo>
                  <a:lnTo>
                    <a:pt x="750" y="1627"/>
                  </a:lnTo>
                  <a:lnTo>
                    <a:pt x="734" y="1640"/>
                  </a:lnTo>
                  <a:lnTo>
                    <a:pt x="717" y="1653"/>
                  </a:lnTo>
                  <a:lnTo>
                    <a:pt x="701" y="1666"/>
                  </a:lnTo>
                  <a:lnTo>
                    <a:pt x="683" y="1679"/>
                  </a:lnTo>
                  <a:lnTo>
                    <a:pt x="665" y="1691"/>
                  </a:lnTo>
                  <a:lnTo>
                    <a:pt x="647" y="1702"/>
                  </a:lnTo>
                  <a:lnTo>
                    <a:pt x="629" y="1714"/>
                  </a:lnTo>
                  <a:lnTo>
                    <a:pt x="623" y="1715"/>
                  </a:lnTo>
                  <a:lnTo>
                    <a:pt x="616" y="1717"/>
                  </a:lnTo>
                  <a:lnTo>
                    <a:pt x="608" y="1719"/>
                  </a:lnTo>
                  <a:lnTo>
                    <a:pt x="601" y="1719"/>
                  </a:lnTo>
                  <a:lnTo>
                    <a:pt x="593" y="1720"/>
                  </a:lnTo>
                  <a:lnTo>
                    <a:pt x="585" y="1720"/>
                  </a:lnTo>
                  <a:lnTo>
                    <a:pt x="578" y="1720"/>
                  </a:lnTo>
                  <a:lnTo>
                    <a:pt x="570" y="1719"/>
                  </a:lnTo>
                  <a:lnTo>
                    <a:pt x="567" y="1712"/>
                  </a:lnTo>
                  <a:lnTo>
                    <a:pt x="560" y="1707"/>
                  </a:lnTo>
                  <a:lnTo>
                    <a:pt x="552" y="1702"/>
                  </a:lnTo>
                  <a:lnTo>
                    <a:pt x="547" y="1692"/>
                  </a:lnTo>
                  <a:lnTo>
                    <a:pt x="570" y="1683"/>
                  </a:lnTo>
                  <a:lnTo>
                    <a:pt x="593" y="1671"/>
                  </a:lnTo>
                  <a:lnTo>
                    <a:pt x="616" y="1658"/>
                  </a:lnTo>
                  <a:lnTo>
                    <a:pt x="637" y="1645"/>
                  </a:lnTo>
                  <a:lnTo>
                    <a:pt x="659" y="1630"/>
                  </a:lnTo>
                  <a:lnTo>
                    <a:pt x="678" y="1612"/>
                  </a:lnTo>
                  <a:lnTo>
                    <a:pt x="696" y="1591"/>
                  </a:lnTo>
                  <a:lnTo>
                    <a:pt x="714" y="1568"/>
                  </a:lnTo>
                  <a:lnTo>
                    <a:pt x="703" y="1549"/>
                  </a:lnTo>
                  <a:lnTo>
                    <a:pt x="691" y="1552"/>
                  </a:lnTo>
                  <a:lnTo>
                    <a:pt x="683" y="1558"/>
                  </a:lnTo>
                  <a:lnTo>
                    <a:pt x="676" y="1567"/>
                  </a:lnTo>
                  <a:lnTo>
                    <a:pt x="670" y="1573"/>
                  </a:lnTo>
                  <a:lnTo>
                    <a:pt x="663" y="1581"/>
                  </a:lnTo>
                  <a:lnTo>
                    <a:pt x="655" y="1589"/>
                  </a:lnTo>
                  <a:lnTo>
                    <a:pt x="647" y="1598"/>
                  </a:lnTo>
                  <a:lnTo>
                    <a:pt x="639" y="1606"/>
                  </a:lnTo>
                  <a:lnTo>
                    <a:pt x="629" y="1614"/>
                  </a:lnTo>
                  <a:lnTo>
                    <a:pt x="618" y="1622"/>
                  </a:lnTo>
                  <a:lnTo>
                    <a:pt x="606" y="1629"/>
                  </a:lnTo>
                  <a:lnTo>
                    <a:pt x="595" y="1635"/>
                  </a:lnTo>
                  <a:lnTo>
                    <a:pt x="582" y="1642"/>
                  </a:lnTo>
                  <a:lnTo>
                    <a:pt x="570" y="1648"/>
                  </a:lnTo>
                  <a:lnTo>
                    <a:pt x="555" y="1655"/>
                  </a:lnTo>
                  <a:lnTo>
                    <a:pt x="541" y="1660"/>
                  </a:lnTo>
                  <a:lnTo>
                    <a:pt x="524" y="1665"/>
                  </a:lnTo>
                  <a:lnTo>
                    <a:pt x="516" y="1663"/>
                  </a:lnTo>
                  <a:lnTo>
                    <a:pt x="508" y="1661"/>
                  </a:lnTo>
                  <a:lnTo>
                    <a:pt x="500" y="1657"/>
                  </a:lnTo>
                  <a:lnTo>
                    <a:pt x="492" y="1652"/>
                  </a:lnTo>
                  <a:lnTo>
                    <a:pt x="484" y="1645"/>
                  </a:lnTo>
                  <a:lnTo>
                    <a:pt x="475" y="1639"/>
                  </a:lnTo>
                  <a:lnTo>
                    <a:pt x="469" y="1632"/>
                  </a:lnTo>
                  <a:lnTo>
                    <a:pt x="462" y="1625"/>
                  </a:lnTo>
                  <a:lnTo>
                    <a:pt x="485" y="1614"/>
                  </a:lnTo>
                  <a:lnTo>
                    <a:pt x="506" y="1604"/>
                  </a:lnTo>
                  <a:lnTo>
                    <a:pt x="529" y="1593"/>
                  </a:lnTo>
                  <a:lnTo>
                    <a:pt x="552" y="1581"/>
                  </a:lnTo>
                  <a:lnTo>
                    <a:pt x="573" y="1570"/>
                  </a:lnTo>
                  <a:lnTo>
                    <a:pt x="593" y="1555"/>
                  </a:lnTo>
                  <a:lnTo>
                    <a:pt x="613" y="1539"/>
                  </a:lnTo>
                  <a:lnTo>
                    <a:pt x="629" y="1521"/>
                  </a:lnTo>
                  <a:lnTo>
                    <a:pt x="629" y="1498"/>
                  </a:lnTo>
                  <a:lnTo>
                    <a:pt x="618" y="1493"/>
                  </a:lnTo>
                  <a:lnTo>
                    <a:pt x="611" y="1498"/>
                  </a:lnTo>
                  <a:lnTo>
                    <a:pt x="603" y="1504"/>
                  </a:lnTo>
                  <a:lnTo>
                    <a:pt x="596" y="1509"/>
                  </a:lnTo>
                  <a:lnTo>
                    <a:pt x="590" y="1516"/>
                  </a:lnTo>
                  <a:lnTo>
                    <a:pt x="583" y="1522"/>
                  </a:lnTo>
                  <a:lnTo>
                    <a:pt x="577" y="1529"/>
                  </a:lnTo>
                  <a:lnTo>
                    <a:pt x="570" y="1537"/>
                  </a:lnTo>
                  <a:lnTo>
                    <a:pt x="564" y="1545"/>
                  </a:lnTo>
                  <a:lnTo>
                    <a:pt x="539" y="1560"/>
                  </a:lnTo>
                  <a:lnTo>
                    <a:pt x="529" y="1565"/>
                  </a:lnTo>
                  <a:lnTo>
                    <a:pt x="518" y="1570"/>
                  </a:lnTo>
                  <a:lnTo>
                    <a:pt x="505" y="1575"/>
                  </a:lnTo>
                  <a:lnTo>
                    <a:pt x="492" y="1580"/>
                  </a:lnTo>
                  <a:lnTo>
                    <a:pt x="479" y="1583"/>
                  </a:lnTo>
                  <a:lnTo>
                    <a:pt x="464" y="1588"/>
                  </a:lnTo>
                  <a:lnTo>
                    <a:pt x="451" y="1593"/>
                  </a:lnTo>
                  <a:lnTo>
                    <a:pt x="436" y="1599"/>
                  </a:lnTo>
                  <a:lnTo>
                    <a:pt x="428" y="1594"/>
                  </a:lnTo>
                  <a:lnTo>
                    <a:pt x="420" y="1586"/>
                  </a:lnTo>
                  <a:lnTo>
                    <a:pt x="412" y="1576"/>
                  </a:lnTo>
                  <a:lnTo>
                    <a:pt x="400" y="1568"/>
                  </a:lnTo>
                  <a:lnTo>
                    <a:pt x="408" y="1557"/>
                  </a:lnTo>
                  <a:lnTo>
                    <a:pt x="420" y="1555"/>
                  </a:lnTo>
                  <a:lnTo>
                    <a:pt x="430" y="1552"/>
                  </a:lnTo>
                  <a:lnTo>
                    <a:pt x="439" y="1547"/>
                  </a:lnTo>
                  <a:lnTo>
                    <a:pt x="449" y="1544"/>
                  </a:lnTo>
                  <a:lnTo>
                    <a:pt x="459" y="1539"/>
                  </a:lnTo>
                  <a:lnTo>
                    <a:pt x="470" y="1532"/>
                  </a:lnTo>
                  <a:lnTo>
                    <a:pt x="480" y="1527"/>
                  </a:lnTo>
                  <a:lnTo>
                    <a:pt x="490" y="1521"/>
                  </a:lnTo>
                  <a:lnTo>
                    <a:pt x="498" y="1516"/>
                  </a:lnTo>
                  <a:lnTo>
                    <a:pt x="506" y="1511"/>
                  </a:lnTo>
                  <a:lnTo>
                    <a:pt x="515" y="1504"/>
                  </a:lnTo>
                  <a:lnTo>
                    <a:pt x="523" y="1498"/>
                  </a:lnTo>
                  <a:lnTo>
                    <a:pt x="531" y="1491"/>
                  </a:lnTo>
                  <a:lnTo>
                    <a:pt x="538" y="1483"/>
                  </a:lnTo>
                  <a:lnTo>
                    <a:pt x="544" y="1473"/>
                  </a:lnTo>
                  <a:lnTo>
                    <a:pt x="547" y="1464"/>
                  </a:lnTo>
                  <a:lnTo>
                    <a:pt x="539" y="1455"/>
                  </a:lnTo>
                  <a:lnTo>
                    <a:pt x="516" y="1460"/>
                  </a:lnTo>
                  <a:lnTo>
                    <a:pt x="502" y="1472"/>
                  </a:lnTo>
                  <a:lnTo>
                    <a:pt x="487" y="1483"/>
                  </a:lnTo>
                  <a:lnTo>
                    <a:pt x="470" y="1495"/>
                  </a:lnTo>
                  <a:lnTo>
                    <a:pt x="454" y="1504"/>
                  </a:lnTo>
                  <a:lnTo>
                    <a:pt x="438" y="1514"/>
                  </a:lnTo>
                  <a:lnTo>
                    <a:pt x="418" y="1522"/>
                  </a:lnTo>
                  <a:lnTo>
                    <a:pt x="399" y="1532"/>
                  </a:lnTo>
                  <a:lnTo>
                    <a:pt x="377" y="1540"/>
                  </a:lnTo>
                  <a:lnTo>
                    <a:pt x="363" y="1537"/>
                  </a:lnTo>
                  <a:lnTo>
                    <a:pt x="356" y="1529"/>
                  </a:lnTo>
                  <a:lnTo>
                    <a:pt x="349" y="1518"/>
                  </a:lnTo>
                  <a:lnTo>
                    <a:pt x="336" y="1508"/>
                  </a:lnTo>
                  <a:lnTo>
                    <a:pt x="338" y="1490"/>
                  </a:lnTo>
                  <a:lnTo>
                    <a:pt x="356" y="1485"/>
                  </a:lnTo>
                  <a:lnTo>
                    <a:pt x="372" y="1480"/>
                  </a:lnTo>
                  <a:lnTo>
                    <a:pt x="389" y="1473"/>
                  </a:lnTo>
                  <a:lnTo>
                    <a:pt x="405" y="1467"/>
                  </a:lnTo>
                  <a:lnTo>
                    <a:pt x="420" y="1460"/>
                  </a:lnTo>
                  <a:lnTo>
                    <a:pt x="436" y="1452"/>
                  </a:lnTo>
                  <a:lnTo>
                    <a:pt x="451" y="1444"/>
                  </a:lnTo>
                  <a:lnTo>
                    <a:pt x="466" y="1436"/>
                  </a:lnTo>
                  <a:lnTo>
                    <a:pt x="482" y="1413"/>
                  </a:lnTo>
                  <a:lnTo>
                    <a:pt x="462" y="1397"/>
                  </a:lnTo>
                  <a:lnTo>
                    <a:pt x="444" y="1408"/>
                  </a:lnTo>
                  <a:lnTo>
                    <a:pt x="428" y="1419"/>
                  </a:lnTo>
                  <a:lnTo>
                    <a:pt x="410" y="1431"/>
                  </a:lnTo>
                  <a:lnTo>
                    <a:pt x="390" y="1442"/>
                  </a:lnTo>
                  <a:lnTo>
                    <a:pt x="371" y="1450"/>
                  </a:lnTo>
                  <a:lnTo>
                    <a:pt x="349" y="1459"/>
                  </a:lnTo>
                  <a:lnTo>
                    <a:pt x="328" y="1464"/>
                  </a:lnTo>
                  <a:lnTo>
                    <a:pt x="304" y="1464"/>
                  </a:lnTo>
                  <a:lnTo>
                    <a:pt x="299" y="1457"/>
                  </a:lnTo>
                  <a:lnTo>
                    <a:pt x="294" y="1449"/>
                  </a:lnTo>
                  <a:lnTo>
                    <a:pt x="287" y="1441"/>
                  </a:lnTo>
                  <a:lnTo>
                    <a:pt x="281" y="1432"/>
                  </a:lnTo>
                  <a:lnTo>
                    <a:pt x="289" y="1421"/>
                  </a:lnTo>
                  <a:lnTo>
                    <a:pt x="302" y="1419"/>
                  </a:lnTo>
                  <a:lnTo>
                    <a:pt x="314" y="1416"/>
                  </a:lnTo>
                  <a:lnTo>
                    <a:pt x="322" y="1413"/>
                  </a:lnTo>
                  <a:lnTo>
                    <a:pt x="330" y="1410"/>
                  </a:lnTo>
                  <a:lnTo>
                    <a:pt x="336" y="1406"/>
                  </a:lnTo>
                  <a:lnTo>
                    <a:pt x="341" y="1403"/>
                  </a:lnTo>
                  <a:lnTo>
                    <a:pt x="348" y="1400"/>
                  </a:lnTo>
                  <a:lnTo>
                    <a:pt x="354" y="1397"/>
                  </a:lnTo>
                  <a:lnTo>
                    <a:pt x="363" y="1390"/>
                  </a:lnTo>
                  <a:lnTo>
                    <a:pt x="371" y="1385"/>
                  </a:lnTo>
                  <a:lnTo>
                    <a:pt x="381" y="1379"/>
                  </a:lnTo>
                  <a:lnTo>
                    <a:pt x="389" y="1370"/>
                  </a:lnTo>
                  <a:lnTo>
                    <a:pt x="397" y="1362"/>
                  </a:lnTo>
                  <a:lnTo>
                    <a:pt x="403" y="1354"/>
                  </a:lnTo>
                  <a:lnTo>
                    <a:pt x="412" y="1346"/>
                  </a:lnTo>
                  <a:lnTo>
                    <a:pt x="418" y="1336"/>
                  </a:lnTo>
                  <a:lnTo>
                    <a:pt x="412" y="1328"/>
                  </a:lnTo>
                  <a:lnTo>
                    <a:pt x="400" y="1331"/>
                  </a:lnTo>
                  <a:lnTo>
                    <a:pt x="392" y="1334"/>
                  </a:lnTo>
                  <a:lnTo>
                    <a:pt x="382" y="1338"/>
                  </a:lnTo>
                  <a:lnTo>
                    <a:pt x="374" y="1343"/>
                  </a:lnTo>
                  <a:lnTo>
                    <a:pt x="367" y="1347"/>
                  </a:lnTo>
                  <a:lnTo>
                    <a:pt x="359" y="1354"/>
                  </a:lnTo>
                  <a:lnTo>
                    <a:pt x="351" y="1362"/>
                  </a:lnTo>
                  <a:lnTo>
                    <a:pt x="341" y="1370"/>
                  </a:lnTo>
                  <a:lnTo>
                    <a:pt x="332" y="1374"/>
                  </a:lnTo>
                  <a:lnTo>
                    <a:pt x="323" y="1380"/>
                  </a:lnTo>
                  <a:lnTo>
                    <a:pt x="312" y="1387"/>
                  </a:lnTo>
                  <a:lnTo>
                    <a:pt x="297" y="1390"/>
                  </a:lnTo>
                  <a:lnTo>
                    <a:pt x="261" y="1395"/>
                  </a:lnTo>
                  <a:lnTo>
                    <a:pt x="250" y="1390"/>
                  </a:lnTo>
                  <a:lnTo>
                    <a:pt x="242" y="1380"/>
                  </a:lnTo>
                  <a:lnTo>
                    <a:pt x="232" y="1370"/>
                  </a:lnTo>
                  <a:lnTo>
                    <a:pt x="224" y="1357"/>
                  </a:lnTo>
                  <a:lnTo>
                    <a:pt x="214" y="1346"/>
                  </a:lnTo>
                  <a:lnTo>
                    <a:pt x="219" y="1343"/>
                  </a:lnTo>
                  <a:lnTo>
                    <a:pt x="225" y="1339"/>
                  </a:lnTo>
                  <a:lnTo>
                    <a:pt x="232" y="1336"/>
                  </a:lnTo>
                  <a:lnTo>
                    <a:pt x="238" y="1334"/>
                  </a:lnTo>
                  <a:lnTo>
                    <a:pt x="246" y="1333"/>
                  </a:lnTo>
                  <a:lnTo>
                    <a:pt x="255" y="1331"/>
                  </a:lnTo>
                  <a:lnTo>
                    <a:pt x="261" y="1331"/>
                  </a:lnTo>
                  <a:lnTo>
                    <a:pt x="269" y="1333"/>
                  </a:lnTo>
                  <a:lnTo>
                    <a:pt x="279" y="1331"/>
                  </a:lnTo>
                  <a:lnTo>
                    <a:pt x="287" y="1328"/>
                  </a:lnTo>
                  <a:lnTo>
                    <a:pt x="297" y="1323"/>
                  </a:lnTo>
                  <a:lnTo>
                    <a:pt x="304" y="1318"/>
                  </a:lnTo>
                  <a:lnTo>
                    <a:pt x="312" y="1315"/>
                  </a:lnTo>
                  <a:lnTo>
                    <a:pt x="320" y="1310"/>
                  </a:lnTo>
                  <a:lnTo>
                    <a:pt x="328" y="1305"/>
                  </a:lnTo>
                  <a:lnTo>
                    <a:pt x="338" y="1300"/>
                  </a:lnTo>
                  <a:lnTo>
                    <a:pt x="341" y="1293"/>
                  </a:lnTo>
                  <a:lnTo>
                    <a:pt x="348" y="1287"/>
                  </a:lnTo>
                  <a:lnTo>
                    <a:pt x="358" y="1282"/>
                  </a:lnTo>
                  <a:lnTo>
                    <a:pt x="369" y="1277"/>
                  </a:lnTo>
                  <a:lnTo>
                    <a:pt x="367" y="1267"/>
                  </a:lnTo>
                  <a:lnTo>
                    <a:pt x="346" y="1271"/>
                  </a:lnTo>
                  <a:lnTo>
                    <a:pt x="325" y="1277"/>
                  </a:lnTo>
                  <a:lnTo>
                    <a:pt x="304" y="1285"/>
                  </a:lnTo>
                  <a:lnTo>
                    <a:pt x="284" y="1295"/>
                  </a:lnTo>
                  <a:lnTo>
                    <a:pt x="263" y="1303"/>
                  </a:lnTo>
                  <a:lnTo>
                    <a:pt x="240" y="1310"/>
                  </a:lnTo>
                  <a:lnTo>
                    <a:pt x="217" y="1313"/>
                  </a:lnTo>
                  <a:lnTo>
                    <a:pt x="193" y="1311"/>
                  </a:lnTo>
                  <a:lnTo>
                    <a:pt x="186" y="1305"/>
                  </a:lnTo>
                  <a:lnTo>
                    <a:pt x="176" y="1298"/>
                  </a:lnTo>
                  <a:lnTo>
                    <a:pt x="168" y="1290"/>
                  </a:lnTo>
                  <a:lnTo>
                    <a:pt x="163" y="1280"/>
                  </a:lnTo>
                  <a:lnTo>
                    <a:pt x="176" y="1267"/>
                  </a:lnTo>
                  <a:lnTo>
                    <a:pt x="189" y="1264"/>
                  </a:lnTo>
                  <a:lnTo>
                    <a:pt x="202" y="1261"/>
                  </a:lnTo>
                  <a:lnTo>
                    <a:pt x="215" y="1256"/>
                  </a:lnTo>
                  <a:lnTo>
                    <a:pt x="228" y="1251"/>
                  </a:lnTo>
                  <a:lnTo>
                    <a:pt x="240" y="1244"/>
                  </a:lnTo>
                  <a:lnTo>
                    <a:pt x="253" y="1240"/>
                  </a:lnTo>
                  <a:lnTo>
                    <a:pt x="266" y="1233"/>
                  </a:lnTo>
                  <a:lnTo>
                    <a:pt x="281" y="1228"/>
                  </a:lnTo>
                  <a:lnTo>
                    <a:pt x="297" y="1208"/>
                  </a:lnTo>
                  <a:lnTo>
                    <a:pt x="284" y="1197"/>
                  </a:lnTo>
                  <a:lnTo>
                    <a:pt x="268" y="1204"/>
                  </a:lnTo>
                  <a:lnTo>
                    <a:pt x="251" y="1210"/>
                  </a:lnTo>
                  <a:lnTo>
                    <a:pt x="233" y="1218"/>
                  </a:lnTo>
                  <a:lnTo>
                    <a:pt x="215" y="1226"/>
                  </a:lnTo>
                  <a:lnTo>
                    <a:pt x="197" y="1233"/>
                  </a:lnTo>
                  <a:lnTo>
                    <a:pt x="178" y="1240"/>
                  </a:lnTo>
                  <a:lnTo>
                    <a:pt x="158" y="1244"/>
                  </a:lnTo>
                  <a:lnTo>
                    <a:pt x="139" y="1246"/>
                  </a:lnTo>
                  <a:lnTo>
                    <a:pt x="125" y="1238"/>
                  </a:lnTo>
                  <a:lnTo>
                    <a:pt x="121" y="1231"/>
                  </a:lnTo>
                  <a:lnTo>
                    <a:pt x="116" y="1225"/>
                  </a:lnTo>
                  <a:lnTo>
                    <a:pt x="111" y="1217"/>
                  </a:lnTo>
                  <a:lnTo>
                    <a:pt x="106" y="1208"/>
                  </a:lnTo>
                  <a:lnTo>
                    <a:pt x="124" y="1202"/>
                  </a:lnTo>
                  <a:lnTo>
                    <a:pt x="142" y="1195"/>
                  </a:lnTo>
                  <a:lnTo>
                    <a:pt x="160" y="1189"/>
                  </a:lnTo>
                  <a:lnTo>
                    <a:pt x="178" y="1182"/>
                  </a:lnTo>
                  <a:lnTo>
                    <a:pt x="196" y="1176"/>
                  </a:lnTo>
                  <a:lnTo>
                    <a:pt x="212" y="1168"/>
                  </a:lnTo>
                  <a:lnTo>
                    <a:pt x="227" y="1159"/>
                  </a:lnTo>
                  <a:lnTo>
                    <a:pt x="242" y="1150"/>
                  </a:lnTo>
                  <a:lnTo>
                    <a:pt x="242" y="1125"/>
                  </a:lnTo>
                  <a:lnTo>
                    <a:pt x="225" y="1128"/>
                  </a:lnTo>
                  <a:lnTo>
                    <a:pt x="209" y="1133"/>
                  </a:lnTo>
                  <a:lnTo>
                    <a:pt x="194" y="1140"/>
                  </a:lnTo>
                  <a:lnTo>
                    <a:pt x="179" y="1148"/>
                  </a:lnTo>
                  <a:lnTo>
                    <a:pt x="163" y="1156"/>
                  </a:lnTo>
                  <a:lnTo>
                    <a:pt x="148" y="1164"/>
                  </a:lnTo>
                  <a:lnTo>
                    <a:pt x="132" y="1172"/>
                  </a:lnTo>
                  <a:lnTo>
                    <a:pt x="114" y="1181"/>
                  </a:lnTo>
                  <a:lnTo>
                    <a:pt x="81" y="1176"/>
                  </a:lnTo>
                  <a:lnTo>
                    <a:pt x="73" y="1169"/>
                  </a:lnTo>
                  <a:lnTo>
                    <a:pt x="65" y="1163"/>
                  </a:lnTo>
                  <a:lnTo>
                    <a:pt x="57" y="1153"/>
                  </a:lnTo>
                  <a:lnTo>
                    <a:pt x="50" y="1140"/>
                  </a:lnTo>
                  <a:lnTo>
                    <a:pt x="67" y="1125"/>
                  </a:lnTo>
                  <a:lnTo>
                    <a:pt x="81" y="1122"/>
                  </a:lnTo>
                  <a:lnTo>
                    <a:pt x="94" y="1119"/>
                  </a:lnTo>
                  <a:lnTo>
                    <a:pt x="109" y="1114"/>
                  </a:lnTo>
                  <a:lnTo>
                    <a:pt x="124" y="1110"/>
                  </a:lnTo>
                  <a:lnTo>
                    <a:pt x="137" y="1105"/>
                  </a:lnTo>
                  <a:lnTo>
                    <a:pt x="152" y="1101"/>
                  </a:lnTo>
                  <a:lnTo>
                    <a:pt x="166" y="1094"/>
                  </a:lnTo>
                  <a:lnTo>
                    <a:pt x="181" y="1087"/>
                  </a:lnTo>
                  <a:lnTo>
                    <a:pt x="204" y="1068"/>
                  </a:lnTo>
                  <a:lnTo>
                    <a:pt x="193" y="1055"/>
                  </a:lnTo>
                  <a:lnTo>
                    <a:pt x="175" y="1061"/>
                  </a:lnTo>
                  <a:lnTo>
                    <a:pt x="155" y="1068"/>
                  </a:lnTo>
                  <a:lnTo>
                    <a:pt x="137" y="1074"/>
                  </a:lnTo>
                  <a:lnTo>
                    <a:pt x="119" y="1083"/>
                  </a:lnTo>
                  <a:lnTo>
                    <a:pt x="99" y="1091"/>
                  </a:lnTo>
                  <a:lnTo>
                    <a:pt x="78" y="1097"/>
                  </a:lnTo>
                  <a:lnTo>
                    <a:pt x="57" y="1101"/>
                  </a:lnTo>
                  <a:lnTo>
                    <a:pt x="34" y="1104"/>
                  </a:lnTo>
                  <a:lnTo>
                    <a:pt x="29" y="1097"/>
                  </a:lnTo>
                  <a:lnTo>
                    <a:pt x="22" y="1089"/>
                  </a:lnTo>
                  <a:lnTo>
                    <a:pt x="19" y="1078"/>
                  </a:lnTo>
                  <a:lnTo>
                    <a:pt x="22" y="1065"/>
                  </a:lnTo>
                  <a:lnTo>
                    <a:pt x="40" y="1058"/>
                  </a:lnTo>
                  <a:lnTo>
                    <a:pt x="58" y="1053"/>
                  </a:lnTo>
                  <a:lnTo>
                    <a:pt x="78" y="1048"/>
                  </a:lnTo>
                  <a:lnTo>
                    <a:pt x="96" y="1042"/>
                  </a:lnTo>
                  <a:lnTo>
                    <a:pt x="112" y="1035"/>
                  </a:lnTo>
                  <a:lnTo>
                    <a:pt x="129" y="1027"/>
                  </a:lnTo>
                  <a:lnTo>
                    <a:pt x="143" y="1017"/>
                  </a:lnTo>
                  <a:lnTo>
                    <a:pt x="155" y="1006"/>
                  </a:lnTo>
                  <a:lnTo>
                    <a:pt x="148" y="996"/>
                  </a:lnTo>
                  <a:lnTo>
                    <a:pt x="135" y="999"/>
                  </a:lnTo>
                  <a:lnTo>
                    <a:pt x="122" y="1004"/>
                  </a:lnTo>
                  <a:lnTo>
                    <a:pt x="109" y="1009"/>
                  </a:lnTo>
                  <a:lnTo>
                    <a:pt x="94" y="1014"/>
                  </a:lnTo>
                  <a:lnTo>
                    <a:pt x="80" y="1019"/>
                  </a:lnTo>
                  <a:lnTo>
                    <a:pt x="65" y="1024"/>
                  </a:lnTo>
                  <a:lnTo>
                    <a:pt x="50" y="1029"/>
                  </a:lnTo>
                  <a:lnTo>
                    <a:pt x="34" y="1033"/>
                  </a:lnTo>
                  <a:lnTo>
                    <a:pt x="8" y="1033"/>
                  </a:lnTo>
                  <a:lnTo>
                    <a:pt x="0" y="988"/>
                  </a:lnTo>
                  <a:lnTo>
                    <a:pt x="31" y="983"/>
                  </a:lnTo>
                  <a:lnTo>
                    <a:pt x="62" y="976"/>
                  </a:lnTo>
                  <a:lnTo>
                    <a:pt x="93" y="968"/>
                  </a:lnTo>
                  <a:lnTo>
                    <a:pt x="125" y="957"/>
                  </a:lnTo>
                  <a:lnTo>
                    <a:pt x="155" y="945"/>
                  </a:lnTo>
                  <a:lnTo>
                    <a:pt x="184" y="932"/>
                  </a:lnTo>
                  <a:lnTo>
                    <a:pt x="214" y="916"/>
                  </a:lnTo>
                  <a:lnTo>
                    <a:pt x="240" y="898"/>
                  </a:lnTo>
                  <a:lnTo>
                    <a:pt x="264" y="880"/>
                  </a:lnTo>
                  <a:lnTo>
                    <a:pt x="289" y="858"/>
                  </a:lnTo>
                  <a:lnTo>
                    <a:pt x="315" y="836"/>
                  </a:lnTo>
                  <a:lnTo>
                    <a:pt x="340" y="811"/>
                  </a:lnTo>
                  <a:lnTo>
                    <a:pt x="363" y="787"/>
                  </a:lnTo>
                  <a:lnTo>
                    <a:pt x="384" y="759"/>
                  </a:lnTo>
                  <a:lnTo>
                    <a:pt x="402" y="733"/>
                  </a:lnTo>
                  <a:lnTo>
                    <a:pt x="418" y="706"/>
                  </a:lnTo>
                  <a:lnTo>
                    <a:pt x="452" y="715"/>
                  </a:lnTo>
                  <a:lnTo>
                    <a:pt x="485" y="726"/>
                  </a:lnTo>
                  <a:lnTo>
                    <a:pt x="515" y="741"/>
                  </a:lnTo>
                  <a:lnTo>
                    <a:pt x="544" y="757"/>
                  </a:lnTo>
                  <a:lnTo>
                    <a:pt x="572" y="778"/>
                  </a:lnTo>
                  <a:lnTo>
                    <a:pt x="598" y="801"/>
                  </a:lnTo>
                  <a:lnTo>
                    <a:pt x="624" y="824"/>
                  </a:lnTo>
                  <a:lnTo>
                    <a:pt x="649" y="850"/>
                  </a:lnTo>
                  <a:lnTo>
                    <a:pt x="673" y="876"/>
                  </a:lnTo>
                  <a:lnTo>
                    <a:pt x="696" y="904"/>
                  </a:lnTo>
                  <a:lnTo>
                    <a:pt x="721" y="932"/>
                  </a:lnTo>
                  <a:lnTo>
                    <a:pt x="744" y="958"/>
                  </a:lnTo>
                  <a:lnTo>
                    <a:pt x="768" y="984"/>
                  </a:lnTo>
                  <a:lnTo>
                    <a:pt x="793" y="1009"/>
                  </a:lnTo>
                  <a:lnTo>
                    <a:pt x="817" y="1033"/>
                  </a:lnTo>
                  <a:lnTo>
                    <a:pt x="843" y="1055"/>
                  </a:lnTo>
                  <a:lnTo>
                    <a:pt x="856" y="1061"/>
                  </a:lnTo>
                  <a:lnTo>
                    <a:pt x="868" y="1069"/>
                  </a:lnTo>
                  <a:lnTo>
                    <a:pt x="879" y="1078"/>
                  </a:lnTo>
                  <a:lnTo>
                    <a:pt x="891" y="1087"/>
                  </a:lnTo>
                  <a:lnTo>
                    <a:pt x="900" y="1097"/>
                  </a:lnTo>
                  <a:lnTo>
                    <a:pt x="912" y="1105"/>
                  </a:lnTo>
                  <a:lnTo>
                    <a:pt x="923" y="1115"/>
                  </a:lnTo>
                  <a:lnTo>
                    <a:pt x="935" y="1125"/>
                  </a:lnTo>
                  <a:lnTo>
                    <a:pt x="940" y="1130"/>
                  </a:lnTo>
                  <a:lnTo>
                    <a:pt x="945" y="1135"/>
                  </a:lnTo>
                  <a:lnTo>
                    <a:pt x="951" y="1138"/>
                  </a:lnTo>
                  <a:lnTo>
                    <a:pt x="959" y="1141"/>
                  </a:lnTo>
                  <a:lnTo>
                    <a:pt x="968" y="1145"/>
                  </a:lnTo>
                  <a:lnTo>
                    <a:pt x="976" y="1148"/>
                  </a:lnTo>
                  <a:lnTo>
                    <a:pt x="984" y="1151"/>
                  </a:lnTo>
                  <a:lnTo>
                    <a:pt x="992" y="1154"/>
                  </a:lnTo>
                  <a:lnTo>
                    <a:pt x="1005" y="1133"/>
                  </a:lnTo>
                  <a:lnTo>
                    <a:pt x="1003" y="1127"/>
                  </a:lnTo>
                  <a:lnTo>
                    <a:pt x="1000" y="1119"/>
                  </a:lnTo>
                  <a:lnTo>
                    <a:pt x="997" y="1110"/>
                  </a:lnTo>
                  <a:lnTo>
                    <a:pt x="992" y="1101"/>
                  </a:lnTo>
                  <a:lnTo>
                    <a:pt x="1002" y="1096"/>
                  </a:lnTo>
                  <a:lnTo>
                    <a:pt x="1012" y="1101"/>
                  </a:lnTo>
                  <a:lnTo>
                    <a:pt x="1021" y="1104"/>
                  </a:lnTo>
                  <a:lnTo>
                    <a:pt x="1035" y="1096"/>
                  </a:lnTo>
                  <a:lnTo>
                    <a:pt x="1026" y="1073"/>
                  </a:lnTo>
                  <a:lnTo>
                    <a:pt x="1020" y="1071"/>
                  </a:lnTo>
                  <a:lnTo>
                    <a:pt x="1013" y="1066"/>
                  </a:lnTo>
                  <a:lnTo>
                    <a:pt x="1007" y="1063"/>
                  </a:lnTo>
                  <a:lnTo>
                    <a:pt x="1000" y="1060"/>
                  </a:lnTo>
                  <a:lnTo>
                    <a:pt x="994" y="1056"/>
                  </a:lnTo>
                  <a:lnTo>
                    <a:pt x="987" y="1055"/>
                  </a:lnTo>
                  <a:lnTo>
                    <a:pt x="979" y="1055"/>
                  </a:lnTo>
                  <a:lnTo>
                    <a:pt x="969" y="1056"/>
                  </a:lnTo>
                  <a:lnTo>
                    <a:pt x="959" y="1061"/>
                  </a:lnTo>
                  <a:lnTo>
                    <a:pt x="954" y="1074"/>
                  </a:lnTo>
                  <a:lnTo>
                    <a:pt x="950" y="1087"/>
                  </a:lnTo>
                  <a:lnTo>
                    <a:pt x="938" y="1092"/>
                  </a:lnTo>
                  <a:lnTo>
                    <a:pt x="927" y="1083"/>
                  </a:lnTo>
                  <a:lnTo>
                    <a:pt x="915" y="1073"/>
                  </a:lnTo>
                  <a:lnTo>
                    <a:pt x="904" y="1063"/>
                  </a:lnTo>
                  <a:lnTo>
                    <a:pt x="892" y="1055"/>
                  </a:lnTo>
                  <a:lnTo>
                    <a:pt x="917" y="1038"/>
                  </a:lnTo>
                  <a:lnTo>
                    <a:pt x="910" y="1025"/>
                  </a:lnTo>
                  <a:lnTo>
                    <a:pt x="904" y="1022"/>
                  </a:lnTo>
                  <a:lnTo>
                    <a:pt x="897" y="1020"/>
                  </a:lnTo>
                  <a:lnTo>
                    <a:pt x="887" y="1020"/>
                  </a:lnTo>
                  <a:lnTo>
                    <a:pt x="879" y="1020"/>
                  </a:lnTo>
                  <a:lnTo>
                    <a:pt x="871" y="1022"/>
                  </a:lnTo>
                  <a:lnTo>
                    <a:pt x="863" y="1020"/>
                  </a:lnTo>
                  <a:lnTo>
                    <a:pt x="856" y="1017"/>
                  </a:lnTo>
                  <a:lnTo>
                    <a:pt x="850" y="1011"/>
                  </a:lnTo>
                  <a:lnTo>
                    <a:pt x="860" y="1009"/>
                  </a:lnTo>
                  <a:lnTo>
                    <a:pt x="868" y="1006"/>
                  </a:lnTo>
                  <a:lnTo>
                    <a:pt x="874" y="999"/>
                  </a:lnTo>
                  <a:lnTo>
                    <a:pt x="884" y="989"/>
                  </a:lnTo>
                  <a:lnTo>
                    <a:pt x="881" y="983"/>
                  </a:lnTo>
                  <a:lnTo>
                    <a:pt x="874" y="980"/>
                  </a:lnTo>
                  <a:lnTo>
                    <a:pt x="866" y="978"/>
                  </a:lnTo>
                  <a:lnTo>
                    <a:pt x="856" y="980"/>
                  </a:lnTo>
                  <a:lnTo>
                    <a:pt x="845" y="981"/>
                  </a:lnTo>
                  <a:lnTo>
                    <a:pt x="833" y="981"/>
                  </a:lnTo>
                  <a:lnTo>
                    <a:pt x="824" y="981"/>
                  </a:lnTo>
                  <a:lnTo>
                    <a:pt x="814" y="980"/>
                  </a:lnTo>
                  <a:lnTo>
                    <a:pt x="833" y="957"/>
                  </a:lnTo>
                  <a:lnTo>
                    <a:pt x="827" y="940"/>
                  </a:lnTo>
                  <a:lnTo>
                    <a:pt x="819" y="937"/>
                  </a:lnTo>
                  <a:lnTo>
                    <a:pt x="809" y="937"/>
                  </a:lnTo>
                  <a:lnTo>
                    <a:pt x="801" y="939"/>
                  </a:lnTo>
                  <a:lnTo>
                    <a:pt x="791" y="940"/>
                  </a:lnTo>
                  <a:lnTo>
                    <a:pt x="783" y="942"/>
                  </a:lnTo>
                  <a:lnTo>
                    <a:pt x="775" y="940"/>
                  </a:lnTo>
                  <a:lnTo>
                    <a:pt x="770" y="937"/>
                  </a:lnTo>
                  <a:lnTo>
                    <a:pt x="765" y="929"/>
                  </a:lnTo>
                  <a:lnTo>
                    <a:pt x="786" y="912"/>
                  </a:lnTo>
                  <a:lnTo>
                    <a:pt x="765" y="894"/>
                  </a:lnTo>
                  <a:lnTo>
                    <a:pt x="753" y="896"/>
                  </a:lnTo>
                  <a:lnTo>
                    <a:pt x="742" y="896"/>
                  </a:lnTo>
                  <a:lnTo>
                    <a:pt x="730" y="893"/>
                  </a:lnTo>
                  <a:lnTo>
                    <a:pt x="722" y="886"/>
                  </a:lnTo>
                  <a:lnTo>
                    <a:pt x="742" y="868"/>
                  </a:lnTo>
                  <a:lnTo>
                    <a:pt x="737" y="855"/>
                  </a:lnTo>
                  <a:lnTo>
                    <a:pt x="730" y="849"/>
                  </a:lnTo>
                  <a:lnTo>
                    <a:pt x="719" y="847"/>
                  </a:lnTo>
                  <a:lnTo>
                    <a:pt x="708" y="847"/>
                  </a:lnTo>
                  <a:lnTo>
                    <a:pt x="696" y="849"/>
                  </a:lnTo>
                  <a:lnTo>
                    <a:pt x="683" y="847"/>
                  </a:lnTo>
                  <a:lnTo>
                    <a:pt x="673" y="842"/>
                  </a:lnTo>
                  <a:lnTo>
                    <a:pt x="665" y="832"/>
                  </a:lnTo>
                  <a:lnTo>
                    <a:pt x="670" y="826"/>
                  </a:lnTo>
                  <a:lnTo>
                    <a:pt x="676" y="818"/>
                  </a:lnTo>
                  <a:lnTo>
                    <a:pt x="680" y="808"/>
                  </a:lnTo>
                  <a:lnTo>
                    <a:pt x="670" y="793"/>
                  </a:lnTo>
                  <a:lnTo>
                    <a:pt x="665" y="795"/>
                  </a:lnTo>
                  <a:lnTo>
                    <a:pt x="659" y="795"/>
                  </a:lnTo>
                  <a:lnTo>
                    <a:pt x="650" y="795"/>
                  </a:lnTo>
                  <a:lnTo>
                    <a:pt x="644" y="793"/>
                  </a:lnTo>
                  <a:lnTo>
                    <a:pt x="636" y="791"/>
                  </a:lnTo>
                  <a:lnTo>
                    <a:pt x="627" y="788"/>
                  </a:lnTo>
                  <a:lnTo>
                    <a:pt x="619" y="787"/>
                  </a:lnTo>
                  <a:lnTo>
                    <a:pt x="613" y="783"/>
                  </a:lnTo>
                  <a:lnTo>
                    <a:pt x="593" y="764"/>
                  </a:lnTo>
                  <a:lnTo>
                    <a:pt x="601" y="759"/>
                  </a:lnTo>
                  <a:lnTo>
                    <a:pt x="609" y="754"/>
                  </a:lnTo>
                  <a:lnTo>
                    <a:pt x="618" y="746"/>
                  </a:lnTo>
                  <a:lnTo>
                    <a:pt x="621" y="733"/>
                  </a:lnTo>
                  <a:lnTo>
                    <a:pt x="613" y="729"/>
                  </a:lnTo>
                  <a:lnTo>
                    <a:pt x="605" y="728"/>
                  </a:lnTo>
                  <a:lnTo>
                    <a:pt x="596" y="726"/>
                  </a:lnTo>
                  <a:lnTo>
                    <a:pt x="588" y="726"/>
                  </a:lnTo>
                  <a:lnTo>
                    <a:pt x="580" y="728"/>
                  </a:lnTo>
                  <a:lnTo>
                    <a:pt x="570" y="728"/>
                  </a:lnTo>
                  <a:lnTo>
                    <a:pt x="562" y="726"/>
                  </a:lnTo>
                  <a:lnTo>
                    <a:pt x="552" y="724"/>
                  </a:lnTo>
                  <a:lnTo>
                    <a:pt x="547" y="700"/>
                  </a:lnTo>
                  <a:lnTo>
                    <a:pt x="541" y="693"/>
                  </a:lnTo>
                  <a:lnTo>
                    <a:pt x="531" y="688"/>
                  </a:lnTo>
                  <a:lnTo>
                    <a:pt x="521" y="685"/>
                  </a:lnTo>
                  <a:lnTo>
                    <a:pt x="510" y="684"/>
                  </a:lnTo>
                  <a:lnTo>
                    <a:pt x="497" y="682"/>
                  </a:lnTo>
                  <a:lnTo>
                    <a:pt x="484" y="679"/>
                  </a:lnTo>
                  <a:lnTo>
                    <a:pt x="470" y="675"/>
                  </a:lnTo>
                  <a:lnTo>
                    <a:pt x="457" y="670"/>
                  </a:lnTo>
                  <a:lnTo>
                    <a:pt x="454" y="666"/>
                  </a:lnTo>
                  <a:lnTo>
                    <a:pt x="451" y="662"/>
                  </a:lnTo>
                  <a:lnTo>
                    <a:pt x="446" y="659"/>
                  </a:lnTo>
                  <a:lnTo>
                    <a:pt x="441" y="656"/>
                  </a:lnTo>
                  <a:lnTo>
                    <a:pt x="433" y="652"/>
                  </a:lnTo>
                  <a:lnTo>
                    <a:pt x="426" y="649"/>
                  </a:lnTo>
                  <a:lnTo>
                    <a:pt x="417" y="646"/>
                  </a:lnTo>
                  <a:lnTo>
                    <a:pt x="408" y="641"/>
                  </a:lnTo>
                  <a:lnTo>
                    <a:pt x="395" y="630"/>
                  </a:lnTo>
                  <a:lnTo>
                    <a:pt x="382" y="618"/>
                  </a:lnTo>
                  <a:lnTo>
                    <a:pt x="367" y="607"/>
                  </a:lnTo>
                  <a:lnTo>
                    <a:pt x="353" y="595"/>
                  </a:lnTo>
                  <a:lnTo>
                    <a:pt x="338" y="585"/>
                  </a:lnTo>
                  <a:lnTo>
                    <a:pt x="320" y="574"/>
                  </a:lnTo>
                  <a:lnTo>
                    <a:pt x="304" y="564"/>
                  </a:lnTo>
                  <a:lnTo>
                    <a:pt x="284" y="554"/>
                  </a:lnTo>
                  <a:lnTo>
                    <a:pt x="289" y="535"/>
                  </a:lnTo>
                  <a:lnTo>
                    <a:pt x="302" y="517"/>
                  </a:lnTo>
                  <a:lnTo>
                    <a:pt x="317" y="499"/>
                  </a:lnTo>
                  <a:lnTo>
                    <a:pt x="333" y="482"/>
                  </a:lnTo>
                  <a:lnTo>
                    <a:pt x="348" y="463"/>
                  </a:lnTo>
                  <a:lnTo>
                    <a:pt x="363" y="445"/>
                  </a:lnTo>
                  <a:lnTo>
                    <a:pt x="376" y="424"/>
                  </a:lnTo>
                  <a:lnTo>
                    <a:pt x="389" y="402"/>
                  </a:lnTo>
                  <a:lnTo>
                    <a:pt x="397" y="378"/>
                  </a:lnTo>
                  <a:lnTo>
                    <a:pt x="395" y="368"/>
                  </a:lnTo>
                  <a:lnTo>
                    <a:pt x="392" y="360"/>
                  </a:lnTo>
                  <a:lnTo>
                    <a:pt x="389" y="350"/>
                  </a:lnTo>
                  <a:lnTo>
                    <a:pt x="381" y="343"/>
                  </a:lnTo>
                  <a:lnTo>
                    <a:pt x="397" y="309"/>
                  </a:lnTo>
                  <a:lnTo>
                    <a:pt x="400" y="298"/>
                  </a:lnTo>
                  <a:lnTo>
                    <a:pt x="407" y="288"/>
                  </a:lnTo>
                  <a:lnTo>
                    <a:pt x="412" y="276"/>
                  </a:lnTo>
                  <a:lnTo>
                    <a:pt x="417" y="262"/>
                  </a:lnTo>
                  <a:lnTo>
                    <a:pt x="412" y="237"/>
                  </a:lnTo>
                  <a:lnTo>
                    <a:pt x="405" y="227"/>
                  </a:lnTo>
                  <a:lnTo>
                    <a:pt x="400" y="216"/>
                  </a:lnTo>
                  <a:lnTo>
                    <a:pt x="394" y="204"/>
                  </a:lnTo>
                  <a:lnTo>
                    <a:pt x="385" y="191"/>
                  </a:lnTo>
                  <a:lnTo>
                    <a:pt x="408" y="177"/>
                  </a:lnTo>
                  <a:lnTo>
                    <a:pt x="428" y="162"/>
                  </a:lnTo>
                  <a:lnTo>
                    <a:pt x="448" y="144"/>
                  </a:lnTo>
                  <a:lnTo>
                    <a:pt x="467" y="124"/>
                  </a:lnTo>
                  <a:lnTo>
                    <a:pt x="484" y="103"/>
                  </a:lnTo>
                  <a:lnTo>
                    <a:pt x="498" y="82"/>
                  </a:lnTo>
                  <a:lnTo>
                    <a:pt x="513" y="60"/>
                  </a:lnTo>
                  <a:lnTo>
                    <a:pt x="524" y="38"/>
                  </a:lnTo>
                  <a:lnTo>
                    <a:pt x="524" y="3"/>
                  </a:lnTo>
                  <a:lnTo>
                    <a:pt x="539" y="0"/>
                  </a:lnTo>
                  <a:lnTo>
                    <a:pt x="559" y="5"/>
                  </a:lnTo>
                  <a:lnTo>
                    <a:pt x="577" y="11"/>
                  </a:lnTo>
                  <a:lnTo>
                    <a:pt x="595" y="16"/>
                  </a:lnTo>
                  <a:lnTo>
                    <a:pt x="614" y="23"/>
                  </a:lnTo>
                  <a:lnTo>
                    <a:pt x="632" y="29"/>
                  </a:lnTo>
                  <a:lnTo>
                    <a:pt x="652" y="34"/>
                  </a:lnTo>
                  <a:lnTo>
                    <a:pt x="672" y="39"/>
                  </a:lnTo>
                  <a:lnTo>
                    <a:pt x="691" y="41"/>
                  </a:lnTo>
                  <a:lnTo>
                    <a:pt x="744" y="64"/>
                  </a:lnTo>
                  <a:lnTo>
                    <a:pt x="793" y="90"/>
                  </a:lnTo>
                  <a:lnTo>
                    <a:pt x="842" y="118"/>
                  </a:lnTo>
                  <a:lnTo>
                    <a:pt x="887" y="149"/>
                  </a:lnTo>
                  <a:lnTo>
                    <a:pt x="932" y="183"/>
                  </a:lnTo>
                  <a:lnTo>
                    <a:pt x="972" y="219"/>
                  </a:lnTo>
                  <a:lnTo>
                    <a:pt x="1013" y="258"/>
                  </a:lnTo>
                  <a:lnTo>
                    <a:pt x="1051" y="298"/>
                  </a:lnTo>
                  <a:lnTo>
                    <a:pt x="1089" y="340"/>
                  </a:lnTo>
                  <a:lnTo>
                    <a:pt x="1123" y="386"/>
                  </a:lnTo>
                  <a:lnTo>
                    <a:pt x="1156" y="432"/>
                  </a:lnTo>
                  <a:lnTo>
                    <a:pt x="1188" y="477"/>
                  </a:lnTo>
                  <a:lnTo>
                    <a:pt x="1218" y="527"/>
                  </a:lnTo>
                  <a:lnTo>
                    <a:pt x="1245" y="577"/>
                  </a:lnTo>
                  <a:lnTo>
                    <a:pt x="1273" y="628"/>
                  </a:lnTo>
                  <a:lnTo>
                    <a:pt x="1298" y="679"/>
                  </a:lnTo>
                  <a:lnTo>
                    <a:pt x="1353" y="824"/>
                  </a:lnTo>
                  <a:lnTo>
                    <a:pt x="1391" y="973"/>
                  </a:lnTo>
                  <a:lnTo>
                    <a:pt x="1409" y="1122"/>
                  </a:lnTo>
                  <a:lnTo>
                    <a:pt x="1411" y="1272"/>
                  </a:lnTo>
                  <a:lnTo>
                    <a:pt x="1394" y="1421"/>
                  </a:lnTo>
                  <a:lnTo>
                    <a:pt x="1362" y="1568"/>
                  </a:lnTo>
                  <a:lnTo>
                    <a:pt x="1313" y="1712"/>
                  </a:lnTo>
                  <a:lnTo>
                    <a:pt x="1247" y="1849"/>
                  </a:lnTo>
                  <a:lnTo>
                    <a:pt x="1239" y="1859"/>
                  </a:lnTo>
                  <a:lnTo>
                    <a:pt x="1232" y="1867"/>
                  </a:lnTo>
                  <a:lnTo>
                    <a:pt x="1224" y="1879"/>
                  </a:lnTo>
                  <a:lnTo>
                    <a:pt x="1218" y="1889"/>
                  </a:lnTo>
                  <a:lnTo>
                    <a:pt x="1209" y="1900"/>
                  </a:lnTo>
                  <a:lnTo>
                    <a:pt x="1201" y="1910"/>
                  </a:lnTo>
                  <a:lnTo>
                    <a:pt x="1192" y="1921"/>
                  </a:lnTo>
                  <a:lnTo>
                    <a:pt x="1182" y="1931"/>
                  </a:lnTo>
                  <a:lnTo>
                    <a:pt x="1172" y="1935"/>
                  </a:lnTo>
                  <a:lnTo>
                    <a:pt x="1162" y="1941"/>
                  </a:lnTo>
                  <a:lnTo>
                    <a:pt x="1151" y="1946"/>
                  </a:lnTo>
                  <a:lnTo>
                    <a:pt x="1134" y="1951"/>
                  </a:lnTo>
                  <a:lnTo>
                    <a:pt x="1120" y="1962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8" name="Freeform 12"/>
            <p:cNvSpPr>
              <a:spLocks/>
            </p:cNvSpPr>
            <p:nvPr/>
          </p:nvSpPr>
          <p:spPr bwMode="auto">
            <a:xfrm>
              <a:off x="5265" y="3238"/>
              <a:ext cx="56" cy="43"/>
            </a:xfrm>
            <a:custGeom>
              <a:avLst/>
              <a:gdLst>
                <a:gd name="T0" fmla="*/ 8 w 113"/>
                <a:gd name="T1" fmla="*/ 85 h 85"/>
                <a:gd name="T2" fmla="*/ 0 w 113"/>
                <a:gd name="T3" fmla="*/ 77 h 85"/>
                <a:gd name="T4" fmla="*/ 6 w 113"/>
                <a:gd name="T5" fmla="*/ 73 h 85"/>
                <a:gd name="T6" fmla="*/ 15 w 113"/>
                <a:gd name="T7" fmla="*/ 69 h 85"/>
                <a:gd name="T8" fmla="*/ 24 w 113"/>
                <a:gd name="T9" fmla="*/ 65 h 85"/>
                <a:gd name="T10" fmla="*/ 34 w 113"/>
                <a:gd name="T11" fmla="*/ 62 h 85"/>
                <a:gd name="T12" fmla="*/ 44 w 113"/>
                <a:gd name="T13" fmla="*/ 57 h 85"/>
                <a:gd name="T14" fmla="*/ 52 w 113"/>
                <a:gd name="T15" fmla="*/ 54 h 85"/>
                <a:gd name="T16" fmla="*/ 60 w 113"/>
                <a:gd name="T17" fmla="*/ 47 h 85"/>
                <a:gd name="T18" fmla="*/ 67 w 113"/>
                <a:gd name="T19" fmla="*/ 41 h 85"/>
                <a:gd name="T20" fmla="*/ 73 w 113"/>
                <a:gd name="T21" fmla="*/ 31 h 85"/>
                <a:gd name="T22" fmla="*/ 82 w 113"/>
                <a:gd name="T23" fmla="*/ 19 h 85"/>
                <a:gd name="T24" fmla="*/ 91 w 113"/>
                <a:gd name="T25" fmla="*/ 8 h 85"/>
                <a:gd name="T26" fmla="*/ 104 w 113"/>
                <a:gd name="T27" fmla="*/ 0 h 85"/>
                <a:gd name="T28" fmla="*/ 113 w 113"/>
                <a:gd name="T29" fmla="*/ 6 h 85"/>
                <a:gd name="T30" fmla="*/ 111 w 113"/>
                <a:gd name="T31" fmla="*/ 31 h 85"/>
                <a:gd name="T32" fmla="*/ 100 w 113"/>
                <a:gd name="T33" fmla="*/ 39 h 85"/>
                <a:gd name="T34" fmla="*/ 90 w 113"/>
                <a:gd name="T35" fmla="*/ 46 h 85"/>
                <a:gd name="T36" fmla="*/ 80 w 113"/>
                <a:gd name="T37" fmla="*/ 54 h 85"/>
                <a:gd name="T38" fmla="*/ 68 w 113"/>
                <a:gd name="T39" fmla="*/ 60 h 85"/>
                <a:gd name="T40" fmla="*/ 57 w 113"/>
                <a:gd name="T41" fmla="*/ 67 h 85"/>
                <a:gd name="T42" fmla="*/ 46 w 113"/>
                <a:gd name="T43" fmla="*/ 72 h 85"/>
                <a:gd name="T44" fmla="*/ 31 w 113"/>
                <a:gd name="T45" fmla="*/ 78 h 85"/>
                <a:gd name="T46" fmla="*/ 16 w 113"/>
                <a:gd name="T47" fmla="*/ 85 h 85"/>
                <a:gd name="T48" fmla="*/ 8 w 113"/>
                <a:gd name="T4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85">
                  <a:moveTo>
                    <a:pt x="8" y="85"/>
                  </a:moveTo>
                  <a:lnTo>
                    <a:pt x="0" y="77"/>
                  </a:lnTo>
                  <a:lnTo>
                    <a:pt x="6" y="73"/>
                  </a:lnTo>
                  <a:lnTo>
                    <a:pt x="15" y="69"/>
                  </a:lnTo>
                  <a:lnTo>
                    <a:pt x="24" y="65"/>
                  </a:lnTo>
                  <a:lnTo>
                    <a:pt x="34" y="62"/>
                  </a:lnTo>
                  <a:lnTo>
                    <a:pt x="44" y="57"/>
                  </a:lnTo>
                  <a:lnTo>
                    <a:pt x="52" y="54"/>
                  </a:lnTo>
                  <a:lnTo>
                    <a:pt x="60" y="47"/>
                  </a:lnTo>
                  <a:lnTo>
                    <a:pt x="67" y="41"/>
                  </a:lnTo>
                  <a:lnTo>
                    <a:pt x="73" y="31"/>
                  </a:lnTo>
                  <a:lnTo>
                    <a:pt x="82" y="19"/>
                  </a:lnTo>
                  <a:lnTo>
                    <a:pt x="91" y="8"/>
                  </a:lnTo>
                  <a:lnTo>
                    <a:pt x="104" y="0"/>
                  </a:lnTo>
                  <a:lnTo>
                    <a:pt x="113" y="6"/>
                  </a:lnTo>
                  <a:lnTo>
                    <a:pt x="111" y="31"/>
                  </a:lnTo>
                  <a:lnTo>
                    <a:pt x="100" y="39"/>
                  </a:lnTo>
                  <a:lnTo>
                    <a:pt x="90" y="46"/>
                  </a:lnTo>
                  <a:lnTo>
                    <a:pt x="80" y="54"/>
                  </a:lnTo>
                  <a:lnTo>
                    <a:pt x="68" y="60"/>
                  </a:lnTo>
                  <a:lnTo>
                    <a:pt x="57" y="67"/>
                  </a:lnTo>
                  <a:lnTo>
                    <a:pt x="46" y="72"/>
                  </a:lnTo>
                  <a:lnTo>
                    <a:pt x="31" y="78"/>
                  </a:lnTo>
                  <a:lnTo>
                    <a:pt x="16" y="85"/>
                  </a:lnTo>
                  <a:lnTo>
                    <a:pt x="8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9" name="Freeform 13"/>
            <p:cNvSpPr>
              <a:spLocks/>
            </p:cNvSpPr>
            <p:nvPr/>
          </p:nvSpPr>
          <p:spPr bwMode="auto">
            <a:xfrm>
              <a:off x="4198" y="2655"/>
              <a:ext cx="436" cy="565"/>
            </a:xfrm>
            <a:custGeom>
              <a:avLst/>
              <a:gdLst>
                <a:gd name="T0" fmla="*/ 102 w 872"/>
                <a:gd name="T1" fmla="*/ 1107 h 1132"/>
                <a:gd name="T2" fmla="*/ 30 w 872"/>
                <a:gd name="T3" fmla="*/ 1008 h 1132"/>
                <a:gd name="T4" fmla="*/ 38 w 872"/>
                <a:gd name="T5" fmla="*/ 679 h 1132"/>
                <a:gd name="T6" fmla="*/ 177 w 872"/>
                <a:gd name="T7" fmla="*/ 429 h 1132"/>
                <a:gd name="T8" fmla="*/ 263 w 872"/>
                <a:gd name="T9" fmla="*/ 304 h 1132"/>
                <a:gd name="T10" fmla="*/ 386 w 872"/>
                <a:gd name="T11" fmla="*/ 152 h 1132"/>
                <a:gd name="T12" fmla="*/ 512 w 872"/>
                <a:gd name="T13" fmla="*/ 0 h 1132"/>
                <a:gd name="T14" fmla="*/ 599 w 872"/>
                <a:gd name="T15" fmla="*/ 180 h 1132"/>
                <a:gd name="T16" fmla="*/ 715 w 872"/>
                <a:gd name="T17" fmla="*/ 272 h 1132"/>
                <a:gd name="T18" fmla="*/ 780 w 872"/>
                <a:gd name="T19" fmla="*/ 291 h 1132"/>
                <a:gd name="T20" fmla="*/ 859 w 872"/>
                <a:gd name="T21" fmla="*/ 286 h 1132"/>
                <a:gd name="T22" fmla="*/ 809 w 872"/>
                <a:gd name="T23" fmla="*/ 327 h 1132"/>
                <a:gd name="T24" fmla="*/ 741 w 872"/>
                <a:gd name="T25" fmla="*/ 349 h 1132"/>
                <a:gd name="T26" fmla="*/ 819 w 872"/>
                <a:gd name="T27" fmla="*/ 362 h 1132"/>
                <a:gd name="T28" fmla="*/ 782 w 872"/>
                <a:gd name="T29" fmla="*/ 381 h 1132"/>
                <a:gd name="T30" fmla="*/ 674 w 872"/>
                <a:gd name="T31" fmla="*/ 349 h 1132"/>
                <a:gd name="T32" fmla="*/ 770 w 872"/>
                <a:gd name="T33" fmla="*/ 412 h 1132"/>
                <a:gd name="T34" fmla="*/ 796 w 872"/>
                <a:gd name="T35" fmla="*/ 458 h 1132"/>
                <a:gd name="T36" fmla="*/ 718 w 872"/>
                <a:gd name="T37" fmla="*/ 438 h 1132"/>
                <a:gd name="T38" fmla="*/ 641 w 872"/>
                <a:gd name="T39" fmla="*/ 421 h 1132"/>
                <a:gd name="T40" fmla="*/ 718 w 872"/>
                <a:gd name="T41" fmla="*/ 474 h 1132"/>
                <a:gd name="T42" fmla="*/ 805 w 872"/>
                <a:gd name="T43" fmla="*/ 514 h 1132"/>
                <a:gd name="T44" fmla="*/ 759 w 872"/>
                <a:gd name="T45" fmla="*/ 551 h 1132"/>
                <a:gd name="T46" fmla="*/ 705 w 872"/>
                <a:gd name="T47" fmla="*/ 540 h 1132"/>
                <a:gd name="T48" fmla="*/ 639 w 872"/>
                <a:gd name="T49" fmla="*/ 509 h 1132"/>
                <a:gd name="T50" fmla="*/ 639 w 872"/>
                <a:gd name="T51" fmla="*/ 545 h 1132"/>
                <a:gd name="T52" fmla="*/ 764 w 872"/>
                <a:gd name="T53" fmla="*/ 595 h 1132"/>
                <a:gd name="T54" fmla="*/ 698 w 872"/>
                <a:gd name="T55" fmla="*/ 636 h 1132"/>
                <a:gd name="T56" fmla="*/ 564 w 872"/>
                <a:gd name="T57" fmla="*/ 595 h 1132"/>
                <a:gd name="T58" fmla="*/ 628 w 872"/>
                <a:gd name="T59" fmla="*/ 653 h 1132"/>
                <a:gd name="T60" fmla="*/ 706 w 872"/>
                <a:gd name="T61" fmla="*/ 702 h 1132"/>
                <a:gd name="T62" fmla="*/ 635 w 872"/>
                <a:gd name="T63" fmla="*/ 725 h 1132"/>
                <a:gd name="T64" fmla="*/ 548 w 872"/>
                <a:gd name="T65" fmla="*/ 699 h 1132"/>
                <a:gd name="T66" fmla="*/ 486 w 872"/>
                <a:gd name="T67" fmla="*/ 684 h 1132"/>
                <a:gd name="T68" fmla="*/ 566 w 872"/>
                <a:gd name="T69" fmla="*/ 739 h 1132"/>
                <a:gd name="T70" fmla="*/ 641 w 872"/>
                <a:gd name="T71" fmla="*/ 792 h 1132"/>
                <a:gd name="T72" fmla="*/ 491 w 872"/>
                <a:gd name="T73" fmla="*/ 767 h 1132"/>
                <a:gd name="T74" fmla="*/ 476 w 872"/>
                <a:gd name="T75" fmla="*/ 792 h 1132"/>
                <a:gd name="T76" fmla="*/ 599 w 872"/>
                <a:gd name="T77" fmla="*/ 831 h 1132"/>
                <a:gd name="T78" fmla="*/ 525 w 872"/>
                <a:gd name="T79" fmla="*/ 867 h 1132"/>
                <a:gd name="T80" fmla="*/ 447 w 872"/>
                <a:gd name="T81" fmla="*/ 842 h 1132"/>
                <a:gd name="T82" fmla="*/ 365 w 872"/>
                <a:gd name="T83" fmla="*/ 811 h 1132"/>
                <a:gd name="T84" fmla="*/ 463 w 872"/>
                <a:gd name="T85" fmla="*/ 883 h 1132"/>
                <a:gd name="T86" fmla="*/ 509 w 872"/>
                <a:gd name="T87" fmla="*/ 926 h 1132"/>
                <a:gd name="T88" fmla="*/ 430 w 872"/>
                <a:gd name="T89" fmla="*/ 926 h 1132"/>
                <a:gd name="T90" fmla="*/ 363 w 872"/>
                <a:gd name="T91" fmla="*/ 891 h 1132"/>
                <a:gd name="T92" fmla="*/ 330 w 872"/>
                <a:gd name="T93" fmla="*/ 895 h 1132"/>
                <a:gd name="T94" fmla="*/ 429 w 872"/>
                <a:gd name="T95" fmla="*/ 955 h 1132"/>
                <a:gd name="T96" fmla="*/ 353 w 872"/>
                <a:gd name="T97" fmla="*/ 973 h 1132"/>
                <a:gd name="T98" fmla="*/ 272 w 872"/>
                <a:gd name="T99" fmla="*/ 949 h 1132"/>
                <a:gd name="T100" fmla="*/ 358 w 872"/>
                <a:gd name="T101" fmla="*/ 1003 h 1132"/>
                <a:gd name="T102" fmla="*/ 312 w 872"/>
                <a:gd name="T103" fmla="*/ 1019 h 1132"/>
                <a:gd name="T104" fmla="*/ 201 w 872"/>
                <a:gd name="T105" fmla="*/ 970 h 1132"/>
                <a:gd name="T106" fmla="*/ 301 w 872"/>
                <a:gd name="T107" fmla="*/ 1044 h 1132"/>
                <a:gd name="T108" fmla="*/ 299 w 872"/>
                <a:gd name="T109" fmla="*/ 1081 h 1132"/>
                <a:gd name="T110" fmla="*/ 185 w 872"/>
                <a:gd name="T111" fmla="*/ 1024 h 1132"/>
                <a:gd name="T112" fmla="*/ 162 w 872"/>
                <a:gd name="T113" fmla="*/ 1037 h 1132"/>
                <a:gd name="T114" fmla="*/ 224 w 872"/>
                <a:gd name="T115" fmla="*/ 1083 h 1132"/>
                <a:gd name="T116" fmla="*/ 262 w 872"/>
                <a:gd name="T117" fmla="*/ 1098 h 1132"/>
                <a:gd name="T118" fmla="*/ 188 w 872"/>
                <a:gd name="T119" fmla="*/ 1098 h 1132"/>
                <a:gd name="T120" fmla="*/ 93 w 872"/>
                <a:gd name="T121" fmla="*/ 1055 h 1132"/>
                <a:gd name="T122" fmla="*/ 134 w 872"/>
                <a:gd name="T123" fmla="*/ 1091 h 1132"/>
                <a:gd name="T124" fmla="*/ 183 w 872"/>
                <a:gd name="T125" fmla="*/ 112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72" h="1132">
                  <a:moveTo>
                    <a:pt x="183" y="1132"/>
                  </a:moveTo>
                  <a:lnTo>
                    <a:pt x="167" y="1127"/>
                  </a:lnTo>
                  <a:lnTo>
                    <a:pt x="151" y="1124"/>
                  </a:lnTo>
                  <a:lnTo>
                    <a:pt x="134" y="1119"/>
                  </a:lnTo>
                  <a:lnTo>
                    <a:pt x="118" y="1114"/>
                  </a:lnTo>
                  <a:lnTo>
                    <a:pt x="102" y="1107"/>
                  </a:lnTo>
                  <a:lnTo>
                    <a:pt x="85" y="1099"/>
                  </a:lnTo>
                  <a:lnTo>
                    <a:pt x="70" y="1091"/>
                  </a:lnTo>
                  <a:lnTo>
                    <a:pt x="56" y="1081"/>
                  </a:lnTo>
                  <a:lnTo>
                    <a:pt x="41" y="1058"/>
                  </a:lnTo>
                  <a:lnTo>
                    <a:pt x="36" y="1034"/>
                  </a:lnTo>
                  <a:lnTo>
                    <a:pt x="30" y="1008"/>
                  </a:lnTo>
                  <a:lnTo>
                    <a:pt x="21" y="980"/>
                  </a:lnTo>
                  <a:lnTo>
                    <a:pt x="10" y="954"/>
                  </a:lnTo>
                  <a:lnTo>
                    <a:pt x="0" y="883"/>
                  </a:lnTo>
                  <a:lnTo>
                    <a:pt x="3" y="813"/>
                  </a:lnTo>
                  <a:lnTo>
                    <a:pt x="16" y="746"/>
                  </a:lnTo>
                  <a:lnTo>
                    <a:pt x="38" y="679"/>
                  </a:lnTo>
                  <a:lnTo>
                    <a:pt x="66" y="615"/>
                  </a:lnTo>
                  <a:lnTo>
                    <a:pt x="97" y="555"/>
                  </a:lnTo>
                  <a:lnTo>
                    <a:pt x="129" y="497"/>
                  </a:lnTo>
                  <a:lnTo>
                    <a:pt x="164" y="443"/>
                  </a:lnTo>
                  <a:lnTo>
                    <a:pt x="172" y="438"/>
                  </a:lnTo>
                  <a:lnTo>
                    <a:pt x="177" y="429"/>
                  </a:lnTo>
                  <a:lnTo>
                    <a:pt x="182" y="417"/>
                  </a:lnTo>
                  <a:lnTo>
                    <a:pt x="191" y="409"/>
                  </a:lnTo>
                  <a:lnTo>
                    <a:pt x="208" y="383"/>
                  </a:lnTo>
                  <a:lnTo>
                    <a:pt x="226" y="357"/>
                  </a:lnTo>
                  <a:lnTo>
                    <a:pt x="244" y="331"/>
                  </a:lnTo>
                  <a:lnTo>
                    <a:pt x="263" y="304"/>
                  </a:lnTo>
                  <a:lnTo>
                    <a:pt x="283" y="278"/>
                  </a:lnTo>
                  <a:lnTo>
                    <a:pt x="303" y="254"/>
                  </a:lnTo>
                  <a:lnTo>
                    <a:pt x="324" y="228"/>
                  </a:lnTo>
                  <a:lnTo>
                    <a:pt x="343" y="203"/>
                  </a:lnTo>
                  <a:lnTo>
                    <a:pt x="365" y="177"/>
                  </a:lnTo>
                  <a:lnTo>
                    <a:pt x="386" y="152"/>
                  </a:lnTo>
                  <a:lnTo>
                    <a:pt x="407" y="128"/>
                  </a:lnTo>
                  <a:lnTo>
                    <a:pt x="429" y="102"/>
                  </a:lnTo>
                  <a:lnTo>
                    <a:pt x="450" y="77"/>
                  </a:lnTo>
                  <a:lnTo>
                    <a:pt x="471" y="51"/>
                  </a:lnTo>
                  <a:lnTo>
                    <a:pt x="491" y="26"/>
                  </a:lnTo>
                  <a:lnTo>
                    <a:pt x="512" y="0"/>
                  </a:lnTo>
                  <a:lnTo>
                    <a:pt x="523" y="2"/>
                  </a:lnTo>
                  <a:lnTo>
                    <a:pt x="527" y="44"/>
                  </a:lnTo>
                  <a:lnTo>
                    <a:pt x="536" y="82"/>
                  </a:lnTo>
                  <a:lnTo>
                    <a:pt x="553" y="118"/>
                  </a:lnTo>
                  <a:lnTo>
                    <a:pt x="574" y="151"/>
                  </a:lnTo>
                  <a:lnTo>
                    <a:pt x="599" y="180"/>
                  </a:lnTo>
                  <a:lnTo>
                    <a:pt x="626" y="208"/>
                  </a:lnTo>
                  <a:lnTo>
                    <a:pt x="656" y="234"/>
                  </a:lnTo>
                  <a:lnTo>
                    <a:pt x="685" y="259"/>
                  </a:lnTo>
                  <a:lnTo>
                    <a:pt x="695" y="262"/>
                  </a:lnTo>
                  <a:lnTo>
                    <a:pt x="705" y="267"/>
                  </a:lnTo>
                  <a:lnTo>
                    <a:pt x="715" y="272"/>
                  </a:lnTo>
                  <a:lnTo>
                    <a:pt x="724" y="277"/>
                  </a:lnTo>
                  <a:lnTo>
                    <a:pt x="734" y="282"/>
                  </a:lnTo>
                  <a:lnTo>
                    <a:pt x="744" y="285"/>
                  </a:lnTo>
                  <a:lnTo>
                    <a:pt x="756" y="288"/>
                  </a:lnTo>
                  <a:lnTo>
                    <a:pt x="769" y="291"/>
                  </a:lnTo>
                  <a:lnTo>
                    <a:pt x="780" y="291"/>
                  </a:lnTo>
                  <a:lnTo>
                    <a:pt x="791" y="291"/>
                  </a:lnTo>
                  <a:lnTo>
                    <a:pt x="805" y="293"/>
                  </a:lnTo>
                  <a:lnTo>
                    <a:pt x="818" y="293"/>
                  </a:lnTo>
                  <a:lnTo>
                    <a:pt x="832" y="291"/>
                  </a:lnTo>
                  <a:lnTo>
                    <a:pt x="845" y="290"/>
                  </a:lnTo>
                  <a:lnTo>
                    <a:pt x="859" y="286"/>
                  </a:lnTo>
                  <a:lnTo>
                    <a:pt x="872" y="282"/>
                  </a:lnTo>
                  <a:lnTo>
                    <a:pt x="872" y="308"/>
                  </a:lnTo>
                  <a:lnTo>
                    <a:pt x="855" y="321"/>
                  </a:lnTo>
                  <a:lnTo>
                    <a:pt x="841" y="327"/>
                  </a:lnTo>
                  <a:lnTo>
                    <a:pt x="826" y="329"/>
                  </a:lnTo>
                  <a:lnTo>
                    <a:pt x="809" y="327"/>
                  </a:lnTo>
                  <a:lnTo>
                    <a:pt x="793" y="326"/>
                  </a:lnTo>
                  <a:lnTo>
                    <a:pt x="777" y="322"/>
                  </a:lnTo>
                  <a:lnTo>
                    <a:pt x="760" y="321"/>
                  </a:lnTo>
                  <a:lnTo>
                    <a:pt x="744" y="322"/>
                  </a:lnTo>
                  <a:lnTo>
                    <a:pt x="729" y="327"/>
                  </a:lnTo>
                  <a:lnTo>
                    <a:pt x="741" y="349"/>
                  </a:lnTo>
                  <a:lnTo>
                    <a:pt x="754" y="352"/>
                  </a:lnTo>
                  <a:lnTo>
                    <a:pt x="767" y="355"/>
                  </a:lnTo>
                  <a:lnTo>
                    <a:pt x="780" y="357"/>
                  </a:lnTo>
                  <a:lnTo>
                    <a:pt x="793" y="360"/>
                  </a:lnTo>
                  <a:lnTo>
                    <a:pt x="806" y="362"/>
                  </a:lnTo>
                  <a:lnTo>
                    <a:pt x="819" y="362"/>
                  </a:lnTo>
                  <a:lnTo>
                    <a:pt x="832" y="363"/>
                  </a:lnTo>
                  <a:lnTo>
                    <a:pt x="845" y="363"/>
                  </a:lnTo>
                  <a:lnTo>
                    <a:pt x="845" y="383"/>
                  </a:lnTo>
                  <a:lnTo>
                    <a:pt x="824" y="385"/>
                  </a:lnTo>
                  <a:lnTo>
                    <a:pt x="803" y="385"/>
                  </a:lnTo>
                  <a:lnTo>
                    <a:pt x="782" y="381"/>
                  </a:lnTo>
                  <a:lnTo>
                    <a:pt x="760" y="378"/>
                  </a:lnTo>
                  <a:lnTo>
                    <a:pt x="741" y="371"/>
                  </a:lnTo>
                  <a:lnTo>
                    <a:pt x="721" y="363"/>
                  </a:lnTo>
                  <a:lnTo>
                    <a:pt x="703" y="355"/>
                  </a:lnTo>
                  <a:lnTo>
                    <a:pt x="685" y="344"/>
                  </a:lnTo>
                  <a:lnTo>
                    <a:pt x="674" y="349"/>
                  </a:lnTo>
                  <a:lnTo>
                    <a:pt x="674" y="370"/>
                  </a:lnTo>
                  <a:lnTo>
                    <a:pt x="692" y="381"/>
                  </a:lnTo>
                  <a:lnTo>
                    <a:pt x="710" y="391"/>
                  </a:lnTo>
                  <a:lnTo>
                    <a:pt x="729" y="399"/>
                  </a:lnTo>
                  <a:lnTo>
                    <a:pt x="749" y="407"/>
                  </a:lnTo>
                  <a:lnTo>
                    <a:pt x="770" y="412"/>
                  </a:lnTo>
                  <a:lnTo>
                    <a:pt x="791" y="417"/>
                  </a:lnTo>
                  <a:lnTo>
                    <a:pt x="813" y="422"/>
                  </a:lnTo>
                  <a:lnTo>
                    <a:pt x="834" y="425"/>
                  </a:lnTo>
                  <a:lnTo>
                    <a:pt x="826" y="448"/>
                  </a:lnTo>
                  <a:lnTo>
                    <a:pt x="809" y="456"/>
                  </a:lnTo>
                  <a:lnTo>
                    <a:pt x="796" y="458"/>
                  </a:lnTo>
                  <a:lnTo>
                    <a:pt x="785" y="456"/>
                  </a:lnTo>
                  <a:lnTo>
                    <a:pt x="772" y="455"/>
                  </a:lnTo>
                  <a:lnTo>
                    <a:pt x="759" y="452"/>
                  </a:lnTo>
                  <a:lnTo>
                    <a:pt x="746" y="447"/>
                  </a:lnTo>
                  <a:lnTo>
                    <a:pt x="731" y="443"/>
                  </a:lnTo>
                  <a:lnTo>
                    <a:pt x="718" y="438"/>
                  </a:lnTo>
                  <a:lnTo>
                    <a:pt x="705" y="435"/>
                  </a:lnTo>
                  <a:lnTo>
                    <a:pt x="692" y="432"/>
                  </a:lnTo>
                  <a:lnTo>
                    <a:pt x="682" y="425"/>
                  </a:lnTo>
                  <a:lnTo>
                    <a:pt x="672" y="417"/>
                  </a:lnTo>
                  <a:lnTo>
                    <a:pt x="659" y="409"/>
                  </a:lnTo>
                  <a:lnTo>
                    <a:pt x="641" y="421"/>
                  </a:lnTo>
                  <a:lnTo>
                    <a:pt x="651" y="443"/>
                  </a:lnTo>
                  <a:lnTo>
                    <a:pt x="662" y="452"/>
                  </a:lnTo>
                  <a:lnTo>
                    <a:pt x="675" y="458"/>
                  </a:lnTo>
                  <a:lnTo>
                    <a:pt x="688" y="465"/>
                  </a:lnTo>
                  <a:lnTo>
                    <a:pt x="703" y="470"/>
                  </a:lnTo>
                  <a:lnTo>
                    <a:pt x="718" y="474"/>
                  </a:lnTo>
                  <a:lnTo>
                    <a:pt x="734" y="479"/>
                  </a:lnTo>
                  <a:lnTo>
                    <a:pt x="751" y="484"/>
                  </a:lnTo>
                  <a:lnTo>
                    <a:pt x="769" y="491"/>
                  </a:lnTo>
                  <a:lnTo>
                    <a:pt x="801" y="491"/>
                  </a:lnTo>
                  <a:lnTo>
                    <a:pt x="806" y="506"/>
                  </a:lnTo>
                  <a:lnTo>
                    <a:pt x="805" y="514"/>
                  </a:lnTo>
                  <a:lnTo>
                    <a:pt x="801" y="522"/>
                  </a:lnTo>
                  <a:lnTo>
                    <a:pt x="798" y="530"/>
                  </a:lnTo>
                  <a:lnTo>
                    <a:pt x="795" y="540"/>
                  </a:lnTo>
                  <a:lnTo>
                    <a:pt x="777" y="553"/>
                  </a:lnTo>
                  <a:lnTo>
                    <a:pt x="767" y="551"/>
                  </a:lnTo>
                  <a:lnTo>
                    <a:pt x="759" y="551"/>
                  </a:lnTo>
                  <a:lnTo>
                    <a:pt x="751" y="550"/>
                  </a:lnTo>
                  <a:lnTo>
                    <a:pt x="741" y="550"/>
                  </a:lnTo>
                  <a:lnTo>
                    <a:pt x="733" y="548"/>
                  </a:lnTo>
                  <a:lnTo>
                    <a:pt x="724" y="546"/>
                  </a:lnTo>
                  <a:lnTo>
                    <a:pt x="715" y="545"/>
                  </a:lnTo>
                  <a:lnTo>
                    <a:pt x="705" y="540"/>
                  </a:lnTo>
                  <a:lnTo>
                    <a:pt x="695" y="533"/>
                  </a:lnTo>
                  <a:lnTo>
                    <a:pt x="685" y="528"/>
                  </a:lnTo>
                  <a:lnTo>
                    <a:pt x="674" y="524"/>
                  </a:lnTo>
                  <a:lnTo>
                    <a:pt x="662" y="519"/>
                  </a:lnTo>
                  <a:lnTo>
                    <a:pt x="651" y="514"/>
                  </a:lnTo>
                  <a:lnTo>
                    <a:pt x="639" y="509"/>
                  </a:lnTo>
                  <a:lnTo>
                    <a:pt x="626" y="504"/>
                  </a:lnTo>
                  <a:lnTo>
                    <a:pt x="613" y="499"/>
                  </a:lnTo>
                  <a:lnTo>
                    <a:pt x="594" y="514"/>
                  </a:lnTo>
                  <a:lnTo>
                    <a:pt x="602" y="524"/>
                  </a:lnTo>
                  <a:lnTo>
                    <a:pt x="620" y="535"/>
                  </a:lnTo>
                  <a:lnTo>
                    <a:pt x="639" y="545"/>
                  </a:lnTo>
                  <a:lnTo>
                    <a:pt x="659" y="555"/>
                  </a:lnTo>
                  <a:lnTo>
                    <a:pt x="680" y="563"/>
                  </a:lnTo>
                  <a:lnTo>
                    <a:pt x="702" y="573"/>
                  </a:lnTo>
                  <a:lnTo>
                    <a:pt x="723" y="581"/>
                  </a:lnTo>
                  <a:lnTo>
                    <a:pt x="742" y="587"/>
                  </a:lnTo>
                  <a:lnTo>
                    <a:pt x="764" y="595"/>
                  </a:lnTo>
                  <a:lnTo>
                    <a:pt x="762" y="605"/>
                  </a:lnTo>
                  <a:lnTo>
                    <a:pt x="756" y="612"/>
                  </a:lnTo>
                  <a:lnTo>
                    <a:pt x="749" y="620"/>
                  </a:lnTo>
                  <a:lnTo>
                    <a:pt x="742" y="630"/>
                  </a:lnTo>
                  <a:lnTo>
                    <a:pt x="721" y="636"/>
                  </a:lnTo>
                  <a:lnTo>
                    <a:pt x="698" y="636"/>
                  </a:lnTo>
                  <a:lnTo>
                    <a:pt x="674" y="633"/>
                  </a:lnTo>
                  <a:lnTo>
                    <a:pt x="651" y="628"/>
                  </a:lnTo>
                  <a:lnTo>
                    <a:pt x="628" y="620"/>
                  </a:lnTo>
                  <a:lnTo>
                    <a:pt x="605" y="612"/>
                  </a:lnTo>
                  <a:lnTo>
                    <a:pt x="584" y="604"/>
                  </a:lnTo>
                  <a:lnTo>
                    <a:pt x="564" y="595"/>
                  </a:lnTo>
                  <a:lnTo>
                    <a:pt x="538" y="602"/>
                  </a:lnTo>
                  <a:lnTo>
                    <a:pt x="546" y="622"/>
                  </a:lnTo>
                  <a:lnTo>
                    <a:pt x="564" y="630"/>
                  </a:lnTo>
                  <a:lnTo>
                    <a:pt x="585" y="638"/>
                  </a:lnTo>
                  <a:lnTo>
                    <a:pt x="605" y="646"/>
                  </a:lnTo>
                  <a:lnTo>
                    <a:pt x="628" y="653"/>
                  </a:lnTo>
                  <a:lnTo>
                    <a:pt x="649" y="659"/>
                  </a:lnTo>
                  <a:lnTo>
                    <a:pt x="670" y="666"/>
                  </a:lnTo>
                  <a:lnTo>
                    <a:pt x="692" y="671"/>
                  </a:lnTo>
                  <a:lnTo>
                    <a:pt x="713" y="676"/>
                  </a:lnTo>
                  <a:lnTo>
                    <a:pt x="711" y="690"/>
                  </a:lnTo>
                  <a:lnTo>
                    <a:pt x="706" y="702"/>
                  </a:lnTo>
                  <a:lnTo>
                    <a:pt x="698" y="712"/>
                  </a:lnTo>
                  <a:lnTo>
                    <a:pt x="690" y="723"/>
                  </a:lnTo>
                  <a:lnTo>
                    <a:pt x="679" y="726"/>
                  </a:lnTo>
                  <a:lnTo>
                    <a:pt x="666" y="728"/>
                  </a:lnTo>
                  <a:lnTo>
                    <a:pt x="651" y="728"/>
                  </a:lnTo>
                  <a:lnTo>
                    <a:pt x="635" y="725"/>
                  </a:lnTo>
                  <a:lnTo>
                    <a:pt x="618" y="721"/>
                  </a:lnTo>
                  <a:lnTo>
                    <a:pt x="602" y="716"/>
                  </a:lnTo>
                  <a:lnTo>
                    <a:pt x="587" y="712"/>
                  </a:lnTo>
                  <a:lnTo>
                    <a:pt x="574" y="707"/>
                  </a:lnTo>
                  <a:lnTo>
                    <a:pt x="561" y="703"/>
                  </a:lnTo>
                  <a:lnTo>
                    <a:pt x="548" y="699"/>
                  </a:lnTo>
                  <a:lnTo>
                    <a:pt x="535" y="694"/>
                  </a:lnTo>
                  <a:lnTo>
                    <a:pt x="525" y="689"/>
                  </a:lnTo>
                  <a:lnTo>
                    <a:pt x="514" y="685"/>
                  </a:lnTo>
                  <a:lnTo>
                    <a:pt x="504" y="682"/>
                  </a:lnTo>
                  <a:lnTo>
                    <a:pt x="494" y="682"/>
                  </a:lnTo>
                  <a:lnTo>
                    <a:pt x="486" y="684"/>
                  </a:lnTo>
                  <a:lnTo>
                    <a:pt x="481" y="697"/>
                  </a:lnTo>
                  <a:lnTo>
                    <a:pt x="492" y="707"/>
                  </a:lnTo>
                  <a:lnTo>
                    <a:pt x="507" y="716"/>
                  </a:lnTo>
                  <a:lnTo>
                    <a:pt x="525" y="725"/>
                  </a:lnTo>
                  <a:lnTo>
                    <a:pt x="545" y="733"/>
                  </a:lnTo>
                  <a:lnTo>
                    <a:pt x="566" y="739"/>
                  </a:lnTo>
                  <a:lnTo>
                    <a:pt x="587" y="746"/>
                  </a:lnTo>
                  <a:lnTo>
                    <a:pt x="610" y="752"/>
                  </a:lnTo>
                  <a:lnTo>
                    <a:pt x="631" y="757"/>
                  </a:lnTo>
                  <a:lnTo>
                    <a:pt x="651" y="762"/>
                  </a:lnTo>
                  <a:lnTo>
                    <a:pt x="651" y="780"/>
                  </a:lnTo>
                  <a:lnTo>
                    <a:pt x="641" y="792"/>
                  </a:lnTo>
                  <a:lnTo>
                    <a:pt x="615" y="797"/>
                  </a:lnTo>
                  <a:lnTo>
                    <a:pt x="589" y="797"/>
                  </a:lnTo>
                  <a:lnTo>
                    <a:pt x="564" y="792"/>
                  </a:lnTo>
                  <a:lnTo>
                    <a:pt x="540" y="785"/>
                  </a:lnTo>
                  <a:lnTo>
                    <a:pt x="515" y="777"/>
                  </a:lnTo>
                  <a:lnTo>
                    <a:pt x="491" y="767"/>
                  </a:lnTo>
                  <a:lnTo>
                    <a:pt x="466" y="757"/>
                  </a:lnTo>
                  <a:lnTo>
                    <a:pt x="442" y="749"/>
                  </a:lnTo>
                  <a:lnTo>
                    <a:pt x="433" y="766"/>
                  </a:lnTo>
                  <a:lnTo>
                    <a:pt x="440" y="775"/>
                  </a:lnTo>
                  <a:lnTo>
                    <a:pt x="458" y="784"/>
                  </a:lnTo>
                  <a:lnTo>
                    <a:pt x="476" y="792"/>
                  </a:lnTo>
                  <a:lnTo>
                    <a:pt x="494" y="802"/>
                  </a:lnTo>
                  <a:lnTo>
                    <a:pt x="514" y="810"/>
                  </a:lnTo>
                  <a:lnTo>
                    <a:pt x="533" y="818"/>
                  </a:lnTo>
                  <a:lnTo>
                    <a:pt x="554" y="824"/>
                  </a:lnTo>
                  <a:lnTo>
                    <a:pt x="576" y="829"/>
                  </a:lnTo>
                  <a:lnTo>
                    <a:pt x="599" y="831"/>
                  </a:lnTo>
                  <a:lnTo>
                    <a:pt x="582" y="859"/>
                  </a:lnTo>
                  <a:lnTo>
                    <a:pt x="572" y="862"/>
                  </a:lnTo>
                  <a:lnTo>
                    <a:pt x="561" y="865"/>
                  </a:lnTo>
                  <a:lnTo>
                    <a:pt x="550" y="865"/>
                  </a:lnTo>
                  <a:lnTo>
                    <a:pt x="538" y="867"/>
                  </a:lnTo>
                  <a:lnTo>
                    <a:pt x="525" y="867"/>
                  </a:lnTo>
                  <a:lnTo>
                    <a:pt x="514" y="865"/>
                  </a:lnTo>
                  <a:lnTo>
                    <a:pt x="500" y="864"/>
                  </a:lnTo>
                  <a:lnTo>
                    <a:pt x="489" y="862"/>
                  </a:lnTo>
                  <a:lnTo>
                    <a:pt x="474" y="857"/>
                  </a:lnTo>
                  <a:lnTo>
                    <a:pt x="460" y="851"/>
                  </a:lnTo>
                  <a:lnTo>
                    <a:pt x="447" y="842"/>
                  </a:lnTo>
                  <a:lnTo>
                    <a:pt x="433" y="834"/>
                  </a:lnTo>
                  <a:lnTo>
                    <a:pt x="419" y="826"/>
                  </a:lnTo>
                  <a:lnTo>
                    <a:pt x="404" y="818"/>
                  </a:lnTo>
                  <a:lnTo>
                    <a:pt x="389" y="810"/>
                  </a:lnTo>
                  <a:lnTo>
                    <a:pt x="373" y="803"/>
                  </a:lnTo>
                  <a:lnTo>
                    <a:pt x="365" y="811"/>
                  </a:lnTo>
                  <a:lnTo>
                    <a:pt x="376" y="826"/>
                  </a:lnTo>
                  <a:lnTo>
                    <a:pt x="391" y="839"/>
                  </a:lnTo>
                  <a:lnTo>
                    <a:pt x="407" y="852"/>
                  </a:lnTo>
                  <a:lnTo>
                    <a:pt x="425" y="864"/>
                  </a:lnTo>
                  <a:lnTo>
                    <a:pt x="443" y="873"/>
                  </a:lnTo>
                  <a:lnTo>
                    <a:pt x="463" y="883"/>
                  </a:lnTo>
                  <a:lnTo>
                    <a:pt x="484" y="891"/>
                  </a:lnTo>
                  <a:lnTo>
                    <a:pt x="505" y="901"/>
                  </a:lnTo>
                  <a:lnTo>
                    <a:pt x="528" y="896"/>
                  </a:lnTo>
                  <a:lnTo>
                    <a:pt x="523" y="911"/>
                  </a:lnTo>
                  <a:lnTo>
                    <a:pt x="518" y="921"/>
                  </a:lnTo>
                  <a:lnTo>
                    <a:pt x="509" y="926"/>
                  </a:lnTo>
                  <a:lnTo>
                    <a:pt x="497" y="931"/>
                  </a:lnTo>
                  <a:lnTo>
                    <a:pt x="489" y="937"/>
                  </a:lnTo>
                  <a:lnTo>
                    <a:pt x="466" y="937"/>
                  </a:lnTo>
                  <a:lnTo>
                    <a:pt x="455" y="934"/>
                  </a:lnTo>
                  <a:lnTo>
                    <a:pt x="442" y="929"/>
                  </a:lnTo>
                  <a:lnTo>
                    <a:pt x="430" y="926"/>
                  </a:lnTo>
                  <a:lnTo>
                    <a:pt x="419" y="921"/>
                  </a:lnTo>
                  <a:lnTo>
                    <a:pt x="407" y="916"/>
                  </a:lnTo>
                  <a:lnTo>
                    <a:pt x="396" y="911"/>
                  </a:lnTo>
                  <a:lnTo>
                    <a:pt x="384" y="906"/>
                  </a:lnTo>
                  <a:lnTo>
                    <a:pt x="373" y="901"/>
                  </a:lnTo>
                  <a:lnTo>
                    <a:pt x="363" y="891"/>
                  </a:lnTo>
                  <a:lnTo>
                    <a:pt x="353" y="882"/>
                  </a:lnTo>
                  <a:lnTo>
                    <a:pt x="342" y="872"/>
                  </a:lnTo>
                  <a:lnTo>
                    <a:pt x="326" y="867"/>
                  </a:lnTo>
                  <a:lnTo>
                    <a:pt x="312" y="872"/>
                  </a:lnTo>
                  <a:lnTo>
                    <a:pt x="316" y="885"/>
                  </a:lnTo>
                  <a:lnTo>
                    <a:pt x="330" y="895"/>
                  </a:lnTo>
                  <a:lnTo>
                    <a:pt x="347" y="906"/>
                  </a:lnTo>
                  <a:lnTo>
                    <a:pt x="361" y="916"/>
                  </a:lnTo>
                  <a:lnTo>
                    <a:pt x="376" y="927"/>
                  </a:lnTo>
                  <a:lnTo>
                    <a:pt x="393" y="937"/>
                  </a:lnTo>
                  <a:lnTo>
                    <a:pt x="409" y="947"/>
                  </a:lnTo>
                  <a:lnTo>
                    <a:pt x="429" y="955"/>
                  </a:lnTo>
                  <a:lnTo>
                    <a:pt x="450" y="962"/>
                  </a:lnTo>
                  <a:lnTo>
                    <a:pt x="448" y="983"/>
                  </a:lnTo>
                  <a:lnTo>
                    <a:pt x="424" y="986"/>
                  </a:lnTo>
                  <a:lnTo>
                    <a:pt x="401" y="986"/>
                  </a:lnTo>
                  <a:lnTo>
                    <a:pt x="376" y="981"/>
                  </a:lnTo>
                  <a:lnTo>
                    <a:pt x="353" y="973"/>
                  </a:lnTo>
                  <a:lnTo>
                    <a:pt x="332" y="963"/>
                  </a:lnTo>
                  <a:lnTo>
                    <a:pt x="311" y="950"/>
                  </a:lnTo>
                  <a:lnTo>
                    <a:pt x="291" y="937"/>
                  </a:lnTo>
                  <a:lnTo>
                    <a:pt x="275" y="924"/>
                  </a:lnTo>
                  <a:lnTo>
                    <a:pt x="258" y="937"/>
                  </a:lnTo>
                  <a:lnTo>
                    <a:pt x="272" y="949"/>
                  </a:lnTo>
                  <a:lnTo>
                    <a:pt x="285" y="959"/>
                  </a:lnTo>
                  <a:lnTo>
                    <a:pt x="298" y="968"/>
                  </a:lnTo>
                  <a:lnTo>
                    <a:pt x="312" y="976"/>
                  </a:lnTo>
                  <a:lnTo>
                    <a:pt x="327" y="986"/>
                  </a:lnTo>
                  <a:lnTo>
                    <a:pt x="342" y="994"/>
                  </a:lnTo>
                  <a:lnTo>
                    <a:pt x="358" y="1003"/>
                  </a:lnTo>
                  <a:lnTo>
                    <a:pt x="373" y="1012"/>
                  </a:lnTo>
                  <a:lnTo>
                    <a:pt x="394" y="1016"/>
                  </a:lnTo>
                  <a:lnTo>
                    <a:pt x="376" y="1035"/>
                  </a:lnTo>
                  <a:lnTo>
                    <a:pt x="353" y="1032"/>
                  </a:lnTo>
                  <a:lnTo>
                    <a:pt x="332" y="1027"/>
                  </a:lnTo>
                  <a:lnTo>
                    <a:pt x="312" y="1019"/>
                  </a:lnTo>
                  <a:lnTo>
                    <a:pt x="293" y="1011"/>
                  </a:lnTo>
                  <a:lnTo>
                    <a:pt x="273" y="999"/>
                  </a:lnTo>
                  <a:lnTo>
                    <a:pt x="255" y="988"/>
                  </a:lnTo>
                  <a:lnTo>
                    <a:pt x="236" y="975"/>
                  </a:lnTo>
                  <a:lnTo>
                    <a:pt x="218" y="962"/>
                  </a:lnTo>
                  <a:lnTo>
                    <a:pt x="201" y="970"/>
                  </a:lnTo>
                  <a:lnTo>
                    <a:pt x="216" y="985"/>
                  </a:lnTo>
                  <a:lnTo>
                    <a:pt x="232" y="998"/>
                  </a:lnTo>
                  <a:lnTo>
                    <a:pt x="249" y="1011"/>
                  </a:lnTo>
                  <a:lnTo>
                    <a:pt x="265" y="1022"/>
                  </a:lnTo>
                  <a:lnTo>
                    <a:pt x="283" y="1032"/>
                  </a:lnTo>
                  <a:lnTo>
                    <a:pt x="301" y="1044"/>
                  </a:lnTo>
                  <a:lnTo>
                    <a:pt x="319" y="1053"/>
                  </a:lnTo>
                  <a:lnTo>
                    <a:pt x="337" y="1063"/>
                  </a:lnTo>
                  <a:lnTo>
                    <a:pt x="332" y="1070"/>
                  </a:lnTo>
                  <a:lnTo>
                    <a:pt x="322" y="1073"/>
                  </a:lnTo>
                  <a:lnTo>
                    <a:pt x="311" y="1076"/>
                  </a:lnTo>
                  <a:lnTo>
                    <a:pt x="299" y="1081"/>
                  </a:lnTo>
                  <a:lnTo>
                    <a:pt x="276" y="1076"/>
                  </a:lnTo>
                  <a:lnTo>
                    <a:pt x="257" y="1070"/>
                  </a:lnTo>
                  <a:lnTo>
                    <a:pt x="237" y="1060"/>
                  </a:lnTo>
                  <a:lnTo>
                    <a:pt x="219" y="1048"/>
                  </a:lnTo>
                  <a:lnTo>
                    <a:pt x="201" y="1037"/>
                  </a:lnTo>
                  <a:lnTo>
                    <a:pt x="185" y="1024"/>
                  </a:lnTo>
                  <a:lnTo>
                    <a:pt x="167" y="1009"/>
                  </a:lnTo>
                  <a:lnTo>
                    <a:pt x="149" y="996"/>
                  </a:lnTo>
                  <a:lnTo>
                    <a:pt x="133" y="1004"/>
                  </a:lnTo>
                  <a:lnTo>
                    <a:pt x="141" y="1017"/>
                  </a:lnTo>
                  <a:lnTo>
                    <a:pt x="151" y="1027"/>
                  </a:lnTo>
                  <a:lnTo>
                    <a:pt x="162" y="1037"/>
                  </a:lnTo>
                  <a:lnTo>
                    <a:pt x="175" y="1045"/>
                  </a:lnTo>
                  <a:lnTo>
                    <a:pt x="187" y="1053"/>
                  </a:lnTo>
                  <a:lnTo>
                    <a:pt x="198" y="1062"/>
                  </a:lnTo>
                  <a:lnTo>
                    <a:pt x="209" y="1071"/>
                  </a:lnTo>
                  <a:lnTo>
                    <a:pt x="218" y="1081"/>
                  </a:lnTo>
                  <a:lnTo>
                    <a:pt x="224" y="1083"/>
                  </a:lnTo>
                  <a:lnTo>
                    <a:pt x="231" y="1084"/>
                  </a:lnTo>
                  <a:lnTo>
                    <a:pt x="237" y="1086"/>
                  </a:lnTo>
                  <a:lnTo>
                    <a:pt x="244" y="1089"/>
                  </a:lnTo>
                  <a:lnTo>
                    <a:pt x="250" y="1091"/>
                  </a:lnTo>
                  <a:lnTo>
                    <a:pt x="255" y="1094"/>
                  </a:lnTo>
                  <a:lnTo>
                    <a:pt x="262" y="1098"/>
                  </a:lnTo>
                  <a:lnTo>
                    <a:pt x="267" y="1102"/>
                  </a:lnTo>
                  <a:lnTo>
                    <a:pt x="258" y="1112"/>
                  </a:lnTo>
                  <a:lnTo>
                    <a:pt x="245" y="1117"/>
                  </a:lnTo>
                  <a:lnTo>
                    <a:pt x="226" y="1111"/>
                  </a:lnTo>
                  <a:lnTo>
                    <a:pt x="206" y="1104"/>
                  </a:lnTo>
                  <a:lnTo>
                    <a:pt x="188" y="1098"/>
                  </a:lnTo>
                  <a:lnTo>
                    <a:pt x="172" y="1089"/>
                  </a:lnTo>
                  <a:lnTo>
                    <a:pt x="154" y="1080"/>
                  </a:lnTo>
                  <a:lnTo>
                    <a:pt x="137" y="1070"/>
                  </a:lnTo>
                  <a:lnTo>
                    <a:pt x="121" y="1058"/>
                  </a:lnTo>
                  <a:lnTo>
                    <a:pt x="105" y="1047"/>
                  </a:lnTo>
                  <a:lnTo>
                    <a:pt x="93" y="1055"/>
                  </a:lnTo>
                  <a:lnTo>
                    <a:pt x="97" y="1063"/>
                  </a:lnTo>
                  <a:lnTo>
                    <a:pt x="103" y="1070"/>
                  </a:lnTo>
                  <a:lnTo>
                    <a:pt x="110" y="1075"/>
                  </a:lnTo>
                  <a:lnTo>
                    <a:pt x="118" y="1080"/>
                  </a:lnTo>
                  <a:lnTo>
                    <a:pt x="126" y="1084"/>
                  </a:lnTo>
                  <a:lnTo>
                    <a:pt x="134" y="1091"/>
                  </a:lnTo>
                  <a:lnTo>
                    <a:pt x="142" y="1096"/>
                  </a:lnTo>
                  <a:lnTo>
                    <a:pt x="149" y="1104"/>
                  </a:lnTo>
                  <a:lnTo>
                    <a:pt x="157" y="1106"/>
                  </a:lnTo>
                  <a:lnTo>
                    <a:pt x="164" y="1111"/>
                  </a:lnTo>
                  <a:lnTo>
                    <a:pt x="172" y="1117"/>
                  </a:lnTo>
                  <a:lnTo>
                    <a:pt x="183" y="1120"/>
                  </a:lnTo>
                  <a:lnTo>
                    <a:pt x="183" y="1132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0" name="Freeform 14"/>
            <p:cNvSpPr>
              <a:spLocks/>
            </p:cNvSpPr>
            <p:nvPr/>
          </p:nvSpPr>
          <p:spPr bwMode="auto">
            <a:xfrm>
              <a:off x="4274" y="2364"/>
              <a:ext cx="383" cy="492"/>
            </a:xfrm>
            <a:custGeom>
              <a:avLst/>
              <a:gdLst>
                <a:gd name="T0" fmla="*/ 36 w 765"/>
                <a:gd name="T1" fmla="*/ 919 h 985"/>
                <a:gd name="T2" fmla="*/ 100 w 765"/>
                <a:gd name="T3" fmla="*/ 783 h 985"/>
                <a:gd name="T4" fmla="*/ 160 w 765"/>
                <a:gd name="T5" fmla="*/ 644 h 985"/>
                <a:gd name="T6" fmla="*/ 223 w 765"/>
                <a:gd name="T7" fmla="*/ 507 h 985"/>
                <a:gd name="T8" fmla="*/ 291 w 765"/>
                <a:gd name="T9" fmla="*/ 376 h 985"/>
                <a:gd name="T10" fmla="*/ 373 w 765"/>
                <a:gd name="T11" fmla="*/ 255 h 985"/>
                <a:gd name="T12" fmla="*/ 471 w 765"/>
                <a:gd name="T13" fmla="*/ 151 h 985"/>
                <a:gd name="T14" fmla="*/ 594 w 765"/>
                <a:gd name="T15" fmla="*/ 65 h 985"/>
                <a:gd name="T16" fmla="*/ 679 w 765"/>
                <a:gd name="T17" fmla="*/ 28 h 985"/>
                <a:gd name="T18" fmla="*/ 702 w 765"/>
                <a:gd name="T19" fmla="*/ 20 h 985"/>
                <a:gd name="T20" fmla="*/ 725 w 765"/>
                <a:gd name="T21" fmla="*/ 10 h 985"/>
                <a:gd name="T22" fmla="*/ 747 w 765"/>
                <a:gd name="T23" fmla="*/ 2 h 985"/>
                <a:gd name="T24" fmla="*/ 765 w 765"/>
                <a:gd name="T25" fmla="*/ 7 h 985"/>
                <a:gd name="T26" fmla="*/ 752 w 765"/>
                <a:gd name="T27" fmla="*/ 28 h 985"/>
                <a:gd name="T28" fmla="*/ 734 w 765"/>
                <a:gd name="T29" fmla="*/ 49 h 985"/>
                <a:gd name="T30" fmla="*/ 715 w 765"/>
                <a:gd name="T31" fmla="*/ 72 h 985"/>
                <a:gd name="T32" fmla="*/ 693 w 765"/>
                <a:gd name="T33" fmla="*/ 97 h 985"/>
                <a:gd name="T34" fmla="*/ 675 w 765"/>
                <a:gd name="T35" fmla="*/ 141 h 985"/>
                <a:gd name="T36" fmla="*/ 669 w 765"/>
                <a:gd name="T37" fmla="*/ 188 h 985"/>
                <a:gd name="T38" fmla="*/ 662 w 765"/>
                <a:gd name="T39" fmla="*/ 236 h 985"/>
                <a:gd name="T40" fmla="*/ 643 w 765"/>
                <a:gd name="T41" fmla="*/ 281 h 985"/>
                <a:gd name="T42" fmla="*/ 623 w 765"/>
                <a:gd name="T43" fmla="*/ 308 h 985"/>
                <a:gd name="T44" fmla="*/ 607 w 765"/>
                <a:gd name="T45" fmla="*/ 339 h 985"/>
                <a:gd name="T46" fmla="*/ 582 w 765"/>
                <a:gd name="T47" fmla="*/ 363 h 985"/>
                <a:gd name="T48" fmla="*/ 564 w 765"/>
                <a:gd name="T49" fmla="*/ 370 h 985"/>
                <a:gd name="T50" fmla="*/ 548 w 765"/>
                <a:gd name="T51" fmla="*/ 378 h 985"/>
                <a:gd name="T52" fmla="*/ 530 w 765"/>
                <a:gd name="T53" fmla="*/ 386 h 985"/>
                <a:gd name="T54" fmla="*/ 507 w 765"/>
                <a:gd name="T55" fmla="*/ 407 h 985"/>
                <a:gd name="T56" fmla="*/ 479 w 765"/>
                <a:gd name="T57" fmla="*/ 442 h 985"/>
                <a:gd name="T58" fmla="*/ 450 w 765"/>
                <a:gd name="T59" fmla="*/ 474 h 985"/>
                <a:gd name="T60" fmla="*/ 420 w 765"/>
                <a:gd name="T61" fmla="*/ 509 h 985"/>
                <a:gd name="T62" fmla="*/ 398 w 765"/>
                <a:gd name="T63" fmla="*/ 525 h 985"/>
                <a:gd name="T64" fmla="*/ 384 w 765"/>
                <a:gd name="T65" fmla="*/ 528 h 985"/>
                <a:gd name="T66" fmla="*/ 370 w 765"/>
                <a:gd name="T67" fmla="*/ 533 h 985"/>
                <a:gd name="T68" fmla="*/ 355 w 765"/>
                <a:gd name="T69" fmla="*/ 538 h 985"/>
                <a:gd name="T70" fmla="*/ 322 w 765"/>
                <a:gd name="T71" fmla="*/ 579 h 985"/>
                <a:gd name="T72" fmla="*/ 262 w 765"/>
                <a:gd name="T73" fmla="*/ 654 h 985"/>
                <a:gd name="T74" fmla="*/ 198 w 765"/>
                <a:gd name="T75" fmla="*/ 731 h 985"/>
                <a:gd name="T76" fmla="*/ 136 w 765"/>
                <a:gd name="T77" fmla="*/ 811 h 985"/>
                <a:gd name="T78" fmla="*/ 97 w 765"/>
                <a:gd name="T79" fmla="*/ 860 h 985"/>
                <a:gd name="T80" fmla="*/ 79 w 765"/>
                <a:gd name="T81" fmla="*/ 880 h 985"/>
                <a:gd name="T82" fmla="*/ 62 w 765"/>
                <a:gd name="T83" fmla="*/ 903 h 985"/>
                <a:gd name="T84" fmla="*/ 43 w 765"/>
                <a:gd name="T85" fmla="*/ 926 h 985"/>
                <a:gd name="T86" fmla="*/ 25 w 765"/>
                <a:gd name="T87" fmla="*/ 947 h 985"/>
                <a:gd name="T88" fmla="*/ 12 w 765"/>
                <a:gd name="T89" fmla="*/ 971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5" h="985">
                  <a:moveTo>
                    <a:pt x="0" y="985"/>
                  </a:moveTo>
                  <a:lnTo>
                    <a:pt x="36" y="919"/>
                  </a:lnTo>
                  <a:lnTo>
                    <a:pt x="69" y="852"/>
                  </a:lnTo>
                  <a:lnTo>
                    <a:pt x="100" y="783"/>
                  </a:lnTo>
                  <a:lnTo>
                    <a:pt x="131" y="715"/>
                  </a:lnTo>
                  <a:lnTo>
                    <a:pt x="160" y="644"/>
                  </a:lnTo>
                  <a:lnTo>
                    <a:pt x="191" y="576"/>
                  </a:lnTo>
                  <a:lnTo>
                    <a:pt x="223" y="507"/>
                  </a:lnTo>
                  <a:lnTo>
                    <a:pt x="257" y="440"/>
                  </a:lnTo>
                  <a:lnTo>
                    <a:pt x="291" y="376"/>
                  </a:lnTo>
                  <a:lnTo>
                    <a:pt x="330" y="314"/>
                  </a:lnTo>
                  <a:lnTo>
                    <a:pt x="373" y="255"/>
                  </a:lnTo>
                  <a:lnTo>
                    <a:pt x="420" y="200"/>
                  </a:lnTo>
                  <a:lnTo>
                    <a:pt x="471" y="151"/>
                  </a:lnTo>
                  <a:lnTo>
                    <a:pt x="530" y="105"/>
                  </a:lnTo>
                  <a:lnTo>
                    <a:pt x="594" y="65"/>
                  </a:lnTo>
                  <a:lnTo>
                    <a:pt x="666" y="31"/>
                  </a:lnTo>
                  <a:lnTo>
                    <a:pt x="679" y="28"/>
                  </a:lnTo>
                  <a:lnTo>
                    <a:pt x="690" y="25"/>
                  </a:lnTo>
                  <a:lnTo>
                    <a:pt x="702" y="20"/>
                  </a:lnTo>
                  <a:lnTo>
                    <a:pt x="713" y="15"/>
                  </a:lnTo>
                  <a:lnTo>
                    <a:pt x="725" y="10"/>
                  </a:lnTo>
                  <a:lnTo>
                    <a:pt x="736" y="5"/>
                  </a:lnTo>
                  <a:lnTo>
                    <a:pt x="747" y="2"/>
                  </a:lnTo>
                  <a:lnTo>
                    <a:pt x="760" y="0"/>
                  </a:lnTo>
                  <a:lnTo>
                    <a:pt x="765" y="7"/>
                  </a:lnTo>
                  <a:lnTo>
                    <a:pt x="759" y="16"/>
                  </a:lnTo>
                  <a:lnTo>
                    <a:pt x="752" y="28"/>
                  </a:lnTo>
                  <a:lnTo>
                    <a:pt x="744" y="38"/>
                  </a:lnTo>
                  <a:lnTo>
                    <a:pt x="734" y="49"/>
                  </a:lnTo>
                  <a:lnTo>
                    <a:pt x="725" y="61"/>
                  </a:lnTo>
                  <a:lnTo>
                    <a:pt x="715" y="72"/>
                  </a:lnTo>
                  <a:lnTo>
                    <a:pt x="703" y="85"/>
                  </a:lnTo>
                  <a:lnTo>
                    <a:pt x="693" y="97"/>
                  </a:lnTo>
                  <a:lnTo>
                    <a:pt x="682" y="118"/>
                  </a:lnTo>
                  <a:lnTo>
                    <a:pt x="675" y="141"/>
                  </a:lnTo>
                  <a:lnTo>
                    <a:pt x="672" y="164"/>
                  </a:lnTo>
                  <a:lnTo>
                    <a:pt x="669" y="188"/>
                  </a:lnTo>
                  <a:lnTo>
                    <a:pt x="667" y="213"/>
                  </a:lnTo>
                  <a:lnTo>
                    <a:pt x="662" y="236"/>
                  </a:lnTo>
                  <a:lnTo>
                    <a:pt x="654" y="258"/>
                  </a:lnTo>
                  <a:lnTo>
                    <a:pt x="643" y="281"/>
                  </a:lnTo>
                  <a:lnTo>
                    <a:pt x="631" y="293"/>
                  </a:lnTo>
                  <a:lnTo>
                    <a:pt x="623" y="308"/>
                  </a:lnTo>
                  <a:lnTo>
                    <a:pt x="615" y="322"/>
                  </a:lnTo>
                  <a:lnTo>
                    <a:pt x="607" y="339"/>
                  </a:lnTo>
                  <a:lnTo>
                    <a:pt x="590" y="361"/>
                  </a:lnTo>
                  <a:lnTo>
                    <a:pt x="582" y="363"/>
                  </a:lnTo>
                  <a:lnTo>
                    <a:pt x="572" y="366"/>
                  </a:lnTo>
                  <a:lnTo>
                    <a:pt x="564" y="370"/>
                  </a:lnTo>
                  <a:lnTo>
                    <a:pt x="556" y="373"/>
                  </a:lnTo>
                  <a:lnTo>
                    <a:pt x="548" y="378"/>
                  </a:lnTo>
                  <a:lnTo>
                    <a:pt x="540" y="381"/>
                  </a:lnTo>
                  <a:lnTo>
                    <a:pt x="530" y="386"/>
                  </a:lnTo>
                  <a:lnTo>
                    <a:pt x="522" y="391"/>
                  </a:lnTo>
                  <a:lnTo>
                    <a:pt x="507" y="407"/>
                  </a:lnTo>
                  <a:lnTo>
                    <a:pt x="494" y="424"/>
                  </a:lnTo>
                  <a:lnTo>
                    <a:pt x="479" y="442"/>
                  </a:lnTo>
                  <a:lnTo>
                    <a:pt x="465" y="458"/>
                  </a:lnTo>
                  <a:lnTo>
                    <a:pt x="450" y="474"/>
                  </a:lnTo>
                  <a:lnTo>
                    <a:pt x="435" y="492"/>
                  </a:lnTo>
                  <a:lnTo>
                    <a:pt x="420" y="509"/>
                  </a:lnTo>
                  <a:lnTo>
                    <a:pt x="404" y="525"/>
                  </a:lnTo>
                  <a:lnTo>
                    <a:pt x="398" y="525"/>
                  </a:lnTo>
                  <a:lnTo>
                    <a:pt x="391" y="527"/>
                  </a:lnTo>
                  <a:lnTo>
                    <a:pt x="384" y="528"/>
                  </a:lnTo>
                  <a:lnTo>
                    <a:pt x="376" y="530"/>
                  </a:lnTo>
                  <a:lnTo>
                    <a:pt x="370" y="533"/>
                  </a:lnTo>
                  <a:lnTo>
                    <a:pt x="363" y="535"/>
                  </a:lnTo>
                  <a:lnTo>
                    <a:pt x="355" y="538"/>
                  </a:lnTo>
                  <a:lnTo>
                    <a:pt x="348" y="541"/>
                  </a:lnTo>
                  <a:lnTo>
                    <a:pt x="322" y="579"/>
                  </a:lnTo>
                  <a:lnTo>
                    <a:pt x="293" y="617"/>
                  </a:lnTo>
                  <a:lnTo>
                    <a:pt x="262" y="654"/>
                  </a:lnTo>
                  <a:lnTo>
                    <a:pt x="231" y="692"/>
                  </a:lnTo>
                  <a:lnTo>
                    <a:pt x="198" y="731"/>
                  </a:lnTo>
                  <a:lnTo>
                    <a:pt x="165" y="770"/>
                  </a:lnTo>
                  <a:lnTo>
                    <a:pt x="136" y="811"/>
                  </a:lnTo>
                  <a:lnTo>
                    <a:pt x="106" y="852"/>
                  </a:lnTo>
                  <a:lnTo>
                    <a:pt x="97" y="860"/>
                  </a:lnTo>
                  <a:lnTo>
                    <a:pt x="87" y="870"/>
                  </a:lnTo>
                  <a:lnTo>
                    <a:pt x="79" y="880"/>
                  </a:lnTo>
                  <a:lnTo>
                    <a:pt x="71" y="890"/>
                  </a:lnTo>
                  <a:lnTo>
                    <a:pt x="62" y="903"/>
                  </a:lnTo>
                  <a:lnTo>
                    <a:pt x="53" y="914"/>
                  </a:lnTo>
                  <a:lnTo>
                    <a:pt x="43" y="926"/>
                  </a:lnTo>
                  <a:lnTo>
                    <a:pt x="31" y="939"/>
                  </a:lnTo>
                  <a:lnTo>
                    <a:pt x="25" y="947"/>
                  </a:lnTo>
                  <a:lnTo>
                    <a:pt x="18" y="958"/>
                  </a:lnTo>
                  <a:lnTo>
                    <a:pt x="12" y="971"/>
                  </a:lnTo>
                  <a:lnTo>
                    <a:pt x="0" y="985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1" name="Freeform 15"/>
            <p:cNvSpPr>
              <a:spLocks/>
            </p:cNvSpPr>
            <p:nvPr/>
          </p:nvSpPr>
          <p:spPr bwMode="auto">
            <a:xfrm>
              <a:off x="4480" y="2569"/>
              <a:ext cx="204" cy="215"/>
            </a:xfrm>
            <a:custGeom>
              <a:avLst/>
              <a:gdLst>
                <a:gd name="T0" fmla="*/ 221 w 407"/>
                <a:gd name="T1" fmla="*/ 428 h 430"/>
                <a:gd name="T2" fmla="*/ 201 w 407"/>
                <a:gd name="T3" fmla="*/ 423 h 430"/>
                <a:gd name="T4" fmla="*/ 180 w 407"/>
                <a:gd name="T5" fmla="*/ 417 h 430"/>
                <a:gd name="T6" fmla="*/ 159 w 407"/>
                <a:gd name="T7" fmla="*/ 407 h 430"/>
                <a:gd name="T8" fmla="*/ 134 w 407"/>
                <a:gd name="T9" fmla="*/ 390 h 430"/>
                <a:gd name="T10" fmla="*/ 103 w 407"/>
                <a:gd name="T11" fmla="*/ 366 h 430"/>
                <a:gd name="T12" fmla="*/ 74 w 407"/>
                <a:gd name="T13" fmla="*/ 340 h 430"/>
                <a:gd name="T14" fmla="*/ 48 w 407"/>
                <a:gd name="T15" fmla="*/ 312 h 430"/>
                <a:gd name="T16" fmla="*/ 30 w 407"/>
                <a:gd name="T17" fmla="*/ 286 h 430"/>
                <a:gd name="T18" fmla="*/ 17 w 407"/>
                <a:gd name="T19" fmla="*/ 264 h 430"/>
                <a:gd name="T20" fmla="*/ 10 w 407"/>
                <a:gd name="T21" fmla="*/ 228 h 430"/>
                <a:gd name="T22" fmla="*/ 5 w 407"/>
                <a:gd name="T23" fmla="*/ 212 h 430"/>
                <a:gd name="T24" fmla="*/ 0 w 407"/>
                <a:gd name="T25" fmla="*/ 193 h 430"/>
                <a:gd name="T26" fmla="*/ 17 w 407"/>
                <a:gd name="T27" fmla="*/ 148 h 430"/>
                <a:gd name="T28" fmla="*/ 51 w 407"/>
                <a:gd name="T29" fmla="*/ 103 h 430"/>
                <a:gd name="T30" fmla="*/ 89 w 407"/>
                <a:gd name="T31" fmla="*/ 58 h 430"/>
                <a:gd name="T32" fmla="*/ 128 w 407"/>
                <a:gd name="T33" fmla="*/ 18 h 430"/>
                <a:gd name="T34" fmla="*/ 151 w 407"/>
                <a:gd name="T35" fmla="*/ 13 h 430"/>
                <a:gd name="T36" fmla="*/ 152 w 407"/>
                <a:gd name="T37" fmla="*/ 37 h 430"/>
                <a:gd name="T38" fmla="*/ 165 w 407"/>
                <a:gd name="T39" fmla="*/ 83 h 430"/>
                <a:gd name="T40" fmla="*/ 198 w 407"/>
                <a:gd name="T41" fmla="*/ 140 h 430"/>
                <a:gd name="T42" fmla="*/ 244 w 407"/>
                <a:gd name="T43" fmla="*/ 191 h 430"/>
                <a:gd name="T44" fmla="*/ 298 w 407"/>
                <a:gd name="T45" fmla="*/ 232 h 430"/>
                <a:gd name="T46" fmla="*/ 337 w 407"/>
                <a:gd name="T47" fmla="*/ 250 h 430"/>
                <a:gd name="T48" fmla="*/ 352 w 407"/>
                <a:gd name="T49" fmla="*/ 256 h 430"/>
                <a:gd name="T50" fmla="*/ 407 w 407"/>
                <a:gd name="T51" fmla="*/ 258 h 430"/>
                <a:gd name="T52" fmla="*/ 391 w 407"/>
                <a:gd name="T53" fmla="*/ 278 h 430"/>
                <a:gd name="T54" fmla="*/ 358 w 407"/>
                <a:gd name="T55" fmla="*/ 273 h 430"/>
                <a:gd name="T56" fmla="*/ 326 w 407"/>
                <a:gd name="T57" fmla="*/ 263 h 430"/>
                <a:gd name="T58" fmla="*/ 291 w 407"/>
                <a:gd name="T59" fmla="*/ 261 h 430"/>
                <a:gd name="T60" fmla="*/ 281 w 407"/>
                <a:gd name="T61" fmla="*/ 287 h 430"/>
                <a:gd name="T62" fmla="*/ 295 w 407"/>
                <a:gd name="T63" fmla="*/ 289 h 430"/>
                <a:gd name="T64" fmla="*/ 308 w 407"/>
                <a:gd name="T65" fmla="*/ 294 h 430"/>
                <a:gd name="T66" fmla="*/ 322 w 407"/>
                <a:gd name="T67" fmla="*/ 299 h 430"/>
                <a:gd name="T68" fmla="*/ 340 w 407"/>
                <a:gd name="T69" fmla="*/ 305 h 430"/>
                <a:gd name="T70" fmla="*/ 352 w 407"/>
                <a:gd name="T71" fmla="*/ 304 h 430"/>
                <a:gd name="T72" fmla="*/ 365 w 407"/>
                <a:gd name="T73" fmla="*/ 307 h 430"/>
                <a:gd name="T74" fmla="*/ 378 w 407"/>
                <a:gd name="T75" fmla="*/ 312 h 430"/>
                <a:gd name="T76" fmla="*/ 391 w 407"/>
                <a:gd name="T77" fmla="*/ 314 h 430"/>
                <a:gd name="T78" fmla="*/ 381 w 407"/>
                <a:gd name="T79" fmla="*/ 328 h 430"/>
                <a:gd name="T80" fmla="*/ 366 w 407"/>
                <a:gd name="T81" fmla="*/ 341 h 430"/>
                <a:gd name="T82" fmla="*/ 339 w 407"/>
                <a:gd name="T83" fmla="*/ 343 h 430"/>
                <a:gd name="T84" fmla="*/ 306 w 407"/>
                <a:gd name="T85" fmla="*/ 336 h 430"/>
                <a:gd name="T86" fmla="*/ 275 w 407"/>
                <a:gd name="T87" fmla="*/ 325 h 430"/>
                <a:gd name="T88" fmla="*/ 242 w 407"/>
                <a:gd name="T89" fmla="*/ 312 h 430"/>
                <a:gd name="T90" fmla="*/ 213 w 407"/>
                <a:gd name="T91" fmla="*/ 317 h 430"/>
                <a:gd name="T92" fmla="*/ 226 w 407"/>
                <a:gd name="T93" fmla="*/ 335 h 430"/>
                <a:gd name="T94" fmla="*/ 249 w 407"/>
                <a:gd name="T95" fmla="*/ 348 h 430"/>
                <a:gd name="T96" fmla="*/ 275 w 407"/>
                <a:gd name="T97" fmla="*/ 359 h 430"/>
                <a:gd name="T98" fmla="*/ 304 w 407"/>
                <a:gd name="T99" fmla="*/ 367 h 430"/>
                <a:gd name="T100" fmla="*/ 332 w 407"/>
                <a:gd name="T101" fmla="*/ 385 h 430"/>
                <a:gd name="T102" fmla="*/ 296 w 407"/>
                <a:gd name="T103" fmla="*/ 389 h 430"/>
                <a:gd name="T104" fmla="*/ 260 w 407"/>
                <a:gd name="T105" fmla="*/ 385 h 430"/>
                <a:gd name="T106" fmla="*/ 226 w 407"/>
                <a:gd name="T107" fmla="*/ 377 h 430"/>
                <a:gd name="T108" fmla="*/ 193 w 407"/>
                <a:gd name="T109" fmla="*/ 363 h 430"/>
                <a:gd name="T110" fmla="*/ 177 w 407"/>
                <a:gd name="T111" fmla="*/ 392 h 430"/>
                <a:gd name="T112" fmla="*/ 193 w 407"/>
                <a:gd name="T113" fmla="*/ 400 h 430"/>
                <a:gd name="T114" fmla="*/ 213 w 407"/>
                <a:gd name="T115" fmla="*/ 405 h 430"/>
                <a:gd name="T116" fmla="*/ 234 w 407"/>
                <a:gd name="T117" fmla="*/ 413 h 430"/>
                <a:gd name="T118" fmla="*/ 254 w 407"/>
                <a:gd name="T119" fmla="*/ 42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7" h="430">
                  <a:moveTo>
                    <a:pt x="231" y="430"/>
                  </a:moveTo>
                  <a:lnTo>
                    <a:pt x="221" y="428"/>
                  </a:lnTo>
                  <a:lnTo>
                    <a:pt x="211" y="425"/>
                  </a:lnTo>
                  <a:lnTo>
                    <a:pt x="201" y="423"/>
                  </a:lnTo>
                  <a:lnTo>
                    <a:pt x="190" y="420"/>
                  </a:lnTo>
                  <a:lnTo>
                    <a:pt x="180" y="417"/>
                  </a:lnTo>
                  <a:lnTo>
                    <a:pt x="170" y="412"/>
                  </a:lnTo>
                  <a:lnTo>
                    <a:pt x="159" y="407"/>
                  </a:lnTo>
                  <a:lnTo>
                    <a:pt x="149" y="402"/>
                  </a:lnTo>
                  <a:lnTo>
                    <a:pt x="134" y="390"/>
                  </a:lnTo>
                  <a:lnTo>
                    <a:pt x="118" y="377"/>
                  </a:lnTo>
                  <a:lnTo>
                    <a:pt x="103" y="366"/>
                  </a:lnTo>
                  <a:lnTo>
                    <a:pt x="89" y="353"/>
                  </a:lnTo>
                  <a:lnTo>
                    <a:pt x="74" y="340"/>
                  </a:lnTo>
                  <a:lnTo>
                    <a:pt x="61" y="325"/>
                  </a:lnTo>
                  <a:lnTo>
                    <a:pt x="48" y="312"/>
                  </a:lnTo>
                  <a:lnTo>
                    <a:pt x="35" y="297"/>
                  </a:lnTo>
                  <a:lnTo>
                    <a:pt x="30" y="286"/>
                  </a:lnTo>
                  <a:lnTo>
                    <a:pt x="23" y="276"/>
                  </a:lnTo>
                  <a:lnTo>
                    <a:pt x="17" y="264"/>
                  </a:lnTo>
                  <a:lnTo>
                    <a:pt x="10" y="250"/>
                  </a:lnTo>
                  <a:lnTo>
                    <a:pt x="10" y="228"/>
                  </a:lnTo>
                  <a:lnTo>
                    <a:pt x="8" y="220"/>
                  </a:lnTo>
                  <a:lnTo>
                    <a:pt x="5" y="212"/>
                  </a:lnTo>
                  <a:lnTo>
                    <a:pt x="2" y="204"/>
                  </a:lnTo>
                  <a:lnTo>
                    <a:pt x="0" y="193"/>
                  </a:lnTo>
                  <a:lnTo>
                    <a:pt x="0" y="171"/>
                  </a:lnTo>
                  <a:lnTo>
                    <a:pt x="17" y="148"/>
                  </a:lnTo>
                  <a:lnTo>
                    <a:pt x="33" y="125"/>
                  </a:lnTo>
                  <a:lnTo>
                    <a:pt x="51" y="103"/>
                  </a:lnTo>
                  <a:lnTo>
                    <a:pt x="69" y="80"/>
                  </a:lnTo>
                  <a:lnTo>
                    <a:pt x="89" y="58"/>
                  </a:lnTo>
                  <a:lnTo>
                    <a:pt x="108" y="37"/>
                  </a:lnTo>
                  <a:lnTo>
                    <a:pt x="128" y="18"/>
                  </a:lnTo>
                  <a:lnTo>
                    <a:pt x="149" y="0"/>
                  </a:lnTo>
                  <a:lnTo>
                    <a:pt x="151" y="13"/>
                  </a:lnTo>
                  <a:lnTo>
                    <a:pt x="152" y="24"/>
                  </a:lnTo>
                  <a:lnTo>
                    <a:pt x="152" y="37"/>
                  </a:lnTo>
                  <a:lnTo>
                    <a:pt x="154" y="52"/>
                  </a:lnTo>
                  <a:lnTo>
                    <a:pt x="165" y="83"/>
                  </a:lnTo>
                  <a:lnTo>
                    <a:pt x="180" y="112"/>
                  </a:lnTo>
                  <a:lnTo>
                    <a:pt x="198" y="140"/>
                  </a:lnTo>
                  <a:lnTo>
                    <a:pt x="219" y="166"/>
                  </a:lnTo>
                  <a:lnTo>
                    <a:pt x="244" y="191"/>
                  </a:lnTo>
                  <a:lnTo>
                    <a:pt x="270" y="212"/>
                  </a:lnTo>
                  <a:lnTo>
                    <a:pt x="298" y="232"/>
                  </a:lnTo>
                  <a:lnTo>
                    <a:pt x="329" y="248"/>
                  </a:lnTo>
                  <a:lnTo>
                    <a:pt x="337" y="250"/>
                  </a:lnTo>
                  <a:lnTo>
                    <a:pt x="345" y="253"/>
                  </a:lnTo>
                  <a:lnTo>
                    <a:pt x="352" y="256"/>
                  </a:lnTo>
                  <a:lnTo>
                    <a:pt x="362" y="258"/>
                  </a:lnTo>
                  <a:lnTo>
                    <a:pt x="407" y="258"/>
                  </a:lnTo>
                  <a:lnTo>
                    <a:pt x="407" y="274"/>
                  </a:lnTo>
                  <a:lnTo>
                    <a:pt x="391" y="278"/>
                  </a:lnTo>
                  <a:lnTo>
                    <a:pt x="375" y="276"/>
                  </a:lnTo>
                  <a:lnTo>
                    <a:pt x="358" y="273"/>
                  </a:lnTo>
                  <a:lnTo>
                    <a:pt x="342" y="268"/>
                  </a:lnTo>
                  <a:lnTo>
                    <a:pt x="326" y="263"/>
                  </a:lnTo>
                  <a:lnTo>
                    <a:pt x="308" y="260"/>
                  </a:lnTo>
                  <a:lnTo>
                    <a:pt x="291" y="261"/>
                  </a:lnTo>
                  <a:lnTo>
                    <a:pt x="273" y="266"/>
                  </a:lnTo>
                  <a:lnTo>
                    <a:pt x="281" y="287"/>
                  </a:lnTo>
                  <a:lnTo>
                    <a:pt x="288" y="289"/>
                  </a:lnTo>
                  <a:lnTo>
                    <a:pt x="295" y="289"/>
                  </a:lnTo>
                  <a:lnTo>
                    <a:pt x="301" y="292"/>
                  </a:lnTo>
                  <a:lnTo>
                    <a:pt x="308" y="294"/>
                  </a:lnTo>
                  <a:lnTo>
                    <a:pt x="314" y="297"/>
                  </a:lnTo>
                  <a:lnTo>
                    <a:pt x="322" y="299"/>
                  </a:lnTo>
                  <a:lnTo>
                    <a:pt x="330" y="302"/>
                  </a:lnTo>
                  <a:lnTo>
                    <a:pt x="340" y="305"/>
                  </a:lnTo>
                  <a:lnTo>
                    <a:pt x="345" y="304"/>
                  </a:lnTo>
                  <a:lnTo>
                    <a:pt x="352" y="304"/>
                  </a:lnTo>
                  <a:lnTo>
                    <a:pt x="358" y="304"/>
                  </a:lnTo>
                  <a:lnTo>
                    <a:pt x="365" y="307"/>
                  </a:lnTo>
                  <a:lnTo>
                    <a:pt x="371" y="309"/>
                  </a:lnTo>
                  <a:lnTo>
                    <a:pt x="378" y="312"/>
                  </a:lnTo>
                  <a:lnTo>
                    <a:pt x="384" y="314"/>
                  </a:lnTo>
                  <a:lnTo>
                    <a:pt x="391" y="314"/>
                  </a:lnTo>
                  <a:lnTo>
                    <a:pt x="389" y="325"/>
                  </a:lnTo>
                  <a:lnTo>
                    <a:pt x="381" y="328"/>
                  </a:lnTo>
                  <a:lnTo>
                    <a:pt x="375" y="335"/>
                  </a:lnTo>
                  <a:lnTo>
                    <a:pt x="366" y="341"/>
                  </a:lnTo>
                  <a:lnTo>
                    <a:pt x="353" y="345"/>
                  </a:lnTo>
                  <a:lnTo>
                    <a:pt x="339" y="343"/>
                  </a:lnTo>
                  <a:lnTo>
                    <a:pt x="322" y="340"/>
                  </a:lnTo>
                  <a:lnTo>
                    <a:pt x="306" y="336"/>
                  </a:lnTo>
                  <a:lnTo>
                    <a:pt x="291" y="331"/>
                  </a:lnTo>
                  <a:lnTo>
                    <a:pt x="275" y="325"/>
                  </a:lnTo>
                  <a:lnTo>
                    <a:pt x="259" y="320"/>
                  </a:lnTo>
                  <a:lnTo>
                    <a:pt x="242" y="312"/>
                  </a:lnTo>
                  <a:lnTo>
                    <a:pt x="226" y="305"/>
                  </a:lnTo>
                  <a:lnTo>
                    <a:pt x="213" y="317"/>
                  </a:lnTo>
                  <a:lnTo>
                    <a:pt x="214" y="328"/>
                  </a:lnTo>
                  <a:lnTo>
                    <a:pt x="226" y="335"/>
                  </a:lnTo>
                  <a:lnTo>
                    <a:pt x="236" y="341"/>
                  </a:lnTo>
                  <a:lnTo>
                    <a:pt x="249" y="348"/>
                  </a:lnTo>
                  <a:lnTo>
                    <a:pt x="260" y="354"/>
                  </a:lnTo>
                  <a:lnTo>
                    <a:pt x="275" y="359"/>
                  </a:lnTo>
                  <a:lnTo>
                    <a:pt x="288" y="364"/>
                  </a:lnTo>
                  <a:lnTo>
                    <a:pt x="304" y="367"/>
                  </a:lnTo>
                  <a:lnTo>
                    <a:pt x="321" y="371"/>
                  </a:lnTo>
                  <a:lnTo>
                    <a:pt x="332" y="385"/>
                  </a:lnTo>
                  <a:lnTo>
                    <a:pt x="314" y="387"/>
                  </a:lnTo>
                  <a:lnTo>
                    <a:pt x="296" y="389"/>
                  </a:lnTo>
                  <a:lnTo>
                    <a:pt x="278" y="387"/>
                  </a:lnTo>
                  <a:lnTo>
                    <a:pt x="260" y="385"/>
                  </a:lnTo>
                  <a:lnTo>
                    <a:pt x="242" y="382"/>
                  </a:lnTo>
                  <a:lnTo>
                    <a:pt x="226" y="377"/>
                  </a:lnTo>
                  <a:lnTo>
                    <a:pt x="210" y="371"/>
                  </a:lnTo>
                  <a:lnTo>
                    <a:pt x="193" y="363"/>
                  </a:lnTo>
                  <a:lnTo>
                    <a:pt x="169" y="371"/>
                  </a:lnTo>
                  <a:lnTo>
                    <a:pt x="177" y="392"/>
                  </a:lnTo>
                  <a:lnTo>
                    <a:pt x="185" y="397"/>
                  </a:lnTo>
                  <a:lnTo>
                    <a:pt x="193" y="400"/>
                  </a:lnTo>
                  <a:lnTo>
                    <a:pt x="203" y="403"/>
                  </a:lnTo>
                  <a:lnTo>
                    <a:pt x="213" y="405"/>
                  </a:lnTo>
                  <a:lnTo>
                    <a:pt x="224" y="410"/>
                  </a:lnTo>
                  <a:lnTo>
                    <a:pt x="234" y="413"/>
                  </a:lnTo>
                  <a:lnTo>
                    <a:pt x="244" y="418"/>
                  </a:lnTo>
                  <a:lnTo>
                    <a:pt x="254" y="425"/>
                  </a:lnTo>
                  <a:lnTo>
                    <a:pt x="231" y="430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2" name="Freeform 16"/>
            <p:cNvSpPr>
              <a:spLocks/>
            </p:cNvSpPr>
            <p:nvPr/>
          </p:nvSpPr>
          <p:spPr bwMode="auto">
            <a:xfrm>
              <a:off x="4765" y="2765"/>
              <a:ext cx="48" cy="15"/>
            </a:xfrm>
            <a:custGeom>
              <a:avLst/>
              <a:gdLst>
                <a:gd name="T0" fmla="*/ 8 w 95"/>
                <a:gd name="T1" fmla="*/ 29 h 29"/>
                <a:gd name="T2" fmla="*/ 0 w 95"/>
                <a:gd name="T3" fmla="*/ 21 h 29"/>
                <a:gd name="T4" fmla="*/ 11 w 95"/>
                <a:gd name="T5" fmla="*/ 10 h 29"/>
                <a:gd name="T6" fmla="*/ 21 w 95"/>
                <a:gd name="T7" fmla="*/ 10 h 29"/>
                <a:gd name="T8" fmla="*/ 33 w 95"/>
                <a:gd name="T9" fmla="*/ 10 h 29"/>
                <a:gd name="T10" fmla="*/ 42 w 95"/>
                <a:gd name="T11" fmla="*/ 10 h 29"/>
                <a:gd name="T12" fmla="*/ 52 w 95"/>
                <a:gd name="T13" fmla="*/ 8 h 29"/>
                <a:gd name="T14" fmla="*/ 62 w 95"/>
                <a:gd name="T15" fmla="*/ 8 h 29"/>
                <a:gd name="T16" fmla="*/ 73 w 95"/>
                <a:gd name="T17" fmla="*/ 5 h 29"/>
                <a:gd name="T18" fmla="*/ 83 w 95"/>
                <a:gd name="T19" fmla="*/ 3 h 29"/>
                <a:gd name="T20" fmla="*/ 95 w 95"/>
                <a:gd name="T21" fmla="*/ 0 h 29"/>
                <a:gd name="T22" fmla="*/ 85 w 95"/>
                <a:gd name="T23" fmla="*/ 3 h 29"/>
                <a:gd name="T24" fmla="*/ 75 w 95"/>
                <a:gd name="T25" fmla="*/ 7 h 29"/>
                <a:gd name="T26" fmla="*/ 64 w 95"/>
                <a:gd name="T27" fmla="*/ 11 h 29"/>
                <a:gd name="T28" fmla="*/ 54 w 95"/>
                <a:gd name="T29" fmla="*/ 15 h 29"/>
                <a:gd name="T30" fmla="*/ 44 w 95"/>
                <a:gd name="T31" fmla="*/ 18 h 29"/>
                <a:gd name="T32" fmla="*/ 33 w 95"/>
                <a:gd name="T33" fmla="*/ 23 h 29"/>
                <a:gd name="T34" fmla="*/ 21 w 95"/>
                <a:gd name="T35" fmla="*/ 26 h 29"/>
                <a:gd name="T36" fmla="*/ 8 w 95"/>
                <a:gd name="T3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" h="29">
                  <a:moveTo>
                    <a:pt x="8" y="29"/>
                  </a:moveTo>
                  <a:lnTo>
                    <a:pt x="0" y="21"/>
                  </a:lnTo>
                  <a:lnTo>
                    <a:pt x="11" y="10"/>
                  </a:lnTo>
                  <a:lnTo>
                    <a:pt x="21" y="10"/>
                  </a:lnTo>
                  <a:lnTo>
                    <a:pt x="33" y="10"/>
                  </a:lnTo>
                  <a:lnTo>
                    <a:pt x="42" y="10"/>
                  </a:lnTo>
                  <a:lnTo>
                    <a:pt x="52" y="8"/>
                  </a:lnTo>
                  <a:lnTo>
                    <a:pt x="62" y="8"/>
                  </a:lnTo>
                  <a:lnTo>
                    <a:pt x="73" y="5"/>
                  </a:lnTo>
                  <a:lnTo>
                    <a:pt x="83" y="3"/>
                  </a:lnTo>
                  <a:lnTo>
                    <a:pt x="95" y="0"/>
                  </a:lnTo>
                  <a:lnTo>
                    <a:pt x="85" y="3"/>
                  </a:lnTo>
                  <a:lnTo>
                    <a:pt x="75" y="7"/>
                  </a:lnTo>
                  <a:lnTo>
                    <a:pt x="64" y="11"/>
                  </a:lnTo>
                  <a:lnTo>
                    <a:pt x="54" y="15"/>
                  </a:lnTo>
                  <a:lnTo>
                    <a:pt x="44" y="18"/>
                  </a:lnTo>
                  <a:lnTo>
                    <a:pt x="33" y="23"/>
                  </a:lnTo>
                  <a:lnTo>
                    <a:pt x="21" y="26"/>
                  </a:lnTo>
                  <a:lnTo>
                    <a:pt x="8" y="29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3" name="Freeform 17"/>
            <p:cNvSpPr>
              <a:spLocks/>
            </p:cNvSpPr>
            <p:nvPr/>
          </p:nvSpPr>
          <p:spPr bwMode="auto">
            <a:xfrm>
              <a:off x="4704" y="2601"/>
              <a:ext cx="236" cy="164"/>
            </a:xfrm>
            <a:custGeom>
              <a:avLst/>
              <a:gdLst>
                <a:gd name="T0" fmla="*/ 85 w 473"/>
                <a:gd name="T1" fmla="*/ 322 h 327"/>
                <a:gd name="T2" fmla="*/ 71 w 473"/>
                <a:gd name="T3" fmla="*/ 311 h 327"/>
                <a:gd name="T4" fmla="*/ 84 w 473"/>
                <a:gd name="T5" fmla="*/ 291 h 327"/>
                <a:gd name="T6" fmla="*/ 116 w 473"/>
                <a:gd name="T7" fmla="*/ 281 h 327"/>
                <a:gd name="T8" fmla="*/ 149 w 473"/>
                <a:gd name="T9" fmla="*/ 271 h 327"/>
                <a:gd name="T10" fmla="*/ 180 w 473"/>
                <a:gd name="T11" fmla="*/ 258 h 327"/>
                <a:gd name="T12" fmla="*/ 203 w 473"/>
                <a:gd name="T13" fmla="*/ 231 h 327"/>
                <a:gd name="T14" fmla="*/ 162 w 473"/>
                <a:gd name="T15" fmla="*/ 234 h 327"/>
                <a:gd name="T16" fmla="*/ 142 w 473"/>
                <a:gd name="T17" fmla="*/ 240 h 327"/>
                <a:gd name="T18" fmla="*/ 120 w 473"/>
                <a:gd name="T19" fmla="*/ 249 h 327"/>
                <a:gd name="T20" fmla="*/ 98 w 473"/>
                <a:gd name="T21" fmla="*/ 255 h 327"/>
                <a:gd name="T22" fmla="*/ 80 w 473"/>
                <a:gd name="T23" fmla="*/ 260 h 327"/>
                <a:gd name="T24" fmla="*/ 64 w 473"/>
                <a:gd name="T25" fmla="*/ 260 h 327"/>
                <a:gd name="T26" fmla="*/ 46 w 473"/>
                <a:gd name="T27" fmla="*/ 260 h 327"/>
                <a:gd name="T28" fmla="*/ 30 w 473"/>
                <a:gd name="T29" fmla="*/ 255 h 327"/>
                <a:gd name="T30" fmla="*/ 35 w 473"/>
                <a:gd name="T31" fmla="*/ 237 h 327"/>
                <a:gd name="T32" fmla="*/ 64 w 473"/>
                <a:gd name="T33" fmla="*/ 231 h 327"/>
                <a:gd name="T34" fmla="*/ 93 w 473"/>
                <a:gd name="T35" fmla="*/ 222 h 327"/>
                <a:gd name="T36" fmla="*/ 123 w 473"/>
                <a:gd name="T37" fmla="*/ 213 h 327"/>
                <a:gd name="T38" fmla="*/ 151 w 473"/>
                <a:gd name="T39" fmla="*/ 199 h 327"/>
                <a:gd name="T40" fmla="*/ 126 w 473"/>
                <a:gd name="T41" fmla="*/ 180 h 327"/>
                <a:gd name="T42" fmla="*/ 90 w 473"/>
                <a:gd name="T43" fmla="*/ 191 h 327"/>
                <a:gd name="T44" fmla="*/ 53 w 473"/>
                <a:gd name="T45" fmla="*/ 204 h 327"/>
                <a:gd name="T46" fmla="*/ 17 w 473"/>
                <a:gd name="T47" fmla="*/ 203 h 327"/>
                <a:gd name="T48" fmla="*/ 8 w 473"/>
                <a:gd name="T49" fmla="*/ 178 h 327"/>
                <a:gd name="T50" fmla="*/ 30 w 473"/>
                <a:gd name="T51" fmla="*/ 172 h 327"/>
                <a:gd name="T52" fmla="*/ 53 w 473"/>
                <a:gd name="T53" fmla="*/ 165 h 327"/>
                <a:gd name="T54" fmla="*/ 75 w 473"/>
                <a:gd name="T55" fmla="*/ 160 h 327"/>
                <a:gd name="T56" fmla="*/ 98 w 473"/>
                <a:gd name="T57" fmla="*/ 155 h 327"/>
                <a:gd name="T58" fmla="*/ 131 w 473"/>
                <a:gd name="T59" fmla="*/ 139 h 327"/>
                <a:gd name="T60" fmla="*/ 164 w 473"/>
                <a:gd name="T61" fmla="*/ 123 h 327"/>
                <a:gd name="T62" fmla="*/ 196 w 473"/>
                <a:gd name="T63" fmla="*/ 103 h 327"/>
                <a:gd name="T64" fmla="*/ 229 w 473"/>
                <a:gd name="T65" fmla="*/ 83 h 327"/>
                <a:gd name="T66" fmla="*/ 262 w 473"/>
                <a:gd name="T67" fmla="*/ 64 h 327"/>
                <a:gd name="T68" fmla="*/ 295 w 473"/>
                <a:gd name="T69" fmla="*/ 42 h 327"/>
                <a:gd name="T70" fmla="*/ 327 w 473"/>
                <a:gd name="T71" fmla="*/ 21 h 327"/>
                <a:gd name="T72" fmla="*/ 362 w 473"/>
                <a:gd name="T73" fmla="*/ 0 h 327"/>
                <a:gd name="T74" fmla="*/ 391 w 473"/>
                <a:gd name="T75" fmla="*/ 18 h 327"/>
                <a:gd name="T76" fmla="*/ 420 w 473"/>
                <a:gd name="T77" fmla="*/ 38 h 327"/>
                <a:gd name="T78" fmla="*/ 448 w 473"/>
                <a:gd name="T79" fmla="*/ 60 h 327"/>
                <a:gd name="T80" fmla="*/ 473 w 473"/>
                <a:gd name="T81" fmla="*/ 87 h 327"/>
                <a:gd name="T82" fmla="*/ 451 w 473"/>
                <a:gd name="T83" fmla="*/ 139 h 327"/>
                <a:gd name="T84" fmla="*/ 402 w 473"/>
                <a:gd name="T85" fmla="*/ 199 h 327"/>
                <a:gd name="T86" fmla="*/ 344 w 473"/>
                <a:gd name="T87" fmla="*/ 252 h 327"/>
                <a:gd name="T88" fmla="*/ 275 w 473"/>
                <a:gd name="T89" fmla="*/ 296 h 327"/>
                <a:gd name="T90" fmla="*/ 252 w 473"/>
                <a:gd name="T91" fmla="*/ 288 h 327"/>
                <a:gd name="T92" fmla="*/ 239 w 473"/>
                <a:gd name="T93" fmla="*/ 280 h 327"/>
                <a:gd name="T94" fmla="*/ 226 w 473"/>
                <a:gd name="T95" fmla="*/ 283 h 327"/>
                <a:gd name="T96" fmla="*/ 214 w 473"/>
                <a:gd name="T97" fmla="*/ 289 h 327"/>
                <a:gd name="T98" fmla="*/ 203 w 473"/>
                <a:gd name="T99" fmla="*/ 294 h 327"/>
                <a:gd name="T100" fmla="*/ 185 w 473"/>
                <a:gd name="T101" fmla="*/ 301 h 327"/>
                <a:gd name="T102" fmla="*/ 160 w 473"/>
                <a:gd name="T103" fmla="*/ 307 h 327"/>
                <a:gd name="T104" fmla="*/ 134 w 473"/>
                <a:gd name="T105" fmla="*/ 314 h 327"/>
                <a:gd name="T106" fmla="*/ 106 w 473"/>
                <a:gd name="T107" fmla="*/ 322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73" h="327">
                  <a:moveTo>
                    <a:pt x="92" y="327"/>
                  </a:moveTo>
                  <a:lnTo>
                    <a:pt x="85" y="322"/>
                  </a:lnTo>
                  <a:lnTo>
                    <a:pt x="77" y="317"/>
                  </a:lnTo>
                  <a:lnTo>
                    <a:pt x="71" y="311"/>
                  </a:lnTo>
                  <a:lnTo>
                    <a:pt x="66" y="298"/>
                  </a:lnTo>
                  <a:lnTo>
                    <a:pt x="84" y="291"/>
                  </a:lnTo>
                  <a:lnTo>
                    <a:pt x="100" y="286"/>
                  </a:lnTo>
                  <a:lnTo>
                    <a:pt x="116" y="281"/>
                  </a:lnTo>
                  <a:lnTo>
                    <a:pt x="133" y="276"/>
                  </a:lnTo>
                  <a:lnTo>
                    <a:pt x="149" y="271"/>
                  </a:lnTo>
                  <a:lnTo>
                    <a:pt x="164" y="265"/>
                  </a:lnTo>
                  <a:lnTo>
                    <a:pt x="180" y="258"/>
                  </a:lnTo>
                  <a:lnTo>
                    <a:pt x="195" y="249"/>
                  </a:lnTo>
                  <a:lnTo>
                    <a:pt x="203" y="231"/>
                  </a:lnTo>
                  <a:lnTo>
                    <a:pt x="170" y="231"/>
                  </a:lnTo>
                  <a:lnTo>
                    <a:pt x="162" y="234"/>
                  </a:lnTo>
                  <a:lnTo>
                    <a:pt x="152" y="237"/>
                  </a:lnTo>
                  <a:lnTo>
                    <a:pt x="142" y="240"/>
                  </a:lnTo>
                  <a:lnTo>
                    <a:pt x="131" y="245"/>
                  </a:lnTo>
                  <a:lnTo>
                    <a:pt x="120" y="249"/>
                  </a:lnTo>
                  <a:lnTo>
                    <a:pt x="108" y="252"/>
                  </a:lnTo>
                  <a:lnTo>
                    <a:pt x="98" y="255"/>
                  </a:lnTo>
                  <a:lnTo>
                    <a:pt x="87" y="260"/>
                  </a:lnTo>
                  <a:lnTo>
                    <a:pt x="80" y="260"/>
                  </a:lnTo>
                  <a:lnTo>
                    <a:pt x="72" y="260"/>
                  </a:lnTo>
                  <a:lnTo>
                    <a:pt x="64" y="260"/>
                  </a:lnTo>
                  <a:lnTo>
                    <a:pt x="54" y="260"/>
                  </a:lnTo>
                  <a:lnTo>
                    <a:pt x="46" y="260"/>
                  </a:lnTo>
                  <a:lnTo>
                    <a:pt x="38" y="258"/>
                  </a:lnTo>
                  <a:lnTo>
                    <a:pt x="30" y="255"/>
                  </a:lnTo>
                  <a:lnTo>
                    <a:pt x="21" y="249"/>
                  </a:lnTo>
                  <a:lnTo>
                    <a:pt x="35" y="237"/>
                  </a:lnTo>
                  <a:lnTo>
                    <a:pt x="49" y="234"/>
                  </a:lnTo>
                  <a:lnTo>
                    <a:pt x="64" y="231"/>
                  </a:lnTo>
                  <a:lnTo>
                    <a:pt x="79" y="227"/>
                  </a:lnTo>
                  <a:lnTo>
                    <a:pt x="93" y="222"/>
                  </a:lnTo>
                  <a:lnTo>
                    <a:pt x="108" y="217"/>
                  </a:lnTo>
                  <a:lnTo>
                    <a:pt x="123" y="213"/>
                  </a:lnTo>
                  <a:lnTo>
                    <a:pt x="138" y="206"/>
                  </a:lnTo>
                  <a:lnTo>
                    <a:pt x="151" y="199"/>
                  </a:lnTo>
                  <a:lnTo>
                    <a:pt x="142" y="178"/>
                  </a:lnTo>
                  <a:lnTo>
                    <a:pt x="126" y="180"/>
                  </a:lnTo>
                  <a:lnTo>
                    <a:pt x="108" y="185"/>
                  </a:lnTo>
                  <a:lnTo>
                    <a:pt x="90" y="191"/>
                  </a:lnTo>
                  <a:lnTo>
                    <a:pt x="72" y="199"/>
                  </a:lnTo>
                  <a:lnTo>
                    <a:pt x="53" y="204"/>
                  </a:lnTo>
                  <a:lnTo>
                    <a:pt x="35" y="206"/>
                  </a:lnTo>
                  <a:lnTo>
                    <a:pt x="17" y="203"/>
                  </a:lnTo>
                  <a:lnTo>
                    <a:pt x="0" y="193"/>
                  </a:lnTo>
                  <a:lnTo>
                    <a:pt x="8" y="178"/>
                  </a:lnTo>
                  <a:lnTo>
                    <a:pt x="20" y="175"/>
                  </a:lnTo>
                  <a:lnTo>
                    <a:pt x="30" y="172"/>
                  </a:lnTo>
                  <a:lnTo>
                    <a:pt x="41" y="168"/>
                  </a:lnTo>
                  <a:lnTo>
                    <a:pt x="53" y="165"/>
                  </a:lnTo>
                  <a:lnTo>
                    <a:pt x="64" y="163"/>
                  </a:lnTo>
                  <a:lnTo>
                    <a:pt x="75" y="160"/>
                  </a:lnTo>
                  <a:lnTo>
                    <a:pt x="87" y="159"/>
                  </a:lnTo>
                  <a:lnTo>
                    <a:pt x="98" y="155"/>
                  </a:lnTo>
                  <a:lnTo>
                    <a:pt x="115" y="147"/>
                  </a:lnTo>
                  <a:lnTo>
                    <a:pt x="131" y="139"/>
                  </a:lnTo>
                  <a:lnTo>
                    <a:pt x="147" y="131"/>
                  </a:lnTo>
                  <a:lnTo>
                    <a:pt x="164" y="123"/>
                  </a:lnTo>
                  <a:lnTo>
                    <a:pt x="180" y="113"/>
                  </a:lnTo>
                  <a:lnTo>
                    <a:pt x="196" y="103"/>
                  </a:lnTo>
                  <a:lnTo>
                    <a:pt x="213" y="93"/>
                  </a:lnTo>
                  <a:lnTo>
                    <a:pt x="229" y="83"/>
                  </a:lnTo>
                  <a:lnTo>
                    <a:pt x="245" y="74"/>
                  </a:lnTo>
                  <a:lnTo>
                    <a:pt x="262" y="64"/>
                  </a:lnTo>
                  <a:lnTo>
                    <a:pt x="277" y="54"/>
                  </a:lnTo>
                  <a:lnTo>
                    <a:pt x="295" y="42"/>
                  </a:lnTo>
                  <a:lnTo>
                    <a:pt x="311" y="33"/>
                  </a:lnTo>
                  <a:lnTo>
                    <a:pt x="327" y="21"/>
                  </a:lnTo>
                  <a:lnTo>
                    <a:pt x="344" y="11"/>
                  </a:lnTo>
                  <a:lnTo>
                    <a:pt x="362" y="0"/>
                  </a:lnTo>
                  <a:lnTo>
                    <a:pt x="376" y="10"/>
                  </a:lnTo>
                  <a:lnTo>
                    <a:pt x="391" y="18"/>
                  </a:lnTo>
                  <a:lnTo>
                    <a:pt x="406" y="28"/>
                  </a:lnTo>
                  <a:lnTo>
                    <a:pt x="420" y="38"/>
                  </a:lnTo>
                  <a:lnTo>
                    <a:pt x="435" y="49"/>
                  </a:lnTo>
                  <a:lnTo>
                    <a:pt x="448" y="60"/>
                  </a:lnTo>
                  <a:lnTo>
                    <a:pt x="461" y="72"/>
                  </a:lnTo>
                  <a:lnTo>
                    <a:pt x="473" y="87"/>
                  </a:lnTo>
                  <a:lnTo>
                    <a:pt x="473" y="108"/>
                  </a:lnTo>
                  <a:lnTo>
                    <a:pt x="451" y="139"/>
                  </a:lnTo>
                  <a:lnTo>
                    <a:pt x="429" y="170"/>
                  </a:lnTo>
                  <a:lnTo>
                    <a:pt x="402" y="199"/>
                  </a:lnTo>
                  <a:lnTo>
                    <a:pt x="375" y="227"/>
                  </a:lnTo>
                  <a:lnTo>
                    <a:pt x="344" y="252"/>
                  </a:lnTo>
                  <a:lnTo>
                    <a:pt x="311" y="276"/>
                  </a:lnTo>
                  <a:lnTo>
                    <a:pt x="275" y="296"/>
                  </a:lnTo>
                  <a:lnTo>
                    <a:pt x="239" y="314"/>
                  </a:lnTo>
                  <a:lnTo>
                    <a:pt x="252" y="288"/>
                  </a:lnTo>
                  <a:lnTo>
                    <a:pt x="247" y="280"/>
                  </a:lnTo>
                  <a:lnTo>
                    <a:pt x="239" y="280"/>
                  </a:lnTo>
                  <a:lnTo>
                    <a:pt x="232" y="281"/>
                  </a:lnTo>
                  <a:lnTo>
                    <a:pt x="226" y="283"/>
                  </a:lnTo>
                  <a:lnTo>
                    <a:pt x="221" y="286"/>
                  </a:lnTo>
                  <a:lnTo>
                    <a:pt x="214" y="289"/>
                  </a:lnTo>
                  <a:lnTo>
                    <a:pt x="209" y="293"/>
                  </a:lnTo>
                  <a:lnTo>
                    <a:pt x="203" y="294"/>
                  </a:lnTo>
                  <a:lnTo>
                    <a:pt x="198" y="298"/>
                  </a:lnTo>
                  <a:lnTo>
                    <a:pt x="185" y="301"/>
                  </a:lnTo>
                  <a:lnTo>
                    <a:pt x="174" y="304"/>
                  </a:lnTo>
                  <a:lnTo>
                    <a:pt x="160" y="307"/>
                  </a:lnTo>
                  <a:lnTo>
                    <a:pt x="147" y="311"/>
                  </a:lnTo>
                  <a:lnTo>
                    <a:pt x="134" y="314"/>
                  </a:lnTo>
                  <a:lnTo>
                    <a:pt x="120" y="319"/>
                  </a:lnTo>
                  <a:lnTo>
                    <a:pt x="106" y="322"/>
                  </a:lnTo>
                  <a:lnTo>
                    <a:pt x="92" y="327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4" name="Freeform 18"/>
            <p:cNvSpPr>
              <a:spLocks/>
            </p:cNvSpPr>
            <p:nvPr/>
          </p:nvSpPr>
          <p:spPr bwMode="auto">
            <a:xfrm>
              <a:off x="4577" y="2520"/>
              <a:ext cx="116" cy="159"/>
            </a:xfrm>
            <a:custGeom>
              <a:avLst/>
              <a:gdLst>
                <a:gd name="T0" fmla="*/ 165 w 232"/>
                <a:gd name="T1" fmla="*/ 319 h 319"/>
                <a:gd name="T2" fmla="*/ 141 w 232"/>
                <a:gd name="T3" fmla="*/ 311 h 319"/>
                <a:gd name="T4" fmla="*/ 128 w 232"/>
                <a:gd name="T5" fmla="*/ 301 h 319"/>
                <a:gd name="T6" fmla="*/ 113 w 232"/>
                <a:gd name="T7" fmla="*/ 292 h 319"/>
                <a:gd name="T8" fmla="*/ 100 w 232"/>
                <a:gd name="T9" fmla="*/ 282 h 319"/>
                <a:gd name="T10" fmla="*/ 88 w 232"/>
                <a:gd name="T11" fmla="*/ 270 h 319"/>
                <a:gd name="T12" fmla="*/ 75 w 232"/>
                <a:gd name="T13" fmla="*/ 259 h 319"/>
                <a:gd name="T14" fmla="*/ 62 w 232"/>
                <a:gd name="T15" fmla="*/ 247 h 319"/>
                <a:gd name="T16" fmla="*/ 51 w 232"/>
                <a:gd name="T17" fmla="*/ 234 h 319"/>
                <a:gd name="T18" fmla="*/ 38 w 232"/>
                <a:gd name="T19" fmla="*/ 220 h 319"/>
                <a:gd name="T20" fmla="*/ 26 w 232"/>
                <a:gd name="T21" fmla="*/ 203 h 319"/>
                <a:gd name="T22" fmla="*/ 17 w 232"/>
                <a:gd name="T23" fmla="*/ 184 h 319"/>
                <a:gd name="T24" fmla="*/ 8 w 232"/>
                <a:gd name="T25" fmla="*/ 162 h 319"/>
                <a:gd name="T26" fmla="*/ 0 w 232"/>
                <a:gd name="T27" fmla="*/ 138 h 319"/>
                <a:gd name="T28" fmla="*/ 0 w 232"/>
                <a:gd name="T29" fmla="*/ 115 h 319"/>
                <a:gd name="T30" fmla="*/ 5 w 232"/>
                <a:gd name="T31" fmla="*/ 99 h 319"/>
                <a:gd name="T32" fmla="*/ 12 w 232"/>
                <a:gd name="T33" fmla="*/ 84 h 319"/>
                <a:gd name="T34" fmla="*/ 18 w 232"/>
                <a:gd name="T35" fmla="*/ 67 h 319"/>
                <a:gd name="T36" fmla="*/ 25 w 232"/>
                <a:gd name="T37" fmla="*/ 53 h 319"/>
                <a:gd name="T38" fmla="*/ 31 w 232"/>
                <a:gd name="T39" fmla="*/ 40 h 319"/>
                <a:gd name="T40" fmla="*/ 39 w 232"/>
                <a:gd name="T41" fmla="*/ 25 h 319"/>
                <a:gd name="T42" fmla="*/ 48 w 232"/>
                <a:gd name="T43" fmla="*/ 12 h 319"/>
                <a:gd name="T44" fmla="*/ 57 w 232"/>
                <a:gd name="T45" fmla="*/ 0 h 319"/>
                <a:gd name="T46" fmla="*/ 62 w 232"/>
                <a:gd name="T47" fmla="*/ 22 h 319"/>
                <a:gd name="T48" fmla="*/ 70 w 232"/>
                <a:gd name="T49" fmla="*/ 41 h 319"/>
                <a:gd name="T50" fmla="*/ 80 w 232"/>
                <a:gd name="T51" fmla="*/ 63 h 319"/>
                <a:gd name="T52" fmla="*/ 90 w 232"/>
                <a:gd name="T53" fmla="*/ 82 h 319"/>
                <a:gd name="T54" fmla="*/ 102 w 232"/>
                <a:gd name="T55" fmla="*/ 102 h 319"/>
                <a:gd name="T56" fmla="*/ 113 w 232"/>
                <a:gd name="T57" fmla="*/ 121 h 319"/>
                <a:gd name="T58" fmla="*/ 124 w 232"/>
                <a:gd name="T59" fmla="*/ 141 h 319"/>
                <a:gd name="T60" fmla="*/ 136 w 232"/>
                <a:gd name="T61" fmla="*/ 161 h 319"/>
                <a:gd name="T62" fmla="*/ 136 w 232"/>
                <a:gd name="T63" fmla="*/ 195 h 319"/>
                <a:gd name="T64" fmla="*/ 165 w 232"/>
                <a:gd name="T65" fmla="*/ 211 h 319"/>
                <a:gd name="T66" fmla="*/ 170 w 232"/>
                <a:gd name="T67" fmla="*/ 218 h 319"/>
                <a:gd name="T68" fmla="*/ 175 w 232"/>
                <a:gd name="T69" fmla="*/ 224 h 319"/>
                <a:gd name="T70" fmla="*/ 180 w 232"/>
                <a:gd name="T71" fmla="*/ 233 h 319"/>
                <a:gd name="T72" fmla="*/ 188 w 232"/>
                <a:gd name="T73" fmla="*/ 242 h 319"/>
                <a:gd name="T74" fmla="*/ 180 w 232"/>
                <a:gd name="T75" fmla="*/ 241 h 319"/>
                <a:gd name="T76" fmla="*/ 170 w 232"/>
                <a:gd name="T77" fmla="*/ 239 h 319"/>
                <a:gd name="T78" fmla="*/ 160 w 232"/>
                <a:gd name="T79" fmla="*/ 236 h 319"/>
                <a:gd name="T80" fmla="*/ 152 w 232"/>
                <a:gd name="T81" fmla="*/ 233 h 319"/>
                <a:gd name="T82" fmla="*/ 142 w 232"/>
                <a:gd name="T83" fmla="*/ 229 h 319"/>
                <a:gd name="T84" fmla="*/ 133 w 232"/>
                <a:gd name="T85" fmla="*/ 226 h 319"/>
                <a:gd name="T86" fmla="*/ 121 w 232"/>
                <a:gd name="T87" fmla="*/ 226 h 319"/>
                <a:gd name="T88" fmla="*/ 111 w 232"/>
                <a:gd name="T89" fmla="*/ 228 h 319"/>
                <a:gd name="T90" fmla="*/ 111 w 232"/>
                <a:gd name="T91" fmla="*/ 246 h 319"/>
                <a:gd name="T92" fmla="*/ 120 w 232"/>
                <a:gd name="T93" fmla="*/ 254 h 319"/>
                <a:gd name="T94" fmla="*/ 134 w 232"/>
                <a:gd name="T95" fmla="*/ 259 h 319"/>
                <a:gd name="T96" fmla="*/ 147 w 232"/>
                <a:gd name="T97" fmla="*/ 264 h 319"/>
                <a:gd name="T98" fmla="*/ 162 w 232"/>
                <a:gd name="T99" fmla="*/ 269 h 319"/>
                <a:gd name="T100" fmla="*/ 177 w 232"/>
                <a:gd name="T101" fmla="*/ 274 h 319"/>
                <a:gd name="T102" fmla="*/ 191 w 232"/>
                <a:gd name="T103" fmla="*/ 278 h 319"/>
                <a:gd name="T104" fmla="*/ 205 w 232"/>
                <a:gd name="T105" fmla="*/ 283 h 319"/>
                <a:gd name="T106" fmla="*/ 219 w 232"/>
                <a:gd name="T107" fmla="*/ 290 h 319"/>
                <a:gd name="T108" fmla="*/ 232 w 232"/>
                <a:gd name="T109" fmla="*/ 296 h 319"/>
                <a:gd name="T110" fmla="*/ 223 w 232"/>
                <a:gd name="T111" fmla="*/ 303 h 319"/>
                <a:gd name="T112" fmla="*/ 216 w 232"/>
                <a:gd name="T113" fmla="*/ 309 h 319"/>
                <a:gd name="T114" fmla="*/ 208 w 232"/>
                <a:gd name="T115" fmla="*/ 314 h 319"/>
                <a:gd name="T116" fmla="*/ 196 w 232"/>
                <a:gd name="T117" fmla="*/ 319 h 319"/>
                <a:gd name="T118" fmla="*/ 165 w 232"/>
                <a:gd name="T119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" h="319">
                  <a:moveTo>
                    <a:pt x="165" y="319"/>
                  </a:moveTo>
                  <a:lnTo>
                    <a:pt x="141" y="311"/>
                  </a:lnTo>
                  <a:lnTo>
                    <a:pt x="128" y="301"/>
                  </a:lnTo>
                  <a:lnTo>
                    <a:pt x="113" y="292"/>
                  </a:lnTo>
                  <a:lnTo>
                    <a:pt x="100" y="282"/>
                  </a:lnTo>
                  <a:lnTo>
                    <a:pt x="88" y="270"/>
                  </a:lnTo>
                  <a:lnTo>
                    <a:pt x="75" y="259"/>
                  </a:lnTo>
                  <a:lnTo>
                    <a:pt x="62" y="247"/>
                  </a:lnTo>
                  <a:lnTo>
                    <a:pt x="51" y="234"/>
                  </a:lnTo>
                  <a:lnTo>
                    <a:pt x="38" y="220"/>
                  </a:lnTo>
                  <a:lnTo>
                    <a:pt x="26" y="203"/>
                  </a:lnTo>
                  <a:lnTo>
                    <a:pt x="17" y="184"/>
                  </a:lnTo>
                  <a:lnTo>
                    <a:pt x="8" y="162"/>
                  </a:lnTo>
                  <a:lnTo>
                    <a:pt x="0" y="138"/>
                  </a:lnTo>
                  <a:lnTo>
                    <a:pt x="0" y="115"/>
                  </a:lnTo>
                  <a:lnTo>
                    <a:pt x="5" y="99"/>
                  </a:lnTo>
                  <a:lnTo>
                    <a:pt x="12" y="84"/>
                  </a:lnTo>
                  <a:lnTo>
                    <a:pt x="18" y="67"/>
                  </a:lnTo>
                  <a:lnTo>
                    <a:pt x="25" y="53"/>
                  </a:lnTo>
                  <a:lnTo>
                    <a:pt x="31" y="40"/>
                  </a:lnTo>
                  <a:lnTo>
                    <a:pt x="39" y="25"/>
                  </a:lnTo>
                  <a:lnTo>
                    <a:pt x="48" y="12"/>
                  </a:lnTo>
                  <a:lnTo>
                    <a:pt x="57" y="0"/>
                  </a:lnTo>
                  <a:lnTo>
                    <a:pt x="62" y="22"/>
                  </a:lnTo>
                  <a:lnTo>
                    <a:pt x="70" y="41"/>
                  </a:lnTo>
                  <a:lnTo>
                    <a:pt x="80" y="63"/>
                  </a:lnTo>
                  <a:lnTo>
                    <a:pt x="90" y="82"/>
                  </a:lnTo>
                  <a:lnTo>
                    <a:pt x="102" y="102"/>
                  </a:lnTo>
                  <a:lnTo>
                    <a:pt x="113" y="121"/>
                  </a:lnTo>
                  <a:lnTo>
                    <a:pt x="124" y="141"/>
                  </a:lnTo>
                  <a:lnTo>
                    <a:pt x="136" y="161"/>
                  </a:lnTo>
                  <a:lnTo>
                    <a:pt x="136" y="195"/>
                  </a:lnTo>
                  <a:lnTo>
                    <a:pt x="165" y="211"/>
                  </a:lnTo>
                  <a:lnTo>
                    <a:pt x="170" y="218"/>
                  </a:lnTo>
                  <a:lnTo>
                    <a:pt x="175" y="224"/>
                  </a:lnTo>
                  <a:lnTo>
                    <a:pt x="180" y="233"/>
                  </a:lnTo>
                  <a:lnTo>
                    <a:pt x="188" y="242"/>
                  </a:lnTo>
                  <a:lnTo>
                    <a:pt x="180" y="241"/>
                  </a:lnTo>
                  <a:lnTo>
                    <a:pt x="170" y="239"/>
                  </a:lnTo>
                  <a:lnTo>
                    <a:pt x="160" y="236"/>
                  </a:lnTo>
                  <a:lnTo>
                    <a:pt x="152" y="233"/>
                  </a:lnTo>
                  <a:lnTo>
                    <a:pt x="142" y="229"/>
                  </a:lnTo>
                  <a:lnTo>
                    <a:pt x="133" y="226"/>
                  </a:lnTo>
                  <a:lnTo>
                    <a:pt x="121" y="226"/>
                  </a:lnTo>
                  <a:lnTo>
                    <a:pt x="111" y="228"/>
                  </a:lnTo>
                  <a:lnTo>
                    <a:pt x="111" y="246"/>
                  </a:lnTo>
                  <a:lnTo>
                    <a:pt x="120" y="254"/>
                  </a:lnTo>
                  <a:lnTo>
                    <a:pt x="134" y="259"/>
                  </a:lnTo>
                  <a:lnTo>
                    <a:pt x="147" y="264"/>
                  </a:lnTo>
                  <a:lnTo>
                    <a:pt x="162" y="269"/>
                  </a:lnTo>
                  <a:lnTo>
                    <a:pt x="177" y="274"/>
                  </a:lnTo>
                  <a:lnTo>
                    <a:pt x="191" y="278"/>
                  </a:lnTo>
                  <a:lnTo>
                    <a:pt x="205" y="283"/>
                  </a:lnTo>
                  <a:lnTo>
                    <a:pt x="219" y="290"/>
                  </a:lnTo>
                  <a:lnTo>
                    <a:pt x="232" y="296"/>
                  </a:lnTo>
                  <a:lnTo>
                    <a:pt x="223" y="303"/>
                  </a:lnTo>
                  <a:lnTo>
                    <a:pt x="216" y="309"/>
                  </a:lnTo>
                  <a:lnTo>
                    <a:pt x="208" y="314"/>
                  </a:lnTo>
                  <a:lnTo>
                    <a:pt x="196" y="319"/>
                  </a:lnTo>
                  <a:lnTo>
                    <a:pt x="165" y="31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5" name="Freeform 19"/>
            <p:cNvSpPr>
              <a:spLocks/>
            </p:cNvSpPr>
            <p:nvPr/>
          </p:nvSpPr>
          <p:spPr bwMode="auto">
            <a:xfrm>
              <a:off x="4622" y="2328"/>
              <a:ext cx="301" cy="341"/>
            </a:xfrm>
            <a:custGeom>
              <a:avLst/>
              <a:gdLst>
                <a:gd name="T0" fmla="*/ 221 w 603"/>
                <a:gd name="T1" fmla="*/ 664 h 682"/>
                <a:gd name="T2" fmla="*/ 286 w 603"/>
                <a:gd name="T3" fmla="*/ 641 h 682"/>
                <a:gd name="T4" fmla="*/ 301 w 603"/>
                <a:gd name="T5" fmla="*/ 603 h 682"/>
                <a:gd name="T6" fmla="*/ 226 w 603"/>
                <a:gd name="T7" fmla="*/ 631 h 682"/>
                <a:gd name="T8" fmla="*/ 160 w 603"/>
                <a:gd name="T9" fmla="*/ 644 h 682"/>
                <a:gd name="T10" fmla="*/ 167 w 603"/>
                <a:gd name="T11" fmla="*/ 608 h 682"/>
                <a:gd name="T12" fmla="*/ 224 w 603"/>
                <a:gd name="T13" fmla="*/ 588 h 682"/>
                <a:gd name="T14" fmla="*/ 280 w 603"/>
                <a:gd name="T15" fmla="*/ 546 h 682"/>
                <a:gd name="T16" fmla="*/ 224 w 603"/>
                <a:gd name="T17" fmla="*/ 554 h 682"/>
                <a:gd name="T18" fmla="*/ 167 w 603"/>
                <a:gd name="T19" fmla="*/ 577 h 682"/>
                <a:gd name="T20" fmla="*/ 139 w 603"/>
                <a:gd name="T21" fmla="*/ 577 h 682"/>
                <a:gd name="T22" fmla="*/ 108 w 603"/>
                <a:gd name="T23" fmla="*/ 582 h 682"/>
                <a:gd name="T24" fmla="*/ 87 w 603"/>
                <a:gd name="T25" fmla="*/ 551 h 682"/>
                <a:gd name="T26" fmla="*/ 155 w 603"/>
                <a:gd name="T27" fmla="*/ 528 h 682"/>
                <a:gd name="T28" fmla="*/ 204 w 603"/>
                <a:gd name="T29" fmla="*/ 512 h 682"/>
                <a:gd name="T30" fmla="*/ 219 w 603"/>
                <a:gd name="T31" fmla="*/ 477 h 682"/>
                <a:gd name="T32" fmla="*/ 149 w 603"/>
                <a:gd name="T33" fmla="*/ 497 h 682"/>
                <a:gd name="T34" fmla="*/ 79 w 603"/>
                <a:gd name="T35" fmla="*/ 513 h 682"/>
                <a:gd name="T36" fmla="*/ 51 w 603"/>
                <a:gd name="T37" fmla="*/ 481 h 682"/>
                <a:gd name="T38" fmla="*/ 110 w 603"/>
                <a:gd name="T39" fmla="*/ 458 h 682"/>
                <a:gd name="T40" fmla="*/ 167 w 603"/>
                <a:gd name="T41" fmla="*/ 433 h 682"/>
                <a:gd name="T42" fmla="*/ 152 w 603"/>
                <a:gd name="T43" fmla="*/ 412 h 682"/>
                <a:gd name="T44" fmla="*/ 83 w 603"/>
                <a:gd name="T45" fmla="*/ 433 h 682"/>
                <a:gd name="T46" fmla="*/ 30 w 603"/>
                <a:gd name="T47" fmla="*/ 435 h 682"/>
                <a:gd name="T48" fmla="*/ 46 w 603"/>
                <a:gd name="T49" fmla="*/ 396 h 682"/>
                <a:gd name="T50" fmla="*/ 87 w 603"/>
                <a:gd name="T51" fmla="*/ 382 h 682"/>
                <a:gd name="T52" fmla="*/ 98 w 603"/>
                <a:gd name="T53" fmla="*/ 351 h 682"/>
                <a:gd name="T54" fmla="*/ 52 w 603"/>
                <a:gd name="T55" fmla="*/ 363 h 682"/>
                <a:gd name="T56" fmla="*/ 0 w 603"/>
                <a:gd name="T57" fmla="*/ 364 h 682"/>
                <a:gd name="T58" fmla="*/ 26 w 603"/>
                <a:gd name="T59" fmla="*/ 325 h 682"/>
                <a:gd name="T60" fmla="*/ 52 w 603"/>
                <a:gd name="T61" fmla="*/ 317 h 682"/>
                <a:gd name="T62" fmla="*/ 56 w 603"/>
                <a:gd name="T63" fmla="*/ 289 h 682"/>
                <a:gd name="T64" fmla="*/ 20 w 603"/>
                <a:gd name="T65" fmla="*/ 299 h 682"/>
                <a:gd name="T66" fmla="*/ 5 w 603"/>
                <a:gd name="T67" fmla="*/ 247 h 682"/>
                <a:gd name="T68" fmla="*/ 56 w 603"/>
                <a:gd name="T69" fmla="*/ 150 h 682"/>
                <a:gd name="T70" fmla="*/ 110 w 603"/>
                <a:gd name="T71" fmla="*/ 62 h 682"/>
                <a:gd name="T72" fmla="*/ 180 w 603"/>
                <a:gd name="T73" fmla="*/ 8 h 682"/>
                <a:gd name="T74" fmla="*/ 224 w 603"/>
                <a:gd name="T75" fmla="*/ 54 h 682"/>
                <a:gd name="T76" fmla="*/ 278 w 603"/>
                <a:gd name="T77" fmla="*/ 103 h 682"/>
                <a:gd name="T78" fmla="*/ 357 w 603"/>
                <a:gd name="T79" fmla="*/ 147 h 682"/>
                <a:gd name="T80" fmla="*/ 450 w 603"/>
                <a:gd name="T81" fmla="*/ 186 h 682"/>
                <a:gd name="T82" fmla="*/ 484 w 603"/>
                <a:gd name="T83" fmla="*/ 142 h 682"/>
                <a:gd name="T84" fmla="*/ 513 w 603"/>
                <a:gd name="T85" fmla="*/ 90 h 682"/>
                <a:gd name="T86" fmla="*/ 554 w 603"/>
                <a:gd name="T87" fmla="*/ 46 h 682"/>
                <a:gd name="T88" fmla="*/ 602 w 603"/>
                <a:gd name="T89" fmla="*/ 59 h 682"/>
                <a:gd name="T90" fmla="*/ 577 w 603"/>
                <a:gd name="T91" fmla="*/ 225 h 682"/>
                <a:gd name="T92" fmla="*/ 545 w 603"/>
                <a:gd name="T93" fmla="*/ 378 h 682"/>
                <a:gd name="T94" fmla="*/ 512 w 603"/>
                <a:gd name="T95" fmla="*/ 463 h 682"/>
                <a:gd name="T96" fmla="*/ 458 w 603"/>
                <a:gd name="T97" fmla="*/ 549 h 682"/>
                <a:gd name="T98" fmla="*/ 347 w 603"/>
                <a:gd name="T99" fmla="*/ 618 h 682"/>
                <a:gd name="T100" fmla="*/ 250 w 603"/>
                <a:gd name="T101" fmla="*/ 667 h 682"/>
                <a:gd name="T102" fmla="*/ 222 w 603"/>
                <a:gd name="T103" fmla="*/ 674 h 682"/>
                <a:gd name="T104" fmla="*/ 191 w 603"/>
                <a:gd name="T105" fmla="*/ 682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3" h="682">
                  <a:moveTo>
                    <a:pt x="191" y="682"/>
                  </a:moveTo>
                  <a:lnTo>
                    <a:pt x="186" y="670"/>
                  </a:lnTo>
                  <a:lnTo>
                    <a:pt x="204" y="667"/>
                  </a:lnTo>
                  <a:lnTo>
                    <a:pt x="221" y="664"/>
                  </a:lnTo>
                  <a:lnTo>
                    <a:pt x="239" y="659"/>
                  </a:lnTo>
                  <a:lnTo>
                    <a:pt x="255" y="654"/>
                  </a:lnTo>
                  <a:lnTo>
                    <a:pt x="271" y="647"/>
                  </a:lnTo>
                  <a:lnTo>
                    <a:pt x="286" y="641"/>
                  </a:lnTo>
                  <a:lnTo>
                    <a:pt x="301" y="633"/>
                  </a:lnTo>
                  <a:lnTo>
                    <a:pt x="316" y="624"/>
                  </a:lnTo>
                  <a:lnTo>
                    <a:pt x="319" y="602"/>
                  </a:lnTo>
                  <a:lnTo>
                    <a:pt x="301" y="603"/>
                  </a:lnTo>
                  <a:lnTo>
                    <a:pt x="283" y="608"/>
                  </a:lnTo>
                  <a:lnTo>
                    <a:pt x="263" y="615"/>
                  </a:lnTo>
                  <a:lnTo>
                    <a:pt x="245" y="623"/>
                  </a:lnTo>
                  <a:lnTo>
                    <a:pt x="226" y="631"/>
                  </a:lnTo>
                  <a:lnTo>
                    <a:pt x="208" y="639"/>
                  </a:lnTo>
                  <a:lnTo>
                    <a:pt x="188" y="647"/>
                  </a:lnTo>
                  <a:lnTo>
                    <a:pt x="167" y="652"/>
                  </a:lnTo>
                  <a:lnTo>
                    <a:pt x="160" y="644"/>
                  </a:lnTo>
                  <a:lnTo>
                    <a:pt x="154" y="636"/>
                  </a:lnTo>
                  <a:lnTo>
                    <a:pt x="149" y="624"/>
                  </a:lnTo>
                  <a:lnTo>
                    <a:pt x="152" y="611"/>
                  </a:lnTo>
                  <a:lnTo>
                    <a:pt x="167" y="608"/>
                  </a:lnTo>
                  <a:lnTo>
                    <a:pt x="182" y="603"/>
                  </a:lnTo>
                  <a:lnTo>
                    <a:pt x="196" y="598"/>
                  </a:lnTo>
                  <a:lnTo>
                    <a:pt x="211" y="593"/>
                  </a:lnTo>
                  <a:lnTo>
                    <a:pt x="224" y="588"/>
                  </a:lnTo>
                  <a:lnTo>
                    <a:pt x="239" y="582"/>
                  </a:lnTo>
                  <a:lnTo>
                    <a:pt x="254" y="575"/>
                  </a:lnTo>
                  <a:lnTo>
                    <a:pt x="270" y="570"/>
                  </a:lnTo>
                  <a:lnTo>
                    <a:pt x="280" y="546"/>
                  </a:lnTo>
                  <a:lnTo>
                    <a:pt x="265" y="544"/>
                  </a:lnTo>
                  <a:lnTo>
                    <a:pt x="250" y="546"/>
                  </a:lnTo>
                  <a:lnTo>
                    <a:pt x="237" y="549"/>
                  </a:lnTo>
                  <a:lnTo>
                    <a:pt x="224" y="554"/>
                  </a:lnTo>
                  <a:lnTo>
                    <a:pt x="209" y="561"/>
                  </a:lnTo>
                  <a:lnTo>
                    <a:pt x="196" y="566"/>
                  </a:lnTo>
                  <a:lnTo>
                    <a:pt x="182" y="572"/>
                  </a:lnTo>
                  <a:lnTo>
                    <a:pt x="167" y="577"/>
                  </a:lnTo>
                  <a:lnTo>
                    <a:pt x="160" y="577"/>
                  </a:lnTo>
                  <a:lnTo>
                    <a:pt x="154" y="577"/>
                  </a:lnTo>
                  <a:lnTo>
                    <a:pt x="147" y="577"/>
                  </a:lnTo>
                  <a:lnTo>
                    <a:pt x="139" y="577"/>
                  </a:lnTo>
                  <a:lnTo>
                    <a:pt x="131" y="579"/>
                  </a:lnTo>
                  <a:lnTo>
                    <a:pt x="123" y="579"/>
                  </a:lnTo>
                  <a:lnTo>
                    <a:pt x="116" y="580"/>
                  </a:lnTo>
                  <a:lnTo>
                    <a:pt x="108" y="582"/>
                  </a:lnTo>
                  <a:lnTo>
                    <a:pt x="105" y="575"/>
                  </a:lnTo>
                  <a:lnTo>
                    <a:pt x="100" y="567"/>
                  </a:lnTo>
                  <a:lnTo>
                    <a:pt x="95" y="559"/>
                  </a:lnTo>
                  <a:lnTo>
                    <a:pt x="87" y="551"/>
                  </a:lnTo>
                  <a:lnTo>
                    <a:pt x="98" y="538"/>
                  </a:lnTo>
                  <a:lnTo>
                    <a:pt x="134" y="535"/>
                  </a:lnTo>
                  <a:lnTo>
                    <a:pt x="144" y="531"/>
                  </a:lnTo>
                  <a:lnTo>
                    <a:pt x="155" y="528"/>
                  </a:lnTo>
                  <a:lnTo>
                    <a:pt x="168" y="525"/>
                  </a:lnTo>
                  <a:lnTo>
                    <a:pt x="180" y="521"/>
                  </a:lnTo>
                  <a:lnTo>
                    <a:pt x="191" y="517"/>
                  </a:lnTo>
                  <a:lnTo>
                    <a:pt x="204" y="512"/>
                  </a:lnTo>
                  <a:lnTo>
                    <a:pt x="216" y="507"/>
                  </a:lnTo>
                  <a:lnTo>
                    <a:pt x="226" y="500"/>
                  </a:lnTo>
                  <a:lnTo>
                    <a:pt x="234" y="489"/>
                  </a:lnTo>
                  <a:lnTo>
                    <a:pt x="219" y="477"/>
                  </a:lnTo>
                  <a:lnTo>
                    <a:pt x="203" y="484"/>
                  </a:lnTo>
                  <a:lnTo>
                    <a:pt x="185" y="489"/>
                  </a:lnTo>
                  <a:lnTo>
                    <a:pt x="167" y="494"/>
                  </a:lnTo>
                  <a:lnTo>
                    <a:pt x="149" y="497"/>
                  </a:lnTo>
                  <a:lnTo>
                    <a:pt x="131" y="502"/>
                  </a:lnTo>
                  <a:lnTo>
                    <a:pt x="113" y="505"/>
                  </a:lnTo>
                  <a:lnTo>
                    <a:pt x="97" y="508"/>
                  </a:lnTo>
                  <a:lnTo>
                    <a:pt x="79" y="513"/>
                  </a:lnTo>
                  <a:lnTo>
                    <a:pt x="70" y="508"/>
                  </a:lnTo>
                  <a:lnTo>
                    <a:pt x="62" y="502"/>
                  </a:lnTo>
                  <a:lnTo>
                    <a:pt x="57" y="494"/>
                  </a:lnTo>
                  <a:lnTo>
                    <a:pt x="51" y="481"/>
                  </a:lnTo>
                  <a:lnTo>
                    <a:pt x="65" y="469"/>
                  </a:lnTo>
                  <a:lnTo>
                    <a:pt x="80" y="466"/>
                  </a:lnTo>
                  <a:lnTo>
                    <a:pt x="95" y="463"/>
                  </a:lnTo>
                  <a:lnTo>
                    <a:pt x="110" y="458"/>
                  </a:lnTo>
                  <a:lnTo>
                    <a:pt x="124" y="453"/>
                  </a:lnTo>
                  <a:lnTo>
                    <a:pt x="139" y="446"/>
                  </a:lnTo>
                  <a:lnTo>
                    <a:pt x="152" y="440"/>
                  </a:lnTo>
                  <a:lnTo>
                    <a:pt x="167" y="433"/>
                  </a:lnTo>
                  <a:lnTo>
                    <a:pt x="180" y="425"/>
                  </a:lnTo>
                  <a:lnTo>
                    <a:pt x="183" y="413"/>
                  </a:lnTo>
                  <a:lnTo>
                    <a:pt x="167" y="410"/>
                  </a:lnTo>
                  <a:lnTo>
                    <a:pt x="152" y="412"/>
                  </a:lnTo>
                  <a:lnTo>
                    <a:pt x="134" y="415"/>
                  </a:lnTo>
                  <a:lnTo>
                    <a:pt x="118" y="420"/>
                  </a:lnTo>
                  <a:lnTo>
                    <a:pt x="101" y="427"/>
                  </a:lnTo>
                  <a:lnTo>
                    <a:pt x="83" y="433"/>
                  </a:lnTo>
                  <a:lnTo>
                    <a:pt x="67" y="440"/>
                  </a:lnTo>
                  <a:lnTo>
                    <a:pt x="49" y="443"/>
                  </a:lnTo>
                  <a:lnTo>
                    <a:pt x="36" y="441"/>
                  </a:lnTo>
                  <a:lnTo>
                    <a:pt x="30" y="435"/>
                  </a:lnTo>
                  <a:lnTo>
                    <a:pt x="26" y="425"/>
                  </a:lnTo>
                  <a:lnTo>
                    <a:pt x="21" y="413"/>
                  </a:lnTo>
                  <a:lnTo>
                    <a:pt x="38" y="399"/>
                  </a:lnTo>
                  <a:lnTo>
                    <a:pt x="46" y="396"/>
                  </a:lnTo>
                  <a:lnTo>
                    <a:pt x="56" y="392"/>
                  </a:lnTo>
                  <a:lnTo>
                    <a:pt x="65" y="391"/>
                  </a:lnTo>
                  <a:lnTo>
                    <a:pt x="77" y="386"/>
                  </a:lnTo>
                  <a:lnTo>
                    <a:pt x="87" y="382"/>
                  </a:lnTo>
                  <a:lnTo>
                    <a:pt x="97" y="378"/>
                  </a:lnTo>
                  <a:lnTo>
                    <a:pt x="106" y="371"/>
                  </a:lnTo>
                  <a:lnTo>
                    <a:pt x="115" y="364"/>
                  </a:lnTo>
                  <a:lnTo>
                    <a:pt x="98" y="351"/>
                  </a:lnTo>
                  <a:lnTo>
                    <a:pt x="87" y="351"/>
                  </a:lnTo>
                  <a:lnTo>
                    <a:pt x="75" y="355"/>
                  </a:lnTo>
                  <a:lnTo>
                    <a:pt x="64" y="358"/>
                  </a:lnTo>
                  <a:lnTo>
                    <a:pt x="52" y="363"/>
                  </a:lnTo>
                  <a:lnTo>
                    <a:pt x="41" y="366"/>
                  </a:lnTo>
                  <a:lnTo>
                    <a:pt x="28" y="368"/>
                  </a:lnTo>
                  <a:lnTo>
                    <a:pt x="15" y="368"/>
                  </a:lnTo>
                  <a:lnTo>
                    <a:pt x="0" y="364"/>
                  </a:lnTo>
                  <a:lnTo>
                    <a:pt x="7" y="343"/>
                  </a:lnTo>
                  <a:lnTo>
                    <a:pt x="16" y="332"/>
                  </a:lnTo>
                  <a:lnTo>
                    <a:pt x="20" y="328"/>
                  </a:lnTo>
                  <a:lnTo>
                    <a:pt x="26" y="325"/>
                  </a:lnTo>
                  <a:lnTo>
                    <a:pt x="31" y="324"/>
                  </a:lnTo>
                  <a:lnTo>
                    <a:pt x="39" y="322"/>
                  </a:lnTo>
                  <a:lnTo>
                    <a:pt x="46" y="320"/>
                  </a:lnTo>
                  <a:lnTo>
                    <a:pt x="52" y="317"/>
                  </a:lnTo>
                  <a:lnTo>
                    <a:pt x="59" y="312"/>
                  </a:lnTo>
                  <a:lnTo>
                    <a:pt x="65" y="306"/>
                  </a:lnTo>
                  <a:lnTo>
                    <a:pt x="61" y="294"/>
                  </a:lnTo>
                  <a:lnTo>
                    <a:pt x="56" y="289"/>
                  </a:lnTo>
                  <a:lnTo>
                    <a:pt x="47" y="289"/>
                  </a:lnTo>
                  <a:lnTo>
                    <a:pt x="39" y="292"/>
                  </a:lnTo>
                  <a:lnTo>
                    <a:pt x="30" y="296"/>
                  </a:lnTo>
                  <a:lnTo>
                    <a:pt x="20" y="299"/>
                  </a:lnTo>
                  <a:lnTo>
                    <a:pt x="10" y="301"/>
                  </a:lnTo>
                  <a:lnTo>
                    <a:pt x="0" y="297"/>
                  </a:lnTo>
                  <a:lnTo>
                    <a:pt x="3" y="273"/>
                  </a:lnTo>
                  <a:lnTo>
                    <a:pt x="5" y="247"/>
                  </a:lnTo>
                  <a:lnTo>
                    <a:pt x="10" y="219"/>
                  </a:lnTo>
                  <a:lnTo>
                    <a:pt x="21" y="191"/>
                  </a:lnTo>
                  <a:lnTo>
                    <a:pt x="39" y="171"/>
                  </a:lnTo>
                  <a:lnTo>
                    <a:pt x="56" y="150"/>
                  </a:lnTo>
                  <a:lnTo>
                    <a:pt x="70" y="129"/>
                  </a:lnTo>
                  <a:lnTo>
                    <a:pt x="85" y="108"/>
                  </a:lnTo>
                  <a:lnTo>
                    <a:pt x="98" y="85"/>
                  </a:lnTo>
                  <a:lnTo>
                    <a:pt x="110" y="62"/>
                  </a:lnTo>
                  <a:lnTo>
                    <a:pt x="123" y="37"/>
                  </a:lnTo>
                  <a:lnTo>
                    <a:pt x="134" y="11"/>
                  </a:lnTo>
                  <a:lnTo>
                    <a:pt x="157" y="0"/>
                  </a:lnTo>
                  <a:lnTo>
                    <a:pt x="180" y="8"/>
                  </a:lnTo>
                  <a:lnTo>
                    <a:pt x="191" y="18"/>
                  </a:lnTo>
                  <a:lnTo>
                    <a:pt x="201" y="29"/>
                  </a:lnTo>
                  <a:lnTo>
                    <a:pt x="213" y="42"/>
                  </a:lnTo>
                  <a:lnTo>
                    <a:pt x="224" y="54"/>
                  </a:lnTo>
                  <a:lnTo>
                    <a:pt x="236" y="67"/>
                  </a:lnTo>
                  <a:lnTo>
                    <a:pt x="249" y="80"/>
                  </a:lnTo>
                  <a:lnTo>
                    <a:pt x="262" y="91"/>
                  </a:lnTo>
                  <a:lnTo>
                    <a:pt x="278" y="103"/>
                  </a:lnTo>
                  <a:lnTo>
                    <a:pt x="296" y="116"/>
                  </a:lnTo>
                  <a:lnTo>
                    <a:pt x="314" y="127"/>
                  </a:lnTo>
                  <a:lnTo>
                    <a:pt x="335" y="137"/>
                  </a:lnTo>
                  <a:lnTo>
                    <a:pt x="357" y="147"/>
                  </a:lnTo>
                  <a:lnTo>
                    <a:pt x="379" y="157"/>
                  </a:lnTo>
                  <a:lnTo>
                    <a:pt x="402" y="167"/>
                  </a:lnTo>
                  <a:lnTo>
                    <a:pt x="427" y="176"/>
                  </a:lnTo>
                  <a:lnTo>
                    <a:pt x="450" y="186"/>
                  </a:lnTo>
                  <a:lnTo>
                    <a:pt x="461" y="181"/>
                  </a:lnTo>
                  <a:lnTo>
                    <a:pt x="473" y="170"/>
                  </a:lnTo>
                  <a:lnTo>
                    <a:pt x="476" y="155"/>
                  </a:lnTo>
                  <a:lnTo>
                    <a:pt x="484" y="142"/>
                  </a:lnTo>
                  <a:lnTo>
                    <a:pt x="492" y="127"/>
                  </a:lnTo>
                  <a:lnTo>
                    <a:pt x="499" y="111"/>
                  </a:lnTo>
                  <a:lnTo>
                    <a:pt x="505" y="100"/>
                  </a:lnTo>
                  <a:lnTo>
                    <a:pt x="513" y="90"/>
                  </a:lnTo>
                  <a:lnTo>
                    <a:pt x="522" y="78"/>
                  </a:lnTo>
                  <a:lnTo>
                    <a:pt x="531" y="67"/>
                  </a:lnTo>
                  <a:lnTo>
                    <a:pt x="543" y="57"/>
                  </a:lnTo>
                  <a:lnTo>
                    <a:pt x="554" y="46"/>
                  </a:lnTo>
                  <a:lnTo>
                    <a:pt x="567" y="36"/>
                  </a:lnTo>
                  <a:lnTo>
                    <a:pt x="579" y="24"/>
                  </a:lnTo>
                  <a:lnTo>
                    <a:pt x="603" y="16"/>
                  </a:lnTo>
                  <a:lnTo>
                    <a:pt x="602" y="59"/>
                  </a:lnTo>
                  <a:lnTo>
                    <a:pt x="598" y="100"/>
                  </a:lnTo>
                  <a:lnTo>
                    <a:pt x="592" y="142"/>
                  </a:lnTo>
                  <a:lnTo>
                    <a:pt x="585" y="183"/>
                  </a:lnTo>
                  <a:lnTo>
                    <a:pt x="577" y="225"/>
                  </a:lnTo>
                  <a:lnTo>
                    <a:pt x="567" y="270"/>
                  </a:lnTo>
                  <a:lnTo>
                    <a:pt x="559" y="312"/>
                  </a:lnTo>
                  <a:lnTo>
                    <a:pt x="553" y="356"/>
                  </a:lnTo>
                  <a:lnTo>
                    <a:pt x="545" y="378"/>
                  </a:lnTo>
                  <a:lnTo>
                    <a:pt x="538" y="399"/>
                  </a:lnTo>
                  <a:lnTo>
                    <a:pt x="530" y="420"/>
                  </a:lnTo>
                  <a:lnTo>
                    <a:pt x="520" y="441"/>
                  </a:lnTo>
                  <a:lnTo>
                    <a:pt x="512" y="463"/>
                  </a:lnTo>
                  <a:lnTo>
                    <a:pt x="502" y="484"/>
                  </a:lnTo>
                  <a:lnTo>
                    <a:pt x="492" y="507"/>
                  </a:lnTo>
                  <a:lnTo>
                    <a:pt x="482" y="528"/>
                  </a:lnTo>
                  <a:lnTo>
                    <a:pt x="458" y="549"/>
                  </a:lnTo>
                  <a:lnTo>
                    <a:pt x="432" y="569"/>
                  </a:lnTo>
                  <a:lnTo>
                    <a:pt x="404" y="587"/>
                  </a:lnTo>
                  <a:lnTo>
                    <a:pt x="376" y="603"/>
                  </a:lnTo>
                  <a:lnTo>
                    <a:pt x="347" y="618"/>
                  </a:lnTo>
                  <a:lnTo>
                    <a:pt x="316" y="634"/>
                  </a:lnTo>
                  <a:lnTo>
                    <a:pt x="286" y="651"/>
                  </a:lnTo>
                  <a:lnTo>
                    <a:pt x="257" y="667"/>
                  </a:lnTo>
                  <a:lnTo>
                    <a:pt x="250" y="667"/>
                  </a:lnTo>
                  <a:lnTo>
                    <a:pt x="244" y="669"/>
                  </a:lnTo>
                  <a:lnTo>
                    <a:pt x="237" y="670"/>
                  </a:lnTo>
                  <a:lnTo>
                    <a:pt x="231" y="672"/>
                  </a:lnTo>
                  <a:lnTo>
                    <a:pt x="222" y="674"/>
                  </a:lnTo>
                  <a:lnTo>
                    <a:pt x="216" y="675"/>
                  </a:lnTo>
                  <a:lnTo>
                    <a:pt x="208" y="678"/>
                  </a:lnTo>
                  <a:lnTo>
                    <a:pt x="200" y="682"/>
                  </a:lnTo>
                  <a:lnTo>
                    <a:pt x="191" y="68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6" name="Freeform 20"/>
            <p:cNvSpPr>
              <a:spLocks/>
            </p:cNvSpPr>
            <p:nvPr/>
          </p:nvSpPr>
          <p:spPr bwMode="auto">
            <a:xfrm>
              <a:off x="4906" y="2490"/>
              <a:ext cx="20" cy="41"/>
            </a:xfrm>
            <a:custGeom>
              <a:avLst/>
              <a:gdLst>
                <a:gd name="T0" fmla="*/ 0 w 41"/>
                <a:gd name="T1" fmla="*/ 81 h 81"/>
                <a:gd name="T2" fmla="*/ 7 w 41"/>
                <a:gd name="T3" fmla="*/ 63 h 81"/>
                <a:gd name="T4" fmla="*/ 15 w 41"/>
                <a:gd name="T5" fmla="*/ 44 h 81"/>
                <a:gd name="T6" fmla="*/ 23 w 41"/>
                <a:gd name="T7" fmla="*/ 22 h 81"/>
                <a:gd name="T8" fmla="*/ 31 w 41"/>
                <a:gd name="T9" fmla="*/ 0 h 81"/>
                <a:gd name="T10" fmla="*/ 41 w 41"/>
                <a:gd name="T11" fmla="*/ 3 h 81"/>
                <a:gd name="T12" fmla="*/ 39 w 41"/>
                <a:gd name="T13" fmla="*/ 40 h 81"/>
                <a:gd name="T14" fmla="*/ 28 w 41"/>
                <a:gd name="T15" fmla="*/ 49 h 81"/>
                <a:gd name="T16" fmla="*/ 21 w 41"/>
                <a:gd name="T17" fmla="*/ 58 h 81"/>
                <a:gd name="T18" fmla="*/ 13 w 41"/>
                <a:gd name="T19" fmla="*/ 70 h 81"/>
                <a:gd name="T20" fmla="*/ 0 w 41"/>
                <a:gd name="T21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81">
                  <a:moveTo>
                    <a:pt x="0" y="81"/>
                  </a:moveTo>
                  <a:lnTo>
                    <a:pt x="7" y="63"/>
                  </a:lnTo>
                  <a:lnTo>
                    <a:pt x="15" y="44"/>
                  </a:lnTo>
                  <a:lnTo>
                    <a:pt x="23" y="22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39" y="40"/>
                  </a:lnTo>
                  <a:lnTo>
                    <a:pt x="28" y="49"/>
                  </a:lnTo>
                  <a:lnTo>
                    <a:pt x="21" y="58"/>
                  </a:lnTo>
                  <a:lnTo>
                    <a:pt x="13" y="7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7" name="Freeform 21"/>
            <p:cNvSpPr>
              <a:spLocks/>
            </p:cNvSpPr>
            <p:nvPr/>
          </p:nvSpPr>
          <p:spPr bwMode="auto">
            <a:xfrm>
              <a:off x="4272" y="2341"/>
              <a:ext cx="153" cy="120"/>
            </a:xfrm>
            <a:custGeom>
              <a:avLst/>
              <a:gdLst>
                <a:gd name="T0" fmla="*/ 3 w 304"/>
                <a:gd name="T1" fmla="*/ 239 h 239"/>
                <a:gd name="T2" fmla="*/ 0 w 304"/>
                <a:gd name="T3" fmla="*/ 229 h 239"/>
                <a:gd name="T4" fmla="*/ 23 w 304"/>
                <a:gd name="T5" fmla="*/ 203 h 239"/>
                <a:gd name="T6" fmla="*/ 46 w 304"/>
                <a:gd name="T7" fmla="*/ 180 h 239"/>
                <a:gd name="T8" fmla="*/ 70 w 304"/>
                <a:gd name="T9" fmla="*/ 160 h 239"/>
                <a:gd name="T10" fmla="*/ 95 w 304"/>
                <a:gd name="T11" fmla="*/ 141 h 239"/>
                <a:gd name="T12" fmla="*/ 119 w 304"/>
                <a:gd name="T13" fmla="*/ 121 h 239"/>
                <a:gd name="T14" fmla="*/ 145 w 304"/>
                <a:gd name="T15" fmla="*/ 101 h 239"/>
                <a:gd name="T16" fmla="*/ 170 w 304"/>
                <a:gd name="T17" fmla="*/ 80 h 239"/>
                <a:gd name="T18" fmla="*/ 194 w 304"/>
                <a:gd name="T19" fmla="*/ 56 h 239"/>
                <a:gd name="T20" fmla="*/ 206 w 304"/>
                <a:gd name="T21" fmla="*/ 49 h 239"/>
                <a:gd name="T22" fmla="*/ 217 w 304"/>
                <a:gd name="T23" fmla="*/ 41 h 239"/>
                <a:gd name="T24" fmla="*/ 229 w 304"/>
                <a:gd name="T25" fmla="*/ 34 h 239"/>
                <a:gd name="T26" fmla="*/ 240 w 304"/>
                <a:gd name="T27" fmla="*/ 26 h 239"/>
                <a:gd name="T28" fmla="*/ 252 w 304"/>
                <a:gd name="T29" fmla="*/ 18 h 239"/>
                <a:gd name="T30" fmla="*/ 265 w 304"/>
                <a:gd name="T31" fmla="*/ 11 h 239"/>
                <a:gd name="T32" fmla="*/ 278 w 304"/>
                <a:gd name="T33" fmla="*/ 5 h 239"/>
                <a:gd name="T34" fmla="*/ 293 w 304"/>
                <a:gd name="T35" fmla="*/ 0 h 239"/>
                <a:gd name="T36" fmla="*/ 304 w 304"/>
                <a:gd name="T37" fmla="*/ 8 h 239"/>
                <a:gd name="T38" fmla="*/ 293 w 304"/>
                <a:gd name="T39" fmla="*/ 24 h 239"/>
                <a:gd name="T40" fmla="*/ 286 w 304"/>
                <a:gd name="T41" fmla="*/ 26 h 239"/>
                <a:gd name="T42" fmla="*/ 278 w 304"/>
                <a:gd name="T43" fmla="*/ 28 h 239"/>
                <a:gd name="T44" fmla="*/ 270 w 304"/>
                <a:gd name="T45" fmla="*/ 33 h 239"/>
                <a:gd name="T46" fmla="*/ 260 w 304"/>
                <a:gd name="T47" fmla="*/ 36 h 239"/>
                <a:gd name="T48" fmla="*/ 232 w 304"/>
                <a:gd name="T49" fmla="*/ 60 h 239"/>
                <a:gd name="T50" fmla="*/ 203 w 304"/>
                <a:gd name="T51" fmla="*/ 83 h 239"/>
                <a:gd name="T52" fmla="*/ 173 w 304"/>
                <a:gd name="T53" fmla="*/ 106 h 239"/>
                <a:gd name="T54" fmla="*/ 144 w 304"/>
                <a:gd name="T55" fmla="*/ 131 h 239"/>
                <a:gd name="T56" fmla="*/ 114 w 304"/>
                <a:gd name="T57" fmla="*/ 155 h 239"/>
                <a:gd name="T58" fmla="*/ 85 w 304"/>
                <a:gd name="T59" fmla="*/ 180 h 239"/>
                <a:gd name="T60" fmla="*/ 57 w 304"/>
                <a:gd name="T61" fmla="*/ 208 h 239"/>
                <a:gd name="T62" fmla="*/ 31 w 304"/>
                <a:gd name="T63" fmla="*/ 237 h 239"/>
                <a:gd name="T64" fmla="*/ 3 w 304"/>
                <a:gd name="T65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4" h="239">
                  <a:moveTo>
                    <a:pt x="3" y="239"/>
                  </a:moveTo>
                  <a:lnTo>
                    <a:pt x="0" y="229"/>
                  </a:lnTo>
                  <a:lnTo>
                    <a:pt x="23" y="203"/>
                  </a:lnTo>
                  <a:lnTo>
                    <a:pt x="46" y="180"/>
                  </a:lnTo>
                  <a:lnTo>
                    <a:pt x="70" y="160"/>
                  </a:lnTo>
                  <a:lnTo>
                    <a:pt x="95" y="141"/>
                  </a:lnTo>
                  <a:lnTo>
                    <a:pt x="119" y="121"/>
                  </a:lnTo>
                  <a:lnTo>
                    <a:pt x="145" y="101"/>
                  </a:lnTo>
                  <a:lnTo>
                    <a:pt x="170" y="80"/>
                  </a:lnTo>
                  <a:lnTo>
                    <a:pt x="194" y="56"/>
                  </a:lnTo>
                  <a:lnTo>
                    <a:pt x="206" y="49"/>
                  </a:lnTo>
                  <a:lnTo>
                    <a:pt x="217" y="41"/>
                  </a:lnTo>
                  <a:lnTo>
                    <a:pt x="229" y="34"/>
                  </a:lnTo>
                  <a:lnTo>
                    <a:pt x="240" y="26"/>
                  </a:lnTo>
                  <a:lnTo>
                    <a:pt x="252" y="18"/>
                  </a:lnTo>
                  <a:lnTo>
                    <a:pt x="265" y="11"/>
                  </a:lnTo>
                  <a:lnTo>
                    <a:pt x="278" y="5"/>
                  </a:lnTo>
                  <a:lnTo>
                    <a:pt x="293" y="0"/>
                  </a:lnTo>
                  <a:lnTo>
                    <a:pt x="304" y="8"/>
                  </a:lnTo>
                  <a:lnTo>
                    <a:pt x="293" y="24"/>
                  </a:lnTo>
                  <a:lnTo>
                    <a:pt x="286" y="26"/>
                  </a:lnTo>
                  <a:lnTo>
                    <a:pt x="278" y="28"/>
                  </a:lnTo>
                  <a:lnTo>
                    <a:pt x="270" y="33"/>
                  </a:lnTo>
                  <a:lnTo>
                    <a:pt x="260" y="36"/>
                  </a:lnTo>
                  <a:lnTo>
                    <a:pt x="232" y="60"/>
                  </a:lnTo>
                  <a:lnTo>
                    <a:pt x="203" y="83"/>
                  </a:lnTo>
                  <a:lnTo>
                    <a:pt x="173" y="106"/>
                  </a:lnTo>
                  <a:lnTo>
                    <a:pt x="144" y="131"/>
                  </a:lnTo>
                  <a:lnTo>
                    <a:pt x="114" y="155"/>
                  </a:lnTo>
                  <a:lnTo>
                    <a:pt x="85" y="180"/>
                  </a:lnTo>
                  <a:lnTo>
                    <a:pt x="57" y="208"/>
                  </a:lnTo>
                  <a:lnTo>
                    <a:pt x="31" y="237"/>
                  </a:lnTo>
                  <a:lnTo>
                    <a:pt x="3" y="2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8" name="Freeform 22"/>
            <p:cNvSpPr>
              <a:spLocks/>
            </p:cNvSpPr>
            <p:nvPr/>
          </p:nvSpPr>
          <p:spPr bwMode="auto">
            <a:xfrm>
              <a:off x="4926" y="2427"/>
              <a:ext cx="10" cy="29"/>
            </a:xfrm>
            <a:custGeom>
              <a:avLst/>
              <a:gdLst>
                <a:gd name="T0" fmla="*/ 0 w 20"/>
                <a:gd name="T1" fmla="*/ 57 h 57"/>
                <a:gd name="T2" fmla="*/ 0 w 20"/>
                <a:gd name="T3" fmla="*/ 44 h 57"/>
                <a:gd name="T4" fmla="*/ 2 w 20"/>
                <a:gd name="T5" fmla="*/ 29 h 57"/>
                <a:gd name="T6" fmla="*/ 3 w 20"/>
                <a:gd name="T7" fmla="*/ 14 h 57"/>
                <a:gd name="T8" fmla="*/ 0 w 20"/>
                <a:gd name="T9" fmla="*/ 0 h 57"/>
                <a:gd name="T10" fmla="*/ 20 w 20"/>
                <a:gd name="T11" fmla="*/ 23 h 57"/>
                <a:gd name="T12" fmla="*/ 18 w 20"/>
                <a:gd name="T13" fmla="*/ 32 h 57"/>
                <a:gd name="T14" fmla="*/ 13 w 20"/>
                <a:gd name="T15" fmla="*/ 39 h 57"/>
                <a:gd name="T16" fmla="*/ 6 w 20"/>
                <a:gd name="T17" fmla="*/ 47 h 57"/>
                <a:gd name="T18" fmla="*/ 0 w 20"/>
                <a:gd name="T1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57">
                  <a:moveTo>
                    <a:pt x="0" y="57"/>
                  </a:moveTo>
                  <a:lnTo>
                    <a:pt x="0" y="44"/>
                  </a:lnTo>
                  <a:lnTo>
                    <a:pt x="2" y="29"/>
                  </a:lnTo>
                  <a:lnTo>
                    <a:pt x="3" y="14"/>
                  </a:lnTo>
                  <a:lnTo>
                    <a:pt x="0" y="0"/>
                  </a:lnTo>
                  <a:lnTo>
                    <a:pt x="20" y="23"/>
                  </a:lnTo>
                  <a:lnTo>
                    <a:pt x="18" y="32"/>
                  </a:lnTo>
                  <a:lnTo>
                    <a:pt x="13" y="39"/>
                  </a:lnTo>
                  <a:lnTo>
                    <a:pt x="6" y="4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9" name="Freeform 23"/>
            <p:cNvSpPr>
              <a:spLocks/>
            </p:cNvSpPr>
            <p:nvPr/>
          </p:nvSpPr>
          <p:spPr bwMode="auto">
            <a:xfrm>
              <a:off x="4828" y="2371"/>
              <a:ext cx="31" cy="29"/>
            </a:xfrm>
            <a:custGeom>
              <a:avLst/>
              <a:gdLst>
                <a:gd name="T0" fmla="*/ 25 w 62"/>
                <a:gd name="T1" fmla="*/ 57 h 57"/>
                <a:gd name="T2" fmla="*/ 0 w 62"/>
                <a:gd name="T3" fmla="*/ 49 h 57"/>
                <a:gd name="T4" fmla="*/ 10 w 62"/>
                <a:gd name="T5" fmla="*/ 46 h 57"/>
                <a:gd name="T6" fmla="*/ 18 w 62"/>
                <a:gd name="T7" fmla="*/ 39 h 57"/>
                <a:gd name="T8" fmla="*/ 26 w 62"/>
                <a:gd name="T9" fmla="*/ 33 h 57"/>
                <a:gd name="T10" fmla="*/ 33 w 62"/>
                <a:gd name="T11" fmla="*/ 26 h 57"/>
                <a:gd name="T12" fmla="*/ 39 w 62"/>
                <a:gd name="T13" fmla="*/ 18 h 57"/>
                <a:gd name="T14" fmla="*/ 46 w 62"/>
                <a:gd name="T15" fmla="*/ 11 h 57"/>
                <a:gd name="T16" fmla="*/ 54 w 62"/>
                <a:gd name="T17" fmla="*/ 5 h 57"/>
                <a:gd name="T18" fmla="*/ 62 w 62"/>
                <a:gd name="T19" fmla="*/ 0 h 57"/>
                <a:gd name="T20" fmla="*/ 59 w 62"/>
                <a:gd name="T21" fmla="*/ 13 h 57"/>
                <a:gd name="T22" fmla="*/ 54 w 62"/>
                <a:gd name="T23" fmla="*/ 28 h 57"/>
                <a:gd name="T24" fmla="*/ 44 w 62"/>
                <a:gd name="T25" fmla="*/ 41 h 57"/>
                <a:gd name="T26" fmla="*/ 33 w 62"/>
                <a:gd name="T27" fmla="*/ 54 h 57"/>
                <a:gd name="T28" fmla="*/ 25 w 62"/>
                <a:gd name="T2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57">
                  <a:moveTo>
                    <a:pt x="25" y="57"/>
                  </a:moveTo>
                  <a:lnTo>
                    <a:pt x="0" y="49"/>
                  </a:lnTo>
                  <a:lnTo>
                    <a:pt x="10" y="46"/>
                  </a:lnTo>
                  <a:lnTo>
                    <a:pt x="18" y="39"/>
                  </a:lnTo>
                  <a:lnTo>
                    <a:pt x="26" y="33"/>
                  </a:lnTo>
                  <a:lnTo>
                    <a:pt x="33" y="26"/>
                  </a:lnTo>
                  <a:lnTo>
                    <a:pt x="39" y="18"/>
                  </a:lnTo>
                  <a:lnTo>
                    <a:pt x="46" y="11"/>
                  </a:lnTo>
                  <a:lnTo>
                    <a:pt x="54" y="5"/>
                  </a:lnTo>
                  <a:lnTo>
                    <a:pt x="62" y="0"/>
                  </a:lnTo>
                  <a:lnTo>
                    <a:pt x="59" y="13"/>
                  </a:lnTo>
                  <a:lnTo>
                    <a:pt x="54" y="28"/>
                  </a:lnTo>
                  <a:lnTo>
                    <a:pt x="44" y="41"/>
                  </a:lnTo>
                  <a:lnTo>
                    <a:pt x="33" y="54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0" name="Freeform 24"/>
            <p:cNvSpPr>
              <a:spLocks/>
            </p:cNvSpPr>
            <p:nvPr/>
          </p:nvSpPr>
          <p:spPr bwMode="auto">
            <a:xfrm>
              <a:off x="4743" y="2320"/>
              <a:ext cx="116" cy="70"/>
            </a:xfrm>
            <a:custGeom>
              <a:avLst/>
              <a:gdLst>
                <a:gd name="T0" fmla="*/ 124 w 230"/>
                <a:gd name="T1" fmla="*/ 139 h 139"/>
                <a:gd name="T2" fmla="*/ 108 w 230"/>
                <a:gd name="T3" fmla="*/ 131 h 139"/>
                <a:gd name="T4" fmla="*/ 91 w 230"/>
                <a:gd name="T5" fmla="*/ 125 h 139"/>
                <a:gd name="T6" fmla="*/ 77 w 230"/>
                <a:gd name="T7" fmla="*/ 115 h 139"/>
                <a:gd name="T8" fmla="*/ 62 w 230"/>
                <a:gd name="T9" fmla="*/ 105 h 139"/>
                <a:gd name="T10" fmla="*/ 47 w 230"/>
                <a:gd name="T11" fmla="*/ 95 h 139"/>
                <a:gd name="T12" fmla="*/ 31 w 230"/>
                <a:gd name="T13" fmla="*/ 82 h 139"/>
                <a:gd name="T14" fmla="*/ 16 w 230"/>
                <a:gd name="T15" fmla="*/ 67 h 139"/>
                <a:gd name="T16" fmla="*/ 0 w 230"/>
                <a:gd name="T17" fmla="*/ 51 h 139"/>
                <a:gd name="T18" fmla="*/ 26 w 230"/>
                <a:gd name="T19" fmla="*/ 53 h 139"/>
                <a:gd name="T20" fmla="*/ 52 w 230"/>
                <a:gd name="T21" fmla="*/ 48 h 139"/>
                <a:gd name="T22" fmla="*/ 80 w 230"/>
                <a:gd name="T23" fmla="*/ 40 h 139"/>
                <a:gd name="T24" fmla="*/ 109 w 230"/>
                <a:gd name="T25" fmla="*/ 30 h 139"/>
                <a:gd name="T26" fmla="*/ 139 w 230"/>
                <a:gd name="T27" fmla="*/ 20 h 139"/>
                <a:gd name="T28" fmla="*/ 168 w 230"/>
                <a:gd name="T29" fmla="*/ 10 h 139"/>
                <a:gd name="T30" fmla="*/ 198 w 230"/>
                <a:gd name="T31" fmla="*/ 4 h 139"/>
                <a:gd name="T32" fmla="*/ 229 w 230"/>
                <a:gd name="T33" fmla="*/ 0 h 139"/>
                <a:gd name="T34" fmla="*/ 230 w 230"/>
                <a:gd name="T35" fmla="*/ 12 h 139"/>
                <a:gd name="T36" fmla="*/ 227 w 230"/>
                <a:gd name="T37" fmla="*/ 20 h 139"/>
                <a:gd name="T38" fmla="*/ 222 w 230"/>
                <a:gd name="T39" fmla="*/ 27 h 139"/>
                <a:gd name="T40" fmla="*/ 216 w 230"/>
                <a:gd name="T41" fmla="*/ 36 h 139"/>
                <a:gd name="T42" fmla="*/ 211 w 230"/>
                <a:gd name="T43" fmla="*/ 48 h 139"/>
                <a:gd name="T44" fmla="*/ 202 w 230"/>
                <a:gd name="T45" fmla="*/ 58 h 139"/>
                <a:gd name="T46" fmla="*/ 194 w 230"/>
                <a:gd name="T47" fmla="*/ 71 h 139"/>
                <a:gd name="T48" fmla="*/ 186 w 230"/>
                <a:gd name="T49" fmla="*/ 82 h 139"/>
                <a:gd name="T50" fmla="*/ 176 w 230"/>
                <a:gd name="T51" fmla="*/ 95 h 139"/>
                <a:gd name="T52" fmla="*/ 165 w 230"/>
                <a:gd name="T53" fmla="*/ 108 h 139"/>
                <a:gd name="T54" fmla="*/ 153 w 230"/>
                <a:gd name="T55" fmla="*/ 120 h 139"/>
                <a:gd name="T56" fmla="*/ 139 w 230"/>
                <a:gd name="T57" fmla="*/ 131 h 139"/>
                <a:gd name="T58" fmla="*/ 124 w 230"/>
                <a:gd name="T59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0" h="139">
                  <a:moveTo>
                    <a:pt x="124" y="139"/>
                  </a:moveTo>
                  <a:lnTo>
                    <a:pt x="108" y="131"/>
                  </a:lnTo>
                  <a:lnTo>
                    <a:pt x="91" y="125"/>
                  </a:lnTo>
                  <a:lnTo>
                    <a:pt x="77" y="115"/>
                  </a:lnTo>
                  <a:lnTo>
                    <a:pt x="62" y="105"/>
                  </a:lnTo>
                  <a:lnTo>
                    <a:pt x="47" y="95"/>
                  </a:lnTo>
                  <a:lnTo>
                    <a:pt x="31" y="82"/>
                  </a:lnTo>
                  <a:lnTo>
                    <a:pt x="16" y="67"/>
                  </a:lnTo>
                  <a:lnTo>
                    <a:pt x="0" y="51"/>
                  </a:lnTo>
                  <a:lnTo>
                    <a:pt x="26" y="53"/>
                  </a:lnTo>
                  <a:lnTo>
                    <a:pt x="52" y="48"/>
                  </a:lnTo>
                  <a:lnTo>
                    <a:pt x="80" y="40"/>
                  </a:lnTo>
                  <a:lnTo>
                    <a:pt x="109" y="30"/>
                  </a:lnTo>
                  <a:lnTo>
                    <a:pt x="139" y="20"/>
                  </a:lnTo>
                  <a:lnTo>
                    <a:pt x="168" y="10"/>
                  </a:lnTo>
                  <a:lnTo>
                    <a:pt x="198" y="4"/>
                  </a:lnTo>
                  <a:lnTo>
                    <a:pt x="229" y="0"/>
                  </a:lnTo>
                  <a:lnTo>
                    <a:pt x="230" y="12"/>
                  </a:lnTo>
                  <a:lnTo>
                    <a:pt x="227" y="20"/>
                  </a:lnTo>
                  <a:lnTo>
                    <a:pt x="222" y="27"/>
                  </a:lnTo>
                  <a:lnTo>
                    <a:pt x="216" y="36"/>
                  </a:lnTo>
                  <a:lnTo>
                    <a:pt x="211" y="48"/>
                  </a:lnTo>
                  <a:lnTo>
                    <a:pt x="202" y="58"/>
                  </a:lnTo>
                  <a:lnTo>
                    <a:pt x="194" y="71"/>
                  </a:lnTo>
                  <a:lnTo>
                    <a:pt x="186" y="82"/>
                  </a:lnTo>
                  <a:lnTo>
                    <a:pt x="176" y="95"/>
                  </a:lnTo>
                  <a:lnTo>
                    <a:pt x="165" y="108"/>
                  </a:lnTo>
                  <a:lnTo>
                    <a:pt x="153" y="120"/>
                  </a:lnTo>
                  <a:lnTo>
                    <a:pt x="139" y="131"/>
                  </a:lnTo>
                  <a:lnTo>
                    <a:pt x="124" y="13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1" name="Freeform 25"/>
            <p:cNvSpPr>
              <a:spLocks/>
            </p:cNvSpPr>
            <p:nvPr/>
          </p:nvSpPr>
          <p:spPr bwMode="auto">
            <a:xfrm>
              <a:off x="4871" y="2243"/>
              <a:ext cx="123" cy="133"/>
            </a:xfrm>
            <a:custGeom>
              <a:avLst/>
              <a:gdLst>
                <a:gd name="T0" fmla="*/ 139 w 245"/>
                <a:gd name="T1" fmla="*/ 265 h 265"/>
                <a:gd name="T2" fmla="*/ 140 w 245"/>
                <a:gd name="T3" fmla="*/ 247 h 265"/>
                <a:gd name="T4" fmla="*/ 144 w 245"/>
                <a:gd name="T5" fmla="*/ 227 h 265"/>
                <a:gd name="T6" fmla="*/ 147 w 245"/>
                <a:gd name="T7" fmla="*/ 207 h 265"/>
                <a:gd name="T8" fmla="*/ 150 w 245"/>
                <a:gd name="T9" fmla="*/ 186 h 265"/>
                <a:gd name="T10" fmla="*/ 139 w 245"/>
                <a:gd name="T11" fmla="*/ 162 h 265"/>
                <a:gd name="T12" fmla="*/ 134 w 245"/>
                <a:gd name="T13" fmla="*/ 157 h 265"/>
                <a:gd name="T14" fmla="*/ 126 w 245"/>
                <a:gd name="T15" fmla="*/ 153 h 265"/>
                <a:gd name="T16" fmla="*/ 116 w 245"/>
                <a:gd name="T17" fmla="*/ 150 h 265"/>
                <a:gd name="T18" fmla="*/ 104 w 245"/>
                <a:gd name="T19" fmla="*/ 145 h 265"/>
                <a:gd name="T20" fmla="*/ 90 w 245"/>
                <a:gd name="T21" fmla="*/ 150 h 265"/>
                <a:gd name="T22" fmla="*/ 77 w 245"/>
                <a:gd name="T23" fmla="*/ 155 h 265"/>
                <a:gd name="T24" fmla="*/ 65 w 245"/>
                <a:gd name="T25" fmla="*/ 162 h 265"/>
                <a:gd name="T26" fmla="*/ 55 w 245"/>
                <a:gd name="T27" fmla="*/ 170 h 265"/>
                <a:gd name="T28" fmla="*/ 44 w 245"/>
                <a:gd name="T29" fmla="*/ 178 h 265"/>
                <a:gd name="T30" fmla="*/ 31 w 245"/>
                <a:gd name="T31" fmla="*/ 184 h 265"/>
                <a:gd name="T32" fmla="*/ 16 w 245"/>
                <a:gd name="T33" fmla="*/ 191 h 265"/>
                <a:gd name="T34" fmla="*/ 0 w 245"/>
                <a:gd name="T35" fmla="*/ 196 h 265"/>
                <a:gd name="T36" fmla="*/ 5 w 245"/>
                <a:gd name="T37" fmla="*/ 178 h 265"/>
                <a:gd name="T38" fmla="*/ 24 w 245"/>
                <a:gd name="T39" fmla="*/ 165 h 265"/>
                <a:gd name="T40" fmla="*/ 44 w 245"/>
                <a:gd name="T41" fmla="*/ 153 h 265"/>
                <a:gd name="T42" fmla="*/ 62 w 245"/>
                <a:gd name="T43" fmla="*/ 140 h 265"/>
                <a:gd name="T44" fmla="*/ 78 w 245"/>
                <a:gd name="T45" fmla="*/ 126 h 265"/>
                <a:gd name="T46" fmla="*/ 95 w 245"/>
                <a:gd name="T47" fmla="*/ 111 h 265"/>
                <a:gd name="T48" fmla="*/ 111 w 245"/>
                <a:gd name="T49" fmla="*/ 95 h 265"/>
                <a:gd name="T50" fmla="*/ 127 w 245"/>
                <a:gd name="T51" fmla="*/ 78 h 265"/>
                <a:gd name="T52" fmla="*/ 144 w 245"/>
                <a:gd name="T53" fmla="*/ 59 h 265"/>
                <a:gd name="T54" fmla="*/ 147 w 245"/>
                <a:gd name="T55" fmla="*/ 44 h 265"/>
                <a:gd name="T56" fmla="*/ 153 w 245"/>
                <a:gd name="T57" fmla="*/ 29 h 265"/>
                <a:gd name="T58" fmla="*/ 160 w 245"/>
                <a:gd name="T59" fmla="*/ 14 h 265"/>
                <a:gd name="T60" fmla="*/ 167 w 245"/>
                <a:gd name="T61" fmla="*/ 0 h 265"/>
                <a:gd name="T62" fmla="*/ 183 w 245"/>
                <a:gd name="T63" fmla="*/ 3 h 265"/>
                <a:gd name="T64" fmla="*/ 194 w 245"/>
                <a:gd name="T65" fmla="*/ 14 h 265"/>
                <a:gd name="T66" fmla="*/ 202 w 245"/>
                <a:gd name="T67" fmla="*/ 29 h 265"/>
                <a:gd name="T68" fmla="*/ 209 w 245"/>
                <a:gd name="T69" fmla="*/ 45 h 265"/>
                <a:gd name="T70" fmla="*/ 214 w 245"/>
                <a:gd name="T71" fmla="*/ 62 h 265"/>
                <a:gd name="T72" fmla="*/ 220 w 245"/>
                <a:gd name="T73" fmla="*/ 80 h 265"/>
                <a:gd name="T74" fmla="*/ 225 w 245"/>
                <a:gd name="T75" fmla="*/ 98 h 265"/>
                <a:gd name="T76" fmla="*/ 232 w 245"/>
                <a:gd name="T77" fmla="*/ 116 h 265"/>
                <a:gd name="T78" fmla="*/ 237 w 245"/>
                <a:gd name="T79" fmla="*/ 135 h 265"/>
                <a:gd name="T80" fmla="*/ 245 w 245"/>
                <a:gd name="T81" fmla="*/ 153 h 265"/>
                <a:gd name="T82" fmla="*/ 234 w 245"/>
                <a:gd name="T83" fmla="*/ 166 h 265"/>
                <a:gd name="T84" fmla="*/ 224 w 245"/>
                <a:gd name="T85" fmla="*/ 180 h 265"/>
                <a:gd name="T86" fmla="*/ 212 w 245"/>
                <a:gd name="T87" fmla="*/ 193 h 265"/>
                <a:gd name="T88" fmla="*/ 201 w 245"/>
                <a:gd name="T89" fmla="*/ 207 h 265"/>
                <a:gd name="T90" fmla="*/ 189 w 245"/>
                <a:gd name="T91" fmla="*/ 220 h 265"/>
                <a:gd name="T92" fmla="*/ 176 w 245"/>
                <a:gd name="T93" fmla="*/ 235 h 265"/>
                <a:gd name="T94" fmla="*/ 163 w 245"/>
                <a:gd name="T95" fmla="*/ 250 h 265"/>
                <a:gd name="T96" fmla="*/ 150 w 245"/>
                <a:gd name="T97" fmla="*/ 263 h 265"/>
                <a:gd name="T98" fmla="*/ 139 w 245"/>
                <a:gd name="T99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5" h="265">
                  <a:moveTo>
                    <a:pt x="139" y="265"/>
                  </a:moveTo>
                  <a:lnTo>
                    <a:pt x="140" y="247"/>
                  </a:lnTo>
                  <a:lnTo>
                    <a:pt x="144" y="227"/>
                  </a:lnTo>
                  <a:lnTo>
                    <a:pt x="147" y="207"/>
                  </a:lnTo>
                  <a:lnTo>
                    <a:pt x="150" y="186"/>
                  </a:lnTo>
                  <a:lnTo>
                    <a:pt x="139" y="162"/>
                  </a:lnTo>
                  <a:lnTo>
                    <a:pt x="134" y="157"/>
                  </a:lnTo>
                  <a:lnTo>
                    <a:pt x="126" y="153"/>
                  </a:lnTo>
                  <a:lnTo>
                    <a:pt x="116" y="150"/>
                  </a:lnTo>
                  <a:lnTo>
                    <a:pt x="104" y="145"/>
                  </a:lnTo>
                  <a:lnTo>
                    <a:pt x="90" y="150"/>
                  </a:lnTo>
                  <a:lnTo>
                    <a:pt x="77" y="155"/>
                  </a:lnTo>
                  <a:lnTo>
                    <a:pt x="65" y="162"/>
                  </a:lnTo>
                  <a:lnTo>
                    <a:pt x="55" y="170"/>
                  </a:lnTo>
                  <a:lnTo>
                    <a:pt x="44" y="178"/>
                  </a:lnTo>
                  <a:lnTo>
                    <a:pt x="31" y="184"/>
                  </a:lnTo>
                  <a:lnTo>
                    <a:pt x="16" y="191"/>
                  </a:lnTo>
                  <a:lnTo>
                    <a:pt x="0" y="196"/>
                  </a:lnTo>
                  <a:lnTo>
                    <a:pt x="5" y="178"/>
                  </a:lnTo>
                  <a:lnTo>
                    <a:pt x="24" y="165"/>
                  </a:lnTo>
                  <a:lnTo>
                    <a:pt x="44" y="153"/>
                  </a:lnTo>
                  <a:lnTo>
                    <a:pt x="62" y="140"/>
                  </a:lnTo>
                  <a:lnTo>
                    <a:pt x="78" y="126"/>
                  </a:lnTo>
                  <a:lnTo>
                    <a:pt x="95" y="111"/>
                  </a:lnTo>
                  <a:lnTo>
                    <a:pt x="111" y="95"/>
                  </a:lnTo>
                  <a:lnTo>
                    <a:pt x="127" y="78"/>
                  </a:lnTo>
                  <a:lnTo>
                    <a:pt x="144" y="59"/>
                  </a:lnTo>
                  <a:lnTo>
                    <a:pt x="147" y="44"/>
                  </a:lnTo>
                  <a:lnTo>
                    <a:pt x="153" y="29"/>
                  </a:lnTo>
                  <a:lnTo>
                    <a:pt x="160" y="14"/>
                  </a:lnTo>
                  <a:lnTo>
                    <a:pt x="167" y="0"/>
                  </a:lnTo>
                  <a:lnTo>
                    <a:pt x="183" y="3"/>
                  </a:lnTo>
                  <a:lnTo>
                    <a:pt x="194" y="14"/>
                  </a:lnTo>
                  <a:lnTo>
                    <a:pt x="202" y="29"/>
                  </a:lnTo>
                  <a:lnTo>
                    <a:pt x="209" y="45"/>
                  </a:lnTo>
                  <a:lnTo>
                    <a:pt x="214" y="62"/>
                  </a:lnTo>
                  <a:lnTo>
                    <a:pt x="220" y="80"/>
                  </a:lnTo>
                  <a:lnTo>
                    <a:pt x="225" y="98"/>
                  </a:lnTo>
                  <a:lnTo>
                    <a:pt x="232" y="116"/>
                  </a:lnTo>
                  <a:lnTo>
                    <a:pt x="237" y="135"/>
                  </a:lnTo>
                  <a:lnTo>
                    <a:pt x="245" y="153"/>
                  </a:lnTo>
                  <a:lnTo>
                    <a:pt x="234" y="166"/>
                  </a:lnTo>
                  <a:lnTo>
                    <a:pt x="224" y="180"/>
                  </a:lnTo>
                  <a:lnTo>
                    <a:pt x="212" y="193"/>
                  </a:lnTo>
                  <a:lnTo>
                    <a:pt x="201" y="207"/>
                  </a:lnTo>
                  <a:lnTo>
                    <a:pt x="189" y="220"/>
                  </a:lnTo>
                  <a:lnTo>
                    <a:pt x="176" y="235"/>
                  </a:lnTo>
                  <a:lnTo>
                    <a:pt x="163" y="250"/>
                  </a:lnTo>
                  <a:lnTo>
                    <a:pt x="150" y="263"/>
                  </a:lnTo>
                  <a:lnTo>
                    <a:pt x="139" y="265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2" name="Freeform 26"/>
            <p:cNvSpPr>
              <a:spLocks/>
            </p:cNvSpPr>
            <p:nvPr/>
          </p:nvSpPr>
          <p:spPr bwMode="auto">
            <a:xfrm>
              <a:off x="4220" y="2279"/>
              <a:ext cx="207" cy="94"/>
            </a:xfrm>
            <a:custGeom>
              <a:avLst/>
              <a:gdLst>
                <a:gd name="T0" fmla="*/ 0 w 414"/>
                <a:gd name="T1" fmla="*/ 188 h 190"/>
                <a:gd name="T2" fmla="*/ 8 w 414"/>
                <a:gd name="T3" fmla="*/ 170 h 190"/>
                <a:gd name="T4" fmla="*/ 26 w 414"/>
                <a:gd name="T5" fmla="*/ 160 h 190"/>
                <a:gd name="T6" fmla="*/ 44 w 414"/>
                <a:gd name="T7" fmla="*/ 150 h 190"/>
                <a:gd name="T8" fmla="*/ 62 w 414"/>
                <a:gd name="T9" fmla="*/ 139 h 190"/>
                <a:gd name="T10" fmla="*/ 80 w 414"/>
                <a:gd name="T11" fmla="*/ 129 h 190"/>
                <a:gd name="T12" fmla="*/ 100 w 414"/>
                <a:gd name="T13" fmla="*/ 119 h 190"/>
                <a:gd name="T14" fmla="*/ 118 w 414"/>
                <a:gd name="T15" fmla="*/ 110 h 190"/>
                <a:gd name="T16" fmla="*/ 139 w 414"/>
                <a:gd name="T17" fmla="*/ 98 h 190"/>
                <a:gd name="T18" fmla="*/ 159 w 414"/>
                <a:gd name="T19" fmla="*/ 88 h 190"/>
                <a:gd name="T20" fmla="*/ 179 w 414"/>
                <a:gd name="T21" fmla="*/ 79 h 190"/>
                <a:gd name="T22" fmla="*/ 200 w 414"/>
                <a:gd name="T23" fmla="*/ 70 h 190"/>
                <a:gd name="T24" fmla="*/ 221 w 414"/>
                <a:gd name="T25" fmla="*/ 61 h 190"/>
                <a:gd name="T26" fmla="*/ 242 w 414"/>
                <a:gd name="T27" fmla="*/ 52 h 190"/>
                <a:gd name="T28" fmla="*/ 265 w 414"/>
                <a:gd name="T29" fmla="*/ 44 h 190"/>
                <a:gd name="T30" fmla="*/ 286 w 414"/>
                <a:gd name="T31" fmla="*/ 36 h 190"/>
                <a:gd name="T32" fmla="*/ 309 w 414"/>
                <a:gd name="T33" fmla="*/ 28 h 190"/>
                <a:gd name="T34" fmla="*/ 332 w 414"/>
                <a:gd name="T35" fmla="*/ 21 h 190"/>
                <a:gd name="T36" fmla="*/ 367 w 414"/>
                <a:gd name="T37" fmla="*/ 10 h 190"/>
                <a:gd name="T38" fmla="*/ 375 w 414"/>
                <a:gd name="T39" fmla="*/ 5 h 190"/>
                <a:gd name="T40" fmla="*/ 388 w 414"/>
                <a:gd name="T41" fmla="*/ 0 h 190"/>
                <a:gd name="T42" fmla="*/ 401 w 414"/>
                <a:gd name="T43" fmla="*/ 0 h 190"/>
                <a:gd name="T44" fmla="*/ 414 w 414"/>
                <a:gd name="T45" fmla="*/ 2 h 190"/>
                <a:gd name="T46" fmla="*/ 409 w 414"/>
                <a:gd name="T47" fmla="*/ 15 h 190"/>
                <a:gd name="T48" fmla="*/ 386 w 414"/>
                <a:gd name="T49" fmla="*/ 21 h 190"/>
                <a:gd name="T50" fmla="*/ 362 w 414"/>
                <a:gd name="T51" fmla="*/ 28 h 190"/>
                <a:gd name="T52" fmla="*/ 339 w 414"/>
                <a:gd name="T53" fmla="*/ 34 h 190"/>
                <a:gd name="T54" fmla="*/ 316 w 414"/>
                <a:gd name="T55" fmla="*/ 43 h 190"/>
                <a:gd name="T56" fmla="*/ 295 w 414"/>
                <a:gd name="T57" fmla="*/ 51 h 190"/>
                <a:gd name="T58" fmla="*/ 272 w 414"/>
                <a:gd name="T59" fmla="*/ 59 h 190"/>
                <a:gd name="T60" fmla="*/ 250 w 414"/>
                <a:gd name="T61" fmla="*/ 67 h 190"/>
                <a:gd name="T62" fmla="*/ 229 w 414"/>
                <a:gd name="T63" fmla="*/ 75 h 190"/>
                <a:gd name="T64" fmla="*/ 208 w 414"/>
                <a:gd name="T65" fmla="*/ 85 h 190"/>
                <a:gd name="T66" fmla="*/ 187 w 414"/>
                <a:gd name="T67" fmla="*/ 95 h 190"/>
                <a:gd name="T68" fmla="*/ 165 w 414"/>
                <a:gd name="T69" fmla="*/ 105 h 190"/>
                <a:gd name="T70" fmla="*/ 144 w 414"/>
                <a:gd name="T71" fmla="*/ 114 h 190"/>
                <a:gd name="T72" fmla="*/ 123 w 414"/>
                <a:gd name="T73" fmla="*/ 126 h 190"/>
                <a:gd name="T74" fmla="*/ 102 w 414"/>
                <a:gd name="T75" fmla="*/ 136 h 190"/>
                <a:gd name="T76" fmla="*/ 82 w 414"/>
                <a:gd name="T77" fmla="*/ 146 h 190"/>
                <a:gd name="T78" fmla="*/ 61 w 414"/>
                <a:gd name="T79" fmla="*/ 157 h 190"/>
                <a:gd name="T80" fmla="*/ 49 w 414"/>
                <a:gd name="T81" fmla="*/ 170 h 190"/>
                <a:gd name="T82" fmla="*/ 46 w 414"/>
                <a:gd name="T83" fmla="*/ 173 h 190"/>
                <a:gd name="T84" fmla="*/ 41 w 414"/>
                <a:gd name="T85" fmla="*/ 177 h 190"/>
                <a:gd name="T86" fmla="*/ 36 w 414"/>
                <a:gd name="T87" fmla="*/ 180 h 190"/>
                <a:gd name="T88" fmla="*/ 30 w 414"/>
                <a:gd name="T89" fmla="*/ 183 h 190"/>
                <a:gd name="T90" fmla="*/ 23 w 414"/>
                <a:gd name="T91" fmla="*/ 186 h 190"/>
                <a:gd name="T92" fmla="*/ 17 w 414"/>
                <a:gd name="T93" fmla="*/ 188 h 190"/>
                <a:gd name="T94" fmla="*/ 8 w 414"/>
                <a:gd name="T95" fmla="*/ 190 h 190"/>
                <a:gd name="T96" fmla="*/ 0 w 414"/>
                <a:gd name="T97" fmla="*/ 18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4" h="190">
                  <a:moveTo>
                    <a:pt x="0" y="188"/>
                  </a:moveTo>
                  <a:lnTo>
                    <a:pt x="8" y="170"/>
                  </a:lnTo>
                  <a:lnTo>
                    <a:pt x="26" y="160"/>
                  </a:lnTo>
                  <a:lnTo>
                    <a:pt x="44" y="150"/>
                  </a:lnTo>
                  <a:lnTo>
                    <a:pt x="62" y="139"/>
                  </a:lnTo>
                  <a:lnTo>
                    <a:pt x="80" y="129"/>
                  </a:lnTo>
                  <a:lnTo>
                    <a:pt x="100" y="119"/>
                  </a:lnTo>
                  <a:lnTo>
                    <a:pt x="118" y="110"/>
                  </a:lnTo>
                  <a:lnTo>
                    <a:pt x="139" y="98"/>
                  </a:lnTo>
                  <a:lnTo>
                    <a:pt x="159" y="88"/>
                  </a:lnTo>
                  <a:lnTo>
                    <a:pt x="179" y="79"/>
                  </a:lnTo>
                  <a:lnTo>
                    <a:pt x="200" y="70"/>
                  </a:lnTo>
                  <a:lnTo>
                    <a:pt x="221" y="61"/>
                  </a:lnTo>
                  <a:lnTo>
                    <a:pt x="242" y="52"/>
                  </a:lnTo>
                  <a:lnTo>
                    <a:pt x="265" y="44"/>
                  </a:lnTo>
                  <a:lnTo>
                    <a:pt x="286" y="36"/>
                  </a:lnTo>
                  <a:lnTo>
                    <a:pt x="309" y="28"/>
                  </a:lnTo>
                  <a:lnTo>
                    <a:pt x="332" y="21"/>
                  </a:lnTo>
                  <a:lnTo>
                    <a:pt x="367" y="10"/>
                  </a:lnTo>
                  <a:lnTo>
                    <a:pt x="375" y="5"/>
                  </a:lnTo>
                  <a:lnTo>
                    <a:pt x="388" y="0"/>
                  </a:lnTo>
                  <a:lnTo>
                    <a:pt x="401" y="0"/>
                  </a:lnTo>
                  <a:lnTo>
                    <a:pt x="414" y="2"/>
                  </a:lnTo>
                  <a:lnTo>
                    <a:pt x="409" y="15"/>
                  </a:lnTo>
                  <a:lnTo>
                    <a:pt x="386" y="21"/>
                  </a:lnTo>
                  <a:lnTo>
                    <a:pt x="362" y="28"/>
                  </a:lnTo>
                  <a:lnTo>
                    <a:pt x="339" y="34"/>
                  </a:lnTo>
                  <a:lnTo>
                    <a:pt x="316" y="43"/>
                  </a:lnTo>
                  <a:lnTo>
                    <a:pt x="295" y="51"/>
                  </a:lnTo>
                  <a:lnTo>
                    <a:pt x="272" y="59"/>
                  </a:lnTo>
                  <a:lnTo>
                    <a:pt x="250" y="67"/>
                  </a:lnTo>
                  <a:lnTo>
                    <a:pt x="229" y="75"/>
                  </a:lnTo>
                  <a:lnTo>
                    <a:pt x="208" y="85"/>
                  </a:lnTo>
                  <a:lnTo>
                    <a:pt x="187" y="95"/>
                  </a:lnTo>
                  <a:lnTo>
                    <a:pt x="165" y="105"/>
                  </a:lnTo>
                  <a:lnTo>
                    <a:pt x="144" y="114"/>
                  </a:lnTo>
                  <a:lnTo>
                    <a:pt x="123" y="126"/>
                  </a:lnTo>
                  <a:lnTo>
                    <a:pt x="102" y="136"/>
                  </a:lnTo>
                  <a:lnTo>
                    <a:pt x="82" y="146"/>
                  </a:lnTo>
                  <a:lnTo>
                    <a:pt x="61" y="157"/>
                  </a:lnTo>
                  <a:lnTo>
                    <a:pt x="49" y="170"/>
                  </a:lnTo>
                  <a:lnTo>
                    <a:pt x="46" y="173"/>
                  </a:lnTo>
                  <a:lnTo>
                    <a:pt x="41" y="177"/>
                  </a:lnTo>
                  <a:lnTo>
                    <a:pt x="36" y="180"/>
                  </a:lnTo>
                  <a:lnTo>
                    <a:pt x="30" y="183"/>
                  </a:lnTo>
                  <a:lnTo>
                    <a:pt x="23" y="186"/>
                  </a:lnTo>
                  <a:lnTo>
                    <a:pt x="17" y="188"/>
                  </a:lnTo>
                  <a:lnTo>
                    <a:pt x="8" y="190"/>
                  </a:lnTo>
                  <a:lnTo>
                    <a:pt x="0" y="1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3" name="Freeform 27"/>
            <p:cNvSpPr>
              <a:spLocks/>
            </p:cNvSpPr>
            <p:nvPr/>
          </p:nvSpPr>
          <p:spPr bwMode="auto">
            <a:xfrm>
              <a:off x="4628" y="1800"/>
              <a:ext cx="333" cy="524"/>
            </a:xfrm>
            <a:custGeom>
              <a:avLst/>
              <a:gdLst>
                <a:gd name="T0" fmla="*/ 172 w 666"/>
                <a:gd name="T1" fmla="*/ 1031 h 1049"/>
                <a:gd name="T2" fmla="*/ 115 w 666"/>
                <a:gd name="T3" fmla="*/ 985 h 1049"/>
                <a:gd name="T4" fmla="*/ 66 w 666"/>
                <a:gd name="T5" fmla="*/ 921 h 1049"/>
                <a:gd name="T6" fmla="*/ 2 w 666"/>
                <a:gd name="T7" fmla="*/ 658 h 1049"/>
                <a:gd name="T8" fmla="*/ 25 w 666"/>
                <a:gd name="T9" fmla="*/ 391 h 1049"/>
                <a:gd name="T10" fmla="*/ 88 w 666"/>
                <a:gd name="T11" fmla="*/ 185 h 1049"/>
                <a:gd name="T12" fmla="*/ 146 w 666"/>
                <a:gd name="T13" fmla="*/ 97 h 1049"/>
                <a:gd name="T14" fmla="*/ 224 w 666"/>
                <a:gd name="T15" fmla="*/ 22 h 1049"/>
                <a:gd name="T16" fmla="*/ 293 w 666"/>
                <a:gd name="T17" fmla="*/ 5 h 1049"/>
                <a:gd name="T18" fmla="*/ 347 w 666"/>
                <a:gd name="T19" fmla="*/ 0 h 1049"/>
                <a:gd name="T20" fmla="*/ 404 w 666"/>
                <a:gd name="T21" fmla="*/ 4 h 1049"/>
                <a:gd name="T22" fmla="*/ 429 w 666"/>
                <a:gd name="T23" fmla="*/ 17 h 1049"/>
                <a:gd name="T24" fmla="*/ 494 w 666"/>
                <a:gd name="T25" fmla="*/ 66 h 1049"/>
                <a:gd name="T26" fmla="*/ 551 w 666"/>
                <a:gd name="T27" fmla="*/ 154 h 1049"/>
                <a:gd name="T28" fmla="*/ 574 w 666"/>
                <a:gd name="T29" fmla="*/ 262 h 1049"/>
                <a:gd name="T30" fmla="*/ 548 w 666"/>
                <a:gd name="T31" fmla="*/ 375 h 1049"/>
                <a:gd name="T32" fmla="*/ 561 w 666"/>
                <a:gd name="T33" fmla="*/ 429 h 1049"/>
                <a:gd name="T34" fmla="*/ 590 w 666"/>
                <a:gd name="T35" fmla="*/ 448 h 1049"/>
                <a:gd name="T36" fmla="*/ 615 w 666"/>
                <a:gd name="T37" fmla="*/ 435 h 1049"/>
                <a:gd name="T38" fmla="*/ 666 w 666"/>
                <a:gd name="T39" fmla="*/ 452 h 1049"/>
                <a:gd name="T40" fmla="*/ 656 w 666"/>
                <a:gd name="T41" fmla="*/ 522 h 1049"/>
                <a:gd name="T42" fmla="*/ 630 w 666"/>
                <a:gd name="T43" fmla="*/ 592 h 1049"/>
                <a:gd name="T44" fmla="*/ 628 w 666"/>
                <a:gd name="T45" fmla="*/ 630 h 1049"/>
                <a:gd name="T46" fmla="*/ 608 w 666"/>
                <a:gd name="T47" fmla="*/ 641 h 1049"/>
                <a:gd name="T48" fmla="*/ 597 w 666"/>
                <a:gd name="T49" fmla="*/ 663 h 1049"/>
                <a:gd name="T50" fmla="*/ 630 w 666"/>
                <a:gd name="T51" fmla="*/ 681 h 1049"/>
                <a:gd name="T52" fmla="*/ 605 w 666"/>
                <a:gd name="T53" fmla="*/ 707 h 1049"/>
                <a:gd name="T54" fmla="*/ 592 w 666"/>
                <a:gd name="T55" fmla="*/ 731 h 1049"/>
                <a:gd name="T56" fmla="*/ 621 w 666"/>
                <a:gd name="T57" fmla="*/ 754 h 1049"/>
                <a:gd name="T58" fmla="*/ 605 w 666"/>
                <a:gd name="T59" fmla="*/ 766 h 1049"/>
                <a:gd name="T60" fmla="*/ 582 w 666"/>
                <a:gd name="T61" fmla="*/ 762 h 1049"/>
                <a:gd name="T62" fmla="*/ 571 w 666"/>
                <a:gd name="T63" fmla="*/ 785 h 1049"/>
                <a:gd name="T64" fmla="*/ 610 w 666"/>
                <a:gd name="T65" fmla="*/ 793 h 1049"/>
                <a:gd name="T66" fmla="*/ 603 w 666"/>
                <a:gd name="T67" fmla="*/ 823 h 1049"/>
                <a:gd name="T68" fmla="*/ 576 w 666"/>
                <a:gd name="T69" fmla="*/ 816 h 1049"/>
                <a:gd name="T70" fmla="*/ 545 w 666"/>
                <a:gd name="T71" fmla="*/ 820 h 1049"/>
                <a:gd name="T72" fmla="*/ 554 w 666"/>
                <a:gd name="T73" fmla="*/ 844 h 1049"/>
                <a:gd name="T74" fmla="*/ 576 w 666"/>
                <a:gd name="T75" fmla="*/ 846 h 1049"/>
                <a:gd name="T76" fmla="*/ 599 w 666"/>
                <a:gd name="T77" fmla="*/ 847 h 1049"/>
                <a:gd name="T78" fmla="*/ 599 w 666"/>
                <a:gd name="T79" fmla="*/ 883 h 1049"/>
                <a:gd name="T80" fmla="*/ 577 w 666"/>
                <a:gd name="T81" fmla="*/ 885 h 1049"/>
                <a:gd name="T82" fmla="*/ 554 w 666"/>
                <a:gd name="T83" fmla="*/ 885 h 1049"/>
                <a:gd name="T84" fmla="*/ 545 w 666"/>
                <a:gd name="T85" fmla="*/ 913 h 1049"/>
                <a:gd name="T86" fmla="*/ 561 w 666"/>
                <a:gd name="T87" fmla="*/ 913 h 1049"/>
                <a:gd name="T88" fmla="*/ 582 w 666"/>
                <a:gd name="T89" fmla="*/ 915 h 1049"/>
                <a:gd name="T90" fmla="*/ 590 w 666"/>
                <a:gd name="T91" fmla="*/ 937 h 1049"/>
                <a:gd name="T92" fmla="*/ 568 w 666"/>
                <a:gd name="T93" fmla="*/ 949 h 1049"/>
                <a:gd name="T94" fmla="*/ 527 w 666"/>
                <a:gd name="T95" fmla="*/ 964 h 1049"/>
                <a:gd name="T96" fmla="*/ 525 w 666"/>
                <a:gd name="T97" fmla="*/ 1000 h 1049"/>
                <a:gd name="T98" fmla="*/ 494 w 666"/>
                <a:gd name="T99" fmla="*/ 1022 h 1049"/>
                <a:gd name="T100" fmla="*/ 466 w 666"/>
                <a:gd name="T101" fmla="*/ 1003 h 1049"/>
                <a:gd name="T102" fmla="*/ 435 w 666"/>
                <a:gd name="T103" fmla="*/ 1003 h 1049"/>
                <a:gd name="T104" fmla="*/ 409 w 666"/>
                <a:gd name="T105" fmla="*/ 1013 h 1049"/>
                <a:gd name="T106" fmla="*/ 383 w 666"/>
                <a:gd name="T107" fmla="*/ 1022 h 1049"/>
                <a:gd name="T108" fmla="*/ 414 w 666"/>
                <a:gd name="T109" fmla="*/ 986 h 1049"/>
                <a:gd name="T110" fmla="*/ 447 w 666"/>
                <a:gd name="T111" fmla="*/ 950 h 1049"/>
                <a:gd name="T112" fmla="*/ 442 w 666"/>
                <a:gd name="T113" fmla="*/ 898 h 1049"/>
                <a:gd name="T114" fmla="*/ 409 w 666"/>
                <a:gd name="T115" fmla="*/ 944 h 1049"/>
                <a:gd name="T116" fmla="*/ 360 w 666"/>
                <a:gd name="T117" fmla="*/ 990 h 1049"/>
                <a:gd name="T118" fmla="*/ 317 w 666"/>
                <a:gd name="T119" fmla="*/ 1024 h 1049"/>
                <a:gd name="T120" fmla="*/ 280 w 666"/>
                <a:gd name="T121" fmla="*/ 1042 h 1049"/>
                <a:gd name="T122" fmla="*/ 236 w 666"/>
                <a:gd name="T123" fmla="*/ 1049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6" h="1049">
                  <a:moveTo>
                    <a:pt x="221" y="1049"/>
                  </a:moveTo>
                  <a:lnTo>
                    <a:pt x="195" y="1040"/>
                  </a:lnTo>
                  <a:lnTo>
                    <a:pt x="172" y="1031"/>
                  </a:lnTo>
                  <a:lnTo>
                    <a:pt x="151" y="1018"/>
                  </a:lnTo>
                  <a:lnTo>
                    <a:pt x="133" y="1001"/>
                  </a:lnTo>
                  <a:lnTo>
                    <a:pt x="115" y="985"/>
                  </a:lnTo>
                  <a:lnTo>
                    <a:pt x="98" y="965"/>
                  </a:lnTo>
                  <a:lnTo>
                    <a:pt x="82" y="944"/>
                  </a:lnTo>
                  <a:lnTo>
                    <a:pt x="66" y="921"/>
                  </a:lnTo>
                  <a:lnTo>
                    <a:pt x="33" y="834"/>
                  </a:lnTo>
                  <a:lnTo>
                    <a:pt x="12" y="748"/>
                  </a:lnTo>
                  <a:lnTo>
                    <a:pt x="2" y="658"/>
                  </a:lnTo>
                  <a:lnTo>
                    <a:pt x="0" y="569"/>
                  </a:lnTo>
                  <a:lnTo>
                    <a:pt x="8" y="480"/>
                  </a:lnTo>
                  <a:lnTo>
                    <a:pt x="25" y="391"/>
                  </a:lnTo>
                  <a:lnTo>
                    <a:pt x="46" y="301"/>
                  </a:lnTo>
                  <a:lnTo>
                    <a:pt x="74" y="213"/>
                  </a:lnTo>
                  <a:lnTo>
                    <a:pt x="88" y="185"/>
                  </a:lnTo>
                  <a:lnTo>
                    <a:pt x="105" y="156"/>
                  </a:lnTo>
                  <a:lnTo>
                    <a:pt x="124" y="126"/>
                  </a:lnTo>
                  <a:lnTo>
                    <a:pt x="146" y="97"/>
                  </a:lnTo>
                  <a:lnTo>
                    <a:pt x="169" y="69"/>
                  </a:lnTo>
                  <a:lnTo>
                    <a:pt x="195" y="45"/>
                  </a:lnTo>
                  <a:lnTo>
                    <a:pt x="224" y="22"/>
                  </a:lnTo>
                  <a:lnTo>
                    <a:pt x="257" y="4"/>
                  </a:lnTo>
                  <a:lnTo>
                    <a:pt x="275" y="5"/>
                  </a:lnTo>
                  <a:lnTo>
                    <a:pt x="293" y="5"/>
                  </a:lnTo>
                  <a:lnTo>
                    <a:pt x="311" y="4"/>
                  </a:lnTo>
                  <a:lnTo>
                    <a:pt x="329" y="2"/>
                  </a:lnTo>
                  <a:lnTo>
                    <a:pt x="347" y="0"/>
                  </a:lnTo>
                  <a:lnTo>
                    <a:pt x="365" y="0"/>
                  </a:lnTo>
                  <a:lnTo>
                    <a:pt x="384" y="0"/>
                  </a:lnTo>
                  <a:lnTo>
                    <a:pt x="404" y="4"/>
                  </a:lnTo>
                  <a:lnTo>
                    <a:pt x="414" y="5"/>
                  </a:lnTo>
                  <a:lnTo>
                    <a:pt x="420" y="10"/>
                  </a:lnTo>
                  <a:lnTo>
                    <a:pt x="429" y="17"/>
                  </a:lnTo>
                  <a:lnTo>
                    <a:pt x="440" y="20"/>
                  </a:lnTo>
                  <a:lnTo>
                    <a:pt x="468" y="41"/>
                  </a:lnTo>
                  <a:lnTo>
                    <a:pt x="494" y="66"/>
                  </a:lnTo>
                  <a:lnTo>
                    <a:pt x="515" y="94"/>
                  </a:lnTo>
                  <a:lnTo>
                    <a:pt x="535" y="123"/>
                  </a:lnTo>
                  <a:lnTo>
                    <a:pt x="551" y="154"/>
                  </a:lnTo>
                  <a:lnTo>
                    <a:pt x="563" y="188"/>
                  </a:lnTo>
                  <a:lnTo>
                    <a:pt x="571" y="224"/>
                  </a:lnTo>
                  <a:lnTo>
                    <a:pt x="574" y="262"/>
                  </a:lnTo>
                  <a:lnTo>
                    <a:pt x="569" y="300"/>
                  </a:lnTo>
                  <a:lnTo>
                    <a:pt x="558" y="337"/>
                  </a:lnTo>
                  <a:lnTo>
                    <a:pt x="548" y="375"/>
                  </a:lnTo>
                  <a:lnTo>
                    <a:pt x="548" y="414"/>
                  </a:lnTo>
                  <a:lnTo>
                    <a:pt x="553" y="424"/>
                  </a:lnTo>
                  <a:lnTo>
                    <a:pt x="561" y="429"/>
                  </a:lnTo>
                  <a:lnTo>
                    <a:pt x="569" y="435"/>
                  </a:lnTo>
                  <a:lnTo>
                    <a:pt x="577" y="445"/>
                  </a:lnTo>
                  <a:lnTo>
                    <a:pt x="590" y="448"/>
                  </a:lnTo>
                  <a:lnTo>
                    <a:pt x="600" y="447"/>
                  </a:lnTo>
                  <a:lnTo>
                    <a:pt x="608" y="442"/>
                  </a:lnTo>
                  <a:lnTo>
                    <a:pt x="615" y="435"/>
                  </a:lnTo>
                  <a:lnTo>
                    <a:pt x="625" y="430"/>
                  </a:lnTo>
                  <a:lnTo>
                    <a:pt x="661" y="430"/>
                  </a:lnTo>
                  <a:lnTo>
                    <a:pt x="666" y="452"/>
                  </a:lnTo>
                  <a:lnTo>
                    <a:pt x="666" y="475"/>
                  </a:lnTo>
                  <a:lnTo>
                    <a:pt x="662" y="498"/>
                  </a:lnTo>
                  <a:lnTo>
                    <a:pt x="656" y="522"/>
                  </a:lnTo>
                  <a:lnTo>
                    <a:pt x="646" y="547"/>
                  </a:lnTo>
                  <a:lnTo>
                    <a:pt x="638" y="569"/>
                  </a:lnTo>
                  <a:lnTo>
                    <a:pt x="630" y="592"/>
                  </a:lnTo>
                  <a:lnTo>
                    <a:pt x="625" y="615"/>
                  </a:lnTo>
                  <a:lnTo>
                    <a:pt x="630" y="623"/>
                  </a:lnTo>
                  <a:lnTo>
                    <a:pt x="628" y="630"/>
                  </a:lnTo>
                  <a:lnTo>
                    <a:pt x="623" y="633"/>
                  </a:lnTo>
                  <a:lnTo>
                    <a:pt x="617" y="637"/>
                  </a:lnTo>
                  <a:lnTo>
                    <a:pt x="608" y="641"/>
                  </a:lnTo>
                  <a:lnTo>
                    <a:pt x="602" y="645"/>
                  </a:lnTo>
                  <a:lnTo>
                    <a:pt x="597" y="653"/>
                  </a:lnTo>
                  <a:lnTo>
                    <a:pt x="597" y="663"/>
                  </a:lnTo>
                  <a:lnTo>
                    <a:pt x="607" y="666"/>
                  </a:lnTo>
                  <a:lnTo>
                    <a:pt x="621" y="671"/>
                  </a:lnTo>
                  <a:lnTo>
                    <a:pt x="630" y="681"/>
                  </a:lnTo>
                  <a:lnTo>
                    <a:pt x="625" y="700"/>
                  </a:lnTo>
                  <a:lnTo>
                    <a:pt x="615" y="704"/>
                  </a:lnTo>
                  <a:lnTo>
                    <a:pt x="605" y="707"/>
                  </a:lnTo>
                  <a:lnTo>
                    <a:pt x="595" y="712"/>
                  </a:lnTo>
                  <a:lnTo>
                    <a:pt x="587" y="720"/>
                  </a:lnTo>
                  <a:lnTo>
                    <a:pt x="592" y="731"/>
                  </a:lnTo>
                  <a:lnTo>
                    <a:pt x="605" y="735"/>
                  </a:lnTo>
                  <a:lnTo>
                    <a:pt x="617" y="740"/>
                  </a:lnTo>
                  <a:lnTo>
                    <a:pt x="621" y="754"/>
                  </a:lnTo>
                  <a:lnTo>
                    <a:pt x="618" y="761"/>
                  </a:lnTo>
                  <a:lnTo>
                    <a:pt x="612" y="764"/>
                  </a:lnTo>
                  <a:lnTo>
                    <a:pt x="605" y="766"/>
                  </a:lnTo>
                  <a:lnTo>
                    <a:pt x="599" y="764"/>
                  </a:lnTo>
                  <a:lnTo>
                    <a:pt x="590" y="764"/>
                  </a:lnTo>
                  <a:lnTo>
                    <a:pt x="582" y="762"/>
                  </a:lnTo>
                  <a:lnTo>
                    <a:pt x="574" y="766"/>
                  </a:lnTo>
                  <a:lnTo>
                    <a:pt x="566" y="771"/>
                  </a:lnTo>
                  <a:lnTo>
                    <a:pt x="571" y="785"/>
                  </a:lnTo>
                  <a:lnTo>
                    <a:pt x="582" y="792"/>
                  </a:lnTo>
                  <a:lnTo>
                    <a:pt x="597" y="793"/>
                  </a:lnTo>
                  <a:lnTo>
                    <a:pt x="610" y="793"/>
                  </a:lnTo>
                  <a:lnTo>
                    <a:pt x="617" y="811"/>
                  </a:lnTo>
                  <a:lnTo>
                    <a:pt x="612" y="820"/>
                  </a:lnTo>
                  <a:lnTo>
                    <a:pt x="603" y="823"/>
                  </a:lnTo>
                  <a:lnTo>
                    <a:pt x="595" y="823"/>
                  </a:lnTo>
                  <a:lnTo>
                    <a:pt x="585" y="820"/>
                  </a:lnTo>
                  <a:lnTo>
                    <a:pt x="576" y="816"/>
                  </a:lnTo>
                  <a:lnTo>
                    <a:pt x="566" y="815"/>
                  </a:lnTo>
                  <a:lnTo>
                    <a:pt x="554" y="815"/>
                  </a:lnTo>
                  <a:lnTo>
                    <a:pt x="545" y="820"/>
                  </a:lnTo>
                  <a:lnTo>
                    <a:pt x="540" y="833"/>
                  </a:lnTo>
                  <a:lnTo>
                    <a:pt x="548" y="843"/>
                  </a:lnTo>
                  <a:lnTo>
                    <a:pt x="554" y="844"/>
                  </a:lnTo>
                  <a:lnTo>
                    <a:pt x="561" y="846"/>
                  </a:lnTo>
                  <a:lnTo>
                    <a:pt x="569" y="846"/>
                  </a:lnTo>
                  <a:lnTo>
                    <a:pt x="576" y="846"/>
                  </a:lnTo>
                  <a:lnTo>
                    <a:pt x="584" y="846"/>
                  </a:lnTo>
                  <a:lnTo>
                    <a:pt x="590" y="846"/>
                  </a:lnTo>
                  <a:lnTo>
                    <a:pt x="599" y="847"/>
                  </a:lnTo>
                  <a:lnTo>
                    <a:pt x="605" y="849"/>
                  </a:lnTo>
                  <a:lnTo>
                    <a:pt x="605" y="882"/>
                  </a:lnTo>
                  <a:lnTo>
                    <a:pt x="599" y="883"/>
                  </a:lnTo>
                  <a:lnTo>
                    <a:pt x="592" y="885"/>
                  </a:lnTo>
                  <a:lnTo>
                    <a:pt x="585" y="885"/>
                  </a:lnTo>
                  <a:lnTo>
                    <a:pt x="577" y="885"/>
                  </a:lnTo>
                  <a:lnTo>
                    <a:pt x="571" y="885"/>
                  </a:lnTo>
                  <a:lnTo>
                    <a:pt x="563" y="885"/>
                  </a:lnTo>
                  <a:lnTo>
                    <a:pt x="554" y="885"/>
                  </a:lnTo>
                  <a:lnTo>
                    <a:pt x="548" y="887"/>
                  </a:lnTo>
                  <a:lnTo>
                    <a:pt x="535" y="906"/>
                  </a:lnTo>
                  <a:lnTo>
                    <a:pt x="545" y="913"/>
                  </a:lnTo>
                  <a:lnTo>
                    <a:pt x="550" y="913"/>
                  </a:lnTo>
                  <a:lnTo>
                    <a:pt x="556" y="913"/>
                  </a:lnTo>
                  <a:lnTo>
                    <a:pt x="561" y="913"/>
                  </a:lnTo>
                  <a:lnTo>
                    <a:pt x="569" y="913"/>
                  </a:lnTo>
                  <a:lnTo>
                    <a:pt x="576" y="913"/>
                  </a:lnTo>
                  <a:lnTo>
                    <a:pt x="582" y="915"/>
                  </a:lnTo>
                  <a:lnTo>
                    <a:pt x="590" y="915"/>
                  </a:lnTo>
                  <a:lnTo>
                    <a:pt x="597" y="916"/>
                  </a:lnTo>
                  <a:lnTo>
                    <a:pt x="590" y="937"/>
                  </a:lnTo>
                  <a:lnTo>
                    <a:pt x="585" y="942"/>
                  </a:lnTo>
                  <a:lnTo>
                    <a:pt x="579" y="946"/>
                  </a:lnTo>
                  <a:lnTo>
                    <a:pt x="568" y="949"/>
                  </a:lnTo>
                  <a:lnTo>
                    <a:pt x="556" y="954"/>
                  </a:lnTo>
                  <a:lnTo>
                    <a:pt x="533" y="954"/>
                  </a:lnTo>
                  <a:lnTo>
                    <a:pt x="527" y="964"/>
                  </a:lnTo>
                  <a:lnTo>
                    <a:pt x="540" y="978"/>
                  </a:lnTo>
                  <a:lnTo>
                    <a:pt x="535" y="995"/>
                  </a:lnTo>
                  <a:lnTo>
                    <a:pt x="525" y="1000"/>
                  </a:lnTo>
                  <a:lnTo>
                    <a:pt x="517" y="1008"/>
                  </a:lnTo>
                  <a:lnTo>
                    <a:pt x="509" y="1016"/>
                  </a:lnTo>
                  <a:lnTo>
                    <a:pt x="494" y="1022"/>
                  </a:lnTo>
                  <a:lnTo>
                    <a:pt x="484" y="1016"/>
                  </a:lnTo>
                  <a:lnTo>
                    <a:pt x="476" y="1009"/>
                  </a:lnTo>
                  <a:lnTo>
                    <a:pt x="466" y="1003"/>
                  </a:lnTo>
                  <a:lnTo>
                    <a:pt x="450" y="998"/>
                  </a:lnTo>
                  <a:lnTo>
                    <a:pt x="443" y="1000"/>
                  </a:lnTo>
                  <a:lnTo>
                    <a:pt x="435" y="1003"/>
                  </a:lnTo>
                  <a:lnTo>
                    <a:pt x="427" y="1006"/>
                  </a:lnTo>
                  <a:lnTo>
                    <a:pt x="417" y="1009"/>
                  </a:lnTo>
                  <a:lnTo>
                    <a:pt x="409" y="1013"/>
                  </a:lnTo>
                  <a:lnTo>
                    <a:pt x="399" y="1016"/>
                  </a:lnTo>
                  <a:lnTo>
                    <a:pt x="391" y="1019"/>
                  </a:lnTo>
                  <a:lnTo>
                    <a:pt x="383" y="1022"/>
                  </a:lnTo>
                  <a:lnTo>
                    <a:pt x="391" y="1009"/>
                  </a:lnTo>
                  <a:lnTo>
                    <a:pt x="402" y="998"/>
                  </a:lnTo>
                  <a:lnTo>
                    <a:pt x="414" y="986"/>
                  </a:lnTo>
                  <a:lnTo>
                    <a:pt x="425" y="973"/>
                  </a:lnTo>
                  <a:lnTo>
                    <a:pt x="437" y="962"/>
                  </a:lnTo>
                  <a:lnTo>
                    <a:pt x="447" y="950"/>
                  </a:lnTo>
                  <a:lnTo>
                    <a:pt x="455" y="936"/>
                  </a:lnTo>
                  <a:lnTo>
                    <a:pt x="461" y="921"/>
                  </a:lnTo>
                  <a:lnTo>
                    <a:pt x="442" y="898"/>
                  </a:lnTo>
                  <a:lnTo>
                    <a:pt x="433" y="913"/>
                  </a:lnTo>
                  <a:lnTo>
                    <a:pt x="422" y="929"/>
                  </a:lnTo>
                  <a:lnTo>
                    <a:pt x="409" y="944"/>
                  </a:lnTo>
                  <a:lnTo>
                    <a:pt x="394" y="960"/>
                  </a:lnTo>
                  <a:lnTo>
                    <a:pt x="378" y="975"/>
                  </a:lnTo>
                  <a:lnTo>
                    <a:pt x="360" y="990"/>
                  </a:lnTo>
                  <a:lnTo>
                    <a:pt x="344" y="1003"/>
                  </a:lnTo>
                  <a:lnTo>
                    <a:pt x="327" y="1016"/>
                  </a:lnTo>
                  <a:lnTo>
                    <a:pt x="317" y="1024"/>
                  </a:lnTo>
                  <a:lnTo>
                    <a:pt x="308" y="1031"/>
                  </a:lnTo>
                  <a:lnTo>
                    <a:pt x="294" y="1037"/>
                  </a:lnTo>
                  <a:lnTo>
                    <a:pt x="280" y="1042"/>
                  </a:lnTo>
                  <a:lnTo>
                    <a:pt x="265" y="1045"/>
                  </a:lnTo>
                  <a:lnTo>
                    <a:pt x="250" y="1049"/>
                  </a:lnTo>
                  <a:lnTo>
                    <a:pt x="236" y="1049"/>
                  </a:lnTo>
                  <a:lnTo>
                    <a:pt x="221" y="104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4" name="Freeform 28"/>
            <p:cNvSpPr>
              <a:spLocks/>
            </p:cNvSpPr>
            <p:nvPr/>
          </p:nvSpPr>
          <p:spPr bwMode="auto">
            <a:xfrm>
              <a:off x="4667" y="2162"/>
              <a:ext cx="76" cy="124"/>
            </a:xfrm>
            <a:custGeom>
              <a:avLst/>
              <a:gdLst>
                <a:gd name="T0" fmla="*/ 88 w 152"/>
                <a:gd name="T1" fmla="*/ 247 h 247"/>
                <a:gd name="T2" fmla="*/ 75 w 152"/>
                <a:gd name="T3" fmla="*/ 243 h 247"/>
                <a:gd name="T4" fmla="*/ 65 w 152"/>
                <a:gd name="T5" fmla="*/ 235 h 247"/>
                <a:gd name="T6" fmla="*/ 54 w 152"/>
                <a:gd name="T7" fmla="*/ 224 h 247"/>
                <a:gd name="T8" fmla="*/ 42 w 152"/>
                <a:gd name="T9" fmla="*/ 212 h 247"/>
                <a:gd name="T10" fmla="*/ 24 w 152"/>
                <a:gd name="T11" fmla="*/ 181 h 247"/>
                <a:gd name="T12" fmla="*/ 9 w 152"/>
                <a:gd name="T13" fmla="*/ 142 h 247"/>
                <a:gd name="T14" fmla="*/ 1 w 152"/>
                <a:gd name="T15" fmla="*/ 101 h 247"/>
                <a:gd name="T16" fmla="*/ 0 w 152"/>
                <a:gd name="T17" fmla="*/ 60 h 247"/>
                <a:gd name="T18" fmla="*/ 1 w 152"/>
                <a:gd name="T19" fmla="*/ 47 h 247"/>
                <a:gd name="T20" fmla="*/ 8 w 152"/>
                <a:gd name="T21" fmla="*/ 37 h 247"/>
                <a:gd name="T22" fmla="*/ 13 w 152"/>
                <a:gd name="T23" fmla="*/ 28 h 247"/>
                <a:gd name="T24" fmla="*/ 16 w 152"/>
                <a:gd name="T25" fmla="*/ 15 h 247"/>
                <a:gd name="T26" fmla="*/ 24 w 152"/>
                <a:gd name="T27" fmla="*/ 8 h 247"/>
                <a:gd name="T28" fmla="*/ 36 w 152"/>
                <a:gd name="T29" fmla="*/ 3 h 247"/>
                <a:gd name="T30" fmla="*/ 49 w 152"/>
                <a:gd name="T31" fmla="*/ 1 h 247"/>
                <a:gd name="T32" fmla="*/ 62 w 152"/>
                <a:gd name="T33" fmla="*/ 0 h 247"/>
                <a:gd name="T34" fmla="*/ 76 w 152"/>
                <a:gd name="T35" fmla="*/ 1 h 247"/>
                <a:gd name="T36" fmla="*/ 90 w 152"/>
                <a:gd name="T37" fmla="*/ 3 h 247"/>
                <a:gd name="T38" fmla="*/ 101 w 152"/>
                <a:gd name="T39" fmla="*/ 8 h 247"/>
                <a:gd name="T40" fmla="*/ 111 w 152"/>
                <a:gd name="T41" fmla="*/ 15 h 247"/>
                <a:gd name="T42" fmla="*/ 130 w 152"/>
                <a:gd name="T43" fmla="*/ 37 h 247"/>
                <a:gd name="T44" fmla="*/ 142 w 152"/>
                <a:gd name="T45" fmla="*/ 70 h 247"/>
                <a:gd name="T46" fmla="*/ 148 w 152"/>
                <a:gd name="T47" fmla="*/ 104 h 247"/>
                <a:gd name="T48" fmla="*/ 152 w 152"/>
                <a:gd name="T49" fmla="*/ 140 h 247"/>
                <a:gd name="T50" fmla="*/ 148 w 152"/>
                <a:gd name="T51" fmla="*/ 176 h 247"/>
                <a:gd name="T52" fmla="*/ 145 w 152"/>
                <a:gd name="T53" fmla="*/ 191 h 247"/>
                <a:gd name="T54" fmla="*/ 140 w 152"/>
                <a:gd name="T55" fmla="*/ 207 h 247"/>
                <a:gd name="T56" fmla="*/ 134 w 152"/>
                <a:gd name="T57" fmla="*/ 222 h 247"/>
                <a:gd name="T58" fmla="*/ 122 w 152"/>
                <a:gd name="T59" fmla="*/ 234 h 247"/>
                <a:gd name="T60" fmla="*/ 88 w 152"/>
                <a:gd name="T61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" h="247">
                  <a:moveTo>
                    <a:pt x="88" y="247"/>
                  </a:moveTo>
                  <a:lnTo>
                    <a:pt x="75" y="243"/>
                  </a:lnTo>
                  <a:lnTo>
                    <a:pt x="65" y="235"/>
                  </a:lnTo>
                  <a:lnTo>
                    <a:pt x="54" y="224"/>
                  </a:lnTo>
                  <a:lnTo>
                    <a:pt x="42" y="212"/>
                  </a:lnTo>
                  <a:lnTo>
                    <a:pt x="24" y="181"/>
                  </a:lnTo>
                  <a:lnTo>
                    <a:pt x="9" y="142"/>
                  </a:lnTo>
                  <a:lnTo>
                    <a:pt x="1" y="101"/>
                  </a:lnTo>
                  <a:lnTo>
                    <a:pt x="0" y="60"/>
                  </a:lnTo>
                  <a:lnTo>
                    <a:pt x="1" y="47"/>
                  </a:lnTo>
                  <a:lnTo>
                    <a:pt x="8" y="37"/>
                  </a:lnTo>
                  <a:lnTo>
                    <a:pt x="13" y="28"/>
                  </a:lnTo>
                  <a:lnTo>
                    <a:pt x="16" y="15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1"/>
                  </a:lnTo>
                  <a:lnTo>
                    <a:pt x="62" y="0"/>
                  </a:lnTo>
                  <a:lnTo>
                    <a:pt x="76" y="1"/>
                  </a:lnTo>
                  <a:lnTo>
                    <a:pt x="90" y="3"/>
                  </a:lnTo>
                  <a:lnTo>
                    <a:pt x="101" y="8"/>
                  </a:lnTo>
                  <a:lnTo>
                    <a:pt x="111" y="15"/>
                  </a:lnTo>
                  <a:lnTo>
                    <a:pt x="130" y="37"/>
                  </a:lnTo>
                  <a:lnTo>
                    <a:pt x="142" y="70"/>
                  </a:lnTo>
                  <a:lnTo>
                    <a:pt x="148" y="104"/>
                  </a:lnTo>
                  <a:lnTo>
                    <a:pt x="152" y="140"/>
                  </a:lnTo>
                  <a:lnTo>
                    <a:pt x="148" y="176"/>
                  </a:lnTo>
                  <a:lnTo>
                    <a:pt x="145" y="191"/>
                  </a:lnTo>
                  <a:lnTo>
                    <a:pt x="140" y="207"/>
                  </a:lnTo>
                  <a:lnTo>
                    <a:pt x="134" y="222"/>
                  </a:lnTo>
                  <a:lnTo>
                    <a:pt x="122" y="234"/>
                  </a:lnTo>
                  <a:lnTo>
                    <a:pt x="88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5" name="Freeform 29"/>
            <p:cNvSpPr>
              <a:spLocks/>
            </p:cNvSpPr>
            <p:nvPr/>
          </p:nvSpPr>
          <p:spPr bwMode="auto">
            <a:xfrm>
              <a:off x="4682" y="2177"/>
              <a:ext cx="47" cy="92"/>
            </a:xfrm>
            <a:custGeom>
              <a:avLst/>
              <a:gdLst>
                <a:gd name="T0" fmla="*/ 59 w 93"/>
                <a:gd name="T1" fmla="*/ 183 h 183"/>
                <a:gd name="T2" fmla="*/ 46 w 93"/>
                <a:gd name="T3" fmla="*/ 170 h 183"/>
                <a:gd name="T4" fmla="*/ 34 w 93"/>
                <a:gd name="T5" fmla="*/ 156 h 183"/>
                <a:gd name="T6" fmla="*/ 25 w 93"/>
                <a:gd name="T7" fmla="*/ 141 h 183"/>
                <a:gd name="T8" fmla="*/ 15 w 93"/>
                <a:gd name="T9" fmla="*/ 125 h 183"/>
                <a:gd name="T10" fmla="*/ 12 w 93"/>
                <a:gd name="T11" fmla="*/ 100 h 183"/>
                <a:gd name="T12" fmla="*/ 5 w 93"/>
                <a:gd name="T13" fmla="*/ 74 h 183"/>
                <a:gd name="T14" fmla="*/ 0 w 93"/>
                <a:gd name="T15" fmla="*/ 48 h 183"/>
                <a:gd name="T16" fmla="*/ 2 w 93"/>
                <a:gd name="T17" fmla="*/ 20 h 183"/>
                <a:gd name="T18" fmla="*/ 31 w 93"/>
                <a:gd name="T19" fmla="*/ 0 h 183"/>
                <a:gd name="T20" fmla="*/ 54 w 93"/>
                <a:gd name="T21" fmla="*/ 8 h 183"/>
                <a:gd name="T22" fmla="*/ 74 w 93"/>
                <a:gd name="T23" fmla="*/ 28 h 183"/>
                <a:gd name="T24" fmla="*/ 77 w 93"/>
                <a:gd name="T25" fmla="*/ 43 h 183"/>
                <a:gd name="T26" fmla="*/ 82 w 93"/>
                <a:gd name="T27" fmla="*/ 56 h 183"/>
                <a:gd name="T28" fmla="*/ 87 w 93"/>
                <a:gd name="T29" fmla="*/ 71 h 183"/>
                <a:gd name="T30" fmla="*/ 93 w 93"/>
                <a:gd name="T31" fmla="*/ 87 h 183"/>
                <a:gd name="T32" fmla="*/ 93 w 93"/>
                <a:gd name="T33" fmla="*/ 107 h 183"/>
                <a:gd name="T34" fmla="*/ 92 w 93"/>
                <a:gd name="T35" fmla="*/ 125 h 183"/>
                <a:gd name="T36" fmla="*/ 88 w 93"/>
                <a:gd name="T37" fmla="*/ 146 h 183"/>
                <a:gd name="T38" fmla="*/ 82 w 93"/>
                <a:gd name="T39" fmla="*/ 167 h 183"/>
                <a:gd name="T40" fmla="*/ 59 w 93"/>
                <a:gd name="T41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" h="183">
                  <a:moveTo>
                    <a:pt x="59" y="183"/>
                  </a:moveTo>
                  <a:lnTo>
                    <a:pt x="46" y="170"/>
                  </a:lnTo>
                  <a:lnTo>
                    <a:pt x="34" y="156"/>
                  </a:lnTo>
                  <a:lnTo>
                    <a:pt x="25" y="141"/>
                  </a:lnTo>
                  <a:lnTo>
                    <a:pt x="15" y="125"/>
                  </a:lnTo>
                  <a:lnTo>
                    <a:pt x="12" y="100"/>
                  </a:lnTo>
                  <a:lnTo>
                    <a:pt x="5" y="74"/>
                  </a:lnTo>
                  <a:lnTo>
                    <a:pt x="0" y="48"/>
                  </a:lnTo>
                  <a:lnTo>
                    <a:pt x="2" y="20"/>
                  </a:lnTo>
                  <a:lnTo>
                    <a:pt x="31" y="0"/>
                  </a:lnTo>
                  <a:lnTo>
                    <a:pt x="54" y="8"/>
                  </a:lnTo>
                  <a:lnTo>
                    <a:pt x="74" y="28"/>
                  </a:lnTo>
                  <a:lnTo>
                    <a:pt x="77" y="43"/>
                  </a:lnTo>
                  <a:lnTo>
                    <a:pt x="82" y="56"/>
                  </a:lnTo>
                  <a:lnTo>
                    <a:pt x="87" y="71"/>
                  </a:lnTo>
                  <a:lnTo>
                    <a:pt x="93" y="87"/>
                  </a:lnTo>
                  <a:lnTo>
                    <a:pt x="93" y="107"/>
                  </a:lnTo>
                  <a:lnTo>
                    <a:pt x="92" y="125"/>
                  </a:lnTo>
                  <a:lnTo>
                    <a:pt x="88" y="146"/>
                  </a:lnTo>
                  <a:lnTo>
                    <a:pt x="82" y="167"/>
                  </a:lnTo>
                  <a:lnTo>
                    <a:pt x="59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6" name="Freeform 30"/>
            <p:cNvSpPr>
              <a:spLocks/>
            </p:cNvSpPr>
            <p:nvPr/>
          </p:nvSpPr>
          <p:spPr bwMode="auto">
            <a:xfrm>
              <a:off x="4331" y="2208"/>
              <a:ext cx="132" cy="30"/>
            </a:xfrm>
            <a:custGeom>
              <a:avLst/>
              <a:gdLst>
                <a:gd name="T0" fmla="*/ 0 w 263"/>
                <a:gd name="T1" fmla="*/ 59 h 59"/>
                <a:gd name="T2" fmla="*/ 0 w 263"/>
                <a:gd name="T3" fmla="*/ 46 h 59"/>
                <a:gd name="T4" fmla="*/ 8 w 263"/>
                <a:gd name="T5" fmla="*/ 40 h 59"/>
                <a:gd name="T6" fmla="*/ 39 w 263"/>
                <a:gd name="T7" fmla="*/ 30 h 59"/>
                <a:gd name="T8" fmla="*/ 70 w 263"/>
                <a:gd name="T9" fmla="*/ 22 h 59"/>
                <a:gd name="T10" fmla="*/ 101 w 263"/>
                <a:gd name="T11" fmla="*/ 13 h 59"/>
                <a:gd name="T12" fmla="*/ 132 w 263"/>
                <a:gd name="T13" fmla="*/ 9 h 59"/>
                <a:gd name="T14" fmla="*/ 165 w 263"/>
                <a:gd name="T15" fmla="*/ 4 h 59"/>
                <a:gd name="T16" fmla="*/ 196 w 263"/>
                <a:gd name="T17" fmla="*/ 2 h 59"/>
                <a:gd name="T18" fmla="*/ 229 w 263"/>
                <a:gd name="T19" fmla="*/ 0 h 59"/>
                <a:gd name="T20" fmla="*/ 261 w 263"/>
                <a:gd name="T21" fmla="*/ 2 h 59"/>
                <a:gd name="T22" fmla="*/ 263 w 263"/>
                <a:gd name="T23" fmla="*/ 12 h 59"/>
                <a:gd name="T24" fmla="*/ 248 w 263"/>
                <a:gd name="T25" fmla="*/ 13 h 59"/>
                <a:gd name="T26" fmla="*/ 232 w 263"/>
                <a:gd name="T27" fmla="*/ 17 h 59"/>
                <a:gd name="T28" fmla="*/ 215 w 263"/>
                <a:gd name="T29" fmla="*/ 18 h 59"/>
                <a:gd name="T30" fmla="*/ 201 w 263"/>
                <a:gd name="T31" fmla="*/ 22 h 59"/>
                <a:gd name="T32" fmla="*/ 184 w 263"/>
                <a:gd name="T33" fmla="*/ 23 h 59"/>
                <a:gd name="T34" fmla="*/ 168 w 263"/>
                <a:gd name="T35" fmla="*/ 25 h 59"/>
                <a:gd name="T36" fmla="*/ 152 w 263"/>
                <a:gd name="T37" fmla="*/ 28 h 59"/>
                <a:gd name="T38" fmla="*/ 135 w 263"/>
                <a:gd name="T39" fmla="*/ 30 h 59"/>
                <a:gd name="T40" fmla="*/ 119 w 263"/>
                <a:gd name="T41" fmla="*/ 33 h 59"/>
                <a:gd name="T42" fmla="*/ 101 w 263"/>
                <a:gd name="T43" fmla="*/ 36 h 59"/>
                <a:gd name="T44" fmla="*/ 85 w 263"/>
                <a:gd name="T45" fmla="*/ 40 h 59"/>
                <a:gd name="T46" fmla="*/ 68 w 263"/>
                <a:gd name="T47" fmla="*/ 43 h 59"/>
                <a:gd name="T48" fmla="*/ 50 w 263"/>
                <a:gd name="T49" fmla="*/ 46 h 59"/>
                <a:gd name="T50" fmla="*/ 34 w 263"/>
                <a:gd name="T51" fmla="*/ 49 h 59"/>
                <a:gd name="T52" fmla="*/ 16 w 263"/>
                <a:gd name="T53" fmla="*/ 54 h 59"/>
                <a:gd name="T54" fmla="*/ 0 w 263"/>
                <a:gd name="T5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3" h="59">
                  <a:moveTo>
                    <a:pt x="0" y="59"/>
                  </a:moveTo>
                  <a:lnTo>
                    <a:pt x="0" y="46"/>
                  </a:lnTo>
                  <a:lnTo>
                    <a:pt x="8" y="40"/>
                  </a:lnTo>
                  <a:lnTo>
                    <a:pt x="39" y="30"/>
                  </a:lnTo>
                  <a:lnTo>
                    <a:pt x="70" y="22"/>
                  </a:lnTo>
                  <a:lnTo>
                    <a:pt x="101" y="13"/>
                  </a:lnTo>
                  <a:lnTo>
                    <a:pt x="132" y="9"/>
                  </a:lnTo>
                  <a:lnTo>
                    <a:pt x="165" y="4"/>
                  </a:lnTo>
                  <a:lnTo>
                    <a:pt x="196" y="2"/>
                  </a:lnTo>
                  <a:lnTo>
                    <a:pt x="229" y="0"/>
                  </a:lnTo>
                  <a:lnTo>
                    <a:pt x="261" y="2"/>
                  </a:lnTo>
                  <a:lnTo>
                    <a:pt x="263" y="12"/>
                  </a:lnTo>
                  <a:lnTo>
                    <a:pt x="248" y="13"/>
                  </a:lnTo>
                  <a:lnTo>
                    <a:pt x="232" y="17"/>
                  </a:lnTo>
                  <a:lnTo>
                    <a:pt x="215" y="18"/>
                  </a:lnTo>
                  <a:lnTo>
                    <a:pt x="201" y="22"/>
                  </a:lnTo>
                  <a:lnTo>
                    <a:pt x="184" y="23"/>
                  </a:lnTo>
                  <a:lnTo>
                    <a:pt x="168" y="25"/>
                  </a:lnTo>
                  <a:lnTo>
                    <a:pt x="152" y="28"/>
                  </a:lnTo>
                  <a:lnTo>
                    <a:pt x="135" y="30"/>
                  </a:lnTo>
                  <a:lnTo>
                    <a:pt x="119" y="33"/>
                  </a:lnTo>
                  <a:lnTo>
                    <a:pt x="101" y="36"/>
                  </a:lnTo>
                  <a:lnTo>
                    <a:pt x="85" y="40"/>
                  </a:lnTo>
                  <a:lnTo>
                    <a:pt x="68" y="43"/>
                  </a:lnTo>
                  <a:lnTo>
                    <a:pt x="50" y="46"/>
                  </a:lnTo>
                  <a:lnTo>
                    <a:pt x="34" y="49"/>
                  </a:lnTo>
                  <a:lnTo>
                    <a:pt x="16" y="54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7" name="Freeform 31"/>
            <p:cNvSpPr>
              <a:spLocks/>
            </p:cNvSpPr>
            <p:nvPr/>
          </p:nvSpPr>
          <p:spPr bwMode="auto">
            <a:xfrm>
              <a:off x="4670" y="1916"/>
              <a:ext cx="61" cy="218"/>
            </a:xfrm>
            <a:custGeom>
              <a:avLst/>
              <a:gdLst>
                <a:gd name="T0" fmla="*/ 60 w 122"/>
                <a:gd name="T1" fmla="*/ 435 h 435"/>
                <a:gd name="T2" fmla="*/ 53 w 122"/>
                <a:gd name="T3" fmla="*/ 433 h 435"/>
                <a:gd name="T4" fmla="*/ 47 w 122"/>
                <a:gd name="T5" fmla="*/ 431 h 435"/>
                <a:gd name="T6" fmla="*/ 39 w 122"/>
                <a:gd name="T7" fmla="*/ 430 h 435"/>
                <a:gd name="T8" fmla="*/ 31 w 122"/>
                <a:gd name="T9" fmla="*/ 428 h 435"/>
                <a:gd name="T10" fmla="*/ 22 w 122"/>
                <a:gd name="T11" fmla="*/ 426 h 435"/>
                <a:gd name="T12" fmla="*/ 16 w 122"/>
                <a:gd name="T13" fmla="*/ 423 h 435"/>
                <a:gd name="T14" fmla="*/ 8 w 122"/>
                <a:gd name="T15" fmla="*/ 418 h 435"/>
                <a:gd name="T16" fmla="*/ 1 w 122"/>
                <a:gd name="T17" fmla="*/ 413 h 435"/>
                <a:gd name="T18" fmla="*/ 0 w 122"/>
                <a:gd name="T19" fmla="*/ 361 h 435"/>
                <a:gd name="T20" fmla="*/ 4 w 122"/>
                <a:gd name="T21" fmla="*/ 309 h 435"/>
                <a:gd name="T22" fmla="*/ 14 w 122"/>
                <a:gd name="T23" fmla="*/ 255 h 435"/>
                <a:gd name="T24" fmla="*/ 29 w 122"/>
                <a:gd name="T25" fmla="*/ 201 h 435"/>
                <a:gd name="T26" fmla="*/ 45 w 122"/>
                <a:gd name="T27" fmla="*/ 147 h 435"/>
                <a:gd name="T28" fmla="*/ 65 w 122"/>
                <a:gd name="T29" fmla="*/ 96 h 435"/>
                <a:gd name="T30" fmla="*/ 85 w 122"/>
                <a:gd name="T31" fmla="*/ 45 h 435"/>
                <a:gd name="T32" fmla="*/ 106 w 122"/>
                <a:gd name="T33" fmla="*/ 0 h 435"/>
                <a:gd name="T34" fmla="*/ 122 w 122"/>
                <a:gd name="T35" fmla="*/ 11 h 435"/>
                <a:gd name="T36" fmla="*/ 107 w 122"/>
                <a:gd name="T37" fmla="*/ 54 h 435"/>
                <a:gd name="T38" fmla="*/ 91 w 122"/>
                <a:gd name="T39" fmla="*/ 99 h 435"/>
                <a:gd name="T40" fmla="*/ 75 w 122"/>
                <a:gd name="T41" fmla="*/ 145 h 435"/>
                <a:gd name="T42" fmla="*/ 60 w 122"/>
                <a:gd name="T43" fmla="*/ 193 h 435"/>
                <a:gd name="T44" fmla="*/ 47 w 122"/>
                <a:gd name="T45" fmla="*/ 240 h 435"/>
                <a:gd name="T46" fmla="*/ 36 w 122"/>
                <a:gd name="T47" fmla="*/ 289 h 435"/>
                <a:gd name="T48" fmla="*/ 29 w 122"/>
                <a:gd name="T49" fmla="*/ 336 h 435"/>
                <a:gd name="T50" fmla="*/ 26 w 122"/>
                <a:gd name="T51" fmla="*/ 382 h 435"/>
                <a:gd name="T52" fmla="*/ 29 w 122"/>
                <a:gd name="T53" fmla="*/ 392 h 435"/>
                <a:gd name="T54" fmla="*/ 36 w 122"/>
                <a:gd name="T55" fmla="*/ 397 h 435"/>
                <a:gd name="T56" fmla="*/ 42 w 122"/>
                <a:gd name="T57" fmla="*/ 400 h 435"/>
                <a:gd name="T58" fmla="*/ 52 w 122"/>
                <a:gd name="T59" fmla="*/ 400 h 435"/>
                <a:gd name="T60" fmla="*/ 62 w 122"/>
                <a:gd name="T61" fmla="*/ 400 h 435"/>
                <a:gd name="T62" fmla="*/ 70 w 122"/>
                <a:gd name="T63" fmla="*/ 402 h 435"/>
                <a:gd name="T64" fmla="*/ 80 w 122"/>
                <a:gd name="T65" fmla="*/ 405 h 435"/>
                <a:gd name="T66" fmla="*/ 86 w 122"/>
                <a:gd name="T67" fmla="*/ 410 h 435"/>
                <a:gd name="T68" fmla="*/ 60 w 122"/>
                <a:gd name="T69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" h="435">
                  <a:moveTo>
                    <a:pt x="60" y="435"/>
                  </a:moveTo>
                  <a:lnTo>
                    <a:pt x="53" y="433"/>
                  </a:lnTo>
                  <a:lnTo>
                    <a:pt x="47" y="431"/>
                  </a:lnTo>
                  <a:lnTo>
                    <a:pt x="39" y="430"/>
                  </a:lnTo>
                  <a:lnTo>
                    <a:pt x="31" y="428"/>
                  </a:lnTo>
                  <a:lnTo>
                    <a:pt x="22" y="426"/>
                  </a:lnTo>
                  <a:lnTo>
                    <a:pt x="16" y="423"/>
                  </a:lnTo>
                  <a:lnTo>
                    <a:pt x="8" y="418"/>
                  </a:lnTo>
                  <a:lnTo>
                    <a:pt x="1" y="413"/>
                  </a:lnTo>
                  <a:lnTo>
                    <a:pt x="0" y="361"/>
                  </a:lnTo>
                  <a:lnTo>
                    <a:pt x="4" y="309"/>
                  </a:lnTo>
                  <a:lnTo>
                    <a:pt x="14" y="255"/>
                  </a:lnTo>
                  <a:lnTo>
                    <a:pt x="29" y="201"/>
                  </a:lnTo>
                  <a:lnTo>
                    <a:pt x="45" y="147"/>
                  </a:lnTo>
                  <a:lnTo>
                    <a:pt x="65" y="96"/>
                  </a:lnTo>
                  <a:lnTo>
                    <a:pt x="85" y="45"/>
                  </a:lnTo>
                  <a:lnTo>
                    <a:pt x="106" y="0"/>
                  </a:lnTo>
                  <a:lnTo>
                    <a:pt x="122" y="11"/>
                  </a:lnTo>
                  <a:lnTo>
                    <a:pt x="107" y="54"/>
                  </a:lnTo>
                  <a:lnTo>
                    <a:pt x="91" y="99"/>
                  </a:lnTo>
                  <a:lnTo>
                    <a:pt x="75" y="145"/>
                  </a:lnTo>
                  <a:lnTo>
                    <a:pt x="60" y="193"/>
                  </a:lnTo>
                  <a:lnTo>
                    <a:pt x="47" y="240"/>
                  </a:lnTo>
                  <a:lnTo>
                    <a:pt x="36" y="289"/>
                  </a:lnTo>
                  <a:lnTo>
                    <a:pt x="29" y="336"/>
                  </a:lnTo>
                  <a:lnTo>
                    <a:pt x="26" y="382"/>
                  </a:lnTo>
                  <a:lnTo>
                    <a:pt x="29" y="392"/>
                  </a:lnTo>
                  <a:lnTo>
                    <a:pt x="36" y="397"/>
                  </a:lnTo>
                  <a:lnTo>
                    <a:pt x="42" y="400"/>
                  </a:lnTo>
                  <a:lnTo>
                    <a:pt x="52" y="400"/>
                  </a:lnTo>
                  <a:lnTo>
                    <a:pt x="62" y="400"/>
                  </a:lnTo>
                  <a:lnTo>
                    <a:pt x="70" y="402"/>
                  </a:lnTo>
                  <a:lnTo>
                    <a:pt x="80" y="405"/>
                  </a:lnTo>
                  <a:lnTo>
                    <a:pt x="86" y="410"/>
                  </a:lnTo>
                  <a:lnTo>
                    <a:pt x="60" y="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8" name="Freeform 32"/>
            <p:cNvSpPr>
              <a:spLocks/>
            </p:cNvSpPr>
            <p:nvPr/>
          </p:nvSpPr>
          <p:spPr bwMode="auto">
            <a:xfrm>
              <a:off x="4671" y="1709"/>
              <a:ext cx="359" cy="390"/>
            </a:xfrm>
            <a:custGeom>
              <a:avLst/>
              <a:gdLst>
                <a:gd name="T0" fmla="*/ 592 w 720"/>
                <a:gd name="T1" fmla="*/ 757 h 780"/>
                <a:gd name="T2" fmla="*/ 605 w 720"/>
                <a:gd name="T3" fmla="*/ 712 h 780"/>
                <a:gd name="T4" fmla="*/ 617 w 720"/>
                <a:gd name="T5" fmla="*/ 663 h 780"/>
                <a:gd name="T6" fmla="*/ 613 w 720"/>
                <a:gd name="T7" fmla="*/ 617 h 780"/>
                <a:gd name="T8" fmla="*/ 589 w 720"/>
                <a:gd name="T9" fmla="*/ 581 h 780"/>
                <a:gd name="T10" fmla="*/ 571 w 720"/>
                <a:gd name="T11" fmla="*/ 576 h 780"/>
                <a:gd name="T12" fmla="*/ 551 w 720"/>
                <a:gd name="T13" fmla="*/ 577 h 780"/>
                <a:gd name="T14" fmla="*/ 530 w 720"/>
                <a:gd name="T15" fmla="*/ 582 h 780"/>
                <a:gd name="T16" fmla="*/ 510 w 720"/>
                <a:gd name="T17" fmla="*/ 589 h 780"/>
                <a:gd name="T18" fmla="*/ 512 w 720"/>
                <a:gd name="T19" fmla="*/ 515 h 780"/>
                <a:gd name="T20" fmla="*/ 520 w 720"/>
                <a:gd name="T21" fmla="*/ 443 h 780"/>
                <a:gd name="T22" fmla="*/ 509 w 720"/>
                <a:gd name="T23" fmla="*/ 371 h 780"/>
                <a:gd name="T24" fmla="*/ 484 w 720"/>
                <a:gd name="T25" fmla="*/ 303 h 780"/>
                <a:gd name="T26" fmla="*/ 460 w 720"/>
                <a:gd name="T27" fmla="*/ 257 h 780"/>
                <a:gd name="T28" fmla="*/ 437 w 720"/>
                <a:gd name="T29" fmla="*/ 232 h 780"/>
                <a:gd name="T30" fmla="*/ 407 w 720"/>
                <a:gd name="T31" fmla="*/ 208 h 780"/>
                <a:gd name="T32" fmla="*/ 379 w 720"/>
                <a:gd name="T33" fmla="*/ 182 h 780"/>
                <a:gd name="T34" fmla="*/ 355 w 720"/>
                <a:gd name="T35" fmla="*/ 164 h 780"/>
                <a:gd name="T36" fmla="*/ 335 w 720"/>
                <a:gd name="T37" fmla="*/ 154 h 780"/>
                <a:gd name="T38" fmla="*/ 309 w 720"/>
                <a:gd name="T39" fmla="*/ 151 h 780"/>
                <a:gd name="T40" fmla="*/ 291 w 720"/>
                <a:gd name="T41" fmla="*/ 149 h 780"/>
                <a:gd name="T42" fmla="*/ 272 w 720"/>
                <a:gd name="T43" fmla="*/ 147 h 780"/>
                <a:gd name="T44" fmla="*/ 252 w 720"/>
                <a:gd name="T45" fmla="*/ 144 h 780"/>
                <a:gd name="T46" fmla="*/ 229 w 720"/>
                <a:gd name="T47" fmla="*/ 149 h 780"/>
                <a:gd name="T48" fmla="*/ 206 w 720"/>
                <a:gd name="T49" fmla="*/ 156 h 780"/>
                <a:gd name="T50" fmla="*/ 172 w 720"/>
                <a:gd name="T51" fmla="*/ 156 h 780"/>
                <a:gd name="T52" fmla="*/ 121 w 720"/>
                <a:gd name="T53" fmla="*/ 182 h 780"/>
                <a:gd name="T54" fmla="*/ 74 w 720"/>
                <a:gd name="T55" fmla="*/ 221 h 780"/>
                <a:gd name="T56" fmla="*/ 33 w 720"/>
                <a:gd name="T57" fmla="*/ 265 h 780"/>
                <a:gd name="T58" fmla="*/ 0 w 720"/>
                <a:gd name="T59" fmla="*/ 311 h 780"/>
                <a:gd name="T60" fmla="*/ 21 w 720"/>
                <a:gd name="T61" fmla="*/ 246 h 780"/>
                <a:gd name="T62" fmla="*/ 54 w 720"/>
                <a:gd name="T63" fmla="*/ 188 h 780"/>
                <a:gd name="T64" fmla="*/ 95 w 720"/>
                <a:gd name="T65" fmla="*/ 134 h 780"/>
                <a:gd name="T66" fmla="*/ 142 w 720"/>
                <a:gd name="T67" fmla="*/ 84 h 780"/>
                <a:gd name="T68" fmla="*/ 185 w 720"/>
                <a:gd name="T69" fmla="*/ 62 h 780"/>
                <a:gd name="T70" fmla="*/ 229 w 720"/>
                <a:gd name="T71" fmla="*/ 41 h 780"/>
                <a:gd name="T72" fmla="*/ 276 w 720"/>
                <a:gd name="T73" fmla="*/ 20 h 780"/>
                <a:gd name="T74" fmla="*/ 327 w 720"/>
                <a:gd name="T75" fmla="*/ 0 h 780"/>
                <a:gd name="T76" fmla="*/ 389 w 720"/>
                <a:gd name="T77" fmla="*/ 5 h 780"/>
                <a:gd name="T78" fmla="*/ 453 w 720"/>
                <a:gd name="T79" fmla="*/ 18 h 780"/>
                <a:gd name="T80" fmla="*/ 515 w 720"/>
                <a:gd name="T81" fmla="*/ 39 h 780"/>
                <a:gd name="T82" fmla="*/ 569 w 720"/>
                <a:gd name="T83" fmla="*/ 67 h 780"/>
                <a:gd name="T84" fmla="*/ 623 w 720"/>
                <a:gd name="T85" fmla="*/ 110 h 780"/>
                <a:gd name="T86" fmla="*/ 669 w 720"/>
                <a:gd name="T87" fmla="*/ 162 h 780"/>
                <a:gd name="T88" fmla="*/ 705 w 720"/>
                <a:gd name="T89" fmla="*/ 223 h 780"/>
                <a:gd name="T90" fmla="*/ 720 w 720"/>
                <a:gd name="T91" fmla="*/ 296 h 780"/>
                <a:gd name="T92" fmla="*/ 716 w 720"/>
                <a:gd name="T93" fmla="*/ 407 h 780"/>
                <a:gd name="T94" fmla="*/ 702 w 720"/>
                <a:gd name="T95" fmla="*/ 520 h 780"/>
                <a:gd name="T96" fmla="*/ 672 w 720"/>
                <a:gd name="T97" fmla="*/ 633 h 780"/>
                <a:gd name="T98" fmla="*/ 630 w 720"/>
                <a:gd name="T99" fmla="*/ 736 h 780"/>
                <a:gd name="T100" fmla="*/ 608 w 720"/>
                <a:gd name="T101" fmla="*/ 759 h 780"/>
                <a:gd name="T102" fmla="*/ 587 w 720"/>
                <a:gd name="T103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20" h="780">
                  <a:moveTo>
                    <a:pt x="587" y="780"/>
                  </a:moveTo>
                  <a:lnTo>
                    <a:pt x="592" y="757"/>
                  </a:lnTo>
                  <a:lnTo>
                    <a:pt x="599" y="734"/>
                  </a:lnTo>
                  <a:lnTo>
                    <a:pt x="605" y="712"/>
                  </a:lnTo>
                  <a:lnTo>
                    <a:pt x="612" y="687"/>
                  </a:lnTo>
                  <a:lnTo>
                    <a:pt x="617" y="663"/>
                  </a:lnTo>
                  <a:lnTo>
                    <a:pt x="617" y="640"/>
                  </a:lnTo>
                  <a:lnTo>
                    <a:pt x="613" y="617"/>
                  </a:lnTo>
                  <a:lnTo>
                    <a:pt x="603" y="594"/>
                  </a:lnTo>
                  <a:lnTo>
                    <a:pt x="589" y="581"/>
                  </a:lnTo>
                  <a:lnTo>
                    <a:pt x="581" y="577"/>
                  </a:lnTo>
                  <a:lnTo>
                    <a:pt x="571" y="576"/>
                  </a:lnTo>
                  <a:lnTo>
                    <a:pt x="561" y="576"/>
                  </a:lnTo>
                  <a:lnTo>
                    <a:pt x="551" y="577"/>
                  </a:lnTo>
                  <a:lnTo>
                    <a:pt x="541" y="579"/>
                  </a:lnTo>
                  <a:lnTo>
                    <a:pt x="530" y="582"/>
                  </a:lnTo>
                  <a:lnTo>
                    <a:pt x="520" y="586"/>
                  </a:lnTo>
                  <a:lnTo>
                    <a:pt x="510" y="589"/>
                  </a:lnTo>
                  <a:lnTo>
                    <a:pt x="497" y="551"/>
                  </a:lnTo>
                  <a:lnTo>
                    <a:pt x="512" y="515"/>
                  </a:lnTo>
                  <a:lnTo>
                    <a:pt x="518" y="479"/>
                  </a:lnTo>
                  <a:lnTo>
                    <a:pt x="520" y="443"/>
                  </a:lnTo>
                  <a:lnTo>
                    <a:pt x="517" y="407"/>
                  </a:lnTo>
                  <a:lnTo>
                    <a:pt x="509" y="371"/>
                  </a:lnTo>
                  <a:lnTo>
                    <a:pt x="497" y="335"/>
                  </a:lnTo>
                  <a:lnTo>
                    <a:pt x="484" y="303"/>
                  </a:lnTo>
                  <a:lnTo>
                    <a:pt x="468" y="270"/>
                  </a:lnTo>
                  <a:lnTo>
                    <a:pt x="460" y="257"/>
                  </a:lnTo>
                  <a:lnTo>
                    <a:pt x="448" y="246"/>
                  </a:lnTo>
                  <a:lnTo>
                    <a:pt x="437" y="232"/>
                  </a:lnTo>
                  <a:lnTo>
                    <a:pt x="422" y="219"/>
                  </a:lnTo>
                  <a:lnTo>
                    <a:pt x="407" y="208"/>
                  </a:lnTo>
                  <a:lnTo>
                    <a:pt x="393" y="195"/>
                  </a:lnTo>
                  <a:lnTo>
                    <a:pt x="379" y="182"/>
                  </a:lnTo>
                  <a:lnTo>
                    <a:pt x="365" y="169"/>
                  </a:lnTo>
                  <a:lnTo>
                    <a:pt x="355" y="164"/>
                  </a:lnTo>
                  <a:lnTo>
                    <a:pt x="347" y="159"/>
                  </a:lnTo>
                  <a:lnTo>
                    <a:pt x="335" y="154"/>
                  </a:lnTo>
                  <a:lnTo>
                    <a:pt x="319" y="151"/>
                  </a:lnTo>
                  <a:lnTo>
                    <a:pt x="309" y="151"/>
                  </a:lnTo>
                  <a:lnTo>
                    <a:pt x="299" y="151"/>
                  </a:lnTo>
                  <a:lnTo>
                    <a:pt x="291" y="149"/>
                  </a:lnTo>
                  <a:lnTo>
                    <a:pt x="281" y="147"/>
                  </a:lnTo>
                  <a:lnTo>
                    <a:pt x="272" y="147"/>
                  </a:lnTo>
                  <a:lnTo>
                    <a:pt x="262" y="146"/>
                  </a:lnTo>
                  <a:lnTo>
                    <a:pt x="252" y="144"/>
                  </a:lnTo>
                  <a:lnTo>
                    <a:pt x="241" y="144"/>
                  </a:lnTo>
                  <a:lnTo>
                    <a:pt x="229" y="149"/>
                  </a:lnTo>
                  <a:lnTo>
                    <a:pt x="218" y="152"/>
                  </a:lnTo>
                  <a:lnTo>
                    <a:pt x="206" y="156"/>
                  </a:lnTo>
                  <a:lnTo>
                    <a:pt x="193" y="160"/>
                  </a:lnTo>
                  <a:lnTo>
                    <a:pt x="172" y="156"/>
                  </a:lnTo>
                  <a:lnTo>
                    <a:pt x="146" y="167"/>
                  </a:lnTo>
                  <a:lnTo>
                    <a:pt x="121" y="182"/>
                  </a:lnTo>
                  <a:lnTo>
                    <a:pt x="97" y="200"/>
                  </a:lnTo>
                  <a:lnTo>
                    <a:pt x="74" y="221"/>
                  </a:lnTo>
                  <a:lnTo>
                    <a:pt x="52" y="244"/>
                  </a:lnTo>
                  <a:lnTo>
                    <a:pt x="33" y="265"/>
                  </a:lnTo>
                  <a:lnTo>
                    <a:pt x="15" y="288"/>
                  </a:lnTo>
                  <a:lnTo>
                    <a:pt x="0" y="311"/>
                  </a:lnTo>
                  <a:lnTo>
                    <a:pt x="8" y="278"/>
                  </a:lnTo>
                  <a:lnTo>
                    <a:pt x="21" y="246"/>
                  </a:lnTo>
                  <a:lnTo>
                    <a:pt x="36" y="216"/>
                  </a:lnTo>
                  <a:lnTo>
                    <a:pt x="54" y="188"/>
                  </a:lnTo>
                  <a:lnTo>
                    <a:pt x="74" y="160"/>
                  </a:lnTo>
                  <a:lnTo>
                    <a:pt x="95" y="134"/>
                  </a:lnTo>
                  <a:lnTo>
                    <a:pt x="118" y="108"/>
                  </a:lnTo>
                  <a:lnTo>
                    <a:pt x="142" y="84"/>
                  </a:lnTo>
                  <a:lnTo>
                    <a:pt x="164" y="74"/>
                  </a:lnTo>
                  <a:lnTo>
                    <a:pt x="185" y="62"/>
                  </a:lnTo>
                  <a:lnTo>
                    <a:pt x="206" y="51"/>
                  </a:lnTo>
                  <a:lnTo>
                    <a:pt x="229" y="41"/>
                  </a:lnTo>
                  <a:lnTo>
                    <a:pt x="252" y="30"/>
                  </a:lnTo>
                  <a:lnTo>
                    <a:pt x="276" y="20"/>
                  </a:lnTo>
                  <a:lnTo>
                    <a:pt x="301" y="10"/>
                  </a:lnTo>
                  <a:lnTo>
                    <a:pt x="327" y="0"/>
                  </a:lnTo>
                  <a:lnTo>
                    <a:pt x="358" y="2"/>
                  </a:lnTo>
                  <a:lnTo>
                    <a:pt x="389" y="5"/>
                  </a:lnTo>
                  <a:lnTo>
                    <a:pt x="422" y="10"/>
                  </a:lnTo>
                  <a:lnTo>
                    <a:pt x="453" y="18"/>
                  </a:lnTo>
                  <a:lnTo>
                    <a:pt x="484" y="28"/>
                  </a:lnTo>
                  <a:lnTo>
                    <a:pt x="515" y="39"/>
                  </a:lnTo>
                  <a:lnTo>
                    <a:pt x="543" y="53"/>
                  </a:lnTo>
                  <a:lnTo>
                    <a:pt x="569" y="67"/>
                  </a:lnTo>
                  <a:lnTo>
                    <a:pt x="595" y="87"/>
                  </a:lnTo>
                  <a:lnTo>
                    <a:pt x="623" y="110"/>
                  </a:lnTo>
                  <a:lnTo>
                    <a:pt x="648" y="134"/>
                  </a:lnTo>
                  <a:lnTo>
                    <a:pt x="669" y="162"/>
                  </a:lnTo>
                  <a:lnTo>
                    <a:pt x="689" y="192"/>
                  </a:lnTo>
                  <a:lnTo>
                    <a:pt x="705" y="223"/>
                  </a:lnTo>
                  <a:lnTo>
                    <a:pt x="715" y="259"/>
                  </a:lnTo>
                  <a:lnTo>
                    <a:pt x="720" y="296"/>
                  </a:lnTo>
                  <a:lnTo>
                    <a:pt x="720" y="352"/>
                  </a:lnTo>
                  <a:lnTo>
                    <a:pt x="716" y="407"/>
                  </a:lnTo>
                  <a:lnTo>
                    <a:pt x="710" y="465"/>
                  </a:lnTo>
                  <a:lnTo>
                    <a:pt x="702" y="520"/>
                  </a:lnTo>
                  <a:lnTo>
                    <a:pt x="689" y="577"/>
                  </a:lnTo>
                  <a:lnTo>
                    <a:pt x="672" y="633"/>
                  </a:lnTo>
                  <a:lnTo>
                    <a:pt x="653" y="685"/>
                  </a:lnTo>
                  <a:lnTo>
                    <a:pt x="630" y="736"/>
                  </a:lnTo>
                  <a:lnTo>
                    <a:pt x="618" y="746"/>
                  </a:lnTo>
                  <a:lnTo>
                    <a:pt x="608" y="759"/>
                  </a:lnTo>
                  <a:lnTo>
                    <a:pt x="599" y="772"/>
                  </a:lnTo>
                  <a:lnTo>
                    <a:pt x="587" y="780"/>
                  </a:lnTo>
                  <a:close/>
                </a:path>
              </a:pathLst>
            </a:custGeom>
            <a:solidFill>
              <a:srgbClr val="2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9" name="Freeform 33"/>
            <p:cNvSpPr>
              <a:spLocks/>
            </p:cNvSpPr>
            <p:nvPr/>
          </p:nvSpPr>
          <p:spPr bwMode="auto">
            <a:xfrm>
              <a:off x="4750" y="1920"/>
              <a:ext cx="41" cy="37"/>
            </a:xfrm>
            <a:custGeom>
              <a:avLst/>
              <a:gdLst>
                <a:gd name="T0" fmla="*/ 39 w 82"/>
                <a:gd name="T1" fmla="*/ 73 h 73"/>
                <a:gd name="T2" fmla="*/ 26 w 82"/>
                <a:gd name="T3" fmla="*/ 68 h 73"/>
                <a:gd name="T4" fmla="*/ 21 w 82"/>
                <a:gd name="T5" fmla="*/ 62 h 73"/>
                <a:gd name="T6" fmla="*/ 13 w 82"/>
                <a:gd name="T7" fmla="*/ 55 h 73"/>
                <a:gd name="T8" fmla="*/ 5 w 82"/>
                <a:gd name="T9" fmla="*/ 46 h 73"/>
                <a:gd name="T10" fmla="*/ 0 w 82"/>
                <a:gd name="T11" fmla="*/ 34 h 73"/>
                <a:gd name="T12" fmla="*/ 5 w 82"/>
                <a:gd name="T13" fmla="*/ 21 h 73"/>
                <a:gd name="T14" fmla="*/ 10 w 82"/>
                <a:gd name="T15" fmla="*/ 13 h 73"/>
                <a:gd name="T16" fmla="*/ 18 w 82"/>
                <a:gd name="T17" fmla="*/ 8 h 73"/>
                <a:gd name="T18" fmla="*/ 29 w 82"/>
                <a:gd name="T19" fmla="*/ 5 h 73"/>
                <a:gd name="T20" fmla="*/ 42 w 82"/>
                <a:gd name="T21" fmla="*/ 0 h 73"/>
                <a:gd name="T22" fmla="*/ 54 w 82"/>
                <a:gd name="T23" fmla="*/ 3 h 73"/>
                <a:gd name="T24" fmla="*/ 60 w 82"/>
                <a:gd name="T25" fmla="*/ 8 h 73"/>
                <a:gd name="T26" fmla="*/ 68 w 82"/>
                <a:gd name="T27" fmla="*/ 14 h 73"/>
                <a:gd name="T28" fmla="*/ 75 w 82"/>
                <a:gd name="T29" fmla="*/ 21 h 73"/>
                <a:gd name="T30" fmla="*/ 82 w 82"/>
                <a:gd name="T31" fmla="*/ 29 h 73"/>
                <a:gd name="T32" fmla="*/ 80 w 82"/>
                <a:gd name="T33" fmla="*/ 39 h 73"/>
                <a:gd name="T34" fmla="*/ 77 w 82"/>
                <a:gd name="T35" fmla="*/ 47 h 73"/>
                <a:gd name="T36" fmla="*/ 73 w 82"/>
                <a:gd name="T37" fmla="*/ 55 h 73"/>
                <a:gd name="T38" fmla="*/ 70 w 82"/>
                <a:gd name="T39" fmla="*/ 65 h 73"/>
                <a:gd name="T40" fmla="*/ 39 w 82"/>
                <a:gd name="T4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3">
                  <a:moveTo>
                    <a:pt x="39" y="73"/>
                  </a:moveTo>
                  <a:lnTo>
                    <a:pt x="26" y="68"/>
                  </a:lnTo>
                  <a:lnTo>
                    <a:pt x="21" y="62"/>
                  </a:lnTo>
                  <a:lnTo>
                    <a:pt x="13" y="55"/>
                  </a:lnTo>
                  <a:lnTo>
                    <a:pt x="5" y="46"/>
                  </a:lnTo>
                  <a:lnTo>
                    <a:pt x="0" y="34"/>
                  </a:lnTo>
                  <a:lnTo>
                    <a:pt x="5" y="21"/>
                  </a:lnTo>
                  <a:lnTo>
                    <a:pt x="10" y="13"/>
                  </a:lnTo>
                  <a:lnTo>
                    <a:pt x="18" y="8"/>
                  </a:lnTo>
                  <a:lnTo>
                    <a:pt x="29" y="5"/>
                  </a:lnTo>
                  <a:lnTo>
                    <a:pt x="42" y="0"/>
                  </a:lnTo>
                  <a:lnTo>
                    <a:pt x="54" y="3"/>
                  </a:lnTo>
                  <a:lnTo>
                    <a:pt x="60" y="8"/>
                  </a:lnTo>
                  <a:lnTo>
                    <a:pt x="68" y="14"/>
                  </a:lnTo>
                  <a:lnTo>
                    <a:pt x="75" y="21"/>
                  </a:lnTo>
                  <a:lnTo>
                    <a:pt x="82" y="29"/>
                  </a:lnTo>
                  <a:lnTo>
                    <a:pt x="80" y="39"/>
                  </a:lnTo>
                  <a:lnTo>
                    <a:pt x="77" y="47"/>
                  </a:lnTo>
                  <a:lnTo>
                    <a:pt x="73" y="55"/>
                  </a:lnTo>
                  <a:lnTo>
                    <a:pt x="70" y="65"/>
                  </a:lnTo>
                  <a:lnTo>
                    <a:pt x="39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0" name="Freeform 34"/>
            <p:cNvSpPr>
              <a:spLocks/>
            </p:cNvSpPr>
            <p:nvPr/>
          </p:nvSpPr>
          <p:spPr bwMode="auto">
            <a:xfrm>
              <a:off x="4659" y="1919"/>
              <a:ext cx="37" cy="34"/>
            </a:xfrm>
            <a:custGeom>
              <a:avLst/>
              <a:gdLst>
                <a:gd name="T0" fmla="*/ 7 w 74"/>
                <a:gd name="T1" fmla="*/ 69 h 69"/>
                <a:gd name="T2" fmla="*/ 0 w 74"/>
                <a:gd name="T3" fmla="*/ 58 h 69"/>
                <a:gd name="T4" fmla="*/ 4 w 74"/>
                <a:gd name="T5" fmla="*/ 33 h 69"/>
                <a:gd name="T6" fmla="*/ 10 w 74"/>
                <a:gd name="T7" fmla="*/ 25 h 69"/>
                <a:gd name="T8" fmla="*/ 22 w 74"/>
                <a:gd name="T9" fmla="*/ 17 h 69"/>
                <a:gd name="T10" fmla="*/ 35 w 74"/>
                <a:gd name="T11" fmla="*/ 10 h 69"/>
                <a:gd name="T12" fmla="*/ 48 w 74"/>
                <a:gd name="T13" fmla="*/ 0 h 69"/>
                <a:gd name="T14" fmla="*/ 67 w 74"/>
                <a:gd name="T15" fmla="*/ 7 h 69"/>
                <a:gd name="T16" fmla="*/ 74 w 74"/>
                <a:gd name="T17" fmla="*/ 20 h 69"/>
                <a:gd name="T18" fmla="*/ 69 w 74"/>
                <a:gd name="T19" fmla="*/ 41 h 69"/>
                <a:gd name="T20" fmla="*/ 66 w 74"/>
                <a:gd name="T21" fmla="*/ 48 h 69"/>
                <a:gd name="T22" fmla="*/ 59 w 74"/>
                <a:gd name="T23" fmla="*/ 56 h 69"/>
                <a:gd name="T24" fmla="*/ 49 w 74"/>
                <a:gd name="T25" fmla="*/ 63 h 69"/>
                <a:gd name="T26" fmla="*/ 41 w 74"/>
                <a:gd name="T27" fmla="*/ 69 h 69"/>
                <a:gd name="T28" fmla="*/ 7 w 74"/>
                <a:gd name="T2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" h="69">
                  <a:moveTo>
                    <a:pt x="7" y="69"/>
                  </a:moveTo>
                  <a:lnTo>
                    <a:pt x="0" y="58"/>
                  </a:lnTo>
                  <a:lnTo>
                    <a:pt x="4" y="33"/>
                  </a:lnTo>
                  <a:lnTo>
                    <a:pt x="10" y="25"/>
                  </a:lnTo>
                  <a:lnTo>
                    <a:pt x="22" y="17"/>
                  </a:lnTo>
                  <a:lnTo>
                    <a:pt x="35" y="10"/>
                  </a:lnTo>
                  <a:lnTo>
                    <a:pt x="48" y="0"/>
                  </a:lnTo>
                  <a:lnTo>
                    <a:pt x="67" y="7"/>
                  </a:lnTo>
                  <a:lnTo>
                    <a:pt x="74" y="20"/>
                  </a:lnTo>
                  <a:lnTo>
                    <a:pt x="69" y="41"/>
                  </a:lnTo>
                  <a:lnTo>
                    <a:pt x="66" y="48"/>
                  </a:lnTo>
                  <a:lnTo>
                    <a:pt x="59" y="56"/>
                  </a:lnTo>
                  <a:lnTo>
                    <a:pt x="49" y="63"/>
                  </a:lnTo>
                  <a:lnTo>
                    <a:pt x="41" y="69"/>
                  </a:lnTo>
                  <a:lnTo>
                    <a:pt x="7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1" name="Freeform 35"/>
            <p:cNvSpPr>
              <a:spLocks/>
            </p:cNvSpPr>
            <p:nvPr/>
          </p:nvSpPr>
          <p:spPr bwMode="auto">
            <a:xfrm>
              <a:off x="4765" y="1862"/>
              <a:ext cx="31" cy="37"/>
            </a:xfrm>
            <a:custGeom>
              <a:avLst/>
              <a:gdLst>
                <a:gd name="T0" fmla="*/ 47 w 60"/>
                <a:gd name="T1" fmla="*/ 73 h 73"/>
                <a:gd name="T2" fmla="*/ 34 w 60"/>
                <a:gd name="T3" fmla="*/ 65 h 73"/>
                <a:gd name="T4" fmla="*/ 21 w 60"/>
                <a:gd name="T5" fmla="*/ 54 h 73"/>
                <a:gd name="T6" fmla="*/ 11 w 60"/>
                <a:gd name="T7" fmla="*/ 39 h 73"/>
                <a:gd name="T8" fmla="*/ 0 w 60"/>
                <a:gd name="T9" fmla="*/ 23 h 73"/>
                <a:gd name="T10" fmla="*/ 15 w 60"/>
                <a:gd name="T11" fmla="*/ 0 h 73"/>
                <a:gd name="T12" fmla="*/ 26 w 60"/>
                <a:gd name="T13" fmla="*/ 11 h 73"/>
                <a:gd name="T14" fmla="*/ 39 w 60"/>
                <a:gd name="T15" fmla="*/ 23 h 73"/>
                <a:gd name="T16" fmla="*/ 51 w 60"/>
                <a:gd name="T17" fmla="*/ 36 h 73"/>
                <a:gd name="T18" fmla="*/ 60 w 60"/>
                <a:gd name="T19" fmla="*/ 49 h 73"/>
                <a:gd name="T20" fmla="*/ 47 w 60"/>
                <a:gd name="T2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73">
                  <a:moveTo>
                    <a:pt x="47" y="73"/>
                  </a:moveTo>
                  <a:lnTo>
                    <a:pt x="34" y="65"/>
                  </a:lnTo>
                  <a:lnTo>
                    <a:pt x="21" y="54"/>
                  </a:lnTo>
                  <a:lnTo>
                    <a:pt x="11" y="39"/>
                  </a:lnTo>
                  <a:lnTo>
                    <a:pt x="0" y="23"/>
                  </a:lnTo>
                  <a:lnTo>
                    <a:pt x="15" y="0"/>
                  </a:lnTo>
                  <a:lnTo>
                    <a:pt x="26" y="11"/>
                  </a:lnTo>
                  <a:lnTo>
                    <a:pt x="39" y="23"/>
                  </a:lnTo>
                  <a:lnTo>
                    <a:pt x="51" y="36"/>
                  </a:lnTo>
                  <a:lnTo>
                    <a:pt x="60" y="49"/>
                  </a:lnTo>
                  <a:lnTo>
                    <a:pt x="47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2" name="Freeform 36"/>
            <p:cNvSpPr>
              <a:spLocks/>
            </p:cNvSpPr>
            <p:nvPr/>
          </p:nvSpPr>
          <p:spPr bwMode="auto">
            <a:xfrm>
              <a:off x="4698" y="1864"/>
              <a:ext cx="28" cy="18"/>
            </a:xfrm>
            <a:custGeom>
              <a:avLst/>
              <a:gdLst>
                <a:gd name="T0" fmla="*/ 8 w 57"/>
                <a:gd name="T1" fmla="*/ 36 h 36"/>
                <a:gd name="T2" fmla="*/ 0 w 57"/>
                <a:gd name="T3" fmla="*/ 28 h 36"/>
                <a:gd name="T4" fmla="*/ 8 w 57"/>
                <a:gd name="T5" fmla="*/ 11 h 36"/>
                <a:gd name="T6" fmla="*/ 31 w 57"/>
                <a:gd name="T7" fmla="*/ 0 h 36"/>
                <a:gd name="T8" fmla="*/ 57 w 57"/>
                <a:gd name="T9" fmla="*/ 11 h 36"/>
                <a:gd name="T10" fmla="*/ 54 w 57"/>
                <a:gd name="T11" fmla="*/ 23 h 36"/>
                <a:gd name="T12" fmla="*/ 46 w 57"/>
                <a:gd name="T13" fmla="*/ 29 h 36"/>
                <a:gd name="T14" fmla="*/ 34 w 57"/>
                <a:gd name="T15" fmla="*/ 33 h 36"/>
                <a:gd name="T16" fmla="*/ 21 w 57"/>
                <a:gd name="T17" fmla="*/ 36 h 36"/>
                <a:gd name="T18" fmla="*/ 8 w 57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36">
                  <a:moveTo>
                    <a:pt x="8" y="36"/>
                  </a:moveTo>
                  <a:lnTo>
                    <a:pt x="0" y="28"/>
                  </a:lnTo>
                  <a:lnTo>
                    <a:pt x="8" y="11"/>
                  </a:lnTo>
                  <a:lnTo>
                    <a:pt x="31" y="0"/>
                  </a:lnTo>
                  <a:lnTo>
                    <a:pt x="57" y="11"/>
                  </a:lnTo>
                  <a:lnTo>
                    <a:pt x="54" y="23"/>
                  </a:lnTo>
                  <a:lnTo>
                    <a:pt x="46" y="29"/>
                  </a:lnTo>
                  <a:lnTo>
                    <a:pt x="34" y="33"/>
                  </a:lnTo>
                  <a:lnTo>
                    <a:pt x="21" y="36"/>
                  </a:lnTo>
                  <a:lnTo>
                    <a:pt x="8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3876877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Grp="1" noChangeArrowheads="1"/>
          </p:cNvSpPr>
          <p:nvPr>
            <p:ph type="title"/>
          </p:nvPr>
        </p:nvSpPr>
        <p:spPr>
          <a:xfrm>
            <a:off x="26988" y="0"/>
            <a:ext cx="9117012" cy="960437"/>
          </a:xfrm>
          <a:solidFill>
            <a:srgbClr val="7030A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Choking </a:t>
            </a: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- Cause</a:t>
            </a:r>
            <a:endParaRPr lang="en-US" sz="3600" b="1" u="sng" dirty="0"/>
          </a:p>
        </p:txBody>
      </p:sp>
      <p:sp>
        <p:nvSpPr>
          <p:cNvPr id="2140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1816613"/>
            <a:ext cx="5562600" cy="3810000"/>
          </a:xfrm>
        </p:spPr>
        <p:txBody>
          <a:bodyPr/>
          <a:lstStyle/>
          <a:p>
            <a:pPr marL="0" indent="0">
              <a:buNone/>
            </a:pPr>
            <a:r>
              <a:rPr lang="en-US" sz="40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Choking occurs when the throat is blocked or closed up and air cannot get to the airway.</a:t>
            </a:r>
          </a:p>
        </p:txBody>
      </p:sp>
      <p:grpSp>
        <p:nvGrpSpPr>
          <p:cNvPr id="214024" name="Group 8"/>
          <p:cNvGrpSpPr>
            <a:grpSpLocks noChangeAspect="1"/>
          </p:cNvGrpSpPr>
          <p:nvPr/>
        </p:nvGrpSpPr>
        <p:grpSpPr bwMode="auto">
          <a:xfrm>
            <a:off x="6114901" y="2669536"/>
            <a:ext cx="1728788" cy="2157020"/>
            <a:chOff x="4176" y="1680"/>
            <a:chExt cx="1308" cy="1632"/>
          </a:xfrm>
        </p:grpSpPr>
        <p:sp>
          <p:nvSpPr>
            <p:cNvPr id="214023" name="AutoShape 7"/>
            <p:cNvSpPr>
              <a:spLocks noChangeAspect="1" noChangeArrowheads="1" noTextEdit="1"/>
            </p:cNvSpPr>
            <p:nvPr/>
          </p:nvSpPr>
          <p:spPr bwMode="auto">
            <a:xfrm>
              <a:off x="4176" y="1680"/>
              <a:ext cx="1308" cy="16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5" name="Freeform 9"/>
            <p:cNvSpPr>
              <a:spLocks/>
            </p:cNvSpPr>
            <p:nvPr/>
          </p:nvSpPr>
          <p:spPr bwMode="auto">
            <a:xfrm>
              <a:off x="4184" y="1694"/>
              <a:ext cx="1283" cy="1611"/>
            </a:xfrm>
            <a:custGeom>
              <a:avLst/>
              <a:gdLst>
                <a:gd name="T0" fmla="*/ 1202 w 2566"/>
                <a:gd name="T1" fmla="*/ 3218 h 3223"/>
                <a:gd name="T2" fmla="*/ 985 w 2566"/>
                <a:gd name="T3" fmla="*/ 3211 h 3223"/>
                <a:gd name="T4" fmla="*/ 767 w 2566"/>
                <a:gd name="T5" fmla="*/ 3205 h 3223"/>
                <a:gd name="T6" fmla="*/ 548 w 2566"/>
                <a:gd name="T7" fmla="*/ 3195 h 3223"/>
                <a:gd name="T8" fmla="*/ 475 w 2566"/>
                <a:gd name="T9" fmla="*/ 3015 h 3223"/>
                <a:gd name="T10" fmla="*/ 407 w 2566"/>
                <a:gd name="T11" fmla="*/ 2994 h 3223"/>
                <a:gd name="T12" fmla="*/ 339 w 2566"/>
                <a:gd name="T13" fmla="*/ 3038 h 3223"/>
                <a:gd name="T14" fmla="*/ 262 w 2566"/>
                <a:gd name="T15" fmla="*/ 3071 h 3223"/>
                <a:gd name="T16" fmla="*/ 177 w 2566"/>
                <a:gd name="T17" fmla="*/ 3077 h 3223"/>
                <a:gd name="T18" fmla="*/ 116 w 2566"/>
                <a:gd name="T19" fmla="*/ 3058 h 3223"/>
                <a:gd name="T20" fmla="*/ 82 w 2566"/>
                <a:gd name="T21" fmla="*/ 3036 h 3223"/>
                <a:gd name="T22" fmla="*/ 56 w 2566"/>
                <a:gd name="T23" fmla="*/ 3012 h 3223"/>
                <a:gd name="T24" fmla="*/ 23 w 2566"/>
                <a:gd name="T25" fmla="*/ 2922 h 3223"/>
                <a:gd name="T26" fmla="*/ 4 w 2566"/>
                <a:gd name="T27" fmla="*/ 2736 h 3223"/>
                <a:gd name="T28" fmla="*/ 66 w 2566"/>
                <a:gd name="T29" fmla="*/ 2521 h 3223"/>
                <a:gd name="T30" fmla="*/ 156 w 2566"/>
                <a:gd name="T31" fmla="*/ 2317 h 3223"/>
                <a:gd name="T32" fmla="*/ 298 w 2566"/>
                <a:gd name="T33" fmla="*/ 2001 h 3223"/>
                <a:gd name="T34" fmla="*/ 448 w 2566"/>
                <a:gd name="T35" fmla="*/ 1694 h 3223"/>
                <a:gd name="T36" fmla="*/ 658 w 2566"/>
                <a:gd name="T37" fmla="*/ 1444 h 3223"/>
                <a:gd name="T38" fmla="*/ 891 w 2566"/>
                <a:gd name="T39" fmla="*/ 1318 h 3223"/>
                <a:gd name="T40" fmla="*/ 927 w 2566"/>
                <a:gd name="T41" fmla="*/ 1305 h 3223"/>
                <a:gd name="T42" fmla="*/ 965 w 2566"/>
                <a:gd name="T43" fmla="*/ 1287 h 3223"/>
                <a:gd name="T44" fmla="*/ 998 w 2566"/>
                <a:gd name="T45" fmla="*/ 1241 h 3223"/>
                <a:gd name="T46" fmla="*/ 900 w 2566"/>
                <a:gd name="T47" fmla="*/ 1094 h 3223"/>
                <a:gd name="T48" fmla="*/ 865 w 2566"/>
                <a:gd name="T49" fmla="*/ 909 h 3223"/>
                <a:gd name="T50" fmla="*/ 877 w 2566"/>
                <a:gd name="T51" fmla="*/ 639 h 3223"/>
                <a:gd name="T52" fmla="*/ 945 w 2566"/>
                <a:gd name="T53" fmla="*/ 402 h 3223"/>
                <a:gd name="T54" fmla="*/ 970 w 2566"/>
                <a:gd name="T55" fmla="*/ 248 h 3223"/>
                <a:gd name="T56" fmla="*/ 1076 w 2566"/>
                <a:gd name="T57" fmla="*/ 104 h 3223"/>
                <a:gd name="T58" fmla="*/ 1168 w 2566"/>
                <a:gd name="T59" fmla="*/ 46 h 3223"/>
                <a:gd name="T60" fmla="*/ 1254 w 2566"/>
                <a:gd name="T61" fmla="*/ 13 h 3223"/>
                <a:gd name="T62" fmla="*/ 1346 w 2566"/>
                <a:gd name="T63" fmla="*/ 0 h 3223"/>
                <a:gd name="T64" fmla="*/ 1441 w 2566"/>
                <a:gd name="T65" fmla="*/ 13 h 3223"/>
                <a:gd name="T66" fmla="*/ 1539 w 2566"/>
                <a:gd name="T67" fmla="*/ 59 h 3223"/>
                <a:gd name="T68" fmla="*/ 1627 w 2566"/>
                <a:gd name="T69" fmla="*/ 126 h 3223"/>
                <a:gd name="T70" fmla="*/ 1679 w 2566"/>
                <a:gd name="T71" fmla="*/ 198 h 3223"/>
                <a:gd name="T72" fmla="*/ 1715 w 2566"/>
                <a:gd name="T73" fmla="*/ 275 h 3223"/>
                <a:gd name="T74" fmla="*/ 1717 w 2566"/>
                <a:gd name="T75" fmla="*/ 484 h 3223"/>
                <a:gd name="T76" fmla="*/ 1653 w 2566"/>
                <a:gd name="T77" fmla="*/ 729 h 3223"/>
                <a:gd name="T78" fmla="*/ 1603 w 2566"/>
                <a:gd name="T79" fmla="*/ 811 h 3223"/>
                <a:gd name="T80" fmla="*/ 1572 w 2566"/>
                <a:gd name="T81" fmla="*/ 845 h 3223"/>
                <a:gd name="T82" fmla="*/ 1541 w 2566"/>
                <a:gd name="T83" fmla="*/ 950 h 3223"/>
                <a:gd name="T84" fmla="*/ 1568 w 2566"/>
                <a:gd name="T85" fmla="*/ 1068 h 3223"/>
                <a:gd name="T86" fmla="*/ 1624 w 2566"/>
                <a:gd name="T87" fmla="*/ 1162 h 3223"/>
                <a:gd name="T88" fmla="*/ 1737 w 2566"/>
                <a:gd name="T89" fmla="*/ 1212 h 3223"/>
                <a:gd name="T90" fmla="*/ 1866 w 2566"/>
                <a:gd name="T91" fmla="*/ 1254 h 3223"/>
                <a:gd name="T92" fmla="*/ 1982 w 2566"/>
                <a:gd name="T93" fmla="*/ 1311 h 3223"/>
                <a:gd name="T94" fmla="*/ 2083 w 2566"/>
                <a:gd name="T95" fmla="*/ 1388 h 3223"/>
                <a:gd name="T96" fmla="*/ 2185 w 2566"/>
                <a:gd name="T97" fmla="*/ 1488 h 3223"/>
                <a:gd name="T98" fmla="*/ 2304 w 2566"/>
                <a:gd name="T99" fmla="*/ 1650 h 3223"/>
                <a:gd name="T100" fmla="*/ 2432 w 2566"/>
                <a:gd name="T101" fmla="*/ 1857 h 3223"/>
                <a:gd name="T102" fmla="*/ 2528 w 2566"/>
                <a:gd name="T103" fmla="*/ 2155 h 3223"/>
                <a:gd name="T104" fmla="*/ 2566 w 2566"/>
                <a:gd name="T105" fmla="*/ 2425 h 3223"/>
                <a:gd name="T106" fmla="*/ 2548 w 2566"/>
                <a:gd name="T107" fmla="*/ 2665 h 3223"/>
                <a:gd name="T108" fmla="*/ 2484 w 2566"/>
                <a:gd name="T109" fmla="*/ 2896 h 3223"/>
                <a:gd name="T110" fmla="*/ 2384 w 2566"/>
                <a:gd name="T111" fmla="*/ 3099 h 3223"/>
                <a:gd name="T112" fmla="*/ 2208 w 2566"/>
                <a:gd name="T113" fmla="*/ 3200 h 3223"/>
                <a:gd name="T114" fmla="*/ 1974 w 2566"/>
                <a:gd name="T115" fmla="*/ 3215 h 3223"/>
                <a:gd name="T116" fmla="*/ 1737 w 2566"/>
                <a:gd name="T117" fmla="*/ 3218 h 3223"/>
                <a:gd name="T118" fmla="*/ 1500 w 2566"/>
                <a:gd name="T119" fmla="*/ 3218 h 3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66" h="3223">
                  <a:moveTo>
                    <a:pt x="1364" y="3223"/>
                  </a:moveTo>
                  <a:lnTo>
                    <a:pt x="1310" y="3221"/>
                  </a:lnTo>
                  <a:lnTo>
                    <a:pt x="1256" y="3220"/>
                  </a:lnTo>
                  <a:lnTo>
                    <a:pt x="1202" y="3218"/>
                  </a:lnTo>
                  <a:lnTo>
                    <a:pt x="1148" y="3216"/>
                  </a:lnTo>
                  <a:lnTo>
                    <a:pt x="1094" y="3215"/>
                  </a:lnTo>
                  <a:lnTo>
                    <a:pt x="1040" y="3213"/>
                  </a:lnTo>
                  <a:lnTo>
                    <a:pt x="985" y="3211"/>
                  </a:lnTo>
                  <a:lnTo>
                    <a:pt x="931" y="3210"/>
                  </a:lnTo>
                  <a:lnTo>
                    <a:pt x="877" y="3208"/>
                  </a:lnTo>
                  <a:lnTo>
                    <a:pt x="821" y="3207"/>
                  </a:lnTo>
                  <a:lnTo>
                    <a:pt x="767" y="3205"/>
                  </a:lnTo>
                  <a:lnTo>
                    <a:pt x="713" y="3202"/>
                  </a:lnTo>
                  <a:lnTo>
                    <a:pt x="658" y="3200"/>
                  </a:lnTo>
                  <a:lnTo>
                    <a:pt x="604" y="3198"/>
                  </a:lnTo>
                  <a:lnTo>
                    <a:pt x="548" y="3195"/>
                  </a:lnTo>
                  <a:lnTo>
                    <a:pt x="494" y="3193"/>
                  </a:lnTo>
                  <a:lnTo>
                    <a:pt x="484" y="3140"/>
                  </a:lnTo>
                  <a:lnTo>
                    <a:pt x="479" y="3079"/>
                  </a:lnTo>
                  <a:lnTo>
                    <a:pt x="475" y="3015"/>
                  </a:lnTo>
                  <a:lnTo>
                    <a:pt x="468" y="2953"/>
                  </a:lnTo>
                  <a:lnTo>
                    <a:pt x="439" y="2973"/>
                  </a:lnTo>
                  <a:lnTo>
                    <a:pt x="424" y="2983"/>
                  </a:lnTo>
                  <a:lnTo>
                    <a:pt x="407" y="2994"/>
                  </a:lnTo>
                  <a:lnTo>
                    <a:pt x="391" y="3004"/>
                  </a:lnTo>
                  <a:lnTo>
                    <a:pt x="375" y="3015"/>
                  </a:lnTo>
                  <a:lnTo>
                    <a:pt x="357" y="3027"/>
                  </a:lnTo>
                  <a:lnTo>
                    <a:pt x="339" y="3038"/>
                  </a:lnTo>
                  <a:lnTo>
                    <a:pt x="321" y="3048"/>
                  </a:lnTo>
                  <a:lnTo>
                    <a:pt x="301" y="3056"/>
                  </a:lnTo>
                  <a:lnTo>
                    <a:pt x="282" y="3064"/>
                  </a:lnTo>
                  <a:lnTo>
                    <a:pt x="262" y="3071"/>
                  </a:lnTo>
                  <a:lnTo>
                    <a:pt x="241" y="3076"/>
                  </a:lnTo>
                  <a:lnTo>
                    <a:pt x="221" y="3079"/>
                  </a:lnTo>
                  <a:lnTo>
                    <a:pt x="200" y="3079"/>
                  </a:lnTo>
                  <a:lnTo>
                    <a:pt x="177" y="3077"/>
                  </a:lnTo>
                  <a:lnTo>
                    <a:pt x="156" y="3072"/>
                  </a:lnTo>
                  <a:lnTo>
                    <a:pt x="133" y="3064"/>
                  </a:lnTo>
                  <a:lnTo>
                    <a:pt x="125" y="3061"/>
                  </a:lnTo>
                  <a:lnTo>
                    <a:pt x="116" y="3058"/>
                  </a:lnTo>
                  <a:lnTo>
                    <a:pt x="108" y="3053"/>
                  </a:lnTo>
                  <a:lnTo>
                    <a:pt x="100" y="3048"/>
                  </a:lnTo>
                  <a:lnTo>
                    <a:pt x="90" y="3043"/>
                  </a:lnTo>
                  <a:lnTo>
                    <a:pt x="82" y="3036"/>
                  </a:lnTo>
                  <a:lnTo>
                    <a:pt x="74" y="3032"/>
                  </a:lnTo>
                  <a:lnTo>
                    <a:pt x="64" y="3025"/>
                  </a:lnTo>
                  <a:lnTo>
                    <a:pt x="61" y="3019"/>
                  </a:lnTo>
                  <a:lnTo>
                    <a:pt x="56" y="3012"/>
                  </a:lnTo>
                  <a:lnTo>
                    <a:pt x="48" y="3004"/>
                  </a:lnTo>
                  <a:lnTo>
                    <a:pt x="41" y="2994"/>
                  </a:lnTo>
                  <a:lnTo>
                    <a:pt x="33" y="2958"/>
                  </a:lnTo>
                  <a:lnTo>
                    <a:pt x="23" y="2922"/>
                  </a:lnTo>
                  <a:lnTo>
                    <a:pt x="12" y="2884"/>
                  </a:lnTo>
                  <a:lnTo>
                    <a:pt x="4" y="2845"/>
                  </a:lnTo>
                  <a:lnTo>
                    <a:pt x="0" y="2791"/>
                  </a:lnTo>
                  <a:lnTo>
                    <a:pt x="4" y="2736"/>
                  </a:lnTo>
                  <a:lnTo>
                    <a:pt x="12" y="2680"/>
                  </a:lnTo>
                  <a:lnTo>
                    <a:pt x="27" y="2626"/>
                  </a:lnTo>
                  <a:lnTo>
                    <a:pt x="44" y="2572"/>
                  </a:lnTo>
                  <a:lnTo>
                    <a:pt x="66" y="2521"/>
                  </a:lnTo>
                  <a:lnTo>
                    <a:pt x="90" y="2472"/>
                  </a:lnTo>
                  <a:lnTo>
                    <a:pt x="115" y="2427"/>
                  </a:lnTo>
                  <a:lnTo>
                    <a:pt x="115" y="2392"/>
                  </a:lnTo>
                  <a:lnTo>
                    <a:pt x="156" y="2317"/>
                  </a:lnTo>
                  <a:lnTo>
                    <a:pt x="193" y="2240"/>
                  </a:lnTo>
                  <a:lnTo>
                    <a:pt x="229" y="2162"/>
                  </a:lnTo>
                  <a:lnTo>
                    <a:pt x="264" y="2081"/>
                  </a:lnTo>
                  <a:lnTo>
                    <a:pt x="298" y="2001"/>
                  </a:lnTo>
                  <a:lnTo>
                    <a:pt x="332" y="1921"/>
                  </a:lnTo>
                  <a:lnTo>
                    <a:pt x="368" y="1844"/>
                  </a:lnTo>
                  <a:lnTo>
                    <a:pt x="407" y="1768"/>
                  </a:lnTo>
                  <a:lnTo>
                    <a:pt x="448" y="1694"/>
                  </a:lnTo>
                  <a:lnTo>
                    <a:pt x="492" y="1624"/>
                  </a:lnTo>
                  <a:lnTo>
                    <a:pt x="542" y="1558"/>
                  </a:lnTo>
                  <a:lnTo>
                    <a:pt x="595" y="1498"/>
                  </a:lnTo>
                  <a:lnTo>
                    <a:pt x="658" y="1444"/>
                  </a:lnTo>
                  <a:lnTo>
                    <a:pt x="725" y="1395"/>
                  </a:lnTo>
                  <a:lnTo>
                    <a:pt x="800" y="1354"/>
                  </a:lnTo>
                  <a:lnTo>
                    <a:pt x="883" y="1319"/>
                  </a:lnTo>
                  <a:lnTo>
                    <a:pt x="891" y="1318"/>
                  </a:lnTo>
                  <a:lnTo>
                    <a:pt x="901" y="1315"/>
                  </a:lnTo>
                  <a:lnTo>
                    <a:pt x="909" y="1311"/>
                  </a:lnTo>
                  <a:lnTo>
                    <a:pt x="919" y="1308"/>
                  </a:lnTo>
                  <a:lnTo>
                    <a:pt x="927" y="1305"/>
                  </a:lnTo>
                  <a:lnTo>
                    <a:pt x="937" y="1301"/>
                  </a:lnTo>
                  <a:lnTo>
                    <a:pt x="945" y="1297"/>
                  </a:lnTo>
                  <a:lnTo>
                    <a:pt x="954" y="1293"/>
                  </a:lnTo>
                  <a:lnTo>
                    <a:pt x="965" y="1287"/>
                  </a:lnTo>
                  <a:lnTo>
                    <a:pt x="976" y="1277"/>
                  </a:lnTo>
                  <a:lnTo>
                    <a:pt x="988" y="1265"/>
                  </a:lnTo>
                  <a:lnTo>
                    <a:pt x="999" y="1252"/>
                  </a:lnTo>
                  <a:lnTo>
                    <a:pt x="998" y="1241"/>
                  </a:lnTo>
                  <a:lnTo>
                    <a:pt x="968" y="1210"/>
                  </a:lnTo>
                  <a:lnTo>
                    <a:pt x="942" y="1176"/>
                  </a:lnTo>
                  <a:lnTo>
                    <a:pt x="919" y="1136"/>
                  </a:lnTo>
                  <a:lnTo>
                    <a:pt x="900" y="1094"/>
                  </a:lnTo>
                  <a:lnTo>
                    <a:pt x="885" y="1050"/>
                  </a:lnTo>
                  <a:lnTo>
                    <a:pt x="873" y="1004"/>
                  </a:lnTo>
                  <a:lnTo>
                    <a:pt x="867" y="956"/>
                  </a:lnTo>
                  <a:lnTo>
                    <a:pt x="865" y="909"/>
                  </a:lnTo>
                  <a:lnTo>
                    <a:pt x="864" y="840"/>
                  </a:lnTo>
                  <a:lnTo>
                    <a:pt x="865" y="772"/>
                  </a:lnTo>
                  <a:lnTo>
                    <a:pt x="869" y="705"/>
                  </a:lnTo>
                  <a:lnTo>
                    <a:pt x="877" y="639"/>
                  </a:lnTo>
                  <a:lnTo>
                    <a:pt x="887" y="577"/>
                  </a:lnTo>
                  <a:lnTo>
                    <a:pt x="903" y="517"/>
                  </a:lnTo>
                  <a:lnTo>
                    <a:pt x="921" y="458"/>
                  </a:lnTo>
                  <a:lnTo>
                    <a:pt x="945" y="402"/>
                  </a:lnTo>
                  <a:lnTo>
                    <a:pt x="932" y="376"/>
                  </a:lnTo>
                  <a:lnTo>
                    <a:pt x="940" y="332"/>
                  </a:lnTo>
                  <a:lnTo>
                    <a:pt x="952" y="289"/>
                  </a:lnTo>
                  <a:lnTo>
                    <a:pt x="970" y="248"/>
                  </a:lnTo>
                  <a:lnTo>
                    <a:pt x="991" y="209"/>
                  </a:lnTo>
                  <a:lnTo>
                    <a:pt x="1016" y="172"/>
                  </a:lnTo>
                  <a:lnTo>
                    <a:pt x="1045" y="137"/>
                  </a:lnTo>
                  <a:lnTo>
                    <a:pt x="1076" y="104"/>
                  </a:lnTo>
                  <a:lnTo>
                    <a:pt x="1109" y="77"/>
                  </a:lnTo>
                  <a:lnTo>
                    <a:pt x="1129" y="65"/>
                  </a:lnTo>
                  <a:lnTo>
                    <a:pt x="1148" y="55"/>
                  </a:lnTo>
                  <a:lnTo>
                    <a:pt x="1168" y="46"/>
                  </a:lnTo>
                  <a:lnTo>
                    <a:pt x="1189" y="36"/>
                  </a:lnTo>
                  <a:lnTo>
                    <a:pt x="1210" y="28"/>
                  </a:lnTo>
                  <a:lnTo>
                    <a:pt x="1233" y="19"/>
                  </a:lnTo>
                  <a:lnTo>
                    <a:pt x="1254" y="13"/>
                  </a:lnTo>
                  <a:lnTo>
                    <a:pt x="1277" y="8"/>
                  </a:lnTo>
                  <a:lnTo>
                    <a:pt x="1300" y="3"/>
                  </a:lnTo>
                  <a:lnTo>
                    <a:pt x="1323" y="1"/>
                  </a:lnTo>
                  <a:lnTo>
                    <a:pt x="1346" y="0"/>
                  </a:lnTo>
                  <a:lnTo>
                    <a:pt x="1370" y="0"/>
                  </a:lnTo>
                  <a:lnTo>
                    <a:pt x="1393" y="3"/>
                  </a:lnTo>
                  <a:lnTo>
                    <a:pt x="1418" y="6"/>
                  </a:lnTo>
                  <a:lnTo>
                    <a:pt x="1441" y="13"/>
                  </a:lnTo>
                  <a:lnTo>
                    <a:pt x="1465" y="21"/>
                  </a:lnTo>
                  <a:lnTo>
                    <a:pt x="1490" y="33"/>
                  </a:lnTo>
                  <a:lnTo>
                    <a:pt x="1514" y="46"/>
                  </a:lnTo>
                  <a:lnTo>
                    <a:pt x="1539" y="59"/>
                  </a:lnTo>
                  <a:lnTo>
                    <a:pt x="1562" y="73"/>
                  </a:lnTo>
                  <a:lnTo>
                    <a:pt x="1585" y="88"/>
                  </a:lnTo>
                  <a:lnTo>
                    <a:pt x="1606" y="106"/>
                  </a:lnTo>
                  <a:lnTo>
                    <a:pt x="1627" y="126"/>
                  </a:lnTo>
                  <a:lnTo>
                    <a:pt x="1648" y="147"/>
                  </a:lnTo>
                  <a:lnTo>
                    <a:pt x="1658" y="163"/>
                  </a:lnTo>
                  <a:lnTo>
                    <a:pt x="1670" y="181"/>
                  </a:lnTo>
                  <a:lnTo>
                    <a:pt x="1679" y="198"/>
                  </a:lnTo>
                  <a:lnTo>
                    <a:pt x="1689" y="216"/>
                  </a:lnTo>
                  <a:lnTo>
                    <a:pt x="1699" y="234"/>
                  </a:lnTo>
                  <a:lnTo>
                    <a:pt x="1707" y="253"/>
                  </a:lnTo>
                  <a:lnTo>
                    <a:pt x="1715" y="275"/>
                  </a:lnTo>
                  <a:lnTo>
                    <a:pt x="1722" y="299"/>
                  </a:lnTo>
                  <a:lnTo>
                    <a:pt x="1724" y="360"/>
                  </a:lnTo>
                  <a:lnTo>
                    <a:pt x="1722" y="422"/>
                  </a:lnTo>
                  <a:lnTo>
                    <a:pt x="1717" y="484"/>
                  </a:lnTo>
                  <a:lnTo>
                    <a:pt x="1707" y="548"/>
                  </a:lnTo>
                  <a:lnTo>
                    <a:pt x="1694" y="610"/>
                  </a:lnTo>
                  <a:lnTo>
                    <a:pt x="1676" y="670"/>
                  </a:lnTo>
                  <a:lnTo>
                    <a:pt x="1653" y="729"/>
                  </a:lnTo>
                  <a:lnTo>
                    <a:pt x="1627" y="785"/>
                  </a:lnTo>
                  <a:lnTo>
                    <a:pt x="1619" y="793"/>
                  </a:lnTo>
                  <a:lnTo>
                    <a:pt x="1611" y="803"/>
                  </a:lnTo>
                  <a:lnTo>
                    <a:pt x="1603" y="811"/>
                  </a:lnTo>
                  <a:lnTo>
                    <a:pt x="1596" y="819"/>
                  </a:lnTo>
                  <a:lnTo>
                    <a:pt x="1588" y="827"/>
                  </a:lnTo>
                  <a:lnTo>
                    <a:pt x="1580" y="835"/>
                  </a:lnTo>
                  <a:lnTo>
                    <a:pt x="1572" y="845"/>
                  </a:lnTo>
                  <a:lnTo>
                    <a:pt x="1562" y="855"/>
                  </a:lnTo>
                  <a:lnTo>
                    <a:pt x="1550" y="858"/>
                  </a:lnTo>
                  <a:lnTo>
                    <a:pt x="1544" y="904"/>
                  </a:lnTo>
                  <a:lnTo>
                    <a:pt x="1541" y="950"/>
                  </a:lnTo>
                  <a:lnTo>
                    <a:pt x="1537" y="996"/>
                  </a:lnTo>
                  <a:lnTo>
                    <a:pt x="1532" y="1045"/>
                  </a:lnTo>
                  <a:lnTo>
                    <a:pt x="1542" y="1061"/>
                  </a:lnTo>
                  <a:lnTo>
                    <a:pt x="1568" y="1068"/>
                  </a:lnTo>
                  <a:lnTo>
                    <a:pt x="1590" y="1087"/>
                  </a:lnTo>
                  <a:lnTo>
                    <a:pt x="1604" y="1109"/>
                  </a:lnTo>
                  <a:lnTo>
                    <a:pt x="1614" y="1135"/>
                  </a:lnTo>
                  <a:lnTo>
                    <a:pt x="1624" y="1162"/>
                  </a:lnTo>
                  <a:lnTo>
                    <a:pt x="1637" y="1187"/>
                  </a:lnTo>
                  <a:lnTo>
                    <a:pt x="1670" y="1195"/>
                  </a:lnTo>
                  <a:lnTo>
                    <a:pt x="1704" y="1203"/>
                  </a:lnTo>
                  <a:lnTo>
                    <a:pt x="1737" y="1212"/>
                  </a:lnTo>
                  <a:lnTo>
                    <a:pt x="1769" y="1221"/>
                  </a:lnTo>
                  <a:lnTo>
                    <a:pt x="1802" y="1231"/>
                  </a:lnTo>
                  <a:lnTo>
                    <a:pt x="1833" y="1243"/>
                  </a:lnTo>
                  <a:lnTo>
                    <a:pt x="1866" y="1254"/>
                  </a:lnTo>
                  <a:lnTo>
                    <a:pt x="1895" y="1267"/>
                  </a:lnTo>
                  <a:lnTo>
                    <a:pt x="1926" y="1280"/>
                  </a:lnTo>
                  <a:lnTo>
                    <a:pt x="1954" y="1295"/>
                  </a:lnTo>
                  <a:lnTo>
                    <a:pt x="1982" y="1311"/>
                  </a:lnTo>
                  <a:lnTo>
                    <a:pt x="2010" y="1328"/>
                  </a:lnTo>
                  <a:lnTo>
                    <a:pt x="2036" y="1347"/>
                  </a:lnTo>
                  <a:lnTo>
                    <a:pt x="2060" y="1367"/>
                  </a:lnTo>
                  <a:lnTo>
                    <a:pt x="2083" y="1388"/>
                  </a:lnTo>
                  <a:lnTo>
                    <a:pt x="2105" y="1411"/>
                  </a:lnTo>
                  <a:lnTo>
                    <a:pt x="2116" y="1414"/>
                  </a:lnTo>
                  <a:lnTo>
                    <a:pt x="2152" y="1450"/>
                  </a:lnTo>
                  <a:lnTo>
                    <a:pt x="2185" y="1488"/>
                  </a:lnTo>
                  <a:lnTo>
                    <a:pt x="2216" y="1529"/>
                  </a:lnTo>
                  <a:lnTo>
                    <a:pt x="2245" y="1568"/>
                  </a:lnTo>
                  <a:lnTo>
                    <a:pt x="2275" y="1609"/>
                  </a:lnTo>
                  <a:lnTo>
                    <a:pt x="2304" y="1650"/>
                  </a:lnTo>
                  <a:lnTo>
                    <a:pt x="2335" y="1689"/>
                  </a:lnTo>
                  <a:lnTo>
                    <a:pt x="2368" y="1727"/>
                  </a:lnTo>
                  <a:lnTo>
                    <a:pt x="2401" y="1790"/>
                  </a:lnTo>
                  <a:lnTo>
                    <a:pt x="2432" y="1857"/>
                  </a:lnTo>
                  <a:lnTo>
                    <a:pt x="2459" y="1928"/>
                  </a:lnTo>
                  <a:lnTo>
                    <a:pt x="2486" y="2001"/>
                  </a:lnTo>
                  <a:lnTo>
                    <a:pt x="2508" y="2078"/>
                  </a:lnTo>
                  <a:lnTo>
                    <a:pt x="2528" y="2155"/>
                  </a:lnTo>
                  <a:lnTo>
                    <a:pt x="2544" y="2230"/>
                  </a:lnTo>
                  <a:lnTo>
                    <a:pt x="2556" y="2307"/>
                  </a:lnTo>
                  <a:lnTo>
                    <a:pt x="2562" y="2366"/>
                  </a:lnTo>
                  <a:lnTo>
                    <a:pt x="2566" y="2425"/>
                  </a:lnTo>
                  <a:lnTo>
                    <a:pt x="2566" y="2485"/>
                  </a:lnTo>
                  <a:lnTo>
                    <a:pt x="2562" y="2546"/>
                  </a:lnTo>
                  <a:lnTo>
                    <a:pt x="2556" y="2606"/>
                  </a:lnTo>
                  <a:lnTo>
                    <a:pt x="2548" y="2665"/>
                  </a:lnTo>
                  <a:lnTo>
                    <a:pt x="2535" y="2724"/>
                  </a:lnTo>
                  <a:lnTo>
                    <a:pt x="2520" y="2783"/>
                  </a:lnTo>
                  <a:lnTo>
                    <a:pt x="2504" y="2840"/>
                  </a:lnTo>
                  <a:lnTo>
                    <a:pt x="2484" y="2896"/>
                  </a:lnTo>
                  <a:lnTo>
                    <a:pt x="2463" y="2950"/>
                  </a:lnTo>
                  <a:lnTo>
                    <a:pt x="2438" y="3002"/>
                  </a:lnTo>
                  <a:lnTo>
                    <a:pt x="2412" y="3051"/>
                  </a:lnTo>
                  <a:lnTo>
                    <a:pt x="2384" y="3099"/>
                  </a:lnTo>
                  <a:lnTo>
                    <a:pt x="2353" y="3144"/>
                  </a:lnTo>
                  <a:lnTo>
                    <a:pt x="2322" y="3185"/>
                  </a:lnTo>
                  <a:lnTo>
                    <a:pt x="2265" y="3193"/>
                  </a:lnTo>
                  <a:lnTo>
                    <a:pt x="2208" y="3200"/>
                  </a:lnTo>
                  <a:lnTo>
                    <a:pt x="2150" y="3207"/>
                  </a:lnTo>
                  <a:lnTo>
                    <a:pt x="2092" y="3210"/>
                  </a:lnTo>
                  <a:lnTo>
                    <a:pt x="2033" y="3213"/>
                  </a:lnTo>
                  <a:lnTo>
                    <a:pt x="1974" y="3215"/>
                  </a:lnTo>
                  <a:lnTo>
                    <a:pt x="1915" y="3216"/>
                  </a:lnTo>
                  <a:lnTo>
                    <a:pt x="1856" y="3216"/>
                  </a:lnTo>
                  <a:lnTo>
                    <a:pt x="1796" y="3218"/>
                  </a:lnTo>
                  <a:lnTo>
                    <a:pt x="1737" y="3218"/>
                  </a:lnTo>
                  <a:lnTo>
                    <a:pt x="1678" y="3216"/>
                  </a:lnTo>
                  <a:lnTo>
                    <a:pt x="1617" y="3218"/>
                  </a:lnTo>
                  <a:lnTo>
                    <a:pt x="1559" y="3218"/>
                  </a:lnTo>
                  <a:lnTo>
                    <a:pt x="1500" y="3218"/>
                  </a:lnTo>
                  <a:lnTo>
                    <a:pt x="1441" y="3220"/>
                  </a:lnTo>
                  <a:lnTo>
                    <a:pt x="1382" y="3223"/>
                  </a:lnTo>
                  <a:lnTo>
                    <a:pt x="1364" y="32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6" name="Freeform 10"/>
            <p:cNvSpPr>
              <a:spLocks/>
            </p:cNvSpPr>
            <p:nvPr/>
          </p:nvSpPr>
          <p:spPr bwMode="auto">
            <a:xfrm>
              <a:off x="4436" y="2731"/>
              <a:ext cx="765" cy="562"/>
            </a:xfrm>
            <a:custGeom>
              <a:avLst/>
              <a:gdLst>
                <a:gd name="T0" fmla="*/ 844 w 1530"/>
                <a:gd name="T1" fmla="*/ 1120 h 1123"/>
                <a:gd name="T2" fmla="*/ 734 w 1530"/>
                <a:gd name="T3" fmla="*/ 1115 h 1123"/>
                <a:gd name="T4" fmla="*/ 625 w 1530"/>
                <a:gd name="T5" fmla="*/ 1112 h 1123"/>
                <a:gd name="T6" fmla="*/ 515 w 1530"/>
                <a:gd name="T7" fmla="*/ 1109 h 1123"/>
                <a:gd name="T8" fmla="*/ 404 w 1530"/>
                <a:gd name="T9" fmla="*/ 1105 h 1123"/>
                <a:gd name="T10" fmla="*/ 293 w 1530"/>
                <a:gd name="T11" fmla="*/ 1100 h 1123"/>
                <a:gd name="T12" fmla="*/ 183 w 1530"/>
                <a:gd name="T13" fmla="*/ 1096 h 1123"/>
                <a:gd name="T14" fmla="*/ 72 w 1530"/>
                <a:gd name="T15" fmla="*/ 1087 h 1123"/>
                <a:gd name="T16" fmla="*/ 10 w 1530"/>
                <a:gd name="T17" fmla="*/ 1024 h 1123"/>
                <a:gd name="T18" fmla="*/ 0 w 1530"/>
                <a:gd name="T19" fmla="*/ 899 h 1123"/>
                <a:gd name="T20" fmla="*/ 29 w 1530"/>
                <a:gd name="T21" fmla="*/ 824 h 1123"/>
                <a:gd name="T22" fmla="*/ 70 w 1530"/>
                <a:gd name="T23" fmla="*/ 787 h 1123"/>
                <a:gd name="T24" fmla="*/ 108 w 1530"/>
                <a:gd name="T25" fmla="*/ 749 h 1123"/>
                <a:gd name="T26" fmla="*/ 145 w 1530"/>
                <a:gd name="T27" fmla="*/ 710 h 1123"/>
                <a:gd name="T28" fmla="*/ 181 w 1530"/>
                <a:gd name="T29" fmla="*/ 667 h 1123"/>
                <a:gd name="T30" fmla="*/ 216 w 1530"/>
                <a:gd name="T31" fmla="*/ 625 h 1123"/>
                <a:gd name="T32" fmla="*/ 248 w 1530"/>
                <a:gd name="T33" fmla="*/ 580 h 1123"/>
                <a:gd name="T34" fmla="*/ 278 w 1530"/>
                <a:gd name="T35" fmla="*/ 536 h 1123"/>
                <a:gd name="T36" fmla="*/ 296 w 1530"/>
                <a:gd name="T37" fmla="*/ 502 h 1123"/>
                <a:gd name="T38" fmla="*/ 306 w 1530"/>
                <a:gd name="T39" fmla="*/ 479 h 1123"/>
                <a:gd name="T40" fmla="*/ 317 w 1530"/>
                <a:gd name="T41" fmla="*/ 456 h 1123"/>
                <a:gd name="T42" fmla="*/ 333 w 1530"/>
                <a:gd name="T43" fmla="*/ 435 h 1123"/>
                <a:gd name="T44" fmla="*/ 356 w 1530"/>
                <a:gd name="T45" fmla="*/ 386 h 1123"/>
                <a:gd name="T46" fmla="*/ 384 w 1530"/>
                <a:gd name="T47" fmla="*/ 307 h 1123"/>
                <a:gd name="T48" fmla="*/ 414 w 1530"/>
                <a:gd name="T49" fmla="*/ 226 h 1123"/>
                <a:gd name="T50" fmla="*/ 435 w 1530"/>
                <a:gd name="T51" fmla="*/ 142 h 1123"/>
                <a:gd name="T52" fmla="*/ 448 w 1530"/>
                <a:gd name="T53" fmla="*/ 88 h 1123"/>
                <a:gd name="T54" fmla="*/ 466 w 1530"/>
                <a:gd name="T55" fmla="*/ 64 h 1123"/>
                <a:gd name="T56" fmla="*/ 487 w 1530"/>
                <a:gd name="T57" fmla="*/ 39 h 1123"/>
                <a:gd name="T58" fmla="*/ 510 w 1530"/>
                <a:gd name="T59" fmla="*/ 13 h 1123"/>
                <a:gd name="T60" fmla="*/ 531 w 1530"/>
                <a:gd name="T61" fmla="*/ 11 h 1123"/>
                <a:gd name="T62" fmla="*/ 549 w 1530"/>
                <a:gd name="T63" fmla="*/ 34 h 1123"/>
                <a:gd name="T64" fmla="*/ 569 w 1530"/>
                <a:gd name="T65" fmla="*/ 57 h 1123"/>
                <a:gd name="T66" fmla="*/ 590 w 1530"/>
                <a:gd name="T67" fmla="*/ 82 h 1123"/>
                <a:gd name="T68" fmla="*/ 592 w 1530"/>
                <a:gd name="T69" fmla="*/ 116 h 1123"/>
                <a:gd name="T70" fmla="*/ 590 w 1530"/>
                <a:gd name="T71" fmla="*/ 162 h 1123"/>
                <a:gd name="T72" fmla="*/ 602 w 1530"/>
                <a:gd name="T73" fmla="*/ 209 h 1123"/>
                <a:gd name="T74" fmla="*/ 618 w 1530"/>
                <a:gd name="T75" fmla="*/ 255 h 1123"/>
                <a:gd name="T76" fmla="*/ 642 w 1530"/>
                <a:gd name="T77" fmla="*/ 289 h 1123"/>
                <a:gd name="T78" fmla="*/ 656 w 1530"/>
                <a:gd name="T79" fmla="*/ 309 h 1123"/>
                <a:gd name="T80" fmla="*/ 667 w 1530"/>
                <a:gd name="T81" fmla="*/ 337 h 1123"/>
                <a:gd name="T82" fmla="*/ 693 w 1530"/>
                <a:gd name="T83" fmla="*/ 365 h 1123"/>
                <a:gd name="T84" fmla="*/ 777 w 1530"/>
                <a:gd name="T85" fmla="*/ 477 h 1123"/>
                <a:gd name="T86" fmla="*/ 866 w 1530"/>
                <a:gd name="T87" fmla="*/ 589 h 1123"/>
                <a:gd name="T88" fmla="*/ 961 w 1530"/>
                <a:gd name="T89" fmla="*/ 695 h 1123"/>
                <a:gd name="T90" fmla="*/ 1061 w 1530"/>
                <a:gd name="T91" fmla="*/ 795 h 1123"/>
                <a:gd name="T92" fmla="*/ 1169 w 1530"/>
                <a:gd name="T93" fmla="*/ 888 h 1123"/>
                <a:gd name="T94" fmla="*/ 1282 w 1530"/>
                <a:gd name="T95" fmla="*/ 970 h 1123"/>
                <a:gd name="T96" fmla="*/ 1403 w 1530"/>
                <a:gd name="T97" fmla="*/ 1042 h 1123"/>
                <a:gd name="T98" fmla="*/ 1530 w 1530"/>
                <a:gd name="T99" fmla="*/ 1099 h 1123"/>
                <a:gd name="T100" fmla="*/ 1473 w 1530"/>
                <a:gd name="T101" fmla="*/ 1110 h 1123"/>
                <a:gd name="T102" fmla="*/ 1417 w 1530"/>
                <a:gd name="T103" fmla="*/ 1117 h 1123"/>
                <a:gd name="T104" fmla="*/ 1360 w 1530"/>
                <a:gd name="T105" fmla="*/ 1118 h 1123"/>
                <a:gd name="T106" fmla="*/ 1303 w 1530"/>
                <a:gd name="T107" fmla="*/ 1117 h 1123"/>
                <a:gd name="T108" fmla="*/ 1246 w 1530"/>
                <a:gd name="T109" fmla="*/ 1115 h 1123"/>
                <a:gd name="T110" fmla="*/ 1187 w 1530"/>
                <a:gd name="T111" fmla="*/ 1114 h 1123"/>
                <a:gd name="T112" fmla="*/ 1130 w 1530"/>
                <a:gd name="T113" fmla="*/ 1115 h 1123"/>
                <a:gd name="T114" fmla="*/ 1072 w 1530"/>
                <a:gd name="T115" fmla="*/ 1118 h 1123"/>
                <a:gd name="T116" fmla="*/ 1025 w 1530"/>
                <a:gd name="T117" fmla="*/ 1120 h 1123"/>
                <a:gd name="T118" fmla="*/ 987 w 1530"/>
                <a:gd name="T119" fmla="*/ 1118 h 1123"/>
                <a:gd name="T120" fmla="*/ 955 w 1530"/>
                <a:gd name="T121" fmla="*/ 1117 h 1123"/>
                <a:gd name="T122" fmla="*/ 924 w 1530"/>
                <a:gd name="T123" fmla="*/ 1118 h 1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30" h="1123">
                  <a:moveTo>
                    <a:pt x="898" y="1123"/>
                  </a:moveTo>
                  <a:lnTo>
                    <a:pt x="844" y="1120"/>
                  </a:lnTo>
                  <a:lnTo>
                    <a:pt x="790" y="1117"/>
                  </a:lnTo>
                  <a:lnTo>
                    <a:pt x="734" y="1115"/>
                  </a:lnTo>
                  <a:lnTo>
                    <a:pt x="680" y="1114"/>
                  </a:lnTo>
                  <a:lnTo>
                    <a:pt x="625" y="1112"/>
                  </a:lnTo>
                  <a:lnTo>
                    <a:pt x="571" y="1110"/>
                  </a:lnTo>
                  <a:lnTo>
                    <a:pt x="515" y="1109"/>
                  </a:lnTo>
                  <a:lnTo>
                    <a:pt x="459" y="1107"/>
                  </a:lnTo>
                  <a:lnTo>
                    <a:pt x="404" y="1105"/>
                  </a:lnTo>
                  <a:lnTo>
                    <a:pt x="348" y="1102"/>
                  </a:lnTo>
                  <a:lnTo>
                    <a:pt x="293" y="1100"/>
                  </a:lnTo>
                  <a:lnTo>
                    <a:pt x="237" y="1099"/>
                  </a:lnTo>
                  <a:lnTo>
                    <a:pt x="183" y="1096"/>
                  </a:lnTo>
                  <a:lnTo>
                    <a:pt x="127" y="1092"/>
                  </a:lnTo>
                  <a:lnTo>
                    <a:pt x="72" y="1087"/>
                  </a:lnTo>
                  <a:lnTo>
                    <a:pt x="16" y="1083"/>
                  </a:lnTo>
                  <a:lnTo>
                    <a:pt x="10" y="1024"/>
                  </a:lnTo>
                  <a:lnTo>
                    <a:pt x="2" y="961"/>
                  </a:lnTo>
                  <a:lnTo>
                    <a:pt x="0" y="899"/>
                  </a:lnTo>
                  <a:lnTo>
                    <a:pt x="10" y="840"/>
                  </a:lnTo>
                  <a:lnTo>
                    <a:pt x="29" y="824"/>
                  </a:lnTo>
                  <a:lnTo>
                    <a:pt x="49" y="806"/>
                  </a:lnTo>
                  <a:lnTo>
                    <a:pt x="70" y="787"/>
                  </a:lnTo>
                  <a:lnTo>
                    <a:pt x="88" y="769"/>
                  </a:lnTo>
                  <a:lnTo>
                    <a:pt x="108" y="749"/>
                  </a:lnTo>
                  <a:lnTo>
                    <a:pt x="127" y="729"/>
                  </a:lnTo>
                  <a:lnTo>
                    <a:pt x="145" y="710"/>
                  </a:lnTo>
                  <a:lnTo>
                    <a:pt x="163" y="688"/>
                  </a:lnTo>
                  <a:lnTo>
                    <a:pt x="181" y="667"/>
                  </a:lnTo>
                  <a:lnTo>
                    <a:pt x="198" y="646"/>
                  </a:lnTo>
                  <a:lnTo>
                    <a:pt x="216" y="625"/>
                  </a:lnTo>
                  <a:lnTo>
                    <a:pt x="232" y="603"/>
                  </a:lnTo>
                  <a:lnTo>
                    <a:pt x="248" y="580"/>
                  </a:lnTo>
                  <a:lnTo>
                    <a:pt x="263" y="559"/>
                  </a:lnTo>
                  <a:lnTo>
                    <a:pt x="278" y="536"/>
                  </a:lnTo>
                  <a:lnTo>
                    <a:pt x="293" y="513"/>
                  </a:lnTo>
                  <a:lnTo>
                    <a:pt x="296" y="502"/>
                  </a:lnTo>
                  <a:lnTo>
                    <a:pt x="301" y="491"/>
                  </a:lnTo>
                  <a:lnTo>
                    <a:pt x="306" y="479"/>
                  </a:lnTo>
                  <a:lnTo>
                    <a:pt x="311" y="468"/>
                  </a:lnTo>
                  <a:lnTo>
                    <a:pt x="317" y="456"/>
                  </a:lnTo>
                  <a:lnTo>
                    <a:pt x="325" y="446"/>
                  </a:lnTo>
                  <a:lnTo>
                    <a:pt x="333" y="435"/>
                  </a:lnTo>
                  <a:lnTo>
                    <a:pt x="345" y="425"/>
                  </a:lnTo>
                  <a:lnTo>
                    <a:pt x="356" y="386"/>
                  </a:lnTo>
                  <a:lnTo>
                    <a:pt x="369" y="347"/>
                  </a:lnTo>
                  <a:lnTo>
                    <a:pt x="384" y="307"/>
                  </a:lnTo>
                  <a:lnTo>
                    <a:pt x="401" y="267"/>
                  </a:lnTo>
                  <a:lnTo>
                    <a:pt x="414" y="226"/>
                  </a:lnTo>
                  <a:lnTo>
                    <a:pt x="427" y="185"/>
                  </a:lnTo>
                  <a:lnTo>
                    <a:pt x="435" y="142"/>
                  </a:lnTo>
                  <a:lnTo>
                    <a:pt x="438" y="100"/>
                  </a:lnTo>
                  <a:lnTo>
                    <a:pt x="448" y="88"/>
                  </a:lnTo>
                  <a:lnTo>
                    <a:pt x="456" y="75"/>
                  </a:lnTo>
                  <a:lnTo>
                    <a:pt x="466" y="64"/>
                  </a:lnTo>
                  <a:lnTo>
                    <a:pt x="476" y="51"/>
                  </a:lnTo>
                  <a:lnTo>
                    <a:pt x="487" y="39"/>
                  </a:lnTo>
                  <a:lnTo>
                    <a:pt x="499" y="26"/>
                  </a:lnTo>
                  <a:lnTo>
                    <a:pt x="510" y="13"/>
                  </a:lnTo>
                  <a:lnTo>
                    <a:pt x="523" y="0"/>
                  </a:lnTo>
                  <a:lnTo>
                    <a:pt x="531" y="11"/>
                  </a:lnTo>
                  <a:lnTo>
                    <a:pt x="541" y="23"/>
                  </a:lnTo>
                  <a:lnTo>
                    <a:pt x="549" y="34"/>
                  </a:lnTo>
                  <a:lnTo>
                    <a:pt x="559" y="46"/>
                  </a:lnTo>
                  <a:lnTo>
                    <a:pt x="569" y="57"/>
                  </a:lnTo>
                  <a:lnTo>
                    <a:pt x="579" y="69"/>
                  </a:lnTo>
                  <a:lnTo>
                    <a:pt x="590" y="82"/>
                  </a:lnTo>
                  <a:lnTo>
                    <a:pt x="602" y="93"/>
                  </a:lnTo>
                  <a:lnTo>
                    <a:pt x="592" y="116"/>
                  </a:lnTo>
                  <a:lnTo>
                    <a:pt x="589" y="139"/>
                  </a:lnTo>
                  <a:lnTo>
                    <a:pt x="590" y="162"/>
                  </a:lnTo>
                  <a:lnTo>
                    <a:pt x="595" y="185"/>
                  </a:lnTo>
                  <a:lnTo>
                    <a:pt x="602" y="209"/>
                  </a:lnTo>
                  <a:lnTo>
                    <a:pt x="610" y="232"/>
                  </a:lnTo>
                  <a:lnTo>
                    <a:pt x="618" y="255"/>
                  </a:lnTo>
                  <a:lnTo>
                    <a:pt x="623" y="280"/>
                  </a:lnTo>
                  <a:lnTo>
                    <a:pt x="642" y="289"/>
                  </a:lnTo>
                  <a:lnTo>
                    <a:pt x="649" y="299"/>
                  </a:lnTo>
                  <a:lnTo>
                    <a:pt x="656" y="309"/>
                  </a:lnTo>
                  <a:lnTo>
                    <a:pt x="660" y="320"/>
                  </a:lnTo>
                  <a:lnTo>
                    <a:pt x="667" y="337"/>
                  </a:lnTo>
                  <a:lnTo>
                    <a:pt x="649" y="365"/>
                  </a:lnTo>
                  <a:lnTo>
                    <a:pt x="693" y="365"/>
                  </a:lnTo>
                  <a:lnTo>
                    <a:pt x="734" y="422"/>
                  </a:lnTo>
                  <a:lnTo>
                    <a:pt x="777" y="477"/>
                  </a:lnTo>
                  <a:lnTo>
                    <a:pt x="821" y="533"/>
                  </a:lnTo>
                  <a:lnTo>
                    <a:pt x="866" y="589"/>
                  </a:lnTo>
                  <a:lnTo>
                    <a:pt x="912" y="643"/>
                  </a:lnTo>
                  <a:lnTo>
                    <a:pt x="961" y="695"/>
                  </a:lnTo>
                  <a:lnTo>
                    <a:pt x="1010" y="746"/>
                  </a:lnTo>
                  <a:lnTo>
                    <a:pt x="1061" y="795"/>
                  </a:lnTo>
                  <a:lnTo>
                    <a:pt x="1115" y="842"/>
                  </a:lnTo>
                  <a:lnTo>
                    <a:pt x="1169" y="888"/>
                  </a:lnTo>
                  <a:lnTo>
                    <a:pt x="1225" y="930"/>
                  </a:lnTo>
                  <a:lnTo>
                    <a:pt x="1282" y="970"/>
                  </a:lnTo>
                  <a:lnTo>
                    <a:pt x="1342" y="1007"/>
                  </a:lnTo>
                  <a:lnTo>
                    <a:pt x="1403" y="1042"/>
                  </a:lnTo>
                  <a:lnTo>
                    <a:pt x="1465" y="1071"/>
                  </a:lnTo>
                  <a:lnTo>
                    <a:pt x="1530" y="1099"/>
                  </a:lnTo>
                  <a:lnTo>
                    <a:pt x="1502" y="1105"/>
                  </a:lnTo>
                  <a:lnTo>
                    <a:pt x="1473" y="1110"/>
                  </a:lnTo>
                  <a:lnTo>
                    <a:pt x="1445" y="1114"/>
                  </a:lnTo>
                  <a:lnTo>
                    <a:pt x="1417" y="1117"/>
                  </a:lnTo>
                  <a:lnTo>
                    <a:pt x="1388" y="1117"/>
                  </a:lnTo>
                  <a:lnTo>
                    <a:pt x="1360" y="1118"/>
                  </a:lnTo>
                  <a:lnTo>
                    <a:pt x="1331" y="1118"/>
                  </a:lnTo>
                  <a:lnTo>
                    <a:pt x="1303" y="1117"/>
                  </a:lnTo>
                  <a:lnTo>
                    <a:pt x="1274" y="1117"/>
                  </a:lnTo>
                  <a:lnTo>
                    <a:pt x="1246" y="1115"/>
                  </a:lnTo>
                  <a:lnTo>
                    <a:pt x="1216" y="1115"/>
                  </a:lnTo>
                  <a:lnTo>
                    <a:pt x="1187" y="1114"/>
                  </a:lnTo>
                  <a:lnTo>
                    <a:pt x="1159" y="1114"/>
                  </a:lnTo>
                  <a:lnTo>
                    <a:pt x="1130" y="1115"/>
                  </a:lnTo>
                  <a:lnTo>
                    <a:pt x="1102" y="1115"/>
                  </a:lnTo>
                  <a:lnTo>
                    <a:pt x="1072" y="1118"/>
                  </a:lnTo>
                  <a:lnTo>
                    <a:pt x="1048" y="1120"/>
                  </a:lnTo>
                  <a:lnTo>
                    <a:pt x="1025" y="1120"/>
                  </a:lnTo>
                  <a:lnTo>
                    <a:pt x="1005" y="1120"/>
                  </a:lnTo>
                  <a:lnTo>
                    <a:pt x="987" y="1118"/>
                  </a:lnTo>
                  <a:lnTo>
                    <a:pt x="971" y="1117"/>
                  </a:lnTo>
                  <a:lnTo>
                    <a:pt x="955" y="1117"/>
                  </a:lnTo>
                  <a:lnTo>
                    <a:pt x="940" y="1117"/>
                  </a:lnTo>
                  <a:lnTo>
                    <a:pt x="924" y="1118"/>
                  </a:lnTo>
                  <a:lnTo>
                    <a:pt x="898" y="1123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7" name="Freeform 11"/>
            <p:cNvSpPr>
              <a:spLocks/>
            </p:cNvSpPr>
            <p:nvPr/>
          </p:nvSpPr>
          <p:spPr bwMode="auto">
            <a:xfrm>
              <a:off x="4746" y="2305"/>
              <a:ext cx="705" cy="982"/>
            </a:xfrm>
            <a:custGeom>
              <a:avLst/>
              <a:gdLst>
                <a:gd name="T0" fmla="*/ 999 w 1411"/>
                <a:gd name="T1" fmla="*/ 1923 h 1962"/>
                <a:gd name="T2" fmla="*/ 1026 w 1411"/>
                <a:gd name="T3" fmla="*/ 1851 h 1962"/>
                <a:gd name="T4" fmla="*/ 899 w 1411"/>
                <a:gd name="T5" fmla="*/ 1887 h 1962"/>
                <a:gd name="T6" fmla="*/ 948 w 1411"/>
                <a:gd name="T7" fmla="*/ 1794 h 1962"/>
                <a:gd name="T8" fmla="*/ 824 w 1411"/>
                <a:gd name="T9" fmla="*/ 1869 h 1962"/>
                <a:gd name="T10" fmla="*/ 914 w 1411"/>
                <a:gd name="T11" fmla="*/ 1746 h 1962"/>
                <a:gd name="T12" fmla="*/ 744 w 1411"/>
                <a:gd name="T13" fmla="*/ 1827 h 1962"/>
                <a:gd name="T14" fmla="*/ 822 w 1411"/>
                <a:gd name="T15" fmla="*/ 1715 h 1962"/>
                <a:gd name="T16" fmla="*/ 721 w 1411"/>
                <a:gd name="T17" fmla="*/ 1758 h 1962"/>
                <a:gd name="T18" fmla="*/ 681 w 1411"/>
                <a:gd name="T19" fmla="*/ 1715 h 1962"/>
                <a:gd name="T20" fmla="*/ 779 w 1411"/>
                <a:gd name="T21" fmla="*/ 1637 h 1962"/>
                <a:gd name="T22" fmla="*/ 623 w 1411"/>
                <a:gd name="T23" fmla="*/ 1715 h 1962"/>
                <a:gd name="T24" fmla="*/ 547 w 1411"/>
                <a:gd name="T25" fmla="*/ 1692 h 1962"/>
                <a:gd name="T26" fmla="*/ 683 w 1411"/>
                <a:gd name="T27" fmla="*/ 1558 h 1962"/>
                <a:gd name="T28" fmla="*/ 582 w 1411"/>
                <a:gd name="T29" fmla="*/ 1642 h 1962"/>
                <a:gd name="T30" fmla="*/ 469 w 1411"/>
                <a:gd name="T31" fmla="*/ 1632 h 1962"/>
                <a:gd name="T32" fmla="*/ 618 w 1411"/>
                <a:gd name="T33" fmla="*/ 1493 h 1962"/>
                <a:gd name="T34" fmla="*/ 518 w 1411"/>
                <a:gd name="T35" fmla="*/ 1570 h 1962"/>
                <a:gd name="T36" fmla="*/ 408 w 1411"/>
                <a:gd name="T37" fmla="*/ 1557 h 1962"/>
                <a:gd name="T38" fmla="*/ 515 w 1411"/>
                <a:gd name="T39" fmla="*/ 1504 h 1962"/>
                <a:gd name="T40" fmla="*/ 454 w 1411"/>
                <a:gd name="T41" fmla="*/ 1504 h 1962"/>
                <a:gd name="T42" fmla="*/ 372 w 1411"/>
                <a:gd name="T43" fmla="*/ 1480 h 1962"/>
                <a:gd name="T44" fmla="*/ 410 w 1411"/>
                <a:gd name="T45" fmla="*/ 1431 h 1962"/>
                <a:gd name="T46" fmla="*/ 302 w 1411"/>
                <a:gd name="T47" fmla="*/ 1419 h 1962"/>
                <a:gd name="T48" fmla="*/ 389 w 1411"/>
                <a:gd name="T49" fmla="*/ 1370 h 1962"/>
                <a:gd name="T50" fmla="*/ 359 w 1411"/>
                <a:gd name="T51" fmla="*/ 1354 h 1962"/>
                <a:gd name="T52" fmla="*/ 224 w 1411"/>
                <a:gd name="T53" fmla="*/ 1357 h 1962"/>
                <a:gd name="T54" fmla="*/ 287 w 1411"/>
                <a:gd name="T55" fmla="*/ 1328 h 1962"/>
                <a:gd name="T56" fmla="*/ 367 w 1411"/>
                <a:gd name="T57" fmla="*/ 1267 h 1962"/>
                <a:gd name="T58" fmla="*/ 168 w 1411"/>
                <a:gd name="T59" fmla="*/ 1290 h 1962"/>
                <a:gd name="T60" fmla="*/ 297 w 1411"/>
                <a:gd name="T61" fmla="*/ 1208 h 1962"/>
                <a:gd name="T62" fmla="*/ 121 w 1411"/>
                <a:gd name="T63" fmla="*/ 1231 h 1962"/>
                <a:gd name="T64" fmla="*/ 242 w 1411"/>
                <a:gd name="T65" fmla="*/ 1150 h 1962"/>
                <a:gd name="T66" fmla="*/ 73 w 1411"/>
                <a:gd name="T67" fmla="*/ 1169 h 1962"/>
                <a:gd name="T68" fmla="*/ 166 w 1411"/>
                <a:gd name="T69" fmla="*/ 1094 h 1962"/>
                <a:gd name="T70" fmla="*/ 34 w 1411"/>
                <a:gd name="T71" fmla="*/ 1104 h 1962"/>
                <a:gd name="T72" fmla="*/ 143 w 1411"/>
                <a:gd name="T73" fmla="*/ 1017 h 1962"/>
                <a:gd name="T74" fmla="*/ 8 w 1411"/>
                <a:gd name="T75" fmla="*/ 1033 h 1962"/>
                <a:gd name="T76" fmla="*/ 289 w 1411"/>
                <a:gd name="T77" fmla="*/ 858 h 1962"/>
                <a:gd name="T78" fmla="*/ 572 w 1411"/>
                <a:gd name="T79" fmla="*/ 778 h 1962"/>
                <a:gd name="T80" fmla="*/ 843 w 1411"/>
                <a:gd name="T81" fmla="*/ 1055 h 1962"/>
                <a:gd name="T82" fmla="*/ 951 w 1411"/>
                <a:gd name="T83" fmla="*/ 1138 h 1962"/>
                <a:gd name="T84" fmla="*/ 1002 w 1411"/>
                <a:gd name="T85" fmla="*/ 1096 h 1962"/>
                <a:gd name="T86" fmla="*/ 979 w 1411"/>
                <a:gd name="T87" fmla="*/ 1055 h 1962"/>
                <a:gd name="T88" fmla="*/ 910 w 1411"/>
                <a:gd name="T89" fmla="*/ 1025 h 1962"/>
                <a:gd name="T90" fmla="*/ 874 w 1411"/>
                <a:gd name="T91" fmla="*/ 999 h 1962"/>
                <a:gd name="T92" fmla="*/ 827 w 1411"/>
                <a:gd name="T93" fmla="*/ 940 h 1962"/>
                <a:gd name="T94" fmla="*/ 753 w 1411"/>
                <a:gd name="T95" fmla="*/ 896 h 1962"/>
                <a:gd name="T96" fmla="*/ 673 w 1411"/>
                <a:gd name="T97" fmla="*/ 842 h 1962"/>
                <a:gd name="T98" fmla="*/ 627 w 1411"/>
                <a:gd name="T99" fmla="*/ 788 h 1962"/>
                <a:gd name="T100" fmla="*/ 588 w 1411"/>
                <a:gd name="T101" fmla="*/ 726 h 1962"/>
                <a:gd name="T102" fmla="*/ 484 w 1411"/>
                <a:gd name="T103" fmla="*/ 679 h 1962"/>
                <a:gd name="T104" fmla="*/ 395 w 1411"/>
                <a:gd name="T105" fmla="*/ 630 h 1962"/>
                <a:gd name="T106" fmla="*/ 333 w 1411"/>
                <a:gd name="T107" fmla="*/ 482 h 1962"/>
                <a:gd name="T108" fmla="*/ 400 w 1411"/>
                <a:gd name="T109" fmla="*/ 298 h 1962"/>
                <a:gd name="T110" fmla="*/ 448 w 1411"/>
                <a:gd name="T111" fmla="*/ 144 h 1962"/>
                <a:gd name="T112" fmla="*/ 614 w 1411"/>
                <a:gd name="T113" fmla="*/ 23 h 1962"/>
                <a:gd name="T114" fmla="*/ 1013 w 1411"/>
                <a:gd name="T115" fmla="*/ 258 h 1962"/>
                <a:gd name="T116" fmla="*/ 1391 w 1411"/>
                <a:gd name="T117" fmla="*/ 973 h 1962"/>
                <a:gd name="T118" fmla="*/ 1209 w 1411"/>
                <a:gd name="T119" fmla="*/ 1900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11" h="1962">
                  <a:moveTo>
                    <a:pt x="1120" y="1962"/>
                  </a:moveTo>
                  <a:lnTo>
                    <a:pt x="1105" y="1961"/>
                  </a:lnTo>
                  <a:lnTo>
                    <a:pt x="1090" y="1959"/>
                  </a:lnTo>
                  <a:lnTo>
                    <a:pt x="1074" y="1957"/>
                  </a:lnTo>
                  <a:lnTo>
                    <a:pt x="1057" y="1957"/>
                  </a:lnTo>
                  <a:lnTo>
                    <a:pt x="1041" y="1956"/>
                  </a:lnTo>
                  <a:lnTo>
                    <a:pt x="1025" y="1952"/>
                  </a:lnTo>
                  <a:lnTo>
                    <a:pt x="1008" y="1949"/>
                  </a:lnTo>
                  <a:lnTo>
                    <a:pt x="992" y="1943"/>
                  </a:lnTo>
                  <a:lnTo>
                    <a:pt x="984" y="1935"/>
                  </a:lnTo>
                  <a:lnTo>
                    <a:pt x="999" y="1923"/>
                  </a:lnTo>
                  <a:lnTo>
                    <a:pt x="1012" y="1913"/>
                  </a:lnTo>
                  <a:lnTo>
                    <a:pt x="1025" y="1902"/>
                  </a:lnTo>
                  <a:lnTo>
                    <a:pt x="1036" y="1890"/>
                  </a:lnTo>
                  <a:lnTo>
                    <a:pt x="1048" y="1877"/>
                  </a:lnTo>
                  <a:lnTo>
                    <a:pt x="1057" y="1863"/>
                  </a:lnTo>
                  <a:lnTo>
                    <a:pt x="1067" y="1846"/>
                  </a:lnTo>
                  <a:lnTo>
                    <a:pt x="1075" y="1827"/>
                  </a:lnTo>
                  <a:lnTo>
                    <a:pt x="1071" y="1815"/>
                  </a:lnTo>
                  <a:lnTo>
                    <a:pt x="1046" y="1822"/>
                  </a:lnTo>
                  <a:lnTo>
                    <a:pt x="1036" y="1836"/>
                  </a:lnTo>
                  <a:lnTo>
                    <a:pt x="1026" y="1851"/>
                  </a:lnTo>
                  <a:lnTo>
                    <a:pt x="1015" y="1866"/>
                  </a:lnTo>
                  <a:lnTo>
                    <a:pt x="1002" y="1879"/>
                  </a:lnTo>
                  <a:lnTo>
                    <a:pt x="987" y="1892"/>
                  </a:lnTo>
                  <a:lnTo>
                    <a:pt x="972" y="1903"/>
                  </a:lnTo>
                  <a:lnTo>
                    <a:pt x="954" y="1912"/>
                  </a:lnTo>
                  <a:lnTo>
                    <a:pt x="935" y="1918"/>
                  </a:lnTo>
                  <a:lnTo>
                    <a:pt x="922" y="1917"/>
                  </a:lnTo>
                  <a:lnTo>
                    <a:pt x="910" y="1913"/>
                  </a:lnTo>
                  <a:lnTo>
                    <a:pt x="899" y="1907"/>
                  </a:lnTo>
                  <a:lnTo>
                    <a:pt x="887" y="1899"/>
                  </a:lnTo>
                  <a:lnTo>
                    <a:pt x="899" y="1887"/>
                  </a:lnTo>
                  <a:lnTo>
                    <a:pt x="912" y="1876"/>
                  </a:lnTo>
                  <a:lnTo>
                    <a:pt x="923" y="1864"/>
                  </a:lnTo>
                  <a:lnTo>
                    <a:pt x="936" y="1853"/>
                  </a:lnTo>
                  <a:lnTo>
                    <a:pt x="950" y="1841"/>
                  </a:lnTo>
                  <a:lnTo>
                    <a:pt x="963" y="1828"/>
                  </a:lnTo>
                  <a:lnTo>
                    <a:pt x="976" y="1815"/>
                  </a:lnTo>
                  <a:lnTo>
                    <a:pt x="989" y="1800"/>
                  </a:lnTo>
                  <a:lnTo>
                    <a:pt x="989" y="1763"/>
                  </a:lnTo>
                  <a:lnTo>
                    <a:pt x="969" y="1771"/>
                  </a:lnTo>
                  <a:lnTo>
                    <a:pt x="958" y="1782"/>
                  </a:lnTo>
                  <a:lnTo>
                    <a:pt x="948" y="1794"/>
                  </a:lnTo>
                  <a:lnTo>
                    <a:pt x="938" y="1804"/>
                  </a:lnTo>
                  <a:lnTo>
                    <a:pt x="928" y="1813"/>
                  </a:lnTo>
                  <a:lnTo>
                    <a:pt x="918" y="1825"/>
                  </a:lnTo>
                  <a:lnTo>
                    <a:pt x="907" y="1835"/>
                  </a:lnTo>
                  <a:lnTo>
                    <a:pt x="894" y="1846"/>
                  </a:lnTo>
                  <a:lnTo>
                    <a:pt x="879" y="1858"/>
                  </a:lnTo>
                  <a:lnTo>
                    <a:pt x="871" y="1863"/>
                  </a:lnTo>
                  <a:lnTo>
                    <a:pt x="860" y="1867"/>
                  </a:lnTo>
                  <a:lnTo>
                    <a:pt x="847" y="1869"/>
                  </a:lnTo>
                  <a:lnTo>
                    <a:pt x="833" y="1872"/>
                  </a:lnTo>
                  <a:lnTo>
                    <a:pt x="824" y="1869"/>
                  </a:lnTo>
                  <a:lnTo>
                    <a:pt x="812" y="1867"/>
                  </a:lnTo>
                  <a:lnTo>
                    <a:pt x="799" y="1863"/>
                  </a:lnTo>
                  <a:lnTo>
                    <a:pt x="786" y="1858"/>
                  </a:lnTo>
                  <a:lnTo>
                    <a:pt x="781" y="1849"/>
                  </a:lnTo>
                  <a:lnTo>
                    <a:pt x="802" y="1838"/>
                  </a:lnTo>
                  <a:lnTo>
                    <a:pt x="824" y="1825"/>
                  </a:lnTo>
                  <a:lnTo>
                    <a:pt x="843" y="1812"/>
                  </a:lnTo>
                  <a:lnTo>
                    <a:pt x="863" y="1797"/>
                  </a:lnTo>
                  <a:lnTo>
                    <a:pt x="881" y="1782"/>
                  </a:lnTo>
                  <a:lnTo>
                    <a:pt x="897" y="1766"/>
                  </a:lnTo>
                  <a:lnTo>
                    <a:pt x="914" y="1746"/>
                  </a:lnTo>
                  <a:lnTo>
                    <a:pt x="927" y="1727"/>
                  </a:lnTo>
                  <a:lnTo>
                    <a:pt x="910" y="1706"/>
                  </a:lnTo>
                  <a:lnTo>
                    <a:pt x="900" y="1710"/>
                  </a:lnTo>
                  <a:lnTo>
                    <a:pt x="886" y="1728"/>
                  </a:lnTo>
                  <a:lnTo>
                    <a:pt x="869" y="1748"/>
                  </a:lnTo>
                  <a:lnTo>
                    <a:pt x="853" y="1764"/>
                  </a:lnTo>
                  <a:lnTo>
                    <a:pt x="835" y="1781"/>
                  </a:lnTo>
                  <a:lnTo>
                    <a:pt x="814" y="1796"/>
                  </a:lnTo>
                  <a:lnTo>
                    <a:pt x="793" y="1809"/>
                  </a:lnTo>
                  <a:lnTo>
                    <a:pt x="770" y="1818"/>
                  </a:lnTo>
                  <a:lnTo>
                    <a:pt x="744" y="1827"/>
                  </a:lnTo>
                  <a:lnTo>
                    <a:pt x="709" y="1809"/>
                  </a:lnTo>
                  <a:lnTo>
                    <a:pt x="714" y="1796"/>
                  </a:lnTo>
                  <a:lnTo>
                    <a:pt x="722" y="1789"/>
                  </a:lnTo>
                  <a:lnTo>
                    <a:pt x="732" y="1782"/>
                  </a:lnTo>
                  <a:lnTo>
                    <a:pt x="744" y="1778"/>
                  </a:lnTo>
                  <a:lnTo>
                    <a:pt x="760" y="1771"/>
                  </a:lnTo>
                  <a:lnTo>
                    <a:pt x="773" y="1760"/>
                  </a:lnTo>
                  <a:lnTo>
                    <a:pt x="784" y="1748"/>
                  </a:lnTo>
                  <a:lnTo>
                    <a:pt x="797" y="1738"/>
                  </a:lnTo>
                  <a:lnTo>
                    <a:pt x="811" y="1727"/>
                  </a:lnTo>
                  <a:lnTo>
                    <a:pt x="822" y="1715"/>
                  </a:lnTo>
                  <a:lnTo>
                    <a:pt x="832" y="1702"/>
                  </a:lnTo>
                  <a:lnTo>
                    <a:pt x="842" y="1689"/>
                  </a:lnTo>
                  <a:lnTo>
                    <a:pt x="850" y="1673"/>
                  </a:lnTo>
                  <a:lnTo>
                    <a:pt x="842" y="1660"/>
                  </a:lnTo>
                  <a:lnTo>
                    <a:pt x="822" y="1665"/>
                  </a:lnTo>
                  <a:lnTo>
                    <a:pt x="807" y="1683"/>
                  </a:lnTo>
                  <a:lnTo>
                    <a:pt x="791" y="1699"/>
                  </a:lnTo>
                  <a:lnTo>
                    <a:pt x="775" y="1715"/>
                  </a:lnTo>
                  <a:lnTo>
                    <a:pt x="758" y="1730"/>
                  </a:lnTo>
                  <a:lnTo>
                    <a:pt x="740" y="1745"/>
                  </a:lnTo>
                  <a:lnTo>
                    <a:pt x="721" y="1758"/>
                  </a:lnTo>
                  <a:lnTo>
                    <a:pt x="699" y="1769"/>
                  </a:lnTo>
                  <a:lnTo>
                    <a:pt x="675" y="1779"/>
                  </a:lnTo>
                  <a:lnTo>
                    <a:pt x="662" y="1778"/>
                  </a:lnTo>
                  <a:lnTo>
                    <a:pt x="652" y="1773"/>
                  </a:lnTo>
                  <a:lnTo>
                    <a:pt x="641" y="1766"/>
                  </a:lnTo>
                  <a:lnTo>
                    <a:pt x="629" y="1756"/>
                  </a:lnTo>
                  <a:lnTo>
                    <a:pt x="637" y="1742"/>
                  </a:lnTo>
                  <a:lnTo>
                    <a:pt x="649" y="1737"/>
                  </a:lnTo>
                  <a:lnTo>
                    <a:pt x="660" y="1730"/>
                  </a:lnTo>
                  <a:lnTo>
                    <a:pt x="670" y="1724"/>
                  </a:lnTo>
                  <a:lnTo>
                    <a:pt x="681" y="1715"/>
                  </a:lnTo>
                  <a:lnTo>
                    <a:pt x="691" y="1707"/>
                  </a:lnTo>
                  <a:lnTo>
                    <a:pt x="703" y="1701"/>
                  </a:lnTo>
                  <a:lnTo>
                    <a:pt x="716" y="1692"/>
                  </a:lnTo>
                  <a:lnTo>
                    <a:pt x="729" y="1686"/>
                  </a:lnTo>
                  <a:lnTo>
                    <a:pt x="737" y="1681"/>
                  </a:lnTo>
                  <a:lnTo>
                    <a:pt x="744" y="1676"/>
                  </a:lnTo>
                  <a:lnTo>
                    <a:pt x="752" y="1670"/>
                  </a:lnTo>
                  <a:lnTo>
                    <a:pt x="760" y="1663"/>
                  </a:lnTo>
                  <a:lnTo>
                    <a:pt x="766" y="1655"/>
                  </a:lnTo>
                  <a:lnTo>
                    <a:pt x="773" y="1647"/>
                  </a:lnTo>
                  <a:lnTo>
                    <a:pt x="779" y="1637"/>
                  </a:lnTo>
                  <a:lnTo>
                    <a:pt x="784" y="1625"/>
                  </a:lnTo>
                  <a:lnTo>
                    <a:pt x="765" y="1614"/>
                  </a:lnTo>
                  <a:lnTo>
                    <a:pt x="750" y="1627"/>
                  </a:lnTo>
                  <a:lnTo>
                    <a:pt x="734" y="1640"/>
                  </a:lnTo>
                  <a:lnTo>
                    <a:pt x="717" y="1653"/>
                  </a:lnTo>
                  <a:lnTo>
                    <a:pt x="701" y="1666"/>
                  </a:lnTo>
                  <a:lnTo>
                    <a:pt x="683" y="1679"/>
                  </a:lnTo>
                  <a:lnTo>
                    <a:pt x="665" y="1691"/>
                  </a:lnTo>
                  <a:lnTo>
                    <a:pt x="647" y="1702"/>
                  </a:lnTo>
                  <a:lnTo>
                    <a:pt x="629" y="1714"/>
                  </a:lnTo>
                  <a:lnTo>
                    <a:pt x="623" y="1715"/>
                  </a:lnTo>
                  <a:lnTo>
                    <a:pt x="616" y="1717"/>
                  </a:lnTo>
                  <a:lnTo>
                    <a:pt x="608" y="1719"/>
                  </a:lnTo>
                  <a:lnTo>
                    <a:pt x="601" y="1719"/>
                  </a:lnTo>
                  <a:lnTo>
                    <a:pt x="593" y="1720"/>
                  </a:lnTo>
                  <a:lnTo>
                    <a:pt x="585" y="1720"/>
                  </a:lnTo>
                  <a:lnTo>
                    <a:pt x="578" y="1720"/>
                  </a:lnTo>
                  <a:lnTo>
                    <a:pt x="570" y="1719"/>
                  </a:lnTo>
                  <a:lnTo>
                    <a:pt x="567" y="1712"/>
                  </a:lnTo>
                  <a:lnTo>
                    <a:pt x="560" y="1707"/>
                  </a:lnTo>
                  <a:lnTo>
                    <a:pt x="552" y="1702"/>
                  </a:lnTo>
                  <a:lnTo>
                    <a:pt x="547" y="1692"/>
                  </a:lnTo>
                  <a:lnTo>
                    <a:pt x="570" y="1683"/>
                  </a:lnTo>
                  <a:lnTo>
                    <a:pt x="593" y="1671"/>
                  </a:lnTo>
                  <a:lnTo>
                    <a:pt x="616" y="1658"/>
                  </a:lnTo>
                  <a:lnTo>
                    <a:pt x="637" y="1645"/>
                  </a:lnTo>
                  <a:lnTo>
                    <a:pt x="659" y="1630"/>
                  </a:lnTo>
                  <a:lnTo>
                    <a:pt x="678" y="1612"/>
                  </a:lnTo>
                  <a:lnTo>
                    <a:pt x="696" y="1591"/>
                  </a:lnTo>
                  <a:lnTo>
                    <a:pt x="714" y="1568"/>
                  </a:lnTo>
                  <a:lnTo>
                    <a:pt x="703" y="1549"/>
                  </a:lnTo>
                  <a:lnTo>
                    <a:pt x="691" y="1552"/>
                  </a:lnTo>
                  <a:lnTo>
                    <a:pt x="683" y="1558"/>
                  </a:lnTo>
                  <a:lnTo>
                    <a:pt x="676" y="1567"/>
                  </a:lnTo>
                  <a:lnTo>
                    <a:pt x="670" y="1573"/>
                  </a:lnTo>
                  <a:lnTo>
                    <a:pt x="663" y="1581"/>
                  </a:lnTo>
                  <a:lnTo>
                    <a:pt x="655" y="1589"/>
                  </a:lnTo>
                  <a:lnTo>
                    <a:pt x="647" y="1598"/>
                  </a:lnTo>
                  <a:lnTo>
                    <a:pt x="639" y="1606"/>
                  </a:lnTo>
                  <a:lnTo>
                    <a:pt x="629" y="1614"/>
                  </a:lnTo>
                  <a:lnTo>
                    <a:pt x="618" y="1622"/>
                  </a:lnTo>
                  <a:lnTo>
                    <a:pt x="606" y="1629"/>
                  </a:lnTo>
                  <a:lnTo>
                    <a:pt x="595" y="1635"/>
                  </a:lnTo>
                  <a:lnTo>
                    <a:pt x="582" y="1642"/>
                  </a:lnTo>
                  <a:lnTo>
                    <a:pt x="570" y="1648"/>
                  </a:lnTo>
                  <a:lnTo>
                    <a:pt x="555" y="1655"/>
                  </a:lnTo>
                  <a:lnTo>
                    <a:pt x="541" y="1660"/>
                  </a:lnTo>
                  <a:lnTo>
                    <a:pt x="524" y="1665"/>
                  </a:lnTo>
                  <a:lnTo>
                    <a:pt x="516" y="1663"/>
                  </a:lnTo>
                  <a:lnTo>
                    <a:pt x="508" y="1661"/>
                  </a:lnTo>
                  <a:lnTo>
                    <a:pt x="500" y="1657"/>
                  </a:lnTo>
                  <a:lnTo>
                    <a:pt x="492" y="1652"/>
                  </a:lnTo>
                  <a:lnTo>
                    <a:pt x="484" y="1645"/>
                  </a:lnTo>
                  <a:lnTo>
                    <a:pt x="475" y="1639"/>
                  </a:lnTo>
                  <a:lnTo>
                    <a:pt x="469" y="1632"/>
                  </a:lnTo>
                  <a:lnTo>
                    <a:pt x="462" y="1625"/>
                  </a:lnTo>
                  <a:lnTo>
                    <a:pt x="485" y="1614"/>
                  </a:lnTo>
                  <a:lnTo>
                    <a:pt x="506" y="1604"/>
                  </a:lnTo>
                  <a:lnTo>
                    <a:pt x="529" y="1593"/>
                  </a:lnTo>
                  <a:lnTo>
                    <a:pt x="552" y="1581"/>
                  </a:lnTo>
                  <a:lnTo>
                    <a:pt x="573" y="1570"/>
                  </a:lnTo>
                  <a:lnTo>
                    <a:pt x="593" y="1555"/>
                  </a:lnTo>
                  <a:lnTo>
                    <a:pt x="613" y="1539"/>
                  </a:lnTo>
                  <a:lnTo>
                    <a:pt x="629" y="1521"/>
                  </a:lnTo>
                  <a:lnTo>
                    <a:pt x="629" y="1498"/>
                  </a:lnTo>
                  <a:lnTo>
                    <a:pt x="618" y="1493"/>
                  </a:lnTo>
                  <a:lnTo>
                    <a:pt x="611" y="1498"/>
                  </a:lnTo>
                  <a:lnTo>
                    <a:pt x="603" y="1504"/>
                  </a:lnTo>
                  <a:lnTo>
                    <a:pt x="596" y="1509"/>
                  </a:lnTo>
                  <a:lnTo>
                    <a:pt x="590" y="1516"/>
                  </a:lnTo>
                  <a:lnTo>
                    <a:pt x="583" y="1522"/>
                  </a:lnTo>
                  <a:lnTo>
                    <a:pt x="577" y="1529"/>
                  </a:lnTo>
                  <a:lnTo>
                    <a:pt x="570" y="1537"/>
                  </a:lnTo>
                  <a:lnTo>
                    <a:pt x="564" y="1545"/>
                  </a:lnTo>
                  <a:lnTo>
                    <a:pt x="539" y="1560"/>
                  </a:lnTo>
                  <a:lnTo>
                    <a:pt x="529" y="1565"/>
                  </a:lnTo>
                  <a:lnTo>
                    <a:pt x="518" y="1570"/>
                  </a:lnTo>
                  <a:lnTo>
                    <a:pt x="505" y="1575"/>
                  </a:lnTo>
                  <a:lnTo>
                    <a:pt x="492" y="1580"/>
                  </a:lnTo>
                  <a:lnTo>
                    <a:pt x="479" y="1583"/>
                  </a:lnTo>
                  <a:lnTo>
                    <a:pt x="464" y="1588"/>
                  </a:lnTo>
                  <a:lnTo>
                    <a:pt x="451" y="1593"/>
                  </a:lnTo>
                  <a:lnTo>
                    <a:pt x="436" y="1599"/>
                  </a:lnTo>
                  <a:lnTo>
                    <a:pt x="428" y="1594"/>
                  </a:lnTo>
                  <a:lnTo>
                    <a:pt x="420" y="1586"/>
                  </a:lnTo>
                  <a:lnTo>
                    <a:pt x="412" y="1576"/>
                  </a:lnTo>
                  <a:lnTo>
                    <a:pt x="400" y="1568"/>
                  </a:lnTo>
                  <a:lnTo>
                    <a:pt x="408" y="1557"/>
                  </a:lnTo>
                  <a:lnTo>
                    <a:pt x="420" y="1555"/>
                  </a:lnTo>
                  <a:lnTo>
                    <a:pt x="430" y="1552"/>
                  </a:lnTo>
                  <a:lnTo>
                    <a:pt x="439" y="1547"/>
                  </a:lnTo>
                  <a:lnTo>
                    <a:pt x="449" y="1544"/>
                  </a:lnTo>
                  <a:lnTo>
                    <a:pt x="459" y="1539"/>
                  </a:lnTo>
                  <a:lnTo>
                    <a:pt x="470" y="1532"/>
                  </a:lnTo>
                  <a:lnTo>
                    <a:pt x="480" y="1527"/>
                  </a:lnTo>
                  <a:lnTo>
                    <a:pt x="490" y="1521"/>
                  </a:lnTo>
                  <a:lnTo>
                    <a:pt x="498" y="1516"/>
                  </a:lnTo>
                  <a:lnTo>
                    <a:pt x="506" y="1511"/>
                  </a:lnTo>
                  <a:lnTo>
                    <a:pt x="515" y="1504"/>
                  </a:lnTo>
                  <a:lnTo>
                    <a:pt x="523" y="1498"/>
                  </a:lnTo>
                  <a:lnTo>
                    <a:pt x="531" y="1491"/>
                  </a:lnTo>
                  <a:lnTo>
                    <a:pt x="538" y="1483"/>
                  </a:lnTo>
                  <a:lnTo>
                    <a:pt x="544" y="1473"/>
                  </a:lnTo>
                  <a:lnTo>
                    <a:pt x="547" y="1464"/>
                  </a:lnTo>
                  <a:lnTo>
                    <a:pt x="539" y="1455"/>
                  </a:lnTo>
                  <a:lnTo>
                    <a:pt x="516" y="1460"/>
                  </a:lnTo>
                  <a:lnTo>
                    <a:pt x="502" y="1472"/>
                  </a:lnTo>
                  <a:lnTo>
                    <a:pt x="487" y="1483"/>
                  </a:lnTo>
                  <a:lnTo>
                    <a:pt x="470" y="1495"/>
                  </a:lnTo>
                  <a:lnTo>
                    <a:pt x="454" y="1504"/>
                  </a:lnTo>
                  <a:lnTo>
                    <a:pt x="438" y="1514"/>
                  </a:lnTo>
                  <a:lnTo>
                    <a:pt x="418" y="1522"/>
                  </a:lnTo>
                  <a:lnTo>
                    <a:pt x="399" y="1532"/>
                  </a:lnTo>
                  <a:lnTo>
                    <a:pt x="377" y="1540"/>
                  </a:lnTo>
                  <a:lnTo>
                    <a:pt x="363" y="1537"/>
                  </a:lnTo>
                  <a:lnTo>
                    <a:pt x="356" y="1529"/>
                  </a:lnTo>
                  <a:lnTo>
                    <a:pt x="349" y="1518"/>
                  </a:lnTo>
                  <a:lnTo>
                    <a:pt x="336" y="1508"/>
                  </a:lnTo>
                  <a:lnTo>
                    <a:pt x="338" y="1490"/>
                  </a:lnTo>
                  <a:lnTo>
                    <a:pt x="356" y="1485"/>
                  </a:lnTo>
                  <a:lnTo>
                    <a:pt x="372" y="1480"/>
                  </a:lnTo>
                  <a:lnTo>
                    <a:pt x="389" y="1473"/>
                  </a:lnTo>
                  <a:lnTo>
                    <a:pt x="405" y="1467"/>
                  </a:lnTo>
                  <a:lnTo>
                    <a:pt x="420" y="1460"/>
                  </a:lnTo>
                  <a:lnTo>
                    <a:pt x="436" y="1452"/>
                  </a:lnTo>
                  <a:lnTo>
                    <a:pt x="451" y="1444"/>
                  </a:lnTo>
                  <a:lnTo>
                    <a:pt x="466" y="1436"/>
                  </a:lnTo>
                  <a:lnTo>
                    <a:pt x="482" y="1413"/>
                  </a:lnTo>
                  <a:lnTo>
                    <a:pt x="462" y="1397"/>
                  </a:lnTo>
                  <a:lnTo>
                    <a:pt x="444" y="1408"/>
                  </a:lnTo>
                  <a:lnTo>
                    <a:pt x="428" y="1419"/>
                  </a:lnTo>
                  <a:lnTo>
                    <a:pt x="410" y="1431"/>
                  </a:lnTo>
                  <a:lnTo>
                    <a:pt x="390" y="1442"/>
                  </a:lnTo>
                  <a:lnTo>
                    <a:pt x="371" y="1450"/>
                  </a:lnTo>
                  <a:lnTo>
                    <a:pt x="349" y="1459"/>
                  </a:lnTo>
                  <a:lnTo>
                    <a:pt x="328" y="1464"/>
                  </a:lnTo>
                  <a:lnTo>
                    <a:pt x="304" y="1464"/>
                  </a:lnTo>
                  <a:lnTo>
                    <a:pt x="299" y="1457"/>
                  </a:lnTo>
                  <a:lnTo>
                    <a:pt x="294" y="1449"/>
                  </a:lnTo>
                  <a:lnTo>
                    <a:pt x="287" y="1441"/>
                  </a:lnTo>
                  <a:lnTo>
                    <a:pt x="281" y="1432"/>
                  </a:lnTo>
                  <a:lnTo>
                    <a:pt x="289" y="1421"/>
                  </a:lnTo>
                  <a:lnTo>
                    <a:pt x="302" y="1419"/>
                  </a:lnTo>
                  <a:lnTo>
                    <a:pt x="314" y="1416"/>
                  </a:lnTo>
                  <a:lnTo>
                    <a:pt x="322" y="1413"/>
                  </a:lnTo>
                  <a:lnTo>
                    <a:pt x="330" y="1410"/>
                  </a:lnTo>
                  <a:lnTo>
                    <a:pt x="336" y="1406"/>
                  </a:lnTo>
                  <a:lnTo>
                    <a:pt x="341" y="1403"/>
                  </a:lnTo>
                  <a:lnTo>
                    <a:pt x="348" y="1400"/>
                  </a:lnTo>
                  <a:lnTo>
                    <a:pt x="354" y="1397"/>
                  </a:lnTo>
                  <a:lnTo>
                    <a:pt x="363" y="1390"/>
                  </a:lnTo>
                  <a:lnTo>
                    <a:pt x="371" y="1385"/>
                  </a:lnTo>
                  <a:lnTo>
                    <a:pt x="381" y="1379"/>
                  </a:lnTo>
                  <a:lnTo>
                    <a:pt x="389" y="1370"/>
                  </a:lnTo>
                  <a:lnTo>
                    <a:pt x="397" y="1362"/>
                  </a:lnTo>
                  <a:lnTo>
                    <a:pt x="403" y="1354"/>
                  </a:lnTo>
                  <a:lnTo>
                    <a:pt x="412" y="1346"/>
                  </a:lnTo>
                  <a:lnTo>
                    <a:pt x="418" y="1336"/>
                  </a:lnTo>
                  <a:lnTo>
                    <a:pt x="412" y="1328"/>
                  </a:lnTo>
                  <a:lnTo>
                    <a:pt x="400" y="1331"/>
                  </a:lnTo>
                  <a:lnTo>
                    <a:pt x="392" y="1334"/>
                  </a:lnTo>
                  <a:lnTo>
                    <a:pt x="382" y="1338"/>
                  </a:lnTo>
                  <a:lnTo>
                    <a:pt x="374" y="1343"/>
                  </a:lnTo>
                  <a:lnTo>
                    <a:pt x="367" y="1347"/>
                  </a:lnTo>
                  <a:lnTo>
                    <a:pt x="359" y="1354"/>
                  </a:lnTo>
                  <a:lnTo>
                    <a:pt x="351" y="1362"/>
                  </a:lnTo>
                  <a:lnTo>
                    <a:pt x="341" y="1370"/>
                  </a:lnTo>
                  <a:lnTo>
                    <a:pt x="332" y="1374"/>
                  </a:lnTo>
                  <a:lnTo>
                    <a:pt x="323" y="1380"/>
                  </a:lnTo>
                  <a:lnTo>
                    <a:pt x="312" y="1387"/>
                  </a:lnTo>
                  <a:lnTo>
                    <a:pt x="297" y="1390"/>
                  </a:lnTo>
                  <a:lnTo>
                    <a:pt x="261" y="1395"/>
                  </a:lnTo>
                  <a:lnTo>
                    <a:pt x="250" y="1390"/>
                  </a:lnTo>
                  <a:lnTo>
                    <a:pt x="242" y="1380"/>
                  </a:lnTo>
                  <a:lnTo>
                    <a:pt x="232" y="1370"/>
                  </a:lnTo>
                  <a:lnTo>
                    <a:pt x="224" y="1357"/>
                  </a:lnTo>
                  <a:lnTo>
                    <a:pt x="214" y="1346"/>
                  </a:lnTo>
                  <a:lnTo>
                    <a:pt x="219" y="1343"/>
                  </a:lnTo>
                  <a:lnTo>
                    <a:pt x="225" y="1339"/>
                  </a:lnTo>
                  <a:lnTo>
                    <a:pt x="232" y="1336"/>
                  </a:lnTo>
                  <a:lnTo>
                    <a:pt x="238" y="1334"/>
                  </a:lnTo>
                  <a:lnTo>
                    <a:pt x="246" y="1333"/>
                  </a:lnTo>
                  <a:lnTo>
                    <a:pt x="255" y="1331"/>
                  </a:lnTo>
                  <a:lnTo>
                    <a:pt x="261" y="1331"/>
                  </a:lnTo>
                  <a:lnTo>
                    <a:pt x="269" y="1333"/>
                  </a:lnTo>
                  <a:lnTo>
                    <a:pt x="279" y="1331"/>
                  </a:lnTo>
                  <a:lnTo>
                    <a:pt x="287" y="1328"/>
                  </a:lnTo>
                  <a:lnTo>
                    <a:pt x="297" y="1323"/>
                  </a:lnTo>
                  <a:lnTo>
                    <a:pt x="304" y="1318"/>
                  </a:lnTo>
                  <a:lnTo>
                    <a:pt x="312" y="1315"/>
                  </a:lnTo>
                  <a:lnTo>
                    <a:pt x="320" y="1310"/>
                  </a:lnTo>
                  <a:lnTo>
                    <a:pt x="328" y="1305"/>
                  </a:lnTo>
                  <a:lnTo>
                    <a:pt x="338" y="1300"/>
                  </a:lnTo>
                  <a:lnTo>
                    <a:pt x="341" y="1293"/>
                  </a:lnTo>
                  <a:lnTo>
                    <a:pt x="348" y="1287"/>
                  </a:lnTo>
                  <a:lnTo>
                    <a:pt x="358" y="1282"/>
                  </a:lnTo>
                  <a:lnTo>
                    <a:pt x="369" y="1277"/>
                  </a:lnTo>
                  <a:lnTo>
                    <a:pt x="367" y="1267"/>
                  </a:lnTo>
                  <a:lnTo>
                    <a:pt x="346" y="1271"/>
                  </a:lnTo>
                  <a:lnTo>
                    <a:pt x="325" y="1277"/>
                  </a:lnTo>
                  <a:lnTo>
                    <a:pt x="304" y="1285"/>
                  </a:lnTo>
                  <a:lnTo>
                    <a:pt x="284" y="1295"/>
                  </a:lnTo>
                  <a:lnTo>
                    <a:pt x="263" y="1303"/>
                  </a:lnTo>
                  <a:lnTo>
                    <a:pt x="240" y="1310"/>
                  </a:lnTo>
                  <a:lnTo>
                    <a:pt x="217" y="1313"/>
                  </a:lnTo>
                  <a:lnTo>
                    <a:pt x="193" y="1311"/>
                  </a:lnTo>
                  <a:lnTo>
                    <a:pt x="186" y="1305"/>
                  </a:lnTo>
                  <a:lnTo>
                    <a:pt x="176" y="1298"/>
                  </a:lnTo>
                  <a:lnTo>
                    <a:pt x="168" y="1290"/>
                  </a:lnTo>
                  <a:lnTo>
                    <a:pt x="163" y="1280"/>
                  </a:lnTo>
                  <a:lnTo>
                    <a:pt x="176" y="1267"/>
                  </a:lnTo>
                  <a:lnTo>
                    <a:pt x="189" y="1264"/>
                  </a:lnTo>
                  <a:lnTo>
                    <a:pt x="202" y="1261"/>
                  </a:lnTo>
                  <a:lnTo>
                    <a:pt x="215" y="1256"/>
                  </a:lnTo>
                  <a:lnTo>
                    <a:pt x="228" y="1251"/>
                  </a:lnTo>
                  <a:lnTo>
                    <a:pt x="240" y="1244"/>
                  </a:lnTo>
                  <a:lnTo>
                    <a:pt x="253" y="1240"/>
                  </a:lnTo>
                  <a:lnTo>
                    <a:pt x="266" y="1233"/>
                  </a:lnTo>
                  <a:lnTo>
                    <a:pt x="281" y="1228"/>
                  </a:lnTo>
                  <a:lnTo>
                    <a:pt x="297" y="1208"/>
                  </a:lnTo>
                  <a:lnTo>
                    <a:pt x="284" y="1197"/>
                  </a:lnTo>
                  <a:lnTo>
                    <a:pt x="268" y="1204"/>
                  </a:lnTo>
                  <a:lnTo>
                    <a:pt x="251" y="1210"/>
                  </a:lnTo>
                  <a:lnTo>
                    <a:pt x="233" y="1218"/>
                  </a:lnTo>
                  <a:lnTo>
                    <a:pt x="215" y="1226"/>
                  </a:lnTo>
                  <a:lnTo>
                    <a:pt x="197" y="1233"/>
                  </a:lnTo>
                  <a:lnTo>
                    <a:pt x="178" y="1240"/>
                  </a:lnTo>
                  <a:lnTo>
                    <a:pt x="158" y="1244"/>
                  </a:lnTo>
                  <a:lnTo>
                    <a:pt x="139" y="1246"/>
                  </a:lnTo>
                  <a:lnTo>
                    <a:pt x="125" y="1238"/>
                  </a:lnTo>
                  <a:lnTo>
                    <a:pt x="121" y="1231"/>
                  </a:lnTo>
                  <a:lnTo>
                    <a:pt x="116" y="1225"/>
                  </a:lnTo>
                  <a:lnTo>
                    <a:pt x="111" y="1217"/>
                  </a:lnTo>
                  <a:lnTo>
                    <a:pt x="106" y="1208"/>
                  </a:lnTo>
                  <a:lnTo>
                    <a:pt x="124" y="1202"/>
                  </a:lnTo>
                  <a:lnTo>
                    <a:pt x="142" y="1195"/>
                  </a:lnTo>
                  <a:lnTo>
                    <a:pt x="160" y="1189"/>
                  </a:lnTo>
                  <a:lnTo>
                    <a:pt x="178" y="1182"/>
                  </a:lnTo>
                  <a:lnTo>
                    <a:pt x="196" y="1176"/>
                  </a:lnTo>
                  <a:lnTo>
                    <a:pt x="212" y="1168"/>
                  </a:lnTo>
                  <a:lnTo>
                    <a:pt x="227" y="1159"/>
                  </a:lnTo>
                  <a:lnTo>
                    <a:pt x="242" y="1150"/>
                  </a:lnTo>
                  <a:lnTo>
                    <a:pt x="242" y="1125"/>
                  </a:lnTo>
                  <a:lnTo>
                    <a:pt x="225" y="1128"/>
                  </a:lnTo>
                  <a:lnTo>
                    <a:pt x="209" y="1133"/>
                  </a:lnTo>
                  <a:lnTo>
                    <a:pt x="194" y="1140"/>
                  </a:lnTo>
                  <a:lnTo>
                    <a:pt x="179" y="1148"/>
                  </a:lnTo>
                  <a:lnTo>
                    <a:pt x="163" y="1156"/>
                  </a:lnTo>
                  <a:lnTo>
                    <a:pt x="148" y="1164"/>
                  </a:lnTo>
                  <a:lnTo>
                    <a:pt x="132" y="1172"/>
                  </a:lnTo>
                  <a:lnTo>
                    <a:pt x="114" y="1181"/>
                  </a:lnTo>
                  <a:lnTo>
                    <a:pt x="81" y="1176"/>
                  </a:lnTo>
                  <a:lnTo>
                    <a:pt x="73" y="1169"/>
                  </a:lnTo>
                  <a:lnTo>
                    <a:pt x="65" y="1163"/>
                  </a:lnTo>
                  <a:lnTo>
                    <a:pt x="57" y="1153"/>
                  </a:lnTo>
                  <a:lnTo>
                    <a:pt x="50" y="1140"/>
                  </a:lnTo>
                  <a:lnTo>
                    <a:pt x="67" y="1125"/>
                  </a:lnTo>
                  <a:lnTo>
                    <a:pt x="81" y="1122"/>
                  </a:lnTo>
                  <a:lnTo>
                    <a:pt x="94" y="1119"/>
                  </a:lnTo>
                  <a:lnTo>
                    <a:pt x="109" y="1114"/>
                  </a:lnTo>
                  <a:lnTo>
                    <a:pt x="124" y="1110"/>
                  </a:lnTo>
                  <a:lnTo>
                    <a:pt x="137" y="1105"/>
                  </a:lnTo>
                  <a:lnTo>
                    <a:pt x="152" y="1101"/>
                  </a:lnTo>
                  <a:lnTo>
                    <a:pt x="166" y="1094"/>
                  </a:lnTo>
                  <a:lnTo>
                    <a:pt x="181" y="1087"/>
                  </a:lnTo>
                  <a:lnTo>
                    <a:pt x="204" y="1068"/>
                  </a:lnTo>
                  <a:lnTo>
                    <a:pt x="193" y="1055"/>
                  </a:lnTo>
                  <a:lnTo>
                    <a:pt x="175" y="1061"/>
                  </a:lnTo>
                  <a:lnTo>
                    <a:pt x="155" y="1068"/>
                  </a:lnTo>
                  <a:lnTo>
                    <a:pt x="137" y="1074"/>
                  </a:lnTo>
                  <a:lnTo>
                    <a:pt x="119" y="1083"/>
                  </a:lnTo>
                  <a:lnTo>
                    <a:pt x="99" y="1091"/>
                  </a:lnTo>
                  <a:lnTo>
                    <a:pt x="78" y="1097"/>
                  </a:lnTo>
                  <a:lnTo>
                    <a:pt x="57" y="1101"/>
                  </a:lnTo>
                  <a:lnTo>
                    <a:pt x="34" y="1104"/>
                  </a:lnTo>
                  <a:lnTo>
                    <a:pt x="29" y="1097"/>
                  </a:lnTo>
                  <a:lnTo>
                    <a:pt x="22" y="1089"/>
                  </a:lnTo>
                  <a:lnTo>
                    <a:pt x="19" y="1078"/>
                  </a:lnTo>
                  <a:lnTo>
                    <a:pt x="22" y="1065"/>
                  </a:lnTo>
                  <a:lnTo>
                    <a:pt x="40" y="1058"/>
                  </a:lnTo>
                  <a:lnTo>
                    <a:pt x="58" y="1053"/>
                  </a:lnTo>
                  <a:lnTo>
                    <a:pt x="78" y="1048"/>
                  </a:lnTo>
                  <a:lnTo>
                    <a:pt x="96" y="1042"/>
                  </a:lnTo>
                  <a:lnTo>
                    <a:pt x="112" y="1035"/>
                  </a:lnTo>
                  <a:lnTo>
                    <a:pt x="129" y="1027"/>
                  </a:lnTo>
                  <a:lnTo>
                    <a:pt x="143" y="1017"/>
                  </a:lnTo>
                  <a:lnTo>
                    <a:pt x="155" y="1006"/>
                  </a:lnTo>
                  <a:lnTo>
                    <a:pt x="148" y="996"/>
                  </a:lnTo>
                  <a:lnTo>
                    <a:pt x="135" y="999"/>
                  </a:lnTo>
                  <a:lnTo>
                    <a:pt x="122" y="1004"/>
                  </a:lnTo>
                  <a:lnTo>
                    <a:pt x="109" y="1009"/>
                  </a:lnTo>
                  <a:lnTo>
                    <a:pt x="94" y="1014"/>
                  </a:lnTo>
                  <a:lnTo>
                    <a:pt x="80" y="1019"/>
                  </a:lnTo>
                  <a:lnTo>
                    <a:pt x="65" y="1024"/>
                  </a:lnTo>
                  <a:lnTo>
                    <a:pt x="50" y="1029"/>
                  </a:lnTo>
                  <a:lnTo>
                    <a:pt x="34" y="1033"/>
                  </a:lnTo>
                  <a:lnTo>
                    <a:pt x="8" y="1033"/>
                  </a:lnTo>
                  <a:lnTo>
                    <a:pt x="0" y="988"/>
                  </a:lnTo>
                  <a:lnTo>
                    <a:pt x="31" y="983"/>
                  </a:lnTo>
                  <a:lnTo>
                    <a:pt x="62" y="976"/>
                  </a:lnTo>
                  <a:lnTo>
                    <a:pt x="93" y="968"/>
                  </a:lnTo>
                  <a:lnTo>
                    <a:pt x="125" y="957"/>
                  </a:lnTo>
                  <a:lnTo>
                    <a:pt x="155" y="945"/>
                  </a:lnTo>
                  <a:lnTo>
                    <a:pt x="184" y="932"/>
                  </a:lnTo>
                  <a:lnTo>
                    <a:pt x="214" y="916"/>
                  </a:lnTo>
                  <a:lnTo>
                    <a:pt x="240" y="898"/>
                  </a:lnTo>
                  <a:lnTo>
                    <a:pt x="264" y="880"/>
                  </a:lnTo>
                  <a:lnTo>
                    <a:pt x="289" y="858"/>
                  </a:lnTo>
                  <a:lnTo>
                    <a:pt x="315" y="836"/>
                  </a:lnTo>
                  <a:lnTo>
                    <a:pt x="340" y="811"/>
                  </a:lnTo>
                  <a:lnTo>
                    <a:pt x="363" y="787"/>
                  </a:lnTo>
                  <a:lnTo>
                    <a:pt x="384" y="759"/>
                  </a:lnTo>
                  <a:lnTo>
                    <a:pt x="402" y="733"/>
                  </a:lnTo>
                  <a:lnTo>
                    <a:pt x="418" y="706"/>
                  </a:lnTo>
                  <a:lnTo>
                    <a:pt x="452" y="715"/>
                  </a:lnTo>
                  <a:lnTo>
                    <a:pt x="485" y="726"/>
                  </a:lnTo>
                  <a:lnTo>
                    <a:pt x="515" y="741"/>
                  </a:lnTo>
                  <a:lnTo>
                    <a:pt x="544" y="757"/>
                  </a:lnTo>
                  <a:lnTo>
                    <a:pt x="572" y="778"/>
                  </a:lnTo>
                  <a:lnTo>
                    <a:pt x="598" y="801"/>
                  </a:lnTo>
                  <a:lnTo>
                    <a:pt x="624" y="824"/>
                  </a:lnTo>
                  <a:lnTo>
                    <a:pt x="649" y="850"/>
                  </a:lnTo>
                  <a:lnTo>
                    <a:pt x="673" y="876"/>
                  </a:lnTo>
                  <a:lnTo>
                    <a:pt x="696" y="904"/>
                  </a:lnTo>
                  <a:lnTo>
                    <a:pt x="721" y="932"/>
                  </a:lnTo>
                  <a:lnTo>
                    <a:pt x="744" y="958"/>
                  </a:lnTo>
                  <a:lnTo>
                    <a:pt x="768" y="984"/>
                  </a:lnTo>
                  <a:lnTo>
                    <a:pt x="793" y="1009"/>
                  </a:lnTo>
                  <a:lnTo>
                    <a:pt x="817" y="1033"/>
                  </a:lnTo>
                  <a:lnTo>
                    <a:pt x="843" y="1055"/>
                  </a:lnTo>
                  <a:lnTo>
                    <a:pt x="856" y="1061"/>
                  </a:lnTo>
                  <a:lnTo>
                    <a:pt x="868" y="1069"/>
                  </a:lnTo>
                  <a:lnTo>
                    <a:pt x="879" y="1078"/>
                  </a:lnTo>
                  <a:lnTo>
                    <a:pt x="891" y="1087"/>
                  </a:lnTo>
                  <a:lnTo>
                    <a:pt x="900" y="1097"/>
                  </a:lnTo>
                  <a:lnTo>
                    <a:pt x="912" y="1105"/>
                  </a:lnTo>
                  <a:lnTo>
                    <a:pt x="923" y="1115"/>
                  </a:lnTo>
                  <a:lnTo>
                    <a:pt x="935" y="1125"/>
                  </a:lnTo>
                  <a:lnTo>
                    <a:pt x="940" y="1130"/>
                  </a:lnTo>
                  <a:lnTo>
                    <a:pt x="945" y="1135"/>
                  </a:lnTo>
                  <a:lnTo>
                    <a:pt x="951" y="1138"/>
                  </a:lnTo>
                  <a:lnTo>
                    <a:pt x="959" y="1141"/>
                  </a:lnTo>
                  <a:lnTo>
                    <a:pt x="968" y="1145"/>
                  </a:lnTo>
                  <a:lnTo>
                    <a:pt x="976" y="1148"/>
                  </a:lnTo>
                  <a:lnTo>
                    <a:pt x="984" y="1151"/>
                  </a:lnTo>
                  <a:lnTo>
                    <a:pt x="992" y="1154"/>
                  </a:lnTo>
                  <a:lnTo>
                    <a:pt x="1005" y="1133"/>
                  </a:lnTo>
                  <a:lnTo>
                    <a:pt x="1003" y="1127"/>
                  </a:lnTo>
                  <a:lnTo>
                    <a:pt x="1000" y="1119"/>
                  </a:lnTo>
                  <a:lnTo>
                    <a:pt x="997" y="1110"/>
                  </a:lnTo>
                  <a:lnTo>
                    <a:pt x="992" y="1101"/>
                  </a:lnTo>
                  <a:lnTo>
                    <a:pt x="1002" y="1096"/>
                  </a:lnTo>
                  <a:lnTo>
                    <a:pt x="1012" y="1101"/>
                  </a:lnTo>
                  <a:lnTo>
                    <a:pt x="1021" y="1104"/>
                  </a:lnTo>
                  <a:lnTo>
                    <a:pt x="1035" y="1096"/>
                  </a:lnTo>
                  <a:lnTo>
                    <a:pt x="1026" y="1073"/>
                  </a:lnTo>
                  <a:lnTo>
                    <a:pt x="1020" y="1071"/>
                  </a:lnTo>
                  <a:lnTo>
                    <a:pt x="1013" y="1066"/>
                  </a:lnTo>
                  <a:lnTo>
                    <a:pt x="1007" y="1063"/>
                  </a:lnTo>
                  <a:lnTo>
                    <a:pt x="1000" y="1060"/>
                  </a:lnTo>
                  <a:lnTo>
                    <a:pt x="994" y="1056"/>
                  </a:lnTo>
                  <a:lnTo>
                    <a:pt x="987" y="1055"/>
                  </a:lnTo>
                  <a:lnTo>
                    <a:pt x="979" y="1055"/>
                  </a:lnTo>
                  <a:lnTo>
                    <a:pt x="969" y="1056"/>
                  </a:lnTo>
                  <a:lnTo>
                    <a:pt x="959" y="1061"/>
                  </a:lnTo>
                  <a:lnTo>
                    <a:pt x="954" y="1074"/>
                  </a:lnTo>
                  <a:lnTo>
                    <a:pt x="950" y="1087"/>
                  </a:lnTo>
                  <a:lnTo>
                    <a:pt x="938" y="1092"/>
                  </a:lnTo>
                  <a:lnTo>
                    <a:pt x="927" y="1083"/>
                  </a:lnTo>
                  <a:lnTo>
                    <a:pt x="915" y="1073"/>
                  </a:lnTo>
                  <a:lnTo>
                    <a:pt x="904" y="1063"/>
                  </a:lnTo>
                  <a:lnTo>
                    <a:pt x="892" y="1055"/>
                  </a:lnTo>
                  <a:lnTo>
                    <a:pt x="917" y="1038"/>
                  </a:lnTo>
                  <a:lnTo>
                    <a:pt x="910" y="1025"/>
                  </a:lnTo>
                  <a:lnTo>
                    <a:pt x="904" y="1022"/>
                  </a:lnTo>
                  <a:lnTo>
                    <a:pt x="897" y="1020"/>
                  </a:lnTo>
                  <a:lnTo>
                    <a:pt x="887" y="1020"/>
                  </a:lnTo>
                  <a:lnTo>
                    <a:pt x="879" y="1020"/>
                  </a:lnTo>
                  <a:lnTo>
                    <a:pt x="871" y="1022"/>
                  </a:lnTo>
                  <a:lnTo>
                    <a:pt x="863" y="1020"/>
                  </a:lnTo>
                  <a:lnTo>
                    <a:pt x="856" y="1017"/>
                  </a:lnTo>
                  <a:lnTo>
                    <a:pt x="850" y="1011"/>
                  </a:lnTo>
                  <a:lnTo>
                    <a:pt x="860" y="1009"/>
                  </a:lnTo>
                  <a:lnTo>
                    <a:pt x="868" y="1006"/>
                  </a:lnTo>
                  <a:lnTo>
                    <a:pt x="874" y="999"/>
                  </a:lnTo>
                  <a:lnTo>
                    <a:pt x="884" y="989"/>
                  </a:lnTo>
                  <a:lnTo>
                    <a:pt x="881" y="983"/>
                  </a:lnTo>
                  <a:lnTo>
                    <a:pt x="874" y="980"/>
                  </a:lnTo>
                  <a:lnTo>
                    <a:pt x="866" y="978"/>
                  </a:lnTo>
                  <a:lnTo>
                    <a:pt x="856" y="980"/>
                  </a:lnTo>
                  <a:lnTo>
                    <a:pt x="845" y="981"/>
                  </a:lnTo>
                  <a:lnTo>
                    <a:pt x="833" y="981"/>
                  </a:lnTo>
                  <a:lnTo>
                    <a:pt x="824" y="981"/>
                  </a:lnTo>
                  <a:lnTo>
                    <a:pt x="814" y="980"/>
                  </a:lnTo>
                  <a:lnTo>
                    <a:pt x="833" y="957"/>
                  </a:lnTo>
                  <a:lnTo>
                    <a:pt x="827" y="940"/>
                  </a:lnTo>
                  <a:lnTo>
                    <a:pt x="819" y="937"/>
                  </a:lnTo>
                  <a:lnTo>
                    <a:pt x="809" y="937"/>
                  </a:lnTo>
                  <a:lnTo>
                    <a:pt x="801" y="939"/>
                  </a:lnTo>
                  <a:lnTo>
                    <a:pt x="791" y="940"/>
                  </a:lnTo>
                  <a:lnTo>
                    <a:pt x="783" y="942"/>
                  </a:lnTo>
                  <a:lnTo>
                    <a:pt x="775" y="940"/>
                  </a:lnTo>
                  <a:lnTo>
                    <a:pt x="770" y="937"/>
                  </a:lnTo>
                  <a:lnTo>
                    <a:pt x="765" y="929"/>
                  </a:lnTo>
                  <a:lnTo>
                    <a:pt x="786" y="912"/>
                  </a:lnTo>
                  <a:lnTo>
                    <a:pt x="765" y="894"/>
                  </a:lnTo>
                  <a:lnTo>
                    <a:pt x="753" y="896"/>
                  </a:lnTo>
                  <a:lnTo>
                    <a:pt x="742" y="896"/>
                  </a:lnTo>
                  <a:lnTo>
                    <a:pt x="730" y="893"/>
                  </a:lnTo>
                  <a:lnTo>
                    <a:pt x="722" y="886"/>
                  </a:lnTo>
                  <a:lnTo>
                    <a:pt x="742" y="868"/>
                  </a:lnTo>
                  <a:lnTo>
                    <a:pt x="737" y="855"/>
                  </a:lnTo>
                  <a:lnTo>
                    <a:pt x="730" y="849"/>
                  </a:lnTo>
                  <a:lnTo>
                    <a:pt x="719" y="847"/>
                  </a:lnTo>
                  <a:lnTo>
                    <a:pt x="708" y="847"/>
                  </a:lnTo>
                  <a:lnTo>
                    <a:pt x="696" y="849"/>
                  </a:lnTo>
                  <a:lnTo>
                    <a:pt x="683" y="847"/>
                  </a:lnTo>
                  <a:lnTo>
                    <a:pt x="673" y="842"/>
                  </a:lnTo>
                  <a:lnTo>
                    <a:pt x="665" y="832"/>
                  </a:lnTo>
                  <a:lnTo>
                    <a:pt x="670" y="826"/>
                  </a:lnTo>
                  <a:lnTo>
                    <a:pt x="676" y="818"/>
                  </a:lnTo>
                  <a:lnTo>
                    <a:pt x="680" y="808"/>
                  </a:lnTo>
                  <a:lnTo>
                    <a:pt x="670" y="793"/>
                  </a:lnTo>
                  <a:lnTo>
                    <a:pt x="665" y="795"/>
                  </a:lnTo>
                  <a:lnTo>
                    <a:pt x="659" y="795"/>
                  </a:lnTo>
                  <a:lnTo>
                    <a:pt x="650" y="795"/>
                  </a:lnTo>
                  <a:lnTo>
                    <a:pt x="644" y="793"/>
                  </a:lnTo>
                  <a:lnTo>
                    <a:pt x="636" y="791"/>
                  </a:lnTo>
                  <a:lnTo>
                    <a:pt x="627" y="788"/>
                  </a:lnTo>
                  <a:lnTo>
                    <a:pt x="619" y="787"/>
                  </a:lnTo>
                  <a:lnTo>
                    <a:pt x="613" y="783"/>
                  </a:lnTo>
                  <a:lnTo>
                    <a:pt x="593" y="764"/>
                  </a:lnTo>
                  <a:lnTo>
                    <a:pt x="601" y="759"/>
                  </a:lnTo>
                  <a:lnTo>
                    <a:pt x="609" y="754"/>
                  </a:lnTo>
                  <a:lnTo>
                    <a:pt x="618" y="746"/>
                  </a:lnTo>
                  <a:lnTo>
                    <a:pt x="621" y="733"/>
                  </a:lnTo>
                  <a:lnTo>
                    <a:pt x="613" y="729"/>
                  </a:lnTo>
                  <a:lnTo>
                    <a:pt x="605" y="728"/>
                  </a:lnTo>
                  <a:lnTo>
                    <a:pt x="596" y="726"/>
                  </a:lnTo>
                  <a:lnTo>
                    <a:pt x="588" y="726"/>
                  </a:lnTo>
                  <a:lnTo>
                    <a:pt x="580" y="728"/>
                  </a:lnTo>
                  <a:lnTo>
                    <a:pt x="570" y="728"/>
                  </a:lnTo>
                  <a:lnTo>
                    <a:pt x="562" y="726"/>
                  </a:lnTo>
                  <a:lnTo>
                    <a:pt x="552" y="724"/>
                  </a:lnTo>
                  <a:lnTo>
                    <a:pt x="547" y="700"/>
                  </a:lnTo>
                  <a:lnTo>
                    <a:pt x="541" y="693"/>
                  </a:lnTo>
                  <a:lnTo>
                    <a:pt x="531" y="688"/>
                  </a:lnTo>
                  <a:lnTo>
                    <a:pt x="521" y="685"/>
                  </a:lnTo>
                  <a:lnTo>
                    <a:pt x="510" y="684"/>
                  </a:lnTo>
                  <a:lnTo>
                    <a:pt x="497" y="682"/>
                  </a:lnTo>
                  <a:lnTo>
                    <a:pt x="484" y="679"/>
                  </a:lnTo>
                  <a:lnTo>
                    <a:pt x="470" y="675"/>
                  </a:lnTo>
                  <a:lnTo>
                    <a:pt x="457" y="670"/>
                  </a:lnTo>
                  <a:lnTo>
                    <a:pt x="454" y="666"/>
                  </a:lnTo>
                  <a:lnTo>
                    <a:pt x="451" y="662"/>
                  </a:lnTo>
                  <a:lnTo>
                    <a:pt x="446" y="659"/>
                  </a:lnTo>
                  <a:lnTo>
                    <a:pt x="441" y="656"/>
                  </a:lnTo>
                  <a:lnTo>
                    <a:pt x="433" y="652"/>
                  </a:lnTo>
                  <a:lnTo>
                    <a:pt x="426" y="649"/>
                  </a:lnTo>
                  <a:lnTo>
                    <a:pt x="417" y="646"/>
                  </a:lnTo>
                  <a:lnTo>
                    <a:pt x="408" y="641"/>
                  </a:lnTo>
                  <a:lnTo>
                    <a:pt x="395" y="630"/>
                  </a:lnTo>
                  <a:lnTo>
                    <a:pt x="382" y="618"/>
                  </a:lnTo>
                  <a:lnTo>
                    <a:pt x="367" y="607"/>
                  </a:lnTo>
                  <a:lnTo>
                    <a:pt x="353" y="595"/>
                  </a:lnTo>
                  <a:lnTo>
                    <a:pt x="338" y="585"/>
                  </a:lnTo>
                  <a:lnTo>
                    <a:pt x="320" y="574"/>
                  </a:lnTo>
                  <a:lnTo>
                    <a:pt x="304" y="564"/>
                  </a:lnTo>
                  <a:lnTo>
                    <a:pt x="284" y="554"/>
                  </a:lnTo>
                  <a:lnTo>
                    <a:pt x="289" y="535"/>
                  </a:lnTo>
                  <a:lnTo>
                    <a:pt x="302" y="517"/>
                  </a:lnTo>
                  <a:lnTo>
                    <a:pt x="317" y="499"/>
                  </a:lnTo>
                  <a:lnTo>
                    <a:pt x="333" y="482"/>
                  </a:lnTo>
                  <a:lnTo>
                    <a:pt x="348" y="463"/>
                  </a:lnTo>
                  <a:lnTo>
                    <a:pt x="363" y="445"/>
                  </a:lnTo>
                  <a:lnTo>
                    <a:pt x="376" y="424"/>
                  </a:lnTo>
                  <a:lnTo>
                    <a:pt x="389" y="402"/>
                  </a:lnTo>
                  <a:lnTo>
                    <a:pt x="397" y="378"/>
                  </a:lnTo>
                  <a:lnTo>
                    <a:pt x="395" y="368"/>
                  </a:lnTo>
                  <a:lnTo>
                    <a:pt x="392" y="360"/>
                  </a:lnTo>
                  <a:lnTo>
                    <a:pt x="389" y="350"/>
                  </a:lnTo>
                  <a:lnTo>
                    <a:pt x="381" y="343"/>
                  </a:lnTo>
                  <a:lnTo>
                    <a:pt x="397" y="309"/>
                  </a:lnTo>
                  <a:lnTo>
                    <a:pt x="400" y="298"/>
                  </a:lnTo>
                  <a:lnTo>
                    <a:pt x="407" y="288"/>
                  </a:lnTo>
                  <a:lnTo>
                    <a:pt x="412" y="276"/>
                  </a:lnTo>
                  <a:lnTo>
                    <a:pt x="417" y="262"/>
                  </a:lnTo>
                  <a:lnTo>
                    <a:pt x="412" y="237"/>
                  </a:lnTo>
                  <a:lnTo>
                    <a:pt x="405" y="227"/>
                  </a:lnTo>
                  <a:lnTo>
                    <a:pt x="400" y="216"/>
                  </a:lnTo>
                  <a:lnTo>
                    <a:pt x="394" y="204"/>
                  </a:lnTo>
                  <a:lnTo>
                    <a:pt x="385" y="191"/>
                  </a:lnTo>
                  <a:lnTo>
                    <a:pt x="408" y="177"/>
                  </a:lnTo>
                  <a:lnTo>
                    <a:pt x="428" y="162"/>
                  </a:lnTo>
                  <a:lnTo>
                    <a:pt x="448" y="144"/>
                  </a:lnTo>
                  <a:lnTo>
                    <a:pt x="467" y="124"/>
                  </a:lnTo>
                  <a:lnTo>
                    <a:pt x="484" y="103"/>
                  </a:lnTo>
                  <a:lnTo>
                    <a:pt x="498" y="82"/>
                  </a:lnTo>
                  <a:lnTo>
                    <a:pt x="513" y="60"/>
                  </a:lnTo>
                  <a:lnTo>
                    <a:pt x="524" y="38"/>
                  </a:lnTo>
                  <a:lnTo>
                    <a:pt x="524" y="3"/>
                  </a:lnTo>
                  <a:lnTo>
                    <a:pt x="539" y="0"/>
                  </a:lnTo>
                  <a:lnTo>
                    <a:pt x="559" y="5"/>
                  </a:lnTo>
                  <a:lnTo>
                    <a:pt x="577" y="11"/>
                  </a:lnTo>
                  <a:lnTo>
                    <a:pt x="595" y="16"/>
                  </a:lnTo>
                  <a:lnTo>
                    <a:pt x="614" y="23"/>
                  </a:lnTo>
                  <a:lnTo>
                    <a:pt x="632" y="29"/>
                  </a:lnTo>
                  <a:lnTo>
                    <a:pt x="652" y="34"/>
                  </a:lnTo>
                  <a:lnTo>
                    <a:pt x="672" y="39"/>
                  </a:lnTo>
                  <a:lnTo>
                    <a:pt x="691" y="41"/>
                  </a:lnTo>
                  <a:lnTo>
                    <a:pt x="744" y="64"/>
                  </a:lnTo>
                  <a:lnTo>
                    <a:pt x="793" y="90"/>
                  </a:lnTo>
                  <a:lnTo>
                    <a:pt x="842" y="118"/>
                  </a:lnTo>
                  <a:lnTo>
                    <a:pt x="887" y="149"/>
                  </a:lnTo>
                  <a:lnTo>
                    <a:pt x="932" y="183"/>
                  </a:lnTo>
                  <a:lnTo>
                    <a:pt x="972" y="219"/>
                  </a:lnTo>
                  <a:lnTo>
                    <a:pt x="1013" y="258"/>
                  </a:lnTo>
                  <a:lnTo>
                    <a:pt x="1051" y="298"/>
                  </a:lnTo>
                  <a:lnTo>
                    <a:pt x="1089" y="340"/>
                  </a:lnTo>
                  <a:lnTo>
                    <a:pt x="1123" y="386"/>
                  </a:lnTo>
                  <a:lnTo>
                    <a:pt x="1156" y="432"/>
                  </a:lnTo>
                  <a:lnTo>
                    <a:pt x="1188" y="477"/>
                  </a:lnTo>
                  <a:lnTo>
                    <a:pt x="1218" y="527"/>
                  </a:lnTo>
                  <a:lnTo>
                    <a:pt x="1245" y="577"/>
                  </a:lnTo>
                  <a:lnTo>
                    <a:pt x="1273" y="628"/>
                  </a:lnTo>
                  <a:lnTo>
                    <a:pt x="1298" y="679"/>
                  </a:lnTo>
                  <a:lnTo>
                    <a:pt x="1353" y="824"/>
                  </a:lnTo>
                  <a:lnTo>
                    <a:pt x="1391" y="973"/>
                  </a:lnTo>
                  <a:lnTo>
                    <a:pt x="1409" y="1122"/>
                  </a:lnTo>
                  <a:lnTo>
                    <a:pt x="1411" y="1272"/>
                  </a:lnTo>
                  <a:lnTo>
                    <a:pt x="1394" y="1421"/>
                  </a:lnTo>
                  <a:lnTo>
                    <a:pt x="1362" y="1568"/>
                  </a:lnTo>
                  <a:lnTo>
                    <a:pt x="1313" y="1712"/>
                  </a:lnTo>
                  <a:lnTo>
                    <a:pt x="1247" y="1849"/>
                  </a:lnTo>
                  <a:lnTo>
                    <a:pt x="1239" y="1859"/>
                  </a:lnTo>
                  <a:lnTo>
                    <a:pt x="1232" y="1867"/>
                  </a:lnTo>
                  <a:lnTo>
                    <a:pt x="1224" y="1879"/>
                  </a:lnTo>
                  <a:lnTo>
                    <a:pt x="1218" y="1889"/>
                  </a:lnTo>
                  <a:lnTo>
                    <a:pt x="1209" y="1900"/>
                  </a:lnTo>
                  <a:lnTo>
                    <a:pt x="1201" y="1910"/>
                  </a:lnTo>
                  <a:lnTo>
                    <a:pt x="1192" y="1921"/>
                  </a:lnTo>
                  <a:lnTo>
                    <a:pt x="1182" y="1931"/>
                  </a:lnTo>
                  <a:lnTo>
                    <a:pt x="1172" y="1935"/>
                  </a:lnTo>
                  <a:lnTo>
                    <a:pt x="1162" y="1941"/>
                  </a:lnTo>
                  <a:lnTo>
                    <a:pt x="1151" y="1946"/>
                  </a:lnTo>
                  <a:lnTo>
                    <a:pt x="1134" y="1951"/>
                  </a:lnTo>
                  <a:lnTo>
                    <a:pt x="1120" y="1962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8" name="Freeform 12"/>
            <p:cNvSpPr>
              <a:spLocks/>
            </p:cNvSpPr>
            <p:nvPr/>
          </p:nvSpPr>
          <p:spPr bwMode="auto">
            <a:xfrm>
              <a:off x="5265" y="3238"/>
              <a:ext cx="56" cy="43"/>
            </a:xfrm>
            <a:custGeom>
              <a:avLst/>
              <a:gdLst>
                <a:gd name="T0" fmla="*/ 8 w 113"/>
                <a:gd name="T1" fmla="*/ 85 h 85"/>
                <a:gd name="T2" fmla="*/ 0 w 113"/>
                <a:gd name="T3" fmla="*/ 77 h 85"/>
                <a:gd name="T4" fmla="*/ 6 w 113"/>
                <a:gd name="T5" fmla="*/ 73 h 85"/>
                <a:gd name="T6" fmla="*/ 15 w 113"/>
                <a:gd name="T7" fmla="*/ 69 h 85"/>
                <a:gd name="T8" fmla="*/ 24 w 113"/>
                <a:gd name="T9" fmla="*/ 65 h 85"/>
                <a:gd name="T10" fmla="*/ 34 w 113"/>
                <a:gd name="T11" fmla="*/ 62 h 85"/>
                <a:gd name="T12" fmla="*/ 44 w 113"/>
                <a:gd name="T13" fmla="*/ 57 h 85"/>
                <a:gd name="T14" fmla="*/ 52 w 113"/>
                <a:gd name="T15" fmla="*/ 54 h 85"/>
                <a:gd name="T16" fmla="*/ 60 w 113"/>
                <a:gd name="T17" fmla="*/ 47 h 85"/>
                <a:gd name="T18" fmla="*/ 67 w 113"/>
                <a:gd name="T19" fmla="*/ 41 h 85"/>
                <a:gd name="T20" fmla="*/ 73 w 113"/>
                <a:gd name="T21" fmla="*/ 31 h 85"/>
                <a:gd name="T22" fmla="*/ 82 w 113"/>
                <a:gd name="T23" fmla="*/ 19 h 85"/>
                <a:gd name="T24" fmla="*/ 91 w 113"/>
                <a:gd name="T25" fmla="*/ 8 h 85"/>
                <a:gd name="T26" fmla="*/ 104 w 113"/>
                <a:gd name="T27" fmla="*/ 0 h 85"/>
                <a:gd name="T28" fmla="*/ 113 w 113"/>
                <a:gd name="T29" fmla="*/ 6 h 85"/>
                <a:gd name="T30" fmla="*/ 111 w 113"/>
                <a:gd name="T31" fmla="*/ 31 h 85"/>
                <a:gd name="T32" fmla="*/ 100 w 113"/>
                <a:gd name="T33" fmla="*/ 39 h 85"/>
                <a:gd name="T34" fmla="*/ 90 w 113"/>
                <a:gd name="T35" fmla="*/ 46 h 85"/>
                <a:gd name="T36" fmla="*/ 80 w 113"/>
                <a:gd name="T37" fmla="*/ 54 h 85"/>
                <a:gd name="T38" fmla="*/ 68 w 113"/>
                <a:gd name="T39" fmla="*/ 60 h 85"/>
                <a:gd name="T40" fmla="*/ 57 w 113"/>
                <a:gd name="T41" fmla="*/ 67 h 85"/>
                <a:gd name="T42" fmla="*/ 46 w 113"/>
                <a:gd name="T43" fmla="*/ 72 h 85"/>
                <a:gd name="T44" fmla="*/ 31 w 113"/>
                <a:gd name="T45" fmla="*/ 78 h 85"/>
                <a:gd name="T46" fmla="*/ 16 w 113"/>
                <a:gd name="T47" fmla="*/ 85 h 85"/>
                <a:gd name="T48" fmla="*/ 8 w 113"/>
                <a:gd name="T4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3" h="85">
                  <a:moveTo>
                    <a:pt x="8" y="85"/>
                  </a:moveTo>
                  <a:lnTo>
                    <a:pt x="0" y="77"/>
                  </a:lnTo>
                  <a:lnTo>
                    <a:pt x="6" y="73"/>
                  </a:lnTo>
                  <a:lnTo>
                    <a:pt x="15" y="69"/>
                  </a:lnTo>
                  <a:lnTo>
                    <a:pt x="24" y="65"/>
                  </a:lnTo>
                  <a:lnTo>
                    <a:pt x="34" y="62"/>
                  </a:lnTo>
                  <a:lnTo>
                    <a:pt x="44" y="57"/>
                  </a:lnTo>
                  <a:lnTo>
                    <a:pt x="52" y="54"/>
                  </a:lnTo>
                  <a:lnTo>
                    <a:pt x="60" y="47"/>
                  </a:lnTo>
                  <a:lnTo>
                    <a:pt x="67" y="41"/>
                  </a:lnTo>
                  <a:lnTo>
                    <a:pt x="73" y="31"/>
                  </a:lnTo>
                  <a:lnTo>
                    <a:pt x="82" y="19"/>
                  </a:lnTo>
                  <a:lnTo>
                    <a:pt x="91" y="8"/>
                  </a:lnTo>
                  <a:lnTo>
                    <a:pt x="104" y="0"/>
                  </a:lnTo>
                  <a:lnTo>
                    <a:pt x="113" y="6"/>
                  </a:lnTo>
                  <a:lnTo>
                    <a:pt x="111" y="31"/>
                  </a:lnTo>
                  <a:lnTo>
                    <a:pt x="100" y="39"/>
                  </a:lnTo>
                  <a:lnTo>
                    <a:pt x="90" y="46"/>
                  </a:lnTo>
                  <a:lnTo>
                    <a:pt x="80" y="54"/>
                  </a:lnTo>
                  <a:lnTo>
                    <a:pt x="68" y="60"/>
                  </a:lnTo>
                  <a:lnTo>
                    <a:pt x="57" y="67"/>
                  </a:lnTo>
                  <a:lnTo>
                    <a:pt x="46" y="72"/>
                  </a:lnTo>
                  <a:lnTo>
                    <a:pt x="31" y="78"/>
                  </a:lnTo>
                  <a:lnTo>
                    <a:pt x="16" y="85"/>
                  </a:lnTo>
                  <a:lnTo>
                    <a:pt x="8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29" name="Freeform 13"/>
            <p:cNvSpPr>
              <a:spLocks/>
            </p:cNvSpPr>
            <p:nvPr/>
          </p:nvSpPr>
          <p:spPr bwMode="auto">
            <a:xfrm>
              <a:off x="4198" y="2655"/>
              <a:ext cx="436" cy="565"/>
            </a:xfrm>
            <a:custGeom>
              <a:avLst/>
              <a:gdLst>
                <a:gd name="T0" fmla="*/ 102 w 872"/>
                <a:gd name="T1" fmla="*/ 1107 h 1132"/>
                <a:gd name="T2" fmla="*/ 30 w 872"/>
                <a:gd name="T3" fmla="*/ 1008 h 1132"/>
                <a:gd name="T4" fmla="*/ 38 w 872"/>
                <a:gd name="T5" fmla="*/ 679 h 1132"/>
                <a:gd name="T6" fmla="*/ 177 w 872"/>
                <a:gd name="T7" fmla="*/ 429 h 1132"/>
                <a:gd name="T8" fmla="*/ 263 w 872"/>
                <a:gd name="T9" fmla="*/ 304 h 1132"/>
                <a:gd name="T10" fmla="*/ 386 w 872"/>
                <a:gd name="T11" fmla="*/ 152 h 1132"/>
                <a:gd name="T12" fmla="*/ 512 w 872"/>
                <a:gd name="T13" fmla="*/ 0 h 1132"/>
                <a:gd name="T14" fmla="*/ 599 w 872"/>
                <a:gd name="T15" fmla="*/ 180 h 1132"/>
                <a:gd name="T16" fmla="*/ 715 w 872"/>
                <a:gd name="T17" fmla="*/ 272 h 1132"/>
                <a:gd name="T18" fmla="*/ 780 w 872"/>
                <a:gd name="T19" fmla="*/ 291 h 1132"/>
                <a:gd name="T20" fmla="*/ 859 w 872"/>
                <a:gd name="T21" fmla="*/ 286 h 1132"/>
                <a:gd name="T22" fmla="*/ 809 w 872"/>
                <a:gd name="T23" fmla="*/ 327 h 1132"/>
                <a:gd name="T24" fmla="*/ 741 w 872"/>
                <a:gd name="T25" fmla="*/ 349 h 1132"/>
                <a:gd name="T26" fmla="*/ 819 w 872"/>
                <a:gd name="T27" fmla="*/ 362 h 1132"/>
                <a:gd name="T28" fmla="*/ 782 w 872"/>
                <a:gd name="T29" fmla="*/ 381 h 1132"/>
                <a:gd name="T30" fmla="*/ 674 w 872"/>
                <a:gd name="T31" fmla="*/ 349 h 1132"/>
                <a:gd name="T32" fmla="*/ 770 w 872"/>
                <a:gd name="T33" fmla="*/ 412 h 1132"/>
                <a:gd name="T34" fmla="*/ 796 w 872"/>
                <a:gd name="T35" fmla="*/ 458 h 1132"/>
                <a:gd name="T36" fmla="*/ 718 w 872"/>
                <a:gd name="T37" fmla="*/ 438 h 1132"/>
                <a:gd name="T38" fmla="*/ 641 w 872"/>
                <a:gd name="T39" fmla="*/ 421 h 1132"/>
                <a:gd name="T40" fmla="*/ 718 w 872"/>
                <a:gd name="T41" fmla="*/ 474 h 1132"/>
                <a:gd name="T42" fmla="*/ 805 w 872"/>
                <a:gd name="T43" fmla="*/ 514 h 1132"/>
                <a:gd name="T44" fmla="*/ 759 w 872"/>
                <a:gd name="T45" fmla="*/ 551 h 1132"/>
                <a:gd name="T46" fmla="*/ 705 w 872"/>
                <a:gd name="T47" fmla="*/ 540 h 1132"/>
                <a:gd name="T48" fmla="*/ 639 w 872"/>
                <a:gd name="T49" fmla="*/ 509 h 1132"/>
                <a:gd name="T50" fmla="*/ 639 w 872"/>
                <a:gd name="T51" fmla="*/ 545 h 1132"/>
                <a:gd name="T52" fmla="*/ 764 w 872"/>
                <a:gd name="T53" fmla="*/ 595 h 1132"/>
                <a:gd name="T54" fmla="*/ 698 w 872"/>
                <a:gd name="T55" fmla="*/ 636 h 1132"/>
                <a:gd name="T56" fmla="*/ 564 w 872"/>
                <a:gd name="T57" fmla="*/ 595 h 1132"/>
                <a:gd name="T58" fmla="*/ 628 w 872"/>
                <a:gd name="T59" fmla="*/ 653 h 1132"/>
                <a:gd name="T60" fmla="*/ 706 w 872"/>
                <a:gd name="T61" fmla="*/ 702 h 1132"/>
                <a:gd name="T62" fmla="*/ 635 w 872"/>
                <a:gd name="T63" fmla="*/ 725 h 1132"/>
                <a:gd name="T64" fmla="*/ 548 w 872"/>
                <a:gd name="T65" fmla="*/ 699 h 1132"/>
                <a:gd name="T66" fmla="*/ 486 w 872"/>
                <a:gd name="T67" fmla="*/ 684 h 1132"/>
                <a:gd name="T68" fmla="*/ 566 w 872"/>
                <a:gd name="T69" fmla="*/ 739 h 1132"/>
                <a:gd name="T70" fmla="*/ 641 w 872"/>
                <a:gd name="T71" fmla="*/ 792 h 1132"/>
                <a:gd name="T72" fmla="*/ 491 w 872"/>
                <a:gd name="T73" fmla="*/ 767 h 1132"/>
                <a:gd name="T74" fmla="*/ 476 w 872"/>
                <a:gd name="T75" fmla="*/ 792 h 1132"/>
                <a:gd name="T76" fmla="*/ 599 w 872"/>
                <a:gd name="T77" fmla="*/ 831 h 1132"/>
                <a:gd name="T78" fmla="*/ 525 w 872"/>
                <a:gd name="T79" fmla="*/ 867 h 1132"/>
                <a:gd name="T80" fmla="*/ 447 w 872"/>
                <a:gd name="T81" fmla="*/ 842 h 1132"/>
                <a:gd name="T82" fmla="*/ 365 w 872"/>
                <a:gd name="T83" fmla="*/ 811 h 1132"/>
                <a:gd name="T84" fmla="*/ 463 w 872"/>
                <a:gd name="T85" fmla="*/ 883 h 1132"/>
                <a:gd name="T86" fmla="*/ 509 w 872"/>
                <a:gd name="T87" fmla="*/ 926 h 1132"/>
                <a:gd name="T88" fmla="*/ 430 w 872"/>
                <a:gd name="T89" fmla="*/ 926 h 1132"/>
                <a:gd name="T90" fmla="*/ 363 w 872"/>
                <a:gd name="T91" fmla="*/ 891 h 1132"/>
                <a:gd name="T92" fmla="*/ 330 w 872"/>
                <a:gd name="T93" fmla="*/ 895 h 1132"/>
                <a:gd name="T94" fmla="*/ 429 w 872"/>
                <a:gd name="T95" fmla="*/ 955 h 1132"/>
                <a:gd name="T96" fmla="*/ 353 w 872"/>
                <a:gd name="T97" fmla="*/ 973 h 1132"/>
                <a:gd name="T98" fmla="*/ 272 w 872"/>
                <a:gd name="T99" fmla="*/ 949 h 1132"/>
                <a:gd name="T100" fmla="*/ 358 w 872"/>
                <a:gd name="T101" fmla="*/ 1003 h 1132"/>
                <a:gd name="T102" fmla="*/ 312 w 872"/>
                <a:gd name="T103" fmla="*/ 1019 h 1132"/>
                <a:gd name="T104" fmla="*/ 201 w 872"/>
                <a:gd name="T105" fmla="*/ 970 h 1132"/>
                <a:gd name="T106" fmla="*/ 301 w 872"/>
                <a:gd name="T107" fmla="*/ 1044 h 1132"/>
                <a:gd name="T108" fmla="*/ 299 w 872"/>
                <a:gd name="T109" fmla="*/ 1081 h 1132"/>
                <a:gd name="T110" fmla="*/ 185 w 872"/>
                <a:gd name="T111" fmla="*/ 1024 h 1132"/>
                <a:gd name="T112" fmla="*/ 162 w 872"/>
                <a:gd name="T113" fmla="*/ 1037 h 1132"/>
                <a:gd name="T114" fmla="*/ 224 w 872"/>
                <a:gd name="T115" fmla="*/ 1083 h 1132"/>
                <a:gd name="T116" fmla="*/ 262 w 872"/>
                <a:gd name="T117" fmla="*/ 1098 h 1132"/>
                <a:gd name="T118" fmla="*/ 188 w 872"/>
                <a:gd name="T119" fmla="*/ 1098 h 1132"/>
                <a:gd name="T120" fmla="*/ 93 w 872"/>
                <a:gd name="T121" fmla="*/ 1055 h 1132"/>
                <a:gd name="T122" fmla="*/ 134 w 872"/>
                <a:gd name="T123" fmla="*/ 1091 h 1132"/>
                <a:gd name="T124" fmla="*/ 183 w 872"/>
                <a:gd name="T125" fmla="*/ 112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72" h="1132">
                  <a:moveTo>
                    <a:pt x="183" y="1132"/>
                  </a:moveTo>
                  <a:lnTo>
                    <a:pt x="167" y="1127"/>
                  </a:lnTo>
                  <a:lnTo>
                    <a:pt x="151" y="1124"/>
                  </a:lnTo>
                  <a:lnTo>
                    <a:pt x="134" y="1119"/>
                  </a:lnTo>
                  <a:lnTo>
                    <a:pt x="118" y="1114"/>
                  </a:lnTo>
                  <a:lnTo>
                    <a:pt x="102" y="1107"/>
                  </a:lnTo>
                  <a:lnTo>
                    <a:pt x="85" y="1099"/>
                  </a:lnTo>
                  <a:lnTo>
                    <a:pt x="70" y="1091"/>
                  </a:lnTo>
                  <a:lnTo>
                    <a:pt x="56" y="1081"/>
                  </a:lnTo>
                  <a:lnTo>
                    <a:pt x="41" y="1058"/>
                  </a:lnTo>
                  <a:lnTo>
                    <a:pt x="36" y="1034"/>
                  </a:lnTo>
                  <a:lnTo>
                    <a:pt x="30" y="1008"/>
                  </a:lnTo>
                  <a:lnTo>
                    <a:pt x="21" y="980"/>
                  </a:lnTo>
                  <a:lnTo>
                    <a:pt x="10" y="954"/>
                  </a:lnTo>
                  <a:lnTo>
                    <a:pt x="0" y="883"/>
                  </a:lnTo>
                  <a:lnTo>
                    <a:pt x="3" y="813"/>
                  </a:lnTo>
                  <a:lnTo>
                    <a:pt x="16" y="746"/>
                  </a:lnTo>
                  <a:lnTo>
                    <a:pt x="38" y="679"/>
                  </a:lnTo>
                  <a:lnTo>
                    <a:pt x="66" y="615"/>
                  </a:lnTo>
                  <a:lnTo>
                    <a:pt x="97" y="555"/>
                  </a:lnTo>
                  <a:lnTo>
                    <a:pt x="129" y="497"/>
                  </a:lnTo>
                  <a:lnTo>
                    <a:pt x="164" y="443"/>
                  </a:lnTo>
                  <a:lnTo>
                    <a:pt x="172" y="438"/>
                  </a:lnTo>
                  <a:lnTo>
                    <a:pt x="177" y="429"/>
                  </a:lnTo>
                  <a:lnTo>
                    <a:pt x="182" y="417"/>
                  </a:lnTo>
                  <a:lnTo>
                    <a:pt x="191" y="409"/>
                  </a:lnTo>
                  <a:lnTo>
                    <a:pt x="208" y="383"/>
                  </a:lnTo>
                  <a:lnTo>
                    <a:pt x="226" y="357"/>
                  </a:lnTo>
                  <a:lnTo>
                    <a:pt x="244" y="331"/>
                  </a:lnTo>
                  <a:lnTo>
                    <a:pt x="263" y="304"/>
                  </a:lnTo>
                  <a:lnTo>
                    <a:pt x="283" y="278"/>
                  </a:lnTo>
                  <a:lnTo>
                    <a:pt x="303" y="254"/>
                  </a:lnTo>
                  <a:lnTo>
                    <a:pt x="324" y="228"/>
                  </a:lnTo>
                  <a:lnTo>
                    <a:pt x="343" y="203"/>
                  </a:lnTo>
                  <a:lnTo>
                    <a:pt x="365" y="177"/>
                  </a:lnTo>
                  <a:lnTo>
                    <a:pt x="386" y="152"/>
                  </a:lnTo>
                  <a:lnTo>
                    <a:pt x="407" y="128"/>
                  </a:lnTo>
                  <a:lnTo>
                    <a:pt x="429" y="102"/>
                  </a:lnTo>
                  <a:lnTo>
                    <a:pt x="450" y="77"/>
                  </a:lnTo>
                  <a:lnTo>
                    <a:pt x="471" y="51"/>
                  </a:lnTo>
                  <a:lnTo>
                    <a:pt x="491" y="26"/>
                  </a:lnTo>
                  <a:lnTo>
                    <a:pt x="512" y="0"/>
                  </a:lnTo>
                  <a:lnTo>
                    <a:pt x="523" y="2"/>
                  </a:lnTo>
                  <a:lnTo>
                    <a:pt x="527" y="44"/>
                  </a:lnTo>
                  <a:lnTo>
                    <a:pt x="536" y="82"/>
                  </a:lnTo>
                  <a:lnTo>
                    <a:pt x="553" y="118"/>
                  </a:lnTo>
                  <a:lnTo>
                    <a:pt x="574" y="151"/>
                  </a:lnTo>
                  <a:lnTo>
                    <a:pt x="599" y="180"/>
                  </a:lnTo>
                  <a:lnTo>
                    <a:pt x="626" y="208"/>
                  </a:lnTo>
                  <a:lnTo>
                    <a:pt x="656" y="234"/>
                  </a:lnTo>
                  <a:lnTo>
                    <a:pt x="685" y="259"/>
                  </a:lnTo>
                  <a:lnTo>
                    <a:pt x="695" y="262"/>
                  </a:lnTo>
                  <a:lnTo>
                    <a:pt x="705" y="267"/>
                  </a:lnTo>
                  <a:lnTo>
                    <a:pt x="715" y="272"/>
                  </a:lnTo>
                  <a:lnTo>
                    <a:pt x="724" y="277"/>
                  </a:lnTo>
                  <a:lnTo>
                    <a:pt x="734" y="282"/>
                  </a:lnTo>
                  <a:lnTo>
                    <a:pt x="744" y="285"/>
                  </a:lnTo>
                  <a:lnTo>
                    <a:pt x="756" y="288"/>
                  </a:lnTo>
                  <a:lnTo>
                    <a:pt x="769" y="291"/>
                  </a:lnTo>
                  <a:lnTo>
                    <a:pt x="780" y="291"/>
                  </a:lnTo>
                  <a:lnTo>
                    <a:pt x="791" y="291"/>
                  </a:lnTo>
                  <a:lnTo>
                    <a:pt x="805" y="293"/>
                  </a:lnTo>
                  <a:lnTo>
                    <a:pt x="818" y="293"/>
                  </a:lnTo>
                  <a:lnTo>
                    <a:pt x="832" y="291"/>
                  </a:lnTo>
                  <a:lnTo>
                    <a:pt x="845" y="290"/>
                  </a:lnTo>
                  <a:lnTo>
                    <a:pt x="859" y="286"/>
                  </a:lnTo>
                  <a:lnTo>
                    <a:pt x="872" y="282"/>
                  </a:lnTo>
                  <a:lnTo>
                    <a:pt x="872" y="308"/>
                  </a:lnTo>
                  <a:lnTo>
                    <a:pt x="855" y="321"/>
                  </a:lnTo>
                  <a:lnTo>
                    <a:pt x="841" y="327"/>
                  </a:lnTo>
                  <a:lnTo>
                    <a:pt x="826" y="329"/>
                  </a:lnTo>
                  <a:lnTo>
                    <a:pt x="809" y="327"/>
                  </a:lnTo>
                  <a:lnTo>
                    <a:pt x="793" y="326"/>
                  </a:lnTo>
                  <a:lnTo>
                    <a:pt x="777" y="322"/>
                  </a:lnTo>
                  <a:lnTo>
                    <a:pt x="760" y="321"/>
                  </a:lnTo>
                  <a:lnTo>
                    <a:pt x="744" y="322"/>
                  </a:lnTo>
                  <a:lnTo>
                    <a:pt x="729" y="327"/>
                  </a:lnTo>
                  <a:lnTo>
                    <a:pt x="741" y="349"/>
                  </a:lnTo>
                  <a:lnTo>
                    <a:pt x="754" y="352"/>
                  </a:lnTo>
                  <a:lnTo>
                    <a:pt x="767" y="355"/>
                  </a:lnTo>
                  <a:lnTo>
                    <a:pt x="780" y="357"/>
                  </a:lnTo>
                  <a:lnTo>
                    <a:pt x="793" y="360"/>
                  </a:lnTo>
                  <a:lnTo>
                    <a:pt x="806" y="362"/>
                  </a:lnTo>
                  <a:lnTo>
                    <a:pt x="819" y="362"/>
                  </a:lnTo>
                  <a:lnTo>
                    <a:pt x="832" y="363"/>
                  </a:lnTo>
                  <a:lnTo>
                    <a:pt x="845" y="363"/>
                  </a:lnTo>
                  <a:lnTo>
                    <a:pt x="845" y="383"/>
                  </a:lnTo>
                  <a:lnTo>
                    <a:pt x="824" y="385"/>
                  </a:lnTo>
                  <a:lnTo>
                    <a:pt x="803" y="385"/>
                  </a:lnTo>
                  <a:lnTo>
                    <a:pt x="782" y="381"/>
                  </a:lnTo>
                  <a:lnTo>
                    <a:pt x="760" y="378"/>
                  </a:lnTo>
                  <a:lnTo>
                    <a:pt x="741" y="371"/>
                  </a:lnTo>
                  <a:lnTo>
                    <a:pt x="721" y="363"/>
                  </a:lnTo>
                  <a:lnTo>
                    <a:pt x="703" y="355"/>
                  </a:lnTo>
                  <a:lnTo>
                    <a:pt x="685" y="344"/>
                  </a:lnTo>
                  <a:lnTo>
                    <a:pt x="674" y="349"/>
                  </a:lnTo>
                  <a:lnTo>
                    <a:pt x="674" y="370"/>
                  </a:lnTo>
                  <a:lnTo>
                    <a:pt x="692" y="381"/>
                  </a:lnTo>
                  <a:lnTo>
                    <a:pt x="710" y="391"/>
                  </a:lnTo>
                  <a:lnTo>
                    <a:pt x="729" y="399"/>
                  </a:lnTo>
                  <a:lnTo>
                    <a:pt x="749" y="407"/>
                  </a:lnTo>
                  <a:lnTo>
                    <a:pt x="770" y="412"/>
                  </a:lnTo>
                  <a:lnTo>
                    <a:pt x="791" y="417"/>
                  </a:lnTo>
                  <a:lnTo>
                    <a:pt x="813" y="422"/>
                  </a:lnTo>
                  <a:lnTo>
                    <a:pt x="834" y="425"/>
                  </a:lnTo>
                  <a:lnTo>
                    <a:pt x="826" y="448"/>
                  </a:lnTo>
                  <a:lnTo>
                    <a:pt x="809" y="456"/>
                  </a:lnTo>
                  <a:lnTo>
                    <a:pt x="796" y="458"/>
                  </a:lnTo>
                  <a:lnTo>
                    <a:pt x="785" y="456"/>
                  </a:lnTo>
                  <a:lnTo>
                    <a:pt x="772" y="455"/>
                  </a:lnTo>
                  <a:lnTo>
                    <a:pt x="759" y="452"/>
                  </a:lnTo>
                  <a:lnTo>
                    <a:pt x="746" y="447"/>
                  </a:lnTo>
                  <a:lnTo>
                    <a:pt x="731" y="443"/>
                  </a:lnTo>
                  <a:lnTo>
                    <a:pt x="718" y="438"/>
                  </a:lnTo>
                  <a:lnTo>
                    <a:pt x="705" y="435"/>
                  </a:lnTo>
                  <a:lnTo>
                    <a:pt x="692" y="432"/>
                  </a:lnTo>
                  <a:lnTo>
                    <a:pt x="682" y="425"/>
                  </a:lnTo>
                  <a:lnTo>
                    <a:pt x="672" y="417"/>
                  </a:lnTo>
                  <a:lnTo>
                    <a:pt x="659" y="409"/>
                  </a:lnTo>
                  <a:lnTo>
                    <a:pt x="641" y="421"/>
                  </a:lnTo>
                  <a:lnTo>
                    <a:pt x="651" y="443"/>
                  </a:lnTo>
                  <a:lnTo>
                    <a:pt x="662" y="452"/>
                  </a:lnTo>
                  <a:lnTo>
                    <a:pt x="675" y="458"/>
                  </a:lnTo>
                  <a:lnTo>
                    <a:pt x="688" y="465"/>
                  </a:lnTo>
                  <a:lnTo>
                    <a:pt x="703" y="470"/>
                  </a:lnTo>
                  <a:lnTo>
                    <a:pt x="718" y="474"/>
                  </a:lnTo>
                  <a:lnTo>
                    <a:pt x="734" y="479"/>
                  </a:lnTo>
                  <a:lnTo>
                    <a:pt x="751" y="484"/>
                  </a:lnTo>
                  <a:lnTo>
                    <a:pt x="769" y="491"/>
                  </a:lnTo>
                  <a:lnTo>
                    <a:pt x="801" y="491"/>
                  </a:lnTo>
                  <a:lnTo>
                    <a:pt x="806" y="506"/>
                  </a:lnTo>
                  <a:lnTo>
                    <a:pt x="805" y="514"/>
                  </a:lnTo>
                  <a:lnTo>
                    <a:pt x="801" y="522"/>
                  </a:lnTo>
                  <a:lnTo>
                    <a:pt x="798" y="530"/>
                  </a:lnTo>
                  <a:lnTo>
                    <a:pt x="795" y="540"/>
                  </a:lnTo>
                  <a:lnTo>
                    <a:pt x="777" y="553"/>
                  </a:lnTo>
                  <a:lnTo>
                    <a:pt x="767" y="551"/>
                  </a:lnTo>
                  <a:lnTo>
                    <a:pt x="759" y="551"/>
                  </a:lnTo>
                  <a:lnTo>
                    <a:pt x="751" y="550"/>
                  </a:lnTo>
                  <a:lnTo>
                    <a:pt x="741" y="550"/>
                  </a:lnTo>
                  <a:lnTo>
                    <a:pt x="733" y="548"/>
                  </a:lnTo>
                  <a:lnTo>
                    <a:pt x="724" y="546"/>
                  </a:lnTo>
                  <a:lnTo>
                    <a:pt x="715" y="545"/>
                  </a:lnTo>
                  <a:lnTo>
                    <a:pt x="705" y="540"/>
                  </a:lnTo>
                  <a:lnTo>
                    <a:pt x="695" y="533"/>
                  </a:lnTo>
                  <a:lnTo>
                    <a:pt x="685" y="528"/>
                  </a:lnTo>
                  <a:lnTo>
                    <a:pt x="674" y="524"/>
                  </a:lnTo>
                  <a:lnTo>
                    <a:pt x="662" y="519"/>
                  </a:lnTo>
                  <a:lnTo>
                    <a:pt x="651" y="514"/>
                  </a:lnTo>
                  <a:lnTo>
                    <a:pt x="639" y="509"/>
                  </a:lnTo>
                  <a:lnTo>
                    <a:pt x="626" y="504"/>
                  </a:lnTo>
                  <a:lnTo>
                    <a:pt x="613" y="499"/>
                  </a:lnTo>
                  <a:lnTo>
                    <a:pt x="594" y="514"/>
                  </a:lnTo>
                  <a:lnTo>
                    <a:pt x="602" y="524"/>
                  </a:lnTo>
                  <a:lnTo>
                    <a:pt x="620" y="535"/>
                  </a:lnTo>
                  <a:lnTo>
                    <a:pt x="639" y="545"/>
                  </a:lnTo>
                  <a:lnTo>
                    <a:pt x="659" y="555"/>
                  </a:lnTo>
                  <a:lnTo>
                    <a:pt x="680" y="563"/>
                  </a:lnTo>
                  <a:lnTo>
                    <a:pt x="702" y="573"/>
                  </a:lnTo>
                  <a:lnTo>
                    <a:pt x="723" y="581"/>
                  </a:lnTo>
                  <a:lnTo>
                    <a:pt x="742" y="587"/>
                  </a:lnTo>
                  <a:lnTo>
                    <a:pt x="764" y="595"/>
                  </a:lnTo>
                  <a:lnTo>
                    <a:pt x="762" y="605"/>
                  </a:lnTo>
                  <a:lnTo>
                    <a:pt x="756" y="612"/>
                  </a:lnTo>
                  <a:lnTo>
                    <a:pt x="749" y="620"/>
                  </a:lnTo>
                  <a:lnTo>
                    <a:pt x="742" y="630"/>
                  </a:lnTo>
                  <a:lnTo>
                    <a:pt x="721" y="636"/>
                  </a:lnTo>
                  <a:lnTo>
                    <a:pt x="698" y="636"/>
                  </a:lnTo>
                  <a:lnTo>
                    <a:pt x="674" y="633"/>
                  </a:lnTo>
                  <a:lnTo>
                    <a:pt x="651" y="628"/>
                  </a:lnTo>
                  <a:lnTo>
                    <a:pt x="628" y="620"/>
                  </a:lnTo>
                  <a:lnTo>
                    <a:pt x="605" y="612"/>
                  </a:lnTo>
                  <a:lnTo>
                    <a:pt x="584" y="604"/>
                  </a:lnTo>
                  <a:lnTo>
                    <a:pt x="564" y="595"/>
                  </a:lnTo>
                  <a:lnTo>
                    <a:pt x="538" y="602"/>
                  </a:lnTo>
                  <a:lnTo>
                    <a:pt x="546" y="622"/>
                  </a:lnTo>
                  <a:lnTo>
                    <a:pt x="564" y="630"/>
                  </a:lnTo>
                  <a:lnTo>
                    <a:pt x="585" y="638"/>
                  </a:lnTo>
                  <a:lnTo>
                    <a:pt x="605" y="646"/>
                  </a:lnTo>
                  <a:lnTo>
                    <a:pt x="628" y="653"/>
                  </a:lnTo>
                  <a:lnTo>
                    <a:pt x="649" y="659"/>
                  </a:lnTo>
                  <a:lnTo>
                    <a:pt x="670" y="666"/>
                  </a:lnTo>
                  <a:lnTo>
                    <a:pt x="692" y="671"/>
                  </a:lnTo>
                  <a:lnTo>
                    <a:pt x="713" y="676"/>
                  </a:lnTo>
                  <a:lnTo>
                    <a:pt x="711" y="690"/>
                  </a:lnTo>
                  <a:lnTo>
                    <a:pt x="706" y="702"/>
                  </a:lnTo>
                  <a:lnTo>
                    <a:pt x="698" y="712"/>
                  </a:lnTo>
                  <a:lnTo>
                    <a:pt x="690" y="723"/>
                  </a:lnTo>
                  <a:lnTo>
                    <a:pt x="679" y="726"/>
                  </a:lnTo>
                  <a:lnTo>
                    <a:pt x="666" y="728"/>
                  </a:lnTo>
                  <a:lnTo>
                    <a:pt x="651" y="728"/>
                  </a:lnTo>
                  <a:lnTo>
                    <a:pt x="635" y="725"/>
                  </a:lnTo>
                  <a:lnTo>
                    <a:pt x="618" y="721"/>
                  </a:lnTo>
                  <a:lnTo>
                    <a:pt x="602" y="716"/>
                  </a:lnTo>
                  <a:lnTo>
                    <a:pt x="587" y="712"/>
                  </a:lnTo>
                  <a:lnTo>
                    <a:pt x="574" y="707"/>
                  </a:lnTo>
                  <a:lnTo>
                    <a:pt x="561" y="703"/>
                  </a:lnTo>
                  <a:lnTo>
                    <a:pt x="548" y="699"/>
                  </a:lnTo>
                  <a:lnTo>
                    <a:pt x="535" y="694"/>
                  </a:lnTo>
                  <a:lnTo>
                    <a:pt x="525" y="689"/>
                  </a:lnTo>
                  <a:lnTo>
                    <a:pt x="514" y="685"/>
                  </a:lnTo>
                  <a:lnTo>
                    <a:pt x="504" y="682"/>
                  </a:lnTo>
                  <a:lnTo>
                    <a:pt x="494" y="682"/>
                  </a:lnTo>
                  <a:lnTo>
                    <a:pt x="486" y="684"/>
                  </a:lnTo>
                  <a:lnTo>
                    <a:pt x="481" y="697"/>
                  </a:lnTo>
                  <a:lnTo>
                    <a:pt x="492" y="707"/>
                  </a:lnTo>
                  <a:lnTo>
                    <a:pt x="507" y="716"/>
                  </a:lnTo>
                  <a:lnTo>
                    <a:pt x="525" y="725"/>
                  </a:lnTo>
                  <a:lnTo>
                    <a:pt x="545" y="733"/>
                  </a:lnTo>
                  <a:lnTo>
                    <a:pt x="566" y="739"/>
                  </a:lnTo>
                  <a:lnTo>
                    <a:pt x="587" y="746"/>
                  </a:lnTo>
                  <a:lnTo>
                    <a:pt x="610" y="752"/>
                  </a:lnTo>
                  <a:lnTo>
                    <a:pt x="631" y="757"/>
                  </a:lnTo>
                  <a:lnTo>
                    <a:pt x="651" y="762"/>
                  </a:lnTo>
                  <a:lnTo>
                    <a:pt x="651" y="780"/>
                  </a:lnTo>
                  <a:lnTo>
                    <a:pt x="641" y="792"/>
                  </a:lnTo>
                  <a:lnTo>
                    <a:pt x="615" y="797"/>
                  </a:lnTo>
                  <a:lnTo>
                    <a:pt x="589" y="797"/>
                  </a:lnTo>
                  <a:lnTo>
                    <a:pt x="564" y="792"/>
                  </a:lnTo>
                  <a:lnTo>
                    <a:pt x="540" y="785"/>
                  </a:lnTo>
                  <a:lnTo>
                    <a:pt x="515" y="777"/>
                  </a:lnTo>
                  <a:lnTo>
                    <a:pt x="491" y="767"/>
                  </a:lnTo>
                  <a:lnTo>
                    <a:pt x="466" y="757"/>
                  </a:lnTo>
                  <a:lnTo>
                    <a:pt x="442" y="749"/>
                  </a:lnTo>
                  <a:lnTo>
                    <a:pt x="433" y="766"/>
                  </a:lnTo>
                  <a:lnTo>
                    <a:pt x="440" y="775"/>
                  </a:lnTo>
                  <a:lnTo>
                    <a:pt x="458" y="784"/>
                  </a:lnTo>
                  <a:lnTo>
                    <a:pt x="476" y="792"/>
                  </a:lnTo>
                  <a:lnTo>
                    <a:pt x="494" y="802"/>
                  </a:lnTo>
                  <a:lnTo>
                    <a:pt x="514" y="810"/>
                  </a:lnTo>
                  <a:lnTo>
                    <a:pt x="533" y="818"/>
                  </a:lnTo>
                  <a:lnTo>
                    <a:pt x="554" y="824"/>
                  </a:lnTo>
                  <a:lnTo>
                    <a:pt x="576" y="829"/>
                  </a:lnTo>
                  <a:lnTo>
                    <a:pt x="599" y="831"/>
                  </a:lnTo>
                  <a:lnTo>
                    <a:pt x="582" y="859"/>
                  </a:lnTo>
                  <a:lnTo>
                    <a:pt x="572" y="862"/>
                  </a:lnTo>
                  <a:lnTo>
                    <a:pt x="561" y="865"/>
                  </a:lnTo>
                  <a:lnTo>
                    <a:pt x="550" y="865"/>
                  </a:lnTo>
                  <a:lnTo>
                    <a:pt x="538" y="867"/>
                  </a:lnTo>
                  <a:lnTo>
                    <a:pt x="525" y="867"/>
                  </a:lnTo>
                  <a:lnTo>
                    <a:pt x="514" y="865"/>
                  </a:lnTo>
                  <a:lnTo>
                    <a:pt x="500" y="864"/>
                  </a:lnTo>
                  <a:lnTo>
                    <a:pt x="489" y="862"/>
                  </a:lnTo>
                  <a:lnTo>
                    <a:pt x="474" y="857"/>
                  </a:lnTo>
                  <a:lnTo>
                    <a:pt x="460" y="851"/>
                  </a:lnTo>
                  <a:lnTo>
                    <a:pt x="447" y="842"/>
                  </a:lnTo>
                  <a:lnTo>
                    <a:pt x="433" y="834"/>
                  </a:lnTo>
                  <a:lnTo>
                    <a:pt x="419" y="826"/>
                  </a:lnTo>
                  <a:lnTo>
                    <a:pt x="404" y="818"/>
                  </a:lnTo>
                  <a:lnTo>
                    <a:pt x="389" y="810"/>
                  </a:lnTo>
                  <a:lnTo>
                    <a:pt x="373" y="803"/>
                  </a:lnTo>
                  <a:lnTo>
                    <a:pt x="365" y="811"/>
                  </a:lnTo>
                  <a:lnTo>
                    <a:pt x="376" y="826"/>
                  </a:lnTo>
                  <a:lnTo>
                    <a:pt x="391" y="839"/>
                  </a:lnTo>
                  <a:lnTo>
                    <a:pt x="407" y="852"/>
                  </a:lnTo>
                  <a:lnTo>
                    <a:pt x="425" y="864"/>
                  </a:lnTo>
                  <a:lnTo>
                    <a:pt x="443" y="873"/>
                  </a:lnTo>
                  <a:lnTo>
                    <a:pt x="463" y="883"/>
                  </a:lnTo>
                  <a:lnTo>
                    <a:pt x="484" y="891"/>
                  </a:lnTo>
                  <a:lnTo>
                    <a:pt x="505" y="901"/>
                  </a:lnTo>
                  <a:lnTo>
                    <a:pt x="528" y="896"/>
                  </a:lnTo>
                  <a:lnTo>
                    <a:pt x="523" y="911"/>
                  </a:lnTo>
                  <a:lnTo>
                    <a:pt x="518" y="921"/>
                  </a:lnTo>
                  <a:lnTo>
                    <a:pt x="509" y="926"/>
                  </a:lnTo>
                  <a:lnTo>
                    <a:pt x="497" y="931"/>
                  </a:lnTo>
                  <a:lnTo>
                    <a:pt x="489" y="937"/>
                  </a:lnTo>
                  <a:lnTo>
                    <a:pt x="466" y="937"/>
                  </a:lnTo>
                  <a:lnTo>
                    <a:pt x="455" y="934"/>
                  </a:lnTo>
                  <a:lnTo>
                    <a:pt x="442" y="929"/>
                  </a:lnTo>
                  <a:lnTo>
                    <a:pt x="430" y="926"/>
                  </a:lnTo>
                  <a:lnTo>
                    <a:pt x="419" y="921"/>
                  </a:lnTo>
                  <a:lnTo>
                    <a:pt x="407" y="916"/>
                  </a:lnTo>
                  <a:lnTo>
                    <a:pt x="396" y="911"/>
                  </a:lnTo>
                  <a:lnTo>
                    <a:pt x="384" y="906"/>
                  </a:lnTo>
                  <a:lnTo>
                    <a:pt x="373" y="901"/>
                  </a:lnTo>
                  <a:lnTo>
                    <a:pt x="363" y="891"/>
                  </a:lnTo>
                  <a:lnTo>
                    <a:pt x="353" y="882"/>
                  </a:lnTo>
                  <a:lnTo>
                    <a:pt x="342" y="872"/>
                  </a:lnTo>
                  <a:lnTo>
                    <a:pt x="326" y="867"/>
                  </a:lnTo>
                  <a:lnTo>
                    <a:pt x="312" y="872"/>
                  </a:lnTo>
                  <a:lnTo>
                    <a:pt x="316" y="885"/>
                  </a:lnTo>
                  <a:lnTo>
                    <a:pt x="330" y="895"/>
                  </a:lnTo>
                  <a:lnTo>
                    <a:pt x="347" y="906"/>
                  </a:lnTo>
                  <a:lnTo>
                    <a:pt x="361" y="916"/>
                  </a:lnTo>
                  <a:lnTo>
                    <a:pt x="376" y="927"/>
                  </a:lnTo>
                  <a:lnTo>
                    <a:pt x="393" y="937"/>
                  </a:lnTo>
                  <a:lnTo>
                    <a:pt x="409" y="947"/>
                  </a:lnTo>
                  <a:lnTo>
                    <a:pt x="429" y="955"/>
                  </a:lnTo>
                  <a:lnTo>
                    <a:pt x="450" y="962"/>
                  </a:lnTo>
                  <a:lnTo>
                    <a:pt x="448" y="983"/>
                  </a:lnTo>
                  <a:lnTo>
                    <a:pt x="424" y="986"/>
                  </a:lnTo>
                  <a:lnTo>
                    <a:pt x="401" y="986"/>
                  </a:lnTo>
                  <a:lnTo>
                    <a:pt x="376" y="981"/>
                  </a:lnTo>
                  <a:lnTo>
                    <a:pt x="353" y="973"/>
                  </a:lnTo>
                  <a:lnTo>
                    <a:pt x="332" y="963"/>
                  </a:lnTo>
                  <a:lnTo>
                    <a:pt x="311" y="950"/>
                  </a:lnTo>
                  <a:lnTo>
                    <a:pt x="291" y="937"/>
                  </a:lnTo>
                  <a:lnTo>
                    <a:pt x="275" y="924"/>
                  </a:lnTo>
                  <a:lnTo>
                    <a:pt x="258" y="937"/>
                  </a:lnTo>
                  <a:lnTo>
                    <a:pt x="272" y="949"/>
                  </a:lnTo>
                  <a:lnTo>
                    <a:pt x="285" y="959"/>
                  </a:lnTo>
                  <a:lnTo>
                    <a:pt x="298" y="968"/>
                  </a:lnTo>
                  <a:lnTo>
                    <a:pt x="312" y="976"/>
                  </a:lnTo>
                  <a:lnTo>
                    <a:pt x="327" y="986"/>
                  </a:lnTo>
                  <a:lnTo>
                    <a:pt x="342" y="994"/>
                  </a:lnTo>
                  <a:lnTo>
                    <a:pt x="358" y="1003"/>
                  </a:lnTo>
                  <a:lnTo>
                    <a:pt x="373" y="1012"/>
                  </a:lnTo>
                  <a:lnTo>
                    <a:pt x="394" y="1016"/>
                  </a:lnTo>
                  <a:lnTo>
                    <a:pt x="376" y="1035"/>
                  </a:lnTo>
                  <a:lnTo>
                    <a:pt x="353" y="1032"/>
                  </a:lnTo>
                  <a:lnTo>
                    <a:pt x="332" y="1027"/>
                  </a:lnTo>
                  <a:lnTo>
                    <a:pt x="312" y="1019"/>
                  </a:lnTo>
                  <a:lnTo>
                    <a:pt x="293" y="1011"/>
                  </a:lnTo>
                  <a:lnTo>
                    <a:pt x="273" y="999"/>
                  </a:lnTo>
                  <a:lnTo>
                    <a:pt x="255" y="988"/>
                  </a:lnTo>
                  <a:lnTo>
                    <a:pt x="236" y="975"/>
                  </a:lnTo>
                  <a:lnTo>
                    <a:pt x="218" y="962"/>
                  </a:lnTo>
                  <a:lnTo>
                    <a:pt x="201" y="970"/>
                  </a:lnTo>
                  <a:lnTo>
                    <a:pt x="216" y="985"/>
                  </a:lnTo>
                  <a:lnTo>
                    <a:pt x="232" y="998"/>
                  </a:lnTo>
                  <a:lnTo>
                    <a:pt x="249" y="1011"/>
                  </a:lnTo>
                  <a:lnTo>
                    <a:pt x="265" y="1022"/>
                  </a:lnTo>
                  <a:lnTo>
                    <a:pt x="283" y="1032"/>
                  </a:lnTo>
                  <a:lnTo>
                    <a:pt x="301" y="1044"/>
                  </a:lnTo>
                  <a:lnTo>
                    <a:pt x="319" y="1053"/>
                  </a:lnTo>
                  <a:lnTo>
                    <a:pt x="337" y="1063"/>
                  </a:lnTo>
                  <a:lnTo>
                    <a:pt x="332" y="1070"/>
                  </a:lnTo>
                  <a:lnTo>
                    <a:pt x="322" y="1073"/>
                  </a:lnTo>
                  <a:lnTo>
                    <a:pt x="311" y="1076"/>
                  </a:lnTo>
                  <a:lnTo>
                    <a:pt x="299" y="1081"/>
                  </a:lnTo>
                  <a:lnTo>
                    <a:pt x="276" y="1076"/>
                  </a:lnTo>
                  <a:lnTo>
                    <a:pt x="257" y="1070"/>
                  </a:lnTo>
                  <a:lnTo>
                    <a:pt x="237" y="1060"/>
                  </a:lnTo>
                  <a:lnTo>
                    <a:pt x="219" y="1048"/>
                  </a:lnTo>
                  <a:lnTo>
                    <a:pt x="201" y="1037"/>
                  </a:lnTo>
                  <a:lnTo>
                    <a:pt x="185" y="1024"/>
                  </a:lnTo>
                  <a:lnTo>
                    <a:pt x="167" y="1009"/>
                  </a:lnTo>
                  <a:lnTo>
                    <a:pt x="149" y="996"/>
                  </a:lnTo>
                  <a:lnTo>
                    <a:pt x="133" y="1004"/>
                  </a:lnTo>
                  <a:lnTo>
                    <a:pt x="141" y="1017"/>
                  </a:lnTo>
                  <a:lnTo>
                    <a:pt x="151" y="1027"/>
                  </a:lnTo>
                  <a:lnTo>
                    <a:pt x="162" y="1037"/>
                  </a:lnTo>
                  <a:lnTo>
                    <a:pt x="175" y="1045"/>
                  </a:lnTo>
                  <a:lnTo>
                    <a:pt x="187" y="1053"/>
                  </a:lnTo>
                  <a:lnTo>
                    <a:pt x="198" y="1062"/>
                  </a:lnTo>
                  <a:lnTo>
                    <a:pt x="209" y="1071"/>
                  </a:lnTo>
                  <a:lnTo>
                    <a:pt x="218" y="1081"/>
                  </a:lnTo>
                  <a:lnTo>
                    <a:pt x="224" y="1083"/>
                  </a:lnTo>
                  <a:lnTo>
                    <a:pt x="231" y="1084"/>
                  </a:lnTo>
                  <a:lnTo>
                    <a:pt x="237" y="1086"/>
                  </a:lnTo>
                  <a:lnTo>
                    <a:pt x="244" y="1089"/>
                  </a:lnTo>
                  <a:lnTo>
                    <a:pt x="250" y="1091"/>
                  </a:lnTo>
                  <a:lnTo>
                    <a:pt x="255" y="1094"/>
                  </a:lnTo>
                  <a:lnTo>
                    <a:pt x="262" y="1098"/>
                  </a:lnTo>
                  <a:lnTo>
                    <a:pt x="267" y="1102"/>
                  </a:lnTo>
                  <a:lnTo>
                    <a:pt x="258" y="1112"/>
                  </a:lnTo>
                  <a:lnTo>
                    <a:pt x="245" y="1117"/>
                  </a:lnTo>
                  <a:lnTo>
                    <a:pt x="226" y="1111"/>
                  </a:lnTo>
                  <a:lnTo>
                    <a:pt x="206" y="1104"/>
                  </a:lnTo>
                  <a:lnTo>
                    <a:pt x="188" y="1098"/>
                  </a:lnTo>
                  <a:lnTo>
                    <a:pt x="172" y="1089"/>
                  </a:lnTo>
                  <a:lnTo>
                    <a:pt x="154" y="1080"/>
                  </a:lnTo>
                  <a:lnTo>
                    <a:pt x="137" y="1070"/>
                  </a:lnTo>
                  <a:lnTo>
                    <a:pt x="121" y="1058"/>
                  </a:lnTo>
                  <a:lnTo>
                    <a:pt x="105" y="1047"/>
                  </a:lnTo>
                  <a:lnTo>
                    <a:pt x="93" y="1055"/>
                  </a:lnTo>
                  <a:lnTo>
                    <a:pt x="97" y="1063"/>
                  </a:lnTo>
                  <a:lnTo>
                    <a:pt x="103" y="1070"/>
                  </a:lnTo>
                  <a:lnTo>
                    <a:pt x="110" y="1075"/>
                  </a:lnTo>
                  <a:lnTo>
                    <a:pt x="118" y="1080"/>
                  </a:lnTo>
                  <a:lnTo>
                    <a:pt x="126" y="1084"/>
                  </a:lnTo>
                  <a:lnTo>
                    <a:pt x="134" y="1091"/>
                  </a:lnTo>
                  <a:lnTo>
                    <a:pt x="142" y="1096"/>
                  </a:lnTo>
                  <a:lnTo>
                    <a:pt x="149" y="1104"/>
                  </a:lnTo>
                  <a:lnTo>
                    <a:pt x="157" y="1106"/>
                  </a:lnTo>
                  <a:lnTo>
                    <a:pt x="164" y="1111"/>
                  </a:lnTo>
                  <a:lnTo>
                    <a:pt x="172" y="1117"/>
                  </a:lnTo>
                  <a:lnTo>
                    <a:pt x="183" y="1120"/>
                  </a:lnTo>
                  <a:lnTo>
                    <a:pt x="183" y="1132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0" name="Freeform 14"/>
            <p:cNvSpPr>
              <a:spLocks/>
            </p:cNvSpPr>
            <p:nvPr/>
          </p:nvSpPr>
          <p:spPr bwMode="auto">
            <a:xfrm>
              <a:off x="4274" y="2364"/>
              <a:ext cx="383" cy="492"/>
            </a:xfrm>
            <a:custGeom>
              <a:avLst/>
              <a:gdLst>
                <a:gd name="T0" fmla="*/ 36 w 765"/>
                <a:gd name="T1" fmla="*/ 919 h 985"/>
                <a:gd name="T2" fmla="*/ 100 w 765"/>
                <a:gd name="T3" fmla="*/ 783 h 985"/>
                <a:gd name="T4" fmla="*/ 160 w 765"/>
                <a:gd name="T5" fmla="*/ 644 h 985"/>
                <a:gd name="T6" fmla="*/ 223 w 765"/>
                <a:gd name="T7" fmla="*/ 507 h 985"/>
                <a:gd name="T8" fmla="*/ 291 w 765"/>
                <a:gd name="T9" fmla="*/ 376 h 985"/>
                <a:gd name="T10" fmla="*/ 373 w 765"/>
                <a:gd name="T11" fmla="*/ 255 h 985"/>
                <a:gd name="T12" fmla="*/ 471 w 765"/>
                <a:gd name="T13" fmla="*/ 151 h 985"/>
                <a:gd name="T14" fmla="*/ 594 w 765"/>
                <a:gd name="T15" fmla="*/ 65 h 985"/>
                <a:gd name="T16" fmla="*/ 679 w 765"/>
                <a:gd name="T17" fmla="*/ 28 h 985"/>
                <a:gd name="T18" fmla="*/ 702 w 765"/>
                <a:gd name="T19" fmla="*/ 20 h 985"/>
                <a:gd name="T20" fmla="*/ 725 w 765"/>
                <a:gd name="T21" fmla="*/ 10 h 985"/>
                <a:gd name="T22" fmla="*/ 747 w 765"/>
                <a:gd name="T23" fmla="*/ 2 h 985"/>
                <a:gd name="T24" fmla="*/ 765 w 765"/>
                <a:gd name="T25" fmla="*/ 7 h 985"/>
                <a:gd name="T26" fmla="*/ 752 w 765"/>
                <a:gd name="T27" fmla="*/ 28 h 985"/>
                <a:gd name="T28" fmla="*/ 734 w 765"/>
                <a:gd name="T29" fmla="*/ 49 h 985"/>
                <a:gd name="T30" fmla="*/ 715 w 765"/>
                <a:gd name="T31" fmla="*/ 72 h 985"/>
                <a:gd name="T32" fmla="*/ 693 w 765"/>
                <a:gd name="T33" fmla="*/ 97 h 985"/>
                <a:gd name="T34" fmla="*/ 675 w 765"/>
                <a:gd name="T35" fmla="*/ 141 h 985"/>
                <a:gd name="T36" fmla="*/ 669 w 765"/>
                <a:gd name="T37" fmla="*/ 188 h 985"/>
                <a:gd name="T38" fmla="*/ 662 w 765"/>
                <a:gd name="T39" fmla="*/ 236 h 985"/>
                <a:gd name="T40" fmla="*/ 643 w 765"/>
                <a:gd name="T41" fmla="*/ 281 h 985"/>
                <a:gd name="T42" fmla="*/ 623 w 765"/>
                <a:gd name="T43" fmla="*/ 308 h 985"/>
                <a:gd name="T44" fmla="*/ 607 w 765"/>
                <a:gd name="T45" fmla="*/ 339 h 985"/>
                <a:gd name="T46" fmla="*/ 582 w 765"/>
                <a:gd name="T47" fmla="*/ 363 h 985"/>
                <a:gd name="T48" fmla="*/ 564 w 765"/>
                <a:gd name="T49" fmla="*/ 370 h 985"/>
                <a:gd name="T50" fmla="*/ 548 w 765"/>
                <a:gd name="T51" fmla="*/ 378 h 985"/>
                <a:gd name="T52" fmla="*/ 530 w 765"/>
                <a:gd name="T53" fmla="*/ 386 h 985"/>
                <a:gd name="T54" fmla="*/ 507 w 765"/>
                <a:gd name="T55" fmla="*/ 407 h 985"/>
                <a:gd name="T56" fmla="*/ 479 w 765"/>
                <a:gd name="T57" fmla="*/ 442 h 985"/>
                <a:gd name="T58" fmla="*/ 450 w 765"/>
                <a:gd name="T59" fmla="*/ 474 h 985"/>
                <a:gd name="T60" fmla="*/ 420 w 765"/>
                <a:gd name="T61" fmla="*/ 509 h 985"/>
                <a:gd name="T62" fmla="*/ 398 w 765"/>
                <a:gd name="T63" fmla="*/ 525 h 985"/>
                <a:gd name="T64" fmla="*/ 384 w 765"/>
                <a:gd name="T65" fmla="*/ 528 h 985"/>
                <a:gd name="T66" fmla="*/ 370 w 765"/>
                <a:gd name="T67" fmla="*/ 533 h 985"/>
                <a:gd name="T68" fmla="*/ 355 w 765"/>
                <a:gd name="T69" fmla="*/ 538 h 985"/>
                <a:gd name="T70" fmla="*/ 322 w 765"/>
                <a:gd name="T71" fmla="*/ 579 h 985"/>
                <a:gd name="T72" fmla="*/ 262 w 765"/>
                <a:gd name="T73" fmla="*/ 654 h 985"/>
                <a:gd name="T74" fmla="*/ 198 w 765"/>
                <a:gd name="T75" fmla="*/ 731 h 985"/>
                <a:gd name="T76" fmla="*/ 136 w 765"/>
                <a:gd name="T77" fmla="*/ 811 h 985"/>
                <a:gd name="T78" fmla="*/ 97 w 765"/>
                <a:gd name="T79" fmla="*/ 860 h 985"/>
                <a:gd name="T80" fmla="*/ 79 w 765"/>
                <a:gd name="T81" fmla="*/ 880 h 985"/>
                <a:gd name="T82" fmla="*/ 62 w 765"/>
                <a:gd name="T83" fmla="*/ 903 h 985"/>
                <a:gd name="T84" fmla="*/ 43 w 765"/>
                <a:gd name="T85" fmla="*/ 926 h 985"/>
                <a:gd name="T86" fmla="*/ 25 w 765"/>
                <a:gd name="T87" fmla="*/ 947 h 985"/>
                <a:gd name="T88" fmla="*/ 12 w 765"/>
                <a:gd name="T89" fmla="*/ 971 h 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5" h="985">
                  <a:moveTo>
                    <a:pt x="0" y="985"/>
                  </a:moveTo>
                  <a:lnTo>
                    <a:pt x="36" y="919"/>
                  </a:lnTo>
                  <a:lnTo>
                    <a:pt x="69" y="852"/>
                  </a:lnTo>
                  <a:lnTo>
                    <a:pt x="100" y="783"/>
                  </a:lnTo>
                  <a:lnTo>
                    <a:pt x="131" y="715"/>
                  </a:lnTo>
                  <a:lnTo>
                    <a:pt x="160" y="644"/>
                  </a:lnTo>
                  <a:lnTo>
                    <a:pt x="191" y="576"/>
                  </a:lnTo>
                  <a:lnTo>
                    <a:pt x="223" y="507"/>
                  </a:lnTo>
                  <a:lnTo>
                    <a:pt x="257" y="440"/>
                  </a:lnTo>
                  <a:lnTo>
                    <a:pt x="291" y="376"/>
                  </a:lnTo>
                  <a:lnTo>
                    <a:pt x="330" y="314"/>
                  </a:lnTo>
                  <a:lnTo>
                    <a:pt x="373" y="255"/>
                  </a:lnTo>
                  <a:lnTo>
                    <a:pt x="420" y="200"/>
                  </a:lnTo>
                  <a:lnTo>
                    <a:pt x="471" y="151"/>
                  </a:lnTo>
                  <a:lnTo>
                    <a:pt x="530" y="105"/>
                  </a:lnTo>
                  <a:lnTo>
                    <a:pt x="594" y="65"/>
                  </a:lnTo>
                  <a:lnTo>
                    <a:pt x="666" y="31"/>
                  </a:lnTo>
                  <a:lnTo>
                    <a:pt x="679" y="28"/>
                  </a:lnTo>
                  <a:lnTo>
                    <a:pt x="690" y="25"/>
                  </a:lnTo>
                  <a:lnTo>
                    <a:pt x="702" y="20"/>
                  </a:lnTo>
                  <a:lnTo>
                    <a:pt x="713" y="15"/>
                  </a:lnTo>
                  <a:lnTo>
                    <a:pt x="725" y="10"/>
                  </a:lnTo>
                  <a:lnTo>
                    <a:pt x="736" y="5"/>
                  </a:lnTo>
                  <a:lnTo>
                    <a:pt x="747" y="2"/>
                  </a:lnTo>
                  <a:lnTo>
                    <a:pt x="760" y="0"/>
                  </a:lnTo>
                  <a:lnTo>
                    <a:pt x="765" y="7"/>
                  </a:lnTo>
                  <a:lnTo>
                    <a:pt x="759" y="16"/>
                  </a:lnTo>
                  <a:lnTo>
                    <a:pt x="752" y="28"/>
                  </a:lnTo>
                  <a:lnTo>
                    <a:pt x="744" y="38"/>
                  </a:lnTo>
                  <a:lnTo>
                    <a:pt x="734" y="49"/>
                  </a:lnTo>
                  <a:lnTo>
                    <a:pt x="725" y="61"/>
                  </a:lnTo>
                  <a:lnTo>
                    <a:pt x="715" y="72"/>
                  </a:lnTo>
                  <a:lnTo>
                    <a:pt x="703" y="85"/>
                  </a:lnTo>
                  <a:lnTo>
                    <a:pt x="693" y="97"/>
                  </a:lnTo>
                  <a:lnTo>
                    <a:pt x="682" y="118"/>
                  </a:lnTo>
                  <a:lnTo>
                    <a:pt x="675" y="141"/>
                  </a:lnTo>
                  <a:lnTo>
                    <a:pt x="672" y="164"/>
                  </a:lnTo>
                  <a:lnTo>
                    <a:pt x="669" y="188"/>
                  </a:lnTo>
                  <a:lnTo>
                    <a:pt x="667" y="213"/>
                  </a:lnTo>
                  <a:lnTo>
                    <a:pt x="662" y="236"/>
                  </a:lnTo>
                  <a:lnTo>
                    <a:pt x="654" y="258"/>
                  </a:lnTo>
                  <a:lnTo>
                    <a:pt x="643" y="281"/>
                  </a:lnTo>
                  <a:lnTo>
                    <a:pt x="631" y="293"/>
                  </a:lnTo>
                  <a:lnTo>
                    <a:pt x="623" y="308"/>
                  </a:lnTo>
                  <a:lnTo>
                    <a:pt x="615" y="322"/>
                  </a:lnTo>
                  <a:lnTo>
                    <a:pt x="607" y="339"/>
                  </a:lnTo>
                  <a:lnTo>
                    <a:pt x="590" y="361"/>
                  </a:lnTo>
                  <a:lnTo>
                    <a:pt x="582" y="363"/>
                  </a:lnTo>
                  <a:lnTo>
                    <a:pt x="572" y="366"/>
                  </a:lnTo>
                  <a:lnTo>
                    <a:pt x="564" y="370"/>
                  </a:lnTo>
                  <a:lnTo>
                    <a:pt x="556" y="373"/>
                  </a:lnTo>
                  <a:lnTo>
                    <a:pt x="548" y="378"/>
                  </a:lnTo>
                  <a:lnTo>
                    <a:pt x="540" y="381"/>
                  </a:lnTo>
                  <a:lnTo>
                    <a:pt x="530" y="386"/>
                  </a:lnTo>
                  <a:lnTo>
                    <a:pt x="522" y="391"/>
                  </a:lnTo>
                  <a:lnTo>
                    <a:pt x="507" y="407"/>
                  </a:lnTo>
                  <a:lnTo>
                    <a:pt x="494" y="424"/>
                  </a:lnTo>
                  <a:lnTo>
                    <a:pt x="479" y="442"/>
                  </a:lnTo>
                  <a:lnTo>
                    <a:pt x="465" y="458"/>
                  </a:lnTo>
                  <a:lnTo>
                    <a:pt x="450" y="474"/>
                  </a:lnTo>
                  <a:lnTo>
                    <a:pt x="435" y="492"/>
                  </a:lnTo>
                  <a:lnTo>
                    <a:pt x="420" y="509"/>
                  </a:lnTo>
                  <a:lnTo>
                    <a:pt x="404" y="525"/>
                  </a:lnTo>
                  <a:lnTo>
                    <a:pt x="398" y="525"/>
                  </a:lnTo>
                  <a:lnTo>
                    <a:pt x="391" y="527"/>
                  </a:lnTo>
                  <a:lnTo>
                    <a:pt x="384" y="528"/>
                  </a:lnTo>
                  <a:lnTo>
                    <a:pt x="376" y="530"/>
                  </a:lnTo>
                  <a:lnTo>
                    <a:pt x="370" y="533"/>
                  </a:lnTo>
                  <a:lnTo>
                    <a:pt x="363" y="535"/>
                  </a:lnTo>
                  <a:lnTo>
                    <a:pt x="355" y="538"/>
                  </a:lnTo>
                  <a:lnTo>
                    <a:pt x="348" y="541"/>
                  </a:lnTo>
                  <a:lnTo>
                    <a:pt x="322" y="579"/>
                  </a:lnTo>
                  <a:lnTo>
                    <a:pt x="293" y="617"/>
                  </a:lnTo>
                  <a:lnTo>
                    <a:pt x="262" y="654"/>
                  </a:lnTo>
                  <a:lnTo>
                    <a:pt x="231" y="692"/>
                  </a:lnTo>
                  <a:lnTo>
                    <a:pt x="198" y="731"/>
                  </a:lnTo>
                  <a:lnTo>
                    <a:pt x="165" y="770"/>
                  </a:lnTo>
                  <a:lnTo>
                    <a:pt x="136" y="811"/>
                  </a:lnTo>
                  <a:lnTo>
                    <a:pt x="106" y="852"/>
                  </a:lnTo>
                  <a:lnTo>
                    <a:pt x="97" y="860"/>
                  </a:lnTo>
                  <a:lnTo>
                    <a:pt x="87" y="870"/>
                  </a:lnTo>
                  <a:lnTo>
                    <a:pt x="79" y="880"/>
                  </a:lnTo>
                  <a:lnTo>
                    <a:pt x="71" y="890"/>
                  </a:lnTo>
                  <a:lnTo>
                    <a:pt x="62" y="903"/>
                  </a:lnTo>
                  <a:lnTo>
                    <a:pt x="53" y="914"/>
                  </a:lnTo>
                  <a:lnTo>
                    <a:pt x="43" y="926"/>
                  </a:lnTo>
                  <a:lnTo>
                    <a:pt x="31" y="939"/>
                  </a:lnTo>
                  <a:lnTo>
                    <a:pt x="25" y="947"/>
                  </a:lnTo>
                  <a:lnTo>
                    <a:pt x="18" y="958"/>
                  </a:lnTo>
                  <a:lnTo>
                    <a:pt x="12" y="971"/>
                  </a:lnTo>
                  <a:lnTo>
                    <a:pt x="0" y="985"/>
                  </a:lnTo>
                  <a:close/>
                </a:path>
              </a:pathLst>
            </a:custGeom>
            <a:solidFill>
              <a:srgbClr val="66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1" name="Freeform 15"/>
            <p:cNvSpPr>
              <a:spLocks/>
            </p:cNvSpPr>
            <p:nvPr/>
          </p:nvSpPr>
          <p:spPr bwMode="auto">
            <a:xfrm>
              <a:off x="4480" y="2569"/>
              <a:ext cx="204" cy="215"/>
            </a:xfrm>
            <a:custGeom>
              <a:avLst/>
              <a:gdLst>
                <a:gd name="T0" fmla="*/ 221 w 407"/>
                <a:gd name="T1" fmla="*/ 428 h 430"/>
                <a:gd name="T2" fmla="*/ 201 w 407"/>
                <a:gd name="T3" fmla="*/ 423 h 430"/>
                <a:gd name="T4" fmla="*/ 180 w 407"/>
                <a:gd name="T5" fmla="*/ 417 h 430"/>
                <a:gd name="T6" fmla="*/ 159 w 407"/>
                <a:gd name="T7" fmla="*/ 407 h 430"/>
                <a:gd name="T8" fmla="*/ 134 w 407"/>
                <a:gd name="T9" fmla="*/ 390 h 430"/>
                <a:gd name="T10" fmla="*/ 103 w 407"/>
                <a:gd name="T11" fmla="*/ 366 h 430"/>
                <a:gd name="T12" fmla="*/ 74 w 407"/>
                <a:gd name="T13" fmla="*/ 340 h 430"/>
                <a:gd name="T14" fmla="*/ 48 w 407"/>
                <a:gd name="T15" fmla="*/ 312 h 430"/>
                <a:gd name="T16" fmla="*/ 30 w 407"/>
                <a:gd name="T17" fmla="*/ 286 h 430"/>
                <a:gd name="T18" fmla="*/ 17 w 407"/>
                <a:gd name="T19" fmla="*/ 264 h 430"/>
                <a:gd name="T20" fmla="*/ 10 w 407"/>
                <a:gd name="T21" fmla="*/ 228 h 430"/>
                <a:gd name="T22" fmla="*/ 5 w 407"/>
                <a:gd name="T23" fmla="*/ 212 h 430"/>
                <a:gd name="T24" fmla="*/ 0 w 407"/>
                <a:gd name="T25" fmla="*/ 193 h 430"/>
                <a:gd name="T26" fmla="*/ 17 w 407"/>
                <a:gd name="T27" fmla="*/ 148 h 430"/>
                <a:gd name="T28" fmla="*/ 51 w 407"/>
                <a:gd name="T29" fmla="*/ 103 h 430"/>
                <a:gd name="T30" fmla="*/ 89 w 407"/>
                <a:gd name="T31" fmla="*/ 58 h 430"/>
                <a:gd name="T32" fmla="*/ 128 w 407"/>
                <a:gd name="T33" fmla="*/ 18 h 430"/>
                <a:gd name="T34" fmla="*/ 151 w 407"/>
                <a:gd name="T35" fmla="*/ 13 h 430"/>
                <a:gd name="T36" fmla="*/ 152 w 407"/>
                <a:gd name="T37" fmla="*/ 37 h 430"/>
                <a:gd name="T38" fmla="*/ 165 w 407"/>
                <a:gd name="T39" fmla="*/ 83 h 430"/>
                <a:gd name="T40" fmla="*/ 198 w 407"/>
                <a:gd name="T41" fmla="*/ 140 h 430"/>
                <a:gd name="T42" fmla="*/ 244 w 407"/>
                <a:gd name="T43" fmla="*/ 191 h 430"/>
                <a:gd name="T44" fmla="*/ 298 w 407"/>
                <a:gd name="T45" fmla="*/ 232 h 430"/>
                <a:gd name="T46" fmla="*/ 337 w 407"/>
                <a:gd name="T47" fmla="*/ 250 h 430"/>
                <a:gd name="T48" fmla="*/ 352 w 407"/>
                <a:gd name="T49" fmla="*/ 256 h 430"/>
                <a:gd name="T50" fmla="*/ 407 w 407"/>
                <a:gd name="T51" fmla="*/ 258 h 430"/>
                <a:gd name="T52" fmla="*/ 391 w 407"/>
                <a:gd name="T53" fmla="*/ 278 h 430"/>
                <a:gd name="T54" fmla="*/ 358 w 407"/>
                <a:gd name="T55" fmla="*/ 273 h 430"/>
                <a:gd name="T56" fmla="*/ 326 w 407"/>
                <a:gd name="T57" fmla="*/ 263 h 430"/>
                <a:gd name="T58" fmla="*/ 291 w 407"/>
                <a:gd name="T59" fmla="*/ 261 h 430"/>
                <a:gd name="T60" fmla="*/ 281 w 407"/>
                <a:gd name="T61" fmla="*/ 287 h 430"/>
                <a:gd name="T62" fmla="*/ 295 w 407"/>
                <a:gd name="T63" fmla="*/ 289 h 430"/>
                <a:gd name="T64" fmla="*/ 308 w 407"/>
                <a:gd name="T65" fmla="*/ 294 h 430"/>
                <a:gd name="T66" fmla="*/ 322 w 407"/>
                <a:gd name="T67" fmla="*/ 299 h 430"/>
                <a:gd name="T68" fmla="*/ 340 w 407"/>
                <a:gd name="T69" fmla="*/ 305 h 430"/>
                <a:gd name="T70" fmla="*/ 352 w 407"/>
                <a:gd name="T71" fmla="*/ 304 h 430"/>
                <a:gd name="T72" fmla="*/ 365 w 407"/>
                <a:gd name="T73" fmla="*/ 307 h 430"/>
                <a:gd name="T74" fmla="*/ 378 w 407"/>
                <a:gd name="T75" fmla="*/ 312 h 430"/>
                <a:gd name="T76" fmla="*/ 391 w 407"/>
                <a:gd name="T77" fmla="*/ 314 h 430"/>
                <a:gd name="T78" fmla="*/ 381 w 407"/>
                <a:gd name="T79" fmla="*/ 328 h 430"/>
                <a:gd name="T80" fmla="*/ 366 w 407"/>
                <a:gd name="T81" fmla="*/ 341 h 430"/>
                <a:gd name="T82" fmla="*/ 339 w 407"/>
                <a:gd name="T83" fmla="*/ 343 h 430"/>
                <a:gd name="T84" fmla="*/ 306 w 407"/>
                <a:gd name="T85" fmla="*/ 336 h 430"/>
                <a:gd name="T86" fmla="*/ 275 w 407"/>
                <a:gd name="T87" fmla="*/ 325 h 430"/>
                <a:gd name="T88" fmla="*/ 242 w 407"/>
                <a:gd name="T89" fmla="*/ 312 h 430"/>
                <a:gd name="T90" fmla="*/ 213 w 407"/>
                <a:gd name="T91" fmla="*/ 317 h 430"/>
                <a:gd name="T92" fmla="*/ 226 w 407"/>
                <a:gd name="T93" fmla="*/ 335 h 430"/>
                <a:gd name="T94" fmla="*/ 249 w 407"/>
                <a:gd name="T95" fmla="*/ 348 h 430"/>
                <a:gd name="T96" fmla="*/ 275 w 407"/>
                <a:gd name="T97" fmla="*/ 359 h 430"/>
                <a:gd name="T98" fmla="*/ 304 w 407"/>
                <a:gd name="T99" fmla="*/ 367 h 430"/>
                <a:gd name="T100" fmla="*/ 332 w 407"/>
                <a:gd name="T101" fmla="*/ 385 h 430"/>
                <a:gd name="T102" fmla="*/ 296 w 407"/>
                <a:gd name="T103" fmla="*/ 389 h 430"/>
                <a:gd name="T104" fmla="*/ 260 w 407"/>
                <a:gd name="T105" fmla="*/ 385 h 430"/>
                <a:gd name="T106" fmla="*/ 226 w 407"/>
                <a:gd name="T107" fmla="*/ 377 h 430"/>
                <a:gd name="T108" fmla="*/ 193 w 407"/>
                <a:gd name="T109" fmla="*/ 363 h 430"/>
                <a:gd name="T110" fmla="*/ 177 w 407"/>
                <a:gd name="T111" fmla="*/ 392 h 430"/>
                <a:gd name="T112" fmla="*/ 193 w 407"/>
                <a:gd name="T113" fmla="*/ 400 h 430"/>
                <a:gd name="T114" fmla="*/ 213 w 407"/>
                <a:gd name="T115" fmla="*/ 405 h 430"/>
                <a:gd name="T116" fmla="*/ 234 w 407"/>
                <a:gd name="T117" fmla="*/ 413 h 430"/>
                <a:gd name="T118" fmla="*/ 254 w 407"/>
                <a:gd name="T119" fmla="*/ 425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07" h="430">
                  <a:moveTo>
                    <a:pt x="231" y="430"/>
                  </a:moveTo>
                  <a:lnTo>
                    <a:pt x="221" y="428"/>
                  </a:lnTo>
                  <a:lnTo>
                    <a:pt x="211" y="425"/>
                  </a:lnTo>
                  <a:lnTo>
                    <a:pt x="201" y="423"/>
                  </a:lnTo>
                  <a:lnTo>
                    <a:pt x="190" y="420"/>
                  </a:lnTo>
                  <a:lnTo>
                    <a:pt x="180" y="417"/>
                  </a:lnTo>
                  <a:lnTo>
                    <a:pt x="170" y="412"/>
                  </a:lnTo>
                  <a:lnTo>
                    <a:pt x="159" y="407"/>
                  </a:lnTo>
                  <a:lnTo>
                    <a:pt x="149" y="402"/>
                  </a:lnTo>
                  <a:lnTo>
                    <a:pt x="134" y="390"/>
                  </a:lnTo>
                  <a:lnTo>
                    <a:pt x="118" y="377"/>
                  </a:lnTo>
                  <a:lnTo>
                    <a:pt x="103" y="366"/>
                  </a:lnTo>
                  <a:lnTo>
                    <a:pt x="89" y="353"/>
                  </a:lnTo>
                  <a:lnTo>
                    <a:pt x="74" y="340"/>
                  </a:lnTo>
                  <a:lnTo>
                    <a:pt x="61" y="325"/>
                  </a:lnTo>
                  <a:lnTo>
                    <a:pt x="48" y="312"/>
                  </a:lnTo>
                  <a:lnTo>
                    <a:pt x="35" y="297"/>
                  </a:lnTo>
                  <a:lnTo>
                    <a:pt x="30" y="286"/>
                  </a:lnTo>
                  <a:lnTo>
                    <a:pt x="23" y="276"/>
                  </a:lnTo>
                  <a:lnTo>
                    <a:pt x="17" y="264"/>
                  </a:lnTo>
                  <a:lnTo>
                    <a:pt x="10" y="250"/>
                  </a:lnTo>
                  <a:lnTo>
                    <a:pt x="10" y="228"/>
                  </a:lnTo>
                  <a:lnTo>
                    <a:pt x="8" y="220"/>
                  </a:lnTo>
                  <a:lnTo>
                    <a:pt x="5" y="212"/>
                  </a:lnTo>
                  <a:lnTo>
                    <a:pt x="2" y="204"/>
                  </a:lnTo>
                  <a:lnTo>
                    <a:pt x="0" y="193"/>
                  </a:lnTo>
                  <a:lnTo>
                    <a:pt x="0" y="171"/>
                  </a:lnTo>
                  <a:lnTo>
                    <a:pt x="17" y="148"/>
                  </a:lnTo>
                  <a:lnTo>
                    <a:pt x="33" y="125"/>
                  </a:lnTo>
                  <a:lnTo>
                    <a:pt x="51" y="103"/>
                  </a:lnTo>
                  <a:lnTo>
                    <a:pt x="69" y="80"/>
                  </a:lnTo>
                  <a:lnTo>
                    <a:pt x="89" y="58"/>
                  </a:lnTo>
                  <a:lnTo>
                    <a:pt x="108" y="37"/>
                  </a:lnTo>
                  <a:lnTo>
                    <a:pt x="128" y="18"/>
                  </a:lnTo>
                  <a:lnTo>
                    <a:pt x="149" y="0"/>
                  </a:lnTo>
                  <a:lnTo>
                    <a:pt x="151" y="13"/>
                  </a:lnTo>
                  <a:lnTo>
                    <a:pt x="152" y="24"/>
                  </a:lnTo>
                  <a:lnTo>
                    <a:pt x="152" y="37"/>
                  </a:lnTo>
                  <a:lnTo>
                    <a:pt x="154" y="52"/>
                  </a:lnTo>
                  <a:lnTo>
                    <a:pt x="165" y="83"/>
                  </a:lnTo>
                  <a:lnTo>
                    <a:pt x="180" y="112"/>
                  </a:lnTo>
                  <a:lnTo>
                    <a:pt x="198" y="140"/>
                  </a:lnTo>
                  <a:lnTo>
                    <a:pt x="219" y="166"/>
                  </a:lnTo>
                  <a:lnTo>
                    <a:pt x="244" y="191"/>
                  </a:lnTo>
                  <a:lnTo>
                    <a:pt x="270" y="212"/>
                  </a:lnTo>
                  <a:lnTo>
                    <a:pt x="298" y="232"/>
                  </a:lnTo>
                  <a:lnTo>
                    <a:pt x="329" y="248"/>
                  </a:lnTo>
                  <a:lnTo>
                    <a:pt x="337" y="250"/>
                  </a:lnTo>
                  <a:lnTo>
                    <a:pt x="345" y="253"/>
                  </a:lnTo>
                  <a:lnTo>
                    <a:pt x="352" y="256"/>
                  </a:lnTo>
                  <a:lnTo>
                    <a:pt x="362" y="258"/>
                  </a:lnTo>
                  <a:lnTo>
                    <a:pt x="407" y="258"/>
                  </a:lnTo>
                  <a:lnTo>
                    <a:pt x="407" y="274"/>
                  </a:lnTo>
                  <a:lnTo>
                    <a:pt x="391" y="278"/>
                  </a:lnTo>
                  <a:lnTo>
                    <a:pt x="375" y="276"/>
                  </a:lnTo>
                  <a:lnTo>
                    <a:pt x="358" y="273"/>
                  </a:lnTo>
                  <a:lnTo>
                    <a:pt x="342" y="268"/>
                  </a:lnTo>
                  <a:lnTo>
                    <a:pt x="326" y="263"/>
                  </a:lnTo>
                  <a:lnTo>
                    <a:pt x="308" y="260"/>
                  </a:lnTo>
                  <a:lnTo>
                    <a:pt x="291" y="261"/>
                  </a:lnTo>
                  <a:lnTo>
                    <a:pt x="273" y="266"/>
                  </a:lnTo>
                  <a:lnTo>
                    <a:pt x="281" y="287"/>
                  </a:lnTo>
                  <a:lnTo>
                    <a:pt x="288" y="289"/>
                  </a:lnTo>
                  <a:lnTo>
                    <a:pt x="295" y="289"/>
                  </a:lnTo>
                  <a:lnTo>
                    <a:pt x="301" y="292"/>
                  </a:lnTo>
                  <a:lnTo>
                    <a:pt x="308" y="294"/>
                  </a:lnTo>
                  <a:lnTo>
                    <a:pt x="314" y="297"/>
                  </a:lnTo>
                  <a:lnTo>
                    <a:pt x="322" y="299"/>
                  </a:lnTo>
                  <a:lnTo>
                    <a:pt x="330" y="302"/>
                  </a:lnTo>
                  <a:lnTo>
                    <a:pt x="340" y="305"/>
                  </a:lnTo>
                  <a:lnTo>
                    <a:pt x="345" y="304"/>
                  </a:lnTo>
                  <a:lnTo>
                    <a:pt x="352" y="304"/>
                  </a:lnTo>
                  <a:lnTo>
                    <a:pt x="358" y="304"/>
                  </a:lnTo>
                  <a:lnTo>
                    <a:pt x="365" y="307"/>
                  </a:lnTo>
                  <a:lnTo>
                    <a:pt x="371" y="309"/>
                  </a:lnTo>
                  <a:lnTo>
                    <a:pt x="378" y="312"/>
                  </a:lnTo>
                  <a:lnTo>
                    <a:pt x="384" y="314"/>
                  </a:lnTo>
                  <a:lnTo>
                    <a:pt x="391" y="314"/>
                  </a:lnTo>
                  <a:lnTo>
                    <a:pt x="389" y="325"/>
                  </a:lnTo>
                  <a:lnTo>
                    <a:pt x="381" y="328"/>
                  </a:lnTo>
                  <a:lnTo>
                    <a:pt x="375" y="335"/>
                  </a:lnTo>
                  <a:lnTo>
                    <a:pt x="366" y="341"/>
                  </a:lnTo>
                  <a:lnTo>
                    <a:pt x="353" y="345"/>
                  </a:lnTo>
                  <a:lnTo>
                    <a:pt x="339" y="343"/>
                  </a:lnTo>
                  <a:lnTo>
                    <a:pt x="322" y="340"/>
                  </a:lnTo>
                  <a:lnTo>
                    <a:pt x="306" y="336"/>
                  </a:lnTo>
                  <a:lnTo>
                    <a:pt x="291" y="331"/>
                  </a:lnTo>
                  <a:lnTo>
                    <a:pt x="275" y="325"/>
                  </a:lnTo>
                  <a:lnTo>
                    <a:pt x="259" y="320"/>
                  </a:lnTo>
                  <a:lnTo>
                    <a:pt x="242" y="312"/>
                  </a:lnTo>
                  <a:lnTo>
                    <a:pt x="226" y="305"/>
                  </a:lnTo>
                  <a:lnTo>
                    <a:pt x="213" y="317"/>
                  </a:lnTo>
                  <a:lnTo>
                    <a:pt x="214" y="328"/>
                  </a:lnTo>
                  <a:lnTo>
                    <a:pt x="226" y="335"/>
                  </a:lnTo>
                  <a:lnTo>
                    <a:pt x="236" y="341"/>
                  </a:lnTo>
                  <a:lnTo>
                    <a:pt x="249" y="348"/>
                  </a:lnTo>
                  <a:lnTo>
                    <a:pt x="260" y="354"/>
                  </a:lnTo>
                  <a:lnTo>
                    <a:pt x="275" y="359"/>
                  </a:lnTo>
                  <a:lnTo>
                    <a:pt x="288" y="364"/>
                  </a:lnTo>
                  <a:lnTo>
                    <a:pt x="304" y="367"/>
                  </a:lnTo>
                  <a:lnTo>
                    <a:pt x="321" y="371"/>
                  </a:lnTo>
                  <a:lnTo>
                    <a:pt x="332" y="385"/>
                  </a:lnTo>
                  <a:lnTo>
                    <a:pt x="314" y="387"/>
                  </a:lnTo>
                  <a:lnTo>
                    <a:pt x="296" y="389"/>
                  </a:lnTo>
                  <a:lnTo>
                    <a:pt x="278" y="387"/>
                  </a:lnTo>
                  <a:lnTo>
                    <a:pt x="260" y="385"/>
                  </a:lnTo>
                  <a:lnTo>
                    <a:pt x="242" y="382"/>
                  </a:lnTo>
                  <a:lnTo>
                    <a:pt x="226" y="377"/>
                  </a:lnTo>
                  <a:lnTo>
                    <a:pt x="210" y="371"/>
                  </a:lnTo>
                  <a:lnTo>
                    <a:pt x="193" y="363"/>
                  </a:lnTo>
                  <a:lnTo>
                    <a:pt x="169" y="371"/>
                  </a:lnTo>
                  <a:lnTo>
                    <a:pt x="177" y="392"/>
                  </a:lnTo>
                  <a:lnTo>
                    <a:pt x="185" y="397"/>
                  </a:lnTo>
                  <a:lnTo>
                    <a:pt x="193" y="400"/>
                  </a:lnTo>
                  <a:lnTo>
                    <a:pt x="203" y="403"/>
                  </a:lnTo>
                  <a:lnTo>
                    <a:pt x="213" y="405"/>
                  </a:lnTo>
                  <a:lnTo>
                    <a:pt x="224" y="410"/>
                  </a:lnTo>
                  <a:lnTo>
                    <a:pt x="234" y="413"/>
                  </a:lnTo>
                  <a:lnTo>
                    <a:pt x="244" y="418"/>
                  </a:lnTo>
                  <a:lnTo>
                    <a:pt x="254" y="425"/>
                  </a:lnTo>
                  <a:lnTo>
                    <a:pt x="231" y="430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2" name="Freeform 16"/>
            <p:cNvSpPr>
              <a:spLocks/>
            </p:cNvSpPr>
            <p:nvPr/>
          </p:nvSpPr>
          <p:spPr bwMode="auto">
            <a:xfrm>
              <a:off x="4765" y="2765"/>
              <a:ext cx="48" cy="15"/>
            </a:xfrm>
            <a:custGeom>
              <a:avLst/>
              <a:gdLst>
                <a:gd name="T0" fmla="*/ 8 w 95"/>
                <a:gd name="T1" fmla="*/ 29 h 29"/>
                <a:gd name="T2" fmla="*/ 0 w 95"/>
                <a:gd name="T3" fmla="*/ 21 h 29"/>
                <a:gd name="T4" fmla="*/ 11 w 95"/>
                <a:gd name="T5" fmla="*/ 10 h 29"/>
                <a:gd name="T6" fmla="*/ 21 w 95"/>
                <a:gd name="T7" fmla="*/ 10 h 29"/>
                <a:gd name="T8" fmla="*/ 33 w 95"/>
                <a:gd name="T9" fmla="*/ 10 h 29"/>
                <a:gd name="T10" fmla="*/ 42 w 95"/>
                <a:gd name="T11" fmla="*/ 10 h 29"/>
                <a:gd name="T12" fmla="*/ 52 w 95"/>
                <a:gd name="T13" fmla="*/ 8 h 29"/>
                <a:gd name="T14" fmla="*/ 62 w 95"/>
                <a:gd name="T15" fmla="*/ 8 h 29"/>
                <a:gd name="T16" fmla="*/ 73 w 95"/>
                <a:gd name="T17" fmla="*/ 5 h 29"/>
                <a:gd name="T18" fmla="*/ 83 w 95"/>
                <a:gd name="T19" fmla="*/ 3 h 29"/>
                <a:gd name="T20" fmla="*/ 95 w 95"/>
                <a:gd name="T21" fmla="*/ 0 h 29"/>
                <a:gd name="T22" fmla="*/ 85 w 95"/>
                <a:gd name="T23" fmla="*/ 3 h 29"/>
                <a:gd name="T24" fmla="*/ 75 w 95"/>
                <a:gd name="T25" fmla="*/ 7 h 29"/>
                <a:gd name="T26" fmla="*/ 64 w 95"/>
                <a:gd name="T27" fmla="*/ 11 h 29"/>
                <a:gd name="T28" fmla="*/ 54 w 95"/>
                <a:gd name="T29" fmla="*/ 15 h 29"/>
                <a:gd name="T30" fmla="*/ 44 w 95"/>
                <a:gd name="T31" fmla="*/ 18 h 29"/>
                <a:gd name="T32" fmla="*/ 33 w 95"/>
                <a:gd name="T33" fmla="*/ 23 h 29"/>
                <a:gd name="T34" fmla="*/ 21 w 95"/>
                <a:gd name="T35" fmla="*/ 26 h 29"/>
                <a:gd name="T36" fmla="*/ 8 w 95"/>
                <a:gd name="T3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" h="29">
                  <a:moveTo>
                    <a:pt x="8" y="29"/>
                  </a:moveTo>
                  <a:lnTo>
                    <a:pt x="0" y="21"/>
                  </a:lnTo>
                  <a:lnTo>
                    <a:pt x="11" y="10"/>
                  </a:lnTo>
                  <a:lnTo>
                    <a:pt x="21" y="10"/>
                  </a:lnTo>
                  <a:lnTo>
                    <a:pt x="33" y="10"/>
                  </a:lnTo>
                  <a:lnTo>
                    <a:pt x="42" y="10"/>
                  </a:lnTo>
                  <a:lnTo>
                    <a:pt x="52" y="8"/>
                  </a:lnTo>
                  <a:lnTo>
                    <a:pt x="62" y="8"/>
                  </a:lnTo>
                  <a:lnTo>
                    <a:pt x="73" y="5"/>
                  </a:lnTo>
                  <a:lnTo>
                    <a:pt x="83" y="3"/>
                  </a:lnTo>
                  <a:lnTo>
                    <a:pt x="95" y="0"/>
                  </a:lnTo>
                  <a:lnTo>
                    <a:pt x="85" y="3"/>
                  </a:lnTo>
                  <a:lnTo>
                    <a:pt x="75" y="7"/>
                  </a:lnTo>
                  <a:lnTo>
                    <a:pt x="64" y="11"/>
                  </a:lnTo>
                  <a:lnTo>
                    <a:pt x="54" y="15"/>
                  </a:lnTo>
                  <a:lnTo>
                    <a:pt x="44" y="18"/>
                  </a:lnTo>
                  <a:lnTo>
                    <a:pt x="33" y="23"/>
                  </a:lnTo>
                  <a:lnTo>
                    <a:pt x="21" y="26"/>
                  </a:lnTo>
                  <a:lnTo>
                    <a:pt x="8" y="29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3" name="Freeform 17"/>
            <p:cNvSpPr>
              <a:spLocks/>
            </p:cNvSpPr>
            <p:nvPr/>
          </p:nvSpPr>
          <p:spPr bwMode="auto">
            <a:xfrm>
              <a:off x="4704" y="2601"/>
              <a:ext cx="236" cy="164"/>
            </a:xfrm>
            <a:custGeom>
              <a:avLst/>
              <a:gdLst>
                <a:gd name="T0" fmla="*/ 85 w 473"/>
                <a:gd name="T1" fmla="*/ 322 h 327"/>
                <a:gd name="T2" fmla="*/ 71 w 473"/>
                <a:gd name="T3" fmla="*/ 311 h 327"/>
                <a:gd name="T4" fmla="*/ 84 w 473"/>
                <a:gd name="T5" fmla="*/ 291 h 327"/>
                <a:gd name="T6" fmla="*/ 116 w 473"/>
                <a:gd name="T7" fmla="*/ 281 h 327"/>
                <a:gd name="T8" fmla="*/ 149 w 473"/>
                <a:gd name="T9" fmla="*/ 271 h 327"/>
                <a:gd name="T10" fmla="*/ 180 w 473"/>
                <a:gd name="T11" fmla="*/ 258 h 327"/>
                <a:gd name="T12" fmla="*/ 203 w 473"/>
                <a:gd name="T13" fmla="*/ 231 h 327"/>
                <a:gd name="T14" fmla="*/ 162 w 473"/>
                <a:gd name="T15" fmla="*/ 234 h 327"/>
                <a:gd name="T16" fmla="*/ 142 w 473"/>
                <a:gd name="T17" fmla="*/ 240 h 327"/>
                <a:gd name="T18" fmla="*/ 120 w 473"/>
                <a:gd name="T19" fmla="*/ 249 h 327"/>
                <a:gd name="T20" fmla="*/ 98 w 473"/>
                <a:gd name="T21" fmla="*/ 255 h 327"/>
                <a:gd name="T22" fmla="*/ 80 w 473"/>
                <a:gd name="T23" fmla="*/ 260 h 327"/>
                <a:gd name="T24" fmla="*/ 64 w 473"/>
                <a:gd name="T25" fmla="*/ 260 h 327"/>
                <a:gd name="T26" fmla="*/ 46 w 473"/>
                <a:gd name="T27" fmla="*/ 260 h 327"/>
                <a:gd name="T28" fmla="*/ 30 w 473"/>
                <a:gd name="T29" fmla="*/ 255 h 327"/>
                <a:gd name="T30" fmla="*/ 35 w 473"/>
                <a:gd name="T31" fmla="*/ 237 h 327"/>
                <a:gd name="T32" fmla="*/ 64 w 473"/>
                <a:gd name="T33" fmla="*/ 231 h 327"/>
                <a:gd name="T34" fmla="*/ 93 w 473"/>
                <a:gd name="T35" fmla="*/ 222 h 327"/>
                <a:gd name="T36" fmla="*/ 123 w 473"/>
                <a:gd name="T37" fmla="*/ 213 h 327"/>
                <a:gd name="T38" fmla="*/ 151 w 473"/>
                <a:gd name="T39" fmla="*/ 199 h 327"/>
                <a:gd name="T40" fmla="*/ 126 w 473"/>
                <a:gd name="T41" fmla="*/ 180 h 327"/>
                <a:gd name="T42" fmla="*/ 90 w 473"/>
                <a:gd name="T43" fmla="*/ 191 h 327"/>
                <a:gd name="T44" fmla="*/ 53 w 473"/>
                <a:gd name="T45" fmla="*/ 204 h 327"/>
                <a:gd name="T46" fmla="*/ 17 w 473"/>
                <a:gd name="T47" fmla="*/ 203 h 327"/>
                <a:gd name="T48" fmla="*/ 8 w 473"/>
                <a:gd name="T49" fmla="*/ 178 h 327"/>
                <a:gd name="T50" fmla="*/ 30 w 473"/>
                <a:gd name="T51" fmla="*/ 172 h 327"/>
                <a:gd name="T52" fmla="*/ 53 w 473"/>
                <a:gd name="T53" fmla="*/ 165 h 327"/>
                <a:gd name="T54" fmla="*/ 75 w 473"/>
                <a:gd name="T55" fmla="*/ 160 h 327"/>
                <a:gd name="T56" fmla="*/ 98 w 473"/>
                <a:gd name="T57" fmla="*/ 155 h 327"/>
                <a:gd name="T58" fmla="*/ 131 w 473"/>
                <a:gd name="T59" fmla="*/ 139 h 327"/>
                <a:gd name="T60" fmla="*/ 164 w 473"/>
                <a:gd name="T61" fmla="*/ 123 h 327"/>
                <a:gd name="T62" fmla="*/ 196 w 473"/>
                <a:gd name="T63" fmla="*/ 103 h 327"/>
                <a:gd name="T64" fmla="*/ 229 w 473"/>
                <a:gd name="T65" fmla="*/ 83 h 327"/>
                <a:gd name="T66" fmla="*/ 262 w 473"/>
                <a:gd name="T67" fmla="*/ 64 h 327"/>
                <a:gd name="T68" fmla="*/ 295 w 473"/>
                <a:gd name="T69" fmla="*/ 42 h 327"/>
                <a:gd name="T70" fmla="*/ 327 w 473"/>
                <a:gd name="T71" fmla="*/ 21 h 327"/>
                <a:gd name="T72" fmla="*/ 362 w 473"/>
                <a:gd name="T73" fmla="*/ 0 h 327"/>
                <a:gd name="T74" fmla="*/ 391 w 473"/>
                <a:gd name="T75" fmla="*/ 18 h 327"/>
                <a:gd name="T76" fmla="*/ 420 w 473"/>
                <a:gd name="T77" fmla="*/ 38 h 327"/>
                <a:gd name="T78" fmla="*/ 448 w 473"/>
                <a:gd name="T79" fmla="*/ 60 h 327"/>
                <a:gd name="T80" fmla="*/ 473 w 473"/>
                <a:gd name="T81" fmla="*/ 87 h 327"/>
                <a:gd name="T82" fmla="*/ 451 w 473"/>
                <a:gd name="T83" fmla="*/ 139 h 327"/>
                <a:gd name="T84" fmla="*/ 402 w 473"/>
                <a:gd name="T85" fmla="*/ 199 h 327"/>
                <a:gd name="T86" fmla="*/ 344 w 473"/>
                <a:gd name="T87" fmla="*/ 252 h 327"/>
                <a:gd name="T88" fmla="*/ 275 w 473"/>
                <a:gd name="T89" fmla="*/ 296 h 327"/>
                <a:gd name="T90" fmla="*/ 252 w 473"/>
                <a:gd name="T91" fmla="*/ 288 h 327"/>
                <a:gd name="T92" fmla="*/ 239 w 473"/>
                <a:gd name="T93" fmla="*/ 280 h 327"/>
                <a:gd name="T94" fmla="*/ 226 w 473"/>
                <a:gd name="T95" fmla="*/ 283 h 327"/>
                <a:gd name="T96" fmla="*/ 214 w 473"/>
                <a:gd name="T97" fmla="*/ 289 h 327"/>
                <a:gd name="T98" fmla="*/ 203 w 473"/>
                <a:gd name="T99" fmla="*/ 294 h 327"/>
                <a:gd name="T100" fmla="*/ 185 w 473"/>
                <a:gd name="T101" fmla="*/ 301 h 327"/>
                <a:gd name="T102" fmla="*/ 160 w 473"/>
                <a:gd name="T103" fmla="*/ 307 h 327"/>
                <a:gd name="T104" fmla="*/ 134 w 473"/>
                <a:gd name="T105" fmla="*/ 314 h 327"/>
                <a:gd name="T106" fmla="*/ 106 w 473"/>
                <a:gd name="T107" fmla="*/ 322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73" h="327">
                  <a:moveTo>
                    <a:pt x="92" y="327"/>
                  </a:moveTo>
                  <a:lnTo>
                    <a:pt x="85" y="322"/>
                  </a:lnTo>
                  <a:lnTo>
                    <a:pt x="77" y="317"/>
                  </a:lnTo>
                  <a:lnTo>
                    <a:pt x="71" y="311"/>
                  </a:lnTo>
                  <a:lnTo>
                    <a:pt x="66" y="298"/>
                  </a:lnTo>
                  <a:lnTo>
                    <a:pt x="84" y="291"/>
                  </a:lnTo>
                  <a:lnTo>
                    <a:pt x="100" y="286"/>
                  </a:lnTo>
                  <a:lnTo>
                    <a:pt x="116" y="281"/>
                  </a:lnTo>
                  <a:lnTo>
                    <a:pt x="133" y="276"/>
                  </a:lnTo>
                  <a:lnTo>
                    <a:pt x="149" y="271"/>
                  </a:lnTo>
                  <a:lnTo>
                    <a:pt x="164" y="265"/>
                  </a:lnTo>
                  <a:lnTo>
                    <a:pt x="180" y="258"/>
                  </a:lnTo>
                  <a:lnTo>
                    <a:pt x="195" y="249"/>
                  </a:lnTo>
                  <a:lnTo>
                    <a:pt x="203" y="231"/>
                  </a:lnTo>
                  <a:lnTo>
                    <a:pt x="170" y="231"/>
                  </a:lnTo>
                  <a:lnTo>
                    <a:pt x="162" y="234"/>
                  </a:lnTo>
                  <a:lnTo>
                    <a:pt x="152" y="237"/>
                  </a:lnTo>
                  <a:lnTo>
                    <a:pt x="142" y="240"/>
                  </a:lnTo>
                  <a:lnTo>
                    <a:pt x="131" y="245"/>
                  </a:lnTo>
                  <a:lnTo>
                    <a:pt x="120" y="249"/>
                  </a:lnTo>
                  <a:lnTo>
                    <a:pt x="108" y="252"/>
                  </a:lnTo>
                  <a:lnTo>
                    <a:pt x="98" y="255"/>
                  </a:lnTo>
                  <a:lnTo>
                    <a:pt x="87" y="260"/>
                  </a:lnTo>
                  <a:lnTo>
                    <a:pt x="80" y="260"/>
                  </a:lnTo>
                  <a:lnTo>
                    <a:pt x="72" y="260"/>
                  </a:lnTo>
                  <a:lnTo>
                    <a:pt x="64" y="260"/>
                  </a:lnTo>
                  <a:lnTo>
                    <a:pt x="54" y="260"/>
                  </a:lnTo>
                  <a:lnTo>
                    <a:pt x="46" y="260"/>
                  </a:lnTo>
                  <a:lnTo>
                    <a:pt x="38" y="258"/>
                  </a:lnTo>
                  <a:lnTo>
                    <a:pt x="30" y="255"/>
                  </a:lnTo>
                  <a:lnTo>
                    <a:pt x="21" y="249"/>
                  </a:lnTo>
                  <a:lnTo>
                    <a:pt x="35" y="237"/>
                  </a:lnTo>
                  <a:lnTo>
                    <a:pt x="49" y="234"/>
                  </a:lnTo>
                  <a:lnTo>
                    <a:pt x="64" y="231"/>
                  </a:lnTo>
                  <a:lnTo>
                    <a:pt x="79" y="227"/>
                  </a:lnTo>
                  <a:lnTo>
                    <a:pt x="93" y="222"/>
                  </a:lnTo>
                  <a:lnTo>
                    <a:pt x="108" y="217"/>
                  </a:lnTo>
                  <a:lnTo>
                    <a:pt x="123" y="213"/>
                  </a:lnTo>
                  <a:lnTo>
                    <a:pt x="138" y="206"/>
                  </a:lnTo>
                  <a:lnTo>
                    <a:pt x="151" y="199"/>
                  </a:lnTo>
                  <a:lnTo>
                    <a:pt x="142" y="178"/>
                  </a:lnTo>
                  <a:lnTo>
                    <a:pt x="126" y="180"/>
                  </a:lnTo>
                  <a:lnTo>
                    <a:pt x="108" y="185"/>
                  </a:lnTo>
                  <a:lnTo>
                    <a:pt x="90" y="191"/>
                  </a:lnTo>
                  <a:lnTo>
                    <a:pt x="72" y="199"/>
                  </a:lnTo>
                  <a:lnTo>
                    <a:pt x="53" y="204"/>
                  </a:lnTo>
                  <a:lnTo>
                    <a:pt x="35" y="206"/>
                  </a:lnTo>
                  <a:lnTo>
                    <a:pt x="17" y="203"/>
                  </a:lnTo>
                  <a:lnTo>
                    <a:pt x="0" y="193"/>
                  </a:lnTo>
                  <a:lnTo>
                    <a:pt x="8" y="178"/>
                  </a:lnTo>
                  <a:lnTo>
                    <a:pt x="20" y="175"/>
                  </a:lnTo>
                  <a:lnTo>
                    <a:pt x="30" y="172"/>
                  </a:lnTo>
                  <a:lnTo>
                    <a:pt x="41" y="168"/>
                  </a:lnTo>
                  <a:lnTo>
                    <a:pt x="53" y="165"/>
                  </a:lnTo>
                  <a:lnTo>
                    <a:pt x="64" y="163"/>
                  </a:lnTo>
                  <a:lnTo>
                    <a:pt x="75" y="160"/>
                  </a:lnTo>
                  <a:lnTo>
                    <a:pt x="87" y="159"/>
                  </a:lnTo>
                  <a:lnTo>
                    <a:pt x="98" y="155"/>
                  </a:lnTo>
                  <a:lnTo>
                    <a:pt x="115" y="147"/>
                  </a:lnTo>
                  <a:lnTo>
                    <a:pt x="131" y="139"/>
                  </a:lnTo>
                  <a:lnTo>
                    <a:pt x="147" y="131"/>
                  </a:lnTo>
                  <a:lnTo>
                    <a:pt x="164" y="123"/>
                  </a:lnTo>
                  <a:lnTo>
                    <a:pt x="180" y="113"/>
                  </a:lnTo>
                  <a:lnTo>
                    <a:pt x="196" y="103"/>
                  </a:lnTo>
                  <a:lnTo>
                    <a:pt x="213" y="93"/>
                  </a:lnTo>
                  <a:lnTo>
                    <a:pt x="229" y="83"/>
                  </a:lnTo>
                  <a:lnTo>
                    <a:pt x="245" y="74"/>
                  </a:lnTo>
                  <a:lnTo>
                    <a:pt x="262" y="64"/>
                  </a:lnTo>
                  <a:lnTo>
                    <a:pt x="277" y="54"/>
                  </a:lnTo>
                  <a:lnTo>
                    <a:pt x="295" y="42"/>
                  </a:lnTo>
                  <a:lnTo>
                    <a:pt x="311" y="33"/>
                  </a:lnTo>
                  <a:lnTo>
                    <a:pt x="327" y="21"/>
                  </a:lnTo>
                  <a:lnTo>
                    <a:pt x="344" y="11"/>
                  </a:lnTo>
                  <a:lnTo>
                    <a:pt x="362" y="0"/>
                  </a:lnTo>
                  <a:lnTo>
                    <a:pt x="376" y="10"/>
                  </a:lnTo>
                  <a:lnTo>
                    <a:pt x="391" y="18"/>
                  </a:lnTo>
                  <a:lnTo>
                    <a:pt x="406" y="28"/>
                  </a:lnTo>
                  <a:lnTo>
                    <a:pt x="420" y="38"/>
                  </a:lnTo>
                  <a:lnTo>
                    <a:pt x="435" y="49"/>
                  </a:lnTo>
                  <a:lnTo>
                    <a:pt x="448" y="60"/>
                  </a:lnTo>
                  <a:lnTo>
                    <a:pt x="461" y="72"/>
                  </a:lnTo>
                  <a:lnTo>
                    <a:pt x="473" y="87"/>
                  </a:lnTo>
                  <a:lnTo>
                    <a:pt x="473" y="108"/>
                  </a:lnTo>
                  <a:lnTo>
                    <a:pt x="451" y="139"/>
                  </a:lnTo>
                  <a:lnTo>
                    <a:pt x="429" y="170"/>
                  </a:lnTo>
                  <a:lnTo>
                    <a:pt x="402" y="199"/>
                  </a:lnTo>
                  <a:lnTo>
                    <a:pt x="375" y="227"/>
                  </a:lnTo>
                  <a:lnTo>
                    <a:pt x="344" y="252"/>
                  </a:lnTo>
                  <a:lnTo>
                    <a:pt x="311" y="276"/>
                  </a:lnTo>
                  <a:lnTo>
                    <a:pt x="275" y="296"/>
                  </a:lnTo>
                  <a:lnTo>
                    <a:pt x="239" y="314"/>
                  </a:lnTo>
                  <a:lnTo>
                    <a:pt x="252" y="288"/>
                  </a:lnTo>
                  <a:lnTo>
                    <a:pt x="247" y="280"/>
                  </a:lnTo>
                  <a:lnTo>
                    <a:pt x="239" y="280"/>
                  </a:lnTo>
                  <a:lnTo>
                    <a:pt x="232" y="281"/>
                  </a:lnTo>
                  <a:lnTo>
                    <a:pt x="226" y="283"/>
                  </a:lnTo>
                  <a:lnTo>
                    <a:pt x="221" y="286"/>
                  </a:lnTo>
                  <a:lnTo>
                    <a:pt x="214" y="289"/>
                  </a:lnTo>
                  <a:lnTo>
                    <a:pt x="209" y="293"/>
                  </a:lnTo>
                  <a:lnTo>
                    <a:pt x="203" y="294"/>
                  </a:lnTo>
                  <a:lnTo>
                    <a:pt x="198" y="298"/>
                  </a:lnTo>
                  <a:lnTo>
                    <a:pt x="185" y="301"/>
                  </a:lnTo>
                  <a:lnTo>
                    <a:pt x="174" y="304"/>
                  </a:lnTo>
                  <a:lnTo>
                    <a:pt x="160" y="307"/>
                  </a:lnTo>
                  <a:lnTo>
                    <a:pt x="147" y="311"/>
                  </a:lnTo>
                  <a:lnTo>
                    <a:pt x="134" y="314"/>
                  </a:lnTo>
                  <a:lnTo>
                    <a:pt x="120" y="319"/>
                  </a:lnTo>
                  <a:lnTo>
                    <a:pt x="106" y="322"/>
                  </a:lnTo>
                  <a:lnTo>
                    <a:pt x="92" y="327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4" name="Freeform 18"/>
            <p:cNvSpPr>
              <a:spLocks/>
            </p:cNvSpPr>
            <p:nvPr/>
          </p:nvSpPr>
          <p:spPr bwMode="auto">
            <a:xfrm>
              <a:off x="4577" y="2520"/>
              <a:ext cx="116" cy="159"/>
            </a:xfrm>
            <a:custGeom>
              <a:avLst/>
              <a:gdLst>
                <a:gd name="T0" fmla="*/ 165 w 232"/>
                <a:gd name="T1" fmla="*/ 319 h 319"/>
                <a:gd name="T2" fmla="*/ 141 w 232"/>
                <a:gd name="T3" fmla="*/ 311 h 319"/>
                <a:gd name="T4" fmla="*/ 128 w 232"/>
                <a:gd name="T5" fmla="*/ 301 h 319"/>
                <a:gd name="T6" fmla="*/ 113 w 232"/>
                <a:gd name="T7" fmla="*/ 292 h 319"/>
                <a:gd name="T8" fmla="*/ 100 w 232"/>
                <a:gd name="T9" fmla="*/ 282 h 319"/>
                <a:gd name="T10" fmla="*/ 88 w 232"/>
                <a:gd name="T11" fmla="*/ 270 h 319"/>
                <a:gd name="T12" fmla="*/ 75 w 232"/>
                <a:gd name="T13" fmla="*/ 259 h 319"/>
                <a:gd name="T14" fmla="*/ 62 w 232"/>
                <a:gd name="T15" fmla="*/ 247 h 319"/>
                <a:gd name="T16" fmla="*/ 51 w 232"/>
                <a:gd name="T17" fmla="*/ 234 h 319"/>
                <a:gd name="T18" fmla="*/ 38 w 232"/>
                <a:gd name="T19" fmla="*/ 220 h 319"/>
                <a:gd name="T20" fmla="*/ 26 w 232"/>
                <a:gd name="T21" fmla="*/ 203 h 319"/>
                <a:gd name="T22" fmla="*/ 17 w 232"/>
                <a:gd name="T23" fmla="*/ 184 h 319"/>
                <a:gd name="T24" fmla="*/ 8 w 232"/>
                <a:gd name="T25" fmla="*/ 162 h 319"/>
                <a:gd name="T26" fmla="*/ 0 w 232"/>
                <a:gd name="T27" fmla="*/ 138 h 319"/>
                <a:gd name="T28" fmla="*/ 0 w 232"/>
                <a:gd name="T29" fmla="*/ 115 h 319"/>
                <a:gd name="T30" fmla="*/ 5 w 232"/>
                <a:gd name="T31" fmla="*/ 99 h 319"/>
                <a:gd name="T32" fmla="*/ 12 w 232"/>
                <a:gd name="T33" fmla="*/ 84 h 319"/>
                <a:gd name="T34" fmla="*/ 18 w 232"/>
                <a:gd name="T35" fmla="*/ 67 h 319"/>
                <a:gd name="T36" fmla="*/ 25 w 232"/>
                <a:gd name="T37" fmla="*/ 53 h 319"/>
                <a:gd name="T38" fmla="*/ 31 w 232"/>
                <a:gd name="T39" fmla="*/ 40 h 319"/>
                <a:gd name="T40" fmla="*/ 39 w 232"/>
                <a:gd name="T41" fmla="*/ 25 h 319"/>
                <a:gd name="T42" fmla="*/ 48 w 232"/>
                <a:gd name="T43" fmla="*/ 12 h 319"/>
                <a:gd name="T44" fmla="*/ 57 w 232"/>
                <a:gd name="T45" fmla="*/ 0 h 319"/>
                <a:gd name="T46" fmla="*/ 62 w 232"/>
                <a:gd name="T47" fmla="*/ 22 h 319"/>
                <a:gd name="T48" fmla="*/ 70 w 232"/>
                <a:gd name="T49" fmla="*/ 41 h 319"/>
                <a:gd name="T50" fmla="*/ 80 w 232"/>
                <a:gd name="T51" fmla="*/ 63 h 319"/>
                <a:gd name="T52" fmla="*/ 90 w 232"/>
                <a:gd name="T53" fmla="*/ 82 h 319"/>
                <a:gd name="T54" fmla="*/ 102 w 232"/>
                <a:gd name="T55" fmla="*/ 102 h 319"/>
                <a:gd name="T56" fmla="*/ 113 w 232"/>
                <a:gd name="T57" fmla="*/ 121 h 319"/>
                <a:gd name="T58" fmla="*/ 124 w 232"/>
                <a:gd name="T59" fmla="*/ 141 h 319"/>
                <a:gd name="T60" fmla="*/ 136 w 232"/>
                <a:gd name="T61" fmla="*/ 161 h 319"/>
                <a:gd name="T62" fmla="*/ 136 w 232"/>
                <a:gd name="T63" fmla="*/ 195 h 319"/>
                <a:gd name="T64" fmla="*/ 165 w 232"/>
                <a:gd name="T65" fmla="*/ 211 h 319"/>
                <a:gd name="T66" fmla="*/ 170 w 232"/>
                <a:gd name="T67" fmla="*/ 218 h 319"/>
                <a:gd name="T68" fmla="*/ 175 w 232"/>
                <a:gd name="T69" fmla="*/ 224 h 319"/>
                <a:gd name="T70" fmla="*/ 180 w 232"/>
                <a:gd name="T71" fmla="*/ 233 h 319"/>
                <a:gd name="T72" fmla="*/ 188 w 232"/>
                <a:gd name="T73" fmla="*/ 242 h 319"/>
                <a:gd name="T74" fmla="*/ 180 w 232"/>
                <a:gd name="T75" fmla="*/ 241 h 319"/>
                <a:gd name="T76" fmla="*/ 170 w 232"/>
                <a:gd name="T77" fmla="*/ 239 h 319"/>
                <a:gd name="T78" fmla="*/ 160 w 232"/>
                <a:gd name="T79" fmla="*/ 236 h 319"/>
                <a:gd name="T80" fmla="*/ 152 w 232"/>
                <a:gd name="T81" fmla="*/ 233 h 319"/>
                <a:gd name="T82" fmla="*/ 142 w 232"/>
                <a:gd name="T83" fmla="*/ 229 h 319"/>
                <a:gd name="T84" fmla="*/ 133 w 232"/>
                <a:gd name="T85" fmla="*/ 226 h 319"/>
                <a:gd name="T86" fmla="*/ 121 w 232"/>
                <a:gd name="T87" fmla="*/ 226 h 319"/>
                <a:gd name="T88" fmla="*/ 111 w 232"/>
                <a:gd name="T89" fmla="*/ 228 h 319"/>
                <a:gd name="T90" fmla="*/ 111 w 232"/>
                <a:gd name="T91" fmla="*/ 246 h 319"/>
                <a:gd name="T92" fmla="*/ 120 w 232"/>
                <a:gd name="T93" fmla="*/ 254 h 319"/>
                <a:gd name="T94" fmla="*/ 134 w 232"/>
                <a:gd name="T95" fmla="*/ 259 h 319"/>
                <a:gd name="T96" fmla="*/ 147 w 232"/>
                <a:gd name="T97" fmla="*/ 264 h 319"/>
                <a:gd name="T98" fmla="*/ 162 w 232"/>
                <a:gd name="T99" fmla="*/ 269 h 319"/>
                <a:gd name="T100" fmla="*/ 177 w 232"/>
                <a:gd name="T101" fmla="*/ 274 h 319"/>
                <a:gd name="T102" fmla="*/ 191 w 232"/>
                <a:gd name="T103" fmla="*/ 278 h 319"/>
                <a:gd name="T104" fmla="*/ 205 w 232"/>
                <a:gd name="T105" fmla="*/ 283 h 319"/>
                <a:gd name="T106" fmla="*/ 219 w 232"/>
                <a:gd name="T107" fmla="*/ 290 h 319"/>
                <a:gd name="T108" fmla="*/ 232 w 232"/>
                <a:gd name="T109" fmla="*/ 296 h 319"/>
                <a:gd name="T110" fmla="*/ 223 w 232"/>
                <a:gd name="T111" fmla="*/ 303 h 319"/>
                <a:gd name="T112" fmla="*/ 216 w 232"/>
                <a:gd name="T113" fmla="*/ 309 h 319"/>
                <a:gd name="T114" fmla="*/ 208 w 232"/>
                <a:gd name="T115" fmla="*/ 314 h 319"/>
                <a:gd name="T116" fmla="*/ 196 w 232"/>
                <a:gd name="T117" fmla="*/ 319 h 319"/>
                <a:gd name="T118" fmla="*/ 165 w 232"/>
                <a:gd name="T119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2" h="319">
                  <a:moveTo>
                    <a:pt x="165" y="319"/>
                  </a:moveTo>
                  <a:lnTo>
                    <a:pt x="141" y="311"/>
                  </a:lnTo>
                  <a:lnTo>
                    <a:pt x="128" y="301"/>
                  </a:lnTo>
                  <a:lnTo>
                    <a:pt x="113" y="292"/>
                  </a:lnTo>
                  <a:lnTo>
                    <a:pt x="100" y="282"/>
                  </a:lnTo>
                  <a:lnTo>
                    <a:pt x="88" y="270"/>
                  </a:lnTo>
                  <a:lnTo>
                    <a:pt x="75" y="259"/>
                  </a:lnTo>
                  <a:lnTo>
                    <a:pt x="62" y="247"/>
                  </a:lnTo>
                  <a:lnTo>
                    <a:pt x="51" y="234"/>
                  </a:lnTo>
                  <a:lnTo>
                    <a:pt x="38" y="220"/>
                  </a:lnTo>
                  <a:lnTo>
                    <a:pt x="26" y="203"/>
                  </a:lnTo>
                  <a:lnTo>
                    <a:pt x="17" y="184"/>
                  </a:lnTo>
                  <a:lnTo>
                    <a:pt x="8" y="162"/>
                  </a:lnTo>
                  <a:lnTo>
                    <a:pt x="0" y="138"/>
                  </a:lnTo>
                  <a:lnTo>
                    <a:pt x="0" y="115"/>
                  </a:lnTo>
                  <a:lnTo>
                    <a:pt x="5" y="99"/>
                  </a:lnTo>
                  <a:lnTo>
                    <a:pt x="12" y="84"/>
                  </a:lnTo>
                  <a:lnTo>
                    <a:pt x="18" y="67"/>
                  </a:lnTo>
                  <a:lnTo>
                    <a:pt x="25" y="53"/>
                  </a:lnTo>
                  <a:lnTo>
                    <a:pt x="31" y="40"/>
                  </a:lnTo>
                  <a:lnTo>
                    <a:pt x="39" y="25"/>
                  </a:lnTo>
                  <a:lnTo>
                    <a:pt x="48" y="12"/>
                  </a:lnTo>
                  <a:lnTo>
                    <a:pt x="57" y="0"/>
                  </a:lnTo>
                  <a:lnTo>
                    <a:pt x="62" y="22"/>
                  </a:lnTo>
                  <a:lnTo>
                    <a:pt x="70" y="41"/>
                  </a:lnTo>
                  <a:lnTo>
                    <a:pt x="80" y="63"/>
                  </a:lnTo>
                  <a:lnTo>
                    <a:pt x="90" y="82"/>
                  </a:lnTo>
                  <a:lnTo>
                    <a:pt x="102" y="102"/>
                  </a:lnTo>
                  <a:lnTo>
                    <a:pt x="113" y="121"/>
                  </a:lnTo>
                  <a:lnTo>
                    <a:pt x="124" y="141"/>
                  </a:lnTo>
                  <a:lnTo>
                    <a:pt x="136" y="161"/>
                  </a:lnTo>
                  <a:lnTo>
                    <a:pt x="136" y="195"/>
                  </a:lnTo>
                  <a:lnTo>
                    <a:pt x="165" y="211"/>
                  </a:lnTo>
                  <a:lnTo>
                    <a:pt x="170" y="218"/>
                  </a:lnTo>
                  <a:lnTo>
                    <a:pt x="175" y="224"/>
                  </a:lnTo>
                  <a:lnTo>
                    <a:pt x="180" y="233"/>
                  </a:lnTo>
                  <a:lnTo>
                    <a:pt x="188" y="242"/>
                  </a:lnTo>
                  <a:lnTo>
                    <a:pt x="180" y="241"/>
                  </a:lnTo>
                  <a:lnTo>
                    <a:pt x="170" y="239"/>
                  </a:lnTo>
                  <a:lnTo>
                    <a:pt x="160" y="236"/>
                  </a:lnTo>
                  <a:lnTo>
                    <a:pt x="152" y="233"/>
                  </a:lnTo>
                  <a:lnTo>
                    <a:pt x="142" y="229"/>
                  </a:lnTo>
                  <a:lnTo>
                    <a:pt x="133" y="226"/>
                  </a:lnTo>
                  <a:lnTo>
                    <a:pt x="121" y="226"/>
                  </a:lnTo>
                  <a:lnTo>
                    <a:pt x="111" y="228"/>
                  </a:lnTo>
                  <a:lnTo>
                    <a:pt x="111" y="246"/>
                  </a:lnTo>
                  <a:lnTo>
                    <a:pt x="120" y="254"/>
                  </a:lnTo>
                  <a:lnTo>
                    <a:pt x="134" y="259"/>
                  </a:lnTo>
                  <a:lnTo>
                    <a:pt x="147" y="264"/>
                  </a:lnTo>
                  <a:lnTo>
                    <a:pt x="162" y="269"/>
                  </a:lnTo>
                  <a:lnTo>
                    <a:pt x="177" y="274"/>
                  </a:lnTo>
                  <a:lnTo>
                    <a:pt x="191" y="278"/>
                  </a:lnTo>
                  <a:lnTo>
                    <a:pt x="205" y="283"/>
                  </a:lnTo>
                  <a:lnTo>
                    <a:pt x="219" y="290"/>
                  </a:lnTo>
                  <a:lnTo>
                    <a:pt x="232" y="296"/>
                  </a:lnTo>
                  <a:lnTo>
                    <a:pt x="223" y="303"/>
                  </a:lnTo>
                  <a:lnTo>
                    <a:pt x="216" y="309"/>
                  </a:lnTo>
                  <a:lnTo>
                    <a:pt x="208" y="314"/>
                  </a:lnTo>
                  <a:lnTo>
                    <a:pt x="196" y="319"/>
                  </a:lnTo>
                  <a:lnTo>
                    <a:pt x="165" y="31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5" name="Freeform 19"/>
            <p:cNvSpPr>
              <a:spLocks/>
            </p:cNvSpPr>
            <p:nvPr/>
          </p:nvSpPr>
          <p:spPr bwMode="auto">
            <a:xfrm>
              <a:off x="4622" y="2328"/>
              <a:ext cx="301" cy="341"/>
            </a:xfrm>
            <a:custGeom>
              <a:avLst/>
              <a:gdLst>
                <a:gd name="T0" fmla="*/ 221 w 603"/>
                <a:gd name="T1" fmla="*/ 664 h 682"/>
                <a:gd name="T2" fmla="*/ 286 w 603"/>
                <a:gd name="T3" fmla="*/ 641 h 682"/>
                <a:gd name="T4" fmla="*/ 301 w 603"/>
                <a:gd name="T5" fmla="*/ 603 h 682"/>
                <a:gd name="T6" fmla="*/ 226 w 603"/>
                <a:gd name="T7" fmla="*/ 631 h 682"/>
                <a:gd name="T8" fmla="*/ 160 w 603"/>
                <a:gd name="T9" fmla="*/ 644 h 682"/>
                <a:gd name="T10" fmla="*/ 167 w 603"/>
                <a:gd name="T11" fmla="*/ 608 h 682"/>
                <a:gd name="T12" fmla="*/ 224 w 603"/>
                <a:gd name="T13" fmla="*/ 588 h 682"/>
                <a:gd name="T14" fmla="*/ 280 w 603"/>
                <a:gd name="T15" fmla="*/ 546 h 682"/>
                <a:gd name="T16" fmla="*/ 224 w 603"/>
                <a:gd name="T17" fmla="*/ 554 h 682"/>
                <a:gd name="T18" fmla="*/ 167 w 603"/>
                <a:gd name="T19" fmla="*/ 577 h 682"/>
                <a:gd name="T20" fmla="*/ 139 w 603"/>
                <a:gd name="T21" fmla="*/ 577 h 682"/>
                <a:gd name="T22" fmla="*/ 108 w 603"/>
                <a:gd name="T23" fmla="*/ 582 h 682"/>
                <a:gd name="T24" fmla="*/ 87 w 603"/>
                <a:gd name="T25" fmla="*/ 551 h 682"/>
                <a:gd name="T26" fmla="*/ 155 w 603"/>
                <a:gd name="T27" fmla="*/ 528 h 682"/>
                <a:gd name="T28" fmla="*/ 204 w 603"/>
                <a:gd name="T29" fmla="*/ 512 h 682"/>
                <a:gd name="T30" fmla="*/ 219 w 603"/>
                <a:gd name="T31" fmla="*/ 477 h 682"/>
                <a:gd name="T32" fmla="*/ 149 w 603"/>
                <a:gd name="T33" fmla="*/ 497 h 682"/>
                <a:gd name="T34" fmla="*/ 79 w 603"/>
                <a:gd name="T35" fmla="*/ 513 h 682"/>
                <a:gd name="T36" fmla="*/ 51 w 603"/>
                <a:gd name="T37" fmla="*/ 481 h 682"/>
                <a:gd name="T38" fmla="*/ 110 w 603"/>
                <a:gd name="T39" fmla="*/ 458 h 682"/>
                <a:gd name="T40" fmla="*/ 167 w 603"/>
                <a:gd name="T41" fmla="*/ 433 h 682"/>
                <a:gd name="T42" fmla="*/ 152 w 603"/>
                <a:gd name="T43" fmla="*/ 412 h 682"/>
                <a:gd name="T44" fmla="*/ 83 w 603"/>
                <a:gd name="T45" fmla="*/ 433 h 682"/>
                <a:gd name="T46" fmla="*/ 30 w 603"/>
                <a:gd name="T47" fmla="*/ 435 h 682"/>
                <a:gd name="T48" fmla="*/ 46 w 603"/>
                <a:gd name="T49" fmla="*/ 396 h 682"/>
                <a:gd name="T50" fmla="*/ 87 w 603"/>
                <a:gd name="T51" fmla="*/ 382 h 682"/>
                <a:gd name="T52" fmla="*/ 98 w 603"/>
                <a:gd name="T53" fmla="*/ 351 h 682"/>
                <a:gd name="T54" fmla="*/ 52 w 603"/>
                <a:gd name="T55" fmla="*/ 363 h 682"/>
                <a:gd name="T56" fmla="*/ 0 w 603"/>
                <a:gd name="T57" fmla="*/ 364 h 682"/>
                <a:gd name="T58" fmla="*/ 26 w 603"/>
                <a:gd name="T59" fmla="*/ 325 h 682"/>
                <a:gd name="T60" fmla="*/ 52 w 603"/>
                <a:gd name="T61" fmla="*/ 317 h 682"/>
                <a:gd name="T62" fmla="*/ 56 w 603"/>
                <a:gd name="T63" fmla="*/ 289 h 682"/>
                <a:gd name="T64" fmla="*/ 20 w 603"/>
                <a:gd name="T65" fmla="*/ 299 h 682"/>
                <a:gd name="T66" fmla="*/ 5 w 603"/>
                <a:gd name="T67" fmla="*/ 247 h 682"/>
                <a:gd name="T68" fmla="*/ 56 w 603"/>
                <a:gd name="T69" fmla="*/ 150 h 682"/>
                <a:gd name="T70" fmla="*/ 110 w 603"/>
                <a:gd name="T71" fmla="*/ 62 h 682"/>
                <a:gd name="T72" fmla="*/ 180 w 603"/>
                <a:gd name="T73" fmla="*/ 8 h 682"/>
                <a:gd name="T74" fmla="*/ 224 w 603"/>
                <a:gd name="T75" fmla="*/ 54 h 682"/>
                <a:gd name="T76" fmla="*/ 278 w 603"/>
                <a:gd name="T77" fmla="*/ 103 h 682"/>
                <a:gd name="T78" fmla="*/ 357 w 603"/>
                <a:gd name="T79" fmla="*/ 147 h 682"/>
                <a:gd name="T80" fmla="*/ 450 w 603"/>
                <a:gd name="T81" fmla="*/ 186 h 682"/>
                <a:gd name="T82" fmla="*/ 484 w 603"/>
                <a:gd name="T83" fmla="*/ 142 h 682"/>
                <a:gd name="T84" fmla="*/ 513 w 603"/>
                <a:gd name="T85" fmla="*/ 90 h 682"/>
                <a:gd name="T86" fmla="*/ 554 w 603"/>
                <a:gd name="T87" fmla="*/ 46 h 682"/>
                <a:gd name="T88" fmla="*/ 602 w 603"/>
                <a:gd name="T89" fmla="*/ 59 h 682"/>
                <a:gd name="T90" fmla="*/ 577 w 603"/>
                <a:gd name="T91" fmla="*/ 225 h 682"/>
                <a:gd name="T92" fmla="*/ 545 w 603"/>
                <a:gd name="T93" fmla="*/ 378 h 682"/>
                <a:gd name="T94" fmla="*/ 512 w 603"/>
                <a:gd name="T95" fmla="*/ 463 h 682"/>
                <a:gd name="T96" fmla="*/ 458 w 603"/>
                <a:gd name="T97" fmla="*/ 549 h 682"/>
                <a:gd name="T98" fmla="*/ 347 w 603"/>
                <a:gd name="T99" fmla="*/ 618 h 682"/>
                <a:gd name="T100" fmla="*/ 250 w 603"/>
                <a:gd name="T101" fmla="*/ 667 h 682"/>
                <a:gd name="T102" fmla="*/ 222 w 603"/>
                <a:gd name="T103" fmla="*/ 674 h 682"/>
                <a:gd name="T104" fmla="*/ 191 w 603"/>
                <a:gd name="T105" fmla="*/ 682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03" h="682">
                  <a:moveTo>
                    <a:pt x="191" y="682"/>
                  </a:moveTo>
                  <a:lnTo>
                    <a:pt x="186" y="670"/>
                  </a:lnTo>
                  <a:lnTo>
                    <a:pt x="204" y="667"/>
                  </a:lnTo>
                  <a:lnTo>
                    <a:pt x="221" y="664"/>
                  </a:lnTo>
                  <a:lnTo>
                    <a:pt x="239" y="659"/>
                  </a:lnTo>
                  <a:lnTo>
                    <a:pt x="255" y="654"/>
                  </a:lnTo>
                  <a:lnTo>
                    <a:pt x="271" y="647"/>
                  </a:lnTo>
                  <a:lnTo>
                    <a:pt x="286" y="641"/>
                  </a:lnTo>
                  <a:lnTo>
                    <a:pt x="301" y="633"/>
                  </a:lnTo>
                  <a:lnTo>
                    <a:pt x="316" y="624"/>
                  </a:lnTo>
                  <a:lnTo>
                    <a:pt x="319" y="602"/>
                  </a:lnTo>
                  <a:lnTo>
                    <a:pt x="301" y="603"/>
                  </a:lnTo>
                  <a:lnTo>
                    <a:pt x="283" y="608"/>
                  </a:lnTo>
                  <a:lnTo>
                    <a:pt x="263" y="615"/>
                  </a:lnTo>
                  <a:lnTo>
                    <a:pt x="245" y="623"/>
                  </a:lnTo>
                  <a:lnTo>
                    <a:pt x="226" y="631"/>
                  </a:lnTo>
                  <a:lnTo>
                    <a:pt x="208" y="639"/>
                  </a:lnTo>
                  <a:lnTo>
                    <a:pt x="188" y="647"/>
                  </a:lnTo>
                  <a:lnTo>
                    <a:pt x="167" y="652"/>
                  </a:lnTo>
                  <a:lnTo>
                    <a:pt x="160" y="644"/>
                  </a:lnTo>
                  <a:lnTo>
                    <a:pt x="154" y="636"/>
                  </a:lnTo>
                  <a:lnTo>
                    <a:pt x="149" y="624"/>
                  </a:lnTo>
                  <a:lnTo>
                    <a:pt x="152" y="611"/>
                  </a:lnTo>
                  <a:lnTo>
                    <a:pt x="167" y="608"/>
                  </a:lnTo>
                  <a:lnTo>
                    <a:pt x="182" y="603"/>
                  </a:lnTo>
                  <a:lnTo>
                    <a:pt x="196" y="598"/>
                  </a:lnTo>
                  <a:lnTo>
                    <a:pt x="211" y="593"/>
                  </a:lnTo>
                  <a:lnTo>
                    <a:pt x="224" y="588"/>
                  </a:lnTo>
                  <a:lnTo>
                    <a:pt x="239" y="582"/>
                  </a:lnTo>
                  <a:lnTo>
                    <a:pt x="254" y="575"/>
                  </a:lnTo>
                  <a:lnTo>
                    <a:pt x="270" y="570"/>
                  </a:lnTo>
                  <a:lnTo>
                    <a:pt x="280" y="546"/>
                  </a:lnTo>
                  <a:lnTo>
                    <a:pt x="265" y="544"/>
                  </a:lnTo>
                  <a:lnTo>
                    <a:pt x="250" y="546"/>
                  </a:lnTo>
                  <a:lnTo>
                    <a:pt x="237" y="549"/>
                  </a:lnTo>
                  <a:lnTo>
                    <a:pt x="224" y="554"/>
                  </a:lnTo>
                  <a:lnTo>
                    <a:pt x="209" y="561"/>
                  </a:lnTo>
                  <a:lnTo>
                    <a:pt x="196" y="566"/>
                  </a:lnTo>
                  <a:lnTo>
                    <a:pt x="182" y="572"/>
                  </a:lnTo>
                  <a:lnTo>
                    <a:pt x="167" y="577"/>
                  </a:lnTo>
                  <a:lnTo>
                    <a:pt x="160" y="577"/>
                  </a:lnTo>
                  <a:lnTo>
                    <a:pt x="154" y="577"/>
                  </a:lnTo>
                  <a:lnTo>
                    <a:pt x="147" y="577"/>
                  </a:lnTo>
                  <a:lnTo>
                    <a:pt x="139" y="577"/>
                  </a:lnTo>
                  <a:lnTo>
                    <a:pt x="131" y="579"/>
                  </a:lnTo>
                  <a:lnTo>
                    <a:pt x="123" y="579"/>
                  </a:lnTo>
                  <a:lnTo>
                    <a:pt x="116" y="580"/>
                  </a:lnTo>
                  <a:lnTo>
                    <a:pt x="108" y="582"/>
                  </a:lnTo>
                  <a:lnTo>
                    <a:pt x="105" y="575"/>
                  </a:lnTo>
                  <a:lnTo>
                    <a:pt x="100" y="567"/>
                  </a:lnTo>
                  <a:lnTo>
                    <a:pt x="95" y="559"/>
                  </a:lnTo>
                  <a:lnTo>
                    <a:pt x="87" y="551"/>
                  </a:lnTo>
                  <a:lnTo>
                    <a:pt x="98" y="538"/>
                  </a:lnTo>
                  <a:lnTo>
                    <a:pt x="134" y="535"/>
                  </a:lnTo>
                  <a:lnTo>
                    <a:pt x="144" y="531"/>
                  </a:lnTo>
                  <a:lnTo>
                    <a:pt x="155" y="528"/>
                  </a:lnTo>
                  <a:lnTo>
                    <a:pt x="168" y="525"/>
                  </a:lnTo>
                  <a:lnTo>
                    <a:pt x="180" y="521"/>
                  </a:lnTo>
                  <a:lnTo>
                    <a:pt x="191" y="517"/>
                  </a:lnTo>
                  <a:lnTo>
                    <a:pt x="204" y="512"/>
                  </a:lnTo>
                  <a:lnTo>
                    <a:pt x="216" y="507"/>
                  </a:lnTo>
                  <a:lnTo>
                    <a:pt x="226" y="500"/>
                  </a:lnTo>
                  <a:lnTo>
                    <a:pt x="234" y="489"/>
                  </a:lnTo>
                  <a:lnTo>
                    <a:pt x="219" y="477"/>
                  </a:lnTo>
                  <a:lnTo>
                    <a:pt x="203" y="484"/>
                  </a:lnTo>
                  <a:lnTo>
                    <a:pt x="185" y="489"/>
                  </a:lnTo>
                  <a:lnTo>
                    <a:pt x="167" y="494"/>
                  </a:lnTo>
                  <a:lnTo>
                    <a:pt x="149" y="497"/>
                  </a:lnTo>
                  <a:lnTo>
                    <a:pt x="131" y="502"/>
                  </a:lnTo>
                  <a:lnTo>
                    <a:pt x="113" y="505"/>
                  </a:lnTo>
                  <a:lnTo>
                    <a:pt x="97" y="508"/>
                  </a:lnTo>
                  <a:lnTo>
                    <a:pt x="79" y="513"/>
                  </a:lnTo>
                  <a:lnTo>
                    <a:pt x="70" y="508"/>
                  </a:lnTo>
                  <a:lnTo>
                    <a:pt x="62" y="502"/>
                  </a:lnTo>
                  <a:lnTo>
                    <a:pt x="57" y="494"/>
                  </a:lnTo>
                  <a:lnTo>
                    <a:pt x="51" y="481"/>
                  </a:lnTo>
                  <a:lnTo>
                    <a:pt x="65" y="469"/>
                  </a:lnTo>
                  <a:lnTo>
                    <a:pt x="80" y="466"/>
                  </a:lnTo>
                  <a:lnTo>
                    <a:pt x="95" y="463"/>
                  </a:lnTo>
                  <a:lnTo>
                    <a:pt x="110" y="458"/>
                  </a:lnTo>
                  <a:lnTo>
                    <a:pt x="124" y="453"/>
                  </a:lnTo>
                  <a:lnTo>
                    <a:pt x="139" y="446"/>
                  </a:lnTo>
                  <a:lnTo>
                    <a:pt x="152" y="440"/>
                  </a:lnTo>
                  <a:lnTo>
                    <a:pt x="167" y="433"/>
                  </a:lnTo>
                  <a:lnTo>
                    <a:pt x="180" y="425"/>
                  </a:lnTo>
                  <a:lnTo>
                    <a:pt x="183" y="413"/>
                  </a:lnTo>
                  <a:lnTo>
                    <a:pt x="167" y="410"/>
                  </a:lnTo>
                  <a:lnTo>
                    <a:pt x="152" y="412"/>
                  </a:lnTo>
                  <a:lnTo>
                    <a:pt x="134" y="415"/>
                  </a:lnTo>
                  <a:lnTo>
                    <a:pt x="118" y="420"/>
                  </a:lnTo>
                  <a:lnTo>
                    <a:pt x="101" y="427"/>
                  </a:lnTo>
                  <a:lnTo>
                    <a:pt x="83" y="433"/>
                  </a:lnTo>
                  <a:lnTo>
                    <a:pt x="67" y="440"/>
                  </a:lnTo>
                  <a:lnTo>
                    <a:pt x="49" y="443"/>
                  </a:lnTo>
                  <a:lnTo>
                    <a:pt x="36" y="441"/>
                  </a:lnTo>
                  <a:lnTo>
                    <a:pt x="30" y="435"/>
                  </a:lnTo>
                  <a:lnTo>
                    <a:pt x="26" y="425"/>
                  </a:lnTo>
                  <a:lnTo>
                    <a:pt x="21" y="413"/>
                  </a:lnTo>
                  <a:lnTo>
                    <a:pt x="38" y="399"/>
                  </a:lnTo>
                  <a:lnTo>
                    <a:pt x="46" y="396"/>
                  </a:lnTo>
                  <a:lnTo>
                    <a:pt x="56" y="392"/>
                  </a:lnTo>
                  <a:lnTo>
                    <a:pt x="65" y="391"/>
                  </a:lnTo>
                  <a:lnTo>
                    <a:pt x="77" y="386"/>
                  </a:lnTo>
                  <a:lnTo>
                    <a:pt x="87" y="382"/>
                  </a:lnTo>
                  <a:lnTo>
                    <a:pt x="97" y="378"/>
                  </a:lnTo>
                  <a:lnTo>
                    <a:pt x="106" y="371"/>
                  </a:lnTo>
                  <a:lnTo>
                    <a:pt x="115" y="364"/>
                  </a:lnTo>
                  <a:lnTo>
                    <a:pt x="98" y="351"/>
                  </a:lnTo>
                  <a:lnTo>
                    <a:pt x="87" y="351"/>
                  </a:lnTo>
                  <a:lnTo>
                    <a:pt x="75" y="355"/>
                  </a:lnTo>
                  <a:lnTo>
                    <a:pt x="64" y="358"/>
                  </a:lnTo>
                  <a:lnTo>
                    <a:pt x="52" y="363"/>
                  </a:lnTo>
                  <a:lnTo>
                    <a:pt x="41" y="366"/>
                  </a:lnTo>
                  <a:lnTo>
                    <a:pt x="28" y="368"/>
                  </a:lnTo>
                  <a:lnTo>
                    <a:pt x="15" y="368"/>
                  </a:lnTo>
                  <a:lnTo>
                    <a:pt x="0" y="364"/>
                  </a:lnTo>
                  <a:lnTo>
                    <a:pt x="7" y="343"/>
                  </a:lnTo>
                  <a:lnTo>
                    <a:pt x="16" y="332"/>
                  </a:lnTo>
                  <a:lnTo>
                    <a:pt x="20" y="328"/>
                  </a:lnTo>
                  <a:lnTo>
                    <a:pt x="26" y="325"/>
                  </a:lnTo>
                  <a:lnTo>
                    <a:pt x="31" y="324"/>
                  </a:lnTo>
                  <a:lnTo>
                    <a:pt x="39" y="322"/>
                  </a:lnTo>
                  <a:lnTo>
                    <a:pt x="46" y="320"/>
                  </a:lnTo>
                  <a:lnTo>
                    <a:pt x="52" y="317"/>
                  </a:lnTo>
                  <a:lnTo>
                    <a:pt x="59" y="312"/>
                  </a:lnTo>
                  <a:lnTo>
                    <a:pt x="65" y="306"/>
                  </a:lnTo>
                  <a:lnTo>
                    <a:pt x="61" y="294"/>
                  </a:lnTo>
                  <a:lnTo>
                    <a:pt x="56" y="289"/>
                  </a:lnTo>
                  <a:lnTo>
                    <a:pt x="47" y="289"/>
                  </a:lnTo>
                  <a:lnTo>
                    <a:pt x="39" y="292"/>
                  </a:lnTo>
                  <a:lnTo>
                    <a:pt x="30" y="296"/>
                  </a:lnTo>
                  <a:lnTo>
                    <a:pt x="20" y="299"/>
                  </a:lnTo>
                  <a:lnTo>
                    <a:pt x="10" y="301"/>
                  </a:lnTo>
                  <a:lnTo>
                    <a:pt x="0" y="297"/>
                  </a:lnTo>
                  <a:lnTo>
                    <a:pt x="3" y="273"/>
                  </a:lnTo>
                  <a:lnTo>
                    <a:pt x="5" y="247"/>
                  </a:lnTo>
                  <a:lnTo>
                    <a:pt x="10" y="219"/>
                  </a:lnTo>
                  <a:lnTo>
                    <a:pt x="21" y="191"/>
                  </a:lnTo>
                  <a:lnTo>
                    <a:pt x="39" y="171"/>
                  </a:lnTo>
                  <a:lnTo>
                    <a:pt x="56" y="150"/>
                  </a:lnTo>
                  <a:lnTo>
                    <a:pt x="70" y="129"/>
                  </a:lnTo>
                  <a:lnTo>
                    <a:pt x="85" y="108"/>
                  </a:lnTo>
                  <a:lnTo>
                    <a:pt x="98" y="85"/>
                  </a:lnTo>
                  <a:lnTo>
                    <a:pt x="110" y="62"/>
                  </a:lnTo>
                  <a:lnTo>
                    <a:pt x="123" y="37"/>
                  </a:lnTo>
                  <a:lnTo>
                    <a:pt x="134" y="11"/>
                  </a:lnTo>
                  <a:lnTo>
                    <a:pt x="157" y="0"/>
                  </a:lnTo>
                  <a:lnTo>
                    <a:pt x="180" y="8"/>
                  </a:lnTo>
                  <a:lnTo>
                    <a:pt x="191" y="18"/>
                  </a:lnTo>
                  <a:lnTo>
                    <a:pt x="201" y="29"/>
                  </a:lnTo>
                  <a:lnTo>
                    <a:pt x="213" y="42"/>
                  </a:lnTo>
                  <a:lnTo>
                    <a:pt x="224" y="54"/>
                  </a:lnTo>
                  <a:lnTo>
                    <a:pt x="236" y="67"/>
                  </a:lnTo>
                  <a:lnTo>
                    <a:pt x="249" y="80"/>
                  </a:lnTo>
                  <a:lnTo>
                    <a:pt x="262" y="91"/>
                  </a:lnTo>
                  <a:lnTo>
                    <a:pt x="278" y="103"/>
                  </a:lnTo>
                  <a:lnTo>
                    <a:pt x="296" y="116"/>
                  </a:lnTo>
                  <a:lnTo>
                    <a:pt x="314" y="127"/>
                  </a:lnTo>
                  <a:lnTo>
                    <a:pt x="335" y="137"/>
                  </a:lnTo>
                  <a:lnTo>
                    <a:pt x="357" y="147"/>
                  </a:lnTo>
                  <a:lnTo>
                    <a:pt x="379" y="157"/>
                  </a:lnTo>
                  <a:lnTo>
                    <a:pt x="402" y="167"/>
                  </a:lnTo>
                  <a:lnTo>
                    <a:pt x="427" y="176"/>
                  </a:lnTo>
                  <a:lnTo>
                    <a:pt x="450" y="186"/>
                  </a:lnTo>
                  <a:lnTo>
                    <a:pt x="461" y="181"/>
                  </a:lnTo>
                  <a:lnTo>
                    <a:pt x="473" y="170"/>
                  </a:lnTo>
                  <a:lnTo>
                    <a:pt x="476" y="155"/>
                  </a:lnTo>
                  <a:lnTo>
                    <a:pt x="484" y="142"/>
                  </a:lnTo>
                  <a:lnTo>
                    <a:pt x="492" y="127"/>
                  </a:lnTo>
                  <a:lnTo>
                    <a:pt x="499" y="111"/>
                  </a:lnTo>
                  <a:lnTo>
                    <a:pt x="505" y="100"/>
                  </a:lnTo>
                  <a:lnTo>
                    <a:pt x="513" y="90"/>
                  </a:lnTo>
                  <a:lnTo>
                    <a:pt x="522" y="78"/>
                  </a:lnTo>
                  <a:lnTo>
                    <a:pt x="531" y="67"/>
                  </a:lnTo>
                  <a:lnTo>
                    <a:pt x="543" y="57"/>
                  </a:lnTo>
                  <a:lnTo>
                    <a:pt x="554" y="46"/>
                  </a:lnTo>
                  <a:lnTo>
                    <a:pt x="567" y="36"/>
                  </a:lnTo>
                  <a:lnTo>
                    <a:pt x="579" y="24"/>
                  </a:lnTo>
                  <a:lnTo>
                    <a:pt x="603" y="16"/>
                  </a:lnTo>
                  <a:lnTo>
                    <a:pt x="602" y="59"/>
                  </a:lnTo>
                  <a:lnTo>
                    <a:pt x="598" y="100"/>
                  </a:lnTo>
                  <a:lnTo>
                    <a:pt x="592" y="142"/>
                  </a:lnTo>
                  <a:lnTo>
                    <a:pt x="585" y="183"/>
                  </a:lnTo>
                  <a:lnTo>
                    <a:pt x="577" y="225"/>
                  </a:lnTo>
                  <a:lnTo>
                    <a:pt x="567" y="270"/>
                  </a:lnTo>
                  <a:lnTo>
                    <a:pt x="559" y="312"/>
                  </a:lnTo>
                  <a:lnTo>
                    <a:pt x="553" y="356"/>
                  </a:lnTo>
                  <a:lnTo>
                    <a:pt x="545" y="378"/>
                  </a:lnTo>
                  <a:lnTo>
                    <a:pt x="538" y="399"/>
                  </a:lnTo>
                  <a:lnTo>
                    <a:pt x="530" y="420"/>
                  </a:lnTo>
                  <a:lnTo>
                    <a:pt x="520" y="441"/>
                  </a:lnTo>
                  <a:lnTo>
                    <a:pt x="512" y="463"/>
                  </a:lnTo>
                  <a:lnTo>
                    <a:pt x="502" y="484"/>
                  </a:lnTo>
                  <a:lnTo>
                    <a:pt x="492" y="507"/>
                  </a:lnTo>
                  <a:lnTo>
                    <a:pt x="482" y="528"/>
                  </a:lnTo>
                  <a:lnTo>
                    <a:pt x="458" y="549"/>
                  </a:lnTo>
                  <a:lnTo>
                    <a:pt x="432" y="569"/>
                  </a:lnTo>
                  <a:lnTo>
                    <a:pt x="404" y="587"/>
                  </a:lnTo>
                  <a:lnTo>
                    <a:pt x="376" y="603"/>
                  </a:lnTo>
                  <a:lnTo>
                    <a:pt x="347" y="618"/>
                  </a:lnTo>
                  <a:lnTo>
                    <a:pt x="316" y="634"/>
                  </a:lnTo>
                  <a:lnTo>
                    <a:pt x="286" y="651"/>
                  </a:lnTo>
                  <a:lnTo>
                    <a:pt x="257" y="667"/>
                  </a:lnTo>
                  <a:lnTo>
                    <a:pt x="250" y="667"/>
                  </a:lnTo>
                  <a:lnTo>
                    <a:pt x="244" y="669"/>
                  </a:lnTo>
                  <a:lnTo>
                    <a:pt x="237" y="670"/>
                  </a:lnTo>
                  <a:lnTo>
                    <a:pt x="231" y="672"/>
                  </a:lnTo>
                  <a:lnTo>
                    <a:pt x="222" y="674"/>
                  </a:lnTo>
                  <a:lnTo>
                    <a:pt x="216" y="675"/>
                  </a:lnTo>
                  <a:lnTo>
                    <a:pt x="208" y="678"/>
                  </a:lnTo>
                  <a:lnTo>
                    <a:pt x="200" y="682"/>
                  </a:lnTo>
                  <a:lnTo>
                    <a:pt x="191" y="68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6" name="Freeform 20"/>
            <p:cNvSpPr>
              <a:spLocks/>
            </p:cNvSpPr>
            <p:nvPr/>
          </p:nvSpPr>
          <p:spPr bwMode="auto">
            <a:xfrm>
              <a:off x="4906" y="2490"/>
              <a:ext cx="20" cy="41"/>
            </a:xfrm>
            <a:custGeom>
              <a:avLst/>
              <a:gdLst>
                <a:gd name="T0" fmla="*/ 0 w 41"/>
                <a:gd name="T1" fmla="*/ 81 h 81"/>
                <a:gd name="T2" fmla="*/ 7 w 41"/>
                <a:gd name="T3" fmla="*/ 63 h 81"/>
                <a:gd name="T4" fmla="*/ 15 w 41"/>
                <a:gd name="T5" fmla="*/ 44 h 81"/>
                <a:gd name="T6" fmla="*/ 23 w 41"/>
                <a:gd name="T7" fmla="*/ 22 h 81"/>
                <a:gd name="T8" fmla="*/ 31 w 41"/>
                <a:gd name="T9" fmla="*/ 0 h 81"/>
                <a:gd name="T10" fmla="*/ 41 w 41"/>
                <a:gd name="T11" fmla="*/ 3 h 81"/>
                <a:gd name="T12" fmla="*/ 39 w 41"/>
                <a:gd name="T13" fmla="*/ 40 h 81"/>
                <a:gd name="T14" fmla="*/ 28 w 41"/>
                <a:gd name="T15" fmla="*/ 49 h 81"/>
                <a:gd name="T16" fmla="*/ 21 w 41"/>
                <a:gd name="T17" fmla="*/ 58 h 81"/>
                <a:gd name="T18" fmla="*/ 13 w 41"/>
                <a:gd name="T19" fmla="*/ 70 h 81"/>
                <a:gd name="T20" fmla="*/ 0 w 41"/>
                <a:gd name="T21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81">
                  <a:moveTo>
                    <a:pt x="0" y="81"/>
                  </a:moveTo>
                  <a:lnTo>
                    <a:pt x="7" y="63"/>
                  </a:lnTo>
                  <a:lnTo>
                    <a:pt x="15" y="44"/>
                  </a:lnTo>
                  <a:lnTo>
                    <a:pt x="23" y="22"/>
                  </a:lnTo>
                  <a:lnTo>
                    <a:pt x="31" y="0"/>
                  </a:lnTo>
                  <a:lnTo>
                    <a:pt x="41" y="3"/>
                  </a:lnTo>
                  <a:lnTo>
                    <a:pt x="39" y="40"/>
                  </a:lnTo>
                  <a:lnTo>
                    <a:pt x="28" y="49"/>
                  </a:lnTo>
                  <a:lnTo>
                    <a:pt x="21" y="58"/>
                  </a:lnTo>
                  <a:lnTo>
                    <a:pt x="13" y="7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7" name="Freeform 21"/>
            <p:cNvSpPr>
              <a:spLocks/>
            </p:cNvSpPr>
            <p:nvPr/>
          </p:nvSpPr>
          <p:spPr bwMode="auto">
            <a:xfrm>
              <a:off x="4272" y="2341"/>
              <a:ext cx="153" cy="120"/>
            </a:xfrm>
            <a:custGeom>
              <a:avLst/>
              <a:gdLst>
                <a:gd name="T0" fmla="*/ 3 w 304"/>
                <a:gd name="T1" fmla="*/ 239 h 239"/>
                <a:gd name="T2" fmla="*/ 0 w 304"/>
                <a:gd name="T3" fmla="*/ 229 h 239"/>
                <a:gd name="T4" fmla="*/ 23 w 304"/>
                <a:gd name="T5" fmla="*/ 203 h 239"/>
                <a:gd name="T6" fmla="*/ 46 w 304"/>
                <a:gd name="T7" fmla="*/ 180 h 239"/>
                <a:gd name="T8" fmla="*/ 70 w 304"/>
                <a:gd name="T9" fmla="*/ 160 h 239"/>
                <a:gd name="T10" fmla="*/ 95 w 304"/>
                <a:gd name="T11" fmla="*/ 141 h 239"/>
                <a:gd name="T12" fmla="*/ 119 w 304"/>
                <a:gd name="T13" fmla="*/ 121 h 239"/>
                <a:gd name="T14" fmla="*/ 145 w 304"/>
                <a:gd name="T15" fmla="*/ 101 h 239"/>
                <a:gd name="T16" fmla="*/ 170 w 304"/>
                <a:gd name="T17" fmla="*/ 80 h 239"/>
                <a:gd name="T18" fmla="*/ 194 w 304"/>
                <a:gd name="T19" fmla="*/ 56 h 239"/>
                <a:gd name="T20" fmla="*/ 206 w 304"/>
                <a:gd name="T21" fmla="*/ 49 h 239"/>
                <a:gd name="T22" fmla="*/ 217 w 304"/>
                <a:gd name="T23" fmla="*/ 41 h 239"/>
                <a:gd name="T24" fmla="*/ 229 w 304"/>
                <a:gd name="T25" fmla="*/ 34 h 239"/>
                <a:gd name="T26" fmla="*/ 240 w 304"/>
                <a:gd name="T27" fmla="*/ 26 h 239"/>
                <a:gd name="T28" fmla="*/ 252 w 304"/>
                <a:gd name="T29" fmla="*/ 18 h 239"/>
                <a:gd name="T30" fmla="*/ 265 w 304"/>
                <a:gd name="T31" fmla="*/ 11 h 239"/>
                <a:gd name="T32" fmla="*/ 278 w 304"/>
                <a:gd name="T33" fmla="*/ 5 h 239"/>
                <a:gd name="T34" fmla="*/ 293 w 304"/>
                <a:gd name="T35" fmla="*/ 0 h 239"/>
                <a:gd name="T36" fmla="*/ 304 w 304"/>
                <a:gd name="T37" fmla="*/ 8 h 239"/>
                <a:gd name="T38" fmla="*/ 293 w 304"/>
                <a:gd name="T39" fmla="*/ 24 h 239"/>
                <a:gd name="T40" fmla="*/ 286 w 304"/>
                <a:gd name="T41" fmla="*/ 26 h 239"/>
                <a:gd name="T42" fmla="*/ 278 w 304"/>
                <a:gd name="T43" fmla="*/ 28 h 239"/>
                <a:gd name="T44" fmla="*/ 270 w 304"/>
                <a:gd name="T45" fmla="*/ 33 h 239"/>
                <a:gd name="T46" fmla="*/ 260 w 304"/>
                <a:gd name="T47" fmla="*/ 36 h 239"/>
                <a:gd name="T48" fmla="*/ 232 w 304"/>
                <a:gd name="T49" fmla="*/ 60 h 239"/>
                <a:gd name="T50" fmla="*/ 203 w 304"/>
                <a:gd name="T51" fmla="*/ 83 h 239"/>
                <a:gd name="T52" fmla="*/ 173 w 304"/>
                <a:gd name="T53" fmla="*/ 106 h 239"/>
                <a:gd name="T54" fmla="*/ 144 w 304"/>
                <a:gd name="T55" fmla="*/ 131 h 239"/>
                <a:gd name="T56" fmla="*/ 114 w 304"/>
                <a:gd name="T57" fmla="*/ 155 h 239"/>
                <a:gd name="T58" fmla="*/ 85 w 304"/>
                <a:gd name="T59" fmla="*/ 180 h 239"/>
                <a:gd name="T60" fmla="*/ 57 w 304"/>
                <a:gd name="T61" fmla="*/ 208 h 239"/>
                <a:gd name="T62" fmla="*/ 31 w 304"/>
                <a:gd name="T63" fmla="*/ 237 h 239"/>
                <a:gd name="T64" fmla="*/ 3 w 304"/>
                <a:gd name="T65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4" h="239">
                  <a:moveTo>
                    <a:pt x="3" y="239"/>
                  </a:moveTo>
                  <a:lnTo>
                    <a:pt x="0" y="229"/>
                  </a:lnTo>
                  <a:lnTo>
                    <a:pt x="23" y="203"/>
                  </a:lnTo>
                  <a:lnTo>
                    <a:pt x="46" y="180"/>
                  </a:lnTo>
                  <a:lnTo>
                    <a:pt x="70" y="160"/>
                  </a:lnTo>
                  <a:lnTo>
                    <a:pt x="95" y="141"/>
                  </a:lnTo>
                  <a:lnTo>
                    <a:pt x="119" y="121"/>
                  </a:lnTo>
                  <a:lnTo>
                    <a:pt x="145" y="101"/>
                  </a:lnTo>
                  <a:lnTo>
                    <a:pt x="170" y="80"/>
                  </a:lnTo>
                  <a:lnTo>
                    <a:pt x="194" y="56"/>
                  </a:lnTo>
                  <a:lnTo>
                    <a:pt x="206" y="49"/>
                  </a:lnTo>
                  <a:lnTo>
                    <a:pt x="217" y="41"/>
                  </a:lnTo>
                  <a:lnTo>
                    <a:pt x="229" y="34"/>
                  </a:lnTo>
                  <a:lnTo>
                    <a:pt x="240" y="26"/>
                  </a:lnTo>
                  <a:lnTo>
                    <a:pt x="252" y="18"/>
                  </a:lnTo>
                  <a:lnTo>
                    <a:pt x="265" y="11"/>
                  </a:lnTo>
                  <a:lnTo>
                    <a:pt x="278" y="5"/>
                  </a:lnTo>
                  <a:lnTo>
                    <a:pt x="293" y="0"/>
                  </a:lnTo>
                  <a:lnTo>
                    <a:pt x="304" y="8"/>
                  </a:lnTo>
                  <a:lnTo>
                    <a:pt x="293" y="24"/>
                  </a:lnTo>
                  <a:lnTo>
                    <a:pt x="286" y="26"/>
                  </a:lnTo>
                  <a:lnTo>
                    <a:pt x="278" y="28"/>
                  </a:lnTo>
                  <a:lnTo>
                    <a:pt x="270" y="33"/>
                  </a:lnTo>
                  <a:lnTo>
                    <a:pt x="260" y="36"/>
                  </a:lnTo>
                  <a:lnTo>
                    <a:pt x="232" y="60"/>
                  </a:lnTo>
                  <a:lnTo>
                    <a:pt x="203" y="83"/>
                  </a:lnTo>
                  <a:lnTo>
                    <a:pt x="173" y="106"/>
                  </a:lnTo>
                  <a:lnTo>
                    <a:pt x="144" y="131"/>
                  </a:lnTo>
                  <a:lnTo>
                    <a:pt x="114" y="155"/>
                  </a:lnTo>
                  <a:lnTo>
                    <a:pt x="85" y="180"/>
                  </a:lnTo>
                  <a:lnTo>
                    <a:pt x="57" y="208"/>
                  </a:lnTo>
                  <a:lnTo>
                    <a:pt x="31" y="237"/>
                  </a:lnTo>
                  <a:lnTo>
                    <a:pt x="3" y="2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8" name="Freeform 22"/>
            <p:cNvSpPr>
              <a:spLocks/>
            </p:cNvSpPr>
            <p:nvPr/>
          </p:nvSpPr>
          <p:spPr bwMode="auto">
            <a:xfrm>
              <a:off x="4926" y="2427"/>
              <a:ext cx="10" cy="29"/>
            </a:xfrm>
            <a:custGeom>
              <a:avLst/>
              <a:gdLst>
                <a:gd name="T0" fmla="*/ 0 w 20"/>
                <a:gd name="T1" fmla="*/ 57 h 57"/>
                <a:gd name="T2" fmla="*/ 0 w 20"/>
                <a:gd name="T3" fmla="*/ 44 h 57"/>
                <a:gd name="T4" fmla="*/ 2 w 20"/>
                <a:gd name="T5" fmla="*/ 29 h 57"/>
                <a:gd name="T6" fmla="*/ 3 w 20"/>
                <a:gd name="T7" fmla="*/ 14 h 57"/>
                <a:gd name="T8" fmla="*/ 0 w 20"/>
                <a:gd name="T9" fmla="*/ 0 h 57"/>
                <a:gd name="T10" fmla="*/ 20 w 20"/>
                <a:gd name="T11" fmla="*/ 23 h 57"/>
                <a:gd name="T12" fmla="*/ 18 w 20"/>
                <a:gd name="T13" fmla="*/ 32 h 57"/>
                <a:gd name="T14" fmla="*/ 13 w 20"/>
                <a:gd name="T15" fmla="*/ 39 h 57"/>
                <a:gd name="T16" fmla="*/ 6 w 20"/>
                <a:gd name="T17" fmla="*/ 47 h 57"/>
                <a:gd name="T18" fmla="*/ 0 w 20"/>
                <a:gd name="T1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57">
                  <a:moveTo>
                    <a:pt x="0" y="57"/>
                  </a:moveTo>
                  <a:lnTo>
                    <a:pt x="0" y="44"/>
                  </a:lnTo>
                  <a:lnTo>
                    <a:pt x="2" y="29"/>
                  </a:lnTo>
                  <a:lnTo>
                    <a:pt x="3" y="14"/>
                  </a:lnTo>
                  <a:lnTo>
                    <a:pt x="0" y="0"/>
                  </a:lnTo>
                  <a:lnTo>
                    <a:pt x="20" y="23"/>
                  </a:lnTo>
                  <a:lnTo>
                    <a:pt x="18" y="32"/>
                  </a:lnTo>
                  <a:lnTo>
                    <a:pt x="13" y="39"/>
                  </a:lnTo>
                  <a:lnTo>
                    <a:pt x="6" y="47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39" name="Freeform 23"/>
            <p:cNvSpPr>
              <a:spLocks/>
            </p:cNvSpPr>
            <p:nvPr/>
          </p:nvSpPr>
          <p:spPr bwMode="auto">
            <a:xfrm>
              <a:off x="4828" y="2371"/>
              <a:ext cx="31" cy="29"/>
            </a:xfrm>
            <a:custGeom>
              <a:avLst/>
              <a:gdLst>
                <a:gd name="T0" fmla="*/ 25 w 62"/>
                <a:gd name="T1" fmla="*/ 57 h 57"/>
                <a:gd name="T2" fmla="*/ 0 w 62"/>
                <a:gd name="T3" fmla="*/ 49 h 57"/>
                <a:gd name="T4" fmla="*/ 10 w 62"/>
                <a:gd name="T5" fmla="*/ 46 h 57"/>
                <a:gd name="T6" fmla="*/ 18 w 62"/>
                <a:gd name="T7" fmla="*/ 39 h 57"/>
                <a:gd name="T8" fmla="*/ 26 w 62"/>
                <a:gd name="T9" fmla="*/ 33 h 57"/>
                <a:gd name="T10" fmla="*/ 33 w 62"/>
                <a:gd name="T11" fmla="*/ 26 h 57"/>
                <a:gd name="T12" fmla="*/ 39 w 62"/>
                <a:gd name="T13" fmla="*/ 18 h 57"/>
                <a:gd name="T14" fmla="*/ 46 w 62"/>
                <a:gd name="T15" fmla="*/ 11 h 57"/>
                <a:gd name="T16" fmla="*/ 54 w 62"/>
                <a:gd name="T17" fmla="*/ 5 h 57"/>
                <a:gd name="T18" fmla="*/ 62 w 62"/>
                <a:gd name="T19" fmla="*/ 0 h 57"/>
                <a:gd name="T20" fmla="*/ 59 w 62"/>
                <a:gd name="T21" fmla="*/ 13 h 57"/>
                <a:gd name="T22" fmla="*/ 54 w 62"/>
                <a:gd name="T23" fmla="*/ 28 h 57"/>
                <a:gd name="T24" fmla="*/ 44 w 62"/>
                <a:gd name="T25" fmla="*/ 41 h 57"/>
                <a:gd name="T26" fmla="*/ 33 w 62"/>
                <a:gd name="T27" fmla="*/ 54 h 57"/>
                <a:gd name="T28" fmla="*/ 25 w 62"/>
                <a:gd name="T29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57">
                  <a:moveTo>
                    <a:pt x="25" y="57"/>
                  </a:moveTo>
                  <a:lnTo>
                    <a:pt x="0" y="49"/>
                  </a:lnTo>
                  <a:lnTo>
                    <a:pt x="10" y="46"/>
                  </a:lnTo>
                  <a:lnTo>
                    <a:pt x="18" y="39"/>
                  </a:lnTo>
                  <a:lnTo>
                    <a:pt x="26" y="33"/>
                  </a:lnTo>
                  <a:lnTo>
                    <a:pt x="33" y="26"/>
                  </a:lnTo>
                  <a:lnTo>
                    <a:pt x="39" y="18"/>
                  </a:lnTo>
                  <a:lnTo>
                    <a:pt x="46" y="11"/>
                  </a:lnTo>
                  <a:lnTo>
                    <a:pt x="54" y="5"/>
                  </a:lnTo>
                  <a:lnTo>
                    <a:pt x="62" y="0"/>
                  </a:lnTo>
                  <a:lnTo>
                    <a:pt x="59" y="13"/>
                  </a:lnTo>
                  <a:lnTo>
                    <a:pt x="54" y="28"/>
                  </a:lnTo>
                  <a:lnTo>
                    <a:pt x="44" y="41"/>
                  </a:lnTo>
                  <a:lnTo>
                    <a:pt x="33" y="54"/>
                  </a:lnTo>
                  <a:lnTo>
                    <a:pt x="25" y="57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0" name="Freeform 24"/>
            <p:cNvSpPr>
              <a:spLocks/>
            </p:cNvSpPr>
            <p:nvPr/>
          </p:nvSpPr>
          <p:spPr bwMode="auto">
            <a:xfrm>
              <a:off x="4743" y="2320"/>
              <a:ext cx="116" cy="70"/>
            </a:xfrm>
            <a:custGeom>
              <a:avLst/>
              <a:gdLst>
                <a:gd name="T0" fmla="*/ 124 w 230"/>
                <a:gd name="T1" fmla="*/ 139 h 139"/>
                <a:gd name="T2" fmla="*/ 108 w 230"/>
                <a:gd name="T3" fmla="*/ 131 h 139"/>
                <a:gd name="T4" fmla="*/ 91 w 230"/>
                <a:gd name="T5" fmla="*/ 125 h 139"/>
                <a:gd name="T6" fmla="*/ 77 w 230"/>
                <a:gd name="T7" fmla="*/ 115 h 139"/>
                <a:gd name="T8" fmla="*/ 62 w 230"/>
                <a:gd name="T9" fmla="*/ 105 h 139"/>
                <a:gd name="T10" fmla="*/ 47 w 230"/>
                <a:gd name="T11" fmla="*/ 95 h 139"/>
                <a:gd name="T12" fmla="*/ 31 w 230"/>
                <a:gd name="T13" fmla="*/ 82 h 139"/>
                <a:gd name="T14" fmla="*/ 16 w 230"/>
                <a:gd name="T15" fmla="*/ 67 h 139"/>
                <a:gd name="T16" fmla="*/ 0 w 230"/>
                <a:gd name="T17" fmla="*/ 51 h 139"/>
                <a:gd name="T18" fmla="*/ 26 w 230"/>
                <a:gd name="T19" fmla="*/ 53 h 139"/>
                <a:gd name="T20" fmla="*/ 52 w 230"/>
                <a:gd name="T21" fmla="*/ 48 h 139"/>
                <a:gd name="T22" fmla="*/ 80 w 230"/>
                <a:gd name="T23" fmla="*/ 40 h 139"/>
                <a:gd name="T24" fmla="*/ 109 w 230"/>
                <a:gd name="T25" fmla="*/ 30 h 139"/>
                <a:gd name="T26" fmla="*/ 139 w 230"/>
                <a:gd name="T27" fmla="*/ 20 h 139"/>
                <a:gd name="T28" fmla="*/ 168 w 230"/>
                <a:gd name="T29" fmla="*/ 10 h 139"/>
                <a:gd name="T30" fmla="*/ 198 w 230"/>
                <a:gd name="T31" fmla="*/ 4 h 139"/>
                <a:gd name="T32" fmla="*/ 229 w 230"/>
                <a:gd name="T33" fmla="*/ 0 h 139"/>
                <a:gd name="T34" fmla="*/ 230 w 230"/>
                <a:gd name="T35" fmla="*/ 12 h 139"/>
                <a:gd name="T36" fmla="*/ 227 w 230"/>
                <a:gd name="T37" fmla="*/ 20 h 139"/>
                <a:gd name="T38" fmla="*/ 222 w 230"/>
                <a:gd name="T39" fmla="*/ 27 h 139"/>
                <a:gd name="T40" fmla="*/ 216 w 230"/>
                <a:gd name="T41" fmla="*/ 36 h 139"/>
                <a:gd name="T42" fmla="*/ 211 w 230"/>
                <a:gd name="T43" fmla="*/ 48 h 139"/>
                <a:gd name="T44" fmla="*/ 202 w 230"/>
                <a:gd name="T45" fmla="*/ 58 h 139"/>
                <a:gd name="T46" fmla="*/ 194 w 230"/>
                <a:gd name="T47" fmla="*/ 71 h 139"/>
                <a:gd name="T48" fmla="*/ 186 w 230"/>
                <a:gd name="T49" fmla="*/ 82 h 139"/>
                <a:gd name="T50" fmla="*/ 176 w 230"/>
                <a:gd name="T51" fmla="*/ 95 h 139"/>
                <a:gd name="T52" fmla="*/ 165 w 230"/>
                <a:gd name="T53" fmla="*/ 108 h 139"/>
                <a:gd name="T54" fmla="*/ 153 w 230"/>
                <a:gd name="T55" fmla="*/ 120 h 139"/>
                <a:gd name="T56" fmla="*/ 139 w 230"/>
                <a:gd name="T57" fmla="*/ 131 h 139"/>
                <a:gd name="T58" fmla="*/ 124 w 230"/>
                <a:gd name="T59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30" h="139">
                  <a:moveTo>
                    <a:pt x="124" y="139"/>
                  </a:moveTo>
                  <a:lnTo>
                    <a:pt x="108" y="131"/>
                  </a:lnTo>
                  <a:lnTo>
                    <a:pt x="91" y="125"/>
                  </a:lnTo>
                  <a:lnTo>
                    <a:pt x="77" y="115"/>
                  </a:lnTo>
                  <a:lnTo>
                    <a:pt x="62" y="105"/>
                  </a:lnTo>
                  <a:lnTo>
                    <a:pt x="47" y="95"/>
                  </a:lnTo>
                  <a:lnTo>
                    <a:pt x="31" y="82"/>
                  </a:lnTo>
                  <a:lnTo>
                    <a:pt x="16" y="67"/>
                  </a:lnTo>
                  <a:lnTo>
                    <a:pt x="0" y="51"/>
                  </a:lnTo>
                  <a:lnTo>
                    <a:pt x="26" y="53"/>
                  </a:lnTo>
                  <a:lnTo>
                    <a:pt x="52" y="48"/>
                  </a:lnTo>
                  <a:lnTo>
                    <a:pt x="80" y="40"/>
                  </a:lnTo>
                  <a:lnTo>
                    <a:pt x="109" y="30"/>
                  </a:lnTo>
                  <a:lnTo>
                    <a:pt x="139" y="20"/>
                  </a:lnTo>
                  <a:lnTo>
                    <a:pt x="168" y="10"/>
                  </a:lnTo>
                  <a:lnTo>
                    <a:pt x="198" y="4"/>
                  </a:lnTo>
                  <a:lnTo>
                    <a:pt x="229" y="0"/>
                  </a:lnTo>
                  <a:lnTo>
                    <a:pt x="230" y="12"/>
                  </a:lnTo>
                  <a:lnTo>
                    <a:pt x="227" y="20"/>
                  </a:lnTo>
                  <a:lnTo>
                    <a:pt x="222" y="27"/>
                  </a:lnTo>
                  <a:lnTo>
                    <a:pt x="216" y="36"/>
                  </a:lnTo>
                  <a:lnTo>
                    <a:pt x="211" y="48"/>
                  </a:lnTo>
                  <a:lnTo>
                    <a:pt x="202" y="58"/>
                  </a:lnTo>
                  <a:lnTo>
                    <a:pt x="194" y="71"/>
                  </a:lnTo>
                  <a:lnTo>
                    <a:pt x="186" y="82"/>
                  </a:lnTo>
                  <a:lnTo>
                    <a:pt x="176" y="95"/>
                  </a:lnTo>
                  <a:lnTo>
                    <a:pt x="165" y="108"/>
                  </a:lnTo>
                  <a:lnTo>
                    <a:pt x="153" y="120"/>
                  </a:lnTo>
                  <a:lnTo>
                    <a:pt x="139" y="131"/>
                  </a:lnTo>
                  <a:lnTo>
                    <a:pt x="124" y="13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1" name="Freeform 25"/>
            <p:cNvSpPr>
              <a:spLocks/>
            </p:cNvSpPr>
            <p:nvPr/>
          </p:nvSpPr>
          <p:spPr bwMode="auto">
            <a:xfrm>
              <a:off x="4871" y="2243"/>
              <a:ext cx="123" cy="133"/>
            </a:xfrm>
            <a:custGeom>
              <a:avLst/>
              <a:gdLst>
                <a:gd name="T0" fmla="*/ 139 w 245"/>
                <a:gd name="T1" fmla="*/ 265 h 265"/>
                <a:gd name="T2" fmla="*/ 140 w 245"/>
                <a:gd name="T3" fmla="*/ 247 h 265"/>
                <a:gd name="T4" fmla="*/ 144 w 245"/>
                <a:gd name="T5" fmla="*/ 227 h 265"/>
                <a:gd name="T6" fmla="*/ 147 w 245"/>
                <a:gd name="T7" fmla="*/ 207 h 265"/>
                <a:gd name="T8" fmla="*/ 150 w 245"/>
                <a:gd name="T9" fmla="*/ 186 h 265"/>
                <a:gd name="T10" fmla="*/ 139 w 245"/>
                <a:gd name="T11" fmla="*/ 162 h 265"/>
                <a:gd name="T12" fmla="*/ 134 w 245"/>
                <a:gd name="T13" fmla="*/ 157 h 265"/>
                <a:gd name="T14" fmla="*/ 126 w 245"/>
                <a:gd name="T15" fmla="*/ 153 h 265"/>
                <a:gd name="T16" fmla="*/ 116 w 245"/>
                <a:gd name="T17" fmla="*/ 150 h 265"/>
                <a:gd name="T18" fmla="*/ 104 w 245"/>
                <a:gd name="T19" fmla="*/ 145 h 265"/>
                <a:gd name="T20" fmla="*/ 90 w 245"/>
                <a:gd name="T21" fmla="*/ 150 h 265"/>
                <a:gd name="T22" fmla="*/ 77 w 245"/>
                <a:gd name="T23" fmla="*/ 155 h 265"/>
                <a:gd name="T24" fmla="*/ 65 w 245"/>
                <a:gd name="T25" fmla="*/ 162 h 265"/>
                <a:gd name="T26" fmla="*/ 55 w 245"/>
                <a:gd name="T27" fmla="*/ 170 h 265"/>
                <a:gd name="T28" fmla="*/ 44 w 245"/>
                <a:gd name="T29" fmla="*/ 178 h 265"/>
                <a:gd name="T30" fmla="*/ 31 w 245"/>
                <a:gd name="T31" fmla="*/ 184 h 265"/>
                <a:gd name="T32" fmla="*/ 16 w 245"/>
                <a:gd name="T33" fmla="*/ 191 h 265"/>
                <a:gd name="T34" fmla="*/ 0 w 245"/>
                <a:gd name="T35" fmla="*/ 196 h 265"/>
                <a:gd name="T36" fmla="*/ 5 w 245"/>
                <a:gd name="T37" fmla="*/ 178 h 265"/>
                <a:gd name="T38" fmla="*/ 24 w 245"/>
                <a:gd name="T39" fmla="*/ 165 h 265"/>
                <a:gd name="T40" fmla="*/ 44 w 245"/>
                <a:gd name="T41" fmla="*/ 153 h 265"/>
                <a:gd name="T42" fmla="*/ 62 w 245"/>
                <a:gd name="T43" fmla="*/ 140 h 265"/>
                <a:gd name="T44" fmla="*/ 78 w 245"/>
                <a:gd name="T45" fmla="*/ 126 h 265"/>
                <a:gd name="T46" fmla="*/ 95 w 245"/>
                <a:gd name="T47" fmla="*/ 111 h 265"/>
                <a:gd name="T48" fmla="*/ 111 w 245"/>
                <a:gd name="T49" fmla="*/ 95 h 265"/>
                <a:gd name="T50" fmla="*/ 127 w 245"/>
                <a:gd name="T51" fmla="*/ 78 h 265"/>
                <a:gd name="T52" fmla="*/ 144 w 245"/>
                <a:gd name="T53" fmla="*/ 59 h 265"/>
                <a:gd name="T54" fmla="*/ 147 w 245"/>
                <a:gd name="T55" fmla="*/ 44 h 265"/>
                <a:gd name="T56" fmla="*/ 153 w 245"/>
                <a:gd name="T57" fmla="*/ 29 h 265"/>
                <a:gd name="T58" fmla="*/ 160 w 245"/>
                <a:gd name="T59" fmla="*/ 14 h 265"/>
                <a:gd name="T60" fmla="*/ 167 w 245"/>
                <a:gd name="T61" fmla="*/ 0 h 265"/>
                <a:gd name="T62" fmla="*/ 183 w 245"/>
                <a:gd name="T63" fmla="*/ 3 h 265"/>
                <a:gd name="T64" fmla="*/ 194 w 245"/>
                <a:gd name="T65" fmla="*/ 14 h 265"/>
                <a:gd name="T66" fmla="*/ 202 w 245"/>
                <a:gd name="T67" fmla="*/ 29 h 265"/>
                <a:gd name="T68" fmla="*/ 209 w 245"/>
                <a:gd name="T69" fmla="*/ 45 h 265"/>
                <a:gd name="T70" fmla="*/ 214 w 245"/>
                <a:gd name="T71" fmla="*/ 62 h 265"/>
                <a:gd name="T72" fmla="*/ 220 w 245"/>
                <a:gd name="T73" fmla="*/ 80 h 265"/>
                <a:gd name="T74" fmla="*/ 225 w 245"/>
                <a:gd name="T75" fmla="*/ 98 h 265"/>
                <a:gd name="T76" fmla="*/ 232 w 245"/>
                <a:gd name="T77" fmla="*/ 116 h 265"/>
                <a:gd name="T78" fmla="*/ 237 w 245"/>
                <a:gd name="T79" fmla="*/ 135 h 265"/>
                <a:gd name="T80" fmla="*/ 245 w 245"/>
                <a:gd name="T81" fmla="*/ 153 h 265"/>
                <a:gd name="T82" fmla="*/ 234 w 245"/>
                <a:gd name="T83" fmla="*/ 166 h 265"/>
                <a:gd name="T84" fmla="*/ 224 w 245"/>
                <a:gd name="T85" fmla="*/ 180 h 265"/>
                <a:gd name="T86" fmla="*/ 212 w 245"/>
                <a:gd name="T87" fmla="*/ 193 h 265"/>
                <a:gd name="T88" fmla="*/ 201 w 245"/>
                <a:gd name="T89" fmla="*/ 207 h 265"/>
                <a:gd name="T90" fmla="*/ 189 w 245"/>
                <a:gd name="T91" fmla="*/ 220 h 265"/>
                <a:gd name="T92" fmla="*/ 176 w 245"/>
                <a:gd name="T93" fmla="*/ 235 h 265"/>
                <a:gd name="T94" fmla="*/ 163 w 245"/>
                <a:gd name="T95" fmla="*/ 250 h 265"/>
                <a:gd name="T96" fmla="*/ 150 w 245"/>
                <a:gd name="T97" fmla="*/ 263 h 265"/>
                <a:gd name="T98" fmla="*/ 139 w 245"/>
                <a:gd name="T99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5" h="265">
                  <a:moveTo>
                    <a:pt x="139" y="265"/>
                  </a:moveTo>
                  <a:lnTo>
                    <a:pt x="140" y="247"/>
                  </a:lnTo>
                  <a:lnTo>
                    <a:pt x="144" y="227"/>
                  </a:lnTo>
                  <a:lnTo>
                    <a:pt x="147" y="207"/>
                  </a:lnTo>
                  <a:lnTo>
                    <a:pt x="150" y="186"/>
                  </a:lnTo>
                  <a:lnTo>
                    <a:pt x="139" y="162"/>
                  </a:lnTo>
                  <a:lnTo>
                    <a:pt x="134" y="157"/>
                  </a:lnTo>
                  <a:lnTo>
                    <a:pt x="126" y="153"/>
                  </a:lnTo>
                  <a:lnTo>
                    <a:pt x="116" y="150"/>
                  </a:lnTo>
                  <a:lnTo>
                    <a:pt x="104" y="145"/>
                  </a:lnTo>
                  <a:lnTo>
                    <a:pt x="90" y="150"/>
                  </a:lnTo>
                  <a:lnTo>
                    <a:pt x="77" y="155"/>
                  </a:lnTo>
                  <a:lnTo>
                    <a:pt x="65" y="162"/>
                  </a:lnTo>
                  <a:lnTo>
                    <a:pt x="55" y="170"/>
                  </a:lnTo>
                  <a:lnTo>
                    <a:pt x="44" y="178"/>
                  </a:lnTo>
                  <a:lnTo>
                    <a:pt x="31" y="184"/>
                  </a:lnTo>
                  <a:lnTo>
                    <a:pt x="16" y="191"/>
                  </a:lnTo>
                  <a:lnTo>
                    <a:pt x="0" y="196"/>
                  </a:lnTo>
                  <a:lnTo>
                    <a:pt x="5" y="178"/>
                  </a:lnTo>
                  <a:lnTo>
                    <a:pt x="24" y="165"/>
                  </a:lnTo>
                  <a:lnTo>
                    <a:pt x="44" y="153"/>
                  </a:lnTo>
                  <a:lnTo>
                    <a:pt x="62" y="140"/>
                  </a:lnTo>
                  <a:lnTo>
                    <a:pt x="78" y="126"/>
                  </a:lnTo>
                  <a:lnTo>
                    <a:pt x="95" y="111"/>
                  </a:lnTo>
                  <a:lnTo>
                    <a:pt x="111" y="95"/>
                  </a:lnTo>
                  <a:lnTo>
                    <a:pt x="127" y="78"/>
                  </a:lnTo>
                  <a:lnTo>
                    <a:pt x="144" y="59"/>
                  </a:lnTo>
                  <a:lnTo>
                    <a:pt x="147" y="44"/>
                  </a:lnTo>
                  <a:lnTo>
                    <a:pt x="153" y="29"/>
                  </a:lnTo>
                  <a:lnTo>
                    <a:pt x="160" y="14"/>
                  </a:lnTo>
                  <a:lnTo>
                    <a:pt x="167" y="0"/>
                  </a:lnTo>
                  <a:lnTo>
                    <a:pt x="183" y="3"/>
                  </a:lnTo>
                  <a:lnTo>
                    <a:pt x="194" y="14"/>
                  </a:lnTo>
                  <a:lnTo>
                    <a:pt x="202" y="29"/>
                  </a:lnTo>
                  <a:lnTo>
                    <a:pt x="209" y="45"/>
                  </a:lnTo>
                  <a:lnTo>
                    <a:pt x="214" y="62"/>
                  </a:lnTo>
                  <a:lnTo>
                    <a:pt x="220" y="80"/>
                  </a:lnTo>
                  <a:lnTo>
                    <a:pt x="225" y="98"/>
                  </a:lnTo>
                  <a:lnTo>
                    <a:pt x="232" y="116"/>
                  </a:lnTo>
                  <a:lnTo>
                    <a:pt x="237" y="135"/>
                  </a:lnTo>
                  <a:lnTo>
                    <a:pt x="245" y="153"/>
                  </a:lnTo>
                  <a:lnTo>
                    <a:pt x="234" y="166"/>
                  </a:lnTo>
                  <a:lnTo>
                    <a:pt x="224" y="180"/>
                  </a:lnTo>
                  <a:lnTo>
                    <a:pt x="212" y="193"/>
                  </a:lnTo>
                  <a:lnTo>
                    <a:pt x="201" y="207"/>
                  </a:lnTo>
                  <a:lnTo>
                    <a:pt x="189" y="220"/>
                  </a:lnTo>
                  <a:lnTo>
                    <a:pt x="176" y="235"/>
                  </a:lnTo>
                  <a:lnTo>
                    <a:pt x="163" y="250"/>
                  </a:lnTo>
                  <a:lnTo>
                    <a:pt x="150" y="263"/>
                  </a:lnTo>
                  <a:lnTo>
                    <a:pt x="139" y="265"/>
                  </a:lnTo>
                  <a:close/>
                </a:path>
              </a:pathLst>
            </a:custGeom>
            <a:solidFill>
              <a:srgbClr val="FF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2" name="Freeform 26"/>
            <p:cNvSpPr>
              <a:spLocks/>
            </p:cNvSpPr>
            <p:nvPr/>
          </p:nvSpPr>
          <p:spPr bwMode="auto">
            <a:xfrm>
              <a:off x="4220" y="2279"/>
              <a:ext cx="207" cy="94"/>
            </a:xfrm>
            <a:custGeom>
              <a:avLst/>
              <a:gdLst>
                <a:gd name="T0" fmla="*/ 0 w 414"/>
                <a:gd name="T1" fmla="*/ 188 h 190"/>
                <a:gd name="T2" fmla="*/ 8 w 414"/>
                <a:gd name="T3" fmla="*/ 170 h 190"/>
                <a:gd name="T4" fmla="*/ 26 w 414"/>
                <a:gd name="T5" fmla="*/ 160 h 190"/>
                <a:gd name="T6" fmla="*/ 44 w 414"/>
                <a:gd name="T7" fmla="*/ 150 h 190"/>
                <a:gd name="T8" fmla="*/ 62 w 414"/>
                <a:gd name="T9" fmla="*/ 139 h 190"/>
                <a:gd name="T10" fmla="*/ 80 w 414"/>
                <a:gd name="T11" fmla="*/ 129 h 190"/>
                <a:gd name="T12" fmla="*/ 100 w 414"/>
                <a:gd name="T13" fmla="*/ 119 h 190"/>
                <a:gd name="T14" fmla="*/ 118 w 414"/>
                <a:gd name="T15" fmla="*/ 110 h 190"/>
                <a:gd name="T16" fmla="*/ 139 w 414"/>
                <a:gd name="T17" fmla="*/ 98 h 190"/>
                <a:gd name="T18" fmla="*/ 159 w 414"/>
                <a:gd name="T19" fmla="*/ 88 h 190"/>
                <a:gd name="T20" fmla="*/ 179 w 414"/>
                <a:gd name="T21" fmla="*/ 79 h 190"/>
                <a:gd name="T22" fmla="*/ 200 w 414"/>
                <a:gd name="T23" fmla="*/ 70 h 190"/>
                <a:gd name="T24" fmla="*/ 221 w 414"/>
                <a:gd name="T25" fmla="*/ 61 h 190"/>
                <a:gd name="T26" fmla="*/ 242 w 414"/>
                <a:gd name="T27" fmla="*/ 52 h 190"/>
                <a:gd name="T28" fmla="*/ 265 w 414"/>
                <a:gd name="T29" fmla="*/ 44 h 190"/>
                <a:gd name="T30" fmla="*/ 286 w 414"/>
                <a:gd name="T31" fmla="*/ 36 h 190"/>
                <a:gd name="T32" fmla="*/ 309 w 414"/>
                <a:gd name="T33" fmla="*/ 28 h 190"/>
                <a:gd name="T34" fmla="*/ 332 w 414"/>
                <a:gd name="T35" fmla="*/ 21 h 190"/>
                <a:gd name="T36" fmla="*/ 367 w 414"/>
                <a:gd name="T37" fmla="*/ 10 h 190"/>
                <a:gd name="T38" fmla="*/ 375 w 414"/>
                <a:gd name="T39" fmla="*/ 5 h 190"/>
                <a:gd name="T40" fmla="*/ 388 w 414"/>
                <a:gd name="T41" fmla="*/ 0 h 190"/>
                <a:gd name="T42" fmla="*/ 401 w 414"/>
                <a:gd name="T43" fmla="*/ 0 h 190"/>
                <a:gd name="T44" fmla="*/ 414 w 414"/>
                <a:gd name="T45" fmla="*/ 2 h 190"/>
                <a:gd name="T46" fmla="*/ 409 w 414"/>
                <a:gd name="T47" fmla="*/ 15 h 190"/>
                <a:gd name="T48" fmla="*/ 386 w 414"/>
                <a:gd name="T49" fmla="*/ 21 h 190"/>
                <a:gd name="T50" fmla="*/ 362 w 414"/>
                <a:gd name="T51" fmla="*/ 28 h 190"/>
                <a:gd name="T52" fmla="*/ 339 w 414"/>
                <a:gd name="T53" fmla="*/ 34 h 190"/>
                <a:gd name="T54" fmla="*/ 316 w 414"/>
                <a:gd name="T55" fmla="*/ 43 h 190"/>
                <a:gd name="T56" fmla="*/ 295 w 414"/>
                <a:gd name="T57" fmla="*/ 51 h 190"/>
                <a:gd name="T58" fmla="*/ 272 w 414"/>
                <a:gd name="T59" fmla="*/ 59 h 190"/>
                <a:gd name="T60" fmla="*/ 250 w 414"/>
                <a:gd name="T61" fmla="*/ 67 h 190"/>
                <a:gd name="T62" fmla="*/ 229 w 414"/>
                <a:gd name="T63" fmla="*/ 75 h 190"/>
                <a:gd name="T64" fmla="*/ 208 w 414"/>
                <a:gd name="T65" fmla="*/ 85 h 190"/>
                <a:gd name="T66" fmla="*/ 187 w 414"/>
                <a:gd name="T67" fmla="*/ 95 h 190"/>
                <a:gd name="T68" fmla="*/ 165 w 414"/>
                <a:gd name="T69" fmla="*/ 105 h 190"/>
                <a:gd name="T70" fmla="*/ 144 w 414"/>
                <a:gd name="T71" fmla="*/ 114 h 190"/>
                <a:gd name="T72" fmla="*/ 123 w 414"/>
                <a:gd name="T73" fmla="*/ 126 h 190"/>
                <a:gd name="T74" fmla="*/ 102 w 414"/>
                <a:gd name="T75" fmla="*/ 136 h 190"/>
                <a:gd name="T76" fmla="*/ 82 w 414"/>
                <a:gd name="T77" fmla="*/ 146 h 190"/>
                <a:gd name="T78" fmla="*/ 61 w 414"/>
                <a:gd name="T79" fmla="*/ 157 h 190"/>
                <a:gd name="T80" fmla="*/ 49 w 414"/>
                <a:gd name="T81" fmla="*/ 170 h 190"/>
                <a:gd name="T82" fmla="*/ 46 w 414"/>
                <a:gd name="T83" fmla="*/ 173 h 190"/>
                <a:gd name="T84" fmla="*/ 41 w 414"/>
                <a:gd name="T85" fmla="*/ 177 h 190"/>
                <a:gd name="T86" fmla="*/ 36 w 414"/>
                <a:gd name="T87" fmla="*/ 180 h 190"/>
                <a:gd name="T88" fmla="*/ 30 w 414"/>
                <a:gd name="T89" fmla="*/ 183 h 190"/>
                <a:gd name="T90" fmla="*/ 23 w 414"/>
                <a:gd name="T91" fmla="*/ 186 h 190"/>
                <a:gd name="T92" fmla="*/ 17 w 414"/>
                <a:gd name="T93" fmla="*/ 188 h 190"/>
                <a:gd name="T94" fmla="*/ 8 w 414"/>
                <a:gd name="T95" fmla="*/ 190 h 190"/>
                <a:gd name="T96" fmla="*/ 0 w 414"/>
                <a:gd name="T97" fmla="*/ 18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14" h="190">
                  <a:moveTo>
                    <a:pt x="0" y="188"/>
                  </a:moveTo>
                  <a:lnTo>
                    <a:pt x="8" y="170"/>
                  </a:lnTo>
                  <a:lnTo>
                    <a:pt x="26" y="160"/>
                  </a:lnTo>
                  <a:lnTo>
                    <a:pt x="44" y="150"/>
                  </a:lnTo>
                  <a:lnTo>
                    <a:pt x="62" y="139"/>
                  </a:lnTo>
                  <a:lnTo>
                    <a:pt x="80" y="129"/>
                  </a:lnTo>
                  <a:lnTo>
                    <a:pt x="100" y="119"/>
                  </a:lnTo>
                  <a:lnTo>
                    <a:pt x="118" y="110"/>
                  </a:lnTo>
                  <a:lnTo>
                    <a:pt x="139" y="98"/>
                  </a:lnTo>
                  <a:lnTo>
                    <a:pt x="159" y="88"/>
                  </a:lnTo>
                  <a:lnTo>
                    <a:pt x="179" y="79"/>
                  </a:lnTo>
                  <a:lnTo>
                    <a:pt x="200" y="70"/>
                  </a:lnTo>
                  <a:lnTo>
                    <a:pt x="221" y="61"/>
                  </a:lnTo>
                  <a:lnTo>
                    <a:pt x="242" y="52"/>
                  </a:lnTo>
                  <a:lnTo>
                    <a:pt x="265" y="44"/>
                  </a:lnTo>
                  <a:lnTo>
                    <a:pt x="286" y="36"/>
                  </a:lnTo>
                  <a:lnTo>
                    <a:pt x="309" y="28"/>
                  </a:lnTo>
                  <a:lnTo>
                    <a:pt x="332" y="21"/>
                  </a:lnTo>
                  <a:lnTo>
                    <a:pt x="367" y="10"/>
                  </a:lnTo>
                  <a:lnTo>
                    <a:pt x="375" y="5"/>
                  </a:lnTo>
                  <a:lnTo>
                    <a:pt x="388" y="0"/>
                  </a:lnTo>
                  <a:lnTo>
                    <a:pt x="401" y="0"/>
                  </a:lnTo>
                  <a:lnTo>
                    <a:pt x="414" y="2"/>
                  </a:lnTo>
                  <a:lnTo>
                    <a:pt x="409" y="15"/>
                  </a:lnTo>
                  <a:lnTo>
                    <a:pt x="386" y="21"/>
                  </a:lnTo>
                  <a:lnTo>
                    <a:pt x="362" y="28"/>
                  </a:lnTo>
                  <a:lnTo>
                    <a:pt x="339" y="34"/>
                  </a:lnTo>
                  <a:lnTo>
                    <a:pt x="316" y="43"/>
                  </a:lnTo>
                  <a:lnTo>
                    <a:pt x="295" y="51"/>
                  </a:lnTo>
                  <a:lnTo>
                    <a:pt x="272" y="59"/>
                  </a:lnTo>
                  <a:lnTo>
                    <a:pt x="250" y="67"/>
                  </a:lnTo>
                  <a:lnTo>
                    <a:pt x="229" y="75"/>
                  </a:lnTo>
                  <a:lnTo>
                    <a:pt x="208" y="85"/>
                  </a:lnTo>
                  <a:lnTo>
                    <a:pt x="187" y="95"/>
                  </a:lnTo>
                  <a:lnTo>
                    <a:pt x="165" y="105"/>
                  </a:lnTo>
                  <a:lnTo>
                    <a:pt x="144" y="114"/>
                  </a:lnTo>
                  <a:lnTo>
                    <a:pt x="123" y="126"/>
                  </a:lnTo>
                  <a:lnTo>
                    <a:pt x="102" y="136"/>
                  </a:lnTo>
                  <a:lnTo>
                    <a:pt x="82" y="146"/>
                  </a:lnTo>
                  <a:lnTo>
                    <a:pt x="61" y="157"/>
                  </a:lnTo>
                  <a:lnTo>
                    <a:pt x="49" y="170"/>
                  </a:lnTo>
                  <a:lnTo>
                    <a:pt x="46" y="173"/>
                  </a:lnTo>
                  <a:lnTo>
                    <a:pt x="41" y="177"/>
                  </a:lnTo>
                  <a:lnTo>
                    <a:pt x="36" y="180"/>
                  </a:lnTo>
                  <a:lnTo>
                    <a:pt x="30" y="183"/>
                  </a:lnTo>
                  <a:lnTo>
                    <a:pt x="23" y="186"/>
                  </a:lnTo>
                  <a:lnTo>
                    <a:pt x="17" y="188"/>
                  </a:lnTo>
                  <a:lnTo>
                    <a:pt x="8" y="190"/>
                  </a:lnTo>
                  <a:lnTo>
                    <a:pt x="0" y="1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3" name="Freeform 27"/>
            <p:cNvSpPr>
              <a:spLocks/>
            </p:cNvSpPr>
            <p:nvPr/>
          </p:nvSpPr>
          <p:spPr bwMode="auto">
            <a:xfrm>
              <a:off x="4628" y="1800"/>
              <a:ext cx="333" cy="524"/>
            </a:xfrm>
            <a:custGeom>
              <a:avLst/>
              <a:gdLst>
                <a:gd name="T0" fmla="*/ 172 w 666"/>
                <a:gd name="T1" fmla="*/ 1031 h 1049"/>
                <a:gd name="T2" fmla="*/ 115 w 666"/>
                <a:gd name="T3" fmla="*/ 985 h 1049"/>
                <a:gd name="T4" fmla="*/ 66 w 666"/>
                <a:gd name="T5" fmla="*/ 921 h 1049"/>
                <a:gd name="T6" fmla="*/ 2 w 666"/>
                <a:gd name="T7" fmla="*/ 658 h 1049"/>
                <a:gd name="T8" fmla="*/ 25 w 666"/>
                <a:gd name="T9" fmla="*/ 391 h 1049"/>
                <a:gd name="T10" fmla="*/ 88 w 666"/>
                <a:gd name="T11" fmla="*/ 185 h 1049"/>
                <a:gd name="T12" fmla="*/ 146 w 666"/>
                <a:gd name="T13" fmla="*/ 97 h 1049"/>
                <a:gd name="T14" fmla="*/ 224 w 666"/>
                <a:gd name="T15" fmla="*/ 22 h 1049"/>
                <a:gd name="T16" fmla="*/ 293 w 666"/>
                <a:gd name="T17" fmla="*/ 5 h 1049"/>
                <a:gd name="T18" fmla="*/ 347 w 666"/>
                <a:gd name="T19" fmla="*/ 0 h 1049"/>
                <a:gd name="T20" fmla="*/ 404 w 666"/>
                <a:gd name="T21" fmla="*/ 4 h 1049"/>
                <a:gd name="T22" fmla="*/ 429 w 666"/>
                <a:gd name="T23" fmla="*/ 17 h 1049"/>
                <a:gd name="T24" fmla="*/ 494 w 666"/>
                <a:gd name="T25" fmla="*/ 66 h 1049"/>
                <a:gd name="T26" fmla="*/ 551 w 666"/>
                <a:gd name="T27" fmla="*/ 154 h 1049"/>
                <a:gd name="T28" fmla="*/ 574 w 666"/>
                <a:gd name="T29" fmla="*/ 262 h 1049"/>
                <a:gd name="T30" fmla="*/ 548 w 666"/>
                <a:gd name="T31" fmla="*/ 375 h 1049"/>
                <a:gd name="T32" fmla="*/ 561 w 666"/>
                <a:gd name="T33" fmla="*/ 429 h 1049"/>
                <a:gd name="T34" fmla="*/ 590 w 666"/>
                <a:gd name="T35" fmla="*/ 448 h 1049"/>
                <a:gd name="T36" fmla="*/ 615 w 666"/>
                <a:gd name="T37" fmla="*/ 435 h 1049"/>
                <a:gd name="T38" fmla="*/ 666 w 666"/>
                <a:gd name="T39" fmla="*/ 452 h 1049"/>
                <a:gd name="T40" fmla="*/ 656 w 666"/>
                <a:gd name="T41" fmla="*/ 522 h 1049"/>
                <a:gd name="T42" fmla="*/ 630 w 666"/>
                <a:gd name="T43" fmla="*/ 592 h 1049"/>
                <a:gd name="T44" fmla="*/ 628 w 666"/>
                <a:gd name="T45" fmla="*/ 630 h 1049"/>
                <a:gd name="T46" fmla="*/ 608 w 666"/>
                <a:gd name="T47" fmla="*/ 641 h 1049"/>
                <a:gd name="T48" fmla="*/ 597 w 666"/>
                <a:gd name="T49" fmla="*/ 663 h 1049"/>
                <a:gd name="T50" fmla="*/ 630 w 666"/>
                <a:gd name="T51" fmla="*/ 681 h 1049"/>
                <a:gd name="T52" fmla="*/ 605 w 666"/>
                <a:gd name="T53" fmla="*/ 707 h 1049"/>
                <a:gd name="T54" fmla="*/ 592 w 666"/>
                <a:gd name="T55" fmla="*/ 731 h 1049"/>
                <a:gd name="T56" fmla="*/ 621 w 666"/>
                <a:gd name="T57" fmla="*/ 754 h 1049"/>
                <a:gd name="T58" fmla="*/ 605 w 666"/>
                <a:gd name="T59" fmla="*/ 766 h 1049"/>
                <a:gd name="T60" fmla="*/ 582 w 666"/>
                <a:gd name="T61" fmla="*/ 762 h 1049"/>
                <a:gd name="T62" fmla="*/ 571 w 666"/>
                <a:gd name="T63" fmla="*/ 785 h 1049"/>
                <a:gd name="T64" fmla="*/ 610 w 666"/>
                <a:gd name="T65" fmla="*/ 793 h 1049"/>
                <a:gd name="T66" fmla="*/ 603 w 666"/>
                <a:gd name="T67" fmla="*/ 823 h 1049"/>
                <a:gd name="T68" fmla="*/ 576 w 666"/>
                <a:gd name="T69" fmla="*/ 816 h 1049"/>
                <a:gd name="T70" fmla="*/ 545 w 666"/>
                <a:gd name="T71" fmla="*/ 820 h 1049"/>
                <a:gd name="T72" fmla="*/ 554 w 666"/>
                <a:gd name="T73" fmla="*/ 844 h 1049"/>
                <a:gd name="T74" fmla="*/ 576 w 666"/>
                <a:gd name="T75" fmla="*/ 846 h 1049"/>
                <a:gd name="T76" fmla="*/ 599 w 666"/>
                <a:gd name="T77" fmla="*/ 847 h 1049"/>
                <a:gd name="T78" fmla="*/ 599 w 666"/>
                <a:gd name="T79" fmla="*/ 883 h 1049"/>
                <a:gd name="T80" fmla="*/ 577 w 666"/>
                <a:gd name="T81" fmla="*/ 885 h 1049"/>
                <a:gd name="T82" fmla="*/ 554 w 666"/>
                <a:gd name="T83" fmla="*/ 885 h 1049"/>
                <a:gd name="T84" fmla="*/ 545 w 666"/>
                <a:gd name="T85" fmla="*/ 913 h 1049"/>
                <a:gd name="T86" fmla="*/ 561 w 666"/>
                <a:gd name="T87" fmla="*/ 913 h 1049"/>
                <a:gd name="T88" fmla="*/ 582 w 666"/>
                <a:gd name="T89" fmla="*/ 915 h 1049"/>
                <a:gd name="T90" fmla="*/ 590 w 666"/>
                <a:gd name="T91" fmla="*/ 937 h 1049"/>
                <a:gd name="T92" fmla="*/ 568 w 666"/>
                <a:gd name="T93" fmla="*/ 949 h 1049"/>
                <a:gd name="T94" fmla="*/ 527 w 666"/>
                <a:gd name="T95" fmla="*/ 964 h 1049"/>
                <a:gd name="T96" fmla="*/ 525 w 666"/>
                <a:gd name="T97" fmla="*/ 1000 h 1049"/>
                <a:gd name="T98" fmla="*/ 494 w 666"/>
                <a:gd name="T99" fmla="*/ 1022 h 1049"/>
                <a:gd name="T100" fmla="*/ 466 w 666"/>
                <a:gd name="T101" fmla="*/ 1003 h 1049"/>
                <a:gd name="T102" fmla="*/ 435 w 666"/>
                <a:gd name="T103" fmla="*/ 1003 h 1049"/>
                <a:gd name="T104" fmla="*/ 409 w 666"/>
                <a:gd name="T105" fmla="*/ 1013 h 1049"/>
                <a:gd name="T106" fmla="*/ 383 w 666"/>
                <a:gd name="T107" fmla="*/ 1022 h 1049"/>
                <a:gd name="T108" fmla="*/ 414 w 666"/>
                <a:gd name="T109" fmla="*/ 986 h 1049"/>
                <a:gd name="T110" fmla="*/ 447 w 666"/>
                <a:gd name="T111" fmla="*/ 950 h 1049"/>
                <a:gd name="T112" fmla="*/ 442 w 666"/>
                <a:gd name="T113" fmla="*/ 898 h 1049"/>
                <a:gd name="T114" fmla="*/ 409 w 666"/>
                <a:gd name="T115" fmla="*/ 944 h 1049"/>
                <a:gd name="T116" fmla="*/ 360 w 666"/>
                <a:gd name="T117" fmla="*/ 990 h 1049"/>
                <a:gd name="T118" fmla="*/ 317 w 666"/>
                <a:gd name="T119" fmla="*/ 1024 h 1049"/>
                <a:gd name="T120" fmla="*/ 280 w 666"/>
                <a:gd name="T121" fmla="*/ 1042 h 1049"/>
                <a:gd name="T122" fmla="*/ 236 w 666"/>
                <a:gd name="T123" fmla="*/ 1049 h 1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66" h="1049">
                  <a:moveTo>
                    <a:pt x="221" y="1049"/>
                  </a:moveTo>
                  <a:lnTo>
                    <a:pt x="195" y="1040"/>
                  </a:lnTo>
                  <a:lnTo>
                    <a:pt x="172" y="1031"/>
                  </a:lnTo>
                  <a:lnTo>
                    <a:pt x="151" y="1018"/>
                  </a:lnTo>
                  <a:lnTo>
                    <a:pt x="133" y="1001"/>
                  </a:lnTo>
                  <a:lnTo>
                    <a:pt x="115" y="985"/>
                  </a:lnTo>
                  <a:lnTo>
                    <a:pt x="98" y="965"/>
                  </a:lnTo>
                  <a:lnTo>
                    <a:pt x="82" y="944"/>
                  </a:lnTo>
                  <a:lnTo>
                    <a:pt x="66" y="921"/>
                  </a:lnTo>
                  <a:lnTo>
                    <a:pt x="33" y="834"/>
                  </a:lnTo>
                  <a:lnTo>
                    <a:pt x="12" y="748"/>
                  </a:lnTo>
                  <a:lnTo>
                    <a:pt x="2" y="658"/>
                  </a:lnTo>
                  <a:lnTo>
                    <a:pt x="0" y="569"/>
                  </a:lnTo>
                  <a:lnTo>
                    <a:pt x="8" y="480"/>
                  </a:lnTo>
                  <a:lnTo>
                    <a:pt x="25" y="391"/>
                  </a:lnTo>
                  <a:lnTo>
                    <a:pt x="46" y="301"/>
                  </a:lnTo>
                  <a:lnTo>
                    <a:pt x="74" y="213"/>
                  </a:lnTo>
                  <a:lnTo>
                    <a:pt x="88" y="185"/>
                  </a:lnTo>
                  <a:lnTo>
                    <a:pt x="105" y="156"/>
                  </a:lnTo>
                  <a:lnTo>
                    <a:pt x="124" y="126"/>
                  </a:lnTo>
                  <a:lnTo>
                    <a:pt x="146" y="97"/>
                  </a:lnTo>
                  <a:lnTo>
                    <a:pt x="169" y="69"/>
                  </a:lnTo>
                  <a:lnTo>
                    <a:pt x="195" y="45"/>
                  </a:lnTo>
                  <a:lnTo>
                    <a:pt x="224" y="22"/>
                  </a:lnTo>
                  <a:lnTo>
                    <a:pt x="257" y="4"/>
                  </a:lnTo>
                  <a:lnTo>
                    <a:pt x="275" y="5"/>
                  </a:lnTo>
                  <a:lnTo>
                    <a:pt x="293" y="5"/>
                  </a:lnTo>
                  <a:lnTo>
                    <a:pt x="311" y="4"/>
                  </a:lnTo>
                  <a:lnTo>
                    <a:pt x="329" y="2"/>
                  </a:lnTo>
                  <a:lnTo>
                    <a:pt x="347" y="0"/>
                  </a:lnTo>
                  <a:lnTo>
                    <a:pt x="365" y="0"/>
                  </a:lnTo>
                  <a:lnTo>
                    <a:pt x="384" y="0"/>
                  </a:lnTo>
                  <a:lnTo>
                    <a:pt x="404" y="4"/>
                  </a:lnTo>
                  <a:lnTo>
                    <a:pt x="414" y="5"/>
                  </a:lnTo>
                  <a:lnTo>
                    <a:pt x="420" y="10"/>
                  </a:lnTo>
                  <a:lnTo>
                    <a:pt x="429" y="17"/>
                  </a:lnTo>
                  <a:lnTo>
                    <a:pt x="440" y="20"/>
                  </a:lnTo>
                  <a:lnTo>
                    <a:pt x="468" y="41"/>
                  </a:lnTo>
                  <a:lnTo>
                    <a:pt x="494" y="66"/>
                  </a:lnTo>
                  <a:lnTo>
                    <a:pt x="515" y="94"/>
                  </a:lnTo>
                  <a:lnTo>
                    <a:pt x="535" y="123"/>
                  </a:lnTo>
                  <a:lnTo>
                    <a:pt x="551" y="154"/>
                  </a:lnTo>
                  <a:lnTo>
                    <a:pt x="563" y="188"/>
                  </a:lnTo>
                  <a:lnTo>
                    <a:pt x="571" y="224"/>
                  </a:lnTo>
                  <a:lnTo>
                    <a:pt x="574" y="262"/>
                  </a:lnTo>
                  <a:lnTo>
                    <a:pt x="569" y="300"/>
                  </a:lnTo>
                  <a:lnTo>
                    <a:pt x="558" y="337"/>
                  </a:lnTo>
                  <a:lnTo>
                    <a:pt x="548" y="375"/>
                  </a:lnTo>
                  <a:lnTo>
                    <a:pt x="548" y="414"/>
                  </a:lnTo>
                  <a:lnTo>
                    <a:pt x="553" y="424"/>
                  </a:lnTo>
                  <a:lnTo>
                    <a:pt x="561" y="429"/>
                  </a:lnTo>
                  <a:lnTo>
                    <a:pt x="569" y="435"/>
                  </a:lnTo>
                  <a:lnTo>
                    <a:pt x="577" y="445"/>
                  </a:lnTo>
                  <a:lnTo>
                    <a:pt x="590" y="448"/>
                  </a:lnTo>
                  <a:lnTo>
                    <a:pt x="600" y="447"/>
                  </a:lnTo>
                  <a:lnTo>
                    <a:pt x="608" y="442"/>
                  </a:lnTo>
                  <a:lnTo>
                    <a:pt x="615" y="435"/>
                  </a:lnTo>
                  <a:lnTo>
                    <a:pt x="625" y="430"/>
                  </a:lnTo>
                  <a:lnTo>
                    <a:pt x="661" y="430"/>
                  </a:lnTo>
                  <a:lnTo>
                    <a:pt x="666" y="452"/>
                  </a:lnTo>
                  <a:lnTo>
                    <a:pt x="666" y="475"/>
                  </a:lnTo>
                  <a:lnTo>
                    <a:pt x="662" y="498"/>
                  </a:lnTo>
                  <a:lnTo>
                    <a:pt x="656" y="522"/>
                  </a:lnTo>
                  <a:lnTo>
                    <a:pt x="646" y="547"/>
                  </a:lnTo>
                  <a:lnTo>
                    <a:pt x="638" y="569"/>
                  </a:lnTo>
                  <a:lnTo>
                    <a:pt x="630" y="592"/>
                  </a:lnTo>
                  <a:lnTo>
                    <a:pt x="625" y="615"/>
                  </a:lnTo>
                  <a:lnTo>
                    <a:pt x="630" y="623"/>
                  </a:lnTo>
                  <a:lnTo>
                    <a:pt x="628" y="630"/>
                  </a:lnTo>
                  <a:lnTo>
                    <a:pt x="623" y="633"/>
                  </a:lnTo>
                  <a:lnTo>
                    <a:pt x="617" y="637"/>
                  </a:lnTo>
                  <a:lnTo>
                    <a:pt x="608" y="641"/>
                  </a:lnTo>
                  <a:lnTo>
                    <a:pt x="602" y="645"/>
                  </a:lnTo>
                  <a:lnTo>
                    <a:pt x="597" y="653"/>
                  </a:lnTo>
                  <a:lnTo>
                    <a:pt x="597" y="663"/>
                  </a:lnTo>
                  <a:lnTo>
                    <a:pt x="607" y="666"/>
                  </a:lnTo>
                  <a:lnTo>
                    <a:pt x="621" y="671"/>
                  </a:lnTo>
                  <a:lnTo>
                    <a:pt x="630" y="681"/>
                  </a:lnTo>
                  <a:lnTo>
                    <a:pt x="625" y="700"/>
                  </a:lnTo>
                  <a:lnTo>
                    <a:pt x="615" y="704"/>
                  </a:lnTo>
                  <a:lnTo>
                    <a:pt x="605" y="707"/>
                  </a:lnTo>
                  <a:lnTo>
                    <a:pt x="595" y="712"/>
                  </a:lnTo>
                  <a:lnTo>
                    <a:pt x="587" y="720"/>
                  </a:lnTo>
                  <a:lnTo>
                    <a:pt x="592" y="731"/>
                  </a:lnTo>
                  <a:lnTo>
                    <a:pt x="605" y="735"/>
                  </a:lnTo>
                  <a:lnTo>
                    <a:pt x="617" y="740"/>
                  </a:lnTo>
                  <a:lnTo>
                    <a:pt x="621" y="754"/>
                  </a:lnTo>
                  <a:lnTo>
                    <a:pt x="618" y="761"/>
                  </a:lnTo>
                  <a:lnTo>
                    <a:pt x="612" y="764"/>
                  </a:lnTo>
                  <a:lnTo>
                    <a:pt x="605" y="766"/>
                  </a:lnTo>
                  <a:lnTo>
                    <a:pt x="599" y="764"/>
                  </a:lnTo>
                  <a:lnTo>
                    <a:pt x="590" y="764"/>
                  </a:lnTo>
                  <a:lnTo>
                    <a:pt x="582" y="762"/>
                  </a:lnTo>
                  <a:lnTo>
                    <a:pt x="574" y="766"/>
                  </a:lnTo>
                  <a:lnTo>
                    <a:pt x="566" y="771"/>
                  </a:lnTo>
                  <a:lnTo>
                    <a:pt x="571" y="785"/>
                  </a:lnTo>
                  <a:lnTo>
                    <a:pt x="582" y="792"/>
                  </a:lnTo>
                  <a:lnTo>
                    <a:pt x="597" y="793"/>
                  </a:lnTo>
                  <a:lnTo>
                    <a:pt x="610" y="793"/>
                  </a:lnTo>
                  <a:lnTo>
                    <a:pt x="617" y="811"/>
                  </a:lnTo>
                  <a:lnTo>
                    <a:pt x="612" y="820"/>
                  </a:lnTo>
                  <a:lnTo>
                    <a:pt x="603" y="823"/>
                  </a:lnTo>
                  <a:lnTo>
                    <a:pt x="595" y="823"/>
                  </a:lnTo>
                  <a:lnTo>
                    <a:pt x="585" y="820"/>
                  </a:lnTo>
                  <a:lnTo>
                    <a:pt x="576" y="816"/>
                  </a:lnTo>
                  <a:lnTo>
                    <a:pt x="566" y="815"/>
                  </a:lnTo>
                  <a:lnTo>
                    <a:pt x="554" y="815"/>
                  </a:lnTo>
                  <a:lnTo>
                    <a:pt x="545" y="820"/>
                  </a:lnTo>
                  <a:lnTo>
                    <a:pt x="540" y="833"/>
                  </a:lnTo>
                  <a:lnTo>
                    <a:pt x="548" y="843"/>
                  </a:lnTo>
                  <a:lnTo>
                    <a:pt x="554" y="844"/>
                  </a:lnTo>
                  <a:lnTo>
                    <a:pt x="561" y="846"/>
                  </a:lnTo>
                  <a:lnTo>
                    <a:pt x="569" y="846"/>
                  </a:lnTo>
                  <a:lnTo>
                    <a:pt x="576" y="846"/>
                  </a:lnTo>
                  <a:lnTo>
                    <a:pt x="584" y="846"/>
                  </a:lnTo>
                  <a:lnTo>
                    <a:pt x="590" y="846"/>
                  </a:lnTo>
                  <a:lnTo>
                    <a:pt x="599" y="847"/>
                  </a:lnTo>
                  <a:lnTo>
                    <a:pt x="605" y="849"/>
                  </a:lnTo>
                  <a:lnTo>
                    <a:pt x="605" y="882"/>
                  </a:lnTo>
                  <a:lnTo>
                    <a:pt x="599" y="883"/>
                  </a:lnTo>
                  <a:lnTo>
                    <a:pt x="592" y="885"/>
                  </a:lnTo>
                  <a:lnTo>
                    <a:pt x="585" y="885"/>
                  </a:lnTo>
                  <a:lnTo>
                    <a:pt x="577" y="885"/>
                  </a:lnTo>
                  <a:lnTo>
                    <a:pt x="571" y="885"/>
                  </a:lnTo>
                  <a:lnTo>
                    <a:pt x="563" y="885"/>
                  </a:lnTo>
                  <a:lnTo>
                    <a:pt x="554" y="885"/>
                  </a:lnTo>
                  <a:lnTo>
                    <a:pt x="548" y="887"/>
                  </a:lnTo>
                  <a:lnTo>
                    <a:pt x="535" y="906"/>
                  </a:lnTo>
                  <a:lnTo>
                    <a:pt x="545" y="913"/>
                  </a:lnTo>
                  <a:lnTo>
                    <a:pt x="550" y="913"/>
                  </a:lnTo>
                  <a:lnTo>
                    <a:pt x="556" y="913"/>
                  </a:lnTo>
                  <a:lnTo>
                    <a:pt x="561" y="913"/>
                  </a:lnTo>
                  <a:lnTo>
                    <a:pt x="569" y="913"/>
                  </a:lnTo>
                  <a:lnTo>
                    <a:pt x="576" y="913"/>
                  </a:lnTo>
                  <a:lnTo>
                    <a:pt x="582" y="915"/>
                  </a:lnTo>
                  <a:lnTo>
                    <a:pt x="590" y="915"/>
                  </a:lnTo>
                  <a:lnTo>
                    <a:pt x="597" y="916"/>
                  </a:lnTo>
                  <a:lnTo>
                    <a:pt x="590" y="937"/>
                  </a:lnTo>
                  <a:lnTo>
                    <a:pt x="585" y="942"/>
                  </a:lnTo>
                  <a:lnTo>
                    <a:pt x="579" y="946"/>
                  </a:lnTo>
                  <a:lnTo>
                    <a:pt x="568" y="949"/>
                  </a:lnTo>
                  <a:lnTo>
                    <a:pt x="556" y="954"/>
                  </a:lnTo>
                  <a:lnTo>
                    <a:pt x="533" y="954"/>
                  </a:lnTo>
                  <a:lnTo>
                    <a:pt x="527" y="964"/>
                  </a:lnTo>
                  <a:lnTo>
                    <a:pt x="540" y="978"/>
                  </a:lnTo>
                  <a:lnTo>
                    <a:pt x="535" y="995"/>
                  </a:lnTo>
                  <a:lnTo>
                    <a:pt x="525" y="1000"/>
                  </a:lnTo>
                  <a:lnTo>
                    <a:pt x="517" y="1008"/>
                  </a:lnTo>
                  <a:lnTo>
                    <a:pt x="509" y="1016"/>
                  </a:lnTo>
                  <a:lnTo>
                    <a:pt x="494" y="1022"/>
                  </a:lnTo>
                  <a:lnTo>
                    <a:pt x="484" y="1016"/>
                  </a:lnTo>
                  <a:lnTo>
                    <a:pt x="476" y="1009"/>
                  </a:lnTo>
                  <a:lnTo>
                    <a:pt x="466" y="1003"/>
                  </a:lnTo>
                  <a:lnTo>
                    <a:pt x="450" y="998"/>
                  </a:lnTo>
                  <a:lnTo>
                    <a:pt x="443" y="1000"/>
                  </a:lnTo>
                  <a:lnTo>
                    <a:pt x="435" y="1003"/>
                  </a:lnTo>
                  <a:lnTo>
                    <a:pt x="427" y="1006"/>
                  </a:lnTo>
                  <a:lnTo>
                    <a:pt x="417" y="1009"/>
                  </a:lnTo>
                  <a:lnTo>
                    <a:pt x="409" y="1013"/>
                  </a:lnTo>
                  <a:lnTo>
                    <a:pt x="399" y="1016"/>
                  </a:lnTo>
                  <a:lnTo>
                    <a:pt x="391" y="1019"/>
                  </a:lnTo>
                  <a:lnTo>
                    <a:pt x="383" y="1022"/>
                  </a:lnTo>
                  <a:lnTo>
                    <a:pt x="391" y="1009"/>
                  </a:lnTo>
                  <a:lnTo>
                    <a:pt x="402" y="998"/>
                  </a:lnTo>
                  <a:lnTo>
                    <a:pt x="414" y="986"/>
                  </a:lnTo>
                  <a:lnTo>
                    <a:pt x="425" y="973"/>
                  </a:lnTo>
                  <a:lnTo>
                    <a:pt x="437" y="962"/>
                  </a:lnTo>
                  <a:lnTo>
                    <a:pt x="447" y="950"/>
                  </a:lnTo>
                  <a:lnTo>
                    <a:pt x="455" y="936"/>
                  </a:lnTo>
                  <a:lnTo>
                    <a:pt x="461" y="921"/>
                  </a:lnTo>
                  <a:lnTo>
                    <a:pt x="442" y="898"/>
                  </a:lnTo>
                  <a:lnTo>
                    <a:pt x="433" y="913"/>
                  </a:lnTo>
                  <a:lnTo>
                    <a:pt x="422" y="929"/>
                  </a:lnTo>
                  <a:lnTo>
                    <a:pt x="409" y="944"/>
                  </a:lnTo>
                  <a:lnTo>
                    <a:pt x="394" y="960"/>
                  </a:lnTo>
                  <a:lnTo>
                    <a:pt x="378" y="975"/>
                  </a:lnTo>
                  <a:lnTo>
                    <a:pt x="360" y="990"/>
                  </a:lnTo>
                  <a:lnTo>
                    <a:pt x="344" y="1003"/>
                  </a:lnTo>
                  <a:lnTo>
                    <a:pt x="327" y="1016"/>
                  </a:lnTo>
                  <a:lnTo>
                    <a:pt x="317" y="1024"/>
                  </a:lnTo>
                  <a:lnTo>
                    <a:pt x="308" y="1031"/>
                  </a:lnTo>
                  <a:lnTo>
                    <a:pt x="294" y="1037"/>
                  </a:lnTo>
                  <a:lnTo>
                    <a:pt x="280" y="1042"/>
                  </a:lnTo>
                  <a:lnTo>
                    <a:pt x="265" y="1045"/>
                  </a:lnTo>
                  <a:lnTo>
                    <a:pt x="250" y="1049"/>
                  </a:lnTo>
                  <a:lnTo>
                    <a:pt x="236" y="1049"/>
                  </a:lnTo>
                  <a:lnTo>
                    <a:pt x="221" y="1049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4" name="Freeform 28"/>
            <p:cNvSpPr>
              <a:spLocks/>
            </p:cNvSpPr>
            <p:nvPr/>
          </p:nvSpPr>
          <p:spPr bwMode="auto">
            <a:xfrm>
              <a:off x="4667" y="2162"/>
              <a:ext cx="76" cy="124"/>
            </a:xfrm>
            <a:custGeom>
              <a:avLst/>
              <a:gdLst>
                <a:gd name="T0" fmla="*/ 88 w 152"/>
                <a:gd name="T1" fmla="*/ 247 h 247"/>
                <a:gd name="T2" fmla="*/ 75 w 152"/>
                <a:gd name="T3" fmla="*/ 243 h 247"/>
                <a:gd name="T4" fmla="*/ 65 w 152"/>
                <a:gd name="T5" fmla="*/ 235 h 247"/>
                <a:gd name="T6" fmla="*/ 54 w 152"/>
                <a:gd name="T7" fmla="*/ 224 h 247"/>
                <a:gd name="T8" fmla="*/ 42 w 152"/>
                <a:gd name="T9" fmla="*/ 212 h 247"/>
                <a:gd name="T10" fmla="*/ 24 w 152"/>
                <a:gd name="T11" fmla="*/ 181 h 247"/>
                <a:gd name="T12" fmla="*/ 9 w 152"/>
                <a:gd name="T13" fmla="*/ 142 h 247"/>
                <a:gd name="T14" fmla="*/ 1 w 152"/>
                <a:gd name="T15" fmla="*/ 101 h 247"/>
                <a:gd name="T16" fmla="*/ 0 w 152"/>
                <a:gd name="T17" fmla="*/ 60 h 247"/>
                <a:gd name="T18" fmla="*/ 1 w 152"/>
                <a:gd name="T19" fmla="*/ 47 h 247"/>
                <a:gd name="T20" fmla="*/ 8 w 152"/>
                <a:gd name="T21" fmla="*/ 37 h 247"/>
                <a:gd name="T22" fmla="*/ 13 w 152"/>
                <a:gd name="T23" fmla="*/ 28 h 247"/>
                <a:gd name="T24" fmla="*/ 16 w 152"/>
                <a:gd name="T25" fmla="*/ 15 h 247"/>
                <a:gd name="T26" fmla="*/ 24 w 152"/>
                <a:gd name="T27" fmla="*/ 8 h 247"/>
                <a:gd name="T28" fmla="*/ 36 w 152"/>
                <a:gd name="T29" fmla="*/ 3 h 247"/>
                <a:gd name="T30" fmla="*/ 49 w 152"/>
                <a:gd name="T31" fmla="*/ 1 h 247"/>
                <a:gd name="T32" fmla="*/ 62 w 152"/>
                <a:gd name="T33" fmla="*/ 0 h 247"/>
                <a:gd name="T34" fmla="*/ 76 w 152"/>
                <a:gd name="T35" fmla="*/ 1 h 247"/>
                <a:gd name="T36" fmla="*/ 90 w 152"/>
                <a:gd name="T37" fmla="*/ 3 h 247"/>
                <a:gd name="T38" fmla="*/ 101 w 152"/>
                <a:gd name="T39" fmla="*/ 8 h 247"/>
                <a:gd name="T40" fmla="*/ 111 w 152"/>
                <a:gd name="T41" fmla="*/ 15 h 247"/>
                <a:gd name="T42" fmla="*/ 130 w 152"/>
                <a:gd name="T43" fmla="*/ 37 h 247"/>
                <a:gd name="T44" fmla="*/ 142 w 152"/>
                <a:gd name="T45" fmla="*/ 70 h 247"/>
                <a:gd name="T46" fmla="*/ 148 w 152"/>
                <a:gd name="T47" fmla="*/ 104 h 247"/>
                <a:gd name="T48" fmla="*/ 152 w 152"/>
                <a:gd name="T49" fmla="*/ 140 h 247"/>
                <a:gd name="T50" fmla="*/ 148 w 152"/>
                <a:gd name="T51" fmla="*/ 176 h 247"/>
                <a:gd name="T52" fmla="*/ 145 w 152"/>
                <a:gd name="T53" fmla="*/ 191 h 247"/>
                <a:gd name="T54" fmla="*/ 140 w 152"/>
                <a:gd name="T55" fmla="*/ 207 h 247"/>
                <a:gd name="T56" fmla="*/ 134 w 152"/>
                <a:gd name="T57" fmla="*/ 222 h 247"/>
                <a:gd name="T58" fmla="*/ 122 w 152"/>
                <a:gd name="T59" fmla="*/ 234 h 247"/>
                <a:gd name="T60" fmla="*/ 88 w 152"/>
                <a:gd name="T61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2" h="247">
                  <a:moveTo>
                    <a:pt x="88" y="247"/>
                  </a:moveTo>
                  <a:lnTo>
                    <a:pt x="75" y="243"/>
                  </a:lnTo>
                  <a:lnTo>
                    <a:pt x="65" y="235"/>
                  </a:lnTo>
                  <a:lnTo>
                    <a:pt x="54" y="224"/>
                  </a:lnTo>
                  <a:lnTo>
                    <a:pt x="42" y="212"/>
                  </a:lnTo>
                  <a:lnTo>
                    <a:pt x="24" y="181"/>
                  </a:lnTo>
                  <a:lnTo>
                    <a:pt x="9" y="142"/>
                  </a:lnTo>
                  <a:lnTo>
                    <a:pt x="1" y="101"/>
                  </a:lnTo>
                  <a:lnTo>
                    <a:pt x="0" y="60"/>
                  </a:lnTo>
                  <a:lnTo>
                    <a:pt x="1" y="47"/>
                  </a:lnTo>
                  <a:lnTo>
                    <a:pt x="8" y="37"/>
                  </a:lnTo>
                  <a:lnTo>
                    <a:pt x="13" y="28"/>
                  </a:lnTo>
                  <a:lnTo>
                    <a:pt x="16" y="15"/>
                  </a:lnTo>
                  <a:lnTo>
                    <a:pt x="24" y="8"/>
                  </a:lnTo>
                  <a:lnTo>
                    <a:pt x="36" y="3"/>
                  </a:lnTo>
                  <a:lnTo>
                    <a:pt x="49" y="1"/>
                  </a:lnTo>
                  <a:lnTo>
                    <a:pt x="62" y="0"/>
                  </a:lnTo>
                  <a:lnTo>
                    <a:pt x="76" y="1"/>
                  </a:lnTo>
                  <a:lnTo>
                    <a:pt x="90" y="3"/>
                  </a:lnTo>
                  <a:lnTo>
                    <a:pt x="101" y="8"/>
                  </a:lnTo>
                  <a:lnTo>
                    <a:pt x="111" y="15"/>
                  </a:lnTo>
                  <a:lnTo>
                    <a:pt x="130" y="37"/>
                  </a:lnTo>
                  <a:lnTo>
                    <a:pt x="142" y="70"/>
                  </a:lnTo>
                  <a:lnTo>
                    <a:pt x="148" y="104"/>
                  </a:lnTo>
                  <a:lnTo>
                    <a:pt x="152" y="140"/>
                  </a:lnTo>
                  <a:lnTo>
                    <a:pt x="148" y="176"/>
                  </a:lnTo>
                  <a:lnTo>
                    <a:pt x="145" y="191"/>
                  </a:lnTo>
                  <a:lnTo>
                    <a:pt x="140" y="207"/>
                  </a:lnTo>
                  <a:lnTo>
                    <a:pt x="134" y="222"/>
                  </a:lnTo>
                  <a:lnTo>
                    <a:pt x="122" y="234"/>
                  </a:lnTo>
                  <a:lnTo>
                    <a:pt x="88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5" name="Freeform 29"/>
            <p:cNvSpPr>
              <a:spLocks/>
            </p:cNvSpPr>
            <p:nvPr/>
          </p:nvSpPr>
          <p:spPr bwMode="auto">
            <a:xfrm>
              <a:off x="4682" y="2177"/>
              <a:ext cx="47" cy="92"/>
            </a:xfrm>
            <a:custGeom>
              <a:avLst/>
              <a:gdLst>
                <a:gd name="T0" fmla="*/ 59 w 93"/>
                <a:gd name="T1" fmla="*/ 183 h 183"/>
                <a:gd name="T2" fmla="*/ 46 w 93"/>
                <a:gd name="T3" fmla="*/ 170 h 183"/>
                <a:gd name="T4" fmla="*/ 34 w 93"/>
                <a:gd name="T5" fmla="*/ 156 h 183"/>
                <a:gd name="T6" fmla="*/ 25 w 93"/>
                <a:gd name="T7" fmla="*/ 141 h 183"/>
                <a:gd name="T8" fmla="*/ 15 w 93"/>
                <a:gd name="T9" fmla="*/ 125 h 183"/>
                <a:gd name="T10" fmla="*/ 12 w 93"/>
                <a:gd name="T11" fmla="*/ 100 h 183"/>
                <a:gd name="T12" fmla="*/ 5 w 93"/>
                <a:gd name="T13" fmla="*/ 74 h 183"/>
                <a:gd name="T14" fmla="*/ 0 w 93"/>
                <a:gd name="T15" fmla="*/ 48 h 183"/>
                <a:gd name="T16" fmla="*/ 2 w 93"/>
                <a:gd name="T17" fmla="*/ 20 h 183"/>
                <a:gd name="T18" fmla="*/ 31 w 93"/>
                <a:gd name="T19" fmla="*/ 0 h 183"/>
                <a:gd name="T20" fmla="*/ 54 w 93"/>
                <a:gd name="T21" fmla="*/ 8 h 183"/>
                <a:gd name="T22" fmla="*/ 74 w 93"/>
                <a:gd name="T23" fmla="*/ 28 h 183"/>
                <a:gd name="T24" fmla="*/ 77 w 93"/>
                <a:gd name="T25" fmla="*/ 43 h 183"/>
                <a:gd name="T26" fmla="*/ 82 w 93"/>
                <a:gd name="T27" fmla="*/ 56 h 183"/>
                <a:gd name="T28" fmla="*/ 87 w 93"/>
                <a:gd name="T29" fmla="*/ 71 h 183"/>
                <a:gd name="T30" fmla="*/ 93 w 93"/>
                <a:gd name="T31" fmla="*/ 87 h 183"/>
                <a:gd name="T32" fmla="*/ 93 w 93"/>
                <a:gd name="T33" fmla="*/ 107 h 183"/>
                <a:gd name="T34" fmla="*/ 92 w 93"/>
                <a:gd name="T35" fmla="*/ 125 h 183"/>
                <a:gd name="T36" fmla="*/ 88 w 93"/>
                <a:gd name="T37" fmla="*/ 146 h 183"/>
                <a:gd name="T38" fmla="*/ 82 w 93"/>
                <a:gd name="T39" fmla="*/ 167 h 183"/>
                <a:gd name="T40" fmla="*/ 59 w 93"/>
                <a:gd name="T41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3" h="183">
                  <a:moveTo>
                    <a:pt x="59" y="183"/>
                  </a:moveTo>
                  <a:lnTo>
                    <a:pt x="46" y="170"/>
                  </a:lnTo>
                  <a:lnTo>
                    <a:pt x="34" y="156"/>
                  </a:lnTo>
                  <a:lnTo>
                    <a:pt x="25" y="141"/>
                  </a:lnTo>
                  <a:lnTo>
                    <a:pt x="15" y="125"/>
                  </a:lnTo>
                  <a:lnTo>
                    <a:pt x="12" y="100"/>
                  </a:lnTo>
                  <a:lnTo>
                    <a:pt x="5" y="74"/>
                  </a:lnTo>
                  <a:lnTo>
                    <a:pt x="0" y="48"/>
                  </a:lnTo>
                  <a:lnTo>
                    <a:pt x="2" y="20"/>
                  </a:lnTo>
                  <a:lnTo>
                    <a:pt x="31" y="0"/>
                  </a:lnTo>
                  <a:lnTo>
                    <a:pt x="54" y="8"/>
                  </a:lnTo>
                  <a:lnTo>
                    <a:pt x="74" y="28"/>
                  </a:lnTo>
                  <a:lnTo>
                    <a:pt x="77" y="43"/>
                  </a:lnTo>
                  <a:lnTo>
                    <a:pt x="82" y="56"/>
                  </a:lnTo>
                  <a:lnTo>
                    <a:pt x="87" y="71"/>
                  </a:lnTo>
                  <a:lnTo>
                    <a:pt x="93" y="87"/>
                  </a:lnTo>
                  <a:lnTo>
                    <a:pt x="93" y="107"/>
                  </a:lnTo>
                  <a:lnTo>
                    <a:pt x="92" y="125"/>
                  </a:lnTo>
                  <a:lnTo>
                    <a:pt x="88" y="146"/>
                  </a:lnTo>
                  <a:lnTo>
                    <a:pt x="82" y="167"/>
                  </a:lnTo>
                  <a:lnTo>
                    <a:pt x="59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6" name="Freeform 30"/>
            <p:cNvSpPr>
              <a:spLocks/>
            </p:cNvSpPr>
            <p:nvPr/>
          </p:nvSpPr>
          <p:spPr bwMode="auto">
            <a:xfrm>
              <a:off x="4331" y="2208"/>
              <a:ext cx="132" cy="30"/>
            </a:xfrm>
            <a:custGeom>
              <a:avLst/>
              <a:gdLst>
                <a:gd name="T0" fmla="*/ 0 w 263"/>
                <a:gd name="T1" fmla="*/ 59 h 59"/>
                <a:gd name="T2" fmla="*/ 0 w 263"/>
                <a:gd name="T3" fmla="*/ 46 h 59"/>
                <a:gd name="T4" fmla="*/ 8 w 263"/>
                <a:gd name="T5" fmla="*/ 40 h 59"/>
                <a:gd name="T6" fmla="*/ 39 w 263"/>
                <a:gd name="T7" fmla="*/ 30 h 59"/>
                <a:gd name="T8" fmla="*/ 70 w 263"/>
                <a:gd name="T9" fmla="*/ 22 h 59"/>
                <a:gd name="T10" fmla="*/ 101 w 263"/>
                <a:gd name="T11" fmla="*/ 13 h 59"/>
                <a:gd name="T12" fmla="*/ 132 w 263"/>
                <a:gd name="T13" fmla="*/ 9 h 59"/>
                <a:gd name="T14" fmla="*/ 165 w 263"/>
                <a:gd name="T15" fmla="*/ 4 h 59"/>
                <a:gd name="T16" fmla="*/ 196 w 263"/>
                <a:gd name="T17" fmla="*/ 2 h 59"/>
                <a:gd name="T18" fmla="*/ 229 w 263"/>
                <a:gd name="T19" fmla="*/ 0 h 59"/>
                <a:gd name="T20" fmla="*/ 261 w 263"/>
                <a:gd name="T21" fmla="*/ 2 h 59"/>
                <a:gd name="T22" fmla="*/ 263 w 263"/>
                <a:gd name="T23" fmla="*/ 12 h 59"/>
                <a:gd name="T24" fmla="*/ 248 w 263"/>
                <a:gd name="T25" fmla="*/ 13 h 59"/>
                <a:gd name="T26" fmla="*/ 232 w 263"/>
                <a:gd name="T27" fmla="*/ 17 h 59"/>
                <a:gd name="T28" fmla="*/ 215 w 263"/>
                <a:gd name="T29" fmla="*/ 18 h 59"/>
                <a:gd name="T30" fmla="*/ 201 w 263"/>
                <a:gd name="T31" fmla="*/ 22 h 59"/>
                <a:gd name="T32" fmla="*/ 184 w 263"/>
                <a:gd name="T33" fmla="*/ 23 h 59"/>
                <a:gd name="T34" fmla="*/ 168 w 263"/>
                <a:gd name="T35" fmla="*/ 25 h 59"/>
                <a:gd name="T36" fmla="*/ 152 w 263"/>
                <a:gd name="T37" fmla="*/ 28 h 59"/>
                <a:gd name="T38" fmla="*/ 135 w 263"/>
                <a:gd name="T39" fmla="*/ 30 h 59"/>
                <a:gd name="T40" fmla="*/ 119 w 263"/>
                <a:gd name="T41" fmla="*/ 33 h 59"/>
                <a:gd name="T42" fmla="*/ 101 w 263"/>
                <a:gd name="T43" fmla="*/ 36 h 59"/>
                <a:gd name="T44" fmla="*/ 85 w 263"/>
                <a:gd name="T45" fmla="*/ 40 h 59"/>
                <a:gd name="T46" fmla="*/ 68 w 263"/>
                <a:gd name="T47" fmla="*/ 43 h 59"/>
                <a:gd name="T48" fmla="*/ 50 w 263"/>
                <a:gd name="T49" fmla="*/ 46 h 59"/>
                <a:gd name="T50" fmla="*/ 34 w 263"/>
                <a:gd name="T51" fmla="*/ 49 h 59"/>
                <a:gd name="T52" fmla="*/ 16 w 263"/>
                <a:gd name="T53" fmla="*/ 54 h 59"/>
                <a:gd name="T54" fmla="*/ 0 w 263"/>
                <a:gd name="T5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3" h="59">
                  <a:moveTo>
                    <a:pt x="0" y="59"/>
                  </a:moveTo>
                  <a:lnTo>
                    <a:pt x="0" y="46"/>
                  </a:lnTo>
                  <a:lnTo>
                    <a:pt x="8" y="40"/>
                  </a:lnTo>
                  <a:lnTo>
                    <a:pt x="39" y="30"/>
                  </a:lnTo>
                  <a:lnTo>
                    <a:pt x="70" y="22"/>
                  </a:lnTo>
                  <a:lnTo>
                    <a:pt x="101" y="13"/>
                  </a:lnTo>
                  <a:lnTo>
                    <a:pt x="132" y="9"/>
                  </a:lnTo>
                  <a:lnTo>
                    <a:pt x="165" y="4"/>
                  </a:lnTo>
                  <a:lnTo>
                    <a:pt x="196" y="2"/>
                  </a:lnTo>
                  <a:lnTo>
                    <a:pt x="229" y="0"/>
                  </a:lnTo>
                  <a:lnTo>
                    <a:pt x="261" y="2"/>
                  </a:lnTo>
                  <a:lnTo>
                    <a:pt x="263" y="12"/>
                  </a:lnTo>
                  <a:lnTo>
                    <a:pt x="248" y="13"/>
                  </a:lnTo>
                  <a:lnTo>
                    <a:pt x="232" y="17"/>
                  </a:lnTo>
                  <a:lnTo>
                    <a:pt x="215" y="18"/>
                  </a:lnTo>
                  <a:lnTo>
                    <a:pt x="201" y="22"/>
                  </a:lnTo>
                  <a:lnTo>
                    <a:pt x="184" y="23"/>
                  </a:lnTo>
                  <a:lnTo>
                    <a:pt x="168" y="25"/>
                  </a:lnTo>
                  <a:lnTo>
                    <a:pt x="152" y="28"/>
                  </a:lnTo>
                  <a:lnTo>
                    <a:pt x="135" y="30"/>
                  </a:lnTo>
                  <a:lnTo>
                    <a:pt x="119" y="33"/>
                  </a:lnTo>
                  <a:lnTo>
                    <a:pt x="101" y="36"/>
                  </a:lnTo>
                  <a:lnTo>
                    <a:pt x="85" y="40"/>
                  </a:lnTo>
                  <a:lnTo>
                    <a:pt x="68" y="43"/>
                  </a:lnTo>
                  <a:lnTo>
                    <a:pt x="50" y="46"/>
                  </a:lnTo>
                  <a:lnTo>
                    <a:pt x="34" y="49"/>
                  </a:lnTo>
                  <a:lnTo>
                    <a:pt x="16" y="54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7" name="Freeform 31"/>
            <p:cNvSpPr>
              <a:spLocks/>
            </p:cNvSpPr>
            <p:nvPr/>
          </p:nvSpPr>
          <p:spPr bwMode="auto">
            <a:xfrm>
              <a:off x="4670" y="1916"/>
              <a:ext cx="61" cy="218"/>
            </a:xfrm>
            <a:custGeom>
              <a:avLst/>
              <a:gdLst>
                <a:gd name="T0" fmla="*/ 60 w 122"/>
                <a:gd name="T1" fmla="*/ 435 h 435"/>
                <a:gd name="T2" fmla="*/ 53 w 122"/>
                <a:gd name="T3" fmla="*/ 433 h 435"/>
                <a:gd name="T4" fmla="*/ 47 w 122"/>
                <a:gd name="T5" fmla="*/ 431 h 435"/>
                <a:gd name="T6" fmla="*/ 39 w 122"/>
                <a:gd name="T7" fmla="*/ 430 h 435"/>
                <a:gd name="T8" fmla="*/ 31 w 122"/>
                <a:gd name="T9" fmla="*/ 428 h 435"/>
                <a:gd name="T10" fmla="*/ 22 w 122"/>
                <a:gd name="T11" fmla="*/ 426 h 435"/>
                <a:gd name="T12" fmla="*/ 16 w 122"/>
                <a:gd name="T13" fmla="*/ 423 h 435"/>
                <a:gd name="T14" fmla="*/ 8 w 122"/>
                <a:gd name="T15" fmla="*/ 418 h 435"/>
                <a:gd name="T16" fmla="*/ 1 w 122"/>
                <a:gd name="T17" fmla="*/ 413 h 435"/>
                <a:gd name="T18" fmla="*/ 0 w 122"/>
                <a:gd name="T19" fmla="*/ 361 h 435"/>
                <a:gd name="T20" fmla="*/ 4 w 122"/>
                <a:gd name="T21" fmla="*/ 309 h 435"/>
                <a:gd name="T22" fmla="*/ 14 w 122"/>
                <a:gd name="T23" fmla="*/ 255 h 435"/>
                <a:gd name="T24" fmla="*/ 29 w 122"/>
                <a:gd name="T25" fmla="*/ 201 h 435"/>
                <a:gd name="T26" fmla="*/ 45 w 122"/>
                <a:gd name="T27" fmla="*/ 147 h 435"/>
                <a:gd name="T28" fmla="*/ 65 w 122"/>
                <a:gd name="T29" fmla="*/ 96 h 435"/>
                <a:gd name="T30" fmla="*/ 85 w 122"/>
                <a:gd name="T31" fmla="*/ 45 h 435"/>
                <a:gd name="T32" fmla="*/ 106 w 122"/>
                <a:gd name="T33" fmla="*/ 0 h 435"/>
                <a:gd name="T34" fmla="*/ 122 w 122"/>
                <a:gd name="T35" fmla="*/ 11 h 435"/>
                <a:gd name="T36" fmla="*/ 107 w 122"/>
                <a:gd name="T37" fmla="*/ 54 h 435"/>
                <a:gd name="T38" fmla="*/ 91 w 122"/>
                <a:gd name="T39" fmla="*/ 99 h 435"/>
                <a:gd name="T40" fmla="*/ 75 w 122"/>
                <a:gd name="T41" fmla="*/ 145 h 435"/>
                <a:gd name="T42" fmla="*/ 60 w 122"/>
                <a:gd name="T43" fmla="*/ 193 h 435"/>
                <a:gd name="T44" fmla="*/ 47 w 122"/>
                <a:gd name="T45" fmla="*/ 240 h 435"/>
                <a:gd name="T46" fmla="*/ 36 w 122"/>
                <a:gd name="T47" fmla="*/ 289 h 435"/>
                <a:gd name="T48" fmla="*/ 29 w 122"/>
                <a:gd name="T49" fmla="*/ 336 h 435"/>
                <a:gd name="T50" fmla="*/ 26 w 122"/>
                <a:gd name="T51" fmla="*/ 382 h 435"/>
                <a:gd name="T52" fmla="*/ 29 w 122"/>
                <a:gd name="T53" fmla="*/ 392 h 435"/>
                <a:gd name="T54" fmla="*/ 36 w 122"/>
                <a:gd name="T55" fmla="*/ 397 h 435"/>
                <a:gd name="T56" fmla="*/ 42 w 122"/>
                <a:gd name="T57" fmla="*/ 400 h 435"/>
                <a:gd name="T58" fmla="*/ 52 w 122"/>
                <a:gd name="T59" fmla="*/ 400 h 435"/>
                <a:gd name="T60" fmla="*/ 62 w 122"/>
                <a:gd name="T61" fmla="*/ 400 h 435"/>
                <a:gd name="T62" fmla="*/ 70 w 122"/>
                <a:gd name="T63" fmla="*/ 402 h 435"/>
                <a:gd name="T64" fmla="*/ 80 w 122"/>
                <a:gd name="T65" fmla="*/ 405 h 435"/>
                <a:gd name="T66" fmla="*/ 86 w 122"/>
                <a:gd name="T67" fmla="*/ 410 h 435"/>
                <a:gd name="T68" fmla="*/ 60 w 122"/>
                <a:gd name="T69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" h="435">
                  <a:moveTo>
                    <a:pt x="60" y="435"/>
                  </a:moveTo>
                  <a:lnTo>
                    <a:pt x="53" y="433"/>
                  </a:lnTo>
                  <a:lnTo>
                    <a:pt x="47" y="431"/>
                  </a:lnTo>
                  <a:lnTo>
                    <a:pt x="39" y="430"/>
                  </a:lnTo>
                  <a:lnTo>
                    <a:pt x="31" y="428"/>
                  </a:lnTo>
                  <a:lnTo>
                    <a:pt x="22" y="426"/>
                  </a:lnTo>
                  <a:lnTo>
                    <a:pt x="16" y="423"/>
                  </a:lnTo>
                  <a:lnTo>
                    <a:pt x="8" y="418"/>
                  </a:lnTo>
                  <a:lnTo>
                    <a:pt x="1" y="413"/>
                  </a:lnTo>
                  <a:lnTo>
                    <a:pt x="0" y="361"/>
                  </a:lnTo>
                  <a:lnTo>
                    <a:pt x="4" y="309"/>
                  </a:lnTo>
                  <a:lnTo>
                    <a:pt x="14" y="255"/>
                  </a:lnTo>
                  <a:lnTo>
                    <a:pt x="29" y="201"/>
                  </a:lnTo>
                  <a:lnTo>
                    <a:pt x="45" y="147"/>
                  </a:lnTo>
                  <a:lnTo>
                    <a:pt x="65" y="96"/>
                  </a:lnTo>
                  <a:lnTo>
                    <a:pt x="85" y="45"/>
                  </a:lnTo>
                  <a:lnTo>
                    <a:pt x="106" y="0"/>
                  </a:lnTo>
                  <a:lnTo>
                    <a:pt x="122" y="11"/>
                  </a:lnTo>
                  <a:lnTo>
                    <a:pt x="107" y="54"/>
                  </a:lnTo>
                  <a:lnTo>
                    <a:pt x="91" y="99"/>
                  </a:lnTo>
                  <a:lnTo>
                    <a:pt x="75" y="145"/>
                  </a:lnTo>
                  <a:lnTo>
                    <a:pt x="60" y="193"/>
                  </a:lnTo>
                  <a:lnTo>
                    <a:pt x="47" y="240"/>
                  </a:lnTo>
                  <a:lnTo>
                    <a:pt x="36" y="289"/>
                  </a:lnTo>
                  <a:lnTo>
                    <a:pt x="29" y="336"/>
                  </a:lnTo>
                  <a:lnTo>
                    <a:pt x="26" y="382"/>
                  </a:lnTo>
                  <a:lnTo>
                    <a:pt x="29" y="392"/>
                  </a:lnTo>
                  <a:lnTo>
                    <a:pt x="36" y="397"/>
                  </a:lnTo>
                  <a:lnTo>
                    <a:pt x="42" y="400"/>
                  </a:lnTo>
                  <a:lnTo>
                    <a:pt x="52" y="400"/>
                  </a:lnTo>
                  <a:lnTo>
                    <a:pt x="62" y="400"/>
                  </a:lnTo>
                  <a:lnTo>
                    <a:pt x="70" y="402"/>
                  </a:lnTo>
                  <a:lnTo>
                    <a:pt x="80" y="405"/>
                  </a:lnTo>
                  <a:lnTo>
                    <a:pt x="86" y="410"/>
                  </a:lnTo>
                  <a:lnTo>
                    <a:pt x="60" y="4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8" name="Freeform 32"/>
            <p:cNvSpPr>
              <a:spLocks/>
            </p:cNvSpPr>
            <p:nvPr/>
          </p:nvSpPr>
          <p:spPr bwMode="auto">
            <a:xfrm>
              <a:off x="4671" y="1709"/>
              <a:ext cx="359" cy="390"/>
            </a:xfrm>
            <a:custGeom>
              <a:avLst/>
              <a:gdLst>
                <a:gd name="T0" fmla="*/ 592 w 720"/>
                <a:gd name="T1" fmla="*/ 757 h 780"/>
                <a:gd name="T2" fmla="*/ 605 w 720"/>
                <a:gd name="T3" fmla="*/ 712 h 780"/>
                <a:gd name="T4" fmla="*/ 617 w 720"/>
                <a:gd name="T5" fmla="*/ 663 h 780"/>
                <a:gd name="T6" fmla="*/ 613 w 720"/>
                <a:gd name="T7" fmla="*/ 617 h 780"/>
                <a:gd name="T8" fmla="*/ 589 w 720"/>
                <a:gd name="T9" fmla="*/ 581 h 780"/>
                <a:gd name="T10" fmla="*/ 571 w 720"/>
                <a:gd name="T11" fmla="*/ 576 h 780"/>
                <a:gd name="T12" fmla="*/ 551 w 720"/>
                <a:gd name="T13" fmla="*/ 577 h 780"/>
                <a:gd name="T14" fmla="*/ 530 w 720"/>
                <a:gd name="T15" fmla="*/ 582 h 780"/>
                <a:gd name="T16" fmla="*/ 510 w 720"/>
                <a:gd name="T17" fmla="*/ 589 h 780"/>
                <a:gd name="T18" fmla="*/ 512 w 720"/>
                <a:gd name="T19" fmla="*/ 515 h 780"/>
                <a:gd name="T20" fmla="*/ 520 w 720"/>
                <a:gd name="T21" fmla="*/ 443 h 780"/>
                <a:gd name="T22" fmla="*/ 509 w 720"/>
                <a:gd name="T23" fmla="*/ 371 h 780"/>
                <a:gd name="T24" fmla="*/ 484 w 720"/>
                <a:gd name="T25" fmla="*/ 303 h 780"/>
                <a:gd name="T26" fmla="*/ 460 w 720"/>
                <a:gd name="T27" fmla="*/ 257 h 780"/>
                <a:gd name="T28" fmla="*/ 437 w 720"/>
                <a:gd name="T29" fmla="*/ 232 h 780"/>
                <a:gd name="T30" fmla="*/ 407 w 720"/>
                <a:gd name="T31" fmla="*/ 208 h 780"/>
                <a:gd name="T32" fmla="*/ 379 w 720"/>
                <a:gd name="T33" fmla="*/ 182 h 780"/>
                <a:gd name="T34" fmla="*/ 355 w 720"/>
                <a:gd name="T35" fmla="*/ 164 h 780"/>
                <a:gd name="T36" fmla="*/ 335 w 720"/>
                <a:gd name="T37" fmla="*/ 154 h 780"/>
                <a:gd name="T38" fmla="*/ 309 w 720"/>
                <a:gd name="T39" fmla="*/ 151 h 780"/>
                <a:gd name="T40" fmla="*/ 291 w 720"/>
                <a:gd name="T41" fmla="*/ 149 h 780"/>
                <a:gd name="T42" fmla="*/ 272 w 720"/>
                <a:gd name="T43" fmla="*/ 147 h 780"/>
                <a:gd name="T44" fmla="*/ 252 w 720"/>
                <a:gd name="T45" fmla="*/ 144 h 780"/>
                <a:gd name="T46" fmla="*/ 229 w 720"/>
                <a:gd name="T47" fmla="*/ 149 h 780"/>
                <a:gd name="T48" fmla="*/ 206 w 720"/>
                <a:gd name="T49" fmla="*/ 156 h 780"/>
                <a:gd name="T50" fmla="*/ 172 w 720"/>
                <a:gd name="T51" fmla="*/ 156 h 780"/>
                <a:gd name="T52" fmla="*/ 121 w 720"/>
                <a:gd name="T53" fmla="*/ 182 h 780"/>
                <a:gd name="T54" fmla="*/ 74 w 720"/>
                <a:gd name="T55" fmla="*/ 221 h 780"/>
                <a:gd name="T56" fmla="*/ 33 w 720"/>
                <a:gd name="T57" fmla="*/ 265 h 780"/>
                <a:gd name="T58" fmla="*/ 0 w 720"/>
                <a:gd name="T59" fmla="*/ 311 h 780"/>
                <a:gd name="T60" fmla="*/ 21 w 720"/>
                <a:gd name="T61" fmla="*/ 246 h 780"/>
                <a:gd name="T62" fmla="*/ 54 w 720"/>
                <a:gd name="T63" fmla="*/ 188 h 780"/>
                <a:gd name="T64" fmla="*/ 95 w 720"/>
                <a:gd name="T65" fmla="*/ 134 h 780"/>
                <a:gd name="T66" fmla="*/ 142 w 720"/>
                <a:gd name="T67" fmla="*/ 84 h 780"/>
                <a:gd name="T68" fmla="*/ 185 w 720"/>
                <a:gd name="T69" fmla="*/ 62 h 780"/>
                <a:gd name="T70" fmla="*/ 229 w 720"/>
                <a:gd name="T71" fmla="*/ 41 h 780"/>
                <a:gd name="T72" fmla="*/ 276 w 720"/>
                <a:gd name="T73" fmla="*/ 20 h 780"/>
                <a:gd name="T74" fmla="*/ 327 w 720"/>
                <a:gd name="T75" fmla="*/ 0 h 780"/>
                <a:gd name="T76" fmla="*/ 389 w 720"/>
                <a:gd name="T77" fmla="*/ 5 h 780"/>
                <a:gd name="T78" fmla="*/ 453 w 720"/>
                <a:gd name="T79" fmla="*/ 18 h 780"/>
                <a:gd name="T80" fmla="*/ 515 w 720"/>
                <a:gd name="T81" fmla="*/ 39 h 780"/>
                <a:gd name="T82" fmla="*/ 569 w 720"/>
                <a:gd name="T83" fmla="*/ 67 h 780"/>
                <a:gd name="T84" fmla="*/ 623 w 720"/>
                <a:gd name="T85" fmla="*/ 110 h 780"/>
                <a:gd name="T86" fmla="*/ 669 w 720"/>
                <a:gd name="T87" fmla="*/ 162 h 780"/>
                <a:gd name="T88" fmla="*/ 705 w 720"/>
                <a:gd name="T89" fmla="*/ 223 h 780"/>
                <a:gd name="T90" fmla="*/ 720 w 720"/>
                <a:gd name="T91" fmla="*/ 296 h 780"/>
                <a:gd name="T92" fmla="*/ 716 w 720"/>
                <a:gd name="T93" fmla="*/ 407 h 780"/>
                <a:gd name="T94" fmla="*/ 702 w 720"/>
                <a:gd name="T95" fmla="*/ 520 h 780"/>
                <a:gd name="T96" fmla="*/ 672 w 720"/>
                <a:gd name="T97" fmla="*/ 633 h 780"/>
                <a:gd name="T98" fmla="*/ 630 w 720"/>
                <a:gd name="T99" fmla="*/ 736 h 780"/>
                <a:gd name="T100" fmla="*/ 608 w 720"/>
                <a:gd name="T101" fmla="*/ 759 h 780"/>
                <a:gd name="T102" fmla="*/ 587 w 720"/>
                <a:gd name="T103" fmla="*/ 780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20" h="780">
                  <a:moveTo>
                    <a:pt x="587" y="780"/>
                  </a:moveTo>
                  <a:lnTo>
                    <a:pt x="592" y="757"/>
                  </a:lnTo>
                  <a:lnTo>
                    <a:pt x="599" y="734"/>
                  </a:lnTo>
                  <a:lnTo>
                    <a:pt x="605" y="712"/>
                  </a:lnTo>
                  <a:lnTo>
                    <a:pt x="612" y="687"/>
                  </a:lnTo>
                  <a:lnTo>
                    <a:pt x="617" y="663"/>
                  </a:lnTo>
                  <a:lnTo>
                    <a:pt x="617" y="640"/>
                  </a:lnTo>
                  <a:lnTo>
                    <a:pt x="613" y="617"/>
                  </a:lnTo>
                  <a:lnTo>
                    <a:pt x="603" y="594"/>
                  </a:lnTo>
                  <a:lnTo>
                    <a:pt x="589" y="581"/>
                  </a:lnTo>
                  <a:lnTo>
                    <a:pt x="581" y="577"/>
                  </a:lnTo>
                  <a:lnTo>
                    <a:pt x="571" y="576"/>
                  </a:lnTo>
                  <a:lnTo>
                    <a:pt x="561" y="576"/>
                  </a:lnTo>
                  <a:lnTo>
                    <a:pt x="551" y="577"/>
                  </a:lnTo>
                  <a:lnTo>
                    <a:pt x="541" y="579"/>
                  </a:lnTo>
                  <a:lnTo>
                    <a:pt x="530" y="582"/>
                  </a:lnTo>
                  <a:lnTo>
                    <a:pt x="520" y="586"/>
                  </a:lnTo>
                  <a:lnTo>
                    <a:pt x="510" y="589"/>
                  </a:lnTo>
                  <a:lnTo>
                    <a:pt x="497" y="551"/>
                  </a:lnTo>
                  <a:lnTo>
                    <a:pt x="512" y="515"/>
                  </a:lnTo>
                  <a:lnTo>
                    <a:pt x="518" y="479"/>
                  </a:lnTo>
                  <a:lnTo>
                    <a:pt x="520" y="443"/>
                  </a:lnTo>
                  <a:lnTo>
                    <a:pt x="517" y="407"/>
                  </a:lnTo>
                  <a:lnTo>
                    <a:pt x="509" y="371"/>
                  </a:lnTo>
                  <a:lnTo>
                    <a:pt x="497" y="335"/>
                  </a:lnTo>
                  <a:lnTo>
                    <a:pt x="484" y="303"/>
                  </a:lnTo>
                  <a:lnTo>
                    <a:pt x="468" y="270"/>
                  </a:lnTo>
                  <a:lnTo>
                    <a:pt x="460" y="257"/>
                  </a:lnTo>
                  <a:lnTo>
                    <a:pt x="448" y="246"/>
                  </a:lnTo>
                  <a:lnTo>
                    <a:pt x="437" y="232"/>
                  </a:lnTo>
                  <a:lnTo>
                    <a:pt x="422" y="219"/>
                  </a:lnTo>
                  <a:lnTo>
                    <a:pt x="407" y="208"/>
                  </a:lnTo>
                  <a:lnTo>
                    <a:pt x="393" y="195"/>
                  </a:lnTo>
                  <a:lnTo>
                    <a:pt x="379" y="182"/>
                  </a:lnTo>
                  <a:lnTo>
                    <a:pt x="365" y="169"/>
                  </a:lnTo>
                  <a:lnTo>
                    <a:pt x="355" y="164"/>
                  </a:lnTo>
                  <a:lnTo>
                    <a:pt x="347" y="159"/>
                  </a:lnTo>
                  <a:lnTo>
                    <a:pt x="335" y="154"/>
                  </a:lnTo>
                  <a:lnTo>
                    <a:pt x="319" y="151"/>
                  </a:lnTo>
                  <a:lnTo>
                    <a:pt x="309" y="151"/>
                  </a:lnTo>
                  <a:lnTo>
                    <a:pt x="299" y="151"/>
                  </a:lnTo>
                  <a:lnTo>
                    <a:pt x="291" y="149"/>
                  </a:lnTo>
                  <a:lnTo>
                    <a:pt x="281" y="147"/>
                  </a:lnTo>
                  <a:lnTo>
                    <a:pt x="272" y="147"/>
                  </a:lnTo>
                  <a:lnTo>
                    <a:pt x="262" y="146"/>
                  </a:lnTo>
                  <a:lnTo>
                    <a:pt x="252" y="144"/>
                  </a:lnTo>
                  <a:lnTo>
                    <a:pt x="241" y="144"/>
                  </a:lnTo>
                  <a:lnTo>
                    <a:pt x="229" y="149"/>
                  </a:lnTo>
                  <a:lnTo>
                    <a:pt x="218" y="152"/>
                  </a:lnTo>
                  <a:lnTo>
                    <a:pt x="206" y="156"/>
                  </a:lnTo>
                  <a:lnTo>
                    <a:pt x="193" y="160"/>
                  </a:lnTo>
                  <a:lnTo>
                    <a:pt x="172" y="156"/>
                  </a:lnTo>
                  <a:lnTo>
                    <a:pt x="146" y="167"/>
                  </a:lnTo>
                  <a:lnTo>
                    <a:pt x="121" y="182"/>
                  </a:lnTo>
                  <a:lnTo>
                    <a:pt x="97" y="200"/>
                  </a:lnTo>
                  <a:lnTo>
                    <a:pt x="74" y="221"/>
                  </a:lnTo>
                  <a:lnTo>
                    <a:pt x="52" y="244"/>
                  </a:lnTo>
                  <a:lnTo>
                    <a:pt x="33" y="265"/>
                  </a:lnTo>
                  <a:lnTo>
                    <a:pt x="15" y="288"/>
                  </a:lnTo>
                  <a:lnTo>
                    <a:pt x="0" y="311"/>
                  </a:lnTo>
                  <a:lnTo>
                    <a:pt x="8" y="278"/>
                  </a:lnTo>
                  <a:lnTo>
                    <a:pt x="21" y="246"/>
                  </a:lnTo>
                  <a:lnTo>
                    <a:pt x="36" y="216"/>
                  </a:lnTo>
                  <a:lnTo>
                    <a:pt x="54" y="188"/>
                  </a:lnTo>
                  <a:lnTo>
                    <a:pt x="74" y="160"/>
                  </a:lnTo>
                  <a:lnTo>
                    <a:pt x="95" y="134"/>
                  </a:lnTo>
                  <a:lnTo>
                    <a:pt x="118" y="108"/>
                  </a:lnTo>
                  <a:lnTo>
                    <a:pt x="142" y="84"/>
                  </a:lnTo>
                  <a:lnTo>
                    <a:pt x="164" y="74"/>
                  </a:lnTo>
                  <a:lnTo>
                    <a:pt x="185" y="62"/>
                  </a:lnTo>
                  <a:lnTo>
                    <a:pt x="206" y="51"/>
                  </a:lnTo>
                  <a:lnTo>
                    <a:pt x="229" y="41"/>
                  </a:lnTo>
                  <a:lnTo>
                    <a:pt x="252" y="30"/>
                  </a:lnTo>
                  <a:lnTo>
                    <a:pt x="276" y="20"/>
                  </a:lnTo>
                  <a:lnTo>
                    <a:pt x="301" y="10"/>
                  </a:lnTo>
                  <a:lnTo>
                    <a:pt x="327" y="0"/>
                  </a:lnTo>
                  <a:lnTo>
                    <a:pt x="358" y="2"/>
                  </a:lnTo>
                  <a:lnTo>
                    <a:pt x="389" y="5"/>
                  </a:lnTo>
                  <a:lnTo>
                    <a:pt x="422" y="10"/>
                  </a:lnTo>
                  <a:lnTo>
                    <a:pt x="453" y="18"/>
                  </a:lnTo>
                  <a:lnTo>
                    <a:pt x="484" y="28"/>
                  </a:lnTo>
                  <a:lnTo>
                    <a:pt x="515" y="39"/>
                  </a:lnTo>
                  <a:lnTo>
                    <a:pt x="543" y="53"/>
                  </a:lnTo>
                  <a:lnTo>
                    <a:pt x="569" y="67"/>
                  </a:lnTo>
                  <a:lnTo>
                    <a:pt x="595" y="87"/>
                  </a:lnTo>
                  <a:lnTo>
                    <a:pt x="623" y="110"/>
                  </a:lnTo>
                  <a:lnTo>
                    <a:pt x="648" y="134"/>
                  </a:lnTo>
                  <a:lnTo>
                    <a:pt x="669" y="162"/>
                  </a:lnTo>
                  <a:lnTo>
                    <a:pt x="689" y="192"/>
                  </a:lnTo>
                  <a:lnTo>
                    <a:pt x="705" y="223"/>
                  </a:lnTo>
                  <a:lnTo>
                    <a:pt x="715" y="259"/>
                  </a:lnTo>
                  <a:lnTo>
                    <a:pt x="720" y="296"/>
                  </a:lnTo>
                  <a:lnTo>
                    <a:pt x="720" y="352"/>
                  </a:lnTo>
                  <a:lnTo>
                    <a:pt x="716" y="407"/>
                  </a:lnTo>
                  <a:lnTo>
                    <a:pt x="710" y="465"/>
                  </a:lnTo>
                  <a:lnTo>
                    <a:pt x="702" y="520"/>
                  </a:lnTo>
                  <a:lnTo>
                    <a:pt x="689" y="577"/>
                  </a:lnTo>
                  <a:lnTo>
                    <a:pt x="672" y="633"/>
                  </a:lnTo>
                  <a:lnTo>
                    <a:pt x="653" y="685"/>
                  </a:lnTo>
                  <a:lnTo>
                    <a:pt x="630" y="736"/>
                  </a:lnTo>
                  <a:lnTo>
                    <a:pt x="618" y="746"/>
                  </a:lnTo>
                  <a:lnTo>
                    <a:pt x="608" y="759"/>
                  </a:lnTo>
                  <a:lnTo>
                    <a:pt x="599" y="772"/>
                  </a:lnTo>
                  <a:lnTo>
                    <a:pt x="587" y="780"/>
                  </a:lnTo>
                  <a:close/>
                </a:path>
              </a:pathLst>
            </a:custGeom>
            <a:solidFill>
              <a:srgbClr val="2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49" name="Freeform 33"/>
            <p:cNvSpPr>
              <a:spLocks/>
            </p:cNvSpPr>
            <p:nvPr/>
          </p:nvSpPr>
          <p:spPr bwMode="auto">
            <a:xfrm>
              <a:off x="4750" y="1920"/>
              <a:ext cx="41" cy="37"/>
            </a:xfrm>
            <a:custGeom>
              <a:avLst/>
              <a:gdLst>
                <a:gd name="T0" fmla="*/ 39 w 82"/>
                <a:gd name="T1" fmla="*/ 73 h 73"/>
                <a:gd name="T2" fmla="*/ 26 w 82"/>
                <a:gd name="T3" fmla="*/ 68 h 73"/>
                <a:gd name="T4" fmla="*/ 21 w 82"/>
                <a:gd name="T5" fmla="*/ 62 h 73"/>
                <a:gd name="T6" fmla="*/ 13 w 82"/>
                <a:gd name="T7" fmla="*/ 55 h 73"/>
                <a:gd name="T8" fmla="*/ 5 w 82"/>
                <a:gd name="T9" fmla="*/ 46 h 73"/>
                <a:gd name="T10" fmla="*/ 0 w 82"/>
                <a:gd name="T11" fmla="*/ 34 h 73"/>
                <a:gd name="T12" fmla="*/ 5 w 82"/>
                <a:gd name="T13" fmla="*/ 21 h 73"/>
                <a:gd name="T14" fmla="*/ 10 w 82"/>
                <a:gd name="T15" fmla="*/ 13 h 73"/>
                <a:gd name="T16" fmla="*/ 18 w 82"/>
                <a:gd name="T17" fmla="*/ 8 h 73"/>
                <a:gd name="T18" fmla="*/ 29 w 82"/>
                <a:gd name="T19" fmla="*/ 5 h 73"/>
                <a:gd name="T20" fmla="*/ 42 w 82"/>
                <a:gd name="T21" fmla="*/ 0 h 73"/>
                <a:gd name="T22" fmla="*/ 54 w 82"/>
                <a:gd name="T23" fmla="*/ 3 h 73"/>
                <a:gd name="T24" fmla="*/ 60 w 82"/>
                <a:gd name="T25" fmla="*/ 8 h 73"/>
                <a:gd name="T26" fmla="*/ 68 w 82"/>
                <a:gd name="T27" fmla="*/ 14 h 73"/>
                <a:gd name="T28" fmla="*/ 75 w 82"/>
                <a:gd name="T29" fmla="*/ 21 h 73"/>
                <a:gd name="T30" fmla="*/ 82 w 82"/>
                <a:gd name="T31" fmla="*/ 29 h 73"/>
                <a:gd name="T32" fmla="*/ 80 w 82"/>
                <a:gd name="T33" fmla="*/ 39 h 73"/>
                <a:gd name="T34" fmla="*/ 77 w 82"/>
                <a:gd name="T35" fmla="*/ 47 h 73"/>
                <a:gd name="T36" fmla="*/ 73 w 82"/>
                <a:gd name="T37" fmla="*/ 55 h 73"/>
                <a:gd name="T38" fmla="*/ 70 w 82"/>
                <a:gd name="T39" fmla="*/ 65 h 73"/>
                <a:gd name="T40" fmla="*/ 39 w 82"/>
                <a:gd name="T4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3">
                  <a:moveTo>
                    <a:pt x="39" y="73"/>
                  </a:moveTo>
                  <a:lnTo>
                    <a:pt x="26" y="68"/>
                  </a:lnTo>
                  <a:lnTo>
                    <a:pt x="21" y="62"/>
                  </a:lnTo>
                  <a:lnTo>
                    <a:pt x="13" y="55"/>
                  </a:lnTo>
                  <a:lnTo>
                    <a:pt x="5" y="46"/>
                  </a:lnTo>
                  <a:lnTo>
                    <a:pt x="0" y="34"/>
                  </a:lnTo>
                  <a:lnTo>
                    <a:pt x="5" y="21"/>
                  </a:lnTo>
                  <a:lnTo>
                    <a:pt x="10" y="13"/>
                  </a:lnTo>
                  <a:lnTo>
                    <a:pt x="18" y="8"/>
                  </a:lnTo>
                  <a:lnTo>
                    <a:pt x="29" y="5"/>
                  </a:lnTo>
                  <a:lnTo>
                    <a:pt x="42" y="0"/>
                  </a:lnTo>
                  <a:lnTo>
                    <a:pt x="54" y="3"/>
                  </a:lnTo>
                  <a:lnTo>
                    <a:pt x="60" y="8"/>
                  </a:lnTo>
                  <a:lnTo>
                    <a:pt x="68" y="14"/>
                  </a:lnTo>
                  <a:lnTo>
                    <a:pt x="75" y="21"/>
                  </a:lnTo>
                  <a:lnTo>
                    <a:pt x="82" y="29"/>
                  </a:lnTo>
                  <a:lnTo>
                    <a:pt x="80" y="39"/>
                  </a:lnTo>
                  <a:lnTo>
                    <a:pt x="77" y="47"/>
                  </a:lnTo>
                  <a:lnTo>
                    <a:pt x="73" y="55"/>
                  </a:lnTo>
                  <a:lnTo>
                    <a:pt x="70" y="65"/>
                  </a:lnTo>
                  <a:lnTo>
                    <a:pt x="39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0" name="Freeform 34"/>
            <p:cNvSpPr>
              <a:spLocks/>
            </p:cNvSpPr>
            <p:nvPr/>
          </p:nvSpPr>
          <p:spPr bwMode="auto">
            <a:xfrm>
              <a:off x="4659" y="1919"/>
              <a:ext cx="37" cy="34"/>
            </a:xfrm>
            <a:custGeom>
              <a:avLst/>
              <a:gdLst>
                <a:gd name="T0" fmla="*/ 7 w 74"/>
                <a:gd name="T1" fmla="*/ 69 h 69"/>
                <a:gd name="T2" fmla="*/ 0 w 74"/>
                <a:gd name="T3" fmla="*/ 58 h 69"/>
                <a:gd name="T4" fmla="*/ 4 w 74"/>
                <a:gd name="T5" fmla="*/ 33 h 69"/>
                <a:gd name="T6" fmla="*/ 10 w 74"/>
                <a:gd name="T7" fmla="*/ 25 h 69"/>
                <a:gd name="T8" fmla="*/ 22 w 74"/>
                <a:gd name="T9" fmla="*/ 17 h 69"/>
                <a:gd name="T10" fmla="*/ 35 w 74"/>
                <a:gd name="T11" fmla="*/ 10 h 69"/>
                <a:gd name="T12" fmla="*/ 48 w 74"/>
                <a:gd name="T13" fmla="*/ 0 h 69"/>
                <a:gd name="T14" fmla="*/ 67 w 74"/>
                <a:gd name="T15" fmla="*/ 7 h 69"/>
                <a:gd name="T16" fmla="*/ 74 w 74"/>
                <a:gd name="T17" fmla="*/ 20 h 69"/>
                <a:gd name="T18" fmla="*/ 69 w 74"/>
                <a:gd name="T19" fmla="*/ 41 h 69"/>
                <a:gd name="T20" fmla="*/ 66 w 74"/>
                <a:gd name="T21" fmla="*/ 48 h 69"/>
                <a:gd name="T22" fmla="*/ 59 w 74"/>
                <a:gd name="T23" fmla="*/ 56 h 69"/>
                <a:gd name="T24" fmla="*/ 49 w 74"/>
                <a:gd name="T25" fmla="*/ 63 h 69"/>
                <a:gd name="T26" fmla="*/ 41 w 74"/>
                <a:gd name="T27" fmla="*/ 69 h 69"/>
                <a:gd name="T28" fmla="*/ 7 w 74"/>
                <a:gd name="T29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4" h="69">
                  <a:moveTo>
                    <a:pt x="7" y="69"/>
                  </a:moveTo>
                  <a:lnTo>
                    <a:pt x="0" y="58"/>
                  </a:lnTo>
                  <a:lnTo>
                    <a:pt x="4" y="33"/>
                  </a:lnTo>
                  <a:lnTo>
                    <a:pt x="10" y="25"/>
                  </a:lnTo>
                  <a:lnTo>
                    <a:pt x="22" y="17"/>
                  </a:lnTo>
                  <a:lnTo>
                    <a:pt x="35" y="10"/>
                  </a:lnTo>
                  <a:lnTo>
                    <a:pt x="48" y="0"/>
                  </a:lnTo>
                  <a:lnTo>
                    <a:pt x="67" y="7"/>
                  </a:lnTo>
                  <a:lnTo>
                    <a:pt x="74" y="20"/>
                  </a:lnTo>
                  <a:lnTo>
                    <a:pt x="69" y="41"/>
                  </a:lnTo>
                  <a:lnTo>
                    <a:pt x="66" y="48"/>
                  </a:lnTo>
                  <a:lnTo>
                    <a:pt x="59" y="56"/>
                  </a:lnTo>
                  <a:lnTo>
                    <a:pt x="49" y="63"/>
                  </a:lnTo>
                  <a:lnTo>
                    <a:pt x="41" y="69"/>
                  </a:lnTo>
                  <a:lnTo>
                    <a:pt x="7" y="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1" name="Freeform 35"/>
            <p:cNvSpPr>
              <a:spLocks/>
            </p:cNvSpPr>
            <p:nvPr/>
          </p:nvSpPr>
          <p:spPr bwMode="auto">
            <a:xfrm>
              <a:off x="4765" y="1862"/>
              <a:ext cx="31" cy="37"/>
            </a:xfrm>
            <a:custGeom>
              <a:avLst/>
              <a:gdLst>
                <a:gd name="T0" fmla="*/ 47 w 60"/>
                <a:gd name="T1" fmla="*/ 73 h 73"/>
                <a:gd name="T2" fmla="*/ 34 w 60"/>
                <a:gd name="T3" fmla="*/ 65 h 73"/>
                <a:gd name="T4" fmla="*/ 21 w 60"/>
                <a:gd name="T5" fmla="*/ 54 h 73"/>
                <a:gd name="T6" fmla="*/ 11 w 60"/>
                <a:gd name="T7" fmla="*/ 39 h 73"/>
                <a:gd name="T8" fmla="*/ 0 w 60"/>
                <a:gd name="T9" fmla="*/ 23 h 73"/>
                <a:gd name="T10" fmla="*/ 15 w 60"/>
                <a:gd name="T11" fmla="*/ 0 h 73"/>
                <a:gd name="T12" fmla="*/ 26 w 60"/>
                <a:gd name="T13" fmla="*/ 11 h 73"/>
                <a:gd name="T14" fmla="*/ 39 w 60"/>
                <a:gd name="T15" fmla="*/ 23 h 73"/>
                <a:gd name="T16" fmla="*/ 51 w 60"/>
                <a:gd name="T17" fmla="*/ 36 h 73"/>
                <a:gd name="T18" fmla="*/ 60 w 60"/>
                <a:gd name="T19" fmla="*/ 49 h 73"/>
                <a:gd name="T20" fmla="*/ 47 w 60"/>
                <a:gd name="T2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73">
                  <a:moveTo>
                    <a:pt x="47" y="73"/>
                  </a:moveTo>
                  <a:lnTo>
                    <a:pt x="34" y="65"/>
                  </a:lnTo>
                  <a:lnTo>
                    <a:pt x="21" y="54"/>
                  </a:lnTo>
                  <a:lnTo>
                    <a:pt x="11" y="39"/>
                  </a:lnTo>
                  <a:lnTo>
                    <a:pt x="0" y="23"/>
                  </a:lnTo>
                  <a:lnTo>
                    <a:pt x="15" y="0"/>
                  </a:lnTo>
                  <a:lnTo>
                    <a:pt x="26" y="11"/>
                  </a:lnTo>
                  <a:lnTo>
                    <a:pt x="39" y="23"/>
                  </a:lnTo>
                  <a:lnTo>
                    <a:pt x="51" y="36"/>
                  </a:lnTo>
                  <a:lnTo>
                    <a:pt x="60" y="49"/>
                  </a:lnTo>
                  <a:lnTo>
                    <a:pt x="47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052" name="Freeform 36"/>
            <p:cNvSpPr>
              <a:spLocks/>
            </p:cNvSpPr>
            <p:nvPr/>
          </p:nvSpPr>
          <p:spPr bwMode="auto">
            <a:xfrm>
              <a:off x="4698" y="1864"/>
              <a:ext cx="28" cy="18"/>
            </a:xfrm>
            <a:custGeom>
              <a:avLst/>
              <a:gdLst>
                <a:gd name="T0" fmla="*/ 8 w 57"/>
                <a:gd name="T1" fmla="*/ 36 h 36"/>
                <a:gd name="T2" fmla="*/ 0 w 57"/>
                <a:gd name="T3" fmla="*/ 28 h 36"/>
                <a:gd name="T4" fmla="*/ 8 w 57"/>
                <a:gd name="T5" fmla="*/ 11 h 36"/>
                <a:gd name="T6" fmla="*/ 31 w 57"/>
                <a:gd name="T7" fmla="*/ 0 h 36"/>
                <a:gd name="T8" fmla="*/ 57 w 57"/>
                <a:gd name="T9" fmla="*/ 11 h 36"/>
                <a:gd name="T10" fmla="*/ 54 w 57"/>
                <a:gd name="T11" fmla="*/ 23 h 36"/>
                <a:gd name="T12" fmla="*/ 46 w 57"/>
                <a:gd name="T13" fmla="*/ 29 h 36"/>
                <a:gd name="T14" fmla="*/ 34 w 57"/>
                <a:gd name="T15" fmla="*/ 33 h 36"/>
                <a:gd name="T16" fmla="*/ 21 w 57"/>
                <a:gd name="T17" fmla="*/ 36 h 36"/>
                <a:gd name="T18" fmla="*/ 8 w 57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" h="36">
                  <a:moveTo>
                    <a:pt x="8" y="36"/>
                  </a:moveTo>
                  <a:lnTo>
                    <a:pt x="0" y="28"/>
                  </a:lnTo>
                  <a:lnTo>
                    <a:pt x="8" y="11"/>
                  </a:lnTo>
                  <a:lnTo>
                    <a:pt x="31" y="0"/>
                  </a:lnTo>
                  <a:lnTo>
                    <a:pt x="57" y="11"/>
                  </a:lnTo>
                  <a:lnTo>
                    <a:pt x="54" y="23"/>
                  </a:lnTo>
                  <a:lnTo>
                    <a:pt x="46" y="29"/>
                  </a:lnTo>
                  <a:lnTo>
                    <a:pt x="34" y="33"/>
                  </a:lnTo>
                  <a:lnTo>
                    <a:pt x="21" y="36"/>
                  </a:lnTo>
                  <a:lnTo>
                    <a:pt x="8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931906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7030A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Choking Resident</a:t>
            </a:r>
            <a:endParaRPr lang="en-US" dirty="0"/>
          </a:p>
        </p:txBody>
      </p:sp>
      <p:sp>
        <p:nvSpPr>
          <p:cNvPr id="2160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42913" y="1524000"/>
            <a:ext cx="6170612" cy="4679950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Airway may be blocked by: 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Food or liquids (meat most common food)</a:t>
            </a:r>
          </a:p>
          <a:p>
            <a:pPr lvl="1"/>
            <a:r>
              <a:rPr lang="en-US" sz="36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Blood or mucus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Foreign objects including the tongue</a:t>
            </a:r>
          </a:p>
          <a:p>
            <a:pPr lvl="1"/>
            <a:r>
              <a:rPr lang="en-US" sz="36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Vomitus</a:t>
            </a:r>
          </a:p>
        </p:txBody>
      </p:sp>
      <p:grpSp>
        <p:nvGrpSpPr>
          <p:cNvPr id="216116" name="Group 52"/>
          <p:cNvGrpSpPr>
            <a:grpSpLocks/>
          </p:cNvGrpSpPr>
          <p:nvPr/>
        </p:nvGrpSpPr>
        <p:grpSpPr bwMode="auto">
          <a:xfrm>
            <a:off x="6842125" y="1851025"/>
            <a:ext cx="1706563" cy="3757613"/>
            <a:chOff x="4224" y="1056"/>
            <a:chExt cx="767" cy="2112"/>
          </a:xfrm>
        </p:grpSpPr>
        <p:sp>
          <p:nvSpPr>
            <p:cNvPr id="216073" name="AutoShape 9"/>
            <p:cNvSpPr>
              <a:spLocks noChangeAspect="1" noChangeArrowheads="1" noTextEdit="1"/>
            </p:cNvSpPr>
            <p:nvPr/>
          </p:nvSpPr>
          <p:spPr bwMode="auto">
            <a:xfrm>
              <a:off x="4224" y="1056"/>
              <a:ext cx="767" cy="2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5" name="Freeform 11"/>
            <p:cNvSpPr>
              <a:spLocks/>
            </p:cNvSpPr>
            <p:nvPr/>
          </p:nvSpPr>
          <p:spPr bwMode="auto">
            <a:xfrm>
              <a:off x="4245" y="1070"/>
              <a:ext cx="736" cy="2077"/>
            </a:xfrm>
            <a:custGeom>
              <a:avLst/>
              <a:gdLst>
                <a:gd name="T0" fmla="*/ 2881 w 4416"/>
                <a:gd name="T1" fmla="*/ 247 h 12460"/>
                <a:gd name="T2" fmla="*/ 3135 w 4416"/>
                <a:gd name="T3" fmla="*/ 645 h 12460"/>
                <a:gd name="T4" fmla="*/ 3311 w 4416"/>
                <a:gd name="T5" fmla="*/ 1144 h 12460"/>
                <a:gd name="T6" fmla="*/ 3643 w 4416"/>
                <a:gd name="T7" fmla="*/ 1377 h 12460"/>
                <a:gd name="T8" fmla="*/ 3466 w 4416"/>
                <a:gd name="T9" fmla="*/ 1875 h 12460"/>
                <a:gd name="T10" fmla="*/ 3294 w 4416"/>
                <a:gd name="T11" fmla="*/ 2347 h 12460"/>
                <a:gd name="T12" fmla="*/ 3221 w 4416"/>
                <a:gd name="T13" fmla="*/ 2747 h 12460"/>
                <a:gd name="T14" fmla="*/ 2969 w 4416"/>
                <a:gd name="T15" fmla="*/ 3042 h 12460"/>
                <a:gd name="T16" fmla="*/ 3151 w 4416"/>
                <a:gd name="T17" fmla="*/ 3437 h 12460"/>
                <a:gd name="T18" fmla="*/ 3524 w 4416"/>
                <a:gd name="T19" fmla="*/ 3860 h 12460"/>
                <a:gd name="T20" fmla="*/ 3746 w 4416"/>
                <a:gd name="T21" fmla="*/ 5005 h 12460"/>
                <a:gd name="T22" fmla="*/ 4003 w 4416"/>
                <a:gd name="T23" fmla="*/ 6335 h 12460"/>
                <a:gd name="T24" fmla="*/ 4127 w 4416"/>
                <a:gd name="T25" fmla="*/ 6914 h 12460"/>
                <a:gd name="T26" fmla="*/ 4399 w 4416"/>
                <a:gd name="T27" fmla="*/ 7511 h 12460"/>
                <a:gd name="T28" fmla="*/ 4055 w 4416"/>
                <a:gd name="T29" fmla="*/ 8088 h 12460"/>
                <a:gd name="T30" fmla="*/ 3510 w 4416"/>
                <a:gd name="T31" fmla="*/ 8043 h 12460"/>
                <a:gd name="T32" fmla="*/ 3587 w 4416"/>
                <a:gd name="T33" fmla="*/ 7834 h 12460"/>
                <a:gd name="T34" fmla="*/ 3396 w 4416"/>
                <a:gd name="T35" fmla="*/ 7599 h 12460"/>
                <a:gd name="T36" fmla="*/ 3425 w 4416"/>
                <a:gd name="T37" fmla="*/ 7254 h 12460"/>
                <a:gd name="T38" fmla="*/ 3252 w 4416"/>
                <a:gd name="T39" fmla="*/ 6939 h 12460"/>
                <a:gd name="T40" fmla="*/ 3135 w 4416"/>
                <a:gd name="T41" fmla="*/ 7455 h 12460"/>
                <a:gd name="T42" fmla="*/ 3044 w 4416"/>
                <a:gd name="T43" fmla="*/ 8259 h 12460"/>
                <a:gd name="T44" fmla="*/ 3143 w 4416"/>
                <a:gd name="T45" fmla="*/ 8936 h 12460"/>
                <a:gd name="T46" fmla="*/ 3153 w 4416"/>
                <a:gd name="T47" fmla="*/ 9609 h 12460"/>
                <a:gd name="T48" fmla="*/ 3215 w 4416"/>
                <a:gd name="T49" fmla="*/ 10301 h 12460"/>
                <a:gd name="T50" fmla="*/ 3223 w 4416"/>
                <a:gd name="T51" fmla="*/ 11070 h 12460"/>
                <a:gd name="T52" fmla="*/ 3364 w 4416"/>
                <a:gd name="T53" fmla="*/ 11430 h 12460"/>
                <a:gd name="T54" fmla="*/ 3329 w 4416"/>
                <a:gd name="T55" fmla="*/ 11739 h 12460"/>
                <a:gd name="T56" fmla="*/ 3542 w 4416"/>
                <a:gd name="T57" fmla="*/ 11961 h 12460"/>
                <a:gd name="T58" fmla="*/ 3867 w 4416"/>
                <a:gd name="T59" fmla="*/ 12215 h 12460"/>
                <a:gd name="T60" fmla="*/ 3392 w 4416"/>
                <a:gd name="T61" fmla="*/ 12446 h 12460"/>
                <a:gd name="T62" fmla="*/ 2656 w 4416"/>
                <a:gd name="T63" fmla="*/ 12436 h 12460"/>
                <a:gd name="T64" fmla="*/ 1958 w 4416"/>
                <a:gd name="T65" fmla="*/ 12409 h 12460"/>
                <a:gd name="T66" fmla="*/ 1200 w 4416"/>
                <a:gd name="T67" fmla="*/ 12433 h 12460"/>
                <a:gd name="T68" fmla="*/ 539 w 4416"/>
                <a:gd name="T69" fmla="*/ 12347 h 12460"/>
                <a:gd name="T70" fmla="*/ 320 w 4416"/>
                <a:gd name="T71" fmla="*/ 12079 h 12460"/>
                <a:gd name="T72" fmla="*/ 565 w 4416"/>
                <a:gd name="T73" fmla="*/ 11897 h 12460"/>
                <a:gd name="T74" fmla="*/ 492 w 4416"/>
                <a:gd name="T75" fmla="*/ 11454 h 12460"/>
                <a:gd name="T76" fmla="*/ 772 w 4416"/>
                <a:gd name="T77" fmla="*/ 11067 h 12460"/>
                <a:gd name="T78" fmla="*/ 651 w 4416"/>
                <a:gd name="T79" fmla="*/ 10544 h 12460"/>
                <a:gd name="T80" fmla="*/ 676 w 4416"/>
                <a:gd name="T81" fmla="*/ 9978 h 12460"/>
                <a:gd name="T82" fmla="*/ 618 w 4416"/>
                <a:gd name="T83" fmla="*/ 9305 h 12460"/>
                <a:gd name="T84" fmla="*/ 701 w 4416"/>
                <a:gd name="T85" fmla="*/ 8827 h 12460"/>
                <a:gd name="T86" fmla="*/ 686 w 4416"/>
                <a:gd name="T87" fmla="*/ 8296 h 12460"/>
                <a:gd name="T88" fmla="*/ 652 w 4416"/>
                <a:gd name="T89" fmla="*/ 7735 h 12460"/>
                <a:gd name="T90" fmla="*/ 464 w 4416"/>
                <a:gd name="T91" fmla="*/ 7248 h 12460"/>
                <a:gd name="T92" fmla="*/ 529 w 4416"/>
                <a:gd name="T93" fmla="*/ 6659 h 12460"/>
                <a:gd name="T94" fmla="*/ 560 w 4416"/>
                <a:gd name="T95" fmla="*/ 6221 h 12460"/>
                <a:gd name="T96" fmla="*/ 573 w 4416"/>
                <a:gd name="T97" fmla="*/ 5813 h 12460"/>
                <a:gd name="T98" fmla="*/ 99 w 4416"/>
                <a:gd name="T99" fmla="*/ 5235 h 12460"/>
                <a:gd name="T100" fmla="*/ 52 w 4416"/>
                <a:gd name="T101" fmla="*/ 4345 h 12460"/>
                <a:gd name="T102" fmla="*/ 370 w 4416"/>
                <a:gd name="T103" fmla="*/ 3576 h 12460"/>
                <a:gd name="T104" fmla="*/ 747 w 4416"/>
                <a:gd name="T105" fmla="*/ 3247 h 12460"/>
                <a:gd name="T106" fmla="*/ 1177 w 4416"/>
                <a:gd name="T107" fmla="*/ 3108 h 12460"/>
                <a:gd name="T108" fmla="*/ 1121 w 4416"/>
                <a:gd name="T109" fmla="*/ 2788 h 12460"/>
                <a:gd name="T110" fmla="*/ 1091 w 4416"/>
                <a:gd name="T111" fmla="*/ 2141 h 12460"/>
                <a:gd name="T112" fmla="*/ 870 w 4416"/>
                <a:gd name="T113" fmla="*/ 1868 h 12460"/>
                <a:gd name="T114" fmla="*/ 699 w 4416"/>
                <a:gd name="T115" fmla="*/ 1548 h 12460"/>
                <a:gd name="T116" fmla="*/ 1096 w 4416"/>
                <a:gd name="T117" fmla="*/ 1046 h 12460"/>
                <a:gd name="T118" fmla="*/ 1427 w 4416"/>
                <a:gd name="T119" fmla="*/ 388 h 12460"/>
                <a:gd name="T120" fmla="*/ 1912 w 4416"/>
                <a:gd name="T121" fmla="*/ 67 h 12460"/>
                <a:gd name="T122" fmla="*/ 2492 w 4416"/>
                <a:gd name="T123" fmla="*/ 98 h 12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16" h="12460">
                  <a:moveTo>
                    <a:pt x="2621" y="22"/>
                  </a:moveTo>
                  <a:lnTo>
                    <a:pt x="2746" y="22"/>
                  </a:lnTo>
                  <a:lnTo>
                    <a:pt x="2747" y="34"/>
                  </a:lnTo>
                  <a:lnTo>
                    <a:pt x="2746" y="44"/>
                  </a:lnTo>
                  <a:lnTo>
                    <a:pt x="2743" y="52"/>
                  </a:lnTo>
                  <a:lnTo>
                    <a:pt x="2739" y="60"/>
                  </a:lnTo>
                  <a:lnTo>
                    <a:pt x="2733" y="67"/>
                  </a:lnTo>
                  <a:lnTo>
                    <a:pt x="2727" y="73"/>
                  </a:lnTo>
                  <a:lnTo>
                    <a:pt x="2720" y="79"/>
                  </a:lnTo>
                  <a:lnTo>
                    <a:pt x="2715" y="83"/>
                  </a:lnTo>
                  <a:lnTo>
                    <a:pt x="2836" y="147"/>
                  </a:lnTo>
                  <a:lnTo>
                    <a:pt x="2774" y="208"/>
                  </a:lnTo>
                  <a:lnTo>
                    <a:pt x="2802" y="215"/>
                  </a:lnTo>
                  <a:lnTo>
                    <a:pt x="2829" y="223"/>
                  </a:lnTo>
                  <a:lnTo>
                    <a:pt x="2855" y="234"/>
                  </a:lnTo>
                  <a:lnTo>
                    <a:pt x="2881" y="247"/>
                  </a:lnTo>
                  <a:lnTo>
                    <a:pt x="2905" y="262"/>
                  </a:lnTo>
                  <a:lnTo>
                    <a:pt x="2928" y="279"/>
                  </a:lnTo>
                  <a:lnTo>
                    <a:pt x="2951" y="298"/>
                  </a:lnTo>
                  <a:lnTo>
                    <a:pt x="2972" y="317"/>
                  </a:lnTo>
                  <a:lnTo>
                    <a:pt x="2991" y="338"/>
                  </a:lnTo>
                  <a:lnTo>
                    <a:pt x="3010" y="361"/>
                  </a:lnTo>
                  <a:lnTo>
                    <a:pt x="3027" y="384"/>
                  </a:lnTo>
                  <a:lnTo>
                    <a:pt x="3042" y="410"/>
                  </a:lnTo>
                  <a:lnTo>
                    <a:pt x="3055" y="435"/>
                  </a:lnTo>
                  <a:lnTo>
                    <a:pt x="3066" y="461"/>
                  </a:lnTo>
                  <a:lnTo>
                    <a:pt x="3074" y="488"/>
                  </a:lnTo>
                  <a:lnTo>
                    <a:pt x="3081" y="516"/>
                  </a:lnTo>
                  <a:lnTo>
                    <a:pt x="3090" y="549"/>
                  </a:lnTo>
                  <a:lnTo>
                    <a:pt x="3103" y="581"/>
                  </a:lnTo>
                  <a:lnTo>
                    <a:pt x="3118" y="614"/>
                  </a:lnTo>
                  <a:lnTo>
                    <a:pt x="3135" y="645"/>
                  </a:lnTo>
                  <a:lnTo>
                    <a:pt x="3154" y="675"/>
                  </a:lnTo>
                  <a:lnTo>
                    <a:pt x="3173" y="705"/>
                  </a:lnTo>
                  <a:lnTo>
                    <a:pt x="3193" y="735"/>
                  </a:lnTo>
                  <a:lnTo>
                    <a:pt x="3214" y="765"/>
                  </a:lnTo>
                  <a:lnTo>
                    <a:pt x="3232" y="796"/>
                  </a:lnTo>
                  <a:lnTo>
                    <a:pt x="3249" y="827"/>
                  </a:lnTo>
                  <a:lnTo>
                    <a:pt x="3266" y="859"/>
                  </a:lnTo>
                  <a:lnTo>
                    <a:pt x="3279" y="892"/>
                  </a:lnTo>
                  <a:lnTo>
                    <a:pt x="3290" y="926"/>
                  </a:lnTo>
                  <a:lnTo>
                    <a:pt x="3297" y="962"/>
                  </a:lnTo>
                  <a:lnTo>
                    <a:pt x="3299" y="999"/>
                  </a:lnTo>
                  <a:lnTo>
                    <a:pt x="3297" y="1038"/>
                  </a:lnTo>
                  <a:lnTo>
                    <a:pt x="3292" y="1074"/>
                  </a:lnTo>
                  <a:lnTo>
                    <a:pt x="3292" y="1103"/>
                  </a:lnTo>
                  <a:lnTo>
                    <a:pt x="3299" y="1126"/>
                  </a:lnTo>
                  <a:lnTo>
                    <a:pt x="3311" y="1144"/>
                  </a:lnTo>
                  <a:lnTo>
                    <a:pt x="3326" y="1157"/>
                  </a:lnTo>
                  <a:lnTo>
                    <a:pt x="3345" y="1167"/>
                  </a:lnTo>
                  <a:lnTo>
                    <a:pt x="3367" y="1175"/>
                  </a:lnTo>
                  <a:lnTo>
                    <a:pt x="3390" y="1181"/>
                  </a:lnTo>
                  <a:lnTo>
                    <a:pt x="3415" y="1186"/>
                  </a:lnTo>
                  <a:lnTo>
                    <a:pt x="3442" y="1190"/>
                  </a:lnTo>
                  <a:lnTo>
                    <a:pt x="3467" y="1195"/>
                  </a:lnTo>
                  <a:lnTo>
                    <a:pt x="3493" y="1201"/>
                  </a:lnTo>
                  <a:lnTo>
                    <a:pt x="3517" y="1209"/>
                  </a:lnTo>
                  <a:lnTo>
                    <a:pt x="3540" y="1220"/>
                  </a:lnTo>
                  <a:lnTo>
                    <a:pt x="3560" y="1234"/>
                  </a:lnTo>
                  <a:lnTo>
                    <a:pt x="3576" y="1254"/>
                  </a:lnTo>
                  <a:lnTo>
                    <a:pt x="3599" y="1283"/>
                  </a:lnTo>
                  <a:lnTo>
                    <a:pt x="3618" y="1314"/>
                  </a:lnTo>
                  <a:lnTo>
                    <a:pt x="3632" y="1345"/>
                  </a:lnTo>
                  <a:lnTo>
                    <a:pt x="3643" y="1377"/>
                  </a:lnTo>
                  <a:lnTo>
                    <a:pt x="3649" y="1411"/>
                  </a:lnTo>
                  <a:lnTo>
                    <a:pt x="3654" y="1444"/>
                  </a:lnTo>
                  <a:lnTo>
                    <a:pt x="3654" y="1479"/>
                  </a:lnTo>
                  <a:lnTo>
                    <a:pt x="3652" y="1512"/>
                  </a:lnTo>
                  <a:lnTo>
                    <a:pt x="3648" y="1547"/>
                  </a:lnTo>
                  <a:lnTo>
                    <a:pt x="3641" y="1581"/>
                  </a:lnTo>
                  <a:lnTo>
                    <a:pt x="3633" y="1615"/>
                  </a:lnTo>
                  <a:lnTo>
                    <a:pt x="3623" y="1648"/>
                  </a:lnTo>
                  <a:lnTo>
                    <a:pt x="3613" y="1682"/>
                  </a:lnTo>
                  <a:lnTo>
                    <a:pt x="3601" y="1714"/>
                  </a:lnTo>
                  <a:lnTo>
                    <a:pt x="3588" y="1745"/>
                  </a:lnTo>
                  <a:lnTo>
                    <a:pt x="3576" y="1776"/>
                  </a:lnTo>
                  <a:lnTo>
                    <a:pt x="3535" y="1792"/>
                  </a:lnTo>
                  <a:lnTo>
                    <a:pt x="3505" y="1815"/>
                  </a:lnTo>
                  <a:lnTo>
                    <a:pt x="3482" y="1843"/>
                  </a:lnTo>
                  <a:lnTo>
                    <a:pt x="3466" y="1875"/>
                  </a:lnTo>
                  <a:lnTo>
                    <a:pt x="3455" y="1910"/>
                  </a:lnTo>
                  <a:lnTo>
                    <a:pt x="3448" y="1947"/>
                  </a:lnTo>
                  <a:lnTo>
                    <a:pt x="3442" y="1986"/>
                  </a:lnTo>
                  <a:lnTo>
                    <a:pt x="3438" y="2025"/>
                  </a:lnTo>
                  <a:lnTo>
                    <a:pt x="3434" y="2063"/>
                  </a:lnTo>
                  <a:lnTo>
                    <a:pt x="3427" y="2100"/>
                  </a:lnTo>
                  <a:lnTo>
                    <a:pt x="3417" y="2135"/>
                  </a:lnTo>
                  <a:lnTo>
                    <a:pt x="3403" y="2166"/>
                  </a:lnTo>
                  <a:lnTo>
                    <a:pt x="3381" y="2193"/>
                  </a:lnTo>
                  <a:lnTo>
                    <a:pt x="3353" y="2214"/>
                  </a:lnTo>
                  <a:lnTo>
                    <a:pt x="3315" y="2229"/>
                  </a:lnTo>
                  <a:lnTo>
                    <a:pt x="3268" y="2238"/>
                  </a:lnTo>
                  <a:lnTo>
                    <a:pt x="3276" y="2265"/>
                  </a:lnTo>
                  <a:lnTo>
                    <a:pt x="3284" y="2293"/>
                  </a:lnTo>
                  <a:lnTo>
                    <a:pt x="3290" y="2319"/>
                  </a:lnTo>
                  <a:lnTo>
                    <a:pt x="3294" y="2347"/>
                  </a:lnTo>
                  <a:lnTo>
                    <a:pt x="3297" y="2374"/>
                  </a:lnTo>
                  <a:lnTo>
                    <a:pt x="3299" y="2400"/>
                  </a:lnTo>
                  <a:lnTo>
                    <a:pt x="3300" y="2425"/>
                  </a:lnTo>
                  <a:lnTo>
                    <a:pt x="3299" y="2452"/>
                  </a:lnTo>
                  <a:lnTo>
                    <a:pt x="3298" y="2477"/>
                  </a:lnTo>
                  <a:lnTo>
                    <a:pt x="3296" y="2504"/>
                  </a:lnTo>
                  <a:lnTo>
                    <a:pt x="3292" y="2529"/>
                  </a:lnTo>
                  <a:lnTo>
                    <a:pt x="3287" y="2555"/>
                  </a:lnTo>
                  <a:lnTo>
                    <a:pt x="3282" y="2579"/>
                  </a:lnTo>
                  <a:lnTo>
                    <a:pt x="3275" y="2604"/>
                  </a:lnTo>
                  <a:lnTo>
                    <a:pt x="3268" y="2628"/>
                  </a:lnTo>
                  <a:lnTo>
                    <a:pt x="3260" y="2653"/>
                  </a:lnTo>
                  <a:lnTo>
                    <a:pt x="3251" y="2677"/>
                  </a:lnTo>
                  <a:lnTo>
                    <a:pt x="3241" y="2700"/>
                  </a:lnTo>
                  <a:lnTo>
                    <a:pt x="3231" y="2724"/>
                  </a:lnTo>
                  <a:lnTo>
                    <a:pt x="3221" y="2747"/>
                  </a:lnTo>
                  <a:lnTo>
                    <a:pt x="3209" y="2770"/>
                  </a:lnTo>
                  <a:lnTo>
                    <a:pt x="3196" y="2793"/>
                  </a:lnTo>
                  <a:lnTo>
                    <a:pt x="3184" y="2815"/>
                  </a:lnTo>
                  <a:lnTo>
                    <a:pt x="3170" y="2838"/>
                  </a:lnTo>
                  <a:lnTo>
                    <a:pt x="3157" y="2860"/>
                  </a:lnTo>
                  <a:lnTo>
                    <a:pt x="3142" y="2882"/>
                  </a:lnTo>
                  <a:lnTo>
                    <a:pt x="3128" y="2904"/>
                  </a:lnTo>
                  <a:lnTo>
                    <a:pt x="3113" y="2925"/>
                  </a:lnTo>
                  <a:lnTo>
                    <a:pt x="3098" y="2946"/>
                  </a:lnTo>
                  <a:lnTo>
                    <a:pt x="3083" y="2966"/>
                  </a:lnTo>
                  <a:lnTo>
                    <a:pt x="3068" y="2987"/>
                  </a:lnTo>
                  <a:lnTo>
                    <a:pt x="3052" y="3008"/>
                  </a:lnTo>
                  <a:lnTo>
                    <a:pt x="3032" y="3018"/>
                  </a:lnTo>
                  <a:lnTo>
                    <a:pt x="3011" y="3026"/>
                  </a:lnTo>
                  <a:lnTo>
                    <a:pt x="2990" y="3034"/>
                  </a:lnTo>
                  <a:lnTo>
                    <a:pt x="2969" y="3042"/>
                  </a:lnTo>
                  <a:lnTo>
                    <a:pt x="2950" y="3053"/>
                  </a:lnTo>
                  <a:lnTo>
                    <a:pt x="2931" y="3064"/>
                  </a:lnTo>
                  <a:lnTo>
                    <a:pt x="2914" y="3079"/>
                  </a:lnTo>
                  <a:lnTo>
                    <a:pt x="2899" y="3100"/>
                  </a:lnTo>
                  <a:lnTo>
                    <a:pt x="2906" y="3136"/>
                  </a:lnTo>
                  <a:lnTo>
                    <a:pt x="2917" y="3170"/>
                  </a:lnTo>
                  <a:lnTo>
                    <a:pt x="2931" y="3203"/>
                  </a:lnTo>
                  <a:lnTo>
                    <a:pt x="2947" y="3233"/>
                  </a:lnTo>
                  <a:lnTo>
                    <a:pt x="2967" y="3262"/>
                  </a:lnTo>
                  <a:lnTo>
                    <a:pt x="2989" y="3289"/>
                  </a:lnTo>
                  <a:lnTo>
                    <a:pt x="3012" y="3317"/>
                  </a:lnTo>
                  <a:lnTo>
                    <a:pt x="3037" y="3342"/>
                  </a:lnTo>
                  <a:lnTo>
                    <a:pt x="3064" y="3367"/>
                  </a:lnTo>
                  <a:lnTo>
                    <a:pt x="3091" y="3391"/>
                  </a:lnTo>
                  <a:lnTo>
                    <a:pt x="3121" y="3414"/>
                  </a:lnTo>
                  <a:lnTo>
                    <a:pt x="3151" y="3437"/>
                  </a:lnTo>
                  <a:lnTo>
                    <a:pt x="3181" y="3459"/>
                  </a:lnTo>
                  <a:lnTo>
                    <a:pt x="3213" y="3482"/>
                  </a:lnTo>
                  <a:lnTo>
                    <a:pt x="3242" y="3504"/>
                  </a:lnTo>
                  <a:lnTo>
                    <a:pt x="3272" y="3526"/>
                  </a:lnTo>
                  <a:lnTo>
                    <a:pt x="3302" y="3549"/>
                  </a:lnTo>
                  <a:lnTo>
                    <a:pt x="3331" y="3572"/>
                  </a:lnTo>
                  <a:lnTo>
                    <a:pt x="3360" y="3596"/>
                  </a:lnTo>
                  <a:lnTo>
                    <a:pt x="3387" y="3620"/>
                  </a:lnTo>
                  <a:lnTo>
                    <a:pt x="3412" y="3646"/>
                  </a:lnTo>
                  <a:lnTo>
                    <a:pt x="3435" y="3672"/>
                  </a:lnTo>
                  <a:lnTo>
                    <a:pt x="3457" y="3700"/>
                  </a:lnTo>
                  <a:lnTo>
                    <a:pt x="3475" y="3729"/>
                  </a:lnTo>
                  <a:lnTo>
                    <a:pt x="3493" y="3759"/>
                  </a:lnTo>
                  <a:lnTo>
                    <a:pt x="3505" y="3791"/>
                  </a:lnTo>
                  <a:lnTo>
                    <a:pt x="3517" y="3824"/>
                  </a:lnTo>
                  <a:lnTo>
                    <a:pt x="3524" y="3860"/>
                  </a:lnTo>
                  <a:lnTo>
                    <a:pt x="3527" y="3897"/>
                  </a:lnTo>
                  <a:lnTo>
                    <a:pt x="3527" y="3937"/>
                  </a:lnTo>
                  <a:lnTo>
                    <a:pt x="3523" y="3979"/>
                  </a:lnTo>
                  <a:lnTo>
                    <a:pt x="3515" y="4024"/>
                  </a:lnTo>
                  <a:lnTo>
                    <a:pt x="3543" y="4101"/>
                  </a:lnTo>
                  <a:lnTo>
                    <a:pt x="3570" y="4181"/>
                  </a:lnTo>
                  <a:lnTo>
                    <a:pt x="3594" y="4260"/>
                  </a:lnTo>
                  <a:lnTo>
                    <a:pt x="3617" y="4341"/>
                  </a:lnTo>
                  <a:lnTo>
                    <a:pt x="3638" y="4422"/>
                  </a:lnTo>
                  <a:lnTo>
                    <a:pt x="3656" y="4504"/>
                  </a:lnTo>
                  <a:lnTo>
                    <a:pt x="3674" y="4587"/>
                  </a:lnTo>
                  <a:lnTo>
                    <a:pt x="3691" y="4670"/>
                  </a:lnTo>
                  <a:lnTo>
                    <a:pt x="3706" y="4753"/>
                  </a:lnTo>
                  <a:lnTo>
                    <a:pt x="3720" y="4837"/>
                  </a:lnTo>
                  <a:lnTo>
                    <a:pt x="3734" y="4921"/>
                  </a:lnTo>
                  <a:lnTo>
                    <a:pt x="3746" y="5005"/>
                  </a:lnTo>
                  <a:lnTo>
                    <a:pt x="3759" y="5090"/>
                  </a:lnTo>
                  <a:lnTo>
                    <a:pt x="3770" y="5175"/>
                  </a:lnTo>
                  <a:lnTo>
                    <a:pt x="3783" y="5259"/>
                  </a:lnTo>
                  <a:lnTo>
                    <a:pt x="3795" y="5344"/>
                  </a:lnTo>
                  <a:lnTo>
                    <a:pt x="3807" y="5429"/>
                  </a:lnTo>
                  <a:lnTo>
                    <a:pt x="3820" y="5514"/>
                  </a:lnTo>
                  <a:lnTo>
                    <a:pt x="3833" y="5598"/>
                  </a:lnTo>
                  <a:lnTo>
                    <a:pt x="3847" y="5682"/>
                  </a:lnTo>
                  <a:lnTo>
                    <a:pt x="3862" y="5765"/>
                  </a:lnTo>
                  <a:lnTo>
                    <a:pt x="3878" y="5848"/>
                  </a:lnTo>
                  <a:lnTo>
                    <a:pt x="3894" y="5931"/>
                  </a:lnTo>
                  <a:lnTo>
                    <a:pt x="3912" y="6013"/>
                  </a:lnTo>
                  <a:lnTo>
                    <a:pt x="3933" y="6095"/>
                  </a:lnTo>
                  <a:lnTo>
                    <a:pt x="3955" y="6176"/>
                  </a:lnTo>
                  <a:lnTo>
                    <a:pt x="3978" y="6255"/>
                  </a:lnTo>
                  <a:lnTo>
                    <a:pt x="4003" y="6335"/>
                  </a:lnTo>
                  <a:lnTo>
                    <a:pt x="4031" y="6412"/>
                  </a:lnTo>
                  <a:lnTo>
                    <a:pt x="4062" y="6490"/>
                  </a:lnTo>
                  <a:lnTo>
                    <a:pt x="4094" y="6566"/>
                  </a:lnTo>
                  <a:lnTo>
                    <a:pt x="4130" y="6641"/>
                  </a:lnTo>
                  <a:lnTo>
                    <a:pt x="4124" y="6668"/>
                  </a:lnTo>
                  <a:lnTo>
                    <a:pt x="4121" y="6695"/>
                  </a:lnTo>
                  <a:lnTo>
                    <a:pt x="4119" y="6720"/>
                  </a:lnTo>
                  <a:lnTo>
                    <a:pt x="4119" y="6743"/>
                  </a:lnTo>
                  <a:lnTo>
                    <a:pt x="4120" y="6766"/>
                  </a:lnTo>
                  <a:lnTo>
                    <a:pt x="4121" y="6788"/>
                  </a:lnTo>
                  <a:lnTo>
                    <a:pt x="4123" y="6809"/>
                  </a:lnTo>
                  <a:lnTo>
                    <a:pt x="4126" y="6830"/>
                  </a:lnTo>
                  <a:lnTo>
                    <a:pt x="4128" y="6851"/>
                  </a:lnTo>
                  <a:lnTo>
                    <a:pt x="4129" y="6871"/>
                  </a:lnTo>
                  <a:lnTo>
                    <a:pt x="4129" y="6893"/>
                  </a:lnTo>
                  <a:lnTo>
                    <a:pt x="4127" y="6914"/>
                  </a:lnTo>
                  <a:lnTo>
                    <a:pt x="4123" y="6936"/>
                  </a:lnTo>
                  <a:lnTo>
                    <a:pt x="4117" y="6959"/>
                  </a:lnTo>
                  <a:lnTo>
                    <a:pt x="4109" y="6983"/>
                  </a:lnTo>
                  <a:lnTo>
                    <a:pt x="4098" y="7009"/>
                  </a:lnTo>
                  <a:lnTo>
                    <a:pt x="4116" y="7054"/>
                  </a:lnTo>
                  <a:lnTo>
                    <a:pt x="4138" y="7097"/>
                  </a:lnTo>
                  <a:lnTo>
                    <a:pt x="4164" y="7139"/>
                  </a:lnTo>
                  <a:lnTo>
                    <a:pt x="4191" y="7180"/>
                  </a:lnTo>
                  <a:lnTo>
                    <a:pt x="4220" y="7221"/>
                  </a:lnTo>
                  <a:lnTo>
                    <a:pt x="4250" y="7260"/>
                  </a:lnTo>
                  <a:lnTo>
                    <a:pt x="4280" y="7300"/>
                  </a:lnTo>
                  <a:lnTo>
                    <a:pt x="4309" y="7340"/>
                  </a:lnTo>
                  <a:lnTo>
                    <a:pt x="4337" y="7381"/>
                  </a:lnTo>
                  <a:lnTo>
                    <a:pt x="4361" y="7423"/>
                  </a:lnTo>
                  <a:lnTo>
                    <a:pt x="4383" y="7466"/>
                  </a:lnTo>
                  <a:lnTo>
                    <a:pt x="4399" y="7511"/>
                  </a:lnTo>
                  <a:lnTo>
                    <a:pt x="4410" y="7559"/>
                  </a:lnTo>
                  <a:lnTo>
                    <a:pt x="4416" y="7608"/>
                  </a:lnTo>
                  <a:lnTo>
                    <a:pt x="4415" y="7661"/>
                  </a:lnTo>
                  <a:lnTo>
                    <a:pt x="4406" y="7717"/>
                  </a:lnTo>
                  <a:lnTo>
                    <a:pt x="4377" y="7751"/>
                  </a:lnTo>
                  <a:lnTo>
                    <a:pt x="4349" y="7786"/>
                  </a:lnTo>
                  <a:lnTo>
                    <a:pt x="4320" y="7819"/>
                  </a:lnTo>
                  <a:lnTo>
                    <a:pt x="4293" y="7853"/>
                  </a:lnTo>
                  <a:lnTo>
                    <a:pt x="4265" y="7885"/>
                  </a:lnTo>
                  <a:lnTo>
                    <a:pt x="4236" y="7917"/>
                  </a:lnTo>
                  <a:lnTo>
                    <a:pt x="4207" y="7948"/>
                  </a:lnTo>
                  <a:lnTo>
                    <a:pt x="4179" y="7978"/>
                  </a:lnTo>
                  <a:lnTo>
                    <a:pt x="4150" y="8007"/>
                  </a:lnTo>
                  <a:lnTo>
                    <a:pt x="4119" y="8035"/>
                  </a:lnTo>
                  <a:lnTo>
                    <a:pt x="4088" y="8063"/>
                  </a:lnTo>
                  <a:lnTo>
                    <a:pt x="4055" y="8088"/>
                  </a:lnTo>
                  <a:lnTo>
                    <a:pt x="4022" y="8113"/>
                  </a:lnTo>
                  <a:lnTo>
                    <a:pt x="3987" y="8136"/>
                  </a:lnTo>
                  <a:lnTo>
                    <a:pt x="3950" y="8158"/>
                  </a:lnTo>
                  <a:lnTo>
                    <a:pt x="3912" y="8179"/>
                  </a:lnTo>
                  <a:lnTo>
                    <a:pt x="3881" y="8163"/>
                  </a:lnTo>
                  <a:lnTo>
                    <a:pt x="3849" y="8150"/>
                  </a:lnTo>
                  <a:lnTo>
                    <a:pt x="3814" y="8139"/>
                  </a:lnTo>
                  <a:lnTo>
                    <a:pt x="3780" y="8130"/>
                  </a:lnTo>
                  <a:lnTo>
                    <a:pt x="3744" y="8121"/>
                  </a:lnTo>
                  <a:lnTo>
                    <a:pt x="3708" y="8113"/>
                  </a:lnTo>
                  <a:lnTo>
                    <a:pt x="3672" y="8105"/>
                  </a:lnTo>
                  <a:lnTo>
                    <a:pt x="3638" y="8096"/>
                  </a:lnTo>
                  <a:lnTo>
                    <a:pt x="3603" y="8087"/>
                  </a:lnTo>
                  <a:lnTo>
                    <a:pt x="3571" y="8074"/>
                  </a:lnTo>
                  <a:lnTo>
                    <a:pt x="3540" y="8060"/>
                  </a:lnTo>
                  <a:lnTo>
                    <a:pt x="3510" y="8043"/>
                  </a:lnTo>
                  <a:lnTo>
                    <a:pt x="3483" y="8022"/>
                  </a:lnTo>
                  <a:lnTo>
                    <a:pt x="3459" y="7997"/>
                  </a:lnTo>
                  <a:lnTo>
                    <a:pt x="3438" y="7967"/>
                  </a:lnTo>
                  <a:lnTo>
                    <a:pt x="3421" y="7932"/>
                  </a:lnTo>
                  <a:lnTo>
                    <a:pt x="3425" y="7908"/>
                  </a:lnTo>
                  <a:lnTo>
                    <a:pt x="3430" y="7890"/>
                  </a:lnTo>
                  <a:lnTo>
                    <a:pt x="3441" y="7876"/>
                  </a:lnTo>
                  <a:lnTo>
                    <a:pt x="3452" y="7865"/>
                  </a:lnTo>
                  <a:lnTo>
                    <a:pt x="3466" y="7857"/>
                  </a:lnTo>
                  <a:lnTo>
                    <a:pt x="3482" y="7853"/>
                  </a:lnTo>
                  <a:lnTo>
                    <a:pt x="3498" y="7850"/>
                  </a:lnTo>
                  <a:lnTo>
                    <a:pt x="3517" y="7848"/>
                  </a:lnTo>
                  <a:lnTo>
                    <a:pt x="3535" y="7846"/>
                  </a:lnTo>
                  <a:lnTo>
                    <a:pt x="3553" y="7843"/>
                  </a:lnTo>
                  <a:lnTo>
                    <a:pt x="3570" y="7840"/>
                  </a:lnTo>
                  <a:lnTo>
                    <a:pt x="3587" y="7834"/>
                  </a:lnTo>
                  <a:lnTo>
                    <a:pt x="3602" y="7826"/>
                  </a:lnTo>
                  <a:lnTo>
                    <a:pt x="3616" y="7815"/>
                  </a:lnTo>
                  <a:lnTo>
                    <a:pt x="3628" y="7799"/>
                  </a:lnTo>
                  <a:lnTo>
                    <a:pt x="3636" y="7778"/>
                  </a:lnTo>
                  <a:lnTo>
                    <a:pt x="3621" y="7756"/>
                  </a:lnTo>
                  <a:lnTo>
                    <a:pt x="3602" y="7736"/>
                  </a:lnTo>
                  <a:lnTo>
                    <a:pt x="3583" y="7719"/>
                  </a:lnTo>
                  <a:lnTo>
                    <a:pt x="3562" y="7705"/>
                  </a:lnTo>
                  <a:lnTo>
                    <a:pt x="3540" y="7691"/>
                  </a:lnTo>
                  <a:lnTo>
                    <a:pt x="3517" y="7680"/>
                  </a:lnTo>
                  <a:lnTo>
                    <a:pt x="3494" y="7667"/>
                  </a:lnTo>
                  <a:lnTo>
                    <a:pt x="3472" y="7656"/>
                  </a:lnTo>
                  <a:lnTo>
                    <a:pt x="3450" y="7644"/>
                  </a:lnTo>
                  <a:lnTo>
                    <a:pt x="3430" y="7630"/>
                  </a:lnTo>
                  <a:lnTo>
                    <a:pt x="3412" y="7616"/>
                  </a:lnTo>
                  <a:lnTo>
                    <a:pt x="3396" y="7599"/>
                  </a:lnTo>
                  <a:lnTo>
                    <a:pt x="3382" y="7581"/>
                  </a:lnTo>
                  <a:lnTo>
                    <a:pt x="3370" y="7557"/>
                  </a:lnTo>
                  <a:lnTo>
                    <a:pt x="3364" y="7532"/>
                  </a:lnTo>
                  <a:lnTo>
                    <a:pt x="3360" y="7502"/>
                  </a:lnTo>
                  <a:lnTo>
                    <a:pt x="3365" y="7480"/>
                  </a:lnTo>
                  <a:lnTo>
                    <a:pt x="3370" y="7459"/>
                  </a:lnTo>
                  <a:lnTo>
                    <a:pt x="3376" y="7439"/>
                  </a:lnTo>
                  <a:lnTo>
                    <a:pt x="3383" y="7419"/>
                  </a:lnTo>
                  <a:lnTo>
                    <a:pt x="3389" y="7398"/>
                  </a:lnTo>
                  <a:lnTo>
                    <a:pt x="3396" y="7379"/>
                  </a:lnTo>
                  <a:lnTo>
                    <a:pt x="3402" y="7358"/>
                  </a:lnTo>
                  <a:lnTo>
                    <a:pt x="3409" y="7338"/>
                  </a:lnTo>
                  <a:lnTo>
                    <a:pt x="3413" y="7318"/>
                  </a:lnTo>
                  <a:lnTo>
                    <a:pt x="3418" y="7297"/>
                  </a:lnTo>
                  <a:lnTo>
                    <a:pt x="3422" y="7276"/>
                  </a:lnTo>
                  <a:lnTo>
                    <a:pt x="3425" y="7254"/>
                  </a:lnTo>
                  <a:lnTo>
                    <a:pt x="3426" y="7232"/>
                  </a:lnTo>
                  <a:lnTo>
                    <a:pt x="3426" y="7209"/>
                  </a:lnTo>
                  <a:lnTo>
                    <a:pt x="3425" y="7186"/>
                  </a:lnTo>
                  <a:lnTo>
                    <a:pt x="3421" y="7162"/>
                  </a:lnTo>
                  <a:lnTo>
                    <a:pt x="3403" y="7148"/>
                  </a:lnTo>
                  <a:lnTo>
                    <a:pt x="3385" y="7134"/>
                  </a:lnTo>
                  <a:lnTo>
                    <a:pt x="3369" y="7118"/>
                  </a:lnTo>
                  <a:lnTo>
                    <a:pt x="3354" y="7101"/>
                  </a:lnTo>
                  <a:lnTo>
                    <a:pt x="3339" y="7083"/>
                  </a:lnTo>
                  <a:lnTo>
                    <a:pt x="3326" y="7064"/>
                  </a:lnTo>
                  <a:lnTo>
                    <a:pt x="3313" y="7044"/>
                  </a:lnTo>
                  <a:lnTo>
                    <a:pt x="3300" y="7024"/>
                  </a:lnTo>
                  <a:lnTo>
                    <a:pt x="3287" y="7003"/>
                  </a:lnTo>
                  <a:lnTo>
                    <a:pt x="3275" y="6982"/>
                  </a:lnTo>
                  <a:lnTo>
                    <a:pt x="3263" y="6960"/>
                  </a:lnTo>
                  <a:lnTo>
                    <a:pt x="3252" y="6939"/>
                  </a:lnTo>
                  <a:lnTo>
                    <a:pt x="3240" y="6917"/>
                  </a:lnTo>
                  <a:lnTo>
                    <a:pt x="3230" y="6896"/>
                  </a:lnTo>
                  <a:lnTo>
                    <a:pt x="3218" y="6875"/>
                  </a:lnTo>
                  <a:lnTo>
                    <a:pt x="3207" y="6854"/>
                  </a:lnTo>
                  <a:lnTo>
                    <a:pt x="3201" y="6904"/>
                  </a:lnTo>
                  <a:lnTo>
                    <a:pt x="3195" y="6954"/>
                  </a:lnTo>
                  <a:lnTo>
                    <a:pt x="3188" y="7004"/>
                  </a:lnTo>
                  <a:lnTo>
                    <a:pt x="3183" y="7054"/>
                  </a:lnTo>
                  <a:lnTo>
                    <a:pt x="3177" y="7104"/>
                  </a:lnTo>
                  <a:lnTo>
                    <a:pt x="3171" y="7154"/>
                  </a:lnTo>
                  <a:lnTo>
                    <a:pt x="3165" y="7205"/>
                  </a:lnTo>
                  <a:lnTo>
                    <a:pt x="3159" y="7254"/>
                  </a:lnTo>
                  <a:lnTo>
                    <a:pt x="3153" y="7305"/>
                  </a:lnTo>
                  <a:lnTo>
                    <a:pt x="3147" y="7355"/>
                  </a:lnTo>
                  <a:lnTo>
                    <a:pt x="3141" y="7405"/>
                  </a:lnTo>
                  <a:lnTo>
                    <a:pt x="3135" y="7455"/>
                  </a:lnTo>
                  <a:lnTo>
                    <a:pt x="3130" y="7506"/>
                  </a:lnTo>
                  <a:lnTo>
                    <a:pt x="3124" y="7555"/>
                  </a:lnTo>
                  <a:lnTo>
                    <a:pt x="3118" y="7606"/>
                  </a:lnTo>
                  <a:lnTo>
                    <a:pt x="3112" y="7656"/>
                  </a:lnTo>
                  <a:lnTo>
                    <a:pt x="3106" y="7706"/>
                  </a:lnTo>
                  <a:lnTo>
                    <a:pt x="3101" y="7757"/>
                  </a:lnTo>
                  <a:lnTo>
                    <a:pt x="3095" y="7807"/>
                  </a:lnTo>
                  <a:lnTo>
                    <a:pt x="3089" y="7857"/>
                  </a:lnTo>
                  <a:lnTo>
                    <a:pt x="3083" y="7907"/>
                  </a:lnTo>
                  <a:lnTo>
                    <a:pt x="3078" y="7958"/>
                  </a:lnTo>
                  <a:lnTo>
                    <a:pt x="3072" y="8007"/>
                  </a:lnTo>
                  <a:lnTo>
                    <a:pt x="3066" y="8058"/>
                  </a:lnTo>
                  <a:lnTo>
                    <a:pt x="3060" y="8108"/>
                  </a:lnTo>
                  <a:lnTo>
                    <a:pt x="3055" y="8158"/>
                  </a:lnTo>
                  <a:lnTo>
                    <a:pt x="3049" y="8208"/>
                  </a:lnTo>
                  <a:lnTo>
                    <a:pt x="3044" y="8259"/>
                  </a:lnTo>
                  <a:lnTo>
                    <a:pt x="3038" y="8308"/>
                  </a:lnTo>
                  <a:lnTo>
                    <a:pt x="3033" y="8358"/>
                  </a:lnTo>
                  <a:lnTo>
                    <a:pt x="3027" y="8409"/>
                  </a:lnTo>
                  <a:lnTo>
                    <a:pt x="3021" y="8458"/>
                  </a:lnTo>
                  <a:lnTo>
                    <a:pt x="3036" y="8495"/>
                  </a:lnTo>
                  <a:lnTo>
                    <a:pt x="3052" y="8532"/>
                  </a:lnTo>
                  <a:lnTo>
                    <a:pt x="3067" y="8570"/>
                  </a:lnTo>
                  <a:lnTo>
                    <a:pt x="3081" y="8609"/>
                  </a:lnTo>
                  <a:lnTo>
                    <a:pt x="3095" y="8648"/>
                  </a:lnTo>
                  <a:lnTo>
                    <a:pt x="3108" y="8689"/>
                  </a:lnTo>
                  <a:lnTo>
                    <a:pt x="3118" y="8729"/>
                  </a:lnTo>
                  <a:lnTo>
                    <a:pt x="3127" y="8770"/>
                  </a:lnTo>
                  <a:lnTo>
                    <a:pt x="3135" y="8811"/>
                  </a:lnTo>
                  <a:lnTo>
                    <a:pt x="3140" y="8853"/>
                  </a:lnTo>
                  <a:lnTo>
                    <a:pt x="3143" y="8894"/>
                  </a:lnTo>
                  <a:lnTo>
                    <a:pt x="3143" y="8936"/>
                  </a:lnTo>
                  <a:lnTo>
                    <a:pt x="3141" y="8977"/>
                  </a:lnTo>
                  <a:lnTo>
                    <a:pt x="3135" y="9020"/>
                  </a:lnTo>
                  <a:lnTo>
                    <a:pt x="3126" y="9061"/>
                  </a:lnTo>
                  <a:lnTo>
                    <a:pt x="3113" y="9103"/>
                  </a:lnTo>
                  <a:lnTo>
                    <a:pt x="3074" y="9142"/>
                  </a:lnTo>
                  <a:lnTo>
                    <a:pt x="3050" y="9182"/>
                  </a:lnTo>
                  <a:lnTo>
                    <a:pt x="3040" y="9224"/>
                  </a:lnTo>
                  <a:lnTo>
                    <a:pt x="3040" y="9265"/>
                  </a:lnTo>
                  <a:lnTo>
                    <a:pt x="3048" y="9307"/>
                  </a:lnTo>
                  <a:lnTo>
                    <a:pt x="3062" y="9350"/>
                  </a:lnTo>
                  <a:lnTo>
                    <a:pt x="3080" y="9392"/>
                  </a:lnTo>
                  <a:lnTo>
                    <a:pt x="3101" y="9436"/>
                  </a:lnTo>
                  <a:lnTo>
                    <a:pt x="3119" y="9479"/>
                  </a:lnTo>
                  <a:lnTo>
                    <a:pt x="3136" y="9523"/>
                  </a:lnTo>
                  <a:lnTo>
                    <a:pt x="3148" y="9566"/>
                  </a:lnTo>
                  <a:lnTo>
                    <a:pt x="3153" y="9609"/>
                  </a:lnTo>
                  <a:lnTo>
                    <a:pt x="3147" y="9652"/>
                  </a:lnTo>
                  <a:lnTo>
                    <a:pt x="3131" y="9694"/>
                  </a:lnTo>
                  <a:lnTo>
                    <a:pt x="3100" y="9737"/>
                  </a:lnTo>
                  <a:lnTo>
                    <a:pt x="3052" y="9779"/>
                  </a:lnTo>
                  <a:lnTo>
                    <a:pt x="3073" y="9818"/>
                  </a:lnTo>
                  <a:lnTo>
                    <a:pt x="3093" y="9858"/>
                  </a:lnTo>
                  <a:lnTo>
                    <a:pt x="3111" y="9900"/>
                  </a:lnTo>
                  <a:lnTo>
                    <a:pt x="3127" y="9942"/>
                  </a:lnTo>
                  <a:lnTo>
                    <a:pt x="3142" y="9985"/>
                  </a:lnTo>
                  <a:lnTo>
                    <a:pt x="3156" y="10028"/>
                  </a:lnTo>
                  <a:lnTo>
                    <a:pt x="3169" y="10073"/>
                  </a:lnTo>
                  <a:lnTo>
                    <a:pt x="3180" y="10117"/>
                  </a:lnTo>
                  <a:lnTo>
                    <a:pt x="3191" y="10162"/>
                  </a:lnTo>
                  <a:lnTo>
                    <a:pt x="3200" y="10208"/>
                  </a:lnTo>
                  <a:lnTo>
                    <a:pt x="3208" y="10254"/>
                  </a:lnTo>
                  <a:lnTo>
                    <a:pt x="3215" y="10301"/>
                  </a:lnTo>
                  <a:lnTo>
                    <a:pt x="3221" y="10347"/>
                  </a:lnTo>
                  <a:lnTo>
                    <a:pt x="3226" y="10395"/>
                  </a:lnTo>
                  <a:lnTo>
                    <a:pt x="3230" y="10443"/>
                  </a:lnTo>
                  <a:lnTo>
                    <a:pt x="3233" y="10490"/>
                  </a:lnTo>
                  <a:lnTo>
                    <a:pt x="3236" y="10539"/>
                  </a:lnTo>
                  <a:lnTo>
                    <a:pt x="3238" y="10587"/>
                  </a:lnTo>
                  <a:lnTo>
                    <a:pt x="3238" y="10636"/>
                  </a:lnTo>
                  <a:lnTo>
                    <a:pt x="3239" y="10684"/>
                  </a:lnTo>
                  <a:lnTo>
                    <a:pt x="3238" y="10732"/>
                  </a:lnTo>
                  <a:lnTo>
                    <a:pt x="3238" y="10781"/>
                  </a:lnTo>
                  <a:lnTo>
                    <a:pt x="3236" y="10829"/>
                  </a:lnTo>
                  <a:lnTo>
                    <a:pt x="3234" y="10878"/>
                  </a:lnTo>
                  <a:lnTo>
                    <a:pt x="3232" y="10926"/>
                  </a:lnTo>
                  <a:lnTo>
                    <a:pt x="3229" y="10975"/>
                  </a:lnTo>
                  <a:lnTo>
                    <a:pt x="3226" y="11022"/>
                  </a:lnTo>
                  <a:lnTo>
                    <a:pt x="3223" y="11070"/>
                  </a:lnTo>
                  <a:lnTo>
                    <a:pt x="3218" y="11118"/>
                  </a:lnTo>
                  <a:lnTo>
                    <a:pt x="3215" y="11165"/>
                  </a:lnTo>
                  <a:lnTo>
                    <a:pt x="3211" y="11211"/>
                  </a:lnTo>
                  <a:lnTo>
                    <a:pt x="3207" y="11257"/>
                  </a:lnTo>
                  <a:lnTo>
                    <a:pt x="3226" y="11266"/>
                  </a:lnTo>
                  <a:lnTo>
                    <a:pt x="3244" y="11278"/>
                  </a:lnTo>
                  <a:lnTo>
                    <a:pt x="3261" y="11289"/>
                  </a:lnTo>
                  <a:lnTo>
                    <a:pt x="3276" y="11302"/>
                  </a:lnTo>
                  <a:lnTo>
                    <a:pt x="3290" y="11316"/>
                  </a:lnTo>
                  <a:lnTo>
                    <a:pt x="3304" y="11330"/>
                  </a:lnTo>
                  <a:lnTo>
                    <a:pt x="3315" y="11346"/>
                  </a:lnTo>
                  <a:lnTo>
                    <a:pt x="3327" y="11361"/>
                  </a:lnTo>
                  <a:lnTo>
                    <a:pt x="3337" y="11378"/>
                  </a:lnTo>
                  <a:lnTo>
                    <a:pt x="3346" y="11396"/>
                  </a:lnTo>
                  <a:lnTo>
                    <a:pt x="3355" y="11413"/>
                  </a:lnTo>
                  <a:lnTo>
                    <a:pt x="3364" y="11430"/>
                  </a:lnTo>
                  <a:lnTo>
                    <a:pt x="3370" y="11449"/>
                  </a:lnTo>
                  <a:lnTo>
                    <a:pt x="3377" y="11467"/>
                  </a:lnTo>
                  <a:lnTo>
                    <a:pt x="3383" y="11485"/>
                  </a:lnTo>
                  <a:lnTo>
                    <a:pt x="3389" y="11504"/>
                  </a:lnTo>
                  <a:lnTo>
                    <a:pt x="3382" y="11522"/>
                  </a:lnTo>
                  <a:lnTo>
                    <a:pt x="3376" y="11542"/>
                  </a:lnTo>
                  <a:lnTo>
                    <a:pt x="3370" y="11562"/>
                  </a:lnTo>
                  <a:lnTo>
                    <a:pt x="3366" y="11581"/>
                  </a:lnTo>
                  <a:lnTo>
                    <a:pt x="3361" y="11601"/>
                  </a:lnTo>
                  <a:lnTo>
                    <a:pt x="3358" y="11622"/>
                  </a:lnTo>
                  <a:lnTo>
                    <a:pt x="3353" y="11641"/>
                  </a:lnTo>
                  <a:lnTo>
                    <a:pt x="3349" y="11661"/>
                  </a:lnTo>
                  <a:lnTo>
                    <a:pt x="3344" y="11680"/>
                  </a:lnTo>
                  <a:lnTo>
                    <a:pt x="3339" y="11700"/>
                  </a:lnTo>
                  <a:lnTo>
                    <a:pt x="3335" y="11720"/>
                  </a:lnTo>
                  <a:lnTo>
                    <a:pt x="3329" y="11739"/>
                  </a:lnTo>
                  <a:lnTo>
                    <a:pt x="3322" y="11758"/>
                  </a:lnTo>
                  <a:lnTo>
                    <a:pt x="3315" y="11776"/>
                  </a:lnTo>
                  <a:lnTo>
                    <a:pt x="3306" y="11795"/>
                  </a:lnTo>
                  <a:lnTo>
                    <a:pt x="3297" y="11812"/>
                  </a:lnTo>
                  <a:lnTo>
                    <a:pt x="3321" y="11826"/>
                  </a:lnTo>
                  <a:lnTo>
                    <a:pt x="3343" y="11836"/>
                  </a:lnTo>
                  <a:lnTo>
                    <a:pt x="3361" y="11848"/>
                  </a:lnTo>
                  <a:lnTo>
                    <a:pt x="3377" y="11859"/>
                  </a:lnTo>
                  <a:lnTo>
                    <a:pt x="3391" y="11872"/>
                  </a:lnTo>
                  <a:lnTo>
                    <a:pt x="3403" y="11888"/>
                  </a:lnTo>
                  <a:lnTo>
                    <a:pt x="3412" y="11909"/>
                  </a:lnTo>
                  <a:lnTo>
                    <a:pt x="3421" y="11934"/>
                  </a:lnTo>
                  <a:lnTo>
                    <a:pt x="3450" y="11943"/>
                  </a:lnTo>
                  <a:lnTo>
                    <a:pt x="3481" y="11950"/>
                  </a:lnTo>
                  <a:lnTo>
                    <a:pt x="3511" y="11956"/>
                  </a:lnTo>
                  <a:lnTo>
                    <a:pt x="3542" y="11961"/>
                  </a:lnTo>
                  <a:lnTo>
                    <a:pt x="3573" y="11965"/>
                  </a:lnTo>
                  <a:lnTo>
                    <a:pt x="3604" y="11969"/>
                  </a:lnTo>
                  <a:lnTo>
                    <a:pt x="3636" y="11972"/>
                  </a:lnTo>
                  <a:lnTo>
                    <a:pt x="3667" y="11977"/>
                  </a:lnTo>
                  <a:lnTo>
                    <a:pt x="3697" y="11983"/>
                  </a:lnTo>
                  <a:lnTo>
                    <a:pt x="3727" y="11991"/>
                  </a:lnTo>
                  <a:lnTo>
                    <a:pt x="3755" y="12000"/>
                  </a:lnTo>
                  <a:lnTo>
                    <a:pt x="3784" y="12011"/>
                  </a:lnTo>
                  <a:lnTo>
                    <a:pt x="3811" y="12025"/>
                  </a:lnTo>
                  <a:lnTo>
                    <a:pt x="3836" y="12043"/>
                  </a:lnTo>
                  <a:lnTo>
                    <a:pt x="3860" y="12063"/>
                  </a:lnTo>
                  <a:lnTo>
                    <a:pt x="3883" y="12089"/>
                  </a:lnTo>
                  <a:lnTo>
                    <a:pt x="3888" y="12124"/>
                  </a:lnTo>
                  <a:lnTo>
                    <a:pt x="3886" y="12158"/>
                  </a:lnTo>
                  <a:lnTo>
                    <a:pt x="3879" y="12188"/>
                  </a:lnTo>
                  <a:lnTo>
                    <a:pt x="3867" y="12215"/>
                  </a:lnTo>
                  <a:lnTo>
                    <a:pt x="3852" y="12241"/>
                  </a:lnTo>
                  <a:lnTo>
                    <a:pt x="3833" y="12265"/>
                  </a:lnTo>
                  <a:lnTo>
                    <a:pt x="3811" y="12286"/>
                  </a:lnTo>
                  <a:lnTo>
                    <a:pt x="3787" y="12305"/>
                  </a:lnTo>
                  <a:lnTo>
                    <a:pt x="3761" y="12324"/>
                  </a:lnTo>
                  <a:lnTo>
                    <a:pt x="3734" y="12340"/>
                  </a:lnTo>
                  <a:lnTo>
                    <a:pt x="3706" y="12356"/>
                  </a:lnTo>
                  <a:lnTo>
                    <a:pt x="3678" y="12371"/>
                  </a:lnTo>
                  <a:lnTo>
                    <a:pt x="3651" y="12385"/>
                  </a:lnTo>
                  <a:lnTo>
                    <a:pt x="3624" y="12400"/>
                  </a:lnTo>
                  <a:lnTo>
                    <a:pt x="3599" y="12414"/>
                  </a:lnTo>
                  <a:lnTo>
                    <a:pt x="3576" y="12428"/>
                  </a:lnTo>
                  <a:lnTo>
                    <a:pt x="3531" y="12433"/>
                  </a:lnTo>
                  <a:lnTo>
                    <a:pt x="3485" y="12438"/>
                  </a:lnTo>
                  <a:lnTo>
                    <a:pt x="3438" y="12443"/>
                  </a:lnTo>
                  <a:lnTo>
                    <a:pt x="3392" y="12446"/>
                  </a:lnTo>
                  <a:lnTo>
                    <a:pt x="3346" y="12450"/>
                  </a:lnTo>
                  <a:lnTo>
                    <a:pt x="3300" y="12453"/>
                  </a:lnTo>
                  <a:lnTo>
                    <a:pt x="3254" y="12455"/>
                  </a:lnTo>
                  <a:lnTo>
                    <a:pt x="3208" y="12457"/>
                  </a:lnTo>
                  <a:lnTo>
                    <a:pt x="3162" y="12458"/>
                  </a:lnTo>
                  <a:lnTo>
                    <a:pt x="3116" y="12459"/>
                  </a:lnTo>
                  <a:lnTo>
                    <a:pt x="3070" y="12459"/>
                  </a:lnTo>
                  <a:lnTo>
                    <a:pt x="3023" y="12458"/>
                  </a:lnTo>
                  <a:lnTo>
                    <a:pt x="2977" y="12458"/>
                  </a:lnTo>
                  <a:lnTo>
                    <a:pt x="2931" y="12455"/>
                  </a:lnTo>
                  <a:lnTo>
                    <a:pt x="2885" y="12454"/>
                  </a:lnTo>
                  <a:lnTo>
                    <a:pt x="2839" y="12451"/>
                  </a:lnTo>
                  <a:lnTo>
                    <a:pt x="2793" y="12448"/>
                  </a:lnTo>
                  <a:lnTo>
                    <a:pt x="2747" y="12445"/>
                  </a:lnTo>
                  <a:lnTo>
                    <a:pt x="2702" y="12440"/>
                  </a:lnTo>
                  <a:lnTo>
                    <a:pt x="2656" y="12436"/>
                  </a:lnTo>
                  <a:lnTo>
                    <a:pt x="2611" y="12430"/>
                  </a:lnTo>
                  <a:lnTo>
                    <a:pt x="2566" y="12424"/>
                  </a:lnTo>
                  <a:lnTo>
                    <a:pt x="2521" y="12418"/>
                  </a:lnTo>
                  <a:lnTo>
                    <a:pt x="2477" y="12412"/>
                  </a:lnTo>
                  <a:lnTo>
                    <a:pt x="2432" y="12403"/>
                  </a:lnTo>
                  <a:lnTo>
                    <a:pt x="2388" y="12395"/>
                  </a:lnTo>
                  <a:lnTo>
                    <a:pt x="2344" y="12387"/>
                  </a:lnTo>
                  <a:lnTo>
                    <a:pt x="2301" y="12378"/>
                  </a:lnTo>
                  <a:lnTo>
                    <a:pt x="2258" y="12368"/>
                  </a:lnTo>
                  <a:lnTo>
                    <a:pt x="2215" y="12357"/>
                  </a:lnTo>
                  <a:lnTo>
                    <a:pt x="2173" y="12347"/>
                  </a:lnTo>
                  <a:lnTo>
                    <a:pt x="2131" y="12335"/>
                  </a:lnTo>
                  <a:lnTo>
                    <a:pt x="2089" y="12357"/>
                  </a:lnTo>
                  <a:lnTo>
                    <a:pt x="2046" y="12377"/>
                  </a:lnTo>
                  <a:lnTo>
                    <a:pt x="2002" y="12394"/>
                  </a:lnTo>
                  <a:lnTo>
                    <a:pt x="1958" y="12409"/>
                  </a:lnTo>
                  <a:lnTo>
                    <a:pt x="1913" y="12422"/>
                  </a:lnTo>
                  <a:lnTo>
                    <a:pt x="1867" y="12432"/>
                  </a:lnTo>
                  <a:lnTo>
                    <a:pt x="1822" y="12442"/>
                  </a:lnTo>
                  <a:lnTo>
                    <a:pt x="1776" y="12448"/>
                  </a:lnTo>
                  <a:lnTo>
                    <a:pt x="1729" y="12453"/>
                  </a:lnTo>
                  <a:lnTo>
                    <a:pt x="1683" y="12457"/>
                  </a:lnTo>
                  <a:lnTo>
                    <a:pt x="1635" y="12459"/>
                  </a:lnTo>
                  <a:lnTo>
                    <a:pt x="1588" y="12460"/>
                  </a:lnTo>
                  <a:lnTo>
                    <a:pt x="1540" y="12459"/>
                  </a:lnTo>
                  <a:lnTo>
                    <a:pt x="1491" y="12458"/>
                  </a:lnTo>
                  <a:lnTo>
                    <a:pt x="1444" y="12455"/>
                  </a:lnTo>
                  <a:lnTo>
                    <a:pt x="1396" y="12452"/>
                  </a:lnTo>
                  <a:lnTo>
                    <a:pt x="1346" y="12448"/>
                  </a:lnTo>
                  <a:lnTo>
                    <a:pt x="1298" y="12444"/>
                  </a:lnTo>
                  <a:lnTo>
                    <a:pt x="1249" y="12438"/>
                  </a:lnTo>
                  <a:lnTo>
                    <a:pt x="1200" y="12433"/>
                  </a:lnTo>
                  <a:lnTo>
                    <a:pt x="1151" y="12428"/>
                  </a:lnTo>
                  <a:lnTo>
                    <a:pt x="1103" y="12423"/>
                  </a:lnTo>
                  <a:lnTo>
                    <a:pt x="1053" y="12417"/>
                  </a:lnTo>
                  <a:lnTo>
                    <a:pt x="1005" y="12413"/>
                  </a:lnTo>
                  <a:lnTo>
                    <a:pt x="956" y="12408"/>
                  </a:lnTo>
                  <a:lnTo>
                    <a:pt x="908" y="12403"/>
                  </a:lnTo>
                  <a:lnTo>
                    <a:pt x="860" y="12400"/>
                  </a:lnTo>
                  <a:lnTo>
                    <a:pt x="811" y="12397"/>
                  </a:lnTo>
                  <a:lnTo>
                    <a:pt x="763" y="12395"/>
                  </a:lnTo>
                  <a:lnTo>
                    <a:pt x="716" y="12394"/>
                  </a:lnTo>
                  <a:lnTo>
                    <a:pt x="668" y="12394"/>
                  </a:lnTo>
                  <a:lnTo>
                    <a:pt x="621" y="12395"/>
                  </a:lnTo>
                  <a:lnTo>
                    <a:pt x="603" y="12380"/>
                  </a:lnTo>
                  <a:lnTo>
                    <a:pt x="583" y="12368"/>
                  </a:lnTo>
                  <a:lnTo>
                    <a:pt x="561" y="12356"/>
                  </a:lnTo>
                  <a:lnTo>
                    <a:pt x="539" y="12347"/>
                  </a:lnTo>
                  <a:lnTo>
                    <a:pt x="516" y="12339"/>
                  </a:lnTo>
                  <a:lnTo>
                    <a:pt x="493" y="12332"/>
                  </a:lnTo>
                  <a:lnTo>
                    <a:pt x="469" y="12324"/>
                  </a:lnTo>
                  <a:lnTo>
                    <a:pt x="447" y="12316"/>
                  </a:lnTo>
                  <a:lnTo>
                    <a:pt x="424" y="12308"/>
                  </a:lnTo>
                  <a:lnTo>
                    <a:pt x="403" y="12297"/>
                  </a:lnTo>
                  <a:lnTo>
                    <a:pt x="382" y="12286"/>
                  </a:lnTo>
                  <a:lnTo>
                    <a:pt x="364" y="12271"/>
                  </a:lnTo>
                  <a:lnTo>
                    <a:pt x="348" y="12254"/>
                  </a:lnTo>
                  <a:lnTo>
                    <a:pt x="334" y="12234"/>
                  </a:lnTo>
                  <a:lnTo>
                    <a:pt x="322" y="12210"/>
                  </a:lnTo>
                  <a:lnTo>
                    <a:pt x="313" y="12181"/>
                  </a:lnTo>
                  <a:lnTo>
                    <a:pt x="305" y="12147"/>
                  </a:lnTo>
                  <a:lnTo>
                    <a:pt x="305" y="12120"/>
                  </a:lnTo>
                  <a:lnTo>
                    <a:pt x="310" y="12098"/>
                  </a:lnTo>
                  <a:lnTo>
                    <a:pt x="320" y="12079"/>
                  </a:lnTo>
                  <a:lnTo>
                    <a:pt x="335" y="12066"/>
                  </a:lnTo>
                  <a:lnTo>
                    <a:pt x="352" y="12055"/>
                  </a:lnTo>
                  <a:lnTo>
                    <a:pt x="373" y="12046"/>
                  </a:lnTo>
                  <a:lnTo>
                    <a:pt x="394" y="12038"/>
                  </a:lnTo>
                  <a:lnTo>
                    <a:pt x="416" y="12030"/>
                  </a:lnTo>
                  <a:lnTo>
                    <a:pt x="437" y="12021"/>
                  </a:lnTo>
                  <a:lnTo>
                    <a:pt x="456" y="12010"/>
                  </a:lnTo>
                  <a:lnTo>
                    <a:pt x="473" y="11998"/>
                  </a:lnTo>
                  <a:lnTo>
                    <a:pt x="487" y="11981"/>
                  </a:lnTo>
                  <a:lnTo>
                    <a:pt x="497" y="11962"/>
                  </a:lnTo>
                  <a:lnTo>
                    <a:pt x="501" y="11936"/>
                  </a:lnTo>
                  <a:lnTo>
                    <a:pt x="499" y="11905"/>
                  </a:lnTo>
                  <a:lnTo>
                    <a:pt x="516" y="11906"/>
                  </a:lnTo>
                  <a:lnTo>
                    <a:pt x="533" y="11906"/>
                  </a:lnTo>
                  <a:lnTo>
                    <a:pt x="550" y="11903"/>
                  </a:lnTo>
                  <a:lnTo>
                    <a:pt x="565" y="11897"/>
                  </a:lnTo>
                  <a:lnTo>
                    <a:pt x="577" y="11888"/>
                  </a:lnTo>
                  <a:lnTo>
                    <a:pt x="586" y="11876"/>
                  </a:lnTo>
                  <a:lnTo>
                    <a:pt x="592" y="11861"/>
                  </a:lnTo>
                  <a:lnTo>
                    <a:pt x="592" y="11844"/>
                  </a:lnTo>
                  <a:lnTo>
                    <a:pt x="593" y="11808"/>
                  </a:lnTo>
                  <a:lnTo>
                    <a:pt x="591" y="11774"/>
                  </a:lnTo>
                  <a:lnTo>
                    <a:pt x="584" y="11740"/>
                  </a:lnTo>
                  <a:lnTo>
                    <a:pt x="575" y="11708"/>
                  </a:lnTo>
                  <a:lnTo>
                    <a:pt x="563" y="11676"/>
                  </a:lnTo>
                  <a:lnTo>
                    <a:pt x="551" y="11643"/>
                  </a:lnTo>
                  <a:lnTo>
                    <a:pt x="538" y="11612"/>
                  </a:lnTo>
                  <a:lnTo>
                    <a:pt x="525" y="11581"/>
                  </a:lnTo>
                  <a:lnTo>
                    <a:pt x="513" y="11550"/>
                  </a:lnTo>
                  <a:lnTo>
                    <a:pt x="503" y="11519"/>
                  </a:lnTo>
                  <a:lnTo>
                    <a:pt x="497" y="11487"/>
                  </a:lnTo>
                  <a:lnTo>
                    <a:pt x="492" y="11454"/>
                  </a:lnTo>
                  <a:lnTo>
                    <a:pt x="493" y="11422"/>
                  </a:lnTo>
                  <a:lnTo>
                    <a:pt x="498" y="11389"/>
                  </a:lnTo>
                  <a:lnTo>
                    <a:pt x="509" y="11354"/>
                  </a:lnTo>
                  <a:lnTo>
                    <a:pt x="528" y="11318"/>
                  </a:lnTo>
                  <a:lnTo>
                    <a:pt x="548" y="11294"/>
                  </a:lnTo>
                  <a:lnTo>
                    <a:pt x="570" y="11271"/>
                  </a:lnTo>
                  <a:lnTo>
                    <a:pt x="592" y="11249"/>
                  </a:lnTo>
                  <a:lnTo>
                    <a:pt x="615" y="11229"/>
                  </a:lnTo>
                  <a:lnTo>
                    <a:pt x="637" y="11210"/>
                  </a:lnTo>
                  <a:lnTo>
                    <a:pt x="660" y="11190"/>
                  </a:lnTo>
                  <a:lnTo>
                    <a:pt x="681" y="11172"/>
                  </a:lnTo>
                  <a:lnTo>
                    <a:pt x="702" y="11152"/>
                  </a:lnTo>
                  <a:lnTo>
                    <a:pt x="721" y="11133"/>
                  </a:lnTo>
                  <a:lnTo>
                    <a:pt x="740" y="11112"/>
                  </a:lnTo>
                  <a:lnTo>
                    <a:pt x="757" y="11090"/>
                  </a:lnTo>
                  <a:lnTo>
                    <a:pt x="772" y="11067"/>
                  </a:lnTo>
                  <a:lnTo>
                    <a:pt x="785" y="11040"/>
                  </a:lnTo>
                  <a:lnTo>
                    <a:pt x="794" y="11013"/>
                  </a:lnTo>
                  <a:lnTo>
                    <a:pt x="802" y="10983"/>
                  </a:lnTo>
                  <a:lnTo>
                    <a:pt x="807" y="10949"/>
                  </a:lnTo>
                  <a:lnTo>
                    <a:pt x="790" y="10917"/>
                  </a:lnTo>
                  <a:lnTo>
                    <a:pt x="774" y="10885"/>
                  </a:lnTo>
                  <a:lnTo>
                    <a:pt x="759" y="10852"/>
                  </a:lnTo>
                  <a:lnTo>
                    <a:pt x="744" y="10820"/>
                  </a:lnTo>
                  <a:lnTo>
                    <a:pt x="729" y="10787"/>
                  </a:lnTo>
                  <a:lnTo>
                    <a:pt x="717" y="10752"/>
                  </a:lnTo>
                  <a:lnTo>
                    <a:pt x="703" y="10719"/>
                  </a:lnTo>
                  <a:lnTo>
                    <a:pt x="691" y="10684"/>
                  </a:lnTo>
                  <a:lnTo>
                    <a:pt x="680" y="10649"/>
                  </a:lnTo>
                  <a:lnTo>
                    <a:pt x="669" y="10615"/>
                  </a:lnTo>
                  <a:lnTo>
                    <a:pt x="659" y="10579"/>
                  </a:lnTo>
                  <a:lnTo>
                    <a:pt x="651" y="10544"/>
                  </a:lnTo>
                  <a:lnTo>
                    <a:pt x="643" y="10509"/>
                  </a:lnTo>
                  <a:lnTo>
                    <a:pt x="636" y="10474"/>
                  </a:lnTo>
                  <a:lnTo>
                    <a:pt x="630" y="10438"/>
                  </a:lnTo>
                  <a:lnTo>
                    <a:pt x="626" y="10403"/>
                  </a:lnTo>
                  <a:lnTo>
                    <a:pt x="622" y="10367"/>
                  </a:lnTo>
                  <a:lnTo>
                    <a:pt x="621" y="10331"/>
                  </a:lnTo>
                  <a:lnTo>
                    <a:pt x="620" y="10295"/>
                  </a:lnTo>
                  <a:lnTo>
                    <a:pt x="620" y="10260"/>
                  </a:lnTo>
                  <a:lnTo>
                    <a:pt x="622" y="10224"/>
                  </a:lnTo>
                  <a:lnTo>
                    <a:pt x="626" y="10188"/>
                  </a:lnTo>
                  <a:lnTo>
                    <a:pt x="630" y="10152"/>
                  </a:lnTo>
                  <a:lnTo>
                    <a:pt x="636" y="10118"/>
                  </a:lnTo>
                  <a:lnTo>
                    <a:pt x="644" y="10082"/>
                  </a:lnTo>
                  <a:lnTo>
                    <a:pt x="653" y="10047"/>
                  </a:lnTo>
                  <a:lnTo>
                    <a:pt x="664" y="10013"/>
                  </a:lnTo>
                  <a:lnTo>
                    <a:pt x="676" y="9978"/>
                  </a:lnTo>
                  <a:lnTo>
                    <a:pt x="691" y="9944"/>
                  </a:lnTo>
                  <a:lnTo>
                    <a:pt x="707" y="9910"/>
                  </a:lnTo>
                  <a:lnTo>
                    <a:pt x="726" y="9877"/>
                  </a:lnTo>
                  <a:lnTo>
                    <a:pt x="746" y="9843"/>
                  </a:lnTo>
                  <a:lnTo>
                    <a:pt x="754" y="9794"/>
                  </a:lnTo>
                  <a:lnTo>
                    <a:pt x="752" y="9745"/>
                  </a:lnTo>
                  <a:lnTo>
                    <a:pt x="746" y="9698"/>
                  </a:lnTo>
                  <a:lnTo>
                    <a:pt x="732" y="9651"/>
                  </a:lnTo>
                  <a:lnTo>
                    <a:pt x="716" y="9606"/>
                  </a:lnTo>
                  <a:lnTo>
                    <a:pt x="696" y="9562"/>
                  </a:lnTo>
                  <a:lnTo>
                    <a:pt x="676" y="9518"/>
                  </a:lnTo>
                  <a:lnTo>
                    <a:pt x="657" y="9474"/>
                  </a:lnTo>
                  <a:lnTo>
                    <a:pt x="639" y="9432"/>
                  </a:lnTo>
                  <a:lnTo>
                    <a:pt x="626" y="9389"/>
                  </a:lnTo>
                  <a:lnTo>
                    <a:pt x="619" y="9347"/>
                  </a:lnTo>
                  <a:lnTo>
                    <a:pt x="618" y="9305"/>
                  </a:lnTo>
                  <a:lnTo>
                    <a:pt x="626" y="9263"/>
                  </a:lnTo>
                  <a:lnTo>
                    <a:pt x="643" y="9220"/>
                  </a:lnTo>
                  <a:lnTo>
                    <a:pt x="672" y="9178"/>
                  </a:lnTo>
                  <a:lnTo>
                    <a:pt x="714" y="9135"/>
                  </a:lnTo>
                  <a:lnTo>
                    <a:pt x="726" y="9110"/>
                  </a:lnTo>
                  <a:lnTo>
                    <a:pt x="735" y="9084"/>
                  </a:lnTo>
                  <a:lnTo>
                    <a:pt x="741" y="9059"/>
                  </a:lnTo>
                  <a:lnTo>
                    <a:pt x="744" y="9034"/>
                  </a:lnTo>
                  <a:lnTo>
                    <a:pt x="744" y="9007"/>
                  </a:lnTo>
                  <a:lnTo>
                    <a:pt x="743" y="8981"/>
                  </a:lnTo>
                  <a:lnTo>
                    <a:pt x="741" y="8954"/>
                  </a:lnTo>
                  <a:lnTo>
                    <a:pt x="735" y="8929"/>
                  </a:lnTo>
                  <a:lnTo>
                    <a:pt x="728" y="8902"/>
                  </a:lnTo>
                  <a:lnTo>
                    <a:pt x="720" y="8877"/>
                  </a:lnTo>
                  <a:lnTo>
                    <a:pt x="711" y="8851"/>
                  </a:lnTo>
                  <a:lnTo>
                    <a:pt x="701" y="8827"/>
                  </a:lnTo>
                  <a:lnTo>
                    <a:pt x="690" y="8802"/>
                  </a:lnTo>
                  <a:lnTo>
                    <a:pt x="678" y="8779"/>
                  </a:lnTo>
                  <a:lnTo>
                    <a:pt x="666" y="8756"/>
                  </a:lnTo>
                  <a:lnTo>
                    <a:pt x="653" y="8734"/>
                  </a:lnTo>
                  <a:lnTo>
                    <a:pt x="657" y="8696"/>
                  </a:lnTo>
                  <a:lnTo>
                    <a:pt x="660" y="8659"/>
                  </a:lnTo>
                  <a:lnTo>
                    <a:pt x="664" y="8622"/>
                  </a:lnTo>
                  <a:lnTo>
                    <a:pt x="667" y="8585"/>
                  </a:lnTo>
                  <a:lnTo>
                    <a:pt x="669" y="8548"/>
                  </a:lnTo>
                  <a:lnTo>
                    <a:pt x="673" y="8512"/>
                  </a:lnTo>
                  <a:lnTo>
                    <a:pt x="675" y="8475"/>
                  </a:lnTo>
                  <a:lnTo>
                    <a:pt x="679" y="8440"/>
                  </a:lnTo>
                  <a:lnTo>
                    <a:pt x="681" y="8403"/>
                  </a:lnTo>
                  <a:lnTo>
                    <a:pt x="682" y="8367"/>
                  </a:lnTo>
                  <a:lnTo>
                    <a:pt x="684" y="8331"/>
                  </a:lnTo>
                  <a:lnTo>
                    <a:pt x="686" y="8296"/>
                  </a:lnTo>
                  <a:lnTo>
                    <a:pt x="687" y="8261"/>
                  </a:lnTo>
                  <a:lnTo>
                    <a:pt x="688" y="8225"/>
                  </a:lnTo>
                  <a:lnTo>
                    <a:pt x="689" y="8189"/>
                  </a:lnTo>
                  <a:lnTo>
                    <a:pt x="689" y="8155"/>
                  </a:lnTo>
                  <a:lnTo>
                    <a:pt x="688" y="8119"/>
                  </a:lnTo>
                  <a:lnTo>
                    <a:pt x="688" y="8085"/>
                  </a:lnTo>
                  <a:lnTo>
                    <a:pt x="687" y="8050"/>
                  </a:lnTo>
                  <a:lnTo>
                    <a:pt x="684" y="8014"/>
                  </a:lnTo>
                  <a:lnTo>
                    <a:pt x="683" y="7980"/>
                  </a:lnTo>
                  <a:lnTo>
                    <a:pt x="680" y="7945"/>
                  </a:lnTo>
                  <a:lnTo>
                    <a:pt x="678" y="7910"/>
                  </a:lnTo>
                  <a:lnTo>
                    <a:pt x="673" y="7875"/>
                  </a:lnTo>
                  <a:lnTo>
                    <a:pt x="669" y="7840"/>
                  </a:lnTo>
                  <a:lnTo>
                    <a:pt x="664" y="7805"/>
                  </a:lnTo>
                  <a:lnTo>
                    <a:pt x="659" y="7771"/>
                  </a:lnTo>
                  <a:lnTo>
                    <a:pt x="652" y="7735"/>
                  </a:lnTo>
                  <a:lnTo>
                    <a:pt x="645" y="7700"/>
                  </a:lnTo>
                  <a:lnTo>
                    <a:pt x="638" y="7666"/>
                  </a:lnTo>
                  <a:lnTo>
                    <a:pt x="630" y="7630"/>
                  </a:lnTo>
                  <a:lnTo>
                    <a:pt x="621" y="7596"/>
                  </a:lnTo>
                  <a:lnTo>
                    <a:pt x="593" y="7574"/>
                  </a:lnTo>
                  <a:lnTo>
                    <a:pt x="569" y="7549"/>
                  </a:lnTo>
                  <a:lnTo>
                    <a:pt x="548" y="7524"/>
                  </a:lnTo>
                  <a:lnTo>
                    <a:pt x="530" y="7498"/>
                  </a:lnTo>
                  <a:lnTo>
                    <a:pt x="514" y="7470"/>
                  </a:lnTo>
                  <a:lnTo>
                    <a:pt x="501" y="7441"/>
                  </a:lnTo>
                  <a:lnTo>
                    <a:pt x="490" y="7412"/>
                  </a:lnTo>
                  <a:lnTo>
                    <a:pt x="482" y="7381"/>
                  </a:lnTo>
                  <a:lnTo>
                    <a:pt x="475" y="7349"/>
                  </a:lnTo>
                  <a:lnTo>
                    <a:pt x="470" y="7316"/>
                  </a:lnTo>
                  <a:lnTo>
                    <a:pt x="467" y="7283"/>
                  </a:lnTo>
                  <a:lnTo>
                    <a:pt x="464" y="7248"/>
                  </a:lnTo>
                  <a:lnTo>
                    <a:pt x="464" y="7214"/>
                  </a:lnTo>
                  <a:lnTo>
                    <a:pt x="465" y="7178"/>
                  </a:lnTo>
                  <a:lnTo>
                    <a:pt x="468" y="7142"/>
                  </a:lnTo>
                  <a:lnTo>
                    <a:pt x="471" y="7107"/>
                  </a:lnTo>
                  <a:lnTo>
                    <a:pt x="475" y="7070"/>
                  </a:lnTo>
                  <a:lnTo>
                    <a:pt x="479" y="7033"/>
                  </a:lnTo>
                  <a:lnTo>
                    <a:pt x="485" y="6995"/>
                  </a:lnTo>
                  <a:lnTo>
                    <a:pt x="491" y="6958"/>
                  </a:lnTo>
                  <a:lnTo>
                    <a:pt x="495" y="6920"/>
                  </a:lnTo>
                  <a:lnTo>
                    <a:pt x="501" y="6882"/>
                  </a:lnTo>
                  <a:lnTo>
                    <a:pt x="507" y="6845"/>
                  </a:lnTo>
                  <a:lnTo>
                    <a:pt x="513" y="6807"/>
                  </a:lnTo>
                  <a:lnTo>
                    <a:pt x="517" y="6770"/>
                  </a:lnTo>
                  <a:lnTo>
                    <a:pt x="522" y="6733"/>
                  </a:lnTo>
                  <a:lnTo>
                    <a:pt x="525" y="6696"/>
                  </a:lnTo>
                  <a:lnTo>
                    <a:pt x="529" y="6659"/>
                  </a:lnTo>
                  <a:lnTo>
                    <a:pt x="530" y="6623"/>
                  </a:lnTo>
                  <a:lnTo>
                    <a:pt x="531" y="6588"/>
                  </a:lnTo>
                  <a:lnTo>
                    <a:pt x="530" y="6553"/>
                  </a:lnTo>
                  <a:lnTo>
                    <a:pt x="528" y="6518"/>
                  </a:lnTo>
                  <a:lnTo>
                    <a:pt x="533" y="6495"/>
                  </a:lnTo>
                  <a:lnTo>
                    <a:pt x="539" y="6471"/>
                  </a:lnTo>
                  <a:lnTo>
                    <a:pt x="544" y="6448"/>
                  </a:lnTo>
                  <a:lnTo>
                    <a:pt x="547" y="6423"/>
                  </a:lnTo>
                  <a:lnTo>
                    <a:pt x="551" y="6398"/>
                  </a:lnTo>
                  <a:lnTo>
                    <a:pt x="554" y="6374"/>
                  </a:lnTo>
                  <a:lnTo>
                    <a:pt x="555" y="6349"/>
                  </a:lnTo>
                  <a:lnTo>
                    <a:pt x="558" y="6324"/>
                  </a:lnTo>
                  <a:lnTo>
                    <a:pt x="559" y="6298"/>
                  </a:lnTo>
                  <a:lnTo>
                    <a:pt x="560" y="6273"/>
                  </a:lnTo>
                  <a:lnTo>
                    <a:pt x="560" y="6247"/>
                  </a:lnTo>
                  <a:lnTo>
                    <a:pt x="560" y="6221"/>
                  </a:lnTo>
                  <a:lnTo>
                    <a:pt x="560" y="6195"/>
                  </a:lnTo>
                  <a:lnTo>
                    <a:pt x="560" y="6170"/>
                  </a:lnTo>
                  <a:lnTo>
                    <a:pt x="560" y="6144"/>
                  </a:lnTo>
                  <a:lnTo>
                    <a:pt x="560" y="6117"/>
                  </a:lnTo>
                  <a:lnTo>
                    <a:pt x="560" y="6092"/>
                  </a:lnTo>
                  <a:lnTo>
                    <a:pt x="560" y="6065"/>
                  </a:lnTo>
                  <a:lnTo>
                    <a:pt x="560" y="6040"/>
                  </a:lnTo>
                  <a:lnTo>
                    <a:pt x="560" y="6014"/>
                  </a:lnTo>
                  <a:lnTo>
                    <a:pt x="560" y="5988"/>
                  </a:lnTo>
                  <a:lnTo>
                    <a:pt x="560" y="5963"/>
                  </a:lnTo>
                  <a:lnTo>
                    <a:pt x="561" y="5937"/>
                  </a:lnTo>
                  <a:lnTo>
                    <a:pt x="562" y="5912"/>
                  </a:lnTo>
                  <a:lnTo>
                    <a:pt x="565" y="5886"/>
                  </a:lnTo>
                  <a:lnTo>
                    <a:pt x="566" y="5861"/>
                  </a:lnTo>
                  <a:lnTo>
                    <a:pt x="569" y="5837"/>
                  </a:lnTo>
                  <a:lnTo>
                    <a:pt x="573" y="5813"/>
                  </a:lnTo>
                  <a:lnTo>
                    <a:pt x="576" y="5787"/>
                  </a:lnTo>
                  <a:lnTo>
                    <a:pt x="581" y="5764"/>
                  </a:lnTo>
                  <a:lnTo>
                    <a:pt x="586" y="5740"/>
                  </a:lnTo>
                  <a:lnTo>
                    <a:pt x="592" y="5717"/>
                  </a:lnTo>
                  <a:lnTo>
                    <a:pt x="553" y="5680"/>
                  </a:lnTo>
                  <a:lnTo>
                    <a:pt x="510" y="5643"/>
                  </a:lnTo>
                  <a:lnTo>
                    <a:pt x="467" y="5607"/>
                  </a:lnTo>
                  <a:lnTo>
                    <a:pt x="422" y="5570"/>
                  </a:lnTo>
                  <a:lnTo>
                    <a:pt x="375" y="5534"/>
                  </a:lnTo>
                  <a:lnTo>
                    <a:pt x="329" y="5495"/>
                  </a:lnTo>
                  <a:lnTo>
                    <a:pt x="284" y="5456"/>
                  </a:lnTo>
                  <a:lnTo>
                    <a:pt x="242" y="5416"/>
                  </a:lnTo>
                  <a:lnTo>
                    <a:pt x="200" y="5374"/>
                  </a:lnTo>
                  <a:lnTo>
                    <a:pt x="162" y="5331"/>
                  </a:lnTo>
                  <a:lnTo>
                    <a:pt x="129" y="5283"/>
                  </a:lnTo>
                  <a:lnTo>
                    <a:pt x="99" y="5235"/>
                  </a:lnTo>
                  <a:lnTo>
                    <a:pt x="73" y="5183"/>
                  </a:lnTo>
                  <a:lnTo>
                    <a:pt x="55" y="5129"/>
                  </a:lnTo>
                  <a:lnTo>
                    <a:pt x="42" y="5071"/>
                  </a:lnTo>
                  <a:lnTo>
                    <a:pt x="38" y="5009"/>
                  </a:lnTo>
                  <a:lnTo>
                    <a:pt x="24" y="4948"/>
                  </a:lnTo>
                  <a:lnTo>
                    <a:pt x="13" y="4888"/>
                  </a:lnTo>
                  <a:lnTo>
                    <a:pt x="7" y="4829"/>
                  </a:lnTo>
                  <a:lnTo>
                    <a:pt x="2" y="4771"/>
                  </a:lnTo>
                  <a:lnTo>
                    <a:pt x="0" y="4715"/>
                  </a:lnTo>
                  <a:lnTo>
                    <a:pt x="1" y="4659"/>
                  </a:lnTo>
                  <a:lnTo>
                    <a:pt x="4" y="4605"/>
                  </a:lnTo>
                  <a:lnTo>
                    <a:pt x="10" y="4551"/>
                  </a:lnTo>
                  <a:lnTo>
                    <a:pt x="17" y="4498"/>
                  </a:lnTo>
                  <a:lnTo>
                    <a:pt x="27" y="4446"/>
                  </a:lnTo>
                  <a:lnTo>
                    <a:pt x="39" y="4395"/>
                  </a:lnTo>
                  <a:lnTo>
                    <a:pt x="52" y="4345"/>
                  </a:lnTo>
                  <a:lnTo>
                    <a:pt x="67" y="4295"/>
                  </a:lnTo>
                  <a:lnTo>
                    <a:pt x="83" y="4245"/>
                  </a:lnTo>
                  <a:lnTo>
                    <a:pt x="100" y="4197"/>
                  </a:lnTo>
                  <a:lnTo>
                    <a:pt x="118" y="4148"/>
                  </a:lnTo>
                  <a:lnTo>
                    <a:pt x="138" y="4100"/>
                  </a:lnTo>
                  <a:lnTo>
                    <a:pt x="159" y="4053"/>
                  </a:lnTo>
                  <a:lnTo>
                    <a:pt x="179" y="4004"/>
                  </a:lnTo>
                  <a:lnTo>
                    <a:pt x="200" y="3957"/>
                  </a:lnTo>
                  <a:lnTo>
                    <a:pt x="222" y="3910"/>
                  </a:lnTo>
                  <a:lnTo>
                    <a:pt x="244" y="3862"/>
                  </a:lnTo>
                  <a:lnTo>
                    <a:pt x="266" y="3815"/>
                  </a:lnTo>
                  <a:lnTo>
                    <a:pt x="288" y="3768"/>
                  </a:lnTo>
                  <a:lnTo>
                    <a:pt x="309" y="3721"/>
                  </a:lnTo>
                  <a:lnTo>
                    <a:pt x="329" y="3673"/>
                  </a:lnTo>
                  <a:lnTo>
                    <a:pt x="350" y="3625"/>
                  </a:lnTo>
                  <a:lnTo>
                    <a:pt x="370" y="3576"/>
                  </a:lnTo>
                  <a:lnTo>
                    <a:pt x="388" y="3528"/>
                  </a:lnTo>
                  <a:lnTo>
                    <a:pt x="407" y="3480"/>
                  </a:lnTo>
                  <a:lnTo>
                    <a:pt x="423" y="3430"/>
                  </a:lnTo>
                  <a:lnTo>
                    <a:pt x="438" y="3379"/>
                  </a:lnTo>
                  <a:lnTo>
                    <a:pt x="461" y="3363"/>
                  </a:lnTo>
                  <a:lnTo>
                    <a:pt x="485" y="3347"/>
                  </a:lnTo>
                  <a:lnTo>
                    <a:pt x="509" y="3333"/>
                  </a:lnTo>
                  <a:lnTo>
                    <a:pt x="535" y="3320"/>
                  </a:lnTo>
                  <a:lnTo>
                    <a:pt x="560" y="3308"/>
                  </a:lnTo>
                  <a:lnTo>
                    <a:pt x="585" y="3297"/>
                  </a:lnTo>
                  <a:lnTo>
                    <a:pt x="612" y="3287"/>
                  </a:lnTo>
                  <a:lnTo>
                    <a:pt x="638" y="3278"/>
                  </a:lnTo>
                  <a:lnTo>
                    <a:pt x="665" y="3270"/>
                  </a:lnTo>
                  <a:lnTo>
                    <a:pt x="692" y="3262"/>
                  </a:lnTo>
                  <a:lnTo>
                    <a:pt x="719" y="3254"/>
                  </a:lnTo>
                  <a:lnTo>
                    <a:pt x="747" y="3247"/>
                  </a:lnTo>
                  <a:lnTo>
                    <a:pt x="774" y="3240"/>
                  </a:lnTo>
                  <a:lnTo>
                    <a:pt x="802" y="3234"/>
                  </a:lnTo>
                  <a:lnTo>
                    <a:pt x="830" y="3227"/>
                  </a:lnTo>
                  <a:lnTo>
                    <a:pt x="858" y="3220"/>
                  </a:lnTo>
                  <a:lnTo>
                    <a:pt x="886" y="3214"/>
                  </a:lnTo>
                  <a:lnTo>
                    <a:pt x="914" y="3207"/>
                  </a:lnTo>
                  <a:lnTo>
                    <a:pt x="941" y="3200"/>
                  </a:lnTo>
                  <a:lnTo>
                    <a:pt x="968" y="3192"/>
                  </a:lnTo>
                  <a:lnTo>
                    <a:pt x="996" y="3184"/>
                  </a:lnTo>
                  <a:lnTo>
                    <a:pt x="1022" y="3176"/>
                  </a:lnTo>
                  <a:lnTo>
                    <a:pt x="1050" y="3167"/>
                  </a:lnTo>
                  <a:lnTo>
                    <a:pt x="1075" y="3157"/>
                  </a:lnTo>
                  <a:lnTo>
                    <a:pt x="1102" y="3146"/>
                  </a:lnTo>
                  <a:lnTo>
                    <a:pt x="1127" y="3135"/>
                  </a:lnTo>
                  <a:lnTo>
                    <a:pt x="1152" y="3122"/>
                  </a:lnTo>
                  <a:lnTo>
                    <a:pt x="1177" y="3108"/>
                  </a:lnTo>
                  <a:lnTo>
                    <a:pt x="1201" y="3093"/>
                  </a:lnTo>
                  <a:lnTo>
                    <a:pt x="1224" y="3076"/>
                  </a:lnTo>
                  <a:lnTo>
                    <a:pt x="1247" y="3059"/>
                  </a:lnTo>
                  <a:lnTo>
                    <a:pt x="1269" y="3039"/>
                  </a:lnTo>
                  <a:lnTo>
                    <a:pt x="1270" y="3012"/>
                  </a:lnTo>
                  <a:lnTo>
                    <a:pt x="1268" y="2988"/>
                  </a:lnTo>
                  <a:lnTo>
                    <a:pt x="1261" y="2964"/>
                  </a:lnTo>
                  <a:lnTo>
                    <a:pt x="1252" y="2943"/>
                  </a:lnTo>
                  <a:lnTo>
                    <a:pt x="1239" y="2921"/>
                  </a:lnTo>
                  <a:lnTo>
                    <a:pt x="1224" y="2902"/>
                  </a:lnTo>
                  <a:lnTo>
                    <a:pt x="1208" y="2882"/>
                  </a:lnTo>
                  <a:lnTo>
                    <a:pt x="1189" y="2864"/>
                  </a:lnTo>
                  <a:lnTo>
                    <a:pt x="1172" y="2845"/>
                  </a:lnTo>
                  <a:lnTo>
                    <a:pt x="1154" y="2827"/>
                  </a:lnTo>
                  <a:lnTo>
                    <a:pt x="1137" y="2807"/>
                  </a:lnTo>
                  <a:lnTo>
                    <a:pt x="1121" y="2788"/>
                  </a:lnTo>
                  <a:lnTo>
                    <a:pt x="1108" y="2768"/>
                  </a:lnTo>
                  <a:lnTo>
                    <a:pt x="1096" y="2746"/>
                  </a:lnTo>
                  <a:lnTo>
                    <a:pt x="1087" y="2724"/>
                  </a:lnTo>
                  <a:lnTo>
                    <a:pt x="1082" y="2700"/>
                  </a:lnTo>
                  <a:lnTo>
                    <a:pt x="1057" y="2656"/>
                  </a:lnTo>
                  <a:lnTo>
                    <a:pt x="1043" y="2610"/>
                  </a:lnTo>
                  <a:lnTo>
                    <a:pt x="1038" y="2562"/>
                  </a:lnTo>
                  <a:lnTo>
                    <a:pt x="1041" y="2511"/>
                  </a:lnTo>
                  <a:lnTo>
                    <a:pt x="1049" y="2460"/>
                  </a:lnTo>
                  <a:lnTo>
                    <a:pt x="1060" y="2408"/>
                  </a:lnTo>
                  <a:lnTo>
                    <a:pt x="1073" y="2359"/>
                  </a:lnTo>
                  <a:lnTo>
                    <a:pt x="1086" y="2309"/>
                  </a:lnTo>
                  <a:lnTo>
                    <a:pt x="1096" y="2262"/>
                  </a:lnTo>
                  <a:lnTo>
                    <a:pt x="1102" y="2218"/>
                  </a:lnTo>
                  <a:lnTo>
                    <a:pt x="1101" y="2178"/>
                  </a:lnTo>
                  <a:lnTo>
                    <a:pt x="1091" y="2141"/>
                  </a:lnTo>
                  <a:lnTo>
                    <a:pt x="1071" y="2109"/>
                  </a:lnTo>
                  <a:lnTo>
                    <a:pt x="1038" y="2085"/>
                  </a:lnTo>
                  <a:lnTo>
                    <a:pt x="992" y="2067"/>
                  </a:lnTo>
                  <a:lnTo>
                    <a:pt x="929" y="2055"/>
                  </a:lnTo>
                  <a:lnTo>
                    <a:pt x="918" y="2044"/>
                  </a:lnTo>
                  <a:lnTo>
                    <a:pt x="909" y="2030"/>
                  </a:lnTo>
                  <a:lnTo>
                    <a:pt x="900" y="2016"/>
                  </a:lnTo>
                  <a:lnTo>
                    <a:pt x="892" y="2001"/>
                  </a:lnTo>
                  <a:lnTo>
                    <a:pt x="885" y="1985"/>
                  </a:lnTo>
                  <a:lnTo>
                    <a:pt x="879" y="1969"/>
                  </a:lnTo>
                  <a:lnTo>
                    <a:pt x="873" y="1953"/>
                  </a:lnTo>
                  <a:lnTo>
                    <a:pt x="870" y="1935"/>
                  </a:lnTo>
                  <a:lnTo>
                    <a:pt x="868" y="1918"/>
                  </a:lnTo>
                  <a:lnTo>
                    <a:pt x="867" y="1902"/>
                  </a:lnTo>
                  <a:lnTo>
                    <a:pt x="868" y="1885"/>
                  </a:lnTo>
                  <a:lnTo>
                    <a:pt x="870" y="1868"/>
                  </a:lnTo>
                  <a:lnTo>
                    <a:pt x="873" y="1852"/>
                  </a:lnTo>
                  <a:lnTo>
                    <a:pt x="880" y="1837"/>
                  </a:lnTo>
                  <a:lnTo>
                    <a:pt x="890" y="1822"/>
                  </a:lnTo>
                  <a:lnTo>
                    <a:pt x="900" y="1808"/>
                  </a:lnTo>
                  <a:lnTo>
                    <a:pt x="878" y="1790"/>
                  </a:lnTo>
                  <a:lnTo>
                    <a:pt x="857" y="1770"/>
                  </a:lnTo>
                  <a:lnTo>
                    <a:pt x="837" y="1751"/>
                  </a:lnTo>
                  <a:lnTo>
                    <a:pt x="817" y="1730"/>
                  </a:lnTo>
                  <a:lnTo>
                    <a:pt x="799" y="1709"/>
                  </a:lnTo>
                  <a:lnTo>
                    <a:pt x="780" y="1689"/>
                  </a:lnTo>
                  <a:lnTo>
                    <a:pt x="764" y="1667"/>
                  </a:lnTo>
                  <a:lnTo>
                    <a:pt x="748" y="1645"/>
                  </a:lnTo>
                  <a:lnTo>
                    <a:pt x="734" y="1622"/>
                  </a:lnTo>
                  <a:lnTo>
                    <a:pt x="720" y="1597"/>
                  </a:lnTo>
                  <a:lnTo>
                    <a:pt x="710" y="1573"/>
                  </a:lnTo>
                  <a:lnTo>
                    <a:pt x="699" y="1548"/>
                  </a:lnTo>
                  <a:lnTo>
                    <a:pt x="692" y="1522"/>
                  </a:lnTo>
                  <a:lnTo>
                    <a:pt x="687" y="1495"/>
                  </a:lnTo>
                  <a:lnTo>
                    <a:pt x="683" y="1468"/>
                  </a:lnTo>
                  <a:lnTo>
                    <a:pt x="682" y="1439"/>
                  </a:lnTo>
                  <a:lnTo>
                    <a:pt x="690" y="1376"/>
                  </a:lnTo>
                  <a:lnTo>
                    <a:pt x="709" y="1324"/>
                  </a:lnTo>
                  <a:lnTo>
                    <a:pt x="735" y="1281"/>
                  </a:lnTo>
                  <a:lnTo>
                    <a:pt x="769" y="1247"/>
                  </a:lnTo>
                  <a:lnTo>
                    <a:pt x="807" y="1218"/>
                  </a:lnTo>
                  <a:lnTo>
                    <a:pt x="849" y="1194"/>
                  </a:lnTo>
                  <a:lnTo>
                    <a:pt x="894" y="1172"/>
                  </a:lnTo>
                  <a:lnTo>
                    <a:pt x="939" y="1152"/>
                  </a:lnTo>
                  <a:lnTo>
                    <a:pt x="983" y="1130"/>
                  </a:lnTo>
                  <a:lnTo>
                    <a:pt x="1026" y="1107"/>
                  </a:lnTo>
                  <a:lnTo>
                    <a:pt x="1064" y="1080"/>
                  </a:lnTo>
                  <a:lnTo>
                    <a:pt x="1096" y="1046"/>
                  </a:lnTo>
                  <a:lnTo>
                    <a:pt x="1122" y="1006"/>
                  </a:lnTo>
                  <a:lnTo>
                    <a:pt x="1140" y="956"/>
                  </a:lnTo>
                  <a:lnTo>
                    <a:pt x="1147" y="896"/>
                  </a:lnTo>
                  <a:lnTo>
                    <a:pt x="1143" y="824"/>
                  </a:lnTo>
                  <a:lnTo>
                    <a:pt x="1172" y="788"/>
                  </a:lnTo>
                  <a:lnTo>
                    <a:pt x="1197" y="750"/>
                  </a:lnTo>
                  <a:lnTo>
                    <a:pt x="1220" y="711"/>
                  </a:lnTo>
                  <a:lnTo>
                    <a:pt x="1241" y="670"/>
                  </a:lnTo>
                  <a:lnTo>
                    <a:pt x="1261" y="630"/>
                  </a:lnTo>
                  <a:lnTo>
                    <a:pt x="1280" y="591"/>
                  </a:lnTo>
                  <a:lnTo>
                    <a:pt x="1300" y="551"/>
                  </a:lnTo>
                  <a:lnTo>
                    <a:pt x="1321" y="513"/>
                  </a:lnTo>
                  <a:lnTo>
                    <a:pt x="1343" y="478"/>
                  </a:lnTo>
                  <a:lnTo>
                    <a:pt x="1367" y="444"/>
                  </a:lnTo>
                  <a:lnTo>
                    <a:pt x="1395" y="414"/>
                  </a:lnTo>
                  <a:lnTo>
                    <a:pt x="1427" y="388"/>
                  </a:lnTo>
                  <a:lnTo>
                    <a:pt x="1463" y="366"/>
                  </a:lnTo>
                  <a:lnTo>
                    <a:pt x="1504" y="348"/>
                  </a:lnTo>
                  <a:lnTo>
                    <a:pt x="1551" y="336"/>
                  </a:lnTo>
                  <a:lnTo>
                    <a:pt x="1606" y="330"/>
                  </a:lnTo>
                  <a:lnTo>
                    <a:pt x="1624" y="299"/>
                  </a:lnTo>
                  <a:lnTo>
                    <a:pt x="1644" y="270"/>
                  </a:lnTo>
                  <a:lnTo>
                    <a:pt x="1665" y="242"/>
                  </a:lnTo>
                  <a:lnTo>
                    <a:pt x="1689" y="217"/>
                  </a:lnTo>
                  <a:lnTo>
                    <a:pt x="1713" y="193"/>
                  </a:lnTo>
                  <a:lnTo>
                    <a:pt x="1738" y="171"/>
                  </a:lnTo>
                  <a:lnTo>
                    <a:pt x="1765" y="150"/>
                  </a:lnTo>
                  <a:lnTo>
                    <a:pt x="1792" y="131"/>
                  </a:lnTo>
                  <a:lnTo>
                    <a:pt x="1821" y="112"/>
                  </a:lnTo>
                  <a:lnTo>
                    <a:pt x="1851" y="96"/>
                  </a:lnTo>
                  <a:lnTo>
                    <a:pt x="1881" y="81"/>
                  </a:lnTo>
                  <a:lnTo>
                    <a:pt x="1912" y="67"/>
                  </a:lnTo>
                  <a:lnTo>
                    <a:pt x="1943" y="54"/>
                  </a:lnTo>
                  <a:lnTo>
                    <a:pt x="1974" y="42"/>
                  </a:lnTo>
                  <a:lnTo>
                    <a:pt x="2006" y="31"/>
                  </a:lnTo>
                  <a:lnTo>
                    <a:pt x="2038" y="22"/>
                  </a:lnTo>
                  <a:lnTo>
                    <a:pt x="2082" y="7"/>
                  </a:lnTo>
                  <a:lnTo>
                    <a:pt x="2124" y="0"/>
                  </a:lnTo>
                  <a:lnTo>
                    <a:pt x="2166" y="1"/>
                  </a:lnTo>
                  <a:lnTo>
                    <a:pt x="2205" y="7"/>
                  </a:lnTo>
                  <a:lnTo>
                    <a:pt x="2244" y="19"/>
                  </a:lnTo>
                  <a:lnTo>
                    <a:pt x="2282" y="32"/>
                  </a:lnTo>
                  <a:lnTo>
                    <a:pt x="2319" y="47"/>
                  </a:lnTo>
                  <a:lnTo>
                    <a:pt x="2355" y="62"/>
                  </a:lnTo>
                  <a:lnTo>
                    <a:pt x="2391" y="77"/>
                  </a:lnTo>
                  <a:lnTo>
                    <a:pt x="2425" y="88"/>
                  </a:lnTo>
                  <a:lnTo>
                    <a:pt x="2459" y="96"/>
                  </a:lnTo>
                  <a:lnTo>
                    <a:pt x="2492" y="98"/>
                  </a:lnTo>
                  <a:lnTo>
                    <a:pt x="2524" y="92"/>
                  </a:lnTo>
                  <a:lnTo>
                    <a:pt x="2558" y="80"/>
                  </a:lnTo>
                  <a:lnTo>
                    <a:pt x="2589" y="57"/>
                  </a:lnTo>
                  <a:lnTo>
                    <a:pt x="2621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6" name="Freeform 12"/>
            <p:cNvSpPr>
              <a:spLocks/>
            </p:cNvSpPr>
            <p:nvPr/>
          </p:nvSpPr>
          <p:spPr bwMode="auto">
            <a:xfrm>
              <a:off x="4436" y="1084"/>
              <a:ext cx="345" cy="190"/>
            </a:xfrm>
            <a:custGeom>
              <a:avLst/>
              <a:gdLst>
                <a:gd name="T0" fmla="*/ 1446 w 2074"/>
                <a:gd name="T1" fmla="*/ 47 h 1141"/>
                <a:gd name="T2" fmla="*/ 1465 w 2074"/>
                <a:gd name="T3" fmla="*/ 82 h 1141"/>
                <a:gd name="T4" fmla="*/ 1500 w 2074"/>
                <a:gd name="T5" fmla="*/ 112 h 1141"/>
                <a:gd name="T6" fmla="*/ 1522 w 2074"/>
                <a:gd name="T7" fmla="*/ 111 h 1141"/>
                <a:gd name="T8" fmla="*/ 1543 w 2074"/>
                <a:gd name="T9" fmla="*/ 95 h 1141"/>
                <a:gd name="T10" fmla="*/ 1572 w 2074"/>
                <a:gd name="T11" fmla="*/ 91 h 1141"/>
                <a:gd name="T12" fmla="*/ 1601 w 2074"/>
                <a:gd name="T13" fmla="*/ 162 h 1141"/>
                <a:gd name="T14" fmla="*/ 1696 w 2074"/>
                <a:gd name="T15" fmla="*/ 221 h 1141"/>
                <a:gd name="T16" fmla="*/ 1781 w 2074"/>
                <a:gd name="T17" fmla="*/ 290 h 1141"/>
                <a:gd name="T18" fmla="*/ 1846 w 2074"/>
                <a:gd name="T19" fmla="*/ 372 h 1141"/>
                <a:gd name="T20" fmla="*/ 1879 w 2074"/>
                <a:gd name="T21" fmla="*/ 473 h 1141"/>
                <a:gd name="T22" fmla="*/ 1901 w 2074"/>
                <a:gd name="T23" fmla="*/ 579 h 1141"/>
                <a:gd name="T24" fmla="*/ 1965 w 2074"/>
                <a:gd name="T25" fmla="*/ 660 h 1141"/>
                <a:gd name="T26" fmla="*/ 2019 w 2074"/>
                <a:gd name="T27" fmla="*/ 744 h 1141"/>
                <a:gd name="T28" fmla="*/ 2057 w 2074"/>
                <a:gd name="T29" fmla="*/ 835 h 1141"/>
                <a:gd name="T30" fmla="*/ 2074 w 2074"/>
                <a:gd name="T31" fmla="*/ 936 h 1141"/>
                <a:gd name="T32" fmla="*/ 2064 w 2074"/>
                <a:gd name="T33" fmla="*/ 1048 h 1141"/>
                <a:gd name="T34" fmla="*/ 2015 w 2074"/>
                <a:gd name="T35" fmla="*/ 1079 h 1141"/>
                <a:gd name="T36" fmla="*/ 1966 w 2074"/>
                <a:gd name="T37" fmla="*/ 1109 h 1141"/>
                <a:gd name="T38" fmla="*/ 1933 w 2074"/>
                <a:gd name="T39" fmla="*/ 1087 h 1141"/>
                <a:gd name="T40" fmla="*/ 1872 w 2074"/>
                <a:gd name="T41" fmla="*/ 955 h 1141"/>
                <a:gd name="T42" fmla="*/ 1769 w 2074"/>
                <a:gd name="T43" fmla="*/ 851 h 1141"/>
                <a:gd name="T44" fmla="*/ 1656 w 2074"/>
                <a:gd name="T45" fmla="*/ 753 h 1141"/>
                <a:gd name="T46" fmla="*/ 1568 w 2074"/>
                <a:gd name="T47" fmla="*/ 642 h 1141"/>
                <a:gd name="T48" fmla="*/ 1539 w 2074"/>
                <a:gd name="T49" fmla="*/ 493 h 1141"/>
                <a:gd name="T50" fmla="*/ 1467 w 2074"/>
                <a:gd name="T51" fmla="*/ 434 h 1141"/>
                <a:gd name="T52" fmla="*/ 1384 w 2074"/>
                <a:gd name="T53" fmla="*/ 394 h 1141"/>
                <a:gd name="T54" fmla="*/ 1291 w 2074"/>
                <a:gd name="T55" fmla="*/ 373 h 1141"/>
                <a:gd name="T56" fmla="*/ 1198 w 2074"/>
                <a:gd name="T57" fmla="*/ 371 h 1141"/>
                <a:gd name="T58" fmla="*/ 1106 w 2074"/>
                <a:gd name="T59" fmla="*/ 389 h 1141"/>
                <a:gd name="T60" fmla="*/ 1011 w 2074"/>
                <a:gd name="T61" fmla="*/ 457 h 1141"/>
                <a:gd name="T62" fmla="*/ 910 w 2074"/>
                <a:gd name="T63" fmla="*/ 540 h 1141"/>
                <a:gd name="T64" fmla="*/ 803 w 2074"/>
                <a:gd name="T65" fmla="*/ 612 h 1141"/>
                <a:gd name="T66" fmla="*/ 686 w 2074"/>
                <a:gd name="T67" fmla="*/ 662 h 1141"/>
                <a:gd name="T68" fmla="*/ 557 w 2074"/>
                <a:gd name="T69" fmla="*/ 684 h 1141"/>
                <a:gd name="T70" fmla="*/ 446 w 2074"/>
                <a:gd name="T71" fmla="*/ 710 h 1141"/>
                <a:gd name="T72" fmla="*/ 380 w 2074"/>
                <a:gd name="T73" fmla="*/ 794 h 1141"/>
                <a:gd name="T74" fmla="*/ 299 w 2074"/>
                <a:gd name="T75" fmla="*/ 873 h 1141"/>
                <a:gd name="T76" fmla="*/ 218 w 2074"/>
                <a:gd name="T77" fmla="*/ 954 h 1141"/>
                <a:gd name="T78" fmla="*/ 156 w 2074"/>
                <a:gd name="T79" fmla="*/ 1041 h 1141"/>
                <a:gd name="T80" fmla="*/ 126 w 2074"/>
                <a:gd name="T81" fmla="*/ 1141 h 1141"/>
                <a:gd name="T82" fmla="*/ 49 w 2074"/>
                <a:gd name="T83" fmla="*/ 1117 h 1141"/>
                <a:gd name="T84" fmla="*/ 11 w 2074"/>
                <a:gd name="T85" fmla="*/ 1065 h 1141"/>
                <a:gd name="T86" fmla="*/ 0 w 2074"/>
                <a:gd name="T87" fmla="*/ 996 h 1141"/>
                <a:gd name="T88" fmla="*/ 8 w 2074"/>
                <a:gd name="T89" fmla="*/ 922 h 1141"/>
                <a:gd name="T90" fmla="*/ 27 w 2074"/>
                <a:gd name="T91" fmla="*/ 853 h 1141"/>
                <a:gd name="T92" fmla="*/ 53 w 2074"/>
                <a:gd name="T93" fmla="*/ 792 h 1141"/>
                <a:gd name="T94" fmla="*/ 99 w 2074"/>
                <a:gd name="T95" fmla="*/ 735 h 1141"/>
                <a:gd name="T96" fmla="*/ 150 w 2074"/>
                <a:gd name="T97" fmla="*/ 680 h 1141"/>
                <a:gd name="T98" fmla="*/ 189 w 2074"/>
                <a:gd name="T99" fmla="*/ 620 h 1141"/>
                <a:gd name="T100" fmla="*/ 201 w 2074"/>
                <a:gd name="T101" fmla="*/ 548 h 1141"/>
                <a:gd name="T102" fmla="*/ 219 w 2074"/>
                <a:gd name="T103" fmla="*/ 458 h 1141"/>
                <a:gd name="T104" fmla="*/ 328 w 2074"/>
                <a:gd name="T105" fmla="*/ 373 h 1141"/>
                <a:gd name="T106" fmla="*/ 443 w 2074"/>
                <a:gd name="T107" fmla="*/ 303 h 1141"/>
                <a:gd name="T108" fmla="*/ 558 w 2074"/>
                <a:gd name="T109" fmla="*/ 236 h 1141"/>
                <a:gd name="T110" fmla="*/ 669 w 2074"/>
                <a:gd name="T111" fmla="*/ 160 h 1141"/>
                <a:gd name="T112" fmla="*/ 769 w 2074"/>
                <a:gd name="T113" fmla="*/ 63 h 1141"/>
                <a:gd name="T114" fmla="*/ 846 w 2074"/>
                <a:gd name="T115" fmla="*/ 28 h 1141"/>
                <a:gd name="T116" fmla="*/ 934 w 2074"/>
                <a:gd name="T117" fmla="*/ 7 h 1141"/>
                <a:gd name="T118" fmla="*/ 1026 w 2074"/>
                <a:gd name="T119" fmla="*/ 0 h 1141"/>
                <a:gd name="T120" fmla="*/ 1118 w 2074"/>
                <a:gd name="T121" fmla="*/ 6 h 1141"/>
                <a:gd name="T122" fmla="*/ 1205 w 2074"/>
                <a:gd name="T123" fmla="*/ 23 h 1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74" h="1141">
                  <a:moveTo>
                    <a:pt x="1296" y="91"/>
                  </a:moveTo>
                  <a:lnTo>
                    <a:pt x="1449" y="32"/>
                  </a:lnTo>
                  <a:lnTo>
                    <a:pt x="1446" y="47"/>
                  </a:lnTo>
                  <a:lnTo>
                    <a:pt x="1449" y="60"/>
                  </a:lnTo>
                  <a:lnTo>
                    <a:pt x="1455" y="72"/>
                  </a:lnTo>
                  <a:lnTo>
                    <a:pt x="1465" y="82"/>
                  </a:lnTo>
                  <a:lnTo>
                    <a:pt x="1477" y="91"/>
                  </a:lnTo>
                  <a:lnTo>
                    <a:pt x="1489" y="102"/>
                  </a:lnTo>
                  <a:lnTo>
                    <a:pt x="1500" y="112"/>
                  </a:lnTo>
                  <a:lnTo>
                    <a:pt x="1510" y="124"/>
                  </a:lnTo>
                  <a:lnTo>
                    <a:pt x="1516" y="118"/>
                  </a:lnTo>
                  <a:lnTo>
                    <a:pt x="1522" y="111"/>
                  </a:lnTo>
                  <a:lnTo>
                    <a:pt x="1529" y="105"/>
                  </a:lnTo>
                  <a:lnTo>
                    <a:pt x="1535" y="100"/>
                  </a:lnTo>
                  <a:lnTo>
                    <a:pt x="1543" y="95"/>
                  </a:lnTo>
                  <a:lnTo>
                    <a:pt x="1551" y="91"/>
                  </a:lnTo>
                  <a:lnTo>
                    <a:pt x="1560" y="90"/>
                  </a:lnTo>
                  <a:lnTo>
                    <a:pt x="1572" y="91"/>
                  </a:lnTo>
                  <a:lnTo>
                    <a:pt x="1539" y="124"/>
                  </a:lnTo>
                  <a:lnTo>
                    <a:pt x="1570" y="142"/>
                  </a:lnTo>
                  <a:lnTo>
                    <a:pt x="1601" y="162"/>
                  </a:lnTo>
                  <a:lnTo>
                    <a:pt x="1634" y="180"/>
                  </a:lnTo>
                  <a:lnTo>
                    <a:pt x="1665" y="200"/>
                  </a:lnTo>
                  <a:lnTo>
                    <a:pt x="1696" y="221"/>
                  </a:lnTo>
                  <a:lnTo>
                    <a:pt x="1726" y="243"/>
                  </a:lnTo>
                  <a:lnTo>
                    <a:pt x="1755" y="266"/>
                  </a:lnTo>
                  <a:lnTo>
                    <a:pt x="1781" y="290"/>
                  </a:lnTo>
                  <a:lnTo>
                    <a:pt x="1806" y="315"/>
                  </a:lnTo>
                  <a:lnTo>
                    <a:pt x="1827" y="343"/>
                  </a:lnTo>
                  <a:lnTo>
                    <a:pt x="1846" y="372"/>
                  </a:lnTo>
                  <a:lnTo>
                    <a:pt x="1861" y="403"/>
                  </a:lnTo>
                  <a:lnTo>
                    <a:pt x="1872" y="437"/>
                  </a:lnTo>
                  <a:lnTo>
                    <a:pt x="1879" y="473"/>
                  </a:lnTo>
                  <a:lnTo>
                    <a:pt x="1882" y="512"/>
                  </a:lnTo>
                  <a:lnTo>
                    <a:pt x="1878" y="554"/>
                  </a:lnTo>
                  <a:lnTo>
                    <a:pt x="1901" y="579"/>
                  </a:lnTo>
                  <a:lnTo>
                    <a:pt x="1923" y="606"/>
                  </a:lnTo>
                  <a:lnTo>
                    <a:pt x="1944" y="632"/>
                  </a:lnTo>
                  <a:lnTo>
                    <a:pt x="1965" y="660"/>
                  </a:lnTo>
                  <a:lnTo>
                    <a:pt x="1984" y="688"/>
                  </a:lnTo>
                  <a:lnTo>
                    <a:pt x="2002" y="715"/>
                  </a:lnTo>
                  <a:lnTo>
                    <a:pt x="2019" y="744"/>
                  </a:lnTo>
                  <a:lnTo>
                    <a:pt x="2034" y="774"/>
                  </a:lnTo>
                  <a:lnTo>
                    <a:pt x="2046" y="804"/>
                  </a:lnTo>
                  <a:lnTo>
                    <a:pt x="2057" y="835"/>
                  </a:lnTo>
                  <a:lnTo>
                    <a:pt x="2065" y="868"/>
                  </a:lnTo>
                  <a:lnTo>
                    <a:pt x="2071" y="901"/>
                  </a:lnTo>
                  <a:lnTo>
                    <a:pt x="2074" y="936"/>
                  </a:lnTo>
                  <a:lnTo>
                    <a:pt x="2074" y="973"/>
                  </a:lnTo>
                  <a:lnTo>
                    <a:pt x="2071" y="1009"/>
                  </a:lnTo>
                  <a:lnTo>
                    <a:pt x="2064" y="1048"/>
                  </a:lnTo>
                  <a:lnTo>
                    <a:pt x="2049" y="1060"/>
                  </a:lnTo>
                  <a:lnTo>
                    <a:pt x="2033" y="1071"/>
                  </a:lnTo>
                  <a:lnTo>
                    <a:pt x="2015" y="1079"/>
                  </a:lnTo>
                  <a:lnTo>
                    <a:pt x="1998" y="1088"/>
                  </a:lnTo>
                  <a:lnTo>
                    <a:pt x="1982" y="1097"/>
                  </a:lnTo>
                  <a:lnTo>
                    <a:pt x="1966" y="1109"/>
                  </a:lnTo>
                  <a:lnTo>
                    <a:pt x="1951" y="1122"/>
                  </a:lnTo>
                  <a:lnTo>
                    <a:pt x="1938" y="1141"/>
                  </a:lnTo>
                  <a:lnTo>
                    <a:pt x="1933" y="1087"/>
                  </a:lnTo>
                  <a:lnTo>
                    <a:pt x="1920" y="1039"/>
                  </a:lnTo>
                  <a:lnTo>
                    <a:pt x="1899" y="996"/>
                  </a:lnTo>
                  <a:lnTo>
                    <a:pt x="1872" y="955"/>
                  </a:lnTo>
                  <a:lnTo>
                    <a:pt x="1841" y="918"/>
                  </a:lnTo>
                  <a:lnTo>
                    <a:pt x="1806" y="884"/>
                  </a:lnTo>
                  <a:lnTo>
                    <a:pt x="1769" y="851"/>
                  </a:lnTo>
                  <a:lnTo>
                    <a:pt x="1731" y="819"/>
                  </a:lnTo>
                  <a:lnTo>
                    <a:pt x="1691" y="787"/>
                  </a:lnTo>
                  <a:lnTo>
                    <a:pt x="1656" y="753"/>
                  </a:lnTo>
                  <a:lnTo>
                    <a:pt x="1621" y="719"/>
                  </a:lnTo>
                  <a:lnTo>
                    <a:pt x="1592" y="682"/>
                  </a:lnTo>
                  <a:lnTo>
                    <a:pt x="1568" y="642"/>
                  </a:lnTo>
                  <a:lnTo>
                    <a:pt x="1550" y="597"/>
                  </a:lnTo>
                  <a:lnTo>
                    <a:pt x="1540" y="547"/>
                  </a:lnTo>
                  <a:lnTo>
                    <a:pt x="1539" y="493"/>
                  </a:lnTo>
                  <a:lnTo>
                    <a:pt x="1516" y="471"/>
                  </a:lnTo>
                  <a:lnTo>
                    <a:pt x="1493" y="451"/>
                  </a:lnTo>
                  <a:lnTo>
                    <a:pt x="1467" y="434"/>
                  </a:lnTo>
                  <a:lnTo>
                    <a:pt x="1440" y="418"/>
                  </a:lnTo>
                  <a:lnTo>
                    <a:pt x="1412" y="405"/>
                  </a:lnTo>
                  <a:lnTo>
                    <a:pt x="1384" y="394"/>
                  </a:lnTo>
                  <a:lnTo>
                    <a:pt x="1354" y="384"/>
                  </a:lnTo>
                  <a:lnTo>
                    <a:pt x="1323" y="377"/>
                  </a:lnTo>
                  <a:lnTo>
                    <a:pt x="1291" y="373"/>
                  </a:lnTo>
                  <a:lnTo>
                    <a:pt x="1260" y="369"/>
                  </a:lnTo>
                  <a:lnTo>
                    <a:pt x="1229" y="369"/>
                  </a:lnTo>
                  <a:lnTo>
                    <a:pt x="1198" y="371"/>
                  </a:lnTo>
                  <a:lnTo>
                    <a:pt x="1167" y="375"/>
                  </a:lnTo>
                  <a:lnTo>
                    <a:pt x="1137" y="381"/>
                  </a:lnTo>
                  <a:lnTo>
                    <a:pt x="1106" y="389"/>
                  </a:lnTo>
                  <a:lnTo>
                    <a:pt x="1077" y="399"/>
                  </a:lnTo>
                  <a:lnTo>
                    <a:pt x="1044" y="428"/>
                  </a:lnTo>
                  <a:lnTo>
                    <a:pt x="1011" y="457"/>
                  </a:lnTo>
                  <a:lnTo>
                    <a:pt x="978" y="486"/>
                  </a:lnTo>
                  <a:lnTo>
                    <a:pt x="943" y="514"/>
                  </a:lnTo>
                  <a:lnTo>
                    <a:pt x="910" y="540"/>
                  </a:lnTo>
                  <a:lnTo>
                    <a:pt x="874" y="565"/>
                  </a:lnTo>
                  <a:lnTo>
                    <a:pt x="838" y="590"/>
                  </a:lnTo>
                  <a:lnTo>
                    <a:pt x="803" y="612"/>
                  </a:lnTo>
                  <a:lnTo>
                    <a:pt x="765" y="631"/>
                  </a:lnTo>
                  <a:lnTo>
                    <a:pt x="725" y="649"/>
                  </a:lnTo>
                  <a:lnTo>
                    <a:pt x="686" y="662"/>
                  </a:lnTo>
                  <a:lnTo>
                    <a:pt x="645" y="673"/>
                  </a:lnTo>
                  <a:lnTo>
                    <a:pt x="602" y="681"/>
                  </a:lnTo>
                  <a:lnTo>
                    <a:pt x="557" y="684"/>
                  </a:lnTo>
                  <a:lnTo>
                    <a:pt x="511" y="683"/>
                  </a:lnTo>
                  <a:lnTo>
                    <a:pt x="463" y="678"/>
                  </a:lnTo>
                  <a:lnTo>
                    <a:pt x="446" y="710"/>
                  </a:lnTo>
                  <a:lnTo>
                    <a:pt x="427" y="738"/>
                  </a:lnTo>
                  <a:lnTo>
                    <a:pt x="404" y="767"/>
                  </a:lnTo>
                  <a:lnTo>
                    <a:pt x="380" y="794"/>
                  </a:lnTo>
                  <a:lnTo>
                    <a:pt x="353" y="821"/>
                  </a:lnTo>
                  <a:lnTo>
                    <a:pt x="326" y="848"/>
                  </a:lnTo>
                  <a:lnTo>
                    <a:pt x="299" y="873"/>
                  </a:lnTo>
                  <a:lnTo>
                    <a:pt x="271" y="900"/>
                  </a:lnTo>
                  <a:lnTo>
                    <a:pt x="245" y="926"/>
                  </a:lnTo>
                  <a:lnTo>
                    <a:pt x="218" y="954"/>
                  </a:lnTo>
                  <a:lnTo>
                    <a:pt x="195" y="982"/>
                  </a:lnTo>
                  <a:lnTo>
                    <a:pt x="174" y="1011"/>
                  </a:lnTo>
                  <a:lnTo>
                    <a:pt x="156" y="1041"/>
                  </a:lnTo>
                  <a:lnTo>
                    <a:pt x="142" y="1073"/>
                  </a:lnTo>
                  <a:lnTo>
                    <a:pt x="132" y="1106"/>
                  </a:lnTo>
                  <a:lnTo>
                    <a:pt x="126" y="1141"/>
                  </a:lnTo>
                  <a:lnTo>
                    <a:pt x="96" y="1136"/>
                  </a:lnTo>
                  <a:lnTo>
                    <a:pt x="69" y="1128"/>
                  </a:lnTo>
                  <a:lnTo>
                    <a:pt x="49" y="1117"/>
                  </a:lnTo>
                  <a:lnTo>
                    <a:pt x="33" y="1103"/>
                  </a:lnTo>
                  <a:lnTo>
                    <a:pt x="20" y="1084"/>
                  </a:lnTo>
                  <a:lnTo>
                    <a:pt x="11" y="1065"/>
                  </a:lnTo>
                  <a:lnTo>
                    <a:pt x="4" y="1043"/>
                  </a:lnTo>
                  <a:lnTo>
                    <a:pt x="1" y="1020"/>
                  </a:lnTo>
                  <a:lnTo>
                    <a:pt x="0" y="996"/>
                  </a:lnTo>
                  <a:lnTo>
                    <a:pt x="1" y="971"/>
                  </a:lnTo>
                  <a:lnTo>
                    <a:pt x="5" y="946"/>
                  </a:lnTo>
                  <a:lnTo>
                    <a:pt x="8" y="922"/>
                  </a:lnTo>
                  <a:lnTo>
                    <a:pt x="14" y="898"/>
                  </a:lnTo>
                  <a:lnTo>
                    <a:pt x="20" y="875"/>
                  </a:lnTo>
                  <a:lnTo>
                    <a:pt x="27" y="853"/>
                  </a:lnTo>
                  <a:lnTo>
                    <a:pt x="33" y="833"/>
                  </a:lnTo>
                  <a:lnTo>
                    <a:pt x="42" y="812"/>
                  </a:lnTo>
                  <a:lnTo>
                    <a:pt x="53" y="792"/>
                  </a:lnTo>
                  <a:lnTo>
                    <a:pt x="67" y="773"/>
                  </a:lnTo>
                  <a:lnTo>
                    <a:pt x="82" y="753"/>
                  </a:lnTo>
                  <a:lnTo>
                    <a:pt x="99" y="735"/>
                  </a:lnTo>
                  <a:lnTo>
                    <a:pt x="117" y="717"/>
                  </a:lnTo>
                  <a:lnTo>
                    <a:pt x="134" y="698"/>
                  </a:lnTo>
                  <a:lnTo>
                    <a:pt x="150" y="680"/>
                  </a:lnTo>
                  <a:lnTo>
                    <a:pt x="165" y="660"/>
                  </a:lnTo>
                  <a:lnTo>
                    <a:pt x="179" y="640"/>
                  </a:lnTo>
                  <a:lnTo>
                    <a:pt x="189" y="620"/>
                  </a:lnTo>
                  <a:lnTo>
                    <a:pt x="197" y="598"/>
                  </a:lnTo>
                  <a:lnTo>
                    <a:pt x="202" y="574"/>
                  </a:lnTo>
                  <a:lnTo>
                    <a:pt x="201" y="548"/>
                  </a:lnTo>
                  <a:lnTo>
                    <a:pt x="196" y="522"/>
                  </a:lnTo>
                  <a:lnTo>
                    <a:pt x="186" y="493"/>
                  </a:lnTo>
                  <a:lnTo>
                    <a:pt x="219" y="458"/>
                  </a:lnTo>
                  <a:lnTo>
                    <a:pt x="255" y="427"/>
                  </a:lnTo>
                  <a:lnTo>
                    <a:pt x="291" y="398"/>
                  </a:lnTo>
                  <a:lnTo>
                    <a:pt x="328" y="373"/>
                  </a:lnTo>
                  <a:lnTo>
                    <a:pt x="366" y="348"/>
                  </a:lnTo>
                  <a:lnTo>
                    <a:pt x="404" y="324"/>
                  </a:lnTo>
                  <a:lnTo>
                    <a:pt x="443" y="303"/>
                  </a:lnTo>
                  <a:lnTo>
                    <a:pt x="481" y="281"/>
                  </a:lnTo>
                  <a:lnTo>
                    <a:pt x="520" y="259"/>
                  </a:lnTo>
                  <a:lnTo>
                    <a:pt x="558" y="236"/>
                  </a:lnTo>
                  <a:lnTo>
                    <a:pt x="596" y="213"/>
                  </a:lnTo>
                  <a:lnTo>
                    <a:pt x="633" y="187"/>
                  </a:lnTo>
                  <a:lnTo>
                    <a:pt x="669" y="160"/>
                  </a:lnTo>
                  <a:lnTo>
                    <a:pt x="703" y="131"/>
                  </a:lnTo>
                  <a:lnTo>
                    <a:pt x="737" y="98"/>
                  </a:lnTo>
                  <a:lnTo>
                    <a:pt x="769" y="63"/>
                  </a:lnTo>
                  <a:lnTo>
                    <a:pt x="793" y="49"/>
                  </a:lnTo>
                  <a:lnTo>
                    <a:pt x="820" y="37"/>
                  </a:lnTo>
                  <a:lnTo>
                    <a:pt x="846" y="28"/>
                  </a:lnTo>
                  <a:lnTo>
                    <a:pt x="875" y="19"/>
                  </a:lnTo>
                  <a:lnTo>
                    <a:pt x="904" y="13"/>
                  </a:lnTo>
                  <a:lnTo>
                    <a:pt x="934" y="7"/>
                  </a:lnTo>
                  <a:lnTo>
                    <a:pt x="965" y="4"/>
                  </a:lnTo>
                  <a:lnTo>
                    <a:pt x="995" y="2"/>
                  </a:lnTo>
                  <a:lnTo>
                    <a:pt x="1026" y="0"/>
                  </a:lnTo>
                  <a:lnTo>
                    <a:pt x="1057" y="2"/>
                  </a:lnTo>
                  <a:lnTo>
                    <a:pt x="1088" y="4"/>
                  </a:lnTo>
                  <a:lnTo>
                    <a:pt x="1118" y="6"/>
                  </a:lnTo>
                  <a:lnTo>
                    <a:pt x="1148" y="11"/>
                  </a:lnTo>
                  <a:lnTo>
                    <a:pt x="1177" y="17"/>
                  </a:lnTo>
                  <a:lnTo>
                    <a:pt x="1205" y="23"/>
                  </a:lnTo>
                  <a:lnTo>
                    <a:pt x="1231" y="32"/>
                  </a:lnTo>
                  <a:lnTo>
                    <a:pt x="1296" y="91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7" name="Freeform 13"/>
            <p:cNvSpPr>
              <a:spLocks/>
            </p:cNvSpPr>
            <p:nvPr/>
          </p:nvSpPr>
          <p:spPr bwMode="auto">
            <a:xfrm>
              <a:off x="4439" y="1161"/>
              <a:ext cx="337" cy="441"/>
            </a:xfrm>
            <a:custGeom>
              <a:avLst/>
              <a:gdLst>
                <a:gd name="T0" fmla="*/ 1794 w 2020"/>
                <a:gd name="T1" fmla="*/ 712 h 2649"/>
                <a:gd name="T2" fmla="*/ 1805 w 2020"/>
                <a:gd name="T3" fmla="*/ 855 h 2649"/>
                <a:gd name="T4" fmla="*/ 1828 w 2020"/>
                <a:gd name="T5" fmla="*/ 994 h 2649"/>
                <a:gd name="T6" fmla="*/ 1860 w 2020"/>
                <a:gd name="T7" fmla="*/ 1129 h 2649"/>
                <a:gd name="T8" fmla="*/ 1895 w 2020"/>
                <a:gd name="T9" fmla="*/ 1261 h 2649"/>
                <a:gd name="T10" fmla="*/ 1932 w 2020"/>
                <a:gd name="T11" fmla="*/ 1394 h 2649"/>
                <a:gd name="T12" fmla="*/ 1967 w 2020"/>
                <a:gd name="T13" fmla="*/ 1525 h 2649"/>
                <a:gd name="T14" fmla="*/ 1994 w 2020"/>
                <a:gd name="T15" fmla="*/ 1657 h 2649"/>
                <a:gd name="T16" fmla="*/ 2014 w 2020"/>
                <a:gd name="T17" fmla="*/ 1791 h 2649"/>
                <a:gd name="T18" fmla="*/ 2020 w 2020"/>
                <a:gd name="T19" fmla="*/ 1927 h 2649"/>
                <a:gd name="T20" fmla="*/ 2009 w 2020"/>
                <a:gd name="T21" fmla="*/ 2065 h 2649"/>
                <a:gd name="T22" fmla="*/ 1977 w 2020"/>
                <a:gd name="T23" fmla="*/ 2177 h 2649"/>
                <a:gd name="T24" fmla="*/ 1928 w 2020"/>
                <a:gd name="T25" fmla="*/ 2268 h 2649"/>
                <a:gd name="T26" fmla="*/ 1861 w 2020"/>
                <a:gd name="T27" fmla="*/ 2341 h 2649"/>
                <a:gd name="T28" fmla="*/ 1782 w 2020"/>
                <a:gd name="T29" fmla="*/ 2401 h 2649"/>
                <a:gd name="T30" fmla="*/ 1694 w 2020"/>
                <a:gd name="T31" fmla="*/ 2448 h 2649"/>
                <a:gd name="T32" fmla="*/ 1599 w 2020"/>
                <a:gd name="T33" fmla="*/ 2488 h 2649"/>
                <a:gd name="T34" fmla="*/ 1499 w 2020"/>
                <a:gd name="T35" fmla="*/ 2522 h 2649"/>
                <a:gd name="T36" fmla="*/ 1398 w 2020"/>
                <a:gd name="T37" fmla="*/ 2554 h 2649"/>
                <a:gd name="T38" fmla="*/ 1301 w 2020"/>
                <a:gd name="T39" fmla="*/ 2585 h 2649"/>
                <a:gd name="T40" fmla="*/ 1207 w 2020"/>
                <a:gd name="T41" fmla="*/ 2621 h 2649"/>
                <a:gd name="T42" fmla="*/ 1110 w 2020"/>
                <a:gd name="T43" fmla="*/ 2637 h 2649"/>
                <a:gd name="T44" fmla="*/ 993 w 2020"/>
                <a:gd name="T45" fmla="*/ 2607 h 2649"/>
                <a:gd name="T46" fmla="*/ 872 w 2020"/>
                <a:gd name="T47" fmla="*/ 2583 h 2649"/>
                <a:gd name="T48" fmla="*/ 748 w 2020"/>
                <a:gd name="T49" fmla="*/ 2560 h 2649"/>
                <a:gd name="T50" fmla="*/ 626 w 2020"/>
                <a:gd name="T51" fmla="*/ 2537 h 2649"/>
                <a:gd name="T52" fmla="*/ 507 w 2020"/>
                <a:gd name="T53" fmla="*/ 2508 h 2649"/>
                <a:gd name="T54" fmla="*/ 393 w 2020"/>
                <a:gd name="T55" fmla="*/ 2470 h 2649"/>
                <a:gd name="T56" fmla="*/ 286 w 2020"/>
                <a:gd name="T57" fmla="*/ 2421 h 2649"/>
                <a:gd name="T58" fmla="*/ 188 w 2020"/>
                <a:gd name="T59" fmla="*/ 2357 h 2649"/>
                <a:gd name="T60" fmla="*/ 103 w 2020"/>
                <a:gd name="T61" fmla="*/ 2273 h 2649"/>
                <a:gd name="T62" fmla="*/ 31 w 2020"/>
                <a:gd name="T63" fmla="*/ 2166 h 2649"/>
                <a:gd name="T64" fmla="*/ 1 w 2020"/>
                <a:gd name="T65" fmla="*/ 2032 h 2649"/>
                <a:gd name="T66" fmla="*/ 2 w 2020"/>
                <a:gd name="T67" fmla="*/ 1892 h 2649"/>
                <a:gd name="T68" fmla="*/ 17 w 2020"/>
                <a:gd name="T69" fmla="*/ 1755 h 2649"/>
                <a:gd name="T70" fmla="*/ 43 w 2020"/>
                <a:gd name="T71" fmla="*/ 1620 h 2649"/>
                <a:gd name="T72" fmla="*/ 76 w 2020"/>
                <a:gd name="T73" fmla="*/ 1485 h 2649"/>
                <a:gd name="T74" fmla="*/ 112 w 2020"/>
                <a:gd name="T75" fmla="*/ 1350 h 2649"/>
                <a:gd name="T76" fmla="*/ 149 w 2020"/>
                <a:gd name="T77" fmla="*/ 1215 h 2649"/>
                <a:gd name="T78" fmla="*/ 181 w 2020"/>
                <a:gd name="T79" fmla="*/ 1078 h 2649"/>
                <a:gd name="T80" fmla="*/ 208 w 2020"/>
                <a:gd name="T81" fmla="*/ 938 h 2649"/>
                <a:gd name="T82" fmla="*/ 224 w 2020"/>
                <a:gd name="T83" fmla="*/ 795 h 2649"/>
                <a:gd name="T84" fmla="*/ 225 w 2020"/>
                <a:gd name="T85" fmla="*/ 648 h 2649"/>
                <a:gd name="T86" fmla="*/ 281 w 2020"/>
                <a:gd name="T87" fmla="*/ 523 h 2649"/>
                <a:gd name="T88" fmla="*/ 355 w 2020"/>
                <a:gd name="T89" fmla="*/ 433 h 2649"/>
                <a:gd name="T90" fmla="*/ 442 w 2020"/>
                <a:gd name="T91" fmla="*/ 372 h 2649"/>
                <a:gd name="T92" fmla="*/ 540 w 2020"/>
                <a:gd name="T93" fmla="*/ 332 h 2649"/>
                <a:gd name="T94" fmla="*/ 645 w 2020"/>
                <a:gd name="T95" fmla="*/ 303 h 2649"/>
                <a:gd name="T96" fmla="*/ 752 w 2020"/>
                <a:gd name="T97" fmla="*/ 279 h 2649"/>
                <a:gd name="T98" fmla="*/ 858 w 2020"/>
                <a:gd name="T99" fmla="*/ 252 h 2649"/>
                <a:gd name="T100" fmla="*/ 959 w 2020"/>
                <a:gd name="T101" fmla="*/ 214 h 2649"/>
                <a:gd name="T102" fmla="*/ 1053 w 2020"/>
                <a:gd name="T103" fmla="*/ 156 h 2649"/>
                <a:gd name="T104" fmla="*/ 1135 w 2020"/>
                <a:gd name="T105" fmla="*/ 73 h 2649"/>
                <a:gd name="T106" fmla="*/ 1242 w 2020"/>
                <a:gd name="T107" fmla="*/ 6 h 2649"/>
                <a:gd name="T108" fmla="*/ 1379 w 2020"/>
                <a:gd name="T109" fmla="*/ 80 h 2649"/>
                <a:gd name="T110" fmla="*/ 1475 w 2020"/>
                <a:gd name="T111" fmla="*/ 209 h 2649"/>
                <a:gd name="T112" fmla="*/ 1558 w 2020"/>
                <a:gd name="T113" fmla="*/ 362 h 2649"/>
                <a:gd name="T114" fmla="*/ 1654 w 2020"/>
                <a:gd name="T115" fmla="*/ 508 h 2649"/>
                <a:gd name="T116" fmla="*/ 1795 w 2020"/>
                <a:gd name="T117" fmla="*/ 615 h 2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20" h="2649">
                  <a:moveTo>
                    <a:pt x="1795" y="615"/>
                  </a:moveTo>
                  <a:lnTo>
                    <a:pt x="1794" y="664"/>
                  </a:lnTo>
                  <a:lnTo>
                    <a:pt x="1794" y="712"/>
                  </a:lnTo>
                  <a:lnTo>
                    <a:pt x="1796" y="761"/>
                  </a:lnTo>
                  <a:lnTo>
                    <a:pt x="1801" y="808"/>
                  </a:lnTo>
                  <a:lnTo>
                    <a:pt x="1805" y="855"/>
                  </a:lnTo>
                  <a:lnTo>
                    <a:pt x="1812" y="901"/>
                  </a:lnTo>
                  <a:lnTo>
                    <a:pt x="1820" y="948"/>
                  </a:lnTo>
                  <a:lnTo>
                    <a:pt x="1828" y="994"/>
                  </a:lnTo>
                  <a:lnTo>
                    <a:pt x="1839" y="1039"/>
                  </a:lnTo>
                  <a:lnTo>
                    <a:pt x="1849" y="1084"/>
                  </a:lnTo>
                  <a:lnTo>
                    <a:pt x="1860" y="1129"/>
                  </a:lnTo>
                  <a:lnTo>
                    <a:pt x="1871" y="1174"/>
                  </a:lnTo>
                  <a:lnTo>
                    <a:pt x="1883" y="1217"/>
                  </a:lnTo>
                  <a:lnTo>
                    <a:pt x="1895" y="1261"/>
                  </a:lnTo>
                  <a:lnTo>
                    <a:pt x="1908" y="1306"/>
                  </a:lnTo>
                  <a:lnTo>
                    <a:pt x="1920" y="1350"/>
                  </a:lnTo>
                  <a:lnTo>
                    <a:pt x="1932" y="1394"/>
                  </a:lnTo>
                  <a:lnTo>
                    <a:pt x="1944" y="1438"/>
                  </a:lnTo>
                  <a:lnTo>
                    <a:pt x="1955" y="1481"/>
                  </a:lnTo>
                  <a:lnTo>
                    <a:pt x="1967" y="1525"/>
                  </a:lnTo>
                  <a:lnTo>
                    <a:pt x="1977" y="1569"/>
                  </a:lnTo>
                  <a:lnTo>
                    <a:pt x="1986" y="1613"/>
                  </a:lnTo>
                  <a:lnTo>
                    <a:pt x="1994" y="1657"/>
                  </a:lnTo>
                  <a:lnTo>
                    <a:pt x="2003" y="1702"/>
                  </a:lnTo>
                  <a:lnTo>
                    <a:pt x="2008" y="1746"/>
                  </a:lnTo>
                  <a:lnTo>
                    <a:pt x="2014" y="1791"/>
                  </a:lnTo>
                  <a:lnTo>
                    <a:pt x="2018" y="1836"/>
                  </a:lnTo>
                  <a:lnTo>
                    <a:pt x="2020" y="1880"/>
                  </a:lnTo>
                  <a:lnTo>
                    <a:pt x="2020" y="1927"/>
                  </a:lnTo>
                  <a:lnTo>
                    <a:pt x="2019" y="1972"/>
                  </a:lnTo>
                  <a:lnTo>
                    <a:pt x="2015" y="2019"/>
                  </a:lnTo>
                  <a:lnTo>
                    <a:pt x="2009" y="2065"/>
                  </a:lnTo>
                  <a:lnTo>
                    <a:pt x="2001" y="2104"/>
                  </a:lnTo>
                  <a:lnTo>
                    <a:pt x="1990" y="2142"/>
                  </a:lnTo>
                  <a:lnTo>
                    <a:pt x="1977" y="2177"/>
                  </a:lnTo>
                  <a:lnTo>
                    <a:pt x="1962" y="2209"/>
                  </a:lnTo>
                  <a:lnTo>
                    <a:pt x="1946" y="2239"/>
                  </a:lnTo>
                  <a:lnTo>
                    <a:pt x="1928" y="2268"/>
                  </a:lnTo>
                  <a:lnTo>
                    <a:pt x="1907" y="2293"/>
                  </a:lnTo>
                  <a:lnTo>
                    <a:pt x="1885" y="2319"/>
                  </a:lnTo>
                  <a:lnTo>
                    <a:pt x="1861" y="2341"/>
                  </a:lnTo>
                  <a:lnTo>
                    <a:pt x="1837" y="2363"/>
                  </a:lnTo>
                  <a:lnTo>
                    <a:pt x="1810" y="2382"/>
                  </a:lnTo>
                  <a:lnTo>
                    <a:pt x="1782" y="2401"/>
                  </a:lnTo>
                  <a:lnTo>
                    <a:pt x="1754" y="2418"/>
                  </a:lnTo>
                  <a:lnTo>
                    <a:pt x="1725" y="2434"/>
                  </a:lnTo>
                  <a:lnTo>
                    <a:pt x="1694" y="2448"/>
                  </a:lnTo>
                  <a:lnTo>
                    <a:pt x="1662" y="2462"/>
                  </a:lnTo>
                  <a:lnTo>
                    <a:pt x="1631" y="2476"/>
                  </a:lnTo>
                  <a:lnTo>
                    <a:pt x="1599" y="2488"/>
                  </a:lnTo>
                  <a:lnTo>
                    <a:pt x="1566" y="2500"/>
                  </a:lnTo>
                  <a:lnTo>
                    <a:pt x="1532" y="2511"/>
                  </a:lnTo>
                  <a:lnTo>
                    <a:pt x="1499" y="2522"/>
                  </a:lnTo>
                  <a:lnTo>
                    <a:pt x="1465" y="2532"/>
                  </a:lnTo>
                  <a:lnTo>
                    <a:pt x="1432" y="2544"/>
                  </a:lnTo>
                  <a:lnTo>
                    <a:pt x="1398" y="2554"/>
                  </a:lnTo>
                  <a:lnTo>
                    <a:pt x="1366" y="2564"/>
                  </a:lnTo>
                  <a:lnTo>
                    <a:pt x="1333" y="2575"/>
                  </a:lnTo>
                  <a:lnTo>
                    <a:pt x="1301" y="2585"/>
                  </a:lnTo>
                  <a:lnTo>
                    <a:pt x="1268" y="2597"/>
                  </a:lnTo>
                  <a:lnTo>
                    <a:pt x="1237" y="2609"/>
                  </a:lnTo>
                  <a:lnTo>
                    <a:pt x="1207" y="2621"/>
                  </a:lnTo>
                  <a:lnTo>
                    <a:pt x="1177" y="2635"/>
                  </a:lnTo>
                  <a:lnTo>
                    <a:pt x="1148" y="2649"/>
                  </a:lnTo>
                  <a:lnTo>
                    <a:pt x="1110" y="2637"/>
                  </a:lnTo>
                  <a:lnTo>
                    <a:pt x="1072" y="2625"/>
                  </a:lnTo>
                  <a:lnTo>
                    <a:pt x="1033" y="2616"/>
                  </a:lnTo>
                  <a:lnTo>
                    <a:pt x="993" y="2607"/>
                  </a:lnTo>
                  <a:lnTo>
                    <a:pt x="952" y="2598"/>
                  </a:lnTo>
                  <a:lnTo>
                    <a:pt x="912" y="2590"/>
                  </a:lnTo>
                  <a:lnTo>
                    <a:pt x="872" y="2583"/>
                  </a:lnTo>
                  <a:lnTo>
                    <a:pt x="830" y="2575"/>
                  </a:lnTo>
                  <a:lnTo>
                    <a:pt x="790" y="2568"/>
                  </a:lnTo>
                  <a:lnTo>
                    <a:pt x="748" y="2560"/>
                  </a:lnTo>
                  <a:lnTo>
                    <a:pt x="708" y="2553"/>
                  </a:lnTo>
                  <a:lnTo>
                    <a:pt x="668" y="2545"/>
                  </a:lnTo>
                  <a:lnTo>
                    <a:pt x="626" y="2537"/>
                  </a:lnTo>
                  <a:lnTo>
                    <a:pt x="586" y="2527"/>
                  </a:lnTo>
                  <a:lnTo>
                    <a:pt x="547" y="2518"/>
                  </a:lnTo>
                  <a:lnTo>
                    <a:pt x="507" y="2508"/>
                  </a:lnTo>
                  <a:lnTo>
                    <a:pt x="468" y="2496"/>
                  </a:lnTo>
                  <a:lnTo>
                    <a:pt x="430" y="2484"/>
                  </a:lnTo>
                  <a:lnTo>
                    <a:pt x="393" y="2470"/>
                  </a:lnTo>
                  <a:lnTo>
                    <a:pt x="356" y="2456"/>
                  </a:lnTo>
                  <a:lnTo>
                    <a:pt x="321" y="2439"/>
                  </a:lnTo>
                  <a:lnTo>
                    <a:pt x="286" y="2421"/>
                  </a:lnTo>
                  <a:lnTo>
                    <a:pt x="253" y="2402"/>
                  </a:lnTo>
                  <a:lnTo>
                    <a:pt x="220" y="2380"/>
                  </a:lnTo>
                  <a:lnTo>
                    <a:pt x="188" y="2357"/>
                  </a:lnTo>
                  <a:lnTo>
                    <a:pt x="158" y="2331"/>
                  </a:lnTo>
                  <a:lnTo>
                    <a:pt x="130" y="2303"/>
                  </a:lnTo>
                  <a:lnTo>
                    <a:pt x="103" y="2273"/>
                  </a:lnTo>
                  <a:lnTo>
                    <a:pt x="77" y="2240"/>
                  </a:lnTo>
                  <a:lnTo>
                    <a:pt x="53" y="2205"/>
                  </a:lnTo>
                  <a:lnTo>
                    <a:pt x="31" y="2166"/>
                  </a:lnTo>
                  <a:lnTo>
                    <a:pt x="11" y="2126"/>
                  </a:lnTo>
                  <a:lnTo>
                    <a:pt x="5" y="2079"/>
                  </a:lnTo>
                  <a:lnTo>
                    <a:pt x="1" y="2032"/>
                  </a:lnTo>
                  <a:lnTo>
                    <a:pt x="0" y="1984"/>
                  </a:lnTo>
                  <a:lnTo>
                    <a:pt x="0" y="1938"/>
                  </a:lnTo>
                  <a:lnTo>
                    <a:pt x="2" y="1892"/>
                  </a:lnTo>
                  <a:lnTo>
                    <a:pt x="6" y="1846"/>
                  </a:lnTo>
                  <a:lnTo>
                    <a:pt x="12" y="1800"/>
                  </a:lnTo>
                  <a:lnTo>
                    <a:pt x="17" y="1755"/>
                  </a:lnTo>
                  <a:lnTo>
                    <a:pt x="26" y="1710"/>
                  </a:lnTo>
                  <a:lnTo>
                    <a:pt x="34" y="1665"/>
                  </a:lnTo>
                  <a:lnTo>
                    <a:pt x="43" y="1620"/>
                  </a:lnTo>
                  <a:lnTo>
                    <a:pt x="53" y="1575"/>
                  </a:lnTo>
                  <a:lnTo>
                    <a:pt x="65" y="1530"/>
                  </a:lnTo>
                  <a:lnTo>
                    <a:pt x="76" y="1485"/>
                  </a:lnTo>
                  <a:lnTo>
                    <a:pt x="88" y="1440"/>
                  </a:lnTo>
                  <a:lnTo>
                    <a:pt x="100" y="1395"/>
                  </a:lnTo>
                  <a:lnTo>
                    <a:pt x="112" y="1350"/>
                  </a:lnTo>
                  <a:lnTo>
                    <a:pt x="125" y="1305"/>
                  </a:lnTo>
                  <a:lnTo>
                    <a:pt x="137" y="1260"/>
                  </a:lnTo>
                  <a:lnTo>
                    <a:pt x="149" y="1215"/>
                  </a:lnTo>
                  <a:lnTo>
                    <a:pt x="160" y="1169"/>
                  </a:lnTo>
                  <a:lnTo>
                    <a:pt x="171" y="1124"/>
                  </a:lnTo>
                  <a:lnTo>
                    <a:pt x="181" y="1078"/>
                  </a:lnTo>
                  <a:lnTo>
                    <a:pt x="192" y="1032"/>
                  </a:lnTo>
                  <a:lnTo>
                    <a:pt x="200" y="984"/>
                  </a:lnTo>
                  <a:lnTo>
                    <a:pt x="208" y="938"/>
                  </a:lnTo>
                  <a:lnTo>
                    <a:pt x="215" y="891"/>
                  </a:lnTo>
                  <a:lnTo>
                    <a:pt x="219" y="843"/>
                  </a:lnTo>
                  <a:lnTo>
                    <a:pt x="224" y="795"/>
                  </a:lnTo>
                  <a:lnTo>
                    <a:pt x="226" y="747"/>
                  </a:lnTo>
                  <a:lnTo>
                    <a:pt x="226" y="697"/>
                  </a:lnTo>
                  <a:lnTo>
                    <a:pt x="225" y="648"/>
                  </a:lnTo>
                  <a:lnTo>
                    <a:pt x="241" y="602"/>
                  </a:lnTo>
                  <a:lnTo>
                    <a:pt x="261" y="560"/>
                  </a:lnTo>
                  <a:lnTo>
                    <a:pt x="281" y="523"/>
                  </a:lnTo>
                  <a:lnTo>
                    <a:pt x="303" y="490"/>
                  </a:lnTo>
                  <a:lnTo>
                    <a:pt x="329" y="460"/>
                  </a:lnTo>
                  <a:lnTo>
                    <a:pt x="355" y="433"/>
                  </a:lnTo>
                  <a:lnTo>
                    <a:pt x="383" y="410"/>
                  </a:lnTo>
                  <a:lnTo>
                    <a:pt x="412" y="390"/>
                  </a:lnTo>
                  <a:lnTo>
                    <a:pt x="442" y="372"/>
                  </a:lnTo>
                  <a:lnTo>
                    <a:pt x="474" y="357"/>
                  </a:lnTo>
                  <a:lnTo>
                    <a:pt x="506" y="343"/>
                  </a:lnTo>
                  <a:lnTo>
                    <a:pt x="540" y="332"/>
                  </a:lnTo>
                  <a:lnTo>
                    <a:pt x="574" y="321"/>
                  </a:lnTo>
                  <a:lnTo>
                    <a:pt x="609" y="311"/>
                  </a:lnTo>
                  <a:lnTo>
                    <a:pt x="645" y="303"/>
                  </a:lnTo>
                  <a:lnTo>
                    <a:pt x="680" y="295"/>
                  </a:lnTo>
                  <a:lnTo>
                    <a:pt x="716" y="287"/>
                  </a:lnTo>
                  <a:lnTo>
                    <a:pt x="752" y="279"/>
                  </a:lnTo>
                  <a:lnTo>
                    <a:pt x="788" y="271"/>
                  </a:lnTo>
                  <a:lnTo>
                    <a:pt x="822" y="261"/>
                  </a:lnTo>
                  <a:lnTo>
                    <a:pt x="858" y="252"/>
                  </a:lnTo>
                  <a:lnTo>
                    <a:pt x="892" y="241"/>
                  </a:lnTo>
                  <a:lnTo>
                    <a:pt x="926" y="228"/>
                  </a:lnTo>
                  <a:lnTo>
                    <a:pt x="959" y="214"/>
                  </a:lnTo>
                  <a:lnTo>
                    <a:pt x="992" y="197"/>
                  </a:lnTo>
                  <a:lnTo>
                    <a:pt x="1023" y="178"/>
                  </a:lnTo>
                  <a:lnTo>
                    <a:pt x="1053" y="156"/>
                  </a:lnTo>
                  <a:lnTo>
                    <a:pt x="1081" y="132"/>
                  </a:lnTo>
                  <a:lnTo>
                    <a:pt x="1109" y="104"/>
                  </a:lnTo>
                  <a:lnTo>
                    <a:pt x="1135" y="73"/>
                  </a:lnTo>
                  <a:lnTo>
                    <a:pt x="1159" y="39"/>
                  </a:lnTo>
                  <a:lnTo>
                    <a:pt x="1181" y="0"/>
                  </a:lnTo>
                  <a:lnTo>
                    <a:pt x="1242" y="6"/>
                  </a:lnTo>
                  <a:lnTo>
                    <a:pt x="1294" y="23"/>
                  </a:lnTo>
                  <a:lnTo>
                    <a:pt x="1340" y="48"/>
                  </a:lnTo>
                  <a:lnTo>
                    <a:pt x="1379" y="80"/>
                  </a:lnTo>
                  <a:lnTo>
                    <a:pt x="1415" y="118"/>
                  </a:lnTo>
                  <a:lnTo>
                    <a:pt x="1446" y="162"/>
                  </a:lnTo>
                  <a:lnTo>
                    <a:pt x="1475" y="209"/>
                  </a:lnTo>
                  <a:lnTo>
                    <a:pt x="1502" y="259"/>
                  </a:lnTo>
                  <a:lnTo>
                    <a:pt x="1530" y="311"/>
                  </a:lnTo>
                  <a:lnTo>
                    <a:pt x="1558" y="362"/>
                  </a:lnTo>
                  <a:lnTo>
                    <a:pt x="1586" y="414"/>
                  </a:lnTo>
                  <a:lnTo>
                    <a:pt x="1619" y="462"/>
                  </a:lnTo>
                  <a:lnTo>
                    <a:pt x="1654" y="508"/>
                  </a:lnTo>
                  <a:lnTo>
                    <a:pt x="1695" y="550"/>
                  </a:lnTo>
                  <a:lnTo>
                    <a:pt x="1741" y="585"/>
                  </a:lnTo>
                  <a:lnTo>
                    <a:pt x="1795" y="615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8" name="Freeform 14"/>
            <p:cNvSpPr>
              <a:spLocks/>
            </p:cNvSpPr>
            <p:nvPr/>
          </p:nvSpPr>
          <p:spPr bwMode="auto">
            <a:xfrm>
              <a:off x="4608" y="1248"/>
              <a:ext cx="107" cy="161"/>
            </a:xfrm>
            <a:custGeom>
              <a:avLst/>
              <a:gdLst>
                <a:gd name="T0" fmla="*/ 623 w 646"/>
                <a:gd name="T1" fmla="*/ 313 h 966"/>
                <a:gd name="T2" fmla="*/ 638 w 646"/>
                <a:gd name="T3" fmla="*/ 377 h 966"/>
                <a:gd name="T4" fmla="*/ 645 w 646"/>
                <a:gd name="T5" fmla="*/ 444 h 966"/>
                <a:gd name="T6" fmla="*/ 645 w 646"/>
                <a:gd name="T7" fmla="*/ 512 h 966"/>
                <a:gd name="T8" fmla="*/ 638 w 646"/>
                <a:gd name="T9" fmla="*/ 580 h 966"/>
                <a:gd name="T10" fmla="*/ 628 w 646"/>
                <a:gd name="T11" fmla="*/ 647 h 966"/>
                <a:gd name="T12" fmla="*/ 611 w 646"/>
                <a:gd name="T13" fmla="*/ 713 h 966"/>
                <a:gd name="T14" fmla="*/ 594 w 646"/>
                <a:gd name="T15" fmla="*/ 774 h 966"/>
                <a:gd name="T16" fmla="*/ 577 w 646"/>
                <a:gd name="T17" fmla="*/ 826 h 966"/>
                <a:gd name="T18" fmla="*/ 555 w 646"/>
                <a:gd name="T19" fmla="*/ 863 h 966"/>
                <a:gd name="T20" fmla="*/ 527 w 646"/>
                <a:gd name="T21" fmla="*/ 892 h 966"/>
                <a:gd name="T22" fmla="*/ 493 w 646"/>
                <a:gd name="T23" fmla="*/ 914 h 966"/>
                <a:gd name="T24" fmla="*/ 453 w 646"/>
                <a:gd name="T25" fmla="*/ 930 h 966"/>
                <a:gd name="T26" fmla="*/ 412 w 646"/>
                <a:gd name="T27" fmla="*/ 941 h 966"/>
                <a:gd name="T28" fmla="*/ 368 w 646"/>
                <a:gd name="T29" fmla="*/ 950 h 966"/>
                <a:gd name="T30" fmla="*/ 326 w 646"/>
                <a:gd name="T31" fmla="*/ 955 h 966"/>
                <a:gd name="T32" fmla="*/ 283 w 646"/>
                <a:gd name="T33" fmla="*/ 962 h 966"/>
                <a:gd name="T34" fmla="*/ 240 w 646"/>
                <a:gd name="T35" fmla="*/ 966 h 966"/>
                <a:gd name="T36" fmla="*/ 201 w 646"/>
                <a:gd name="T37" fmla="*/ 961 h 966"/>
                <a:gd name="T38" fmla="*/ 165 w 646"/>
                <a:gd name="T39" fmla="*/ 948 h 966"/>
                <a:gd name="T40" fmla="*/ 132 w 646"/>
                <a:gd name="T41" fmla="*/ 931 h 966"/>
                <a:gd name="T42" fmla="*/ 100 w 646"/>
                <a:gd name="T43" fmla="*/ 908 h 966"/>
                <a:gd name="T44" fmla="*/ 71 w 646"/>
                <a:gd name="T45" fmla="*/ 881 h 966"/>
                <a:gd name="T46" fmla="*/ 43 w 646"/>
                <a:gd name="T47" fmla="*/ 851 h 966"/>
                <a:gd name="T48" fmla="*/ 25 w 646"/>
                <a:gd name="T49" fmla="*/ 810 h 966"/>
                <a:gd name="T50" fmla="*/ 15 w 646"/>
                <a:gd name="T51" fmla="*/ 755 h 966"/>
                <a:gd name="T52" fmla="*/ 8 w 646"/>
                <a:gd name="T53" fmla="*/ 697 h 966"/>
                <a:gd name="T54" fmla="*/ 4 w 646"/>
                <a:gd name="T55" fmla="*/ 639 h 966"/>
                <a:gd name="T56" fmla="*/ 0 w 646"/>
                <a:gd name="T57" fmla="*/ 582 h 966"/>
                <a:gd name="T58" fmla="*/ 0 w 646"/>
                <a:gd name="T59" fmla="*/ 523 h 966"/>
                <a:gd name="T60" fmla="*/ 3 w 646"/>
                <a:gd name="T61" fmla="*/ 465 h 966"/>
                <a:gd name="T62" fmla="*/ 8 w 646"/>
                <a:gd name="T63" fmla="*/ 409 h 966"/>
                <a:gd name="T64" fmla="*/ 17 w 646"/>
                <a:gd name="T65" fmla="*/ 352 h 966"/>
                <a:gd name="T66" fmla="*/ 29 w 646"/>
                <a:gd name="T67" fmla="*/ 297 h 966"/>
                <a:gd name="T68" fmla="*/ 45 w 646"/>
                <a:gd name="T69" fmla="*/ 245 h 966"/>
                <a:gd name="T70" fmla="*/ 66 w 646"/>
                <a:gd name="T71" fmla="*/ 194 h 966"/>
                <a:gd name="T72" fmla="*/ 90 w 646"/>
                <a:gd name="T73" fmla="*/ 146 h 966"/>
                <a:gd name="T74" fmla="*/ 120 w 646"/>
                <a:gd name="T75" fmla="*/ 102 h 966"/>
                <a:gd name="T76" fmla="*/ 155 w 646"/>
                <a:gd name="T77" fmla="*/ 60 h 966"/>
                <a:gd name="T78" fmla="*/ 194 w 646"/>
                <a:gd name="T79" fmla="*/ 23 h 966"/>
                <a:gd name="T80" fmla="*/ 249 w 646"/>
                <a:gd name="T81" fmla="*/ 2 h 966"/>
                <a:gd name="T82" fmla="*/ 316 w 646"/>
                <a:gd name="T83" fmla="*/ 4 h 966"/>
                <a:gd name="T84" fmla="*/ 379 w 646"/>
                <a:gd name="T85" fmla="*/ 21 h 966"/>
                <a:gd name="T86" fmla="*/ 436 w 646"/>
                <a:gd name="T87" fmla="*/ 52 h 966"/>
                <a:gd name="T88" fmla="*/ 489 w 646"/>
                <a:gd name="T89" fmla="*/ 93 h 966"/>
                <a:gd name="T90" fmla="*/ 535 w 646"/>
                <a:gd name="T91" fmla="*/ 141 h 966"/>
                <a:gd name="T92" fmla="*/ 572 w 646"/>
                <a:gd name="T93" fmla="*/ 195 h 966"/>
                <a:gd name="T94" fmla="*/ 602 w 646"/>
                <a:gd name="T95" fmla="*/ 253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46" h="966">
                  <a:moveTo>
                    <a:pt x="613" y="282"/>
                  </a:moveTo>
                  <a:lnTo>
                    <a:pt x="623" y="313"/>
                  </a:lnTo>
                  <a:lnTo>
                    <a:pt x="632" y="344"/>
                  </a:lnTo>
                  <a:lnTo>
                    <a:pt x="638" y="377"/>
                  </a:lnTo>
                  <a:lnTo>
                    <a:pt x="643" y="410"/>
                  </a:lnTo>
                  <a:lnTo>
                    <a:pt x="645" y="444"/>
                  </a:lnTo>
                  <a:lnTo>
                    <a:pt x="646" y="478"/>
                  </a:lnTo>
                  <a:lnTo>
                    <a:pt x="645" y="512"/>
                  </a:lnTo>
                  <a:lnTo>
                    <a:pt x="643" y="546"/>
                  </a:lnTo>
                  <a:lnTo>
                    <a:pt x="638" y="580"/>
                  </a:lnTo>
                  <a:lnTo>
                    <a:pt x="633" y="614"/>
                  </a:lnTo>
                  <a:lnTo>
                    <a:pt x="628" y="647"/>
                  </a:lnTo>
                  <a:lnTo>
                    <a:pt x="619" y="681"/>
                  </a:lnTo>
                  <a:lnTo>
                    <a:pt x="611" y="713"/>
                  </a:lnTo>
                  <a:lnTo>
                    <a:pt x="603" y="744"/>
                  </a:lnTo>
                  <a:lnTo>
                    <a:pt x="594" y="774"/>
                  </a:lnTo>
                  <a:lnTo>
                    <a:pt x="584" y="804"/>
                  </a:lnTo>
                  <a:lnTo>
                    <a:pt x="577" y="826"/>
                  </a:lnTo>
                  <a:lnTo>
                    <a:pt x="566" y="846"/>
                  </a:lnTo>
                  <a:lnTo>
                    <a:pt x="555" y="863"/>
                  </a:lnTo>
                  <a:lnTo>
                    <a:pt x="542" y="879"/>
                  </a:lnTo>
                  <a:lnTo>
                    <a:pt x="527" y="892"/>
                  </a:lnTo>
                  <a:lnTo>
                    <a:pt x="510" y="905"/>
                  </a:lnTo>
                  <a:lnTo>
                    <a:pt x="493" y="914"/>
                  </a:lnTo>
                  <a:lnTo>
                    <a:pt x="473" y="923"/>
                  </a:lnTo>
                  <a:lnTo>
                    <a:pt x="453" y="930"/>
                  </a:lnTo>
                  <a:lnTo>
                    <a:pt x="433" y="937"/>
                  </a:lnTo>
                  <a:lnTo>
                    <a:pt x="412" y="941"/>
                  </a:lnTo>
                  <a:lnTo>
                    <a:pt x="390" y="946"/>
                  </a:lnTo>
                  <a:lnTo>
                    <a:pt x="368" y="950"/>
                  </a:lnTo>
                  <a:lnTo>
                    <a:pt x="347" y="953"/>
                  </a:lnTo>
                  <a:lnTo>
                    <a:pt x="326" y="955"/>
                  </a:lnTo>
                  <a:lnTo>
                    <a:pt x="305" y="958"/>
                  </a:lnTo>
                  <a:lnTo>
                    <a:pt x="283" y="962"/>
                  </a:lnTo>
                  <a:lnTo>
                    <a:pt x="261" y="965"/>
                  </a:lnTo>
                  <a:lnTo>
                    <a:pt x="240" y="966"/>
                  </a:lnTo>
                  <a:lnTo>
                    <a:pt x="221" y="965"/>
                  </a:lnTo>
                  <a:lnTo>
                    <a:pt x="201" y="961"/>
                  </a:lnTo>
                  <a:lnTo>
                    <a:pt x="183" y="955"/>
                  </a:lnTo>
                  <a:lnTo>
                    <a:pt x="165" y="948"/>
                  </a:lnTo>
                  <a:lnTo>
                    <a:pt x="148" y="940"/>
                  </a:lnTo>
                  <a:lnTo>
                    <a:pt x="132" y="931"/>
                  </a:lnTo>
                  <a:lnTo>
                    <a:pt x="116" y="920"/>
                  </a:lnTo>
                  <a:lnTo>
                    <a:pt x="100" y="908"/>
                  </a:lnTo>
                  <a:lnTo>
                    <a:pt x="85" y="895"/>
                  </a:lnTo>
                  <a:lnTo>
                    <a:pt x="71" y="881"/>
                  </a:lnTo>
                  <a:lnTo>
                    <a:pt x="56" y="866"/>
                  </a:lnTo>
                  <a:lnTo>
                    <a:pt x="43" y="851"/>
                  </a:lnTo>
                  <a:lnTo>
                    <a:pt x="29" y="836"/>
                  </a:lnTo>
                  <a:lnTo>
                    <a:pt x="25" y="810"/>
                  </a:lnTo>
                  <a:lnTo>
                    <a:pt x="20" y="782"/>
                  </a:lnTo>
                  <a:lnTo>
                    <a:pt x="15" y="755"/>
                  </a:lnTo>
                  <a:lnTo>
                    <a:pt x="12" y="726"/>
                  </a:lnTo>
                  <a:lnTo>
                    <a:pt x="8" y="697"/>
                  </a:lnTo>
                  <a:lnTo>
                    <a:pt x="6" y="668"/>
                  </a:lnTo>
                  <a:lnTo>
                    <a:pt x="4" y="639"/>
                  </a:lnTo>
                  <a:lnTo>
                    <a:pt x="2" y="610"/>
                  </a:lnTo>
                  <a:lnTo>
                    <a:pt x="0" y="582"/>
                  </a:lnTo>
                  <a:lnTo>
                    <a:pt x="0" y="553"/>
                  </a:lnTo>
                  <a:lnTo>
                    <a:pt x="0" y="523"/>
                  </a:lnTo>
                  <a:lnTo>
                    <a:pt x="0" y="494"/>
                  </a:lnTo>
                  <a:lnTo>
                    <a:pt x="3" y="465"/>
                  </a:lnTo>
                  <a:lnTo>
                    <a:pt x="5" y="436"/>
                  </a:lnTo>
                  <a:lnTo>
                    <a:pt x="8" y="409"/>
                  </a:lnTo>
                  <a:lnTo>
                    <a:pt x="12" y="380"/>
                  </a:lnTo>
                  <a:lnTo>
                    <a:pt x="17" y="352"/>
                  </a:lnTo>
                  <a:lnTo>
                    <a:pt x="22" y="324"/>
                  </a:lnTo>
                  <a:lnTo>
                    <a:pt x="29" y="297"/>
                  </a:lnTo>
                  <a:lnTo>
                    <a:pt x="37" y="270"/>
                  </a:lnTo>
                  <a:lnTo>
                    <a:pt x="45" y="245"/>
                  </a:lnTo>
                  <a:lnTo>
                    <a:pt x="55" y="218"/>
                  </a:lnTo>
                  <a:lnTo>
                    <a:pt x="66" y="194"/>
                  </a:lnTo>
                  <a:lnTo>
                    <a:pt x="78" y="170"/>
                  </a:lnTo>
                  <a:lnTo>
                    <a:pt x="90" y="146"/>
                  </a:lnTo>
                  <a:lnTo>
                    <a:pt x="104" y="124"/>
                  </a:lnTo>
                  <a:lnTo>
                    <a:pt x="120" y="102"/>
                  </a:lnTo>
                  <a:lnTo>
                    <a:pt x="136" y="80"/>
                  </a:lnTo>
                  <a:lnTo>
                    <a:pt x="155" y="60"/>
                  </a:lnTo>
                  <a:lnTo>
                    <a:pt x="173" y="41"/>
                  </a:lnTo>
                  <a:lnTo>
                    <a:pt x="194" y="23"/>
                  </a:lnTo>
                  <a:lnTo>
                    <a:pt x="216" y="6"/>
                  </a:lnTo>
                  <a:lnTo>
                    <a:pt x="249" y="2"/>
                  </a:lnTo>
                  <a:lnTo>
                    <a:pt x="283" y="0"/>
                  </a:lnTo>
                  <a:lnTo>
                    <a:pt x="316" y="4"/>
                  </a:lnTo>
                  <a:lnTo>
                    <a:pt x="347" y="11"/>
                  </a:lnTo>
                  <a:lnTo>
                    <a:pt x="379" y="21"/>
                  </a:lnTo>
                  <a:lnTo>
                    <a:pt x="409" y="35"/>
                  </a:lnTo>
                  <a:lnTo>
                    <a:pt x="436" y="52"/>
                  </a:lnTo>
                  <a:lnTo>
                    <a:pt x="464" y="71"/>
                  </a:lnTo>
                  <a:lnTo>
                    <a:pt x="489" y="93"/>
                  </a:lnTo>
                  <a:lnTo>
                    <a:pt x="512" y="117"/>
                  </a:lnTo>
                  <a:lnTo>
                    <a:pt x="535" y="141"/>
                  </a:lnTo>
                  <a:lnTo>
                    <a:pt x="555" y="168"/>
                  </a:lnTo>
                  <a:lnTo>
                    <a:pt x="572" y="195"/>
                  </a:lnTo>
                  <a:lnTo>
                    <a:pt x="588" y="224"/>
                  </a:lnTo>
                  <a:lnTo>
                    <a:pt x="602" y="253"/>
                  </a:lnTo>
                  <a:lnTo>
                    <a:pt x="613" y="2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79" name="Freeform 15"/>
            <p:cNvSpPr>
              <a:spLocks/>
            </p:cNvSpPr>
            <p:nvPr/>
          </p:nvSpPr>
          <p:spPr bwMode="auto">
            <a:xfrm>
              <a:off x="4487" y="1242"/>
              <a:ext cx="109" cy="162"/>
            </a:xfrm>
            <a:custGeom>
              <a:avLst/>
              <a:gdLst>
                <a:gd name="T0" fmla="*/ 650 w 653"/>
                <a:gd name="T1" fmla="*/ 331 h 969"/>
                <a:gd name="T2" fmla="*/ 653 w 653"/>
                <a:gd name="T3" fmla="*/ 431 h 969"/>
                <a:gd name="T4" fmla="*/ 649 w 653"/>
                <a:gd name="T5" fmla="*/ 527 h 969"/>
                <a:gd name="T6" fmla="*/ 635 w 653"/>
                <a:gd name="T7" fmla="*/ 622 h 969"/>
                <a:gd name="T8" fmla="*/ 612 w 653"/>
                <a:gd name="T9" fmla="*/ 712 h 969"/>
                <a:gd name="T10" fmla="*/ 578 w 653"/>
                <a:gd name="T11" fmla="*/ 795 h 969"/>
                <a:gd name="T12" fmla="*/ 530 w 653"/>
                <a:gd name="T13" fmla="*/ 870 h 969"/>
                <a:gd name="T14" fmla="*/ 468 w 653"/>
                <a:gd name="T15" fmla="*/ 934 h 969"/>
                <a:gd name="T16" fmla="*/ 399 w 653"/>
                <a:gd name="T17" fmla="*/ 967 h 969"/>
                <a:gd name="T18" fmla="*/ 337 w 653"/>
                <a:gd name="T19" fmla="*/ 969 h 969"/>
                <a:gd name="T20" fmla="*/ 276 w 653"/>
                <a:gd name="T21" fmla="*/ 964 h 969"/>
                <a:gd name="T22" fmla="*/ 218 w 653"/>
                <a:gd name="T23" fmla="*/ 951 h 969"/>
                <a:gd name="T24" fmla="*/ 165 w 653"/>
                <a:gd name="T25" fmla="*/ 928 h 969"/>
                <a:gd name="T26" fmla="*/ 117 w 653"/>
                <a:gd name="T27" fmla="*/ 896 h 969"/>
                <a:gd name="T28" fmla="*/ 76 w 653"/>
                <a:gd name="T29" fmla="*/ 856 h 969"/>
                <a:gd name="T30" fmla="*/ 44 w 653"/>
                <a:gd name="T31" fmla="*/ 805 h 969"/>
                <a:gd name="T32" fmla="*/ 22 w 653"/>
                <a:gd name="T33" fmla="*/ 729 h 969"/>
                <a:gd name="T34" fmla="*/ 7 w 653"/>
                <a:gd name="T35" fmla="*/ 633 h 969"/>
                <a:gd name="T36" fmla="*/ 0 w 653"/>
                <a:gd name="T37" fmla="*/ 534 h 969"/>
                <a:gd name="T38" fmla="*/ 1 w 653"/>
                <a:gd name="T39" fmla="*/ 436 h 969"/>
                <a:gd name="T40" fmla="*/ 13 w 653"/>
                <a:gd name="T41" fmla="*/ 339 h 969"/>
                <a:gd name="T42" fmla="*/ 36 w 653"/>
                <a:gd name="T43" fmla="*/ 245 h 969"/>
                <a:gd name="T44" fmla="*/ 72 w 653"/>
                <a:gd name="T45" fmla="*/ 157 h 969"/>
                <a:gd name="T46" fmla="*/ 122 w 653"/>
                <a:gd name="T47" fmla="*/ 75 h 969"/>
                <a:gd name="T48" fmla="*/ 181 w 653"/>
                <a:gd name="T49" fmla="*/ 21 h 969"/>
                <a:gd name="T50" fmla="*/ 247 w 653"/>
                <a:gd name="T51" fmla="*/ 3 h 969"/>
                <a:gd name="T52" fmla="*/ 320 w 653"/>
                <a:gd name="T53" fmla="*/ 4 h 969"/>
                <a:gd name="T54" fmla="*/ 394 w 653"/>
                <a:gd name="T55" fmla="*/ 23 h 969"/>
                <a:gd name="T56" fmla="*/ 468 w 653"/>
                <a:gd name="T57" fmla="*/ 59 h 969"/>
                <a:gd name="T58" fmla="*/ 536 w 653"/>
                <a:gd name="T59" fmla="*/ 109 h 969"/>
                <a:gd name="T60" fmla="*/ 593 w 653"/>
                <a:gd name="T61" fmla="*/ 170 h 969"/>
                <a:gd name="T62" fmla="*/ 634 w 653"/>
                <a:gd name="T63" fmla="*/ 243 h 9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53" h="969">
                  <a:moveTo>
                    <a:pt x="647" y="282"/>
                  </a:moveTo>
                  <a:lnTo>
                    <a:pt x="650" y="331"/>
                  </a:lnTo>
                  <a:lnTo>
                    <a:pt x="653" y="381"/>
                  </a:lnTo>
                  <a:lnTo>
                    <a:pt x="653" y="431"/>
                  </a:lnTo>
                  <a:lnTo>
                    <a:pt x="652" y="479"/>
                  </a:lnTo>
                  <a:lnTo>
                    <a:pt x="649" y="527"/>
                  </a:lnTo>
                  <a:lnTo>
                    <a:pt x="643" y="576"/>
                  </a:lnTo>
                  <a:lnTo>
                    <a:pt x="635" y="622"/>
                  </a:lnTo>
                  <a:lnTo>
                    <a:pt x="626" y="668"/>
                  </a:lnTo>
                  <a:lnTo>
                    <a:pt x="612" y="712"/>
                  </a:lnTo>
                  <a:lnTo>
                    <a:pt x="597" y="755"/>
                  </a:lnTo>
                  <a:lnTo>
                    <a:pt x="578" y="795"/>
                  </a:lnTo>
                  <a:lnTo>
                    <a:pt x="556" y="833"/>
                  </a:lnTo>
                  <a:lnTo>
                    <a:pt x="530" y="870"/>
                  </a:lnTo>
                  <a:lnTo>
                    <a:pt x="502" y="903"/>
                  </a:lnTo>
                  <a:lnTo>
                    <a:pt x="468" y="934"/>
                  </a:lnTo>
                  <a:lnTo>
                    <a:pt x="431" y="962"/>
                  </a:lnTo>
                  <a:lnTo>
                    <a:pt x="399" y="967"/>
                  </a:lnTo>
                  <a:lnTo>
                    <a:pt x="368" y="969"/>
                  </a:lnTo>
                  <a:lnTo>
                    <a:pt x="337" y="969"/>
                  </a:lnTo>
                  <a:lnTo>
                    <a:pt x="306" y="968"/>
                  </a:lnTo>
                  <a:lnTo>
                    <a:pt x="276" y="964"/>
                  </a:lnTo>
                  <a:lnTo>
                    <a:pt x="247" y="959"/>
                  </a:lnTo>
                  <a:lnTo>
                    <a:pt x="218" y="951"/>
                  </a:lnTo>
                  <a:lnTo>
                    <a:pt x="190" y="940"/>
                  </a:lnTo>
                  <a:lnTo>
                    <a:pt x="165" y="928"/>
                  </a:lnTo>
                  <a:lnTo>
                    <a:pt x="140" y="914"/>
                  </a:lnTo>
                  <a:lnTo>
                    <a:pt x="117" y="896"/>
                  </a:lnTo>
                  <a:lnTo>
                    <a:pt x="96" y="877"/>
                  </a:lnTo>
                  <a:lnTo>
                    <a:pt x="76" y="856"/>
                  </a:lnTo>
                  <a:lnTo>
                    <a:pt x="59" y="832"/>
                  </a:lnTo>
                  <a:lnTo>
                    <a:pt x="44" y="805"/>
                  </a:lnTo>
                  <a:lnTo>
                    <a:pt x="31" y="776"/>
                  </a:lnTo>
                  <a:lnTo>
                    <a:pt x="22" y="729"/>
                  </a:lnTo>
                  <a:lnTo>
                    <a:pt x="14" y="682"/>
                  </a:lnTo>
                  <a:lnTo>
                    <a:pt x="7" y="633"/>
                  </a:lnTo>
                  <a:lnTo>
                    <a:pt x="2" y="584"/>
                  </a:lnTo>
                  <a:lnTo>
                    <a:pt x="0" y="534"/>
                  </a:lnTo>
                  <a:lnTo>
                    <a:pt x="0" y="485"/>
                  </a:lnTo>
                  <a:lnTo>
                    <a:pt x="1" y="436"/>
                  </a:lnTo>
                  <a:lnTo>
                    <a:pt x="6" y="387"/>
                  </a:lnTo>
                  <a:lnTo>
                    <a:pt x="13" y="339"/>
                  </a:lnTo>
                  <a:lnTo>
                    <a:pt x="23" y="291"/>
                  </a:lnTo>
                  <a:lnTo>
                    <a:pt x="36" y="245"/>
                  </a:lnTo>
                  <a:lnTo>
                    <a:pt x="52" y="200"/>
                  </a:lnTo>
                  <a:lnTo>
                    <a:pt x="72" y="157"/>
                  </a:lnTo>
                  <a:lnTo>
                    <a:pt x="96" y="116"/>
                  </a:lnTo>
                  <a:lnTo>
                    <a:pt x="122" y="75"/>
                  </a:lnTo>
                  <a:lnTo>
                    <a:pt x="154" y="38"/>
                  </a:lnTo>
                  <a:lnTo>
                    <a:pt x="181" y="21"/>
                  </a:lnTo>
                  <a:lnTo>
                    <a:pt x="212" y="8"/>
                  </a:lnTo>
                  <a:lnTo>
                    <a:pt x="247" y="3"/>
                  </a:lnTo>
                  <a:lnTo>
                    <a:pt x="283" y="0"/>
                  </a:lnTo>
                  <a:lnTo>
                    <a:pt x="320" y="4"/>
                  </a:lnTo>
                  <a:lnTo>
                    <a:pt x="356" y="11"/>
                  </a:lnTo>
                  <a:lnTo>
                    <a:pt x="394" y="23"/>
                  </a:lnTo>
                  <a:lnTo>
                    <a:pt x="432" y="38"/>
                  </a:lnTo>
                  <a:lnTo>
                    <a:pt x="468" y="59"/>
                  </a:lnTo>
                  <a:lnTo>
                    <a:pt x="504" y="82"/>
                  </a:lnTo>
                  <a:lnTo>
                    <a:pt x="536" y="109"/>
                  </a:lnTo>
                  <a:lnTo>
                    <a:pt x="566" y="138"/>
                  </a:lnTo>
                  <a:lnTo>
                    <a:pt x="593" y="170"/>
                  </a:lnTo>
                  <a:lnTo>
                    <a:pt x="616" y="206"/>
                  </a:lnTo>
                  <a:lnTo>
                    <a:pt x="634" y="243"/>
                  </a:lnTo>
                  <a:lnTo>
                    <a:pt x="647" y="2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0" name="Freeform 16"/>
            <p:cNvSpPr>
              <a:spLocks/>
            </p:cNvSpPr>
            <p:nvPr/>
          </p:nvSpPr>
          <p:spPr bwMode="auto">
            <a:xfrm>
              <a:off x="4631" y="1243"/>
              <a:ext cx="76" cy="139"/>
            </a:xfrm>
            <a:custGeom>
              <a:avLst/>
              <a:gdLst>
                <a:gd name="T0" fmla="*/ 457 w 461"/>
                <a:gd name="T1" fmla="*/ 433 h 832"/>
                <a:gd name="T2" fmla="*/ 446 w 461"/>
                <a:gd name="T3" fmla="*/ 498 h 832"/>
                <a:gd name="T4" fmla="*/ 435 w 461"/>
                <a:gd name="T5" fmla="*/ 566 h 832"/>
                <a:gd name="T6" fmla="*/ 420 w 461"/>
                <a:gd name="T7" fmla="*/ 633 h 832"/>
                <a:gd name="T8" fmla="*/ 396 w 461"/>
                <a:gd name="T9" fmla="*/ 697 h 832"/>
                <a:gd name="T10" fmla="*/ 362 w 461"/>
                <a:gd name="T11" fmla="*/ 751 h 832"/>
                <a:gd name="T12" fmla="*/ 316 w 461"/>
                <a:gd name="T13" fmla="*/ 795 h 832"/>
                <a:gd name="T14" fmla="*/ 253 w 461"/>
                <a:gd name="T15" fmla="*/ 824 h 832"/>
                <a:gd name="T16" fmla="*/ 155 w 461"/>
                <a:gd name="T17" fmla="*/ 832 h 832"/>
                <a:gd name="T18" fmla="*/ 167 w 461"/>
                <a:gd name="T19" fmla="*/ 807 h 832"/>
                <a:gd name="T20" fmla="*/ 182 w 461"/>
                <a:gd name="T21" fmla="*/ 782 h 832"/>
                <a:gd name="T22" fmla="*/ 196 w 461"/>
                <a:gd name="T23" fmla="*/ 756 h 832"/>
                <a:gd name="T24" fmla="*/ 208 w 461"/>
                <a:gd name="T25" fmla="*/ 727 h 832"/>
                <a:gd name="T26" fmla="*/ 215 w 461"/>
                <a:gd name="T27" fmla="*/ 699 h 832"/>
                <a:gd name="T28" fmla="*/ 214 w 461"/>
                <a:gd name="T29" fmla="*/ 670 h 832"/>
                <a:gd name="T30" fmla="*/ 206 w 461"/>
                <a:gd name="T31" fmla="*/ 642 h 832"/>
                <a:gd name="T32" fmla="*/ 186 w 461"/>
                <a:gd name="T33" fmla="*/ 616 h 832"/>
                <a:gd name="T34" fmla="*/ 158 w 461"/>
                <a:gd name="T35" fmla="*/ 588 h 832"/>
                <a:gd name="T36" fmla="*/ 129 w 461"/>
                <a:gd name="T37" fmla="*/ 557 h 832"/>
                <a:gd name="T38" fmla="*/ 98 w 461"/>
                <a:gd name="T39" fmla="*/ 534 h 832"/>
                <a:gd name="T40" fmla="*/ 61 w 461"/>
                <a:gd name="T41" fmla="*/ 524 h 832"/>
                <a:gd name="T42" fmla="*/ 1 w 461"/>
                <a:gd name="T43" fmla="*/ 542 h 832"/>
                <a:gd name="T44" fmla="*/ 5 w 461"/>
                <a:gd name="T45" fmla="*/ 458 h 832"/>
                <a:gd name="T46" fmla="*/ 11 w 461"/>
                <a:gd name="T47" fmla="*/ 373 h 832"/>
                <a:gd name="T48" fmla="*/ 22 w 461"/>
                <a:gd name="T49" fmla="*/ 291 h 832"/>
                <a:gd name="T50" fmla="*/ 42 w 461"/>
                <a:gd name="T51" fmla="*/ 212 h 832"/>
                <a:gd name="T52" fmla="*/ 72 w 461"/>
                <a:gd name="T53" fmla="*/ 140 h 832"/>
                <a:gd name="T54" fmla="*/ 116 w 461"/>
                <a:gd name="T55" fmla="*/ 76 h 832"/>
                <a:gd name="T56" fmla="*/ 177 w 461"/>
                <a:gd name="T57" fmla="*/ 22 h 832"/>
                <a:gd name="T58" fmla="*/ 245 w 461"/>
                <a:gd name="T59" fmla="*/ 15 h 832"/>
                <a:gd name="T60" fmla="*/ 297 w 461"/>
                <a:gd name="T61" fmla="*/ 52 h 832"/>
                <a:gd name="T62" fmla="*/ 342 w 461"/>
                <a:gd name="T63" fmla="*/ 95 h 832"/>
                <a:gd name="T64" fmla="*/ 378 w 461"/>
                <a:gd name="T65" fmla="*/ 143 h 832"/>
                <a:gd name="T66" fmla="*/ 407 w 461"/>
                <a:gd name="T67" fmla="*/ 195 h 832"/>
                <a:gd name="T68" fmla="*/ 430 w 461"/>
                <a:gd name="T69" fmla="*/ 252 h 832"/>
                <a:gd name="T70" fmla="*/ 448 w 461"/>
                <a:gd name="T71" fmla="*/ 310 h 832"/>
                <a:gd name="T72" fmla="*/ 458 w 461"/>
                <a:gd name="T73" fmla="*/ 37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1" h="832">
                  <a:moveTo>
                    <a:pt x="461" y="401"/>
                  </a:moveTo>
                  <a:lnTo>
                    <a:pt x="457" y="433"/>
                  </a:lnTo>
                  <a:lnTo>
                    <a:pt x="451" y="465"/>
                  </a:lnTo>
                  <a:lnTo>
                    <a:pt x="446" y="498"/>
                  </a:lnTo>
                  <a:lnTo>
                    <a:pt x="442" y="532"/>
                  </a:lnTo>
                  <a:lnTo>
                    <a:pt x="435" y="566"/>
                  </a:lnTo>
                  <a:lnTo>
                    <a:pt x="428" y="601"/>
                  </a:lnTo>
                  <a:lnTo>
                    <a:pt x="420" y="633"/>
                  </a:lnTo>
                  <a:lnTo>
                    <a:pt x="410" y="666"/>
                  </a:lnTo>
                  <a:lnTo>
                    <a:pt x="396" y="697"/>
                  </a:lnTo>
                  <a:lnTo>
                    <a:pt x="381" y="726"/>
                  </a:lnTo>
                  <a:lnTo>
                    <a:pt x="362" y="751"/>
                  </a:lnTo>
                  <a:lnTo>
                    <a:pt x="342" y="775"/>
                  </a:lnTo>
                  <a:lnTo>
                    <a:pt x="316" y="795"/>
                  </a:lnTo>
                  <a:lnTo>
                    <a:pt x="286" y="811"/>
                  </a:lnTo>
                  <a:lnTo>
                    <a:pt x="253" y="824"/>
                  </a:lnTo>
                  <a:lnTo>
                    <a:pt x="215" y="832"/>
                  </a:lnTo>
                  <a:lnTo>
                    <a:pt x="155" y="832"/>
                  </a:lnTo>
                  <a:lnTo>
                    <a:pt x="161" y="820"/>
                  </a:lnTo>
                  <a:lnTo>
                    <a:pt x="167" y="807"/>
                  </a:lnTo>
                  <a:lnTo>
                    <a:pt x="176" y="795"/>
                  </a:lnTo>
                  <a:lnTo>
                    <a:pt x="182" y="782"/>
                  </a:lnTo>
                  <a:lnTo>
                    <a:pt x="189" y="768"/>
                  </a:lnTo>
                  <a:lnTo>
                    <a:pt x="196" y="756"/>
                  </a:lnTo>
                  <a:lnTo>
                    <a:pt x="202" y="742"/>
                  </a:lnTo>
                  <a:lnTo>
                    <a:pt x="208" y="727"/>
                  </a:lnTo>
                  <a:lnTo>
                    <a:pt x="211" y="713"/>
                  </a:lnTo>
                  <a:lnTo>
                    <a:pt x="215" y="699"/>
                  </a:lnTo>
                  <a:lnTo>
                    <a:pt x="215" y="685"/>
                  </a:lnTo>
                  <a:lnTo>
                    <a:pt x="214" y="670"/>
                  </a:lnTo>
                  <a:lnTo>
                    <a:pt x="211" y="656"/>
                  </a:lnTo>
                  <a:lnTo>
                    <a:pt x="206" y="642"/>
                  </a:lnTo>
                  <a:lnTo>
                    <a:pt x="197" y="630"/>
                  </a:lnTo>
                  <a:lnTo>
                    <a:pt x="186" y="616"/>
                  </a:lnTo>
                  <a:lnTo>
                    <a:pt x="172" y="603"/>
                  </a:lnTo>
                  <a:lnTo>
                    <a:pt x="158" y="588"/>
                  </a:lnTo>
                  <a:lnTo>
                    <a:pt x="144" y="572"/>
                  </a:lnTo>
                  <a:lnTo>
                    <a:pt x="129" y="557"/>
                  </a:lnTo>
                  <a:lnTo>
                    <a:pt x="114" y="544"/>
                  </a:lnTo>
                  <a:lnTo>
                    <a:pt x="98" y="534"/>
                  </a:lnTo>
                  <a:lnTo>
                    <a:pt x="81" y="526"/>
                  </a:lnTo>
                  <a:lnTo>
                    <a:pt x="61" y="524"/>
                  </a:lnTo>
                  <a:lnTo>
                    <a:pt x="0" y="584"/>
                  </a:lnTo>
                  <a:lnTo>
                    <a:pt x="1" y="542"/>
                  </a:lnTo>
                  <a:lnTo>
                    <a:pt x="4" y="499"/>
                  </a:lnTo>
                  <a:lnTo>
                    <a:pt x="5" y="458"/>
                  </a:lnTo>
                  <a:lnTo>
                    <a:pt x="7" y="415"/>
                  </a:lnTo>
                  <a:lnTo>
                    <a:pt x="11" y="373"/>
                  </a:lnTo>
                  <a:lnTo>
                    <a:pt x="15" y="331"/>
                  </a:lnTo>
                  <a:lnTo>
                    <a:pt x="22" y="291"/>
                  </a:lnTo>
                  <a:lnTo>
                    <a:pt x="30" y="250"/>
                  </a:lnTo>
                  <a:lnTo>
                    <a:pt x="42" y="212"/>
                  </a:lnTo>
                  <a:lnTo>
                    <a:pt x="56" y="174"/>
                  </a:lnTo>
                  <a:lnTo>
                    <a:pt x="72" y="140"/>
                  </a:lnTo>
                  <a:lnTo>
                    <a:pt x="93" y="106"/>
                  </a:lnTo>
                  <a:lnTo>
                    <a:pt x="116" y="76"/>
                  </a:lnTo>
                  <a:lnTo>
                    <a:pt x="144" y="47"/>
                  </a:lnTo>
                  <a:lnTo>
                    <a:pt x="177" y="22"/>
                  </a:lnTo>
                  <a:lnTo>
                    <a:pt x="215" y="0"/>
                  </a:lnTo>
                  <a:lnTo>
                    <a:pt x="245" y="15"/>
                  </a:lnTo>
                  <a:lnTo>
                    <a:pt x="271" y="32"/>
                  </a:lnTo>
                  <a:lnTo>
                    <a:pt x="297" y="52"/>
                  </a:lnTo>
                  <a:lnTo>
                    <a:pt x="321" y="73"/>
                  </a:lnTo>
                  <a:lnTo>
                    <a:pt x="342" y="95"/>
                  </a:lnTo>
                  <a:lnTo>
                    <a:pt x="361" y="118"/>
                  </a:lnTo>
                  <a:lnTo>
                    <a:pt x="378" y="143"/>
                  </a:lnTo>
                  <a:lnTo>
                    <a:pt x="393" y="168"/>
                  </a:lnTo>
                  <a:lnTo>
                    <a:pt x="407" y="195"/>
                  </a:lnTo>
                  <a:lnTo>
                    <a:pt x="420" y="223"/>
                  </a:lnTo>
                  <a:lnTo>
                    <a:pt x="430" y="252"/>
                  </a:lnTo>
                  <a:lnTo>
                    <a:pt x="440" y="280"/>
                  </a:lnTo>
                  <a:lnTo>
                    <a:pt x="448" y="310"/>
                  </a:lnTo>
                  <a:lnTo>
                    <a:pt x="453" y="340"/>
                  </a:lnTo>
                  <a:lnTo>
                    <a:pt x="458" y="370"/>
                  </a:lnTo>
                  <a:lnTo>
                    <a:pt x="461" y="4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1" name="Freeform 17"/>
            <p:cNvSpPr>
              <a:spLocks/>
            </p:cNvSpPr>
            <p:nvPr/>
          </p:nvSpPr>
          <p:spPr bwMode="auto">
            <a:xfrm rot="10592793" flipH="1">
              <a:off x="4512" y="1248"/>
              <a:ext cx="83" cy="145"/>
            </a:xfrm>
            <a:custGeom>
              <a:avLst/>
              <a:gdLst>
                <a:gd name="T0" fmla="*/ 181 w 467"/>
                <a:gd name="T1" fmla="*/ 9 h 832"/>
                <a:gd name="T2" fmla="*/ 167 w 467"/>
                <a:gd name="T3" fmla="*/ 31 h 832"/>
                <a:gd name="T4" fmla="*/ 159 w 467"/>
                <a:gd name="T5" fmla="*/ 56 h 832"/>
                <a:gd name="T6" fmla="*/ 155 w 467"/>
                <a:gd name="T7" fmla="*/ 81 h 832"/>
                <a:gd name="T8" fmla="*/ 157 w 467"/>
                <a:gd name="T9" fmla="*/ 106 h 832"/>
                <a:gd name="T10" fmla="*/ 162 w 467"/>
                <a:gd name="T11" fmla="*/ 132 h 832"/>
                <a:gd name="T12" fmla="*/ 172 w 467"/>
                <a:gd name="T13" fmla="*/ 156 h 832"/>
                <a:gd name="T14" fmla="*/ 183 w 467"/>
                <a:gd name="T15" fmla="*/ 177 h 832"/>
                <a:gd name="T16" fmla="*/ 210 w 467"/>
                <a:gd name="T17" fmla="*/ 196 h 832"/>
                <a:gd name="T18" fmla="*/ 244 w 467"/>
                <a:gd name="T19" fmla="*/ 222 h 832"/>
                <a:gd name="T20" fmla="*/ 279 w 467"/>
                <a:gd name="T21" fmla="*/ 244 h 832"/>
                <a:gd name="T22" fmla="*/ 319 w 467"/>
                <a:gd name="T23" fmla="*/ 252 h 832"/>
                <a:gd name="T24" fmla="*/ 355 w 467"/>
                <a:gd name="T25" fmla="*/ 233 h 832"/>
                <a:gd name="T26" fmla="*/ 381 w 467"/>
                <a:gd name="T27" fmla="*/ 206 h 832"/>
                <a:gd name="T28" fmla="*/ 403 w 467"/>
                <a:gd name="T29" fmla="*/ 177 h 832"/>
                <a:gd name="T30" fmla="*/ 409 w 467"/>
                <a:gd name="T31" fmla="*/ 144 h 832"/>
                <a:gd name="T32" fmla="*/ 424 w 467"/>
                <a:gd name="T33" fmla="*/ 165 h 832"/>
                <a:gd name="T34" fmla="*/ 452 w 467"/>
                <a:gd name="T35" fmla="*/ 248 h 832"/>
                <a:gd name="T36" fmla="*/ 464 w 467"/>
                <a:gd name="T37" fmla="*/ 336 h 832"/>
                <a:gd name="T38" fmla="*/ 466 w 467"/>
                <a:gd name="T39" fmla="*/ 426 h 832"/>
                <a:gd name="T40" fmla="*/ 454 w 467"/>
                <a:gd name="T41" fmla="*/ 516 h 832"/>
                <a:gd name="T42" fmla="*/ 432 w 467"/>
                <a:gd name="T43" fmla="*/ 605 h 832"/>
                <a:gd name="T44" fmla="*/ 402 w 467"/>
                <a:gd name="T45" fmla="*/ 688 h 832"/>
                <a:gd name="T46" fmla="*/ 364 w 467"/>
                <a:gd name="T47" fmla="*/ 766 h 832"/>
                <a:gd name="T48" fmla="*/ 334 w 467"/>
                <a:gd name="T49" fmla="*/ 809 h 832"/>
                <a:gd name="T50" fmla="*/ 313 w 467"/>
                <a:gd name="T51" fmla="*/ 819 h 832"/>
                <a:gd name="T52" fmla="*/ 291 w 467"/>
                <a:gd name="T53" fmla="*/ 826 h 832"/>
                <a:gd name="T54" fmla="*/ 268 w 467"/>
                <a:gd name="T55" fmla="*/ 829 h 832"/>
                <a:gd name="T56" fmla="*/ 243 w 467"/>
                <a:gd name="T57" fmla="*/ 832 h 832"/>
                <a:gd name="T58" fmla="*/ 219 w 467"/>
                <a:gd name="T59" fmla="*/ 832 h 832"/>
                <a:gd name="T60" fmla="*/ 193 w 467"/>
                <a:gd name="T61" fmla="*/ 832 h 832"/>
                <a:gd name="T62" fmla="*/ 169 w 467"/>
                <a:gd name="T63" fmla="*/ 831 h 832"/>
                <a:gd name="T64" fmla="*/ 132 w 467"/>
                <a:gd name="T65" fmla="*/ 813 h 832"/>
                <a:gd name="T66" fmla="*/ 89 w 467"/>
                <a:gd name="T67" fmla="*/ 775 h 832"/>
                <a:gd name="T68" fmla="*/ 55 w 467"/>
                <a:gd name="T69" fmla="*/ 731 h 832"/>
                <a:gd name="T70" fmla="*/ 30 w 467"/>
                <a:gd name="T71" fmla="*/ 684 h 832"/>
                <a:gd name="T72" fmla="*/ 14 w 467"/>
                <a:gd name="T73" fmla="*/ 633 h 832"/>
                <a:gd name="T74" fmla="*/ 3 w 467"/>
                <a:gd name="T75" fmla="*/ 579 h 832"/>
                <a:gd name="T76" fmla="*/ 0 w 467"/>
                <a:gd name="T77" fmla="*/ 523 h 832"/>
                <a:gd name="T78" fmla="*/ 2 w 467"/>
                <a:gd name="T79" fmla="*/ 464 h 832"/>
                <a:gd name="T80" fmla="*/ 15 w 467"/>
                <a:gd name="T81" fmla="*/ 405 h 832"/>
                <a:gd name="T82" fmla="*/ 27 w 467"/>
                <a:gd name="T83" fmla="*/ 344 h 832"/>
                <a:gd name="T84" fmla="*/ 34 w 467"/>
                <a:gd name="T85" fmla="*/ 280 h 832"/>
                <a:gd name="T86" fmla="*/ 40 w 467"/>
                <a:gd name="T87" fmla="*/ 216 h 832"/>
                <a:gd name="T88" fmla="*/ 51 w 467"/>
                <a:gd name="T89" fmla="*/ 155 h 832"/>
                <a:gd name="T90" fmla="*/ 70 w 467"/>
                <a:gd name="T91" fmla="*/ 98 h 832"/>
                <a:gd name="T92" fmla="*/ 104 w 467"/>
                <a:gd name="T93" fmla="*/ 50 h 832"/>
                <a:gd name="T94" fmla="*/ 155 w 467"/>
                <a:gd name="T95" fmla="*/ 14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67" h="832">
                  <a:moveTo>
                    <a:pt x="190" y="0"/>
                  </a:moveTo>
                  <a:lnTo>
                    <a:pt x="181" y="9"/>
                  </a:lnTo>
                  <a:lnTo>
                    <a:pt x="173" y="20"/>
                  </a:lnTo>
                  <a:lnTo>
                    <a:pt x="167" y="31"/>
                  </a:lnTo>
                  <a:lnTo>
                    <a:pt x="162" y="43"/>
                  </a:lnTo>
                  <a:lnTo>
                    <a:pt x="159" y="56"/>
                  </a:lnTo>
                  <a:lnTo>
                    <a:pt x="157" y="68"/>
                  </a:lnTo>
                  <a:lnTo>
                    <a:pt x="155" y="81"/>
                  </a:lnTo>
                  <a:lnTo>
                    <a:pt x="155" y="94"/>
                  </a:lnTo>
                  <a:lnTo>
                    <a:pt x="157" y="106"/>
                  </a:lnTo>
                  <a:lnTo>
                    <a:pt x="159" y="119"/>
                  </a:lnTo>
                  <a:lnTo>
                    <a:pt x="162" y="132"/>
                  </a:lnTo>
                  <a:lnTo>
                    <a:pt x="166" y="143"/>
                  </a:lnTo>
                  <a:lnTo>
                    <a:pt x="172" y="156"/>
                  </a:lnTo>
                  <a:lnTo>
                    <a:pt x="177" y="166"/>
                  </a:lnTo>
                  <a:lnTo>
                    <a:pt x="183" y="177"/>
                  </a:lnTo>
                  <a:lnTo>
                    <a:pt x="190" y="186"/>
                  </a:lnTo>
                  <a:lnTo>
                    <a:pt x="210" y="196"/>
                  </a:lnTo>
                  <a:lnTo>
                    <a:pt x="227" y="209"/>
                  </a:lnTo>
                  <a:lnTo>
                    <a:pt x="244" y="222"/>
                  </a:lnTo>
                  <a:lnTo>
                    <a:pt x="260" y="233"/>
                  </a:lnTo>
                  <a:lnTo>
                    <a:pt x="279" y="244"/>
                  </a:lnTo>
                  <a:lnTo>
                    <a:pt x="297" y="250"/>
                  </a:lnTo>
                  <a:lnTo>
                    <a:pt x="319" y="252"/>
                  </a:lnTo>
                  <a:lnTo>
                    <a:pt x="343" y="247"/>
                  </a:lnTo>
                  <a:lnTo>
                    <a:pt x="355" y="233"/>
                  </a:lnTo>
                  <a:lnTo>
                    <a:pt x="369" y="219"/>
                  </a:lnTo>
                  <a:lnTo>
                    <a:pt x="381" y="206"/>
                  </a:lnTo>
                  <a:lnTo>
                    <a:pt x="393" y="192"/>
                  </a:lnTo>
                  <a:lnTo>
                    <a:pt x="403" y="177"/>
                  </a:lnTo>
                  <a:lnTo>
                    <a:pt x="409" y="161"/>
                  </a:lnTo>
                  <a:lnTo>
                    <a:pt x="409" y="144"/>
                  </a:lnTo>
                  <a:lnTo>
                    <a:pt x="404" y="126"/>
                  </a:lnTo>
                  <a:lnTo>
                    <a:pt x="424" y="165"/>
                  </a:lnTo>
                  <a:lnTo>
                    <a:pt x="440" y="207"/>
                  </a:lnTo>
                  <a:lnTo>
                    <a:pt x="452" y="248"/>
                  </a:lnTo>
                  <a:lnTo>
                    <a:pt x="460" y="292"/>
                  </a:lnTo>
                  <a:lnTo>
                    <a:pt x="464" y="336"/>
                  </a:lnTo>
                  <a:lnTo>
                    <a:pt x="467" y="381"/>
                  </a:lnTo>
                  <a:lnTo>
                    <a:pt x="466" y="426"/>
                  </a:lnTo>
                  <a:lnTo>
                    <a:pt x="461" y="471"/>
                  </a:lnTo>
                  <a:lnTo>
                    <a:pt x="454" y="516"/>
                  </a:lnTo>
                  <a:lnTo>
                    <a:pt x="445" y="561"/>
                  </a:lnTo>
                  <a:lnTo>
                    <a:pt x="432" y="605"/>
                  </a:lnTo>
                  <a:lnTo>
                    <a:pt x="418" y="647"/>
                  </a:lnTo>
                  <a:lnTo>
                    <a:pt x="402" y="688"/>
                  </a:lnTo>
                  <a:lnTo>
                    <a:pt x="384" y="728"/>
                  </a:lnTo>
                  <a:lnTo>
                    <a:pt x="364" y="766"/>
                  </a:lnTo>
                  <a:lnTo>
                    <a:pt x="343" y="802"/>
                  </a:lnTo>
                  <a:lnTo>
                    <a:pt x="334" y="809"/>
                  </a:lnTo>
                  <a:lnTo>
                    <a:pt x="324" y="814"/>
                  </a:lnTo>
                  <a:lnTo>
                    <a:pt x="313" y="819"/>
                  </a:lnTo>
                  <a:lnTo>
                    <a:pt x="303" y="823"/>
                  </a:lnTo>
                  <a:lnTo>
                    <a:pt x="291" y="826"/>
                  </a:lnTo>
                  <a:lnTo>
                    <a:pt x="280" y="828"/>
                  </a:lnTo>
                  <a:lnTo>
                    <a:pt x="268" y="829"/>
                  </a:lnTo>
                  <a:lnTo>
                    <a:pt x="256" y="831"/>
                  </a:lnTo>
                  <a:lnTo>
                    <a:pt x="243" y="832"/>
                  </a:lnTo>
                  <a:lnTo>
                    <a:pt x="230" y="832"/>
                  </a:lnTo>
                  <a:lnTo>
                    <a:pt x="219" y="832"/>
                  </a:lnTo>
                  <a:lnTo>
                    <a:pt x="206" y="832"/>
                  </a:lnTo>
                  <a:lnTo>
                    <a:pt x="193" y="832"/>
                  </a:lnTo>
                  <a:lnTo>
                    <a:pt x="181" y="831"/>
                  </a:lnTo>
                  <a:lnTo>
                    <a:pt x="169" y="831"/>
                  </a:lnTo>
                  <a:lnTo>
                    <a:pt x="158" y="831"/>
                  </a:lnTo>
                  <a:lnTo>
                    <a:pt x="132" y="813"/>
                  </a:lnTo>
                  <a:lnTo>
                    <a:pt x="109" y="795"/>
                  </a:lnTo>
                  <a:lnTo>
                    <a:pt x="89" y="775"/>
                  </a:lnTo>
                  <a:lnTo>
                    <a:pt x="71" y="753"/>
                  </a:lnTo>
                  <a:lnTo>
                    <a:pt x="55" y="731"/>
                  </a:lnTo>
                  <a:lnTo>
                    <a:pt x="41" y="708"/>
                  </a:lnTo>
                  <a:lnTo>
                    <a:pt x="30" y="684"/>
                  </a:lnTo>
                  <a:lnTo>
                    <a:pt x="21" y="659"/>
                  </a:lnTo>
                  <a:lnTo>
                    <a:pt x="14" y="633"/>
                  </a:lnTo>
                  <a:lnTo>
                    <a:pt x="8" y="607"/>
                  </a:lnTo>
                  <a:lnTo>
                    <a:pt x="3" y="579"/>
                  </a:lnTo>
                  <a:lnTo>
                    <a:pt x="1" y="552"/>
                  </a:lnTo>
                  <a:lnTo>
                    <a:pt x="0" y="523"/>
                  </a:lnTo>
                  <a:lnTo>
                    <a:pt x="1" y="494"/>
                  </a:lnTo>
                  <a:lnTo>
                    <a:pt x="2" y="464"/>
                  </a:lnTo>
                  <a:lnTo>
                    <a:pt x="4" y="434"/>
                  </a:lnTo>
                  <a:lnTo>
                    <a:pt x="15" y="405"/>
                  </a:lnTo>
                  <a:lnTo>
                    <a:pt x="22" y="375"/>
                  </a:lnTo>
                  <a:lnTo>
                    <a:pt x="27" y="344"/>
                  </a:lnTo>
                  <a:lnTo>
                    <a:pt x="31" y="313"/>
                  </a:lnTo>
                  <a:lnTo>
                    <a:pt x="34" y="280"/>
                  </a:lnTo>
                  <a:lnTo>
                    <a:pt x="37" y="248"/>
                  </a:lnTo>
                  <a:lnTo>
                    <a:pt x="40" y="216"/>
                  </a:lnTo>
                  <a:lnTo>
                    <a:pt x="45" y="185"/>
                  </a:lnTo>
                  <a:lnTo>
                    <a:pt x="51" y="155"/>
                  </a:lnTo>
                  <a:lnTo>
                    <a:pt x="59" y="126"/>
                  </a:lnTo>
                  <a:lnTo>
                    <a:pt x="70" y="98"/>
                  </a:lnTo>
                  <a:lnTo>
                    <a:pt x="84" y="73"/>
                  </a:lnTo>
                  <a:lnTo>
                    <a:pt x="104" y="50"/>
                  </a:lnTo>
                  <a:lnTo>
                    <a:pt x="127" y="30"/>
                  </a:lnTo>
                  <a:lnTo>
                    <a:pt x="155" y="14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2" name="Freeform 18"/>
            <p:cNvSpPr>
              <a:spLocks/>
            </p:cNvSpPr>
            <p:nvPr/>
          </p:nvSpPr>
          <p:spPr bwMode="auto">
            <a:xfrm>
              <a:off x="4374" y="1274"/>
              <a:ext cx="82" cy="134"/>
            </a:xfrm>
            <a:custGeom>
              <a:avLst/>
              <a:gdLst>
                <a:gd name="T0" fmla="*/ 477 w 496"/>
                <a:gd name="T1" fmla="*/ 109 h 802"/>
                <a:gd name="T2" fmla="*/ 436 w 496"/>
                <a:gd name="T3" fmla="*/ 88 h 802"/>
                <a:gd name="T4" fmla="*/ 390 w 496"/>
                <a:gd name="T5" fmla="*/ 73 h 802"/>
                <a:gd name="T6" fmla="*/ 341 w 496"/>
                <a:gd name="T7" fmla="*/ 64 h 802"/>
                <a:gd name="T8" fmla="*/ 291 w 496"/>
                <a:gd name="T9" fmla="*/ 61 h 802"/>
                <a:gd name="T10" fmla="*/ 241 w 496"/>
                <a:gd name="T11" fmla="*/ 63 h 802"/>
                <a:gd name="T12" fmla="*/ 193 w 496"/>
                <a:gd name="T13" fmla="*/ 71 h 802"/>
                <a:gd name="T14" fmla="*/ 148 w 496"/>
                <a:gd name="T15" fmla="*/ 83 h 802"/>
                <a:gd name="T16" fmla="*/ 106 w 496"/>
                <a:gd name="T17" fmla="*/ 102 h 802"/>
                <a:gd name="T18" fmla="*/ 74 w 496"/>
                <a:gd name="T19" fmla="*/ 130 h 802"/>
                <a:gd name="T20" fmla="*/ 52 w 496"/>
                <a:gd name="T21" fmla="*/ 162 h 802"/>
                <a:gd name="T22" fmla="*/ 38 w 496"/>
                <a:gd name="T23" fmla="*/ 199 h 802"/>
                <a:gd name="T24" fmla="*/ 32 w 496"/>
                <a:gd name="T25" fmla="*/ 238 h 802"/>
                <a:gd name="T26" fmla="*/ 35 w 496"/>
                <a:gd name="T27" fmla="*/ 278 h 802"/>
                <a:gd name="T28" fmla="*/ 42 w 496"/>
                <a:gd name="T29" fmla="*/ 317 h 802"/>
                <a:gd name="T30" fmla="*/ 54 w 496"/>
                <a:gd name="T31" fmla="*/ 353 h 802"/>
                <a:gd name="T32" fmla="*/ 107 w 496"/>
                <a:gd name="T33" fmla="*/ 372 h 802"/>
                <a:gd name="T34" fmla="*/ 167 w 496"/>
                <a:gd name="T35" fmla="*/ 406 h 802"/>
                <a:gd name="T36" fmla="*/ 197 w 496"/>
                <a:gd name="T37" fmla="*/ 464 h 802"/>
                <a:gd name="T38" fmla="*/ 208 w 496"/>
                <a:gd name="T39" fmla="*/ 535 h 802"/>
                <a:gd name="T40" fmla="*/ 212 w 496"/>
                <a:gd name="T41" fmla="*/ 603 h 802"/>
                <a:gd name="T42" fmla="*/ 222 w 496"/>
                <a:gd name="T43" fmla="*/ 655 h 802"/>
                <a:gd name="T44" fmla="*/ 247 w 496"/>
                <a:gd name="T45" fmla="*/ 675 h 802"/>
                <a:gd name="T46" fmla="*/ 301 w 496"/>
                <a:gd name="T47" fmla="*/ 651 h 802"/>
                <a:gd name="T48" fmla="*/ 403 w 496"/>
                <a:gd name="T49" fmla="*/ 618 h 802"/>
                <a:gd name="T50" fmla="*/ 311 w 496"/>
                <a:gd name="T51" fmla="*/ 802 h 802"/>
                <a:gd name="T52" fmla="*/ 263 w 496"/>
                <a:gd name="T53" fmla="*/ 797 h 802"/>
                <a:gd name="T54" fmla="*/ 228 w 496"/>
                <a:gd name="T55" fmla="*/ 779 h 802"/>
                <a:gd name="T56" fmla="*/ 205 w 496"/>
                <a:gd name="T57" fmla="*/ 752 h 802"/>
                <a:gd name="T58" fmla="*/ 192 w 496"/>
                <a:gd name="T59" fmla="*/ 716 h 802"/>
                <a:gd name="T60" fmla="*/ 185 w 496"/>
                <a:gd name="T61" fmla="*/ 673 h 802"/>
                <a:gd name="T62" fmla="*/ 183 w 496"/>
                <a:gd name="T63" fmla="*/ 627 h 802"/>
                <a:gd name="T64" fmla="*/ 186 w 496"/>
                <a:gd name="T65" fmla="*/ 577 h 802"/>
                <a:gd name="T66" fmla="*/ 162 w 496"/>
                <a:gd name="T67" fmla="*/ 531 h 802"/>
                <a:gd name="T68" fmla="*/ 112 w 496"/>
                <a:gd name="T69" fmla="*/ 483 h 802"/>
                <a:gd name="T70" fmla="*/ 69 w 496"/>
                <a:gd name="T71" fmla="*/ 429 h 802"/>
                <a:gd name="T72" fmla="*/ 36 w 496"/>
                <a:gd name="T73" fmla="*/ 372 h 802"/>
                <a:gd name="T74" fmla="*/ 13 w 496"/>
                <a:gd name="T75" fmla="*/ 312 h 802"/>
                <a:gd name="T76" fmla="*/ 1 w 496"/>
                <a:gd name="T77" fmla="*/ 250 h 802"/>
                <a:gd name="T78" fmla="*/ 4 w 496"/>
                <a:gd name="T79" fmla="*/ 186 h 802"/>
                <a:gd name="T80" fmla="*/ 20 w 496"/>
                <a:gd name="T81" fmla="*/ 123 h 802"/>
                <a:gd name="T82" fmla="*/ 50 w 496"/>
                <a:gd name="T83" fmla="*/ 75 h 802"/>
                <a:gd name="T84" fmla="*/ 87 w 496"/>
                <a:gd name="T85" fmla="*/ 47 h 802"/>
                <a:gd name="T86" fmla="*/ 127 w 496"/>
                <a:gd name="T87" fmla="*/ 25 h 802"/>
                <a:gd name="T88" fmla="*/ 171 w 496"/>
                <a:gd name="T89" fmla="*/ 10 h 802"/>
                <a:gd name="T90" fmla="*/ 216 w 496"/>
                <a:gd name="T91" fmla="*/ 1 h 802"/>
                <a:gd name="T92" fmla="*/ 262 w 496"/>
                <a:gd name="T93" fmla="*/ 0 h 802"/>
                <a:gd name="T94" fmla="*/ 307 w 496"/>
                <a:gd name="T95" fmla="*/ 7 h 802"/>
                <a:gd name="T96" fmla="*/ 349 w 496"/>
                <a:gd name="T97" fmla="*/ 20 h 802"/>
                <a:gd name="T98" fmla="*/ 385 w 496"/>
                <a:gd name="T99" fmla="*/ 43 h 802"/>
                <a:gd name="T100" fmla="*/ 419 w 496"/>
                <a:gd name="T101" fmla="*/ 62 h 802"/>
                <a:gd name="T102" fmla="*/ 452 w 496"/>
                <a:gd name="T103" fmla="*/ 80 h 802"/>
                <a:gd name="T104" fmla="*/ 483 w 496"/>
                <a:gd name="T105" fmla="*/ 105 h 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6" h="802">
                  <a:moveTo>
                    <a:pt x="496" y="123"/>
                  </a:moveTo>
                  <a:lnTo>
                    <a:pt x="477" y="109"/>
                  </a:lnTo>
                  <a:lnTo>
                    <a:pt x="458" y="98"/>
                  </a:lnTo>
                  <a:lnTo>
                    <a:pt x="436" y="88"/>
                  </a:lnTo>
                  <a:lnTo>
                    <a:pt x="414" y="79"/>
                  </a:lnTo>
                  <a:lnTo>
                    <a:pt x="390" y="73"/>
                  </a:lnTo>
                  <a:lnTo>
                    <a:pt x="366" y="68"/>
                  </a:lnTo>
                  <a:lnTo>
                    <a:pt x="341" y="64"/>
                  </a:lnTo>
                  <a:lnTo>
                    <a:pt x="316" y="62"/>
                  </a:lnTo>
                  <a:lnTo>
                    <a:pt x="291" y="61"/>
                  </a:lnTo>
                  <a:lnTo>
                    <a:pt x="265" y="62"/>
                  </a:lnTo>
                  <a:lnTo>
                    <a:pt x="241" y="63"/>
                  </a:lnTo>
                  <a:lnTo>
                    <a:pt x="216" y="67"/>
                  </a:lnTo>
                  <a:lnTo>
                    <a:pt x="193" y="71"/>
                  </a:lnTo>
                  <a:lnTo>
                    <a:pt x="170" y="77"/>
                  </a:lnTo>
                  <a:lnTo>
                    <a:pt x="148" y="83"/>
                  </a:lnTo>
                  <a:lnTo>
                    <a:pt x="127" y="91"/>
                  </a:lnTo>
                  <a:lnTo>
                    <a:pt x="106" y="102"/>
                  </a:lnTo>
                  <a:lnTo>
                    <a:pt x="89" y="115"/>
                  </a:lnTo>
                  <a:lnTo>
                    <a:pt x="74" y="130"/>
                  </a:lnTo>
                  <a:lnTo>
                    <a:pt x="62" y="146"/>
                  </a:lnTo>
                  <a:lnTo>
                    <a:pt x="52" y="162"/>
                  </a:lnTo>
                  <a:lnTo>
                    <a:pt x="44" y="181"/>
                  </a:lnTo>
                  <a:lnTo>
                    <a:pt x="38" y="199"/>
                  </a:lnTo>
                  <a:lnTo>
                    <a:pt x="35" y="219"/>
                  </a:lnTo>
                  <a:lnTo>
                    <a:pt x="32" y="238"/>
                  </a:lnTo>
                  <a:lnTo>
                    <a:pt x="32" y="258"/>
                  </a:lnTo>
                  <a:lnTo>
                    <a:pt x="35" y="278"/>
                  </a:lnTo>
                  <a:lnTo>
                    <a:pt x="37" y="297"/>
                  </a:lnTo>
                  <a:lnTo>
                    <a:pt x="42" y="317"/>
                  </a:lnTo>
                  <a:lnTo>
                    <a:pt x="47" y="335"/>
                  </a:lnTo>
                  <a:lnTo>
                    <a:pt x="54" y="353"/>
                  </a:lnTo>
                  <a:lnTo>
                    <a:pt x="62" y="370"/>
                  </a:lnTo>
                  <a:lnTo>
                    <a:pt x="107" y="372"/>
                  </a:lnTo>
                  <a:lnTo>
                    <a:pt x="142" y="385"/>
                  </a:lnTo>
                  <a:lnTo>
                    <a:pt x="167" y="406"/>
                  </a:lnTo>
                  <a:lnTo>
                    <a:pt x="185" y="433"/>
                  </a:lnTo>
                  <a:lnTo>
                    <a:pt x="197" y="464"/>
                  </a:lnTo>
                  <a:lnTo>
                    <a:pt x="204" y="499"/>
                  </a:lnTo>
                  <a:lnTo>
                    <a:pt x="208" y="535"/>
                  </a:lnTo>
                  <a:lnTo>
                    <a:pt x="211" y="571"/>
                  </a:lnTo>
                  <a:lnTo>
                    <a:pt x="212" y="603"/>
                  </a:lnTo>
                  <a:lnTo>
                    <a:pt x="216" y="632"/>
                  </a:lnTo>
                  <a:lnTo>
                    <a:pt x="222" y="655"/>
                  </a:lnTo>
                  <a:lnTo>
                    <a:pt x="232" y="670"/>
                  </a:lnTo>
                  <a:lnTo>
                    <a:pt x="247" y="675"/>
                  </a:lnTo>
                  <a:lnTo>
                    <a:pt x="270" y="670"/>
                  </a:lnTo>
                  <a:lnTo>
                    <a:pt x="301" y="651"/>
                  </a:lnTo>
                  <a:lnTo>
                    <a:pt x="341" y="618"/>
                  </a:lnTo>
                  <a:lnTo>
                    <a:pt x="403" y="618"/>
                  </a:lnTo>
                  <a:lnTo>
                    <a:pt x="341" y="800"/>
                  </a:lnTo>
                  <a:lnTo>
                    <a:pt x="311" y="802"/>
                  </a:lnTo>
                  <a:lnTo>
                    <a:pt x="286" y="801"/>
                  </a:lnTo>
                  <a:lnTo>
                    <a:pt x="263" y="797"/>
                  </a:lnTo>
                  <a:lnTo>
                    <a:pt x="245" y="790"/>
                  </a:lnTo>
                  <a:lnTo>
                    <a:pt x="228" y="779"/>
                  </a:lnTo>
                  <a:lnTo>
                    <a:pt x="216" y="767"/>
                  </a:lnTo>
                  <a:lnTo>
                    <a:pt x="205" y="752"/>
                  </a:lnTo>
                  <a:lnTo>
                    <a:pt x="197" y="734"/>
                  </a:lnTo>
                  <a:lnTo>
                    <a:pt x="192" y="716"/>
                  </a:lnTo>
                  <a:lnTo>
                    <a:pt x="187" y="695"/>
                  </a:lnTo>
                  <a:lnTo>
                    <a:pt x="185" y="673"/>
                  </a:lnTo>
                  <a:lnTo>
                    <a:pt x="183" y="650"/>
                  </a:lnTo>
                  <a:lnTo>
                    <a:pt x="183" y="627"/>
                  </a:lnTo>
                  <a:lnTo>
                    <a:pt x="185" y="603"/>
                  </a:lnTo>
                  <a:lnTo>
                    <a:pt x="186" y="577"/>
                  </a:lnTo>
                  <a:lnTo>
                    <a:pt x="188" y="553"/>
                  </a:lnTo>
                  <a:lnTo>
                    <a:pt x="162" y="531"/>
                  </a:lnTo>
                  <a:lnTo>
                    <a:pt x="135" y="507"/>
                  </a:lnTo>
                  <a:lnTo>
                    <a:pt x="112" y="483"/>
                  </a:lnTo>
                  <a:lnTo>
                    <a:pt x="90" y="456"/>
                  </a:lnTo>
                  <a:lnTo>
                    <a:pt x="69" y="429"/>
                  </a:lnTo>
                  <a:lnTo>
                    <a:pt x="52" y="401"/>
                  </a:lnTo>
                  <a:lnTo>
                    <a:pt x="36" y="372"/>
                  </a:lnTo>
                  <a:lnTo>
                    <a:pt x="23" y="342"/>
                  </a:lnTo>
                  <a:lnTo>
                    <a:pt x="13" y="312"/>
                  </a:lnTo>
                  <a:lnTo>
                    <a:pt x="6" y="282"/>
                  </a:lnTo>
                  <a:lnTo>
                    <a:pt x="1" y="250"/>
                  </a:lnTo>
                  <a:lnTo>
                    <a:pt x="0" y="219"/>
                  </a:lnTo>
                  <a:lnTo>
                    <a:pt x="4" y="186"/>
                  </a:lnTo>
                  <a:lnTo>
                    <a:pt x="9" y="155"/>
                  </a:lnTo>
                  <a:lnTo>
                    <a:pt x="20" y="123"/>
                  </a:lnTo>
                  <a:lnTo>
                    <a:pt x="34" y="91"/>
                  </a:lnTo>
                  <a:lnTo>
                    <a:pt x="50" y="75"/>
                  </a:lnTo>
                  <a:lnTo>
                    <a:pt x="67" y="60"/>
                  </a:lnTo>
                  <a:lnTo>
                    <a:pt x="87" y="47"/>
                  </a:lnTo>
                  <a:lnTo>
                    <a:pt x="106" y="35"/>
                  </a:lnTo>
                  <a:lnTo>
                    <a:pt x="127" y="25"/>
                  </a:lnTo>
                  <a:lnTo>
                    <a:pt x="149" y="17"/>
                  </a:lnTo>
                  <a:lnTo>
                    <a:pt x="171" y="10"/>
                  </a:lnTo>
                  <a:lnTo>
                    <a:pt x="194" y="4"/>
                  </a:lnTo>
                  <a:lnTo>
                    <a:pt x="216" y="1"/>
                  </a:lnTo>
                  <a:lnTo>
                    <a:pt x="239" y="0"/>
                  </a:lnTo>
                  <a:lnTo>
                    <a:pt x="262" y="0"/>
                  </a:lnTo>
                  <a:lnTo>
                    <a:pt x="285" y="2"/>
                  </a:lnTo>
                  <a:lnTo>
                    <a:pt x="307" y="7"/>
                  </a:lnTo>
                  <a:lnTo>
                    <a:pt x="329" y="12"/>
                  </a:lnTo>
                  <a:lnTo>
                    <a:pt x="349" y="20"/>
                  </a:lnTo>
                  <a:lnTo>
                    <a:pt x="370" y="31"/>
                  </a:lnTo>
                  <a:lnTo>
                    <a:pt x="385" y="43"/>
                  </a:lnTo>
                  <a:lnTo>
                    <a:pt x="401" y="54"/>
                  </a:lnTo>
                  <a:lnTo>
                    <a:pt x="419" y="62"/>
                  </a:lnTo>
                  <a:lnTo>
                    <a:pt x="435" y="71"/>
                  </a:lnTo>
                  <a:lnTo>
                    <a:pt x="452" y="80"/>
                  </a:lnTo>
                  <a:lnTo>
                    <a:pt x="468" y="91"/>
                  </a:lnTo>
                  <a:lnTo>
                    <a:pt x="483" y="105"/>
                  </a:lnTo>
                  <a:lnTo>
                    <a:pt x="496" y="123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3" name="Freeform 19"/>
            <p:cNvSpPr>
              <a:spLocks/>
            </p:cNvSpPr>
            <p:nvPr/>
          </p:nvSpPr>
          <p:spPr bwMode="auto">
            <a:xfrm>
              <a:off x="4764" y="1278"/>
              <a:ext cx="77" cy="145"/>
            </a:xfrm>
            <a:custGeom>
              <a:avLst/>
              <a:gdLst>
                <a:gd name="T0" fmla="*/ 459 w 463"/>
                <a:gd name="T1" fmla="*/ 225 h 869"/>
                <a:gd name="T2" fmla="*/ 449 w 463"/>
                <a:gd name="T3" fmla="*/ 288 h 869"/>
                <a:gd name="T4" fmla="*/ 434 w 463"/>
                <a:gd name="T5" fmla="*/ 352 h 869"/>
                <a:gd name="T6" fmla="*/ 412 w 463"/>
                <a:gd name="T7" fmla="*/ 413 h 869"/>
                <a:gd name="T8" fmla="*/ 384 w 463"/>
                <a:gd name="T9" fmla="*/ 470 h 869"/>
                <a:gd name="T10" fmla="*/ 347 w 463"/>
                <a:gd name="T11" fmla="*/ 522 h 869"/>
                <a:gd name="T12" fmla="*/ 302 w 463"/>
                <a:gd name="T13" fmla="*/ 568 h 869"/>
                <a:gd name="T14" fmla="*/ 247 w 463"/>
                <a:gd name="T15" fmla="*/ 606 h 869"/>
                <a:gd name="T16" fmla="*/ 223 w 463"/>
                <a:gd name="T17" fmla="*/ 632 h 869"/>
                <a:gd name="T18" fmla="*/ 233 w 463"/>
                <a:gd name="T19" fmla="*/ 653 h 869"/>
                <a:gd name="T20" fmla="*/ 240 w 463"/>
                <a:gd name="T21" fmla="*/ 675 h 869"/>
                <a:gd name="T22" fmla="*/ 245 w 463"/>
                <a:gd name="T23" fmla="*/ 698 h 869"/>
                <a:gd name="T24" fmla="*/ 247 w 463"/>
                <a:gd name="T25" fmla="*/ 723 h 869"/>
                <a:gd name="T26" fmla="*/ 247 w 463"/>
                <a:gd name="T27" fmla="*/ 747 h 869"/>
                <a:gd name="T28" fmla="*/ 247 w 463"/>
                <a:gd name="T29" fmla="*/ 773 h 869"/>
                <a:gd name="T30" fmla="*/ 247 w 463"/>
                <a:gd name="T31" fmla="*/ 797 h 869"/>
                <a:gd name="T32" fmla="*/ 184 w 463"/>
                <a:gd name="T33" fmla="*/ 869 h 869"/>
                <a:gd name="T34" fmla="*/ 162 w 463"/>
                <a:gd name="T35" fmla="*/ 858 h 869"/>
                <a:gd name="T36" fmla="*/ 144 w 463"/>
                <a:gd name="T37" fmla="*/ 838 h 869"/>
                <a:gd name="T38" fmla="*/ 133 w 463"/>
                <a:gd name="T39" fmla="*/ 812 h 869"/>
                <a:gd name="T40" fmla="*/ 125 w 463"/>
                <a:gd name="T41" fmla="*/ 782 h 869"/>
                <a:gd name="T42" fmla="*/ 121 w 463"/>
                <a:gd name="T43" fmla="*/ 752 h 869"/>
                <a:gd name="T44" fmla="*/ 119 w 463"/>
                <a:gd name="T45" fmla="*/ 723 h 869"/>
                <a:gd name="T46" fmla="*/ 120 w 463"/>
                <a:gd name="T47" fmla="*/ 699 h 869"/>
                <a:gd name="T48" fmla="*/ 123 w 463"/>
                <a:gd name="T49" fmla="*/ 683 h 869"/>
                <a:gd name="T50" fmla="*/ 168 w 463"/>
                <a:gd name="T51" fmla="*/ 707 h 869"/>
                <a:gd name="T52" fmla="*/ 188 w 463"/>
                <a:gd name="T53" fmla="*/ 690 h 869"/>
                <a:gd name="T54" fmla="*/ 203 w 463"/>
                <a:gd name="T55" fmla="*/ 669 h 869"/>
                <a:gd name="T56" fmla="*/ 211 w 463"/>
                <a:gd name="T57" fmla="*/ 647 h 869"/>
                <a:gd name="T58" fmla="*/ 216 w 463"/>
                <a:gd name="T59" fmla="*/ 621 h 869"/>
                <a:gd name="T60" fmla="*/ 217 w 463"/>
                <a:gd name="T61" fmla="*/ 596 h 869"/>
                <a:gd name="T62" fmla="*/ 217 w 463"/>
                <a:gd name="T63" fmla="*/ 570 h 869"/>
                <a:gd name="T64" fmla="*/ 216 w 463"/>
                <a:gd name="T65" fmla="*/ 542 h 869"/>
                <a:gd name="T66" fmla="*/ 240 w 463"/>
                <a:gd name="T67" fmla="*/ 517 h 869"/>
                <a:gd name="T68" fmla="*/ 289 w 463"/>
                <a:gd name="T69" fmla="*/ 483 h 869"/>
                <a:gd name="T70" fmla="*/ 332 w 463"/>
                <a:gd name="T71" fmla="*/ 442 h 869"/>
                <a:gd name="T72" fmla="*/ 367 w 463"/>
                <a:gd name="T73" fmla="*/ 394 h 869"/>
                <a:gd name="T74" fmla="*/ 391 w 463"/>
                <a:gd name="T75" fmla="*/ 342 h 869"/>
                <a:gd name="T76" fmla="*/ 400 w 463"/>
                <a:gd name="T77" fmla="*/ 289 h 869"/>
                <a:gd name="T78" fmla="*/ 392 w 463"/>
                <a:gd name="T79" fmla="*/ 235 h 869"/>
                <a:gd name="T80" fmla="*/ 361 w 463"/>
                <a:gd name="T81" fmla="*/ 184 h 869"/>
                <a:gd name="T82" fmla="*/ 325 w 463"/>
                <a:gd name="T83" fmla="*/ 147 h 869"/>
                <a:gd name="T84" fmla="*/ 299 w 463"/>
                <a:gd name="T85" fmla="*/ 123 h 869"/>
                <a:gd name="T86" fmla="*/ 270 w 463"/>
                <a:gd name="T87" fmla="*/ 102 h 869"/>
                <a:gd name="T88" fmla="*/ 239 w 463"/>
                <a:gd name="T89" fmla="*/ 85 h 869"/>
                <a:gd name="T90" fmla="*/ 208 w 463"/>
                <a:gd name="T91" fmla="*/ 73 h 869"/>
                <a:gd name="T92" fmla="*/ 174 w 463"/>
                <a:gd name="T93" fmla="*/ 69 h 869"/>
                <a:gd name="T94" fmla="*/ 142 w 463"/>
                <a:gd name="T95" fmla="*/ 73 h 869"/>
                <a:gd name="T96" fmla="*/ 110 w 463"/>
                <a:gd name="T97" fmla="*/ 88 h 869"/>
                <a:gd name="T98" fmla="*/ 76 w 463"/>
                <a:gd name="T99" fmla="*/ 96 h 869"/>
                <a:gd name="T100" fmla="*/ 51 w 463"/>
                <a:gd name="T101" fmla="*/ 106 h 869"/>
                <a:gd name="T102" fmla="*/ 30 w 463"/>
                <a:gd name="T103" fmla="*/ 127 h 869"/>
                <a:gd name="T104" fmla="*/ 11 w 463"/>
                <a:gd name="T105" fmla="*/ 151 h 869"/>
                <a:gd name="T106" fmla="*/ 10 w 463"/>
                <a:gd name="T107" fmla="*/ 115 h 869"/>
                <a:gd name="T108" fmla="*/ 50 w 463"/>
                <a:gd name="T109" fmla="*/ 49 h 869"/>
                <a:gd name="T110" fmla="*/ 113 w 463"/>
                <a:gd name="T111" fmla="*/ 13 h 869"/>
                <a:gd name="T112" fmla="*/ 191 w 463"/>
                <a:gd name="T113" fmla="*/ 0 h 869"/>
                <a:gd name="T114" fmla="*/ 272 w 463"/>
                <a:gd name="T115" fmla="*/ 11 h 869"/>
                <a:gd name="T116" fmla="*/ 350 w 463"/>
                <a:gd name="T117" fmla="*/ 44 h 869"/>
                <a:gd name="T118" fmla="*/ 413 w 463"/>
                <a:gd name="T119" fmla="*/ 92 h 869"/>
                <a:gd name="T120" fmla="*/ 453 w 463"/>
                <a:gd name="T121" fmla="*/ 156 h 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63" h="869">
                  <a:moveTo>
                    <a:pt x="463" y="192"/>
                  </a:moveTo>
                  <a:lnTo>
                    <a:pt x="459" y="225"/>
                  </a:lnTo>
                  <a:lnTo>
                    <a:pt x="455" y="256"/>
                  </a:lnTo>
                  <a:lnTo>
                    <a:pt x="449" y="288"/>
                  </a:lnTo>
                  <a:lnTo>
                    <a:pt x="442" y="320"/>
                  </a:lnTo>
                  <a:lnTo>
                    <a:pt x="434" y="352"/>
                  </a:lnTo>
                  <a:lnTo>
                    <a:pt x="423" y="383"/>
                  </a:lnTo>
                  <a:lnTo>
                    <a:pt x="412" y="413"/>
                  </a:lnTo>
                  <a:lnTo>
                    <a:pt x="399" y="442"/>
                  </a:lnTo>
                  <a:lnTo>
                    <a:pt x="384" y="470"/>
                  </a:lnTo>
                  <a:lnTo>
                    <a:pt x="367" y="497"/>
                  </a:lnTo>
                  <a:lnTo>
                    <a:pt x="347" y="522"/>
                  </a:lnTo>
                  <a:lnTo>
                    <a:pt x="327" y="547"/>
                  </a:lnTo>
                  <a:lnTo>
                    <a:pt x="302" y="568"/>
                  </a:lnTo>
                  <a:lnTo>
                    <a:pt x="276" y="589"/>
                  </a:lnTo>
                  <a:lnTo>
                    <a:pt x="247" y="606"/>
                  </a:lnTo>
                  <a:lnTo>
                    <a:pt x="216" y="623"/>
                  </a:lnTo>
                  <a:lnTo>
                    <a:pt x="223" y="632"/>
                  </a:lnTo>
                  <a:lnTo>
                    <a:pt x="229" y="642"/>
                  </a:lnTo>
                  <a:lnTo>
                    <a:pt x="233" y="653"/>
                  </a:lnTo>
                  <a:lnTo>
                    <a:pt x="237" y="663"/>
                  </a:lnTo>
                  <a:lnTo>
                    <a:pt x="240" y="675"/>
                  </a:lnTo>
                  <a:lnTo>
                    <a:pt x="242" y="686"/>
                  </a:lnTo>
                  <a:lnTo>
                    <a:pt x="245" y="698"/>
                  </a:lnTo>
                  <a:lnTo>
                    <a:pt x="246" y="710"/>
                  </a:lnTo>
                  <a:lnTo>
                    <a:pt x="247" y="723"/>
                  </a:lnTo>
                  <a:lnTo>
                    <a:pt x="247" y="736"/>
                  </a:lnTo>
                  <a:lnTo>
                    <a:pt x="247" y="747"/>
                  </a:lnTo>
                  <a:lnTo>
                    <a:pt x="247" y="760"/>
                  </a:lnTo>
                  <a:lnTo>
                    <a:pt x="247" y="773"/>
                  </a:lnTo>
                  <a:lnTo>
                    <a:pt x="247" y="785"/>
                  </a:lnTo>
                  <a:lnTo>
                    <a:pt x="247" y="797"/>
                  </a:lnTo>
                  <a:lnTo>
                    <a:pt x="247" y="808"/>
                  </a:lnTo>
                  <a:lnTo>
                    <a:pt x="184" y="869"/>
                  </a:lnTo>
                  <a:lnTo>
                    <a:pt x="172" y="865"/>
                  </a:lnTo>
                  <a:lnTo>
                    <a:pt x="162" y="858"/>
                  </a:lnTo>
                  <a:lnTo>
                    <a:pt x="153" y="849"/>
                  </a:lnTo>
                  <a:lnTo>
                    <a:pt x="144" y="838"/>
                  </a:lnTo>
                  <a:lnTo>
                    <a:pt x="138" y="826"/>
                  </a:lnTo>
                  <a:lnTo>
                    <a:pt x="133" y="812"/>
                  </a:lnTo>
                  <a:lnTo>
                    <a:pt x="128" y="797"/>
                  </a:lnTo>
                  <a:lnTo>
                    <a:pt x="125" y="782"/>
                  </a:lnTo>
                  <a:lnTo>
                    <a:pt x="123" y="767"/>
                  </a:lnTo>
                  <a:lnTo>
                    <a:pt x="121" y="752"/>
                  </a:lnTo>
                  <a:lnTo>
                    <a:pt x="120" y="737"/>
                  </a:lnTo>
                  <a:lnTo>
                    <a:pt x="119" y="723"/>
                  </a:lnTo>
                  <a:lnTo>
                    <a:pt x="120" y="710"/>
                  </a:lnTo>
                  <a:lnTo>
                    <a:pt x="120" y="699"/>
                  </a:lnTo>
                  <a:lnTo>
                    <a:pt x="121" y="690"/>
                  </a:lnTo>
                  <a:lnTo>
                    <a:pt x="123" y="683"/>
                  </a:lnTo>
                  <a:lnTo>
                    <a:pt x="155" y="715"/>
                  </a:lnTo>
                  <a:lnTo>
                    <a:pt x="168" y="707"/>
                  </a:lnTo>
                  <a:lnTo>
                    <a:pt x="179" y="699"/>
                  </a:lnTo>
                  <a:lnTo>
                    <a:pt x="188" y="690"/>
                  </a:lnTo>
                  <a:lnTo>
                    <a:pt x="196" y="679"/>
                  </a:lnTo>
                  <a:lnTo>
                    <a:pt x="203" y="669"/>
                  </a:lnTo>
                  <a:lnTo>
                    <a:pt x="208" y="658"/>
                  </a:lnTo>
                  <a:lnTo>
                    <a:pt x="211" y="647"/>
                  </a:lnTo>
                  <a:lnTo>
                    <a:pt x="214" y="634"/>
                  </a:lnTo>
                  <a:lnTo>
                    <a:pt x="216" y="621"/>
                  </a:lnTo>
                  <a:lnTo>
                    <a:pt x="217" y="609"/>
                  </a:lnTo>
                  <a:lnTo>
                    <a:pt x="217" y="596"/>
                  </a:lnTo>
                  <a:lnTo>
                    <a:pt x="217" y="582"/>
                  </a:lnTo>
                  <a:lnTo>
                    <a:pt x="217" y="570"/>
                  </a:lnTo>
                  <a:lnTo>
                    <a:pt x="216" y="556"/>
                  </a:lnTo>
                  <a:lnTo>
                    <a:pt x="216" y="542"/>
                  </a:lnTo>
                  <a:lnTo>
                    <a:pt x="216" y="529"/>
                  </a:lnTo>
                  <a:lnTo>
                    <a:pt x="240" y="517"/>
                  </a:lnTo>
                  <a:lnTo>
                    <a:pt x="264" y="502"/>
                  </a:lnTo>
                  <a:lnTo>
                    <a:pt x="289" y="483"/>
                  </a:lnTo>
                  <a:lnTo>
                    <a:pt x="312" y="463"/>
                  </a:lnTo>
                  <a:lnTo>
                    <a:pt x="332" y="442"/>
                  </a:lnTo>
                  <a:lnTo>
                    <a:pt x="351" y="418"/>
                  </a:lnTo>
                  <a:lnTo>
                    <a:pt x="367" y="394"/>
                  </a:lnTo>
                  <a:lnTo>
                    <a:pt x="381" y="369"/>
                  </a:lnTo>
                  <a:lnTo>
                    <a:pt x="391" y="342"/>
                  </a:lnTo>
                  <a:lnTo>
                    <a:pt x="398" y="316"/>
                  </a:lnTo>
                  <a:lnTo>
                    <a:pt x="400" y="289"/>
                  </a:lnTo>
                  <a:lnTo>
                    <a:pt x="399" y="263"/>
                  </a:lnTo>
                  <a:lnTo>
                    <a:pt x="392" y="235"/>
                  </a:lnTo>
                  <a:lnTo>
                    <a:pt x="380" y="210"/>
                  </a:lnTo>
                  <a:lnTo>
                    <a:pt x="361" y="184"/>
                  </a:lnTo>
                  <a:lnTo>
                    <a:pt x="337" y="160"/>
                  </a:lnTo>
                  <a:lnTo>
                    <a:pt x="325" y="147"/>
                  </a:lnTo>
                  <a:lnTo>
                    <a:pt x="313" y="136"/>
                  </a:lnTo>
                  <a:lnTo>
                    <a:pt x="299" y="123"/>
                  </a:lnTo>
                  <a:lnTo>
                    <a:pt x="285" y="113"/>
                  </a:lnTo>
                  <a:lnTo>
                    <a:pt x="270" y="102"/>
                  </a:lnTo>
                  <a:lnTo>
                    <a:pt x="255" y="93"/>
                  </a:lnTo>
                  <a:lnTo>
                    <a:pt x="239" y="85"/>
                  </a:lnTo>
                  <a:lnTo>
                    <a:pt x="224" y="78"/>
                  </a:lnTo>
                  <a:lnTo>
                    <a:pt x="208" y="73"/>
                  </a:lnTo>
                  <a:lnTo>
                    <a:pt x="191" y="70"/>
                  </a:lnTo>
                  <a:lnTo>
                    <a:pt x="174" y="69"/>
                  </a:lnTo>
                  <a:lnTo>
                    <a:pt x="158" y="69"/>
                  </a:lnTo>
                  <a:lnTo>
                    <a:pt x="142" y="73"/>
                  </a:lnTo>
                  <a:lnTo>
                    <a:pt x="126" y="78"/>
                  </a:lnTo>
                  <a:lnTo>
                    <a:pt x="110" y="88"/>
                  </a:lnTo>
                  <a:lnTo>
                    <a:pt x="94" y="99"/>
                  </a:lnTo>
                  <a:lnTo>
                    <a:pt x="76" y="96"/>
                  </a:lnTo>
                  <a:lnTo>
                    <a:pt x="63" y="99"/>
                  </a:lnTo>
                  <a:lnTo>
                    <a:pt x="51" y="106"/>
                  </a:lnTo>
                  <a:lnTo>
                    <a:pt x="40" y="115"/>
                  </a:lnTo>
                  <a:lnTo>
                    <a:pt x="30" y="127"/>
                  </a:lnTo>
                  <a:lnTo>
                    <a:pt x="20" y="139"/>
                  </a:lnTo>
                  <a:lnTo>
                    <a:pt x="11" y="151"/>
                  </a:lnTo>
                  <a:lnTo>
                    <a:pt x="0" y="160"/>
                  </a:lnTo>
                  <a:lnTo>
                    <a:pt x="10" y="115"/>
                  </a:lnTo>
                  <a:lnTo>
                    <a:pt x="26" y="78"/>
                  </a:lnTo>
                  <a:lnTo>
                    <a:pt x="50" y="49"/>
                  </a:lnTo>
                  <a:lnTo>
                    <a:pt x="79" y="28"/>
                  </a:lnTo>
                  <a:lnTo>
                    <a:pt x="113" y="13"/>
                  </a:lnTo>
                  <a:lnTo>
                    <a:pt x="150" y="3"/>
                  </a:lnTo>
                  <a:lnTo>
                    <a:pt x="191" y="0"/>
                  </a:lnTo>
                  <a:lnTo>
                    <a:pt x="232" y="3"/>
                  </a:lnTo>
                  <a:lnTo>
                    <a:pt x="272" y="11"/>
                  </a:lnTo>
                  <a:lnTo>
                    <a:pt x="313" y="25"/>
                  </a:lnTo>
                  <a:lnTo>
                    <a:pt x="350" y="44"/>
                  </a:lnTo>
                  <a:lnTo>
                    <a:pt x="384" y="66"/>
                  </a:lnTo>
                  <a:lnTo>
                    <a:pt x="413" y="92"/>
                  </a:lnTo>
                  <a:lnTo>
                    <a:pt x="437" y="122"/>
                  </a:lnTo>
                  <a:lnTo>
                    <a:pt x="453" y="156"/>
                  </a:lnTo>
                  <a:lnTo>
                    <a:pt x="463" y="192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4" name="Freeform 20"/>
            <p:cNvSpPr>
              <a:spLocks/>
            </p:cNvSpPr>
            <p:nvPr/>
          </p:nvSpPr>
          <p:spPr bwMode="auto">
            <a:xfrm>
              <a:off x="4399" y="1299"/>
              <a:ext cx="57" cy="26"/>
            </a:xfrm>
            <a:custGeom>
              <a:avLst/>
              <a:gdLst>
                <a:gd name="T0" fmla="*/ 285 w 346"/>
                <a:gd name="T1" fmla="*/ 31 h 157"/>
                <a:gd name="T2" fmla="*/ 281 w 346"/>
                <a:gd name="T3" fmla="*/ 47 h 157"/>
                <a:gd name="T4" fmla="*/ 285 w 346"/>
                <a:gd name="T5" fmla="*/ 61 h 157"/>
                <a:gd name="T6" fmla="*/ 291 w 346"/>
                <a:gd name="T7" fmla="*/ 74 h 157"/>
                <a:gd name="T8" fmla="*/ 301 w 346"/>
                <a:gd name="T9" fmla="*/ 84 h 157"/>
                <a:gd name="T10" fmla="*/ 312 w 346"/>
                <a:gd name="T11" fmla="*/ 93 h 157"/>
                <a:gd name="T12" fmla="*/ 324 w 346"/>
                <a:gd name="T13" fmla="*/ 103 h 157"/>
                <a:gd name="T14" fmla="*/ 336 w 346"/>
                <a:gd name="T15" fmla="*/ 113 h 157"/>
                <a:gd name="T16" fmla="*/ 346 w 346"/>
                <a:gd name="T17" fmla="*/ 125 h 157"/>
                <a:gd name="T18" fmla="*/ 327 w 346"/>
                <a:gd name="T19" fmla="*/ 118 h 157"/>
                <a:gd name="T20" fmla="*/ 309 w 346"/>
                <a:gd name="T21" fmla="*/ 113 h 157"/>
                <a:gd name="T22" fmla="*/ 288 w 346"/>
                <a:gd name="T23" fmla="*/ 111 h 157"/>
                <a:gd name="T24" fmla="*/ 268 w 346"/>
                <a:gd name="T25" fmla="*/ 108 h 157"/>
                <a:gd name="T26" fmla="*/ 246 w 346"/>
                <a:gd name="T27" fmla="*/ 108 h 157"/>
                <a:gd name="T28" fmla="*/ 224 w 346"/>
                <a:gd name="T29" fmla="*/ 110 h 157"/>
                <a:gd name="T30" fmla="*/ 201 w 346"/>
                <a:gd name="T31" fmla="*/ 111 h 157"/>
                <a:gd name="T32" fmla="*/ 178 w 346"/>
                <a:gd name="T33" fmla="*/ 114 h 157"/>
                <a:gd name="T34" fmla="*/ 156 w 346"/>
                <a:gd name="T35" fmla="*/ 118 h 157"/>
                <a:gd name="T36" fmla="*/ 133 w 346"/>
                <a:gd name="T37" fmla="*/ 122 h 157"/>
                <a:gd name="T38" fmla="*/ 110 w 346"/>
                <a:gd name="T39" fmla="*/ 127 h 157"/>
                <a:gd name="T40" fmla="*/ 88 w 346"/>
                <a:gd name="T41" fmla="*/ 133 h 157"/>
                <a:gd name="T42" fmla="*/ 66 w 346"/>
                <a:gd name="T43" fmla="*/ 138 h 157"/>
                <a:gd name="T44" fmla="*/ 45 w 346"/>
                <a:gd name="T45" fmla="*/ 144 h 157"/>
                <a:gd name="T46" fmla="*/ 25 w 346"/>
                <a:gd name="T47" fmla="*/ 151 h 157"/>
                <a:gd name="T48" fmla="*/ 6 w 346"/>
                <a:gd name="T49" fmla="*/ 157 h 157"/>
                <a:gd name="T50" fmla="*/ 0 w 346"/>
                <a:gd name="T51" fmla="*/ 126 h 157"/>
                <a:gd name="T52" fmla="*/ 1 w 346"/>
                <a:gd name="T53" fmla="*/ 98 h 157"/>
                <a:gd name="T54" fmla="*/ 7 w 346"/>
                <a:gd name="T55" fmla="*/ 74 h 157"/>
                <a:gd name="T56" fmla="*/ 17 w 346"/>
                <a:gd name="T57" fmla="*/ 54 h 157"/>
                <a:gd name="T58" fmla="*/ 32 w 346"/>
                <a:gd name="T59" fmla="*/ 37 h 157"/>
                <a:gd name="T60" fmla="*/ 50 w 346"/>
                <a:gd name="T61" fmla="*/ 24 h 157"/>
                <a:gd name="T62" fmla="*/ 70 w 346"/>
                <a:gd name="T63" fmla="*/ 14 h 157"/>
                <a:gd name="T64" fmla="*/ 93 w 346"/>
                <a:gd name="T65" fmla="*/ 6 h 157"/>
                <a:gd name="T66" fmla="*/ 118 w 346"/>
                <a:gd name="T67" fmla="*/ 1 h 157"/>
                <a:gd name="T68" fmla="*/ 144 w 346"/>
                <a:gd name="T69" fmla="*/ 0 h 157"/>
                <a:gd name="T70" fmla="*/ 170 w 346"/>
                <a:gd name="T71" fmla="*/ 0 h 157"/>
                <a:gd name="T72" fmla="*/ 196 w 346"/>
                <a:gd name="T73" fmla="*/ 2 h 157"/>
                <a:gd name="T74" fmla="*/ 220 w 346"/>
                <a:gd name="T75" fmla="*/ 7 h 157"/>
                <a:gd name="T76" fmla="*/ 244 w 346"/>
                <a:gd name="T77" fmla="*/ 14 h 157"/>
                <a:gd name="T78" fmla="*/ 266 w 346"/>
                <a:gd name="T79" fmla="*/ 22 h 157"/>
                <a:gd name="T80" fmla="*/ 285 w 346"/>
                <a:gd name="T81" fmla="*/ 31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6" h="157">
                  <a:moveTo>
                    <a:pt x="285" y="31"/>
                  </a:moveTo>
                  <a:lnTo>
                    <a:pt x="281" y="47"/>
                  </a:lnTo>
                  <a:lnTo>
                    <a:pt x="285" y="61"/>
                  </a:lnTo>
                  <a:lnTo>
                    <a:pt x="291" y="74"/>
                  </a:lnTo>
                  <a:lnTo>
                    <a:pt x="301" y="84"/>
                  </a:lnTo>
                  <a:lnTo>
                    <a:pt x="312" y="93"/>
                  </a:lnTo>
                  <a:lnTo>
                    <a:pt x="324" y="103"/>
                  </a:lnTo>
                  <a:lnTo>
                    <a:pt x="336" y="113"/>
                  </a:lnTo>
                  <a:lnTo>
                    <a:pt x="346" y="125"/>
                  </a:lnTo>
                  <a:lnTo>
                    <a:pt x="327" y="118"/>
                  </a:lnTo>
                  <a:lnTo>
                    <a:pt x="309" y="113"/>
                  </a:lnTo>
                  <a:lnTo>
                    <a:pt x="288" y="111"/>
                  </a:lnTo>
                  <a:lnTo>
                    <a:pt x="268" y="108"/>
                  </a:lnTo>
                  <a:lnTo>
                    <a:pt x="246" y="108"/>
                  </a:lnTo>
                  <a:lnTo>
                    <a:pt x="224" y="110"/>
                  </a:lnTo>
                  <a:lnTo>
                    <a:pt x="201" y="111"/>
                  </a:lnTo>
                  <a:lnTo>
                    <a:pt x="178" y="114"/>
                  </a:lnTo>
                  <a:lnTo>
                    <a:pt x="156" y="118"/>
                  </a:lnTo>
                  <a:lnTo>
                    <a:pt x="133" y="122"/>
                  </a:lnTo>
                  <a:lnTo>
                    <a:pt x="110" y="127"/>
                  </a:lnTo>
                  <a:lnTo>
                    <a:pt x="88" y="133"/>
                  </a:lnTo>
                  <a:lnTo>
                    <a:pt x="66" y="138"/>
                  </a:lnTo>
                  <a:lnTo>
                    <a:pt x="45" y="144"/>
                  </a:lnTo>
                  <a:lnTo>
                    <a:pt x="25" y="151"/>
                  </a:lnTo>
                  <a:lnTo>
                    <a:pt x="6" y="157"/>
                  </a:lnTo>
                  <a:lnTo>
                    <a:pt x="0" y="126"/>
                  </a:lnTo>
                  <a:lnTo>
                    <a:pt x="1" y="98"/>
                  </a:lnTo>
                  <a:lnTo>
                    <a:pt x="7" y="74"/>
                  </a:lnTo>
                  <a:lnTo>
                    <a:pt x="17" y="54"/>
                  </a:lnTo>
                  <a:lnTo>
                    <a:pt x="32" y="37"/>
                  </a:lnTo>
                  <a:lnTo>
                    <a:pt x="50" y="24"/>
                  </a:lnTo>
                  <a:lnTo>
                    <a:pt x="70" y="14"/>
                  </a:lnTo>
                  <a:lnTo>
                    <a:pt x="93" y="6"/>
                  </a:lnTo>
                  <a:lnTo>
                    <a:pt x="118" y="1"/>
                  </a:lnTo>
                  <a:lnTo>
                    <a:pt x="144" y="0"/>
                  </a:lnTo>
                  <a:lnTo>
                    <a:pt x="170" y="0"/>
                  </a:lnTo>
                  <a:lnTo>
                    <a:pt x="196" y="2"/>
                  </a:lnTo>
                  <a:lnTo>
                    <a:pt x="220" y="7"/>
                  </a:lnTo>
                  <a:lnTo>
                    <a:pt x="244" y="14"/>
                  </a:lnTo>
                  <a:lnTo>
                    <a:pt x="266" y="22"/>
                  </a:lnTo>
                  <a:lnTo>
                    <a:pt x="285" y="31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5" name="Freeform 21"/>
            <p:cNvSpPr>
              <a:spLocks/>
            </p:cNvSpPr>
            <p:nvPr/>
          </p:nvSpPr>
          <p:spPr bwMode="auto">
            <a:xfrm>
              <a:off x="4774" y="1308"/>
              <a:ext cx="36" cy="26"/>
            </a:xfrm>
            <a:custGeom>
              <a:avLst/>
              <a:gdLst>
                <a:gd name="T0" fmla="*/ 215 w 215"/>
                <a:gd name="T1" fmla="*/ 71 h 155"/>
                <a:gd name="T2" fmla="*/ 215 w 215"/>
                <a:gd name="T3" fmla="*/ 104 h 155"/>
                <a:gd name="T4" fmla="*/ 211 w 215"/>
                <a:gd name="T5" fmla="*/ 129 h 155"/>
                <a:gd name="T6" fmla="*/ 205 w 215"/>
                <a:gd name="T7" fmla="*/ 144 h 155"/>
                <a:gd name="T8" fmla="*/ 194 w 215"/>
                <a:gd name="T9" fmla="*/ 154 h 155"/>
                <a:gd name="T10" fmla="*/ 183 w 215"/>
                <a:gd name="T11" fmla="*/ 155 h 155"/>
                <a:gd name="T12" fmla="*/ 168 w 215"/>
                <a:gd name="T13" fmla="*/ 152 h 155"/>
                <a:gd name="T14" fmla="*/ 152 w 215"/>
                <a:gd name="T15" fmla="*/ 144 h 155"/>
                <a:gd name="T16" fmla="*/ 134 w 215"/>
                <a:gd name="T17" fmla="*/ 134 h 155"/>
                <a:gd name="T18" fmla="*/ 117 w 215"/>
                <a:gd name="T19" fmla="*/ 121 h 155"/>
                <a:gd name="T20" fmla="*/ 98 w 215"/>
                <a:gd name="T21" fmla="*/ 109 h 155"/>
                <a:gd name="T22" fmla="*/ 79 w 215"/>
                <a:gd name="T23" fmla="*/ 95 h 155"/>
                <a:gd name="T24" fmla="*/ 62 w 215"/>
                <a:gd name="T25" fmla="*/ 83 h 155"/>
                <a:gd name="T26" fmla="*/ 44 w 215"/>
                <a:gd name="T27" fmla="*/ 74 h 155"/>
                <a:gd name="T28" fmla="*/ 28 w 215"/>
                <a:gd name="T29" fmla="*/ 68 h 155"/>
                <a:gd name="T30" fmla="*/ 13 w 215"/>
                <a:gd name="T31" fmla="*/ 66 h 155"/>
                <a:gd name="T32" fmla="*/ 0 w 215"/>
                <a:gd name="T33" fmla="*/ 71 h 155"/>
                <a:gd name="T34" fmla="*/ 7 w 215"/>
                <a:gd name="T35" fmla="*/ 54 h 155"/>
                <a:gd name="T36" fmla="*/ 18 w 215"/>
                <a:gd name="T37" fmla="*/ 39 h 155"/>
                <a:gd name="T38" fmla="*/ 29 w 215"/>
                <a:gd name="T39" fmla="*/ 28 h 155"/>
                <a:gd name="T40" fmla="*/ 43 w 215"/>
                <a:gd name="T41" fmla="*/ 18 h 155"/>
                <a:gd name="T42" fmla="*/ 59 w 215"/>
                <a:gd name="T43" fmla="*/ 11 h 155"/>
                <a:gd name="T44" fmla="*/ 75 w 215"/>
                <a:gd name="T45" fmla="*/ 5 h 155"/>
                <a:gd name="T46" fmla="*/ 92 w 215"/>
                <a:gd name="T47" fmla="*/ 1 h 155"/>
                <a:gd name="T48" fmla="*/ 109 w 215"/>
                <a:gd name="T49" fmla="*/ 0 h 155"/>
                <a:gd name="T50" fmla="*/ 126 w 215"/>
                <a:gd name="T51" fmla="*/ 1 h 155"/>
                <a:gd name="T52" fmla="*/ 143 w 215"/>
                <a:gd name="T53" fmla="*/ 5 h 155"/>
                <a:gd name="T54" fmla="*/ 158 w 215"/>
                <a:gd name="T55" fmla="*/ 11 h 155"/>
                <a:gd name="T56" fmla="*/ 173 w 215"/>
                <a:gd name="T57" fmla="*/ 18 h 155"/>
                <a:gd name="T58" fmla="*/ 187 w 215"/>
                <a:gd name="T59" fmla="*/ 28 h 155"/>
                <a:gd name="T60" fmla="*/ 199 w 215"/>
                <a:gd name="T61" fmla="*/ 39 h 155"/>
                <a:gd name="T62" fmla="*/ 208 w 215"/>
                <a:gd name="T63" fmla="*/ 54 h 155"/>
                <a:gd name="T64" fmla="*/ 215 w 215"/>
                <a:gd name="T65" fmla="*/ 71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5" h="155">
                  <a:moveTo>
                    <a:pt x="215" y="71"/>
                  </a:moveTo>
                  <a:lnTo>
                    <a:pt x="215" y="104"/>
                  </a:lnTo>
                  <a:lnTo>
                    <a:pt x="211" y="129"/>
                  </a:lnTo>
                  <a:lnTo>
                    <a:pt x="205" y="144"/>
                  </a:lnTo>
                  <a:lnTo>
                    <a:pt x="194" y="154"/>
                  </a:lnTo>
                  <a:lnTo>
                    <a:pt x="183" y="155"/>
                  </a:lnTo>
                  <a:lnTo>
                    <a:pt x="168" y="152"/>
                  </a:lnTo>
                  <a:lnTo>
                    <a:pt x="152" y="144"/>
                  </a:lnTo>
                  <a:lnTo>
                    <a:pt x="134" y="134"/>
                  </a:lnTo>
                  <a:lnTo>
                    <a:pt x="117" y="121"/>
                  </a:lnTo>
                  <a:lnTo>
                    <a:pt x="98" y="109"/>
                  </a:lnTo>
                  <a:lnTo>
                    <a:pt x="79" y="95"/>
                  </a:lnTo>
                  <a:lnTo>
                    <a:pt x="62" y="83"/>
                  </a:lnTo>
                  <a:lnTo>
                    <a:pt x="44" y="74"/>
                  </a:lnTo>
                  <a:lnTo>
                    <a:pt x="28" y="68"/>
                  </a:lnTo>
                  <a:lnTo>
                    <a:pt x="13" y="66"/>
                  </a:lnTo>
                  <a:lnTo>
                    <a:pt x="0" y="71"/>
                  </a:lnTo>
                  <a:lnTo>
                    <a:pt x="7" y="54"/>
                  </a:lnTo>
                  <a:lnTo>
                    <a:pt x="18" y="39"/>
                  </a:lnTo>
                  <a:lnTo>
                    <a:pt x="29" y="28"/>
                  </a:lnTo>
                  <a:lnTo>
                    <a:pt x="43" y="18"/>
                  </a:lnTo>
                  <a:lnTo>
                    <a:pt x="59" y="11"/>
                  </a:lnTo>
                  <a:lnTo>
                    <a:pt x="75" y="5"/>
                  </a:lnTo>
                  <a:lnTo>
                    <a:pt x="92" y="1"/>
                  </a:lnTo>
                  <a:lnTo>
                    <a:pt x="109" y="0"/>
                  </a:lnTo>
                  <a:lnTo>
                    <a:pt x="126" y="1"/>
                  </a:lnTo>
                  <a:lnTo>
                    <a:pt x="143" y="5"/>
                  </a:lnTo>
                  <a:lnTo>
                    <a:pt x="158" y="11"/>
                  </a:lnTo>
                  <a:lnTo>
                    <a:pt x="173" y="18"/>
                  </a:lnTo>
                  <a:lnTo>
                    <a:pt x="187" y="28"/>
                  </a:lnTo>
                  <a:lnTo>
                    <a:pt x="199" y="39"/>
                  </a:lnTo>
                  <a:lnTo>
                    <a:pt x="208" y="54"/>
                  </a:lnTo>
                  <a:lnTo>
                    <a:pt x="215" y="71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6" name="Freeform 22"/>
            <p:cNvSpPr>
              <a:spLocks/>
            </p:cNvSpPr>
            <p:nvPr/>
          </p:nvSpPr>
          <p:spPr bwMode="auto">
            <a:xfrm>
              <a:off x="4421" y="1335"/>
              <a:ext cx="20" cy="28"/>
            </a:xfrm>
            <a:custGeom>
              <a:avLst/>
              <a:gdLst>
                <a:gd name="T0" fmla="*/ 123 w 123"/>
                <a:gd name="T1" fmla="*/ 154 h 167"/>
                <a:gd name="T2" fmla="*/ 98 w 123"/>
                <a:gd name="T3" fmla="*/ 164 h 167"/>
                <a:gd name="T4" fmla="*/ 79 w 123"/>
                <a:gd name="T5" fmla="*/ 167 h 167"/>
                <a:gd name="T6" fmla="*/ 64 w 123"/>
                <a:gd name="T7" fmla="*/ 167 h 167"/>
                <a:gd name="T8" fmla="*/ 51 w 123"/>
                <a:gd name="T9" fmla="*/ 164 h 167"/>
                <a:gd name="T10" fmla="*/ 41 w 123"/>
                <a:gd name="T11" fmla="*/ 157 h 167"/>
                <a:gd name="T12" fmla="*/ 34 w 123"/>
                <a:gd name="T13" fmla="*/ 147 h 167"/>
                <a:gd name="T14" fmla="*/ 28 w 123"/>
                <a:gd name="T15" fmla="*/ 135 h 167"/>
                <a:gd name="T16" fmla="*/ 25 w 123"/>
                <a:gd name="T17" fmla="*/ 121 h 167"/>
                <a:gd name="T18" fmla="*/ 21 w 123"/>
                <a:gd name="T19" fmla="*/ 106 h 167"/>
                <a:gd name="T20" fmla="*/ 20 w 123"/>
                <a:gd name="T21" fmla="*/ 89 h 167"/>
                <a:gd name="T22" fmla="*/ 18 w 123"/>
                <a:gd name="T23" fmla="*/ 72 h 167"/>
                <a:gd name="T24" fmla="*/ 16 w 123"/>
                <a:gd name="T25" fmla="*/ 56 h 167"/>
                <a:gd name="T26" fmla="*/ 14 w 123"/>
                <a:gd name="T27" fmla="*/ 40 h 167"/>
                <a:gd name="T28" fmla="*/ 11 w 123"/>
                <a:gd name="T29" fmla="*/ 25 h 167"/>
                <a:gd name="T30" fmla="*/ 6 w 123"/>
                <a:gd name="T31" fmla="*/ 11 h 167"/>
                <a:gd name="T32" fmla="*/ 0 w 123"/>
                <a:gd name="T33" fmla="*/ 0 h 167"/>
                <a:gd name="T34" fmla="*/ 123 w 123"/>
                <a:gd name="T35" fmla="*/ 0 h 167"/>
                <a:gd name="T36" fmla="*/ 123 w 123"/>
                <a:gd name="T37" fmla="*/ 154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3" h="167">
                  <a:moveTo>
                    <a:pt x="123" y="154"/>
                  </a:moveTo>
                  <a:lnTo>
                    <a:pt x="98" y="164"/>
                  </a:lnTo>
                  <a:lnTo>
                    <a:pt x="79" y="167"/>
                  </a:lnTo>
                  <a:lnTo>
                    <a:pt x="64" y="167"/>
                  </a:lnTo>
                  <a:lnTo>
                    <a:pt x="51" y="164"/>
                  </a:lnTo>
                  <a:lnTo>
                    <a:pt x="41" y="157"/>
                  </a:lnTo>
                  <a:lnTo>
                    <a:pt x="34" y="147"/>
                  </a:lnTo>
                  <a:lnTo>
                    <a:pt x="28" y="135"/>
                  </a:lnTo>
                  <a:lnTo>
                    <a:pt x="25" y="121"/>
                  </a:lnTo>
                  <a:lnTo>
                    <a:pt x="21" y="106"/>
                  </a:lnTo>
                  <a:lnTo>
                    <a:pt x="20" y="89"/>
                  </a:lnTo>
                  <a:lnTo>
                    <a:pt x="18" y="72"/>
                  </a:lnTo>
                  <a:lnTo>
                    <a:pt x="16" y="56"/>
                  </a:lnTo>
                  <a:lnTo>
                    <a:pt x="14" y="40"/>
                  </a:lnTo>
                  <a:lnTo>
                    <a:pt x="11" y="25"/>
                  </a:lnTo>
                  <a:lnTo>
                    <a:pt x="6" y="11"/>
                  </a:lnTo>
                  <a:lnTo>
                    <a:pt x="0" y="0"/>
                  </a:lnTo>
                  <a:lnTo>
                    <a:pt x="123" y="0"/>
                  </a:lnTo>
                  <a:lnTo>
                    <a:pt x="123" y="154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7" name="Freeform 23"/>
            <p:cNvSpPr>
              <a:spLocks/>
            </p:cNvSpPr>
            <p:nvPr/>
          </p:nvSpPr>
          <p:spPr bwMode="auto">
            <a:xfrm>
              <a:off x="4774" y="1346"/>
              <a:ext cx="20" cy="31"/>
            </a:xfrm>
            <a:custGeom>
              <a:avLst/>
              <a:gdLst>
                <a:gd name="T0" fmla="*/ 0 w 123"/>
                <a:gd name="T1" fmla="*/ 187 h 187"/>
                <a:gd name="T2" fmla="*/ 62 w 123"/>
                <a:gd name="T3" fmla="*/ 0 h 187"/>
                <a:gd name="T4" fmla="*/ 123 w 123"/>
                <a:gd name="T5" fmla="*/ 0 h 187"/>
                <a:gd name="T6" fmla="*/ 0 w 123"/>
                <a:gd name="T7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187">
                  <a:moveTo>
                    <a:pt x="0" y="187"/>
                  </a:moveTo>
                  <a:lnTo>
                    <a:pt x="62" y="0"/>
                  </a:lnTo>
                  <a:lnTo>
                    <a:pt x="123" y="0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8" name="Freeform 24"/>
            <p:cNvSpPr>
              <a:spLocks/>
            </p:cNvSpPr>
            <p:nvPr/>
          </p:nvSpPr>
          <p:spPr bwMode="auto">
            <a:xfrm>
              <a:off x="4559" y="1417"/>
              <a:ext cx="107" cy="63"/>
            </a:xfrm>
            <a:custGeom>
              <a:avLst/>
              <a:gdLst>
                <a:gd name="T0" fmla="*/ 89 w 647"/>
                <a:gd name="T1" fmla="*/ 209 h 375"/>
                <a:gd name="T2" fmla="*/ 143 w 647"/>
                <a:gd name="T3" fmla="*/ 246 h 375"/>
                <a:gd name="T4" fmla="*/ 200 w 647"/>
                <a:gd name="T5" fmla="*/ 270 h 375"/>
                <a:gd name="T6" fmla="*/ 258 w 647"/>
                <a:gd name="T7" fmla="*/ 283 h 375"/>
                <a:gd name="T8" fmla="*/ 317 w 647"/>
                <a:gd name="T9" fmla="*/ 285 h 375"/>
                <a:gd name="T10" fmla="*/ 377 w 647"/>
                <a:gd name="T11" fmla="*/ 277 h 375"/>
                <a:gd name="T12" fmla="*/ 437 w 647"/>
                <a:gd name="T13" fmla="*/ 260 h 375"/>
                <a:gd name="T14" fmla="*/ 496 w 647"/>
                <a:gd name="T15" fmla="*/ 234 h 375"/>
                <a:gd name="T16" fmla="*/ 534 w 647"/>
                <a:gd name="T17" fmla="*/ 205 h 375"/>
                <a:gd name="T18" fmla="*/ 550 w 647"/>
                <a:gd name="T19" fmla="*/ 179 h 375"/>
                <a:gd name="T20" fmla="*/ 562 w 647"/>
                <a:gd name="T21" fmla="*/ 154 h 375"/>
                <a:gd name="T22" fmla="*/ 570 w 647"/>
                <a:gd name="T23" fmla="*/ 128 h 375"/>
                <a:gd name="T24" fmla="*/ 573 w 647"/>
                <a:gd name="T25" fmla="*/ 102 h 375"/>
                <a:gd name="T26" fmla="*/ 573 w 647"/>
                <a:gd name="T27" fmla="*/ 75 h 375"/>
                <a:gd name="T28" fmla="*/ 570 w 647"/>
                <a:gd name="T29" fmla="*/ 46 h 375"/>
                <a:gd name="T30" fmla="*/ 562 w 647"/>
                <a:gd name="T31" fmla="*/ 16 h 375"/>
                <a:gd name="T32" fmla="*/ 570 w 647"/>
                <a:gd name="T33" fmla="*/ 11 h 375"/>
                <a:gd name="T34" fmla="*/ 593 w 647"/>
                <a:gd name="T35" fmla="*/ 35 h 375"/>
                <a:gd name="T36" fmla="*/ 615 w 647"/>
                <a:gd name="T37" fmla="*/ 60 h 375"/>
                <a:gd name="T38" fmla="*/ 631 w 647"/>
                <a:gd name="T39" fmla="*/ 89 h 375"/>
                <a:gd name="T40" fmla="*/ 642 w 647"/>
                <a:gd name="T41" fmla="*/ 118 h 375"/>
                <a:gd name="T42" fmla="*/ 647 w 647"/>
                <a:gd name="T43" fmla="*/ 148 h 375"/>
                <a:gd name="T44" fmla="*/ 642 w 647"/>
                <a:gd name="T45" fmla="*/ 177 h 375"/>
                <a:gd name="T46" fmla="*/ 628 w 647"/>
                <a:gd name="T47" fmla="*/ 204 h 375"/>
                <a:gd name="T48" fmla="*/ 595 w 647"/>
                <a:gd name="T49" fmla="*/ 234 h 375"/>
                <a:gd name="T50" fmla="*/ 550 w 647"/>
                <a:gd name="T51" fmla="*/ 269 h 375"/>
                <a:gd name="T52" fmla="*/ 504 w 647"/>
                <a:gd name="T53" fmla="*/ 303 h 375"/>
                <a:gd name="T54" fmla="*/ 456 w 647"/>
                <a:gd name="T55" fmla="*/ 335 h 375"/>
                <a:gd name="T56" fmla="*/ 406 w 647"/>
                <a:gd name="T57" fmla="*/ 359 h 375"/>
                <a:gd name="T58" fmla="*/ 354 w 647"/>
                <a:gd name="T59" fmla="*/ 373 h 375"/>
                <a:gd name="T60" fmla="*/ 301 w 647"/>
                <a:gd name="T61" fmla="*/ 373 h 375"/>
                <a:gd name="T62" fmla="*/ 246 w 647"/>
                <a:gd name="T63" fmla="*/ 356 h 375"/>
                <a:gd name="T64" fmla="*/ 203 w 647"/>
                <a:gd name="T65" fmla="*/ 330 h 375"/>
                <a:gd name="T66" fmla="*/ 173 w 647"/>
                <a:gd name="T67" fmla="*/ 313 h 375"/>
                <a:gd name="T68" fmla="*/ 142 w 647"/>
                <a:gd name="T69" fmla="*/ 295 h 375"/>
                <a:gd name="T70" fmla="*/ 110 w 647"/>
                <a:gd name="T71" fmla="*/ 279 h 375"/>
                <a:gd name="T72" fmla="*/ 79 w 647"/>
                <a:gd name="T73" fmla="*/ 263 h 375"/>
                <a:gd name="T74" fmla="*/ 50 w 647"/>
                <a:gd name="T75" fmla="*/ 245 h 375"/>
                <a:gd name="T76" fmla="*/ 26 w 647"/>
                <a:gd name="T77" fmla="*/ 224 h 375"/>
                <a:gd name="T78" fmla="*/ 8 w 647"/>
                <a:gd name="T79" fmla="*/ 200 h 375"/>
                <a:gd name="T80" fmla="*/ 1 w 647"/>
                <a:gd name="T81" fmla="*/ 173 h 375"/>
                <a:gd name="T82" fmla="*/ 0 w 647"/>
                <a:gd name="T83" fmla="*/ 145 h 375"/>
                <a:gd name="T84" fmla="*/ 0 w 647"/>
                <a:gd name="T85" fmla="*/ 119 h 375"/>
                <a:gd name="T86" fmla="*/ 1 w 647"/>
                <a:gd name="T87" fmla="*/ 94 h 375"/>
                <a:gd name="T88" fmla="*/ 6 w 647"/>
                <a:gd name="T89" fmla="*/ 68 h 375"/>
                <a:gd name="T90" fmla="*/ 14 w 647"/>
                <a:gd name="T91" fmla="*/ 46 h 375"/>
                <a:gd name="T92" fmla="*/ 29 w 647"/>
                <a:gd name="T93" fmla="*/ 25 h 375"/>
                <a:gd name="T94" fmla="*/ 50 w 647"/>
                <a:gd name="T95" fmla="*/ 8 h 375"/>
                <a:gd name="T96" fmla="*/ 77 w 647"/>
                <a:gd name="T97" fmla="*/ 12 h 375"/>
                <a:gd name="T98" fmla="*/ 94 w 647"/>
                <a:gd name="T99" fmla="*/ 35 h 375"/>
                <a:gd name="T100" fmla="*/ 95 w 647"/>
                <a:gd name="T101" fmla="*/ 55 h 375"/>
                <a:gd name="T102" fmla="*/ 87 w 647"/>
                <a:gd name="T103" fmla="*/ 77 h 375"/>
                <a:gd name="T104" fmla="*/ 74 w 647"/>
                <a:gd name="T105" fmla="*/ 98 h 375"/>
                <a:gd name="T106" fmla="*/ 61 w 647"/>
                <a:gd name="T107" fmla="*/ 121 h 375"/>
                <a:gd name="T108" fmla="*/ 53 w 647"/>
                <a:gd name="T109" fmla="*/ 145 h 375"/>
                <a:gd name="T110" fmla="*/ 56 w 647"/>
                <a:gd name="T111" fmla="*/ 172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47" h="375">
                  <a:moveTo>
                    <a:pt x="62" y="186"/>
                  </a:moveTo>
                  <a:lnTo>
                    <a:pt x="89" y="209"/>
                  </a:lnTo>
                  <a:lnTo>
                    <a:pt x="115" y="228"/>
                  </a:lnTo>
                  <a:lnTo>
                    <a:pt x="143" y="246"/>
                  </a:lnTo>
                  <a:lnTo>
                    <a:pt x="171" y="258"/>
                  </a:lnTo>
                  <a:lnTo>
                    <a:pt x="200" y="270"/>
                  </a:lnTo>
                  <a:lnTo>
                    <a:pt x="228" y="278"/>
                  </a:lnTo>
                  <a:lnTo>
                    <a:pt x="258" y="283"/>
                  </a:lnTo>
                  <a:lnTo>
                    <a:pt x="287" y="285"/>
                  </a:lnTo>
                  <a:lnTo>
                    <a:pt x="317" y="285"/>
                  </a:lnTo>
                  <a:lnTo>
                    <a:pt x="347" y="282"/>
                  </a:lnTo>
                  <a:lnTo>
                    <a:pt x="377" y="277"/>
                  </a:lnTo>
                  <a:lnTo>
                    <a:pt x="407" y="270"/>
                  </a:lnTo>
                  <a:lnTo>
                    <a:pt x="437" y="260"/>
                  </a:lnTo>
                  <a:lnTo>
                    <a:pt x="466" y="248"/>
                  </a:lnTo>
                  <a:lnTo>
                    <a:pt x="496" y="234"/>
                  </a:lnTo>
                  <a:lnTo>
                    <a:pt x="525" y="218"/>
                  </a:lnTo>
                  <a:lnTo>
                    <a:pt x="534" y="205"/>
                  </a:lnTo>
                  <a:lnTo>
                    <a:pt x="543" y="192"/>
                  </a:lnTo>
                  <a:lnTo>
                    <a:pt x="550" y="179"/>
                  </a:lnTo>
                  <a:lnTo>
                    <a:pt x="557" y="166"/>
                  </a:lnTo>
                  <a:lnTo>
                    <a:pt x="562" y="154"/>
                  </a:lnTo>
                  <a:lnTo>
                    <a:pt x="566" y="141"/>
                  </a:lnTo>
                  <a:lnTo>
                    <a:pt x="570" y="128"/>
                  </a:lnTo>
                  <a:lnTo>
                    <a:pt x="572" y="115"/>
                  </a:lnTo>
                  <a:lnTo>
                    <a:pt x="573" y="102"/>
                  </a:lnTo>
                  <a:lnTo>
                    <a:pt x="574" y="89"/>
                  </a:lnTo>
                  <a:lnTo>
                    <a:pt x="573" y="75"/>
                  </a:lnTo>
                  <a:lnTo>
                    <a:pt x="572" y="61"/>
                  </a:lnTo>
                  <a:lnTo>
                    <a:pt x="570" y="46"/>
                  </a:lnTo>
                  <a:lnTo>
                    <a:pt x="566" y="31"/>
                  </a:lnTo>
                  <a:lnTo>
                    <a:pt x="562" y="16"/>
                  </a:lnTo>
                  <a:lnTo>
                    <a:pt x="557" y="0"/>
                  </a:lnTo>
                  <a:lnTo>
                    <a:pt x="570" y="11"/>
                  </a:lnTo>
                  <a:lnTo>
                    <a:pt x="581" y="22"/>
                  </a:lnTo>
                  <a:lnTo>
                    <a:pt x="593" y="35"/>
                  </a:lnTo>
                  <a:lnTo>
                    <a:pt x="604" y="47"/>
                  </a:lnTo>
                  <a:lnTo>
                    <a:pt x="615" y="60"/>
                  </a:lnTo>
                  <a:lnTo>
                    <a:pt x="623" y="74"/>
                  </a:lnTo>
                  <a:lnTo>
                    <a:pt x="631" y="89"/>
                  </a:lnTo>
                  <a:lnTo>
                    <a:pt x="638" y="103"/>
                  </a:lnTo>
                  <a:lnTo>
                    <a:pt x="642" y="118"/>
                  </a:lnTo>
                  <a:lnTo>
                    <a:pt x="646" y="133"/>
                  </a:lnTo>
                  <a:lnTo>
                    <a:pt x="647" y="148"/>
                  </a:lnTo>
                  <a:lnTo>
                    <a:pt x="646" y="162"/>
                  </a:lnTo>
                  <a:lnTo>
                    <a:pt x="642" y="177"/>
                  </a:lnTo>
                  <a:lnTo>
                    <a:pt x="637" y="190"/>
                  </a:lnTo>
                  <a:lnTo>
                    <a:pt x="628" y="204"/>
                  </a:lnTo>
                  <a:lnTo>
                    <a:pt x="617" y="218"/>
                  </a:lnTo>
                  <a:lnTo>
                    <a:pt x="595" y="234"/>
                  </a:lnTo>
                  <a:lnTo>
                    <a:pt x="573" y="252"/>
                  </a:lnTo>
                  <a:lnTo>
                    <a:pt x="550" y="269"/>
                  </a:lnTo>
                  <a:lnTo>
                    <a:pt x="527" y="286"/>
                  </a:lnTo>
                  <a:lnTo>
                    <a:pt x="504" y="303"/>
                  </a:lnTo>
                  <a:lnTo>
                    <a:pt x="480" y="320"/>
                  </a:lnTo>
                  <a:lnTo>
                    <a:pt x="456" y="335"/>
                  </a:lnTo>
                  <a:lnTo>
                    <a:pt x="431" y="347"/>
                  </a:lnTo>
                  <a:lnTo>
                    <a:pt x="406" y="359"/>
                  </a:lnTo>
                  <a:lnTo>
                    <a:pt x="381" y="367"/>
                  </a:lnTo>
                  <a:lnTo>
                    <a:pt x="354" y="373"/>
                  </a:lnTo>
                  <a:lnTo>
                    <a:pt x="328" y="375"/>
                  </a:lnTo>
                  <a:lnTo>
                    <a:pt x="301" y="373"/>
                  </a:lnTo>
                  <a:lnTo>
                    <a:pt x="273" y="367"/>
                  </a:lnTo>
                  <a:lnTo>
                    <a:pt x="246" y="356"/>
                  </a:lnTo>
                  <a:lnTo>
                    <a:pt x="217" y="340"/>
                  </a:lnTo>
                  <a:lnTo>
                    <a:pt x="203" y="330"/>
                  </a:lnTo>
                  <a:lnTo>
                    <a:pt x="188" y="321"/>
                  </a:lnTo>
                  <a:lnTo>
                    <a:pt x="173" y="313"/>
                  </a:lnTo>
                  <a:lnTo>
                    <a:pt x="158" y="303"/>
                  </a:lnTo>
                  <a:lnTo>
                    <a:pt x="142" y="295"/>
                  </a:lnTo>
                  <a:lnTo>
                    <a:pt x="126" y="287"/>
                  </a:lnTo>
                  <a:lnTo>
                    <a:pt x="110" y="279"/>
                  </a:lnTo>
                  <a:lnTo>
                    <a:pt x="94" y="271"/>
                  </a:lnTo>
                  <a:lnTo>
                    <a:pt x="79" y="263"/>
                  </a:lnTo>
                  <a:lnTo>
                    <a:pt x="64" y="254"/>
                  </a:lnTo>
                  <a:lnTo>
                    <a:pt x="50" y="245"/>
                  </a:lnTo>
                  <a:lnTo>
                    <a:pt x="37" y="234"/>
                  </a:lnTo>
                  <a:lnTo>
                    <a:pt x="26" y="224"/>
                  </a:lnTo>
                  <a:lnTo>
                    <a:pt x="16" y="212"/>
                  </a:lnTo>
                  <a:lnTo>
                    <a:pt x="8" y="200"/>
                  </a:lnTo>
                  <a:lnTo>
                    <a:pt x="1" y="186"/>
                  </a:lnTo>
                  <a:lnTo>
                    <a:pt x="1" y="173"/>
                  </a:lnTo>
                  <a:lnTo>
                    <a:pt x="1" y="159"/>
                  </a:lnTo>
                  <a:lnTo>
                    <a:pt x="0" y="145"/>
                  </a:lnTo>
                  <a:lnTo>
                    <a:pt x="0" y="133"/>
                  </a:lnTo>
                  <a:lnTo>
                    <a:pt x="0" y="119"/>
                  </a:lnTo>
                  <a:lnTo>
                    <a:pt x="0" y="106"/>
                  </a:lnTo>
                  <a:lnTo>
                    <a:pt x="1" y="94"/>
                  </a:lnTo>
                  <a:lnTo>
                    <a:pt x="4" y="81"/>
                  </a:lnTo>
                  <a:lnTo>
                    <a:pt x="6" y="68"/>
                  </a:lnTo>
                  <a:lnTo>
                    <a:pt x="9" y="57"/>
                  </a:lnTo>
                  <a:lnTo>
                    <a:pt x="14" y="46"/>
                  </a:lnTo>
                  <a:lnTo>
                    <a:pt x="21" y="35"/>
                  </a:lnTo>
                  <a:lnTo>
                    <a:pt x="29" y="25"/>
                  </a:lnTo>
                  <a:lnTo>
                    <a:pt x="38" y="16"/>
                  </a:lnTo>
                  <a:lnTo>
                    <a:pt x="50" y="8"/>
                  </a:lnTo>
                  <a:lnTo>
                    <a:pt x="62" y="0"/>
                  </a:lnTo>
                  <a:lnTo>
                    <a:pt x="77" y="12"/>
                  </a:lnTo>
                  <a:lnTo>
                    <a:pt x="88" y="23"/>
                  </a:lnTo>
                  <a:lnTo>
                    <a:pt x="94" y="35"/>
                  </a:lnTo>
                  <a:lnTo>
                    <a:pt x="96" y="45"/>
                  </a:lnTo>
                  <a:lnTo>
                    <a:pt x="95" y="55"/>
                  </a:lnTo>
                  <a:lnTo>
                    <a:pt x="91" y="66"/>
                  </a:lnTo>
                  <a:lnTo>
                    <a:pt x="87" y="77"/>
                  </a:lnTo>
                  <a:lnTo>
                    <a:pt x="81" y="88"/>
                  </a:lnTo>
                  <a:lnTo>
                    <a:pt x="74" y="98"/>
                  </a:lnTo>
                  <a:lnTo>
                    <a:pt x="67" y="110"/>
                  </a:lnTo>
                  <a:lnTo>
                    <a:pt x="61" y="121"/>
                  </a:lnTo>
                  <a:lnTo>
                    <a:pt x="57" y="133"/>
                  </a:lnTo>
                  <a:lnTo>
                    <a:pt x="53" y="145"/>
                  </a:lnTo>
                  <a:lnTo>
                    <a:pt x="53" y="158"/>
                  </a:lnTo>
                  <a:lnTo>
                    <a:pt x="56" y="172"/>
                  </a:lnTo>
                  <a:lnTo>
                    <a:pt x="62" y="1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89" name="Freeform 25"/>
            <p:cNvSpPr>
              <a:spLocks/>
            </p:cNvSpPr>
            <p:nvPr/>
          </p:nvSpPr>
          <p:spPr bwMode="auto">
            <a:xfrm>
              <a:off x="4492" y="1473"/>
              <a:ext cx="221" cy="52"/>
            </a:xfrm>
            <a:custGeom>
              <a:avLst/>
              <a:gdLst>
                <a:gd name="T0" fmla="*/ 1324 w 1324"/>
                <a:gd name="T1" fmla="*/ 189 h 311"/>
                <a:gd name="T2" fmla="*/ 1287 w 1324"/>
                <a:gd name="T3" fmla="*/ 177 h 311"/>
                <a:gd name="T4" fmla="*/ 1256 w 1324"/>
                <a:gd name="T5" fmla="*/ 180 h 311"/>
                <a:gd name="T6" fmla="*/ 1230 w 1324"/>
                <a:gd name="T7" fmla="*/ 191 h 311"/>
                <a:gd name="T8" fmla="*/ 1207 w 1324"/>
                <a:gd name="T9" fmla="*/ 211 h 311"/>
                <a:gd name="T10" fmla="*/ 1185 w 1324"/>
                <a:gd name="T11" fmla="*/ 233 h 311"/>
                <a:gd name="T12" fmla="*/ 1162 w 1324"/>
                <a:gd name="T13" fmla="*/ 255 h 311"/>
                <a:gd name="T14" fmla="*/ 1138 w 1324"/>
                <a:gd name="T15" fmla="*/ 271 h 311"/>
                <a:gd name="T16" fmla="*/ 1109 w 1324"/>
                <a:gd name="T17" fmla="*/ 279 h 311"/>
                <a:gd name="T18" fmla="*/ 1040 w 1324"/>
                <a:gd name="T19" fmla="*/ 281 h 311"/>
                <a:gd name="T20" fmla="*/ 972 w 1324"/>
                <a:gd name="T21" fmla="*/ 279 h 311"/>
                <a:gd name="T22" fmla="*/ 906 w 1324"/>
                <a:gd name="T23" fmla="*/ 273 h 311"/>
                <a:gd name="T24" fmla="*/ 841 w 1324"/>
                <a:gd name="T25" fmla="*/ 264 h 311"/>
                <a:gd name="T26" fmla="*/ 775 w 1324"/>
                <a:gd name="T27" fmla="*/ 252 h 311"/>
                <a:gd name="T28" fmla="*/ 712 w 1324"/>
                <a:gd name="T29" fmla="*/ 241 h 311"/>
                <a:gd name="T30" fmla="*/ 647 w 1324"/>
                <a:gd name="T31" fmla="*/ 227 h 311"/>
                <a:gd name="T32" fmla="*/ 584 w 1324"/>
                <a:gd name="T33" fmla="*/ 214 h 311"/>
                <a:gd name="T34" fmla="*/ 520 w 1324"/>
                <a:gd name="T35" fmla="*/ 203 h 311"/>
                <a:gd name="T36" fmla="*/ 457 w 1324"/>
                <a:gd name="T37" fmla="*/ 194 h 311"/>
                <a:gd name="T38" fmla="*/ 392 w 1324"/>
                <a:gd name="T39" fmla="*/ 186 h 311"/>
                <a:gd name="T40" fmla="*/ 328 w 1324"/>
                <a:gd name="T41" fmla="*/ 182 h 311"/>
                <a:gd name="T42" fmla="*/ 263 w 1324"/>
                <a:gd name="T43" fmla="*/ 183 h 311"/>
                <a:gd name="T44" fmla="*/ 196 w 1324"/>
                <a:gd name="T45" fmla="*/ 188 h 311"/>
                <a:gd name="T46" fmla="*/ 129 w 1324"/>
                <a:gd name="T47" fmla="*/ 199 h 311"/>
                <a:gd name="T48" fmla="*/ 61 w 1324"/>
                <a:gd name="T49" fmla="*/ 218 h 311"/>
                <a:gd name="T50" fmla="*/ 50 w 1324"/>
                <a:gd name="T51" fmla="*/ 305 h 311"/>
                <a:gd name="T52" fmla="*/ 30 w 1324"/>
                <a:gd name="T53" fmla="*/ 289 h 311"/>
                <a:gd name="T54" fmla="*/ 18 w 1324"/>
                <a:gd name="T55" fmla="*/ 266 h 311"/>
                <a:gd name="T56" fmla="*/ 8 w 1324"/>
                <a:gd name="T57" fmla="*/ 239 h 311"/>
                <a:gd name="T58" fmla="*/ 4 w 1324"/>
                <a:gd name="T59" fmla="*/ 207 h 311"/>
                <a:gd name="T60" fmla="*/ 0 w 1324"/>
                <a:gd name="T61" fmla="*/ 175 h 311"/>
                <a:gd name="T62" fmla="*/ 0 w 1324"/>
                <a:gd name="T63" fmla="*/ 142 h 311"/>
                <a:gd name="T64" fmla="*/ 0 w 1324"/>
                <a:gd name="T65" fmla="*/ 111 h 311"/>
                <a:gd name="T66" fmla="*/ 94 w 1324"/>
                <a:gd name="T67" fmla="*/ 96 h 311"/>
                <a:gd name="T68" fmla="*/ 131 w 1324"/>
                <a:gd name="T69" fmla="*/ 119 h 311"/>
                <a:gd name="T70" fmla="*/ 206 w 1324"/>
                <a:gd name="T71" fmla="*/ 114 h 311"/>
                <a:gd name="T72" fmla="*/ 279 w 1324"/>
                <a:gd name="T73" fmla="*/ 118 h 311"/>
                <a:gd name="T74" fmla="*/ 352 w 1324"/>
                <a:gd name="T75" fmla="*/ 127 h 311"/>
                <a:gd name="T76" fmla="*/ 423 w 1324"/>
                <a:gd name="T77" fmla="*/ 142 h 311"/>
                <a:gd name="T78" fmla="*/ 495 w 1324"/>
                <a:gd name="T79" fmla="*/ 159 h 311"/>
                <a:gd name="T80" fmla="*/ 565 w 1324"/>
                <a:gd name="T81" fmla="*/ 179 h 311"/>
                <a:gd name="T82" fmla="*/ 636 w 1324"/>
                <a:gd name="T83" fmla="*/ 197 h 311"/>
                <a:gd name="T84" fmla="*/ 705 w 1324"/>
                <a:gd name="T85" fmla="*/ 214 h 311"/>
                <a:gd name="T86" fmla="*/ 773 w 1324"/>
                <a:gd name="T87" fmla="*/ 229 h 311"/>
                <a:gd name="T88" fmla="*/ 841 w 1324"/>
                <a:gd name="T89" fmla="*/ 237 h 311"/>
                <a:gd name="T90" fmla="*/ 908 w 1324"/>
                <a:gd name="T91" fmla="*/ 240 h 311"/>
                <a:gd name="T92" fmla="*/ 973 w 1324"/>
                <a:gd name="T93" fmla="*/ 234 h 311"/>
                <a:gd name="T94" fmla="*/ 1039 w 1324"/>
                <a:gd name="T95" fmla="*/ 218 h 311"/>
                <a:gd name="T96" fmla="*/ 1104 w 1324"/>
                <a:gd name="T97" fmla="*/ 191 h 311"/>
                <a:gd name="T98" fmla="*/ 1168 w 1324"/>
                <a:gd name="T99" fmla="*/ 150 h 311"/>
                <a:gd name="T100" fmla="*/ 1170 w 1324"/>
                <a:gd name="T101" fmla="*/ 3 h 311"/>
                <a:gd name="T102" fmla="*/ 1225 w 1324"/>
                <a:gd name="T103" fmla="*/ 6 h 311"/>
                <a:gd name="T104" fmla="*/ 1270 w 1324"/>
                <a:gd name="T105" fmla="*/ 36 h 311"/>
                <a:gd name="T106" fmla="*/ 1304 w 1324"/>
                <a:gd name="T107" fmla="*/ 81 h 311"/>
                <a:gd name="T108" fmla="*/ 1324 w 1324"/>
                <a:gd name="T109" fmla="*/ 124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24" h="311">
                  <a:moveTo>
                    <a:pt x="1324" y="124"/>
                  </a:moveTo>
                  <a:lnTo>
                    <a:pt x="1324" y="189"/>
                  </a:lnTo>
                  <a:lnTo>
                    <a:pt x="1304" y="181"/>
                  </a:lnTo>
                  <a:lnTo>
                    <a:pt x="1287" y="177"/>
                  </a:lnTo>
                  <a:lnTo>
                    <a:pt x="1271" y="176"/>
                  </a:lnTo>
                  <a:lnTo>
                    <a:pt x="1256" y="180"/>
                  </a:lnTo>
                  <a:lnTo>
                    <a:pt x="1243" y="184"/>
                  </a:lnTo>
                  <a:lnTo>
                    <a:pt x="1230" y="191"/>
                  </a:lnTo>
                  <a:lnTo>
                    <a:pt x="1219" y="201"/>
                  </a:lnTo>
                  <a:lnTo>
                    <a:pt x="1207" y="211"/>
                  </a:lnTo>
                  <a:lnTo>
                    <a:pt x="1196" y="222"/>
                  </a:lnTo>
                  <a:lnTo>
                    <a:pt x="1185" y="233"/>
                  </a:lnTo>
                  <a:lnTo>
                    <a:pt x="1174" y="244"/>
                  </a:lnTo>
                  <a:lnTo>
                    <a:pt x="1162" y="255"/>
                  </a:lnTo>
                  <a:lnTo>
                    <a:pt x="1151" y="264"/>
                  </a:lnTo>
                  <a:lnTo>
                    <a:pt x="1138" y="271"/>
                  </a:lnTo>
                  <a:lnTo>
                    <a:pt x="1124" y="277"/>
                  </a:lnTo>
                  <a:lnTo>
                    <a:pt x="1109" y="279"/>
                  </a:lnTo>
                  <a:lnTo>
                    <a:pt x="1075" y="280"/>
                  </a:lnTo>
                  <a:lnTo>
                    <a:pt x="1040" y="281"/>
                  </a:lnTo>
                  <a:lnTo>
                    <a:pt x="1007" y="280"/>
                  </a:lnTo>
                  <a:lnTo>
                    <a:pt x="972" y="279"/>
                  </a:lnTo>
                  <a:lnTo>
                    <a:pt x="939" y="277"/>
                  </a:lnTo>
                  <a:lnTo>
                    <a:pt x="906" y="273"/>
                  </a:lnTo>
                  <a:lnTo>
                    <a:pt x="873" y="269"/>
                  </a:lnTo>
                  <a:lnTo>
                    <a:pt x="841" y="264"/>
                  </a:lnTo>
                  <a:lnTo>
                    <a:pt x="807" y="258"/>
                  </a:lnTo>
                  <a:lnTo>
                    <a:pt x="775" y="252"/>
                  </a:lnTo>
                  <a:lnTo>
                    <a:pt x="743" y="247"/>
                  </a:lnTo>
                  <a:lnTo>
                    <a:pt x="712" y="241"/>
                  </a:lnTo>
                  <a:lnTo>
                    <a:pt x="679" y="234"/>
                  </a:lnTo>
                  <a:lnTo>
                    <a:pt x="647" y="227"/>
                  </a:lnTo>
                  <a:lnTo>
                    <a:pt x="616" y="221"/>
                  </a:lnTo>
                  <a:lnTo>
                    <a:pt x="584" y="214"/>
                  </a:lnTo>
                  <a:lnTo>
                    <a:pt x="551" y="209"/>
                  </a:lnTo>
                  <a:lnTo>
                    <a:pt x="520" y="203"/>
                  </a:lnTo>
                  <a:lnTo>
                    <a:pt x="488" y="198"/>
                  </a:lnTo>
                  <a:lnTo>
                    <a:pt x="457" y="194"/>
                  </a:lnTo>
                  <a:lnTo>
                    <a:pt x="425" y="189"/>
                  </a:lnTo>
                  <a:lnTo>
                    <a:pt x="392" y="186"/>
                  </a:lnTo>
                  <a:lnTo>
                    <a:pt x="360" y="183"/>
                  </a:lnTo>
                  <a:lnTo>
                    <a:pt x="328" y="182"/>
                  </a:lnTo>
                  <a:lnTo>
                    <a:pt x="295" y="182"/>
                  </a:lnTo>
                  <a:lnTo>
                    <a:pt x="263" y="183"/>
                  </a:lnTo>
                  <a:lnTo>
                    <a:pt x="230" y="184"/>
                  </a:lnTo>
                  <a:lnTo>
                    <a:pt x="196" y="188"/>
                  </a:lnTo>
                  <a:lnTo>
                    <a:pt x="163" y="194"/>
                  </a:lnTo>
                  <a:lnTo>
                    <a:pt x="129" y="199"/>
                  </a:lnTo>
                  <a:lnTo>
                    <a:pt x="96" y="207"/>
                  </a:lnTo>
                  <a:lnTo>
                    <a:pt x="61" y="218"/>
                  </a:lnTo>
                  <a:lnTo>
                    <a:pt x="61" y="311"/>
                  </a:lnTo>
                  <a:lnTo>
                    <a:pt x="50" y="305"/>
                  </a:lnTo>
                  <a:lnTo>
                    <a:pt x="40" y="299"/>
                  </a:lnTo>
                  <a:lnTo>
                    <a:pt x="30" y="289"/>
                  </a:lnTo>
                  <a:lnTo>
                    <a:pt x="23" y="279"/>
                  </a:lnTo>
                  <a:lnTo>
                    <a:pt x="18" y="266"/>
                  </a:lnTo>
                  <a:lnTo>
                    <a:pt x="12" y="254"/>
                  </a:lnTo>
                  <a:lnTo>
                    <a:pt x="8" y="239"/>
                  </a:lnTo>
                  <a:lnTo>
                    <a:pt x="5" y="224"/>
                  </a:lnTo>
                  <a:lnTo>
                    <a:pt x="4" y="207"/>
                  </a:lnTo>
                  <a:lnTo>
                    <a:pt x="1" y="191"/>
                  </a:lnTo>
                  <a:lnTo>
                    <a:pt x="0" y="175"/>
                  </a:lnTo>
                  <a:lnTo>
                    <a:pt x="0" y="159"/>
                  </a:lnTo>
                  <a:lnTo>
                    <a:pt x="0" y="142"/>
                  </a:lnTo>
                  <a:lnTo>
                    <a:pt x="0" y="126"/>
                  </a:lnTo>
                  <a:lnTo>
                    <a:pt x="0" y="111"/>
                  </a:lnTo>
                  <a:lnTo>
                    <a:pt x="0" y="96"/>
                  </a:lnTo>
                  <a:lnTo>
                    <a:pt x="94" y="96"/>
                  </a:lnTo>
                  <a:lnTo>
                    <a:pt x="94" y="124"/>
                  </a:lnTo>
                  <a:lnTo>
                    <a:pt x="131" y="119"/>
                  </a:lnTo>
                  <a:lnTo>
                    <a:pt x="169" y="115"/>
                  </a:lnTo>
                  <a:lnTo>
                    <a:pt x="206" y="114"/>
                  </a:lnTo>
                  <a:lnTo>
                    <a:pt x="242" y="115"/>
                  </a:lnTo>
                  <a:lnTo>
                    <a:pt x="279" y="118"/>
                  </a:lnTo>
                  <a:lnTo>
                    <a:pt x="315" y="121"/>
                  </a:lnTo>
                  <a:lnTo>
                    <a:pt x="352" y="127"/>
                  </a:lnTo>
                  <a:lnTo>
                    <a:pt x="388" y="134"/>
                  </a:lnTo>
                  <a:lnTo>
                    <a:pt x="423" y="142"/>
                  </a:lnTo>
                  <a:lnTo>
                    <a:pt x="459" y="150"/>
                  </a:lnTo>
                  <a:lnTo>
                    <a:pt x="495" y="159"/>
                  </a:lnTo>
                  <a:lnTo>
                    <a:pt x="531" y="168"/>
                  </a:lnTo>
                  <a:lnTo>
                    <a:pt x="565" y="179"/>
                  </a:lnTo>
                  <a:lnTo>
                    <a:pt x="601" y="188"/>
                  </a:lnTo>
                  <a:lnTo>
                    <a:pt x="636" y="197"/>
                  </a:lnTo>
                  <a:lnTo>
                    <a:pt x="670" y="206"/>
                  </a:lnTo>
                  <a:lnTo>
                    <a:pt x="705" y="214"/>
                  </a:lnTo>
                  <a:lnTo>
                    <a:pt x="739" y="222"/>
                  </a:lnTo>
                  <a:lnTo>
                    <a:pt x="773" y="229"/>
                  </a:lnTo>
                  <a:lnTo>
                    <a:pt x="807" y="234"/>
                  </a:lnTo>
                  <a:lnTo>
                    <a:pt x="841" y="237"/>
                  </a:lnTo>
                  <a:lnTo>
                    <a:pt x="874" y="240"/>
                  </a:lnTo>
                  <a:lnTo>
                    <a:pt x="908" y="240"/>
                  </a:lnTo>
                  <a:lnTo>
                    <a:pt x="941" y="239"/>
                  </a:lnTo>
                  <a:lnTo>
                    <a:pt x="973" y="234"/>
                  </a:lnTo>
                  <a:lnTo>
                    <a:pt x="1007" y="227"/>
                  </a:lnTo>
                  <a:lnTo>
                    <a:pt x="1039" y="218"/>
                  </a:lnTo>
                  <a:lnTo>
                    <a:pt x="1071" y="206"/>
                  </a:lnTo>
                  <a:lnTo>
                    <a:pt x="1104" y="191"/>
                  </a:lnTo>
                  <a:lnTo>
                    <a:pt x="1136" y="172"/>
                  </a:lnTo>
                  <a:lnTo>
                    <a:pt x="1168" y="150"/>
                  </a:lnTo>
                  <a:lnTo>
                    <a:pt x="1199" y="124"/>
                  </a:lnTo>
                  <a:lnTo>
                    <a:pt x="1170" y="3"/>
                  </a:lnTo>
                  <a:lnTo>
                    <a:pt x="1198" y="0"/>
                  </a:lnTo>
                  <a:lnTo>
                    <a:pt x="1225" y="6"/>
                  </a:lnTo>
                  <a:lnTo>
                    <a:pt x="1249" y="18"/>
                  </a:lnTo>
                  <a:lnTo>
                    <a:pt x="1270" y="36"/>
                  </a:lnTo>
                  <a:lnTo>
                    <a:pt x="1288" y="58"/>
                  </a:lnTo>
                  <a:lnTo>
                    <a:pt x="1304" y="81"/>
                  </a:lnTo>
                  <a:lnTo>
                    <a:pt x="1316" y="104"/>
                  </a:lnTo>
                  <a:lnTo>
                    <a:pt x="1324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0" name="Freeform 26"/>
            <p:cNvSpPr>
              <a:spLocks/>
            </p:cNvSpPr>
            <p:nvPr/>
          </p:nvSpPr>
          <p:spPr bwMode="auto">
            <a:xfrm>
              <a:off x="4461" y="1577"/>
              <a:ext cx="31" cy="82"/>
            </a:xfrm>
            <a:custGeom>
              <a:avLst/>
              <a:gdLst>
                <a:gd name="T0" fmla="*/ 184 w 184"/>
                <a:gd name="T1" fmla="*/ 462 h 495"/>
                <a:gd name="T2" fmla="*/ 172 w 184"/>
                <a:gd name="T3" fmla="*/ 462 h 495"/>
                <a:gd name="T4" fmla="*/ 159 w 184"/>
                <a:gd name="T5" fmla="*/ 462 h 495"/>
                <a:gd name="T6" fmla="*/ 145 w 184"/>
                <a:gd name="T7" fmla="*/ 462 h 495"/>
                <a:gd name="T8" fmla="*/ 131 w 184"/>
                <a:gd name="T9" fmla="*/ 464 h 495"/>
                <a:gd name="T10" fmla="*/ 119 w 184"/>
                <a:gd name="T11" fmla="*/ 467 h 495"/>
                <a:gd name="T12" fmla="*/ 108 w 184"/>
                <a:gd name="T13" fmla="*/ 473 h 495"/>
                <a:gd name="T14" fmla="*/ 98 w 184"/>
                <a:gd name="T15" fmla="*/ 482 h 495"/>
                <a:gd name="T16" fmla="*/ 91 w 184"/>
                <a:gd name="T17" fmla="*/ 495 h 495"/>
                <a:gd name="T18" fmla="*/ 78 w 184"/>
                <a:gd name="T19" fmla="*/ 467 h 495"/>
                <a:gd name="T20" fmla="*/ 67 w 184"/>
                <a:gd name="T21" fmla="*/ 438 h 495"/>
                <a:gd name="T22" fmla="*/ 54 w 184"/>
                <a:gd name="T23" fmla="*/ 408 h 495"/>
                <a:gd name="T24" fmla="*/ 44 w 184"/>
                <a:gd name="T25" fmla="*/ 378 h 495"/>
                <a:gd name="T26" fmla="*/ 33 w 184"/>
                <a:gd name="T27" fmla="*/ 347 h 495"/>
                <a:gd name="T28" fmla="*/ 24 w 184"/>
                <a:gd name="T29" fmla="*/ 316 h 495"/>
                <a:gd name="T30" fmla="*/ 16 w 184"/>
                <a:gd name="T31" fmla="*/ 285 h 495"/>
                <a:gd name="T32" fmla="*/ 9 w 184"/>
                <a:gd name="T33" fmla="*/ 253 h 495"/>
                <a:gd name="T34" fmla="*/ 3 w 184"/>
                <a:gd name="T35" fmla="*/ 220 h 495"/>
                <a:gd name="T36" fmla="*/ 1 w 184"/>
                <a:gd name="T37" fmla="*/ 189 h 495"/>
                <a:gd name="T38" fmla="*/ 0 w 184"/>
                <a:gd name="T39" fmla="*/ 157 h 495"/>
                <a:gd name="T40" fmla="*/ 0 w 184"/>
                <a:gd name="T41" fmla="*/ 125 h 495"/>
                <a:gd name="T42" fmla="*/ 3 w 184"/>
                <a:gd name="T43" fmla="*/ 93 h 495"/>
                <a:gd name="T44" fmla="*/ 9 w 184"/>
                <a:gd name="T45" fmla="*/ 61 h 495"/>
                <a:gd name="T46" fmla="*/ 18 w 184"/>
                <a:gd name="T47" fmla="*/ 30 h 495"/>
                <a:gd name="T48" fmla="*/ 30 w 184"/>
                <a:gd name="T49" fmla="*/ 0 h 495"/>
                <a:gd name="T50" fmla="*/ 28 w 184"/>
                <a:gd name="T51" fmla="*/ 30 h 495"/>
                <a:gd name="T52" fmla="*/ 31 w 184"/>
                <a:gd name="T53" fmla="*/ 59 h 495"/>
                <a:gd name="T54" fmla="*/ 37 w 184"/>
                <a:gd name="T55" fmla="*/ 88 h 495"/>
                <a:gd name="T56" fmla="*/ 46 w 184"/>
                <a:gd name="T57" fmla="*/ 115 h 495"/>
                <a:gd name="T58" fmla="*/ 58 w 184"/>
                <a:gd name="T59" fmla="*/ 143 h 495"/>
                <a:gd name="T60" fmla="*/ 70 w 184"/>
                <a:gd name="T61" fmla="*/ 171 h 495"/>
                <a:gd name="T62" fmla="*/ 85 w 184"/>
                <a:gd name="T63" fmla="*/ 198 h 495"/>
                <a:gd name="T64" fmla="*/ 101 w 184"/>
                <a:gd name="T65" fmla="*/ 226 h 495"/>
                <a:gd name="T66" fmla="*/ 116 w 184"/>
                <a:gd name="T67" fmla="*/ 254 h 495"/>
                <a:gd name="T68" fmla="*/ 132 w 184"/>
                <a:gd name="T69" fmla="*/ 281 h 495"/>
                <a:gd name="T70" fmla="*/ 146 w 184"/>
                <a:gd name="T71" fmla="*/ 309 h 495"/>
                <a:gd name="T72" fmla="*/ 160 w 184"/>
                <a:gd name="T73" fmla="*/ 338 h 495"/>
                <a:gd name="T74" fmla="*/ 170 w 184"/>
                <a:gd name="T75" fmla="*/ 368 h 495"/>
                <a:gd name="T76" fmla="*/ 179 w 184"/>
                <a:gd name="T77" fmla="*/ 399 h 495"/>
                <a:gd name="T78" fmla="*/ 183 w 184"/>
                <a:gd name="T79" fmla="*/ 430 h 495"/>
                <a:gd name="T80" fmla="*/ 184 w 184"/>
                <a:gd name="T81" fmla="*/ 462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4" h="495">
                  <a:moveTo>
                    <a:pt x="184" y="462"/>
                  </a:moveTo>
                  <a:lnTo>
                    <a:pt x="172" y="462"/>
                  </a:lnTo>
                  <a:lnTo>
                    <a:pt x="159" y="462"/>
                  </a:lnTo>
                  <a:lnTo>
                    <a:pt x="145" y="462"/>
                  </a:lnTo>
                  <a:lnTo>
                    <a:pt x="131" y="464"/>
                  </a:lnTo>
                  <a:lnTo>
                    <a:pt x="119" y="467"/>
                  </a:lnTo>
                  <a:lnTo>
                    <a:pt x="108" y="473"/>
                  </a:lnTo>
                  <a:lnTo>
                    <a:pt x="98" y="482"/>
                  </a:lnTo>
                  <a:lnTo>
                    <a:pt x="91" y="495"/>
                  </a:lnTo>
                  <a:lnTo>
                    <a:pt x="78" y="467"/>
                  </a:lnTo>
                  <a:lnTo>
                    <a:pt x="67" y="438"/>
                  </a:lnTo>
                  <a:lnTo>
                    <a:pt x="54" y="408"/>
                  </a:lnTo>
                  <a:lnTo>
                    <a:pt x="44" y="378"/>
                  </a:lnTo>
                  <a:lnTo>
                    <a:pt x="33" y="347"/>
                  </a:lnTo>
                  <a:lnTo>
                    <a:pt x="24" y="316"/>
                  </a:lnTo>
                  <a:lnTo>
                    <a:pt x="16" y="285"/>
                  </a:lnTo>
                  <a:lnTo>
                    <a:pt x="9" y="253"/>
                  </a:lnTo>
                  <a:lnTo>
                    <a:pt x="3" y="220"/>
                  </a:lnTo>
                  <a:lnTo>
                    <a:pt x="1" y="189"/>
                  </a:lnTo>
                  <a:lnTo>
                    <a:pt x="0" y="157"/>
                  </a:lnTo>
                  <a:lnTo>
                    <a:pt x="0" y="125"/>
                  </a:lnTo>
                  <a:lnTo>
                    <a:pt x="3" y="93"/>
                  </a:lnTo>
                  <a:lnTo>
                    <a:pt x="9" y="61"/>
                  </a:lnTo>
                  <a:lnTo>
                    <a:pt x="18" y="30"/>
                  </a:lnTo>
                  <a:lnTo>
                    <a:pt x="30" y="0"/>
                  </a:lnTo>
                  <a:lnTo>
                    <a:pt x="28" y="30"/>
                  </a:lnTo>
                  <a:lnTo>
                    <a:pt x="31" y="59"/>
                  </a:lnTo>
                  <a:lnTo>
                    <a:pt x="37" y="88"/>
                  </a:lnTo>
                  <a:lnTo>
                    <a:pt x="46" y="115"/>
                  </a:lnTo>
                  <a:lnTo>
                    <a:pt x="58" y="143"/>
                  </a:lnTo>
                  <a:lnTo>
                    <a:pt x="70" y="171"/>
                  </a:lnTo>
                  <a:lnTo>
                    <a:pt x="85" y="198"/>
                  </a:lnTo>
                  <a:lnTo>
                    <a:pt x="101" y="226"/>
                  </a:lnTo>
                  <a:lnTo>
                    <a:pt x="116" y="254"/>
                  </a:lnTo>
                  <a:lnTo>
                    <a:pt x="132" y="281"/>
                  </a:lnTo>
                  <a:lnTo>
                    <a:pt x="146" y="309"/>
                  </a:lnTo>
                  <a:lnTo>
                    <a:pt x="160" y="338"/>
                  </a:lnTo>
                  <a:lnTo>
                    <a:pt x="170" y="368"/>
                  </a:lnTo>
                  <a:lnTo>
                    <a:pt x="179" y="399"/>
                  </a:lnTo>
                  <a:lnTo>
                    <a:pt x="183" y="430"/>
                  </a:lnTo>
                  <a:lnTo>
                    <a:pt x="184" y="462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1" name="Freeform 27"/>
            <p:cNvSpPr>
              <a:spLocks/>
            </p:cNvSpPr>
            <p:nvPr/>
          </p:nvSpPr>
          <p:spPr bwMode="auto">
            <a:xfrm>
              <a:off x="4487" y="1587"/>
              <a:ext cx="21" cy="31"/>
            </a:xfrm>
            <a:custGeom>
              <a:avLst/>
              <a:gdLst>
                <a:gd name="T0" fmla="*/ 126 w 126"/>
                <a:gd name="T1" fmla="*/ 32 h 187"/>
                <a:gd name="T2" fmla="*/ 65 w 126"/>
                <a:gd name="T3" fmla="*/ 187 h 187"/>
                <a:gd name="T4" fmla="*/ 0 w 126"/>
                <a:gd name="T5" fmla="*/ 0 h 187"/>
                <a:gd name="T6" fmla="*/ 17 w 126"/>
                <a:gd name="T7" fmla="*/ 1 h 187"/>
                <a:gd name="T8" fmla="*/ 32 w 126"/>
                <a:gd name="T9" fmla="*/ 6 h 187"/>
                <a:gd name="T10" fmla="*/ 46 w 126"/>
                <a:gd name="T11" fmla="*/ 14 h 187"/>
                <a:gd name="T12" fmla="*/ 60 w 126"/>
                <a:gd name="T13" fmla="*/ 23 h 187"/>
                <a:gd name="T14" fmla="*/ 74 w 126"/>
                <a:gd name="T15" fmla="*/ 31 h 187"/>
                <a:gd name="T16" fmla="*/ 90 w 126"/>
                <a:gd name="T17" fmla="*/ 36 h 187"/>
                <a:gd name="T18" fmla="*/ 106 w 126"/>
                <a:gd name="T19" fmla="*/ 37 h 187"/>
                <a:gd name="T20" fmla="*/ 126 w 126"/>
                <a:gd name="T21" fmla="*/ 32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6" h="187">
                  <a:moveTo>
                    <a:pt x="126" y="32"/>
                  </a:moveTo>
                  <a:lnTo>
                    <a:pt x="65" y="187"/>
                  </a:lnTo>
                  <a:lnTo>
                    <a:pt x="0" y="0"/>
                  </a:lnTo>
                  <a:lnTo>
                    <a:pt x="17" y="1"/>
                  </a:lnTo>
                  <a:lnTo>
                    <a:pt x="32" y="6"/>
                  </a:lnTo>
                  <a:lnTo>
                    <a:pt x="46" y="14"/>
                  </a:lnTo>
                  <a:lnTo>
                    <a:pt x="60" y="23"/>
                  </a:lnTo>
                  <a:lnTo>
                    <a:pt x="74" y="31"/>
                  </a:lnTo>
                  <a:lnTo>
                    <a:pt x="90" y="36"/>
                  </a:lnTo>
                  <a:lnTo>
                    <a:pt x="106" y="37"/>
                  </a:lnTo>
                  <a:lnTo>
                    <a:pt x="126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2" name="Freeform 28"/>
            <p:cNvSpPr>
              <a:spLocks/>
            </p:cNvSpPr>
            <p:nvPr/>
          </p:nvSpPr>
          <p:spPr bwMode="auto">
            <a:xfrm>
              <a:off x="4508" y="1592"/>
              <a:ext cx="220" cy="170"/>
            </a:xfrm>
            <a:custGeom>
              <a:avLst/>
              <a:gdLst>
                <a:gd name="T0" fmla="*/ 1037 w 1322"/>
                <a:gd name="T1" fmla="*/ 566 h 1018"/>
                <a:gd name="T2" fmla="*/ 1097 w 1322"/>
                <a:gd name="T3" fmla="*/ 504 h 1018"/>
                <a:gd name="T4" fmla="*/ 1155 w 1322"/>
                <a:gd name="T5" fmla="*/ 435 h 1018"/>
                <a:gd name="T6" fmla="*/ 1211 w 1322"/>
                <a:gd name="T7" fmla="*/ 361 h 1018"/>
                <a:gd name="T8" fmla="*/ 1265 w 1322"/>
                <a:gd name="T9" fmla="*/ 286 h 1018"/>
                <a:gd name="T10" fmla="*/ 1322 w 1322"/>
                <a:gd name="T11" fmla="*/ 215 h 1018"/>
                <a:gd name="T12" fmla="*/ 1314 w 1322"/>
                <a:gd name="T13" fmla="*/ 320 h 1018"/>
                <a:gd name="T14" fmla="*/ 1290 w 1322"/>
                <a:gd name="T15" fmla="*/ 417 h 1018"/>
                <a:gd name="T16" fmla="*/ 1254 w 1322"/>
                <a:gd name="T17" fmla="*/ 509 h 1018"/>
                <a:gd name="T18" fmla="*/ 1208 w 1322"/>
                <a:gd name="T19" fmla="*/ 597 h 1018"/>
                <a:gd name="T20" fmla="*/ 1156 w 1322"/>
                <a:gd name="T21" fmla="*/ 682 h 1018"/>
                <a:gd name="T22" fmla="*/ 1074 w 1322"/>
                <a:gd name="T23" fmla="*/ 751 h 1018"/>
                <a:gd name="T24" fmla="*/ 972 w 1322"/>
                <a:gd name="T25" fmla="*/ 793 h 1018"/>
                <a:gd name="T26" fmla="*/ 860 w 1322"/>
                <a:gd name="T27" fmla="*/ 816 h 1018"/>
                <a:gd name="T28" fmla="*/ 746 w 1322"/>
                <a:gd name="T29" fmla="*/ 832 h 1018"/>
                <a:gd name="T30" fmla="*/ 629 w 1322"/>
                <a:gd name="T31" fmla="*/ 848 h 1018"/>
                <a:gd name="T32" fmla="*/ 538 w 1322"/>
                <a:gd name="T33" fmla="*/ 882 h 1018"/>
                <a:gd name="T34" fmla="*/ 480 w 1322"/>
                <a:gd name="T35" fmla="*/ 936 h 1018"/>
                <a:gd name="T36" fmla="*/ 435 w 1322"/>
                <a:gd name="T37" fmla="*/ 995 h 1018"/>
                <a:gd name="T38" fmla="*/ 352 w 1322"/>
                <a:gd name="T39" fmla="*/ 1004 h 1018"/>
                <a:gd name="T40" fmla="*/ 254 w 1322"/>
                <a:gd name="T41" fmla="*/ 958 h 1018"/>
                <a:gd name="T42" fmla="*/ 171 w 1322"/>
                <a:gd name="T43" fmla="*/ 888 h 1018"/>
                <a:gd name="T44" fmla="*/ 100 w 1322"/>
                <a:gd name="T45" fmla="*/ 803 h 1018"/>
                <a:gd name="T46" fmla="*/ 38 w 1322"/>
                <a:gd name="T47" fmla="*/ 710 h 1018"/>
                <a:gd name="T48" fmla="*/ 14 w 1322"/>
                <a:gd name="T49" fmla="*/ 607 h 1018"/>
                <a:gd name="T50" fmla="*/ 30 w 1322"/>
                <a:gd name="T51" fmla="*/ 470 h 1018"/>
                <a:gd name="T52" fmla="*/ 29 w 1322"/>
                <a:gd name="T53" fmla="*/ 320 h 1018"/>
                <a:gd name="T54" fmla="*/ 44 w 1322"/>
                <a:gd name="T55" fmla="*/ 185 h 1018"/>
                <a:gd name="T56" fmla="*/ 106 w 1322"/>
                <a:gd name="T57" fmla="*/ 90 h 1018"/>
                <a:gd name="T58" fmla="*/ 246 w 1322"/>
                <a:gd name="T59" fmla="*/ 62 h 1018"/>
                <a:gd name="T60" fmla="*/ 254 w 1322"/>
                <a:gd name="T61" fmla="*/ 109 h 1018"/>
                <a:gd name="T62" fmla="*/ 245 w 1322"/>
                <a:gd name="T63" fmla="*/ 146 h 1018"/>
                <a:gd name="T64" fmla="*/ 246 w 1322"/>
                <a:gd name="T65" fmla="*/ 184 h 1018"/>
                <a:gd name="T66" fmla="*/ 276 w 1322"/>
                <a:gd name="T67" fmla="*/ 229 h 1018"/>
                <a:gd name="T68" fmla="*/ 316 w 1322"/>
                <a:gd name="T69" fmla="*/ 243 h 1018"/>
                <a:gd name="T70" fmla="*/ 359 w 1322"/>
                <a:gd name="T71" fmla="*/ 237 h 1018"/>
                <a:gd name="T72" fmla="*/ 404 w 1322"/>
                <a:gd name="T73" fmla="*/ 224 h 1018"/>
                <a:gd name="T74" fmla="*/ 447 w 1322"/>
                <a:gd name="T75" fmla="*/ 215 h 1018"/>
                <a:gd name="T76" fmla="*/ 508 w 1322"/>
                <a:gd name="T77" fmla="*/ 171 h 1018"/>
                <a:gd name="T78" fmla="*/ 585 w 1322"/>
                <a:gd name="T79" fmla="*/ 153 h 1018"/>
                <a:gd name="T80" fmla="*/ 667 w 1322"/>
                <a:gd name="T81" fmla="*/ 168 h 1018"/>
                <a:gd name="T82" fmla="*/ 751 w 1322"/>
                <a:gd name="T83" fmla="*/ 187 h 1018"/>
                <a:gd name="T84" fmla="*/ 835 w 1322"/>
                <a:gd name="T85" fmla="*/ 184 h 1018"/>
                <a:gd name="T86" fmla="*/ 868 w 1322"/>
                <a:gd name="T87" fmla="*/ 163 h 1018"/>
                <a:gd name="T88" fmla="*/ 796 w 1322"/>
                <a:gd name="T89" fmla="*/ 214 h 1018"/>
                <a:gd name="T90" fmla="*/ 746 w 1322"/>
                <a:gd name="T91" fmla="*/ 285 h 1018"/>
                <a:gd name="T92" fmla="*/ 797 w 1322"/>
                <a:gd name="T93" fmla="*/ 312 h 1018"/>
                <a:gd name="T94" fmla="*/ 886 w 1322"/>
                <a:gd name="T95" fmla="*/ 281 h 1018"/>
                <a:gd name="T96" fmla="*/ 970 w 1322"/>
                <a:gd name="T97" fmla="*/ 222 h 1018"/>
                <a:gd name="T98" fmla="*/ 1050 w 1322"/>
                <a:gd name="T99" fmla="*/ 147 h 1018"/>
                <a:gd name="T100" fmla="*/ 1124 w 1322"/>
                <a:gd name="T101" fmla="*/ 72 h 1018"/>
                <a:gd name="T102" fmla="*/ 1259 w 1322"/>
                <a:gd name="T103" fmla="*/ 0 h 1018"/>
                <a:gd name="T104" fmla="*/ 1231 w 1322"/>
                <a:gd name="T105" fmla="*/ 111 h 1018"/>
                <a:gd name="T106" fmla="*/ 1180 w 1322"/>
                <a:gd name="T107" fmla="*/ 213 h 1018"/>
                <a:gd name="T108" fmla="*/ 1114 w 1322"/>
                <a:gd name="T109" fmla="*/ 307 h 1018"/>
                <a:gd name="T110" fmla="*/ 1042 w 1322"/>
                <a:gd name="T111" fmla="*/ 399 h 1018"/>
                <a:gd name="T112" fmla="*/ 972 w 1322"/>
                <a:gd name="T113" fmla="*/ 492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22" h="1018">
                  <a:moveTo>
                    <a:pt x="951" y="523"/>
                  </a:moveTo>
                  <a:lnTo>
                    <a:pt x="1015" y="584"/>
                  </a:lnTo>
                  <a:lnTo>
                    <a:pt x="1037" y="566"/>
                  </a:lnTo>
                  <a:lnTo>
                    <a:pt x="1058" y="547"/>
                  </a:lnTo>
                  <a:lnTo>
                    <a:pt x="1078" y="526"/>
                  </a:lnTo>
                  <a:lnTo>
                    <a:pt x="1097" y="504"/>
                  </a:lnTo>
                  <a:lnTo>
                    <a:pt x="1117" y="482"/>
                  </a:lnTo>
                  <a:lnTo>
                    <a:pt x="1136" y="459"/>
                  </a:lnTo>
                  <a:lnTo>
                    <a:pt x="1155" y="435"/>
                  </a:lnTo>
                  <a:lnTo>
                    <a:pt x="1174" y="411"/>
                  </a:lnTo>
                  <a:lnTo>
                    <a:pt x="1193" y="386"/>
                  </a:lnTo>
                  <a:lnTo>
                    <a:pt x="1211" y="361"/>
                  </a:lnTo>
                  <a:lnTo>
                    <a:pt x="1229" y="336"/>
                  </a:lnTo>
                  <a:lnTo>
                    <a:pt x="1247" y="311"/>
                  </a:lnTo>
                  <a:lnTo>
                    <a:pt x="1265" y="286"/>
                  </a:lnTo>
                  <a:lnTo>
                    <a:pt x="1284" y="262"/>
                  </a:lnTo>
                  <a:lnTo>
                    <a:pt x="1304" y="238"/>
                  </a:lnTo>
                  <a:lnTo>
                    <a:pt x="1322" y="215"/>
                  </a:lnTo>
                  <a:lnTo>
                    <a:pt x="1321" y="251"/>
                  </a:lnTo>
                  <a:lnTo>
                    <a:pt x="1319" y="285"/>
                  </a:lnTo>
                  <a:lnTo>
                    <a:pt x="1314" y="320"/>
                  </a:lnTo>
                  <a:lnTo>
                    <a:pt x="1307" y="352"/>
                  </a:lnTo>
                  <a:lnTo>
                    <a:pt x="1299" y="386"/>
                  </a:lnTo>
                  <a:lnTo>
                    <a:pt x="1290" y="417"/>
                  </a:lnTo>
                  <a:lnTo>
                    <a:pt x="1279" y="448"/>
                  </a:lnTo>
                  <a:lnTo>
                    <a:pt x="1267" y="479"/>
                  </a:lnTo>
                  <a:lnTo>
                    <a:pt x="1254" y="509"/>
                  </a:lnTo>
                  <a:lnTo>
                    <a:pt x="1239" y="539"/>
                  </a:lnTo>
                  <a:lnTo>
                    <a:pt x="1224" y="568"/>
                  </a:lnTo>
                  <a:lnTo>
                    <a:pt x="1208" y="597"/>
                  </a:lnTo>
                  <a:lnTo>
                    <a:pt x="1192" y="626"/>
                  </a:lnTo>
                  <a:lnTo>
                    <a:pt x="1174" y="654"/>
                  </a:lnTo>
                  <a:lnTo>
                    <a:pt x="1156" y="682"/>
                  </a:lnTo>
                  <a:lnTo>
                    <a:pt x="1138" y="710"/>
                  </a:lnTo>
                  <a:lnTo>
                    <a:pt x="1106" y="732"/>
                  </a:lnTo>
                  <a:lnTo>
                    <a:pt x="1074" y="751"/>
                  </a:lnTo>
                  <a:lnTo>
                    <a:pt x="1041" y="767"/>
                  </a:lnTo>
                  <a:lnTo>
                    <a:pt x="1006" y="781"/>
                  </a:lnTo>
                  <a:lnTo>
                    <a:pt x="972" y="793"/>
                  </a:lnTo>
                  <a:lnTo>
                    <a:pt x="935" y="802"/>
                  </a:lnTo>
                  <a:lnTo>
                    <a:pt x="898" y="810"/>
                  </a:lnTo>
                  <a:lnTo>
                    <a:pt x="860" y="816"/>
                  </a:lnTo>
                  <a:lnTo>
                    <a:pt x="822" y="822"/>
                  </a:lnTo>
                  <a:lnTo>
                    <a:pt x="784" y="827"/>
                  </a:lnTo>
                  <a:lnTo>
                    <a:pt x="746" y="832"/>
                  </a:lnTo>
                  <a:lnTo>
                    <a:pt x="706" y="837"/>
                  </a:lnTo>
                  <a:lnTo>
                    <a:pt x="668" y="842"/>
                  </a:lnTo>
                  <a:lnTo>
                    <a:pt x="629" y="848"/>
                  </a:lnTo>
                  <a:lnTo>
                    <a:pt x="592" y="855"/>
                  </a:lnTo>
                  <a:lnTo>
                    <a:pt x="554" y="863"/>
                  </a:lnTo>
                  <a:lnTo>
                    <a:pt x="538" y="882"/>
                  </a:lnTo>
                  <a:lnTo>
                    <a:pt x="520" y="900"/>
                  </a:lnTo>
                  <a:lnTo>
                    <a:pt x="500" y="917"/>
                  </a:lnTo>
                  <a:lnTo>
                    <a:pt x="480" y="936"/>
                  </a:lnTo>
                  <a:lnTo>
                    <a:pt x="462" y="954"/>
                  </a:lnTo>
                  <a:lnTo>
                    <a:pt x="447" y="974"/>
                  </a:lnTo>
                  <a:lnTo>
                    <a:pt x="435" y="995"/>
                  </a:lnTo>
                  <a:lnTo>
                    <a:pt x="429" y="1018"/>
                  </a:lnTo>
                  <a:lnTo>
                    <a:pt x="389" y="1013"/>
                  </a:lnTo>
                  <a:lnTo>
                    <a:pt x="352" y="1004"/>
                  </a:lnTo>
                  <a:lnTo>
                    <a:pt x="318" y="992"/>
                  </a:lnTo>
                  <a:lnTo>
                    <a:pt x="286" y="976"/>
                  </a:lnTo>
                  <a:lnTo>
                    <a:pt x="254" y="958"/>
                  </a:lnTo>
                  <a:lnTo>
                    <a:pt x="224" y="937"/>
                  </a:lnTo>
                  <a:lnTo>
                    <a:pt x="197" y="914"/>
                  </a:lnTo>
                  <a:lnTo>
                    <a:pt x="171" y="888"/>
                  </a:lnTo>
                  <a:lnTo>
                    <a:pt x="146" y="862"/>
                  </a:lnTo>
                  <a:lnTo>
                    <a:pt x="122" y="833"/>
                  </a:lnTo>
                  <a:lnTo>
                    <a:pt x="100" y="803"/>
                  </a:lnTo>
                  <a:lnTo>
                    <a:pt x="78" y="773"/>
                  </a:lnTo>
                  <a:lnTo>
                    <a:pt x="57" y="741"/>
                  </a:lnTo>
                  <a:lnTo>
                    <a:pt x="38" y="710"/>
                  </a:lnTo>
                  <a:lnTo>
                    <a:pt x="18" y="677"/>
                  </a:lnTo>
                  <a:lnTo>
                    <a:pt x="0" y="645"/>
                  </a:lnTo>
                  <a:lnTo>
                    <a:pt x="14" y="607"/>
                  </a:lnTo>
                  <a:lnTo>
                    <a:pt x="23" y="563"/>
                  </a:lnTo>
                  <a:lnTo>
                    <a:pt x="27" y="518"/>
                  </a:lnTo>
                  <a:lnTo>
                    <a:pt x="30" y="470"/>
                  </a:lnTo>
                  <a:lnTo>
                    <a:pt x="30" y="420"/>
                  </a:lnTo>
                  <a:lnTo>
                    <a:pt x="29" y="369"/>
                  </a:lnTo>
                  <a:lnTo>
                    <a:pt x="29" y="320"/>
                  </a:lnTo>
                  <a:lnTo>
                    <a:pt x="30" y="273"/>
                  </a:lnTo>
                  <a:lnTo>
                    <a:pt x="34" y="228"/>
                  </a:lnTo>
                  <a:lnTo>
                    <a:pt x="44" y="185"/>
                  </a:lnTo>
                  <a:lnTo>
                    <a:pt x="57" y="148"/>
                  </a:lnTo>
                  <a:lnTo>
                    <a:pt x="77" y="116"/>
                  </a:lnTo>
                  <a:lnTo>
                    <a:pt x="106" y="90"/>
                  </a:lnTo>
                  <a:lnTo>
                    <a:pt x="141" y="72"/>
                  </a:lnTo>
                  <a:lnTo>
                    <a:pt x="189" y="63"/>
                  </a:lnTo>
                  <a:lnTo>
                    <a:pt x="246" y="62"/>
                  </a:lnTo>
                  <a:lnTo>
                    <a:pt x="275" y="94"/>
                  </a:lnTo>
                  <a:lnTo>
                    <a:pt x="263" y="100"/>
                  </a:lnTo>
                  <a:lnTo>
                    <a:pt x="254" y="109"/>
                  </a:lnTo>
                  <a:lnTo>
                    <a:pt x="249" y="120"/>
                  </a:lnTo>
                  <a:lnTo>
                    <a:pt x="246" y="133"/>
                  </a:lnTo>
                  <a:lnTo>
                    <a:pt x="245" y="146"/>
                  </a:lnTo>
                  <a:lnTo>
                    <a:pt x="245" y="160"/>
                  </a:lnTo>
                  <a:lnTo>
                    <a:pt x="246" y="172"/>
                  </a:lnTo>
                  <a:lnTo>
                    <a:pt x="246" y="184"/>
                  </a:lnTo>
                  <a:lnTo>
                    <a:pt x="256" y="203"/>
                  </a:lnTo>
                  <a:lnTo>
                    <a:pt x="266" y="218"/>
                  </a:lnTo>
                  <a:lnTo>
                    <a:pt x="276" y="229"/>
                  </a:lnTo>
                  <a:lnTo>
                    <a:pt x="289" y="237"/>
                  </a:lnTo>
                  <a:lnTo>
                    <a:pt x="302" y="241"/>
                  </a:lnTo>
                  <a:lnTo>
                    <a:pt x="316" y="243"/>
                  </a:lnTo>
                  <a:lnTo>
                    <a:pt x="329" y="243"/>
                  </a:lnTo>
                  <a:lnTo>
                    <a:pt x="344" y="240"/>
                  </a:lnTo>
                  <a:lnTo>
                    <a:pt x="359" y="237"/>
                  </a:lnTo>
                  <a:lnTo>
                    <a:pt x="374" y="233"/>
                  </a:lnTo>
                  <a:lnTo>
                    <a:pt x="389" y="229"/>
                  </a:lnTo>
                  <a:lnTo>
                    <a:pt x="404" y="224"/>
                  </a:lnTo>
                  <a:lnTo>
                    <a:pt x="419" y="220"/>
                  </a:lnTo>
                  <a:lnTo>
                    <a:pt x="433" y="217"/>
                  </a:lnTo>
                  <a:lnTo>
                    <a:pt x="447" y="215"/>
                  </a:lnTo>
                  <a:lnTo>
                    <a:pt x="461" y="215"/>
                  </a:lnTo>
                  <a:lnTo>
                    <a:pt x="484" y="190"/>
                  </a:lnTo>
                  <a:lnTo>
                    <a:pt x="508" y="171"/>
                  </a:lnTo>
                  <a:lnTo>
                    <a:pt x="533" y="160"/>
                  </a:lnTo>
                  <a:lnTo>
                    <a:pt x="559" y="154"/>
                  </a:lnTo>
                  <a:lnTo>
                    <a:pt x="585" y="153"/>
                  </a:lnTo>
                  <a:lnTo>
                    <a:pt x="612" y="156"/>
                  </a:lnTo>
                  <a:lnTo>
                    <a:pt x="640" y="161"/>
                  </a:lnTo>
                  <a:lnTo>
                    <a:pt x="667" y="168"/>
                  </a:lnTo>
                  <a:lnTo>
                    <a:pt x="695" y="176"/>
                  </a:lnTo>
                  <a:lnTo>
                    <a:pt x="724" y="183"/>
                  </a:lnTo>
                  <a:lnTo>
                    <a:pt x="751" y="187"/>
                  </a:lnTo>
                  <a:lnTo>
                    <a:pt x="779" y="191"/>
                  </a:lnTo>
                  <a:lnTo>
                    <a:pt x="808" y="190"/>
                  </a:lnTo>
                  <a:lnTo>
                    <a:pt x="835" y="184"/>
                  </a:lnTo>
                  <a:lnTo>
                    <a:pt x="863" y="173"/>
                  </a:lnTo>
                  <a:lnTo>
                    <a:pt x="891" y="155"/>
                  </a:lnTo>
                  <a:lnTo>
                    <a:pt x="868" y="163"/>
                  </a:lnTo>
                  <a:lnTo>
                    <a:pt x="844" y="177"/>
                  </a:lnTo>
                  <a:lnTo>
                    <a:pt x="819" y="194"/>
                  </a:lnTo>
                  <a:lnTo>
                    <a:pt x="796" y="214"/>
                  </a:lnTo>
                  <a:lnTo>
                    <a:pt x="777" y="237"/>
                  </a:lnTo>
                  <a:lnTo>
                    <a:pt x="758" y="261"/>
                  </a:lnTo>
                  <a:lnTo>
                    <a:pt x="746" y="285"/>
                  </a:lnTo>
                  <a:lnTo>
                    <a:pt x="736" y="308"/>
                  </a:lnTo>
                  <a:lnTo>
                    <a:pt x="767" y="313"/>
                  </a:lnTo>
                  <a:lnTo>
                    <a:pt x="797" y="312"/>
                  </a:lnTo>
                  <a:lnTo>
                    <a:pt x="827" y="306"/>
                  </a:lnTo>
                  <a:lnTo>
                    <a:pt x="856" y="296"/>
                  </a:lnTo>
                  <a:lnTo>
                    <a:pt x="886" y="281"/>
                  </a:lnTo>
                  <a:lnTo>
                    <a:pt x="915" y="263"/>
                  </a:lnTo>
                  <a:lnTo>
                    <a:pt x="943" y="244"/>
                  </a:lnTo>
                  <a:lnTo>
                    <a:pt x="970" y="222"/>
                  </a:lnTo>
                  <a:lnTo>
                    <a:pt x="998" y="198"/>
                  </a:lnTo>
                  <a:lnTo>
                    <a:pt x="1025" y="172"/>
                  </a:lnTo>
                  <a:lnTo>
                    <a:pt x="1050" y="147"/>
                  </a:lnTo>
                  <a:lnTo>
                    <a:pt x="1075" y="122"/>
                  </a:lnTo>
                  <a:lnTo>
                    <a:pt x="1099" y="96"/>
                  </a:lnTo>
                  <a:lnTo>
                    <a:pt x="1124" y="72"/>
                  </a:lnTo>
                  <a:lnTo>
                    <a:pt x="1147" y="50"/>
                  </a:lnTo>
                  <a:lnTo>
                    <a:pt x="1169" y="29"/>
                  </a:lnTo>
                  <a:lnTo>
                    <a:pt x="1259" y="0"/>
                  </a:lnTo>
                  <a:lnTo>
                    <a:pt x="1253" y="38"/>
                  </a:lnTo>
                  <a:lnTo>
                    <a:pt x="1244" y="75"/>
                  </a:lnTo>
                  <a:lnTo>
                    <a:pt x="1231" y="111"/>
                  </a:lnTo>
                  <a:lnTo>
                    <a:pt x="1217" y="146"/>
                  </a:lnTo>
                  <a:lnTo>
                    <a:pt x="1200" y="180"/>
                  </a:lnTo>
                  <a:lnTo>
                    <a:pt x="1180" y="213"/>
                  </a:lnTo>
                  <a:lnTo>
                    <a:pt x="1159" y="245"/>
                  </a:lnTo>
                  <a:lnTo>
                    <a:pt x="1138" y="276"/>
                  </a:lnTo>
                  <a:lnTo>
                    <a:pt x="1114" y="307"/>
                  </a:lnTo>
                  <a:lnTo>
                    <a:pt x="1090" y="338"/>
                  </a:lnTo>
                  <a:lnTo>
                    <a:pt x="1066" y="368"/>
                  </a:lnTo>
                  <a:lnTo>
                    <a:pt x="1042" y="399"/>
                  </a:lnTo>
                  <a:lnTo>
                    <a:pt x="1018" y="429"/>
                  </a:lnTo>
                  <a:lnTo>
                    <a:pt x="995" y="461"/>
                  </a:lnTo>
                  <a:lnTo>
                    <a:pt x="972" y="492"/>
                  </a:lnTo>
                  <a:lnTo>
                    <a:pt x="951" y="523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3" name="Freeform 29"/>
            <p:cNvSpPr>
              <a:spLocks/>
            </p:cNvSpPr>
            <p:nvPr/>
          </p:nvSpPr>
          <p:spPr bwMode="auto">
            <a:xfrm>
              <a:off x="4263" y="1597"/>
              <a:ext cx="316" cy="407"/>
            </a:xfrm>
            <a:custGeom>
              <a:avLst/>
              <a:gdLst>
                <a:gd name="T0" fmla="*/ 1092 w 1898"/>
                <a:gd name="T1" fmla="*/ 538 h 2441"/>
                <a:gd name="T2" fmla="*/ 976 w 1898"/>
                <a:gd name="T3" fmla="*/ 654 h 2441"/>
                <a:gd name="T4" fmla="*/ 874 w 1898"/>
                <a:gd name="T5" fmla="*/ 784 h 2441"/>
                <a:gd name="T6" fmla="*/ 776 w 1898"/>
                <a:gd name="T7" fmla="*/ 919 h 2441"/>
                <a:gd name="T8" fmla="*/ 680 w 1898"/>
                <a:gd name="T9" fmla="*/ 1051 h 2441"/>
                <a:gd name="T10" fmla="*/ 578 w 1898"/>
                <a:gd name="T11" fmla="*/ 1171 h 2441"/>
                <a:gd name="T12" fmla="*/ 465 w 1898"/>
                <a:gd name="T13" fmla="*/ 1271 h 2441"/>
                <a:gd name="T14" fmla="*/ 334 w 1898"/>
                <a:gd name="T15" fmla="*/ 1344 h 2441"/>
                <a:gd name="T16" fmla="*/ 391 w 1898"/>
                <a:gd name="T17" fmla="*/ 1418 h 2441"/>
                <a:gd name="T18" fmla="*/ 363 w 1898"/>
                <a:gd name="T19" fmla="*/ 1474 h 2441"/>
                <a:gd name="T20" fmla="*/ 310 w 1898"/>
                <a:gd name="T21" fmla="*/ 1525 h 2441"/>
                <a:gd name="T22" fmla="*/ 273 w 1898"/>
                <a:gd name="T23" fmla="*/ 1576 h 2441"/>
                <a:gd name="T24" fmla="*/ 299 w 1898"/>
                <a:gd name="T25" fmla="*/ 1632 h 2441"/>
                <a:gd name="T26" fmla="*/ 433 w 1898"/>
                <a:gd name="T27" fmla="*/ 1504 h 2441"/>
                <a:gd name="T28" fmla="*/ 558 w 1898"/>
                <a:gd name="T29" fmla="*/ 1365 h 2441"/>
                <a:gd name="T30" fmla="*/ 674 w 1898"/>
                <a:gd name="T31" fmla="*/ 1217 h 2441"/>
                <a:gd name="T32" fmla="*/ 789 w 1898"/>
                <a:gd name="T33" fmla="*/ 1067 h 2441"/>
                <a:gd name="T34" fmla="*/ 902 w 1898"/>
                <a:gd name="T35" fmla="*/ 919 h 2441"/>
                <a:gd name="T36" fmla="*/ 1019 w 1898"/>
                <a:gd name="T37" fmla="*/ 776 h 2441"/>
                <a:gd name="T38" fmla="*/ 1145 w 1898"/>
                <a:gd name="T39" fmla="*/ 644 h 2441"/>
                <a:gd name="T40" fmla="*/ 1282 w 1898"/>
                <a:gd name="T41" fmla="*/ 526 h 2441"/>
                <a:gd name="T42" fmla="*/ 1379 w 1898"/>
                <a:gd name="T43" fmla="*/ 726 h 2441"/>
                <a:gd name="T44" fmla="*/ 1522 w 1898"/>
                <a:gd name="T45" fmla="*/ 902 h 2441"/>
                <a:gd name="T46" fmla="*/ 1698 w 1898"/>
                <a:gd name="T47" fmla="*/ 1045 h 2441"/>
                <a:gd name="T48" fmla="*/ 1898 w 1898"/>
                <a:gd name="T49" fmla="*/ 1142 h 2441"/>
                <a:gd name="T50" fmla="*/ 1765 w 1898"/>
                <a:gd name="T51" fmla="*/ 1324 h 2441"/>
                <a:gd name="T52" fmla="*/ 1625 w 1898"/>
                <a:gd name="T53" fmla="*/ 1503 h 2441"/>
                <a:gd name="T54" fmla="*/ 1479 w 1898"/>
                <a:gd name="T55" fmla="*/ 1675 h 2441"/>
                <a:gd name="T56" fmla="*/ 1322 w 1898"/>
                <a:gd name="T57" fmla="*/ 1836 h 2441"/>
                <a:gd name="T58" fmla="*/ 1155 w 1898"/>
                <a:gd name="T59" fmla="*/ 1986 h 2441"/>
                <a:gd name="T60" fmla="*/ 975 w 1898"/>
                <a:gd name="T61" fmla="*/ 2122 h 2441"/>
                <a:gd name="T62" fmla="*/ 783 w 1898"/>
                <a:gd name="T63" fmla="*/ 2242 h 2441"/>
                <a:gd name="T64" fmla="*/ 574 w 1898"/>
                <a:gd name="T65" fmla="*/ 2341 h 2441"/>
                <a:gd name="T66" fmla="*/ 495 w 1898"/>
                <a:gd name="T67" fmla="*/ 2415 h 2441"/>
                <a:gd name="T68" fmla="*/ 391 w 1898"/>
                <a:gd name="T69" fmla="*/ 2435 h 2441"/>
                <a:gd name="T70" fmla="*/ 294 w 1898"/>
                <a:gd name="T71" fmla="*/ 2311 h 2441"/>
                <a:gd name="T72" fmla="*/ 182 w 1898"/>
                <a:gd name="T73" fmla="*/ 2194 h 2441"/>
                <a:gd name="T74" fmla="*/ 83 w 1898"/>
                <a:gd name="T75" fmla="*/ 2066 h 2441"/>
                <a:gd name="T76" fmla="*/ 22 w 1898"/>
                <a:gd name="T77" fmla="*/ 1911 h 2441"/>
                <a:gd name="T78" fmla="*/ 1 w 1898"/>
                <a:gd name="T79" fmla="*/ 1694 h 2441"/>
                <a:gd name="T80" fmla="*/ 7 w 1898"/>
                <a:gd name="T81" fmla="*/ 1482 h 2441"/>
                <a:gd name="T82" fmla="*/ 35 w 1898"/>
                <a:gd name="T83" fmla="*/ 1275 h 2441"/>
                <a:gd name="T84" fmla="*/ 82 w 1898"/>
                <a:gd name="T85" fmla="*/ 1073 h 2441"/>
                <a:gd name="T86" fmla="*/ 144 w 1898"/>
                <a:gd name="T87" fmla="*/ 876 h 2441"/>
                <a:gd name="T88" fmla="*/ 219 w 1898"/>
                <a:gd name="T89" fmla="*/ 682 h 2441"/>
                <a:gd name="T90" fmla="*/ 302 w 1898"/>
                <a:gd name="T91" fmla="*/ 493 h 2441"/>
                <a:gd name="T92" fmla="*/ 391 w 1898"/>
                <a:gd name="T93" fmla="*/ 308 h 2441"/>
                <a:gd name="T94" fmla="*/ 476 w 1898"/>
                <a:gd name="T95" fmla="*/ 335 h 2441"/>
                <a:gd name="T96" fmla="*/ 534 w 1898"/>
                <a:gd name="T97" fmla="*/ 400 h 2441"/>
                <a:gd name="T98" fmla="*/ 582 w 1898"/>
                <a:gd name="T99" fmla="*/ 481 h 2441"/>
                <a:gd name="T100" fmla="*/ 638 w 1898"/>
                <a:gd name="T101" fmla="*/ 555 h 2441"/>
                <a:gd name="T102" fmla="*/ 672 w 1898"/>
                <a:gd name="T103" fmla="*/ 453 h 2441"/>
                <a:gd name="T104" fmla="*/ 616 w 1898"/>
                <a:gd name="T105" fmla="*/ 373 h 2441"/>
                <a:gd name="T106" fmla="*/ 525 w 1898"/>
                <a:gd name="T107" fmla="*/ 298 h 2441"/>
                <a:gd name="T108" fmla="*/ 452 w 1898"/>
                <a:gd name="T109" fmla="*/ 218 h 2441"/>
                <a:gd name="T110" fmla="*/ 533 w 1898"/>
                <a:gd name="T111" fmla="*/ 157 h 2441"/>
                <a:gd name="T112" fmla="*/ 701 w 1898"/>
                <a:gd name="T113" fmla="*/ 118 h 2441"/>
                <a:gd name="T114" fmla="*/ 873 w 1898"/>
                <a:gd name="T115" fmla="*/ 89 h 2441"/>
                <a:gd name="T116" fmla="*/ 1032 w 1898"/>
                <a:gd name="T117" fmla="*/ 27 h 2441"/>
                <a:gd name="T118" fmla="*/ 1080 w 1898"/>
                <a:gd name="T119" fmla="*/ 81 h 2441"/>
                <a:gd name="T120" fmla="*/ 1115 w 1898"/>
                <a:gd name="T121" fmla="*/ 195 h 2441"/>
                <a:gd name="T122" fmla="*/ 1156 w 1898"/>
                <a:gd name="T123" fmla="*/ 313 h 2441"/>
                <a:gd name="T124" fmla="*/ 1186 w 1898"/>
                <a:gd name="T125" fmla="*/ 433 h 2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98" h="2441">
                  <a:moveTo>
                    <a:pt x="1190" y="463"/>
                  </a:moveTo>
                  <a:lnTo>
                    <a:pt x="1156" y="486"/>
                  </a:lnTo>
                  <a:lnTo>
                    <a:pt x="1123" y="511"/>
                  </a:lnTo>
                  <a:lnTo>
                    <a:pt x="1092" y="538"/>
                  </a:lnTo>
                  <a:lnTo>
                    <a:pt x="1062" y="565"/>
                  </a:lnTo>
                  <a:lnTo>
                    <a:pt x="1032" y="594"/>
                  </a:lnTo>
                  <a:lnTo>
                    <a:pt x="1004" y="624"/>
                  </a:lnTo>
                  <a:lnTo>
                    <a:pt x="976" y="654"/>
                  </a:lnTo>
                  <a:lnTo>
                    <a:pt x="950" y="686"/>
                  </a:lnTo>
                  <a:lnTo>
                    <a:pt x="923" y="719"/>
                  </a:lnTo>
                  <a:lnTo>
                    <a:pt x="898" y="751"/>
                  </a:lnTo>
                  <a:lnTo>
                    <a:pt x="874" y="784"/>
                  </a:lnTo>
                  <a:lnTo>
                    <a:pt x="848" y="818"/>
                  </a:lnTo>
                  <a:lnTo>
                    <a:pt x="824" y="851"/>
                  </a:lnTo>
                  <a:lnTo>
                    <a:pt x="800" y="886"/>
                  </a:lnTo>
                  <a:lnTo>
                    <a:pt x="776" y="919"/>
                  </a:lnTo>
                  <a:lnTo>
                    <a:pt x="753" y="953"/>
                  </a:lnTo>
                  <a:lnTo>
                    <a:pt x="729" y="986"/>
                  </a:lnTo>
                  <a:lnTo>
                    <a:pt x="704" y="1019"/>
                  </a:lnTo>
                  <a:lnTo>
                    <a:pt x="680" y="1051"/>
                  </a:lnTo>
                  <a:lnTo>
                    <a:pt x="655" y="1082"/>
                  </a:lnTo>
                  <a:lnTo>
                    <a:pt x="629" y="1113"/>
                  </a:lnTo>
                  <a:lnTo>
                    <a:pt x="604" y="1142"/>
                  </a:lnTo>
                  <a:lnTo>
                    <a:pt x="578" y="1171"/>
                  </a:lnTo>
                  <a:lnTo>
                    <a:pt x="551" y="1199"/>
                  </a:lnTo>
                  <a:lnTo>
                    <a:pt x="523" y="1224"/>
                  </a:lnTo>
                  <a:lnTo>
                    <a:pt x="495" y="1248"/>
                  </a:lnTo>
                  <a:lnTo>
                    <a:pt x="465" y="1271"/>
                  </a:lnTo>
                  <a:lnTo>
                    <a:pt x="433" y="1292"/>
                  </a:lnTo>
                  <a:lnTo>
                    <a:pt x="402" y="1312"/>
                  </a:lnTo>
                  <a:lnTo>
                    <a:pt x="369" y="1329"/>
                  </a:lnTo>
                  <a:lnTo>
                    <a:pt x="334" y="1344"/>
                  </a:lnTo>
                  <a:lnTo>
                    <a:pt x="299" y="1356"/>
                  </a:lnTo>
                  <a:lnTo>
                    <a:pt x="205" y="1479"/>
                  </a:lnTo>
                  <a:lnTo>
                    <a:pt x="266" y="1540"/>
                  </a:lnTo>
                  <a:lnTo>
                    <a:pt x="391" y="1418"/>
                  </a:lnTo>
                  <a:lnTo>
                    <a:pt x="389" y="1433"/>
                  </a:lnTo>
                  <a:lnTo>
                    <a:pt x="383" y="1448"/>
                  </a:lnTo>
                  <a:lnTo>
                    <a:pt x="375" y="1461"/>
                  </a:lnTo>
                  <a:lnTo>
                    <a:pt x="363" y="1474"/>
                  </a:lnTo>
                  <a:lnTo>
                    <a:pt x="350" y="1488"/>
                  </a:lnTo>
                  <a:lnTo>
                    <a:pt x="337" y="1501"/>
                  </a:lnTo>
                  <a:lnTo>
                    <a:pt x="323" y="1512"/>
                  </a:lnTo>
                  <a:lnTo>
                    <a:pt x="310" y="1525"/>
                  </a:lnTo>
                  <a:lnTo>
                    <a:pt x="297" y="1538"/>
                  </a:lnTo>
                  <a:lnTo>
                    <a:pt x="287" y="1549"/>
                  </a:lnTo>
                  <a:lnTo>
                    <a:pt x="279" y="1562"/>
                  </a:lnTo>
                  <a:lnTo>
                    <a:pt x="273" y="1576"/>
                  </a:lnTo>
                  <a:lnTo>
                    <a:pt x="272" y="1588"/>
                  </a:lnTo>
                  <a:lnTo>
                    <a:pt x="276" y="1602"/>
                  </a:lnTo>
                  <a:lnTo>
                    <a:pt x="285" y="1617"/>
                  </a:lnTo>
                  <a:lnTo>
                    <a:pt x="299" y="1632"/>
                  </a:lnTo>
                  <a:lnTo>
                    <a:pt x="333" y="1601"/>
                  </a:lnTo>
                  <a:lnTo>
                    <a:pt x="368" y="1570"/>
                  </a:lnTo>
                  <a:lnTo>
                    <a:pt x="401" y="1538"/>
                  </a:lnTo>
                  <a:lnTo>
                    <a:pt x="433" y="1504"/>
                  </a:lnTo>
                  <a:lnTo>
                    <a:pt x="466" y="1470"/>
                  </a:lnTo>
                  <a:lnTo>
                    <a:pt x="497" y="1435"/>
                  </a:lnTo>
                  <a:lnTo>
                    <a:pt x="528" y="1400"/>
                  </a:lnTo>
                  <a:lnTo>
                    <a:pt x="558" y="1365"/>
                  </a:lnTo>
                  <a:lnTo>
                    <a:pt x="588" y="1328"/>
                  </a:lnTo>
                  <a:lnTo>
                    <a:pt x="617" y="1291"/>
                  </a:lnTo>
                  <a:lnTo>
                    <a:pt x="646" y="1254"/>
                  </a:lnTo>
                  <a:lnTo>
                    <a:pt x="674" y="1217"/>
                  </a:lnTo>
                  <a:lnTo>
                    <a:pt x="703" y="1180"/>
                  </a:lnTo>
                  <a:lnTo>
                    <a:pt x="732" y="1142"/>
                  </a:lnTo>
                  <a:lnTo>
                    <a:pt x="760" y="1105"/>
                  </a:lnTo>
                  <a:lnTo>
                    <a:pt x="789" y="1067"/>
                  </a:lnTo>
                  <a:lnTo>
                    <a:pt x="816" y="1030"/>
                  </a:lnTo>
                  <a:lnTo>
                    <a:pt x="845" y="993"/>
                  </a:lnTo>
                  <a:lnTo>
                    <a:pt x="873" y="956"/>
                  </a:lnTo>
                  <a:lnTo>
                    <a:pt x="902" y="919"/>
                  </a:lnTo>
                  <a:lnTo>
                    <a:pt x="930" y="883"/>
                  </a:lnTo>
                  <a:lnTo>
                    <a:pt x="960" y="847"/>
                  </a:lnTo>
                  <a:lnTo>
                    <a:pt x="989" y="811"/>
                  </a:lnTo>
                  <a:lnTo>
                    <a:pt x="1019" y="776"/>
                  </a:lnTo>
                  <a:lnTo>
                    <a:pt x="1050" y="743"/>
                  </a:lnTo>
                  <a:lnTo>
                    <a:pt x="1081" y="708"/>
                  </a:lnTo>
                  <a:lnTo>
                    <a:pt x="1112" y="676"/>
                  </a:lnTo>
                  <a:lnTo>
                    <a:pt x="1145" y="644"/>
                  </a:lnTo>
                  <a:lnTo>
                    <a:pt x="1178" y="613"/>
                  </a:lnTo>
                  <a:lnTo>
                    <a:pt x="1212" y="583"/>
                  </a:lnTo>
                  <a:lnTo>
                    <a:pt x="1246" y="554"/>
                  </a:lnTo>
                  <a:lnTo>
                    <a:pt x="1282" y="526"/>
                  </a:lnTo>
                  <a:lnTo>
                    <a:pt x="1302" y="577"/>
                  </a:lnTo>
                  <a:lnTo>
                    <a:pt x="1323" y="628"/>
                  </a:lnTo>
                  <a:lnTo>
                    <a:pt x="1350" y="677"/>
                  </a:lnTo>
                  <a:lnTo>
                    <a:pt x="1379" y="726"/>
                  </a:lnTo>
                  <a:lnTo>
                    <a:pt x="1411" y="772"/>
                  </a:lnTo>
                  <a:lnTo>
                    <a:pt x="1446" y="818"/>
                  </a:lnTo>
                  <a:lnTo>
                    <a:pt x="1483" y="861"/>
                  </a:lnTo>
                  <a:lnTo>
                    <a:pt x="1522" y="902"/>
                  </a:lnTo>
                  <a:lnTo>
                    <a:pt x="1563" y="941"/>
                  </a:lnTo>
                  <a:lnTo>
                    <a:pt x="1606" y="978"/>
                  </a:lnTo>
                  <a:lnTo>
                    <a:pt x="1652" y="1013"/>
                  </a:lnTo>
                  <a:lnTo>
                    <a:pt x="1698" y="1045"/>
                  </a:lnTo>
                  <a:lnTo>
                    <a:pt x="1747" y="1074"/>
                  </a:lnTo>
                  <a:lnTo>
                    <a:pt x="1796" y="1100"/>
                  </a:lnTo>
                  <a:lnTo>
                    <a:pt x="1847" y="1122"/>
                  </a:lnTo>
                  <a:lnTo>
                    <a:pt x="1898" y="1142"/>
                  </a:lnTo>
                  <a:lnTo>
                    <a:pt x="1865" y="1188"/>
                  </a:lnTo>
                  <a:lnTo>
                    <a:pt x="1832" y="1233"/>
                  </a:lnTo>
                  <a:lnTo>
                    <a:pt x="1798" y="1279"/>
                  </a:lnTo>
                  <a:lnTo>
                    <a:pt x="1765" y="1324"/>
                  </a:lnTo>
                  <a:lnTo>
                    <a:pt x="1730" y="1369"/>
                  </a:lnTo>
                  <a:lnTo>
                    <a:pt x="1697" y="1414"/>
                  </a:lnTo>
                  <a:lnTo>
                    <a:pt x="1661" y="1459"/>
                  </a:lnTo>
                  <a:lnTo>
                    <a:pt x="1625" y="1503"/>
                  </a:lnTo>
                  <a:lnTo>
                    <a:pt x="1590" y="1547"/>
                  </a:lnTo>
                  <a:lnTo>
                    <a:pt x="1554" y="1589"/>
                  </a:lnTo>
                  <a:lnTo>
                    <a:pt x="1516" y="1632"/>
                  </a:lnTo>
                  <a:lnTo>
                    <a:pt x="1479" y="1675"/>
                  </a:lnTo>
                  <a:lnTo>
                    <a:pt x="1441" y="1716"/>
                  </a:lnTo>
                  <a:lnTo>
                    <a:pt x="1402" y="1757"/>
                  </a:lnTo>
                  <a:lnTo>
                    <a:pt x="1363" y="1797"/>
                  </a:lnTo>
                  <a:lnTo>
                    <a:pt x="1322" y="1836"/>
                  </a:lnTo>
                  <a:lnTo>
                    <a:pt x="1282" y="1875"/>
                  </a:lnTo>
                  <a:lnTo>
                    <a:pt x="1240" y="1914"/>
                  </a:lnTo>
                  <a:lnTo>
                    <a:pt x="1198" y="1950"/>
                  </a:lnTo>
                  <a:lnTo>
                    <a:pt x="1155" y="1986"/>
                  </a:lnTo>
                  <a:lnTo>
                    <a:pt x="1111" y="2022"/>
                  </a:lnTo>
                  <a:lnTo>
                    <a:pt x="1066" y="2057"/>
                  </a:lnTo>
                  <a:lnTo>
                    <a:pt x="1021" y="2090"/>
                  </a:lnTo>
                  <a:lnTo>
                    <a:pt x="975" y="2122"/>
                  </a:lnTo>
                  <a:lnTo>
                    <a:pt x="928" y="2155"/>
                  </a:lnTo>
                  <a:lnTo>
                    <a:pt x="881" y="2185"/>
                  </a:lnTo>
                  <a:lnTo>
                    <a:pt x="832" y="2213"/>
                  </a:lnTo>
                  <a:lnTo>
                    <a:pt x="783" y="2242"/>
                  </a:lnTo>
                  <a:lnTo>
                    <a:pt x="732" y="2269"/>
                  </a:lnTo>
                  <a:lnTo>
                    <a:pt x="680" y="2294"/>
                  </a:lnTo>
                  <a:lnTo>
                    <a:pt x="627" y="2318"/>
                  </a:lnTo>
                  <a:lnTo>
                    <a:pt x="574" y="2341"/>
                  </a:lnTo>
                  <a:lnTo>
                    <a:pt x="555" y="2360"/>
                  </a:lnTo>
                  <a:lnTo>
                    <a:pt x="535" y="2379"/>
                  </a:lnTo>
                  <a:lnTo>
                    <a:pt x="515" y="2398"/>
                  </a:lnTo>
                  <a:lnTo>
                    <a:pt x="495" y="2415"/>
                  </a:lnTo>
                  <a:lnTo>
                    <a:pt x="473" y="2430"/>
                  </a:lnTo>
                  <a:lnTo>
                    <a:pt x="447" y="2438"/>
                  </a:lnTo>
                  <a:lnTo>
                    <a:pt x="421" y="2441"/>
                  </a:lnTo>
                  <a:lnTo>
                    <a:pt x="391" y="2435"/>
                  </a:lnTo>
                  <a:lnTo>
                    <a:pt x="369" y="2403"/>
                  </a:lnTo>
                  <a:lnTo>
                    <a:pt x="346" y="2371"/>
                  </a:lnTo>
                  <a:lnTo>
                    <a:pt x="320" y="2341"/>
                  </a:lnTo>
                  <a:lnTo>
                    <a:pt x="294" y="2311"/>
                  </a:lnTo>
                  <a:lnTo>
                    <a:pt x="266" y="2281"/>
                  </a:lnTo>
                  <a:lnTo>
                    <a:pt x="239" y="2253"/>
                  </a:lnTo>
                  <a:lnTo>
                    <a:pt x="210" y="2224"/>
                  </a:lnTo>
                  <a:lnTo>
                    <a:pt x="182" y="2194"/>
                  </a:lnTo>
                  <a:lnTo>
                    <a:pt x="156" y="2164"/>
                  </a:lnTo>
                  <a:lnTo>
                    <a:pt x="130" y="2133"/>
                  </a:lnTo>
                  <a:lnTo>
                    <a:pt x="106" y="2100"/>
                  </a:lnTo>
                  <a:lnTo>
                    <a:pt x="83" y="2066"/>
                  </a:lnTo>
                  <a:lnTo>
                    <a:pt x="63" y="2030"/>
                  </a:lnTo>
                  <a:lnTo>
                    <a:pt x="46" y="1993"/>
                  </a:lnTo>
                  <a:lnTo>
                    <a:pt x="32" y="1954"/>
                  </a:lnTo>
                  <a:lnTo>
                    <a:pt x="22" y="1911"/>
                  </a:lnTo>
                  <a:lnTo>
                    <a:pt x="14" y="1857"/>
                  </a:lnTo>
                  <a:lnTo>
                    <a:pt x="8" y="1802"/>
                  </a:lnTo>
                  <a:lnTo>
                    <a:pt x="3" y="1747"/>
                  </a:lnTo>
                  <a:lnTo>
                    <a:pt x="1" y="1694"/>
                  </a:lnTo>
                  <a:lnTo>
                    <a:pt x="0" y="1640"/>
                  </a:lnTo>
                  <a:lnTo>
                    <a:pt x="1" y="1587"/>
                  </a:lnTo>
                  <a:lnTo>
                    <a:pt x="3" y="1535"/>
                  </a:lnTo>
                  <a:lnTo>
                    <a:pt x="7" y="1482"/>
                  </a:lnTo>
                  <a:lnTo>
                    <a:pt x="12" y="1430"/>
                  </a:lnTo>
                  <a:lnTo>
                    <a:pt x="18" y="1378"/>
                  </a:lnTo>
                  <a:lnTo>
                    <a:pt x="27" y="1327"/>
                  </a:lnTo>
                  <a:lnTo>
                    <a:pt x="35" y="1275"/>
                  </a:lnTo>
                  <a:lnTo>
                    <a:pt x="45" y="1224"/>
                  </a:lnTo>
                  <a:lnTo>
                    <a:pt x="57" y="1173"/>
                  </a:lnTo>
                  <a:lnTo>
                    <a:pt x="68" y="1124"/>
                  </a:lnTo>
                  <a:lnTo>
                    <a:pt x="82" y="1073"/>
                  </a:lnTo>
                  <a:lnTo>
                    <a:pt x="96" y="1023"/>
                  </a:lnTo>
                  <a:lnTo>
                    <a:pt x="112" y="974"/>
                  </a:lnTo>
                  <a:lnTo>
                    <a:pt x="128" y="924"/>
                  </a:lnTo>
                  <a:lnTo>
                    <a:pt x="144" y="876"/>
                  </a:lnTo>
                  <a:lnTo>
                    <a:pt x="163" y="827"/>
                  </a:lnTo>
                  <a:lnTo>
                    <a:pt x="181" y="779"/>
                  </a:lnTo>
                  <a:lnTo>
                    <a:pt x="199" y="730"/>
                  </a:lnTo>
                  <a:lnTo>
                    <a:pt x="219" y="682"/>
                  </a:lnTo>
                  <a:lnTo>
                    <a:pt x="239" y="635"/>
                  </a:lnTo>
                  <a:lnTo>
                    <a:pt x="259" y="587"/>
                  </a:lnTo>
                  <a:lnTo>
                    <a:pt x="281" y="540"/>
                  </a:lnTo>
                  <a:lnTo>
                    <a:pt x="302" y="493"/>
                  </a:lnTo>
                  <a:lnTo>
                    <a:pt x="324" y="447"/>
                  </a:lnTo>
                  <a:lnTo>
                    <a:pt x="346" y="400"/>
                  </a:lnTo>
                  <a:lnTo>
                    <a:pt x="369" y="354"/>
                  </a:lnTo>
                  <a:lnTo>
                    <a:pt x="391" y="308"/>
                  </a:lnTo>
                  <a:lnTo>
                    <a:pt x="415" y="310"/>
                  </a:lnTo>
                  <a:lnTo>
                    <a:pt x="438" y="315"/>
                  </a:lnTo>
                  <a:lnTo>
                    <a:pt x="458" y="324"/>
                  </a:lnTo>
                  <a:lnTo>
                    <a:pt x="476" y="335"/>
                  </a:lnTo>
                  <a:lnTo>
                    <a:pt x="492" y="349"/>
                  </a:lnTo>
                  <a:lnTo>
                    <a:pt x="507" y="365"/>
                  </a:lnTo>
                  <a:lnTo>
                    <a:pt x="521" y="382"/>
                  </a:lnTo>
                  <a:lnTo>
                    <a:pt x="534" y="400"/>
                  </a:lnTo>
                  <a:lnTo>
                    <a:pt x="546" y="420"/>
                  </a:lnTo>
                  <a:lnTo>
                    <a:pt x="558" y="441"/>
                  </a:lnTo>
                  <a:lnTo>
                    <a:pt x="570" y="460"/>
                  </a:lnTo>
                  <a:lnTo>
                    <a:pt x="582" y="481"/>
                  </a:lnTo>
                  <a:lnTo>
                    <a:pt x="595" y="502"/>
                  </a:lnTo>
                  <a:lnTo>
                    <a:pt x="608" y="520"/>
                  </a:lnTo>
                  <a:lnTo>
                    <a:pt x="623" y="539"/>
                  </a:lnTo>
                  <a:lnTo>
                    <a:pt x="638" y="555"/>
                  </a:lnTo>
                  <a:lnTo>
                    <a:pt x="657" y="527"/>
                  </a:lnTo>
                  <a:lnTo>
                    <a:pt x="669" y="501"/>
                  </a:lnTo>
                  <a:lnTo>
                    <a:pt x="673" y="477"/>
                  </a:lnTo>
                  <a:lnTo>
                    <a:pt x="672" y="453"/>
                  </a:lnTo>
                  <a:lnTo>
                    <a:pt x="664" y="432"/>
                  </a:lnTo>
                  <a:lnTo>
                    <a:pt x="651" y="412"/>
                  </a:lnTo>
                  <a:lnTo>
                    <a:pt x="635" y="391"/>
                  </a:lnTo>
                  <a:lnTo>
                    <a:pt x="616" y="373"/>
                  </a:lnTo>
                  <a:lnTo>
                    <a:pt x="595" y="353"/>
                  </a:lnTo>
                  <a:lnTo>
                    <a:pt x="572" y="335"/>
                  </a:lnTo>
                  <a:lnTo>
                    <a:pt x="548" y="316"/>
                  </a:lnTo>
                  <a:lnTo>
                    <a:pt x="525" y="298"/>
                  </a:lnTo>
                  <a:lnTo>
                    <a:pt x="503" y="279"/>
                  </a:lnTo>
                  <a:lnTo>
                    <a:pt x="483" y="260"/>
                  </a:lnTo>
                  <a:lnTo>
                    <a:pt x="466" y="239"/>
                  </a:lnTo>
                  <a:lnTo>
                    <a:pt x="452" y="218"/>
                  </a:lnTo>
                  <a:lnTo>
                    <a:pt x="420" y="218"/>
                  </a:lnTo>
                  <a:lnTo>
                    <a:pt x="455" y="193"/>
                  </a:lnTo>
                  <a:lnTo>
                    <a:pt x="493" y="173"/>
                  </a:lnTo>
                  <a:lnTo>
                    <a:pt x="533" y="157"/>
                  </a:lnTo>
                  <a:lnTo>
                    <a:pt x="574" y="143"/>
                  </a:lnTo>
                  <a:lnTo>
                    <a:pt x="616" y="133"/>
                  </a:lnTo>
                  <a:lnTo>
                    <a:pt x="658" y="125"/>
                  </a:lnTo>
                  <a:lnTo>
                    <a:pt x="701" y="118"/>
                  </a:lnTo>
                  <a:lnTo>
                    <a:pt x="744" y="112"/>
                  </a:lnTo>
                  <a:lnTo>
                    <a:pt x="787" y="105"/>
                  </a:lnTo>
                  <a:lnTo>
                    <a:pt x="830" y="98"/>
                  </a:lnTo>
                  <a:lnTo>
                    <a:pt x="873" y="89"/>
                  </a:lnTo>
                  <a:lnTo>
                    <a:pt x="914" y="79"/>
                  </a:lnTo>
                  <a:lnTo>
                    <a:pt x="955" y="65"/>
                  </a:lnTo>
                  <a:lnTo>
                    <a:pt x="994" y="48"/>
                  </a:lnTo>
                  <a:lnTo>
                    <a:pt x="1032" y="27"/>
                  </a:lnTo>
                  <a:lnTo>
                    <a:pt x="1068" y="0"/>
                  </a:lnTo>
                  <a:lnTo>
                    <a:pt x="1070" y="27"/>
                  </a:lnTo>
                  <a:lnTo>
                    <a:pt x="1073" y="54"/>
                  </a:lnTo>
                  <a:lnTo>
                    <a:pt x="1080" y="81"/>
                  </a:lnTo>
                  <a:lnTo>
                    <a:pt x="1087" y="110"/>
                  </a:lnTo>
                  <a:lnTo>
                    <a:pt x="1095" y="138"/>
                  </a:lnTo>
                  <a:lnTo>
                    <a:pt x="1106" y="166"/>
                  </a:lnTo>
                  <a:lnTo>
                    <a:pt x="1115" y="195"/>
                  </a:lnTo>
                  <a:lnTo>
                    <a:pt x="1125" y="224"/>
                  </a:lnTo>
                  <a:lnTo>
                    <a:pt x="1137" y="254"/>
                  </a:lnTo>
                  <a:lnTo>
                    <a:pt x="1147" y="283"/>
                  </a:lnTo>
                  <a:lnTo>
                    <a:pt x="1156" y="313"/>
                  </a:lnTo>
                  <a:lnTo>
                    <a:pt x="1166" y="343"/>
                  </a:lnTo>
                  <a:lnTo>
                    <a:pt x="1174" y="373"/>
                  </a:lnTo>
                  <a:lnTo>
                    <a:pt x="1180" y="403"/>
                  </a:lnTo>
                  <a:lnTo>
                    <a:pt x="1186" y="433"/>
                  </a:lnTo>
                  <a:lnTo>
                    <a:pt x="1190" y="463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4" name="Freeform 30"/>
            <p:cNvSpPr>
              <a:spLocks/>
            </p:cNvSpPr>
            <p:nvPr/>
          </p:nvSpPr>
          <p:spPr bwMode="auto">
            <a:xfrm>
              <a:off x="4338" y="1643"/>
              <a:ext cx="581" cy="718"/>
            </a:xfrm>
            <a:custGeom>
              <a:avLst/>
              <a:gdLst>
                <a:gd name="T0" fmla="*/ 3004 w 3486"/>
                <a:gd name="T1" fmla="*/ 993 h 4309"/>
                <a:gd name="T2" fmla="*/ 3132 w 3486"/>
                <a:gd name="T3" fmla="*/ 1832 h 4309"/>
                <a:gd name="T4" fmla="*/ 3295 w 3486"/>
                <a:gd name="T5" fmla="*/ 2655 h 4309"/>
                <a:gd name="T6" fmla="*/ 3481 w 3486"/>
                <a:gd name="T7" fmla="*/ 3266 h 4309"/>
                <a:gd name="T8" fmla="*/ 3274 w 3486"/>
                <a:gd name="T9" fmla="*/ 3446 h 4309"/>
                <a:gd name="T10" fmla="*/ 2985 w 3486"/>
                <a:gd name="T11" fmla="*/ 3536 h 4309"/>
                <a:gd name="T12" fmla="*/ 2722 w 3486"/>
                <a:gd name="T13" fmla="*/ 3447 h 4309"/>
                <a:gd name="T14" fmla="*/ 2624 w 3486"/>
                <a:gd name="T15" fmla="*/ 2978 h 4309"/>
                <a:gd name="T16" fmla="*/ 2540 w 3486"/>
                <a:gd name="T17" fmla="*/ 2469 h 4309"/>
                <a:gd name="T18" fmla="*/ 2533 w 3486"/>
                <a:gd name="T19" fmla="*/ 1956 h 4309"/>
                <a:gd name="T20" fmla="*/ 2599 w 3486"/>
                <a:gd name="T21" fmla="*/ 1547 h 4309"/>
                <a:gd name="T22" fmla="*/ 2586 w 3486"/>
                <a:gd name="T23" fmla="*/ 1418 h 4309"/>
                <a:gd name="T24" fmla="*/ 2664 w 3486"/>
                <a:gd name="T25" fmla="*/ 1314 h 4309"/>
                <a:gd name="T26" fmla="*/ 2672 w 3486"/>
                <a:gd name="T27" fmla="*/ 1184 h 4309"/>
                <a:gd name="T28" fmla="*/ 2635 w 3486"/>
                <a:gd name="T29" fmla="*/ 1106 h 4309"/>
                <a:gd name="T30" fmla="*/ 2594 w 3486"/>
                <a:gd name="T31" fmla="*/ 1063 h 4309"/>
                <a:gd name="T32" fmla="*/ 2518 w 3486"/>
                <a:gd name="T33" fmla="*/ 1307 h 4309"/>
                <a:gd name="T34" fmla="*/ 2465 w 3486"/>
                <a:gd name="T35" fmla="*/ 1745 h 4309"/>
                <a:gd name="T36" fmla="*/ 2394 w 3486"/>
                <a:gd name="T37" fmla="*/ 2171 h 4309"/>
                <a:gd name="T38" fmla="*/ 2429 w 3486"/>
                <a:gd name="T39" fmla="*/ 2617 h 4309"/>
                <a:gd name="T40" fmla="*/ 2483 w 3486"/>
                <a:gd name="T41" fmla="*/ 2988 h 4309"/>
                <a:gd name="T42" fmla="*/ 2518 w 3486"/>
                <a:gd name="T43" fmla="*/ 3370 h 4309"/>
                <a:gd name="T44" fmla="*/ 2515 w 3486"/>
                <a:gd name="T45" fmla="*/ 3757 h 4309"/>
                <a:gd name="T46" fmla="*/ 2384 w 3486"/>
                <a:gd name="T47" fmla="*/ 4064 h 4309"/>
                <a:gd name="T48" fmla="*/ 2114 w 3486"/>
                <a:gd name="T49" fmla="*/ 4212 h 4309"/>
                <a:gd name="T50" fmla="*/ 1812 w 3486"/>
                <a:gd name="T51" fmla="*/ 4279 h 4309"/>
                <a:gd name="T52" fmla="*/ 1484 w 3486"/>
                <a:gd name="T53" fmla="*/ 4280 h 4309"/>
                <a:gd name="T54" fmla="*/ 1323 w 3486"/>
                <a:gd name="T55" fmla="*/ 4156 h 4309"/>
                <a:gd name="T56" fmla="*/ 903 w 3486"/>
                <a:gd name="T57" fmla="*/ 4292 h 4309"/>
                <a:gd name="T58" fmla="*/ 548 w 3486"/>
                <a:gd name="T59" fmla="*/ 4231 h 4309"/>
                <a:gd name="T60" fmla="*/ 212 w 3486"/>
                <a:gd name="T61" fmla="*/ 4124 h 4309"/>
                <a:gd name="T62" fmla="*/ 7 w 3486"/>
                <a:gd name="T63" fmla="*/ 3885 h 4309"/>
                <a:gd name="T64" fmla="*/ 36 w 3486"/>
                <a:gd name="T65" fmla="*/ 3449 h 4309"/>
                <a:gd name="T66" fmla="*/ 60 w 3486"/>
                <a:gd name="T67" fmla="*/ 3013 h 4309"/>
                <a:gd name="T68" fmla="*/ 64 w 3486"/>
                <a:gd name="T69" fmla="*/ 2586 h 4309"/>
                <a:gd name="T70" fmla="*/ 191 w 3486"/>
                <a:gd name="T71" fmla="*/ 2292 h 4309"/>
                <a:gd name="T72" fmla="*/ 438 w 3486"/>
                <a:gd name="T73" fmla="*/ 2122 h 4309"/>
                <a:gd name="T74" fmla="*/ 710 w 3486"/>
                <a:gd name="T75" fmla="*/ 1963 h 4309"/>
                <a:gd name="T76" fmla="*/ 974 w 3486"/>
                <a:gd name="T77" fmla="*/ 1854 h 4309"/>
                <a:gd name="T78" fmla="*/ 1173 w 3486"/>
                <a:gd name="T79" fmla="*/ 2225 h 4309"/>
                <a:gd name="T80" fmla="*/ 1201 w 3486"/>
                <a:gd name="T81" fmla="*/ 2669 h 4309"/>
                <a:gd name="T82" fmla="*/ 1208 w 3486"/>
                <a:gd name="T83" fmla="*/ 3120 h 4309"/>
                <a:gd name="T84" fmla="*/ 1258 w 3486"/>
                <a:gd name="T85" fmla="*/ 3424 h 4309"/>
                <a:gd name="T86" fmla="*/ 1260 w 3486"/>
                <a:gd name="T87" fmla="*/ 3685 h 4309"/>
                <a:gd name="T88" fmla="*/ 1267 w 3486"/>
                <a:gd name="T89" fmla="*/ 3944 h 4309"/>
                <a:gd name="T90" fmla="*/ 1335 w 3486"/>
                <a:gd name="T91" fmla="*/ 4156 h 4309"/>
                <a:gd name="T92" fmla="*/ 1422 w 3486"/>
                <a:gd name="T93" fmla="*/ 3972 h 4309"/>
                <a:gd name="T94" fmla="*/ 1351 w 3486"/>
                <a:gd name="T95" fmla="*/ 3263 h 4309"/>
                <a:gd name="T96" fmla="*/ 1288 w 3486"/>
                <a:gd name="T97" fmla="*/ 2556 h 4309"/>
                <a:gd name="T98" fmla="*/ 1455 w 3486"/>
                <a:gd name="T99" fmla="*/ 1912 h 4309"/>
                <a:gd name="T100" fmla="*/ 2105 w 3486"/>
                <a:gd name="T101" fmla="*/ 1064 h 4309"/>
                <a:gd name="T102" fmla="*/ 2265 w 3486"/>
                <a:gd name="T103" fmla="*/ 907 h 4309"/>
                <a:gd name="T104" fmla="*/ 2277 w 3486"/>
                <a:gd name="T105" fmla="*/ 609 h 4309"/>
                <a:gd name="T106" fmla="*/ 2324 w 3486"/>
                <a:gd name="T107" fmla="*/ 331 h 4309"/>
                <a:gd name="T108" fmla="*/ 2416 w 3486"/>
                <a:gd name="T109" fmla="*/ 160 h 4309"/>
                <a:gd name="T110" fmla="*/ 2487 w 3486"/>
                <a:gd name="T111" fmla="*/ 12 h 4309"/>
                <a:gd name="T112" fmla="*/ 2702 w 3486"/>
                <a:gd name="T113" fmla="*/ 151 h 4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6" h="4309">
                  <a:moveTo>
                    <a:pt x="2829" y="276"/>
                  </a:moveTo>
                  <a:lnTo>
                    <a:pt x="2857" y="364"/>
                  </a:lnTo>
                  <a:lnTo>
                    <a:pt x="2882" y="451"/>
                  </a:lnTo>
                  <a:lnTo>
                    <a:pt x="2906" y="540"/>
                  </a:lnTo>
                  <a:lnTo>
                    <a:pt x="2929" y="629"/>
                  </a:lnTo>
                  <a:lnTo>
                    <a:pt x="2949" y="720"/>
                  </a:lnTo>
                  <a:lnTo>
                    <a:pt x="2968" y="810"/>
                  </a:lnTo>
                  <a:lnTo>
                    <a:pt x="2987" y="902"/>
                  </a:lnTo>
                  <a:lnTo>
                    <a:pt x="3004" y="993"/>
                  </a:lnTo>
                  <a:lnTo>
                    <a:pt x="3019" y="1086"/>
                  </a:lnTo>
                  <a:lnTo>
                    <a:pt x="3035" y="1179"/>
                  </a:lnTo>
                  <a:lnTo>
                    <a:pt x="3049" y="1271"/>
                  </a:lnTo>
                  <a:lnTo>
                    <a:pt x="3063" y="1365"/>
                  </a:lnTo>
                  <a:lnTo>
                    <a:pt x="3077" y="1458"/>
                  </a:lnTo>
                  <a:lnTo>
                    <a:pt x="3091" y="1551"/>
                  </a:lnTo>
                  <a:lnTo>
                    <a:pt x="3104" y="1645"/>
                  </a:lnTo>
                  <a:lnTo>
                    <a:pt x="3118" y="1738"/>
                  </a:lnTo>
                  <a:lnTo>
                    <a:pt x="3132" y="1832"/>
                  </a:lnTo>
                  <a:lnTo>
                    <a:pt x="3146" y="1925"/>
                  </a:lnTo>
                  <a:lnTo>
                    <a:pt x="3161" y="2017"/>
                  </a:lnTo>
                  <a:lnTo>
                    <a:pt x="3177" y="2111"/>
                  </a:lnTo>
                  <a:lnTo>
                    <a:pt x="3193" y="2203"/>
                  </a:lnTo>
                  <a:lnTo>
                    <a:pt x="3210" y="2294"/>
                  </a:lnTo>
                  <a:lnTo>
                    <a:pt x="3229" y="2385"/>
                  </a:lnTo>
                  <a:lnTo>
                    <a:pt x="3250" y="2476"/>
                  </a:lnTo>
                  <a:lnTo>
                    <a:pt x="3272" y="2566"/>
                  </a:lnTo>
                  <a:lnTo>
                    <a:pt x="3295" y="2655"/>
                  </a:lnTo>
                  <a:lnTo>
                    <a:pt x="3319" y="2744"/>
                  </a:lnTo>
                  <a:lnTo>
                    <a:pt x="3347" y="2832"/>
                  </a:lnTo>
                  <a:lnTo>
                    <a:pt x="3375" y="2918"/>
                  </a:lnTo>
                  <a:lnTo>
                    <a:pt x="3406" y="3003"/>
                  </a:lnTo>
                  <a:lnTo>
                    <a:pt x="3441" y="3089"/>
                  </a:lnTo>
                  <a:lnTo>
                    <a:pt x="3477" y="3172"/>
                  </a:lnTo>
                  <a:lnTo>
                    <a:pt x="3485" y="3206"/>
                  </a:lnTo>
                  <a:lnTo>
                    <a:pt x="3486" y="3238"/>
                  </a:lnTo>
                  <a:lnTo>
                    <a:pt x="3481" y="3266"/>
                  </a:lnTo>
                  <a:lnTo>
                    <a:pt x="3471" y="3293"/>
                  </a:lnTo>
                  <a:lnTo>
                    <a:pt x="3456" y="3318"/>
                  </a:lnTo>
                  <a:lnTo>
                    <a:pt x="3436" y="3340"/>
                  </a:lnTo>
                  <a:lnTo>
                    <a:pt x="3415" y="3361"/>
                  </a:lnTo>
                  <a:lnTo>
                    <a:pt x="3389" y="3381"/>
                  </a:lnTo>
                  <a:lnTo>
                    <a:pt x="3362" y="3398"/>
                  </a:lnTo>
                  <a:lnTo>
                    <a:pt x="3333" y="3415"/>
                  </a:lnTo>
                  <a:lnTo>
                    <a:pt x="3304" y="3431"/>
                  </a:lnTo>
                  <a:lnTo>
                    <a:pt x="3274" y="3446"/>
                  </a:lnTo>
                  <a:lnTo>
                    <a:pt x="3245" y="3462"/>
                  </a:lnTo>
                  <a:lnTo>
                    <a:pt x="3217" y="3477"/>
                  </a:lnTo>
                  <a:lnTo>
                    <a:pt x="3192" y="3492"/>
                  </a:lnTo>
                  <a:lnTo>
                    <a:pt x="3169" y="3507"/>
                  </a:lnTo>
                  <a:lnTo>
                    <a:pt x="3134" y="3511"/>
                  </a:lnTo>
                  <a:lnTo>
                    <a:pt x="3099" y="3515"/>
                  </a:lnTo>
                  <a:lnTo>
                    <a:pt x="3062" y="3522"/>
                  </a:lnTo>
                  <a:lnTo>
                    <a:pt x="3024" y="3529"/>
                  </a:lnTo>
                  <a:lnTo>
                    <a:pt x="2985" y="3536"/>
                  </a:lnTo>
                  <a:lnTo>
                    <a:pt x="2948" y="3542"/>
                  </a:lnTo>
                  <a:lnTo>
                    <a:pt x="2910" y="3547"/>
                  </a:lnTo>
                  <a:lnTo>
                    <a:pt x="2875" y="3547"/>
                  </a:lnTo>
                  <a:lnTo>
                    <a:pt x="2840" y="3544"/>
                  </a:lnTo>
                  <a:lnTo>
                    <a:pt x="2809" y="3537"/>
                  </a:lnTo>
                  <a:lnTo>
                    <a:pt x="2782" y="3525"/>
                  </a:lnTo>
                  <a:lnTo>
                    <a:pt x="2757" y="3506"/>
                  </a:lnTo>
                  <a:lnTo>
                    <a:pt x="2738" y="3481"/>
                  </a:lnTo>
                  <a:lnTo>
                    <a:pt x="2722" y="3447"/>
                  </a:lnTo>
                  <a:lnTo>
                    <a:pt x="2712" y="3406"/>
                  </a:lnTo>
                  <a:lnTo>
                    <a:pt x="2708" y="3354"/>
                  </a:lnTo>
                  <a:lnTo>
                    <a:pt x="2696" y="3302"/>
                  </a:lnTo>
                  <a:lnTo>
                    <a:pt x="2684" y="3249"/>
                  </a:lnTo>
                  <a:lnTo>
                    <a:pt x="2672" y="3196"/>
                  </a:lnTo>
                  <a:lnTo>
                    <a:pt x="2659" y="3142"/>
                  </a:lnTo>
                  <a:lnTo>
                    <a:pt x="2648" y="3088"/>
                  </a:lnTo>
                  <a:lnTo>
                    <a:pt x="2635" y="3033"/>
                  </a:lnTo>
                  <a:lnTo>
                    <a:pt x="2624" y="2978"/>
                  </a:lnTo>
                  <a:lnTo>
                    <a:pt x="2612" y="2923"/>
                  </a:lnTo>
                  <a:lnTo>
                    <a:pt x="2602" y="2867"/>
                  </a:lnTo>
                  <a:lnTo>
                    <a:pt x="2590" y="2811"/>
                  </a:lnTo>
                  <a:lnTo>
                    <a:pt x="2580" y="2754"/>
                  </a:lnTo>
                  <a:lnTo>
                    <a:pt x="2571" y="2698"/>
                  </a:lnTo>
                  <a:lnTo>
                    <a:pt x="2561" y="2641"/>
                  </a:lnTo>
                  <a:lnTo>
                    <a:pt x="2553" y="2585"/>
                  </a:lnTo>
                  <a:lnTo>
                    <a:pt x="2546" y="2527"/>
                  </a:lnTo>
                  <a:lnTo>
                    <a:pt x="2540" y="2469"/>
                  </a:lnTo>
                  <a:lnTo>
                    <a:pt x="2534" y="2413"/>
                  </a:lnTo>
                  <a:lnTo>
                    <a:pt x="2529" y="2355"/>
                  </a:lnTo>
                  <a:lnTo>
                    <a:pt x="2526" y="2299"/>
                  </a:lnTo>
                  <a:lnTo>
                    <a:pt x="2523" y="2241"/>
                  </a:lnTo>
                  <a:lnTo>
                    <a:pt x="2522" y="2183"/>
                  </a:lnTo>
                  <a:lnTo>
                    <a:pt x="2523" y="2127"/>
                  </a:lnTo>
                  <a:lnTo>
                    <a:pt x="2525" y="2070"/>
                  </a:lnTo>
                  <a:lnTo>
                    <a:pt x="2528" y="2013"/>
                  </a:lnTo>
                  <a:lnTo>
                    <a:pt x="2533" y="1956"/>
                  </a:lnTo>
                  <a:lnTo>
                    <a:pt x="2538" y="1900"/>
                  </a:lnTo>
                  <a:lnTo>
                    <a:pt x="2546" y="1844"/>
                  </a:lnTo>
                  <a:lnTo>
                    <a:pt x="2557" y="1788"/>
                  </a:lnTo>
                  <a:lnTo>
                    <a:pt x="2568" y="1733"/>
                  </a:lnTo>
                  <a:lnTo>
                    <a:pt x="2581" y="1678"/>
                  </a:lnTo>
                  <a:lnTo>
                    <a:pt x="2597" y="1623"/>
                  </a:lnTo>
                  <a:lnTo>
                    <a:pt x="2614" y="1569"/>
                  </a:lnTo>
                  <a:lnTo>
                    <a:pt x="2606" y="1558"/>
                  </a:lnTo>
                  <a:lnTo>
                    <a:pt x="2599" y="1547"/>
                  </a:lnTo>
                  <a:lnTo>
                    <a:pt x="2594" y="1534"/>
                  </a:lnTo>
                  <a:lnTo>
                    <a:pt x="2589" y="1522"/>
                  </a:lnTo>
                  <a:lnTo>
                    <a:pt x="2586" y="1507"/>
                  </a:lnTo>
                  <a:lnTo>
                    <a:pt x="2583" y="1493"/>
                  </a:lnTo>
                  <a:lnTo>
                    <a:pt x="2581" y="1478"/>
                  </a:lnTo>
                  <a:lnTo>
                    <a:pt x="2581" y="1463"/>
                  </a:lnTo>
                  <a:lnTo>
                    <a:pt x="2581" y="1447"/>
                  </a:lnTo>
                  <a:lnTo>
                    <a:pt x="2583" y="1432"/>
                  </a:lnTo>
                  <a:lnTo>
                    <a:pt x="2586" y="1418"/>
                  </a:lnTo>
                  <a:lnTo>
                    <a:pt x="2589" y="1403"/>
                  </a:lnTo>
                  <a:lnTo>
                    <a:pt x="2594" y="1389"/>
                  </a:lnTo>
                  <a:lnTo>
                    <a:pt x="2599" y="1376"/>
                  </a:lnTo>
                  <a:lnTo>
                    <a:pt x="2606" y="1365"/>
                  </a:lnTo>
                  <a:lnTo>
                    <a:pt x="2614" y="1353"/>
                  </a:lnTo>
                  <a:lnTo>
                    <a:pt x="2632" y="1345"/>
                  </a:lnTo>
                  <a:lnTo>
                    <a:pt x="2644" y="1336"/>
                  </a:lnTo>
                  <a:lnTo>
                    <a:pt x="2656" y="1325"/>
                  </a:lnTo>
                  <a:lnTo>
                    <a:pt x="2664" y="1314"/>
                  </a:lnTo>
                  <a:lnTo>
                    <a:pt x="2670" y="1302"/>
                  </a:lnTo>
                  <a:lnTo>
                    <a:pt x="2673" y="1289"/>
                  </a:lnTo>
                  <a:lnTo>
                    <a:pt x="2676" y="1275"/>
                  </a:lnTo>
                  <a:lnTo>
                    <a:pt x="2677" y="1261"/>
                  </a:lnTo>
                  <a:lnTo>
                    <a:pt x="2676" y="1246"/>
                  </a:lnTo>
                  <a:lnTo>
                    <a:pt x="2676" y="1231"/>
                  </a:lnTo>
                  <a:lnTo>
                    <a:pt x="2674" y="1215"/>
                  </a:lnTo>
                  <a:lnTo>
                    <a:pt x="2673" y="1200"/>
                  </a:lnTo>
                  <a:lnTo>
                    <a:pt x="2672" y="1184"/>
                  </a:lnTo>
                  <a:lnTo>
                    <a:pt x="2672" y="1169"/>
                  </a:lnTo>
                  <a:lnTo>
                    <a:pt x="2673" y="1154"/>
                  </a:lnTo>
                  <a:lnTo>
                    <a:pt x="2676" y="1139"/>
                  </a:lnTo>
                  <a:lnTo>
                    <a:pt x="2670" y="1133"/>
                  </a:lnTo>
                  <a:lnTo>
                    <a:pt x="2664" y="1126"/>
                  </a:lnTo>
                  <a:lnTo>
                    <a:pt x="2657" y="1120"/>
                  </a:lnTo>
                  <a:lnTo>
                    <a:pt x="2651" y="1114"/>
                  </a:lnTo>
                  <a:lnTo>
                    <a:pt x="2643" y="1110"/>
                  </a:lnTo>
                  <a:lnTo>
                    <a:pt x="2635" y="1106"/>
                  </a:lnTo>
                  <a:lnTo>
                    <a:pt x="2626" y="1105"/>
                  </a:lnTo>
                  <a:lnTo>
                    <a:pt x="2614" y="1106"/>
                  </a:lnTo>
                  <a:lnTo>
                    <a:pt x="2582" y="1139"/>
                  </a:lnTo>
                  <a:lnTo>
                    <a:pt x="2582" y="1126"/>
                  </a:lnTo>
                  <a:lnTo>
                    <a:pt x="2582" y="1113"/>
                  </a:lnTo>
                  <a:lnTo>
                    <a:pt x="2582" y="1099"/>
                  </a:lnTo>
                  <a:lnTo>
                    <a:pt x="2585" y="1086"/>
                  </a:lnTo>
                  <a:lnTo>
                    <a:pt x="2588" y="1074"/>
                  </a:lnTo>
                  <a:lnTo>
                    <a:pt x="2594" y="1063"/>
                  </a:lnTo>
                  <a:lnTo>
                    <a:pt x="2602" y="1053"/>
                  </a:lnTo>
                  <a:lnTo>
                    <a:pt x="2614" y="1046"/>
                  </a:lnTo>
                  <a:lnTo>
                    <a:pt x="2553" y="985"/>
                  </a:lnTo>
                  <a:lnTo>
                    <a:pt x="2492" y="1046"/>
                  </a:lnTo>
                  <a:lnTo>
                    <a:pt x="2502" y="1101"/>
                  </a:lnTo>
                  <a:lnTo>
                    <a:pt x="2508" y="1152"/>
                  </a:lnTo>
                  <a:lnTo>
                    <a:pt x="2514" y="1206"/>
                  </a:lnTo>
                  <a:lnTo>
                    <a:pt x="2516" y="1256"/>
                  </a:lnTo>
                  <a:lnTo>
                    <a:pt x="2518" y="1307"/>
                  </a:lnTo>
                  <a:lnTo>
                    <a:pt x="2516" y="1358"/>
                  </a:lnTo>
                  <a:lnTo>
                    <a:pt x="2513" y="1407"/>
                  </a:lnTo>
                  <a:lnTo>
                    <a:pt x="2510" y="1457"/>
                  </a:lnTo>
                  <a:lnTo>
                    <a:pt x="2504" y="1507"/>
                  </a:lnTo>
                  <a:lnTo>
                    <a:pt x="2498" y="1555"/>
                  </a:lnTo>
                  <a:lnTo>
                    <a:pt x="2490" y="1602"/>
                  </a:lnTo>
                  <a:lnTo>
                    <a:pt x="2482" y="1651"/>
                  </a:lnTo>
                  <a:lnTo>
                    <a:pt x="2474" y="1698"/>
                  </a:lnTo>
                  <a:lnTo>
                    <a:pt x="2465" y="1745"/>
                  </a:lnTo>
                  <a:lnTo>
                    <a:pt x="2455" y="1793"/>
                  </a:lnTo>
                  <a:lnTo>
                    <a:pt x="2446" y="1840"/>
                  </a:lnTo>
                  <a:lnTo>
                    <a:pt x="2437" y="1887"/>
                  </a:lnTo>
                  <a:lnTo>
                    <a:pt x="2428" y="1934"/>
                  </a:lnTo>
                  <a:lnTo>
                    <a:pt x="2420" y="1982"/>
                  </a:lnTo>
                  <a:lnTo>
                    <a:pt x="2412" y="2029"/>
                  </a:lnTo>
                  <a:lnTo>
                    <a:pt x="2405" y="2076"/>
                  </a:lnTo>
                  <a:lnTo>
                    <a:pt x="2399" y="2124"/>
                  </a:lnTo>
                  <a:lnTo>
                    <a:pt x="2394" y="2171"/>
                  </a:lnTo>
                  <a:lnTo>
                    <a:pt x="2391" y="2219"/>
                  </a:lnTo>
                  <a:lnTo>
                    <a:pt x="2389" y="2267"/>
                  </a:lnTo>
                  <a:lnTo>
                    <a:pt x="2387" y="2316"/>
                  </a:lnTo>
                  <a:lnTo>
                    <a:pt x="2389" y="2365"/>
                  </a:lnTo>
                  <a:lnTo>
                    <a:pt x="2392" y="2414"/>
                  </a:lnTo>
                  <a:lnTo>
                    <a:pt x="2398" y="2464"/>
                  </a:lnTo>
                  <a:lnTo>
                    <a:pt x="2406" y="2514"/>
                  </a:lnTo>
                  <a:lnTo>
                    <a:pt x="2416" y="2565"/>
                  </a:lnTo>
                  <a:lnTo>
                    <a:pt x="2429" y="2617"/>
                  </a:lnTo>
                  <a:lnTo>
                    <a:pt x="2436" y="2657"/>
                  </a:lnTo>
                  <a:lnTo>
                    <a:pt x="2442" y="2698"/>
                  </a:lnTo>
                  <a:lnTo>
                    <a:pt x="2448" y="2739"/>
                  </a:lnTo>
                  <a:lnTo>
                    <a:pt x="2454" y="2780"/>
                  </a:lnTo>
                  <a:lnTo>
                    <a:pt x="2461" y="2821"/>
                  </a:lnTo>
                  <a:lnTo>
                    <a:pt x="2467" y="2863"/>
                  </a:lnTo>
                  <a:lnTo>
                    <a:pt x="2473" y="2904"/>
                  </a:lnTo>
                  <a:lnTo>
                    <a:pt x="2478" y="2946"/>
                  </a:lnTo>
                  <a:lnTo>
                    <a:pt x="2483" y="2988"/>
                  </a:lnTo>
                  <a:lnTo>
                    <a:pt x="2489" y="3030"/>
                  </a:lnTo>
                  <a:lnTo>
                    <a:pt x="2493" y="3073"/>
                  </a:lnTo>
                  <a:lnTo>
                    <a:pt x="2498" y="3114"/>
                  </a:lnTo>
                  <a:lnTo>
                    <a:pt x="2502" y="3157"/>
                  </a:lnTo>
                  <a:lnTo>
                    <a:pt x="2506" y="3199"/>
                  </a:lnTo>
                  <a:lnTo>
                    <a:pt x="2510" y="3242"/>
                  </a:lnTo>
                  <a:lnTo>
                    <a:pt x="2513" y="3285"/>
                  </a:lnTo>
                  <a:lnTo>
                    <a:pt x="2515" y="3328"/>
                  </a:lnTo>
                  <a:lnTo>
                    <a:pt x="2518" y="3370"/>
                  </a:lnTo>
                  <a:lnTo>
                    <a:pt x="2519" y="3413"/>
                  </a:lnTo>
                  <a:lnTo>
                    <a:pt x="2521" y="3456"/>
                  </a:lnTo>
                  <a:lnTo>
                    <a:pt x="2521" y="3499"/>
                  </a:lnTo>
                  <a:lnTo>
                    <a:pt x="2522" y="3542"/>
                  </a:lnTo>
                  <a:lnTo>
                    <a:pt x="2522" y="3585"/>
                  </a:lnTo>
                  <a:lnTo>
                    <a:pt x="2521" y="3627"/>
                  </a:lnTo>
                  <a:lnTo>
                    <a:pt x="2520" y="3671"/>
                  </a:lnTo>
                  <a:lnTo>
                    <a:pt x="2518" y="3714"/>
                  </a:lnTo>
                  <a:lnTo>
                    <a:pt x="2515" y="3757"/>
                  </a:lnTo>
                  <a:lnTo>
                    <a:pt x="2512" y="3799"/>
                  </a:lnTo>
                  <a:lnTo>
                    <a:pt x="2508" y="3842"/>
                  </a:lnTo>
                  <a:lnTo>
                    <a:pt x="2504" y="3885"/>
                  </a:lnTo>
                  <a:lnTo>
                    <a:pt x="2498" y="3927"/>
                  </a:lnTo>
                  <a:lnTo>
                    <a:pt x="2492" y="3970"/>
                  </a:lnTo>
                  <a:lnTo>
                    <a:pt x="2466" y="3995"/>
                  </a:lnTo>
                  <a:lnTo>
                    <a:pt x="2439" y="4019"/>
                  </a:lnTo>
                  <a:lnTo>
                    <a:pt x="2412" y="4043"/>
                  </a:lnTo>
                  <a:lnTo>
                    <a:pt x="2384" y="4064"/>
                  </a:lnTo>
                  <a:lnTo>
                    <a:pt x="2356" y="4085"/>
                  </a:lnTo>
                  <a:lnTo>
                    <a:pt x="2327" y="4105"/>
                  </a:lnTo>
                  <a:lnTo>
                    <a:pt x="2299" y="4123"/>
                  </a:lnTo>
                  <a:lnTo>
                    <a:pt x="2269" y="4141"/>
                  </a:lnTo>
                  <a:lnTo>
                    <a:pt x="2239" y="4157"/>
                  </a:lnTo>
                  <a:lnTo>
                    <a:pt x="2209" y="4172"/>
                  </a:lnTo>
                  <a:lnTo>
                    <a:pt x="2178" y="4187"/>
                  </a:lnTo>
                  <a:lnTo>
                    <a:pt x="2146" y="4199"/>
                  </a:lnTo>
                  <a:lnTo>
                    <a:pt x="2114" y="4212"/>
                  </a:lnTo>
                  <a:lnTo>
                    <a:pt x="2083" y="4222"/>
                  </a:lnTo>
                  <a:lnTo>
                    <a:pt x="2050" y="4233"/>
                  </a:lnTo>
                  <a:lnTo>
                    <a:pt x="2017" y="4242"/>
                  </a:lnTo>
                  <a:lnTo>
                    <a:pt x="1984" y="4250"/>
                  </a:lnTo>
                  <a:lnTo>
                    <a:pt x="1950" y="4258"/>
                  </a:lnTo>
                  <a:lnTo>
                    <a:pt x="1917" y="4264"/>
                  </a:lnTo>
                  <a:lnTo>
                    <a:pt x="1882" y="4270"/>
                  </a:lnTo>
                  <a:lnTo>
                    <a:pt x="1848" y="4274"/>
                  </a:lnTo>
                  <a:lnTo>
                    <a:pt x="1812" y="4279"/>
                  </a:lnTo>
                  <a:lnTo>
                    <a:pt x="1778" y="4282"/>
                  </a:lnTo>
                  <a:lnTo>
                    <a:pt x="1742" y="4285"/>
                  </a:lnTo>
                  <a:lnTo>
                    <a:pt x="1706" y="4286"/>
                  </a:lnTo>
                  <a:lnTo>
                    <a:pt x="1669" y="4287"/>
                  </a:lnTo>
                  <a:lnTo>
                    <a:pt x="1632" y="4287"/>
                  </a:lnTo>
                  <a:lnTo>
                    <a:pt x="1595" y="4286"/>
                  </a:lnTo>
                  <a:lnTo>
                    <a:pt x="1559" y="4285"/>
                  </a:lnTo>
                  <a:lnTo>
                    <a:pt x="1522" y="4282"/>
                  </a:lnTo>
                  <a:lnTo>
                    <a:pt x="1484" y="4280"/>
                  </a:lnTo>
                  <a:lnTo>
                    <a:pt x="1446" y="4277"/>
                  </a:lnTo>
                  <a:lnTo>
                    <a:pt x="1434" y="4259"/>
                  </a:lnTo>
                  <a:lnTo>
                    <a:pt x="1425" y="4236"/>
                  </a:lnTo>
                  <a:lnTo>
                    <a:pt x="1417" y="4211"/>
                  </a:lnTo>
                  <a:lnTo>
                    <a:pt x="1407" y="4187"/>
                  </a:lnTo>
                  <a:lnTo>
                    <a:pt x="1396" y="4167"/>
                  </a:lnTo>
                  <a:lnTo>
                    <a:pt x="1380" y="4152"/>
                  </a:lnTo>
                  <a:lnTo>
                    <a:pt x="1356" y="4147"/>
                  </a:lnTo>
                  <a:lnTo>
                    <a:pt x="1323" y="4156"/>
                  </a:lnTo>
                  <a:lnTo>
                    <a:pt x="1231" y="4309"/>
                  </a:lnTo>
                  <a:lnTo>
                    <a:pt x="1190" y="4309"/>
                  </a:lnTo>
                  <a:lnTo>
                    <a:pt x="1148" y="4308"/>
                  </a:lnTo>
                  <a:lnTo>
                    <a:pt x="1107" y="4307"/>
                  </a:lnTo>
                  <a:lnTo>
                    <a:pt x="1065" y="4304"/>
                  </a:lnTo>
                  <a:lnTo>
                    <a:pt x="1025" y="4302"/>
                  </a:lnTo>
                  <a:lnTo>
                    <a:pt x="983" y="4300"/>
                  </a:lnTo>
                  <a:lnTo>
                    <a:pt x="943" y="4295"/>
                  </a:lnTo>
                  <a:lnTo>
                    <a:pt x="903" y="4292"/>
                  </a:lnTo>
                  <a:lnTo>
                    <a:pt x="862" y="4287"/>
                  </a:lnTo>
                  <a:lnTo>
                    <a:pt x="822" y="4282"/>
                  </a:lnTo>
                  <a:lnTo>
                    <a:pt x="783" y="4277"/>
                  </a:lnTo>
                  <a:lnTo>
                    <a:pt x="742" y="4270"/>
                  </a:lnTo>
                  <a:lnTo>
                    <a:pt x="703" y="4263"/>
                  </a:lnTo>
                  <a:lnTo>
                    <a:pt x="664" y="4256"/>
                  </a:lnTo>
                  <a:lnTo>
                    <a:pt x="625" y="4248"/>
                  </a:lnTo>
                  <a:lnTo>
                    <a:pt x="587" y="4240"/>
                  </a:lnTo>
                  <a:lnTo>
                    <a:pt x="548" y="4231"/>
                  </a:lnTo>
                  <a:lnTo>
                    <a:pt x="509" y="4221"/>
                  </a:lnTo>
                  <a:lnTo>
                    <a:pt x="471" y="4211"/>
                  </a:lnTo>
                  <a:lnTo>
                    <a:pt x="435" y="4201"/>
                  </a:lnTo>
                  <a:lnTo>
                    <a:pt x="396" y="4189"/>
                  </a:lnTo>
                  <a:lnTo>
                    <a:pt x="360" y="4177"/>
                  </a:lnTo>
                  <a:lnTo>
                    <a:pt x="322" y="4165"/>
                  </a:lnTo>
                  <a:lnTo>
                    <a:pt x="285" y="4152"/>
                  </a:lnTo>
                  <a:lnTo>
                    <a:pt x="249" y="4139"/>
                  </a:lnTo>
                  <a:lnTo>
                    <a:pt x="212" y="4124"/>
                  </a:lnTo>
                  <a:lnTo>
                    <a:pt x="176" y="4111"/>
                  </a:lnTo>
                  <a:lnTo>
                    <a:pt x="141" y="4096"/>
                  </a:lnTo>
                  <a:lnTo>
                    <a:pt x="105" y="4079"/>
                  </a:lnTo>
                  <a:lnTo>
                    <a:pt x="69" y="4063"/>
                  </a:lnTo>
                  <a:lnTo>
                    <a:pt x="35" y="4047"/>
                  </a:lnTo>
                  <a:lnTo>
                    <a:pt x="0" y="4030"/>
                  </a:lnTo>
                  <a:lnTo>
                    <a:pt x="2" y="3981"/>
                  </a:lnTo>
                  <a:lnTo>
                    <a:pt x="5" y="3933"/>
                  </a:lnTo>
                  <a:lnTo>
                    <a:pt x="7" y="3885"/>
                  </a:lnTo>
                  <a:lnTo>
                    <a:pt x="10" y="3837"/>
                  </a:lnTo>
                  <a:lnTo>
                    <a:pt x="13" y="3788"/>
                  </a:lnTo>
                  <a:lnTo>
                    <a:pt x="16" y="3739"/>
                  </a:lnTo>
                  <a:lnTo>
                    <a:pt x="20" y="3691"/>
                  </a:lnTo>
                  <a:lnTo>
                    <a:pt x="22" y="3642"/>
                  </a:lnTo>
                  <a:lnTo>
                    <a:pt x="25" y="3594"/>
                  </a:lnTo>
                  <a:lnTo>
                    <a:pt x="29" y="3545"/>
                  </a:lnTo>
                  <a:lnTo>
                    <a:pt x="32" y="3497"/>
                  </a:lnTo>
                  <a:lnTo>
                    <a:pt x="36" y="3449"/>
                  </a:lnTo>
                  <a:lnTo>
                    <a:pt x="38" y="3399"/>
                  </a:lnTo>
                  <a:lnTo>
                    <a:pt x="41" y="3351"/>
                  </a:lnTo>
                  <a:lnTo>
                    <a:pt x="45" y="3302"/>
                  </a:lnTo>
                  <a:lnTo>
                    <a:pt x="47" y="3254"/>
                  </a:lnTo>
                  <a:lnTo>
                    <a:pt x="51" y="3205"/>
                  </a:lnTo>
                  <a:lnTo>
                    <a:pt x="53" y="3157"/>
                  </a:lnTo>
                  <a:lnTo>
                    <a:pt x="55" y="3108"/>
                  </a:lnTo>
                  <a:lnTo>
                    <a:pt x="58" y="3061"/>
                  </a:lnTo>
                  <a:lnTo>
                    <a:pt x="60" y="3013"/>
                  </a:lnTo>
                  <a:lnTo>
                    <a:pt x="61" y="2964"/>
                  </a:lnTo>
                  <a:lnTo>
                    <a:pt x="62" y="2917"/>
                  </a:lnTo>
                  <a:lnTo>
                    <a:pt x="64" y="2869"/>
                  </a:lnTo>
                  <a:lnTo>
                    <a:pt x="64" y="2821"/>
                  </a:lnTo>
                  <a:lnTo>
                    <a:pt x="66" y="2774"/>
                  </a:lnTo>
                  <a:lnTo>
                    <a:pt x="66" y="2727"/>
                  </a:lnTo>
                  <a:lnTo>
                    <a:pt x="66" y="2679"/>
                  </a:lnTo>
                  <a:lnTo>
                    <a:pt x="66" y="2632"/>
                  </a:lnTo>
                  <a:lnTo>
                    <a:pt x="64" y="2586"/>
                  </a:lnTo>
                  <a:lnTo>
                    <a:pt x="63" y="2539"/>
                  </a:lnTo>
                  <a:lnTo>
                    <a:pt x="61" y="2493"/>
                  </a:lnTo>
                  <a:lnTo>
                    <a:pt x="75" y="2458"/>
                  </a:lnTo>
                  <a:lnTo>
                    <a:pt x="90" y="2427"/>
                  </a:lnTo>
                  <a:lnTo>
                    <a:pt x="107" y="2396"/>
                  </a:lnTo>
                  <a:lnTo>
                    <a:pt x="127" y="2368"/>
                  </a:lnTo>
                  <a:lnTo>
                    <a:pt x="146" y="2341"/>
                  </a:lnTo>
                  <a:lnTo>
                    <a:pt x="168" y="2316"/>
                  </a:lnTo>
                  <a:lnTo>
                    <a:pt x="191" y="2292"/>
                  </a:lnTo>
                  <a:lnTo>
                    <a:pt x="215" y="2270"/>
                  </a:lnTo>
                  <a:lnTo>
                    <a:pt x="241" y="2249"/>
                  </a:lnTo>
                  <a:lnTo>
                    <a:pt x="266" y="2228"/>
                  </a:lnTo>
                  <a:lnTo>
                    <a:pt x="294" y="2210"/>
                  </a:lnTo>
                  <a:lnTo>
                    <a:pt x="322" y="2192"/>
                  </a:lnTo>
                  <a:lnTo>
                    <a:pt x="350" y="2173"/>
                  </a:lnTo>
                  <a:lnTo>
                    <a:pt x="379" y="2156"/>
                  </a:lnTo>
                  <a:lnTo>
                    <a:pt x="408" y="2138"/>
                  </a:lnTo>
                  <a:lnTo>
                    <a:pt x="438" y="2122"/>
                  </a:lnTo>
                  <a:lnTo>
                    <a:pt x="469" y="2106"/>
                  </a:lnTo>
                  <a:lnTo>
                    <a:pt x="499" y="2089"/>
                  </a:lnTo>
                  <a:lnTo>
                    <a:pt x="530" y="2073"/>
                  </a:lnTo>
                  <a:lnTo>
                    <a:pt x="560" y="2055"/>
                  </a:lnTo>
                  <a:lnTo>
                    <a:pt x="590" y="2038"/>
                  </a:lnTo>
                  <a:lnTo>
                    <a:pt x="621" y="2021"/>
                  </a:lnTo>
                  <a:lnTo>
                    <a:pt x="651" y="2002"/>
                  </a:lnTo>
                  <a:lnTo>
                    <a:pt x="680" y="1983"/>
                  </a:lnTo>
                  <a:lnTo>
                    <a:pt x="710" y="1963"/>
                  </a:lnTo>
                  <a:lnTo>
                    <a:pt x="738" y="1942"/>
                  </a:lnTo>
                  <a:lnTo>
                    <a:pt x="765" y="1919"/>
                  </a:lnTo>
                  <a:lnTo>
                    <a:pt x="793" y="1896"/>
                  </a:lnTo>
                  <a:lnTo>
                    <a:pt x="818" y="1871"/>
                  </a:lnTo>
                  <a:lnTo>
                    <a:pt x="844" y="1844"/>
                  </a:lnTo>
                  <a:lnTo>
                    <a:pt x="868" y="1817"/>
                  </a:lnTo>
                  <a:lnTo>
                    <a:pt x="891" y="1787"/>
                  </a:lnTo>
                  <a:lnTo>
                    <a:pt x="935" y="1819"/>
                  </a:lnTo>
                  <a:lnTo>
                    <a:pt x="974" y="1854"/>
                  </a:lnTo>
                  <a:lnTo>
                    <a:pt x="1010" y="1889"/>
                  </a:lnTo>
                  <a:lnTo>
                    <a:pt x="1041" y="1926"/>
                  </a:lnTo>
                  <a:lnTo>
                    <a:pt x="1069" y="1966"/>
                  </a:lnTo>
                  <a:lnTo>
                    <a:pt x="1094" y="2006"/>
                  </a:lnTo>
                  <a:lnTo>
                    <a:pt x="1115" y="2047"/>
                  </a:lnTo>
                  <a:lnTo>
                    <a:pt x="1133" y="2090"/>
                  </a:lnTo>
                  <a:lnTo>
                    <a:pt x="1149" y="2134"/>
                  </a:lnTo>
                  <a:lnTo>
                    <a:pt x="1163" y="2179"/>
                  </a:lnTo>
                  <a:lnTo>
                    <a:pt x="1173" y="2225"/>
                  </a:lnTo>
                  <a:lnTo>
                    <a:pt x="1183" y="2272"/>
                  </a:lnTo>
                  <a:lnTo>
                    <a:pt x="1190" y="2320"/>
                  </a:lnTo>
                  <a:lnTo>
                    <a:pt x="1194" y="2368"/>
                  </a:lnTo>
                  <a:lnTo>
                    <a:pt x="1199" y="2418"/>
                  </a:lnTo>
                  <a:lnTo>
                    <a:pt x="1201" y="2467"/>
                  </a:lnTo>
                  <a:lnTo>
                    <a:pt x="1202" y="2517"/>
                  </a:lnTo>
                  <a:lnTo>
                    <a:pt x="1202" y="2568"/>
                  </a:lnTo>
                  <a:lnTo>
                    <a:pt x="1202" y="2617"/>
                  </a:lnTo>
                  <a:lnTo>
                    <a:pt x="1201" y="2669"/>
                  </a:lnTo>
                  <a:lnTo>
                    <a:pt x="1200" y="2720"/>
                  </a:lnTo>
                  <a:lnTo>
                    <a:pt x="1199" y="2770"/>
                  </a:lnTo>
                  <a:lnTo>
                    <a:pt x="1199" y="2821"/>
                  </a:lnTo>
                  <a:lnTo>
                    <a:pt x="1198" y="2872"/>
                  </a:lnTo>
                  <a:lnTo>
                    <a:pt x="1198" y="2923"/>
                  </a:lnTo>
                  <a:lnTo>
                    <a:pt x="1199" y="2972"/>
                  </a:lnTo>
                  <a:lnTo>
                    <a:pt x="1200" y="3022"/>
                  </a:lnTo>
                  <a:lnTo>
                    <a:pt x="1203" y="3071"/>
                  </a:lnTo>
                  <a:lnTo>
                    <a:pt x="1208" y="3120"/>
                  </a:lnTo>
                  <a:lnTo>
                    <a:pt x="1214" y="3168"/>
                  </a:lnTo>
                  <a:lnTo>
                    <a:pt x="1222" y="3216"/>
                  </a:lnTo>
                  <a:lnTo>
                    <a:pt x="1231" y="3262"/>
                  </a:lnTo>
                  <a:lnTo>
                    <a:pt x="1238" y="3288"/>
                  </a:lnTo>
                  <a:lnTo>
                    <a:pt x="1244" y="3315"/>
                  </a:lnTo>
                  <a:lnTo>
                    <a:pt x="1248" y="3341"/>
                  </a:lnTo>
                  <a:lnTo>
                    <a:pt x="1252" y="3369"/>
                  </a:lnTo>
                  <a:lnTo>
                    <a:pt x="1255" y="3397"/>
                  </a:lnTo>
                  <a:lnTo>
                    <a:pt x="1258" y="3424"/>
                  </a:lnTo>
                  <a:lnTo>
                    <a:pt x="1260" y="3453"/>
                  </a:lnTo>
                  <a:lnTo>
                    <a:pt x="1261" y="3482"/>
                  </a:lnTo>
                  <a:lnTo>
                    <a:pt x="1261" y="3511"/>
                  </a:lnTo>
                  <a:lnTo>
                    <a:pt x="1261" y="3540"/>
                  </a:lnTo>
                  <a:lnTo>
                    <a:pt x="1261" y="3569"/>
                  </a:lnTo>
                  <a:lnTo>
                    <a:pt x="1261" y="3597"/>
                  </a:lnTo>
                  <a:lnTo>
                    <a:pt x="1261" y="3626"/>
                  </a:lnTo>
                  <a:lnTo>
                    <a:pt x="1260" y="3656"/>
                  </a:lnTo>
                  <a:lnTo>
                    <a:pt x="1260" y="3685"/>
                  </a:lnTo>
                  <a:lnTo>
                    <a:pt x="1260" y="3714"/>
                  </a:lnTo>
                  <a:lnTo>
                    <a:pt x="1259" y="3744"/>
                  </a:lnTo>
                  <a:lnTo>
                    <a:pt x="1259" y="3773"/>
                  </a:lnTo>
                  <a:lnTo>
                    <a:pt x="1259" y="3801"/>
                  </a:lnTo>
                  <a:lnTo>
                    <a:pt x="1260" y="3830"/>
                  </a:lnTo>
                  <a:lnTo>
                    <a:pt x="1261" y="3859"/>
                  </a:lnTo>
                  <a:lnTo>
                    <a:pt x="1262" y="3888"/>
                  </a:lnTo>
                  <a:lnTo>
                    <a:pt x="1265" y="3916"/>
                  </a:lnTo>
                  <a:lnTo>
                    <a:pt x="1267" y="3944"/>
                  </a:lnTo>
                  <a:lnTo>
                    <a:pt x="1270" y="3972"/>
                  </a:lnTo>
                  <a:lnTo>
                    <a:pt x="1275" y="3999"/>
                  </a:lnTo>
                  <a:lnTo>
                    <a:pt x="1281" y="4026"/>
                  </a:lnTo>
                  <a:lnTo>
                    <a:pt x="1286" y="4053"/>
                  </a:lnTo>
                  <a:lnTo>
                    <a:pt x="1295" y="4079"/>
                  </a:lnTo>
                  <a:lnTo>
                    <a:pt x="1303" y="4105"/>
                  </a:lnTo>
                  <a:lnTo>
                    <a:pt x="1312" y="4130"/>
                  </a:lnTo>
                  <a:lnTo>
                    <a:pt x="1323" y="4156"/>
                  </a:lnTo>
                  <a:lnTo>
                    <a:pt x="1335" y="4156"/>
                  </a:lnTo>
                  <a:lnTo>
                    <a:pt x="1348" y="4156"/>
                  </a:lnTo>
                  <a:lnTo>
                    <a:pt x="1361" y="4156"/>
                  </a:lnTo>
                  <a:lnTo>
                    <a:pt x="1375" y="4153"/>
                  </a:lnTo>
                  <a:lnTo>
                    <a:pt x="1388" y="4150"/>
                  </a:lnTo>
                  <a:lnTo>
                    <a:pt x="1399" y="4144"/>
                  </a:lnTo>
                  <a:lnTo>
                    <a:pt x="1410" y="4136"/>
                  </a:lnTo>
                  <a:lnTo>
                    <a:pt x="1417" y="4123"/>
                  </a:lnTo>
                  <a:lnTo>
                    <a:pt x="1421" y="4048"/>
                  </a:lnTo>
                  <a:lnTo>
                    <a:pt x="1422" y="3972"/>
                  </a:lnTo>
                  <a:lnTo>
                    <a:pt x="1420" y="3895"/>
                  </a:lnTo>
                  <a:lnTo>
                    <a:pt x="1417" y="3818"/>
                  </a:lnTo>
                  <a:lnTo>
                    <a:pt x="1411" y="3739"/>
                  </a:lnTo>
                  <a:lnTo>
                    <a:pt x="1404" y="3661"/>
                  </a:lnTo>
                  <a:lnTo>
                    <a:pt x="1395" y="3582"/>
                  </a:lnTo>
                  <a:lnTo>
                    <a:pt x="1384" y="3503"/>
                  </a:lnTo>
                  <a:lnTo>
                    <a:pt x="1374" y="3423"/>
                  </a:lnTo>
                  <a:lnTo>
                    <a:pt x="1363" y="3344"/>
                  </a:lnTo>
                  <a:lnTo>
                    <a:pt x="1351" y="3263"/>
                  </a:lnTo>
                  <a:lnTo>
                    <a:pt x="1339" y="3183"/>
                  </a:lnTo>
                  <a:lnTo>
                    <a:pt x="1328" y="3104"/>
                  </a:lnTo>
                  <a:lnTo>
                    <a:pt x="1318" y="3024"/>
                  </a:lnTo>
                  <a:lnTo>
                    <a:pt x="1308" y="2946"/>
                  </a:lnTo>
                  <a:lnTo>
                    <a:pt x="1300" y="2866"/>
                  </a:lnTo>
                  <a:lnTo>
                    <a:pt x="1295" y="2788"/>
                  </a:lnTo>
                  <a:lnTo>
                    <a:pt x="1290" y="2711"/>
                  </a:lnTo>
                  <a:lnTo>
                    <a:pt x="1288" y="2633"/>
                  </a:lnTo>
                  <a:lnTo>
                    <a:pt x="1288" y="2556"/>
                  </a:lnTo>
                  <a:lnTo>
                    <a:pt x="1291" y="2481"/>
                  </a:lnTo>
                  <a:lnTo>
                    <a:pt x="1297" y="2406"/>
                  </a:lnTo>
                  <a:lnTo>
                    <a:pt x="1307" y="2331"/>
                  </a:lnTo>
                  <a:lnTo>
                    <a:pt x="1320" y="2258"/>
                  </a:lnTo>
                  <a:lnTo>
                    <a:pt x="1338" y="2187"/>
                  </a:lnTo>
                  <a:lnTo>
                    <a:pt x="1360" y="2117"/>
                  </a:lnTo>
                  <a:lnTo>
                    <a:pt x="1387" y="2046"/>
                  </a:lnTo>
                  <a:lnTo>
                    <a:pt x="1418" y="1978"/>
                  </a:lnTo>
                  <a:lnTo>
                    <a:pt x="1455" y="1912"/>
                  </a:lnTo>
                  <a:lnTo>
                    <a:pt x="1497" y="1847"/>
                  </a:lnTo>
                  <a:lnTo>
                    <a:pt x="1546" y="1783"/>
                  </a:lnTo>
                  <a:lnTo>
                    <a:pt x="1600" y="1722"/>
                  </a:lnTo>
                  <a:lnTo>
                    <a:pt x="2155" y="1261"/>
                  </a:lnTo>
                  <a:lnTo>
                    <a:pt x="1939" y="1046"/>
                  </a:lnTo>
                  <a:lnTo>
                    <a:pt x="1987" y="1057"/>
                  </a:lnTo>
                  <a:lnTo>
                    <a:pt x="2031" y="1064"/>
                  </a:lnTo>
                  <a:lnTo>
                    <a:pt x="2070" y="1065"/>
                  </a:lnTo>
                  <a:lnTo>
                    <a:pt x="2105" y="1064"/>
                  </a:lnTo>
                  <a:lnTo>
                    <a:pt x="2136" y="1058"/>
                  </a:lnTo>
                  <a:lnTo>
                    <a:pt x="2163" y="1049"/>
                  </a:lnTo>
                  <a:lnTo>
                    <a:pt x="2186" y="1037"/>
                  </a:lnTo>
                  <a:lnTo>
                    <a:pt x="2206" y="1021"/>
                  </a:lnTo>
                  <a:lnTo>
                    <a:pt x="2223" y="1004"/>
                  </a:lnTo>
                  <a:lnTo>
                    <a:pt x="2236" y="983"/>
                  </a:lnTo>
                  <a:lnTo>
                    <a:pt x="2248" y="959"/>
                  </a:lnTo>
                  <a:lnTo>
                    <a:pt x="2257" y="934"/>
                  </a:lnTo>
                  <a:lnTo>
                    <a:pt x="2265" y="907"/>
                  </a:lnTo>
                  <a:lnTo>
                    <a:pt x="2270" y="878"/>
                  </a:lnTo>
                  <a:lnTo>
                    <a:pt x="2273" y="847"/>
                  </a:lnTo>
                  <a:lnTo>
                    <a:pt x="2276" y="816"/>
                  </a:lnTo>
                  <a:lnTo>
                    <a:pt x="2278" y="782"/>
                  </a:lnTo>
                  <a:lnTo>
                    <a:pt x="2278" y="749"/>
                  </a:lnTo>
                  <a:lnTo>
                    <a:pt x="2278" y="714"/>
                  </a:lnTo>
                  <a:lnTo>
                    <a:pt x="2278" y="680"/>
                  </a:lnTo>
                  <a:lnTo>
                    <a:pt x="2277" y="644"/>
                  </a:lnTo>
                  <a:lnTo>
                    <a:pt x="2277" y="609"/>
                  </a:lnTo>
                  <a:lnTo>
                    <a:pt x="2277" y="575"/>
                  </a:lnTo>
                  <a:lnTo>
                    <a:pt x="2278" y="540"/>
                  </a:lnTo>
                  <a:lnTo>
                    <a:pt x="2279" y="507"/>
                  </a:lnTo>
                  <a:lnTo>
                    <a:pt x="2282" y="474"/>
                  </a:lnTo>
                  <a:lnTo>
                    <a:pt x="2287" y="442"/>
                  </a:lnTo>
                  <a:lnTo>
                    <a:pt x="2293" y="412"/>
                  </a:lnTo>
                  <a:lnTo>
                    <a:pt x="2301" y="383"/>
                  </a:lnTo>
                  <a:lnTo>
                    <a:pt x="2311" y="356"/>
                  </a:lnTo>
                  <a:lnTo>
                    <a:pt x="2324" y="331"/>
                  </a:lnTo>
                  <a:lnTo>
                    <a:pt x="2339" y="308"/>
                  </a:lnTo>
                  <a:lnTo>
                    <a:pt x="2354" y="292"/>
                  </a:lnTo>
                  <a:lnTo>
                    <a:pt x="2367" y="275"/>
                  </a:lnTo>
                  <a:lnTo>
                    <a:pt x="2378" y="256"/>
                  </a:lnTo>
                  <a:lnTo>
                    <a:pt x="2387" y="238"/>
                  </a:lnTo>
                  <a:lnTo>
                    <a:pt x="2397" y="218"/>
                  </a:lnTo>
                  <a:lnTo>
                    <a:pt x="2404" y="199"/>
                  </a:lnTo>
                  <a:lnTo>
                    <a:pt x="2410" y="179"/>
                  </a:lnTo>
                  <a:lnTo>
                    <a:pt x="2416" y="160"/>
                  </a:lnTo>
                  <a:lnTo>
                    <a:pt x="2422" y="139"/>
                  </a:lnTo>
                  <a:lnTo>
                    <a:pt x="2428" y="118"/>
                  </a:lnTo>
                  <a:lnTo>
                    <a:pt x="2432" y="98"/>
                  </a:lnTo>
                  <a:lnTo>
                    <a:pt x="2437" y="78"/>
                  </a:lnTo>
                  <a:lnTo>
                    <a:pt x="2443" y="58"/>
                  </a:lnTo>
                  <a:lnTo>
                    <a:pt x="2448" y="38"/>
                  </a:lnTo>
                  <a:lnTo>
                    <a:pt x="2454" y="19"/>
                  </a:lnTo>
                  <a:lnTo>
                    <a:pt x="2461" y="0"/>
                  </a:lnTo>
                  <a:lnTo>
                    <a:pt x="2487" y="12"/>
                  </a:lnTo>
                  <a:lnTo>
                    <a:pt x="2512" y="25"/>
                  </a:lnTo>
                  <a:lnTo>
                    <a:pt x="2537" y="38"/>
                  </a:lnTo>
                  <a:lnTo>
                    <a:pt x="2561" y="52"/>
                  </a:lnTo>
                  <a:lnTo>
                    <a:pt x="2586" y="67"/>
                  </a:lnTo>
                  <a:lnTo>
                    <a:pt x="2610" y="82"/>
                  </a:lnTo>
                  <a:lnTo>
                    <a:pt x="2634" y="98"/>
                  </a:lnTo>
                  <a:lnTo>
                    <a:pt x="2657" y="116"/>
                  </a:lnTo>
                  <a:lnTo>
                    <a:pt x="2680" y="133"/>
                  </a:lnTo>
                  <a:lnTo>
                    <a:pt x="2702" y="151"/>
                  </a:lnTo>
                  <a:lnTo>
                    <a:pt x="2725" y="171"/>
                  </a:lnTo>
                  <a:lnTo>
                    <a:pt x="2747" y="191"/>
                  </a:lnTo>
                  <a:lnTo>
                    <a:pt x="2768" y="210"/>
                  </a:lnTo>
                  <a:lnTo>
                    <a:pt x="2789" y="232"/>
                  </a:lnTo>
                  <a:lnTo>
                    <a:pt x="2809" y="254"/>
                  </a:lnTo>
                  <a:lnTo>
                    <a:pt x="2829" y="276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5" name="Freeform 31"/>
            <p:cNvSpPr>
              <a:spLocks/>
            </p:cNvSpPr>
            <p:nvPr/>
          </p:nvSpPr>
          <p:spPr bwMode="auto">
            <a:xfrm>
              <a:off x="4595" y="1730"/>
              <a:ext cx="108" cy="190"/>
            </a:xfrm>
            <a:custGeom>
              <a:avLst/>
              <a:gdLst>
                <a:gd name="T0" fmla="*/ 595 w 647"/>
                <a:gd name="T1" fmla="*/ 379 h 1138"/>
                <a:gd name="T2" fmla="*/ 549 w 647"/>
                <a:gd name="T3" fmla="*/ 392 h 1138"/>
                <a:gd name="T4" fmla="*/ 500 w 647"/>
                <a:gd name="T5" fmla="*/ 399 h 1138"/>
                <a:gd name="T6" fmla="*/ 451 w 647"/>
                <a:gd name="T7" fmla="*/ 402 h 1138"/>
                <a:gd name="T8" fmla="*/ 400 w 647"/>
                <a:gd name="T9" fmla="*/ 406 h 1138"/>
                <a:gd name="T10" fmla="*/ 352 w 647"/>
                <a:gd name="T11" fmla="*/ 411 h 1138"/>
                <a:gd name="T12" fmla="*/ 305 w 647"/>
                <a:gd name="T13" fmla="*/ 424 h 1138"/>
                <a:gd name="T14" fmla="*/ 265 w 647"/>
                <a:gd name="T15" fmla="*/ 446 h 1138"/>
                <a:gd name="T16" fmla="*/ 493 w 647"/>
                <a:gd name="T17" fmla="*/ 709 h 1138"/>
                <a:gd name="T18" fmla="*/ 423 w 647"/>
                <a:gd name="T19" fmla="*/ 745 h 1138"/>
                <a:gd name="T20" fmla="*/ 356 w 647"/>
                <a:gd name="T21" fmla="*/ 792 h 1138"/>
                <a:gd name="T22" fmla="*/ 292 w 647"/>
                <a:gd name="T23" fmla="*/ 846 h 1138"/>
                <a:gd name="T24" fmla="*/ 229 w 647"/>
                <a:gd name="T25" fmla="*/ 907 h 1138"/>
                <a:gd name="T26" fmla="*/ 171 w 647"/>
                <a:gd name="T27" fmla="*/ 970 h 1138"/>
                <a:gd name="T28" fmla="*/ 112 w 647"/>
                <a:gd name="T29" fmla="*/ 1031 h 1138"/>
                <a:gd name="T30" fmla="*/ 55 w 647"/>
                <a:gd name="T31" fmla="*/ 1088 h 1138"/>
                <a:gd name="T32" fmla="*/ 0 w 647"/>
                <a:gd name="T33" fmla="*/ 1138 h 1138"/>
                <a:gd name="T34" fmla="*/ 26 w 647"/>
                <a:gd name="T35" fmla="*/ 1080 h 1138"/>
                <a:gd name="T36" fmla="*/ 52 w 647"/>
                <a:gd name="T37" fmla="*/ 1022 h 1138"/>
                <a:gd name="T38" fmla="*/ 76 w 647"/>
                <a:gd name="T39" fmla="*/ 963 h 1138"/>
                <a:gd name="T40" fmla="*/ 99 w 647"/>
                <a:gd name="T41" fmla="*/ 904 h 1138"/>
                <a:gd name="T42" fmla="*/ 121 w 647"/>
                <a:gd name="T43" fmla="*/ 844 h 1138"/>
                <a:gd name="T44" fmla="*/ 142 w 647"/>
                <a:gd name="T45" fmla="*/ 784 h 1138"/>
                <a:gd name="T46" fmla="*/ 162 w 647"/>
                <a:gd name="T47" fmla="*/ 724 h 1138"/>
                <a:gd name="T48" fmla="*/ 182 w 647"/>
                <a:gd name="T49" fmla="*/ 664 h 1138"/>
                <a:gd name="T50" fmla="*/ 201 w 647"/>
                <a:gd name="T51" fmla="*/ 604 h 1138"/>
                <a:gd name="T52" fmla="*/ 220 w 647"/>
                <a:gd name="T53" fmla="*/ 544 h 1138"/>
                <a:gd name="T54" fmla="*/ 240 w 647"/>
                <a:gd name="T55" fmla="*/ 484 h 1138"/>
                <a:gd name="T56" fmla="*/ 258 w 647"/>
                <a:gd name="T57" fmla="*/ 424 h 1138"/>
                <a:gd name="T58" fmla="*/ 278 w 647"/>
                <a:gd name="T59" fmla="*/ 364 h 1138"/>
                <a:gd name="T60" fmla="*/ 298 w 647"/>
                <a:gd name="T61" fmla="*/ 305 h 1138"/>
                <a:gd name="T62" fmla="*/ 318 w 647"/>
                <a:gd name="T63" fmla="*/ 245 h 1138"/>
                <a:gd name="T64" fmla="*/ 340 w 647"/>
                <a:gd name="T65" fmla="*/ 187 h 1138"/>
                <a:gd name="T66" fmla="*/ 384 w 647"/>
                <a:gd name="T67" fmla="*/ 175 h 1138"/>
                <a:gd name="T68" fmla="*/ 430 w 647"/>
                <a:gd name="T69" fmla="*/ 164 h 1138"/>
                <a:gd name="T70" fmla="*/ 475 w 647"/>
                <a:gd name="T71" fmla="*/ 150 h 1138"/>
                <a:gd name="T72" fmla="*/ 519 w 647"/>
                <a:gd name="T73" fmla="*/ 132 h 1138"/>
                <a:gd name="T74" fmla="*/ 559 w 647"/>
                <a:gd name="T75" fmla="*/ 112 h 1138"/>
                <a:gd name="T76" fmla="*/ 595 w 647"/>
                <a:gd name="T77" fmla="*/ 83 h 1138"/>
                <a:gd name="T78" fmla="*/ 625 w 647"/>
                <a:gd name="T79" fmla="*/ 46 h 1138"/>
                <a:gd name="T80" fmla="*/ 647 w 647"/>
                <a:gd name="T81" fmla="*/ 0 h 1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7" h="1138">
                  <a:moveTo>
                    <a:pt x="616" y="369"/>
                  </a:moveTo>
                  <a:lnTo>
                    <a:pt x="595" y="379"/>
                  </a:lnTo>
                  <a:lnTo>
                    <a:pt x="572" y="386"/>
                  </a:lnTo>
                  <a:lnTo>
                    <a:pt x="549" y="392"/>
                  </a:lnTo>
                  <a:lnTo>
                    <a:pt x="524" y="397"/>
                  </a:lnTo>
                  <a:lnTo>
                    <a:pt x="500" y="399"/>
                  </a:lnTo>
                  <a:lnTo>
                    <a:pt x="475" y="401"/>
                  </a:lnTo>
                  <a:lnTo>
                    <a:pt x="451" y="402"/>
                  </a:lnTo>
                  <a:lnTo>
                    <a:pt x="425" y="403"/>
                  </a:lnTo>
                  <a:lnTo>
                    <a:pt x="400" y="406"/>
                  </a:lnTo>
                  <a:lnTo>
                    <a:pt x="376" y="408"/>
                  </a:lnTo>
                  <a:lnTo>
                    <a:pt x="352" y="411"/>
                  </a:lnTo>
                  <a:lnTo>
                    <a:pt x="328" y="417"/>
                  </a:lnTo>
                  <a:lnTo>
                    <a:pt x="305" y="424"/>
                  </a:lnTo>
                  <a:lnTo>
                    <a:pt x="285" y="433"/>
                  </a:lnTo>
                  <a:lnTo>
                    <a:pt x="265" y="446"/>
                  </a:lnTo>
                  <a:lnTo>
                    <a:pt x="247" y="462"/>
                  </a:lnTo>
                  <a:lnTo>
                    <a:pt x="493" y="709"/>
                  </a:lnTo>
                  <a:lnTo>
                    <a:pt x="458" y="725"/>
                  </a:lnTo>
                  <a:lnTo>
                    <a:pt x="423" y="745"/>
                  </a:lnTo>
                  <a:lnTo>
                    <a:pt x="388" y="767"/>
                  </a:lnTo>
                  <a:lnTo>
                    <a:pt x="356" y="792"/>
                  </a:lnTo>
                  <a:lnTo>
                    <a:pt x="324" y="819"/>
                  </a:lnTo>
                  <a:lnTo>
                    <a:pt x="292" y="846"/>
                  </a:lnTo>
                  <a:lnTo>
                    <a:pt x="260" y="876"/>
                  </a:lnTo>
                  <a:lnTo>
                    <a:pt x="229" y="907"/>
                  </a:lnTo>
                  <a:lnTo>
                    <a:pt x="199" y="939"/>
                  </a:lnTo>
                  <a:lnTo>
                    <a:pt x="171" y="970"/>
                  </a:lnTo>
                  <a:lnTo>
                    <a:pt x="141" y="1001"/>
                  </a:lnTo>
                  <a:lnTo>
                    <a:pt x="112" y="1031"/>
                  </a:lnTo>
                  <a:lnTo>
                    <a:pt x="84" y="1060"/>
                  </a:lnTo>
                  <a:lnTo>
                    <a:pt x="55" y="1088"/>
                  </a:lnTo>
                  <a:lnTo>
                    <a:pt x="28" y="1114"/>
                  </a:lnTo>
                  <a:lnTo>
                    <a:pt x="0" y="1138"/>
                  </a:lnTo>
                  <a:lnTo>
                    <a:pt x="14" y="1109"/>
                  </a:lnTo>
                  <a:lnTo>
                    <a:pt x="26" y="1080"/>
                  </a:lnTo>
                  <a:lnTo>
                    <a:pt x="39" y="1050"/>
                  </a:lnTo>
                  <a:lnTo>
                    <a:pt x="52" y="1022"/>
                  </a:lnTo>
                  <a:lnTo>
                    <a:pt x="64" y="993"/>
                  </a:lnTo>
                  <a:lnTo>
                    <a:pt x="76" y="963"/>
                  </a:lnTo>
                  <a:lnTo>
                    <a:pt x="88" y="933"/>
                  </a:lnTo>
                  <a:lnTo>
                    <a:pt x="99" y="904"/>
                  </a:lnTo>
                  <a:lnTo>
                    <a:pt x="109" y="874"/>
                  </a:lnTo>
                  <a:lnTo>
                    <a:pt x="121" y="844"/>
                  </a:lnTo>
                  <a:lnTo>
                    <a:pt x="131" y="814"/>
                  </a:lnTo>
                  <a:lnTo>
                    <a:pt x="142" y="784"/>
                  </a:lnTo>
                  <a:lnTo>
                    <a:pt x="152" y="754"/>
                  </a:lnTo>
                  <a:lnTo>
                    <a:pt x="162" y="724"/>
                  </a:lnTo>
                  <a:lnTo>
                    <a:pt x="172" y="694"/>
                  </a:lnTo>
                  <a:lnTo>
                    <a:pt x="182" y="664"/>
                  </a:lnTo>
                  <a:lnTo>
                    <a:pt x="191" y="634"/>
                  </a:lnTo>
                  <a:lnTo>
                    <a:pt x="201" y="604"/>
                  </a:lnTo>
                  <a:lnTo>
                    <a:pt x="211" y="574"/>
                  </a:lnTo>
                  <a:lnTo>
                    <a:pt x="220" y="544"/>
                  </a:lnTo>
                  <a:lnTo>
                    <a:pt x="229" y="514"/>
                  </a:lnTo>
                  <a:lnTo>
                    <a:pt x="240" y="484"/>
                  </a:lnTo>
                  <a:lnTo>
                    <a:pt x="249" y="454"/>
                  </a:lnTo>
                  <a:lnTo>
                    <a:pt x="258" y="424"/>
                  </a:lnTo>
                  <a:lnTo>
                    <a:pt x="269" y="394"/>
                  </a:lnTo>
                  <a:lnTo>
                    <a:pt x="278" y="364"/>
                  </a:lnTo>
                  <a:lnTo>
                    <a:pt x="288" y="334"/>
                  </a:lnTo>
                  <a:lnTo>
                    <a:pt x="298" y="305"/>
                  </a:lnTo>
                  <a:lnTo>
                    <a:pt x="308" y="275"/>
                  </a:lnTo>
                  <a:lnTo>
                    <a:pt x="318" y="245"/>
                  </a:lnTo>
                  <a:lnTo>
                    <a:pt x="330" y="217"/>
                  </a:lnTo>
                  <a:lnTo>
                    <a:pt x="340" y="187"/>
                  </a:lnTo>
                  <a:lnTo>
                    <a:pt x="362" y="181"/>
                  </a:lnTo>
                  <a:lnTo>
                    <a:pt x="384" y="175"/>
                  </a:lnTo>
                  <a:lnTo>
                    <a:pt x="407" y="169"/>
                  </a:lnTo>
                  <a:lnTo>
                    <a:pt x="430" y="164"/>
                  </a:lnTo>
                  <a:lnTo>
                    <a:pt x="453" y="157"/>
                  </a:lnTo>
                  <a:lnTo>
                    <a:pt x="475" y="150"/>
                  </a:lnTo>
                  <a:lnTo>
                    <a:pt x="497" y="142"/>
                  </a:lnTo>
                  <a:lnTo>
                    <a:pt x="519" y="132"/>
                  </a:lnTo>
                  <a:lnTo>
                    <a:pt x="539" y="123"/>
                  </a:lnTo>
                  <a:lnTo>
                    <a:pt x="559" y="112"/>
                  </a:lnTo>
                  <a:lnTo>
                    <a:pt x="577" y="98"/>
                  </a:lnTo>
                  <a:lnTo>
                    <a:pt x="595" y="83"/>
                  </a:lnTo>
                  <a:lnTo>
                    <a:pt x="611" y="66"/>
                  </a:lnTo>
                  <a:lnTo>
                    <a:pt x="625" y="46"/>
                  </a:lnTo>
                  <a:lnTo>
                    <a:pt x="636" y="24"/>
                  </a:lnTo>
                  <a:lnTo>
                    <a:pt x="647" y="0"/>
                  </a:lnTo>
                  <a:lnTo>
                    <a:pt x="616" y="369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6" name="Freeform 32"/>
            <p:cNvSpPr>
              <a:spLocks/>
            </p:cNvSpPr>
            <p:nvPr/>
          </p:nvSpPr>
          <p:spPr bwMode="auto">
            <a:xfrm>
              <a:off x="4610" y="1761"/>
              <a:ext cx="21" cy="57"/>
            </a:xfrm>
            <a:custGeom>
              <a:avLst/>
              <a:gdLst>
                <a:gd name="T0" fmla="*/ 122 w 122"/>
                <a:gd name="T1" fmla="*/ 30 h 338"/>
                <a:gd name="T2" fmla="*/ 29 w 122"/>
                <a:gd name="T3" fmla="*/ 338 h 338"/>
                <a:gd name="T4" fmla="*/ 0 w 122"/>
                <a:gd name="T5" fmla="*/ 2 h 338"/>
                <a:gd name="T6" fmla="*/ 16 w 122"/>
                <a:gd name="T7" fmla="*/ 0 h 338"/>
                <a:gd name="T8" fmla="*/ 30 w 122"/>
                <a:gd name="T9" fmla="*/ 5 h 338"/>
                <a:gd name="T10" fmla="*/ 44 w 122"/>
                <a:gd name="T11" fmla="*/ 12 h 338"/>
                <a:gd name="T12" fmla="*/ 58 w 122"/>
                <a:gd name="T13" fmla="*/ 20 h 338"/>
                <a:gd name="T14" fmla="*/ 72 w 122"/>
                <a:gd name="T15" fmla="*/ 28 h 338"/>
                <a:gd name="T16" fmla="*/ 87 w 122"/>
                <a:gd name="T17" fmla="*/ 34 h 338"/>
                <a:gd name="T18" fmla="*/ 104 w 122"/>
                <a:gd name="T19" fmla="*/ 35 h 338"/>
                <a:gd name="T20" fmla="*/ 122 w 122"/>
                <a:gd name="T21" fmla="*/ 3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" h="338">
                  <a:moveTo>
                    <a:pt x="122" y="30"/>
                  </a:moveTo>
                  <a:lnTo>
                    <a:pt x="29" y="338"/>
                  </a:lnTo>
                  <a:lnTo>
                    <a:pt x="0" y="2"/>
                  </a:lnTo>
                  <a:lnTo>
                    <a:pt x="16" y="0"/>
                  </a:lnTo>
                  <a:lnTo>
                    <a:pt x="30" y="5"/>
                  </a:lnTo>
                  <a:lnTo>
                    <a:pt x="44" y="12"/>
                  </a:lnTo>
                  <a:lnTo>
                    <a:pt x="58" y="20"/>
                  </a:lnTo>
                  <a:lnTo>
                    <a:pt x="72" y="28"/>
                  </a:lnTo>
                  <a:lnTo>
                    <a:pt x="87" y="34"/>
                  </a:lnTo>
                  <a:lnTo>
                    <a:pt x="104" y="35"/>
                  </a:lnTo>
                  <a:lnTo>
                    <a:pt x="122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7" name="Freeform 33"/>
            <p:cNvSpPr>
              <a:spLocks/>
            </p:cNvSpPr>
            <p:nvPr/>
          </p:nvSpPr>
          <p:spPr bwMode="auto">
            <a:xfrm>
              <a:off x="4533" y="1828"/>
              <a:ext cx="67" cy="164"/>
            </a:xfrm>
            <a:custGeom>
              <a:avLst/>
              <a:gdLst>
                <a:gd name="T0" fmla="*/ 66 w 406"/>
                <a:gd name="T1" fmla="*/ 989 h 989"/>
                <a:gd name="T2" fmla="*/ 62 w 406"/>
                <a:gd name="T3" fmla="*/ 954 h 989"/>
                <a:gd name="T4" fmla="*/ 56 w 406"/>
                <a:gd name="T5" fmla="*/ 919 h 989"/>
                <a:gd name="T6" fmla="*/ 50 w 406"/>
                <a:gd name="T7" fmla="*/ 886 h 989"/>
                <a:gd name="T8" fmla="*/ 44 w 406"/>
                <a:gd name="T9" fmla="*/ 851 h 989"/>
                <a:gd name="T10" fmla="*/ 37 w 406"/>
                <a:gd name="T11" fmla="*/ 818 h 989"/>
                <a:gd name="T12" fmla="*/ 30 w 406"/>
                <a:gd name="T13" fmla="*/ 783 h 989"/>
                <a:gd name="T14" fmla="*/ 25 w 406"/>
                <a:gd name="T15" fmla="*/ 750 h 989"/>
                <a:gd name="T16" fmla="*/ 19 w 406"/>
                <a:gd name="T17" fmla="*/ 717 h 989"/>
                <a:gd name="T18" fmla="*/ 13 w 406"/>
                <a:gd name="T19" fmla="*/ 682 h 989"/>
                <a:gd name="T20" fmla="*/ 8 w 406"/>
                <a:gd name="T21" fmla="*/ 647 h 989"/>
                <a:gd name="T22" fmla="*/ 5 w 406"/>
                <a:gd name="T23" fmla="*/ 613 h 989"/>
                <a:gd name="T24" fmla="*/ 2 w 406"/>
                <a:gd name="T25" fmla="*/ 578 h 989"/>
                <a:gd name="T26" fmla="*/ 0 w 406"/>
                <a:gd name="T27" fmla="*/ 542 h 989"/>
                <a:gd name="T28" fmla="*/ 0 w 406"/>
                <a:gd name="T29" fmla="*/ 507 h 989"/>
                <a:gd name="T30" fmla="*/ 2 w 406"/>
                <a:gd name="T31" fmla="*/ 471 h 989"/>
                <a:gd name="T32" fmla="*/ 5 w 406"/>
                <a:gd name="T33" fmla="*/ 434 h 989"/>
                <a:gd name="T34" fmla="*/ 406 w 406"/>
                <a:gd name="T35" fmla="*/ 0 h 989"/>
                <a:gd name="T36" fmla="*/ 404 w 406"/>
                <a:gd name="T37" fmla="*/ 35 h 989"/>
                <a:gd name="T38" fmla="*/ 400 w 406"/>
                <a:gd name="T39" fmla="*/ 70 h 989"/>
                <a:gd name="T40" fmla="*/ 397 w 406"/>
                <a:gd name="T41" fmla="*/ 103 h 989"/>
                <a:gd name="T42" fmla="*/ 391 w 406"/>
                <a:gd name="T43" fmla="*/ 136 h 989"/>
                <a:gd name="T44" fmla="*/ 385 w 406"/>
                <a:gd name="T45" fmla="*/ 169 h 989"/>
                <a:gd name="T46" fmla="*/ 379 w 406"/>
                <a:gd name="T47" fmla="*/ 201 h 989"/>
                <a:gd name="T48" fmla="*/ 370 w 406"/>
                <a:gd name="T49" fmla="*/ 233 h 989"/>
                <a:gd name="T50" fmla="*/ 362 w 406"/>
                <a:gd name="T51" fmla="*/ 266 h 989"/>
                <a:gd name="T52" fmla="*/ 353 w 406"/>
                <a:gd name="T53" fmla="*/ 297 h 989"/>
                <a:gd name="T54" fmla="*/ 344 w 406"/>
                <a:gd name="T55" fmla="*/ 328 h 989"/>
                <a:gd name="T56" fmla="*/ 332 w 406"/>
                <a:gd name="T57" fmla="*/ 358 h 989"/>
                <a:gd name="T58" fmla="*/ 322 w 406"/>
                <a:gd name="T59" fmla="*/ 389 h 989"/>
                <a:gd name="T60" fmla="*/ 311 w 406"/>
                <a:gd name="T61" fmla="*/ 419 h 989"/>
                <a:gd name="T62" fmla="*/ 298 w 406"/>
                <a:gd name="T63" fmla="*/ 449 h 989"/>
                <a:gd name="T64" fmla="*/ 286 w 406"/>
                <a:gd name="T65" fmla="*/ 479 h 989"/>
                <a:gd name="T66" fmla="*/ 274 w 406"/>
                <a:gd name="T67" fmla="*/ 509 h 989"/>
                <a:gd name="T68" fmla="*/ 260 w 406"/>
                <a:gd name="T69" fmla="*/ 539 h 989"/>
                <a:gd name="T70" fmla="*/ 247 w 406"/>
                <a:gd name="T71" fmla="*/ 569 h 989"/>
                <a:gd name="T72" fmla="*/ 233 w 406"/>
                <a:gd name="T73" fmla="*/ 598 h 989"/>
                <a:gd name="T74" fmla="*/ 221 w 406"/>
                <a:gd name="T75" fmla="*/ 628 h 989"/>
                <a:gd name="T76" fmla="*/ 207 w 406"/>
                <a:gd name="T77" fmla="*/ 658 h 989"/>
                <a:gd name="T78" fmla="*/ 193 w 406"/>
                <a:gd name="T79" fmla="*/ 687 h 989"/>
                <a:gd name="T80" fmla="*/ 179 w 406"/>
                <a:gd name="T81" fmla="*/ 717 h 989"/>
                <a:gd name="T82" fmla="*/ 165 w 406"/>
                <a:gd name="T83" fmla="*/ 746 h 989"/>
                <a:gd name="T84" fmla="*/ 153 w 406"/>
                <a:gd name="T85" fmla="*/ 775 h 989"/>
                <a:gd name="T86" fmla="*/ 139 w 406"/>
                <a:gd name="T87" fmla="*/ 805 h 989"/>
                <a:gd name="T88" fmla="*/ 126 w 406"/>
                <a:gd name="T89" fmla="*/ 835 h 989"/>
                <a:gd name="T90" fmla="*/ 113 w 406"/>
                <a:gd name="T91" fmla="*/ 865 h 989"/>
                <a:gd name="T92" fmla="*/ 101 w 406"/>
                <a:gd name="T93" fmla="*/ 896 h 989"/>
                <a:gd name="T94" fmla="*/ 89 w 406"/>
                <a:gd name="T95" fmla="*/ 926 h 989"/>
                <a:gd name="T96" fmla="*/ 78 w 406"/>
                <a:gd name="T97" fmla="*/ 958 h 989"/>
                <a:gd name="T98" fmla="*/ 66 w 406"/>
                <a:gd name="T99" fmla="*/ 989 h 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06" h="989">
                  <a:moveTo>
                    <a:pt x="66" y="989"/>
                  </a:moveTo>
                  <a:lnTo>
                    <a:pt x="62" y="954"/>
                  </a:lnTo>
                  <a:lnTo>
                    <a:pt x="56" y="919"/>
                  </a:lnTo>
                  <a:lnTo>
                    <a:pt x="50" y="886"/>
                  </a:lnTo>
                  <a:lnTo>
                    <a:pt x="44" y="851"/>
                  </a:lnTo>
                  <a:lnTo>
                    <a:pt x="37" y="818"/>
                  </a:lnTo>
                  <a:lnTo>
                    <a:pt x="30" y="783"/>
                  </a:lnTo>
                  <a:lnTo>
                    <a:pt x="25" y="750"/>
                  </a:lnTo>
                  <a:lnTo>
                    <a:pt x="19" y="717"/>
                  </a:lnTo>
                  <a:lnTo>
                    <a:pt x="13" y="682"/>
                  </a:lnTo>
                  <a:lnTo>
                    <a:pt x="8" y="647"/>
                  </a:lnTo>
                  <a:lnTo>
                    <a:pt x="5" y="613"/>
                  </a:lnTo>
                  <a:lnTo>
                    <a:pt x="2" y="578"/>
                  </a:lnTo>
                  <a:lnTo>
                    <a:pt x="0" y="542"/>
                  </a:lnTo>
                  <a:lnTo>
                    <a:pt x="0" y="507"/>
                  </a:lnTo>
                  <a:lnTo>
                    <a:pt x="2" y="471"/>
                  </a:lnTo>
                  <a:lnTo>
                    <a:pt x="5" y="434"/>
                  </a:lnTo>
                  <a:lnTo>
                    <a:pt x="406" y="0"/>
                  </a:lnTo>
                  <a:lnTo>
                    <a:pt x="404" y="35"/>
                  </a:lnTo>
                  <a:lnTo>
                    <a:pt x="400" y="70"/>
                  </a:lnTo>
                  <a:lnTo>
                    <a:pt x="397" y="103"/>
                  </a:lnTo>
                  <a:lnTo>
                    <a:pt x="391" y="136"/>
                  </a:lnTo>
                  <a:lnTo>
                    <a:pt x="385" y="169"/>
                  </a:lnTo>
                  <a:lnTo>
                    <a:pt x="379" y="201"/>
                  </a:lnTo>
                  <a:lnTo>
                    <a:pt x="370" y="233"/>
                  </a:lnTo>
                  <a:lnTo>
                    <a:pt x="362" y="266"/>
                  </a:lnTo>
                  <a:lnTo>
                    <a:pt x="353" y="297"/>
                  </a:lnTo>
                  <a:lnTo>
                    <a:pt x="344" y="328"/>
                  </a:lnTo>
                  <a:lnTo>
                    <a:pt x="332" y="358"/>
                  </a:lnTo>
                  <a:lnTo>
                    <a:pt x="322" y="389"/>
                  </a:lnTo>
                  <a:lnTo>
                    <a:pt x="311" y="419"/>
                  </a:lnTo>
                  <a:lnTo>
                    <a:pt x="298" y="449"/>
                  </a:lnTo>
                  <a:lnTo>
                    <a:pt x="286" y="479"/>
                  </a:lnTo>
                  <a:lnTo>
                    <a:pt x="274" y="509"/>
                  </a:lnTo>
                  <a:lnTo>
                    <a:pt x="260" y="539"/>
                  </a:lnTo>
                  <a:lnTo>
                    <a:pt x="247" y="569"/>
                  </a:lnTo>
                  <a:lnTo>
                    <a:pt x="233" y="598"/>
                  </a:lnTo>
                  <a:lnTo>
                    <a:pt x="221" y="628"/>
                  </a:lnTo>
                  <a:lnTo>
                    <a:pt x="207" y="658"/>
                  </a:lnTo>
                  <a:lnTo>
                    <a:pt x="193" y="687"/>
                  </a:lnTo>
                  <a:lnTo>
                    <a:pt x="179" y="717"/>
                  </a:lnTo>
                  <a:lnTo>
                    <a:pt x="165" y="746"/>
                  </a:lnTo>
                  <a:lnTo>
                    <a:pt x="153" y="775"/>
                  </a:lnTo>
                  <a:lnTo>
                    <a:pt x="139" y="805"/>
                  </a:lnTo>
                  <a:lnTo>
                    <a:pt x="126" y="835"/>
                  </a:lnTo>
                  <a:lnTo>
                    <a:pt x="113" y="865"/>
                  </a:lnTo>
                  <a:lnTo>
                    <a:pt x="101" y="896"/>
                  </a:lnTo>
                  <a:lnTo>
                    <a:pt x="89" y="926"/>
                  </a:lnTo>
                  <a:lnTo>
                    <a:pt x="78" y="958"/>
                  </a:lnTo>
                  <a:lnTo>
                    <a:pt x="66" y="989"/>
                  </a:lnTo>
                  <a:close/>
                </a:path>
              </a:pathLst>
            </a:custGeom>
            <a:solidFill>
              <a:srgbClr val="0099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8" name="Freeform 34"/>
            <p:cNvSpPr>
              <a:spLocks/>
            </p:cNvSpPr>
            <p:nvPr/>
          </p:nvSpPr>
          <p:spPr bwMode="auto">
            <a:xfrm>
              <a:off x="4502" y="1920"/>
              <a:ext cx="16" cy="31"/>
            </a:xfrm>
            <a:custGeom>
              <a:avLst/>
              <a:gdLst>
                <a:gd name="T0" fmla="*/ 93 w 95"/>
                <a:gd name="T1" fmla="*/ 187 h 187"/>
                <a:gd name="T2" fmla="*/ 0 w 95"/>
                <a:gd name="T3" fmla="*/ 61 h 187"/>
                <a:gd name="T4" fmla="*/ 62 w 95"/>
                <a:gd name="T5" fmla="*/ 0 h 187"/>
                <a:gd name="T6" fmla="*/ 71 w 95"/>
                <a:gd name="T7" fmla="*/ 5 h 187"/>
                <a:gd name="T8" fmla="*/ 78 w 95"/>
                <a:gd name="T9" fmla="*/ 10 h 187"/>
                <a:gd name="T10" fmla="*/ 85 w 95"/>
                <a:gd name="T11" fmla="*/ 19 h 187"/>
                <a:gd name="T12" fmla="*/ 88 w 95"/>
                <a:gd name="T13" fmla="*/ 28 h 187"/>
                <a:gd name="T14" fmla="*/ 91 w 95"/>
                <a:gd name="T15" fmla="*/ 38 h 187"/>
                <a:gd name="T16" fmla="*/ 94 w 95"/>
                <a:gd name="T17" fmla="*/ 50 h 187"/>
                <a:gd name="T18" fmla="*/ 95 w 95"/>
                <a:gd name="T19" fmla="*/ 63 h 187"/>
                <a:gd name="T20" fmla="*/ 95 w 95"/>
                <a:gd name="T21" fmla="*/ 76 h 187"/>
                <a:gd name="T22" fmla="*/ 95 w 95"/>
                <a:gd name="T23" fmla="*/ 91 h 187"/>
                <a:gd name="T24" fmla="*/ 95 w 95"/>
                <a:gd name="T25" fmla="*/ 105 h 187"/>
                <a:gd name="T26" fmla="*/ 94 w 95"/>
                <a:gd name="T27" fmla="*/ 120 h 187"/>
                <a:gd name="T28" fmla="*/ 93 w 95"/>
                <a:gd name="T29" fmla="*/ 134 h 187"/>
                <a:gd name="T30" fmla="*/ 93 w 95"/>
                <a:gd name="T31" fmla="*/ 149 h 187"/>
                <a:gd name="T32" fmla="*/ 91 w 95"/>
                <a:gd name="T33" fmla="*/ 162 h 187"/>
                <a:gd name="T34" fmla="*/ 91 w 95"/>
                <a:gd name="T35" fmla="*/ 175 h 187"/>
                <a:gd name="T36" fmla="*/ 93 w 95"/>
                <a:gd name="T37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5" h="187">
                  <a:moveTo>
                    <a:pt x="93" y="187"/>
                  </a:moveTo>
                  <a:lnTo>
                    <a:pt x="0" y="61"/>
                  </a:lnTo>
                  <a:lnTo>
                    <a:pt x="62" y="0"/>
                  </a:lnTo>
                  <a:lnTo>
                    <a:pt x="71" y="5"/>
                  </a:lnTo>
                  <a:lnTo>
                    <a:pt x="78" y="10"/>
                  </a:lnTo>
                  <a:lnTo>
                    <a:pt x="85" y="19"/>
                  </a:lnTo>
                  <a:lnTo>
                    <a:pt x="88" y="28"/>
                  </a:lnTo>
                  <a:lnTo>
                    <a:pt x="91" y="38"/>
                  </a:lnTo>
                  <a:lnTo>
                    <a:pt x="94" y="50"/>
                  </a:lnTo>
                  <a:lnTo>
                    <a:pt x="95" y="63"/>
                  </a:lnTo>
                  <a:lnTo>
                    <a:pt x="95" y="76"/>
                  </a:lnTo>
                  <a:lnTo>
                    <a:pt x="95" y="91"/>
                  </a:lnTo>
                  <a:lnTo>
                    <a:pt x="95" y="105"/>
                  </a:lnTo>
                  <a:lnTo>
                    <a:pt x="94" y="120"/>
                  </a:lnTo>
                  <a:lnTo>
                    <a:pt x="93" y="134"/>
                  </a:lnTo>
                  <a:lnTo>
                    <a:pt x="93" y="149"/>
                  </a:lnTo>
                  <a:lnTo>
                    <a:pt x="91" y="162"/>
                  </a:lnTo>
                  <a:lnTo>
                    <a:pt x="91" y="175"/>
                  </a:lnTo>
                  <a:lnTo>
                    <a:pt x="93" y="187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099" name="Freeform 35"/>
            <p:cNvSpPr>
              <a:spLocks/>
            </p:cNvSpPr>
            <p:nvPr/>
          </p:nvSpPr>
          <p:spPr bwMode="auto">
            <a:xfrm>
              <a:off x="4562" y="2048"/>
              <a:ext cx="39" cy="42"/>
            </a:xfrm>
            <a:custGeom>
              <a:avLst/>
              <a:gdLst>
                <a:gd name="T0" fmla="*/ 230 w 235"/>
                <a:gd name="T1" fmla="*/ 94 h 248"/>
                <a:gd name="T2" fmla="*/ 235 w 235"/>
                <a:gd name="T3" fmla="*/ 119 h 248"/>
                <a:gd name="T4" fmla="*/ 232 w 235"/>
                <a:gd name="T5" fmla="*/ 140 h 248"/>
                <a:gd name="T6" fmla="*/ 226 w 235"/>
                <a:gd name="T7" fmla="*/ 159 h 248"/>
                <a:gd name="T8" fmla="*/ 215 w 235"/>
                <a:gd name="T9" fmla="*/ 178 h 248"/>
                <a:gd name="T10" fmla="*/ 203 w 235"/>
                <a:gd name="T11" fmla="*/ 194 h 248"/>
                <a:gd name="T12" fmla="*/ 190 w 235"/>
                <a:gd name="T13" fmla="*/ 211 h 248"/>
                <a:gd name="T14" fmla="*/ 177 w 235"/>
                <a:gd name="T15" fmla="*/ 229 h 248"/>
                <a:gd name="T16" fmla="*/ 166 w 235"/>
                <a:gd name="T17" fmla="*/ 248 h 248"/>
                <a:gd name="T18" fmla="*/ 135 w 235"/>
                <a:gd name="T19" fmla="*/ 246 h 248"/>
                <a:gd name="T20" fmla="*/ 107 w 235"/>
                <a:gd name="T21" fmla="*/ 240 h 248"/>
                <a:gd name="T22" fmla="*/ 84 w 235"/>
                <a:gd name="T23" fmla="*/ 230 h 248"/>
                <a:gd name="T24" fmla="*/ 64 w 235"/>
                <a:gd name="T25" fmla="*/ 216 h 248"/>
                <a:gd name="T26" fmla="*/ 48 w 235"/>
                <a:gd name="T27" fmla="*/ 199 h 248"/>
                <a:gd name="T28" fmla="*/ 34 w 235"/>
                <a:gd name="T29" fmla="*/ 178 h 248"/>
                <a:gd name="T30" fmla="*/ 22 w 235"/>
                <a:gd name="T31" fmla="*/ 154 h 248"/>
                <a:gd name="T32" fmla="*/ 11 w 235"/>
                <a:gd name="T33" fmla="*/ 126 h 248"/>
                <a:gd name="T34" fmla="*/ 2 w 235"/>
                <a:gd name="T35" fmla="*/ 96 h 248"/>
                <a:gd name="T36" fmla="*/ 0 w 235"/>
                <a:gd name="T37" fmla="*/ 71 h 248"/>
                <a:gd name="T38" fmla="*/ 4 w 235"/>
                <a:gd name="T39" fmla="*/ 50 h 248"/>
                <a:gd name="T40" fmla="*/ 12 w 235"/>
                <a:gd name="T41" fmla="*/ 33 h 248"/>
                <a:gd name="T42" fmla="*/ 26 w 235"/>
                <a:gd name="T43" fmla="*/ 19 h 248"/>
                <a:gd name="T44" fmla="*/ 42 w 235"/>
                <a:gd name="T45" fmla="*/ 9 h 248"/>
                <a:gd name="T46" fmla="*/ 62 w 235"/>
                <a:gd name="T47" fmla="*/ 4 h 248"/>
                <a:gd name="T48" fmla="*/ 84 w 235"/>
                <a:gd name="T49" fmla="*/ 0 h 248"/>
                <a:gd name="T50" fmla="*/ 106 w 235"/>
                <a:gd name="T51" fmla="*/ 1 h 248"/>
                <a:gd name="T52" fmla="*/ 129 w 235"/>
                <a:gd name="T53" fmla="*/ 6 h 248"/>
                <a:gd name="T54" fmla="*/ 152 w 235"/>
                <a:gd name="T55" fmla="*/ 13 h 248"/>
                <a:gd name="T56" fmla="*/ 173 w 235"/>
                <a:gd name="T57" fmla="*/ 23 h 248"/>
                <a:gd name="T58" fmla="*/ 192 w 235"/>
                <a:gd name="T59" fmla="*/ 37 h 248"/>
                <a:gd name="T60" fmla="*/ 208 w 235"/>
                <a:gd name="T61" fmla="*/ 53 h 248"/>
                <a:gd name="T62" fmla="*/ 222 w 235"/>
                <a:gd name="T63" fmla="*/ 72 h 248"/>
                <a:gd name="T64" fmla="*/ 230 w 235"/>
                <a:gd name="T65" fmla="*/ 94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5" h="248">
                  <a:moveTo>
                    <a:pt x="230" y="94"/>
                  </a:moveTo>
                  <a:lnTo>
                    <a:pt x="235" y="119"/>
                  </a:lnTo>
                  <a:lnTo>
                    <a:pt x="232" y="140"/>
                  </a:lnTo>
                  <a:lnTo>
                    <a:pt x="226" y="159"/>
                  </a:lnTo>
                  <a:lnTo>
                    <a:pt x="215" y="178"/>
                  </a:lnTo>
                  <a:lnTo>
                    <a:pt x="203" y="194"/>
                  </a:lnTo>
                  <a:lnTo>
                    <a:pt x="190" y="211"/>
                  </a:lnTo>
                  <a:lnTo>
                    <a:pt x="177" y="229"/>
                  </a:lnTo>
                  <a:lnTo>
                    <a:pt x="166" y="248"/>
                  </a:lnTo>
                  <a:lnTo>
                    <a:pt x="135" y="246"/>
                  </a:lnTo>
                  <a:lnTo>
                    <a:pt x="107" y="240"/>
                  </a:lnTo>
                  <a:lnTo>
                    <a:pt x="84" y="230"/>
                  </a:lnTo>
                  <a:lnTo>
                    <a:pt x="64" y="216"/>
                  </a:lnTo>
                  <a:lnTo>
                    <a:pt x="48" y="199"/>
                  </a:lnTo>
                  <a:lnTo>
                    <a:pt x="34" y="178"/>
                  </a:lnTo>
                  <a:lnTo>
                    <a:pt x="22" y="154"/>
                  </a:lnTo>
                  <a:lnTo>
                    <a:pt x="11" y="126"/>
                  </a:lnTo>
                  <a:lnTo>
                    <a:pt x="2" y="96"/>
                  </a:lnTo>
                  <a:lnTo>
                    <a:pt x="0" y="71"/>
                  </a:lnTo>
                  <a:lnTo>
                    <a:pt x="4" y="50"/>
                  </a:lnTo>
                  <a:lnTo>
                    <a:pt x="12" y="33"/>
                  </a:lnTo>
                  <a:lnTo>
                    <a:pt x="26" y="19"/>
                  </a:lnTo>
                  <a:lnTo>
                    <a:pt x="42" y="9"/>
                  </a:lnTo>
                  <a:lnTo>
                    <a:pt x="62" y="4"/>
                  </a:lnTo>
                  <a:lnTo>
                    <a:pt x="84" y="0"/>
                  </a:lnTo>
                  <a:lnTo>
                    <a:pt x="106" y="1"/>
                  </a:lnTo>
                  <a:lnTo>
                    <a:pt x="129" y="6"/>
                  </a:lnTo>
                  <a:lnTo>
                    <a:pt x="152" y="13"/>
                  </a:lnTo>
                  <a:lnTo>
                    <a:pt x="173" y="23"/>
                  </a:lnTo>
                  <a:lnTo>
                    <a:pt x="192" y="37"/>
                  </a:lnTo>
                  <a:lnTo>
                    <a:pt x="208" y="53"/>
                  </a:lnTo>
                  <a:lnTo>
                    <a:pt x="222" y="72"/>
                  </a:lnTo>
                  <a:lnTo>
                    <a:pt x="230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0" name="Freeform 36"/>
            <p:cNvSpPr>
              <a:spLocks/>
            </p:cNvSpPr>
            <p:nvPr/>
          </p:nvSpPr>
          <p:spPr bwMode="auto">
            <a:xfrm>
              <a:off x="4574" y="2059"/>
              <a:ext cx="11" cy="15"/>
            </a:xfrm>
            <a:custGeom>
              <a:avLst/>
              <a:gdLst>
                <a:gd name="T0" fmla="*/ 61 w 61"/>
                <a:gd name="T1" fmla="*/ 33 h 94"/>
                <a:gd name="T2" fmla="*/ 61 w 61"/>
                <a:gd name="T3" fmla="*/ 94 h 94"/>
                <a:gd name="T4" fmla="*/ 0 w 61"/>
                <a:gd name="T5" fmla="*/ 94 h 94"/>
                <a:gd name="T6" fmla="*/ 0 w 61"/>
                <a:gd name="T7" fmla="*/ 2 h 94"/>
                <a:gd name="T8" fmla="*/ 10 w 61"/>
                <a:gd name="T9" fmla="*/ 0 h 94"/>
                <a:gd name="T10" fmla="*/ 19 w 61"/>
                <a:gd name="T11" fmla="*/ 2 h 94"/>
                <a:gd name="T12" fmla="*/ 27 w 61"/>
                <a:gd name="T13" fmla="*/ 4 h 94"/>
                <a:gd name="T14" fmla="*/ 35 w 61"/>
                <a:gd name="T15" fmla="*/ 8 h 94"/>
                <a:gd name="T16" fmla="*/ 42 w 61"/>
                <a:gd name="T17" fmla="*/ 14 h 94"/>
                <a:gd name="T18" fmla="*/ 48 w 61"/>
                <a:gd name="T19" fmla="*/ 20 h 94"/>
                <a:gd name="T20" fmla="*/ 55 w 61"/>
                <a:gd name="T21" fmla="*/ 27 h 94"/>
                <a:gd name="T22" fmla="*/ 61 w 61"/>
                <a:gd name="T23" fmla="*/ 3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94">
                  <a:moveTo>
                    <a:pt x="61" y="33"/>
                  </a:moveTo>
                  <a:lnTo>
                    <a:pt x="61" y="94"/>
                  </a:lnTo>
                  <a:lnTo>
                    <a:pt x="0" y="94"/>
                  </a:lnTo>
                  <a:lnTo>
                    <a:pt x="0" y="2"/>
                  </a:lnTo>
                  <a:lnTo>
                    <a:pt x="10" y="0"/>
                  </a:lnTo>
                  <a:lnTo>
                    <a:pt x="19" y="2"/>
                  </a:lnTo>
                  <a:lnTo>
                    <a:pt x="27" y="4"/>
                  </a:lnTo>
                  <a:lnTo>
                    <a:pt x="35" y="8"/>
                  </a:lnTo>
                  <a:lnTo>
                    <a:pt x="42" y="14"/>
                  </a:lnTo>
                  <a:lnTo>
                    <a:pt x="48" y="20"/>
                  </a:lnTo>
                  <a:lnTo>
                    <a:pt x="55" y="27"/>
                  </a:lnTo>
                  <a:lnTo>
                    <a:pt x="61" y="33"/>
                  </a:lnTo>
                  <a:close/>
                </a:path>
              </a:pathLst>
            </a:custGeom>
            <a:solidFill>
              <a:srgbClr val="AF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1" name="Freeform 37"/>
            <p:cNvSpPr>
              <a:spLocks/>
            </p:cNvSpPr>
            <p:nvPr/>
          </p:nvSpPr>
          <p:spPr bwMode="auto">
            <a:xfrm>
              <a:off x="4631" y="2090"/>
              <a:ext cx="112" cy="31"/>
            </a:xfrm>
            <a:custGeom>
              <a:avLst/>
              <a:gdLst>
                <a:gd name="T0" fmla="*/ 676 w 676"/>
                <a:gd name="T1" fmla="*/ 0 h 187"/>
                <a:gd name="T2" fmla="*/ 661 w 676"/>
                <a:gd name="T3" fmla="*/ 12 h 187"/>
                <a:gd name="T4" fmla="*/ 645 w 676"/>
                <a:gd name="T5" fmla="*/ 23 h 187"/>
                <a:gd name="T6" fmla="*/ 626 w 676"/>
                <a:gd name="T7" fmla="*/ 36 h 187"/>
                <a:gd name="T8" fmla="*/ 608 w 676"/>
                <a:gd name="T9" fmla="*/ 48 h 187"/>
                <a:gd name="T10" fmla="*/ 588 w 676"/>
                <a:gd name="T11" fmla="*/ 60 h 187"/>
                <a:gd name="T12" fmla="*/ 568 w 676"/>
                <a:gd name="T13" fmla="*/ 72 h 187"/>
                <a:gd name="T14" fmla="*/ 547 w 676"/>
                <a:gd name="T15" fmla="*/ 83 h 187"/>
                <a:gd name="T16" fmla="*/ 525 w 676"/>
                <a:gd name="T17" fmla="*/ 94 h 187"/>
                <a:gd name="T18" fmla="*/ 502 w 676"/>
                <a:gd name="T19" fmla="*/ 104 h 187"/>
                <a:gd name="T20" fmla="*/ 480 w 676"/>
                <a:gd name="T21" fmla="*/ 114 h 187"/>
                <a:gd name="T22" fmla="*/ 457 w 676"/>
                <a:gd name="T23" fmla="*/ 124 h 187"/>
                <a:gd name="T24" fmla="*/ 433 w 676"/>
                <a:gd name="T25" fmla="*/ 132 h 187"/>
                <a:gd name="T26" fmla="*/ 410 w 676"/>
                <a:gd name="T27" fmla="*/ 139 h 187"/>
                <a:gd name="T28" fmla="*/ 387 w 676"/>
                <a:gd name="T29" fmla="*/ 144 h 187"/>
                <a:gd name="T30" fmla="*/ 363 w 676"/>
                <a:gd name="T31" fmla="*/ 150 h 187"/>
                <a:gd name="T32" fmla="*/ 340 w 676"/>
                <a:gd name="T33" fmla="*/ 154 h 187"/>
                <a:gd name="T34" fmla="*/ 316 w 676"/>
                <a:gd name="T35" fmla="*/ 147 h 187"/>
                <a:gd name="T36" fmla="*/ 293 w 676"/>
                <a:gd name="T37" fmla="*/ 144 h 187"/>
                <a:gd name="T38" fmla="*/ 270 w 676"/>
                <a:gd name="T39" fmla="*/ 144 h 187"/>
                <a:gd name="T40" fmla="*/ 248 w 676"/>
                <a:gd name="T41" fmla="*/ 148 h 187"/>
                <a:gd name="T42" fmla="*/ 226 w 676"/>
                <a:gd name="T43" fmla="*/ 152 h 187"/>
                <a:gd name="T44" fmla="*/ 206 w 676"/>
                <a:gd name="T45" fmla="*/ 158 h 187"/>
                <a:gd name="T46" fmla="*/ 185 w 676"/>
                <a:gd name="T47" fmla="*/ 165 h 187"/>
                <a:gd name="T48" fmla="*/ 164 w 676"/>
                <a:gd name="T49" fmla="*/ 172 h 187"/>
                <a:gd name="T50" fmla="*/ 144 w 676"/>
                <a:gd name="T51" fmla="*/ 178 h 187"/>
                <a:gd name="T52" fmla="*/ 124 w 676"/>
                <a:gd name="T53" fmla="*/ 182 h 187"/>
                <a:gd name="T54" fmla="*/ 104 w 676"/>
                <a:gd name="T55" fmla="*/ 186 h 187"/>
                <a:gd name="T56" fmla="*/ 83 w 676"/>
                <a:gd name="T57" fmla="*/ 187 h 187"/>
                <a:gd name="T58" fmla="*/ 64 w 676"/>
                <a:gd name="T59" fmla="*/ 185 h 187"/>
                <a:gd name="T60" fmla="*/ 43 w 676"/>
                <a:gd name="T61" fmla="*/ 179 h 187"/>
                <a:gd name="T62" fmla="*/ 22 w 676"/>
                <a:gd name="T63" fmla="*/ 169 h 187"/>
                <a:gd name="T64" fmla="*/ 0 w 676"/>
                <a:gd name="T65" fmla="*/ 154 h 187"/>
                <a:gd name="T66" fmla="*/ 46 w 676"/>
                <a:gd name="T67" fmla="*/ 151 h 187"/>
                <a:gd name="T68" fmla="*/ 91 w 676"/>
                <a:gd name="T69" fmla="*/ 148 h 187"/>
                <a:gd name="T70" fmla="*/ 135 w 676"/>
                <a:gd name="T71" fmla="*/ 142 h 187"/>
                <a:gd name="T72" fmla="*/ 179 w 676"/>
                <a:gd name="T73" fmla="*/ 135 h 187"/>
                <a:gd name="T74" fmla="*/ 222 w 676"/>
                <a:gd name="T75" fmla="*/ 126 h 187"/>
                <a:gd name="T76" fmla="*/ 264 w 676"/>
                <a:gd name="T77" fmla="*/ 117 h 187"/>
                <a:gd name="T78" fmla="*/ 307 w 676"/>
                <a:gd name="T79" fmla="*/ 106 h 187"/>
                <a:gd name="T80" fmla="*/ 348 w 676"/>
                <a:gd name="T81" fmla="*/ 95 h 187"/>
                <a:gd name="T82" fmla="*/ 389 w 676"/>
                <a:gd name="T83" fmla="*/ 83 h 187"/>
                <a:gd name="T84" fmla="*/ 430 w 676"/>
                <a:gd name="T85" fmla="*/ 71 h 187"/>
                <a:gd name="T86" fmla="*/ 472 w 676"/>
                <a:gd name="T87" fmla="*/ 59 h 187"/>
                <a:gd name="T88" fmla="*/ 512 w 676"/>
                <a:gd name="T89" fmla="*/ 46 h 187"/>
                <a:gd name="T90" fmla="*/ 553 w 676"/>
                <a:gd name="T91" fmla="*/ 34 h 187"/>
                <a:gd name="T92" fmla="*/ 594 w 676"/>
                <a:gd name="T93" fmla="*/ 22 h 187"/>
                <a:gd name="T94" fmla="*/ 634 w 676"/>
                <a:gd name="T95" fmla="*/ 11 h 187"/>
                <a:gd name="T96" fmla="*/ 676 w 676"/>
                <a:gd name="T97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76" h="187">
                  <a:moveTo>
                    <a:pt x="676" y="0"/>
                  </a:moveTo>
                  <a:lnTo>
                    <a:pt x="661" y="12"/>
                  </a:lnTo>
                  <a:lnTo>
                    <a:pt x="645" y="23"/>
                  </a:lnTo>
                  <a:lnTo>
                    <a:pt x="626" y="36"/>
                  </a:lnTo>
                  <a:lnTo>
                    <a:pt x="608" y="48"/>
                  </a:lnTo>
                  <a:lnTo>
                    <a:pt x="588" y="60"/>
                  </a:lnTo>
                  <a:lnTo>
                    <a:pt x="568" y="72"/>
                  </a:lnTo>
                  <a:lnTo>
                    <a:pt x="547" y="83"/>
                  </a:lnTo>
                  <a:lnTo>
                    <a:pt x="525" y="94"/>
                  </a:lnTo>
                  <a:lnTo>
                    <a:pt x="502" y="104"/>
                  </a:lnTo>
                  <a:lnTo>
                    <a:pt x="480" y="114"/>
                  </a:lnTo>
                  <a:lnTo>
                    <a:pt x="457" y="124"/>
                  </a:lnTo>
                  <a:lnTo>
                    <a:pt x="433" y="132"/>
                  </a:lnTo>
                  <a:lnTo>
                    <a:pt x="410" y="139"/>
                  </a:lnTo>
                  <a:lnTo>
                    <a:pt x="387" y="144"/>
                  </a:lnTo>
                  <a:lnTo>
                    <a:pt x="363" y="150"/>
                  </a:lnTo>
                  <a:lnTo>
                    <a:pt x="340" y="154"/>
                  </a:lnTo>
                  <a:lnTo>
                    <a:pt x="316" y="147"/>
                  </a:lnTo>
                  <a:lnTo>
                    <a:pt x="293" y="144"/>
                  </a:lnTo>
                  <a:lnTo>
                    <a:pt x="270" y="144"/>
                  </a:lnTo>
                  <a:lnTo>
                    <a:pt x="248" y="148"/>
                  </a:lnTo>
                  <a:lnTo>
                    <a:pt x="226" y="152"/>
                  </a:lnTo>
                  <a:lnTo>
                    <a:pt x="206" y="158"/>
                  </a:lnTo>
                  <a:lnTo>
                    <a:pt x="185" y="165"/>
                  </a:lnTo>
                  <a:lnTo>
                    <a:pt x="164" y="172"/>
                  </a:lnTo>
                  <a:lnTo>
                    <a:pt x="144" y="178"/>
                  </a:lnTo>
                  <a:lnTo>
                    <a:pt x="124" y="182"/>
                  </a:lnTo>
                  <a:lnTo>
                    <a:pt x="104" y="186"/>
                  </a:lnTo>
                  <a:lnTo>
                    <a:pt x="83" y="187"/>
                  </a:lnTo>
                  <a:lnTo>
                    <a:pt x="64" y="185"/>
                  </a:lnTo>
                  <a:lnTo>
                    <a:pt x="43" y="179"/>
                  </a:lnTo>
                  <a:lnTo>
                    <a:pt x="22" y="169"/>
                  </a:lnTo>
                  <a:lnTo>
                    <a:pt x="0" y="154"/>
                  </a:lnTo>
                  <a:lnTo>
                    <a:pt x="46" y="151"/>
                  </a:lnTo>
                  <a:lnTo>
                    <a:pt x="91" y="148"/>
                  </a:lnTo>
                  <a:lnTo>
                    <a:pt x="135" y="142"/>
                  </a:lnTo>
                  <a:lnTo>
                    <a:pt x="179" y="135"/>
                  </a:lnTo>
                  <a:lnTo>
                    <a:pt x="222" y="126"/>
                  </a:lnTo>
                  <a:lnTo>
                    <a:pt x="264" y="117"/>
                  </a:lnTo>
                  <a:lnTo>
                    <a:pt x="307" y="106"/>
                  </a:lnTo>
                  <a:lnTo>
                    <a:pt x="348" y="95"/>
                  </a:lnTo>
                  <a:lnTo>
                    <a:pt x="389" y="83"/>
                  </a:lnTo>
                  <a:lnTo>
                    <a:pt x="430" y="71"/>
                  </a:lnTo>
                  <a:lnTo>
                    <a:pt x="472" y="59"/>
                  </a:lnTo>
                  <a:lnTo>
                    <a:pt x="512" y="46"/>
                  </a:lnTo>
                  <a:lnTo>
                    <a:pt x="553" y="34"/>
                  </a:lnTo>
                  <a:lnTo>
                    <a:pt x="594" y="22"/>
                  </a:lnTo>
                  <a:lnTo>
                    <a:pt x="634" y="11"/>
                  </a:lnTo>
                  <a:lnTo>
                    <a:pt x="6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2" name="Freeform 38"/>
            <p:cNvSpPr>
              <a:spLocks/>
            </p:cNvSpPr>
            <p:nvPr/>
          </p:nvSpPr>
          <p:spPr bwMode="auto">
            <a:xfrm>
              <a:off x="4384" y="2110"/>
              <a:ext cx="98" cy="31"/>
            </a:xfrm>
            <a:custGeom>
              <a:avLst/>
              <a:gdLst>
                <a:gd name="T0" fmla="*/ 587 w 587"/>
                <a:gd name="T1" fmla="*/ 125 h 186"/>
                <a:gd name="T2" fmla="*/ 570 w 587"/>
                <a:gd name="T3" fmla="*/ 148 h 186"/>
                <a:gd name="T4" fmla="*/ 550 w 587"/>
                <a:gd name="T5" fmla="*/ 164 h 186"/>
                <a:gd name="T6" fmla="*/ 530 w 587"/>
                <a:gd name="T7" fmla="*/ 177 h 186"/>
                <a:gd name="T8" fmla="*/ 507 w 587"/>
                <a:gd name="T9" fmla="*/ 184 h 186"/>
                <a:gd name="T10" fmla="*/ 482 w 587"/>
                <a:gd name="T11" fmla="*/ 186 h 186"/>
                <a:gd name="T12" fmla="*/ 457 w 587"/>
                <a:gd name="T13" fmla="*/ 186 h 186"/>
                <a:gd name="T14" fmla="*/ 430 w 587"/>
                <a:gd name="T15" fmla="*/ 183 h 186"/>
                <a:gd name="T16" fmla="*/ 404 w 587"/>
                <a:gd name="T17" fmla="*/ 177 h 186"/>
                <a:gd name="T18" fmla="*/ 376 w 587"/>
                <a:gd name="T19" fmla="*/ 170 h 186"/>
                <a:gd name="T20" fmla="*/ 347 w 587"/>
                <a:gd name="T21" fmla="*/ 162 h 186"/>
                <a:gd name="T22" fmla="*/ 320 w 587"/>
                <a:gd name="T23" fmla="*/ 153 h 186"/>
                <a:gd name="T24" fmla="*/ 292 w 587"/>
                <a:gd name="T25" fmla="*/ 145 h 186"/>
                <a:gd name="T26" fmla="*/ 264 w 587"/>
                <a:gd name="T27" fmla="*/ 137 h 186"/>
                <a:gd name="T28" fmla="*/ 238 w 587"/>
                <a:gd name="T29" fmla="*/ 131 h 186"/>
                <a:gd name="T30" fmla="*/ 211 w 587"/>
                <a:gd name="T31" fmla="*/ 126 h 186"/>
                <a:gd name="T32" fmla="*/ 186 w 587"/>
                <a:gd name="T33" fmla="*/ 125 h 186"/>
                <a:gd name="T34" fmla="*/ 0 w 587"/>
                <a:gd name="T35" fmla="*/ 0 h 186"/>
                <a:gd name="T36" fmla="*/ 33 w 587"/>
                <a:gd name="T37" fmla="*/ 20 h 186"/>
                <a:gd name="T38" fmla="*/ 66 w 587"/>
                <a:gd name="T39" fmla="*/ 37 h 186"/>
                <a:gd name="T40" fmla="*/ 100 w 587"/>
                <a:gd name="T41" fmla="*/ 54 h 186"/>
                <a:gd name="T42" fmla="*/ 134 w 587"/>
                <a:gd name="T43" fmla="*/ 67 h 186"/>
                <a:gd name="T44" fmla="*/ 169 w 587"/>
                <a:gd name="T45" fmla="*/ 81 h 186"/>
                <a:gd name="T46" fmla="*/ 204 w 587"/>
                <a:gd name="T47" fmla="*/ 92 h 186"/>
                <a:gd name="T48" fmla="*/ 240 w 587"/>
                <a:gd name="T49" fmla="*/ 101 h 186"/>
                <a:gd name="T50" fmla="*/ 277 w 587"/>
                <a:gd name="T51" fmla="*/ 109 h 186"/>
                <a:gd name="T52" fmla="*/ 315 w 587"/>
                <a:gd name="T53" fmla="*/ 116 h 186"/>
                <a:gd name="T54" fmla="*/ 352 w 587"/>
                <a:gd name="T55" fmla="*/ 122 h 186"/>
                <a:gd name="T56" fmla="*/ 390 w 587"/>
                <a:gd name="T57" fmla="*/ 125 h 186"/>
                <a:gd name="T58" fmla="*/ 429 w 587"/>
                <a:gd name="T59" fmla="*/ 127 h 186"/>
                <a:gd name="T60" fmla="*/ 468 w 587"/>
                <a:gd name="T61" fmla="*/ 128 h 186"/>
                <a:gd name="T62" fmla="*/ 508 w 587"/>
                <a:gd name="T63" fmla="*/ 128 h 186"/>
                <a:gd name="T64" fmla="*/ 547 w 587"/>
                <a:gd name="T65" fmla="*/ 127 h 186"/>
                <a:gd name="T66" fmla="*/ 587 w 587"/>
                <a:gd name="T67" fmla="*/ 12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87" h="186">
                  <a:moveTo>
                    <a:pt x="587" y="125"/>
                  </a:moveTo>
                  <a:lnTo>
                    <a:pt x="570" y="148"/>
                  </a:lnTo>
                  <a:lnTo>
                    <a:pt x="550" y="164"/>
                  </a:lnTo>
                  <a:lnTo>
                    <a:pt x="530" y="177"/>
                  </a:lnTo>
                  <a:lnTo>
                    <a:pt x="507" y="184"/>
                  </a:lnTo>
                  <a:lnTo>
                    <a:pt x="482" y="186"/>
                  </a:lnTo>
                  <a:lnTo>
                    <a:pt x="457" y="186"/>
                  </a:lnTo>
                  <a:lnTo>
                    <a:pt x="430" y="183"/>
                  </a:lnTo>
                  <a:lnTo>
                    <a:pt x="404" y="177"/>
                  </a:lnTo>
                  <a:lnTo>
                    <a:pt x="376" y="170"/>
                  </a:lnTo>
                  <a:lnTo>
                    <a:pt x="347" y="162"/>
                  </a:lnTo>
                  <a:lnTo>
                    <a:pt x="320" y="153"/>
                  </a:lnTo>
                  <a:lnTo>
                    <a:pt x="292" y="145"/>
                  </a:lnTo>
                  <a:lnTo>
                    <a:pt x="264" y="137"/>
                  </a:lnTo>
                  <a:lnTo>
                    <a:pt x="238" y="131"/>
                  </a:lnTo>
                  <a:lnTo>
                    <a:pt x="211" y="126"/>
                  </a:lnTo>
                  <a:lnTo>
                    <a:pt x="186" y="125"/>
                  </a:lnTo>
                  <a:lnTo>
                    <a:pt x="0" y="0"/>
                  </a:lnTo>
                  <a:lnTo>
                    <a:pt x="33" y="20"/>
                  </a:lnTo>
                  <a:lnTo>
                    <a:pt x="66" y="37"/>
                  </a:lnTo>
                  <a:lnTo>
                    <a:pt x="100" y="54"/>
                  </a:lnTo>
                  <a:lnTo>
                    <a:pt x="134" y="67"/>
                  </a:lnTo>
                  <a:lnTo>
                    <a:pt x="169" y="81"/>
                  </a:lnTo>
                  <a:lnTo>
                    <a:pt x="204" y="92"/>
                  </a:lnTo>
                  <a:lnTo>
                    <a:pt x="240" y="101"/>
                  </a:lnTo>
                  <a:lnTo>
                    <a:pt x="277" y="109"/>
                  </a:lnTo>
                  <a:lnTo>
                    <a:pt x="315" y="116"/>
                  </a:lnTo>
                  <a:lnTo>
                    <a:pt x="352" y="122"/>
                  </a:lnTo>
                  <a:lnTo>
                    <a:pt x="390" y="125"/>
                  </a:lnTo>
                  <a:lnTo>
                    <a:pt x="429" y="127"/>
                  </a:lnTo>
                  <a:lnTo>
                    <a:pt x="468" y="128"/>
                  </a:lnTo>
                  <a:lnTo>
                    <a:pt x="508" y="128"/>
                  </a:lnTo>
                  <a:lnTo>
                    <a:pt x="547" y="127"/>
                  </a:lnTo>
                  <a:lnTo>
                    <a:pt x="587" y="1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3" name="Freeform 39"/>
            <p:cNvSpPr>
              <a:spLocks/>
            </p:cNvSpPr>
            <p:nvPr/>
          </p:nvSpPr>
          <p:spPr bwMode="auto">
            <a:xfrm>
              <a:off x="4574" y="2212"/>
              <a:ext cx="48" cy="52"/>
            </a:xfrm>
            <a:custGeom>
              <a:avLst/>
              <a:gdLst>
                <a:gd name="T0" fmla="*/ 275 w 283"/>
                <a:gd name="T1" fmla="*/ 93 h 313"/>
                <a:gd name="T2" fmla="*/ 280 w 283"/>
                <a:gd name="T3" fmla="*/ 112 h 313"/>
                <a:gd name="T4" fmla="*/ 282 w 283"/>
                <a:gd name="T5" fmla="*/ 130 h 313"/>
                <a:gd name="T6" fmla="*/ 283 w 283"/>
                <a:gd name="T7" fmla="*/ 148 h 313"/>
                <a:gd name="T8" fmla="*/ 282 w 283"/>
                <a:gd name="T9" fmla="*/ 166 h 313"/>
                <a:gd name="T10" fmla="*/ 279 w 283"/>
                <a:gd name="T11" fmla="*/ 182 h 313"/>
                <a:gd name="T12" fmla="*/ 273 w 283"/>
                <a:gd name="T13" fmla="*/ 200 h 313"/>
                <a:gd name="T14" fmla="*/ 266 w 283"/>
                <a:gd name="T15" fmla="*/ 215 h 313"/>
                <a:gd name="T16" fmla="*/ 258 w 283"/>
                <a:gd name="T17" fmla="*/ 229 h 313"/>
                <a:gd name="T18" fmla="*/ 249 w 283"/>
                <a:gd name="T19" fmla="*/ 243 h 313"/>
                <a:gd name="T20" fmla="*/ 237 w 283"/>
                <a:gd name="T21" fmla="*/ 256 h 313"/>
                <a:gd name="T22" fmla="*/ 226 w 283"/>
                <a:gd name="T23" fmla="*/ 269 h 313"/>
                <a:gd name="T24" fmla="*/ 213 w 283"/>
                <a:gd name="T25" fmla="*/ 279 h 313"/>
                <a:gd name="T26" fmla="*/ 199 w 283"/>
                <a:gd name="T27" fmla="*/ 288 h 313"/>
                <a:gd name="T28" fmla="*/ 184 w 283"/>
                <a:gd name="T29" fmla="*/ 296 h 313"/>
                <a:gd name="T30" fmla="*/ 169 w 283"/>
                <a:gd name="T31" fmla="*/ 303 h 313"/>
                <a:gd name="T32" fmla="*/ 154 w 283"/>
                <a:gd name="T33" fmla="*/ 308 h 313"/>
                <a:gd name="T34" fmla="*/ 125 w 283"/>
                <a:gd name="T35" fmla="*/ 313 h 313"/>
                <a:gd name="T36" fmla="*/ 99 w 283"/>
                <a:gd name="T37" fmla="*/ 308 h 313"/>
                <a:gd name="T38" fmla="*/ 75 w 283"/>
                <a:gd name="T39" fmla="*/ 295 h 313"/>
                <a:gd name="T40" fmla="*/ 53 w 283"/>
                <a:gd name="T41" fmla="*/ 278 h 313"/>
                <a:gd name="T42" fmla="*/ 34 w 283"/>
                <a:gd name="T43" fmla="*/ 256 h 313"/>
                <a:gd name="T44" fmla="*/ 18 w 283"/>
                <a:gd name="T45" fmla="*/ 232 h 313"/>
                <a:gd name="T46" fmla="*/ 7 w 283"/>
                <a:gd name="T47" fmla="*/ 209 h 313"/>
                <a:gd name="T48" fmla="*/ 0 w 283"/>
                <a:gd name="T49" fmla="*/ 187 h 313"/>
                <a:gd name="T50" fmla="*/ 90 w 283"/>
                <a:gd name="T51" fmla="*/ 0 h 313"/>
                <a:gd name="T52" fmla="*/ 99 w 283"/>
                <a:gd name="T53" fmla="*/ 10 h 313"/>
                <a:gd name="T54" fmla="*/ 110 w 283"/>
                <a:gd name="T55" fmla="*/ 18 h 313"/>
                <a:gd name="T56" fmla="*/ 122 w 283"/>
                <a:gd name="T57" fmla="*/ 24 h 313"/>
                <a:gd name="T58" fmla="*/ 135 w 283"/>
                <a:gd name="T59" fmla="*/ 29 h 313"/>
                <a:gd name="T60" fmla="*/ 147 w 283"/>
                <a:gd name="T61" fmla="*/ 31 h 313"/>
                <a:gd name="T62" fmla="*/ 161 w 283"/>
                <a:gd name="T63" fmla="*/ 33 h 313"/>
                <a:gd name="T64" fmla="*/ 175 w 283"/>
                <a:gd name="T65" fmla="*/ 35 h 313"/>
                <a:gd name="T66" fmla="*/ 189 w 283"/>
                <a:gd name="T67" fmla="*/ 36 h 313"/>
                <a:gd name="T68" fmla="*/ 201 w 283"/>
                <a:gd name="T69" fmla="*/ 38 h 313"/>
                <a:gd name="T70" fmla="*/ 215 w 283"/>
                <a:gd name="T71" fmla="*/ 40 h 313"/>
                <a:gd name="T72" fmla="*/ 228 w 283"/>
                <a:gd name="T73" fmla="*/ 44 h 313"/>
                <a:gd name="T74" fmla="*/ 240 w 283"/>
                <a:gd name="T75" fmla="*/ 48 h 313"/>
                <a:gd name="T76" fmla="*/ 250 w 283"/>
                <a:gd name="T77" fmla="*/ 55 h 313"/>
                <a:gd name="T78" fmla="*/ 260 w 283"/>
                <a:gd name="T79" fmla="*/ 66 h 313"/>
                <a:gd name="T80" fmla="*/ 268 w 283"/>
                <a:gd name="T81" fmla="*/ 77 h 313"/>
                <a:gd name="T82" fmla="*/ 275 w 283"/>
                <a:gd name="T83" fmla="*/ 9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3" h="313">
                  <a:moveTo>
                    <a:pt x="275" y="93"/>
                  </a:moveTo>
                  <a:lnTo>
                    <a:pt x="280" y="112"/>
                  </a:lnTo>
                  <a:lnTo>
                    <a:pt x="282" y="130"/>
                  </a:lnTo>
                  <a:lnTo>
                    <a:pt x="283" y="148"/>
                  </a:lnTo>
                  <a:lnTo>
                    <a:pt x="282" y="166"/>
                  </a:lnTo>
                  <a:lnTo>
                    <a:pt x="279" y="182"/>
                  </a:lnTo>
                  <a:lnTo>
                    <a:pt x="273" y="200"/>
                  </a:lnTo>
                  <a:lnTo>
                    <a:pt x="266" y="215"/>
                  </a:lnTo>
                  <a:lnTo>
                    <a:pt x="258" y="229"/>
                  </a:lnTo>
                  <a:lnTo>
                    <a:pt x="249" y="243"/>
                  </a:lnTo>
                  <a:lnTo>
                    <a:pt x="237" y="256"/>
                  </a:lnTo>
                  <a:lnTo>
                    <a:pt x="226" y="269"/>
                  </a:lnTo>
                  <a:lnTo>
                    <a:pt x="213" y="279"/>
                  </a:lnTo>
                  <a:lnTo>
                    <a:pt x="199" y="288"/>
                  </a:lnTo>
                  <a:lnTo>
                    <a:pt x="184" y="296"/>
                  </a:lnTo>
                  <a:lnTo>
                    <a:pt x="169" y="303"/>
                  </a:lnTo>
                  <a:lnTo>
                    <a:pt x="154" y="308"/>
                  </a:lnTo>
                  <a:lnTo>
                    <a:pt x="125" y="313"/>
                  </a:lnTo>
                  <a:lnTo>
                    <a:pt x="99" y="308"/>
                  </a:lnTo>
                  <a:lnTo>
                    <a:pt x="75" y="295"/>
                  </a:lnTo>
                  <a:lnTo>
                    <a:pt x="53" y="278"/>
                  </a:lnTo>
                  <a:lnTo>
                    <a:pt x="34" y="256"/>
                  </a:lnTo>
                  <a:lnTo>
                    <a:pt x="18" y="232"/>
                  </a:lnTo>
                  <a:lnTo>
                    <a:pt x="7" y="209"/>
                  </a:lnTo>
                  <a:lnTo>
                    <a:pt x="0" y="187"/>
                  </a:lnTo>
                  <a:lnTo>
                    <a:pt x="90" y="0"/>
                  </a:lnTo>
                  <a:lnTo>
                    <a:pt x="99" y="10"/>
                  </a:lnTo>
                  <a:lnTo>
                    <a:pt x="110" y="18"/>
                  </a:lnTo>
                  <a:lnTo>
                    <a:pt x="122" y="24"/>
                  </a:lnTo>
                  <a:lnTo>
                    <a:pt x="135" y="29"/>
                  </a:lnTo>
                  <a:lnTo>
                    <a:pt x="147" y="31"/>
                  </a:lnTo>
                  <a:lnTo>
                    <a:pt x="161" y="33"/>
                  </a:lnTo>
                  <a:lnTo>
                    <a:pt x="175" y="35"/>
                  </a:lnTo>
                  <a:lnTo>
                    <a:pt x="189" y="36"/>
                  </a:lnTo>
                  <a:lnTo>
                    <a:pt x="201" y="38"/>
                  </a:lnTo>
                  <a:lnTo>
                    <a:pt x="215" y="40"/>
                  </a:lnTo>
                  <a:lnTo>
                    <a:pt x="228" y="44"/>
                  </a:lnTo>
                  <a:lnTo>
                    <a:pt x="240" y="48"/>
                  </a:lnTo>
                  <a:lnTo>
                    <a:pt x="250" y="55"/>
                  </a:lnTo>
                  <a:lnTo>
                    <a:pt x="260" y="66"/>
                  </a:lnTo>
                  <a:lnTo>
                    <a:pt x="268" y="77"/>
                  </a:lnTo>
                  <a:lnTo>
                    <a:pt x="275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4" name="Freeform 40"/>
            <p:cNvSpPr>
              <a:spLocks/>
            </p:cNvSpPr>
            <p:nvPr/>
          </p:nvSpPr>
          <p:spPr bwMode="auto">
            <a:xfrm>
              <a:off x="4841" y="2218"/>
              <a:ext cx="77" cy="32"/>
            </a:xfrm>
            <a:custGeom>
              <a:avLst/>
              <a:gdLst>
                <a:gd name="T0" fmla="*/ 0 w 461"/>
                <a:gd name="T1" fmla="*/ 187 h 196"/>
                <a:gd name="T2" fmla="*/ 32 w 461"/>
                <a:gd name="T3" fmla="*/ 186 h 196"/>
                <a:gd name="T4" fmla="*/ 64 w 461"/>
                <a:gd name="T5" fmla="*/ 183 h 196"/>
                <a:gd name="T6" fmla="*/ 95 w 461"/>
                <a:gd name="T7" fmla="*/ 177 h 196"/>
                <a:gd name="T8" fmla="*/ 125 w 461"/>
                <a:gd name="T9" fmla="*/ 169 h 196"/>
                <a:gd name="T10" fmla="*/ 155 w 461"/>
                <a:gd name="T11" fmla="*/ 159 h 196"/>
                <a:gd name="T12" fmla="*/ 184 w 461"/>
                <a:gd name="T13" fmla="*/ 148 h 196"/>
                <a:gd name="T14" fmla="*/ 213 w 461"/>
                <a:gd name="T15" fmla="*/ 136 h 196"/>
                <a:gd name="T16" fmla="*/ 241 w 461"/>
                <a:gd name="T17" fmla="*/ 123 h 196"/>
                <a:gd name="T18" fmla="*/ 269 w 461"/>
                <a:gd name="T19" fmla="*/ 109 h 196"/>
                <a:gd name="T20" fmla="*/ 297 w 461"/>
                <a:gd name="T21" fmla="*/ 94 h 196"/>
                <a:gd name="T22" fmla="*/ 324 w 461"/>
                <a:gd name="T23" fmla="*/ 78 h 196"/>
                <a:gd name="T24" fmla="*/ 351 w 461"/>
                <a:gd name="T25" fmla="*/ 63 h 196"/>
                <a:gd name="T26" fmla="*/ 379 w 461"/>
                <a:gd name="T27" fmla="*/ 46 h 196"/>
                <a:gd name="T28" fmla="*/ 405 w 461"/>
                <a:gd name="T29" fmla="*/ 30 h 196"/>
                <a:gd name="T30" fmla="*/ 433 w 461"/>
                <a:gd name="T31" fmla="*/ 15 h 196"/>
                <a:gd name="T32" fmla="*/ 461 w 461"/>
                <a:gd name="T33" fmla="*/ 0 h 196"/>
                <a:gd name="T34" fmla="*/ 442 w 461"/>
                <a:gd name="T35" fmla="*/ 26 h 196"/>
                <a:gd name="T36" fmla="*/ 422 w 461"/>
                <a:gd name="T37" fmla="*/ 50 h 196"/>
                <a:gd name="T38" fmla="*/ 400 w 461"/>
                <a:gd name="T39" fmla="*/ 72 h 196"/>
                <a:gd name="T40" fmla="*/ 377 w 461"/>
                <a:gd name="T41" fmla="*/ 94 h 196"/>
                <a:gd name="T42" fmla="*/ 351 w 461"/>
                <a:gd name="T43" fmla="*/ 112 h 196"/>
                <a:gd name="T44" fmla="*/ 325 w 461"/>
                <a:gd name="T45" fmla="*/ 131 h 196"/>
                <a:gd name="T46" fmla="*/ 296 w 461"/>
                <a:gd name="T47" fmla="*/ 146 h 196"/>
                <a:gd name="T48" fmla="*/ 267 w 461"/>
                <a:gd name="T49" fmla="*/ 159 h 196"/>
                <a:gd name="T50" fmla="*/ 236 w 461"/>
                <a:gd name="T51" fmla="*/ 172 h 196"/>
                <a:gd name="T52" fmla="*/ 205 w 461"/>
                <a:gd name="T53" fmla="*/ 181 h 196"/>
                <a:gd name="T54" fmla="*/ 173 w 461"/>
                <a:gd name="T55" fmla="*/ 188 h 196"/>
                <a:gd name="T56" fmla="*/ 139 w 461"/>
                <a:gd name="T57" fmla="*/ 193 h 196"/>
                <a:gd name="T58" fmla="*/ 106 w 461"/>
                <a:gd name="T59" fmla="*/ 196 h 196"/>
                <a:gd name="T60" fmla="*/ 71 w 461"/>
                <a:gd name="T61" fmla="*/ 195 h 196"/>
                <a:gd name="T62" fmla="*/ 35 w 461"/>
                <a:gd name="T63" fmla="*/ 193 h 196"/>
                <a:gd name="T64" fmla="*/ 0 w 461"/>
                <a:gd name="T65" fmla="*/ 18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1" h="196">
                  <a:moveTo>
                    <a:pt x="0" y="187"/>
                  </a:moveTo>
                  <a:lnTo>
                    <a:pt x="32" y="186"/>
                  </a:lnTo>
                  <a:lnTo>
                    <a:pt x="64" y="183"/>
                  </a:lnTo>
                  <a:lnTo>
                    <a:pt x="95" y="177"/>
                  </a:lnTo>
                  <a:lnTo>
                    <a:pt x="125" y="169"/>
                  </a:lnTo>
                  <a:lnTo>
                    <a:pt x="155" y="159"/>
                  </a:lnTo>
                  <a:lnTo>
                    <a:pt x="184" y="148"/>
                  </a:lnTo>
                  <a:lnTo>
                    <a:pt x="213" y="136"/>
                  </a:lnTo>
                  <a:lnTo>
                    <a:pt x="241" y="123"/>
                  </a:lnTo>
                  <a:lnTo>
                    <a:pt x="269" y="109"/>
                  </a:lnTo>
                  <a:lnTo>
                    <a:pt x="297" y="94"/>
                  </a:lnTo>
                  <a:lnTo>
                    <a:pt x="324" y="78"/>
                  </a:lnTo>
                  <a:lnTo>
                    <a:pt x="351" y="63"/>
                  </a:lnTo>
                  <a:lnTo>
                    <a:pt x="379" y="46"/>
                  </a:lnTo>
                  <a:lnTo>
                    <a:pt x="405" y="30"/>
                  </a:lnTo>
                  <a:lnTo>
                    <a:pt x="433" y="15"/>
                  </a:lnTo>
                  <a:lnTo>
                    <a:pt x="461" y="0"/>
                  </a:lnTo>
                  <a:lnTo>
                    <a:pt x="442" y="26"/>
                  </a:lnTo>
                  <a:lnTo>
                    <a:pt x="422" y="50"/>
                  </a:lnTo>
                  <a:lnTo>
                    <a:pt x="400" y="72"/>
                  </a:lnTo>
                  <a:lnTo>
                    <a:pt x="377" y="94"/>
                  </a:lnTo>
                  <a:lnTo>
                    <a:pt x="351" y="112"/>
                  </a:lnTo>
                  <a:lnTo>
                    <a:pt x="325" y="131"/>
                  </a:lnTo>
                  <a:lnTo>
                    <a:pt x="296" y="146"/>
                  </a:lnTo>
                  <a:lnTo>
                    <a:pt x="267" y="159"/>
                  </a:lnTo>
                  <a:lnTo>
                    <a:pt x="236" y="172"/>
                  </a:lnTo>
                  <a:lnTo>
                    <a:pt x="205" y="181"/>
                  </a:lnTo>
                  <a:lnTo>
                    <a:pt x="173" y="188"/>
                  </a:lnTo>
                  <a:lnTo>
                    <a:pt x="139" y="193"/>
                  </a:lnTo>
                  <a:lnTo>
                    <a:pt x="106" y="196"/>
                  </a:lnTo>
                  <a:lnTo>
                    <a:pt x="71" y="195"/>
                  </a:lnTo>
                  <a:lnTo>
                    <a:pt x="35" y="193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5" name="Freeform 41"/>
            <p:cNvSpPr>
              <a:spLocks/>
            </p:cNvSpPr>
            <p:nvPr/>
          </p:nvSpPr>
          <p:spPr bwMode="auto">
            <a:xfrm>
              <a:off x="4589" y="2228"/>
              <a:ext cx="22" cy="21"/>
            </a:xfrm>
            <a:custGeom>
              <a:avLst/>
              <a:gdLst>
                <a:gd name="T0" fmla="*/ 126 w 130"/>
                <a:gd name="T1" fmla="*/ 34 h 127"/>
                <a:gd name="T2" fmla="*/ 130 w 130"/>
                <a:gd name="T3" fmla="*/ 50 h 127"/>
                <a:gd name="T4" fmla="*/ 126 w 130"/>
                <a:gd name="T5" fmla="*/ 63 h 127"/>
                <a:gd name="T6" fmla="*/ 120 w 130"/>
                <a:gd name="T7" fmla="*/ 74 h 127"/>
                <a:gd name="T8" fmla="*/ 110 w 130"/>
                <a:gd name="T9" fmla="*/ 86 h 127"/>
                <a:gd name="T10" fmla="*/ 98 w 130"/>
                <a:gd name="T11" fmla="*/ 95 h 127"/>
                <a:gd name="T12" fmla="*/ 87 w 130"/>
                <a:gd name="T13" fmla="*/ 105 h 127"/>
                <a:gd name="T14" fmla="*/ 75 w 130"/>
                <a:gd name="T15" fmla="*/ 116 h 127"/>
                <a:gd name="T16" fmla="*/ 66 w 130"/>
                <a:gd name="T17" fmla="*/ 127 h 127"/>
                <a:gd name="T18" fmla="*/ 2 w 130"/>
                <a:gd name="T19" fmla="*/ 127 h 127"/>
                <a:gd name="T20" fmla="*/ 0 w 130"/>
                <a:gd name="T21" fmla="*/ 103 h 127"/>
                <a:gd name="T22" fmla="*/ 0 w 130"/>
                <a:gd name="T23" fmla="*/ 82 h 127"/>
                <a:gd name="T24" fmla="*/ 4 w 130"/>
                <a:gd name="T25" fmla="*/ 65 h 127"/>
                <a:gd name="T26" fmla="*/ 11 w 130"/>
                <a:gd name="T27" fmla="*/ 50 h 127"/>
                <a:gd name="T28" fmla="*/ 20 w 130"/>
                <a:gd name="T29" fmla="*/ 36 h 127"/>
                <a:gd name="T30" fmla="*/ 32 w 130"/>
                <a:gd name="T31" fmla="*/ 24 h 127"/>
                <a:gd name="T32" fmla="*/ 48 w 130"/>
                <a:gd name="T33" fmla="*/ 13 h 127"/>
                <a:gd name="T34" fmla="*/ 66 w 130"/>
                <a:gd name="T35" fmla="*/ 1 h 127"/>
                <a:gd name="T36" fmla="*/ 77 w 130"/>
                <a:gd name="T37" fmla="*/ 0 h 127"/>
                <a:gd name="T38" fmla="*/ 86 w 130"/>
                <a:gd name="T39" fmla="*/ 1 h 127"/>
                <a:gd name="T40" fmla="*/ 94 w 130"/>
                <a:gd name="T41" fmla="*/ 5 h 127"/>
                <a:gd name="T42" fmla="*/ 101 w 130"/>
                <a:gd name="T43" fmla="*/ 9 h 127"/>
                <a:gd name="T44" fmla="*/ 108 w 130"/>
                <a:gd name="T45" fmla="*/ 15 h 127"/>
                <a:gd name="T46" fmla="*/ 113 w 130"/>
                <a:gd name="T47" fmla="*/ 21 h 127"/>
                <a:gd name="T48" fmla="*/ 120 w 130"/>
                <a:gd name="T49" fmla="*/ 28 h 127"/>
                <a:gd name="T50" fmla="*/ 126 w 130"/>
                <a:gd name="T51" fmla="*/ 34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0" h="127">
                  <a:moveTo>
                    <a:pt x="126" y="34"/>
                  </a:moveTo>
                  <a:lnTo>
                    <a:pt x="130" y="50"/>
                  </a:lnTo>
                  <a:lnTo>
                    <a:pt x="126" y="63"/>
                  </a:lnTo>
                  <a:lnTo>
                    <a:pt x="120" y="74"/>
                  </a:lnTo>
                  <a:lnTo>
                    <a:pt x="110" y="86"/>
                  </a:lnTo>
                  <a:lnTo>
                    <a:pt x="98" y="95"/>
                  </a:lnTo>
                  <a:lnTo>
                    <a:pt x="87" y="105"/>
                  </a:lnTo>
                  <a:lnTo>
                    <a:pt x="75" y="116"/>
                  </a:lnTo>
                  <a:lnTo>
                    <a:pt x="66" y="127"/>
                  </a:lnTo>
                  <a:lnTo>
                    <a:pt x="2" y="127"/>
                  </a:lnTo>
                  <a:lnTo>
                    <a:pt x="0" y="103"/>
                  </a:lnTo>
                  <a:lnTo>
                    <a:pt x="0" y="82"/>
                  </a:lnTo>
                  <a:lnTo>
                    <a:pt x="4" y="65"/>
                  </a:lnTo>
                  <a:lnTo>
                    <a:pt x="11" y="50"/>
                  </a:lnTo>
                  <a:lnTo>
                    <a:pt x="20" y="36"/>
                  </a:lnTo>
                  <a:lnTo>
                    <a:pt x="32" y="24"/>
                  </a:lnTo>
                  <a:lnTo>
                    <a:pt x="48" y="13"/>
                  </a:lnTo>
                  <a:lnTo>
                    <a:pt x="66" y="1"/>
                  </a:lnTo>
                  <a:lnTo>
                    <a:pt x="77" y="0"/>
                  </a:lnTo>
                  <a:lnTo>
                    <a:pt x="86" y="1"/>
                  </a:lnTo>
                  <a:lnTo>
                    <a:pt x="94" y="5"/>
                  </a:lnTo>
                  <a:lnTo>
                    <a:pt x="101" y="9"/>
                  </a:lnTo>
                  <a:lnTo>
                    <a:pt x="108" y="15"/>
                  </a:lnTo>
                  <a:lnTo>
                    <a:pt x="113" y="21"/>
                  </a:lnTo>
                  <a:lnTo>
                    <a:pt x="120" y="28"/>
                  </a:lnTo>
                  <a:lnTo>
                    <a:pt x="126" y="34"/>
                  </a:lnTo>
                  <a:close/>
                </a:path>
              </a:pathLst>
            </a:custGeom>
            <a:solidFill>
              <a:srgbClr val="AF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6" name="Freeform 42"/>
            <p:cNvSpPr>
              <a:spLocks/>
            </p:cNvSpPr>
            <p:nvPr/>
          </p:nvSpPr>
          <p:spPr bwMode="auto">
            <a:xfrm>
              <a:off x="4820" y="2249"/>
              <a:ext cx="144" cy="169"/>
            </a:xfrm>
            <a:custGeom>
              <a:avLst/>
              <a:gdLst>
                <a:gd name="T0" fmla="*/ 865 w 865"/>
                <a:gd name="T1" fmla="*/ 474 h 1013"/>
                <a:gd name="T2" fmla="*/ 861 w 865"/>
                <a:gd name="T3" fmla="*/ 538 h 1013"/>
                <a:gd name="T4" fmla="*/ 847 w 865"/>
                <a:gd name="T5" fmla="*/ 598 h 1013"/>
                <a:gd name="T6" fmla="*/ 824 w 865"/>
                <a:gd name="T7" fmla="*/ 654 h 1013"/>
                <a:gd name="T8" fmla="*/ 794 w 865"/>
                <a:gd name="T9" fmla="*/ 705 h 1013"/>
                <a:gd name="T10" fmla="*/ 769 w 865"/>
                <a:gd name="T11" fmla="*/ 721 h 1013"/>
                <a:gd name="T12" fmla="*/ 791 w 865"/>
                <a:gd name="T13" fmla="*/ 678 h 1013"/>
                <a:gd name="T14" fmla="*/ 805 w 865"/>
                <a:gd name="T15" fmla="*/ 633 h 1013"/>
                <a:gd name="T16" fmla="*/ 784 w 865"/>
                <a:gd name="T17" fmla="*/ 594 h 1013"/>
                <a:gd name="T18" fmla="*/ 747 w 865"/>
                <a:gd name="T19" fmla="*/ 584 h 1013"/>
                <a:gd name="T20" fmla="*/ 708 w 865"/>
                <a:gd name="T21" fmla="*/ 584 h 1013"/>
                <a:gd name="T22" fmla="*/ 658 w 865"/>
                <a:gd name="T23" fmla="*/ 670 h 1013"/>
                <a:gd name="T24" fmla="*/ 632 w 865"/>
                <a:gd name="T25" fmla="*/ 772 h 1013"/>
                <a:gd name="T26" fmla="*/ 608 w 865"/>
                <a:gd name="T27" fmla="*/ 872 h 1013"/>
                <a:gd name="T28" fmla="*/ 563 w 865"/>
                <a:gd name="T29" fmla="*/ 955 h 1013"/>
                <a:gd name="T30" fmla="*/ 475 w 865"/>
                <a:gd name="T31" fmla="*/ 1006 h 1013"/>
                <a:gd name="T32" fmla="*/ 479 w 865"/>
                <a:gd name="T33" fmla="*/ 987 h 1013"/>
                <a:gd name="T34" fmla="*/ 521 w 865"/>
                <a:gd name="T35" fmla="*/ 930 h 1013"/>
                <a:gd name="T36" fmla="*/ 543 w 865"/>
                <a:gd name="T37" fmla="*/ 856 h 1013"/>
                <a:gd name="T38" fmla="*/ 556 w 865"/>
                <a:gd name="T39" fmla="*/ 775 h 1013"/>
                <a:gd name="T40" fmla="*/ 570 w 865"/>
                <a:gd name="T41" fmla="*/ 693 h 1013"/>
                <a:gd name="T42" fmla="*/ 579 w 865"/>
                <a:gd name="T43" fmla="*/ 631 h 1013"/>
                <a:gd name="T44" fmla="*/ 545 w 865"/>
                <a:gd name="T45" fmla="*/ 615 h 1013"/>
                <a:gd name="T46" fmla="*/ 505 w 865"/>
                <a:gd name="T47" fmla="*/ 615 h 1013"/>
                <a:gd name="T48" fmla="*/ 474 w 865"/>
                <a:gd name="T49" fmla="*/ 661 h 1013"/>
                <a:gd name="T50" fmla="*/ 457 w 865"/>
                <a:gd name="T51" fmla="*/ 737 h 1013"/>
                <a:gd name="T52" fmla="*/ 442 w 865"/>
                <a:gd name="T53" fmla="*/ 812 h 1013"/>
                <a:gd name="T54" fmla="*/ 413 w 865"/>
                <a:gd name="T55" fmla="*/ 880 h 1013"/>
                <a:gd name="T56" fmla="*/ 361 w 865"/>
                <a:gd name="T57" fmla="*/ 931 h 1013"/>
                <a:gd name="T58" fmla="*/ 92 w 865"/>
                <a:gd name="T59" fmla="*/ 923 h 1013"/>
                <a:gd name="T60" fmla="*/ 124 w 865"/>
                <a:gd name="T61" fmla="*/ 836 h 1013"/>
                <a:gd name="T62" fmla="*/ 163 w 865"/>
                <a:gd name="T63" fmla="*/ 830 h 1013"/>
                <a:gd name="T64" fmla="*/ 197 w 865"/>
                <a:gd name="T65" fmla="*/ 811 h 1013"/>
                <a:gd name="T66" fmla="*/ 228 w 865"/>
                <a:gd name="T67" fmla="*/ 784 h 1013"/>
                <a:gd name="T68" fmla="*/ 258 w 865"/>
                <a:gd name="T69" fmla="*/ 756 h 1013"/>
                <a:gd name="T70" fmla="*/ 279 w 865"/>
                <a:gd name="T71" fmla="*/ 708 h 1013"/>
                <a:gd name="T72" fmla="*/ 280 w 865"/>
                <a:gd name="T73" fmla="*/ 623 h 1013"/>
                <a:gd name="T74" fmla="*/ 272 w 865"/>
                <a:gd name="T75" fmla="*/ 540 h 1013"/>
                <a:gd name="T76" fmla="*/ 253 w 865"/>
                <a:gd name="T77" fmla="*/ 464 h 1013"/>
                <a:gd name="T78" fmla="*/ 215 w 865"/>
                <a:gd name="T79" fmla="*/ 395 h 1013"/>
                <a:gd name="T80" fmla="*/ 153 w 865"/>
                <a:gd name="T81" fmla="*/ 337 h 1013"/>
                <a:gd name="T82" fmla="*/ 130 w 865"/>
                <a:gd name="T83" fmla="*/ 384 h 1013"/>
                <a:gd name="T84" fmla="*/ 120 w 865"/>
                <a:gd name="T85" fmla="*/ 438 h 1013"/>
                <a:gd name="T86" fmla="*/ 120 w 865"/>
                <a:gd name="T87" fmla="*/ 495 h 1013"/>
                <a:gd name="T88" fmla="*/ 129 w 865"/>
                <a:gd name="T89" fmla="*/ 550 h 1013"/>
                <a:gd name="T90" fmla="*/ 147 w 865"/>
                <a:gd name="T91" fmla="*/ 600 h 1013"/>
                <a:gd name="T92" fmla="*/ 99 w 865"/>
                <a:gd name="T93" fmla="*/ 591 h 1013"/>
                <a:gd name="T94" fmla="*/ 42 w 865"/>
                <a:gd name="T95" fmla="*/ 533 h 1013"/>
                <a:gd name="T96" fmla="*/ 9 w 865"/>
                <a:gd name="T97" fmla="*/ 458 h 1013"/>
                <a:gd name="T98" fmla="*/ 0 w 865"/>
                <a:gd name="T99" fmla="*/ 375 h 1013"/>
                <a:gd name="T100" fmla="*/ 13 w 865"/>
                <a:gd name="T101" fmla="*/ 293 h 1013"/>
                <a:gd name="T102" fmla="*/ 47 w 865"/>
                <a:gd name="T103" fmla="*/ 233 h 1013"/>
                <a:gd name="T104" fmla="*/ 64 w 865"/>
                <a:gd name="T105" fmla="*/ 188 h 1013"/>
                <a:gd name="T106" fmla="*/ 61 w 865"/>
                <a:gd name="T107" fmla="*/ 136 h 1013"/>
                <a:gd name="T108" fmla="*/ 166 w 865"/>
                <a:gd name="T109" fmla="*/ 142 h 1013"/>
                <a:gd name="T110" fmla="*/ 331 w 865"/>
                <a:gd name="T111" fmla="*/ 98 h 1013"/>
                <a:gd name="T112" fmla="*/ 490 w 865"/>
                <a:gd name="T113" fmla="*/ 27 h 1013"/>
                <a:gd name="T114" fmla="*/ 625 w 865"/>
                <a:gd name="T115" fmla="*/ 0 h 1013"/>
                <a:gd name="T116" fmla="*/ 715 w 865"/>
                <a:gd name="T117" fmla="*/ 87 h 1013"/>
                <a:gd name="T118" fmla="*/ 861 w 865"/>
                <a:gd name="T119" fmla="*/ 429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5" h="1013">
                  <a:moveTo>
                    <a:pt x="861" y="429"/>
                  </a:moveTo>
                  <a:lnTo>
                    <a:pt x="864" y="452"/>
                  </a:lnTo>
                  <a:lnTo>
                    <a:pt x="865" y="474"/>
                  </a:lnTo>
                  <a:lnTo>
                    <a:pt x="865" y="496"/>
                  </a:lnTo>
                  <a:lnTo>
                    <a:pt x="864" y="517"/>
                  </a:lnTo>
                  <a:lnTo>
                    <a:pt x="861" y="538"/>
                  </a:lnTo>
                  <a:lnTo>
                    <a:pt x="858" y="558"/>
                  </a:lnTo>
                  <a:lnTo>
                    <a:pt x="853" y="578"/>
                  </a:lnTo>
                  <a:lnTo>
                    <a:pt x="847" y="598"/>
                  </a:lnTo>
                  <a:lnTo>
                    <a:pt x="841" y="617"/>
                  </a:lnTo>
                  <a:lnTo>
                    <a:pt x="834" y="636"/>
                  </a:lnTo>
                  <a:lnTo>
                    <a:pt x="824" y="654"/>
                  </a:lnTo>
                  <a:lnTo>
                    <a:pt x="815" y="671"/>
                  </a:lnTo>
                  <a:lnTo>
                    <a:pt x="805" y="689"/>
                  </a:lnTo>
                  <a:lnTo>
                    <a:pt x="794" y="705"/>
                  </a:lnTo>
                  <a:lnTo>
                    <a:pt x="782" y="721"/>
                  </a:lnTo>
                  <a:lnTo>
                    <a:pt x="769" y="737"/>
                  </a:lnTo>
                  <a:lnTo>
                    <a:pt x="769" y="721"/>
                  </a:lnTo>
                  <a:lnTo>
                    <a:pt x="775" y="706"/>
                  </a:lnTo>
                  <a:lnTo>
                    <a:pt x="782" y="692"/>
                  </a:lnTo>
                  <a:lnTo>
                    <a:pt x="791" y="678"/>
                  </a:lnTo>
                  <a:lnTo>
                    <a:pt x="799" y="664"/>
                  </a:lnTo>
                  <a:lnTo>
                    <a:pt x="804" y="649"/>
                  </a:lnTo>
                  <a:lnTo>
                    <a:pt x="805" y="633"/>
                  </a:lnTo>
                  <a:lnTo>
                    <a:pt x="800" y="615"/>
                  </a:lnTo>
                  <a:lnTo>
                    <a:pt x="793" y="602"/>
                  </a:lnTo>
                  <a:lnTo>
                    <a:pt x="784" y="594"/>
                  </a:lnTo>
                  <a:lnTo>
                    <a:pt x="773" y="588"/>
                  </a:lnTo>
                  <a:lnTo>
                    <a:pt x="760" y="585"/>
                  </a:lnTo>
                  <a:lnTo>
                    <a:pt x="747" y="584"/>
                  </a:lnTo>
                  <a:lnTo>
                    <a:pt x="733" y="584"/>
                  </a:lnTo>
                  <a:lnTo>
                    <a:pt x="721" y="584"/>
                  </a:lnTo>
                  <a:lnTo>
                    <a:pt x="708" y="584"/>
                  </a:lnTo>
                  <a:lnTo>
                    <a:pt x="687" y="610"/>
                  </a:lnTo>
                  <a:lnTo>
                    <a:pt x="671" y="639"/>
                  </a:lnTo>
                  <a:lnTo>
                    <a:pt x="658" y="670"/>
                  </a:lnTo>
                  <a:lnTo>
                    <a:pt x="648" y="704"/>
                  </a:lnTo>
                  <a:lnTo>
                    <a:pt x="640" y="737"/>
                  </a:lnTo>
                  <a:lnTo>
                    <a:pt x="632" y="772"/>
                  </a:lnTo>
                  <a:lnTo>
                    <a:pt x="625" y="806"/>
                  </a:lnTo>
                  <a:lnTo>
                    <a:pt x="617" y="840"/>
                  </a:lnTo>
                  <a:lnTo>
                    <a:pt x="608" y="872"/>
                  </a:lnTo>
                  <a:lnTo>
                    <a:pt x="596" y="902"/>
                  </a:lnTo>
                  <a:lnTo>
                    <a:pt x="581" y="930"/>
                  </a:lnTo>
                  <a:lnTo>
                    <a:pt x="563" y="955"/>
                  </a:lnTo>
                  <a:lnTo>
                    <a:pt x="539" y="976"/>
                  </a:lnTo>
                  <a:lnTo>
                    <a:pt x="510" y="993"/>
                  </a:lnTo>
                  <a:lnTo>
                    <a:pt x="475" y="1006"/>
                  </a:lnTo>
                  <a:lnTo>
                    <a:pt x="432" y="1013"/>
                  </a:lnTo>
                  <a:lnTo>
                    <a:pt x="458" y="1001"/>
                  </a:lnTo>
                  <a:lnTo>
                    <a:pt x="479" y="987"/>
                  </a:lnTo>
                  <a:lnTo>
                    <a:pt x="496" y="970"/>
                  </a:lnTo>
                  <a:lnTo>
                    <a:pt x="510" y="952"/>
                  </a:lnTo>
                  <a:lnTo>
                    <a:pt x="521" y="930"/>
                  </a:lnTo>
                  <a:lnTo>
                    <a:pt x="530" y="907"/>
                  </a:lnTo>
                  <a:lnTo>
                    <a:pt x="537" y="882"/>
                  </a:lnTo>
                  <a:lnTo>
                    <a:pt x="543" y="856"/>
                  </a:lnTo>
                  <a:lnTo>
                    <a:pt x="548" y="829"/>
                  </a:lnTo>
                  <a:lnTo>
                    <a:pt x="551" y="803"/>
                  </a:lnTo>
                  <a:lnTo>
                    <a:pt x="556" y="775"/>
                  </a:lnTo>
                  <a:lnTo>
                    <a:pt x="559" y="747"/>
                  </a:lnTo>
                  <a:lnTo>
                    <a:pt x="564" y="720"/>
                  </a:lnTo>
                  <a:lnTo>
                    <a:pt x="570" y="693"/>
                  </a:lnTo>
                  <a:lnTo>
                    <a:pt x="577" y="668"/>
                  </a:lnTo>
                  <a:lnTo>
                    <a:pt x="586" y="644"/>
                  </a:lnTo>
                  <a:lnTo>
                    <a:pt x="579" y="631"/>
                  </a:lnTo>
                  <a:lnTo>
                    <a:pt x="568" y="623"/>
                  </a:lnTo>
                  <a:lnTo>
                    <a:pt x="558" y="618"/>
                  </a:lnTo>
                  <a:lnTo>
                    <a:pt x="545" y="615"/>
                  </a:lnTo>
                  <a:lnTo>
                    <a:pt x="532" y="614"/>
                  </a:lnTo>
                  <a:lnTo>
                    <a:pt x="519" y="614"/>
                  </a:lnTo>
                  <a:lnTo>
                    <a:pt x="505" y="615"/>
                  </a:lnTo>
                  <a:lnTo>
                    <a:pt x="492" y="615"/>
                  </a:lnTo>
                  <a:lnTo>
                    <a:pt x="482" y="638"/>
                  </a:lnTo>
                  <a:lnTo>
                    <a:pt x="474" y="661"/>
                  </a:lnTo>
                  <a:lnTo>
                    <a:pt x="468" y="686"/>
                  </a:lnTo>
                  <a:lnTo>
                    <a:pt x="462" y="712"/>
                  </a:lnTo>
                  <a:lnTo>
                    <a:pt x="457" y="737"/>
                  </a:lnTo>
                  <a:lnTo>
                    <a:pt x="452" y="762"/>
                  </a:lnTo>
                  <a:lnTo>
                    <a:pt x="447" y="788"/>
                  </a:lnTo>
                  <a:lnTo>
                    <a:pt x="442" y="812"/>
                  </a:lnTo>
                  <a:lnTo>
                    <a:pt x="434" y="836"/>
                  </a:lnTo>
                  <a:lnTo>
                    <a:pt x="424" y="859"/>
                  </a:lnTo>
                  <a:lnTo>
                    <a:pt x="413" y="880"/>
                  </a:lnTo>
                  <a:lnTo>
                    <a:pt x="399" y="900"/>
                  </a:lnTo>
                  <a:lnTo>
                    <a:pt x="382" y="916"/>
                  </a:lnTo>
                  <a:lnTo>
                    <a:pt x="361" y="931"/>
                  </a:lnTo>
                  <a:lnTo>
                    <a:pt x="337" y="942"/>
                  </a:lnTo>
                  <a:lnTo>
                    <a:pt x="307" y="952"/>
                  </a:lnTo>
                  <a:lnTo>
                    <a:pt x="92" y="923"/>
                  </a:lnTo>
                  <a:lnTo>
                    <a:pt x="92" y="830"/>
                  </a:lnTo>
                  <a:lnTo>
                    <a:pt x="109" y="835"/>
                  </a:lnTo>
                  <a:lnTo>
                    <a:pt x="124" y="836"/>
                  </a:lnTo>
                  <a:lnTo>
                    <a:pt x="137" y="836"/>
                  </a:lnTo>
                  <a:lnTo>
                    <a:pt x="150" y="834"/>
                  </a:lnTo>
                  <a:lnTo>
                    <a:pt x="163" y="830"/>
                  </a:lnTo>
                  <a:lnTo>
                    <a:pt x="175" y="826"/>
                  </a:lnTo>
                  <a:lnTo>
                    <a:pt x="186" y="819"/>
                  </a:lnTo>
                  <a:lnTo>
                    <a:pt x="197" y="811"/>
                  </a:lnTo>
                  <a:lnTo>
                    <a:pt x="208" y="803"/>
                  </a:lnTo>
                  <a:lnTo>
                    <a:pt x="218" y="794"/>
                  </a:lnTo>
                  <a:lnTo>
                    <a:pt x="228" y="784"/>
                  </a:lnTo>
                  <a:lnTo>
                    <a:pt x="239" y="775"/>
                  </a:lnTo>
                  <a:lnTo>
                    <a:pt x="248" y="765"/>
                  </a:lnTo>
                  <a:lnTo>
                    <a:pt x="258" y="756"/>
                  </a:lnTo>
                  <a:lnTo>
                    <a:pt x="268" y="746"/>
                  </a:lnTo>
                  <a:lnTo>
                    <a:pt x="278" y="737"/>
                  </a:lnTo>
                  <a:lnTo>
                    <a:pt x="279" y="708"/>
                  </a:lnTo>
                  <a:lnTo>
                    <a:pt x="280" y="679"/>
                  </a:lnTo>
                  <a:lnTo>
                    <a:pt x="280" y="651"/>
                  </a:lnTo>
                  <a:lnTo>
                    <a:pt x="280" y="623"/>
                  </a:lnTo>
                  <a:lnTo>
                    <a:pt x="279" y="595"/>
                  </a:lnTo>
                  <a:lnTo>
                    <a:pt x="277" y="568"/>
                  </a:lnTo>
                  <a:lnTo>
                    <a:pt x="272" y="540"/>
                  </a:lnTo>
                  <a:lnTo>
                    <a:pt x="268" y="514"/>
                  </a:lnTo>
                  <a:lnTo>
                    <a:pt x="261" y="488"/>
                  </a:lnTo>
                  <a:lnTo>
                    <a:pt x="253" y="464"/>
                  </a:lnTo>
                  <a:lnTo>
                    <a:pt x="242" y="440"/>
                  </a:lnTo>
                  <a:lnTo>
                    <a:pt x="230" y="416"/>
                  </a:lnTo>
                  <a:lnTo>
                    <a:pt x="215" y="395"/>
                  </a:lnTo>
                  <a:lnTo>
                    <a:pt x="197" y="374"/>
                  </a:lnTo>
                  <a:lnTo>
                    <a:pt x="177" y="355"/>
                  </a:lnTo>
                  <a:lnTo>
                    <a:pt x="153" y="337"/>
                  </a:lnTo>
                  <a:lnTo>
                    <a:pt x="144" y="352"/>
                  </a:lnTo>
                  <a:lnTo>
                    <a:pt x="137" y="368"/>
                  </a:lnTo>
                  <a:lnTo>
                    <a:pt x="130" y="384"/>
                  </a:lnTo>
                  <a:lnTo>
                    <a:pt x="126" y="401"/>
                  </a:lnTo>
                  <a:lnTo>
                    <a:pt x="122" y="420"/>
                  </a:lnTo>
                  <a:lnTo>
                    <a:pt x="120" y="438"/>
                  </a:lnTo>
                  <a:lnTo>
                    <a:pt x="119" y="457"/>
                  </a:lnTo>
                  <a:lnTo>
                    <a:pt x="119" y="475"/>
                  </a:lnTo>
                  <a:lnTo>
                    <a:pt x="120" y="495"/>
                  </a:lnTo>
                  <a:lnTo>
                    <a:pt x="122" y="513"/>
                  </a:lnTo>
                  <a:lnTo>
                    <a:pt x="126" y="532"/>
                  </a:lnTo>
                  <a:lnTo>
                    <a:pt x="129" y="550"/>
                  </a:lnTo>
                  <a:lnTo>
                    <a:pt x="135" y="568"/>
                  </a:lnTo>
                  <a:lnTo>
                    <a:pt x="140" y="584"/>
                  </a:lnTo>
                  <a:lnTo>
                    <a:pt x="147" y="600"/>
                  </a:lnTo>
                  <a:lnTo>
                    <a:pt x="153" y="615"/>
                  </a:lnTo>
                  <a:lnTo>
                    <a:pt x="125" y="604"/>
                  </a:lnTo>
                  <a:lnTo>
                    <a:pt x="99" y="591"/>
                  </a:lnTo>
                  <a:lnTo>
                    <a:pt x="77" y="573"/>
                  </a:lnTo>
                  <a:lnTo>
                    <a:pt x="58" y="555"/>
                  </a:lnTo>
                  <a:lnTo>
                    <a:pt x="42" y="533"/>
                  </a:lnTo>
                  <a:lnTo>
                    <a:pt x="28" y="510"/>
                  </a:lnTo>
                  <a:lnTo>
                    <a:pt x="17" y="484"/>
                  </a:lnTo>
                  <a:lnTo>
                    <a:pt x="9" y="458"/>
                  </a:lnTo>
                  <a:lnTo>
                    <a:pt x="4" y="431"/>
                  </a:lnTo>
                  <a:lnTo>
                    <a:pt x="1" y="404"/>
                  </a:lnTo>
                  <a:lnTo>
                    <a:pt x="0" y="375"/>
                  </a:lnTo>
                  <a:lnTo>
                    <a:pt x="2" y="347"/>
                  </a:lnTo>
                  <a:lnTo>
                    <a:pt x="6" y="320"/>
                  </a:lnTo>
                  <a:lnTo>
                    <a:pt x="13" y="293"/>
                  </a:lnTo>
                  <a:lnTo>
                    <a:pt x="21" y="268"/>
                  </a:lnTo>
                  <a:lnTo>
                    <a:pt x="31" y="243"/>
                  </a:lnTo>
                  <a:lnTo>
                    <a:pt x="47" y="233"/>
                  </a:lnTo>
                  <a:lnTo>
                    <a:pt x="58" y="220"/>
                  </a:lnTo>
                  <a:lnTo>
                    <a:pt x="62" y="205"/>
                  </a:lnTo>
                  <a:lnTo>
                    <a:pt x="64" y="188"/>
                  </a:lnTo>
                  <a:lnTo>
                    <a:pt x="64" y="171"/>
                  </a:lnTo>
                  <a:lnTo>
                    <a:pt x="61" y="154"/>
                  </a:lnTo>
                  <a:lnTo>
                    <a:pt x="61" y="136"/>
                  </a:lnTo>
                  <a:lnTo>
                    <a:pt x="64" y="121"/>
                  </a:lnTo>
                  <a:lnTo>
                    <a:pt x="113" y="139"/>
                  </a:lnTo>
                  <a:lnTo>
                    <a:pt x="166" y="142"/>
                  </a:lnTo>
                  <a:lnTo>
                    <a:pt x="220" y="135"/>
                  </a:lnTo>
                  <a:lnTo>
                    <a:pt x="276" y="119"/>
                  </a:lnTo>
                  <a:lnTo>
                    <a:pt x="331" y="98"/>
                  </a:lnTo>
                  <a:lnTo>
                    <a:pt x="385" y="74"/>
                  </a:lnTo>
                  <a:lnTo>
                    <a:pt x="439" y="50"/>
                  </a:lnTo>
                  <a:lnTo>
                    <a:pt x="490" y="27"/>
                  </a:lnTo>
                  <a:lnTo>
                    <a:pt x="540" y="9"/>
                  </a:lnTo>
                  <a:lnTo>
                    <a:pt x="585" y="0"/>
                  </a:lnTo>
                  <a:lnTo>
                    <a:pt x="625" y="0"/>
                  </a:lnTo>
                  <a:lnTo>
                    <a:pt x="661" y="13"/>
                  </a:lnTo>
                  <a:lnTo>
                    <a:pt x="692" y="40"/>
                  </a:lnTo>
                  <a:lnTo>
                    <a:pt x="715" y="87"/>
                  </a:lnTo>
                  <a:lnTo>
                    <a:pt x="732" y="154"/>
                  </a:lnTo>
                  <a:lnTo>
                    <a:pt x="740" y="243"/>
                  </a:lnTo>
                  <a:lnTo>
                    <a:pt x="861" y="429"/>
                  </a:lnTo>
                  <a:close/>
                </a:path>
              </a:pathLst>
            </a:custGeom>
            <a:solidFill>
              <a:srgbClr val="FFD8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7" name="Freeform 43"/>
            <p:cNvSpPr>
              <a:spLocks/>
            </p:cNvSpPr>
            <p:nvPr/>
          </p:nvSpPr>
          <p:spPr bwMode="auto">
            <a:xfrm>
              <a:off x="4343" y="2356"/>
              <a:ext cx="233" cy="677"/>
            </a:xfrm>
            <a:custGeom>
              <a:avLst/>
              <a:gdLst>
                <a:gd name="T0" fmla="*/ 761 w 1395"/>
                <a:gd name="T1" fmla="*/ 366 h 4064"/>
                <a:gd name="T2" fmla="*/ 856 w 1395"/>
                <a:gd name="T3" fmla="*/ 344 h 4064"/>
                <a:gd name="T4" fmla="*/ 954 w 1395"/>
                <a:gd name="T5" fmla="*/ 308 h 4064"/>
                <a:gd name="T6" fmla="*/ 1395 w 1395"/>
                <a:gd name="T7" fmla="*/ 576 h 4064"/>
                <a:gd name="T8" fmla="*/ 1350 w 1395"/>
                <a:gd name="T9" fmla="*/ 863 h 4064"/>
                <a:gd name="T10" fmla="*/ 1262 w 1395"/>
                <a:gd name="T11" fmla="*/ 1131 h 4064"/>
                <a:gd name="T12" fmla="*/ 1187 w 1395"/>
                <a:gd name="T13" fmla="*/ 1400 h 4064"/>
                <a:gd name="T14" fmla="*/ 1187 w 1395"/>
                <a:gd name="T15" fmla="*/ 1689 h 4064"/>
                <a:gd name="T16" fmla="*/ 1199 w 1395"/>
                <a:gd name="T17" fmla="*/ 1921 h 4064"/>
                <a:gd name="T18" fmla="*/ 1123 w 1395"/>
                <a:gd name="T19" fmla="*/ 2067 h 4064"/>
                <a:gd name="T20" fmla="*/ 1011 w 1395"/>
                <a:gd name="T21" fmla="*/ 2197 h 4064"/>
                <a:gd name="T22" fmla="*/ 1078 w 1395"/>
                <a:gd name="T23" fmla="*/ 2272 h 4064"/>
                <a:gd name="T24" fmla="*/ 1157 w 1395"/>
                <a:gd name="T25" fmla="*/ 2293 h 4064"/>
                <a:gd name="T26" fmla="*/ 1157 w 1395"/>
                <a:gd name="T27" fmla="*/ 2521 h 4064"/>
                <a:gd name="T28" fmla="*/ 1195 w 1395"/>
                <a:gd name="T29" fmla="*/ 2743 h 4064"/>
                <a:gd name="T30" fmla="*/ 1250 w 1395"/>
                <a:gd name="T31" fmla="*/ 2965 h 4064"/>
                <a:gd name="T32" fmla="*/ 1299 w 1395"/>
                <a:gd name="T33" fmla="*/ 3188 h 4064"/>
                <a:gd name="T34" fmla="*/ 1322 w 1395"/>
                <a:gd name="T35" fmla="*/ 3419 h 4064"/>
                <a:gd name="T36" fmla="*/ 1240 w 1395"/>
                <a:gd name="T37" fmla="*/ 3660 h 4064"/>
                <a:gd name="T38" fmla="*/ 1334 w 1395"/>
                <a:gd name="T39" fmla="*/ 3902 h 4064"/>
                <a:gd name="T40" fmla="*/ 1197 w 1395"/>
                <a:gd name="T41" fmla="*/ 4021 h 4064"/>
                <a:gd name="T42" fmla="*/ 1077 w 1395"/>
                <a:gd name="T43" fmla="*/ 3900 h 4064"/>
                <a:gd name="T44" fmla="*/ 942 w 1395"/>
                <a:gd name="T45" fmla="*/ 3795 h 4064"/>
                <a:gd name="T46" fmla="*/ 794 w 1395"/>
                <a:gd name="T47" fmla="*/ 3712 h 4064"/>
                <a:gd name="T48" fmla="*/ 635 w 1395"/>
                <a:gd name="T49" fmla="*/ 3655 h 4064"/>
                <a:gd name="T50" fmla="*/ 463 w 1395"/>
                <a:gd name="T51" fmla="*/ 3634 h 4064"/>
                <a:gd name="T52" fmla="*/ 300 w 1395"/>
                <a:gd name="T53" fmla="*/ 3726 h 4064"/>
                <a:gd name="T54" fmla="*/ 139 w 1395"/>
                <a:gd name="T55" fmla="*/ 3828 h 4064"/>
                <a:gd name="T56" fmla="*/ 32 w 1395"/>
                <a:gd name="T57" fmla="*/ 3913 h 4064"/>
                <a:gd name="T58" fmla="*/ 0 w 1395"/>
                <a:gd name="T59" fmla="*/ 3802 h 4064"/>
                <a:gd name="T60" fmla="*/ 5 w 1395"/>
                <a:gd name="T61" fmla="*/ 3675 h 4064"/>
                <a:gd name="T62" fmla="*/ 142 w 1395"/>
                <a:gd name="T63" fmla="*/ 3524 h 4064"/>
                <a:gd name="T64" fmla="*/ 271 w 1395"/>
                <a:gd name="T65" fmla="*/ 3307 h 4064"/>
                <a:gd name="T66" fmla="*/ 245 w 1395"/>
                <a:gd name="T67" fmla="*/ 3050 h 4064"/>
                <a:gd name="T68" fmla="*/ 144 w 1395"/>
                <a:gd name="T69" fmla="*/ 2832 h 4064"/>
                <a:gd name="T70" fmla="*/ 90 w 1395"/>
                <a:gd name="T71" fmla="*/ 2598 h 4064"/>
                <a:gd name="T72" fmla="*/ 153 w 1395"/>
                <a:gd name="T73" fmla="*/ 2403 h 4064"/>
                <a:gd name="T74" fmla="*/ 194 w 1395"/>
                <a:gd name="T75" fmla="*/ 2289 h 4064"/>
                <a:gd name="T76" fmla="*/ 207 w 1395"/>
                <a:gd name="T77" fmla="*/ 2164 h 4064"/>
                <a:gd name="T78" fmla="*/ 295 w 1395"/>
                <a:gd name="T79" fmla="*/ 2159 h 4064"/>
                <a:gd name="T80" fmla="*/ 337 w 1395"/>
                <a:gd name="T81" fmla="*/ 2281 h 4064"/>
                <a:gd name="T82" fmla="*/ 400 w 1395"/>
                <a:gd name="T83" fmla="*/ 2402 h 4064"/>
                <a:gd name="T84" fmla="*/ 431 w 1395"/>
                <a:gd name="T85" fmla="*/ 2239 h 4064"/>
                <a:gd name="T86" fmla="*/ 384 w 1395"/>
                <a:gd name="T87" fmla="*/ 2080 h 4064"/>
                <a:gd name="T88" fmla="*/ 247 w 1395"/>
                <a:gd name="T89" fmla="*/ 1927 h 4064"/>
                <a:gd name="T90" fmla="*/ 135 w 1395"/>
                <a:gd name="T91" fmla="*/ 1742 h 4064"/>
                <a:gd name="T92" fmla="*/ 149 w 1395"/>
                <a:gd name="T93" fmla="*/ 1539 h 4064"/>
                <a:gd name="T94" fmla="*/ 243 w 1395"/>
                <a:gd name="T95" fmla="*/ 1377 h 4064"/>
                <a:gd name="T96" fmla="*/ 222 w 1395"/>
                <a:gd name="T97" fmla="*/ 1206 h 4064"/>
                <a:gd name="T98" fmla="*/ 156 w 1395"/>
                <a:gd name="T99" fmla="*/ 1049 h 4064"/>
                <a:gd name="T100" fmla="*/ 176 w 1395"/>
                <a:gd name="T101" fmla="*/ 857 h 4064"/>
                <a:gd name="T102" fmla="*/ 187 w 1395"/>
                <a:gd name="T103" fmla="*/ 658 h 4064"/>
                <a:gd name="T104" fmla="*/ 189 w 1395"/>
                <a:gd name="T105" fmla="*/ 456 h 4064"/>
                <a:gd name="T106" fmla="*/ 181 w 1395"/>
                <a:gd name="T107" fmla="*/ 257 h 4064"/>
                <a:gd name="T108" fmla="*/ 164 w 1395"/>
                <a:gd name="T109" fmla="*/ 62 h 4064"/>
                <a:gd name="T110" fmla="*/ 248 w 1395"/>
                <a:gd name="T111" fmla="*/ 39 h 4064"/>
                <a:gd name="T112" fmla="*/ 392 w 1395"/>
                <a:gd name="T113" fmla="*/ 88 h 4064"/>
                <a:gd name="T114" fmla="*/ 539 w 1395"/>
                <a:gd name="T115" fmla="*/ 128 h 4064"/>
                <a:gd name="T116" fmla="*/ 692 w 1395"/>
                <a:gd name="T117" fmla="*/ 158 h 4064"/>
                <a:gd name="T118" fmla="*/ 848 w 1395"/>
                <a:gd name="T119" fmla="*/ 178 h 40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95" h="4064">
                  <a:moveTo>
                    <a:pt x="954" y="186"/>
                  </a:moveTo>
                  <a:lnTo>
                    <a:pt x="708" y="308"/>
                  </a:lnTo>
                  <a:lnTo>
                    <a:pt x="720" y="331"/>
                  </a:lnTo>
                  <a:lnTo>
                    <a:pt x="733" y="347"/>
                  </a:lnTo>
                  <a:lnTo>
                    <a:pt x="747" y="359"/>
                  </a:lnTo>
                  <a:lnTo>
                    <a:pt x="761" y="366"/>
                  </a:lnTo>
                  <a:lnTo>
                    <a:pt x="776" y="369"/>
                  </a:lnTo>
                  <a:lnTo>
                    <a:pt x="792" y="369"/>
                  </a:lnTo>
                  <a:lnTo>
                    <a:pt x="807" y="365"/>
                  </a:lnTo>
                  <a:lnTo>
                    <a:pt x="823" y="359"/>
                  </a:lnTo>
                  <a:lnTo>
                    <a:pt x="839" y="353"/>
                  </a:lnTo>
                  <a:lnTo>
                    <a:pt x="856" y="344"/>
                  </a:lnTo>
                  <a:lnTo>
                    <a:pt x="873" y="335"/>
                  </a:lnTo>
                  <a:lnTo>
                    <a:pt x="890" y="327"/>
                  </a:lnTo>
                  <a:lnTo>
                    <a:pt x="906" y="319"/>
                  </a:lnTo>
                  <a:lnTo>
                    <a:pt x="922" y="313"/>
                  </a:lnTo>
                  <a:lnTo>
                    <a:pt x="938" y="309"/>
                  </a:lnTo>
                  <a:lnTo>
                    <a:pt x="954" y="308"/>
                  </a:lnTo>
                  <a:lnTo>
                    <a:pt x="1354" y="308"/>
                  </a:lnTo>
                  <a:lnTo>
                    <a:pt x="1369" y="364"/>
                  </a:lnTo>
                  <a:lnTo>
                    <a:pt x="1381" y="419"/>
                  </a:lnTo>
                  <a:lnTo>
                    <a:pt x="1389" y="472"/>
                  </a:lnTo>
                  <a:lnTo>
                    <a:pt x="1394" y="524"/>
                  </a:lnTo>
                  <a:lnTo>
                    <a:pt x="1395" y="576"/>
                  </a:lnTo>
                  <a:lnTo>
                    <a:pt x="1392" y="626"/>
                  </a:lnTo>
                  <a:lnTo>
                    <a:pt x="1388" y="675"/>
                  </a:lnTo>
                  <a:lnTo>
                    <a:pt x="1382" y="724"/>
                  </a:lnTo>
                  <a:lnTo>
                    <a:pt x="1373" y="771"/>
                  </a:lnTo>
                  <a:lnTo>
                    <a:pt x="1363" y="817"/>
                  </a:lnTo>
                  <a:lnTo>
                    <a:pt x="1350" y="863"/>
                  </a:lnTo>
                  <a:lnTo>
                    <a:pt x="1337" y="908"/>
                  </a:lnTo>
                  <a:lnTo>
                    <a:pt x="1323" y="955"/>
                  </a:lnTo>
                  <a:lnTo>
                    <a:pt x="1308" y="998"/>
                  </a:lnTo>
                  <a:lnTo>
                    <a:pt x="1292" y="1043"/>
                  </a:lnTo>
                  <a:lnTo>
                    <a:pt x="1277" y="1087"/>
                  </a:lnTo>
                  <a:lnTo>
                    <a:pt x="1262" y="1131"/>
                  </a:lnTo>
                  <a:lnTo>
                    <a:pt x="1247" y="1176"/>
                  </a:lnTo>
                  <a:lnTo>
                    <a:pt x="1232" y="1220"/>
                  </a:lnTo>
                  <a:lnTo>
                    <a:pt x="1220" y="1265"/>
                  </a:lnTo>
                  <a:lnTo>
                    <a:pt x="1207" y="1310"/>
                  </a:lnTo>
                  <a:lnTo>
                    <a:pt x="1197" y="1355"/>
                  </a:lnTo>
                  <a:lnTo>
                    <a:pt x="1187" y="1400"/>
                  </a:lnTo>
                  <a:lnTo>
                    <a:pt x="1180" y="1446"/>
                  </a:lnTo>
                  <a:lnTo>
                    <a:pt x="1177" y="1493"/>
                  </a:lnTo>
                  <a:lnTo>
                    <a:pt x="1175" y="1540"/>
                  </a:lnTo>
                  <a:lnTo>
                    <a:pt x="1176" y="1589"/>
                  </a:lnTo>
                  <a:lnTo>
                    <a:pt x="1179" y="1638"/>
                  </a:lnTo>
                  <a:lnTo>
                    <a:pt x="1187" y="1689"/>
                  </a:lnTo>
                  <a:lnTo>
                    <a:pt x="1199" y="1740"/>
                  </a:lnTo>
                  <a:lnTo>
                    <a:pt x="1214" y="1793"/>
                  </a:lnTo>
                  <a:lnTo>
                    <a:pt x="1233" y="1847"/>
                  </a:lnTo>
                  <a:lnTo>
                    <a:pt x="1222" y="1871"/>
                  </a:lnTo>
                  <a:lnTo>
                    <a:pt x="1210" y="1897"/>
                  </a:lnTo>
                  <a:lnTo>
                    <a:pt x="1199" y="1921"/>
                  </a:lnTo>
                  <a:lnTo>
                    <a:pt x="1187" y="1946"/>
                  </a:lnTo>
                  <a:lnTo>
                    <a:pt x="1176" y="1971"/>
                  </a:lnTo>
                  <a:lnTo>
                    <a:pt x="1163" y="1996"/>
                  </a:lnTo>
                  <a:lnTo>
                    <a:pt x="1150" y="2020"/>
                  </a:lnTo>
                  <a:lnTo>
                    <a:pt x="1138" y="2043"/>
                  </a:lnTo>
                  <a:lnTo>
                    <a:pt x="1123" y="2067"/>
                  </a:lnTo>
                  <a:lnTo>
                    <a:pt x="1108" y="2090"/>
                  </a:lnTo>
                  <a:lnTo>
                    <a:pt x="1092" y="2114"/>
                  </a:lnTo>
                  <a:lnTo>
                    <a:pt x="1074" y="2135"/>
                  </a:lnTo>
                  <a:lnTo>
                    <a:pt x="1055" y="2156"/>
                  </a:lnTo>
                  <a:lnTo>
                    <a:pt x="1034" y="2177"/>
                  </a:lnTo>
                  <a:lnTo>
                    <a:pt x="1011" y="2197"/>
                  </a:lnTo>
                  <a:lnTo>
                    <a:pt x="987" y="2216"/>
                  </a:lnTo>
                  <a:lnTo>
                    <a:pt x="1002" y="2238"/>
                  </a:lnTo>
                  <a:lnTo>
                    <a:pt x="1019" y="2254"/>
                  </a:lnTo>
                  <a:lnTo>
                    <a:pt x="1037" y="2265"/>
                  </a:lnTo>
                  <a:lnTo>
                    <a:pt x="1057" y="2270"/>
                  </a:lnTo>
                  <a:lnTo>
                    <a:pt x="1078" y="2272"/>
                  </a:lnTo>
                  <a:lnTo>
                    <a:pt x="1099" y="2268"/>
                  </a:lnTo>
                  <a:lnTo>
                    <a:pt x="1119" y="2261"/>
                  </a:lnTo>
                  <a:lnTo>
                    <a:pt x="1140" y="2248"/>
                  </a:lnTo>
                  <a:lnTo>
                    <a:pt x="1169" y="2216"/>
                  </a:lnTo>
                  <a:lnTo>
                    <a:pt x="1162" y="2255"/>
                  </a:lnTo>
                  <a:lnTo>
                    <a:pt x="1157" y="2293"/>
                  </a:lnTo>
                  <a:lnTo>
                    <a:pt x="1154" y="2333"/>
                  </a:lnTo>
                  <a:lnTo>
                    <a:pt x="1152" y="2371"/>
                  </a:lnTo>
                  <a:lnTo>
                    <a:pt x="1150" y="2409"/>
                  </a:lnTo>
                  <a:lnTo>
                    <a:pt x="1152" y="2446"/>
                  </a:lnTo>
                  <a:lnTo>
                    <a:pt x="1154" y="2484"/>
                  </a:lnTo>
                  <a:lnTo>
                    <a:pt x="1157" y="2521"/>
                  </a:lnTo>
                  <a:lnTo>
                    <a:pt x="1161" y="2559"/>
                  </a:lnTo>
                  <a:lnTo>
                    <a:pt x="1167" y="2596"/>
                  </a:lnTo>
                  <a:lnTo>
                    <a:pt x="1172" y="2633"/>
                  </a:lnTo>
                  <a:lnTo>
                    <a:pt x="1179" y="2669"/>
                  </a:lnTo>
                  <a:lnTo>
                    <a:pt x="1187" y="2706"/>
                  </a:lnTo>
                  <a:lnTo>
                    <a:pt x="1195" y="2743"/>
                  </a:lnTo>
                  <a:lnTo>
                    <a:pt x="1203" y="2780"/>
                  </a:lnTo>
                  <a:lnTo>
                    <a:pt x="1213" y="2817"/>
                  </a:lnTo>
                  <a:lnTo>
                    <a:pt x="1222" y="2854"/>
                  </a:lnTo>
                  <a:lnTo>
                    <a:pt x="1231" y="2891"/>
                  </a:lnTo>
                  <a:lnTo>
                    <a:pt x="1240" y="2928"/>
                  </a:lnTo>
                  <a:lnTo>
                    <a:pt x="1250" y="2965"/>
                  </a:lnTo>
                  <a:lnTo>
                    <a:pt x="1259" y="3002"/>
                  </a:lnTo>
                  <a:lnTo>
                    <a:pt x="1267" y="3038"/>
                  </a:lnTo>
                  <a:lnTo>
                    <a:pt x="1276" y="3077"/>
                  </a:lnTo>
                  <a:lnTo>
                    <a:pt x="1284" y="3113"/>
                  </a:lnTo>
                  <a:lnTo>
                    <a:pt x="1292" y="3151"/>
                  </a:lnTo>
                  <a:lnTo>
                    <a:pt x="1299" y="3188"/>
                  </a:lnTo>
                  <a:lnTo>
                    <a:pt x="1305" y="3226"/>
                  </a:lnTo>
                  <a:lnTo>
                    <a:pt x="1311" y="3265"/>
                  </a:lnTo>
                  <a:lnTo>
                    <a:pt x="1315" y="3303"/>
                  </a:lnTo>
                  <a:lnTo>
                    <a:pt x="1319" y="3342"/>
                  </a:lnTo>
                  <a:lnTo>
                    <a:pt x="1321" y="3380"/>
                  </a:lnTo>
                  <a:lnTo>
                    <a:pt x="1322" y="3419"/>
                  </a:lnTo>
                  <a:lnTo>
                    <a:pt x="1274" y="3459"/>
                  </a:lnTo>
                  <a:lnTo>
                    <a:pt x="1243" y="3500"/>
                  </a:lnTo>
                  <a:lnTo>
                    <a:pt x="1226" y="3540"/>
                  </a:lnTo>
                  <a:lnTo>
                    <a:pt x="1222" y="3581"/>
                  </a:lnTo>
                  <a:lnTo>
                    <a:pt x="1228" y="3620"/>
                  </a:lnTo>
                  <a:lnTo>
                    <a:pt x="1240" y="3660"/>
                  </a:lnTo>
                  <a:lnTo>
                    <a:pt x="1258" y="3700"/>
                  </a:lnTo>
                  <a:lnTo>
                    <a:pt x="1278" y="3741"/>
                  </a:lnTo>
                  <a:lnTo>
                    <a:pt x="1298" y="3781"/>
                  </a:lnTo>
                  <a:lnTo>
                    <a:pt x="1316" y="3822"/>
                  </a:lnTo>
                  <a:lnTo>
                    <a:pt x="1329" y="3862"/>
                  </a:lnTo>
                  <a:lnTo>
                    <a:pt x="1334" y="3902"/>
                  </a:lnTo>
                  <a:lnTo>
                    <a:pt x="1329" y="3943"/>
                  </a:lnTo>
                  <a:lnTo>
                    <a:pt x="1313" y="3983"/>
                  </a:lnTo>
                  <a:lnTo>
                    <a:pt x="1282" y="4023"/>
                  </a:lnTo>
                  <a:lnTo>
                    <a:pt x="1233" y="4064"/>
                  </a:lnTo>
                  <a:lnTo>
                    <a:pt x="1215" y="4042"/>
                  </a:lnTo>
                  <a:lnTo>
                    <a:pt x="1197" y="4021"/>
                  </a:lnTo>
                  <a:lnTo>
                    <a:pt x="1177" y="3999"/>
                  </a:lnTo>
                  <a:lnTo>
                    <a:pt x="1158" y="3980"/>
                  </a:lnTo>
                  <a:lnTo>
                    <a:pt x="1138" y="3959"/>
                  </a:lnTo>
                  <a:lnTo>
                    <a:pt x="1118" y="3938"/>
                  </a:lnTo>
                  <a:lnTo>
                    <a:pt x="1097" y="3918"/>
                  </a:lnTo>
                  <a:lnTo>
                    <a:pt x="1077" y="3900"/>
                  </a:lnTo>
                  <a:lnTo>
                    <a:pt x="1055" y="3880"/>
                  </a:lnTo>
                  <a:lnTo>
                    <a:pt x="1033" y="3863"/>
                  </a:lnTo>
                  <a:lnTo>
                    <a:pt x="1011" y="3845"/>
                  </a:lnTo>
                  <a:lnTo>
                    <a:pt x="988" y="3827"/>
                  </a:lnTo>
                  <a:lnTo>
                    <a:pt x="965" y="3811"/>
                  </a:lnTo>
                  <a:lnTo>
                    <a:pt x="942" y="3795"/>
                  </a:lnTo>
                  <a:lnTo>
                    <a:pt x="919" y="3779"/>
                  </a:lnTo>
                  <a:lnTo>
                    <a:pt x="894" y="3764"/>
                  </a:lnTo>
                  <a:lnTo>
                    <a:pt x="870" y="3750"/>
                  </a:lnTo>
                  <a:lnTo>
                    <a:pt x="845" y="3736"/>
                  </a:lnTo>
                  <a:lnTo>
                    <a:pt x="820" y="3724"/>
                  </a:lnTo>
                  <a:lnTo>
                    <a:pt x="794" y="3712"/>
                  </a:lnTo>
                  <a:lnTo>
                    <a:pt x="769" y="3700"/>
                  </a:lnTo>
                  <a:lnTo>
                    <a:pt x="742" y="3690"/>
                  </a:lnTo>
                  <a:lnTo>
                    <a:pt x="716" y="3680"/>
                  </a:lnTo>
                  <a:lnTo>
                    <a:pt x="689" y="3672"/>
                  </a:lnTo>
                  <a:lnTo>
                    <a:pt x="663" y="3664"/>
                  </a:lnTo>
                  <a:lnTo>
                    <a:pt x="635" y="3655"/>
                  </a:lnTo>
                  <a:lnTo>
                    <a:pt x="607" y="3650"/>
                  </a:lnTo>
                  <a:lnTo>
                    <a:pt x="579" y="3645"/>
                  </a:lnTo>
                  <a:lnTo>
                    <a:pt x="551" y="3640"/>
                  </a:lnTo>
                  <a:lnTo>
                    <a:pt x="522" y="3637"/>
                  </a:lnTo>
                  <a:lnTo>
                    <a:pt x="492" y="3635"/>
                  </a:lnTo>
                  <a:lnTo>
                    <a:pt x="463" y="3634"/>
                  </a:lnTo>
                  <a:lnTo>
                    <a:pt x="438" y="3651"/>
                  </a:lnTo>
                  <a:lnTo>
                    <a:pt x="411" y="3668"/>
                  </a:lnTo>
                  <a:lnTo>
                    <a:pt x="384" y="3683"/>
                  </a:lnTo>
                  <a:lnTo>
                    <a:pt x="356" y="3697"/>
                  </a:lnTo>
                  <a:lnTo>
                    <a:pt x="327" y="3712"/>
                  </a:lnTo>
                  <a:lnTo>
                    <a:pt x="300" y="3726"/>
                  </a:lnTo>
                  <a:lnTo>
                    <a:pt x="271" y="3740"/>
                  </a:lnTo>
                  <a:lnTo>
                    <a:pt x="243" y="3755"/>
                  </a:lnTo>
                  <a:lnTo>
                    <a:pt x="215" y="3771"/>
                  </a:lnTo>
                  <a:lnTo>
                    <a:pt x="189" y="3788"/>
                  </a:lnTo>
                  <a:lnTo>
                    <a:pt x="164" y="3808"/>
                  </a:lnTo>
                  <a:lnTo>
                    <a:pt x="139" y="3828"/>
                  </a:lnTo>
                  <a:lnTo>
                    <a:pt x="117" y="3853"/>
                  </a:lnTo>
                  <a:lnTo>
                    <a:pt x="97" y="3879"/>
                  </a:lnTo>
                  <a:lnTo>
                    <a:pt x="79" y="3908"/>
                  </a:lnTo>
                  <a:lnTo>
                    <a:pt x="63" y="3941"/>
                  </a:lnTo>
                  <a:lnTo>
                    <a:pt x="46" y="3928"/>
                  </a:lnTo>
                  <a:lnTo>
                    <a:pt x="32" y="3913"/>
                  </a:lnTo>
                  <a:lnTo>
                    <a:pt x="22" y="3896"/>
                  </a:lnTo>
                  <a:lnTo>
                    <a:pt x="14" y="3879"/>
                  </a:lnTo>
                  <a:lnTo>
                    <a:pt x="7" y="3861"/>
                  </a:lnTo>
                  <a:lnTo>
                    <a:pt x="3" y="3841"/>
                  </a:lnTo>
                  <a:lnTo>
                    <a:pt x="1" y="3822"/>
                  </a:lnTo>
                  <a:lnTo>
                    <a:pt x="0" y="3802"/>
                  </a:lnTo>
                  <a:lnTo>
                    <a:pt x="0" y="3781"/>
                  </a:lnTo>
                  <a:lnTo>
                    <a:pt x="1" y="3760"/>
                  </a:lnTo>
                  <a:lnTo>
                    <a:pt x="2" y="3739"/>
                  </a:lnTo>
                  <a:lnTo>
                    <a:pt x="3" y="3718"/>
                  </a:lnTo>
                  <a:lnTo>
                    <a:pt x="5" y="3696"/>
                  </a:lnTo>
                  <a:lnTo>
                    <a:pt x="5" y="3675"/>
                  </a:lnTo>
                  <a:lnTo>
                    <a:pt x="3" y="3654"/>
                  </a:lnTo>
                  <a:lnTo>
                    <a:pt x="2" y="3634"/>
                  </a:lnTo>
                  <a:lnTo>
                    <a:pt x="40" y="3609"/>
                  </a:lnTo>
                  <a:lnTo>
                    <a:pt x="76" y="3583"/>
                  </a:lnTo>
                  <a:lnTo>
                    <a:pt x="111" y="3555"/>
                  </a:lnTo>
                  <a:lnTo>
                    <a:pt x="142" y="3524"/>
                  </a:lnTo>
                  <a:lnTo>
                    <a:pt x="172" y="3492"/>
                  </a:lnTo>
                  <a:lnTo>
                    <a:pt x="198" y="3458"/>
                  </a:lnTo>
                  <a:lnTo>
                    <a:pt x="221" y="3423"/>
                  </a:lnTo>
                  <a:lnTo>
                    <a:pt x="242" y="3384"/>
                  </a:lnTo>
                  <a:lnTo>
                    <a:pt x="258" y="3346"/>
                  </a:lnTo>
                  <a:lnTo>
                    <a:pt x="271" y="3307"/>
                  </a:lnTo>
                  <a:lnTo>
                    <a:pt x="279" y="3266"/>
                  </a:lnTo>
                  <a:lnTo>
                    <a:pt x="282" y="3224"/>
                  </a:lnTo>
                  <a:lnTo>
                    <a:pt x="281" y="3181"/>
                  </a:lnTo>
                  <a:lnTo>
                    <a:pt x="275" y="3139"/>
                  </a:lnTo>
                  <a:lnTo>
                    <a:pt x="263" y="3094"/>
                  </a:lnTo>
                  <a:lnTo>
                    <a:pt x="245" y="3050"/>
                  </a:lnTo>
                  <a:lnTo>
                    <a:pt x="229" y="3015"/>
                  </a:lnTo>
                  <a:lnTo>
                    <a:pt x="212" y="2980"/>
                  </a:lnTo>
                  <a:lnTo>
                    <a:pt x="195" y="2943"/>
                  </a:lnTo>
                  <a:lnTo>
                    <a:pt x="177" y="2907"/>
                  </a:lnTo>
                  <a:lnTo>
                    <a:pt x="160" y="2869"/>
                  </a:lnTo>
                  <a:lnTo>
                    <a:pt x="144" y="2832"/>
                  </a:lnTo>
                  <a:lnTo>
                    <a:pt x="129" y="2794"/>
                  </a:lnTo>
                  <a:lnTo>
                    <a:pt x="116" y="2756"/>
                  </a:lnTo>
                  <a:lnTo>
                    <a:pt x="105" y="2717"/>
                  </a:lnTo>
                  <a:lnTo>
                    <a:pt x="97" y="2678"/>
                  </a:lnTo>
                  <a:lnTo>
                    <a:pt x="91" y="2638"/>
                  </a:lnTo>
                  <a:lnTo>
                    <a:pt x="90" y="2598"/>
                  </a:lnTo>
                  <a:lnTo>
                    <a:pt x="91" y="2558"/>
                  </a:lnTo>
                  <a:lnTo>
                    <a:pt x="98" y="2516"/>
                  </a:lnTo>
                  <a:lnTo>
                    <a:pt x="108" y="2476"/>
                  </a:lnTo>
                  <a:lnTo>
                    <a:pt x="124" y="2434"/>
                  </a:lnTo>
                  <a:lnTo>
                    <a:pt x="141" y="2419"/>
                  </a:lnTo>
                  <a:lnTo>
                    <a:pt x="153" y="2403"/>
                  </a:lnTo>
                  <a:lnTo>
                    <a:pt x="165" y="2386"/>
                  </a:lnTo>
                  <a:lnTo>
                    <a:pt x="173" y="2367"/>
                  </a:lnTo>
                  <a:lnTo>
                    <a:pt x="180" y="2349"/>
                  </a:lnTo>
                  <a:lnTo>
                    <a:pt x="185" y="2329"/>
                  </a:lnTo>
                  <a:lnTo>
                    <a:pt x="190" y="2308"/>
                  </a:lnTo>
                  <a:lnTo>
                    <a:pt x="194" y="2289"/>
                  </a:lnTo>
                  <a:lnTo>
                    <a:pt x="196" y="2268"/>
                  </a:lnTo>
                  <a:lnTo>
                    <a:pt x="197" y="2247"/>
                  </a:lnTo>
                  <a:lnTo>
                    <a:pt x="199" y="2227"/>
                  </a:lnTo>
                  <a:lnTo>
                    <a:pt x="202" y="2206"/>
                  </a:lnTo>
                  <a:lnTo>
                    <a:pt x="204" y="2185"/>
                  </a:lnTo>
                  <a:lnTo>
                    <a:pt x="207" y="2164"/>
                  </a:lnTo>
                  <a:lnTo>
                    <a:pt x="211" y="2145"/>
                  </a:lnTo>
                  <a:lnTo>
                    <a:pt x="217" y="2126"/>
                  </a:lnTo>
                  <a:lnTo>
                    <a:pt x="243" y="2129"/>
                  </a:lnTo>
                  <a:lnTo>
                    <a:pt x="265" y="2135"/>
                  </a:lnTo>
                  <a:lnTo>
                    <a:pt x="282" y="2145"/>
                  </a:lnTo>
                  <a:lnTo>
                    <a:pt x="295" y="2159"/>
                  </a:lnTo>
                  <a:lnTo>
                    <a:pt x="307" y="2175"/>
                  </a:lnTo>
                  <a:lnTo>
                    <a:pt x="315" y="2193"/>
                  </a:lnTo>
                  <a:lnTo>
                    <a:pt x="322" y="2214"/>
                  </a:lnTo>
                  <a:lnTo>
                    <a:pt x="326" y="2235"/>
                  </a:lnTo>
                  <a:lnTo>
                    <a:pt x="331" y="2258"/>
                  </a:lnTo>
                  <a:lnTo>
                    <a:pt x="337" y="2281"/>
                  </a:lnTo>
                  <a:lnTo>
                    <a:pt x="341" y="2304"/>
                  </a:lnTo>
                  <a:lnTo>
                    <a:pt x="348" y="2326"/>
                  </a:lnTo>
                  <a:lnTo>
                    <a:pt x="357" y="2348"/>
                  </a:lnTo>
                  <a:lnTo>
                    <a:pt x="368" y="2367"/>
                  </a:lnTo>
                  <a:lnTo>
                    <a:pt x="383" y="2386"/>
                  </a:lnTo>
                  <a:lnTo>
                    <a:pt x="400" y="2402"/>
                  </a:lnTo>
                  <a:lnTo>
                    <a:pt x="410" y="2374"/>
                  </a:lnTo>
                  <a:lnTo>
                    <a:pt x="420" y="2347"/>
                  </a:lnTo>
                  <a:lnTo>
                    <a:pt x="425" y="2320"/>
                  </a:lnTo>
                  <a:lnTo>
                    <a:pt x="430" y="2292"/>
                  </a:lnTo>
                  <a:lnTo>
                    <a:pt x="431" y="2266"/>
                  </a:lnTo>
                  <a:lnTo>
                    <a:pt x="431" y="2239"/>
                  </a:lnTo>
                  <a:lnTo>
                    <a:pt x="429" y="2213"/>
                  </a:lnTo>
                  <a:lnTo>
                    <a:pt x="424" y="2186"/>
                  </a:lnTo>
                  <a:lnTo>
                    <a:pt x="417" y="2160"/>
                  </a:lnTo>
                  <a:lnTo>
                    <a:pt x="408" y="2133"/>
                  </a:lnTo>
                  <a:lnTo>
                    <a:pt x="398" y="2107"/>
                  </a:lnTo>
                  <a:lnTo>
                    <a:pt x="384" y="2080"/>
                  </a:lnTo>
                  <a:lnTo>
                    <a:pt x="369" y="2054"/>
                  </a:lnTo>
                  <a:lnTo>
                    <a:pt x="351" y="2027"/>
                  </a:lnTo>
                  <a:lnTo>
                    <a:pt x="332" y="1999"/>
                  </a:lnTo>
                  <a:lnTo>
                    <a:pt x="310" y="1973"/>
                  </a:lnTo>
                  <a:lnTo>
                    <a:pt x="277" y="1951"/>
                  </a:lnTo>
                  <a:lnTo>
                    <a:pt x="247" y="1927"/>
                  </a:lnTo>
                  <a:lnTo>
                    <a:pt x="220" y="1900"/>
                  </a:lnTo>
                  <a:lnTo>
                    <a:pt x="196" y="1871"/>
                  </a:lnTo>
                  <a:lnTo>
                    <a:pt x="175" y="1840"/>
                  </a:lnTo>
                  <a:lnTo>
                    <a:pt x="158" y="1809"/>
                  </a:lnTo>
                  <a:lnTo>
                    <a:pt x="145" y="1776"/>
                  </a:lnTo>
                  <a:lnTo>
                    <a:pt x="135" y="1742"/>
                  </a:lnTo>
                  <a:lnTo>
                    <a:pt x="128" y="1708"/>
                  </a:lnTo>
                  <a:lnTo>
                    <a:pt x="124" y="1674"/>
                  </a:lnTo>
                  <a:lnTo>
                    <a:pt x="126" y="1640"/>
                  </a:lnTo>
                  <a:lnTo>
                    <a:pt x="129" y="1605"/>
                  </a:lnTo>
                  <a:lnTo>
                    <a:pt x="137" y="1572"/>
                  </a:lnTo>
                  <a:lnTo>
                    <a:pt x="149" y="1539"/>
                  </a:lnTo>
                  <a:lnTo>
                    <a:pt x="165" y="1508"/>
                  </a:lnTo>
                  <a:lnTo>
                    <a:pt x="184" y="1478"/>
                  </a:lnTo>
                  <a:lnTo>
                    <a:pt x="206" y="1455"/>
                  </a:lnTo>
                  <a:lnTo>
                    <a:pt x="224" y="1430"/>
                  </a:lnTo>
                  <a:lnTo>
                    <a:pt x="235" y="1404"/>
                  </a:lnTo>
                  <a:lnTo>
                    <a:pt x="243" y="1377"/>
                  </a:lnTo>
                  <a:lnTo>
                    <a:pt x="247" y="1349"/>
                  </a:lnTo>
                  <a:lnTo>
                    <a:pt x="247" y="1321"/>
                  </a:lnTo>
                  <a:lnTo>
                    <a:pt x="244" y="1292"/>
                  </a:lnTo>
                  <a:lnTo>
                    <a:pt x="239" y="1264"/>
                  </a:lnTo>
                  <a:lnTo>
                    <a:pt x="232" y="1235"/>
                  </a:lnTo>
                  <a:lnTo>
                    <a:pt x="222" y="1206"/>
                  </a:lnTo>
                  <a:lnTo>
                    <a:pt x="212" y="1178"/>
                  </a:lnTo>
                  <a:lnTo>
                    <a:pt x="200" y="1151"/>
                  </a:lnTo>
                  <a:lnTo>
                    <a:pt x="189" y="1123"/>
                  </a:lnTo>
                  <a:lnTo>
                    <a:pt x="177" y="1098"/>
                  </a:lnTo>
                  <a:lnTo>
                    <a:pt x="166" y="1072"/>
                  </a:lnTo>
                  <a:lnTo>
                    <a:pt x="156" y="1049"/>
                  </a:lnTo>
                  <a:lnTo>
                    <a:pt x="160" y="1018"/>
                  </a:lnTo>
                  <a:lnTo>
                    <a:pt x="164" y="986"/>
                  </a:lnTo>
                  <a:lnTo>
                    <a:pt x="167" y="955"/>
                  </a:lnTo>
                  <a:lnTo>
                    <a:pt x="171" y="922"/>
                  </a:lnTo>
                  <a:lnTo>
                    <a:pt x="173" y="890"/>
                  </a:lnTo>
                  <a:lnTo>
                    <a:pt x="176" y="857"/>
                  </a:lnTo>
                  <a:lnTo>
                    <a:pt x="179" y="824"/>
                  </a:lnTo>
                  <a:lnTo>
                    <a:pt x="181" y="791"/>
                  </a:lnTo>
                  <a:lnTo>
                    <a:pt x="183" y="758"/>
                  </a:lnTo>
                  <a:lnTo>
                    <a:pt x="184" y="725"/>
                  </a:lnTo>
                  <a:lnTo>
                    <a:pt x="185" y="692"/>
                  </a:lnTo>
                  <a:lnTo>
                    <a:pt x="187" y="658"/>
                  </a:lnTo>
                  <a:lnTo>
                    <a:pt x="188" y="625"/>
                  </a:lnTo>
                  <a:lnTo>
                    <a:pt x="189" y="591"/>
                  </a:lnTo>
                  <a:lnTo>
                    <a:pt x="189" y="557"/>
                  </a:lnTo>
                  <a:lnTo>
                    <a:pt x="189" y="523"/>
                  </a:lnTo>
                  <a:lnTo>
                    <a:pt x="189" y="490"/>
                  </a:lnTo>
                  <a:lnTo>
                    <a:pt x="189" y="456"/>
                  </a:lnTo>
                  <a:lnTo>
                    <a:pt x="188" y="423"/>
                  </a:lnTo>
                  <a:lnTo>
                    <a:pt x="187" y="389"/>
                  </a:lnTo>
                  <a:lnTo>
                    <a:pt x="185" y="356"/>
                  </a:lnTo>
                  <a:lnTo>
                    <a:pt x="184" y="323"/>
                  </a:lnTo>
                  <a:lnTo>
                    <a:pt x="183" y="289"/>
                  </a:lnTo>
                  <a:lnTo>
                    <a:pt x="181" y="257"/>
                  </a:lnTo>
                  <a:lnTo>
                    <a:pt x="179" y="223"/>
                  </a:lnTo>
                  <a:lnTo>
                    <a:pt x="176" y="191"/>
                  </a:lnTo>
                  <a:lnTo>
                    <a:pt x="173" y="159"/>
                  </a:lnTo>
                  <a:lnTo>
                    <a:pt x="171" y="126"/>
                  </a:lnTo>
                  <a:lnTo>
                    <a:pt x="167" y="94"/>
                  </a:lnTo>
                  <a:lnTo>
                    <a:pt x="164" y="62"/>
                  </a:lnTo>
                  <a:lnTo>
                    <a:pt x="160" y="31"/>
                  </a:lnTo>
                  <a:lnTo>
                    <a:pt x="156" y="0"/>
                  </a:lnTo>
                  <a:lnTo>
                    <a:pt x="179" y="10"/>
                  </a:lnTo>
                  <a:lnTo>
                    <a:pt x="202" y="19"/>
                  </a:lnTo>
                  <a:lnTo>
                    <a:pt x="225" y="30"/>
                  </a:lnTo>
                  <a:lnTo>
                    <a:pt x="248" y="39"/>
                  </a:lnTo>
                  <a:lnTo>
                    <a:pt x="272" y="47"/>
                  </a:lnTo>
                  <a:lnTo>
                    <a:pt x="295" y="56"/>
                  </a:lnTo>
                  <a:lnTo>
                    <a:pt x="319" y="64"/>
                  </a:lnTo>
                  <a:lnTo>
                    <a:pt x="343" y="72"/>
                  </a:lnTo>
                  <a:lnTo>
                    <a:pt x="368" y="80"/>
                  </a:lnTo>
                  <a:lnTo>
                    <a:pt x="392" y="88"/>
                  </a:lnTo>
                  <a:lnTo>
                    <a:pt x="416" y="95"/>
                  </a:lnTo>
                  <a:lnTo>
                    <a:pt x="440" y="102"/>
                  </a:lnTo>
                  <a:lnTo>
                    <a:pt x="464" y="109"/>
                  </a:lnTo>
                  <a:lnTo>
                    <a:pt x="490" y="116"/>
                  </a:lnTo>
                  <a:lnTo>
                    <a:pt x="514" y="122"/>
                  </a:lnTo>
                  <a:lnTo>
                    <a:pt x="539" y="128"/>
                  </a:lnTo>
                  <a:lnTo>
                    <a:pt x="565" y="133"/>
                  </a:lnTo>
                  <a:lnTo>
                    <a:pt x="590" y="139"/>
                  </a:lnTo>
                  <a:lnTo>
                    <a:pt x="615" y="144"/>
                  </a:lnTo>
                  <a:lnTo>
                    <a:pt x="641" y="150"/>
                  </a:lnTo>
                  <a:lnTo>
                    <a:pt x="666" y="154"/>
                  </a:lnTo>
                  <a:lnTo>
                    <a:pt x="692" y="158"/>
                  </a:lnTo>
                  <a:lnTo>
                    <a:pt x="717" y="162"/>
                  </a:lnTo>
                  <a:lnTo>
                    <a:pt x="743" y="166"/>
                  </a:lnTo>
                  <a:lnTo>
                    <a:pt x="769" y="169"/>
                  </a:lnTo>
                  <a:lnTo>
                    <a:pt x="795" y="173"/>
                  </a:lnTo>
                  <a:lnTo>
                    <a:pt x="822" y="176"/>
                  </a:lnTo>
                  <a:lnTo>
                    <a:pt x="848" y="178"/>
                  </a:lnTo>
                  <a:lnTo>
                    <a:pt x="875" y="181"/>
                  </a:lnTo>
                  <a:lnTo>
                    <a:pt x="901" y="183"/>
                  </a:lnTo>
                  <a:lnTo>
                    <a:pt x="928" y="185"/>
                  </a:lnTo>
                  <a:lnTo>
                    <a:pt x="954" y="186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8" name="Freeform 44"/>
            <p:cNvSpPr>
              <a:spLocks/>
            </p:cNvSpPr>
            <p:nvPr/>
          </p:nvSpPr>
          <p:spPr bwMode="auto">
            <a:xfrm>
              <a:off x="4585" y="2366"/>
              <a:ext cx="210" cy="667"/>
            </a:xfrm>
            <a:custGeom>
              <a:avLst/>
              <a:gdLst>
                <a:gd name="T0" fmla="*/ 965 w 1263"/>
                <a:gd name="T1" fmla="*/ 225 h 4003"/>
                <a:gd name="T2" fmla="*/ 941 w 1263"/>
                <a:gd name="T3" fmla="*/ 474 h 4003"/>
                <a:gd name="T4" fmla="*/ 899 w 1263"/>
                <a:gd name="T5" fmla="*/ 711 h 4003"/>
                <a:gd name="T6" fmla="*/ 866 w 1263"/>
                <a:gd name="T7" fmla="*/ 944 h 4003"/>
                <a:gd name="T8" fmla="*/ 889 w 1263"/>
                <a:gd name="T9" fmla="*/ 1091 h 4003"/>
                <a:gd name="T10" fmla="*/ 944 w 1263"/>
                <a:gd name="T11" fmla="*/ 987 h 4003"/>
                <a:gd name="T12" fmla="*/ 983 w 1263"/>
                <a:gd name="T13" fmla="*/ 862 h 4003"/>
                <a:gd name="T14" fmla="*/ 1033 w 1263"/>
                <a:gd name="T15" fmla="*/ 1058 h 4003"/>
                <a:gd name="T16" fmla="*/ 981 w 1263"/>
                <a:gd name="T17" fmla="*/ 1242 h 4003"/>
                <a:gd name="T18" fmla="*/ 919 w 1263"/>
                <a:gd name="T19" fmla="*/ 1414 h 4003"/>
                <a:gd name="T20" fmla="*/ 935 w 1263"/>
                <a:gd name="T21" fmla="*/ 1576 h 4003"/>
                <a:gd name="T22" fmla="*/ 1015 w 1263"/>
                <a:gd name="T23" fmla="*/ 1762 h 4003"/>
                <a:gd name="T24" fmla="*/ 950 w 1263"/>
                <a:gd name="T25" fmla="*/ 1966 h 4003"/>
                <a:gd name="T26" fmla="*/ 841 w 1263"/>
                <a:gd name="T27" fmla="*/ 2153 h 4003"/>
                <a:gd name="T28" fmla="*/ 756 w 1263"/>
                <a:gd name="T29" fmla="*/ 2342 h 4003"/>
                <a:gd name="T30" fmla="*/ 757 w 1263"/>
                <a:gd name="T31" fmla="*/ 2554 h 4003"/>
                <a:gd name="T32" fmla="*/ 837 w 1263"/>
                <a:gd name="T33" fmla="*/ 2467 h 4003"/>
                <a:gd name="T34" fmla="*/ 914 w 1263"/>
                <a:gd name="T35" fmla="*/ 2302 h 4003"/>
                <a:gd name="T36" fmla="*/ 1049 w 1263"/>
                <a:gd name="T37" fmla="*/ 2386 h 4003"/>
                <a:gd name="T38" fmla="*/ 1108 w 1263"/>
                <a:gd name="T39" fmla="*/ 2663 h 4003"/>
                <a:gd name="T40" fmla="*/ 1113 w 1263"/>
                <a:gd name="T41" fmla="*/ 2968 h 4003"/>
                <a:gd name="T42" fmla="*/ 1095 w 1263"/>
                <a:gd name="T43" fmla="*/ 3278 h 4003"/>
                <a:gd name="T44" fmla="*/ 1075 w 1263"/>
                <a:gd name="T45" fmla="*/ 3573 h 4003"/>
                <a:gd name="T46" fmla="*/ 1151 w 1263"/>
                <a:gd name="T47" fmla="*/ 3637 h 4003"/>
                <a:gd name="T48" fmla="*/ 1260 w 1263"/>
                <a:gd name="T49" fmla="*/ 3697 h 4003"/>
                <a:gd name="T50" fmla="*/ 1248 w 1263"/>
                <a:gd name="T51" fmla="*/ 3857 h 4003"/>
                <a:gd name="T52" fmla="*/ 1125 w 1263"/>
                <a:gd name="T53" fmla="*/ 3876 h 4003"/>
                <a:gd name="T54" fmla="*/ 886 w 1263"/>
                <a:gd name="T55" fmla="*/ 3710 h 4003"/>
                <a:gd name="T56" fmla="*/ 605 w 1263"/>
                <a:gd name="T57" fmla="*/ 3669 h 4003"/>
                <a:gd name="T58" fmla="*/ 354 w 1263"/>
                <a:gd name="T59" fmla="*/ 3785 h 4003"/>
                <a:gd name="T60" fmla="*/ 149 w 1263"/>
                <a:gd name="T61" fmla="*/ 3976 h 4003"/>
                <a:gd name="T62" fmla="*/ 84 w 1263"/>
                <a:gd name="T63" fmla="*/ 3894 h 4003"/>
                <a:gd name="T64" fmla="*/ 72 w 1263"/>
                <a:gd name="T65" fmla="*/ 3770 h 4003"/>
                <a:gd name="T66" fmla="*/ 102 w 1263"/>
                <a:gd name="T67" fmla="*/ 3549 h 4003"/>
                <a:gd name="T68" fmla="*/ 93 w 1263"/>
                <a:gd name="T69" fmla="*/ 3237 h 4003"/>
                <a:gd name="T70" fmla="*/ 108 w 1263"/>
                <a:gd name="T71" fmla="*/ 2923 h 4003"/>
                <a:gd name="T72" fmla="*/ 140 w 1263"/>
                <a:gd name="T73" fmla="*/ 2612 h 4003"/>
                <a:gd name="T74" fmla="*/ 182 w 1263"/>
                <a:gd name="T75" fmla="*/ 2309 h 4003"/>
                <a:gd name="T76" fmla="*/ 330 w 1263"/>
                <a:gd name="T77" fmla="*/ 2412 h 4003"/>
                <a:gd name="T78" fmla="*/ 358 w 1263"/>
                <a:gd name="T79" fmla="*/ 2582 h 4003"/>
                <a:gd name="T80" fmla="*/ 441 w 1263"/>
                <a:gd name="T81" fmla="*/ 2516 h 4003"/>
                <a:gd name="T82" fmla="*/ 391 w 1263"/>
                <a:gd name="T83" fmla="*/ 2345 h 4003"/>
                <a:gd name="T84" fmla="*/ 262 w 1263"/>
                <a:gd name="T85" fmla="*/ 2148 h 4003"/>
                <a:gd name="T86" fmla="*/ 129 w 1263"/>
                <a:gd name="T87" fmla="*/ 1866 h 4003"/>
                <a:gd name="T88" fmla="*/ 95 w 1263"/>
                <a:gd name="T89" fmla="*/ 1543 h 4003"/>
                <a:gd name="T90" fmla="*/ 85 w 1263"/>
                <a:gd name="T91" fmla="*/ 1211 h 4003"/>
                <a:gd name="T92" fmla="*/ 18 w 1263"/>
                <a:gd name="T93" fmla="*/ 903 h 4003"/>
                <a:gd name="T94" fmla="*/ 38 w 1263"/>
                <a:gd name="T95" fmla="*/ 723 h 4003"/>
                <a:gd name="T96" fmla="*/ 21 w 1263"/>
                <a:gd name="T97" fmla="*/ 508 h 4003"/>
                <a:gd name="T98" fmla="*/ 22 w 1263"/>
                <a:gd name="T99" fmla="*/ 313 h 4003"/>
                <a:gd name="T100" fmla="*/ 124 w 1263"/>
                <a:gd name="T101" fmla="*/ 215 h 4003"/>
                <a:gd name="T102" fmla="*/ 308 w 1263"/>
                <a:gd name="T103" fmla="*/ 227 h 4003"/>
                <a:gd name="T104" fmla="*/ 330 w 1263"/>
                <a:gd name="T105" fmla="*/ 191 h 4003"/>
                <a:gd name="T106" fmla="*/ 620 w 1263"/>
                <a:gd name="T107" fmla="*/ 105 h 4003"/>
                <a:gd name="T108" fmla="*/ 900 w 1263"/>
                <a:gd name="T109" fmla="*/ 0 h 4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63" h="4003">
                  <a:moveTo>
                    <a:pt x="951" y="0"/>
                  </a:moveTo>
                  <a:lnTo>
                    <a:pt x="957" y="38"/>
                  </a:lnTo>
                  <a:lnTo>
                    <a:pt x="960" y="76"/>
                  </a:lnTo>
                  <a:lnTo>
                    <a:pt x="962" y="114"/>
                  </a:lnTo>
                  <a:lnTo>
                    <a:pt x="965" y="151"/>
                  </a:lnTo>
                  <a:lnTo>
                    <a:pt x="965" y="188"/>
                  </a:lnTo>
                  <a:lnTo>
                    <a:pt x="965" y="225"/>
                  </a:lnTo>
                  <a:lnTo>
                    <a:pt x="964" y="260"/>
                  </a:lnTo>
                  <a:lnTo>
                    <a:pt x="961" y="297"/>
                  </a:lnTo>
                  <a:lnTo>
                    <a:pt x="959" y="333"/>
                  </a:lnTo>
                  <a:lnTo>
                    <a:pt x="954" y="368"/>
                  </a:lnTo>
                  <a:lnTo>
                    <a:pt x="951" y="403"/>
                  </a:lnTo>
                  <a:lnTo>
                    <a:pt x="946" y="438"/>
                  </a:lnTo>
                  <a:lnTo>
                    <a:pt x="941" y="474"/>
                  </a:lnTo>
                  <a:lnTo>
                    <a:pt x="936" y="508"/>
                  </a:lnTo>
                  <a:lnTo>
                    <a:pt x="930" y="542"/>
                  </a:lnTo>
                  <a:lnTo>
                    <a:pt x="923" y="576"/>
                  </a:lnTo>
                  <a:lnTo>
                    <a:pt x="917" y="611"/>
                  </a:lnTo>
                  <a:lnTo>
                    <a:pt x="912" y="644"/>
                  </a:lnTo>
                  <a:lnTo>
                    <a:pt x="905" y="678"/>
                  </a:lnTo>
                  <a:lnTo>
                    <a:pt x="899" y="711"/>
                  </a:lnTo>
                  <a:lnTo>
                    <a:pt x="893" y="745"/>
                  </a:lnTo>
                  <a:lnTo>
                    <a:pt x="887" y="778"/>
                  </a:lnTo>
                  <a:lnTo>
                    <a:pt x="882" y="812"/>
                  </a:lnTo>
                  <a:lnTo>
                    <a:pt x="877" y="845"/>
                  </a:lnTo>
                  <a:lnTo>
                    <a:pt x="872" y="879"/>
                  </a:lnTo>
                  <a:lnTo>
                    <a:pt x="869" y="911"/>
                  </a:lnTo>
                  <a:lnTo>
                    <a:pt x="866" y="944"/>
                  </a:lnTo>
                  <a:lnTo>
                    <a:pt x="863" y="978"/>
                  </a:lnTo>
                  <a:lnTo>
                    <a:pt x="861" y="1010"/>
                  </a:lnTo>
                  <a:lnTo>
                    <a:pt x="860" y="1043"/>
                  </a:lnTo>
                  <a:lnTo>
                    <a:pt x="860" y="1076"/>
                  </a:lnTo>
                  <a:lnTo>
                    <a:pt x="861" y="1109"/>
                  </a:lnTo>
                  <a:lnTo>
                    <a:pt x="876" y="1101"/>
                  </a:lnTo>
                  <a:lnTo>
                    <a:pt x="889" y="1091"/>
                  </a:lnTo>
                  <a:lnTo>
                    <a:pt x="900" y="1079"/>
                  </a:lnTo>
                  <a:lnTo>
                    <a:pt x="909" y="1067"/>
                  </a:lnTo>
                  <a:lnTo>
                    <a:pt x="919" y="1053"/>
                  </a:lnTo>
                  <a:lnTo>
                    <a:pt x="926" y="1038"/>
                  </a:lnTo>
                  <a:lnTo>
                    <a:pt x="932" y="1020"/>
                  </a:lnTo>
                  <a:lnTo>
                    <a:pt x="938" y="1004"/>
                  </a:lnTo>
                  <a:lnTo>
                    <a:pt x="944" y="987"/>
                  </a:lnTo>
                  <a:lnTo>
                    <a:pt x="950" y="968"/>
                  </a:lnTo>
                  <a:lnTo>
                    <a:pt x="954" y="950"/>
                  </a:lnTo>
                  <a:lnTo>
                    <a:pt x="959" y="932"/>
                  </a:lnTo>
                  <a:lnTo>
                    <a:pt x="965" y="914"/>
                  </a:lnTo>
                  <a:lnTo>
                    <a:pt x="970" y="896"/>
                  </a:lnTo>
                  <a:lnTo>
                    <a:pt x="976" y="879"/>
                  </a:lnTo>
                  <a:lnTo>
                    <a:pt x="983" y="862"/>
                  </a:lnTo>
                  <a:lnTo>
                    <a:pt x="999" y="891"/>
                  </a:lnTo>
                  <a:lnTo>
                    <a:pt x="1013" y="920"/>
                  </a:lnTo>
                  <a:lnTo>
                    <a:pt x="1022" y="948"/>
                  </a:lnTo>
                  <a:lnTo>
                    <a:pt x="1029" y="975"/>
                  </a:lnTo>
                  <a:lnTo>
                    <a:pt x="1033" y="1003"/>
                  </a:lnTo>
                  <a:lnTo>
                    <a:pt x="1034" y="1031"/>
                  </a:lnTo>
                  <a:lnTo>
                    <a:pt x="1033" y="1058"/>
                  </a:lnTo>
                  <a:lnTo>
                    <a:pt x="1029" y="1085"/>
                  </a:lnTo>
                  <a:lnTo>
                    <a:pt x="1025" y="1112"/>
                  </a:lnTo>
                  <a:lnTo>
                    <a:pt x="1018" y="1138"/>
                  </a:lnTo>
                  <a:lnTo>
                    <a:pt x="1010" y="1165"/>
                  </a:lnTo>
                  <a:lnTo>
                    <a:pt x="1002" y="1191"/>
                  </a:lnTo>
                  <a:lnTo>
                    <a:pt x="991" y="1216"/>
                  </a:lnTo>
                  <a:lnTo>
                    <a:pt x="981" y="1242"/>
                  </a:lnTo>
                  <a:lnTo>
                    <a:pt x="970" y="1267"/>
                  </a:lnTo>
                  <a:lnTo>
                    <a:pt x="961" y="1293"/>
                  </a:lnTo>
                  <a:lnTo>
                    <a:pt x="951" y="1317"/>
                  </a:lnTo>
                  <a:lnTo>
                    <a:pt x="942" y="1342"/>
                  </a:lnTo>
                  <a:lnTo>
                    <a:pt x="932" y="1366"/>
                  </a:lnTo>
                  <a:lnTo>
                    <a:pt x="926" y="1391"/>
                  </a:lnTo>
                  <a:lnTo>
                    <a:pt x="919" y="1414"/>
                  </a:lnTo>
                  <a:lnTo>
                    <a:pt x="914" y="1438"/>
                  </a:lnTo>
                  <a:lnTo>
                    <a:pt x="912" y="1461"/>
                  </a:lnTo>
                  <a:lnTo>
                    <a:pt x="911" y="1485"/>
                  </a:lnTo>
                  <a:lnTo>
                    <a:pt x="913" y="1508"/>
                  </a:lnTo>
                  <a:lnTo>
                    <a:pt x="917" y="1530"/>
                  </a:lnTo>
                  <a:lnTo>
                    <a:pt x="924" y="1553"/>
                  </a:lnTo>
                  <a:lnTo>
                    <a:pt x="935" y="1576"/>
                  </a:lnTo>
                  <a:lnTo>
                    <a:pt x="949" y="1598"/>
                  </a:lnTo>
                  <a:lnTo>
                    <a:pt x="967" y="1620"/>
                  </a:lnTo>
                  <a:lnTo>
                    <a:pt x="989" y="1642"/>
                  </a:lnTo>
                  <a:lnTo>
                    <a:pt x="1014" y="1664"/>
                  </a:lnTo>
                  <a:lnTo>
                    <a:pt x="1017" y="1697"/>
                  </a:lnTo>
                  <a:lnTo>
                    <a:pt x="1018" y="1730"/>
                  </a:lnTo>
                  <a:lnTo>
                    <a:pt x="1015" y="1762"/>
                  </a:lnTo>
                  <a:lnTo>
                    <a:pt x="1011" y="1793"/>
                  </a:lnTo>
                  <a:lnTo>
                    <a:pt x="1005" y="1823"/>
                  </a:lnTo>
                  <a:lnTo>
                    <a:pt x="997" y="1853"/>
                  </a:lnTo>
                  <a:lnTo>
                    <a:pt x="987" y="1882"/>
                  </a:lnTo>
                  <a:lnTo>
                    <a:pt x="975" y="1911"/>
                  </a:lnTo>
                  <a:lnTo>
                    <a:pt x="964" y="1938"/>
                  </a:lnTo>
                  <a:lnTo>
                    <a:pt x="950" y="1966"/>
                  </a:lnTo>
                  <a:lnTo>
                    <a:pt x="935" y="1994"/>
                  </a:lnTo>
                  <a:lnTo>
                    <a:pt x="920" y="2020"/>
                  </a:lnTo>
                  <a:lnTo>
                    <a:pt x="905" y="2047"/>
                  </a:lnTo>
                  <a:lnTo>
                    <a:pt x="889" y="2073"/>
                  </a:lnTo>
                  <a:lnTo>
                    <a:pt x="872" y="2100"/>
                  </a:lnTo>
                  <a:lnTo>
                    <a:pt x="858" y="2126"/>
                  </a:lnTo>
                  <a:lnTo>
                    <a:pt x="841" y="2153"/>
                  </a:lnTo>
                  <a:lnTo>
                    <a:pt x="826" y="2179"/>
                  </a:lnTo>
                  <a:lnTo>
                    <a:pt x="811" y="2206"/>
                  </a:lnTo>
                  <a:lnTo>
                    <a:pt x="798" y="2232"/>
                  </a:lnTo>
                  <a:lnTo>
                    <a:pt x="785" y="2259"/>
                  </a:lnTo>
                  <a:lnTo>
                    <a:pt x="775" y="2287"/>
                  </a:lnTo>
                  <a:lnTo>
                    <a:pt x="764" y="2313"/>
                  </a:lnTo>
                  <a:lnTo>
                    <a:pt x="756" y="2342"/>
                  </a:lnTo>
                  <a:lnTo>
                    <a:pt x="749" y="2370"/>
                  </a:lnTo>
                  <a:lnTo>
                    <a:pt x="745" y="2399"/>
                  </a:lnTo>
                  <a:lnTo>
                    <a:pt x="742" y="2429"/>
                  </a:lnTo>
                  <a:lnTo>
                    <a:pt x="742" y="2459"/>
                  </a:lnTo>
                  <a:lnTo>
                    <a:pt x="745" y="2490"/>
                  </a:lnTo>
                  <a:lnTo>
                    <a:pt x="749" y="2522"/>
                  </a:lnTo>
                  <a:lnTo>
                    <a:pt x="757" y="2554"/>
                  </a:lnTo>
                  <a:lnTo>
                    <a:pt x="769" y="2588"/>
                  </a:lnTo>
                  <a:lnTo>
                    <a:pt x="785" y="2573"/>
                  </a:lnTo>
                  <a:lnTo>
                    <a:pt x="798" y="2554"/>
                  </a:lnTo>
                  <a:lnTo>
                    <a:pt x="809" y="2535"/>
                  </a:lnTo>
                  <a:lnTo>
                    <a:pt x="819" y="2513"/>
                  </a:lnTo>
                  <a:lnTo>
                    <a:pt x="829" y="2491"/>
                  </a:lnTo>
                  <a:lnTo>
                    <a:pt x="837" y="2467"/>
                  </a:lnTo>
                  <a:lnTo>
                    <a:pt x="845" y="2442"/>
                  </a:lnTo>
                  <a:lnTo>
                    <a:pt x="853" y="2418"/>
                  </a:lnTo>
                  <a:lnTo>
                    <a:pt x="862" y="2394"/>
                  </a:lnTo>
                  <a:lnTo>
                    <a:pt x="871" y="2370"/>
                  </a:lnTo>
                  <a:lnTo>
                    <a:pt x="884" y="2345"/>
                  </a:lnTo>
                  <a:lnTo>
                    <a:pt x="898" y="2322"/>
                  </a:lnTo>
                  <a:lnTo>
                    <a:pt x="914" y="2302"/>
                  </a:lnTo>
                  <a:lnTo>
                    <a:pt x="934" y="2282"/>
                  </a:lnTo>
                  <a:lnTo>
                    <a:pt x="957" y="2264"/>
                  </a:lnTo>
                  <a:lnTo>
                    <a:pt x="983" y="2249"/>
                  </a:lnTo>
                  <a:lnTo>
                    <a:pt x="1003" y="2281"/>
                  </a:lnTo>
                  <a:lnTo>
                    <a:pt x="1020" y="2314"/>
                  </a:lnTo>
                  <a:lnTo>
                    <a:pt x="1035" y="2350"/>
                  </a:lnTo>
                  <a:lnTo>
                    <a:pt x="1049" y="2386"/>
                  </a:lnTo>
                  <a:lnTo>
                    <a:pt x="1062" y="2423"/>
                  </a:lnTo>
                  <a:lnTo>
                    <a:pt x="1073" y="2461"/>
                  </a:lnTo>
                  <a:lnTo>
                    <a:pt x="1082" y="2499"/>
                  </a:lnTo>
                  <a:lnTo>
                    <a:pt x="1090" y="2539"/>
                  </a:lnTo>
                  <a:lnTo>
                    <a:pt x="1097" y="2580"/>
                  </a:lnTo>
                  <a:lnTo>
                    <a:pt x="1103" y="2621"/>
                  </a:lnTo>
                  <a:lnTo>
                    <a:pt x="1108" y="2663"/>
                  </a:lnTo>
                  <a:lnTo>
                    <a:pt x="1111" y="2705"/>
                  </a:lnTo>
                  <a:lnTo>
                    <a:pt x="1113" y="2748"/>
                  </a:lnTo>
                  <a:lnTo>
                    <a:pt x="1115" y="2791"/>
                  </a:lnTo>
                  <a:lnTo>
                    <a:pt x="1116" y="2834"/>
                  </a:lnTo>
                  <a:lnTo>
                    <a:pt x="1116" y="2879"/>
                  </a:lnTo>
                  <a:lnTo>
                    <a:pt x="1115" y="2923"/>
                  </a:lnTo>
                  <a:lnTo>
                    <a:pt x="1113" y="2968"/>
                  </a:lnTo>
                  <a:lnTo>
                    <a:pt x="1112" y="3012"/>
                  </a:lnTo>
                  <a:lnTo>
                    <a:pt x="1110" y="3057"/>
                  </a:lnTo>
                  <a:lnTo>
                    <a:pt x="1108" y="3102"/>
                  </a:lnTo>
                  <a:lnTo>
                    <a:pt x="1104" y="3146"/>
                  </a:lnTo>
                  <a:lnTo>
                    <a:pt x="1101" y="3191"/>
                  </a:lnTo>
                  <a:lnTo>
                    <a:pt x="1098" y="3235"/>
                  </a:lnTo>
                  <a:lnTo>
                    <a:pt x="1095" y="3278"/>
                  </a:lnTo>
                  <a:lnTo>
                    <a:pt x="1092" y="3322"/>
                  </a:lnTo>
                  <a:lnTo>
                    <a:pt x="1088" y="3365"/>
                  </a:lnTo>
                  <a:lnTo>
                    <a:pt x="1085" y="3408"/>
                  </a:lnTo>
                  <a:lnTo>
                    <a:pt x="1082" y="3450"/>
                  </a:lnTo>
                  <a:lnTo>
                    <a:pt x="1079" y="3492"/>
                  </a:lnTo>
                  <a:lnTo>
                    <a:pt x="1078" y="3532"/>
                  </a:lnTo>
                  <a:lnTo>
                    <a:pt x="1075" y="3573"/>
                  </a:lnTo>
                  <a:lnTo>
                    <a:pt x="1086" y="3582"/>
                  </a:lnTo>
                  <a:lnTo>
                    <a:pt x="1095" y="3593"/>
                  </a:lnTo>
                  <a:lnTo>
                    <a:pt x="1105" y="3606"/>
                  </a:lnTo>
                  <a:lnTo>
                    <a:pt x="1115" y="3618"/>
                  </a:lnTo>
                  <a:lnTo>
                    <a:pt x="1126" y="3627"/>
                  </a:lnTo>
                  <a:lnTo>
                    <a:pt x="1138" y="3634"/>
                  </a:lnTo>
                  <a:lnTo>
                    <a:pt x="1151" y="3637"/>
                  </a:lnTo>
                  <a:lnTo>
                    <a:pt x="1169" y="3634"/>
                  </a:lnTo>
                  <a:lnTo>
                    <a:pt x="1198" y="3605"/>
                  </a:lnTo>
                  <a:lnTo>
                    <a:pt x="1217" y="3620"/>
                  </a:lnTo>
                  <a:lnTo>
                    <a:pt x="1232" y="3637"/>
                  </a:lnTo>
                  <a:lnTo>
                    <a:pt x="1245" y="3656"/>
                  </a:lnTo>
                  <a:lnTo>
                    <a:pt x="1254" y="3675"/>
                  </a:lnTo>
                  <a:lnTo>
                    <a:pt x="1260" y="3697"/>
                  </a:lnTo>
                  <a:lnTo>
                    <a:pt x="1262" y="3719"/>
                  </a:lnTo>
                  <a:lnTo>
                    <a:pt x="1263" y="3741"/>
                  </a:lnTo>
                  <a:lnTo>
                    <a:pt x="1263" y="3764"/>
                  </a:lnTo>
                  <a:lnTo>
                    <a:pt x="1261" y="3788"/>
                  </a:lnTo>
                  <a:lnTo>
                    <a:pt x="1258" y="3811"/>
                  </a:lnTo>
                  <a:lnTo>
                    <a:pt x="1253" y="3834"/>
                  </a:lnTo>
                  <a:lnTo>
                    <a:pt x="1248" y="3857"/>
                  </a:lnTo>
                  <a:lnTo>
                    <a:pt x="1243" y="3880"/>
                  </a:lnTo>
                  <a:lnTo>
                    <a:pt x="1238" y="3901"/>
                  </a:lnTo>
                  <a:lnTo>
                    <a:pt x="1233" y="3922"/>
                  </a:lnTo>
                  <a:lnTo>
                    <a:pt x="1230" y="3942"/>
                  </a:lnTo>
                  <a:lnTo>
                    <a:pt x="1194" y="3922"/>
                  </a:lnTo>
                  <a:lnTo>
                    <a:pt x="1160" y="3900"/>
                  </a:lnTo>
                  <a:lnTo>
                    <a:pt x="1125" y="3876"/>
                  </a:lnTo>
                  <a:lnTo>
                    <a:pt x="1092" y="3852"/>
                  </a:lnTo>
                  <a:lnTo>
                    <a:pt x="1058" y="3826"/>
                  </a:lnTo>
                  <a:lnTo>
                    <a:pt x="1025" y="3801"/>
                  </a:lnTo>
                  <a:lnTo>
                    <a:pt x="991" y="3776"/>
                  </a:lnTo>
                  <a:lnTo>
                    <a:pt x="957" y="3751"/>
                  </a:lnTo>
                  <a:lnTo>
                    <a:pt x="922" y="3729"/>
                  </a:lnTo>
                  <a:lnTo>
                    <a:pt x="886" y="3710"/>
                  </a:lnTo>
                  <a:lnTo>
                    <a:pt x="851" y="3692"/>
                  </a:lnTo>
                  <a:lnTo>
                    <a:pt x="813" y="3679"/>
                  </a:lnTo>
                  <a:lnTo>
                    <a:pt x="773" y="3668"/>
                  </a:lnTo>
                  <a:lnTo>
                    <a:pt x="732" y="3663"/>
                  </a:lnTo>
                  <a:lnTo>
                    <a:pt x="689" y="3661"/>
                  </a:lnTo>
                  <a:lnTo>
                    <a:pt x="644" y="3666"/>
                  </a:lnTo>
                  <a:lnTo>
                    <a:pt x="605" y="3669"/>
                  </a:lnTo>
                  <a:lnTo>
                    <a:pt x="566" y="3676"/>
                  </a:lnTo>
                  <a:lnTo>
                    <a:pt x="528" y="3688"/>
                  </a:lnTo>
                  <a:lnTo>
                    <a:pt x="491" y="3702"/>
                  </a:lnTo>
                  <a:lnTo>
                    <a:pt x="455" y="3719"/>
                  </a:lnTo>
                  <a:lnTo>
                    <a:pt x="421" y="3739"/>
                  </a:lnTo>
                  <a:lnTo>
                    <a:pt x="387" y="3761"/>
                  </a:lnTo>
                  <a:lnTo>
                    <a:pt x="354" y="3785"/>
                  </a:lnTo>
                  <a:lnTo>
                    <a:pt x="323" y="3810"/>
                  </a:lnTo>
                  <a:lnTo>
                    <a:pt x="291" y="3837"/>
                  </a:lnTo>
                  <a:lnTo>
                    <a:pt x="260" y="3864"/>
                  </a:lnTo>
                  <a:lnTo>
                    <a:pt x="232" y="3892"/>
                  </a:lnTo>
                  <a:lnTo>
                    <a:pt x="203" y="3921"/>
                  </a:lnTo>
                  <a:lnTo>
                    <a:pt x="175" y="3949"/>
                  </a:lnTo>
                  <a:lnTo>
                    <a:pt x="149" y="3976"/>
                  </a:lnTo>
                  <a:lnTo>
                    <a:pt x="122" y="4003"/>
                  </a:lnTo>
                  <a:lnTo>
                    <a:pt x="120" y="3985"/>
                  </a:lnTo>
                  <a:lnTo>
                    <a:pt x="115" y="3968"/>
                  </a:lnTo>
                  <a:lnTo>
                    <a:pt x="108" y="3950"/>
                  </a:lnTo>
                  <a:lnTo>
                    <a:pt x="100" y="3931"/>
                  </a:lnTo>
                  <a:lnTo>
                    <a:pt x="92" y="3913"/>
                  </a:lnTo>
                  <a:lnTo>
                    <a:pt x="84" y="3894"/>
                  </a:lnTo>
                  <a:lnTo>
                    <a:pt x="77" y="3876"/>
                  </a:lnTo>
                  <a:lnTo>
                    <a:pt x="70" y="3857"/>
                  </a:lnTo>
                  <a:lnTo>
                    <a:pt x="66" y="3839"/>
                  </a:lnTo>
                  <a:lnTo>
                    <a:pt x="62" y="3822"/>
                  </a:lnTo>
                  <a:lnTo>
                    <a:pt x="62" y="3803"/>
                  </a:lnTo>
                  <a:lnTo>
                    <a:pt x="66" y="3787"/>
                  </a:lnTo>
                  <a:lnTo>
                    <a:pt x="72" y="3770"/>
                  </a:lnTo>
                  <a:lnTo>
                    <a:pt x="84" y="3755"/>
                  </a:lnTo>
                  <a:lnTo>
                    <a:pt x="100" y="3740"/>
                  </a:lnTo>
                  <a:lnTo>
                    <a:pt x="122" y="3726"/>
                  </a:lnTo>
                  <a:lnTo>
                    <a:pt x="116" y="3682"/>
                  </a:lnTo>
                  <a:lnTo>
                    <a:pt x="110" y="3638"/>
                  </a:lnTo>
                  <a:lnTo>
                    <a:pt x="106" y="3593"/>
                  </a:lnTo>
                  <a:lnTo>
                    <a:pt x="102" y="3549"/>
                  </a:lnTo>
                  <a:lnTo>
                    <a:pt x="99" y="3505"/>
                  </a:lnTo>
                  <a:lnTo>
                    <a:pt x="97" y="3461"/>
                  </a:lnTo>
                  <a:lnTo>
                    <a:pt x="94" y="3416"/>
                  </a:lnTo>
                  <a:lnTo>
                    <a:pt x="93" y="3371"/>
                  </a:lnTo>
                  <a:lnTo>
                    <a:pt x="92" y="3326"/>
                  </a:lnTo>
                  <a:lnTo>
                    <a:pt x="92" y="3282"/>
                  </a:lnTo>
                  <a:lnTo>
                    <a:pt x="93" y="3237"/>
                  </a:lnTo>
                  <a:lnTo>
                    <a:pt x="93" y="3192"/>
                  </a:lnTo>
                  <a:lnTo>
                    <a:pt x="94" y="3147"/>
                  </a:lnTo>
                  <a:lnTo>
                    <a:pt x="97" y="3102"/>
                  </a:lnTo>
                  <a:lnTo>
                    <a:pt x="99" y="3057"/>
                  </a:lnTo>
                  <a:lnTo>
                    <a:pt x="101" y="3012"/>
                  </a:lnTo>
                  <a:lnTo>
                    <a:pt x="105" y="2968"/>
                  </a:lnTo>
                  <a:lnTo>
                    <a:pt x="108" y="2923"/>
                  </a:lnTo>
                  <a:lnTo>
                    <a:pt x="112" y="2878"/>
                  </a:lnTo>
                  <a:lnTo>
                    <a:pt x="116" y="2833"/>
                  </a:lnTo>
                  <a:lnTo>
                    <a:pt x="120" y="2789"/>
                  </a:lnTo>
                  <a:lnTo>
                    <a:pt x="124" y="2745"/>
                  </a:lnTo>
                  <a:lnTo>
                    <a:pt x="130" y="2701"/>
                  </a:lnTo>
                  <a:lnTo>
                    <a:pt x="135" y="2657"/>
                  </a:lnTo>
                  <a:lnTo>
                    <a:pt x="140" y="2612"/>
                  </a:lnTo>
                  <a:lnTo>
                    <a:pt x="146" y="2568"/>
                  </a:lnTo>
                  <a:lnTo>
                    <a:pt x="152" y="2524"/>
                  </a:lnTo>
                  <a:lnTo>
                    <a:pt x="158" y="2482"/>
                  </a:lnTo>
                  <a:lnTo>
                    <a:pt x="164" y="2438"/>
                  </a:lnTo>
                  <a:lnTo>
                    <a:pt x="169" y="2394"/>
                  </a:lnTo>
                  <a:lnTo>
                    <a:pt x="176" y="2351"/>
                  </a:lnTo>
                  <a:lnTo>
                    <a:pt x="182" y="2309"/>
                  </a:lnTo>
                  <a:lnTo>
                    <a:pt x="211" y="2305"/>
                  </a:lnTo>
                  <a:lnTo>
                    <a:pt x="237" y="2311"/>
                  </a:lnTo>
                  <a:lnTo>
                    <a:pt x="262" y="2325"/>
                  </a:lnTo>
                  <a:lnTo>
                    <a:pt x="283" y="2343"/>
                  </a:lnTo>
                  <a:lnTo>
                    <a:pt x="302" y="2365"/>
                  </a:lnTo>
                  <a:lnTo>
                    <a:pt x="318" y="2388"/>
                  </a:lnTo>
                  <a:lnTo>
                    <a:pt x="330" y="2412"/>
                  </a:lnTo>
                  <a:lnTo>
                    <a:pt x="336" y="2434"/>
                  </a:lnTo>
                  <a:lnTo>
                    <a:pt x="336" y="2460"/>
                  </a:lnTo>
                  <a:lnTo>
                    <a:pt x="335" y="2486"/>
                  </a:lnTo>
                  <a:lnTo>
                    <a:pt x="336" y="2512"/>
                  </a:lnTo>
                  <a:lnTo>
                    <a:pt x="340" y="2536"/>
                  </a:lnTo>
                  <a:lnTo>
                    <a:pt x="347" y="2560"/>
                  </a:lnTo>
                  <a:lnTo>
                    <a:pt x="358" y="2582"/>
                  </a:lnTo>
                  <a:lnTo>
                    <a:pt x="376" y="2600"/>
                  </a:lnTo>
                  <a:lnTo>
                    <a:pt x="401" y="2617"/>
                  </a:lnTo>
                  <a:lnTo>
                    <a:pt x="418" y="2599"/>
                  </a:lnTo>
                  <a:lnTo>
                    <a:pt x="430" y="2580"/>
                  </a:lnTo>
                  <a:lnTo>
                    <a:pt x="438" y="2560"/>
                  </a:lnTo>
                  <a:lnTo>
                    <a:pt x="441" y="2538"/>
                  </a:lnTo>
                  <a:lnTo>
                    <a:pt x="441" y="2516"/>
                  </a:lnTo>
                  <a:lnTo>
                    <a:pt x="438" y="2493"/>
                  </a:lnTo>
                  <a:lnTo>
                    <a:pt x="433" y="2470"/>
                  </a:lnTo>
                  <a:lnTo>
                    <a:pt x="426" y="2446"/>
                  </a:lnTo>
                  <a:lnTo>
                    <a:pt x="418" y="2420"/>
                  </a:lnTo>
                  <a:lnTo>
                    <a:pt x="409" y="2396"/>
                  </a:lnTo>
                  <a:lnTo>
                    <a:pt x="400" y="2371"/>
                  </a:lnTo>
                  <a:lnTo>
                    <a:pt x="391" y="2345"/>
                  </a:lnTo>
                  <a:lnTo>
                    <a:pt x="383" y="2321"/>
                  </a:lnTo>
                  <a:lnTo>
                    <a:pt x="376" y="2297"/>
                  </a:lnTo>
                  <a:lnTo>
                    <a:pt x="371" y="2273"/>
                  </a:lnTo>
                  <a:lnTo>
                    <a:pt x="369" y="2249"/>
                  </a:lnTo>
                  <a:lnTo>
                    <a:pt x="330" y="2216"/>
                  </a:lnTo>
                  <a:lnTo>
                    <a:pt x="294" y="2183"/>
                  </a:lnTo>
                  <a:lnTo>
                    <a:pt x="262" y="2148"/>
                  </a:lnTo>
                  <a:lnTo>
                    <a:pt x="234" y="2111"/>
                  </a:lnTo>
                  <a:lnTo>
                    <a:pt x="208" y="2073"/>
                  </a:lnTo>
                  <a:lnTo>
                    <a:pt x="188" y="2034"/>
                  </a:lnTo>
                  <a:lnTo>
                    <a:pt x="169" y="1994"/>
                  </a:lnTo>
                  <a:lnTo>
                    <a:pt x="153" y="1952"/>
                  </a:lnTo>
                  <a:lnTo>
                    <a:pt x="139" y="1910"/>
                  </a:lnTo>
                  <a:lnTo>
                    <a:pt x="129" y="1866"/>
                  </a:lnTo>
                  <a:lnTo>
                    <a:pt x="120" y="1821"/>
                  </a:lnTo>
                  <a:lnTo>
                    <a:pt x="113" y="1776"/>
                  </a:lnTo>
                  <a:lnTo>
                    <a:pt x="107" y="1731"/>
                  </a:lnTo>
                  <a:lnTo>
                    <a:pt x="102" y="1684"/>
                  </a:lnTo>
                  <a:lnTo>
                    <a:pt x="100" y="1637"/>
                  </a:lnTo>
                  <a:lnTo>
                    <a:pt x="98" y="1590"/>
                  </a:lnTo>
                  <a:lnTo>
                    <a:pt x="95" y="1543"/>
                  </a:lnTo>
                  <a:lnTo>
                    <a:pt x="94" y="1496"/>
                  </a:lnTo>
                  <a:lnTo>
                    <a:pt x="94" y="1447"/>
                  </a:lnTo>
                  <a:lnTo>
                    <a:pt x="93" y="1400"/>
                  </a:lnTo>
                  <a:lnTo>
                    <a:pt x="92" y="1353"/>
                  </a:lnTo>
                  <a:lnTo>
                    <a:pt x="91" y="1305"/>
                  </a:lnTo>
                  <a:lnTo>
                    <a:pt x="89" y="1258"/>
                  </a:lnTo>
                  <a:lnTo>
                    <a:pt x="85" y="1211"/>
                  </a:lnTo>
                  <a:lnTo>
                    <a:pt x="81" y="1165"/>
                  </a:lnTo>
                  <a:lnTo>
                    <a:pt x="75" y="1120"/>
                  </a:lnTo>
                  <a:lnTo>
                    <a:pt x="68" y="1075"/>
                  </a:lnTo>
                  <a:lnTo>
                    <a:pt x="59" y="1030"/>
                  </a:lnTo>
                  <a:lnTo>
                    <a:pt x="48" y="987"/>
                  </a:lnTo>
                  <a:lnTo>
                    <a:pt x="34" y="944"/>
                  </a:lnTo>
                  <a:lnTo>
                    <a:pt x="18" y="903"/>
                  </a:lnTo>
                  <a:lnTo>
                    <a:pt x="0" y="862"/>
                  </a:lnTo>
                  <a:lnTo>
                    <a:pt x="11" y="844"/>
                  </a:lnTo>
                  <a:lnTo>
                    <a:pt x="22" y="823"/>
                  </a:lnTo>
                  <a:lnTo>
                    <a:pt x="29" y="801"/>
                  </a:lnTo>
                  <a:lnTo>
                    <a:pt x="33" y="776"/>
                  </a:lnTo>
                  <a:lnTo>
                    <a:pt x="37" y="749"/>
                  </a:lnTo>
                  <a:lnTo>
                    <a:pt x="38" y="723"/>
                  </a:lnTo>
                  <a:lnTo>
                    <a:pt x="38" y="694"/>
                  </a:lnTo>
                  <a:lnTo>
                    <a:pt x="36" y="664"/>
                  </a:lnTo>
                  <a:lnTo>
                    <a:pt x="34" y="633"/>
                  </a:lnTo>
                  <a:lnTo>
                    <a:pt x="31" y="602"/>
                  </a:lnTo>
                  <a:lnTo>
                    <a:pt x="27" y="571"/>
                  </a:lnTo>
                  <a:lnTo>
                    <a:pt x="24" y="539"/>
                  </a:lnTo>
                  <a:lnTo>
                    <a:pt x="21" y="508"/>
                  </a:lnTo>
                  <a:lnTo>
                    <a:pt x="18" y="477"/>
                  </a:lnTo>
                  <a:lnTo>
                    <a:pt x="16" y="447"/>
                  </a:lnTo>
                  <a:lnTo>
                    <a:pt x="14" y="417"/>
                  </a:lnTo>
                  <a:lnTo>
                    <a:pt x="14" y="390"/>
                  </a:lnTo>
                  <a:lnTo>
                    <a:pt x="15" y="363"/>
                  </a:lnTo>
                  <a:lnTo>
                    <a:pt x="17" y="337"/>
                  </a:lnTo>
                  <a:lnTo>
                    <a:pt x="22" y="313"/>
                  </a:lnTo>
                  <a:lnTo>
                    <a:pt x="27" y="292"/>
                  </a:lnTo>
                  <a:lnTo>
                    <a:pt x="37" y="272"/>
                  </a:lnTo>
                  <a:lnTo>
                    <a:pt x="48" y="255"/>
                  </a:lnTo>
                  <a:lnTo>
                    <a:pt x="62" y="241"/>
                  </a:lnTo>
                  <a:lnTo>
                    <a:pt x="79" y="228"/>
                  </a:lnTo>
                  <a:lnTo>
                    <a:pt x="100" y="220"/>
                  </a:lnTo>
                  <a:lnTo>
                    <a:pt x="124" y="215"/>
                  </a:lnTo>
                  <a:lnTo>
                    <a:pt x="152" y="213"/>
                  </a:lnTo>
                  <a:lnTo>
                    <a:pt x="184" y="215"/>
                  </a:lnTo>
                  <a:lnTo>
                    <a:pt x="221" y="221"/>
                  </a:lnTo>
                  <a:lnTo>
                    <a:pt x="262" y="232"/>
                  </a:lnTo>
                  <a:lnTo>
                    <a:pt x="308" y="247"/>
                  </a:lnTo>
                  <a:lnTo>
                    <a:pt x="309" y="236"/>
                  </a:lnTo>
                  <a:lnTo>
                    <a:pt x="308" y="227"/>
                  </a:lnTo>
                  <a:lnTo>
                    <a:pt x="304" y="219"/>
                  </a:lnTo>
                  <a:lnTo>
                    <a:pt x="300" y="211"/>
                  </a:lnTo>
                  <a:lnTo>
                    <a:pt x="294" y="205"/>
                  </a:lnTo>
                  <a:lnTo>
                    <a:pt x="288" y="198"/>
                  </a:lnTo>
                  <a:lnTo>
                    <a:pt x="281" y="192"/>
                  </a:lnTo>
                  <a:lnTo>
                    <a:pt x="275" y="187"/>
                  </a:lnTo>
                  <a:lnTo>
                    <a:pt x="330" y="191"/>
                  </a:lnTo>
                  <a:lnTo>
                    <a:pt x="379" y="191"/>
                  </a:lnTo>
                  <a:lnTo>
                    <a:pt x="425" y="185"/>
                  </a:lnTo>
                  <a:lnTo>
                    <a:pt x="468" y="175"/>
                  </a:lnTo>
                  <a:lnTo>
                    <a:pt x="508" y="160"/>
                  </a:lnTo>
                  <a:lnTo>
                    <a:pt x="547" y="144"/>
                  </a:lnTo>
                  <a:lnTo>
                    <a:pt x="584" y="125"/>
                  </a:lnTo>
                  <a:lnTo>
                    <a:pt x="620" y="105"/>
                  </a:lnTo>
                  <a:lnTo>
                    <a:pt x="657" y="85"/>
                  </a:lnTo>
                  <a:lnTo>
                    <a:pt x="693" y="65"/>
                  </a:lnTo>
                  <a:lnTo>
                    <a:pt x="731" y="47"/>
                  </a:lnTo>
                  <a:lnTo>
                    <a:pt x="769" y="30"/>
                  </a:lnTo>
                  <a:lnTo>
                    <a:pt x="810" y="16"/>
                  </a:lnTo>
                  <a:lnTo>
                    <a:pt x="853" y="6"/>
                  </a:lnTo>
                  <a:lnTo>
                    <a:pt x="900" y="0"/>
                  </a:lnTo>
                  <a:lnTo>
                    <a:pt x="951" y="0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09" name="Freeform 45"/>
            <p:cNvSpPr>
              <a:spLocks/>
            </p:cNvSpPr>
            <p:nvPr/>
          </p:nvSpPr>
          <p:spPr bwMode="auto">
            <a:xfrm>
              <a:off x="4523" y="2376"/>
              <a:ext cx="66" cy="12"/>
            </a:xfrm>
            <a:custGeom>
              <a:avLst/>
              <a:gdLst>
                <a:gd name="T0" fmla="*/ 398 w 398"/>
                <a:gd name="T1" fmla="*/ 32 h 68"/>
                <a:gd name="T2" fmla="*/ 376 w 398"/>
                <a:gd name="T3" fmla="*/ 40 h 68"/>
                <a:gd name="T4" fmla="*/ 353 w 398"/>
                <a:gd name="T5" fmla="*/ 48 h 68"/>
                <a:gd name="T6" fmla="*/ 328 w 398"/>
                <a:gd name="T7" fmla="*/ 54 h 68"/>
                <a:gd name="T8" fmla="*/ 303 w 398"/>
                <a:gd name="T9" fmla="*/ 60 h 68"/>
                <a:gd name="T10" fmla="*/ 278 w 398"/>
                <a:gd name="T11" fmla="*/ 63 h 68"/>
                <a:gd name="T12" fmla="*/ 251 w 398"/>
                <a:gd name="T13" fmla="*/ 67 h 68"/>
                <a:gd name="T14" fmla="*/ 225 w 398"/>
                <a:gd name="T15" fmla="*/ 68 h 68"/>
                <a:gd name="T16" fmla="*/ 199 w 398"/>
                <a:gd name="T17" fmla="*/ 68 h 68"/>
                <a:gd name="T18" fmla="*/ 173 w 398"/>
                <a:gd name="T19" fmla="*/ 68 h 68"/>
                <a:gd name="T20" fmla="*/ 146 w 398"/>
                <a:gd name="T21" fmla="*/ 67 h 68"/>
                <a:gd name="T22" fmla="*/ 120 w 398"/>
                <a:gd name="T23" fmla="*/ 63 h 68"/>
                <a:gd name="T24" fmla="*/ 94 w 398"/>
                <a:gd name="T25" fmla="*/ 60 h 68"/>
                <a:gd name="T26" fmla="*/ 69 w 398"/>
                <a:gd name="T27" fmla="*/ 54 h 68"/>
                <a:gd name="T28" fmla="*/ 45 w 398"/>
                <a:gd name="T29" fmla="*/ 48 h 68"/>
                <a:gd name="T30" fmla="*/ 22 w 398"/>
                <a:gd name="T31" fmla="*/ 40 h 68"/>
                <a:gd name="T32" fmla="*/ 0 w 398"/>
                <a:gd name="T33" fmla="*/ 32 h 68"/>
                <a:gd name="T34" fmla="*/ 29 w 398"/>
                <a:gd name="T35" fmla="*/ 39 h 68"/>
                <a:gd name="T36" fmla="*/ 56 w 398"/>
                <a:gd name="T37" fmla="*/ 43 h 68"/>
                <a:gd name="T38" fmla="*/ 83 w 398"/>
                <a:gd name="T39" fmla="*/ 43 h 68"/>
                <a:gd name="T40" fmla="*/ 109 w 398"/>
                <a:gd name="T41" fmla="*/ 39 h 68"/>
                <a:gd name="T42" fmla="*/ 135 w 398"/>
                <a:gd name="T43" fmla="*/ 34 h 68"/>
                <a:gd name="T44" fmla="*/ 160 w 398"/>
                <a:gd name="T45" fmla="*/ 29 h 68"/>
                <a:gd name="T46" fmla="*/ 184 w 398"/>
                <a:gd name="T47" fmla="*/ 22 h 68"/>
                <a:gd name="T48" fmla="*/ 209 w 398"/>
                <a:gd name="T49" fmla="*/ 15 h 68"/>
                <a:gd name="T50" fmla="*/ 233 w 398"/>
                <a:gd name="T51" fmla="*/ 9 h 68"/>
                <a:gd name="T52" fmla="*/ 256 w 398"/>
                <a:gd name="T53" fmla="*/ 3 h 68"/>
                <a:gd name="T54" fmla="*/ 280 w 398"/>
                <a:gd name="T55" fmla="*/ 1 h 68"/>
                <a:gd name="T56" fmla="*/ 303 w 398"/>
                <a:gd name="T57" fmla="*/ 0 h 68"/>
                <a:gd name="T58" fmla="*/ 326 w 398"/>
                <a:gd name="T59" fmla="*/ 2 h 68"/>
                <a:gd name="T60" fmla="*/ 350 w 398"/>
                <a:gd name="T61" fmla="*/ 7 h 68"/>
                <a:gd name="T62" fmla="*/ 373 w 398"/>
                <a:gd name="T63" fmla="*/ 17 h 68"/>
                <a:gd name="T64" fmla="*/ 398 w 398"/>
                <a:gd name="T65" fmla="*/ 3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8" h="68">
                  <a:moveTo>
                    <a:pt x="398" y="32"/>
                  </a:moveTo>
                  <a:lnTo>
                    <a:pt x="376" y="40"/>
                  </a:lnTo>
                  <a:lnTo>
                    <a:pt x="353" y="48"/>
                  </a:lnTo>
                  <a:lnTo>
                    <a:pt x="328" y="54"/>
                  </a:lnTo>
                  <a:lnTo>
                    <a:pt x="303" y="60"/>
                  </a:lnTo>
                  <a:lnTo>
                    <a:pt x="278" y="63"/>
                  </a:lnTo>
                  <a:lnTo>
                    <a:pt x="251" y="67"/>
                  </a:lnTo>
                  <a:lnTo>
                    <a:pt x="225" y="68"/>
                  </a:lnTo>
                  <a:lnTo>
                    <a:pt x="199" y="68"/>
                  </a:lnTo>
                  <a:lnTo>
                    <a:pt x="173" y="68"/>
                  </a:lnTo>
                  <a:lnTo>
                    <a:pt x="146" y="67"/>
                  </a:lnTo>
                  <a:lnTo>
                    <a:pt x="120" y="63"/>
                  </a:lnTo>
                  <a:lnTo>
                    <a:pt x="94" y="60"/>
                  </a:lnTo>
                  <a:lnTo>
                    <a:pt x="69" y="54"/>
                  </a:lnTo>
                  <a:lnTo>
                    <a:pt x="45" y="48"/>
                  </a:lnTo>
                  <a:lnTo>
                    <a:pt x="22" y="40"/>
                  </a:lnTo>
                  <a:lnTo>
                    <a:pt x="0" y="32"/>
                  </a:lnTo>
                  <a:lnTo>
                    <a:pt x="29" y="39"/>
                  </a:lnTo>
                  <a:lnTo>
                    <a:pt x="56" y="43"/>
                  </a:lnTo>
                  <a:lnTo>
                    <a:pt x="83" y="43"/>
                  </a:lnTo>
                  <a:lnTo>
                    <a:pt x="109" y="39"/>
                  </a:lnTo>
                  <a:lnTo>
                    <a:pt x="135" y="34"/>
                  </a:lnTo>
                  <a:lnTo>
                    <a:pt x="160" y="29"/>
                  </a:lnTo>
                  <a:lnTo>
                    <a:pt x="184" y="22"/>
                  </a:lnTo>
                  <a:lnTo>
                    <a:pt x="209" y="15"/>
                  </a:lnTo>
                  <a:lnTo>
                    <a:pt x="233" y="9"/>
                  </a:lnTo>
                  <a:lnTo>
                    <a:pt x="256" y="3"/>
                  </a:lnTo>
                  <a:lnTo>
                    <a:pt x="280" y="1"/>
                  </a:lnTo>
                  <a:lnTo>
                    <a:pt x="303" y="0"/>
                  </a:lnTo>
                  <a:lnTo>
                    <a:pt x="326" y="2"/>
                  </a:lnTo>
                  <a:lnTo>
                    <a:pt x="350" y="7"/>
                  </a:lnTo>
                  <a:lnTo>
                    <a:pt x="373" y="17"/>
                  </a:lnTo>
                  <a:lnTo>
                    <a:pt x="398" y="32"/>
                  </a:lnTo>
                  <a:close/>
                </a:path>
              </a:pathLst>
            </a:custGeom>
            <a:solidFill>
              <a:srgbClr val="11683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0" name="Freeform 46"/>
            <p:cNvSpPr>
              <a:spLocks/>
            </p:cNvSpPr>
            <p:nvPr/>
          </p:nvSpPr>
          <p:spPr bwMode="auto">
            <a:xfrm>
              <a:off x="4556" y="2546"/>
              <a:ext cx="44" cy="359"/>
            </a:xfrm>
            <a:custGeom>
              <a:avLst/>
              <a:gdLst>
                <a:gd name="T0" fmla="*/ 142 w 267"/>
                <a:gd name="T1" fmla="*/ 2154 h 2154"/>
                <a:gd name="T2" fmla="*/ 147 w 267"/>
                <a:gd name="T3" fmla="*/ 2087 h 2154"/>
                <a:gd name="T4" fmla="*/ 146 w 267"/>
                <a:gd name="T5" fmla="*/ 2023 h 2154"/>
                <a:gd name="T6" fmla="*/ 140 w 267"/>
                <a:gd name="T7" fmla="*/ 1961 h 2154"/>
                <a:gd name="T8" fmla="*/ 130 w 267"/>
                <a:gd name="T9" fmla="*/ 1898 h 2154"/>
                <a:gd name="T10" fmla="*/ 116 w 267"/>
                <a:gd name="T11" fmla="*/ 1837 h 2154"/>
                <a:gd name="T12" fmla="*/ 100 w 267"/>
                <a:gd name="T13" fmla="*/ 1777 h 2154"/>
                <a:gd name="T14" fmla="*/ 82 w 267"/>
                <a:gd name="T15" fmla="*/ 1717 h 2154"/>
                <a:gd name="T16" fmla="*/ 64 w 267"/>
                <a:gd name="T17" fmla="*/ 1657 h 2154"/>
                <a:gd name="T18" fmla="*/ 46 w 267"/>
                <a:gd name="T19" fmla="*/ 1598 h 2154"/>
                <a:gd name="T20" fmla="*/ 30 w 267"/>
                <a:gd name="T21" fmla="*/ 1540 h 2154"/>
                <a:gd name="T22" fmla="*/ 17 w 267"/>
                <a:gd name="T23" fmla="*/ 1480 h 2154"/>
                <a:gd name="T24" fmla="*/ 7 w 267"/>
                <a:gd name="T25" fmla="*/ 1420 h 2154"/>
                <a:gd name="T26" fmla="*/ 1 w 267"/>
                <a:gd name="T27" fmla="*/ 1359 h 2154"/>
                <a:gd name="T28" fmla="*/ 0 w 267"/>
                <a:gd name="T29" fmla="*/ 1297 h 2154"/>
                <a:gd name="T30" fmla="*/ 6 w 267"/>
                <a:gd name="T31" fmla="*/ 1235 h 2154"/>
                <a:gd name="T32" fmla="*/ 19 w 267"/>
                <a:gd name="T33" fmla="*/ 1171 h 2154"/>
                <a:gd name="T34" fmla="*/ 15 w 267"/>
                <a:gd name="T35" fmla="*/ 1114 h 2154"/>
                <a:gd name="T36" fmla="*/ 17 w 267"/>
                <a:gd name="T37" fmla="*/ 1055 h 2154"/>
                <a:gd name="T38" fmla="*/ 23 w 267"/>
                <a:gd name="T39" fmla="*/ 993 h 2154"/>
                <a:gd name="T40" fmla="*/ 33 w 267"/>
                <a:gd name="T41" fmla="*/ 931 h 2154"/>
                <a:gd name="T42" fmla="*/ 46 w 267"/>
                <a:gd name="T43" fmla="*/ 867 h 2154"/>
                <a:gd name="T44" fmla="*/ 59 w 267"/>
                <a:gd name="T45" fmla="*/ 803 h 2154"/>
                <a:gd name="T46" fmla="*/ 70 w 267"/>
                <a:gd name="T47" fmla="*/ 740 h 2154"/>
                <a:gd name="T48" fmla="*/ 80 w 267"/>
                <a:gd name="T49" fmla="*/ 679 h 2154"/>
                <a:gd name="T50" fmla="*/ 76 w 267"/>
                <a:gd name="T51" fmla="*/ 600 h 2154"/>
                <a:gd name="T52" fmla="*/ 61 w 267"/>
                <a:gd name="T53" fmla="*/ 519 h 2154"/>
                <a:gd name="T54" fmla="*/ 42 w 267"/>
                <a:gd name="T55" fmla="*/ 437 h 2154"/>
                <a:gd name="T56" fmla="*/ 27 w 267"/>
                <a:gd name="T57" fmla="*/ 355 h 2154"/>
                <a:gd name="T58" fmla="*/ 19 w 267"/>
                <a:gd name="T59" fmla="*/ 277 h 2154"/>
                <a:gd name="T60" fmla="*/ 27 w 267"/>
                <a:gd name="T61" fmla="*/ 201 h 2154"/>
                <a:gd name="T62" fmla="*/ 56 w 267"/>
                <a:gd name="T63" fmla="*/ 129 h 2154"/>
                <a:gd name="T64" fmla="*/ 113 w 267"/>
                <a:gd name="T65" fmla="*/ 63 h 2154"/>
                <a:gd name="T66" fmla="*/ 125 w 267"/>
                <a:gd name="T67" fmla="*/ 28 h 2154"/>
                <a:gd name="T68" fmla="*/ 145 w 267"/>
                <a:gd name="T69" fmla="*/ 85 h 2154"/>
                <a:gd name="T70" fmla="*/ 159 w 267"/>
                <a:gd name="T71" fmla="*/ 147 h 2154"/>
                <a:gd name="T72" fmla="*/ 168 w 267"/>
                <a:gd name="T73" fmla="*/ 209 h 2154"/>
                <a:gd name="T74" fmla="*/ 173 w 267"/>
                <a:gd name="T75" fmla="*/ 272 h 2154"/>
                <a:gd name="T76" fmla="*/ 174 w 267"/>
                <a:gd name="T77" fmla="*/ 338 h 2154"/>
                <a:gd name="T78" fmla="*/ 174 w 267"/>
                <a:gd name="T79" fmla="*/ 404 h 2154"/>
                <a:gd name="T80" fmla="*/ 173 w 267"/>
                <a:gd name="T81" fmla="*/ 469 h 2154"/>
                <a:gd name="T82" fmla="*/ 172 w 267"/>
                <a:gd name="T83" fmla="*/ 536 h 2154"/>
                <a:gd name="T84" fmla="*/ 172 w 267"/>
                <a:gd name="T85" fmla="*/ 601 h 2154"/>
                <a:gd name="T86" fmla="*/ 173 w 267"/>
                <a:gd name="T87" fmla="*/ 665 h 2154"/>
                <a:gd name="T88" fmla="*/ 178 w 267"/>
                <a:gd name="T89" fmla="*/ 729 h 2154"/>
                <a:gd name="T90" fmla="*/ 188 w 267"/>
                <a:gd name="T91" fmla="*/ 791 h 2154"/>
                <a:gd name="T92" fmla="*/ 201 w 267"/>
                <a:gd name="T93" fmla="*/ 851 h 2154"/>
                <a:gd name="T94" fmla="*/ 222 w 267"/>
                <a:gd name="T95" fmla="*/ 908 h 2154"/>
                <a:gd name="T96" fmla="*/ 250 w 267"/>
                <a:gd name="T97" fmla="*/ 962 h 2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7" h="2154">
                  <a:moveTo>
                    <a:pt x="267" y="987"/>
                  </a:moveTo>
                  <a:lnTo>
                    <a:pt x="142" y="2154"/>
                  </a:lnTo>
                  <a:lnTo>
                    <a:pt x="145" y="2121"/>
                  </a:lnTo>
                  <a:lnTo>
                    <a:pt x="147" y="2087"/>
                  </a:lnTo>
                  <a:lnTo>
                    <a:pt x="147" y="2055"/>
                  </a:lnTo>
                  <a:lnTo>
                    <a:pt x="146" y="2023"/>
                  </a:lnTo>
                  <a:lnTo>
                    <a:pt x="144" y="1992"/>
                  </a:lnTo>
                  <a:lnTo>
                    <a:pt x="140" y="1961"/>
                  </a:lnTo>
                  <a:lnTo>
                    <a:pt x="136" y="1928"/>
                  </a:lnTo>
                  <a:lnTo>
                    <a:pt x="130" y="1898"/>
                  </a:lnTo>
                  <a:lnTo>
                    <a:pt x="123" y="1867"/>
                  </a:lnTo>
                  <a:lnTo>
                    <a:pt x="116" y="1837"/>
                  </a:lnTo>
                  <a:lnTo>
                    <a:pt x="108" y="1807"/>
                  </a:lnTo>
                  <a:lnTo>
                    <a:pt x="100" y="1777"/>
                  </a:lnTo>
                  <a:lnTo>
                    <a:pt x="91" y="1747"/>
                  </a:lnTo>
                  <a:lnTo>
                    <a:pt x="82" y="1717"/>
                  </a:lnTo>
                  <a:lnTo>
                    <a:pt x="74" y="1687"/>
                  </a:lnTo>
                  <a:lnTo>
                    <a:pt x="64" y="1657"/>
                  </a:lnTo>
                  <a:lnTo>
                    <a:pt x="55" y="1628"/>
                  </a:lnTo>
                  <a:lnTo>
                    <a:pt x="46" y="1598"/>
                  </a:lnTo>
                  <a:lnTo>
                    <a:pt x="38" y="1568"/>
                  </a:lnTo>
                  <a:lnTo>
                    <a:pt x="30" y="1540"/>
                  </a:lnTo>
                  <a:lnTo>
                    <a:pt x="23" y="1510"/>
                  </a:lnTo>
                  <a:lnTo>
                    <a:pt x="17" y="1480"/>
                  </a:lnTo>
                  <a:lnTo>
                    <a:pt x="11" y="1450"/>
                  </a:lnTo>
                  <a:lnTo>
                    <a:pt x="7" y="1420"/>
                  </a:lnTo>
                  <a:lnTo>
                    <a:pt x="3" y="1390"/>
                  </a:lnTo>
                  <a:lnTo>
                    <a:pt x="1" y="1359"/>
                  </a:lnTo>
                  <a:lnTo>
                    <a:pt x="0" y="1329"/>
                  </a:lnTo>
                  <a:lnTo>
                    <a:pt x="0" y="1297"/>
                  </a:lnTo>
                  <a:lnTo>
                    <a:pt x="2" y="1266"/>
                  </a:lnTo>
                  <a:lnTo>
                    <a:pt x="6" y="1235"/>
                  </a:lnTo>
                  <a:lnTo>
                    <a:pt x="11" y="1203"/>
                  </a:lnTo>
                  <a:lnTo>
                    <a:pt x="19" y="1171"/>
                  </a:lnTo>
                  <a:lnTo>
                    <a:pt x="16" y="1143"/>
                  </a:lnTo>
                  <a:lnTo>
                    <a:pt x="15" y="1114"/>
                  </a:lnTo>
                  <a:lnTo>
                    <a:pt x="15" y="1085"/>
                  </a:lnTo>
                  <a:lnTo>
                    <a:pt x="17" y="1055"/>
                  </a:lnTo>
                  <a:lnTo>
                    <a:pt x="19" y="1024"/>
                  </a:lnTo>
                  <a:lnTo>
                    <a:pt x="23" y="993"/>
                  </a:lnTo>
                  <a:lnTo>
                    <a:pt x="29" y="962"/>
                  </a:lnTo>
                  <a:lnTo>
                    <a:pt x="33" y="931"/>
                  </a:lnTo>
                  <a:lnTo>
                    <a:pt x="39" y="898"/>
                  </a:lnTo>
                  <a:lnTo>
                    <a:pt x="46" y="867"/>
                  </a:lnTo>
                  <a:lnTo>
                    <a:pt x="52" y="835"/>
                  </a:lnTo>
                  <a:lnTo>
                    <a:pt x="59" y="803"/>
                  </a:lnTo>
                  <a:lnTo>
                    <a:pt x="64" y="772"/>
                  </a:lnTo>
                  <a:lnTo>
                    <a:pt x="70" y="740"/>
                  </a:lnTo>
                  <a:lnTo>
                    <a:pt x="76" y="709"/>
                  </a:lnTo>
                  <a:lnTo>
                    <a:pt x="80" y="679"/>
                  </a:lnTo>
                  <a:lnTo>
                    <a:pt x="79" y="640"/>
                  </a:lnTo>
                  <a:lnTo>
                    <a:pt x="76" y="600"/>
                  </a:lnTo>
                  <a:lnTo>
                    <a:pt x="70" y="559"/>
                  </a:lnTo>
                  <a:lnTo>
                    <a:pt x="61" y="519"/>
                  </a:lnTo>
                  <a:lnTo>
                    <a:pt x="53" y="478"/>
                  </a:lnTo>
                  <a:lnTo>
                    <a:pt x="42" y="437"/>
                  </a:lnTo>
                  <a:lnTo>
                    <a:pt x="34" y="396"/>
                  </a:lnTo>
                  <a:lnTo>
                    <a:pt x="27" y="355"/>
                  </a:lnTo>
                  <a:lnTo>
                    <a:pt x="22" y="316"/>
                  </a:lnTo>
                  <a:lnTo>
                    <a:pt x="19" y="277"/>
                  </a:lnTo>
                  <a:lnTo>
                    <a:pt x="22" y="239"/>
                  </a:lnTo>
                  <a:lnTo>
                    <a:pt x="27" y="201"/>
                  </a:lnTo>
                  <a:lnTo>
                    <a:pt x="39" y="165"/>
                  </a:lnTo>
                  <a:lnTo>
                    <a:pt x="56" y="129"/>
                  </a:lnTo>
                  <a:lnTo>
                    <a:pt x="80" y="96"/>
                  </a:lnTo>
                  <a:lnTo>
                    <a:pt x="113" y="63"/>
                  </a:lnTo>
                  <a:lnTo>
                    <a:pt x="113" y="0"/>
                  </a:lnTo>
                  <a:lnTo>
                    <a:pt x="125" y="28"/>
                  </a:lnTo>
                  <a:lnTo>
                    <a:pt x="136" y="57"/>
                  </a:lnTo>
                  <a:lnTo>
                    <a:pt x="145" y="85"/>
                  </a:lnTo>
                  <a:lnTo>
                    <a:pt x="153" y="115"/>
                  </a:lnTo>
                  <a:lnTo>
                    <a:pt x="159" y="147"/>
                  </a:lnTo>
                  <a:lnTo>
                    <a:pt x="163" y="178"/>
                  </a:lnTo>
                  <a:lnTo>
                    <a:pt x="168" y="209"/>
                  </a:lnTo>
                  <a:lnTo>
                    <a:pt x="170" y="240"/>
                  </a:lnTo>
                  <a:lnTo>
                    <a:pt x="173" y="272"/>
                  </a:lnTo>
                  <a:lnTo>
                    <a:pt x="174" y="305"/>
                  </a:lnTo>
                  <a:lnTo>
                    <a:pt x="174" y="338"/>
                  </a:lnTo>
                  <a:lnTo>
                    <a:pt x="174" y="370"/>
                  </a:lnTo>
                  <a:lnTo>
                    <a:pt x="174" y="404"/>
                  </a:lnTo>
                  <a:lnTo>
                    <a:pt x="173" y="436"/>
                  </a:lnTo>
                  <a:lnTo>
                    <a:pt x="173" y="469"/>
                  </a:lnTo>
                  <a:lnTo>
                    <a:pt x="172" y="503"/>
                  </a:lnTo>
                  <a:lnTo>
                    <a:pt x="172" y="536"/>
                  </a:lnTo>
                  <a:lnTo>
                    <a:pt x="172" y="569"/>
                  </a:lnTo>
                  <a:lnTo>
                    <a:pt x="172" y="601"/>
                  </a:lnTo>
                  <a:lnTo>
                    <a:pt x="172" y="634"/>
                  </a:lnTo>
                  <a:lnTo>
                    <a:pt x="173" y="665"/>
                  </a:lnTo>
                  <a:lnTo>
                    <a:pt x="175" y="698"/>
                  </a:lnTo>
                  <a:lnTo>
                    <a:pt x="178" y="729"/>
                  </a:lnTo>
                  <a:lnTo>
                    <a:pt x="182" y="760"/>
                  </a:lnTo>
                  <a:lnTo>
                    <a:pt x="188" y="791"/>
                  </a:lnTo>
                  <a:lnTo>
                    <a:pt x="193" y="821"/>
                  </a:lnTo>
                  <a:lnTo>
                    <a:pt x="201" y="851"/>
                  </a:lnTo>
                  <a:lnTo>
                    <a:pt x="211" y="879"/>
                  </a:lnTo>
                  <a:lnTo>
                    <a:pt x="222" y="908"/>
                  </a:lnTo>
                  <a:lnTo>
                    <a:pt x="235" y="935"/>
                  </a:lnTo>
                  <a:lnTo>
                    <a:pt x="250" y="962"/>
                  </a:lnTo>
                  <a:lnTo>
                    <a:pt x="267" y="9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1" name="Freeform 47"/>
            <p:cNvSpPr>
              <a:spLocks/>
            </p:cNvSpPr>
            <p:nvPr/>
          </p:nvSpPr>
          <p:spPr bwMode="auto">
            <a:xfrm>
              <a:off x="4574" y="2936"/>
              <a:ext cx="10" cy="57"/>
            </a:xfrm>
            <a:custGeom>
              <a:avLst/>
              <a:gdLst>
                <a:gd name="T0" fmla="*/ 34 w 65"/>
                <a:gd name="T1" fmla="*/ 340 h 340"/>
                <a:gd name="T2" fmla="*/ 25 w 65"/>
                <a:gd name="T3" fmla="*/ 322 h 340"/>
                <a:gd name="T4" fmla="*/ 19 w 65"/>
                <a:gd name="T5" fmla="*/ 303 h 340"/>
                <a:gd name="T6" fmla="*/ 13 w 65"/>
                <a:gd name="T7" fmla="*/ 283 h 340"/>
                <a:gd name="T8" fmla="*/ 8 w 65"/>
                <a:gd name="T9" fmla="*/ 262 h 340"/>
                <a:gd name="T10" fmla="*/ 5 w 65"/>
                <a:gd name="T11" fmla="*/ 239 h 340"/>
                <a:gd name="T12" fmla="*/ 2 w 65"/>
                <a:gd name="T13" fmla="*/ 217 h 340"/>
                <a:gd name="T14" fmla="*/ 0 w 65"/>
                <a:gd name="T15" fmla="*/ 194 h 340"/>
                <a:gd name="T16" fmla="*/ 0 w 65"/>
                <a:gd name="T17" fmla="*/ 171 h 340"/>
                <a:gd name="T18" fmla="*/ 0 w 65"/>
                <a:gd name="T19" fmla="*/ 148 h 340"/>
                <a:gd name="T20" fmla="*/ 2 w 65"/>
                <a:gd name="T21" fmla="*/ 125 h 340"/>
                <a:gd name="T22" fmla="*/ 5 w 65"/>
                <a:gd name="T23" fmla="*/ 102 h 340"/>
                <a:gd name="T24" fmla="*/ 8 w 65"/>
                <a:gd name="T25" fmla="*/ 80 h 340"/>
                <a:gd name="T26" fmla="*/ 13 w 65"/>
                <a:gd name="T27" fmla="*/ 58 h 340"/>
                <a:gd name="T28" fmla="*/ 19 w 65"/>
                <a:gd name="T29" fmla="*/ 38 h 340"/>
                <a:gd name="T30" fmla="*/ 25 w 65"/>
                <a:gd name="T31" fmla="*/ 18 h 340"/>
                <a:gd name="T32" fmla="*/ 34 w 65"/>
                <a:gd name="T33" fmla="*/ 0 h 340"/>
                <a:gd name="T34" fmla="*/ 37 w 65"/>
                <a:gd name="T35" fmla="*/ 21 h 340"/>
                <a:gd name="T36" fmla="*/ 40 w 65"/>
                <a:gd name="T37" fmla="*/ 42 h 340"/>
                <a:gd name="T38" fmla="*/ 45 w 65"/>
                <a:gd name="T39" fmla="*/ 63 h 340"/>
                <a:gd name="T40" fmla="*/ 49 w 65"/>
                <a:gd name="T41" fmla="*/ 85 h 340"/>
                <a:gd name="T42" fmla="*/ 53 w 65"/>
                <a:gd name="T43" fmla="*/ 107 h 340"/>
                <a:gd name="T44" fmla="*/ 57 w 65"/>
                <a:gd name="T45" fmla="*/ 129 h 340"/>
                <a:gd name="T46" fmla="*/ 60 w 65"/>
                <a:gd name="T47" fmla="*/ 151 h 340"/>
                <a:gd name="T48" fmla="*/ 62 w 65"/>
                <a:gd name="T49" fmla="*/ 173 h 340"/>
                <a:gd name="T50" fmla="*/ 65 w 65"/>
                <a:gd name="T51" fmla="*/ 195 h 340"/>
                <a:gd name="T52" fmla="*/ 65 w 65"/>
                <a:gd name="T53" fmla="*/ 217 h 340"/>
                <a:gd name="T54" fmla="*/ 64 w 65"/>
                <a:gd name="T55" fmla="*/ 238 h 340"/>
                <a:gd name="T56" fmla="*/ 61 w 65"/>
                <a:gd name="T57" fmla="*/ 260 h 340"/>
                <a:gd name="T58" fmla="*/ 58 w 65"/>
                <a:gd name="T59" fmla="*/ 280 h 340"/>
                <a:gd name="T60" fmla="*/ 52 w 65"/>
                <a:gd name="T61" fmla="*/ 301 h 340"/>
                <a:gd name="T62" fmla="*/ 44 w 65"/>
                <a:gd name="T63" fmla="*/ 321 h 340"/>
                <a:gd name="T64" fmla="*/ 34 w 65"/>
                <a:gd name="T65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" h="340">
                  <a:moveTo>
                    <a:pt x="34" y="340"/>
                  </a:moveTo>
                  <a:lnTo>
                    <a:pt x="25" y="322"/>
                  </a:lnTo>
                  <a:lnTo>
                    <a:pt x="19" y="303"/>
                  </a:lnTo>
                  <a:lnTo>
                    <a:pt x="13" y="283"/>
                  </a:lnTo>
                  <a:lnTo>
                    <a:pt x="8" y="262"/>
                  </a:lnTo>
                  <a:lnTo>
                    <a:pt x="5" y="239"/>
                  </a:lnTo>
                  <a:lnTo>
                    <a:pt x="2" y="217"/>
                  </a:lnTo>
                  <a:lnTo>
                    <a:pt x="0" y="194"/>
                  </a:lnTo>
                  <a:lnTo>
                    <a:pt x="0" y="171"/>
                  </a:lnTo>
                  <a:lnTo>
                    <a:pt x="0" y="148"/>
                  </a:lnTo>
                  <a:lnTo>
                    <a:pt x="2" y="125"/>
                  </a:lnTo>
                  <a:lnTo>
                    <a:pt x="5" y="102"/>
                  </a:lnTo>
                  <a:lnTo>
                    <a:pt x="8" y="80"/>
                  </a:lnTo>
                  <a:lnTo>
                    <a:pt x="13" y="58"/>
                  </a:lnTo>
                  <a:lnTo>
                    <a:pt x="19" y="38"/>
                  </a:lnTo>
                  <a:lnTo>
                    <a:pt x="25" y="18"/>
                  </a:lnTo>
                  <a:lnTo>
                    <a:pt x="34" y="0"/>
                  </a:lnTo>
                  <a:lnTo>
                    <a:pt x="37" y="21"/>
                  </a:lnTo>
                  <a:lnTo>
                    <a:pt x="40" y="42"/>
                  </a:lnTo>
                  <a:lnTo>
                    <a:pt x="45" y="63"/>
                  </a:lnTo>
                  <a:lnTo>
                    <a:pt x="49" y="85"/>
                  </a:lnTo>
                  <a:lnTo>
                    <a:pt x="53" y="107"/>
                  </a:lnTo>
                  <a:lnTo>
                    <a:pt x="57" y="129"/>
                  </a:lnTo>
                  <a:lnTo>
                    <a:pt x="60" y="151"/>
                  </a:lnTo>
                  <a:lnTo>
                    <a:pt x="62" y="173"/>
                  </a:lnTo>
                  <a:lnTo>
                    <a:pt x="65" y="195"/>
                  </a:lnTo>
                  <a:lnTo>
                    <a:pt x="65" y="217"/>
                  </a:lnTo>
                  <a:lnTo>
                    <a:pt x="64" y="238"/>
                  </a:lnTo>
                  <a:lnTo>
                    <a:pt x="61" y="260"/>
                  </a:lnTo>
                  <a:lnTo>
                    <a:pt x="58" y="280"/>
                  </a:lnTo>
                  <a:lnTo>
                    <a:pt x="52" y="301"/>
                  </a:lnTo>
                  <a:lnTo>
                    <a:pt x="44" y="321"/>
                  </a:lnTo>
                  <a:lnTo>
                    <a:pt x="34" y="3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2" name="Freeform 48"/>
            <p:cNvSpPr>
              <a:spLocks/>
            </p:cNvSpPr>
            <p:nvPr/>
          </p:nvSpPr>
          <p:spPr bwMode="auto">
            <a:xfrm>
              <a:off x="4338" y="2981"/>
              <a:ext cx="190" cy="119"/>
            </a:xfrm>
            <a:custGeom>
              <a:avLst/>
              <a:gdLst>
                <a:gd name="T0" fmla="*/ 933 w 1138"/>
                <a:gd name="T1" fmla="*/ 580 h 714"/>
                <a:gd name="T2" fmla="*/ 963 w 1138"/>
                <a:gd name="T3" fmla="*/ 614 h 714"/>
                <a:gd name="T4" fmla="*/ 999 w 1138"/>
                <a:gd name="T5" fmla="*/ 629 h 714"/>
                <a:gd name="T6" fmla="*/ 1041 w 1138"/>
                <a:gd name="T7" fmla="*/ 627 h 714"/>
                <a:gd name="T8" fmla="*/ 1087 w 1138"/>
                <a:gd name="T9" fmla="*/ 614 h 714"/>
                <a:gd name="T10" fmla="*/ 1138 w 1138"/>
                <a:gd name="T11" fmla="*/ 594 h 714"/>
                <a:gd name="T12" fmla="*/ 1063 w 1138"/>
                <a:gd name="T13" fmla="*/ 641 h 714"/>
                <a:gd name="T14" fmla="*/ 973 w 1138"/>
                <a:gd name="T15" fmla="*/ 677 h 714"/>
                <a:gd name="T16" fmla="*/ 871 w 1138"/>
                <a:gd name="T17" fmla="*/ 700 h 714"/>
                <a:gd name="T18" fmla="*/ 761 w 1138"/>
                <a:gd name="T19" fmla="*/ 711 h 714"/>
                <a:gd name="T20" fmla="*/ 643 w 1138"/>
                <a:gd name="T21" fmla="*/ 712 h 714"/>
                <a:gd name="T22" fmla="*/ 523 w 1138"/>
                <a:gd name="T23" fmla="*/ 704 h 714"/>
                <a:gd name="T24" fmla="*/ 402 w 1138"/>
                <a:gd name="T25" fmla="*/ 688 h 714"/>
                <a:gd name="T26" fmla="*/ 284 w 1138"/>
                <a:gd name="T27" fmla="*/ 663 h 714"/>
                <a:gd name="T28" fmla="*/ 169 w 1138"/>
                <a:gd name="T29" fmla="*/ 631 h 714"/>
                <a:gd name="T30" fmla="*/ 64 w 1138"/>
                <a:gd name="T31" fmla="*/ 591 h 714"/>
                <a:gd name="T32" fmla="*/ 40 w 1138"/>
                <a:gd name="T33" fmla="*/ 559 h 714"/>
                <a:gd name="T34" fmla="*/ 109 w 1138"/>
                <a:gd name="T35" fmla="*/ 508 h 714"/>
                <a:gd name="T36" fmla="*/ 128 w 1138"/>
                <a:gd name="T37" fmla="*/ 420 h 714"/>
                <a:gd name="T38" fmla="*/ 135 w 1138"/>
                <a:gd name="T39" fmla="*/ 320 h 714"/>
                <a:gd name="T40" fmla="*/ 172 w 1138"/>
                <a:gd name="T41" fmla="*/ 236 h 714"/>
                <a:gd name="T42" fmla="*/ 275 w 1138"/>
                <a:gd name="T43" fmla="*/ 193 h 714"/>
                <a:gd name="T44" fmla="*/ 358 w 1138"/>
                <a:gd name="T45" fmla="*/ 173 h 714"/>
                <a:gd name="T46" fmla="*/ 447 w 1138"/>
                <a:gd name="T47" fmla="*/ 162 h 714"/>
                <a:gd name="T48" fmla="*/ 538 w 1138"/>
                <a:gd name="T49" fmla="*/ 160 h 714"/>
                <a:gd name="T50" fmla="*/ 627 w 1138"/>
                <a:gd name="T51" fmla="*/ 168 h 714"/>
                <a:gd name="T52" fmla="*/ 711 w 1138"/>
                <a:gd name="T53" fmla="*/ 185 h 714"/>
                <a:gd name="T54" fmla="*/ 756 w 1138"/>
                <a:gd name="T55" fmla="*/ 138 h 714"/>
                <a:gd name="T56" fmla="*/ 705 w 1138"/>
                <a:gd name="T57" fmla="*/ 87 h 714"/>
                <a:gd name="T58" fmla="*/ 639 w 1138"/>
                <a:gd name="T59" fmla="*/ 56 h 714"/>
                <a:gd name="T60" fmla="*/ 562 w 1138"/>
                <a:gd name="T61" fmla="*/ 41 h 714"/>
                <a:gd name="T62" fmla="*/ 481 w 1138"/>
                <a:gd name="T63" fmla="*/ 37 h 714"/>
                <a:gd name="T64" fmla="*/ 401 w 1138"/>
                <a:gd name="T65" fmla="*/ 39 h 714"/>
                <a:gd name="T66" fmla="*/ 423 w 1138"/>
                <a:gd name="T67" fmla="*/ 12 h 714"/>
                <a:gd name="T68" fmla="*/ 482 w 1138"/>
                <a:gd name="T69" fmla="*/ 1 h 714"/>
                <a:gd name="T70" fmla="*/ 562 w 1138"/>
                <a:gd name="T71" fmla="*/ 1 h 714"/>
                <a:gd name="T72" fmla="*/ 654 w 1138"/>
                <a:gd name="T73" fmla="*/ 11 h 714"/>
                <a:gd name="T74" fmla="*/ 742 w 1138"/>
                <a:gd name="T75" fmla="*/ 31 h 714"/>
                <a:gd name="T76" fmla="*/ 832 w 1138"/>
                <a:gd name="T77" fmla="*/ 72 h 714"/>
                <a:gd name="T78" fmla="*/ 921 w 1138"/>
                <a:gd name="T79" fmla="*/ 130 h 714"/>
                <a:gd name="T80" fmla="*/ 1001 w 1138"/>
                <a:gd name="T81" fmla="*/ 199 h 714"/>
                <a:gd name="T82" fmla="*/ 1066 w 1138"/>
                <a:gd name="T83" fmla="*/ 279 h 714"/>
                <a:gd name="T84" fmla="*/ 1116 w 1138"/>
                <a:gd name="T85" fmla="*/ 371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38" h="714">
                  <a:moveTo>
                    <a:pt x="1138" y="440"/>
                  </a:moveTo>
                  <a:lnTo>
                    <a:pt x="923" y="563"/>
                  </a:lnTo>
                  <a:lnTo>
                    <a:pt x="933" y="580"/>
                  </a:lnTo>
                  <a:lnTo>
                    <a:pt x="942" y="594"/>
                  </a:lnTo>
                  <a:lnTo>
                    <a:pt x="952" y="605"/>
                  </a:lnTo>
                  <a:lnTo>
                    <a:pt x="963" y="614"/>
                  </a:lnTo>
                  <a:lnTo>
                    <a:pt x="974" y="621"/>
                  </a:lnTo>
                  <a:lnTo>
                    <a:pt x="987" y="626"/>
                  </a:lnTo>
                  <a:lnTo>
                    <a:pt x="999" y="629"/>
                  </a:lnTo>
                  <a:lnTo>
                    <a:pt x="1013" y="629"/>
                  </a:lnTo>
                  <a:lnTo>
                    <a:pt x="1027" y="629"/>
                  </a:lnTo>
                  <a:lnTo>
                    <a:pt x="1041" y="627"/>
                  </a:lnTo>
                  <a:lnTo>
                    <a:pt x="1056" y="624"/>
                  </a:lnTo>
                  <a:lnTo>
                    <a:pt x="1072" y="619"/>
                  </a:lnTo>
                  <a:lnTo>
                    <a:pt x="1087" y="614"/>
                  </a:lnTo>
                  <a:lnTo>
                    <a:pt x="1104" y="607"/>
                  </a:lnTo>
                  <a:lnTo>
                    <a:pt x="1120" y="601"/>
                  </a:lnTo>
                  <a:lnTo>
                    <a:pt x="1138" y="594"/>
                  </a:lnTo>
                  <a:lnTo>
                    <a:pt x="1115" y="611"/>
                  </a:lnTo>
                  <a:lnTo>
                    <a:pt x="1089" y="627"/>
                  </a:lnTo>
                  <a:lnTo>
                    <a:pt x="1063" y="641"/>
                  </a:lnTo>
                  <a:lnTo>
                    <a:pt x="1034" y="655"/>
                  </a:lnTo>
                  <a:lnTo>
                    <a:pt x="1004" y="666"/>
                  </a:lnTo>
                  <a:lnTo>
                    <a:pt x="973" y="677"/>
                  </a:lnTo>
                  <a:lnTo>
                    <a:pt x="941" y="685"/>
                  </a:lnTo>
                  <a:lnTo>
                    <a:pt x="906" y="693"/>
                  </a:lnTo>
                  <a:lnTo>
                    <a:pt x="871" y="700"/>
                  </a:lnTo>
                  <a:lnTo>
                    <a:pt x="835" y="704"/>
                  </a:lnTo>
                  <a:lnTo>
                    <a:pt x="798" y="709"/>
                  </a:lnTo>
                  <a:lnTo>
                    <a:pt x="761" y="711"/>
                  </a:lnTo>
                  <a:lnTo>
                    <a:pt x="722" y="712"/>
                  </a:lnTo>
                  <a:lnTo>
                    <a:pt x="682" y="714"/>
                  </a:lnTo>
                  <a:lnTo>
                    <a:pt x="643" y="712"/>
                  </a:lnTo>
                  <a:lnTo>
                    <a:pt x="604" y="711"/>
                  </a:lnTo>
                  <a:lnTo>
                    <a:pt x="564" y="709"/>
                  </a:lnTo>
                  <a:lnTo>
                    <a:pt x="523" y="704"/>
                  </a:lnTo>
                  <a:lnTo>
                    <a:pt x="483" y="700"/>
                  </a:lnTo>
                  <a:lnTo>
                    <a:pt x="443" y="695"/>
                  </a:lnTo>
                  <a:lnTo>
                    <a:pt x="402" y="688"/>
                  </a:lnTo>
                  <a:lnTo>
                    <a:pt x="362" y="680"/>
                  </a:lnTo>
                  <a:lnTo>
                    <a:pt x="323" y="672"/>
                  </a:lnTo>
                  <a:lnTo>
                    <a:pt x="284" y="663"/>
                  </a:lnTo>
                  <a:lnTo>
                    <a:pt x="244" y="654"/>
                  </a:lnTo>
                  <a:lnTo>
                    <a:pt x="207" y="642"/>
                  </a:lnTo>
                  <a:lnTo>
                    <a:pt x="169" y="631"/>
                  </a:lnTo>
                  <a:lnTo>
                    <a:pt x="134" y="618"/>
                  </a:lnTo>
                  <a:lnTo>
                    <a:pt x="99" y="605"/>
                  </a:lnTo>
                  <a:lnTo>
                    <a:pt x="64" y="591"/>
                  </a:lnTo>
                  <a:lnTo>
                    <a:pt x="31" y="578"/>
                  </a:lnTo>
                  <a:lnTo>
                    <a:pt x="0" y="563"/>
                  </a:lnTo>
                  <a:lnTo>
                    <a:pt x="40" y="559"/>
                  </a:lnTo>
                  <a:lnTo>
                    <a:pt x="71" y="548"/>
                  </a:lnTo>
                  <a:lnTo>
                    <a:pt x="94" y="530"/>
                  </a:lnTo>
                  <a:lnTo>
                    <a:pt x="109" y="508"/>
                  </a:lnTo>
                  <a:lnTo>
                    <a:pt x="119" y="482"/>
                  </a:lnTo>
                  <a:lnTo>
                    <a:pt x="124" y="452"/>
                  </a:lnTo>
                  <a:lnTo>
                    <a:pt x="128" y="420"/>
                  </a:lnTo>
                  <a:lnTo>
                    <a:pt x="129" y="386"/>
                  </a:lnTo>
                  <a:lnTo>
                    <a:pt x="131" y="353"/>
                  </a:lnTo>
                  <a:lnTo>
                    <a:pt x="135" y="320"/>
                  </a:lnTo>
                  <a:lnTo>
                    <a:pt x="142" y="289"/>
                  </a:lnTo>
                  <a:lnTo>
                    <a:pt x="153" y="260"/>
                  </a:lnTo>
                  <a:lnTo>
                    <a:pt x="172" y="236"/>
                  </a:lnTo>
                  <a:lnTo>
                    <a:pt x="197" y="215"/>
                  </a:lnTo>
                  <a:lnTo>
                    <a:pt x="230" y="202"/>
                  </a:lnTo>
                  <a:lnTo>
                    <a:pt x="275" y="193"/>
                  </a:lnTo>
                  <a:lnTo>
                    <a:pt x="302" y="185"/>
                  </a:lnTo>
                  <a:lnTo>
                    <a:pt x="331" y="178"/>
                  </a:lnTo>
                  <a:lnTo>
                    <a:pt x="358" y="173"/>
                  </a:lnTo>
                  <a:lnTo>
                    <a:pt x="388" y="168"/>
                  </a:lnTo>
                  <a:lnTo>
                    <a:pt x="417" y="165"/>
                  </a:lnTo>
                  <a:lnTo>
                    <a:pt x="447" y="162"/>
                  </a:lnTo>
                  <a:lnTo>
                    <a:pt x="477" y="160"/>
                  </a:lnTo>
                  <a:lnTo>
                    <a:pt x="508" y="160"/>
                  </a:lnTo>
                  <a:lnTo>
                    <a:pt x="538" y="160"/>
                  </a:lnTo>
                  <a:lnTo>
                    <a:pt x="568" y="162"/>
                  </a:lnTo>
                  <a:lnTo>
                    <a:pt x="598" y="165"/>
                  </a:lnTo>
                  <a:lnTo>
                    <a:pt x="627" y="168"/>
                  </a:lnTo>
                  <a:lnTo>
                    <a:pt x="656" y="173"/>
                  </a:lnTo>
                  <a:lnTo>
                    <a:pt x="684" y="178"/>
                  </a:lnTo>
                  <a:lnTo>
                    <a:pt x="711" y="185"/>
                  </a:lnTo>
                  <a:lnTo>
                    <a:pt x="738" y="193"/>
                  </a:lnTo>
                  <a:lnTo>
                    <a:pt x="769" y="161"/>
                  </a:lnTo>
                  <a:lnTo>
                    <a:pt x="756" y="138"/>
                  </a:lnTo>
                  <a:lnTo>
                    <a:pt x="741" y="119"/>
                  </a:lnTo>
                  <a:lnTo>
                    <a:pt x="724" y="102"/>
                  </a:lnTo>
                  <a:lnTo>
                    <a:pt x="705" y="87"/>
                  </a:lnTo>
                  <a:lnTo>
                    <a:pt x="685" y="75"/>
                  </a:lnTo>
                  <a:lnTo>
                    <a:pt x="663" y="64"/>
                  </a:lnTo>
                  <a:lnTo>
                    <a:pt x="639" y="56"/>
                  </a:lnTo>
                  <a:lnTo>
                    <a:pt x="614" y="49"/>
                  </a:lnTo>
                  <a:lnTo>
                    <a:pt x="588" y="45"/>
                  </a:lnTo>
                  <a:lnTo>
                    <a:pt x="562" y="41"/>
                  </a:lnTo>
                  <a:lnTo>
                    <a:pt x="535" y="39"/>
                  </a:lnTo>
                  <a:lnTo>
                    <a:pt x="508" y="38"/>
                  </a:lnTo>
                  <a:lnTo>
                    <a:pt x="481" y="37"/>
                  </a:lnTo>
                  <a:lnTo>
                    <a:pt x="454" y="38"/>
                  </a:lnTo>
                  <a:lnTo>
                    <a:pt x="428" y="38"/>
                  </a:lnTo>
                  <a:lnTo>
                    <a:pt x="401" y="39"/>
                  </a:lnTo>
                  <a:lnTo>
                    <a:pt x="403" y="29"/>
                  </a:lnTo>
                  <a:lnTo>
                    <a:pt x="411" y="19"/>
                  </a:lnTo>
                  <a:lnTo>
                    <a:pt x="423" y="12"/>
                  </a:lnTo>
                  <a:lnTo>
                    <a:pt x="439" y="8"/>
                  </a:lnTo>
                  <a:lnTo>
                    <a:pt x="459" y="3"/>
                  </a:lnTo>
                  <a:lnTo>
                    <a:pt x="482" y="1"/>
                  </a:lnTo>
                  <a:lnTo>
                    <a:pt x="506" y="0"/>
                  </a:lnTo>
                  <a:lnTo>
                    <a:pt x="534" y="0"/>
                  </a:lnTo>
                  <a:lnTo>
                    <a:pt x="562" y="1"/>
                  </a:lnTo>
                  <a:lnTo>
                    <a:pt x="592" y="3"/>
                  </a:lnTo>
                  <a:lnTo>
                    <a:pt x="622" y="7"/>
                  </a:lnTo>
                  <a:lnTo>
                    <a:pt x="654" y="11"/>
                  </a:lnTo>
                  <a:lnTo>
                    <a:pt x="684" y="17"/>
                  </a:lnTo>
                  <a:lnTo>
                    <a:pt x="714" y="24"/>
                  </a:lnTo>
                  <a:lnTo>
                    <a:pt x="742" y="31"/>
                  </a:lnTo>
                  <a:lnTo>
                    <a:pt x="769" y="39"/>
                  </a:lnTo>
                  <a:lnTo>
                    <a:pt x="801" y="55"/>
                  </a:lnTo>
                  <a:lnTo>
                    <a:pt x="832" y="72"/>
                  </a:lnTo>
                  <a:lnTo>
                    <a:pt x="862" y="91"/>
                  </a:lnTo>
                  <a:lnTo>
                    <a:pt x="892" y="110"/>
                  </a:lnTo>
                  <a:lnTo>
                    <a:pt x="921" y="130"/>
                  </a:lnTo>
                  <a:lnTo>
                    <a:pt x="949" y="152"/>
                  </a:lnTo>
                  <a:lnTo>
                    <a:pt x="975" y="175"/>
                  </a:lnTo>
                  <a:lnTo>
                    <a:pt x="1001" y="199"/>
                  </a:lnTo>
                  <a:lnTo>
                    <a:pt x="1024" y="225"/>
                  </a:lnTo>
                  <a:lnTo>
                    <a:pt x="1047" y="251"/>
                  </a:lnTo>
                  <a:lnTo>
                    <a:pt x="1066" y="279"/>
                  </a:lnTo>
                  <a:lnTo>
                    <a:pt x="1085" y="308"/>
                  </a:lnTo>
                  <a:lnTo>
                    <a:pt x="1102" y="339"/>
                  </a:lnTo>
                  <a:lnTo>
                    <a:pt x="1116" y="371"/>
                  </a:lnTo>
                  <a:lnTo>
                    <a:pt x="1129" y="405"/>
                  </a:lnTo>
                  <a:lnTo>
                    <a:pt x="1138" y="440"/>
                  </a:lnTo>
                  <a:close/>
                </a:path>
              </a:pathLst>
            </a:custGeom>
            <a:solidFill>
              <a:srgbClr val="BA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3" name="Freeform 49"/>
            <p:cNvSpPr>
              <a:spLocks/>
            </p:cNvSpPr>
            <p:nvPr/>
          </p:nvSpPr>
          <p:spPr bwMode="auto">
            <a:xfrm>
              <a:off x="4595" y="2994"/>
              <a:ext cx="191" cy="103"/>
            </a:xfrm>
            <a:custGeom>
              <a:avLst/>
              <a:gdLst>
                <a:gd name="T0" fmla="*/ 1149 w 1149"/>
                <a:gd name="T1" fmla="*/ 310 h 613"/>
                <a:gd name="T2" fmla="*/ 1139 w 1149"/>
                <a:gd name="T3" fmla="*/ 353 h 613"/>
                <a:gd name="T4" fmla="*/ 1103 w 1149"/>
                <a:gd name="T5" fmla="*/ 377 h 613"/>
                <a:gd name="T6" fmla="*/ 1055 w 1149"/>
                <a:gd name="T7" fmla="*/ 392 h 613"/>
                <a:gd name="T8" fmla="*/ 1007 w 1149"/>
                <a:gd name="T9" fmla="*/ 406 h 613"/>
                <a:gd name="T10" fmla="*/ 969 w 1149"/>
                <a:gd name="T11" fmla="*/ 421 h 613"/>
                <a:gd name="T12" fmla="*/ 928 w 1149"/>
                <a:gd name="T13" fmla="*/ 419 h 613"/>
                <a:gd name="T14" fmla="*/ 884 w 1149"/>
                <a:gd name="T15" fmla="*/ 417 h 613"/>
                <a:gd name="T16" fmla="*/ 841 w 1149"/>
                <a:gd name="T17" fmla="*/ 418 h 613"/>
                <a:gd name="T18" fmla="*/ 802 w 1149"/>
                <a:gd name="T19" fmla="*/ 429 h 613"/>
                <a:gd name="T20" fmla="*/ 768 w 1149"/>
                <a:gd name="T21" fmla="*/ 452 h 613"/>
                <a:gd name="T22" fmla="*/ 773 w 1149"/>
                <a:gd name="T23" fmla="*/ 492 h 613"/>
                <a:gd name="T24" fmla="*/ 807 w 1149"/>
                <a:gd name="T25" fmla="*/ 521 h 613"/>
                <a:gd name="T26" fmla="*/ 953 w 1149"/>
                <a:gd name="T27" fmla="*/ 542 h 613"/>
                <a:gd name="T28" fmla="*/ 871 w 1149"/>
                <a:gd name="T29" fmla="*/ 565 h 613"/>
                <a:gd name="T30" fmla="*/ 785 w 1149"/>
                <a:gd name="T31" fmla="*/ 583 h 613"/>
                <a:gd name="T32" fmla="*/ 693 w 1149"/>
                <a:gd name="T33" fmla="*/ 598 h 613"/>
                <a:gd name="T34" fmla="*/ 599 w 1149"/>
                <a:gd name="T35" fmla="*/ 609 h 613"/>
                <a:gd name="T36" fmla="*/ 503 w 1149"/>
                <a:gd name="T37" fmla="*/ 613 h 613"/>
                <a:gd name="T38" fmla="*/ 407 w 1149"/>
                <a:gd name="T39" fmla="*/ 612 h 613"/>
                <a:gd name="T40" fmla="*/ 312 w 1149"/>
                <a:gd name="T41" fmla="*/ 605 h 613"/>
                <a:gd name="T42" fmla="*/ 221 w 1149"/>
                <a:gd name="T43" fmla="*/ 590 h 613"/>
                <a:gd name="T44" fmla="*/ 132 w 1149"/>
                <a:gd name="T45" fmla="*/ 567 h 613"/>
                <a:gd name="T46" fmla="*/ 51 w 1149"/>
                <a:gd name="T47" fmla="*/ 537 h 613"/>
                <a:gd name="T48" fmla="*/ 26 w 1149"/>
                <a:gd name="T49" fmla="*/ 505 h 613"/>
                <a:gd name="T50" fmla="*/ 77 w 1149"/>
                <a:gd name="T51" fmla="*/ 460 h 613"/>
                <a:gd name="T52" fmla="*/ 101 w 1149"/>
                <a:gd name="T53" fmla="*/ 391 h 613"/>
                <a:gd name="T54" fmla="*/ 122 w 1149"/>
                <a:gd name="T55" fmla="*/ 313 h 613"/>
                <a:gd name="T56" fmla="*/ 162 w 1149"/>
                <a:gd name="T57" fmla="*/ 245 h 613"/>
                <a:gd name="T58" fmla="*/ 247 w 1149"/>
                <a:gd name="T59" fmla="*/ 205 h 613"/>
                <a:gd name="T60" fmla="*/ 355 w 1149"/>
                <a:gd name="T61" fmla="*/ 156 h 613"/>
                <a:gd name="T62" fmla="*/ 475 w 1149"/>
                <a:gd name="T63" fmla="*/ 140 h 613"/>
                <a:gd name="T64" fmla="*/ 603 w 1149"/>
                <a:gd name="T65" fmla="*/ 141 h 613"/>
                <a:gd name="T66" fmla="*/ 731 w 1149"/>
                <a:gd name="T67" fmla="*/ 141 h 613"/>
                <a:gd name="T68" fmla="*/ 852 w 1149"/>
                <a:gd name="T69" fmla="*/ 124 h 613"/>
                <a:gd name="T70" fmla="*/ 845 w 1149"/>
                <a:gd name="T71" fmla="*/ 80 h 613"/>
                <a:gd name="T72" fmla="*/ 771 w 1149"/>
                <a:gd name="T73" fmla="*/ 47 h 613"/>
                <a:gd name="T74" fmla="*/ 693 w 1149"/>
                <a:gd name="T75" fmla="*/ 27 h 613"/>
                <a:gd name="T76" fmla="*/ 609 w 1149"/>
                <a:gd name="T77" fmla="*/ 18 h 613"/>
                <a:gd name="T78" fmla="*/ 521 w 1149"/>
                <a:gd name="T79" fmla="*/ 17 h 613"/>
                <a:gd name="T80" fmla="*/ 508 w 1149"/>
                <a:gd name="T81" fmla="*/ 7 h 613"/>
                <a:gd name="T82" fmla="*/ 645 w 1149"/>
                <a:gd name="T83" fmla="*/ 4 h 613"/>
                <a:gd name="T84" fmla="*/ 777 w 1149"/>
                <a:gd name="T85" fmla="*/ 39 h 613"/>
                <a:gd name="T86" fmla="*/ 903 w 1149"/>
                <a:gd name="T87" fmla="*/ 102 h 613"/>
                <a:gd name="T88" fmla="*/ 1022 w 1149"/>
                <a:gd name="T89" fmla="*/ 181 h 613"/>
                <a:gd name="T90" fmla="*/ 1137 w 1149"/>
                <a:gd name="T91" fmla="*/ 265 h 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49" h="613">
                  <a:moveTo>
                    <a:pt x="1137" y="265"/>
                  </a:moveTo>
                  <a:lnTo>
                    <a:pt x="1146" y="289"/>
                  </a:lnTo>
                  <a:lnTo>
                    <a:pt x="1149" y="310"/>
                  </a:lnTo>
                  <a:lnTo>
                    <a:pt x="1149" y="327"/>
                  </a:lnTo>
                  <a:lnTo>
                    <a:pt x="1146" y="341"/>
                  </a:lnTo>
                  <a:lnTo>
                    <a:pt x="1139" y="353"/>
                  </a:lnTo>
                  <a:lnTo>
                    <a:pt x="1130" y="363"/>
                  </a:lnTo>
                  <a:lnTo>
                    <a:pt x="1117" y="371"/>
                  </a:lnTo>
                  <a:lnTo>
                    <a:pt x="1103" y="377"/>
                  </a:lnTo>
                  <a:lnTo>
                    <a:pt x="1088" y="382"/>
                  </a:lnTo>
                  <a:lnTo>
                    <a:pt x="1071" y="387"/>
                  </a:lnTo>
                  <a:lnTo>
                    <a:pt x="1055" y="392"/>
                  </a:lnTo>
                  <a:lnTo>
                    <a:pt x="1039" y="395"/>
                  </a:lnTo>
                  <a:lnTo>
                    <a:pt x="1022" y="400"/>
                  </a:lnTo>
                  <a:lnTo>
                    <a:pt x="1007" y="406"/>
                  </a:lnTo>
                  <a:lnTo>
                    <a:pt x="994" y="411"/>
                  </a:lnTo>
                  <a:lnTo>
                    <a:pt x="982" y="419"/>
                  </a:lnTo>
                  <a:lnTo>
                    <a:pt x="969" y="421"/>
                  </a:lnTo>
                  <a:lnTo>
                    <a:pt x="956" y="421"/>
                  </a:lnTo>
                  <a:lnTo>
                    <a:pt x="942" y="419"/>
                  </a:lnTo>
                  <a:lnTo>
                    <a:pt x="928" y="419"/>
                  </a:lnTo>
                  <a:lnTo>
                    <a:pt x="914" y="418"/>
                  </a:lnTo>
                  <a:lnTo>
                    <a:pt x="899" y="417"/>
                  </a:lnTo>
                  <a:lnTo>
                    <a:pt x="884" y="417"/>
                  </a:lnTo>
                  <a:lnTo>
                    <a:pt x="870" y="417"/>
                  </a:lnTo>
                  <a:lnTo>
                    <a:pt x="855" y="417"/>
                  </a:lnTo>
                  <a:lnTo>
                    <a:pt x="841" y="418"/>
                  </a:lnTo>
                  <a:lnTo>
                    <a:pt x="828" y="421"/>
                  </a:lnTo>
                  <a:lnTo>
                    <a:pt x="815" y="424"/>
                  </a:lnTo>
                  <a:lnTo>
                    <a:pt x="802" y="429"/>
                  </a:lnTo>
                  <a:lnTo>
                    <a:pt x="790" y="434"/>
                  </a:lnTo>
                  <a:lnTo>
                    <a:pt x="778" y="442"/>
                  </a:lnTo>
                  <a:lnTo>
                    <a:pt x="768" y="452"/>
                  </a:lnTo>
                  <a:lnTo>
                    <a:pt x="764" y="467"/>
                  </a:lnTo>
                  <a:lnTo>
                    <a:pt x="768" y="481"/>
                  </a:lnTo>
                  <a:lnTo>
                    <a:pt x="773" y="492"/>
                  </a:lnTo>
                  <a:lnTo>
                    <a:pt x="784" y="502"/>
                  </a:lnTo>
                  <a:lnTo>
                    <a:pt x="795" y="512"/>
                  </a:lnTo>
                  <a:lnTo>
                    <a:pt x="807" y="521"/>
                  </a:lnTo>
                  <a:lnTo>
                    <a:pt x="818" y="531"/>
                  </a:lnTo>
                  <a:lnTo>
                    <a:pt x="829" y="542"/>
                  </a:lnTo>
                  <a:lnTo>
                    <a:pt x="953" y="542"/>
                  </a:lnTo>
                  <a:lnTo>
                    <a:pt x="927" y="550"/>
                  </a:lnTo>
                  <a:lnTo>
                    <a:pt x="900" y="557"/>
                  </a:lnTo>
                  <a:lnTo>
                    <a:pt x="871" y="565"/>
                  </a:lnTo>
                  <a:lnTo>
                    <a:pt x="844" y="572"/>
                  </a:lnTo>
                  <a:lnTo>
                    <a:pt x="814" y="577"/>
                  </a:lnTo>
                  <a:lnTo>
                    <a:pt x="785" y="583"/>
                  </a:lnTo>
                  <a:lnTo>
                    <a:pt x="755" y="589"/>
                  </a:lnTo>
                  <a:lnTo>
                    <a:pt x="724" y="594"/>
                  </a:lnTo>
                  <a:lnTo>
                    <a:pt x="693" y="598"/>
                  </a:lnTo>
                  <a:lnTo>
                    <a:pt x="662" y="603"/>
                  </a:lnTo>
                  <a:lnTo>
                    <a:pt x="630" y="606"/>
                  </a:lnTo>
                  <a:lnTo>
                    <a:pt x="599" y="609"/>
                  </a:lnTo>
                  <a:lnTo>
                    <a:pt x="567" y="611"/>
                  </a:lnTo>
                  <a:lnTo>
                    <a:pt x="535" y="612"/>
                  </a:lnTo>
                  <a:lnTo>
                    <a:pt x="503" y="613"/>
                  </a:lnTo>
                  <a:lnTo>
                    <a:pt x="471" y="613"/>
                  </a:lnTo>
                  <a:lnTo>
                    <a:pt x="439" y="613"/>
                  </a:lnTo>
                  <a:lnTo>
                    <a:pt x="407" y="612"/>
                  </a:lnTo>
                  <a:lnTo>
                    <a:pt x="376" y="611"/>
                  </a:lnTo>
                  <a:lnTo>
                    <a:pt x="343" y="607"/>
                  </a:lnTo>
                  <a:lnTo>
                    <a:pt x="312" y="605"/>
                  </a:lnTo>
                  <a:lnTo>
                    <a:pt x="281" y="600"/>
                  </a:lnTo>
                  <a:lnTo>
                    <a:pt x="251" y="596"/>
                  </a:lnTo>
                  <a:lnTo>
                    <a:pt x="221" y="590"/>
                  </a:lnTo>
                  <a:lnTo>
                    <a:pt x="191" y="583"/>
                  </a:lnTo>
                  <a:lnTo>
                    <a:pt x="161" y="576"/>
                  </a:lnTo>
                  <a:lnTo>
                    <a:pt x="132" y="567"/>
                  </a:lnTo>
                  <a:lnTo>
                    <a:pt x="105" y="558"/>
                  </a:lnTo>
                  <a:lnTo>
                    <a:pt x="77" y="549"/>
                  </a:lnTo>
                  <a:lnTo>
                    <a:pt x="51" y="537"/>
                  </a:lnTo>
                  <a:lnTo>
                    <a:pt x="25" y="524"/>
                  </a:lnTo>
                  <a:lnTo>
                    <a:pt x="0" y="512"/>
                  </a:lnTo>
                  <a:lnTo>
                    <a:pt x="26" y="505"/>
                  </a:lnTo>
                  <a:lnTo>
                    <a:pt x="48" y="493"/>
                  </a:lnTo>
                  <a:lnTo>
                    <a:pt x="64" y="478"/>
                  </a:lnTo>
                  <a:lnTo>
                    <a:pt x="77" y="460"/>
                  </a:lnTo>
                  <a:lnTo>
                    <a:pt x="88" y="439"/>
                  </a:lnTo>
                  <a:lnTo>
                    <a:pt x="96" y="415"/>
                  </a:lnTo>
                  <a:lnTo>
                    <a:pt x="101" y="391"/>
                  </a:lnTo>
                  <a:lnTo>
                    <a:pt x="108" y="364"/>
                  </a:lnTo>
                  <a:lnTo>
                    <a:pt x="114" y="339"/>
                  </a:lnTo>
                  <a:lnTo>
                    <a:pt x="122" y="313"/>
                  </a:lnTo>
                  <a:lnTo>
                    <a:pt x="132" y="288"/>
                  </a:lnTo>
                  <a:lnTo>
                    <a:pt x="145" y="266"/>
                  </a:lnTo>
                  <a:lnTo>
                    <a:pt x="162" y="245"/>
                  </a:lnTo>
                  <a:lnTo>
                    <a:pt x="184" y="228"/>
                  </a:lnTo>
                  <a:lnTo>
                    <a:pt x="212" y="214"/>
                  </a:lnTo>
                  <a:lnTo>
                    <a:pt x="247" y="205"/>
                  </a:lnTo>
                  <a:lnTo>
                    <a:pt x="281" y="184"/>
                  </a:lnTo>
                  <a:lnTo>
                    <a:pt x="317" y="168"/>
                  </a:lnTo>
                  <a:lnTo>
                    <a:pt x="355" y="156"/>
                  </a:lnTo>
                  <a:lnTo>
                    <a:pt x="394" y="148"/>
                  </a:lnTo>
                  <a:lnTo>
                    <a:pt x="435" y="143"/>
                  </a:lnTo>
                  <a:lnTo>
                    <a:pt x="475" y="140"/>
                  </a:lnTo>
                  <a:lnTo>
                    <a:pt x="518" y="139"/>
                  </a:lnTo>
                  <a:lnTo>
                    <a:pt x="560" y="140"/>
                  </a:lnTo>
                  <a:lnTo>
                    <a:pt x="603" y="141"/>
                  </a:lnTo>
                  <a:lnTo>
                    <a:pt x="645" y="141"/>
                  </a:lnTo>
                  <a:lnTo>
                    <a:pt x="688" y="143"/>
                  </a:lnTo>
                  <a:lnTo>
                    <a:pt x="731" y="141"/>
                  </a:lnTo>
                  <a:lnTo>
                    <a:pt x="772" y="138"/>
                  </a:lnTo>
                  <a:lnTo>
                    <a:pt x="813" y="132"/>
                  </a:lnTo>
                  <a:lnTo>
                    <a:pt x="852" y="124"/>
                  </a:lnTo>
                  <a:lnTo>
                    <a:pt x="890" y="111"/>
                  </a:lnTo>
                  <a:lnTo>
                    <a:pt x="868" y="95"/>
                  </a:lnTo>
                  <a:lnTo>
                    <a:pt x="845" y="80"/>
                  </a:lnTo>
                  <a:lnTo>
                    <a:pt x="821" y="68"/>
                  </a:lnTo>
                  <a:lnTo>
                    <a:pt x="797" y="56"/>
                  </a:lnTo>
                  <a:lnTo>
                    <a:pt x="771" y="47"/>
                  </a:lnTo>
                  <a:lnTo>
                    <a:pt x="746" y="39"/>
                  </a:lnTo>
                  <a:lnTo>
                    <a:pt x="719" y="33"/>
                  </a:lnTo>
                  <a:lnTo>
                    <a:pt x="693" y="27"/>
                  </a:lnTo>
                  <a:lnTo>
                    <a:pt x="665" y="24"/>
                  </a:lnTo>
                  <a:lnTo>
                    <a:pt x="636" y="20"/>
                  </a:lnTo>
                  <a:lnTo>
                    <a:pt x="609" y="18"/>
                  </a:lnTo>
                  <a:lnTo>
                    <a:pt x="580" y="17"/>
                  </a:lnTo>
                  <a:lnTo>
                    <a:pt x="550" y="17"/>
                  </a:lnTo>
                  <a:lnTo>
                    <a:pt x="521" y="17"/>
                  </a:lnTo>
                  <a:lnTo>
                    <a:pt x="491" y="17"/>
                  </a:lnTo>
                  <a:lnTo>
                    <a:pt x="461" y="18"/>
                  </a:lnTo>
                  <a:lnTo>
                    <a:pt x="508" y="7"/>
                  </a:lnTo>
                  <a:lnTo>
                    <a:pt x="554" y="1"/>
                  </a:lnTo>
                  <a:lnTo>
                    <a:pt x="601" y="0"/>
                  </a:lnTo>
                  <a:lnTo>
                    <a:pt x="645" y="4"/>
                  </a:lnTo>
                  <a:lnTo>
                    <a:pt x="690" y="12"/>
                  </a:lnTo>
                  <a:lnTo>
                    <a:pt x="733" y="24"/>
                  </a:lnTo>
                  <a:lnTo>
                    <a:pt x="777" y="39"/>
                  </a:lnTo>
                  <a:lnTo>
                    <a:pt x="820" y="57"/>
                  </a:lnTo>
                  <a:lnTo>
                    <a:pt x="861" y="78"/>
                  </a:lnTo>
                  <a:lnTo>
                    <a:pt x="903" y="102"/>
                  </a:lnTo>
                  <a:lnTo>
                    <a:pt x="943" y="126"/>
                  </a:lnTo>
                  <a:lnTo>
                    <a:pt x="982" y="153"/>
                  </a:lnTo>
                  <a:lnTo>
                    <a:pt x="1022" y="181"/>
                  </a:lnTo>
                  <a:lnTo>
                    <a:pt x="1060" y="208"/>
                  </a:lnTo>
                  <a:lnTo>
                    <a:pt x="1099" y="237"/>
                  </a:lnTo>
                  <a:lnTo>
                    <a:pt x="1137" y="265"/>
                  </a:lnTo>
                  <a:close/>
                </a:path>
              </a:pathLst>
            </a:custGeom>
            <a:solidFill>
              <a:srgbClr val="BA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4" name="Freeform 50"/>
            <p:cNvSpPr>
              <a:spLocks/>
            </p:cNvSpPr>
            <p:nvPr/>
          </p:nvSpPr>
          <p:spPr bwMode="auto">
            <a:xfrm>
              <a:off x="4544" y="3023"/>
              <a:ext cx="51" cy="49"/>
            </a:xfrm>
            <a:custGeom>
              <a:avLst/>
              <a:gdLst>
                <a:gd name="T0" fmla="*/ 276 w 308"/>
                <a:gd name="T1" fmla="*/ 92 h 289"/>
                <a:gd name="T2" fmla="*/ 308 w 308"/>
                <a:gd name="T3" fmla="*/ 92 h 289"/>
                <a:gd name="T4" fmla="*/ 308 w 308"/>
                <a:gd name="T5" fmla="*/ 214 h 289"/>
                <a:gd name="T6" fmla="*/ 295 w 308"/>
                <a:gd name="T7" fmla="*/ 214 h 289"/>
                <a:gd name="T8" fmla="*/ 283 w 308"/>
                <a:gd name="T9" fmla="*/ 214 h 289"/>
                <a:gd name="T10" fmla="*/ 269 w 308"/>
                <a:gd name="T11" fmla="*/ 214 h 289"/>
                <a:gd name="T12" fmla="*/ 255 w 308"/>
                <a:gd name="T13" fmla="*/ 215 h 289"/>
                <a:gd name="T14" fmla="*/ 242 w 308"/>
                <a:gd name="T15" fmla="*/ 219 h 289"/>
                <a:gd name="T16" fmla="*/ 232 w 308"/>
                <a:gd name="T17" fmla="*/ 224 h 289"/>
                <a:gd name="T18" fmla="*/ 221 w 308"/>
                <a:gd name="T19" fmla="*/ 234 h 289"/>
                <a:gd name="T20" fmla="*/ 215 w 308"/>
                <a:gd name="T21" fmla="*/ 246 h 289"/>
                <a:gd name="T22" fmla="*/ 215 w 308"/>
                <a:gd name="T23" fmla="*/ 279 h 289"/>
                <a:gd name="T24" fmla="*/ 190 w 308"/>
                <a:gd name="T25" fmla="*/ 286 h 289"/>
                <a:gd name="T26" fmla="*/ 170 w 308"/>
                <a:gd name="T27" fmla="*/ 289 h 289"/>
                <a:gd name="T28" fmla="*/ 150 w 308"/>
                <a:gd name="T29" fmla="*/ 289 h 289"/>
                <a:gd name="T30" fmla="*/ 134 w 308"/>
                <a:gd name="T31" fmla="*/ 284 h 289"/>
                <a:gd name="T32" fmla="*/ 120 w 308"/>
                <a:gd name="T33" fmla="*/ 279 h 289"/>
                <a:gd name="T34" fmla="*/ 107 w 308"/>
                <a:gd name="T35" fmla="*/ 269 h 289"/>
                <a:gd name="T36" fmla="*/ 96 w 308"/>
                <a:gd name="T37" fmla="*/ 259 h 289"/>
                <a:gd name="T38" fmla="*/ 85 w 308"/>
                <a:gd name="T39" fmla="*/ 246 h 289"/>
                <a:gd name="T40" fmla="*/ 75 w 308"/>
                <a:gd name="T41" fmla="*/ 234 h 289"/>
                <a:gd name="T42" fmla="*/ 66 w 308"/>
                <a:gd name="T43" fmla="*/ 220 h 289"/>
                <a:gd name="T44" fmla="*/ 57 w 308"/>
                <a:gd name="T45" fmla="*/ 207 h 289"/>
                <a:gd name="T46" fmla="*/ 47 w 308"/>
                <a:gd name="T47" fmla="*/ 193 h 289"/>
                <a:gd name="T48" fmla="*/ 37 w 308"/>
                <a:gd name="T49" fmla="*/ 181 h 289"/>
                <a:gd name="T50" fmla="*/ 25 w 308"/>
                <a:gd name="T51" fmla="*/ 170 h 289"/>
                <a:gd name="T52" fmla="*/ 14 w 308"/>
                <a:gd name="T53" fmla="*/ 160 h 289"/>
                <a:gd name="T54" fmla="*/ 0 w 308"/>
                <a:gd name="T55" fmla="*/ 153 h 289"/>
                <a:gd name="T56" fmla="*/ 17 w 308"/>
                <a:gd name="T57" fmla="*/ 148 h 289"/>
                <a:gd name="T58" fmla="*/ 35 w 308"/>
                <a:gd name="T59" fmla="*/ 144 h 289"/>
                <a:gd name="T60" fmla="*/ 51 w 308"/>
                <a:gd name="T61" fmla="*/ 138 h 289"/>
                <a:gd name="T62" fmla="*/ 68 w 308"/>
                <a:gd name="T63" fmla="*/ 132 h 289"/>
                <a:gd name="T64" fmla="*/ 84 w 308"/>
                <a:gd name="T65" fmla="*/ 125 h 289"/>
                <a:gd name="T66" fmla="*/ 100 w 308"/>
                <a:gd name="T67" fmla="*/ 117 h 289"/>
                <a:gd name="T68" fmla="*/ 117 w 308"/>
                <a:gd name="T69" fmla="*/ 109 h 289"/>
                <a:gd name="T70" fmla="*/ 132 w 308"/>
                <a:gd name="T71" fmla="*/ 100 h 289"/>
                <a:gd name="T72" fmla="*/ 147 w 308"/>
                <a:gd name="T73" fmla="*/ 91 h 289"/>
                <a:gd name="T74" fmla="*/ 163 w 308"/>
                <a:gd name="T75" fmla="*/ 80 h 289"/>
                <a:gd name="T76" fmla="*/ 176 w 308"/>
                <a:gd name="T77" fmla="*/ 69 h 289"/>
                <a:gd name="T78" fmla="*/ 191 w 308"/>
                <a:gd name="T79" fmla="*/ 57 h 289"/>
                <a:gd name="T80" fmla="*/ 205 w 308"/>
                <a:gd name="T81" fmla="*/ 43 h 289"/>
                <a:gd name="T82" fmla="*/ 220 w 308"/>
                <a:gd name="T83" fmla="*/ 30 h 289"/>
                <a:gd name="T84" fmla="*/ 233 w 308"/>
                <a:gd name="T85" fmla="*/ 16 h 289"/>
                <a:gd name="T86" fmla="*/ 247 w 308"/>
                <a:gd name="T87" fmla="*/ 0 h 289"/>
                <a:gd name="T88" fmla="*/ 247 w 308"/>
                <a:gd name="T89" fmla="*/ 12 h 289"/>
                <a:gd name="T90" fmla="*/ 246 w 308"/>
                <a:gd name="T91" fmla="*/ 25 h 289"/>
                <a:gd name="T92" fmla="*/ 246 w 308"/>
                <a:gd name="T93" fmla="*/ 39 h 289"/>
                <a:gd name="T94" fmla="*/ 247 w 308"/>
                <a:gd name="T95" fmla="*/ 51 h 289"/>
                <a:gd name="T96" fmla="*/ 250 w 308"/>
                <a:gd name="T97" fmla="*/ 64 h 289"/>
                <a:gd name="T98" fmla="*/ 255 w 308"/>
                <a:gd name="T99" fmla="*/ 76 h 289"/>
                <a:gd name="T100" fmla="*/ 263 w 308"/>
                <a:gd name="T101" fmla="*/ 85 h 289"/>
                <a:gd name="T102" fmla="*/ 276 w 308"/>
                <a:gd name="T103" fmla="*/ 92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8" h="289">
                  <a:moveTo>
                    <a:pt x="276" y="92"/>
                  </a:moveTo>
                  <a:lnTo>
                    <a:pt x="308" y="92"/>
                  </a:lnTo>
                  <a:lnTo>
                    <a:pt x="308" y="214"/>
                  </a:lnTo>
                  <a:lnTo>
                    <a:pt x="295" y="214"/>
                  </a:lnTo>
                  <a:lnTo>
                    <a:pt x="283" y="214"/>
                  </a:lnTo>
                  <a:lnTo>
                    <a:pt x="269" y="214"/>
                  </a:lnTo>
                  <a:lnTo>
                    <a:pt x="255" y="215"/>
                  </a:lnTo>
                  <a:lnTo>
                    <a:pt x="242" y="219"/>
                  </a:lnTo>
                  <a:lnTo>
                    <a:pt x="232" y="224"/>
                  </a:lnTo>
                  <a:lnTo>
                    <a:pt x="221" y="234"/>
                  </a:lnTo>
                  <a:lnTo>
                    <a:pt x="215" y="246"/>
                  </a:lnTo>
                  <a:lnTo>
                    <a:pt x="215" y="279"/>
                  </a:lnTo>
                  <a:lnTo>
                    <a:pt x="190" y="286"/>
                  </a:lnTo>
                  <a:lnTo>
                    <a:pt x="170" y="289"/>
                  </a:lnTo>
                  <a:lnTo>
                    <a:pt x="150" y="289"/>
                  </a:lnTo>
                  <a:lnTo>
                    <a:pt x="134" y="284"/>
                  </a:lnTo>
                  <a:lnTo>
                    <a:pt x="120" y="279"/>
                  </a:lnTo>
                  <a:lnTo>
                    <a:pt x="107" y="269"/>
                  </a:lnTo>
                  <a:lnTo>
                    <a:pt x="96" y="259"/>
                  </a:lnTo>
                  <a:lnTo>
                    <a:pt x="85" y="246"/>
                  </a:lnTo>
                  <a:lnTo>
                    <a:pt x="75" y="234"/>
                  </a:lnTo>
                  <a:lnTo>
                    <a:pt x="66" y="220"/>
                  </a:lnTo>
                  <a:lnTo>
                    <a:pt x="57" y="207"/>
                  </a:lnTo>
                  <a:lnTo>
                    <a:pt x="47" y="193"/>
                  </a:lnTo>
                  <a:lnTo>
                    <a:pt x="37" y="181"/>
                  </a:lnTo>
                  <a:lnTo>
                    <a:pt x="25" y="170"/>
                  </a:lnTo>
                  <a:lnTo>
                    <a:pt x="14" y="160"/>
                  </a:lnTo>
                  <a:lnTo>
                    <a:pt x="0" y="153"/>
                  </a:lnTo>
                  <a:lnTo>
                    <a:pt x="17" y="148"/>
                  </a:lnTo>
                  <a:lnTo>
                    <a:pt x="35" y="144"/>
                  </a:lnTo>
                  <a:lnTo>
                    <a:pt x="51" y="138"/>
                  </a:lnTo>
                  <a:lnTo>
                    <a:pt x="68" y="132"/>
                  </a:lnTo>
                  <a:lnTo>
                    <a:pt x="84" y="125"/>
                  </a:lnTo>
                  <a:lnTo>
                    <a:pt x="100" y="117"/>
                  </a:lnTo>
                  <a:lnTo>
                    <a:pt x="117" y="109"/>
                  </a:lnTo>
                  <a:lnTo>
                    <a:pt x="132" y="100"/>
                  </a:lnTo>
                  <a:lnTo>
                    <a:pt x="147" y="91"/>
                  </a:lnTo>
                  <a:lnTo>
                    <a:pt x="163" y="80"/>
                  </a:lnTo>
                  <a:lnTo>
                    <a:pt x="176" y="69"/>
                  </a:lnTo>
                  <a:lnTo>
                    <a:pt x="191" y="57"/>
                  </a:lnTo>
                  <a:lnTo>
                    <a:pt x="205" y="43"/>
                  </a:lnTo>
                  <a:lnTo>
                    <a:pt x="220" y="30"/>
                  </a:lnTo>
                  <a:lnTo>
                    <a:pt x="233" y="16"/>
                  </a:lnTo>
                  <a:lnTo>
                    <a:pt x="247" y="0"/>
                  </a:lnTo>
                  <a:lnTo>
                    <a:pt x="247" y="12"/>
                  </a:lnTo>
                  <a:lnTo>
                    <a:pt x="246" y="25"/>
                  </a:lnTo>
                  <a:lnTo>
                    <a:pt x="246" y="39"/>
                  </a:lnTo>
                  <a:lnTo>
                    <a:pt x="247" y="51"/>
                  </a:lnTo>
                  <a:lnTo>
                    <a:pt x="250" y="64"/>
                  </a:lnTo>
                  <a:lnTo>
                    <a:pt x="255" y="76"/>
                  </a:lnTo>
                  <a:lnTo>
                    <a:pt x="263" y="85"/>
                  </a:lnTo>
                  <a:lnTo>
                    <a:pt x="276" y="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115" name="Freeform 51"/>
            <p:cNvSpPr>
              <a:spLocks/>
            </p:cNvSpPr>
            <p:nvPr/>
          </p:nvSpPr>
          <p:spPr bwMode="auto">
            <a:xfrm>
              <a:off x="4779" y="3064"/>
              <a:ext cx="21" cy="16"/>
            </a:xfrm>
            <a:custGeom>
              <a:avLst/>
              <a:gdLst>
                <a:gd name="T0" fmla="*/ 122 w 122"/>
                <a:gd name="T1" fmla="*/ 0 h 93"/>
                <a:gd name="T2" fmla="*/ 0 w 122"/>
                <a:gd name="T3" fmla="*/ 93 h 93"/>
                <a:gd name="T4" fmla="*/ 122 w 122"/>
                <a:gd name="T5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" h="93">
                  <a:moveTo>
                    <a:pt x="122" y="0"/>
                  </a:moveTo>
                  <a:lnTo>
                    <a:pt x="0" y="93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092837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7030A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Treating a Choking </a:t>
            </a: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</a:t>
            </a:r>
            <a:endParaRPr lang="en-US" sz="32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70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55401" y="1981200"/>
            <a:ext cx="6445250" cy="4513262"/>
          </a:xfrm>
        </p:spPr>
        <p:txBody>
          <a:bodyPr/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near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 coughing - most effective way to dislodge obstructions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slap coughing resident on back: can cause object to fall lower into trachea </a:t>
            </a:r>
          </a:p>
        </p:txBody>
      </p:sp>
      <p:sp>
        <p:nvSpPr>
          <p:cNvPr id="217125" name="Rectangle 37"/>
          <p:cNvSpPr>
            <a:spLocks noGrp="1" noChangeArrowheads="1"/>
          </p:cNvSpPr>
          <p:nvPr>
            <p:ph type="body" sz="half" idx="2"/>
          </p:nvPr>
        </p:nvSpPr>
        <p:spPr>
          <a:xfrm>
            <a:off x="336334" y="1295400"/>
            <a:ext cx="8337550" cy="669925"/>
          </a:xfrm>
        </p:spPr>
        <p:txBody>
          <a:bodyPr/>
          <a:lstStyle/>
          <a:p>
            <a:pPr marL="0" indent="0">
              <a:lnSpc>
                <a:spcPct val="95000"/>
              </a:lnSpc>
              <a:spcBef>
                <a:spcPct val="15000"/>
              </a:spcBef>
              <a:buNone/>
            </a:pP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victim is coughing, do not intervene:</a:t>
            </a:r>
          </a:p>
          <a:p>
            <a:endParaRPr lang="en-US" dirty="0"/>
          </a:p>
        </p:txBody>
      </p:sp>
      <p:grpSp>
        <p:nvGrpSpPr>
          <p:cNvPr id="217124" name="Group 36"/>
          <p:cNvGrpSpPr>
            <a:grpSpLocks/>
          </p:cNvGrpSpPr>
          <p:nvPr/>
        </p:nvGrpSpPr>
        <p:grpSpPr bwMode="auto">
          <a:xfrm>
            <a:off x="7150085" y="2465487"/>
            <a:ext cx="1589920" cy="2664592"/>
            <a:chOff x="4527" y="2541"/>
            <a:chExt cx="859" cy="1424"/>
          </a:xfrm>
        </p:grpSpPr>
        <p:grpSp>
          <p:nvGrpSpPr>
            <p:cNvPr id="217114" name="Group 26"/>
            <p:cNvGrpSpPr>
              <a:grpSpLocks/>
            </p:cNvGrpSpPr>
            <p:nvPr/>
          </p:nvGrpSpPr>
          <p:grpSpPr bwMode="auto">
            <a:xfrm flipH="1">
              <a:off x="4740" y="2541"/>
              <a:ext cx="646" cy="1424"/>
              <a:chOff x="1942" y="2788"/>
              <a:chExt cx="646" cy="1424"/>
            </a:xfrm>
          </p:grpSpPr>
          <p:sp>
            <p:nvSpPr>
              <p:cNvPr id="217108" name="Freeform 20"/>
              <p:cNvSpPr>
                <a:spLocks/>
              </p:cNvSpPr>
              <p:nvPr/>
            </p:nvSpPr>
            <p:spPr bwMode="auto">
              <a:xfrm>
                <a:off x="2176" y="2788"/>
                <a:ext cx="412" cy="254"/>
              </a:xfrm>
              <a:custGeom>
                <a:avLst/>
                <a:gdLst>
                  <a:gd name="T0" fmla="*/ 23 w 412"/>
                  <a:gd name="T1" fmla="*/ 45 h 254"/>
                  <a:gd name="T2" fmla="*/ 58 w 412"/>
                  <a:gd name="T3" fmla="*/ 23 h 254"/>
                  <a:gd name="T4" fmla="*/ 118 w 412"/>
                  <a:gd name="T5" fmla="*/ 1 h 254"/>
                  <a:gd name="T6" fmla="*/ 161 w 412"/>
                  <a:gd name="T7" fmla="*/ 4 h 254"/>
                  <a:gd name="T8" fmla="*/ 189 w 412"/>
                  <a:gd name="T9" fmla="*/ 13 h 254"/>
                  <a:gd name="T10" fmla="*/ 251 w 412"/>
                  <a:gd name="T11" fmla="*/ 50 h 254"/>
                  <a:gd name="T12" fmla="*/ 274 w 412"/>
                  <a:gd name="T13" fmla="*/ 65 h 254"/>
                  <a:gd name="T14" fmla="*/ 285 w 412"/>
                  <a:gd name="T15" fmla="*/ 65 h 254"/>
                  <a:gd name="T16" fmla="*/ 308 w 412"/>
                  <a:gd name="T17" fmla="*/ 61 h 254"/>
                  <a:gd name="T18" fmla="*/ 311 w 412"/>
                  <a:gd name="T19" fmla="*/ 60 h 254"/>
                  <a:gd name="T20" fmla="*/ 332 w 412"/>
                  <a:gd name="T21" fmla="*/ 55 h 254"/>
                  <a:gd name="T22" fmla="*/ 342 w 412"/>
                  <a:gd name="T23" fmla="*/ 52 h 254"/>
                  <a:gd name="T24" fmla="*/ 363 w 412"/>
                  <a:gd name="T25" fmla="*/ 42 h 254"/>
                  <a:gd name="T26" fmla="*/ 384 w 412"/>
                  <a:gd name="T27" fmla="*/ 39 h 254"/>
                  <a:gd name="T28" fmla="*/ 402 w 412"/>
                  <a:gd name="T29" fmla="*/ 46 h 254"/>
                  <a:gd name="T30" fmla="*/ 409 w 412"/>
                  <a:gd name="T31" fmla="*/ 55 h 254"/>
                  <a:gd name="T32" fmla="*/ 412 w 412"/>
                  <a:gd name="T33" fmla="*/ 73 h 254"/>
                  <a:gd name="T34" fmla="*/ 407 w 412"/>
                  <a:gd name="T35" fmla="*/ 81 h 254"/>
                  <a:gd name="T36" fmla="*/ 383 w 412"/>
                  <a:gd name="T37" fmla="*/ 95 h 254"/>
                  <a:gd name="T38" fmla="*/ 381 w 412"/>
                  <a:gd name="T39" fmla="*/ 96 h 254"/>
                  <a:gd name="T40" fmla="*/ 352 w 412"/>
                  <a:gd name="T41" fmla="*/ 107 h 254"/>
                  <a:gd name="T42" fmla="*/ 326 w 412"/>
                  <a:gd name="T43" fmla="*/ 109 h 254"/>
                  <a:gd name="T44" fmla="*/ 303 w 412"/>
                  <a:gd name="T45" fmla="*/ 109 h 254"/>
                  <a:gd name="T46" fmla="*/ 299 w 412"/>
                  <a:gd name="T47" fmla="*/ 124 h 254"/>
                  <a:gd name="T48" fmla="*/ 308 w 412"/>
                  <a:gd name="T49" fmla="*/ 159 h 254"/>
                  <a:gd name="T50" fmla="*/ 310 w 412"/>
                  <a:gd name="T51" fmla="*/ 173 h 254"/>
                  <a:gd name="T52" fmla="*/ 306 w 412"/>
                  <a:gd name="T53" fmla="*/ 197 h 254"/>
                  <a:gd name="T54" fmla="*/ 295 w 412"/>
                  <a:gd name="T55" fmla="*/ 213 h 254"/>
                  <a:gd name="T56" fmla="*/ 279 w 412"/>
                  <a:gd name="T57" fmla="*/ 227 h 254"/>
                  <a:gd name="T58" fmla="*/ 244 w 412"/>
                  <a:gd name="T59" fmla="*/ 246 h 254"/>
                  <a:gd name="T60" fmla="*/ 215 w 412"/>
                  <a:gd name="T61" fmla="*/ 252 h 254"/>
                  <a:gd name="T62" fmla="*/ 184 w 412"/>
                  <a:gd name="T63" fmla="*/ 253 h 254"/>
                  <a:gd name="T64" fmla="*/ 163 w 412"/>
                  <a:gd name="T65" fmla="*/ 250 h 254"/>
                  <a:gd name="T66" fmla="*/ 133 w 412"/>
                  <a:gd name="T67" fmla="*/ 241 h 254"/>
                  <a:gd name="T68" fmla="*/ 121 w 412"/>
                  <a:gd name="T69" fmla="*/ 236 h 254"/>
                  <a:gd name="T70" fmla="*/ 109 w 412"/>
                  <a:gd name="T71" fmla="*/ 230 h 254"/>
                  <a:gd name="T72" fmla="*/ 77 w 412"/>
                  <a:gd name="T73" fmla="*/ 210 h 254"/>
                  <a:gd name="T74" fmla="*/ 45 w 412"/>
                  <a:gd name="T75" fmla="*/ 187 h 254"/>
                  <a:gd name="T76" fmla="*/ 35 w 412"/>
                  <a:gd name="T77" fmla="*/ 179 h 254"/>
                  <a:gd name="T78" fmla="*/ 17 w 412"/>
                  <a:gd name="T79" fmla="*/ 157 h 254"/>
                  <a:gd name="T80" fmla="*/ 8 w 412"/>
                  <a:gd name="T81" fmla="*/ 140 h 254"/>
                  <a:gd name="T82" fmla="*/ 6 w 412"/>
                  <a:gd name="T83" fmla="*/ 132 h 254"/>
                  <a:gd name="T84" fmla="*/ 0 w 412"/>
                  <a:gd name="T85" fmla="*/ 100 h 254"/>
                  <a:gd name="T86" fmla="*/ 7 w 412"/>
                  <a:gd name="T87" fmla="*/ 7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412" h="254">
                    <a:moveTo>
                      <a:pt x="16" y="52"/>
                    </a:moveTo>
                    <a:lnTo>
                      <a:pt x="20" y="47"/>
                    </a:lnTo>
                    <a:lnTo>
                      <a:pt x="23" y="45"/>
                    </a:lnTo>
                    <a:lnTo>
                      <a:pt x="26" y="42"/>
                    </a:lnTo>
                    <a:lnTo>
                      <a:pt x="29" y="39"/>
                    </a:lnTo>
                    <a:lnTo>
                      <a:pt x="58" y="23"/>
                    </a:lnTo>
                    <a:lnTo>
                      <a:pt x="88" y="7"/>
                    </a:lnTo>
                    <a:lnTo>
                      <a:pt x="103" y="4"/>
                    </a:lnTo>
                    <a:lnTo>
                      <a:pt x="118" y="1"/>
                    </a:lnTo>
                    <a:lnTo>
                      <a:pt x="133" y="0"/>
                    </a:lnTo>
                    <a:lnTo>
                      <a:pt x="147" y="1"/>
                    </a:lnTo>
                    <a:lnTo>
                      <a:pt x="161" y="4"/>
                    </a:lnTo>
                    <a:lnTo>
                      <a:pt x="175" y="8"/>
                    </a:lnTo>
                    <a:lnTo>
                      <a:pt x="182" y="10"/>
                    </a:lnTo>
                    <a:lnTo>
                      <a:pt x="189" y="13"/>
                    </a:lnTo>
                    <a:lnTo>
                      <a:pt x="203" y="20"/>
                    </a:lnTo>
                    <a:lnTo>
                      <a:pt x="227" y="34"/>
                    </a:lnTo>
                    <a:lnTo>
                      <a:pt x="251" y="50"/>
                    </a:lnTo>
                    <a:lnTo>
                      <a:pt x="261" y="57"/>
                    </a:lnTo>
                    <a:lnTo>
                      <a:pt x="269" y="65"/>
                    </a:lnTo>
                    <a:lnTo>
                      <a:pt x="274" y="65"/>
                    </a:lnTo>
                    <a:lnTo>
                      <a:pt x="279" y="65"/>
                    </a:lnTo>
                    <a:lnTo>
                      <a:pt x="283" y="65"/>
                    </a:lnTo>
                    <a:lnTo>
                      <a:pt x="285" y="65"/>
                    </a:lnTo>
                    <a:lnTo>
                      <a:pt x="294" y="64"/>
                    </a:lnTo>
                    <a:lnTo>
                      <a:pt x="304" y="62"/>
                    </a:lnTo>
                    <a:lnTo>
                      <a:pt x="308" y="61"/>
                    </a:lnTo>
                    <a:lnTo>
                      <a:pt x="310" y="61"/>
                    </a:lnTo>
                    <a:lnTo>
                      <a:pt x="311" y="60"/>
                    </a:lnTo>
                    <a:lnTo>
                      <a:pt x="311" y="60"/>
                    </a:lnTo>
                    <a:lnTo>
                      <a:pt x="314" y="60"/>
                    </a:lnTo>
                    <a:lnTo>
                      <a:pt x="323" y="58"/>
                    </a:lnTo>
                    <a:lnTo>
                      <a:pt x="332" y="55"/>
                    </a:lnTo>
                    <a:lnTo>
                      <a:pt x="335" y="54"/>
                    </a:lnTo>
                    <a:lnTo>
                      <a:pt x="337" y="53"/>
                    </a:lnTo>
                    <a:lnTo>
                      <a:pt x="342" y="52"/>
                    </a:lnTo>
                    <a:lnTo>
                      <a:pt x="351" y="47"/>
                    </a:lnTo>
                    <a:lnTo>
                      <a:pt x="357" y="44"/>
                    </a:lnTo>
                    <a:lnTo>
                      <a:pt x="363" y="42"/>
                    </a:lnTo>
                    <a:lnTo>
                      <a:pt x="370" y="40"/>
                    </a:lnTo>
                    <a:lnTo>
                      <a:pt x="376" y="40"/>
                    </a:lnTo>
                    <a:lnTo>
                      <a:pt x="384" y="39"/>
                    </a:lnTo>
                    <a:lnTo>
                      <a:pt x="391" y="40"/>
                    </a:lnTo>
                    <a:lnTo>
                      <a:pt x="398" y="42"/>
                    </a:lnTo>
                    <a:lnTo>
                      <a:pt x="402" y="46"/>
                    </a:lnTo>
                    <a:lnTo>
                      <a:pt x="406" y="49"/>
                    </a:lnTo>
                    <a:lnTo>
                      <a:pt x="408" y="52"/>
                    </a:lnTo>
                    <a:lnTo>
                      <a:pt x="409" y="55"/>
                    </a:lnTo>
                    <a:lnTo>
                      <a:pt x="411" y="60"/>
                    </a:lnTo>
                    <a:lnTo>
                      <a:pt x="412" y="70"/>
                    </a:lnTo>
                    <a:lnTo>
                      <a:pt x="412" y="73"/>
                    </a:lnTo>
                    <a:lnTo>
                      <a:pt x="412" y="75"/>
                    </a:lnTo>
                    <a:lnTo>
                      <a:pt x="410" y="78"/>
                    </a:lnTo>
                    <a:lnTo>
                      <a:pt x="407" y="81"/>
                    </a:lnTo>
                    <a:lnTo>
                      <a:pt x="398" y="88"/>
                    </a:lnTo>
                    <a:lnTo>
                      <a:pt x="386" y="94"/>
                    </a:lnTo>
                    <a:lnTo>
                      <a:pt x="383" y="95"/>
                    </a:lnTo>
                    <a:lnTo>
                      <a:pt x="382" y="95"/>
                    </a:lnTo>
                    <a:lnTo>
                      <a:pt x="382" y="95"/>
                    </a:lnTo>
                    <a:lnTo>
                      <a:pt x="381" y="96"/>
                    </a:lnTo>
                    <a:lnTo>
                      <a:pt x="375" y="99"/>
                    </a:lnTo>
                    <a:lnTo>
                      <a:pt x="363" y="103"/>
                    </a:lnTo>
                    <a:lnTo>
                      <a:pt x="352" y="107"/>
                    </a:lnTo>
                    <a:lnTo>
                      <a:pt x="339" y="109"/>
                    </a:lnTo>
                    <a:lnTo>
                      <a:pt x="333" y="108"/>
                    </a:lnTo>
                    <a:lnTo>
                      <a:pt x="326" y="109"/>
                    </a:lnTo>
                    <a:lnTo>
                      <a:pt x="313" y="109"/>
                    </a:lnTo>
                    <a:lnTo>
                      <a:pt x="307" y="108"/>
                    </a:lnTo>
                    <a:lnTo>
                      <a:pt x="303" y="109"/>
                    </a:lnTo>
                    <a:lnTo>
                      <a:pt x="294" y="114"/>
                    </a:lnTo>
                    <a:lnTo>
                      <a:pt x="297" y="118"/>
                    </a:lnTo>
                    <a:lnTo>
                      <a:pt x="299" y="124"/>
                    </a:lnTo>
                    <a:lnTo>
                      <a:pt x="302" y="135"/>
                    </a:lnTo>
                    <a:lnTo>
                      <a:pt x="306" y="146"/>
                    </a:lnTo>
                    <a:lnTo>
                      <a:pt x="308" y="159"/>
                    </a:lnTo>
                    <a:lnTo>
                      <a:pt x="310" y="163"/>
                    </a:lnTo>
                    <a:lnTo>
                      <a:pt x="310" y="168"/>
                    </a:lnTo>
                    <a:lnTo>
                      <a:pt x="310" y="173"/>
                    </a:lnTo>
                    <a:lnTo>
                      <a:pt x="310" y="179"/>
                    </a:lnTo>
                    <a:lnTo>
                      <a:pt x="308" y="187"/>
                    </a:lnTo>
                    <a:lnTo>
                      <a:pt x="306" y="197"/>
                    </a:lnTo>
                    <a:lnTo>
                      <a:pt x="301" y="205"/>
                    </a:lnTo>
                    <a:lnTo>
                      <a:pt x="299" y="208"/>
                    </a:lnTo>
                    <a:lnTo>
                      <a:pt x="295" y="213"/>
                    </a:lnTo>
                    <a:lnTo>
                      <a:pt x="292" y="215"/>
                    </a:lnTo>
                    <a:lnTo>
                      <a:pt x="289" y="220"/>
                    </a:lnTo>
                    <a:lnTo>
                      <a:pt x="279" y="227"/>
                    </a:lnTo>
                    <a:lnTo>
                      <a:pt x="268" y="234"/>
                    </a:lnTo>
                    <a:lnTo>
                      <a:pt x="255" y="241"/>
                    </a:lnTo>
                    <a:lnTo>
                      <a:pt x="244" y="246"/>
                    </a:lnTo>
                    <a:lnTo>
                      <a:pt x="230" y="250"/>
                    </a:lnTo>
                    <a:lnTo>
                      <a:pt x="222" y="251"/>
                    </a:lnTo>
                    <a:lnTo>
                      <a:pt x="215" y="252"/>
                    </a:lnTo>
                    <a:lnTo>
                      <a:pt x="208" y="253"/>
                    </a:lnTo>
                    <a:lnTo>
                      <a:pt x="200" y="254"/>
                    </a:lnTo>
                    <a:lnTo>
                      <a:pt x="184" y="253"/>
                    </a:lnTo>
                    <a:lnTo>
                      <a:pt x="169" y="252"/>
                    </a:lnTo>
                    <a:lnTo>
                      <a:pt x="167" y="251"/>
                    </a:lnTo>
                    <a:lnTo>
                      <a:pt x="163" y="250"/>
                    </a:lnTo>
                    <a:lnTo>
                      <a:pt x="157" y="250"/>
                    </a:lnTo>
                    <a:lnTo>
                      <a:pt x="145" y="245"/>
                    </a:lnTo>
                    <a:lnTo>
                      <a:pt x="133" y="241"/>
                    </a:lnTo>
                    <a:lnTo>
                      <a:pt x="129" y="240"/>
                    </a:lnTo>
                    <a:lnTo>
                      <a:pt x="127" y="239"/>
                    </a:lnTo>
                    <a:lnTo>
                      <a:pt x="121" y="236"/>
                    </a:lnTo>
                    <a:lnTo>
                      <a:pt x="115" y="233"/>
                    </a:lnTo>
                    <a:lnTo>
                      <a:pt x="112" y="232"/>
                    </a:lnTo>
                    <a:lnTo>
                      <a:pt x="109" y="230"/>
                    </a:lnTo>
                    <a:lnTo>
                      <a:pt x="98" y="224"/>
                    </a:lnTo>
                    <a:lnTo>
                      <a:pt x="88" y="216"/>
                    </a:lnTo>
                    <a:lnTo>
                      <a:pt x="77" y="210"/>
                    </a:lnTo>
                    <a:lnTo>
                      <a:pt x="63" y="199"/>
                    </a:lnTo>
                    <a:lnTo>
                      <a:pt x="49" y="190"/>
                    </a:lnTo>
                    <a:lnTo>
                      <a:pt x="45" y="187"/>
                    </a:lnTo>
                    <a:lnTo>
                      <a:pt x="43" y="186"/>
                    </a:lnTo>
                    <a:lnTo>
                      <a:pt x="42" y="184"/>
                    </a:lnTo>
                    <a:lnTo>
                      <a:pt x="35" y="179"/>
                    </a:lnTo>
                    <a:lnTo>
                      <a:pt x="28" y="172"/>
                    </a:lnTo>
                    <a:lnTo>
                      <a:pt x="22" y="165"/>
                    </a:lnTo>
                    <a:lnTo>
                      <a:pt x="17" y="157"/>
                    </a:lnTo>
                    <a:lnTo>
                      <a:pt x="13" y="149"/>
                    </a:lnTo>
                    <a:lnTo>
                      <a:pt x="11" y="145"/>
                    </a:lnTo>
                    <a:lnTo>
                      <a:pt x="8" y="140"/>
                    </a:lnTo>
                    <a:lnTo>
                      <a:pt x="7" y="136"/>
                    </a:lnTo>
                    <a:lnTo>
                      <a:pt x="7" y="134"/>
                    </a:lnTo>
                    <a:lnTo>
                      <a:pt x="6" y="132"/>
                    </a:lnTo>
                    <a:lnTo>
                      <a:pt x="2" y="120"/>
                    </a:lnTo>
                    <a:lnTo>
                      <a:pt x="0" y="110"/>
                    </a:lnTo>
                    <a:lnTo>
                      <a:pt x="0" y="100"/>
                    </a:lnTo>
                    <a:lnTo>
                      <a:pt x="1" y="89"/>
                    </a:lnTo>
                    <a:lnTo>
                      <a:pt x="3" y="80"/>
                    </a:lnTo>
                    <a:lnTo>
                      <a:pt x="7" y="70"/>
                    </a:lnTo>
                    <a:lnTo>
                      <a:pt x="11" y="61"/>
                    </a:lnTo>
                    <a:lnTo>
                      <a:pt x="16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09" name="Freeform 21"/>
              <p:cNvSpPr>
                <a:spLocks/>
              </p:cNvSpPr>
              <p:nvPr/>
            </p:nvSpPr>
            <p:spPr bwMode="auto">
              <a:xfrm>
                <a:off x="2113" y="3077"/>
                <a:ext cx="369" cy="512"/>
              </a:xfrm>
              <a:custGeom>
                <a:avLst/>
                <a:gdLst>
                  <a:gd name="T0" fmla="*/ 188 w 369"/>
                  <a:gd name="T1" fmla="*/ 19 h 512"/>
                  <a:gd name="T2" fmla="*/ 161 w 369"/>
                  <a:gd name="T3" fmla="*/ 38 h 512"/>
                  <a:gd name="T4" fmla="*/ 95 w 369"/>
                  <a:gd name="T5" fmla="*/ 104 h 512"/>
                  <a:gd name="T6" fmla="*/ 63 w 369"/>
                  <a:gd name="T7" fmla="*/ 150 h 512"/>
                  <a:gd name="T8" fmla="*/ 43 w 369"/>
                  <a:gd name="T9" fmla="*/ 189 h 512"/>
                  <a:gd name="T10" fmla="*/ 39 w 369"/>
                  <a:gd name="T11" fmla="*/ 203 h 512"/>
                  <a:gd name="T12" fmla="*/ 16 w 369"/>
                  <a:gd name="T13" fmla="*/ 271 h 512"/>
                  <a:gd name="T14" fmla="*/ 13 w 369"/>
                  <a:gd name="T15" fmla="*/ 282 h 512"/>
                  <a:gd name="T16" fmla="*/ 2 w 369"/>
                  <a:gd name="T17" fmla="*/ 337 h 512"/>
                  <a:gd name="T18" fmla="*/ 0 w 369"/>
                  <a:gd name="T19" fmla="*/ 398 h 512"/>
                  <a:gd name="T20" fmla="*/ 3 w 369"/>
                  <a:gd name="T21" fmla="*/ 418 h 512"/>
                  <a:gd name="T22" fmla="*/ 16 w 369"/>
                  <a:gd name="T23" fmla="*/ 456 h 512"/>
                  <a:gd name="T24" fmla="*/ 31 w 369"/>
                  <a:gd name="T25" fmla="*/ 477 h 512"/>
                  <a:gd name="T26" fmla="*/ 51 w 369"/>
                  <a:gd name="T27" fmla="*/ 497 h 512"/>
                  <a:gd name="T28" fmla="*/ 82 w 369"/>
                  <a:gd name="T29" fmla="*/ 509 h 512"/>
                  <a:gd name="T30" fmla="*/ 117 w 369"/>
                  <a:gd name="T31" fmla="*/ 512 h 512"/>
                  <a:gd name="T32" fmla="*/ 145 w 369"/>
                  <a:gd name="T33" fmla="*/ 507 h 512"/>
                  <a:gd name="T34" fmla="*/ 154 w 369"/>
                  <a:gd name="T35" fmla="*/ 504 h 512"/>
                  <a:gd name="T36" fmla="*/ 167 w 369"/>
                  <a:gd name="T37" fmla="*/ 498 h 512"/>
                  <a:gd name="T38" fmla="*/ 178 w 369"/>
                  <a:gd name="T39" fmla="*/ 491 h 512"/>
                  <a:gd name="T40" fmla="*/ 183 w 369"/>
                  <a:gd name="T41" fmla="*/ 488 h 512"/>
                  <a:gd name="T42" fmla="*/ 197 w 369"/>
                  <a:gd name="T43" fmla="*/ 475 h 512"/>
                  <a:gd name="T44" fmla="*/ 206 w 369"/>
                  <a:gd name="T45" fmla="*/ 464 h 512"/>
                  <a:gd name="T46" fmla="*/ 209 w 369"/>
                  <a:gd name="T47" fmla="*/ 461 h 512"/>
                  <a:gd name="T48" fmla="*/ 211 w 369"/>
                  <a:gd name="T49" fmla="*/ 456 h 512"/>
                  <a:gd name="T50" fmla="*/ 218 w 369"/>
                  <a:gd name="T51" fmla="*/ 445 h 512"/>
                  <a:gd name="T52" fmla="*/ 227 w 369"/>
                  <a:gd name="T53" fmla="*/ 423 h 512"/>
                  <a:gd name="T54" fmla="*/ 231 w 369"/>
                  <a:gd name="T55" fmla="*/ 406 h 512"/>
                  <a:gd name="T56" fmla="*/ 230 w 369"/>
                  <a:gd name="T57" fmla="*/ 379 h 512"/>
                  <a:gd name="T58" fmla="*/ 227 w 369"/>
                  <a:gd name="T59" fmla="*/ 359 h 512"/>
                  <a:gd name="T60" fmla="*/ 220 w 369"/>
                  <a:gd name="T61" fmla="*/ 342 h 512"/>
                  <a:gd name="T62" fmla="*/ 216 w 369"/>
                  <a:gd name="T63" fmla="*/ 319 h 512"/>
                  <a:gd name="T64" fmla="*/ 218 w 369"/>
                  <a:gd name="T65" fmla="*/ 297 h 512"/>
                  <a:gd name="T66" fmla="*/ 230 w 369"/>
                  <a:gd name="T67" fmla="*/ 270 h 512"/>
                  <a:gd name="T68" fmla="*/ 251 w 369"/>
                  <a:gd name="T69" fmla="*/ 248 h 512"/>
                  <a:gd name="T70" fmla="*/ 279 w 369"/>
                  <a:gd name="T71" fmla="*/ 233 h 512"/>
                  <a:gd name="T72" fmla="*/ 301 w 369"/>
                  <a:gd name="T73" fmla="*/ 216 h 512"/>
                  <a:gd name="T74" fmla="*/ 315 w 369"/>
                  <a:gd name="T75" fmla="*/ 203 h 512"/>
                  <a:gd name="T76" fmla="*/ 325 w 369"/>
                  <a:gd name="T77" fmla="*/ 192 h 512"/>
                  <a:gd name="T78" fmla="*/ 335 w 369"/>
                  <a:gd name="T79" fmla="*/ 182 h 512"/>
                  <a:gd name="T80" fmla="*/ 345 w 369"/>
                  <a:gd name="T81" fmla="*/ 166 h 512"/>
                  <a:gd name="T82" fmla="*/ 354 w 369"/>
                  <a:gd name="T83" fmla="*/ 148 h 512"/>
                  <a:gd name="T84" fmla="*/ 366 w 369"/>
                  <a:gd name="T85" fmla="*/ 119 h 512"/>
                  <a:gd name="T86" fmla="*/ 368 w 369"/>
                  <a:gd name="T87" fmla="*/ 88 h 512"/>
                  <a:gd name="T88" fmla="*/ 363 w 369"/>
                  <a:gd name="T89" fmla="*/ 60 h 512"/>
                  <a:gd name="T90" fmla="*/ 351 w 369"/>
                  <a:gd name="T91" fmla="*/ 35 h 512"/>
                  <a:gd name="T92" fmla="*/ 337 w 369"/>
                  <a:gd name="T93" fmla="*/ 21 h 512"/>
                  <a:gd name="T94" fmla="*/ 322 w 369"/>
                  <a:gd name="T95" fmla="*/ 11 h 512"/>
                  <a:gd name="T96" fmla="*/ 301 w 369"/>
                  <a:gd name="T97" fmla="*/ 5 h 512"/>
                  <a:gd name="T98" fmla="*/ 273 w 369"/>
                  <a:gd name="T99" fmla="*/ 1 h 512"/>
                  <a:gd name="T100" fmla="*/ 236 w 369"/>
                  <a:gd name="T101" fmla="*/ 2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69" h="512">
                    <a:moveTo>
                      <a:pt x="208" y="11"/>
                    </a:moveTo>
                    <a:lnTo>
                      <a:pt x="195" y="16"/>
                    </a:lnTo>
                    <a:lnTo>
                      <a:pt x="188" y="19"/>
                    </a:lnTo>
                    <a:lnTo>
                      <a:pt x="183" y="22"/>
                    </a:lnTo>
                    <a:lnTo>
                      <a:pt x="171" y="30"/>
                    </a:lnTo>
                    <a:lnTo>
                      <a:pt x="161" y="38"/>
                    </a:lnTo>
                    <a:lnTo>
                      <a:pt x="133" y="64"/>
                    </a:lnTo>
                    <a:lnTo>
                      <a:pt x="108" y="91"/>
                    </a:lnTo>
                    <a:lnTo>
                      <a:pt x="95" y="104"/>
                    </a:lnTo>
                    <a:lnTo>
                      <a:pt x="85" y="119"/>
                    </a:lnTo>
                    <a:lnTo>
                      <a:pt x="74" y="134"/>
                    </a:lnTo>
                    <a:lnTo>
                      <a:pt x="63" y="150"/>
                    </a:lnTo>
                    <a:lnTo>
                      <a:pt x="54" y="168"/>
                    </a:lnTo>
                    <a:lnTo>
                      <a:pt x="46" y="184"/>
                    </a:lnTo>
                    <a:lnTo>
                      <a:pt x="43" y="189"/>
                    </a:lnTo>
                    <a:lnTo>
                      <a:pt x="39" y="194"/>
                    </a:lnTo>
                    <a:lnTo>
                      <a:pt x="39" y="200"/>
                    </a:lnTo>
                    <a:lnTo>
                      <a:pt x="39" y="203"/>
                    </a:lnTo>
                    <a:lnTo>
                      <a:pt x="36" y="209"/>
                    </a:lnTo>
                    <a:lnTo>
                      <a:pt x="25" y="239"/>
                    </a:lnTo>
                    <a:lnTo>
                      <a:pt x="16" y="271"/>
                    </a:lnTo>
                    <a:lnTo>
                      <a:pt x="15" y="274"/>
                    </a:lnTo>
                    <a:lnTo>
                      <a:pt x="15" y="279"/>
                    </a:lnTo>
                    <a:lnTo>
                      <a:pt x="13" y="282"/>
                    </a:lnTo>
                    <a:lnTo>
                      <a:pt x="11" y="287"/>
                    </a:lnTo>
                    <a:lnTo>
                      <a:pt x="6" y="312"/>
                    </a:lnTo>
                    <a:lnTo>
                      <a:pt x="2" y="337"/>
                    </a:lnTo>
                    <a:lnTo>
                      <a:pt x="0" y="364"/>
                    </a:lnTo>
                    <a:lnTo>
                      <a:pt x="0" y="391"/>
                    </a:lnTo>
                    <a:lnTo>
                      <a:pt x="0" y="398"/>
                    </a:lnTo>
                    <a:lnTo>
                      <a:pt x="1" y="404"/>
                    </a:lnTo>
                    <a:lnTo>
                      <a:pt x="1" y="411"/>
                    </a:lnTo>
                    <a:lnTo>
                      <a:pt x="3" y="418"/>
                    </a:lnTo>
                    <a:lnTo>
                      <a:pt x="6" y="431"/>
                    </a:lnTo>
                    <a:lnTo>
                      <a:pt x="10" y="443"/>
                    </a:lnTo>
                    <a:lnTo>
                      <a:pt x="16" y="456"/>
                    </a:lnTo>
                    <a:lnTo>
                      <a:pt x="19" y="461"/>
                    </a:lnTo>
                    <a:lnTo>
                      <a:pt x="23" y="467"/>
                    </a:lnTo>
                    <a:lnTo>
                      <a:pt x="31" y="477"/>
                    </a:lnTo>
                    <a:lnTo>
                      <a:pt x="40" y="489"/>
                    </a:lnTo>
                    <a:lnTo>
                      <a:pt x="46" y="492"/>
                    </a:lnTo>
                    <a:lnTo>
                      <a:pt x="51" y="497"/>
                    </a:lnTo>
                    <a:lnTo>
                      <a:pt x="61" y="501"/>
                    </a:lnTo>
                    <a:lnTo>
                      <a:pt x="72" y="505"/>
                    </a:lnTo>
                    <a:lnTo>
                      <a:pt x="82" y="509"/>
                    </a:lnTo>
                    <a:lnTo>
                      <a:pt x="94" y="511"/>
                    </a:lnTo>
                    <a:lnTo>
                      <a:pt x="105" y="512"/>
                    </a:lnTo>
                    <a:lnTo>
                      <a:pt x="117" y="512"/>
                    </a:lnTo>
                    <a:lnTo>
                      <a:pt x="128" y="511"/>
                    </a:lnTo>
                    <a:lnTo>
                      <a:pt x="140" y="509"/>
                    </a:lnTo>
                    <a:lnTo>
                      <a:pt x="145" y="507"/>
                    </a:lnTo>
                    <a:lnTo>
                      <a:pt x="149" y="505"/>
                    </a:lnTo>
                    <a:lnTo>
                      <a:pt x="152" y="505"/>
                    </a:lnTo>
                    <a:lnTo>
                      <a:pt x="154" y="504"/>
                    </a:lnTo>
                    <a:lnTo>
                      <a:pt x="157" y="503"/>
                    </a:lnTo>
                    <a:lnTo>
                      <a:pt x="162" y="500"/>
                    </a:lnTo>
                    <a:lnTo>
                      <a:pt x="167" y="498"/>
                    </a:lnTo>
                    <a:lnTo>
                      <a:pt x="173" y="495"/>
                    </a:lnTo>
                    <a:lnTo>
                      <a:pt x="178" y="491"/>
                    </a:lnTo>
                    <a:lnTo>
                      <a:pt x="178" y="491"/>
                    </a:lnTo>
                    <a:lnTo>
                      <a:pt x="179" y="490"/>
                    </a:lnTo>
                    <a:lnTo>
                      <a:pt x="180" y="490"/>
                    </a:lnTo>
                    <a:lnTo>
                      <a:pt x="183" y="488"/>
                    </a:lnTo>
                    <a:lnTo>
                      <a:pt x="188" y="484"/>
                    </a:lnTo>
                    <a:lnTo>
                      <a:pt x="193" y="479"/>
                    </a:lnTo>
                    <a:lnTo>
                      <a:pt x="197" y="475"/>
                    </a:lnTo>
                    <a:lnTo>
                      <a:pt x="202" y="470"/>
                    </a:lnTo>
                    <a:lnTo>
                      <a:pt x="205" y="466"/>
                    </a:lnTo>
                    <a:lnTo>
                      <a:pt x="206" y="464"/>
                    </a:lnTo>
                    <a:lnTo>
                      <a:pt x="206" y="463"/>
                    </a:lnTo>
                    <a:lnTo>
                      <a:pt x="207" y="463"/>
                    </a:lnTo>
                    <a:lnTo>
                      <a:pt x="209" y="461"/>
                    </a:lnTo>
                    <a:lnTo>
                      <a:pt x="210" y="458"/>
                    </a:lnTo>
                    <a:lnTo>
                      <a:pt x="211" y="457"/>
                    </a:lnTo>
                    <a:lnTo>
                      <a:pt x="211" y="456"/>
                    </a:lnTo>
                    <a:lnTo>
                      <a:pt x="212" y="456"/>
                    </a:lnTo>
                    <a:lnTo>
                      <a:pt x="216" y="451"/>
                    </a:lnTo>
                    <a:lnTo>
                      <a:pt x="218" y="445"/>
                    </a:lnTo>
                    <a:lnTo>
                      <a:pt x="221" y="441"/>
                    </a:lnTo>
                    <a:lnTo>
                      <a:pt x="225" y="429"/>
                    </a:lnTo>
                    <a:lnTo>
                      <a:pt x="227" y="423"/>
                    </a:lnTo>
                    <a:lnTo>
                      <a:pt x="229" y="418"/>
                    </a:lnTo>
                    <a:lnTo>
                      <a:pt x="230" y="411"/>
                    </a:lnTo>
                    <a:lnTo>
                      <a:pt x="231" y="406"/>
                    </a:lnTo>
                    <a:lnTo>
                      <a:pt x="231" y="399"/>
                    </a:lnTo>
                    <a:lnTo>
                      <a:pt x="231" y="392"/>
                    </a:lnTo>
                    <a:lnTo>
                      <a:pt x="230" y="379"/>
                    </a:lnTo>
                    <a:lnTo>
                      <a:pt x="230" y="372"/>
                    </a:lnTo>
                    <a:lnTo>
                      <a:pt x="229" y="365"/>
                    </a:lnTo>
                    <a:lnTo>
                      <a:pt x="227" y="359"/>
                    </a:lnTo>
                    <a:lnTo>
                      <a:pt x="224" y="353"/>
                    </a:lnTo>
                    <a:lnTo>
                      <a:pt x="222" y="348"/>
                    </a:lnTo>
                    <a:lnTo>
                      <a:pt x="220" y="342"/>
                    </a:lnTo>
                    <a:lnTo>
                      <a:pt x="218" y="330"/>
                    </a:lnTo>
                    <a:lnTo>
                      <a:pt x="217" y="325"/>
                    </a:lnTo>
                    <a:lnTo>
                      <a:pt x="216" y="319"/>
                    </a:lnTo>
                    <a:lnTo>
                      <a:pt x="216" y="313"/>
                    </a:lnTo>
                    <a:lnTo>
                      <a:pt x="217" y="308"/>
                    </a:lnTo>
                    <a:lnTo>
                      <a:pt x="218" y="297"/>
                    </a:lnTo>
                    <a:lnTo>
                      <a:pt x="221" y="287"/>
                    </a:lnTo>
                    <a:lnTo>
                      <a:pt x="224" y="278"/>
                    </a:lnTo>
                    <a:lnTo>
                      <a:pt x="230" y="270"/>
                    </a:lnTo>
                    <a:lnTo>
                      <a:pt x="236" y="262"/>
                    </a:lnTo>
                    <a:lnTo>
                      <a:pt x="243" y="255"/>
                    </a:lnTo>
                    <a:lnTo>
                      <a:pt x="251" y="248"/>
                    </a:lnTo>
                    <a:lnTo>
                      <a:pt x="262" y="243"/>
                    </a:lnTo>
                    <a:lnTo>
                      <a:pt x="270" y="238"/>
                    </a:lnTo>
                    <a:lnTo>
                      <a:pt x="279" y="233"/>
                    </a:lnTo>
                    <a:lnTo>
                      <a:pt x="287" y="227"/>
                    </a:lnTo>
                    <a:lnTo>
                      <a:pt x="294" y="222"/>
                    </a:lnTo>
                    <a:lnTo>
                      <a:pt x="301" y="216"/>
                    </a:lnTo>
                    <a:lnTo>
                      <a:pt x="309" y="210"/>
                    </a:lnTo>
                    <a:lnTo>
                      <a:pt x="312" y="206"/>
                    </a:lnTo>
                    <a:lnTo>
                      <a:pt x="315" y="203"/>
                    </a:lnTo>
                    <a:lnTo>
                      <a:pt x="319" y="199"/>
                    </a:lnTo>
                    <a:lnTo>
                      <a:pt x="322" y="196"/>
                    </a:lnTo>
                    <a:lnTo>
                      <a:pt x="325" y="192"/>
                    </a:lnTo>
                    <a:lnTo>
                      <a:pt x="329" y="189"/>
                    </a:lnTo>
                    <a:lnTo>
                      <a:pt x="331" y="185"/>
                    </a:lnTo>
                    <a:lnTo>
                      <a:pt x="335" y="182"/>
                    </a:lnTo>
                    <a:lnTo>
                      <a:pt x="337" y="177"/>
                    </a:lnTo>
                    <a:lnTo>
                      <a:pt x="340" y="174"/>
                    </a:lnTo>
                    <a:lnTo>
                      <a:pt x="345" y="166"/>
                    </a:lnTo>
                    <a:lnTo>
                      <a:pt x="347" y="161"/>
                    </a:lnTo>
                    <a:lnTo>
                      <a:pt x="350" y="157"/>
                    </a:lnTo>
                    <a:lnTo>
                      <a:pt x="354" y="148"/>
                    </a:lnTo>
                    <a:lnTo>
                      <a:pt x="358" y="140"/>
                    </a:lnTo>
                    <a:lnTo>
                      <a:pt x="363" y="131"/>
                    </a:lnTo>
                    <a:lnTo>
                      <a:pt x="366" y="119"/>
                    </a:lnTo>
                    <a:lnTo>
                      <a:pt x="368" y="107"/>
                    </a:lnTo>
                    <a:lnTo>
                      <a:pt x="369" y="97"/>
                    </a:lnTo>
                    <a:lnTo>
                      <a:pt x="368" y="88"/>
                    </a:lnTo>
                    <a:lnTo>
                      <a:pt x="367" y="78"/>
                    </a:lnTo>
                    <a:lnTo>
                      <a:pt x="365" y="70"/>
                    </a:lnTo>
                    <a:lnTo>
                      <a:pt x="363" y="60"/>
                    </a:lnTo>
                    <a:lnTo>
                      <a:pt x="359" y="51"/>
                    </a:lnTo>
                    <a:lnTo>
                      <a:pt x="355" y="43"/>
                    </a:lnTo>
                    <a:lnTo>
                      <a:pt x="351" y="35"/>
                    </a:lnTo>
                    <a:lnTo>
                      <a:pt x="346" y="29"/>
                    </a:lnTo>
                    <a:lnTo>
                      <a:pt x="342" y="25"/>
                    </a:lnTo>
                    <a:lnTo>
                      <a:pt x="337" y="21"/>
                    </a:lnTo>
                    <a:lnTo>
                      <a:pt x="333" y="17"/>
                    </a:lnTo>
                    <a:lnTo>
                      <a:pt x="328" y="14"/>
                    </a:lnTo>
                    <a:lnTo>
                      <a:pt x="322" y="11"/>
                    </a:lnTo>
                    <a:lnTo>
                      <a:pt x="316" y="9"/>
                    </a:lnTo>
                    <a:lnTo>
                      <a:pt x="310" y="7"/>
                    </a:lnTo>
                    <a:lnTo>
                      <a:pt x="301" y="5"/>
                    </a:lnTo>
                    <a:lnTo>
                      <a:pt x="292" y="3"/>
                    </a:lnTo>
                    <a:lnTo>
                      <a:pt x="282" y="2"/>
                    </a:lnTo>
                    <a:lnTo>
                      <a:pt x="273" y="1"/>
                    </a:lnTo>
                    <a:lnTo>
                      <a:pt x="254" y="0"/>
                    </a:lnTo>
                    <a:lnTo>
                      <a:pt x="244" y="1"/>
                    </a:lnTo>
                    <a:lnTo>
                      <a:pt x="236" y="2"/>
                    </a:lnTo>
                    <a:lnTo>
                      <a:pt x="222" y="6"/>
                    </a:lnTo>
                    <a:lnTo>
                      <a:pt x="208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10" name="Freeform 22"/>
              <p:cNvSpPr>
                <a:spLocks/>
              </p:cNvSpPr>
              <p:nvPr/>
            </p:nvSpPr>
            <p:spPr bwMode="auto">
              <a:xfrm>
                <a:off x="1942" y="3105"/>
                <a:ext cx="347" cy="474"/>
              </a:xfrm>
              <a:custGeom>
                <a:avLst/>
                <a:gdLst>
                  <a:gd name="T0" fmla="*/ 333 w 347"/>
                  <a:gd name="T1" fmla="*/ 0 h 474"/>
                  <a:gd name="T2" fmla="*/ 288 w 347"/>
                  <a:gd name="T3" fmla="*/ 14 h 474"/>
                  <a:gd name="T4" fmla="*/ 251 w 347"/>
                  <a:gd name="T5" fmla="*/ 34 h 474"/>
                  <a:gd name="T6" fmla="*/ 212 w 347"/>
                  <a:gd name="T7" fmla="*/ 62 h 474"/>
                  <a:gd name="T8" fmla="*/ 166 w 347"/>
                  <a:gd name="T9" fmla="*/ 103 h 474"/>
                  <a:gd name="T10" fmla="*/ 100 w 347"/>
                  <a:gd name="T11" fmla="*/ 166 h 474"/>
                  <a:gd name="T12" fmla="*/ 54 w 347"/>
                  <a:gd name="T13" fmla="*/ 215 h 474"/>
                  <a:gd name="T14" fmla="*/ 17 w 347"/>
                  <a:gd name="T15" fmla="*/ 258 h 474"/>
                  <a:gd name="T16" fmla="*/ 4 w 347"/>
                  <a:gd name="T17" fmla="*/ 275 h 474"/>
                  <a:gd name="T18" fmla="*/ 0 w 347"/>
                  <a:gd name="T19" fmla="*/ 293 h 474"/>
                  <a:gd name="T20" fmla="*/ 11 w 347"/>
                  <a:gd name="T21" fmla="*/ 313 h 474"/>
                  <a:gd name="T22" fmla="*/ 27 w 347"/>
                  <a:gd name="T23" fmla="*/ 325 h 474"/>
                  <a:gd name="T24" fmla="*/ 74 w 347"/>
                  <a:gd name="T25" fmla="*/ 341 h 474"/>
                  <a:gd name="T26" fmla="*/ 133 w 347"/>
                  <a:gd name="T27" fmla="*/ 350 h 474"/>
                  <a:gd name="T28" fmla="*/ 168 w 347"/>
                  <a:gd name="T29" fmla="*/ 357 h 474"/>
                  <a:gd name="T30" fmla="*/ 176 w 347"/>
                  <a:gd name="T31" fmla="*/ 368 h 474"/>
                  <a:gd name="T32" fmla="*/ 174 w 347"/>
                  <a:gd name="T33" fmla="*/ 384 h 474"/>
                  <a:gd name="T34" fmla="*/ 171 w 347"/>
                  <a:gd name="T35" fmla="*/ 390 h 474"/>
                  <a:gd name="T36" fmla="*/ 150 w 347"/>
                  <a:gd name="T37" fmla="*/ 419 h 474"/>
                  <a:gd name="T38" fmla="*/ 141 w 347"/>
                  <a:gd name="T39" fmla="*/ 434 h 474"/>
                  <a:gd name="T40" fmla="*/ 140 w 347"/>
                  <a:gd name="T41" fmla="*/ 439 h 474"/>
                  <a:gd name="T42" fmla="*/ 145 w 347"/>
                  <a:gd name="T43" fmla="*/ 451 h 474"/>
                  <a:gd name="T44" fmla="*/ 158 w 347"/>
                  <a:gd name="T45" fmla="*/ 452 h 474"/>
                  <a:gd name="T46" fmla="*/ 171 w 347"/>
                  <a:gd name="T47" fmla="*/ 441 h 474"/>
                  <a:gd name="T48" fmla="*/ 182 w 347"/>
                  <a:gd name="T49" fmla="*/ 425 h 474"/>
                  <a:gd name="T50" fmla="*/ 192 w 347"/>
                  <a:gd name="T51" fmla="*/ 425 h 474"/>
                  <a:gd name="T52" fmla="*/ 192 w 347"/>
                  <a:gd name="T53" fmla="*/ 451 h 474"/>
                  <a:gd name="T54" fmla="*/ 195 w 347"/>
                  <a:gd name="T55" fmla="*/ 473 h 474"/>
                  <a:gd name="T56" fmla="*/ 212 w 347"/>
                  <a:gd name="T57" fmla="*/ 474 h 474"/>
                  <a:gd name="T58" fmla="*/ 230 w 347"/>
                  <a:gd name="T59" fmla="*/ 460 h 474"/>
                  <a:gd name="T60" fmla="*/ 228 w 347"/>
                  <a:gd name="T61" fmla="*/ 442 h 474"/>
                  <a:gd name="T62" fmla="*/ 214 w 347"/>
                  <a:gd name="T63" fmla="*/ 423 h 474"/>
                  <a:gd name="T64" fmla="*/ 215 w 347"/>
                  <a:gd name="T65" fmla="*/ 408 h 474"/>
                  <a:gd name="T66" fmla="*/ 232 w 347"/>
                  <a:gd name="T67" fmla="*/ 405 h 474"/>
                  <a:gd name="T68" fmla="*/ 257 w 347"/>
                  <a:gd name="T69" fmla="*/ 415 h 474"/>
                  <a:gd name="T70" fmla="*/ 279 w 347"/>
                  <a:gd name="T71" fmla="*/ 411 h 474"/>
                  <a:gd name="T72" fmla="*/ 282 w 347"/>
                  <a:gd name="T73" fmla="*/ 395 h 474"/>
                  <a:gd name="T74" fmla="*/ 271 w 347"/>
                  <a:gd name="T75" fmla="*/ 381 h 474"/>
                  <a:gd name="T76" fmla="*/ 234 w 347"/>
                  <a:gd name="T77" fmla="*/ 375 h 474"/>
                  <a:gd name="T78" fmla="*/ 217 w 347"/>
                  <a:gd name="T79" fmla="*/ 364 h 474"/>
                  <a:gd name="T80" fmla="*/ 203 w 347"/>
                  <a:gd name="T81" fmla="*/ 347 h 474"/>
                  <a:gd name="T82" fmla="*/ 196 w 347"/>
                  <a:gd name="T83" fmla="*/ 336 h 474"/>
                  <a:gd name="T84" fmla="*/ 172 w 347"/>
                  <a:gd name="T85" fmla="*/ 328 h 474"/>
                  <a:gd name="T86" fmla="*/ 140 w 347"/>
                  <a:gd name="T87" fmla="*/ 323 h 474"/>
                  <a:gd name="T88" fmla="*/ 106 w 347"/>
                  <a:gd name="T89" fmla="*/ 314 h 474"/>
                  <a:gd name="T90" fmla="*/ 82 w 347"/>
                  <a:gd name="T91" fmla="*/ 302 h 474"/>
                  <a:gd name="T92" fmla="*/ 69 w 347"/>
                  <a:gd name="T93" fmla="*/ 287 h 474"/>
                  <a:gd name="T94" fmla="*/ 68 w 347"/>
                  <a:gd name="T95" fmla="*/ 268 h 474"/>
                  <a:gd name="T96" fmla="*/ 91 w 347"/>
                  <a:gd name="T97" fmla="*/ 235 h 474"/>
                  <a:gd name="T98" fmla="*/ 158 w 347"/>
                  <a:gd name="T99" fmla="*/ 185 h 474"/>
                  <a:gd name="T100" fmla="*/ 227 w 347"/>
                  <a:gd name="T101" fmla="*/ 131 h 474"/>
                  <a:gd name="T102" fmla="*/ 295 w 347"/>
                  <a:gd name="T103" fmla="*/ 96 h 474"/>
                  <a:gd name="T104" fmla="*/ 333 w 347"/>
                  <a:gd name="T105" fmla="*/ 58 h 474"/>
                  <a:gd name="T106" fmla="*/ 347 w 347"/>
                  <a:gd name="T107" fmla="*/ 29 h 474"/>
                  <a:gd name="T108" fmla="*/ 346 w 347"/>
                  <a:gd name="T109" fmla="*/ 11 h 474"/>
                  <a:gd name="T110" fmla="*/ 333 w 347"/>
                  <a:gd name="T111" fmla="*/ 0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7" h="474">
                    <a:moveTo>
                      <a:pt x="333" y="0"/>
                    </a:moveTo>
                    <a:lnTo>
                      <a:pt x="288" y="14"/>
                    </a:lnTo>
                    <a:lnTo>
                      <a:pt x="251" y="34"/>
                    </a:lnTo>
                    <a:lnTo>
                      <a:pt x="212" y="62"/>
                    </a:lnTo>
                    <a:lnTo>
                      <a:pt x="166" y="103"/>
                    </a:lnTo>
                    <a:lnTo>
                      <a:pt x="100" y="166"/>
                    </a:lnTo>
                    <a:lnTo>
                      <a:pt x="54" y="215"/>
                    </a:lnTo>
                    <a:lnTo>
                      <a:pt x="17" y="258"/>
                    </a:lnTo>
                    <a:lnTo>
                      <a:pt x="4" y="275"/>
                    </a:lnTo>
                    <a:lnTo>
                      <a:pt x="0" y="293"/>
                    </a:lnTo>
                    <a:lnTo>
                      <a:pt x="11" y="313"/>
                    </a:lnTo>
                    <a:lnTo>
                      <a:pt x="27" y="325"/>
                    </a:lnTo>
                    <a:lnTo>
                      <a:pt x="74" y="341"/>
                    </a:lnTo>
                    <a:lnTo>
                      <a:pt x="133" y="350"/>
                    </a:lnTo>
                    <a:lnTo>
                      <a:pt x="168" y="357"/>
                    </a:lnTo>
                    <a:lnTo>
                      <a:pt x="176" y="368"/>
                    </a:lnTo>
                    <a:lnTo>
                      <a:pt x="174" y="384"/>
                    </a:lnTo>
                    <a:lnTo>
                      <a:pt x="171" y="390"/>
                    </a:lnTo>
                    <a:lnTo>
                      <a:pt x="150" y="419"/>
                    </a:lnTo>
                    <a:lnTo>
                      <a:pt x="141" y="434"/>
                    </a:lnTo>
                    <a:lnTo>
                      <a:pt x="140" y="439"/>
                    </a:lnTo>
                    <a:lnTo>
                      <a:pt x="145" y="451"/>
                    </a:lnTo>
                    <a:lnTo>
                      <a:pt x="158" y="452"/>
                    </a:lnTo>
                    <a:lnTo>
                      <a:pt x="171" y="441"/>
                    </a:lnTo>
                    <a:lnTo>
                      <a:pt x="182" y="425"/>
                    </a:lnTo>
                    <a:lnTo>
                      <a:pt x="192" y="425"/>
                    </a:lnTo>
                    <a:lnTo>
                      <a:pt x="192" y="451"/>
                    </a:lnTo>
                    <a:lnTo>
                      <a:pt x="195" y="473"/>
                    </a:lnTo>
                    <a:lnTo>
                      <a:pt x="212" y="474"/>
                    </a:lnTo>
                    <a:lnTo>
                      <a:pt x="230" y="460"/>
                    </a:lnTo>
                    <a:lnTo>
                      <a:pt x="228" y="442"/>
                    </a:lnTo>
                    <a:lnTo>
                      <a:pt x="214" y="423"/>
                    </a:lnTo>
                    <a:lnTo>
                      <a:pt x="215" y="408"/>
                    </a:lnTo>
                    <a:lnTo>
                      <a:pt x="232" y="405"/>
                    </a:lnTo>
                    <a:lnTo>
                      <a:pt x="257" y="415"/>
                    </a:lnTo>
                    <a:lnTo>
                      <a:pt x="279" y="411"/>
                    </a:lnTo>
                    <a:lnTo>
                      <a:pt x="282" y="395"/>
                    </a:lnTo>
                    <a:lnTo>
                      <a:pt x="271" y="381"/>
                    </a:lnTo>
                    <a:lnTo>
                      <a:pt x="234" y="375"/>
                    </a:lnTo>
                    <a:lnTo>
                      <a:pt x="217" y="364"/>
                    </a:lnTo>
                    <a:lnTo>
                      <a:pt x="203" y="347"/>
                    </a:lnTo>
                    <a:lnTo>
                      <a:pt x="196" y="336"/>
                    </a:lnTo>
                    <a:lnTo>
                      <a:pt x="172" y="328"/>
                    </a:lnTo>
                    <a:lnTo>
                      <a:pt x="140" y="323"/>
                    </a:lnTo>
                    <a:lnTo>
                      <a:pt x="106" y="314"/>
                    </a:lnTo>
                    <a:lnTo>
                      <a:pt x="82" y="302"/>
                    </a:lnTo>
                    <a:lnTo>
                      <a:pt x="69" y="287"/>
                    </a:lnTo>
                    <a:lnTo>
                      <a:pt x="68" y="268"/>
                    </a:lnTo>
                    <a:lnTo>
                      <a:pt x="91" y="235"/>
                    </a:lnTo>
                    <a:lnTo>
                      <a:pt x="158" y="185"/>
                    </a:lnTo>
                    <a:lnTo>
                      <a:pt x="227" y="131"/>
                    </a:lnTo>
                    <a:lnTo>
                      <a:pt x="295" y="96"/>
                    </a:lnTo>
                    <a:lnTo>
                      <a:pt x="333" y="58"/>
                    </a:lnTo>
                    <a:lnTo>
                      <a:pt x="347" y="29"/>
                    </a:lnTo>
                    <a:lnTo>
                      <a:pt x="346" y="11"/>
                    </a:lnTo>
                    <a:lnTo>
                      <a:pt x="33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11" name="Freeform 23"/>
              <p:cNvSpPr>
                <a:spLocks/>
              </p:cNvSpPr>
              <p:nvPr/>
            </p:nvSpPr>
            <p:spPr bwMode="auto">
              <a:xfrm>
                <a:off x="2227" y="3505"/>
                <a:ext cx="345" cy="686"/>
              </a:xfrm>
              <a:custGeom>
                <a:avLst/>
                <a:gdLst>
                  <a:gd name="T0" fmla="*/ 57 w 345"/>
                  <a:gd name="T1" fmla="*/ 2 h 686"/>
                  <a:gd name="T2" fmla="*/ 89 w 345"/>
                  <a:gd name="T3" fmla="*/ 0 h 686"/>
                  <a:gd name="T4" fmla="*/ 113 w 345"/>
                  <a:gd name="T5" fmla="*/ 15 h 686"/>
                  <a:gd name="T6" fmla="*/ 169 w 345"/>
                  <a:gd name="T7" fmla="*/ 64 h 686"/>
                  <a:gd name="T8" fmla="*/ 227 w 345"/>
                  <a:gd name="T9" fmla="*/ 121 h 686"/>
                  <a:gd name="T10" fmla="*/ 278 w 345"/>
                  <a:gd name="T11" fmla="*/ 176 h 686"/>
                  <a:gd name="T12" fmla="*/ 315 w 345"/>
                  <a:gd name="T13" fmla="*/ 225 h 686"/>
                  <a:gd name="T14" fmla="*/ 337 w 345"/>
                  <a:gd name="T15" fmla="*/ 263 h 686"/>
                  <a:gd name="T16" fmla="*/ 345 w 345"/>
                  <a:gd name="T17" fmla="*/ 293 h 686"/>
                  <a:gd name="T18" fmla="*/ 341 w 345"/>
                  <a:gd name="T19" fmla="*/ 321 h 686"/>
                  <a:gd name="T20" fmla="*/ 329 w 345"/>
                  <a:gd name="T21" fmla="*/ 349 h 686"/>
                  <a:gd name="T22" fmla="*/ 302 w 345"/>
                  <a:gd name="T23" fmla="*/ 382 h 686"/>
                  <a:gd name="T24" fmla="*/ 262 w 345"/>
                  <a:gd name="T25" fmla="*/ 416 h 686"/>
                  <a:gd name="T26" fmla="*/ 201 w 345"/>
                  <a:gd name="T27" fmla="*/ 467 h 686"/>
                  <a:gd name="T28" fmla="*/ 154 w 345"/>
                  <a:gd name="T29" fmla="*/ 496 h 686"/>
                  <a:gd name="T30" fmla="*/ 127 w 345"/>
                  <a:gd name="T31" fmla="*/ 521 h 686"/>
                  <a:gd name="T32" fmla="*/ 115 w 345"/>
                  <a:gd name="T33" fmla="*/ 544 h 686"/>
                  <a:gd name="T34" fmla="*/ 117 w 345"/>
                  <a:gd name="T35" fmla="*/ 559 h 686"/>
                  <a:gd name="T36" fmla="*/ 133 w 345"/>
                  <a:gd name="T37" fmla="*/ 575 h 686"/>
                  <a:gd name="T38" fmla="*/ 171 w 345"/>
                  <a:gd name="T39" fmla="*/ 600 h 686"/>
                  <a:gd name="T40" fmla="*/ 203 w 345"/>
                  <a:gd name="T41" fmla="*/ 619 h 686"/>
                  <a:gd name="T42" fmla="*/ 241 w 345"/>
                  <a:gd name="T43" fmla="*/ 631 h 686"/>
                  <a:gd name="T44" fmla="*/ 264 w 345"/>
                  <a:gd name="T45" fmla="*/ 638 h 686"/>
                  <a:gd name="T46" fmla="*/ 269 w 345"/>
                  <a:gd name="T47" fmla="*/ 654 h 686"/>
                  <a:gd name="T48" fmla="*/ 262 w 345"/>
                  <a:gd name="T49" fmla="*/ 664 h 686"/>
                  <a:gd name="T50" fmla="*/ 229 w 345"/>
                  <a:gd name="T51" fmla="*/ 678 h 686"/>
                  <a:gd name="T52" fmla="*/ 224 w 345"/>
                  <a:gd name="T53" fmla="*/ 680 h 686"/>
                  <a:gd name="T54" fmla="*/ 180 w 345"/>
                  <a:gd name="T55" fmla="*/ 686 h 686"/>
                  <a:gd name="T56" fmla="*/ 157 w 345"/>
                  <a:gd name="T57" fmla="*/ 686 h 686"/>
                  <a:gd name="T58" fmla="*/ 134 w 345"/>
                  <a:gd name="T59" fmla="*/ 668 h 686"/>
                  <a:gd name="T60" fmla="*/ 112 w 345"/>
                  <a:gd name="T61" fmla="*/ 635 h 686"/>
                  <a:gd name="T62" fmla="*/ 89 w 345"/>
                  <a:gd name="T63" fmla="*/ 614 h 686"/>
                  <a:gd name="T64" fmla="*/ 56 w 345"/>
                  <a:gd name="T65" fmla="*/ 596 h 686"/>
                  <a:gd name="T66" fmla="*/ 33 w 345"/>
                  <a:gd name="T67" fmla="*/ 575 h 686"/>
                  <a:gd name="T68" fmla="*/ 31 w 345"/>
                  <a:gd name="T69" fmla="*/ 547 h 686"/>
                  <a:gd name="T70" fmla="*/ 36 w 345"/>
                  <a:gd name="T71" fmla="*/ 526 h 686"/>
                  <a:gd name="T72" fmla="*/ 57 w 345"/>
                  <a:gd name="T73" fmla="*/ 505 h 686"/>
                  <a:gd name="T74" fmla="*/ 91 w 345"/>
                  <a:gd name="T75" fmla="*/ 486 h 686"/>
                  <a:gd name="T76" fmla="*/ 119 w 345"/>
                  <a:gd name="T77" fmla="*/ 463 h 686"/>
                  <a:gd name="T78" fmla="*/ 145 w 345"/>
                  <a:gd name="T79" fmla="*/ 424 h 686"/>
                  <a:gd name="T80" fmla="*/ 169 w 345"/>
                  <a:gd name="T81" fmla="*/ 381 h 686"/>
                  <a:gd name="T82" fmla="*/ 201 w 345"/>
                  <a:gd name="T83" fmla="*/ 339 h 686"/>
                  <a:gd name="T84" fmla="*/ 234 w 345"/>
                  <a:gd name="T85" fmla="*/ 314 h 686"/>
                  <a:gd name="T86" fmla="*/ 252 w 345"/>
                  <a:gd name="T87" fmla="*/ 302 h 686"/>
                  <a:gd name="T88" fmla="*/ 255 w 345"/>
                  <a:gd name="T89" fmla="*/ 291 h 686"/>
                  <a:gd name="T90" fmla="*/ 238 w 345"/>
                  <a:gd name="T91" fmla="*/ 279 h 686"/>
                  <a:gd name="T92" fmla="*/ 185 w 345"/>
                  <a:gd name="T93" fmla="*/ 237 h 686"/>
                  <a:gd name="T94" fmla="*/ 115 w 345"/>
                  <a:gd name="T95" fmla="*/ 193 h 686"/>
                  <a:gd name="T96" fmla="*/ 63 w 345"/>
                  <a:gd name="T97" fmla="*/ 153 h 686"/>
                  <a:gd name="T98" fmla="*/ 19 w 345"/>
                  <a:gd name="T99" fmla="*/ 102 h 686"/>
                  <a:gd name="T100" fmla="*/ 0 w 345"/>
                  <a:gd name="T101" fmla="*/ 53 h 686"/>
                  <a:gd name="T102" fmla="*/ 7 w 345"/>
                  <a:gd name="T103" fmla="*/ 27 h 686"/>
                  <a:gd name="T104" fmla="*/ 33 w 345"/>
                  <a:gd name="T105" fmla="*/ 9 h 686"/>
                  <a:gd name="T106" fmla="*/ 57 w 345"/>
                  <a:gd name="T107" fmla="*/ 2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5" h="686">
                    <a:moveTo>
                      <a:pt x="57" y="2"/>
                    </a:moveTo>
                    <a:lnTo>
                      <a:pt x="89" y="0"/>
                    </a:lnTo>
                    <a:lnTo>
                      <a:pt x="113" y="15"/>
                    </a:lnTo>
                    <a:lnTo>
                      <a:pt x="169" y="64"/>
                    </a:lnTo>
                    <a:lnTo>
                      <a:pt x="227" y="121"/>
                    </a:lnTo>
                    <a:lnTo>
                      <a:pt x="278" y="176"/>
                    </a:lnTo>
                    <a:lnTo>
                      <a:pt x="315" y="225"/>
                    </a:lnTo>
                    <a:lnTo>
                      <a:pt x="337" y="263"/>
                    </a:lnTo>
                    <a:lnTo>
                      <a:pt x="345" y="293"/>
                    </a:lnTo>
                    <a:lnTo>
                      <a:pt x="341" y="321"/>
                    </a:lnTo>
                    <a:lnTo>
                      <a:pt x="329" y="349"/>
                    </a:lnTo>
                    <a:lnTo>
                      <a:pt x="302" y="382"/>
                    </a:lnTo>
                    <a:lnTo>
                      <a:pt x="262" y="416"/>
                    </a:lnTo>
                    <a:lnTo>
                      <a:pt x="201" y="467"/>
                    </a:lnTo>
                    <a:lnTo>
                      <a:pt x="154" y="496"/>
                    </a:lnTo>
                    <a:lnTo>
                      <a:pt x="127" y="521"/>
                    </a:lnTo>
                    <a:lnTo>
                      <a:pt x="115" y="544"/>
                    </a:lnTo>
                    <a:lnTo>
                      <a:pt x="117" y="559"/>
                    </a:lnTo>
                    <a:lnTo>
                      <a:pt x="133" y="575"/>
                    </a:lnTo>
                    <a:lnTo>
                      <a:pt x="171" y="600"/>
                    </a:lnTo>
                    <a:lnTo>
                      <a:pt x="203" y="619"/>
                    </a:lnTo>
                    <a:lnTo>
                      <a:pt x="241" y="631"/>
                    </a:lnTo>
                    <a:lnTo>
                      <a:pt x="264" y="638"/>
                    </a:lnTo>
                    <a:lnTo>
                      <a:pt x="269" y="654"/>
                    </a:lnTo>
                    <a:lnTo>
                      <a:pt x="262" y="664"/>
                    </a:lnTo>
                    <a:lnTo>
                      <a:pt x="229" y="678"/>
                    </a:lnTo>
                    <a:lnTo>
                      <a:pt x="224" y="680"/>
                    </a:lnTo>
                    <a:lnTo>
                      <a:pt x="180" y="686"/>
                    </a:lnTo>
                    <a:lnTo>
                      <a:pt x="157" y="686"/>
                    </a:lnTo>
                    <a:lnTo>
                      <a:pt x="134" y="668"/>
                    </a:lnTo>
                    <a:lnTo>
                      <a:pt x="112" y="635"/>
                    </a:lnTo>
                    <a:lnTo>
                      <a:pt x="89" y="614"/>
                    </a:lnTo>
                    <a:lnTo>
                      <a:pt x="56" y="596"/>
                    </a:lnTo>
                    <a:lnTo>
                      <a:pt x="33" y="575"/>
                    </a:lnTo>
                    <a:lnTo>
                      <a:pt x="31" y="547"/>
                    </a:lnTo>
                    <a:lnTo>
                      <a:pt x="36" y="526"/>
                    </a:lnTo>
                    <a:lnTo>
                      <a:pt x="57" y="505"/>
                    </a:lnTo>
                    <a:lnTo>
                      <a:pt x="91" y="486"/>
                    </a:lnTo>
                    <a:lnTo>
                      <a:pt x="119" y="463"/>
                    </a:lnTo>
                    <a:lnTo>
                      <a:pt x="145" y="424"/>
                    </a:lnTo>
                    <a:lnTo>
                      <a:pt x="169" y="381"/>
                    </a:lnTo>
                    <a:lnTo>
                      <a:pt x="201" y="339"/>
                    </a:lnTo>
                    <a:lnTo>
                      <a:pt x="234" y="314"/>
                    </a:lnTo>
                    <a:lnTo>
                      <a:pt x="252" y="302"/>
                    </a:lnTo>
                    <a:lnTo>
                      <a:pt x="255" y="291"/>
                    </a:lnTo>
                    <a:lnTo>
                      <a:pt x="238" y="279"/>
                    </a:lnTo>
                    <a:lnTo>
                      <a:pt x="185" y="237"/>
                    </a:lnTo>
                    <a:lnTo>
                      <a:pt x="115" y="193"/>
                    </a:lnTo>
                    <a:lnTo>
                      <a:pt x="63" y="153"/>
                    </a:lnTo>
                    <a:lnTo>
                      <a:pt x="19" y="102"/>
                    </a:lnTo>
                    <a:lnTo>
                      <a:pt x="0" y="53"/>
                    </a:lnTo>
                    <a:lnTo>
                      <a:pt x="7" y="27"/>
                    </a:lnTo>
                    <a:lnTo>
                      <a:pt x="33" y="9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12" name="Freeform 24"/>
              <p:cNvSpPr>
                <a:spLocks/>
              </p:cNvSpPr>
              <p:nvPr/>
            </p:nvSpPr>
            <p:spPr bwMode="auto">
              <a:xfrm>
                <a:off x="2090" y="3482"/>
                <a:ext cx="144" cy="730"/>
              </a:xfrm>
              <a:custGeom>
                <a:avLst/>
                <a:gdLst>
                  <a:gd name="T0" fmla="*/ 39 w 144"/>
                  <a:gd name="T1" fmla="*/ 72 h 730"/>
                  <a:gd name="T2" fmla="*/ 40 w 144"/>
                  <a:gd name="T3" fmla="*/ 28 h 730"/>
                  <a:gd name="T4" fmla="*/ 60 w 144"/>
                  <a:gd name="T5" fmla="*/ 5 h 730"/>
                  <a:gd name="T6" fmla="*/ 95 w 144"/>
                  <a:gd name="T7" fmla="*/ 0 h 730"/>
                  <a:gd name="T8" fmla="*/ 123 w 144"/>
                  <a:gd name="T9" fmla="*/ 7 h 730"/>
                  <a:gd name="T10" fmla="*/ 142 w 144"/>
                  <a:gd name="T11" fmla="*/ 37 h 730"/>
                  <a:gd name="T12" fmla="*/ 144 w 144"/>
                  <a:gd name="T13" fmla="*/ 86 h 730"/>
                  <a:gd name="T14" fmla="*/ 144 w 144"/>
                  <a:gd name="T15" fmla="*/ 165 h 730"/>
                  <a:gd name="T16" fmla="*/ 140 w 144"/>
                  <a:gd name="T17" fmla="*/ 284 h 730"/>
                  <a:gd name="T18" fmla="*/ 132 w 144"/>
                  <a:gd name="T19" fmla="*/ 350 h 730"/>
                  <a:gd name="T20" fmla="*/ 130 w 144"/>
                  <a:gd name="T21" fmla="*/ 406 h 730"/>
                  <a:gd name="T22" fmla="*/ 121 w 144"/>
                  <a:gd name="T23" fmla="*/ 471 h 730"/>
                  <a:gd name="T24" fmla="*/ 121 w 144"/>
                  <a:gd name="T25" fmla="*/ 534 h 730"/>
                  <a:gd name="T26" fmla="*/ 130 w 144"/>
                  <a:gd name="T27" fmla="*/ 572 h 730"/>
                  <a:gd name="T28" fmla="*/ 135 w 144"/>
                  <a:gd name="T29" fmla="*/ 590 h 730"/>
                  <a:gd name="T30" fmla="*/ 132 w 144"/>
                  <a:gd name="T31" fmla="*/ 613 h 730"/>
                  <a:gd name="T32" fmla="*/ 114 w 144"/>
                  <a:gd name="T33" fmla="*/ 630 h 730"/>
                  <a:gd name="T34" fmla="*/ 104 w 144"/>
                  <a:gd name="T35" fmla="*/ 665 h 730"/>
                  <a:gd name="T36" fmla="*/ 100 w 144"/>
                  <a:gd name="T37" fmla="*/ 704 h 730"/>
                  <a:gd name="T38" fmla="*/ 98 w 144"/>
                  <a:gd name="T39" fmla="*/ 726 h 730"/>
                  <a:gd name="T40" fmla="*/ 81 w 144"/>
                  <a:gd name="T41" fmla="*/ 730 h 730"/>
                  <a:gd name="T42" fmla="*/ 28 w 144"/>
                  <a:gd name="T43" fmla="*/ 716 h 730"/>
                  <a:gd name="T44" fmla="*/ 0 w 144"/>
                  <a:gd name="T45" fmla="*/ 688 h 730"/>
                  <a:gd name="T46" fmla="*/ 5 w 144"/>
                  <a:gd name="T47" fmla="*/ 660 h 730"/>
                  <a:gd name="T48" fmla="*/ 30 w 144"/>
                  <a:gd name="T49" fmla="*/ 627 h 730"/>
                  <a:gd name="T50" fmla="*/ 65 w 144"/>
                  <a:gd name="T51" fmla="*/ 599 h 730"/>
                  <a:gd name="T52" fmla="*/ 65 w 144"/>
                  <a:gd name="T53" fmla="*/ 578 h 730"/>
                  <a:gd name="T54" fmla="*/ 68 w 144"/>
                  <a:gd name="T55" fmla="*/ 546 h 730"/>
                  <a:gd name="T56" fmla="*/ 77 w 144"/>
                  <a:gd name="T57" fmla="*/ 515 h 730"/>
                  <a:gd name="T58" fmla="*/ 79 w 144"/>
                  <a:gd name="T59" fmla="*/ 474 h 730"/>
                  <a:gd name="T60" fmla="*/ 72 w 144"/>
                  <a:gd name="T61" fmla="*/ 417 h 730"/>
                  <a:gd name="T62" fmla="*/ 61 w 144"/>
                  <a:gd name="T63" fmla="*/ 347 h 730"/>
                  <a:gd name="T64" fmla="*/ 53 w 144"/>
                  <a:gd name="T65" fmla="*/ 292 h 730"/>
                  <a:gd name="T66" fmla="*/ 53 w 144"/>
                  <a:gd name="T67" fmla="*/ 263 h 730"/>
                  <a:gd name="T68" fmla="*/ 51 w 144"/>
                  <a:gd name="T69" fmla="*/ 217 h 730"/>
                  <a:gd name="T70" fmla="*/ 42 w 144"/>
                  <a:gd name="T71" fmla="*/ 137 h 730"/>
                  <a:gd name="T72" fmla="*/ 39 w 144"/>
                  <a:gd name="T73" fmla="*/ 72 h 7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4" h="730">
                    <a:moveTo>
                      <a:pt x="39" y="72"/>
                    </a:moveTo>
                    <a:lnTo>
                      <a:pt x="40" y="28"/>
                    </a:lnTo>
                    <a:lnTo>
                      <a:pt x="60" y="5"/>
                    </a:lnTo>
                    <a:lnTo>
                      <a:pt x="95" y="0"/>
                    </a:lnTo>
                    <a:lnTo>
                      <a:pt x="123" y="7"/>
                    </a:lnTo>
                    <a:lnTo>
                      <a:pt x="142" y="37"/>
                    </a:lnTo>
                    <a:lnTo>
                      <a:pt x="144" y="86"/>
                    </a:lnTo>
                    <a:lnTo>
                      <a:pt x="144" y="165"/>
                    </a:lnTo>
                    <a:lnTo>
                      <a:pt x="140" y="284"/>
                    </a:lnTo>
                    <a:lnTo>
                      <a:pt x="132" y="350"/>
                    </a:lnTo>
                    <a:lnTo>
                      <a:pt x="130" y="406"/>
                    </a:lnTo>
                    <a:lnTo>
                      <a:pt x="121" y="471"/>
                    </a:lnTo>
                    <a:lnTo>
                      <a:pt x="121" y="534"/>
                    </a:lnTo>
                    <a:lnTo>
                      <a:pt x="130" y="572"/>
                    </a:lnTo>
                    <a:lnTo>
                      <a:pt x="135" y="590"/>
                    </a:lnTo>
                    <a:lnTo>
                      <a:pt x="132" y="613"/>
                    </a:lnTo>
                    <a:lnTo>
                      <a:pt x="114" y="630"/>
                    </a:lnTo>
                    <a:lnTo>
                      <a:pt x="104" y="665"/>
                    </a:lnTo>
                    <a:lnTo>
                      <a:pt x="100" y="704"/>
                    </a:lnTo>
                    <a:lnTo>
                      <a:pt x="98" y="726"/>
                    </a:lnTo>
                    <a:lnTo>
                      <a:pt x="81" y="730"/>
                    </a:lnTo>
                    <a:lnTo>
                      <a:pt x="28" y="716"/>
                    </a:lnTo>
                    <a:lnTo>
                      <a:pt x="0" y="688"/>
                    </a:lnTo>
                    <a:lnTo>
                      <a:pt x="5" y="660"/>
                    </a:lnTo>
                    <a:lnTo>
                      <a:pt x="30" y="627"/>
                    </a:lnTo>
                    <a:lnTo>
                      <a:pt x="65" y="599"/>
                    </a:lnTo>
                    <a:lnTo>
                      <a:pt x="65" y="578"/>
                    </a:lnTo>
                    <a:lnTo>
                      <a:pt x="68" y="546"/>
                    </a:lnTo>
                    <a:lnTo>
                      <a:pt x="77" y="515"/>
                    </a:lnTo>
                    <a:lnTo>
                      <a:pt x="79" y="474"/>
                    </a:lnTo>
                    <a:lnTo>
                      <a:pt x="72" y="417"/>
                    </a:lnTo>
                    <a:lnTo>
                      <a:pt x="61" y="347"/>
                    </a:lnTo>
                    <a:lnTo>
                      <a:pt x="53" y="292"/>
                    </a:lnTo>
                    <a:lnTo>
                      <a:pt x="53" y="263"/>
                    </a:lnTo>
                    <a:lnTo>
                      <a:pt x="51" y="217"/>
                    </a:lnTo>
                    <a:lnTo>
                      <a:pt x="42" y="137"/>
                    </a:lnTo>
                    <a:lnTo>
                      <a:pt x="39" y="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7113" name="Freeform 25"/>
              <p:cNvSpPr>
                <a:spLocks/>
              </p:cNvSpPr>
              <p:nvPr/>
            </p:nvSpPr>
            <p:spPr bwMode="auto">
              <a:xfrm>
                <a:off x="2163" y="3088"/>
                <a:ext cx="422" cy="428"/>
              </a:xfrm>
              <a:custGeom>
                <a:avLst/>
                <a:gdLst>
                  <a:gd name="T0" fmla="*/ 232 w 422"/>
                  <a:gd name="T1" fmla="*/ 0 h 428"/>
                  <a:gd name="T2" fmla="*/ 276 w 422"/>
                  <a:gd name="T3" fmla="*/ 27 h 428"/>
                  <a:gd name="T4" fmla="*/ 304 w 422"/>
                  <a:gd name="T5" fmla="*/ 56 h 428"/>
                  <a:gd name="T6" fmla="*/ 331 w 422"/>
                  <a:gd name="T7" fmla="*/ 93 h 428"/>
                  <a:gd name="T8" fmla="*/ 355 w 422"/>
                  <a:gd name="T9" fmla="*/ 144 h 428"/>
                  <a:gd name="T10" fmla="*/ 386 w 422"/>
                  <a:gd name="T11" fmla="*/ 217 h 428"/>
                  <a:gd name="T12" fmla="*/ 405 w 422"/>
                  <a:gd name="T13" fmla="*/ 274 h 428"/>
                  <a:gd name="T14" fmla="*/ 418 w 422"/>
                  <a:gd name="T15" fmla="*/ 321 h 428"/>
                  <a:gd name="T16" fmla="*/ 422 w 422"/>
                  <a:gd name="T17" fmla="*/ 340 h 428"/>
                  <a:gd name="T18" fmla="*/ 413 w 422"/>
                  <a:gd name="T19" fmla="*/ 355 h 428"/>
                  <a:gd name="T20" fmla="*/ 385 w 422"/>
                  <a:gd name="T21" fmla="*/ 368 h 428"/>
                  <a:gd name="T22" fmla="*/ 357 w 422"/>
                  <a:gd name="T23" fmla="*/ 371 h 428"/>
                  <a:gd name="T24" fmla="*/ 291 w 422"/>
                  <a:gd name="T25" fmla="*/ 367 h 428"/>
                  <a:gd name="T26" fmla="*/ 215 w 422"/>
                  <a:gd name="T27" fmla="*/ 353 h 428"/>
                  <a:gd name="T28" fmla="*/ 168 w 422"/>
                  <a:gd name="T29" fmla="*/ 345 h 428"/>
                  <a:gd name="T30" fmla="*/ 152 w 422"/>
                  <a:gd name="T31" fmla="*/ 351 h 428"/>
                  <a:gd name="T32" fmla="*/ 142 w 422"/>
                  <a:gd name="T33" fmla="*/ 365 h 428"/>
                  <a:gd name="T34" fmla="*/ 141 w 422"/>
                  <a:gd name="T35" fmla="*/ 370 h 428"/>
                  <a:gd name="T36" fmla="*/ 144 w 422"/>
                  <a:gd name="T37" fmla="*/ 402 h 428"/>
                  <a:gd name="T38" fmla="*/ 145 w 422"/>
                  <a:gd name="T39" fmla="*/ 417 h 428"/>
                  <a:gd name="T40" fmla="*/ 142 w 422"/>
                  <a:gd name="T41" fmla="*/ 421 h 428"/>
                  <a:gd name="T42" fmla="*/ 128 w 422"/>
                  <a:gd name="T43" fmla="*/ 428 h 428"/>
                  <a:gd name="T44" fmla="*/ 112 w 422"/>
                  <a:gd name="T45" fmla="*/ 425 h 428"/>
                  <a:gd name="T46" fmla="*/ 104 w 422"/>
                  <a:gd name="T47" fmla="*/ 411 h 428"/>
                  <a:gd name="T48" fmla="*/ 105 w 422"/>
                  <a:gd name="T49" fmla="*/ 395 h 428"/>
                  <a:gd name="T50" fmla="*/ 92 w 422"/>
                  <a:gd name="T51" fmla="*/ 390 h 428"/>
                  <a:gd name="T52" fmla="*/ 71 w 422"/>
                  <a:gd name="T53" fmla="*/ 411 h 428"/>
                  <a:gd name="T54" fmla="*/ 53 w 422"/>
                  <a:gd name="T55" fmla="*/ 428 h 428"/>
                  <a:gd name="T56" fmla="*/ 32 w 422"/>
                  <a:gd name="T57" fmla="*/ 423 h 428"/>
                  <a:gd name="T58" fmla="*/ 20 w 422"/>
                  <a:gd name="T59" fmla="*/ 406 h 428"/>
                  <a:gd name="T60" fmla="*/ 36 w 422"/>
                  <a:gd name="T61" fmla="*/ 392 h 428"/>
                  <a:gd name="T62" fmla="*/ 68 w 422"/>
                  <a:gd name="T63" fmla="*/ 381 h 428"/>
                  <a:gd name="T64" fmla="*/ 76 w 422"/>
                  <a:gd name="T65" fmla="*/ 369 h 428"/>
                  <a:gd name="T66" fmla="*/ 58 w 422"/>
                  <a:gd name="T67" fmla="*/ 360 h 428"/>
                  <a:gd name="T68" fmla="*/ 23 w 422"/>
                  <a:gd name="T69" fmla="*/ 359 h 428"/>
                  <a:gd name="T70" fmla="*/ 0 w 422"/>
                  <a:gd name="T71" fmla="*/ 347 h 428"/>
                  <a:gd name="T72" fmla="*/ 6 w 422"/>
                  <a:gd name="T73" fmla="*/ 334 h 428"/>
                  <a:gd name="T74" fmla="*/ 30 w 422"/>
                  <a:gd name="T75" fmla="*/ 327 h 428"/>
                  <a:gd name="T76" fmla="*/ 77 w 422"/>
                  <a:gd name="T77" fmla="*/ 336 h 428"/>
                  <a:gd name="T78" fmla="*/ 106 w 422"/>
                  <a:gd name="T79" fmla="*/ 334 h 428"/>
                  <a:gd name="T80" fmla="*/ 134 w 422"/>
                  <a:gd name="T81" fmla="*/ 325 h 428"/>
                  <a:gd name="T82" fmla="*/ 152 w 422"/>
                  <a:gd name="T83" fmla="*/ 318 h 428"/>
                  <a:gd name="T84" fmla="*/ 185 w 422"/>
                  <a:gd name="T85" fmla="*/ 321 h 428"/>
                  <a:gd name="T86" fmla="*/ 226 w 422"/>
                  <a:gd name="T87" fmla="*/ 329 h 428"/>
                  <a:gd name="T88" fmla="*/ 272 w 422"/>
                  <a:gd name="T89" fmla="*/ 334 h 428"/>
                  <a:gd name="T90" fmla="*/ 310 w 422"/>
                  <a:gd name="T91" fmla="*/ 332 h 428"/>
                  <a:gd name="T92" fmla="*/ 335 w 422"/>
                  <a:gd name="T93" fmla="*/ 325 h 428"/>
                  <a:gd name="T94" fmla="*/ 350 w 422"/>
                  <a:gd name="T95" fmla="*/ 311 h 428"/>
                  <a:gd name="T96" fmla="*/ 348 w 422"/>
                  <a:gd name="T97" fmla="*/ 276 h 428"/>
                  <a:gd name="T98" fmla="*/ 305 w 422"/>
                  <a:gd name="T99" fmla="*/ 211 h 428"/>
                  <a:gd name="T100" fmla="*/ 263 w 422"/>
                  <a:gd name="T101" fmla="*/ 144 h 428"/>
                  <a:gd name="T102" fmla="*/ 208 w 422"/>
                  <a:gd name="T103" fmla="*/ 91 h 428"/>
                  <a:gd name="T104" fmla="*/ 190 w 422"/>
                  <a:gd name="T105" fmla="*/ 47 h 428"/>
                  <a:gd name="T106" fmla="*/ 196 w 422"/>
                  <a:gd name="T107" fmla="*/ 18 h 428"/>
                  <a:gd name="T108" fmla="*/ 210 w 422"/>
                  <a:gd name="T109" fmla="*/ 4 h 428"/>
                  <a:gd name="T110" fmla="*/ 232 w 422"/>
                  <a:gd name="T111" fmla="*/ 0 h 4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22" h="428">
                    <a:moveTo>
                      <a:pt x="232" y="0"/>
                    </a:moveTo>
                    <a:lnTo>
                      <a:pt x="276" y="27"/>
                    </a:lnTo>
                    <a:lnTo>
                      <a:pt x="304" y="56"/>
                    </a:lnTo>
                    <a:lnTo>
                      <a:pt x="331" y="93"/>
                    </a:lnTo>
                    <a:lnTo>
                      <a:pt x="355" y="144"/>
                    </a:lnTo>
                    <a:lnTo>
                      <a:pt x="386" y="217"/>
                    </a:lnTo>
                    <a:lnTo>
                      <a:pt x="405" y="274"/>
                    </a:lnTo>
                    <a:lnTo>
                      <a:pt x="418" y="321"/>
                    </a:lnTo>
                    <a:lnTo>
                      <a:pt x="422" y="340"/>
                    </a:lnTo>
                    <a:lnTo>
                      <a:pt x="413" y="355"/>
                    </a:lnTo>
                    <a:lnTo>
                      <a:pt x="385" y="368"/>
                    </a:lnTo>
                    <a:lnTo>
                      <a:pt x="357" y="371"/>
                    </a:lnTo>
                    <a:lnTo>
                      <a:pt x="291" y="367"/>
                    </a:lnTo>
                    <a:lnTo>
                      <a:pt x="215" y="353"/>
                    </a:lnTo>
                    <a:lnTo>
                      <a:pt x="168" y="345"/>
                    </a:lnTo>
                    <a:lnTo>
                      <a:pt x="152" y="351"/>
                    </a:lnTo>
                    <a:lnTo>
                      <a:pt x="142" y="365"/>
                    </a:lnTo>
                    <a:lnTo>
                      <a:pt x="141" y="370"/>
                    </a:lnTo>
                    <a:lnTo>
                      <a:pt x="144" y="402"/>
                    </a:lnTo>
                    <a:lnTo>
                      <a:pt x="145" y="417"/>
                    </a:lnTo>
                    <a:lnTo>
                      <a:pt x="142" y="421"/>
                    </a:lnTo>
                    <a:lnTo>
                      <a:pt x="128" y="428"/>
                    </a:lnTo>
                    <a:lnTo>
                      <a:pt x="112" y="425"/>
                    </a:lnTo>
                    <a:lnTo>
                      <a:pt x="104" y="411"/>
                    </a:lnTo>
                    <a:lnTo>
                      <a:pt x="105" y="395"/>
                    </a:lnTo>
                    <a:lnTo>
                      <a:pt x="92" y="390"/>
                    </a:lnTo>
                    <a:lnTo>
                      <a:pt x="71" y="411"/>
                    </a:lnTo>
                    <a:lnTo>
                      <a:pt x="53" y="428"/>
                    </a:lnTo>
                    <a:lnTo>
                      <a:pt x="32" y="423"/>
                    </a:lnTo>
                    <a:lnTo>
                      <a:pt x="20" y="406"/>
                    </a:lnTo>
                    <a:lnTo>
                      <a:pt x="36" y="392"/>
                    </a:lnTo>
                    <a:lnTo>
                      <a:pt x="68" y="381"/>
                    </a:lnTo>
                    <a:lnTo>
                      <a:pt x="76" y="369"/>
                    </a:lnTo>
                    <a:lnTo>
                      <a:pt x="58" y="360"/>
                    </a:lnTo>
                    <a:lnTo>
                      <a:pt x="23" y="359"/>
                    </a:lnTo>
                    <a:lnTo>
                      <a:pt x="0" y="347"/>
                    </a:lnTo>
                    <a:lnTo>
                      <a:pt x="6" y="334"/>
                    </a:lnTo>
                    <a:lnTo>
                      <a:pt x="30" y="327"/>
                    </a:lnTo>
                    <a:lnTo>
                      <a:pt x="77" y="336"/>
                    </a:lnTo>
                    <a:lnTo>
                      <a:pt x="106" y="334"/>
                    </a:lnTo>
                    <a:lnTo>
                      <a:pt x="134" y="325"/>
                    </a:lnTo>
                    <a:lnTo>
                      <a:pt x="152" y="318"/>
                    </a:lnTo>
                    <a:lnTo>
                      <a:pt x="185" y="321"/>
                    </a:lnTo>
                    <a:lnTo>
                      <a:pt x="226" y="329"/>
                    </a:lnTo>
                    <a:lnTo>
                      <a:pt x="272" y="334"/>
                    </a:lnTo>
                    <a:lnTo>
                      <a:pt x="310" y="332"/>
                    </a:lnTo>
                    <a:lnTo>
                      <a:pt x="335" y="325"/>
                    </a:lnTo>
                    <a:lnTo>
                      <a:pt x="350" y="311"/>
                    </a:lnTo>
                    <a:lnTo>
                      <a:pt x="348" y="276"/>
                    </a:lnTo>
                    <a:lnTo>
                      <a:pt x="305" y="211"/>
                    </a:lnTo>
                    <a:lnTo>
                      <a:pt x="263" y="144"/>
                    </a:lnTo>
                    <a:lnTo>
                      <a:pt x="208" y="91"/>
                    </a:lnTo>
                    <a:lnTo>
                      <a:pt x="190" y="47"/>
                    </a:lnTo>
                    <a:lnTo>
                      <a:pt x="196" y="18"/>
                    </a:lnTo>
                    <a:lnTo>
                      <a:pt x="210" y="4"/>
                    </a:lnTo>
                    <a:lnTo>
                      <a:pt x="2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17115" name="Freeform 27"/>
            <p:cNvSpPr>
              <a:spLocks/>
            </p:cNvSpPr>
            <p:nvPr/>
          </p:nvSpPr>
          <p:spPr bwMode="auto">
            <a:xfrm rot="19406331" flipH="1">
              <a:off x="4617" y="2751"/>
              <a:ext cx="133" cy="52"/>
            </a:xfrm>
            <a:custGeom>
              <a:avLst/>
              <a:gdLst>
                <a:gd name="T0" fmla="*/ 0 w 61"/>
                <a:gd name="T1" fmla="*/ 120 h 120"/>
                <a:gd name="T2" fmla="*/ 55 w 61"/>
                <a:gd name="T3" fmla="*/ 42 h 120"/>
                <a:gd name="T4" fmla="*/ 61 w 61"/>
                <a:gd name="T5" fmla="*/ 14 h 120"/>
                <a:gd name="T6" fmla="*/ 51 w 61"/>
                <a:gd name="T7" fmla="*/ 0 h 120"/>
                <a:gd name="T8" fmla="*/ 35 w 61"/>
                <a:gd name="T9" fmla="*/ 0 h 120"/>
                <a:gd name="T10" fmla="*/ 23 w 61"/>
                <a:gd name="T11" fmla="*/ 14 h 120"/>
                <a:gd name="T12" fmla="*/ 21 w 61"/>
                <a:gd name="T13" fmla="*/ 41 h 120"/>
                <a:gd name="T14" fmla="*/ 0 w 61"/>
                <a:gd name="T15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120">
                  <a:moveTo>
                    <a:pt x="0" y="120"/>
                  </a:moveTo>
                  <a:lnTo>
                    <a:pt x="55" y="42"/>
                  </a:lnTo>
                  <a:lnTo>
                    <a:pt x="61" y="14"/>
                  </a:lnTo>
                  <a:lnTo>
                    <a:pt x="51" y="0"/>
                  </a:lnTo>
                  <a:lnTo>
                    <a:pt x="35" y="0"/>
                  </a:lnTo>
                  <a:lnTo>
                    <a:pt x="23" y="14"/>
                  </a:lnTo>
                  <a:lnTo>
                    <a:pt x="21" y="41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7116" name="Freeform 28"/>
            <p:cNvSpPr>
              <a:spLocks/>
            </p:cNvSpPr>
            <p:nvPr/>
          </p:nvSpPr>
          <p:spPr bwMode="auto">
            <a:xfrm rot="-2708190">
              <a:off x="4707" y="2622"/>
              <a:ext cx="62" cy="135"/>
            </a:xfrm>
            <a:custGeom>
              <a:avLst/>
              <a:gdLst>
                <a:gd name="T0" fmla="*/ 74 w 74"/>
                <a:gd name="T1" fmla="*/ 108 h 108"/>
                <a:gd name="T2" fmla="*/ 35 w 74"/>
                <a:gd name="T3" fmla="*/ 9 h 108"/>
                <a:gd name="T4" fmla="*/ 21 w 74"/>
                <a:gd name="T5" fmla="*/ 0 h 108"/>
                <a:gd name="T6" fmla="*/ 0 w 74"/>
                <a:gd name="T7" fmla="*/ 7 h 108"/>
                <a:gd name="T8" fmla="*/ 2 w 74"/>
                <a:gd name="T9" fmla="*/ 30 h 108"/>
                <a:gd name="T10" fmla="*/ 20 w 74"/>
                <a:gd name="T11" fmla="*/ 51 h 108"/>
                <a:gd name="T12" fmla="*/ 74 w 74"/>
                <a:gd name="T13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4" h="108">
                  <a:moveTo>
                    <a:pt x="74" y="108"/>
                  </a:moveTo>
                  <a:lnTo>
                    <a:pt x="35" y="9"/>
                  </a:lnTo>
                  <a:lnTo>
                    <a:pt x="21" y="0"/>
                  </a:lnTo>
                  <a:lnTo>
                    <a:pt x="0" y="7"/>
                  </a:lnTo>
                  <a:lnTo>
                    <a:pt x="2" y="30"/>
                  </a:lnTo>
                  <a:lnTo>
                    <a:pt x="20" y="51"/>
                  </a:lnTo>
                  <a:lnTo>
                    <a:pt x="74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7117" name="Freeform 29"/>
            <p:cNvSpPr>
              <a:spLocks/>
            </p:cNvSpPr>
            <p:nvPr/>
          </p:nvSpPr>
          <p:spPr bwMode="auto">
            <a:xfrm flipV="1">
              <a:off x="4713" y="2772"/>
              <a:ext cx="132" cy="89"/>
            </a:xfrm>
            <a:custGeom>
              <a:avLst/>
              <a:gdLst>
                <a:gd name="T0" fmla="*/ 132 w 132"/>
                <a:gd name="T1" fmla="*/ 89 h 89"/>
                <a:gd name="T2" fmla="*/ 36 w 132"/>
                <a:gd name="T3" fmla="*/ 4 h 89"/>
                <a:gd name="T4" fmla="*/ 12 w 132"/>
                <a:gd name="T5" fmla="*/ 0 h 89"/>
                <a:gd name="T6" fmla="*/ 0 w 132"/>
                <a:gd name="T7" fmla="*/ 11 h 89"/>
                <a:gd name="T8" fmla="*/ 0 w 132"/>
                <a:gd name="T9" fmla="*/ 25 h 89"/>
                <a:gd name="T10" fmla="*/ 12 w 132"/>
                <a:gd name="T11" fmla="*/ 32 h 89"/>
                <a:gd name="T12" fmla="*/ 132 w 132"/>
                <a:gd name="T13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89">
                  <a:moveTo>
                    <a:pt x="132" y="89"/>
                  </a:moveTo>
                  <a:lnTo>
                    <a:pt x="36" y="4"/>
                  </a:lnTo>
                  <a:lnTo>
                    <a:pt x="12" y="0"/>
                  </a:lnTo>
                  <a:lnTo>
                    <a:pt x="0" y="11"/>
                  </a:lnTo>
                  <a:lnTo>
                    <a:pt x="0" y="25"/>
                  </a:lnTo>
                  <a:lnTo>
                    <a:pt x="12" y="32"/>
                  </a:lnTo>
                  <a:lnTo>
                    <a:pt x="132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7118" name="Oval 30"/>
            <p:cNvSpPr>
              <a:spLocks noChangeArrowheads="1"/>
            </p:cNvSpPr>
            <p:nvPr/>
          </p:nvSpPr>
          <p:spPr bwMode="auto">
            <a:xfrm flipH="1" flipV="1">
              <a:off x="4604" y="2712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19" name="Oval 31"/>
            <p:cNvSpPr>
              <a:spLocks noChangeArrowheads="1"/>
            </p:cNvSpPr>
            <p:nvPr/>
          </p:nvSpPr>
          <p:spPr bwMode="auto">
            <a:xfrm flipH="1" flipV="1">
              <a:off x="4603" y="2827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20" name="Oval 32"/>
            <p:cNvSpPr>
              <a:spLocks noChangeArrowheads="1"/>
            </p:cNvSpPr>
            <p:nvPr/>
          </p:nvSpPr>
          <p:spPr bwMode="auto">
            <a:xfrm flipH="1" flipV="1">
              <a:off x="4527" y="2851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21" name="Oval 33"/>
            <p:cNvSpPr>
              <a:spLocks noChangeArrowheads="1"/>
            </p:cNvSpPr>
            <p:nvPr/>
          </p:nvSpPr>
          <p:spPr bwMode="auto">
            <a:xfrm flipH="1" flipV="1">
              <a:off x="4695" y="2903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22" name="Oval 34"/>
            <p:cNvSpPr>
              <a:spLocks noChangeArrowheads="1"/>
            </p:cNvSpPr>
            <p:nvPr/>
          </p:nvSpPr>
          <p:spPr bwMode="auto">
            <a:xfrm flipH="1" flipV="1">
              <a:off x="4546" y="2769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217123" name="Oval 35"/>
            <p:cNvSpPr>
              <a:spLocks noChangeArrowheads="1"/>
            </p:cNvSpPr>
            <p:nvPr/>
          </p:nvSpPr>
          <p:spPr bwMode="auto">
            <a:xfrm flipH="1" flipV="1">
              <a:off x="4772" y="2740"/>
              <a:ext cx="27" cy="27"/>
            </a:xfrm>
            <a:prstGeom prst="ellipse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round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612441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44562"/>
          </a:xfrm>
          <a:solidFill>
            <a:srgbClr val="7030A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Treating a Choking Resident</a:t>
            </a:r>
          </a:p>
        </p:txBody>
      </p:sp>
      <p:sp>
        <p:nvSpPr>
          <p:cNvPr id="2181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58775" y="1066800"/>
            <a:ext cx="8124825" cy="755650"/>
          </a:xfrm>
        </p:spPr>
        <p:txBody>
          <a:bodyPr/>
          <a:lstStyle/>
          <a:p>
            <a:pPr marL="0" indent="0">
              <a:lnSpc>
                <a:spcPct val="90000"/>
              </a:lnSpc>
              <a:spcAft>
                <a:spcPct val="10000"/>
              </a:spcAft>
              <a:buNone/>
            </a:pPr>
            <a:r>
              <a:rPr lang="en-US" sz="36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Signs </a:t>
            </a: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 severe foreign body airway obstruction</a:t>
            </a:r>
          </a:p>
        </p:txBody>
      </p:sp>
      <p:sp>
        <p:nvSpPr>
          <p:cNvPr id="218167" name="Rectangle 55"/>
          <p:cNvSpPr>
            <a:spLocks noGrp="1" noChangeArrowheads="1"/>
          </p:cNvSpPr>
          <p:nvPr>
            <p:ph type="body" sz="half" idx="2"/>
          </p:nvPr>
        </p:nvSpPr>
        <p:spPr>
          <a:xfrm>
            <a:off x="266700" y="2359025"/>
            <a:ext cx="4876800" cy="2597150"/>
          </a:xfrm>
        </p:spPr>
        <p:txBody>
          <a:bodyPr/>
          <a:lstStyle/>
          <a:p>
            <a:pPr lvl="1">
              <a:lnSpc>
                <a:spcPct val="80000"/>
              </a:lnSpc>
              <a:spcAft>
                <a:spcPct val="100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Unable to speak</a:t>
            </a:r>
          </a:p>
          <a:p>
            <a:pPr lvl="1">
              <a:lnSpc>
                <a:spcPct val="80000"/>
              </a:lnSpc>
              <a:spcAft>
                <a:spcPct val="100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 air movement</a:t>
            </a:r>
          </a:p>
          <a:p>
            <a:pPr lvl="1">
              <a:lnSpc>
                <a:spcPct val="80000"/>
              </a:lnSpc>
              <a:spcAft>
                <a:spcPct val="100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Grasping throat - distress signal </a:t>
            </a:r>
          </a:p>
        </p:txBody>
      </p:sp>
      <p:grpSp>
        <p:nvGrpSpPr>
          <p:cNvPr id="218168" name="Group 56"/>
          <p:cNvGrpSpPr>
            <a:grpSpLocks/>
          </p:cNvGrpSpPr>
          <p:nvPr/>
        </p:nvGrpSpPr>
        <p:grpSpPr bwMode="auto">
          <a:xfrm>
            <a:off x="5932488" y="1946275"/>
            <a:ext cx="1987550" cy="2505075"/>
            <a:chOff x="2155" y="2187"/>
            <a:chExt cx="1294" cy="1707"/>
          </a:xfrm>
        </p:grpSpPr>
        <p:sp>
          <p:nvSpPr>
            <p:cNvPr id="218169" name="Freeform 57"/>
            <p:cNvSpPr>
              <a:spLocks/>
            </p:cNvSpPr>
            <p:nvPr/>
          </p:nvSpPr>
          <p:spPr bwMode="auto">
            <a:xfrm>
              <a:off x="2155" y="2187"/>
              <a:ext cx="1294" cy="1707"/>
            </a:xfrm>
            <a:custGeom>
              <a:avLst/>
              <a:gdLst>
                <a:gd name="T0" fmla="*/ 2028 w 2944"/>
                <a:gd name="T1" fmla="*/ 295 h 4044"/>
                <a:gd name="T2" fmla="*/ 2082 w 2944"/>
                <a:gd name="T3" fmla="*/ 476 h 4044"/>
                <a:gd name="T4" fmla="*/ 2168 w 2944"/>
                <a:gd name="T5" fmla="*/ 794 h 4044"/>
                <a:gd name="T6" fmla="*/ 2167 w 2944"/>
                <a:gd name="T7" fmla="*/ 959 h 4044"/>
                <a:gd name="T8" fmla="*/ 2237 w 2944"/>
                <a:gd name="T9" fmla="*/ 1123 h 4044"/>
                <a:gd name="T10" fmla="*/ 2106 w 2944"/>
                <a:gd name="T11" fmla="*/ 1242 h 4044"/>
                <a:gd name="T12" fmla="*/ 1993 w 2944"/>
                <a:gd name="T13" fmla="*/ 1338 h 4044"/>
                <a:gd name="T14" fmla="*/ 1941 w 2944"/>
                <a:gd name="T15" fmla="*/ 1495 h 4044"/>
                <a:gd name="T16" fmla="*/ 1844 w 2944"/>
                <a:gd name="T17" fmla="*/ 1714 h 4044"/>
                <a:gd name="T18" fmla="*/ 2042 w 2944"/>
                <a:gd name="T19" fmla="*/ 1704 h 4044"/>
                <a:gd name="T20" fmla="*/ 2234 w 2944"/>
                <a:gd name="T21" fmla="*/ 1678 h 4044"/>
                <a:gd name="T22" fmla="*/ 2356 w 2944"/>
                <a:gd name="T23" fmla="*/ 1502 h 4044"/>
                <a:gd name="T24" fmla="*/ 2348 w 2944"/>
                <a:gd name="T25" fmla="*/ 1214 h 4044"/>
                <a:gd name="T26" fmla="*/ 2411 w 2944"/>
                <a:gd name="T27" fmla="*/ 1121 h 4044"/>
                <a:gd name="T28" fmla="*/ 2282 w 2944"/>
                <a:gd name="T29" fmla="*/ 929 h 4044"/>
                <a:gd name="T30" fmla="*/ 2407 w 2944"/>
                <a:gd name="T31" fmla="*/ 773 h 4044"/>
                <a:gd name="T32" fmla="*/ 2334 w 2944"/>
                <a:gd name="T33" fmla="*/ 452 h 4044"/>
                <a:gd name="T34" fmla="*/ 2450 w 2944"/>
                <a:gd name="T35" fmla="*/ 303 h 4044"/>
                <a:gd name="T36" fmla="*/ 2557 w 2944"/>
                <a:gd name="T37" fmla="*/ 453 h 4044"/>
                <a:gd name="T38" fmla="*/ 2551 w 2944"/>
                <a:gd name="T39" fmla="*/ 651 h 4044"/>
                <a:gd name="T40" fmla="*/ 2581 w 2944"/>
                <a:gd name="T41" fmla="*/ 737 h 4044"/>
                <a:gd name="T42" fmla="*/ 2741 w 2944"/>
                <a:gd name="T43" fmla="*/ 724 h 4044"/>
                <a:gd name="T44" fmla="*/ 2916 w 2944"/>
                <a:gd name="T45" fmla="*/ 759 h 4044"/>
                <a:gd name="T46" fmla="*/ 2858 w 2944"/>
                <a:gd name="T47" fmla="*/ 1050 h 4044"/>
                <a:gd name="T48" fmla="*/ 2785 w 2944"/>
                <a:gd name="T49" fmla="*/ 1208 h 4044"/>
                <a:gd name="T50" fmla="*/ 2748 w 2944"/>
                <a:gd name="T51" fmla="*/ 1304 h 4044"/>
                <a:gd name="T52" fmla="*/ 2915 w 2944"/>
                <a:gd name="T53" fmla="*/ 1448 h 4044"/>
                <a:gd name="T54" fmla="*/ 2903 w 2944"/>
                <a:gd name="T55" fmla="*/ 1680 h 4044"/>
                <a:gd name="T56" fmla="*/ 2840 w 2944"/>
                <a:gd name="T57" fmla="*/ 1900 h 4044"/>
                <a:gd name="T58" fmla="*/ 2861 w 2944"/>
                <a:gd name="T59" fmla="*/ 2209 h 4044"/>
                <a:gd name="T60" fmla="*/ 2828 w 2944"/>
                <a:gd name="T61" fmla="*/ 2512 h 4044"/>
                <a:gd name="T62" fmla="*/ 2680 w 2944"/>
                <a:gd name="T63" fmla="*/ 2561 h 4044"/>
                <a:gd name="T64" fmla="*/ 2289 w 2944"/>
                <a:gd name="T65" fmla="*/ 2621 h 4044"/>
                <a:gd name="T66" fmla="*/ 2169 w 2944"/>
                <a:gd name="T67" fmla="*/ 2854 h 4044"/>
                <a:gd name="T68" fmla="*/ 2115 w 2944"/>
                <a:gd name="T69" fmla="*/ 3106 h 4044"/>
                <a:gd name="T70" fmla="*/ 2018 w 2944"/>
                <a:gd name="T71" fmla="*/ 3461 h 4044"/>
                <a:gd name="T72" fmla="*/ 1953 w 2944"/>
                <a:gd name="T73" fmla="*/ 3834 h 4044"/>
                <a:gd name="T74" fmla="*/ 1883 w 2944"/>
                <a:gd name="T75" fmla="*/ 3880 h 4044"/>
                <a:gd name="T76" fmla="*/ 1631 w 2944"/>
                <a:gd name="T77" fmla="*/ 3880 h 4044"/>
                <a:gd name="T78" fmla="*/ 1394 w 2944"/>
                <a:gd name="T79" fmla="*/ 3825 h 4044"/>
                <a:gd name="T80" fmla="*/ 1269 w 2944"/>
                <a:gd name="T81" fmla="*/ 3905 h 4044"/>
                <a:gd name="T82" fmla="*/ 967 w 2944"/>
                <a:gd name="T83" fmla="*/ 3956 h 4044"/>
                <a:gd name="T84" fmla="*/ 640 w 2944"/>
                <a:gd name="T85" fmla="*/ 4021 h 4044"/>
                <a:gd name="T86" fmla="*/ 430 w 2944"/>
                <a:gd name="T87" fmla="*/ 4040 h 4044"/>
                <a:gd name="T88" fmla="*/ 379 w 2944"/>
                <a:gd name="T89" fmla="*/ 3761 h 4044"/>
                <a:gd name="T90" fmla="*/ 242 w 2944"/>
                <a:gd name="T91" fmla="*/ 3564 h 4044"/>
                <a:gd name="T92" fmla="*/ 25 w 2944"/>
                <a:gd name="T93" fmla="*/ 3327 h 4044"/>
                <a:gd name="T94" fmla="*/ 40 w 2944"/>
                <a:gd name="T95" fmla="*/ 2781 h 4044"/>
                <a:gd name="T96" fmla="*/ 58 w 2944"/>
                <a:gd name="T97" fmla="*/ 2332 h 4044"/>
                <a:gd name="T98" fmla="*/ 87 w 2944"/>
                <a:gd name="T99" fmla="*/ 2074 h 4044"/>
                <a:gd name="T100" fmla="*/ 524 w 2944"/>
                <a:gd name="T101" fmla="*/ 1803 h 4044"/>
                <a:gd name="T102" fmla="*/ 684 w 2944"/>
                <a:gd name="T103" fmla="*/ 1702 h 4044"/>
                <a:gd name="T104" fmla="*/ 789 w 2944"/>
                <a:gd name="T105" fmla="*/ 1519 h 4044"/>
                <a:gd name="T106" fmla="*/ 546 w 2944"/>
                <a:gd name="T107" fmla="*/ 1102 h 4044"/>
                <a:gd name="T108" fmla="*/ 517 w 2944"/>
                <a:gd name="T109" fmla="*/ 824 h 4044"/>
                <a:gd name="T110" fmla="*/ 584 w 2944"/>
                <a:gd name="T111" fmla="*/ 355 h 4044"/>
                <a:gd name="T112" fmla="*/ 1023 w 2944"/>
                <a:gd name="T113" fmla="*/ 132 h 4044"/>
                <a:gd name="T114" fmla="*/ 1245 w 2944"/>
                <a:gd name="T115" fmla="*/ 129 h 4044"/>
                <a:gd name="T116" fmla="*/ 1419 w 2944"/>
                <a:gd name="T117" fmla="*/ 167 h 4044"/>
                <a:gd name="T118" fmla="*/ 1680 w 2944"/>
                <a:gd name="T119" fmla="*/ 51 h 4044"/>
                <a:gd name="T120" fmla="*/ 1862 w 2944"/>
                <a:gd name="T121" fmla="*/ 14 h 4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44" h="4044">
                  <a:moveTo>
                    <a:pt x="1945" y="56"/>
                  </a:moveTo>
                  <a:lnTo>
                    <a:pt x="1958" y="68"/>
                  </a:lnTo>
                  <a:lnTo>
                    <a:pt x="1967" y="79"/>
                  </a:lnTo>
                  <a:lnTo>
                    <a:pt x="1977" y="91"/>
                  </a:lnTo>
                  <a:lnTo>
                    <a:pt x="1986" y="104"/>
                  </a:lnTo>
                  <a:lnTo>
                    <a:pt x="1993" y="118"/>
                  </a:lnTo>
                  <a:lnTo>
                    <a:pt x="1997" y="132"/>
                  </a:lnTo>
                  <a:lnTo>
                    <a:pt x="2001" y="146"/>
                  </a:lnTo>
                  <a:lnTo>
                    <a:pt x="2001" y="163"/>
                  </a:lnTo>
                  <a:lnTo>
                    <a:pt x="2004" y="171"/>
                  </a:lnTo>
                  <a:lnTo>
                    <a:pt x="2005" y="181"/>
                  </a:lnTo>
                  <a:lnTo>
                    <a:pt x="2005" y="192"/>
                  </a:lnTo>
                  <a:lnTo>
                    <a:pt x="2005" y="204"/>
                  </a:lnTo>
                  <a:lnTo>
                    <a:pt x="2007" y="214"/>
                  </a:lnTo>
                  <a:lnTo>
                    <a:pt x="2008" y="225"/>
                  </a:lnTo>
                  <a:lnTo>
                    <a:pt x="2011" y="235"/>
                  </a:lnTo>
                  <a:lnTo>
                    <a:pt x="2017" y="244"/>
                  </a:lnTo>
                  <a:lnTo>
                    <a:pt x="2019" y="261"/>
                  </a:lnTo>
                  <a:lnTo>
                    <a:pt x="2024" y="278"/>
                  </a:lnTo>
                  <a:lnTo>
                    <a:pt x="2028" y="295"/>
                  </a:lnTo>
                  <a:lnTo>
                    <a:pt x="2035" y="310"/>
                  </a:lnTo>
                  <a:lnTo>
                    <a:pt x="2040" y="327"/>
                  </a:lnTo>
                  <a:lnTo>
                    <a:pt x="2049" y="343"/>
                  </a:lnTo>
                  <a:lnTo>
                    <a:pt x="2056" y="358"/>
                  </a:lnTo>
                  <a:lnTo>
                    <a:pt x="2063" y="373"/>
                  </a:lnTo>
                  <a:lnTo>
                    <a:pt x="2061" y="382"/>
                  </a:lnTo>
                  <a:lnTo>
                    <a:pt x="2061" y="389"/>
                  </a:lnTo>
                  <a:lnTo>
                    <a:pt x="2064" y="396"/>
                  </a:lnTo>
                  <a:lnTo>
                    <a:pt x="2066" y="403"/>
                  </a:lnTo>
                  <a:lnTo>
                    <a:pt x="2068" y="410"/>
                  </a:lnTo>
                  <a:lnTo>
                    <a:pt x="2071" y="417"/>
                  </a:lnTo>
                  <a:lnTo>
                    <a:pt x="2073" y="424"/>
                  </a:lnTo>
                  <a:lnTo>
                    <a:pt x="2073" y="431"/>
                  </a:lnTo>
                  <a:lnTo>
                    <a:pt x="2078" y="437"/>
                  </a:lnTo>
                  <a:lnTo>
                    <a:pt x="2081" y="442"/>
                  </a:lnTo>
                  <a:lnTo>
                    <a:pt x="2082" y="449"/>
                  </a:lnTo>
                  <a:lnTo>
                    <a:pt x="2082" y="455"/>
                  </a:lnTo>
                  <a:lnTo>
                    <a:pt x="2082" y="462"/>
                  </a:lnTo>
                  <a:lnTo>
                    <a:pt x="2081" y="469"/>
                  </a:lnTo>
                  <a:lnTo>
                    <a:pt x="2082" y="476"/>
                  </a:lnTo>
                  <a:lnTo>
                    <a:pt x="2084" y="483"/>
                  </a:lnTo>
                  <a:lnTo>
                    <a:pt x="2091" y="507"/>
                  </a:lnTo>
                  <a:lnTo>
                    <a:pt x="2099" y="529"/>
                  </a:lnTo>
                  <a:lnTo>
                    <a:pt x="2106" y="553"/>
                  </a:lnTo>
                  <a:lnTo>
                    <a:pt x="2116" y="576"/>
                  </a:lnTo>
                  <a:lnTo>
                    <a:pt x="2127" y="598"/>
                  </a:lnTo>
                  <a:lnTo>
                    <a:pt x="2140" y="619"/>
                  </a:lnTo>
                  <a:lnTo>
                    <a:pt x="2154" y="640"/>
                  </a:lnTo>
                  <a:lnTo>
                    <a:pt x="2171" y="660"/>
                  </a:lnTo>
                  <a:lnTo>
                    <a:pt x="2186" y="709"/>
                  </a:lnTo>
                  <a:lnTo>
                    <a:pt x="2185" y="714"/>
                  </a:lnTo>
                  <a:lnTo>
                    <a:pt x="2185" y="720"/>
                  </a:lnTo>
                  <a:lnTo>
                    <a:pt x="2184" y="727"/>
                  </a:lnTo>
                  <a:lnTo>
                    <a:pt x="2184" y="733"/>
                  </a:lnTo>
                  <a:lnTo>
                    <a:pt x="2182" y="740"/>
                  </a:lnTo>
                  <a:lnTo>
                    <a:pt x="2181" y="745"/>
                  </a:lnTo>
                  <a:lnTo>
                    <a:pt x="2179" y="752"/>
                  </a:lnTo>
                  <a:lnTo>
                    <a:pt x="2178" y="758"/>
                  </a:lnTo>
                  <a:lnTo>
                    <a:pt x="2174" y="776"/>
                  </a:lnTo>
                  <a:lnTo>
                    <a:pt x="2168" y="794"/>
                  </a:lnTo>
                  <a:lnTo>
                    <a:pt x="2164" y="813"/>
                  </a:lnTo>
                  <a:lnTo>
                    <a:pt x="2158" y="830"/>
                  </a:lnTo>
                  <a:lnTo>
                    <a:pt x="2153" y="848"/>
                  </a:lnTo>
                  <a:lnTo>
                    <a:pt x="2146" y="866"/>
                  </a:lnTo>
                  <a:lnTo>
                    <a:pt x="2140" y="883"/>
                  </a:lnTo>
                  <a:lnTo>
                    <a:pt x="2133" y="901"/>
                  </a:lnTo>
                  <a:lnTo>
                    <a:pt x="2132" y="908"/>
                  </a:lnTo>
                  <a:lnTo>
                    <a:pt x="2130" y="914"/>
                  </a:lnTo>
                  <a:lnTo>
                    <a:pt x="2130" y="921"/>
                  </a:lnTo>
                  <a:lnTo>
                    <a:pt x="2129" y="928"/>
                  </a:lnTo>
                  <a:lnTo>
                    <a:pt x="2129" y="933"/>
                  </a:lnTo>
                  <a:lnTo>
                    <a:pt x="2129" y="940"/>
                  </a:lnTo>
                  <a:lnTo>
                    <a:pt x="2127" y="947"/>
                  </a:lnTo>
                  <a:lnTo>
                    <a:pt x="2126" y="954"/>
                  </a:lnTo>
                  <a:lnTo>
                    <a:pt x="2133" y="957"/>
                  </a:lnTo>
                  <a:lnTo>
                    <a:pt x="2139" y="957"/>
                  </a:lnTo>
                  <a:lnTo>
                    <a:pt x="2146" y="959"/>
                  </a:lnTo>
                  <a:lnTo>
                    <a:pt x="2153" y="959"/>
                  </a:lnTo>
                  <a:lnTo>
                    <a:pt x="2160" y="959"/>
                  </a:lnTo>
                  <a:lnTo>
                    <a:pt x="2167" y="959"/>
                  </a:lnTo>
                  <a:lnTo>
                    <a:pt x="2174" y="959"/>
                  </a:lnTo>
                  <a:lnTo>
                    <a:pt x="2181" y="960"/>
                  </a:lnTo>
                  <a:lnTo>
                    <a:pt x="2189" y="967"/>
                  </a:lnTo>
                  <a:lnTo>
                    <a:pt x="2196" y="974"/>
                  </a:lnTo>
                  <a:lnTo>
                    <a:pt x="2205" y="982"/>
                  </a:lnTo>
                  <a:lnTo>
                    <a:pt x="2210" y="991"/>
                  </a:lnTo>
                  <a:lnTo>
                    <a:pt x="2221" y="1008"/>
                  </a:lnTo>
                  <a:lnTo>
                    <a:pt x="2230" y="1026"/>
                  </a:lnTo>
                  <a:lnTo>
                    <a:pt x="2237" y="1044"/>
                  </a:lnTo>
                  <a:lnTo>
                    <a:pt x="2241" y="1064"/>
                  </a:lnTo>
                  <a:lnTo>
                    <a:pt x="2242" y="1084"/>
                  </a:lnTo>
                  <a:lnTo>
                    <a:pt x="2241" y="1103"/>
                  </a:lnTo>
                  <a:lnTo>
                    <a:pt x="2240" y="1105"/>
                  </a:lnTo>
                  <a:lnTo>
                    <a:pt x="2240" y="1107"/>
                  </a:lnTo>
                  <a:lnTo>
                    <a:pt x="2238" y="1109"/>
                  </a:lnTo>
                  <a:lnTo>
                    <a:pt x="2238" y="1112"/>
                  </a:lnTo>
                  <a:lnTo>
                    <a:pt x="2238" y="1114"/>
                  </a:lnTo>
                  <a:lnTo>
                    <a:pt x="2237" y="1117"/>
                  </a:lnTo>
                  <a:lnTo>
                    <a:pt x="2237" y="1120"/>
                  </a:lnTo>
                  <a:lnTo>
                    <a:pt x="2237" y="1123"/>
                  </a:lnTo>
                  <a:lnTo>
                    <a:pt x="2233" y="1130"/>
                  </a:lnTo>
                  <a:lnTo>
                    <a:pt x="2228" y="1137"/>
                  </a:lnTo>
                  <a:lnTo>
                    <a:pt x="2224" y="1144"/>
                  </a:lnTo>
                  <a:lnTo>
                    <a:pt x="2220" y="1149"/>
                  </a:lnTo>
                  <a:lnTo>
                    <a:pt x="2216" y="1156"/>
                  </a:lnTo>
                  <a:lnTo>
                    <a:pt x="2212" y="1164"/>
                  </a:lnTo>
                  <a:lnTo>
                    <a:pt x="2206" y="1171"/>
                  </a:lnTo>
                  <a:lnTo>
                    <a:pt x="2202" y="1176"/>
                  </a:lnTo>
                  <a:lnTo>
                    <a:pt x="2198" y="1182"/>
                  </a:lnTo>
                  <a:lnTo>
                    <a:pt x="2192" y="1189"/>
                  </a:lnTo>
                  <a:lnTo>
                    <a:pt x="2188" y="1194"/>
                  </a:lnTo>
                  <a:lnTo>
                    <a:pt x="2182" y="1201"/>
                  </a:lnTo>
                  <a:lnTo>
                    <a:pt x="2175" y="1207"/>
                  </a:lnTo>
                  <a:lnTo>
                    <a:pt x="2169" y="1211"/>
                  </a:lnTo>
                  <a:lnTo>
                    <a:pt x="2162" y="1217"/>
                  </a:lnTo>
                  <a:lnTo>
                    <a:pt x="2157" y="1221"/>
                  </a:lnTo>
                  <a:lnTo>
                    <a:pt x="2144" y="1227"/>
                  </a:lnTo>
                  <a:lnTo>
                    <a:pt x="2132" y="1232"/>
                  </a:lnTo>
                  <a:lnTo>
                    <a:pt x="2119" y="1238"/>
                  </a:lnTo>
                  <a:lnTo>
                    <a:pt x="2106" y="1242"/>
                  </a:lnTo>
                  <a:lnTo>
                    <a:pt x="2092" y="1245"/>
                  </a:lnTo>
                  <a:lnTo>
                    <a:pt x="2078" y="1248"/>
                  </a:lnTo>
                  <a:lnTo>
                    <a:pt x="2064" y="1251"/>
                  </a:lnTo>
                  <a:lnTo>
                    <a:pt x="2050" y="1253"/>
                  </a:lnTo>
                  <a:lnTo>
                    <a:pt x="2047" y="1256"/>
                  </a:lnTo>
                  <a:lnTo>
                    <a:pt x="2043" y="1258"/>
                  </a:lnTo>
                  <a:lnTo>
                    <a:pt x="2039" y="1259"/>
                  </a:lnTo>
                  <a:lnTo>
                    <a:pt x="2033" y="1259"/>
                  </a:lnTo>
                  <a:lnTo>
                    <a:pt x="2029" y="1259"/>
                  </a:lnTo>
                  <a:lnTo>
                    <a:pt x="2025" y="1259"/>
                  </a:lnTo>
                  <a:lnTo>
                    <a:pt x="2019" y="1258"/>
                  </a:lnTo>
                  <a:lnTo>
                    <a:pt x="2017" y="1258"/>
                  </a:lnTo>
                  <a:lnTo>
                    <a:pt x="2014" y="1267"/>
                  </a:lnTo>
                  <a:lnTo>
                    <a:pt x="2011" y="1277"/>
                  </a:lnTo>
                  <a:lnTo>
                    <a:pt x="2008" y="1288"/>
                  </a:lnTo>
                  <a:lnTo>
                    <a:pt x="2007" y="1298"/>
                  </a:lnTo>
                  <a:lnTo>
                    <a:pt x="2004" y="1308"/>
                  </a:lnTo>
                  <a:lnTo>
                    <a:pt x="2001" y="1319"/>
                  </a:lnTo>
                  <a:lnTo>
                    <a:pt x="1997" y="1329"/>
                  </a:lnTo>
                  <a:lnTo>
                    <a:pt x="1993" y="1338"/>
                  </a:lnTo>
                  <a:lnTo>
                    <a:pt x="1990" y="1354"/>
                  </a:lnTo>
                  <a:lnTo>
                    <a:pt x="1987" y="1370"/>
                  </a:lnTo>
                  <a:lnTo>
                    <a:pt x="1986" y="1387"/>
                  </a:lnTo>
                  <a:lnTo>
                    <a:pt x="1983" y="1402"/>
                  </a:lnTo>
                  <a:lnTo>
                    <a:pt x="1979" y="1416"/>
                  </a:lnTo>
                  <a:lnTo>
                    <a:pt x="1973" y="1430"/>
                  </a:lnTo>
                  <a:lnTo>
                    <a:pt x="1969" y="1437"/>
                  </a:lnTo>
                  <a:lnTo>
                    <a:pt x="1965" y="1444"/>
                  </a:lnTo>
                  <a:lnTo>
                    <a:pt x="1960" y="1451"/>
                  </a:lnTo>
                  <a:lnTo>
                    <a:pt x="1953" y="1457"/>
                  </a:lnTo>
                  <a:lnTo>
                    <a:pt x="1956" y="1460"/>
                  </a:lnTo>
                  <a:lnTo>
                    <a:pt x="1955" y="1461"/>
                  </a:lnTo>
                  <a:lnTo>
                    <a:pt x="1953" y="1464"/>
                  </a:lnTo>
                  <a:lnTo>
                    <a:pt x="1952" y="1468"/>
                  </a:lnTo>
                  <a:lnTo>
                    <a:pt x="1951" y="1471"/>
                  </a:lnTo>
                  <a:lnTo>
                    <a:pt x="1949" y="1474"/>
                  </a:lnTo>
                  <a:lnTo>
                    <a:pt x="1949" y="1478"/>
                  </a:lnTo>
                  <a:lnTo>
                    <a:pt x="1949" y="1481"/>
                  </a:lnTo>
                  <a:lnTo>
                    <a:pt x="1949" y="1483"/>
                  </a:lnTo>
                  <a:lnTo>
                    <a:pt x="1941" y="1495"/>
                  </a:lnTo>
                  <a:lnTo>
                    <a:pt x="1934" y="1509"/>
                  </a:lnTo>
                  <a:lnTo>
                    <a:pt x="1930" y="1521"/>
                  </a:lnTo>
                  <a:lnTo>
                    <a:pt x="1924" y="1535"/>
                  </a:lnTo>
                  <a:lnTo>
                    <a:pt x="1920" y="1549"/>
                  </a:lnTo>
                  <a:lnTo>
                    <a:pt x="1916" y="1563"/>
                  </a:lnTo>
                  <a:lnTo>
                    <a:pt x="1908" y="1577"/>
                  </a:lnTo>
                  <a:lnTo>
                    <a:pt x="1900" y="1590"/>
                  </a:lnTo>
                  <a:lnTo>
                    <a:pt x="1897" y="1600"/>
                  </a:lnTo>
                  <a:lnTo>
                    <a:pt x="1894" y="1611"/>
                  </a:lnTo>
                  <a:lnTo>
                    <a:pt x="1889" y="1622"/>
                  </a:lnTo>
                  <a:lnTo>
                    <a:pt x="1885" y="1632"/>
                  </a:lnTo>
                  <a:lnTo>
                    <a:pt x="1880" y="1642"/>
                  </a:lnTo>
                  <a:lnTo>
                    <a:pt x="1875" y="1653"/>
                  </a:lnTo>
                  <a:lnTo>
                    <a:pt x="1872" y="1663"/>
                  </a:lnTo>
                  <a:lnTo>
                    <a:pt x="1869" y="1674"/>
                  </a:lnTo>
                  <a:lnTo>
                    <a:pt x="1862" y="1681"/>
                  </a:lnTo>
                  <a:lnTo>
                    <a:pt x="1857" y="1690"/>
                  </a:lnTo>
                  <a:lnTo>
                    <a:pt x="1852" y="1697"/>
                  </a:lnTo>
                  <a:lnTo>
                    <a:pt x="1848" y="1705"/>
                  </a:lnTo>
                  <a:lnTo>
                    <a:pt x="1844" y="1714"/>
                  </a:lnTo>
                  <a:lnTo>
                    <a:pt x="1840" y="1721"/>
                  </a:lnTo>
                  <a:lnTo>
                    <a:pt x="1837" y="1729"/>
                  </a:lnTo>
                  <a:lnTo>
                    <a:pt x="1834" y="1737"/>
                  </a:lnTo>
                  <a:lnTo>
                    <a:pt x="1848" y="1733"/>
                  </a:lnTo>
                  <a:lnTo>
                    <a:pt x="1861" y="1729"/>
                  </a:lnTo>
                  <a:lnTo>
                    <a:pt x="1875" y="1725"/>
                  </a:lnTo>
                  <a:lnTo>
                    <a:pt x="1889" y="1721"/>
                  </a:lnTo>
                  <a:lnTo>
                    <a:pt x="1903" y="1716"/>
                  </a:lnTo>
                  <a:lnTo>
                    <a:pt x="1917" y="1712"/>
                  </a:lnTo>
                  <a:lnTo>
                    <a:pt x="1932" y="1709"/>
                  </a:lnTo>
                  <a:lnTo>
                    <a:pt x="1948" y="1709"/>
                  </a:lnTo>
                  <a:lnTo>
                    <a:pt x="1958" y="1704"/>
                  </a:lnTo>
                  <a:lnTo>
                    <a:pt x="1967" y="1700"/>
                  </a:lnTo>
                  <a:lnTo>
                    <a:pt x="1979" y="1697"/>
                  </a:lnTo>
                  <a:lnTo>
                    <a:pt x="1988" y="1694"/>
                  </a:lnTo>
                  <a:lnTo>
                    <a:pt x="2000" y="1693"/>
                  </a:lnTo>
                  <a:lnTo>
                    <a:pt x="2012" y="1691"/>
                  </a:lnTo>
                  <a:lnTo>
                    <a:pt x="2024" y="1691"/>
                  </a:lnTo>
                  <a:lnTo>
                    <a:pt x="2035" y="1690"/>
                  </a:lnTo>
                  <a:lnTo>
                    <a:pt x="2042" y="1704"/>
                  </a:lnTo>
                  <a:lnTo>
                    <a:pt x="2049" y="1718"/>
                  </a:lnTo>
                  <a:lnTo>
                    <a:pt x="2056" y="1732"/>
                  </a:lnTo>
                  <a:lnTo>
                    <a:pt x="2061" y="1747"/>
                  </a:lnTo>
                  <a:lnTo>
                    <a:pt x="2067" y="1761"/>
                  </a:lnTo>
                  <a:lnTo>
                    <a:pt x="2073" y="1775"/>
                  </a:lnTo>
                  <a:lnTo>
                    <a:pt x="2078" y="1791"/>
                  </a:lnTo>
                  <a:lnTo>
                    <a:pt x="2084" y="1805"/>
                  </a:lnTo>
                  <a:lnTo>
                    <a:pt x="2099" y="1794"/>
                  </a:lnTo>
                  <a:lnTo>
                    <a:pt x="2112" y="1782"/>
                  </a:lnTo>
                  <a:lnTo>
                    <a:pt x="2125" y="1770"/>
                  </a:lnTo>
                  <a:lnTo>
                    <a:pt x="2137" y="1758"/>
                  </a:lnTo>
                  <a:lnTo>
                    <a:pt x="2150" y="1747"/>
                  </a:lnTo>
                  <a:lnTo>
                    <a:pt x="2162" y="1736"/>
                  </a:lnTo>
                  <a:lnTo>
                    <a:pt x="2176" y="1725"/>
                  </a:lnTo>
                  <a:lnTo>
                    <a:pt x="2193" y="1715"/>
                  </a:lnTo>
                  <a:lnTo>
                    <a:pt x="2199" y="1705"/>
                  </a:lnTo>
                  <a:lnTo>
                    <a:pt x="2206" y="1697"/>
                  </a:lnTo>
                  <a:lnTo>
                    <a:pt x="2214" y="1690"/>
                  </a:lnTo>
                  <a:lnTo>
                    <a:pt x="2224" y="1683"/>
                  </a:lnTo>
                  <a:lnTo>
                    <a:pt x="2234" y="1678"/>
                  </a:lnTo>
                  <a:lnTo>
                    <a:pt x="2244" y="1674"/>
                  </a:lnTo>
                  <a:lnTo>
                    <a:pt x="2255" y="1673"/>
                  </a:lnTo>
                  <a:lnTo>
                    <a:pt x="2265" y="1673"/>
                  </a:lnTo>
                  <a:lnTo>
                    <a:pt x="2280" y="1686"/>
                  </a:lnTo>
                  <a:lnTo>
                    <a:pt x="2294" y="1700"/>
                  </a:lnTo>
                  <a:lnTo>
                    <a:pt x="2308" y="1715"/>
                  </a:lnTo>
                  <a:lnTo>
                    <a:pt x="2322" y="1730"/>
                  </a:lnTo>
                  <a:lnTo>
                    <a:pt x="2336" y="1746"/>
                  </a:lnTo>
                  <a:lnTo>
                    <a:pt x="2350" y="1760"/>
                  </a:lnTo>
                  <a:lnTo>
                    <a:pt x="2365" y="1774"/>
                  </a:lnTo>
                  <a:lnTo>
                    <a:pt x="2379" y="1788"/>
                  </a:lnTo>
                  <a:lnTo>
                    <a:pt x="2377" y="1756"/>
                  </a:lnTo>
                  <a:lnTo>
                    <a:pt x="2376" y="1723"/>
                  </a:lnTo>
                  <a:lnTo>
                    <a:pt x="2373" y="1690"/>
                  </a:lnTo>
                  <a:lnTo>
                    <a:pt x="2372" y="1657"/>
                  </a:lnTo>
                  <a:lnTo>
                    <a:pt x="2369" y="1625"/>
                  </a:lnTo>
                  <a:lnTo>
                    <a:pt x="2366" y="1591"/>
                  </a:lnTo>
                  <a:lnTo>
                    <a:pt x="2362" y="1559"/>
                  </a:lnTo>
                  <a:lnTo>
                    <a:pt x="2357" y="1528"/>
                  </a:lnTo>
                  <a:lnTo>
                    <a:pt x="2356" y="1502"/>
                  </a:lnTo>
                  <a:lnTo>
                    <a:pt x="2353" y="1475"/>
                  </a:lnTo>
                  <a:lnTo>
                    <a:pt x="2352" y="1450"/>
                  </a:lnTo>
                  <a:lnTo>
                    <a:pt x="2349" y="1426"/>
                  </a:lnTo>
                  <a:lnTo>
                    <a:pt x="2348" y="1401"/>
                  </a:lnTo>
                  <a:lnTo>
                    <a:pt x="2345" y="1375"/>
                  </a:lnTo>
                  <a:lnTo>
                    <a:pt x="2341" y="1350"/>
                  </a:lnTo>
                  <a:lnTo>
                    <a:pt x="2338" y="1325"/>
                  </a:lnTo>
                  <a:lnTo>
                    <a:pt x="2334" y="1314"/>
                  </a:lnTo>
                  <a:lnTo>
                    <a:pt x="2331" y="1301"/>
                  </a:lnTo>
                  <a:lnTo>
                    <a:pt x="2329" y="1288"/>
                  </a:lnTo>
                  <a:lnTo>
                    <a:pt x="2329" y="1274"/>
                  </a:lnTo>
                  <a:lnTo>
                    <a:pt x="2329" y="1262"/>
                  </a:lnTo>
                  <a:lnTo>
                    <a:pt x="2329" y="1248"/>
                  </a:lnTo>
                  <a:lnTo>
                    <a:pt x="2329" y="1234"/>
                  </a:lnTo>
                  <a:lnTo>
                    <a:pt x="2329" y="1221"/>
                  </a:lnTo>
                  <a:lnTo>
                    <a:pt x="2331" y="1214"/>
                  </a:lnTo>
                  <a:lnTo>
                    <a:pt x="2335" y="1210"/>
                  </a:lnTo>
                  <a:lnTo>
                    <a:pt x="2338" y="1210"/>
                  </a:lnTo>
                  <a:lnTo>
                    <a:pt x="2343" y="1211"/>
                  </a:lnTo>
                  <a:lnTo>
                    <a:pt x="2348" y="1214"/>
                  </a:lnTo>
                  <a:lnTo>
                    <a:pt x="2353" y="1215"/>
                  </a:lnTo>
                  <a:lnTo>
                    <a:pt x="2359" y="1217"/>
                  </a:lnTo>
                  <a:lnTo>
                    <a:pt x="2363" y="1217"/>
                  </a:lnTo>
                  <a:lnTo>
                    <a:pt x="2377" y="1217"/>
                  </a:lnTo>
                  <a:lnTo>
                    <a:pt x="2390" y="1217"/>
                  </a:lnTo>
                  <a:lnTo>
                    <a:pt x="2404" y="1218"/>
                  </a:lnTo>
                  <a:lnTo>
                    <a:pt x="2416" y="1221"/>
                  </a:lnTo>
                  <a:lnTo>
                    <a:pt x="2429" y="1224"/>
                  </a:lnTo>
                  <a:lnTo>
                    <a:pt x="2442" y="1227"/>
                  </a:lnTo>
                  <a:lnTo>
                    <a:pt x="2453" y="1229"/>
                  </a:lnTo>
                  <a:lnTo>
                    <a:pt x="2466" y="1234"/>
                  </a:lnTo>
                  <a:lnTo>
                    <a:pt x="2467" y="1220"/>
                  </a:lnTo>
                  <a:lnTo>
                    <a:pt x="2467" y="1206"/>
                  </a:lnTo>
                  <a:lnTo>
                    <a:pt x="2464" y="1193"/>
                  </a:lnTo>
                  <a:lnTo>
                    <a:pt x="2460" y="1182"/>
                  </a:lnTo>
                  <a:lnTo>
                    <a:pt x="2454" y="1171"/>
                  </a:lnTo>
                  <a:lnTo>
                    <a:pt x="2447" y="1159"/>
                  </a:lnTo>
                  <a:lnTo>
                    <a:pt x="2439" y="1149"/>
                  </a:lnTo>
                  <a:lnTo>
                    <a:pt x="2430" y="1140"/>
                  </a:lnTo>
                  <a:lnTo>
                    <a:pt x="2411" y="1121"/>
                  </a:lnTo>
                  <a:lnTo>
                    <a:pt x="2393" y="1102"/>
                  </a:lnTo>
                  <a:lnTo>
                    <a:pt x="2383" y="1092"/>
                  </a:lnTo>
                  <a:lnTo>
                    <a:pt x="2374" y="1082"/>
                  </a:lnTo>
                  <a:lnTo>
                    <a:pt x="2367" y="1072"/>
                  </a:lnTo>
                  <a:lnTo>
                    <a:pt x="2362" y="1061"/>
                  </a:lnTo>
                  <a:lnTo>
                    <a:pt x="2350" y="1053"/>
                  </a:lnTo>
                  <a:lnTo>
                    <a:pt x="2341" y="1043"/>
                  </a:lnTo>
                  <a:lnTo>
                    <a:pt x="2332" y="1033"/>
                  </a:lnTo>
                  <a:lnTo>
                    <a:pt x="2325" y="1023"/>
                  </a:lnTo>
                  <a:lnTo>
                    <a:pt x="2318" y="1012"/>
                  </a:lnTo>
                  <a:lnTo>
                    <a:pt x="2311" y="1002"/>
                  </a:lnTo>
                  <a:lnTo>
                    <a:pt x="2306" y="991"/>
                  </a:lnTo>
                  <a:lnTo>
                    <a:pt x="2300" y="980"/>
                  </a:lnTo>
                  <a:lnTo>
                    <a:pt x="2292" y="975"/>
                  </a:lnTo>
                  <a:lnTo>
                    <a:pt x="2286" y="968"/>
                  </a:lnTo>
                  <a:lnTo>
                    <a:pt x="2283" y="961"/>
                  </a:lnTo>
                  <a:lnTo>
                    <a:pt x="2280" y="953"/>
                  </a:lnTo>
                  <a:lnTo>
                    <a:pt x="2280" y="946"/>
                  </a:lnTo>
                  <a:lnTo>
                    <a:pt x="2280" y="938"/>
                  </a:lnTo>
                  <a:lnTo>
                    <a:pt x="2282" y="929"/>
                  </a:lnTo>
                  <a:lnTo>
                    <a:pt x="2282" y="922"/>
                  </a:lnTo>
                  <a:lnTo>
                    <a:pt x="2287" y="910"/>
                  </a:lnTo>
                  <a:lnTo>
                    <a:pt x="2293" y="900"/>
                  </a:lnTo>
                  <a:lnTo>
                    <a:pt x="2300" y="890"/>
                  </a:lnTo>
                  <a:lnTo>
                    <a:pt x="2308" y="881"/>
                  </a:lnTo>
                  <a:lnTo>
                    <a:pt x="2325" y="866"/>
                  </a:lnTo>
                  <a:lnTo>
                    <a:pt x="2345" y="852"/>
                  </a:lnTo>
                  <a:lnTo>
                    <a:pt x="2365" y="839"/>
                  </a:lnTo>
                  <a:lnTo>
                    <a:pt x="2384" y="827"/>
                  </a:lnTo>
                  <a:lnTo>
                    <a:pt x="2394" y="820"/>
                  </a:lnTo>
                  <a:lnTo>
                    <a:pt x="2404" y="811"/>
                  </a:lnTo>
                  <a:lnTo>
                    <a:pt x="2412" y="803"/>
                  </a:lnTo>
                  <a:lnTo>
                    <a:pt x="2421" y="794"/>
                  </a:lnTo>
                  <a:lnTo>
                    <a:pt x="2422" y="790"/>
                  </a:lnTo>
                  <a:lnTo>
                    <a:pt x="2421" y="787"/>
                  </a:lnTo>
                  <a:lnTo>
                    <a:pt x="2418" y="785"/>
                  </a:lnTo>
                  <a:lnTo>
                    <a:pt x="2415" y="782"/>
                  </a:lnTo>
                  <a:lnTo>
                    <a:pt x="2411" y="780"/>
                  </a:lnTo>
                  <a:lnTo>
                    <a:pt x="2408" y="776"/>
                  </a:lnTo>
                  <a:lnTo>
                    <a:pt x="2407" y="773"/>
                  </a:lnTo>
                  <a:lnTo>
                    <a:pt x="2405" y="768"/>
                  </a:lnTo>
                  <a:lnTo>
                    <a:pt x="2404" y="748"/>
                  </a:lnTo>
                  <a:lnTo>
                    <a:pt x="2402" y="728"/>
                  </a:lnTo>
                  <a:lnTo>
                    <a:pt x="2400" y="710"/>
                  </a:lnTo>
                  <a:lnTo>
                    <a:pt x="2397" y="691"/>
                  </a:lnTo>
                  <a:lnTo>
                    <a:pt x="2394" y="671"/>
                  </a:lnTo>
                  <a:lnTo>
                    <a:pt x="2391" y="651"/>
                  </a:lnTo>
                  <a:lnTo>
                    <a:pt x="2387" y="633"/>
                  </a:lnTo>
                  <a:lnTo>
                    <a:pt x="2380" y="615"/>
                  </a:lnTo>
                  <a:lnTo>
                    <a:pt x="2383" y="602"/>
                  </a:lnTo>
                  <a:lnTo>
                    <a:pt x="2381" y="591"/>
                  </a:lnTo>
                  <a:lnTo>
                    <a:pt x="2380" y="580"/>
                  </a:lnTo>
                  <a:lnTo>
                    <a:pt x="2377" y="569"/>
                  </a:lnTo>
                  <a:lnTo>
                    <a:pt x="2369" y="547"/>
                  </a:lnTo>
                  <a:lnTo>
                    <a:pt x="2357" y="528"/>
                  </a:lnTo>
                  <a:lnTo>
                    <a:pt x="2348" y="507"/>
                  </a:lnTo>
                  <a:lnTo>
                    <a:pt x="2339" y="486"/>
                  </a:lnTo>
                  <a:lnTo>
                    <a:pt x="2336" y="476"/>
                  </a:lnTo>
                  <a:lnTo>
                    <a:pt x="2334" y="465"/>
                  </a:lnTo>
                  <a:lnTo>
                    <a:pt x="2334" y="452"/>
                  </a:lnTo>
                  <a:lnTo>
                    <a:pt x="2336" y="439"/>
                  </a:lnTo>
                  <a:lnTo>
                    <a:pt x="2335" y="434"/>
                  </a:lnTo>
                  <a:lnTo>
                    <a:pt x="2335" y="427"/>
                  </a:lnTo>
                  <a:lnTo>
                    <a:pt x="2336" y="421"/>
                  </a:lnTo>
                  <a:lnTo>
                    <a:pt x="2339" y="416"/>
                  </a:lnTo>
                  <a:lnTo>
                    <a:pt x="2342" y="409"/>
                  </a:lnTo>
                  <a:lnTo>
                    <a:pt x="2343" y="403"/>
                  </a:lnTo>
                  <a:lnTo>
                    <a:pt x="2345" y="396"/>
                  </a:lnTo>
                  <a:lnTo>
                    <a:pt x="2345" y="389"/>
                  </a:lnTo>
                  <a:lnTo>
                    <a:pt x="2350" y="372"/>
                  </a:lnTo>
                  <a:lnTo>
                    <a:pt x="2359" y="357"/>
                  </a:lnTo>
                  <a:lnTo>
                    <a:pt x="2367" y="343"/>
                  </a:lnTo>
                  <a:lnTo>
                    <a:pt x="2377" y="330"/>
                  </a:lnTo>
                  <a:lnTo>
                    <a:pt x="2388" y="319"/>
                  </a:lnTo>
                  <a:lnTo>
                    <a:pt x="2402" y="310"/>
                  </a:lnTo>
                  <a:lnTo>
                    <a:pt x="2409" y="306"/>
                  </a:lnTo>
                  <a:lnTo>
                    <a:pt x="2418" y="303"/>
                  </a:lnTo>
                  <a:lnTo>
                    <a:pt x="2426" y="301"/>
                  </a:lnTo>
                  <a:lnTo>
                    <a:pt x="2436" y="299"/>
                  </a:lnTo>
                  <a:lnTo>
                    <a:pt x="2450" y="303"/>
                  </a:lnTo>
                  <a:lnTo>
                    <a:pt x="2466" y="309"/>
                  </a:lnTo>
                  <a:lnTo>
                    <a:pt x="2481" y="315"/>
                  </a:lnTo>
                  <a:lnTo>
                    <a:pt x="2495" y="322"/>
                  </a:lnTo>
                  <a:lnTo>
                    <a:pt x="2508" y="330"/>
                  </a:lnTo>
                  <a:lnTo>
                    <a:pt x="2519" y="340"/>
                  </a:lnTo>
                  <a:lnTo>
                    <a:pt x="2524" y="345"/>
                  </a:lnTo>
                  <a:lnTo>
                    <a:pt x="2529" y="352"/>
                  </a:lnTo>
                  <a:lnTo>
                    <a:pt x="2533" y="359"/>
                  </a:lnTo>
                  <a:lnTo>
                    <a:pt x="2536" y="368"/>
                  </a:lnTo>
                  <a:lnTo>
                    <a:pt x="2538" y="376"/>
                  </a:lnTo>
                  <a:lnTo>
                    <a:pt x="2543" y="386"/>
                  </a:lnTo>
                  <a:lnTo>
                    <a:pt x="2547" y="395"/>
                  </a:lnTo>
                  <a:lnTo>
                    <a:pt x="2553" y="404"/>
                  </a:lnTo>
                  <a:lnTo>
                    <a:pt x="2555" y="413"/>
                  </a:lnTo>
                  <a:lnTo>
                    <a:pt x="2558" y="423"/>
                  </a:lnTo>
                  <a:lnTo>
                    <a:pt x="2558" y="427"/>
                  </a:lnTo>
                  <a:lnTo>
                    <a:pt x="2558" y="432"/>
                  </a:lnTo>
                  <a:lnTo>
                    <a:pt x="2557" y="437"/>
                  </a:lnTo>
                  <a:lnTo>
                    <a:pt x="2555" y="442"/>
                  </a:lnTo>
                  <a:lnTo>
                    <a:pt x="2557" y="453"/>
                  </a:lnTo>
                  <a:lnTo>
                    <a:pt x="2558" y="465"/>
                  </a:lnTo>
                  <a:lnTo>
                    <a:pt x="2560" y="476"/>
                  </a:lnTo>
                  <a:lnTo>
                    <a:pt x="2560" y="489"/>
                  </a:lnTo>
                  <a:lnTo>
                    <a:pt x="2560" y="500"/>
                  </a:lnTo>
                  <a:lnTo>
                    <a:pt x="2558" y="511"/>
                  </a:lnTo>
                  <a:lnTo>
                    <a:pt x="2557" y="521"/>
                  </a:lnTo>
                  <a:lnTo>
                    <a:pt x="2555" y="532"/>
                  </a:lnTo>
                  <a:lnTo>
                    <a:pt x="2555" y="540"/>
                  </a:lnTo>
                  <a:lnTo>
                    <a:pt x="2553" y="549"/>
                  </a:lnTo>
                  <a:lnTo>
                    <a:pt x="2548" y="556"/>
                  </a:lnTo>
                  <a:lnTo>
                    <a:pt x="2546" y="563"/>
                  </a:lnTo>
                  <a:lnTo>
                    <a:pt x="2541" y="571"/>
                  </a:lnTo>
                  <a:lnTo>
                    <a:pt x="2538" y="578"/>
                  </a:lnTo>
                  <a:lnTo>
                    <a:pt x="2538" y="587"/>
                  </a:lnTo>
                  <a:lnTo>
                    <a:pt x="2540" y="595"/>
                  </a:lnTo>
                  <a:lnTo>
                    <a:pt x="2543" y="606"/>
                  </a:lnTo>
                  <a:lnTo>
                    <a:pt x="2544" y="618"/>
                  </a:lnTo>
                  <a:lnTo>
                    <a:pt x="2547" y="629"/>
                  </a:lnTo>
                  <a:lnTo>
                    <a:pt x="2548" y="640"/>
                  </a:lnTo>
                  <a:lnTo>
                    <a:pt x="2551" y="651"/>
                  </a:lnTo>
                  <a:lnTo>
                    <a:pt x="2551" y="663"/>
                  </a:lnTo>
                  <a:lnTo>
                    <a:pt x="2551" y="675"/>
                  </a:lnTo>
                  <a:lnTo>
                    <a:pt x="2551" y="688"/>
                  </a:lnTo>
                  <a:lnTo>
                    <a:pt x="2547" y="692"/>
                  </a:lnTo>
                  <a:lnTo>
                    <a:pt x="2546" y="696"/>
                  </a:lnTo>
                  <a:lnTo>
                    <a:pt x="2547" y="702"/>
                  </a:lnTo>
                  <a:lnTo>
                    <a:pt x="2548" y="706"/>
                  </a:lnTo>
                  <a:lnTo>
                    <a:pt x="2550" y="710"/>
                  </a:lnTo>
                  <a:lnTo>
                    <a:pt x="2553" y="716"/>
                  </a:lnTo>
                  <a:lnTo>
                    <a:pt x="2553" y="720"/>
                  </a:lnTo>
                  <a:lnTo>
                    <a:pt x="2551" y="726"/>
                  </a:lnTo>
                  <a:lnTo>
                    <a:pt x="2553" y="728"/>
                  </a:lnTo>
                  <a:lnTo>
                    <a:pt x="2555" y="731"/>
                  </a:lnTo>
                  <a:lnTo>
                    <a:pt x="2558" y="736"/>
                  </a:lnTo>
                  <a:lnTo>
                    <a:pt x="2561" y="738"/>
                  </a:lnTo>
                  <a:lnTo>
                    <a:pt x="2564" y="740"/>
                  </a:lnTo>
                  <a:lnTo>
                    <a:pt x="2567" y="741"/>
                  </a:lnTo>
                  <a:lnTo>
                    <a:pt x="2571" y="741"/>
                  </a:lnTo>
                  <a:lnTo>
                    <a:pt x="2575" y="738"/>
                  </a:lnTo>
                  <a:lnTo>
                    <a:pt x="2581" y="737"/>
                  </a:lnTo>
                  <a:lnTo>
                    <a:pt x="2586" y="734"/>
                  </a:lnTo>
                  <a:lnTo>
                    <a:pt x="2593" y="731"/>
                  </a:lnTo>
                  <a:lnTo>
                    <a:pt x="2599" y="728"/>
                  </a:lnTo>
                  <a:lnTo>
                    <a:pt x="2606" y="727"/>
                  </a:lnTo>
                  <a:lnTo>
                    <a:pt x="2613" y="724"/>
                  </a:lnTo>
                  <a:lnTo>
                    <a:pt x="2620" y="724"/>
                  </a:lnTo>
                  <a:lnTo>
                    <a:pt x="2628" y="724"/>
                  </a:lnTo>
                  <a:lnTo>
                    <a:pt x="2635" y="723"/>
                  </a:lnTo>
                  <a:lnTo>
                    <a:pt x="2642" y="724"/>
                  </a:lnTo>
                  <a:lnTo>
                    <a:pt x="2648" y="727"/>
                  </a:lnTo>
                  <a:lnTo>
                    <a:pt x="2655" y="730"/>
                  </a:lnTo>
                  <a:lnTo>
                    <a:pt x="2661" y="734"/>
                  </a:lnTo>
                  <a:lnTo>
                    <a:pt x="2668" y="738"/>
                  </a:lnTo>
                  <a:lnTo>
                    <a:pt x="2675" y="743"/>
                  </a:lnTo>
                  <a:lnTo>
                    <a:pt x="2682" y="745"/>
                  </a:lnTo>
                  <a:lnTo>
                    <a:pt x="2693" y="740"/>
                  </a:lnTo>
                  <a:lnTo>
                    <a:pt x="2704" y="736"/>
                  </a:lnTo>
                  <a:lnTo>
                    <a:pt x="2717" y="731"/>
                  </a:lnTo>
                  <a:lnTo>
                    <a:pt x="2728" y="727"/>
                  </a:lnTo>
                  <a:lnTo>
                    <a:pt x="2741" y="724"/>
                  </a:lnTo>
                  <a:lnTo>
                    <a:pt x="2753" y="723"/>
                  </a:lnTo>
                  <a:lnTo>
                    <a:pt x="2766" y="721"/>
                  </a:lnTo>
                  <a:lnTo>
                    <a:pt x="2777" y="721"/>
                  </a:lnTo>
                  <a:lnTo>
                    <a:pt x="2806" y="747"/>
                  </a:lnTo>
                  <a:lnTo>
                    <a:pt x="2816" y="744"/>
                  </a:lnTo>
                  <a:lnTo>
                    <a:pt x="2825" y="740"/>
                  </a:lnTo>
                  <a:lnTo>
                    <a:pt x="2835" y="738"/>
                  </a:lnTo>
                  <a:lnTo>
                    <a:pt x="2844" y="737"/>
                  </a:lnTo>
                  <a:lnTo>
                    <a:pt x="2854" y="736"/>
                  </a:lnTo>
                  <a:lnTo>
                    <a:pt x="2864" y="737"/>
                  </a:lnTo>
                  <a:lnTo>
                    <a:pt x="2874" y="740"/>
                  </a:lnTo>
                  <a:lnTo>
                    <a:pt x="2884" y="743"/>
                  </a:lnTo>
                  <a:lnTo>
                    <a:pt x="2888" y="745"/>
                  </a:lnTo>
                  <a:lnTo>
                    <a:pt x="2891" y="748"/>
                  </a:lnTo>
                  <a:lnTo>
                    <a:pt x="2895" y="751"/>
                  </a:lnTo>
                  <a:lnTo>
                    <a:pt x="2898" y="755"/>
                  </a:lnTo>
                  <a:lnTo>
                    <a:pt x="2902" y="757"/>
                  </a:lnTo>
                  <a:lnTo>
                    <a:pt x="2906" y="759"/>
                  </a:lnTo>
                  <a:lnTo>
                    <a:pt x="2910" y="761"/>
                  </a:lnTo>
                  <a:lnTo>
                    <a:pt x="2916" y="759"/>
                  </a:lnTo>
                  <a:lnTo>
                    <a:pt x="2924" y="782"/>
                  </a:lnTo>
                  <a:lnTo>
                    <a:pt x="2931" y="804"/>
                  </a:lnTo>
                  <a:lnTo>
                    <a:pt x="2937" y="828"/>
                  </a:lnTo>
                  <a:lnTo>
                    <a:pt x="2940" y="852"/>
                  </a:lnTo>
                  <a:lnTo>
                    <a:pt x="2941" y="876"/>
                  </a:lnTo>
                  <a:lnTo>
                    <a:pt x="2943" y="900"/>
                  </a:lnTo>
                  <a:lnTo>
                    <a:pt x="2943" y="924"/>
                  </a:lnTo>
                  <a:lnTo>
                    <a:pt x="2944" y="947"/>
                  </a:lnTo>
                  <a:lnTo>
                    <a:pt x="2936" y="964"/>
                  </a:lnTo>
                  <a:lnTo>
                    <a:pt x="2929" y="981"/>
                  </a:lnTo>
                  <a:lnTo>
                    <a:pt x="2922" y="999"/>
                  </a:lnTo>
                  <a:lnTo>
                    <a:pt x="2915" y="1016"/>
                  </a:lnTo>
                  <a:lnTo>
                    <a:pt x="2910" y="1023"/>
                  </a:lnTo>
                  <a:lnTo>
                    <a:pt x="2906" y="1030"/>
                  </a:lnTo>
                  <a:lnTo>
                    <a:pt x="2901" y="1037"/>
                  </a:lnTo>
                  <a:lnTo>
                    <a:pt x="2895" y="1043"/>
                  </a:lnTo>
                  <a:lnTo>
                    <a:pt x="2886" y="1046"/>
                  </a:lnTo>
                  <a:lnTo>
                    <a:pt x="2878" y="1048"/>
                  </a:lnTo>
                  <a:lnTo>
                    <a:pt x="2870" y="1050"/>
                  </a:lnTo>
                  <a:lnTo>
                    <a:pt x="2858" y="1050"/>
                  </a:lnTo>
                  <a:lnTo>
                    <a:pt x="2857" y="1048"/>
                  </a:lnTo>
                  <a:lnTo>
                    <a:pt x="2856" y="1048"/>
                  </a:lnTo>
                  <a:lnTo>
                    <a:pt x="2854" y="1047"/>
                  </a:lnTo>
                  <a:lnTo>
                    <a:pt x="2851" y="1047"/>
                  </a:lnTo>
                  <a:lnTo>
                    <a:pt x="2850" y="1047"/>
                  </a:lnTo>
                  <a:lnTo>
                    <a:pt x="2849" y="1048"/>
                  </a:lnTo>
                  <a:lnTo>
                    <a:pt x="2847" y="1048"/>
                  </a:lnTo>
                  <a:lnTo>
                    <a:pt x="2846" y="1048"/>
                  </a:lnTo>
                  <a:lnTo>
                    <a:pt x="2842" y="1053"/>
                  </a:lnTo>
                  <a:lnTo>
                    <a:pt x="2842" y="1072"/>
                  </a:lnTo>
                  <a:lnTo>
                    <a:pt x="2840" y="1092"/>
                  </a:lnTo>
                  <a:lnTo>
                    <a:pt x="2837" y="1112"/>
                  </a:lnTo>
                  <a:lnTo>
                    <a:pt x="2833" y="1130"/>
                  </a:lnTo>
                  <a:lnTo>
                    <a:pt x="2826" y="1148"/>
                  </a:lnTo>
                  <a:lnTo>
                    <a:pt x="2818" y="1164"/>
                  </a:lnTo>
                  <a:lnTo>
                    <a:pt x="2805" y="1179"/>
                  </a:lnTo>
                  <a:lnTo>
                    <a:pt x="2792" y="1193"/>
                  </a:lnTo>
                  <a:lnTo>
                    <a:pt x="2791" y="1200"/>
                  </a:lnTo>
                  <a:lnTo>
                    <a:pt x="2788" y="1206"/>
                  </a:lnTo>
                  <a:lnTo>
                    <a:pt x="2785" y="1208"/>
                  </a:lnTo>
                  <a:lnTo>
                    <a:pt x="2781" y="1211"/>
                  </a:lnTo>
                  <a:lnTo>
                    <a:pt x="2770" y="1215"/>
                  </a:lnTo>
                  <a:lnTo>
                    <a:pt x="2757" y="1217"/>
                  </a:lnTo>
                  <a:lnTo>
                    <a:pt x="2752" y="1218"/>
                  </a:lnTo>
                  <a:lnTo>
                    <a:pt x="2748" y="1220"/>
                  </a:lnTo>
                  <a:lnTo>
                    <a:pt x="2743" y="1222"/>
                  </a:lnTo>
                  <a:lnTo>
                    <a:pt x="2741" y="1225"/>
                  </a:lnTo>
                  <a:lnTo>
                    <a:pt x="2738" y="1229"/>
                  </a:lnTo>
                  <a:lnTo>
                    <a:pt x="2739" y="1235"/>
                  </a:lnTo>
                  <a:lnTo>
                    <a:pt x="2741" y="1242"/>
                  </a:lnTo>
                  <a:lnTo>
                    <a:pt x="2745" y="1251"/>
                  </a:lnTo>
                  <a:lnTo>
                    <a:pt x="2748" y="1253"/>
                  </a:lnTo>
                  <a:lnTo>
                    <a:pt x="2749" y="1258"/>
                  </a:lnTo>
                  <a:lnTo>
                    <a:pt x="2750" y="1262"/>
                  </a:lnTo>
                  <a:lnTo>
                    <a:pt x="2750" y="1266"/>
                  </a:lnTo>
                  <a:lnTo>
                    <a:pt x="2749" y="1276"/>
                  </a:lnTo>
                  <a:lnTo>
                    <a:pt x="2746" y="1284"/>
                  </a:lnTo>
                  <a:lnTo>
                    <a:pt x="2745" y="1293"/>
                  </a:lnTo>
                  <a:lnTo>
                    <a:pt x="2746" y="1301"/>
                  </a:lnTo>
                  <a:lnTo>
                    <a:pt x="2748" y="1304"/>
                  </a:lnTo>
                  <a:lnTo>
                    <a:pt x="2750" y="1308"/>
                  </a:lnTo>
                  <a:lnTo>
                    <a:pt x="2755" y="1311"/>
                  </a:lnTo>
                  <a:lnTo>
                    <a:pt x="2760" y="1312"/>
                  </a:lnTo>
                  <a:lnTo>
                    <a:pt x="2771" y="1315"/>
                  </a:lnTo>
                  <a:lnTo>
                    <a:pt x="2784" y="1319"/>
                  </a:lnTo>
                  <a:lnTo>
                    <a:pt x="2795" y="1325"/>
                  </a:lnTo>
                  <a:lnTo>
                    <a:pt x="2806" y="1330"/>
                  </a:lnTo>
                  <a:lnTo>
                    <a:pt x="2816" y="1336"/>
                  </a:lnTo>
                  <a:lnTo>
                    <a:pt x="2828" y="1343"/>
                  </a:lnTo>
                  <a:lnTo>
                    <a:pt x="2839" y="1349"/>
                  </a:lnTo>
                  <a:lnTo>
                    <a:pt x="2850" y="1354"/>
                  </a:lnTo>
                  <a:lnTo>
                    <a:pt x="2860" y="1364"/>
                  </a:lnTo>
                  <a:lnTo>
                    <a:pt x="2870" y="1373"/>
                  </a:lnTo>
                  <a:lnTo>
                    <a:pt x="2878" y="1382"/>
                  </a:lnTo>
                  <a:lnTo>
                    <a:pt x="2886" y="1392"/>
                  </a:lnTo>
                  <a:lnTo>
                    <a:pt x="2893" y="1403"/>
                  </a:lnTo>
                  <a:lnTo>
                    <a:pt x="2901" y="1415"/>
                  </a:lnTo>
                  <a:lnTo>
                    <a:pt x="2906" y="1426"/>
                  </a:lnTo>
                  <a:lnTo>
                    <a:pt x="2910" y="1437"/>
                  </a:lnTo>
                  <a:lnTo>
                    <a:pt x="2915" y="1448"/>
                  </a:lnTo>
                  <a:lnTo>
                    <a:pt x="2919" y="1461"/>
                  </a:lnTo>
                  <a:lnTo>
                    <a:pt x="2920" y="1474"/>
                  </a:lnTo>
                  <a:lnTo>
                    <a:pt x="2922" y="1486"/>
                  </a:lnTo>
                  <a:lnTo>
                    <a:pt x="2923" y="1499"/>
                  </a:lnTo>
                  <a:lnTo>
                    <a:pt x="2923" y="1512"/>
                  </a:lnTo>
                  <a:lnTo>
                    <a:pt x="2922" y="1526"/>
                  </a:lnTo>
                  <a:lnTo>
                    <a:pt x="2920" y="1538"/>
                  </a:lnTo>
                  <a:lnTo>
                    <a:pt x="2920" y="1547"/>
                  </a:lnTo>
                  <a:lnTo>
                    <a:pt x="2920" y="1555"/>
                  </a:lnTo>
                  <a:lnTo>
                    <a:pt x="2920" y="1563"/>
                  </a:lnTo>
                  <a:lnTo>
                    <a:pt x="2917" y="1572"/>
                  </a:lnTo>
                  <a:lnTo>
                    <a:pt x="2916" y="1582"/>
                  </a:lnTo>
                  <a:lnTo>
                    <a:pt x="2915" y="1590"/>
                  </a:lnTo>
                  <a:lnTo>
                    <a:pt x="2913" y="1600"/>
                  </a:lnTo>
                  <a:lnTo>
                    <a:pt x="2912" y="1608"/>
                  </a:lnTo>
                  <a:lnTo>
                    <a:pt x="2912" y="1622"/>
                  </a:lnTo>
                  <a:lnTo>
                    <a:pt x="2910" y="1636"/>
                  </a:lnTo>
                  <a:lnTo>
                    <a:pt x="2909" y="1652"/>
                  </a:lnTo>
                  <a:lnTo>
                    <a:pt x="2906" y="1666"/>
                  </a:lnTo>
                  <a:lnTo>
                    <a:pt x="2903" y="1680"/>
                  </a:lnTo>
                  <a:lnTo>
                    <a:pt x="2902" y="1694"/>
                  </a:lnTo>
                  <a:lnTo>
                    <a:pt x="2899" y="1708"/>
                  </a:lnTo>
                  <a:lnTo>
                    <a:pt x="2899" y="1722"/>
                  </a:lnTo>
                  <a:lnTo>
                    <a:pt x="2896" y="1729"/>
                  </a:lnTo>
                  <a:lnTo>
                    <a:pt x="2893" y="1736"/>
                  </a:lnTo>
                  <a:lnTo>
                    <a:pt x="2892" y="1744"/>
                  </a:lnTo>
                  <a:lnTo>
                    <a:pt x="2891" y="1753"/>
                  </a:lnTo>
                  <a:lnTo>
                    <a:pt x="2888" y="1760"/>
                  </a:lnTo>
                  <a:lnTo>
                    <a:pt x="2886" y="1768"/>
                  </a:lnTo>
                  <a:lnTo>
                    <a:pt x="2884" y="1775"/>
                  </a:lnTo>
                  <a:lnTo>
                    <a:pt x="2879" y="1781"/>
                  </a:lnTo>
                  <a:lnTo>
                    <a:pt x="2875" y="1796"/>
                  </a:lnTo>
                  <a:lnTo>
                    <a:pt x="2871" y="1810"/>
                  </a:lnTo>
                  <a:lnTo>
                    <a:pt x="2867" y="1826"/>
                  </a:lnTo>
                  <a:lnTo>
                    <a:pt x="2863" y="1840"/>
                  </a:lnTo>
                  <a:lnTo>
                    <a:pt x="2858" y="1855"/>
                  </a:lnTo>
                  <a:lnTo>
                    <a:pt x="2853" y="1869"/>
                  </a:lnTo>
                  <a:lnTo>
                    <a:pt x="2849" y="1883"/>
                  </a:lnTo>
                  <a:lnTo>
                    <a:pt x="2843" y="1897"/>
                  </a:lnTo>
                  <a:lnTo>
                    <a:pt x="2840" y="1900"/>
                  </a:lnTo>
                  <a:lnTo>
                    <a:pt x="2839" y="1904"/>
                  </a:lnTo>
                  <a:lnTo>
                    <a:pt x="2839" y="1909"/>
                  </a:lnTo>
                  <a:lnTo>
                    <a:pt x="2839" y="1911"/>
                  </a:lnTo>
                  <a:lnTo>
                    <a:pt x="2840" y="1916"/>
                  </a:lnTo>
                  <a:lnTo>
                    <a:pt x="2842" y="1920"/>
                  </a:lnTo>
                  <a:lnTo>
                    <a:pt x="2843" y="1924"/>
                  </a:lnTo>
                  <a:lnTo>
                    <a:pt x="2843" y="1928"/>
                  </a:lnTo>
                  <a:lnTo>
                    <a:pt x="2849" y="1942"/>
                  </a:lnTo>
                  <a:lnTo>
                    <a:pt x="2853" y="1956"/>
                  </a:lnTo>
                  <a:lnTo>
                    <a:pt x="2857" y="1970"/>
                  </a:lnTo>
                  <a:lnTo>
                    <a:pt x="2861" y="1984"/>
                  </a:lnTo>
                  <a:lnTo>
                    <a:pt x="2865" y="2014"/>
                  </a:lnTo>
                  <a:lnTo>
                    <a:pt x="2868" y="2043"/>
                  </a:lnTo>
                  <a:lnTo>
                    <a:pt x="2871" y="2073"/>
                  </a:lnTo>
                  <a:lnTo>
                    <a:pt x="2871" y="2102"/>
                  </a:lnTo>
                  <a:lnTo>
                    <a:pt x="2871" y="2132"/>
                  </a:lnTo>
                  <a:lnTo>
                    <a:pt x="2871" y="2161"/>
                  </a:lnTo>
                  <a:lnTo>
                    <a:pt x="2867" y="2177"/>
                  </a:lnTo>
                  <a:lnTo>
                    <a:pt x="2864" y="2193"/>
                  </a:lnTo>
                  <a:lnTo>
                    <a:pt x="2861" y="2209"/>
                  </a:lnTo>
                  <a:lnTo>
                    <a:pt x="2860" y="2226"/>
                  </a:lnTo>
                  <a:lnTo>
                    <a:pt x="2858" y="2243"/>
                  </a:lnTo>
                  <a:lnTo>
                    <a:pt x="2857" y="2259"/>
                  </a:lnTo>
                  <a:lnTo>
                    <a:pt x="2853" y="2276"/>
                  </a:lnTo>
                  <a:lnTo>
                    <a:pt x="2847" y="2290"/>
                  </a:lnTo>
                  <a:lnTo>
                    <a:pt x="2846" y="2316"/>
                  </a:lnTo>
                  <a:lnTo>
                    <a:pt x="2844" y="2339"/>
                  </a:lnTo>
                  <a:lnTo>
                    <a:pt x="2843" y="2363"/>
                  </a:lnTo>
                  <a:lnTo>
                    <a:pt x="2842" y="2387"/>
                  </a:lnTo>
                  <a:lnTo>
                    <a:pt x="2842" y="2412"/>
                  </a:lnTo>
                  <a:lnTo>
                    <a:pt x="2840" y="2436"/>
                  </a:lnTo>
                  <a:lnTo>
                    <a:pt x="2837" y="2462"/>
                  </a:lnTo>
                  <a:lnTo>
                    <a:pt x="2835" y="2485"/>
                  </a:lnTo>
                  <a:lnTo>
                    <a:pt x="2833" y="2490"/>
                  </a:lnTo>
                  <a:lnTo>
                    <a:pt x="2832" y="2492"/>
                  </a:lnTo>
                  <a:lnTo>
                    <a:pt x="2829" y="2497"/>
                  </a:lnTo>
                  <a:lnTo>
                    <a:pt x="2828" y="2501"/>
                  </a:lnTo>
                  <a:lnTo>
                    <a:pt x="2826" y="2505"/>
                  </a:lnTo>
                  <a:lnTo>
                    <a:pt x="2826" y="2508"/>
                  </a:lnTo>
                  <a:lnTo>
                    <a:pt x="2828" y="2512"/>
                  </a:lnTo>
                  <a:lnTo>
                    <a:pt x="2833" y="2515"/>
                  </a:lnTo>
                  <a:lnTo>
                    <a:pt x="2833" y="2519"/>
                  </a:lnTo>
                  <a:lnTo>
                    <a:pt x="2832" y="2523"/>
                  </a:lnTo>
                  <a:lnTo>
                    <a:pt x="2829" y="2526"/>
                  </a:lnTo>
                  <a:lnTo>
                    <a:pt x="2826" y="2530"/>
                  </a:lnTo>
                  <a:lnTo>
                    <a:pt x="2823" y="2533"/>
                  </a:lnTo>
                  <a:lnTo>
                    <a:pt x="2821" y="2534"/>
                  </a:lnTo>
                  <a:lnTo>
                    <a:pt x="2816" y="2537"/>
                  </a:lnTo>
                  <a:lnTo>
                    <a:pt x="2814" y="2539"/>
                  </a:lnTo>
                  <a:lnTo>
                    <a:pt x="2806" y="2541"/>
                  </a:lnTo>
                  <a:lnTo>
                    <a:pt x="2798" y="2543"/>
                  </a:lnTo>
                  <a:lnTo>
                    <a:pt x="2790" y="2543"/>
                  </a:lnTo>
                  <a:lnTo>
                    <a:pt x="2781" y="2541"/>
                  </a:lnTo>
                  <a:lnTo>
                    <a:pt x="2774" y="2541"/>
                  </a:lnTo>
                  <a:lnTo>
                    <a:pt x="2766" y="2541"/>
                  </a:lnTo>
                  <a:lnTo>
                    <a:pt x="2759" y="2543"/>
                  </a:lnTo>
                  <a:lnTo>
                    <a:pt x="2752" y="2547"/>
                  </a:lnTo>
                  <a:lnTo>
                    <a:pt x="2729" y="2553"/>
                  </a:lnTo>
                  <a:lnTo>
                    <a:pt x="2705" y="2557"/>
                  </a:lnTo>
                  <a:lnTo>
                    <a:pt x="2680" y="2561"/>
                  </a:lnTo>
                  <a:lnTo>
                    <a:pt x="2656" y="2563"/>
                  </a:lnTo>
                  <a:lnTo>
                    <a:pt x="2633" y="2565"/>
                  </a:lnTo>
                  <a:lnTo>
                    <a:pt x="2607" y="2568"/>
                  </a:lnTo>
                  <a:lnTo>
                    <a:pt x="2585" y="2571"/>
                  </a:lnTo>
                  <a:lnTo>
                    <a:pt x="2561" y="2575"/>
                  </a:lnTo>
                  <a:lnTo>
                    <a:pt x="2547" y="2563"/>
                  </a:lnTo>
                  <a:lnTo>
                    <a:pt x="2449" y="2558"/>
                  </a:lnTo>
                  <a:lnTo>
                    <a:pt x="2443" y="2551"/>
                  </a:lnTo>
                  <a:lnTo>
                    <a:pt x="2437" y="2549"/>
                  </a:lnTo>
                  <a:lnTo>
                    <a:pt x="2430" y="2547"/>
                  </a:lnTo>
                  <a:lnTo>
                    <a:pt x="2423" y="2546"/>
                  </a:lnTo>
                  <a:lnTo>
                    <a:pt x="2416" y="2547"/>
                  </a:lnTo>
                  <a:lnTo>
                    <a:pt x="2409" y="2547"/>
                  </a:lnTo>
                  <a:lnTo>
                    <a:pt x="2402" y="2547"/>
                  </a:lnTo>
                  <a:lnTo>
                    <a:pt x="2395" y="2544"/>
                  </a:lnTo>
                  <a:lnTo>
                    <a:pt x="2388" y="2556"/>
                  </a:lnTo>
                  <a:lnTo>
                    <a:pt x="2363" y="2570"/>
                  </a:lnTo>
                  <a:lnTo>
                    <a:pt x="2338" y="2585"/>
                  </a:lnTo>
                  <a:lnTo>
                    <a:pt x="2313" y="2602"/>
                  </a:lnTo>
                  <a:lnTo>
                    <a:pt x="2289" y="2621"/>
                  </a:lnTo>
                  <a:lnTo>
                    <a:pt x="2265" y="2641"/>
                  </a:lnTo>
                  <a:lnTo>
                    <a:pt x="2242" y="2664"/>
                  </a:lnTo>
                  <a:lnTo>
                    <a:pt x="2221" y="2686"/>
                  </a:lnTo>
                  <a:lnTo>
                    <a:pt x="2202" y="2708"/>
                  </a:lnTo>
                  <a:lnTo>
                    <a:pt x="2200" y="2718"/>
                  </a:lnTo>
                  <a:lnTo>
                    <a:pt x="2200" y="2727"/>
                  </a:lnTo>
                  <a:lnTo>
                    <a:pt x="2199" y="2735"/>
                  </a:lnTo>
                  <a:lnTo>
                    <a:pt x="2198" y="2744"/>
                  </a:lnTo>
                  <a:lnTo>
                    <a:pt x="2196" y="2752"/>
                  </a:lnTo>
                  <a:lnTo>
                    <a:pt x="2195" y="2760"/>
                  </a:lnTo>
                  <a:lnTo>
                    <a:pt x="2195" y="2770"/>
                  </a:lnTo>
                  <a:lnTo>
                    <a:pt x="2195" y="2780"/>
                  </a:lnTo>
                  <a:lnTo>
                    <a:pt x="2188" y="2787"/>
                  </a:lnTo>
                  <a:lnTo>
                    <a:pt x="2184" y="2797"/>
                  </a:lnTo>
                  <a:lnTo>
                    <a:pt x="2181" y="2805"/>
                  </a:lnTo>
                  <a:lnTo>
                    <a:pt x="2179" y="2815"/>
                  </a:lnTo>
                  <a:lnTo>
                    <a:pt x="2178" y="2826"/>
                  </a:lnTo>
                  <a:lnTo>
                    <a:pt x="2176" y="2836"/>
                  </a:lnTo>
                  <a:lnTo>
                    <a:pt x="2174" y="2845"/>
                  </a:lnTo>
                  <a:lnTo>
                    <a:pt x="2169" y="2854"/>
                  </a:lnTo>
                  <a:lnTo>
                    <a:pt x="2167" y="2867"/>
                  </a:lnTo>
                  <a:lnTo>
                    <a:pt x="2164" y="2880"/>
                  </a:lnTo>
                  <a:lnTo>
                    <a:pt x="2162" y="2892"/>
                  </a:lnTo>
                  <a:lnTo>
                    <a:pt x="2161" y="2906"/>
                  </a:lnTo>
                  <a:lnTo>
                    <a:pt x="2160" y="2919"/>
                  </a:lnTo>
                  <a:lnTo>
                    <a:pt x="2157" y="2933"/>
                  </a:lnTo>
                  <a:lnTo>
                    <a:pt x="2155" y="2946"/>
                  </a:lnTo>
                  <a:lnTo>
                    <a:pt x="2153" y="2958"/>
                  </a:lnTo>
                  <a:lnTo>
                    <a:pt x="2153" y="2972"/>
                  </a:lnTo>
                  <a:lnTo>
                    <a:pt x="2151" y="2985"/>
                  </a:lnTo>
                  <a:lnTo>
                    <a:pt x="2148" y="2998"/>
                  </a:lnTo>
                  <a:lnTo>
                    <a:pt x="2144" y="3010"/>
                  </a:lnTo>
                  <a:lnTo>
                    <a:pt x="2139" y="3023"/>
                  </a:lnTo>
                  <a:lnTo>
                    <a:pt x="2134" y="3035"/>
                  </a:lnTo>
                  <a:lnTo>
                    <a:pt x="2130" y="3048"/>
                  </a:lnTo>
                  <a:lnTo>
                    <a:pt x="2129" y="3061"/>
                  </a:lnTo>
                  <a:lnTo>
                    <a:pt x="2126" y="3072"/>
                  </a:lnTo>
                  <a:lnTo>
                    <a:pt x="2123" y="3083"/>
                  </a:lnTo>
                  <a:lnTo>
                    <a:pt x="2119" y="3094"/>
                  </a:lnTo>
                  <a:lnTo>
                    <a:pt x="2115" y="3106"/>
                  </a:lnTo>
                  <a:lnTo>
                    <a:pt x="2111" y="3115"/>
                  </a:lnTo>
                  <a:lnTo>
                    <a:pt x="2106" y="3127"/>
                  </a:lnTo>
                  <a:lnTo>
                    <a:pt x="2102" y="3138"/>
                  </a:lnTo>
                  <a:lnTo>
                    <a:pt x="2099" y="3148"/>
                  </a:lnTo>
                  <a:lnTo>
                    <a:pt x="2095" y="3163"/>
                  </a:lnTo>
                  <a:lnTo>
                    <a:pt x="2091" y="3179"/>
                  </a:lnTo>
                  <a:lnTo>
                    <a:pt x="2087" y="3193"/>
                  </a:lnTo>
                  <a:lnTo>
                    <a:pt x="2082" y="3208"/>
                  </a:lnTo>
                  <a:lnTo>
                    <a:pt x="2077" y="3222"/>
                  </a:lnTo>
                  <a:lnTo>
                    <a:pt x="2073" y="3238"/>
                  </a:lnTo>
                  <a:lnTo>
                    <a:pt x="2070" y="3252"/>
                  </a:lnTo>
                  <a:lnTo>
                    <a:pt x="2067" y="3268"/>
                  </a:lnTo>
                  <a:lnTo>
                    <a:pt x="2057" y="3291"/>
                  </a:lnTo>
                  <a:lnTo>
                    <a:pt x="2050" y="3313"/>
                  </a:lnTo>
                  <a:lnTo>
                    <a:pt x="2043" y="3339"/>
                  </a:lnTo>
                  <a:lnTo>
                    <a:pt x="2039" y="3362"/>
                  </a:lnTo>
                  <a:lnTo>
                    <a:pt x="2035" y="3388"/>
                  </a:lnTo>
                  <a:lnTo>
                    <a:pt x="2029" y="3412"/>
                  </a:lnTo>
                  <a:lnTo>
                    <a:pt x="2025" y="3437"/>
                  </a:lnTo>
                  <a:lnTo>
                    <a:pt x="2018" y="3461"/>
                  </a:lnTo>
                  <a:lnTo>
                    <a:pt x="2008" y="3494"/>
                  </a:lnTo>
                  <a:lnTo>
                    <a:pt x="2001" y="3527"/>
                  </a:lnTo>
                  <a:lnTo>
                    <a:pt x="1994" y="3560"/>
                  </a:lnTo>
                  <a:lnTo>
                    <a:pt x="1990" y="3593"/>
                  </a:lnTo>
                  <a:lnTo>
                    <a:pt x="1986" y="3625"/>
                  </a:lnTo>
                  <a:lnTo>
                    <a:pt x="1980" y="3658"/>
                  </a:lnTo>
                  <a:lnTo>
                    <a:pt x="1976" y="3692"/>
                  </a:lnTo>
                  <a:lnTo>
                    <a:pt x="1969" y="3726"/>
                  </a:lnTo>
                  <a:lnTo>
                    <a:pt x="1970" y="3734"/>
                  </a:lnTo>
                  <a:lnTo>
                    <a:pt x="1969" y="3743"/>
                  </a:lnTo>
                  <a:lnTo>
                    <a:pt x="1969" y="3751"/>
                  </a:lnTo>
                  <a:lnTo>
                    <a:pt x="1966" y="3760"/>
                  </a:lnTo>
                  <a:lnTo>
                    <a:pt x="1965" y="3768"/>
                  </a:lnTo>
                  <a:lnTo>
                    <a:pt x="1965" y="3776"/>
                  </a:lnTo>
                  <a:lnTo>
                    <a:pt x="1963" y="3785"/>
                  </a:lnTo>
                  <a:lnTo>
                    <a:pt x="1965" y="3793"/>
                  </a:lnTo>
                  <a:lnTo>
                    <a:pt x="1960" y="3803"/>
                  </a:lnTo>
                  <a:lnTo>
                    <a:pt x="1958" y="3813"/>
                  </a:lnTo>
                  <a:lnTo>
                    <a:pt x="1956" y="3824"/>
                  </a:lnTo>
                  <a:lnTo>
                    <a:pt x="1953" y="3834"/>
                  </a:lnTo>
                  <a:lnTo>
                    <a:pt x="1952" y="3845"/>
                  </a:lnTo>
                  <a:lnTo>
                    <a:pt x="1951" y="3856"/>
                  </a:lnTo>
                  <a:lnTo>
                    <a:pt x="1951" y="3866"/>
                  </a:lnTo>
                  <a:lnTo>
                    <a:pt x="1949" y="3876"/>
                  </a:lnTo>
                  <a:lnTo>
                    <a:pt x="1949" y="3876"/>
                  </a:lnTo>
                  <a:lnTo>
                    <a:pt x="1948" y="3876"/>
                  </a:lnTo>
                  <a:lnTo>
                    <a:pt x="1946" y="3876"/>
                  </a:lnTo>
                  <a:lnTo>
                    <a:pt x="1946" y="3876"/>
                  </a:lnTo>
                  <a:lnTo>
                    <a:pt x="1945" y="3876"/>
                  </a:lnTo>
                  <a:lnTo>
                    <a:pt x="1945" y="3875"/>
                  </a:lnTo>
                  <a:lnTo>
                    <a:pt x="1944" y="3875"/>
                  </a:lnTo>
                  <a:lnTo>
                    <a:pt x="1944" y="3873"/>
                  </a:lnTo>
                  <a:lnTo>
                    <a:pt x="1935" y="3879"/>
                  </a:lnTo>
                  <a:lnTo>
                    <a:pt x="1925" y="3880"/>
                  </a:lnTo>
                  <a:lnTo>
                    <a:pt x="1917" y="3880"/>
                  </a:lnTo>
                  <a:lnTo>
                    <a:pt x="1908" y="3879"/>
                  </a:lnTo>
                  <a:lnTo>
                    <a:pt x="1900" y="3877"/>
                  </a:lnTo>
                  <a:lnTo>
                    <a:pt x="1892" y="3879"/>
                  </a:lnTo>
                  <a:lnTo>
                    <a:pt x="1887" y="3879"/>
                  </a:lnTo>
                  <a:lnTo>
                    <a:pt x="1883" y="3880"/>
                  </a:lnTo>
                  <a:lnTo>
                    <a:pt x="1879" y="3883"/>
                  </a:lnTo>
                  <a:lnTo>
                    <a:pt x="1875" y="3886"/>
                  </a:lnTo>
                  <a:lnTo>
                    <a:pt x="1854" y="3884"/>
                  </a:lnTo>
                  <a:lnTo>
                    <a:pt x="1833" y="3884"/>
                  </a:lnTo>
                  <a:lnTo>
                    <a:pt x="1812" y="3887"/>
                  </a:lnTo>
                  <a:lnTo>
                    <a:pt x="1791" y="3890"/>
                  </a:lnTo>
                  <a:lnTo>
                    <a:pt x="1770" y="3893"/>
                  </a:lnTo>
                  <a:lnTo>
                    <a:pt x="1749" y="3893"/>
                  </a:lnTo>
                  <a:lnTo>
                    <a:pt x="1737" y="3893"/>
                  </a:lnTo>
                  <a:lnTo>
                    <a:pt x="1727" y="3890"/>
                  </a:lnTo>
                  <a:lnTo>
                    <a:pt x="1718" y="3889"/>
                  </a:lnTo>
                  <a:lnTo>
                    <a:pt x="1706" y="3884"/>
                  </a:lnTo>
                  <a:lnTo>
                    <a:pt x="1699" y="3887"/>
                  </a:lnTo>
                  <a:lnTo>
                    <a:pt x="1694" y="3890"/>
                  </a:lnTo>
                  <a:lnTo>
                    <a:pt x="1687" y="3891"/>
                  </a:lnTo>
                  <a:lnTo>
                    <a:pt x="1681" y="3891"/>
                  </a:lnTo>
                  <a:lnTo>
                    <a:pt x="1669" y="3890"/>
                  </a:lnTo>
                  <a:lnTo>
                    <a:pt x="1656" y="3887"/>
                  </a:lnTo>
                  <a:lnTo>
                    <a:pt x="1643" y="3883"/>
                  </a:lnTo>
                  <a:lnTo>
                    <a:pt x="1631" y="3880"/>
                  </a:lnTo>
                  <a:lnTo>
                    <a:pt x="1617" y="3877"/>
                  </a:lnTo>
                  <a:lnTo>
                    <a:pt x="1603" y="3877"/>
                  </a:lnTo>
                  <a:lnTo>
                    <a:pt x="1598" y="3873"/>
                  </a:lnTo>
                  <a:lnTo>
                    <a:pt x="1580" y="3870"/>
                  </a:lnTo>
                  <a:lnTo>
                    <a:pt x="1563" y="3868"/>
                  </a:lnTo>
                  <a:lnTo>
                    <a:pt x="1546" y="3863"/>
                  </a:lnTo>
                  <a:lnTo>
                    <a:pt x="1530" y="3859"/>
                  </a:lnTo>
                  <a:lnTo>
                    <a:pt x="1513" y="3855"/>
                  </a:lnTo>
                  <a:lnTo>
                    <a:pt x="1495" y="3852"/>
                  </a:lnTo>
                  <a:lnTo>
                    <a:pt x="1478" y="3849"/>
                  </a:lnTo>
                  <a:lnTo>
                    <a:pt x="1459" y="3848"/>
                  </a:lnTo>
                  <a:lnTo>
                    <a:pt x="1452" y="3844"/>
                  </a:lnTo>
                  <a:lnTo>
                    <a:pt x="1445" y="3839"/>
                  </a:lnTo>
                  <a:lnTo>
                    <a:pt x="1438" y="3838"/>
                  </a:lnTo>
                  <a:lnTo>
                    <a:pt x="1431" y="3835"/>
                  </a:lnTo>
                  <a:lnTo>
                    <a:pt x="1423" y="3834"/>
                  </a:lnTo>
                  <a:lnTo>
                    <a:pt x="1416" y="3831"/>
                  </a:lnTo>
                  <a:lnTo>
                    <a:pt x="1409" y="3828"/>
                  </a:lnTo>
                  <a:lnTo>
                    <a:pt x="1402" y="3824"/>
                  </a:lnTo>
                  <a:lnTo>
                    <a:pt x="1394" y="3825"/>
                  </a:lnTo>
                  <a:lnTo>
                    <a:pt x="1387" y="3825"/>
                  </a:lnTo>
                  <a:lnTo>
                    <a:pt x="1380" y="3824"/>
                  </a:lnTo>
                  <a:lnTo>
                    <a:pt x="1374" y="3823"/>
                  </a:lnTo>
                  <a:lnTo>
                    <a:pt x="1360" y="3818"/>
                  </a:lnTo>
                  <a:lnTo>
                    <a:pt x="1347" y="3813"/>
                  </a:lnTo>
                  <a:lnTo>
                    <a:pt x="1336" y="3807"/>
                  </a:lnTo>
                  <a:lnTo>
                    <a:pt x="1323" y="3803"/>
                  </a:lnTo>
                  <a:lnTo>
                    <a:pt x="1316" y="3802"/>
                  </a:lnTo>
                  <a:lnTo>
                    <a:pt x="1309" y="3802"/>
                  </a:lnTo>
                  <a:lnTo>
                    <a:pt x="1302" y="3802"/>
                  </a:lnTo>
                  <a:lnTo>
                    <a:pt x="1295" y="3803"/>
                  </a:lnTo>
                  <a:lnTo>
                    <a:pt x="1288" y="3814"/>
                  </a:lnTo>
                  <a:lnTo>
                    <a:pt x="1284" y="3827"/>
                  </a:lnTo>
                  <a:lnTo>
                    <a:pt x="1281" y="3839"/>
                  </a:lnTo>
                  <a:lnTo>
                    <a:pt x="1281" y="3852"/>
                  </a:lnTo>
                  <a:lnTo>
                    <a:pt x="1280" y="3865"/>
                  </a:lnTo>
                  <a:lnTo>
                    <a:pt x="1280" y="3877"/>
                  </a:lnTo>
                  <a:lnTo>
                    <a:pt x="1277" y="3891"/>
                  </a:lnTo>
                  <a:lnTo>
                    <a:pt x="1274" y="3904"/>
                  </a:lnTo>
                  <a:lnTo>
                    <a:pt x="1269" y="3905"/>
                  </a:lnTo>
                  <a:lnTo>
                    <a:pt x="1264" y="3907"/>
                  </a:lnTo>
                  <a:lnTo>
                    <a:pt x="1259" y="3908"/>
                  </a:lnTo>
                  <a:lnTo>
                    <a:pt x="1253" y="3908"/>
                  </a:lnTo>
                  <a:lnTo>
                    <a:pt x="1249" y="3910"/>
                  </a:lnTo>
                  <a:lnTo>
                    <a:pt x="1243" y="3911"/>
                  </a:lnTo>
                  <a:lnTo>
                    <a:pt x="1239" y="3914"/>
                  </a:lnTo>
                  <a:lnTo>
                    <a:pt x="1235" y="3918"/>
                  </a:lnTo>
                  <a:lnTo>
                    <a:pt x="1214" y="3921"/>
                  </a:lnTo>
                  <a:lnTo>
                    <a:pt x="1193" y="3922"/>
                  </a:lnTo>
                  <a:lnTo>
                    <a:pt x="1173" y="3924"/>
                  </a:lnTo>
                  <a:lnTo>
                    <a:pt x="1154" y="3925"/>
                  </a:lnTo>
                  <a:lnTo>
                    <a:pt x="1134" y="3926"/>
                  </a:lnTo>
                  <a:lnTo>
                    <a:pt x="1116" y="3931"/>
                  </a:lnTo>
                  <a:lnTo>
                    <a:pt x="1096" y="3936"/>
                  </a:lnTo>
                  <a:lnTo>
                    <a:pt x="1078" y="3945"/>
                  </a:lnTo>
                  <a:lnTo>
                    <a:pt x="1055" y="3945"/>
                  </a:lnTo>
                  <a:lnTo>
                    <a:pt x="1033" y="3948"/>
                  </a:lnTo>
                  <a:lnTo>
                    <a:pt x="1010" y="3949"/>
                  </a:lnTo>
                  <a:lnTo>
                    <a:pt x="989" y="3953"/>
                  </a:lnTo>
                  <a:lnTo>
                    <a:pt x="967" y="3956"/>
                  </a:lnTo>
                  <a:lnTo>
                    <a:pt x="945" y="3959"/>
                  </a:lnTo>
                  <a:lnTo>
                    <a:pt x="923" y="3962"/>
                  </a:lnTo>
                  <a:lnTo>
                    <a:pt x="901" y="3963"/>
                  </a:lnTo>
                  <a:lnTo>
                    <a:pt x="887" y="3970"/>
                  </a:lnTo>
                  <a:lnTo>
                    <a:pt x="873" y="3974"/>
                  </a:lnTo>
                  <a:lnTo>
                    <a:pt x="859" y="3977"/>
                  </a:lnTo>
                  <a:lnTo>
                    <a:pt x="844" y="3978"/>
                  </a:lnTo>
                  <a:lnTo>
                    <a:pt x="829" y="3980"/>
                  </a:lnTo>
                  <a:lnTo>
                    <a:pt x="814" y="3981"/>
                  </a:lnTo>
                  <a:lnTo>
                    <a:pt x="800" y="3984"/>
                  </a:lnTo>
                  <a:lnTo>
                    <a:pt x="786" y="3988"/>
                  </a:lnTo>
                  <a:lnTo>
                    <a:pt x="768" y="3990"/>
                  </a:lnTo>
                  <a:lnTo>
                    <a:pt x="751" y="3994"/>
                  </a:lnTo>
                  <a:lnTo>
                    <a:pt x="734" y="3998"/>
                  </a:lnTo>
                  <a:lnTo>
                    <a:pt x="717" y="4002"/>
                  </a:lnTo>
                  <a:lnTo>
                    <a:pt x="700" y="4008"/>
                  </a:lnTo>
                  <a:lnTo>
                    <a:pt x="684" y="4012"/>
                  </a:lnTo>
                  <a:lnTo>
                    <a:pt x="665" y="4013"/>
                  </a:lnTo>
                  <a:lnTo>
                    <a:pt x="647" y="4015"/>
                  </a:lnTo>
                  <a:lnTo>
                    <a:pt x="640" y="4021"/>
                  </a:lnTo>
                  <a:lnTo>
                    <a:pt x="632" y="4023"/>
                  </a:lnTo>
                  <a:lnTo>
                    <a:pt x="622" y="4026"/>
                  </a:lnTo>
                  <a:lnTo>
                    <a:pt x="612" y="4026"/>
                  </a:lnTo>
                  <a:lnTo>
                    <a:pt x="602" y="4028"/>
                  </a:lnTo>
                  <a:lnTo>
                    <a:pt x="594" y="4028"/>
                  </a:lnTo>
                  <a:lnTo>
                    <a:pt x="584" y="4030"/>
                  </a:lnTo>
                  <a:lnTo>
                    <a:pt x="577" y="4036"/>
                  </a:lnTo>
                  <a:lnTo>
                    <a:pt x="568" y="4039"/>
                  </a:lnTo>
                  <a:lnTo>
                    <a:pt x="560" y="4042"/>
                  </a:lnTo>
                  <a:lnTo>
                    <a:pt x="550" y="4043"/>
                  </a:lnTo>
                  <a:lnTo>
                    <a:pt x="542" y="4044"/>
                  </a:lnTo>
                  <a:lnTo>
                    <a:pt x="524" y="4044"/>
                  </a:lnTo>
                  <a:lnTo>
                    <a:pt x="505" y="4043"/>
                  </a:lnTo>
                  <a:lnTo>
                    <a:pt x="486" y="4040"/>
                  </a:lnTo>
                  <a:lnTo>
                    <a:pt x="467" y="4039"/>
                  </a:lnTo>
                  <a:lnTo>
                    <a:pt x="451" y="4039"/>
                  </a:lnTo>
                  <a:lnTo>
                    <a:pt x="434" y="4042"/>
                  </a:lnTo>
                  <a:lnTo>
                    <a:pt x="432" y="4042"/>
                  </a:lnTo>
                  <a:lnTo>
                    <a:pt x="431" y="4040"/>
                  </a:lnTo>
                  <a:lnTo>
                    <a:pt x="430" y="4040"/>
                  </a:lnTo>
                  <a:lnTo>
                    <a:pt x="428" y="4039"/>
                  </a:lnTo>
                  <a:lnTo>
                    <a:pt x="427" y="4037"/>
                  </a:lnTo>
                  <a:lnTo>
                    <a:pt x="425" y="4036"/>
                  </a:lnTo>
                  <a:lnTo>
                    <a:pt x="424" y="4035"/>
                  </a:lnTo>
                  <a:lnTo>
                    <a:pt x="423" y="4033"/>
                  </a:lnTo>
                  <a:lnTo>
                    <a:pt x="424" y="4029"/>
                  </a:lnTo>
                  <a:lnTo>
                    <a:pt x="424" y="4025"/>
                  </a:lnTo>
                  <a:lnTo>
                    <a:pt x="424" y="4021"/>
                  </a:lnTo>
                  <a:lnTo>
                    <a:pt x="421" y="4016"/>
                  </a:lnTo>
                  <a:lnTo>
                    <a:pt x="420" y="4012"/>
                  </a:lnTo>
                  <a:lnTo>
                    <a:pt x="417" y="4008"/>
                  </a:lnTo>
                  <a:lnTo>
                    <a:pt x="416" y="4004"/>
                  </a:lnTo>
                  <a:lnTo>
                    <a:pt x="414" y="3999"/>
                  </a:lnTo>
                  <a:lnTo>
                    <a:pt x="407" y="3967"/>
                  </a:lnTo>
                  <a:lnTo>
                    <a:pt x="399" y="3934"/>
                  </a:lnTo>
                  <a:lnTo>
                    <a:pt x="393" y="3900"/>
                  </a:lnTo>
                  <a:lnTo>
                    <a:pt x="387" y="3865"/>
                  </a:lnTo>
                  <a:lnTo>
                    <a:pt x="383" y="3831"/>
                  </a:lnTo>
                  <a:lnTo>
                    <a:pt x="380" y="3796"/>
                  </a:lnTo>
                  <a:lnTo>
                    <a:pt x="379" y="3761"/>
                  </a:lnTo>
                  <a:lnTo>
                    <a:pt x="378" y="3726"/>
                  </a:lnTo>
                  <a:lnTo>
                    <a:pt x="376" y="3712"/>
                  </a:lnTo>
                  <a:lnTo>
                    <a:pt x="373" y="3698"/>
                  </a:lnTo>
                  <a:lnTo>
                    <a:pt x="371" y="3684"/>
                  </a:lnTo>
                  <a:lnTo>
                    <a:pt x="368" y="3670"/>
                  </a:lnTo>
                  <a:lnTo>
                    <a:pt x="365" y="3656"/>
                  </a:lnTo>
                  <a:lnTo>
                    <a:pt x="361" y="3642"/>
                  </a:lnTo>
                  <a:lnTo>
                    <a:pt x="359" y="3628"/>
                  </a:lnTo>
                  <a:lnTo>
                    <a:pt x="357" y="3614"/>
                  </a:lnTo>
                  <a:lnTo>
                    <a:pt x="351" y="3609"/>
                  </a:lnTo>
                  <a:lnTo>
                    <a:pt x="344" y="3607"/>
                  </a:lnTo>
                  <a:lnTo>
                    <a:pt x="337" y="3604"/>
                  </a:lnTo>
                  <a:lnTo>
                    <a:pt x="331" y="3602"/>
                  </a:lnTo>
                  <a:lnTo>
                    <a:pt x="324" y="3602"/>
                  </a:lnTo>
                  <a:lnTo>
                    <a:pt x="317" y="3601"/>
                  </a:lnTo>
                  <a:lnTo>
                    <a:pt x="310" y="3600"/>
                  </a:lnTo>
                  <a:lnTo>
                    <a:pt x="303" y="3597"/>
                  </a:lnTo>
                  <a:lnTo>
                    <a:pt x="282" y="3587"/>
                  </a:lnTo>
                  <a:lnTo>
                    <a:pt x="261" y="3576"/>
                  </a:lnTo>
                  <a:lnTo>
                    <a:pt x="242" y="3564"/>
                  </a:lnTo>
                  <a:lnTo>
                    <a:pt x="221" y="3553"/>
                  </a:lnTo>
                  <a:lnTo>
                    <a:pt x="201" y="3542"/>
                  </a:lnTo>
                  <a:lnTo>
                    <a:pt x="180" y="3529"/>
                  </a:lnTo>
                  <a:lnTo>
                    <a:pt x="160" y="3518"/>
                  </a:lnTo>
                  <a:lnTo>
                    <a:pt x="139" y="3507"/>
                  </a:lnTo>
                  <a:lnTo>
                    <a:pt x="119" y="3490"/>
                  </a:lnTo>
                  <a:lnTo>
                    <a:pt x="101" y="3472"/>
                  </a:lnTo>
                  <a:lnTo>
                    <a:pt x="82" y="3454"/>
                  </a:lnTo>
                  <a:lnTo>
                    <a:pt x="65" y="3434"/>
                  </a:lnTo>
                  <a:lnTo>
                    <a:pt x="56" y="3424"/>
                  </a:lnTo>
                  <a:lnTo>
                    <a:pt x="49" y="3413"/>
                  </a:lnTo>
                  <a:lnTo>
                    <a:pt x="44" y="3403"/>
                  </a:lnTo>
                  <a:lnTo>
                    <a:pt x="38" y="3392"/>
                  </a:lnTo>
                  <a:lnTo>
                    <a:pt x="32" y="3379"/>
                  </a:lnTo>
                  <a:lnTo>
                    <a:pt x="30" y="3368"/>
                  </a:lnTo>
                  <a:lnTo>
                    <a:pt x="27" y="3355"/>
                  </a:lnTo>
                  <a:lnTo>
                    <a:pt x="27" y="3343"/>
                  </a:lnTo>
                  <a:lnTo>
                    <a:pt x="27" y="3337"/>
                  </a:lnTo>
                  <a:lnTo>
                    <a:pt x="25" y="3332"/>
                  </a:lnTo>
                  <a:lnTo>
                    <a:pt x="25" y="3327"/>
                  </a:lnTo>
                  <a:lnTo>
                    <a:pt x="24" y="3323"/>
                  </a:lnTo>
                  <a:lnTo>
                    <a:pt x="21" y="3319"/>
                  </a:lnTo>
                  <a:lnTo>
                    <a:pt x="18" y="3315"/>
                  </a:lnTo>
                  <a:lnTo>
                    <a:pt x="16" y="3312"/>
                  </a:lnTo>
                  <a:lnTo>
                    <a:pt x="11" y="3308"/>
                  </a:lnTo>
                  <a:lnTo>
                    <a:pt x="7" y="3295"/>
                  </a:lnTo>
                  <a:lnTo>
                    <a:pt x="4" y="3280"/>
                  </a:lnTo>
                  <a:lnTo>
                    <a:pt x="3" y="3266"/>
                  </a:lnTo>
                  <a:lnTo>
                    <a:pt x="2" y="3250"/>
                  </a:lnTo>
                  <a:lnTo>
                    <a:pt x="0" y="3221"/>
                  </a:lnTo>
                  <a:lnTo>
                    <a:pt x="2" y="3190"/>
                  </a:lnTo>
                  <a:lnTo>
                    <a:pt x="4" y="3159"/>
                  </a:lnTo>
                  <a:lnTo>
                    <a:pt x="7" y="3128"/>
                  </a:lnTo>
                  <a:lnTo>
                    <a:pt x="10" y="3097"/>
                  </a:lnTo>
                  <a:lnTo>
                    <a:pt x="11" y="3068"/>
                  </a:lnTo>
                  <a:lnTo>
                    <a:pt x="18" y="3012"/>
                  </a:lnTo>
                  <a:lnTo>
                    <a:pt x="25" y="2954"/>
                  </a:lnTo>
                  <a:lnTo>
                    <a:pt x="30" y="2897"/>
                  </a:lnTo>
                  <a:lnTo>
                    <a:pt x="35" y="2839"/>
                  </a:lnTo>
                  <a:lnTo>
                    <a:pt x="40" y="2781"/>
                  </a:lnTo>
                  <a:lnTo>
                    <a:pt x="45" y="2724"/>
                  </a:lnTo>
                  <a:lnTo>
                    <a:pt x="49" y="2666"/>
                  </a:lnTo>
                  <a:lnTo>
                    <a:pt x="56" y="2612"/>
                  </a:lnTo>
                  <a:lnTo>
                    <a:pt x="61" y="2596"/>
                  </a:lnTo>
                  <a:lnTo>
                    <a:pt x="63" y="2582"/>
                  </a:lnTo>
                  <a:lnTo>
                    <a:pt x="65" y="2568"/>
                  </a:lnTo>
                  <a:lnTo>
                    <a:pt x="65" y="2553"/>
                  </a:lnTo>
                  <a:lnTo>
                    <a:pt x="65" y="2537"/>
                  </a:lnTo>
                  <a:lnTo>
                    <a:pt x="65" y="2522"/>
                  </a:lnTo>
                  <a:lnTo>
                    <a:pt x="65" y="2506"/>
                  </a:lnTo>
                  <a:lnTo>
                    <a:pt x="68" y="2491"/>
                  </a:lnTo>
                  <a:lnTo>
                    <a:pt x="68" y="2471"/>
                  </a:lnTo>
                  <a:lnTo>
                    <a:pt x="68" y="2449"/>
                  </a:lnTo>
                  <a:lnTo>
                    <a:pt x="69" y="2428"/>
                  </a:lnTo>
                  <a:lnTo>
                    <a:pt x="70" y="2407"/>
                  </a:lnTo>
                  <a:lnTo>
                    <a:pt x="69" y="2384"/>
                  </a:lnTo>
                  <a:lnTo>
                    <a:pt x="68" y="2363"/>
                  </a:lnTo>
                  <a:lnTo>
                    <a:pt x="65" y="2353"/>
                  </a:lnTo>
                  <a:lnTo>
                    <a:pt x="62" y="2344"/>
                  </a:lnTo>
                  <a:lnTo>
                    <a:pt x="58" y="2332"/>
                  </a:lnTo>
                  <a:lnTo>
                    <a:pt x="54" y="2323"/>
                  </a:lnTo>
                  <a:lnTo>
                    <a:pt x="49" y="2307"/>
                  </a:lnTo>
                  <a:lnTo>
                    <a:pt x="47" y="2290"/>
                  </a:lnTo>
                  <a:lnTo>
                    <a:pt x="45" y="2273"/>
                  </a:lnTo>
                  <a:lnTo>
                    <a:pt x="42" y="2257"/>
                  </a:lnTo>
                  <a:lnTo>
                    <a:pt x="41" y="2240"/>
                  </a:lnTo>
                  <a:lnTo>
                    <a:pt x="41" y="2223"/>
                  </a:lnTo>
                  <a:lnTo>
                    <a:pt x="40" y="2206"/>
                  </a:lnTo>
                  <a:lnTo>
                    <a:pt x="37" y="2189"/>
                  </a:lnTo>
                  <a:lnTo>
                    <a:pt x="44" y="2174"/>
                  </a:lnTo>
                  <a:lnTo>
                    <a:pt x="48" y="2157"/>
                  </a:lnTo>
                  <a:lnTo>
                    <a:pt x="51" y="2140"/>
                  </a:lnTo>
                  <a:lnTo>
                    <a:pt x="55" y="2123"/>
                  </a:lnTo>
                  <a:lnTo>
                    <a:pt x="58" y="2115"/>
                  </a:lnTo>
                  <a:lnTo>
                    <a:pt x="61" y="2106"/>
                  </a:lnTo>
                  <a:lnTo>
                    <a:pt x="65" y="2099"/>
                  </a:lnTo>
                  <a:lnTo>
                    <a:pt x="69" y="2091"/>
                  </a:lnTo>
                  <a:lnTo>
                    <a:pt x="73" y="2085"/>
                  </a:lnTo>
                  <a:lnTo>
                    <a:pt x="80" y="2080"/>
                  </a:lnTo>
                  <a:lnTo>
                    <a:pt x="87" y="2074"/>
                  </a:lnTo>
                  <a:lnTo>
                    <a:pt x="97" y="2070"/>
                  </a:lnTo>
                  <a:lnTo>
                    <a:pt x="125" y="2056"/>
                  </a:lnTo>
                  <a:lnTo>
                    <a:pt x="155" y="2042"/>
                  </a:lnTo>
                  <a:lnTo>
                    <a:pt x="183" y="2028"/>
                  </a:lnTo>
                  <a:lnTo>
                    <a:pt x="211" y="2014"/>
                  </a:lnTo>
                  <a:lnTo>
                    <a:pt x="240" y="1998"/>
                  </a:lnTo>
                  <a:lnTo>
                    <a:pt x="268" y="1984"/>
                  </a:lnTo>
                  <a:lnTo>
                    <a:pt x="296" y="1970"/>
                  </a:lnTo>
                  <a:lnTo>
                    <a:pt x="324" y="1956"/>
                  </a:lnTo>
                  <a:lnTo>
                    <a:pt x="343" y="1945"/>
                  </a:lnTo>
                  <a:lnTo>
                    <a:pt x="359" y="1932"/>
                  </a:lnTo>
                  <a:lnTo>
                    <a:pt x="376" y="1920"/>
                  </a:lnTo>
                  <a:lnTo>
                    <a:pt x="393" y="1906"/>
                  </a:lnTo>
                  <a:lnTo>
                    <a:pt x="409" y="1892"/>
                  </a:lnTo>
                  <a:lnTo>
                    <a:pt x="425" y="1879"/>
                  </a:lnTo>
                  <a:lnTo>
                    <a:pt x="442" y="1868"/>
                  </a:lnTo>
                  <a:lnTo>
                    <a:pt x="459" y="1857"/>
                  </a:lnTo>
                  <a:lnTo>
                    <a:pt x="480" y="1837"/>
                  </a:lnTo>
                  <a:lnTo>
                    <a:pt x="503" y="1820"/>
                  </a:lnTo>
                  <a:lnTo>
                    <a:pt x="524" y="1803"/>
                  </a:lnTo>
                  <a:lnTo>
                    <a:pt x="546" y="1788"/>
                  </a:lnTo>
                  <a:lnTo>
                    <a:pt x="570" y="1774"/>
                  </a:lnTo>
                  <a:lnTo>
                    <a:pt x="592" y="1758"/>
                  </a:lnTo>
                  <a:lnTo>
                    <a:pt x="615" y="1743"/>
                  </a:lnTo>
                  <a:lnTo>
                    <a:pt x="639" y="1728"/>
                  </a:lnTo>
                  <a:lnTo>
                    <a:pt x="639" y="1725"/>
                  </a:lnTo>
                  <a:lnTo>
                    <a:pt x="640" y="1723"/>
                  </a:lnTo>
                  <a:lnTo>
                    <a:pt x="643" y="1722"/>
                  </a:lnTo>
                  <a:lnTo>
                    <a:pt x="646" y="1722"/>
                  </a:lnTo>
                  <a:lnTo>
                    <a:pt x="648" y="1722"/>
                  </a:lnTo>
                  <a:lnTo>
                    <a:pt x="651" y="1722"/>
                  </a:lnTo>
                  <a:lnTo>
                    <a:pt x="653" y="1721"/>
                  </a:lnTo>
                  <a:lnTo>
                    <a:pt x="655" y="1719"/>
                  </a:lnTo>
                  <a:lnTo>
                    <a:pt x="658" y="1715"/>
                  </a:lnTo>
                  <a:lnTo>
                    <a:pt x="663" y="1712"/>
                  </a:lnTo>
                  <a:lnTo>
                    <a:pt x="667" y="1709"/>
                  </a:lnTo>
                  <a:lnTo>
                    <a:pt x="670" y="1707"/>
                  </a:lnTo>
                  <a:lnTo>
                    <a:pt x="674" y="1705"/>
                  </a:lnTo>
                  <a:lnTo>
                    <a:pt x="678" y="1704"/>
                  </a:lnTo>
                  <a:lnTo>
                    <a:pt x="684" y="1702"/>
                  </a:lnTo>
                  <a:lnTo>
                    <a:pt x="688" y="1701"/>
                  </a:lnTo>
                  <a:lnTo>
                    <a:pt x="696" y="1691"/>
                  </a:lnTo>
                  <a:lnTo>
                    <a:pt x="705" y="1684"/>
                  </a:lnTo>
                  <a:lnTo>
                    <a:pt x="713" y="1676"/>
                  </a:lnTo>
                  <a:lnTo>
                    <a:pt x="723" y="1669"/>
                  </a:lnTo>
                  <a:lnTo>
                    <a:pt x="742" y="1657"/>
                  </a:lnTo>
                  <a:lnTo>
                    <a:pt x="762" y="1646"/>
                  </a:lnTo>
                  <a:lnTo>
                    <a:pt x="783" y="1636"/>
                  </a:lnTo>
                  <a:lnTo>
                    <a:pt x="803" y="1625"/>
                  </a:lnTo>
                  <a:lnTo>
                    <a:pt x="824" y="1614"/>
                  </a:lnTo>
                  <a:lnTo>
                    <a:pt x="844" y="1603"/>
                  </a:lnTo>
                  <a:lnTo>
                    <a:pt x="839" y="1596"/>
                  </a:lnTo>
                  <a:lnTo>
                    <a:pt x="836" y="1590"/>
                  </a:lnTo>
                  <a:lnTo>
                    <a:pt x="834" y="1583"/>
                  </a:lnTo>
                  <a:lnTo>
                    <a:pt x="831" y="1577"/>
                  </a:lnTo>
                  <a:lnTo>
                    <a:pt x="828" y="1570"/>
                  </a:lnTo>
                  <a:lnTo>
                    <a:pt x="824" y="1565"/>
                  </a:lnTo>
                  <a:lnTo>
                    <a:pt x="820" y="1559"/>
                  </a:lnTo>
                  <a:lnTo>
                    <a:pt x="815" y="1554"/>
                  </a:lnTo>
                  <a:lnTo>
                    <a:pt x="789" y="1519"/>
                  </a:lnTo>
                  <a:lnTo>
                    <a:pt x="764" y="1483"/>
                  </a:lnTo>
                  <a:lnTo>
                    <a:pt x="740" y="1447"/>
                  </a:lnTo>
                  <a:lnTo>
                    <a:pt x="717" y="1409"/>
                  </a:lnTo>
                  <a:lnTo>
                    <a:pt x="698" y="1371"/>
                  </a:lnTo>
                  <a:lnTo>
                    <a:pt x="679" y="1332"/>
                  </a:lnTo>
                  <a:lnTo>
                    <a:pt x="664" y="1293"/>
                  </a:lnTo>
                  <a:lnTo>
                    <a:pt x="648" y="1253"/>
                  </a:lnTo>
                  <a:lnTo>
                    <a:pt x="639" y="1246"/>
                  </a:lnTo>
                  <a:lnTo>
                    <a:pt x="629" y="1239"/>
                  </a:lnTo>
                  <a:lnTo>
                    <a:pt x="622" y="1231"/>
                  </a:lnTo>
                  <a:lnTo>
                    <a:pt x="616" y="1222"/>
                  </a:lnTo>
                  <a:lnTo>
                    <a:pt x="605" y="1204"/>
                  </a:lnTo>
                  <a:lnTo>
                    <a:pt x="598" y="1185"/>
                  </a:lnTo>
                  <a:lnTo>
                    <a:pt x="590" y="1165"/>
                  </a:lnTo>
                  <a:lnTo>
                    <a:pt x="581" y="1145"/>
                  </a:lnTo>
                  <a:lnTo>
                    <a:pt x="576" y="1137"/>
                  </a:lnTo>
                  <a:lnTo>
                    <a:pt x="570" y="1128"/>
                  </a:lnTo>
                  <a:lnTo>
                    <a:pt x="561" y="1121"/>
                  </a:lnTo>
                  <a:lnTo>
                    <a:pt x="553" y="1114"/>
                  </a:lnTo>
                  <a:lnTo>
                    <a:pt x="546" y="1102"/>
                  </a:lnTo>
                  <a:lnTo>
                    <a:pt x="539" y="1091"/>
                  </a:lnTo>
                  <a:lnTo>
                    <a:pt x="531" y="1079"/>
                  </a:lnTo>
                  <a:lnTo>
                    <a:pt x="522" y="1068"/>
                  </a:lnTo>
                  <a:lnTo>
                    <a:pt x="515" y="1057"/>
                  </a:lnTo>
                  <a:lnTo>
                    <a:pt x="508" y="1044"/>
                  </a:lnTo>
                  <a:lnTo>
                    <a:pt x="504" y="1032"/>
                  </a:lnTo>
                  <a:lnTo>
                    <a:pt x="503" y="1018"/>
                  </a:lnTo>
                  <a:lnTo>
                    <a:pt x="498" y="1013"/>
                  </a:lnTo>
                  <a:lnTo>
                    <a:pt x="496" y="1008"/>
                  </a:lnTo>
                  <a:lnTo>
                    <a:pt x="494" y="1002"/>
                  </a:lnTo>
                  <a:lnTo>
                    <a:pt x="494" y="995"/>
                  </a:lnTo>
                  <a:lnTo>
                    <a:pt x="493" y="989"/>
                  </a:lnTo>
                  <a:lnTo>
                    <a:pt x="493" y="982"/>
                  </a:lnTo>
                  <a:lnTo>
                    <a:pt x="493" y="977"/>
                  </a:lnTo>
                  <a:lnTo>
                    <a:pt x="491" y="971"/>
                  </a:lnTo>
                  <a:lnTo>
                    <a:pt x="493" y="940"/>
                  </a:lnTo>
                  <a:lnTo>
                    <a:pt x="497" y="911"/>
                  </a:lnTo>
                  <a:lnTo>
                    <a:pt x="503" y="881"/>
                  </a:lnTo>
                  <a:lnTo>
                    <a:pt x="510" y="852"/>
                  </a:lnTo>
                  <a:lnTo>
                    <a:pt x="517" y="824"/>
                  </a:lnTo>
                  <a:lnTo>
                    <a:pt x="522" y="794"/>
                  </a:lnTo>
                  <a:lnTo>
                    <a:pt x="528" y="765"/>
                  </a:lnTo>
                  <a:lnTo>
                    <a:pt x="532" y="734"/>
                  </a:lnTo>
                  <a:lnTo>
                    <a:pt x="543" y="692"/>
                  </a:lnTo>
                  <a:lnTo>
                    <a:pt x="557" y="649"/>
                  </a:lnTo>
                  <a:lnTo>
                    <a:pt x="570" y="604"/>
                  </a:lnTo>
                  <a:lnTo>
                    <a:pt x="581" y="560"/>
                  </a:lnTo>
                  <a:lnTo>
                    <a:pt x="585" y="538"/>
                  </a:lnTo>
                  <a:lnTo>
                    <a:pt x="588" y="514"/>
                  </a:lnTo>
                  <a:lnTo>
                    <a:pt x="590" y="491"/>
                  </a:lnTo>
                  <a:lnTo>
                    <a:pt x="590" y="469"/>
                  </a:lnTo>
                  <a:lnTo>
                    <a:pt x="588" y="446"/>
                  </a:lnTo>
                  <a:lnTo>
                    <a:pt x="585" y="424"/>
                  </a:lnTo>
                  <a:lnTo>
                    <a:pt x="580" y="400"/>
                  </a:lnTo>
                  <a:lnTo>
                    <a:pt x="571" y="378"/>
                  </a:lnTo>
                  <a:lnTo>
                    <a:pt x="571" y="372"/>
                  </a:lnTo>
                  <a:lnTo>
                    <a:pt x="573" y="368"/>
                  </a:lnTo>
                  <a:lnTo>
                    <a:pt x="574" y="364"/>
                  </a:lnTo>
                  <a:lnTo>
                    <a:pt x="577" y="361"/>
                  </a:lnTo>
                  <a:lnTo>
                    <a:pt x="584" y="355"/>
                  </a:lnTo>
                  <a:lnTo>
                    <a:pt x="592" y="352"/>
                  </a:lnTo>
                  <a:lnTo>
                    <a:pt x="601" y="351"/>
                  </a:lnTo>
                  <a:lnTo>
                    <a:pt x="611" y="348"/>
                  </a:lnTo>
                  <a:lnTo>
                    <a:pt x="620" y="347"/>
                  </a:lnTo>
                  <a:lnTo>
                    <a:pt x="627" y="343"/>
                  </a:lnTo>
                  <a:lnTo>
                    <a:pt x="653" y="336"/>
                  </a:lnTo>
                  <a:lnTo>
                    <a:pt x="677" y="330"/>
                  </a:lnTo>
                  <a:lnTo>
                    <a:pt x="702" y="323"/>
                  </a:lnTo>
                  <a:lnTo>
                    <a:pt x="726" y="316"/>
                  </a:lnTo>
                  <a:lnTo>
                    <a:pt x="749" y="308"/>
                  </a:lnTo>
                  <a:lnTo>
                    <a:pt x="773" y="301"/>
                  </a:lnTo>
                  <a:lnTo>
                    <a:pt x="797" y="292"/>
                  </a:lnTo>
                  <a:lnTo>
                    <a:pt x="821" y="284"/>
                  </a:lnTo>
                  <a:lnTo>
                    <a:pt x="827" y="275"/>
                  </a:lnTo>
                  <a:lnTo>
                    <a:pt x="860" y="253"/>
                  </a:lnTo>
                  <a:lnTo>
                    <a:pt x="894" y="229"/>
                  </a:lnTo>
                  <a:lnTo>
                    <a:pt x="926" y="205"/>
                  </a:lnTo>
                  <a:lnTo>
                    <a:pt x="960" y="181"/>
                  </a:lnTo>
                  <a:lnTo>
                    <a:pt x="992" y="157"/>
                  </a:lnTo>
                  <a:lnTo>
                    <a:pt x="1023" y="132"/>
                  </a:lnTo>
                  <a:lnTo>
                    <a:pt x="1055" y="105"/>
                  </a:lnTo>
                  <a:lnTo>
                    <a:pt x="1088" y="80"/>
                  </a:lnTo>
                  <a:lnTo>
                    <a:pt x="1092" y="77"/>
                  </a:lnTo>
                  <a:lnTo>
                    <a:pt x="1096" y="75"/>
                  </a:lnTo>
                  <a:lnTo>
                    <a:pt x="1100" y="72"/>
                  </a:lnTo>
                  <a:lnTo>
                    <a:pt x="1104" y="69"/>
                  </a:lnTo>
                  <a:lnTo>
                    <a:pt x="1109" y="68"/>
                  </a:lnTo>
                  <a:lnTo>
                    <a:pt x="1113" y="65"/>
                  </a:lnTo>
                  <a:lnTo>
                    <a:pt x="1117" y="63"/>
                  </a:lnTo>
                  <a:lnTo>
                    <a:pt x="1123" y="63"/>
                  </a:lnTo>
                  <a:lnTo>
                    <a:pt x="1134" y="72"/>
                  </a:lnTo>
                  <a:lnTo>
                    <a:pt x="1147" y="80"/>
                  </a:lnTo>
                  <a:lnTo>
                    <a:pt x="1159" y="87"/>
                  </a:lnTo>
                  <a:lnTo>
                    <a:pt x="1172" y="94"/>
                  </a:lnTo>
                  <a:lnTo>
                    <a:pt x="1184" y="101"/>
                  </a:lnTo>
                  <a:lnTo>
                    <a:pt x="1199" y="108"/>
                  </a:lnTo>
                  <a:lnTo>
                    <a:pt x="1211" y="115"/>
                  </a:lnTo>
                  <a:lnTo>
                    <a:pt x="1222" y="124"/>
                  </a:lnTo>
                  <a:lnTo>
                    <a:pt x="1235" y="125"/>
                  </a:lnTo>
                  <a:lnTo>
                    <a:pt x="1245" y="129"/>
                  </a:lnTo>
                  <a:lnTo>
                    <a:pt x="1255" y="134"/>
                  </a:lnTo>
                  <a:lnTo>
                    <a:pt x="1264" y="141"/>
                  </a:lnTo>
                  <a:lnTo>
                    <a:pt x="1274" y="146"/>
                  </a:lnTo>
                  <a:lnTo>
                    <a:pt x="1285" y="150"/>
                  </a:lnTo>
                  <a:lnTo>
                    <a:pt x="1290" y="153"/>
                  </a:lnTo>
                  <a:lnTo>
                    <a:pt x="1295" y="153"/>
                  </a:lnTo>
                  <a:lnTo>
                    <a:pt x="1302" y="155"/>
                  </a:lnTo>
                  <a:lnTo>
                    <a:pt x="1308" y="155"/>
                  </a:lnTo>
                  <a:lnTo>
                    <a:pt x="1319" y="157"/>
                  </a:lnTo>
                  <a:lnTo>
                    <a:pt x="1329" y="163"/>
                  </a:lnTo>
                  <a:lnTo>
                    <a:pt x="1339" y="169"/>
                  </a:lnTo>
                  <a:lnTo>
                    <a:pt x="1350" y="176"/>
                  </a:lnTo>
                  <a:lnTo>
                    <a:pt x="1360" y="181"/>
                  </a:lnTo>
                  <a:lnTo>
                    <a:pt x="1370" y="185"/>
                  </a:lnTo>
                  <a:lnTo>
                    <a:pt x="1375" y="187"/>
                  </a:lnTo>
                  <a:lnTo>
                    <a:pt x="1381" y="188"/>
                  </a:lnTo>
                  <a:lnTo>
                    <a:pt x="1387" y="188"/>
                  </a:lnTo>
                  <a:lnTo>
                    <a:pt x="1394" y="187"/>
                  </a:lnTo>
                  <a:lnTo>
                    <a:pt x="1406" y="176"/>
                  </a:lnTo>
                  <a:lnTo>
                    <a:pt x="1419" y="167"/>
                  </a:lnTo>
                  <a:lnTo>
                    <a:pt x="1433" y="160"/>
                  </a:lnTo>
                  <a:lnTo>
                    <a:pt x="1447" y="155"/>
                  </a:lnTo>
                  <a:lnTo>
                    <a:pt x="1461" y="148"/>
                  </a:lnTo>
                  <a:lnTo>
                    <a:pt x="1475" y="141"/>
                  </a:lnTo>
                  <a:lnTo>
                    <a:pt x="1489" y="134"/>
                  </a:lnTo>
                  <a:lnTo>
                    <a:pt x="1502" y="124"/>
                  </a:lnTo>
                  <a:lnTo>
                    <a:pt x="1513" y="121"/>
                  </a:lnTo>
                  <a:lnTo>
                    <a:pt x="1523" y="117"/>
                  </a:lnTo>
                  <a:lnTo>
                    <a:pt x="1532" y="112"/>
                  </a:lnTo>
                  <a:lnTo>
                    <a:pt x="1542" y="108"/>
                  </a:lnTo>
                  <a:lnTo>
                    <a:pt x="1552" y="103"/>
                  </a:lnTo>
                  <a:lnTo>
                    <a:pt x="1562" y="98"/>
                  </a:lnTo>
                  <a:lnTo>
                    <a:pt x="1570" y="93"/>
                  </a:lnTo>
                  <a:lnTo>
                    <a:pt x="1580" y="87"/>
                  </a:lnTo>
                  <a:lnTo>
                    <a:pt x="1594" y="86"/>
                  </a:lnTo>
                  <a:lnTo>
                    <a:pt x="1607" y="83"/>
                  </a:lnTo>
                  <a:lnTo>
                    <a:pt x="1619" y="79"/>
                  </a:lnTo>
                  <a:lnTo>
                    <a:pt x="1632" y="73"/>
                  </a:lnTo>
                  <a:lnTo>
                    <a:pt x="1656" y="63"/>
                  </a:lnTo>
                  <a:lnTo>
                    <a:pt x="1680" y="51"/>
                  </a:lnTo>
                  <a:lnTo>
                    <a:pt x="1704" y="38"/>
                  </a:lnTo>
                  <a:lnTo>
                    <a:pt x="1727" y="27"/>
                  </a:lnTo>
                  <a:lnTo>
                    <a:pt x="1740" y="23"/>
                  </a:lnTo>
                  <a:lnTo>
                    <a:pt x="1753" y="18"/>
                  </a:lnTo>
                  <a:lnTo>
                    <a:pt x="1765" y="14"/>
                  </a:lnTo>
                  <a:lnTo>
                    <a:pt x="1779" y="11"/>
                  </a:lnTo>
                  <a:lnTo>
                    <a:pt x="1784" y="9"/>
                  </a:lnTo>
                  <a:lnTo>
                    <a:pt x="1789" y="7"/>
                  </a:lnTo>
                  <a:lnTo>
                    <a:pt x="1795" y="6"/>
                  </a:lnTo>
                  <a:lnTo>
                    <a:pt x="1800" y="6"/>
                  </a:lnTo>
                  <a:lnTo>
                    <a:pt x="1806" y="6"/>
                  </a:lnTo>
                  <a:lnTo>
                    <a:pt x="1812" y="4"/>
                  </a:lnTo>
                  <a:lnTo>
                    <a:pt x="1817" y="3"/>
                  </a:lnTo>
                  <a:lnTo>
                    <a:pt x="1821" y="0"/>
                  </a:lnTo>
                  <a:lnTo>
                    <a:pt x="1829" y="0"/>
                  </a:lnTo>
                  <a:lnTo>
                    <a:pt x="1836" y="2"/>
                  </a:lnTo>
                  <a:lnTo>
                    <a:pt x="1843" y="3"/>
                  </a:lnTo>
                  <a:lnTo>
                    <a:pt x="1850" y="7"/>
                  </a:lnTo>
                  <a:lnTo>
                    <a:pt x="1855" y="10"/>
                  </a:lnTo>
                  <a:lnTo>
                    <a:pt x="1862" y="14"/>
                  </a:lnTo>
                  <a:lnTo>
                    <a:pt x="1868" y="17"/>
                  </a:lnTo>
                  <a:lnTo>
                    <a:pt x="1875" y="20"/>
                  </a:lnTo>
                  <a:lnTo>
                    <a:pt x="1885" y="23"/>
                  </a:lnTo>
                  <a:lnTo>
                    <a:pt x="1894" y="25"/>
                  </a:lnTo>
                  <a:lnTo>
                    <a:pt x="1903" y="31"/>
                  </a:lnTo>
                  <a:lnTo>
                    <a:pt x="1911" y="37"/>
                  </a:lnTo>
                  <a:lnTo>
                    <a:pt x="1918" y="44"/>
                  </a:lnTo>
                  <a:lnTo>
                    <a:pt x="1927" y="49"/>
                  </a:lnTo>
                  <a:lnTo>
                    <a:pt x="1937" y="54"/>
                  </a:lnTo>
                  <a:lnTo>
                    <a:pt x="1945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0" name="Freeform 58"/>
            <p:cNvSpPr>
              <a:spLocks/>
            </p:cNvSpPr>
            <p:nvPr/>
          </p:nvSpPr>
          <p:spPr bwMode="auto">
            <a:xfrm>
              <a:off x="2381" y="2192"/>
              <a:ext cx="724" cy="456"/>
            </a:xfrm>
            <a:custGeom>
              <a:avLst/>
              <a:gdLst>
                <a:gd name="T0" fmla="*/ 1431 w 1646"/>
                <a:gd name="T1" fmla="*/ 74 h 1080"/>
                <a:gd name="T2" fmla="*/ 1464 w 1646"/>
                <a:gd name="T3" fmla="*/ 130 h 1080"/>
                <a:gd name="T4" fmla="*/ 1524 w 1646"/>
                <a:gd name="T5" fmla="*/ 367 h 1080"/>
                <a:gd name="T6" fmla="*/ 1582 w 1646"/>
                <a:gd name="T7" fmla="*/ 582 h 1080"/>
                <a:gd name="T8" fmla="*/ 1646 w 1646"/>
                <a:gd name="T9" fmla="*/ 697 h 1080"/>
                <a:gd name="T10" fmla="*/ 1614 w 1646"/>
                <a:gd name="T11" fmla="*/ 817 h 1080"/>
                <a:gd name="T12" fmla="*/ 1590 w 1646"/>
                <a:gd name="T13" fmla="*/ 912 h 1080"/>
                <a:gd name="T14" fmla="*/ 1546 w 1646"/>
                <a:gd name="T15" fmla="*/ 967 h 1080"/>
                <a:gd name="T16" fmla="*/ 1514 w 1646"/>
                <a:gd name="T17" fmla="*/ 894 h 1080"/>
                <a:gd name="T18" fmla="*/ 1384 w 1646"/>
                <a:gd name="T19" fmla="*/ 640 h 1080"/>
                <a:gd name="T20" fmla="*/ 1333 w 1646"/>
                <a:gd name="T21" fmla="*/ 553 h 1080"/>
                <a:gd name="T22" fmla="*/ 1316 w 1646"/>
                <a:gd name="T23" fmla="*/ 589 h 1080"/>
                <a:gd name="T24" fmla="*/ 1212 w 1646"/>
                <a:gd name="T25" fmla="*/ 564 h 1080"/>
                <a:gd name="T26" fmla="*/ 1162 w 1646"/>
                <a:gd name="T27" fmla="*/ 546 h 1080"/>
                <a:gd name="T28" fmla="*/ 1036 w 1646"/>
                <a:gd name="T29" fmla="*/ 433 h 1080"/>
                <a:gd name="T30" fmla="*/ 1016 w 1646"/>
                <a:gd name="T31" fmla="*/ 412 h 1080"/>
                <a:gd name="T32" fmla="*/ 1024 w 1646"/>
                <a:gd name="T33" fmla="*/ 483 h 1080"/>
                <a:gd name="T34" fmla="*/ 1016 w 1646"/>
                <a:gd name="T35" fmla="*/ 536 h 1080"/>
                <a:gd name="T36" fmla="*/ 989 w 1646"/>
                <a:gd name="T37" fmla="*/ 607 h 1080"/>
                <a:gd name="T38" fmla="*/ 963 w 1646"/>
                <a:gd name="T39" fmla="*/ 613 h 1080"/>
                <a:gd name="T40" fmla="*/ 883 w 1646"/>
                <a:gd name="T41" fmla="*/ 506 h 1080"/>
                <a:gd name="T42" fmla="*/ 869 w 1646"/>
                <a:gd name="T43" fmla="*/ 407 h 1080"/>
                <a:gd name="T44" fmla="*/ 879 w 1646"/>
                <a:gd name="T45" fmla="*/ 367 h 1080"/>
                <a:gd name="T46" fmla="*/ 852 w 1646"/>
                <a:gd name="T47" fmla="*/ 373 h 1080"/>
                <a:gd name="T48" fmla="*/ 740 w 1646"/>
                <a:gd name="T49" fmla="*/ 450 h 1080"/>
                <a:gd name="T50" fmla="*/ 564 w 1646"/>
                <a:gd name="T51" fmla="*/ 484 h 1080"/>
                <a:gd name="T52" fmla="*/ 491 w 1646"/>
                <a:gd name="T53" fmla="*/ 459 h 1080"/>
                <a:gd name="T54" fmla="*/ 431 w 1646"/>
                <a:gd name="T55" fmla="*/ 445 h 1080"/>
                <a:gd name="T56" fmla="*/ 354 w 1646"/>
                <a:gd name="T57" fmla="*/ 481 h 1080"/>
                <a:gd name="T58" fmla="*/ 247 w 1646"/>
                <a:gd name="T59" fmla="*/ 501 h 1080"/>
                <a:gd name="T60" fmla="*/ 323 w 1646"/>
                <a:gd name="T61" fmla="*/ 504 h 1080"/>
                <a:gd name="T62" fmla="*/ 317 w 1646"/>
                <a:gd name="T63" fmla="*/ 595 h 1080"/>
                <a:gd name="T64" fmla="*/ 125 w 1646"/>
                <a:gd name="T65" fmla="*/ 946 h 1080"/>
                <a:gd name="T66" fmla="*/ 87 w 1646"/>
                <a:gd name="T67" fmla="*/ 992 h 1080"/>
                <a:gd name="T68" fmla="*/ 53 w 1646"/>
                <a:gd name="T69" fmla="*/ 1071 h 1080"/>
                <a:gd name="T70" fmla="*/ 9 w 1646"/>
                <a:gd name="T71" fmla="*/ 995 h 1080"/>
                <a:gd name="T72" fmla="*/ 13 w 1646"/>
                <a:gd name="T73" fmla="*/ 860 h 1080"/>
                <a:gd name="T74" fmla="*/ 70 w 1646"/>
                <a:gd name="T75" fmla="*/ 610 h 1080"/>
                <a:gd name="T76" fmla="*/ 97 w 1646"/>
                <a:gd name="T77" fmla="*/ 487 h 1080"/>
                <a:gd name="T78" fmla="*/ 93 w 1646"/>
                <a:gd name="T79" fmla="*/ 426 h 1080"/>
                <a:gd name="T80" fmla="*/ 128 w 1646"/>
                <a:gd name="T81" fmla="*/ 337 h 1080"/>
                <a:gd name="T82" fmla="*/ 298 w 1646"/>
                <a:gd name="T83" fmla="*/ 290 h 1080"/>
                <a:gd name="T84" fmla="*/ 421 w 1646"/>
                <a:gd name="T85" fmla="*/ 257 h 1080"/>
                <a:gd name="T86" fmla="*/ 441 w 1646"/>
                <a:gd name="T87" fmla="*/ 236 h 1080"/>
                <a:gd name="T88" fmla="*/ 366 w 1646"/>
                <a:gd name="T89" fmla="*/ 252 h 1080"/>
                <a:gd name="T90" fmla="*/ 417 w 1646"/>
                <a:gd name="T91" fmla="*/ 215 h 1080"/>
                <a:gd name="T92" fmla="*/ 432 w 1646"/>
                <a:gd name="T93" fmla="*/ 199 h 1080"/>
                <a:gd name="T94" fmla="*/ 445 w 1646"/>
                <a:gd name="T95" fmla="*/ 188 h 1080"/>
                <a:gd name="T96" fmla="*/ 589 w 1646"/>
                <a:gd name="T97" fmla="*/ 74 h 1080"/>
                <a:gd name="T98" fmla="*/ 620 w 1646"/>
                <a:gd name="T99" fmla="*/ 77 h 1080"/>
                <a:gd name="T100" fmla="*/ 688 w 1646"/>
                <a:gd name="T101" fmla="*/ 116 h 1080"/>
                <a:gd name="T102" fmla="*/ 754 w 1646"/>
                <a:gd name="T103" fmla="*/ 150 h 1080"/>
                <a:gd name="T104" fmla="*/ 850 w 1646"/>
                <a:gd name="T105" fmla="*/ 191 h 1080"/>
                <a:gd name="T106" fmla="*/ 912 w 1646"/>
                <a:gd name="T107" fmla="*/ 167 h 1080"/>
                <a:gd name="T108" fmla="*/ 1009 w 1646"/>
                <a:gd name="T109" fmla="*/ 116 h 1080"/>
                <a:gd name="T110" fmla="*/ 1072 w 1646"/>
                <a:gd name="T111" fmla="*/ 87 h 1080"/>
                <a:gd name="T112" fmla="*/ 1228 w 1646"/>
                <a:gd name="T113" fmla="*/ 24 h 1080"/>
                <a:gd name="T114" fmla="*/ 1330 w 1646"/>
                <a:gd name="T115" fmla="*/ 11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46" h="1080">
                  <a:moveTo>
                    <a:pt x="1339" y="15"/>
                  </a:moveTo>
                  <a:lnTo>
                    <a:pt x="1353" y="24"/>
                  </a:lnTo>
                  <a:lnTo>
                    <a:pt x="1367" y="31"/>
                  </a:lnTo>
                  <a:lnTo>
                    <a:pt x="1381" y="38"/>
                  </a:lnTo>
                  <a:lnTo>
                    <a:pt x="1395" y="45"/>
                  </a:lnTo>
                  <a:lnTo>
                    <a:pt x="1409" y="53"/>
                  </a:lnTo>
                  <a:lnTo>
                    <a:pt x="1422" y="63"/>
                  </a:lnTo>
                  <a:lnTo>
                    <a:pt x="1427" y="67"/>
                  </a:lnTo>
                  <a:lnTo>
                    <a:pt x="1431" y="74"/>
                  </a:lnTo>
                  <a:lnTo>
                    <a:pt x="1437" y="81"/>
                  </a:lnTo>
                  <a:lnTo>
                    <a:pt x="1441" y="88"/>
                  </a:lnTo>
                  <a:lnTo>
                    <a:pt x="1447" y="92"/>
                  </a:lnTo>
                  <a:lnTo>
                    <a:pt x="1451" y="98"/>
                  </a:lnTo>
                  <a:lnTo>
                    <a:pt x="1454" y="104"/>
                  </a:lnTo>
                  <a:lnTo>
                    <a:pt x="1457" y="111"/>
                  </a:lnTo>
                  <a:lnTo>
                    <a:pt x="1459" y="116"/>
                  </a:lnTo>
                  <a:lnTo>
                    <a:pt x="1461" y="123"/>
                  </a:lnTo>
                  <a:lnTo>
                    <a:pt x="1464" y="130"/>
                  </a:lnTo>
                  <a:lnTo>
                    <a:pt x="1465" y="137"/>
                  </a:lnTo>
                  <a:lnTo>
                    <a:pt x="1466" y="168"/>
                  </a:lnTo>
                  <a:lnTo>
                    <a:pt x="1471" y="198"/>
                  </a:lnTo>
                  <a:lnTo>
                    <a:pt x="1478" y="227"/>
                  </a:lnTo>
                  <a:lnTo>
                    <a:pt x="1485" y="255"/>
                  </a:lnTo>
                  <a:lnTo>
                    <a:pt x="1493" y="285"/>
                  </a:lnTo>
                  <a:lnTo>
                    <a:pt x="1503" y="313"/>
                  </a:lnTo>
                  <a:lnTo>
                    <a:pt x="1513" y="339"/>
                  </a:lnTo>
                  <a:lnTo>
                    <a:pt x="1524" y="367"/>
                  </a:lnTo>
                  <a:lnTo>
                    <a:pt x="1527" y="386"/>
                  </a:lnTo>
                  <a:lnTo>
                    <a:pt x="1530" y="403"/>
                  </a:lnTo>
                  <a:lnTo>
                    <a:pt x="1534" y="419"/>
                  </a:lnTo>
                  <a:lnTo>
                    <a:pt x="1539" y="436"/>
                  </a:lnTo>
                  <a:lnTo>
                    <a:pt x="1544" y="452"/>
                  </a:lnTo>
                  <a:lnTo>
                    <a:pt x="1548" y="469"/>
                  </a:lnTo>
                  <a:lnTo>
                    <a:pt x="1552" y="485"/>
                  </a:lnTo>
                  <a:lnTo>
                    <a:pt x="1553" y="504"/>
                  </a:lnTo>
                  <a:lnTo>
                    <a:pt x="1582" y="582"/>
                  </a:lnTo>
                  <a:lnTo>
                    <a:pt x="1591" y="598"/>
                  </a:lnTo>
                  <a:lnTo>
                    <a:pt x="1603" y="612"/>
                  </a:lnTo>
                  <a:lnTo>
                    <a:pt x="1614" y="626"/>
                  </a:lnTo>
                  <a:lnTo>
                    <a:pt x="1625" y="640"/>
                  </a:lnTo>
                  <a:lnTo>
                    <a:pt x="1635" y="655"/>
                  </a:lnTo>
                  <a:lnTo>
                    <a:pt x="1642" y="671"/>
                  </a:lnTo>
                  <a:lnTo>
                    <a:pt x="1645" y="679"/>
                  </a:lnTo>
                  <a:lnTo>
                    <a:pt x="1646" y="687"/>
                  </a:lnTo>
                  <a:lnTo>
                    <a:pt x="1646" y="697"/>
                  </a:lnTo>
                  <a:lnTo>
                    <a:pt x="1646" y="707"/>
                  </a:lnTo>
                  <a:lnTo>
                    <a:pt x="1646" y="717"/>
                  </a:lnTo>
                  <a:lnTo>
                    <a:pt x="1645" y="727"/>
                  </a:lnTo>
                  <a:lnTo>
                    <a:pt x="1643" y="737"/>
                  </a:lnTo>
                  <a:lnTo>
                    <a:pt x="1640" y="746"/>
                  </a:lnTo>
                  <a:lnTo>
                    <a:pt x="1635" y="765"/>
                  </a:lnTo>
                  <a:lnTo>
                    <a:pt x="1628" y="781"/>
                  </a:lnTo>
                  <a:lnTo>
                    <a:pt x="1621" y="800"/>
                  </a:lnTo>
                  <a:lnTo>
                    <a:pt x="1614" y="817"/>
                  </a:lnTo>
                  <a:lnTo>
                    <a:pt x="1611" y="826"/>
                  </a:lnTo>
                  <a:lnTo>
                    <a:pt x="1610" y="836"/>
                  </a:lnTo>
                  <a:lnTo>
                    <a:pt x="1608" y="846"/>
                  </a:lnTo>
                  <a:lnTo>
                    <a:pt x="1607" y="856"/>
                  </a:lnTo>
                  <a:lnTo>
                    <a:pt x="1601" y="866"/>
                  </a:lnTo>
                  <a:lnTo>
                    <a:pt x="1597" y="877"/>
                  </a:lnTo>
                  <a:lnTo>
                    <a:pt x="1594" y="888"/>
                  </a:lnTo>
                  <a:lnTo>
                    <a:pt x="1591" y="901"/>
                  </a:lnTo>
                  <a:lnTo>
                    <a:pt x="1590" y="912"/>
                  </a:lnTo>
                  <a:lnTo>
                    <a:pt x="1589" y="925"/>
                  </a:lnTo>
                  <a:lnTo>
                    <a:pt x="1587" y="936"/>
                  </a:lnTo>
                  <a:lnTo>
                    <a:pt x="1586" y="947"/>
                  </a:lnTo>
                  <a:lnTo>
                    <a:pt x="1580" y="951"/>
                  </a:lnTo>
                  <a:lnTo>
                    <a:pt x="1573" y="954"/>
                  </a:lnTo>
                  <a:lnTo>
                    <a:pt x="1566" y="957"/>
                  </a:lnTo>
                  <a:lnTo>
                    <a:pt x="1559" y="960"/>
                  </a:lnTo>
                  <a:lnTo>
                    <a:pt x="1552" y="962"/>
                  </a:lnTo>
                  <a:lnTo>
                    <a:pt x="1546" y="967"/>
                  </a:lnTo>
                  <a:lnTo>
                    <a:pt x="1539" y="971"/>
                  </a:lnTo>
                  <a:lnTo>
                    <a:pt x="1535" y="976"/>
                  </a:lnTo>
                  <a:lnTo>
                    <a:pt x="1531" y="967"/>
                  </a:lnTo>
                  <a:lnTo>
                    <a:pt x="1527" y="955"/>
                  </a:lnTo>
                  <a:lnTo>
                    <a:pt x="1523" y="943"/>
                  </a:lnTo>
                  <a:lnTo>
                    <a:pt x="1520" y="932"/>
                  </a:lnTo>
                  <a:lnTo>
                    <a:pt x="1518" y="919"/>
                  </a:lnTo>
                  <a:lnTo>
                    <a:pt x="1516" y="906"/>
                  </a:lnTo>
                  <a:lnTo>
                    <a:pt x="1514" y="894"/>
                  </a:lnTo>
                  <a:lnTo>
                    <a:pt x="1511" y="881"/>
                  </a:lnTo>
                  <a:lnTo>
                    <a:pt x="1500" y="849"/>
                  </a:lnTo>
                  <a:lnTo>
                    <a:pt x="1486" y="818"/>
                  </a:lnTo>
                  <a:lnTo>
                    <a:pt x="1472" y="787"/>
                  </a:lnTo>
                  <a:lnTo>
                    <a:pt x="1457" y="756"/>
                  </a:lnTo>
                  <a:lnTo>
                    <a:pt x="1440" y="727"/>
                  </a:lnTo>
                  <a:lnTo>
                    <a:pt x="1423" y="697"/>
                  </a:lnTo>
                  <a:lnTo>
                    <a:pt x="1403" y="669"/>
                  </a:lnTo>
                  <a:lnTo>
                    <a:pt x="1384" y="640"/>
                  </a:lnTo>
                  <a:lnTo>
                    <a:pt x="1379" y="628"/>
                  </a:lnTo>
                  <a:lnTo>
                    <a:pt x="1374" y="617"/>
                  </a:lnTo>
                  <a:lnTo>
                    <a:pt x="1368" y="606"/>
                  </a:lnTo>
                  <a:lnTo>
                    <a:pt x="1363" y="595"/>
                  </a:lnTo>
                  <a:lnTo>
                    <a:pt x="1356" y="585"/>
                  </a:lnTo>
                  <a:lnTo>
                    <a:pt x="1349" y="574"/>
                  </a:lnTo>
                  <a:lnTo>
                    <a:pt x="1342" y="564"/>
                  </a:lnTo>
                  <a:lnTo>
                    <a:pt x="1335" y="553"/>
                  </a:lnTo>
                  <a:lnTo>
                    <a:pt x="1333" y="553"/>
                  </a:lnTo>
                  <a:lnTo>
                    <a:pt x="1330" y="553"/>
                  </a:lnTo>
                  <a:lnTo>
                    <a:pt x="1329" y="553"/>
                  </a:lnTo>
                  <a:lnTo>
                    <a:pt x="1328" y="553"/>
                  </a:lnTo>
                  <a:lnTo>
                    <a:pt x="1326" y="554"/>
                  </a:lnTo>
                  <a:lnTo>
                    <a:pt x="1325" y="554"/>
                  </a:lnTo>
                  <a:lnTo>
                    <a:pt x="1323" y="556"/>
                  </a:lnTo>
                  <a:lnTo>
                    <a:pt x="1322" y="557"/>
                  </a:lnTo>
                  <a:lnTo>
                    <a:pt x="1333" y="591"/>
                  </a:lnTo>
                  <a:lnTo>
                    <a:pt x="1316" y="589"/>
                  </a:lnTo>
                  <a:lnTo>
                    <a:pt x="1301" y="588"/>
                  </a:lnTo>
                  <a:lnTo>
                    <a:pt x="1285" y="584"/>
                  </a:lnTo>
                  <a:lnTo>
                    <a:pt x="1270" y="578"/>
                  </a:lnTo>
                  <a:lnTo>
                    <a:pt x="1256" y="572"/>
                  </a:lnTo>
                  <a:lnTo>
                    <a:pt x="1242" y="565"/>
                  </a:lnTo>
                  <a:lnTo>
                    <a:pt x="1229" y="557"/>
                  </a:lnTo>
                  <a:lnTo>
                    <a:pt x="1217" y="549"/>
                  </a:lnTo>
                  <a:lnTo>
                    <a:pt x="1214" y="556"/>
                  </a:lnTo>
                  <a:lnTo>
                    <a:pt x="1212" y="564"/>
                  </a:lnTo>
                  <a:lnTo>
                    <a:pt x="1214" y="571"/>
                  </a:lnTo>
                  <a:lnTo>
                    <a:pt x="1215" y="579"/>
                  </a:lnTo>
                  <a:lnTo>
                    <a:pt x="1218" y="588"/>
                  </a:lnTo>
                  <a:lnTo>
                    <a:pt x="1222" y="595"/>
                  </a:lnTo>
                  <a:lnTo>
                    <a:pt x="1225" y="603"/>
                  </a:lnTo>
                  <a:lnTo>
                    <a:pt x="1228" y="610"/>
                  </a:lnTo>
                  <a:lnTo>
                    <a:pt x="1205" y="591"/>
                  </a:lnTo>
                  <a:lnTo>
                    <a:pt x="1184" y="568"/>
                  </a:lnTo>
                  <a:lnTo>
                    <a:pt x="1162" y="546"/>
                  </a:lnTo>
                  <a:lnTo>
                    <a:pt x="1141" y="522"/>
                  </a:lnTo>
                  <a:lnTo>
                    <a:pt x="1117" y="499"/>
                  </a:lnTo>
                  <a:lnTo>
                    <a:pt x="1093" y="477"/>
                  </a:lnTo>
                  <a:lnTo>
                    <a:pt x="1079" y="467"/>
                  </a:lnTo>
                  <a:lnTo>
                    <a:pt x="1067" y="459"/>
                  </a:lnTo>
                  <a:lnTo>
                    <a:pt x="1053" y="450"/>
                  </a:lnTo>
                  <a:lnTo>
                    <a:pt x="1038" y="442"/>
                  </a:lnTo>
                  <a:lnTo>
                    <a:pt x="1037" y="438"/>
                  </a:lnTo>
                  <a:lnTo>
                    <a:pt x="1036" y="433"/>
                  </a:lnTo>
                  <a:lnTo>
                    <a:pt x="1033" y="431"/>
                  </a:lnTo>
                  <a:lnTo>
                    <a:pt x="1031" y="426"/>
                  </a:lnTo>
                  <a:lnTo>
                    <a:pt x="1029" y="422"/>
                  </a:lnTo>
                  <a:lnTo>
                    <a:pt x="1026" y="419"/>
                  </a:lnTo>
                  <a:lnTo>
                    <a:pt x="1024" y="415"/>
                  </a:lnTo>
                  <a:lnTo>
                    <a:pt x="1022" y="412"/>
                  </a:lnTo>
                  <a:lnTo>
                    <a:pt x="1019" y="412"/>
                  </a:lnTo>
                  <a:lnTo>
                    <a:pt x="1017" y="412"/>
                  </a:lnTo>
                  <a:lnTo>
                    <a:pt x="1016" y="412"/>
                  </a:lnTo>
                  <a:lnTo>
                    <a:pt x="1013" y="412"/>
                  </a:lnTo>
                  <a:lnTo>
                    <a:pt x="1012" y="412"/>
                  </a:lnTo>
                  <a:lnTo>
                    <a:pt x="1010" y="414"/>
                  </a:lnTo>
                  <a:lnTo>
                    <a:pt x="1009" y="415"/>
                  </a:lnTo>
                  <a:lnTo>
                    <a:pt x="1009" y="417"/>
                  </a:lnTo>
                  <a:lnTo>
                    <a:pt x="1012" y="433"/>
                  </a:lnTo>
                  <a:lnTo>
                    <a:pt x="1016" y="450"/>
                  </a:lnTo>
                  <a:lnTo>
                    <a:pt x="1020" y="466"/>
                  </a:lnTo>
                  <a:lnTo>
                    <a:pt x="1024" y="483"/>
                  </a:lnTo>
                  <a:lnTo>
                    <a:pt x="1029" y="499"/>
                  </a:lnTo>
                  <a:lnTo>
                    <a:pt x="1033" y="516"/>
                  </a:lnTo>
                  <a:lnTo>
                    <a:pt x="1038" y="532"/>
                  </a:lnTo>
                  <a:lnTo>
                    <a:pt x="1043" y="549"/>
                  </a:lnTo>
                  <a:lnTo>
                    <a:pt x="1038" y="544"/>
                  </a:lnTo>
                  <a:lnTo>
                    <a:pt x="1033" y="541"/>
                  </a:lnTo>
                  <a:lnTo>
                    <a:pt x="1027" y="539"/>
                  </a:lnTo>
                  <a:lnTo>
                    <a:pt x="1022" y="537"/>
                  </a:lnTo>
                  <a:lnTo>
                    <a:pt x="1016" y="536"/>
                  </a:lnTo>
                  <a:lnTo>
                    <a:pt x="1010" y="534"/>
                  </a:lnTo>
                  <a:lnTo>
                    <a:pt x="1005" y="533"/>
                  </a:lnTo>
                  <a:lnTo>
                    <a:pt x="999" y="532"/>
                  </a:lnTo>
                  <a:lnTo>
                    <a:pt x="994" y="544"/>
                  </a:lnTo>
                  <a:lnTo>
                    <a:pt x="991" y="557"/>
                  </a:lnTo>
                  <a:lnTo>
                    <a:pt x="988" y="570"/>
                  </a:lnTo>
                  <a:lnTo>
                    <a:pt x="988" y="582"/>
                  </a:lnTo>
                  <a:lnTo>
                    <a:pt x="988" y="595"/>
                  </a:lnTo>
                  <a:lnTo>
                    <a:pt x="989" y="607"/>
                  </a:lnTo>
                  <a:lnTo>
                    <a:pt x="989" y="620"/>
                  </a:lnTo>
                  <a:lnTo>
                    <a:pt x="989" y="634"/>
                  </a:lnTo>
                  <a:lnTo>
                    <a:pt x="984" y="631"/>
                  </a:lnTo>
                  <a:lnTo>
                    <a:pt x="981" y="630"/>
                  </a:lnTo>
                  <a:lnTo>
                    <a:pt x="977" y="627"/>
                  </a:lnTo>
                  <a:lnTo>
                    <a:pt x="974" y="623"/>
                  </a:lnTo>
                  <a:lnTo>
                    <a:pt x="971" y="620"/>
                  </a:lnTo>
                  <a:lnTo>
                    <a:pt x="967" y="616"/>
                  </a:lnTo>
                  <a:lnTo>
                    <a:pt x="963" y="613"/>
                  </a:lnTo>
                  <a:lnTo>
                    <a:pt x="959" y="610"/>
                  </a:lnTo>
                  <a:lnTo>
                    <a:pt x="944" y="602"/>
                  </a:lnTo>
                  <a:lnTo>
                    <a:pt x="930" y="592"/>
                  </a:lnTo>
                  <a:lnTo>
                    <a:pt x="918" y="581"/>
                  </a:lnTo>
                  <a:lnTo>
                    <a:pt x="907" y="567"/>
                  </a:lnTo>
                  <a:lnTo>
                    <a:pt x="898" y="553"/>
                  </a:lnTo>
                  <a:lnTo>
                    <a:pt x="890" y="539"/>
                  </a:lnTo>
                  <a:lnTo>
                    <a:pt x="886" y="522"/>
                  </a:lnTo>
                  <a:lnTo>
                    <a:pt x="883" y="506"/>
                  </a:lnTo>
                  <a:lnTo>
                    <a:pt x="879" y="499"/>
                  </a:lnTo>
                  <a:lnTo>
                    <a:pt x="874" y="494"/>
                  </a:lnTo>
                  <a:lnTo>
                    <a:pt x="872" y="487"/>
                  </a:lnTo>
                  <a:lnTo>
                    <a:pt x="869" y="481"/>
                  </a:lnTo>
                  <a:lnTo>
                    <a:pt x="867" y="467"/>
                  </a:lnTo>
                  <a:lnTo>
                    <a:pt x="867" y="452"/>
                  </a:lnTo>
                  <a:lnTo>
                    <a:pt x="867" y="438"/>
                  </a:lnTo>
                  <a:lnTo>
                    <a:pt x="869" y="422"/>
                  </a:lnTo>
                  <a:lnTo>
                    <a:pt x="869" y="407"/>
                  </a:lnTo>
                  <a:lnTo>
                    <a:pt x="867" y="393"/>
                  </a:lnTo>
                  <a:lnTo>
                    <a:pt x="870" y="390"/>
                  </a:lnTo>
                  <a:lnTo>
                    <a:pt x="873" y="387"/>
                  </a:lnTo>
                  <a:lnTo>
                    <a:pt x="873" y="384"/>
                  </a:lnTo>
                  <a:lnTo>
                    <a:pt x="874" y="380"/>
                  </a:lnTo>
                  <a:lnTo>
                    <a:pt x="874" y="377"/>
                  </a:lnTo>
                  <a:lnTo>
                    <a:pt x="874" y="373"/>
                  </a:lnTo>
                  <a:lnTo>
                    <a:pt x="876" y="370"/>
                  </a:lnTo>
                  <a:lnTo>
                    <a:pt x="879" y="367"/>
                  </a:lnTo>
                  <a:lnTo>
                    <a:pt x="877" y="365"/>
                  </a:lnTo>
                  <a:lnTo>
                    <a:pt x="874" y="363"/>
                  </a:lnTo>
                  <a:lnTo>
                    <a:pt x="872" y="363"/>
                  </a:lnTo>
                  <a:lnTo>
                    <a:pt x="870" y="363"/>
                  </a:lnTo>
                  <a:lnTo>
                    <a:pt x="867" y="363"/>
                  </a:lnTo>
                  <a:lnTo>
                    <a:pt x="865" y="363"/>
                  </a:lnTo>
                  <a:lnTo>
                    <a:pt x="862" y="363"/>
                  </a:lnTo>
                  <a:lnTo>
                    <a:pt x="859" y="363"/>
                  </a:lnTo>
                  <a:lnTo>
                    <a:pt x="852" y="373"/>
                  </a:lnTo>
                  <a:lnTo>
                    <a:pt x="843" y="382"/>
                  </a:lnTo>
                  <a:lnTo>
                    <a:pt x="835" y="389"/>
                  </a:lnTo>
                  <a:lnTo>
                    <a:pt x="824" y="394"/>
                  </a:lnTo>
                  <a:lnTo>
                    <a:pt x="814" y="401"/>
                  </a:lnTo>
                  <a:lnTo>
                    <a:pt x="804" y="407"/>
                  </a:lnTo>
                  <a:lnTo>
                    <a:pt x="794" y="414"/>
                  </a:lnTo>
                  <a:lnTo>
                    <a:pt x="785" y="422"/>
                  </a:lnTo>
                  <a:lnTo>
                    <a:pt x="762" y="438"/>
                  </a:lnTo>
                  <a:lnTo>
                    <a:pt x="740" y="450"/>
                  </a:lnTo>
                  <a:lnTo>
                    <a:pt x="716" y="462"/>
                  </a:lnTo>
                  <a:lnTo>
                    <a:pt x="691" y="473"/>
                  </a:lnTo>
                  <a:lnTo>
                    <a:pt x="665" y="480"/>
                  </a:lnTo>
                  <a:lnTo>
                    <a:pt x="640" y="487"/>
                  </a:lnTo>
                  <a:lnTo>
                    <a:pt x="613" y="491"/>
                  </a:lnTo>
                  <a:lnTo>
                    <a:pt x="585" y="494"/>
                  </a:lnTo>
                  <a:lnTo>
                    <a:pt x="580" y="488"/>
                  </a:lnTo>
                  <a:lnTo>
                    <a:pt x="573" y="485"/>
                  </a:lnTo>
                  <a:lnTo>
                    <a:pt x="564" y="484"/>
                  </a:lnTo>
                  <a:lnTo>
                    <a:pt x="557" y="484"/>
                  </a:lnTo>
                  <a:lnTo>
                    <a:pt x="549" y="483"/>
                  </a:lnTo>
                  <a:lnTo>
                    <a:pt x="542" y="481"/>
                  </a:lnTo>
                  <a:lnTo>
                    <a:pt x="535" y="478"/>
                  </a:lnTo>
                  <a:lnTo>
                    <a:pt x="529" y="471"/>
                  </a:lnTo>
                  <a:lnTo>
                    <a:pt x="519" y="471"/>
                  </a:lnTo>
                  <a:lnTo>
                    <a:pt x="510" y="469"/>
                  </a:lnTo>
                  <a:lnTo>
                    <a:pt x="500" y="464"/>
                  </a:lnTo>
                  <a:lnTo>
                    <a:pt x="491" y="459"/>
                  </a:lnTo>
                  <a:lnTo>
                    <a:pt x="484" y="453"/>
                  </a:lnTo>
                  <a:lnTo>
                    <a:pt x="477" y="445"/>
                  </a:lnTo>
                  <a:lnTo>
                    <a:pt x="470" y="438"/>
                  </a:lnTo>
                  <a:lnTo>
                    <a:pt x="465" y="429"/>
                  </a:lnTo>
                  <a:lnTo>
                    <a:pt x="458" y="431"/>
                  </a:lnTo>
                  <a:lnTo>
                    <a:pt x="451" y="433"/>
                  </a:lnTo>
                  <a:lnTo>
                    <a:pt x="444" y="436"/>
                  </a:lnTo>
                  <a:lnTo>
                    <a:pt x="438" y="440"/>
                  </a:lnTo>
                  <a:lnTo>
                    <a:pt x="431" y="445"/>
                  </a:lnTo>
                  <a:lnTo>
                    <a:pt x="425" y="449"/>
                  </a:lnTo>
                  <a:lnTo>
                    <a:pt x="418" y="452"/>
                  </a:lnTo>
                  <a:lnTo>
                    <a:pt x="411" y="454"/>
                  </a:lnTo>
                  <a:lnTo>
                    <a:pt x="403" y="462"/>
                  </a:lnTo>
                  <a:lnTo>
                    <a:pt x="393" y="469"/>
                  </a:lnTo>
                  <a:lnTo>
                    <a:pt x="385" y="473"/>
                  </a:lnTo>
                  <a:lnTo>
                    <a:pt x="375" y="477"/>
                  </a:lnTo>
                  <a:lnTo>
                    <a:pt x="364" y="480"/>
                  </a:lnTo>
                  <a:lnTo>
                    <a:pt x="354" y="481"/>
                  </a:lnTo>
                  <a:lnTo>
                    <a:pt x="344" y="483"/>
                  </a:lnTo>
                  <a:lnTo>
                    <a:pt x="333" y="484"/>
                  </a:lnTo>
                  <a:lnTo>
                    <a:pt x="312" y="484"/>
                  </a:lnTo>
                  <a:lnTo>
                    <a:pt x="289" y="484"/>
                  </a:lnTo>
                  <a:lnTo>
                    <a:pt x="267" y="484"/>
                  </a:lnTo>
                  <a:lnTo>
                    <a:pt x="244" y="484"/>
                  </a:lnTo>
                  <a:lnTo>
                    <a:pt x="234" y="494"/>
                  </a:lnTo>
                  <a:lnTo>
                    <a:pt x="240" y="498"/>
                  </a:lnTo>
                  <a:lnTo>
                    <a:pt x="247" y="501"/>
                  </a:lnTo>
                  <a:lnTo>
                    <a:pt x="254" y="502"/>
                  </a:lnTo>
                  <a:lnTo>
                    <a:pt x="261" y="502"/>
                  </a:lnTo>
                  <a:lnTo>
                    <a:pt x="268" y="502"/>
                  </a:lnTo>
                  <a:lnTo>
                    <a:pt x="275" y="502"/>
                  </a:lnTo>
                  <a:lnTo>
                    <a:pt x="284" y="502"/>
                  </a:lnTo>
                  <a:lnTo>
                    <a:pt x="292" y="504"/>
                  </a:lnTo>
                  <a:lnTo>
                    <a:pt x="303" y="504"/>
                  </a:lnTo>
                  <a:lnTo>
                    <a:pt x="313" y="504"/>
                  </a:lnTo>
                  <a:lnTo>
                    <a:pt x="323" y="504"/>
                  </a:lnTo>
                  <a:lnTo>
                    <a:pt x="331" y="505"/>
                  </a:lnTo>
                  <a:lnTo>
                    <a:pt x="341" y="505"/>
                  </a:lnTo>
                  <a:lnTo>
                    <a:pt x="351" y="505"/>
                  </a:lnTo>
                  <a:lnTo>
                    <a:pt x="361" y="504"/>
                  </a:lnTo>
                  <a:lnTo>
                    <a:pt x="371" y="502"/>
                  </a:lnTo>
                  <a:lnTo>
                    <a:pt x="358" y="526"/>
                  </a:lnTo>
                  <a:lnTo>
                    <a:pt x="345" y="550"/>
                  </a:lnTo>
                  <a:lnTo>
                    <a:pt x="331" y="572"/>
                  </a:lnTo>
                  <a:lnTo>
                    <a:pt x="317" y="595"/>
                  </a:lnTo>
                  <a:lnTo>
                    <a:pt x="288" y="640"/>
                  </a:lnTo>
                  <a:lnTo>
                    <a:pt x="258" y="685"/>
                  </a:lnTo>
                  <a:lnTo>
                    <a:pt x="230" y="731"/>
                  </a:lnTo>
                  <a:lnTo>
                    <a:pt x="204" y="777"/>
                  </a:lnTo>
                  <a:lnTo>
                    <a:pt x="192" y="801"/>
                  </a:lnTo>
                  <a:lnTo>
                    <a:pt x="181" y="825"/>
                  </a:lnTo>
                  <a:lnTo>
                    <a:pt x="171" y="849"/>
                  </a:lnTo>
                  <a:lnTo>
                    <a:pt x="162" y="875"/>
                  </a:lnTo>
                  <a:lnTo>
                    <a:pt x="125" y="946"/>
                  </a:lnTo>
                  <a:lnTo>
                    <a:pt x="119" y="947"/>
                  </a:lnTo>
                  <a:lnTo>
                    <a:pt x="115" y="951"/>
                  </a:lnTo>
                  <a:lnTo>
                    <a:pt x="111" y="955"/>
                  </a:lnTo>
                  <a:lnTo>
                    <a:pt x="107" y="960"/>
                  </a:lnTo>
                  <a:lnTo>
                    <a:pt x="104" y="965"/>
                  </a:lnTo>
                  <a:lnTo>
                    <a:pt x="101" y="971"/>
                  </a:lnTo>
                  <a:lnTo>
                    <a:pt x="97" y="976"/>
                  </a:lnTo>
                  <a:lnTo>
                    <a:pt x="93" y="982"/>
                  </a:lnTo>
                  <a:lnTo>
                    <a:pt x="87" y="992"/>
                  </a:lnTo>
                  <a:lnTo>
                    <a:pt x="82" y="1002"/>
                  </a:lnTo>
                  <a:lnTo>
                    <a:pt x="77" y="1013"/>
                  </a:lnTo>
                  <a:lnTo>
                    <a:pt x="75" y="1024"/>
                  </a:lnTo>
                  <a:lnTo>
                    <a:pt x="70" y="1035"/>
                  </a:lnTo>
                  <a:lnTo>
                    <a:pt x="68" y="1047"/>
                  </a:lnTo>
                  <a:lnTo>
                    <a:pt x="63" y="1058"/>
                  </a:lnTo>
                  <a:lnTo>
                    <a:pt x="59" y="1069"/>
                  </a:lnTo>
                  <a:lnTo>
                    <a:pt x="59" y="1080"/>
                  </a:lnTo>
                  <a:lnTo>
                    <a:pt x="53" y="1071"/>
                  </a:lnTo>
                  <a:lnTo>
                    <a:pt x="46" y="1062"/>
                  </a:lnTo>
                  <a:lnTo>
                    <a:pt x="39" y="1054"/>
                  </a:lnTo>
                  <a:lnTo>
                    <a:pt x="34" y="1045"/>
                  </a:lnTo>
                  <a:lnTo>
                    <a:pt x="27" y="1037"/>
                  </a:lnTo>
                  <a:lnTo>
                    <a:pt x="23" y="1028"/>
                  </a:lnTo>
                  <a:lnTo>
                    <a:pt x="18" y="1019"/>
                  </a:lnTo>
                  <a:lnTo>
                    <a:pt x="17" y="1007"/>
                  </a:lnTo>
                  <a:lnTo>
                    <a:pt x="13" y="1000"/>
                  </a:lnTo>
                  <a:lnTo>
                    <a:pt x="9" y="995"/>
                  </a:lnTo>
                  <a:lnTo>
                    <a:pt x="6" y="989"/>
                  </a:lnTo>
                  <a:lnTo>
                    <a:pt x="3" y="982"/>
                  </a:lnTo>
                  <a:lnTo>
                    <a:pt x="2" y="968"/>
                  </a:lnTo>
                  <a:lnTo>
                    <a:pt x="0" y="954"/>
                  </a:lnTo>
                  <a:lnTo>
                    <a:pt x="2" y="939"/>
                  </a:lnTo>
                  <a:lnTo>
                    <a:pt x="3" y="925"/>
                  </a:lnTo>
                  <a:lnTo>
                    <a:pt x="3" y="911"/>
                  </a:lnTo>
                  <a:lnTo>
                    <a:pt x="4" y="897"/>
                  </a:lnTo>
                  <a:lnTo>
                    <a:pt x="13" y="860"/>
                  </a:lnTo>
                  <a:lnTo>
                    <a:pt x="18" y="825"/>
                  </a:lnTo>
                  <a:lnTo>
                    <a:pt x="25" y="788"/>
                  </a:lnTo>
                  <a:lnTo>
                    <a:pt x="31" y="751"/>
                  </a:lnTo>
                  <a:lnTo>
                    <a:pt x="38" y="714"/>
                  </a:lnTo>
                  <a:lnTo>
                    <a:pt x="46" y="679"/>
                  </a:lnTo>
                  <a:lnTo>
                    <a:pt x="51" y="661"/>
                  </a:lnTo>
                  <a:lnTo>
                    <a:pt x="56" y="644"/>
                  </a:lnTo>
                  <a:lnTo>
                    <a:pt x="63" y="627"/>
                  </a:lnTo>
                  <a:lnTo>
                    <a:pt x="70" y="610"/>
                  </a:lnTo>
                  <a:lnTo>
                    <a:pt x="72" y="595"/>
                  </a:lnTo>
                  <a:lnTo>
                    <a:pt x="75" y="579"/>
                  </a:lnTo>
                  <a:lnTo>
                    <a:pt x="77" y="565"/>
                  </a:lnTo>
                  <a:lnTo>
                    <a:pt x="82" y="551"/>
                  </a:lnTo>
                  <a:lnTo>
                    <a:pt x="86" y="536"/>
                  </a:lnTo>
                  <a:lnTo>
                    <a:pt x="90" y="522"/>
                  </a:lnTo>
                  <a:lnTo>
                    <a:pt x="93" y="506"/>
                  </a:lnTo>
                  <a:lnTo>
                    <a:pt x="93" y="491"/>
                  </a:lnTo>
                  <a:lnTo>
                    <a:pt x="97" y="487"/>
                  </a:lnTo>
                  <a:lnTo>
                    <a:pt x="100" y="481"/>
                  </a:lnTo>
                  <a:lnTo>
                    <a:pt x="100" y="477"/>
                  </a:lnTo>
                  <a:lnTo>
                    <a:pt x="100" y="471"/>
                  </a:lnTo>
                  <a:lnTo>
                    <a:pt x="98" y="466"/>
                  </a:lnTo>
                  <a:lnTo>
                    <a:pt x="97" y="460"/>
                  </a:lnTo>
                  <a:lnTo>
                    <a:pt x="97" y="454"/>
                  </a:lnTo>
                  <a:lnTo>
                    <a:pt x="97" y="450"/>
                  </a:lnTo>
                  <a:lnTo>
                    <a:pt x="94" y="439"/>
                  </a:lnTo>
                  <a:lnTo>
                    <a:pt x="93" y="426"/>
                  </a:lnTo>
                  <a:lnTo>
                    <a:pt x="91" y="414"/>
                  </a:lnTo>
                  <a:lnTo>
                    <a:pt x="89" y="403"/>
                  </a:lnTo>
                  <a:lnTo>
                    <a:pt x="87" y="390"/>
                  </a:lnTo>
                  <a:lnTo>
                    <a:pt x="84" y="377"/>
                  </a:lnTo>
                  <a:lnTo>
                    <a:pt x="80" y="366"/>
                  </a:lnTo>
                  <a:lnTo>
                    <a:pt x="75" y="355"/>
                  </a:lnTo>
                  <a:lnTo>
                    <a:pt x="91" y="346"/>
                  </a:lnTo>
                  <a:lnTo>
                    <a:pt x="110" y="341"/>
                  </a:lnTo>
                  <a:lnTo>
                    <a:pt x="128" y="337"/>
                  </a:lnTo>
                  <a:lnTo>
                    <a:pt x="148" y="332"/>
                  </a:lnTo>
                  <a:lnTo>
                    <a:pt x="166" y="328"/>
                  </a:lnTo>
                  <a:lnTo>
                    <a:pt x="184" y="324"/>
                  </a:lnTo>
                  <a:lnTo>
                    <a:pt x="202" y="318"/>
                  </a:lnTo>
                  <a:lnTo>
                    <a:pt x="219" y="310"/>
                  </a:lnTo>
                  <a:lnTo>
                    <a:pt x="240" y="307"/>
                  </a:lnTo>
                  <a:lnTo>
                    <a:pt x="261" y="303"/>
                  </a:lnTo>
                  <a:lnTo>
                    <a:pt x="279" y="297"/>
                  </a:lnTo>
                  <a:lnTo>
                    <a:pt x="298" y="290"/>
                  </a:lnTo>
                  <a:lnTo>
                    <a:pt x="317" y="285"/>
                  </a:lnTo>
                  <a:lnTo>
                    <a:pt x="336" y="278"/>
                  </a:lnTo>
                  <a:lnTo>
                    <a:pt x="355" y="273"/>
                  </a:lnTo>
                  <a:lnTo>
                    <a:pt x="376" y="271"/>
                  </a:lnTo>
                  <a:lnTo>
                    <a:pt x="385" y="266"/>
                  </a:lnTo>
                  <a:lnTo>
                    <a:pt x="393" y="264"/>
                  </a:lnTo>
                  <a:lnTo>
                    <a:pt x="403" y="261"/>
                  </a:lnTo>
                  <a:lnTo>
                    <a:pt x="411" y="258"/>
                  </a:lnTo>
                  <a:lnTo>
                    <a:pt x="421" y="257"/>
                  </a:lnTo>
                  <a:lnTo>
                    <a:pt x="430" y="255"/>
                  </a:lnTo>
                  <a:lnTo>
                    <a:pt x="439" y="254"/>
                  </a:lnTo>
                  <a:lnTo>
                    <a:pt x="448" y="252"/>
                  </a:lnTo>
                  <a:lnTo>
                    <a:pt x="449" y="248"/>
                  </a:lnTo>
                  <a:lnTo>
                    <a:pt x="451" y="245"/>
                  </a:lnTo>
                  <a:lnTo>
                    <a:pt x="449" y="243"/>
                  </a:lnTo>
                  <a:lnTo>
                    <a:pt x="448" y="240"/>
                  </a:lnTo>
                  <a:lnTo>
                    <a:pt x="444" y="237"/>
                  </a:lnTo>
                  <a:lnTo>
                    <a:pt x="441" y="236"/>
                  </a:lnTo>
                  <a:lnTo>
                    <a:pt x="438" y="234"/>
                  </a:lnTo>
                  <a:lnTo>
                    <a:pt x="435" y="233"/>
                  </a:lnTo>
                  <a:lnTo>
                    <a:pt x="425" y="237"/>
                  </a:lnTo>
                  <a:lnTo>
                    <a:pt x="416" y="240"/>
                  </a:lnTo>
                  <a:lnTo>
                    <a:pt x="406" y="243"/>
                  </a:lnTo>
                  <a:lnTo>
                    <a:pt x="396" y="245"/>
                  </a:lnTo>
                  <a:lnTo>
                    <a:pt x="386" y="247"/>
                  </a:lnTo>
                  <a:lnTo>
                    <a:pt x="376" y="250"/>
                  </a:lnTo>
                  <a:lnTo>
                    <a:pt x="366" y="252"/>
                  </a:lnTo>
                  <a:lnTo>
                    <a:pt x="357" y="254"/>
                  </a:lnTo>
                  <a:lnTo>
                    <a:pt x="364" y="250"/>
                  </a:lnTo>
                  <a:lnTo>
                    <a:pt x="371" y="244"/>
                  </a:lnTo>
                  <a:lnTo>
                    <a:pt x="379" y="238"/>
                  </a:lnTo>
                  <a:lnTo>
                    <a:pt x="386" y="233"/>
                  </a:lnTo>
                  <a:lnTo>
                    <a:pt x="394" y="229"/>
                  </a:lnTo>
                  <a:lnTo>
                    <a:pt x="401" y="223"/>
                  </a:lnTo>
                  <a:lnTo>
                    <a:pt x="410" y="219"/>
                  </a:lnTo>
                  <a:lnTo>
                    <a:pt x="417" y="215"/>
                  </a:lnTo>
                  <a:lnTo>
                    <a:pt x="420" y="216"/>
                  </a:lnTo>
                  <a:lnTo>
                    <a:pt x="421" y="213"/>
                  </a:lnTo>
                  <a:lnTo>
                    <a:pt x="424" y="212"/>
                  </a:lnTo>
                  <a:lnTo>
                    <a:pt x="427" y="209"/>
                  </a:lnTo>
                  <a:lnTo>
                    <a:pt x="430" y="208"/>
                  </a:lnTo>
                  <a:lnTo>
                    <a:pt x="431" y="206"/>
                  </a:lnTo>
                  <a:lnTo>
                    <a:pt x="432" y="205"/>
                  </a:lnTo>
                  <a:lnTo>
                    <a:pt x="434" y="202"/>
                  </a:lnTo>
                  <a:lnTo>
                    <a:pt x="432" y="199"/>
                  </a:lnTo>
                  <a:lnTo>
                    <a:pt x="428" y="203"/>
                  </a:lnTo>
                  <a:lnTo>
                    <a:pt x="428" y="201"/>
                  </a:lnTo>
                  <a:lnTo>
                    <a:pt x="430" y="198"/>
                  </a:lnTo>
                  <a:lnTo>
                    <a:pt x="432" y="196"/>
                  </a:lnTo>
                  <a:lnTo>
                    <a:pt x="434" y="195"/>
                  </a:lnTo>
                  <a:lnTo>
                    <a:pt x="438" y="193"/>
                  </a:lnTo>
                  <a:lnTo>
                    <a:pt x="441" y="192"/>
                  </a:lnTo>
                  <a:lnTo>
                    <a:pt x="444" y="191"/>
                  </a:lnTo>
                  <a:lnTo>
                    <a:pt x="445" y="188"/>
                  </a:lnTo>
                  <a:lnTo>
                    <a:pt x="463" y="175"/>
                  </a:lnTo>
                  <a:lnTo>
                    <a:pt x="481" y="161"/>
                  </a:lnTo>
                  <a:lnTo>
                    <a:pt x="500" y="146"/>
                  </a:lnTo>
                  <a:lnTo>
                    <a:pt x="517" y="132"/>
                  </a:lnTo>
                  <a:lnTo>
                    <a:pt x="533" y="116"/>
                  </a:lnTo>
                  <a:lnTo>
                    <a:pt x="552" y="101"/>
                  </a:lnTo>
                  <a:lnTo>
                    <a:pt x="568" y="88"/>
                  </a:lnTo>
                  <a:lnTo>
                    <a:pt x="585" y="74"/>
                  </a:lnTo>
                  <a:lnTo>
                    <a:pt x="589" y="74"/>
                  </a:lnTo>
                  <a:lnTo>
                    <a:pt x="592" y="73"/>
                  </a:lnTo>
                  <a:lnTo>
                    <a:pt x="595" y="71"/>
                  </a:lnTo>
                  <a:lnTo>
                    <a:pt x="597" y="69"/>
                  </a:lnTo>
                  <a:lnTo>
                    <a:pt x="599" y="67"/>
                  </a:lnTo>
                  <a:lnTo>
                    <a:pt x="602" y="66"/>
                  </a:lnTo>
                  <a:lnTo>
                    <a:pt x="605" y="66"/>
                  </a:lnTo>
                  <a:lnTo>
                    <a:pt x="608" y="67"/>
                  </a:lnTo>
                  <a:lnTo>
                    <a:pt x="613" y="73"/>
                  </a:lnTo>
                  <a:lnTo>
                    <a:pt x="620" y="77"/>
                  </a:lnTo>
                  <a:lnTo>
                    <a:pt x="627" y="81"/>
                  </a:lnTo>
                  <a:lnTo>
                    <a:pt x="636" y="85"/>
                  </a:lnTo>
                  <a:lnTo>
                    <a:pt x="643" y="88"/>
                  </a:lnTo>
                  <a:lnTo>
                    <a:pt x="650" y="92"/>
                  </a:lnTo>
                  <a:lnTo>
                    <a:pt x="657" y="98"/>
                  </a:lnTo>
                  <a:lnTo>
                    <a:pt x="662" y="105"/>
                  </a:lnTo>
                  <a:lnTo>
                    <a:pt x="671" y="108"/>
                  </a:lnTo>
                  <a:lnTo>
                    <a:pt x="679" y="112"/>
                  </a:lnTo>
                  <a:lnTo>
                    <a:pt x="688" y="116"/>
                  </a:lnTo>
                  <a:lnTo>
                    <a:pt x="696" y="121"/>
                  </a:lnTo>
                  <a:lnTo>
                    <a:pt x="703" y="125"/>
                  </a:lnTo>
                  <a:lnTo>
                    <a:pt x="712" y="129"/>
                  </a:lnTo>
                  <a:lnTo>
                    <a:pt x="720" y="132"/>
                  </a:lnTo>
                  <a:lnTo>
                    <a:pt x="728" y="135"/>
                  </a:lnTo>
                  <a:lnTo>
                    <a:pt x="734" y="140"/>
                  </a:lnTo>
                  <a:lnTo>
                    <a:pt x="741" y="144"/>
                  </a:lnTo>
                  <a:lnTo>
                    <a:pt x="747" y="147"/>
                  </a:lnTo>
                  <a:lnTo>
                    <a:pt x="754" y="150"/>
                  </a:lnTo>
                  <a:lnTo>
                    <a:pt x="761" y="151"/>
                  </a:lnTo>
                  <a:lnTo>
                    <a:pt x="768" y="153"/>
                  </a:lnTo>
                  <a:lnTo>
                    <a:pt x="775" y="154"/>
                  </a:lnTo>
                  <a:lnTo>
                    <a:pt x="782" y="156"/>
                  </a:lnTo>
                  <a:lnTo>
                    <a:pt x="796" y="161"/>
                  </a:lnTo>
                  <a:lnTo>
                    <a:pt x="810" y="168"/>
                  </a:lnTo>
                  <a:lnTo>
                    <a:pt x="824" y="175"/>
                  </a:lnTo>
                  <a:lnTo>
                    <a:pt x="836" y="184"/>
                  </a:lnTo>
                  <a:lnTo>
                    <a:pt x="850" y="191"/>
                  </a:lnTo>
                  <a:lnTo>
                    <a:pt x="865" y="195"/>
                  </a:lnTo>
                  <a:lnTo>
                    <a:pt x="872" y="195"/>
                  </a:lnTo>
                  <a:lnTo>
                    <a:pt x="879" y="193"/>
                  </a:lnTo>
                  <a:lnTo>
                    <a:pt x="886" y="192"/>
                  </a:lnTo>
                  <a:lnTo>
                    <a:pt x="893" y="188"/>
                  </a:lnTo>
                  <a:lnTo>
                    <a:pt x="897" y="182"/>
                  </a:lnTo>
                  <a:lnTo>
                    <a:pt x="901" y="177"/>
                  </a:lnTo>
                  <a:lnTo>
                    <a:pt x="907" y="171"/>
                  </a:lnTo>
                  <a:lnTo>
                    <a:pt x="912" y="167"/>
                  </a:lnTo>
                  <a:lnTo>
                    <a:pt x="923" y="160"/>
                  </a:lnTo>
                  <a:lnTo>
                    <a:pt x="936" y="153"/>
                  </a:lnTo>
                  <a:lnTo>
                    <a:pt x="949" y="147"/>
                  </a:lnTo>
                  <a:lnTo>
                    <a:pt x="963" y="140"/>
                  </a:lnTo>
                  <a:lnTo>
                    <a:pt x="975" y="135"/>
                  </a:lnTo>
                  <a:lnTo>
                    <a:pt x="987" y="126"/>
                  </a:lnTo>
                  <a:lnTo>
                    <a:pt x="995" y="123"/>
                  </a:lnTo>
                  <a:lnTo>
                    <a:pt x="1002" y="121"/>
                  </a:lnTo>
                  <a:lnTo>
                    <a:pt x="1009" y="116"/>
                  </a:lnTo>
                  <a:lnTo>
                    <a:pt x="1016" y="112"/>
                  </a:lnTo>
                  <a:lnTo>
                    <a:pt x="1023" y="108"/>
                  </a:lnTo>
                  <a:lnTo>
                    <a:pt x="1031" y="104"/>
                  </a:lnTo>
                  <a:lnTo>
                    <a:pt x="1038" y="101"/>
                  </a:lnTo>
                  <a:lnTo>
                    <a:pt x="1047" y="98"/>
                  </a:lnTo>
                  <a:lnTo>
                    <a:pt x="1053" y="95"/>
                  </a:lnTo>
                  <a:lnTo>
                    <a:pt x="1060" y="92"/>
                  </a:lnTo>
                  <a:lnTo>
                    <a:pt x="1065" y="90"/>
                  </a:lnTo>
                  <a:lnTo>
                    <a:pt x="1072" y="87"/>
                  </a:lnTo>
                  <a:lnTo>
                    <a:pt x="1078" y="84"/>
                  </a:lnTo>
                  <a:lnTo>
                    <a:pt x="1085" y="83"/>
                  </a:lnTo>
                  <a:lnTo>
                    <a:pt x="1092" y="81"/>
                  </a:lnTo>
                  <a:lnTo>
                    <a:pt x="1097" y="81"/>
                  </a:lnTo>
                  <a:lnTo>
                    <a:pt x="1124" y="70"/>
                  </a:lnTo>
                  <a:lnTo>
                    <a:pt x="1149" y="57"/>
                  </a:lnTo>
                  <a:lnTo>
                    <a:pt x="1176" y="46"/>
                  </a:lnTo>
                  <a:lnTo>
                    <a:pt x="1201" y="34"/>
                  </a:lnTo>
                  <a:lnTo>
                    <a:pt x="1228" y="24"/>
                  </a:lnTo>
                  <a:lnTo>
                    <a:pt x="1255" y="14"/>
                  </a:lnTo>
                  <a:lnTo>
                    <a:pt x="1281" y="5"/>
                  </a:lnTo>
                  <a:lnTo>
                    <a:pt x="1309" y="0"/>
                  </a:lnTo>
                  <a:lnTo>
                    <a:pt x="1312" y="3"/>
                  </a:lnTo>
                  <a:lnTo>
                    <a:pt x="1316" y="5"/>
                  </a:lnTo>
                  <a:lnTo>
                    <a:pt x="1321" y="7"/>
                  </a:lnTo>
                  <a:lnTo>
                    <a:pt x="1323" y="8"/>
                  </a:lnTo>
                  <a:lnTo>
                    <a:pt x="1328" y="10"/>
                  </a:lnTo>
                  <a:lnTo>
                    <a:pt x="1330" y="11"/>
                  </a:lnTo>
                  <a:lnTo>
                    <a:pt x="1335" y="12"/>
                  </a:lnTo>
                  <a:lnTo>
                    <a:pt x="1339" y="15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1" name="Freeform 59"/>
            <p:cNvSpPr>
              <a:spLocks/>
            </p:cNvSpPr>
            <p:nvPr/>
          </p:nvSpPr>
          <p:spPr bwMode="auto">
            <a:xfrm>
              <a:off x="3191" y="2320"/>
              <a:ext cx="80" cy="194"/>
            </a:xfrm>
            <a:custGeom>
              <a:avLst/>
              <a:gdLst>
                <a:gd name="T0" fmla="*/ 156 w 183"/>
                <a:gd name="T1" fmla="*/ 57 h 460"/>
                <a:gd name="T2" fmla="*/ 169 w 183"/>
                <a:gd name="T3" fmla="*/ 85 h 460"/>
                <a:gd name="T4" fmla="*/ 179 w 183"/>
                <a:gd name="T5" fmla="*/ 115 h 460"/>
                <a:gd name="T6" fmla="*/ 177 w 183"/>
                <a:gd name="T7" fmla="*/ 148 h 460"/>
                <a:gd name="T8" fmla="*/ 180 w 183"/>
                <a:gd name="T9" fmla="*/ 183 h 460"/>
                <a:gd name="T10" fmla="*/ 180 w 183"/>
                <a:gd name="T11" fmla="*/ 218 h 460"/>
                <a:gd name="T12" fmla="*/ 162 w 183"/>
                <a:gd name="T13" fmla="*/ 252 h 460"/>
                <a:gd name="T14" fmla="*/ 135 w 183"/>
                <a:gd name="T15" fmla="*/ 279 h 460"/>
                <a:gd name="T16" fmla="*/ 124 w 183"/>
                <a:gd name="T17" fmla="*/ 290 h 460"/>
                <a:gd name="T18" fmla="*/ 128 w 183"/>
                <a:gd name="T19" fmla="*/ 293 h 460"/>
                <a:gd name="T20" fmla="*/ 134 w 183"/>
                <a:gd name="T21" fmla="*/ 296 h 460"/>
                <a:gd name="T22" fmla="*/ 149 w 183"/>
                <a:gd name="T23" fmla="*/ 293 h 460"/>
                <a:gd name="T24" fmla="*/ 162 w 183"/>
                <a:gd name="T25" fmla="*/ 294 h 460"/>
                <a:gd name="T26" fmla="*/ 169 w 183"/>
                <a:gd name="T27" fmla="*/ 311 h 460"/>
                <a:gd name="T28" fmla="*/ 174 w 183"/>
                <a:gd name="T29" fmla="*/ 341 h 460"/>
                <a:gd name="T30" fmla="*/ 172 w 183"/>
                <a:gd name="T31" fmla="*/ 370 h 460"/>
                <a:gd name="T32" fmla="*/ 131 w 183"/>
                <a:gd name="T33" fmla="*/ 406 h 460"/>
                <a:gd name="T34" fmla="*/ 134 w 183"/>
                <a:gd name="T35" fmla="*/ 411 h 460"/>
                <a:gd name="T36" fmla="*/ 137 w 183"/>
                <a:gd name="T37" fmla="*/ 415 h 460"/>
                <a:gd name="T38" fmla="*/ 146 w 183"/>
                <a:gd name="T39" fmla="*/ 413 h 460"/>
                <a:gd name="T40" fmla="*/ 159 w 183"/>
                <a:gd name="T41" fmla="*/ 408 h 460"/>
                <a:gd name="T42" fmla="*/ 169 w 183"/>
                <a:gd name="T43" fmla="*/ 401 h 460"/>
                <a:gd name="T44" fmla="*/ 177 w 183"/>
                <a:gd name="T45" fmla="*/ 405 h 460"/>
                <a:gd name="T46" fmla="*/ 177 w 183"/>
                <a:gd name="T47" fmla="*/ 416 h 460"/>
                <a:gd name="T48" fmla="*/ 167 w 183"/>
                <a:gd name="T49" fmla="*/ 423 h 460"/>
                <a:gd name="T50" fmla="*/ 137 w 183"/>
                <a:gd name="T51" fmla="*/ 426 h 460"/>
                <a:gd name="T52" fmla="*/ 110 w 183"/>
                <a:gd name="T53" fmla="*/ 437 h 460"/>
                <a:gd name="T54" fmla="*/ 93 w 183"/>
                <a:gd name="T55" fmla="*/ 446 h 460"/>
                <a:gd name="T56" fmla="*/ 86 w 183"/>
                <a:gd name="T57" fmla="*/ 453 h 460"/>
                <a:gd name="T58" fmla="*/ 76 w 183"/>
                <a:gd name="T59" fmla="*/ 460 h 460"/>
                <a:gd name="T60" fmla="*/ 66 w 183"/>
                <a:gd name="T61" fmla="*/ 411 h 460"/>
                <a:gd name="T62" fmla="*/ 61 w 183"/>
                <a:gd name="T63" fmla="*/ 363 h 460"/>
                <a:gd name="T64" fmla="*/ 54 w 183"/>
                <a:gd name="T65" fmla="*/ 324 h 460"/>
                <a:gd name="T66" fmla="*/ 50 w 183"/>
                <a:gd name="T67" fmla="*/ 310 h 460"/>
                <a:gd name="T68" fmla="*/ 47 w 183"/>
                <a:gd name="T69" fmla="*/ 294 h 460"/>
                <a:gd name="T70" fmla="*/ 47 w 183"/>
                <a:gd name="T71" fmla="*/ 275 h 460"/>
                <a:gd name="T72" fmla="*/ 41 w 183"/>
                <a:gd name="T73" fmla="*/ 245 h 460"/>
                <a:gd name="T74" fmla="*/ 22 w 183"/>
                <a:gd name="T75" fmla="*/ 203 h 460"/>
                <a:gd name="T76" fmla="*/ 5 w 183"/>
                <a:gd name="T77" fmla="*/ 165 h 460"/>
                <a:gd name="T78" fmla="*/ 0 w 183"/>
                <a:gd name="T79" fmla="*/ 133 h 460"/>
                <a:gd name="T80" fmla="*/ 2 w 183"/>
                <a:gd name="T81" fmla="*/ 101 h 460"/>
                <a:gd name="T82" fmla="*/ 5 w 183"/>
                <a:gd name="T83" fmla="*/ 77 h 460"/>
                <a:gd name="T84" fmla="*/ 13 w 183"/>
                <a:gd name="T85" fmla="*/ 57 h 460"/>
                <a:gd name="T86" fmla="*/ 23 w 183"/>
                <a:gd name="T87" fmla="*/ 37 h 460"/>
                <a:gd name="T88" fmla="*/ 38 w 183"/>
                <a:gd name="T89" fmla="*/ 23 h 460"/>
                <a:gd name="T90" fmla="*/ 55 w 183"/>
                <a:gd name="T91" fmla="*/ 11 h 460"/>
                <a:gd name="T92" fmla="*/ 78 w 183"/>
                <a:gd name="T93" fmla="*/ 1 h 460"/>
                <a:gd name="T94" fmla="*/ 110 w 183"/>
                <a:gd name="T95" fmla="*/ 11 h 460"/>
                <a:gd name="T96" fmla="*/ 138 w 183"/>
                <a:gd name="T97" fmla="*/ 3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3" h="460">
                  <a:moveTo>
                    <a:pt x="145" y="40"/>
                  </a:moveTo>
                  <a:lnTo>
                    <a:pt x="151" y="49"/>
                  </a:lnTo>
                  <a:lnTo>
                    <a:pt x="156" y="57"/>
                  </a:lnTo>
                  <a:lnTo>
                    <a:pt x="162" y="67"/>
                  </a:lnTo>
                  <a:lnTo>
                    <a:pt x="166" y="75"/>
                  </a:lnTo>
                  <a:lnTo>
                    <a:pt x="169" y="85"/>
                  </a:lnTo>
                  <a:lnTo>
                    <a:pt x="173" y="95"/>
                  </a:lnTo>
                  <a:lnTo>
                    <a:pt x="176" y="105"/>
                  </a:lnTo>
                  <a:lnTo>
                    <a:pt x="179" y="115"/>
                  </a:lnTo>
                  <a:lnTo>
                    <a:pt x="179" y="126"/>
                  </a:lnTo>
                  <a:lnTo>
                    <a:pt x="177" y="137"/>
                  </a:lnTo>
                  <a:lnTo>
                    <a:pt x="177" y="148"/>
                  </a:lnTo>
                  <a:lnTo>
                    <a:pt x="179" y="161"/>
                  </a:lnTo>
                  <a:lnTo>
                    <a:pt x="179" y="172"/>
                  </a:lnTo>
                  <a:lnTo>
                    <a:pt x="180" y="183"/>
                  </a:lnTo>
                  <a:lnTo>
                    <a:pt x="181" y="195"/>
                  </a:lnTo>
                  <a:lnTo>
                    <a:pt x="183" y="206"/>
                  </a:lnTo>
                  <a:lnTo>
                    <a:pt x="180" y="218"/>
                  </a:lnTo>
                  <a:lnTo>
                    <a:pt x="174" y="230"/>
                  </a:lnTo>
                  <a:lnTo>
                    <a:pt x="169" y="241"/>
                  </a:lnTo>
                  <a:lnTo>
                    <a:pt x="162" y="252"/>
                  </a:lnTo>
                  <a:lnTo>
                    <a:pt x="155" y="262"/>
                  </a:lnTo>
                  <a:lnTo>
                    <a:pt x="145" y="272"/>
                  </a:lnTo>
                  <a:lnTo>
                    <a:pt x="135" y="279"/>
                  </a:lnTo>
                  <a:lnTo>
                    <a:pt x="124" y="284"/>
                  </a:lnTo>
                  <a:lnTo>
                    <a:pt x="123" y="287"/>
                  </a:lnTo>
                  <a:lnTo>
                    <a:pt x="124" y="290"/>
                  </a:lnTo>
                  <a:lnTo>
                    <a:pt x="125" y="291"/>
                  </a:lnTo>
                  <a:lnTo>
                    <a:pt x="127" y="291"/>
                  </a:lnTo>
                  <a:lnTo>
                    <a:pt x="128" y="293"/>
                  </a:lnTo>
                  <a:lnTo>
                    <a:pt x="131" y="294"/>
                  </a:lnTo>
                  <a:lnTo>
                    <a:pt x="132" y="294"/>
                  </a:lnTo>
                  <a:lnTo>
                    <a:pt x="134" y="296"/>
                  </a:lnTo>
                  <a:lnTo>
                    <a:pt x="139" y="296"/>
                  </a:lnTo>
                  <a:lnTo>
                    <a:pt x="144" y="294"/>
                  </a:lnTo>
                  <a:lnTo>
                    <a:pt x="149" y="293"/>
                  </a:lnTo>
                  <a:lnTo>
                    <a:pt x="153" y="293"/>
                  </a:lnTo>
                  <a:lnTo>
                    <a:pt x="158" y="293"/>
                  </a:lnTo>
                  <a:lnTo>
                    <a:pt x="162" y="294"/>
                  </a:lnTo>
                  <a:lnTo>
                    <a:pt x="166" y="297"/>
                  </a:lnTo>
                  <a:lnTo>
                    <a:pt x="169" y="301"/>
                  </a:lnTo>
                  <a:lnTo>
                    <a:pt x="169" y="311"/>
                  </a:lnTo>
                  <a:lnTo>
                    <a:pt x="170" y="321"/>
                  </a:lnTo>
                  <a:lnTo>
                    <a:pt x="173" y="331"/>
                  </a:lnTo>
                  <a:lnTo>
                    <a:pt x="174" y="341"/>
                  </a:lnTo>
                  <a:lnTo>
                    <a:pt x="174" y="350"/>
                  </a:lnTo>
                  <a:lnTo>
                    <a:pt x="174" y="360"/>
                  </a:lnTo>
                  <a:lnTo>
                    <a:pt x="172" y="370"/>
                  </a:lnTo>
                  <a:lnTo>
                    <a:pt x="166" y="378"/>
                  </a:lnTo>
                  <a:lnTo>
                    <a:pt x="130" y="405"/>
                  </a:lnTo>
                  <a:lnTo>
                    <a:pt x="131" y="406"/>
                  </a:lnTo>
                  <a:lnTo>
                    <a:pt x="131" y="408"/>
                  </a:lnTo>
                  <a:lnTo>
                    <a:pt x="132" y="409"/>
                  </a:lnTo>
                  <a:lnTo>
                    <a:pt x="134" y="411"/>
                  </a:lnTo>
                  <a:lnTo>
                    <a:pt x="134" y="412"/>
                  </a:lnTo>
                  <a:lnTo>
                    <a:pt x="135" y="413"/>
                  </a:lnTo>
                  <a:lnTo>
                    <a:pt x="137" y="415"/>
                  </a:lnTo>
                  <a:lnTo>
                    <a:pt x="138" y="415"/>
                  </a:lnTo>
                  <a:lnTo>
                    <a:pt x="142" y="415"/>
                  </a:lnTo>
                  <a:lnTo>
                    <a:pt x="146" y="413"/>
                  </a:lnTo>
                  <a:lnTo>
                    <a:pt x="151" y="412"/>
                  </a:lnTo>
                  <a:lnTo>
                    <a:pt x="155" y="409"/>
                  </a:lnTo>
                  <a:lnTo>
                    <a:pt x="159" y="408"/>
                  </a:lnTo>
                  <a:lnTo>
                    <a:pt x="162" y="405"/>
                  </a:lnTo>
                  <a:lnTo>
                    <a:pt x="165" y="402"/>
                  </a:lnTo>
                  <a:lnTo>
                    <a:pt x="169" y="401"/>
                  </a:lnTo>
                  <a:lnTo>
                    <a:pt x="173" y="399"/>
                  </a:lnTo>
                  <a:lnTo>
                    <a:pt x="176" y="402"/>
                  </a:lnTo>
                  <a:lnTo>
                    <a:pt x="177" y="405"/>
                  </a:lnTo>
                  <a:lnTo>
                    <a:pt x="177" y="408"/>
                  </a:lnTo>
                  <a:lnTo>
                    <a:pt x="177" y="412"/>
                  </a:lnTo>
                  <a:lnTo>
                    <a:pt x="177" y="416"/>
                  </a:lnTo>
                  <a:lnTo>
                    <a:pt x="177" y="421"/>
                  </a:lnTo>
                  <a:lnTo>
                    <a:pt x="179" y="423"/>
                  </a:lnTo>
                  <a:lnTo>
                    <a:pt x="167" y="423"/>
                  </a:lnTo>
                  <a:lnTo>
                    <a:pt x="156" y="423"/>
                  </a:lnTo>
                  <a:lnTo>
                    <a:pt x="146" y="423"/>
                  </a:lnTo>
                  <a:lnTo>
                    <a:pt x="137" y="426"/>
                  </a:lnTo>
                  <a:lnTo>
                    <a:pt x="127" y="429"/>
                  </a:lnTo>
                  <a:lnTo>
                    <a:pt x="118" y="432"/>
                  </a:lnTo>
                  <a:lnTo>
                    <a:pt x="110" y="437"/>
                  </a:lnTo>
                  <a:lnTo>
                    <a:pt x="100" y="443"/>
                  </a:lnTo>
                  <a:lnTo>
                    <a:pt x="97" y="443"/>
                  </a:lnTo>
                  <a:lnTo>
                    <a:pt x="93" y="446"/>
                  </a:lnTo>
                  <a:lnTo>
                    <a:pt x="90" y="447"/>
                  </a:lnTo>
                  <a:lnTo>
                    <a:pt x="87" y="450"/>
                  </a:lnTo>
                  <a:lnTo>
                    <a:pt x="86" y="453"/>
                  </a:lnTo>
                  <a:lnTo>
                    <a:pt x="83" y="456"/>
                  </a:lnTo>
                  <a:lnTo>
                    <a:pt x="80" y="458"/>
                  </a:lnTo>
                  <a:lnTo>
                    <a:pt x="76" y="460"/>
                  </a:lnTo>
                  <a:lnTo>
                    <a:pt x="72" y="443"/>
                  </a:lnTo>
                  <a:lnTo>
                    <a:pt x="69" y="426"/>
                  </a:lnTo>
                  <a:lnTo>
                    <a:pt x="66" y="411"/>
                  </a:lnTo>
                  <a:lnTo>
                    <a:pt x="64" y="395"/>
                  </a:lnTo>
                  <a:lnTo>
                    <a:pt x="62" y="380"/>
                  </a:lnTo>
                  <a:lnTo>
                    <a:pt x="61" y="363"/>
                  </a:lnTo>
                  <a:lnTo>
                    <a:pt x="59" y="346"/>
                  </a:lnTo>
                  <a:lnTo>
                    <a:pt x="58" y="328"/>
                  </a:lnTo>
                  <a:lnTo>
                    <a:pt x="54" y="324"/>
                  </a:lnTo>
                  <a:lnTo>
                    <a:pt x="52" y="319"/>
                  </a:lnTo>
                  <a:lnTo>
                    <a:pt x="51" y="314"/>
                  </a:lnTo>
                  <a:lnTo>
                    <a:pt x="50" y="310"/>
                  </a:lnTo>
                  <a:lnTo>
                    <a:pt x="50" y="304"/>
                  </a:lnTo>
                  <a:lnTo>
                    <a:pt x="48" y="298"/>
                  </a:lnTo>
                  <a:lnTo>
                    <a:pt x="47" y="294"/>
                  </a:lnTo>
                  <a:lnTo>
                    <a:pt x="44" y="289"/>
                  </a:lnTo>
                  <a:lnTo>
                    <a:pt x="45" y="282"/>
                  </a:lnTo>
                  <a:lnTo>
                    <a:pt x="47" y="275"/>
                  </a:lnTo>
                  <a:lnTo>
                    <a:pt x="47" y="266"/>
                  </a:lnTo>
                  <a:lnTo>
                    <a:pt x="45" y="259"/>
                  </a:lnTo>
                  <a:lnTo>
                    <a:pt x="41" y="245"/>
                  </a:lnTo>
                  <a:lnTo>
                    <a:pt x="37" y="230"/>
                  </a:lnTo>
                  <a:lnTo>
                    <a:pt x="30" y="216"/>
                  </a:lnTo>
                  <a:lnTo>
                    <a:pt x="22" y="203"/>
                  </a:lnTo>
                  <a:lnTo>
                    <a:pt x="15" y="189"/>
                  </a:lnTo>
                  <a:lnTo>
                    <a:pt x="6" y="176"/>
                  </a:lnTo>
                  <a:lnTo>
                    <a:pt x="5" y="165"/>
                  </a:lnTo>
                  <a:lnTo>
                    <a:pt x="3" y="154"/>
                  </a:lnTo>
                  <a:lnTo>
                    <a:pt x="2" y="144"/>
                  </a:lnTo>
                  <a:lnTo>
                    <a:pt x="0" y="133"/>
                  </a:lnTo>
                  <a:lnTo>
                    <a:pt x="0" y="122"/>
                  </a:lnTo>
                  <a:lnTo>
                    <a:pt x="0" y="112"/>
                  </a:lnTo>
                  <a:lnTo>
                    <a:pt x="2" y="101"/>
                  </a:lnTo>
                  <a:lnTo>
                    <a:pt x="5" y="91"/>
                  </a:lnTo>
                  <a:lnTo>
                    <a:pt x="3" y="84"/>
                  </a:lnTo>
                  <a:lnTo>
                    <a:pt x="5" y="77"/>
                  </a:lnTo>
                  <a:lnTo>
                    <a:pt x="6" y="70"/>
                  </a:lnTo>
                  <a:lnTo>
                    <a:pt x="10" y="63"/>
                  </a:lnTo>
                  <a:lnTo>
                    <a:pt x="13" y="57"/>
                  </a:lnTo>
                  <a:lnTo>
                    <a:pt x="17" y="50"/>
                  </a:lnTo>
                  <a:lnTo>
                    <a:pt x="20" y="44"/>
                  </a:lnTo>
                  <a:lnTo>
                    <a:pt x="23" y="37"/>
                  </a:lnTo>
                  <a:lnTo>
                    <a:pt x="29" y="32"/>
                  </a:lnTo>
                  <a:lnTo>
                    <a:pt x="33" y="28"/>
                  </a:lnTo>
                  <a:lnTo>
                    <a:pt x="38" y="23"/>
                  </a:lnTo>
                  <a:lnTo>
                    <a:pt x="44" y="19"/>
                  </a:lnTo>
                  <a:lnTo>
                    <a:pt x="50" y="15"/>
                  </a:lnTo>
                  <a:lnTo>
                    <a:pt x="55" y="11"/>
                  </a:lnTo>
                  <a:lnTo>
                    <a:pt x="61" y="5"/>
                  </a:lnTo>
                  <a:lnTo>
                    <a:pt x="66" y="0"/>
                  </a:lnTo>
                  <a:lnTo>
                    <a:pt x="78" y="1"/>
                  </a:lnTo>
                  <a:lnTo>
                    <a:pt x="89" y="4"/>
                  </a:lnTo>
                  <a:lnTo>
                    <a:pt x="99" y="7"/>
                  </a:lnTo>
                  <a:lnTo>
                    <a:pt x="110" y="11"/>
                  </a:lnTo>
                  <a:lnTo>
                    <a:pt x="120" y="15"/>
                  </a:lnTo>
                  <a:lnTo>
                    <a:pt x="130" y="22"/>
                  </a:lnTo>
                  <a:lnTo>
                    <a:pt x="138" y="30"/>
                  </a:lnTo>
                  <a:lnTo>
                    <a:pt x="145" y="40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2" name="Freeform 60"/>
            <p:cNvSpPr>
              <a:spLocks/>
            </p:cNvSpPr>
            <p:nvPr/>
          </p:nvSpPr>
          <p:spPr bwMode="auto">
            <a:xfrm>
              <a:off x="2416" y="2362"/>
              <a:ext cx="625" cy="681"/>
            </a:xfrm>
            <a:custGeom>
              <a:avLst/>
              <a:gdLst>
                <a:gd name="T0" fmla="*/ 792 w 1422"/>
                <a:gd name="T1" fmla="*/ 162 h 1615"/>
                <a:gd name="T2" fmla="*/ 909 w 1422"/>
                <a:gd name="T3" fmla="*/ 256 h 1615"/>
                <a:gd name="T4" fmla="*/ 944 w 1422"/>
                <a:gd name="T5" fmla="*/ 257 h 1615"/>
                <a:gd name="T6" fmla="*/ 930 w 1422"/>
                <a:gd name="T7" fmla="*/ 208 h 1615"/>
                <a:gd name="T8" fmla="*/ 978 w 1422"/>
                <a:gd name="T9" fmla="*/ 187 h 1615"/>
                <a:gd name="T10" fmla="*/ 1027 w 1422"/>
                <a:gd name="T11" fmla="*/ 233 h 1615"/>
                <a:gd name="T12" fmla="*/ 1043 w 1422"/>
                <a:gd name="T13" fmla="*/ 211 h 1615"/>
                <a:gd name="T14" fmla="*/ 964 w 1422"/>
                <a:gd name="T15" fmla="*/ 70 h 1615"/>
                <a:gd name="T16" fmla="*/ 1058 w 1422"/>
                <a:gd name="T17" fmla="*/ 156 h 1615"/>
                <a:gd name="T18" fmla="*/ 1179 w 1422"/>
                <a:gd name="T19" fmla="*/ 258 h 1615"/>
                <a:gd name="T20" fmla="*/ 1175 w 1422"/>
                <a:gd name="T21" fmla="*/ 209 h 1615"/>
                <a:gd name="T22" fmla="*/ 1250 w 1422"/>
                <a:gd name="T23" fmla="*/ 209 h 1615"/>
                <a:gd name="T24" fmla="*/ 1321 w 1422"/>
                <a:gd name="T25" fmla="*/ 312 h 1615"/>
                <a:gd name="T26" fmla="*/ 1420 w 1422"/>
                <a:gd name="T27" fmla="*/ 588 h 1615"/>
                <a:gd name="T28" fmla="*/ 1384 w 1422"/>
                <a:gd name="T29" fmla="*/ 902 h 1615"/>
                <a:gd name="T30" fmla="*/ 1340 w 1422"/>
                <a:gd name="T31" fmla="*/ 1032 h 1615"/>
                <a:gd name="T32" fmla="*/ 1253 w 1422"/>
                <a:gd name="T33" fmla="*/ 1238 h 1615"/>
                <a:gd name="T34" fmla="*/ 1198 w 1422"/>
                <a:gd name="T35" fmla="*/ 1340 h 1615"/>
                <a:gd name="T36" fmla="*/ 1203 w 1422"/>
                <a:gd name="T37" fmla="*/ 1269 h 1615"/>
                <a:gd name="T38" fmla="*/ 1217 w 1422"/>
                <a:gd name="T39" fmla="*/ 1215 h 1615"/>
                <a:gd name="T40" fmla="*/ 1201 w 1422"/>
                <a:gd name="T41" fmla="*/ 1189 h 1615"/>
                <a:gd name="T42" fmla="*/ 1177 w 1422"/>
                <a:gd name="T43" fmla="*/ 1288 h 1615"/>
                <a:gd name="T44" fmla="*/ 1096 w 1422"/>
                <a:gd name="T45" fmla="*/ 1582 h 1615"/>
                <a:gd name="T46" fmla="*/ 957 w 1422"/>
                <a:gd name="T47" fmla="*/ 1589 h 1615"/>
                <a:gd name="T48" fmla="*/ 866 w 1422"/>
                <a:gd name="T49" fmla="*/ 1596 h 1615"/>
                <a:gd name="T50" fmla="*/ 716 w 1422"/>
                <a:gd name="T51" fmla="*/ 1569 h 1615"/>
                <a:gd name="T52" fmla="*/ 580 w 1422"/>
                <a:gd name="T53" fmla="*/ 1479 h 1615"/>
                <a:gd name="T54" fmla="*/ 509 w 1422"/>
                <a:gd name="T55" fmla="*/ 1387 h 1615"/>
                <a:gd name="T56" fmla="*/ 514 w 1422"/>
                <a:gd name="T57" fmla="*/ 1280 h 1615"/>
                <a:gd name="T58" fmla="*/ 459 w 1422"/>
                <a:gd name="T59" fmla="*/ 1175 h 1615"/>
                <a:gd name="T60" fmla="*/ 373 w 1422"/>
                <a:gd name="T61" fmla="*/ 1145 h 1615"/>
                <a:gd name="T62" fmla="*/ 267 w 1422"/>
                <a:gd name="T63" fmla="*/ 1169 h 1615"/>
                <a:gd name="T64" fmla="*/ 240 w 1422"/>
                <a:gd name="T65" fmla="*/ 1092 h 1615"/>
                <a:gd name="T66" fmla="*/ 218 w 1422"/>
                <a:gd name="T67" fmla="*/ 992 h 1615"/>
                <a:gd name="T68" fmla="*/ 213 w 1422"/>
                <a:gd name="T69" fmla="*/ 888 h 1615"/>
                <a:gd name="T70" fmla="*/ 226 w 1422"/>
                <a:gd name="T71" fmla="*/ 870 h 1615"/>
                <a:gd name="T72" fmla="*/ 140 w 1422"/>
                <a:gd name="T73" fmla="*/ 862 h 1615"/>
                <a:gd name="T74" fmla="*/ 35 w 1422"/>
                <a:gd name="T75" fmla="*/ 790 h 1615"/>
                <a:gd name="T76" fmla="*/ 16 w 1422"/>
                <a:gd name="T77" fmla="*/ 612 h 1615"/>
                <a:gd name="T78" fmla="*/ 103 w 1422"/>
                <a:gd name="T79" fmla="*/ 531 h 1615"/>
                <a:gd name="T80" fmla="*/ 146 w 1422"/>
                <a:gd name="T81" fmla="*/ 538 h 1615"/>
                <a:gd name="T82" fmla="*/ 115 w 1422"/>
                <a:gd name="T83" fmla="*/ 575 h 1615"/>
                <a:gd name="T84" fmla="*/ 73 w 1422"/>
                <a:gd name="T85" fmla="*/ 730 h 1615"/>
                <a:gd name="T86" fmla="*/ 111 w 1422"/>
                <a:gd name="T87" fmla="*/ 765 h 1615"/>
                <a:gd name="T88" fmla="*/ 103 w 1422"/>
                <a:gd name="T89" fmla="*/ 728 h 1615"/>
                <a:gd name="T90" fmla="*/ 101 w 1422"/>
                <a:gd name="T91" fmla="*/ 655 h 1615"/>
                <a:gd name="T92" fmla="*/ 171 w 1422"/>
                <a:gd name="T93" fmla="*/ 720 h 1615"/>
                <a:gd name="T94" fmla="*/ 142 w 1422"/>
                <a:gd name="T95" fmla="*/ 660 h 1615"/>
                <a:gd name="T96" fmla="*/ 142 w 1422"/>
                <a:gd name="T97" fmla="*/ 577 h 1615"/>
                <a:gd name="T98" fmla="*/ 187 w 1422"/>
                <a:gd name="T99" fmla="*/ 543 h 1615"/>
                <a:gd name="T100" fmla="*/ 107 w 1422"/>
                <a:gd name="T101" fmla="*/ 514 h 1615"/>
                <a:gd name="T102" fmla="*/ 112 w 1422"/>
                <a:gd name="T103" fmla="*/ 452 h 1615"/>
                <a:gd name="T104" fmla="*/ 219 w 1422"/>
                <a:gd name="T105" fmla="*/ 254 h 1615"/>
                <a:gd name="T106" fmla="*/ 344 w 1422"/>
                <a:gd name="T107" fmla="*/ 79 h 1615"/>
                <a:gd name="T108" fmla="*/ 459 w 1422"/>
                <a:gd name="T109" fmla="*/ 98 h 1615"/>
                <a:gd name="T110" fmla="*/ 525 w 1422"/>
                <a:gd name="T111" fmla="*/ 111 h 1615"/>
                <a:gd name="T112" fmla="*/ 609 w 1422"/>
                <a:gd name="T113" fmla="*/ 93 h 1615"/>
                <a:gd name="T114" fmla="*/ 699 w 1422"/>
                <a:gd name="T115" fmla="*/ 42 h 1615"/>
                <a:gd name="T116" fmla="*/ 758 w 1422"/>
                <a:gd name="T117" fmla="*/ 4 h 1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22" h="1615">
                  <a:moveTo>
                    <a:pt x="769" y="0"/>
                  </a:moveTo>
                  <a:lnTo>
                    <a:pt x="766" y="20"/>
                  </a:lnTo>
                  <a:lnTo>
                    <a:pt x="765" y="39"/>
                  </a:lnTo>
                  <a:lnTo>
                    <a:pt x="768" y="58"/>
                  </a:lnTo>
                  <a:lnTo>
                    <a:pt x="770" y="77"/>
                  </a:lnTo>
                  <a:lnTo>
                    <a:pt x="775" y="96"/>
                  </a:lnTo>
                  <a:lnTo>
                    <a:pt x="779" y="115"/>
                  </a:lnTo>
                  <a:lnTo>
                    <a:pt x="785" y="133"/>
                  </a:lnTo>
                  <a:lnTo>
                    <a:pt x="787" y="152"/>
                  </a:lnTo>
                  <a:lnTo>
                    <a:pt x="792" y="162"/>
                  </a:lnTo>
                  <a:lnTo>
                    <a:pt x="797" y="170"/>
                  </a:lnTo>
                  <a:lnTo>
                    <a:pt x="803" y="178"/>
                  </a:lnTo>
                  <a:lnTo>
                    <a:pt x="808" y="185"/>
                  </a:lnTo>
                  <a:lnTo>
                    <a:pt x="822" y="199"/>
                  </a:lnTo>
                  <a:lnTo>
                    <a:pt x="838" y="211"/>
                  </a:lnTo>
                  <a:lnTo>
                    <a:pt x="853" y="222"/>
                  </a:lnTo>
                  <a:lnTo>
                    <a:pt x="870" y="233"/>
                  </a:lnTo>
                  <a:lnTo>
                    <a:pt x="887" y="243"/>
                  </a:lnTo>
                  <a:lnTo>
                    <a:pt x="902" y="254"/>
                  </a:lnTo>
                  <a:lnTo>
                    <a:pt x="909" y="256"/>
                  </a:lnTo>
                  <a:lnTo>
                    <a:pt x="915" y="258"/>
                  </a:lnTo>
                  <a:lnTo>
                    <a:pt x="921" y="263"/>
                  </a:lnTo>
                  <a:lnTo>
                    <a:pt x="926" y="265"/>
                  </a:lnTo>
                  <a:lnTo>
                    <a:pt x="932" y="268"/>
                  </a:lnTo>
                  <a:lnTo>
                    <a:pt x="937" y="268"/>
                  </a:lnTo>
                  <a:lnTo>
                    <a:pt x="940" y="268"/>
                  </a:lnTo>
                  <a:lnTo>
                    <a:pt x="943" y="267"/>
                  </a:lnTo>
                  <a:lnTo>
                    <a:pt x="944" y="264"/>
                  </a:lnTo>
                  <a:lnTo>
                    <a:pt x="947" y="261"/>
                  </a:lnTo>
                  <a:lnTo>
                    <a:pt x="944" y="257"/>
                  </a:lnTo>
                  <a:lnTo>
                    <a:pt x="943" y="254"/>
                  </a:lnTo>
                  <a:lnTo>
                    <a:pt x="942" y="250"/>
                  </a:lnTo>
                  <a:lnTo>
                    <a:pt x="942" y="244"/>
                  </a:lnTo>
                  <a:lnTo>
                    <a:pt x="942" y="240"/>
                  </a:lnTo>
                  <a:lnTo>
                    <a:pt x="940" y="236"/>
                  </a:lnTo>
                  <a:lnTo>
                    <a:pt x="939" y="233"/>
                  </a:lnTo>
                  <a:lnTo>
                    <a:pt x="935" y="230"/>
                  </a:lnTo>
                  <a:lnTo>
                    <a:pt x="930" y="226"/>
                  </a:lnTo>
                  <a:lnTo>
                    <a:pt x="930" y="218"/>
                  </a:lnTo>
                  <a:lnTo>
                    <a:pt x="930" y="208"/>
                  </a:lnTo>
                  <a:lnTo>
                    <a:pt x="930" y="198"/>
                  </a:lnTo>
                  <a:lnTo>
                    <a:pt x="929" y="190"/>
                  </a:lnTo>
                  <a:lnTo>
                    <a:pt x="929" y="180"/>
                  </a:lnTo>
                  <a:lnTo>
                    <a:pt x="929" y="171"/>
                  </a:lnTo>
                  <a:lnTo>
                    <a:pt x="929" y="163"/>
                  </a:lnTo>
                  <a:lnTo>
                    <a:pt x="933" y="155"/>
                  </a:lnTo>
                  <a:lnTo>
                    <a:pt x="943" y="164"/>
                  </a:lnTo>
                  <a:lnTo>
                    <a:pt x="954" y="173"/>
                  </a:lnTo>
                  <a:lnTo>
                    <a:pt x="967" y="180"/>
                  </a:lnTo>
                  <a:lnTo>
                    <a:pt x="978" y="187"/>
                  </a:lnTo>
                  <a:lnTo>
                    <a:pt x="991" y="194"/>
                  </a:lnTo>
                  <a:lnTo>
                    <a:pt x="1002" y="202"/>
                  </a:lnTo>
                  <a:lnTo>
                    <a:pt x="1006" y="208"/>
                  </a:lnTo>
                  <a:lnTo>
                    <a:pt x="1010" y="213"/>
                  </a:lnTo>
                  <a:lnTo>
                    <a:pt x="1015" y="219"/>
                  </a:lnTo>
                  <a:lnTo>
                    <a:pt x="1017" y="226"/>
                  </a:lnTo>
                  <a:lnTo>
                    <a:pt x="1020" y="229"/>
                  </a:lnTo>
                  <a:lnTo>
                    <a:pt x="1022" y="232"/>
                  </a:lnTo>
                  <a:lnTo>
                    <a:pt x="1024" y="233"/>
                  </a:lnTo>
                  <a:lnTo>
                    <a:pt x="1027" y="233"/>
                  </a:lnTo>
                  <a:lnTo>
                    <a:pt x="1030" y="233"/>
                  </a:lnTo>
                  <a:lnTo>
                    <a:pt x="1033" y="232"/>
                  </a:lnTo>
                  <a:lnTo>
                    <a:pt x="1036" y="230"/>
                  </a:lnTo>
                  <a:lnTo>
                    <a:pt x="1037" y="229"/>
                  </a:lnTo>
                  <a:lnTo>
                    <a:pt x="1040" y="226"/>
                  </a:lnTo>
                  <a:lnTo>
                    <a:pt x="1041" y="223"/>
                  </a:lnTo>
                  <a:lnTo>
                    <a:pt x="1043" y="220"/>
                  </a:lnTo>
                  <a:lnTo>
                    <a:pt x="1043" y="218"/>
                  </a:lnTo>
                  <a:lnTo>
                    <a:pt x="1043" y="215"/>
                  </a:lnTo>
                  <a:lnTo>
                    <a:pt x="1043" y="211"/>
                  </a:lnTo>
                  <a:lnTo>
                    <a:pt x="1041" y="208"/>
                  </a:lnTo>
                  <a:lnTo>
                    <a:pt x="1038" y="205"/>
                  </a:lnTo>
                  <a:lnTo>
                    <a:pt x="1026" y="191"/>
                  </a:lnTo>
                  <a:lnTo>
                    <a:pt x="1013" y="176"/>
                  </a:lnTo>
                  <a:lnTo>
                    <a:pt x="1001" y="160"/>
                  </a:lnTo>
                  <a:lnTo>
                    <a:pt x="991" y="143"/>
                  </a:lnTo>
                  <a:lnTo>
                    <a:pt x="982" y="126"/>
                  </a:lnTo>
                  <a:lnTo>
                    <a:pt x="974" y="108"/>
                  </a:lnTo>
                  <a:lnTo>
                    <a:pt x="968" y="90"/>
                  </a:lnTo>
                  <a:lnTo>
                    <a:pt x="964" y="70"/>
                  </a:lnTo>
                  <a:lnTo>
                    <a:pt x="974" y="75"/>
                  </a:lnTo>
                  <a:lnTo>
                    <a:pt x="982" y="80"/>
                  </a:lnTo>
                  <a:lnTo>
                    <a:pt x="989" y="86"/>
                  </a:lnTo>
                  <a:lnTo>
                    <a:pt x="996" y="93"/>
                  </a:lnTo>
                  <a:lnTo>
                    <a:pt x="1005" y="100"/>
                  </a:lnTo>
                  <a:lnTo>
                    <a:pt x="1012" y="107"/>
                  </a:lnTo>
                  <a:lnTo>
                    <a:pt x="1019" y="112"/>
                  </a:lnTo>
                  <a:lnTo>
                    <a:pt x="1029" y="118"/>
                  </a:lnTo>
                  <a:lnTo>
                    <a:pt x="1043" y="138"/>
                  </a:lnTo>
                  <a:lnTo>
                    <a:pt x="1058" y="156"/>
                  </a:lnTo>
                  <a:lnTo>
                    <a:pt x="1074" y="174"/>
                  </a:lnTo>
                  <a:lnTo>
                    <a:pt x="1090" y="192"/>
                  </a:lnTo>
                  <a:lnTo>
                    <a:pt x="1109" y="209"/>
                  </a:lnTo>
                  <a:lnTo>
                    <a:pt x="1127" y="225"/>
                  </a:lnTo>
                  <a:lnTo>
                    <a:pt x="1145" y="240"/>
                  </a:lnTo>
                  <a:lnTo>
                    <a:pt x="1165" y="254"/>
                  </a:lnTo>
                  <a:lnTo>
                    <a:pt x="1168" y="256"/>
                  </a:lnTo>
                  <a:lnTo>
                    <a:pt x="1172" y="257"/>
                  </a:lnTo>
                  <a:lnTo>
                    <a:pt x="1176" y="257"/>
                  </a:lnTo>
                  <a:lnTo>
                    <a:pt x="1179" y="258"/>
                  </a:lnTo>
                  <a:lnTo>
                    <a:pt x="1183" y="258"/>
                  </a:lnTo>
                  <a:lnTo>
                    <a:pt x="1186" y="258"/>
                  </a:lnTo>
                  <a:lnTo>
                    <a:pt x="1190" y="257"/>
                  </a:lnTo>
                  <a:lnTo>
                    <a:pt x="1193" y="254"/>
                  </a:lnTo>
                  <a:lnTo>
                    <a:pt x="1194" y="246"/>
                  </a:lnTo>
                  <a:lnTo>
                    <a:pt x="1191" y="237"/>
                  </a:lnTo>
                  <a:lnTo>
                    <a:pt x="1189" y="230"/>
                  </a:lnTo>
                  <a:lnTo>
                    <a:pt x="1184" y="223"/>
                  </a:lnTo>
                  <a:lnTo>
                    <a:pt x="1179" y="216"/>
                  </a:lnTo>
                  <a:lnTo>
                    <a:pt x="1175" y="209"/>
                  </a:lnTo>
                  <a:lnTo>
                    <a:pt x="1172" y="202"/>
                  </a:lnTo>
                  <a:lnTo>
                    <a:pt x="1169" y="194"/>
                  </a:lnTo>
                  <a:lnTo>
                    <a:pt x="1180" y="194"/>
                  </a:lnTo>
                  <a:lnTo>
                    <a:pt x="1191" y="195"/>
                  </a:lnTo>
                  <a:lnTo>
                    <a:pt x="1200" y="198"/>
                  </a:lnTo>
                  <a:lnTo>
                    <a:pt x="1210" y="202"/>
                  </a:lnTo>
                  <a:lnTo>
                    <a:pt x="1219" y="206"/>
                  </a:lnTo>
                  <a:lnTo>
                    <a:pt x="1228" y="209"/>
                  </a:lnTo>
                  <a:lnTo>
                    <a:pt x="1239" y="211"/>
                  </a:lnTo>
                  <a:lnTo>
                    <a:pt x="1250" y="209"/>
                  </a:lnTo>
                  <a:lnTo>
                    <a:pt x="1257" y="213"/>
                  </a:lnTo>
                  <a:lnTo>
                    <a:pt x="1263" y="219"/>
                  </a:lnTo>
                  <a:lnTo>
                    <a:pt x="1267" y="225"/>
                  </a:lnTo>
                  <a:lnTo>
                    <a:pt x="1271" y="233"/>
                  </a:lnTo>
                  <a:lnTo>
                    <a:pt x="1274" y="240"/>
                  </a:lnTo>
                  <a:lnTo>
                    <a:pt x="1278" y="249"/>
                  </a:lnTo>
                  <a:lnTo>
                    <a:pt x="1281" y="256"/>
                  </a:lnTo>
                  <a:lnTo>
                    <a:pt x="1287" y="263"/>
                  </a:lnTo>
                  <a:lnTo>
                    <a:pt x="1304" y="286"/>
                  </a:lnTo>
                  <a:lnTo>
                    <a:pt x="1321" y="312"/>
                  </a:lnTo>
                  <a:lnTo>
                    <a:pt x="1337" y="337"/>
                  </a:lnTo>
                  <a:lnTo>
                    <a:pt x="1351" y="362"/>
                  </a:lnTo>
                  <a:lnTo>
                    <a:pt x="1365" y="389"/>
                  </a:lnTo>
                  <a:lnTo>
                    <a:pt x="1378" y="417"/>
                  </a:lnTo>
                  <a:lnTo>
                    <a:pt x="1389" y="444"/>
                  </a:lnTo>
                  <a:lnTo>
                    <a:pt x="1399" y="472"/>
                  </a:lnTo>
                  <a:lnTo>
                    <a:pt x="1406" y="501"/>
                  </a:lnTo>
                  <a:lnTo>
                    <a:pt x="1413" y="529"/>
                  </a:lnTo>
                  <a:lnTo>
                    <a:pt x="1417" y="559"/>
                  </a:lnTo>
                  <a:lnTo>
                    <a:pt x="1420" y="588"/>
                  </a:lnTo>
                  <a:lnTo>
                    <a:pt x="1422" y="619"/>
                  </a:lnTo>
                  <a:lnTo>
                    <a:pt x="1420" y="648"/>
                  </a:lnTo>
                  <a:lnTo>
                    <a:pt x="1417" y="679"/>
                  </a:lnTo>
                  <a:lnTo>
                    <a:pt x="1412" y="710"/>
                  </a:lnTo>
                  <a:lnTo>
                    <a:pt x="1405" y="742"/>
                  </a:lnTo>
                  <a:lnTo>
                    <a:pt x="1400" y="775"/>
                  </a:lnTo>
                  <a:lnTo>
                    <a:pt x="1396" y="807"/>
                  </a:lnTo>
                  <a:lnTo>
                    <a:pt x="1392" y="838"/>
                  </a:lnTo>
                  <a:lnTo>
                    <a:pt x="1388" y="870"/>
                  </a:lnTo>
                  <a:lnTo>
                    <a:pt x="1384" y="902"/>
                  </a:lnTo>
                  <a:lnTo>
                    <a:pt x="1377" y="933"/>
                  </a:lnTo>
                  <a:lnTo>
                    <a:pt x="1367" y="964"/>
                  </a:lnTo>
                  <a:lnTo>
                    <a:pt x="1367" y="971"/>
                  </a:lnTo>
                  <a:lnTo>
                    <a:pt x="1367" y="977"/>
                  </a:lnTo>
                  <a:lnTo>
                    <a:pt x="1365" y="984"/>
                  </a:lnTo>
                  <a:lnTo>
                    <a:pt x="1364" y="989"/>
                  </a:lnTo>
                  <a:lnTo>
                    <a:pt x="1358" y="1001"/>
                  </a:lnTo>
                  <a:lnTo>
                    <a:pt x="1353" y="1011"/>
                  </a:lnTo>
                  <a:lnTo>
                    <a:pt x="1346" y="1020"/>
                  </a:lnTo>
                  <a:lnTo>
                    <a:pt x="1340" y="1032"/>
                  </a:lnTo>
                  <a:lnTo>
                    <a:pt x="1335" y="1043"/>
                  </a:lnTo>
                  <a:lnTo>
                    <a:pt x="1332" y="1054"/>
                  </a:lnTo>
                  <a:lnTo>
                    <a:pt x="1322" y="1078"/>
                  </a:lnTo>
                  <a:lnTo>
                    <a:pt x="1312" y="1100"/>
                  </a:lnTo>
                  <a:lnTo>
                    <a:pt x="1302" y="1124"/>
                  </a:lnTo>
                  <a:lnTo>
                    <a:pt x="1292" y="1147"/>
                  </a:lnTo>
                  <a:lnTo>
                    <a:pt x="1283" y="1170"/>
                  </a:lnTo>
                  <a:lnTo>
                    <a:pt x="1273" y="1193"/>
                  </a:lnTo>
                  <a:lnTo>
                    <a:pt x="1263" y="1215"/>
                  </a:lnTo>
                  <a:lnTo>
                    <a:pt x="1253" y="1238"/>
                  </a:lnTo>
                  <a:lnTo>
                    <a:pt x="1249" y="1249"/>
                  </a:lnTo>
                  <a:lnTo>
                    <a:pt x="1245" y="1260"/>
                  </a:lnTo>
                  <a:lnTo>
                    <a:pt x="1239" y="1272"/>
                  </a:lnTo>
                  <a:lnTo>
                    <a:pt x="1232" y="1283"/>
                  </a:lnTo>
                  <a:lnTo>
                    <a:pt x="1226" y="1294"/>
                  </a:lnTo>
                  <a:lnTo>
                    <a:pt x="1219" y="1305"/>
                  </a:lnTo>
                  <a:lnTo>
                    <a:pt x="1214" y="1316"/>
                  </a:lnTo>
                  <a:lnTo>
                    <a:pt x="1210" y="1329"/>
                  </a:lnTo>
                  <a:lnTo>
                    <a:pt x="1197" y="1349"/>
                  </a:lnTo>
                  <a:lnTo>
                    <a:pt x="1198" y="1340"/>
                  </a:lnTo>
                  <a:lnTo>
                    <a:pt x="1198" y="1333"/>
                  </a:lnTo>
                  <a:lnTo>
                    <a:pt x="1200" y="1326"/>
                  </a:lnTo>
                  <a:lnTo>
                    <a:pt x="1198" y="1319"/>
                  </a:lnTo>
                  <a:lnTo>
                    <a:pt x="1198" y="1312"/>
                  </a:lnTo>
                  <a:lnTo>
                    <a:pt x="1198" y="1305"/>
                  </a:lnTo>
                  <a:lnTo>
                    <a:pt x="1200" y="1298"/>
                  </a:lnTo>
                  <a:lnTo>
                    <a:pt x="1201" y="1291"/>
                  </a:lnTo>
                  <a:lnTo>
                    <a:pt x="1203" y="1284"/>
                  </a:lnTo>
                  <a:lnTo>
                    <a:pt x="1203" y="1276"/>
                  </a:lnTo>
                  <a:lnTo>
                    <a:pt x="1203" y="1269"/>
                  </a:lnTo>
                  <a:lnTo>
                    <a:pt x="1204" y="1260"/>
                  </a:lnTo>
                  <a:lnTo>
                    <a:pt x="1205" y="1253"/>
                  </a:lnTo>
                  <a:lnTo>
                    <a:pt x="1207" y="1246"/>
                  </a:lnTo>
                  <a:lnTo>
                    <a:pt x="1211" y="1241"/>
                  </a:lnTo>
                  <a:lnTo>
                    <a:pt x="1217" y="1235"/>
                  </a:lnTo>
                  <a:lnTo>
                    <a:pt x="1214" y="1232"/>
                  </a:lnTo>
                  <a:lnTo>
                    <a:pt x="1214" y="1228"/>
                  </a:lnTo>
                  <a:lnTo>
                    <a:pt x="1214" y="1225"/>
                  </a:lnTo>
                  <a:lnTo>
                    <a:pt x="1214" y="1222"/>
                  </a:lnTo>
                  <a:lnTo>
                    <a:pt x="1217" y="1215"/>
                  </a:lnTo>
                  <a:lnTo>
                    <a:pt x="1221" y="1210"/>
                  </a:lnTo>
                  <a:lnTo>
                    <a:pt x="1224" y="1203"/>
                  </a:lnTo>
                  <a:lnTo>
                    <a:pt x="1225" y="1199"/>
                  </a:lnTo>
                  <a:lnTo>
                    <a:pt x="1224" y="1196"/>
                  </a:lnTo>
                  <a:lnTo>
                    <a:pt x="1221" y="1193"/>
                  </a:lnTo>
                  <a:lnTo>
                    <a:pt x="1218" y="1190"/>
                  </a:lnTo>
                  <a:lnTo>
                    <a:pt x="1212" y="1189"/>
                  </a:lnTo>
                  <a:lnTo>
                    <a:pt x="1208" y="1187"/>
                  </a:lnTo>
                  <a:lnTo>
                    <a:pt x="1204" y="1187"/>
                  </a:lnTo>
                  <a:lnTo>
                    <a:pt x="1201" y="1189"/>
                  </a:lnTo>
                  <a:lnTo>
                    <a:pt x="1198" y="1192"/>
                  </a:lnTo>
                  <a:lnTo>
                    <a:pt x="1197" y="1194"/>
                  </a:lnTo>
                  <a:lnTo>
                    <a:pt x="1196" y="1197"/>
                  </a:lnTo>
                  <a:lnTo>
                    <a:pt x="1194" y="1200"/>
                  </a:lnTo>
                  <a:lnTo>
                    <a:pt x="1193" y="1203"/>
                  </a:lnTo>
                  <a:lnTo>
                    <a:pt x="1189" y="1220"/>
                  </a:lnTo>
                  <a:lnTo>
                    <a:pt x="1184" y="1236"/>
                  </a:lnTo>
                  <a:lnTo>
                    <a:pt x="1182" y="1253"/>
                  </a:lnTo>
                  <a:lnTo>
                    <a:pt x="1179" y="1272"/>
                  </a:lnTo>
                  <a:lnTo>
                    <a:pt x="1177" y="1288"/>
                  </a:lnTo>
                  <a:lnTo>
                    <a:pt x="1176" y="1305"/>
                  </a:lnTo>
                  <a:lnTo>
                    <a:pt x="1175" y="1322"/>
                  </a:lnTo>
                  <a:lnTo>
                    <a:pt x="1173" y="1337"/>
                  </a:lnTo>
                  <a:lnTo>
                    <a:pt x="1163" y="1373"/>
                  </a:lnTo>
                  <a:lnTo>
                    <a:pt x="1154" y="1409"/>
                  </a:lnTo>
                  <a:lnTo>
                    <a:pt x="1144" y="1444"/>
                  </a:lnTo>
                  <a:lnTo>
                    <a:pt x="1134" y="1479"/>
                  </a:lnTo>
                  <a:lnTo>
                    <a:pt x="1123" y="1514"/>
                  </a:lnTo>
                  <a:lnTo>
                    <a:pt x="1110" y="1548"/>
                  </a:lnTo>
                  <a:lnTo>
                    <a:pt x="1096" y="1582"/>
                  </a:lnTo>
                  <a:lnTo>
                    <a:pt x="1079" y="1615"/>
                  </a:lnTo>
                  <a:lnTo>
                    <a:pt x="1067" y="1607"/>
                  </a:lnTo>
                  <a:lnTo>
                    <a:pt x="1054" y="1601"/>
                  </a:lnTo>
                  <a:lnTo>
                    <a:pt x="1040" y="1597"/>
                  </a:lnTo>
                  <a:lnTo>
                    <a:pt x="1024" y="1594"/>
                  </a:lnTo>
                  <a:lnTo>
                    <a:pt x="1010" y="1591"/>
                  </a:lnTo>
                  <a:lnTo>
                    <a:pt x="995" y="1590"/>
                  </a:lnTo>
                  <a:lnTo>
                    <a:pt x="980" y="1589"/>
                  </a:lnTo>
                  <a:lnTo>
                    <a:pt x="964" y="1587"/>
                  </a:lnTo>
                  <a:lnTo>
                    <a:pt x="957" y="1589"/>
                  </a:lnTo>
                  <a:lnTo>
                    <a:pt x="949" y="1589"/>
                  </a:lnTo>
                  <a:lnTo>
                    <a:pt x="940" y="1589"/>
                  </a:lnTo>
                  <a:lnTo>
                    <a:pt x="932" y="1589"/>
                  </a:lnTo>
                  <a:lnTo>
                    <a:pt x="923" y="1589"/>
                  </a:lnTo>
                  <a:lnTo>
                    <a:pt x="915" y="1590"/>
                  </a:lnTo>
                  <a:lnTo>
                    <a:pt x="907" y="1591"/>
                  </a:lnTo>
                  <a:lnTo>
                    <a:pt x="898" y="1593"/>
                  </a:lnTo>
                  <a:lnTo>
                    <a:pt x="888" y="1594"/>
                  </a:lnTo>
                  <a:lnTo>
                    <a:pt x="877" y="1596"/>
                  </a:lnTo>
                  <a:lnTo>
                    <a:pt x="866" y="1596"/>
                  </a:lnTo>
                  <a:lnTo>
                    <a:pt x="855" y="1594"/>
                  </a:lnTo>
                  <a:lnTo>
                    <a:pt x="843" y="1594"/>
                  </a:lnTo>
                  <a:lnTo>
                    <a:pt x="832" y="1593"/>
                  </a:lnTo>
                  <a:lnTo>
                    <a:pt x="821" y="1591"/>
                  </a:lnTo>
                  <a:lnTo>
                    <a:pt x="811" y="1589"/>
                  </a:lnTo>
                  <a:lnTo>
                    <a:pt x="793" y="1584"/>
                  </a:lnTo>
                  <a:lnTo>
                    <a:pt x="773" y="1579"/>
                  </a:lnTo>
                  <a:lnTo>
                    <a:pt x="755" y="1575"/>
                  </a:lnTo>
                  <a:lnTo>
                    <a:pt x="735" y="1572"/>
                  </a:lnTo>
                  <a:lnTo>
                    <a:pt x="716" y="1569"/>
                  </a:lnTo>
                  <a:lnTo>
                    <a:pt x="696" y="1566"/>
                  </a:lnTo>
                  <a:lnTo>
                    <a:pt x="676" y="1566"/>
                  </a:lnTo>
                  <a:lnTo>
                    <a:pt x="655" y="1566"/>
                  </a:lnTo>
                  <a:lnTo>
                    <a:pt x="644" y="1559"/>
                  </a:lnTo>
                  <a:lnTo>
                    <a:pt x="636" y="1552"/>
                  </a:lnTo>
                  <a:lnTo>
                    <a:pt x="627" y="1544"/>
                  </a:lnTo>
                  <a:lnTo>
                    <a:pt x="619" y="1535"/>
                  </a:lnTo>
                  <a:lnTo>
                    <a:pt x="604" y="1517"/>
                  </a:lnTo>
                  <a:lnTo>
                    <a:pt x="591" y="1499"/>
                  </a:lnTo>
                  <a:lnTo>
                    <a:pt x="580" y="1479"/>
                  </a:lnTo>
                  <a:lnTo>
                    <a:pt x="568" y="1458"/>
                  </a:lnTo>
                  <a:lnTo>
                    <a:pt x="559" y="1438"/>
                  </a:lnTo>
                  <a:lnTo>
                    <a:pt x="546" y="1419"/>
                  </a:lnTo>
                  <a:lnTo>
                    <a:pt x="542" y="1413"/>
                  </a:lnTo>
                  <a:lnTo>
                    <a:pt x="536" y="1408"/>
                  </a:lnTo>
                  <a:lnTo>
                    <a:pt x="531" y="1403"/>
                  </a:lnTo>
                  <a:lnTo>
                    <a:pt x="526" y="1399"/>
                  </a:lnTo>
                  <a:lnTo>
                    <a:pt x="521" y="1395"/>
                  </a:lnTo>
                  <a:lnTo>
                    <a:pt x="515" y="1391"/>
                  </a:lnTo>
                  <a:lnTo>
                    <a:pt x="509" y="1387"/>
                  </a:lnTo>
                  <a:lnTo>
                    <a:pt x="504" y="1382"/>
                  </a:lnTo>
                  <a:lnTo>
                    <a:pt x="508" y="1373"/>
                  </a:lnTo>
                  <a:lnTo>
                    <a:pt x="512" y="1361"/>
                  </a:lnTo>
                  <a:lnTo>
                    <a:pt x="515" y="1349"/>
                  </a:lnTo>
                  <a:lnTo>
                    <a:pt x="518" y="1337"/>
                  </a:lnTo>
                  <a:lnTo>
                    <a:pt x="519" y="1325"/>
                  </a:lnTo>
                  <a:lnTo>
                    <a:pt x="519" y="1314"/>
                  </a:lnTo>
                  <a:lnTo>
                    <a:pt x="518" y="1301"/>
                  </a:lnTo>
                  <a:lnTo>
                    <a:pt x="517" y="1288"/>
                  </a:lnTo>
                  <a:lnTo>
                    <a:pt x="514" y="1280"/>
                  </a:lnTo>
                  <a:lnTo>
                    <a:pt x="511" y="1270"/>
                  </a:lnTo>
                  <a:lnTo>
                    <a:pt x="508" y="1262"/>
                  </a:lnTo>
                  <a:lnTo>
                    <a:pt x="505" y="1252"/>
                  </a:lnTo>
                  <a:lnTo>
                    <a:pt x="502" y="1243"/>
                  </a:lnTo>
                  <a:lnTo>
                    <a:pt x="501" y="1234"/>
                  </a:lnTo>
                  <a:lnTo>
                    <a:pt x="498" y="1225"/>
                  </a:lnTo>
                  <a:lnTo>
                    <a:pt x="495" y="1215"/>
                  </a:lnTo>
                  <a:lnTo>
                    <a:pt x="483" y="1203"/>
                  </a:lnTo>
                  <a:lnTo>
                    <a:pt x="472" y="1189"/>
                  </a:lnTo>
                  <a:lnTo>
                    <a:pt x="459" y="1175"/>
                  </a:lnTo>
                  <a:lnTo>
                    <a:pt x="445" y="1162"/>
                  </a:lnTo>
                  <a:lnTo>
                    <a:pt x="438" y="1156"/>
                  </a:lnTo>
                  <a:lnTo>
                    <a:pt x="431" y="1151"/>
                  </a:lnTo>
                  <a:lnTo>
                    <a:pt x="424" y="1147"/>
                  </a:lnTo>
                  <a:lnTo>
                    <a:pt x="415" y="1144"/>
                  </a:lnTo>
                  <a:lnTo>
                    <a:pt x="407" y="1141"/>
                  </a:lnTo>
                  <a:lnTo>
                    <a:pt x="399" y="1140"/>
                  </a:lnTo>
                  <a:lnTo>
                    <a:pt x="390" y="1140"/>
                  </a:lnTo>
                  <a:lnTo>
                    <a:pt x="380" y="1141"/>
                  </a:lnTo>
                  <a:lnTo>
                    <a:pt x="373" y="1145"/>
                  </a:lnTo>
                  <a:lnTo>
                    <a:pt x="366" y="1148"/>
                  </a:lnTo>
                  <a:lnTo>
                    <a:pt x="359" y="1149"/>
                  </a:lnTo>
                  <a:lnTo>
                    <a:pt x="352" y="1151"/>
                  </a:lnTo>
                  <a:lnTo>
                    <a:pt x="344" y="1151"/>
                  </a:lnTo>
                  <a:lnTo>
                    <a:pt x="337" y="1152"/>
                  </a:lnTo>
                  <a:lnTo>
                    <a:pt x="330" y="1155"/>
                  </a:lnTo>
                  <a:lnTo>
                    <a:pt x="323" y="1159"/>
                  </a:lnTo>
                  <a:lnTo>
                    <a:pt x="282" y="1199"/>
                  </a:lnTo>
                  <a:lnTo>
                    <a:pt x="265" y="1176"/>
                  </a:lnTo>
                  <a:lnTo>
                    <a:pt x="267" y="1169"/>
                  </a:lnTo>
                  <a:lnTo>
                    <a:pt x="267" y="1163"/>
                  </a:lnTo>
                  <a:lnTo>
                    <a:pt x="265" y="1158"/>
                  </a:lnTo>
                  <a:lnTo>
                    <a:pt x="264" y="1152"/>
                  </a:lnTo>
                  <a:lnTo>
                    <a:pt x="260" y="1141"/>
                  </a:lnTo>
                  <a:lnTo>
                    <a:pt x="254" y="1131"/>
                  </a:lnTo>
                  <a:lnTo>
                    <a:pt x="249" y="1120"/>
                  </a:lnTo>
                  <a:lnTo>
                    <a:pt x="244" y="1110"/>
                  </a:lnTo>
                  <a:lnTo>
                    <a:pt x="241" y="1105"/>
                  </a:lnTo>
                  <a:lnTo>
                    <a:pt x="240" y="1099"/>
                  </a:lnTo>
                  <a:lnTo>
                    <a:pt x="240" y="1092"/>
                  </a:lnTo>
                  <a:lnTo>
                    <a:pt x="240" y="1086"/>
                  </a:lnTo>
                  <a:lnTo>
                    <a:pt x="236" y="1075"/>
                  </a:lnTo>
                  <a:lnTo>
                    <a:pt x="233" y="1065"/>
                  </a:lnTo>
                  <a:lnTo>
                    <a:pt x="230" y="1055"/>
                  </a:lnTo>
                  <a:lnTo>
                    <a:pt x="227" y="1044"/>
                  </a:lnTo>
                  <a:lnTo>
                    <a:pt x="226" y="1034"/>
                  </a:lnTo>
                  <a:lnTo>
                    <a:pt x="223" y="1025"/>
                  </a:lnTo>
                  <a:lnTo>
                    <a:pt x="222" y="1013"/>
                  </a:lnTo>
                  <a:lnTo>
                    <a:pt x="218" y="1003"/>
                  </a:lnTo>
                  <a:lnTo>
                    <a:pt x="218" y="992"/>
                  </a:lnTo>
                  <a:lnTo>
                    <a:pt x="218" y="982"/>
                  </a:lnTo>
                  <a:lnTo>
                    <a:pt x="215" y="973"/>
                  </a:lnTo>
                  <a:lnTo>
                    <a:pt x="213" y="961"/>
                  </a:lnTo>
                  <a:lnTo>
                    <a:pt x="212" y="952"/>
                  </a:lnTo>
                  <a:lnTo>
                    <a:pt x="212" y="940"/>
                  </a:lnTo>
                  <a:lnTo>
                    <a:pt x="213" y="931"/>
                  </a:lnTo>
                  <a:lnTo>
                    <a:pt x="216" y="919"/>
                  </a:lnTo>
                  <a:lnTo>
                    <a:pt x="209" y="890"/>
                  </a:lnTo>
                  <a:lnTo>
                    <a:pt x="212" y="888"/>
                  </a:lnTo>
                  <a:lnTo>
                    <a:pt x="213" y="888"/>
                  </a:lnTo>
                  <a:lnTo>
                    <a:pt x="216" y="887"/>
                  </a:lnTo>
                  <a:lnTo>
                    <a:pt x="219" y="887"/>
                  </a:lnTo>
                  <a:lnTo>
                    <a:pt x="220" y="887"/>
                  </a:lnTo>
                  <a:lnTo>
                    <a:pt x="223" y="886"/>
                  </a:lnTo>
                  <a:lnTo>
                    <a:pt x="225" y="884"/>
                  </a:lnTo>
                  <a:lnTo>
                    <a:pt x="226" y="881"/>
                  </a:lnTo>
                  <a:lnTo>
                    <a:pt x="227" y="879"/>
                  </a:lnTo>
                  <a:lnTo>
                    <a:pt x="227" y="876"/>
                  </a:lnTo>
                  <a:lnTo>
                    <a:pt x="226" y="873"/>
                  </a:lnTo>
                  <a:lnTo>
                    <a:pt x="226" y="870"/>
                  </a:lnTo>
                  <a:lnTo>
                    <a:pt x="225" y="869"/>
                  </a:lnTo>
                  <a:lnTo>
                    <a:pt x="223" y="866"/>
                  </a:lnTo>
                  <a:lnTo>
                    <a:pt x="220" y="865"/>
                  </a:lnTo>
                  <a:lnTo>
                    <a:pt x="218" y="865"/>
                  </a:lnTo>
                  <a:lnTo>
                    <a:pt x="205" y="866"/>
                  </a:lnTo>
                  <a:lnTo>
                    <a:pt x="191" y="867"/>
                  </a:lnTo>
                  <a:lnTo>
                    <a:pt x="178" y="867"/>
                  </a:lnTo>
                  <a:lnTo>
                    <a:pt x="166" y="866"/>
                  </a:lnTo>
                  <a:lnTo>
                    <a:pt x="153" y="865"/>
                  </a:lnTo>
                  <a:lnTo>
                    <a:pt x="140" y="862"/>
                  </a:lnTo>
                  <a:lnTo>
                    <a:pt x="128" y="859"/>
                  </a:lnTo>
                  <a:lnTo>
                    <a:pt x="117" y="855"/>
                  </a:lnTo>
                  <a:lnTo>
                    <a:pt x="105" y="849"/>
                  </a:lnTo>
                  <a:lnTo>
                    <a:pt x="94" y="844"/>
                  </a:lnTo>
                  <a:lnTo>
                    <a:pt x="83" y="837"/>
                  </a:lnTo>
                  <a:lnTo>
                    <a:pt x="72" y="828"/>
                  </a:lnTo>
                  <a:lnTo>
                    <a:pt x="62" y="820"/>
                  </a:lnTo>
                  <a:lnTo>
                    <a:pt x="52" y="811"/>
                  </a:lnTo>
                  <a:lnTo>
                    <a:pt x="44" y="800"/>
                  </a:lnTo>
                  <a:lnTo>
                    <a:pt x="35" y="790"/>
                  </a:lnTo>
                  <a:lnTo>
                    <a:pt x="27" y="773"/>
                  </a:lnTo>
                  <a:lnTo>
                    <a:pt x="20" y="757"/>
                  </a:lnTo>
                  <a:lnTo>
                    <a:pt x="13" y="740"/>
                  </a:lnTo>
                  <a:lnTo>
                    <a:pt x="9" y="721"/>
                  </a:lnTo>
                  <a:lnTo>
                    <a:pt x="4" y="705"/>
                  </a:lnTo>
                  <a:lnTo>
                    <a:pt x="2" y="686"/>
                  </a:lnTo>
                  <a:lnTo>
                    <a:pt x="0" y="668"/>
                  </a:lnTo>
                  <a:lnTo>
                    <a:pt x="3" y="651"/>
                  </a:lnTo>
                  <a:lnTo>
                    <a:pt x="9" y="632"/>
                  </a:lnTo>
                  <a:lnTo>
                    <a:pt x="16" y="612"/>
                  </a:lnTo>
                  <a:lnTo>
                    <a:pt x="25" y="594"/>
                  </a:lnTo>
                  <a:lnTo>
                    <a:pt x="35" y="575"/>
                  </a:lnTo>
                  <a:lnTo>
                    <a:pt x="42" y="567"/>
                  </a:lnTo>
                  <a:lnTo>
                    <a:pt x="48" y="560"/>
                  </a:lnTo>
                  <a:lnTo>
                    <a:pt x="56" y="553"/>
                  </a:lnTo>
                  <a:lnTo>
                    <a:pt x="63" y="546"/>
                  </a:lnTo>
                  <a:lnTo>
                    <a:pt x="72" y="542"/>
                  </a:lnTo>
                  <a:lnTo>
                    <a:pt x="82" y="536"/>
                  </a:lnTo>
                  <a:lnTo>
                    <a:pt x="91" y="533"/>
                  </a:lnTo>
                  <a:lnTo>
                    <a:pt x="103" y="531"/>
                  </a:lnTo>
                  <a:lnTo>
                    <a:pt x="108" y="531"/>
                  </a:lnTo>
                  <a:lnTo>
                    <a:pt x="114" y="529"/>
                  </a:lnTo>
                  <a:lnTo>
                    <a:pt x="119" y="529"/>
                  </a:lnTo>
                  <a:lnTo>
                    <a:pt x="124" y="529"/>
                  </a:lnTo>
                  <a:lnTo>
                    <a:pt x="129" y="529"/>
                  </a:lnTo>
                  <a:lnTo>
                    <a:pt x="133" y="531"/>
                  </a:lnTo>
                  <a:lnTo>
                    <a:pt x="139" y="532"/>
                  </a:lnTo>
                  <a:lnTo>
                    <a:pt x="143" y="533"/>
                  </a:lnTo>
                  <a:lnTo>
                    <a:pt x="145" y="536"/>
                  </a:lnTo>
                  <a:lnTo>
                    <a:pt x="146" y="538"/>
                  </a:lnTo>
                  <a:lnTo>
                    <a:pt x="147" y="538"/>
                  </a:lnTo>
                  <a:lnTo>
                    <a:pt x="150" y="539"/>
                  </a:lnTo>
                  <a:lnTo>
                    <a:pt x="152" y="540"/>
                  </a:lnTo>
                  <a:lnTo>
                    <a:pt x="153" y="540"/>
                  </a:lnTo>
                  <a:lnTo>
                    <a:pt x="154" y="542"/>
                  </a:lnTo>
                  <a:lnTo>
                    <a:pt x="156" y="545"/>
                  </a:lnTo>
                  <a:lnTo>
                    <a:pt x="145" y="552"/>
                  </a:lnTo>
                  <a:lnTo>
                    <a:pt x="133" y="559"/>
                  </a:lnTo>
                  <a:lnTo>
                    <a:pt x="124" y="567"/>
                  </a:lnTo>
                  <a:lnTo>
                    <a:pt x="115" y="575"/>
                  </a:lnTo>
                  <a:lnTo>
                    <a:pt x="108" y="585"/>
                  </a:lnTo>
                  <a:lnTo>
                    <a:pt x="101" y="595"/>
                  </a:lnTo>
                  <a:lnTo>
                    <a:pt x="96" y="606"/>
                  </a:lnTo>
                  <a:lnTo>
                    <a:pt x="90" y="618"/>
                  </a:lnTo>
                  <a:lnTo>
                    <a:pt x="82" y="641"/>
                  </a:lnTo>
                  <a:lnTo>
                    <a:pt x="76" y="665"/>
                  </a:lnTo>
                  <a:lnTo>
                    <a:pt x="72" y="691"/>
                  </a:lnTo>
                  <a:lnTo>
                    <a:pt x="69" y="714"/>
                  </a:lnTo>
                  <a:lnTo>
                    <a:pt x="70" y="723"/>
                  </a:lnTo>
                  <a:lnTo>
                    <a:pt x="73" y="730"/>
                  </a:lnTo>
                  <a:lnTo>
                    <a:pt x="76" y="735"/>
                  </a:lnTo>
                  <a:lnTo>
                    <a:pt x="80" y="742"/>
                  </a:lnTo>
                  <a:lnTo>
                    <a:pt x="86" y="748"/>
                  </a:lnTo>
                  <a:lnTo>
                    <a:pt x="90" y="754"/>
                  </a:lnTo>
                  <a:lnTo>
                    <a:pt x="96" y="759"/>
                  </a:lnTo>
                  <a:lnTo>
                    <a:pt x="101" y="766"/>
                  </a:lnTo>
                  <a:lnTo>
                    <a:pt x="104" y="766"/>
                  </a:lnTo>
                  <a:lnTo>
                    <a:pt x="105" y="766"/>
                  </a:lnTo>
                  <a:lnTo>
                    <a:pt x="108" y="766"/>
                  </a:lnTo>
                  <a:lnTo>
                    <a:pt x="111" y="765"/>
                  </a:lnTo>
                  <a:lnTo>
                    <a:pt x="112" y="765"/>
                  </a:lnTo>
                  <a:lnTo>
                    <a:pt x="114" y="764"/>
                  </a:lnTo>
                  <a:lnTo>
                    <a:pt x="117" y="762"/>
                  </a:lnTo>
                  <a:lnTo>
                    <a:pt x="118" y="759"/>
                  </a:lnTo>
                  <a:lnTo>
                    <a:pt x="118" y="754"/>
                  </a:lnTo>
                  <a:lnTo>
                    <a:pt x="117" y="748"/>
                  </a:lnTo>
                  <a:lnTo>
                    <a:pt x="114" y="742"/>
                  </a:lnTo>
                  <a:lnTo>
                    <a:pt x="111" y="738"/>
                  </a:lnTo>
                  <a:lnTo>
                    <a:pt x="107" y="734"/>
                  </a:lnTo>
                  <a:lnTo>
                    <a:pt x="103" y="728"/>
                  </a:lnTo>
                  <a:lnTo>
                    <a:pt x="100" y="724"/>
                  </a:lnTo>
                  <a:lnTo>
                    <a:pt x="97" y="719"/>
                  </a:lnTo>
                  <a:lnTo>
                    <a:pt x="96" y="712"/>
                  </a:lnTo>
                  <a:lnTo>
                    <a:pt x="96" y="703"/>
                  </a:lnTo>
                  <a:lnTo>
                    <a:pt x="94" y="695"/>
                  </a:lnTo>
                  <a:lnTo>
                    <a:pt x="94" y="686"/>
                  </a:lnTo>
                  <a:lnTo>
                    <a:pt x="94" y="678"/>
                  </a:lnTo>
                  <a:lnTo>
                    <a:pt x="96" y="670"/>
                  </a:lnTo>
                  <a:lnTo>
                    <a:pt x="97" y="663"/>
                  </a:lnTo>
                  <a:lnTo>
                    <a:pt x="101" y="655"/>
                  </a:lnTo>
                  <a:lnTo>
                    <a:pt x="105" y="667"/>
                  </a:lnTo>
                  <a:lnTo>
                    <a:pt x="111" y="678"/>
                  </a:lnTo>
                  <a:lnTo>
                    <a:pt x="118" y="689"/>
                  </a:lnTo>
                  <a:lnTo>
                    <a:pt x="126" y="699"/>
                  </a:lnTo>
                  <a:lnTo>
                    <a:pt x="136" y="707"/>
                  </a:lnTo>
                  <a:lnTo>
                    <a:pt x="146" y="716"/>
                  </a:lnTo>
                  <a:lnTo>
                    <a:pt x="157" y="721"/>
                  </a:lnTo>
                  <a:lnTo>
                    <a:pt x="169" y="726"/>
                  </a:lnTo>
                  <a:lnTo>
                    <a:pt x="171" y="723"/>
                  </a:lnTo>
                  <a:lnTo>
                    <a:pt x="171" y="720"/>
                  </a:lnTo>
                  <a:lnTo>
                    <a:pt x="171" y="717"/>
                  </a:lnTo>
                  <a:lnTo>
                    <a:pt x="169" y="714"/>
                  </a:lnTo>
                  <a:lnTo>
                    <a:pt x="167" y="712"/>
                  </a:lnTo>
                  <a:lnTo>
                    <a:pt x="166" y="707"/>
                  </a:lnTo>
                  <a:lnTo>
                    <a:pt x="166" y="705"/>
                  </a:lnTo>
                  <a:lnTo>
                    <a:pt x="167" y="700"/>
                  </a:lnTo>
                  <a:lnTo>
                    <a:pt x="160" y="691"/>
                  </a:lnTo>
                  <a:lnTo>
                    <a:pt x="154" y="681"/>
                  </a:lnTo>
                  <a:lnTo>
                    <a:pt x="147" y="671"/>
                  </a:lnTo>
                  <a:lnTo>
                    <a:pt x="142" y="660"/>
                  </a:lnTo>
                  <a:lnTo>
                    <a:pt x="136" y="650"/>
                  </a:lnTo>
                  <a:lnTo>
                    <a:pt x="131" y="640"/>
                  </a:lnTo>
                  <a:lnTo>
                    <a:pt x="126" y="629"/>
                  </a:lnTo>
                  <a:lnTo>
                    <a:pt x="121" y="619"/>
                  </a:lnTo>
                  <a:lnTo>
                    <a:pt x="121" y="613"/>
                  </a:lnTo>
                  <a:lnTo>
                    <a:pt x="122" y="606"/>
                  </a:lnTo>
                  <a:lnTo>
                    <a:pt x="124" y="601"/>
                  </a:lnTo>
                  <a:lnTo>
                    <a:pt x="126" y="595"/>
                  </a:lnTo>
                  <a:lnTo>
                    <a:pt x="133" y="585"/>
                  </a:lnTo>
                  <a:lnTo>
                    <a:pt x="142" y="577"/>
                  </a:lnTo>
                  <a:lnTo>
                    <a:pt x="152" y="568"/>
                  </a:lnTo>
                  <a:lnTo>
                    <a:pt x="163" y="563"/>
                  </a:lnTo>
                  <a:lnTo>
                    <a:pt x="173" y="557"/>
                  </a:lnTo>
                  <a:lnTo>
                    <a:pt x="184" y="553"/>
                  </a:lnTo>
                  <a:lnTo>
                    <a:pt x="185" y="552"/>
                  </a:lnTo>
                  <a:lnTo>
                    <a:pt x="185" y="550"/>
                  </a:lnTo>
                  <a:lnTo>
                    <a:pt x="187" y="549"/>
                  </a:lnTo>
                  <a:lnTo>
                    <a:pt x="187" y="547"/>
                  </a:lnTo>
                  <a:lnTo>
                    <a:pt x="187" y="545"/>
                  </a:lnTo>
                  <a:lnTo>
                    <a:pt x="187" y="543"/>
                  </a:lnTo>
                  <a:lnTo>
                    <a:pt x="187" y="542"/>
                  </a:lnTo>
                  <a:lnTo>
                    <a:pt x="187" y="540"/>
                  </a:lnTo>
                  <a:lnTo>
                    <a:pt x="178" y="533"/>
                  </a:lnTo>
                  <a:lnTo>
                    <a:pt x="169" y="526"/>
                  </a:lnTo>
                  <a:lnTo>
                    <a:pt x="160" y="521"/>
                  </a:lnTo>
                  <a:lnTo>
                    <a:pt x="150" y="517"/>
                  </a:lnTo>
                  <a:lnTo>
                    <a:pt x="140" y="514"/>
                  </a:lnTo>
                  <a:lnTo>
                    <a:pt x="129" y="511"/>
                  </a:lnTo>
                  <a:lnTo>
                    <a:pt x="118" y="512"/>
                  </a:lnTo>
                  <a:lnTo>
                    <a:pt x="107" y="514"/>
                  </a:lnTo>
                  <a:lnTo>
                    <a:pt x="84" y="522"/>
                  </a:lnTo>
                  <a:lnTo>
                    <a:pt x="84" y="517"/>
                  </a:lnTo>
                  <a:lnTo>
                    <a:pt x="87" y="510"/>
                  </a:lnTo>
                  <a:lnTo>
                    <a:pt x="89" y="503"/>
                  </a:lnTo>
                  <a:lnTo>
                    <a:pt x="91" y="496"/>
                  </a:lnTo>
                  <a:lnTo>
                    <a:pt x="94" y="488"/>
                  </a:lnTo>
                  <a:lnTo>
                    <a:pt x="97" y="481"/>
                  </a:lnTo>
                  <a:lnTo>
                    <a:pt x="101" y="474"/>
                  </a:lnTo>
                  <a:lnTo>
                    <a:pt x="105" y="467"/>
                  </a:lnTo>
                  <a:lnTo>
                    <a:pt x="112" y="452"/>
                  </a:lnTo>
                  <a:lnTo>
                    <a:pt x="119" y="435"/>
                  </a:lnTo>
                  <a:lnTo>
                    <a:pt x="126" y="420"/>
                  </a:lnTo>
                  <a:lnTo>
                    <a:pt x="133" y="403"/>
                  </a:lnTo>
                  <a:lnTo>
                    <a:pt x="140" y="387"/>
                  </a:lnTo>
                  <a:lnTo>
                    <a:pt x="149" y="372"/>
                  </a:lnTo>
                  <a:lnTo>
                    <a:pt x="156" y="355"/>
                  </a:lnTo>
                  <a:lnTo>
                    <a:pt x="163" y="340"/>
                  </a:lnTo>
                  <a:lnTo>
                    <a:pt x="183" y="312"/>
                  </a:lnTo>
                  <a:lnTo>
                    <a:pt x="201" y="282"/>
                  </a:lnTo>
                  <a:lnTo>
                    <a:pt x="219" y="254"/>
                  </a:lnTo>
                  <a:lnTo>
                    <a:pt x="237" y="225"/>
                  </a:lnTo>
                  <a:lnTo>
                    <a:pt x="254" y="197"/>
                  </a:lnTo>
                  <a:lnTo>
                    <a:pt x="272" y="167"/>
                  </a:lnTo>
                  <a:lnTo>
                    <a:pt x="291" y="139"/>
                  </a:lnTo>
                  <a:lnTo>
                    <a:pt x="310" y="111"/>
                  </a:lnTo>
                  <a:lnTo>
                    <a:pt x="310" y="105"/>
                  </a:lnTo>
                  <a:lnTo>
                    <a:pt x="319" y="98"/>
                  </a:lnTo>
                  <a:lnTo>
                    <a:pt x="327" y="93"/>
                  </a:lnTo>
                  <a:lnTo>
                    <a:pt x="336" y="86"/>
                  </a:lnTo>
                  <a:lnTo>
                    <a:pt x="344" y="79"/>
                  </a:lnTo>
                  <a:lnTo>
                    <a:pt x="352" y="73"/>
                  </a:lnTo>
                  <a:lnTo>
                    <a:pt x="361" y="66"/>
                  </a:lnTo>
                  <a:lnTo>
                    <a:pt x="369" y="59"/>
                  </a:lnTo>
                  <a:lnTo>
                    <a:pt x="378" y="53"/>
                  </a:lnTo>
                  <a:lnTo>
                    <a:pt x="390" y="65"/>
                  </a:lnTo>
                  <a:lnTo>
                    <a:pt x="403" y="75"/>
                  </a:lnTo>
                  <a:lnTo>
                    <a:pt x="415" y="83"/>
                  </a:lnTo>
                  <a:lnTo>
                    <a:pt x="430" y="90"/>
                  </a:lnTo>
                  <a:lnTo>
                    <a:pt x="444" y="94"/>
                  </a:lnTo>
                  <a:lnTo>
                    <a:pt x="459" y="98"/>
                  </a:lnTo>
                  <a:lnTo>
                    <a:pt x="473" y="103"/>
                  </a:lnTo>
                  <a:lnTo>
                    <a:pt x="488" y="105"/>
                  </a:lnTo>
                  <a:lnTo>
                    <a:pt x="493" y="108"/>
                  </a:lnTo>
                  <a:lnTo>
                    <a:pt x="497" y="111"/>
                  </a:lnTo>
                  <a:lnTo>
                    <a:pt x="501" y="111"/>
                  </a:lnTo>
                  <a:lnTo>
                    <a:pt x="505" y="111"/>
                  </a:lnTo>
                  <a:lnTo>
                    <a:pt x="511" y="111"/>
                  </a:lnTo>
                  <a:lnTo>
                    <a:pt x="515" y="111"/>
                  </a:lnTo>
                  <a:lnTo>
                    <a:pt x="521" y="111"/>
                  </a:lnTo>
                  <a:lnTo>
                    <a:pt x="525" y="111"/>
                  </a:lnTo>
                  <a:lnTo>
                    <a:pt x="532" y="110"/>
                  </a:lnTo>
                  <a:lnTo>
                    <a:pt x="540" y="108"/>
                  </a:lnTo>
                  <a:lnTo>
                    <a:pt x="549" y="107"/>
                  </a:lnTo>
                  <a:lnTo>
                    <a:pt x="557" y="107"/>
                  </a:lnTo>
                  <a:lnTo>
                    <a:pt x="566" y="105"/>
                  </a:lnTo>
                  <a:lnTo>
                    <a:pt x="574" y="104"/>
                  </a:lnTo>
                  <a:lnTo>
                    <a:pt x="582" y="101"/>
                  </a:lnTo>
                  <a:lnTo>
                    <a:pt x="589" y="97"/>
                  </a:lnTo>
                  <a:lnTo>
                    <a:pt x="599" y="96"/>
                  </a:lnTo>
                  <a:lnTo>
                    <a:pt x="609" y="93"/>
                  </a:lnTo>
                  <a:lnTo>
                    <a:pt x="619" y="89"/>
                  </a:lnTo>
                  <a:lnTo>
                    <a:pt x="627" y="84"/>
                  </a:lnTo>
                  <a:lnTo>
                    <a:pt x="637" y="79"/>
                  </a:lnTo>
                  <a:lnTo>
                    <a:pt x="646" y="75"/>
                  </a:lnTo>
                  <a:lnTo>
                    <a:pt x="655" y="70"/>
                  </a:lnTo>
                  <a:lnTo>
                    <a:pt x="665" y="69"/>
                  </a:lnTo>
                  <a:lnTo>
                    <a:pt x="674" y="61"/>
                  </a:lnTo>
                  <a:lnTo>
                    <a:pt x="681" y="53"/>
                  </a:lnTo>
                  <a:lnTo>
                    <a:pt x="689" y="48"/>
                  </a:lnTo>
                  <a:lnTo>
                    <a:pt x="699" y="42"/>
                  </a:lnTo>
                  <a:lnTo>
                    <a:pt x="707" y="38"/>
                  </a:lnTo>
                  <a:lnTo>
                    <a:pt x="716" y="34"/>
                  </a:lnTo>
                  <a:lnTo>
                    <a:pt x="726" y="30"/>
                  </a:lnTo>
                  <a:lnTo>
                    <a:pt x="734" y="25"/>
                  </a:lnTo>
                  <a:lnTo>
                    <a:pt x="735" y="20"/>
                  </a:lnTo>
                  <a:lnTo>
                    <a:pt x="738" y="16"/>
                  </a:lnTo>
                  <a:lnTo>
                    <a:pt x="742" y="11"/>
                  </a:lnTo>
                  <a:lnTo>
                    <a:pt x="747" y="9"/>
                  </a:lnTo>
                  <a:lnTo>
                    <a:pt x="752" y="7"/>
                  </a:lnTo>
                  <a:lnTo>
                    <a:pt x="758" y="4"/>
                  </a:lnTo>
                  <a:lnTo>
                    <a:pt x="763" y="3"/>
                  </a:lnTo>
                  <a:lnTo>
                    <a:pt x="769" y="0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3" name="Freeform 61"/>
            <p:cNvSpPr>
              <a:spLocks/>
            </p:cNvSpPr>
            <p:nvPr/>
          </p:nvSpPr>
          <p:spPr bwMode="auto">
            <a:xfrm>
              <a:off x="2600" y="2406"/>
              <a:ext cx="93" cy="83"/>
            </a:xfrm>
            <a:custGeom>
              <a:avLst/>
              <a:gdLst>
                <a:gd name="T0" fmla="*/ 213 w 213"/>
                <a:gd name="T1" fmla="*/ 11 h 198"/>
                <a:gd name="T2" fmla="*/ 213 w 213"/>
                <a:gd name="T3" fmla="*/ 17 h 198"/>
                <a:gd name="T4" fmla="*/ 212 w 213"/>
                <a:gd name="T5" fmla="*/ 21 h 198"/>
                <a:gd name="T6" fmla="*/ 210 w 213"/>
                <a:gd name="T7" fmla="*/ 25 h 198"/>
                <a:gd name="T8" fmla="*/ 209 w 213"/>
                <a:gd name="T9" fmla="*/ 29 h 198"/>
                <a:gd name="T10" fmla="*/ 206 w 213"/>
                <a:gd name="T11" fmla="*/ 34 h 198"/>
                <a:gd name="T12" fmla="*/ 205 w 213"/>
                <a:gd name="T13" fmla="*/ 38 h 198"/>
                <a:gd name="T14" fmla="*/ 202 w 213"/>
                <a:gd name="T15" fmla="*/ 42 h 198"/>
                <a:gd name="T16" fmla="*/ 201 w 213"/>
                <a:gd name="T17" fmla="*/ 46 h 198"/>
                <a:gd name="T18" fmla="*/ 194 w 213"/>
                <a:gd name="T19" fmla="*/ 46 h 198"/>
                <a:gd name="T20" fmla="*/ 188 w 213"/>
                <a:gd name="T21" fmla="*/ 49 h 198"/>
                <a:gd name="T22" fmla="*/ 182 w 213"/>
                <a:gd name="T23" fmla="*/ 52 h 198"/>
                <a:gd name="T24" fmla="*/ 178 w 213"/>
                <a:gd name="T25" fmla="*/ 55 h 198"/>
                <a:gd name="T26" fmla="*/ 172 w 213"/>
                <a:gd name="T27" fmla="*/ 58 h 198"/>
                <a:gd name="T28" fmla="*/ 168 w 213"/>
                <a:gd name="T29" fmla="*/ 62 h 198"/>
                <a:gd name="T30" fmla="*/ 164 w 213"/>
                <a:gd name="T31" fmla="*/ 66 h 198"/>
                <a:gd name="T32" fmla="*/ 160 w 213"/>
                <a:gd name="T33" fmla="*/ 69 h 198"/>
                <a:gd name="T34" fmla="*/ 143 w 213"/>
                <a:gd name="T35" fmla="*/ 81 h 198"/>
                <a:gd name="T36" fmla="*/ 128 w 213"/>
                <a:gd name="T37" fmla="*/ 95 h 198"/>
                <a:gd name="T38" fmla="*/ 112 w 213"/>
                <a:gd name="T39" fmla="*/ 109 h 198"/>
                <a:gd name="T40" fmla="*/ 97 w 213"/>
                <a:gd name="T41" fmla="*/ 125 h 198"/>
                <a:gd name="T42" fmla="*/ 81 w 213"/>
                <a:gd name="T43" fmla="*/ 140 h 198"/>
                <a:gd name="T44" fmla="*/ 67 w 213"/>
                <a:gd name="T45" fmla="*/ 156 h 198"/>
                <a:gd name="T46" fmla="*/ 53 w 213"/>
                <a:gd name="T47" fmla="*/ 171 h 198"/>
                <a:gd name="T48" fmla="*/ 38 w 213"/>
                <a:gd name="T49" fmla="*/ 187 h 198"/>
                <a:gd name="T50" fmla="*/ 35 w 213"/>
                <a:gd name="T51" fmla="*/ 188 h 198"/>
                <a:gd name="T52" fmla="*/ 31 w 213"/>
                <a:gd name="T53" fmla="*/ 191 h 198"/>
                <a:gd name="T54" fmla="*/ 27 w 213"/>
                <a:gd name="T55" fmla="*/ 192 h 198"/>
                <a:gd name="T56" fmla="*/ 24 w 213"/>
                <a:gd name="T57" fmla="*/ 195 h 198"/>
                <a:gd name="T58" fmla="*/ 20 w 213"/>
                <a:gd name="T59" fmla="*/ 196 h 198"/>
                <a:gd name="T60" fmla="*/ 15 w 213"/>
                <a:gd name="T61" fmla="*/ 198 h 198"/>
                <a:gd name="T62" fmla="*/ 13 w 213"/>
                <a:gd name="T63" fmla="*/ 198 h 198"/>
                <a:gd name="T64" fmla="*/ 8 w 213"/>
                <a:gd name="T65" fmla="*/ 198 h 198"/>
                <a:gd name="T66" fmla="*/ 4 w 213"/>
                <a:gd name="T67" fmla="*/ 195 h 198"/>
                <a:gd name="T68" fmla="*/ 1 w 213"/>
                <a:gd name="T69" fmla="*/ 192 h 198"/>
                <a:gd name="T70" fmla="*/ 0 w 213"/>
                <a:gd name="T71" fmla="*/ 188 h 198"/>
                <a:gd name="T72" fmla="*/ 0 w 213"/>
                <a:gd name="T73" fmla="*/ 185 h 198"/>
                <a:gd name="T74" fmla="*/ 1 w 213"/>
                <a:gd name="T75" fmla="*/ 182 h 198"/>
                <a:gd name="T76" fmla="*/ 1 w 213"/>
                <a:gd name="T77" fmla="*/ 178 h 198"/>
                <a:gd name="T78" fmla="*/ 3 w 213"/>
                <a:gd name="T79" fmla="*/ 175 h 198"/>
                <a:gd name="T80" fmla="*/ 4 w 213"/>
                <a:gd name="T81" fmla="*/ 171 h 198"/>
                <a:gd name="T82" fmla="*/ 25 w 213"/>
                <a:gd name="T83" fmla="*/ 150 h 198"/>
                <a:gd name="T84" fmla="*/ 48 w 213"/>
                <a:gd name="T85" fmla="*/ 129 h 198"/>
                <a:gd name="T86" fmla="*/ 71 w 213"/>
                <a:gd name="T87" fmla="*/ 107 h 198"/>
                <a:gd name="T88" fmla="*/ 94 w 213"/>
                <a:gd name="T89" fmla="*/ 86 h 198"/>
                <a:gd name="T90" fmla="*/ 118 w 213"/>
                <a:gd name="T91" fmla="*/ 63 h 198"/>
                <a:gd name="T92" fmla="*/ 142 w 213"/>
                <a:gd name="T93" fmla="*/ 42 h 198"/>
                <a:gd name="T94" fmla="*/ 164 w 213"/>
                <a:gd name="T95" fmla="*/ 21 h 198"/>
                <a:gd name="T96" fmla="*/ 188 w 213"/>
                <a:gd name="T97" fmla="*/ 1 h 198"/>
                <a:gd name="T98" fmla="*/ 191 w 213"/>
                <a:gd name="T99" fmla="*/ 0 h 198"/>
                <a:gd name="T100" fmla="*/ 195 w 213"/>
                <a:gd name="T101" fmla="*/ 0 h 198"/>
                <a:gd name="T102" fmla="*/ 198 w 213"/>
                <a:gd name="T103" fmla="*/ 1 h 198"/>
                <a:gd name="T104" fmla="*/ 202 w 213"/>
                <a:gd name="T105" fmla="*/ 3 h 198"/>
                <a:gd name="T106" fmla="*/ 205 w 213"/>
                <a:gd name="T107" fmla="*/ 6 h 198"/>
                <a:gd name="T108" fmla="*/ 208 w 213"/>
                <a:gd name="T109" fmla="*/ 7 h 198"/>
                <a:gd name="T110" fmla="*/ 210 w 213"/>
                <a:gd name="T111" fmla="*/ 10 h 198"/>
                <a:gd name="T112" fmla="*/ 213 w 213"/>
                <a:gd name="T113" fmla="*/ 11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3" h="198">
                  <a:moveTo>
                    <a:pt x="213" y="11"/>
                  </a:moveTo>
                  <a:lnTo>
                    <a:pt x="213" y="17"/>
                  </a:lnTo>
                  <a:lnTo>
                    <a:pt x="212" y="21"/>
                  </a:lnTo>
                  <a:lnTo>
                    <a:pt x="210" y="25"/>
                  </a:lnTo>
                  <a:lnTo>
                    <a:pt x="209" y="29"/>
                  </a:lnTo>
                  <a:lnTo>
                    <a:pt x="206" y="34"/>
                  </a:lnTo>
                  <a:lnTo>
                    <a:pt x="205" y="38"/>
                  </a:lnTo>
                  <a:lnTo>
                    <a:pt x="202" y="42"/>
                  </a:lnTo>
                  <a:lnTo>
                    <a:pt x="201" y="46"/>
                  </a:lnTo>
                  <a:lnTo>
                    <a:pt x="194" y="46"/>
                  </a:lnTo>
                  <a:lnTo>
                    <a:pt x="188" y="49"/>
                  </a:lnTo>
                  <a:lnTo>
                    <a:pt x="182" y="52"/>
                  </a:lnTo>
                  <a:lnTo>
                    <a:pt x="178" y="55"/>
                  </a:lnTo>
                  <a:lnTo>
                    <a:pt x="172" y="58"/>
                  </a:lnTo>
                  <a:lnTo>
                    <a:pt x="168" y="62"/>
                  </a:lnTo>
                  <a:lnTo>
                    <a:pt x="164" y="66"/>
                  </a:lnTo>
                  <a:lnTo>
                    <a:pt x="160" y="69"/>
                  </a:lnTo>
                  <a:lnTo>
                    <a:pt x="143" y="81"/>
                  </a:lnTo>
                  <a:lnTo>
                    <a:pt x="128" y="95"/>
                  </a:lnTo>
                  <a:lnTo>
                    <a:pt x="112" y="109"/>
                  </a:lnTo>
                  <a:lnTo>
                    <a:pt x="97" y="125"/>
                  </a:lnTo>
                  <a:lnTo>
                    <a:pt x="81" y="140"/>
                  </a:lnTo>
                  <a:lnTo>
                    <a:pt x="67" y="156"/>
                  </a:lnTo>
                  <a:lnTo>
                    <a:pt x="53" y="171"/>
                  </a:lnTo>
                  <a:lnTo>
                    <a:pt x="38" y="187"/>
                  </a:lnTo>
                  <a:lnTo>
                    <a:pt x="35" y="188"/>
                  </a:lnTo>
                  <a:lnTo>
                    <a:pt x="31" y="191"/>
                  </a:lnTo>
                  <a:lnTo>
                    <a:pt x="27" y="192"/>
                  </a:lnTo>
                  <a:lnTo>
                    <a:pt x="24" y="195"/>
                  </a:lnTo>
                  <a:lnTo>
                    <a:pt x="20" y="196"/>
                  </a:lnTo>
                  <a:lnTo>
                    <a:pt x="15" y="198"/>
                  </a:lnTo>
                  <a:lnTo>
                    <a:pt x="13" y="198"/>
                  </a:lnTo>
                  <a:lnTo>
                    <a:pt x="8" y="198"/>
                  </a:lnTo>
                  <a:lnTo>
                    <a:pt x="4" y="195"/>
                  </a:lnTo>
                  <a:lnTo>
                    <a:pt x="1" y="192"/>
                  </a:lnTo>
                  <a:lnTo>
                    <a:pt x="0" y="188"/>
                  </a:lnTo>
                  <a:lnTo>
                    <a:pt x="0" y="185"/>
                  </a:lnTo>
                  <a:lnTo>
                    <a:pt x="1" y="182"/>
                  </a:lnTo>
                  <a:lnTo>
                    <a:pt x="1" y="178"/>
                  </a:lnTo>
                  <a:lnTo>
                    <a:pt x="3" y="175"/>
                  </a:lnTo>
                  <a:lnTo>
                    <a:pt x="4" y="171"/>
                  </a:lnTo>
                  <a:lnTo>
                    <a:pt x="25" y="150"/>
                  </a:lnTo>
                  <a:lnTo>
                    <a:pt x="48" y="129"/>
                  </a:lnTo>
                  <a:lnTo>
                    <a:pt x="71" y="107"/>
                  </a:lnTo>
                  <a:lnTo>
                    <a:pt x="94" y="86"/>
                  </a:lnTo>
                  <a:lnTo>
                    <a:pt x="118" y="63"/>
                  </a:lnTo>
                  <a:lnTo>
                    <a:pt x="142" y="42"/>
                  </a:lnTo>
                  <a:lnTo>
                    <a:pt x="164" y="21"/>
                  </a:lnTo>
                  <a:lnTo>
                    <a:pt x="188" y="1"/>
                  </a:lnTo>
                  <a:lnTo>
                    <a:pt x="191" y="0"/>
                  </a:lnTo>
                  <a:lnTo>
                    <a:pt x="195" y="0"/>
                  </a:lnTo>
                  <a:lnTo>
                    <a:pt x="198" y="1"/>
                  </a:lnTo>
                  <a:lnTo>
                    <a:pt x="202" y="3"/>
                  </a:lnTo>
                  <a:lnTo>
                    <a:pt x="205" y="6"/>
                  </a:lnTo>
                  <a:lnTo>
                    <a:pt x="208" y="7"/>
                  </a:lnTo>
                  <a:lnTo>
                    <a:pt x="210" y="10"/>
                  </a:lnTo>
                  <a:lnTo>
                    <a:pt x="213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4" name="Freeform 62"/>
            <p:cNvSpPr>
              <a:spLocks/>
            </p:cNvSpPr>
            <p:nvPr/>
          </p:nvSpPr>
          <p:spPr bwMode="auto">
            <a:xfrm>
              <a:off x="2577" y="2475"/>
              <a:ext cx="430" cy="333"/>
            </a:xfrm>
            <a:custGeom>
              <a:avLst/>
              <a:gdLst>
                <a:gd name="T0" fmla="*/ 853 w 980"/>
                <a:gd name="T1" fmla="*/ 294 h 791"/>
                <a:gd name="T2" fmla="*/ 798 w 980"/>
                <a:gd name="T3" fmla="*/ 370 h 791"/>
                <a:gd name="T4" fmla="*/ 799 w 980"/>
                <a:gd name="T5" fmla="*/ 403 h 791"/>
                <a:gd name="T6" fmla="*/ 837 w 980"/>
                <a:gd name="T7" fmla="*/ 425 h 791"/>
                <a:gd name="T8" fmla="*/ 893 w 980"/>
                <a:gd name="T9" fmla="*/ 436 h 791"/>
                <a:gd name="T10" fmla="*/ 944 w 980"/>
                <a:gd name="T11" fmla="*/ 457 h 791"/>
                <a:gd name="T12" fmla="*/ 945 w 980"/>
                <a:gd name="T13" fmla="*/ 478 h 791"/>
                <a:gd name="T14" fmla="*/ 973 w 980"/>
                <a:gd name="T15" fmla="*/ 499 h 791"/>
                <a:gd name="T16" fmla="*/ 923 w 980"/>
                <a:gd name="T17" fmla="*/ 498 h 791"/>
                <a:gd name="T18" fmla="*/ 841 w 980"/>
                <a:gd name="T19" fmla="*/ 459 h 791"/>
                <a:gd name="T20" fmla="*/ 799 w 980"/>
                <a:gd name="T21" fmla="*/ 452 h 791"/>
                <a:gd name="T22" fmla="*/ 827 w 980"/>
                <a:gd name="T23" fmla="*/ 598 h 791"/>
                <a:gd name="T24" fmla="*/ 844 w 980"/>
                <a:gd name="T25" fmla="*/ 749 h 791"/>
                <a:gd name="T26" fmla="*/ 815 w 980"/>
                <a:gd name="T27" fmla="*/ 783 h 791"/>
                <a:gd name="T28" fmla="*/ 815 w 980"/>
                <a:gd name="T29" fmla="*/ 689 h 791"/>
                <a:gd name="T30" fmla="*/ 733 w 980"/>
                <a:gd name="T31" fmla="*/ 693 h 791"/>
                <a:gd name="T32" fmla="*/ 669 w 980"/>
                <a:gd name="T33" fmla="*/ 713 h 791"/>
                <a:gd name="T34" fmla="*/ 527 w 980"/>
                <a:gd name="T35" fmla="*/ 731 h 791"/>
                <a:gd name="T36" fmla="*/ 404 w 980"/>
                <a:gd name="T37" fmla="*/ 696 h 791"/>
                <a:gd name="T38" fmla="*/ 298 w 980"/>
                <a:gd name="T39" fmla="*/ 696 h 791"/>
                <a:gd name="T40" fmla="*/ 231 w 980"/>
                <a:gd name="T41" fmla="*/ 692 h 791"/>
                <a:gd name="T42" fmla="*/ 216 w 980"/>
                <a:gd name="T43" fmla="*/ 722 h 791"/>
                <a:gd name="T44" fmla="*/ 197 w 980"/>
                <a:gd name="T45" fmla="*/ 790 h 791"/>
                <a:gd name="T46" fmla="*/ 202 w 980"/>
                <a:gd name="T47" fmla="*/ 713 h 791"/>
                <a:gd name="T48" fmla="*/ 291 w 980"/>
                <a:gd name="T49" fmla="*/ 532 h 791"/>
                <a:gd name="T50" fmla="*/ 353 w 980"/>
                <a:gd name="T51" fmla="*/ 492 h 791"/>
                <a:gd name="T52" fmla="*/ 277 w 980"/>
                <a:gd name="T53" fmla="*/ 588 h 791"/>
                <a:gd name="T54" fmla="*/ 284 w 980"/>
                <a:gd name="T55" fmla="*/ 659 h 791"/>
                <a:gd name="T56" fmla="*/ 398 w 980"/>
                <a:gd name="T57" fmla="*/ 662 h 791"/>
                <a:gd name="T58" fmla="*/ 471 w 980"/>
                <a:gd name="T59" fmla="*/ 659 h 791"/>
                <a:gd name="T60" fmla="*/ 464 w 980"/>
                <a:gd name="T61" fmla="*/ 701 h 791"/>
                <a:gd name="T62" fmla="*/ 611 w 980"/>
                <a:gd name="T63" fmla="*/ 718 h 791"/>
                <a:gd name="T64" fmla="*/ 658 w 980"/>
                <a:gd name="T65" fmla="*/ 703 h 791"/>
                <a:gd name="T66" fmla="*/ 721 w 980"/>
                <a:gd name="T67" fmla="*/ 666 h 791"/>
                <a:gd name="T68" fmla="*/ 757 w 980"/>
                <a:gd name="T69" fmla="*/ 661 h 791"/>
                <a:gd name="T70" fmla="*/ 792 w 980"/>
                <a:gd name="T71" fmla="*/ 505 h 791"/>
                <a:gd name="T72" fmla="*/ 652 w 980"/>
                <a:gd name="T73" fmla="*/ 351 h 791"/>
                <a:gd name="T74" fmla="*/ 571 w 980"/>
                <a:gd name="T75" fmla="*/ 328 h 791"/>
                <a:gd name="T76" fmla="*/ 442 w 980"/>
                <a:gd name="T77" fmla="*/ 362 h 791"/>
                <a:gd name="T78" fmla="*/ 331 w 980"/>
                <a:gd name="T79" fmla="*/ 417 h 791"/>
                <a:gd name="T80" fmla="*/ 270 w 980"/>
                <a:gd name="T81" fmla="*/ 457 h 791"/>
                <a:gd name="T82" fmla="*/ 216 w 980"/>
                <a:gd name="T83" fmla="*/ 526 h 791"/>
                <a:gd name="T84" fmla="*/ 134 w 980"/>
                <a:gd name="T85" fmla="*/ 558 h 791"/>
                <a:gd name="T86" fmla="*/ 130 w 980"/>
                <a:gd name="T87" fmla="*/ 575 h 791"/>
                <a:gd name="T88" fmla="*/ 74 w 980"/>
                <a:gd name="T89" fmla="*/ 614 h 791"/>
                <a:gd name="T90" fmla="*/ 18 w 980"/>
                <a:gd name="T91" fmla="*/ 628 h 791"/>
                <a:gd name="T92" fmla="*/ 53 w 980"/>
                <a:gd name="T93" fmla="*/ 593 h 791"/>
                <a:gd name="T94" fmla="*/ 154 w 980"/>
                <a:gd name="T95" fmla="*/ 515 h 791"/>
                <a:gd name="T96" fmla="*/ 160 w 980"/>
                <a:gd name="T97" fmla="*/ 495 h 791"/>
                <a:gd name="T98" fmla="*/ 259 w 980"/>
                <a:gd name="T99" fmla="*/ 428 h 791"/>
                <a:gd name="T100" fmla="*/ 110 w 980"/>
                <a:gd name="T101" fmla="*/ 403 h 791"/>
                <a:gd name="T102" fmla="*/ 1 w 980"/>
                <a:gd name="T103" fmla="*/ 261 h 791"/>
                <a:gd name="T104" fmla="*/ 5 w 980"/>
                <a:gd name="T105" fmla="*/ 202 h 791"/>
                <a:gd name="T106" fmla="*/ 105 w 980"/>
                <a:gd name="T107" fmla="*/ 91 h 791"/>
                <a:gd name="T108" fmla="*/ 249 w 980"/>
                <a:gd name="T109" fmla="*/ 43 h 791"/>
                <a:gd name="T110" fmla="*/ 332 w 980"/>
                <a:gd name="T111" fmla="*/ 67 h 791"/>
                <a:gd name="T112" fmla="*/ 621 w 980"/>
                <a:gd name="T113" fmla="*/ 7 h 791"/>
                <a:gd name="T114" fmla="*/ 785 w 980"/>
                <a:gd name="T115" fmla="*/ 46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80" h="791">
                  <a:moveTo>
                    <a:pt x="875" y="175"/>
                  </a:moveTo>
                  <a:lnTo>
                    <a:pt x="878" y="191"/>
                  </a:lnTo>
                  <a:lnTo>
                    <a:pt x="879" y="206"/>
                  </a:lnTo>
                  <a:lnTo>
                    <a:pt x="879" y="223"/>
                  </a:lnTo>
                  <a:lnTo>
                    <a:pt x="878" y="240"/>
                  </a:lnTo>
                  <a:lnTo>
                    <a:pt x="875" y="255"/>
                  </a:lnTo>
                  <a:lnTo>
                    <a:pt x="870" y="269"/>
                  </a:lnTo>
                  <a:lnTo>
                    <a:pt x="867" y="276"/>
                  </a:lnTo>
                  <a:lnTo>
                    <a:pt x="862" y="283"/>
                  </a:lnTo>
                  <a:lnTo>
                    <a:pt x="857" y="289"/>
                  </a:lnTo>
                  <a:lnTo>
                    <a:pt x="853" y="294"/>
                  </a:lnTo>
                  <a:lnTo>
                    <a:pt x="851" y="304"/>
                  </a:lnTo>
                  <a:lnTo>
                    <a:pt x="848" y="313"/>
                  </a:lnTo>
                  <a:lnTo>
                    <a:pt x="843" y="321"/>
                  </a:lnTo>
                  <a:lnTo>
                    <a:pt x="837" y="328"/>
                  </a:lnTo>
                  <a:lnTo>
                    <a:pt x="832" y="337"/>
                  </a:lnTo>
                  <a:lnTo>
                    <a:pt x="825" y="344"/>
                  </a:lnTo>
                  <a:lnTo>
                    <a:pt x="820" y="351"/>
                  </a:lnTo>
                  <a:lnTo>
                    <a:pt x="816" y="359"/>
                  </a:lnTo>
                  <a:lnTo>
                    <a:pt x="811" y="363"/>
                  </a:lnTo>
                  <a:lnTo>
                    <a:pt x="805" y="367"/>
                  </a:lnTo>
                  <a:lnTo>
                    <a:pt x="798" y="370"/>
                  </a:lnTo>
                  <a:lnTo>
                    <a:pt x="792" y="373"/>
                  </a:lnTo>
                  <a:lnTo>
                    <a:pt x="785" y="377"/>
                  </a:lnTo>
                  <a:lnTo>
                    <a:pt x="780" y="380"/>
                  </a:lnTo>
                  <a:lnTo>
                    <a:pt x="775" y="384"/>
                  </a:lnTo>
                  <a:lnTo>
                    <a:pt x="771" y="390"/>
                  </a:lnTo>
                  <a:lnTo>
                    <a:pt x="774" y="396"/>
                  </a:lnTo>
                  <a:lnTo>
                    <a:pt x="778" y="398"/>
                  </a:lnTo>
                  <a:lnTo>
                    <a:pt x="784" y="400"/>
                  </a:lnTo>
                  <a:lnTo>
                    <a:pt x="790" y="400"/>
                  </a:lnTo>
                  <a:lnTo>
                    <a:pt x="795" y="401"/>
                  </a:lnTo>
                  <a:lnTo>
                    <a:pt x="799" y="403"/>
                  </a:lnTo>
                  <a:lnTo>
                    <a:pt x="804" y="405"/>
                  </a:lnTo>
                  <a:lnTo>
                    <a:pt x="808" y="412"/>
                  </a:lnTo>
                  <a:lnTo>
                    <a:pt x="812" y="411"/>
                  </a:lnTo>
                  <a:lnTo>
                    <a:pt x="816" y="411"/>
                  </a:lnTo>
                  <a:lnTo>
                    <a:pt x="820" y="412"/>
                  </a:lnTo>
                  <a:lnTo>
                    <a:pt x="823" y="414"/>
                  </a:lnTo>
                  <a:lnTo>
                    <a:pt x="827" y="415"/>
                  </a:lnTo>
                  <a:lnTo>
                    <a:pt x="830" y="417"/>
                  </a:lnTo>
                  <a:lnTo>
                    <a:pt x="832" y="421"/>
                  </a:lnTo>
                  <a:lnTo>
                    <a:pt x="833" y="424"/>
                  </a:lnTo>
                  <a:lnTo>
                    <a:pt x="837" y="425"/>
                  </a:lnTo>
                  <a:lnTo>
                    <a:pt x="843" y="426"/>
                  </a:lnTo>
                  <a:lnTo>
                    <a:pt x="847" y="426"/>
                  </a:lnTo>
                  <a:lnTo>
                    <a:pt x="853" y="428"/>
                  </a:lnTo>
                  <a:lnTo>
                    <a:pt x="857" y="429"/>
                  </a:lnTo>
                  <a:lnTo>
                    <a:pt x="861" y="432"/>
                  </a:lnTo>
                  <a:lnTo>
                    <a:pt x="864" y="433"/>
                  </a:lnTo>
                  <a:lnTo>
                    <a:pt x="867" y="438"/>
                  </a:lnTo>
                  <a:lnTo>
                    <a:pt x="874" y="436"/>
                  </a:lnTo>
                  <a:lnTo>
                    <a:pt x="881" y="435"/>
                  </a:lnTo>
                  <a:lnTo>
                    <a:pt x="888" y="435"/>
                  </a:lnTo>
                  <a:lnTo>
                    <a:pt x="893" y="436"/>
                  </a:lnTo>
                  <a:lnTo>
                    <a:pt x="900" y="436"/>
                  </a:lnTo>
                  <a:lnTo>
                    <a:pt x="907" y="439"/>
                  </a:lnTo>
                  <a:lnTo>
                    <a:pt x="913" y="442"/>
                  </a:lnTo>
                  <a:lnTo>
                    <a:pt x="919" y="446"/>
                  </a:lnTo>
                  <a:lnTo>
                    <a:pt x="916" y="454"/>
                  </a:lnTo>
                  <a:lnTo>
                    <a:pt x="920" y="454"/>
                  </a:lnTo>
                  <a:lnTo>
                    <a:pt x="924" y="454"/>
                  </a:lnTo>
                  <a:lnTo>
                    <a:pt x="930" y="454"/>
                  </a:lnTo>
                  <a:lnTo>
                    <a:pt x="934" y="454"/>
                  </a:lnTo>
                  <a:lnTo>
                    <a:pt x="940" y="456"/>
                  </a:lnTo>
                  <a:lnTo>
                    <a:pt x="944" y="457"/>
                  </a:lnTo>
                  <a:lnTo>
                    <a:pt x="948" y="459"/>
                  </a:lnTo>
                  <a:lnTo>
                    <a:pt x="952" y="460"/>
                  </a:lnTo>
                  <a:lnTo>
                    <a:pt x="954" y="464"/>
                  </a:lnTo>
                  <a:lnTo>
                    <a:pt x="952" y="466"/>
                  </a:lnTo>
                  <a:lnTo>
                    <a:pt x="951" y="468"/>
                  </a:lnTo>
                  <a:lnTo>
                    <a:pt x="949" y="470"/>
                  </a:lnTo>
                  <a:lnTo>
                    <a:pt x="948" y="471"/>
                  </a:lnTo>
                  <a:lnTo>
                    <a:pt x="945" y="473"/>
                  </a:lnTo>
                  <a:lnTo>
                    <a:pt x="944" y="474"/>
                  </a:lnTo>
                  <a:lnTo>
                    <a:pt x="941" y="475"/>
                  </a:lnTo>
                  <a:lnTo>
                    <a:pt x="945" y="478"/>
                  </a:lnTo>
                  <a:lnTo>
                    <a:pt x="949" y="481"/>
                  </a:lnTo>
                  <a:lnTo>
                    <a:pt x="954" y="483"/>
                  </a:lnTo>
                  <a:lnTo>
                    <a:pt x="959" y="484"/>
                  </a:lnTo>
                  <a:lnTo>
                    <a:pt x="964" y="484"/>
                  </a:lnTo>
                  <a:lnTo>
                    <a:pt x="968" y="484"/>
                  </a:lnTo>
                  <a:lnTo>
                    <a:pt x="973" y="485"/>
                  </a:lnTo>
                  <a:lnTo>
                    <a:pt x="978" y="487"/>
                  </a:lnTo>
                  <a:lnTo>
                    <a:pt x="980" y="491"/>
                  </a:lnTo>
                  <a:lnTo>
                    <a:pt x="979" y="495"/>
                  </a:lnTo>
                  <a:lnTo>
                    <a:pt x="976" y="498"/>
                  </a:lnTo>
                  <a:lnTo>
                    <a:pt x="973" y="499"/>
                  </a:lnTo>
                  <a:lnTo>
                    <a:pt x="968" y="501"/>
                  </a:lnTo>
                  <a:lnTo>
                    <a:pt x="964" y="502"/>
                  </a:lnTo>
                  <a:lnTo>
                    <a:pt x="958" y="502"/>
                  </a:lnTo>
                  <a:lnTo>
                    <a:pt x="954" y="504"/>
                  </a:lnTo>
                  <a:lnTo>
                    <a:pt x="951" y="499"/>
                  </a:lnTo>
                  <a:lnTo>
                    <a:pt x="947" y="497"/>
                  </a:lnTo>
                  <a:lnTo>
                    <a:pt x="942" y="495"/>
                  </a:lnTo>
                  <a:lnTo>
                    <a:pt x="938" y="495"/>
                  </a:lnTo>
                  <a:lnTo>
                    <a:pt x="933" y="497"/>
                  </a:lnTo>
                  <a:lnTo>
                    <a:pt x="928" y="498"/>
                  </a:lnTo>
                  <a:lnTo>
                    <a:pt x="923" y="498"/>
                  </a:lnTo>
                  <a:lnTo>
                    <a:pt x="919" y="499"/>
                  </a:lnTo>
                  <a:lnTo>
                    <a:pt x="902" y="471"/>
                  </a:lnTo>
                  <a:lnTo>
                    <a:pt x="893" y="471"/>
                  </a:lnTo>
                  <a:lnTo>
                    <a:pt x="885" y="471"/>
                  </a:lnTo>
                  <a:lnTo>
                    <a:pt x="878" y="471"/>
                  </a:lnTo>
                  <a:lnTo>
                    <a:pt x="871" y="470"/>
                  </a:lnTo>
                  <a:lnTo>
                    <a:pt x="864" y="468"/>
                  </a:lnTo>
                  <a:lnTo>
                    <a:pt x="857" y="466"/>
                  </a:lnTo>
                  <a:lnTo>
                    <a:pt x="851" y="461"/>
                  </a:lnTo>
                  <a:lnTo>
                    <a:pt x="846" y="456"/>
                  </a:lnTo>
                  <a:lnTo>
                    <a:pt x="841" y="459"/>
                  </a:lnTo>
                  <a:lnTo>
                    <a:pt x="839" y="459"/>
                  </a:lnTo>
                  <a:lnTo>
                    <a:pt x="836" y="459"/>
                  </a:lnTo>
                  <a:lnTo>
                    <a:pt x="833" y="459"/>
                  </a:lnTo>
                  <a:lnTo>
                    <a:pt x="827" y="456"/>
                  </a:lnTo>
                  <a:lnTo>
                    <a:pt x="822" y="452"/>
                  </a:lnTo>
                  <a:lnTo>
                    <a:pt x="818" y="449"/>
                  </a:lnTo>
                  <a:lnTo>
                    <a:pt x="812" y="447"/>
                  </a:lnTo>
                  <a:lnTo>
                    <a:pt x="809" y="447"/>
                  </a:lnTo>
                  <a:lnTo>
                    <a:pt x="806" y="447"/>
                  </a:lnTo>
                  <a:lnTo>
                    <a:pt x="802" y="449"/>
                  </a:lnTo>
                  <a:lnTo>
                    <a:pt x="799" y="452"/>
                  </a:lnTo>
                  <a:lnTo>
                    <a:pt x="805" y="463"/>
                  </a:lnTo>
                  <a:lnTo>
                    <a:pt x="809" y="474"/>
                  </a:lnTo>
                  <a:lnTo>
                    <a:pt x="813" y="485"/>
                  </a:lnTo>
                  <a:lnTo>
                    <a:pt x="816" y="498"/>
                  </a:lnTo>
                  <a:lnTo>
                    <a:pt x="818" y="509"/>
                  </a:lnTo>
                  <a:lnTo>
                    <a:pt x="818" y="522"/>
                  </a:lnTo>
                  <a:lnTo>
                    <a:pt x="818" y="534"/>
                  </a:lnTo>
                  <a:lnTo>
                    <a:pt x="816" y="546"/>
                  </a:lnTo>
                  <a:lnTo>
                    <a:pt x="820" y="564"/>
                  </a:lnTo>
                  <a:lnTo>
                    <a:pt x="823" y="581"/>
                  </a:lnTo>
                  <a:lnTo>
                    <a:pt x="827" y="598"/>
                  </a:lnTo>
                  <a:lnTo>
                    <a:pt x="832" y="614"/>
                  </a:lnTo>
                  <a:lnTo>
                    <a:pt x="836" y="631"/>
                  </a:lnTo>
                  <a:lnTo>
                    <a:pt x="840" y="648"/>
                  </a:lnTo>
                  <a:lnTo>
                    <a:pt x="843" y="666"/>
                  </a:lnTo>
                  <a:lnTo>
                    <a:pt x="846" y="685"/>
                  </a:lnTo>
                  <a:lnTo>
                    <a:pt x="847" y="694"/>
                  </a:lnTo>
                  <a:lnTo>
                    <a:pt x="847" y="706"/>
                  </a:lnTo>
                  <a:lnTo>
                    <a:pt x="848" y="717"/>
                  </a:lnTo>
                  <a:lnTo>
                    <a:pt x="847" y="728"/>
                  </a:lnTo>
                  <a:lnTo>
                    <a:pt x="847" y="738"/>
                  </a:lnTo>
                  <a:lnTo>
                    <a:pt x="844" y="749"/>
                  </a:lnTo>
                  <a:lnTo>
                    <a:pt x="840" y="758"/>
                  </a:lnTo>
                  <a:lnTo>
                    <a:pt x="833" y="766"/>
                  </a:lnTo>
                  <a:lnTo>
                    <a:pt x="832" y="769"/>
                  </a:lnTo>
                  <a:lnTo>
                    <a:pt x="830" y="773"/>
                  </a:lnTo>
                  <a:lnTo>
                    <a:pt x="829" y="776"/>
                  </a:lnTo>
                  <a:lnTo>
                    <a:pt x="827" y="780"/>
                  </a:lnTo>
                  <a:lnTo>
                    <a:pt x="826" y="783"/>
                  </a:lnTo>
                  <a:lnTo>
                    <a:pt x="825" y="786"/>
                  </a:lnTo>
                  <a:lnTo>
                    <a:pt x="822" y="788"/>
                  </a:lnTo>
                  <a:lnTo>
                    <a:pt x="818" y="788"/>
                  </a:lnTo>
                  <a:lnTo>
                    <a:pt x="815" y="783"/>
                  </a:lnTo>
                  <a:lnTo>
                    <a:pt x="813" y="776"/>
                  </a:lnTo>
                  <a:lnTo>
                    <a:pt x="813" y="769"/>
                  </a:lnTo>
                  <a:lnTo>
                    <a:pt x="815" y="762"/>
                  </a:lnTo>
                  <a:lnTo>
                    <a:pt x="818" y="756"/>
                  </a:lnTo>
                  <a:lnTo>
                    <a:pt x="819" y="749"/>
                  </a:lnTo>
                  <a:lnTo>
                    <a:pt x="822" y="742"/>
                  </a:lnTo>
                  <a:lnTo>
                    <a:pt x="822" y="736"/>
                  </a:lnTo>
                  <a:lnTo>
                    <a:pt x="820" y="724"/>
                  </a:lnTo>
                  <a:lnTo>
                    <a:pt x="819" y="711"/>
                  </a:lnTo>
                  <a:lnTo>
                    <a:pt x="818" y="700"/>
                  </a:lnTo>
                  <a:lnTo>
                    <a:pt x="815" y="689"/>
                  </a:lnTo>
                  <a:lnTo>
                    <a:pt x="811" y="678"/>
                  </a:lnTo>
                  <a:lnTo>
                    <a:pt x="806" y="666"/>
                  </a:lnTo>
                  <a:lnTo>
                    <a:pt x="801" y="657"/>
                  </a:lnTo>
                  <a:lnTo>
                    <a:pt x="794" y="647"/>
                  </a:lnTo>
                  <a:lnTo>
                    <a:pt x="790" y="657"/>
                  </a:lnTo>
                  <a:lnTo>
                    <a:pt x="783" y="665"/>
                  </a:lnTo>
                  <a:lnTo>
                    <a:pt x="774" y="673"/>
                  </a:lnTo>
                  <a:lnTo>
                    <a:pt x="764" y="679"/>
                  </a:lnTo>
                  <a:lnTo>
                    <a:pt x="754" y="685"/>
                  </a:lnTo>
                  <a:lnTo>
                    <a:pt x="745" y="690"/>
                  </a:lnTo>
                  <a:lnTo>
                    <a:pt x="733" y="693"/>
                  </a:lnTo>
                  <a:lnTo>
                    <a:pt x="722" y="696"/>
                  </a:lnTo>
                  <a:lnTo>
                    <a:pt x="717" y="697"/>
                  </a:lnTo>
                  <a:lnTo>
                    <a:pt x="712" y="701"/>
                  </a:lnTo>
                  <a:lnTo>
                    <a:pt x="708" y="704"/>
                  </a:lnTo>
                  <a:lnTo>
                    <a:pt x="704" y="708"/>
                  </a:lnTo>
                  <a:lnTo>
                    <a:pt x="700" y="711"/>
                  </a:lnTo>
                  <a:lnTo>
                    <a:pt x="694" y="713"/>
                  </a:lnTo>
                  <a:lnTo>
                    <a:pt x="690" y="713"/>
                  </a:lnTo>
                  <a:lnTo>
                    <a:pt x="684" y="708"/>
                  </a:lnTo>
                  <a:lnTo>
                    <a:pt x="677" y="711"/>
                  </a:lnTo>
                  <a:lnTo>
                    <a:pt x="669" y="713"/>
                  </a:lnTo>
                  <a:lnTo>
                    <a:pt x="662" y="715"/>
                  </a:lnTo>
                  <a:lnTo>
                    <a:pt x="655" y="717"/>
                  </a:lnTo>
                  <a:lnTo>
                    <a:pt x="648" y="718"/>
                  </a:lnTo>
                  <a:lnTo>
                    <a:pt x="641" y="721"/>
                  </a:lnTo>
                  <a:lnTo>
                    <a:pt x="634" y="725"/>
                  </a:lnTo>
                  <a:lnTo>
                    <a:pt x="628" y="732"/>
                  </a:lnTo>
                  <a:lnTo>
                    <a:pt x="607" y="735"/>
                  </a:lnTo>
                  <a:lnTo>
                    <a:pt x="586" y="736"/>
                  </a:lnTo>
                  <a:lnTo>
                    <a:pt x="566" y="735"/>
                  </a:lnTo>
                  <a:lnTo>
                    <a:pt x="547" y="734"/>
                  </a:lnTo>
                  <a:lnTo>
                    <a:pt x="527" y="731"/>
                  </a:lnTo>
                  <a:lnTo>
                    <a:pt x="508" y="728"/>
                  </a:lnTo>
                  <a:lnTo>
                    <a:pt x="488" y="725"/>
                  </a:lnTo>
                  <a:lnTo>
                    <a:pt x="465" y="722"/>
                  </a:lnTo>
                  <a:lnTo>
                    <a:pt x="460" y="714"/>
                  </a:lnTo>
                  <a:lnTo>
                    <a:pt x="453" y="707"/>
                  </a:lnTo>
                  <a:lnTo>
                    <a:pt x="446" y="701"/>
                  </a:lnTo>
                  <a:lnTo>
                    <a:pt x="437" y="697"/>
                  </a:lnTo>
                  <a:lnTo>
                    <a:pt x="429" y="696"/>
                  </a:lnTo>
                  <a:lnTo>
                    <a:pt x="421" y="694"/>
                  </a:lnTo>
                  <a:lnTo>
                    <a:pt x="412" y="694"/>
                  </a:lnTo>
                  <a:lnTo>
                    <a:pt x="404" y="696"/>
                  </a:lnTo>
                  <a:lnTo>
                    <a:pt x="385" y="699"/>
                  </a:lnTo>
                  <a:lnTo>
                    <a:pt x="367" y="701"/>
                  </a:lnTo>
                  <a:lnTo>
                    <a:pt x="357" y="701"/>
                  </a:lnTo>
                  <a:lnTo>
                    <a:pt x="348" y="703"/>
                  </a:lnTo>
                  <a:lnTo>
                    <a:pt x="339" y="701"/>
                  </a:lnTo>
                  <a:lnTo>
                    <a:pt x="329" y="700"/>
                  </a:lnTo>
                  <a:lnTo>
                    <a:pt x="324" y="701"/>
                  </a:lnTo>
                  <a:lnTo>
                    <a:pt x="318" y="701"/>
                  </a:lnTo>
                  <a:lnTo>
                    <a:pt x="314" y="701"/>
                  </a:lnTo>
                  <a:lnTo>
                    <a:pt x="308" y="700"/>
                  </a:lnTo>
                  <a:lnTo>
                    <a:pt x="298" y="696"/>
                  </a:lnTo>
                  <a:lnTo>
                    <a:pt x="289" y="690"/>
                  </a:lnTo>
                  <a:lnTo>
                    <a:pt x="279" y="683"/>
                  </a:lnTo>
                  <a:lnTo>
                    <a:pt x="269" y="675"/>
                  </a:lnTo>
                  <a:lnTo>
                    <a:pt x="261" y="668"/>
                  </a:lnTo>
                  <a:lnTo>
                    <a:pt x="251" y="661"/>
                  </a:lnTo>
                  <a:lnTo>
                    <a:pt x="244" y="664"/>
                  </a:lnTo>
                  <a:lnTo>
                    <a:pt x="240" y="668"/>
                  </a:lnTo>
                  <a:lnTo>
                    <a:pt x="235" y="673"/>
                  </a:lnTo>
                  <a:lnTo>
                    <a:pt x="234" y="679"/>
                  </a:lnTo>
                  <a:lnTo>
                    <a:pt x="232" y="686"/>
                  </a:lnTo>
                  <a:lnTo>
                    <a:pt x="231" y="692"/>
                  </a:lnTo>
                  <a:lnTo>
                    <a:pt x="231" y="699"/>
                  </a:lnTo>
                  <a:lnTo>
                    <a:pt x="230" y="704"/>
                  </a:lnTo>
                  <a:lnTo>
                    <a:pt x="230" y="706"/>
                  </a:lnTo>
                  <a:lnTo>
                    <a:pt x="230" y="708"/>
                  </a:lnTo>
                  <a:lnTo>
                    <a:pt x="228" y="710"/>
                  </a:lnTo>
                  <a:lnTo>
                    <a:pt x="227" y="710"/>
                  </a:lnTo>
                  <a:lnTo>
                    <a:pt x="224" y="711"/>
                  </a:lnTo>
                  <a:lnTo>
                    <a:pt x="223" y="713"/>
                  </a:lnTo>
                  <a:lnTo>
                    <a:pt x="220" y="713"/>
                  </a:lnTo>
                  <a:lnTo>
                    <a:pt x="218" y="714"/>
                  </a:lnTo>
                  <a:lnTo>
                    <a:pt x="216" y="722"/>
                  </a:lnTo>
                  <a:lnTo>
                    <a:pt x="213" y="731"/>
                  </a:lnTo>
                  <a:lnTo>
                    <a:pt x="209" y="739"/>
                  </a:lnTo>
                  <a:lnTo>
                    <a:pt x="206" y="748"/>
                  </a:lnTo>
                  <a:lnTo>
                    <a:pt x="203" y="758"/>
                  </a:lnTo>
                  <a:lnTo>
                    <a:pt x="202" y="766"/>
                  </a:lnTo>
                  <a:lnTo>
                    <a:pt x="202" y="776"/>
                  </a:lnTo>
                  <a:lnTo>
                    <a:pt x="204" y="784"/>
                  </a:lnTo>
                  <a:lnTo>
                    <a:pt x="203" y="787"/>
                  </a:lnTo>
                  <a:lnTo>
                    <a:pt x="200" y="788"/>
                  </a:lnTo>
                  <a:lnTo>
                    <a:pt x="199" y="790"/>
                  </a:lnTo>
                  <a:lnTo>
                    <a:pt x="197" y="790"/>
                  </a:lnTo>
                  <a:lnTo>
                    <a:pt x="196" y="791"/>
                  </a:lnTo>
                  <a:lnTo>
                    <a:pt x="193" y="791"/>
                  </a:lnTo>
                  <a:lnTo>
                    <a:pt x="192" y="791"/>
                  </a:lnTo>
                  <a:lnTo>
                    <a:pt x="189" y="791"/>
                  </a:lnTo>
                  <a:lnTo>
                    <a:pt x="186" y="783"/>
                  </a:lnTo>
                  <a:lnTo>
                    <a:pt x="185" y="776"/>
                  </a:lnTo>
                  <a:lnTo>
                    <a:pt x="183" y="767"/>
                  </a:lnTo>
                  <a:lnTo>
                    <a:pt x="185" y="759"/>
                  </a:lnTo>
                  <a:lnTo>
                    <a:pt x="189" y="744"/>
                  </a:lnTo>
                  <a:lnTo>
                    <a:pt x="195" y="728"/>
                  </a:lnTo>
                  <a:lnTo>
                    <a:pt x="202" y="713"/>
                  </a:lnTo>
                  <a:lnTo>
                    <a:pt x="210" y="697"/>
                  </a:lnTo>
                  <a:lnTo>
                    <a:pt x="217" y="682"/>
                  </a:lnTo>
                  <a:lnTo>
                    <a:pt x="221" y="665"/>
                  </a:lnTo>
                  <a:lnTo>
                    <a:pt x="228" y="648"/>
                  </a:lnTo>
                  <a:lnTo>
                    <a:pt x="235" y="630"/>
                  </a:lnTo>
                  <a:lnTo>
                    <a:pt x="242" y="613"/>
                  </a:lnTo>
                  <a:lnTo>
                    <a:pt x="249" y="596"/>
                  </a:lnTo>
                  <a:lnTo>
                    <a:pt x="258" y="579"/>
                  </a:lnTo>
                  <a:lnTo>
                    <a:pt x="268" y="562"/>
                  </a:lnTo>
                  <a:lnTo>
                    <a:pt x="279" y="547"/>
                  </a:lnTo>
                  <a:lnTo>
                    <a:pt x="291" y="532"/>
                  </a:lnTo>
                  <a:lnTo>
                    <a:pt x="350" y="475"/>
                  </a:lnTo>
                  <a:lnTo>
                    <a:pt x="355" y="475"/>
                  </a:lnTo>
                  <a:lnTo>
                    <a:pt x="356" y="475"/>
                  </a:lnTo>
                  <a:lnTo>
                    <a:pt x="359" y="475"/>
                  </a:lnTo>
                  <a:lnTo>
                    <a:pt x="362" y="475"/>
                  </a:lnTo>
                  <a:lnTo>
                    <a:pt x="363" y="475"/>
                  </a:lnTo>
                  <a:lnTo>
                    <a:pt x="366" y="475"/>
                  </a:lnTo>
                  <a:lnTo>
                    <a:pt x="367" y="477"/>
                  </a:lnTo>
                  <a:lnTo>
                    <a:pt x="370" y="478"/>
                  </a:lnTo>
                  <a:lnTo>
                    <a:pt x="362" y="485"/>
                  </a:lnTo>
                  <a:lnTo>
                    <a:pt x="353" y="492"/>
                  </a:lnTo>
                  <a:lnTo>
                    <a:pt x="343" y="499"/>
                  </a:lnTo>
                  <a:lnTo>
                    <a:pt x="334" y="509"/>
                  </a:lnTo>
                  <a:lnTo>
                    <a:pt x="325" y="518"/>
                  </a:lnTo>
                  <a:lnTo>
                    <a:pt x="318" y="527"/>
                  </a:lnTo>
                  <a:lnTo>
                    <a:pt x="311" y="537"/>
                  </a:lnTo>
                  <a:lnTo>
                    <a:pt x="305" y="548"/>
                  </a:lnTo>
                  <a:lnTo>
                    <a:pt x="297" y="554"/>
                  </a:lnTo>
                  <a:lnTo>
                    <a:pt x="290" y="562"/>
                  </a:lnTo>
                  <a:lnTo>
                    <a:pt x="286" y="571"/>
                  </a:lnTo>
                  <a:lnTo>
                    <a:pt x="282" y="579"/>
                  </a:lnTo>
                  <a:lnTo>
                    <a:pt x="277" y="588"/>
                  </a:lnTo>
                  <a:lnTo>
                    <a:pt x="273" y="596"/>
                  </a:lnTo>
                  <a:lnTo>
                    <a:pt x="269" y="605"/>
                  </a:lnTo>
                  <a:lnTo>
                    <a:pt x="262" y="612"/>
                  </a:lnTo>
                  <a:lnTo>
                    <a:pt x="259" y="619"/>
                  </a:lnTo>
                  <a:lnTo>
                    <a:pt x="258" y="624"/>
                  </a:lnTo>
                  <a:lnTo>
                    <a:pt x="256" y="628"/>
                  </a:lnTo>
                  <a:lnTo>
                    <a:pt x="258" y="633"/>
                  </a:lnTo>
                  <a:lnTo>
                    <a:pt x="262" y="641"/>
                  </a:lnTo>
                  <a:lnTo>
                    <a:pt x="268" y="648"/>
                  </a:lnTo>
                  <a:lnTo>
                    <a:pt x="276" y="654"/>
                  </a:lnTo>
                  <a:lnTo>
                    <a:pt x="284" y="659"/>
                  </a:lnTo>
                  <a:lnTo>
                    <a:pt x="293" y="665"/>
                  </a:lnTo>
                  <a:lnTo>
                    <a:pt x="300" y="672"/>
                  </a:lnTo>
                  <a:lnTo>
                    <a:pt x="307" y="675"/>
                  </a:lnTo>
                  <a:lnTo>
                    <a:pt x="314" y="678"/>
                  </a:lnTo>
                  <a:lnTo>
                    <a:pt x="319" y="679"/>
                  </a:lnTo>
                  <a:lnTo>
                    <a:pt x="328" y="680"/>
                  </a:lnTo>
                  <a:lnTo>
                    <a:pt x="342" y="680"/>
                  </a:lnTo>
                  <a:lnTo>
                    <a:pt x="356" y="678"/>
                  </a:lnTo>
                  <a:lnTo>
                    <a:pt x="371" y="673"/>
                  </a:lnTo>
                  <a:lnTo>
                    <a:pt x="385" y="668"/>
                  </a:lnTo>
                  <a:lnTo>
                    <a:pt x="398" y="662"/>
                  </a:lnTo>
                  <a:lnTo>
                    <a:pt x="411" y="655"/>
                  </a:lnTo>
                  <a:lnTo>
                    <a:pt x="418" y="655"/>
                  </a:lnTo>
                  <a:lnTo>
                    <a:pt x="426" y="654"/>
                  </a:lnTo>
                  <a:lnTo>
                    <a:pt x="433" y="652"/>
                  </a:lnTo>
                  <a:lnTo>
                    <a:pt x="440" y="651"/>
                  </a:lnTo>
                  <a:lnTo>
                    <a:pt x="447" y="648"/>
                  </a:lnTo>
                  <a:lnTo>
                    <a:pt x="454" y="648"/>
                  </a:lnTo>
                  <a:lnTo>
                    <a:pt x="461" y="647"/>
                  </a:lnTo>
                  <a:lnTo>
                    <a:pt x="468" y="648"/>
                  </a:lnTo>
                  <a:lnTo>
                    <a:pt x="470" y="654"/>
                  </a:lnTo>
                  <a:lnTo>
                    <a:pt x="471" y="659"/>
                  </a:lnTo>
                  <a:lnTo>
                    <a:pt x="470" y="665"/>
                  </a:lnTo>
                  <a:lnTo>
                    <a:pt x="467" y="669"/>
                  </a:lnTo>
                  <a:lnTo>
                    <a:pt x="464" y="675"/>
                  </a:lnTo>
                  <a:lnTo>
                    <a:pt x="460" y="678"/>
                  </a:lnTo>
                  <a:lnTo>
                    <a:pt x="454" y="680"/>
                  </a:lnTo>
                  <a:lnTo>
                    <a:pt x="449" y="683"/>
                  </a:lnTo>
                  <a:lnTo>
                    <a:pt x="450" y="687"/>
                  </a:lnTo>
                  <a:lnTo>
                    <a:pt x="453" y="692"/>
                  </a:lnTo>
                  <a:lnTo>
                    <a:pt x="456" y="696"/>
                  </a:lnTo>
                  <a:lnTo>
                    <a:pt x="460" y="699"/>
                  </a:lnTo>
                  <a:lnTo>
                    <a:pt x="464" y="701"/>
                  </a:lnTo>
                  <a:lnTo>
                    <a:pt x="468" y="704"/>
                  </a:lnTo>
                  <a:lnTo>
                    <a:pt x="472" y="707"/>
                  </a:lnTo>
                  <a:lnTo>
                    <a:pt x="477" y="710"/>
                  </a:lnTo>
                  <a:lnTo>
                    <a:pt x="493" y="713"/>
                  </a:lnTo>
                  <a:lnTo>
                    <a:pt x="510" y="715"/>
                  </a:lnTo>
                  <a:lnTo>
                    <a:pt x="527" y="717"/>
                  </a:lnTo>
                  <a:lnTo>
                    <a:pt x="545" y="720"/>
                  </a:lnTo>
                  <a:lnTo>
                    <a:pt x="562" y="721"/>
                  </a:lnTo>
                  <a:lnTo>
                    <a:pt x="579" y="721"/>
                  </a:lnTo>
                  <a:lnTo>
                    <a:pt x="596" y="721"/>
                  </a:lnTo>
                  <a:lnTo>
                    <a:pt x="611" y="718"/>
                  </a:lnTo>
                  <a:lnTo>
                    <a:pt x="614" y="717"/>
                  </a:lnTo>
                  <a:lnTo>
                    <a:pt x="617" y="715"/>
                  </a:lnTo>
                  <a:lnTo>
                    <a:pt x="620" y="714"/>
                  </a:lnTo>
                  <a:lnTo>
                    <a:pt x="624" y="714"/>
                  </a:lnTo>
                  <a:lnTo>
                    <a:pt x="627" y="713"/>
                  </a:lnTo>
                  <a:lnTo>
                    <a:pt x="630" y="713"/>
                  </a:lnTo>
                  <a:lnTo>
                    <a:pt x="634" y="711"/>
                  </a:lnTo>
                  <a:lnTo>
                    <a:pt x="637" y="710"/>
                  </a:lnTo>
                  <a:lnTo>
                    <a:pt x="644" y="707"/>
                  </a:lnTo>
                  <a:lnTo>
                    <a:pt x="651" y="706"/>
                  </a:lnTo>
                  <a:lnTo>
                    <a:pt x="658" y="703"/>
                  </a:lnTo>
                  <a:lnTo>
                    <a:pt x="666" y="700"/>
                  </a:lnTo>
                  <a:lnTo>
                    <a:pt x="672" y="697"/>
                  </a:lnTo>
                  <a:lnTo>
                    <a:pt x="679" y="692"/>
                  </a:lnTo>
                  <a:lnTo>
                    <a:pt x="684" y="687"/>
                  </a:lnTo>
                  <a:lnTo>
                    <a:pt x="689" y="680"/>
                  </a:lnTo>
                  <a:lnTo>
                    <a:pt x="691" y="675"/>
                  </a:lnTo>
                  <a:lnTo>
                    <a:pt x="696" y="672"/>
                  </a:lnTo>
                  <a:lnTo>
                    <a:pt x="701" y="669"/>
                  </a:lnTo>
                  <a:lnTo>
                    <a:pt x="708" y="668"/>
                  </a:lnTo>
                  <a:lnTo>
                    <a:pt x="714" y="666"/>
                  </a:lnTo>
                  <a:lnTo>
                    <a:pt x="721" y="666"/>
                  </a:lnTo>
                  <a:lnTo>
                    <a:pt x="726" y="666"/>
                  </a:lnTo>
                  <a:lnTo>
                    <a:pt x="733" y="668"/>
                  </a:lnTo>
                  <a:lnTo>
                    <a:pt x="735" y="671"/>
                  </a:lnTo>
                  <a:lnTo>
                    <a:pt x="736" y="672"/>
                  </a:lnTo>
                  <a:lnTo>
                    <a:pt x="739" y="673"/>
                  </a:lnTo>
                  <a:lnTo>
                    <a:pt x="740" y="673"/>
                  </a:lnTo>
                  <a:lnTo>
                    <a:pt x="743" y="673"/>
                  </a:lnTo>
                  <a:lnTo>
                    <a:pt x="746" y="673"/>
                  </a:lnTo>
                  <a:lnTo>
                    <a:pt x="747" y="672"/>
                  </a:lnTo>
                  <a:lnTo>
                    <a:pt x="750" y="669"/>
                  </a:lnTo>
                  <a:lnTo>
                    <a:pt x="757" y="661"/>
                  </a:lnTo>
                  <a:lnTo>
                    <a:pt x="764" y="652"/>
                  </a:lnTo>
                  <a:lnTo>
                    <a:pt x="770" y="644"/>
                  </a:lnTo>
                  <a:lnTo>
                    <a:pt x="775" y="634"/>
                  </a:lnTo>
                  <a:lnTo>
                    <a:pt x="780" y="624"/>
                  </a:lnTo>
                  <a:lnTo>
                    <a:pt x="784" y="614"/>
                  </a:lnTo>
                  <a:lnTo>
                    <a:pt x="788" y="605"/>
                  </a:lnTo>
                  <a:lnTo>
                    <a:pt x="791" y="593"/>
                  </a:lnTo>
                  <a:lnTo>
                    <a:pt x="794" y="572"/>
                  </a:lnTo>
                  <a:lnTo>
                    <a:pt x="795" y="550"/>
                  </a:lnTo>
                  <a:lnTo>
                    <a:pt x="795" y="527"/>
                  </a:lnTo>
                  <a:lnTo>
                    <a:pt x="792" y="505"/>
                  </a:lnTo>
                  <a:lnTo>
                    <a:pt x="788" y="491"/>
                  </a:lnTo>
                  <a:lnTo>
                    <a:pt x="783" y="477"/>
                  </a:lnTo>
                  <a:lnTo>
                    <a:pt x="775" y="463"/>
                  </a:lnTo>
                  <a:lnTo>
                    <a:pt x="768" y="450"/>
                  </a:lnTo>
                  <a:lnTo>
                    <a:pt x="760" y="438"/>
                  </a:lnTo>
                  <a:lnTo>
                    <a:pt x="750" y="426"/>
                  </a:lnTo>
                  <a:lnTo>
                    <a:pt x="739" y="415"/>
                  </a:lnTo>
                  <a:lnTo>
                    <a:pt x="728" y="404"/>
                  </a:lnTo>
                  <a:lnTo>
                    <a:pt x="704" y="384"/>
                  </a:lnTo>
                  <a:lnTo>
                    <a:pt x="677" y="366"/>
                  </a:lnTo>
                  <a:lnTo>
                    <a:pt x="652" y="351"/>
                  </a:lnTo>
                  <a:lnTo>
                    <a:pt x="625" y="337"/>
                  </a:lnTo>
                  <a:lnTo>
                    <a:pt x="623" y="338"/>
                  </a:lnTo>
                  <a:lnTo>
                    <a:pt x="618" y="338"/>
                  </a:lnTo>
                  <a:lnTo>
                    <a:pt x="616" y="337"/>
                  </a:lnTo>
                  <a:lnTo>
                    <a:pt x="611" y="335"/>
                  </a:lnTo>
                  <a:lnTo>
                    <a:pt x="609" y="334"/>
                  </a:lnTo>
                  <a:lnTo>
                    <a:pt x="606" y="332"/>
                  </a:lnTo>
                  <a:lnTo>
                    <a:pt x="603" y="331"/>
                  </a:lnTo>
                  <a:lnTo>
                    <a:pt x="600" y="328"/>
                  </a:lnTo>
                  <a:lnTo>
                    <a:pt x="585" y="327"/>
                  </a:lnTo>
                  <a:lnTo>
                    <a:pt x="571" y="328"/>
                  </a:lnTo>
                  <a:lnTo>
                    <a:pt x="557" y="330"/>
                  </a:lnTo>
                  <a:lnTo>
                    <a:pt x="543" y="331"/>
                  </a:lnTo>
                  <a:lnTo>
                    <a:pt x="529" y="335"/>
                  </a:lnTo>
                  <a:lnTo>
                    <a:pt x="516" y="338"/>
                  </a:lnTo>
                  <a:lnTo>
                    <a:pt x="502" y="342"/>
                  </a:lnTo>
                  <a:lnTo>
                    <a:pt x="488" y="345"/>
                  </a:lnTo>
                  <a:lnTo>
                    <a:pt x="478" y="346"/>
                  </a:lnTo>
                  <a:lnTo>
                    <a:pt x="468" y="349"/>
                  </a:lnTo>
                  <a:lnTo>
                    <a:pt x="460" y="352"/>
                  </a:lnTo>
                  <a:lnTo>
                    <a:pt x="450" y="356"/>
                  </a:lnTo>
                  <a:lnTo>
                    <a:pt x="442" y="362"/>
                  </a:lnTo>
                  <a:lnTo>
                    <a:pt x="433" y="367"/>
                  </a:lnTo>
                  <a:lnTo>
                    <a:pt x="426" y="374"/>
                  </a:lnTo>
                  <a:lnTo>
                    <a:pt x="419" y="381"/>
                  </a:lnTo>
                  <a:lnTo>
                    <a:pt x="409" y="377"/>
                  </a:lnTo>
                  <a:lnTo>
                    <a:pt x="398" y="383"/>
                  </a:lnTo>
                  <a:lnTo>
                    <a:pt x="385" y="387"/>
                  </a:lnTo>
                  <a:lnTo>
                    <a:pt x="374" y="393"/>
                  </a:lnTo>
                  <a:lnTo>
                    <a:pt x="363" y="397"/>
                  </a:lnTo>
                  <a:lnTo>
                    <a:pt x="352" y="403"/>
                  </a:lnTo>
                  <a:lnTo>
                    <a:pt x="342" y="410"/>
                  </a:lnTo>
                  <a:lnTo>
                    <a:pt x="331" y="417"/>
                  </a:lnTo>
                  <a:lnTo>
                    <a:pt x="321" y="424"/>
                  </a:lnTo>
                  <a:lnTo>
                    <a:pt x="318" y="431"/>
                  </a:lnTo>
                  <a:lnTo>
                    <a:pt x="314" y="436"/>
                  </a:lnTo>
                  <a:lnTo>
                    <a:pt x="307" y="439"/>
                  </a:lnTo>
                  <a:lnTo>
                    <a:pt x="301" y="442"/>
                  </a:lnTo>
                  <a:lnTo>
                    <a:pt x="294" y="445"/>
                  </a:lnTo>
                  <a:lnTo>
                    <a:pt x="287" y="447"/>
                  </a:lnTo>
                  <a:lnTo>
                    <a:pt x="280" y="450"/>
                  </a:lnTo>
                  <a:lnTo>
                    <a:pt x="275" y="454"/>
                  </a:lnTo>
                  <a:lnTo>
                    <a:pt x="272" y="456"/>
                  </a:lnTo>
                  <a:lnTo>
                    <a:pt x="270" y="457"/>
                  </a:lnTo>
                  <a:lnTo>
                    <a:pt x="268" y="459"/>
                  </a:lnTo>
                  <a:lnTo>
                    <a:pt x="268" y="461"/>
                  </a:lnTo>
                  <a:lnTo>
                    <a:pt x="266" y="464"/>
                  </a:lnTo>
                  <a:lnTo>
                    <a:pt x="265" y="466"/>
                  </a:lnTo>
                  <a:lnTo>
                    <a:pt x="265" y="468"/>
                  </a:lnTo>
                  <a:lnTo>
                    <a:pt x="263" y="471"/>
                  </a:lnTo>
                  <a:lnTo>
                    <a:pt x="214" y="497"/>
                  </a:lnTo>
                  <a:lnTo>
                    <a:pt x="247" y="501"/>
                  </a:lnTo>
                  <a:lnTo>
                    <a:pt x="237" y="512"/>
                  </a:lnTo>
                  <a:lnTo>
                    <a:pt x="227" y="520"/>
                  </a:lnTo>
                  <a:lnTo>
                    <a:pt x="216" y="526"/>
                  </a:lnTo>
                  <a:lnTo>
                    <a:pt x="204" y="532"/>
                  </a:lnTo>
                  <a:lnTo>
                    <a:pt x="192" y="536"/>
                  </a:lnTo>
                  <a:lnTo>
                    <a:pt x="179" y="540"/>
                  </a:lnTo>
                  <a:lnTo>
                    <a:pt x="167" y="546"/>
                  </a:lnTo>
                  <a:lnTo>
                    <a:pt x="155" y="553"/>
                  </a:lnTo>
                  <a:lnTo>
                    <a:pt x="151" y="553"/>
                  </a:lnTo>
                  <a:lnTo>
                    <a:pt x="148" y="554"/>
                  </a:lnTo>
                  <a:lnTo>
                    <a:pt x="144" y="554"/>
                  </a:lnTo>
                  <a:lnTo>
                    <a:pt x="141" y="555"/>
                  </a:lnTo>
                  <a:lnTo>
                    <a:pt x="138" y="557"/>
                  </a:lnTo>
                  <a:lnTo>
                    <a:pt x="134" y="558"/>
                  </a:lnTo>
                  <a:lnTo>
                    <a:pt x="131" y="561"/>
                  </a:lnTo>
                  <a:lnTo>
                    <a:pt x="129" y="562"/>
                  </a:lnTo>
                  <a:lnTo>
                    <a:pt x="130" y="564"/>
                  </a:lnTo>
                  <a:lnTo>
                    <a:pt x="131" y="564"/>
                  </a:lnTo>
                  <a:lnTo>
                    <a:pt x="133" y="565"/>
                  </a:lnTo>
                  <a:lnTo>
                    <a:pt x="134" y="565"/>
                  </a:lnTo>
                  <a:lnTo>
                    <a:pt x="136" y="567"/>
                  </a:lnTo>
                  <a:lnTo>
                    <a:pt x="136" y="568"/>
                  </a:lnTo>
                  <a:lnTo>
                    <a:pt x="136" y="570"/>
                  </a:lnTo>
                  <a:lnTo>
                    <a:pt x="136" y="572"/>
                  </a:lnTo>
                  <a:lnTo>
                    <a:pt x="130" y="575"/>
                  </a:lnTo>
                  <a:lnTo>
                    <a:pt x="124" y="578"/>
                  </a:lnTo>
                  <a:lnTo>
                    <a:pt x="120" y="581"/>
                  </a:lnTo>
                  <a:lnTo>
                    <a:pt x="115" y="582"/>
                  </a:lnTo>
                  <a:lnTo>
                    <a:pt x="109" y="585"/>
                  </a:lnTo>
                  <a:lnTo>
                    <a:pt x="103" y="588"/>
                  </a:lnTo>
                  <a:lnTo>
                    <a:pt x="98" y="592"/>
                  </a:lnTo>
                  <a:lnTo>
                    <a:pt x="94" y="595"/>
                  </a:lnTo>
                  <a:lnTo>
                    <a:pt x="95" y="598"/>
                  </a:lnTo>
                  <a:lnTo>
                    <a:pt x="89" y="605"/>
                  </a:lnTo>
                  <a:lnTo>
                    <a:pt x="82" y="610"/>
                  </a:lnTo>
                  <a:lnTo>
                    <a:pt x="74" y="614"/>
                  </a:lnTo>
                  <a:lnTo>
                    <a:pt x="66" y="617"/>
                  </a:lnTo>
                  <a:lnTo>
                    <a:pt x="56" y="620"/>
                  </a:lnTo>
                  <a:lnTo>
                    <a:pt x="47" y="623"/>
                  </a:lnTo>
                  <a:lnTo>
                    <a:pt x="39" y="626"/>
                  </a:lnTo>
                  <a:lnTo>
                    <a:pt x="32" y="631"/>
                  </a:lnTo>
                  <a:lnTo>
                    <a:pt x="29" y="631"/>
                  </a:lnTo>
                  <a:lnTo>
                    <a:pt x="26" y="631"/>
                  </a:lnTo>
                  <a:lnTo>
                    <a:pt x="23" y="631"/>
                  </a:lnTo>
                  <a:lnTo>
                    <a:pt x="22" y="631"/>
                  </a:lnTo>
                  <a:lnTo>
                    <a:pt x="19" y="630"/>
                  </a:lnTo>
                  <a:lnTo>
                    <a:pt x="18" y="628"/>
                  </a:lnTo>
                  <a:lnTo>
                    <a:pt x="16" y="627"/>
                  </a:lnTo>
                  <a:lnTo>
                    <a:pt x="16" y="624"/>
                  </a:lnTo>
                  <a:lnTo>
                    <a:pt x="21" y="623"/>
                  </a:lnTo>
                  <a:lnTo>
                    <a:pt x="25" y="620"/>
                  </a:lnTo>
                  <a:lnTo>
                    <a:pt x="29" y="617"/>
                  </a:lnTo>
                  <a:lnTo>
                    <a:pt x="33" y="613"/>
                  </a:lnTo>
                  <a:lnTo>
                    <a:pt x="39" y="610"/>
                  </a:lnTo>
                  <a:lnTo>
                    <a:pt x="43" y="607"/>
                  </a:lnTo>
                  <a:lnTo>
                    <a:pt x="47" y="605"/>
                  </a:lnTo>
                  <a:lnTo>
                    <a:pt x="53" y="602"/>
                  </a:lnTo>
                  <a:lnTo>
                    <a:pt x="53" y="593"/>
                  </a:lnTo>
                  <a:lnTo>
                    <a:pt x="66" y="585"/>
                  </a:lnTo>
                  <a:lnTo>
                    <a:pt x="78" y="578"/>
                  </a:lnTo>
                  <a:lnTo>
                    <a:pt x="91" y="571"/>
                  </a:lnTo>
                  <a:lnTo>
                    <a:pt x="105" y="562"/>
                  </a:lnTo>
                  <a:lnTo>
                    <a:pt x="117" y="554"/>
                  </a:lnTo>
                  <a:lnTo>
                    <a:pt x="129" y="546"/>
                  </a:lnTo>
                  <a:lnTo>
                    <a:pt x="138" y="537"/>
                  </a:lnTo>
                  <a:lnTo>
                    <a:pt x="148" y="527"/>
                  </a:lnTo>
                  <a:lnTo>
                    <a:pt x="148" y="522"/>
                  </a:lnTo>
                  <a:lnTo>
                    <a:pt x="150" y="518"/>
                  </a:lnTo>
                  <a:lnTo>
                    <a:pt x="154" y="515"/>
                  </a:lnTo>
                  <a:lnTo>
                    <a:pt x="158" y="513"/>
                  </a:lnTo>
                  <a:lnTo>
                    <a:pt x="162" y="511"/>
                  </a:lnTo>
                  <a:lnTo>
                    <a:pt x="168" y="508"/>
                  </a:lnTo>
                  <a:lnTo>
                    <a:pt x="172" y="505"/>
                  </a:lnTo>
                  <a:lnTo>
                    <a:pt x="176" y="501"/>
                  </a:lnTo>
                  <a:lnTo>
                    <a:pt x="174" y="501"/>
                  </a:lnTo>
                  <a:lnTo>
                    <a:pt x="171" y="499"/>
                  </a:lnTo>
                  <a:lnTo>
                    <a:pt x="167" y="499"/>
                  </a:lnTo>
                  <a:lnTo>
                    <a:pt x="164" y="498"/>
                  </a:lnTo>
                  <a:lnTo>
                    <a:pt x="161" y="497"/>
                  </a:lnTo>
                  <a:lnTo>
                    <a:pt x="160" y="495"/>
                  </a:lnTo>
                  <a:lnTo>
                    <a:pt x="157" y="492"/>
                  </a:lnTo>
                  <a:lnTo>
                    <a:pt x="157" y="488"/>
                  </a:lnTo>
                  <a:lnTo>
                    <a:pt x="168" y="481"/>
                  </a:lnTo>
                  <a:lnTo>
                    <a:pt x="178" y="474"/>
                  </a:lnTo>
                  <a:lnTo>
                    <a:pt x="189" y="467"/>
                  </a:lnTo>
                  <a:lnTo>
                    <a:pt x="202" y="461"/>
                  </a:lnTo>
                  <a:lnTo>
                    <a:pt x="213" y="456"/>
                  </a:lnTo>
                  <a:lnTo>
                    <a:pt x="225" y="450"/>
                  </a:lnTo>
                  <a:lnTo>
                    <a:pt x="237" y="445"/>
                  </a:lnTo>
                  <a:lnTo>
                    <a:pt x="249" y="439"/>
                  </a:lnTo>
                  <a:lnTo>
                    <a:pt x="259" y="428"/>
                  </a:lnTo>
                  <a:lnTo>
                    <a:pt x="245" y="431"/>
                  </a:lnTo>
                  <a:lnTo>
                    <a:pt x="231" y="432"/>
                  </a:lnTo>
                  <a:lnTo>
                    <a:pt x="216" y="432"/>
                  </a:lnTo>
                  <a:lnTo>
                    <a:pt x="202" y="431"/>
                  </a:lnTo>
                  <a:lnTo>
                    <a:pt x="189" y="429"/>
                  </a:lnTo>
                  <a:lnTo>
                    <a:pt x="175" y="426"/>
                  </a:lnTo>
                  <a:lnTo>
                    <a:pt x="161" y="424"/>
                  </a:lnTo>
                  <a:lnTo>
                    <a:pt x="148" y="419"/>
                  </a:lnTo>
                  <a:lnTo>
                    <a:pt x="136" y="415"/>
                  </a:lnTo>
                  <a:lnTo>
                    <a:pt x="123" y="410"/>
                  </a:lnTo>
                  <a:lnTo>
                    <a:pt x="110" y="403"/>
                  </a:lnTo>
                  <a:lnTo>
                    <a:pt x="98" y="396"/>
                  </a:lnTo>
                  <a:lnTo>
                    <a:pt x="87" y="387"/>
                  </a:lnTo>
                  <a:lnTo>
                    <a:pt x="75" y="379"/>
                  </a:lnTo>
                  <a:lnTo>
                    <a:pt x="66" y="369"/>
                  </a:lnTo>
                  <a:lnTo>
                    <a:pt x="54" y="359"/>
                  </a:lnTo>
                  <a:lnTo>
                    <a:pt x="43" y="344"/>
                  </a:lnTo>
                  <a:lnTo>
                    <a:pt x="32" y="328"/>
                  </a:lnTo>
                  <a:lnTo>
                    <a:pt x="22" y="313"/>
                  </a:lnTo>
                  <a:lnTo>
                    <a:pt x="12" y="296"/>
                  </a:lnTo>
                  <a:lnTo>
                    <a:pt x="5" y="279"/>
                  </a:lnTo>
                  <a:lnTo>
                    <a:pt x="1" y="261"/>
                  </a:lnTo>
                  <a:lnTo>
                    <a:pt x="0" y="251"/>
                  </a:lnTo>
                  <a:lnTo>
                    <a:pt x="0" y="243"/>
                  </a:lnTo>
                  <a:lnTo>
                    <a:pt x="0" y="231"/>
                  </a:lnTo>
                  <a:lnTo>
                    <a:pt x="1" y="221"/>
                  </a:lnTo>
                  <a:lnTo>
                    <a:pt x="4" y="220"/>
                  </a:lnTo>
                  <a:lnTo>
                    <a:pt x="5" y="217"/>
                  </a:lnTo>
                  <a:lnTo>
                    <a:pt x="5" y="214"/>
                  </a:lnTo>
                  <a:lnTo>
                    <a:pt x="5" y="212"/>
                  </a:lnTo>
                  <a:lnTo>
                    <a:pt x="5" y="207"/>
                  </a:lnTo>
                  <a:lnTo>
                    <a:pt x="5" y="205"/>
                  </a:lnTo>
                  <a:lnTo>
                    <a:pt x="5" y="202"/>
                  </a:lnTo>
                  <a:lnTo>
                    <a:pt x="5" y="199"/>
                  </a:lnTo>
                  <a:lnTo>
                    <a:pt x="12" y="185"/>
                  </a:lnTo>
                  <a:lnTo>
                    <a:pt x="19" y="172"/>
                  </a:lnTo>
                  <a:lnTo>
                    <a:pt x="28" y="161"/>
                  </a:lnTo>
                  <a:lnTo>
                    <a:pt x="37" y="149"/>
                  </a:lnTo>
                  <a:lnTo>
                    <a:pt x="47" y="137"/>
                  </a:lnTo>
                  <a:lnTo>
                    <a:pt x="58" y="127"/>
                  </a:lnTo>
                  <a:lnTo>
                    <a:pt x="68" y="118"/>
                  </a:lnTo>
                  <a:lnTo>
                    <a:pt x="81" y="108"/>
                  </a:lnTo>
                  <a:lnTo>
                    <a:pt x="92" y="99"/>
                  </a:lnTo>
                  <a:lnTo>
                    <a:pt x="105" y="91"/>
                  </a:lnTo>
                  <a:lnTo>
                    <a:pt x="117" y="84"/>
                  </a:lnTo>
                  <a:lnTo>
                    <a:pt x="131" y="77"/>
                  </a:lnTo>
                  <a:lnTo>
                    <a:pt x="144" y="71"/>
                  </a:lnTo>
                  <a:lnTo>
                    <a:pt x="158" y="66"/>
                  </a:lnTo>
                  <a:lnTo>
                    <a:pt x="171" y="62"/>
                  </a:lnTo>
                  <a:lnTo>
                    <a:pt x="185" y="57"/>
                  </a:lnTo>
                  <a:lnTo>
                    <a:pt x="197" y="56"/>
                  </a:lnTo>
                  <a:lnTo>
                    <a:pt x="211" y="53"/>
                  </a:lnTo>
                  <a:lnTo>
                    <a:pt x="224" y="49"/>
                  </a:lnTo>
                  <a:lnTo>
                    <a:pt x="237" y="46"/>
                  </a:lnTo>
                  <a:lnTo>
                    <a:pt x="249" y="43"/>
                  </a:lnTo>
                  <a:lnTo>
                    <a:pt x="262" y="43"/>
                  </a:lnTo>
                  <a:lnTo>
                    <a:pt x="268" y="45"/>
                  </a:lnTo>
                  <a:lnTo>
                    <a:pt x="275" y="46"/>
                  </a:lnTo>
                  <a:lnTo>
                    <a:pt x="280" y="49"/>
                  </a:lnTo>
                  <a:lnTo>
                    <a:pt x="287" y="53"/>
                  </a:lnTo>
                  <a:lnTo>
                    <a:pt x="293" y="59"/>
                  </a:lnTo>
                  <a:lnTo>
                    <a:pt x="300" y="62"/>
                  </a:lnTo>
                  <a:lnTo>
                    <a:pt x="308" y="63"/>
                  </a:lnTo>
                  <a:lnTo>
                    <a:pt x="315" y="64"/>
                  </a:lnTo>
                  <a:lnTo>
                    <a:pt x="324" y="66"/>
                  </a:lnTo>
                  <a:lnTo>
                    <a:pt x="332" y="67"/>
                  </a:lnTo>
                  <a:lnTo>
                    <a:pt x="339" y="69"/>
                  </a:lnTo>
                  <a:lnTo>
                    <a:pt x="346" y="70"/>
                  </a:lnTo>
                  <a:lnTo>
                    <a:pt x="402" y="105"/>
                  </a:lnTo>
                  <a:lnTo>
                    <a:pt x="428" y="87"/>
                  </a:lnTo>
                  <a:lnTo>
                    <a:pt x="453" y="70"/>
                  </a:lnTo>
                  <a:lnTo>
                    <a:pt x="479" y="55"/>
                  </a:lnTo>
                  <a:lnTo>
                    <a:pt x="506" y="40"/>
                  </a:lnTo>
                  <a:lnTo>
                    <a:pt x="534" y="29"/>
                  </a:lnTo>
                  <a:lnTo>
                    <a:pt x="562" y="19"/>
                  </a:lnTo>
                  <a:lnTo>
                    <a:pt x="592" y="11"/>
                  </a:lnTo>
                  <a:lnTo>
                    <a:pt x="621" y="7"/>
                  </a:lnTo>
                  <a:lnTo>
                    <a:pt x="641" y="3"/>
                  </a:lnTo>
                  <a:lnTo>
                    <a:pt x="662" y="1"/>
                  </a:lnTo>
                  <a:lnTo>
                    <a:pt x="681" y="0"/>
                  </a:lnTo>
                  <a:lnTo>
                    <a:pt x="700" y="1"/>
                  </a:lnTo>
                  <a:lnTo>
                    <a:pt x="719" y="5"/>
                  </a:lnTo>
                  <a:lnTo>
                    <a:pt x="738" y="11"/>
                  </a:lnTo>
                  <a:lnTo>
                    <a:pt x="746" y="14"/>
                  </a:lnTo>
                  <a:lnTo>
                    <a:pt x="754" y="18"/>
                  </a:lnTo>
                  <a:lnTo>
                    <a:pt x="763" y="24"/>
                  </a:lnTo>
                  <a:lnTo>
                    <a:pt x="771" y="29"/>
                  </a:lnTo>
                  <a:lnTo>
                    <a:pt x="785" y="46"/>
                  </a:lnTo>
                  <a:lnTo>
                    <a:pt x="801" y="63"/>
                  </a:lnTo>
                  <a:lnTo>
                    <a:pt x="816" y="80"/>
                  </a:lnTo>
                  <a:lnTo>
                    <a:pt x="832" y="97"/>
                  </a:lnTo>
                  <a:lnTo>
                    <a:pt x="846" y="115"/>
                  </a:lnTo>
                  <a:lnTo>
                    <a:pt x="858" y="134"/>
                  </a:lnTo>
                  <a:lnTo>
                    <a:pt x="864" y="144"/>
                  </a:lnTo>
                  <a:lnTo>
                    <a:pt x="868" y="154"/>
                  </a:lnTo>
                  <a:lnTo>
                    <a:pt x="872" y="164"/>
                  </a:lnTo>
                  <a:lnTo>
                    <a:pt x="875" y="1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5" name="Freeform 63"/>
            <p:cNvSpPr>
              <a:spLocks/>
            </p:cNvSpPr>
            <p:nvPr/>
          </p:nvSpPr>
          <p:spPr bwMode="auto">
            <a:xfrm>
              <a:off x="2893" y="2622"/>
              <a:ext cx="27" cy="12"/>
            </a:xfrm>
            <a:custGeom>
              <a:avLst/>
              <a:gdLst>
                <a:gd name="T0" fmla="*/ 0 w 60"/>
                <a:gd name="T1" fmla="*/ 18 h 28"/>
                <a:gd name="T2" fmla="*/ 11 w 60"/>
                <a:gd name="T3" fmla="*/ 16 h 28"/>
                <a:gd name="T4" fmla="*/ 28 w 60"/>
                <a:gd name="T5" fmla="*/ 11 h 28"/>
                <a:gd name="T6" fmla="*/ 45 w 60"/>
                <a:gd name="T7" fmla="*/ 6 h 28"/>
                <a:gd name="T8" fmla="*/ 60 w 60"/>
                <a:gd name="T9" fmla="*/ 0 h 28"/>
                <a:gd name="T10" fmla="*/ 59 w 60"/>
                <a:gd name="T11" fmla="*/ 2 h 28"/>
                <a:gd name="T12" fmla="*/ 57 w 60"/>
                <a:gd name="T13" fmla="*/ 2 h 28"/>
                <a:gd name="T14" fmla="*/ 56 w 60"/>
                <a:gd name="T15" fmla="*/ 3 h 28"/>
                <a:gd name="T16" fmla="*/ 54 w 60"/>
                <a:gd name="T17" fmla="*/ 4 h 28"/>
                <a:gd name="T18" fmla="*/ 53 w 60"/>
                <a:gd name="T19" fmla="*/ 6 h 28"/>
                <a:gd name="T20" fmla="*/ 52 w 60"/>
                <a:gd name="T21" fmla="*/ 7 h 28"/>
                <a:gd name="T22" fmla="*/ 50 w 60"/>
                <a:gd name="T23" fmla="*/ 9 h 28"/>
                <a:gd name="T24" fmla="*/ 47 w 60"/>
                <a:gd name="T25" fmla="*/ 10 h 28"/>
                <a:gd name="T26" fmla="*/ 46 w 60"/>
                <a:gd name="T27" fmla="*/ 13 h 28"/>
                <a:gd name="T28" fmla="*/ 42 w 60"/>
                <a:gd name="T29" fmla="*/ 17 h 28"/>
                <a:gd name="T30" fmla="*/ 38 w 60"/>
                <a:gd name="T31" fmla="*/ 18 h 28"/>
                <a:gd name="T32" fmla="*/ 33 w 60"/>
                <a:gd name="T33" fmla="*/ 20 h 28"/>
                <a:gd name="T34" fmla="*/ 28 w 60"/>
                <a:gd name="T35" fmla="*/ 21 h 28"/>
                <a:gd name="T36" fmla="*/ 22 w 60"/>
                <a:gd name="T37" fmla="*/ 23 h 28"/>
                <a:gd name="T38" fmla="*/ 18 w 60"/>
                <a:gd name="T39" fmla="*/ 25 h 28"/>
                <a:gd name="T40" fmla="*/ 14 w 60"/>
                <a:gd name="T41" fmla="*/ 28 h 28"/>
                <a:gd name="T42" fmla="*/ 12 w 60"/>
                <a:gd name="T43" fmla="*/ 27 h 28"/>
                <a:gd name="T44" fmla="*/ 10 w 60"/>
                <a:gd name="T45" fmla="*/ 25 h 28"/>
                <a:gd name="T46" fmla="*/ 8 w 60"/>
                <a:gd name="T47" fmla="*/ 25 h 28"/>
                <a:gd name="T48" fmla="*/ 7 w 60"/>
                <a:gd name="T49" fmla="*/ 24 h 28"/>
                <a:gd name="T50" fmla="*/ 5 w 60"/>
                <a:gd name="T51" fmla="*/ 23 h 28"/>
                <a:gd name="T52" fmla="*/ 4 w 60"/>
                <a:gd name="T53" fmla="*/ 21 h 28"/>
                <a:gd name="T54" fmla="*/ 1 w 60"/>
                <a:gd name="T55" fmla="*/ 20 h 28"/>
                <a:gd name="T56" fmla="*/ 0 w 60"/>
                <a:gd name="T57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8">
                  <a:moveTo>
                    <a:pt x="0" y="18"/>
                  </a:moveTo>
                  <a:lnTo>
                    <a:pt x="11" y="16"/>
                  </a:lnTo>
                  <a:lnTo>
                    <a:pt x="28" y="11"/>
                  </a:lnTo>
                  <a:lnTo>
                    <a:pt x="45" y="6"/>
                  </a:lnTo>
                  <a:lnTo>
                    <a:pt x="60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6" y="3"/>
                  </a:lnTo>
                  <a:lnTo>
                    <a:pt x="54" y="4"/>
                  </a:lnTo>
                  <a:lnTo>
                    <a:pt x="53" y="6"/>
                  </a:lnTo>
                  <a:lnTo>
                    <a:pt x="52" y="7"/>
                  </a:lnTo>
                  <a:lnTo>
                    <a:pt x="50" y="9"/>
                  </a:lnTo>
                  <a:lnTo>
                    <a:pt x="47" y="10"/>
                  </a:lnTo>
                  <a:lnTo>
                    <a:pt x="46" y="13"/>
                  </a:lnTo>
                  <a:lnTo>
                    <a:pt x="42" y="17"/>
                  </a:lnTo>
                  <a:lnTo>
                    <a:pt x="38" y="18"/>
                  </a:lnTo>
                  <a:lnTo>
                    <a:pt x="33" y="20"/>
                  </a:lnTo>
                  <a:lnTo>
                    <a:pt x="28" y="21"/>
                  </a:lnTo>
                  <a:lnTo>
                    <a:pt x="22" y="23"/>
                  </a:lnTo>
                  <a:lnTo>
                    <a:pt x="18" y="25"/>
                  </a:lnTo>
                  <a:lnTo>
                    <a:pt x="14" y="28"/>
                  </a:lnTo>
                  <a:lnTo>
                    <a:pt x="12" y="27"/>
                  </a:lnTo>
                  <a:lnTo>
                    <a:pt x="10" y="25"/>
                  </a:lnTo>
                  <a:lnTo>
                    <a:pt x="8" y="25"/>
                  </a:lnTo>
                  <a:lnTo>
                    <a:pt x="7" y="24"/>
                  </a:lnTo>
                  <a:lnTo>
                    <a:pt x="5" y="23"/>
                  </a:lnTo>
                  <a:lnTo>
                    <a:pt x="4" y="21"/>
                  </a:lnTo>
                  <a:lnTo>
                    <a:pt x="1" y="2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6" name="Freeform 64"/>
            <p:cNvSpPr>
              <a:spLocks/>
            </p:cNvSpPr>
            <p:nvPr/>
          </p:nvSpPr>
          <p:spPr bwMode="auto">
            <a:xfrm>
              <a:off x="2882" y="2604"/>
              <a:ext cx="52" cy="25"/>
            </a:xfrm>
            <a:custGeom>
              <a:avLst/>
              <a:gdLst>
                <a:gd name="T0" fmla="*/ 25 w 117"/>
                <a:gd name="T1" fmla="*/ 60 h 60"/>
                <a:gd name="T2" fmla="*/ 36 w 117"/>
                <a:gd name="T3" fmla="*/ 58 h 60"/>
                <a:gd name="T4" fmla="*/ 53 w 117"/>
                <a:gd name="T5" fmla="*/ 53 h 60"/>
                <a:gd name="T6" fmla="*/ 70 w 117"/>
                <a:gd name="T7" fmla="*/ 48 h 60"/>
                <a:gd name="T8" fmla="*/ 85 w 117"/>
                <a:gd name="T9" fmla="*/ 42 h 60"/>
                <a:gd name="T10" fmla="*/ 89 w 117"/>
                <a:gd name="T11" fmla="*/ 37 h 60"/>
                <a:gd name="T12" fmla="*/ 94 w 117"/>
                <a:gd name="T13" fmla="*/ 32 h 60"/>
                <a:gd name="T14" fmla="*/ 98 w 117"/>
                <a:gd name="T15" fmla="*/ 27 h 60"/>
                <a:gd name="T16" fmla="*/ 102 w 117"/>
                <a:gd name="T17" fmla="*/ 23 h 60"/>
                <a:gd name="T18" fmla="*/ 106 w 117"/>
                <a:gd name="T19" fmla="*/ 17 h 60"/>
                <a:gd name="T20" fmla="*/ 110 w 117"/>
                <a:gd name="T21" fmla="*/ 11 h 60"/>
                <a:gd name="T22" fmla="*/ 115 w 117"/>
                <a:gd name="T23" fmla="*/ 6 h 60"/>
                <a:gd name="T24" fmla="*/ 117 w 117"/>
                <a:gd name="T25" fmla="*/ 0 h 60"/>
                <a:gd name="T26" fmla="*/ 105 w 117"/>
                <a:gd name="T27" fmla="*/ 7 h 60"/>
                <a:gd name="T28" fmla="*/ 91 w 117"/>
                <a:gd name="T29" fmla="*/ 14 h 60"/>
                <a:gd name="T30" fmla="*/ 77 w 117"/>
                <a:gd name="T31" fmla="*/ 21 h 60"/>
                <a:gd name="T32" fmla="*/ 61 w 117"/>
                <a:gd name="T33" fmla="*/ 27 h 60"/>
                <a:gd name="T34" fmla="*/ 46 w 117"/>
                <a:gd name="T35" fmla="*/ 32 h 60"/>
                <a:gd name="T36" fmla="*/ 30 w 117"/>
                <a:gd name="T37" fmla="*/ 37 h 60"/>
                <a:gd name="T38" fmla="*/ 15 w 117"/>
                <a:gd name="T39" fmla="*/ 41 h 60"/>
                <a:gd name="T40" fmla="*/ 0 w 117"/>
                <a:gd name="T41" fmla="*/ 44 h 60"/>
                <a:gd name="T42" fmla="*/ 2 w 117"/>
                <a:gd name="T43" fmla="*/ 45 h 60"/>
                <a:gd name="T44" fmla="*/ 5 w 117"/>
                <a:gd name="T45" fmla="*/ 48 h 60"/>
                <a:gd name="T46" fmla="*/ 9 w 117"/>
                <a:gd name="T47" fmla="*/ 49 h 60"/>
                <a:gd name="T48" fmla="*/ 12 w 117"/>
                <a:gd name="T49" fmla="*/ 52 h 60"/>
                <a:gd name="T50" fmla="*/ 15 w 117"/>
                <a:gd name="T51" fmla="*/ 53 h 60"/>
                <a:gd name="T52" fmla="*/ 19 w 117"/>
                <a:gd name="T53" fmla="*/ 56 h 60"/>
                <a:gd name="T54" fmla="*/ 22 w 117"/>
                <a:gd name="T55" fmla="*/ 58 h 60"/>
                <a:gd name="T56" fmla="*/ 25 w 117"/>
                <a:gd name="T5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" h="60">
                  <a:moveTo>
                    <a:pt x="25" y="60"/>
                  </a:moveTo>
                  <a:lnTo>
                    <a:pt x="36" y="58"/>
                  </a:lnTo>
                  <a:lnTo>
                    <a:pt x="53" y="53"/>
                  </a:lnTo>
                  <a:lnTo>
                    <a:pt x="70" y="48"/>
                  </a:lnTo>
                  <a:lnTo>
                    <a:pt x="85" y="42"/>
                  </a:lnTo>
                  <a:lnTo>
                    <a:pt x="89" y="37"/>
                  </a:lnTo>
                  <a:lnTo>
                    <a:pt x="94" y="32"/>
                  </a:lnTo>
                  <a:lnTo>
                    <a:pt x="98" y="27"/>
                  </a:lnTo>
                  <a:lnTo>
                    <a:pt x="102" y="23"/>
                  </a:lnTo>
                  <a:lnTo>
                    <a:pt x="106" y="17"/>
                  </a:lnTo>
                  <a:lnTo>
                    <a:pt x="110" y="11"/>
                  </a:lnTo>
                  <a:lnTo>
                    <a:pt x="115" y="6"/>
                  </a:lnTo>
                  <a:lnTo>
                    <a:pt x="117" y="0"/>
                  </a:lnTo>
                  <a:lnTo>
                    <a:pt x="105" y="7"/>
                  </a:lnTo>
                  <a:lnTo>
                    <a:pt x="91" y="14"/>
                  </a:lnTo>
                  <a:lnTo>
                    <a:pt x="77" y="21"/>
                  </a:lnTo>
                  <a:lnTo>
                    <a:pt x="61" y="27"/>
                  </a:lnTo>
                  <a:lnTo>
                    <a:pt x="46" y="32"/>
                  </a:lnTo>
                  <a:lnTo>
                    <a:pt x="30" y="37"/>
                  </a:lnTo>
                  <a:lnTo>
                    <a:pt x="15" y="41"/>
                  </a:lnTo>
                  <a:lnTo>
                    <a:pt x="0" y="44"/>
                  </a:lnTo>
                  <a:lnTo>
                    <a:pt x="2" y="45"/>
                  </a:lnTo>
                  <a:lnTo>
                    <a:pt x="5" y="48"/>
                  </a:lnTo>
                  <a:lnTo>
                    <a:pt x="9" y="49"/>
                  </a:lnTo>
                  <a:lnTo>
                    <a:pt x="12" y="52"/>
                  </a:lnTo>
                  <a:lnTo>
                    <a:pt x="15" y="53"/>
                  </a:lnTo>
                  <a:lnTo>
                    <a:pt x="19" y="56"/>
                  </a:lnTo>
                  <a:lnTo>
                    <a:pt x="22" y="58"/>
                  </a:lnTo>
                  <a:lnTo>
                    <a:pt x="25" y="6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7" name="Freeform 65"/>
            <p:cNvSpPr>
              <a:spLocks noEditPoints="1"/>
            </p:cNvSpPr>
            <p:nvPr/>
          </p:nvSpPr>
          <p:spPr bwMode="auto">
            <a:xfrm>
              <a:off x="2785" y="2587"/>
              <a:ext cx="158" cy="36"/>
            </a:xfrm>
            <a:custGeom>
              <a:avLst/>
              <a:gdLst>
                <a:gd name="T0" fmla="*/ 236 w 359"/>
                <a:gd name="T1" fmla="*/ 82 h 85"/>
                <a:gd name="T2" fmla="*/ 267 w 359"/>
                <a:gd name="T3" fmla="*/ 73 h 85"/>
                <a:gd name="T4" fmla="*/ 298 w 359"/>
                <a:gd name="T5" fmla="*/ 62 h 85"/>
                <a:gd name="T6" fmla="*/ 326 w 359"/>
                <a:gd name="T7" fmla="*/ 48 h 85"/>
                <a:gd name="T8" fmla="*/ 341 w 359"/>
                <a:gd name="T9" fmla="*/ 37 h 85"/>
                <a:gd name="T10" fmla="*/ 347 w 359"/>
                <a:gd name="T11" fmla="*/ 26 h 85"/>
                <a:gd name="T12" fmla="*/ 352 w 359"/>
                <a:gd name="T13" fmla="*/ 16 h 85"/>
                <a:gd name="T14" fmla="*/ 357 w 359"/>
                <a:gd name="T15" fmla="*/ 6 h 85"/>
                <a:gd name="T16" fmla="*/ 354 w 359"/>
                <a:gd name="T17" fmla="*/ 5 h 85"/>
                <a:gd name="T18" fmla="*/ 329 w 359"/>
                <a:gd name="T19" fmla="*/ 21 h 85"/>
                <a:gd name="T20" fmla="*/ 302 w 359"/>
                <a:gd name="T21" fmla="*/ 35 h 85"/>
                <a:gd name="T22" fmla="*/ 275 w 359"/>
                <a:gd name="T23" fmla="*/ 48 h 85"/>
                <a:gd name="T24" fmla="*/ 246 w 359"/>
                <a:gd name="T25" fmla="*/ 57 h 85"/>
                <a:gd name="T26" fmla="*/ 216 w 359"/>
                <a:gd name="T27" fmla="*/ 62 h 85"/>
                <a:gd name="T28" fmla="*/ 185 w 359"/>
                <a:gd name="T29" fmla="*/ 66 h 85"/>
                <a:gd name="T30" fmla="*/ 194 w 359"/>
                <a:gd name="T31" fmla="*/ 71 h 85"/>
                <a:gd name="T32" fmla="*/ 204 w 359"/>
                <a:gd name="T33" fmla="*/ 75 h 85"/>
                <a:gd name="T34" fmla="*/ 212 w 359"/>
                <a:gd name="T35" fmla="*/ 79 h 85"/>
                <a:gd name="T36" fmla="*/ 221 w 359"/>
                <a:gd name="T37" fmla="*/ 85 h 85"/>
                <a:gd name="T38" fmla="*/ 10 w 359"/>
                <a:gd name="T39" fmla="*/ 21 h 85"/>
                <a:gd name="T40" fmla="*/ 35 w 359"/>
                <a:gd name="T41" fmla="*/ 35 h 85"/>
                <a:gd name="T42" fmla="*/ 63 w 359"/>
                <a:gd name="T43" fmla="*/ 48 h 85"/>
                <a:gd name="T44" fmla="*/ 72 w 359"/>
                <a:gd name="T45" fmla="*/ 51 h 85"/>
                <a:gd name="T46" fmla="*/ 69 w 359"/>
                <a:gd name="T47" fmla="*/ 51 h 85"/>
                <a:gd name="T48" fmla="*/ 68 w 359"/>
                <a:gd name="T49" fmla="*/ 51 h 85"/>
                <a:gd name="T50" fmla="*/ 66 w 359"/>
                <a:gd name="T51" fmla="*/ 52 h 85"/>
                <a:gd name="T52" fmla="*/ 61 w 359"/>
                <a:gd name="T53" fmla="*/ 54 h 85"/>
                <a:gd name="T54" fmla="*/ 51 w 359"/>
                <a:gd name="T55" fmla="*/ 54 h 85"/>
                <a:gd name="T56" fmla="*/ 38 w 359"/>
                <a:gd name="T57" fmla="*/ 48 h 85"/>
                <a:gd name="T58" fmla="*/ 23 w 359"/>
                <a:gd name="T59" fmla="*/ 35 h 85"/>
                <a:gd name="T60" fmla="*/ 7 w 359"/>
                <a:gd name="T61" fmla="*/ 21 h 85"/>
                <a:gd name="T62" fmla="*/ 0 w 359"/>
                <a:gd name="T63" fmla="*/ 16 h 85"/>
                <a:gd name="T64" fmla="*/ 0 w 359"/>
                <a:gd name="T65" fmla="*/ 16 h 85"/>
                <a:gd name="T66" fmla="*/ 0 w 359"/>
                <a:gd name="T67" fmla="*/ 16 h 85"/>
                <a:gd name="T68" fmla="*/ 0 w 359"/>
                <a:gd name="T69" fmla="*/ 1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59" h="85">
                  <a:moveTo>
                    <a:pt x="221" y="85"/>
                  </a:moveTo>
                  <a:lnTo>
                    <a:pt x="236" y="82"/>
                  </a:lnTo>
                  <a:lnTo>
                    <a:pt x="251" y="78"/>
                  </a:lnTo>
                  <a:lnTo>
                    <a:pt x="267" y="73"/>
                  </a:lnTo>
                  <a:lnTo>
                    <a:pt x="282" y="68"/>
                  </a:lnTo>
                  <a:lnTo>
                    <a:pt x="298" y="62"/>
                  </a:lnTo>
                  <a:lnTo>
                    <a:pt x="312" y="55"/>
                  </a:lnTo>
                  <a:lnTo>
                    <a:pt x="326" y="48"/>
                  </a:lnTo>
                  <a:lnTo>
                    <a:pt x="338" y="41"/>
                  </a:lnTo>
                  <a:lnTo>
                    <a:pt x="341" y="37"/>
                  </a:lnTo>
                  <a:lnTo>
                    <a:pt x="344" y="31"/>
                  </a:lnTo>
                  <a:lnTo>
                    <a:pt x="347" y="26"/>
                  </a:lnTo>
                  <a:lnTo>
                    <a:pt x="350" y="21"/>
                  </a:lnTo>
                  <a:lnTo>
                    <a:pt x="352" y="16"/>
                  </a:lnTo>
                  <a:lnTo>
                    <a:pt x="355" y="10"/>
                  </a:lnTo>
                  <a:lnTo>
                    <a:pt x="357" y="6"/>
                  </a:lnTo>
                  <a:lnTo>
                    <a:pt x="359" y="0"/>
                  </a:lnTo>
                  <a:lnTo>
                    <a:pt x="354" y="5"/>
                  </a:lnTo>
                  <a:lnTo>
                    <a:pt x="341" y="13"/>
                  </a:lnTo>
                  <a:lnTo>
                    <a:pt x="329" y="21"/>
                  </a:lnTo>
                  <a:lnTo>
                    <a:pt x="316" y="28"/>
                  </a:lnTo>
                  <a:lnTo>
                    <a:pt x="302" y="35"/>
                  </a:lnTo>
                  <a:lnTo>
                    <a:pt x="289" y="42"/>
                  </a:lnTo>
                  <a:lnTo>
                    <a:pt x="275" y="48"/>
                  </a:lnTo>
                  <a:lnTo>
                    <a:pt x="261" y="52"/>
                  </a:lnTo>
                  <a:lnTo>
                    <a:pt x="246" y="57"/>
                  </a:lnTo>
                  <a:lnTo>
                    <a:pt x="232" y="59"/>
                  </a:lnTo>
                  <a:lnTo>
                    <a:pt x="216" y="62"/>
                  </a:lnTo>
                  <a:lnTo>
                    <a:pt x="201" y="65"/>
                  </a:lnTo>
                  <a:lnTo>
                    <a:pt x="185" y="66"/>
                  </a:lnTo>
                  <a:lnTo>
                    <a:pt x="190" y="68"/>
                  </a:lnTo>
                  <a:lnTo>
                    <a:pt x="194" y="71"/>
                  </a:lnTo>
                  <a:lnTo>
                    <a:pt x="199" y="72"/>
                  </a:lnTo>
                  <a:lnTo>
                    <a:pt x="204" y="75"/>
                  </a:lnTo>
                  <a:lnTo>
                    <a:pt x="208" y="76"/>
                  </a:lnTo>
                  <a:lnTo>
                    <a:pt x="212" y="79"/>
                  </a:lnTo>
                  <a:lnTo>
                    <a:pt x="216" y="82"/>
                  </a:lnTo>
                  <a:lnTo>
                    <a:pt x="221" y="85"/>
                  </a:lnTo>
                  <a:close/>
                  <a:moveTo>
                    <a:pt x="0" y="16"/>
                  </a:moveTo>
                  <a:lnTo>
                    <a:pt x="10" y="21"/>
                  </a:lnTo>
                  <a:lnTo>
                    <a:pt x="23" y="28"/>
                  </a:lnTo>
                  <a:lnTo>
                    <a:pt x="35" y="35"/>
                  </a:lnTo>
                  <a:lnTo>
                    <a:pt x="49" y="42"/>
                  </a:lnTo>
                  <a:lnTo>
                    <a:pt x="63" y="48"/>
                  </a:lnTo>
                  <a:lnTo>
                    <a:pt x="72" y="51"/>
                  </a:lnTo>
                  <a:lnTo>
                    <a:pt x="72" y="51"/>
                  </a:lnTo>
                  <a:lnTo>
                    <a:pt x="70" y="51"/>
                  </a:lnTo>
                  <a:lnTo>
                    <a:pt x="69" y="51"/>
                  </a:lnTo>
                  <a:lnTo>
                    <a:pt x="69" y="51"/>
                  </a:lnTo>
                  <a:lnTo>
                    <a:pt x="68" y="51"/>
                  </a:lnTo>
                  <a:lnTo>
                    <a:pt x="68" y="51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61" y="54"/>
                  </a:lnTo>
                  <a:lnTo>
                    <a:pt x="55" y="54"/>
                  </a:lnTo>
                  <a:lnTo>
                    <a:pt x="51" y="54"/>
                  </a:lnTo>
                  <a:lnTo>
                    <a:pt x="47" y="52"/>
                  </a:lnTo>
                  <a:lnTo>
                    <a:pt x="38" y="48"/>
                  </a:lnTo>
                  <a:lnTo>
                    <a:pt x="30" y="42"/>
                  </a:lnTo>
                  <a:lnTo>
                    <a:pt x="23" y="35"/>
                  </a:lnTo>
                  <a:lnTo>
                    <a:pt x="16" y="28"/>
                  </a:lnTo>
                  <a:lnTo>
                    <a:pt x="7" y="21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8" name="Freeform 66"/>
            <p:cNvSpPr>
              <a:spLocks/>
            </p:cNvSpPr>
            <p:nvPr/>
          </p:nvSpPr>
          <p:spPr bwMode="auto">
            <a:xfrm>
              <a:off x="2785" y="2570"/>
              <a:ext cx="163" cy="45"/>
            </a:xfrm>
            <a:custGeom>
              <a:avLst/>
              <a:gdLst>
                <a:gd name="T0" fmla="*/ 10 w 371"/>
                <a:gd name="T1" fmla="*/ 60 h 105"/>
                <a:gd name="T2" fmla="*/ 35 w 371"/>
                <a:gd name="T3" fmla="*/ 74 h 105"/>
                <a:gd name="T4" fmla="*/ 63 w 371"/>
                <a:gd name="T5" fmla="*/ 87 h 105"/>
                <a:gd name="T6" fmla="*/ 87 w 371"/>
                <a:gd name="T7" fmla="*/ 87 h 105"/>
                <a:gd name="T8" fmla="*/ 117 w 371"/>
                <a:gd name="T9" fmla="*/ 86 h 105"/>
                <a:gd name="T10" fmla="*/ 145 w 371"/>
                <a:gd name="T11" fmla="*/ 90 h 105"/>
                <a:gd name="T12" fmla="*/ 173 w 371"/>
                <a:gd name="T13" fmla="*/ 100 h 105"/>
                <a:gd name="T14" fmla="*/ 201 w 371"/>
                <a:gd name="T15" fmla="*/ 104 h 105"/>
                <a:gd name="T16" fmla="*/ 232 w 371"/>
                <a:gd name="T17" fmla="*/ 98 h 105"/>
                <a:gd name="T18" fmla="*/ 261 w 371"/>
                <a:gd name="T19" fmla="*/ 91 h 105"/>
                <a:gd name="T20" fmla="*/ 289 w 371"/>
                <a:gd name="T21" fmla="*/ 81 h 105"/>
                <a:gd name="T22" fmla="*/ 316 w 371"/>
                <a:gd name="T23" fmla="*/ 67 h 105"/>
                <a:gd name="T24" fmla="*/ 341 w 371"/>
                <a:gd name="T25" fmla="*/ 52 h 105"/>
                <a:gd name="T26" fmla="*/ 359 w 371"/>
                <a:gd name="T27" fmla="*/ 39 h 105"/>
                <a:gd name="T28" fmla="*/ 361 w 371"/>
                <a:gd name="T29" fmla="*/ 37 h 105"/>
                <a:gd name="T30" fmla="*/ 362 w 371"/>
                <a:gd name="T31" fmla="*/ 34 h 105"/>
                <a:gd name="T32" fmla="*/ 362 w 371"/>
                <a:gd name="T33" fmla="*/ 30 h 105"/>
                <a:gd name="T34" fmla="*/ 364 w 371"/>
                <a:gd name="T35" fmla="*/ 27 h 105"/>
                <a:gd name="T36" fmla="*/ 366 w 371"/>
                <a:gd name="T37" fmla="*/ 20 h 105"/>
                <a:gd name="T38" fmla="*/ 368 w 371"/>
                <a:gd name="T39" fmla="*/ 14 h 105"/>
                <a:gd name="T40" fmla="*/ 369 w 371"/>
                <a:gd name="T41" fmla="*/ 7 h 105"/>
                <a:gd name="T42" fmla="*/ 371 w 371"/>
                <a:gd name="T43" fmla="*/ 0 h 105"/>
                <a:gd name="T44" fmla="*/ 329 w 371"/>
                <a:gd name="T45" fmla="*/ 34 h 105"/>
                <a:gd name="T46" fmla="*/ 281 w 371"/>
                <a:gd name="T47" fmla="*/ 60 h 105"/>
                <a:gd name="T48" fmla="*/ 226 w 371"/>
                <a:gd name="T49" fmla="*/ 77 h 105"/>
                <a:gd name="T50" fmla="*/ 198 w 371"/>
                <a:gd name="T51" fmla="*/ 81 h 105"/>
                <a:gd name="T52" fmla="*/ 169 w 371"/>
                <a:gd name="T53" fmla="*/ 83 h 105"/>
                <a:gd name="T54" fmla="*/ 141 w 371"/>
                <a:gd name="T55" fmla="*/ 81 h 105"/>
                <a:gd name="T56" fmla="*/ 111 w 371"/>
                <a:gd name="T57" fmla="*/ 77 h 105"/>
                <a:gd name="T58" fmla="*/ 58 w 371"/>
                <a:gd name="T59" fmla="*/ 60 h 105"/>
                <a:gd name="T60" fmla="*/ 10 w 371"/>
                <a:gd name="T61" fmla="*/ 34 h 105"/>
                <a:gd name="T62" fmla="*/ 2 w 371"/>
                <a:gd name="T63" fmla="*/ 32 h 105"/>
                <a:gd name="T64" fmla="*/ 2 w 371"/>
                <a:gd name="T65" fmla="*/ 38 h 105"/>
                <a:gd name="T66" fmla="*/ 2 w 371"/>
                <a:gd name="T67" fmla="*/ 45 h 105"/>
                <a:gd name="T68" fmla="*/ 0 w 371"/>
                <a:gd name="T69" fmla="*/ 5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1" h="105">
                  <a:moveTo>
                    <a:pt x="0" y="55"/>
                  </a:moveTo>
                  <a:lnTo>
                    <a:pt x="10" y="60"/>
                  </a:lnTo>
                  <a:lnTo>
                    <a:pt x="23" y="67"/>
                  </a:lnTo>
                  <a:lnTo>
                    <a:pt x="35" y="74"/>
                  </a:lnTo>
                  <a:lnTo>
                    <a:pt x="49" y="81"/>
                  </a:lnTo>
                  <a:lnTo>
                    <a:pt x="63" y="87"/>
                  </a:lnTo>
                  <a:lnTo>
                    <a:pt x="72" y="90"/>
                  </a:lnTo>
                  <a:lnTo>
                    <a:pt x="87" y="87"/>
                  </a:lnTo>
                  <a:lnTo>
                    <a:pt x="101" y="86"/>
                  </a:lnTo>
                  <a:lnTo>
                    <a:pt x="117" y="86"/>
                  </a:lnTo>
                  <a:lnTo>
                    <a:pt x="131" y="87"/>
                  </a:lnTo>
                  <a:lnTo>
                    <a:pt x="145" y="90"/>
                  </a:lnTo>
                  <a:lnTo>
                    <a:pt x="159" y="94"/>
                  </a:lnTo>
                  <a:lnTo>
                    <a:pt x="173" y="100"/>
                  </a:lnTo>
                  <a:lnTo>
                    <a:pt x="185" y="105"/>
                  </a:lnTo>
                  <a:lnTo>
                    <a:pt x="201" y="104"/>
                  </a:lnTo>
                  <a:lnTo>
                    <a:pt x="216" y="101"/>
                  </a:lnTo>
                  <a:lnTo>
                    <a:pt x="232" y="98"/>
                  </a:lnTo>
                  <a:lnTo>
                    <a:pt x="246" y="96"/>
                  </a:lnTo>
                  <a:lnTo>
                    <a:pt x="261" y="91"/>
                  </a:lnTo>
                  <a:lnTo>
                    <a:pt x="275" y="87"/>
                  </a:lnTo>
                  <a:lnTo>
                    <a:pt x="289" y="81"/>
                  </a:lnTo>
                  <a:lnTo>
                    <a:pt x="302" y="74"/>
                  </a:lnTo>
                  <a:lnTo>
                    <a:pt x="316" y="67"/>
                  </a:lnTo>
                  <a:lnTo>
                    <a:pt x="329" y="60"/>
                  </a:lnTo>
                  <a:lnTo>
                    <a:pt x="341" y="52"/>
                  </a:lnTo>
                  <a:lnTo>
                    <a:pt x="354" y="44"/>
                  </a:lnTo>
                  <a:lnTo>
                    <a:pt x="359" y="39"/>
                  </a:lnTo>
                  <a:lnTo>
                    <a:pt x="359" y="38"/>
                  </a:lnTo>
                  <a:lnTo>
                    <a:pt x="361" y="37"/>
                  </a:lnTo>
                  <a:lnTo>
                    <a:pt x="361" y="35"/>
                  </a:lnTo>
                  <a:lnTo>
                    <a:pt x="362" y="34"/>
                  </a:lnTo>
                  <a:lnTo>
                    <a:pt x="362" y="31"/>
                  </a:lnTo>
                  <a:lnTo>
                    <a:pt x="362" y="30"/>
                  </a:lnTo>
                  <a:lnTo>
                    <a:pt x="364" y="28"/>
                  </a:lnTo>
                  <a:lnTo>
                    <a:pt x="364" y="27"/>
                  </a:lnTo>
                  <a:lnTo>
                    <a:pt x="365" y="24"/>
                  </a:lnTo>
                  <a:lnTo>
                    <a:pt x="366" y="20"/>
                  </a:lnTo>
                  <a:lnTo>
                    <a:pt x="366" y="17"/>
                  </a:lnTo>
                  <a:lnTo>
                    <a:pt x="368" y="14"/>
                  </a:lnTo>
                  <a:lnTo>
                    <a:pt x="369" y="10"/>
                  </a:lnTo>
                  <a:lnTo>
                    <a:pt x="369" y="7"/>
                  </a:lnTo>
                  <a:lnTo>
                    <a:pt x="369" y="4"/>
                  </a:lnTo>
                  <a:lnTo>
                    <a:pt x="371" y="0"/>
                  </a:lnTo>
                  <a:lnTo>
                    <a:pt x="351" y="18"/>
                  </a:lnTo>
                  <a:lnTo>
                    <a:pt x="329" y="34"/>
                  </a:lnTo>
                  <a:lnTo>
                    <a:pt x="305" y="49"/>
                  </a:lnTo>
                  <a:lnTo>
                    <a:pt x="281" y="60"/>
                  </a:lnTo>
                  <a:lnTo>
                    <a:pt x="254" y="70"/>
                  </a:lnTo>
                  <a:lnTo>
                    <a:pt x="226" y="77"/>
                  </a:lnTo>
                  <a:lnTo>
                    <a:pt x="212" y="80"/>
                  </a:lnTo>
                  <a:lnTo>
                    <a:pt x="198" y="81"/>
                  </a:lnTo>
                  <a:lnTo>
                    <a:pt x="184" y="83"/>
                  </a:lnTo>
                  <a:lnTo>
                    <a:pt x="169" y="83"/>
                  </a:lnTo>
                  <a:lnTo>
                    <a:pt x="155" y="83"/>
                  </a:lnTo>
                  <a:lnTo>
                    <a:pt x="141" y="81"/>
                  </a:lnTo>
                  <a:lnTo>
                    <a:pt x="125" y="80"/>
                  </a:lnTo>
                  <a:lnTo>
                    <a:pt x="111" y="77"/>
                  </a:lnTo>
                  <a:lnTo>
                    <a:pt x="84" y="70"/>
                  </a:lnTo>
                  <a:lnTo>
                    <a:pt x="58" y="60"/>
                  </a:lnTo>
                  <a:lnTo>
                    <a:pt x="33" y="49"/>
                  </a:lnTo>
                  <a:lnTo>
                    <a:pt x="10" y="34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5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79" name="Freeform 67"/>
            <p:cNvSpPr>
              <a:spLocks/>
            </p:cNvSpPr>
            <p:nvPr/>
          </p:nvSpPr>
          <p:spPr bwMode="auto">
            <a:xfrm>
              <a:off x="2785" y="2557"/>
              <a:ext cx="163" cy="48"/>
            </a:xfrm>
            <a:custGeom>
              <a:avLst/>
              <a:gdLst>
                <a:gd name="T0" fmla="*/ 2 w 371"/>
                <a:gd name="T1" fmla="*/ 60 h 115"/>
                <a:gd name="T2" fmla="*/ 10 w 371"/>
                <a:gd name="T3" fmla="*/ 66 h 115"/>
                <a:gd name="T4" fmla="*/ 33 w 371"/>
                <a:gd name="T5" fmla="*/ 81 h 115"/>
                <a:gd name="T6" fmla="*/ 58 w 371"/>
                <a:gd name="T7" fmla="*/ 92 h 115"/>
                <a:gd name="T8" fmla="*/ 84 w 371"/>
                <a:gd name="T9" fmla="*/ 102 h 115"/>
                <a:gd name="T10" fmla="*/ 111 w 371"/>
                <a:gd name="T11" fmla="*/ 109 h 115"/>
                <a:gd name="T12" fmla="*/ 125 w 371"/>
                <a:gd name="T13" fmla="*/ 112 h 115"/>
                <a:gd name="T14" fmla="*/ 141 w 371"/>
                <a:gd name="T15" fmla="*/ 113 h 115"/>
                <a:gd name="T16" fmla="*/ 155 w 371"/>
                <a:gd name="T17" fmla="*/ 115 h 115"/>
                <a:gd name="T18" fmla="*/ 169 w 371"/>
                <a:gd name="T19" fmla="*/ 115 h 115"/>
                <a:gd name="T20" fmla="*/ 184 w 371"/>
                <a:gd name="T21" fmla="*/ 115 h 115"/>
                <a:gd name="T22" fmla="*/ 198 w 371"/>
                <a:gd name="T23" fmla="*/ 113 h 115"/>
                <a:gd name="T24" fmla="*/ 212 w 371"/>
                <a:gd name="T25" fmla="*/ 112 h 115"/>
                <a:gd name="T26" fmla="*/ 226 w 371"/>
                <a:gd name="T27" fmla="*/ 109 h 115"/>
                <a:gd name="T28" fmla="*/ 254 w 371"/>
                <a:gd name="T29" fmla="*/ 102 h 115"/>
                <a:gd name="T30" fmla="*/ 281 w 371"/>
                <a:gd name="T31" fmla="*/ 92 h 115"/>
                <a:gd name="T32" fmla="*/ 305 w 371"/>
                <a:gd name="T33" fmla="*/ 81 h 115"/>
                <a:gd name="T34" fmla="*/ 329 w 371"/>
                <a:gd name="T35" fmla="*/ 66 h 115"/>
                <a:gd name="T36" fmla="*/ 351 w 371"/>
                <a:gd name="T37" fmla="*/ 50 h 115"/>
                <a:gd name="T38" fmla="*/ 371 w 371"/>
                <a:gd name="T39" fmla="*/ 32 h 115"/>
                <a:gd name="T40" fmla="*/ 371 w 371"/>
                <a:gd name="T41" fmla="*/ 28 h 115"/>
                <a:gd name="T42" fmla="*/ 371 w 371"/>
                <a:gd name="T43" fmla="*/ 24 h 115"/>
                <a:gd name="T44" fmla="*/ 371 w 371"/>
                <a:gd name="T45" fmla="*/ 19 h 115"/>
                <a:gd name="T46" fmla="*/ 371 w 371"/>
                <a:gd name="T47" fmla="*/ 15 h 115"/>
                <a:gd name="T48" fmla="*/ 371 w 371"/>
                <a:gd name="T49" fmla="*/ 12 h 115"/>
                <a:gd name="T50" fmla="*/ 371 w 371"/>
                <a:gd name="T51" fmla="*/ 8 h 115"/>
                <a:gd name="T52" fmla="*/ 371 w 371"/>
                <a:gd name="T53" fmla="*/ 4 h 115"/>
                <a:gd name="T54" fmla="*/ 371 w 371"/>
                <a:gd name="T55" fmla="*/ 0 h 115"/>
                <a:gd name="T56" fmla="*/ 355 w 371"/>
                <a:gd name="T57" fmla="*/ 15 h 115"/>
                <a:gd name="T58" fmla="*/ 337 w 371"/>
                <a:gd name="T59" fmla="*/ 34 h 115"/>
                <a:gd name="T60" fmla="*/ 316 w 371"/>
                <a:gd name="T61" fmla="*/ 48 h 115"/>
                <a:gd name="T62" fmla="*/ 295 w 371"/>
                <a:gd name="T63" fmla="*/ 62 h 115"/>
                <a:gd name="T64" fmla="*/ 272 w 371"/>
                <a:gd name="T65" fmla="*/ 73 h 115"/>
                <a:gd name="T66" fmla="*/ 247 w 371"/>
                <a:gd name="T67" fmla="*/ 81 h 115"/>
                <a:gd name="T68" fmla="*/ 222 w 371"/>
                <a:gd name="T69" fmla="*/ 88 h 115"/>
                <a:gd name="T70" fmla="*/ 197 w 371"/>
                <a:gd name="T71" fmla="*/ 92 h 115"/>
                <a:gd name="T72" fmla="*/ 169 w 371"/>
                <a:gd name="T73" fmla="*/ 94 h 115"/>
                <a:gd name="T74" fmla="*/ 142 w 371"/>
                <a:gd name="T75" fmla="*/ 92 h 115"/>
                <a:gd name="T76" fmla="*/ 117 w 371"/>
                <a:gd name="T77" fmla="*/ 88 h 115"/>
                <a:gd name="T78" fmla="*/ 90 w 371"/>
                <a:gd name="T79" fmla="*/ 81 h 115"/>
                <a:gd name="T80" fmla="*/ 66 w 371"/>
                <a:gd name="T81" fmla="*/ 73 h 115"/>
                <a:gd name="T82" fmla="*/ 44 w 371"/>
                <a:gd name="T83" fmla="*/ 62 h 115"/>
                <a:gd name="T84" fmla="*/ 21 w 371"/>
                <a:gd name="T85" fmla="*/ 48 h 115"/>
                <a:gd name="T86" fmla="*/ 2 w 371"/>
                <a:gd name="T87" fmla="*/ 34 h 115"/>
                <a:gd name="T88" fmla="*/ 0 w 371"/>
                <a:gd name="T89" fmla="*/ 31 h 115"/>
                <a:gd name="T90" fmla="*/ 0 w 371"/>
                <a:gd name="T91" fmla="*/ 35 h 115"/>
                <a:gd name="T92" fmla="*/ 0 w 371"/>
                <a:gd name="T93" fmla="*/ 39 h 115"/>
                <a:gd name="T94" fmla="*/ 0 w 371"/>
                <a:gd name="T95" fmla="*/ 42 h 115"/>
                <a:gd name="T96" fmla="*/ 2 w 371"/>
                <a:gd name="T97" fmla="*/ 46 h 115"/>
                <a:gd name="T98" fmla="*/ 2 w 371"/>
                <a:gd name="T99" fmla="*/ 49 h 115"/>
                <a:gd name="T100" fmla="*/ 2 w 371"/>
                <a:gd name="T101" fmla="*/ 53 h 115"/>
                <a:gd name="T102" fmla="*/ 2 w 371"/>
                <a:gd name="T103" fmla="*/ 57 h 115"/>
                <a:gd name="T104" fmla="*/ 2 w 371"/>
                <a:gd name="T105" fmla="*/ 6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1" h="115">
                  <a:moveTo>
                    <a:pt x="2" y="60"/>
                  </a:moveTo>
                  <a:lnTo>
                    <a:pt x="10" y="66"/>
                  </a:lnTo>
                  <a:lnTo>
                    <a:pt x="33" y="81"/>
                  </a:lnTo>
                  <a:lnTo>
                    <a:pt x="58" y="92"/>
                  </a:lnTo>
                  <a:lnTo>
                    <a:pt x="84" y="102"/>
                  </a:lnTo>
                  <a:lnTo>
                    <a:pt x="111" y="109"/>
                  </a:lnTo>
                  <a:lnTo>
                    <a:pt x="125" y="112"/>
                  </a:lnTo>
                  <a:lnTo>
                    <a:pt x="141" y="113"/>
                  </a:lnTo>
                  <a:lnTo>
                    <a:pt x="155" y="115"/>
                  </a:lnTo>
                  <a:lnTo>
                    <a:pt x="169" y="115"/>
                  </a:lnTo>
                  <a:lnTo>
                    <a:pt x="184" y="115"/>
                  </a:lnTo>
                  <a:lnTo>
                    <a:pt x="198" y="113"/>
                  </a:lnTo>
                  <a:lnTo>
                    <a:pt x="212" y="112"/>
                  </a:lnTo>
                  <a:lnTo>
                    <a:pt x="226" y="109"/>
                  </a:lnTo>
                  <a:lnTo>
                    <a:pt x="254" y="102"/>
                  </a:lnTo>
                  <a:lnTo>
                    <a:pt x="281" y="92"/>
                  </a:lnTo>
                  <a:lnTo>
                    <a:pt x="305" y="81"/>
                  </a:lnTo>
                  <a:lnTo>
                    <a:pt x="329" y="66"/>
                  </a:lnTo>
                  <a:lnTo>
                    <a:pt x="351" y="50"/>
                  </a:lnTo>
                  <a:lnTo>
                    <a:pt x="371" y="32"/>
                  </a:lnTo>
                  <a:lnTo>
                    <a:pt x="371" y="28"/>
                  </a:lnTo>
                  <a:lnTo>
                    <a:pt x="371" y="24"/>
                  </a:lnTo>
                  <a:lnTo>
                    <a:pt x="371" y="19"/>
                  </a:lnTo>
                  <a:lnTo>
                    <a:pt x="371" y="15"/>
                  </a:lnTo>
                  <a:lnTo>
                    <a:pt x="371" y="12"/>
                  </a:lnTo>
                  <a:lnTo>
                    <a:pt x="371" y="8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355" y="15"/>
                  </a:lnTo>
                  <a:lnTo>
                    <a:pt x="337" y="34"/>
                  </a:lnTo>
                  <a:lnTo>
                    <a:pt x="316" y="48"/>
                  </a:lnTo>
                  <a:lnTo>
                    <a:pt x="295" y="62"/>
                  </a:lnTo>
                  <a:lnTo>
                    <a:pt x="272" y="73"/>
                  </a:lnTo>
                  <a:lnTo>
                    <a:pt x="247" y="81"/>
                  </a:lnTo>
                  <a:lnTo>
                    <a:pt x="222" y="88"/>
                  </a:lnTo>
                  <a:lnTo>
                    <a:pt x="197" y="92"/>
                  </a:lnTo>
                  <a:lnTo>
                    <a:pt x="169" y="94"/>
                  </a:lnTo>
                  <a:lnTo>
                    <a:pt x="142" y="92"/>
                  </a:lnTo>
                  <a:lnTo>
                    <a:pt x="117" y="88"/>
                  </a:lnTo>
                  <a:lnTo>
                    <a:pt x="90" y="81"/>
                  </a:lnTo>
                  <a:lnTo>
                    <a:pt x="66" y="73"/>
                  </a:lnTo>
                  <a:lnTo>
                    <a:pt x="44" y="62"/>
                  </a:lnTo>
                  <a:lnTo>
                    <a:pt x="21" y="48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2"/>
                  </a:lnTo>
                  <a:lnTo>
                    <a:pt x="2" y="46"/>
                  </a:lnTo>
                  <a:lnTo>
                    <a:pt x="2" y="49"/>
                  </a:lnTo>
                  <a:lnTo>
                    <a:pt x="2" y="53"/>
                  </a:lnTo>
                  <a:lnTo>
                    <a:pt x="2" y="57"/>
                  </a:lnTo>
                  <a:lnTo>
                    <a:pt x="2" y="6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0" name="Freeform 68"/>
            <p:cNvSpPr>
              <a:spLocks noEditPoints="1"/>
            </p:cNvSpPr>
            <p:nvPr/>
          </p:nvSpPr>
          <p:spPr bwMode="auto">
            <a:xfrm>
              <a:off x="2762" y="2525"/>
              <a:ext cx="186" cy="71"/>
            </a:xfrm>
            <a:custGeom>
              <a:avLst/>
              <a:gdLst>
                <a:gd name="T0" fmla="*/ 55 w 424"/>
                <a:gd name="T1" fmla="*/ 110 h 170"/>
                <a:gd name="T2" fmla="*/ 97 w 424"/>
                <a:gd name="T3" fmla="*/ 138 h 170"/>
                <a:gd name="T4" fmla="*/ 143 w 424"/>
                <a:gd name="T5" fmla="*/ 157 h 170"/>
                <a:gd name="T6" fmla="*/ 195 w 424"/>
                <a:gd name="T7" fmla="*/ 168 h 170"/>
                <a:gd name="T8" fmla="*/ 250 w 424"/>
                <a:gd name="T9" fmla="*/ 168 h 170"/>
                <a:gd name="T10" fmla="*/ 300 w 424"/>
                <a:gd name="T11" fmla="*/ 157 h 170"/>
                <a:gd name="T12" fmla="*/ 348 w 424"/>
                <a:gd name="T13" fmla="*/ 138 h 170"/>
                <a:gd name="T14" fmla="*/ 390 w 424"/>
                <a:gd name="T15" fmla="*/ 110 h 170"/>
                <a:gd name="T16" fmla="*/ 424 w 424"/>
                <a:gd name="T17" fmla="*/ 76 h 170"/>
                <a:gd name="T18" fmla="*/ 422 w 424"/>
                <a:gd name="T19" fmla="*/ 69 h 170"/>
                <a:gd name="T20" fmla="*/ 421 w 424"/>
                <a:gd name="T21" fmla="*/ 62 h 170"/>
                <a:gd name="T22" fmla="*/ 419 w 424"/>
                <a:gd name="T23" fmla="*/ 55 h 170"/>
                <a:gd name="T24" fmla="*/ 417 w 424"/>
                <a:gd name="T25" fmla="*/ 48 h 170"/>
                <a:gd name="T26" fmla="*/ 393 w 424"/>
                <a:gd name="T27" fmla="*/ 76 h 170"/>
                <a:gd name="T28" fmla="*/ 358 w 424"/>
                <a:gd name="T29" fmla="*/ 105 h 170"/>
                <a:gd name="T30" fmla="*/ 316 w 424"/>
                <a:gd name="T31" fmla="*/ 128 h 170"/>
                <a:gd name="T32" fmla="*/ 271 w 424"/>
                <a:gd name="T33" fmla="*/ 142 h 170"/>
                <a:gd name="T34" fmla="*/ 222 w 424"/>
                <a:gd name="T35" fmla="*/ 147 h 170"/>
                <a:gd name="T36" fmla="*/ 174 w 424"/>
                <a:gd name="T37" fmla="*/ 142 h 170"/>
                <a:gd name="T38" fmla="*/ 128 w 424"/>
                <a:gd name="T39" fmla="*/ 128 h 170"/>
                <a:gd name="T40" fmla="*/ 87 w 424"/>
                <a:gd name="T41" fmla="*/ 105 h 170"/>
                <a:gd name="T42" fmla="*/ 52 w 424"/>
                <a:gd name="T43" fmla="*/ 76 h 170"/>
                <a:gd name="T44" fmla="*/ 49 w 424"/>
                <a:gd name="T45" fmla="*/ 77 h 170"/>
                <a:gd name="T46" fmla="*/ 50 w 424"/>
                <a:gd name="T47" fmla="*/ 86 h 170"/>
                <a:gd name="T48" fmla="*/ 50 w 424"/>
                <a:gd name="T49" fmla="*/ 94 h 170"/>
                <a:gd name="T50" fmla="*/ 52 w 424"/>
                <a:gd name="T51" fmla="*/ 102 h 170"/>
                <a:gd name="T52" fmla="*/ 0 w 424"/>
                <a:gd name="T53" fmla="*/ 0 h 170"/>
                <a:gd name="T54" fmla="*/ 0 w 424"/>
                <a:gd name="T55" fmla="*/ 1 h 170"/>
                <a:gd name="T56" fmla="*/ 0 w 424"/>
                <a:gd name="T57" fmla="*/ 1 h 170"/>
                <a:gd name="T58" fmla="*/ 0 w 424"/>
                <a:gd name="T59" fmla="*/ 1 h 170"/>
                <a:gd name="T60" fmla="*/ 0 w 424"/>
                <a:gd name="T61" fmla="*/ 1 h 170"/>
                <a:gd name="T62" fmla="*/ 0 w 424"/>
                <a:gd name="T63" fmla="*/ 0 h 170"/>
                <a:gd name="T64" fmla="*/ 0 w 424"/>
                <a:gd name="T65" fmla="*/ 0 h 170"/>
                <a:gd name="T66" fmla="*/ 0 w 424"/>
                <a:gd name="T67" fmla="*/ 0 h 170"/>
                <a:gd name="T68" fmla="*/ 0 w 424"/>
                <a:gd name="T69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4" h="170">
                  <a:moveTo>
                    <a:pt x="53" y="107"/>
                  </a:moveTo>
                  <a:lnTo>
                    <a:pt x="55" y="110"/>
                  </a:lnTo>
                  <a:lnTo>
                    <a:pt x="74" y="124"/>
                  </a:lnTo>
                  <a:lnTo>
                    <a:pt x="97" y="138"/>
                  </a:lnTo>
                  <a:lnTo>
                    <a:pt x="119" y="149"/>
                  </a:lnTo>
                  <a:lnTo>
                    <a:pt x="143" y="157"/>
                  </a:lnTo>
                  <a:lnTo>
                    <a:pt x="170" y="164"/>
                  </a:lnTo>
                  <a:lnTo>
                    <a:pt x="195" y="168"/>
                  </a:lnTo>
                  <a:lnTo>
                    <a:pt x="222" y="170"/>
                  </a:lnTo>
                  <a:lnTo>
                    <a:pt x="250" y="168"/>
                  </a:lnTo>
                  <a:lnTo>
                    <a:pt x="275" y="164"/>
                  </a:lnTo>
                  <a:lnTo>
                    <a:pt x="300" y="157"/>
                  </a:lnTo>
                  <a:lnTo>
                    <a:pt x="325" y="149"/>
                  </a:lnTo>
                  <a:lnTo>
                    <a:pt x="348" y="138"/>
                  </a:lnTo>
                  <a:lnTo>
                    <a:pt x="369" y="124"/>
                  </a:lnTo>
                  <a:lnTo>
                    <a:pt x="390" y="110"/>
                  </a:lnTo>
                  <a:lnTo>
                    <a:pt x="408" y="91"/>
                  </a:lnTo>
                  <a:lnTo>
                    <a:pt x="424" y="76"/>
                  </a:lnTo>
                  <a:lnTo>
                    <a:pt x="422" y="73"/>
                  </a:lnTo>
                  <a:lnTo>
                    <a:pt x="422" y="69"/>
                  </a:lnTo>
                  <a:lnTo>
                    <a:pt x="421" y="66"/>
                  </a:lnTo>
                  <a:lnTo>
                    <a:pt x="421" y="62"/>
                  </a:lnTo>
                  <a:lnTo>
                    <a:pt x="419" y="59"/>
                  </a:lnTo>
                  <a:lnTo>
                    <a:pt x="419" y="55"/>
                  </a:lnTo>
                  <a:lnTo>
                    <a:pt x="418" y="52"/>
                  </a:lnTo>
                  <a:lnTo>
                    <a:pt x="417" y="48"/>
                  </a:lnTo>
                  <a:lnTo>
                    <a:pt x="408" y="59"/>
                  </a:lnTo>
                  <a:lnTo>
                    <a:pt x="393" y="76"/>
                  </a:lnTo>
                  <a:lnTo>
                    <a:pt x="376" y="93"/>
                  </a:lnTo>
                  <a:lnTo>
                    <a:pt x="358" y="105"/>
                  </a:lnTo>
                  <a:lnTo>
                    <a:pt x="338" y="118"/>
                  </a:lnTo>
                  <a:lnTo>
                    <a:pt x="316" y="128"/>
                  </a:lnTo>
                  <a:lnTo>
                    <a:pt x="295" y="136"/>
                  </a:lnTo>
                  <a:lnTo>
                    <a:pt x="271" y="142"/>
                  </a:lnTo>
                  <a:lnTo>
                    <a:pt x="247" y="146"/>
                  </a:lnTo>
                  <a:lnTo>
                    <a:pt x="222" y="147"/>
                  </a:lnTo>
                  <a:lnTo>
                    <a:pt x="198" y="146"/>
                  </a:lnTo>
                  <a:lnTo>
                    <a:pt x="174" y="142"/>
                  </a:lnTo>
                  <a:lnTo>
                    <a:pt x="150" y="136"/>
                  </a:lnTo>
                  <a:lnTo>
                    <a:pt x="128" y="128"/>
                  </a:lnTo>
                  <a:lnTo>
                    <a:pt x="107" y="118"/>
                  </a:lnTo>
                  <a:lnTo>
                    <a:pt x="87" y="105"/>
                  </a:lnTo>
                  <a:lnTo>
                    <a:pt x="69" y="93"/>
                  </a:lnTo>
                  <a:lnTo>
                    <a:pt x="52" y="76"/>
                  </a:lnTo>
                  <a:lnTo>
                    <a:pt x="49" y="73"/>
                  </a:lnTo>
                  <a:lnTo>
                    <a:pt x="49" y="77"/>
                  </a:lnTo>
                  <a:lnTo>
                    <a:pt x="49" y="81"/>
                  </a:lnTo>
                  <a:lnTo>
                    <a:pt x="50" y="86"/>
                  </a:lnTo>
                  <a:lnTo>
                    <a:pt x="50" y="90"/>
                  </a:lnTo>
                  <a:lnTo>
                    <a:pt x="50" y="94"/>
                  </a:lnTo>
                  <a:lnTo>
                    <a:pt x="52" y="98"/>
                  </a:lnTo>
                  <a:lnTo>
                    <a:pt x="52" y="102"/>
                  </a:lnTo>
                  <a:lnTo>
                    <a:pt x="53" y="107"/>
                  </a:lnTo>
                  <a:close/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1" name="Freeform 69"/>
            <p:cNvSpPr>
              <a:spLocks/>
            </p:cNvSpPr>
            <p:nvPr/>
          </p:nvSpPr>
          <p:spPr bwMode="auto">
            <a:xfrm>
              <a:off x="2762" y="2517"/>
              <a:ext cx="183" cy="70"/>
            </a:xfrm>
            <a:custGeom>
              <a:avLst/>
              <a:gdLst>
                <a:gd name="T0" fmla="*/ 0 w 417"/>
                <a:gd name="T1" fmla="*/ 18 h 164"/>
                <a:gd name="T2" fmla="*/ 15 w 417"/>
                <a:gd name="T3" fmla="*/ 35 h 164"/>
                <a:gd name="T4" fmla="*/ 28 w 417"/>
                <a:gd name="T5" fmla="*/ 52 h 164"/>
                <a:gd name="T6" fmla="*/ 38 w 417"/>
                <a:gd name="T7" fmla="*/ 69 h 164"/>
                <a:gd name="T8" fmla="*/ 48 w 417"/>
                <a:gd name="T9" fmla="*/ 87 h 164"/>
                <a:gd name="T10" fmla="*/ 48 w 417"/>
                <a:gd name="T11" fmla="*/ 89 h 164"/>
                <a:gd name="T12" fmla="*/ 48 w 417"/>
                <a:gd name="T13" fmla="*/ 89 h 164"/>
                <a:gd name="T14" fmla="*/ 49 w 417"/>
                <a:gd name="T15" fmla="*/ 90 h 164"/>
                <a:gd name="T16" fmla="*/ 49 w 417"/>
                <a:gd name="T17" fmla="*/ 90 h 164"/>
                <a:gd name="T18" fmla="*/ 69 w 417"/>
                <a:gd name="T19" fmla="*/ 110 h 164"/>
                <a:gd name="T20" fmla="*/ 107 w 417"/>
                <a:gd name="T21" fmla="*/ 135 h 164"/>
                <a:gd name="T22" fmla="*/ 150 w 417"/>
                <a:gd name="T23" fmla="*/ 153 h 164"/>
                <a:gd name="T24" fmla="*/ 198 w 417"/>
                <a:gd name="T25" fmla="*/ 163 h 164"/>
                <a:gd name="T26" fmla="*/ 247 w 417"/>
                <a:gd name="T27" fmla="*/ 163 h 164"/>
                <a:gd name="T28" fmla="*/ 295 w 417"/>
                <a:gd name="T29" fmla="*/ 153 h 164"/>
                <a:gd name="T30" fmla="*/ 338 w 417"/>
                <a:gd name="T31" fmla="*/ 135 h 164"/>
                <a:gd name="T32" fmla="*/ 376 w 417"/>
                <a:gd name="T33" fmla="*/ 110 h 164"/>
                <a:gd name="T34" fmla="*/ 408 w 417"/>
                <a:gd name="T35" fmla="*/ 76 h 164"/>
                <a:gd name="T36" fmla="*/ 415 w 417"/>
                <a:gd name="T37" fmla="*/ 62 h 164"/>
                <a:gd name="T38" fmla="*/ 414 w 417"/>
                <a:gd name="T39" fmla="*/ 56 h 164"/>
                <a:gd name="T40" fmla="*/ 411 w 417"/>
                <a:gd name="T41" fmla="*/ 51 h 164"/>
                <a:gd name="T42" fmla="*/ 408 w 417"/>
                <a:gd name="T43" fmla="*/ 45 h 164"/>
                <a:gd name="T44" fmla="*/ 404 w 417"/>
                <a:gd name="T45" fmla="*/ 45 h 164"/>
                <a:gd name="T46" fmla="*/ 377 w 417"/>
                <a:gd name="T47" fmla="*/ 77 h 164"/>
                <a:gd name="T48" fmla="*/ 345 w 417"/>
                <a:gd name="T49" fmla="*/ 104 h 164"/>
                <a:gd name="T50" fmla="*/ 307 w 417"/>
                <a:gd name="T51" fmla="*/ 125 h 164"/>
                <a:gd name="T52" fmla="*/ 267 w 417"/>
                <a:gd name="T53" fmla="*/ 138 h 164"/>
                <a:gd name="T54" fmla="*/ 222 w 417"/>
                <a:gd name="T55" fmla="*/ 142 h 164"/>
                <a:gd name="T56" fmla="*/ 178 w 417"/>
                <a:gd name="T57" fmla="*/ 138 h 164"/>
                <a:gd name="T58" fmla="*/ 136 w 417"/>
                <a:gd name="T59" fmla="*/ 125 h 164"/>
                <a:gd name="T60" fmla="*/ 100 w 417"/>
                <a:gd name="T61" fmla="*/ 104 h 164"/>
                <a:gd name="T62" fmla="*/ 67 w 417"/>
                <a:gd name="T63" fmla="*/ 77 h 164"/>
                <a:gd name="T64" fmla="*/ 39 w 417"/>
                <a:gd name="T65" fmla="*/ 45 h 164"/>
                <a:gd name="T66" fmla="*/ 20 w 417"/>
                <a:gd name="T67" fmla="*/ 9 h 164"/>
                <a:gd name="T68" fmla="*/ 14 w 417"/>
                <a:gd name="T69" fmla="*/ 3 h 164"/>
                <a:gd name="T70" fmla="*/ 10 w 417"/>
                <a:gd name="T71" fmla="*/ 7 h 164"/>
                <a:gd name="T72" fmla="*/ 6 w 417"/>
                <a:gd name="T73" fmla="*/ 11 h 164"/>
                <a:gd name="T74" fmla="*/ 1 w 417"/>
                <a:gd name="T75" fmla="*/ 16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7" h="164">
                  <a:moveTo>
                    <a:pt x="0" y="17"/>
                  </a:moveTo>
                  <a:lnTo>
                    <a:pt x="0" y="18"/>
                  </a:lnTo>
                  <a:lnTo>
                    <a:pt x="8" y="27"/>
                  </a:lnTo>
                  <a:lnTo>
                    <a:pt x="15" y="35"/>
                  </a:lnTo>
                  <a:lnTo>
                    <a:pt x="21" y="44"/>
                  </a:lnTo>
                  <a:lnTo>
                    <a:pt x="28" y="52"/>
                  </a:lnTo>
                  <a:lnTo>
                    <a:pt x="34" y="61"/>
                  </a:lnTo>
                  <a:lnTo>
                    <a:pt x="38" y="69"/>
                  </a:lnTo>
                  <a:lnTo>
                    <a:pt x="43" y="79"/>
                  </a:lnTo>
                  <a:lnTo>
                    <a:pt x="48" y="87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2" y="93"/>
                  </a:lnTo>
                  <a:lnTo>
                    <a:pt x="69" y="110"/>
                  </a:lnTo>
                  <a:lnTo>
                    <a:pt x="87" y="122"/>
                  </a:lnTo>
                  <a:lnTo>
                    <a:pt x="107" y="135"/>
                  </a:lnTo>
                  <a:lnTo>
                    <a:pt x="128" y="145"/>
                  </a:lnTo>
                  <a:lnTo>
                    <a:pt x="150" y="153"/>
                  </a:lnTo>
                  <a:lnTo>
                    <a:pt x="174" y="159"/>
                  </a:lnTo>
                  <a:lnTo>
                    <a:pt x="198" y="163"/>
                  </a:lnTo>
                  <a:lnTo>
                    <a:pt x="222" y="164"/>
                  </a:lnTo>
                  <a:lnTo>
                    <a:pt x="247" y="163"/>
                  </a:lnTo>
                  <a:lnTo>
                    <a:pt x="271" y="159"/>
                  </a:lnTo>
                  <a:lnTo>
                    <a:pt x="295" y="153"/>
                  </a:lnTo>
                  <a:lnTo>
                    <a:pt x="316" y="145"/>
                  </a:lnTo>
                  <a:lnTo>
                    <a:pt x="338" y="135"/>
                  </a:lnTo>
                  <a:lnTo>
                    <a:pt x="358" y="122"/>
                  </a:lnTo>
                  <a:lnTo>
                    <a:pt x="376" y="110"/>
                  </a:lnTo>
                  <a:lnTo>
                    <a:pt x="393" y="93"/>
                  </a:lnTo>
                  <a:lnTo>
                    <a:pt x="408" y="76"/>
                  </a:lnTo>
                  <a:lnTo>
                    <a:pt x="417" y="65"/>
                  </a:lnTo>
                  <a:lnTo>
                    <a:pt x="415" y="62"/>
                  </a:lnTo>
                  <a:lnTo>
                    <a:pt x="415" y="59"/>
                  </a:lnTo>
                  <a:lnTo>
                    <a:pt x="414" y="56"/>
                  </a:lnTo>
                  <a:lnTo>
                    <a:pt x="412" y="54"/>
                  </a:lnTo>
                  <a:lnTo>
                    <a:pt x="411" y="51"/>
                  </a:lnTo>
                  <a:lnTo>
                    <a:pt x="410" y="48"/>
                  </a:lnTo>
                  <a:lnTo>
                    <a:pt x="408" y="45"/>
                  </a:lnTo>
                  <a:lnTo>
                    <a:pt x="407" y="41"/>
                  </a:lnTo>
                  <a:lnTo>
                    <a:pt x="404" y="45"/>
                  </a:lnTo>
                  <a:lnTo>
                    <a:pt x="391" y="62"/>
                  </a:lnTo>
                  <a:lnTo>
                    <a:pt x="377" y="77"/>
                  </a:lnTo>
                  <a:lnTo>
                    <a:pt x="362" y="91"/>
                  </a:lnTo>
                  <a:lnTo>
                    <a:pt x="345" y="104"/>
                  </a:lnTo>
                  <a:lnTo>
                    <a:pt x="327" y="115"/>
                  </a:lnTo>
                  <a:lnTo>
                    <a:pt x="307" y="125"/>
                  </a:lnTo>
                  <a:lnTo>
                    <a:pt x="288" y="132"/>
                  </a:lnTo>
                  <a:lnTo>
                    <a:pt x="267" y="138"/>
                  </a:lnTo>
                  <a:lnTo>
                    <a:pt x="244" y="141"/>
                  </a:lnTo>
                  <a:lnTo>
                    <a:pt x="222" y="142"/>
                  </a:lnTo>
                  <a:lnTo>
                    <a:pt x="199" y="141"/>
                  </a:lnTo>
                  <a:lnTo>
                    <a:pt x="178" y="138"/>
                  </a:lnTo>
                  <a:lnTo>
                    <a:pt x="157" y="132"/>
                  </a:lnTo>
                  <a:lnTo>
                    <a:pt x="136" y="125"/>
                  </a:lnTo>
                  <a:lnTo>
                    <a:pt x="118" y="115"/>
                  </a:lnTo>
                  <a:lnTo>
                    <a:pt x="100" y="104"/>
                  </a:lnTo>
                  <a:lnTo>
                    <a:pt x="83" y="91"/>
                  </a:lnTo>
                  <a:lnTo>
                    <a:pt x="67" y="77"/>
                  </a:lnTo>
                  <a:lnTo>
                    <a:pt x="53" y="62"/>
                  </a:lnTo>
                  <a:lnTo>
                    <a:pt x="39" y="45"/>
                  </a:lnTo>
                  <a:lnTo>
                    <a:pt x="29" y="27"/>
                  </a:lnTo>
                  <a:lnTo>
                    <a:pt x="20" y="9"/>
                  </a:lnTo>
                  <a:lnTo>
                    <a:pt x="17" y="0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0" y="7"/>
                  </a:lnTo>
                  <a:lnTo>
                    <a:pt x="8" y="9"/>
                  </a:lnTo>
                  <a:lnTo>
                    <a:pt x="6" y="11"/>
                  </a:lnTo>
                  <a:lnTo>
                    <a:pt x="4" y="13"/>
                  </a:lnTo>
                  <a:lnTo>
                    <a:pt x="1" y="16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2" name="Freeform 70"/>
            <p:cNvSpPr>
              <a:spLocks/>
            </p:cNvSpPr>
            <p:nvPr/>
          </p:nvSpPr>
          <p:spPr bwMode="auto">
            <a:xfrm>
              <a:off x="2769" y="2511"/>
              <a:ext cx="172" cy="67"/>
            </a:xfrm>
            <a:custGeom>
              <a:avLst/>
              <a:gdLst>
                <a:gd name="T0" fmla="*/ 3 w 390"/>
                <a:gd name="T1" fmla="*/ 24 h 157"/>
                <a:gd name="T2" fmla="*/ 22 w 390"/>
                <a:gd name="T3" fmla="*/ 60 h 157"/>
                <a:gd name="T4" fmla="*/ 50 w 390"/>
                <a:gd name="T5" fmla="*/ 92 h 157"/>
                <a:gd name="T6" fmla="*/ 83 w 390"/>
                <a:gd name="T7" fmla="*/ 119 h 157"/>
                <a:gd name="T8" fmla="*/ 119 w 390"/>
                <a:gd name="T9" fmla="*/ 140 h 157"/>
                <a:gd name="T10" fmla="*/ 161 w 390"/>
                <a:gd name="T11" fmla="*/ 153 h 157"/>
                <a:gd name="T12" fmla="*/ 205 w 390"/>
                <a:gd name="T13" fmla="*/ 157 h 157"/>
                <a:gd name="T14" fmla="*/ 250 w 390"/>
                <a:gd name="T15" fmla="*/ 153 h 157"/>
                <a:gd name="T16" fmla="*/ 290 w 390"/>
                <a:gd name="T17" fmla="*/ 140 h 157"/>
                <a:gd name="T18" fmla="*/ 328 w 390"/>
                <a:gd name="T19" fmla="*/ 119 h 157"/>
                <a:gd name="T20" fmla="*/ 360 w 390"/>
                <a:gd name="T21" fmla="*/ 92 h 157"/>
                <a:gd name="T22" fmla="*/ 387 w 390"/>
                <a:gd name="T23" fmla="*/ 60 h 157"/>
                <a:gd name="T24" fmla="*/ 388 w 390"/>
                <a:gd name="T25" fmla="*/ 53 h 157"/>
                <a:gd name="T26" fmla="*/ 386 w 390"/>
                <a:gd name="T27" fmla="*/ 49 h 157"/>
                <a:gd name="T28" fmla="*/ 383 w 390"/>
                <a:gd name="T29" fmla="*/ 43 h 157"/>
                <a:gd name="T30" fmla="*/ 379 w 390"/>
                <a:gd name="T31" fmla="*/ 38 h 157"/>
                <a:gd name="T32" fmla="*/ 369 w 390"/>
                <a:gd name="T33" fmla="*/ 47 h 157"/>
                <a:gd name="T34" fmla="*/ 345 w 390"/>
                <a:gd name="T35" fmla="*/ 77 h 157"/>
                <a:gd name="T36" fmla="*/ 315 w 390"/>
                <a:gd name="T37" fmla="*/ 101 h 157"/>
                <a:gd name="T38" fmla="*/ 282 w 390"/>
                <a:gd name="T39" fmla="*/ 119 h 157"/>
                <a:gd name="T40" fmla="*/ 245 w 390"/>
                <a:gd name="T41" fmla="*/ 132 h 157"/>
                <a:gd name="T42" fmla="*/ 205 w 390"/>
                <a:gd name="T43" fmla="*/ 136 h 157"/>
                <a:gd name="T44" fmla="*/ 165 w 390"/>
                <a:gd name="T45" fmla="*/ 132 h 157"/>
                <a:gd name="T46" fmla="*/ 129 w 390"/>
                <a:gd name="T47" fmla="*/ 119 h 157"/>
                <a:gd name="T48" fmla="*/ 95 w 390"/>
                <a:gd name="T49" fmla="*/ 101 h 157"/>
                <a:gd name="T50" fmla="*/ 66 w 390"/>
                <a:gd name="T51" fmla="*/ 77 h 157"/>
                <a:gd name="T52" fmla="*/ 40 w 390"/>
                <a:gd name="T53" fmla="*/ 47 h 157"/>
                <a:gd name="T54" fmla="*/ 22 w 390"/>
                <a:gd name="T55" fmla="*/ 14 h 157"/>
                <a:gd name="T56" fmla="*/ 15 w 390"/>
                <a:gd name="T57" fmla="*/ 3 h 157"/>
                <a:gd name="T58" fmla="*/ 11 w 390"/>
                <a:gd name="T59" fmla="*/ 5 h 157"/>
                <a:gd name="T60" fmla="*/ 7 w 390"/>
                <a:gd name="T61" fmla="*/ 10 h 157"/>
                <a:gd name="T62" fmla="*/ 3 w 390"/>
                <a:gd name="T63" fmla="*/ 1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90" h="157">
                  <a:moveTo>
                    <a:pt x="0" y="15"/>
                  </a:moveTo>
                  <a:lnTo>
                    <a:pt x="3" y="24"/>
                  </a:lnTo>
                  <a:lnTo>
                    <a:pt x="12" y="42"/>
                  </a:lnTo>
                  <a:lnTo>
                    <a:pt x="22" y="60"/>
                  </a:lnTo>
                  <a:lnTo>
                    <a:pt x="36" y="77"/>
                  </a:lnTo>
                  <a:lnTo>
                    <a:pt x="50" y="92"/>
                  </a:lnTo>
                  <a:lnTo>
                    <a:pt x="66" y="106"/>
                  </a:lnTo>
                  <a:lnTo>
                    <a:pt x="83" y="119"/>
                  </a:lnTo>
                  <a:lnTo>
                    <a:pt x="101" y="130"/>
                  </a:lnTo>
                  <a:lnTo>
                    <a:pt x="119" y="140"/>
                  </a:lnTo>
                  <a:lnTo>
                    <a:pt x="140" y="147"/>
                  </a:lnTo>
                  <a:lnTo>
                    <a:pt x="161" y="153"/>
                  </a:lnTo>
                  <a:lnTo>
                    <a:pt x="182" y="156"/>
                  </a:lnTo>
                  <a:lnTo>
                    <a:pt x="205" y="157"/>
                  </a:lnTo>
                  <a:lnTo>
                    <a:pt x="227" y="156"/>
                  </a:lnTo>
                  <a:lnTo>
                    <a:pt x="250" y="153"/>
                  </a:lnTo>
                  <a:lnTo>
                    <a:pt x="271" y="147"/>
                  </a:lnTo>
                  <a:lnTo>
                    <a:pt x="290" y="140"/>
                  </a:lnTo>
                  <a:lnTo>
                    <a:pt x="310" y="130"/>
                  </a:lnTo>
                  <a:lnTo>
                    <a:pt x="328" y="119"/>
                  </a:lnTo>
                  <a:lnTo>
                    <a:pt x="345" y="106"/>
                  </a:lnTo>
                  <a:lnTo>
                    <a:pt x="360" y="92"/>
                  </a:lnTo>
                  <a:lnTo>
                    <a:pt x="374" y="77"/>
                  </a:lnTo>
                  <a:lnTo>
                    <a:pt x="387" y="60"/>
                  </a:lnTo>
                  <a:lnTo>
                    <a:pt x="390" y="56"/>
                  </a:lnTo>
                  <a:lnTo>
                    <a:pt x="388" y="53"/>
                  </a:lnTo>
                  <a:lnTo>
                    <a:pt x="387" y="52"/>
                  </a:lnTo>
                  <a:lnTo>
                    <a:pt x="386" y="49"/>
                  </a:lnTo>
                  <a:lnTo>
                    <a:pt x="384" y="46"/>
                  </a:lnTo>
                  <a:lnTo>
                    <a:pt x="383" y="43"/>
                  </a:lnTo>
                  <a:lnTo>
                    <a:pt x="380" y="40"/>
                  </a:lnTo>
                  <a:lnTo>
                    <a:pt x="379" y="38"/>
                  </a:lnTo>
                  <a:lnTo>
                    <a:pt x="377" y="35"/>
                  </a:lnTo>
                  <a:lnTo>
                    <a:pt x="369" y="47"/>
                  </a:lnTo>
                  <a:lnTo>
                    <a:pt x="358" y="63"/>
                  </a:lnTo>
                  <a:lnTo>
                    <a:pt x="345" y="77"/>
                  </a:lnTo>
                  <a:lnTo>
                    <a:pt x="331" y="90"/>
                  </a:lnTo>
                  <a:lnTo>
                    <a:pt x="315" y="101"/>
                  </a:lnTo>
                  <a:lnTo>
                    <a:pt x="300" y="112"/>
                  </a:lnTo>
                  <a:lnTo>
                    <a:pt x="282" y="119"/>
                  </a:lnTo>
                  <a:lnTo>
                    <a:pt x="264" y="126"/>
                  </a:lnTo>
                  <a:lnTo>
                    <a:pt x="245" y="132"/>
                  </a:lnTo>
                  <a:lnTo>
                    <a:pt x="226" y="134"/>
                  </a:lnTo>
                  <a:lnTo>
                    <a:pt x="205" y="136"/>
                  </a:lnTo>
                  <a:lnTo>
                    <a:pt x="185" y="134"/>
                  </a:lnTo>
                  <a:lnTo>
                    <a:pt x="165" y="132"/>
                  </a:lnTo>
                  <a:lnTo>
                    <a:pt x="146" y="126"/>
                  </a:lnTo>
                  <a:lnTo>
                    <a:pt x="129" y="119"/>
                  </a:lnTo>
                  <a:lnTo>
                    <a:pt x="111" y="112"/>
                  </a:lnTo>
                  <a:lnTo>
                    <a:pt x="95" y="101"/>
                  </a:lnTo>
                  <a:lnTo>
                    <a:pt x="80" y="90"/>
                  </a:lnTo>
                  <a:lnTo>
                    <a:pt x="66" y="77"/>
                  </a:lnTo>
                  <a:lnTo>
                    <a:pt x="53" y="63"/>
                  </a:lnTo>
                  <a:lnTo>
                    <a:pt x="40" y="47"/>
                  </a:lnTo>
                  <a:lnTo>
                    <a:pt x="31" y="32"/>
                  </a:lnTo>
                  <a:lnTo>
                    <a:pt x="22" y="14"/>
                  </a:lnTo>
                  <a:lnTo>
                    <a:pt x="18" y="0"/>
                  </a:lnTo>
                  <a:lnTo>
                    <a:pt x="15" y="3"/>
                  </a:lnTo>
                  <a:lnTo>
                    <a:pt x="12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7" y="10"/>
                  </a:lnTo>
                  <a:lnTo>
                    <a:pt x="4" y="11"/>
                  </a:lnTo>
                  <a:lnTo>
                    <a:pt x="3" y="14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3" name="Freeform 71"/>
            <p:cNvSpPr>
              <a:spLocks/>
            </p:cNvSpPr>
            <p:nvPr/>
          </p:nvSpPr>
          <p:spPr bwMode="auto">
            <a:xfrm>
              <a:off x="2777" y="2506"/>
              <a:ext cx="158" cy="63"/>
            </a:xfrm>
            <a:custGeom>
              <a:avLst/>
              <a:gdLst>
                <a:gd name="T0" fmla="*/ 4 w 359"/>
                <a:gd name="T1" fmla="*/ 27 h 149"/>
                <a:gd name="T2" fmla="*/ 22 w 359"/>
                <a:gd name="T3" fmla="*/ 60 h 149"/>
                <a:gd name="T4" fmla="*/ 48 w 359"/>
                <a:gd name="T5" fmla="*/ 90 h 149"/>
                <a:gd name="T6" fmla="*/ 77 w 359"/>
                <a:gd name="T7" fmla="*/ 114 h 149"/>
                <a:gd name="T8" fmla="*/ 111 w 359"/>
                <a:gd name="T9" fmla="*/ 132 h 149"/>
                <a:gd name="T10" fmla="*/ 147 w 359"/>
                <a:gd name="T11" fmla="*/ 145 h 149"/>
                <a:gd name="T12" fmla="*/ 187 w 359"/>
                <a:gd name="T13" fmla="*/ 149 h 149"/>
                <a:gd name="T14" fmla="*/ 227 w 359"/>
                <a:gd name="T15" fmla="*/ 145 h 149"/>
                <a:gd name="T16" fmla="*/ 264 w 359"/>
                <a:gd name="T17" fmla="*/ 132 h 149"/>
                <a:gd name="T18" fmla="*/ 297 w 359"/>
                <a:gd name="T19" fmla="*/ 114 h 149"/>
                <a:gd name="T20" fmla="*/ 327 w 359"/>
                <a:gd name="T21" fmla="*/ 90 h 149"/>
                <a:gd name="T22" fmla="*/ 351 w 359"/>
                <a:gd name="T23" fmla="*/ 60 h 149"/>
                <a:gd name="T24" fmla="*/ 358 w 359"/>
                <a:gd name="T25" fmla="*/ 45 h 149"/>
                <a:gd name="T26" fmla="*/ 354 w 359"/>
                <a:gd name="T27" fmla="*/ 39 h 149"/>
                <a:gd name="T28" fmla="*/ 351 w 359"/>
                <a:gd name="T29" fmla="*/ 35 h 149"/>
                <a:gd name="T30" fmla="*/ 347 w 359"/>
                <a:gd name="T31" fmla="*/ 30 h 149"/>
                <a:gd name="T32" fmla="*/ 342 w 359"/>
                <a:gd name="T33" fmla="*/ 34 h 149"/>
                <a:gd name="T34" fmla="*/ 323 w 359"/>
                <a:gd name="T35" fmla="*/ 62 h 149"/>
                <a:gd name="T36" fmla="*/ 299 w 359"/>
                <a:gd name="T37" fmla="*/ 86 h 149"/>
                <a:gd name="T38" fmla="*/ 271 w 359"/>
                <a:gd name="T39" fmla="*/ 105 h 149"/>
                <a:gd name="T40" fmla="*/ 240 w 359"/>
                <a:gd name="T41" fmla="*/ 118 h 149"/>
                <a:gd name="T42" fmla="*/ 205 w 359"/>
                <a:gd name="T43" fmla="*/ 125 h 149"/>
                <a:gd name="T44" fmla="*/ 170 w 359"/>
                <a:gd name="T45" fmla="*/ 125 h 149"/>
                <a:gd name="T46" fmla="*/ 135 w 359"/>
                <a:gd name="T47" fmla="*/ 118 h 149"/>
                <a:gd name="T48" fmla="*/ 104 w 359"/>
                <a:gd name="T49" fmla="*/ 105 h 149"/>
                <a:gd name="T50" fmla="*/ 76 w 359"/>
                <a:gd name="T51" fmla="*/ 86 h 149"/>
                <a:gd name="T52" fmla="*/ 52 w 359"/>
                <a:gd name="T53" fmla="*/ 62 h 149"/>
                <a:gd name="T54" fmla="*/ 32 w 359"/>
                <a:gd name="T55" fmla="*/ 34 h 149"/>
                <a:gd name="T56" fmla="*/ 20 w 359"/>
                <a:gd name="T57" fmla="*/ 3 h 149"/>
                <a:gd name="T58" fmla="*/ 17 w 359"/>
                <a:gd name="T59" fmla="*/ 2 h 149"/>
                <a:gd name="T60" fmla="*/ 11 w 359"/>
                <a:gd name="T61" fmla="*/ 6 h 149"/>
                <a:gd name="T62" fmla="*/ 7 w 359"/>
                <a:gd name="T63" fmla="*/ 9 h 149"/>
                <a:gd name="T64" fmla="*/ 1 w 359"/>
                <a:gd name="T65" fmla="*/ 1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9" h="149">
                  <a:moveTo>
                    <a:pt x="0" y="13"/>
                  </a:moveTo>
                  <a:lnTo>
                    <a:pt x="4" y="27"/>
                  </a:lnTo>
                  <a:lnTo>
                    <a:pt x="13" y="45"/>
                  </a:lnTo>
                  <a:lnTo>
                    <a:pt x="22" y="60"/>
                  </a:lnTo>
                  <a:lnTo>
                    <a:pt x="35" y="76"/>
                  </a:lnTo>
                  <a:lnTo>
                    <a:pt x="48" y="90"/>
                  </a:lnTo>
                  <a:lnTo>
                    <a:pt x="62" y="103"/>
                  </a:lnTo>
                  <a:lnTo>
                    <a:pt x="77" y="114"/>
                  </a:lnTo>
                  <a:lnTo>
                    <a:pt x="93" y="125"/>
                  </a:lnTo>
                  <a:lnTo>
                    <a:pt x="111" y="132"/>
                  </a:lnTo>
                  <a:lnTo>
                    <a:pt x="128" y="139"/>
                  </a:lnTo>
                  <a:lnTo>
                    <a:pt x="147" y="145"/>
                  </a:lnTo>
                  <a:lnTo>
                    <a:pt x="167" y="147"/>
                  </a:lnTo>
                  <a:lnTo>
                    <a:pt x="187" y="149"/>
                  </a:lnTo>
                  <a:lnTo>
                    <a:pt x="208" y="147"/>
                  </a:lnTo>
                  <a:lnTo>
                    <a:pt x="227" y="145"/>
                  </a:lnTo>
                  <a:lnTo>
                    <a:pt x="246" y="139"/>
                  </a:lnTo>
                  <a:lnTo>
                    <a:pt x="264" y="132"/>
                  </a:lnTo>
                  <a:lnTo>
                    <a:pt x="282" y="125"/>
                  </a:lnTo>
                  <a:lnTo>
                    <a:pt x="297" y="114"/>
                  </a:lnTo>
                  <a:lnTo>
                    <a:pt x="313" y="103"/>
                  </a:lnTo>
                  <a:lnTo>
                    <a:pt x="327" y="90"/>
                  </a:lnTo>
                  <a:lnTo>
                    <a:pt x="340" y="76"/>
                  </a:lnTo>
                  <a:lnTo>
                    <a:pt x="351" y="60"/>
                  </a:lnTo>
                  <a:lnTo>
                    <a:pt x="359" y="48"/>
                  </a:lnTo>
                  <a:lnTo>
                    <a:pt x="358" y="45"/>
                  </a:lnTo>
                  <a:lnTo>
                    <a:pt x="356" y="42"/>
                  </a:lnTo>
                  <a:lnTo>
                    <a:pt x="354" y="39"/>
                  </a:lnTo>
                  <a:lnTo>
                    <a:pt x="352" y="38"/>
                  </a:lnTo>
                  <a:lnTo>
                    <a:pt x="351" y="35"/>
                  </a:lnTo>
                  <a:lnTo>
                    <a:pt x="349" y="32"/>
                  </a:lnTo>
                  <a:lnTo>
                    <a:pt x="347" y="30"/>
                  </a:lnTo>
                  <a:lnTo>
                    <a:pt x="345" y="27"/>
                  </a:lnTo>
                  <a:lnTo>
                    <a:pt x="342" y="34"/>
                  </a:lnTo>
                  <a:lnTo>
                    <a:pt x="333" y="49"/>
                  </a:lnTo>
                  <a:lnTo>
                    <a:pt x="323" y="62"/>
                  </a:lnTo>
                  <a:lnTo>
                    <a:pt x="311" y="75"/>
                  </a:lnTo>
                  <a:lnTo>
                    <a:pt x="299" y="86"/>
                  </a:lnTo>
                  <a:lnTo>
                    <a:pt x="285" y="96"/>
                  </a:lnTo>
                  <a:lnTo>
                    <a:pt x="271" y="105"/>
                  </a:lnTo>
                  <a:lnTo>
                    <a:pt x="255" y="112"/>
                  </a:lnTo>
                  <a:lnTo>
                    <a:pt x="240" y="118"/>
                  </a:lnTo>
                  <a:lnTo>
                    <a:pt x="223" y="122"/>
                  </a:lnTo>
                  <a:lnTo>
                    <a:pt x="205" y="125"/>
                  </a:lnTo>
                  <a:lnTo>
                    <a:pt x="187" y="126"/>
                  </a:lnTo>
                  <a:lnTo>
                    <a:pt x="170" y="125"/>
                  </a:lnTo>
                  <a:lnTo>
                    <a:pt x="152" y="122"/>
                  </a:lnTo>
                  <a:lnTo>
                    <a:pt x="135" y="118"/>
                  </a:lnTo>
                  <a:lnTo>
                    <a:pt x="119" y="112"/>
                  </a:lnTo>
                  <a:lnTo>
                    <a:pt x="104" y="105"/>
                  </a:lnTo>
                  <a:lnTo>
                    <a:pt x="88" y="96"/>
                  </a:lnTo>
                  <a:lnTo>
                    <a:pt x="76" y="86"/>
                  </a:lnTo>
                  <a:lnTo>
                    <a:pt x="63" y="75"/>
                  </a:lnTo>
                  <a:lnTo>
                    <a:pt x="52" y="62"/>
                  </a:lnTo>
                  <a:lnTo>
                    <a:pt x="41" y="49"/>
                  </a:lnTo>
                  <a:lnTo>
                    <a:pt x="32" y="34"/>
                  </a:lnTo>
                  <a:lnTo>
                    <a:pt x="25" y="18"/>
                  </a:lnTo>
                  <a:lnTo>
                    <a:pt x="20" y="3"/>
                  </a:lnTo>
                  <a:lnTo>
                    <a:pt x="18" y="0"/>
                  </a:lnTo>
                  <a:lnTo>
                    <a:pt x="17" y="2"/>
                  </a:lnTo>
                  <a:lnTo>
                    <a:pt x="14" y="3"/>
                  </a:lnTo>
                  <a:lnTo>
                    <a:pt x="11" y="6"/>
                  </a:lnTo>
                  <a:lnTo>
                    <a:pt x="8" y="7"/>
                  </a:lnTo>
                  <a:lnTo>
                    <a:pt x="7" y="9"/>
                  </a:lnTo>
                  <a:lnTo>
                    <a:pt x="4" y="10"/>
                  </a:lnTo>
                  <a:lnTo>
                    <a:pt x="1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4" name="Freeform 72"/>
            <p:cNvSpPr>
              <a:spLocks/>
            </p:cNvSpPr>
            <p:nvPr/>
          </p:nvSpPr>
          <p:spPr bwMode="auto">
            <a:xfrm>
              <a:off x="2785" y="2502"/>
              <a:ext cx="144" cy="57"/>
            </a:xfrm>
            <a:custGeom>
              <a:avLst/>
              <a:gdLst>
                <a:gd name="T0" fmla="*/ 2 w 327"/>
                <a:gd name="T1" fmla="*/ 11 h 134"/>
                <a:gd name="T2" fmla="*/ 14 w 327"/>
                <a:gd name="T3" fmla="*/ 42 h 134"/>
                <a:gd name="T4" fmla="*/ 34 w 327"/>
                <a:gd name="T5" fmla="*/ 70 h 134"/>
                <a:gd name="T6" fmla="*/ 58 w 327"/>
                <a:gd name="T7" fmla="*/ 94 h 134"/>
                <a:gd name="T8" fmla="*/ 86 w 327"/>
                <a:gd name="T9" fmla="*/ 113 h 134"/>
                <a:gd name="T10" fmla="*/ 117 w 327"/>
                <a:gd name="T11" fmla="*/ 126 h 134"/>
                <a:gd name="T12" fmla="*/ 152 w 327"/>
                <a:gd name="T13" fmla="*/ 133 h 134"/>
                <a:gd name="T14" fmla="*/ 187 w 327"/>
                <a:gd name="T15" fmla="*/ 133 h 134"/>
                <a:gd name="T16" fmla="*/ 222 w 327"/>
                <a:gd name="T17" fmla="*/ 126 h 134"/>
                <a:gd name="T18" fmla="*/ 253 w 327"/>
                <a:gd name="T19" fmla="*/ 113 h 134"/>
                <a:gd name="T20" fmla="*/ 281 w 327"/>
                <a:gd name="T21" fmla="*/ 94 h 134"/>
                <a:gd name="T22" fmla="*/ 305 w 327"/>
                <a:gd name="T23" fmla="*/ 70 h 134"/>
                <a:gd name="T24" fmla="*/ 324 w 327"/>
                <a:gd name="T25" fmla="*/ 42 h 134"/>
                <a:gd name="T26" fmla="*/ 326 w 327"/>
                <a:gd name="T27" fmla="*/ 33 h 134"/>
                <a:gd name="T28" fmla="*/ 322 w 327"/>
                <a:gd name="T29" fmla="*/ 28 h 134"/>
                <a:gd name="T30" fmla="*/ 317 w 327"/>
                <a:gd name="T31" fmla="*/ 24 h 134"/>
                <a:gd name="T32" fmla="*/ 313 w 327"/>
                <a:gd name="T33" fmla="*/ 18 h 134"/>
                <a:gd name="T34" fmla="*/ 310 w 327"/>
                <a:gd name="T35" fmla="*/ 18 h 134"/>
                <a:gd name="T36" fmla="*/ 296 w 327"/>
                <a:gd name="T37" fmla="*/ 45 h 134"/>
                <a:gd name="T38" fmla="*/ 278 w 327"/>
                <a:gd name="T39" fmla="*/ 67 h 134"/>
                <a:gd name="T40" fmla="*/ 256 w 327"/>
                <a:gd name="T41" fmla="*/ 85 h 134"/>
                <a:gd name="T42" fmla="*/ 229 w 327"/>
                <a:gd name="T43" fmla="*/ 101 h 134"/>
                <a:gd name="T44" fmla="*/ 199 w 327"/>
                <a:gd name="T45" fmla="*/ 109 h 134"/>
                <a:gd name="T46" fmla="*/ 169 w 327"/>
                <a:gd name="T47" fmla="*/ 112 h 134"/>
                <a:gd name="T48" fmla="*/ 138 w 327"/>
                <a:gd name="T49" fmla="*/ 109 h 134"/>
                <a:gd name="T50" fmla="*/ 110 w 327"/>
                <a:gd name="T51" fmla="*/ 101 h 134"/>
                <a:gd name="T52" fmla="*/ 83 w 327"/>
                <a:gd name="T53" fmla="*/ 85 h 134"/>
                <a:gd name="T54" fmla="*/ 61 w 327"/>
                <a:gd name="T55" fmla="*/ 67 h 134"/>
                <a:gd name="T56" fmla="*/ 41 w 327"/>
                <a:gd name="T57" fmla="*/ 45 h 134"/>
                <a:gd name="T58" fmla="*/ 27 w 327"/>
                <a:gd name="T59" fmla="*/ 18 h 134"/>
                <a:gd name="T60" fmla="*/ 21 w 327"/>
                <a:gd name="T61" fmla="*/ 0 h 134"/>
                <a:gd name="T62" fmla="*/ 21 w 327"/>
                <a:gd name="T63" fmla="*/ 0 h 134"/>
                <a:gd name="T64" fmla="*/ 21 w 327"/>
                <a:gd name="T65" fmla="*/ 0 h 134"/>
                <a:gd name="T66" fmla="*/ 21 w 327"/>
                <a:gd name="T67" fmla="*/ 0 h 134"/>
                <a:gd name="T68" fmla="*/ 21 w 327"/>
                <a:gd name="T69" fmla="*/ 0 h 134"/>
                <a:gd name="T70" fmla="*/ 16 w 327"/>
                <a:gd name="T71" fmla="*/ 1 h 134"/>
                <a:gd name="T72" fmla="*/ 10 w 327"/>
                <a:gd name="T73" fmla="*/ 4 h 134"/>
                <a:gd name="T74" fmla="*/ 6 w 327"/>
                <a:gd name="T75" fmla="*/ 7 h 134"/>
                <a:gd name="T76" fmla="*/ 0 w 327"/>
                <a:gd name="T77" fmla="*/ 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27" h="134">
                  <a:moveTo>
                    <a:pt x="0" y="8"/>
                  </a:moveTo>
                  <a:lnTo>
                    <a:pt x="2" y="11"/>
                  </a:lnTo>
                  <a:lnTo>
                    <a:pt x="7" y="26"/>
                  </a:lnTo>
                  <a:lnTo>
                    <a:pt x="14" y="42"/>
                  </a:lnTo>
                  <a:lnTo>
                    <a:pt x="23" y="57"/>
                  </a:lnTo>
                  <a:lnTo>
                    <a:pt x="34" y="70"/>
                  </a:lnTo>
                  <a:lnTo>
                    <a:pt x="45" y="83"/>
                  </a:lnTo>
                  <a:lnTo>
                    <a:pt x="58" y="94"/>
                  </a:lnTo>
                  <a:lnTo>
                    <a:pt x="70" y="104"/>
                  </a:lnTo>
                  <a:lnTo>
                    <a:pt x="86" y="113"/>
                  </a:lnTo>
                  <a:lnTo>
                    <a:pt x="101" y="120"/>
                  </a:lnTo>
                  <a:lnTo>
                    <a:pt x="117" y="126"/>
                  </a:lnTo>
                  <a:lnTo>
                    <a:pt x="134" y="130"/>
                  </a:lnTo>
                  <a:lnTo>
                    <a:pt x="152" y="133"/>
                  </a:lnTo>
                  <a:lnTo>
                    <a:pt x="169" y="134"/>
                  </a:lnTo>
                  <a:lnTo>
                    <a:pt x="187" y="133"/>
                  </a:lnTo>
                  <a:lnTo>
                    <a:pt x="205" y="130"/>
                  </a:lnTo>
                  <a:lnTo>
                    <a:pt x="222" y="126"/>
                  </a:lnTo>
                  <a:lnTo>
                    <a:pt x="237" y="120"/>
                  </a:lnTo>
                  <a:lnTo>
                    <a:pt x="253" y="113"/>
                  </a:lnTo>
                  <a:lnTo>
                    <a:pt x="267" y="104"/>
                  </a:lnTo>
                  <a:lnTo>
                    <a:pt x="281" y="94"/>
                  </a:lnTo>
                  <a:lnTo>
                    <a:pt x="293" y="83"/>
                  </a:lnTo>
                  <a:lnTo>
                    <a:pt x="305" y="70"/>
                  </a:lnTo>
                  <a:lnTo>
                    <a:pt x="315" y="57"/>
                  </a:lnTo>
                  <a:lnTo>
                    <a:pt x="324" y="42"/>
                  </a:lnTo>
                  <a:lnTo>
                    <a:pt x="327" y="35"/>
                  </a:lnTo>
                  <a:lnTo>
                    <a:pt x="326" y="33"/>
                  </a:lnTo>
                  <a:lnTo>
                    <a:pt x="323" y="31"/>
                  </a:lnTo>
                  <a:lnTo>
                    <a:pt x="322" y="28"/>
                  </a:lnTo>
                  <a:lnTo>
                    <a:pt x="320" y="25"/>
                  </a:lnTo>
                  <a:lnTo>
                    <a:pt x="317" y="24"/>
                  </a:lnTo>
                  <a:lnTo>
                    <a:pt x="316" y="21"/>
                  </a:lnTo>
                  <a:lnTo>
                    <a:pt x="313" y="18"/>
                  </a:lnTo>
                  <a:lnTo>
                    <a:pt x="312" y="17"/>
                  </a:lnTo>
                  <a:lnTo>
                    <a:pt x="310" y="18"/>
                  </a:lnTo>
                  <a:lnTo>
                    <a:pt x="305" y="32"/>
                  </a:lnTo>
                  <a:lnTo>
                    <a:pt x="296" y="45"/>
                  </a:lnTo>
                  <a:lnTo>
                    <a:pt x="288" y="56"/>
                  </a:lnTo>
                  <a:lnTo>
                    <a:pt x="278" y="67"/>
                  </a:lnTo>
                  <a:lnTo>
                    <a:pt x="267" y="77"/>
                  </a:lnTo>
                  <a:lnTo>
                    <a:pt x="256" y="85"/>
                  </a:lnTo>
                  <a:lnTo>
                    <a:pt x="243" y="94"/>
                  </a:lnTo>
                  <a:lnTo>
                    <a:pt x="229" y="101"/>
                  </a:lnTo>
                  <a:lnTo>
                    <a:pt x="215" y="105"/>
                  </a:lnTo>
                  <a:lnTo>
                    <a:pt x="199" y="109"/>
                  </a:lnTo>
                  <a:lnTo>
                    <a:pt x="185" y="112"/>
                  </a:lnTo>
                  <a:lnTo>
                    <a:pt x="169" y="112"/>
                  </a:lnTo>
                  <a:lnTo>
                    <a:pt x="153" y="112"/>
                  </a:lnTo>
                  <a:lnTo>
                    <a:pt x="138" y="109"/>
                  </a:lnTo>
                  <a:lnTo>
                    <a:pt x="124" y="105"/>
                  </a:lnTo>
                  <a:lnTo>
                    <a:pt x="110" y="101"/>
                  </a:lnTo>
                  <a:lnTo>
                    <a:pt x="96" y="94"/>
                  </a:lnTo>
                  <a:lnTo>
                    <a:pt x="83" y="85"/>
                  </a:lnTo>
                  <a:lnTo>
                    <a:pt x="72" y="77"/>
                  </a:lnTo>
                  <a:lnTo>
                    <a:pt x="61" y="67"/>
                  </a:lnTo>
                  <a:lnTo>
                    <a:pt x="51" y="56"/>
                  </a:lnTo>
                  <a:lnTo>
                    <a:pt x="41" y="45"/>
                  </a:lnTo>
                  <a:lnTo>
                    <a:pt x="34" y="32"/>
                  </a:lnTo>
                  <a:lnTo>
                    <a:pt x="27" y="18"/>
                  </a:lnTo>
                  <a:lnTo>
                    <a:pt x="23" y="4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21" y="0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3" y="3"/>
                  </a:lnTo>
                  <a:lnTo>
                    <a:pt x="10" y="4"/>
                  </a:lnTo>
                  <a:lnTo>
                    <a:pt x="9" y="5"/>
                  </a:lnTo>
                  <a:lnTo>
                    <a:pt x="6" y="7"/>
                  </a:lnTo>
                  <a:lnTo>
                    <a:pt x="3" y="7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5" name="Freeform 73"/>
            <p:cNvSpPr>
              <a:spLocks/>
            </p:cNvSpPr>
            <p:nvPr/>
          </p:nvSpPr>
          <p:spPr bwMode="auto">
            <a:xfrm>
              <a:off x="2794" y="2496"/>
              <a:ext cx="129" cy="54"/>
            </a:xfrm>
            <a:custGeom>
              <a:avLst/>
              <a:gdLst>
                <a:gd name="T0" fmla="*/ 2 w 291"/>
                <a:gd name="T1" fmla="*/ 18 h 126"/>
                <a:gd name="T2" fmla="*/ 13 w 291"/>
                <a:gd name="T3" fmla="*/ 46 h 126"/>
                <a:gd name="T4" fmla="*/ 30 w 291"/>
                <a:gd name="T5" fmla="*/ 70 h 126"/>
                <a:gd name="T6" fmla="*/ 51 w 291"/>
                <a:gd name="T7" fmla="*/ 91 h 126"/>
                <a:gd name="T8" fmla="*/ 75 w 291"/>
                <a:gd name="T9" fmla="*/ 108 h 126"/>
                <a:gd name="T10" fmla="*/ 103 w 291"/>
                <a:gd name="T11" fmla="*/ 119 h 126"/>
                <a:gd name="T12" fmla="*/ 132 w 291"/>
                <a:gd name="T13" fmla="*/ 126 h 126"/>
                <a:gd name="T14" fmla="*/ 164 w 291"/>
                <a:gd name="T15" fmla="*/ 126 h 126"/>
                <a:gd name="T16" fmla="*/ 194 w 291"/>
                <a:gd name="T17" fmla="*/ 119 h 126"/>
                <a:gd name="T18" fmla="*/ 222 w 291"/>
                <a:gd name="T19" fmla="*/ 108 h 126"/>
                <a:gd name="T20" fmla="*/ 246 w 291"/>
                <a:gd name="T21" fmla="*/ 91 h 126"/>
                <a:gd name="T22" fmla="*/ 267 w 291"/>
                <a:gd name="T23" fmla="*/ 70 h 126"/>
                <a:gd name="T24" fmla="*/ 284 w 291"/>
                <a:gd name="T25" fmla="*/ 46 h 126"/>
                <a:gd name="T26" fmla="*/ 291 w 291"/>
                <a:gd name="T27" fmla="*/ 31 h 126"/>
                <a:gd name="T28" fmla="*/ 287 w 291"/>
                <a:gd name="T29" fmla="*/ 25 h 126"/>
                <a:gd name="T30" fmla="*/ 282 w 291"/>
                <a:gd name="T31" fmla="*/ 21 h 126"/>
                <a:gd name="T32" fmla="*/ 278 w 291"/>
                <a:gd name="T33" fmla="*/ 15 h 126"/>
                <a:gd name="T34" fmla="*/ 274 w 291"/>
                <a:gd name="T35" fmla="*/ 11 h 126"/>
                <a:gd name="T36" fmla="*/ 270 w 291"/>
                <a:gd name="T37" fmla="*/ 24 h 126"/>
                <a:gd name="T38" fmla="*/ 257 w 291"/>
                <a:gd name="T39" fmla="*/ 46 h 126"/>
                <a:gd name="T40" fmla="*/ 242 w 291"/>
                <a:gd name="T41" fmla="*/ 66 h 126"/>
                <a:gd name="T42" fmla="*/ 222 w 291"/>
                <a:gd name="T43" fmla="*/ 81 h 126"/>
                <a:gd name="T44" fmla="*/ 200 w 291"/>
                <a:gd name="T45" fmla="*/ 94 h 126"/>
                <a:gd name="T46" fmla="*/ 174 w 291"/>
                <a:gd name="T47" fmla="*/ 102 h 126"/>
                <a:gd name="T48" fmla="*/ 148 w 291"/>
                <a:gd name="T49" fmla="*/ 105 h 126"/>
                <a:gd name="T50" fmla="*/ 121 w 291"/>
                <a:gd name="T51" fmla="*/ 102 h 126"/>
                <a:gd name="T52" fmla="*/ 97 w 291"/>
                <a:gd name="T53" fmla="*/ 94 h 126"/>
                <a:gd name="T54" fmla="*/ 75 w 291"/>
                <a:gd name="T55" fmla="*/ 81 h 126"/>
                <a:gd name="T56" fmla="*/ 55 w 291"/>
                <a:gd name="T57" fmla="*/ 66 h 126"/>
                <a:gd name="T58" fmla="*/ 38 w 291"/>
                <a:gd name="T59" fmla="*/ 46 h 126"/>
                <a:gd name="T60" fmla="*/ 27 w 291"/>
                <a:gd name="T61" fmla="*/ 24 h 126"/>
                <a:gd name="T62" fmla="*/ 19 w 291"/>
                <a:gd name="T63" fmla="*/ 0 h 126"/>
                <a:gd name="T64" fmla="*/ 14 w 291"/>
                <a:gd name="T65" fmla="*/ 3 h 126"/>
                <a:gd name="T66" fmla="*/ 9 w 291"/>
                <a:gd name="T67" fmla="*/ 5 h 126"/>
                <a:gd name="T68" fmla="*/ 4 w 291"/>
                <a:gd name="T69" fmla="*/ 10 h 126"/>
                <a:gd name="T70" fmla="*/ 0 w 291"/>
                <a:gd name="T71" fmla="*/ 1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1" h="126">
                  <a:moveTo>
                    <a:pt x="0" y="14"/>
                  </a:moveTo>
                  <a:lnTo>
                    <a:pt x="2" y="18"/>
                  </a:lnTo>
                  <a:lnTo>
                    <a:pt x="6" y="32"/>
                  </a:lnTo>
                  <a:lnTo>
                    <a:pt x="13" y="46"/>
                  </a:lnTo>
                  <a:lnTo>
                    <a:pt x="20" y="59"/>
                  </a:lnTo>
                  <a:lnTo>
                    <a:pt x="30" y="70"/>
                  </a:lnTo>
                  <a:lnTo>
                    <a:pt x="40" y="81"/>
                  </a:lnTo>
                  <a:lnTo>
                    <a:pt x="51" y="91"/>
                  </a:lnTo>
                  <a:lnTo>
                    <a:pt x="62" y="99"/>
                  </a:lnTo>
                  <a:lnTo>
                    <a:pt x="75" y="108"/>
                  </a:lnTo>
                  <a:lnTo>
                    <a:pt x="89" y="115"/>
                  </a:lnTo>
                  <a:lnTo>
                    <a:pt x="103" y="119"/>
                  </a:lnTo>
                  <a:lnTo>
                    <a:pt x="117" y="123"/>
                  </a:lnTo>
                  <a:lnTo>
                    <a:pt x="132" y="126"/>
                  </a:lnTo>
                  <a:lnTo>
                    <a:pt x="148" y="126"/>
                  </a:lnTo>
                  <a:lnTo>
                    <a:pt x="164" y="126"/>
                  </a:lnTo>
                  <a:lnTo>
                    <a:pt x="178" y="123"/>
                  </a:lnTo>
                  <a:lnTo>
                    <a:pt x="194" y="119"/>
                  </a:lnTo>
                  <a:lnTo>
                    <a:pt x="208" y="115"/>
                  </a:lnTo>
                  <a:lnTo>
                    <a:pt x="222" y="108"/>
                  </a:lnTo>
                  <a:lnTo>
                    <a:pt x="235" y="99"/>
                  </a:lnTo>
                  <a:lnTo>
                    <a:pt x="246" y="91"/>
                  </a:lnTo>
                  <a:lnTo>
                    <a:pt x="257" y="81"/>
                  </a:lnTo>
                  <a:lnTo>
                    <a:pt x="267" y="70"/>
                  </a:lnTo>
                  <a:lnTo>
                    <a:pt x="275" y="59"/>
                  </a:lnTo>
                  <a:lnTo>
                    <a:pt x="284" y="46"/>
                  </a:lnTo>
                  <a:lnTo>
                    <a:pt x="289" y="32"/>
                  </a:lnTo>
                  <a:lnTo>
                    <a:pt x="291" y="31"/>
                  </a:lnTo>
                  <a:lnTo>
                    <a:pt x="289" y="28"/>
                  </a:lnTo>
                  <a:lnTo>
                    <a:pt x="287" y="25"/>
                  </a:lnTo>
                  <a:lnTo>
                    <a:pt x="285" y="22"/>
                  </a:lnTo>
                  <a:lnTo>
                    <a:pt x="282" y="21"/>
                  </a:lnTo>
                  <a:lnTo>
                    <a:pt x="281" y="18"/>
                  </a:lnTo>
                  <a:lnTo>
                    <a:pt x="278" y="15"/>
                  </a:lnTo>
                  <a:lnTo>
                    <a:pt x="277" y="14"/>
                  </a:lnTo>
                  <a:lnTo>
                    <a:pt x="274" y="11"/>
                  </a:lnTo>
                  <a:lnTo>
                    <a:pt x="274" y="12"/>
                  </a:lnTo>
                  <a:lnTo>
                    <a:pt x="270" y="24"/>
                  </a:lnTo>
                  <a:lnTo>
                    <a:pt x="264" y="35"/>
                  </a:lnTo>
                  <a:lnTo>
                    <a:pt x="257" y="46"/>
                  </a:lnTo>
                  <a:lnTo>
                    <a:pt x="250" y="56"/>
                  </a:lnTo>
                  <a:lnTo>
                    <a:pt x="242" y="66"/>
                  </a:lnTo>
                  <a:lnTo>
                    <a:pt x="232" y="74"/>
                  </a:lnTo>
                  <a:lnTo>
                    <a:pt x="222" y="81"/>
                  </a:lnTo>
                  <a:lnTo>
                    <a:pt x="211" y="88"/>
                  </a:lnTo>
                  <a:lnTo>
                    <a:pt x="200" y="94"/>
                  </a:lnTo>
                  <a:lnTo>
                    <a:pt x="187" y="98"/>
                  </a:lnTo>
                  <a:lnTo>
                    <a:pt x="174" y="102"/>
                  </a:lnTo>
                  <a:lnTo>
                    <a:pt x="162" y="104"/>
                  </a:lnTo>
                  <a:lnTo>
                    <a:pt x="148" y="105"/>
                  </a:lnTo>
                  <a:lnTo>
                    <a:pt x="135" y="104"/>
                  </a:lnTo>
                  <a:lnTo>
                    <a:pt x="121" y="102"/>
                  </a:lnTo>
                  <a:lnTo>
                    <a:pt x="108" y="98"/>
                  </a:lnTo>
                  <a:lnTo>
                    <a:pt x="97" y="94"/>
                  </a:lnTo>
                  <a:lnTo>
                    <a:pt x="86" y="88"/>
                  </a:lnTo>
                  <a:lnTo>
                    <a:pt x="75" y="81"/>
                  </a:lnTo>
                  <a:lnTo>
                    <a:pt x="65" y="74"/>
                  </a:lnTo>
                  <a:lnTo>
                    <a:pt x="55" y="66"/>
                  </a:lnTo>
                  <a:lnTo>
                    <a:pt x="47" y="56"/>
                  </a:lnTo>
                  <a:lnTo>
                    <a:pt x="38" y="46"/>
                  </a:lnTo>
                  <a:lnTo>
                    <a:pt x="33" y="35"/>
                  </a:lnTo>
                  <a:lnTo>
                    <a:pt x="27" y="24"/>
                  </a:lnTo>
                  <a:lnTo>
                    <a:pt x="23" y="12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4" y="3"/>
                  </a:lnTo>
                  <a:lnTo>
                    <a:pt x="12" y="4"/>
                  </a:lnTo>
                  <a:lnTo>
                    <a:pt x="9" y="5"/>
                  </a:lnTo>
                  <a:lnTo>
                    <a:pt x="7" y="8"/>
                  </a:lnTo>
                  <a:lnTo>
                    <a:pt x="4" y="10"/>
                  </a:lnTo>
                  <a:lnTo>
                    <a:pt x="2" y="11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6" name="Freeform 74"/>
            <p:cNvSpPr>
              <a:spLocks/>
            </p:cNvSpPr>
            <p:nvPr/>
          </p:nvSpPr>
          <p:spPr bwMode="auto">
            <a:xfrm>
              <a:off x="2803" y="2493"/>
              <a:ext cx="112" cy="48"/>
            </a:xfrm>
            <a:custGeom>
              <a:avLst/>
              <a:gdLst>
                <a:gd name="T0" fmla="*/ 4 w 255"/>
                <a:gd name="T1" fmla="*/ 21 h 114"/>
                <a:gd name="T2" fmla="*/ 14 w 255"/>
                <a:gd name="T3" fmla="*/ 44 h 114"/>
                <a:gd name="T4" fmla="*/ 28 w 255"/>
                <a:gd name="T5" fmla="*/ 65 h 114"/>
                <a:gd name="T6" fmla="*/ 46 w 255"/>
                <a:gd name="T7" fmla="*/ 83 h 114"/>
                <a:gd name="T8" fmla="*/ 67 w 255"/>
                <a:gd name="T9" fmla="*/ 97 h 114"/>
                <a:gd name="T10" fmla="*/ 89 w 255"/>
                <a:gd name="T11" fmla="*/ 107 h 114"/>
                <a:gd name="T12" fmla="*/ 116 w 255"/>
                <a:gd name="T13" fmla="*/ 113 h 114"/>
                <a:gd name="T14" fmla="*/ 143 w 255"/>
                <a:gd name="T15" fmla="*/ 113 h 114"/>
                <a:gd name="T16" fmla="*/ 168 w 255"/>
                <a:gd name="T17" fmla="*/ 107 h 114"/>
                <a:gd name="T18" fmla="*/ 192 w 255"/>
                <a:gd name="T19" fmla="*/ 97 h 114"/>
                <a:gd name="T20" fmla="*/ 213 w 255"/>
                <a:gd name="T21" fmla="*/ 83 h 114"/>
                <a:gd name="T22" fmla="*/ 231 w 255"/>
                <a:gd name="T23" fmla="*/ 65 h 114"/>
                <a:gd name="T24" fmla="*/ 245 w 255"/>
                <a:gd name="T25" fmla="*/ 44 h 114"/>
                <a:gd name="T26" fmla="*/ 255 w 255"/>
                <a:gd name="T27" fmla="*/ 21 h 114"/>
                <a:gd name="T28" fmla="*/ 253 w 255"/>
                <a:gd name="T29" fmla="*/ 19 h 114"/>
                <a:gd name="T30" fmla="*/ 251 w 255"/>
                <a:gd name="T31" fmla="*/ 14 h 114"/>
                <a:gd name="T32" fmla="*/ 248 w 255"/>
                <a:gd name="T33" fmla="*/ 12 h 114"/>
                <a:gd name="T34" fmla="*/ 245 w 255"/>
                <a:gd name="T35" fmla="*/ 7 h 114"/>
                <a:gd name="T36" fmla="*/ 242 w 255"/>
                <a:gd name="T37" fmla="*/ 6 h 114"/>
                <a:gd name="T38" fmla="*/ 241 w 255"/>
                <a:gd name="T39" fmla="*/ 4 h 114"/>
                <a:gd name="T40" fmla="*/ 239 w 255"/>
                <a:gd name="T41" fmla="*/ 2 h 114"/>
                <a:gd name="T42" fmla="*/ 238 w 255"/>
                <a:gd name="T43" fmla="*/ 0 h 114"/>
                <a:gd name="T44" fmla="*/ 237 w 255"/>
                <a:gd name="T45" fmla="*/ 3 h 114"/>
                <a:gd name="T46" fmla="*/ 231 w 255"/>
                <a:gd name="T47" fmla="*/ 24 h 114"/>
                <a:gd name="T48" fmla="*/ 220 w 255"/>
                <a:gd name="T49" fmla="*/ 42 h 114"/>
                <a:gd name="T50" fmla="*/ 207 w 255"/>
                <a:gd name="T51" fmla="*/ 59 h 114"/>
                <a:gd name="T52" fmla="*/ 190 w 255"/>
                <a:gd name="T53" fmla="*/ 73 h 114"/>
                <a:gd name="T54" fmla="*/ 172 w 255"/>
                <a:gd name="T55" fmla="*/ 83 h 114"/>
                <a:gd name="T56" fmla="*/ 151 w 255"/>
                <a:gd name="T57" fmla="*/ 89 h 114"/>
                <a:gd name="T58" fmla="*/ 129 w 255"/>
                <a:gd name="T59" fmla="*/ 91 h 114"/>
                <a:gd name="T60" fmla="*/ 108 w 255"/>
                <a:gd name="T61" fmla="*/ 89 h 114"/>
                <a:gd name="T62" fmla="*/ 87 w 255"/>
                <a:gd name="T63" fmla="*/ 83 h 114"/>
                <a:gd name="T64" fmla="*/ 68 w 255"/>
                <a:gd name="T65" fmla="*/ 73 h 114"/>
                <a:gd name="T66" fmla="*/ 51 w 255"/>
                <a:gd name="T67" fmla="*/ 59 h 114"/>
                <a:gd name="T68" fmla="*/ 37 w 255"/>
                <a:gd name="T69" fmla="*/ 42 h 114"/>
                <a:gd name="T70" fmla="*/ 28 w 255"/>
                <a:gd name="T71" fmla="*/ 24 h 114"/>
                <a:gd name="T72" fmla="*/ 22 w 255"/>
                <a:gd name="T73" fmla="*/ 3 h 114"/>
                <a:gd name="T74" fmla="*/ 18 w 255"/>
                <a:gd name="T75" fmla="*/ 2 h 114"/>
                <a:gd name="T76" fmla="*/ 14 w 255"/>
                <a:gd name="T77" fmla="*/ 3 h 114"/>
                <a:gd name="T78" fmla="*/ 8 w 255"/>
                <a:gd name="T79" fmla="*/ 4 h 114"/>
                <a:gd name="T80" fmla="*/ 2 w 255"/>
                <a:gd name="T81" fmla="*/ 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5" h="114">
                  <a:moveTo>
                    <a:pt x="0" y="9"/>
                  </a:moveTo>
                  <a:lnTo>
                    <a:pt x="4" y="21"/>
                  </a:lnTo>
                  <a:lnTo>
                    <a:pt x="8" y="33"/>
                  </a:lnTo>
                  <a:lnTo>
                    <a:pt x="14" y="44"/>
                  </a:lnTo>
                  <a:lnTo>
                    <a:pt x="19" y="55"/>
                  </a:lnTo>
                  <a:lnTo>
                    <a:pt x="28" y="65"/>
                  </a:lnTo>
                  <a:lnTo>
                    <a:pt x="36" y="75"/>
                  </a:lnTo>
                  <a:lnTo>
                    <a:pt x="46" y="83"/>
                  </a:lnTo>
                  <a:lnTo>
                    <a:pt x="56" y="90"/>
                  </a:lnTo>
                  <a:lnTo>
                    <a:pt x="67" y="97"/>
                  </a:lnTo>
                  <a:lnTo>
                    <a:pt x="78" y="103"/>
                  </a:lnTo>
                  <a:lnTo>
                    <a:pt x="89" y="107"/>
                  </a:lnTo>
                  <a:lnTo>
                    <a:pt x="102" y="111"/>
                  </a:lnTo>
                  <a:lnTo>
                    <a:pt x="116" y="113"/>
                  </a:lnTo>
                  <a:lnTo>
                    <a:pt x="129" y="114"/>
                  </a:lnTo>
                  <a:lnTo>
                    <a:pt x="143" y="113"/>
                  </a:lnTo>
                  <a:lnTo>
                    <a:pt x="155" y="111"/>
                  </a:lnTo>
                  <a:lnTo>
                    <a:pt x="168" y="107"/>
                  </a:lnTo>
                  <a:lnTo>
                    <a:pt x="181" y="103"/>
                  </a:lnTo>
                  <a:lnTo>
                    <a:pt x="192" y="97"/>
                  </a:lnTo>
                  <a:lnTo>
                    <a:pt x="203" y="90"/>
                  </a:lnTo>
                  <a:lnTo>
                    <a:pt x="213" y="83"/>
                  </a:lnTo>
                  <a:lnTo>
                    <a:pt x="223" y="75"/>
                  </a:lnTo>
                  <a:lnTo>
                    <a:pt x="231" y="65"/>
                  </a:lnTo>
                  <a:lnTo>
                    <a:pt x="238" y="55"/>
                  </a:lnTo>
                  <a:lnTo>
                    <a:pt x="245" y="44"/>
                  </a:lnTo>
                  <a:lnTo>
                    <a:pt x="251" y="33"/>
                  </a:lnTo>
                  <a:lnTo>
                    <a:pt x="255" y="21"/>
                  </a:lnTo>
                  <a:lnTo>
                    <a:pt x="255" y="20"/>
                  </a:lnTo>
                  <a:lnTo>
                    <a:pt x="253" y="19"/>
                  </a:lnTo>
                  <a:lnTo>
                    <a:pt x="252" y="16"/>
                  </a:lnTo>
                  <a:lnTo>
                    <a:pt x="251" y="14"/>
                  </a:lnTo>
                  <a:lnTo>
                    <a:pt x="249" y="13"/>
                  </a:lnTo>
                  <a:lnTo>
                    <a:pt x="248" y="12"/>
                  </a:lnTo>
                  <a:lnTo>
                    <a:pt x="246" y="10"/>
                  </a:lnTo>
                  <a:lnTo>
                    <a:pt x="245" y="7"/>
                  </a:lnTo>
                  <a:lnTo>
                    <a:pt x="244" y="6"/>
                  </a:lnTo>
                  <a:lnTo>
                    <a:pt x="242" y="6"/>
                  </a:lnTo>
                  <a:lnTo>
                    <a:pt x="242" y="4"/>
                  </a:lnTo>
                  <a:lnTo>
                    <a:pt x="241" y="4"/>
                  </a:lnTo>
                  <a:lnTo>
                    <a:pt x="241" y="3"/>
                  </a:lnTo>
                  <a:lnTo>
                    <a:pt x="239" y="2"/>
                  </a:lnTo>
                  <a:lnTo>
                    <a:pt x="239" y="2"/>
                  </a:lnTo>
                  <a:lnTo>
                    <a:pt x="238" y="0"/>
                  </a:lnTo>
                  <a:lnTo>
                    <a:pt x="237" y="0"/>
                  </a:lnTo>
                  <a:lnTo>
                    <a:pt x="237" y="3"/>
                  </a:lnTo>
                  <a:lnTo>
                    <a:pt x="234" y="14"/>
                  </a:lnTo>
                  <a:lnTo>
                    <a:pt x="231" y="24"/>
                  </a:lnTo>
                  <a:lnTo>
                    <a:pt x="225" y="34"/>
                  </a:lnTo>
                  <a:lnTo>
                    <a:pt x="220" y="42"/>
                  </a:lnTo>
                  <a:lnTo>
                    <a:pt x="214" y="51"/>
                  </a:lnTo>
                  <a:lnTo>
                    <a:pt x="207" y="59"/>
                  </a:lnTo>
                  <a:lnTo>
                    <a:pt x="199" y="66"/>
                  </a:lnTo>
                  <a:lnTo>
                    <a:pt x="190" y="73"/>
                  </a:lnTo>
                  <a:lnTo>
                    <a:pt x="182" y="77"/>
                  </a:lnTo>
                  <a:lnTo>
                    <a:pt x="172" y="83"/>
                  </a:lnTo>
                  <a:lnTo>
                    <a:pt x="162" y="86"/>
                  </a:lnTo>
                  <a:lnTo>
                    <a:pt x="151" y="89"/>
                  </a:lnTo>
                  <a:lnTo>
                    <a:pt x="140" y="90"/>
                  </a:lnTo>
                  <a:lnTo>
                    <a:pt x="129" y="91"/>
                  </a:lnTo>
                  <a:lnTo>
                    <a:pt x="117" y="90"/>
                  </a:lnTo>
                  <a:lnTo>
                    <a:pt x="108" y="89"/>
                  </a:lnTo>
                  <a:lnTo>
                    <a:pt x="96" y="86"/>
                  </a:lnTo>
                  <a:lnTo>
                    <a:pt x="87" y="83"/>
                  </a:lnTo>
                  <a:lnTo>
                    <a:pt x="77" y="77"/>
                  </a:lnTo>
                  <a:lnTo>
                    <a:pt x="68" y="73"/>
                  </a:lnTo>
                  <a:lnTo>
                    <a:pt x="60" y="66"/>
                  </a:lnTo>
                  <a:lnTo>
                    <a:pt x="51" y="59"/>
                  </a:lnTo>
                  <a:lnTo>
                    <a:pt x="44" y="51"/>
                  </a:lnTo>
                  <a:lnTo>
                    <a:pt x="37" y="42"/>
                  </a:lnTo>
                  <a:lnTo>
                    <a:pt x="33" y="34"/>
                  </a:lnTo>
                  <a:lnTo>
                    <a:pt x="28" y="24"/>
                  </a:lnTo>
                  <a:lnTo>
                    <a:pt x="25" y="14"/>
                  </a:lnTo>
                  <a:lnTo>
                    <a:pt x="22" y="3"/>
                  </a:lnTo>
                  <a:lnTo>
                    <a:pt x="21" y="0"/>
                  </a:lnTo>
                  <a:lnTo>
                    <a:pt x="18" y="2"/>
                  </a:lnTo>
                  <a:lnTo>
                    <a:pt x="15" y="2"/>
                  </a:lnTo>
                  <a:lnTo>
                    <a:pt x="14" y="3"/>
                  </a:lnTo>
                  <a:lnTo>
                    <a:pt x="11" y="4"/>
                  </a:lnTo>
                  <a:lnTo>
                    <a:pt x="8" y="4"/>
                  </a:lnTo>
                  <a:lnTo>
                    <a:pt x="5" y="6"/>
                  </a:lnTo>
                  <a:lnTo>
                    <a:pt x="2" y="7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7" name="Freeform 75"/>
            <p:cNvSpPr>
              <a:spLocks/>
            </p:cNvSpPr>
            <p:nvPr/>
          </p:nvSpPr>
          <p:spPr bwMode="auto">
            <a:xfrm>
              <a:off x="2812" y="2487"/>
              <a:ext cx="95" cy="44"/>
            </a:xfrm>
            <a:custGeom>
              <a:avLst/>
              <a:gdLst>
                <a:gd name="T0" fmla="*/ 1 w 216"/>
                <a:gd name="T1" fmla="*/ 17 h 105"/>
                <a:gd name="T2" fmla="*/ 7 w 216"/>
                <a:gd name="T3" fmla="*/ 38 h 105"/>
                <a:gd name="T4" fmla="*/ 16 w 216"/>
                <a:gd name="T5" fmla="*/ 56 h 105"/>
                <a:gd name="T6" fmla="*/ 30 w 216"/>
                <a:gd name="T7" fmla="*/ 73 h 105"/>
                <a:gd name="T8" fmla="*/ 47 w 216"/>
                <a:gd name="T9" fmla="*/ 87 h 105"/>
                <a:gd name="T10" fmla="*/ 66 w 216"/>
                <a:gd name="T11" fmla="*/ 97 h 105"/>
                <a:gd name="T12" fmla="*/ 87 w 216"/>
                <a:gd name="T13" fmla="*/ 103 h 105"/>
                <a:gd name="T14" fmla="*/ 108 w 216"/>
                <a:gd name="T15" fmla="*/ 105 h 105"/>
                <a:gd name="T16" fmla="*/ 130 w 216"/>
                <a:gd name="T17" fmla="*/ 103 h 105"/>
                <a:gd name="T18" fmla="*/ 151 w 216"/>
                <a:gd name="T19" fmla="*/ 97 h 105"/>
                <a:gd name="T20" fmla="*/ 169 w 216"/>
                <a:gd name="T21" fmla="*/ 87 h 105"/>
                <a:gd name="T22" fmla="*/ 186 w 216"/>
                <a:gd name="T23" fmla="*/ 73 h 105"/>
                <a:gd name="T24" fmla="*/ 199 w 216"/>
                <a:gd name="T25" fmla="*/ 56 h 105"/>
                <a:gd name="T26" fmla="*/ 210 w 216"/>
                <a:gd name="T27" fmla="*/ 38 h 105"/>
                <a:gd name="T28" fmla="*/ 216 w 216"/>
                <a:gd name="T29" fmla="*/ 17 h 105"/>
                <a:gd name="T30" fmla="*/ 214 w 216"/>
                <a:gd name="T31" fmla="*/ 11 h 105"/>
                <a:gd name="T32" fmla="*/ 209 w 216"/>
                <a:gd name="T33" fmla="*/ 9 h 105"/>
                <a:gd name="T34" fmla="*/ 204 w 216"/>
                <a:gd name="T35" fmla="*/ 4 h 105"/>
                <a:gd name="T36" fmla="*/ 199 w 216"/>
                <a:gd name="T37" fmla="*/ 2 h 105"/>
                <a:gd name="T38" fmla="*/ 196 w 216"/>
                <a:gd name="T39" fmla="*/ 4 h 105"/>
                <a:gd name="T40" fmla="*/ 192 w 216"/>
                <a:gd name="T41" fmla="*/ 21 h 105"/>
                <a:gd name="T42" fmla="*/ 185 w 216"/>
                <a:gd name="T43" fmla="*/ 37 h 105"/>
                <a:gd name="T44" fmla="*/ 176 w 216"/>
                <a:gd name="T45" fmla="*/ 51 h 105"/>
                <a:gd name="T46" fmla="*/ 164 w 216"/>
                <a:gd name="T47" fmla="*/ 63 h 105"/>
                <a:gd name="T48" fmla="*/ 150 w 216"/>
                <a:gd name="T49" fmla="*/ 73 h 105"/>
                <a:gd name="T50" fmla="*/ 134 w 216"/>
                <a:gd name="T51" fmla="*/ 79 h 105"/>
                <a:gd name="T52" fmla="*/ 117 w 216"/>
                <a:gd name="T53" fmla="*/ 83 h 105"/>
                <a:gd name="T54" fmla="*/ 99 w 216"/>
                <a:gd name="T55" fmla="*/ 83 h 105"/>
                <a:gd name="T56" fmla="*/ 82 w 216"/>
                <a:gd name="T57" fmla="*/ 79 h 105"/>
                <a:gd name="T58" fmla="*/ 67 w 216"/>
                <a:gd name="T59" fmla="*/ 73 h 105"/>
                <a:gd name="T60" fmla="*/ 53 w 216"/>
                <a:gd name="T61" fmla="*/ 63 h 105"/>
                <a:gd name="T62" fmla="*/ 40 w 216"/>
                <a:gd name="T63" fmla="*/ 51 h 105"/>
                <a:gd name="T64" fmla="*/ 30 w 216"/>
                <a:gd name="T65" fmla="*/ 37 h 105"/>
                <a:gd name="T66" fmla="*/ 25 w 216"/>
                <a:gd name="T67" fmla="*/ 21 h 105"/>
                <a:gd name="T68" fmla="*/ 22 w 216"/>
                <a:gd name="T69" fmla="*/ 9 h 105"/>
                <a:gd name="T70" fmla="*/ 16 w 216"/>
                <a:gd name="T71" fmla="*/ 10 h 105"/>
                <a:gd name="T72" fmla="*/ 11 w 216"/>
                <a:gd name="T73" fmla="*/ 11 h 105"/>
                <a:gd name="T74" fmla="*/ 5 w 216"/>
                <a:gd name="T75" fmla="*/ 13 h 105"/>
                <a:gd name="T76" fmla="*/ 0 w 216"/>
                <a:gd name="T77" fmla="*/ 1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6" h="105">
                  <a:moveTo>
                    <a:pt x="0" y="14"/>
                  </a:moveTo>
                  <a:lnTo>
                    <a:pt x="1" y="17"/>
                  </a:lnTo>
                  <a:lnTo>
                    <a:pt x="4" y="28"/>
                  </a:lnTo>
                  <a:lnTo>
                    <a:pt x="7" y="38"/>
                  </a:lnTo>
                  <a:lnTo>
                    <a:pt x="12" y="48"/>
                  </a:lnTo>
                  <a:lnTo>
                    <a:pt x="16" y="56"/>
                  </a:lnTo>
                  <a:lnTo>
                    <a:pt x="23" y="65"/>
                  </a:lnTo>
                  <a:lnTo>
                    <a:pt x="30" y="73"/>
                  </a:lnTo>
                  <a:lnTo>
                    <a:pt x="39" y="80"/>
                  </a:lnTo>
                  <a:lnTo>
                    <a:pt x="47" y="87"/>
                  </a:lnTo>
                  <a:lnTo>
                    <a:pt x="56" y="91"/>
                  </a:lnTo>
                  <a:lnTo>
                    <a:pt x="66" y="97"/>
                  </a:lnTo>
                  <a:lnTo>
                    <a:pt x="75" y="100"/>
                  </a:lnTo>
                  <a:lnTo>
                    <a:pt x="87" y="103"/>
                  </a:lnTo>
                  <a:lnTo>
                    <a:pt x="96" y="104"/>
                  </a:lnTo>
                  <a:lnTo>
                    <a:pt x="108" y="105"/>
                  </a:lnTo>
                  <a:lnTo>
                    <a:pt x="119" y="104"/>
                  </a:lnTo>
                  <a:lnTo>
                    <a:pt x="130" y="103"/>
                  </a:lnTo>
                  <a:lnTo>
                    <a:pt x="141" y="100"/>
                  </a:lnTo>
                  <a:lnTo>
                    <a:pt x="151" y="97"/>
                  </a:lnTo>
                  <a:lnTo>
                    <a:pt x="161" y="91"/>
                  </a:lnTo>
                  <a:lnTo>
                    <a:pt x="169" y="87"/>
                  </a:lnTo>
                  <a:lnTo>
                    <a:pt x="178" y="80"/>
                  </a:lnTo>
                  <a:lnTo>
                    <a:pt x="186" y="73"/>
                  </a:lnTo>
                  <a:lnTo>
                    <a:pt x="193" y="65"/>
                  </a:lnTo>
                  <a:lnTo>
                    <a:pt x="199" y="56"/>
                  </a:lnTo>
                  <a:lnTo>
                    <a:pt x="204" y="48"/>
                  </a:lnTo>
                  <a:lnTo>
                    <a:pt x="210" y="38"/>
                  </a:lnTo>
                  <a:lnTo>
                    <a:pt x="213" y="28"/>
                  </a:lnTo>
                  <a:lnTo>
                    <a:pt x="216" y="17"/>
                  </a:lnTo>
                  <a:lnTo>
                    <a:pt x="216" y="14"/>
                  </a:lnTo>
                  <a:lnTo>
                    <a:pt x="214" y="11"/>
                  </a:lnTo>
                  <a:lnTo>
                    <a:pt x="211" y="10"/>
                  </a:lnTo>
                  <a:lnTo>
                    <a:pt x="209" y="9"/>
                  </a:lnTo>
                  <a:lnTo>
                    <a:pt x="206" y="6"/>
                  </a:lnTo>
                  <a:lnTo>
                    <a:pt x="204" y="4"/>
                  </a:lnTo>
                  <a:lnTo>
                    <a:pt x="202" y="3"/>
                  </a:lnTo>
                  <a:lnTo>
                    <a:pt x="199" y="2"/>
                  </a:lnTo>
                  <a:lnTo>
                    <a:pt x="196" y="0"/>
                  </a:lnTo>
                  <a:lnTo>
                    <a:pt x="196" y="4"/>
                  </a:lnTo>
                  <a:lnTo>
                    <a:pt x="195" y="13"/>
                  </a:lnTo>
                  <a:lnTo>
                    <a:pt x="192" y="21"/>
                  </a:lnTo>
                  <a:lnTo>
                    <a:pt x="189" y="30"/>
                  </a:lnTo>
                  <a:lnTo>
                    <a:pt x="185" y="37"/>
                  </a:lnTo>
                  <a:lnTo>
                    <a:pt x="181" y="45"/>
                  </a:lnTo>
                  <a:lnTo>
                    <a:pt x="176" y="51"/>
                  </a:lnTo>
                  <a:lnTo>
                    <a:pt x="171" y="58"/>
                  </a:lnTo>
                  <a:lnTo>
                    <a:pt x="164" y="63"/>
                  </a:lnTo>
                  <a:lnTo>
                    <a:pt x="157" y="69"/>
                  </a:lnTo>
                  <a:lnTo>
                    <a:pt x="150" y="73"/>
                  </a:lnTo>
                  <a:lnTo>
                    <a:pt x="143" y="76"/>
                  </a:lnTo>
                  <a:lnTo>
                    <a:pt x="134" y="79"/>
                  </a:lnTo>
                  <a:lnTo>
                    <a:pt x="126" y="82"/>
                  </a:lnTo>
                  <a:lnTo>
                    <a:pt x="117" y="83"/>
                  </a:lnTo>
                  <a:lnTo>
                    <a:pt x="108" y="83"/>
                  </a:lnTo>
                  <a:lnTo>
                    <a:pt x="99" y="83"/>
                  </a:lnTo>
                  <a:lnTo>
                    <a:pt x="91" y="82"/>
                  </a:lnTo>
                  <a:lnTo>
                    <a:pt x="82" y="79"/>
                  </a:lnTo>
                  <a:lnTo>
                    <a:pt x="74" y="76"/>
                  </a:lnTo>
                  <a:lnTo>
                    <a:pt x="67" y="73"/>
                  </a:lnTo>
                  <a:lnTo>
                    <a:pt x="58" y="69"/>
                  </a:lnTo>
                  <a:lnTo>
                    <a:pt x="53" y="63"/>
                  </a:lnTo>
                  <a:lnTo>
                    <a:pt x="46" y="58"/>
                  </a:lnTo>
                  <a:lnTo>
                    <a:pt x="40" y="51"/>
                  </a:lnTo>
                  <a:lnTo>
                    <a:pt x="35" y="45"/>
                  </a:lnTo>
                  <a:lnTo>
                    <a:pt x="30" y="37"/>
                  </a:lnTo>
                  <a:lnTo>
                    <a:pt x="28" y="30"/>
                  </a:lnTo>
                  <a:lnTo>
                    <a:pt x="25" y="21"/>
                  </a:lnTo>
                  <a:lnTo>
                    <a:pt x="22" y="13"/>
                  </a:lnTo>
                  <a:lnTo>
                    <a:pt x="22" y="9"/>
                  </a:lnTo>
                  <a:lnTo>
                    <a:pt x="19" y="10"/>
                  </a:lnTo>
                  <a:lnTo>
                    <a:pt x="16" y="10"/>
                  </a:lnTo>
                  <a:lnTo>
                    <a:pt x="14" y="11"/>
                  </a:lnTo>
                  <a:lnTo>
                    <a:pt x="11" y="11"/>
                  </a:lnTo>
                  <a:lnTo>
                    <a:pt x="8" y="13"/>
                  </a:lnTo>
                  <a:lnTo>
                    <a:pt x="5" y="13"/>
                  </a:lnTo>
                  <a:lnTo>
                    <a:pt x="2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8" name="Freeform 76"/>
            <p:cNvSpPr>
              <a:spLocks/>
            </p:cNvSpPr>
            <p:nvPr/>
          </p:nvSpPr>
          <p:spPr bwMode="auto">
            <a:xfrm>
              <a:off x="2822" y="2483"/>
              <a:ext cx="76" cy="39"/>
            </a:xfrm>
            <a:custGeom>
              <a:avLst/>
              <a:gdLst>
                <a:gd name="T0" fmla="*/ 0 w 174"/>
                <a:gd name="T1" fmla="*/ 21 h 91"/>
                <a:gd name="T2" fmla="*/ 6 w 174"/>
                <a:gd name="T3" fmla="*/ 38 h 91"/>
                <a:gd name="T4" fmla="*/ 13 w 174"/>
                <a:gd name="T5" fmla="*/ 53 h 91"/>
                <a:gd name="T6" fmla="*/ 24 w 174"/>
                <a:gd name="T7" fmla="*/ 66 h 91"/>
                <a:gd name="T8" fmla="*/ 36 w 174"/>
                <a:gd name="T9" fmla="*/ 77 h 91"/>
                <a:gd name="T10" fmla="*/ 52 w 174"/>
                <a:gd name="T11" fmla="*/ 84 h 91"/>
                <a:gd name="T12" fmla="*/ 69 w 174"/>
                <a:gd name="T13" fmla="*/ 90 h 91"/>
                <a:gd name="T14" fmla="*/ 86 w 174"/>
                <a:gd name="T15" fmla="*/ 91 h 91"/>
                <a:gd name="T16" fmla="*/ 104 w 174"/>
                <a:gd name="T17" fmla="*/ 90 h 91"/>
                <a:gd name="T18" fmla="*/ 121 w 174"/>
                <a:gd name="T19" fmla="*/ 84 h 91"/>
                <a:gd name="T20" fmla="*/ 135 w 174"/>
                <a:gd name="T21" fmla="*/ 77 h 91"/>
                <a:gd name="T22" fmla="*/ 149 w 174"/>
                <a:gd name="T23" fmla="*/ 66 h 91"/>
                <a:gd name="T24" fmla="*/ 159 w 174"/>
                <a:gd name="T25" fmla="*/ 53 h 91"/>
                <a:gd name="T26" fmla="*/ 167 w 174"/>
                <a:gd name="T27" fmla="*/ 38 h 91"/>
                <a:gd name="T28" fmla="*/ 173 w 174"/>
                <a:gd name="T29" fmla="*/ 21 h 91"/>
                <a:gd name="T30" fmla="*/ 174 w 174"/>
                <a:gd name="T31" fmla="*/ 8 h 91"/>
                <a:gd name="T32" fmla="*/ 171 w 174"/>
                <a:gd name="T33" fmla="*/ 7 h 91"/>
                <a:gd name="T34" fmla="*/ 168 w 174"/>
                <a:gd name="T35" fmla="*/ 5 h 91"/>
                <a:gd name="T36" fmla="*/ 167 w 174"/>
                <a:gd name="T37" fmla="*/ 4 h 91"/>
                <a:gd name="T38" fmla="*/ 164 w 174"/>
                <a:gd name="T39" fmla="*/ 4 h 91"/>
                <a:gd name="T40" fmla="*/ 152 w 174"/>
                <a:gd name="T41" fmla="*/ 0 h 91"/>
                <a:gd name="T42" fmla="*/ 154 w 174"/>
                <a:gd name="T43" fmla="*/ 0 h 91"/>
                <a:gd name="T44" fmla="*/ 157 w 174"/>
                <a:gd name="T45" fmla="*/ 1 h 91"/>
                <a:gd name="T46" fmla="*/ 161 w 174"/>
                <a:gd name="T47" fmla="*/ 3 h 91"/>
                <a:gd name="T48" fmla="*/ 164 w 174"/>
                <a:gd name="T49" fmla="*/ 4 h 91"/>
                <a:gd name="T50" fmla="*/ 150 w 174"/>
                <a:gd name="T51" fmla="*/ 17 h 91"/>
                <a:gd name="T52" fmla="*/ 140 w 174"/>
                <a:gd name="T53" fmla="*/ 41 h 91"/>
                <a:gd name="T54" fmla="*/ 123 w 174"/>
                <a:gd name="T55" fmla="*/ 59 h 91"/>
                <a:gd name="T56" fmla="*/ 100 w 174"/>
                <a:gd name="T57" fmla="*/ 69 h 91"/>
                <a:gd name="T58" fmla="*/ 73 w 174"/>
                <a:gd name="T59" fmla="*/ 69 h 91"/>
                <a:gd name="T60" fmla="*/ 49 w 174"/>
                <a:gd name="T61" fmla="*/ 59 h 91"/>
                <a:gd name="T62" fmla="*/ 31 w 174"/>
                <a:gd name="T63" fmla="*/ 41 h 91"/>
                <a:gd name="T64" fmla="*/ 21 w 174"/>
                <a:gd name="T65" fmla="*/ 17 h 91"/>
                <a:gd name="T66" fmla="*/ 18 w 174"/>
                <a:gd name="T67" fmla="*/ 14 h 91"/>
                <a:gd name="T68" fmla="*/ 13 w 174"/>
                <a:gd name="T69" fmla="*/ 14 h 91"/>
                <a:gd name="T70" fmla="*/ 7 w 174"/>
                <a:gd name="T71" fmla="*/ 15 h 91"/>
                <a:gd name="T72" fmla="*/ 3 w 174"/>
                <a:gd name="T73" fmla="*/ 1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91">
                  <a:moveTo>
                    <a:pt x="0" y="17"/>
                  </a:moveTo>
                  <a:lnTo>
                    <a:pt x="0" y="21"/>
                  </a:lnTo>
                  <a:lnTo>
                    <a:pt x="3" y="29"/>
                  </a:lnTo>
                  <a:lnTo>
                    <a:pt x="6" y="38"/>
                  </a:lnTo>
                  <a:lnTo>
                    <a:pt x="8" y="45"/>
                  </a:lnTo>
                  <a:lnTo>
                    <a:pt x="13" y="53"/>
                  </a:lnTo>
                  <a:lnTo>
                    <a:pt x="18" y="59"/>
                  </a:lnTo>
                  <a:lnTo>
                    <a:pt x="24" y="66"/>
                  </a:lnTo>
                  <a:lnTo>
                    <a:pt x="31" y="71"/>
                  </a:lnTo>
                  <a:lnTo>
                    <a:pt x="36" y="77"/>
                  </a:lnTo>
                  <a:lnTo>
                    <a:pt x="45" y="81"/>
                  </a:lnTo>
                  <a:lnTo>
                    <a:pt x="52" y="84"/>
                  </a:lnTo>
                  <a:lnTo>
                    <a:pt x="60" y="87"/>
                  </a:lnTo>
                  <a:lnTo>
                    <a:pt x="69" y="90"/>
                  </a:lnTo>
                  <a:lnTo>
                    <a:pt x="77" y="91"/>
                  </a:lnTo>
                  <a:lnTo>
                    <a:pt x="86" y="91"/>
                  </a:lnTo>
                  <a:lnTo>
                    <a:pt x="95" y="91"/>
                  </a:lnTo>
                  <a:lnTo>
                    <a:pt x="104" y="90"/>
                  </a:lnTo>
                  <a:lnTo>
                    <a:pt x="112" y="87"/>
                  </a:lnTo>
                  <a:lnTo>
                    <a:pt x="121" y="84"/>
                  </a:lnTo>
                  <a:lnTo>
                    <a:pt x="128" y="81"/>
                  </a:lnTo>
                  <a:lnTo>
                    <a:pt x="135" y="77"/>
                  </a:lnTo>
                  <a:lnTo>
                    <a:pt x="142" y="71"/>
                  </a:lnTo>
                  <a:lnTo>
                    <a:pt x="149" y="66"/>
                  </a:lnTo>
                  <a:lnTo>
                    <a:pt x="154" y="59"/>
                  </a:lnTo>
                  <a:lnTo>
                    <a:pt x="159" y="53"/>
                  </a:lnTo>
                  <a:lnTo>
                    <a:pt x="163" y="45"/>
                  </a:lnTo>
                  <a:lnTo>
                    <a:pt x="167" y="38"/>
                  </a:lnTo>
                  <a:lnTo>
                    <a:pt x="170" y="29"/>
                  </a:lnTo>
                  <a:lnTo>
                    <a:pt x="173" y="21"/>
                  </a:lnTo>
                  <a:lnTo>
                    <a:pt x="174" y="12"/>
                  </a:lnTo>
                  <a:lnTo>
                    <a:pt x="174" y="8"/>
                  </a:lnTo>
                  <a:lnTo>
                    <a:pt x="173" y="7"/>
                  </a:lnTo>
                  <a:lnTo>
                    <a:pt x="171" y="7"/>
                  </a:lnTo>
                  <a:lnTo>
                    <a:pt x="170" y="5"/>
                  </a:lnTo>
                  <a:lnTo>
                    <a:pt x="168" y="5"/>
                  </a:lnTo>
                  <a:lnTo>
                    <a:pt x="167" y="5"/>
                  </a:lnTo>
                  <a:lnTo>
                    <a:pt x="167" y="4"/>
                  </a:lnTo>
                  <a:lnTo>
                    <a:pt x="166" y="4"/>
                  </a:lnTo>
                  <a:lnTo>
                    <a:pt x="164" y="4"/>
                  </a:lnTo>
                  <a:lnTo>
                    <a:pt x="152" y="4"/>
                  </a:lnTo>
                  <a:lnTo>
                    <a:pt x="152" y="0"/>
                  </a:lnTo>
                  <a:lnTo>
                    <a:pt x="153" y="0"/>
                  </a:lnTo>
                  <a:lnTo>
                    <a:pt x="154" y="0"/>
                  </a:lnTo>
                  <a:lnTo>
                    <a:pt x="156" y="1"/>
                  </a:lnTo>
                  <a:lnTo>
                    <a:pt x="157" y="1"/>
                  </a:lnTo>
                  <a:lnTo>
                    <a:pt x="160" y="1"/>
                  </a:lnTo>
                  <a:lnTo>
                    <a:pt x="161" y="3"/>
                  </a:lnTo>
                  <a:lnTo>
                    <a:pt x="163" y="3"/>
                  </a:lnTo>
                  <a:lnTo>
                    <a:pt x="164" y="4"/>
                  </a:lnTo>
                  <a:lnTo>
                    <a:pt x="152" y="4"/>
                  </a:lnTo>
                  <a:lnTo>
                    <a:pt x="150" y="17"/>
                  </a:lnTo>
                  <a:lnTo>
                    <a:pt x="147" y="29"/>
                  </a:lnTo>
                  <a:lnTo>
                    <a:pt x="140" y="41"/>
                  </a:lnTo>
                  <a:lnTo>
                    <a:pt x="133" y="50"/>
                  </a:lnTo>
                  <a:lnTo>
                    <a:pt x="123" y="59"/>
                  </a:lnTo>
                  <a:lnTo>
                    <a:pt x="112" y="64"/>
                  </a:lnTo>
                  <a:lnTo>
                    <a:pt x="100" y="69"/>
                  </a:lnTo>
                  <a:lnTo>
                    <a:pt x="86" y="70"/>
                  </a:lnTo>
                  <a:lnTo>
                    <a:pt x="73" y="69"/>
                  </a:lnTo>
                  <a:lnTo>
                    <a:pt x="60" y="64"/>
                  </a:lnTo>
                  <a:lnTo>
                    <a:pt x="49" y="59"/>
                  </a:lnTo>
                  <a:lnTo>
                    <a:pt x="39" y="50"/>
                  </a:lnTo>
                  <a:lnTo>
                    <a:pt x="31" y="41"/>
                  </a:lnTo>
                  <a:lnTo>
                    <a:pt x="25" y="29"/>
                  </a:lnTo>
                  <a:lnTo>
                    <a:pt x="21" y="17"/>
                  </a:lnTo>
                  <a:lnTo>
                    <a:pt x="21" y="12"/>
                  </a:lnTo>
                  <a:lnTo>
                    <a:pt x="18" y="14"/>
                  </a:lnTo>
                  <a:lnTo>
                    <a:pt x="15" y="14"/>
                  </a:lnTo>
                  <a:lnTo>
                    <a:pt x="13" y="14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4" y="17"/>
                  </a:lnTo>
                  <a:lnTo>
                    <a:pt x="3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89" name="Freeform 77"/>
            <p:cNvSpPr>
              <a:spLocks/>
            </p:cNvSpPr>
            <p:nvPr/>
          </p:nvSpPr>
          <p:spPr bwMode="auto">
            <a:xfrm>
              <a:off x="2831" y="2482"/>
              <a:ext cx="58" cy="31"/>
            </a:xfrm>
            <a:custGeom>
              <a:avLst/>
              <a:gdLst>
                <a:gd name="T0" fmla="*/ 131 w 131"/>
                <a:gd name="T1" fmla="*/ 8 h 74"/>
                <a:gd name="T2" fmla="*/ 131 w 131"/>
                <a:gd name="T3" fmla="*/ 4 h 74"/>
                <a:gd name="T4" fmla="*/ 128 w 131"/>
                <a:gd name="T5" fmla="*/ 2 h 74"/>
                <a:gd name="T6" fmla="*/ 125 w 131"/>
                <a:gd name="T7" fmla="*/ 2 h 74"/>
                <a:gd name="T8" fmla="*/ 122 w 131"/>
                <a:gd name="T9" fmla="*/ 2 h 74"/>
                <a:gd name="T10" fmla="*/ 119 w 131"/>
                <a:gd name="T11" fmla="*/ 1 h 74"/>
                <a:gd name="T12" fmla="*/ 117 w 131"/>
                <a:gd name="T13" fmla="*/ 1 h 74"/>
                <a:gd name="T14" fmla="*/ 114 w 131"/>
                <a:gd name="T15" fmla="*/ 1 h 74"/>
                <a:gd name="T16" fmla="*/ 111 w 131"/>
                <a:gd name="T17" fmla="*/ 0 h 74"/>
                <a:gd name="T18" fmla="*/ 108 w 131"/>
                <a:gd name="T19" fmla="*/ 0 h 74"/>
                <a:gd name="T20" fmla="*/ 110 w 131"/>
                <a:gd name="T21" fmla="*/ 8 h 74"/>
                <a:gd name="T22" fmla="*/ 131 w 131"/>
                <a:gd name="T23" fmla="*/ 8 h 74"/>
                <a:gd name="T24" fmla="*/ 129 w 131"/>
                <a:gd name="T25" fmla="*/ 21 h 74"/>
                <a:gd name="T26" fmla="*/ 126 w 131"/>
                <a:gd name="T27" fmla="*/ 33 h 74"/>
                <a:gd name="T28" fmla="*/ 119 w 131"/>
                <a:gd name="T29" fmla="*/ 45 h 74"/>
                <a:gd name="T30" fmla="*/ 112 w 131"/>
                <a:gd name="T31" fmla="*/ 54 h 74"/>
                <a:gd name="T32" fmla="*/ 102 w 131"/>
                <a:gd name="T33" fmla="*/ 63 h 74"/>
                <a:gd name="T34" fmla="*/ 91 w 131"/>
                <a:gd name="T35" fmla="*/ 68 h 74"/>
                <a:gd name="T36" fmla="*/ 79 w 131"/>
                <a:gd name="T37" fmla="*/ 73 h 74"/>
                <a:gd name="T38" fmla="*/ 65 w 131"/>
                <a:gd name="T39" fmla="*/ 74 h 74"/>
                <a:gd name="T40" fmla="*/ 52 w 131"/>
                <a:gd name="T41" fmla="*/ 73 h 74"/>
                <a:gd name="T42" fmla="*/ 39 w 131"/>
                <a:gd name="T43" fmla="*/ 68 h 74"/>
                <a:gd name="T44" fmla="*/ 28 w 131"/>
                <a:gd name="T45" fmla="*/ 63 h 74"/>
                <a:gd name="T46" fmla="*/ 18 w 131"/>
                <a:gd name="T47" fmla="*/ 54 h 74"/>
                <a:gd name="T48" fmla="*/ 10 w 131"/>
                <a:gd name="T49" fmla="*/ 45 h 74"/>
                <a:gd name="T50" fmla="*/ 4 w 131"/>
                <a:gd name="T51" fmla="*/ 33 h 74"/>
                <a:gd name="T52" fmla="*/ 0 w 131"/>
                <a:gd name="T53" fmla="*/ 21 h 74"/>
                <a:gd name="T54" fmla="*/ 0 w 131"/>
                <a:gd name="T55" fmla="*/ 16 h 74"/>
                <a:gd name="T56" fmla="*/ 3 w 131"/>
                <a:gd name="T57" fmla="*/ 16 h 74"/>
                <a:gd name="T58" fmla="*/ 6 w 131"/>
                <a:gd name="T59" fmla="*/ 15 h 74"/>
                <a:gd name="T60" fmla="*/ 8 w 131"/>
                <a:gd name="T61" fmla="*/ 15 h 74"/>
                <a:gd name="T62" fmla="*/ 11 w 131"/>
                <a:gd name="T63" fmla="*/ 14 h 74"/>
                <a:gd name="T64" fmla="*/ 14 w 131"/>
                <a:gd name="T65" fmla="*/ 14 h 74"/>
                <a:gd name="T66" fmla="*/ 17 w 131"/>
                <a:gd name="T67" fmla="*/ 12 h 74"/>
                <a:gd name="T68" fmla="*/ 18 w 131"/>
                <a:gd name="T69" fmla="*/ 11 h 74"/>
                <a:gd name="T70" fmla="*/ 21 w 131"/>
                <a:gd name="T71" fmla="*/ 9 h 74"/>
                <a:gd name="T72" fmla="*/ 23 w 131"/>
                <a:gd name="T73" fmla="*/ 16 h 74"/>
                <a:gd name="T74" fmla="*/ 25 w 131"/>
                <a:gd name="T75" fmla="*/ 25 h 74"/>
                <a:gd name="T76" fmla="*/ 28 w 131"/>
                <a:gd name="T77" fmla="*/ 32 h 74"/>
                <a:gd name="T78" fmla="*/ 34 w 131"/>
                <a:gd name="T79" fmla="*/ 39 h 74"/>
                <a:gd name="T80" fmla="*/ 41 w 131"/>
                <a:gd name="T81" fmla="*/ 45 h 74"/>
                <a:gd name="T82" fmla="*/ 48 w 131"/>
                <a:gd name="T83" fmla="*/ 47 h 74"/>
                <a:gd name="T84" fmla="*/ 56 w 131"/>
                <a:gd name="T85" fmla="*/ 50 h 74"/>
                <a:gd name="T86" fmla="*/ 65 w 131"/>
                <a:gd name="T87" fmla="*/ 52 h 74"/>
                <a:gd name="T88" fmla="*/ 74 w 131"/>
                <a:gd name="T89" fmla="*/ 50 h 74"/>
                <a:gd name="T90" fmla="*/ 83 w 131"/>
                <a:gd name="T91" fmla="*/ 47 h 74"/>
                <a:gd name="T92" fmla="*/ 90 w 131"/>
                <a:gd name="T93" fmla="*/ 45 h 74"/>
                <a:gd name="T94" fmla="*/ 97 w 131"/>
                <a:gd name="T95" fmla="*/ 39 h 74"/>
                <a:gd name="T96" fmla="*/ 101 w 131"/>
                <a:gd name="T97" fmla="*/ 32 h 74"/>
                <a:gd name="T98" fmla="*/ 105 w 131"/>
                <a:gd name="T99" fmla="*/ 25 h 74"/>
                <a:gd name="T100" fmla="*/ 108 w 131"/>
                <a:gd name="T101" fmla="*/ 16 h 74"/>
                <a:gd name="T102" fmla="*/ 110 w 131"/>
                <a:gd name="T103" fmla="*/ 8 h 74"/>
                <a:gd name="T104" fmla="*/ 131 w 131"/>
                <a:gd name="T105" fmla="*/ 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1" h="74">
                  <a:moveTo>
                    <a:pt x="131" y="8"/>
                  </a:moveTo>
                  <a:lnTo>
                    <a:pt x="131" y="4"/>
                  </a:lnTo>
                  <a:lnTo>
                    <a:pt x="128" y="2"/>
                  </a:lnTo>
                  <a:lnTo>
                    <a:pt x="125" y="2"/>
                  </a:lnTo>
                  <a:lnTo>
                    <a:pt x="122" y="2"/>
                  </a:lnTo>
                  <a:lnTo>
                    <a:pt x="119" y="1"/>
                  </a:lnTo>
                  <a:lnTo>
                    <a:pt x="117" y="1"/>
                  </a:lnTo>
                  <a:lnTo>
                    <a:pt x="114" y="1"/>
                  </a:lnTo>
                  <a:lnTo>
                    <a:pt x="111" y="0"/>
                  </a:lnTo>
                  <a:lnTo>
                    <a:pt x="108" y="0"/>
                  </a:lnTo>
                  <a:lnTo>
                    <a:pt x="110" y="8"/>
                  </a:lnTo>
                  <a:lnTo>
                    <a:pt x="131" y="8"/>
                  </a:lnTo>
                  <a:lnTo>
                    <a:pt x="129" y="21"/>
                  </a:lnTo>
                  <a:lnTo>
                    <a:pt x="126" y="33"/>
                  </a:lnTo>
                  <a:lnTo>
                    <a:pt x="119" y="45"/>
                  </a:lnTo>
                  <a:lnTo>
                    <a:pt x="112" y="54"/>
                  </a:lnTo>
                  <a:lnTo>
                    <a:pt x="102" y="63"/>
                  </a:lnTo>
                  <a:lnTo>
                    <a:pt x="91" y="68"/>
                  </a:lnTo>
                  <a:lnTo>
                    <a:pt x="79" y="73"/>
                  </a:lnTo>
                  <a:lnTo>
                    <a:pt x="65" y="74"/>
                  </a:lnTo>
                  <a:lnTo>
                    <a:pt x="52" y="73"/>
                  </a:lnTo>
                  <a:lnTo>
                    <a:pt x="39" y="68"/>
                  </a:lnTo>
                  <a:lnTo>
                    <a:pt x="28" y="63"/>
                  </a:lnTo>
                  <a:lnTo>
                    <a:pt x="18" y="54"/>
                  </a:lnTo>
                  <a:lnTo>
                    <a:pt x="10" y="45"/>
                  </a:lnTo>
                  <a:lnTo>
                    <a:pt x="4" y="33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3" y="16"/>
                  </a:lnTo>
                  <a:lnTo>
                    <a:pt x="6" y="15"/>
                  </a:lnTo>
                  <a:lnTo>
                    <a:pt x="8" y="15"/>
                  </a:lnTo>
                  <a:lnTo>
                    <a:pt x="11" y="14"/>
                  </a:lnTo>
                  <a:lnTo>
                    <a:pt x="14" y="14"/>
                  </a:lnTo>
                  <a:lnTo>
                    <a:pt x="17" y="12"/>
                  </a:lnTo>
                  <a:lnTo>
                    <a:pt x="18" y="11"/>
                  </a:lnTo>
                  <a:lnTo>
                    <a:pt x="21" y="9"/>
                  </a:lnTo>
                  <a:lnTo>
                    <a:pt x="23" y="16"/>
                  </a:lnTo>
                  <a:lnTo>
                    <a:pt x="25" y="25"/>
                  </a:lnTo>
                  <a:lnTo>
                    <a:pt x="28" y="32"/>
                  </a:lnTo>
                  <a:lnTo>
                    <a:pt x="34" y="39"/>
                  </a:lnTo>
                  <a:lnTo>
                    <a:pt x="41" y="45"/>
                  </a:lnTo>
                  <a:lnTo>
                    <a:pt x="48" y="47"/>
                  </a:lnTo>
                  <a:lnTo>
                    <a:pt x="56" y="50"/>
                  </a:lnTo>
                  <a:lnTo>
                    <a:pt x="65" y="52"/>
                  </a:lnTo>
                  <a:lnTo>
                    <a:pt x="74" y="50"/>
                  </a:lnTo>
                  <a:lnTo>
                    <a:pt x="83" y="47"/>
                  </a:lnTo>
                  <a:lnTo>
                    <a:pt x="90" y="45"/>
                  </a:lnTo>
                  <a:lnTo>
                    <a:pt x="97" y="39"/>
                  </a:lnTo>
                  <a:lnTo>
                    <a:pt x="101" y="32"/>
                  </a:lnTo>
                  <a:lnTo>
                    <a:pt x="105" y="25"/>
                  </a:lnTo>
                  <a:lnTo>
                    <a:pt x="108" y="16"/>
                  </a:lnTo>
                  <a:lnTo>
                    <a:pt x="110" y="8"/>
                  </a:lnTo>
                  <a:lnTo>
                    <a:pt x="131" y="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0" name="Freeform 78"/>
            <p:cNvSpPr>
              <a:spLocks/>
            </p:cNvSpPr>
            <p:nvPr/>
          </p:nvSpPr>
          <p:spPr bwMode="auto">
            <a:xfrm>
              <a:off x="2840" y="2482"/>
              <a:ext cx="39" cy="22"/>
            </a:xfrm>
            <a:custGeom>
              <a:avLst/>
              <a:gdLst>
                <a:gd name="T0" fmla="*/ 89 w 89"/>
                <a:gd name="T1" fmla="*/ 8 h 52"/>
                <a:gd name="T2" fmla="*/ 87 w 89"/>
                <a:gd name="T3" fmla="*/ 0 h 52"/>
                <a:gd name="T4" fmla="*/ 77 w 89"/>
                <a:gd name="T5" fmla="*/ 0 h 52"/>
                <a:gd name="T6" fmla="*/ 66 w 89"/>
                <a:gd name="T7" fmla="*/ 0 h 52"/>
                <a:gd name="T8" fmla="*/ 56 w 89"/>
                <a:gd name="T9" fmla="*/ 0 h 52"/>
                <a:gd name="T10" fmla="*/ 45 w 89"/>
                <a:gd name="T11" fmla="*/ 1 h 52"/>
                <a:gd name="T12" fmla="*/ 35 w 89"/>
                <a:gd name="T13" fmla="*/ 2 h 52"/>
                <a:gd name="T14" fmla="*/ 24 w 89"/>
                <a:gd name="T15" fmla="*/ 4 h 52"/>
                <a:gd name="T16" fmla="*/ 14 w 89"/>
                <a:gd name="T17" fmla="*/ 7 h 52"/>
                <a:gd name="T18" fmla="*/ 4 w 89"/>
                <a:gd name="T19" fmla="*/ 8 h 52"/>
                <a:gd name="T20" fmla="*/ 4 w 89"/>
                <a:gd name="T21" fmla="*/ 8 h 52"/>
                <a:gd name="T22" fmla="*/ 3 w 89"/>
                <a:gd name="T23" fmla="*/ 9 h 52"/>
                <a:gd name="T24" fmla="*/ 3 w 89"/>
                <a:gd name="T25" fmla="*/ 9 h 52"/>
                <a:gd name="T26" fmla="*/ 3 w 89"/>
                <a:gd name="T27" fmla="*/ 9 h 52"/>
                <a:gd name="T28" fmla="*/ 2 w 89"/>
                <a:gd name="T29" fmla="*/ 9 h 52"/>
                <a:gd name="T30" fmla="*/ 2 w 89"/>
                <a:gd name="T31" fmla="*/ 9 h 52"/>
                <a:gd name="T32" fmla="*/ 2 w 89"/>
                <a:gd name="T33" fmla="*/ 9 h 52"/>
                <a:gd name="T34" fmla="*/ 0 w 89"/>
                <a:gd name="T35" fmla="*/ 9 h 52"/>
                <a:gd name="T36" fmla="*/ 2 w 89"/>
                <a:gd name="T37" fmla="*/ 16 h 52"/>
                <a:gd name="T38" fmla="*/ 4 w 89"/>
                <a:gd name="T39" fmla="*/ 25 h 52"/>
                <a:gd name="T40" fmla="*/ 7 w 89"/>
                <a:gd name="T41" fmla="*/ 32 h 52"/>
                <a:gd name="T42" fmla="*/ 13 w 89"/>
                <a:gd name="T43" fmla="*/ 39 h 52"/>
                <a:gd name="T44" fmla="*/ 20 w 89"/>
                <a:gd name="T45" fmla="*/ 45 h 52"/>
                <a:gd name="T46" fmla="*/ 27 w 89"/>
                <a:gd name="T47" fmla="*/ 47 h 52"/>
                <a:gd name="T48" fmla="*/ 35 w 89"/>
                <a:gd name="T49" fmla="*/ 50 h 52"/>
                <a:gd name="T50" fmla="*/ 44 w 89"/>
                <a:gd name="T51" fmla="*/ 52 h 52"/>
                <a:gd name="T52" fmla="*/ 53 w 89"/>
                <a:gd name="T53" fmla="*/ 50 h 52"/>
                <a:gd name="T54" fmla="*/ 62 w 89"/>
                <a:gd name="T55" fmla="*/ 47 h 52"/>
                <a:gd name="T56" fmla="*/ 69 w 89"/>
                <a:gd name="T57" fmla="*/ 45 h 52"/>
                <a:gd name="T58" fmla="*/ 76 w 89"/>
                <a:gd name="T59" fmla="*/ 39 h 52"/>
                <a:gd name="T60" fmla="*/ 80 w 89"/>
                <a:gd name="T61" fmla="*/ 32 h 52"/>
                <a:gd name="T62" fmla="*/ 84 w 89"/>
                <a:gd name="T63" fmla="*/ 25 h 52"/>
                <a:gd name="T64" fmla="*/ 87 w 89"/>
                <a:gd name="T65" fmla="*/ 16 h 52"/>
                <a:gd name="T66" fmla="*/ 89 w 89"/>
                <a:gd name="T67" fmla="*/ 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9" h="52">
                  <a:moveTo>
                    <a:pt x="89" y="8"/>
                  </a:moveTo>
                  <a:lnTo>
                    <a:pt x="87" y="0"/>
                  </a:lnTo>
                  <a:lnTo>
                    <a:pt x="77" y="0"/>
                  </a:lnTo>
                  <a:lnTo>
                    <a:pt x="66" y="0"/>
                  </a:lnTo>
                  <a:lnTo>
                    <a:pt x="56" y="0"/>
                  </a:lnTo>
                  <a:lnTo>
                    <a:pt x="45" y="1"/>
                  </a:lnTo>
                  <a:lnTo>
                    <a:pt x="35" y="2"/>
                  </a:lnTo>
                  <a:lnTo>
                    <a:pt x="24" y="4"/>
                  </a:lnTo>
                  <a:lnTo>
                    <a:pt x="14" y="7"/>
                  </a:lnTo>
                  <a:lnTo>
                    <a:pt x="4" y="8"/>
                  </a:lnTo>
                  <a:lnTo>
                    <a:pt x="4" y="8"/>
                  </a:lnTo>
                  <a:lnTo>
                    <a:pt x="3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2" y="9"/>
                  </a:lnTo>
                  <a:lnTo>
                    <a:pt x="0" y="9"/>
                  </a:lnTo>
                  <a:lnTo>
                    <a:pt x="2" y="16"/>
                  </a:lnTo>
                  <a:lnTo>
                    <a:pt x="4" y="25"/>
                  </a:lnTo>
                  <a:lnTo>
                    <a:pt x="7" y="32"/>
                  </a:lnTo>
                  <a:lnTo>
                    <a:pt x="13" y="39"/>
                  </a:lnTo>
                  <a:lnTo>
                    <a:pt x="20" y="45"/>
                  </a:lnTo>
                  <a:lnTo>
                    <a:pt x="27" y="47"/>
                  </a:lnTo>
                  <a:lnTo>
                    <a:pt x="35" y="50"/>
                  </a:lnTo>
                  <a:lnTo>
                    <a:pt x="44" y="52"/>
                  </a:lnTo>
                  <a:lnTo>
                    <a:pt x="53" y="50"/>
                  </a:lnTo>
                  <a:lnTo>
                    <a:pt x="62" y="47"/>
                  </a:lnTo>
                  <a:lnTo>
                    <a:pt x="69" y="45"/>
                  </a:lnTo>
                  <a:lnTo>
                    <a:pt x="76" y="39"/>
                  </a:lnTo>
                  <a:lnTo>
                    <a:pt x="80" y="32"/>
                  </a:lnTo>
                  <a:lnTo>
                    <a:pt x="84" y="25"/>
                  </a:lnTo>
                  <a:lnTo>
                    <a:pt x="87" y="16"/>
                  </a:lnTo>
                  <a:lnTo>
                    <a:pt x="89" y="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1" name="Freeform 79"/>
            <p:cNvSpPr>
              <a:spLocks/>
            </p:cNvSpPr>
            <p:nvPr/>
          </p:nvSpPr>
          <p:spPr bwMode="auto">
            <a:xfrm>
              <a:off x="2850" y="2482"/>
              <a:ext cx="19" cy="12"/>
            </a:xfrm>
            <a:custGeom>
              <a:avLst/>
              <a:gdLst>
                <a:gd name="T0" fmla="*/ 43 w 43"/>
                <a:gd name="T1" fmla="*/ 8 h 29"/>
                <a:gd name="T2" fmla="*/ 43 w 43"/>
                <a:gd name="T3" fmla="*/ 2 h 29"/>
                <a:gd name="T4" fmla="*/ 42 w 43"/>
                <a:gd name="T5" fmla="*/ 0 h 29"/>
                <a:gd name="T6" fmla="*/ 36 w 43"/>
                <a:gd name="T7" fmla="*/ 0 h 29"/>
                <a:gd name="T8" fmla="*/ 30 w 43"/>
                <a:gd name="T9" fmla="*/ 1 h 29"/>
                <a:gd name="T10" fmla="*/ 26 w 43"/>
                <a:gd name="T11" fmla="*/ 1 h 29"/>
                <a:gd name="T12" fmla="*/ 21 w 43"/>
                <a:gd name="T13" fmla="*/ 1 h 29"/>
                <a:gd name="T14" fmla="*/ 15 w 43"/>
                <a:gd name="T15" fmla="*/ 2 h 29"/>
                <a:gd name="T16" fmla="*/ 9 w 43"/>
                <a:gd name="T17" fmla="*/ 2 h 29"/>
                <a:gd name="T18" fmla="*/ 5 w 43"/>
                <a:gd name="T19" fmla="*/ 4 h 29"/>
                <a:gd name="T20" fmla="*/ 0 w 43"/>
                <a:gd name="T21" fmla="*/ 5 h 29"/>
                <a:gd name="T22" fmla="*/ 0 w 43"/>
                <a:gd name="T23" fmla="*/ 8 h 29"/>
                <a:gd name="T24" fmla="*/ 0 w 43"/>
                <a:gd name="T25" fmla="*/ 12 h 29"/>
                <a:gd name="T26" fmla="*/ 1 w 43"/>
                <a:gd name="T27" fmla="*/ 16 h 29"/>
                <a:gd name="T28" fmla="*/ 2 w 43"/>
                <a:gd name="T29" fmla="*/ 19 h 29"/>
                <a:gd name="T30" fmla="*/ 5 w 43"/>
                <a:gd name="T31" fmla="*/ 23 h 29"/>
                <a:gd name="T32" fmla="*/ 9 w 43"/>
                <a:gd name="T33" fmla="*/ 26 h 29"/>
                <a:gd name="T34" fmla="*/ 12 w 43"/>
                <a:gd name="T35" fmla="*/ 28 h 29"/>
                <a:gd name="T36" fmla="*/ 16 w 43"/>
                <a:gd name="T37" fmla="*/ 29 h 29"/>
                <a:gd name="T38" fmla="*/ 21 w 43"/>
                <a:gd name="T39" fmla="*/ 29 h 29"/>
                <a:gd name="T40" fmla="*/ 26 w 43"/>
                <a:gd name="T41" fmla="*/ 29 h 29"/>
                <a:gd name="T42" fmla="*/ 29 w 43"/>
                <a:gd name="T43" fmla="*/ 28 h 29"/>
                <a:gd name="T44" fmla="*/ 33 w 43"/>
                <a:gd name="T45" fmla="*/ 26 h 29"/>
                <a:gd name="T46" fmla="*/ 36 w 43"/>
                <a:gd name="T47" fmla="*/ 23 h 29"/>
                <a:gd name="T48" fmla="*/ 39 w 43"/>
                <a:gd name="T49" fmla="*/ 19 h 29"/>
                <a:gd name="T50" fmla="*/ 42 w 43"/>
                <a:gd name="T51" fmla="*/ 16 h 29"/>
                <a:gd name="T52" fmla="*/ 43 w 43"/>
                <a:gd name="T53" fmla="*/ 12 h 29"/>
                <a:gd name="T54" fmla="*/ 43 w 43"/>
                <a:gd name="T55" fmla="*/ 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" h="29">
                  <a:moveTo>
                    <a:pt x="43" y="8"/>
                  </a:moveTo>
                  <a:lnTo>
                    <a:pt x="43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0" y="1"/>
                  </a:lnTo>
                  <a:lnTo>
                    <a:pt x="26" y="1"/>
                  </a:lnTo>
                  <a:lnTo>
                    <a:pt x="21" y="1"/>
                  </a:lnTo>
                  <a:lnTo>
                    <a:pt x="15" y="2"/>
                  </a:lnTo>
                  <a:lnTo>
                    <a:pt x="9" y="2"/>
                  </a:lnTo>
                  <a:lnTo>
                    <a:pt x="5" y="4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2" y="19"/>
                  </a:lnTo>
                  <a:lnTo>
                    <a:pt x="5" y="23"/>
                  </a:lnTo>
                  <a:lnTo>
                    <a:pt x="9" y="26"/>
                  </a:lnTo>
                  <a:lnTo>
                    <a:pt x="12" y="28"/>
                  </a:lnTo>
                  <a:lnTo>
                    <a:pt x="16" y="29"/>
                  </a:lnTo>
                  <a:lnTo>
                    <a:pt x="21" y="29"/>
                  </a:lnTo>
                  <a:lnTo>
                    <a:pt x="26" y="29"/>
                  </a:lnTo>
                  <a:lnTo>
                    <a:pt x="29" y="28"/>
                  </a:lnTo>
                  <a:lnTo>
                    <a:pt x="33" y="26"/>
                  </a:lnTo>
                  <a:lnTo>
                    <a:pt x="36" y="23"/>
                  </a:lnTo>
                  <a:lnTo>
                    <a:pt x="39" y="19"/>
                  </a:lnTo>
                  <a:lnTo>
                    <a:pt x="42" y="16"/>
                  </a:lnTo>
                  <a:lnTo>
                    <a:pt x="43" y="12"/>
                  </a:lnTo>
                  <a:lnTo>
                    <a:pt x="43" y="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2" name="Freeform 80"/>
            <p:cNvSpPr>
              <a:spLocks/>
            </p:cNvSpPr>
            <p:nvPr/>
          </p:nvSpPr>
          <p:spPr bwMode="auto">
            <a:xfrm>
              <a:off x="3334" y="2497"/>
              <a:ext cx="57" cy="120"/>
            </a:xfrm>
            <a:custGeom>
              <a:avLst/>
              <a:gdLst>
                <a:gd name="T0" fmla="*/ 117 w 130"/>
                <a:gd name="T1" fmla="*/ 48 h 284"/>
                <a:gd name="T2" fmla="*/ 124 w 130"/>
                <a:gd name="T3" fmla="*/ 74 h 284"/>
                <a:gd name="T4" fmla="*/ 129 w 130"/>
                <a:gd name="T5" fmla="*/ 104 h 284"/>
                <a:gd name="T6" fmla="*/ 129 w 130"/>
                <a:gd name="T7" fmla="*/ 132 h 284"/>
                <a:gd name="T8" fmla="*/ 124 w 130"/>
                <a:gd name="T9" fmla="*/ 177 h 284"/>
                <a:gd name="T10" fmla="*/ 110 w 130"/>
                <a:gd name="T11" fmla="*/ 233 h 284"/>
                <a:gd name="T12" fmla="*/ 95 w 130"/>
                <a:gd name="T13" fmla="*/ 265 h 284"/>
                <a:gd name="T14" fmla="*/ 95 w 130"/>
                <a:gd name="T15" fmla="*/ 251 h 284"/>
                <a:gd name="T16" fmla="*/ 95 w 130"/>
                <a:gd name="T17" fmla="*/ 236 h 284"/>
                <a:gd name="T18" fmla="*/ 95 w 130"/>
                <a:gd name="T19" fmla="*/ 220 h 284"/>
                <a:gd name="T20" fmla="*/ 95 w 130"/>
                <a:gd name="T21" fmla="*/ 205 h 284"/>
                <a:gd name="T22" fmla="*/ 84 w 130"/>
                <a:gd name="T23" fmla="*/ 192 h 284"/>
                <a:gd name="T24" fmla="*/ 70 w 130"/>
                <a:gd name="T25" fmla="*/ 184 h 284"/>
                <a:gd name="T26" fmla="*/ 53 w 130"/>
                <a:gd name="T27" fmla="*/ 181 h 284"/>
                <a:gd name="T28" fmla="*/ 37 w 130"/>
                <a:gd name="T29" fmla="*/ 188 h 284"/>
                <a:gd name="T30" fmla="*/ 25 w 130"/>
                <a:gd name="T31" fmla="*/ 199 h 284"/>
                <a:gd name="T32" fmla="*/ 19 w 130"/>
                <a:gd name="T33" fmla="*/ 215 h 284"/>
                <a:gd name="T34" fmla="*/ 15 w 130"/>
                <a:gd name="T35" fmla="*/ 232 h 284"/>
                <a:gd name="T36" fmla="*/ 8 w 130"/>
                <a:gd name="T37" fmla="*/ 247 h 284"/>
                <a:gd name="T38" fmla="*/ 0 w 130"/>
                <a:gd name="T39" fmla="*/ 284 h 284"/>
                <a:gd name="T40" fmla="*/ 4 w 130"/>
                <a:gd name="T41" fmla="*/ 253 h 284"/>
                <a:gd name="T42" fmla="*/ 9 w 130"/>
                <a:gd name="T43" fmla="*/ 219 h 284"/>
                <a:gd name="T44" fmla="*/ 12 w 130"/>
                <a:gd name="T45" fmla="*/ 187 h 284"/>
                <a:gd name="T46" fmla="*/ 12 w 130"/>
                <a:gd name="T47" fmla="*/ 154 h 284"/>
                <a:gd name="T48" fmla="*/ 15 w 130"/>
                <a:gd name="T49" fmla="*/ 146 h 284"/>
                <a:gd name="T50" fmla="*/ 16 w 130"/>
                <a:gd name="T51" fmla="*/ 139 h 284"/>
                <a:gd name="T52" fmla="*/ 19 w 130"/>
                <a:gd name="T53" fmla="*/ 131 h 284"/>
                <a:gd name="T54" fmla="*/ 25 w 130"/>
                <a:gd name="T55" fmla="*/ 124 h 284"/>
                <a:gd name="T56" fmla="*/ 22 w 130"/>
                <a:gd name="T57" fmla="*/ 44 h 284"/>
                <a:gd name="T58" fmla="*/ 18 w 130"/>
                <a:gd name="T59" fmla="*/ 38 h 284"/>
                <a:gd name="T60" fmla="*/ 12 w 130"/>
                <a:gd name="T61" fmla="*/ 34 h 284"/>
                <a:gd name="T62" fmla="*/ 9 w 130"/>
                <a:gd name="T63" fmla="*/ 27 h 284"/>
                <a:gd name="T64" fmla="*/ 18 w 130"/>
                <a:gd name="T65" fmla="*/ 20 h 284"/>
                <a:gd name="T66" fmla="*/ 35 w 130"/>
                <a:gd name="T67" fmla="*/ 10 h 284"/>
                <a:gd name="T68" fmla="*/ 53 w 130"/>
                <a:gd name="T69" fmla="*/ 3 h 284"/>
                <a:gd name="T70" fmla="*/ 71 w 130"/>
                <a:gd name="T71" fmla="*/ 0 h 284"/>
                <a:gd name="T72" fmla="*/ 85 w 130"/>
                <a:gd name="T73" fmla="*/ 3 h 284"/>
                <a:gd name="T74" fmla="*/ 95 w 130"/>
                <a:gd name="T75" fmla="*/ 10 h 284"/>
                <a:gd name="T76" fmla="*/ 102 w 130"/>
                <a:gd name="T77" fmla="*/ 20 h 284"/>
                <a:gd name="T78" fmla="*/ 109 w 130"/>
                <a:gd name="T79" fmla="*/ 3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0" h="284">
                  <a:moveTo>
                    <a:pt x="112" y="34"/>
                  </a:moveTo>
                  <a:lnTo>
                    <a:pt x="117" y="48"/>
                  </a:lnTo>
                  <a:lnTo>
                    <a:pt x="122" y="60"/>
                  </a:lnTo>
                  <a:lnTo>
                    <a:pt x="124" y="74"/>
                  </a:lnTo>
                  <a:lnTo>
                    <a:pt x="127" y="89"/>
                  </a:lnTo>
                  <a:lnTo>
                    <a:pt x="129" y="104"/>
                  </a:lnTo>
                  <a:lnTo>
                    <a:pt x="130" y="118"/>
                  </a:lnTo>
                  <a:lnTo>
                    <a:pt x="129" y="132"/>
                  </a:lnTo>
                  <a:lnTo>
                    <a:pt x="129" y="147"/>
                  </a:lnTo>
                  <a:lnTo>
                    <a:pt x="124" y="177"/>
                  </a:lnTo>
                  <a:lnTo>
                    <a:pt x="119" y="205"/>
                  </a:lnTo>
                  <a:lnTo>
                    <a:pt x="110" y="233"/>
                  </a:lnTo>
                  <a:lnTo>
                    <a:pt x="102" y="258"/>
                  </a:lnTo>
                  <a:lnTo>
                    <a:pt x="95" y="265"/>
                  </a:lnTo>
                  <a:lnTo>
                    <a:pt x="95" y="258"/>
                  </a:lnTo>
                  <a:lnTo>
                    <a:pt x="95" y="251"/>
                  </a:lnTo>
                  <a:lnTo>
                    <a:pt x="95" y="243"/>
                  </a:lnTo>
                  <a:lnTo>
                    <a:pt x="95" y="236"/>
                  </a:lnTo>
                  <a:lnTo>
                    <a:pt x="95" y="227"/>
                  </a:lnTo>
                  <a:lnTo>
                    <a:pt x="95" y="220"/>
                  </a:lnTo>
                  <a:lnTo>
                    <a:pt x="95" y="212"/>
                  </a:lnTo>
                  <a:lnTo>
                    <a:pt x="95" y="205"/>
                  </a:lnTo>
                  <a:lnTo>
                    <a:pt x="89" y="198"/>
                  </a:lnTo>
                  <a:lnTo>
                    <a:pt x="84" y="192"/>
                  </a:lnTo>
                  <a:lnTo>
                    <a:pt x="77" y="188"/>
                  </a:lnTo>
                  <a:lnTo>
                    <a:pt x="70" y="184"/>
                  </a:lnTo>
                  <a:lnTo>
                    <a:pt x="61" y="183"/>
                  </a:lnTo>
                  <a:lnTo>
                    <a:pt x="53" y="181"/>
                  </a:lnTo>
                  <a:lnTo>
                    <a:pt x="45" y="184"/>
                  </a:lnTo>
                  <a:lnTo>
                    <a:pt x="37" y="188"/>
                  </a:lnTo>
                  <a:lnTo>
                    <a:pt x="30" y="192"/>
                  </a:lnTo>
                  <a:lnTo>
                    <a:pt x="25" y="199"/>
                  </a:lnTo>
                  <a:lnTo>
                    <a:pt x="21" y="206"/>
                  </a:lnTo>
                  <a:lnTo>
                    <a:pt x="19" y="215"/>
                  </a:lnTo>
                  <a:lnTo>
                    <a:pt x="16" y="223"/>
                  </a:lnTo>
                  <a:lnTo>
                    <a:pt x="15" y="232"/>
                  </a:lnTo>
                  <a:lnTo>
                    <a:pt x="12" y="240"/>
                  </a:lnTo>
                  <a:lnTo>
                    <a:pt x="8" y="247"/>
                  </a:lnTo>
                  <a:lnTo>
                    <a:pt x="8" y="284"/>
                  </a:lnTo>
                  <a:lnTo>
                    <a:pt x="0" y="284"/>
                  </a:lnTo>
                  <a:lnTo>
                    <a:pt x="1" y="268"/>
                  </a:lnTo>
                  <a:lnTo>
                    <a:pt x="4" y="253"/>
                  </a:lnTo>
                  <a:lnTo>
                    <a:pt x="7" y="236"/>
                  </a:lnTo>
                  <a:lnTo>
                    <a:pt x="9" y="219"/>
                  </a:lnTo>
                  <a:lnTo>
                    <a:pt x="11" y="202"/>
                  </a:lnTo>
                  <a:lnTo>
                    <a:pt x="12" y="187"/>
                  </a:lnTo>
                  <a:lnTo>
                    <a:pt x="14" y="170"/>
                  </a:lnTo>
                  <a:lnTo>
                    <a:pt x="12" y="154"/>
                  </a:lnTo>
                  <a:lnTo>
                    <a:pt x="15" y="150"/>
                  </a:lnTo>
                  <a:lnTo>
                    <a:pt x="15" y="146"/>
                  </a:lnTo>
                  <a:lnTo>
                    <a:pt x="16" y="143"/>
                  </a:lnTo>
                  <a:lnTo>
                    <a:pt x="16" y="139"/>
                  </a:lnTo>
                  <a:lnTo>
                    <a:pt x="18" y="135"/>
                  </a:lnTo>
                  <a:lnTo>
                    <a:pt x="19" y="131"/>
                  </a:lnTo>
                  <a:lnTo>
                    <a:pt x="21" y="126"/>
                  </a:lnTo>
                  <a:lnTo>
                    <a:pt x="25" y="124"/>
                  </a:lnTo>
                  <a:lnTo>
                    <a:pt x="22" y="46"/>
                  </a:lnTo>
                  <a:lnTo>
                    <a:pt x="22" y="44"/>
                  </a:lnTo>
                  <a:lnTo>
                    <a:pt x="19" y="41"/>
                  </a:lnTo>
                  <a:lnTo>
                    <a:pt x="18" y="38"/>
                  </a:lnTo>
                  <a:lnTo>
                    <a:pt x="15" y="37"/>
                  </a:lnTo>
                  <a:lnTo>
                    <a:pt x="12" y="34"/>
                  </a:lnTo>
                  <a:lnTo>
                    <a:pt x="11" y="31"/>
                  </a:lnTo>
                  <a:lnTo>
                    <a:pt x="9" y="27"/>
                  </a:lnTo>
                  <a:lnTo>
                    <a:pt x="9" y="24"/>
                  </a:lnTo>
                  <a:lnTo>
                    <a:pt x="18" y="20"/>
                  </a:lnTo>
                  <a:lnTo>
                    <a:pt x="26" y="16"/>
                  </a:lnTo>
                  <a:lnTo>
                    <a:pt x="35" y="10"/>
                  </a:lnTo>
                  <a:lnTo>
                    <a:pt x="43" y="7"/>
                  </a:lnTo>
                  <a:lnTo>
                    <a:pt x="53" y="3"/>
                  </a:lnTo>
                  <a:lnTo>
                    <a:pt x="61" y="2"/>
                  </a:lnTo>
                  <a:lnTo>
                    <a:pt x="71" y="0"/>
                  </a:lnTo>
                  <a:lnTo>
                    <a:pt x="80" y="0"/>
                  </a:lnTo>
                  <a:lnTo>
                    <a:pt x="85" y="3"/>
                  </a:lnTo>
                  <a:lnTo>
                    <a:pt x="91" y="6"/>
                  </a:lnTo>
                  <a:lnTo>
                    <a:pt x="95" y="10"/>
                  </a:lnTo>
                  <a:lnTo>
                    <a:pt x="98" y="16"/>
                  </a:lnTo>
                  <a:lnTo>
                    <a:pt x="102" y="20"/>
                  </a:lnTo>
                  <a:lnTo>
                    <a:pt x="106" y="25"/>
                  </a:lnTo>
                  <a:lnTo>
                    <a:pt x="109" y="30"/>
                  </a:lnTo>
                  <a:lnTo>
                    <a:pt x="112" y="34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3" name="Freeform 81"/>
            <p:cNvSpPr>
              <a:spLocks/>
            </p:cNvSpPr>
            <p:nvPr/>
          </p:nvSpPr>
          <p:spPr bwMode="auto">
            <a:xfrm>
              <a:off x="3294" y="2498"/>
              <a:ext cx="40" cy="39"/>
            </a:xfrm>
            <a:custGeom>
              <a:avLst/>
              <a:gdLst>
                <a:gd name="T0" fmla="*/ 91 w 91"/>
                <a:gd name="T1" fmla="*/ 57 h 91"/>
                <a:gd name="T2" fmla="*/ 91 w 91"/>
                <a:gd name="T3" fmla="*/ 91 h 91"/>
                <a:gd name="T4" fmla="*/ 87 w 91"/>
                <a:gd name="T5" fmla="*/ 86 h 91"/>
                <a:gd name="T6" fmla="*/ 81 w 91"/>
                <a:gd name="T7" fmla="*/ 80 h 91"/>
                <a:gd name="T8" fmla="*/ 76 w 91"/>
                <a:gd name="T9" fmla="*/ 74 h 91"/>
                <a:gd name="T10" fmla="*/ 70 w 91"/>
                <a:gd name="T11" fmla="*/ 70 h 91"/>
                <a:gd name="T12" fmla="*/ 57 w 91"/>
                <a:gd name="T13" fmla="*/ 60 h 91"/>
                <a:gd name="T14" fmla="*/ 43 w 91"/>
                <a:gd name="T15" fmla="*/ 52 h 91"/>
                <a:gd name="T16" fmla="*/ 31 w 91"/>
                <a:gd name="T17" fmla="*/ 43 h 91"/>
                <a:gd name="T18" fmla="*/ 18 w 91"/>
                <a:gd name="T19" fmla="*/ 34 h 91"/>
                <a:gd name="T20" fmla="*/ 12 w 91"/>
                <a:gd name="T21" fmla="*/ 28 h 91"/>
                <a:gd name="T22" fmla="*/ 7 w 91"/>
                <a:gd name="T23" fmla="*/ 22 h 91"/>
                <a:gd name="T24" fmla="*/ 3 w 91"/>
                <a:gd name="T25" fmla="*/ 15 h 91"/>
                <a:gd name="T26" fmla="*/ 0 w 91"/>
                <a:gd name="T27" fmla="*/ 8 h 91"/>
                <a:gd name="T28" fmla="*/ 4 w 91"/>
                <a:gd name="T29" fmla="*/ 6 h 91"/>
                <a:gd name="T30" fmla="*/ 10 w 91"/>
                <a:gd name="T31" fmla="*/ 3 h 91"/>
                <a:gd name="T32" fmla="*/ 17 w 91"/>
                <a:gd name="T33" fmla="*/ 1 h 91"/>
                <a:gd name="T34" fmla="*/ 22 w 91"/>
                <a:gd name="T35" fmla="*/ 0 h 91"/>
                <a:gd name="T36" fmla="*/ 29 w 91"/>
                <a:gd name="T37" fmla="*/ 0 h 91"/>
                <a:gd name="T38" fmla="*/ 35 w 91"/>
                <a:gd name="T39" fmla="*/ 0 h 91"/>
                <a:gd name="T40" fmla="*/ 41 w 91"/>
                <a:gd name="T41" fmla="*/ 1 h 91"/>
                <a:gd name="T42" fmla="*/ 46 w 91"/>
                <a:gd name="T43" fmla="*/ 4 h 91"/>
                <a:gd name="T44" fmla="*/ 53 w 91"/>
                <a:gd name="T45" fmla="*/ 10 h 91"/>
                <a:gd name="T46" fmla="*/ 59 w 91"/>
                <a:gd name="T47" fmla="*/ 15 h 91"/>
                <a:gd name="T48" fmla="*/ 66 w 91"/>
                <a:gd name="T49" fmla="*/ 21 h 91"/>
                <a:gd name="T50" fmla="*/ 73 w 91"/>
                <a:gd name="T51" fmla="*/ 27 h 91"/>
                <a:gd name="T52" fmla="*/ 78 w 91"/>
                <a:gd name="T53" fmla="*/ 34 h 91"/>
                <a:gd name="T54" fmla="*/ 84 w 91"/>
                <a:gd name="T55" fmla="*/ 41 h 91"/>
                <a:gd name="T56" fmla="*/ 88 w 91"/>
                <a:gd name="T57" fmla="*/ 48 h 91"/>
                <a:gd name="T58" fmla="*/ 91 w 91"/>
                <a:gd name="T59" fmla="*/ 5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" h="91">
                  <a:moveTo>
                    <a:pt x="91" y="57"/>
                  </a:moveTo>
                  <a:lnTo>
                    <a:pt x="91" y="91"/>
                  </a:lnTo>
                  <a:lnTo>
                    <a:pt x="87" y="86"/>
                  </a:lnTo>
                  <a:lnTo>
                    <a:pt x="81" y="80"/>
                  </a:lnTo>
                  <a:lnTo>
                    <a:pt x="76" y="74"/>
                  </a:lnTo>
                  <a:lnTo>
                    <a:pt x="70" y="70"/>
                  </a:lnTo>
                  <a:lnTo>
                    <a:pt x="57" y="60"/>
                  </a:lnTo>
                  <a:lnTo>
                    <a:pt x="43" y="52"/>
                  </a:lnTo>
                  <a:lnTo>
                    <a:pt x="31" y="43"/>
                  </a:lnTo>
                  <a:lnTo>
                    <a:pt x="18" y="34"/>
                  </a:lnTo>
                  <a:lnTo>
                    <a:pt x="12" y="28"/>
                  </a:lnTo>
                  <a:lnTo>
                    <a:pt x="7" y="22"/>
                  </a:lnTo>
                  <a:lnTo>
                    <a:pt x="3" y="15"/>
                  </a:lnTo>
                  <a:lnTo>
                    <a:pt x="0" y="8"/>
                  </a:lnTo>
                  <a:lnTo>
                    <a:pt x="4" y="6"/>
                  </a:lnTo>
                  <a:lnTo>
                    <a:pt x="10" y="3"/>
                  </a:lnTo>
                  <a:lnTo>
                    <a:pt x="17" y="1"/>
                  </a:lnTo>
                  <a:lnTo>
                    <a:pt x="22" y="0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41" y="1"/>
                  </a:lnTo>
                  <a:lnTo>
                    <a:pt x="46" y="4"/>
                  </a:lnTo>
                  <a:lnTo>
                    <a:pt x="53" y="10"/>
                  </a:lnTo>
                  <a:lnTo>
                    <a:pt x="59" y="15"/>
                  </a:lnTo>
                  <a:lnTo>
                    <a:pt x="66" y="21"/>
                  </a:lnTo>
                  <a:lnTo>
                    <a:pt x="73" y="27"/>
                  </a:lnTo>
                  <a:lnTo>
                    <a:pt x="78" y="34"/>
                  </a:lnTo>
                  <a:lnTo>
                    <a:pt x="84" y="41"/>
                  </a:lnTo>
                  <a:lnTo>
                    <a:pt x="88" y="48"/>
                  </a:lnTo>
                  <a:lnTo>
                    <a:pt x="91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4" name="Freeform 82"/>
            <p:cNvSpPr>
              <a:spLocks/>
            </p:cNvSpPr>
            <p:nvPr/>
          </p:nvSpPr>
          <p:spPr bwMode="auto">
            <a:xfrm>
              <a:off x="2620" y="2629"/>
              <a:ext cx="91" cy="18"/>
            </a:xfrm>
            <a:custGeom>
              <a:avLst/>
              <a:gdLst>
                <a:gd name="T0" fmla="*/ 0 w 208"/>
                <a:gd name="T1" fmla="*/ 0 h 42"/>
                <a:gd name="T2" fmla="*/ 13 w 208"/>
                <a:gd name="T3" fmla="*/ 6 h 42"/>
                <a:gd name="T4" fmla="*/ 27 w 208"/>
                <a:gd name="T5" fmla="*/ 13 h 42"/>
                <a:gd name="T6" fmla="*/ 42 w 208"/>
                <a:gd name="T7" fmla="*/ 17 h 42"/>
                <a:gd name="T8" fmla="*/ 59 w 208"/>
                <a:gd name="T9" fmla="*/ 22 h 42"/>
                <a:gd name="T10" fmla="*/ 75 w 208"/>
                <a:gd name="T11" fmla="*/ 25 h 42"/>
                <a:gd name="T12" fmla="*/ 91 w 208"/>
                <a:gd name="T13" fmla="*/ 28 h 42"/>
                <a:gd name="T14" fmla="*/ 108 w 208"/>
                <a:gd name="T15" fmla="*/ 31 h 42"/>
                <a:gd name="T16" fmla="*/ 125 w 208"/>
                <a:gd name="T17" fmla="*/ 32 h 42"/>
                <a:gd name="T18" fmla="*/ 142 w 208"/>
                <a:gd name="T19" fmla="*/ 32 h 42"/>
                <a:gd name="T20" fmla="*/ 160 w 208"/>
                <a:gd name="T21" fmla="*/ 32 h 42"/>
                <a:gd name="T22" fmla="*/ 177 w 208"/>
                <a:gd name="T23" fmla="*/ 31 h 42"/>
                <a:gd name="T24" fmla="*/ 194 w 208"/>
                <a:gd name="T25" fmla="*/ 28 h 42"/>
                <a:gd name="T26" fmla="*/ 208 w 208"/>
                <a:gd name="T27" fmla="*/ 27 h 42"/>
                <a:gd name="T28" fmla="*/ 187 w 208"/>
                <a:gd name="T29" fmla="*/ 32 h 42"/>
                <a:gd name="T30" fmla="*/ 164 w 208"/>
                <a:gd name="T31" fmla="*/ 38 h 42"/>
                <a:gd name="T32" fmla="*/ 143 w 208"/>
                <a:gd name="T33" fmla="*/ 41 h 42"/>
                <a:gd name="T34" fmla="*/ 121 w 208"/>
                <a:gd name="T35" fmla="*/ 42 h 42"/>
                <a:gd name="T36" fmla="*/ 98 w 208"/>
                <a:gd name="T37" fmla="*/ 41 h 42"/>
                <a:gd name="T38" fmla="*/ 76 w 208"/>
                <a:gd name="T39" fmla="*/ 37 h 42"/>
                <a:gd name="T40" fmla="*/ 55 w 208"/>
                <a:gd name="T41" fmla="*/ 31 h 42"/>
                <a:gd name="T42" fmla="*/ 34 w 208"/>
                <a:gd name="T43" fmla="*/ 22 h 42"/>
                <a:gd name="T44" fmla="*/ 30 w 208"/>
                <a:gd name="T45" fmla="*/ 20 h 42"/>
                <a:gd name="T46" fmla="*/ 25 w 208"/>
                <a:gd name="T47" fmla="*/ 17 h 42"/>
                <a:gd name="T48" fmla="*/ 21 w 208"/>
                <a:gd name="T49" fmla="*/ 15 h 42"/>
                <a:gd name="T50" fmla="*/ 17 w 208"/>
                <a:gd name="T51" fmla="*/ 13 h 42"/>
                <a:gd name="T52" fmla="*/ 13 w 208"/>
                <a:gd name="T53" fmla="*/ 10 h 42"/>
                <a:gd name="T54" fmla="*/ 9 w 208"/>
                <a:gd name="T55" fmla="*/ 7 h 42"/>
                <a:gd name="T56" fmla="*/ 4 w 208"/>
                <a:gd name="T57" fmla="*/ 4 h 42"/>
                <a:gd name="T58" fmla="*/ 0 w 208"/>
                <a:gd name="T5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8" h="42">
                  <a:moveTo>
                    <a:pt x="0" y="0"/>
                  </a:moveTo>
                  <a:lnTo>
                    <a:pt x="13" y="6"/>
                  </a:lnTo>
                  <a:lnTo>
                    <a:pt x="27" y="13"/>
                  </a:lnTo>
                  <a:lnTo>
                    <a:pt x="42" y="17"/>
                  </a:lnTo>
                  <a:lnTo>
                    <a:pt x="59" y="22"/>
                  </a:lnTo>
                  <a:lnTo>
                    <a:pt x="75" y="25"/>
                  </a:lnTo>
                  <a:lnTo>
                    <a:pt x="91" y="28"/>
                  </a:lnTo>
                  <a:lnTo>
                    <a:pt x="108" y="31"/>
                  </a:lnTo>
                  <a:lnTo>
                    <a:pt x="125" y="32"/>
                  </a:lnTo>
                  <a:lnTo>
                    <a:pt x="142" y="32"/>
                  </a:lnTo>
                  <a:lnTo>
                    <a:pt x="160" y="32"/>
                  </a:lnTo>
                  <a:lnTo>
                    <a:pt x="177" y="31"/>
                  </a:lnTo>
                  <a:lnTo>
                    <a:pt x="194" y="28"/>
                  </a:lnTo>
                  <a:lnTo>
                    <a:pt x="208" y="27"/>
                  </a:lnTo>
                  <a:lnTo>
                    <a:pt x="187" y="32"/>
                  </a:lnTo>
                  <a:lnTo>
                    <a:pt x="164" y="38"/>
                  </a:lnTo>
                  <a:lnTo>
                    <a:pt x="143" y="41"/>
                  </a:lnTo>
                  <a:lnTo>
                    <a:pt x="121" y="42"/>
                  </a:lnTo>
                  <a:lnTo>
                    <a:pt x="98" y="41"/>
                  </a:lnTo>
                  <a:lnTo>
                    <a:pt x="76" y="37"/>
                  </a:lnTo>
                  <a:lnTo>
                    <a:pt x="55" y="31"/>
                  </a:lnTo>
                  <a:lnTo>
                    <a:pt x="34" y="22"/>
                  </a:lnTo>
                  <a:lnTo>
                    <a:pt x="30" y="20"/>
                  </a:lnTo>
                  <a:lnTo>
                    <a:pt x="25" y="17"/>
                  </a:lnTo>
                  <a:lnTo>
                    <a:pt x="21" y="15"/>
                  </a:lnTo>
                  <a:lnTo>
                    <a:pt x="17" y="13"/>
                  </a:lnTo>
                  <a:lnTo>
                    <a:pt x="13" y="10"/>
                  </a:lnTo>
                  <a:lnTo>
                    <a:pt x="9" y="7"/>
                  </a:lnTo>
                  <a:lnTo>
                    <a:pt x="4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5" name="Freeform 83"/>
            <p:cNvSpPr>
              <a:spLocks/>
            </p:cNvSpPr>
            <p:nvPr/>
          </p:nvSpPr>
          <p:spPr bwMode="auto">
            <a:xfrm>
              <a:off x="2593" y="2601"/>
              <a:ext cx="180" cy="41"/>
            </a:xfrm>
            <a:custGeom>
              <a:avLst/>
              <a:gdLst>
                <a:gd name="T0" fmla="*/ 75 w 410"/>
                <a:gd name="T1" fmla="*/ 73 h 99"/>
                <a:gd name="T2" fmla="*/ 104 w 410"/>
                <a:gd name="T3" fmla="*/ 84 h 99"/>
                <a:gd name="T4" fmla="*/ 137 w 410"/>
                <a:gd name="T5" fmla="*/ 92 h 99"/>
                <a:gd name="T6" fmla="*/ 170 w 410"/>
                <a:gd name="T7" fmla="*/ 98 h 99"/>
                <a:gd name="T8" fmla="*/ 204 w 410"/>
                <a:gd name="T9" fmla="*/ 99 h 99"/>
                <a:gd name="T10" fmla="*/ 239 w 410"/>
                <a:gd name="T11" fmla="*/ 98 h 99"/>
                <a:gd name="T12" fmla="*/ 270 w 410"/>
                <a:gd name="T13" fmla="*/ 94 h 99"/>
                <a:gd name="T14" fmla="*/ 284 w 410"/>
                <a:gd name="T15" fmla="*/ 88 h 99"/>
                <a:gd name="T16" fmla="*/ 297 w 410"/>
                <a:gd name="T17" fmla="*/ 82 h 99"/>
                <a:gd name="T18" fmla="*/ 311 w 410"/>
                <a:gd name="T19" fmla="*/ 77 h 99"/>
                <a:gd name="T20" fmla="*/ 323 w 410"/>
                <a:gd name="T21" fmla="*/ 70 h 99"/>
                <a:gd name="T22" fmla="*/ 334 w 410"/>
                <a:gd name="T23" fmla="*/ 63 h 99"/>
                <a:gd name="T24" fmla="*/ 347 w 410"/>
                <a:gd name="T25" fmla="*/ 53 h 99"/>
                <a:gd name="T26" fmla="*/ 358 w 410"/>
                <a:gd name="T27" fmla="*/ 47 h 99"/>
                <a:gd name="T28" fmla="*/ 365 w 410"/>
                <a:gd name="T29" fmla="*/ 47 h 99"/>
                <a:gd name="T30" fmla="*/ 374 w 410"/>
                <a:gd name="T31" fmla="*/ 50 h 99"/>
                <a:gd name="T32" fmla="*/ 388 w 410"/>
                <a:gd name="T33" fmla="*/ 40 h 99"/>
                <a:gd name="T34" fmla="*/ 398 w 410"/>
                <a:gd name="T35" fmla="*/ 29 h 99"/>
                <a:gd name="T36" fmla="*/ 405 w 410"/>
                <a:gd name="T37" fmla="*/ 15 h 99"/>
                <a:gd name="T38" fmla="*/ 410 w 410"/>
                <a:gd name="T39" fmla="*/ 0 h 99"/>
                <a:gd name="T40" fmla="*/ 392 w 410"/>
                <a:gd name="T41" fmla="*/ 15 h 99"/>
                <a:gd name="T42" fmla="*/ 367 w 410"/>
                <a:gd name="T43" fmla="*/ 32 h 99"/>
                <a:gd name="T44" fmla="*/ 340 w 410"/>
                <a:gd name="T45" fmla="*/ 46 h 99"/>
                <a:gd name="T46" fmla="*/ 312 w 410"/>
                <a:gd name="T47" fmla="*/ 59 h 99"/>
                <a:gd name="T48" fmla="*/ 282 w 410"/>
                <a:gd name="T49" fmla="*/ 67 h 99"/>
                <a:gd name="T50" fmla="*/ 252 w 410"/>
                <a:gd name="T51" fmla="*/ 74 h 99"/>
                <a:gd name="T52" fmla="*/ 221 w 410"/>
                <a:gd name="T53" fmla="*/ 77 h 99"/>
                <a:gd name="T54" fmla="*/ 188 w 410"/>
                <a:gd name="T55" fmla="*/ 77 h 99"/>
                <a:gd name="T56" fmla="*/ 156 w 410"/>
                <a:gd name="T57" fmla="*/ 74 h 99"/>
                <a:gd name="T58" fmla="*/ 127 w 410"/>
                <a:gd name="T59" fmla="*/ 67 h 99"/>
                <a:gd name="T60" fmla="*/ 97 w 410"/>
                <a:gd name="T61" fmla="*/ 59 h 99"/>
                <a:gd name="T62" fmla="*/ 69 w 410"/>
                <a:gd name="T63" fmla="*/ 46 h 99"/>
                <a:gd name="T64" fmla="*/ 43 w 410"/>
                <a:gd name="T65" fmla="*/ 32 h 99"/>
                <a:gd name="T66" fmla="*/ 17 w 410"/>
                <a:gd name="T67" fmla="*/ 15 h 99"/>
                <a:gd name="T68" fmla="*/ 0 w 410"/>
                <a:gd name="T69" fmla="*/ 1 h 99"/>
                <a:gd name="T70" fmla="*/ 13 w 410"/>
                <a:gd name="T71" fmla="*/ 21 h 99"/>
                <a:gd name="T72" fmla="*/ 27 w 410"/>
                <a:gd name="T73" fmla="*/ 38 h 99"/>
                <a:gd name="T74" fmla="*/ 44 w 410"/>
                <a:gd name="T75" fmla="*/ 53 h 99"/>
                <a:gd name="T76" fmla="*/ 62 w 410"/>
                <a:gd name="T77" fmla="*/ 6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10" h="99">
                  <a:moveTo>
                    <a:pt x="62" y="67"/>
                  </a:moveTo>
                  <a:lnTo>
                    <a:pt x="75" y="73"/>
                  </a:lnTo>
                  <a:lnTo>
                    <a:pt x="89" y="80"/>
                  </a:lnTo>
                  <a:lnTo>
                    <a:pt x="104" y="84"/>
                  </a:lnTo>
                  <a:lnTo>
                    <a:pt x="121" y="89"/>
                  </a:lnTo>
                  <a:lnTo>
                    <a:pt x="137" y="92"/>
                  </a:lnTo>
                  <a:lnTo>
                    <a:pt x="153" y="95"/>
                  </a:lnTo>
                  <a:lnTo>
                    <a:pt x="170" y="98"/>
                  </a:lnTo>
                  <a:lnTo>
                    <a:pt x="187" y="99"/>
                  </a:lnTo>
                  <a:lnTo>
                    <a:pt x="204" y="99"/>
                  </a:lnTo>
                  <a:lnTo>
                    <a:pt x="222" y="99"/>
                  </a:lnTo>
                  <a:lnTo>
                    <a:pt x="239" y="98"/>
                  </a:lnTo>
                  <a:lnTo>
                    <a:pt x="256" y="95"/>
                  </a:lnTo>
                  <a:lnTo>
                    <a:pt x="270" y="94"/>
                  </a:lnTo>
                  <a:lnTo>
                    <a:pt x="277" y="91"/>
                  </a:lnTo>
                  <a:lnTo>
                    <a:pt x="284" y="88"/>
                  </a:lnTo>
                  <a:lnTo>
                    <a:pt x="291" y="85"/>
                  </a:lnTo>
                  <a:lnTo>
                    <a:pt x="297" y="82"/>
                  </a:lnTo>
                  <a:lnTo>
                    <a:pt x="304" y="80"/>
                  </a:lnTo>
                  <a:lnTo>
                    <a:pt x="311" y="77"/>
                  </a:lnTo>
                  <a:lnTo>
                    <a:pt x="316" y="73"/>
                  </a:lnTo>
                  <a:lnTo>
                    <a:pt x="323" y="70"/>
                  </a:lnTo>
                  <a:lnTo>
                    <a:pt x="329" y="67"/>
                  </a:lnTo>
                  <a:lnTo>
                    <a:pt x="334" y="63"/>
                  </a:lnTo>
                  <a:lnTo>
                    <a:pt x="340" y="59"/>
                  </a:lnTo>
                  <a:lnTo>
                    <a:pt x="347" y="53"/>
                  </a:lnTo>
                  <a:lnTo>
                    <a:pt x="353" y="50"/>
                  </a:lnTo>
                  <a:lnTo>
                    <a:pt x="358" y="47"/>
                  </a:lnTo>
                  <a:lnTo>
                    <a:pt x="362" y="47"/>
                  </a:lnTo>
                  <a:lnTo>
                    <a:pt x="365" y="47"/>
                  </a:lnTo>
                  <a:lnTo>
                    <a:pt x="369" y="49"/>
                  </a:lnTo>
                  <a:lnTo>
                    <a:pt x="374" y="50"/>
                  </a:lnTo>
                  <a:lnTo>
                    <a:pt x="381" y="46"/>
                  </a:lnTo>
                  <a:lnTo>
                    <a:pt x="388" y="40"/>
                  </a:lnTo>
                  <a:lnTo>
                    <a:pt x="393" y="35"/>
                  </a:lnTo>
                  <a:lnTo>
                    <a:pt x="398" y="29"/>
                  </a:lnTo>
                  <a:lnTo>
                    <a:pt x="402" y="22"/>
                  </a:lnTo>
                  <a:lnTo>
                    <a:pt x="405" y="15"/>
                  </a:lnTo>
                  <a:lnTo>
                    <a:pt x="407" y="8"/>
                  </a:lnTo>
                  <a:lnTo>
                    <a:pt x="410" y="0"/>
                  </a:lnTo>
                  <a:lnTo>
                    <a:pt x="403" y="5"/>
                  </a:lnTo>
                  <a:lnTo>
                    <a:pt x="392" y="15"/>
                  </a:lnTo>
                  <a:lnTo>
                    <a:pt x="379" y="24"/>
                  </a:lnTo>
                  <a:lnTo>
                    <a:pt x="367" y="32"/>
                  </a:lnTo>
                  <a:lnTo>
                    <a:pt x="353" y="39"/>
                  </a:lnTo>
                  <a:lnTo>
                    <a:pt x="340" y="46"/>
                  </a:lnTo>
                  <a:lnTo>
                    <a:pt x="326" y="53"/>
                  </a:lnTo>
                  <a:lnTo>
                    <a:pt x="312" y="59"/>
                  </a:lnTo>
                  <a:lnTo>
                    <a:pt x="298" y="63"/>
                  </a:lnTo>
                  <a:lnTo>
                    <a:pt x="282" y="67"/>
                  </a:lnTo>
                  <a:lnTo>
                    <a:pt x="267" y="71"/>
                  </a:lnTo>
                  <a:lnTo>
                    <a:pt x="252" y="74"/>
                  </a:lnTo>
                  <a:lnTo>
                    <a:pt x="236" y="75"/>
                  </a:lnTo>
                  <a:lnTo>
                    <a:pt x="221" y="77"/>
                  </a:lnTo>
                  <a:lnTo>
                    <a:pt x="204" y="77"/>
                  </a:lnTo>
                  <a:lnTo>
                    <a:pt x="188" y="77"/>
                  </a:lnTo>
                  <a:lnTo>
                    <a:pt x="173" y="75"/>
                  </a:lnTo>
                  <a:lnTo>
                    <a:pt x="156" y="74"/>
                  </a:lnTo>
                  <a:lnTo>
                    <a:pt x="142" y="71"/>
                  </a:lnTo>
                  <a:lnTo>
                    <a:pt x="127" y="67"/>
                  </a:lnTo>
                  <a:lnTo>
                    <a:pt x="111" y="63"/>
                  </a:lnTo>
                  <a:lnTo>
                    <a:pt x="97" y="59"/>
                  </a:lnTo>
                  <a:lnTo>
                    <a:pt x="83" y="53"/>
                  </a:lnTo>
                  <a:lnTo>
                    <a:pt x="69" y="46"/>
                  </a:lnTo>
                  <a:lnTo>
                    <a:pt x="55" y="39"/>
                  </a:lnTo>
                  <a:lnTo>
                    <a:pt x="43" y="32"/>
                  </a:lnTo>
                  <a:lnTo>
                    <a:pt x="30" y="24"/>
                  </a:lnTo>
                  <a:lnTo>
                    <a:pt x="17" y="15"/>
                  </a:lnTo>
                  <a:lnTo>
                    <a:pt x="6" y="5"/>
                  </a:lnTo>
                  <a:lnTo>
                    <a:pt x="0" y="1"/>
                  </a:lnTo>
                  <a:lnTo>
                    <a:pt x="6" y="11"/>
                  </a:lnTo>
                  <a:lnTo>
                    <a:pt x="13" y="21"/>
                  </a:lnTo>
                  <a:lnTo>
                    <a:pt x="20" y="29"/>
                  </a:lnTo>
                  <a:lnTo>
                    <a:pt x="27" y="38"/>
                  </a:lnTo>
                  <a:lnTo>
                    <a:pt x="36" y="46"/>
                  </a:lnTo>
                  <a:lnTo>
                    <a:pt x="44" y="53"/>
                  </a:lnTo>
                  <a:lnTo>
                    <a:pt x="52" y="60"/>
                  </a:lnTo>
                  <a:lnTo>
                    <a:pt x="62" y="6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6" name="Freeform 84"/>
            <p:cNvSpPr>
              <a:spLocks/>
            </p:cNvSpPr>
            <p:nvPr/>
          </p:nvSpPr>
          <p:spPr bwMode="auto">
            <a:xfrm>
              <a:off x="2585" y="2580"/>
              <a:ext cx="190" cy="53"/>
            </a:xfrm>
            <a:custGeom>
              <a:avLst/>
              <a:gdLst>
                <a:gd name="T0" fmla="*/ 24 w 432"/>
                <a:gd name="T1" fmla="*/ 53 h 125"/>
                <a:gd name="T2" fmla="*/ 48 w 432"/>
                <a:gd name="T3" fmla="*/ 72 h 125"/>
                <a:gd name="T4" fmla="*/ 73 w 432"/>
                <a:gd name="T5" fmla="*/ 87 h 125"/>
                <a:gd name="T6" fmla="*/ 101 w 432"/>
                <a:gd name="T7" fmla="*/ 101 h 125"/>
                <a:gd name="T8" fmla="*/ 129 w 432"/>
                <a:gd name="T9" fmla="*/ 111 h 125"/>
                <a:gd name="T10" fmla="*/ 160 w 432"/>
                <a:gd name="T11" fmla="*/ 119 h 125"/>
                <a:gd name="T12" fmla="*/ 191 w 432"/>
                <a:gd name="T13" fmla="*/ 123 h 125"/>
                <a:gd name="T14" fmla="*/ 222 w 432"/>
                <a:gd name="T15" fmla="*/ 125 h 125"/>
                <a:gd name="T16" fmla="*/ 254 w 432"/>
                <a:gd name="T17" fmla="*/ 123 h 125"/>
                <a:gd name="T18" fmla="*/ 285 w 432"/>
                <a:gd name="T19" fmla="*/ 119 h 125"/>
                <a:gd name="T20" fmla="*/ 316 w 432"/>
                <a:gd name="T21" fmla="*/ 111 h 125"/>
                <a:gd name="T22" fmla="*/ 344 w 432"/>
                <a:gd name="T23" fmla="*/ 101 h 125"/>
                <a:gd name="T24" fmla="*/ 371 w 432"/>
                <a:gd name="T25" fmla="*/ 87 h 125"/>
                <a:gd name="T26" fmla="*/ 397 w 432"/>
                <a:gd name="T27" fmla="*/ 72 h 125"/>
                <a:gd name="T28" fmla="*/ 421 w 432"/>
                <a:gd name="T29" fmla="*/ 53 h 125"/>
                <a:gd name="T30" fmla="*/ 430 w 432"/>
                <a:gd name="T31" fmla="*/ 43 h 125"/>
                <a:gd name="T32" fmla="*/ 431 w 432"/>
                <a:gd name="T33" fmla="*/ 35 h 125"/>
                <a:gd name="T34" fmla="*/ 431 w 432"/>
                <a:gd name="T35" fmla="*/ 27 h 125"/>
                <a:gd name="T36" fmla="*/ 432 w 432"/>
                <a:gd name="T37" fmla="*/ 17 h 125"/>
                <a:gd name="T38" fmla="*/ 427 w 432"/>
                <a:gd name="T39" fmla="*/ 18 h 125"/>
                <a:gd name="T40" fmla="*/ 385 w 432"/>
                <a:gd name="T41" fmla="*/ 53 h 125"/>
                <a:gd name="T42" fmla="*/ 336 w 432"/>
                <a:gd name="T43" fmla="*/ 80 h 125"/>
                <a:gd name="T44" fmla="*/ 309 w 432"/>
                <a:gd name="T45" fmla="*/ 90 h 125"/>
                <a:gd name="T46" fmla="*/ 281 w 432"/>
                <a:gd name="T47" fmla="*/ 97 h 125"/>
                <a:gd name="T48" fmla="*/ 251 w 432"/>
                <a:gd name="T49" fmla="*/ 101 h 125"/>
                <a:gd name="T50" fmla="*/ 222 w 432"/>
                <a:gd name="T51" fmla="*/ 102 h 125"/>
                <a:gd name="T52" fmla="*/ 192 w 432"/>
                <a:gd name="T53" fmla="*/ 101 h 125"/>
                <a:gd name="T54" fmla="*/ 164 w 432"/>
                <a:gd name="T55" fmla="*/ 97 h 125"/>
                <a:gd name="T56" fmla="*/ 136 w 432"/>
                <a:gd name="T57" fmla="*/ 90 h 125"/>
                <a:gd name="T58" fmla="*/ 110 w 432"/>
                <a:gd name="T59" fmla="*/ 80 h 125"/>
                <a:gd name="T60" fmla="*/ 61 w 432"/>
                <a:gd name="T61" fmla="*/ 53 h 125"/>
                <a:gd name="T62" fmla="*/ 17 w 432"/>
                <a:gd name="T63" fmla="*/ 18 h 125"/>
                <a:gd name="T64" fmla="*/ 2 w 432"/>
                <a:gd name="T65" fmla="*/ 6 h 125"/>
                <a:gd name="T66" fmla="*/ 6 w 432"/>
                <a:gd name="T67" fmla="*/ 20 h 125"/>
                <a:gd name="T68" fmla="*/ 10 w 432"/>
                <a:gd name="T69" fmla="*/ 31 h 125"/>
                <a:gd name="T70" fmla="*/ 16 w 432"/>
                <a:gd name="T71" fmla="*/ 43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32" h="125">
                  <a:moveTo>
                    <a:pt x="18" y="49"/>
                  </a:moveTo>
                  <a:lnTo>
                    <a:pt x="24" y="53"/>
                  </a:lnTo>
                  <a:lnTo>
                    <a:pt x="35" y="63"/>
                  </a:lnTo>
                  <a:lnTo>
                    <a:pt x="48" y="72"/>
                  </a:lnTo>
                  <a:lnTo>
                    <a:pt x="61" y="80"/>
                  </a:lnTo>
                  <a:lnTo>
                    <a:pt x="73" y="87"/>
                  </a:lnTo>
                  <a:lnTo>
                    <a:pt x="87" y="94"/>
                  </a:lnTo>
                  <a:lnTo>
                    <a:pt x="101" y="101"/>
                  </a:lnTo>
                  <a:lnTo>
                    <a:pt x="115" y="107"/>
                  </a:lnTo>
                  <a:lnTo>
                    <a:pt x="129" y="111"/>
                  </a:lnTo>
                  <a:lnTo>
                    <a:pt x="145" y="115"/>
                  </a:lnTo>
                  <a:lnTo>
                    <a:pt x="160" y="119"/>
                  </a:lnTo>
                  <a:lnTo>
                    <a:pt x="174" y="122"/>
                  </a:lnTo>
                  <a:lnTo>
                    <a:pt x="191" y="123"/>
                  </a:lnTo>
                  <a:lnTo>
                    <a:pt x="206" y="125"/>
                  </a:lnTo>
                  <a:lnTo>
                    <a:pt x="222" y="125"/>
                  </a:lnTo>
                  <a:lnTo>
                    <a:pt x="239" y="125"/>
                  </a:lnTo>
                  <a:lnTo>
                    <a:pt x="254" y="123"/>
                  </a:lnTo>
                  <a:lnTo>
                    <a:pt x="270" y="122"/>
                  </a:lnTo>
                  <a:lnTo>
                    <a:pt x="285" y="119"/>
                  </a:lnTo>
                  <a:lnTo>
                    <a:pt x="300" y="115"/>
                  </a:lnTo>
                  <a:lnTo>
                    <a:pt x="316" y="111"/>
                  </a:lnTo>
                  <a:lnTo>
                    <a:pt x="330" y="107"/>
                  </a:lnTo>
                  <a:lnTo>
                    <a:pt x="344" y="101"/>
                  </a:lnTo>
                  <a:lnTo>
                    <a:pt x="358" y="94"/>
                  </a:lnTo>
                  <a:lnTo>
                    <a:pt x="371" y="87"/>
                  </a:lnTo>
                  <a:lnTo>
                    <a:pt x="385" y="80"/>
                  </a:lnTo>
                  <a:lnTo>
                    <a:pt x="397" y="72"/>
                  </a:lnTo>
                  <a:lnTo>
                    <a:pt x="410" y="63"/>
                  </a:lnTo>
                  <a:lnTo>
                    <a:pt x="421" y="53"/>
                  </a:lnTo>
                  <a:lnTo>
                    <a:pt x="428" y="48"/>
                  </a:lnTo>
                  <a:lnTo>
                    <a:pt x="430" y="43"/>
                  </a:lnTo>
                  <a:lnTo>
                    <a:pt x="430" y="39"/>
                  </a:lnTo>
                  <a:lnTo>
                    <a:pt x="431" y="35"/>
                  </a:lnTo>
                  <a:lnTo>
                    <a:pt x="431" y="31"/>
                  </a:lnTo>
                  <a:lnTo>
                    <a:pt x="431" y="27"/>
                  </a:lnTo>
                  <a:lnTo>
                    <a:pt x="432" y="22"/>
                  </a:lnTo>
                  <a:lnTo>
                    <a:pt x="432" y="17"/>
                  </a:lnTo>
                  <a:lnTo>
                    <a:pt x="432" y="13"/>
                  </a:lnTo>
                  <a:lnTo>
                    <a:pt x="427" y="18"/>
                  </a:lnTo>
                  <a:lnTo>
                    <a:pt x="407" y="36"/>
                  </a:lnTo>
                  <a:lnTo>
                    <a:pt x="385" y="53"/>
                  </a:lnTo>
                  <a:lnTo>
                    <a:pt x="361" y="67"/>
                  </a:lnTo>
                  <a:lnTo>
                    <a:pt x="336" y="80"/>
                  </a:lnTo>
                  <a:lnTo>
                    <a:pt x="322" y="86"/>
                  </a:lnTo>
                  <a:lnTo>
                    <a:pt x="309" y="90"/>
                  </a:lnTo>
                  <a:lnTo>
                    <a:pt x="295" y="94"/>
                  </a:lnTo>
                  <a:lnTo>
                    <a:pt x="281" y="97"/>
                  </a:lnTo>
                  <a:lnTo>
                    <a:pt x="267" y="100"/>
                  </a:lnTo>
                  <a:lnTo>
                    <a:pt x="251" y="101"/>
                  </a:lnTo>
                  <a:lnTo>
                    <a:pt x="237" y="102"/>
                  </a:lnTo>
                  <a:lnTo>
                    <a:pt x="222" y="102"/>
                  </a:lnTo>
                  <a:lnTo>
                    <a:pt x="208" y="102"/>
                  </a:lnTo>
                  <a:lnTo>
                    <a:pt x="192" y="101"/>
                  </a:lnTo>
                  <a:lnTo>
                    <a:pt x="178" y="100"/>
                  </a:lnTo>
                  <a:lnTo>
                    <a:pt x="164" y="97"/>
                  </a:lnTo>
                  <a:lnTo>
                    <a:pt x="150" y="94"/>
                  </a:lnTo>
                  <a:lnTo>
                    <a:pt x="136" y="90"/>
                  </a:lnTo>
                  <a:lnTo>
                    <a:pt x="122" y="86"/>
                  </a:lnTo>
                  <a:lnTo>
                    <a:pt x="110" y="80"/>
                  </a:lnTo>
                  <a:lnTo>
                    <a:pt x="84" y="67"/>
                  </a:lnTo>
                  <a:lnTo>
                    <a:pt x="61" y="53"/>
                  </a:lnTo>
                  <a:lnTo>
                    <a:pt x="38" y="36"/>
                  </a:lnTo>
                  <a:lnTo>
                    <a:pt x="17" y="18"/>
                  </a:lnTo>
                  <a:lnTo>
                    <a:pt x="0" y="0"/>
                  </a:lnTo>
                  <a:lnTo>
                    <a:pt x="2" y="6"/>
                  </a:lnTo>
                  <a:lnTo>
                    <a:pt x="3" y="13"/>
                  </a:lnTo>
                  <a:lnTo>
                    <a:pt x="6" y="20"/>
                  </a:lnTo>
                  <a:lnTo>
                    <a:pt x="7" y="25"/>
                  </a:lnTo>
                  <a:lnTo>
                    <a:pt x="10" y="31"/>
                  </a:lnTo>
                  <a:lnTo>
                    <a:pt x="13" y="38"/>
                  </a:lnTo>
                  <a:lnTo>
                    <a:pt x="16" y="43"/>
                  </a:lnTo>
                  <a:lnTo>
                    <a:pt x="18" y="4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7" name="Freeform 85"/>
            <p:cNvSpPr>
              <a:spLocks/>
            </p:cNvSpPr>
            <p:nvPr/>
          </p:nvSpPr>
          <p:spPr bwMode="auto">
            <a:xfrm>
              <a:off x="2584" y="2567"/>
              <a:ext cx="191" cy="57"/>
            </a:xfrm>
            <a:custGeom>
              <a:avLst/>
              <a:gdLst>
                <a:gd name="T0" fmla="*/ 18 w 433"/>
                <a:gd name="T1" fmla="*/ 50 h 134"/>
                <a:gd name="T2" fmla="*/ 62 w 433"/>
                <a:gd name="T3" fmla="*/ 85 h 134"/>
                <a:gd name="T4" fmla="*/ 111 w 433"/>
                <a:gd name="T5" fmla="*/ 112 h 134"/>
                <a:gd name="T6" fmla="*/ 137 w 433"/>
                <a:gd name="T7" fmla="*/ 122 h 134"/>
                <a:gd name="T8" fmla="*/ 165 w 433"/>
                <a:gd name="T9" fmla="*/ 129 h 134"/>
                <a:gd name="T10" fmla="*/ 193 w 433"/>
                <a:gd name="T11" fmla="*/ 133 h 134"/>
                <a:gd name="T12" fmla="*/ 223 w 433"/>
                <a:gd name="T13" fmla="*/ 134 h 134"/>
                <a:gd name="T14" fmla="*/ 252 w 433"/>
                <a:gd name="T15" fmla="*/ 133 h 134"/>
                <a:gd name="T16" fmla="*/ 282 w 433"/>
                <a:gd name="T17" fmla="*/ 129 h 134"/>
                <a:gd name="T18" fmla="*/ 310 w 433"/>
                <a:gd name="T19" fmla="*/ 122 h 134"/>
                <a:gd name="T20" fmla="*/ 337 w 433"/>
                <a:gd name="T21" fmla="*/ 112 h 134"/>
                <a:gd name="T22" fmla="*/ 386 w 433"/>
                <a:gd name="T23" fmla="*/ 85 h 134"/>
                <a:gd name="T24" fmla="*/ 428 w 433"/>
                <a:gd name="T25" fmla="*/ 50 h 134"/>
                <a:gd name="T26" fmla="*/ 433 w 433"/>
                <a:gd name="T27" fmla="*/ 40 h 134"/>
                <a:gd name="T28" fmla="*/ 433 w 433"/>
                <a:gd name="T29" fmla="*/ 32 h 134"/>
                <a:gd name="T30" fmla="*/ 433 w 433"/>
                <a:gd name="T31" fmla="*/ 25 h 134"/>
                <a:gd name="T32" fmla="*/ 432 w 433"/>
                <a:gd name="T33" fmla="*/ 17 h 134"/>
                <a:gd name="T34" fmla="*/ 431 w 433"/>
                <a:gd name="T35" fmla="*/ 15 h 134"/>
                <a:gd name="T36" fmla="*/ 394 w 433"/>
                <a:gd name="T37" fmla="*/ 52 h 134"/>
                <a:gd name="T38" fmla="*/ 351 w 433"/>
                <a:gd name="T39" fmla="*/ 80 h 134"/>
                <a:gd name="T40" fmla="*/ 303 w 433"/>
                <a:gd name="T41" fmla="*/ 101 h 134"/>
                <a:gd name="T42" fmla="*/ 251 w 433"/>
                <a:gd name="T43" fmla="*/ 112 h 134"/>
                <a:gd name="T44" fmla="*/ 196 w 433"/>
                <a:gd name="T45" fmla="*/ 112 h 134"/>
                <a:gd name="T46" fmla="*/ 144 w 433"/>
                <a:gd name="T47" fmla="*/ 101 h 134"/>
                <a:gd name="T48" fmla="*/ 95 w 433"/>
                <a:gd name="T49" fmla="*/ 80 h 134"/>
                <a:gd name="T50" fmla="*/ 53 w 433"/>
                <a:gd name="T51" fmla="*/ 52 h 134"/>
                <a:gd name="T52" fmla="*/ 17 w 433"/>
                <a:gd name="T53" fmla="*/ 15 h 134"/>
                <a:gd name="T54" fmla="*/ 5 w 433"/>
                <a:gd name="T55" fmla="*/ 1 h 134"/>
                <a:gd name="T56" fmla="*/ 4 w 433"/>
                <a:gd name="T57" fmla="*/ 5 h 134"/>
                <a:gd name="T58" fmla="*/ 3 w 433"/>
                <a:gd name="T59" fmla="*/ 8 h 134"/>
                <a:gd name="T60" fmla="*/ 1 w 433"/>
                <a:gd name="T61" fmla="*/ 12 h 134"/>
                <a:gd name="T62" fmla="*/ 0 w 433"/>
                <a:gd name="T63" fmla="*/ 15 h 134"/>
                <a:gd name="T64" fmla="*/ 0 w 433"/>
                <a:gd name="T65" fmla="*/ 21 h 134"/>
                <a:gd name="T66" fmla="*/ 1 w 433"/>
                <a:gd name="T67" fmla="*/ 25 h 134"/>
                <a:gd name="T68" fmla="*/ 1 w 433"/>
                <a:gd name="T69" fmla="*/ 29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33" h="134">
                  <a:moveTo>
                    <a:pt x="1" y="32"/>
                  </a:moveTo>
                  <a:lnTo>
                    <a:pt x="18" y="50"/>
                  </a:lnTo>
                  <a:lnTo>
                    <a:pt x="39" y="68"/>
                  </a:lnTo>
                  <a:lnTo>
                    <a:pt x="62" y="85"/>
                  </a:lnTo>
                  <a:lnTo>
                    <a:pt x="85" y="99"/>
                  </a:lnTo>
                  <a:lnTo>
                    <a:pt x="111" y="112"/>
                  </a:lnTo>
                  <a:lnTo>
                    <a:pt x="123" y="118"/>
                  </a:lnTo>
                  <a:lnTo>
                    <a:pt x="137" y="122"/>
                  </a:lnTo>
                  <a:lnTo>
                    <a:pt x="151" y="126"/>
                  </a:lnTo>
                  <a:lnTo>
                    <a:pt x="165" y="129"/>
                  </a:lnTo>
                  <a:lnTo>
                    <a:pt x="179" y="132"/>
                  </a:lnTo>
                  <a:lnTo>
                    <a:pt x="193" y="133"/>
                  </a:lnTo>
                  <a:lnTo>
                    <a:pt x="209" y="134"/>
                  </a:lnTo>
                  <a:lnTo>
                    <a:pt x="223" y="134"/>
                  </a:lnTo>
                  <a:lnTo>
                    <a:pt x="238" y="134"/>
                  </a:lnTo>
                  <a:lnTo>
                    <a:pt x="252" y="133"/>
                  </a:lnTo>
                  <a:lnTo>
                    <a:pt x="268" y="132"/>
                  </a:lnTo>
                  <a:lnTo>
                    <a:pt x="282" y="129"/>
                  </a:lnTo>
                  <a:lnTo>
                    <a:pt x="296" y="126"/>
                  </a:lnTo>
                  <a:lnTo>
                    <a:pt x="310" y="122"/>
                  </a:lnTo>
                  <a:lnTo>
                    <a:pt x="323" y="118"/>
                  </a:lnTo>
                  <a:lnTo>
                    <a:pt x="337" y="112"/>
                  </a:lnTo>
                  <a:lnTo>
                    <a:pt x="362" y="99"/>
                  </a:lnTo>
                  <a:lnTo>
                    <a:pt x="386" y="85"/>
                  </a:lnTo>
                  <a:lnTo>
                    <a:pt x="408" y="68"/>
                  </a:lnTo>
                  <a:lnTo>
                    <a:pt x="428" y="50"/>
                  </a:lnTo>
                  <a:lnTo>
                    <a:pt x="433" y="45"/>
                  </a:lnTo>
                  <a:lnTo>
                    <a:pt x="433" y="40"/>
                  </a:lnTo>
                  <a:lnTo>
                    <a:pt x="433" y="36"/>
                  </a:lnTo>
                  <a:lnTo>
                    <a:pt x="433" y="32"/>
                  </a:lnTo>
                  <a:lnTo>
                    <a:pt x="433" y="29"/>
                  </a:lnTo>
                  <a:lnTo>
                    <a:pt x="433" y="25"/>
                  </a:lnTo>
                  <a:lnTo>
                    <a:pt x="433" y="21"/>
                  </a:lnTo>
                  <a:lnTo>
                    <a:pt x="432" y="17"/>
                  </a:lnTo>
                  <a:lnTo>
                    <a:pt x="432" y="12"/>
                  </a:lnTo>
                  <a:lnTo>
                    <a:pt x="431" y="15"/>
                  </a:lnTo>
                  <a:lnTo>
                    <a:pt x="412" y="35"/>
                  </a:lnTo>
                  <a:lnTo>
                    <a:pt x="394" y="52"/>
                  </a:lnTo>
                  <a:lnTo>
                    <a:pt x="373" y="67"/>
                  </a:lnTo>
                  <a:lnTo>
                    <a:pt x="351" y="80"/>
                  </a:lnTo>
                  <a:lnTo>
                    <a:pt x="328" y="91"/>
                  </a:lnTo>
                  <a:lnTo>
                    <a:pt x="303" y="101"/>
                  </a:lnTo>
                  <a:lnTo>
                    <a:pt x="278" y="108"/>
                  </a:lnTo>
                  <a:lnTo>
                    <a:pt x="251" y="112"/>
                  </a:lnTo>
                  <a:lnTo>
                    <a:pt x="223" y="112"/>
                  </a:lnTo>
                  <a:lnTo>
                    <a:pt x="196" y="112"/>
                  </a:lnTo>
                  <a:lnTo>
                    <a:pt x="170" y="108"/>
                  </a:lnTo>
                  <a:lnTo>
                    <a:pt x="144" y="101"/>
                  </a:lnTo>
                  <a:lnTo>
                    <a:pt x="119" y="91"/>
                  </a:lnTo>
                  <a:lnTo>
                    <a:pt x="95" y="80"/>
                  </a:lnTo>
                  <a:lnTo>
                    <a:pt x="74" y="67"/>
                  </a:lnTo>
                  <a:lnTo>
                    <a:pt x="53" y="52"/>
                  </a:lnTo>
                  <a:lnTo>
                    <a:pt x="35" y="35"/>
                  </a:lnTo>
                  <a:lnTo>
                    <a:pt x="17" y="15"/>
                  </a:lnTo>
                  <a:lnTo>
                    <a:pt x="5" y="0"/>
                  </a:lnTo>
                  <a:lnTo>
                    <a:pt x="5" y="1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7"/>
                  </a:lnTo>
                  <a:lnTo>
                    <a:pt x="3" y="8"/>
                  </a:lnTo>
                  <a:lnTo>
                    <a:pt x="3" y="11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5"/>
                  </a:lnTo>
                  <a:lnTo>
                    <a:pt x="0" y="18"/>
                  </a:lnTo>
                  <a:lnTo>
                    <a:pt x="0" y="21"/>
                  </a:lnTo>
                  <a:lnTo>
                    <a:pt x="1" y="22"/>
                  </a:lnTo>
                  <a:lnTo>
                    <a:pt x="1" y="25"/>
                  </a:lnTo>
                  <a:lnTo>
                    <a:pt x="1" y="28"/>
                  </a:lnTo>
                  <a:lnTo>
                    <a:pt x="1" y="29"/>
                  </a:lnTo>
                  <a:lnTo>
                    <a:pt x="1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8" name="Freeform 86"/>
            <p:cNvSpPr>
              <a:spLocks/>
            </p:cNvSpPr>
            <p:nvPr/>
          </p:nvSpPr>
          <p:spPr bwMode="auto">
            <a:xfrm>
              <a:off x="2587" y="2554"/>
              <a:ext cx="187" cy="60"/>
            </a:xfrm>
            <a:custGeom>
              <a:avLst/>
              <a:gdLst>
                <a:gd name="T0" fmla="*/ 12 w 427"/>
                <a:gd name="T1" fmla="*/ 45 h 142"/>
                <a:gd name="T2" fmla="*/ 48 w 427"/>
                <a:gd name="T3" fmla="*/ 82 h 142"/>
                <a:gd name="T4" fmla="*/ 90 w 427"/>
                <a:gd name="T5" fmla="*/ 110 h 142"/>
                <a:gd name="T6" fmla="*/ 139 w 427"/>
                <a:gd name="T7" fmla="*/ 131 h 142"/>
                <a:gd name="T8" fmla="*/ 191 w 427"/>
                <a:gd name="T9" fmla="*/ 142 h 142"/>
                <a:gd name="T10" fmla="*/ 246 w 427"/>
                <a:gd name="T11" fmla="*/ 142 h 142"/>
                <a:gd name="T12" fmla="*/ 298 w 427"/>
                <a:gd name="T13" fmla="*/ 131 h 142"/>
                <a:gd name="T14" fmla="*/ 346 w 427"/>
                <a:gd name="T15" fmla="*/ 110 h 142"/>
                <a:gd name="T16" fmla="*/ 389 w 427"/>
                <a:gd name="T17" fmla="*/ 82 h 142"/>
                <a:gd name="T18" fmla="*/ 426 w 427"/>
                <a:gd name="T19" fmla="*/ 45 h 142"/>
                <a:gd name="T20" fmla="*/ 427 w 427"/>
                <a:gd name="T21" fmla="*/ 38 h 142"/>
                <a:gd name="T22" fmla="*/ 426 w 427"/>
                <a:gd name="T23" fmla="*/ 30 h 142"/>
                <a:gd name="T24" fmla="*/ 426 w 427"/>
                <a:gd name="T25" fmla="*/ 20 h 142"/>
                <a:gd name="T26" fmla="*/ 424 w 427"/>
                <a:gd name="T27" fmla="*/ 11 h 142"/>
                <a:gd name="T28" fmla="*/ 421 w 427"/>
                <a:gd name="T29" fmla="*/ 13 h 142"/>
                <a:gd name="T30" fmla="*/ 392 w 427"/>
                <a:gd name="T31" fmla="*/ 48 h 142"/>
                <a:gd name="T32" fmla="*/ 355 w 427"/>
                <a:gd name="T33" fmla="*/ 79 h 142"/>
                <a:gd name="T34" fmla="*/ 313 w 427"/>
                <a:gd name="T35" fmla="*/ 101 h 142"/>
                <a:gd name="T36" fmla="*/ 268 w 427"/>
                <a:gd name="T37" fmla="*/ 115 h 142"/>
                <a:gd name="T38" fmla="*/ 218 w 427"/>
                <a:gd name="T39" fmla="*/ 121 h 142"/>
                <a:gd name="T40" fmla="*/ 169 w 427"/>
                <a:gd name="T41" fmla="*/ 115 h 142"/>
                <a:gd name="T42" fmla="*/ 122 w 427"/>
                <a:gd name="T43" fmla="*/ 101 h 142"/>
                <a:gd name="T44" fmla="*/ 82 w 427"/>
                <a:gd name="T45" fmla="*/ 79 h 142"/>
                <a:gd name="T46" fmla="*/ 45 w 427"/>
                <a:gd name="T47" fmla="*/ 48 h 142"/>
                <a:gd name="T48" fmla="*/ 14 w 427"/>
                <a:gd name="T49" fmla="*/ 13 h 142"/>
                <a:gd name="T50" fmla="*/ 7 w 427"/>
                <a:gd name="T51" fmla="*/ 2 h 142"/>
                <a:gd name="T52" fmla="*/ 5 w 427"/>
                <a:gd name="T53" fmla="*/ 4 h 142"/>
                <a:gd name="T54" fmla="*/ 3 w 427"/>
                <a:gd name="T55" fmla="*/ 7 h 142"/>
                <a:gd name="T56" fmla="*/ 2 w 427"/>
                <a:gd name="T57" fmla="*/ 10 h 142"/>
                <a:gd name="T58" fmla="*/ 2 w 427"/>
                <a:gd name="T59" fmla="*/ 14 h 142"/>
                <a:gd name="T60" fmla="*/ 2 w 427"/>
                <a:gd name="T61" fmla="*/ 18 h 142"/>
                <a:gd name="T62" fmla="*/ 2 w 427"/>
                <a:gd name="T63" fmla="*/ 23 h 142"/>
                <a:gd name="T64" fmla="*/ 0 w 427"/>
                <a:gd name="T65" fmla="*/ 2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7" h="142">
                  <a:moveTo>
                    <a:pt x="0" y="30"/>
                  </a:moveTo>
                  <a:lnTo>
                    <a:pt x="12" y="45"/>
                  </a:lnTo>
                  <a:lnTo>
                    <a:pt x="30" y="65"/>
                  </a:lnTo>
                  <a:lnTo>
                    <a:pt x="48" y="82"/>
                  </a:lnTo>
                  <a:lnTo>
                    <a:pt x="69" y="97"/>
                  </a:lnTo>
                  <a:lnTo>
                    <a:pt x="90" y="110"/>
                  </a:lnTo>
                  <a:lnTo>
                    <a:pt x="114" y="121"/>
                  </a:lnTo>
                  <a:lnTo>
                    <a:pt x="139" y="131"/>
                  </a:lnTo>
                  <a:lnTo>
                    <a:pt x="165" y="138"/>
                  </a:lnTo>
                  <a:lnTo>
                    <a:pt x="191" y="142"/>
                  </a:lnTo>
                  <a:lnTo>
                    <a:pt x="218" y="142"/>
                  </a:lnTo>
                  <a:lnTo>
                    <a:pt x="246" y="142"/>
                  </a:lnTo>
                  <a:lnTo>
                    <a:pt x="273" y="138"/>
                  </a:lnTo>
                  <a:lnTo>
                    <a:pt x="298" y="131"/>
                  </a:lnTo>
                  <a:lnTo>
                    <a:pt x="323" y="121"/>
                  </a:lnTo>
                  <a:lnTo>
                    <a:pt x="346" y="110"/>
                  </a:lnTo>
                  <a:lnTo>
                    <a:pt x="368" y="97"/>
                  </a:lnTo>
                  <a:lnTo>
                    <a:pt x="389" y="82"/>
                  </a:lnTo>
                  <a:lnTo>
                    <a:pt x="407" y="65"/>
                  </a:lnTo>
                  <a:lnTo>
                    <a:pt x="426" y="45"/>
                  </a:lnTo>
                  <a:lnTo>
                    <a:pt x="427" y="42"/>
                  </a:lnTo>
                  <a:lnTo>
                    <a:pt x="427" y="38"/>
                  </a:lnTo>
                  <a:lnTo>
                    <a:pt x="427" y="34"/>
                  </a:lnTo>
                  <a:lnTo>
                    <a:pt x="426" y="30"/>
                  </a:lnTo>
                  <a:lnTo>
                    <a:pt x="426" y="24"/>
                  </a:lnTo>
                  <a:lnTo>
                    <a:pt x="426" y="20"/>
                  </a:lnTo>
                  <a:lnTo>
                    <a:pt x="426" y="16"/>
                  </a:lnTo>
                  <a:lnTo>
                    <a:pt x="424" y="11"/>
                  </a:lnTo>
                  <a:lnTo>
                    <a:pt x="424" y="7"/>
                  </a:lnTo>
                  <a:lnTo>
                    <a:pt x="421" y="13"/>
                  </a:lnTo>
                  <a:lnTo>
                    <a:pt x="407" y="31"/>
                  </a:lnTo>
                  <a:lnTo>
                    <a:pt x="392" y="48"/>
                  </a:lnTo>
                  <a:lnTo>
                    <a:pt x="375" y="65"/>
                  </a:lnTo>
                  <a:lnTo>
                    <a:pt x="355" y="79"/>
                  </a:lnTo>
                  <a:lnTo>
                    <a:pt x="336" y="90"/>
                  </a:lnTo>
                  <a:lnTo>
                    <a:pt x="313" y="101"/>
                  </a:lnTo>
                  <a:lnTo>
                    <a:pt x="291" y="110"/>
                  </a:lnTo>
                  <a:lnTo>
                    <a:pt x="268" y="115"/>
                  </a:lnTo>
                  <a:lnTo>
                    <a:pt x="243" y="119"/>
                  </a:lnTo>
                  <a:lnTo>
                    <a:pt x="218" y="121"/>
                  </a:lnTo>
                  <a:lnTo>
                    <a:pt x="193" y="119"/>
                  </a:lnTo>
                  <a:lnTo>
                    <a:pt x="169" y="115"/>
                  </a:lnTo>
                  <a:lnTo>
                    <a:pt x="145" y="110"/>
                  </a:lnTo>
                  <a:lnTo>
                    <a:pt x="122" y="101"/>
                  </a:lnTo>
                  <a:lnTo>
                    <a:pt x="101" y="90"/>
                  </a:lnTo>
                  <a:lnTo>
                    <a:pt x="82" y="79"/>
                  </a:lnTo>
                  <a:lnTo>
                    <a:pt x="62" y="65"/>
                  </a:lnTo>
                  <a:lnTo>
                    <a:pt x="45" y="48"/>
                  </a:lnTo>
                  <a:lnTo>
                    <a:pt x="28" y="31"/>
                  </a:lnTo>
                  <a:lnTo>
                    <a:pt x="14" y="13"/>
                  </a:lnTo>
                  <a:lnTo>
                    <a:pt x="7" y="0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5" y="6"/>
                  </a:lnTo>
                  <a:lnTo>
                    <a:pt x="3" y="7"/>
                  </a:lnTo>
                  <a:lnTo>
                    <a:pt x="3" y="9"/>
                  </a:lnTo>
                  <a:lnTo>
                    <a:pt x="2" y="10"/>
                  </a:lnTo>
                  <a:lnTo>
                    <a:pt x="2" y="11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2" y="21"/>
                  </a:lnTo>
                  <a:lnTo>
                    <a:pt x="2" y="23"/>
                  </a:lnTo>
                  <a:lnTo>
                    <a:pt x="2" y="25"/>
                  </a:lnTo>
                  <a:lnTo>
                    <a:pt x="0" y="28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199" name="Freeform 87"/>
            <p:cNvSpPr>
              <a:spLocks/>
            </p:cNvSpPr>
            <p:nvPr/>
          </p:nvSpPr>
          <p:spPr bwMode="auto">
            <a:xfrm>
              <a:off x="2590" y="2545"/>
              <a:ext cx="183" cy="60"/>
            </a:xfrm>
            <a:custGeom>
              <a:avLst/>
              <a:gdLst>
                <a:gd name="T0" fmla="*/ 7 w 417"/>
                <a:gd name="T1" fmla="*/ 34 h 142"/>
                <a:gd name="T2" fmla="*/ 38 w 417"/>
                <a:gd name="T3" fmla="*/ 69 h 142"/>
                <a:gd name="T4" fmla="*/ 75 w 417"/>
                <a:gd name="T5" fmla="*/ 100 h 142"/>
                <a:gd name="T6" fmla="*/ 115 w 417"/>
                <a:gd name="T7" fmla="*/ 122 h 142"/>
                <a:gd name="T8" fmla="*/ 162 w 417"/>
                <a:gd name="T9" fmla="*/ 136 h 142"/>
                <a:gd name="T10" fmla="*/ 211 w 417"/>
                <a:gd name="T11" fmla="*/ 142 h 142"/>
                <a:gd name="T12" fmla="*/ 261 w 417"/>
                <a:gd name="T13" fmla="*/ 136 h 142"/>
                <a:gd name="T14" fmla="*/ 306 w 417"/>
                <a:gd name="T15" fmla="*/ 122 h 142"/>
                <a:gd name="T16" fmla="*/ 348 w 417"/>
                <a:gd name="T17" fmla="*/ 100 h 142"/>
                <a:gd name="T18" fmla="*/ 385 w 417"/>
                <a:gd name="T19" fmla="*/ 69 h 142"/>
                <a:gd name="T20" fmla="*/ 414 w 417"/>
                <a:gd name="T21" fmla="*/ 34 h 142"/>
                <a:gd name="T22" fmla="*/ 417 w 417"/>
                <a:gd name="T23" fmla="*/ 28 h 142"/>
                <a:gd name="T24" fmla="*/ 417 w 417"/>
                <a:gd name="T25" fmla="*/ 27 h 142"/>
                <a:gd name="T26" fmla="*/ 417 w 417"/>
                <a:gd name="T27" fmla="*/ 24 h 142"/>
                <a:gd name="T28" fmla="*/ 417 w 417"/>
                <a:gd name="T29" fmla="*/ 23 h 142"/>
                <a:gd name="T30" fmla="*/ 416 w 417"/>
                <a:gd name="T31" fmla="*/ 20 h 142"/>
                <a:gd name="T32" fmla="*/ 412 w 417"/>
                <a:gd name="T33" fmla="*/ 17 h 142"/>
                <a:gd name="T34" fmla="*/ 409 w 417"/>
                <a:gd name="T35" fmla="*/ 13 h 142"/>
                <a:gd name="T36" fmla="*/ 406 w 417"/>
                <a:gd name="T37" fmla="*/ 10 h 142"/>
                <a:gd name="T38" fmla="*/ 396 w 417"/>
                <a:gd name="T39" fmla="*/ 21 h 142"/>
                <a:gd name="T40" fmla="*/ 369 w 417"/>
                <a:gd name="T41" fmla="*/ 53 h 142"/>
                <a:gd name="T42" fmla="*/ 336 w 417"/>
                <a:gd name="T43" fmla="*/ 82 h 142"/>
                <a:gd name="T44" fmla="*/ 298 w 417"/>
                <a:gd name="T45" fmla="*/ 101 h 142"/>
                <a:gd name="T46" fmla="*/ 256 w 417"/>
                <a:gd name="T47" fmla="*/ 114 h 142"/>
                <a:gd name="T48" fmla="*/ 211 w 417"/>
                <a:gd name="T49" fmla="*/ 119 h 142"/>
                <a:gd name="T50" fmla="*/ 166 w 417"/>
                <a:gd name="T51" fmla="*/ 114 h 142"/>
                <a:gd name="T52" fmla="*/ 125 w 417"/>
                <a:gd name="T53" fmla="*/ 101 h 142"/>
                <a:gd name="T54" fmla="*/ 87 w 417"/>
                <a:gd name="T55" fmla="*/ 82 h 142"/>
                <a:gd name="T56" fmla="*/ 54 w 417"/>
                <a:gd name="T57" fmla="*/ 53 h 142"/>
                <a:gd name="T58" fmla="*/ 27 w 417"/>
                <a:gd name="T59" fmla="*/ 21 h 142"/>
                <a:gd name="T60" fmla="*/ 14 w 417"/>
                <a:gd name="T61" fmla="*/ 0 h 142"/>
                <a:gd name="T62" fmla="*/ 10 w 417"/>
                <a:gd name="T63" fmla="*/ 4 h 142"/>
                <a:gd name="T64" fmla="*/ 7 w 417"/>
                <a:gd name="T65" fmla="*/ 10 h 142"/>
                <a:gd name="T66" fmla="*/ 3 w 417"/>
                <a:gd name="T67" fmla="*/ 16 h 142"/>
                <a:gd name="T68" fmla="*/ 0 w 417"/>
                <a:gd name="T69" fmla="*/ 21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17" h="142">
                  <a:moveTo>
                    <a:pt x="0" y="21"/>
                  </a:moveTo>
                  <a:lnTo>
                    <a:pt x="7" y="34"/>
                  </a:lnTo>
                  <a:lnTo>
                    <a:pt x="21" y="52"/>
                  </a:lnTo>
                  <a:lnTo>
                    <a:pt x="38" y="69"/>
                  </a:lnTo>
                  <a:lnTo>
                    <a:pt x="55" y="86"/>
                  </a:lnTo>
                  <a:lnTo>
                    <a:pt x="75" y="100"/>
                  </a:lnTo>
                  <a:lnTo>
                    <a:pt x="94" y="111"/>
                  </a:lnTo>
                  <a:lnTo>
                    <a:pt x="115" y="122"/>
                  </a:lnTo>
                  <a:lnTo>
                    <a:pt x="138" y="131"/>
                  </a:lnTo>
                  <a:lnTo>
                    <a:pt x="162" y="136"/>
                  </a:lnTo>
                  <a:lnTo>
                    <a:pt x="186" y="140"/>
                  </a:lnTo>
                  <a:lnTo>
                    <a:pt x="211" y="142"/>
                  </a:lnTo>
                  <a:lnTo>
                    <a:pt x="236" y="140"/>
                  </a:lnTo>
                  <a:lnTo>
                    <a:pt x="261" y="136"/>
                  </a:lnTo>
                  <a:lnTo>
                    <a:pt x="284" y="131"/>
                  </a:lnTo>
                  <a:lnTo>
                    <a:pt x="306" y="122"/>
                  </a:lnTo>
                  <a:lnTo>
                    <a:pt x="329" y="111"/>
                  </a:lnTo>
                  <a:lnTo>
                    <a:pt x="348" y="100"/>
                  </a:lnTo>
                  <a:lnTo>
                    <a:pt x="368" y="86"/>
                  </a:lnTo>
                  <a:lnTo>
                    <a:pt x="385" y="69"/>
                  </a:lnTo>
                  <a:lnTo>
                    <a:pt x="400" y="52"/>
                  </a:lnTo>
                  <a:lnTo>
                    <a:pt x="414" y="34"/>
                  </a:lnTo>
                  <a:lnTo>
                    <a:pt x="417" y="28"/>
                  </a:lnTo>
                  <a:lnTo>
                    <a:pt x="417" y="28"/>
                  </a:lnTo>
                  <a:lnTo>
                    <a:pt x="417" y="27"/>
                  </a:lnTo>
                  <a:lnTo>
                    <a:pt x="417" y="27"/>
                  </a:lnTo>
                  <a:lnTo>
                    <a:pt x="417" y="25"/>
                  </a:lnTo>
                  <a:lnTo>
                    <a:pt x="417" y="24"/>
                  </a:lnTo>
                  <a:lnTo>
                    <a:pt x="417" y="24"/>
                  </a:lnTo>
                  <a:lnTo>
                    <a:pt x="417" y="23"/>
                  </a:lnTo>
                  <a:lnTo>
                    <a:pt x="417" y="21"/>
                  </a:lnTo>
                  <a:lnTo>
                    <a:pt x="416" y="20"/>
                  </a:lnTo>
                  <a:lnTo>
                    <a:pt x="413" y="18"/>
                  </a:lnTo>
                  <a:lnTo>
                    <a:pt x="412" y="17"/>
                  </a:lnTo>
                  <a:lnTo>
                    <a:pt x="410" y="14"/>
                  </a:lnTo>
                  <a:lnTo>
                    <a:pt x="409" y="13"/>
                  </a:lnTo>
                  <a:lnTo>
                    <a:pt x="407" y="11"/>
                  </a:lnTo>
                  <a:lnTo>
                    <a:pt x="406" y="10"/>
                  </a:lnTo>
                  <a:lnTo>
                    <a:pt x="405" y="7"/>
                  </a:lnTo>
                  <a:lnTo>
                    <a:pt x="396" y="21"/>
                  </a:lnTo>
                  <a:lnTo>
                    <a:pt x="383" y="38"/>
                  </a:lnTo>
                  <a:lnTo>
                    <a:pt x="369" y="53"/>
                  </a:lnTo>
                  <a:lnTo>
                    <a:pt x="353" y="68"/>
                  </a:lnTo>
                  <a:lnTo>
                    <a:pt x="336" y="82"/>
                  </a:lnTo>
                  <a:lnTo>
                    <a:pt x="318" y="93"/>
                  </a:lnTo>
                  <a:lnTo>
                    <a:pt x="298" y="101"/>
                  </a:lnTo>
                  <a:lnTo>
                    <a:pt x="278" y="110"/>
                  </a:lnTo>
                  <a:lnTo>
                    <a:pt x="256" y="114"/>
                  </a:lnTo>
                  <a:lnTo>
                    <a:pt x="235" y="118"/>
                  </a:lnTo>
                  <a:lnTo>
                    <a:pt x="211" y="119"/>
                  </a:lnTo>
                  <a:lnTo>
                    <a:pt x="188" y="118"/>
                  </a:lnTo>
                  <a:lnTo>
                    <a:pt x="166" y="114"/>
                  </a:lnTo>
                  <a:lnTo>
                    <a:pt x="145" y="110"/>
                  </a:lnTo>
                  <a:lnTo>
                    <a:pt x="125" y="101"/>
                  </a:lnTo>
                  <a:lnTo>
                    <a:pt x="106" y="93"/>
                  </a:lnTo>
                  <a:lnTo>
                    <a:pt x="87" y="82"/>
                  </a:lnTo>
                  <a:lnTo>
                    <a:pt x="69" y="68"/>
                  </a:lnTo>
                  <a:lnTo>
                    <a:pt x="54" y="53"/>
                  </a:lnTo>
                  <a:lnTo>
                    <a:pt x="40" y="38"/>
                  </a:lnTo>
                  <a:lnTo>
                    <a:pt x="27" y="21"/>
                  </a:lnTo>
                  <a:lnTo>
                    <a:pt x="16" y="3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9" y="7"/>
                  </a:lnTo>
                  <a:lnTo>
                    <a:pt x="7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8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0" name="Freeform 88"/>
            <p:cNvSpPr>
              <a:spLocks/>
            </p:cNvSpPr>
            <p:nvPr/>
          </p:nvSpPr>
          <p:spPr bwMode="auto">
            <a:xfrm>
              <a:off x="2596" y="2537"/>
              <a:ext cx="172" cy="59"/>
            </a:xfrm>
            <a:custGeom>
              <a:avLst/>
              <a:gdLst>
                <a:gd name="T0" fmla="*/ 2 w 391"/>
                <a:gd name="T1" fmla="*/ 22 h 138"/>
                <a:gd name="T2" fmla="*/ 26 w 391"/>
                <a:gd name="T3" fmla="*/ 57 h 138"/>
                <a:gd name="T4" fmla="*/ 55 w 391"/>
                <a:gd name="T5" fmla="*/ 87 h 138"/>
                <a:gd name="T6" fmla="*/ 92 w 391"/>
                <a:gd name="T7" fmla="*/ 112 h 138"/>
                <a:gd name="T8" fmla="*/ 131 w 391"/>
                <a:gd name="T9" fmla="*/ 129 h 138"/>
                <a:gd name="T10" fmla="*/ 174 w 391"/>
                <a:gd name="T11" fmla="*/ 137 h 138"/>
                <a:gd name="T12" fmla="*/ 221 w 391"/>
                <a:gd name="T13" fmla="*/ 137 h 138"/>
                <a:gd name="T14" fmla="*/ 264 w 391"/>
                <a:gd name="T15" fmla="*/ 129 h 138"/>
                <a:gd name="T16" fmla="*/ 304 w 391"/>
                <a:gd name="T17" fmla="*/ 112 h 138"/>
                <a:gd name="T18" fmla="*/ 339 w 391"/>
                <a:gd name="T19" fmla="*/ 87 h 138"/>
                <a:gd name="T20" fmla="*/ 369 w 391"/>
                <a:gd name="T21" fmla="*/ 57 h 138"/>
                <a:gd name="T22" fmla="*/ 391 w 391"/>
                <a:gd name="T23" fmla="*/ 26 h 138"/>
                <a:gd name="T24" fmla="*/ 386 w 391"/>
                <a:gd name="T25" fmla="*/ 22 h 138"/>
                <a:gd name="T26" fmla="*/ 384 w 391"/>
                <a:gd name="T27" fmla="*/ 16 h 138"/>
                <a:gd name="T28" fmla="*/ 379 w 391"/>
                <a:gd name="T29" fmla="*/ 12 h 138"/>
                <a:gd name="T30" fmla="*/ 375 w 391"/>
                <a:gd name="T31" fmla="*/ 8 h 138"/>
                <a:gd name="T32" fmla="*/ 364 w 391"/>
                <a:gd name="T33" fmla="*/ 28 h 138"/>
                <a:gd name="T34" fmla="*/ 340 w 391"/>
                <a:gd name="T35" fmla="*/ 57 h 138"/>
                <a:gd name="T36" fmla="*/ 309 w 391"/>
                <a:gd name="T37" fmla="*/ 81 h 138"/>
                <a:gd name="T38" fmla="*/ 275 w 391"/>
                <a:gd name="T39" fmla="*/ 101 h 138"/>
                <a:gd name="T40" fmla="*/ 238 w 391"/>
                <a:gd name="T41" fmla="*/ 112 h 138"/>
                <a:gd name="T42" fmla="*/ 197 w 391"/>
                <a:gd name="T43" fmla="*/ 116 h 138"/>
                <a:gd name="T44" fmla="*/ 158 w 391"/>
                <a:gd name="T45" fmla="*/ 112 h 138"/>
                <a:gd name="T46" fmla="*/ 120 w 391"/>
                <a:gd name="T47" fmla="*/ 101 h 138"/>
                <a:gd name="T48" fmla="*/ 85 w 391"/>
                <a:gd name="T49" fmla="*/ 81 h 138"/>
                <a:gd name="T50" fmla="*/ 55 w 391"/>
                <a:gd name="T51" fmla="*/ 57 h 138"/>
                <a:gd name="T52" fmla="*/ 31 w 391"/>
                <a:gd name="T53" fmla="*/ 28 h 138"/>
                <a:gd name="T54" fmla="*/ 16 w 391"/>
                <a:gd name="T55" fmla="*/ 0 h 138"/>
                <a:gd name="T56" fmla="*/ 12 w 391"/>
                <a:gd name="T57" fmla="*/ 4 h 138"/>
                <a:gd name="T58" fmla="*/ 7 w 391"/>
                <a:gd name="T59" fmla="*/ 9 h 138"/>
                <a:gd name="T60" fmla="*/ 3 w 391"/>
                <a:gd name="T61" fmla="*/ 14 h 138"/>
                <a:gd name="T62" fmla="*/ 0 w 391"/>
                <a:gd name="T63" fmla="*/ 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91" h="138">
                  <a:moveTo>
                    <a:pt x="0" y="19"/>
                  </a:moveTo>
                  <a:lnTo>
                    <a:pt x="2" y="22"/>
                  </a:lnTo>
                  <a:lnTo>
                    <a:pt x="13" y="40"/>
                  </a:lnTo>
                  <a:lnTo>
                    <a:pt x="26" y="57"/>
                  </a:lnTo>
                  <a:lnTo>
                    <a:pt x="40" y="72"/>
                  </a:lnTo>
                  <a:lnTo>
                    <a:pt x="55" y="87"/>
                  </a:lnTo>
                  <a:lnTo>
                    <a:pt x="73" y="101"/>
                  </a:lnTo>
                  <a:lnTo>
                    <a:pt x="92" y="112"/>
                  </a:lnTo>
                  <a:lnTo>
                    <a:pt x="111" y="120"/>
                  </a:lnTo>
                  <a:lnTo>
                    <a:pt x="131" y="129"/>
                  </a:lnTo>
                  <a:lnTo>
                    <a:pt x="152" y="133"/>
                  </a:lnTo>
                  <a:lnTo>
                    <a:pt x="174" y="137"/>
                  </a:lnTo>
                  <a:lnTo>
                    <a:pt x="197" y="138"/>
                  </a:lnTo>
                  <a:lnTo>
                    <a:pt x="221" y="137"/>
                  </a:lnTo>
                  <a:lnTo>
                    <a:pt x="242" y="133"/>
                  </a:lnTo>
                  <a:lnTo>
                    <a:pt x="264" y="129"/>
                  </a:lnTo>
                  <a:lnTo>
                    <a:pt x="284" y="120"/>
                  </a:lnTo>
                  <a:lnTo>
                    <a:pt x="304" y="112"/>
                  </a:lnTo>
                  <a:lnTo>
                    <a:pt x="322" y="101"/>
                  </a:lnTo>
                  <a:lnTo>
                    <a:pt x="339" y="87"/>
                  </a:lnTo>
                  <a:lnTo>
                    <a:pt x="355" y="72"/>
                  </a:lnTo>
                  <a:lnTo>
                    <a:pt x="369" y="57"/>
                  </a:lnTo>
                  <a:lnTo>
                    <a:pt x="382" y="40"/>
                  </a:lnTo>
                  <a:lnTo>
                    <a:pt x="391" y="26"/>
                  </a:lnTo>
                  <a:lnTo>
                    <a:pt x="389" y="25"/>
                  </a:lnTo>
                  <a:lnTo>
                    <a:pt x="386" y="22"/>
                  </a:lnTo>
                  <a:lnTo>
                    <a:pt x="385" y="19"/>
                  </a:lnTo>
                  <a:lnTo>
                    <a:pt x="384" y="16"/>
                  </a:lnTo>
                  <a:lnTo>
                    <a:pt x="381" y="15"/>
                  </a:lnTo>
                  <a:lnTo>
                    <a:pt x="379" y="12"/>
                  </a:lnTo>
                  <a:lnTo>
                    <a:pt x="378" y="9"/>
                  </a:lnTo>
                  <a:lnTo>
                    <a:pt x="375" y="8"/>
                  </a:lnTo>
                  <a:lnTo>
                    <a:pt x="374" y="11"/>
                  </a:lnTo>
                  <a:lnTo>
                    <a:pt x="364" y="28"/>
                  </a:lnTo>
                  <a:lnTo>
                    <a:pt x="353" y="43"/>
                  </a:lnTo>
                  <a:lnTo>
                    <a:pt x="340" y="57"/>
                  </a:lnTo>
                  <a:lnTo>
                    <a:pt x="325" y="70"/>
                  </a:lnTo>
                  <a:lnTo>
                    <a:pt x="309" y="81"/>
                  </a:lnTo>
                  <a:lnTo>
                    <a:pt x="294" y="92"/>
                  </a:lnTo>
                  <a:lnTo>
                    <a:pt x="275" y="101"/>
                  </a:lnTo>
                  <a:lnTo>
                    <a:pt x="257" y="106"/>
                  </a:lnTo>
                  <a:lnTo>
                    <a:pt x="238" y="112"/>
                  </a:lnTo>
                  <a:lnTo>
                    <a:pt x="218" y="115"/>
                  </a:lnTo>
                  <a:lnTo>
                    <a:pt x="197" y="116"/>
                  </a:lnTo>
                  <a:lnTo>
                    <a:pt x="177" y="115"/>
                  </a:lnTo>
                  <a:lnTo>
                    <a:pt x="158" y="112"/>
                  </a:lnTo>
                  <a:lnTo>
                    <a:pt x="138" y="106"/>
                  </a:lnTo>
                  <a:lnTo>
                    <a:pt x="120" y="101"/>
                  </a:lnTo>
                  <a:lnTo>
                    <a:pt x="101" y="92"/>
                  </a:lnTo>
                  <a:lnTo>
                    <a:pt x="85" y="81"/>
                  </a:lnTo>
                  <a:lnTo>
                    <a:pt x="69" y="70"/>
                  </a:lnTo>
                  <a:lnTo>
                    <a:pt x="55" y="57"/>
                  </a:lnTo>
                  <a:lnTo>
                    <a:pt x="43" y="43"/>
                  </a:lnTo>
                  <a:lnTo>
                    <a:pt x="31" y="28"/>
                  </a:lnTo>
                  <a:lnTo>
                    <a:pt x="22" y="11"/>
                  </a:lnTo>
                  <a:lnTo>
                    <a:pt x="16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9" y="7"/>
                  </a:lnTo>
                  <a:lnTo>
                    <a:pt x="7" y="9"/>
                  </a:lnTo>
                  <a:lnTo>
                    <a:pt x="6" y="11"/>
                  </a:lnTo>
                  <a:lnTo>
                    <a:pt x="3" y="14"/>
                  </a:lnTo>
                  <a:lnTo>
                    <a:pt x="2" y="16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1" name="Freeform 89"/>
            <p:cNvSpPr>
              <a:spLocks/>
            </p:cNvSpPr>
            <p:nvPr/>
          </p:nvSpPr>
          <p:spPr bwMode="auto">
            <a:xfrm>
              <a:off x="2603" y="2530"/>
              <a:ext cx="158" cy="56"/>
            </a:xfrm>
            <a:custGeom>
              <a:avLst/>
              <a:gdLst>
                <a:gd name="T0" fmla="*/ 6 w 359"/>
                <a:gd name="T1" fmla="*/ 28 h 133"/>
                <a:gd name="T2" fmla="*/ 27 w 359"/>
                <a:gd name="T3" fmla="*/ 60 h 133"/>
                <a:gd name="T4" fmla="*/ 53 w 359"/>
                <a:gd name="T5" fmla="*/ 87 h 133"/>
                <a:gd name="T6" fmla="*/ 85 w 359"/>
                <a:gd name="T7" fmla="*/ 109 h 133"/>
                <a:gd name="T8" fmla="*/ 122 w 359"/>
                <a:gd name="T9" fmla="*/ 123 h 133"/>
                <a:gd name="T10" fmla="*/ 161 w 359"/>
                <a:gd name="T11" fmla="*/ 132 h 133"/>
                <a:gd name="T12" fmla="*/ 202 w 359"/>
                <a:gd name="T13" fmla="*/ 132 h 133"/>
                <a:gd name="T14" fmla="*/ 241 w 359"/>
                <a:gd name="T15" fmla="*/ 123 h 133"/>
                <a:gd name="T16" fmla="*/ 278 w 359"/>
                <a:gd name="T17" fmla="*/ 109 h 133"/>
                <a:gd name="T18" fmla="*/ 309 w 359"/>
                <a:gd name="T19" fmla="*/ 87 h 133"/>
                <a:gd name="T20" fmla="*/ 337 w 359"/>
                <a:gd name="T21" fmla="*/ 60 h 133"/>
                <a:gd name="T22" fmla="*/ 358 w 359"/>
                <a:gd name="T23" fmla="*/ 28 h 133"/>
                <a:gd name="T24" fmla="*/ 358 w 359"/>
                <a:gd name="T25" fmla="*/ 22 h 133"/>
                <a:gd name="T26" fmla="*/ 353 w 359"/>
                <a:gd name="T27" fmla="*/ 17 h 133"/>
                <a:gd name="T28" fmla="*/ 351 w 359"/>
                <a:gd name="T29" fmla="*/ 12 h 133"/>
                <a:gd name="T30" fmla="*/ 346 w 359"/>
                <a:gd name="T31" fmla="*/ 7 h 133"/>
                <a:gd name="T32" fmla="*/ 338 w 359"/>
                <a:gd name="T33" fmla="*/ 17 h 133"/>
                <a:gd name="T34" fmla="*/ 318 w 359"/>
                <a:gd name="T35" fmla="*/ 46 h 133"/>
                <a:gd name="T36" fmla="*/ 295 w 359"/>
                <a:gd name="T37" fmla="*/ 70 h 133"/>
                <a:gd name="T38" fmla="*/ 266 w 359"/>
                <a:gd name="T39" fmla="*/ 89 h 133"/>
                <a:gd name="T40" fmla="*/ 234 w 359"/>
                <a:gd name="T41" fmla="*/ 102 h 133"/>
                <a:gd name="T42" fmla="*/ 199 w 359"/>
                <a:gd name="T43" fmla="*/ 109 h 133"/>
                <a:gd name="T44" fmla="*/ 163 w 359"/>
                <a:gd name="T45" fmla="*/ 109 h 133"/>
                <a:gd name="T46" fmla="*/ 129 w 359"/>
                <a:gd name="T47" fmla="*/ 102 h 133"/>
                <a:gd name="T48" fmla="*/ 97 w 359"/>
                <a:gd name="T49" fmla="*/ 89 h 133"/>
                <a:gd name="T50" fmla="*/ 67 w 359"/>
                <a:gd name="T51" fmla="*/ 70 h 133"/>
                <a:gd name="T52" fmla="*/ 43 w 359"/>
                <a:gd name="T53" fmla="*/ 46 h 133"/>
                <a:gd name="T54" fmla="*/ 25 w 359"/>
                <a:gd name="T55" fmla="*/ 17 h 133"/>
                <a:gd name="T56" fmla="*/ 17 w 359"/>
                <a:gd name="T57" fmla="*/ 0 h 133"/>
                <a:gd name="T58" fmla="*/ 13 w 359"/>
                <a:gd name="T59" fmla="*/ 4 h 133"/>
                <a:gd name="T60" fmla="*/ 8 w 359"/>
                <a:gd name="T61" fmla="*/ 8 h 133"/>
                <a:gd name="T62" fmla="*/ 4 w 359"/>
                <a:gd name="T63" fmla="*/ 12 h 133"/>
                <a:gd name="T64" fmla="*/ 0 w 359"/>
                <a:gd name="T65" fmla="*/ 1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9" h="133">
                  <a:moveTo>
                    <a:pt x="0" y="17"/>
                  </a:moveTo>
                  <a:lnTo>
                    <a:pt x="6" y="28"/>
                  </a:lnTo>
                  <a:lnTo>
                    <a:pt x="15" y="45"/>
                  </a:lnTo>
                  <a:lnTo>
                    <a:pt x="27" y="60"/>
                  </a:lnTo>
                  <a:lnTo>
                    <a:pt x="39" y="74"/>
                  </a:lnTo>
                  <a:lnTo>
                    <a:pt x="53" y="87"/>
                  </a:lnTo>
                  <a:lnTo>
                    <a:pt x="69" y="98"/>
                  </a:lnTo>
                  <a:lnTo>
                    <a:pt x="85" y="109"/>
                  </a:lnTo>
                  <a:lnTo>
                    <a:pt x="104" y="118"/>
                  </a:lnTo>
                  <a:lnTo>
                    <a:pt x="122" y="123"/>
                  </a:lnTo>
                  <a:lnTo>
                    <a:pt x="142" y="129"/>
                  </a:lnTo>
                  <a:lnTo>
                    <a:pt x="161" y="132"/>
                  </a:lnTo>
                  <a:lnTo>
                    <a:pt x="181" y="133"/>
                  </a:lnTo>
                  <a:lnTo>
                    <a:pt x="202" y="132"/>
                  </a:lnTo>
                  <a:lnTo>
                    <a:pt x="222" y="129"/>
                  </a:lnTo>
                  <a:lnTo>
                    <a:pt x="241" y="123"/>
                  </a:lnTo>
                  <a:lnTo>
                    <a:pt x="259" y="118"/>
                  </a:lnTo>
                  <a:lnTo>
                    <a:pt x="278" y="109"/>
                  </a:lnTo>
                  <a:lnTo>
                    <a:pt x="293" y="98"/>
                  </a:lnTo>
                  <a:lnTo>
                    <a:pt x="309" y="87"/>
                  </a:lnTo>
                  <a:lnTo>
                    <a:pt x="324" y="74"/>
                  </a:lnTo>
                  <a:lnTo>
                    <a:pt x="337" y="60"/>
                  </a:lnTo>
                  <a:lnTo>
                    <a:pt x="348" y="45"/>
                  </a:lnTo>
                  <a:lnTo>
                    <a:pt x="358" y="28"/>
                  </a:lnTo>
                  <a:lnTo>
                    <a:pt x="359" y="25"/>
                  </a:lnTo>
                  <a:lnTo>
                    <a:pt x="358" y="22"/>
                  </a:lnTo>
                  <a:lnTo>
                    <a:pt x="356" y="19"/>
                  </a:lnTo>
                  <a:lnTo>
                    <a:pt x="353" y="17"/>
                  </a:lnTo>
                  <a:lnTo>
                    <a:pt x="352" y="14"/>
                  </a:lnTo>
                  <a:lnTo>
                    <a:pt x="351" y="12"/>
                  </a:lnTo>
                  <a:lnTo>
                    <a:pt x="348" y="10"/>
                  </a:lnTo>
                  <a:lnTo>
                    <a:pt x="346" y="7"/>
                  </a:lnTo>
                  <a:lnTo>
                    <a:pt x="344" y="5"/>
                  </a:lnTo>
                  <a:lnTo>
                    <a:pt x="338" y="17"/>
                  </a:lnTo>
                  <a:lnTo>
                    <a:pt x="330" y="32"/>
                  </a:lnTo>
                  <a:lnTo>
                    <a:pt x="318" y="46"/>
                  </a:lnTo>
                  <a:lnTo>
                    <a:pt x="307" y="59"/>
                  </a:lnTo>
                  <a:lnTo>
                    <a:pt x="295" y="70"/>
                  </a:lnTo>
                  <a:lnTo>
                    <a:pt x="281" y="80"/>
                  </a:lnTo>
                  <a:lnTo>
                    <a:pt x="266" y="89"/>
                  </a:lnTo>
                  <a:lnTo>
                    <a:pt x="251" y="97"/>
                  </a:lnTo>
                  <a:lnTo>
                    <a:pt x="234" y="102"/>
                  </a:lnTo>
                  <a:lnTo>
                    <a:pt x="217" y="106"/>
                  </a:lnTo>
                  <a:lnTo>
                    <a:pt x="199" y="109"/>
                  </a:lnTo>
                  <a:lnTo>
                    <a:pt x="181" y="111"/>
                  </a:lnTo>
                  <a:lnTo>
                    <a:pt x="163" y="109"/>
                  </a:lnTo>
                  <a:lnTo>
                    <a:pt x="146" y="106"/>
                  </a:lnTo>
                  <a:lnTo>
                    <a:pt x="129" y="102"/>
                  </a:lnTo>
                  <a:lnTo>
                    <a:pt x="112" y="97"/>
                  </a:lnTo>
                  <a:lnTo>
                    <a:pt x="97" y="89"/>
                  </a:lnTo>
                  <a:lnTo>
                    <a:pt x="81" y="80"/>
                  </a:lnTo>
                  <a:lnTo>
                    <a:pt x="67" y="70"/>
                  </a:lnTo>
                  <a:lnTo>
                    <a:pt x="55" y="59"/>
                  </a:lnTo>
                  <a:lnTo>
                    <a:pt x="43" y="46"/>
                  </a:lnTo>
                  <a:lnTo>
                    <a:pt x="34" y="32"/>
                  </a:lnTo>
                  <a:lnTo>
                    <a:pt x="25" y="17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4" y="1"/>
                  </a:lnTo>
                  <a:lnTo>
                    <a:pt x="13" y="4"/>
                  </a:lnTo>
                  <a:lnTo>
                    <a:pt x="10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1" y="14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2" name="Freeform 90"/>
            <p:cNvSpPr>
              <a:spLocks/>
            </p:cNvSpPr>
            <p:nvPr/>
          </p:nvSpPr>
          <p:spPr bwMode="auto">
            <a:xfrm>
              <a:off x="2610" y="2524"/>
              <a:ext cx="144" cy="53"/>
            </a:xfrm>
            <a:custGeom>
              <a:avLst/>
              <a:gdLst>
                <a:gd name="T0" fmla="*/ 0 w 327"/>
                <a:gd name="T1" fmla="*/ 15 h 125"/>
                <a:gd name="T2" fmla="*/ 17 w 327"/>
                <a:gd name="T3" fmla="*/ 46 h 125"/>
                <a:gd name="T4" fmla="*/ 38 w 327"/>
                <a:gd name="T5" fmla="*/ 73 h 125"/>
                <a:gd name="T6" fmla="*/ 64 w 327"/>
                <a:gd name="T7" fmla="*/ 94 h 125"/>
                <a:gd name="T8" fmla="*/ 95 w 327"/>
                <a:gd name="T9" fmla="*/ 111 h 125"/>
                <a:gd name="T10" fmla="*/ 129 w 327"/>
                <a:gd name="T11" fmla="*/ 120 h 125"/>
                <a:gd name="T12" fmla="*/ 164 w 327"/>
                <a:gd name="T13" fmla="*/ 125 h 125"/>
                <a:gd name="T14" fmla="*/ 200 w 327"/>
                <a:gd name="T15" fmla="*/ 120 h 125"/>
                <a:gd name="T16" fmla="*/ 234 w 327"/>
                <a:gd name="T17" fmla="*/ 111 h 125"/>
                <a:gd name="T18" fmla="*/ 264 w 327"/>
                <a:gd name="T19" fmla="*/ 94 h 125"/>
                <a:gd name="T20" fmla="*/ 290 w 327"/>
                <a:gd name="T21" fmla="*/ 73 h 125"/>
                <a:gd name="T22" fmla="*/ 313 w 327"/>
                <a:gd name="T23" fmla="*/ 46 h 125"/>
                <a:gd name="T24" fmla="*/ 327 w 327"/>
                <a:gd name="T25" fmla="*/ 19 h 125"/>
                <a:gd name="T26" fmla="*/ 324 w 327"/>
                <a:gd name="T27" fmla="*/ 14 h 125"/>
                <a:gd name="T28" fmla="*/ 320 w 327"/>
                <a:gd name="T29" fmla="*/ 9 h 125"/>
                <a:gd name="T30" fmla="*/ 315 w 327"/>
                <a:gd name="T31" fmla="*/ 5 h 125"/>
                <a:gd name="T32" fmla="*/ 311 w 327"/>
                <a:gd name="T33" fmla="*/ 1 h 125"/>
                <a:gd name="T34" fmla="*/ 301 w 327"/>
                <a:gd name="T35" fmla="*/ 21 h 125"/>
                <a:gd name="T36" fmla="*/ 285 w 327"/>
                <a:gd name="T37" fmla="*/ 46 h 125"/>
                <a:gd name="T38" fmla="*/ 264 w 327"/>
                <a:gd name="T39" fmla="*/ 67 h 125"/>
                <a:gd name="T40" fmla="*/ 238 w 327"/>
                <a:gd name="T41" fmla="*/ 84 h 125"/>
                <a:gd name="T42" fmla="*/ 210 w 327"/>
                <a:gd name="T43" fmla="*/ 95 h 125"/>
                <a:gd name="T44" fmla="*/ 181 w 327"/>
                <a:gd name="T45" fmla="*/ 101 h 125"/>
                <a:gd name="T46" fmla="*/ 148 w 327"/>
                <a:gd name="T47" fmla="*/ 101 h 125"/>
                <a:gd name="T48" fmla="*/ 118 w 327"/>
                <a:gd name="T49" fmla="*/ 95 h 125"/>
                <a:gd name="T50" fmla="*/ 90 w 327"/>
                <a:gd name="T51" fmla="*/ 84 h 125"/>
                <a:gd name="T52" fmla="*/ 66 w 327"/>
                <a:gd name="T53" fmla="*/ 67 h 125"/>
                <a:gd name="T54" fmla="*/ 45 w 327"/>
                <a:gd name="T55" fmla="*/ 46 h 125"/>
                <a:gd name="T56" fmla="*/ 28 w 327"/>
                <a:gd name="T57" fmla="*/ 21 h 125"/>
                <a:gd name="T58" fmla="*/ 18 w 327"/>
                <a:gd name="T59" fmla="*/ 0 h 125"/>
                <a:gd name="T60" fmla="*/ 14 w 327"/>
                <a:gd name="T61" fmla="*/ 2 h 125"/>
                <a:gd name="T62" fmla="*/ 8 w 327"/>
                <a:gd name="T63" fmla="*/ 7 h 125"/>
                <a:gd name="T64" fmla="*/ 4 w 327"/>
                <a:gd name="T65" fmla="*/ 9 h 125"/>
                <a:gd name="T66" fmla="*/ 0 w 327"/>
                <a:gd name="T67" fmla="*/ 1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7" h="125">
                  <a:moveTo>
                    <a:pt x="0" y="14"/>
                  </a:moveTo>
                  <a:lnTo>
                    <a:pt x="0" y="15"/>
                  </a:lnTo>
                  <a:lnTo>
                    <a:pt x="8" y="31"/>
                  </a:lnTo>
                  <a:lnTo>
                    <a:pt x="17" y="46"/>
                  </a:lnTo>
                  <a:lnTo>
                    <a:pt x="26" y="60"/>
                  </a:lnTo>
                  <a:lnTo>
                    <a:pt x="38" y="73"/>
                  </a:lnTo>
                  <a:lnTo>
                    <a:pt x="50" y="84"/>
                  </a:lnTo>
                  <a:lnTo>
                    <a:pt x="64" y="94"/>
                  </a:lnTo>
                  <a:lnTo>
                    <a:pt x="80" y="103"/>
                  </a:lnTo>
                  <a:lnTo>
                    <a:pt x="95" y="111"/>
                  </a:lnTo>
                  <a:lnTo>
                    <a:pt x="112" y="116"/>
                  </a:lnTo>
                  <a:lnTo>
                    <a:pt x="129" y="120"/>
                  </a:lnTo>
                  <a:lnTo>
                    <a:pt x="146" y="123"/>
                  </a:lnTo>
                  <a:lnTo>
                    <a:pt x="164" y="125"/>
                  </a:lnTo>
                  <a:lnTo>
                    <a:pt x="182" y="123"/>
                  </a:lnTo>
                  <a:lnTo>
                    <a:pt x="200" y="120"/>
                  </a:lnTo>
                  <a:lnTo>
                    <a:pt x="217" y="116"/>
                  </a:lnTo>
                  <a:lnTo>
                    <a:pt x="234" y="111"/>
                  </a:lnTo>
                  <a:lnTo>
                    <a:pt x="249" y="103"/>
                  </a:lnTo>
                  <a:lnTo>
                    <a:pt x="264" y="94"/>
                  </a:lnTo>
                  <a:lnTo>
                    <a:pt x="278" y="84"/>
                  </a:lnTo>
                  <a:lnTo>
                    <a:pt x="290" y="73"/>
                  </a:lnTo>
                  <a:lnTo>
                    <a:pt x="301" y="60"/>
                  </a:lnTo>
                  <a:lnTo>
                    <a:pt x="313" y="46"/>
                  </a:lnTo>
                  <a:lnTo>
                    <a:pt x="321" y="31"/>
                  </a:lnTo>
                  <a:lnTo>
                    <a:pt x="327" y="19"/>
                  </a:lnTo>
                  <a:lnTo>
                    <a:pt x="325" y="16"/>
                  </a:lnTo>
                  <a:lnTo>
                    <a:pt x="324" y="14"/>
                  </a:lnTo>
                  <a:lnTo>
                    <a:pt x="321" y="12"/>
                  </a:lnTo>
                  <a:lnTo>
                    <a:pt x="320" y="9"/>
                  </a:lnTo>
                  <a:lnTo>
                    <a:pt x="317" y="7"/>
                  </a:lnTo>
                  <a:lnTo>
                    <a:pt x="315" y="5"/>
                  </a:lnTo>
                  <a:lnTo>
                    <a:pt x="313" y="2"/>
                  </a:lnTo>
                  <a:lnTo>
                    <a:pt x="311" y="1"/>
                  </a:lnTo>
                  <a:lnTo>
                    <a:pt x="308" y="7"/>
                  </a:lnTo>
                  <a:lnTo>
                    <a:pt x="301" y="21"/>
                  </a:lnTo>
                  <a:lnTo>
                    <a:pt x="294" y="33"/>
                  </a:lnTo>
                  <a:lnTo>
                    <a:pt x="285" y="46"/>
                  </a:lnTo>
                  <a:lnTo>
                    <a:pt x="275" y="56"/>
                  </a:lnTo>
                  <a:lnTo>
                    <a:pt x="264" y="67"/>
                  </a:lnTo>
                  <a:lnTo>
                    <a:pt x="252" y="75"/>
                  </a:lnTo>
                  <a:lnTo>
                    <a:pt x="238" y="84"/>
                  </a:lnTo>
                  <a:lnTo>
                    <a:pt x="226" y="89"/>
                  </a:lnTo>
                  <a:lnTo>
                    <a:pt x="210" y="95"/>
                  </a:lnTo>
                  <a:lnTo>
                    <a:pt x="196" y="99"/>
                  </a:lnTo>
                  <a:lnTo>
                    <a:pt x="181" y="101"/>
                  </a:lnTo>
                  <a:lnTo>
                    <a:pt x="164" y="102"/>
                  </a:lnTo>
                  <a:lnTo>
                    <a:pt x="148" y="101"/>
                  </a:lnTo>
                  <a:lnTo>
                    <a:pt x="133" y="99"/>
                  </a:lnTo>
                  <a:lnTo>
                    <a:pt x="118" y="95"/>
                  </a:lnTo>
                  <a:lnTo>
                    <a:pt x="104" y="89"/>
                  </a:lnTo>
                  <a:lnTo>
                    <a:pt x="90" y="84"/>
                  </a:lnTo>
                  <a:lnTo>
                    <a:pt x="77" y="75"/>
                  </a:lnTo>
                  <a:lnTo>
                    <a:pt x="66" y="67"/>
                  </a:lnTo>
                  <a:lnTo>
                    <a:pt x="54" y="56"/>
                  </a:lnTo>
                  <a:lnTo>
                    <a:pt x="45" y="46"/>
                  </a:lnTo>
                  <a:lnTo>
                    <a:pt x="35" y="33"/>
                  </a:lnTo>
                  <a:lnTo>
                    <a:pt x="28" y="21"/>
                  </a:lnTo>
                  <a:lnTo>
                    <a:pt x="21" y="7"/>
                  </a:lnTo>
                  <a:lnTo>
                    <a:pt x="18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8" y="7"/>
                  </a:lnTo>
                  <a:lnTo>
                    <a:pt x="7" y="8"/>
                  </a:lnTo>
                  <a:lnTo>
                    <a:pt x="4" y="9"/>
                  </a:lnTo>
                  <a:lnTo>
                    <a:pt x="1" y="1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3" name="Freeform 91"/>
            <p:cNvSpPr>
              <a:spLocks/>
            </p:cNvSpPr>
            <p:nvPr/>
          </p:nvSpPr>
          <p:spPr bwMode="auto">
            <a:xfrm>
              <a:off x="2618" y="2519"/>
              <a:ext cx="129" cy="48"/>
            </a:xfrm>
            <a:custGeom>
              <a:avLst/>
              <a:gdLst>
                <a:gd name="T0" fmla="*/ 3 w 293"/>
                <a:gd name="T1" fmla="*/ 20 h 115"/>
                <a:gd name="T2" fmla="*/ 17 w 293"/>
                <a:gd name="T3" fmla="*/ 46 h 115"/>
                <a:gd name="T4" fmla="*/ 36 w 293"/>
                <a:gd name="T5" fmla="*/ 69 h 115"/>
                <a:gd name="T6" fmla="*/ 59 w 293"/>
                <a:gd name="T7" fmla="*/ 88 h 115"/>
                <a:gd name="T8" fmla="*/ 86 w 293"/>
                <a:gd name="T9" fmla="*/ 102 h 115"/>
                <a:gd name="T10" fmla="*/ 115 w 293"/>
                <a:gd name="T11" fmla="*/ 112 h 115"/>
                <a:gd name="T12" fmla="*/ 146 w 293"/>
                <a:gd name="T13" fmla="*/ 115 h 115"/>
                <a:gd name="T14" fmla="*/ 178 w 293"/>
                <a:gd name="T15" fmla="*/ 112 h 115"/>
                <a:gd name="T16" fmla="*/ 208 w 293"/>
                <a:gd name="T17" fmla="*/ 102 h 115"/>
                <a:gd name="T18" fmla="*/ 234 w 293"/>
                <a:gd name="T19" fmla="*/ 88 h 115"/>
                <a:gd name="T20" fmla="*/ 257 w 293"/>
                <a:gd name="T21" fmla="*/ 69 h 115"/>
                <a:gd name="T22" fmla="*/ 276 w 293"/>
                <a:gd name="T23" fmla="*/ 46 h 115"/>
                <a:gd name="T24" fmla="*/ 290 w 293"/>
                <a:gd name="T25" fmla="*/ 20 h 115"/>
                <a:gd name="T26" fmla="*/ 292 w 293"/>
                <a:gd name="T27" fmla="*/ 13 h 115"/>
                <a:gd name="T28" fmla="*/ 289 w 293"/>
                <a:gd name="T29" fmla="*/ 10 h 115"/>
                <a:gd name="T30" fmla="*/ 288 w 293"/>
                <a:gd name="T31" fmla="*/ 8 h 115"/>
                <a:gd name="T32" fmla="*/ 285 w 293"/>
                <a:gd name="T33" fmla="*/ 7 h 115"/>
                <a:gd name="T34" fmla="*/ 282 w 293"/>
                <a:gd name="T35" fmla="*/ 4 h 115"/>
                <a:gd name="T36" fmla="*/ 281 w 293"/>
                <a:gd name="T37" fmla="*/ 3 h 115"/>
                <a:gd name="T38" fmla="*/ 278 w 293"/>
                <a:gd name="T39" fmla="*/ 1 h 115"/>
                <a:gd name="T40" fmla="*/ 275 w 293"/>
                <a:gd name="T41" fmla="*/ 0 h 115"/>
                <a:gd name="T42" fmla="*/ 269 w 293"/>
                <a:gd name="T43" fmla="*/ 11 h 115"/>
                <a:gd name="T44" fmla="*/ 257 w 293"/>
                <a:gd name="T45" fmla="*/ 34 h 115"/>
                <a:gd name="T46" fmla="*/ 241 w 293"/>
                <a:gd name="T47" fmla="*/ 53 h 115"/>
                <a:gd name="T48" fmla="*/ 222 w 293"/>
                <a:gd name="T49" fmla="*/ 70 h 115"/>
                <a:gd name="T50" fmla="*/ 198 w 293"/>
                <a:gd name="T51" fmla="*/ 83 h 115"/>
                <a:gd name="T52" fmla="*/ 174 w 293"/>
                <a:gd name="T53" fmla="*/ 90 h 115"/>
                <a:gd name="T54" fmla="*/ 146 w 293"/>
                <a:gd name="T55" fmla="*/ 93 h 115"/>
                <a:gd name="T56" fmla="*/ 119 w 293"/>
                <a:gd name="T57" fmla="*/ 90 h 115"/>
                <a:gd name="T58" fmla="*/ 94 w 293"/>
                <a:gd name="T59" fmla="*/ 83 h 115"/>
                <a:gd name="T60" fmla="*/ 72 w 293"/>
                <a:gd name="T61" fmla="*/ 70 h 115"/>
                <a:gd name="T62" fmla="*/ 52 w 293"/>
                <a:gd name="T63" fmla="*/ 53 h 115"/>
                <a:gd name="T64" fmla="*/ 35 w 293"/>
                <a:gd name="T65" fmla="*/ 34 h 115"/>
                <a:gd name="T66" fmla="*/ 24 w 293"/>
                <a:gd name="T67" fmla="*/ 11 h 115"/>
                <a:gd name="T68" fmla="*/ 18 w 293"/>
                <a:gd name="T69" fmla="*/ 0 h 115"/>
                <a:gd name="T70" fmla="*/ 18 w 293"/>
                <a:gd name="T71" fmla="*/ 0 h 115"/>
                <a:gd name="T72" fmla="*/ 18 w 293"/>
                <a:gd name="T73" fmla="*/ 1 h 115"/>
                <a:gd name="T74" fmla="*/ 17 w 293"/>
                <a:gd name="T75" fmla="*/ 1 h 115"/>
                <a:gd name="T76" fmla="*/ 15 w 293"/>
                <a:gd name="T77" fmla="*/ 3 h 115"/>
                <a:gd name="T78" fmla="*/ 10 w 293"/>
                <a:gd name="T79" fmla="*/ 6 h 115"/>
                <a:gd name="T80" fmla="*/ 6 w 293"/>
                <a:gd name="T81" fmla="*/ 8 h 115"/>
                <a:gd name="T82" fmla="*/ 1 w 293"/>
                <a:gd name="T83" fmla="*/ 11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3" h="115">
                  <a:moveTo>
                    <a:pt x="0" y="13"/>
                  </a:moveTo>
                  <a:lnTo>
                    <a:pt x="3" y="20"/>
                  </a:lnTo>
                  <a:lnTo>
                    <a:pt x="10" y="34"/>
                  </a:lnTo>
                  <a:lnTo>
                    <a:pt x="17" y="46"/>
                  </a:lnTo>
                  <a:lnTo>
                    <a:pt x="27" y="59"/>
                  </a:lnTo>
                  <a:lnTo>
                    <a:pt x="36" y="69"/>
                  </a:lnTo>
                  <a:lnTo>
                    <a:pt x="48" y="80"/>
                  </a:lnTo>
                  <a:lnTo>
                    <a:pt x="59" y="88"/>
                  </a:lnTo>
                  <a:lnTo>
                    <a:pt x="72" y="97"/>
                  </a:lnTo>
                  <a:lnTo>
                    <a:pt x="86" y="102"/>
                  </a:lnTo>
                  <a:lnTo>
                    <a:pt x="100" y="108"/>
                  </a:lnTo>
                  <a:lnTo>
                    <a:pt x="115" y="112"/>
                  </a:lnTo>
                  <a:lnTo>
                    <a:pt x="130" y="114"/>
                  </a:lnTo>
                  <a:lnTo>
                    <a:pt x="146" y="115"/>
                  </a:lnTo>
                  <a:lnTo>
                    <a:pt x="163" y="114"/>
                  </a:lnTo>
                  <a:lnTo>
                    <a:pt x="178" y="112"/>
                  </a:lnTo>
                  <a:lnTo>
                    <a:pt x="192" y="108"/>
                  </a:lnTo>
                  <a:lnTo>
                    <a:pt x="208" y="102"/>
                  </a:lnTo>
                  <a:lnTo>
                    <a:pt x="220" y="97"/>
                  </a:lnTo>
                  <a:lnTo>
                    <a:pt x="234" y="88"/>
                  </a:lnTo>
                  <a:lnTo>
                    <a:pt x="246" y="80"/>
                  </a:lnTo>
                  <a:lnTo>
                    <a:pt x="257" y="69"/>
                  </a:lnTo>
                  <a:lnTo>
                    <a:pt x="267" y="59"/>
                  </a:lnTo>
                  <a:lnTo>
                    <a:pt x="276" y="46"/>
                  </a:lnTo>
                  <a:lnTo>
                    <a:pt x="283" y="34"/>
                  </a:lnTo>
                  <a:lnTo>
                    <a:pt x="290" y="20"/>
                  </a:lnTo>
                  <a:lnTo>
                    <a:pt x="293" y="14"/>
                  </a:lnTo>
                  <a:lnTo>
                    <a:pt x="292" y="13"/>
                  </a:lnTo>
                  <a:lnTo>
                    <a:pt x="290" y="11"/>
                  </a:lnTo>
                  <a:lnTo>
                    <a:pt x="289" y="10"/>
                  </a:lnTo>
                  <a:lnTo>
                    <a:pt x="288" y="10"/>
                  </a:lnTo>
                  <a:lnTo>
                    <a:pt x="288" y="8"/>
                  </a:lnTo>
                  <a:lnTo>
                    <a:pt x="286" y="7"/>
                  </a:lnTo>
                  <a:lnTo>
                    <a:pt x="285" y="7"/>
                  </a:lnTo>
                  <a:lnTo>
                    <a:pt x="283" y="6"/>
                  </a:lnTo>
                  <a:lnTo>
                    <a:pt x="282" y="4"/>
                  </a:lnTo>
                  <a:lnTo>
                    <a:pt x="282" y="4"/>
                  </a:lnTo>
                  <a:lnTo>
                    <a:pt x="281" y="3"/>
                  </a:lnTo>
                  <a:lnTo>
                    <a:pt x="279" y="3"/>
                  </a:lnTo>
                  <a:lnTo>
                    <a:pt x="278" y="1"/>
                  </a:lnTo>
                  <a:lnTo>
                    <a:pt x="276" y="1"/>
                  </a:lnTo>
                  <a:lnTo>
                    <a:pt x="275" y="0"/>
                  </a:lnTo>
                  <a:lnTo>
                    <a:pt x="274" y="0"/>
                  </a:lnTo>
                  <a:lnTo>
                    <a:pt x="269" y="11"/>
                  </a:lnTo>
                  <a:lnTo>
                    <a:pt x="264" y="22"/>
                  </a:lnTo>
                  <a:lnTo>
                    <a:pt x="257" y="34"/>
                  </a:lnTo>
                  <a:lnTo>
                    <a:pt x="250" y="44"/>
                  </a:lnTo>
                  <a:lnTo>
                    <a:pt x="241" y="53"/>
                  </a:lnTo>
                  <a:lnTo>
                    <a:pt x="231" y="62"/>
                  </a:lnTo>
                  <a:lnTo>
                    <a:pt x="222" y="70"/>
                  </a:lnTo>
                  <a:lnTo>
                    <a:pt x="210" y="77"/>
                  </a:lnTo>
                  <a:lnTo>
                    <a:pt x="198" y="83"/>
                  </a:lnTo>
                  <a:lnTo>
                    <a:pt x="187" y="87"/>
                  </a:lnTo>
                  <a:lnTo>
                    <a:pt x="174" y="90"/>
                  </a:lnTo>
                  <a:lnTo>
                    <a:pt x="160" y="93"/>
                  </a:lnTo>
                  <a:lnTo>
                    <a:pt x="146" y="93"/>
                  </a:lnTo>
                  <a:lnTo>
                    <a:pt x="133" y="93"/>
                  </a:lnTo>
                  <a:lnTo>
                    <a:pt x="119" y="90"/>
                  </a:lnTo>
                  <a:lnTo>
                    <a:pt x="107" y="87"/>
                  </a:lnTo>
                  <a:lnTo>
                    <a:pt x="94" y="83"/>
                  </a:lnTo>
                  <a:lnTo>
                    <a:pt x="83" y="77"/>
                  </a:lnTo>
                  <a:lnTo>
                    <a:pt x="72" y="70"/>
                  </a:lnTo>
                  <a:lnTo>
                    <a:pt x="62" y="62"/>
                  </a:lnTo>
                  <a:lnTo>
                    <a:pt x="52" y="53"/>
                  </a:lnTo>
                  <a:lnTo>
                    <a:pt x="43" y="44"/>
                  </a:lnTo>
                  <a:lnTo>
                    <a:pt x="35" y="34"/>
                  </a:lnTo>
                  <a:lnTo>
                    <a:pt x="29" y="22"/>
                  </a:lnTo>
                  <a:lnTo>
                    <a:pt x="24" y="1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5" y="3"/>
                  </a:lnTo>
                  <a:lnTo>
                    <a:pt x="13" y="4"/>
                  </a:lnTo>
                  <a:lnTo>
                    <a:pt x="10" y="6"/>
                  </a:lnTo>
                  <a:lnTo>
                    <a:pt x="8" y="7"/>
                  </a:lnTo>
                  <a:lnTo>
                    <a:pt x="6" y="8"/>
                  </a:lnTo>
                  <a:lnTo>
                    <a:pt x="4" y="10"/>
                  </a:lnTo>
                  <a:lnTo>
                    <a:pt x="1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4" name="Freeform 92"/>
            <p:cNvSpPr>
              <a:spLocks/>
            </p:cNvSpPr>
            <p:nvPr/>
          </p:nvSpPr>
          <p:spPr bwMode="auto">
            <a:xfrm>
              <a:off x="2627" y="2514"/>
              <a:ext cx="112" cy="44"/>
            </a:xfrm>
            <a:custGeom>
              <a:avLst/>
              <a:gdLst>
                <a:gd name="T0" fmla="*/ 4 w 254"/>
                <a:gd name="T1" fmla="*/ 22 h 104"/>
                <a:gd name="T2" fmla="*/ 15 w 254"/>
                <a:gd name="T3" fmla="*/ 45 h 104"/>
                <a:gd name="T4" fmla="*/ 32 w 254"/>
                <a:gd name="T5" fmla="*/ 64 h 104"/>
                <a:gd name="T6" fmla="*/ 52 w 254"/>
                <a:gd name="T7" fmla="*/ 81 h 104"/>
                <a:gd name="T8" fmla="*/ 74 w 254"/>
                <a:gd name="T9" fmla="*/ 94 h 104"/>
                <a:gd name="T10" fmla="*/ 99 w 254"/>
                <a:gd name="T11" fmla="*/ 101 h 104"/>
                <a:gd name="T12" fmla="*/ 126 w 254"/>
                <a:gd name="T13" fmla="*/ 104 h 104"/>
                <a:gd name="T14" fmla="*/ 154 w 254"/>
                <a:gd name="T15" fmla="*/ 101 h 104"/>
                <a:gd name="T16" fmla="*/ 178 w 254"/>
                <a:gd name="T17" fmla="*/ 94 h 104"/>
                <a:gd name="T18" fmla="*/ 202 w 254"/>
                <a:gd name="T19" fmla="*/ 81 h 104"/>
                <a:gd name="T20" fmla="*/ 221 w 254"/>
                <a:gd name="T21" fmla="*/ 64 h 104"/>
                <a:gd name="T22" fmla="*/ 237 w 254"/>
                <a:gd name="T23" fmla="*/ 45 h 104"/>
                <a:gd name="T24" fmla="*/ 249 w 254"/>
                <a:gd name="T25" fmla="*/ 22 h 104"/>
                <a:gd name="T26" fmla="*/ 251 w 254"/>
                <a:gd name="T27" fmla="*/ 10 h 104"/>
                <a:gd name="T28" fmla="*/ 245 w 254"/>
                <a:gd name="T29" fmla="*/ 8 h 104"/>
                <a:gd name="T30" fmla="*/ 240 w 254"/>
                <a:gd name="T31" fmla="*/ 5 h 104"/>
                <a:gd name="T32" fmla="*/ 235 w 254"/>
                <a:gd name="T33" fmla="*/ 3 h 104"/>
                <a:gd name="T34" fmla="*/ 233 w 254"/>
                <a:gd name="T35" fmla="*/ 3 h 104"/>
                <a:gd name="T36" fmla="*/ 224 w 254"/>
                <a:gd name="T37" fmla="*/ 24 h 104"/>
                <a:gd name="T38" fmla="*/ 213 w 254"/>
                <a:gd name="T39" fmla="*/ 40 h 104"/>
                <a:gd name="T40" fmla="*/ 197 w 254"/>
                <a:gd name="T41" fmla="*/ 56 h 104"/>
                <a:gd name="T42" fmla="*/ 179 w 254"/>
                <a:gd name="T43" fmla="*/ 69 h 104"/>
                <a:gd name="T44" fmla="*/ 160 w 254"/>
                <a:gd name="T45" fmla="*/ 77 h 104"/>
                <a:gd name="T46" fmla="*/ 137 w 254"/>
                <a:gd name="T47" fmla="*/ 81 h 104"/>
                <a:gd name="T48" fmla="*/ 115 w 254"/>
                <a:gd name="T49" fmla="*/ 81 h 104"/>
                <a:gd name="T50" fmla="*/ 94 w 254"/>
                <a:gd name="T51" fmla="*/ 77 h 104"/>
                <a:gd name="T52" fmla="*/ 73 w 254"/>
                <a:gd name="T53" fmla="*/ 69 h 104"/>
                <a:gd name="T54" fmla="*/ 56 w 254"/>
                <a:gd name="T55" fmla="*/ 56 h 104"/>
                <a:gd name="T56" fmla="*/ 40 w 254"/>
                <a:gd name="T57" fmla="*/ 40 h 104"/>
                <a:gd name="T58" fmla="*/ 28 w 254"/>
                <a:gd name="T59" fmla="*/ 24 h 104"/>
                <a:gd name="T60" fmla="*/ 19 w 254"/>
                <a:gd name="T61" fmla="*/ 3 h 104"/>
                <a:gd name="T62" fmla="*/ 16 w 254"/>
                <a:gd name="T63" fmla="*/ 0 h 104"/>
                <a:gd name="T64" fmla="*/ 11 w 254"/>
                <a:gd name="T65" fmla="*/ 3 h 104"/>
                <a:gd name="T66" fmla="*/ 5 w 254"/>
                <a:gd name="T67" fmla="*/ 5 h 104"/>
                <a:gd name="T68" fmla="*/ 1 w 254"/>
                <a:gd name="T69" fmla="*/ 8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54" h="104">
                  <a:moveTo>
                    <a:pt x="0" y="11"/>
                  </a:moveTo>
                  <a:lnTo>
                    <a:pt x="4" y="22"/>
                  </a:lnTo>
                  <a:lnTo>
                    <a:pt x="9" y="33"/>
                  </a:lnTo>
                  <a:lnTo>
                    <a:pt x="15" y="45"/>
                  </a:lnTo>
                  <a:lnTo>
                    <a:pt x="23" y="55"/>
                  </a:lnTo>
                  <a:lnTo>
                    <a:pt x="32" y="64"/>
                  </a:lnTo>
                  <a:lnTo>
                    <a:pt x="42" y="73"/>
                  </a:lnTo>
                  <a:lnTo>
                    <a:pt x="52" y="81"/>
                  </a:lnTo>
                  <a:lnTo>
                    <a:pt x="63" y="88"/>
                  </a:lnTo>
                  <a:lnTo>
                    <a:pt x="74" y="94"/>
                  </a:lnTo>
                  <a:lnTo>
                    <a:pt x="87" y="98"/>
                  </a:lnTo>
                  <a:lnTo>
                    <a:pt x="99" y="101"/>
                  </a:lnTo>
                  <a:lnTo>
                    <a:pt x="113" y="104"/>
                  </a:lnTo>
                  <a:lnTo>
                    <a:pt x="126" y="104"/>
                  </a:lnTo>
                  <a:lnTo>
                    <a:pt x="140" y="104"/>
                  </a:lnTo>
                  <a:lnTo>
                    <a:pt x="154" y="101"/>
                  </a:lnTo>
                  <a:lnTo>
                    <a:pt x="167" y="98"/>
                  </a:lnTo>
                  <a:lnTo>
                    <a:pt x="178" y="94"/>
                  </a:lnTo>
                  <a:lnTo>
                    <a:pt x="190" y="88"/>
                  </a:lnTo>
                  <a:lnTo>
                    <a:pt x="202" y="81"/>
                  </a:lnTo>
                  <a:lnTo>
                    <a:pt x="211" y="73"/>
                  </a:lnTo>
                  <a:lnTo>
                    <a:pt x="221" y="64"/>
                  </a:lnTo>
                  <a:lnTo>
                    <a:pt x="230" y="55"/>
                  </a:lnTo>
                  <a:lnTo>
                    <a:pt x="237" y="45"/>
                  </a:lnTo>
                  <a:lnTo>
                    <a:pt x="244" y="33"/>
                  </a:lnTo>
                  <a:lnTo>
                    <a:pt x="249" y="22"/>
                  </a:lnTo>
                  <a:lnTo>
                    <a:pt x="254" y="11"/>
                  </a:lnTo>
                  <a:lnTo>
                    <a:pt x="251" y="10"/>
                  </a:lnTo>
                  <a:lnTo>
                    <a:pt x="248" y="10"/>
                  </a:lnTo>
                  <a:lnTo>
                    <a:pt x="245" y="8"/>
                  </a:lnTo>
                  <a:lnTo>
                    <a:pt x="242" y="7"/>
                  </a:lnTo>
                  <a:lnTo>
                    <a:pt x="240" y="5"/>
                  </a:lnTo>
                  <a:lnTo>
                    <a:pt x="238" y="4"/>
                  </a:lnTo>
                  <a:lnTo>
                    <a:pt x="235" y="3"/>
                  </a:lnTo>
                  <a:lnTo>
                    <a:pt x="234" y="1"/>
                  </a:lnTo>
                  <a:lnTo>
                    <a:pt x="233" y="3"/>
                  </a:lnTo>
                  <a:lnTo>
                    <a:pt x="230" y="14"/>
                  </a:lnTo>
                  <a:lnTo>
                    <a:pt x="224" y="24"/>
                  </a:lnTo>
                  <a:lnTo>
                    <a:pt x="219" y="32"/>
                  </a:lnTo>
                  <a:lnTo>
                    <a:pt x="213" y="40"/>
                  </a:lnTo>
                  <a:lnTo>
                    <a:pt x="206" y="49"/>
                  </a:lnTo>
                  <a:lnTo>
                    <a:pt x="197" y="56"/>
                  </a:lnTo>
                  <a:lnTo>
                    <a:pt x="189" y="63"/>
                  </a:lnTo>
                  <a:lnTo>
                    <a:pt x="179" y="69"/>
                  </a:lnTo>
                  <a:lnTo>
                    <a:pt x="169" y="73"/>
                  </a:lnTo>
                  <a:lnTo>
                    <a:pt x="160" y="77"/>
                  </a:lnTo>
                  <a:lnTo>
                    <a:pt x="148" y="80"/>
                  </a:lnTo>
                  <a:lnTo>
                    <a:pt x="137" y="81"/>
                  </a:lnTo>
                  <a:lnTo>
                    <a:pt x="126" y="81"/>
                  </a:lnTo>
                  <a:lnTo>
                    <a:pt x="115" y="81"/>
                  </a:lnTo>
                  <a:lnTo>
                    <a:pt x="103" y="80"/>
                  </a:lnTo>
                  <a:lnTo>
                    <a:pt x="94" y="77"/>
                  </a:lnTo>
                  <a:lnTo>
                    <a:pt x="82" y="73"/>
                  </a:lnTo>
                  <a:lnTo>
                    <a:pt x="73" y="69"/>
                  </a:lnTo>
                  <a:lnTo>
                    <a:pt x="64" y="63"/>
                  </a:lnTo>
                  <a:lnTo>
                    <a:pt x="56" y="56"/>
                  </a:lnTo>
                  <a:lnTo>
                    <a:pt x="47" y="49"/>
                  </a:lnTo>
                  <a:lnTo>
                    <a:pt x="40" y="40"/>
                  </a:lnTo>
                  <a:lnTo>
                    <a:pt x="33" y="32"/>
                  </a:lnTo>
                  <a:lnTo>
                    <a:pt x="28" y="24"/>
                  </a:lnTo>
                  <a:lnTo>
                    <a:pt x="23" y="14"/>
                  </a:lnTo>
                  <a:lnTo>
                    <a:pt x="19" y="3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1" y="3"/>
                  </a:lnTo>
                  <a:lnTo>
                    <a:pt x="8" y="4"/>
                  </a:lnTo>
                  <a:lnTo>
                    <a:pt x="5" y="5"/>
                  </a:lnTo>
                  <a:lnTo>
                    <a:pt x="4" y="7"/>
                  </a:lnTo>
                  <a:lnTo>
                    <a:pt x="1" y="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5" name="Freeform 93"/>
            <p:cNvSpPr>
              <a:spLocks/>
            </p:cNvSpPr>
            <p:nvPr/>
          </p:nvSpPr>
          <p:spPr bwMode="auto">
            <a:xfrm>
              <a:off x="2635" y="2511"/>
              <a:ext cx="95" cy="37"/>
            </a:xfrm>
            <a:custGeom>
              <a:avLst/>
              <a:gdLst>
                <a:gd name="T0" fmla="*/ 0 w 215"/>
                <a:gd name="T1" fmla="*/ 10 h 88"/>
                <a:gd name="T2" fmla="*/ 9 w 215"/>
                <a:gd name="T3" fmla="*/ 31 h 88"/>
                <a:gd name="T4" fmla="*/ 21 w 215"/>
                <a:gd name="T5" fmla="*/ 47 h 88"/>
                <a:gd name="T6" fmla="*/ 37 w 215"/>
                <a:gd name="T7" fmla="*/ 63 h 88"/>
                <a:gd name="T8" fmla="*/ 54 w 215"/>
                <a:gd name="T9" fmla="*/ 76 h 88"/>
                <a:gd name="T10" fmla="*/ 75 w 215"/>
                <a:gd name="T11" fmla="*/ 84 h 88"/>
                <a:gd name="T12" fmla="*/ 96 w 215"/>
                <a:gd name="T13" fmla="*/ 88 h 88"/>
                <a:gd name="T14" fmla="*/ 118 w 215"/>
                <a:gd name="T15" fmla="*/ 88 h 88"/>
                <a:gd name="T16" fmla="*/ 141 w 215"/>
                <a:gd name="T17" fmla="*/ 84 h 88"/>
                <a:gd name="T18" fmla="*/ 160 w 215"/>
                <a:gd name="T19" fmla="*/ 76 h 88"/>
                <a:gd name="T20" fmla="*/ 178 w 215"/>
                <a:gd name="T21" fmla="*/ 63 h 88"/>
                <a:gd name="T22" fmla="*/ 194 w 215"/>
                <a:gd name="T23" fmla="*/ 47 h 88"/>
                <a:gd name="T24" fmla="*/ 205 w 215"/>
                <a:gd name="T25" fmla="*/ 31 h 88"/>
                <a:gd name="T26" fmla="*/ 214 w 215"/>
                <a:gd name="T27" fmla="*/ 10 h 88"/>
                <a:gd name="T28" fmla="*/ 215 w 215"/>
                <a:gd name="T29" fmla="*/ 7 h 88"/>
                <a:gd name="T30" fmla="*/ 214 w 215"/>
                <a:gd name="T31" fmla="*/ 7 h 88"/>
                <a:gd name="T32" fmla="*/ 214 w 215"/>
                <a:gd name="T33" fmla="*/ 5 h 88"/>
                <a:gd name="T34" fmla="*/ 212 w 215"/>
                <a:gd name="T35" fmla="*/ 5 h 88"/>
                <a:gd name="T36" fmla="*/ 211 w 215"/>
                <a:gd name="T37" fmla="*/ 4 h 88"/>
                <a:gd name="T38" fmla="*/ 205 w 215"/>
                <a:gd name="T39" fmla="*/ 3 h 88"/>
                <a:gd name="T40" fmla="*/ 201 w 215"/>
                <a:gd name="T41" fmla="*/ 1 h 88"/>
                <a:gd name="T42" fmla="*/ 195 w 215"/>
                <a:gd name="T43" fmla="*/ 0 h 88"/>
                <a:gd name="T44" fmla="*/ 192 w 215"/>
                <a:gd name="T45" fmla="*/ 4 h 88"/>
                <a:gd name="T46" fmla="*/ 185 w 215"/>
                <a:gd name="T47" fmla="*/ 19 h 88"/>
                <a:gd name="T48" fmla="*/ 176 w 215"/>
                <a:gd name="T49" fmla="*/ 33 h 88"/>
                <a:gd name="T50" fmla="*/ 164 w 215"/>
                <a:gd name="T51" fmla="*/ 46 h 88"/>
                <a:gd name="T52" fmla="*/ 150 w 215"/>
                <a:gd name="T53" fmla="*/ 56 h 88"/>
                <a:gd name="T54" fmla="*/ 134 w 215"/>
                <a:gd name="T55" fmla="*/ 62 h 88"/>
                <a:gd name="T56" fmla="*/ 117 w 215"/>
                <a:gd name="T57" fmla="*/ 66 h 88"/>
                <a:gd name="T58" fmla="*/ 98 w 215"/>
                <a:gd name="T59" fmla="*/ 66 h 88"/>
                <a:gd name="T60" fmla="*/ 80 w 215"/>
                <a:gd name="T61" fmla="*/ 62 h 88"/>
                <a:gd name="T62" fmla="*/ 65 w 215"/>
                <a:gd name="T63" fmla="*/ 56 h 88"/>
                <a:gd name="T64" fmla="*/ 51 w 215"/>
                <a:gd name="T65" fmla="*/ 46 h 88"/>
                <a:gd name="T66" fmla="*/ 38 w 215"/>
                <a:gd name="T67" fmla="*/ 33 h 88"/>
                <a:gd name="T68" fmla="*/ 28 w 215"/>
                <a:gd name="T69" fmla="*/ 19 h 88"/>
                <a:gd name="T70" fmla="*/ 23 w 215"/>
                <a:gd name="T71" fmla="*/ 4 h 88"/>
                <a:gd name="T72" fmla="*/ 19 w 215"/>
                <a:gd name="T73" fmla="*/ 1 h 88"/>
                <a:gd name="T74" fmla="*/ 13 w 215"/>
                <a:gd name="T75" fmla="*/ 3 h 88"/>
                <a:gd name="T76" fmla="*/ 7 w 215"/>
                <a:gd name="T77" fmla="*/ 4 h 88"/>
                <a:gd name="T78" fmla="*/ 3 w 215"/>
                <a:gd name="T79" fmla="*/ 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5" h="88">
                  <a:moveTo>
                    <a:pt x="0" y="7"/>
                  </a:moveTo>
                  <a:lnTo>
                    <a:pt x="0" y="10"/>
                  </a:lnTo>
                  <a:lnTo>
                    <a:pt x="4" y="21"/>
                  </a:lnTo>
                  <a:lnTo>
                    <a:pt x="9" y="31"/>
                  </a:lnTo>
                  <a:lnTo>
                    <a:pt x="14" y="39"/>
                  </a:lnTo>
                  <a:lnTo>
                    <a:pt x="21" y="47"/>
                  </a:lnTo>
                  <a:lnTo>
                    <a:pt x="28" y="56"/>
                  </a:lnTo>
                  <a:lnTo>
                    <a:pt x="37" y="63"/>
                  </a:lnTo>
                  <a:lnTo>
                    <a:pt x="45" y="70"/>
                  </a:lnTo>
                  <a:lnTo>
                    <a:pt x="54" y="76"/>
                  </a:lnTo>
                  <a:lnTo>
                    <a:pt x="63" y="80"/>
                  </a:lnTo>
                  <a:lnTo>
                    <a:pt x="75" y="84"/>
                  </a:lnTo>
                  <a:lnTo>
                    <a:pt x="84" y="87"/>
                  </a:lnTo>
                  <a:lnTo>
                    <a:pt x="96" y="88"/>
                  </a:lnTo>
                  <a:lnTo>
                    <a:pt x="107" y="88"/>
                  </a:lnTo>
                  <a:lnTo>
                    <a:pt x="118" y="88"/>
                  </a:lnTo>
                  <a:lnTo>
                    <a:pt x="129" y="87"/>
                  </a:lnTo>
                  <a:lnTo>
                    <a:pt x="141" y="84"/>
                  </a:lnTo>
                  <a:lnTo>
                    <a:pt x="150" y="80"/>
                  </a:lnTo>
                  <a:lnTo>
                    <a:pt x="160" y="76"/>
                  </a:lnTo>
                  <a:lnTo>
                    <a:pt x="170" y="70"/>
                  </a:lnTo>
                  <a:lnTo>
                    <a:pt x="178" y="63"/>
                  </a:lnTo>
                  <a:lnTo>
                    <a:pt x="187" y="56"/>
                  </a:lnTo>
                  <a:lnTo>
                    <a:pt x="194" y="47"/>
                  </a:lnTo>
                  <a:lnTo>
                    <a:pt x="200" y="39"/>
                  </a:lnTo>
                  <a:lnTo>
                    <a:pt x="205" y="31"/>
                  </a:lnTo>
                  <a:lnTo>
                    <a:pt x="211" y="21"/>
                  </a:lnTo>
                  <a:lnTo>
                    <a:pt x="214" y="10"/>
                  </a:lnTo>
                  <a:lnTo>
                    <a:pt x="215" y="8"/>
                  </a:lnTo>
                  <a:lnTo>
                    <a:pt x="215" y="7"/>
                  </a:lnTo>
                  <a:lnTo>
                    <a:pt x="214" y="7"/>
                  </a:lnTo>
                  <a:lnTo>
                    <a:pt x="214" y="7"/>
                  </a:lnTo>
                  <a:lnTo>
                    <a:pt x="214" y="7"/>
                  </a:lnTo>
                  <a:lnTo>
                    <a:pt x="214" y="5"/>
                  </a:lnTo>
                  <a:lnTo>
                    <a:pt x="214" y="5"/>
                  </a:lnTo>
                  <a:lnTo>
                    <a:pt x="212" y="5"/>
                  </a:lnTo>
                  <a:lnTo>
                    <a:pt x="212" y="4"/>
                  </a:lnTo>
                  <a:lnTo>
                    <a:pt x="211" y="4"/>
                  </a:lnTo>
                  <a:lnTo>
                    <a:pt x="208" y="3"/>
                  </a:lnTo>
                  <a:lnTo>
                    <a:pt x="205" y="3"/>
                  </a:lnTo>
                  <a:lnTo>
                    <a:pt x="204" y="3"/>
                  </a:lnTo>
                  <a:lnTo>
                    <a:pt x="201" y="1"/>
                  </a:lnTo>
                  <a:lnTo>
                    <a:pt x="198" y="1"/>
                  </a:lnTo>
                  <a:lnTo>
                    <a:pt x="195" y="0"/>
                  </a:lnTo>
                  <a:lnTo>
                    <a:pt x="194" y="0"/>
                  </a:lnTo>
                  <a:lnTo>
                    <a:pt x="192" y="4"/>
                  </a:lnTo>
                  <a:lnTo>
                    <a:pt x="190" y="11"/>
                  </a:lnTo>
                  <a:lnTo>
                    <a:pt x="185" y="19"/>
                  </a:lnTo>
                  <a:lnTo>
                    <a:pt x="181" y="26"/>
                  </a:lnTo>
                  <a:lnTo>
                    <a:pt x="176" y="33"/>
                  </a:lnTo>
                  <a:lnTo>
                    <a:pt x="170" y="40"/>
                  </a:lnTo>
                  <a:lnTo>
                    <a:pt x="164" y="46"/>
                  </a:lnTo>
                  <a:lnTo>
                    <a:pt x="157" y="50"/>
                  </a:lnTo>
                  <a:lnTo>
                    <a:pt x="150" y="56"/>
                  </a:lnTo>
                  <a:lnTo>
                    <a:pt x="142" y="59"/>
                  </a:lnTo>
                  <a:lnTo>
                    <a:pt x="134" y="62"/>
                  </a:lnTo>
                  <a:lnTo>
                    <a:pt x="125" y="64"/>
                  </a:lnTo>
                  <a:lnTo>
                    <a:pt x="117" y="66"/>
                  </a:lnTo>
                  <a:lnTo>
                    <a:pt x="107" y="66"/>
                  </a:lnTo>
                  <a:lnTo>
                    <a:pt x="98" y="66"/>
                  </a:lnTo>
                  <a:lnTo>
                    <a:pt x="90" y="64"/>
                  </a:lnTo>
                  <a:lnTo>
                    <a:pt x="80" y="62"/>
                  </a:lnTo>
                  <a:lnTo>
                    <a:pt x="73" y="59"/>
                  </a:lnTo>
                  <a:lnTo>
                    <a:pt x="65" y="56"/>
                  </a:lnTo>
                  <a:lnTo>
                    <a:pt x="58" y="50"/>
                  </a:lnTo>
                  <a:lnTo>
                    <a:pt x="51" y="46"/>
                  </a:lnTo>
                  <a:lnTo>
                    <a:pt x="44" y="40"/>
                  </a:lnTo>
                  <a:lnTo>
                    <a:pt x="38" y="33"/>
                  </a:lnTo>
                  <a:lnTo>
                    <a:pt x="34" y="26"/>
                  </a:lnTo>
                  <a:lnTo>
                    <a:pt x="28" y="19"/>
                  </a:lnTo>
                  <a:lnTo>
                    <a:pt x="26" y="11"/>
                  </a:lnTo>
                  <a:lnTo>
                    <a:pt x="23" y="4"/>
                  </a:lnTo>
                  <a:lnTo>
                    <a:pt x="21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3" y="3"/>
                  </a:lnTo>
                  <a:lnTo>
                    <a:pt x="10" y="3"/>
                  </a:lnTo>
                  <a:lnTo>
                    <a:pt x="7" y="4"/>
                  </a:lnTo>
                  <a:lnTo>
                    <a:pt x="6" y="4"/>
                  </a:lnTo>
                  <a:lnTo>
                    <a:pt x="3" y="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6" name="Freeform 94"/>
            <p:cNvSpPr>
              <a:spLocks/>
            </p:cNvSpPr>
            <p:nvPr/>
          </p:nvSpPr>
          <p:spPr bwMode="auto">
            <a:xfrm>
              <a:off x="2645" y="2507"/>
              <a:ext cx="76" cy="32"/>
            </a:xfrm>
            <a:custGeom>
              <a:avLst/>
              <a:gdLst>
                <a:gd name="T0" fmla="*/ 0 w 173"/>
                <a:gd name="T1" fmla="*/ 10 h 76"/>
                <a:gd name="T2" fmla="*/ 2 w 173"/>
                <a:gd name="T3" fmla="*/ 14 h 76"/>
                <a:gd name="T4" fmla="*/ 5 w 173"/>
                <a:gd name="T5" fmla="*/ 21 h 76"/>
                <a:gd name="T6" fmla="*/ 7 w 173"/>
                <a:gd name="T7" fmla="*/ 29 h 76"/>
                <a:gd name="T8" fmla="*/ 13 w 173"/>
                <a:gd name="T9" fmla="*/ 36 h 76"/>
                <a:gd name="T10" fmla="*/ 17 w 173"/>
                <a:gd name="T11" fmla="*/ 43 h 76"/>
                <a:gd name="T12" fmla="*/ 23 w 173"/>
                <a:gd name="T13" fmla="*/ 50 h 76"/>
                <a:gd name="T14" fmla="*/ 30 w 173"/>
                <a:gd name="T15" fmla="*/ 56 h 76"/>
                <a:gd name="T16" fmla="*/ 37 w 173"/>
                <a:gd name="T17" fmla="*/ 60 h 76"/>
                <a:gd name="T18" fmla="*/ 44 w 173"/>
                <a:gd name="T19" fmla="*/ 66 h 76"/>
                <a:gd name="T20" fmla="*/ 52 w 173"/>
                <a:gd name="T21" fmla="*/ 69 h 76"/>
                <a:gd name="T22" fmla="*/ 59 w 173"/>
                <a:gd name="T23" fmla="*/ 72 h 76"/>
                <a:gd name="T24" fmla="*/ 69 w 173"/>
                <a:gd name="T25" fmla="*/ 74 h 76"/>
                <a:gd name="T26" fmla="*/ 77 w 173"/>
                <a:gd name="T27" fmla="*/ 76 h 76"/>
                <a:gd name="T28" fmla="*/ 86 w 173"/>
                <a:gd name="T29" fmla="*/ 76 h 76"/>
                <a:gd name="T30" fmla="*/ 96 w 173"/>
                <a:gd name="T31" fmla="*/ 76 h 76"/>
                <a:gd name="T32" fmla="*/ 104 w 173"/>
                <a:gd name="T33" fmla="*/ 74 h 76"/>
                <a:gd name="T34" fmla="*/ 113 w 173"/>
                <a:gd name="T35" fmla="*/ 72 h 76"/>
                <a:gd name="T36" fmla="*/ 121 w 173"/>
                <a:gd name="T37" fmla="*/ 69 h 76"/>
                <a:gd name="T38" fmla="*/ 129 w 173"/>
                <a:gd name="T39" fmla="*/ 66 h 76"/>
                <a:gd name="T40" fmla="*/ 136 w 173"/>
                <a:gd name="T41" fmla="*/ 60 h 76"/>
                <a:gd name="T42" fmla="*/ 143 w 173"/>
                <a:gd name="T43" fmla="*/ 56 h 76"/>
                <a:gd name="T44" fmla="*/ 149 w 173"/>
                <a:gd name="T45" fmla="*/ 50 h 76"/>
                <a:gd name="T46" fmla="*/ 155 w 173"/>
                <a:gd name="T47" fmla="*/ 43 h 76"/>
                <a:gd name="T48" fmla="*/ 160 w 173"/>
                <a:gd name="T49" fmla="*/ 36 h 76"/>
                <a:gd name="T50" fmla="*/ 164 w 173"/>
                <a:gd name="T51" fmla="*/ 29 h 76"/>
                <a:gd name="T52" fmla="*/ 169 w 173"/>
                <a:gd name="T53" fmla="*/ 21 h 76"/>
                <a:gd name="T54" fmla="*/ 171 w 173"/>
                <a:gd name="T55" fmla="*/ 14 h 76"/>
                <a:gd name="T56" fmla="*/ 173 w 173"/>
                <a:gd name="T57" fmla="*/ 10 h 76"/>
                <a:gd name="T58" fmla="*/ 170 w 173"/>
                <a:gd name="T59" fmla="*/ 10 h 76"/>
                <a:gd name="T60" fmla="*/ 167 w 173"/>
                <a:gd name="T61" fmla="*/ 8 h 76"/>
                <a:gd name="T62" fmla="*/ 164 w 173"/>
                <a:gd name="T63" fmla="*/ 8 h 76"/>
                <a:gd name="T64" fmla="*/ 162 w 173"/>
                <a:gd name="T65" fmla="*/ 7 h 76"/>
                <a:gd name="T66" fmla="*/ 159 w 173"/>
                <a:gd name="T67" fmla="*/ 7 h 76"/>
                <a:gd name="T68" fmla="*/ 156 w 173"/>
                <a:gd name="T69" fmla="*/ 6 h 76"/>
                <a:gd name="T70" fmla="*/ 153 w 173"/>
                <a:gd name="T71" fmla="*/ 6 h 76"/>
                <a:gd name="T72" fmla="*/ 150 w 173"/>
                <a:gd name="T73" fmla="*/ 4 h 76"/>
                <a:gd name="T74" fmla="*/ 148 w 173"/>
                <a:gd name="T75" fmla="*/ 13 h 76"/>
                <a:gd name="T76" fmla="*/ 142 w 173"/>
                <a:gd name="T77" fmla="*/ 24 h 76"/>
                <a:gd name="T78" fmla="*/ 134 w 173"/>
                <a:gd name="T79" fmla="*/ 34 h 76"/>
                <a:gd name="T80" fmla="*/ 124 w 173"/>
                <a:gd name="T81" fmla="*/ 42 h 76"/>
                <a:gd name="T82" fmla="*/ 113 w 173"/>
                <a:gd name="T83" fmla="*/ 49 h 76"/>
                <a:gd name="T84" fmla="*/ 100 w 173"/>
                <a:gd name="T85" fmla="*/ 52 h 76"/>
                <a:gd name="T86" fmla="*/ 86 w 173"/>
                <a:gd name="T87" fmla="*/ 53 h 76"/>
                <a:gd name="T88" fmla="*/ 73 w 173"/>
                <a:gd name="T89" fmla="*/ 52 h 76"/>
                <a:gd name="T90" fmla="*/ 61 w 173"/>
                <a:gd name="T91" fmla="*/ 49 h 76"/>
                <a:gd name="T92" fmla="*/ 49 w 173"/>
                <a:gd name="T93" fmla="*/ 42 h 76"/>
                <a:gd name="T94" fmla="*/ 40 w 173"/>
                <a:gd name="T95" fmla="*/ 34 h 76"/>
                <a:gd name="T96" fmla="*/ 31 w 173"/>
                <a:gd name="T97" fmla="*/ 24 h 76"/>
                <a:gd name="T98" fmla="*/ 24 w 173"/>
                <a:gd name="T99" fmla="*/ 13 h 76"/>
                <a:gd name="T100" fmla="*/ 21 w 173"/>
                <a:gd name="T101" fmla="*/ 0 h 76"/>
                <a:gd name="T102" fmla="*/ 19 w 173"/>
                <a:gd name="T103" fmla="*/ 3 h 76"/>
                <a:gd name="T104" fmla="*/ 16 w 173"/>
                <a:gd name="T105" fmla="*/ 3 h 76"/>
                <a:gd name="T106" fmla="*/ 13 w 173"/>
                <a:gd name="T107" fmla="*/ 4 h 76"/>
                <a:gd name="T108" fmla="*/ 12 w 173"/>
                <a:gd name="T109" fmla="*/ 6 h 76"/>
                <a:gd name="T110" fmla="*/ 9 w 173"/>
                <a:gd name="T111" fmla="*/ 7 h 76"/>
                <a:gd name="T112" fmla="*/ 6 w 173"/>
                <a:gd name="T113" fmla="*/ 8 h 76"/>
                <a:gd name="T114" fmla="*/ 3 w 173"/>
                <a:gd name="T115" fmla="*/ 8 h 76"/>
                <a:gd name="T116" fmla="*/ 0 w 173"/>
                <a:gd name="T117" fmla="*/ 1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3" h="76">
                  <a:moveTo>
                    <a:pt x="0" y="10"/>
                  </a:moveTo>
                  <a:lnTo>
                    <a:pt x="2" y="14"/>
                  </a:lnTo>
                  <a:lnTo>
                    <a:pt x="5" y="21"/>
                  </a:lnTo>
                  <a:lnTo>
                    <a:pt x="7" y="29"/>
                  </a:lnTo>
                  <a:lnTo>
                    <a:pt x="13" y="36"/>
                  </a:lnTo>
                  <a:lnTo>
                    <a:pt x="17" y="43"/>
                  </a:lnTo>
                  <a:lnTo>
                    <a:pt x="23" y="50"/>
                  </a:lnTo>
                  <a:lnTo>
                    <a:pt x="30" y="56"/>
                  </a:lnTo>
                  <a:lnTo>
                    <a:pt x="37" y="60"/>
                  </a:lnTo>
                  <a:lnTo>
                    <a:pt x="44" y="66"/>
                  </a:lnTo>
                  <a:lnTo>
                    <a:pt x="52" y="69"/>
                  </a:lnTo>
                  <a:lnTo>
                    <a:pt x="59" y="72"/>
                  </a:lnTo>
                  <a:lnTo>
                    <a:pt x="69" y="74"/>
                  </a:lnTo>
                  <a:lnTo>
                    <a:pt x="77" y="76"/>
                  </a:lnTo>
                  <a:lnTo>
                    <a:pt x="86" y="76"/>
                  </a:lnTo>
                  <a:lnTo>
                    <a:pt x="96" y="76"/>
                  </a:lnTo>
                  <a:lnTo>
                    <a:pt x="104" y="74"/>
                  </a:lnTo>
                  <a:lnTo>
                    <a:pt x="113" y="72"/>
                  </a:lnTo>
                  <a:lnTo>
                    <a:pt x="121" y="69"/>
                  </a:lnTo>
                  <a:lnTo>
                    <a:pt x="129" y="66"/>
                  </a:lnTo>
                  <a:lnTo>
                    <a:pt x="136" y="60"/>
                  </a:lnTo>
                  <a:lnTo>
                    <a:pt x="143" y="56"/>
                  </a:lnTo>
                  <a:lnTo>
                    <a:pt x="149" y="50"/>
                  </a:lnTo>
                  <a:lnTo>
                    <a:pt x="155" y="43"/>
                  </a:lnTo>
                  <a:lnTo>
                    <a:pt x="160" y="36"/>
                  </a:lnTo>
                  <a:lnTo>
                    <a:pt x="164" y="29"/>
                  </a:lnTo>
                  <a:lnTo>
                    <a:pt x="169" y="21"/>
                  </a:lnTo>
                  <a:lnTo>
                    <a:pt x="171" y="14"/>
                  </a:lnTo>
                  <a:lnTo>
                    <a:pt x="173" y="10"/>
                  </a:lnTo>
                  <a:lnTo>
                    <a:pt x="170" y="10"/>
                  </a:lnTo>
                  <a:lnTo>
                    <a:pt x="167" y="8"/>
                  </a:lnTo>
                  <a:lnTo>
                    <a:pt x="164" y="8"/>
                  </a:lnTo>
                  <a:lnTo>
                    <a:pt x="162" y="7"/>
                  </a:lnTo>
                  <a:lnTo>
                    <a:pt x="159" y="7"/>
                  </a:lnTo>
                  <a:lnTo>
                    <a:pt x="156" y="6"/>
                  </a:lnTo>
                  <a:lnTo>
                    <a:pt x="153" y="6"/>
                  </a:lnTo>
                  <a:lnTo>
                    <a:pt x="150" y="4"/>
                  </a:lnTo>
                  <a:lnTo>
                    <a:pt x="148" y="13"/>
                  </a:lnTo>
                  <a:lnTo>
                    <a:pt x="142" y="24"/>
                  </a:lnTo>
                  <a:lnTo>
                    <a:pt x="134" y="34"/>
                  </a:lnTo>
                  <a:lnTo>
                    <a:pt x="124" y="42"/>
                  </a:lnTo>
                  <a:lnTo>
                    <a:pt x="113" y="49"/>
                  </a:lnTo>
                  <a:lnTo>
                    <a:pt x="100" y="52"/>
                  </a:lnTo>
                  <a:lnTo>
                    <a:pt x="86" y="53"/>
                  </a:lnTo>
                  <a:lnTo>
                    <a:pt x="73" y="52"/>
                  </a:lnTo>
                  <a:lnTo>
                    <a:pt x="61" y="49"/>
                  </a:lnTo>
                  <a:lnTo>
                    <a:pt x="49" y="42"/>
                  </a:lnTo>
                  <a:lnTo>
                    <a:pt x="40" y="34"/>
                  </a:lnTo>
                  <a:lnTo>
                    <a:pt x="31" y="24"/>
                  </a:lnTo>
                  <a:lnTo>
                    <a:pt x="24" y="13"/>
                  </a:lnTo>
                  <a:lnTo>
                    <a:pt x="21" y="0"/>
                  </a:lnTo>
                  <a:lnTo>
                    <a:pt x="19" y="3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9" y="7"/>
                  </a:lnTo>
                  <a:lnTo>
                    <a:pt x="6" y="8"/>
                  </a:lnTo>
                  <a:lnTo>
                    <a:pt x="3" y="8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7" name="Freeform 95"/>
            <p:cNvSpPr>
              <a:spLocks/>
            </p:cNvSpPr>
            <p:nvPr/>
          </p:nvSpPr>
          <p:spPr bwMode="auto">
            <a:xfrm>
              <a:off x="2654" y="2504"/>
              <a:ext cx="57" cy="25"/>
            </a:xfrm>
            <a:custGeom>
              <a:avLst/>
              <a:gdLst>
                <a:gd name="T0" fmla="*/ 0 w 129"/>
                <a:gd name="T1" fmla="*/ 6 h 59"/>
                <a:gd name="T2" fmla="*/ 3 w 129"/>
                <a:gd name="T3" fmla="*/ 19 h 59"/>
                <a:gd name="T4" fmla="*/ 10 w 129"/>
                <a:gd name="T5" fmla="*/ 30 h 59"/>
                <a:gd name="T6" fmla="*/ 19 w 129"/>
                <a:gd name="T7" fmla="*/ 40 h 59"/>
                <a:gd name="T8" fmla="*/ 28 w 129"/>
                <a:gd name="T9" fmla="*/ 48 h 59"/>
                <a:gd name="T10" fmla="*/ 40 w 129"/>
                <a:gd name="T11" fmla="*/ 55 h 59"/>
                <a:gd name="T12" fmla="*/ 52 w 129"/>
                <a:gd name="T13" fmla="*/ 58 h 59"/>
                <a:gd name="T14" fmla="*/ 65 w 129"/>
                <a:gd name="T15" fmla="*/ 59 h 59"/>
                <a:gd name="T16" fmla="*/ 79 w 129"/>
                <a:gd name="T17" fmla="*/ 58 h 59"/>
                <a:gd name="T18" fmla="*/ 92 w 129"/>
                <a:gd name="T19" fmla="*/ 55 h 59"/>
                <a:gd name="T20" fmla="*/ 103 w 129"/>
                <a:gd name="T21" fmla="*/ 48 h 59"/>
                <a:gd name="T22" fmla="*/ 113 w 129"/>
                <a:gd name="T23" fmla="*/ 40 h 59"/>
                <a:gd name="T24" fmla="*/ 121 w 129"/>
                <a:gd name="T25" fmla="*/ 30 h 59"/>
                <a:gd name="T26" fmla="*/ 127 w 129"/>
                <a:gd name="T27" fmla="*/ 19 h 59"/>
                <a:gd name="T28" fmla="*/ 129 w 129"/>
                <a:gd name="T29" fmla="*/ 10 h 59"/>
                <a:gd name="T30" fmla="*/ 127 w 129"/>
                <a:gd name="T31" fmla="*/ 10 h 59"/>
                <a:gd name="T32" fmla="*/ 124 w 129"/>
                <a:gd name="T33" fmla="*/ 9 h 59"/>
                <a:gd name="T34" fmla="*/ 121 w 129"/>
                <a:gd name="T35" fmla="*/ 9 h 59"/>
                <a:gd name="T36" fmla="*/ 120 w 129"/>
                <a:gd name="T37" fmla="*/ 7 h 59"/>
                <a:gd name="T38" fmla="*/ 117 w 129"/>
                <a:gd name="T39" fmla="*/ 6 h 59"/>
                <a:gd name="T40" fmla="*/ 114 w 129"/>
                <a:gd name="T41" fmla="*/ 5 h 59"/>
                <a:gd name="T42" fmla="*/ 111 w 129"/>
                <a:gd name="T43" fmla="*/ 3 h 59"/>
                <a:gd name="T44" fmla="*/ 108 w 129"/>
                <a:gd name="T45" fmla="*/ 2 h 59"/>
                <a:gd name="T46" fmla="*/ 107 w 129"/>
                <a:gd name="T47" fmla="*/ 10 h 59"/>
                <a:gd name="T48" fmla="*/ 103 w 129"/>
                <a:gd name="T49" fmla="*/ 19 h 59"/>
                <a:gd name="T50" fmla="*/ 97 w 129"/>
                <a:gd name="T51" fmla="*/ 24 h 59"/>
                <a:gd name="T52" fmla="*/ 90 w 129"/>
                <a:gd name="T53" fmla="*/ 30 h 59"/>
                <a:gd name="T54" fmla="*/ 83 w 129"/>
                <a:gd name="T55" fmla="*/ 34 h 59"/>
                <a:gd name="T56" fmla="*/ 75 w 129"/>
                <a:gd name="T57" fmla="*/ 37 h 59"/>
                <a:gd name="T58" fmla="*/ 65 w 129"/>
                <a:gd name="T59" fmla="*/ 38 h 59"/>
                <a:gd name="T60" fmla="*/ 56 w 129"/>
                <a:gd name="T61" fmla="*/ 37 h 59"/>
                <a:gd name="T62" fmla="*/ 48 w 129"/>
                <a:gd name="T63" fmla="*/ 34 h 59"/>
                <a:gd name="T64" fmla="*/ 41 w 129"/>
                <a:gd name="T65" fmla="*/ 30 h 59"/>
                <a:gd name="T66" fmla="*/ 34 w 129"/>
                <a:gd name="T67" fmla="*/ 24 h 59"/>
                <a:gd name="T68" fmla="*/ 28 w 129"/>
                <a:gd name="T69" fmla="*/ 19 h 59"/>
                <a:gd name="T70" fmla="*/ 24 w 129"/>
                <a:gd name="T71" fmla="*/ 10 h 59"/>
                <a:gd name="T72" fmla="*/ 21 w 129"/>
                <a:gd name="T73" fmla="*/ 2 h 59"/>
                <a:gd name="T74" fmla="*/ 21 w 129"/>
                <a:gd name="T75" fmla="*/ 0 h 59"/>
                <a:gd name="T76" fmla="*/ 20 w 129"/>
                <a:gd name="T77" fmla="*/ 0 h 59"/>
                <a:gd name="T78" fmla="*/ 17 w 129"/>
                <a:gd name="T79" fmla="*/ 0 h 59"/>
                <a:gd name="T80" fmla="*/ 16 w 129"/>
                <a:gd name="T81" fmla="*/ 0 h 59"/>
                <a:gd name="T82" fmla="*/ 14 w 129"/>
                <a:gd name="T83" fmla="*/ 2 h 59"/>
                <a:gd name="T84" fmla="*/ 12 w 129"/>
                <a:gd name="T85" fmla="*/ 2 h 59"/>
                <a:gd name="T86" fmla="*/ 10 w 129"/>
                <a:gd name="T87" fmla="*/ 2 h 59"/>
                <a:gd name="T88" fmla="*/ 9 w 129"/>
                <a:gd name="T89" fmla="*/ 2 h 59"/>
                <a:gd name="T90" fmla="*/ 6 w 129"/>
                <a:gd name="T91" fmla="*/ 2 h 59"/>
                <a:gd name="T92" fmla="*/ 6 w 129"/>
                <a:gd name="T93" fmla="*/ 2 h 59"/>
                <a:gd name="T94" fmla="*/ 5 w 129"/>
                <a:gd name="T95" fmla="*/ 3 h 59"/>
                <a:gd name="T96" fmla="*/ 5 w 129"/>
                <a:gd name="T97" fmla="*/ 3 h 59"/>
                <a:gd name="T98" fmla="*/ 3 w 129"/>
                <a:gd name="T99" fmla="*/ 5 h 59"/>
                <a:gd name="T100" fmla="*/ 2 w 129"/>
                <a:gd name="T101" fmla="*/ 5 h 59"/>
                <a:gd name="T102" fmla="*/ 2 w 129"/>
                <a:gd name="T103" fmla="*/ 6 h 59"/>
                <a:gd name="T104" fmla="*/ 0 w 129"/>
                <a:gd name="T105" fmla="*/ 6 h 59"/>
                <a:gd name="T106" fmla="*/ 0 w 129"/>
                <a:gd name="T107" fmla="*/ 6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9" h="59">
                  <a:moveTo>
                    <a:pt x="0" y="6"/>
                  </a:moveTo>
                  <a:lnTo>
                    <a:pt x="3" y="19"/>
                  </a:lnTo>
                  <a:lnTo>
                    <a:pt x="10" y="30"/>
                  </a:lnTo>
                  <a:lnTo>
                    <a:pt x="19" y="40"/>
                  </a:lnTo>
                  <a:lnTo>
                    <a:pt x="28" y="48"/>
                  </a:lnTo>
                  <a:lnTo>
                    <a:pt x="40" y="55"/>
                  </a:lnTo>
                  <a:lnTo>
                    <a:pt x="52" y="58"/>
                  </a:lnTo>
                  <a:lnTo>
                    <a:pt x="65" y="59"/>
                  </a:lnTo>
                  <a:lnTo>
                    <a:pt x="79" y="58"/>
                  </a:lnTo>
                  <a:lnTo>
                    <a:pt x="92" y="55"/>
                  </a:lnTo>
                  <a:lnTo>
                    <a:pt x="103" y="48"/>
                  </a:lnTo>
                  <a:lnTo>
                    <a:pt x="113" y="40"/>
                  </a:lnTo>
                  <a:lnTo>
                    <a:pt x="121" y="30"/>
                  </a:lnTo>
                  <a:lnTo>
                    <a:pt x="127" y="19"/>
                  </a:lnTo>
                  <a:lnTo>
                    <a:pt x="129" y="10"/>
                  </a:lnTo>
                  <a:lnTo>
                    <a:pt x="127" y="10"/>
                  </a:lnTo>
                  <a:lnTo>
                    <a:pt x="124" y="9"/>
                  </a:lnTo>
                  <a:lnTo>
                    <a:pt x="121" y="9"/>
                  </a:lnTo>
                  <a:lnTo>
                    <a:pt x="120" y="7"/>
                  </a:lnTo>
                  <a:lnTo>
                    <a:pt x="117" y="6"/>
                  </a:lnTo>
                  <a:lnTo>
                    <a:pt x="114" y="5"/>
                  </a:lnTo>
                  <a:lnTo>
                    <a:pt x="111" y="3"/>
                  </a:lnTo>
                  <a:lnTo>
                    <a:pt x="108" y="2"/>
                  </a:lnTo>
                  <a:lnTo>
                    <a:pt x="107" y="10"/>
                  </a:lnTo>
                  <a:lnTo>
                    <a:pt x="103" y="19"/>
                  </a:lnTo>
                  <a:lnTo>
                    <a:pt x="97" y="24"/>
                  </a:lnTo>
                  <a:lnTo>
                    <a:pt x="90" y="30"/>
                  </a:lnTo>
                  <a:lnTo>
                    <a:pt x="83" y="34"/>
                  </a:lnTo>
                  <a:lnTo>
                    <a:pt x="75" y="37"/>
                  </a:lnTo>
                  <a:lnTo>
                    <a:pt x="65" y="38"/>
                  </a:lnTo>
                  <a:lnTo>
                    <a:pt x="56" y="37"/>
                  </a:lnTo>
                  <a:lnTo>
                    <a:pt x="48" y="34"/>
                  </a:lnTo>
                  <a:lnTo>
                    <a:pt x="41" y="30"/>
                  </a:lnTo>
                  <a:lnTo>
                    <a:pt x="34" y="24"/>
                  </a:lnTo>
                  <a:lnTo>
                    <a:pt x="28" y="19"/>
                  </a:lnTo>
                  <a:lnTo>
                    <a:pt x="24" y="10"/>
                  </a:lnTo>
                  <a:lnTo>
                    <a:pt x="21" y="2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9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3"/>
                  </a:lnTo>
                  <a:lnTo>
                    <a:pt x="3" y="5"/>
                  </a:lnTo>
                  <a:lnTo>
                    <a:pt x="2" y="5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8" name="Freeform 96"/>
            <p:cNvSpPr>
              <a:spLocks/>
            </p:cNvSpPr>
            <p:nvPr/>
          </p:nvSpPr>
          <p:spPr bwMode="auto">
            <a:xfrm>
              <a:off x="2663" y="2500"/>
              <a:ext cx="38" cy="21"/>
            </a:xfrm>
            <a:custGeom>
              <a:avLst/>
              <a:gdLst>
                <a:gd name="T0" fmla="*/ 0 w 87"/>
                <a:gd name="T1" fmla="*/ 11 h 49"/>
                <a:gd name="T2" fmla="*/ 0 w 87"/>
                <a:gd name="T3" fmla="*/ 13 h 49"/>
                <a:gd name="T4" fmla="*/ 3 w 87"/>
                <a:gd name="T5" fmla="*/ 21 h 49"/>
                <a:gd name="T6" fmla="*/ 7 w 87"/>
                <a:gd name="T7" fmla="*/ 30 h 49"/>
                <a:gd name="T8" fmla="*/ 13 w 87"/>
                <a:gd name="T9" fmla="*/ 35 h 49"/>
                <a:gd name="T10" fmla="*/ 20 w 87"/>
                <a:gd name="T11" fmla="*/ 41 h 49"/>
                <a:gd name="T12" fmla="*/ 27 w 87"/>
                <a:gd name="T13" fmla="*/ 45 h 49"/>
                <a:gd name="T14" fmla="*/ 35 w 87"/>
                <a:gd name="T15" fmla="*/ 48 h 49"/>
                <a:gd name="T16" fmla="*/ 44 w 87"/>
                <a:gd name="T17" fmla="*/ 49 h 49"/>
                <a:gd name="T18" fmla="*/ 54 w 87"/>
                <a:gd name="T19" fmla="*/ 48 h 49"/>
                <a:gd name="T20" fmla="*/ 62 w 87"/>
                <a:gd name="T21" fmla="*/ 45 h 49"/>
                <a:gd name="T22" fmla="*/ 69 w 87"/>
                <a:gd name="T23" fmla="*/ 41 h 49"/>
                <a:gd name="T24" fmla="*/ 76 w 87"/>
                <a:gd name="T25" fmla="*/ 35 h 49"/>
                <a:gd name="T26" fmla="*/ 82 w 87"/>
                <a:gd name="T27" fmla="*/ 30 h 49"/>
                <a:gd name="T28" fmla="*/ 86 w 87"/>
                <a:gd name="T29" fmla="*/ 21 h 49"/>
                <a:gd name="T30" fmla="*/ 87 w 87"/>
                <a:gd name="T31" fmla="*/ 13 h 49"/>
                <a:gd name="T32" fmla="*/ 87 w 87"/>
                <a:gd name="T33" fmla="*/ 13 h 49"/>
                <a:gd name="T34" fmla="*/ 87 w 87"/>
                <a:gd name="T35" fmla="*/ 13 h 49"/>
                <a:gd name="T36" fmla="*/ 86 w 87"/>
                <a:gd name="T37" fmla="*/ 11 h 49"/>
                <a:gd name="T38" fmla="*/ 86 w 87"/>
                <a:gd name="T39" fmla="*/ 11 h 49"/>
                <a:gd name="T40" fmla="*/ 86 w 87"/>
                <a:gd name="T41" fmla="*/ 11 h 49"/>
                <a:gd name="T42" fmla="*/ 85 w 87"/>
                <a:gd name="T43" fmla="*/ 11 h 49"/>
                <a:gd name="T44" fmla="*/ 85 w 87"/>
                <a:gd name="T45" fmla="*/ 10 h 49"/>
                <a:gd name="T46" fmla="*/ 83 w 87"/>
                <a:gd name="T47" fmla="*/ 10 h 49"/>
                <a:gd name="T48" fmla="*/ 73 w 87"/>
                <a:gd name="T49" fmla="*/ 4 h 49"/>
                <a:gd name="T50" fmla="*/ 64 w 87"/>
                <a:gd name="T51" fmla="*/ 0 h 49"/>
                <a:gd name="T52" fmla="*/ 52 w 87"/>
                <a:gd name="T53" fmla="*/ 0 h 49"/>
                <a:gd name="T54" fmla="*/ 43 w 87"/>
                <a:gd name="T55" fmla="*/ 0 h 49"/>
                <a:gd name="T56" fmla="*/ 33 w 87"/>
                <a:gd name="T57" fmla="*/ 3 h 49"/>
                <a:gd name="T58" fmla="*/ 21 w 87"/>
                <a:gd name="T59" fmla="*/ 6 h 49"/>
                <a:gd name="T60" fmla="*/ 12 w 87"/>
                <a:gd name="T61" fmla="*/ 9 h 49"/>
                <a:gd name="T62" fmla="*/ 0 w 87"/>
                <a:gd name="T63" fmla="*/ 11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7" h="49">
                  <a:moveTo>
                    <a:pt x="0" y="11"/>
                  </a:moveTo>
                  <a:lnTo>
                    <a:pt x="0" y="13"/>
                  </a:lnTo>
                  <a:lnTo>
                    <a:pt x="3" y="21"/>
                  </a:lnTo>
                  <a:lnTo>
                    <a:pt x="7" y="30"/>
                  </a:lnTo>
                  <a:lnTo>
                    <a:pt x="13" y="35"/>
                  </a:lnTo>
                  <a:lnTo>
                    <a:pt x="20" y="41"/>
                  </a:lnTo>
                  <a:lnTo>
                    <a:pt x="27" y="45"/>
                  </a:lnTo>
                  <a:lnTo>
                    <a:pt x="35" y="48"/>
                  </a:lnTo>
                  <a:lnTo>
                    <a:pt x="44" y="49"/>
                  </a:lnTo>
                  <a:lnTo>
                    <a:pt x="54" y="48"/>
                  </a:lnTo>
                  <a:lnTo>
                    <a:pt x="62" y="45"/>
                  </a:lnTo>
                  <a:lnTo>
                    <a:pt x="69" y="41"/>
                  </a:lnTo>
                  <a:lnTo>
                    <a:pt x="76" y="35"/>
                  </a:lnTo>
                  <a:lnTo>
                    <a:pt x="82" y="30"/>
                  </a:lnTo>
                  <a:lnTo>
                    <a:pt x="86" y="21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6" y="11"/>
                  </a:lnTo>
                  <a:lnTo>
                    <a:pt x="85" y="11"/>
                  </a:lnTo>
                  <a:lnTo>
                    <a:pt x="85" y="10"/>
                  </a:lnTo>
                  <a:lnTo>
                    <a:pt x="83" y="10"/>
                  </a:lnTo>
                  <a:lnTo>
                    <a:pt x="73" y="4"/>
                  </a:lnTo>
                  <a:lnTo>
                    <a:pt x="64" y="0"/>
                  </a:lnTo>
                  <a:lnTo>
                    <a:pt x="52" y="0"/>
                  </a:lnTo>
                  <a:lnTo>
                    <a:pt x="43" y="0"/>
                  </a:lnTo>
                  <a:lnTo>
                    <a:pt x="33" y="3"/>
                  </a:lnTo>
                  <a:lnTo>
                    <a:pt x="21" y="6"/>
                  </a:lnTo>
                  <a:lnTo>
                    <a:pt x="12" y="9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09" name="Freeform 97"/>
            <p:cNvSpPr>
              <a:spLocks/>
            </p:cNvSpPr>
            <p:nvPr/>
          </p:nvSpPr>
          <p:spPr bwMode="auto">
            <a:xfrm>
              <a:off x="2673" y="2500"/>
              <a:ext cx="19" cy="11"/>
            </a:xfrm>
            <a:custGeom>
              <a:avLst/>
              <a:gdLst>
                <a:gd name="T0" fmla="*/ 43 w 43"/>
                <a:gd name="T1" fmla="*/ 4 h 27"/>
                <a:gd name="T2" fmla="*/ 43 w 43"/>
                <a:gd name="T3" fmla="*/ 2 h 27"/>
                <a:gd name="T4" fmla="*/ 38 w 43"/>
                <a:gd name="T5" fmla="*/ 0 h 27"/>
                <a:gd name="T6" fmla="*/ 32 w 43"/>
                <a:gd name="T7" fmla="*/ 0 h 27"/>
                <a:gd name="T8" fmla="*/ 27 w 43"/>
                <a:gd name="T9" fmla="*/ 0 h 27"/>
                <a:gd name="T10" fmla="*/ 21 w 43"/>
                <a:gd name="T11" fmla="*/ 0 h 27"/>
                <a:gd name="T12" fmla="*/ 17 w 43"/>
                <a:gd name="T13" fmla="*/ 2 h 27"/>
                <a:gd name="T14" fmla="*/ 11 w 43"/>
                <a:gd name="T15" fmla="*/ 3 h 27"/>
                <a:gd name="T16" fmla="*/ 5 w 43"/>
                <a:gd name="T17" fmla="*/ 4 h 27"/>
                <a:gd name="T18" fmla="*/ 0 w 43"/>
                <a:gd name="T19" fmla="*/ 6 h 27"/>
                <a:gd name="T20" fmla="*/ 0 w 43"/>
                <a:gd name="T21" fmla="*/ 9 h 27"/>
                <a:gd name="T22" fmla="*/ 1 w 43"/>
                <a:gd name="T23" fmla="*/ 13 h 27"/>
                <a:gd name="T24" fmla="*/ 3 w 43"/>
                <a:gd name="T25" fmla="*/ 17 h 27"/>
                <a:gd name="T26" fmla="*/ 5 w 43"/>
                <a:gd name="T27" fmla="*/ 20 h 27"/>
                <a:gd name="T28" fmla="*/ 8 w 43"/>
                <a:gd name="T29" fmla="*/ 23 h 27"/>
                <a:gd name="T30" fmla="*/ 12 w 43"/>
                <a:gd name="T31" fmla="*/ 24 h 27"/>
                <a:gd name="T32" fmla="*/ 17 w 43"/>
                <a:gd name="T33" fmla="*/ 25 h 27"/>
                <a:gd name="T34" fmla="*/ 21 w 43"/>
                <a:gd name="T35" fmla="*/ 27 h 27"/>
                <a:gd name="T36" fmla="*/ 27 w 43"/>
                <a:gd name="T37" fmla="*/ 25 h 27"/>
                <a:gd name="T38" fmla="*/ 31 w 43"/>
                <a:gd name="T39" fmla="*/ 24 h 27"/>
                <a:gd name="T40" fmla="*/ 34 w 43"/>
                <a:gd name="T41" fmla="*/ 23 h 27"/>
                <a:gd name="T42" fmla="*/ 38 w 43"/>
                <a:gd name="T43" fmla="*/ 20 h 27"/>
                <a:gd name="T44" fmla="*/ 41 w 43"/>
                <a:gd name="T45" fmla="*/ 17 h 27"/>
                <a:gd name="T46" fmla="*/ 42 w 43"/>
                <a:gd name="T47" fmla="*/ 13 h 27"/>
                <a:gd name="T48" fmla="*/ 43 w 43"/>
                <a:gd name="T49" fmla="*/ 9 h 27"/>
                <a:gd name="T50" fmla="*/ 43 w 43"/>
                <a:gd name="T51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3" h="27">
                  <a:moveTo>
                    <a:pt x="43" y="4"/>
                  </a:moveTo>
                  <a:lnTo>
                    <a:pt x="43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1" y="3"/>
                  </a:lnTo>
                  <a:lnTo>
                    <a:pt x="5" y="4"/>
                  </a:lnTo>
                  <a:lnTo>
                    <a:pt x="0" y="6"/>
                  </a:lnTo>
                  <a:lnTo>
                    <a:pt x="0" y="9"/>
                  </a:lnTo>
                  <a:lnTo>
                    <a:pt x="1" y="13"/>
                  </a:lnTo>
                  <a:lnTo>
                    <a:pt x="3" y="17"/>
                  </a:lnTo>
                  <a:lnTo>
                    <a:pt x="5" y="20"/>
                  </a:lnTo>
                  <a:lnTo>
                    <a:pt x="8" y="23"/>
                  </a:lnTo>
                  <a:lnTo>
                    <a:pt x="12" y="24"/>
                  </a:lnTo>
                  <a:lnTo>
                    <a:pt x="17" y="25"/>
                  </a:lnTo>
                  <a:lnTo>
                    <a:pt x="21" y="27"/>
                  </a:lnTo>
                  <a:lnTo>
                    <a:pt x="27" y="25"/>
                  </a:lnTo>
                  <a:lnTo>
                    <a:pt x="31" y="24"/>
                  </a:lnTo>
                  <a:lnTo>
                    <a:pt x="34" y="23"/>
                  </a:lnTo>
                  <a:lnTo>
                    <a:pt x="38" y="20"/>
                  </a:lnTo>
                  <a:lnTo>
                    <a:pt x="41" y="17"/>
                  </a:lnTo>
                  <a:lnTo>
                    <a:pt x="42" y="13"/>
                  </a:lnTo>
                  <a:lnTo>
                    <a:pt x="43" y="9"/>
                  </a:lnTo>
                  <a:lnTo>
                    <a:pt x="43" y="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0" name="Freeform 98"/>
            <p:cNvSpPr>
              <a:spLocks/>
            </p:cNvSpPr>
            <p:nvPr/>
          </p:nvSpPr>
          <p:spPr bwMode="auto">
            <a:xfrm>
              <a:off x="3388" y="2504"/>
              <a:ext cx="52" cy="107"/>
            </a:xfrm>
            <a:custGeom>
              <a:avLst/>
              <a:gdLst>
                <a:gd name="T0" fmla="*/ 100 w 117"/>
                <a:gd name="T1" fmla="*/ 37 h 254"/>
                <a:gd name="T2" fmla="*/ 109 w 117"/>
                <a:gd name="T3" fmla="*/ 68 h 254"/>
                <a:gd name="T4" fmla="*/ 111 w 117"/>
                <a:gd name="T5" fmla="*/ 101 h 254"/>
                <a:gd name="T6" fmla="*/ 113 w 117"/>
                <a:gd name="T7" fmla="*/ 133 h 254"/>
                <a:gd name="T8" fmla="*/ 116 w 117"/>
                <a:gd name="T9" fmla="*/ 161 h 254"/>
                <a:gd name="T10" fmla="*/ 116 w 117"/>
                <a:gd name="T11" fmla="*/ 182 h 254"/>
                <a:gd name="T12" fmla="*/ 110 w 117"/>
                <a:gd name="T13" fmla="*/ 202 h 254"/>
                <a:gd name="T14" fmla="*/ 104 w 117"/>
                <a:gd name="T15" fmla="*/ 220 h 254"/>
                <a:gd name="T16" fmla="*/ 102 w 117"/>
                <a:gd name="T17" fmla="*/ 225 h 254"/>
                <a:gd name="T18" fmla="*/ 103 w 117"/>
                <a:gd name="T19" fmla="*/ 216 h 254"/>
                <a:gd name="T20" fmla="*/ 102 w 117"/>
                <a:gd name="T21" fmla="*/ 204 h 254"/>
                <a:gd name="T22" fmla="*/ 97 w 117"/>
                <a:gd name="T23" fmla="*/ 195 h 254"/>
                <a:gd name="T24" fmla="*/ 86 w 117"/>
                <a:gd name="T25" fmla="*/ 189 h 254"/>
                <a:gd name="T26" fmla="*/ 72 w 117"/>
                <a:gd name="T27" fmla="*/ 186 h 254"/>
                <a:gd name="T28" fmla="*/ 58 w 117"/>
                <a:gd name="T29" fmla="*/ 185 h 254"/>
                <a:gd name="T30" fmla="*/ 44 w 117"/>
                <a:gd name="T31" fmla="*/ 186 h 254"/>
                <a:gd name="T32" fmla="*/ 31 w 117"/>
                <a:gd name="T33" fmla="*/ 196 h 254"/>
                <a:gd name="T34" fmla="*/ 22 w 117"/>
                <a:gd name="T35" fmla="*/ 210 h 254"/>
                <a:gd name="T36" fmla="*/ 17 w 117"/>
                <a:gd name="T37" fmla="*/ 227 h 254"/>
                <a:gd name="T38" fmla="*/ 13 w 117"/>
                <a:gd name="T39" fmla="*/ 244 h 254"/>
                <a:gd name="T40" fmla="*/ 10 w 117"/>
                <a:gd name="T41" fmla="*/ 252 h 254"/>
                <a:gd name="T42" fmla="*/ 8 w 117"/>
                <a:gd name="T43" fmla="*/ 251 h 254"/>
                <a:gd name="T44" fmla="*/ 5 w 117"/>
                <a:gd name="T45" fmla="*/ 248 h 254"/>
                <a:gd name="T46" fmla="*/ 2 w 117"/>
                <a:gd name="T47" fmla="*/ 245 h 254"/>
                <a:gd name="T48" fmla="*/ 3 w 117"/>
                <a:gd name="T49" fmla="*/ 228 h 254"/>
                <a:gd name="T50" fmla="*/ 13 w 117"/>
                <a:gd name="T51" fmla="*/ 199 h 254"/>
                <a:gd name="T52" fmla="*/ 23 w 117"/>
                <a:gd name="T53" fmla="*/ 168 h 254"/>
                <a:gd name="T54" fmla="*/ 27 w 117"/>
                <a:gd name="T55" fmla="*/ 144 h 254"/>
                <a:gd name="T56" fmla="*/ 26 w 117"/>
                <a:gd name="T57" fmla="*/ 129 h 254"/>
                <a:gd name="T58" fmla="*/ 27 w 117"/>
                <a:gd name="T59" fmla="*/ 110 h 254"/>
                <a:gd name="T60" fmla="*/ 29 w 117"/>
                <a:gd name="T61" fmla="*/ 89 h 254"/>
                <a:gd name="T62" fmla="*/ 27 w 117"/>
                <a:gd name="T63" fmla="*/ 67 h 254"/>
                <a:gd name="T64" fmla="*/ 22 w 117"/>
                <a:gd name="T65" fmla="*/ 47 h 254"/>
                <a:gd name="T66" fmla="*/ 19 w 117"/>
                <a:gd name="T67" fmla="*/ 35 h 254"/>
                <a:gd name="T68" fmla="*/ 17 w 117"/>
                <a:gd name="T69" fmla="*/ 28 h 254"/>
                <a:gd name="T70" fmla="*/ 15 w 117"/>
                <a:gd name="T71" fmla="*/ 21 h 254"/>
                <a:gd name="T72" fmla="*/ 12 w 117"/>
                <a:gd name="T73" fmla="*/ 14 h 254"/>
                <a:gd name="T74" fmla="*/ 17 w 117"/>
                <a:gd name="T75" fmla="*/ 8 h 254"/>
                <a:gd name="T76" fmla="*/ 29 w 117"/>
                <a:gd name="T77" fmla="*/ 2 h 254"/>
                <a:gd name="T78" fmla="*/ 40 w 117"/>
                <a:gd name="T79" fmla="*/ 0 h 254"/>
                <a:gd name="T80" fmla="*/ 52 w 117"/>
                <a:gd name="T81" fmla="*/ 0 h 254"/>
                <a:gd name="T82" fmla="*/ 62 w 117"/>
                <a:gd name="T83" fmla="*/ 4 h 254"/>
                <a:gd name="T84" fmla="*/ 71 w 117"/>
                <a:gd name="T85" fmla="*/ 9 h 254"/>
                <a:gd name="T86" fmla="*/ 79 w 117"/>
                <a:gd name="T87" fmla="*/ 16 h 254"/>
                <a:gd name="T88" fmla="*/ 87 w 117"/>
                <a:gd name="T89" fmla="*/ 21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254">
                  <a:moveTo>
                    <a:pt x="93" y="22"/>
                  </a:moveTo>
                  <a:lnTo>
                    <a:pt x="100" y="37"/>
                  </a:lnTo>
                  <a:lnTo>
                    <a:pt x="106" y="53"/>
                  </a:lnTo>
                  <a:lnTo>
                    <a:pt x="109" y="68"/>
                  </a:lnTo>
                  <a:lnTo>
                    <a:pt x="110" y="84"/>
                  </a:lnTo>
                  <a:lnTo>
                    <a:pt x="111" y="101"/>
                  </a:lnTo>
                  <a:lnTo>
                    <a:pt x="113" y="116"/>
                  </a:lnTo>
                  <a:lnTo>
                    <a:pt x="113" y="133"/>
                  </a:lnTo>
                  <a:lnTo>
                    <a:pt x="114" y="151"/>
                  </a:lnTo>
                  <a:lnTo>
                    <a:pt x="116" y="161"/>
                  </a:lnTo>
                  <a:lnTo>
                    <a:pt x="117" y="172"/>
                  </a:lnTo>
                  <a:lnTo>
                    <a:pt x="116" y="182"/>
                  </a:lnTo>
                  <a:lnTo>
                    <a:pt x="113" y="192"/>
                  </a:lnTo>
                  <a:lnTo>
                    <a:pt x="110" y="202"/>
                  </a:lnTo>
                  <a:lnTo>
                    <a:pt x="107" y="211"/>
                  </a:lnTo>
                  <a:lnTo>
                    <a:pt x="104" y="220"/>
                  </a:lnTo>
                  <a:lnTo>
                    <a:pt x="102" y="230"/>
                  </a:lnTo>
                  <a:lnTo>
                    <a:pt x="102" y="225"/>
                  </a:lnTo>
                  <a:lnTo>
                    <a:pt x="102" y="221"/>
                  </a:lnTo>
                  <a:lnTo>
                    <a:pt x="103" y="216"/>
                  </a:lnTo>
                  <a:lnTo>
                    <a:pt x="103" y="210"/>
                  </a:lnTo>
                  <a:lnTo>
                    <a:pt x="102" y="204"/>
                  </a:lnTo>
                  <a:lnTo>
                    <a:pt x="100" y="200"/>
                  </a:lnTo>
                  <a:lnTo>
                    <a:pt x="97" y="195"/>
                  </a:lnTo>
                  <a:lnTo>
                    <a:pt x="93" y="190"/>
                  </a:lnTo>
                  <a:lnTo>
                    <a:pt x="86" y="189"/>
                  </a:lnTo>
                  <a:lnTo>
                    <a:pt x="79" y="188"/>
                  </a:lnTo>
                  <a:lnTo>
                    <a:pt x="72" y="186"/>
                  </a:lnTo>
                  <a:lnTo>
                    <a:pt x="65" y="185"/>
                  </a:lnTo>
                  <a:lnTo>
                    <a:pt x="58" y="185"/>
                  </a:lnTo>
                  <a:lnTo>
                    <a:pt x="51" y="185"/>
                  </a:lnTo>
                  <a:lnTo>
                    <a:pt x="44" y="186"/>
                  </a:lnTo>
                  <a:lnTo>
                    <a:pt x="37" y="189"/>
                  </a:lnTo>
                  <a:lnTo>
                    <a:pt x="31" y="196"/>
                  </a:lnTo>
                  <a:lnTo>
                    <a:pt x="26" y="203"/>
                  </a:lnTo>
                  <a:lnTo>
                    <a:pt x="22" y="210"/>
                  </a:lnTo>
                  <a:lnTo>
                    <a:pt x="19" y="218"/>
                  </a:lnTo>
                  <a:lnTo>
                    <a:pt x="17" y="227"/>
                  </a:lnTo>
                  <a:lnTo>
                    <a:pt x="15" y="235"/>
                  </a:lnTo>
                  <a:lnTo>
                    <a:pt x="13" y="244"/>
                  </a:lnTo>
                  <a:lnTo>
                    <a:pt x="12" y="254"/>
                  </a:lnTo>
                  <a:lnTo>
                    <a:pt x="10" y="252"/>
                  </a:lnTo>
                  <a:lnTo>
                    <a:pt x="9" y="252"/>
                  </a:lnTo>
                  <a:lnTo>
                    <a:pt x="8" y="251"/>
                  </a:lnTo>
                  <a:lnTo>
                    <a:pt x="6" y="249"/>
                  </a:lnTo>
                  <a:lnTo>
                    <a:pt x="5" y="248"/>
                  </a:lnTo>
                  <a:lnTo>
                    <a:pt x="3" y="247"/>
                  </a:lnTo>
                  <a:lnTo>
                    <a:pt x="2" y="245"/>
                  </a:lnTo>
                  <a:lnTo>
                    <a:pt x="0" y="245"/>
                  </a:lnTo>
                  <a:lnTo>
                    <a:pt x="3" y="228"/>
                  </a:lnTo>
                  <a:lnTo>
                    <a:pt x="9" y="214"/>
                  </a:lnTo>
                  <a:lnTo>
                    <a:pt x="13" y="199"/>
                  </a:lnTo>
                  <a:lnTo>
                    <a:pt x="19" y="183"/>
                  </a:lnTo>
                  <a:lnTo>
                    <a:pt x="23" y="168"/>
                  </a:lnTo>
                  <a:lnTo>
                    <a:pt x="26" y="152"/>
                  </a:lnTo>
                  <a:lnTo>
                    <a:pt x="27" y="144"/>
                  </a:lnTo>
                  <a:lnTo>
                    <a:pt x="27" y="137"/>
                  </a:lnTo>
                  <a:lnTo>
                    <a:pt x="26" y="129"/>
                  </a:lnTo>
                  <a:lnTo>
                    <a:pt x="24" y="120"/>
                  </a:lnTo>
                  <a:lnTo>
                    <a:pt x="27" y="110"/>
                  </a:lnTo>
                  <a:lnTo>
                    <a:pt x="29" y="99"/>
                  </a:lnTo>
                  <a:lnTo>
                    <a:pt x="29" y="89"/>
                  </a:lnTo>
                  <a:lnTo>
                    <a:pt x="29" y="78"/>
                  </a:lnTo>
                  <a:lnTo>
                    <a:pt x="27" y="67"/>
                  </a:lnTo>
                  <a:lnTo>
                    <a:pt x="26" y="57"/>
                  </a:lnTo>
                  <a:lnTo>
                    <a:pt x="22" y="47"/>
                  </a:lnTo>
                  <a:lnTo>
                    <a:pt x="19" y="37"/>
                  </a:lnTo>
                  <a:lnTo>
                    <a:pt x="19" y="35"/>
                  </a:lnTo>
                  <a:lnTo>
                    <a:pt x="19" y="30"/>
                  </a:lnTo>
                  <a:lnTo>
                    <a:pt x="17" y="28"/>
                  </a:lnTo>
                  <a:lnTo>
                    <a:pt x="16" y="25"/>
                  </a:lnTo>
                  <a:lnTo>
                    <a:pt x="15" y="21"/>
                  </a:lnTo>
                  <a:lnTo>
                    <a:pt x="13" y="18"/>
                  </a:lnTo>
                  <a:lnTo>
                    <a:pt x="12" y="14"/>
                  </a:lnTo>
                  <a:lnTo>
                    <a:pt x="12" y="9"/>
                  </a:lnTo>
                  <a:lnTo>
                    <a:pt x="17" y="8"/>
                  </a:lnTo>
                  <a:lnTo>
                    <a:pt x="23" y="5"/>
                  </a:lnTo>
                  <a:lnTo>
                    <a:pt x="29" y="2"/>
                  </a:lnTo>
                  <a:lnTo>
                    <a:pt x="34" y="1"/>
                  </a:lnTo>
                  <a:lnTo>
                    <a:pt x="40" y="0"/>
                  </a:lnTo>
                  <a:lnTo>
                    <a:pt x="45" y="0"/>
                  </a:lnTo>
                  <a:lnTo>
                    <a:pt x="52" y="0"/>
                  </a:lnTo>
                  <a:lnTo>
                    <a:pt x="58" y="1"/>
                  </a:lnTo>
                  <a:lnTo>
                    <a:pt x="62" y="4"/>
                  </a:lnTo>
                  <a:lnTo>
                    <a:pt x="66" y="7"/>
                  </a:lnTo>
                  <a:lnTo>
                    <a:pt x="71" y="9"/>
                  </a:lnTo>
                  <a:lnTo>
                    <a:pt x="75" y="12"/>
                  </a:lnTo>
                  <a:lnTo>
                    <a:pt x="79" y="16"/>
                  </a:lnTo>
                  <a:lnTo>
                    <a:pt x="83" y="19"/>
                  </a:lnTo>
                  <a:lnTo>
                    <a:pt x="87" y="21"/>
                  </a:lnTo>
                  <a:lnTo>
                    <a:pt x="93" y="22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1" name="Freeform 99"/>
            <p:cNvSpPr>
              <a:spLocks/>
            </p:cNvSpPr>
            <p:nvPr/>
          </p:nvSpPr>
          <p:spPr bwMode="auto">
            <a:xfrm>
              <a:off x="3165" y="2506"/>
              <a:ext cx="232" cy="230"/>
            </a:xfrm>
            <a:custGeom>
              <a:avLst/>
              <a:gdLst>
                <a:gd name="T0" fmla="*/ 307 w 528"/>
                <a:gd name="T1" fmla="*/ 46 h 545"/>
                <a:gd name="T2" fmla="*/ 275 w 528"/>
                <a:gd name="T3" fmla="*/ 51 h 545"/>
                <a:gd name="T4" fmla="*/ 240 w 528"/>
                <a:gd name="T5" fmla="*/ 60 h 545"/>
                <a:gd name="T6" fmla="*/ 232 w 528"/>
                <a:gd name="T7" fmla="*/ 82 h 545"/>
                <a:gd name="T8" fmla="*/ 279 w 528"/>
                <a:gd name="T9" fmla="*/ 117 h 545"/>
                <a:gd name="T10" fmla="*/ 368 w 528"/>
                <a:gd name="T11" fmla="*/ 111 h 545"/>
                <a:gd name="T12" fmla="*/ 359 w 528"/>
                <a:gd name="T13" fmla="*/ 150 h 545"/>
                <a:gd name="T14" fmla="*/ 357 w 528"/>
                <a:gd name="T15" fmla="*/ 163 h 545"/>
                <a:gd name="T16" fmla="*/ 303 w 528"/>
                <a:gd name="T17" fmla="*/ 180 h 545"/>
                <a:gd name="T18" fmla="*/ 195 w 528"/>
                <a:gd name="T19" fmla="*/ 164 h 545"/>
                <a:gd name="T20" fmla="*/ 169 w 528"/>
                <a:gd name="T21" fmla="*/ 132 h 545"/>
                <a:gd name="T22" fmla="*/ 160 w 528"/>
                <a:gd name="T23" fmla="*/ 105 h 545"/>
                <a:gd name="T24" fmla="*/ 177 w 528"/>
                <a:gd name="T25" fmla="*/ 65 h 545"/>
                <a:gd name="T26" fmla="*/ 176 w 528"/>
                <a:gd name="T27" fmla="*/ 51 h 545"/>
                <a:gd name="T28" fmla="*/ 136 w 528"/>
                <a:gd name="T29" fmla="*/ 103 h 545"/>
                <a:gd name="T30" fmla="*/ 104 w 528"/>
                <a:gd name="T31" fmla="*/ 133 h 545"/>
                <a:gd name="T32" fmla="*/ 114 w 528"/>
                <a:gd name="T33" fmla="*/ 140 h 545"/>
                <a:gd name="T34" fmla="*/ 145 w 528"/>
                <a:gd name="T35" fmla="*/ 125 h 545"/>
                <a:gd name="T36" fmla="*/ 178 w 528"/>
                <a:gd name="T37" fmla="*/ 178 h 545"/>
                <a:gd name="T38" fmla="*/ 234 w 528"/>
                <a:gd name="T39" fmla="*/ 195 h 545"/>
                <a:gd name="T40" fmla="*/ 240 w 528"/>
                <a:gd name="T41" fmla="*/ 233 h 545"/>
                <a:gd name="T42" fmla="*/ 272 w 528"/>
                <a:gd name="T43" fmla="*/ 291 h 545"/>
                <a:gd name="T44" fmla="*/ 303 w 528"/>
                <a:gd name="T45" fmla="*/ 296 h 545"/>
                <a:gd name="T46" fmla="*/ 306 w 528"/>
                <a:gd name="T47" fmla="*/ 362 h 545"/>
                <a:gd name="T48" fmla="*/ 298 w 528"/>
                <a:gd name="T49" fmla="*/ 390 h 545"/>
                <a:gd name="T50" fmla="*/ 316 w 528"/>
                <a:gd name="T51" fmla="*/ 392 h 545"/>
                <a:gd name="T52" fmla="*/ 330 w 528"/>
                <a:gd name="T53" fmla="*/ 352 h 545"/>
                <a:gd name="T54" fmla="*/ 345 w 528"/>
                <a:gd name="T55" fmla="*/ 292 h 545"/>
                <a:gd name="T56" fmla="*/ 386 w 528"/>
                <a:gd name="T57" fmla="*/ 285 h 545"/>
                <a:gd name="T58" fmla="*/ 477 w 528"/>
                <a:gd name="T59" fmla="*/ 275 h 545"/>
                <a:gd name="T60" fmla="*/ 494 w 528"/>
                <a:gd name="T61" fmla="*/ 257 h 545"/>
                <a:gd name="T62" fmla="*/ 518 w 528"/>
                <a:gd name="T63" fmla="*/ 284 h 545"/>
                <a:gd name="T64" fmla="*/ 512 w 528"/>
                <a:gd name="T65" fmla="*/ 385 h 545"/>
                <a:gd name="T66" fmla="*/ 460 w 528"/>
                <a:gd name="T67" fmla="*/ 435 h 545"/>
                <a:gd name="T68" fmla="*/ 394 w 528"/>
                <a:gd name="T69" fmla="*/ 438 h 545"/>
                <a:gd name="T70" fmla="*/ 373 w 528"/>
                <a:gd name="T71" fmla="*/ 455 h 545"/>
                <a:gd name="T72" fmla="*/ 376 w 528"/>
                <a:gd name="T73" fmla="*/ 465 h 545"/>
                <a:gd name="T74" fmla="*/ 415 w 528"/>
                <a:gd name="T75" fmla="*/ 462 h 545"/>
                <a:gd name="T76" fmla="*/ 431 w 528"/>
                <a:gd name="T77" fmla="*/ 515 h 545"/>
                <a:gd name="T78" fmla="*/ 376 w 528"/>
                <a:gd name="T79" fmla="*/ 529 h 545"/>
                <a:gd name="T80" fmla="*/ 310 w 528"/>
                <a:gd name="T81" fmla="*/ 505 h 545"/>
                <a:gd name="T82" fmla="*/ 314 w 528"/>
                <a:gd name="T83" fmla="*/ 472 h 545"/>
                <a:gd name="T84" fmla="*/ 312 w 528"/>
                <a:gd name="T85" fmla="*/ 449 h 545"/>
                <a:gd name="T86" fmla="*/ 243 w 528"/>
                <a:gd name="T87" fmla="*/ 417 h 545"/>
                <a:gd name="T88" fmla="*/ 229 w 528"/>
                <a:gd name="T89" fmla="*/ 423 h 545"/>
                <a:gd name="T90" fmla="*/ 261 w 528"/>
                <a:gd name="T91" fmla="*/ 453 h 545"/>
                <a:gd name="T92" fmla="*/ 239 w 528"/>
                <a:gd name="T93" fmla="*/ 491 h 545"/>
                <a:gd name="T94" fmla="*/ 198 w 528"/>
                <a:gd name="T95" fmla="*/ 455 h 545"/>
                <a:gd name="T96" fmla="*/ 184 w 528"/>
                <a:gd name="T97" fmla="*/ 406 h 545"/>
                <a:gd name="T98" fmla="*/ 55 w 528"/>
                <a:gd name="T99" fmla="*/ 265 h 545"/>
                <a:gd name="T100" fmla="*/ 0 w 528"/>
                <a:gd name="T101" fmla="*/ 190 h 545"/>
                <a:gd name="T102" fmla="*/ 16 w 528"/>
                <a:gd name="T103" fmla="*/ 143 h 545"/>
                <a:gd name="T104" fmla="*/ 89 w 528"/>
                <a:gd name="T105" fmla="*/ 83 h 545"/>
                <a:gd name="T106" fmla="*/ 124 w 528"/>
                <a:gd name="T107" fmla="*/ 60 h 545"/>
                <a:gd name="T108" fmla="*/ 173 w 528"/>
                <a:gd name="T109" fmla="*/ 17 h 545"/>
                <a:gd name="T110" fmla="*/ 226 w 528"/>
                <a:gd name="T111" fmla="*/ 2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28" h="545">
                  <a:moveTo>
                    <a:pt x="275" y="7"/>
                  </a:moveTo>
                  <a:lnTo>
                    <a:pt x="309" y="41"/>
                  </a:lnTo>
                  <a:lnTo>
                    <a:pt x="310" y="42"/>
                  </a:lnTo>
                  <a:lnTo>
                    <a:pt x="310" y="44"/>
                  </a:lnTo>
                  <a:lnTo>
                    <a:pt x="309" y="45"/>
                  </a:lnTo>
                  <a:lnTo>
                    <a:pt x="309" y="45"/>
                  </a:lnTo>
                  <a:lnTo>
                    <a:pt x="307" y="46"/>
                  </a:lnTo>
                  <a:lnTo>
                    <a:pt x="307" y="48"/>
                  </a:lnTo>
                  <a:lnTo>
                    <a:pt x="306" y="49"/>
                  </a:lnTo>
                  <a:lnTo>
                    <a:pt x="305" y="49"/>
                  </a:lnTo>
                  <a:lnTo>
                    <a:pt x="298" y="51"/>
                  </a:lnTo>
                  <a:lnTo>
                    <a:pt x="291" y="51"/>
                  </a:lnTo>
                  <a:lnTo>
                    <a:pt x="282" y="51"/>
                  </a:lnTo>
                  <a:lnTo>
                    <a:pt x="275" y="51"/>
                  </a:lnTo>
                  <a:lnTo>
                    <a:pt x="268" y="51"/>
                  </a:lnTo>
                  <a:lnTo>
                    <a:pt x="261" y="53"/>
                  </a:lnTo>
                  <a:lnTo>
                    <a:pt x="254" y="56"/>
                  </a:lnTo>
                  <a:lnTo>
                    <a:pt x="247" y="62"/>
                  </a:lnTo>
                  <a:lnTo>
                    <a:pt x="246" y="60"/>
                  </a:lnTo>
                  <a:lnTo>
                    <a:pt x="243" y="60"/>
                  </a:lnTo>
                  <a:lnTo>
                    <a:pt x="240" y="60"/>
                  </a:lnTo>
                  <a:lnTo>
                    <a:pt x="237" y="60"/>
                  </a:lnTo>
                  <a:lnTo>
                    <a:pt x="234" y="62"/>
                  </a:lnTo>
                  <a:lnTo>
                    <a:pt x="233" y="63"/>
                  </a:lnTo>
                  <a:lnTo>
                    <a:pt x="230" y="65"/>
                  </a:lnTo>
                  <a:lnTo>
                    <a:pt x="229" y="66"/>
                  </a:lnTo>
                  <a:lnTo>
                    <a:pt x="229" y="75"/>
                  </a:lnTo>
                  <a:lnTo>
                    <a:pt x="232" y="82"/>
                  </a:lnTo>
                  <a:lnTo>
                    <a:pt x="236" y="89"/>
                  </a:lnTo>
                  <a:lnTo>
                    <a:pt x="241" y="94"/>
                  </a:lnTo>
                  <a:lnTo>
                    <a:pt x="247" y="100"/>
                  </a:lnTo>
                  <a:lnTo>
                    <a:pt x="254" y="104"/>
                  </a:lnTo>
                  <a:lnTo>
                    <a:pt x="261" y="110"/>
                  </a:lnTo>
                  <a:lnTo>
                    <a:pt x="267" y="114"/>
                  </a:lnTo>
                  <a:lnTo>
                    <a:pt x="279" y="117"/>
                  </a:lnTo>
                  <a:lnTo>
                    <a:pt x="291" y="117"/>
                  </a:lnTo>
                  <a:lnTo>
                    <a:pt x="303" y="117"/>
                  </a:lnTo>
                  <a:lnTo>
                    <a:pt x="316" y="115"/>
                  </a:lnTo>
                  <a:lnTo>
                    <a:pt x="328" y="114"/>
                  </a:lnTo>
                  <a:lnTo>
                    <a:pt x="341" y="112"/>
                  </a:lnTo>
                  <a:lnTo>
                    <a:pt x="354" y="111"/>
                  </a:lnTo>
                  <a:lnTo>
                    <a:pt x="368" y="111"/>
                  </a:lnTo>
                  <a:lnTo>
                    <a:pt x="366" y="117"/>
                  </a:lnTo>
                  <a:lnTo>
                    <a:pt x="365" y="122"/>
                  </a:lnTo>
                  <a:lnTo>
                    <a:pt x="365" y="128"/>
                  </a:lnTo>
                  <a:lnTo>
                    <a:pt x="364" y="133"/>
                  </a:lnTo>
                  <a:lnTo>
                    <a:pt x="364" y="139"/>
                  </a:lnTo>
                  <a:lnTo>
                    <a:pt x="362" y="145"/>
                  </a:lnTo>
                  <a:lnTo>
                    <a:pt x="359" y="150"/>
                  </a:lnTo>
                  <a:lnTo>
                    <a:pt x="357" y="155"/>
                  </a:lnTo>
                  <a:lnTo>
                    <a:pt x="357" y="156"/>
                  </a:lnTo>
                  <a:lnTo>
                    <a:pt x="357" y="157"/>
                  </a:lnTo>
                  <a:lnTo>
                    <a:pt x="357" y="159"/>
                  </a:lnTo>
                  <a:lnTo>
                    <a:pt x="357" y="160"/>
                  </a:lnTo>
                  <a:lnTo>
                    <a:pt x="357" y="162"/>
                  </a:lnTo>
                  <a:lnTo>
                    <a:pt x="357" y="163"/>
                  </a:lnTo>
                  <a:lnTo>
                    <a:pt x="357" y="164"/>
                  </a:lnTo>
                  <a:lnTo>
                    <a:pt x="358" y="166"/>
                  </a:lnTo>
                  <a:lnTo>
                    <a:pt x="350" y="170"/>
                  </a:lnTo>
                  <a:lnTo>
                    <a:pt x="341" y="173"/>
                  </a:lnTo>
                  <a:lnTo>
                    <a:pt x="331" y="176"/>
                  </a:lnTo>
                  <a:lnTo>
                    <a:pt x="323" y="178"/>
                  </a:lnTo>
                  <a:lnTo>
                    <a:pt x="303" y="180"/>
                  </a:lnTo>
                  <a:lnTo>
                    <a:pt x="284" y="180"/>
                  </a:lnTo>
                  <a:lnTo>
                    <a:pt x="264" y="178"/>
                  </a:lnTo>
                  <a:lnTo>
                    <a:pt x="246" y="176"/>
                  </a:lnTo>
                  <a:lnTo>
                    <a:pt x="226" y="173"/>
                  </a:lnTo>
                  <a:lnTo>
                    <a:pt x="208" y="170"/>
                  </a:lnTo>
                  <a:lnTo>
                    <a:pt x="201" y="167"/>
                  </a:lnTo>
                  <a:lnTo>
                    <a:pt x="195" y="164"/>
                  </a:lnTo>
                  <a:lnTo>
                    <a:pt x="190" y="160"/>
                  </a:lnTo>
                  <a:lnTo>
                    <a:pt x="184" y="156"/>
                  </a:lnTo>
                  <a:lnTo>
                    <a:pt x="178" y="152"/>
                  </a:lnTo>
                  <a:lnTo>
                    <a:pt x="174" y="146"/>
                  </a:lnTo>
                  <a:lnTo>
                    <a:pt x="171" y="140"/>
                  </a:lnTo>
                  <a:lnTo>
                    <a:pt x="171" y="135"/>
                  </a:lnTo>
                  <a:lnTo>
                    <a:pt x="169" y="132"/>
                  </a:lnTo>
                  <a:lnTo>
                    <a:pt x="167" y="128"/>
                  </a:lnTo>
                  <a:lnTo>
                    <a:pt x="167" y="124"/>
                  </a:lnTo>
                  <a:lnTo>
                    <a:pt x="167" y="119"/>
                  </a:lnTo>
                  <a:lnTo>
                    <a:pt x="167" y="115"/>
                  </a:lnTo>
                  <a:lnTo>
                    <a:pt x="166" y="111"/>
                  </a:lnTo>
                  <a:lnTo>
                    <a:pt x="164" y="108"/>
                  </a:lnTo>
                  <a:lnTo>
                    <a:pt x="160" y="105"/>
                  </a:lnTo>
                  <a:lnTo>
                    <a:pt x="162" y="100"/>
                  </a:lnTo>
                  <a:lnTo>
                    <a:pt x="163" y="93"/>
                  </a:lnTo>
                  <a:lnTo>
                    <a:pt x="164" y="87"/>
                  </a:lnTo>
                  <a:lnTo>
                    <a:pt x="167" y="80"/>
                  </a:lnTo>
                  <a:lnTo>
                    <a:pt x="170" y="75"/>
                  </a:lnTo>
                  <a:lnTo>
                    <a:pt x="173" y="69"/>
                  </a:lnTo>
                  <a:lnTo>
                    <a:pt x="177" y="65"/>
                  </a:lnTo>
                  <a:lnTo>
                    <a:pt x="181" y="60"/>
                  </a:lnTo>
                  <a:lnTo>
                    <a:pt x="181" y="59"/>
                  </a:lnTo>
                  <a:lnTo>
                    <a:pt x="181" y="56"/>
                  </a:lnTo>
                  <a:lnTo>
                    <a:pt x="181" y="55"/>
                  </a:lnTo>
                  <a:lnTo>
                    <a:pt x="180" y="53"/>
                  </a:lnTo>
                  <a:lnTo>
                    <a:pt x="178" y="52"/>
                  </a:lnTo>
                  <a:lnTo>
                    <a:pt x="176" y="51"/>
                  </a:lnTo>
                  <a:lnTo>
                    <a:pt x="174" y="51"/>
                  </a:lnTo>
                  <a:lnTo>
                    <a:pt x="173" y="49"/>
                  </a:lnTo>
                  <a:lnTo>
                    <a:pt x="164" y="58"/>
                  </a:lnTo>
                  <a:lnTo>
                    <a:pt x="156" y="69"/>
                  </a:lnTo>
                  <a:lnTo>
                    <a:pt x="149" y="80"/>
                  </a:lnTo>
                  <a:lnTo>
                    <a:pt x="143" y="91"/>
                  </a:lnTo>
                  <a:lnTo>
                    <a:pt x="136" y="103"/>
                  </a:lnTo>
                  <a:lnTo>
                    <a:pt x="128" y="114"/>
                  </a:lnTo>
                  <a:lnTo>
                    <a:pt x="122" y="118"/>
                  </a:lnTo>
                  <a:lnTo>
                    <a:pt x="117" y="124"/>
                  </a:lnTo>
                  <a:lnTo>
                    <a:pt x="111" y="126"/>
                  </a:lnTo>
                  <a:lnTo>
                    <a:pt x="104" y="131"/>
                  </a:lnTo>
                  <a:lnTo>
                    <a:pt x="104" y="132"/>
                  </a:lnTo>
                  <a:lnTo>
                    <a:pt x="104" y="133"/>
                  </a:lnTo>
                  <a:lnTo>
                    <a:pt x="105" y="135"/>
                  </a:lnTo>
                  <a:lnTo>
                    <a:pt x="105" y="135"/>
                  </a:lnTo>
                  <a:lnTo>
                    <a:pt x="107" y="136"/>
                  </a:lnTo>
                  <a:lnTo>
                    <a:pt x="107" y="138"/>
                  </a:lnTo>
                  <a:lnTo>
                    <a:pt x="108" y="138"/>
                  </a:lnTo>
                  <a:lnTo>
                    <a:pt x="108" y="139"/>
                  </a:lnTo>
                  <a:lnTo>
                    <a:pt x="114" y="140"/>
                  </a:lnTo>
                  <a:lnTo>
                    <a:pt x="119" y="139"/>
                  </a:lnTo>
                  <a:lnTo>
                    <a:pt x="124" y="136"/>
                  </a:lnTo>
                  <a:lnTo>
                    <a:pt x="128" y="133"/>
                  </a:lnTo>
                  <a:lnTo>
                    <a:pt x="132" y="129"/>
                  </a:lnTo>
                  <a:lnTo>
                    <a:pt x="135" y="126"/>
                  </a:lnTo>
                  <a:lnTo>
                    <a:pt x="140" y="125"/>
                  </a:lnTo>
                  <a:lnTo>
                    <a:pt x="145" y="125"/>
                  </a:lnTo>
                  <a:lnTo>
                    <a:pt x="146" y="133"/>
                  </a:lnTo>
                  <a:lnTo>
                    <a:pt x="149" y="142"/>
                  </a:lnTo>
                  <a:lnTo>
                    <a:pt x="153" y="150"/>
                  </a:lnTo>
                  <a:lnTo>
                    <a:pt x="157" y="159"/>
                  </a:lnTo>
                  <a:lnTo>
                    <a:pt x="164" y="166"/>
                  </a:lnTo>
                  <a:lnTo>
                    <a:pt x="170" y="173"/>
                  </a:lnTo>
                  <a:lnTo>
                    <a:pt x="178" y="178"/>
                  </a:lnTo>
                  <a:lnTo>
                    <a:pt x="185" y="184"/>
                  </a:lnTo>
                  <a:lnTo>
                    <a:pt x="194" y="188"/>
                  </a:lnTo>
                  <a:lnTo>
                    <a:pt x="205" y="190"/>
                  </a:lnTo>
                  <a:lnTo>
                    <a:pt x="215" y="191"/>
                  </a:lnTo>
                  <a:lnTo>
                    <a:pt x="226" y="192"/>
                  </a:lnTo>
                  <a:lnTo>
                    <a:pt x="230" y="194"/>
                  </a:lnTo>
                  <a:lnTo>
                    <a:pt x="234" y="195"/>
                  </a:lnTo>
                  <a:lnTo>
                    <a:pt x="237" y="198"/>
                  </a:lnTo>
                  <a:lnTo>
                    <a:pt x="240" y="201"/>
                  </a:lnTo>
                  <a:lnTo>
                    <a:pt x="241" y="204"/>
                  </a:lnTo>
                  <a:lnTo>
                    <a:pt x="243" y="209"/>
                  </a:lnTo>
                  <a:lnTo>
                    <a:pt x="241" y="215"/>
                  </a:lnTo>
                  <a:lnTo>
                    <a:pt x="239" y="222"/>
                  </a:lnTo>
                  <a:lnTo>
                    <a:pt x="240" y="233"/>
                  </a:lnTo>
                  <a:lnTo>
                    <a:pt x="241" y="243"/>
                  </a:lnTo>
                  <a:lnTo>
                    <a:pt x="244" y="253"/>
                  </a:lnTo>
                  <a:lnTo>
                    <a:pt x="247" y="263"/>
                  </a:lnTo>
                  <a:lnTo>
                    <a:pt x="253" y="271"/>
                  </a:lnTo>
                  <a:lnTo>
                    <a:pt x="258" y="279"/>
                  </a:lnTo>
                  <a:lnTo>
                    <a:pt x="265" y="285"/>
                  </a:lnTo>
                  <a:lnTo>
                    <a:pt x="272" y="291"/>
                  </a:lnTo>
                  <a:lnTo>
                    <a:pt x="278" y="291"/>
                  </a:lnTo>
                  <a:lnTo>
                    <a:pt x="282" y="292"/>
                  </a:lnTo>
                  <a:lnTo>
                    <a:pt x="286" y="292"/>
                  </a:lnTo>
                  <a:lnTo>
                    <a:pt x="291" y="293"/>
                  </a:lnTo>
                  <a:lnTo>
                    <a:pt x="296" y="295"/>
                  </a:lnTo>
                  <a:lnTo>
                    <a:pt x="299" y="296"/>
                  </a:lnTo>
                  <a:lnTo>
                    <a:pt x="303" y="296"/>
                  </a:lnTo>
                  <a:lnTo>
                    <a:pt x="307" y="298"/>
                  </a:lnTo>
                  <a:lnTo>
                    <a:pt x="309" y="307"/>
                  </a:lnTo>
                  <a:lnTo>
                    <a:pt x="309" y="319"/>
                  </a:lnTo>
                  <a:lnTo>
                    <a:pt x="310" y="330"/>
                  </a:lnTo>
                  <a:lnTo>
                    <a:pt x="309" y="341"/>
                  </a:lnTo>
                  <a:lnTo>
                    <a:pt x="307" y="352"/>
                  </a:lnTo>
                  <a:lnTo>
                    <a:pt x="306" y="362"/>
                  </a:lnTo>
                  <a:lnTo>
                    <a:pt x="300" y="372"/>
                  </a:lnTo>
                  <a:lnTo>
                    <a:pt x="295" y="380"/>
                  </a:lnTo>
                  <a:lnTo>
                    <a:pt x="295" y="382"/>
                  </a:lnTo>
                  <a:lnTo>
                    <a:pt x="295" y="385"/>
                  </a:lnTo>
                  <a:lnTo>
                    <a:pt x="296" y="386"/>
                  </a:lnTo>
                  <a:lnTo>
                    <a:pt x="296" y="389"/>
                  </a:lnTo>
                  <a:lnTo>
                    <a:pt x="298" y="390"/>
                  </a:lnTo>
                  <a:lnTo>
                    <a:pt x="299" y="392"/>
                  </a:lnTo>
                  <a:lnTo>
                    <a:pt x="300" y="393"/>
                  </a:lnTo>
                  <a:lnTo>
                    <a:pt x="303" y="394"/>
                  </a:lnTo>
                  <a:lnTo>
                    <a:pt x="306" y="394"/>
                  </a:lnTo>
                  <a:lnTo>
                    <a:pt x="309" y="393"/>
                  </a:lnTo>
                  <a:lnTo>
                    <a:pt x="313" y="393"/>
                  </a:lnTo>
                  <a:lnTo>
                    <a:pt x="316" y="392"/>
                  </a:lnTo>
                  <a:lnTo>
                    <a:pt x="319" y="389"/>
                  </a:lnTo>
                  <a:lnTo>
                    <a:pt x="321" y="387"/>
                  </a:lnTo>
                  <a:lnTo>
                    <a:pt x="324" y="385"/>
                  </a:lnTo>
                  <a:lnTo>
                    <a:pt x="327" y="382"/>
                  </a:lnTo>
                  <a:lnTo>
                    <a:pt x="326" y="372"/>
                  </a:lnTo>
                  <a:lnTo>
                    <a:pt x="327" y="362"/>
                  </a:lnTo>
                  <a:lnTo>
                    <a:pt x="330" y="352"/>
                  </a:lnTo>
                  <a:lnTo>
                    <a:pt x="333" y="343"/>
                  </a:lnTo>
                  <a:lnTo>
                    <a:pt x="336" y="333"/>
                  </a:lnTo>
                  <a:lnTo>
                    <a:pt x="338" y="323"/>
                  </a:lnTo>
                  <a:lnTo>
                    <a:pt x="340" y="312"/>
                  </a:lnTo>
                  <a:lnTo>
                    <a:pt x="340" y="302"/>
                  </a:lnTo>
                  <a:lnTo>
                    <a:pt x="341" y="296"/>
                  </a:lnTo>
                  <a:lnTo>
                    <a:pt x="345" y="292"/>
                  </a:lnTo>
                  <a:lnTo>
                    <a:pt x="350" y="289"/>
                  </a:lnTo>
                  <a:lnTo>
                    <a:pt x="355" y="288"/>
                  </a:lnTo>
                  <a:lnTo>
                    <a:pt x="359" y="286"/>
                  </a:lnTo>
                  <a:lnTo>
                    <a:pt x="365" y="285"/>
                  </a:lnTo>
                  <a:lnTo>
                    <a:pt x="369" y="284"/>
                  </a:lnTo>
                  <a:lnTo>
                    <a:pt x="373" y="279"/>
                  </a:lnTo>
                  <a:lnTo>
                    <a:pt x="386" y="285"/>
                  </a:lnTo>
                  <a:lnTo>
                    <a:pt x="400" y="289"/>
                  </a:lnTo>
                  <a:lnTo>
                    <a:pt x="413" y="291"/>
                  </a:lnTo>
                  <a:lnTo>
                    <a:pt x="427" y="292"/>
                  </a:lnTo>
                  <a:lnTo>
                    <a:pt x="439" y="292"/>
                  </a:lnTo>
                  <a:lnTo>
                    <a:pt x="453" y="289"/>
                  </a:lnTo>
                  <a:lnTo>
                    <a:pt x="466" y="284"/>
                  </a:lnTo>
                  <a:lnTo>
                    <a:pt x="477" y="275"/>
                  </a:lnTo>
                  <a:lnTo>
                    <a:pt x="479" y="272"/>
                  </a:lnTo>
                  <a:lnTo>
                    <a:pt x="480" y="270"/>
                  </a:lnTo>
                  <a:lnTo>
                    <a:pt x="483" y="267"/>
                  </a:lnTo>
                  <a:lnTo>
                    <a:pt x="486" y="264"/>
                  </a:lnTo>
                  <a:lnTo>
                    <a:pt x="488" y="261"/>
                  </a:lnTo>
                  <a:lnTo>
                    <a:pt x="491" y="260"/>
                  </a:lnTo>
                  <a:lnTo>
                    <a:pt x="494" y="257"/>
                  </a:lnTo>
                  <a:lnTo>
                    <a:pt x="497" y="257"/>
                  </a:lnTo>
                  <a:lnTo>
                    <a:pt x="500" y="261"/>
                  </a:lnTo>
                  <a:lnTo>
                    <a:pt x="502" y="265"/>
                  </a:lnTo>
                  <a:lnTo>
                    <a:pt x="507" y="271"/>
                  </a:lnTo>
                  <a:lnTo>
                    <a:pt x="509" y="275"/>
                  </a:lnTo>
                  <a:lnTo>
                    <a:pt x="514" y="279"/>
                  </a:lnTo>
                  <a:lnTo>
                    <a:pt x="518" y="284"/>
                  </a:lnTo>
                  <a:lnTo>
                    <a:pt x="522" y="286"/>
                  </a:lnTo>
                  <a:lnTo>
                    <a:pt x="528" y="289"/>
                  </a:lnTo>
                  <a:lnTo>
                    <a:pt x="528" y="309"/>
                  </a:lnTo>
                  <a:lnTo>
                    <a:pt x="526" y="329"/>
                  </a:lnTo>
                  <a:lnTo>
                    <a:pt x="524" y="348"/>
                  </a:lnTo>
                  <a:lnTo>
                    <a:pt x="519" y="368"/>
                  </a:lnTo>
                  <a:lnTo>
                    <a:pt x="512" y="385"/>
                  </a:lnTo>
                  <a:lnTo>
                    <a:pt x="504" y="401"/>
                  </a:lnTo>
                  <a:lnTo>
                    <a:pt x="498" y="409"/>
                  </a:lnTo>
                  <a:lnTo>
                    <a:pt x="493" y="416"/>
                  </a:lnTo>
                  <a:lnTo>
                    <a:pt x="487" y="423"/>
                  </a:lnTo>
                  <a:lnTo>
                    <a:pt x="480" y="430"/>
                  </a:lnTo>
                  <a:lnTo>
                    <a:pt x="470" y="432"/>
                  </a:lnTo>
                  <a:lnTo>
                    <a:pt x="460" y="435"/>
                  </a:lnTo>
                  <a:lnTo>
                    <a:pt x="451" y="439"/>
                  </a:lnTo>
                  <a:lnTo>
                    <a:pt x="441" y="441"/>
                  </a:lnTo>
                  <a:lnTo>
                    <a:pt x="430" y="442"/>
                  </a:lnTo>
                  <a:lnTo>
                    <a:pt x="420" y="442"/>
                  </a:lnTo>
                  <a:lnTo>
                    <a:pt x="408" y="441"/>
                  </a:lnTo>
                  <a:lnTo>
                    <a:pt x="399" y="438"/>
                  </a:lnTo>
                  <a:lnTo>
                    <a:pt x="394" y="438"/>
                  </a:lnTo>
                  <a:lnTo>
                    <a:pt x="392" y="439"/>
                  </a:lnTo>
                  <a:lnTo>
                    <a:pt x="387" y="441"/>
                  </a:lnTo>
                  <a:lnTo>
                    <a:pt x="385" y="442"/>
                  </a:lnTo>
                  <a:lnTo>
                    <a:pt x="380" y="445"/>
                  </a:lnTo>
                  <a:lnTo>
                    <a:pt x="378" y="448"/>
                  </a:lnTo>
                  <a:lnTo>
                    <a:pt x="375" y="452"/>
                  </a:lnTo>
                  <a:lnTo>
                    <a:pt x="373" y="455"/>
                  </a:lnTo>
                  <a:lnTo>
                    <a:pt x="373" y="456"/>
                  </a:lnTo>
                  <a:lnTo>
                    <a:pt x="373" y="458"/>
                  </a:lnTo>
                  <a:lnTo>
                    <a:pt x="373" y="459"/>
                  </a:lnTo>
                  <a:lnTo>
                    <a:pt x="373" y="460"/>
                  </a:lnTo>
                  <a:lnTo>
                    <a:pt x="375" y="462"/>
                  </a:lnTo>
                  <a:lnTo>
                    <a:pt x="375" y="463"/>
                  </a:lnTo>
                  <a:lnTo>
                    <a:pt x="376" y="465"/>
                  </a:lnTo>
                  <a:lnTo>
                    <a:pt x="378" y="466"/>
                  </a:lnTo>
                  <a:lnTo>
                    <a:pt x="383" y="465"/>
                  </a:lnTo>
                  <a:lnTo>
                    <a:pt x="389" y="463"/>
                  </a:lnTo>
                  <a:lnTo>
                    <a:pt x="396" y="462"/>
                  </a:lnTo>
                  <a:lnTo>
                    <a:pt x="403" y="460"/>
                  </a:lnTo>
                  <a:lnTo>
                    <a:pt x="408" y="460"/>
                  </a:lnTo>
                  <a:lnTo>
                    <a:pt x="415" y="462"/>
                  </a:lnTo>
                  <a:lnTo>
                    <a:pt x="421" y="463"/>
                  </a:lnTo>
                  <a:lnTo>
                    <a:pt x="427" y="466"/>
                  </a:lnTo>
                  <a:lnTo>
                    <a:pt x="427" y="476"/>
                  </a:lnTo>
                  <a:lnTo>
                    <a:pt x="428" y="486"/>
                  </a:lnTo>
                  <a:lnTo>
                    <a:pt x="430" y="496"/>
                  </a:lnTo>
                  <a:lnTo>
                    <a:pt x="431" y="505"/>
                  </a:lnTo>
                  <a:lnTo>
                    <a:pt x="431" y="515"/>
                  </a:lnTo>
                  <a:lnTo>
                    <a:pt x="431" y="525"/>
                  </a:lnTo>
                  <a:lnTo>
                    <a:pt x="430" y="535"/>
                  </a:lnTo>
                  <a:lnTo>
                    <a:pt x="427" y="545"/>
                  </a:lnTo>
                  <a:lnTo>
                    <a:pt x="414" y="542"/>
                  </a:lnTo>
                  <a:lnTo>
                    <a:pt x="400" y="539"/>
                  </a:lnTo>
                  <a:lnTo>
                    <a:pt x="387" y="533"/>
                  </a:lnTo>
                  <a:lnTo>
                    <a:pt x="376" y="529"/>
                  </a:lnTo>
                  <a:lnTo>
                    <a:pt x="364" y="525"/>
                  </a:lnTo>
                  <a:lnTo>
                    <a:pt x="351" y="521"/>
                  </a:lnTo>
                  <a:lnTo>
                    <a:pt x="338" y="517"/>
                  </a:lnTo>
                  <a:lnTo>
                    <a:pt x="324" y="514"/>
                  </a:lnTo>
                  <a:lnTo>
                    <a:pt x="319" y="512"/>
                  </a:lnTo>
                  <a:lnTo>
                    <a:pt x="313" y="510"/>
                  </a:lnTo>
                  <a:lnTo>
                    <a:pt x="310" y="505"/>
                  </a:lnTo>
                  <a:lnTo>
                    <a:pt x="310" y="500"/>
                  </a:lnTo>
                  <a:lnTo>
                    <a:pt x="309" y="494"/>
                  </a:lnTo>
                  <a:lnTo>
                    <a:pt x="310" y="487"/>
                  </a:lnTo>
                  <a:lnTo>
                    <a:pt x="310" y="481"/>
                  </a:lnTo>
                  <a:lnTo>
                    <a:pt x="312" y="476"/>
                  </a:lnTo>
                  <a:lnTo>
                    <a:pt x="313" y="474"/>
                  </a:lnTo>
                  <a:lnTo>
                    <a:pt x="314" y="472"/>
                  </a:lnTo>
                  <a:lnTo>
                    <a:pt x="316" y="469"/>
                  </a:lnTo>
                  <a:lnTo>
                    <a:pt x="319" y="466"/>
                  </a:lnTo>
                  <a:lnTo>
                    <a:pt x="320" y="465"/>
                  </a:lnTo>
                  <a:lnTo>
                    <a:pt x="320" y="462"/>
                  </a:lnTo>
                  <a:lnTo>
                    <a:pt x="321" y="459"/>
                  </a:lnTo>
                  <a:lnTo>
                    <a:pt x="320" y="458"/>
                  </a:lnTo>
                  <a:lnTo>
                    <a:pt x="312" y="449"/>
                  </a:lnTo>
                  <a:lnTo>
                    <a:pt x="302" y="444"/>
                  </a:lnTo>
                  <a:lnTo>
                    <a:pt x="293" y="438"/>
                  </a:lnTo>
                  <a:lnTo>
                    <a:pt x="284" y="432"/>
                  </a:lnTo>
                  <a:lnTo>
                    <a:pt x="274" y="428"/>
                  </a:lnTo>
                  <a:lnTo>
                    <a:pt x="264" y="424"/>
                  </a:lnTo>
                  <a:lnTo>
                    <a:pt x="253" y="421"/>
                  </a:lnTo>
                  <a:lnTo>
                    <a:pt x="243" y="417"/>
                  </a:lnTo>
                  <a:lnTo>
                    <a:pt x="241" y="417"/>
                  </a:lnTo>
                  <a:lnTo>
                    <a:pt x="239" y="418"/>
                  </a:lnTo>
                  <a:lnTo>
                    <a:pt x="237" y="418"/>
                  </a:lnTo>
                  <a:lnTo>
                    <a:pt x="234" y="418"/>
                  </a:lnTo>
                  <a:lnTo>
                    <a:pt x="232" y="420"/>
                  </a:lnTo>
                  <a:lnTo>
                    <a:pt x="230" y="420"/>
                  </a:lnTo>
                  <a:lnTo>
                    <a:pt x="229" y="423"/>
                  </a:lnTo>
                  <a:lnTo>
                    <a:pt x="229" y="425"/>
                  </a:lnTo>
                  <a:lnTo>
                    <a:pt x="232" y="431"/>
                  </a:lnTo>
                  <a:lnTo>
                    <a:pt x="237" y="437"/>
                  </a:lnTo>
                  <a:lnTo>
                    <a:pt x="243" y="441"/>
                  </a:lnTo>
                  <a:lnTo>
                    <a:pt x="249" y="445"/>
                  </a:lnTo>
                  <a:lnTo>
                    <a:pt x="254" y="449"/>
                  </a:lnTo>
                  <a:lnTo>
                    <a:pt x="261" y="453"/>
                  </a:lnTo>
                  <a:lnTo>
                    <a:pt x="267" y="458"/>
                  </a:lnTo>
                  <a:lnTo>
                    <a:pt x="272" y="462"/>
                  </a:lnTo>
                  <a:lnTo>
                    <a:pt x="271" y="498"/>
                  </a:lnTo>
                  <a:lnTo>
                    <a:pt x="263" y="498"/>
                  </a:lnTo>
                  <a:lnTo>
                    <a:pt x="254" y="497"/>
                  </a:lnTo>
                  <a:lnTo>
                    <a:pt x="247" y="494"/>
                  </a:lnTo>
                  <a:lnTo>
                    <a:pt x="239" y="491"/>
                  </a:lnTo>
                  <a:lnTo>
                    <a:pt x="232" y="488"/>
                  </a:lnTo>
                  <a:lnTo>
                    <a:pt x="223" y="486"/>
                  </a:lnTo>
                  <a:lnTo>
                    <a:pt x="216" y="484"/>
                  </a:lnTo>
                  <a:lnTo>
                    <a:pt x="208" y="484"/>
                  </a:lnTo>
                  <a:lnTo>
                    <a:pt x="202" y="476"/>
                  </a:lnTo>
                  <a:lnTo>
                    <a:pt x="199" y="466"/>
                  </a:lnTo>
                  <a:lnTo>
                    <a:pt x="198" y="455"/>
                  </a:lnTo>
                  <a:lnTo>
                    <a:pt x="198" y="445"/>
                  </a:lnTo>
                  <a:lnTo>
                    <a:pt x="197" y="434"/>
                  </a:lnTo>
                  <a:lnTo>
                    <a:pt x="195" y="424"/>
                  </a:lnTo>
                  <a:lnTo>
                    <a:pt x="194" y="418"/>
                  </a:lnTo>
                  <a:lnTo>
                    <a:pt x="191" y="414"/>
                  </a:lnTo>
                  <a:lnTo>
                    <a:pt x="188" y="410"/>
                  </a:lnTo>
                  <a:lnTo>
                    <a:pt x="184" y="406"/>
                  </a:lnTo>
                  <a:lnTo>
                    <a:pt x="181" y="397"/>
                  </a:lnTo>
                  <a:lnTo>
                    <a:pt x="160" y="376"/>
                  </a:lnTo>
                  <a:lnTo>
                    <a:pt x="139" y="355"/>
                  </a:lnTo>
                  <a:lnTo>
                    <a:pt x="117" y="333"/>
                  </a:lnTo>
                  <a:lnTo>
                    <a:pt x="96" y="312"/>
                  </a:lnTo>
                  <a:lnTo>
                    <a:pt x="75" y="289"/>
                  </a:lnTo>
                  <a:lnTo>
                    <a:pt x="55" y="265"/>
                  </a:lnTo>
                  <a:lnTo>
                    <a:pt x="35" y="243"/>
                  </a:lnTo>
                  <a:lnTo>
                    <a:pt x="20" y="218"/>
                  </a:lnTo>
                  <a:lnTo>
                    <a:pt x="13" y="215"/>
                  </a:lnTo>
                  <a:lnTo>
                    <a:pt x="7" y="209"/>
                  </a:lnTo>
                  <a:lnTo>
                    <a:pt x="3" y="204"/>
                  </a:lnTo>
                  <a:lnTo>
                    <a:pt x="2" y="197"/>
                  </a:lnTo>
                  <a:lnTo>
                    <a:pt x="0" y="190"/>
                  </a:lnTo>
                  <a:lnTo>
                    <a:pt x="0" y="183"/>
                  </a:lnTo>
                  <a:lnTo>
                    <a:pt x="2" y="176"/>
                  </a:lnTo>
                  <a:lnTo>
                    <a:pt x="4" y="170"/>
                  </a:lnTo>
                  <a:lnTo>
                    <a:pt x="6" y="162"/>
                  </a:lnTo>
                  <a:lnTo>
                    <a:pt x="9" y="155"/>
                  </a:lnTo>
                  <a:lnTo>
                    <a:pt x="11" y="149"/>
                  </a:lnTo>
                  <a:lnTo>
                    <a:pt x="16" y="143"/>
                  </a:lnTo>
                  <a:lnTo>
                    <a:pt x="24" y="132"/>
                  </a:lnTo>
                  <a:lnTo>
                    <a:pt x="35" y="121"/>
                  </a:lnTo>
                  <a:lnTo>
                    <a:pt x="46" y="112"/>
                  </a:lnTo>
                  <a:lnTo>
                    <a:pt x="59" y="104"/>
                  </a:lnTo>
                  <a:lnTo>
                    <a:pt x="72" y="96"/>
                  </a:lnTo>
                  <a:lnTo>
                    <a:pt x="83" y="89"/>
                  </a:lnTo>
                  <a:lnTo>
                    <a:pt x="89" y="83"/>
                  </a:lnTo>
                  <a:lnTo>
                    <a:pt x="93" y="79"/>
                  </a:lnTo>
                  <a:lnTo>
                    <a:pt x="97" y="75"/>
                  </a:lnTo>
                  <a:lnTo>
                    <a:pt x="103" y="70"/>
                  </a:lnTo>
                  <a:lnTo>
                    <a:pt x="107" y="68"/>
                  </a:lnTo>
                  <a:lnTo>
                    <a:pt x="112" y="65"/>
                  </a:lnTo>
                  <a:lnTo>
                    <a:pt x="118" y="62"/>
                  </a:lnTo>
                  <a:lnTo>
                    <a:pt x="124" y="60"/>
                  </a:lnTo>
                  <a:lnTo>
                    <a:pt x="129" y="51"/>
                  </a:lnTo>
                  <a:lnTo>
                    <a:pt x="135" y="44"/>
                  </a:lnTo>
                  <a:lnTo>
                    <a:pt x="142" y="38"/>
                  </a:lnTo>
                  <a:lnTo>
                    <a:pt x="150" y="32"/>
                  </a:lnTo>
                  <a:lnTo>
                    <a:pt x="157" y="28"/>
                  </a:lnTo>
                  <a:lnTo>
                    <a:pt x="166" y="23"/>
                  </a:lnTo>
                  <a:lnTo>
                    <a:pt x="173" y="17"/>
                  </a:lnTo>
                  <a:lnTo>
                    <a:pt x="180" y="9"/>
                  </a:lnTo>
                  <a:lnTo>
                    <a:pt x="185" y="6"/>
                  </a:lnTo>
                  <a:lnTo>
                    <a:pt x="191" y="3"/>
                  </a:lnTo>
                  <a:lnTo>
                    <a:pt x="197" y="2"/>
                  </a:lnTo>
                  <a:lnTo>
                    <a:pt x="202" y="0"/>
                  </a:lnTo>
                  <a:lnTo>
                    <a:pt x="213" y="0"/>
                  </a:lnTo>
                  <a:lnTo>
                    <a:pt x="226" y="2"/>
                  </a:lnTo>
                  <a:lnTo>
                    <a:pt x="237" y="4"/>
                  </a:lnTo>
                  <a:lnTo>
                    <a:pt x="250" y="6"/>
                  </a:lnTo>
                  <a:lnTo>
                    <a:pt x="263" y="7"/>
                  </a:lnTo>
                  <a:lnTo>
                    <a:pt x="275" y="7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2" name="Freeform 100"/>
            <p:cNvSpPr>
              <a:spLocks/>
            </p:cNvSpPr>
            <p:nvPr/>
          </p:nvSpPr>
          <p:spPr bwMode="auto">
            <a:xfrm>
              <a:off x="2826" y="2525"/>
              <a:ext cx="56" cy="50"/>
            </a:xfrm>
            <a:custGeom>
              <a:avLst/>
              <a:gdLst>
                <a:gd name="T0" fmla="*/ 126 w 128"/>
                <a:gd name="T1" fmla="*/ 32 h 119"/>
                <a:gd name="T2" fmla="*/ 128 w 128"/>
                <a:gd name="T3" fmla="*/ 41 h 119"/>
                <a:gd name="T4" fmla="*/ 128 w 128"/>
                <a:gd name="T5" fmla="*/ 49 h 119"/>
                <a:gd name="T6" fmla="*/ 126 w 128"/>
                <a:gd name="T7" fmla="*/ 58 h 119"/>
                <a:gd name="T8" fmla="*/ 123 w 128"/>
                <a:gd name="T9" fmla="*/ 66 h 119"/>
                <a:gd name="T10" fmla="*/ 121 w 128"/>
                <a:gd name="T11" fmla="*/ 73 h 119"/>
                <a:gd name="T12" fmla="*/ 119 w 128"/>
                <a:gd name="T13" fmla="*/ 80 h 119"/>
                <a:gd name="T14" fmla="*/ 116 w 128"/>
                <a:gd name="T15" fmla="*/ 88 h 119"/>
                <a:gd name="T16" fmla="*/ 116 w 128"/>
                <a:gd name="T17" fmla="*/ 97 h 119"/>
                <a:gd name="T18" fmla="*/ 109 w 128"/>
                <a:gd name="T19" fmla="*/ 98 h 119"/>
                <a:gd name="T20" fmla="*/ 105 w 128"/>
                <a:gd name="T21" fmla="*/ 102 h 119"/>
                <a:gd name="T22" fmla="*/ 99 w 128"/>
                <a:gd name="T23" fmla="*/ 107 h 119"/>
                <a:gd name="T24" fmla="*/ 95 w 128"/>
                <a:gd name="T25" fmla="*/ 111 h 119"/>
                <a:gd name="T26" fmla="*/ 91 w 128"/>
                <a:gd name="T27" fmla="*/ 115 h 119"/>
                <a:gd name="T28" fmla="*/ 87 w 128"/>
                <a:gd name="T29" fmla="*/ 118 h 119"/>
                <a:gd name="T30" fmla="*/ 80 w 128"/>
                <a:gd name="T31" fmla="*/ 119 h 119"/>
                <a:gd name="T32" fmla="*/ 73 w 128"/>
                <a:gd name="T33" fmla="*/ 118 h 119"/>
                <a:gd name="T34" fmla="*/ 64 w 128"/>
                <a:gd name="T35" fmla="*/ 117 h 119"/>
                <a:gd name="T36" fmla="*/ 55 w 128"/>
                <a:gd name="T37" fmla="*/ 115 h 119"/>
                <a:gd name="T38" fmla="*/ 45 w 128"/>
                <a:gd name="T39" fmla="*/ 114 h 119"/>
                <a:gd name="T40" fmla="*/ 36 w 128"/>
                <a:gd name="T41" fmla="*/ 111 h 119"/>
                <a:gd name="T42" fmla="*/ 26 w 128"/>
                <a:gd name="T43" fmla="*/ 107 h 119"/>
                <a:gd name="T44" fmla="*/ 18 w 128"/>
                <a:gd name="T45" fmla="*/ 101 h 119"/>
                <a:gd name="T46" fmla="*/ 11 w 128"/>
                <a:gd name="T47" fmla="*/ 93 h 119"/>
                <a:gd name="T48" fmla="*/ 5 w 128"/>
                <a:gd name="T49" fmla="*/ 84 h 119"/>
                <a:gd name="T50" fmla="*/ 3 w 128"/>
                <a:gd name="T51" fmla="*/ 77 h 119"/>
                <a:gd name="T52" fmla="*/ 1 w 128"/>
                <a:gd name="T53" fmla="*/ 72 h 119"/>
                <a:gd name="T54" fmla="*/ 0 w 128"/>
                <a:gd name="T55" fmla="*/ 66 h 119"/>
                <a:gd name="T56" fmla="*/ 1 w 128"/>
                <a:gd name="T57" fmla="*/ 60 h 119"/>
                <a:gd name="T58" fmla="*/ 4 w 128"/>
                <a:gd name="T59" fmla="*/ 49 h 119"/>
                <a:gd name="T60" fmla="*/ 10 w 128"/>
                <a:gd name="T61" fmla="*/ 39 h 119"/>
                <a:gd name="T62" fmla="*/ 17 w 128"/>
                <a:gd name="T63" fmla="*/ 30 h 119"/>
                <a:gd name="T64" fmla="*/ 25 w 128"/>
                <a:gd name="T65" fmla="*/ 20 h 119"/>
                <a:gd name="T66" fmla="*/ 34 w 128"/>
                <a:gd name="T67" fmla="*/ 11 h 119"/>
                <a:gd name="T68" fmla="*/ 41 w 128"/>
                <a:gd name="T69" fmla="*/ 3 h 119"/>
                <a:gd name="T70" fmla="*/ 53 w 128"/>
                <a:gd name="T71" fmla="*/ 0 h 119"/>
                <a:gd name="T72" fmla="*/ 64 w 128"/>
                <a:gd name="T73" fmla="*/ 0 h 119"/>
                <a:gd name="T74" fmla="*/ 77 w 128"/>
                <a:gd name="T75" fmla="*/ 1 h 119"/>
                <a:gd name="T76" fmla="*/ 88 w 128"/>
                <a:gd name="T77" fmla="*/ 4 h 119"/>
                <a:gd name="T78" fmla="*/ 98 w 128"/>
                <a:gd name="T79" fmla="*/ 8 h 119"/>
                <a:gd name="T80" fmla="*/ 109 w 128"/>
                <a:gd name="T81" fmla="*/ 15 h 119"/>
                <a:gd name="T82" fmla="*/ 118 w 128"/>
                <a:gd name="T83" fmla="*/ 24 h 119"/>
                <a:gd name="T84" fmla="*/ 126 w 128"/>
                <a:gd name="T85" fmla="*/ 3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" h="119">
                  <a:moveTo>
                    <a:pt x="126" y="32"/>
                  </a:moveTo>
                  <a:lnTo>
                    <a:pt x="128" y="41"/>
                  </a:lnTo>
                  <a:lnTo>
                    <a:pt x="128" y="49"/>
                  </a:lnTo>
                  <a:lnTo>
                    <a:pt x="126" y="58"/>
                  </a:lnTo>
                  <a:lnTo>
                    <a:pt x="123" y="66"/>
                  </a:lnTo>
                  <a:lnTo>
                    <a:pt x="121" y="73"/>
                  </a:lnTo>
                  <a:lnTo>
                    <a:pt x="119" y="80"/>
                  </a:lnTo>
                  <a:lnTo>
                    <a:pt x="116" y="88"/>
                  </a:lnTo>
                  <a:lnTo>
                    <a:pt x="116" y="97"/>
                  </a:lnTo>
                  <a:lnTo>
                    <a:pt x="109" y="98"/>
                  </a:lnTo>
                  <a:lnTo>
                    <a:pt x="105" y="102"/>
                  </a:lnTo>
                  <a:lnTo>
                    <a:pt x="99" y="107"/>
                  </a:lnTo>
                  <a:lnTo>
                    <a:pt x="95" y="111"/>
                  </a:lnTo>
                  <a:lnTo>
                    <a:pt x="91" y="115"/>
                  </a:lnTo>
                  <a:lnTo>
                    <a:pt x="87" y="118"/>
                  </a:lnTo>
                  <a:lnTo>
                    <a:pt x="80" y="119"/>
                  </a:lnTo>
                  <a:lnTo>
                    <a:pt x="73" y="118"/>
                  </a:lnTo>
                  <a:lnTo>
                    <a:pt x="64" y="117"/>
                  </a:lnTo>
                  <a:lnTo>
                    <a:pt x="55" y="115"/>
                  </a:lnTo>
                  <a:lnTo>
                    <a:pt x="45" y="114"/>
                  </a:lnTo>
                  <a:lnTo>
                    <a:pt x="36" y="111"/>
                  </a:lnTo>
                  <a:lnTo>
                    <a:pt x="26" y="107"/>
                  </a:lnTo>
                  <a:lnTo>
                    <a:pt x="18" y="101"/>
                  </a:lnTo>
                  <a:lnTo>
                    <a:pt x="11" y="93"/>
                  </a:lnTo>
                  <a:lnTo>
                    <a:pt x="5" y="84"/>
                  </a:lnTo>
                  <a:lnTo>
                    <a:pt x="3" y="77"/>
                  </a:lnTo>
                  <a:lnTo>
                    <a:pt x="1" y="72"/>
                  </a:lnTo>
                  <a:lnTo>
                    <a:pt x="0" y="66"/>
                  </a:lnTo>
                  <a:lnTo>
                    <a:pt x="1" y="60"/>
                  </a:lnTo>
                  <a:lnTo>
                    <a:pt x="4" y="49"/>
                  </a:lnTo>
                  <a:lnTo>
                    <a:pt x="10" y="39"/>
                  </a:lnTo>
                  <a:lnTo>
                    <a:pt x="17" y="30"/>
                  </a:lnTo>
                  <a:lnTo>
                    <a:pt x="25" y="20"/>
                  </a:lnTo>
                  <a:lnTo>
                    <a:pt x="34" y="11"/>
                  </a:lnTo>
                  <a:lnTo>
                    <a:pt x="41" y="3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7" y="1"/>
                  </a:lnTo>
                  <a:lnTo>
                    <a:pt x="88" y="4"/>
                  </a:lnTo>
                  <a:lnTo>
                    <a:pt x="98" y="8"/>
                  </a:lnTo>
                  <a:lnTo>
                    <a:pt x="109" y="15"/>
                  </a:lnTo>
                  <a:lnTo>
                    <a:pt x="118" y="24"/>
                  </a:lnTo>
                  <a:lnTo>
                    <a:pt x="12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3" name="Freeform 101"/>
            <p:cNvSpPr>
              <a:spLocks/>
            </p:cNvSpPr>
            <p:nvPr/>
          </p:nvSpPr>
          <p:spPr bwMode="auto">
            <a:xfrm>
              <a:off x="2835" y="2531"/>
              <a:ext cx="39" cy="36"/>
            </a:xfrm>
            <a:custGeom>
              <a:avLst/>
              <a:gdLst>
                <a:gd name="T0" fmla="*/ 88 w 88"/>
                <a:gd name="T1" fmla="*/ 25 h 87"/>
                <a:gd name="T2" fmla="*/ 88 w 88"/>
                <a:gd name="T3" fmla="*/ 32 h 87"/>
                <a:gd name="T4" fmla="*/ 87 w 88"/>
                <a:gd name="T5" fmla="*/ 38 h 87"/>
                <a:gd name="T6" fmla="*/ 85 w 88"/>
                <a:gd name="T7" fmla="*/ 45 h 87"/>
                <a:gd name="T8" fmla="*/ 83 w 88"/>
                <a:gd name="T9" fmla="*/ 51 h 87"/>
                <a:gd name="T10" fmla="*/ 81 w 88"/>
                <a:gd name="T11" fmla="*/ 58 h 87"/>
                <a:gd name="T12" fmla="*/ 78 w 88"/>
                <a:gd name="T13" fmla="*/ 63 h 87"/>
                <a:gd name="T14" fmla="*/ 76 w 88"/>
                <a:gd name="T15" fmla="*/ 70 h 87"/>
                <a:gd name="T16" fmla="*/ 73 w 88"/>
                <a:gd name="T17" fmla="*/ 76 h 87"/>
                <a:gd name="T18" fmla="*/ 69 w 88"/>
                <a:gd name="T19" fmla="*/ 79 h 87"/>
                <a:gd name="T20" fmla="*/ 64 w 88"/>
                <a:gd name="T21" fmla="*/ 81 h 87"/>
                <a:gd name="T22" fmla="*/ 59 w 88"/>
                <a:gd name="T23" fmla="*/ 83 h 87"/>
                <a:gd name="T24" fmla="*/ 55 w 88"/>
                <a:gd name="T25" fmla="*/ 84 h 87"/>
                <a:gd name="T26" fmla="*/ 49 w 88"/>
                <a:gd name="T27" fmla="*/ 86 h 87"/>
                <a:gd name="T28" fmla="*/ 45 w 88"/>
                <a:gd name="T29" fmla="*/ 87 h 87"/>
                <a:gd name="T30" fmla="*/ 41 w 88"/>
                <a:gd name="T31" fmla="*/ 87 h 87"/>
                <a:gd name="T32" fmla="*/ 35 w 88"/>
                <a:gd name="T33" fmla="*/ 87 h 87"/>
                <a:gd name="T34" fmla="*/ 31 w 88"/>
                <a:gd name="T35" fmla="*/ 84 h 87"/>
                <a:gd name="T36" fmla="*/ 25 w 88"/>
                <a:gd name="T37" fmla="*/ 81 h 87"/>
                <a:gd name="T38" fmla="*/ 21 w 88"/>
                <a:gd name="T39" fmla="*/ 80 h 87"/>
                <a:gd name="T40" fmla="*/ 15 w 88"/>
                <a:gd name="T41" fmla="*/ 77 h 87"/>
                <a:gd name="T42" fmla="*/ 11 w 88"/>
                <a:gd name="T43" fmla="*/ 74 h 87"/>
                <a:gd name="T44" fmla="*/ 7 w 88"/>
                <a:gd name="T45" fmla="*/ 72 h 87"/>
                <a:gd name="T46" fmla="*/ 3 w 88"/>
                <a:gd name="T47" fmla="*/ 67 h 87"/>
                <a:gd name="T48" fmla="*/ 0 w 88"/>
                <a:gd name="T49" fmla="*/ 63 h 87"/>
                <a:gd name="T50" fmla="*/ 0 w 88"/>
                <a:gd name="T51" fmla="*/ 55 h 87"/>
                <a:gd name="T52" fmla="*/ 0 w 88"/>
                <a:gd name="T53" fmla="*/ 46 h 87"/>
                <a:gd name="T54" fmla="*/ 1 w 88"/>
                <a:gd name="T55" fmla="*/ 38 h 87"/>
                <a:gd name="T56" fmla="*/ 5 w 88"/>
                <a:gd name="T57" fmla="*/ 31 h 87"/>
                <a:gd name="T58" fmla="*/ 10 w 88"/>
                <a:gd name="T59" fmla="*/ 24 h 87"/>
                <a:gd name="T60" fmla="*/ 14 w 88"/>
                <a:gd name="T61" fmla="*/ 17 h 87"/>
                <a:gd name="T62" fmla="*/ 20 w 88"/>
                <a:gd name="T63" fmla="*/ 11 h 87"/>
                <a:gd name="T64" fmla="*/ 27 w 88"/>
                <a:gd name="T65" fmla="*/ 6 h 87"/>
                <a:gd name="T66" fmla="*/ 31 w 88"/>
                <a:gd name="T67" fmla="*/ 1 h 87"/>
                <a:gd name="T68" fmla="*/ 35 w 88"/>
                <a:gd name="T69" fmla="*/ 0 h 87"/>
                <a:gd name="T70" fmla="*/ 41 w 88"/>
                <a:gd name="T71" fmla="*/ 0 h 87"/>
                <a:gd name="T72" fmla="*/ 45 w 88"/>
                <a:gd name="T73" fmla="*/ 0 h 87"/>
                <a:gd name="T74" fmla="*/ 49 w 88"/>
                <a:gd name="T75" fmla="*/ 1 h 87"/>
                <a:gd name="T76" fmla="*/ 53 w 88"/>
                <a:gd name="T77" fmla="*/ 1 h 87"/>
                <a:gd name="T78" fmla="*/ 59 w 88"/>
                <a:gd name="T79" fmla="*/ 3 h 87"/>
                <a:gd name="T80" fmla="*/ 64 w 88"/>
                <a:gd name="T81" fmla="*/ 1 h 87"/>
                <a:gd name="T82" fmla="*/ 69 w 88"/>
                <a:gd name="T83" fmla="*/ 4 h 87"/>
                <a:gd name="T84" fmla="*/ 73 w 88"/>
                <a:gd name="T85" fmla="*/ 6 h 87"/>
                <a:gd name="T86" fmla="*/ 76 w 88"/>
                <a:gd name="T87" fmla="*/ 9 h 87"/>
                <a:gd name="T88" fmla="*/ 80 w 88"/>
                <a:gd name="T89" fmla="*/ 10 h 87"/>
                <a:gd name="T90" fmla="*/ 83 w 88"/>
                <a:gd name="T91" fmla="*/ 13 h 87"/>
                <a:gd name="T92" fmla="*/ 85 w 88"/>
                <a:gd name="T93" fmla="*/ 16 h 87"/>
                <a:gd name="T94" fmla="*/ 87 w 88"/>
                <a:gd name="T95" fmla="*/ 20 h 87"/>
                <a:gd name="T96" fmla="*/ 88 w 88"/>
                <a:gd name="T97" fmla="*/ 2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8" h="87">
                  <a:moveTo>
                    <a:pt x="88" y="25"/>
                  </a:moveTo>
                  <a:lnTo>
                    <a:pt x="88" y="32"/>
                  </a:lnTo>
                  <a:lnTo>
                    <a:pt x="87" y="38"/>
                  </a:lnTo>
                  <a:lnTo>
                    <a:pt x="85" y="45"/>
                  </a:lnTo>
                  <a:lnTo>
                    <a:pt x="83" y="51"/>
                  </a:lnTo>
                  <a:lnTo>
                    <a:pt x="81" y="58"/>
                  </a:lnTo>
                  <a:lnTo>
                    <a:pt x="78" y="63"/>
                  </a:lnTo>
                  <a:lnTo>
                    <a:pt x="76" y="70"/>
                  </a:lnTo>
                  <a:lnTo>
                    <a:pt x="73" y="76"/>
                  </a:lnTo>
                  <a:lnTo>
                    <a:pt x="69" y="79"/>
                  </a:lnTo>
                  <a:lnTo>
                    <a:pt x="64" y="81"/>
                  </a:lnTo>
                  <a:lnTo>
                    <a:pt x="59" y="83"/>
                  </a:lnTo>
                  <a:lnTo>
                    <a:pt x="55" y="84"/>
                  </a:lnTo>
                  <a:lnTo>
                    <a:pt x="49" y="86"/>
                  </a:lnTo>
                  <a:lnTo>
                    <a:pt x="45" y="87"/>
                  </a:lnTo>
                  <a:lnTo>
                    <a:pt x="41" y="87"/>
                  </a:lnTo>
                  <a:lnTo>
                    <a:pt x="35" y="87"/>
                  </a:lnTo>
                  <a:lnTo>
                    <a:pt x="31" y="84"/>
                  </a:lnTo>
                  <a:lnTo>
                    <a:pt x="25" y="81"/>
                  </a:lnTo>
                  <a:lnTo>
                    <a:pt x="21" y="80"/>
                  </a:lnTo>
                  <a:lnTo>
                    <a:pt x="15" y="77"/>
                  </a:lnTo>
                  <a:lnTo>
                    <a:pt x="11" y="74"/>
                  </a:lnTo>
                  <a:lnTo>
                    <a:pt x="7" y="72"/>
                  </a:lnTo>
                  <a:lnTo>
                    <a:pt x="3" y="67"/>
                  </a:lnTo>
                  <a:lnTo>
                    <a:pt x="0" y="63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1" y="38"/>
                  </a:lnTo>
                  <a:lnTo>
                    <a:pt x="5" y="31"/>
                  </a:lnTo>
                  <a:lnTo>
                    <a:pt x="10" y="24"/>
                  </a:lnTo>
                  <a:lnTo>
                    <a:pt x="14" y="17"/>
                  </a:lnTo>
                  <a:lnTo>
                    <a:pt x="20" y="11"/>
                  </a:lnTo>
                  <a:lnTo>
                    <a:pt x="27" y="6"/>
                  </a:lnTo>
                  <a:lnTo>
                    <a:pt x="31" y="1"/>
                  </a:lnTo>
                  <a:lnTo>
                    <a:pt x="35" y="0"/>
                  </a:lnTo>
                  <a:lnTo>
                    <a:pt x="41" y="0"/>
                  </a:lnTo>
                  <a:lnTo>
                    <a:pt x="45" y="0"/>
                  </a:lnTo>
                  <a:lnTo>
                    <a:pt x="49" y="1"/>
                  </a:lnTo>
                  <a:lnTo>
                    <a:pt x="53" y="1"/>
                  </a:lnTo>
                  <a:lnTo>
                    <a:pt x="59" y="3"/>
                  </a:lnTo>
                  <a:lnTo>
                    <a:pt x="64" y="1"/>
                  </a:lnTo>
                  <a:lnTo>
                    <a:pt x="69" y="4"/>
                  </a:lnTo>
                  <a:lnTo>
                    <a:pt x="73" y="6"/>
                  </a:lnTo>
                  <a:lnTo>
                    <a:pt x="76" y="9"/>
                  </a:lnTo>
                  <a:lnTo>
                    <a:pt x="80" y="10"/>
                  </a:lnTo>
                  <a:lnTo>
                    <a:pt x="83" y="13"/>
                  </a:lnTo>
                  <a:lnTo>
                    <a:pt x="85" y="16"/>
                  </a:lnTo>
                  <a:lnTo>
                    <a:pt x="87" y="20"/>
                  </a:lnTo>
                  <a:lnTo>
                    <a:pt x="88" y="2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4" name="Freeform 102"/>
            <p:cNvSpPr>
              <a:spLocks/>
            </p:cNvSpPr>
            <p:nvPr/>
          </p:nvSpPr>
          <p:spPr bwMode="auto">
            <a:xfrm>
              <a:off x="3274" y="2530"/>
              <a:ext cx="52" cy="18"/>
            </a:xfrm>
            <a:custGeom>
              <a:avLst/>
              <a:gdLst>
                <a:gd name="T0" fmla="*/ 118 w 118"/>
                <a:gd name="T1" fmla="*/ 35 h 43"/>
                <a:gd name="T2" fmla="*/ 107 w 118"/>
                <a:gd name="T3" fmla="*/ 36 h 43"/>
                <a:gd name="T4" fmla="*/ 94 w 118"/>
                <a:gd name="T5" fmla="*/ 39 h 43"/>
                <a:gd name="T6" fmla="*/ 83 w 118"/>
                <a:gd name="T7" fmla="*/ 40 h 43"/>
                <a:gd name="T8" fmla="*/ 70 w 118"/>
                <a:gd name="T9" fmla="*/ 42 h 43"/>
                <a:gd name="T10" fmla="*/ 57 w 118"/>
                <a:gd name="T11" fmla="*/ 43 h 43"/>
                <a:gd name="T12" fmla="*/ 45 w 118"/>
                <a:gd name="T13" fmla="*/ 43 h 43"/>
                <a:gd name="T14" fmla="*/ 31 w 118"/>
                <a:gd name="T15" fmla="*/ 42 h 43"/>
                <a:gd name="T16" fmla="*/ 18 w 118"/>
                <a:gd name="T17" fmla="*/ 39 h 43"/>
                <a:gd name="T18" fmla="*/ 15 w 118"/>
                <a:gd name="T19" fmla="*/ 36 h 43"/>
                <a:gd name="T20" fmla="*/ 13 w 118"/>
                <a:gd name="T21" fmla="*/ 33 h 43"/>
                <a:gd name="T22" fmla="*/ 10 w 118"/>
                <a:gd name="T23" fmla="*/ 32 h 43"/>
                <a:gd name="T24" fmla="*/ 7 w 118"/>
                <a:gd name="T25" fmla="*/ 29 h 43"/>
                <a:gd name="T26" fmla="*/ 6 w 118"/>
                <a:gd name="T27" fmla="*/ 26 h 43"/>
                <a:gd name="T28" fmla="*/ 3 w 118"/>
                <a:gd name="T29" fmla="*/ 24 h 43"/>
                <a:gd name="T30" fmla="*/ 1 w 118"/>
                <a:gd name="T31" fmla="*/ 21 h 43"/>
                <a:gd name="T32" fmla="*/ 0 w 118"/>
                <a:gd name="T33" fmla="*/ 18 h 43"/>
                <a:gd name="T34" fmla="*/ 8 w 118"/>
                <a:gd name="T35" fmla="*/ 11 h 43"/>
                <a:gd name="T36" fmla="*/ 18 w 118"/>
                <a:gd name="T37" fmla="*/ 8 h 43"/>
                <a:gd name="T38" fmla="*/ 28 w 118"/>
                <a:gd name="T39" fmla="*/ 7 h 43"/>
                <a:gd name="T40" fmla="*/ 38 w 118"/>
                <a:gd name="T41" fmla="*/ 5 h 43"/>
                <a:gd name="T42" fmla="*/ 48 w 118"/>
                <a:gd name="T43" fmla="*/ 5 h 43"/>
                <a:gd name="T44" fmla="*/ 59 w 118"/>
                <a:gd name="T45" fmla="*/ 5 h 43"/>
                <a:gd name="T46" fmla="*/ 69 w 118"/>
                <a:gd name="T47" fmla="*/ 4 h 43"/>
                <a:gd name="T48" fmla="*/ 78 w 118"/>
                <a:gd name="T49" fmla="*/ 0 h 43"/>
                <a:gd name="T50" fmla="*/ 86 w 118"/>
                <a:gd name="T51" fmla="*/ 2 h 43"/>
                <a:gd name="T52" fmla="*/ 91 w 118"/>
                <a:gd name="T53" fmla="*/ 5 h 43"/>
                <a:gd name="T54" fmla="*/ 97 w 118"/>
                <a:gd name="T55" fmla="*/ 10 h 43"/>
                <a:gd name="T56" fmla="*/ 101 w 118"/>
                <a:gd name="T57" fmla="*/ 14 h 43"/>
                <a:gd name="T58" fmla="*/ 105 w 118"/>
                <a:gd name="T59" fmla="*/ 18 h 43"/>
                <a:gd name="T60" fmla="*/ 109 w 118"/>
                <a:gd name="T61" fmla="*/ 24 h 43"/>
                <a:gd name="T62" fmla="*/ 114 w 118"/>
                <a:gd name="T63" fmla="*/ 29 h 43"/>
                <a:gd name="T64" fmla="*/ 118 w 118"/>
                <a:gd name="T65" fmla="*/ 35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8" h="43">
                  <a:moveTo>
                    <a:pt x="118" y="35"/>
                  </a:moveTo>
                  <a:lnTo>
                    <a:pt x="107" y="36"/>
                  </a:lnTo>
                  <a:lnTo>
                    <a:pt x="94" y="39"/>
                  </a:lnTo>
                  <a:lnTo>
                    <a:pt x="83" y="40"/>
                  </a:lnTo>
                  <a:lnTo>
                    <a:pt x="70" y="42"/>
                  </a:lnTo>
                  <a:lnTo>
                    <a:pt x="57" y="43"/>
                  </a:lnTo>
                  <a:lnTo>
                    <a:pt x="45" y="43"/>
                  </a:lnTo>
                  <a:lnTo>
                    <a:pt x="31" y="42"/>
                  </a:lnTo>
                  <a:lnTo>
                    <a:pt x="18" y="39"/>
                  </a:lnTo>
                  <a:lnTo>
                    <a:pt x="15" y="36"/>
                  </a:lnTo>
                  <a:lnTo>
                    <a:pt x="13" y="33"/>
                  </a:lnTo>
                  <a:lnTo>
                    <a:pt x="10" y="32"/>
                  </a:lnTo>
                  <a:lnTo>
                    <a:pt x="7" y="29"/>
                  </a:lnTo>
                  <a:lnTo>
                    <a:pt x="6" y="26"/>
                  </a:lnTo>
                  <a:lnTo>
                    <a:pt x="3" y="24"/>
                  </a:lnTo>
                  <a:lnTo>
                    <a:pt x="1" y="21"/>
                  </a:lnTo>
                  <a:lnTo>
                    <a:pt x="0" y="18"/>
                  </a:lnTo>
                  <a:lnTo>
                    <a:pt x="8" y="11"/>
                  </a:lnTo>
                  <a:lnTo>
                    <a:pt x="18" y="8"/>
                  </a:lnTo>
                  <a:lnTo>
                    <a:pt x="28" y="7"/>
                  </a:lnTo>
                  <a:lnTo>
                    <a:pt x="38" y="5"/>
                  </a:lnTo>
                  <a:lnTo>
                    <a:pt x="48" y="5"/>
                  </a:lnTo>
                  <a:lnTo>
                    <a:pt x="59" y="5"/>
                  </a:lnTo>
                  <a:lnTo>
                    <a:pt x="69" y="4"/>
                  </a:lnTo>
                  <a:lnTo>
                    <a:pt x="78" y="0"/>
                  </a:lnTo>
                  <a:lnTo>
                    <a:pt x="86" y="2"/>
                  </a:lnTo>
                  <a:lnTo>
                    <a:pt x="91" y="5"/>
                  </a:lnTo>
                  <a:lnTo>
                    <a:pt x="97" y="10"/>
                  </a:lnTo>
                  <a:lnTo>
                    <a:pt x="101" y="14"/>
                  </a:lnTo>
                  <a:lnTo>
                    <a:pt x="105" y="18"/>
                  </a:lnTo>
                  <a:lnTo>
                    <a:pt x="109" y="24"/>
                  </a:lnTo>
                  <a:lnTo>
                    <a:pt x="114" y="29"/>
                  </a:lnTo>
                  <a:lnTo>
                    <a:pt x="118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5" name="Freeform 103"/>
            <p:cNvSpPr>
              <a:spLocks/>
            </p:cNvSpPr>
            <p:nvPr/>
          </p:nvSpPr>
          <p:spPr bwMode="auto">
            <a:xfrm>
              <a:off x="2681" y="2535"/>
              <a:ext cx="55" cy="46"/>
            </a:xfrm>
            <a:custGeom>
              <a:avLst/>
              <a:gdLst>
                <a:gd name="T0" fmla="*/ 119 w 124"/>
                <a:gd name="T1" fmla="*/ 35 h 108"/>
                <a:gd name="T2" fmla="*/ 122 w 124"/>
                <a:gd name="T3" fmla="*/ 40 h 108"/>
                <a:gd name="T4" fmla="*/ 124 w 124"/>
                <a:gd name="T5" fmla="*/ 45 h 108"/>
                <a:gd name="T6" fmla="*/ 124 w 124"/>
                <a:gd name="T7" fmla="*/ 49 h 108"/>
                <a:gd name="T8" fmla="*/ 124 w 124"/>
                <a:gd name="T9" fmla="*/ 55 h 108"/>
                <a:gd name="T10" fmla="*/ 124 w 124"/>
                <a:gd name="T11" fmla="*/ 61 h 108"/>
                <a:gd name="T12" fmla="*/ 124 w 124"/>
                <a:gd name="T13" fmla="*/ 66 h 108"/>
                <a:gd name="T14" fmla="*/ 122 w 124"/>
                <a:gd name="T15" fmla="*/ 70 h 108"/>
                <a:gd name="T16" fmla="*/ 122 w 124"/>
                <a:gd name="T17" fmla="*/ 76 h 108"/>
                <a:gd name="T18" fmla="*/ 117 w 124"/>
                <a:gd name="T19" fmla="*/ 80 h 108"/>
                <a:gd name="T20" fmla="*/ 111 w 124"/>
                <a:gd name="T21" fmla="*/ 86 h 108"/>
                <a:gd name="T22" fmla="*/ 105 w 124"/>
                <a:gd name="T23" fmla="*/ 92 h 108"/>
                <a:gd name="T24" fmla="*/ 100 w 124"/>
                <a:gd name="T25" fmla="*/ 97 h 108"/>
                <a:gd name="T26" fmla="*/ 94 w 124"/>
                <a:gd name="T27" fmla="*/ 101 h 108"/>
                <a:gd name="T28" fmla="*/ 87 w 124"/>
                <a:gd name="T29" fmla="*/ 104 h 108"/>
                <a:gd name="T30" fmla="*/ 80 w 124"/>
                <a:gd name="T31" fmla="*/ 104 h 108"/>
                <a:gd name="T32" fmla="*/ 73 w 124"/>
                <a:gd name="T33" fmla="*/ 103 h 108"/>
                <a:gd name="T34" fmla="*/ 69 w 124"/>
                <a:gd name="T35" fmla="*/ 103 h 108"/>
                <a:gd name="T36" fmla="*/ 65 w 124"/>
                <a:gd name="T37" fmla="*/ 103 h 108"/>
                <a:gd name="T38" fmla="*/ 59 w 124"/>
                <a:gd name="T39" fmla="*/ 104 h 108"/>
                <a:gd name="T40" fmla="*/ 55 w 124"/>
                <a:gd name="T41" fmla="*/ 106 h 108"/>
                <a:gd name="T42" fmla="*/ 51 w 124"/>
                <a:gd name="T43" fmla="*/ 107 h 108"/>
                <a:gd name="T44" fmla="*/ 46 w 124"/>
                <a:gd name="T45" fmla="*/ 108 h 108"/>
                <a:gd name="T46" fmla="*/ 41 w 124"/>
                <a:gd name="T47" fmla="*/ 107 h 108"/>
                <a:gd name="T48" fmla="*/ 37 w 124"/>
                <a:gd name="T49" fmla="*/ 106 h 108"/>
                <a:gd name="T50" fmla="*/ 31 w 124"/>
                <a:gd name="T51" fmla="*/ 103 h 108"/>
                <a:gd name="T52" fmla="*/ 25 w 124"/>
                <a:gd name="T53" fmla="*/ 99 h 108"/>
                <a:gd name="T54" fmla="*/ 20 w 124"/>
                <a:gd name="T55" fmla="*/ 94 h 108"/>
                <a:gd name="T56" fmla="*/ 14 w 124"/>
                <a:gd name="T57" fmla="*/ 90 h 108"/>
                <a:gd name="T58" fmla="*/ 10 w 124"/>
                <a:gd name="T59" fmla="*/ 86 h 108"/>
                <a:gd name="T60" fmla="*/ 6 w 124"/>
                <a:gd name="T61" fmla="*/ 80 h 108"/>
                <a:gd name="T62" fmla="*/ 3 w 124"/>
                <a:gd name="T63" fmla="*/ 73 h 108"/>
                <a:gd name="T64" fmla="*/ 3 w 124"/>
                <a:gd name="T65" fmla="*/ 68 h 108"/>
                <a:gd name="T66" fmla="*/ 2 w 124"/>
                <a:gd name="T67" fmla="*/ 61 h 108"/>
                <a:gd name="T68" fmla="*/ 0 w 124"/>
                <a:gd name="T69" fmla="*/ 55 h 108"/>
                <a:gd name="T70" fmla="*/ 0 w 124"/>
                <a:gd name="T71" fmla="*/ 49 h 108"/>
                <a:gd name="T72" fmla="*/ 0 w 124"/>
                <a:gd name="T73" fmla="*/ 42 h 108"/>
                <a:gd name="T74" fmla="*/ 2 w 124"/>
                <a:gd name="T75" fmla="*/ 37 h 108"/>
                <a:gd name="T76" fmla="*/ 3 w 124"/>
                <a:gd name="T77" fmla="*/ 31 h 108"/>
                <a:gd name="T78" fmla="*/ 6 w 124"/>
                <a:gd name="T79" fmla="*/ 26 h 108"/>
                <a:gd name="T80" fmla="*/ 9 w 124"/>
                <a:gd name="T81" fmla="*/ 20 h 108"/>
                <a:gd name="T82" fmla="*/ 17 w 124"/>
                <a:gd name="T83" fmla="*/ 13 h 108"/>
                <a:gd name="T84" fmla="*/ 25 w 124"/>
                <a:gd name="T85" fmla="*/ 7 h 108"/>
                <a:gd name="T86" fmla="*/ 37 w 124"/>
                <a:gd name="T87" fmla="*/ 5 h 108"/>
                <a:gd name="T88" fmla="*/ 46 w 124"/>
                <a:gd name="T89" fmla="*/ 2 h 108"/>
                <a:gd name="T90" fmla="*/ 58 w 124"/>
                <a:gd name="T91" fmla="*/ 2 h 108"/>
                <a:gd name="T92" fmla="*/ 69 w 124"/>
                <a:gd name="T93" fmla="*/ 2 h 108"/>
                <a:gd name="T94" fmla="*/ 79 w 124"/>
                <a:gd name="T95" fmla="*/ 2 h 108"/>
                <a:gd name="T96" fmla="*/ 90 w 124"/>
                <a:gd name="T97" fmla="*/ 0 h 108"/>
                <a:gd name="T98" fmla="*/ 119 w 124"/>
                <a:gd name="T99" fmla="*/ 3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4" h="108">
                  <a:moveTo>
                    <a:pt x="119" y="35"/>
                  </a:moveTo>
                  <a:lnTo>
                    <a:pt x="122" y="40"/>
                  </a:lnTo>
                  <a:lnTo>
                    <a:pt x="124" y="45"/>
                  </a:lnTo>
                  <a:lnTo>
                    <a:pt x="124" y="49"/>
                  </a:lnTo>
                  <a:lnTo>
                    <a:pt x="124" y="55"/>
                  </a:lnTo>
                  <a:lnTo>
                    <a:pt x="124" y="61"/>
                  </a:lnTo>
                  <a:lnTo>
                    <a:pt x="124" y="66"/>
                  </a:lnTo>
                  <a:lnTo>
                    <a:pt x="122" y="70"/>
                  </a:lnTo>
                  <a:lnTo>
                    <a:pt x="122" y="76"/>
                  </a:lnTo>
                  <a:lnTo>
                    <a:pt x="117" y="80"/>
                  </a:lnTo>
                  <a:lnTo>
                    <a:pt x="111" y="86"/>
                  </a:lnTo>
                  <a:lnTo>
                    <a:pt x="105" y="92"/>
                  </a:lnTo>
                  <a:lnTo>
                    <a:pt x="100" y="97"/>
                  </a:lnTo>
                  <a:lnTo>
                    <a:pt x="94" y="101"/>
                  </a:lnTo>
                  <a:lnTo>
                    <a:pt x="87" y="104"/>
                  </a:lnTo>
                  <a:lnTo>
                    <a:pt x="80" y="104"/>
                  </a:lnTo>
                  <a:lnTo>
                    <a:pt x="73" y="103"/>
                  </a:lnTo>
                  <a:lnTo>
                    <a:pt x="69" y="103"/>
                  </a:lnTo>
                  <a:lnTo>
                    <a:pt x="65" y="103"/>
                  </a:lnTo>
                  <a:lnTo>
                    <a:pt x="59" y="104"/>
                  </a:lnTo>
                  <a:lnTo>
                    <a:pt x="55" y="106"/>
                  </a:lnTo>
                  <a:lnTo>
                    <a:pt x="51" y="107"/>
                  </a:lnTo>
                  <a:lnTo>
                    <a:pt x="46" y="108"/>
                  </a:lnTo>
                  <a:lnTo>
                    <a:pt x="41" y="107"/>
                  </a:lnTo>
                  <a:lnTo>
                    <a:pt x="37" y="106"/>
                  </a:lnTo>
                  <a:lnTo>
                    <a:pt x="31" y="103"/>
                  </a:lnTo>
                  <a:lnTo>
                    <a:pt x="25" y="99"/>
                  </a:lnTo>
                  <a:lnTo>
                    <a:pt x="20" y="94"/>
                  </a:lnTo>
                  <a:lnTo>
                    <a:pt x="14" y="90"/>
                  </a:lnTo>
                  <a:lnTo>
                    <a:pt x="10" y="86"/>
                  </a:lnTo>
                  <a:lnTo>
                    <a:pt x="6" y="80"/>
                  </a:lnTo>
                  <a:lnTo>
                    <a:pt x="3" y="73"/>
                  </a:lnTo>
                  <a:lnTo>
                    <a:pt x="3" y="68"/>
                  </a:lnTo>
                  <a:lnTo>
                    <a:pt x="2" y="61"/>
                  </a:lnTo>
                  <a:lnTo>
                    <a:pt x="0" y="55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2" y="37"/>
                  </a:lnTo>
                  <a:lnTo>
                    <a:pt x="3" y="31"/>
                  </a:lnTo>
                  <a:lnTo>
                    <a:pt x="6" y="26"/>
                  </a:lnTo>
                  <a:lnTo>
                    <a:pt x="9" y="20"/>
                  </a:lnTo>
                  <a:lnTo>
                    <a:pt x="17" y="13"/>
                  </a:lnTo>
                  <a:lnTo>
                    <a:pt x="25" y="7"/>
                  </a:lnTo>
                  <a:lnTo>
                    <a:pt x="37" y="5"/>
                  </a:lnTo>
                  <a:lnTo>
                    <a:pt x="46" y="2"/>
                  </a:lnTo>
                  <a:lnTo>
                    <a:pt x="58" y="2"/>
                  </a:lnTo>
                  <a:lnTo>
                    <a:pt x="69" y="2"/>
                  </a:lnTo>
                  <a:lnTo>
                    <a:pt x="79" y="2"/>
                  </a:lnTo>
                  <a:lnTo>
                    <a:pt x="90" y="0"/>
                  </a:lnTo>
                  <a:lnTo>
                    <a:pt x="119" y="3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6" name="Freeform 104"/>
            <p:cNvSpPr>
              <a:spLocks/>
            </p:cNvSpPr>
            <p:nvPr/>
          </p:nvSpPr>
          <p:spPr bwMode="auto">
            <a:xfrm>
              <a:off x="2688" y="2541"/>
              <a:ext cx="38" cy="33"/>
            </a:xfrm>
            <a:custGeom>
              <a:avLst/>
              <a:gdLst>
                <a:gd name="T0" fmla="*/ 84 w 87"/>
                <a:gd name="T1" fmla="*/ 26 h 79"/>
                <a:gd name="T2" fmla="*/ 87 w 87"/>
                <a:gd name="T3" fmla="*/ 31 h 79"/>
                <a:gd name="T4" fmla="*/ 87 w 87"/>
                <a:gd name="T5" fmla="*/ 37 h 79"/>
                <a:gd name="T6" fmla="*/ 87 w 87"/>
                <a:gd name="T7" fmla="*/ 42 h 79"/>
                <a:gd name="T8" fmla="*/ 84 w 87"/>
                <a:gd name="T9" fmla="*/ 48 h 79"/>
                <a:gd name="T10" fmla="*/ 81 w 87"/>
                <a:gd name="T11" fmla="*/ 54 h 79"/>
                <a:gd name="T12" fmla="*/ 78 w 87"/>
                <a:gd name="T13" fmla="*/ 58 h 79"/>
                <a:gd name="T14" fmla="*/ 75 w 87"/>
                <a:gd name="T15" fmla="*/ 63 h 79"/>
                <a:gd name="T16" fmla="*/ 71 w 87"/>
                <a:gd name="T17" fmla="*/ 68 h 79"/>
                <a:gd name="T18" fmla="*/ 67 w 87"/>
                <a:gd name="T19" fmla="*/ 72 h 79"/>
                <a:gd name="T20" fmla="*/ 61 w 87"/>
                <a:gd name="T21" fmla="*/ 73 h 79"/>
                <a:gd name="T22" fmla="*/ 56 w 87"/>
                <a:gd name="T23" fmla="*/ 75 h 79"/>
                <a:gd name="T24" fmla="*/ 50 w 87"/>
                <a:gd name="T25" fmla="*/ 76 h 79"/>
                <a:gd name="T26" fmla="*/ 44 w 87"/>
                <a:gd name="T27" fmla="*/ 76 h 79"/>
                <a:gd name="T28" fmla="*/ 39 w 87"/>
                <a:gd name="T29" fmla="*/ 78 h 79"/>
                <a:gd name="T30" fmla="*/ 33 w 87"/>
                <a:gd name="T31" fmla="*/ 78 h 79"/>
                <a:gd name="T32" fmla="*/ 26 w 87"/>
                <a:gd name="T33" fmla="*/ 79 h 79"/>
                <a:gd name="T34" fmla="*/ 21 w 87"/>
                <a:gd name="T35" fmla="*/ 76 h 79"/>
                <a:gd name="T36" fmla="*/ 16 w 87"/>
                <a:gd name="T37" fmla="*/ 73 h 79"/>
                <a:gd name="T38" fmla="*/ 12 w 87"/>
                <a:gd name="T39" fmla="*/ 69 h 79"/>
                <a:gd name="T40" fmla="*/ 9 w 87"/>
                <a:gd name="T41" fmla="*/ 65 h 79"/>
                <a:gd name="T42" fmla="*/ 7 w 87"/>
                <a:gd name="T43" fmla="*/ 59 h 79"/>
                <a:gd name="T44" fmla="*/ 4 w 87"/>
                <a:gd name="T45" fmla="*/ 54 h 79"/>
                <a:gd name="T46" fmla="*/ 2 w 87"/>
                <a:gd name="T47" fmla="*/ 48 h 79"/>
                <a:gd name="T48" fmla="*/ 1 w 87"/>
                <a:gd name="T49" fmla="*/ 42 h 79"/>
                <a:gd name="T50" fmla="*/ 0 w 87"/>
                <a:gd name="T51" fmla="*/ 35 h 79"/>
                <a:gd name="T52" fmla="*/ 1 w 87"/>
                <a:gd name="T53" fmla="*/ 30 h 79"/>
                <a:gd name="T54" fmla="*/ 2 w 87"/>
                <a:gd name="T55" fmla="*/ 26 h 79"/>
                <a:gd name="T56" fmla="*/ 4 w 87"/>
                <a:gd name="T57" fmla="*/ 20 h 79"/>
                <a:gd name="T58" fmla="*/ 7 w 87"/>
                <a:gd name="T59" fmla="*/ 16 h 79"/>
                <a:gd name="T60" fmla="*/ 11 w 87"/>
                <a:gd name="T61" fmla="*/ 12 h 79"/>
                <a:gd name="T62" fmla="*/ 15 w 87"/>
                <a:gd name="T63" fmla="*/ 9 h 79"/>
                <a:gd name="T64" fmla="*/ 18 w 87"/>
                <a:gd name="T65" fmla="*/ 5 h 79"/>
                <a:gd name="T66" fmla="*/ 23 w 87"/>
                <a:gd name="T67" fmla="*/ 2 h 79"/>
                <a:gd name="T68" fmla="*/ 28 w 87"/>
                <a:gd name="T69" fmla="*/ 2 h 79"/>
                <a:gd name="T70" fmla="*/ 32 w 87"/>
                <a:gd name="T71" fmla="*/ 3 h 79"/>
                <a:gd name="T72" fmla="*/ 37 w 87"/>
                <a:gd name="T73" fmla="*/ 5 h 79"/>
                <a:gd name="T74" fmla="*/ 42 w 87"/>
                <a:gd name="T75" fmla="*/ 5 h 79"/>
                <a:gd name="T76" fmla="*/ 46 w 87"/>
                <a:gd name="T77" fmla="*/ 5 h 79"/>
                <a:gd name="T78" fmla="*/ 50 w 87"/>
                <a:gd name="T79" fmla="*/ 3 h 79"/>
                <a:gd name="T80" fmla="*/ 54 w 87"/>
                <a:gd name="T81" fmla="*/ 0 h 79"/>
                <a:gd name="T82" fmla="*/ 60 w 87"/>
                <a:gd name="T83" fmla="*/ 0 h 79"/>
                <a:gd name="T84" fmla="*/ 65 w 87"/>
                <a:gd name="T85" fmla="*/ 2 h 79"/>
                <a:gd name="T86" fmla="*/ 70 w 87"/>
                <a:gd name="T87" fmla="*/ 5 h 79"/>
                <a:gd name="T88" fmla="*/ 72 w 87"/>
                <a:gd name="T89" fmla="*/ 7 h 79"/>
                <a:gd name="T90" fmla="*/ 75 w 87"/>
                <a:gd name="T91" fmla="*/ 12 h 79"/>
                <a:gd name="T92" fmla="*/ 78 w 87"/>
                <a:gd name="T93" fmla="*/ 17 h 79"/>
                <a:gd name="T94" fmla="*/ 81 w 87"/>
                <a:gd name="T95" fmla="*/ 21 h 79"/>
                <a:gd name="T96" fmla="*/ 84 w 87"/>
                <a:gd name="T97" fmla="*/ 2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7" h="79">
                  <a:moveTo>
                    <a:pt x="84" y="26"/>
                  </a:moveTo>
                  <a:lnTo>
                    <a:pt x="87" y="31"/>
                  </a:lnTo>
                  <a:lnTo>
                    <a:pt x="87" y="37"/>
                  </a:lnTo>
                  <a:lnTo>
                    <a:pt x="87" y="42"/>
                  </a:lnTo>
                  <a:lnTo>
                    <a:pt x="84" y="48"/>
                  </a:lnTo>
                  <a:lnTo>
                    <a:pt x="81" y="54"/>
                  </a:lnTo>
                  <a:lnTo>
                    <a:pt x="78" y="58"/>
                  </a:lnTo>
                  <a:lnTo>
                    <a:pt x="75" y="63"/>
                  </a:lnTo>
                  <a:lnTo>
                    <a:pt x="71" y="68"/>
                  </a:lnTo>
                  <a:lnTo>
                    <a:pt x="67" y="72"/>
                  </a:lnTo>
                  <a:lnTo>
                    <a:pt x="61" y="73"/>
                  </a:lnTo>
                  <a:lnTo>
                    <a:pt x="56" y="75"/>
                  </a:lnTo>
                  <a:lnTo>
                    <a:pt x="50" y="76"/>
                  </a:lnTo>
                  <a:lnTo>
                    <a:pt x="44" y="76"/>
                  </a:lnTo>
                  <a:lnTo>
                    <a:pt x="39" y="78"/>
                  </a:lnTo>
                  <a:lnTo>
                    <a:pt x="33" y="78"/>
                  </a:lnTo>
                  <a:lnTo>
                    <a:pt x="26" y="79"/>
                  </a:lnTo>
                  <a:lnTo>
                    <a:pt x="21" y="76"/>
                  </a:lnTo>
                  <a:lnTo>
                    <a:pt x="16" y="73"/>
                  </a:lnTo>
                  <a:lnTo>
                    <a:pt x="12" y="69"/>
                  </a:lnTo>
                  <a:lnTo>
                    <a:pt x="9" y="65"/>
                  </a:lnTo>
                  <a:lnTo>
                    <a:pt x="7" y="59"/>
                  </a:lnTo>
                  <a:lnTo>
                    <a:pt x="4" y="54"/>
                  </a:lnTo>
                  <a:lnTo>
                    <a:pt x="2" y="48"/>
                  </a:lnTo>
                  <a:lnTo>
                    <a:pt x="1" y="42"/>
                  </a:lnTo>
                  <a:lnTo>
                    <a:pt x="0" y="35"/>
                  </a:lnTo>
                  <a:lnTo>
                    <a:pt x="1" y="30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7" y="16"/>
                  </a:lnTo>
                  <a:lnTo>
                    <a:pt x="11" y="12"/>
                  </a:lnTo>
                  <a:lnTo>
                    <a:pt x="15" y="9"/>
                  </a:lnTo>
                  <a:lnTo>
                    <a:pt x="18" y="5"/>
                  </a:lnTo>
                  <a:lnTo>
                    <a:pt x="23" y="2"/>
                  </a:lnTo>
                  <a:lnTo>
                    <a:pt x="28" y="2"/>
                  </a:lnTo>
                  <a:lnTo>
                    <a:pt x="32" y="3"/>
                  </a:lnTo>
                  <a:lnTo>
                    <a:pt x="37" y="5"/>
                  </a:lnTo>
                  <a:lnTo>
                    <a:pt x="42" y="5"/>
                  </a:lnTo>
                  <a:lnTo>
                    <a:pt x="46" y="5"/>
                  </a:lnTo>
                  <a:lnTo>
                    <a:pt x="50" y="3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5" y="2"/>
                  </a:lnTo>
                  <a:lnTo>
                    <a:pt x="70" y="5"/>
                  </a:lnTo>
                  <a:lnTo>
                    <a:pt x="72" y="7"/>
                  </a:lnTo>
                  <a:lnTo>
                    <a:pt x="75" y="12"/>
                  </a:lnTo>
                  <a:lnTo>
                    <a:pt x="78" y="17"/>
                  </a:lnTo>
                  <a:lnTo>
                    <a:pt x="81" y="21"/>
                  </a:lnTo>
                  <a:lnTo>
                    <a:pt x="84" y="2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7" name="Freeform 105"/>
            <p:cNvSpPr>
              <a:spLocks/>
            </p:cNvSpPr>
            <p:nvPr/>
          </p:nvSpPr>
          <p:spPr bwMode="auto">
            <a:xfrm>
              <a:off x="3345" y="2579"/>
              <a:ext cx="23" cy="44"/>
            </a:xfrm>
            <a:custGeom>
              <a:avLst/>
              <a:gdLst>
                <a:gd name="T0" fmla="*/ 49 w 51"/>
                <a:gd name="T1" fmla="*/ 12 h 104"/>
                <a:gd name="T2" fmla="*/ 51 w 51"/>
                <a:gd name="T3" fmla="*/ 24 h 104"/>
                <a:gd name="T4" fmla="*/ 49 w 51"/>
                <a:gd name="T5" fmla="*/ 35 h 104"/>
                <a:gd name="T6" fmla="*/ 48 w 51"/>
                <a:gd name="T7" fmla="*/ 45 h 104"/>
                <a:gd name="T8" fmla="*/ 45 w 51"/>
                <a:gd name="T9" fmla="*/ 54 h 104"/>
                <a:gd name="T10" fmla="*/ 44 w 51"/>
                <a:gd name="T11" fmla="*/ 64 h 104"/>
                <a:gd name="T12" fmla="*/ 42 w 51"/>
                <a:gd name="T13" fmla="*/ 74 h 104"/>
                <a:gd name="T14" fmla="*/ 44 w 51"/>
                <a:gd name="T15" fmla="*/ 85 h 104"/>
                <a:gd name="T16" fmla="*/ 45 w 51"/>
                <a:gd name="T17" fmla="*/ 97 h 104"/>
                <a:gd name="T18" fmla="*/ 42 w 51"/>
                <a:gd name="T19" fmla="*/ 99 h 104"/>
                <a:gd name="T20" fmla="*/ 37 w 51"/>
                <a:gd name="T21" fmla="*/ 102 h 104"/>
                <a:gd name="T22" fmla="*/ 33 w 51"/>
                <a:gd name="T23" fmla="*/ 104 h 104"/>
                <a:gd name="T24" fmla="*/ 27 w 51"/>
                <a:gd name="T25" fmla="*/ 104 h 104"/>
                <a:gd name="T26" fmla="*/ 21 w 51"/>
                <a:gd name="T27" fmla="*/ 104 h 104"/>
                <a:gd name="T28" fmla="*/ 17 w 51"/>
                <a:gd name="T29" fmla="*/ 102 h 104"/>
                <a:gd name="T30" fmla="*/ 11 w 51"/>
                <a:gd name="T31" fmla="*/ 101 h 104"/>
                <a:gd name="T32" fmla="*/ 7 w 51"/>
                <a:gd name="T33" fmla="*/ 101 h 104"/>
                <a:gd name="T34" fmla="*/ 3 w 51"/>
                <a:gd name="T35" fmla="*/ 95 h 104"/>
                <a:gd name="T36" fmla="*/ 2 w 51"/>
                <a:gd name="T37" fmla="*/ 88 h 104"/>
                <a:gd name="T38" fmla="*/ 0 w 51"/>
                <a:gd name="T39" fmla="*/ 81 h 104"/>
                <a:gd name="T40" fmla="*/ 0 w 51"/>
                <a:gd name="T41" fmla="*/ 74 h 104"/>
                <a:gd name="T42" fmla="*/ 0 w 51"/>
                <a:gd name="T43" fmla="*/ 66 h 104"/>
                <a:gd name="T44" fmla="*/ 2 w 51"/>
                <a:gd name="T45" fmla="*/ 57 h 104"/>
                <a:gd name="T46" fmla="*/ 2 w 51"/>
                <a:gd name="T47" fmla="*/ 50 h 104"/>
                <a:gd name="T48" fmla="*/ 3 w 51"/>
                <a:gd name="T49" fmla="*/ 43 h 104"/>
                <a:gd name="T50" fmla="*/ 6 w 51"/>
                <a:gd name="T51" fmla="*/ 36 h 104"/>
                <a:gd name="T52" fmla="*/ 9 w 51"/>
                <a:gd name="T53" fmla="*/ 29 h 104"/>
                <a:gd name="T54" fmla="*/ 10 w 51"/>
                <a:gd name="T55" fmla="*/ 22 h 104"/>
                <a:gd name="T56" fmla="*/ 11 w 51"/>
                <a:gd name="T57" fmla="*/ 15 h 104"/>
                <a:gd name="T58" fmla="*/ 16 w 51"/>
                <a:gd name="T59" fmla="*/ 8 h 104"/>
                <a:gd name="T60" fmla="*/ 20 w 51"/>
                <a:gd name="T61" fmla="*/ 4 h 104"/>
                <a:gd name="T62" fmla="*/ 23 w 51"/>
                <a:gd name="T63" fmla="*/ 1 h 104"/>
                <a:gd name="T64" fmla="*/ 26 w 51"/>
                <a:gd name="T65" fmla="*/ 1 h 104"/>
                <a:gd name="T66" fmla="*/ 30 w 51"/>
                <a:gd name="T67" fmla="*/ 0 h 104"/>
                <a:gd name="T68" fmla="*/ 35 w 51"/>
                <a:gd name="T69" fmla="*/ 0 h 104"/>
                <a:gd name="T70" fmla="*/ 49 w 51"/>
                <a:gd name="T71" fmla="*/ 1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" h="104">
                  <a:moveTo>
                    <a:pt x="49" y="12"/>
                  </a:moveTo>
                  <a:lnTo>
                    <a:pt x="51" y="24"/>
                  </a:lnTo>
                  <a:lnTo>
                    <a:pt x="49" y="35"/>
                  </a:lnTo>
                  <a:lnTo>
                    <a:pt x="48" y="45"/>
                  </a:lnTo>
                  <a:lnTo>
                    <a:pt x="45" y="54"/>
                  </a:lnTo>
                  <a:lnTo>
                    <a:pt x="44" y="64"/>
                  </a:lnTo>
                  <a:lnTo>
                    <a:pt x="42" y="74"/>
                  </a:lnTo>
                  <a:lnTo>
                    <a:pt x="44" y="85"/>
                  </a:lnTo>
                  <a:lnTo>
                    <a:pt x="45" y="97"/>
                  </a:lnTo>
                  <a:lnTo>
                    <a:pt x="42" y="99"/>
                  </a:lnTo>
                  <a:lnTo>
                    <a:pt x="37" y="102"/>
                  </a:lnTo>
                  <a:lnTo>
                    <a:pt x="33" y="104"/>
                  </a:lnTo>
                  <a:lnTo>
                    <a:pt x="27" y="104"/>
                  </a:lnTo>
                  <a:lnTo>
                    <a:pt x="21" y="104"/>
                  </a:lnTo>
                  <a:lnTo>
                    <a:pt x="17" y="102"/>
                  </a:lnTo>
                  <a:lnTo>
                    <a:pt x="11" y="101"/>
                  </a:lnTo>
                  <a:lnTo>
                    <a:pt x="7" y="101"/>
                  </a:lnTo>
                  <a:lnTo>
                    <a:pt x="3" y="95"/>
                  </a:lnTo>
                  <a:lnTo>
                    <a:pt x="2" y="88"/>
                  </a:lnTo>
                  <a:lnTo>
                    <a:pt x="0" y="81"/>
                  </a:lnTo>
                  <a:lnTo>
                    <a:pt x="0" y="74"/>
                  </a:lnTo>
                  <a:lnTo>
                    <a:pt x="0" y="66"/>
                  </a:lnTo>
                  <a:lnTo>
                    <a:pt x="2" y="57"/>
                  </a:lnTo>
                  <a:lnTo>
                    <a:pt x="2" y="50"/>
                  </a:lnTo>
                  <a:lnTo>
                    <a:pt x="3" y="43"/>
                  </a:lnTo>
                  <a:lnTo>
                    <a:pt x="6" y="36"/>
                  </a:lnTo>
                  <a:lnTo>
                    <a:pt x="9" y="29"/>
                  </a:lnTo>
                  <a:lnTo>
                    <a:pt x="10" y="22"/>
                  </a:lnTo>
                  <a:lnTo>
                    <a:pt x="11" y="15"/>
                  </a:lnTo>
                  <a:lnTo>
                    <a:pt x="16" y="8"/>
                  </a:lnTo>
                  <a:lnTo>
                    <a:pt x="20" y="4"/>
                  </a:lnTo>
                  <a:lnTo>
                    <a:pt x="23" y="1"/>
                  </a:lnTo>
                  <a:lnTo>
                    <a:pt x="26" y="1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49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8" name="Freeform 106"/>
            <p:cNvSpPr>
              <a:spLocks/>
            </p:cNvSpPr>
            <p:nvPr/>
          </p:nvSpPr>
          <p:spPr bwMode="auto">
            <a:xfrm>
              <a:off x="3296" y="2585"/>
              <a:ext cx="21" cy="23"/>
            </a:xfrm>
            <a:custGeom>
              <a:avLst/>
              <a:gdLst>
                <a:gd name="T0" fmla="*/ 45 w 47"/>
                <a:gd name="T1" fmla="*/ 0 h 54"/>
                <a:gd name="T2" fmla="*/ 47 w 47"/>
                <a:gd name="T3" fmla="*/ 9 h 54"/>
                <a:gd name="T4" fmla="*/ 45 w 47"/>
                <a:gd name="T5" fmla="*/ 16 h 54"/>
                <a:gd name="T6" fmla="*/ 45 w 47"/>
                <a:gd name="T7" fmla="*/ 23 h 54"/>
                <a:gd name="T8" fmla="*/ 44 w 47"/>
                <a:gd name="T9" fmla="*/ 31 h 54"/>
                <a:gd name="T10" fmla="*/ 41 w 47"/>
                <a:gd name="T11" fmla="*/ 37 h 54"/>
                <a:gd name="T12" fmla="*/ 38 w 47"/>
                <a:gd name="T13" fmla="*/ 44 h 54"/>
                <a:gd name="T14" fmla="*/ 34 w 47"/>
                <a:gd name="T15" fmla="*/ 49 h 54"/>
                <a:gd name="T16" fmla="*/ 28 w 47"/>
                <a:gd name="T17" fmla="*/ 54 h 54"/>
                <a:gd name="T18" fmla="*/ 24 w 47"/>
                <a:gd name="T19" fmla="*/ 54 h 54"/>
                <a:gd name="T20" fmla="*/ 20 w 47"/>
                <a:gd name="T21" fmla="*/ 52 h 54"/>
                <a:gd name="T22" fmla="*/ 16 w 47"/>
                <a:gd name="T23" fmla="*/ 51 h 54"/>
                <a:gd name="T24" fmla="*/ 13 w 47"/>
                <a:gd name="T25" fmla="*/ 49 h 54"/>
                <a:gd name="T26" fmla="*/ 9 w 47"/>
                <a:gd name="T27" fmla="*/ 48 h 54"/>
                <a:gd name="T28" fmla="*/ 6 w 47"/>
                <a:gd name="T29" fmla="*/ 45 h 54"/>
                <a:gd name="T30" fmla="*/ 3 w 47"/>
                <a:gd name="T31" fmla="*/ 42 h 54"/>
                <a:gd name="T32" fmla="*/ 0 w 47"/>
                <a:gd name="T33" fmla="*/ 38 h 54"/>
                <a:gd name="T34" fmla="*/ 2 w 47"/>
                <a:gd name="T35" fmla="*/ 34 h 54"/>
                <a:gd name="T36" fmla="*/ 2 w 47"/>
                <a:gd name="T37" fmla="*/ 30 h 54"/>
                <a:gd name="T38" fmla="*/ 0 w 47"/>
                <a:gd name="T39" fmla="*/ 27 h 54"/>
                <a:gd name="T40" fmla="*/ 0 w 47"/>
                <a:gd name="T41" fmla="*/ 23 h 54"/>
                <a:gd name="T42" fmla="*/ 0 w 47"/>
                <a:gd name="T43" fmla="*/ 18 h 54"/>
                <a:gd name="T44" fmla="*/ 2 w 47"/>
                <a:gd name="T45" fmla="*/ 16 h 54"/>
                <a:gd name="T46" fmla="*/ 3 w 47"/>
                <a:gd name="T47" fmla="*/ 13 h 54"/>
                <a:gd name="T48" fmla="*/ 7 w 47"/>
                <a:gd name="T49" fmla="*/ 11 h 54"/>
                <a:gd name="T50" fmla="*/ 13 w 47"/>
                <a:gd name="T51" fmla="*/ 11 h 54"/>
                <a:gd name="T52" fmla="*/ 19 w 47"/>
                <a:gd name="T53" fmla="*/ 11 h 54"/>
                <a:gd name="T54" fmla="*/ 23 w 47"/>
                <a:gd name="T55" fmla="*/ 10 h 54"/>
                <a:gd name="T56" fmla="*/ 28 w 47"/>
                <a:gd name="T57" fmla="*/ 10 h 54"/>
                <a:gd name="T58" fmla="*/ 33 w 47"/>
                <a:gd name="T59" fmla="*/ 7 h 54"/>
                <a:gd name="T60" fmla="*/ 37 w 47"/>
                <a:gd name="T61" fmla="*/ 6 h 54"/>
                <a:gd name="T62" fmla="*/ 41 w 47"/>
                <a:gd name="T63" fmla="*/ 3 h 54"/>
                <a:gd name="T64" fmla="*/ 45 w 47"/>
                <a:gd name="T6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" h="54">
                  <a:moveTo>
                    <a:pt x="45" y="0"/>
                  </a:moveTo>
                  <a:lnTo>
                    <a:pt x="47" y="9"/>
                  </a:lnTo>
                  <a:lnTo>
                    <a:pt x="45" y="16"/>
                  </a:lnTo>
                  <a:lnTo>
                    <a:pt x="45" y="23"/>
                  </a:lnTo>
                  <a:lnTo>
                    <a:pt x="44" y="31"/>
                  </a:lnTo>
                  <a:lnTo>
                    <a:pt x="41" y="37"/>
                  </a:lnTo>
                  <a:lnTo>
                    <a:pt x="38" y="44"/>
                  </a:lnTo>
                  <a:lnTo>
                    <a:pt x="34" y="49"/>
                  </a:lnTo>
                  <a:lnTo>
                    <a:pt x="28" y="54"/>
                  </a:lnTo>
                  <a:lnTo>
                    <a:pt x="24" y="54"/>
                  </a:lnTo>
                  <a:lnTo>
                    <a:pt x="20" y="52"/>
                  </a:lnTo>
                  <a:lnTo>
                    <a:pt x="16" y="51"/>
                  </a:lnTo>
                  <a:lnTo>
                    <a:pt x="13" y="49"/>
                  </a:lnTo>
                  <a:lnTo>
                    <a:pt x="9" y="48"/>
                  </a:lnTo>
                  <a:lnTo>
                    <a:pt x="6" y="45"/>
                  </a:lnTo>
                  <a:lnTo>
                    <a:pt x="3" y="42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2" y="30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7" y="11"/>
                  </a:lnTo>
                  <a:lnTo>
                    <a:pt x="13" y="11"/>
                  </a:lnTo>
                  <a:lnTo>
                    <a:pt x="19" y="11"/>
                  </a:lnTo>
                  <a:lnTo>
                    <a:pt x="23" y="10"/>
                  </a:lnTo>
                  <a:lnTo>
                    <a:pt x="28" y="10"/>
                  </a:lnTo>
                  <a:lnTo>
                    <a:pt x="33" y="7"/>
                  </a:lnTo>
                  <a:lnTo>
                    <a:pt x="37" y="6"/>
                  </a:lnTo>
                  <a:lnTo>
                    <a:pt x="41" y="3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19" name="Freeform 107"/>
            <p:cNvSpPr>
              <a:spLocks/>
            </p:cNvSpPr>
            <p:nvPr/>
          </p:nvSpPr>
          <p:spPr bwMode="auto">
            <a:xfrm>
              <a:off x="3279" y="2586"/>
              <a:ext cx="47" cy="37"/>
            </a:xfrm>
            <a:custGeom>
              <a:avLst/>
              <a:gdLst>
                <a:gd name="T0" fmla="*/ 92 w 108"/>
                <a:gd name="T1" fmla="*/ 81 h 87"/>
                <a:gd name="T2" fmla="*/ 83 w 108"/>
                <a:gd name="T3" fmla="*/ 81 h 87"/>
                <a:gd name="T4" fmla="*/ 73 w 108"/>
                <a:gd name="T5" fmla="*/ 82 h 87"/>
                <a:gd name="T6" fmla="*/ 64 w 108"/>
                <a:gd name="T7" fmla="*/ 84 h 87"/>
                <a:gd name="T8" fmla="*/ 54 w 108"/>
                <a:gd name="T9" fmla="*/ 85 h 87"/>
                <a:gd name="T10" fmla="*/ 45 w 108"/>
                <a:gd name="T11" fmla="*/ 87 h 87"/>
                <a:gd name="T12" fmla="*/ 35 w 108"/>
                <a:gd name="T13" fmla="*/ 85 h 87"/>
                <a:gd name="T14" fmla="*/ 26 w 108"/>
                <a:gd name="T15" fmla="*/ 82 h 87"/>
                <a:gd name="T16" fmla="*/ 18 w 108"/>
                <a:gd name="T17" fmla="*/ 77 h 87"/>
                <a:gd name="T18" fmla="*/ 14 w 108"/>
                <a:gd name="T19" fmla="*/ 70 h 87"/>
                <a:gd name="T20" fmla="*/ 10 w 108"/>
                <a:gd name="T21" fmla="*/ 61 h 87"/>
                <a:gd name="T22" fmla="*/ 5 w 108"/>
                <a:gd name="T23" fmla="*/ 53 h 87"/>
                <a:gd name="T24" fmla="*/ 3 w 108"/>
                <a:gd name="T25" fmla="*/ 44 h 87"/>
                <a:gd name="T26" fmla="*/ 1 w 108"/>
                <a:gd name="T27" fmla="*/ 36 h 87"/>
                <a:gd name="T28" fmla="*/ 0 w 108"/>
                <a:gd name="T29" fmla="*/ 26 h 87"/>
                <a:gd name="T30" fmla="*/ 1 w 108"/>
                <a:gd name="T31" fmla="*/ 18 h 87"/>
                <a:gd name="T32" fmla="*/ 3 w 108"/>
                <a:gd name="T33" fmla="*/ 9 h 87"/>
                <a:gd name="T34" fmla="*/ 22 w 108"/>
                <a:gd name="T35" fmla="*/ 9 h 87"/>
                <a:gd name="T36" fmla="*/ 21 w 108"/>
                <a:gd name="T37" fmla="*/ 18 h 87"/>
                <a:gd name="T38" fmla="*/ 21 w 108"/>
                <a:gd name="T39" fmla="*/ 26 h 87"/>
                <a:gd name="T40" fmla="*/ 22 w 108"/>
                <a:gd name="T41" fmla="*/ 33 h 87"/>
                <a:gd name="T42" fmla="*/ 24 w 108"/>
                <a:gd name="T43" fmla="*/ 42 h 87"/>
                <a:gd name="T44" fmla="*/ 28 w 108"/>
                <a:gd name="T45" fmla="*/ 49 h 87"/>
                <a:gd name="T46" fmla="*/ 32 w 108"/>
                <a:gd name="T47" fmla="*/ 54 h 87"/>
                <a:gd name="T48" fmla="*/ 38 w 108"/>
                <a:gd name="T49" fmla="*/ 60 h 87"/>
                <a:gd name="T50" fmla="*/ 45 w 108"/>
                <a:gd name="T51" fmla="*/ 64 h 87"/>
                <a:gd name="T52" fmla="*/ 50 w 108"/>
                <a:gd name="T53" fmla="*/ 66 h 87"/>
                <a:gd name="T54" fmla="*/ 54 w 108"/>
                <a:gd name="T55" fmla="*/ 67 h 87"/>
                <a:gd name="T56" fmla="*/ 59 w 108"/>
                <a:gd name="T57" fmla="*/ 67 h 87"/>
                <a:gd name="T58" fmla="*/ 63 w 108"/>
                <a:gd name="T59" fmla="*/ 67 h 87"/>
                <a:gd name="T60" fmla="*/ 67 w 108"/>
                <a:gd name="T61" fmla="*/ 67 h 87"/>
                <a:gd name="T62" fmla="*/ 71 w 108"/>
                <a:gd name="T63" fmla="*/ 67 h 87"/>
                <a:gd name="T64" fmla="*/ 76 w 108"/>
                <a:gd name="T65" fmla="*/ 68 h 87"/>
                <a:gd name="T66" fmla="*/ 80 w 108"/>
                <a:gd name="T67" fmla="*/ 68 h 87"/>
                <a:gd name="T68" fmla="*/ 87 w 108"/>
                <a:gd name="T69" fmla="*/ 63 h 87"/>
                <a:gd name="T70" fmla="*/ 92 w 108"/>
                <a:gd name="T71" fmla="*/ 56 h 87"/>
                <a:gd name="T72" fmla="*/ 97 w 108"/>
                <a:gd name="T73" fmla="*/ 47 h 87"/>
                <a:gd name="T74" fmla="*/ 101 w 108"/>
                <a:gd name="T75" fmla="*/ 39 h 87"/>
                <a:gd name="T76" fmla="*/ 102 w 108"/>
                <a:gd name="T77" fmla="*/ 29 h 87"/>
                <a:gd name="T78" fmla="*/ 104 w 108"/>
                <a:gd name="T79" fmla="*/ 19 h 87"/>
                <a:gd name="T80" fmla="*/ 105 w 108"/>
                <a:gd name="T81" fmla="*/ 9 h 87"/>
                <a:gd name="T82" fmla="*/ 108 w 108"/>
                <a:gd name="T83" fmla="*/ 0 h 87"/>
                <a:gd name="T84" fmla="*/ 108 w 108"/>
                <a:gd name="T85" fmla="*/ 9 h 87"/>
                <a:gd name="T86" fmla="*/ 108 w 108"/>
                <a:gd name="T87" fmla="*/ 21 h 87"/>
                <a:gd name="T88" fmla="*/ 106 w 108"/>
                <a:gd name="T89" fmla="*/ 30 h 87"/>
                <a:gd name="T90" fmla="*/ 105 w 108"/>
                <a:gd name="T91" fmla="*/ 42 h 87"/>
                <a:gd name="T92" fmla="*/ 104 w 108"/>
                <a:gd name="T93" fmla="*/ 53 h 87"/>
                <a:gd name="T94" fmla="*/ 101 w 108"/>
                <a:gd name="T95" fmla="*/ 63 h 87"/>
                <a:gd name="T96" fmla="*/ 97 w 108"/>
                <a:gd name="T97" fmla="*/ 73 h 87"/>
                <a:gd name="T98" fmla="*/ 92 w 108"/>
                <a:gd name="T99" fmla="*/ 81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" h="87">
                  <a:moveTo>
                    <a:pt x="92" y="81"/>
                  </a:moveTo>
                  <a:lnTo>
                    <a:pt x="83" y="81"/>
                  </a:lnTo>
                  <a:lnTo>
                    <a:pt x="73" y="82"/>
                  </a:lnTo>
                  <a:lnTo>
                    <a:pt x="64" y="84"/>
                  </a:lnTo>
                  <a:lnTo>
                    <a:pt x="54" y="85"/>
                  </a:lnTo>
                  <a:lnTo>
                    <a:pt x="45" y="87"/>
                  </a:lnTo>
                  <a:lnTo>
                    <a:pt x="35" y="85"/>
                  </a:lnTo>
                  <a:lnTo>
                    <a:pt x="26" y="82"/>
                  </a:lnTo>
                  <a:lnTo>
                    <a:pt x="18" y="77"/>
                  </a:lnTo>
                  <a:lnTo>
                    <a:pt x="14" y="70"/>
                  </a:lnTo>
                  <a:lnTo>
                    <a:pt x="10" y="61"/>
                  </a:lnTo>
                  <a:lnTo>
                    <a:pt x="5" y="53"/>
                  </a:lnTo>
                  <a:lnTo>
                    <a:pt x="3" y="44"/>
                  </a:lnTo>
                  <a:lnTo>
                    <a:pt x="1" y="36"/>
                  </a:lnTo>
                  <a:lnTo>
                    <a:pt x="0" y="26"/>
                  </a:lnTo>
                  <a:lnTo>
                    <a:pt x="1" y="18"/>
                  </a:lnTo>
                  <a:lnTo>
                    <a:pt x="3" y="9"/>
                  </a:lnTo>
                  <a:lnTo>
                    <a:pt x="22" y="9"/>
                  </a:lnTo>
                  <a:lnTo>
                    <a:pt x="21" y="18"/>
                  </a:lnTo>
                  <a:lnTo>
                    <a:pt x="21" y="26"/>
                  </a:lnTo>
                  <a:lnTo>
                    <a:pt x="22" y="33"/>
                  </a:lnTo>
                  <a:lnTo>
                    <a:pt x="24" y="42"/>
                  </a:lnTo>
                  <a:lnTo>
                    <a:pt x="28" y="49"/>
                  </a:lnTo>
                  <a:lnTo>
                    <a:pt x="32" y="54"/>
                  </a:lnTo>
                  <a:lnTo>
                    <a:pt x="38" y="60"/>
                  </a:lnTo>
                  <a:lnTo>
                    <a:pt x="45" y="64"/>
                  </a:lnTo>
                  <a:lnTo>
                    <a:pt x="50" y="66"/>
                  </a:lnTo>
                  <a:lnTo>
                    <a:pt x="54" y="67"/>
                  </a:lnTo>
                  <a:lnTo>
                    <a:pt x="59" y="67"/>
                  </a:lnTo>
                  <a:lnTo>
                    <a:pt x="63" y="67"/>
                  </a:lnTo>
                  <a:lnTo>
                    <a:pt x="67" y="67"/>
                  </a:lnTo>
                  <a:lnTo>
                    <a:pt x="71" y="67"/>
                  </a:lnTo>
                  <a:lnTo>
                    <a:pt x="76" y="68"/>
                  </a:lnTo>
                  <a:lnTo>
                    <a:pt x="80" y="68"/>
                  </a:lnTo>
                  <a:lnTo>
                    <a:pt x="87" y="63"/>
                  </a:lnTo>
                  <a:lnTo>
                    <a:pt x="92" y="56"/>
                  </a:lnTo>
                  <a:lnTo>
                    <a:pt x="97" y="47"/>
                  </a:lnTo>
                  <a:lnTo>
                    <a:pt x="101" y="39"/>
                  </a:lnTo>
                  <a:lnTo>
                    <a:pt x="102" y="29"/>
                  </a:lnTo>
                  <a:lnTo>
                    <a:pt x="104" y="19"/>
                  </a:lnTo>
                  <a:lnTo>
                    <a:pt x="105" y="9"/>
                  </a:lnTo>
                  <a:lnTo>
                    <a:pt x="108" y="0"/>
                  </a:lnTo>
                  <a:lnTo>
                    <a:pt x="108" y="9"/>
                  </a:lnTo>
                  <a:lnTo>
                    <a:pt x="108" y="21"/>
                  </a:lnTo>
                  <a:lnTo>
                    <a:pt x="106" y="30"/>
                  </a:lnTo>
                  <a:lnTo>
                    <a:pt x="105" y="42"/>
                  </a:lnTo>
                  <a:lnTo>
                    <a:pt x="104" y="53"/>
                  </a:lnTo>
                  <a:lnTo>
                    <a:pt x="101" y="63"/>
                  </a:lnTo>
                  <a:lnTo>
                    <a:pt x="97" y="73"/>
                  </a:lnTo>
                  <a:lnTo>
                    <a:pt x="92" y="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0" name="Freeform 108"/>
            <p:cNvSpPr>
              <a:spLocks/>
            </p:cNvSpPr>
            <p:nvPr/>
          </p:nvSpPr>
          <p:spPr bwMode="auto">
            <a:xfrm>
              <a:off x="3401" y="2587"/>
              <a:ext cx="22" cy="37"/>
            </a:xfrm>
            <a:custGeom>
              <a:avLst/>
              <a:gdLst>
                <a:gd name="T0" fmla="*/ 49 w 49"/>
                <a:gd name="T1" fmla="*/ 45 h 89"/>
                <a:gd name="T2" fmla="*/ 36 w 49"/>
                <a:gd name="T3" fmla="*/ 87 h 89"/>
                <a:gd name="T4" fmla="*/ 29 w 49"/>
                <a:gd name="T5" fmla="*/ 89 h 89"/>
                <a:gd name="T6" fmla="*/ 23 w 49"/>
                <a:gd name="T7" fmla="*/ 89 h 89"/>
                <a:gd name="T8" fmla="*/ 19 w 49"/>
                <a:gd name="T9" fmla="*/ 86 h 89"/>
                <a:gd name="T10" fmla="*/ 14 w 49"/>
                <a:gd name="T11" fmla="*/ 85 h 89"/>
                <a:gd name="T12" fmla="*/ 9 w 49"/>
                <a:gd name="T13" fmla="*/ 80 h 89"/>
                <a:gd name="T14" fmla="*/ 7 w 49"/>
                <a:gd name="T15" fmla="*/ 76 h 89"/>
                <a:gd name="T16" fmla="*/ 2 w 49"/>
                <a:gd name="T17" fmla="*/ 73 h 89"/>
                <a:gd name="T18" fmla="*/ 0 w 49"/>
                <a:gd name="T19" fmla="*/ 69 h 89"/>
                <a:gd name="T20" fmla="*/ 0 w 49"/>
                <a:gd name="T21" fmla="*/ 59 h 89"/>
                <a:gd name="T22" fmla="*/ 1 w 49"/>
                <a:gd name="T23" fmla="*/ 48 h 89"/>
                <a:gd name="T24" fmla="*/ 2 w 49"/>
                <a:gd name="T25" fmla="*/ 40 h 89"/>
                <a:gd name="T26" fmla="*/ 5 w 49"/>
                <a:gd name="T27" fmla="*/ 30 h 89"/>
                <a:gd name="T28" fmla="*/ 9 w 49"/>
                <a:gd name="T29" fmla="*/ 21 h 89"/>
                <a:gd name="T30" fmla="*/ 14 w 49"/>
                <a:gd name="T31" fmla="*/ 13 h 89"/>
                <a:gd name="T32" fmla="*/ 19 w 49"/>
                <a:gd name="T33" fmla="*/ 6 h 89"/>
                <a:gd name="T34" fmla="*/ 28 w 49"/>
                <a:gd name="T35" fmla="*/ 0 h 89"/>
                <a:gd name="T36" fmla="*/ 32 w 49"/>
                <a:gd name="T37" fmla="*/ 0 h 89"/>
                <a:gd name="T38" fmla="*/ 37 w 49"/>
                <a:gd name="T39" fmla="*/ 2 h 89"/>
                <a:gd name="T40" fmla="*/ 40 w 49"/>
                <a:gd name="T41" fmla="*/ 2 h 89"/>
                <a:gd name="T42" fmla="*/ 43 w 49"/>
                <a:gd name="T43" fmla="*/ 5 h 89"/>
                <a:gd name="T44" fmla="*/ 46 w 49"/>
                <a:gd name="T45" fmla="*/ 9 h 89"/>
                <a:gd name="T46" fmla="*/ 49 w 49"/>
                <a:gd name="T47" fmla="*/ 14 h 89"/>
                <a:gd name="T48" fmla="*/ 49 w 49"/>
                <a:gd name="T49" fmla="*/ 21 h 89"/>
                <a:gd name="T50" fmla="*/ 49 w 49"/>
                <a:gd name="T51" fmla="*/ 30 h 89"/>
                <a:gd name="T52" fmla="*/ 49 w 49"/>
                <a:gd name="T53" fmla="*/ 38 h 89"/>
                <a:gd name="T54" fmla="*/ 49 w 49"/>
                <a:gd name="T55" fmla="*/ 45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9" h="89">
                  <a:moveTo>
                    <a:pt x="49" y="45"/>
                  </a:moveTo>
                  <a:lnTo>
                    <a:pt x="36" y="87"/>
                  </a:lnTo>
                  <a:lnTo>
                    <a:pt x="29" y="89"/>
                  </a:lnTo>
                  <a:lnTo>
                    <a:pt x="23" y="89"/>
                  </a:lnTo>
                  <a:lnTo>
                    <a:pt x="19" y="86"/>
                  </a:lnTo>
                  <a:lnTo>
                    <a:pt x="14" y="85"/>
                  </a:lnTo>
                  <a:lnTo>
                    <a:pt x="9" y="80"/>
                  </a:lnTo>
                  <a:lnTo>
                    <a:pt x="7" y="76"/>
                  </a:lnTo>
                  <a:lnTo>
                    <a:pt x="2" y="73"/>
                  </a:lnTo>
                  <a:lnTo>
                    <a:pt x="0" y="69"/>
                  </a:lnTo>
                  <a:lnTo>
                    <a:pt x="0" y="59"/>
                  </a:lnTo>
                  <a:lnTo>
                    <a:pt x="1" y="48"/>
                  </a:lnTo>
                  <a:lnTo>
                    <a:pt x="2" y="40"/>
                  </a:lnTo>
                  <a:lnTo>
                    <a:pt x="5" y="30"/>
                  </a:lnTo>
                  <a:lnTo>
                    <a:pt x="9" y="21"/>
                  </a:lnTo>
                  <a:lnTo>
                    <a:pt x="14" y="13"/>
                  </a:lnTo>
                  <a:lnTo>
                    <a:pt x="19" y="6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7" y="2"/>
                  </a:lnTo>
                  <a:lnTo>
                    <a:pt x="40" y="2"/>
                  </a:lnTo>
                  <a:lnTo>
                    <a:pt x="43" y="5"/>
                  </a:lnTo>
                  <a:lnTo>
                    <a:pt x="46" y="9"/>
                  </a:lnTo>
                  <a:lnTo>
                    <a:pt x="49" y="14"/>
                  </a:lnTo>
                  <a:lnTo>
                    <a:pt x="49" y="21"/>
                  </a:lnTo>
                  <a:lnTo>
                    <a:pt x="49" y="30"/>
                  </a:lnTo>
                  <a:lnTo>
                    <a:pt x="49" y="38"/>
                  </a:lnTo>
                  <a:lnTo>
                    <a:pt x="49" y="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1" name="Freeform 109"/>
            <p:cNvSpPr>
              <a:spLocks/>
            </p:cNvSpPr>
            <p:nvPr/>
          </p:nvSpPr>
          <p:spPr bwMode="auto">
            <a:xfrm>
              <a:off x="3043" y="2598"/>
              <a:ext cx="86" cy="112"/>
            </a:xfrm>
            <a:custGeom>
              <a:avLst/>
              <a:gdLst>
                <a:gd name="T0" fmla="*/ 193 w 196"/>
                <a:gd name="T1" fmla="*/ 82 h 266"/>
                <a:gd name="T2" fmla="*/ 196 w 196"/>
                <a:gd name="T3" fmla="*/ 112 h 266"/>
                <a:gd name="T4" fmla="*/ 191 w 196"/>
                <a:gd name="T5" fmla="*/ 139 h 266"/>
                <a:gd name="T6" fmla="*/ 165 w 196"/>
                <a:gd name="T7" fmla="*/ 189 h 266"/>
                <a:gd name="T8" fmla="*/ 125 w 196"/>
                <a:gd name="T9" fmla="*/ 234 h 266"/>
                <a:gd name="T10" fmla="*/ 70 w 196"/>
                <a:gd name="T11" fmla="*/ 258 h 266"/>
                <a:gd name="T12" fmla="*/ 12 w 196"/>
                <a:gd name="T13" fmla="*/ 262 h 266"/>
                <a:gd name="T14" fmla="*/ 1 w 196"/>
                <a:gd name="T15" fmla="*/ 214 h 266"/>
                <a:gd name="T16" fmla="*/ 11 w 196"/>
                <a:gd name="T17" fmla="*/ 136 h 266"/>
                <a:gd name="T18" fmla="*/ 21 w 196"/>
                <a:gd name="T19" fmla="*/ 56 h 266"/>
                <a:gd name="T20" fmla="*/ 28 w 196"/>
                <a:gd name="T21" fmla="*/ 45 h 266"/>
                <a:gd name="T22" fmla="*/ 39 w 196"/>
                <a:gd name="T23" fmla="*/ 35 h 266"/>
                <a:gd name="T24" fmla="*/ 54 w 196"/>
                <a:gd name="T25" fmla="*/ 32 h 266"/>
                <a:gd name="T26" fmla="*/ 74 w 196"/>
                <a:gd name="T27" fmla="*/ 33 h 266"/>
                <a:gd name="T28" fmla="*/ 88 w 196"/>
                <a:gd name="T29" fmla="*/ 43 h 266"/>
                <a:gd name="T30" fmla="*/ 40 w 196"/>
                <a:gd name="T31" fmla="*/ 126 h 266"/>
                <a:gd name="T32" fmla="*/ 40 w 196"/>
                <a:gd name="T33" fmla="*/ 134 h 266"/>
                <a:gd name="T34" fmla="*/ 45 w 196"/>
                <a:gd name="T35" fmla="*/ 143 h 266"/>
                <a:gd name="T36" fmla="*/ 66 w 196"/>
                <a:gd name="T37" fmla="*/ 137 h 266"/>
                <a:gd name="T38" fmla="*/ 85 w 196"/>
                <a:gd name="T39" fmla="*/ 116 h 266"/>
                <a:gd name="T40" fmla="*/ 99 w 196"/>
                <a:gd name="T41" fmla="*/ 92 h 266"/>
                <a:gd name="T42" fmla="*/ 102 w 196"/>
                <a:gd name="T43" fmla="*/ 88 h 266"/>
                <a:gd name="T44" fmla="*/ 108 w 196"/>
                <a:gd name="T45" fmla="*/ 87 h 266"/>
                <a:gd name="T46" fmla="*/ 112 w 196"/>
                <a:gd name="T47" fmla="*/ 92 h 266"/>
                <a:gd name="T48" fmla="*/ 122 w 196"/>
                <a:gd name="T49" fmla="*/ 113 h 266"/>
                <a:gd name="T50" fmla="*/ 139 w 196"/>
                <a:gd name="T51" fmla="*/ 129 h 266"/>
                <a:gd name="T52" fmla="*/ 151 w 196"/>
                <a:gd name="T53" fmla="*/ 125 h 266"/>
                <a:gd name="T54" fmla="*/ 153 w 196"/>
                <a:gd name="T55" fmla="*/ 112 h 266"/>
                <a:gd name="T56" fmla="*/ 150 w 196"/>
                <a:gd name="T57" fmla="*/ 98 h 266"/>
                <a:gd name="T58" fmla="*/ 130 w 196"/>
                <a:gd name="T59" fmla="*/ 56 h 266"/>
                <a:gd name="T60" fmla="*/ 97 w 196"/>
                <a:gd name="T61" fmla="*/ 22 h 266"/>
                <a:gd name="T62" fmla="*/ 76 w 196"/>
                <a:gd name="T63" fmla="*/ 14 h 266"/>
                <a:gd name="T64" fmla="*/ 73 w 196"/>
                <a:gd name="T65" fmla="*/ 8 h 266"/>
                <a:gd name="T66" fmla="*/ 83 w 196"/>
                <a:gd name="T67" fmla="*/ 5 h 266"/>
                <a:gd name="T68" fmla="*/ 92 w 196"/>
                <a:gd name="T69" fmla="*/ 7 h 266"/>
                <a:gd name="T70" fmla="*/ 95 w 196"/>
                <a:gd name="T71" fmla="*/ 8 h 266"/>
                <a:gd name="T72" fmla="*/ 98 w 196"/>
                <a:gd name="T73" fmla="*/ 8 h 266"/>
                <a:gd name="T74" fmla="*/ 104 w 196"/>
                <a:gd name="T75" fmla="*/ 5 h 266"/>
                <a:gd name="T76" fmla="*/ 120 w 196"/>
                <a:gd name="T77" fmla="*/ 1 h 266"/>
                <a:gd name="T78" fmla="*/ 139 w 196"/>
                <a:gd name="T79" fmla="*/ 1 h 266"/>
                <a:gd name="T80" fmla="*/ 158 w 196"/>
                <a:gd name="T81" fmla="*/ 16 h 266"/>
                <a:gd name="T82" fmla="*/ 175 w 196"/>
                <a:gd name="T83" fmla="*/ 39 h 266"/>
                <a:gd name="T84" fmla="*/ 186 w 196"/>
                <a:gd name="T85" fmla="*/ 64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6" h="266">
                  <a:moveTo>
                    <a:pt x="186" y="64"/>
                  </a:moveTo>
                  <a:lnTo>
                    <a:pt x="191" y="74"/>
                  </a:lnTo>
                  <a:lnTo>
                    <a:pt x="193" y="82"/>
                  </a:lnTo>
                  <a:lnTo>
                    <a:pt x="195" y="92"/>
                  </a:lnTo>
                  <a:lnTo>
                    <a:pt x="196" y="102"/>
                  </a:lnTo>
                  <a:lnTo>
                    <a:pt x="196" y="112"/>
                  </a:lnTo>
                  <a:lnTo>
                    <a:pt x="195" y="120"/>
                  </a:lnTo>
                  <a:lnTo>
                    <a:pt x="192" y="130"/>
                  </a:lnTo>
                  <a:lnTo>
                    <a:pt x="191" y="139"/>
                  </a:lnTo>
                  <a:lnTo>
                    <a:pt x="184" y="157"/>
                  </a:lnTo>
                  <a:lnTo>
                    <a:pt x="175" y="174"/>
                  </a:lnTo>
                  <a:lnTo>
                    <a:pt x="165" y="189"/>
                  </a:lnTo>
                  <a:lnTo>
                    <a:pt x="155" y="205"/>
                  </a:lnTo>
                  <a:lnTo>
                    <a:pt x="140" y="220"/>
                  </a:lnTo>
                  <a:lnTo>
                    <a:pt x="125" y="234"/>
                  </a:lnTo>
                  <a:lnTo>
                    <a:pt x="106" y="244"/>
                  </a:lnTo>
                  <a:lnTo>
                    <a:pt x="90" y="252"/>
                  </a:lnTo>
                  <a:lnTo>
                    <a:pt x="70" y="258"/>
                  </a:lnTo>
                  <a:lnTo>
                    <a:pt x="50" y="262"/>
                  </a:lnTo>
                  <a:lnTo>
                    <a:pt x="31" y="263"/>
                  </a:lnTo>
                  <a:lnTo>
                    <a:pt x="12" y="262"/>
                  </a:lnTo>
                  <a:lnTo>
                    <a:pt x="0" y="266"/>
                  </a:lnTo>
                  <a:lnTo>
                    <a:pt x="0" y="241"/>
                  </a:lnTo>
                  <a:lnTo>
                    <a:pt x="1" y="214"/>
                  </a:lnTo>
                  <a:lnTo>
                    <a:pt x="4" y="189"/>
                  </a:lnTo>
                  <a:lnTo>
                    <a:pt x="7" y="162"/>
                  </a:lnTo>
                  <a:lnTo>
                    <a:pt x="11" y="136"/>
                  </a:lnTo>
                  <a:lnTo>
                    <a:pt x="14" y="109"/>
                  </a:lnTo>
                  <a:lnTo>
                    <a:pt x="18" y="82"/>
                  </a:lnTo>
                  <a:lnTo>
                    <a:pt x="21" y="56"/>
                  </a:lnTo>
                  <a:lnTo>
                    <a:pt x="22" y="52"/>
                  </a:lnTo>
                  <a:lnTo>
                    <a:pt x="25" y="47"/>
                  </a:lnTo>
                  <a:lnTo>
                    <a:pt x="28" y="45"/>
                  </a:lnTo>
                  <a:lnTo>
                    <a:pt x="32" y="40"/>
                  </a:lnTo>
                  <a:lnTo>
                    <a:pt x="35" y="38"/>
                  </a:lnTo>
                  <a:lnTo>
                    <a:pt x="39" y="35"/>
                  </a:lnTo>
                  <a:lnTo>
                    <a:pt x="43" y="33"/>
                  </a:lnTo>
                  <a:lnTo>
                    <a:pt x="47" y="32"/>
                  </a:lnTo>
                  <a:lnTo>
                    <a:pt x="54" y="32"/>
                  </a:lnTo>
                  <a:lnTo>
                    <a:pt x="61" y="32"/>
                  </a:lnTo>
                  <a:lnTo>
                    <a:pt x="67" y="32"/>
                  </a:lnTo>
                  <a:lnTo>
                    <a:pt x="74" y="33"/>
                  </a:lnTo>
                  <a:lnTo>
                    <a:pt x="80" y="35"/>
                  </a:lnTo>
                  <a:lnTo>
                    <a:pt x="84" y="39"/>
                  </a:lnTo>
                  <a:lnTo>
                    <a:pt x="88" y="43"/>
                  </a:lnTo>
                  <a:lnTo>
                    <a:pt x="91" y="49"/>
                  </a:lnTo>
                  <a:lnTo>
                    <a:pt x="39" y="122"/>
                  </a:lnTo>
                  <a:lnTo>
                    <a:pt x="40" y="126"/>
                  </a:lnTo>
                  <a:lnTo>
                    <a:pt x="40" y="129"/>
                  </a:lnTo>
                  <a:lnTo>
                    <a:pt x="40" y="132"/>
                  </a:lnTo>
                  <a:lnTo>
                    <a:pt x="40" y="134"/>
                  </a:lnTo>
                  <a:lnTo>
                    <a:pt x="42" y="137"/>
                  </a:lnTo>
                  <a:lnTo>
                    <a:pt x="43" y="140"/>
                  </a:lnTo>
                  <a:lnTo>
                    <a:pt x="45" y="143"/>
                  </a:lnTo>
                  <a:lnTo>
                    <a:pt x="47" y="146"/>
                  </a:lnTo>
                  <a:lnTo>
                    <a:pt x="57" y="143"/>
                  </a:lnTo>
                  <a:lnTo>
                    <a:pt x="66" y="137"/>
                  </a:lnTo>
                  <a:lnTo>
                    <a:pt x="73" y="132"/>
                  </a:lnTo>
                  <a:lnTo>
                    <a:pt x="80" y="125"/>
                  </a:lnTo>
                  <a:lnTo>
                    <a:pt x="85" y="116"/>
                  </a:lnTo>
                  <a:lnTo>
                    <a:pt x="91" y="108"/>
                  </a:lnTo>
                  <a:lnTo>
                    <a:pt x="97" y="99"/>
                  </a:lnTo>
                  <a:lnTo>
                    <a:pt x="99" y="92"/>
                  </a:lnTo>
                  <a:lnTo>
                    <a:pt x="101" y="91"/>
                  </a:lnTo>
                  <a:lnTo>
                    <a:pt x="102" y="89"/>
                  </a:lnTo>
                  <a:lnTo>
                    <a:pt x="102" y="88"/>
                  </a:lnTo>
                  <a:lnTo>
                    <a:pt x="104" y="88"/>
                  </a:lnTo>
                  <a:lnTo>
                    <a:pt x="105" y="87"/>
                  </a:lnTo>
                  <a:lnTo>
                    <a:pt x="108" y="87"/>
                  </a:lnTo>
                  <a:lnTo>
                    <a:pt x="109" y="87"/>
                  </a:lnTo>
                  <a:lnTo>
                    <a:pt x="111" y="85"/>
                  </a:lnTo>
                  <a:lnTo>
                    <a:pt x="112" y="92"/>
                  </a:lnTo>
                  <a:lnTo>
                    <a:pt x="113" y="99"/>
                  </a:lnTo>
                  <a:lnTo>
                    <a:pt x="118" y="106"/>
                  </a:lnTo>
                  <a:lnTo>
                    <a:pt x="122" y="113"/>
                  </a:lnTo>
                  <a:lnTo>
                    <a:pt x="127" y="119"/>
                  </a:lnTo>
                  <a:lnTo>
                    <a:pt x="133" y="125"/>
                  </a:lnTo>
                  <a:lnTo>
                    <a:pt x="139" y="129"/>
                  </a:lnTo>
                  <a:lnTo>
                    <a:pt x="146" y="132"/>
                  </a:lnTo>
                  <a:lnTo>
                    <a:pt x="150" y="129"/>
                  </a:lnTo>
                  <a:lnTo>
                    <a:pt x="151" y="125"/>
                  </a:lnTo>
                  <a:lnTo>
                    <a:pt x="153" y="120"/>
                  </a:lnTo>
                  <a:lnTo>
                    <a:pt x="153" y="116"/>
                  </a:lnTo>
                  <a:lnTo>
                    <a:pt x="153" y="112"/>
                  </a:lnTo>
                  <a:lnTo>
                    <a:pt x="151" y="106"/>
                  </a:lnTo>
                  <a:lnTo>
                    <a:pt x="151" y="102"/>
                  </a:lnTo>
                  <a:lnTo>
                    <a:pt x="150" y="98"/>
                  </a:lnTo>
                  <a:lnTo>
                    <a:pt x="144" y="85"/>
                  </a:lnTo>
                  <a:lnTo>
                    <a:pt x="137" y="71"/>
                  </a:lnTo>
                  <a:lnTo>
                    <a:pt x="130" y="56"/>
                  </a:lnTo>
                  <a:lnTo>
                    <a:pt x="120" y="43"/>
                  </a:lnTo>
                  <a:lnTo>
                    <a:pt x="109" y="31"/>
                  </a:lnTo>
                  <a:lnTo>
                    <a:pt x="97" y="22"/>
                  </a:lnTo>
                  <a:lnTo>
                    <a:pt x="91" y="18"/>
                  </a:lnTo>
                  <a:lnTo>
                    <a:pt x="83" y="15"/>
                  </a:lnTo>
                  <a:lnTo>
                    <a:pt x="76" y="14"/>
                  </a:lnTo>
                  <a:lnTo>
                    <a:pt x="67" y="12"/>
                  </a:lnTo>
                  <a:lnTo>
                    <a:pt x="70" y="11"/>
                  </a:lnTo>
                  <a:lnTo>
                    <a:pt x="73" y="8"/>
                  </a:lnTo>
                  <a:lnTo>
                    <a:pt x="76" y="7"/>
                  </a:lnTo>
                  <a:lnTo>
                    <a:pt x="80" y="5"/>
                  </a:lnTo>
                  <a:lnTo>
                    <a:pt x="83" y="5"/>
                  </a:lnTo>
                  <a:lnTo>
                    <a:pt x="87" y="4"/>
                  </a:lnTo>
                  <a:lnTo>
                    <a:pt x="90" y="5"/>
                  </a:lnTo>
                  <a:lnTo>
                    <a:pt x="92" y="7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8"/>
                  </a:lnTo>
                  <a:lnTo>
                    <a:pt x="95" y="8"/>
                  </a:lnTo>
                  <a:lnTo>
                    <a:pt x="97" y="8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8"/>
                  </a:lnTo>
                  <a:lnTo>
                    <a:pt x="104" y="5"/>
                  </a:lnTo>
                  <a:lnTo>
                    <a:pt x="108" y="4"/>
                  </a:lnTo>
                  <a:lnTo>
                    <a:pt x="113" y="2"/>
                  </a:lnTo>
                  <a:lnTo>
                    <a:pt x="120" y="1"/>
                  </a:lnTo>
                  <a:lnTo>
                    <a:pt x="126" y="0"/>
                  </a:lnTo>
                  <a:lnTo>
                    <a:pt x="132" y="0"/>
                  </a:lnTo>
                  <a:lnTo>
                    <a:pt x="139" y="1"/>
                  </a:lnTo>
                  <a:lnTo>
                    <a:pt x="144" y="2"/>
                  </a:lnTo>
                  <a:lnTo>
                    <a:pt x="151" y="9"/>
                  </a:lnTo>
                  <a:lnTo>
                    <a:pt x="158" y="16"/>
                  </a:lnTo>
                  <a:lnTo>
                    <a:pt x="165" y="24"/>
                  </a:lnTo>
                  <a:lnTo>
                    <a:pt x="170" y="31"/>
                  </a:lnTo>
                  <a:lnTo>
                    <a:pt x="175" y="39"/>
                  </a:lnTo>
                  <a:lnTo>
                    <a:pt x="179" y="47"/>
                  </a:lnTo>
                  <a:lnTo>
                    <a:pt x="182" y="56"/>
                  </a:lnTo>
                  <a:lnTo>
                    <a:pt x="186" y="64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2" name="Freeform 110"/>
            <p:cNvSpPr>
              <a:spLocks/>
            </p:cNvSpPr>
            <p:nvPr/>
          </p:nvSpPr>
          <p:spPr bwMode="auto">
            <a:xfrm>
              <a:off x="2779" y="2604"/>
              <a:ext cx="14" cy="12"/>
            </a:xfrm>
            <a:custGeom>
              <a:avLst/>
              <a:gdLst>
                <a:gd name="T0" fmla="*/ 31 w 31"/>
                <a:gd name="T1" fmla="*/ 16 h 28"/>
                <a:gd name="T2" fmla="*/ 28 w 31"/>
                <a:gd name="T3" fmla="*/ 18 h 28"/>
                <a:gd name="T4" fmla="*/ 24 w 31"/>
                <a:gd name="T5" fmla="*/ 20 h 28"/>
                <a:gd name="T6" fmla="*/ 21 w 31"/>
                <a:gd name="T7" fmla="*/ 23 h 28"/>
                <a:gd name="T8" fmla="*/ 17 w 31"/>
                <a:gd name="T9" fmla="*/ 24 h 28"/>
                <a:gd name="T10" fmla="*/ 13 w 31"/>
                <a:gd name="T11" fmla="*/ 25 h 28"/>
                <a:gd name="T12" fmla="*/ 9 w 31"/>
                <a:gd name="T13" fmla="*/ 25 h 28"/>
                <a:gd name="T14" fmla="*/ 4 w 31"/>
                <a:gd name="T15" fmla="*/ 27 h 28"/>
                <a:gd name="T16" fmla="*/ 0 w 31"/>
                <a:gd name="T17" fmla="*/ 28 h 28"/>
                <a:gd name="T18" fmla="*/ 11 w 31"/>
                <a:gd name="T19" fmla="*/ 0 h 28"/>
                <a:gd name="T20" fmla="*/ 14 w 31"/>
                <a:gd name="T21" fmla="*/ 1 h 28"/>
                <a:gd name="T22" fmla="*/ 17 w 31"/>
                <a:gd name="T23" fmla="*/ 3 h 28"/>
                <a:gd name="T24" fmla="*/ 18 w 31"/>
                <a:gd name="T25" fmla="*/ 6 h 28"/>
                <a:gd name="T26" fmla="*/ 21 w 31"/>
                <a:gd name="T27" fmla="*/ 7 h 28"/>
                <a:gd name="T28" fmla="*/ 23 w 31"/>
                <a:gd name="T29" fmla="*/ 10 h 28"/>
                <a:gd name="T30" fmla="*/ 25 w 31"/>
                <a:gd name="T31" fmla="*/ 11 h 28"/>
                <a:gd name="T32" fmla="*/ 28 w 31"/>
                <a:gd name="T33" fmla="*/ 14 h 28"/>
                <a:gd name="T34" fmla="*/ 31 w 31"/>
                <a:gd name="T35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1" h="28">
                  <a:moveTo>
                    <a:pt x="31" y="16"/>
                  </a:moveTo>
                  <a:lnTo>
                    <a:pt x="28" y="18"/>
                  </a:lnTo>
                  <a:lnTo>
                    <a:pt x="24" y="20"/>
                  </a:lnTo>
                  <a:lnTo>
                    <a:pt x="21" y="23"/>
                  </a:lnTo>
                  <a:lnTo>
                    <a:pt x="17" y="24"/>
                  </a:lnTo>
                  <a:lnTo>
                    <a:pt x="13" y="25"/>
                  </a:lnTo>
                  <a:lnTo>
                    <a:pt x="9" y="25"/>
                  </a:lnTo>
                  <a:lnTo>
                    <a:pt x="4" y="27"/>
                  </a:lnTo>
                  <a:lnTo>
                    <a:pt x="0" y="28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8" y="6"/>
                  </a:lnTo>
                  <a:lnTo>
                    <a:pt x="21" y="7"/>
                  </a:lnTo>
                  <a:lnTo>
                    <a:pt x="23" y="10"/>
                  </a:lnTo>
                  <a:lnTo>
                    <a:pt x="25" y="11"/>
                  </a:lnTo>
                  <a:lnTo>
                    <a:pt x="28" y="14"/>
                  </a:lnTo>
                  <a:lnTo>
                    <a:pt x="31" y="16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3" name="Freeform 111"/>
            <p:cNvSpPr>
              <a:spLocks/>
            </p:cNvSpPr>
            <p:nvPr/>
          </p:nvSpPr>
          <p:spPr bwMode="auto">
            <a:xfrm>
              <a:off x="2728" y="2708"/>
              <a:ext cx="701" cy="1112"/>
            </a:xfrm>
            <a:custGeom>
              <a:avLst/>
              <a:gdLst>
                <a:gd name="T0" fmla="*/ 1347 w 1595"/>
                <a:gd name="T1" fmla="*/ 67 h 2635"/>
                <a:gd name="T2" fmla="*/ 1479 w 1595"/>
                <a:gd name="T3" fmla="*/ 108 h 2635"/>
                <a:gd name="T4" fmla="*/ 1595 w 1595"/>
                <a:gd name="T5" fmla="*/ 226 h 2635"/>
                <a:gd name="T6" fmla="*/ 1554 w 1595"/>
                <a:gd name="T7" fmla="*/ 536 h 2635"/>
                <a:gd name="T8" fmla="*/ 1444 w 1595"/>
                <a:gd name="T9" fmla="*/ 467 h 2635"/>
                <a:gd name="T10" fmla="*/ 1394 w 1595"/>
                <a:gd name="T11" fmla="*/ 433 h 2635"/>
                <a:gd name="T12" fmla="*/ 1480 w 1595"/>
                <a:gd name="T13" fmla="*/ 603 h 2635"/>
                <a:gd name="T14" fmla="*/ 1535 w 1595"/>
                <a:gd name="T15" fmla="*/ 829 h 2635"/>
                <a:gd name="T16" fmla="*/ 1505 w 1595"/>
                <a:gd name="T17" fmla="*/ 1133 h 2635"/>
                <a:gd name="T18" fmla="*/ 1452 w 1595"/>
                <a:gd name="T19" fmla="*/ 1281 h 2635"/>
                <a:gd name="T20" fmla="*/ 1312 w 1595"/>
                <a:gd name="T21" fmla="*/ 1296 h 2635"/>
                <a:gd name="T22" fmla="*/ 1157 w 1595"/>
                <a:gd name="T23" fmla="*/ 1302 h 2635"/>
                <a:gd name="T24" fmla="*/ 1100 w 1595"/>
                <a:gd name="T25" fmla="*/ 1260 h 2635"/>
                <a:gd name="T26" fmla="*/ 1177 w 1595"/>
                <a:gd name="T27" fmla="*/ 1204 h 2635"/>
                <a:gd name="T28" fmla="*/ 1076 w 1595"/>
                <a:gd name="T29" fmla="*/ 1242 h 2635"/>
                <a:gd name="T30" fmla="*/ 951 w 1595"/>
                <a:gd name="T31" fmla="*/ 1260 h 2635"/>
                <a:gd name="T32" fmla="*/ 865 w 1595"/>
                <a:gd name="T33" fmla="*/ 1296 h 2635"/>
                <a:gd name="T34" fmla="*/ 777 w 1595"/>
                <a:gd name="T35" fmla="*/ 1351 h 2635"/>
                <a:gd name="T36" fmla="*/ 788 w 1595"/>
                <a:gd name="T37" fmla="*/ 1364 h 2635"/>
                <a:gd name="T38" fmla="*/ 854 w 1595"/>
                <a:gd name="T39" fmla="*/ 1337 h 2635"/>
                <a:gd name="T40" fmla="*/ 975 w 1595"/>
                <a:gd name="T41" fmla="*/ 1306 h 2635"/>
                <a:gd name="T42" fmla="*/ 865 w 1595"/>
                <a:gd name="T43" fmla="*/ 1445 h 2635"/>
                <a:gd name="T44" fmla="*/ 867 w 1595"/>
                <a:gd name="T45" fmla="*/ 1521 h 2635"/>
                <a:gd name="T46" fmla="*/ 835 w 1595"/>
                <a:gd name="T47" fmla="*/ 1668 h 2635"/>
                <a:gd name="T48" fmla="*/ 785 w 1595"/>
                <a:gd name="T49" fmla="*/ 1872 h 2635"/>
                <a:gd name="T50" fmla="*/ 728 w 1595"/>
                <a:gd name="T51" fmla="*/ 2069 h 2635"/>
                <a:gd name="T52" fmla="*/ 668 w 1595"/>
                <a:gd name="T53" fmla="*/ 2294 h 2635"/>
                <a:gd name="T54" fmla="*/ 630 w 1595"/>
                <a:gd name="T55" fmla="*/ 2589 h 2635"/>
                <a:gd name="T56" fmla="*/ 485 w 1595"/>
                <a:gd name="T57" fmla="*/ 2632 h 2635"/>
                <a:gd name="T58" fmla="*/ 324 w 1595"/>
                <a:gd name="T59" fmla="*/ 2620 h 2635"/>
                <a:gd name="T60" fmla="*/ 111 w 1595"/>
                <a:gd name="T61" fmla="*/ 2573 h 2635"/>
                <a:gd name="T62" fmla="*/ 0 w 1595"/>
                <a:gd name="T63" fmla="*/ 2537 h 2635"/>
                <a:gd name="T64" fmla="*/ 11 w 1595"/>
                <a:gd name="T65" fmla="*/ 2434 h 2635"/>
                <a:gd name="T66" fmla="*/ 40 w 1595"/>
                <a:gd name="T67" fmla="*/ 2287 h 2635"/>
                <a:gd name="T68" fmla="*/ 67 w 1595"/>
                <a:gd name="T69" fmla="*/ 2197 h 2635"/>
                <a:gd name="T70" fmla="*/ 108 w 1595"/>
                <a:gd name="T71" fmla="*/ 2112 h 2635"/>
                <a:gd name="T72" fmla="*/ 157 w 1595"/>
                <a:gd name="T73" fmla="*/ 2015 h 2635"/>
                <a:gd name="T74" fmla="*/ 235 w 1595"/>
                <a:gd name="T75" fmla="*/ 1902 h 2635"/>
                <a:gd name="T76" fmla="*/ 467 w 1595"/>
                <a:gd name="T77" fmla="*/ 1608 h 2635"/>
                <a:gd name="T78" fmla="*/ 602 w 1595"/>
                <a:gd name="T79" fmla="*/ 1463 h 2635"/>
                <a:gd name="T80" fmla="*/ 708 w 1595"/>
                <a:gd name="T81" fmla="*/ 1366 h 2635"/>
                <a:gd name="T82" fmla="*/ 690 w 1595"/>
                <a:gd name="T83" fmla="*/ 1333 h 2635"/>
                <a:gd name="T84" fmla="*/ 607 w 1595"/>
                <a:gd name="T85" fmla="*/ 1173 h 2635"/>
                <a:gd name="T86" fmla="*/ 557 w 1595"/>
                <a:gd name="T87" fmla="*/ 1068 h 2635"/>
                <a:gd name="T88" fmla="*/ 568 w 1595"/>
                <a:gd name="T89" fmla="*/ 985 h 2635"/>
                <a:gd name="T90" fmla="*/ 729 w 1595"/>
                <a:gd name="T91" fmla="*/ 743 h 2635"/>
                <a:gd name="T92" fmla="*/ 684 w 1595"/>
                <a:gd name="T93" fmla="*/ 677 h 2635"/>
                <a:gd name="T94" fmla="*/ 815 w 1595"/>
                <a:gd name="T95" fmla="*/ 560 h 2635"/>
                <a:gd name="T96" fmla="*/ 863 w 1595"/>
                <a:gd name="T97" fmla="*/ 513 h 2635"/>
                <a:gd name="T98" fmla="*/ 929 w 1595"/>
                <a:gd name="T99" fmla="*/ 461 h 2635"/>
                <a:gd name="T100" fmla="*/ 1021 w 1595"/>
                <a:gd name="T101" fmla="*/ 544 h 2635"/>
                <a:gd name="T102" fmla="*/ 1080 w 1595"/>
                <a:gd name="T103" fmla="*/ 624 h 2635"/>
                <a:gd name="T104" fmla="*/ 1115 w 1595"/>
                <a:gd name="T105" fmla="*/ 882 h 2635"/>
                <a:gd name="T106" fmla="*/ 1152 w 1595"/>
                <a:gd name="T107" fmla="*/ 889 h 2635"/>
                <a:gd name="T108" fmla="*/ 1121 w 1595"/>
                <a:gd name="T109" fmla="*/ 809 h 2635"/>
                <a:gd name="T110" fmla="*/ 1110 w 1595"/>
                <a:gd name="T111" fmla="*/ 696 h 2635"/>
                <a:gd name="T112" fmla="*/ 1104 w 1595"/>
                <a:gd name="T113" fmla="*/ 578 h 2635"/>
                <a:gd name="T114" fmla="*/ 1070 w 1595"/>
                <a:gd name="T115" fmla="*/ 202 h 2635"/>
                <a:gd name="T116" fmla="*/ 1046 w 1595"/>
                <a:gd name="T117" fmla="*/ 60 h 2635"/>
                <a:gd name="T118" fmla="*/ 1211 w 1595"/>
                <a:gd name="T119" fmla="*/ 29 h 2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95" h="2635">
                  <a:moveTo>
                    <a:pt x="1211" y="29"/>
                  </a:moveTo>
                  <a:lnTo>
                    <a:pt x="1225" y="33"/>
                  </a:lnTo>
                  <a:lnTo>
                    <a:pt x="1237" y="38"/>
                  </a:lnTo>
                  <a:lnTo>
                    <a:pt x="1251" y="40"/>
                  </a:lnTo>
                  <a:lnTo>
                    <a:pt x="1265" y="45"/>
                  </a:lnTo>
                  <a:lnTo>
                    <a:pt x="1279" y="47"/>
                  </a:lnTo>
                  <a:lnTo>
                    <a:pt x="1292" y="50"/>
                  </a:lnTo>
                  <a:lnTo>
                    <a:pt x="1306" y="54"/>
                  </a:lnTo>
                  <a:lnTo>
                    <a:pt x="1320" y="59"/>
                  </a:lnTo>
                  <a:lnTo>
                    <a:pt x="1333" y="63"/>
                  </a:lnTo>
                  <a:lnTo>
                    <a:pt x="1347" y="67"/>
                  </a:lnTo>
                  <a:lnTo>
                    <a:pt x="1361" y="71"/>
                  </a:lnTo>
                  <a:lnTo>
                    <a:pt x="1373" y="75"/>
                  </a:lnTo>
                  <a:lnTo>
                    <a:pt x="1387" y="80"/>
                  </a:lnTo>
                  <a:lnTo>
                    <a:pt x="1401" y="84"/>
                  </a:lnTo>
                  <a:lnTo>
                    <a:pt x="1415" y="88"/>
                  </a:lnTo>
                  <a:lnTo>
                    <a:pt x="1428" y="94"/>
                  </a:lnTo>
                  <a:lnTo>
                    <a:pt x="1439" y="94"/>
                  </a:lnTo>
                  <a:lnTo>
                    <a:pt x="1449" y="95"/>
                  </a:lnTo>
                  <a:lnTo>
                    <a:pt x="1459" y="98"/>
                  </a:lnTo>
                  <a:lnTo>
                    <a:pt x="1469" y="104"/>
                  </a:lnTo>
                  <a:lnTo>
                    <a:pt x="1479" y="108"/>
                  </a:lnTo>
                  <a:lnTo>
                    <a:pt x="1488" y="113"/>
                  </a:lnTo>
                  <a:lnTo>
                    <a:pt x="1497" y="119"/>
                  </a:lnTo>
                  <a:lnTo>
                    <a:pt x="1507" y="123"/>
                  </a:lnTo>
                  <a:lnTo>
                    <a:pt x="1521" y="134"/>
                  </a:lnTo>
                  <a:lnTo>
                    <a:pt x="1533" y="146"/>
                  </a:lnTo>
                  <a:lnTo>
                    <a:pt x="1546" y="158"/>
                  </a:lnTo>
                  <a:lnTo>
                    <a:pt x="1557" y="171"/>
                  </a:lnTo>
                  <a:lnTo>
                    <a:pt x="1567" y="183"/>
                  </a:lnTo>
                  <a:lnTo>
                    <a:pt x="1577" y="198"/>
                  </a:lnTo>
                  <a:lnTo>
                    <a:pt x="1587" y="210"/>
                  </a:lnTo>
                  <a:lnTo>
                    <a:pt x="1595" y="226"/>
                  </a:lnTo>
                  <a:lnTo>
                    <a:pt x="1594" y="259"/>
                  </a:lnTo>
                  <a:lnTo>
                    <a:pt x="1592" y="292"/>
                  </a:lnTo>
                  <a:lnTo>
                    <a:pt x="1589" y="324"/>
                  </a:lnTo>
                  <a:lnTo>
                    <a:pt x="1585" y="356"/>
                  </a:lnTo>
                  <a:lnTo>
                    <a:pt x="1581" y="387"/>
                  </a:lnTo>
                  <a:lnTo>
                    <a:pt x="1577" y="418"/>
                  </a:lnTo>
                  <a:lnTo>
                    <a:pt x="1571" y="449"/>
                  </a:lnTo>
                  <a:lnTo>
                    <a:pt x="1567" y="481"/>
                  </a:lnTo>
                  <a:lnTo>
                    <a:pt x="1563" y="501"/>
                  </a:lnTo>
                  <a:lnTo>
                    <a:pt x="1559" y="519"/>
                  </a:lnTo>
                  <a:lnTo>
                    <a:pt x="1554" y="536"/>
                  </a:lnTo>
                  <a:lnTo>
                    <a:pt x="1549" y="554"/>
                  </a:lnTo>
                  <a:lnTo>
                    <a:pt x="1543" y="572"/>
                  </a:lnTo>
                  <a:lnTo>
                    <a:pt x="1538" y="589"/>
                  </a:lnTo>
                  <a:lnTo>
                    <a:pt x="1531" y="607"/>
                  </a:lnTo>
                  <a:lnTo>
                    <a:pt x="1525" y="624"/>
                  </a:lnTo>
                  <a:lnTo>
                    <a:pt x="1511" y="600"/>
                  </a:lnTo>
                  <a:lnTo>
                    <a:pt x="1497" y="575"/>
                  </a:lnTo>
                  <a:lnTo>
                    <a:pt x="1484" y="548"/>
                  </a:lnTo>
                  <a:lnTo>
                    <a:pt x="1472" y="522"/>
                  </a:lnTo>
                  <a:lnTo>
                    <a:pt x="1459" y="494"/>
                  </a:lnTo>
                  <a:lnTo>
                    <a:pt x="1444" y="467"/>
                  </a:lnTo>
                  <a:lnTo>
                    <a:pt x="1428" y="442"/>
                  </a:lnTo>
                  <a:lnTo>
                    <a:pt x="1408" y="418"/>
                  </a:lnTo>
                  <a:lnTo>
                    <a:pt x="1407" y="418"/>
                  </a:lnTo>
                  <a:lnTo>
                    <a:pt x="1404" y="418"/>
                  </a:lnTo>
                  <a:lnTo>
                    <a:pt x="1401" y="416"/>
                  </a:lnTo>
                  <a:lnTo>
                    <a:pt x="1400" y="416"/>
                  </a:lnTo>
                  <a:lnTo>
                    <a:pt x="1397" y="416"/>
                  </a:lnTo>
                  <a:lnTo>
                    <a:pt x="1396" y="418"/>
                  </a:lnTo>
                  <a:lnTo>
                    <a:pt x="1393" y="419"/>
                  </a:lnTo>
                  <a:lnTo>
                    <a:pt x="1392" y="422"/>
                  </a:lnTo>
                  <a:lnTo>
                    <a:pt x="1394" y="433"/>
                  </a:lnTo>
                  <a:lnTo>
                    <a:pt x="1399" y="443"/>
                  </a:lnTo>
                  <a:lnTo>
                    <a:pt x="1404" y="454"/>
                  </a:lnTo>
                  <a:lnTo>
                    <a:pt x="1410" y="464"/>
                  </a:lnTo>
                  <a:lnTo>
                    <a:pt x="1415" y="474"/>
                  </a:lnTo>
                  <a:lnTo>
                    <a:pt x="1423" y="484"/>
                  </a:lnTo>
                  <a:lnTo>
                    <a:pt x="1428" y="495"/>
                  </a:lnTo>
                  <a:lnTo>
                    <a:pt x="1432" y="505"/>
                  </a:lnTo>
                  <a:lnTo>
                    <a:pt x="1444" y="530"/>
                  </a:lnTo>
                  <a:lnTo>
                    <a:pt x="1456" y="554"/>
                  </a:lnTo>
                  <a:lnTo>
                    <a:pt x="1467" y="579"/>
                  </a:lnTo>
                  <a:lnTo>
                    <a:pt x="1480" y="603"/>
                  </a:lnTo>
                  <a:lnTo>
                    <a:pt x="1491" y="628"/>
                  </a:lnTo>
                  <a:lnTo>
                    <a:pt x="1500" y="654"/>
                  </a:lnTo>
                  <a:lnTo>
                    <a:pt x="1508" y="680"/>
                  </a:lnTo>
                  <a:lnTo>
                    <a:pt x="1514" y="708"/>
                  </a:lnTo>
                  <a:lnTo>
                    <a:pt x="1518" y="718"/>
                  </a:lnTo>
                  <a:lnTo>
                    <a:pt x="1522" y="729"/>
                  </a:lnTo>
                  <a:lnTo>
                    <a:pt x="1525" y="742"/>
                  </a:lnTo>
                  <a:lnTo>
                    <a:pt x="1528" y="753"/>
                  </a:lnTo>
                  <a:lnTo>
                    <a:pt x="1532" y="778"/>
                  </a:lnTo>
                  <a:lnTo>
                    <a:pt x="1533" y="804"/>
                  </a:lnTo>
                  <a:lnTo>
                    <a:pt x="1535" y="829"/>
                  </a:lnTo>
                  <a:lnTo>
                    <a:pt x="1535" y="856"/>
                  </a:lnTo>
                  <a:lnTo>
                    <a:pt x="1536" y="881"/>
                  </a:lnTo>
                  <a:lnTo>
                    <a:pt x="1539" y="906"/>
                  </a:lnTo>
                  <a:lnTo>
                    <a:pt x="1535" y="933"/>
                  </a:lnTo>
                  <a:lnTo>
                    <a:pt x="1529" y="961"/>
                  </a:lnTo>
                  <a:lnTo>
                    <a:pt x="1525" y="989"/>
                  </a:lnTo>
                  <a:lnTo>
                    <a:pt x="1521" y="1018"/>
                  </a:lnTo>
                  <a:lnTo>
                    <a:pt x="1515" y="1046"/>
                  </a:lnTo>
                  <a:lnTo>
                    <a:pt x="1512" y="1076"/>
                  </a:lnTo>
                  <a:lnTo>
                    <a:pt x="1508" y="1105"/>
                  </a:lnTo>
                  <a:lnTo>
                    <a:pt x="1505" y="1133"/>
                  </a:lnTo>
                  <a:lnTo>
                    <a:pt x="1507" y="1152"/>
                  </a:lnTo>
                  <a:lnTo>
                    <a:pt x="1507" y="1170"/>
                  </a:lnTo>
                  <a:lnTo>
                    <a:pt x="1504" y="1188"/>
                  </a:lnTo>
                  <a:lnTo>
                    <a:pt x="1501" y="1205"/>
                  </a:lnTo>
                  <a:lnTo>
                    <a:pt x="1497" y="1223"/>
                  </a:lnTo>
                  <a:lnTo>
                    <a:pt x="1494" y="1240"/>
                  </a:lnTo>
                  <a:lnTo>
                    <a:pt x="1493" y="1258"/>
                  </a:lnTo>
                  <a:lnTo>
                    <a:pt x="1493" y="1277"/>
                  </a:lnTo>
                  <a:lnTo>
                    <a:pt x="1486" y="1281"/>
                  </a:lnTo>
                  <a:lnTo>
                    <a:pt x="1469" y="1279"/>
                  </a:lnTo>
                  <a:lnTo>
                    <a:pt x="1452" y="1281"/>
                  </a:lnTo>
                  <a:lnTo>
                    <a:pt x="1435" y="1281"/>
                  </a:lnTo>
                  <a:lnTo>
                    <a:pt x="1420" y="1282"/>
                  </a:lnTo>
                  <a:lnTo>
                    <a:pt x="1404" y="1285"/>
                  </a:lnTo>
                  <a:lnTo>
                    <a:pt x="1387" y="1286"/>
                  </a:lnTo>
                  <a:lnTo>
                    <a:pt x="1371" y="1288"/>
                  </a:lnTo>
                  <a:lnTo>
                    <a:pt x="1354" y="1289"/>
                  </a:lnTo>
                  <a:lnTo>
                    <a:pt x="1345" y="1295"/>
                  </a:lnTo>
                  <a:lnTo>
                    <a:pt x="1337" y="1296"/>
                  </a:lnTo>
                  <a:lnTo>
                    <a:pt x="1329" y="1298"/>
                  </a:lnTo>
                  <a:lnTo>
                    <a:pt x="1320" y="1298"/>
                  </a:lnTo>
                  <a:lnTo>
                    <a:pt x="1312" y="1296"/>
                  </a:lnTo>
                  <a:lnTo>
                    <a:pt x="1302" y="1295"/>
                  </a:lnTo>
                  <a:lnTo>
                    <a:pt x="1293" y="1295"/>
                  </a:lnTo>
                  <a:lnTo>
                    <a:pt x="1284" y="1293"/>
                  </a:lnTo>
                  <a:lnTo>
                    <a:pt x="1268" y="1298"/>
                  </a:lnTo>
                  <a:lnTo>
                    <a:pt x="1253" y="1300"/>
                  </a:lnTo>
                  <a:lnTo>
                    <a:pt x="1237" y="1303"/>
                  </a:lnTo>
                  <a:lnTo>
                    <a:pt x="1222" y="1305"/>
                  </a:lnTo>
                  <a:lnTo>
                    <a:pt x="1206" y="1305"/>
                  </a:lnTo>
                  <a:lnTo>
                    <a:pt x="1190" y="1305"/>
                  </a:lnTo>
                  <a:lnTo>
                    <a:pt x="1174" y="1303"/>
                  </a:lnTo>
                  <a:lnTo>
                    <a:pt x="1157" y="1302"/>
                  </a:lnTo>
                  <a:lnTo>
                    <a:pt x="1148" y="1299"/>
                  </a:lnTo>
                  <a:lnTo>
                    <a:pt x="1136" y="1295"/>
                  </a:lnTo>
                  <a:lnTo>
                    <a:pt x="1126" y="1293"/>
                  </a:lnTo>
                  <a:lnTo>
                    <a:pt x="1115" y="1291"/>
                  </a:lnTo>
                  <a:lnTo>
                    <a:pt x="1104" y="1289"/>
                  </a:lnTo>
                  <a:lnTo>
                    <a:pt x="1094" y="1286"/>
                  </a:lnTo>
                  <a:lnTo>
                    <a:pt x="1084" y="1285"/>
                  </a:lnTo>
                  <a:lnTo>
                    <a:pt x="1075" y="1281"/>
                  </a:lnTo>
                  <a:lnTo>
                    <a:pt x="1072" y="1275"/>
                  </a:lnTo>
                  <a:lnTo>
                    <a:pt x="1086" y="1268"/>
                  </a:lnTo>
                  <a:lnTo>
                    <a:pt x="1100" y="1260"/>
                  </a:lnTo>
                  <a:lnTo>
                    <a:pt x="1112" y="1251"/>
                  </a:lnTo>
                  <a:lnTo>
                    <a:pt x="1125" y="1242"/>
                  </a:lnTo>
                  <a:lnTo>
                    <a:pt x="1136" y="1232"/>
                  </a:lnTo>
                  <a:lnTo>
                    <a:pt x="1149" y="1222"/>
                  </a:lnTo>
                  <a:lnTo>
                    <a:pt x="1163" y="1213"/>
                  </a:lnTo>
                  <a:lnTo>
                    <a:pt x="1177" y="1206"/>
                  </a:lnTo>
                  <a:lnTo>
                    <a:pt x="1177" y="1205"/>
                  </a:lnTo>
                  <a:lnTo>
                    <a:pt x="1177" y="1205"/>
                  </a:lnTo>
                  <a:lnTo>
                    <a:pt x="1177" y="1205"/>
                  </a:lnTo>
                  <a:lnTo>
                    <a:pt x="1177" y="1204"/>
                  </a:lnTo>
                  <a:lnTo>
                    <a:pt x="1177" y="1204"/>
                  </a:lnTo>
                  <a:lnTo>
                    <a:pt x="1178" y="1204"/>
                  </a:lnTo>
                  <a:lnTo>
                    <a:pt x="1178" y="1202"/>
                  </a:lnTo>
                  <a:lnTo>
                    <a:pt x="1178" y="1202"/>
                  </a:lnTo>
                  <a:lnTo>
                    <a:pt x="1170" y="1194"/>
                  </a:lnTo>
                  <a:lnTo>
                    <a:pt x="1157" y="1202"/>
                  </a:lnTo>
                  <a:lnTo>
                    <a:pt x="1145" y="1209"/>
                  </a:lnTo>
                  <a:lnTo>
                    <a:pt x="1131" y="1216"/>
                  </a:lnTo>
                  <a:lnTo>
                    <a:pt x="1117" y="1222"/>
                  </a:lnTo>
                  <a:lnTo>
                    <a:pt x="1103" y="1228"/>
                  </a:lnTo>
                  <a:lnTo>
                    <a:pt x="1089" y="1235"/>
                  </a:lnTo>
                  <a:lnTo>
                    <a:pt x="1076" y="1242"/>
                  </a:lnTo>
                  <a:lnTo>
                    <a:pt x="1063" y="1251"/>
                  </a:lnTo>
                  <a:lnTo>
                    <a:pt x="1051" y="1256"/>
                  </a:lnTo>
                  <a:lnTo>
                    <a:pt x="1037" y="1260"/>
                  </a:lnTo>
                  <a:lnTo>
                    <a:pt x="1021" y="1264"/>
                  </a:lnTo>
                  <a:lnTo>
                    <a:pt x="1007" y="1268"/>
                  </a:lnTo>
                  <a:lnTo>
                    <a:pt x="993" y="1270"/>
                  </a:lnTo>
                  <a:lnTo>
                    <a:pt x="978" y="1270"/>
                  </a:lnTo>
                  <a:lnTo>
                    <a:pt x="971" y="1268"/>
                  </a:lnTo>
                  <a:lnTo>
                    <a:pt x="964" y="1267"/>
                  </a:lnTo>
                  <a:lnTo>
                    <a:pt x="958" y="1264"/>
                  </a:lnTo>
                  <a:lnTo>
                    <a:pt x="951" y="1260"/>
                  </a:lnTo>
                  <a:lnTo>
                    <a:pt x="945" y="1260"/>
                  </a:lnTo>
                  <a:lnTo>
                    <a:pt x="940" y="1260"/>
                  </a:lnTo>
                  <a:lnTo>
                    <a:pt x="934" y="1260"/>
                  </a:lnTo>
                  <a:lnTo>
                    <a:pt x="929" y="1260"/>
                  </a:lnTo>
                  <a:lnTo>
                    <a:pt x="924" y="1261"/>
                  </a:lnTo>
                  <a:lnTo>
                    <a:pt x="920" y="1264"/>
                  </a:lnTo>
                  <a:lnTo>
                    <a:pt x="916" y="1267"/>
                  </a:lnTo>
                  <a:lnTo>
                    <a:pt x="915" y="1271"/>
                  </a:lnTo>
                  <a:lnTo>
                    <a:pt x="899" y="1281"/>
                  </a:lnTo>
                  <a:lnTo>
                    <a:pt x="882" y="1289"/>
                  </a:lnTo>
                  <a:lnTo>
                    <a:pt x="865" y="1296"/>
                  </a:lnTo>
                  <a:lnTo>
                    <a:pt x="849" y="1303"/>
                  </a:lnTo>
                  <a:lnTo>
                    <a:pt x="833" y="1310"/>
                  </a:lnTo>
                  <a:lnTo>
                    <a:pt x="816" y="1319"/>
                  </a:lnTo>
                  <a:lnTo>
                    <a:pt x="809" y="1324"/>
                  </a:lnTo>
                  <a:lnTo>
                    <a:pt x="802" y="1330"/>
                  </a:lnTo>
                  <a:lnTo>
                    <a:pt x="795" y="1336"/>
                  </a:lnTo>
                  <a:lnTo>
                    <a:pt x="788" y="1343"/>
                  </a:lnTo>
                  <a:lnTo>
                    <a:pt x="785" y="1345"/>
                  </a:lnTo>
                  <a:lnTo>
                    <a:pt x="783" y="1347"/>
                  </a:lnTo>
                  <a:lnTo>
                    <a:pt x="780" y="1350"/>
                  </a:lnTo>
                  <a:lnTo>
                    <a:pt x="777" y="1351"/>
                  </a:lnTo>
                  <a:lnTo>
                    <a:pt x="774" y="1352"/>
                  </a:lnTo>
                  <a:lnTo>
                    <a:pt x="771" y="1355"/>
                  </a:lnTo>
                  <a:lnTo>
                    <a:pt x="769" y="1358"/>
                  </a:lnTo>
                  <a:lnTo>
                    <a:pt x="767" y="1361"/>
                  </a:lnTo>
                  <a:lnTo>
                    <a:pt x="770" y="1364"/>
                  </a:lnTo>
                  <a:lnTo>
                    <a:pt x="773" y="1365"/>
                  </a:lnTo>
                  <a:lnTo>
                    <a:pt x="776" y="1366"/>
                  </a:lnTo>
                  <a:lnTo>
                    <a:pt x="778" y="1366"/>
                  </a:lnTo>
                  <a:lnTo>
                    <a:pt x="781" y="1366"/>
                  </a:lnTo>
                  <a:lnTo>
                    <a:pt x="784" y="1365"/>
                  </a:lnTo>
                  <a:lnTo>
                    <a:pt x="788" y="1364"/>
                  </a:lnTo>
                  <a:lnTo>
                    <a:pt x="791" y="1362"/>
                  </a:lnTo>
                  <a:lnTo>
                    <a:pt x="794" y="1361"/>
                  </a:lnTo>
                  <a:lnTo>
                    <a:pt x="798" y="1359"/>
                  </a:lnTo>
                  <a:lnTo>
                    <a:pt x="802" y="1359"/>
                  </a:lnTo>
                  <a:lnTo>
                    <a:pt x="807" y="1359"/>
                  </a:lnTo>
                  <a:lnTo>
                    <a:pt x="811" y="1359"/>
                  </a:lnTo>
                  <a:lnTo>
                    <a:pt x="815" y="1359"/>
                  </a:lnTo>
                  <a:lnTo>
                    <a:pt x="819" y="1357"/>
                  </a:lnTo>
                  <a:lnTo>
                    <a:pt x="822" y="1354"/>
                  </a:lnTo>
                  <a:lnTo>
                    <a:pt x="839" y="1345"/>
                  </a:lnTo>
                  <a:lnTo>
                    <a:pt x="854" y="1337"/>
                  </a:lnTo>
                  <a:lnTo>
                    <a:pt x="871" y="1330"/>
                  </a:lnTo>
                  <a:lnTo>
                    <a:pt x="887" y="1322"/>
                  </a:lnTo>
                  <a:lnTo>
                    <a:pt x="903" y="1313"/>
                  </a:lnTo>
                  <a:lnTo>
                    <a:pt x="919" y="1306"/>
                  </a:lnTo>
                  <a:lnTo>
                    <a:pt x="936" y="1299"/>
                  </a:lnTo>
                  <a:lnTo>
                    <a:pt x="952" y="1293"/>
                  </a:lnTo>
                  <a:lnTo>
                    <a:pt x="955" y="1299"/>
                  </a:lnTo>
                  <a:lnTo>
                    <a:pt x="958" y="1303"/>
                  </a:lnTo>
                  <a:lnTo>
                    <a:pt x="964" y="1305"/>
                  </a:lnTo>
                  <a:lnTo>
                    <a:pt x="969" y="1306"/>
                  </a:lnTo>
                  <a:lnTo>
                    <a:pt x="975" y="1306"/>
                  </a:lnTo>
                  <a:lnTo>
                    <a:pt x="982" y="1307"/>
                  </a:lnTo>
                  <a:lnTo>
                    <a:pt x="986" y="1309"/>
                  </a:lnTo>
                  <a:lnTo>
                    <a:pt x="992" y="1313"/>
                  </a:lnTo>
                  <a:lnTo>
                    <a:pt x="978" y="1329"/>
                  </a:lnTo>
                  <a:lnTo>
                    <a:pt x="962" y="1345"/>
                  </a:lnTo>
                  <a:lnTo>
                    <a:pt x="948" y="1361"/>
                  </a:lnTo>
                  <a:lnTo>
                    <a:pt x="931" y="1379"/>
                  </a:lnTo>
                  <a:lnTo>
                    <a:pt x="916" y="1396"/>
                  </a:lnTo>
                  <a:lnTo>
                    <a:pt x="899" y="1413"/>
                  </a:lnTo>
                  <a:lnTo>
                    <a:pt x="882" y="1430"/>
                  </a:lnTo>
                  <a:lnTo>
                    <a:pt x="865" y="1445"/>
                  </a:lnTo>
                  <a:lnTo>
                    <a:pt x="865" y="1448"/>
                  </a:lnTo>
                  <a:lnTo>
                    <a:pt x="865" y="1451"/>
                  </a:lnTo>
                  <a:lnTo>
                    <a:pt x="865" y="1455"/>
                  </a:lnTo>
                  <a:lnTo>
                    <a:pt x="867" y="1456"/>
                  </a:lnTo>
                  <a:lnTo>
                    <a:pt x="868" y="1459"/>
                  </a:lnTo>
                  <a:lnTo>
                    <a:pt x="871" y="1460"/>
                  </a:lnTo>
                  <a:lnTo>
                    <a:pt x="874" y="1462"/>
                  </a:lnTo>
                  <a:lnTo>
                    <a:pt x="877" y="1462"/>
                  </a:lnTo>
                  <a:lnTo>
                    <a:pt x="874" y="1483"/>
                  </a:lnTo>
                  <a:lnTo>
                    <a:pt x="871" y="1503"/>
                  </a:lnTo>
                  <a:lnTo>
                    <a:pt x="867" y="1521"/>
                  </a:lnTo>
                  <a:lnTo>
                    <a:pt x="861" y="1539"/>
                  </a:lnTo>
                  <a:lnTo>
                    <a:pt x="857" y="1559"/>
                  </a:lnTo>
                  <a:lnTo>
                    <a:pt x="851" y="1577"/>
                  </a:lnTo>
                  <a:lnTo>
                    <a:pt x="849" y="1597"/>
                  </a:lnTo>
                  <a:lnTo>
                    <a:pt x="846" y="1616"/>
                  </a:lnTo>
                  <a:lnTo>
                    <a:pt x="843" y="1623"/>
                  </a:lnTo>
                  <a:lnTo>
                    <a:pt x="840" y="1632"/>
                  </a:lnTo>
                  <a:lnTo>
                    <a:pt x="839" y="1641"/>
                  </a:lnTo>
                  <a:lnTo>
                    <a:pt x="837" y="1650"/>
                  </a:lnTo>
                  <a:lnTo>
                    <a:pt x="836" y="1660"/>
                  </a:lnTo>
                  <a:lnTo>
                    <a:pt x="835" y="1668"/>
                  </a:lnTo>
                  <a:lnTo>
                    <a:pt x="835" y="1677"/>
                  </a:lnTo>
                  <a:lnTo>
                    <a:pt x="833" y="1686"/>
                  </a:lnTo>
                  <a:lnTo>
                    <a:pt x="830" y="1709"/>
                  </a:lnTo>
                  <a:lnTo>
                    <a:pt x="826" y="1730"/>
                  </a:lnTo>
                  <a:lnTo>
                    <a:pt x="821" y="1751"/>
                  </a:lnTo>
                  <a:lnTo>
                    <a:pt x="815" y="1772"/>
                  </a:lnTo>
                  <a:lnTo>
                    <a:pt x="809" y="1793"/>
                  </a:lnTo>
                  <a:lnTo>
                    <a:pt x="802" y="1814"/>
                  </a:lnTo>
                  <a:lnTo>
                    <a:pt x="797" y="1835"/>
                  </a:lnTo>
                  <a:lnTo>
                    <a:pt x="793" y="1858"/>
                  </a:lnTo>
                  <a:lnTo>
                    <a:pt x="785" y="1872"/>
                  </a:lnTo>
                  <a:lnTo>
                    <a:pt x="780" y="1886"/>
                  </a:lnTo>
                  <a:lnTo>
                    <a:pt x="776" y="1901"/>
                  </a:lnTo>
                  <a:lnTo>
                    <a:pt x="771" y="1918"/>
                  </a:lnTo>
                  <a:lnTo>
                    <a:pt x="769" y="1933"/>
                  </a:lnTo>
                  <a:lnTo>
                    <a:pt x="764" y="1949"/>
                  </a:lnTo>
                  <a:lnTo>
                    <a:pt x="759" y="1964"/>
                  </a:lnTo>
                  <a:lnTo>
                    <a:pt x="752" y="1978"/>
                  </a:lnTo>
                  <a:lnTo>
                    <a:pt x="748" y="2002"/>
                  </a:lnTo>
                  <a:lnTo>
                    <a:pt x="742" y="2025"/>
                  </a:lnTo>
                  <a:lnTo>
                    <a:pt x="735" y="2047"/>
                  </a:lnTo>
                  <a:lnTo>
                    <a:pt x="728" y="2069"/>
                  </a:lnTo>
                  <a:lnTo>
                    <a:pt x="721" y="2092"/>
                  </a:lnTo>
                  <a:lnTo>
                    <a:pt x="714" y="2113"/>
                  </a:lnTo>
                  <a:lnTo>
                    <a:pt x="708" y="2137"/>
                  </a:lnTo>
                  <a:lnTo>
                    <a:pt x="703" y="2159"/>
                  </a:lnTo>
                  <a:lnTo>
                    <a:pt x="697" y="2179"/>
                  </a:lnTo>
                  <a:lnTo>
                    <a:pt x="691" y="2199"/>
                  </a:lnTo>
                  <a:lnTo>
                    <a:pt x="687" y="2217"/>
                  </a:lnTo>
                  <a:lnTo>
                    <a:pt x="682" y="2236"/>
                  </a:lnTo>
                  <a:lnTo>
                    <a:pt x="677" y="2255"/>
                  </a:lnTo>
                  <a:lnTo>
                    <a:pt x="672" y="2274"/>
                  </a:lnTo>
                  <a:lnTo>
                    <a:pt x="668" y="2294"/>
                  </a:lnTo>
                  <a:lnTo>
                    <a:pt x="663" y="2314"/>
                  </a:lnTo>
                  <a:lnTo>
                    <a:pt x="658" y="2346"/>
                  </a:lnTo>
                  <a:lnTo>
                    <a:pt x="654" y="2380"/>
                  </a:lnTo>
                  <a:lnTo>
                    <a:pt x="648" y="2413"/>
                  </a:lnTo>
                  <a:lnTo>
                    <a:pt x="644" y="2447"/>
                  </a:lnTo>
                  <a:lnTo>
                    <a:pt x="638" y="2479"/>
                  </a:lnTo>
                  <a:lnTo>
                    <a:pt x="634" y="2513"/>
                  </a:lnTo>
                  <a:lnTo>
                    <a:pt x="631" y="2547"/>
                  </a:lnTo>
                  <a:lnTo>
                    <a:pt x="628" y="2580"/>
                  </a:lnTo>
                  <a:lnTo>
                    <a:pt x="630" y="2584"/>
                  </a:lnTo>
                  <a:lnTo>
                    <a:pt x="630" y="2589"/>
                  </a:lnTo>
                  <a:lnTo>
                    <a:pt x="631" y="2594"/>
                  </a:lnTo>
                  <a:lnTo>
                    <a:pt x="631" y="2598"/>
                  </a:lnTo>
                  <a:lnTo>
                    <a:pt x="630" y="2604"/>
                  </a:lnTo>
                  <a:lnTo>
                    <a:pt x="630" y="2610"/>
                  </a:lnTo>
                  <a:lnTo>
                    <a:pt x="630" y="2615"/>
                  </a:lnTo>
                  <a:lnTo>
                    <a:pt x="628" y="2621"/>
                  </a:lnTo>
                  <a:lnTo>
                    <a:pt x="600" y="2622"/>
                  </a:lnTo>
                  <a:lnTo>
                    <a:pt x="572" y="2625"/>
                  </a:lnTo>
                  <a:lnTo>
                    <a:pt x="543" y="2628"/>
                  </a:lnTo>
                  <a:lnTo>
                    <a:pt x="515" y="2631"/>
                  </a:lnTo>
                  <a:lnTo>
                    <a:pt x="485" y="2632"/>
                  </a:lnTo>
                  <a:lnTo>
                    <a:pt x="456" y="2634"/>
                  </a:lnTo>
                  <a:lnTo>
                    <a:pt x="428" y="2632"/>
                  </a:lnTo>
                  <a:lnTo>
                    <a:pt x="398" y="2629"/>
                  </a:lnTo>
                  <a:lnTo>
                    <a:pt x="391" y="2632"/>
                  </a:lnTo>
                  <a:lnTo>
                    <a:pt x="386" y="2634"/>
                  </a:lnTo>
                  <a:lnTo>
                    <a:pt x="379" y="2635"/>
                  </a:lnTo>
                  <a:lnTo>
                    <a:pt x="373" y="2635"/>
                  </a:lnTo>
                  <a:lnTo>
                    <a:pt x="360" y="2632"/>
                  </a:lnTo>
                  <a:lnTo>
                    <a:pt x="348" y="2628"/>
                  </a:lnTo>
                  <a:lnTo>
                    <a:pt x="336" y="2624"/>
                  </a:lnTo>
                  <a:lnTo>
                    <a:pt x="324" y="2620"/>
                  </a:lnTo>
                  <a:lnTo>
                    <a:pt x="317" y="2618"/>
                  </a:lnTo>
                  <a:lnTo>
                    <a:pt x="310" y="2617"/>
                  </a:lnTo>
                  <a:lnTo>
                    <a:pt x="303" y="2617"/>
                  </a:lnTo>
                  <a:lnTo>
                    <a:pt x="296" y="2618"/>
                  </a:lnTo>
                  <a:lnTo>
                    <a:pt x="269" y="2613"/>
                  </a:lnTo>
                  <a:lnTo>
                    <a:pt x="242" y="2607"/>
                  </a:lnTo>
                  <a:lnTo>
                    <a:pt x="216" y="2601"/>
                  </a:lnTo>
                  <a:lnTo>
                    <a:pt x="189" y="2596"/>
                  </a:lnTo>
                  <a:lnTo>
                    <a:pt x="163" y="2589"/>
                  </a:lnTo>
                  <a:lnTo>
                    <a:pt x="136" y="2582"/>
                  </a:lnTo>
                  <a:lnTo>
                    <a:pt x="111" y="2573"/>
                  </a:lnTo>
                  <a:lnTo>
                    <a:pt x="85" y="2563"/>
                  </a:lnTo>
                  <a:lnTo>
                    <a:pt x="74" y="2561"/>
                  </a:lnTo>
                  <a:lnTo>
                    <a:pt x="64" y="2558"/>
                  </a:lnTo>
                  <a:lnTo>
                    <a:pt x="54" y="2554"/>
                  </a:lnTo>
                  <a:lnTo>
                    <a:pt x="45" y="2549"/>
                  </a:lnTo>
                  <a:lnTo>
                    <a:pt x="35" y="2547"/>
                  </a:lnTo>
                  <a:lnTo>
                    <a:pt x="24" y="2544"/>
                  </a:lnTo>
                  <a:lnTo>
                    <a:pt x="14" y="2542"/>
                  </a:lnTo>
                  <a:lnTo>
                    <a:pt x="1" y="2544"/>
                  </a:lnTo>
                  <a:lnTo>
                    <a:pt x="0" y="2541"/>
                  </a:lnTo>
                  <a:lnTo>
                    <a:pt x="0" y="2537"/>
                  </a:lnTo>
                  <a:lnTo>
                    <a:pt x="0" y="2534"/>
                  </a:lnTo>
                  <a:lnTo>
                    <a:pt x="0" y="2530"/>
                  </a:lnTo>
                  <a:lnTo>
                    <a:pt x="0" y="2526"/>
                  </a:lnTo>
                  <a:lnTo>
                    <a:pt x="1" y="2521"/>
                  </a:lnTo>
                  <a:lnTo>
                    <a:pt x="3" y="2517"/>
                  </a:lnTo>
                  <a:lnTo>
                    <a:pt x="4" y="2514"/>
                  </a:lnTo>
                  <a:lnTo>
                    <a:pt x="4" y="2497"/>
                  </a:lnTo>
                  <a:lnTo>
                    <a:pt x="5" y="2481"/>
                  </a:lnTo>
                  <a:lnTo>
                    <a:pt x="7" y="2465"/>
                  </a:lnTo>
                  <a:lnTo>
                    <a:pt x="10" y="2450"/>
                  </a:lnTo>
                  <a:lnTo>
                    <a:pt x="11" y="2434"/>
                  </a:lnTo>
                  <a:lnTo>
                    <a:pt x="14" y="2419"/>
                  </a:lnTo>
                  <a:lnTo>
                    <a:pt x="15" y="2403"/>
                  </a:lnTo>
                  <a:lnTo>
                    <a:pt x="17" y="2387"/>
                  </a:lnTo>
                  <a:lnTo>
                    <a:pt x="21" y="2378"/>
                  </a:lnTo>
                  <a:lnTo>
                    <a:pt x="24" y="2371"/>
                  </a:lnTo>
                  <a:lnTo>
                    <a:pt x="26" y="2363"/>
                  </a:lnTo>
                  <a:lnTo>
                    <a:pt x="29" y="2354"/>
                  </a:lnTo>
                  <a:lnTo>
                    <a:pt x="32" y="2337"/>
                  </a:lnTo>
                  <a:lnTo>
                    <a:pt x="35" y="2321"/>
                  </a:lnTo>
                  <a:lnTo>
                    <a:pt x="38" y="2304"/>
                  </a:lnTo>
                  <a:lnTo>
                    <a:pt x="40" y="2287"/>
                  </a:lnTo>
                  <a:lnTo>
                    <a:pt x="42" y="2279"/>
                  </a:lnTo>
                  <a:lnTo>
                    <a:pt x="45" y="2270"/>
                  </a:lnTo>
                  <a:lnTo>
                    <a:pt x="49" y="2263"/>
                  </a:lnTo>
                  <a:lnTo>
                    <a:pt x="53" y="2256"/>
                  </a:lnTo>
                  <a:lnTo>
                    <a:pt x="53" y="2248"/>
                  </a:lnTo>
                  <a:lnTo>
                    <a:pt x="54" y="2241"/>
                  </a:lnTo>
                  <a:lnTo>
                    <a:pt x="59" y="2232"/>
                  </a:lnTo>
                  <a:lnTo>
                    <a:pt x="61" y="2224"/>
                  </a:lnTo>
                  <a:lnTo>
                    <a:pt x="64" y="2215"/>
                  </a:lnTo>
                  <a:lnTo>
                    <a:pt x="67" y="2206"/>
                  </a:lnTo>
                  <a:lnTo>
                    <a:pt x="67" y="2197"/>
                  </a:lnTo>
                  <a:lnTo>
                    <a:pt x="66" y="2187"/>
                  </a:lnTo>
                  <a:lnTo>
                    <a:pt x="70" y="2180"/>
                  </a:lnTo>
                  <a:lnTo>
                    <a:pt x="76" y="2172"/>
                  </a:lnTo>
                  <a:lnTo>
                    <a:pt x="80" y="2163"/>
                  </a:lnTo>
                  <a:lnTo>
                    <a:pt x="83" y="2156"/>
                  </a:lnTo>
                  <a:lnTo>
                    <a:pt x="87" y="2148"/>
                  </a:lnTo>
                  <a:lnTo>
                    <a:pt x="91" y="2141"/>
                  </a:lnTo>
                  <a:lnTo>
                    <a:pt x="97" y="2133"/>
                  </a:lnTo>
                  <a:lnTo>
                    <a:pt x="102" y="2126"/>
                  </a:lnTo>
                  <a:lnTo>
                    <a:pt x="105" y="2119"/>
                  </a:lnTo>
                  <a:lnTo>
                    <a:pt x="108" y="2112"/>
                  </a:lnTo>
                  <a:lnTo>
                    <a:pt x="112" y="2105"/>
                  </a:lnTo>
                  <a:lnTo>
                    <a:pt x="115" y="2098"/>
                  </a:lnTo>
                  <a:lnTo>
                    <a:pt x="118" y="2091"/>
                  </a:lnTo>
                  <a:lnTo>
                    <a:pt x="120" y="2083"/>
                  </a:lnTo>
                  <a:lnTo>
                    <a:pt x="123" y="2076"/>
                  </a:lnTo>
                  <a:lnTo>
                    <a:pt x="123" y="2068"/>
                  </a:lnTo>
                  <a:lnTo>
                    <a:pt x="132" y="2058"/>
                  </a:lnTo>
                  <a:lnTo>
                    <a:pt x="139" y="2047"/>
                  </a:lnTo>
                  <a:lnTo>
                    <a:pt x="144" y="2037"/>
                  </a:lnTo>
                  <a:lnTo>
                    <a:pt x="151" y="2026"/>
                  </a:lnTo>
                  <a:lnTo>
                    <a:pt x="157" y="2015"/>
                  </a:lnTo>
                  <a:lnTo>
                    <a:pt x="163" y="2005"/>
                  </a:lnTo>
                  <a:lnTo>
                    <a:pt x="170" y="1995"/>
                  </a:lnTo>
                  <a:lnTo>
                    <a:pt x="177" y="1985"/>
                  </a:lnTo>
                  <a:lnTo>
                    <a:pt x="184" y="1971"/>
                  </a:lnTo>
                  <a:lnTo>
                    <a:pt x="191" y="1959"/>
                  </a:lnTo>
                  <a:lnTo>
                    <a:pt x="200" y="1947"/>
                  </a:lnTo>
                  <a:lnTo>
                    <a:pt x="210" y="1938"/>
                  </a:lnTo>
                  <a:lnTo>
                    <a:pt x="220" y="1926"/>
                  </a:lnTo>
                  <a:lnTo>
                    <a:pt x="228" y="1915"/>
                  </a:lnTo>
                  <a:lnTo>
                    <a:pt x="233" y="1909"/>
                  </a:lnTo>
                  <a:lnTo>
                    <a:pt x="235" y="1902"/>
                  </a:lnTo>
                  <a:lnTo>
                    <a:pt x="238" y="1895"/>
                  </a:lnTo>
                  <a:lnTo>
                    <a:pt x="241" y="1888"/>
                  </a:lnTo>
                  <a:lnTo>
                    <a:pt x="266" y="1856"/>
                  </a:lnTo>
                  <a:lnTo>
                    <a:pt x="293" y="1821"/>
                  </a:lnTo>
                  <a:lnTo>
                    <a:pt x="318" y="1787"/>
                  </a:lnTo>
                  <a:lnTo>
                    <a:pt x="344" y="1752"/>
                  </a:lnTo>
                  <a:lnTo>
                    <a:pt x="369" y="1717"/>
                  </a:lnTo>
                  <a:lnTo>
                    <a:pt x="397" y="1684"/>
                  </a:lnTo>
                  <a:lnTo>
                    <a:pt x="426" y="1650"/>
                  </a:lnTo>
                  <a:lnTo>
                    <a:pt x="459" y="1618"/>
                  </a:lnTo>
                  <a:lnTo>
                    <a:pt x="467" y="1608"/>
                  </a:lnTo>
                  <a:lnTo>
                    <a:pt x="474" y="1597"/>
                  </a:lnTo>
                  <a:lnTo>
                    <a:pt x="484" y="1585"/>
                  </a:lnTo>
                  <a:lnTo>
                    <a:pt x="492" y="1576"/>
                  </a:lnTo>
                  <a:lnTo>
                    <a:pt x="501" y="1564"/>
                  </a:lnTo>
                  <a:lnTo>
                    <a:pt x="510" y="1554"/>
                  </a:lnTo>
                  <a:lnTo>
                    <a:pt x="520" y="1543"/>
                  </a:lnTo>
                  <a:lnTo>
                    <a:pt x="530" y="1533"/>
                  </a:lnTo>
                  <a:lnTo>
                    <a:pt x="548" y="1515"/>
                  </a:lnTo>
                  <a:lnTo>
                    <a:pt x="565" y="1498"/>
                  </a:lnTo>
                  <a:lnTo>
                    <a:pt x="583" y="1480"/>
                  </a:lnTo>
                  <a:lnTo>
                    <a:pt x="602" y="1463"/>
                  </a:lnTo>
                  <a:lnTo>
                    <a:pt x="620" y="1446"/>
                  </a:lnTo>
                  <a:lnTo>
                    <a:pt x="638" y="1431"/>
                  </a:lnTo>
                  <a:lnTo>
                    <a:pt x="659" y="1418"/>
                  </a:lnTo>
                  <a:lnTo>
                    <a:pt x="680" y="1407"/>
                  </a:lnTo>
                  <a:lnTo>
                    <a:pt x="683" y="1400"/>
                  </a:lnTo>
                  <a:lnTo>
                    <a:pt x="689" y="1394"/>
                  </a:lnTo>
                  <a:lnTo>
                    <a:pt x="694" y="1387"/>
                  </a:lnTo>
                  <a:lnTo>
                    <a:pt x="700" y="1382"/>
                  </a:lnTo>
                  <a:lnTo>
                    <a:pt x="706" y="1376"/>
                  </a:lnTo>
                  <a:lnTo>
                    <a:pt x="708" y="1369"/>
                  </a:lnTo>
                  <a:lnTo>
                    <a:pt x="708" y="1366"/>
                  </a:lnTo>
                  <a:lnTo>
                    <a:pt x="707" y="1362"/>
                  </a:lnTo>
                  <a:lnTo>
                    <a:pt x="706" y="1359"/>
                  </a:lnTo>
                  <a:lnTo>
                    <a:pt x="703" y="1355"/>
                  </a:lnTo>
                  <a:lnTo>
                    <a:pt x="703" y="1352"/>
                  </a:lnTo>
                  <a:lnTo>
                    <a:pt x="703" y="1350"/>
                  </a:lnTo>
                  <a:lnTo>
                    <a:pt x="700" y="1347"/>
                  </a:lnTo>
                  <a:lnTo>
                    <a:pt x="698" y="1344"/>
                  </a:lnTo>
                  <a:lnTo>
                    <a:pt x="697" y="1341"/>
                  </a:lnTo>
                  <a:lnTo>
                    <a:pt x="694" y="1338"/>
                  </a:lnTo>
                  <a:lnTo>
                    <a:pt x="693" y="1336"/>
                  </a:lnTo>
                  <a:lnTo>
                    <a:pt x="690" y="1333"/>
                  </a:lnTo>
                  <a:lnTo>
                    <a:pt x="684" y="1313"/>
                  </a:lnTo>
                  <a:lnTo>
                    <a:pt x="677" y="1295"/>
                  </a:lnTo>
                  <a:lnTo>
                    <a:pt x="668" y="1277"/>
                  </a:lnTo>
                  <a:lnTo>
                    <a:pt x="658" y="1260"/>
                  </a:lnTo>
                  <a:lnTo>
                    <a:pt x="647" y="1242"/>
                  </a:lnTo>
                  <a:lnTo>
                    <a:pt x="637" y="1225"/>
                  </a:lnTo>
                  <a:lnTo>
                    <a:pt x="628" y="1206"/>
                  </a:lnTo>
                  <a:lnTo>
                    <a:pt x="623" y="1187"/>
                  </a:lnTo>
                  <a:lnTo>
                    <a:pt x="616" y="1183"/>
                  </a:lnTo>
                  <a:lnTo>
                    <a:pt x="612" y="1177"/>
                  </a:lnTo>
                  <a:lnTo>
                    <a:pt x="607" y="1173"/>
                  </a:lnTo>
                  <a:lnTo>
                    <a:pt x="603" y="1167"/>
                  </a:lnTo>
                  <a:lnTo>
                    <a:pt x="597" y="1156"/>
                  </a:lnTo>
                  <a:lnTo>
                    <a:pt x="592" y="1143"/>
                  </a:lnTo>
                  <a:lnTo>
                    <a:pt x="588" y="1131"/>
                  </a:lnTo>
                  <a:lnTo>
                    <a:pt x="582" y="1119"/>
                  </a:lnTo>
                  <a:lnTo>
                    <a:pt x="576" y="1108"/>
                  </a:lnTo>
                  <a:lnTo>
                    <a:pt x="567" y="1097"/>
                  </a:lnTo>
                  <a:lnTo>
                    <a:pt x="564" y="1090"/>
                  </a:lnTo>
                  <a:lnTo>
                    <a:pt x="562" y="1083"/>
                  </a:lnTo>
                  <a:lnTo>
                    <a:pt x="560" y="1075"/>
                  </a:lnTo>
                  <a:lnTo>
                    <a:pt x="557" y="1068"/>
                  </a:lnTo>
                  <a:lnTo>
                    <a:pt x="555" y="1059"/>
                  </a:lnTo>
                  <a:lnTo>
                    <a:pt x="553" y="1052"/>
                  </a:lnTo>
                  <a:lnTo>
                    <a:pt x="548" y="1045"/>
                  </a:lnTo>
                  <a:lnTo>
                    <a:pt x="546" y="1038"/>
                  </a:lnTo>
                  <a:lnTo>
                    <a:pt x="550" y="1031"/>
                  </a:lnTo>
                  <a:lnTo>
                    <a:pt x="554" y="1024"/>
                  </a:lnTo>
                  <a:lnTo>
                    <a:pt x="557" y="1016"/>
                  </a:lnTo>
                  <a:lnTo>
                    <a:pt x="560" y="1009"/>
                  </a:lnTo>
                  <a:lnTo>
                    <a:pt x="561" y="1000"/>
                  </a:lnTo>
                  <a:lnTo>
                    <a:pt x="564" y="992"/>
                  </a:lnTo>
                  <a:lnTo>
                    <a:pt x="568" y="985"/>
                  </a:lnTo>
                  <a:lnTo>
                    <a:pt x="574" y="978"/>
                  </a:lnTo>
                  <a:lnTo>
                    <a:pt x="592" y="951"/>
                  </a:lnTo>
                  <a:lnTo>
                    <a:pt x="609" y="923"/>
                  </a:lnTo>
                  <a:lnTo>
                    <a:pt x="626" y="896"/>
                  </a:lnTo>
                  <a:lnTo>
                    <a:pt x="642" y="868"/>
                  </a:lnTo>
                  <a:lnTo>
                    <a:pt x="659" y="840"/>
                  </a:lnTo>
                  <a:lnTo>
                    <a:pt x="677" y="812"/>
                  </a:lnTo>
                  <a:lnTo>
                    <a:pt x="697" y="785"/>
                  </a:lnTo>
                  <a:lnTo>
                    <a:pt x="718" y="759"/>
                  </a:lnTo>
                  <a:lnTo>
                    <a:pt x="729" y="759"/>
                  </a:lnTo>
                  <a:lnTo>
                    <a:pt x="729" y="743"/>
                  </a:lnTo>
                  <a:lnTo>
                    <a:pt x="720" y="739"/>
                  </a:lnTo>
                  <a:lnTo>
                    <a:pt x="710" y="735"/>
                  </a:lnTo>
                  <a:lnTo>
                    <a:pt x="700" y="729"/>
                  </a:lnTo>
                  <a:lnTo>
                    <a:pt x="691" y="724"/>
                  </a:lnTo>
                  <a:lnTo>
                    <a:pt x="682" y="718"/>
                  </a:lnTo>
                  <a:lnTo>
                    <a:pt x="673" y="713"/>
                  </a:lnTo>
                  <a:lnTo>
                    <a:pt x="663" y="710"/>
                  </a:lnTo>
                  <a:lnTo>
                    <a:pt x="652" y="708"/>
                  </a:lnTo>
                  <a:lnTo>
                    <a:pt x="648" y="703"/>
                  </a:lnTo>
                  <a:lnTo>
                    <a:pt x="666" y="690"/>
                  </a:lnTo>
                  <a:lnTo>
                    <a:pt x="684" y="677"/>
                  </a:lnTo>
                  <a:lnTo>
                    <a:pt x="701" y="663"/>
                  </a:lnTo>
                  <a:lnTo>
                    <a:pt x="720" y="649"/>
                  </a:lnTo>
                  <a:lnTo>
                    <a:pt x="736" y="635"/>
                  </a:lnTo>
                  <a:lnTo>
                    <a:pt x="753" y="621"/>
                  </a:lnTo>
                  <a:lnTo>
                    <a:pt x="770" y="607"/>
                  </a:lnTo>
                  <a:lnTo>
                    <a:pt x="788" y="592"/>
                  </a:lnTo>
                  <a:lnTo>
                    <a:pt x="793" y="585"/>
                  </a:lnTo>
                  <a:lnTo>
                    <a:pt x="797" y="578"/>
                  </a:lnTo>
                  <a:lnTo>
                    <a:pt x="802" y="571"/>
                  </a:lnTo>
                  <a:lnTo>
                    <a:pt x="808" y="565"/>
                  </a:lnTo>
                  <a:lnTo>
                    <a:pt x="815" y="560"/>
                  </a:lnTo>
                  <a:lnTo>
                    <a:pt x="822" y="554"/>
                  </a:lnTo>
                  <a:lnTo>
                    <a:pt x="829" y="547"/>
                  </a:lnTo>
                  <a:lnTo>
                    <a:pt x="836" y="541"/>
                  </a:lnTo>
                  <a:lnTo>
                    <a:pt x="839" y="539"/>
                  </a:lnTo>
                  <a:lnTo>
                    <a:pt x="843" y="536"/>
                  </a:lnTo>
                  <a:lnTo>
                    <a:pt x="847" y="531"/>
                  </a:lnTo>
                  <a:lnTo>
                    <a:pt x="850" y="527"/>
                  </a:lnTo>
                  <a:lnTo>
                    <a:pt x="853" y="524"/>
                  </a:lnTo>
                  <a:lnTo>
                    <a:pt x="856" y="520"/>
                  </a:lnTo>
                  <a:lnTo>
                    <a:pt x="860" y="516"/>
                  </a:lnTo>
                  <a:lnTo>
                    <a:pt x="863" y="513"/>
                  </a:lnTo>
                  <a:lnTo>
                    <a:pt x="871" y="508"/>
                  </a:lnTo>
                  <a:lnTo>
                    <a:pt x="878" y="502"/>
                  </a:lnTo>
                  <a:lnTo>
                    <a:pt x="887" y="496"/>
                  </a:lnTo>
                  <a:lnTo>
                    <a:pt x="895" y="492"/>
                  </a:lnTo>
                  <a:lnTo>
                    <a:pt x="902" y="487"/>
                  </a:lnTo>
                  <a:lnTo>
                    <a:pt x="909" y="481"/>
                  </a:lnTo>
                  <a:lnTo>
                    <a:pt x="916" y="474"/>
                  </a:lnTo>
                  <a:lnTo>
                    <a:pt x="920" y="467"/>
                  </a:lnTo>
                  <a:lnTo>
                    <a:pt x="923" y="466"/>
                  </a:lnTo>
                  <a:lnTo>
                    <a:pt x="926" y="463"/>
                  </a:lnTo>
                  <a:lnTo>
                    <a:pt x="929" y="461"/>
                  </a:lnTo>
                  <a:lnTo>
                    <a:pt x="930" y="459"/>
                  </a:lnTo>
                  <a:lnTo>
                    <a:pt x="933" y="456"/>
                  </a:lnTo>
                  <a:lnTo>
                    <a:pt x="936" y="454"/>
                  </a:lnTo>
                  <a:lnTo>
                    <a:pt x="938" y="453"/>
                  </a:lnTo>
                  <a:lnTo>
                    <a:pt x="943" y="453"/>
                  </a:lnTo>
                  <a:lnTo>
                    <a:pt x="955" y="468"/>
                  </a:lnTo>
                  <a:lnTo>
                    <a:pt x="968" y="484"/>
                  </a:lnTo>
                  <a:lnTo>
                    <a:pt x="981" y="499"/>
                  </a:lnTo>
                  <a:lnTo>
                    <a:pt x="995" y="515"/>
                  </a:lnTo>
                  <a:lnTo>
                    <a:pt x="1007" y="530"/>
                  </a:lnTo>
                  <a:lnTo>
                    <a:pt x="1021" y="544"/>
                  </a:lnTo>
                  <a:lnTo>
                    <a:pt x="1035" y="560"/>
                  </a:lnTo>
                  <a:lnTo>
                    <a:pt x="1049" y="575"/>
                  </a:lnTo>
                  <a:lnTo>
                    <a:pt x="1056" y="576"/>
                  </a:lnTo>
                  <a:lnTo>
                    <a:pt x="1063" y="579"/>
                  </a:lnTo>
                  <a:lnTo>
                    <a:pt x="1069" y="583"/>
                  </a:lnTo>
                  <a:lnTo>
                    <a:pt x="1073" y="588"/>
                  </a:lnTo>
                  <a:lnTo>
                    <a:pt x="1076" y="592"/>
                  </a:lnTo>
                  <a:lnTo>
                    <a:pt x="1077" y="597"/>
                  </a:lnTo>
                  <a:lnTo>
                    <a:pt x="1079" y="603"/>
                  </a:lnTo>
                  <a:lnTo>
                    <a:pt x="1080" y="610"/>
                  </a:lnTo>
                  <a:lnTo>
                    <a:pt x="1080" y="624"/>
                  </a:lnTo>
                  <a:lnTo>
                    <a:pt x="1080" y="638"/>
                  </a:lnTo>
                  <a:lnTo>
                    <a:pt x="1082" y="651"/>
                  </a:lnTo>
                  <a:lnTo>
                    <a:pt x="1084" y="663"/>
                  </a:lnTo>
                  <a:lnTo>
                    <a:pt x="1083" y="691"/>
                  </a:lnTo>
                  <a:lnTo>
                    <a:pt x="1083" y="721"/>
                  </a:lnTo>
                  <a:lnTo>
                    <a:pt x="1083" y="749"/>
                  </a:lnTo>
                  <a:lnTo>
                    <a:pt x="1086" y="777"/>
                  </a:lnTo>
                  <a:lnTo>
                    <a:pt x="1090" y="804"/>
                  </a:lnTo>
                  <a:lnTo>
                    <a:pt x="1096" y="830"/>
                  </a:lnTo>
                  <a:lnTo>
                    <a:pt x="1104" y="857"/>
                  </a:lnTo>
                  <a:lnTo>
                    <a:pt x="1115" y="882"/>
                  </a:lnTo>
                  <a:lnTo>
                    <a:pt x="1119" y="885"/>
                  </a:lnTo>
                  <a:lnTo>
                    <a:pt x="1122" y="888"/>
                  </a:lnTo>
                  <a:lnTo>
                    <a:pt x="1126" y="892"/>
                  </a:lnTo>
                  <a:lnTo>
                    <a:pt x="1131" y="895"/>
                  </a:lnTo>
                  <a:lnTo>
                    <a:pt x="1135" y="898"/>
                  </a:lnTo>
                  <a:lnTo>
                    <a:pt x="1139" y="901"/>
                  </a:lnTo>
                  <a:lnTo>
                    <a:pt x="1143" y="902"/>
                  </a:lnTo>
                  <a:lnTo>
                    <a:pt x="1149" y="902"/>
                  </a:lnTo>
                  <a:lnTo>
                    <a:pt x="1153" y="898"/>
                  </a:lnTo>
                  <a:lnTo>
                    <a:pt x="1153" y="894"/>
                  </a:lnTo>
                  <a:lnTo>
                    <a:pt x="1152" y="889"/>
                  </a:lnTo>
                  <a:lnTo>
                    <a:pt x="1150" y="885"/>
                  </a:lnTo>
                  <a:lnTo>
                    <a:pt x="1148" y="881"/>
                  </a:lnTo>
                  <a:lnTo>
                    <a:pt x="1146" y="877"/>
                  </a:lnTo>
                  <a:lnTo>
                    <a:pt x="1145" y="872"/>
                  </a:lnTo>
                  <a:lnTo>
                    <a:pt x="1146" y="867"/>
                  </a:lnTo>
                  <a:lnTo>
                    <a:pt x="1142" y="858"/>
                  </a:lnTo>
                  <a:lnTo>
                    <a:pt x="1138" y="849"/>
                  </a:lnTo>
                  <a:lnTo>
                    <a:pt x="1132" y="839"/>
                  </a:lnTo>
                  <a:lnTo>
                    <a:pt x="1128" y="829"/>
                  </a:lnTo>
                  <a:lnTo>
                    <a:pt x="1125" y="819"/>
                  </a:lnTo>
                  <a:lnTo>
                    <a:pt x="1121" y="809"/>
                  </a:lnTo>
                  <a:lnTo>
                    <a:pt x="1119" y="798"/>
                  </a:lnTo>
                  <a:lnTo>
                    <a:pt x="1119" y="788"/>
                  </a:lnTo>
                  <a:lnTo>
                    <a:pt x="1115" y="783"/>
                  </a:lnTo>
                  <a:lnTo>
                    <a:pt x="1112" y="777"/>
                  </a:lnTo>
                  <a:lnTo>
                    <a:pt x="1111" y="770"/>
                  </a:lnTo>
                  <a:lnTo>
                    <a:pt x="1110" y="764"/>
                  </a:lnTo>
                  <a:lnTo>
                    <a:pt x="1108" y="750"/>
                  </a:lnTo>
                  <a:lnTo>
                    <a:pt x="1110" y="736"/>
                  </a:lnTo>
                  <a:lnTo>
                    <a:pt x="1110" y="722"/>
                  </a:lnTo>
                  <a:lnTo>
                    <a:pt x="1111" y="710"/>
                  </a:lnTo>
                  <a:lnTo>
                    <a:pt x="1110" y="696"/>
                  </a:lnTo>
                  <a:lnTo>
                    <a:pt x="1107" y="684"/>
                  </a:lnTo>
                  <a:lnTo>
                    <a:pt x="1108" y="680"/>
                  </a:lnTo>
                  <a:lnTo>
                    <a:pt x="1108" y="676"/>
                  </a:lnTo>
                  <a:lnTo>
                    <a:pt x="1108" y="672"/>
                  </a:lnTo>
                  <a:lnTo>
                    <a:pt x="1108" y="668"/>
                  </a:lnTo>
                  <a:lnTo>
                    <a:pt x="1108" y="663"/>
                  </a:lnTo>
                  <a:lnTo>
                    <a:pt x="1108" y="659"/>
                  </a:lnTo>
                  <a:lnTo>
                    <a:pt x="1110" y="655"/>
                  </a:lnTo>
                  <a:lnTo>
                    <a:pt x="1112" y="652"/>
                  </a:lnTo>
                  <a:lnTo>
                    <a:pt x="1108" y="614"/>
                  </a:lnTo>
                  <a:lnTo>
                    <a:pt x="1104" y="578"/>
                  </a:lnTo>
                  <a:lnTo>
                    <a:pt x="1100" y="541"/>
                  </a:lnTo>
                  <a:lnTo>
                    <a:pt x="1096" y="505"/>
                  </a:lnTo>
                  <a:lnTo>
                    <a:pt x="1093" y="468"/>
                  </a:lnTo>
                  <a:lnTo>
                    <a:pt x="1090" y="432"/>
                  </a:lnTo>
                  <a:lnTo>
                    <a:pt x="1087" y="394"/>
                  </a:lnTo>
                  <a:lnTo>
                    <a:pt x="1084" y="356"/>
                  </a:lnTo>
                  <a:lnTo>
                    <a:pt x="1079" y="327"/>
                  </a:lnTo>
                  <a:lnTo>
                    <a:pt x="1076" y="296"/>
                  </a:lnTo>
                  <a:lnTo>
                    <a:pt x="1073" y="265"/>
                  </a:lnTo>
                  <a:lnTo>
                    <a:pt x="1072" y="234"/>
                  </a:lnTo>
                  <a:lnTo>
                    <a:pt x="1070" y="202"/>
                  </a:lnTo>
                  <a:lnTo>
                    <a:pt x="1068" y="171"/>
                  </a:lnTo>
                  <a:lnTo>
                    <a:pt x="1066" y="155"/>
                  </a:lnTo>
                  <a:lnTo>
                    <a:pt x="1063" y="140"/>
                  </a:lnTo>
                  <a:lnTo>
                    <a:pt x="1059" y="125"/>
                  </a:lnTo>
                  <a:lnTo>
                    <a:pt x="1055" y="111"/>
                  </a:lnTo>
                  <a:lnTo>
                    <a:pt x="1055" y="101"/>
                  </a:lnTo>
                  <a:lnTo>
                    <a:pt x="1053" y="92"/>
                  </a:lnTo>
                  <a:lnTo>
                    <a:pt x="1052" y="84"/>
                  </a:lnTo>
                  <a:lnTo>
                    <a:pt x="1051" y="75"/>
                  </a:lnTo>
                  <a:lnTo>
                    <a:pt x="1049" y="68"/>
                  </a:lnTo>
                  <a:lnTo>
                    <a:pt x="1046" y="60"/>
                  </a:lnTo>
                  <a:lnTo>
                    <a:pt x="1045" y="52"/>
                  </a:lnTo>
                  <a:lnTo>
                    <a:pt x="1042" y="45"/>
                  </a:lnTo>
                  <a:lnTo>
                    <a:pt x="1045" y="0"/>
                  </a:lnTo>
                  <a:lnTo>
                    <a:pt x="1066" y="0"/>
                  </a:lnTo>
                  <a:lnTo>
                    <a:pt x="1087" y="2"/>
                  </a:lnTo>
                  <a:lnTo>
                    <a:pt x="1107" y="8"/>
                  </a:lnTo>
                  <a:lnTo>
                    <a:pt x="1126" y="14"/>
                  </a:lnTo>
                  <a:lnTo>
                    <a:pt x="1148" y="19"/>
                  </a:lnTo>
                  <a:lnTo>
                    <a:pt x="1167" y="25"/>
                  </a:lnTo>
                  <a:lnTo>
                    <a:pt x="1188" y="28"/>
                  </a:lnTo>
                  <a:lnTo>
                    <a:pt x="1211" y="29"/>
                  </a:lnTo>
                  <a:close/>
                </a:path>
              </a:pathLst>
            </a:custGeom>
            <a:solidFill>
              <a:srgbClr val="004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4" name="Freeform 112"/>
            <p:cNvSpPr>
              <a:spLocks/>
            </p:cNvSpPr>
            <p:nvPr/>
          </p:nvSpPr>
          <p:spPr bwMode="auto">
            <a:xfrm>
              <a:off x="2456" y="2729"/>
              <a:ext cx="51" cy="88"/>
            </a:xfrm>
            <a:custGeom>
              <a:avLst/>
              <a:gdLst>
                <a:gd name="T0" fmla="*/ 94 w 115"/>
                <a:gd name="T1" fmla="*/ 17 h 208"/>
                <a:gd name="T2" fmla="*/ 97 w 115"/>
                <a:gd name="T3" fmla="*/ 34 h 208"/>
                <a:gd name="T4" fmla="*/ 98 w 115"/>
                <a:gd name="T5" fmla="*/ 52 h 208"/>
                <a:gd name="T6" fmla="*/ 100 w 115"/>
                <a:gd name="T7" fmla="*/ 69 h 208"/>
                <a:gd name="T8" fmla="*/ 100 w 115"/>
                <a:gd name="T9" fmla="*/ 87 h 208"/>
                <a:gd name="T10" fmla="*/ 100 w 115"/>
                <a:gd name="T11" fmla="*/ 107 h 208"/>
                <a:gd name="T12" fmla="*/ 101 w 115"/>
                <a:gd name="T13" fmla="*/ 125 h 208"/>
                <a:gd name="T14" fmla="*/ 104 w 115"/>
                <a:gd name="T15" fmla="*/ 143 h 208"/>
                <a:gd name="T16" fmla="*/ 109 w 115"/>
                <a:gd name="T17" fmla="*/ 160 h 208"/>
                <a:gd name="T18" fmla="*/ 108 w 115"/>
                <a:gd name="T19" fmla="*/ 166 h 208"/>
                <a:gd name="T20" fmla="*/ 108 w 115"/>
                <a:gd name="T21" fmla="*/ 171 h 208"/>
                <a:gd name="T22" fmla="*/ 109 w 115"/>
                <a:gd name="T23" fmla="*/ 177 h 208"/>
                <a:gd name="T24" fmla="*/ 111 w 115"/>
                <a:gd name="T25" fmla="*/ 183 h 208"/>
                <a:gd name="T26" fmla="*/ 112 w 115"/>
                <a:gd name="T27" fmla="*/ 190 h 208"/>
                <a:gd name="T28" fmla="*/ 114 w 115"/>
                <a:gd name="T29" fmla="*/ 195 h 208"/>
                <a:gd name="T30" fmla="*/ 115 w 115"/>
                <a:gd name="T31" fmla="*/ 201 h 208"/>
                <a:gd name="T32" fmla="*/ 115 w 115"/>
                <a:gd name="T33" fmla="*/ 208 h 208"/>
                <a:gd name="T34" fmla="*/ 105 w 115"/>
                <a:gd name="T35" fmla="*/ 197 h 208"/>
                <a:gd name="T36" fmla="*/ 94 w 115"/>
                <a:gd name="T37" fmla="*/ 185 h 208"/>
                <a:gd name="T38" fmla="*/ 86 w 115"/>
                <a:gd name="T39" fmla="*/ 173 h 208"/>
                <a:gd name="T40" fmla="*/ 77 w 115"/>
                <a:gd name="T41" fmla="*/ 160 h 208"/>
                <a:gd name="T42" fmla="*/ 62 w 115"/>
                <a:gd name="T43" fmla="*/ 135 h 208"/>
                <a:gd name="T44" fmla="*/ 48 w 115"/>
                <a:gd name="T45" fmla="*/ 108 h 208"/>
                <a:gd name="T46" fmla="*/ 36 w 115"/>
                <a:gd name="T47" fmla="*/ 82 h 208"/>
                <a:gd name="T48" fmla="*/ 24 w 115"/>
                <a:gd name="T49" fmla="*/ 55 h 208"/>
                <a:gd name="T50" fmla="*/ 13 w 115"/>
                <a:gd name="T51" fmla="*/ 27 h 208"/>
                <a:gd name="T52" fmla="*/ 0 w 115"/>
                <a:gd name="T53" fmla="*/ 0 h 208"/>
                <a:gd name="T54" fmla="*/ 11 w 115"/>
                <a:gd name="T55" fmla="*/ 2 h 208"/>
                <a:gd name="T56" fmla="*/ 22 w 115"/>
                <a:gd name="T57" fmla="*/ 4 h 208"/>
                <a:gd name="T58" fmla="*/ 34 w 115"/>
                <a:gd name="T59" fmla="*/ 9 h 208"/>
                <a:gd name="T60" fmla="*/ 45 w 115"/>
                <a:gd name="T61" fmla="*/ 11 h 208"/>
                <a:gd name="T62" fmla="*/ 57 w 115"/>
                <a:gd name="T63" fmla="*/ 14 h 208"/>
                <a:gd name="T64" fmla="*/ 69 w 115"/>
                <a:gd name="T65" fmla="*/ 17 h 208"/>
                <a:gd name="T66" fmla="*/ 81 w 115"/>
                <a:gd name="T67" fmla="*/ 18 h 208"/>
                <a:gd name="T68" fmla="*/ 94 w 115"/>
                <a:gd name="T69" fmla="*/ 17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5" h="208">
                  <a:moveTo>
                    <a:pt x="94" y="17"/>
                  </a:moveTo>
                  <a:lnTo>
                    <a:pt x="97" y="34"/>
                  </a:lnTo>
                  <a:lnTo>
                    <a:pt x="98" y="52"/>
                  </a:lnTo>
                  <a:lnTo>
                    <a:pt x="100" y="69"/>
                  </a:lnTo>
                  <a:lnTo>
                    <a:pt x="100" y="87"/>
                  </a:lnTo>
                  <a:lnTo>
                    <a:pt x="100" y="107"/>
                  </a:lnTo>
                  <a:lnTo>
                    <a:pt x="101" y="125"/>
                  </a:lnTo>
                  <a:lnTo>
                    <a:pt x="104" y="143"/>
                  </a:lnTo>
                  <a:lnTo>
                    <a:pt x="109" y="160"/>
                  </a:lnTo>
                  <a:lnTo>
                    <a:pt x="108" y="166"/>
                  </a:lnTo>
                  <a:lnTo>
                    <a:pt x="108" y="171"/>
                  </a:lnTo>
                  <a:lnTo>
                    <a:pt x="109" y="177"/>
                  </a:lnTo>
                  <a:lnTo>
                    <a:pt x="111" y="183"/>
                  </a:lnTo>
                  <a:lnTo>
                    <a:pt x="112" y="190"/>
                  </a:lnTo>
                  <a:lnTo>
                    <a:pt x="114" y="195"/>
                  </a:lnTo>
                  <a:lnTo>
                    <a:pt x="115" y="201"/>
                  </a:lnTo>
                  <a:lnTo>
                    <a:pt x="115" y="208"/>
                  </a:lnTo>
                  <a:lnTo>
                    <a:pt x="105" y="197"/>
                  </a:lnTo>
                  <a:lnTo>
                    <a:pt x="94" y="185"/>
                  </a:lnTo>
                  <a:lnTo>
                    <a:pt x="86" y="173"/>
                  </a:lnTo>
                  <a:lnTo>
                    <a:pt x="77" y="160"/>
                  </a:lnTo>
                  <a:lnTo>
                    <a:pt x="62" y="135"/>
                  </a:lnTo>
                  <a:lnTo>
                    <a:pt x="48" y="108"/>
                  </a:lnTo>
                  <a:lnTo>
                    <a:pt x="36" y="82"/>
                  </a:lnTo>
                  <a:lnTo>
                    <a:pt x="24" y="55"/>
                  </a:lnTo>
                  <a:lnTo>
                    <a:pt x="13" y="27"/>
                  </a:lnTo>
                  <a:lnTo>
                    <a:pt x="0" y="0"/>
                  </a:lnTo>
                  <a:lnTo>
                    <a:pt x="11" y="2"/>
                  </a:lnTo>
                  <a:lnTo>
                    <a:pt x="22" y="4"/>
                  </a:lnTo>
                  <a:lnTo>
                    <a:pt x="34" y="9"/>
                  </a:lnTo>
                  <a:lnTo>
                    <a:pt x="45" y="11"/>
                  </a:lnTo>
                  <a:lnTo>
                    <a:pt x="57" y="14"/>
                  </a:lnTo>
                  <a:lnTo>
                    <a:pt x="69" y="17"/>
                  </a:lnTo>
                  <a:lnTo>
                    <a:pt x="81" y="18"/>
                  </a:lnTo>
                  <a:lnTo>
                    <a:pt x="94" y="17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5" name="Freeform 113"/>
            <p:cNvSpPr>
              <a:spLocks/>
            </p:cNvSpPr>
            <p:nvPr/>
          </p:nvSpPr>
          <p:spPr bwMode="auto">
            <a:xfrm>
              <a:off x="2765" y="2836"/>
              <a:ext cx="79" cy="97"/>
            </a:xfrm>
            <a:custGeom>
              <a:avLst/>
              <a:gdLst>
                <a:gd name="T0" fmla="*/ 167 w 180"/>
                <a:gd name="T1" fmla="*/ 16 h 230"/>
                <a:gd name="T2" fmla="*/ 171 w 180"/>
                <a:gd name="T3" fmla="*/ 23 h 230"/>
                <a:gd name="T4" fmla="*/ 175 w 180"/>
                <a:gd name="T5" fmla="*/ 30 h 230"/>
                <a:gd name="T6" fmla="*/ 177 w 180"/>
                <a:gd name="T7" fmla="*/ 38 h 230"/>
                <a:gd name="T8" fmla="*/ 180 w 180"/>
                <a:gd name="T9" fmla="*/ 45 h 230"/>
                <a:gd name="T10" fmla="*/ 180 w 180"/>
                <a:gd name="T11" fmla="*/ 62 h 230"/>
                <a:gd name="T12" fmla="*/ 178 w 180"/>
                <a:gd name="T13" fmla="*/ 77 h 230"/>
                <a:gd name="T14" fmla="*/ 175 w 180"/>
                <a:gd name="T15" fmla="*/ 94 h 230"/>
                <a:gd name="T16" fmla="*/ 173 w 180"/>
                <a:gd name="T17" fmla="*/ 110 h 230"/>
                <a:gd name="T18" fmla="*/ 168 w 180"/>
                <a:gd name="T19" fmla="*/ 126 h 230"/>
                <a:gd name="T20" fmla="*/ 165 w 180"/>
                <a:gd name="T21" fmla="*/ 140 h 230"/>
                <a:gd name="T22" fmla="*/ 165 w 180"/>
                <a:gd name="T23" fmla="*/ 155 h 230"/>
                <a:gd name="T24" fmla="*/ 163 w 180"/>
                <a:gd name="T25" fmla="*/ 166 h 230"/>
                <a:gd name="T26" fmla="*/ 160 w 180"/>
                <a:gd name="T27" fmla="*/ 178 h 230"/>
                <a:gd name="T28" fmla="*/ 154 w 180"/>
                <a:gd name="T29" fmla="*/ 190 h 230"/>
                <a:gd name="T30" fmla="*/ 147 w 180"/>
                <a:gd name="T31" fmla="*/ 201 h 230"/>
                <a:gd name="T32" fmla="*/ 140 w 180"/>
                <a:gd name="T33" fmla="*/ 211 h 230"/>
                <a:gd name="T34" fmla="*/ 130 w 180"/>
                <a:gd name="T35" fmla="*/ 220 h 230"/>
                <a:gd name="T36" fmla="*/ 121 w 180"/>
                <a:gd name="T37" fmla="*/ 229 h 230"/>
                <a:gd name="T38" fmla="*/ 115 w 180"/>
                <a:gd name="T39" fmla="*/ 226 h 230"/>
                <a:gd name="T40" fmla="*/ 109 w 180"/>
                <a:gd name="T41" fmla="*/ 226 h 230"/>
                <a:gd name="T42" fmla="*/ 102 w 180"/>
                <a:gd name="T43" fmla="*/ 225 h 230"/>
                <a:gd name="T44" fmla="*/ 97 w 180"/>
                <a:gd name="T45" fmla="*/ 226 h 230"/>
                <a:gd name="T46" fmla="*/ 84 w 180"/>
                <a:gd name="T47" fmla="*/ 227 h 230"/>
                <a:gd name="T48" fmla="*/ 70 w 180"/>
                <a:gd name="T49" fmla="*/ 229 h 230"/>
                <a:gd name="T50" fmla="*/ 57 w 180"/>
                <a:gd name="T51" fmla="*/ 230 h 230"/>
                <a:gd name="T52" fmla="*/ 45 w 180"/>
                <a:gd name="T53" fmla="*/ 230 h 230"/>
                <a:gd name="T54" fmla="*/ 39 w 180"/>
                <a:gd name="T55" fmla="*/ 229 h 230"/>
                <a:gd name="T56" fmla="*/ 34 w 180"/>
                <a:gd name="T57" fmla="*/ 226 h 230"/>
                <a:gd name="T58" fmla="*/ 28 w 180"/>
                <a:gd name="T59" fmla="*/ 223 h 230"/>
                <a:gd name="T60" fmla="*/ 22 w 180"/>
                <a:gd name="T61" fmla="*/ 218 h 230"/>
                <a:gd name="T62" fmla="*/ 14 w 180"/>
                <a:gd name="T63" fmla="*/ 208 h 230"/>
                <a:gd name="T64" fmla="*/ 7 w 180"/>
                <a:gd name="T65" fmla="*/ 197 h 230"/>
                <a:gd name="T66" fmla="*/ 3 w 180"/>
                <a:gd name="T67" fmla="*/ 185 h 230"/>
                <a:gd name="T68" fmla="*/ 1 w 180"/>
                <a:gd name="T69" fmla="*/ 174 h 230"/>
                <a:gd name="T70" fmla="*/ 0 w 180"/>
                <a:gd name="T71" fmla="*/ 163 h 230"/>
                <a:gd name="T72" fmla="*/ 1 w 180"/>
                <a:gd name="T73" fmla="*/ 152 h 230"/>
                <a:gd name="T74" fmla="*/ 4 w 180"/>
                <a:gd name="T75" fmla="*/ 140 h 230"/>
                <a:gd name="T76" fmla="*/ 7 w 180"/>
                <a:gd name="T77" fmla="*/ 129 h 230"/>
                <a:gd name="T78" fmla="*/ 15 w 180"/>
                <a:gd name="T79" fmla="*/ 107 h 230"/>
                <a:gd name="T80" fmla="*/ 24 w 180"/>
                <a:gd name="T81" fmla="*/ 83 h 230"/>
                <a:gd name="T82" fmla="*/ 32 w 180"/>
                <a:gd name="T83" fmla="*/ 61 h 230"/>
                <a:gd name="T84" fmla="*/ 36 w 180"/>
                <a:gd name="T85" fmla="*/ 39 h 230"/>
                <a:gd name="T86" fmla="*/ 39 w 180"/>
                <a:gd name="T87" fmla="*/ 35 h 230"/>
                <a:gd name="T88" fmla="*/ 42 w 180"/>
                <a:gd name="T89" fmla="*/ 32 h 230"/>
                <a:gd name="T90" fmla="*/ 45 w 180"/>
                <a:gd name="T91" fmla="*/ 28 h 230"/>
                <a:gd name="T92" fmla="*/ 48 w 180"/>
                <a:gd name="T93" fmla="*/ 25 h 230"/>
                <a:gd name="T94" fmla="*/ 49 w 180"/>
                <a:gd name="T95" fmla="*/ 21 h 230"/>
                <a:gd name="T96" fmla="*/ 50 w 180"/>
                <a:gd name="T97" fmla="*/ 17 h 230"/>
                <a:gd name="T98" fmla="*/ 52 w 180"/>
                <a:gd name="T99" fmla="*/ 13 h 230"/>
                <a:gd name="T100" fmla="*/ 52 w 180"/>
                <a:gd name="T101" fmla="*/ 9 h 230"/>
                <a:gd name="T102" fmla="*/ 63 w 180"/>
                <a:gd name="T103" fmla="*/ 10 h 230"/>
                <a:gd name="T104" fmla="*/ 74 w 180"/>
                <a:gd name="T105" fmla="*/ 9 h 230"/>
                <a:gd name="T106" fmla="*/ 86 w 180"/>
                <a:gd name="T107" fmla="*/ 6 h 230"/>
                <a:gd name="T108" fmla="*/ 97 w 180"/>
                <a:gd name="T109" fmla="*/ 3 h 230"/>
                <a:gd name="T110" fmla="*/ 109 w 180"/>
                <a:gd name="T111" fmla="*/ 0 h 230"/>
                <a:gd name="T112" fmla="*/ 119 w 180"/>
                <a:gd name="T113" fmla="*/ 0 h 230"/>
                <a:gd name="T114" fmla="*/ 125 w 180"/>
                <a:gd name="T115" fmla="*/ 2 h 230"/>
                <a:gd name="T116" fmla="*/ 130 w 180"/>
                <a:gd name="T117" fmla="*/ 3 h 230"/>
                <a:gd name="T118" fmla="*/ 136 w 180"/>
                <a:gd name="T119" fmla="*/ 6 h 230"/>
                <a:gd name="T120" fmla="*/ 142 w 180"/>
                <a:gd name="T121" fmla="*/ 9 h 230"/>
                <a:gd name="T122" fmla="*/ 167 w 180"/>
                <a:gd name="T123" fmla="*/ 16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0" h="230">
                  <a:moveTo>
                    <a:pt x="167" y="16"/>
                  </a:moveTo>
                  <a:lnTo>
                    <a:pt x="171" y="23"/>
                  </a:lnTo>
                  <a:lnTo>
                    <a:pt x="175" y="30"/>
                  </a:lnTo>
                  <a:lnTo>
                    <a:pt x="177" y="38"/>
                  </a:lnTo>
                  <a:lnTo>
                    <a:pt x="180" y="45"/>
                  </a:lnTo>
                  <a:lnTo>
                    <a:pt x="180" y="62"/>
                  </a:lnTo>
                  <a:lnTo>
                    <a:pt x="178" y="77"/>
                  </a:lnTo>
                  <a:lnTo>
                    <a:pt x="175" y="94"/>
                  </a:lnTo>
                  <a:lnTo>
                    <a:pt x="173" y="110"/>
                  </a:lnTo>
                  <a:lnTo>
                    <a:pt x="168" y="126"/>
                  </a:lnTo>
                  <a:lnTo>
                    <a:pt x="165" y="140"/>
                  </a:lnTo>
                  <a:lnTo>
                    <a:pt x="165" y="155"/>
                  </a:lnTo>
                  <a:lnTo>
                    <a:pt x="163" y="166"/>
                  </a:lnTo>
                  <a:lnTo>
                    <a:pt x="160" y="178"/>
                  </a:lnTo>
                  <a:lnTo>
                    <a:pt x="154" y="190"/>
                  </a:lnTo>
                  <a:lnTo>
                    <a:pt x="147" y="201"/>
                  </a:lnTo>
                  <a:lnTo>
                    <a:pt x="140" y="211"/>
                  </a:lnTo>
                  <a:lnTo>
                    <a:pt x="130" y="220"/>
                  </a:lnTo>
                  <a:lnTo>
                    <a:pt x="121" y="229"/>
                  </a:lnTo>
                  <a:lnTo>
                    <a:pt x="115" y="226"/>
                  </a:lnTo>
                  <a:lnTo>
                    <a:pt x="109" y="226"/>
                  </a:lnTo>
                  <a:lnTo>
                    <a:pt x="102" y="225"/>
                  </a:lnTo>
                  <a:lnTo>
                    <a:pt x="97" y="226"/>
                  </a:lnTo>
                  <a:lnTo>
                    <a:pt x="84" y="227"/>
                  </a:lnTo>
                  <a:lnTo>
                    <a:pt x="70" y="229"/>
                  </a:lnTo>
                  <a:lnTo>
                    <a:pt x="57" y="230"/>
                  </a:lnTo>
                  <a:lnTo>
                    <a:pt x="45" y="230"/>
                  </a:lnTo>
                  <a:lnTo>
                    <a:pt x="39" y="229"/>
                  </a:lnTo>
                  <a:lnTo>
                    <a:pt x="34" y="226"/>
                  </a:lnTo>
                  <a:lnTo>
                    <a:pt x="28" y="223"/>
                  </a:lnTo>
                  <a:lnTo>
                    <a:pt x="22" y="218"/>
                  </a:lnTo>
                  <a:lnTo>
                    <a:pt x="14" y="208"/>
                  </a:lnTo>
                  <a:lnTo>
                    <a:pt x="7" y="197"/>
                  </a:lnTo>
                  <a:lnTo>
                    <a:pt x="3" y="185"/>
                  </a:lnTo>
                  <a:lnTo>
                    <a:pt x="1" y="174"/>
                  </a:lnTo>
                  <a:lnTo>
                    <a:pt x="0" y="163"/>
                  </a:lnTo>
                  <a:lnTo>
                    <a:pt x="1" y="152"/>
                  </a:lnTo>
                  <a:lnTo>
                    <a:pt x="4" y="140"/>
                  </a:lnTo>
                  <a:lnTo>
                    <a:pt x="7" y="129"/>
                  </a:lnTo>
                  <a:lnTo>
                    <a:pt x="15" y="107"/>
                  </a:lnTo>
                  <a:lnTo>
                    <a:pt x="24" y="83"/>
                  </a:lnTo>
                  <a:lnTo>
                    <a:pt x="32" y="61"/>
                  </a:lnTo>
                  <a:lnTo>
                    <a:pt x="36" y="39"/>
                  </a:lnTo>
                  <a:lnTo>
                    <a:pt x="39" y="35"/>
                  </a:lnTo>
                  <a:lnTo>
                    <a:pt x="42" y="32"/>
                  </a:lnTo>
                  <a:lnTo>
                    <a:pt x="45" y="28"/>
                  </a:lnTo>
                  <a:lnTo>
                    <a:pt x="48" y="25"/>
                  </a:lnTo>
                  <a:lnTo>
                    <a:pt x="49" y="21"/>
                  </a:lnTo>
                  <a:lnTo>
                    <a:pt x="50" y="17"/>
                  </a:lnTo>
                  <a:lnTo>
                    <a:pt x="52" y="13"/>
                  </a:lnTo>
                  <a:lnTo>
                    <a:pt x="52" y="9"/>
                  </a:lnTo>
                  <a:lnTo>
                    <a:pt x="63" y="10"/>
                  </a:lnTo>
                  <a:lnTo>
                    <a:pt x="74" y="9"/>
                  </a:lnTo>
                  <a:lnTo>
                    <a:pt x="86" y="6"/>
                  </a:lnTo>
                  <a:lnTo>
                    <a:pt x="97" y="3"/>
                  </a:lnTo>
                  <a:lnTo>
                    <a:pt x="109" y="0"/>
                  </a:lnTo>
                  <a:lnTo>
                    <a:pt x="119" y="0"/>
                  </a:lnTo>
                  <a:lnTo>
                    <a:pt x="125" y="2"/>
                  </a:lnTo>
                  <a:lnTo>
                    <a:pt x="130" y="3"/>
                  </a:lnTo>
                  <a:lnTo>
                    <a:pt x="136" y="6"/>
                  </a:lnTo>
                  <a:lnTo>
                    <a:pt x="142" y="9"/>
                  </a:lnTo>
                  <a:lnTo>
                    <a:pt x="167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6" name="Freeform 114"/>
            <p:cNvSpPr>
              <a:spLocks/>
            </p:cNvSpPr>
            <p:nvPr/>
          </p:nvSpPr>
          <p:spPr bwMode="auto">
            <a:xfrm>
              <a:off x="2775" y="2843"/>
              <a:ext cx="60" cy="83"/>
            </a:xfrm>
            <a:custGeom>
              <a:avLst/>
              <a:gdLst>
                <a:gd name="T0" fmla="*/ 136 w 136"/>
                <a:gd name="T1" fmla="*/ 11 h 195"/>
                <a:gd name="T2" fmla="*/ 135 w 136"/>
                <a:gd name="T3" fmla="*/ 24 h 195"/>
                <a:gd name="T4" fmla="*/ 135 w 136"/>
                <a:gd name="T5" fmla="*/ 38 h 195"/>
                <a:gd name="T6" fmla="*/ 135 w 136"/>
                <a:gd name="T7" fmla="*/ 52 h 195"/>
                <a:gd name="T8" fmla="*/ 134 w 136"/>
                <a:gd name="T9" fmla="*/ 66 h 195"/>
                <a:gd name="T10" fmla="*/ 134 w 136"/>
                <a:gd name="T11" fmla="*/ 79 h 195"/>
                <a:gd name="T12" fmla="*/ 131 w 136"/>
                <a:gd name="T13" fmla="*/ 93 h 195"/>
                <a:gd name="T14" fmla="*/ 127 w 136"/>
                <a:gd name="T15" fmla="*/ 105 h 195"/>
                <a:gd name="T16" fmla="*/ 122 w 136"/>
                <a:gd name="T17" fmla="*/ 118 h 195"/>
                <a:gd name="T18" fmla="*/ 122 w 136"/>
                <a:gd name="T19" fmla="*/ 128 h 195"/>
                <a:gd name="T20" fmla="*/ 121 w 136"/>
                <a:gd name="T21" fmla="*/ 138 h 195"/>
                <a:gd name="T22" fmla="*/ 118 w 136"/>
                <a:gd name="T23" fmla="*/ 147 h 195"/>
                <a:gd name="T24" fmla="*/ 114 w 136"/>
                <a:gd name="T25" fmla="*/ 156 h 195"/>
                <a:gd name="T26" fmla="*/ 108 w 136"/>
                <a:gd name="T27" fmla="*/ 166 h 195"/>
                <a:gd name="T28" fmla="*/ 103 w 136"/>
                <a:gd name="T29" fmla="*/ 174 h 195"/>
                <a:gd name="T30" fmla="*/ 97 w 136"/>
                <a:gd name="T31" fmla="*/ 182 h 195"/>
                <a:gd name="T32" fmla="*/ 90 w 136"/>
                <a:gd name="T33" fmla="*/ 191 h 195"/>
                <a:gd name="T34" fmla="*/ 82 w 136"/>
                <a:gd name="T35" fmla="*/ 192 h 195"/>
                <a:gd name="T36" fmla="*/ 73 w 136"/>
                <a:gd name="T37" fmla="*/ 194 h 195"/>
                <a:gd name="T38" fmla="*/ 64 w 136"/>
                <a:gd name="T39" fmla="*/ 195 h 195"/>
                <a:gd name="T40" fmla="*/ 55 w 136"/>
                <a:gd name="T41" fmla="*/ 195 h 195"/>
                <a:gd name="T42" fmla="*/ 45 w 136"/>
                <a:gd name="T43" fmla="*/ 195 h 195"/>
                <a:gd name="T44" fmla="*/ 37 w 136"/>
                <a:gd name="T45" fmla="*/ 194 h 195"/>
                <a:gd name="T46" fmla="*/ 28 w 136"/>
                <a:gd name="T47" fmla="*/ 194 h 195"/>
                <a:gd name="T48" fmla="*/ 19 w 136"/>
                <a:gd name="T49" fmla="*/ 192 h 195"/>
                <a:gd name="T50" fmla="*/ 13 w 136"/>
                <a:gd name="T51" fmla="*/ 185 h 195"/>
                <a:gd name="T52" fmla="*/ 9 w 136"/>
                <a:gd name="T53" fmla="*/ 180 h 195"/>
                <a:gd name="T54" fmla="*/ 5 w 136"/>
                <a:gd name="T55" fmla="*/ 173 h 195"/>
                <a:gd name="T56" fmla="*/ 2 w 136"/>
                <a:gd name="T57" fmla="*/ 164 h 195"/>
                <a:gd name="T58" fmla="*/ 0 w 136"/>
                <a:gd name="T59" fmla="*/ 157 h 195"/>
                <a:gd name="T60" fmla="*/ 0 w 136"/>
                <a:gd name="T61" fmla="*/ 149 h 195"/>
                <a:gd name="T62" fmla="*/ 0 w 136"/>
                <a:gd name="T63" fmla="*/ 142 h 195"/>
                <a:gd name="T64" fmla="*/ 0 w 136"/>
                <a:gd name="T65" fmla="*/ 133 h 195"/>
                <a:gd name="T66" fmla="*/ 3 w 136"/>
                <a:gd name="T67" fmla="*/ 116 h 195"/>
                <a:gd name="T68" fmla="*/ 7 w 136"/>
                <a:gd name="T69" fmla="*/ 100 h 195"/>
                <a:gd name="T70" fmla="*/ 12 w 136"/>
                <a:gd name="T71" fmla="*/ 84 h 195"/>
                <a:gd name="T72" fmla="*/ 14 w 136"/>
                <a:gd name="T73" fmla="*/ 69 h 195"/>
                <a:gd name="T74" fmla="*/ 26 w 136"/>
                <a:gd name="T75" fmla="*/ 53 h 195"/>
                <a:gd name="T76" fmla="*/ 37 w 136"/>
                <a:gd name="T77" fmla="*/ 39 h 195"/>
                <a:gd name="T78" fmla="*/ 51 w 136"/>
                <a:gd name="T79" fmla="*/ 25 h 195"/>
                <a:gd name="T80" fmla="*/ 65 w 136"/>
                <a:gd name="T81" fmla="*/ 13 h 195"/>
                <a:gd name="T82" fmla="*/ 73 w 136"/>
                <a:gd name="T83" fmla="*/ 8 h 195"/>
                <a:gd name="T84" fmla="*/ 82 w 136"/>
                <a:gd name="T85" fmla="*/ 4 h 195"/>
                <a:gd name="T86" fmla="*/ 90 w 136"/>
                <a:gd name="T87" fmla="*/ 1 h 195"/>
                <a:gd name="T88" fmla="*/ 100 w 136"/>
                <a:gd name="T89" fmla="*/ 0 h 195"/>
                <a:gd name="T90" fmla="*/ 108 w 136"/>
                <a:gd name="T91" fmla="*/ 0 h 195"/>
                <a:gd name="T92" fmla="*/ 118 w 136"/>
                <a:gd name="T93" fmla="*/ 3 h 195"/>
                <a:gd name="T94" fmla="*/ 127 w 136"/>
                <a:gd name="T95" fmla="*/ 6 h 195"/>
                <a:gd name="T96" fmla="*/ 136 w 136"/>
                <a:gd name="T97" fmla="*/ 1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6" h="195">
                  <a:moveTo>
                    <a:pt x="136" y="11"/>
                  </a:moveTo>
                  <a:lnTo>
                    <a:pt x="135" y="24"/>
                  </a:lnTo>
                  <a:lnTo>
                    <a:pt x="135" y="38"/>
                  </a:lnTo>
                  <a:lnTo>
                    <a:pt x="135" y="52"/>
                  </a:lnTo>
                  <a:lnTo>
                    <a:pt x="134" y="66"/>
                  </a:lnTo>
                  <a:lnTo>
                    <a:pt x="134" y="79"/>
                  </a:lnTo>
                  <a:lnTo>
                    <a:pt x="131" y="93"/>
                  </a:lnTo>
                  <a:lnTo>
                    <a:pt x="127" y="105"/>
                  </a:lnTo>
                  <a:lnTo>
                    <a:pt x="122" y="118"/>
                  </a:lnTo>
                  <a:lnTo>
                    <a:pt x="122" y="128"/>
                  </a:lnTo>
                  <a:lnTo>
                    <a:pt x="121" y="138"/>
                  </a:lnTo>
                  <a:lnTo>
                    <a:pt x="118" y="147"/>
                  </a:lnTo>
                  <a:lnTo>
                    <a:pt x="114" y="156"/>
                  </a:lnTo>
                  <a:lnTo>
                    <a:pt x="108" y="166"/>
                  </a:lnTo>
                  <a:lnTo>
                    <a:pt x="103" y="174"/>
                  </a:lnTo>
                  <a:lnTo>
                    <a:pt x="97" y="182"/>
                  </a:lnTo>
                  <a:lnTo>
                    <a:pt x="90" y="191"/>
                  </a:lnTo>
                  <a:lnTo>
                    <a:pt x="82" y="192"/>
                  </a:lnTo>
                  <a:lnTo>
                    <a:pt x="73" y="194"/>
                  </a:lnTo>
                  <a:lnTo>
                    <a:pt x="64" y="195"/>
                  </a:lnTo>
                  <a:lnTo>
                    <a:pt x="55" y="195"/>
                  </a:lnTo>
                  <a:lnTo>
                    <a:pt x="45" y="195"/>
                  </a:lnTo>
                  <a:lnTo>
                    <a:pt x="37" y="194"/>
                  </a:lnTo>
                  <a:lnTo>
                    <a:pt x="28" y="194"/>
                  </a:lnTo>
                  <a:lnTo>
                    <a:pt x="19" y="192"/>
                  </a:lnTo>
                  <a:lnTo>
                    <a:pt x="13" y="185"/>
                  </a:lnTo>
                  <a:lnTo>
                    <a:pt x="9" y="180"/>
                  </a:lnTo>
                  <a:lnTo>
                    <a:pt x="5" y="173"/>
                  </a:lnTo>
                  <a:lnTo>
                    <a:pt x="2" y="164"/>
                  </a:lnTo>
                  <a:lnTo>
                    <a:pt x="0" y="157"/>
                  </a:lnTo>
                  <a:lnTo>
                    <a:pt x="0" y="149"/>
                  </a:lnTo>
                  <a:lnTo>
                    <a:pt x="0" y="142"/>
                  </a:lnTo>
                  <a:lnTo>
                    <a:pt x="0" y="133"/>
                  </a:lnTo>
                  <a:lnTo>
                    <a:pt x="3" y="116"/>
                  </a:lnTo>
                  <a:lnTo>
                    <a:pt x="7" y="100"/>
                  </a:lnTo>
                  <a:lnTo>
                    <a:pt x="12" y="84"/>
                  </a:lnTo>
                  <a:lnTo>
                    <a:pt x="14" y="69"/>
                  </a:lnTo>
                  <a:lnTo>
                    <a:pt x="26" y="53"/>
                  </a:lnTo>
                  <a:lnTo>
                    <a:pt x="37" y="39"/>
                  </a:lnTo>
                  <a:lnTo>
                    <a:pt x="51" y="25"/>
                  </a:lnTo>
                  <a:lnTo>
                    <a:pt x="65" y="13"/>
                  </a:lnTo>
                  <a:lnTo>
                    <a:pt x="73" y="8"/>
                  </a:lnTo>
                  <a:lnTo>
                    <a:pt x="82" y="4"/>
                  </a:lnTo>
                  <a:lnTo>
                    <a:pt x="90" y="1"/>
                  </a:lnTo>
                  <a:lnTo>
                    <a:pt x="100" y="0"/>
                  </a:lnTo>
                  <a:lnTo>
                    <a:pt x="108" y="0"/>
                  </a:lnTo>
                  <a:lnTo>
                    <a:pt x="118" y="3"/>
                  </a:lnTo>
                  <a:lnTo>
                    <a:pt x="127" y="6"/>
                  </a:lnTo>
                  <a:lnTo>
                    <a:pt x="136" y="11"/>
                  </a:lnTo>
                  <a:close/>
                </a:path>
              </a:pathLst>
            </a:custGeom>
            <a:solidFill>
              <a:srgbClr val="19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7" name="Freeform 115"/>
            <p:cNvSpPr>
              <a:spLocks/>
            </p:cNvSpPr>
            <p:nvPr/>
          </p:nvSpPr>
          <p:spPr bwMode="auto">
            <a:xfrm>
              <a:off x="2537" y="2850"/>
              <a:ext cx="352" cy="395"/>
            </a:xfrm>
            <a:custGeom>
              <a:avLst/>
              <a:gdLst>
                <a:gd name="T0" fmla="*/ 212 w 800"/>
                <a:gd name="T1" fmla="*/ 190 h 936"/>
                <a:gd name="T2" fmla="*/ 190 w 800"/>
                <a:gd name="T3" fmla="*/ 232 h 936"/>
                <a:gd name="T4" fmla="*/ 230 w 800"/>
                <a:gd name="T5" fmla="*/ 247 h 936"/>
                <a:gd name="T6" fmla="*/ 277 w 800"/>
                <a:gd name="T7" fmla="*/ 326 h 936"/>
                <a:gd name="T8" fmla="*/ 361 w 800"/>
                <a:gd name="T9" fmla="*/ 423 h 936"/>
                <a:gd name="T10" fmla="*/ 452 w 800"/>
                <a:gd name="T11" fmla="*/ 434 h 936"/>
                <a:gd name="T12" fmla="*/ 514 w 800"/>
                <a:gd name="T13" fmla="*/ 444 h 936"/>
                <a:gd name="T14" fmla="*/ 602 w 800"/>
                <a:gd name="T15" fmla="*/ 461 h 936"/>
                <a:gd name="T16" fmla="*/ 689 w 800"/>
                <a:gd name="T17" fmla="*/ 448 h 936"/>
                <a:gd name="T18" fmla="*/ 776 w 800"/>
                <a:gd name="T19" fmla="*/ 466 h 936"/>
                <a:gd name="T20" fmla="*/ 765 w 800"/>
                <a:gd name="T21" fmla="*/ 501 h 936"/>
                <a:gd name="T22" fmla="*/ 653 w 800"/>
                <a:gd name="T23" fmla="*/ 492 h 936"/>
                <a:gd name="T24" fmla="*/ 633 w 800"/>
                <a:gd name="T25" fmla="*/ 538 h 936"/>
                <a:gd name="T26" fmla="*/ 657 w 800"/>
                <a:gd name="T27" fmla="*/ 576 h 936"/>
                <a:gd name="T28" fmla="*/ 730 w 800"/>
                <a:gd name="T29" fmla="*/ 579 h 936"/>
                <a:gd name="T30" fmla="*/ 606 w 800"/>
                <a:gd name="T31" fmla="*/ 579 h 936"/>
                <a:gd name="T32" fmla="*/ 540 w 800"/>
                <a:gd name="T33" fmla="*/ 573 h 936"/>
                <a:gd name="T34" fmla="*/ 445 w 800"/>
                <a:gd name="T35" fmla="*/ 556 h 936"/>
                <a:gd name="T36" fmla="*/ 473 w 800"/>
                <a:gd name="T37" fmla="*/ 573 h 936"/>
                <a:gd name="T38" fmla="*/ 559 w 800"/>
                <a:gd name="T39" fmla="*/ 614 h 936"/>
                <a:gd name="T40" fmla="*/ 588 w 800"/>
                <a:gd name="T41" fmla="*/ 605 h 936"/>
                <a:gd name="T42" fmla="*/ 629 w 800"/>
                <a:gd name="T43" fmla="*/ 598 h 936"/>
                <a:gd name="T44" fmla="*/ 716 w 800"/>
                <a:gd name="T45" fmla="*/ 608 h 936"/>
                <a:gd name="T46" fmla="*/ 700 w 800"/>
                <a:gd name="T47" fmla="*/ 632 h 936"/>
                <a:gd name="T48" fmla="*/ 636 w 800"/>
                <a:gd name="T49" fmla="*/ 635 h 936"/>
                <a:gd name="T50" fmla="*/ 604 w 800"/>
                <a:gd name="T51" fmla="*/ 667 h 936"/>
                <a:gd name="T52" fmla="*/ 567 w 800"/>
                <a:gd name="T53" fmla="*/ 698 h 936"/>
                <a:gd name="T54" fmla="*/ 500 w 800"/>
                <a:gd name="T55" fmla="*/ 673 h 936"/>
                <a:gd name="T56" fmla="*/ 441 w 800"/>
                <a:gd name="T57" fmla="*/ 652 h 936"/>
                <a:gd name="T58" fmla="*/ 401 w 800"/>
                <a:gd name="T59" fmla="*/ 660 h 936"/>
                <a:gd name="T60" fmla="*/ 445 w 800"/>
                <a:gd name="T61" fmla="*/ 670 h 936"/>
                <a:gd name="T62" fmla="*/ 467 w 800"/>
                <a:gd name="T63" fmla="*/ 685 h 936"/>
                <a:gd name="T64" fmla="*/ 545 w 800"/>
                <a:gd name="T65" fmla="*/ 709 h 936"/>
                <a:gd name="T66" fmla="*/ 626 w 800"/>
                <a:gd name="T67" fmla="*/ 730 h 936"/>
                <a:gd name="T68" fmla="*/ 665 w 800"/>
                <a:gd name="T69" fmla="*/ 734 h 936"/>
                <a:gd name="T70" fmla="*/ 667 w 800"/>
                <a:gd name="T71" fmla="*/ 760 h 936"/>
                <a:gd name="T72" fmla="*/ 604 w 800"/>
                <a:gd name="T73" fmla="*/ 747 h 936"/>
                <a:gd name="T74" fmla="*/ 553 w 800"/>
                <a:gd name="T75" fmla="*/ 750 h 936"/>
                <a:gd name="T76" fmla="*/ 535 w 800"/>
                <a:gd name="T77" fmla="*/ 776 h 936"/>
                <a:gd name="T78" fmla="*/ 494 w 800"/>
                <a:gd name="T79" fmla="*/ 783 h 936"/>
                <a:gd name="T80" fmla="*/ 389 w 800"/>
                <a:gd name="T81" fmla="*/ 740 h 936"/>
                <a:gd name="T82" fmla="*/ 314 w 800"/>
                <a:gd name="T83" fmla="*/ 710 h 936"/>
                <a:gd name="T84" fmla="*/ 261 w 800"/>
                <a:gd name="T85" fmla="*/ 802 h 936"/>
                <a:gd name="T86" fmla="*/ 160 w 800"/>
                <a:gd name="T87" fmla="*/ 936 h 936"/>
                <a:gd name="T88" fmla="*/ 133 w 800"/>
                <a:gd name="T89" fmla="*/ 904 h 936"/>
                <a:gd name="T90" fmla="*/ 45 w 800"/>
                <a:gd name="T91" fmla="*/ 732 h 936"/>
                <a:gd name="T92" fmla="*/ 32 w 800"/>
                <a:gd name="T93" fmla="*/ 695 h 936"/>
                <a:gd name="T94" fmla="*/ 7 w 800"/>
                <a:gd name="T95" fmla="*/ 628 h 936"/>
                <a:gd name="T96" fmla="*/ 2 w 800"/>
                <a:gd name="T97" fmla="*/ 600 h 936"/>
                <a:gd name="T98" fmla="*/ 7 w 800"/>
                <a:gd name="T99" fmla="*/ 579 h 936"/>
                <a:gd name="T100" fmla="*/ 79 w 800"/>
                <a:gd name="T101" fmla="*/ 496 h 936"/>
                <a:gd name="T102" fmla="*/ 114 w 800"/>
                <a:gd name="T103" fmla="*/ 395 h 936"/>
                <a:gd name="T104" fmla="*/ 131 w 800"/>
                <a:gd name="T105" fmla="*/ 365 h 936"/>
                <a:gd name="T106" fmla="*/ 82 w 800"/>
                <a:gd name="T107" fmla="*/ 288 h 936"/>
                <a:gd name="T108" fmla="*/ 44 w 800"/>
                <a:gd name="T109" fmla="*/ 210 h 936"/>
                <a:gd name="T110" fmla="*/ 14 w 800"/>
                <a:gd name="T111" fmla="*/ 96 h 936"/>
                <a:gd name="T112" fmla="*/ 30 w 800"/>
                <a:gd name="T113" fmla="*/ 51 h 936"/>
                <a:gd name="T114" fmla="*/ 93 w 800"/>
                <a:gd name="T115" fmla="*/ 7 h 936"/>
                <a:gd name="T116" fmla="*/ 163 w 800"/>
                <a:gd name="T117" fmla="*/ 29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0" h="936">
                  <a:moveTo>
                    <a:pt x="197" y="75"/>
                  </a:moveTo>
                  <a:lnTo>
                    <a:pt x="202" y="92"/>
                  </a:lnTo>
                  <a:lnTo>
                    <a:pt x="205" y="107"/>
                  </a:lnTo>
                  <a:lnTo>
                    <a:pt x="209" y="124"/>
                  </a:lnTo>
                  <a:lnTo>
                    <a:pt x="211" y="139"/>
                  </a:lnTo>
                  <a:lnTo>
                    <a:pt x="212" y="156"/>
                  </a:lnTo>
                  <a:lnTo>
                    <a:pt x="212" y="173"/>
                  </a:lnTo>
                  <a:lnTo>
                    <a:pt x="212" y="190"/>
                  </a:lnTo>
                  <a:lnTo>
                    <a:pt x="209" y="207"/>
                  </a:lnTo>
                  <a:lnTo>
                    <a:pt x="208" y="211"/>
                  </a:lnTo>
                  <a:lnTo>
                    <a:pt x="205" y="214"/>
                  </a:lnTo>
                  <a:lnTo>
                    <a:pt x="201" y="218"/>
                  </a:lnTo>
                  <a:lnTo>
                    <a:pt x="198" y="221"/>
                  </a:lnTo>
                  <a:lnTo>
                    <a:pt x="194" y="225"/>
                  </a:lnTo>
                  <a:lnTo>
                    <a:pt x="191" y="228"/>
                  </a:lnTo>
                  <a:lnTo>
                    <a:pt x="190" y="232"/>
                  </a:lnTo>
                  <a:lnTo>
                    <a:pt x="188" y="236"/>
                  </a:lnTo>
                  <a:lnTo>
                    <a:pt x="194" y="242"/>
                  </a:lnTo>
                  <a:lnTo>
                    <a:pt x="199" y="243"/>
                  </a:lnTo>
                  <a:lnTo>
                    <a:pt x="205" y="243"/>
                  </a:lnTo>
                  <a:lnTo>
                    <a:pt x="212" y="243"/>
                  </a:lnTo>
                  <a:lnTo>
                    <a:pt x="218" y="243"/>
                  </a:lnTo>
                  <a:lnTo>
                    <a:pt x="225" y="245"/>
                  </a:lnTo>
                  <a:lnTo>
                    <a:pt x="230" y="247"/>
                  </a:lnTo>
                  <a:lnTo>
                    <a:pt x="234" y="254"/>
                  </a:lnTo>
                  <a:lnTo>
                    <a:pt x="244" y="263"/>
                  </a:lnTo>
                  <a:lnTo>
                    <a:pt x="250" y="273"/>
                  </a:lnTo>
                  <a:lnTo>
                    <a:pt x="256" y="284"/>
                  </a:lnTo>
                  <a:lnTo>
                    <a:pt x="261" y="294"/>
                  </a:lnTo>
                  <a:lnTo>
                    <a:pt x="265" y="305"/>
                  </a:lnTo>
                  <a:lnTo>
                    <a:pt x="271" y="315"/>
                  </a:lnTo>
                  <a:lnTo>
                    <a:pt x="277" y="326"/>
                  </a:lnTo>
                  <a:lnTo>
                    <a:pt x="285" y="336"/>
                  </a:lnTo>
                  <a:lnTo>
                    <a:pt x="292" y="351"/>
                  </a:lnTo>
                  <a:lnTo>
                    <a:pt x="302" y="367"/>
                  </a:lnTo>
                  <a:lnTo>
                    <a:pt x="313" y="382"/>
                  </a:lnTo>
                  <a:lnTo>
                    <a:pt x="324" y="395"/>
                  </a:lnTo>
                  <a:lnTo>
                    <a:pt x="338" y="407"/>
                  </a:lnTo>
                  <a:lnTo>
                    <a:pt x="354" y="419"/>
                  </a:lnTo>
                  <a:lnTo>
                    <a:pt x="361" y="423"/>
                  </a:lnTo>
                  <a:lnTo>
                    <a:pt x="369" y="426"/>
                  </a:lnTo>
                  <a:lnTo>
                    <a:pt x="378" y="428"/>
                  </a:lnTo>
                  <a:lnTo>
                    <a:pt x="386" y="431"/>
                  </a:lnTo>
                  <a:lnTo>
                    <a:pt x="400" y="428"/>
                  </a:lnTo>
                  <a:lnTo>
                    <a:pt x="413" y="428"/>
                  </a:lnTo>
                  <a:lnTo>
                    <a:pt x="427" y="430"/>
                  </a:lnTo>
                  <a:lnTo>
                    <a:pt x="439" y="431"/>
                  </a:lnTo>
                  <a:lnTo>
                    <a:pt x="452" y="434"/>
                  </a:lnTo>
                  <a:lnTo>
                    <a:pt x="463" y="437"/>
                  </a:lnTo>
                  <a:lnTo>
                    <a:pt x="476" y="438"/>
                  </a:lnTo>
                  <a:lnTo>
                    <a:pt x="490" y="437"/>
                  </a:lnTo>
                  <a:lnTo>
                    <a:pt x="494" y="440"/>
                  </a:lnTo>
                  <a:lnTo>
                    <a:pt x="498" y="441"/>
                  </a:lnTo>
                  <a:lnTo>
                    <a:pt x="504" y="442"/>
                  </a:lnTo>
                  <a:lnTo>
                    <a:pt x="508" y="442"/>
                  </a:lnTo>
                  <a:lnTo>
                    <a:pt x="514" y="444"/>
                  </a:lnTo>
                  <a:lnTo>
                    <a:pt x="518" y="445"/>
                  </a:lnTo>
                  <a:lnTo>
                    <a:pt x="524" y="447"/>
                  </a:lnTo>
                  <a:lnTo>
                    <a:pt x="528" y="448"/>
                  </a:lnTo>
                  <a:lnTo>
                    <a:pt x="542" y="451"/>
                  </a:lnTo>
                  <a:lnTo>
                    <a:pt x="556" y="455"/>
                  </a:lnTo>
                  <a:lnTo>
                    <a:pt x="571" y="458"/>
                  </a:lnTo>
                  <a:lnTo>
                    <a:pt x="587" y="461"/>
                  </a:lnTo>
                  <a:lnTo>
                    <a:pt x="602" y="461"/>
                  </a:lnTo>
                  <a:lnTo>
                    <a:pt x="618" y="461"/>
                  </a:lnTo>
                  <a:lnTo>
                    <a:pt x="625" y="459"/>
                  </a:lnTo>
                  <a:lnTo>
                    <a:pt x="633" y="457"/>
                  </a:lnTo>
                  <a:lnTo>
                    <a:pt x="640" y="454"/>
                  </a:lnTo>
                  <a:lnTo>
                    <a:pt x="647" y="451"/>
                  </a:lnTo>
                  <a:lnTo>
                    <a:pt x="661" y="449"/>
                  </a:lnTo>
                  <a:lnTo>
                    <a:pt x="675" y="448"/>
                  </a:lnTo>
                  <a:lnTo>
                    <a:pt x="689" y="448"/>
                  </a:lnTo>
                  <a:lnTo>
                    <a:pt x="703" y="448"/>
                  </a:lnTo>
                  <a:lnTo>
                    <a:pt x="716" y="449"/>
                  </a:lnTo>
                  <a:lnTo>
                    <a:pt x="730" y="452"/>
                  </a:lnTo>
                  <a:lnTo>
                    <a:pt x="742" y="455"/>
                  </a:lnTo>
                  <a:lnTo>
                    <a:pt x="755" y="459"/>
                  </a:lnTo>
                  <a:lnTo>
                    <a:pt x="762" y="459"/>
                  </a:lnTo>
                  <a:lnTo>
                    <a:pt x="769" y="462"/>
                  </a:lnTo>
                  <a:lnTo>
                    <a:pt x="776" y="466"/>
                  </a:lnTo>
                  <a:lnTo>
                    <a:pt x="783" y="471"/>
                  </a:lnTo>
                  <a:lnTo>
                    <a:pt x="789" y="476"/>
                  </a:lnTo>
                  <a:lnTo>
                    <a:pt x="793" y="483"/>
                  </a:lnTo>
                  <a:lnTo>
                    <a:pt x="797" y="490"/>
                  </a:lnTo>
                  <a:lnTo>
                    <a:pt x="800" y="497"/>
                  </a:lnTo>
                  <a:lnTo>
                    <a:pt x="789" y="500"/>
                  </a:lnTo>
                  <a:lnTo>
                    <a:pt x="778" y="501"/>
                  </a:lnTo>
                  <a:lnTo>
                    <a:pt x="765" y="501"/>
                  </a:lnTo>
                  <a:lnTo>
                    <a:pt x="752" y="499"/>
                  </a:lnTo>
                  <a:lnTo>
                    <a:pt x="727" y="493"/>
                  </a:lnTo>
                  <a:lnTo>
                    <a:pt x="700" y="487"/>
                  </a:lnTo>
                  <a:lnTo>
                    <a:pt x="689" y="485"/>
                  </a:lnTo>
                  <a:lnTo>
                    <a:pt x="676" y="485"/>
                  </a:lnTo>
                  <a:lnTo>
                    <a:pt x="667" y="486"/>
                  </a:lnTo>
                  <a:lnTo>
                    <a:pt x="657" y="489"/>
                  </a:lnTo>
                  <a:lnTo>
                    <a:pt x="653" y="492"/>
                  </a:lnTo>
                  <a:lnTo>
                    <a:pt x="648" y="494"/>
                  </a:lnTo>
                  <a:lnTo>
                    <a:pt x="644" y="499"/>
                  </a:lnTo>
                  <a:lnTo>
                    <a:pt x="641" y="503"/>
                  </a:lnTo>
                  <a:lnTo>
                    <a:pt x="639" y="508"/>
                  </a:lnTo>
                  <a:lnTo>
                    <a:pt x="636" y="515"/>
                  </a:lnTo>
                  <a:lnTo>
                    <a:pt x="633" y="522"/>
                  </a:lnTo>
                  <a:lnTo>
                    <a:pt x="632" y="531"/>
                  </a:lnTo>
                  <a:lnTo>
                    <a:pt x="633" y="538"/>
                  </a:lnTo>
                  <a:lnTo>
                    <a:pt x="633" y="544"/>
                  </a:lnTo>
                  <a:lnTo>
                    <a:pt x="634" y="549"/>
                  </a:lnTo>
                  <a:lnTo>
                    <a:pt x="636" y="555"/>
                  </a:lnTo>
                  <a:lnTo>
                    <a:pt x="637" y="560"/>
                  </a:lnTo>
                  <a:lnTo>
                    <a:pt x="640" y="566"/>
                  </a:lnTo>
                  <a:lnTo>
                    <a:pt x="643" y="572"/>
                  </a:lnTo>
                  <a:lnTo>
                    <a:pt x="647" y="576"/>
                  </a:lnTo>
                  <a:lnTo>
                    <a:pt x="657" y="576"/>
                  </a:lnTo>
                  <a:lnTo>
                    <a:pt x="665" y="576"/>
                  </a:lnTo>
                  <a:lnTo>
                    <a:pt x="675" y="576"/>
                  </a:lnTo>
                  <a:lnTo>
                    <a:pt x="685" y="576"/>
                  </a:lnTo>
                  <a:lnTo>
                    <a:pt x="695" y="576"/>
                  </a:lnTo>
                  <a:lnTo>
                    <a:pt x="703" y="576"/>
                  </a:lnTo>
                  <a:lnTo>
                    <a:pt x="713" y="577"/>
                  </a:lnTo>
                  <a:lnTo>
                    <a:pt x="721" y="579"/>
                  </a:lnTo>
                  <a:lnTo>
                    <a:pt x="730" y="579"/>
                  </a:lnTo>
                  <a:lnTo>
                    <a:pt x="720" y="581"/>
                  </a:lnTo>
                  <a:lnTo>
                    <a:pt x="710" y="584"/>
                  </a:lnTo>
                  <a:lnTo>
                    <a:pt x="700" y="586"/>
                  </a:lnTo>
                  <a:lnTo>
                    <a:pt x="689" y="587"/>
                  </a:lnTo>
                  <a:lnTo>
                    <a:pt x="668" y="587"/>
                  </a:lnTo>
                  <a:lnTo>
                    <a:pt x="648" y="584"/>
                  </a:lnTo>
                  <a:lnTo>
                    <a:pt x="627" y="581"/>
                  </a:lnTo>
                  <a:lnTo>
                    <a:pt x="606" y="579"/>
                  </a:lnTo>
                  <a:lnTo>
                    <a:pt x="587" y="574"/>
                  </a:lnTo>
                  <a:lnTo>
                    <a:pt x="568" y="572"/>
                  </a:lnTo>
                  <a:lnTo>
                    <a:pt x="564" y="574"/>
                  </a:lnTo>
                  <a:lnTo>
                    <a:pt x="559" y="576"/>
                  </a:lnTo>
                  <a:lnTo>
                    <a:pt x="554" y="576"/>
                  </a:lnTo>
                  <a:lnTo>
                    <a:pt x="550" y="574"/>
                  </a:lnTo>
                  <a:lnTo>
                    <a:pt x="545" y="574"/>
                  </a:lnTo>
                  <a:lnTo>
                    <a:pt x="540" y="573"/>
                  </a:lnTo>
                  <a:lnTo>
                    <a:pt x="536" y="574"/>
                  </a:lnTo>
                  <a:lnTo>
                    <a:pt x="532" y="576"/>
                  </a:lnTo>
                  <a:lnTo>
                    <a:pt x="518" y="567"/>
                  </a:lnTo>
                  <a:lnTo>
                    <a:pt x="505" y="562"/>
                  </a:lnTo>
                  <a:lnTo>
                    <a:pt x="490" y="558"/>
                  </a:lnTo>
                  <a:lnTo>
                    <a:pt x="474" y="555"/>
                  </a:lnTo>
                  <a:lnTo>
                    <a:pt x="460" y="555"/>
                  </a:lnTo>
                  <a:lnTo>
                    <a:pt x="445" y="556"/>
                  </a:lnTo>
                  <a:lnTo>
                    <a:pt x="430" y="559"/>
                  </a:lnTo>
                  <a:lnTo>
                    <a:pt x="414" y="563"/>
                  </a:lnTo>
                  <a:lnTo>
                    <a:pt x="423" y="572"/>
                  </a:lnTo>
                  <a:lnTo>
                    <a:pt x="431" y="570"/>
                  </a:lnTo>
                  <a:lnTo>
                    <a:pt x="439" y="569"/>
                  </a:lnTo>
                  <a:lnTo>
                    <a:pt x="448" y="569"/>
                  </a:lnTo>
                  <a:lnTo>
                    <a:pt x="456" y="570"/>
                  </a:lnTo>
                  <a:lnTo>
                    <a:pt x="473" y="573"/>
                  </a:lnTo>
                  <a:lnTo>
                    <a:pt x="488" y="579"/>
                  </a:lnTo>
                  <a:lnTo>
                    <a:pt x="504" y="587"/>
                  </a:lnTo>
                  <a:lnTo>
                    <a:pt x="518" y="594"/>
                  </a:lnTo>
                  <a:lnTo>
                    <a:pt x="532" y="601"/>
                  </a:lnTo>
                  <a:lnTo>
                    <a:pt x="546" y="608"/>
                  </a:lnTo>
                  <a:lnTo>
                    <a:pt x="552" y="609"/>
                  </a:lnTo>
                  <a:lnTo>
                    <a:pt x="556" y="612"/>
                  </a:lnTo>
                  <a:lnTo>
                    <a:pt x="559" y="614"/>
                  </a:lnTo>
                  <a:lnTo>
                    <a:pt x="563" y="616"/>
                  </a:lnTo>
                  <a:lnTo>
                    <a:pt x="567" y="618"/>
                  </a:lnTo>
                  <a:lnTo>
                    <a:pt x="571" y="619"/>
                  </a:lnTo>
                  <a:lnTo>
                    <a:pt x="575" y="619"/>
                  </a:lnTo>
                  <a:lnTo>
                    <a:pt x="581" y="619"/>
                  </a:lnTo>
                  <a:lnTo>
                    <a:pt x="581" y="614"/>
                  </a:lnTo>
                  <a:lnTo>
                    <a:pt x="584" y="609"/>
                  </a:lnTo>
                  <a:lnTo>
                    <a:pt x="588" y="605"/>
                  </a:lnTo>
                  <a:lnTo>
                    <a:pt x="592" y="604"/>
                  </a:lnTo>
                  <a:lnTo>
                    <a:pt x="598" y="602"/>
                  </a:lnTo>
                  <a:lnTo>
                    <a:pt x="602" y="601"/>
                  </a:lnTo>
                  <a:lnTo>
                    <a:pt x="608" y="601"/>
                  </a:lnTo>
                  <a:lnTo>
                    <a:pt x="613" y="600"/>
                  </a:lnTo>
                  <a:lnTo>
                    <a:pt x="619" y="598"/>
                  </a:lnTo>
                  <a:lnTo>
                    <a:pt x="625" y="597"/>
                  </a:lnTo>
                  <a:lnTo>
                    <a:pt x="629" y="598"/>
                  </a:lnTo>
                  <a:lnTo>
                    <a:pt x="634" y="600"/>
                  </a:lnTo>
                  <a:lnTo>
                    <a:pt x="640" y="601"/>
                  </a:lnTo>
                  <a:lnTo>
                    <a:pt x="644" y="602"/>
                  </a:lnTo>
                  <a:lnTo>
                    <a:pt x="650" y="605"/>
                  </a:lnTo>
                  <a:lnTo>
                    <a:pt x="655" y="605"/>
                  </a:lnTo>
                  <a:lnTo>
                    <a:pt x="710" y="601"/>
                  </a:lnTo>
                  <a:lnTo>
                    <a:pt x="714" y="604"/>
                  </a:lnTo>
                  <a:lnTo>
                    <a:pt x="716" y="608"/>
                  </a:lnTo>
                  <a:lnTo>
                    <a:pt x="717" y="611"/>
                  </a:lnTo>
                  <a:lnTo>
                    <a:pt x="719" y="615"/>
                  </a:lnTo>
                  <a:lnTo>
                    <a:pt x="719" y="621"/>
                  </a:lnTo>
                  <a:lnTo>
                    <a:pt x="720" y="625"/>
                  </a:lnTo>
                  <a:lnTo>
                    <a:pt x="720" y="629"/>
                  </a:lnTo>
                  <a:lnTo>
                    <a:pt x="719" y="633"/>
                  </a:lnTo>
                  <a:lnTo>
                    <a:pt x="709" y="632"/>
                  </a:lnTo>
                  <a:lnTo>
                    <a:pt x="700" y="632"/>
                  </a:lnTo>
                  <a:lnTo>
                    <a:pt x="691" y="632"/>
                  </a:lnTo>
                  <a:lnTo>
                    <a:pt x="681" y="632"/>
                  </a:lnTo>
                  <a:lnTo>
                    <a:pt x="672" y="632"/>
                  </a:lnTo>
                  <a:lnTo>
                    <a:pt x="662" y="631"/>
                  </a:lnTo>
                  <a:lnTo>
                    <a:pt x="654" y="629"/>
                  </a:lnTo>
                  <a:lnTo>
                    <a:pt x="644" y="625"/>
                  </a:lnTo>
                  <a:lnTo>
                    <a:pt x="641" y="631"/>
                  </a:lnTo>
                  <a:lnTo>
                    <a:pt x="636" y="635"/>
                  </a:lnTo>
                  <a:lnTo>
                    <a:pt x="630" y="636"/>
                  </a:lnTo>
                  <a:lnTo>
                    <a:pt x="625" y="639"/>
                  </a:lnTo>
                  <a:lnTo>
                    <a:pt x="619" y="640"/>
                  </a:lnTo>
                  <a:lnTo>
                    <a:pt x="613" y="645"/>
                  </a:lnTo>
                  <a:lnTo>
                    <a:pt x="609" y="649"/>
                  </a:lnTo>
                  <a:lnTo>
                    <a:pt x="606" y="656"/>
                  </a:lnTo>
                  <a:lnTo>
                    <a:pt x="605" y="661"/>
                  </a:lnTo>
                  <a:lnTo>
                    <a:pt x="604" y="667"/>
                  </a:lnTo>
                  <a:lnTo>
                    <a:pt x="601" y="671"/>
                  </a:lnTo>
                  <a:lnTo>
                    <a:pt x="598" y="677"/>
                  </a:lnTo>
                  <a:lnTo>
                    <a:pt x="595" y="682"/>
                  </a:lnTo>
                  <a:lnTo>
                    <a:pt x="591" y="687"/>
                  </a:lnTo>
                  <a:lnTo>
                    <a:pt x="589" y="692"/>
                  </a:lnTo>
                  <a:lnTo>
                    <a:pt x="587" y="698"/>
                  </a:lnTo>
                  <a:lnTo>
                    <a:pt x="577" y="699"/>
                  </a:lnTo>
                  <a:lnTo>
                    <a:pt x="567" y="698"/>
                  </a:lnTo>
                  <a:lnTo>
                    <a:pt x="559" y="695"/>
                  </a:lnTo>
                  <a:lnTo>
                    <a:pt x="550" y="691"/>
                  </a:lnTo>
                  <a:lnTo>
                    <a:pt x="542" y="687"/>
                  </a:lnTo>
                  <a:lnTo>
                    <a:pt x="533" y="682"/>
                  </a:lnTo>
                  <a:lnTo>
                    <a:pt x="525" y="681"/>
                  </a:lnTo>
                  <a:lnTo>
                    <a:pt x="515" y="681"/>
                  </a:lnTo>
                  <a:lnTo>
                    <a:pt x="508" y="675"/>
                  </a:lnTo>
                  <a:lnTo>
                    <a:pt x="500" y="673"/>
                  </a:lnTo>
                  <a:lnTo>
                    <a:pt x="493" y="671"/>
                  </a:lnTo>
                  <a:lnTo>
                    <a:pt x="484" y="668"/>
                  </a:lnTo>
                  <a:lnTo>
                    <a:pt x="476" y="667"/>
                  </a:lnTo>
                  <a:lnTo>
                    <a:pt x="469" y="663"/>
                  </a:lnTo>
                  <a:lnTo>
                    <a:pt x="462" y="659"/>
                  </a:lnTo>
                  <a:lnTo>
                    <a:pt x="455" y="653"/>
                  </a:lnTo>
                  <a:lnTo>
                    <a:pt x="448" y="653"/>
                  </a:lnTo>
                  <a:lnTo>
                    <a:pt x="441" y="652"/>
                  </a:lnTo>
                  <a:lnTo>
                    <a:pt x="434" y="650"/>
                  </a:lnTo>
                  <a:lnTo>
                    <a:pt x="427" y="649"/>
                  </a:lnTo>
                  <a:lnTo>
                    <a:pt x="420" y="649"/>
                  </a:lnTo>
                  <a:lnTo>
                    <a:pt x="413" y="649"/>
                  </a:lnTo>
                  <a:lnTo>
                    <a:pt x="406" y="650"/>
                  </a:lnTo>
                  <a:lnTo>
                    <a:pt x="400" y="653"/>
                  </a:lnTo>
                  <a:lnTo>
                    <a:pt x="400" y="657"/>
                  </a:lnTo>
                  <a:lnTo>
                    <a:pt x="401" y="660"/>
                  </a:lnTo>
                  <a:lnTo>
                    <a:pt x="403" y="663"/>
                  </a:lnTo>
                  <a:lnTo>
                    <a:pt x="406" y="664"/>
                  </a:lnTo>
                  <a:lnTo>
                    <a:pt x="411" y="667"/>
                  </a:lnTo>
                  <a:lnTo>
                    <a:pt x="417" y="667"/>
                  </a:lnTo>
                  <a:lnTo>
                    <a:pt x="424" y="668"/>
                  </a:lnTo>
                  <a:lnTo>
                    <a:pt x="431" y="668"/>
                  </a:lnTo>
                  <a:lnTo>
                    <a:pt x="438" y="668"/>
                  </a:lnTo>
                  <a:lnTo>
                    <a:pt x="445" y="670"/>
                  </a:lnTo>
                  <a:lnTo>
                    <a:pt x="448" y="671"/>
                  </a:lnTo>
                  <a:lnTo>
                    <a:pt x="451" y="673"/>
                  </a:lnTo>
                  <a:lnTo>
                    <a:pt x="453" y="674"/>
                  </a:lnTo>
                  <a:lnTo>
                    <a:pt x="456" y="675"/>
                  </a:lnTo>
                  <a:lnTo>
                    <a:pt x="460" y="677"/>
                  </a:lnTo>
                  <a:lnTo>
                    <a:pt x="463" y="680"/>
                  </a:lnTo>
                  <a:lnTo>
                    <a:pt x="466" y="682"/>
                  </a:lnTo>
                  <a:lnTo>
                    <a:pt x="467" y="685"/>
                  </a:lnTo>
                  <a:lnTo>
                    <a:pt x="479" y="685"/>
                  </a:lnTo>
                  <a:lnTo>
                    <a:pt x="488" y="687"/>
                  </a:lnTo>
                  <a:lnTo>
                    <a:pt x="498" y="691"/>
                  </a:lnTo>
                  <a:lnTo>
                    <a:pt x="507" y="695"/>
                  </a:lnTo>
                  <a:lnTo>
                    <a:pt x="515" y="701"/>
                  </a:lnTo>
                  <a:lnTo>
                    <a:pt x="525" y="705"/>
                  </a:lnTo>
                  <a:lnTo>
                    <a:pt x="533" y="708"/>
                  </a:lnTo>
                  <a:lnTo>
                    <a:pt x="545" y="709"/>
                  </a:lnTo>
                  <a:lnTo>
                    <a:pt x="557" y="709"/>
                  </a:lnTo>
                  <a:lnTo>
                    <a:pt x="568" y="712"/>
                  </a:lnTo>
                  <a:lnTo>
                    <a:pt x="580" y="716"/>
                  </a:lnTo>
                  <a:lnTo>
                    <a:pt x="591" y="722"/>
                  </a:lnTo>
                  <a:lnTo>
                    <a:pt x="602" y="726"/>
                  </a:lnTo>
                  <a:lnTo>
                    <a:pt x="613" y="730"/>
                  </a:lnTo>
                  <a:lnTo>
                    <a:pt x="619" y="730"/>
                  </a:lnTo>
                  <a:lnTo>
                    <a:pt x="626" y="730"/>
                  </a:lnTo>
                  <a:lnTo>
                    <a:pt x="632" y="729"/>
                  </a:lnTo>
                  <a:lnTo>
                    <a:pt x="639" y="727"/>
                  </a:lnTo>
                  <a:lnTo>
                    <a:pt x="643" y="732"/>
                  </a:lnTo>
                  <a:lnTo>
                    <a:pt x="647" y="733"/>
                  </a:lnTo>
                  <a:lnTo>
                    <a:pt x="651" y="734"/>
                  </a:lnTo>
                  <a:lnTo>
                    <a:pt x="657" y="734"/>
                  </a:lnTo>
                  <a:lnTo>
                    <a:pt x="661" y="734"/>
                  </a:lnTo>
                  <a:lnTo>
                    <a:pt x="665" y="734"/>
                  </a:lnTo>
                  <a:lnTo>
                    <a:pt x="671" y="736"/>
                  </a:lnTo>
                  <a:lnTo>
                    <a:pt x="675" y="740"/>
                  </a:lnTo>
                  <a:lnTo>
                    <a:pt x="674" y="744"/>
                  </a:lnTo>
                  <a:lnTo>
                    <a:pt x="674" y="747"/>
                  </a:lnTo>
                  <a:lnTo>
                    <a:pt x="672" y="750"/>
                  </a:lnTo>
                  <a:lnTo>
                    <a:pt x="671" y="754"/>
                  </a:lnTo>
                  <a:lnTo>
                    <a:pt x="668" y="757"/>
                  </a:lnTo>
                  <a:lnTo>
                    <a:pt x="667" y="760"/>
                  </a:lnTo>
                  <a:lnTo>
                    <a:pt x="665" y="762"/>
                  </a:lnTo>
                  <a:lnTo>
                    <a:pt x="664" y="765"/>
                  </a:lnTo>
                  <a:lnTo>
                    <a:pt x="655" y="760"/>
                  </a:lnTo>
                  <a:lnTo>
                    <a:pt x="646" y="755"/>
                  </a:lnTo>
                  <a:lnTo>
                    <a:pt x="636" y="753"/>
                  </a:lnTo>
                  <a:lnTo>
                    <a:pt x="625" y="751"/>
                  </a:lnTo>
                  <a:lnTo>
                    <a:pt x="615" y="750"/>
                  </a:lnTo>
                  <a:lnTo>
                    <a:pt x="604" y="747"/>
                  </a:lnTo>
                  <a:lnTo>
                    <a:pt x="594" y="744"/>
                  </a:lnTo>
                  <a:lnTo>
                    <a:pt x="585" y="739"/>
                  </a:lnTo>
                  <a:lnTo>
                    <a:pt x="578" y="737"/>
                  </a:lnTo>
                  <a:lnTo>
                    <a:pt x="573" y="739"/>
                  </a:lnTo>
                  <a:lnTo>
                    <a:pt x="567" y="740"/>
                  </a:lnTo>
                  <a:lnTo>
                    <a:pt x="563" y="743"/>
                  </a:lnTo>
                  <a:lnTo>
                    <a:pt x="557" y="746"/>
                  </a:lnTo>
                  <a:lnTo>
                    <a:pt x="553" y="750"/>
                  </a:lnTo>
                  <a:lnTo>
                    <a:pt x="549" y="754"/>
                  </a:lnTo>
                  <a:lnTo>
                    <a:pt x="545" y="757"/>
                  </a:lnTo>
                  <a:lnTo>
                    <a:pt x="542" y="760"/>
                  </a:lnTo>
                  <a:lnTo>
                    <a:pt x="540" y="764"/>
                  </a:lnTo>
                  <a:lnTo>
                    <a:pt x="538" y="767"/>
                  </a:lnTo>
                  <a:lnTo>
                    <a:pt x="536" y="769"/>
                  </a:lnTo>
                  <a:lnTo>
                    <a:pt x="535" y="772"/>
                  </a:lnTo>
                  <a:lnTo>
                    <a:pt x="535" y="776"/>
                  </a:lnTo>
                  <a:lnTo>
                    <a:pt x="535" y="779"/>
                  </a:lnTo>
                  <a:lnTo>
                    <a:pt x="536" y="783"/>
                  </a:lnTo>
                  <a:lnTo>
                    <a:pt x="538" y="785"/>
                  </a:lnTo>
                  <a:lnTo>
                    <a:pt x="532" y="792"/>
                  </a:lnTo>
                  <a:lnTo>
                    <a:pt x="522" y="790"/>
                  </a:lnTo>
                  <a:lnTo>
                    <a:pt x="512" y="789"/>
                  </a:lnTo>
                  <a:lnTo>
                    <a:pt x="502" y="788"/>
                  </a:lnTo>
                  <a:lnTo>
                    <a:pt x="494" y="783"/>
                  </a:lnTo>
                  <a:lnTo>
                    <a:pt x="477" y="775"/>
                  </a:lnTo>
                  <a:lnTo>
                    <a:pt x="460" y="767"/>
                  </a:lnTo>
                  <a:lnTo>
                    <a:pt x="444" y="757"/>
                  </a:lnTo>
                  <a:lnTo>
                    <a:pt x="427" y="748"/>
                  </a:lnTo>
                  <a:lnTo>
                    <a:pt x="418" y="744"/>
                  </a:lnTo>
                  <a:lnTo>
                    <a:pt x="408" y="741"/>
                  </a:lnTo>
                  <a:lnTo>
                    <a:pt x="399" y="740"/>
                  </a:lnTo>
                  <a:lnTo>
                    <a:pt x="389" y="740"/>
                  </a:lnTo>
                  <a:lnTo>
                    <a:pt x="379" y="739"/>
                  </a:lnTo>
                  <a:lnTo>
                    <a:pt x="369" y="734"/>
                  </a:lnTo>
                  <a:lnTo>
                    <a:pt x="361" y="730"/>
                  </a:lnTo>
                  <a:lnTo>
                    <a:pt x="352" y="725"/>
                  </a:lnTo>
                  <a:lnTo>
                    <a:pt x="344" y="719"/>
                  </a:lnTo>
                  <a:lnTo>
                    <a:pt x="334" y="713"/>
                  </a:lnTo>
                  <a:lnTo>
                    <a:pt x="326" y="710"/>
                  </a:lnTo>
                  <a:lnTo>
                    <a:pt x="314" y="710"/>
                  </a:lnTo>
                  <a:lnTo>
                    <a:pt x="305" y="720"/>
                  </a:lnTo>
                  <a:lnTo>
                    <a:pt x="296" y="732"/>
                  </a:lnTo>
                  <a:lnTo>
                    <a:pt x="289" y="743"/>
                  </a:lnTo>
                  <a:lnTo>
                    <a:pt x="284" y="754"/>
                  </a:lnTo>
                  <a:lnTo>
                    <a:pt x="278" y="767"/>
                  </a:lnTo>
                  <a:lnTo>
                    <a:pt x="272" y="778"/>
                  </a:lnTo>
                  <a:lnTo>
                    <a:pt x="267" y="790"/>
                  </a:lnTo>
                  <a:lnTo>
                    <a:pt x="261" y="802"/>
                  </a:lnTo>
                  <a:lnTo>
                    <a:pt x="250" y="820"/>
                  </a:lnTo>
                  <a:lnTo>
                    <a:pt x="237" y="837"/>
                  </a:lnTo>
                  <a:lnTo>
                    <a:pt x="225" y="854"/>
                  </a:lnTo>
                  <a:lnTo>
                    <a:pt x="211" y="869"/>
                  </a:lnTo>
                  <a:lnTo>
                    <a:pt x="198" y="886"/>
                  </a:lnTo>
                  <a:lnTo>
                    <a:pt x="184" y="903"/>
                  </a:lnTo>
                  <a:lnTo>
                    <a:pt x="171" y="920"/>
                  </a:lnTo>
                  <a:lnTo>
                    <a:pt x="160" y="936"/>
                  </a:lnTo>
                  <a:lnTo>
                    <a:pt x="156" y="934"/>
                  </a:lnTo>
                  <a:lnTo>
                    <a:pt x="152" y="931"/>
                  </a:lnTo>
                  <a:lnTo>
                    <a:pt x="149" y="927"/>
                  </a:lnTo>
                  <a:lnTo>
                    <a:pt x="145" y="922"/>
                  </a:lnTo>
                  <a:lnTo>
                    <a:pt x="142" y="918"/>
                  </a:lnTo>
                  <a:lnTo>
                    <a:pt x="139" y="914"/>
                  </a:lnTo>
                  <a:lnTo>
                    <a:pt x="136" y="910"/>
                  </a:lnTo>
                  <a:lnTo>
                    <a:pt x="133" y="904"/>
                  </a:lnTo>
                  <a:lnTo>
                    <a:pt x="121" y="883"/>
                  </a:lnTo>
                  <a:lnTo>
                    <a:pt x="110" y="862"/>
                  </a:lnTo>
                  <a:lnTo>
                    <a:pt x="100" y="840"/>
                  </a:lnTo>
                  <a:lnTo>
                    <a:pt x="90" y="819"/>
                  </a:lnTo>
                  <a:lnTo>
                    <a:pt x="80" y="796"/>
                  </a:lnTo>
                  <a:lnTo>
                    <a:pt x="70" y="774"/>
                  </a:lnTo>
                  <a:lnTo>
                    <a:pt x="58" y="753"/>
                  </a:lnTo>
                  <a:lnTo>
                    <a:pt x="45" y="732"/>
                  </a:lnTo>
                  <a:lnTo>
                    <a:pt x="44" y="727"/>
                  </a:lnTo>
                  <a:lnTo>
                    <a:pt x="41" y="723"/>
                  </a:lnTo>
                  <a:lnTo>
                    <a:pt x="39" y="718"/>
                  </a:lnTo>
                  <a:lnTo>
                    <a:pt x="37" y="713"/>
                  </a:lnTo>
                  <a:lnTo>
                    <a:pt x="35" y="709"/>
                  </a:lnTo>
                  <a:lnTo>
                    <a:pt x="34" y="705"/>
                  </a:lnTo>
                  <a:lnTo>
                    <a:pt x="32" y="699"/>
                  </a:lnTo>
                  <a:lnTo>
                    <a:pt x="32" y="695"/>
                  </a:lnTo>
                  <a:lnTo>
                    <a:pt x="28" y="688"/>
                  </a:lnTo>
                  <a:lnTo>
                    <a:pt x="24" y="680"/>
                  </a:lnTo>
                  <a:lnTo>
                    <a:pt x="21" y="671"/>
                  </a:lnTo>
                  <a:lnTo>
                    <a:pt x="17" y="663"/>
                  </a:lnTo>
                  <a:lnTo>
                    <a:pt x="14" y="654"/>
                  </a:lnTo>
                  <a:lnTo>
                    <a:pt x="11" y="646"/>
                  </a:lnTo>
                  <a:lnTo>
                    <a:pt x="9" y="636"/>
                  </a:lnTo>
                  <a:lnTo>
                    <a:pt x="7" y="628"/>
                  </a:lnTo>
                  <a:lnTo>
                    <a:pt x="7" y="623"/>
                  </a:lnTo>
                  <a:lnTo>
                    <a:pt x="6" y="621"/>
                  </a:lnTo>
                  <a:lnTo>
                    <a:pt x="4" y="616"/>
                  </a:lnTo>
                  <a:lnTo>
                    <a:pt x="3" y="614"/>
                  </a:lnTo>
                  <a:lnTo>
                    <a:pt x="2" y="611"/>
                  </a:lnTo>
                  <a:lnTo>
                    <a:pt x="2" y="607"/>
                  </a:lnTo>
                  <a:lnTo>
                    <a:pt x="0" y="604"/>
                  </a:lnTo>
                  <a:lnTo>
                    <a:pt x="2" y="600"/>
                  </a:lnTo>
                  <a:lnTo>
                    <a:pt x="4" y="598"/>
                  </a:lnTo>
                  <a:lnTo>
                    <a:pt x="7" y="597"/>
                  </a:lnTo>
                  <a:lnTo>
                    <a:pt x="7" y="594"/>
                  </a:lnTo>
                  <a:lnTo>
                    <a:pt x="7" y="591"/>
                  </a:lnTo>
                  <a:lnTo>
                    <a:pt x="6" y="587"/>
                  </a:lnTo>
                  <a:lnTo>
                    <a:pt x="6" y="584"/>
                  </a:lnTo>
                  <a:lnTo>
                    <a:pt x="6" y="581"/>
                  </a:lnTo>
                  <a:lnTo>
                    <a:pt x="7" y="579"/>
                  </a:lnTo>
                  <a:lnTo>
                    <a:pt x="16" y="566"/>
                  </a:lnTo>
                  <a:lnTo>
                    <a:pt x="27" y="555"/>
                  </a:lnTo>
                  <a:lnTo>
                    <a:pt x="39" y="545"/>
                  </a:lnTo>
                  <a:lnTo>
                    <a:pt x="51" y="534"/>
                  </a:lnTo>
                  <a:lnTo>
                    <a:pt x="62" y="521"/>
                  </a:lnTo>
                  <a:lnTo>
                    <a:pt x="72" y="510"/>
                  </a:lnTo>
                  <a:lnTo>
                    <a:pt x="76" y="503"/>
                  </a:lnTo>
                  <a:lnTo>
                    <a:pt x="79" y="496"/>
                  </a:lnTo>
                  <a:lnTo>
                    <a:pt x="82" y="489"/>
                  </a:lnTo>
                  <a:lnTo>
                    <a:pt x="84" y="480"/>
                  </a:lnTo>
                  <a:lnTo>
                    <a:pt x="91" y="466"/>
                  </a:lnTo>
                  <a:lnTo>
                    <a:pt x="97" y="454"/>
                  </a:lnTo>
                  <a:lnTo>
                    <a:pt x="103" y="438"/>
                  </a:lnTo>
                  <a:lnTo>
                    <a:pt x="107" y="424"/>
                  </a:lnTo>
                  <a:lnTo>
                    <a:pt x="111" y="410"/>
                  </a:lnTo>
                  <a:lnTo>
                    <a:pt x="114" y="395"/>
                  </a:lnTo>
                  <a:lnTo>
                    <a:pt x="115" y="379"/>
                  </a:lnTo>
                  <a:lnTo>
                    <a:pt x="115" y="362"/>
                  </a:lnTo>
                  <a:lnTo>
                    <a:pt x="118" y="361"/>
                  </a:lnTo>
                  <a:lnTo>
                    <a:pt x="121" y="362"/>
                  </a:lnTo>
                  <a:lnTo>
                    <a:pt x="122" y="362"/>
                  </a:lnTo>
                  <a:lnTo>
                    <a:pt x="125" y="364"/>
                  </a:lnTo>
                  <a:lnTo>
                    <a:pt x="128" y="365"/>
                  </a:lnTo>
                  <a:lnTo>
                    <a:pt x="131" y="365"/>
                  </a:lnTo>
                  <a:lnTo>
                    <a:pt x="133" y="364"/>
                  </a:lnTo>
                  <a:lnTo>
                    <a:pt x="135" y="361"/>
                  </a:lnTo>
                  <a:lnTo>
                    <a:pt x="132" y="350"/>
                  </a:lnTo>
                  <a:lnTo>
                    <a:pt x="126" y="340"/>
                  </a:lnTo>
                  <a:lnTo>
                    <a:pt x="121" y="330"/>
                  </a:lnTo>
                  <a:lnTo>
                    <a:pt x="114" y="322"/>
                  </a:lnTo>
                  <a:lnTo>
                    <a:pt x="97" y="305"/>
                  </a:lnTo>
                  <a:lnTo>
                    <a:pt x="82" y="288"/>
                  </a:lnTo>
                  <a:lnTo>
                    <a:pt x="73" y="280"/>
                  </a:lnTo>
                  <a:lnTo>
                    <a:pt x="66" y="271"/>
                  </a:lnTo>
                  <a:lnTo>
                    <a:pt x="59" y="263"/>
                  </a:lnTo>
                  <a:lnTo>
                    <a:pt x="53" y="253"/>
                  </a:lnTo>
                  <a:lnTo>
                    <a:pt x="48" y="243"/>
                  </a:lnTo>
                  <a:lnTo>
                    <a:pt x="45" y="232"/>
                  </a:lnTo>
                  <a:lnTo>
                    <a:pt x="44" y="221"/>
                  </a:lnTo>
                  <a:lnTo>
                    <a:pt x="44" y="210"/>
                  </a:lnTo>
                  <a:lnTo>
                    <a:pt x="41" y="193"/>
                  </a:lnTo>
                  <a:lnTo>
                    <a:pt x="37" y="176"/>
                  </a:lnTo>
                  <a:lnTo>
                    <a:pt x="31" y="160"/>
                  </a:lnTo>
                  <a:lnTo>
                    <a:pt x="24" y="145"/>
                  </a:lnTo>
                  <a:lnTo>
                    <a:pt x="18" y="130"/>
                  </a:lnTo>
                  <a:lnTo>
                    <a:pt x="16" y="113"/>
                  </a:lnTo>
                  <a:lnTo>
                    <a:pt x="14" y="104"/>
                  </a:lnTo>
                  <a:lnTo>
                    <a:pt x="14" y="96"/>
                  </a:lnTo>
                  <a:lnTo>
                    <a:pt x="16" y="87"/>
                  </a:lnTo>
                  <a:lnTo>
                    <a:pt x="18" y="79"/>
                  </a:lnTo>
                  <a:lnTo>
                    <a:pt x="21" y="76"/>
                  </a:lnTo>
                  <a:lnTo>
                    <a:pt x="24" y="73"/>
                  </a:lnTo>
                  <a:lnTo>
                    <a:pt x="25" y="68"/>
                  </a:lnTo>
                  <a:lnTo>
                    <a:pt x="27" y="64"/>
                  </a:lnTo>
                  <a:lnTo>
                    <a:pt x="28" y="57"/>
                  </a:lnTo>
                  <a:lnTo>
                    <a:pt x="30" y="51"/>
                  </a:lnTo>
                  <a:lnTo>
                    <a:pt x="31" y="45"/>
                  </a:lnTo>
                  <a:lnTo>
                    <a:pt x="32" y="41"/>
                  </a:lnTo>
                  <a:lnTo>
                    <a:pt x="41" y="31"/>
                  </a:lnTo>
                  <a:lnTo>
                    <a:pt x="49" y="23"/>
                  </a:lnTo>
                  <a:lnTo>
                    <a:pt x="61" y="17"/>
                  </a:lnTo>
                  <a:lnTo>
                    <a:pt x="70" y="13"/>
                  </a:lnTo>
                  <a:lnTo>
                    <a:pt x="82" y="10"/>
                  </a:lnTo>
                  <a:lnTo>
                    <a:pt x="93" y="7"/>
                  </a:lnTo>
                  <a:lnTo>
                    <a:pt x="105" y="3"/>
                  </a:lnTo>
                  <a:lnTo>
                    <a:pt x="115" y="0"/>
                  </a:lnTo>
                  <a:lnTo>
                    <a:pt x="124" y="2"/>
                  </a:lnTo>
                  <a:lnTo>
                    <a:pt x="129" y="3"/>
                  </a:lnTo>
                  <a:lnTo>
                    <a:pt x="136" y="6"/>
                  </a:lnTo>
                  <a:lnTo>
                    <a:pt x="142" y="9"/>
                  </a:lnTo>
                  <a:lnTo>
                    <a:pt x="153" y="19"/>
                  </a:lnTo>
                  <a:lnTo>
                    <a:pt x="163" y="29"/>
                  </a:lnTo>
                  <a:lnTo>
                    <a:pt x="171" y="40"/>
                  </a:lnTo>
                  <a:lnTo>
                    <a:pt x="180" y="52"/>
                  </a:lnTo>
                  <a:lnTo>
                    <a:pt x="188" y="64"/>
                  </a:lnTo>
                  <a:lnTo>
                    <a:pt x="197" y="75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8" name="Freeform 116"/>
            <p:cNvSpPr>
              <a:spLocks/>
            </p:cNvSpPr>
            <p:nvPr/>
          </p:nvSpPr>
          <p:spPr bwMode="auto">
            <a:xfrm>
              <a:off x="2169" y="2871"/>
              <a:ext cx="478" cy="831"/>
            </a:xfrm>
            <a:custGeom>
              <a:avLst/>
              <a:gdLst>
                <a:gd name="T0" fmla="*/ 845 w 1088"/>
                <a:gd name="T1" fmla="*/ 129 h 1968"/>
                <a:gd name="T2" fmla="*/ 887 w 1088"/>
                <a:gd name="T3" fmla="*/ 242 h 1968"/>
                <a:gd name="T4" fmla="*/ 924 w 1088"/>
                <a:gd name="T5" fmla="*/ 352 h 1968"/>
                <a:gd name="T6" fmla="*/ 852 w 1088"/>
                <a:gd name="T7" fmla="*/ 486 h 1968"/>
                <a:gd name="T8" fmla="*/ 799 w 1088"/>
                <a:gd name="T9" fmla="*/ 435 h 1968"/>
                <a:gd name="T10" fmla="*/ 748 w 1088"/>
                <a:gd name="T11" fmla="*/ 498 h 1968"/>
                <a:gd name="T12" fmla="*/ 640 w 1088"/>
                <a:gd name="T13" fmla="*/ 617 h 1968"/>
                <a:gd name="T14" fmla="*/ 588 w 1088"/>
                <a:gd name="T15" fmla="*/ 606 h 1968"/>
                <a:gd name="T16" fmla="*/ 535 w 1088"/>
                <a:gd name="T17" fmla="*/ 526 h 1968"/>
                <a:gd name="T18" fmla="*/ 527 w 1088"/>
                <a:gd name="T19" fmla="*/ 552 h 1968"/>
                <a:gd name="T20" fmla="*/ 521 w 1088"/>
                <a:gd name="T21" fmla="*/ 755 h 1968"/>
                <a:gd name="T22" fmla="*/ 416 w 1088"/>
                <a:gd name="T23" fmla="*/ 902 h 1968"/>
                <a:gd name="T24" fmla="*/ 319 w 1088"/>
                <a:gd name="T25" fmla="*/ 1088 h 1968"/>
                <a:gd name="T26" fmla="*/ 240 w 1088"/>
                <a:gd name="T27" fmla="*/ 1255 h 1968"/>
                <a:gd name="T28" fmla="*/ 249 w 1088"/>
                <a:gd name="T29" fmla="*/ 1291 h 1968"/>
                <a:gd name="T30" fmla="*/ 274 w 1088"/>
                <a:gd name="T31" fmla="*/ 1271 h 1968"/>
                <a:gd name="T32" fmla="*/ 315 w 1088"/>
                <a:gd name="T33" fmla="*/ 1192 h 1968"/>
                <a:gd name="T34" fmla="*/ 353 w 1088"/>
                <a:gd name="T35" fmla="*/ 1098 h 1968"/>
                <a:gd name="T36" fmla="*/ 391 w 1088"/>
                <a:gd name="T37" fmla="*/ 1024 h 1968"/>
                <a:gd name="T38" fmla="*/ 434 w 1088"/>
                <a:gd name="T39" fmla="*/ 937 h 1968"/>
                <a:gd name="T40" fmla="*/ 471 w 1088"/>
                <a:gd name="T41" fmla="*/ 861 h 1968"/>
                <a:gd name="T42" fmla="*/ 522 w 1088"/>
                <a:gd name="T43" fmla="*/ 788 h 1968"/>
                <a:gd name="T44" fmla="*/ 635 w 1088"/>
                <a:gd name="T45" fmla="*/ 655 h 1968"/>
                <a:gd name="T46" fmla="*/ 706 w 1088"/>
                <a:gd name="T47" fmla="*/ 568 h 1968"/>
                <a:gd name="T48" fmla="*/ 814 w 1088"/>
                <a:gd name="T49" fmla="*/ 864 h 1968"/>
                <a:gd name="T50" fmla="*/ 900 w 1088"/>
                <a:gd name="T51" fmla="*/ 1028 h 1968"/>
                <a:gd name="T52" fmla="*/ 1025 w 1088"/>
                <a:gd name="T53" fmla="*/ 1201 h 1968"/>
                <a:gd name="T54" fmla="*/ 1071 w 1088"/>
                <a:gd name="T55" fmla="*/ 1261 h 1968"/>
                <a:gd name="T56" fmla="*/ 896 w 1088"/>
                <a:gd name="T57" fmla="*/ 1309 h 1968"/>
                <a:gd name="T58" fmla="*/ 755 w 1088"/>
                <a:gd name="T59" fmla="*/ 1358 h 1968"/>
                <a:gd name="T60" fmla="*/ 709 w 1088"/>
                <a:gd name="T61" fmla="*/ 1351 h 1968"/>
                <a:gd name="T62" fmla="*/ 743 w 1088"/>
                <a:gd name="T63" fmla="*/ 1241 h 1968"/>
                <a:gd name="T64" fmla="*/ 719 w 1088"/>
                <a:gd name="T65" fmla="*/ 1271 h 1968"/>
                <a:gd name="T66" fmla="*/ 517 w 1088"/>
                <a:gd name="T67" fmla="*/ 1581 h 1968"/>
                <a:gd name="T68" fmla="*/ 472 w 1088"/>
                <a:gd name="T69" fmla="*/ 1648 h 1968"/>
                <a:gd name="T70" fmla="*/ 504 w 1088"/>
                <a:gd name="T71" fmla="*/ 1640 h 1968"/>
                <a:gd name="T72" fmla="*/ 586 w 1088"/>
                <a:gd name="T73" fmla="*/ 1538 h 1968"/>
                <a:gd name="T74" fmla="*/ 694 w 1088"/>
                <a:gd name="T75" fmla="*/ 1400 h 1968"/>
                <a:gd name="T76" fmla="*/ 762 w 1088"/>
                <a:gd name="T77" fmla="*/ 1392 h 1968"/>
                <a:gd name="T78" fmla="*/ 726 w 1088"/>
                <a:gd name="T79" fmla="*/ 1481 h 1968"/>
                <a:gd name="T80" fmla="*/ 664 w 1088"/>
                <a:gd name="T81" fmla="*/ 1629 h 1968"/>
                <a:gd name="T82" fmla="*/ 600 w 1088"/>
                <a:gd name="T83" fmla="*/ 1783 h 1968"/>
                <a:gd name="T84" fmla="*/ 520 w 1088"/>
                <a:gd name="T85" fmla="*/ 1897 h 1968"/>
                <a:gd name="T86" fmla="*/ 372 w 1088"/>
                <a:gd name="T87" fmla="*/ 1968 h 1968"/>
                <a:gd name="T88" fmla="*/ 120 w 1088"/>
                <a:gd name="T89" fmla="*/ 1866 h 1968"/>
                <a:gd name="T90" fmla="*/ 20 w 1088"/>
                <a:gd name="T91" fmla="*/ 1731 h 1968"/>
                <a:gd name="T92" fmla="*/ 0 w 1088"/>
                <a:gd name="T93" fmla="*/ 1622 h 1968"/>
                <a:gd name="T94" fmla="*/ 15 w 1088"/>
                <a:gd name="T95" fmla="*/ 1432 h 1968"/>
                <a:gd name="T96" fmla="*/ 27 w 1088"/>
                <a:gd name="T97" fmla="*/ 1306 h 1968"/>
                <a:gd name="T98" fmla="*/ 50 w 1088"/>
                <a:gd name="T99" fmla="*/ 1037 h 1968"/>
                <a:gd name="T100" fmla="*/ 71 w 1088"/>
                <a:gd name="T101" fmla="*/ 863 h 1968"/>
                <a:gd name="T102" fmla="*/ 111 w 1088"/>
                <a:gd name="T103" fmla="*/ 881 h 1968"/>
                <a:gd name="T104" fmla="*/ 179 w 1088"/>
                <a:gd name="T105" fmla="*/ 950 h 1968"/>
                <a:gd name="T106" fmla="*/ 117 w 1088"/>
                <a:gd name="T107" fmla="*/ 827 h 1968"/>
                <a:gd name="T108" fmla="*/ 44 w 1088"/>
                <a:gd name="T109" fmla="*/ 565 h 1968"/>
                <a:gd name="T110" fmla="*/ 176 w 1088"/>
                <a:gd name="T111" fmla="*/ 407 h 1968"/>
                <a:gd name="T112" fmla="*/ 295 w 1088"/>
                <a:gd name="T113" fmla="*/ 352 h 1968"/>
                <a:gd name="T114" fmla="*/ 517 w 1088"/>
                <a:gd name="T115" fmla="*/ 189 h 1968"/>
                <a:gd name="T116" fmla="*/ 602 w 1088"/>
                <a:gd name="T117" fmla="*/ 134 h 1968"/>
                <a:gd name="T118" fmla="*/ 688 w 1088"/>
                <a:gd name="T119" fmla="*/ 73 h 1968"/>
                <a:gd name="T120" fmla="*/ 807 w 1088"/>
                <a:gd name="T121" fmla="*/ 0 h 1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88" h="1968">
                  <a:moveTo>
                    <a:pt x="833" y="12"/>
                  </a:moveTo>
                  <a:lnTo>
                    <a:pt x="828" y="25"/>
                  </a:lnTo>
                  <a:lnTo>
                    <a:pt x="827" y="37"/>
                  </a:lnTo>
                  <a:lnTo>
                    <a:pt x="826" y="50"/>
                  </a:lnTo>
                  <a:lnTo>
                    <a:pt x="827" y="63"/>
                  </a:lnTo>
                  <a:lnTo>
                    <a:pt x="830" y="77"/>
                  </a:lnTo>
                  <a:lnTo>
                    <a:pt x="833" y="89"/>
                  </a:lnTo>
                  <a:lnTo>
                    <a:pt x="837" y="101"/>
                  </a:lnTo>
                  <a:lnTo>
                    <a:pt x="841" y="112"/>
                  </a:lnTo>
                  <a:lnTo>
                    <a:pt x="845" y="129"/>
                  </a:lnTo>
                  <a:lnTo>
                    <a:pt x="849" y="147"/>
                  </a:lnTo>
                  <a:lnTo>
                    <a:pt x="852" y="164"/>
                  </a:lnTo>
                  <a:lnTo>
                    <a:pt x="856" y="182"/>
                  </a:lnTo>
                  <a:lnTo>
                    <a:pt x="861" y="199"/>
                  </a:lnTo>
                  <a:lnTo>
                    <a:pt x="866" y="214"/>
                  </a:lnTo>
                  <a:lnTo>
                    <a:pt x="870" y="223"/>
                  </a:lnTo>
                  <a:lnTo>
                    <a:pt x="875" y="230"/>
                  </a:lnTo>
                  <a:lnTo>
                    <a:pt x="880" y="238"/>
                  </a:lnTo>
                  <a:lnTo>
                    <a:pt x="886" y="245"/>
                  </a:lnTo>
                  <a:lnTo>
                    <a:pt x="887" y="242"/>
                  </a:lnTo>
                  <a:lnTo>
                    <a:pt x="893" y="249"/>
                  </a:lnTo>
                  <a:lnTo>
                    <a:pt x="900" y="256"/>
                  </a:lnTo>
                  <a:lnTo>
                    <a:pt x="907" y="263"/>
                  </a:lnTo>
                  <a:lnTo>
                    <a:pt x="914" y="270"/>
                  </a:lnTo>
                  <a:lnTo>
                    <a:pt x="920" y="276"/>
                  </a:lnTo>
                  <a:lnTo>
                    <a:pt x="925" y="283"/>
                  </a:lnTo>
                  <a:lnTo>
                    <a:pt x="929" y="291"/>
                  </a:lnTo>
                  <a:lnTo>
                    <a:pt x="932" y="300"/>
                  </a:lnTo>
                  <a:lnTo>
                    <a:pt x="928" y="327"/>
                  </a:lnTo>
                  <a:lnTo>
                    <a:pt x="924" y="352"/>
                  </a:lnTo>
                  <a:lnTo>
                    <a:pt x="918" y="378"/>
                  </a:lnTo>
                  <a:lnTo>
                    <a:pt x="911" y="404"/>
                  </a:lnTo>
                  <a:lnTo>
                    <a:pt x="907" y="416"/>
                  </a:lnTo>
                  <a:lnTo>
                    <a:pt x="901" y="428"/>
                  </a:lnTo>
                  <a:lnTo>
                    <a:pt x="896" y="439"/>
                  </a:lnTo>
                  <a:lnTo>
                    <a:pt x="889" y="450"/>
                  </a:lnTo>
                  <a:lnTo>
                    <a:pt x="882" y="460"/>
                  </a:lnTo>
                  <a:lnTo>
                    <a:pt x="872" y="470"/>
                  </a:lnTo>
                  <a:lnTo>
                    <a:pt x="862" y="478"/>
                  </a:lnTo>
                  <a:lnTo>
                    <a:pt x="852" y="486"/>
                  </a:lnTo>
                  <a:lnTo>
                    <a:pt x="847" y="478"/>
                  </a:lnTo>
                  <a:lnTo>
                    <a:pt x="841" y="470"/>
                  </a:lnTo>
                  <a:lnTo>
                    <a:pt x="835" y="460"/>
                  </a:lnTo>
                  <a:lnTo>
                    <a:pt x="830" y="451"/>
                  </a:lnTo>
                  <a:lnTo>
                    <a:pt x="824" y="444"/>
                  </a:lnTo>
                  <a:lnTo>
                    <a:pt x="816" y="439"/>
                  </a:lnTo>
                  <a:lnTo>
                    <a:pt x="812" y="436"/>
                  </a:lnTo>
                  <a:lnTo>
                    <a:pt x="807" y="435"/>
                  </a:lnTo>
                  <a:lnTo>
                    <a:pt x="803" y="435"/>
                  </a:lnTo>
                  <a:lnTo>
                    <a:pt x="799" y="435"/>
                  </a:lnTo>
                  <a:lnTo>
                    <a:pt x="793" y="437"/>
                  </a:lnTo>
                  <a:lnTo>
                    <a:pt x="789" y="442"/>
                  </a:lnTo>
                  <a:lnTo>
                    <a:pt x="785" y="446"/>
                  </a:lnTo>
                  <a:lnTo>
                    <a:pt x="782" y="450"/>
                  </a:lnTo>
                  <a:lnTo>
                    <a:pt x="779" y="454"/>
                  </a:lnTo>
                  <a:lnTo>
                    <a:pt x="776" y="460"/>
                  </a:lnTo>
                  <a:lnTo>
                    <a:pt x="775" y="465"/>
                  </a:lnTo>
                  <a:lnTo>
                    <a:pt x="775" y="471"/>
                  </a:lnTo>
                  <a:lnTo>
                    <a:pt x="761" y="484"/>
                  </a:lnTo>
                  <a:lnTo>
                    <a:pt x="748" y="498"/>
                  </a:lnTo>
                  <a:lnTo>
                    <a:pt x="736" y="512"/>
                  </a:lnTo>
                  <a:lnTo>
                    <a:pt x="725" y="527"/>
                  </a:lnTo>
                  <a:lnTo>
                    <a:pt x="712" y="541"/>
                  </a:lnTo>
                  <a:lnTo>
                    <a:pt x="699" y="555"/>
                  </a:lnTo>
                  <a:lnTo>
                    <a:pt x="685" y="569"/>
                  </a:lnTo>
                  <a:lnTo>
                    <a:pt x="670" y="582"/>
                  </a:lnTo>
                  <a:lnTo>
                    <a:pt x="664" y="592"/>
                  </a:lnTo>
                  <a:lnTo>
                    <a:pt x="657" y="600"/>
                  </a:lnTo>
                  <a:lnTo>
                    <a:pt x="649" y="609"/>
                  </a:lnTo>
                  <a:lnTo>
                    <a:pt x="640" y="617"/>
                  </a:lnTo>
                  <a:lnTo>
                    <a:pt x="632" y="625"/>
                  </a:lnTo>
                  <a:lnTo>
                    <a:pt x="623" y="634"/>
                  </a:lnTo>
                  <a:lnTo>
                    <a:pt x="616" y="642"/>
                  </a:lnTo>
                  <a:lnTo>
                    <a:pt x="608" y="651"/>
                  </a:lnTo>
                  <a:lnTo>
                    <a:pt x="607" y="644"/>
                  </a:lnTo>
                  <a:lnTo>
                    <a:pt x="602" y="637"/>
                  </a:lnTo>
                  <a:lnTo>
                    <a:pt x="600" y="630"/>
                  </a:lnTo>
                  <a:lnTo>
                    <a:pt x="595" y="621"/>
                  </a:lnTo>
                  <a:lnTo>
                    <a:pt x="593" y="614"/>
                  </a:lnTo>
                  <a:lnTo>
                    <a:pt x="588" y="606"/>
                  </a:lnTo>
                  <a:lnTo>
                    <a:pt x="586" y="597"/>
                  </a:lnTo>
                  <a:lnTo>
                    <a:pt x="583" y="590"/>
                  </a:lnTo>
                  <a:lnTo>
                    <a:pt x="577" y="582"/>
                  </a:lnTo>
                  <a:lnTo>
                    <a:pt x="573" y="573"/>
                  </a:lnTo>
                  <a:lnTo>
                    <a:pt x="567" y="565"/>
                  </a:lnTo>
                  <a:lnTo>
                    <a:pt x="562" y="557"/>
                  </a:lnTo>
                  <a:lnTo>
                    <a:pt x="555" y="548"/>
                  </a:lnTo>
                  <a:lnTo>
                    <a:pt x="549" y="540"/>
                  </a:lnTo>
                  <a:lnTo>
                    <a:pt x="542" y="533"/>
                  </a:lnTo>
                  <a:lnTo>
                    <a:pt x="535" y="526"/>
                  </a:lnTo>
                  <a:lnTo>
                    <a:pt x="534" y="526"/>
                  </a:lnTo>
                  <a:lnTo>
                    <a:pt x="531" y="526"/>
                  </a:lnTo>
                  <a:lnTo>
                    <a:pt x="528" y="526"/>
                  </a:lnTo>
                  <a:lnTo>
                    <a:pt x="527" y="527"/>
                  </a:lnTo>
                  <a:lnTo>
                    <a:pt x="524" y="529"/>
                  </a:lnTo>
                  <a:lnTo>
                    <a:pt x="522" y="529"/>
                  </a:lnTo>
                  <a:lnTo>
                    <a:pt x="521" y="530"/>
                  </a:lnTo>
                  <a:lnTo>
                    <a:pt x="520" y="533"/>
                  </a:lnTo>
                  <a:lnTo>
                    <a:pt x="522" y="543"/>
                  </a:lnTo>
                  <a:lnTo>
                    <a:pt x="527" y="552"/>
                  </a:lnTo>
                  <a:lnTo>
                    <a:pt x="531" y="562"/>
                  </a:lnTo>
                  <a:lnTo>
                    <a:pt x="536" y="572"/>
                  </a:lnTo>
                  <a:lnTo>
                    <a:pt x="542" y="582"/>
                  </a:lnTo>
                  <a:lnTo>
                    <a:pt x="548" y="592"/>
                  </a:lnTo>
                  <a:lnTo>
                    <a:pt x="553" y="602"/>
                  </a:lnTo>
                  <a:lnTo>
                    <a:pt x="558" y="611"/>
                  </a:lnTo>
                  <a:lnTo>
                    <a:pt x="583" y="682"/>
                  </a:lnTo>
                  <a:lnTo>
                    <a:pt x="563" y="707"/>
                  </a:lnTo>
                  <a:lnTo>
                    <a:pt x="542" y="732"/>
                  </a:lnTo>
                  <a:lnTo>
                    <a:pt x="521" y="755"/>
                  </a:lnTo>
                  <a:lnTo>
                    <a:pt x="500" y="778"/>
                  </a:lnTo>
                  <a:lnTo>
                    <a:pt x="480" y="802"/>
                  </a:lnTo>
                  <a:lnTo>
                    <a:pt x="462" y="826"/>
                  </a:lnTo>
                  <a:lnTo>
                    <a:pt x="454" y="839"/>
                  </a:lnTo>
                  <a:lnTo>
                    <a:pt x="445" y="853"/>
                  </a:lnTo>
                  <a:lnTo>
                    <a:pt x="438" y="865"/>
                  </a:lnTo>
                  <a:lnTo>
                    <a:pt x="431" y="879"/>
                  </a:lnTo>
                  <a:lnTo>
                    <a:pt x="424" y="886"/>
                  </a:lnTo>
                  <a:lnTo>
                    <a:pt x="420" y="895"/>
                  </a:lnTo>
                  <a:lnTo>
                    <a:pt x="416" y="902"/>
                  </a:lnTo>
                  <a:lnTo>
                    <a:pt x="412" y="910"/>
                  </a:lnTo>
                  <a:lnTo>
                    <a:pt x="409" y="919"/>
                  </a:lnTo>
                  <a:lnTo>
                    <a:pt x="405" y="927"/>
                  </a:lnTo>
                  <a:lnTo>
                    <a:pt x="399" y="934"/>
                  </a:lnTo>
                  <a:lnTo>
                    <a:pt x="391" y="940"/>
                  </a:lnTo>
                  <a:lnTo>
                    <a:pt x="377" y="969"/>
                  </a:lnTo>
                  <a:lnTo>
                    <a:pt x="363" y="999"/>
                  </a:lnTo>
                  <a:lnTo>
                    <a:pt x="347" y="1028"/>
                  </a:lnTo>
                  <a:lnTo>
                    <a:pt x="333" y="1058"/>
                  </a:lnTo>
                  <a:lnTo>
                    <a:pt x="319" y="1088"/>
                  </a:lnTo>
                  <a:lnTo>
                    <a:pt x="305" y="1118"/>
                  </a:lnTo>
                  <a:lnTo>
                    <a:pt x="292" y="1147"/>
                  </a:lnTo>
                  <a:lnTo>
                    <a:pt x="280" y="1178"/>
                  </a:lnTo>
                  <a:lnTo>
                    <a:pt x="274" y="1190"/>
                  </a:lnTo>
                  <a:lnTo>
                    <a:pt x="267" y="1199"/>
                  </a:lnTo>
                  <a:lnTo>
                    <a:pt x="261" y="1211"/>
                  </a:lnTo>
                  <a:lnTo>
                    <a:pt x="256" y="1222"/>
                  </a:lnTo>
                  <a:lnTo>
                    <a:pt x="250" y="1233"/>
                  </a:lnTo>
                  <a:lnTo>
                    <a:pt x="245" y="1244"/>
                  </a:lnTo>
                  <a:lnTo>
                    <a:pt x="240" y="1255"/>
                  </a:lnTo>
                  <a:lnTo>
                    <a:pt x="235" y="1267"/>
                  </a:lnTo>
                  <a:lnTo>
                    <a:pt x="235" y="1269"/>
                  </a:lnTo>
                  <a:lnTo>
                    <a:pt x="235" y="1274"/>
                  </a:lnTo>
                  <a:lnTo>
                    <a:pt x="236" y="1277"/>
                  </a:lnTo>
                  <a:lnTo>
                    <a:pt x="238" y="1279"/>
                  </a:lnTo>
                  <a:lnTo>
                    <a:pt x="240" y="1282"/>
                  </a:lnTo>
                  <a:lnTo>
                    <a:pt x="242" y="1284"/>
                  </a:lnTo>
                  <a:lnTo>
                    <a:pt x="245" y="1286"/>
                  </a:lnTo>
                  <a:lnTo>
                    <a:pt x="246" y="1289"/>
                  </a:lnTo>
                  <a:lnTo>
                    <a:pt x="249" y="1291"/>
                  </a:lnTo>
                  <a:lnTo>
                    <a:pt x="250" y="1292"/>
                  </a:lnTo>
                  <a:lnTo>
                    <a:pt x="253" y="1292"/>
                  </a:lnTo>
                  <a:lnTo>
                    <a:pt x="256" y="1292"/>
                  </a:lnTo>
                  <a:lnTo>
                    <a:pt x="259" y="1292"/>
                  </a:lnTo>
                  <a:lnTo>
                    <a:pt x="261" y="1292"/>
                  </a:lnTo>
                  <a:lnTo>
                    <a:pt x="264" y="1292"/>
                  </a:lnTo>
                  <a:lnTo>
                    <a:pt x="267" y="1292"/>
                  </a:lnTo>
                  <a:lnTo>
                    <a:pt x="270" y="1285"/>
                  </a:lnTo>
                  <a:lnTo>
                    <a:pt x="273" y="1278"/>
                  </a:lnTo>
                  <a:lnTo>
                    <a:pt x="274" y="1271"/>
                  </a:lnTo>
                  <a:lnTo>
                    <a:pt x="277" y="1262"/>
                  </a:lnTo>
                  <a:lnTo>
                    <a:pt x="280" y="1255"/>
                  </a:lnTo>
                  <a:lnTo>
                    <a:pt x="283" y="1248"/>
                  </a:lnTo>
                  <a:lnTo>
                    <a:pt x="287" y="1243"/>
                  </a:lnTo>
                  <a:lnTo>
                    <a:pt x="291" y="1236"/>
                  </a:lnTo>
                  <a:lnTo>
                    <a:pt x="294" y="1226"/>
                  </a:lnTo>
                  <a:lnTo>
                    <a:pt x="298" y="1216"/>
                  </a:lnTo>
                  <a:lnTo>
                    <a:pt x="304" y="1208"/>
                  </a:lnTo>
                  <a:lnTo>
                    <a:pt x="309" y="1201"/>
                  </a:lnTo>
                  <a:lnTo>
                    <a:pt x="315" y="1192"/>
                  </a:lnTo>
                  <a:lnTo>
                    <a:pt x="319" y="1182"/>
                  </a:lnTo>
                  <a:lnTo>
                    <a:pt x="322" y="1178"/>
                  </a:lnTo>
                  <a:lnTo>
                    <a:pt x="322" y="1173"/>
                  </a:lnTo>
                  <a:lnTo>
                    <a:pt x="323" y="1167"/>
                  </a:lnTo>
                  <a:lnTo>
                    <a:pt x="323" y="1161"/>
                  </a:lnTo>
                  <a:lnTo>
                    <a:pt x="329" y="1149"/>
                  </a:lnTo>
                  <a:lnTo>
                    <a:pt x="336" y="1136"/>
                  </a:lnTo>
                  <a:lnTo>
                    <a:pt x="341" y="1124"/>
                  </a:lnTo>
                  <a:lnTo>
                    <a:pt x="347" y="1111"/>
                  </a:lnTo>
                  <a:lnTo>
                    <a:pt x="353" y="1098"/>
                  </a:lnTo>
                  <a:lnTo>
                    <a:pt x="358" y="1086"/>
                  </a:lnTo>
                  <a:lnTo>
                    <a:pt x="364" y="1073"/>
                  </a:lnTo>
                  <a:lnTo>
                    <a:pt x="371" y="1062"/>
                  </a:lnTo>
                  <a:lnTo>
                    <a:pt x="371" y="1053"/>
                  </a:lnTo>
                  <a:lnTo>
                    <a:pt x="372" y="1048"/>
                  </a:lnTo>
                  <a:lnTo>
                    <a:pt x="374" y="1042"/>
                  </a:lnTo>
                  <a:lnTo>
                    <a:pt x="378" y="1038"/>
                  </a:lnTo>
                  <a:lnTo>
                    <a:pt x="382" y="1034"/>
                  </a:lnTo>
                  <a:lnTo>
                    <a:pt x="386" y="1030"/>
                  </a:lnTo>
                  <a:lnTo>
                    <a:pt x="391" y="1024"/>
                  </a:lnTo>
                  <a:lnTo>
                    <a:pt x="393" y="1018"/>
                  </a:lnTo>
                  <a:lnTo>
                    <a:pt x="395" y="1007"/>
                  </a:lnTo>
                  <a:lnTo>
                    <a:pt x="398" y="997"/>
                  </a:lnTo>
                  <a:lnTo>
                    <a:pt x="402" y="989"/>
                  </a:lnTo>
                  <a:lnTo>
                    <a:pt x="409" y="980"/>
                  </a:lnTo>
                  <a:lnTo>
                    <a:pt x="414" y="972"/>
                  </a:lnTo>
                  <a:lnTo>
                    <a:pt x="420" y="964"/>
                  </a:lnTo>
                  <a:lnTo>
                    <a:pt x="424" y="955"/>
                  </a:lnTo>
                  <a:lnTo>
                    <a:pt x="427" y="944"/>
                  </a:lnTo>
                  <a:lnTo>
                    <a:pt x="434" y="937"/>
                  </a:lnTo>
                  <a:lnTo>
                    <a:pt x="438" y="929"/>
                  </a:lnTo>
                  <a:lnTo>
                    <a:pt x="444" y="920"/>
                  </a:lnTo>
                  <a:lnTo>
                    <a:pt x="448" y="912"/>
                  </a:lnTo>
                  <a:lnTo>
                    <a:pt x="451" y="903"/>
                  </a:lnTo>
                  <a:lnTo>
                    <a:pt x="457" y="893"/>
                  </a:lnTo>
                  <a:lnTo>
                    <a:pt x="461" y="885"/>
                  </a:lnTo>
                  <a:lnTo>
                    <a:pt x="468" y="878"/>
                  </a:lnTo>
                  <a:lnTo>
                    <a:pt x="468" y="872"/>
                  </a:lnTo>
                  <a:lnTo>
                    <a:pt x="469" y="867"/>
                  </a:lnTo>
                  <a:lnTo>
                    <a:pt x="471" y="861"/>
                  </a:lnTo>
                  <a:lnTo>
                    <a:pt x="473" y="857"/>
                  </a:lnTo>
                  <a:lnTo>
                    <a:pt x="480" y="849"/>
                  </a:lnTo>
                  <a:lnTo>
                    <a:pt x="487" y="840"/>
                  </a:lnTo>
                  <a:lnTo>
                    <a:pt x="496" y="830"/>
                  </a:lnTo>
                  <a:lnTo>
                    <a:pt x="501" y="822"/>
                  </a:lnTo>
                  <a:lnTo>
                    <a:pt x="504" y="818"/>
                  </a:lnTo>
                  <a:lnTo>
                    <a:pt x="507" y="812"/>
                  </a:lnTo>
                  <a:lnTo>
                    <a:pt x="508" y="806"/>
                  </a:lnTo>
                  <a:lnTo>
                    <a:pt x="508" y="801"/>
                  </a:lnTo>
                  <a:lnTo>
                    <a:pt x="522" y="788"/>
                  </a:lnTo>
                  <a:lnTo>
                    <a:pt x="535" y="773"/>
                  </a:lnTo>
                  <a:lnTo>
                    <a:pt x="548" y="759"/>
                  </a:lnTo>
                  <a:lnTo>
                    <a:pt x="560" y="743"/>
                  </a:lnTo>
                  <a:lnTo>
                    <a:pt x="573" y="729"/>
                  </a:lnTo>
                  <a:lnTo>
                    <a:pt x="586" y="714"/>
                  </a:lnTo>
                  <a:lnTo>
                    <a:pt x="601" y="701"/>
                  </a:lnTo>
                  <a:lnTo>
                    <a:pt x="616" y="689"/>
                  </a:lnTo>
                  <a:lnTo>
                    <a:pt x="622" y="676"/>
                  </a:lnTo>
                  <a:lnTo>
                    <a:pt x="628" y="665"/>
                  </a:lnTo>
                  <a:lnTo>
                    <a:pt x="635" y="655"/>
                  </a:lnTo>
                  <a:lnTo>
                    <a:pt x="642" y="644"/>
                  </a:lnTo>
                  <a:lnTo>
                    <a:pt x="650" y="634"/>
                  </a:lnTo>
                  <a:lnTo>
                    <a:pt x="659" y="624"/>
                  </a:lnTo>
                  <a:lnTo>
                    <a:pt x="668" y="616"/>
                  </a:lnTo>
                  <a:lnTo>
                    <a:pt x="677" y="606"/>
                  </a:lnTo>
                  <a:lnTo>
                    <a:pt x="681" y="597"/>
                  </a:lnTo>
                  <a:lnTo>
                    <a:pt x="687" y="589"/>
                  </a:lnTo>
                  <a:lnTo>
                    <a:pt x="694" y="582"/>
                  </a:lnTo>
                  <a:lnTo>
                    <a:pt x="699" y="575"/>
                  </a:lnTo>
                  <a:lnTo>
                    <a:pt x="706" y="568"/>
                  </a:lnTo>
                  <a:lnTo>
                    <a:pt x="713" y="562"/>
                  </a:lnTo>
                  <a:lnTo>
                    <a:pt x="720" y="555"/>
                  </a:lnTo>
                  <a:lnTo>
                    <a:pt x="727" y="547"/>
                  </a:lnTo>
                  <a:lnTo>
                    <a:pt x="744" y="604"/>
                  </a:lnTo>
                  <a:lnTo>
                    <a:pt x="760" y="662"/>
                  </a:lnTo>
                  <a:lnTo>
                    <a:pt x="774" y="721"/>
                  </a:lnTo>
                  <a:lnTo>
                    <a:pt x="788" y="778"/>
                  </a:lnTo>
                  <a:lnTo>
                    <a:pt x="796" y="808"/>
                  </a:lnTo>
                  <a:lnTo>
                    <a:pt x="804" y="836"/>
                  </a:lnTo>
                  <a:lnTo>
                    <a:pt x="814" y="864"/>
                  </a:lnTo>
                  <a:lnTo>
                    <a:pt x="826" y="891"/>
                  </a:lnTo>
                  <a:lnTo>
                    <a:pt x="838" y="919"/>
                  </a:lnTo>
                  <a:lnTo>
                    <a:pt x="851" y="944"/>
                  </a:lnTo>
                  <a:lnTo>
                    <a:pt x="866" y="971"/>
                  </a:lnTo>
                  <a:lnTo>
                    <a:pt x="883" y="996"/>
                  </a:lnTo>
                  <a:lnTo>
                    <a:pt x="887" y="1001"/>
                  </a:lnTo>
                  <a:lnTo>
                    <a:pt x="890" y="1008"/>
                  </a:lnTo>
                  <a:lnTo>
                    <a:pt x="894" y="1014"/>
                  </a:lnTo>
                  <a:lnTo>
                    <a:pt x="897" y="1021"/>
                  </a:lnTo>
                  <a:lnTo>
                    <a:pt x="900" y="1028"/>
                  </a:lnTo>
                  <a:lnTo>
                    <a:pt x="903" y="1035"/>
                  </a:lnTo>
                  <a:lnTo>
                    <a:pt x="906" y="1042"/>
                  </a:lnTo>
                  <a:lnTo>
                    <a:pt x="907" y="1049"/>
                  </a:lnTo>
                  <a:lnTo>
                    <a:pt x="924" y="1070"/>
                  </a:lnTo>
                  <a:lnTo>
                    <a:pt x="939" y="1093"/>
                  </a:lnTo>
                  <a:lnTo>
                    <a:pt x="956" y="1114"/>
                  </a:lnTo>
                  <a:lnTo>
                    <a:pt x="973" y="1136"/>
                  </a:lnTo>
                  <a:lnTo>
                    <a:pt x="990" y="1157"/>
                  </a:lnTo>
                  <a:lnTo>
                    <a:pt x="1007" y="1180"/>
                  </a:lnTo>
                  <a:lnTo>
                    <a:pt x="1025" y="1201"/>
                  </a:lnTo>
                  <a:lnTo>
                    <a:pt x="1043" y="1222"/>
                  </a:lnTo>
                  <a:lnTo>
                    <a:pt x="1049" y="1226"/>
                  </a:lnTo>
                  <a:lnTo>
                    <a:pt x="1054" y="1229"/>
                  </a:lnTo>
                  <a:lnTo>
                    <a:pt x="1061" y="1233"/>
                  </a:lnTo>
                  <a:lnTo>
                    <a:pt x="1067" y="1237"/>
                  </a:lnTo>
                  <a:lnTo>
                    <a:pt x="1072" y="1241"/>
                  </a:lnTo>
                  <a:lnTo>
                    <a:pt x="1080" y="1246"/>
                  </a:lnTo>
                  <a:lnTo>
                    <a:pt x="1084" y="1250"/>
                  </a:lnTo>
                  <a:lnTo>
                    <a:pt x="1088" y="1255"/>
                  </a:lnTo>
                  <a:lnTo>
                    <a:pt x="1071" y="1261"/>
                  </a:lnTo>
                  <a:lnTo>
                    <a:pt x="1054" y="1265"/>
                  </a:lnTo>
                  <a:lnTo>
                    <a:pt x="1037" y="1269"/>
                  </a:lnTo>
                  <a:lnTo>
                    <a:pt x="1019" y="1272"/>
                  </a:lnTo>
                  <a:lnTo>
                    <a:pt x="1002" y="1275"/>
                  </a:lnTo>
                  <a:lnTo>
                    <a:pt x="984" y="1279"/>
                  </a:lnTo>
                  <a:lnTo>
                    <a:pt x="967" y="1285"/>
                  </a:lnTo>
                  <a:lnTo>
                    <a:pt x="952" y="1292"/>
                  </a:lnTo>
                  <a:lnTo>
                    <a:pt x="934" y="1298"/>
                  </a:lnTo>
                  <a:lnTo>
                    <a:pt x="915" y="1303"/>
                  </a:lnTo>
                  <a:lnTo>
                    <a:pt x="896" y="1309"/>
                  </a:lnTo>
                  <a:lnTo>
                    <a:pt x="877" y="1314"/>
                  </a:lnTo>
                  <a:lnTo>
                    <a:pt x="859" y="1320"/>
                  </a:lnTo>
                  <a:lnTo>
                    <a:pt x="841" y="1327"/>
                  </a:lnTo>
                  <a:lnTo>
                    <a:pt x="823" y="1334"/>
                  </a:lnTo>
                  <a:lnTo>
                    <a:pt x="804" y="1341"/>
                  </a:lnTo>
                  <a:lnTo>
                    <a:pt x="795" y="1341"/>
                  </a:lnTo>
                  <a:lnTo>
                    <a:pt x="783" y="1344"/>
                  </a:lnTo>
                  <a:lnTo>
                    <a:pt x="774" y="1348"/>
                  </a:lnTo>
                  <a:lnTo>
                    <a:pt x="765" y="1354"/>
                  </a:lnTo>
                  <a:lnTo>
                    <a:pt x="755" y="1358"/>
                  </a:lnTo>
                  <a:lnTo>
                    <a:pt x="746" y="1364"/>
                  </a:lnTo>
                  <a:lnTo>
                    <a:pt x="734" y="1366"/>
                  </a:lnTo>
                  <a:lnTo>
                    <a:pt x="723" y="1368"/>
                  </a:lnTo>
                  <a:lnTo>
                    <a:pt x="723" y="1365"/>
                  </a:lnTo>
                  <a:lnTo>
                    <a:pt x="722" y="1362"/>
                  </a:lnTo>
                  <a:lnTo>
                    <a:pt x="719" y="1359"/>
                  </a:lnTo>
                  <a:lnTo>
                    <a:pt x="715" y="1358"/>
                  </a:lnTo>
                  <a:lnTo>
                    <a:pt x="712" y="1356"/>
                  </a:lnTo>
                  <a:lnTo>
                    <a:pt x="709" y="1354"/>
                  </a:lnTo>
                  <a:lnTo>
                    <a:pt x="709" y="1351"/>
                  </a:lnTo>
                  <a:lnTo>
                    <a:pt x="710" y="1345"/>
                  </a:lnTo>
                  <a:lnTo>
                    <a:pt x="717" y="1333"/>
                  </a:lnTo>
                  <a:lnTo>
                    <a:pt x="723" y="1320"/>
                  </a:lnTo>
                  <a:lnTo>
                    <a:pt x="727" y="1307"/>
                  </a:lnTo>
                  <a:lnTo>
                    <a:pt x="732" y="1295"/>
                  </a:lnTo>
                  <a:lnTo>
                    <a:pt x="736" y="1282"/>
                  </a:lnTo>
                  <a:lnTo>
                    <a:pt x="739" y="1269"/>
                  </a:lnTo>
                  <a:lnTo>
                    <a:pt x="743" y="1255"/>
                  </a:lnTo>
                  <a:lnTo>
                    <a:pt x="747" y="1243"/>
                  </a:lnTo>
                  <a:lnTo>
                    <a:pt x="743" y="1241"/>
                  </a:lnTo>
                  <a:lnTo>
                    <a:pt x="740" y="1241"/>
                  </a:lnTo>
                  <a:lnTo>
                    <a:pt x="737" y="1241"/>
                  </a:lnTo>
                  <a:lnTo>
                    <a:pt x="734" y="1243"/>
                  </a:lnTo>
                  <a:lnTo>
                    <a:pt x="732" y="1247"/>
                  </a:lnTo>
                  <a:lnTo>
                    <a:pt x="729" y="1253"/>
                  </a:lnTo>
                  <a:lnTo>
                    <a:pt x="727" y="1258"/>
                  </a:lnTo>
                  <a:lnTo>
                    <a:pt x="725" y="1265"/>
                  </a:lnTo>
                  <a:lnTo>
                    <a:pt x="723" y="1268"/>
                  </a:lnTo>
                  <a:lnTo>
                    <a:pt x="722" y="1269"/>
                  </a:lnTo>
                  <a:lnTo>
                    <a:pt x="719" y="1271"/>
                  </a:lnTo>
                  <a:lnTo>
                    <a:pt x="715" y="1272"/>
                  </a:lnTo>
                  <a:lnTo>
                    <a:pt x="695" y="1312"/>
                  </a:lnTo>
                  <a:lnTo>
                    <a:pt x="674" y="1349"/>
                  </a:lnTo>
                  <a:lnTo>
                    <a:pt x="652" y="1389"/>
                  </a:lnTo>
                  <a:lnTo>
                    <a:pt x="628" y="1427"/>
                  </a:lnTo>
                  <a:lnTo>
                    <a:pt x="602" y="1465"/>
                  </a:lnTo>
                  <a:lnTo>
                    <a:pt x="577" y="1501"/>
                  </a:lnTo>
                  <a:lnTo>
                    <a:pt x="549" y="1536"/>
                  </a:lnTo>
                  <a:lnTo>
                    <a:pt x="521" y="1571"/>
                  </a:lnTo>
                  <a:lnTo>
                    <a:pt x="517" y="1581"/>
                  </a:lnTo>
                  <a:lnTo>
                    <a:pt x="511" y="1591"/>
                  </a:lnTo>
                  <a:lnTo>
                    <a:pt x="506" y="1599"/>
                  </a:lnTo>
                  <a:lnTo>
                    <a:pt x="500" y="1609"/>
                  </a:lnTo>
                  <a:lnTo>
                    <a:pt x="493" y="1618"/>
                  </a:lnTo>
                  <a:lnTo>
                    <a:pt x="486" y="1626"/>
                  </a:lnTo>
                  <a:lnTo>
                    <a:pt x="479" y="1634"/>
                  </a:lnTo>
                  <a:lnTo>
                    <a:pt x="472" y="1641"/>
                  </a:lnTo>
                  <a:lnTo>
                    <a:pt x="471" y="1644"/>
                  </a:lnTo>
                  <a:lnTo>
                    <a:pt x="472" y="1647"/>
                  </a:lnTo>
                  <a:lnTo>
                    <a:pt x="472" y="1648"/>
                  </a:lnTo>
                  <a:lnTo>
                    <a:pt x="475" y="1650"/>
                  </a:lnTo>
                  <a:lnTo>
                    <a:pt x="476" y="1651"/>
                  </a:lnTo>
                  <a:lnTo>
                    <a:pt x="479" y="1651"/>
                  </a:lnTo>
                  <a:lnTo>
                    <a:pt x="480" y="1653"/>
                  </a:lnTo>
                  <a:lnTo>
                    <a:pt x="483" y="1654"/>
                  </a:lnTo>
                  <a:lnTo>
                    <a:pt x="487" y="1653"/>
                  </a:lnTo>
                  <a:lnTo>
                    <a:pt x="493" y="1650"/>
                  </a:lnTo>
                  <a:lnTo>
                    <a:pt x="497" y="1647"/>
                  </a:lnTo>
                  <a:lnTo>
                    <a:pt x="500" y="1644"/>
                  </a:lnTo>
                  <a:lnTo>
                    <a:pt x="504" y="1640"/>
                  </a:lnTo>
                  <a:lnTo>
                    <a:pt x="508" y="1636"/>
                  </a:lnTo>
                  <a:lnTo>
                    <a:pt x="511" y="1632"/>
                  </a:lnTo>
                  <a:lnTo>
                    <a:pt x="515" y="1627"/>
                  </a:lnTo>
                  <a:lnTo>
                    <a:pt x="525" y="1613"/>
                  </a:lnTo>
                  <a:lnTo>
                    <a:pt x="536" y="1601"/>
                  </a:lnTo>
                  <a:lnTo>
                    <a:pt x="546" y="1588"/>
                  </a:lnTo>
                  <a:lnTo>
                    <a:pt x="556" y="1574"/>
                  </a:lnTo>
                  <a:lnTo>
                    <a:pt x="566" y="1561"/>
                  </a:lnTo>
                  <a:lnTo>
                    <a:pt x="576" y="1549"/>
                  </a:lnTo>
                  <a:lnTo>
                    <a:pt x="586" y="1538"/>
                  </a:lnTo>
                  <a:lnTo>
                    <a:pt x="595" y="1526"/>
                  </a:lnTo>
                  <a:lnTo>
                    <a:pt x="607" y="1523"/>
                  </a:lnTo>
                  <a:lnTo>
                    <a:pt x="618" y="1509"/>
                  </a:lnTo>
                  <a:lnTo>
                    <a:pt x="631" y="1495"/>
                  </a:lnTo>
                  <a:lnTo>
                    <a:pt x="642" y="1480"/>
                  </a:lnTo>
                  <a:lnTo>
                    <a:pt x="653" y="1465"/>
                  </a:lnTo>
                  <a:lnTo>
                    <a:pt x="664" y="1449"/>
                  </a:lnTo>
                  <a:lnTo>
                    <a:pt x="674" y="1434"/>
                  </a:lnTo>
                  <a:lnTo>
                    <a:pt x="684" y="1417"/>
                  </a:lnTo>
                  <a:lnTo>
                    <a:pt x="694" y="1400"/>
                  </a:lnTo>
                  <a:lnTo>
                    <a:pt x="701" y="1394"/>
                  </a:lnTo>
                  <a:lnTo>
                    <a:pt x="709" y="1392"/>
                  </a:lnTo>
                  <a:lnTo>
                    <a:pt x="719" y="1389"/>
                  </a:lnTo>
                  <a:lnTo>
                    <a:pt x="727" y="1387"/>
                  </a:lnTo>
                  <a:lnTo>
                    <a:pt x="737" y="1386"/>
                  </a:lnTo>
                  <a:lnTo>
                    <a:pt x="746" y="1385"/>
                  </a:lnTo>
                  <a:lnTo>
                    <a:pt x="754" y="1382"/>
                  </a:lnTo>
                  <a:lnTo>
                    <a:pt x="762" y="1378"/>
                  </a:lnTo>
                  <a:lnTo>
                    <a:pt x="762" y="1385"/>
                  </a:lnTo>
                  <a:lnTo>
                    <a:pt x="762" y="1392"/>
                  </a:lnTo>
                  <a:lnTo>
                    <a:pt x="762" y="1397"/>
                  </a:lnTo>
                  <a:lnTo>
                    <a:pt x="760" y="1404"/>
                  </a:lnTo>
                  <a:lnTo>
                    <a:pt x="754" y="1417"/>
                  </a:lnTo>
                  <a:lnTo>
                    <a:pt x="747" y="1428"/>
                  </a:lnTo>
                  <a:lnTo>
                    <a:pt x="739" y="1441"/>
                  </a:lnTo>
                  <a:lnTo>
                    <a:pt x="732" y="1453"/>
                  </a:lnTo>
                  <a:lnTo>
                    <a:pt x="729" y="1460"/>
                  </a:lnTo>
                  <a:lnTo>
                    <a:pt x="727" y="1467"/>
                  </a:lnTo>
                  <a:lnTo>
                    <a:pt x="726" y="1474"/>
                  </a:lnTo>
                  <a:lnTo>
                    <a:pt x="726" y="1481"/>
                  </a:lnTo>
                  <a:lnTo>
                    <a:pt x="716" y="1500"/>
                  </a:lnTo>
                  <a:lnTo>
                    <a:pt x="708" y="1518"/>
                  </a:lnTo>
                  <a:lnTo>
                    <a:pt x="702" y="1538"/>
                  </a:lnTo>
                  <a:lnTo>
                    <a:pt x="698" y="1556"/>
                  </a:lnTo>
                  <a:lnTo>
                    <a:pt x="692" y="1575"/>
                  </a:lnTo>
                  <a:lnTo>
                    <a:pt x="685" y="1594"/>
                  </a:lnTo>
                  <a:lnTo>
                    <a:pt x="681" y="1603"/>
                  </a:lnTo>
                  <a:lnTo>
                    <a:pt x="675" y="1612"/>
                  </a:lnTo>
                  <a:lnTo>
                    <a:pt x="670" y="1620"/>
                  </a:lnTo>
                  <a:lnTo>
                    <a:pt x="664" y="1629"/>
                  </a:lnTo>
                  <a:lnTo>
                    <a:pt x="661" y="1644"/>
                  </a:lnTo>
                  <a:lnTo>
                    <a:pt x="657" y="1658"/>
                  </a:lnTo>
                  <a:lnTo>
                    <a:pt x="652" y="1672"/>
                  </a:lnTo>
                  <a:lnTo>
                    <a:pt x="645" y="1686"/>
                  </a:lnTo>
                  <a:lnTo>
                    <a:pt x="639" y="1699"/>
                  </a:lnTo>
                  <a:lnTo>
                    <a:pt x="632" y="1713"/>
                  </a:lnTo>
                  <a:lnTo>
                    <a:pt x="628" y="1727"/>
                  </a:lnTo>
                  <a:lnTo>
                    <a:pt x="623" y="1741"/>
                  </a:lnTo>
                  <a:lnTo>
                    <a:pt x="611" y="1762"/>
                  </a:lnTo>
                  <a:lnTo>
                    <a:pt x="600" y="1783"/>
                  </a:lnTo>
                  <a:lnTo>
                    <a:pt x="590" y="1804"/>
                  </a:lnTo>
                  <a:lnTo>
                    <a:pt x="580" y="1827"/>
                  </a:lnTo>
                  <a:lnTo>
                    <a:pt x="576" y="1836"/>
                  </a:lnTo>
                  <a:lnTo>
                    <a:pt x="570" y="1848"/>
                  </a:lnTo>
                  <a:lnTo>
                    <a:pt x="563" y="1857"/>
                  </a:lnTo>
                  <a:lnTo>
                    <a:pt x="556" y="1866"/>
                  </a:lnTo>
                  <a:lnTo>
                    <a:pt x="549" y="1876"/>
                  </a:lnTo>
                  <a:lnTo>
                    <a:pt x="541" y="1884"/>
                  </a:lnTo>
                  <a:lnTo>
                    <a:pt x="531" y="1891"/>
                  </a:lnTo>
                  <a:lnTo>
                    <a:pt x="520" y="1897"/>
                  </a:lnTo>
                  <a:lnTo>
                    <a:pt x="508" y="1909"/>
                  </a:lnTo>
                  <a:lnTo>
                    <a:pt x="496" y="1921"/>
                  </a:lnTo>
                  <a:lnTo>
                    <a:pt x="485" y="1930"/>
                  </a:lnTo>
                  <a:lnTo>
                    <a:pt x="472" y="1939"/>
                  </a:lnTo>
                  <a:lnTo>
                    <a:pt x="459" y="1946"/>
                  </a:lnTo>
                  <a:lnTo>
                    <a:pt x="445" y="1953"/>
                  </a:lnTo>
                  <a:lnTo>
                    <a:pt x="431" y="1958"/>
                  </a:lnTo>
                  <a:lnTo>
                    <a:pt x="416" y="1964"/>
                  </a:lnTo>
                  <a:lnTo>
                    <a:pt x="393" y="1967"/>
                  </a:lnTo>
                  <a:lnTo>
                    <a:pt x="372" y="1968"/>
                  </a:lnTo>
                  <a:lnTo>
                    <a:pt x="351" y="1967"/>
                  </a:lnTo>
                  <a:lnTo>
                    <a:pt x="332" y="1966"/>
                  </a:lnTo>
                  <a:lnTo>
                    <a:pt x="312" y="1961"/>
                  </a:lnTo>
                  <a:lnTo>
                    <a:pt x="294" y="1956"/>
                  </a:lnTo>
                  <a:lnTo>
                    <a:pt x="276" y="1949"/>
                  </a:lnTo>
                  <a:lnTo>
                    <a:pt x="257" y="1942"/>
                  </a:lnTo>
                  <a:lnTo>
                    <a:pt x="222" y="1925"/>
                  </a:lnTo>
                  <a:lnTo>
                    <a:pt x="189" y="1905"/>
                  </a:lnTo>
                  <a:lnTo>
                    <a:pt x="155" y="1884"/>
                  </a:lnTo>
                  <a:lnTo>
                    <a:pt x="120" y="1866"/>
                  </a:lnTo>
                  <a:lnTo>
                    <a:pt x="103" y="1849"/>
                  </a:lnTo>
                  <a:lnTo>
                    <a:pt x="86" y="1831"/>
                  </a:lnTo>
                  <a:lnTo>
                    <a:pt x="68" y="1814"/>
                  </a:lnTo>
                  <a:lnTo>
                    <a:pt x="52" y="1796"/>
                  </a:lnTo>
                  <a:lnTo>
                    <a:pt x="45" y="1786"/>
                  </a:lnTo>
                  <a:lnTo>
                    <a:pt x="38" y="1776"/>
                  </a:lnTo>
                  <a:lnTo>
                    <a:pt x="33" y="1765"/>
                  </a:lnTo>
                  <a:lnTo>
                    <a:pt x="27" y="1755"/>
                  </a:lnTo>
                  <a:lnTo>
                    <a:pt x="23" y="1742"/>
                  </a:lnTo>
                  <a:lnTo>
                    <a:pt x="20" y="1731"/>
                  </a:lnTo>
                  <a:lnTo>
                    <a:pt x="19" y="1719"/>
                  </a:lnTo>
                  <a:lnTo>
                    <a:pt x="17" y="1706"/>
                  </a:lnTo>
                  <a:lnTo>
                    <a:pt x="15" y="1696"/>
                  </a:lnTo>
                  <a:lnTo>
                    <a:pt x="10" y="1685"/>
                  </a:lnTo>
                  <a:lnTo>
                    <a:pt x="9" y="1675"/>
                  </a:lnTo>
                  <a:lnTo>
                    <a:pt x="6" y="1664"/>
                  </a:lnTo>
                  <a:lnTo>
                    <a:pt x="5" y="1653"/>
                  </a:lnTo>
                  <a:lnTo>
                    <a:pt x="3" y="1643"/>
                  </a:lnTo>
                  <a:lnTo>
                    <a:pt x="2" y="1632"/>
                  </a:lnTo>
                  <a:lnTo>
                    <a:pt x="0" y="1622"/>
                  </a:lnTo>
                  <a:lnTo>
                    <a:pt x="0" y="1601"/>
                  </a:lnTo>
                  <a:lnTo>
                    <a:pt x="2" y="1580"/>
                  </a:lnTo>
                  <a:lnTo>
                    <a:pt x="3" y="1559"/>
                  </a:lnTo>
                  <a:lnTo>
                    <a:pt x="5" y="1538"/>
                  </a:lnTo>
                  <a:lnTo>
                    <a:pt x="6" y="1516"/>
                  </a:lnTo>
                  <a:lnTo>
                    <a:pt x="8" y="1494"/>
                  </a:lnTo>
                  <a:lnTo>
                    <a:pt x="9" y="1472"/>
                  </a:lnTo>
                  <a:lnTo>
                    <a:pt x="9" y="1449"/>
                  </a:lnTo>
                  <a:lnTo>
                    <a:pt x="13" y="1441"/>
                  </a:lnTo>
                  <a:lnTo>
                    <a:pt x="15" y="1432"/>
                  </a:lnTo>
                  <a:lnTo>
                    <a:pt x="16" y="1422"/>
                  </a:lnTo>
                  <a:lnTo>
                    <a:pt x="17" y="1413"/>
                  </a:lnTo>
                  <a:lnTo>
                    <a:pt x="17" y="1401"/>
                  </a:lnTo>
                  <a:lnTo>
                    <a:pt x="19" y="1392"/>
                  </a:lnTo>
                  <a:lnTo>
                    <a:pt x="19" y="1380"/>
                  </a:lnTo>
                  <a:lnTo>
                    <a:pt x="20" y="1371"/>
                  </a:lnTo>
                  <a:lnTo>
                    <a:pt x="23" y="1355"/>
                  </a:lnTo>
                  <a:lnTo>
                    <a:pt x="26" y="1340"/>
                  </a:lnTo>
                  <a:lnTo>
                    <a:pt x="26" y="1323"/>
                  </a:lnTo>
                  <a:lnTo>
                    <a:pt x="27" y="1306"/>
                  </a:lnTo>
                  <a:lnTo>
                    <a:pt x="27" y="1289"/>
                  </a:lnTo>
                  <a:lnTo>
                    <a:pt x="29" y="1272"/>
                  </a:lnTo>
                  <a:lnTo>
                    <a:pt x="31" y="1255"/>
                  </a:lnTo>
                  <a:lnTo>
                    <a:pt x="36" y="1239"/>
                  </a:lnTo>
                  <a:lnTo>
                    <a:pt x="36" y="1206"/>
                  </a:lnTo>
                  <a:lnTo>
                    <a:pt x="36" y="1173"/>
                  </a:lnTo>
                  <a:lnTo>
                    <a:pt x="37" y="1139"/>
                  </a:lnTo>
                  <a:lnTo>
                    <a:pt x="40" y="1104"/>
                  </a:lnTo>
                  <a:lnTo>
                    <a:pt x="44" y="1070"/>
                  </a:lnTo>
                  <a:lnTo>
                    <a:pt x="50" y="1037"/>
                  </a:lnTo>
                  <a:lnTo>
                    <a:pt x="57" y="1003"/>
                  </a:lnTo>
                  <a:lnTo>
                    <a:pt x="65" y="972"/>
                  </a:lnTo>
                  <a:lnTo>
                    <a:pt x="64" y="959"/>
                  </a:lnTo>
                  <a:lnTo>
                    <a:pt x="64" y="945"/>
                  </a:lnTo>
                  <a:lnTo>
                    <a:pt x="65" y="931"/>
                  </a:lnTo>
                  <a:lnTo>
                    <a:pt x="66" y="919"/>
                  </a:lnTo>
                  <a:lnTo>
                    <a:pt x="68" y="905"/>
                  </a:lnTo>
                  <a:lnTo>
                    <a:pt x="71" y="891"/>
                  </a:lnTo>
                  <a:lnTo>
                    <a:pt x="71" y="877"/>
                  </a:lnTo>
                  <a:lnTo>
                    <a:pt x="71" y="863"/>
                  </a:lnTo>
                  <a:lnTo>
                    <a:pt x="73" y="860"/>
                  </a:lnTo>
                  <a:lnTo>
                    <a:pt x="75" y="857"/>
                  </a:lnTo>
                  <a:lnTo>
                    <a:pt x="78" y="854"/>
                  </a:lnTo>
                  <a:lnTo>
                    <a:pt x="80" y="853"/>
                  </a:lnTo>
                  <a:lnTo>
                    <a:pt x="83" y="851"/>
                  </a:lnTo>
                  <a:lnTo>
                    <a:pt x="86" y="850"/>
                  </a:lnTo>
                  <a:lnTo>
                    <a:pt x="89" y="851"/>
                  </a:lnTo>
                  <a:lnTo>
                    <a:pt x="92" y="854"/>
                  </a:lnTo>
                  <a:lnTo>
                    <a:pt x="102" y="868"/>
                  </a:lnTo>
                  <a:lnTo>
                    <a:pt x="111" y="881"/>
                  </a:lnTo>
                  <a:lnTo>
                    <a:pt x="121" y="892"/>
                  </a:lnTo>
                  <a:lnTo>
                    <a:pt x="131" y="905"/>
                  </a:lnTo>
                  <a:lnTo>
                    <a:pt x="141" y="916"/>
                  </a:lnTo>
                  <a:lnTo>
                    <a:pt x="151" y="929"/>
                  </a:lnTo>
                  <a:lnTo>
                    <a:pt x="160" y="940"/>
                  </a:lnTo>
                  <a:lnTo>
                    <a:pt x="169" y="952"/>
                  </a:lnTo>
                  <a:lnTo>
                    <a:pt x="172" y="954"/>
                  </a:lnTo>
                  <a:lnTo>
                    <a:pt x="174" y="952"/>
                  </a:lnTo>
                  <a:lnTo>
                    <a:pt x="177" y="952"/>
                  </a:lnTo>
                  <a:lnTo>
                    <a:pt x="179" y="950"/>
                  </a:lnTo>
                  <a:lnTo>
                    <a:pt x="180" y="948"/>
                  </a:lnTo>
                  <a:lnTo>
                    <a:pt x="183" y="945"/>
                  </a:lnTo>
                  <a:lnTo>
                    <a:pt x="184" y="944"/>
                  </a:lnTo>
                  <a:lnTo>
                    <a:pt x="187" y="943"/>
                  </a:lnTo>
                  <a:lnTo>
                    <a:pt x="184" y="924"/>
                  </a:lnTo>
                  <a:lnTo>
                    <a:pt x="170" y="905"/>
                  </a:lnTo>
                  <a:lnTo>
                    <a:pt x="156" y="886"/>
                  </a:lnTo>
                  <a:lnTo>
                    <a:pt x="142" y="867"/>
                  </a:lnTo>
                  <a:lnTo>
                    <a:pt x="130" y="847"/>
                  </a:lnTo>
                  <a:lnTo>
                    <a:pt x="117" y="827"/>
                  </a:lnTo>
                  <a:lnTo>
                    <a:pt x="104" y="808"/>
                  </a:lnTo>
                  <a:lnTo>
                    <a:pt x="95" y="787"/>
                  </a:lnTo>
                  <a:lnTo>
                    <a:pt x="86" y="766"/>
                  </a:lnTo>
                  <a:lnTo>
                    <a:pt x="76" y="738"/>
                  </a:lnTo>
                  <a:lnTo>
                    <a:pt x="68" y="710"/>
                  </a:lnTo>
                  <a:lnTo>
                    <a:pt x="61" y="682"/>
                  </a:lnTo>
                  <a:lnTo>
                    <a:pt x="54" y="653"/>
                  </a:lnTo>
                  <a:lnTo>
                    <a:pt x="48" y="624"/>
                  </a:lnTo>
                  <a:lnTo>
                    <a:pt x="45" y="595"/>
                  </a:lnTo>
                  <a:lnTo>
                    <a:pt x="44" y="565"/>
                  </a:lnTo>
                  <a:lnTo>
                    <a:pt x="45" y="534"/>
                  </a:lnTo>
                  <a:lnTo>
                    <a:pt x="54" y="488"/>
                  </a:lnTo>
                  <a:lnTo>
                    <a:pt x="62" y="478"/>
                  </a:lnTo>
                  <a:lnTo>
                    <a:pt x="71" y="468"/>
                  </a:lnTo>
                  <a:lnTo>
                    <a:pt x="79" y="460"/>
                  </a:lnTo>
                  <a:lnTo>
                    <a:pt x="89" y="453"/>
                  </a:lnTo>
                  <a:lnTo>
                    <a:pt x="110" y="439"/>
                  </a:lnTo>
                  <a:lnTo>
                    <a:pt x="131" y="428"/>
                  </a:lnTo>
                  <a:lnTo>
                    <a:pt x="153" y="416"/>
                  </a:lnTo>
                  <a:lnTo>
                    <a:pt x="176" y="407"/>
                  </a:lnTo>
                  <a:lnTo>
                    <a:pt x="198" y="395"/>
                  </a:lnTo>
                  <a:lnTo>
                    <a:pt x="221" y="383"/>
                  </a:lnTo>
                  <a:lnTo>
                    <a:pt x="229" y="380"/>
                  </a:lnTo>
                  <a:lnTo>
                    <a:pt x="239" y="376"/>
                  </a:lnTo>
                  <a:lnTo>
                    <a:pt x="249" y="371"/>
                  </a:lnTo>
                  <a:lnTo>
                    <a:pt x="257" y="367"/>
                  </a:lnTo>
                  <a:lnTo>
                    <a:pt x="267" y="363"/>
                  </a:lnTo>
                  <a:lnTo>
                    <a:pt x="276" y="359"/>
                  </a:lnTo>
                  <a:lnTo>
                    <a:pt x="285" y="355"/>
                  </a:lnTo>
                  <a:lnTo>
                    <a:pt x="295" y="352"/>
                  </a:lnTo>
                  <a:lnTo>
                    <a:pt x="311" y="343"/>
                  </a:lnTo>
                  <a:lnTo>
                    <a:pt x="325" y="335"/>
                  </a:lnTo>
                  <a:lnTo>
                    <a:pt x="339" y="327"/>
                  </a:lnTo>
                  <a:lnTo>
                    <a:pt x="354" y="317"/>
                  </a:lnTo>
                  <a:lnTo>
                    <a:pt x="381" y="296"/>
                  </a:lnTo>
                  <a:lnTo>
                    <a:pt x="407" y="273"/>
                  </a:lnTo>
                  <a:lnTo>
                    <a:pt x="434" y="251"/>
                  </a:lnTo>
                  <a:lnTo>
                    <a:pt x="461" y="230"/>
                  </a:lnTo>
                  <a:lnTo>
                    <a:pt x="489" y="209"/>
                  </a:lnTo>
                  <a:lnTo>
                    <a:pt x="517" y="189"/>
                  </a:lnTo>
                  <a:lnTo>
                    <a:pt x="527" y="182"/>
                  </a:lnTo>
                  <a:lnTo>
                    <a:pt x="536" y="175"/>
                  </a:lnTo>
                  <a:lnTo>
                    <a:pt x="546" y="168"/>
                  </a:lnTo>
                  <a:lnTo>
                    <a:pt x="556" y="161"/>
                  </a:lnTo>
                  <a:lnTo>
                    <a:pt x="566" y="155"/>
                  </a:lnTo>
                  <a:lnTo>
                    <a:pt x="576" y="148"/>
                  </a:lnTo>
                  <a:lnTo>
                    <a:pt x="586" y="143"/>
                  </a:lnTo>
                  <a:lnTo>
                    <a:pt x="595" y="136"/>
                  </a:lnTo>
                  <a:lnTo>
                    <a:pt x="600" y="136"/>
                  </a:lnTo>
                  <a:lnTo>
                    <a:pt x="602" y="134"/>
                  </a:lnTo>
                  <a:lnTo>
                    <a:pt x="605" y="133"/>
                  </a:lnTo>
                  <a:lnTo>
                    <a:pt x="608" y="131"/>
                  </a:lnTo>
                  <a:lnTo>
                    <a:pt x="611" y="130"/>
                  </a:lnTo>
                  <a:lnTo>
                    <a:pt x="612" y="127"/>
                  </a:lnTo>
                  <a:lnTo>
                    <a:pt x="614" y="124"/>
                  </a:lnTo>
                  <a:lnTo>
                    <a:pt x="615" y="122"/>
                  </a:lnTo>
                  <a:lnTo>
                    <a:pt x="633" y="109"/>
                  </a:lnTo>
                  <a:lnTo>
                    <a:pt x="652" y="98"/>
                  </a:lnTo>
                  <a:lnTo>
                    <a:pt x="670" y="85"/>
                  </a:lnTo>
                  <a:lnTo>
                    <a:pt x="688" y="73"/>
                  </a:lnTo>
                  <a:lnTo>
                    <a:pt x="706" y="60"/>
                  </a:lnTo>
                  <a:lnTo>
                    <a:pt x="725" y="49"/>
                  </a:lnTo>
                  <a:lnTo>
                    <a:pt x="743" y="37"/>
                  </a:lnTo>
                  <a:lnTo>
                    <a:pt x="762" y="28"/>
                  </a:lnTo>
                  <a:lnTo>
                    <a:pt x="771" y="22"/>
                  </a:lnTo>
                  <a:lnTo>
                    <a:pt x="779" y="16"/>
                  </a:lnTo>
                  <a:lnTo>
                    <a:pt x="789" y="9"/>
                  </a:lnTo>
                  <a:lnTo>
                    <a:pt x="799" y="4"/>
                  </a:lnTo>
                  <a:lnTo>
                    <a:pt x="803" y="1"/>
                  </a:lnTo>
                  <a:lnTo>
                    <a:pt x="807" y="0"/>
                  </a:lnTo>
                  <a:lnTo>
                    <a:pt x="813" y="0"/>
                  </a:lnTo>
                  <a:lnTo>
                    <a:pt x="817" y="0"/>
                  </a:lnTo>
                  <a:lnTo>
                    <a:pt x="821" y="1"/>
                  </a:lnTo>
                  <a:lnTo>
                    <a:pt x="826" y="4"/>
                  </a:lnTo>
                  <a:lnTo>
                    <a:pt x="828" y="7"/>
                  </a:lnTo>
                  <a:lnTo>
                    <a:pt x="833" y="12"/>
                  </a:lnTo>
                  <a:close/>
                </a:path>
              </a:pathLst>
            </a:custGeom>
            <a:solidFill>
              <a:srgbClr val="004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29" name="Freeform 117"/>
            <p:cNvSpPr>
              <a:spLocks/>
            </p:cNvSpPr>
            <p:nvPr/>
          </p:nvSpPr>
          <p:spPr bwMode="auto">
            <a:xfrm>
              <a:off x="2943" y="2907"/>
              <a:ext cx="120" cy="93"/>
            </a:xfrm>
            <a:custGeom>
              <a:avLst/>
              <a:gdLst>
                <a:gd name="T0" fmla="*/ 224 w 274"/>
                <a:gd name="T1" fmla="*/ 0 h 222"/>
                <a:gd name="T2" fmla="*/ 229 w 274"/>
                <a:gd name="T3" fmla="*/ 16 h 222"/>
                <a:gd name="T4" fmla="*/ 235 w 274"/>
                <a:gd name="T5" fmla="*/ 31 h 222"/>
                <a:gd name="T6" fmla="*/ 239 w 274"/>
                <a:gd name="T7" fmla="*/ 46 h 222"/>
                <a:gd name="T8" fmla="*/ 243 w 274"/>
                <a:gd name="T9" fmla="*/ 63 h 222"/>
                <a:gd name="T10" fmla="*/ 247 w 274"/>
                <a:gd name="T11" fmla="*/ 79 h 222"/>
                <a:gd name="T12" fmla="*/ 254 w 274"/>
                <a:gd name="T13" fmla="*/ 94 h 222"/>
                <a:gd name="T14" fmla="*/ 261 w 274"/>
                <a:gd name="T15" fmla="*/ 108 h 222"/>
                <a:gd name="T16" fmla="*/ 271 w 274"/>
                <a:gd name="T17" fmla="*/ 121 h 222"/>
                <a:gd name="T18" fmla="*/ 274 w 274"/>
                <a:gd name="T19" fmla="*/ 121 h 222"/>
                <a:gd name="T20" fmla="*/ 274 w 274"/>
                <a:gd name="T21" fmla="*/ 125 h 222"/>
                <a:gd name="T22" fmla="*/ 261 w 274"/>
                <a:gd name="T23" fmla="*/ 136 h 222"/>
                <a:gd name="T24" fmla="*/ 249 w 274"/>
                <a:gd name="T25" fmla="*/ 146 h 222"/>
                <a:gd name="T26" fmla="*/ 236 w 274"/>
                <a:gd name="T27" fmla="*/ 156 h 222"/>
                <a:gd name="T28" fmla="*/ 222 w 274"/>
                <a:gd name="T29" fmla="*/ 166 h 222"/>
                <a:gd name="T30" fmla="*/ 208 w 274"/>
                <a:gd name="T31" fmla="*/ 176 h 222"/>
                <a:gd name="T32" fmla="*/ 195 w 274"/>
                <a:gd name="T33" fmla="*/ 185 h 222"/>
                <a:gd name="T34" fmla="*/ 183 w 274"/>
                <a:gd name="T35" fmla="*/ 197 h 222"/>
                <a:gd name="T36" fmla="*/ 172 w 274"/>
                <a:gd name="T37" fmla="*/ 209 h 222"/>
                <a:gd name="T38" fmla="*/ 142 w 274"/>
                <a:gd name="T39" fmla="*/ 222 h 222"/>
                <a:gd name="T40" fmla="*/ 137 w 274"/>
                <a:gd name="T41" fmla="*/ 218 h 222"/>
                <a:gd name="T42" fmla="*/ 132 w 274"/>
                <a:gd name="T43" fmla="*/ 213 h 222"/>
                <a:gd name="T44" fmla="*/ 127 w 274"/>
                <a:gd name="T45" fmla="*/ 209 h 222"/>
                <a:gd name="T46" fmla="*/ 121 w 274"/>
                <a:gd name="T47" fmla="*/ 206 h 222"/>
                <a:gd name="T48" fmla="*/ 115 w 274"/>
                <a:gd name="T49" fmla="*/ 204 h 222"/>
                <a:gd name="T50" fmla="*/ 110 w 274"/>
                <a:gd name="T51" fmla="*/ 201 h 222"/>
                <a:gd name="T52" fmla="*/ 104 w 274"/>
                <a:gd name="T53" fmla="*/ 198 h 222"/>
                <a:gd name="T54" fmla="*/ 99 w 274"/>
                <a:gd name="T55" fmla="*/ 197 h 222"/>
                <a:gd name="T56" fmla="*/ 86 w 274"/>
                <a:gd name="T57" fmla="*/ 185 h 222"/>
                <a:gd name="T58" fmla="*/ 73 w 274"/>
                <a:gd name="T59" fmla="*/ 174 h 222"/>
                <a:gd name="T60" fmla="*/ 61 w 274"/>
                <a:gd name="T61" fmla="*/ 163 h 222"/>
                <a:gd name="T62" fmla="*/ 50 w 274"/>
                <a:gd name="T63" fmla="*/ 150 h 222"/>
                <a:gd name="T64" fmla="*/ 37 w 274"/>
                <a:gd name="T65" fmla="*/ 139 h 222"/>
                <a:gd name="T66" fmla="*/ 26 w 274"/>
                <a:gd name="T67" fmla="*/ 126 h 222"/>
                <a:gd name="T68" fmla="*/ 13 w 274"/>
                <a:gd name="T69" fmla="*/ 115 h 222"/>
                <a:gd name="T70" fmla="*/ 0 w 274"/>
                <a:gd name="T71" fmla="*/ 104 h 222"/>
                <a:gd name="T72" fmla="*/ 7 w 274"/>
                <a:gd name="T73" fmla="*/ 97 h 222"/>
                <a:gd name="T74" fmla="*/ 13 w 274"/>
                <a:gd name="T75" fmla="*/ 87 h 222"/>
                <a:gd name="T76" fmla="*/ 17 w 274"/>
                <a:gd name="T77" fmla="*/ 77 h 222"/>
                <a:gd name="T78" fmla="*/ 20 w 274"/>
                <a:gd name="T79" fmla="*/ 69 h 222"/>
                <a:gd name="T80" fmla="*/ 26 w 274"/>
                <a:gd name="T81" fmla="*/ 59 h 222"/>
                <a:gd name="T82" fmla="*/ 31 w 274"/>
                <a:gd name="T83" fmla="*/ 52 h 222"/>
                <a:gd name="T84" fmla="*/ 34 w 274"/>
                <a:gd name="T85" fmla="*/ 48 h 222"/>
                <a:gd name="T86" fmla="*/ 38 w 274"/>
                <a:gd name="T87" fmla="*/ 45 h 222"/>
                <a:gd name="T88" fmla="*/ 44 w 274"/>
                <a:gd name="T89" fmla="*/ 44 h 222"/>
                <a:gd name="T90" fmla="*/ 50 w 274"/>
                <a:gd name="T91" fmla="*/ 42 h 222"/>
                <a:gd name="T92" fmla="*/ 64 w 274"/>
                <a:gd name="T93" fmla="*/ 38 h 222"/>
                <a:gd name="T94" fmla="*/ 76 w 274"/>
                <a:gd name="T95" fmla="*/ 35 h 222"/>
                <a:gd name="T96" fmla="*/ 89 w 274"/>
                <a:gd name="T97" fmla="*/ 30 h 222"/>
                <a:gd name="T98" fmla="*/ 101 w 274"/>
                <a:gd name="T99" fmla="*/ 25 h 222"/>
                <a:gd name="T100" fmla="*/ 114 w 274"/>
                <a:gd name="T101" fmla="*/ 23 h 222"/>
                <a:gd name="T102" fmla="*/ 127 w 274"/>
                <a:gd name="T103" fmla="*/ 20 h 222"/>
                <a:gd name="T104" fmla="*/ 141 w 274"/>
                <a:gd name="T105" fmla="*/ 17 h 222"/>
                <a:gd name="T106" fmla="*/ 155 w 274"/>
                <a:gd name="T107" fmla="*/ 17 h 222"/>
                <a:gd name="T108" fmla="*/ 162 w 274"/>
                <a:gd name="T109" fmla="*/ 13 h 222"/>
                <a:gd name="T110" fmla="*/ 170 w 274"/>
                <a:gd name="T111" fmla="*/ 10 h 222"/>
                <a:gd name="T112" fmla="*/ 179 w 274"/>
                <a:gd name="T113" fmla="*/ 7 h 222"/>
                <a:gd name="T114" fmla="*/ 187 w 274"/>
                <a:gd name="T115" fmla="*/ 4 h 222"/>
                <a:gd name="T116" fmla="*/ 195 w 274"/>
                <a:gd name="T117" fmla="*/ 3 h 222"/>
                <a:gd name="T118" fmla="*/ 205 w 274"/>
                <a:gd name="T119" fmla="*/ 0 h 222"/>
                <a:gd name="T120" fmla="*/ 214 w 274"/>
                <a:gd name="T121" fmla="*/ 0 h 222"/>
                <a:gd name="T122" fmla="*/ 224 w 274"/>
                <a:gd name="T12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4" h="222">
                  <a:moveTo>
                    <a:pt x="224" y="0"/>
                  </a:moveTo>
                  <a:lnTo>
                    <a:pt x="229" y="16"/>
                  </a:lnTo>
                  <a:lnTo>
                    <a:pt x="235" y="31"/>
                  </a:lnTo>
                  <a:lnTo>
                    <a:pt x="239" y="46"/>
                  </a:lnTo>
                  <a:lnTo>
                    <a:pt x="243" y="63"/>
                  </a:lnTo>
                  <a:lnTo>
                    <a:pt x="247" y="79"/>
                  </a:lnTo>
                  <a:lnTo>
                    <a:pt x="254" y="94"/>
                  </a:lnTo>
                  <a:lnTo>
                    <a:pt x="261" y="108"/>
                  </a:lnTo>
                  <a:lnTo>
                    <a:pt x="271" y="121"/>
                  </a:lnTo>
                  <a:lnTo>
                    <a:pt x="274" y="121"/>
                  </a:lnTo>
                  <a:lnTo>
                    <a:pt x="274" y="125"/>
                  </a:lnTo>
                  <a:lnTo>
                    <a:pt x="261" y="136"/>
                  </a:lnTo>
                  <a:lnTo>
                    <a:pt x="249" y="146"/>
                  </a:lnTo>
                  <a:lnTo>
                    <a:pt x="236" y="156"/>
                  </a:lnTo>
                  <a:lnTo>
                    <a:pt x="222" y="166"/>
                  </a:lnTo>
                  <a:lnTo>
                    <a:pt x="208" y="176"/>
                  </a:lnTo>
                  <a:lnTo>
                    <a:pt x="195" y="185"/>
                  </a:lnTo>
                  <a:lnTo>
                    <a:pt x="183" y="197"/>
                  </a:lnTo>
                  <a:lnTo>
                    <a:pt x="172" y="209"/>
                  </a:lnTo>
                  <a:lnTo>
                    <a:pt x="142" y="222"/>
                  </a:lnTo>
                  <a:lnTo>
                    <a:pt x="137" y="218"/>
                  </a:lnTo>
                  <a:lnTo>
                    <a:pt x="132" y="213"/>
                  </a:lnTo>
                  <a:lnTo>
                    <a:pt x="127" y="209"/>
                  </a:lnTo>
                  <a:lnTo>
                    <a:pt x="121" y="206"/>
                  </a:lnTo>
                  <a:lnTo>
                    <a:pt x="115" y="204"/>
                  </a:lnTo>
                  <a:lnTo>
                    <a:pt x="110" y="201"/>
                  </a:lnTo>
                  <a:lnTo>
                    <a:pt x="104" y="198"/>
                  </a:lnTo>
                  <a:lnTo>
                    <a:pt x="99" y="197"/>
                  </a:lnTo>
                  <a:lnTo>
                    <a:pt x="86" y="185"/>
                  </a:lnTo>
                  <a:lnTo>
                    <a:pt x="73" y="174"/>
                  </a:lnTo>
                  <a:lnTo>
                    <a:pt x="61" y="163"/>
                  </a:lnTo>
                  <a:lnTo>
                    <a:pt x="50" y="150"/>
                  </a:lnTo>
                  <a:lnTo>
                    <a:pt x="37" y="139"/>
                  </a:lnTo>
                  <a:lnTo>
                    <a:pt x="26" y="126"/>
                  </a:lnTo>
                  <a:lnTo>
                    <a:pt x="13" y="115"/>
                  </a:lnTo>
                  <a:lnTo>
                    <a:pt x="0" y="104"/>
                  </a:lnTo>
                  <a:lnTo>
                    <a:pt x="7" y="97"/>
                  </a:lnTo>
                  <a:lnTo>
                    <a:pt x="13" y="87"/>
                  </a:lnTo>
                  <a:lnTo>
                    <a:pt x="17" y="77"/>
                  </a:lnTo>
                  <a:lnTo>
                    <a:pt x="20" y="69"/>
                  </a:lnTo>
                  <a:lnTo>
                    <a:pt x="26" y="59"/>
                  </a:lnTo>
                  <a:lnTo>
                    <a:pt x="31" y="52"/>
                  </a:lnTo>
                  <a:lnTo>
                    <a:pt x="34" y="48"/>
                  </a:lnTo>
                  <a:lnTo>
                    <a:pt x="38" y="45"/>
                  </a:lnTo>
                  <a:lnTo>
                    <a:pt x="44" y="44"/>
                  </a:lnTo>
                  <a:lnTo>
                    <a:pt x="50" y="42"/>
                  </a:lnTo>
                  <a:lnTo>
                    <a:pt x="64" y="38"/>
                  </a:lnTo>
                  <a:lnTo>
                    <a:pt x="76" y="35"/>
                  </a:lnTo>
                  <a:lnTo>
                    <a:pt x="89" y="30"/>
                  </a:lnTo>
                  <a:lnTo>
                    <a:pt x="101" y="25"/>
                  </a:lnTo>
                  <a:lnTo>
                    <a:pt x="114" y="23"/>
                  </a:lnTo>
                  <a:lnTo>
                    <a:pt x="127" y="20"/>
                  </a:lnTo>
                  <a:lnTo>
                    <a:pt x="141" y="17"/>
                  </a:lnTo>
                  <a:lnTo>
                    <a:pt x="155" y="17"/>
                  </a:lnTo>
                  <a:lnTo>
                    <a:pt x="162" y="13"/>
                  </a:lnTo>
                  <a:lnTo>
                    <a:pt x="170" y="10"/>
                  </a:lnTo>
                  <a:lnTo>
                    <a:pt x="179" y="7"/>
                  </a:lnTo>
                  <a:lnTo>
                    <a:pt x="187" y="4"/>
                  </a:lnTo>
                  <a:lnTo>
                    <a:pt x="195" y="3"/>
                  </a:lnTo>
                  <a:lnTo>
                    <a:pt x="205" y="0"/>
                  </a:lnTo>
                  <a:lnTo>
                    <a:pt x="214" y="0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005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0" name="Freeform 118"/>
            <p:cNvSpPr>
              <a:spLocks/>
            </p:cNvSpPr>
            <p:nvPr/>
          </p:nvSpPr>
          <p:spPr bwMode="auto">
            <a:xfrm>
              <a:off x="2765" y="2953"/>
              <a:ext cx="120" cy="53"/>
            </a:xfrm>
            <a:custGeom>
              <a:avLst/>
              <a:gdLst>
                <a:gd name="T0" fmla="*/ 153 w 271"/>
                <a:gd name="T1" fmla="*/ 51 h 125"/>
                <a:gd name="T2" fmla="*/ 166 w 271"/>
                <a:gd name="T3" fmla="*/ 60 h 125"/>
                <a:gd name="T4" fmla="*/ 179 w 271"/>
                <a:gd name="T5" fmla="*/ 70 h 125"/>
                <a:gd name="T6" fmla="*/ 191 w 271"/>
                <a:gd name="T7" fmla="*/ 79 h 125"/>
                <a:gd name="T8" fmla="*/ 205 w 271"/>
                <a:gd name="T9" fmla="*/ 88 h 125"/>
                <a:gd name="T10" fmla="*/ 222 w 271"/>
                <a:gd name="T11" fmla="*/ 98 h 125"/>
                <a:gd name="T12" fmla="*/ 242 w 271"/>
                <a:gd name="T13" fmla="*/ 105 h 125"/>
                <a:gd name="T14" fmla="*/ 261 w 271"/>
                <a:gd name="T15" fmla="*/ 111 h 125"/>
                <a:gd name="T16" fmla="*/ 271 w 271"/>
                <a:gd name="T17" fmla="*/ 121 h 125"/>
                <a:gd name="T18" fmla="*/ 261 w 271"/>
                <a:gd name="T19" fmla="*/ 125 h 125"/>
                <a:gd name="T20" fmla="*/ 253 w 271"/>
                <a:gd name="T21" fmla="*/ 125 h 125"/>
                <a:gd name="T22" fmla="*/ 236 w 271"/>
                <a:gd name="T23" fmla="*/ 118 h 125"/>
                <a:gd name="T24" fmla="*/ 219 w 271"/>
                <a:gd name="T25" fmla="*/ 111 h 125"/>
                <a:gd name="T26" fmla="*/ 200 w 271"/>
                <a:gd name="T27" fmla="*/ 108 h 125"/>
                <a:gd name="T28" fmla="*/ 191 w 271"/>
                <a:gd name="T29" fmla="*/ 98 h 125"/>
                <a:gd name="T30" fmla="*/ 179 w 271"/>
                <a:gd name="T31" fmla="*/ 91 h 125"/>
                <a:gd name="T32" fmla="*/ 166 w 271"/>
                <a:gd name="T33" fmla="*/ 84 h 125"/>
                <a:gd name="T34" fmla="*/ 156 w 271"/>
                <a:gd name="T35" fmla="*/ 74 h 125"/>
                <a:gd name="T36" fmla="*/ 145 w 271"/>
                <a:gd name="T37" fmla="*/ 73 h 125"/>
                <a:gd name="T38" fmla="*/ 136 w 271"/>
                <a:gd name="T39" fmla="*/ 66 h 125"/>
                <a:gd name="T40" fmla="*/ 129 w 271"/>
                <a:gd name="T41" fmla="*/ 59 h 125"/>
                <a:gd name="T42" fmla="*/ 120 w 271"/>
                <a:gd name="T43" fmla="*/ 59 h 125"/>
                <a:gd name="T44" fmla="*/ 110 w 271"/>
                <a:gd name="T45" fmla="*/ 51 h 125"/>
                <a:gd name="T46" fmla="*/ 100 w 271"/>
                <a:gd name="T47" fmla="*/ 42 h 125"/>
                <a:gd name="T48" fmla="*/ 89 w 271"/>
                <a:gd name="T49" fmla="*/ 38 h 125"/>
                <a:gd name="T50" fmla="*/ 76 w 271"/>
                <a:gd name="T51" fmla="*/ 42 h 125"/>
                <a:gd name="T52" fmla="*/ 66 w 271"/>
                <a:gd name="T53" fmla="*/ 51 h 125"/>
                <a:gd name="T54" fmla="*/ 52 w 271"/>
                <a:gd name="T55" fmla="*/ 56 h 125"/>
                <a:gd name="T56" fmla="*/ 41 w 271"/>
                <a:gd name="T57" fmla="*/ 62 h 125"/>
                <a:gd name="T58" fmla="*/ 30 w 271"/>
                <a:gd name="T59" fmla="*/ 72 h 125"/>
                <a:gd name="T60" fmla="*/ 21 w 271"/>
                <a:gd name="T61" fmla="*/ 72 h 125"/>
                <a:gd name="T62" fmla="*/ 13 w 271"/>
                <a:gd name="T63" fmla="*/ 73 h 125"/>
                <a:gd name="T64" fmla="*/ 6 w 271"/>
                <a:gd name="T65" fmla="*/ 72 h 125"/>
                <a:gd name="T66" fmla="*/ 0 w 271"/>
                <a:gd name="T67" fmla="*/ 66 h 125"/>
                <a:gd name="T68" fmla="*/ 9 w 271"/>
                <a:gd name="T69" fmla="*/ 51 h 125"/>
                <a:gd name="T70" fmla="*/ 26 w 271"/>
                <a:gd name="T71" fmla="*/ 36 h 125"/>
                <a:gd name="T72" fmla="*/ 42 w 271"/>
                <a:gd name="T73" fmla="*/ 21 h 125"/>
                <a:gd name="T74" fmla="*/ 58 w 271"/>
                <a:gd name="T75" fmla="*/ 7 h 125"/>
                <a:gd name="T76" fmla="*/ 78 w 271"/>
                <a:gd name="T77" fmla="*/ 3 h 125"/>
                <a:gd name="T78" fmla="*/ 99 w 271"/>
                <a:gd name="T79" fmla="*/ 13 h 125"/>
                <a:gd name="T80" fmla="*/ 118 w 271"/>
                <a:gd name="T81" fmla="*/ 27 h 125"/>
                <a:gd name="T82" fmla="*/ 136 w 271"/>
                <a:gd name="T83" fmla="*/ 41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71" h="125">
                  <a:moveTo>
                    <a:pt x="148" y="46"/>
                  </a:moveTo>
                  <a:lnTo>
                    <a:pt x="153" y="51"/>
                  </a:lnTo>
                  <a:lnTo>
                    <a:pt x="160" y="55"/>
                  </a:lnTo>
                  <a:lnTo>
                    <a:pt x="166" y="60"/>
                  </a:lnTo>
                  <a:lnTo>
                    <a:pt x="172" y="66"/>
                  </a:lnTo>
                  <a:lnTo>
                    <a:pt x="179" y="70"/>
                  </a:lnTo>
                  <a:lnTo>
                    <a:pt x="184" y="74"/>
                  </a:lnTo>
                  <a:lnTo>
                    <a:pt x="191" y="79"/>
                  </a:lnTo>
                  <a:lnTo>
                    <a:pt x="198" y="81"/>
                  </a:lnTo>
                  <a:lnTo>
                    <a:pt x="205" y="88"/>
                  </a:lnTo>
                  <a:lnTo>
                    <a:pt x="214" y="94"/>
                  </a:lnTo>
                  <a:lnTo>
                    <a:pt x="222" y="98"/>
                  </a:lnTo>
                  <a:lnTo>
                    <a:pt x="232" y="102"/>
                  </a:lnTo>
                  <a:lnTo>
                    <a:pt x="242" y="105"/>
                  </a:lnTo>
                  <a:lnTo>
                    <a:pt x="251" y="108"/>
                  </a:lnTo>
                  <a:lnTo>
                    <a:pt x="261" y="111"/>
                  </a:lnTo>
                  <a:lnTo>
                    <a:pt x="271" y="115"/>
                  </a:lnTo>
                  <a:lnTo>
                    <a:pt x="271" y="121"/>
                  </a:lnTo>
                  <a:lnTo>
                    <a:pt x="266" y="123"/>
                  </a:lnTo>
                  <a:lnTo>
                    <a:pt x="261" y="125"/>
                  </a:lnTo>
                  <a:lnTo>
                    <a:pt x="257" y="125"/>
                  </a:lnTo>
                  <a:lnTo>
                    <a:pt x="253" y="125"/>
                  </a:lnTo>
                  <a:lnTo>
                    <a:pt x="244" y="122"/>
                  </a:lnTo>
                  <a:lnTo>
                    <a:pt x="236" y="118"/>
                  </a:lnTo>
                  <a:lnTo>
                    <a:pt x="228" y="114"/>
                  </a:lnTo>
                  <a:lnTo>
                    <a:pt x="219" y="111"/>
                  </a:lnTo>
                  <a:lnTo>
                    <a:pt x="209" y="108"/>
                  </a:lnTo>
                  <a:lnTo>
                    <a:pt x="200" y="108"/>
                  </a:lnTo>
                  <a:lnTo>
                    <a:pt x="195" y="102"/>
                  </a:lnTo>
                  <a:lnTo>
                    <a:pt x="191" y="98"/>
                  </a:lnTo>
                  <a:lnTo>
                    <a:pt x="186" y="94"/>
                  </a:lnTo>
                  <a:lnTo>
                    <a:pt x="179" y="91"/>
                  </a:lnTo>
                  <a:lnTo>
                    <a:pt x="173" y="88"/>
                  </a:lnTo>
                  <a:lnTo>
                    <a:pt x="166" y="84"/>
                  </a:lnTo>
                  <a:lnTo>
                    <a:pt x="160" y="80"/>
                  </a:lnTo>
                  <a:lnTo>
                    <a:pt x="156" y="74"/>
                  </a:lnTo>
                  <a:lnTo>
                    <a:pt x="150" y="74"/>
                  </a:lnTo>
                  <a:lnTo>
                    <a:pt x="145" y="73"/>
                  </a:lnTo>
                  <a:lnTo>
                    <a:pt x="141" y="70"/>
                  </a:lnTo>
                  <a:lnTo>
                    <a:pt x="136" y="66"/>
                  </a:lnTo>
                  <a:lnTo>
                    <a:pt x="134" y="62"/>
                  </a:lnTo>
                  <a:lnTo>
                    <a:pt x="129" y="59"/>
                  </a:lnTo>
                  <a:lnTo>
                    <a:pt x="124" y="59"/>
                  </a:lnTo>
                  <a:lnTo>
                    <a:pt x="120" y="59"/>
                  </a:lnTo>
                  <a:lnTo>
                    <a:pt x="115" y="55"/>
                  </a:lnTo>
                  <a:lnTo>
                    <a:pt x="110" y="51"/>
                  </a:lnTo>
                  <a:lnTo>
                    <a:pt x="106" y="45"/>
                  </a:lnTo>
                  <a:lnTo>
                    <a:pt x="100" y="42"/>
                  </a:lnTo>
                  <a:lnTo>
                    <a:pt x="94" y="39"/>
                  </a:lnTo>
                  <a:lnTo>
                    <a:pt x="89" y="38"/>
                  </a:lnTo>
                  <a:lnTo>
                    <a:pt x="83" y="38"/>
                  </a:lnTo>
                  <a:lnTo>
                    <a:pt x="76" y="42"/>
                  </a:lnTo>
                  <a:lnTo>
                    <a:pt x="72" y="48"/>
                  </a:lnTo>
                  <a:lnTo>
                    <a:pt x="66" y="51"/>
                  </a:lnTo>
                  <a:lnTo>
                    <a:pt x="59" y="53"/>
                  </a:lnTo>
                  <a:lnTo>
                    <a:pt x="52" y="56"/>
                  </a:lnTo>
                  <a:lnTo>
                    <a:pt x="47" y="59"/>
                  </a:lnTo>
                  <a:lnTo>
                    <a:pt x="41" y="62"/>
                  </a:lnTo>
                  <a:lnTo>
                    <a:pt x="35" y="66"/>
                  </a:lnTo>
                  <a:lnTo>
                    <a:pt x="30" y="72"/>
                  </a:lnTo>
                  <a:lnTo>
                    <a:pt x="26" y="72"/>
                  </a:lnTo>
                  <a:lnTo>
                    <a:pt x="21" y="72"/>
                  </a:lnTo>
                  <a:lnTo>
                    <a:pt x="17" y="73"/>
                  </a:lnTo>
                  <a:lnTo>
                    <a:pt x="13" y="73"/>
                  </a:lnTo>
                  <a:lnTo>
                    <a:pt x="9" y="73"/>
                  </a:lnTo>
                  <a:lnTo>
                    <a:pt x="6" y="72"/>
                  </a:lnTo>
                  <a:lnTo>
                    <a:pt x="3" y="69"/>
                  </a:lnTo>
                  <a:lnTo>
                    <a:pt x="0" y="66"/>
                  </a:lnTo>
                  <a:lnTo>
                    <a:pt x="0" y="58"/>
                  </a:lnTo>
                  <a:lnTo>
                    <a:pt x="9" y="51"/>
                  </a:lnTo>
                  <a:lnTo>
                    <a:pt x="17" y="44"/>
                  </a:lnTo>
                  <a:lnTo>
                    <a:pt x="26" y="36"/>
                  </a:lnTo>
                  <a:lnTo>
                    <a:pt x="34" y="29"/>
                  </a:lnTo>
                  <a:lnTo>
                    <a:pt x="42" y="21"/>
                  </a:lnTo>
                  <a:lnTo>
                    <a:pt x="49" y="14"/>
                  </a:lnTo>
                  <a:lnTo>
                    <a:pt x="58" y="7"/>
                  </a:lnTo>
                  <a:lnTo>
                    <a:pt x="66" y="0"/>
                  </a:lnTo>
                  <a:lnTo>
                    <a:pt x="78" y="3"/>
                  </a:lnTo>
                  <a:lnTo>
                    <a:pt x="89" y="7"/>
                  </a:lnTo>
                  <a:lnTo>
                    <a:pt x="99" y="13"/>
                  </a:lnTo>
                  <a:lnTo>
                    <a:pt x="108" y="20"/>
                  </a:lnTo>
                  <a:lnTo>
                    <a:pt x="118" y="27"/>
                  </a:lnTo>
                  <a:lnTo>
                    <a:pt x="127" y="34"/>
                  </a:lnTo>
                  <a:lnTo>
                    <a:pt x="136" y="41"/>
                  </a:lnTo>
                  <a:lnTo>
                    <a:pt x="148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1" name="Freeform 119"/>
            <p:cNvSpPr>
              <a:spLocks/>
            </p:cNvSpPr>
            <p:nvPr/>
          </p:nvSpPr>
          <p:spPr bwMode="auto">
            <a:xfrm>
              <a:off x="2793" y="2959"/>
              <a:ext cx="240" cy="583"/>
            </a:xfrm>
            <a:custGeom>
              <a:avLst/>
              <a:gdLst>
                <a:gd name="T0" fmla="*/ 464 w 546"/>
                <a:gd name="T1" fmla="*/ 118 h 1381"/>
                <a:gd name="T2" fmla="*/ 510 w 546"/>
                <a:gd name="T3" fmla="*/ 138 h 1381"/>
                <a:gd name="T4" fmla="*/ 532 w 546"/>
                <a:gd name="T5" fmla="*/ 174 h 1381"/>
                <a:gd name="T6" fmla="*/ 490 w 546"/>
                <a:gd name="T7" fmla="*/ 241 h 1381"/>
                <a:gd name="T8" fmla="*/ 378 w 546"/>
                <a:gd name="T9" fmla="*/ 410 h 1381"/>
                <a:gd name="T10" fmla="*/ 385 w 546"/>
                <a:gd name="T11" fmla="*/ 480 h 1381"/>
                <a:gd name="T12" fmla="*/ 409 w 546"/>
                <a:gd name="T13" fmla="*/ 533 h 1381"/>
                <a:gd name="T14" fmla="*/ 424 w 546"/>
                <a:gd name="T15" fmla="*/ 567 h 1381"/>
                <a:gd name="T16" fmla="*/ 441 w 546"/>
                <a:gd name="T17" fmla="*/ 591 h 1381"/>
                <a:gd name="T18" fmla="*/ 471 w 546"/>
                <a:gd name="T19" fmla="*/ 651 h 1381"/>
                <a:gd name="T20" fmla="*/ 506 w 546"/>
                <a:gd name="T21" fmla="*/ 721 h 1381"/>
                <a:gd name="T22" fmla="*/ 524 w 546"/>
                <a:gd name="T23" fmla="*/ 756 h 1381"/>
                <a:gd name="T24" fmla="*/ 532 w 546"/>
                <a:gd name="T25" fmla="*/ 776 h 1381"/>
                <a:gd name="T26" fmla="*/ 511 w 546"/>
                <a:gd name="T27" fmla="*/ 793 h 1381"/>
                <a:gd name="T28" fmla="*/ 448 w 546"/>
                <a:gd name="T29" fmla="*/ 845 h 1381"/>
                <a:gd name="T30" fmla="*/ 357 w 546"/>
                <a:gd name="T31" fmla="*/ 939 h 1381"/>
                <a:gd name="T32" fmla="*/ 261 w 546"/>
                <a:gd name="T33" fmla="*/ 1045 h 1381"/>
                <a:gd name="T34" fmla="*/ 259 w 546"/>
                <a:gd name="T35" fmla="*/ 1051 h 1381"/>
                <a:gd name="T36" fmla="*/ 222 w 546"/>
                <a:gd name="T37" fmla="*/ 1093 h 1381"/>
                <a:gd name="T38" fmla="*/ 139 w 546"/>
                <a:gd name="T39" fmla="*/ 1200 h 1381"/>
                <a:gd name="T40" fmla="*/ 29 w 546"/>
                <a:gd name="T41" fmla="*/ 1344 h 1381"/>
                <a:gd name="T42" fmla="*/ 6 w 546"/>
                <a:gd name="T43" fmla="*/ 1365 h 1381"/>
                <a:gd name="T44" fmla="*/ 9 w 546"/>
                <a:gd name="T45" fmla="*/ 1346 h 1381"/>
                <a:gd name="T46" fmla="*/ 31 w 546"/>
                <a:gd name="T47" fmla="*/ 1301 h 1381"/>
                <a:gd name="T48" fmla="*/ 51 w 546"/>
                <a:gd name="T49" fmla="*/ 1248 h 1381"/>
                <a:gd name="T50" fmla="*/ 73 w 546"/>
                <a:gd name="T51" fmla="*/ 1179 h 1381"/>
                <a:gd name="T52" fmla="*/ 103 w 546"/>
                <a:gd name="T53" fmla="*/ 1109 h 1381"/>
                <a:gd name="T54" fmla="*/ 117 w 546"/>
                <a:gd name="T55" fmla="*/ 1064 h 1381"/>
                <a:gd name="T56" fmla="*/ 131 w 546"/>
                <a:gd name="T57" fmla="*/ 1029 h 1381"/>
                <a:gd name="T58" fmla="*/ 144 w 546"/>
                <a:gd name="T59" fmla="*/ 992 h 1381"/>
                <a:gd name="T60" fmla="*/ 158 w 546"/>
                <a:gd name="T61" fmla="*/ 958 h 1381"/>
                <a:gd name="T62" fmla="*/ 166 w 546"/>
                <a:gd name="T63" fmla="*/ 943 h 1381"/>
                <a:gd name="T64" fmla="*/ 169 w 546"/>
                <a:gd name="T65" fmla="*/ 930 h 1381"/>
                <a:gd name="T66" fmla="*/ 190 w 546"/>
                <a:gd name="T67" fmla="*/ 870 h 1381"/>
                <a:gd name="T68" fmla="*/ 218 w 546"/>
                <a:gd name="T69" fmla="*/ 791 h 1381"/>
                <a:gd name="T70" fmla="*/ 235 w 546"/>
                <a:gd name="T71" fmla="*/ 728 h 1381"/>
                <a:gd name="T72" fmla="*/ 250 w 546"/>
                <a:gd name="T73" fmla="*/ 669 h 1381"/>
                <a:gd name="T74" fmla="*/ 264 w 546"/>
                <a:gd name="T75" fmla="*/ 568 h 1381"/>
                <a:gd name="T76" fmla="*/ 275 w 546"/>
                <a:gd name="T77" fmla="*/ 452 h 1381"/>
                <a:gd name="T78" fmla="*/ 275 w 546"/>
                <a:gd name="T79" fmla="*/ 417 h 1381"/>
                <a:gd name="T80" fmla="*/ 280 w 546"/>
                <a:gd name="T81" fmla="*/ 411 h 1381"/>
                <a:gd name="T82" fmla="*/ 282 w 546"/>
                <a:gd name="T83" fmla="*/ 338 h 1381"/>
                <a:gd name="T84" fmla="*/ 284 w 546"/>
                <a:gd name="T85" fmla="*/ 240 h 1381"/>
                <a:gd name="T86" fmla="*/ 284 w 546"/>
                <a:gd name="T87" fmla="*/ 195 h 1381"/>
                <a:gd name="T88" fmla="*/ 278 w 546"/>
                <a:gd name="T89" fmla="*/ 168 h 1381"/>
                <a:gd name="T90" fmla="*/ 298 w 546"/>
                <a:gd name="T91" fmla="*/ 105 h 1381"/>
                <a:gd name="T92" fmla="*/ 319 w 546"/>
                <a:gd name="T93" fmla="*/ 27 h 1381"/>
                <a:gd name="T94" fmla="*/ 354 w 546"/>
                <a:gd name="T95" fmla="*/ 28 h 1381"/>
                <a:gd name="T96" fmla="*/ 413 w 546"/>
                <a:gd name="T97" fmla="*/ 81 h 1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" h="1381">
                  <a:moveTo>
                    <a:pt x="447" y="101"/>
                  </a:moveTo>
                  <a:lnTo>
                    <a:pt x="451" y="107"/>
                  </a:lnTo>
                  <a:lnTo>
                    <a:pt x="456" y="112"/>
                  </a:lnTo>
                  <a:lnTo>
                    <a:pt x="464" y="118"/>
                  </a:lnTo>
                  <a:lnTo>
                    <a:pt x="469" y="122"/>
                  </a:lnTo>
                  <a:lnTo>
                    <a:pt x="482" y="128"/>
                  </a:lnTo>
                  <a:lnTo>
                    <a:pt x="496" y="133"/>
                  </a:lnTo>
                  <a:lnTo>
                    <a:pt x="510" y="138"/>
                  </a:lnTo>
                  <a:lnTo>
                    <a:pt x="522" y="143"/>
                  </a:lnTo>
                  <a:lnTo>
                    <a:pt x="535" y="149"/>
                  </a:lnTo>
                  <a:lnTo>
                    <a:pt x="546" y="159"/>
                  </a:lnTo>
                  <a:lnTo>
                    <a:pt x="532" y="174"/>
                  </a:lnTo>
                  <a:lnTo>
                    <a:pt x="520" y="189"/>
                  </a:lnTo>
                  <a:lnTo>
                    <a:pt x="510" y="208"/>
                  </a:lnTo>
                  <a:lnTo>
                    <a:pt x="500" y="225"/>
                  </a:lnTo>
                  <a:lnTo>
                    <a:pt x="490" y="241"/>
                  </a:lnTo>
                  <a:lnTo>
                    <a:pt x="480" y="260"/>
                  </a:lnTo>
                  <a:lnTo>
                    <a:pt x="469" y="276"/>
                  </a:lnTo>
                  <a:lnTo>
                    <a:pt x="456" y="292"/>
                  </a:lnTo>
                  <a:lnTo>
                    <a:pt x="378" y="410"/>
                  </a:lnTo>
                  <a:lnTo>
                    <a:pt x="369" y="441"/>
                  </a:lnTo>
                  <a:lnTo>
                    <a:pt x="375" y="453"/>
                  </a:lnTo>
                  <a:lnTo>
                    <a:pt x="381" y="466"/>
                  </a:lnTo>
                  <a:lnTo>
                    <a:pt x="385" y="480"/>
                  </a:lnTo>
                  <a:lnTo>
                    <a:pt x="391" y="494"/>
                  </a:lnTo>
                  <a:lnTo>
                    <a:pt x="396" y="507"/>
                  </a:lnTo>
                  <a:lnTo>
                    <a:pt x="402" y="521"/>
                  </a:lnTo>
                  <a:lnTo>
                    <a:pt x="409" y="533"/>
                  </a:lnTo>
                  <a:lnTo>
                    <a:pt x="417" y="546"/>
                  </a:lnTo>
                  <a:lnTo>
                    <a:pt x="419" y="553"/>
                  </a:lnTo>
                  <a:lnTo>
                    <a:pt x="421" y="560"/>
                  </a:lnTo>
                  <a:lnTo>
                    <a:pt x="424" y="567"/>
                  </a:lnTo>
                  <a:lnTo>
                    <a:pt x="428" y="573"/>
                  </a:lnTo>
                  <a:lnTo>
                    <a:pt x="433" y="580"/>
                  </a:lnTo>
                  <a:lnTo>
                    <a:pt x="437" y="585"/>
                  </a:lnTo>
                  <a:lnTo>
                    <a:pt x="441" y="591"/>
                  </a:lnTo>
                  <a:lnTo>
                    <a:pt x="444" y="598"/>
                  </a:lnTo>
                  <a:lnTo>
                    <a:pt x="452" y="616"/>
                  </a:lnTo>
                  <a:lnTo>
                    <a:pt x="461" y="634"/>
                  </a:lnTo>
                  <a:lnTo>
                    <a:pt x="471" y="651"/>
                  </a:lnTo>
                  <a:lnTo>
                    <a:pt x="479" y="668"/>
                  </a:lnTo>
                  <a:lnTo>
                    <a:pt x="489" y="686"/>
                  </a:lnTo>
                  <a:lnTo>
                    <a:pt x="497" y="704"/>
                  </a:lnTo>
                  <a:lnTo>
                    <a:pt x="506" y="721"/>
                  </a:lnTo>
                  <a:lnTo>
                    <a:pt x="513" y="741"/>
                  </a:lnTo>
                  <a:lnTo>
                    <a:pt x="515" y="745"/>
                  </a:lnTo>
                  <a:lnTo>
                    <a:pt x="520" y="751"/>
                  </a:lnTo>
                  <a:lnTo>
                    <a:pt x="524" y="756"/>
                  </a:lnTo>
                  <a:lnTo>
                    <a:pt x="528" y="762"/>
                  </a:lnTo>
                  <a:lnTo>
                    <a:pt x="531" y="768"/>
                  </a:lnTo>
                  <a:lnTo>
                    <a:pt x="532" y="773"/>
                  </a:lnTo>
                  <a:lnTo>
                    <a:pt x="532" y="776"/>
                  </a:lnTo>
                  <a:lnTo>
                    <a:pt x="531" y="779"/>
                  </a:lnTo>
                  <a:lnTo>
                    <a:pt x="528" y="782"/>
                  </a:lnTo>
                  <a:lnTo>
                    <a:pt x="525" y="786"/>
                  </a:lnTo>
                  <a:lnTo>
                    <a:pt x="511" y="793"/>
                  </a:lnTo>
                  <a:lnTo>
                    <a:pt x="497" y="803"/>
                  </a:lnTo>
                  <a:lnTo>
                    <a:pt x="485" y="813"/>
                  </a:lnTo>
                  <a:lnTo>
                    <a:pt x="472" y="822"/>
                  </a:lnTo>
                  <a:lnTo>
                    <a:pt x="448" y="845"/>
                  </a:lnTo>
                  <a:lnTo>
                    <a:pt x="426" y="869"/>
                  </a:lnTo>
                  <a:lnTo>
                    <a:pt x="403" y="893"/>
                  </a:lnTo>
                  <a:lnTo>
                    <a:pt x="381" y="916"/>
                  </a:lnTo>
                  <a:lnTo>
                    <a:pt x="357" y="939"/>
                  </a:lnTo>
                  <a:lnTo>
                    <a:pt x="332" y="960"/>
                  </a:lnTo>
                  <a:lnTo>
                    <a:pt x="333" y="963"/>
                  </a:lnTo>
                  <a:lnTo>
                    <a:pt x="266" y="1045"/>
                  </a:lnTo>
                  <a:lnTo>
                    <a:pt x="261" y="1045"/>
                  </a:lnTo>
                  <a:lnTo>
                    <a:pt x="259" y="1045"/>
                  </a:lnTo>
                  <a:lnTo>
                    <a:pt x="259" y="1047"/>
                  </a:lnTo>
                  <a:lnTo>
                    <a:pt x="259" y="1048"/>
                  </a:lnTo>
                  <a:lnTo>
                    <a:pt x="259" y="1051"/>
                  </a:lnTo>
                  <a:lnTo>
                    <a:pt x="259" y="1054"/>
                  </a:lnTo>
                  <a:lnTo>
                    <a:pt x="257" y="1057"/>
                  </a:lnTo>
                  <a:lnTo>
                    <a:pt x="254" y="1058"/>
                  </a:lnTo>
                  <a:lnTo>
                    <a:pt x="222" y="1093"/>
                  </a:lnTo>
                  <a:lnTo>
                    <a:pt x="221" y="1090"/>
                  </a:lnTo>
                  <a:lnTo>
                    <a:pt x="194" y="1127"/>
                  </a:lnTo>
                  <a:lnTo>
                    <a:pt x="167" y="1163"/>
                  </a:lnTo>
                  <a:lnTo>
                    <a:pt x="139" y="1200"/>
                  </a:lnTo>
                  <a:lnTo>
                    <a:pt x="111" y="1236"/>
                  </a:lnTo>
                  <a:lnTo>
                    <a:pt x="83" y="1271"/>
                  </a:lnTo>
                  <a:lnTo>
                    <a:pt x="55" y="1308"/>
                  </a:lnTo>
                  <a:lnTo>
                    <a:pt x="29" y="1344"/>
                  </a:lnTo>
                  <a:lnTo>
                    <a:pt x="0" y="1381"/>
                  </a:lnTo>
                  <a:lnTo>
                    <a:pt x="3" y="1375"/>
                  </a:lnTo>
                  <a:lnTo>
                    <a:pt x="5" y="1370"/>
                  </a:lnTo>
                  <a:lnTo>
                    <a:pt x="6" y="1365"/>
                  </a:lnTo>
                  <a:lnTo>
                    <a:pt x="6" y="1361"/>
                  </a:lnTo>
                  <a:lnTo>
                    <a:pt x="7" y="1356"/>
                  </a:lnTo>
                  <a:lnTo>
                    <a:pt x="7" y="1351"/>
                  </a:lnTo>
                  <a:lnTo>
                    <a:pt x="9" y="1346"/>
                  </a:lnTo>
                  <a:lnTo>
                    <a:pt x="9" y="1340"/>
                  </a:lnTo>
                  <a:lnTo>
                    <a:pt x="17" y="1326"/>
                  </a:lnTo>
                  <a:lnTo>
                    <a:pt x="24" y="1313"/>
                  </a:lnTo>
                  <a:lnTo>
                    <a:pt x="31" y="1301"/>
                  </a:lnTo>
                  <a:lnTo>
                    <a:pt x="37" y="1288"/>
                  </a:lnTo>
                  <a:lnTo>
                    <a:pt x="43" y="1276"/>
                  </a:lnTo>
                  <a:lnTo>
                    <a:pt x="47" y="1262"/>
                  </a:lnTo>
                  <a:lnTo>
                    <a:pt x="51" y="1248"/>
                  </a:lnTo>
                  <a:lnTo>
                    <a:pt x="54" y="1234"/>
                  </a:lnTo>
                  <a:lnTo>
                    <a:pt x="59" y="1215"/>
                  </a:lnTo>
                  <a:lnTo>
                    <a:pt x="66" y="1197"/>
                  </a:lnTo>
                  <a:lnTo>
                    <a:pt x="73" y="1179"/>
                  </a:lnTo>
                  <a:lnTo>
                    <a:pt x="80" y="1161"/>
                  </a:lnTo>
                  <a:lnTo>
                    <a:pt x="87" y="1144"/>
                  </a:lnTo>
                  <a:lnTo>
                    <a:pt x="94" y="1125"/>
                  </a:lnTo>
                  <a:lnTo>
                    <a:pt x="103" y="1109"/>
                  </a:lnTo>
                  <a:lnTo>
                    <a:pt x="110" y="1090"/>
                  </a:lnTo>
                  <a:lnTo>
                    <a:pt x="111" y="1081"/>
                  </a:lnTo>
                  <a:lnTo>
                    <a:pt x="114" y="1072"/>
                  </a:lnTo>
                  <a:lnTo>
                    <a:pt x="117" y="1064"/>
                  </a:lnTo>
                  <a:lnTo>
                    <a:pt x="121" y="1055"/>
                  </a:lnTo>
                  <a:lnTo>
                    <a:pt x="125" y="1045"/>
                  </a:lnTo>
                  <a:lnTo>
                    <a:pt x="128" y="1037"/>
                  </a:lnTo>
                  <a:lnTo>
                    <a:pt x="131" y="1029"/>
                  </a:lnTo>
                  <a:lnTo>
                    <a:pt x="131" y="1017"/>
                  </a:lnTo>
                  <a:lnTo>
                    <a:pt x="135" y="1009"/>
                  </a:lnTo>
                  <a:lnTo>
                    <a:pt x="139" y="1001"/>
                  </a:lnTo>
                  <a:lnTo>
                    <a:pt x="144" y="992"/>
                  </a:lnTo>
                  <a:lnTo>
                    <a:pt x="148" y="984"/>
                  </a:lnTo>
                  <a:lnTo>
                    <a:pt x="152" y="975"/>
                  </a:lnTo>
                  <a:lnTo>
                    <a:pt x="155" y="967"/>
                  </a:lnTo>
                  <a:lnTo>
                    <a:pt x="158" y="958"/>
                  </a:lnTo>
                  <a:lnTo>
                    <a:pt x="159" y="950"/>
                  </a:lnTo>
                  <a:lnTo>
                    <a:pt x="162" y="949"/>
                  </a:lnTo>
                  <a:lnTo>
                    <a:pt x="165" y="946"/>
                  </a:lnTo>
                  <a:lnTo>
                    <a:pt x="166" y="943"/>
                  </a:lnTo>
                  <a:lnTo>
                    <a:pt x="167" y="940"/>
                  </a:lnTo>
                  <a:lnTo>
                    <a:pt x="167" y="937"/>
                  </a:lnTo>
                  <a:lnTo>
                    <a:pt x="167" y="935"/>
                  </a:lnTo>
                  <a:lnTo>
                    <a:pt x="169" y="930"/>
                  </a:lnTo>
                  <a:lnTo>
                    <a:pt x="169" y="929"/>
                  </a:lnTo>
                  <a:lnTo>
                    <a:pt x="176" y="909"/>
                  </a:lnTo>
                  <a:lnTo>
                    <a:pt x="183" y="890"/>
                  </a:lnTo>
                  <a:lnTo>
                    <a:pt x="190" y="870"/>
                  </a:lnTo>
                  <a:lnTo>
                    <a:pt x="197" y="850"/>
                  </a:lnTo>
                  <a:lnTo>
                    <a:pt x="203" y="831"/>
                  </a:lnTo>
                  <a:lnTo>
                    <a:pt x="211" y="811"/>
                  </a:lnTo>
                  <a:lnTo>
                    <a:pt x="218" y="791"/>
                  </a:lnTo>
                  <a:lnTo>
                    <a:pt x="226" y="773"/>
                  </a:lnTo>
                  <a:lnTo>
                    <a:pt x="228" y="758"/>
                  </a:lnTo>
                  <a:lnTo>
                    <a:pt x="232" y="744"/>
                  </a:lnTo>
                  <a:lnTo>
                    <a:pt x="235" y="728"/>
                  </a:lnTo>
                  <a:lnTo>
                    <a:pt x="239" y="714"/>
                  </a:lnTo>
                  <a:lnTo>
                    <a:pt x="243" y="700"/>
                  </a:lnTo>
                  <a:lnTo>
                    <a:pt x="247" y="685"/>
                  </a:lnTo>
                  <a:lnTo>
                    <a:pt x="250" y="669"/>
                  </a:lnTo>
                  <a:lnTo>
                    <a:pt x="250" y="653"/>
                  </a:lnTo>
                  <a:lnTo>
                    <a:pt x="256" y="624"/>
                  </a:lnTo>
                  <a:lnTo>
                    <a:pt x="260" y="596"/>
                  </a:lnTo>
                  <a:lnTo>
                    <a:pt x="264" y="568"/>
                  </a:lnTo>
                  <a:lnTo>
                    <a:pt x="267" y="539"/>
                  </a:lnTo>
                  <a:lnTo>
                    <a:pt x="271" y="511"/>
                  </a:lnTo>
                  <a:lnTo>
                    <a:pt x="273" y="481"/>
                  </a:lnTo>
                  <a:lnTo>
                    <a:pt x="275" y="452"/>
                  </a:lnTo>
                  <a:lnTo>
                    <a:pt x="278" y="421"/>
                  </a:lnTo>
                  <a:lnTo>
                    <a:pt x="277" y="420"/>
                  </a:lnTo>
                  <a:lnTo>
                    <a:pt x="275" y="418"/>
                  </a:lnTo>
                  <a:lnTo>
                    <a:pt x="275" y="417"/>
                  </a:lnTo>
                  <a:lnTo>
                    <a:pt x="277" y="415"/>
                  </a:lnTo>
                  <a:lnTo>
                    <a:pt x="278" y="414"/>
                  </a:lnTo>
                  <a:lnTo>
                    <a:pt x="280" y="413"/>
                  </a:lnTo>
                  <a:lnTo>
                    <a:pt x="280" y="411"/>
                  </a:lnTo>
                  <a:lnTo>
                    <a:pt x="280" y="410"/>
                  </a:lnTo>
                  <a:lnTo>
                    <a:pt x="281" y="386"/>
                  </a:lnTo>
                  <a:lnTo>
                    <a:pt x="281" y="362"/>
                  </a:lnTo>
                  <a:lnTo>
                    <a:pt x="282" y="338"/>
                  </a:lnTo>
                  <a:lnTo>
                    <a:pt x="284" y="313"/>
                  </a:lnTo>
                  <a:lnTo>
                    <a:pt x="284" y="288"/>
                  </a:lnTo>
                  <a:lnTo>
                    <a:pt x="284" y="264"/>
                  </a:lnTo>
                  <a:lnTo>
                    <a:pt x="284" y="240"/>
                  </a:lnTo>
                  <a:lnTo>
                    <a:pt x="282" y="216"/>
                  </a:lnTo>
                  <a:lnTo>
                    <a:pt x="284" y="209"/>
                  </a:lnTo>
                  <a:lnTo>
                    <a:pt x="284" y="202"/>
                  </a:lnTo>
                  <a:lnTo>
                    <a:pt x="284" y="195"/>
                  </a:lnTo>
                  <a:lnTo>
                    <a:pt x="284" y="189"/>
                  </a:lnTo>
                  <a:lnTo>
                    <a:pt x="282" y="182"/>
                  </a:lnTo>
                  <a:lnTo>
                    <a:pt x="281" y="175"/>
                  </a:lnTo>
                  <a:lnTo>
                    <a:pt x="278" y="168"/>
                  </a:lnTo>
                  <a:lnTo>
                    <a:pt x="274" y="163"/>
                  </a:lnTo>
                  <a:lnTo>
                    <a:pt x="282" y="143"/>
                  </a:lnTo>
                  <a:lnTo>
                    <a:pt x="291" y="125"/>
                  </a:lnTo>
                  <a:lnTo>
                    <a:pt x="298" y="105"/>
                  </a:lnTo>
                  <a:lnTo>
                    <a:pt x="304" y="86"/>
                  </a:lnTo>
                  <a:lnTo>
                    <a:pt x="309" y="66"/>
                  </a:lnTo>
                  <a:lnTo>
                    <a:pt x="313" y="46"/>
                  </a:lnTo>
                  <a:lnTo>
                    <a:pt x="319" y="27"/>
                  </a:lnTo>
                  <a:lnTo>
                    <a:pt x="323" y="7"/>
                  </a:lnTo>
                  <a:lnTo>
                    <a:pt x="325" y="0"/>
                  </a:lnTo>
                  <a:lnTo>
                    <a:pt x="340" y="14"/>
                  </a:lnTo>
                  <a:lnTo>
                    <a:pt x="354" y="28"/>
                  </a:lnTo>
                  <a:lnTo>
                    <a:pt x="368" y="42"/>
                  </a:lnTo>
                  <a:lnTo>
                    <a:pt x="382" y="56"/>
                  </a:lnTo>
                  <a:lnTo>
                    <a:pt x="398" y="70"/>
                  </a:lnTo>
                  <a:lnTo>
                    <a:pt x="413" y="81"/>
                  </a:lnTo>
                  <a:lnTo>
                    <a:pt x="428" y="93"/>
                  </a:lnTo>
                  <a:lnTo>
                    <a:pt x="447" y="101"/>
                  </a:lnTo>
                  <a:close/>
                </a:path>
              </a:pathLst>
            </a:custGeom>
            <a:solidFill>
              <a:srgbClr val="004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2" name="Freeform 120"/>
            <p:cNvSpPr>
              <a:spLocks/>
            </p:cNvSpPr>
            <p:nvPr/>
          </p:nvSpPr>
          <p:spPr bwMode="auto">
            <a:xfrm>
              <a:off x="2857" y="3043"/>
              <a:ext cx="52" cy="162"/>
            </a:xfrm>
            <a:custGeom>
              <a:avLst/>
              <a:gdLst>
                <a:gd name="T0" fmla="*/ 110 w 119"/>
                <a:gd name="T1" fmla="*/ 200 h 384"/>
                <a:gd name="T2" fmla="*/ 106 w 119"/>
                <a:gd name="T3" fmla="*/ 253 h 384"/>
                <a:gd name="T4" fmla="*/ 102 w 119"/>
                <a:gd name="T5" fmla="*/ 305 h 384"/>
                <a:gd name="T6" fmla="*/ 98 w 119"/>
                <a:gd name="T7" fmla="*/ 357 h 384"/>
                <a:gd name="T8" fmla="*/ 85 w 119"/>
                <a:gd name="T9" fmla="*/ 367 h 384"/>
                <a:gd name="T10" fmla="*/ 67 w 119"/>
                <a:gd name="T11" fmla="*/ 333 h 384"/>
                <a:gd name="T12" fmla="*/ 47 w 119"/>
                <a:gd name="T13" fmla="*/ 303 h 384"/>
                <a:gd name="T14" fmla="*/ 23 w 119"/>
                <a:gd name="T15" fmla="*/ 272 h 384"/>
                <a:gd name="T16" fmla="*/ 9 w 119"/>
                <a:gd name="T17" fmla="*/ 258 h 384"/>
                <a:gd name="T18" fmla="*/ 7 w 119"/>
                <a:gd name="T19" fmla="*/ 258 h 384"/>
                <a:gd name="T20" fmla="*/ 4 w 119"/>
                <a:gd name="T21" fmla="*/ 256 h 384"/>
                <a:gd name="T22" fmla="*/ 1 w 119"/>
                <a:gd name="T23" fmla="*/ 255 h 384"/>
                <a:gd name="T24" fmla="*/ 4 w 119"/>
                <a:gd name="T25" fmla="*/ 239 h 384"/>
                <a:gd name="T26" fmla="*/ 11 w 119"/>
                <a:gd name="T27" fmla="*/ 210 h 384"/>
                <a:gd name="T28" fmla="*/ 15 w 119"/>
                <a:gd name="T29" fmla="*/ 181 h 384"/>
                <a:gd name="T30" fmla="*/ 14 w 119"/>
                <a:gd name="T31" fmla="*/ 152 h 384"/>
                <a:gd name="T32" fmla="*/ 21 w 119"/>
                <a:gd name="T33" fmla="*/ 134 h 384"/>
                <a:gd name="T34" fmla="*/ 37 w 119"/>
                <a:gd name="T35" fmla="*/ 126 h 384"/>
                <a:gd name="T36" fmla="*/ 53 w 119"/>
                <a:gd name="T37" fmla="*/ 115 h 384"/>
                <a:gd name="T38" fmla="*/ 68 w 119"/>
                <a:gd name="T39" fmla="*/ 105 h 384"/>
                <a:gd name="T40" fmla="*/ 77 w 119"/>
                <a:gd name="T41" fmla="*/ 98 h 384"/>
                <a:gd name="T42" fmla="*/ 80 w 119"/>
                <a:gd name="T43" fmla="*/ 92 h 384"/>
                <a:gd name="T44" fmla="*/ 82 w 119"/>
                <a:gd name="T45" fmla="*/ 88 h 384"/>
                <a:gd name="T46" fmla="*/ 87 w 119"/>
                <a:gd name="T47" fmla="*/ 84 h 384"/>
                <a:gd name="T48" fmla="*/ 96 w 119"/>
                <a:gd name="T49" fmla="*/ 78 h 384"/>
                <a:gd name="T50" fmla="*/ 105 w 119"/>
                <a:gd name="T51" fmla="*/ 70 h 384"/>
                <a:gd name="T52" fmla="*/ 106 w 119"/>
                <a:gd name="T53" fmla="*/ 53 h 384"/>
                <a:gd name="T54" fmla="*/ 101 w 119"/>
                <a:gd name="T55" fmla="*/ 30 h 384"/>
                <a:gd name="T56" fmla="*/ 101 w 119"/>
                <a:gd name="T57" fmla="*/ 14 h 384"/>
                <a:gd name="T58" fmla="*/ 109 w 119"/>
                <a:gd name="T59" fmla="*/ 4 h 384"/>
                <a:gd name="T60" fmla="*/ 119 w 119"/>
                <a:gd name="T61" fmla="*/ 21 h 384"/>
                <a:gd name="T62" fmla="*/ 119 w 119"/>
                <a:gd name="T63" fmla="*/ 65 h 384"/>
                <a:gd name="T64" fmla="*/ 115 w 119"/>
                <a:gd name="T65" fmla="*/ 110 h 384"/>
                <a:gd name="T66" fmla="*/ 113 w 119"/>
                <a:gd name="T67" fmla="*/ 15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9" h="384">
                  <a:moveTo>
                    <a:pt x="115" y="175"/>
                  </a:moveTo>
                  <a:lnTo>
                    <a:pt x="110" y="200"/>
                  </a:lnTo>
                  <a:lnTo>
                    <a:pt x="108" y="227"/>
                  </a:lnTo>
                  <a:lnTo>
                    <a:pt x="106" y="253"/>
                  </a:lnTo>
                  <a:lnTo>
                    <a:pt x="105" y="279"/>
                  </a:lnTo>
                  <a:lnTo>
                    <a:pt x="102" y="305"/>
                  </a:lnTo>
                  <a:lnTo>
                    <a:pt x="101" y="331"/>
                  </a:lnTo>
                  <a:lnTo>
                    <a:pt x="98" y="357"/>
                  </a:lnTo>
                  <a:lnTo>
                    <a:pt x="94" y="384"/>
                  </a:lnTo>
                  <a:lnTo>
                    <a:pt x="85" y="367"/>
                  </a:lnTo>
                  <a:lnTo>
                    <a:pt x="77" y="350"/>
                  </a:lnTo>
                  <a:lnTo>
                    <a:pt x="67" y="333"/>
                  </a:lnTo>
                  <a:lnTo>
                    <a:pt x="57" y="318"/>
                  </a:lnTo>
                  <a:lnTo>
                    <a:pt x="47" y="303"/>
                  </a:lnTo>
                  <a:lnTo>
                    <a:pt x="35" y="287"/>
                  </a:lnTo>
                  <a:lnTo>
                    <a:pt x="23" y="272"/>
                  </a:lnTo>
                  <a:lnTo>
                    <a:pt x="11" y="258"/>
                  </a:lnTo>
                  <a:lnTo>
                    <a:pt x="9" y="258"/>
                  </a:lnTo>
                  <a:lnTo>
                    <a:pt x="8" y="258"/>
                  </a:lnTo>
                  <a:lnTo>
                    <a:pt x="7" y="258"/>
                  </a:lnTo>
                  <a:lnTo>
                    <a:pt x="5" y="258"/>
                  </a:lnTo>
                  <a:lnTo>
                    <a:pt x="4" y="256"/>
                  </a:lnTo>
                  <a:lnTo>
                    <a:pt x="2" y="256"/>
                  </a:lnTo>
                  <a:lnTo>
                    <a:pt x="1" y="255"/>
                  </a:lnTo>
                  <a:lnTo>
                    <a:pt x="0" y="253"/>
                  </a:lnTo>
                  <a:lnTo>
                    <a:pt x="4" y="239"/>
                  </a:lnTo>
                  <a:lnTo>
                    <a:pt x="8" y="225"/>
                  </a:lnTo>
                  <a:lnTo>
                    <a:pt x="11" y="210"/>
                  </a:lnTo>
                  <a:lnTo>
                    <a:pt x="14" y="196"/>
                  </a:lnTo>
                  <a:lnTo>
                    <a:pt x="15" y="181"/>
                  </a:lnTo>
                  <a:lnTo>
                    <a:pt x="15" y="166"/>
                  </a:lnTo>
                  <a:lnTo>
                    <a:pt x="14" y="152"/>
                  </a:lnTo>
                  <a:lnTo>
                    <a:pt x="12" y="138"/>
                  </a:lnTo>
                  <a:lnTo>
                    <a:pt x="21" y="134"/>
                  </a:lnTo>
                  <a:lnTo>
                    <a:pt x="29" y="130"/>
                  </a:lnTo>
                  <a:lnTo>
                    <a:pt x="37" y="126"/>
                  </a:lnTo>
                  <a:lnTo>
                    <a:pt x="44" y="120"/>
                  </a:lnTo>
                  <a:lnTo>
                    <a:pt x="53" y="115"/>
                  </a:lnTo>
                  <a:lnTo>
                    <a:pt x="60" y="109"/>
                  </a:lnTo>
                  <a:lnTo>
                    <a:pt x="68" y="105"/>
                  </a:lnTo>
                  <a:lnTo>
                    <a:pt x="77" y="99"/>
                  </a:lnTo>
                  <a:lnTo>
                    <a:pt x="77" y="98"/>
                  </a:lnTo>
                  <a:lnTo>
                    <a:pt x="78" y="95"/>
                  </a:lnTo>
                  <a:lnTo>
                    <a:pt x="80" y="92"/>
                  </a:lnTo>
                  <a:lnTo>
                    <a:pt x="81" y="89"/>
                  </a:lnTo>
                  <a:lnTo>
                    <a:pt x="82" y="88"/>
                  </a:lnTo>
                  <a:lnTo>
                    <a:pt x="85" y="87"/>
                  </a:lnTo>
                  <a:lnTo>
                    <a:pt x="87" y="84"/>
                  </a:lnTo>
                  <a:lnTo>
                    <a:pt x="89" y="84"/>
                  </a:lnTo>
                  <a:lnTo>
                    <a:pt x="96" y="78"/>
                  </a:lnTo>
                  <a:lnTo>
                    <a:pt x="101" y="74"/>
                  </a:lnTo>
                  <a:lnTo>
                    <a:pt x="105" y="70"/>
                  </a:lnTo>
                  <a:lnTo>
                    <a:pt x="106" y="64"/>
                  </a:lnTo>
                  <a:lnTo>
                    <a:pt x="106" y="53"/>
                  </a:lnTo>
                  <a:lnTo>
                    <a:pt x="103" y="42"/>
                  </a:lnTo>
                  <a:lnTo>
                    <a:pt x="101" y="30"/>
                  </a:lnTo>
                  <a:lnTo>
                    <a:pt x="101" y="19"/>
                  </a:lnTo>
                  <a:lnTo>
                    <a:pt x="101" y="14"/>
                  </a:lnTo>
                  <a:lnTo>
                    <a:pt x="103" y="9"/>
                  </a:lnTo>
                  <a:lnTo>
                    <a:pt x="109" y="4"/>
                  </a:lnTo>
                  <a:lnTo>
                    <a:pt x="115" y="0"/>
                  </a:lnTo>
                  <a:lnTo>
                    <a:pt x="119" y="21"/>
                  </a:lnTo>
                  <a:lnTo>
                    <a:pt x="119" y="43"/>
                  </a:lnTo>
                  <a:lnTo>
                    <a:pt x="119" y="65"/>
                  </a:lnTo>
                  <a:lnTo>
                    <a:pt x="117" y="88"/>
                  </a:lnTo>
                  <a:lnTo>
                    <a:pt x="115" y="110"/>
                  </a:lnTo>
                  <a:lnTo>
                    <a:pt x="113" y="131"/>
                  </a:lnTo>
                  <a:lnTo>
                    <a:pt x="113" y="154"/>
                  </a:lnTo>
                  <a:lnTo>
                    <a:pt x="115" y="1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3" name="Freeform 121"/>
            <p:cNvSpPr>
              <a:spLocks/>
            </p:cNvSpPr>
            <p:nvPr/>
          </p:nvSpPr>
          <p:spPr bwMode="auto">
            <a:xfrm>
              <a:off x="2822" y="3061"/>
              <a:ext cx="66" cy="26"/>
            </a:xfrm>
            <a:custGeom>
              <a:avLst/>
              <a:gdLst>
                <a:gd name="T0" fmla="*/ 144 w 149"/>
                <a:gd name="T1" fmla="*/ 9 h 62"/>
                <a:gd name="T2" fmla="*/ 148 w 149"/>
                <a:gd name="T3" fmla="*/ 14 h 62"/>
                <a:gd name="T4" fmla="*/ 149 w 149"/>
                <a:gd name="T5" fmla="*/ 19 h 62"/>
                <a:gd name="T6" fmla="*/ 148 w 149"/>
                <a:gd name="T7" fmla="*/ 23 h 62"/>
                <a:gd name="T8" fmla="*/ 145 w 149"/>
                <a:gd name="T9" fmla="*/ 27 h 62"/>
                <a:gd name="T10" fmla="*/ 141 w 149"/>
                <a:gd name="T11" fmla="*/ 30 h 62"/>
                <a:gd name="T12" fmla="*/ 138 w 149"/>
                <a:gd name="T13" fmla="*/ 34 h 62"/>
                <a:gd name="T14" fmla="*/ 134 w 149"/>
                <a:gd name="T15" fmla="*/ 38 h 62"/>
                <a:gd name="T16" fmla="*/ 134 w 149"/>
                <a:gd name="T17" fmla="*/ 43 h 62"/>
                <a:gd name="T18" fmla="*/ 127 w 149"/>
                <a:gd name="T19" fmla="*/ 50 h 62"/>
                <a:gd name="T20" fmla="*/ 120 w 149"/>
                <a:gd name="T21" fmla="*/ 54 h 62"/>
                <a:gd name="T22" fmla="*/ 113 w 149"/>
                <a:gd name="T23" fmla="*/ 58 h 62"/>
                <a:gd name="T24" fmla="*/ 106 w 149"/>
                <a:gd name="T25" fmla="*/ 61 h 62"/>
                <a:gd name="T26" fmla="*/ 90 w 149"/>
                <a:gd name="T27" fmla="*/ 62 h 62"/>
                <a:gd name="T28" fmla="*/ 73 w 149"/>
                <a:gd name="T29" fmla="*/ 62 h 62"/>
                <a:gd name="T30" fmla="*/ 58 w 149"/>
                <a:gd name="T31" fmla="*/ 61 h 62"/>
                <a:gd name="T32" fmla="*/ 41 w 149"/>
                <a:gd name="T33" fmla="*/ 59 h 62"/>
                <a:gd name="T34" fmla="*/ 24 w 149"/>
                <a:gd name="T35" fmla="*/ 58 h 62"/>
                <a:gd name="T36" fmla="*/ 7 w 149"/>
                <a:gd name="T37" fmla="*/ 58 h 62"/>
                <a:gd name="T38" fmla="*/ 3 w 149"/>
                <a:gd name="T39" fmla="*/ 52 h 62"/>
                <a:gd name="T40" fmla="*/ 2 w 149"/>
                <a:gd name="T41" fmla="*/ 48 h 62"/>
                <a:gd name="T42" fmla="*/ 0 w 149"/>
                <a:gd name="T43" fmla="*/ 43 h 62"/>
                <a:gd name="T44" fmla="*/ 0 w 149"/>
                <a:gd name="T45" fmla="*/ 37 h 62"/>
                <a:gd name="T46" fmla="*/ 0 w 149"/>
                <a:gd name="T47" fmla="*/ 31 h 62"/>
                <a:gd name="T48" fmla="*/ 2 w 149"/>
                <a:gd name="T49" fmla="*/ 26 h 62"/>
                <a:gd name="T50" fmla="*/ 2 w 149"/>
                <a:gd name="T51" fmla="*/ 19 h 62"/>
                <a:gd name="T52" fmla="*/ 3 w 149"/>
                <a:gd name="T53" fmla="*/ 13 h 62"/>
                <a:gd name="T54" fmla="*/ 12 w 149"/>
                <a:gd name="T55" fmla="*/ 9 h 62"/>
                <a:gd name="T56" fmla="*/ 20 w 149"/>
                <a:gd name="T57" fmla="*/ 5 h 62"/>
                <a:gd name="T58" fmla="*/ 28 w 149"/>
                <a:gd name="T59" fmla="*/ 2 h 62"/>
                <a:gd name="T60" fmla="*/ 37 w 149"/>
                <a:gd name="T61" fmla="*/ 0 h 62"/>
                <a:gd name="T62" fmla="*/ 54 w 149"/>
                <a:gd name="T63" fmla="*/ 0 h 62"/>
                <a:gd name="T64" fmla="*/ 71 w 149"/>
                <a:gd name="T65" fmla="*/ 3 h 62"/>
                <a:gd name="T66" fmla="*/ 89 w 149"/>
                <a:gd name="T67" fmla="*/ 6 h 62"/>
                <a:gd name="T68" fmla="*/ 107 w 149"/>
                <a:gd name="T69" fmla="*/ 9 h 62"/>
                <a:gd name="T70" fmla="*/ 125 w 149"/>
                <a:gd name="T71" fmla="*/ 10 h 62"/>
                <a:gd name="T72" fmla="*/ 144 w 149"/>
                <a:gd name="T73" fmla="*/ 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62">
                  <a:moveTo>
                    <a:pt x="144" y="9"/>
                  </a:moveTo>
                  <a:lnTo>
                    <a:pt x="148" y="14"/>
                  </a:lnTo>
                  <a:lnTo>
                    <a:pt x="149" y="19"/>
                  </a:lnTo>
                  <a:lnTo>
                    <a:pt x="148" y="23"/>
                  </a:lnTo>
                  <a:lnTo>
                    <a:pt x="145" y="27"/>
                  </a:lnTo>
                  <a:lnTo>
                    <a:pt x="141" y="30"/>
                  </a:lnTo>
                  <a:lnTo>
                    <a:pt x="138" y="34"/>
                  </a:lnTo>
                  <a:lnTo>
                    <a:pt x="134" y="38"/>
                  </a:lnTo>
                  <a:lnTo>
                    <a:pt x="134" y="43"/>
                  </a:lnTo>
                  <a:lnTo>
                    <a:pt x="127" y="50"/>
                  </a:lnTo>
                  <a:lnTo>
                    <a:pt x="120" y="54"/>
                  </a:lnTo>
                  <a:lnTo>
                    <a:pt x="113" y="58"/>
                  </a:lnTo>
                  <a:lnTo>
                    <a:pt x="106" y="61"/>
                  </a:lnTo>
                  <a:lnTo>
                    <a:pt x="90" y="62"/>
                  </a:lnTo>
                  <a:lnTo>
                    <a:pt x="73" y="62"/>
                  </a:lnTo>
                  <a:lnTo>
                    <a:pt x="58" y="61"/>
                  </a:lnTo>
                  <a:lnTo>
                    <a:pt x="41" y="59"/>
                  </a:lnTo>
                  <a:lnTo>
                    <a:pt x="24" y="58"/>
                  </a:lnTo>
                  <a:lnTo>
                    <a:pt x="7" y="58"/>
                  </a:lnTo>
                  <a:lnTo>
                    <a:pt x="3" y="52"/>
                  </a:lnTo>
                  <a:lnTo>
                    <a:pt x="2" y="48"/>
                  </a:lnTo>
                  <a:lnTo>
                    <a:pt x="0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2" y="26"/>
                  </a:lnTo>
                  <a:lnTo>
                    <a:pt x="2" y="19"/>
                  </a:lnTo>
                  <a:lnTo>
                    <a:pt x="3" y="13"/>
                  </a:lnTo>
                  <a:lnTo>
                    <a:pt x="12" y="9"/>
                  </a:lnTo>
                  <a:lnTo>
                    <a:pt x="20" y="5"/>
                  </a:lnTo>
                  <a:lnTo>
                    <a:pt x="28" y="2"/>
                  </a:lnTo>
                  <a:lnTo>
                    <a:pt x="37" y="0"/>
                  </a:lnTo>
                  <a:lnTo>
                    <a:pt x="54" y="0"/>
                  </a:lnTo>
                  <a:lnTo>
                    <a:pt x="71" y="3"/>
                  </a:lnTo>
                  <a:lnTo>
                    <a:pt x="89" y="6"/>
                  </a:lnTo>
                  <a:lnTo>
                    <a:pt x="107" y="9"/>
                  </a:lnTo>
                  <a:lnTo>
                    <a:pt x="125" y="10"/>
                  </a:lnTo>
                  <a:lnTo>
                    <a:pt x="144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4" name="Freeform 122"/>
            <p:cNvSpPr>
              <a:spLocks/>
            </p:cNvSpPr>
            <p:nvPr/>
          </p:nvSpPr>
          <p:spPr bwMode="auto">
            <a:xfrm>
              <a:off x="2497" y="3072"/>
              <a:ext cx="158" cy="282"/>
            </a:xfrm>
            <a:custGeom>
              <a:avLst/>
              <a:gdLst>
                <a:gd name="T0" fmla="*/ 56 w 358"/>
                <a:gd name="T1" fmla="*/ 39 h 668"/>
                <a:gd name="T2" fmla="*/ 74 w 358"/>
                <a:gd name="T3" fmla="*/ 113 h 668"/>
                <a:gd name="T4" fmla="*/ 100 w 358"/>
                <a:gd name="T5" fmla="*/ 185 h 668"/>
                <a:gd name="T6" fmla="*/ 132 w 358"/>
                <a:gd name="T7" fmla="*/ 252 h 668"/>
                <a:gd name="T8" fmla="*/ 156 w 358"/>
                <a:gd name="T9" fmla="*/ 300 h 668"/>
                <a:gd name="T10" fmla="*/ 166 w 358"/>
                <a:gd name="T11" fmla="*/ 327 h 668"/>
                <a:gd name="T12" fmla="*/ 177 w 358"/>
                <a:gd name="T13" fmla="*/ 352 h 668"/>
                <a:gd name="T14" fmla="*/ 192 w 358"/>
                <a:gd name="T15" fmla="*/ 377 h 668"/>
                <a:gd name="T16" fmla="*/ 208 w 358"/>
                <a:gd name="T17" fmla="*/ 398 h 668"/>
                <a:gd name="T18" fmla="*/ 219 w 358"/>
                <a:gd name="T19" fmla="*/ 416 h 668"/>
                <a:gd name="T20" fmla="*/ 233 w 358"/>
                <a:gd name="T21" fmla="*/ 435 h 668"/>
                <a:gd name="T22" fmla="*/ 244 w 358"/>
                <a:gd name="T23" fmla="*/ 452 h 668"/>
                <a:gd name="T24" fmla="*/ 262 w 358"/>
                <a:gd name="T25" fmla="*/ 480 h 668"/>
                <a:gd name="T26" fmla="*/ 288 w 358"/>
                <a:gd name="T27" fmla="*/ 517 h 668"/>
                <a:gd name="T28" fmla="*/ 313 w 358"/>
                <a:gd name="T29" fmla="*/ 555 h 668"/>
                <a:gd name="T30" fmla="*/ 342 w 358"/>
                <a:gd name="T31" fmla="*/ 590 h 668"/>
                <a:gd name="T32" fmla="*/ 349 w 358"/>
                <a:gd name="T33" fmla="*/ 617 h 668"/>
                <a:gd name="T34" fmla="*/ 330 w 358"/>
                <a:gd name="T35" fmla="*/ 637 h 668"/>
                <a:gd name="T36" fmla="*/ 309 w 358"/>
                <a:gd name="T37" fmla="*/ 654 h 668"/>
                <a:gd name="T38" fmla="*/ 283 w 358"/>
                <a:gd name="T39" fmla="*/ 665 h 668"/>
                <a:gd name="T40" fmla="*/ 258 w 358"/>
                <a:gd name="T41" fmla="*/ 654 h 668"/>
                <a:gd name="T42" fmla="*/ 234 w 358"/>
                <a:gd name="T43" fmla="*/ 624 h 668"/>
                <a:gd name="T44" fmla="*/ 203 w 358"/>
                <a:gd name="T45" fmla="*/ 579 h 668"/>
                <a:gd name="T46" fmla="*/ 167 w 358"/>
                <a:gd name="T47" fmla="*/ 516 h 668"/>
                <a:gd name="T48" fmla="*/ 132 w 358"/>
                <a:gd name="T49" fmla="*/ 453 h 668"/>
                <a:gd name="T50" fmla="*/ 104 w 358"/>
                <a:gd name="T51" fmla="*/ 404 h 668"/>
                <a:gd name="T52" fmla="*/ 91 w 358"/>
                <a:gd name="T53" fmla="*/ 366 h 668"/>
                <a:gd name="T54" fmla="*/ 80 w 358"/>
                <a:gd name="T55" fmla="*/ 328 h 668"/>
                <a:gd name="T56" fmla="*/ 67 w 358"/>
                <a:gd name="T57" fmla="*/ 289 h 668"/>
                <a:gd name="T58" fmla="*/ 53 w 358"/>
                <a:gd name="T59" fmla="*/ 244 h 668"/>
                <a:gd name="T60" fmla="*/ 38 w 358"/>
                <a:gd name="T61" fmla="*/ 188 h 668"/>
                <a:gd name="T62" fmla="*/ 22 w 358"/>
                <a:gd name="T63" fmla="*/ 133 h 668"/>
                <a:gd name="T64" fmla="*/ 7 w 358"/>
                <a:gd name="T65" fmla="*/ 78 h 668"/>
                <a:gd name="T66" fmla="*/ 6 w 358"/>
                <a:gd name="T67" fmla="*/ 43 h 668"/>
                <a:gd name="T68" fmla="*/ 17 w 358"/>
                <a:gd name="T69" fmla="*/ 29 h 668"/>
                <a:gd name="T70" fmla="*/ 28 w 358"/>
                <a:gd name="T71" fmla="*/ 17 h 668"/>
                <a:gd name="T72" fmla="*/ 41 w 358"/>
                <a:gd name="T73" fmla="*/ 5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" h="668">
                  <a:moveTo>
                    <a:pt x="49" y="0"/>
                  </a:moveTo>
                  <a:lnTo>
                    <a:pt x="56" y="39"/>
                  </a:lnTo>
                  <a:lnTo>
                    <a:pt x="65" y="75"/>
                  </a:lnTo>
                  <a:lnTo>
                    <a:pt x="74" y="113"/>
                  </a:lnTo>
                  <a:lnTo>
                    <a:pt x="86" y="148"/>
                  </a:lnTo>
                  <a:lnTo>
                    <a:pt x="100" y="185"/>
                  </a:lnTo>
                  <a:lnTo>
                    <a:pt x="115" y="219"/>
                  </a:lnTo>
                  <a:lnTo>
                    <a:pt x="132" y="252"/>
                  </a:lnTo>
                  <a:lnTo>
                    <a:pt x="152" y="286"/>
                  </a:lnTo>
                  <a:lnTo>
                    <a:pt x="156" y="300"/>
                  </a:lnTo>
                  <a:lnTo>
                    <a:pt x="161" y="313"/>
                  </a:lnTo>
                  <a:lnTo>
                    <a:pt x="166" y="327"/>
                  </a:lnTo>
                  <a:lnTo>
                    <a:pt x="171" y="339"/>
                  </a:lnTo>
                  <a:lnTo>
                    <a:pt x="177" y="352"/>
                  </a:lnTo>
                  <a:lnTo>
                    <a:pt x="184" y="365"/>
                  </a:lnTo>
                  <a:lnTo>
                    <a:pt x="192" y="377"/>
                  </a:lnTo>
                  <a:lnTo>
                    <a:pt x="202" y="388"/>
                  </a:lnTo>
                  <a:lnTo>
                    <a:pt x="208" y="398"/>
                  </a:lnTo>
                  <a:lnTo>
                    <a:pt x="213" y="407"/>
                  </a:lnTo>
                  <a:lnTo>
                    <a:pt x="219" y="416"/>
                  </a:lnTo>
                  <a:lnTo>
                    <a:pt x="226" y="425"/>
                  </a:lnTo>
                  <a:lnTo>
                    <a:pt x="233" y="435"/>
                  </a:lnTo>
                  <a:lnTo>
                    <a:pt x="238" y="443"/>
                  </a:lnTo>
                  <a:lnTo>
                    <a:pt x="244" y="452"/>
                  </a:lnTo>
                  <a:lnTo>
                    <a:pt x="250" y="461"/>
                  </a:lnTo>
                  <a:lnTo>
                    <a:pt x="262" y="480"/>
                  </a:lnTo>
                  <a:lnTo>
                    <a:pt x="275" y="499"/>
                  </a:lnTo>
                  <a:lnTo>
                    <a:pt x="288" y="517"/>
                  </a:lnTo>
                  <a:lnTo>
                    <a:pt x="300" y="537"/>
                  </a:lnTo>
                  <a:lnTo>
                    <a:pt x="313" y="555"/>
                  </a:lnTo>
                  <a:lnTo>
                    <a:pt x="327" y="574"/>
                  </a:lnTo>
                  <a:lnTo>
                    <a:pt x="342" y="590"/>
                  </a:lnTo>
                  <a:lnTo>
                    <a:pt x="358" y="607"/>
                  </a:lnTo>
                  <a:lnTo>
                    <a:pt x="349" y="617"/>
                  </a:lnTo>
                  <a:lnTo>
                    <a:pt x="340" y="627"/>
                  </a:lnTo>
                  <a:lnTo>
                    <a:pt x="330" y="637"/>
                  </a:lnTo>
                  <a:lnTo>
                    <a:pt x="318" y="645"/>
                  </a:lnTo>
                  <a:lnTo>
                    <a:pt x="309" y="654"/>
                  </a:lnTo>
                  <a:lnTo>
                    <a:pt x="296" y="659"/>
                  </a:lnTo>
                  <a:lnTo>
                    <a:pt x="283" y="665"/>
                  </a:lnTo>
                  <a:lnTo>
                    <a:pt x="271" y="668"/>
                  </a:lnTo>
                  <a:lnTo>
                    <a:pt x="258" y="654"/>
                  </a:lnTo>
                  <a:lnTo>
                    <a:pt x="246" y="640"/>
                  </a:lnTo>
                  <a:lnTo>
                    <a:pt x="234" y="624"/>
                  </a:lnTo>
                  <a:lnTo>
                    <a:pt x="223" y="610"/>
                  </a:lnTo>
                  <a:lnTo>
                    <a:pt x="203" y="579"/>
                  </a:lnTo>
                  <a:lnTo>
                    <a:pt x="185" y="547"/>
                  </a:lnTo>
                  <a:lnTo>
                    <a:pt x="167" y="516"/>
                  </a:lnTo>
                  <a:lnTo>
                    <a:pt x="150" y="484"/>
                  </a:lnTo>
                  <a:lnTo>
                    <a:pt x="132" y="453"/>
                  </a:lnTo>
                  <a:lnTo>
                    <a:pt x="111" y="422"/>
                  </a:lnTo>
                  <a:lnTo>
                    <a:pt x="104" y="404"/>
                  </a:lnTo>
                  <a:lnTo>
                    <a:pt x="97" y="386"/>
                  </a:lnTo>
                  <a:lnTo>
                    <a:pt x="91" y="366"/>
                  </a:lnTo>
                  <a:lnTo>
                    <a:pt x="86" y="346"/>
                  </a:lnTo>
                  <a:lnTo>
                    <a:pt x="80" y="328"/>
                  </a:lnTo>
                  <a:lnTo>
                    <a:pt x="74" y="308"/>
                  </a:lnTo>
                  <a:lnTo>
                    <a:pt x="67" y="289"/>
                  </a:lnTo>
                  <a:lnTo>
                    <a:pt x="60" y="270"/>
                  </a:lnTo>
                  <a:lnTo>
                    <a:pt x="53" y="244"/>
                  </a:lnTo>
                  <a:lnTo>
                    <a:pt x="46" y="216"/>
                  </a:lnTo>
                  <a:lnTo>
                    <a:pt x="38" y="188"/>
                  </a:lnTo>
                  <a:lnTo>
                    <a:pt x="31" y="161"/>
                  </a:lnTo>
                  <a:lnTo>
                    <a:pt x="22" y="133"/>
                  </a:lnTo>
                  <a:lnTo>
                    <a:pt x="15" y="106"/>
                  </a:lnTo>
                  <a:lnTo>
                    <a:pt x="7" y="78"/>
                  </a:lnTo>
                  <a:lnTo>
                    <a:pt x="0" y="52"/>
                  </a:lnTo>
                  <a:lnTo>
                    <a:pt x="6" y="43"/>
                  </a:lnTo>
                  <a:lnTo>
                    <a:pt x="11" y="36"/>
                  </a:lnTo>
                  <a:lnTo>
                    <a:pt x="17" y="29"/>
                  </a:lnTo>
                  <a:lnTo>
                    <a:pt x="22" y="24"/>
                  </a:lnTo>
                  <a:lnTo>
                    <a:pt x="28" y="17"/>
                  </a:lnTo>
                  <a:lnTo>
                    <a:pt x="34" y="11"/>
                  </a:lnTo>
                  <a:lnTo>
                    <a:pt x="41" y="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5" name="Freeform 123"/>
            <p:cNvSpPr>
              <a:spLocks/>
            </p:cNvSpPr>
            <p:nvPr/>
          </p:nvSpPr>
          <p:spPr bwMode="auto">
            <a:xfrm>
              <a:off x="2804" y="3121"/>
              <a:ext cx="47" cy="28"/>
            </a:xfrm>
            <a:custGeom>
              <a:avLst/>
              <a:gdLst>
                <a:gd name="T0" fmla="*/ 107 w 108"/>
                <a:gd name="T1" fmla="*/ 14 h 68"/>
                <a:gd name="T2" fmla="*/ 108 w 108"/>
                <a:gd name="T3" fmla="*/ 18 h 68"/>
                <a:gd name="T4" fmla="*/ 108 w 108"/>
                <a:gd name="T5" fmla="*/ 24 h 68"/>
                <a:gd name="T6" fmla="*/ 108 w 108"/>
                <a:gd name="T7" fmla="*/ 29 h 68"/>
                <a:gd name="T8" fmla="*/ 107 w 108"/>
                <a:gd name="T9" fmla="*/ 33 h 68"/>
                <a:gd name="T10" fmla="*/ 106 w 108"/>
                <a:gd name="T11" fmla="*/ 39 h 68"/>
                <a:gd name="T12" fmla="*/ 103 w 108"/>
                <a:gd name="T13" fmla="*/ 45 h 68"/>
                <a:gd name="T14" fmla="*/ 101 w 108"/>
                <a:gd name="T15" fmla="*/ 49 h 68"/>
                <a:gd name="T16" fmla="*/ 99 w 108"/>
                <a:gd name="T17" fmla="*/ 53 h 68"/>
                <a:gd name="T18" fmla="*/ 93 w 108"/>
                <a:gd name="T19" fmla="*/ 59 h 68"/>
                <a:gd name="T20" fmla="*/ 87 w 108"/>
                <a:gd name="T21" fmla="*/ 61 h 68"/>
                <a:gd name="T22" fmla="*/ 82 w 108"/>
                <a:gd name="T23" fmla="*/ 64 h 68"/>
                <a:gd name="T24" fmla="*/ 76 w 108"/>
                <a:gd name="T25" fmla="*/ 67 h 68"/>
                <a:gd name="T26" fmla="*/ 65 w 108"/>
                <a:gd name="T27" fmla="*/ 68 h 68"/>
                <a:gd name="T28" fmla="*/ 52 w 108"/>
                <a:gd name="T29" fmla="*/ 68 h 68"/>
                <a:gd name="T30" fmla="*/ 40 w 108"/>
                <a:gd name="T31" fmla="*/ 67 h 68"/>
                <a:gd name="T32" fmla="*/ 26 w 108"/>
                <a:gd name="T33" fmla="*/ 66 h 68"/>
                <a:gd name="T34" fmla="*/ 13 w 108"/>
                <a:gd name="T35" fmla="*/ 63 h 68"/>
                <a:gd name="T36" fmla="*/ 0 w 108"/>
                <a:gd name="T37" fmla="*/ 63 h 68"/>
                <a:gd name="T38" fmla="*/ 0 w 108"/>
                <a:gd name="T39" fmla="*/ 54 h 68"/>
                <a:gd name="T40" fmla="*/ 2 w 108"/>
                <a:gd name="T41" fmla="*/ 46 h 68"/>
                <a:gd name="T42" fmla="*/ 5 w 108"/>
                <a:gd name="T43" fmla="*/ 39 h 68"/>
                <a:gd name="T44" fmla="*/ 9 w 108"/>
                <a:gd name="T45" fmla="*/ 31 h 68"/>
                <a:gd name="T46" fmla="*/ 13 w 108"/>
                <a:gd name="T47" fmla="*/ 22 h 68"/>
                <a:gd name="T48" fmla="*/ 19 w 108"/>
                <a:gd name="T49" fmla="*/ 15 h 68"/>
                <a:gd name="T50" fmla="*/ 26 w 108"/>
                <a:gd name="T51" fmla="*/ 10 h 68"/>
                <a:gd name="T52" fmla="*/ 33 w 108"/>
                <a:gd name="T53" fmla="*/ 4 h 68"/>
                <a:gd name="T54" fmla="*/ 41 w 108"/>
                <a:gd name="T55" fmla="*/ 1 h 68"/>
                <a:gd name="T56" fmla="*/ 49 w 108"/>
                <a:gd name="T57" fmla="*/ 0 h 68"/>
                <a:gd name="T58" fmla="*/ 58 w 108"/>
                <a:gd name="T59" fmla="*/ 0 h 68"/>
                <a:gd name="T60" fmla="*/ 66 w 108"/>
                <a:gd name="T61" fmla="*/ 1 h 68"/>
                <a:gd name="T62" fmla="*/ 75 w 108"/>
                <a:gd name="T63" fmla="*/ 3 h 68"/>
                <a:gd name="T64" fmla="*/ 83 w 108"/>
                <a:gd name="T65" fmla="*/ 3 h 68"/>
                <a:gd name="T66" fmla="*/ 92 w 108"/>
                <a:gd name="T67" fmla="*/ 4 h 68"/>
                <a:gd name="T68" fmla="*/ 100 w 108"/>
                <a:gd name="T69" fmla="*/ 4 h 68"/>
                <a:gd name="T70" fmla="*/ 107 w 108"/>
                <a:gd name="T71" fmla="*/ 1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8" h="68">
                  <a:moveTo>
                    <a:pt x="107" y="14"/>
                  </a:moveTo>
                  <a:lnTo>
                    <a:pt x="108" y="18"/>
                  </a:lnTo>
                  <a:lnTo>
                    <a:pt x="108" y="24"/>
                  </a:lnTo>
                  <a:lnTo>
                    <a:pt x="108" y="29"/>
                  </a:lnTo>
                  <a:lnTo>
                    <a:pt x="107" y="33"/>
                  </a:lnTo>
                  <a:lnTo>
                    <a:pt x="106" y="39"/>
                  </a:lnTo>
                  <a:lnTo>
                    <a:pt x="103" y="45"/>
                  </a:lnTo>
                  <a:lnTo>
                    <a:pt x="101" y="49"/>
                  </a:lnTo>
                  <a:lnTo>
                    <a:pt x="99" y="53"/>
                  </a:lnTo>
                  <a:lnTo>
                    <a:pt x="93" y="59"/>
                  </a:lnTo>
                  <a:lnTo>
                    <a:pt x="87" y="61"/>
                  </a:lnTo>
                  <a:lnTo>
                    <a:pt x="82" y="64"/>
                  </a:lnTo>
                  <a:lnTo>
                    <a:pt x="76" y="67"/>
                  </a:lnTo>
                  <a:lnTo>
                    <a:pt x="65" y="68"/>
                  </a:lnTo>
                  <a:lnTo>
                    <a:pt x="52" y="68"/>
                  </a:lnTo>
                  <a:lnTo>
                    <a:pt x="40" y="67"/>
                  </a:lnTo>
                  <a:lnTo>
                    <a:pt x="26" y="66"/>
                  </a:lnTo>
                  <a:lnTo>
                    <a:pt x="13" y="63"/>
                  </a:lnTo>
                  <a:lnTo>
                    <a:pt x="0" y="63"/>
                  </a:lnTo>
                  <a:lnTo>
                    <a:pt x="0" y="54"/>
                  </a:lnTo>
                  <a:lnTo>
                    <a:pt x="2" y="46"/>
                  </a:lnTo>
                  <a:lnTo>
                    <a:pt x="5" y="39"/>
                  </a:lnTo>
                  <a:lnTo>
                    <a:pt x="9" y="31"/>
                  </a:lnTo>
                  <a:lnTo>
                    <a:pt x="13" y="22"/>
                  </a:lnTo>
                  <a:lnTo>
                    <a:pt x="19" y="15"/>
                  </a:lnTo>
                  <a:lnTo>
                    <a:pt x="26" y="10"/>
                  </a:lnTo>
                  <a:lnTo>
                    <a:pt x="33" y="4"/>
                  </a:lnTo>
                  <a:lnTo>
                    <a:pt x="41" y="1"/>
                  </a:lnTo>
                  <a:lnTo>
                    <a:pt x="49" y="0"/>
                  </a:lnTo>
                  <a:lnTo>
                    <a:pt x="58" y="0"/>
                  </a:lnTo>
                  <a:lnTo>
                    <a:pt x="66" y="1"/>
                  </a:lnTo>
                  <a:lnTo>
                    <a:pt x="75" y="3"/>
                  </a:lnTo>
                  <a:lnTo>
                    <a:pt x="83" y="3"/>
                  </a:lnTo>
                  <a:lnTo>
                    <a:pt x="92" y="4"/>
                  </a:lnTo>
                  <a:lnTo>
                    <a:pt x="100" y="4"/>
                  </a:lnTo>
                  <a:lnTo>
                    <a:pt x="107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6" name="Freeform 124"/>
            <p:cNvSpPr>
              <a:spLocks/>
            </p:cNvSpPr>
            <p:nvPr/>
          </p:nvSpPr>
          <p:spPr bwMode="auto">
            <a:xfrm>
              <a:off x="2805" y="3193"/>
              <a:ext cx="3" cy="3"/>
            </a:xfrm>
            <a:custGeom>
              <a:avLst/>
              <a:gdLst>
                <a:gd name="T0" fmla="*/ 6 w 6"/>
                <a:gd name="T1" fmla="*/ 0 h 6"/>
                <a:gd name="T2" fmla="*/ 3 w 6"/>
                <a:gd name="T3" fmla="*/ 6 h 6"/>
                <a:gd name="T4" fmla="*/ 0 w 6"/>
                <a:gd name="T5" fmla="*/ 3 h 6"/>
                <a:gd name="T6" fmla="*/ 0 w 6"/>
                <a:gd name="T7" fmla="*/ 3 h 6"/>
                <a:gd name="T8" fmla="*/ 2 w 6"/>
                <a:gd name="T9" fmla="*/ 3 h 6"/>
                <a:gd name="T10" fmla="*/ 2 w 6"/>
                <a:gd name="T11" fmla="*/ 2 h 6"/>
                <a:gd name="T12" fmla="*/ 3 w 6"/>
                <a:gd name="T13" fmla="*/ 2 h 6"/>
                <a:gd name="T14" fmla="*/ 3 w 6"/>
                <a:gd name="T15" fmla="*/ 2 h 6"/>
                <a:gd name="T16" fmla="*/ 4 w 6"/>
                <a:gd name="T17" fmla="*/ 2 h 6"/>
                <a:gd name="T18" fmla="*/ 6 w 6"/>
                <a:gd name="T19" fmla="*/ 0 h 6"/>
                <a:gd name="T20" fmla="*/ 6 w 6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3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7" name="Freeform 125"/>
            <p:cNvSpPr>
              <a:spLocks/>
            </p:cNvSpPr>
            <p:nvPr/>
          </p:nvSpPr>
          <p:spPr bwMode="auto">
            <a:xfrm>
              <a:off x="2793" y="3188"/>
              <a:ext cx="26" cy="32"/>
            </a:xfrm>
            <a:custGeom>
              <a:avLst/>
              <a:gdLst>
                <a:gd name="T0" fmla="*/ 30 w 58"/>
                <a:gd name="T1" fmla="*/ 18 h 74"/>
                <a:gd name="T2" fmla="*/ 33 w 58"/>
                <a:gd name="T3" fmla="*/ 12 h 74"/>
                <a:gd name="T4" fmla="*/ 36 w 58"/>
                <a:gd name="T5" fmla="*/ 11 h 74"/>
                <a:gd name="T6" fmla="*/ 38 w 58"/>
                <a:gd name="T7" fmla="*/ 10 h 74"/>
                <a:gd name="T8" fmla="*/ 43 w 58"/>
                <a:gd name="T9" fmla="*/ 8 h 74"/>
                <a:gd name="T10" fmla="*/ 45 w 58"/>
                <a:gd name="T11" fmla="*/ 7 h 74"/>
                <a:gd name="T12" fmla="*/ 48 w 58"/>
                <a:gd name="T13" fmla="*/ 5 h 74"/>
                <a:gd name="T14" fmla="*/ 51 w 58"/>
                <a:gd name="T15" fmla="*/ 4 h 74"/>
                <a:gd name="T16" fmla="*/ 54 w 58"/>
                <a:gd name="T17" fmla="*/ 3 h 74"/>
                <a:gd name="T18" fmla="*/ 58 w 58"/>
                <a:gd name="T19" fmla="*/ 0 h 74"/>
                <a:gd name="T20" fmla="*/ 5 w 58"/>
                <a:gd name="T21" fmla="*/ 74 h 74"/>
                <a:gd name="T22" fmla="*/ 5 w 58"/>
                <a:gd name="T23" fmla="*/ 74 h 74"/>
                <a:gd name="T24" fmla="*/ 5 w 58"/>
                <a:gd name="T25" fmla="*/ 74 h 74"/>
                <a:gd name="T26" fmla="*/ 3 w 58"/>
                <a:gd name="T27" fmla="*/ 73 h 74"/>
                <a:gd name="T28" fmla="*/ 3 w 58"/>
                <a:gd name="T29" fmla="*/ 73 h 74"/>
                <a:gd name="T30" fmla="*/ 3 w 58"/>
                <a:gd name="T31" fmla="*/ 73 h 74"/>
                <a:gd name="T32" fmla="*/ 2 w 58"/>
                <a:gd name="T33" fmla="*/ 71 h 74"/>
                <a:gd name="T34" fmla="*/ 2 w 58"/>
                <a:gd name="T35" fmla="*/ 71 h 74"/>
                <a:gd name="T36" fmla="*/ 0 w 58"/>
                <a:gd name="T37" fmla="*/ 71 h 74"/>
                <a:gd name="T38" fmla="*/ 6 w 58"/>
                <a:gd name="T39" fmla="*/ 64 h 74"/>
                <a:gd name="T40" fmla="*/ 10 w 58"/>
                <a:gd name="T41" fmla="*/ 59 h 74"/>
                <a:gd name="T42" fmla="*/ 13 w 58"/>
                <a:gd name="T43" fmla="*/ 52 h 74"/>
                <a:gd name="T44" fmla="*/ 16 w 58"/>
                <a:gd name="T45" fmla="*/ 45 h 74"/>
                <a:gd name="T46" fmla="*/ 19 w 58"/>
                <a:gd name="T47" fmla="*/ 38 h 74"/>
                <a:gd name="T48" fmla="*/ 23 w 58"/>
                <a:gd name="T49" fmla="*/ 32 h 74"/>
                <a:gd name="T50" fmla="*/ 26 w 58"/>
                <a:gd name="T51" fmla="*/ 25 h 74"/>
                <a:gd name="T52" fmla="*/ 31 w 58"/>
                <a:gd name="T53" fmla="*/ 19 h 74"/>
                <a:gd name="T54" fmla="*/ 30 w 58"/>
                <a:gd name="T55" fmla="*/ 1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8" h="74">
                  <a:moveTo>
                    <a:pt x="30" y="18"/>
                  </a:moveTo>
                  <a:lnTo>
                    <a:pt x="33" y="12"/>
                  </a:lnTo>
                  <a:lnTo>
                    <a:pt x="36" y="11"/>
                  </a:lnTo>
                  <a:lnTo>
                    <a:pt x="38" y="10"/>
                  </a:lnTo>
                  <a:lnTo>
                    <a:pt x="43" y="8"/>
                  </a:lnTo>
                  <a:lnTo>
                    <a:pt x="45" y="7"/>
                  </a:lnTo>
                  <a:lnTo>
                    <a:pt x="48" y="5"/>
                  </a:lnTo>
                  <a:lnTo>
                    <a:pt x="51" y="4"/>
                  </a:lnTo>
                  <a:lnTo>
                    <a:pt x="54" y="3"/>
                  </a:lnTo>
                  <a:lnTo>
                    <a:pt x="58" y="0"/>
                  </a:lnTo>
                  <a:lnTo>
                    <a:pt x="5" y="74"/>
                  </a:lnTo>
                  <a:lnTo>
                    <a:pt x="5" y="74"/>
                  </a:lnTo>
                  <a:lnTo>
                    <a:pt x="5" y="74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3" y="73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1"/>
                  </a:lnTo>
                  <a:lnTo>
                    <a:pt x="6" y="64"/>
                  </a:lnTo>
                  <a:lnTo>
                    <a:pt x="10" y="59"/>
                  </a:lnTo>
                  <a:lnTo>
                    <a:pt x="13" y="52"/>
                  </a:lnTo>
                  <a:lnTo>
                    <a:pt x="16" y="45"/>
                  </a:lnTo>
                  <a:lnTo>
                    <a:pt x="19" y="38"/>
                  </a:lnTo>
                  <a:lnTo>
                    <a:pt x="23" y="32"/>
                  </a:lnTo>
                  <a:lnTo>
                    <a:pt x="26" y="25"/>
                  </a:lnTo>
                  <a:lnTo>
                    <a:pt x="31" y="19"/>
                  </a:lnTo>
                  <a:lnTo>
                    <a:pt x="3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8" name="Freeform 126"/>
            <p:cNvSpPr>
              <a:spLocks noEditPoints="1"/>
            </p:cNvSpPr>
            <p:nvPr/>
          </p:nvSpPr>
          <p:spPr bwMode="auto">
            <a:xfrm>
              <a:off x="2795" y="3155"/>
              <a:ext cx="54" cy="68"/>
            </a:xfrm>
            <a:custGeom>
              <a:avLst/>
              <a:gdLst>
                <a:gd name="T0" fmla="*/ 0 w 123"/>
                <a:gd name="T1" fmla="*/ 153 h 161"/>
                <a:gd name="T2" fmla="*/ 53 w 123"/>
                <a:gd name="T3" fmla="*/ 79 h 161"/>
                <a:gd name="T4" fmla="*/ 56 w 123"/>
                <a:gd name="T5" fmla="*/ 77 h 161"/>
                <a:gd name="T6" fmla="*/ 59 w 123"/>
                <a:gd name="T7" fmla="*/ 76 h 161"/>
                <a:gd name="T8" fmla="*/ 61 w 123"/>
                <a:gd name="T9" fmla="*/ 74 h 161"/>
                <a:gd name="T10" fmla="*/ 64 w 123"/>
                <a:gd name="T11" fmla="*/ 73 h 161"/>
                <a:gd name="T12" fmla="*/ 68 w 123"/>
                <a:gd name="T13" fmla="*/ 72 h 161"/>
                <a:gd name="T14" fmla="*/ 71 w 123"/>
                <a:gd name="T15" fmla="*/ 70 h 161"/>
                <a:gd name="T16" fmla="*/ 74 w 123"/>
                <a:gd name="T17" fmla="*/ 67 h 161"/>
                <a:gd name="T18" fmla="*/ 77 w 123"/>
                <a:gd name="T19" fmla="*/ 66 h 161"/>
                <a:gd name="T20" fmla="*/ 11 w 123"/>
                <a:gd name="T21" fmla="*/ 161 h 161"/>
                <a:gd name="T22" fmla="*/ 10 w 123"/>
                <a:gd name="T23" fmla="*/ 160 h 161"/>
                <a:gd name="T24" fmla="*/ 8 w 123"/>
                <a:gd name="T25" fmla="*/ 159 h 161"/>
                <a:gd name="T26" fmla="*/ 7 w 123"/>
                <a:gd name="T27" fmla="*/ 159 h 161"/>
                <a:gd name="T28" fmla="*/ 5 w 123"/>
                <a:gd name="T29" fmla="*/ 157 h 161"/>
                <a:gd name="T30" fmla="*/ 4 w 123"/>
                <a:gd name="T31" fmla="*/ 156 h 161"/>
                <a:gd name="T32" fmla="*/ 2 w 123"/>
                <a:gd name="T33" fmla="*/ 156 h 161"/>
                <a:gd name="T34" fmla="*/ 1 w 123"/>
                <a:gd name="T35" fmla="*/ 154 h 161"/>
                <a:gd name="T36" fmla="*/ 0 w 123"/>
                <a:gd name="T37" fmla="*/ 153 h 161"/>
                <a:gd name="T38" fmla="*/ 123 w 123"/>
                <a:gd name="T39" fmla="*/ 0 h 161"/>
                <a:gd name="T40" fmla="*/ 104 w 123"/>
                <a:gd name="T41" fmla="*/ 30 h 161"/>
                <a:gd name="T42" fmla="*/ 104 w 123"/>
                <a:gd name="T43" fmla="*/ 25 h 161"/>
                <a:gd name="T44" fmla="*/ 105 w 123"/>
                <a:gd name="T45" fmla="*/ 21 h 161"/>
                <a:gd name="T46" fmla="*/ 106 w 123"/>
                <a:gd name="T47" fmla="*/ 17 h 161"/>
                <a:gd name="T48" fmla="*/ 108 w 123"/>
                <a:gd name="T49" fmla="*/ 13 h 161"/>
                <a:gd name="T50" fmla="*/ 109 w 123"/>
                <a:gd name="T51" fmla="*/ 9 h 161"/>
                <a:gd name="T52" fmla="*/ 112 w 123"/>
                <a:gd name="T53" fmla="*/ 6 h 161"/>
                <a:gd name="T54" fmla="*/ 115 w 123"/>
                <a:gd name="T55" fmla="*/ 3 h 161"/>
                <a:gd name="T56" fmla="*/ 119 w 123"/>
                <a:gd name="T57" fmla="*/ 0 h 161"/>
                <a:gd name="T58" fmla="*/ 120 w 123"/>
                <a:gd name="T59" fmla="*/ 0 h 161"/>
                <a:gd name="T60" fmla="*/ 120 w 123"/>
                <a:gd name="T61" fmla="*/ 0 h 161"/>
                <a:gd name="T62" fmla="*/ 120 w 123"/>
                <a:gd name="T63" fmla="*/ 0 h 161"/>
                <a:gd name="T64" fmla="*/ 122 w 123"/>
                <a:gd name="T65" fmla="*/ 0 h 161"/>
                <a:gd name="T66" fmla="*/ 122 w 123"/>
                <a:gd name="T67" fmla="*/ 0 h 161"/>
                <a:gd name="T68" fmla="*/ 122 w 123"/>
                <a:gd name="T69" fmla="*/ 0 h 161"/>
                <a:gd name="T70" fmla="*/ 123 w 123"/>
                <a:gd name="T71" fmla="*/ 0 h 161"/>
                <a:gd name="T72" fmla="*/ 123 w 123"/>
                <a:gd name="T73" fmla="*/ 0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3" h="161">
                  <a:moveTo>
                    <a:pt x="0" y="153"/>
                  </a:moveTo>
                  <a:lnTo>
                    <a:pt x="53" y="79"/>
                  </a:lnTo>
                  <a:lnTo>
                    <a:pt x="56" y="77"/>
                  </a:lnTo>
                  <a:lnTo>
                    <a:pt x="59" y="76"/>
                  </a:lnTo>
                  <a:lnTo>
                    <a:pt x="61" y="74"/>
                  </a:lnTo>
                  <a:lnTo>
                    <a:pt x="64" y="73"/>
                  </a:lnTo>
                  <a:lnTo>
                    <a:pt x="68" y="72"/>
                  </a:lnTo>
                  <a:lnTo>
                    <a:pt x="71" y="70"/>
                  </a:lnTo>
                  <a:lnTo>
                    <a:pt x="74" y="67"/>
                  </a:lnTo>
                  <a:lnTo>
                    <a:pt x="77" y="66"/>
                  </a:lnTo>
                  <a:lnTo>
                    <a:pt x="11" y="161"/>
                  </a:lnTo>
                  <a:lnTo>
                    <a:pt x="10" y="160"/>
                  </a:lnTo>
                  <a:lnTo>
                    <a:pt x="8" y="159"/>
                  </a:lnTo>
                  <a:lnTo>
                    <a:pt x="7" y="159"/>
                  </a:lnTo>
                  <a:lnTo>
                    <a:pt x="5" y="157"/>
                  </a:lnTo>
                  <a:lnTo>
                    <a:pt x="4" y="156"/>
                  </a:lnTo>
                  <a:lnTo>
                    <a:pt x="2" y="156"/>
                  </a:lnTo>
                  <a:lnTo>
                    <a:pt x="1" y="154"/>
                  </a:lnTo>
                  <a:lnTo>
                    <a:pt x="0" y="153"/>
                  </a:lnTo>
                  <a:close/>
                  <a:moveTo>
                    <a:pt x="123" y="0"/>
                  </a:moveTo>
                  <a:lnTo>
                    <a:pt x="104" y="30"/>
                  </a:lnTo>
                  <a:lnTo>
                    <a:pt x="104" y="25"/>
                  </a:lnTo>
                  <a:lnTo>
                    <a:pt x="105" y="21"/>
                  </a:lnTo>
                  <a:lnTo>
                    <a:pt x="106" y="17"/>
                  </a:lnTo>
                  <a:lnTo>
                    <a:pt x="108" y="13"/>
                  </a:lnTo>
                  <a:lnTo>
                    <a:pt x="109" y="9"/>
                  </a:lnTo>
                  <a:lnTo>
                    <a:pt x="112" y="6"/>
                  </a:lnTo>
                  <a:lnTo>
                    <a:pt x="115" y="3"/>
                  </a:lnTo>
                  <a:lnTo>
                    <a:pt x="119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3" y="0"/>
                  </a:lnTo>
                  <a:lnTo>
                    <a:pt x="12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39" name="Freeform 127"/>
            <p:cNvSpPr>
              <a:spLocks/>
            </p:cNvSpPr>
            <p:nvPr/>
          </p:nvSpPr>
          <p:spPr bwMode="auto">
            <a:xfrm>
              <a:off x="2800" y="3155"/>
              <a:ext cx="55" cy="70"/>
            </a:xfrm>
            <a:custGeom>
              <a:avLst/>
              <a:gdLst>
                <a:gd name="T0" fmla="*/ 0 w 125"/>
                <a:gd name="T1" fmla="*/ 161 h 167"/>
                <a:gd name="T2" fmla="*/ 66 w 125"/>
                <a:gd name="T3" fmla="*/ 66 h 167"/>
                <a:gd name="T4" fmla="*/ 69 w 125"/>
                <a:gd name="T5" fmla="*/ 66 h 167"/>
                <a:gd name="T6" fmla="*/ 70 w 125"/>
                <a:gd name="T7" fmla="*/ 65 h 167"/>
                <a:gd name="T8" fmla="*/ 71 w 125"/>
                <a:gd name="T9" fmla="*/ 63 h 167"/>
                <a:gd name="T10" fmla="*/ 73 w 125"/>
                <a:gd name="T11" fmla="*/ 63 h 167"/>
                <a:gd name="T12" fmla="*/ 76 w 125"/>
                <a:gd name="T13" fmla="*/ 62 h 167"/>
                <a:gd name="T14" fmla="*/ 77 w 125"/>
                <a:gd name="T15" fmla="*/ 62 h 167"/>
                <a:gd name="T16" fmla="*/ 78 w 125"/>
                <a:gd name="T17" fmla="*/ 60 h 167"/>
                <a:gd name="T18" fmla="*/ 80 w 125"/>
                <a:gd name="T19" fmla="*/ 60 h 167"/>
                <a:gd name="T20" fmla="*/ 81 w 125"/>
                <a:gd name="T21" fmla="*/ 59 h 167"/>
                <a:gd name="T22" fmla="*/ 83 w 125"/>
                <a:gd name="T23" fmla="*/ 58 h 167"/>
                <a:gd name="T24" fmla="*/ 84 w 125"/>
                <a:gd name="T25" fmla="*/ 56 h 167"/>
                <a:gd name="T26" fmla="*/ 85 w 125"/>
                <a:gd name="T27" fmla="*/ 55 h 167"/>
                <a:gd name="T28" fmla="*/ 87 w 125"/>
                <a:gd name="T29" fmla="*/ 53 h 167"/>
                <a:gd name="T30" fmla="*/ 87 w 125"/>
                <a:gd name="T31" fmla="*/ 52 h 167"/>
                <a:gd name="T32" fmla="*/ 87 w 125"/>
                <a:gd name="T33" fmla="*/ 51 h 167"/>
                <a:gd name="T34" fmla="*/ 85 w 125"/>
                <a:gd name="T35" fmla="*/ 49 h 167"/>
                <a:gd name="T36" fmla="*/ 87 w 125"/>
                <a:gd name="T37" fmla="*/ 48 h 167"/>
                <a:gd name="T38" fmla="*/ 88 w 125"/>
                <a:gd name="T39" fmla="*/ 45 h 167"/>
                <a:gd name="T40" fmla="*/ 88 w 125"/>
                <a:gd name="T41" fmla="*/ 42 h 167"/>
                <a:gd name="T42" fmla="*/ 90 w 125"/>
                <a:gd name="T43" fmla="*/ 39 h 167"/>
                <a:gd name="T44" fmla="*/ 91 w 125"/>
                <a:gd name="T45" fmla="*/ 38 h 167"/>
                <a:gd name="T46" fmla="*/ 91 w 125"/>
                <a:gd name="T47" fmla="*/ 35 h 167"/>
                <a:gd name="T48" fmla="*/ 91 w 125"/>
                <a:gd name="T49" fmla="*/ 32 h 167"/>
                <a:gd name="T50" fmla="*/ 93 w 125"/>
                <a:gd name="T51" fmla="*/ 30 h 167"/>
                <a:gd name="T52" fmla="*/ 112 w 125"/>
                <a:gd name="T53" fmla="*/ 0 h 167"/>
                <a:gd name="T54" fmla="*/ 114 w 125"/>
                <a:gd name="T55" fmla="*/ 2 h 167"/>
                <a:gd name="T56" fmla="*/ 116 w 125"/>
                <a:gd name="T57" fmla="*/ 2 h 167"/>
                <a:gd name="T58" fmla="*/ 118 w 125"/>
                <a:gd name="T59" fmla="*/ 2 h 167"/>
                <a:gd name="T60" fmla="*/ 119 w 125"/>
                <a:gd name="T61" fmla="*/ 3 h 167"/>
                <a:gd name="T62" fmla="*/ 121 w 125"/>
                <a:gd name="T63" fmla="*/ 3 h 167"/>
                <a:gd name="T64" fmla="*/ 122 w 125"/>
                <a:gd name="T65" fmla="*/ 4 h 167"/>
                <a:gd name="T66" fmla="*/ 123 w 125"/>
                <a:gd name="T67" fmla="*/ 4 h 167"/>
                <a:gd name="T68" fmla="*/ 125 w 125"/>
                <a:gd name="T69" fmla="*/ 6 h 167"/>
                <a:gd name="T70" fmla="*/ 11 w 125"/>
                <a:gd name="T71" fmla="*/ 167 h 167"/>
                <a:gd name="T72" fmla="*/ 10 w 125"/>
                <a:gd name="T73" fmla="*/ 167 h 167"/>
                <a:gd name="T74" fmla="*/ 8 w 125"/>
                <a:gd name="T75" fmla="*/ 166 h 167"/>
                <a:gd name="T76" fmla="*/ 7 w 125"/>
                <a:gd name="T77" fmla="*/ 164 h 167"/>
                <a:gd name="T78" fmla="*/ 6 w 125"/>
                <a:gd name="T79" fmla="*/ 164 h 167"/>
                <a:gd name="T80" fmla="*/ 4 w 125"/>
                <a:gd name="T81" fmla="*/ 163 h 167"/>
                <a:gd name="T82" fmla="*/ 3 w 125"/>
                <a:gd name="T83" fmla="*/ 163 h 167"/>
                <a:gd name="T84" fmla="*/ 1 w 125"/>
                <a:gd name="T85" fmla="*/ 161 h 167"/>
                <a:gd name="T86" fmla="*/ 0 w 125"/>
                <a:gd name="T87" fmla="*/ 16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5" h="167">
                  <a:moveTo>
                    <a:pt x="0" y="161"/>
                  </a:moveTo>
                  <a:lnTo>
                    <a:pt x="66" y="66"/>
                  </a:lnTo>
                  <a:lnTo>
                    <a:pt x="69" y="66"/>
                  </a:lnTo>
                  <a:lnTo>
                    <a:pt x="70" y="65"/>
                  </a:lnTo>
                  <a:lnTo>
                    <a:pt x="71" y="63"/>
                  </a:lnTo>
                  <a:lnTo>
                    <a:pt x="73" y="63"/>
                  </a:lnTo>
                  <a:lnTo>
                    <a:pt x="76" y="62"/>
                  </a:lnTo>
                  <a:lnTo>
                    <a:pt x="77" y="62"/>
                  </a:lnTo>
                  <a:lnTo>
                    <a:pt x="78" y="60"/>
                  </a:lnTo>
                  <a:lnTo>
                    <a:pt x="80" y="60"/>
                  </a:lnTo>
                  <a:lnTo>
                    <a:pt x="81" y="59"/>
                  </a:lnTo>
                  <a:lnTo>
                    <a:pt x="83" y="58"/>
                  </a:lnTo>
                  <a:lnTo>
                    <a:pt x="84" y="56"/>
                  </a:lnTo>
                  <a:lnTo>
                    <a:pt x="85" y="55"/>
                  </a:lnTo>
                  <a:lnTo>
                    <a:pt x="87" y="53"/>
                  </a:lnTo>
                  <a:lnTo>
                    <a:pt x="87" y="52"/>
                  </a:lnTo>
                  <a:lnTo>
                    <a:pt x="87" y="51"/>
                  </a:lnTo>
                  <a:lnTo>
                    <a:pt x="85" y="49"/>
                  </a:lnTo>
                  <a:lnTo>
                    <a:pt x="87" y="48"/>
                  </a:lnTo>
                  <a:lnTo>
                    <a:pt x="88" y="45"/>
                  </a:lnTo>
                  <a:lnTo>
                    <a:pt x="88" y="42"/>
                  </a:lnTo>
                  <a:lnTo>
                    <a:pt x="90" y="39"/>
                  </a:lnTo>
                  <a:lnTo>
                    <a:pt x="91" y="38"/>
                  </a:lnTo>
                  <a:lnTo>
                    <a:pt x="91" y="35"/>
                  </a:lnTo>
                  <a:lnTo>
                    <a:pt x="91" y="32"/>
                  </a:lnTo>
                  <a:lnTo>
                    <a:pt x="93" y="30"/>
                  </a:lnTo>
                  <a:lnTo>
                    <a:pt x="112" y="0"/>
                  </a:lnTo>
                  <a:lnTo>
                    <a:pt x="114" y="2"/>
                  </a:lnTo>
                  <a:lnTo>
                    <a:pt x="116" y="2"/>
                  </a:lnTo>
                  <a:lnTo>
                    <a:pt x="118" y="2"/>
                  </a:lnTo>
                  <a:lnTo>
                    <a:pt x="119" y="3"/>
                  </a:lnTo>
                  <a:lnTo>
                    <a:pt x="121" y="3"/>
                  </a:lnTo>
                  <a:lnTo>
                    <a:pt x="122" y="4"/>
                  </a:lnTo>
                  <a:lnTo>
                    <a:pt x="123" y="4"/>
                  </a:lnTo>
                  <a:lnTo>
                    <a:pt x="125" y="6"/>
                  </a:lnTo>
                  <a:lnTo>
                    <a:pt x="11" y="167"/>
                  </a:lnTo>
                  <a:lnTo>
                    <a:pt x="10" y="167"/>
                  </a:lnTo>
                  <a:lnTo>
                    <a:pt x="8" y="166"/>
                  </a:lnTo>
                  <a:lnTo>
                    <a:pt x="7" y="164"/>
                  </a:lnTo>
                  <a:lnTo>
                    <a:pt x="6" y="164"/>
                  </a:lnTo>
                  <a:lnTo>
                    <a:pt x="4" y="163"/>
                  </a:lnTo>
                  <a:lnTo>
                    <a:pt x="3" y="163"/>
                  </a:lnTo>
                  <a:lnTo>
                    <a:pt x="1" y="161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0" name="Freeform 128"/>
            <p:cNvSpPr>
              <a:spLocks/>
            </p:cNvSpPr>
            <p:nvPr/>
          </p:nvSpPr>
          <p:spPr bwMode="auto">
            <a:xfrm>
              <a:off x="2805" y="3157"/>
              <a:ext cx="55" cy="71"/>
            </a:xfrm>
            <a:custGeom>
              <a:avLst/>
              <a:gdLst>
                <a:gd name="T0" fmla="*/ 0 w 125"/>
                <a:gd name="T1" fmla="*/ 161 h 168"/>
                <a:gd name="T2" fmla="*/ 114 w 125"/>
                <a:gd name="T3" fmla="*/ 0 h 168"/>
                <a:gd name="T4" fmla="*/ 115 w 125"/>
                <a:gd name="T5" fmla="*/ 0 h 168"/>
                <a:gd name="T6" fmla="*/ 117 w 125"/>
                <a:gd name="T7" fmla="*/ 1 h 168"/>
                <a:gd name="T8" fmla="*/ 118 w 125"/>
                <a:gd name="T9" fmla="*/ 3 h 168"/>
                <a:gd name="T10" fmla="*/ 119 w 125"/>
                <a:gd name="T11" fmla="*/ 3 h 168"/>
                <a:gd name="T12" fmla="*/ 121 w 125"/>
                <a:gd name="T13" fmla="*/ 4 h 168"/>
                <a:gd name="T14" fmla="*/ 122 w 125"/>
                <a:gd name="T15" fmla="*/ 5 h 168"/>
                <a:gd name="T16" fmla="*/ 124 w 125"/>
                <a:gd name="T17" fmla="*/ 7 h 168"/>
                <a:gd name="T18" fmla="*/ 125 w 125"/>
                <a:gd name="T19" fmla="*/ 8 h 168"/>
                <a:gd name="T20" fmla="*/ 11 w 125"/>
                <a:gd name="T21" fmla="*/ 168 h 168"/>
                <a:gd name="T22" fmla="*/ 10 w 125"/>
                <a:gd name="T23" fmla="*/ 167 h 168"/>
                <a:gd name="T24" fmla="*/ 9 w 125"/>
                <a:gd name="T25" fmla="*/ 167 h 168"/>
                <a:gd name="T26" fmla="*/ 7 w 125"/>
                <a:gd name="T27" fmla="*/ 165 h 168"/>
                <a:gd name="T28" fmla="*/ 6 w 125"/>
                <a:gd name="T29" fmla="*/ 164 h 168"/>
                <a:gd name="T30" fmla="*/ 4 w 125"/>
                <a:gd name="T31" fmla="*/ 164 h 168"/>
                <a:gd name="T32" fmla="*/ 3 w 125"/>
                <a:gd name="T33" fmla="*/ 163 h 168"/>
                <a:gd name="T34" fmla="*/ 2 w 125"/>
                <a:gd name="T35" fmla="*/ 163 h 168"/>
                <a:gd name="T36" fmla="*/ 0 w 125"/>
                <a:gd name="T37" fmla="*/ 16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68">
                  <a:moveTo>
                    <a:pt x="0" y="161"/>
                  </a:moveTo>
                  <a:lnTo>
                    <a:pt x="114" y="0"/>
                  </a:lnTo>
                  <a:lnTo>
                    <a:pt x="115" y="0"/>
                  </a:lnTo>
                  <a:lnTo>
                    <a:pt x="117" y="1"/>
                  </a:lnTo>
                  <a:lnTo>
                    <a:pt x="118" y="3"/>
                  </a:lnTo>
                  <a:lnTo>
                    <a:pt x="119" y="3"/>
                  </a:lnTo>
                  <a:lnTo>
                    <a:pt x="121" y="4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5" y="8"/>
                  </a:lnTo>
                  <a:lnTo>
                    <a:pt x="11" y="168"/>
                  </a:lnTo>
                  <a:lnTo>
                    <a:pt x="10" y="167"/>
                  </a:lnTo>
                  <a:lnTo>
                    <a:pt x="9" y="167"/>
                  </a:lnTo>
                  <a:lnTo>
                    <a:pt x="7" y="165"/>
                  </a:lnTo>
                  <a:lnTo>
                    <a:pt x="6" y="164"/>
                  </a:lnTo>
                  <a:lnTo>
                    <a:pt x="4" y="164"/>
                  </a:lnTo>
                  <a:lnTo>
                    <a:pt x="3" y="163"/>
                  </a:lnTo>
                  <a:lnTo>
                    <a:pt x="2" y="163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1" name="Freeform 129"/>
            <p:cNvSpPr>
              <a:spLocks/>
            </p:cNvSpPr>
            <p:nvPr/>
          </p:nvSpPr>
          <p:spPr bwMode="auto">
            <a:xfrm>
              <a:off x="2810" y="3161"/>
              <a:ext cx="53" cy="71"/>
            </a:xfrm>
            <a:custGeom>
              <a:avLst/>
              <a:gdLst>
                <a:gd name="T0" fmla="*/ 0 w 121"/>
                <a:gd name="T1" fmla="*/ 160 h 169"/>
                <a:gd name="T2" fmla="*/ 114 w 121"/>
                <a:gd name="T3" fmla="*/ 0 h 169"/>
                <a:gd name="T4" fmla="*/ 114 w 121"/>
                <a:gd name="T5" fmla="*/ 0 h 169"/>
                <a:gd name="T6" fmla="*/ 115 w 121"/>
                <a:gd name="T7" fmla="*/ 2 h 169"/>
                <a:gd name="T8" fmla="*/ 117 w 121"/>
                <a:gd name="T9" fmla="*/ 3 h 169"/>
                <a:gd name="T10" fmla="*/ 118 w 121"/>
                <a:gd name="T11" fmla="*/ 4 h 169"/>
                <a:gd name="T12" fmla="*/ 118 w 121"/>
                <a:gd name="T13" fmla="*/ 6 h 169"/>
                <a:gd name="T14" fmla="*/ 120 w 121"/>
                <a:gd name="T15" fmla="*/ 7 h 169"/>
                <a:gd name="T16" fmla="*/ 121 w 121"/>
                <a:gd name="T17" fmla="*/ 9 h 169"/>
                <a:gd name="T18" fmla="*/ 121 w 121"/>
                <a:gd name="T19" fmla="*/ 10 h 169"/>
                <a:gd name="T20" fmla="*/ 12 w 121"/>
                <a:gd name="T21" fmla="*/ 169 h 169"/>
                <a:gd name="T22" fmla="*/ 10 w 121"/>
                <a:gd name="T23" fmla="*/ 167 h 169"/>
                <a:gd name="T24" fmla="*/ 9 w 121"/>
                <a:gd name="T25" fmla="*/ 166 h 169"/>
                <a:gd name="T26" fmla="*/ 7 w 121"/>
                <a:gd name="T27" fmla="*/ 164 h 169"/>
                <a:gd name="T28" fmla="*/ 6 w 121"/>
                <a:gd name="T29" fmla="*/ 164 h 169"/>
                <a:gd name="T30" fmla="*/ 5 w 121"/>
                <a:gd name="T31" fmla="*/ 163 h 169"/>
                <a:gd name="T32" fmla="*/ 3 w 121"/>
                <a:gd name="T33" fmla="*/ 162 h 169"/>
                <a:gd name="T34" fmla="*/ 2 w 121"/>
                <a:gd name="T35" fmla="*/ 162 h 169"/>
                <a:gd name="T36" fmla="*/ 0 w 121"/>
                <a:gd name="T37" fmla="*/ 16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1" h="169">
                  <a:moveTo>
                    <a:pt x="0" y="160"/>
                  </a:moveTo>
                  <a:lnTo>
                    <a:pt x="114" y="0"/>
                  </a:lnTo>
                  <a:lnTo>
                    <a:pt x="114" y="0"/>
                  </a:lnTo>
                  <a:lnTo>
                    <a:pt x="115" y="2"/>
                  </a:lnTo>
                  <a:lnTo>
                    <a:pt x="117" y="3"/>
                  </a:lnTo>
                  <a:lnTo>
                    <a:pt x="118" y="4"/>
                  </a:lnTo>
                  <a:lnTo>
                    <a:pt x="118" y="6"/>
                  </a:lnTo>
                  <a:lnTo>
                    <a:pt x="120" y="7"/>
                  </a:lnTo>
                  <a:lnTo>
                    <a:pt x="121" y="9"/>
                  </a:lnTo>
                  <a:lnTo>
                    <a:pt x="121" y="10"/>
                  </a:lnTo>
                  <a:lnTo>
                    <a:pt x="12" y="169"/>
                  </a:lnTo>
                  <a:lnTo>
                    <a:pt x="10" y="167"/>
                  </a:lnTo>
                  <a:lnTo>
                    <a:pt x="9" y="166"/>
                  </a:lnTo>
                  <a:lnTo>
                    <a:pt x="7" y="164"/>
                  </a:lnTo>
                  <a:lnTo>
                    <a:pt x="6" y="164"/>
                  </a:lnTo>
                  <a:lnTo>
                    <a:pt x="5" y="163"/>
                  </a:lnTo>
                  <a:lnTo>
                    <a:pt x="3" y="162"/>
                  </a:lnTo>
                  <a:lnTo>
                    <a:pt x="2" y="162"/>
                  </a:lnTo>
                  <a:lnTo>
                    <a:pt x="0" y="1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2" name="Freeform 130"/>
            <p:cNvSpPr>
              <a:spLocks/>
            </p:cNvSpPr>
            <p:nvPr/>
          </p:nvSpPr>
          <p:spPr bwMode="auto">
            <a:xfrm>
              <a:off x="2815" y="3165"/>
              <a:ext cx="52" cy="68"/>
            </a:xfrm>
            <a:custGeom>
              <a:avLst/>
              <a:gdLst>
                <a:gd name="T0" fmla="*/ 0 w 117"/>
                <a:gd name="T1" fmla="*/ 159 h 161"/>
                <a:gd name="T2" fmla="*/ 109 w 117"/>
                <a:gd name="T3" fmla="*/ 0 h 161"/>
                <a:gd name="T4" fmla="*/ 110 w 117"/>
                <a:gd name="T5" fmla="*/ 1 h 161"/>
                <a:gd name="T6" fmla="*/ 112 w 117"/>
                <a:gd name="T7" fmla="*/ 3 h 161"/>
                <a:gd name="T8" fmla="*/ 113 w 117"/>
                <a:gd name="T9" fmla="*/ 6 h 161"/>
                <a:gd name="T10" fmla="*/ 113 w 117"/>
                <a:gd name="T11" fmla="*/ 7 h 161"/>
                <a:gd name="T12" fmla="*/ 115 w 117"/>
                <a:gd name="T13" fmla="*/ 8 h 161"/>
                <a:gd name="T14" fmla="*/ 115 w 117"/>
                <a:gd name="T15" fmla="*/ 10 h 161"/>
                <a:gd name="T16" fmla="*/ 116 w 117"/>
                <a:gd name="T17" fmla="*/ 11 h 161"/>
                <a:gd name="T18" fmla="*/ 117 w 117"/>
                <a:gd name="T19" fmla="*/ 13 h 161"/>
                <a:gd name="T20" fmla="*/ 12 w 117"/>
                <a:gd name="T21" fmla="*/ 161 h 161"/>
                <a:gd name="T22" fmla="*/ 11 w 117"/>
                <a:gd name="T23" fmla="*/ 161 h 161"/>
                <a:gd name="T24" fmla="*/ 9 w 117"/>
                <a:gd name="T25" fmla="*/ 161 h 161"/>
                <a:gd name="T26" fmla="*/ 8 w 117"/>
                <a:gd name="T27" fmla="*/ 161 h 161"/>
                <a:gd name="T28" fmla="*/ 7 w 117"/>
                <a:gd name="T29" fmla="*/ 161 h 161"/>
                <a:gd name="T30" fmla="*/ 5 w 117"/>
                <a:gd name="T31" fmla="*/ 161 h 161"/>
                <a:gd name="T32" fmla="*/ 2 w 117"/>
                <a:gd name="T33" fmla="*/ 161 h 161"/>
                <a:gd name="T34" fmla="*/ 1 w 117"/>
                <a:gd name="T35" fmla="*/ 160 h 161"/>
                <a:gd name="T36" fmla="*/ 0 w 117"/>
                <a:gd name="T37" fmla="*/ 160 h 161"/>
                <a:gd name="T38" fmla="*/ 0 w 117"/>
                <a:gd name="T39" fmla="*/ 160 h 161"/>
                <a:gd name="T40" fmla="*/ 0 w 117"/>
                <a:gd name="T41" fmla="*/ 160 h 161"/>
                <a:gd name="T42" fmla="*/ 0 w 117"/>
                <a:gd name="T43" fmla="*/ 159 h 161"/>
                <a:gd name="T44" fmla="*/ 0 w 117"/>
                <a:gd name="T45" fmla="*/ 159 h 161"/>
                <a:gd name="T46" fmla="*/ 0 w 117"/>
                <a:gd name="T47" fmla="*/ 159 h 161"/>
                <a:gd name="T48" fmla="*/ 0 w 117"/>
                <a:gd name="T49" fmla="*/ 159 h 161"/>
                <a:gd name="T50" fmla="*/ 0 w 117"/>
                <a:gd name="T51" fmla="*/ 159 h 161"/>
                <a:gd name="T52" fmla="*/ 0 w 117"/>
                <a:gd name="T53" fmla="*/ 15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7" h="161">
                  <a:moveTo>
                    <a:pt x="0" y="159"/>
                  </a:moveTo>
                  <a:lnTo>
                    <a:pt x="109" y="0"/>
                  </a:lnTo>
                  <a:lnTo>
                    <a:pt x="110" y="1"/>
                  </a:lnTo>
                  <a:lnTo>
                    <a:pt x="112" y="3"/>
                  </a:lnTo>
                  <a:lnTo>
                    <a:pt x="113" y="6"/>
                  </a:lnTo>
                  <a:lnTo>
                    <a:pt x="113" y="7"/>
                  </a:lnTo>
                  <a:lnTo>
                    <a:pt x="115" y="8"/>
                  </a:lnTo>
                  <a:lnTo>
                    <a:pt x="115" y="10"/>
                  </a:lnTo>
                  <a:lnTo>
                    <a:pt x="116" y="11"/>
                  </a:lnTo>
                  <a:lnTo>
                    <a:pt x="117" y="13"/>
                  </a:lnTo>
                  <a:lnTo>
                    <a:pt x="12" y="161"/>
                  </a:lnTo>
                  <a:lnTo>
                    <a:pt x="11" y="161"/>
                  </a:lnTo>
                  <a:lnTo>
                    <a:pt x="9" y="161"/>
                  </a:lnTo>
                  <a:lnTo>
                    <a:pt x="8" y="161"/>
                  </a:lnTo>
                  <a:lnTo>
                    <a:pt x="7" y="161"/>
                  </a:lnTo>
                  <a:lnTo>
                    <a:pt x="5" y="161"/>
                  </a:lnTo>
                  <a:lnTo>
                    <a:pt x="2" y="161"/>
                  </a:lnTo>
                  <a:lnTo>
                    <a:pt x="1" y="160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3" name="Freeform 131"/>
            <p:cNvSpPr>
              <a:spLocks/>
            </p:cNvSpPr>
            <p:nvPr/>
          </p:nvSpPr>
          <p:spPr bwMode="auto">
            <a:xfrm>
              <a:off x="2821" y="3170"/>
              <a:ext cx="48" cy="63"/>
            </a:xfrm>
            <a:custGeom>
              <a:avLst/>
              <a:gdLst>
                <a:gd name="T0" fmla="*/ 0 w 110"/>
                <a:gd name="T1" fmla="*/ 148 h 148"/>
                <a:gd name="T2" fmla="*/ 105 w 110"/>
                <a:gd name="T3" fmla="*/ 0 h 148"/>
                <a:gd name="T4" fmla="*/ 105 w 110"/>
                <a:gd name="T5" fmla="*/ 1 h 148"/>
                <a:gd name="T6" fmla="*/ 105 w 110"/>
                <a:gd name="T7" fmla="*/ 2 h 148"/>
                <a:gd name="T8" fmla="*/ 107 w 110"/>
                <a:gd name="T9" fmla="*/ 2 h 148"/>
                <a:gd name="T10" fmla="*/ 107 w 110"/>
                <a:gd name="T11" fmla="*/ 4 h 148"/>
                <a:gd name="T12" fmla="*/ 108 w 110"/>
                <a:gd name="T13" fmla="*/ 5 h 148"/>
                <a:gd name="T14" fmla="*/ 108 w 110"/>
                <a:gd name="T15" fmla="*/ 7 h 148"/>
                <a:gd name="T16" fmla="*/ 108 w 110"/>
                <a:gd name="T17" fmla="*/ 7 h 148"/>
                <a:gd name="T18" fmla="*/ 110 w 110"/>
                <a:gd name="T19" fmla="*/ 8 h 148"/>
                <a:gd name="T20" fmla="*/ 107 w 110"/>
                <a:gd name="T21" fmla="*/ 9 h 148"/>
                <a:gd name="T22" fmla="*/ 105 w 110"/>
                <a:gd name="T23" fmla="*/ 11 h 148"/>
                <a:gd name="T24" fmla="*/ 104 w 110"/>
                <a:gd name="T25" fmla="*/ 12 h 148"/>
                <a:gd name="T26" fmla="*/ 103 w 110"/>
                <a:gd name="T27" fmla="*/ 15 h 148"/>
                <a:gd name="T28" fmla="*/ 103 w 110"/>
                <a:gd name="T29" fmla="*/ 18 h 148"/>
                <a:gd name="T30" fmla="*/ 103 w 110"/>
                <a:gd name="T31" fmla="*/ 21 h 148"/>
                <a:gd name="T32" fmla="*/ 103 w 110"/>
                <a:gd name="T33" fmla="*/ 22 h 148"/>
                <a:gd name="T34" fmla="*/ 103 w 110"/>
                <a:gd name="T35" fmla="*/ 25 h 148"/>
                <a:gd name="T36" fmla="*/ 18 w 110"/>
                <a:gd name="T37" fmla="*/ 147 h 148"/>
                <a:gd name="T38" fmla="*/ 16 w 110"/>
                <a:gd name="T39" fmla="*/ 147 h 148"/>
                <a:gd name="T40" fmla="*/ 14 w 110"/>
                <a:gd name="T41" fmla="*/ 147 h 148"/>
                <a:gd name="T42" fmla="*/ 11 w 110"/>
                <a:gd name="T43" fmla="*/ 148 h 148"/>
                <a:gd name="T44" fmla="*/ 9 w 110"/>
                <a:gd name="T45" fmla="*/ 148 h 148"/>
                <a:gd name="T46" fmla="*/ 7 w 110"/>
                <a:gd name="T47" fmla="*/ 148 h 148"/>
                <a:gd name="T48" fmla="*/ 4 w 110"/>
                <a:gd name="T49" fmla="*/ 148 h 148"/>
                <a:gd name="T50" fmla="*/ 3 w 110"/>
                <a:gd name="T51" fmla="*/ 148 h 148"/>
                <a:gd name="T52" fmla="*/ 0 w 110"/>
                <a:gd name="T53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0" h="148">
                  <a:moveTo>
                    <a:pt x="0" y="148"/>
                  </a:moveTo>
                  <a:lnTo>
                    <a:pt x="105" y="0"/>
                  </a:lnTo>
                  <a:lnTo>
                    <a:pt x="105" y="1"/>
                  </a:lnTo>
                  <a:lnTo>
                    <a:pt x="105" y="2"/>
                  </a:lnTo>
                  <a:lnTo>
                    <a:pt x="107" y="2"/>
                  </a:lnTo>
                  <a:lnTo>
                    <a:pt x="107" y="4"/>
                  </a:lnTo>
                  <a:lnTo>
                    <a:pt x="108" y="5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10" y="8"/>
                  </a:lnTo>
                  <a:lnTo>
                    <a:pt x="107" y="9"/>
                  </a:lnTo>
                  <a:lnTo>
                    <a:pt x="105" y="11"/>
                  </a:lnTo>
                  <a:lnTo>
                    <a:pt x="104" y="12"/>
                  </a:lnTo>
                  <a:lnTo>
                    <a:pt x="103" y="15"/>
                  </a:lnTo>
                  <a:lnTo>
                    <a:pt x="103" y="18"/>
                  </a:lnTo>
                  <a:lnTo>
                    <a:pt x="103" y="21"/>
                  </a:lnTo>
                  <a:lnTo>
                    <a:pt x="103" y="22"/>
                  </a:lnTo>
                  <a:lnTo>
                    <a:pt x="103" y="25"/>
                  </a:lnTo>
                  <a:lnTo>
                    <a:pt x="18" y="147"/>
                  </a:lnTo>
                  <a:lnTo>
                    <a:pt x="16" y="147"/>
                  </a:lnTo>
                  <a:lnTo>
                    <a:pt x="14" y="147"/>
                  </a:lnTo>
                  <a:lnTo>
                    <a:pt x="11" y="148"/>
                  </a:lnTo>
                  <a:lnTo>
                    <a:pt x="9" y="148"/>
                  </a:lnTo>
                  <a:lnTo>
                    <a:pt x="7" y="148"/>
                  </a:lnTo>
                  <a:lnTo>
                    <a:pt x="4" y="148"/>
                  </a:lnTo>
                  <a:lnTo>
                    <a:pt x="3" y="148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4" name="Freeform 132"/>
            <p:cNvSpPr>
              <a:spLocks/>
            </p:cNvSpPr>
            <p:nvPr/>
          </p:nvSpPr>
          <p:spPr bwMode="auto">
            <a:xfrm>
              <a:off x="2828" y="3181"/>
              <a:ext cx="38" cy="52"/>
            </a:xfrm>
            <a:custGeom>
              <a:avLst/>
              <a:gdLst>
                <a:gd name="T0" fmla="*/ 0 w 85"/>
                <a:gd name="T1" fmla="*/ 122 h 122"/>
                <a:gd name="T2" fmla="*/ 85 w 85"/>
                <a:gd name="T3" fmla="*/ 0 h 122"/>
                <a:gd name="T4" fmla="*/ 85 w 85"/>
                <a:gd name="T5" fmla="*/ 3 h 122"/>
                <a:gd name="T6" fmla="*/ 85 w 85"/>
                <a:gd name="T7" fmla="*/ 4 h 122"/>
                <a:gd name="T8" fmla="*/ 85 w 85"/>
                <a:gd name="T9" fmla="*/ 7 h 122"/>
                <a:gd name="T10" fmla="*/ 85 w 85"/>
                <a:gd name="T11" fmla="*/ 8 h 122"/>
                <a:gd name="T12" fmla="*/ 85 w 85"/>
                <a:gd name="T13" fmla="*/ 10 h 122"/>
                <a:gd name="T14" fmla="*/ 85 w 85"/>
                <a:gd name="T15" fmla="*/ 12 h 122"/>
                <a:gd name="T16" fmla="*/ 83 w 85"/>
                <a:gd name="T17" fmla="*/ 14 h 122"/>
                <a:gd name="T18" fmla="*/ 83 w 85"/>
                <a:gd name="T19" fmla="*/ 15 h 122"/>
                <a:gd name="T20" fmla="*/ 82 w 85"/>
                <a:gd name="T21" fmla="*/ 18 h 122"/>
                <a:gd name="T22" fmla="*/ 80 w 85"/>
                <a:gd name="T23" fmla="*/ 21 h 122"/>
                <a:gd name="T24" fmla="*/ 79 w 85"/>
                <a:gd name="T25" fmla="*/ 24 h 122"/>
                <a:gd name="T26" fmla="*/ 79 w 85"/>
                <a:gd name="T27" fmla="*/ 27 h 122"/>
                <a:gd name="T28" fmla="*/ 78 w 85"/>
                <a:gd name="T29" fmla="*/ 29 h 122"/>
                <a:gd name="T30" fmla="*/ 76 w 85"/>
                <a:gd name="T31" fmla="*/ 32 h 122"/>
                <a:gd name="T32" fmla="*/ 75 w 85"/>
                <a:gd name="T33" fmla="*/ 35 h 122"/>
                <a:gd name="T34" fmla="*/ 75 w 85"/>
                <a:gd name="T35" fmla="*/ 38 h 122"/>
                <a:gd name="T36" fmla="*/ 16 w 85"/>
                <a:gd name="T37" fmla="*/ 122 h 122"/>
                <a:gd name="T38" fmla="*/ 14 w 85"/>
                <a:gd name="T39" fmla="*/ 121 h 122"/>
                <a:gd name="T40" fmla="*/ 12 w 85"/>
                <a:gd name="T41" fmla="*/ 121 h 122"/>
                <a:gd name="T42" fmla="*/ 10 w 85"/>
                <a:gd name="T43" fmla="*/ 121 h 122"/>
                <a:gd name="T44" fmla="*/ 9 w 85"/>
                <a:gd name="T45" fmla="*/ 121 h 122"/>
                <a:gd name="T46" fmla="*/ 6 w 85"/>
                <a:gd name="T47" fmla="*/ 121 h 122"/>
                <a:gd name="T48" fmla="*/ 5 w 85"/>
                <a:gd name="T49" fmla="*/ 122 h 122"/>
                <a:gd name="T50" fmla="*/ 2 w 85"/>
                <a:gd name="T51" fmla="*/ 122 h 122"/>
                <a:gd name="T52" fmla="*/ 0 w 85"/>
                <a:gd name="T5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5" h="122">
                  <a:moveTo>
                    <a:pt x="0" y="122"/>
                  </a:moveTo>
                  <a:lnTo>
                    <a:pt x="85" y="0"/>
                  </a:lnTo>
                  <a:lnTo>
                    <a:pt x="85" y="3"/>
                  </a:lnTo>
                  <a:lnTo>
                    <a:pt x="85" y="4"/>
                  </a:lnTo>
                  <a:lnTo>
                    <a:pt x="85" y="7"/>
                  </a:lnTo>
                  <a:lnTo>
                    <a:pt x="85" y="8"/>
                  </a:lnTo>
                  <a:lnTo>
                    <a:pt x="85" y="10"/>
                  </a:lnTo>
                  <a:lnTo>
                    <a:pt x="85" y="12"/>
                  </a:lnTo>
                  <a:lnTo>
                    <a:pt x="83" y="14"/>
                  </a:lnTo>
                  <a:lnTo>
                    <a:pt x="83" y="15"/>
                  </a:lnTo>
                  <a:lnTo>
                    <a:pt x="82" y="18"/>
                  </a:lnTo>
                  <a:lnTo>
                    <a:pt x="80" y="21"/>
                  </a:lnTo>
                  <a:lnTo>
                    <a:pt x="79" y="24"/>
                  </a:lnTo>
                  <a:lnTo>
                    <a:pt x="79" y="27"/>
                  </a:lnTo>
                  <a:lnTo>
                    <a:pt x="78" y="29"/>
                  </a:lnTo>
                  <a:lnTo>
                    <a:pt x="76" y="32"/>
                  </a:lnTo>
                  <a:lnTo>
                    <a:pt x="75" y="35"/>
                  </a:lnTo>
                  <a:lnTo>
                    <a:pt x="75" y="38"/>
                  </a:lnTo>
                  <a:lnTo>
                    <a:pt x="16" y="122"/>
                  </a:lnTo>
                  <a:lnTo>
                    <a:pt x="14" y="121"/>
                  </a:lnTo>
                  <a:lnTo>
                    <a:pt x="12" y="121"/>
                  </a:lnTo>
                  <a:lnTo>
                    <a:pt x="10" y="121"/>
                  </a:lnTo>
                  <a:lnTo>
                    <a:pt x="9" y="121"/>
                  </a:lnTo>
                  <a:lnTo>
                    <a:pt x="6" y="121"/>
                  </a:lnTo>
                  <a:lnTo>
                    <a:pt x="5" y="122"/>
                  </a:lnTo>
                  <a:lnTo>
                    <a:pt x="2" y="122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5" name="Freeform 133"/>
            <p:cNvSpPr>
              <a:spLocks/>
            </p:cNvSpPr>
            <p:nvPr/>
          </p:nvSpPr>
          <p:spPr bwMode="auto">
            <a:xfrm>
              <a:off x="2835" y="3197"/>
              <a:ext cx="26" cy="36"/>
            </a:xfrm>
            <a:custGeom>
              <a:avLst/>
              <a:gdLst>
                <a:gd name="T0" fmla="*/ 0 w 59"/>
                <a:gd name="T1" fmla="*/ 84 h 84"/>
                <a:gd name="T2" fmla="*/ 59 w 59"/>
                <a:gd name="T3" fmla="*/ 0 h 84"/>
                <a:gd name="T4" fmla="*/ 55 w 59"/>
                <a:gd name="T5" fmla="*/ 8 h 84"/>
                <a:gd name="T6" fmla="*/ 52 w 59"/>
                <a:gd name="T7" fmla="*/ 17 h 84"/>
                <a:gd name="T8" fmla="*/ 49 w 59"/>
                <a:gd name="T9" fmla="*/ 24 h 84"/>
                <a:gd name="T10" fmla="*/ 45 w 59"/>
                <a:gd name="T11" fmla="*/ 32 h 84"/>
                <a:gd name="T12" fmla="*/ 41 w 59"/>
                <a:gd name="T13" fmla="*/ 39 h 84"/>
                <a:gd name="T14" fmla="*/ 36 w 59"/>
                <a:gd name="T15" fmla="*/ 46 h 84"/>
                <a:gd name="T16" fmla="*/ 31 w 59"/>
                <a:gd name="T17" fmla="*/ 53 h 84"/>
                <a:gd name="T18" fmla="*/ 24 w 59"/>
                <a:gd name="T19" fmla="*/ 60 h 84"/>
                <a:gd name="T20" fmla="*/ 22 w 59"/>
                <a:gd name="T21" fmla="*/ 63 h 84"/>
                <a:gd name="T22" fmla="*/ 21 w 59"/>
                <a:gd name="T23" fmla="*/ 67 h 84"/>
                <a:gd name="T24" fmla="*/ 18 w 59"/>
                <a:gd name="T25" fmla="*/ 71 h 84"/>
                <a:gd name="T26" fmla="*/ 15 w 59"/>
                <a:gd name="T27" fmla="*/ 74 h 84"/>
                <a:gd name="T28" fmla="*/ 13 w 59"/>
                <a:gd name="T29" fmla="*/ 78 h 84"/>
                <a:gd name="T30" fmla="*/ 10 w 59"/>
                <a:gd name="T31" fmla="*/ 81 h 84"/>
                <a:gd name="T32" fmla="*/ 5 w 59"/>
                <a:gd name="T33" fmla="*/ 83 h 84"/>
                <a:gd name="T34" fmla="*/ 0 w 59"/>
                <a:gd name="T35" fmla="*/ 84 h 84"/>
                <a:gd name="T36" fmla="*/ 0 w 59"/>
                <a:gd name="T37" fmla="*/ 84 h 84"/>
                <a:gd name="T38" fmla="*/ 0 w 59"/>
                <a:gd name="T39" fmla="*/ 84 h 84"/>
                <a:gd name="T40" fmla="*/ 0 w 59"/>
                <a:gd name="T41" fmla="*/ 84 h 84"/>
                <a:gd name="T42" fmla="*/ 0 w 59"/>
                <a:gd name="T43" fmla="*/ 84 h 84"/>
                <a:gd name="T44" fmla="*/ 0 w 59"/>
                <a:gd name="T45" fmla="*/ 84 h 84"/>
                <a:gd name="T46" fmla="*/ 0 w 59"/>
                <a:gd name="T47" fmla="*/ 84 h 84"/>
                <a:gd name="T48" fmla="*/ 0 w 59"/>
                <a:gd name="T49" fmla="*/ 84 h 84"/>
                <a:gd name="T50" fmla="*/ 0 w 59"/>
                <a:gd name="T5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9" h="84">
                  <a:moveTo>
                    <a:pt x="0" y="84"/>
                  </a:moveTo>
                  <a:lnTo>
                    <a:pt x="59" y="0"/>
                  </a:lnTo>
                  <a:lnTo>
                    <a:pt x="55" y="8"/>
                  </a:lnTo>
                  <a:lnTo>
                    <a:pt x="52" y="17"/>
                  </a:lnTo>
                  <a:lnTo>
                    <a:pt x="49" y="24"/>
                  </a:lnTo>
                  <a:lnTo>
                    <a:pt x="45" y="32"/>
                  </a:lnTo>
                  <a:lnTo>
                    <a:pt x="41" y="39"/>
                  </a:lnTo>
                  <a:lnTo>
                    <a:pt x="36" y="46"/>
                  </a:lnTo>
                  <a:lnTo>
                    <a:pt x="31" y="53"/>
                  </a:lnTo>
                  <a:lnTo>
                    <a:pt x="24" y="60"/>
                  </a:lnTo>
                  <a:lnTo>
                    <a:pt x="22" y="63"/>
                  </a:lnTo>
                  <a:lnTo>
                    <a:pt x="21" y="67"/>
                  </a:lnTo>
                  <a:lnTo>
                    <a:pt x="18" y="71"/>
                  </a:lnTo>
                  <a:lnTo>
                    <a:pt x="15" y="74"/>
                  </a:lnTo>
                  <a:lnTo>
                    <a:pt x="13" y="78"/>
                  </a:lnTo>
                  <a:lnTo>
                    <a:pt x="10" y="81"/>
                  </a:lnTo>
                  <a:lnTo>
                    <a:pt x="5" y="8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6" name="Freeform 134"/>
            <p:cNvSpPr>
              <a:spLocks/>
            </p:cNvSpPr>
            <p:nvPr/>
          </p:nvSpPr>
          <p:spPr bwMode="auto">
            <a:xfrm>
              <a:off x="2660" y="3158"/>
              <a:ext cx="139" cy="66"/>
            </a:xfrm>
            <a:custGeom>
              <a:avLst/>
              <a:gdLst>
                <a:gd name="T0" fmla="*/ 122 w 315"/>
                <a:gd name="T1" fmla="*/ 31 h 157"/>
                <a:gd name="T2" fmla="*/ 135 w 315"/>
                <a:gd name="T3" fmla="*/ 32 h 157"/>
                <a:gd name="T4" fmla="*/ 151 w 315"/>
                <a:gd name="T5" fmla="*/ 39 h 157"/>
                <a:gd name="T6" fmla="*/ 169 w 315"/>
                <a:gd name="T7" fmla="*/ 53 h 157"/>
                <a:gd name="T8" fmla="*/ 188 w 315"/>
                <a:gd name="T9" fmla="*/ 66 h 157"/>
                <a:gd name="T10" fmla="*/ 211 w 315"/>
                <a:gd name="T11" fmla="*/ 70 h 157"/>
                <a:gd name="T12" fmla="*/ 235 w 315"/>
                <a:gd name="T13" fmla="*/ 77 h 157"/>
                <a:gd name="T14" fmla="*/ 257 w 315"/>
                <a:gd name="T15" fmla="*/ 86 h 157"/>
                <a:gd name="T16" fmla="*/ 274 w 315"/>
                <a:gd name="T17" fmla="*/ 87 h 157"/>
                <a:gd name="T18" fmla="*/ 285 w 315"/>
                <a:gd name="T19" fmla="*/ 84 h 157"/>
                <a:gd name="T20" fmla="*/ 294 w 315"/>
                <a:gd name="T21" fmla="*/ 83 h 157"/>
                <a:gd name="T22" fmla="*/ 299 w 315"/>
                <a:gd name="T23" fmla="*/ 86 h 157"/>
                <a:gd name="T24" fmla="*/ 305 w 315"/>
                <a:gd name="T25" fmla="*/ 87 h 157"/>
                <a:gd name="T26" fmla="*/ 312 w 315"/>
                <a:gd name="T27" fmla="*/ 87 h 157"/>
                <a:gd name="T28" fmla="*/ 312 w 315"/>
                <a:gd name="T29" fmla="*/ 93 h 157"/>
                <a:gd name="T30" fmla="*/ 305 w 315"/>
                <a:gd name="T31" fmla="*/ 104 h 157"/>
                <a:gd name="T32" fmla="*/ 299 w 315"/>
                <a:gd name="T33" fmla="*/ 115 h 157"/>
                <a:gd name="T34" fmla="*/ 291 w 315"/>
                <a:gd name="T35" fmla="*/ 124 h 157"/>
                <a:gd name="T36" fmla="*/ 278 w 315"/>
                <a:gd name="T37" fmla="*/ 119 h 157"/>
                <a:gd name="T38" fmla="*/ 257 w 315"/>
                <a:gd name="T39" fmla="*/ 110 h 157"/>
                <a:gd name="T40" fmla="*/ 235 w 315"/>
                <a:gd name="T41" fmla="*/ 107 h 157"/>
                <a:gd name="T42" fmla="*/ 211 w 315"/>
                <a:gd name="T43" fmla="*/ 107 h 157"/>
                <a:gd name="T44" fmla="*/ 194 w 315"/>
                <a:gd name="T45" fmla="*/ 112 h 157"/>
                <a:gd name="T46" fmla="*/ 186 w 315"/>
                <a:gd name="T47" fmla="*/ 121 h 157"/>
                <a:gd name="T48" fmla="*/ 179 w 315"/>
                <a:gd name="T49" fmla="*/ 132 h 157"/>
                <a:gd name="T50" fmla="*/ 174 w 315"/>
                <a:gd name="T51" fmla="*/ 143 h 157"/>
                <a:gd name="T52" fmla="*/ 173 w 315"/>
                <a:gd name="T53" fmla="*/ 150 h 157"/>
                <a:gd name="T54" fmla="*/ 174 w 315"/>
                <a:gd name="T55" fmla="*/ 152 h 157"/>
                <a:gd name="T56" fmla="*/ 176 w 315"/>
                <a:gd name="T57" fmla="*/ 154 h 157"/>
                <a:gd name="T58" fmla="*/ 177 w 315"/>
                <a:gd name="T59" fmla="*/ 156 h 157"/>
                <a:gd name="T60" fmla="*/ 166 w 315"/>
                <a:gd name="T61" fmla="*/ 157 h 157"/>
                <a:gd name="T62" fmla="*/ 144 w 315"/>
                <a:gd name="T63" fmla="*/ 152 h 157"/>
                <a:gd name="T64" fmla="*/ 110 w 315"/>
                <a:gd name="T65" fmla="*/ 138 h 157"/>
                <a:gd name="T66" fmla="*/ 68 w 315"/>
                <a:gd name="T67" fmla="*/ 112 h 157"/>
                <a:gd name="T68" fmla="*/ 24 w 315"/>
                <a:gd name="T69" fmla="*/ 89 h 157"/>
                <a:gd name="T70" fmla="*/ 6 w 315"/>
                <a:gd name="T71" fmla="*/ 70 h 157"/>
                <a:gd name="T72" fmla="*/ 14 w 315"/>
                <a:gd name="T73" fmla="*/ 48 h 157"/>
                <a:gd name="T74" fmla="*/ 23 w 315"/>
                <a:gd name="T75" fmla="*/ 25 h 157"/>
                <a:gd name="T76" fmla="*/ 37 w 315"/>
                <a:gd name="T77" fmla="*/ 7 h 157"/>
                <a:gd name="T78" fmla="*/ 54 w 315"/>
                <a:gd name="T79" fmla="*/ 3 h 157"/>
                <a:gd name="T80" fmla="*/ 71 w 315"/>
                <a:gd name="T81" fmla="*/ 11 h 157"/>
                <a:gd name="T82" fmla="*/ 87 w 315"/>
                <a:gd name="T83" fmla="*/ 21 h 157"/>
                <a:gd name="T84" fmla="*/ 107 w 315"/>
                <a:gd name="T85" fmla="*/ 30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15" h="157">
                  <a:moveTo>
                    <a:pt x="115" y="31"/>
                  </a:moveTo>
                  <a:lnTo>
                    <a:pt x="122" y="31"/>
                  </a:lnTo>
                  <a:lnTo>
                    <a:pt x="128" y="32"/>
                  </a:lnTo>
                  <a:lnTo>
                    <a:pt x="135" y="32"/>
                  </a:lnTo>
                  <a:lnTo>
                    <a:pt x="139" y="35"/>
                  </a:lnTo>
                  <a:lnTo>
                    <a:pt x="151" y="39"/>
                  </a:lnTo>
                  <a:lnTo>
                    <a:pt x="159" y="46"/>
                  </a:lnTo>
                  <a:lnTo>
                    <a:pt x="169" y="53"/>
                  </a:lnTo>
                  <a:lnTo>
                    <a:pt x="179" y="60"/>
                  </a:lnTo>
                  <a:lnTo>
                    <a:pt x="188" y="66"/>
                  </a:lnTo>
                  <a:lnTo>
                    <a:pt x="200" y="70"/>
                  </a:lnTo>
                  <a:lnTo>
                    <a:pt x="211" y="70"/>
                  </a:lnTo>
                  <a:lnTo>
                    <a:pt x="223" y="75"/>
                  </a:lnTo>
                  <a:lnTo>
                    <a:pt x="235" y="77"/>
                  </a:lnTo>
                  <a:lnTo>
                    <a:pt x="246" y="82"/>
                  </a:lnTo>
                  <a:lnTo>
                    <a:pt x="257" y="86"/>
                  </a:lnTo>
                  <a:lnTo>
                    <a:pt x="268" y="87"/>
                  </a:lnTo>
                  <a:lnTo>
                    <a:pt x="274" y="87"/>
                  </a:lnTo>
                  <a:lnTo>
                    <a:pt x="280" y="86"/>
                  </a:lnTo>
                  <a:lnTo>
                    <a:pt x="285" y="84"/>
                  </a:lnTo>
                  <a:lnTo>
                    <a:pt x="291" y="80"/>
                  </a:lnTo>
                  <a:lnTo>
                    <a:pt x="294" y="83"/>
                  </a:lnTo>
                  <a:lnTo>
                    <a:pt x="296" y="84"/>
                  </a:lnTo>
                  <a:lnTo>
                    <a:pt x="299" y="86"/>
                  </a:lnTo>
                  <a:lnTo>
                    <a:pt x="302" y="86"/>
                  </a:lnTo>
                  <a:lnTo>
                    <a:pt x="305" y="87"/>
                  </a:lnTo>
                  <a:lnTo>
                    <a:pt x="308" y="87"/>
                  </a:lnTo>
                  <a:lnTo>
                    <a:pt x="312" y="87"/>
                  </a:lnTo>
                  <a:lnTo>
                    <a:pt x="315" y="87"/>
                  </a:lnTo>
                  <a:lnTo>
                    <a:pt x="312" y="93"/>
                  </a:lnTo>
                  <a:lnTo>
                    <a:pt x="308" y="98"/>
                  </a:lnTo>
                  <a:lnTo>
                    <a:pt x="305" y="104"/>
                  </a:lnTo>
                  <a:lnTo>
                    <a:pt x="302" y="110"/>
                  </a:lnTo>
                  <a:lnTo>
                    <a:pt x="299" y="115"/>
                  </a:lnTo>
                  <a:lnTo>
                    <a:pt x="295" y="119"/>
                  </a:lnTo>
                  <a:lnTo>
                    <a:pt x="291" y="124"/>
                  </a:lnTo>
                  <a:lnTo>
                    <a:pt x="287" y="128"/>
                  </a:lnTo>
                  <a:lnTo>
                    <a:pt x="278" y="119"/>
                  </a:lnTo>
                  <a:lnTo>
                    <a:pt x="268" y="114"/>
                  </a:lnTo>
                  <a:lnTo>
                    <a:pt x="257" y="110"/>
                  </a:lnTo>
                  <a:lnTo>
                    <a:pt x="246" y="107"/>
                  </a:lnTo>
                  <a:lnTo>
                    <a:pt x="235" y="107"/>
                  </a:lnTo>
                  <a:lnTo>
                    <a:pt x="223" y="107"/>
                  </a:lnTo>
                  <a:lnTo>
                    <a:pt x="211" y="107"/>
                  </a:lnTo>
                  <a:lnTo>
                    <a:pt x="200" y="108"/>
                  </a:lnTo>
                  <a:lnTo>
                    <a:pt x="194" y="112"/>
                  </a:lnTo>
                  <a:lnTo>
                    <a:pt x="188" y="117"/>
                  </a:lnTo>
                  <a:lnTo>
                    <a:pt x="186" y="121"/>
                  </a:lnTo>
                  <a:lnTo>
                    <a:pt x="181" y="126"/>
                  </a:lnTo>
                  <a:lnTo>
                    <a:pt x="179" y="132"/>
                  </a:lnTo>
                  <a:lnTo>
                    <a:pt x="176" y="138"/>
                  </a:lnTo>
                  <a:lnTo>
                    <a:pt x="174" y="143"/>
                  </a:lnTo>
                  <a:lnTo>
                    <a:pt x="172" y="149"/>
                  </a:lnTo>
                  <a:lnTo>
                    <a:pt x="173" y="150"/>
                  </a:lnTo>
                  <a:lnTo>
                    <a:pt x="173" y="152"/>
                  </a:lnTo>
                  <a:lnTo>
                    <a:pt x="174" y="152"/>
                  </a:lnTo>
                  <a:lnTo>
                    <a:pt x="174" y="153"/>
                  </a:lnTo>
                  <a:lnTo>
                    <a:pt x="176" y="154"/>
                  </a:lnTo>
                  <a:lnTo>
                    <a:pt x="176" y="156"/>
                  </a:lnTo>
                  <a:lnTo>
                    <a:pt x="177" y="156"/>
                  </a:lnTo>
                  <a:lnTo>
                    <a:pt x="179" y="157"/>
                  </a:lnTo>
                  <a:lnTo>
                    <a:pt x="166" y="157"/>
                  </a:lnTo>
                  <a:lnTo>
                    <a:pt x="155" y="154"/>
                  </a:lnTo>
                  <a:lnTo>
                    <a:pt x="144" y="152"/>
                  </a:lnTo>
                  <a:lnTo>
                    <a:pt x="132" y="147"/>
                  </a:lnTo>
                  <a:lnTo>
                    <a:pt x="110" y="138"/>
                  </a:lnTo>
                  <a:lnTo>
                    <a:pt x="89" y="125"/>
                  </a:lnTo>
                  <a:lnTo>
                    <a:pt x="68" y="112"/>
                  </a:lnTo>
                  <a:lnTo>
                    <a:pt x="45" y="100"/>
                  </a:lnTo>
                  <a:lnTo>
                    <a:pt x="24" y="89"/>
                  </a:lnTo>
                  <a:lnTo>
                    <a:pt x="0" y="80"/>
                  </a:lnTo>
                  <a:lnTo>
                    <a:pt x="6" y="70"/>
                  </a:lnTo>
                  <a:lnTo>
                    <a:pt x="10" y="59"/>
                  </a:lnTo>
                  <a:lnTo>
                    <a:pt x="14" y="48"/>
                  </a:lnTo>
                  <a:lnTo>
                    <a:pt x="19" y="37"/>
                  </a:lnTo>
                  <a:lnTo>
                    <a:pt x="23" y="25"/>
                  </a:lnTo>
                  <a:lnTo>
                    <a:pt x="28" y="16"/>
                  </a:lnTo>
                  <a:lnTo>
                    <a:pt x="37" y="7"/>
                  </a:lnTo>
                  <a:lnTo>
                    <a:pt x="47" y="0"/>
                  </a:lnTo>
                  <a:lnTo>
                    <a:pt x="54" y="3"/>
                  </a:lnTo>
                  <a:lnTo>
                    <a:pt x="62" y="7"/>
                  </a:lnTo>
                  <a:lnTo>
                    <a:pt x="71" y="11"/>
                  </a:lnTo>
                  <a:lnTo>
                    <a:pt x="79" y="17"/>
                  </a:lnTo>
                  <a:lnTo>
                    <a:pt x="87" y="21"/>
                  </a:lnTo>
                  <a:lnTo>
                    <a:pt x="97" y="25"/>
                  </a:lnTo>
                  <a:lnTo>
                    <a:pt x="107" y="30"/>
                  </a:lnTo>
                  <a:lnTo>
                    <a:pt x="115" y="31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7" name="Freeform 135"/>
            <p:cNvSpPr>
              <a:spLocks/>
            </p:cNvSpPr>
            <p:nvPr/>
          </p:nvSpPr>
          <p:spPr bwMode="auto">
            <a:xfrm>
              <a:off x="2780" y="3168"/>
              <a:ext cx="44" cy="19"/>
            </a:xfrm>
            <a:custGeom>
              <a:avLst/>
              <a:gdLst>
                <a:gd name="T0" fmla="*/ 99 w 99"/>
                <a:gd name="T1" fmla="*/ 23 h 46"/>
                <a:gd name="T2" fmla="*/ 91 w 99"/>
                <a:gd name="T3" fmla="*/ 29 h 46"/>
                <a:gd name="T4" fmla="*/ 81 w 99"/>
                <a:gd name="T5" fmla="*/ 33 h 46"/>
                <a:gd name="T6" fmla="*/ 73 w 99"/>
                <a:gd name="T7" fmla="*/ 37 h 46"/>
                <a:gd name="T8" fmla="*/ 63 w 99"/>
                <a:gd name="T9" fmla="*/ 42 h 46"/>
                <a:gd name="T10" fmla="*/ 53 w 99"/>
                <a:gd name="T11" fmla="*/ 44 h 46"/>
                <a:gd name="T12" fmla="*/ 43 w 99"/>
                <a:gd name="T13" fmla="*/ 46 h 46"/>
                <a:gd name="T14" fmla="*/ 33 w 99"/>
                <a:gd name="T15" fmla="*/ 46 h 46"/>
                <a:gd name="T16" fmla="*/ 22 w 99"/>
                <a:gd name="T17" fmla="*/ 44 h 46"/>
                <a:gd name="T18" fmla="*/ 19 w 99"/>
                <a:gd name="T19" fmla="*/ 42 h 46"/>
                <a:gd name="T20" fmla="*/ 15 w 99"/>
                <a:gd name="T21" fmla="*/ 39 h 46"/>
                <a:gd name="T22" fmla="*/ 11 w 99"/>
                <a:gd name="T23" fmla="*/ 36 h 46"/>
                <a:gd name="T24" fmla="*/ 7 w 99"/>
                <a:gd name="T25" fmla="*/ 33 h 46"/>
                <a:gd name="T26" fmla="*/ 2 w 99"/>
                <a:gd name="T27" fmla="*/ 30 h 46"/>
                <a:gd name="T28" fmla="*/ 1 w 99"/>
                <a:gd name="T29" fmla="*/ 26 h 46"/>
                <a:gd name="T30" fmla="*/ 0 w 99"/>
                <a:gd name="T31" fmla="*/ 22 h 46"/>
                <a:gd name="T32" fmla="*/ 1 w 99"/>
                <a:gd name="T33" fmla="*/ 16 h 46"/>
                <a:gd name="T34" fmla="*/ 5 w 99"/>
                <a:gd name="T35" fmla="*/ 11 h 46"/>
                <a:gd name="T36" fmla="*/ 11 w 99"/>
                <a:gd name="T37" fmla="*/ 7 h 46"/>
                <a:gd name="T38" fmla="*/ 15 w 99"/>
                <a:gd name="T39" fmla="*/ 4 h 46"/>
                <a:gd name="T40" fmla="*/ 21 w 99"/>
                <a:gd name="T41" fmla="*/ 1 h 46"/>
                <a:gd name="T42" fmla="*/ 32 w 99"/>
                <a:gd name="T43" fmla="*/ 0 h 46"/>
                <a:gd name="T44" fmla="*/ 43 w 99"/>
                <a:gd name="T45" fmla="*/ 2 h 46"/>
                <a:gd name="T46" fmla="*/ 54 w 99"/>
                <a:gd name="T47" fmla="*/ 5 h 46"/>
                <a:gd name="T48" fmla="*/ 67 w 99"/>
                <a:gd name="T49" fmla="*/ 9 h 46"/>
                <a:gd name="T50" fmla="*/ 78 w 99"/>
                <a:gd name="T51" fmla="*/ 11 h 46"/>
                <a:gd name="T52" fmla="*/ 91 w 99"/>
                <a:gd name="T53" fmla="*/ 11 h 46"/>
                <a:gd name="T54" fmla="*/ 92 w 99"/>
                <a:gd name="T55" fmla="*/ 12 h 46"/>
                <a:gd name="T56" fmla="*/ 94 w 99"/>
                <a:gd name="T57" fmla="*/ 14 h 46"/>
                <a:gd name="T58" fmla="*/ 95 w 99"/>
                <a:gd name="T59" fmla="*/ 15 h 46"/>
                <a:gd name="T60" fmla="*/ 96 w 99"/>
                <a:gd name="T61" fmla="*/ 16 h 46"/>
                <a:gd name="T62" fmla="*/ 98 w 99"/>
                <a:gd name="T63" fmla="*/ 18 h 46"/>
                <a:gd name="T64" fmla="*/ 99 w 99"/>
                <a:gd name="T65" fmla="*/ 19 h 46"/>
                <a:gd name="T66" fmla="*/ 99 w 99"/>
                <a:gd name="T67" fmla="*/ 22 h 46"/>
                <a:gd name="T68" fmla="*/ 99 w 99"/>
                <a:gd name="T69" fmla="*/ 2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9" h="46">
                  <a:moveTo>
                    <a:pt x="99" y="23"/>
                  </a:moveTo>
                  <a:lnTo>
                    <a:pt x="91" y="29"/>
                  </a:lnTo>
                  <a:lnTo>
                    <a:pt x="81" y="33"/>
                  </a:lnTo>
                  <a:lnTo>
                    <a:pt x="73" y="37"/>
                  </a:lnTo>
                  <a:lnTo>
                    <a:pt x="63" y="42"/>
                  </a:lnTo>
                  <a:lnTo>
                    <a:pt x="53" y="44"/>
                  </a:lnTo>
                  <a:lnTo>
                    <a:pt x="43" y="46"/>
                  </a:lnTo>
                  <a:lnTo>
                    <a:pt x="33" y="46"/>
                  </a:lnTo>
                  <a:lnTo>
                    <a:pt x="22" y="44"/>
                  </a:lnTo>
                  <a:lnTo>
                    <a:pt x="19" y="42"/>
                  </a:lnTo>
                  <a:lnTo>
                    <a:pt x="15" y="39"/>
                  </a:lnTo>
                  <a:lnTo>
                    <a:pt x="11" y="36"/>
                  </a:lnTo>
                  <a:lnTo>
                    <a:pt x="7" y="33"/>
                  </a:lnTo>
                  <a:lnTo>
                    <a:pt x="2" y="30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1" y="16"/>
                  </a:lnTo>
                  <a:lnTo>
                    <a:pt x="5" y="11"/>
                  </a:lnTo>
                  <a:lnTo>
                    <a:pt x="11" y="7"/>
                  </a:lnTo>
                  <a:lnTo>
                    <a:pt x="15" y="4"/>
                  </a:lnTo>
                  <a:lnTo>
                    <a:pt x="21" y="1"/>
                  </a:lnTo>
                  <a:lnTo>
                    <a:pt x="32" y="0"/>
                  </a:lnTo>
                  <a:lnTo>
                    <a:pt x="43" y="2"/>
                  </a:lnTo>
                  <a:lnTo>
                    <a:pt x="54" y="5"/>
                  </a:lnTo>
                  <a:lnTo>
                    <a:pt x="67" y="9"/>
                  </a:lnTo>
                  <a:lnTo>
                    <a:pt x="78" y="11"/>
                  </a:lnTo>
                  <a:lnTo>
                    <a:pt x="91" y="11"/>
                  </a:lnTo>
                  <a:lnTo>
                    <a:pt x="92" y="12"/>
                  </a:lnTo>
                  <a:lnTo>
                    <a:pt x="94" y="14"/>
                  </a:lnTo>
                  <a:lnTo>
                    <a:pt x="95" y="15"/>
                  </a:lnTo>
                  <a:lnTo>
                    <a:pt x="96" y="16"/>
                  </a:lnTo>
                  <a:lnTo>
                    <a:pt x="98" y="18"/>
                  </a:lnTo>
                  <a:lnTo>
                    <a:pt x="99" y="19"/>
                  </a:lnTo>
                  <a:lnTo>
                    <a:pt x="99" y="22"/>
                  </a:lnTo>
                  <a:lnTo>
                    <a:pt x="99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8" name="Freeform 136"/>
            <p:cNvSpPr>
              <a:spLocks/>
            </p:cNvSpPr>
            <p:nvPr/>
          </p:nvSpPr>
          <p:spPr bwMode="auto">
            <a:xfrm>
              <a:off x="2831" y="3186"/>
              <a:ext cx="63" cy="148"/>
            </a:xfrm>
            <a:custGeom>
              <a:avLst/>
              <a:gdLst>
                <a:gd name="T0" fmla="*/ 138 w 142"/>
                <a:gd name="T1" fmla="*/ 127 h 351"/>
                <a:gd name="T2" fmla="*/ 132 w 142"/>
                <a:gd name="T3" fmla="*/ 151 h 351"/>
                <a:gd name="T4" fmla="*/ 128 w 142"/>
                <a:gd name="T5" fmla="*/ 173 h 351"/>
                <a:gd name="T6" fmla="*/ 123 w 142"/>
                <a:gd name="T7" fmla="*/ 194 h 351"/>
                <a:gd name="T8" fmla="*/ 118 w 142"/>
                <a:gd name="T9" fmla="*/ 208 h 351"/>
                <a:gd name="T10" fmla="*/ 118 w 142"/>
                <a:gd name="T11" fmla="*/ 217 h 351"/>
                <a:gd name="T12" fmla="*/ 117 w 142"/>
                <a:gd name="T13" fmla="*/ 224 h 351"/>
                <a:gd name="T14" fmla="*/ 116 w 142"/>
                <a:gd name="T15" fmla="*/ 229 h 351"/>
                <a:gd name="T16" fmla="*/ 107 w 142"/>
                <a:gd name="T17" fmla="*/ 246 h 351"/>
                <a:gd name="T18" fmla="*/ 99 w 142"/>
                <a:gd name="T19" fmla="*/ 277 h 351"/>
                <a:gd name="T20" fmla="*/ 90 w 142"/>
                <a:gd name="T21" fmla="*/ 308 h 351"/>
                <a:gd name="T22" fmla="*/ 78 w 142"/>
                <a:gd name="T23" fmla="*/ 337 h 351"/>
                <a:gd name="T24" fmla="*/ 64 w 142"/>
                <a:gd name="T25" fmla="*/ 327 h 351"/>
                <a:gd name="T26" fmla="*/ 51 w 142"/>
                <a:gd name="T27" fmla="*/ 281 h 351"/>
                <a:gd name="T28" fmla="*/ 34 w 142"/>
                <a:gd name="T29" fmla="*/ 238 h 351"/>
                <a:gd name="T30" fmla="*/ 16 w 142"/>
                <a:gd name="T31" fmla="*/ 194 h 351"/>
                <a:gd name="T32" fmla="*/ 7 w 142"/>
                <a:gd name="T33" fmla="*/ 166 h 351"/>
                <a:gd name="T34" fmla="*/ 5 w 142"/>
                <a:gd name="T35" fmla="*/ 153 h 351"/>
                <a:gd name="T36" fmla="*/ 0 w 142"/>
                <a:gd name="T37" fmla="*/ 142 h 351"/>
                <a:gd name="T38" fmla="*/ 5 w 142"/>
                <a:gd name="T39" fmla="*/ 131 h 351"/>
                <a:gd name="T40" fmla="*/ 17 w 142"/>
                <a:gd name="T41" fmla="*/ 127 h 351"/>
                <a:gd name="T42" fmla="*/ 29 w 142"/>
                <a:gd name="T43" fmla="*/ 123 h 351"/>
                <a:gd name="T44" fmla="*/ 43 w 142"/>
                <a:gd name="T45" fmla="*/ 111 h 351"/>
                <a:gd name="T46" fmla="*/ 55 w 142"/>
                <a:gd name="T47" fmla="*/ 90 h 351"/>
                <a:gd name="T48" fmla="*/ 69 w 142"/>
                <a:gd name="T49" fmla="*/ 69 h 351"/>
                <a:gd name="T50" fmla="*/ 80 w 142"/>
                <a:gd name="T51" fmla="*/ 52 h 351"/>
                <a:gd name="T52" fmla="*/ 85 w 142"/>
                <a:gd name="T53" fmla="*/ 37 h 351"/>
                <a:gd name="T54" fmla="*/ 90 w 142"/>
                <a:gd name="T55" fmla="*/ 20 h 351"/>
                <a:gd name="T56" fmla="*/ 97 w 142"/>
                <a:gd name="T57" fmla="*/ 6 h 351"/>
                <a:gd name="T58" fmla="*/ 110 w 142"/>
                <a:gd name="T59" fmla="*/ 15 h 351"/>
                <a:gd name="T60" fmla="*/ 124 w 142"/>
                <a:gd name="T61" fmla="*/ 43 h 351"/>
                <a:gd name="T62" fmla="*/ 138 w 142"/>
                <a:gd name="T63" fmla="*/ 71 h 351"/>
                <a:gd name="T64" fmla="*/ 142 w 142"/>
                <a:gd name="T65" fmla="*/ 92 h 351"/>
                <a:gd name="T66" fmla="*/ 142 w 142"/>
                <a:gd name="T67" fmla="*/ 109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2" h="351">
                  <a:moveTo>
                    <a:pt x="139" y="116"/>
                  </a:moveTo>
                  <a:lnTo>
                    <a:pt x="138" y="127"/>
                  </a:lnTo>
                  <a:lnTo>
                    <a:pt x="135" y="138"/>
                  </a:lnTo>
                  <a:lnTo>
                    <a:pt x="132" y="151"/>
                  </a:lnTo>
                  <a:lnTo>
                    <a:pt x="131" y="162"/>
                  </a:lnTo>
                  <a:lnTo>
                    <a:pt x="128" y="173"/>
                  </a:lnTo>
                  <a:lnTo>
                    <a:pt x="125" y="184"/>
                  </a:lnTo>
                  <a:lnTo>
                    <a:pt x="123" y="194"/>
                  </a:lnTo>
                  <a:lnTo>
                    <a:pt x="118" y="205"/>
                  </a:lnTo>
                  <a:lnTo>
                    <a:pt x="118" y="208"/>
                  </a:lnTo>
                  <a:lnTo>
                    <a:pt x="118" y="212"/>
                  </a:lnTo>
                  <a:lnTo>
                    <a:pt x="118" y="217"/>
                  </a:lnTo>
                  <a:lnTo>
                    <a:pt x="117" y="219"/>
                  </a:lnTo>
                  <a:lnTo>
                    <a:pt x="117" y="224"/>
                  </a:lnTo>
                  <a:lnTo>
                    <a:pt x="116" y="226"/>
                  </a:lnTo>
                  <a:lnTo>
                    <a:pt x="116" y="229"/>
                  </a:lnTo>
                  <a:lnTo>
                    <a:pt x="114" y="232"/>
                  </a:lnTo>
                  <a:lnTo>
                    <a:pt x="107" y="246"/>
                  </a:lnTo>
                  <a:lnTo>
                    <a:pt x="103" y="261"/>
                  </a:lnTo>
                  <a:lnTo>
                    <a:pt x="99" y="277"/>
                  </a:lnTo>
                  <a:lnTo>
                    <a:pt x="94" y="292"/>
                  </a:lnTo>
                  <a:lnTo>
                    <a:pt x="90" y="308"/>
                  </a:lnTo>
                  <a:lnTo>
                    <a:pt x="85" y="323"/>
                  </a:lnTo>
                  <a:lnTo>
                    <a:pt x="78" y="337"/>
                  </a:lnTo>
                  <a:lnTo>
                    <a:pt x="69" y="351"/>
                  </a:lnTo>
                  <a:lnTo>
                    <a:pt x="64" y="327"/>
                  </a:lnTo>
                  <a:lnTo>
                    <a:pt x="58" y="305"/>
                  </a:lnTo>
                  <a:lnTo>
                    <a:pt x="51" y="281"/>
                  </a:lnTo>
                  <a:lnTo>
                    <a:pt x="43" y="260"/>
                  </a:lnTo>
                  <a:lnTo>
                    <a:pt x="34" y="238"/>
                  </a:lnTo>
                  <a:lnTo>
                    <a:pt x="26" y="215"/>
                  </a:lnTo>
                  <a:lnTo>
                    <a:pt x="16" y="194"/>
                  </a:lnTo>
                  <a:lnTo>
                    <a:pt x="7" y="172"/>
                  </a:lnTo>
                  <a:lnTo>
                    <a:pt x="7" y="166"/>
                  </a:lnTo>
                  <a:lnTo>
                    <a:pt x="6" y="160"/>
                  </a:lnTo>
                  <a:lnTo>
                    <a:pt x="5" y="153"/>
                  </a:lnTo>
                  <a:lnTo>
                    <a:pt x="2" y="148"/>
                  </a:lnTo>
                  <a:lnTo>
                    <a:pt x="0" y="142"/>
                  </a:lnTo>
                  <a:lnTo>
                    <a:pt x="2" y="137"/>
                  </a:lnTo>
                  <a:lnTo>
                    <a:pt x="5" y="131"/>
                  </a:lnTo>
                  <a:lnTo>
                    <a:pt x="9" y="127"/>
                  </a:lnTo>
                  <a:lnTo>
                    <a:pt x="17" y="127"/>
                  </a:lnTo>
                  <a:lnTo>
                    <a:pt x="23" y="125"/>
                  </a:lnTo>
                  <a:lnTo>
                    <a:pt x="29" y="123"/>
                  </a:lnTo>
                  <a:lnTo>
                    <a:pt x="34" y="120"/>
                  </a:lnTo>
                  <a:lnTo>
                    <a:pt x="43" y="111"/>
                  </a:lnTo>
                  <a:lnTo>
                    <a:pt x="50" y="100"/>
                  </a:lnTo>
                  <a:lnTo>
                    <a:pt x="55" y="90"/>
                  </a:lnTo>
                  <a:lnTo>
                    <a:pt x="61" y="79"/>
                  </a:lnTo>
                  <a:lnTo>
                    <a:pt x="69" y="69"/>
                  </a:lnTo>
                  <a:lnTo>
                    <a:pt x="78" y="61"/>
                  </a:lnTo>
                  <a:lnTo>
                    <a:pt x="80" y="52"/>
                  </a:lnTo>
                  <a:lnTo>
                    <a:pt x="83" y="45"/>
                  </a:lnTo>
                  <a:lnTo>
                    <a:pt x="85" y="37"/>
                  </a:lnTo>
                  <a:lnTo>
                    <a:pt x="87" y="29"/>
                  </a:lnTo>
                  <a:lnTo>
                    <a:pt x="90" y="20"/>
                  </a:lnTo>
                  <a:lnTo>
                    <a:pt x="93" y="13"/>
                  </a:lnTo>
                  <a:lnTo>
                    <a:pt x="97" y="6"/>
                  </a:lnTo>
                  <a:lnTo>
                    <a:pt x="104" y="0"/>
                  </a:lnTo>
                  <a:lnTo>
                    <a:pt x="110" y="15"/>
                  </a:lnTo>
                  <a:lnTo>
                    <a:pt x="117" y="29"/>
                  </a:lnTo>
                  <a:lnTo>
                    <a:pt x="124" y="43"/>
                  </a:lnTo>
                  <a:lnTo>
                    <a:pt x="132" y="57"/>
                  </a:lnTo>
                  <a:lnTo>
                    <a:pt x="138" y="71"/>
                  </a:lnTo>
                  <a:lnTo>
                    <a:pt x="142" y="85"/>
                  </a:lnTo>
                  <a:lnTo>
                    <a:pt x="142" y="92"/>
                  </a:lnTo>
                  <a:lnTo>
                    <a:pt x="142" y="100"/>
                  </a:lnTo>
                  <a:lnTo>
                    <a:pt x="142" y="109"/>
                  </a:lnTo>
                  <a:lnTo>
                    <a:pt x="139" y="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49" name="Freeform 137"/>
            <p:cNvSpPr>
              <a:spLocks/>
            </p:cNvSpPr>
            <p:nvPr/>
          </p:nvSpPr>
          <p:spPr bwMode="auto">
            <a:xfrm>
              <a:off x="2640" y="3199"/>
              <a:ext cx="123" cy="380"/>
            </a:xfrm>
            <a:custGeom>
              <a:avLst/>
              <a:gdLst>
                <a:gd name="T0" fmla="*/ 97 w 280"/>
                <a:gd name="T1" fmla="*/ 36 h 901"/>
                <a:gd name="T2" fmla="*/ 117 w 280"/>
                <a:gd name="T3" fmla="*/ 46 h 901"/>
                <a:gd name="T4" fmla="*/ 131 w 280"/>
                <a:gd name="T5" fmla="*/ 60 h 901"/>
                <a:gd name="T6" fmla="*/ 165 w 280"/>
                <a:gd name="T7" fmla="*/ 69 h 901"/>
                <a:gd name="T8" fmla="*/ 197 w 280"/>
                <a:gd name="T9" fmla="*/ 80 h 901"/>
                <a:gd name="T10" fmla="*/ 222 w 280"/>
                <a:gd name="T11" fmla="*/ 90 h 901"/>
                <a:gd name="T12" fmla="*/ 225 w 280"/>
                <a:gd name="T13" fmla="*/ 104 h 901"/>
                <a:gd name="T14" fmla="*/ 226 w 280"/>
                <a:gd name="T15" fmla="*/ 118 h 901"/>
                <a:gd name="T16" fmla="*/ 240 w 280"/>
                <a:gd name="T17" fmla="*/ 181 h 901"/>
                <a:gd name="T18" fmla="*/ 243 w 280"/>
                <a:gd name="T19" fmla="*/ 227 h 901"/>
                <a:gd name="T20" fmla="*/ 261 w 280"/>
                <a:gd name="T21" fmla="*/ 323 h 901"/>
                <a:gd name="T22" fmla="*/ 270 w 280"/>
                <a:gd name="T23" fmla="*/ 389 h 901"/>
                <a:gd name="T24" fmla="*/ 270 w 280"/>
                <a:gd name="T25" fmla="*/ 442 h 901"/>
                <a:gd name="T26" fmla="*/ 273 w 280"/>
                <a:gd name="T27" fmla="*/ 505 h 901"/>
                <a:gd name="T28" fmla="*/ 274 w 280"/>
                <a:gd name="T29" fmla="*/ 568 h 901"/>
                <a:gd name="T30" fmla="*/ 280 w 280"/>
                <a:gd name="T31" fmla="*/ 662 h 901"/>
                <a:gd name="T32" fmla="*/ 273 w 280"/>
                <a:gd name="T33" fmla="*/ 768 h 901"/>
                <a:gd name="T34" fmla="*/ 273 w 280"/>
                <a:gd name="T35" fmla="*/ 877 h 901"/>
                <a:gd name="T36" fmla="*/ 270 w 280"/>
                <a:gd name="T37" fmla="*/ 887 h 901"/>
                <a:gd name="T38" fmla="*/ 267 w 280"/>
                <a:gd name="T39" fmla="*/ 895 h 901"/>
                <a:gd name="T40" fmla="*/ 252 w 280"/>
                <a:gd name="T41" fmla="*/ 863 h 901"/>
                <a:gd name="T42" fmla="*/ 205 w 280"/>
                <a:gd name="T43" fmla="*/ 755 h 901"/>
                <a:gd name="T44" fmla="*/ 151 w 280"/>
                <a:gd name="T45" fmla="*/ 651 h 901"/>
                <a:gd name="T46" fmla="*/ 131 w 280"/>
                <a:gd name="T47" fmla="*/ 596 h 901"/>
                <a:gd name="T48" fmla="*/ 117 w 280"/>
                <a:gd name="T49" fmla="*/ 570 h 901"/>
                <a:gd name="T50" fmla="*/ 102 w 280"/>
                <a:gd name="T51" fmla="*/ 543 h 901"/>
                <a:gd name="T52" fmla="*/ 92 w 280"/>
                <a:gd name="T53" fmla="*/ 521 h 901"/>
                <a:gd name="T54" fmla="*/ 83 w 280"/>
                <a:gd name="T55" fmla="*/ 498 h 901"/>
                <a:gd name="T56" fmla="*/ 86 w 280"/>
                <a:gd name="T57" fmla="*/ 476 h 901"/>
                <a:gd name="T58" fmla="*/ 99 w 280"/>
                <a:gd name="T59" fmla="*/ 446 h 901"/>
                <a:gd name="T60" fmla="*/ 104 w 280"/>
                <a:gd name="T61" fmla="*/ 414 h 901"/>
                <a:gd name="T62" fmla="*/ 106 w 280"/>
                <a:gd name="T63" fmla="*/ 376 h 901"/>
                <a:gd name="T64" fmla="*/ 96 w 280"/>
                <a:gd name="T65" fmla="*/ 337 h 901"/>
                <a:gd name="T66" fmla="*/ 92 w 280"/>
                <a:gd name="T67" fmla="*/ 299 h 901"/>
                <a:gd name="T68" fmla="*/ 87 w 280"/>
                <a:gd name="T69" fmla="*/ 278 h 901"/>
                <a:gd name="T70" fmla="*/ 80 w 280"/>
                <a:gd name="T71" fmla="*/ 258 h 901"/>
                <a:gd name="T72" fmla="*/ 75 w 280"/>
                <a:gd name="T73" fmla="*/ 229 h 901"/>
                <a:gd name="T74" fmla="*/ 59 w 280"/>
                <a:gd name="T75" fmla="*/ 182 h 901"/>
                <a:gd name="T76" fmla="*/ 41 w 280"/>
                <a:gd name="T77" fmla="*/ 136 h 901"/>
                <a:gd name="T78" fmla="*/ 26 w 280"/>
                <a:gd name="T79" fmla="*/ 102 h 901"/>
                <a:gd name="T80" fmla="*/ 15 w 280"/>
                <a:gd name="T81" fmla="*/ 73 h 901"/>
                <a:gd name="T82" fmla="*/ 0 w 280"/>
                <a:gd name="T83" fmla="*/ 46 h 901"/>
                <a:gd name="T84" fmla="*/ 17 w 280"/>
                <a:gd name="T85" fmla="*/ 18 h 901"/>
                <a:gd name="T86" fmla="*/ 31 w 280"/>
                <a:gd name="T87" fmla="*/ 3 h 901"/>
                <a:gd name="T88" fmla="*/ 44 w 280"/>
                <a:gd name="T89" fmla="*/ 0 h 901"/>
                <a:gd name="T90" fmla="*/ 59 w 280"/>
                <a:gd name="T91" fmla="*/ 14 h 901"/>
                <a:gd name="T92" fmla="*/ 68 w 280"/>
                <a:gd name="T93" fmla="*/ 21 h 901"/>
                <a:gd name="T94" fmla="*/ 78 w 280"/>
                <a:gd name="T95" fmla="*/ 27 h 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0" h="901">
                  <a:moveTo>
                    <a:pt x="86" y="28"/>
                  </a:moveTo>
                  <a:lnTo>
                    <a:pt x="92" y="34"/>
                  </a:lnTo>
                  <a:lnTo>
                    <a:pt x="97" y="36"/>
                  </a:lnTo>
                  <a:lnTo>
                    <a:pt x="104" y="41"/>
                  </a:lnTo>
                  <a:lnTo>
                    <a:pt x="110" y="43"/>
                  </a:lnTo>
                  <a:lnTo>
                    <a:pt x="117" y="46"/>
                  </a:lnTo>
                  <a:lnTo>
                    <a:pt x="123" y="50"/>
                  </a:lnTo>
                  <a:lnTo>
                    <a:pt x="127" y="55"/>
                  </a:lnTo>
                  <a:lnTo>
                    <a:pt x="131" y="60"/>
                  </a:lnTo>
                  <a:lnTo>
                    <a:pt x="142" y="62"/>
                  </a:lnTo>
                  <a:lnTo>
                    <a:pt x="153" y="65"/>
                  </a:lnTo>
                  <a:lnTo>
                    <a:pt x="165" y="69"/>
                  </a:lnTo>
                  <a:lnTo>
                    <a:pt x="176" y="73"/>
                  </a:lnTo>
                  <a:lnTo>
                    <a:pt x="186" y="76"/>
                  </a:lnTo>
                  <a:lnTo>
                    <a:pt x="197" y="80"/>
                  </a:lnTo>
                  <a:lnTo>
                    <a:pt x="208" y="84"/>
                  </a:lnTo>
                  <a:lnTo>
                    <a:pt x="219" y="86"/>
                  </a:lnTo>
                  <a:lnTo>
                    <a:pt x="222" y="90"/>
                  </a:lnTo>
                  <a:lnTo>
                    <a:pt x="225" y="94"/>
                  </a:lnTo>
                  <a:lnTo>
                    <a:pt x="225" y="98"/>
                  </a:lnTo>
                  <a:lnTo>
                    <a:pt x="225" y="104"/>
                  </a:lnTo>
                  <a:lnTo>
                    <a:pt x="225" y="108"/>
                  </a:lnTo>
                  <a:lnTo>
                    <a:pt x="225" y="112"/>
                  </a:lnTo>
                  <a:lnTo>
                    <a:pt x="226" y="118"/>
                  </a:lnTo>
                  <a:lnTo>
                    <a:pt x="228" y="122"/>
                  </a:lnTo>
                  <a:lnTo>
                    <a:pt x="242" y="166"/>
                  </a:lnTo>
                  <a:lnTo>
                    <a:pt x="240" y="181"/>
                  </a:lnTo>
                  <a:lnTo>
                    <a:pt x="240" y="196"/>
                  </a:lnTo>
                  <a:lnTo>
                    <a:pt x="242" y="212"/>
                  </a:lnTo>
                  <a:lnTo>
                    <a:pt x="243" y="227"/>
                  </a:lnTo>
                  <a:lnTo>
                    <a:pt x="249" y="260"/>
                  </a:lnTo>
                  <a:lnTo>
                    <a:pt x="254" y="290"/>
                  </a:lnTo>
                  <a:lnTo>
                    <a:pt x="261" y="323"/>
                  </a:lnTo>
                  <a:lnTo>
                    <a:pt x="267" y="355"/>
                  </a:lnTo>
                  <a:lnTo>
                    <a:pt x="268" y="372"/>
                  </a:lnTo>
                  <a:lnTo>
                    <a:pt x="270" y="389"/>
                  </a:lnTo>
                  <a:lnTo>
                    <a:pt x="268" y="404"/>
                  </a:lnTo>
                  <a:lnTo>
                    <a:pt x="268" y="421"/>
                  </a:lnTo>
                  <a:lnTo>
                    <a:pt x="270" y="442"/>
                  </a:lnTo>
                  <a:lnTo>
                    <a:pt x="271" y="463"/>
                  </a:lnTo>
                  <a:lnTo>
                    <a:pt x="273" y="484"/>
                  </a:lnTo>
                  <a:lnTo>
                    <a:pt x="273" y="505"/>
                  </a:lnTo>
                  <a:lnTo>
                    <a:pt x="273" y="526"/>
                  </a:lnTo>
                  <a:lnTo>
                    <a:pt x="273" y="547"/>
                  </a:lnTo>
                  <a:lnTo>
                    <a:pt x="274" y="568"/>
                  </a:lnTo>
                  <a:lnTo>
                    <a:pt x="277" y="589"/>
                  </a:lnTo>
                  <a:lnTo>
                    <a:pt x="278" y="626"/>
                  </a:lnTo>
                  <a:lnTo>
                    <a:pt x="280" y="662"/>
                  </a:lnTo>
                  <a:lnTo>
                    <a:pt x="278" y="697"/>
                  </a:lnTo>
                  <a:lnTo>
                    <a:pt x="276" y="732"/>
                  </a:lnTo>
                  <a:lnTo>
                    <a:pt x="273" y="768"/>
                  </a:lnTo>
                  <a:lnTo>
                    <a:pt x="271" y="803"/>
                  </a:lnTo>
                  <a:lnTo>
                    <a:pt x="270" y="839"/>
                  </a:lnTo>
                  <a:lnTo>
                    <a:pt x="273" y="877"/>
                  </a:lnTo>
                  <a:lnTo>
                    <a:pt x="271" y="880"/>
                  </a:lnTo>
                  <a:lnTo>
                    <a:pt x="270" y="884"/>
                  </a:lnTo>
                  <a:lnTo>
                    <a:pt x="270" y="887"/>
                  </a:lnTo>
                  <a:lnTo>
                    <a:pt x="268" y="890"/>
                  </a:lnTo>
                  <a:lnTo>
                    <a:pt x="268" y="892"/>
                  </a:lnTo>
                  <a:lnTo>
                    <a:pt x="267" y="895"/>
                  </a:lnTo>
                  <a:lnTo>
                    <a:pt x="266" y="898"/>
                  </a:lnTo>
                  <a:lnTo>
                    <a:pt x="264" y="901"/>
                  </a:lnTo>
                  <a:lnTo>
                    <a:pt x="252" y="863"/>
                  </a:lnTo>
                  <a:lnTo>
                    <a:pt x="238" y="826"/>
                  </a:lnTo>
                  <a:lnTo>
                    <a:pt x="222" y="790"/>
                  </a:lnTo>
                  <a:lnTo>
                    <a:pt x="205" y="755"/>
                  </a:lnTo>
                  <a:lnTo>
                    <a:pt x="187" y="720"/>
                  </a:lnTo>
                  <a:lnTo>
                    <a:pt x="169" y="686"/>
                  </a:lnTo>
                  <a:lnTo>
                    <a:pt x="151" y="651"/>
                  </a:lnTo>
                  <a:lnTo>
                    <a:pt x="134" y="615"/>
                  </a:lnTo>
                  <a:lnTo>
                    <a:pt x="132" y="606"/>
                  </a:lnTo>
                  <a:lnTo>
                    <a:pt x="131" y="596"/>
                  </a:lnTo>
                  <a:lnTo>
                    <a:pt x="127" y="588"/>
                  </a:lnTo>
                  <a:lnTo>
                    <a:pt x="123" y="578"/>
                  </a:lnTo>
                  <a:lnTo>
                    <a:pt x="117" y="570"/>
                  </a:lnTo>
                  <a:lnTo>
                    <a:pt x="111" y="560"/>
                  </a:lnTo>
                  <a:lnTo>
                    <a:pt x="106" y="551"/>
                  </a:lnTo>
                  <a:lnTo>
                    <a:pt x="102" y="543"/>
                  </a:lnTo>
                  <a:lnTo>
                    <a:pt x="99" y="535"/>
                  </a:lnTo>
                  <a:lnTo>
                    <a:pt x="95" y="528"/>
                  </a:lnTo>
                  <a:lnTo>
                    <a:pt x="92" y="521"/>
                  </a:lnTo>
                  <a:lnTo>
                    <a:pt x="89" y="514"/>
                  </a:lnTo>
                  <a:lnTo>
                    <a:pt x="86" y="505"/>
                  </a:lnTo>
                  <a:lnTo>
                    <a:pt x="83" y="498"/>
                  </a:lnTo>
                  <a:lnTo>
                    <a:pt x="80" y="490"/>
                  </a:lnTo>
                  <a:lnTo>
                    <a:pt x="78" y="483"/>
                  </a:lnTo>
                  <a:lnTo>
                    <a:pt x="86" y="476"/>
                  </a:lnTo>
                  <a:lnTo>
                    <a:pt x="92" y="466"/>
                  </a:lnTo>
                  <a:lnTo>
                    <a:pt x="96" y="457"/>
                  </a:lnTo>
                  <a:lnTo>
                    <a:pt x="99" y="446"/>
                  </a:lnTo>
                  <a:lnTo>
                    <a:pt x="102" y="436"/>
                  </a:lnTo>
                  <a:lnTo>
                    <a:pt x="103" y="425"/>
                  </a:lnTo>
                  <a:lnTo>
                    <a:pt x="104" y="414"/>
                  </a:lnTo>
                  <a:lnTo>
                    <a:pt x="106" y="404"/>
                  </a:lnTo>
                  <a:lnTo>
                    <a:pt x="107" y="390"/>
                  </a:lnTo>
                  <a:lnTo>
                    <a:pt x="106" y="376"/>
                  </a:lnTo>
                  <a:lnTo>
                    <a:pt x="103" y="363"/>
                  </a:lnTo>
                  <a:lnTo>
                    <a:pt x="100" y="349"/>
                  </a:lnTo>
                  <a:lnTo>
                    <a:pt x="96" y="337"/>
                  </a:lnTo>
                  <a:lnTo>
                    <a:pt x="93" y="324"/>
                  </a:lnTo>
                  <a:lnTo>
                    <a:pt x="92" y="311"/>
                  </a:lnTo>
                  <a:lnTo>
                    <a:pt x="92" y="299"/>
                  </a:lnTo>
                  <a:lnTo>
                    <a:pt x="92" y="292"/>
                  </a:lnTo>
                  <a:lnTo>
                    <a:pt x="90" y="285"/>
                  </a:lnTo>
                  <a:lnTo>
                    <a:pt x="87" y="278"/>
                  </a:lnTo>
                  <a:lnTo>
                    <a:pt x="85" y="271"/>
                  </a:lnTo>
                  <a:lnTo>
                    <a:pt x="83" y="264"/>
                  </a:lnTo>
                  <a:lnTo>
                    <a:pt x="80" y="258"/>
                  </a:lnTo>
                  <a:lnTo>
                    <a:pt x="80" y="251"/>
                  </a:lnTo>
                  <a:lnTo>
                    <a:pt x="82" y="244"/>
                  </a:lnTo>
                  <a:lnTo>
                    <a:pt x="75" y="229"/>
                  </a:lnTo>
                  <a:lnTo>
                    <a:pt x="69" y="213"/>
                  </a:lnTo>
                  <a:lnTo>
                    <a:pt x="64" y="198"/>
                  </a:lnTo>
                  <a:lnTo>
                    <a:pt x="59" y="182"/>
                  </a:lnTo>
                  <a:lnTo>
                    <a:pt x="54" y="167"/>
                  </a:lnTo>
                  <a:lnTo>
                    <a:pt x="48" y="152"/>
                  </a:lnTo>
                  <a:lnTo>
                    <a:pt x="41" y="136"/>
                  </a:lnTo>
                  <a:lnTo>
                    <a:pt x="33" y="122"/>
                  </a:lnTo>
                  <a:lnTo>
                    <a:pt x="30" y="112"/>
                  </a:lnTo>
                  <a:lnTo>
                    <a:pt x="26" y="102"/>
                  </a:lnTo>
                  <a:lnTo>
                    <a:pt x="23" y="93"/>
                  </a:lnTo>
                  <a:lnTo>
                    <a:pt x="19" y="83"/>
                  </a:lnTo>
                  <a:lnTo>
                    <a:pt x="15" y="73"/>
                  </a:lnTo>
                  <a:lnTo>
                    <a:pt x="10" y="65"/>
                  </a:lnTo>
                  <a:lnTo>
                    <a:pt x="6" y="55"/>
                  </a:lnTo>
                  <a:lnTo>
                    <a:pt x="0" y="46"/>
                  </a:lnTo>
                  <a:lnTo>
                    <a:pt x="6" y="38"/>
                  </a:lnTo>
                  <a:lnTo>
                    <a:pt x="10" y="28"/>
                  </a:lnTo>
                  <a:lnTo>
                    <a:pt x="17" y="18"/>
                  </a:lnTo>
                  <a:lnTo>
                    <a:pt x="24" y="8"/>
                  </a:lnTo>
                  <a:lnTo>
                    <a:pt x="27" y="6"/>
                  </a:lnTo>
                  <a:lnTo>
                    <a:pt x="31" y="3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3"/>
                  </a:lnTo>
                  <a:lnTo>
                    <a:pt x="54" y="7"/>
                  </a:lnTo>
                  <a:lnTo>
                    <a:pt x="59" y="14"/>
                  </a:lnTo>
                  <a:lnTo>
                    <a:pt x="62" y="15"/>
                  </a:lnTo>
                  <a:lnTo>
                    <a:pt x="65" y="18"/>
                  </a:lnTo>
                  <a:lnTo>
                    <a:pt x="68" y="21"/>
                  </a:lnTo>
                  <a:lnTo>
                    <a:pt x="71" y="24"/>
                  </a:lnTo>
                  <a:lnTo>
                    <a:pt x="75" y="25"/>
                  </a:lnTo>
                  <a:lnTo>
                    <a:pt x="78" y="27"/>
                  </a:lnTo>
                  <a:lnTo>
                    <a:pt x="82" y="28"/>
                  </a:lnTo>
                  <a:lnTo>
                    <a:pt x="86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0" name="Freeform 138"/>
            <p:cNvSpPr>
              <a:spLocks/>
            </p:cNvSpPr>
            <p:nvPr/>
          </p:nvSpPr>
          <p:spPr bwMode="auto">
            <a:xfrm>
              <a:off x="2744" y="3208"/>
              <a:ext cx="37" cy="20"/>
            </a:xfrm>
            <a:custGeom>
              <a:avLst/>
              <a:gdLst>
                <a:gd name="T0" fmla="*/ 83 w 84"/>
                <a:gd name="T1" fmla="*/ 17 h 48"/>
                <a:gd name="T2" fmla="*/ 84 w 84"/>
                <a:gd name="T3" fmla="*/ 20 h 48"/>
                <a:gd name="T4" fmla="*/ 83 w 84"/>
                <a:gd name="T5" fmla="*/ 23 h 48"/>
                <a:gd name="T6" fmla="*/ 83 w 84"/>
                <a:gd name="T7" fmla="*/ 26 h 48"/>
                <a:gd name="T8" fmla="*/ 82 w 84"/>
                <a:gd name="T9" fmla="*/ 27 h 48"/>
                <a:gd name="T10" fmla="*/ 79 w 84"/>
                <a:gd name="T11" fmla="*/ 28 h 48"/>
                <a:gd name="T12" fmla="*/ 76 w 84"/>
                <a:gd name="T13" fmla="*/ 30 h 48"/>
                <a:gd name="T14" fmla="*/ 75 w 84"/>
                <a:gd name="T15" fmla="*/ 30 h 48"/>
                <a:gd name="T16" fmla="*/ 72 w 84"/>
                <a:gd name="T17" fmla="*/ 31 h 48"/>
                <a:gd name="T18" fmla="*/ 66 w 84"/>
                <a:gd name="T19" fmla="*/ 34 h 48"/>
                <a:gd name="T20" fmla="*/ 61 w 84"/>
                <a:gd name="T21" fmla="*/ 38 h 48"/>
                <a:gd name="T22" fmla="*/ 54 w 84"/>
                <a:gd name="T23" fmla="*/ 41 h 48"/>
                <a:gd name="T24" fmla="*/ 48 w 84"/>
                <a:gd name="T25" fmla="*/ 44 h 48"/>
                <a:gd name="T26" fmla="*/ 41 w 84"/>
                <a:gd name="T27" fmla="*/ 47 h 48"/>
                <a:gd name="T28" fmla="*/ 35 w 84"/>
                <a:gd name="T29" fmla="*/ 48 h 48"/>
                <a:gd name="T30" fmla="*/ 28 w 84"/>
                <a:gd name="T31" fmla="*/ 48 h 48"/>
                <a:gd name="T32" fmla="*/ 21 w 84"/>
                <a:gd name="T33" fmla="*/ 47 h 48"/>
                <a:gd name="T34" fmla="*/ 18 w 84"/>
                <a:gd name="T35" fmla="*/ 44 h 48"/>
                <a:gd name="T36" fmla="*/ 16 w 84"/>
                <a:gd name="T37" fmla="*/ 43 h 48"/>
                <a:gd name="T38" fmla="*/ 13 w 84"/>
                <a:gd name="T39" fmla="*/ 41 h 48"/>
                <a:gd name="T40" fmla="*/ 10 w 84"/>
                <a:gd name="T41" fmla="*/ 40 h 48"/>
                <a:gd name="T42" fmla="*/ 6 w 84"/>
                <a:gd name="T43" fmla="*/ 38 h 48"/>
                <a:gd name="T44" fmla="*/ 3 w 84"/>
                <a:gd name="T45" fmla="*/ 37 h 48"/>
                <a:gd name="T46" fmla="*/ 2 w 84"/>
                <a:gd name="T47" fmla="*/ 35 h 48"/>
                <a:gd name="T48" fmla="*/ 0 w 84"/>
                <a:gd name="T49" fmla="*/ 31 h 48"/>
                <a:gd name="T50" fmla="*/ 0 w 84"/>
                <a:gd name="T51" fmla="*/ 26 h 48"/>
                <a:gd name="T52" fmla="*/ 2 w 84"/>
                <a:gd name="T53" fmla="*/ 21 h 48"/>
                <a:gd name="T54" fmla="*/ 4 w 84"/>
                <a:gd name="T55" fmla="*/ 17 h 48"/>
                <a:gd name="T56" fmla="*/ 7 w 84"/>
                <a:gd name="T57" fmla="*/ 13 h 48"/>
                <a:gd name="T58" fmla="*/ 11 w 84"/>
                <a:gd name="T59" fmla="*/ 10 h 48"/>
                <a:gd name="T60" fmla="*/ 16 w 84"/>
                <a:gd name="T61" fmla="*/ 6 h 48"/>
                <a:gd name="T62" fmla="*/ 20 w 84"/>
                <a:gd name="T63" fmla="*/ 3 h 48"/>
                <a:gd name="T64" fmla="*/ 24 w 84"/>
                <a:gd name="T65" fmla="*/ 0 h 48"/>
                <a:gd name="T66" fmla="*/ 32 w 84"/>
                <a:gd name="T67" fmla="*/ 0 h 48"/>
                <a:gd name="T68" fmla="*/ 41 w 84"/>
                <a:gd name="T69" fmla="*/ 0 h 48"/>
                <a:gd name="T70" fmla="*/ 49 w 84"/>
                <a:gd name="T71" fmla="*/ 0 h 48"/>
                <a:gd name="T72" fmla="*/ 56 w 84"/>
                <a:gd name="T73" fmla="*/ 2 h 48"/>
                <a:gd name="T74" fmla="*/ 65 w 84"/>
                <a:gd name="T75" fmla="*/ 3 h 48"/>
                <a:gd name="T76" fmla="*/ 72 w 84"/>
                <a:gd name="T77" fmla="*/ 6 h 48"/>
                <a:gd name="T78" fmla="*/ 77 w 84"/>
                <a:gd name="T79" fmla="*/ 12 h 48"/>
                <a:gd name="T80" fmla="*/ 83 w 84"/>
                <a:gd name="T81" fmla="*/ 17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4" h="48">
                  <a:moveTo>
                    <a:pt x="83" y="17"/>
                  </a:moveTo>
                  <a:lnTo>
                    <a:pt x="84" y="20"/>
                  </a:lnTo>
                  <a:lnTo>
                    <a:pt x="83" y="23"/>
                  </a:lnTo>
                  <a:lnTo>
                    <a:pt x="83" y="26"/>
                  </a:lnTo>
                  <a:lnTo>
                    <a:pt x="82" y="27"/>
                  </a:lnTo>
                  <a:lnTo>
                    <a:pt x="79" y="28"/>
                  </a:lnTo>
                  <a:lnTo>
                    <a:pt x="76" y="30"/>
                  </a:lnTo>
                  <a:lnTo>
                    <a:pt x="75" y="30"/>
                  </a:lnTo>
                  <a:lnTo>
                    <a:pt x="72" y="31"/>
                  </a:lnTo>
                  <a:lnTo>
                    <a:pt x="66" y="34"/>
                  </a:lnTo>
                  <a:lnTo>
                    <a:pt x="61" y="38"/>
                  </a:lnTo>
                  <a:lnTo>
                    <a:pt x="54" y="41"/>
                  </a:lnTo>
                  <a:lnTo>
                    <a:pt x="48" y="44"/>
                  </a:lnTo>
                  <a:lnTo>
                    <a:pt x="41" y="47"/>
                  </a:lnTo>
                  <a:lnTo>
                    <a:pt x="35" y="48"/>
                  </a:lnTo>
                  <a:lnTo>
                    <a:pt x="28" y="48"/>
                  </a:lnTo>
                  <a:lnTo>
                    <a:pt x="21" y="47"/>
                  </a:lnTo>
                  <a:lnTo>
                    <a:pt x="18" y="44"/>
                  </a:lnTo>
                  <a:lnTo>
                    <a:pt x="16" y="43"/>
                  </a:lnTo>
                  <a:lnTo>
                    <a:pt x="13" y="41"/>
                  </a:lnTo>
                  <a:lnTo>
                    <a:pt x="10" y="40"/>
                  </a:lnTo>
                  <a:lnTo>
                    <a:pt x="6" y="38"/>
                  </a:lnTo>
                  <a:lnTo>
                    <a:pt x="3" y="37"/>
                  </a:lnTo>
                  <a:lnTo>
                    <a:pt x="2" y="35"/>
                  </a:lnTo>
                  <a:lnTo>
                    <a:pt x="0" y="31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4" y="17"/>
                  </a:lnTo>
                  <a:lnTo>
                    <a:pt x="7" y="13"/>
                  </a:lnTo>
                  <a:lnTo>
                    <a:pt x="11" y="10"/>
                  </a:lnTo>
                  <a:lnTo>
                    <a:pt x="16" y="6"/>
                  </a:lnTo>
                  <a:lnTo>
                    <a:pt x="20" y="3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1" y="0"/>
                  </a:lnTo>
                  <a:lnTo>
                    <a:pt x="49" y="0"/>
                  </a:lnTo>
                  <a:lnTo>
                    <a:pt x="56" y="2"/>
                  </a:lnTo>
                  <a:lnTo>
                    <a:pt x="65" y="3"/>
                  </a:lnTo>
                  <a:lnTo>
                    <a:pt x="72" y="6"/>
                  </a:lnTo>
                  <a:lnTo>
                    <a:pt x="77" y="12"/>
                  </a:lnTo>
                  <a:lnTo>
                    <a:pt x="83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1" name="Freeform 139"/>
            <p:cNvSpPr>
              <a:spLocks/>
            </p:cNvSpPr>
            <p:nvPr/>
          </p:nvSpPr>
          <p:spPr bwMode="auto">
            <a:xfrm>
              <a:off x="2616" y="3225"/>
              <a:ext cx="47" cy="93"/>
            </a:xfrm>
            <a:custGeom>
              <a:avLst/>
              <a:gdLst>
                <a:gd name="T0" fmla="*/ 87 w 108"/>
                <a:gd name="T1" fmla="*/ 129 h 219"/>
                <a:gd name="T2" fmla="*/ 92 w 108"/>
                <a:gd name="T3" fmla="*/ 140 h 219"/>
                <a:gd name="T4" fmla="*/ 97 w 108"/>
                <a:gd name="T5" fmla="*/ 150 h 219"/>
                <a:gd name="T6" fmla="*/ 101 w 108"/>
                <a:gd name="T7" fmla="*/ 161 h 219"/>
                <a:gd name="T8" fmla="*/ 106 w 108"/>
                <a:gd name="T9" fmla="*/ 173 h 219"/>
                <a:gd name="T10" fmla="*/ 108 w 108"/>
                <a:gd name="T11" fmla="*/ 184 h 219"/>
                <a:gd name="T12" fmla="*/ 108 w 108"/>
                <a:gd name="T13" fmla="*/ 195 h 219"/>
                <a:gd name="T14" fmla="*/ 108 w 108"/>
                <a:gd name="T15" fmla="*/ 208 h 219"/>
                <a:gd name="T16" fmla="*/ 104 w 108"/>
                <a:gd name="T17" fmla="*/ 219 h 219"/>
                <a:gd name="T18" fmla="*/ 89 w 108"/>
                <a:gd name="T19" fmla="*/ 204 h 219"/>
                <a:gd name="T20" fmla="*/ 75 w 108"/>
                <a:gd name="T21" fmla="*/ 187 h 219"/>
                <a:gd name="T22" fmla="*/ 61 w 108"/>
                <a:gd name="T23" fmla="*/ 170 h 219"/>
                <a:gd name="T24" fmla="*/ 48 w 108"/>
                <a:gd name="T25" fmla="*/ 152 h 219"/>
                <a:gd name="T26" fmla="*/ 35 w 108"/>
                <a:gd name="T27" fmla="*/ 133 h 219"/>
                <a:gd name="T28" fmla="*/ 24 w 108"/>
                <a:gd name="T29" fmla="*/ 115 h 219"/>
                <a:gd name="T30" fmla="*/ 13 w 108"/>
                <a:gd name="T31" fmla="*/ 97 h 219"/>
                <a:gd name="T32" fmla="*/ 2 w 108"/>
                <a:gd name="T33" fmla="*/ 79 h 219"/>
                <a:gd name="T34" fmla="*/ 0 w 108"/>
                <a:gd name="T35" fmla="*/ 72 h 219"/>
                <a:gd name="T36" fmla="*/ 0 w 108"/>
                <a:gd name="T37" fmla="*/ 65 h 219"/>
                <a:gd name="T38" fmla="*/ 3 w 108"/>
                <a:gd name="T39" fmla="*/ 59 h 219"/>
                <a:gd name="T40" fmla="*/ 5 w 108"/>
                <a:gd name="T41" fmla="*/ 52 h 219"/>
                <a:gd name="T42" fmla="*/ 9 w 108"/>
                <a:gd name="T43" fmla="*/ 48 h 219"/>
                <a:gd name="T44" fmla="*/ 12 w 108"/>
                <a:gd name="T45" fmla="*/ 42 h 219"/>
                <a:gd name="T46" fmla="*/ 14 w 108"/>
                <a:gd name="T47" fmla="*/ 37 h 219"/>
                <a:gd name="T48" fmla="*/ 17 w 108"/>
                <a:gd name="T49" fmla="*/ 31 h 219"/>
                <a:gd name="T50" fmla="*/ 42 w 108"/>
                <a:gd name="T51" fmla="*/ 0 h 219"/>
                <a:gd name="T52" fmla="*/ 48 w 108"/>
                <a:gd name="T53" fmla="*/ 16 h 219"/>
                <a:gd name="T54" fmla="*/ 55 w 108"/>
                <a:gd name="T55" fmla="*/ 31 h 219"/>
                <a:gd name="T56" fmla="*/ 62 w 108"/>
                <a:gd name="T57" fmla="*/ 48 h 219"/>
                <a:gd name="T58" fmla="*/ 68 w 108"/>
                <a:gd name="T59" fmla="*/ 63 h 219"/>
                <a:gd name="T60" fmla="*/ 75 w 108"/>
                <a:gd name="T61" fmla="*/ 79 h 219"/>
                <a:gd name="T62" fmla="*/ 80 w 108"/>
                <a:gd name="T63" fmla="*/ 96 h 219"/>
                <a:gd name="T64" fmla="*/ 85 w 108"/>
                <a:gd name="T65" fmla="*/ 112 h 219"/>
                <a:gd name="T66" fmla="*/ 87 w 108"/>
                <a:gd name="T67" fmla="*/ 12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8" h="219">
                  <a:moveTo>
                    <a:pt x="87" y="129"/>
                  </a:moveTo>
                  <a:lnTo>
                    <a:pt x="92" y="140"/>
                  </a:lnTo>
                  <a:lnTo>
                    <a:pt x="97" y="150"/>
                  </a:lnTo>
                  <a:lnTo>
                    <a:pt x="101" y="161"/>
                  </a:lnTo>
                  <a:lnTo>
                    <a:pt x="106" y="173"/>
                  </a:lnTo>
                  <a:lnTo>
                    <a:pt x="108" y="184"/>
                  </a:lnTo>
                  <a:lnTo>
                    <a:pt x="108" y="195"/>
                  </a:lnTo>
                  <a:lnTo>
                    <a:pt x="108" y="208"/>
                  </a:lnTo>
                  <a:lnTo>
                    <a:pt x="104" y="219"/>
                  </a:lnTo>
                  <a:lnTo>
                    <a:pt x="89" y="204"/>
                  </a:lnTo>
                  <a:lnTo>
                    <a:pt x="75" y="187"/>
                  </a:lnTo>
                  <a:lnTo>
                    <a:pt x="61" y="170"/>
                  </a:lnTo>
                  <a:lnTo>
                    <a:pt x="48" y="152"/>
                  </a:lnTo>
                  <a:lnTo>
                    <a:pt x="35" y="133"/>
                  </a:lnTo>
                  <a:lnTo>
                    <a:pt x="24" y="115"/>
                  </a:lnTo>
                  <a:lnTo>
                    <a:pt x="13" y="97"/>
                  </a:lnTo>
                  <a:lnTo>
                    <a:pt x="2" y="79"/>
                  </a:lnTo>
                  <a:lnTo>
                    <a:pt x="0" y="72"/>
                  </a:lnTo>
                  <a:lnTo>
                    <a:pt x="0" y="65"/>
                  </a:lnTo>
                  <a:lnTo>
                    <a:pt x="3" y="59"/>
                  </a:lnTo>
                  <a:lnTo>
                    <a:pt x="5" y="52"/>
                  </a:lnTo>
                  <a:lnTo>
                    <a:pt x="9" y="48"/>
                  </a:lnTo>
                  <a:lnTo>
                    <a:pt x="12" y="42"/>
                  </a:lnTo>
                  <a:lnTo>
                    <a:pt x="14" y="37"/>
                  </a:lnTo>
                  <a:lnTo>
                    <a:pt x="17" y="31"/>
                  </a:lnTo>
                  <a:lnTo>
                    <a:pt x="42" y="0"/>
                  </a:lnTo>
                  <a:lnTo>
                    <a:pt x="48" y="16"/>
                  </a:lnTo>
                  <a:lnTo>
                    <a:pt x="55" y="31"/>
                  </a:lnTo>
                  <a:lnTo>
                    <a:pt x="62" y="48"/>
                  </a:lnTo>
                  <a:lnTo>
                    <a:pt x="68" y="63"/>
                  </a:lnTo>
                  <a:lnTo>
                    <a:pt x="75" y="79"/>
                  </a:lnTo>
                  <a:lnTo>
                    <a:pt x="80" y="96"/>
                  </a:lnTo>
                  <a:lnTo>
                    <a:pt x="85" y="112"/>
                  </a:lnTo>
                  <a:lnTo>
                    <a:pt x="87" y="12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2" name="Freeform 140"/>
            <p:cNvSpPr>
              <a:spLocks/>
            </p:cNvSpPr>
            <p:nvPr/>
          </p:nvSpPr>
          <p:spPr bwMode="auto">
            <a:xfrm>
              <a:off x="2748" y="3225"/>
              <a:ext cx="43" cy="61"/>
            </a:xfrm>
            <a:custGeom>
              <a:avLst/>
              <a:gdLst>
                <a:gd name="T0" fmla="*/ 98 w 98"/>
                <a:gd name="T1" fmla="*/ 4 h 143"/>
                <a:gd name="T2" fmla="*/ 88 w 98"/>
                <a:gd name="T3" fmla="*/ 21 h 143"/>
                <a:gd name="T4" fmla="*/ 80 w 98"/>
                <a:gd name="T5" fmla="*/ 38 h 143"/>
                <a:gd name="T6" fmla="*/ 73 w 98"/>
                <a:gd name="T7" fmla="*/ 56 h 143"/>
                <a:gd name="T8" fmla="*/ 66 w 98"/>
                <a:gd name="T9" fmla="*/ 74 h 143"/>
                <a:gd name="T10" fmla="*/ 57 w 98"/>
                <a:gd name="T11" fmla="*/ 91 h 143"/>
                <a:gd name="T12" fmla="*/ 49 w 98"/>
                <a:gd name="T13" fmla="*/ 110 h 143"/>
                <a:gd name="T14" fmla="*/ 40 w 98"/>
                <a:gd name="T15" fmla="*/ 126 h 143"/>
                <a:gd name="T16" fmla="*/ 29 w 98"/>
                <a:gd name="T17" fmla="*/ 143 h 143"/>
                <a:gd name="T18" fmla="*/ 25 w 98"/>
                <a:gd name="T19" fmla="*/ 139 h 143"/>
                <a:gd name="T20" fmla="*/ 23 w 98"/>
                <a:gd name="T21" fmla="*/ 135 h 143"/>
                <a:gd name="T22" fmla="*/ 23 w 98"/>
                <a:gd name="T23" fmla="*/ 129 h 143"/>
                <a:gd name="T24" fmla="*/ 23 w 98"/>
                <a:gd name="T25" fmla="*/ 124 h 143"/>
                <a:gd name="T26" fmla="*/ 25 w 98"/>
                <a:gd name="T27" fmla="*/ 118 h 143"/>
                <a:gd name="T28" fmla="*/ 25 w 98"/>
                <a:gd name="T29" fmla="*/ 112 h 143"/>
                <a:gd name="T30" fmla="*/ 25 w 98"/>
                <a:gd name="T31" fmla="*/ 107 h 143"/>
                <a:gd name="T32" fmla="*/ 23 w 98"/>
                <a:gd name="T33" fmla="*/ 103 h 143"/>
                <a:gd name="T34" fmla="*/ 19 w 98"/>
                <a:gd name="T35" fmla="*/ 93 h 143"/>
                <a:gd name="T36" fmla="*/ 15 w 98"/>
                <a:gd name="T37" fmla="*/ 84 h 143"/>
                <a:gd name="T38" fmla="*/ 11 w 98"/>
                <a:gd name="T39" fmla="*/ 76 h 143"/>
                <a:gd name="T40" fmla="*/ 8 w 98"/>
                <a:gd name="T41" fmla="*/ 67 h 143"/>
                <a:gd name="T42" fmla="*/ 5 w 98"/>
                <a:gd name="T43" fmla="*/ 58 h 143"/>
                <a:gd name="T44" fmla="*/ 2 w 98"/>
                <a:gd name="T45" fmla="*/ 49 h 143"/>
                <a:gd name="T46" fmla="*/ 1 w 98"/>
                <a:gd name="T47" fmla="*/ 39 h 143"/>
                <a:gd name="T48" fmla="*/ 0 w 98"/>
                <a:gd name="T49" fmla="*/ 30 h 143"/>
                <a:gd name="T50" fmla="*/ 11 w 98"/>
                <a:gd name="T51" fmla="*/ 25 h 143"/>
                <a:gd name="T52" fmla="*/ 22 w 98"/>
                <a:gd name="T53" fmla="*/ 24 h 143"/>
                <a:gd name="T54" fmla="*/ 35 w 98"/>
                <a:gd name="T55" fmla="*/ 23 h 143"/>
                <a:gd name="T56" fmla="*/ 47 w 98"/>
                <a:gd name="T57" fmla="*/ 23 h 143"/>
                <a:gd name="T58" fmla="*/ 60 w 98"/>
                <a:gd name="T59" fmla="*/ 20 h 143"/>
                <a:gd name="T60" fmla="*/ 70 w 98"/>
                <a:gd name="T61" fmla="*/ 17 h 143"/>
                <a:gd name="T62" fmla="*/ 75 w 98"/>
                <a:gd name="T63" fmla="*/ 14 h 143"/>
                <a:gd name="T64" fmla="*/ 80 w 98"/>
                <a:gd name="T65" fmla="*/ 10 h 143"/>
                <a:gd name="T66" fmla="*/ 84 w 98"/>
                <a:gd name="T67" fmla="*/ 6 h 143"/>
                <a:gd name="T68" fmla="*/ 87 w 98"/>
                <a:gd name="T69" fmla="*/ 0 h 143"/>
                <a:gd name="T70" fmla="*/ 88 w 98"/>
                <a:gd name="T71" fmla="*/ 0 h 143"/>
                <a:gd name="T72" fmla="*/ 89 w 98"/>
                <a:gd name="T73" fmla="*/ 0 h 143"/>
                <a:gd name="T74" fmla="*/ 91 w 98"/>
                <a:gd name="T75" fmla="*/ 0 h 143"/>
                <a:gd name="T76" fmla="*/ 92 w 98"/>
                <a:gd name="T77" fmla="*/ 0 h 143"/>
                <a:gd name="T78" fmla="*/ 94 w 98"/>
                <a:gd name="T79" fmla="*/ 2 h 143"/>
                <a:gd name="T80" fmla="*/ 95 w 98"/>
                <a:gd name="T81" fmla="*/ 3 h 143"/>
                <a:gd name="T82" fmla="*/ 96 w 98"/>
                <a:gd name="T83" fmla="*/ 3 h 143"/>
                <a:gd name="T84" fmla="*/ 98 w 98"/>
                <a:gd name="T85" fmla="*/ 4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8" h="143">
                  <a:moveTo>
                    <a:pt x="98" y="4"/>
                  </a:moveTo>
                  <a:lnTo>
                    <a:pt x="88" y="21"/>
                  </a:lnTo>
                  <a:lnTo>
                    <a:pt x="80" y="38"/>
                  </a:lnTo>
                  <a:lnTo>
                    <a:pt x="73" y="56"/>
                  </a:lnTo>
                  <a:lnTo>
                    <a:pt x="66" y="74"/>
                  </a:lnTo>
                  <a:lnTo>
                    <a:pt x="57" y="91"/>
                  </a:lnTo>
                  <a:lnTo>
                    <a:pt x="49" y="110"/>
                  </a:lnTo>
                  <a:lnTo>
                    <a:pt x="40" y="126"/>
                  </a:lnTo>
                  <a:lnTo>
                    <a:pt x="29" y="143"/>
                  </a:lnTo>
                  <a:lnTo>
                    <a:pt x="25" y="139"/>
                  </a:lnTo>
                  <a:lnTo>
                    <a:pt x="23" y="135"/>
                  </a:lnTo>
                  <a:lnTo>
                    <a:pt x="23" y="129"/>
                  </a:lnTo>
                  <a:lnTo>
                    <a:pt x="23" y="124"/>
                  </a:lnTo>
                  <a:lnTo>
                    <a:pt x="25" y="118"/>
                  </a:lnTo>
                  <a:lnTo>
                    <a:pt x="25" y="112"/>
                  </a:lnTo>
                  <a:lnTo>
                    <a:pt x="25" y="107"/>
                  </a:lnTo>
                  <a:lnTo>
                    <a:pt x="23" y="103"/>
                  </a:lnTo>
                  <a:lnTo>
                    <a:pt x="19" y="93"/>
                  </a:lnTo>
                  <a:lnTo>
                    <a:pt x="15" y="84"/>
                  </a:lnTo>
                  <a:lnTo>
                    <a:pt x="11" y="76"/>
                  </a:lnTo>
                  <a:lnTo>
                    <a:pt x="8" y="67"/>
                  </a:lnTo>
                  <a:lnTo>
                    <a:pt x="5" y="58"/>
                  </a:lnTo>
                  <a:lnTo>
                    <a:pt x="2" y="49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11" y="25"/>
                  </a:lnTo>
                  <a:lnTo>
                    <a:pt x="22" y="24"/>
                  </a:lnTo>
                  <a:lnTo>
                    <a:pt x="35" y="23"/>
                  </a:lnTo>
                  <a:lnTo>
                    <a:pt x="47" y="23"/>
                  </a:lnTo>
                  <a:lnTo>
                    <a:pt x="60" y="20"/>
                  </a:lnTo>
                  <a:lnTo>
                    <a:pt x="70" y="17"/>
                  </a:lnTo>
                  <a:lnTo>
                    <a:pt x="75" y="14"/>
                  </a:lnTo>
                  <a:lnTo>
                    <a:pt x="80" y="10"/>
                  </a:lnTo>
                  <a:lnTo>
                    <a:pt x="84" y="6"/>
                  </a:lnTo>
                  <a:lnTo>
                    <a:pt x="87" y="0"/>
                  </a:lnTo>
                  <a:lnTo>
                    <a:pt x="88" y="0"/>
                  </a:lnTo>
                  <a:lnTo>
                    <a:pt x="89" y="0"/>
                  </a:lnTo>
                  <a:lnTo>
                    <a:pt x="91" y="0"/>
                  </a:lnTo>
                  <a:lnTo>
                    <a:pt x="92" y="0"/>
                  </a:lnTo>
                  <a:lnTo>
                    <a:pt x="94" y="2"/>
                  </a:lnTo>
                  <a:lnTo>
                    <a:pt x="95" y="3"/>
                  </a:lnTo>
                  <a:lnTo>
                    <a:pt x="96" y="3"/>
                  </a:lnTo>
                  <a:lnTo>
                    <a:pt x="98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3" name="Freeform 141"/>
            <p:cNvSpPr>
              <a:spLocks/>
            </p:cNvSpPr>
            <p:nvPr/>
          </p:nvSpPr>
          <p:spPr bwMode="auto">
            <a:xfrm>
              <a:off x="2765" y="3233"/>
              <a:ext cx="43" cy="62"/>
            </a:xfrm>
            <a:custGeom>
              <a:avLst/>
              <a:gdLst>
                <a:gd name="T0" fmla="*/ 96 w 96"/>
                <a:gd name="T1" fmla="*/ 13 h 149"/>
                <a:gd name="T2" fmla="*/ 0 w 96"/>
                <a:gd name="T3" fmla="*/ 149 h 149"/>
                <a:gd name="T4" fmla="*/ 0 w 96"/>
                <a:gd name="T5" fmla="*/ 146 h 149"/>
                <a:gd name="T6" fmla="*/ 0 w 96"/>
                <a:gd name="T7" fmla="*/ 142 h 149"/>
                <a:gd name="T8" fmla="*/ 0 w 96"/>
                <a:gd name="T9" fmla="*/ 137 h 149"/>
                <a:gd name="T10" fmla="*/ 2 w 96"/>
                <a:gd name="T11" fmla="*/ 135 h 149"/>
                <a:gd name="T12" fmla="*/ 5 w 96"/>
                <a:gd name="T13" fmla="*/ 130 h 149"/>
                <a:gd name="T14" fmla="*/ 7 w 96"/>
                <a:gd name="T15" fmla="*/ 128 h 149"/>
                <a:gd name="T16" fmla="*/ 10 w 96"/>
                <a:gd name="T17" fmla="*/ 125 h 149"/>
                <a:gd name="T18" fmla="*/ 14 w 96"/>
                <a:gd name="T19" fmla="*/ 123 h 149"/>
                <a:gd name="T20" fmla="*/ 23 w 96"/>
                <a:gd name="T21" fmla="*/ 108 h 149"/>
                <a:gd name="T22" fmla="*/ 30 w 96"/>
                <a:gd name="T23" fmla="*/ 91 h 149"/>
                <a:gd name="T24" fmla="*/ 37 w 96"/>
                <a:gd name="T25" fmla="*/ 76 h 149"/>
                <a:gd name="T26" fmla="*/ 44 w 96"/>
                <a:gd name="T27" fmla="*/ 60 h 149"/>
                <a:gd name="T28" fmla="*/ 51 w 96"/>
                <a:gd name="T29" fmla="*/ 43 h 149"/>
                <a:gd name="T30" fmla="*/ 58 w 96"/>
                <a:gd name="T31" fmla="*/ 29 h 149"/>
                <a:gd name="T32" fmla="*/ 68 w 96"/>
                <a:gd name="T33" fmla="*/ 14 h 149"/>
                <a:gd name="T34" fmla="*/ 76 w 96"/>
                <a:gd name="T35" fmla="*/ 0 h 149"/>
                <a:gd name="T36" fmla="*/ 79 w 96"/>
                <a:gd name="T37" fmla="*/ 1 h 149"/>
                <a:gd name="T38" fmla="*/ 82 w 96"/>
                <a:gd name="T39" fmla="*/ 3 h 149"/>
                <a:gd name="T40" fmla="*/ 83 w 96"/>
                <a:gd name="T41" fmla="*/ 4 h 149"/>
                <a:gd name="T42" fmla="*/ 86 w 96"/>
                <a:gd name="T43" fmla="*/ 6 h 149"/>
                <a:gd name="T44" fmla="*/ 89 w 96"/>
                <a:gd name="T45" fmla="*/ 7 h 149"/>
                <a:gd name="T46" fmla="*/ 90 w 96"/>
                <a:gd name="T47" fmla="*/ 8 h 149"/>
                <a:gd name="T48" fmla="*/ 93 w 96"/>
                <a:gd name="T49" fmla="*/ 11 h 149"/>
                <a:gd name="T50" fmla="*/ 96 w 96"/>
                <a:gd name="T51" fmla="*/ 13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6" h="149">
                  <a:moveTo>
                    <a:pt x="96" y="13"/>
                  </a:moveTo>
                  <a:lnTo>
                    <a:pt x="0" y="149"/>
                  </a:lnTo>
                  <a:lnTo>
                    <a:pt x="0" y="146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2" y="135"/>
                  </a:lnTo>
                  <a:lnTo>
                    <a:pt x="5" y="130"/>
                  </a:lnTo>
                  <a:lnTo>
                    <a:pt x="7" y="128"/>
                  </a:lnTo>
                  <a:lnTo>
                    <a:pt x="10" y="125"/>
                  </a:lnTo>
                  <a:lnTo>
                    <a:pt x="14" y="123"/>
                  </a:lnTo>
                  <a:lnTo>
                    <a:pt x="23" y="108"/>
                  </a:lnTo>
                  <a:lnTo>
                    <a:pt x="30" y="91"/>
                  </a:lnTo>
                  <a:lnTo>
                    <a:pt x="37" y="76"/>
                  </a:lnTo>
                  <a:lnTo>
                    <a:pt x="44" y="60"/>
                  </a:lnTo>
                  <a:lnTo>
                    <a:pt x="51" y="43"/>
                  </a:lnTo>
                  <a:lnTo>
                    <a:pt x="58" y="29"/>
                  </a:lnTo>
                  <a:lnTo>
                    <a:pt x="68" y="14"/>
                  </a:lnTo>
                  <a:lnTo>
                    <a:pt x="76" y="0"/>
                  </a:lnTo>
                  <a:lnTo>
                    <a:pt x="79" y="1"/>
                  </a:lnTo>
                  <a:lnTo>
                    <a:pt x="82" y="3"/>
                  </a:lnTo>
                  <a:lnTo>
                    <a:pt x="83" y="4"/>
                  </a:lnTo>
                  <a:lnTo>
                    <a:pt x="86" y="6"/>
                  </a:lnTo>
                  <a:lnTo>
                    <a:pt x="89" y="7"/>
                  </a:lnTo>
                  <a:lnTo>
                    <a:pt x="90" y="8"/>
                  </a:lnTo>
                  <a:lnTo>
                    <a:pt x="93" y="11"/>
                  </a:lnTo>
                  <a:lnTo>
                    <a:pt x="96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4" name="Freeform 142"/>
            <p:cNvSpPr>
              <a:spLocks/>
            </p:cNvSpPr>
            <p:nvPr/>
          </p:nvSpPr>
          <p:spPr bwMode="auto">
            <a:xfrm>
              <a:off x="2762" y="3238"/>
              <a:ext cx="59" cy="83"/>
            </a:xfrm>
            <a:custGeom>
              <a:avLst/>
              <a:gdLst>
                <a:gd name="T0" fmla="*/ 8 w 135"/>
                <a:gd name="T1" fmla="*/ 136 h 196"/>
                <a:gd name="T2" fmla="*/ 104 w 135"/>
                <a:gd name="T3" fmla="*/ 0 h 196"/>
                <a:gd name="T4" fmla="*/ 107 w 135"/>
                <a:gd name="T5" fmla="*/ 1 h 196"/>
                <a:gd name="T6" fmla="*/ 109 w 135"/>
                <a:gd name="T7" fmla="*/ 2 h 196"/>
                <a:gd name="T8" fmla="*/ 112 w 135"/>
                <a:gd name="T9" fmla="*/ 5 h 196"/>
                <a:gd name="T10" fmla="*/ 114 w 135"/>
                <a:gd name="T11" fmla="*/ 7 h 196"/>
                <a:gd name="T12" fmla="*/ 116 w 135"/>
                <a:gd name="T13" fmla="*/ 8 h 196"/>
                <a:gd name="T14" fmla="*/ 119 w 135"/>
                <a:gd name="T15" fmla="*/ 9 h 196"/>
                <a:gd name="T16" fmla="*/ 122 w 135"/>
                <a:gd name="T17" fmla="*/ 11 h 196"/>
                <a:gd name="T18" fmla="*/ 125 w 135"/>
                <a:gd name="T19" fmla="*/ 12 h 196"/>
                <a:gd name="T20" fmla="*/ 126 w 135"/>
                <a:gd name="T21" fmla="*/ 12 h 196"/>
                <a:gd name="T22" fmla="*/ 128 w 135"/>
                <a:gd name="T23" fmla="*/ 12 h 196"/>
                <a:gd name="T24" fmla="*/ 129 w 135"/>
                <a:gd name="T25" fmla="*/ 12 h 196"/>
                <a:gd name="T26" fmla="*/ 130 w 135"/>
                <a:gd name="T27" fmla="*/ 12 h 196"/>
                <a:gd name="T28" fmla="*/ 132 w 135"/>
                <a:gd name="T29" fmla="*/ 12 h 196"/>
                <a:gd name="T30" fmla="*/ 132 w 135"/>
                <a:gd name="T31" fmla="*/ 12 h 196"/>
                <a:gd name="T32" fmla="*/ 133 w 135"/>
                <a:gd name="T33" fmla="*/ 12 h 196"/>
                <a:gd name="T34" fmla="*/ 135 w 135"/>
                <a:gd name="T35" fmla="*/ 12 h 196"/>
                <a:gd name="T36" fmla="*/ 6 w 135"/>
                <a:gd name="T37" fmla="*/ 196 h 196"/>
                <a:gd name="T38" fmla="*/ 4 w 135"/>
                <a:gd name="T39" fmla="*/ 193 h 196"/>
                <a:gd name="T40" fmla="*/ 4 w 135"/>
                <a:gd name="T41" fmla="*/ 189 h 196"/>
                <a:gd name="T42" fmla="*/ 4 w 135"/>
                <a:gd name="T43" fmla="*/ 186 h 196"/>
                <a:gd name="T44" fmla="*/ 3 w 135"/>
                <a:gd name="T45" fmla="*/ 183 h 196"/>
                <a:gd name="T46" fmla="*/ 3 w 135"/>
                <a:gd name="T47" fmla="*/ 179 h 196"/>
                <a:gd name="T48" fmla="*/ 1 w 135"/>
                <a:gd name="T49" fmla="*/ 176 h 196"/>
                <a:gd name="T50" fmla="*/ 0 w 135"/>
                <a:gd name="T51" fmla="*/ 174 h 196"/>
                <a:gd name="T52" fmla="*/ 0 w 135"/>
                <a:gd name="T53" fmla="*/ 169 h 196"/>
                <a:gd name="T54" fmla="*/ 3 w 135"/>
                <a:gd name="T55" fmla="*/ 167 h 196"/>
                <a:gd name="T56" fmla="*/ 6 w 135"/>
                <a:gd name="T57" fmla="*/ 162 h 196"/>
                <a:gd name="T58" fmla="*/ 7 w 135"/>
                <a:gd name="T59" fmla="*/ 158 h 196"/>
                <a:gd name="T60" fmla="*/ 7 w 135"/>
                <a:gd name="T61" fmla="*/ 154 h 196"/>
                <a:gd name="T62" fmla="*/ 8 w 135"/>
                <a:gd name="T63" fmla="*/ 150 h 196"/>
                <a:gd name="T64" fmla="*/ 8 w 135"/>
                <a:gd name="T65" fmla="*/ 146 h 196"/>
                <a:gd name="T66" fmla="*/ 8 w 135"/>
                <a:gd name="T67" fmla="*/ 141 h 196"/>
                <a:gd name="T68" fmla="*/ 8 w 135"/>
                <a:gd name="T69" fmla="*/ 13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5" h="196">
                  <a:moveTo>
                    <a:pt x="8" y="136"/>
                  </a:moveTo>
                  <a:lnTo>
                    <a:pt x="104" y="0"/>
                  </a:lnTo>
                  <a:lnTo>
                    <a:pt x="107" y="1"/>
                  </a:lnTo>
                  <a:lnTo>
                    <a:pt x="109" y="2"/>
                  </a:lnTo>
                  <a:lnTo>
                    <a:pt x="112" y="5"/>
                  </a:lnTo>
                  <a:lnTo>
                    <a:pt x="114" y="7"/>
                  </a:lnTo>
                  <a:lnTo>
                    <a:pt x="116" y="8"/>
                  </a:lnTo>
                  <a:lnTo>
                    <a:pt x="119" y="9"/>
                  </a:lnTo>
                  <a:lnTo>
                    <a:pt x="122" y="11"/>
                  </a:lnTo>
                  <a:lnTo>
                    <a:pt x="125" y="12"/>
                  </a:lnTo>
                  <a:lnTo>
                    <a:pt x="126" y="12"/>
                  </a:lnTo>
                  <a:lnTo>
                    <a:pt x="128" y="12"/>
                  </a:lnTo>
                  <a:lnTo>
                    <a:pt x="129" y="12"/>
                  </a:lnTo>
                  <a:lnTo>
                    <a:pt x="130" y="12"/>
                  </a:lnTo>
                  <a:lnTo>
                    <a:pt x="132" y="12"/>
                  </a:lnTo>
                  <a:lnTo>
                    <a:pt x="132" y="12"/>
                  </a:lnTo>
                  <a:lnTo>
                    <a:pt x="133" y="12"/>
                  </a:lnTo>
                  <a:lnTo>
                    <a:pt x="135" y="12"/>
                  </a:lnTo>
                  <a:lnTo>
                    <a:pt x="6" y="196"/>
                  </a:lnTo>
                  <a:lnTo>
                    <a:pt x="4" y="193"/>
                  </a:lnTo>
                  <a:lnTo>
                    <a:pt x="4" y="189"/>
                  </a:lnTo>
                  <a:lnTo>
                    <a:pt x="4" y="186"/>
                  </a:lnTo>
                  <a:lnTo>
                    <a:pt x="3" y="183"/>
                  </a:lnTo>
                  <a:lnTo>
                    <a:pt x="3" y="179"/>
                  </a:lnTo>
                  <a:lnTo>
                    <a:pt x="1" y="176"/>
                  </a:lnTo>
                  <a:lnTo>
                    <a:pt x="0" y="174"/>
                  </a:lnTo>
                  <a:lnTo>
                    <a:pt x="0" y="169"/>
                  </a:lnTo>
                  <a:lnTo>
                    <a:pt x="3" y="167"/>
                  </a:lnTo>
                  <a:lnTo>
                    <a:pt x="6" y="162"/>
                  </a:lnTo>
                  <a:lnTo>
                    <a:pt x="7" y="158"/>
                  </a:lnTo>
                  <a:lnTo>
                    <a:pt x="7" y="154"/>
                  </a:lnTo>
                  <a:lnTo>
                    <a:pt x="8" y="150"/>
                  </a:lnTo>
                  <a:lnTo>
                    <a:pt x="8" y="146"/>
                  </a:lnTo>
                  <a:lnTo>
                    <a:pt x="8" y="141"/>
                  </a:lnTo>
                  <a:lnTo>
                    <a:pt x="8" y="1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5" name="Freeform 143"/>
            <p:cNvSpPr>
              <a:spLocks/>
            </p:cNvSpPr>
            <p:nvPr/>
          </p:nvSpPr>
          <p:spPr bwMode="auto">
            <a:xfrm>
              <a:off x="2765" y="3243"/>
              <a:ext cx="61" cy="96"/>
            </a:xfrm>
            <a:custGeom>
              <a:avLst/>
              <a:gdLst>
                <a:gd name="T0" fmla="*/ 0 w 140"/>
                <a:gd name="T1" fmla="*/ 184 h 226"/>
                <a:gd name="T2" fmla="*/ 129 w 140"/>
                <a:gd name="T3" fmla="*/ 0 h 226"/>
                <a:gd name="T4" fmla="*/ 130 w 140"/>
                <a:gd name="T5" fmla="*/ 3 h 226"/>
                <a:gd name="T6" fmla="*/ 131 w 140"/>
                <a:gd name="T7" fmla="*/ 6 h 226"/>
                <a:gd name="T8" fmla="*/ 131 w 140"/>
                <a:gd name="T9" fmla="*/ 9 h 226"/>
                <a:gd name="T10" fmla="*/ 131 w 140"/>
                <a:gd name="T11" fmla="*/ 13 h 226"/>
                <a:gd name="T12" fmla="*/ 131 w 140"/>
                <a:gd name="T13" fmla="*/ 16 h 226"/>
                <a:gd name="T14" fmla="*/ 131 w 140"/>
                <a:gd name="T15" fmla="*/ 20 h 226"/>
                <a:gd name="T16" fmla="*/ 133 w 140"/>
                <a:gd name="T17" fmla="*/ 23 h 226"/>
                <a:gd name="T18" fmla="*/ 134 w 140"/>
                <a:gd name="T19" fmla="*/ 25 h 226"/>
                <a:gd name="T20" fmla="*/ 134 w 140"/>
                <a:gd name="T21" fmla="*/ 28 h 226"/>
                <a:gd name="T22" fmla="*/ 136 w 140"/>
                <a:gd name="T23" fmla="*/ 30 h 226"/>
                <a:gd name="T24" fmla="*/ 136 w 140"/>
                <a:gd name="T25" fmla="*/ 31 h 226"/>
                <a:gd name="T26" fmla="*/ 137 w 140"/>
                <a:gd name="T27" fmla="*/ 32 h 226"/>
                <a:gd name="T28" fmla="*/ 137 w 140"/>
                <a:gd name="T29" fmla="*/ 35 h 226"/>
                <a:gd name="T30" fmla="*/ 138 w 140"/>
                <a:gd name="T31" fmla="*/ 37 h 226"/>
                <a:gd name="T32" fmla="*/ 138 w 140"/>
                <a:gd name="T33" fmla="*/ 38 h 226"/>
                <a:gd name="T34" fmla="*/ 140 w 140"/>
                <a:gd name="T35" fmla="*/ 41 h 226"/>
                <a:gd name="T36" fmla="*/ 9 w 140"/>
                <a:gd name="T37" fmla="*/ 226 h 226"/>
                <a:gd name="T38" fmla="*/ 9 w 140"/>
                <a:gd name="T39" fmla="*/ 223 h 226"/>
                <a:gd name="T40" fmla="*/ 9 w 140"/>
                <a:gd name="T41" fmla="*/ 221 h 226"/>
                <a:gd name="T42" fmla="*/ 9 w 140"/>
                <a:gd name="T43" fmla="*/ 219 h 226"/>
                <a:gd name="T44" fmla="*/ 9 w 140"/>
                <a:gd name="T45" fmla="*/ 216 h 226"/>
                <a:gd name="T46" fmla="*/ 9 w 140"/>
                <a:gd name="T47" fmla="*/ 213 h 226"/>
                <a:gd name="T48" fmla="*/ 9 w 140"/>
                <a:gd name="T49" fmla="*/ 212 h 226"/>
                <a:gd name="T50" fmla="*/ 8 w 140"/>
                <a:gd name="T51" fmla="*/ 209 h 226"/>
                <a:gd name="T52" fmla="*/ 8 w 140"/>
                <a:gd name="T53" fmla="*/ 206 h 226"/>
                <a:gd name="T54" fmla="*/ 7 w 140"/>
                <a:gd name="T55" fmla="*/ 204 h 226"/>
                <a:gd name="T56" fmla="*/ 5 w 140"/>
                <a:gd name="T57" fmla="*/ 202 h 226"/>
                <a:gd name="T58" fmla="*/ 4 w 140"/>
                <a:gd name="T59" fmla="*/ 199 h 226"/>
                <a:gd name="T60" fmla="*/ 2 w 140"/>
                <a:gd name="T61" fmla="*/ 197 h 226"/>
                <a:gd name="T62" fmla="*/ 2 w 140"/>
                <a:gd name="T63" fmla="*/ 194 h 226"/>
                <a:gd name="T64" fmla="*/ 1 w 140"/>
                <a:gd name="T65" fmla="*/ 190 h 226"/>
                <a:gd name="T66" fmla="*/ 0 w 140"/>
                <a:gd name="T67" fmla="*/ 187 h 226"/>
                <a:gd name="T68" fmla="*/ 0 w 140"/>
                <a:gd name="T69" fmla="*/ 184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0" h="226">
                  <a:moveTo>
                    <a:pt x="0" y="184"/>
                  </a:moveTo>
                  <a:lnTo>
                    <a:pt x="129" y="0"/>
                  </a:lnTo>
                  <a:lnTo>
                    <a:pt x="130" y="3"/>
                  </a:lnTo>
                  <a:lnTo>
                    <a:pt x="131" y="6"/>
                  </a:lnTo>
                  <a:lnTo>
                    <a:pt x="131" y="9"/>
                  </a:lnTo>
                  <a:lnTo>
                    <a:pt x="131" y="13"/>
                  </a:lnTo>
                  <a:lnTo>
                    <a:pt x="131" y="16"/>
                  </a:lnTo>
                  <a:lnTo>
                    <a:pt x="131" y="20"/>
                  </a:lnTo>
                  <a:lnTo>
                    <a:pt x="133" y="23"/>
                  </a:lnTo>
                  <a:lnTo>
                    <a:pt x="134" y="25"/>
                  </a:lnTo>
                  <a:lnTo>
                    <a:pt x="134" y="28"/>
                  </a:lnTo>
                  <a:lnTo>
                    <a:pt x="136" y="30"/>
                  </a:lnTo>
                  <a:lnTo>
                    <a:pt x="136" y="31"/>
                  </a:lnTo>
                  <a:lnTo>
                    <a:pt x="137" y="32"/>
                  </a:lnTo>
                  <a:lnTo>
                    <a:pt x="137" y="35"/>
                  </a:lnTo>
                  <a:lnTo>
                    <a:pt x="138" y="37"/>
                  </a:lnTo>
                  <a:lnTo>
                    <a:pt x="138" y="38"/>
                  </a:lnTo>
                  <a:lnTo>
                    <a:pt x="140" y="41"/>
                  </a:lnTo>
                  <a:lnTo>
                    <a:pt x="9" y="226"/>
                  </a:lnTo>
                  <a:lnTo>
                    <a:pt x="9" y="223"/>
                  </a:lnTo>
                  <a:lnTo>
                    <a:pt x="9" y="221"/>
                  </a:lnTo>
                  <a:lnTo>
                    <a:pt x="9" y="219"/>
                  </a:lnTo>
                  <a:lnTo>
                    <a:pt x="9" y="216"/>
                  </a:lnTo>
                  <a:lnTo>
                    <a:pt x="9" y="213"/>
                  </a:lnTo>
                  <a:lnTo>
                    <a:pt x="9" y="212"/>
                  </a:lnTo>
                  <a:lnTo>
                    <a:pt x="8" y="209"/>
                  </a:lnTo>
                  <a:lnTo>
                    <a:pt x="8" y="206"/>
                  </a:lnTo>
                  <a:lnTo>
                    <a:pt x="7" y="204"/>
                  </a:lnTo>
                  <a:lnTo>
                    <a:pt x="5" y="202"/>
                  </a:lnTo>
                  <a:lnTo>
                    <a:pt x="4" y="199"/>
                  </a:lnTo>
                  <a:lnTo>
                    <a:pt x="2" y="197"/>
                  </a:lnTo>
                  <a:lnTo>
                    <a:pt x="2" y="194"/>
                  </a:lnTo>
                  <a:lnTo>
                    <a:pt x="1" y="190"/>
                  </a:lnTo>
                  <a:lnTo>
                    <a:pt x="0" y="187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6" name="Freeform 144"/>
            <p:cNvSpPr>
              <a:spLocks/>
            </p:cNvSpPr>
            <p:nvPr/>
          </p:nvSpPr>
          <p:spPr bwMode="auto">
            <a:xfrm>
              <a:off x="2769" y="3260"/>
              <a:ext cx="62" cy="102"/>
            </a:xfrm>
            <a:custGeom>
              <a:avLst/>
              <a:gdLst>
                <a:gd name="T0" fmla="*/ 0 w 143"/>
                <a:gd name="T1" fmla="*/ 185 h 241"/>
                <a:gd name="T2" fmla="*/ 131 w 143"/>
                <a:gd name="T3" fmla="*/ 0 h 241"/>
                <a:gd name="T4" fmla="*/ 132 w 143"/>
                <a:gd name="T5" fmla="*/ 4 h 241"/>
                <a:gd name="T6" fmla="*/ 134 w 143"/>
                <a:gd name="T7" fmla="*/ 10 h 241"/>
                <a:gd name="T8" fmla="*/ 135 w 143"/>
                <a:gd name="T9" fmla="*/ 14 h 241"/>
                <a:gd name="T10" fmla="*/ 136 w 143"/>
                <a:gd name="T11" fmla="*/ 20 h 241"/>
                <a:gd name="T12" fmla="*/ 139 w 143"/>
                <a:gd name="T13" fmla="*/ 24 h 241"/>
                <a:gd name="T14" fmla="*/ 141 w 143"/>
                <a:gd name="T15" fmla="*/ 29 h 241"/>
                <a:gd name="T16" fmla="*/ 142 w 143"/>
                <a:gd name="T17" fmla="*/ 34 h 241"/>
                <a:gd name="T18" fmla="*/ 143 w 143"/>
                <a:gd name="T19" fmla="*/ 39 h 241"/>
                <a:gd name="T20" fmla="*/ 2 w 143"/>
                <a:gd name="T21" fmla="*/ 241 h 241"/>
                <a:gd name="T22" fmla="*/ 2 w 143"/>
                <a:gd name="T23" fmla="*/ 234 h 241"/>
                <a:gd name="T24" fmla="*/ 2 w 143"/>
                <a:gd name="T25" fmla="*/ 227 h 241"/>
                <a:gd name="T26" fmla="*/ 2 w 143"/>
                <a:gd name="T27" fmla="*/ 220 h 241"/>
                <a:gd name="T28" fmla="*/ 2 w 143"/>
                <a:gd name="T29" fmla="*/ 213 h 241"/>
                <a:gd name="T30" fmla="*/ 2 w 143"/>
                <a:gd name="T31" fmla="*/ 206 h 241"/>
                <a:gd name="T32" fmla="*/ 2 w 143"/>
                <a:gd name="T33" fmla="*/ 199 h 241"/>
                <a:gd name="T34" fmla="*/ 2 w 143"/>
                <a:gd name="T35" fmla="*/ 192 h 241"/>
                <a:gd name="T36" fmla="*/ 0 w 143"/>
                <a:gd name="T37" fmla="*/ 185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3" h="241">
                  <a:moveTo>
                    <a:pt x="0" y="185"/>
                  </a:moveTo>
                  <a:lnTo>
                    <a:pt x="131" y="0"/>
                  </a:lnTo>
                  <a:lnTo>
                    <a:pt x="132" y="4"/>
                  </a:lnTo>
                  <a:lnTo>
                    <a:pt x="134" y="10"/>
                  </a:lnTo>
                  <a:lnTo>
                    <a:pt x="135" y="14"/>
                  </a:lnTo>
                  <a:lnTo>
                    <a:pt x="136" y="20"/>
                  </a:lnTo>
                  <a:lnTo>
                    <a:pt x="139" y="24"/>
                  </a:lnTo>
                  <a:lnTo>
                    <a:pt x="141" y="29"/>
                  </a:lnTo>
                  <a:lnTo>
                    <a:pt x="142" y="34"/>
                  </a:lnTo>
                  <a:lnTo>
                    <a:pt x="143" y="39"/>
                  </a:lnTo>
                  <a:lnTo>
                    <a:pt x="2" y="241"/>
                  </a:lnTo>
                  <a:lnTo>
                    <a:pt x="2" y="234"/>
                  </a:lnTo>
                  <a:lnTo>
                    <a:pt x="2" y="227"/>
                  </a:lnTo>
                  <a:lnTo>
                    <a:pt x="2" y="220"/>
                  </a:lnTo>
                  <a:lnTo>
                    <a:pt x="2" y="213"/>
                  </a:lnTo>
                  <a:lnTo>
                    <a:pt x="2" y="206"/>
                  </a:lnTo>
                  <a:lnTo>
                    <a:pt x="2" y="199"/>
                  </a:lnTo>
                  <a:lnTo>
                    <a:pt x="2" y="192"/>
                  </a:lnTo>
                  <a:lnTo>
                    <a:pt x="0" y="1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7" name="Freeform 145"/>
            <p:cNvSpPr>
              <a:spLocks/>
            </p:cNvSpPr>
            <p:nvPr/>
          </p:nvSpPr>
          <p:spPr bwMode="auto">
            <a:xfrm>
              <a:off x="2769" y="3277"/>
              <a:ext cx="67" cy="108"/>
            </a:xfrm>
            <a:custGeom>
              <a:avLst/>
              <a:gdLst>
                <a:gd name="T0" fmla="*/ 0 w 151"/>
                <a:gd name="T1" fmla="*/ 202 h 257"/>
                <a:gd name="T2" fmla="*/ 141 w 151"/>
                <a:gd name="T3" fmla="*/ 0 h 257"/>
                <a:gd name="T4" fmla="*/ 143 w 151"/>
                <a:gd name="T5" fmla="*/ 4 h 257"/>
                <a:gd name="T6" fmla="*/ 144 w 151"/>
                <a:gd name="T7" fmla="*/ 10 h 257"/>
                <a:gd name="T8" fmla="*/ 144 w 151"/>
                <a:gd name="T9" fmla="*/ 16 h 257"/>
                <a:gd name="T10" fmla="*/ 146 w 151"/>
                <a:gd name="T11" fmla="*/ 20 h 257"/>
                <a:gd name="T12" fmla="*/ 147 w 151"/>
                <a:gd name="T13" fmla="*/ 25 h 257"/>
                <a:gd name="T14" fmla="*/ 148 w 151"/>
                <a:gd name="T15" fmla="*/ 31 h 257"/>
                <a:gd name="T16" fmla="*/ 150 w 151"/>
                <a:gd name="T17" fmla="*/ 35 h 257"/>
                <a:gd name="T18" fmla="*/ 151 w 151"/>
                <a:gd name="T19" fmla="*/ 41 h 257"/>
                <a:gd name="T20" fmla="*/ 1 w 151"/>
                <a:gd name="T21" fmla="*/ 257 h 257"/>
                <a:gd name="T22" fmla="*/ 0 w 151"/>
                <a:gd name="T23" fmla="*/ 250 h 257"/>
                <a:gd name="T24" fmla="*/ 0 w 151"/>
                <a:gd name="T25" fmla="*/ 243 h 257"/>
                <a:gd name="T26" fmla="*/ 0 w 151"/>
                <a:gd name="T27" fmla="*/ 236 h 257"/>
                <a:gd name="T28" fmla="*/ 0 w 151"/>
                <a:gd name="T29" fmla="*/ 229 h 257"/>
                <a:gd name="T30" fmla="*/ 0 w 151"/>
                <a:gd name="T31" fmla="*/ 222 h 257"/>
                <a:gd name="T32" fmla="*/ 0 w 151"/>
                <a:gd name="T33" fmla="*/ 216 h 257"/>
                <a:gd name="T34" fmla="*/ 0 w 151"/>
                <a:gd name="T35" fmla="*/ 209 h 257"/>
                <a:gd name="T36" fmla="*/ 0 w 151"/>
                <a:gd name="T37" fmla="*/ 202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1" h="257">
                  <a:moveTo>
                    <a:pt x="0" y="202"/>
                  </a:moveTo>
                  <a:lnTo>
                    <a:pt x="141" y="0"/>
                  </a:lnTo>
                  <a:lnTo>
                    <a:pt x="143" y="4"/>
                  </a:lnTo>
                  <a:lnTo>
                    <a:pt x="144" y="10"/>
                  </a:lnTo>
                  <a:lnTo>
                    <a:pt x="144" y="16"/>
                  </a:lnTo>
                  <a:lnTo>
                    <a:pt x="146" y="20"/>
                  </a:lnTo>
                  <a:lnTo>
                    <a:pt x="147" y="25"/>
                  </a:lnTo>
                  <a:lnTo>
                    <a:pt x="148" y="31"/>
                  </a:lnTo>
                  <a:lnTo>
                    <a:pt x="150" y="35"/>
                  </a:lnTo>
                  <a:lnTo>
                    <a:pt x="151" y="41"/>
                  </a:lnTo>
                  <a:lnTo>
                    <a:pt x="1" y="257"/>
                  </a:lnTo>
                  <a:lnTo>
                    <a:pt x="0" y="250"/>
                  </a:lnTo>
                  <a:lnTo>
                    <a:pt x="0" y="243"/>
                  </a:lnTo>
                  <a:lnTo>
                    <a:pt x="0" y="236"/>
                  </a:lnTo>
                  <a:lnTo>
                    <a:pt x="0" y="229"/>
                  </a:lnTo>
                  <a:lnTo>
                    <a:pt x="0" y="222"/>
                  </a:lnTo>
                  <a:lnTo>
                    <a:pt x="0" y="216"/>
                  </a:lnTo>
                  <a:lnTo>
                    <a:pt x="0" y="209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8" name="Freeform 146"/>
            <p:cNvSpPr>
              <a:spLocks/>
            </p:cNvSpPr>
            <p:nvPr/>
          </p:nvSpPr>
          <p:spPr bwMode="auto">
            <a:xfrm>
              <a:off x="2770" y="3294"/>
              <a:ext cx="72" cy="109"/>
            </a:xfrm>
            <a:custGeom>
              <a:avLst/>
              <a:gdLst>
                <a:gd name="T0" fmla="*/ 0 w 164"/>
                <a:gd name="T1" fmla="*/ 216 h 258"/>
                <a:gd name="T2" fmla="*/ 150 w 164"/>
                <a:gd name="T3" fmla="*/ 0 h 258"/>
                <a:gd name="T4" fmla="*/ 152 w 164"/>
                <a:gd name="T5" fmla="*/ 4 h 258"/>
                <a:gd name="T6" fmla="*/ 154 w 164"/>
                <a:gd name="T7" fmla="*/ 10 h 258"/>
                <a:gd name="T8" fmla="*/ 156 w 164"/>
                <a:gd name="T9" fmla="*/ 14 h 258"/>
                <a:gd name="T10" fmla="*/ 157 w 164"/>
                <a:gd name="T11" fmla="*/ 20 h 258"/>
                <a:gd name="T12" fmla="*/ 159 w 164"/>
                <a:gd name="T13" fmla="*/ 24 h 258"/>
                <a:gd name="T14" fmla="*/ 160 w 164"/>
                <a:gd name="T15" fmla="*/ 28 h 258"/>
                <a:gd name="T16" fmla="*/ 162 w 164"/>
                <a:gd name="T17" fmla="*/ 34 h 258"/>
                <a:gd name="T18" fmla="*/ 164 w 164"/>
                <a:gd name="T19" fmla="*/ 38 h 258"/>
                <a:gd name="T20" fmla="*/ 9 w 164"/>
                <a:gd name="T21" fmla="*/ 258 h 258"/>
                <a:gd name="T22" fmla="*/ 9 w 164"/>
                <a:gd name="T23" fmla="*/ 254 h 258"/>
                <a:gd name="T24" fmla="*/ 7 w 164"/>
                <a:gd name="T25" fmla="*/ 250 h 258"/>
                <a:gd name="T26" fmla="*/ 6 w 164"/>
                <a:gd name="T27" fmla="*/ 245 h 258"/>
                <a:gd name="T28" fmla="*/ 3 w 164"/>
                <a:gd name="T29" fmla="*/ 241 h 258"/>
                <a:gd name="T30" fmla="*/ 2 w 164"/>
                <a:gd name="T31" fmla="*/ 237 h 258"/>
                <a:gd name="T32" fmla="*/ 0 w 164"/>
                <a:gd name="T33" fmla="*/ 233 h 258"/>
                <a:gd name="T34" fmla="*/ 0 w 164"/>
                <a:gd name="T35" fmla="*/ 227 h 258"/>
                <a:gd name="T36" fmla="*/ 0 w 164"/>
                <a:gd name="T37" fmla="*/ 223 h 258"/>
                <a:gd name="T38" fmla="*/ 0 w 164"/>
                <a:gd name="T39" fmla="*/ 222 h 258"/>
                <a:gd name="T40" fmla="*/ 0 w 164"/>
                <a:gd name="T41" fmla="*/ 220 h 258"/>
                <a:gd name="T42" fmla="*/ 0 w 164"/>
                <a:gd name="T43" fmla="*/ 220 h 258"/>
                <a:gd name="T44" fmla="*/ 0 w 164"/>
                <a:gd name="T45" fmla="*/ 219 h 258"/>
                <a:gd name="T46" fmla="*/ 0 w 164"/>
                <a:gd name="T47" fmla="*/ 219 h 258"/>
                <a:gd name="T48" fmla="*/ 0 w 164"/>
                <a:gd name="T49" fmla="*/ 217 h 258"/>
                <a:gd name="T50" fmla="*/ 0 w 164"/>
                <a:gd name="T51" fmla="*/ 216 h 258"/>
                <a:gd name="T52" fmla="*/ 0 w 164"/>
                <a:gd name="T53" fmla="*/ 21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4" h="258">
                  <a:moveTo>
                    <a:pt x="0" y="216"/>
                  </a:moveTo>
                  <a:lnTo>
                    <a:pt x="150" y="0"/>
                  </a:lnTo>
                  <a:lnTo>
                    <a:pt x="152" y="4"/>
                  </a:lnTo>
                  <a:lnTo>
                    <a:pt x="154" y="10"/>
                  </a:lnTo>
                  <a:lnTo>
                    <a:pt x="156" y="14"/>
                  </a:lnTo>
                  <a:lnTo>
                    <a:pt x="157" y="20"/>
                  </a:lnTo>
                  <a:lnTo>
                    <a:pt x="159" y="24"/>
                  </a:lnTo>
                  <a:lnTo>
                    <a:pt x="160" y="28"/>
                  </a:lnTo>
                  <a:lnTo>
                    <a:pt x="162" y="34"/>
                  </a:lnTo>
                  <a:lnTo>
                    <a:pt x="164" y="38"/>
                  </a:lnTo>
                  <a:lnTo>
                    <a:pt x="9" y="258"/>
                  </a:lnTo>
                  <a:lnTo>
                    <a:pt x="9" y="254"/>
                  </a:lnTo>
                  <a:lnTo>
                    <a:pt x="7" y="250"/>
                  </a:lnTo>
                  <a:lnTo>
                    <a:pt x="6" y="245"/>
                  </a:lnTo>
                  <a:lnTo>
                    <a:pt x="3" y="241"/>
                  </a:lnTo>
                  <a:lnTo>
                    <a:pt x="2" y="237"/>
                  </a:lnTo>
                  <a:lnTo>
                    <a:pt x="0" y="233"/>
                  </a:lnTo>
                  <a:lnTo>
                    <a:pt x="0" y="227"/>
                  </a:lnTo>
                  <a:lnTo>
                    <a:pt x="0" y="223"/>
                  </a:lnTo>
                  <a:lnTo>
                    <a:pt x="0" y="222"/>
                  </a:lnTo>
                  <a:lnTo>
                    <a:pt x="0" y="220"/>
                  </a:lnTo>
                  <a:lnTo>
                    <a:pt x="0" y="220"/>
                  </a:lnTo>
                  <a:lnTo>
                    <a:pt x="0" y="219"/>
                  </a:lnTo>
                  <a:lnTo>
                    <a:pt x="0" y="219"/>
                  </a:lnTo>
                  <a:lnTo>
                    <a:pt x="0" y="217"/>
                  </a:lnTo>
                  <a:lnTo>
                    <a:pt x="0" y="216"/>
                  </a:lnTo>
                  <a:lnTo>
                    <a:pt x="0" y="2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59" name="Freeform 147"/>
            <p:cNvSpPr>
              <a:spLocks/>
            </p:cNvSpPr>
            <p:nvPr/>
          </p:nvSpPr>
          <p:spPr bwMode="auto">
            <a:xfrm>
              <a:off x="2772" y="3310"/>
              <a:ext cx="75" cy="118"/>
            </a:xfrm>
            <a:custGeom>
              <a:avLst/>
              <a:gdLst>
                <a:gd name="T0" fmla="*/ 5 w 172"/>
                <a:gd name="T1" fmla="*/ 220 h 280"/>
                <a:gd name="T2" fmla="*/ 160 w 172"/>
                <a:gd name="T3" fmla="*/ 0 h 280"/>
                <a:gd name="T4" fmla="*/ 160 w 172"/>
                <a:gd name="T5" fmla="*/ 0 h 280"/>
                <a:gd name="T6" fmla="*/ 160 w 172"/>
                <a:gd name="T7" fmla="*/ 0 h 280"/>
                <a:gd name="T8" fmla="*/ 160 w 172"/>
                <a:gd name="T9" fmla="*/ 0 h 280"/>
                <a:gd name="T10" fmla="*/ 160 w 172"/>
                <a:gd name="T11" fmla="*/ 1 h 280"/>
                <a:gd name="T12" fmla="*/ 160 w 172"/>
                <a:gd name="T13" fmla="*/ 1 h 280"/>
                <a:gd name="T14" fmla="*/ 160 w 172"/>
                <a:gd name="T15" fmla="*/ 1 h 280"/>
                <a:gd name="T16" fmla="*/ 160 w 172"/>
                <a:gd name="T17" fmla="*/ 1 h 280"/>
                <a:gd name="T18" fmla="*/ 160 w 172"/>
                <a:gd name="T19" fmla="*/ 1 h 280"/>
                <a:gd name="T20" fmla="*/ 163 w 172"/>
                <a:gd name="T21" fmla="*/ 5 h 280"/>
                <a:gd name="T22" fmla="*/ 165 w 172"/>
                <a:gd name="T23" fmla="*/ 10 h 280"/>
                <a:gd name="T24" fmla="*/ 167 w 172"/>
                <a:gd name="T25" fmla="*/ 15 h 280"/>
                <a:gd name="T26" fmla="*/ 169 w 172"/>
                <a:gd name="T27" fmla="*/ 19 h 280"/>
                <a:gd name="T28" fmla="*/ 169 w 172"/>
                <a:gd name="T29" fmla="*/ 24 h 280"/>
                <a:gd name="T30" fmla="*/ 170 w 172"/>
                <a:gd name="T31" fmla="*/ 29 h 280"/>
                <a:gd name="T32" fmla="*/ 172 w 172"/>
                <a:gd name="T33" fmla="*/ 33 h 280"/>
                <a:gd name="T34" fmla="*/ 172 w 172"/>
                <a:gd name="T35" fmla="*/ 39 h 280"/>
                <a:gd name="T36" fmla="*/ 3 w 172"/>
                <a:gd name="T37" fmla="*/ 280 h 280"/>
                <a:gd name="T38" fmla="*/ 3 w 172"/>
                <a:gd name="T39" fmla="*/ 273 h 280"/>
                <a:gd name="T40" fmla="*/ 3 w 172"/>
                <a:gd name="T41" fmla="*/ 268 h 280"/>
                <a:gd name="T42" fmla="*/ 3 w 172"/>
                <a:gd name="T43" fmla="*/ 262 h 280"/>
                <a:gd name="T44" fmla="*/ 3 w 172"/>
                <a:gd name="T45" fmla="*/ 255 h 280"/>
                <a:gd name="T46" fmla="*/ 2 w 172"/>
                <a:gd name="T47" fmla="*/ 250 h 280"/>
                <a:gd name="T48" fmla="*/ 2 w 172"/>
                <a:gd name="T49" fmla="*/ 244 h 280"/>
                <a:gd name="T50" fmla="*/ 2 w 172"/>
                <a:gd name="T51" fmla="*/ 237 h 280"/>
                <a:gd name="T52" fmla="*/ 0 w 172"/>
                <a:gd name="T53" fmla="*/ 231 h 280"/>
                <a:gd name="T54" fmla="*/ 2 w 172"/>
                <a:gd name="T55" fmla="*/ 230 h 280"/>
                <a:gd name="T56" fmla="*/ 3 w 172"/>
                <a:gd name="T57" fmla="*/ 228 h 280"/>
                <a:gd name="T58" fmla="*/ 3 w 172"/>
                <a:gd name="T59" fmla="*/ 227 h 280"/>
                <a:gd name="T60" fmla="*/ 5 w 172"/>
                <a:gd name="T61" fmla="*/ 226 h 280"/>
                <a:gd name="T62" fmla="*/ 5 w 172"/>
                <a:gd name="T63" fmla="*/ 224 h 280"/>
                <a:gd name="T64" fmla="*/ 5 w 172"/>
                <a:gd name="T65" fmla="*/ 223 h 280"/>
                <a:gd name="T66" fmla="*/ 5 w 172"/>
                <a:gd name="T67" fmla="*/ 221 h 280"/>
                <a:gd name="T68" fmla="*/ 5 w 172"/>
                <a:gd name="T69" fmla="*/ 22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2" h="280">
                  <a:moveTo>
                    <a:pt x="5" y="220"/>
                  </a:moveTo>
                  <a:lnTo>
                    <a:pt x="160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0" y="1"/>
                  </a:lnTo>
                  <a:lnTo>
                    <a:pt x="160" y="1"/>
                  </a:lnTo>
                  <a:lnTo>
                    <a:pt x="160" y="1"/>
                  </a:lnTo>
                  <a:lnTo>
                    <a:pt x="160" y="1"/>
                  </a:lnTo>
                  <a:lnTo>
                    <a:pt x="160" y="1"/>
                  </a:lnTo>
                  <a:lnTo>
                    <a:pt x="163" y="5"/>
                  </a:lnTo>
                  <a:lnTo>
                    <a:pt x="165" y="10"/>
                  </a:lnTo>
                  <a:lnTo>
                    <a:pt x="167" y="15"/>
                  </a:lnTo>
                  <a:lnTo>
                    <a:pt x="169" y="19"/>
                  </a:lnTo>
                  <a:lnTo>
                    <a:pt x="169" y="24"/>
                  </a:lnTo>
                  <a:lnTo>
                    <a:pt x="170" y="29"/>
                  </a:lnTo>
                  <a:lnTo>
                    <a:pt x="172" y="33"/>
                  </a:lnTo>
                  <a:lnTo>
                    <a:pt x="172" y="39"/>
                  </a:lnTo>
                  <a:lnTo>
                    <a:pt x="3" y="280"/>
                  </a:lnTo>
                  <a:lnTo>
                    <a:pt x="3" y="273"/>
                  </a:lnTo>
                  <a:lnTo>
                    <a:pt x="3" y="268"/>
                  </a:lnTo>
                  <a:lnTo>
                    <a:pt x="3" y="262"/>
                  </a:lnTo>
                  <a:lnTo>
                    <a:pt x="3" y="255"/>
                  </a:lnTo>
                  <a:lnTo>
                    <a:pt x="2" y="250"/>
                  </a:lnTo>
                  <a:lnTo>
                    <a:pt x="2" y="244"/>
                  </a:lnTo>
                  <a:lnTo>
                    <a:pt x="2" y="237"/>
                  </a:lnTo>
                  <a:lnTo>
                    <a:pt x="0" y="231"/>
                  </a:lnTo>
                  <a:lnTo>
                    <a:pt x="2" y="230"/>
                  </a:lnTo>
                  <a:lnTo>
                    <a:pt x="3" y="228"/>
                  </a:lnTo>
                  <a:lnTo>
                    <a:pt x="3" y="227"/>
                  </a:lnTo>
                  <a:lnTo>
                    <a:pt x="5" y="226"/>
                  </a:lnTo>
                  <a:lnTo>
                    <a:pt x="5" y="224"/>
                  </a:lnTo>
                  <a:lnTo>
                    <a:pt x="5" y="223"/>
                  </a:lnTo>
                  <a:lnTo>
                    <a:pt x="5" y="221"/>
                  </a:lnTo>
                  <a:lnTo>
                    <a:pt x="5" y="2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0" name="Freeform 148"/>
            <p:cNvSpPr>
              <a:spLocks/>
            </p:cNvSpPr>
            <p:nvPr/>
          </p:nvSpPr>
          <p:spPr bwMode="auto">
            <a:xfrm>
              <a:off x="2773" y="3327"/>
              <a:ext cx="79" cy="125"/>
            </a:xfrm>
            <a:custGeom>
              <a:avLst/>
              <a:gdLst>
                <a:gd name="T0" fmla="*/ 0 w 180"/>
                <a:gd name="T1" fmla="*/ 241 h 298"/>
                <a:gd name="T2" fmla="*/ 169 w 180"/>
                <a:gd name="T3" fmla="*/ 0 h 298"/>
                <a:gd name="T4" fmla="*/ 170 w 180"/>
                <a:gd name="T5" fmla="*/ 4 h 298"/>
                <a:gd name="T6" fmla="*/ 170 w 180"/>
                <a:gd name="T7" fmla="*/ 8 h 298"/>
                <a:gd name="T8" fmla="*/ 171 w 180"/>
                <a:gd name="T9" fmla="*/ 13 h 298"/>
                <a:gd name="T10" fmla="*/ 173 w 180"/>
                <a:gd name="T11" fmla="*/ 17 h 298"/>
                <a:gd name="T12" fmla="*/ 173 w 180"/>
                <a:gd name="T13" fmla="*/ 21 h 298"/>
                <a:gd name="T14" fmla="*/ 174 w 180"/>
                <a:gd name="T15" fmla="*/ 25 h 298"/>
                <a:gd name="T16" fmla="*/ 176 w 180"/>
                <a:gd name="T17" fmla="*/ 30 h 298"/>
                <a:gd name="T18" fmla="*/ 177 w 180"/>
                <a:gd name="T19" fmla="*/ 32 h 298"/>
                <a:gd name="T20" fmla="*/ 177 w 180"/>
                <a:gd name="T21" fmla="*/ 34 h 298"/>
                <a:gd name="T22" fmla="*/ 177 w 180"/>
                <a:gd name="T23" fmla="*/ 35 h 298"/>
                <a:gd name="T24" fmla="*/ 178 w 180"/>
                <a:gd name="T25" fmla="*/ 37 h 298"/>
                <a:gd name="T26" fmla="*/ 178 w 180"/>
                <a:gd name="T27" fmla="*/ 38 h 298"/>
                <a:gd name="T28" fmla="*/ 178 w 180"/>
                <a:gd name="T29" fmla="*/ 38 h 298"/>
                <a:gd name="T30" fmla="*/ 178 w 180"/>
                <a:gd name="T31" fmla="*/ 39 h 298"/>
                <a:gd name="T32" fmla="*/ 180 w 180"/>
                <a:gd name="T33" fmla="*/ 41 h 298"/>
                <a:gd name="T34" fmla="*/ 180 w 180"/>
                <a:gd name="T35" fmla="*/ 42 h 298"/>
                <a:gd name="T36" fmla="*/ 0 w 180"/>
                <a:gd name="T37" fmla="*/ 298 h 298"/>
                <a:gd name="T38" fmla="*/ 0 w 180"/>
                <a:gd name="T39" fmla="*/ 291 h 298"/>
                <a:gd name="T40" fmla="*/ 0 w 180"/>
                <a:gd name="T41" fmla="*/ 284 h 298"/>
                <a:gd name="T42" fmla="*/ 0 w 180"/>
                <a:gd name="T43" fmla="*/ 276 h 298"/>
                <a:gd name="T44" fmla="*/ 0 w 180"/>
                <a:gd name="T45" fmla="*/ 269 h 298"/>
                <a:gd name="T46" fmla="*/ 0 w 180"/>
                <a:gd name="T47" fmla="*/ 262 h 298"/>
                <a:gd name="T48" fmla="*/ 0 w 180"/>
                <a:gd name="T49" fmla="*/ 255 h 298"/>
                <a:gd name="T50" fmla="*/ 0 w 180"/>
                <a:gd name="T51" fmla="*/ 248 h 298"/>
                <a:gd name="T52" fmla="*/ 0 w 180"/>
                <a:gd name="T53" fmla="*/ 241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298">
                  <a:moveTo>
                    <a:pt x="0" y="241"/>
                  </a:moveTo>
                  <a:lnTo>
                    <a:pt x="169" y="0"/>
                  </a:lnTo>
                  <a:lnTo>
                    <a:pt x="170" y="4"/>
                  </a:lnTo>
                  <a:lnTo>
                    <a:pt x="170" y="8"/>
                  </a:lnTo>
                  <a:lnTo>
                    <a:pt x="171" y="13"/>
                  </a:lnTo>
                  <a:lnTo>
                    <a:pt x="173" y="17"/>
                  </a:lnTo>
                  <a:lnTo>
                    <a:pt x="173" y="21"/>
                  </a:lnTo>
                  <a:lnTo>
                    <a:pt x="174" y="25"/>
                  </a:lnTo>
                  <a:lnTo>
                    <a:pt x="176" y="30"/>
                  </a:lnTo>
                  <a:lnTo>
                    <a:pt x="177" y="32"/>
                  </a:lnTo>
                  <a:lnTo>
                    <a:pt x="177" y="34"/>
                  </a:lnTo>
                  <a:lnTo>
                    <a:pt x="177" y="35"/>
                  </a:lnTo>
                  <a:lnTo>
                    <a:pt x="178" y="37"/>
                  </a:lnTo>
                  <a:lnTo>
                    <a:pt x="178" y="38"/>
                  </a:lnTo>
                  <a:lnTo>
                    <a:pt x="178" y="38"/>
                  </a:lnTo>
                  <a:lnTo>
                    <a:pt x="178" y="39"/>
                  </a:lnTo>
                  <a:lnTo>
                    <a:pt x="180" y="41"/>
                  </a:lnTo>
                  <a:lnTo>
                    <a:pt x="180" y="42"/>
                  </a:lnTo>
                  <a:lnTo>
                    <a:pt x="0" y="298"/>
                  </a:lnTo>
                  <a:lnTo>
                    <a:pt x="0" y="291"/>
                  </a:lnTo>
                  <a:lnTo>
                    <a:pt x="0" y="284"/>
                  </a:lnTo>
                  <a:lnTo>
                    <a:pt x="0" y="276"/>
                  </a:lnTo>
                  <a:lnTo>
                    <a:pt x="0" y="269"/>
                  </a:lnTo>
                  <a:lnTo>
                    <a:pt x="0" y="262"/>
                  </a:lnTo>
                  <a:lnTo>
                    <a:pt x="0" y="255"/>
                  </a:lnTo>
                  <a:lnTo>
                    <a:pt x="0" y="248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1" name="Freeform 149"/>
            <p:cNvSpPr>
              <a:spLocks/>
            </p:cNvSpPr>
            <p:nvPr/>
          </p:nvSpPr>
          <p:spPr bwMode="auto">
            <a:xfrm>
              <a:off x="2773" y="3344"/>
              <a:ext cx="82" cy="130"/>
            </a:xfrm>
            <a:custGeom>
              <a:avLst/>
              <a:gdLst>
                <a:gd name="T0" fmla="*/ 0 w 187"/>
                <a:gd name="T1" fmla="*/ 256 h 306"/>
                <a:gd name="T2" fmla="*/ 180 w 187"/>
                <a:gd name="T3" fmla="*/ 0 h 306"/>
                <a:gd name="T4" fmla="*/ 181 w 187"/>
                <a:gd name="T5" fmla="*/ 7 h 306"/>
                <a:gd name="T6" fmla="*/ 184 w 187"/>
                <a:gd name="T7" fmla="*/ 13 h 306"/>
                <a:gd name="T8" fmla="*/ 185 w 187"/>
                <a:gd name="T9" fmla="*/ 20 h 306"/>
                <a:gd name="T10" fmla="*/ 187 w 187"/>
                <a:gd name="T11" fmla="*/ 25 h 306"/>
                <a:gd name="T12" fmla="*/ 187 w 187"/>
                <a:gd name="T13" fmla="*/ 32 h 306"/>
                <a:gd name="T14" fmla="*/ 187 w 187"/>
                <a:gd name="T15" fmla="*/ 38 h 306"/>
                <a:gd name="T16" fmla="*/ 184 w 187"/>
                <a:gd name="T17" fmla="*/ 45 h 306"/>
                <a:gd name="T18" fmla="*/ 178 w 187"/>
                <a:gd name="T19" fmla="*/ 52 h 306"/>
                <a:gd name="T20" fmla="*/ 177 w 187"/>
                <a:gd name="T21" fmla="*/ 55 h 306"/>
                <a:gd name="T22" fmla="*/ 176 w 187"/>
                <a:gd name="T23" fmla="*/ 58 h 306"/>
                <a:gd name="T24" fmla="*/ 174 w 187"/>
                <a:gd name="T25" fmla="*/ 60 h 306"/>
                <a:gd name="T26" fmla="*/ 173 w 187"/>
                <a:gd name="T27" fmla="*/ 63 h 306"/>
                <a:gd name="T28" fmla="*/ 171 w 187"/>
                <a:gd name="T29" fmla="*/ 66 h 306"/>
                <a:gd name="T30" fmla="*/ 170 w 187"/>
                <a:gd name="T31" fmla="*/ 69 h 306"/>
                <a:gd name="T32" fmla="*/ 169 w 187"/>
                <a:gd name="T33" fmla="*/ 72 h 306"/>
                <a:gd name="T34" fmla="*/ 167 w 187"/>
                <a:gd name="T35" fmla="*/ 75 h 306"/>
                <a:gd name="T36" fmla="*/ 4 w 187"/>
                <a:gd name="T37" fmla="*/ 306 h 306"/>
                <a:gd name="T38" fmla="*/ 4 w 187"/>
                <a:gd name="T39" fmla="*/ 303 h 306"/>
                <a:gd name="T40" fmla="*/ 4 w 187"/>
                <a:gd name="T41" fmla="*/ 300 h 306"/>
                <a:gd name="T42" fmla="*/ 4 w 187"/>
                <a:gd name="T43" fmla="*/ 298 h 306"/>
                <a:gd name="T44" fmla="*/ 4 w 187"/>
                <a:gd name="T45" fmla="*/ 293 h 306"/>
                <a:gd name="T46" fmla="*/ 3 w 187"/>
                <a:gd name="T47" fmla="*/ 291 h 306"/>
                <a:gd name="T48" fmla="*/ 3 w 187"/>
                <a:gd name="T49" fmla="*/ 288 h 306"/>
                <a:gd name="T50" fmla="*/ 3 w 187"/>
                <a:gd name="T51" fmla="*/ 284 h 306"/>
                <a:gd name="T52" fmla="*/ 2 w 187"/>
                <a:gd name="T53" fmla="*/ 281 h 306"/>
                <a:gd name="T54" fmla="*/ 2 w 187"/>
                <a:gd name="T55" fmla="*/ 278 h 306"/>
                <a:gd name="T56" fmla="*/ 2 w 187"/>
                <a:gd name="T57" fmla="*/ 275 h 306"/>
                <a:gd name="T58" fmla="*/ 2 w 187"/>
                <a:gd name="T59" fmla="*/ 271 h 306"/>
                <a:gd name="T60" fmla="*/ 2 w 187"/>
                <a:gd name="T61" fmla="*/ 268 h 306"/>
                <a:gd name="T62" fmla="*/ 0 w 187"/>
                <a:gd name="T63" fmla="*/ 265 h 306"/>
                <a:gd name="T64" fmla="*/ 0 w 187"/>
                <a:gd name="T65" fmla="*/ 263 h 306"/>
                <a:gd name="T66" fmla="*/ 0 w 187"/>
                <a:gd name="T67" fmla="*/ 258 h 306"/>
                <a:gd name="T68" fmla="*/ 0 w 187"/>
                <a:gd name="T69" fmla="*/ 25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7" h="306">
                  <a:moveTo>
                    <a:pt x="0" y="256"/>
                  </a:moveTo>
                  <a:lnTo>
                    <a:pt x="180" y="0"/>
                  </a:lnTo>
                  <a:lnTo>
                    <a:pt x="181" y="7"/>
                  </a:lnTo>
                  <a:lnTo>
                    <a:pt x="184" y="13"/>
                  </a:lnTo>
                  <a:lnTo>
                    <a:pt x="185" y="20"/>
                  </a:lnTo>
                  <a:lnTo>
                    <a:pt x="187" y="25"/>
                  </a:lnTo>
                  <a:lnTo>
                    <a:pt x="187" y="32"/>
                  </a:lnTo>
                  <a:lnTo>
                    <a:pt x="187" y="38"/>
                  </a:lnTo>
                  <a:lnTo>
                    <a:pt x="184" y="45"/>
                  </a:lnTo>
                  <a:lnTo>
                    <a:pt x="178" y="52"/>
                  </a:lnTo>
                  <a:lnTo>
                    <a:pt x="177" y="55"/>
                  </a:lnTo>
                  <a:lnTo>
                    <a:pt x="176" y="58"/>
                  </a:lnTo>
                  <a:lnTo>
                    <a:pt x="174" y="60"/>
                  </a:lnTo>
                  <a:lnTo>
                    <a:pt x="173" y="63"/>
                  </a:lnTo>
                  <a:lnTo>
                    <a:pt x="171" y="66"/>
                  </a:lnTo>
                  <a:lnTo>
                    <a:pt x="170" y="69"/>
                  </a:lnTo>
                  <a:lnTo>
                    <a:pt x="169" y="72"/>
                  </a:lnTo>
                  <a:lnTo>
                    <a:pt x="167" y="75"/>
                  </a:lnTo>
                  <a:lnTo>
                    <a:pt x="4" y="306"/>
                  </a:lnTo>
                  <a:lnTo>
                    <a:pt x="4" y="303"/>
                  </a:lnTo>
                  <a:lnTo>
                    <a:pt x="4" y="300"/>
                  </a:lnTo>
                  <a:lnTo>
                    <a:pt x="4" y="298"/>
                  </a:lnTo>
                  <a:lnTo>
                    <a:pt x="4" y="293"/>
                  </a:lnTo>
                  <a:lnTo>
                    <a:pt x="3" y="291"/>
                  </a:lnTo>
                  <a:lnTo>
                    <a:pt x="3" y="288"/>
                  </a:lnTo>
                  <a:lnTo>
                    <a:pt x="3" y="284"/>
                  </a:lnTo>
                  <a:lnTo>
                    <a:pt x="2" y="281"/>
                  </a:lnTo>
                  <a:lnTo>
                    <a:pt x="2" y="278"/>
                  </a:lnTo>
                  <a:lnTo>
                    <a:pt x="2" y="275"/>
                  </a:lnTo>
                  <a:lnTo>
                    <a:pt x="2" y="271"/>
                  </a:lnTo>
                  <a:lnTo>
                    <a:pt x="2" y="268"/>
                  </a:lnTo>
                  <a:lnTo>
                    <a:pt x="0" y="265"/>
                  </a:lnTo>
                  <a:lnTo>
                    <a:pt x="0" y="263"/>
                  </a:lnTo>
                  <a:lnTo>
                    <a:pt x="0" y="258"/>
                  </a:lnTo>
                  <a:lnTo>
                    <a:pt x="0" y="2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2" name="Freeform 150"/>
            <p:cNvSpPr>
              <a:spLocks/>
            </p:cNvSpPr>
            <p:nvPr/>
          </p:nvSpPr>
          <p:spPr bwMode="auto">
            <a:xfrm>
              <a:off x="2775" y="3376"/>
              <a:ext cx="71" cy="121"/>
            </a:xfrm>
            <a:custGeom>
              <a:avLst/>
              <a:gdLst>
                <a:gd name="T0" fmla="*/ 0 w 163"/>
                <a:gd name="T1" fmla="*/ 231 h 286"/>
                <a:gd name="T2" fmla="*/ 163 w 163"/>
                <a:gd name="T3" fmla="*/ 0 h 286"/>
                <a:gd name="T4" fmla="*/ 155 w 163"/>
                <a:gd name="T5" fmla="*/ 15 h 286"/>
                <a:gd name="T6" fmla="*/ 148 w 163"/>
                <a:gd name="T7" fmla="*/ 30 h 286"/>
                <a:gd name="T8" fmla="*/ 142 w 163"/>
                <a:gd name="T9" fmla="*/ 46 h 286"/>
                <a:gd name="T10" fmla="*/ 136 w 163"/>
                <a:gd name="T11" fmla="*/ 63 h 286"/>
                <a:gd name="T12" fmla="*/ 129 w 163"/>
                <a:gd name="T13" fmla="*/ 78 h 286"/>
                <a:gd name="T14" fmla="*/ 124 w 163"/>
                <a:gd name="T15" fmla="*/ 94 h 286"/>
                <a:gd name="T16" fmla="*/ 120 w 163"/>
                <a:gd name="T17" fmla="*/ 110 h 286"/>
                <a:gd name="T18" fmla="*/ 114 w 163"/>
                <a:gd name="T19" fmla="*/ 126 h 286"/>
                <a:gd name="T20" fmla="*/ 2 w 163"/>
                <a:gd name="T21" fmla="*/ 286 h 286"/>
                <a:gd name="T22" fmla="*/ 2 w 163"/>
                <a:gd name="T23" fmla="*/ 284 h 286"/>
                <a:gd name="T24" fmla="*/ 2 w 163"/>
                <a:gd name="T25" fmla="*/ 283 h 286"/>
                <a:gd name="T26" fmla="*/ 2 w 163"/>
                <a:gd name="T27" fmla="*/ 282 h 286"/>
                <a:gd name="T28" fmla="*/ 2 w 163"/>
                <a:gd name="T29" fmla="*/ 282 h 286"/>
                <a:gd name="T30" fmla="*/ 2 w 163"/>
                <a:gd name="T31" fmla="*/ 280 h 286"/>
                <a:gd name="T32" fmla="*/ 2 w 163"/>
                <a:gd name="T33" fmla="*/ 279 h 286"/>
                <a:gd name="T34" fmla="*/ 2 w 163"/>
                <a:gd name="T35" fmla="*/ 277 h 286"/>
                <a:gd name="T36" fmla="*/ 2 w 163"/>
                <a:gd name="T37" fmla="*/ 276 h 286"/>
                <a:gd name="T38" fmla="*/ 2 w 163"/>
                <a:gd name="T39" fmla="*/ 270 h 286"/>
                <a:gd name="T40" fmla="*/ 0 w 163"/>
                <a:gd name="T41" fmla="*/ 265 h 286"/>
                <a:gd name="T42" fmla="*/ 0 w 163"/>
                <a:gd name="T43" fmla="*/ 259 h 286"/>
                <a:gd name="T44" fmla="*/ 0 w 163"/>
                <a:gd name="T45" fmla="*/ 254 h 286"/>
                <a:gd name="T46" fmla="*/ 0 w 163"/>
                <a:gd name="T47" fmla="*/ 248 h 286"/>
                <a:gd name="T48" fmla="*/ 0 w 163"/>
                <a:gd name="T49" fmla="*/ 242 h 286"/>
                <a:gd name="T50" fmla="*/ 0 w 163"/>
                <a:gd name="T51" fmla="*/ 237 h 286"/>
                <a:gd name="T52" fmla="*/ 0 w 163"/>
                <a:gd name="T53" fmla="*/ 23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63" h="286">
                  <a:moveTo>
                    <a:pt x="0" y="231"/>
                  </a:moveTo>
                  <a:lnTo>
                    <a:pt x="163" y="0"/>
                  </a:lnTo>
                  <a:lnTo>
                    <a:pt x="155" y="15"/>
                  </a:lnTo>
                  <a:lnTo>
                    <a:pt x="148" y="30"/>
                  </a:lnTo>
                  <a:lnTo>
                    <a:pt x="142" y="46"/>
                  </a:lnTo>
                  <a:lnTo>
                    <a:pt x="136" y="63"/>
                  </a:lnTo>
                  <a:lnTo>
                    <a:pt x="129" y="78"/>
                  </a:lnTo>
                  <a:lnTo>
                    <a:pt x="124" y="94"/>
                  </a:lnTo>
                  <a:lnTo>
                    <a:pt x="120" y="110"/>
                  </a:lnTo>
                  <a:lnTo>
                    <a:pt x="114" y="126"/>
                  </a:lnTo>
                  <a:lnTo>
                    <a:pt x="2" y="286"/>
                  </a:lnTo>
                  <a:lnTo>
                    <a:pt x="2" y="284"/>
                  </a:lnTo>
                  <a:lnTo>
                    <a:pt x="2" y="283"/>
                  </a:lnTo>
                  <a:lnTo>
                    <a:pt x="2" y="282"/>
                  </a:lnTo>
                  <a:lnTo>
                    <a:pt x="2" y="282"/>
                  </a:lnTo>
                  <a:lnTo>
                    <a:pt x="2" y="280"/>
                  </a:lnTo>
                  <a:lnTo>
                    <a:pt x="2" y="279"/>
                  </a:lnTo>
                  <a:lnTo>
                    <a:pt x="2" y="277"/>
                  </a:lnTo>
                  <a:lnTo>
                    <a:pt x="2" y="276"/>
                  </a:lnTo>
                  <a:lnTo>
                    <a:pt x="2" y="270"/>
                  </a:lnTo>
                  <a:lnTo>
                    <a:pt x="0" y="265"/>
                  </a:lnTo>
                  <a:lnTo>
                    <a:pt x="0" y="259"/>
                  </a:lnTo>
                  <a:lnTo>
                    <a:pt x="0" y="254"/>
                  </a:lnTo>
                  <a:lnTo>
                    <a:pt x="0" y="248"/>
                  </a:lnTo>
                  <a:lnTo>
                    <a:pt x="0" y="242"/>
                  </a:lnTo>
                  <a:lnTo>
                    <a:pt x="0" y="237"/>
                  </a:lnTo>
                  <a:lnTo>
                    <a:pt x="0" y="2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3" name="Freeform 151"/>
            <p:cNvSpPr>
              <a:spLocks/>
            </p:cNvSpPr>
            <p:nvPr/>
          </p:nvSpPr>
          <p:spPr bwMode="auto">
            <a:xfrm>
              <a:off x="2775" y="3429"/>
              <a:ext cx="50" cy="93"/>
            </a:xfrm>
            <a:custGeom>
              <a:avLst/>
              <a:gdLst>
                <a:gd name="T0" fmla="*/ 2 w 114"/>
                <a:gd name="T1" fmla="*/ 160 h 219"/>
                <a:gd name="T2" fmla="*/ 114 w 114"/>
                <a:gd name="T3" fmla="*/ 0 h 219"/>
                <a:gd name="T4" fmla="*/ 110 w 114"/>
                <a:gd name="T5" fmla="*/ 11 h 219"/>
                <a:gd name="T6" fmla="*/ 106 w 114"/>
                <a:gd name="T7" fmla="*/ 22 h 219"/>
                <a:gd name="T8" fmla="*/ 101 w 114"/>
                <a:gd name="T9" fmla="*/ 33 h 219"/>
                <a:gd name="T10" fmla="*/ 97 w 114"/>
                <a:gd name="T11" fmla="*/ 43 h 219"/>
                <a:gd name="T12" fmla="*/ 93 w 114"/>
                <a:gd name="T13" fmla="*/ 55 h 219"/>
                <a:gd name="T14" fmla="*/ 89 w 114"/>
                <a:gd name="T15" fmla="*/ 64 h 219"/>
                <a:gd name="T16" fmla="*/ 85 w 114"/>
                <a:gd name="T17" fmla="*/ 76 h 219"/>
                <a:gd name="T18" fmla="*/ 79 w 114"/>
                <a:gd name="T19" fmla="*/ 85 h 219"/>
                <a:gd name="T20" fmla="*/ 78 w 114"/>
                <a:gd name="T21" fmla="*/ 91 h 219"/>
                <a:gd name="T22" fmla="*/ 76 w 114"/>
                <a:gd name="T23" fmla="*/ 95 h 219"/>
                <a:gd name="T24" fmla="*/ 76 w 114"/>
                <a:gd name="T25" fmla="*/ 99 h 219"/>
                <a:gd name="T26" fmla="*/ 75 w 114"/>
                <a:gd name="T27" fmla="*/ 104 h 219"/>
                <a:gd name="T28" fmla="*/ 73 w 114"/>
                <a:gd name="T29" fmla="*/ 108 h 219"/>
                <a:gd name="T30" fmla="*/ 72 w 114"/>
                <a:gd name="T31" fmla="*/ 112 h 219"/>
                <a:gd name="T32" fmla="*/ 71 w 114"/>
                <a:gd name="T33" fmla="*/ 116 h 219"/>
                <a:gd name="T34" fmla="*/ 69 w 114"/>
                <a:gd name="T35" fmla="*/ 122 h 219"/>
                <a:gd name="T36" fmla="*/ 0 w 114"/>
                <a:gd name="T37" fmla="*/ 219 h 219"/>
                <a:gd name="T38" fmla="*/ 0 w 114"/>
                <a:gd name="T39" fmla="*/ 212 h 219"/>
                <a:gd name="T40" fmla="*/ 0 w 114"/>
                <a:gd name="T41" fmla="*/ 205 h 219"/>
                <a:gd name="T42" fmla="*/ 0 w 114"/>
                <a:gd name="T43" fmla="*/ 198 h 219"/>
                <a:gd name="T44" fmla="*/ 0 w 114"/>
                <a:gd name="T45" fmla="*/ 189 h 219"/>
                <a:gd name="T46" fmla="*/ 0 w 114"/>
                <a:gd name="T47" fmla="*/ 182 h 219"/>
                <a:gd name="T48" fmla="*/ 0 w 114"/>
                <a:gd name="T49" fmla="*/ 175 h 219"/>
                <a:gd name="T50" fmla="*/ 2 w 114"/>
                <a:gd name="T51" fmla="*/ 167 h 219"/>
                <a:gd name="T52" fmla="*/ 2 w 114"/>
                <a:gd name="T53" fmla="*/ 16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4" h="219">
                  <a:moveTo>
                    <a:pt x="2" y="160"/>
                  </a:moveTo>
                  <a:lnTo>
                    <a:pt x="114" y="0"/>
                  </a:lnTo>
                  <a:lnTo>
                    <a:pt x="110" y="11"/>
                  </a:lnTo>
                  <a:lnTo>
                    <a:pt x="106" y="22"/>
                  </a:lnTo>
                  <a:lnTo>
                    <a:pt x="101" y="33"/>
                  </a:lnTo>
                  <a:lnTo>
                    <a:pt x="97" y="43"/>
                  </a:lnTo>
                  <a:lnTo>
                    <a:pt x="93" y="55"/>
                  </a:lnTo>
                  <a:lnTo>
                    <a:pt x="89" y="64"/>
                  </a:lnTo>
                  <a:lnTo>
                    <a:pt x="85" y="76"/>
                  </a:lnTo>
                  <a:lnTo>
                    <a:pt x="79" y="85"/>
                  </a:lnTo>
                  <a:lnTo>
                    <a:pt x="78" y="91"/>
                  </a:lnTo>
                  <a:lnTo>
                    <a:pt x="76" y="95"/>
                  </a:lnTo>
                  <a:lnTo>
                    <a:pt x="76" y="99"/>
                  </a:lnTo>
                  <a:lnTo>
                    <a:pt x="75" y="104"/>
                  </a:lnTo>
                  <a:lnTo>
                    <a:pt x="73" y="108"/>
                  </a:lnTo>
                  <a:lnTo>
                    <a:pt x="72" y="112"/>
                  </a:lnTo>
                  <a:lnTo>
                    <a:pt x="71" y="116"/>
                  </a:lnTo>
                  <a:lnTo>
                    <a:pt x="69" y="122"/>
                  </a:lnTo>
                  <a:lnTo>
                    <a:pt x="0" y="219"/>
                  </a:lnTo>
                  <a:lnTo>
                    <a:pt x="0" y="212"/>
                  </a:lnTo>
                  <a:lnTo>
                    <a:pt x="0" y="205"/>
                  </a:lnTo>
                  <a:lnTo>
                    <a:pt x="0" y="198"/>
                  </a:lnTo>
                  <a:lnTo>
                    <a:pt x="0" y="189"/>
                  </a:lnTo>
                  <a:lnTo>
                    <a:pt x="0" y="182"/>
                  </a:lnTo>
                  <a:lnTo>
                    <a:pt x="0" y="175"/>
                  </a:lnTo>
                  <a:lnTo>
                    <a:pt x="2" y="167"/>
                  </a:lnTo>
                  <a:lnTo>
                    <a:pt x="2" y="1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4" name="Freeform 152"/>
            <p:cNvSpPr>
              <a:spLocks/>
            </p:cNvSpPr>
            <p:nvPr/>
          </p:nvSpPr>
          <p:spPr bwMode="auto">
            <a:xfrm>
              <a:off x="2775" y="3481"/>
              <a:ext cx="30" cy="63"/>
            </a:xfrm>
            <a:custGeom>
              <a:avLst/>
              <a:gdLst>
                <a:gd name="T0" fmla="*/ 0 w 69"/>
                <a:gd name="T1" fmla="*/ 97 h 151"/>
                <a:gd name="T2" fmla="*/ 69 w 69"/>
                <a:gd name="T3" fmla="*/ 0 h 151"/>
                <a:gd name="T4" fmla="*/ 65 w 69"/>
                <a:gd name="T5" fmla="*/ 8 h 151"/>
                <a:gd name="T6" fmla="*/ 62 w 69"/>
                <a:gd name="T7" fmla="*/ 17 h 151"/>
                <a:gd name="T8" fmla="*/ 58 w 69"/>
                <a:gd name="T9" fmla="*/ 27 h 151"/>
                <a:gd name="T10" fmla="*/ 55 w 69"/>
                <a:gd name="T11" fmla="*/ 35 h 151"/>
                <a:gd name="T12" fmla="*/ 51 w 69"/>
                <a:gd name="T13" fmla="*/ 43 h 151"/>
                <a:gd name="T14" fmla="*/ 48 w 69"/>
                <a:gd name="T15" fmla="*/ 53 h 151"/>
                <a:gd name="T16" fmla="*/ 44 w 69"/>
                <a:gd name="T17" fmla="*/ 62 h 151"/>
                <a:gd name="T18" fmla="*/ 41 w 69"/>
                <a:gd name="T19" fmla="*/ 70 h 151"/>
                <a:gd name="T20" fmla="*/ 35 w 69"/>
                <a:gd name="T21" fmla="*/ 78 h 151"/>
                <a:gd name="T22" fmla="*/ 33 w 69"/>
                <a:gd name="T23" fmla="*/ 87 h 151"/>
                <a:gd name="T24" fmla="*/ 28 w 69"/>
                <a:gd name="T25" fmla="*/ 95 h 151"/>
                <a:gd name="T26" fmla="*/ 24 w 69"/>
                <a:gd name="T27" fmla="*/ 102 h 151"/>
                <a:gd name="T28" fmla="*/ 21 w 69"/>
                <a:gd name="T29" fmla="*/ 111 h 151"/>
                <a:gd name="T30" fmla="*/ 19 w 69"/>
                <a:gd name="T31" fmla="*/ 119 h 151"/>
                <a:gd name="T32" fmla="*/ 16 w 69"/>
                <a:gd name="T33" fmla="*/ 128 h 151"/>
                <a:gd name="T34" fmla="*/ 12 w 69"/>
                <a:gd name="T35" fmla="*/ 136 h 151"/>
                <a:gd name="T36" fmla="*/ 2 w 69"/>
                <a:gd name="T37" fmla="*/ 151 h 151"/>
                <a:gd name="T38" fmla="*/ 2 w 69"/>
                <a:gd name="T39" fmla="*/ 144 h 151"/>
                <a:gd name="T40" fmla="*/ 0 w 69"/>
                <a:gd name="T41" fmla="*/ 137 h 151"/>
                <a:gd name="T42" fmla="*/ 0 w 69"/>
                <a:gd name="T43" fmla="*/ 132 h 151"/>
                <a:gd name="T44" fmla="*/ 0 w 69"/>
                <a:gd name="T45" fmla="*/ 125 h 151"/>
                <a:gd name="T46" fmla="*/ 0 w 69"/>
                <a:gd name="T47" fmla="*/ 118 h 151"/>
                <a:gd name="T48" fmla="*/ 0 w 69"/>
                <a:gd name="T49" fmla="*/ 111 h 151"/>
                <a:gd name="T50" fmla="*/ 0 w 69"/>
                <a:gd name="T51" fmla="*/ 104 h 151"/>
                <a:gd name="T52" fmla="*/ 0 w 69"/>
                <a:gd name="T53" fmla="*/ 97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9" h="151">
                  <a:moveTo>
                    <a:pt x="0" y="97"/>
                  </a:moveTo>
                  <a:lnTo>
                    <a:pt x="69" y="0"/>
                  </a:lnTo>
                  <a:lnTo>
                    <a:pt x="65" y="8"/>
                  </a:lnTo>
                  <a:lnTo>
                    <a:pt x="62" y="17"/>
                  </a:lnTo>
                  <a:lnTo>
                    <a:pt x="58" y="27"/>
                  </a:lnTo>
                  <a:lnTo>
                    <a:pt x="55" y="35"/>
                  </a:lnTo>
                  <a:lnTo>
                    <a:pt x="51" y="43"/>
                  </a:lnTo>
                  <a:lnTo>
                    <a:pt x="48" y="53"/>
                  </a:lnTo>
                  <a:lnTo>
                    <a:pt x="44" y="62"/>
                  </a:lnTo>
                  <a:lnTo>
                    <a:pt x="41" y="70"/>
                  </a:lnTo>
                  <a:lnTo>
                    <a:pt x="35" y="78"/>
                  </a:lnTo>
                  <a:lnTo>
                    <a:pt x="33" y="87"/>
                  </a:lnTo>
                  <a:lnTo>
                    <a:pt x="28" y="95"/>
                  </a:lnTo>
                  <a:lnTo>
                    <a:pt x="24" y="102"/>
                  </a:lnTo>
                  <a:lnTo>
                    <a:pt x="21" y="111"/>
                  </a:lnTo>
                  <a:lnTo>
                    <a:pt x="19" y="119"/>
                  </a:lnTo>
                  <a:lnTo>
                    <a:pt x="16" y="128"/>
                  </a:lnTo>
                  <a:lnTo>
                    <a:pt x="12" y="136"/>
                  </a:lnTo>
                  <a:lnTo>
                    <a:pt x="2" y="151"/>
                  </a:lnTo>
                  <a:lnTo>
                    <a:pt x="2" y="144"/>
                  </a:lnTo>
                  <a:lnTo>
                    <a:pt x="0" y="137"/>
                  </a:lnTo>
                  <a:lnTo>
                    <a:pt x="0" y="132"/>
                  </a:lnTo>
                  <a:lnTo>
                    <a:pt x="0" y="125"/>
                  </a:lnTo>
                  <a:lnTo>
                    <a:pt x="0" y="118"/>
                  </a:lnTo>
                  <a:lnTo>
                    <a:pt x="0" y="111"/>
                  </a:lnTo>
                  <a:lnTo>
                    <a:pt x="0" y="104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F5F5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5" name="Freeform 153"/>
            <p:cNvSpPr>
              <a:spLocks/>
            </p:cNvSpPr>
            <p:nvPr/>
          </p:nvSpPr>
          <p:spPr bwMode="auto">
            <a:xfrm>
              <a:off x="2776" y="3538"/>
              <a:ext cx="4" cy="11"/>
            </a:xfrm>
            <a:custGeom>
              <a:avLst/>
              <a:gdLst>
                <a:gd name="T0" fmla="*/ 0 w 10"/>
                <a:gd name="T1" fmla="*/ 15 h 27"/>
                <a:gd name="T2" fmla="*/ 10 w 10"/>
                <a:gd name="T3" fmla="*/ 0 h 27"/>
                <a:gd name="T4" fmla="*/ 10 w 10"/>
                <a:gd name="T5" fmla="*/ 3 h 27"/>
                <a:gd name="T6" fmla="*/ 8 w 10"/>
                <a:gd name="T7" fmla="*/ 7 h 27"/>
                <a:gd name="T8" fmla="*/ 7 w 10"/>
                <a:gd name="T9" fmla="*/ 10 h 27"/>
                <a:gd name="T10" fmla="*/ 5 w 10"/>
                <a:gd name="T11" fmla="*/ 13 h 27"/>
                <a:gd name="T12" fmla="*/ 4 w 10"/>
                <a:gd name="T13" fmla="*/ 17 h 27"/>
                <a:gd name="T14" fmla="*/ 3 w 10"/>
                <a:gd name="T15" fmla="*/ 20 h 27"/>
                <a:gd name="T16" fmla="*/ 1 w 10"/>
                <a:gd name="T17" fmla="*/ 22 h 27"/>
                <a:gd name="T18" fmla="*/ 0 w 10"/>
                <a:gd name="T19" fmla="*/ 27 h 27"/>
                <a:gd name="T20" fmla="*/ 0 w 10"/>
                <a:gd name="T21" fmla="*/ 25 h 27"/>
                <a:gd name="T22" fmla="*/ 0 w 10"/>
                <a:gd name="T23" fmla="*/ 24 h 27"/>
                <a:gd name="T24" fmla="*/ 0 w 10"/>
                <a:gd name="T25" fmla="*/ 22 h 27"/>
                <a:gd name="T26" fmla="*/ 0 w 10"/>
                <a:gd name="T27" fmla="*/ 21 h 27"/>
                <a:gd name="T28" fmla="*/ 0 w 10"/>
                <a:gd name="T29" fmla="*/ 20 h 27"/>
                <a:gd name="T30" fmla="*/ 0 w 10"/>
                <a:gd name="T31" fmla="*/ 18 h 27"/>
                <a:gd name="T32" fmla="*/ 0 w 10"/>
                <a:gd name="T33" fmla="*/ 17 h 27"/>
                <a:gd name="T34" fmla="*/ 0 w 10"/>
                <a:gd name="T35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27">
                  <a:moveTo>
                    <a:pt x="0" y="15"/>
                  </a:moveTo>
                  <a:lnTo>
                    <a:pt x="10" y="0"/>
                  </a:lnTo>
                  <a:lnTo>
                    <a:pt x="10" y="3"/>
                  </a:lnTo>
                  <a:lnTo>
                    <a:pt x="8" y="7"/>
                  </a:lnTo>
                  <a:lnTo>
                    <a:pt x="7" y="10"/>
                  </a:lnTo>
                  <a:lnTo>
                    <a:pt x="5" y="13"/>
                  </a:lnTo>
                  <a:lnTo>
                    <a:pt x="4" y="17"/>
                  </a:lnTo>
                  <a:lnTo>
                    <a:pt x="3" y="20"/>
                  </a:lnTo>
                  <a:lnTo>
                    <a:pt x="1" y="22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7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DCDC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6" name="Freeform 154"/>
            <p:cNvSpPr>
              <a:spLocks/>
            </p:cNvSpPr>
            <p:nvPr/>
          </p:nvSpPr>
          <p:spPr bwMode="auto">
            <a:xfrm>
              <a:off x="2623" y="3336"/>
              <a:ext cx="51" cy="60"/>
            </a:xfrm>
            <a:custGeom>
              <a:avLst/>
              <a:gdLst>
                <a:gd name="T0" fmla="*/ 112 w 115"/>
                <a:gd name="T1" fmla="*/ 22 h 141"/>
                <a:gd name="T2" fmla="*/ 114 w 115"/>
                <a:gd name="T3" fmla="*/ 37 h 141"/>
                <a:gd name="T4" fmla="*/ 115 w 115"/>
                <a:gd name="T5" fmla="*/ 51 h 141"/>
                <a:gd name="T6" fmla="*/ 115 w 115"/>
                <a:gd name="T7" fmla="*/ 67 h 141"/>
                <a:gd name="T8" fmla="*/ 115 w 115"/>
                <a:gd name="T9" fmla="*/ 82 h 141"/>
                <a:gd name="T10" fmla="*/ 114 w 115"/>
                <a:gd name="T11" fmla="*/ 96 h 141"/>
                <a:gd name="T12" fmla="*/ 111 w 115"/>
                <a:gd name="T13" fmla="*/ 110 h 141"/>
                <a:gd name="T14" fmla="*/ 107 w 115"/>
                <a:gd name="T15" fmla="*/ 124 h 141"/>
                <a:gd name="T16" fmla="*/ 103 w 115"/>
                <a:gd name="T17" fmla="*/ 137 h 141"/>
                <a:gd name="T18" fmla="*/ 91 w 115"/>
                <a:gd name="T19" fmla="*/ 141 h 141"/>
                <a:gd name="T20" fmla="*/ 79 w 115"/>
                <a:gd name="T21" fmla="*/ 133 h 141"/>
                <a:gd name="T22" fmla="*/ 66 w 115"/>
                <a:gd name="T23" fmla="*/ 124 h 141"/>
                <a:gd name="T24" fmla="*/ 54 w 115"/>
                <a:gd name="T25" fmla="*/ 116 h 141"/>
                <a:gd name="T26" fmla="*/ 41 w 115"/>
                <a:gd name="T27" fmla="*/ 106 h 141"/>
                <a:gd name="T28" fmla="*/ 30 w 115"/>
                <a:gd name="T29" fmla="*/ 96 h 141"/>
                <a:gd name="T30" fmla="*/ 18 w 115"/>
                <a:gd name="T31" fmla="*/ 85 h 141"/>
                <a:gd name="T32" fmla="*/ 9 w 115"/>
                <a:gd name="T33" fmla="*/ 74 h 141"/>
                <a:gd name="T34" fmla="*/ 0 w 115"/>
                <a:gd name="T35" fmla="*/ 61 h 141"/>
                <a:gd name="T36" fmla="*/ 13 w 115"/>
                <a:gd name="T37" fmla="*/ 54 h 141"/>
                <a:gd name="T38" fmla="*/ 25 w 115"/>
                <a:gd name="T39" fmla="*/ 46 h 141"/>
                <a:gd name="T40" fmla="*/ 38 w 115"/>
                <a:gd name="T41" fmla="*/ 36 h 141"/>
                <a:gd name="T42" fmla="*/ 51 w 115"/>
                <a:gd name="T43" fmla="*/ 26 h 141"/>
                <a:gd name="T44" fmla="*/ 63 w 115"/>
                <a:gd name="T45" fmla="*/ 16 h 141"/>
                <a:gd name="T46" fmla="*/ 77 w 115"/>
                <a:gd name="T47" fmla="*/ 8 h 141"/>
                <a:gd name="T48" fmla="*/ 84 w 115"/>
                <a:gd name="T49" fmla="*/ 5 h 141"/>
                <a:gd name="T50" fmla="*/ 91 w 115"/>
                <a:gd name="T51" fmla="*/ 2 h 141"/>
                <a:gd name="T52" fmla="*/ 98 w 115"/>
                <a:gd name="T53" fmla="*/ 1 h 141"/>
                <a:gd name="T54" fmla="*/ 107 w 115"/>
                <a:gd name="T55" fmla="*/ 0 h 141"/>
                <a:gd name="T56" fmla="*/ 112 w 115"/>
                <a:gd name="T57" fmla="*/ 2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41">
                  <a:moveTo>
                    <a:pt x="112" y="22"/>
                  </a:moveTo>
                  <a:lnTo>
                    <a:pt x="114" y="37"/>
                  </a:lnTo>
                  <a:lnTo>
                    <a:pt x="115" y="51"/>
                  </a:lnTo>
                  <a:lnTo>
                    <a:pt x="115" y="67"/>
                  </a:lnTo>
                  <a:lnTo>
                    <a:pt x="115" y="82"/>
                  </a:lnTo>
                  <a:lnTo>
                    <a:pt x="114" y="96"/>
                  </a:lnTo>
                  <a:lnTo>
                    <a:pt x="111" y="110"/>
                  </a:lnTo>
                  <a:lnTo>
                    <a:pt x="107" y="124"/>
                  </a:lnTo>
                  <a:lnTo>
                    <a:pt x="103" y="137"/>
                  </a:lnTo>
                  <a:lnTo>
                    <a:pt x="91" y="141"/>
                  </a:lnTo>
                  <a:lnTo>
                    <a:pt x="79" y="133"/>
                  </a:lnTo>
                  <a:lnTo>
                    <a:pt x="66" y="124"/>
                  </a:lnTo>
                  <a:lnTo>
                    <a:pt x="54" y="116"/>
                  </a:lnTo>
                  <a:lnTo>
                    <a:pt x="41" y="106"/>
                  </a:lnTo>
                  <a:lnTo>
                    <a:pt x="30" y="96"/>
                  </a:lnTo>
                  <a:lnTo>
                    <a:pt x="18" y="85"/>
                  </a:lnTo>
                  <a:lnTo>
                    <a:pt x="9" y="74"/>
                  </a:lnTo>
                  <a:lnTo>
                    <a:pt x="0" y="61"/>
                  </a:lnTo>
                  <a:lnTo>
                    <a:pt x="13" y="54"/>
                  </a:lnTo>
                  <a:lnTo>
                    <a:pt x="25" y="46"/>
                  </a:lnTo>
                  <a:lnTo>
                    <a:pt x="38" y="36"/>
                  </a:lnTo>
                  <a:lnTo>
                    <a:pt x="51" y="26"/>
                  </a:lnTo>
                  <a:lnTo>
                    <a:pt x="63" y="16"/>
                  </a:lnTo>
                  <a:lnTo>
                    <a:pt x="77" y="8"/>
                  </a:lnTo>
                  <a:lnTo>
                    <a:pt x="84" y="5"/>
                  </a:lnTo>
                  <a:lnTo>
                    <a:pt x="91" y="2"/>
                  </a:lnTo>
                  <a:lnTo>
                    <a:pt x="98" y="1"/>
                  </a:lnTo>
                  <a:lnTo>
                    <a:pt x="107" y="0"/>
                  </a:lnTo>
                  <a:lnTo>
                    <a:pt x="112" y="22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7" name="Freeform 155"/>
            <p:cNvSpPr>
              <a:spLocks/>
            </p:cNvSpPr>
            <p:nvPr/>
          </p:nvSpPr>
          <p:spPr bwMode="auto">
            <a:xfrm>
              <a:off x="2321" y="3408"/>
              <a:ext cx="426" cy="476"/>
            </a:xfrm>
            <a:custGeom>
              <a:avLst/>
              <a:gdLst>
                <a:gd name="T0" fmla="*/ 828 w 968"/>
                <a:gd name="T1" fmla="*/ 111 h 1129"/>
                <a:gd name="T2" fmla="*/ 893 w 968"/>
                <a:gd name="T3" fmla="*/ 259 h 1129"/>
                <a:gd name="T4" fmla="*/ 941 w 968"/>
                <a:gd name="T5" fmla="*/ 365 h 1129"/>
                <a:gd name="T6" fmla="*/ 965 w 968"/>
                <a:gd name="T7" fmla="*/ 454 h 1129"/>
                <a:gd name="T8" fmla="*/ 968 w 968"/>
                <a:gd name="T9" fmla="*/ 504 h 1129"/>
                <a:gd name="T10" fmla="*/ 962 w 968"/>
                <a:gd name="T11" fmla="*/ 550 h 1129"/>
                <a:gd name="T12" fmla="*/ 941 w 968"/>
                <a:gd name="T13" fmla="*/ 622 h 1129"/>
                <a:gd name="T14" fmla="*/ 931 w 968"/>
                <a:gd name="T15" fmla="*/ 667 h 1129"/>
                <a:gd name="T16" fmla="*/ 926 w 968"/>
                <a:gd name="T17" fmla="*/ 702 h 1129"/>
                <a:gd name="T18" fmla="*/ 905 w 968"/>
                <a:gd name="T19" fmla="*/ 803 h 1129"/>
                <a:gd name="T20" fmla="*/ 888 w 968"/>
                <a:gd name="T21" fmla="*/ 914 h 1129"/>
                <a:gd name="T22" fmla="*/ 871 w 968"/>
                <a:gd name="T23" fmla="*/ 966 h 1129"/>
                <a:gd name="T24" fmla="*/ 868 w 968"/>
                <a:gd name="T25" fmla="*/ 992 h 1129"/>
                <a:gd name="T26" fmla="*/ 829 w 968"/>
                <a:gd name="T27" fmla="*/ 1009 h 1129"/>
                <a:gd name="T28" fmla="*/ 724 w 968"/>
                <a:gd name="T29" fmla="*/ 1029 h 1129"/>
                <a:gd name="T30" fmla="*/ 623 w 968"/>
                <a:gd name="T31" fmla="*/ 1046 h 1129"/>
                <a:gd name="T32" fmla="*/ 537 w 968"/>
                <a:gd name="T33" fmla="*/ 1056 h 1129"/>
                <a:gd name="T34" fmla="*/ 449 w 968"/>
                <a:gd name="T35" fmla="*/ 1072 h 1129"/>
                <a:gd name="T36" fmla="*/ 343 w 968"/>
                <a:gd name="T37" fmla="*/ 1093 h 1129"/>
                <a:gd name="T38" fmla="*/ 249 w 968"/>
                <a:gd name="T39" fmla="*/ 1109 h 1129"/>
                <a:gd name="T40" fmla="*/ 193 w 968"/>
                <a:gd name="T41" fmla="*/ 1121 h 1129"/>
                <a:gd name="T42" fmla="*/ 73 w 968"/>
                <a:gd name="T43" fmla="*/ 1124 h 1129"/>
                <a:gd name="T44" fmla="*/ 73 w 968"/>
                <a:gd name="T45" fmla="*/ 1119 h 1129"/>
                <a:gd name="T46" fmla="*/ 70 w 968"/>
                <a:gd name="T47" fmla="*/ 1112 h 1129"/>
                <a:gd name="T48" fmla="*/ 64 w 968"/>
                <a:gd name="T49" fmla="*/ 1102 h 1129"/>
                <a:gd name="T50" fmla="*/ 61 w 968"/>
                <a:gd name="T51" fmla="*/ 1091 h 1129"/>
                <a:gd name="T52" fmla="*/ 40 w 968"/>
                <a:gd name="T53" fmla="*/ 1019 h 1129"/>
                <a:gd name="T54" fmla="*/ 32 w 968"/>
                <a:gd name="T55" fmla="*/ 945 h 1129"/>
                <a:gd name="T56" fmla="*/ 22 w 968"/>
                <a:gd name="T57" fmla="*/ 862 h 1129"/>
                <a:gd name="T58" fmla="*/ 11 w 968"/>
                <a:gd name="T59" fmla="*/ 779 h 1129"/>
                <a:gd name="T60" fmla="*/ 4 w 968"/>
                <a:gd name="T61" fmla="*/ 748 h 1129"/>
                <a:gd name="T62" fmla="*/ 0 w 968"/>
                <a:gd name="T63" fmla="*/ 717 h 1129"/>
                <a:gd name="T64" fmla="*/ 60 w 968"/>
                <a:gd name="T65" fmla="*/ 715 h 1129"/>
                <a:gd name="T66" fmla="*/ 113 w 968"/>
                <a:gd name="T67" fmla="*/ 694 h 1129"/>
                <a:gd name="T68" fmla="*/ 134 w 968"/>
                <a:gd name="T69" fmla="*/ 686 h 1129"/>
                <a:gd name="T70" fmla="*/ 154 w 968"/>
                <a:gd name="T71" fmla="*/ 677 h 1129"/>
                <a:gd name="T72" fmla="*/ 176 w 968"/>
                <a:gd name="T73" fmla="*/ 664 h 1129"/>
                <a:gd name="T74" fmla="*/ 193 w 968"/>
                <a:gd name="T75" fmla="*/ 644 h 1129"/>
                <a:gd name="T76" fmla="*/ 235 w 968"/>
                <a:gd name="T77" fmla="*/ 595 h 1129"/>
                <a:gd name="T78" fmla="*/ 265 w 968"/>
                <a:gd name="T79" fmla="*/ 538 h 1129"/>
                <a:gd name="T80" fmla="*/ 273 w 968"/>
                <a:gd name="T81" fmla="*/ 522 h 1129"/>
                <a:gd name="T82" fmla="*/ 279 w 968"/>
                <a:gd name="T83" fmla="*/ 505 h 1129"/>
                <a:gd name="T84" fmla="*/ 327 w 968"/>
                <a:gd name="T85" fmla="*/ 392 h 1129"/>
                <a:gd name="T86" fmla="*/ 376 w 968"/>
                <a:gd name="T87" fmla="*/ 278 h 1129"/>
                <a:gd name="T88" fmla="*/ 379 w 968"/>
                <a:gd name="T89" fmla="*/ 250 h 1129"/>
                <a:gd name="T90" fmla="*/ 402 w 968"/>
                <a:gd name="T91" fmla="*/ 198 h 1129"/>
                <a:gd name="T92" fmla="*/ 422 w 968"/>
                <a:gd name="T93" fmla="*/ 153 h 1129"/>
                <a:gd name="T94" fmla="*/ 436 w 968"/>
                <a:gd name="T95" fmla="*/ 114 h 1129"/>
                <a:gd name="T96" fmla="*/ 453 w 968"/>
                <a:gd name="T97" fmla="*/ 97 h 1129"/>
                <a:gd name="T98" fmla="*/ 461 w 968"/>
                <a:gd name="T99" fmla="*/ 90 h 1129"/>
                <a:gd name="T100" fmla="*/ 487 w 968"/>
                <a:gd name="T101" fmla="*/ 90 h 1129"/>
                <a:gd name="T102" fmla="*/ 524 w 968"/>
                <a:gd name="T103" fmla="*/ 80 h 1129"/>
                <a:gd name="T104" fmla="*/ 561 w 968"/>
                <a:gd name="T105" fmla="*/ 70 h 1129"/>
                <a:gd name="T106" fmla="*/ 610 w 968"/>
                <a:gd name="T107" fmla="*/ 52 h 1129"/>
                <a:gd name="T108" fmla="*/ 661 w 968"/>
                <a:gd name="T109" fmla="*/ 34 h 1129"/>
                <a:gd name="T110" fmla="*/ 700 w 968"/>
                <a:gd name="T111" fmla="*/ 24 h 1129"/>
                <a:gd name="T112" fmla="*/ 743 w 968"/>
                <a:gd name="T113" fmla="*/ 13 h 1129"/>
                <a:gd name="T114" fmla="*/ 770 w 968"/>
                <a:gd name="T115" fmla="*/ 7 h 1129"/>
                <a:gd name="T116" fmla="*/ 778 w 968"/>
                <a:gd name="T117" fmla="*/ 2 h 1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68" h="1129">
                  <a:moveTo>
                    <a:pt x="783" y="0"/>
                  </a:moveTo>
                  <a:lnTo>
                    <a:pt x="798" y="37"/>
                  </a:lnTo>
                  <a:lnTo>
                    <a:pt x="813" y="73"/>
                  </a:lnTo>
                  <a:lnTo>
                    <a:pt x="828" y="111"/>
                  </a:lnTo>
                  <a:lnTo>
                    <a:pt x="843" y="148"/>
                  </a:lnTo>
                  <a:lnTo>
                    <a:pt x="858" y="186"/>
                  </a:lnTo>
                  <a:lnTo>
                    <a:pt x="875" y="222"/>
                  </a:lnTo>
                  <a:lnTo>
                    <a:pt x="893" y="259"/>
                  </a:lnTo>
                  <a:lnTo>
                    <a:pt x="915" y="292"/>
                  </a:lnTo>
                  <a:lnTo>
                    <a:pt x="923" y="317"/>
                  </a:lnTo>
                  <a:lnTo>
                    <a:pt x="933" y="341"/>
                  </a:lnTo>
                  <a:lnTo>
                    <a:pt x="941" y="365"/>
                  </a:lnTo>
                  <a:lnTo>
                    <a:pt x="950" y="390"/>
                  </a:lnTo>
                  <a:lnTo>
                    <a:pt x="958" y="414"/>
                  </a:lnTo>
                  <a:lnTo>
                    <a:pt x="964" y="441"/>
                  </a:lnTo>
                  <a:lnTo>
                    <a:pt x="965" y="454"/>
                  </a:lnTo>
                  <a:lnTo>
                    <a:pt x="966" y="468"/>
                  </a:lnTo>
                  <a:lnTo>
                    <a:pt x="966" y="482"/>
                  </a:lnTo>
                  <a:lnTo>
                    <a:pt x="966" y="496"/>
                  </a:lnTo>
                  <a:lnTo>
                    <a:pt x="968" y="504"/>
                  </a:lnTo>
                  <a:lnTo>
                    <a:pt x="968" y="514"/>
                  </a:lnTo>
                  <a:lnTo>
                    <a:pt x="968" y="524"/>
                  </a:lnTo>
                  <a:lnTo>
                    <a:pt x="966" y="532"/>
                  </a:lnTo>
                  <a:lnTo>
                    <a:pt x="962" y="550"/>
                  </a:lnTo>
                  <a:lnTo>
                    <a:pt x="957" y="567"/>
                  </a:lnTo>
                  <a:lnTo>
                    <a:pt x="951" y="585"/>
                  </a:lnTo>
                  <a:lnTo>
                    <a:pt x="945" y="604"/>
                  </a:lnTo>
                  <a:lnTo>
                    <a:pt x="941" y="622"/>
                  </a:lnTo>
                  <a:lnTo>
                    <a:pt x="938" y="640"/>
                  </a:lnTo>
                  <a:lnTo>
                    <a:pt x="936" y="649"/>
                  </a:lnTo>
                  <a:lnTo>
                    <a:pt x="933" y="657"/>
                  </a:lnTo>
                  <a:lnTo>
                    <a:pt x="931" y="667"/>
                  </a:lnTo>
                  <a:lnTo>
                    <a:pt x="930" y="675"/>
                  </a:lnTo>
                  <a:lnTo>
                    <a:pt x="929" y="684"/>
                  </a:lnTo>
                  <a:lnTo>
                    <a:pt x="927" y="694"/>
                  </a:lnTo>
                  <a:lnTo>
                    <a:pt x="926" y="702"/>
                  </a:lnTo>
                  <a:lnTo>
                    <a:pt x="923" y="710"/>
                  </a:lnTo>
                  <a:lnTo>
                    <a:pt x="915" y="741"/>
                  </a:lnTo>
                  <a:lnTo>
                    <a:pt x="909" y="772"/>
                  </a:lnTo>
                  <a:lnTo>
                    <a:pt x="905" y="803"/>
                  </a:lnTo>
                  <a:lnTo>
                    <a:pt x="902" y="835"/>
                  </a:lnTo>
                  <a:lnTo>
                    <a:pt x="898" y="868"/>
                  </a:lnTo>
                  <a:lnTo>
                    <a:pt x="892" y="898"/>
                  </a:lnTo>
                  <a:lnTo>
                    <a:pt x="888" y="914"/>
                  </a:lnTo>
                  <a:lnTo>
                    <a:pt x="884" y="929"/>
                  </a:lnTo>
                  <a:lnTo>
                    <a:pt x="878" y="943"/>
                  </a:lnTo>
                  <a:lnTo>
                    <a:pt x="872" y="957"/>
                  </a:lnTo>
                  <a:lnTo>
                    <a:pt x="871" y="966"/>
                  </a:lnTo>
                  <a:lnTo>
                    <a:pt x="870" y="973"/>
                  </a:lnTo>
                  <a:lnTo>
                    <a:pt x="870" y="980"/>
                  </a:lnTo>
                  <a:lnTo>
                    <a:pt x="870" y="985"/>
                  </a:lnTo>
                  <a:lnTo>
                    <a:pt x="868" y="992"/>
                  </a:lnTo>
                  <a:lnTo>
                    <a:pt x="867" y="998"/>
                  </a:lnTo>
                  <a:lnTo>
                    <a:pt x="863" y="1004"/>
                  </a:lnTo>
                  <a:lnTo>
                    <a:pt x="857" y="1009"/>
                  </a:lnTo>
                  <a:lnTo>
                    <a:pt x="829" y="1009"/>
                  </a:lnTo>
                  <a:lnTo>
                    <a:pt x="802" y="1013"/>
                  </a:lnTo>
                  <a:lnTo>
                    <a:pt x="776" y="1018"/>
                  </a:lnTo>
                  <a:lnTo>
                    <a:pt x="750" y="1023"/>
                  </a:lnTo>
                  <a:lnTo>
                    <a:pt x="724" y="1029"/>
                  </a:lnTo>
                  <a:lnTo>
                    <a:pt x="698" y="1034"/>
                  </a:lnTo>
                  <a:lnTo>
                    <a:pt x="672" y="1039"/>
                  </a:lnTo>
                  <a:lnTo>
                    <a:pt x="644" y="1042"/>
                  </a:lnTo>
                  <a:lnTo>
                    <a:pt x="623" y="1046"/>
                  </a:lnTo>
                  <a:lnTo>
                    <a:pt x="602" y="1049"/>
                  </a:lnTo>
                  <a:lnTo>
                    <a:pt x="581" y="1050"/>
                  </a:lnTo>
                  <a:lnTo>
                    <a:pt x="558" y="1053"/>
                  </a:lnTo>
                  <a:lnTo>
                    <a:pt x="537" y="1056"/>
                  </a:lnTo>
                  <a:lnTo>
                    <a:pt x="516" y="1058"/>
                  </a:lnTo>
                  <a:lnTo>
                    <a:pt x="495" y="1064"/>
                  </a:lnTo>
                  <a:lnTo>
                    <a:pt x="475" y="1071"/>
                  </a:lnTo>
                  <a:lnTo>
                    <a:pt x="449" y="1072"/>
                  </a:lnTo>
                  <a:lnTo>
                    <a:pt x="422" y="1077"/>
                  </a:lnTo>
                  <a:lnTo>
                    <a:pt x="395" y="1081"/>
                  </a:lnTo>
                  <a:lnTo>
                    <a:pt x="370" y="1086"/>
                  </a:lnTo>
                  <a:lnTo>
                    <a:pt x="343" y="1093"/>
                  </a:lnTo>
                  <a:lnTo>
                    <a:pt x="317" y="1098"/>
                  </a:lnTo>
                  <a:lnTo>
                    <a:pt x="290" y="1102"/>
                  </a:lnTo>
                  <a:lnTo>
                    <a:pt x="262" y="1105"/>
                  </a:lnTo>
                  <a:lnTo>
                    <a:pt x="249" y="1109"/>
                  </a:lnTo>
                  <a:lnTo>
                    <a:pt x="235" y="1112"/>
                  </a:lnTo>
                  <a:lnTo>
                    <a:pt x="221" y="1114"/>
                  </a:lnTo>
                  <a:lnTo>
                    <a:pt x="207" y="1119"/>
                  </a:lnTo>
                  <a:lnTo>
                    <a:pt x="193" y="1121"/>
                  </a:lnTo>
                  <a:lnTo>
                    <a:pt x="179" y="1124"/>
                  </a:lnTo>
                  <a:lnTo>
                    <a:pt x="165" y="1127"/>
                  </a:lnTo>
                  <a:lnTo>
                    <a:pt x="151" y="1129"/>
                  </a:lnTo>
                  <a:lnTo>
                    <a:pt x="73" y="1124"/>
                  </a:lnTo>
                  <a:lnTo>
                    <a:pt x="73" y="1123"/>
                  </a:lnTo>
                  <a:lnTo>
                    <a:pt x="71" y="1121"/>
                  </a:lnTo>
                  <a:lnTo>
                    <a:pt x="73" y="1120"/>
                  </a:lnTo>
                  <a:lnTo>
                    <a:pt x="73" y="1119"/>
                  </a:lnTo>
                  <a:lnTo>
                    <a:pt x="73" y="1117"/>
                  </a:lnTo>
                  <a:lnTo>
                    <a:pt x="73" y="1114"/>
                  </a:lnTo>
                  <a:lnTo>
                    <a:pt x="71" y="1113"/>
                  </a:lnTo>
                  <a:lnTo>
                    <a:pt x="70" y="1112"/>
                  </a:lnTo>
                  <a:lnTo>
                    <a:pt x="67" y="1109"/>
                  </a:lnTo>
                  <a:lnTo>
                    <a:pt x="64" y="1107"/>
                  </a:lnTo>
                  <a:lnTo>
                    <a:pt x="64" y="1105"/>
                  </a:lnTo>
                  <a:lnTo>
                    <a:pt x="64" y="1102"/>
                  </a:lnTo>
                  <a:lnTo>
                    <a:pt x="64" y="1099"/>
                  </a:lnTo>
                  <a:lnTo>
                    <a:pt x="64" y="1096"/>
                  </a:lnTo>
                  <a:lnTo>
                    <a:pt x="63" y="1093"/>
                  </a:lnTo>
                  <a:lnTo>
                    <a:pt x="61" y="1091"/>
                  </a:lnTo>
                  <a:lnTo>
                    <a:pt x="56" y="1072"/>
                  </a:lnTo>
                  <a:lnTo>
                    <a:pt x="50" y="1056"/>
                  </a:lnTo>
                  <a:lnTo>
                    <a:pt x="46" y="1037"/>
                  </a:lnTo>
                  <a:lnTo>
                    <a:pt x="40" y="1019"/>
                  </a:lnTo>
                  <a:lnTo>
                    <a:pt x="38" y="999"/>
                  </a:lnTo>
                  <a:lnTo>
                    <a:pt x="35" y="981"/>
                  </a:lnTo>
                  <a:lnTo>
                    <a:pt x="32" y="963"/>
                  </a:lnTo>
                  <a:lnTo>
                    <a:pt x="32" y="945"/>
                  </a:lnTo>
                  <a:lnTo>
                    <a:pt x="28" y="924"/>
                  </a:lnTo>
                  <a:lnTo>
                    <a:pt x="25" y="903"/>
                  </a:lnTo>
                  <a:lnTo>
                    <a:pt x="24" y="883"/>
                  </a:lnTo>
                  <a:lnTo>
                    <a:pt x="22" y="862"/>
                  </a:lnTo>
                  <a:lnTo>
                    <a:pt x="22" y="841"/>
                  </a:lnTo>
                  <a:lnTo>
                    <a:pt x="21" y="820"/>
                  </a:lnTo>
                  <a:lnTo>
                    <a:pt x="17" y="800"/>
                  </a:lnTo>
                  <a:lnTo>
                    <a:pt x="11" y="779"/>
                  </a:lnTo>
                  <a:lnTo>
                    <a:pt x="9" y="771"/>
                  </a:lnTo>
                  <a:lnTo>
                    <a:pt x="8" y="764"/>
                  </a:lnTo>
                  <a:lnTo>
                    <a:pt x="5" y="755"/>
                  </a:lnTo>
                  <a:lnTo>
                    <a:pt x="4" y="748"/>
                  </a:lnTo>
                  <a:lnTo>
                    <a:pt x="2" y="740"/>
                  </a:lnTo>
                  <a:lnTo>
                    <a:pt x="1" y="733"/>
                  </a:lnTo>
                  <a:lnTo>
                    <a:pt x="0" y="724"/>
                  </a:lnTo>
                  <a:lnTo>
                    <a:pt x="0" y="717"/>
                  </a:lnTo>
                  <a:lnTo>
                    <a:pt x="15" y="717"/>
                  </a:lnTo>
                  <a:lnTo>
                    <a:pt x="31" y="717"/>
                  </a:lnTo>
                  <a:lnTo>
                    <a:pt x="46" y="717"/>
                  </a:lnTo>
                  <a:lnTo>
                    <a:pt x="60" y="715"/>
                  </a:lnTo>
                  <a:lnTo>
                    <a:pt x="74" y="712"/>
                  </a:lnTo>
                  <a:lnTo>
                    <a:pt x="87" y="708"/>
                  </a:lnTo>
                  <a:lnTo>
                    <a:pt x="101" y="702"/>
                  </a:lnTo>
                  <a:lnTo>
                    <a:pt x="113" y="694"/>
                  </a:lnTo>
                  <a:lnTo>
                    <a:pt x="119" y="694"/>
                  </a:lnTo>
                  <a:lnTo>
                    <a:pt x="125" y="692"/>
                  </a:lnTo>
                  <a:lnTo>
                    <a:pt x="129" y="689"/>
                  </a:lnTo>
                  <a:lnTo>
                    <a:pt x="134" y="686"/>
                  </a:lnTo>
                  <a:lnTo>
                    <a:pt x="139" y="682"/>
                  </a:lnTo>
                  <a:lnTo>
                    <a:pt x="143" y="679"/>
                  </a:lnTo>
                  <a:lnTo>
                    <a:pt x="148" y="678"/>
                  </a:lnTo>
                  <a:lnTo>
                    <a:pt x="154" y="677"/>
                  </a:lnTo>
                  <a:lnTo>
                    <a:pt x="160" y="672"/>
                  </a:lnTo>
                  <a:lnTo>
                    <a:pt x="165" y="670"/>
                  </a:lnTo>
                  <a:lnTo>
                    <a:pt x="171" y="667"/>
                  </a:lnTo>
                  <a:lnTo>
                    <a:pt x="176" y="664"/>
                  </a:lnTo>
                  <a:lnTo>
                    <a:pt x="182" y="660"/>
                  </a:lnTo>
                  <a:lnTo>
                    <a:pt x="188" y="656"/>
                  </a:lnTo>
                  <a:lnTo>
                    <a:pt x="190" y="651"/>
                  </a:lnTo>
                  <a:lnTo>
                    <a:pt x="193" y="644"/>
                  </a:lnTo>
                  <a:lnTo>
                    <a:pt x="206" y="633"/>
                  </a:lnTo>
                  <a:lnTo>
                    <a:pt x="217" y="621"/>
                  </a:lnTo>
                  <a:lnTo>
                    <a:pt x="227" y="608"/>
                  </a:lnTo>
                  <a:lnTo>
                    <a:pt x="235" y="595"/>
                  </a:lnTo>
                  <a:lnTo>
                    <a:pt x="244" y="581"/>
                  </a:lnTo>
                  <a:lnTo>
                    <a:pt x="252" y="567"/>
                  </a:lnTo>
                  <a:lnTo>
                    <a:pt x="258" y="553"/>
                  </a:lnTo>
                  <a:lnTo>
                    <a:pt x="265" y="538"/>
                  </a:lnTo>
                  <a:lnTo>
                    <a:pt x="266" y="535"/>
                  </a:lnTo>
                  <a:lnTo>
                    <a:pt x="269" y="531"/>
                  </a:lnTo>
                  <a:lnTo>
                    <a:pt x="272" y="527"/>
                  </a:lnTo>
                  <a:lnTo>
                    <a:pt x="273" y="522"/>
                  </a:lnTo>
                  <a:lnTo>
                    <a:pt x="276" y="520"/>
                  </a:lnTo>
                  <a:lnTo>
                    <a:pt x="277" y="515"/>
                  </a:lnTo>
                  <a:lnTo>
                    <a:pt x="279" y="511"/>
                  </a:lnTo>
                  <a:lnTo>
                    <a:pt x="279" y="505"/>
                  </a:lnTo>
                  <a:lnTo>
                    <a:pt x="293" y="477"/>
                  </a:lnTo>
                  <a:lnTo>
                    <a:pt x="306" y="449"/>
                  </a:lnTo>
                  <a:lnTo>
                    <a:pt x="317" y="421"/>
                  </a:lnTo>
                  <a:lnTo>
                    <a:pt x="327" y="392"/>
                  </a:lnTo>
                  <a:lnTo>
                    <a:pt x="338" y="362"/>
                  </a:lnTo>
                  <a:lnTo>
                    <a:pt x="349" y="334"/>
                  </a:lnTo>
                  <a:lnTo>
                    <a:pt x="362" y="306"/>
                  </a:lnTo>
                  <a:lnTo>
                    <a:pt x="376" y="278"/>
                  </a:lnTo>
                  <a:lnTo>
                    <a:pt x="376" y="271"/>
                  </a:lnTo>
                  <a:lnTo>
                    <a:pt x="376" y="264"/>
                  </a:lnTo>
                  <a:lnTo>
                    <a:pt x="377" y="257"/>
                  </a:lnTo>
                  <a:lnTo>
                    <a:pt x="379" y="250"/>
                  </a:lnTo>
                  <a:lnTo>
                    <a:pt x="384" y="237"/>
                  </a:lnTo>
                  <a:lnTo>
                    <a:pt x="390" y="225"/>
                  </a:lnTo>
                  <a:lnTo>
                    <a:pt x="397" y="212"/>
                  </a:lnTo>
                  <a:lnTo>
                    <a:pt x="402" y="198"/>
                  </a:lnTo>
                  <a:lnTo>
                    <a:pt x="407" y="186"/>
                  </a:lnTo>
                  <a:lnTo>
                    <a:pt x="409" y="172"/>
                  </a:lnTo>
                  <a:lnTo>
                    <a:pt x="416" y="163"/>
                  </a:lnTo>
                  <a:lnTo>
                    <a:pt x="422" y="153"/>
                  </a:lnTo>
                  <a:lnTo>
                    <a:pt x="426" y="145"/>
                  </a:lnTo>
                  <a:lnTo>
                    <a:pt x="429" y="135"/>
                  </a:lnTo>
                  <a:lnTo>
                    <a:pt x="432" y="124"/>
                  </a:lnTo>
                  <a:lnTo>
                    <a:pt x="436" y="114"/>
                  </a:lnTo>
                  <a:lnTo>
                    <a:pt x="440" y="106"/>
                  </a:lnTo>
                  <a:lnTo>
                    <a:pt x="446" y="96"/>
                  </a:lnTo>
                  <a:lnTo>
                    <a:pt x="450" y="97"/>
                  </a:lnTo>
                  <a:lnTo>
                    <a:pt x="453" y="97"/>
                  </a:lnTo>
                  <a:lnTo>
                    <a:pt x="454" y="96"/>
                  </a:lnTo>
                  <a:lnTo>
                    <a:pt x="457" y="94"/>
                  </a:lnTo>
                  <a:lnTo>
                    <a:pt x="460" y="92"/>
                  </a:lnTo>
                  <a:lnTo>
                    <a:pt x="461" y="90"/>
                  </a:lnTo>
                  <a:lnTo>
                    <a:pt x="464" y="89"/>
                  </a:lnTo>
                  <a:lnTo>
                    <a:pt x="467" y="87"/>
                  </a:lnTo>
                  <a:lnTo>
                    <a:pt x="477" y="90"/>
                  </a:lnTo>
                  <a:lnTo>
                    <a:pt x="487" y="90"/>
                  </a:lnTo>
                  <a:lnTo>
                    <a:pt x="496" y="89"/>
                  </a:lnTo>
                  <a:lnTo>
                    <a:pt x="506" y="87"/>
                  </a:lnTo>
                  <a:lnTo>
                    <a:pt x="516" y="84"/>
                  </a:lnTo>
                  <a:lnTo>
                    <a:pt x="524" y="80"/>
                  </a:lnTo>
                  <a:lnTo>
                    <a:pt x="534" y="76"/>
                  </a:lnTo>
                  <a:lnTo>
                    <a:pt x="541" y="70"/>
                  </a:lnTo>
                  <a:lnTo>
                    <a:pt x="551" y="70"/>
                  </a:lnTo>
                  <a:lnTo>
                    <a:pt x="561" y="70"/>
                  </a:lnTo>
                  <a:lnTo>
                    <a:pt x="569" y="69"/>
                  </a:lnTo>
                  <a:lnTo>
                    <a:pt x="578" y="66"/>
                  </a:lnTo>
                  <a:lnTo>
                    <a:pt x="595" y="61"/>
                  </a:lnTo>
                  <a:lnTo>
                    <a:pt x="610" y="52"/>
                  </a:lnTo>
                  <a:lnTo>
                    <a:pt x="627" y="45"/>
                  </a:lnTo>
                  <a:lnTo>
                    <a:pt x="642" y="40"/>
                  </a:lnTo>
                  <a:lnTo>
                    <a:pt x="651" y="37"/>
                  </a:lnTo>
                  <a:lnTo>
                    <a:pt x="661" y="34"/>
                  </a:lnTo>
                  <a:lnTo>
                    <a:pt x="669" y="33"/>
                  </a:lnTo>
                  <a:lnTo>
                    <a:pt x="679" y="33"/>
                  </a:lnTo>
                  <a:lnTo>
                    <a:pt x="689" y="28"/>
                  </a:lnTo>
                  <a:lnTo>
                    <a:pt x="700" y="24"/>
                  </a:lnTo>
                  <a:lnTo>
                    <a:pt x="710" y="21"/>
                  </a:lnTo>
                  <a:lnTo>
                    <a:pt x="721" y="17"/>
                  </a:lnTo>
                  <a:lnTo>
                    <a:pt x="732" y="14"/>
                  </a:lnTo>
                  <a:lnTo>
                    <a:pt x="743" y="13"/>
                  </a:lnTo>
                  <a:lnTo>
                    <a:pt x="755" y="10"/>
                  </a:lnTo>
                  <a:lnTo>
                    <a:pt x="766" y="9"/>
                  </a:lnTo>
                  <a:lnTo>
                    <a:pt x="767" y="7"/>
                  </a:lnTo>
                  <a:lnTo>
                    <a:pt x="770" y="7"/>
                  </a:lnTo>
                  <a:lnTo>
                    <a:pt x="771" y="6"/>
                  </a:lnTo>
                  <a:lnTo>
                    <a:pt x="774" y="5"/>
                  </a:lnTo>
                  <a:lnTo>
                    <a:pt x="776" y="3"/>
                  </a:lnTo>
                  <a:lnTo>
                    <a:pt x="778" y="2"/>
                  </a:lnTo>
                  <a:lnTo>
                    <a:pt x="780" y="2"/>
                  </a:lnTo>
                  <a:lnTo>
                    <a:pt x="783" y="0"/>
                  </a:lnTo>
                  <a:close/>
                </a:path>
              </a:pathLst>
            </a:custGeom>
            <a:solidFill>
              <a:srgbClr val="004A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8" name="Freeform 156"/>
            <p:cNvSpPr>
              <a:spLocks/>
            </p:cNvSpPr>
            <p:nvPr/>
          </p:nvSpPr>
          <p:spPr bwMode="auto">
            <a:xfrm>
              <a:off x="2785" y="3589"/>
              <a:ext cx="83" cy="68"/>
            </a:xfrm>
            <a:custGeom>
              <a:avLst/>
              <a:gdLst>
                <a:gd name="T0" fmla="*/ 136 w 188"/>
                <a:gd name="T1" fmla="*/ 8 h 160"/>
                <a:gd name="T2" fmla="*/ 145 w 188"/>
                <a:gd name="T3" fmla="*/ 12 h 160"/>
                <a:gd name="T4" fmla="*/ 153 w 188"/>
                <a:gd name="T5" fmla="*/ 19 h 160"/>
                <a:gd name="T6" fmla="*/ 160 w 188"/>
                <a:gd name="T7" fmla="*/ 25 h 160"/>
                <a:gd name="T8" fmla="*/ 167 w 188"/>
                <a:gd name="T9" fmla="*/ 32 h 160"/>
                <a:gd name="T10" fmla="*/ 173 w 188"/>
                <a:gd name="T11" fmla="*/ 39 h 160"/>
                <a:gd name="T12" fmla="*/ 178 w 188"/>
                <a:gd name="T13" fmla="*/ 47 h 160"/>
                <a:gd name="T14" fmla="*/ 183 w 188"/>
                <a:gd name="T15" fmla="*/ 56 h 160"/>
                <a:gd name="T16" fmla="*/ 187 w 188"/>
                <a:gd name="T17" fmla="*/ 66 h 160"/>
                <a:gd name="T18" fmla="*/ 188 w 188"/>
                <a:gd name="T19" fmla="*/ 74 h 160"/>
                <a:gd name="T20" fmla="*/ 188 w 188"/>
                <a:gd name="T21" fmla="*/ 84 h 160"/>
                <a:gd name="T22" fmla="*/ 187 w 188"/>
                <a:gd name="T23" fmla="*/ 94 h 160"/>
                <a:gd name="T24" fmla="*/ 184 w 188"/>
                <a:gd name="T25" fmla="*/ 104 h 160"/>
                <a:gd name="T26" fmla="*/ 181 w 188"/>
                <a:gd name="T27" fmla="*/ 112 h 160"/>
                <a:gd name="T28" fmla="*/ 177 w 188"/>
                <a:gd name="T29" fmla="*/ 122 h 160"/>
                <a:gd name="T30" fmla="*/ 171 w 188"/>
                <a:gd name="T31" fmla="*/ 129 h 160"/>
                <a:gd name="T32" fmla="*/ 166 w 188"/>
                <a:gd name="T33" fmla="*/ 136 h 160"/>
                <a:gd name="T34" fmla="*/ 156 w 188"/>
                <a:gd name="T35" fmla="*/ 139 h 160"/>
                <a:gd name="T36" fmla="*/ 148 w 188"/>
                <a:gd name="T37" fmla="*/ 144 h 160"/>
                <a:gd name="T38" fmla="*/ 139 w 188"/>
                <a:gd name="T39" fmla="*/ 150 h 160"/>
                <a:gd name="T40" fmla="*/ 129 w 188"/>
                <a:gd name="T41" fmla="*/ 154 h 160"/>
                <a:gd name="T42" fmla="*/ 121 w 188"/>
                <a:gd name="T43" fmla="*/ 158 h 160"/>
                <a:gd name="T44" fmla="*/ 111 w 188"/>
                <a:gd name="T45" fmla="*/ 160 h 160"/>
                <a:gd name="T46" fmla="*/ 107 w 188"/>
                <a:gd name="T47" fmla="*/ 160 h 160"/>
                <a:gd name="T48" fmla="*/ 101 w 188"/>
                <a:gd name="T49" fmla="*/ 158 h 160"/>
                <a:gd name="T50" fmla="*/ 97 w 188"/>
                <a:gd name="T51" fmla="*/ 157 h 160"/>
                <a:gd name="T52" fmla="*/ 91 w 188"/>
                <a:gd name="T53" fmla="*/ 153 h 160"/>
                <a:gd name="T54" fmla="*/ 82 w 188"/>
                <a:gd name="T55" fmla="*/ 151 h 160"/>
                <a:gd name="T56" fmla="*/ 70 w 188"/>
                <a:gd name="T57" fmla="*/ 147 h 160"/>
                <a:gd name="T58" fmla="*/ 61 w 188"/>
                <a:gd name="T59" fmla="*/ 143 h 160"/>
                <a:gd name="T60" fmla="*/ 52 w 188"/>
                <a:gd name="T61" fmla="*/ 137 h 160"/>
                <a:gd name="T62" fmla="*/ 42 w 188"/>
                <a:gd name="T63" fmla="*/ 130 h 160"/>
                <a:gd name="T64" fmla="*/ 33 w 188"/>
                <a:gd name="T65" fmla="*/ 123 h 160"/>
                <a:gd name="T66" fmla="*/ 24 w 188"/>
                <a:gd name="T67" fmla="*/ 116 h 160"/>
                <a:gd name="T68" fmla="*/ 14 w 188"/>
                <a:gd name="T69" fmla="*/ 111 h 160"/>
                <a:gd name="T70" fmla="*/ 11 w 188"/>
                <a:gd name="T71" fmla="*/ 105 h 160"/>
                <a:gd name="T72" fmla="*/ 9 w 188"/>
                <a:gd name="T73" fmla="*/ 98 h 160"/>
                <a:gd name="T74" fmla="*/ 4 w 188"/>
                <a:gd name="T75" fmla="*/ 92 h 160"/>
                <a:gd name="T76" fmla="*/ 2 w 188"/>
                <a:gd name="T77" fmla="*/ 87 h 160"/>
                <a:gd name="T78" fmla="*/ 0 w 188"/>
                <a:gd name="T79" fmla="*/ 81 h 160"/>
                <a:gd name="T80" fmla="*/ 0 w 188"/>
                <a:gd name="T81" fmla="*/ 74 h 160"/>
                <a:gd name="T82" fmla="*/ 0 w 188"/>
                <a:gd name="T83" fmla="*/ 67 h 160"/>
                <a:gd name="T84" fmla="*/ 2 w 188"/>
                <a:gd name="T85" fmla="*/ 61 h 160"/>
                <a:gd name="T86" fmla="*/ 10 w 188"/>
                <a:gd name="T87" fmla="*/ 52 h 160"/>
                <a:gd name="T88" fmla="*/ 18 w 188"/>
                <a:gd name="T89" fmla="*/ 40 h 160"/>
                <a:gd name="T90" fmla="*/ 27 w 188"/>
                <a:gd name="T91" fmla="*/ 28 h 160"/>
                <a:gd name="T92" fmla="*/ 37 w 188"/>
                <a:gd name="T93" fmla="*/ 17 h 160"/>
                <a:gd name="T94" fmla="*/ 42 w 188"/>
                <a:gd name="T95" fmla="*/ 12 h 160"/>
                <a:gd name="T96" fmla="*/ 47 w 188"/>
                <a:gd name="T97" fmla="*/ 8 h 160"/>
                <a:gd name="T98" fmla="*/ 52 w 188"/>
                <a:gd name="T99" fmla="*/ 4 h 160"/>
                <a:gd name="T100" fmla="*/ 58 w 188"/>
                <a:gd name="T101" fmla="*/ 3 h 160"/>
                <a:gd name="T102" fmla="*/ 65 w 188"/>
                <a:gd name="T103" fmla="*/ 1 h 160"/>
                <a:gd name="T104" fmla="*/ 70 w 188"/>
                <a:gd name="T105" fmla="*/ 0 h 160"/>
                <a:gd name="T106" fmla="*/ 77 w 188"/>
                <a:gd name="T107" fmla="*/ 1 h 160"/>
                <a:gd name="T108" fmla="*/ 84 w 188"/>
                <a:gd name="T109" fmla="*/ 4 h 160"/>
                <a:gd name="T110" fmla="*/ 91 w 188"/>
                <a:gd name="T111" fmla="*/ 1 h 160"/>
                <a:gd name="T112" fmla="*/ 97 w 188"/>
                <a:gd name="T113" fmla="*/ 0 h 160"/>
                <a:gd name="T114" fmla="*/ 104 w 188"/>
                <a:gd name="T115" fmla="*/ 0 h 160"/>
                <a:gd name="T116" fmla="*/ 111 w 188"/>
                <a:gd name="T117" fmla="*/ 1 h 160"/>
                <a:gd name="T118" fmla="*/ 117 w 188"/>
                <a:gd name="T119" fmla="*/ 3 h 160"/>
                <a:gd name="T120" fmla="*/ 124 w 188"/>
                <a:gd name="T121" fmla="*/ 5 h 160"/>
                <a:gd name="T122" fmla="*/ 129 w 188"/>
                <a:gd name="T123" fmla="*/ 7 h 160"/>
                <a:gd name="T124" fmla="*/ 136 w 188"/>
                <a:gd name="T125" fmla="*/ 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8" h="160">
                  <a:moveTo>
                    <a:pt x="136" y="8"/>
                  </a:moveTo>
                  <a:lnTo>
                    <a:pt x="145" y="12"/>
                  </a:lnTo>
                  <a:lnTo>
                    <a:pt x="153" y="19"/>
                  </a:lnTo>
                  <a:lnTo>
                    <a:pt x="160" y="25"/>
                  </a:lnTo>
                  <a:lnTo>
                    <a:pt x="167" y="32"/>
                  </a:lnTo>
                  <a:lnTo>
                    <a:pt x="173" y="39"/>
                  </a:lnTo>
                  <a:lnTo>
                    <a:pt x="178" y="47"/>
                  </a:lnTo>
                  <a:lnTo>
                    <a:pt x="183" y="56"/>
                  </a:lnTo>
                  <a:lnTo>
                    <a:pt x="187" y="66"/>
                  </a:lnTo>
                  <a:lnTo>
                    <a:pt x="188" y="74"/>
                  </a:lnTo>
                  <a:lnTo>
                    <a:pt x="188" y="84"/>
                  </a:lnTo>
                  <a:lnTo>
                    <a:pt x="187" y="94"/>
                  </a:lnTo>
                  <a:lnTo>
                    <a:pt x="184" y="104"/>
                  </a:lnTo>
                  <a:lnTo>
                    <a:pt x="181" y="112"/>
                  </a:lnTo>
                  <a:lnTo>
                    <a:pt x="177" y="122"/>
                  </a:lnTo>
                  <a:lnTo>
                    <a:pt x="171" y="129"/>
                  </a:lnTo>
                  <a:lnTo>
                    <a:pt x="166" y="136"/>
                  </a:lnTo>
                  <a:lnTo>
                    <a:pt x="156" y="139"/>
                  </a:lnTo>
                  <a:lnTo>
                    <a:pt x="148" y="144"/>
                  </a:lnTo>
                  <a:lnTo>
                    <a:pt x="139" y="150"/>
                  </a:lnTo>
                  <a:lnTo>
                    <a:pt x="129" y="154"/>
                  </a:lnTo>
                  <a:lnTo>
                    <a:pt x="121" y="158"/>
                  </a:lnTo>
                  <a:lnTo>
                    <a:pt x="111" y="160"/>
                  </a:lnTo>
                  <a:lnTo>
                    <a:pt x="107" y="160"/>
                  </a:lnTo>
                  <a:lnTo>
                    <a:pt x="101" y="158"/>
                  </a:lnTo>
                  <a:lnTo>
                    <a:pt x="97" y="157"/>
                  </a:lnTo>
                  <a:lnTo>
                    <a:pt x="91" y="153"/>
                  </a:lnTo>
                  <a:lnTo>
                    <a:pt x="82" y="151"/>
                  </a:lnTo>
                  <a:lnTo>
                    <a:pt x="70" y="147"/>
                  </a:lnTo>
                  <a:lnTo>
                    <a:pt x="61" y="143"/>
                  </a:lnTo>
                  <a:lnTo>
                    <a:pt x="52" y="137"/>
                  </a:lnTo>
                  <a:lnTo>
                    <a:pt x="42" y="130"/>
                  </a:lnTo>
                  <a:lnTo>
                    <a:pt x="33" y="123"/>
                  </a:lnTo>
                  <a:lnTo>
                    <a:pt x="24" y="116"/>
                  </a:lnTo>
                  <a:lnTo>
                    <a:pt x="14" y="111"/>
                  </a:lnTo>
                  <a:lnTo>
                    <a:pt x="11" y="105"/>
                  </a:lnTo>
                  <a:lnTo>
                    <a:pt x="9" y="98"/>
                  </a:lnTo>
                  <a:lnTo>
                    <a:pt x="4" y="92"/>
                  </a:lnTo>
                  <a:lnTo>
                    <a:pt x="2" y="87"/>
                  </a:lnTo>
                  <a:lnTo>
                    <a:pt x="0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2" y="61"/>
                  </a:lnTo>
                  <a:lnTo>
                    <a:pt x="10" y="52"/>
                  </a:lnTo>
                  <a:lnTo>
                    <a:pt x="18" y="40"/>
                  </a:lnTo>
                  <a:lnTo>
                    <a:pt x="27" y="28"/>
                  </a:lnTo>
                  <a:lnTo>
                    <a:pt x="37" y="17"/>
                  </a:lnTo>
                  <a:lnTo>
                    <a:pt x="42" y="12"/>
                  </a:lnTo>
                  <a:lnTo>
                    <a:pt x="47" y="8"/>
                  </a:lnTo>
                  <a:lnTo>
                    <a:pt x="52" y="4"/>
                  </a:lnTo>
                  <a:lnTo>
                    <a:pt x="58" y="3"/>
                  </a:lnTo>
                  <a:lnTo>
                    <a:pt x="65" y="1"/>
                  </a:lnTo>
                  <a:lnTo>
                    <a:pt x="70" y="0"/>
                  </a:lnTo>
                  <a:lnTo>
                    <a:pt x="77" y="1"/>
                  </a:lnTo>
                  <a:lnTo>
                    <a:pt x="84" y="4"/>
                  </a:lnTo>
                  <a:lnTo>
                    <a:pt x="91" y="1"/>
                  </a:lnTo>
                  <a:lnTo>
                    <a:pt x="97" y="0"/>
                  </a:lnTo>
                  <a:lnTo>
                    <a:pt x="104" y="0"/>
                  </a:lnTo>
                  <a:lnTo>
                    <a:pt x="111" y="1"/>
                  </a:lnTo>
                  <a:lnTo>
                    <a:pt x="117" y="3"/>
                  </a:lnTo>
                  <a:lnTo>
                    <a:pt x="124" y="5"/>
                  </a:lnTo>
                  <a:lnTo>
                    <a:pt x="129" y="7"/>
                  </a:lnTo>
                  <a:lnTo>
                    <a:pt x="136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69" name="Freeform 157"/>
            <p:cNvSpPr>
              <a:spLocks/>
            </p:cNvSpPr>
            <p:nvPr/>
          </p:nvSpPr>
          <p:spPr bwMode="auto">
            <a:xfrm>
              <a:off x="2793" y="3594"/>
              <a:ext cx="64" cy="55"/>
            </a:xfrm>
            <a:custGeom>
              <a:avLst/>
              <a:gdLst>
                <a:gd name="T0" fmla="*/ 127 w 145"/>
                <a:gd name="T1" fmla="*/ 23 h 129"/>
                <a:gd name="T2" fmla="*/ 131 w 145"/>
                <a:gd name="T3" fmla="*/ 30 h 129"/>
                <a:gd name="T4" fmla="*/ 135 w 145"/>
                <a:gd name="T5" fmla="*/ 38 h 129"/>
                <a:gd name="T6" fmla="*/ 138 w 145"/>
                <a:gd name="T7" fmla="*/ 45 h 129"/>
                <a:gd name="T8" fmla="*/ 141 w 145"/>
                <a:gd name="T9" fmla="*/ 52 h 129"/>
                <a:gd name="T10" fmla="*/ 144 w 145"/>
                <a:gd name="T11" fmla="*/ 61 h 129"/>
                <a:gd name="T12" fmla="*/ 145 w 145"/>
                <a:gd name="T13" fmla="*/ 69 h 129"/>
                <a:gd name="T14" fmla="*/ 145 w 145"/>
                <a:gd name="T15" fmla="*/ 78 h 129"/>
                <a:gd name="T16" fmla="*/ 144 w 145"/>
                <a:gd name="T17" fmla="*/ 86 h 129"/>
                <a:gd name="T18" fmla="*/ 141 w 145"/>
                <a:gd name="T19" fmla="*/ 92 h 129"/>
                <a:gd name="T20" fmla="*/ 138 w 145"/>
                <a:gd name="T21" fmla="*/ 97 h 129"/>
                <a:gd name="T22" fmla="*/ 134 w 145"/>
                <a:gd name="T23" fmla="*/ 104 h 129"/>
                <a:gd name="T24" fmla="*/ 131 w 145"/>
                <a:gd name="T25" fmla="*/ 110 h 129"/>
                <a:gd name="T26" fmla="*/ 127 w 145"/>
                <a:gd name="T27" fmla="*/ 115 h 129"/>
                <a:gd name="T28" fmla="*/ 121 w 145"/>
                <a:gd name="T29" fmla="*/ 120 h 129"/>
                <a:gd name="T30" fmla="*/ 116 w 145"/>
                <a:gd name="T31" fmla="*/ 124 h 129"/>
                <a:gd name="T32" fmla="*/ 110 w 145"/>
                <a:gd name="T33" fmla="*/ 128 h 129"/>
                <a:gd name="T34" fmla="*/ 103 w 145"/>
                <a:gd name="T35" fmla="*/ 129 h 129"/>
                <a:gd name="T36" fmla="*/ 94 w 145"/>
                <a:gd name="T37" fmla="*/ 129 h 129"/>
                <a:gd name="T38" fmla="*/ 89 w 145"/>
                <a:gd name="T39" fmla="*/ 129 h 129"/>
                <a:gd name="T40" fmla="*/ 82 w 145"/>
                <a:gd name="T41" fmla="*/ 128 h 129"/>
                <a:gd name="T42" fmla="*/ 68 w 145"/>
                <a:gd name="T43" fmla="*/ 124 h 129"/>
                <a:gd name="T44" fmla="*/ 55 w 145"/>
                <a:gd name="T45" fmla="*/ 118 h 129"/>
                <a:gd name="T46" fmla="*/ 44 w 145"/>
                <a:gd name="T47" fmla="*/ 113 h 129"/>
                <a:gd name="T48" fmla="*/ 33 w 145"/>
                <a:gd name="T49" fmla="*/ 104 h 129"/>
                <a:gd name="T50" fmla="*/ 20 w 145"/>
                <a:gd name="T51" fmla="*/ 96 h 129"/>
                <a:gd name="T52" fmla="*/ 9 w 145"/>
                <a:gd name="T53" fmla="*/ 87 h 129"/>
                <a:gd name="T54" fmla="*/ 7 w 145"/>
                <a:gd name="T55" fmla="*/ 83 h 129"/>
                <a:gd name="T56" fmla="*/ 6 w 145"/>
                <a:gd name="T57" fmla="*/ 79 h 129"/>
                <a:gd name="T58" fmla="*/ 5 w 145"/>
                <a:gd name="T59" fmla="*/ 76 h 129"/>
                <a:gd name="T60" fmla="*/ 3 w 145"/>
                <a:gd name="T61" fmla="*/ 72 h 129"/>
                <a:gd name="T62" fmla="*/ 2 w 145"/>
                <a:gd name="T63" fmla="*/ 68 h 129"/>
                <a:gd name="T64" fmla="*/ 0 w 145"/>
                <a:gd name="T65" fmla="*/ 63 h 129"/>
                <a:gd name="T66" fmla="*/ 0 w 145"/>
                <a:gd name="T67" fmla="*/ 58 h 129"/>
                <a:gd name="T68" fmla="*/ 0 w 145"/>
                <a:gd name="T69" fmla="*/ 54 h 129"/>
                <a:gd name="T70" fmla="*/ 6 w 145"/>
                <a:gd name="T71" fmla="*/ 45 h 129"/>
                <a:gd name="T72" fmla="*/ 12 w 145"/>
                <a:gd name="T73" fmla="*/ 38 h 129"/>
                <a:gd name="T74" fmla="*/ 17 w 145"/>
                <a:gd name="T75" fmla="*/ 31 h 129"/>
                <a:gd name="T76" fmla="*/ 23 w 145"/>
                <a:gd name="T77" fmla="*/ 26 h 129"/>
                <a:gd name="T78" fmla="*/ 29 w 145"/>
                <a:gd name="T79" fmla="*/ 19 h 129"/>
                <a:gd name="T80" fmla="*/ 36 w 145"/>
                <a:gd name="T81" fmla="*/ 13 h 129"/>
                <a:gd name="T82" fmla="*/ 43 w 145"/>
                <a:gd name="T83" fmla="*/ 6 h 129"/>
                <a:gd name="T84" fmla="*/ 50 w 145"/>
                <a:gd name="T85" fmla="*/ 0 h 129"/>
                <a:gd name="T86" fmla="*/ 61 w 145"/>
                <a:gd name="T87" fmla="*/ 2 h 129"/>
                <a:gd name="T88" fmla="*/ 71 w 145"/>
                <a:gd name="T89" fmla="*/ 3 h 129"/>
                <a:gd name="T90" fmla="*/ 82 w 145"/>
                <a:gd name="T91" fmla="*/ 5 h 129"/>
                <a:gd name="T92" fmla="*/ 92 w 145"/>
                <a:gd name="T93" fmla="*/ 6 h 129"/>
                <a:gd name="T94" fmla="*/ 101 w 145"/>
                <a:gd name="T95" fmla="*/ 9 h 129"/>
                <a:gd name="T96" fmla="*/ 110 w 145"/>
                <a:gd name="T97" fmla="*/ 12 h 129"/>
                <a:gd name="T98" fmla="*/ 118 w 145"/>
                <a:gd name="T99" fmla="*/ 17 h 129"/>
                <a:gd name="T100" fmla="*/ 127 w 145"/>
                <a:gd name="T101" fmla="*/ 23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5" h="129">
                  <a:moveTo>
                    <a:pt x="127" y="23"/>
                  </a:moveTo>
                  <a:lnTo>
                    <a:pt x="131" y="30"/>
                  </a:lnTo>
                  <a:lnTo>
                    <a:pt x="135" y="38"/>
                  </a:lnTo>
                  <a:lnTo>
                    <a:pt x="138" y="45"/>
                  </a:lnTo>
                  <a:lnTo>
                    <a:pt x="141" y="52"/>
                  </a:lnTo>
                  <a:lnTo>
                    <a:pt x="144" y="61"/>
                  </a:lnTo>
                  <a:lnTo>
                    <a:pt x="145" y="69"/>
                  </a:lnTo>
                  <a:lnTo>
                    <a:pt x="145" y="78"/>
                  </a:lnTo>
                  <a:lnTo>
                    <a:pt x="144" y="86"/>
                  </a:lnTo>
                  <a:lnTo>
                    <a:pt x="141" y="92"/>
                  </a:lnTo>
                  <a:lnTo>
                    <a:pt x="138" y="97"/>
                  </a:lnTo>
                  <a:lnTo>
                    <a:pt x="134" y="104"/>
                  </a:lnTo>
                  <a:lnTo>
                    <a:pt x="131" y="110"/>
                  </a:lnTo>
                  <a:lnTo>
                    <a:pt x="127" y="115"/>
                  </a:lnTo>
                  <a:lnTo>
                    <a:pt x="121" y="120"/>
                  </a:lnTo>
                  <a:lnTo>
                    <a:pt x="116" y="124"/>
                  </a:lnTo>
                  <a:lnTo>
                    <a:pt x="110" y="128"/>
                  </a:lnTo>
                  <a:lnTo>
                    <a:pt x="103" y="129"/>
                  </a:lnTo>
                  <a:lnTo>
                    <a:pt x="94" y="129"/>
                  </a:lnTo>
                  <a:lnTo>
                    <a:pt x="89" y="129"/>
                  </a:lnTo>
                  <a:lnTo>
                    <a:pt x="82" y="128"/>
                  </a:lnTo>
                  <a:lnTo>
                    <a:pt x="68" y="124"/>
                  </a:lnTo>
                  <a:lnTo>
                    <a:pt x="55" y="118"/>
                  </a:lnTo>
                  <a:lnTo>
                    <a:pt x="44" y="113"/>
                  </a:lnTo>
                  <a:lnTo>
                    <a:pt x="33" y="104"/>
                  </a:lnTo>
                  <a:lnTo>
                    <a:pt x="20" y="96"/>
                  </a:lnTo>
                  <a:lnTo>
                    <a:pt x="9" y="87"/>
                  </a:lnTo>
                  <a:lnTo>
                    <a:pt x="7" y="83"/>
                  </a:lnTo>
                  <a:lnTo>
                    <a:pt x="6" y="79"/>
                  </a:lnTo>
                  <a:lnTo>
                    <a:pt x="5" y="76"/>
                  </a:lnTo>
                  <a:lnTo>
                    <a:pt x="3" y="72"/>
                  </a:lnTo>
                  <a:lnTo>
                    <a:pt x="2" y="68"/>
                  </a:lnTo>
                  <a:lnTo>
                    <a:pt x="0" y="63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6" y="45"/>
                  </a:lnTo>
                  <a:lnTo>
                    <a:pt x="12" y="38"/>
                  </a:lnTo>
                  <a:lnTo>
                    <a:pt x="17" y="31"/>
                  </a:lnTo>
                  <a:lnTo>
                    <a:pt x="23" y="26"/>
                  </a:lnTo>
                  <a:lnTo>
                    <a:pt x="29" y="19"/>
                  </a:lnTo>
                  <a:lnTo>
                    <a:pt x="36" y="13"/>
                  </a:lnTo>
                  <a:lnTo>
                    <a:pt x="43" y="6"/>
                  </a:lnTo>
                  <a:lnTo>
                    <a:pt x="50" y="0"/>
                  </a:lnTo>
                  <a:lnTo>
                    <a:pt x="61" y="2"/>
                  </a:lnTo>
                  <a:lnTo>
                    <a:pt x="71" y="3"/>
                  </a:lnTo>
                  <a:lnTo>
                    <a:pt x="82" y="5"/>
                  </a:lnTo>
                  <a:lnTo>
                    <a:pt x="92" y="6"/>
                  </a:lnTo>
                  <a:lnTo>
                    <a:pt x="101" y="9"/>
                  </a:lnTo>
                  <a:lnTo>
                    <a:pt x="110" y="12"/>
                  </a:lnTo>
                  <a:lnTo>
                    <a:pt x="118" y="17"/>
                  </a:lnTo>
                  <a:lnTo>
                    <a:pt x="127" y="2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0" name="Freeform 158"/>
            <p:cNvSpPr>
              <a:spLocks/>
            </p:cNvSpPr>
            <p:nvPr/>
          </p:nvSpPr>
          <p:spPr bwMode="auto">
            <a:xfrm>
              <a:off x="2765" y="3698"/>
              <a:ext cx="84" cy="68"/>
            </a:xfrm>
            <a:custGeom>
              <a:avLst/>
              <a:gdLst>
                <a:gd name="T0" fmla="*/ 192 w 193"/>
                <a:gd name="T1" fmla="*/ 49 h 161"/>
                <a:gd name="T2" fmla="*/ 193 w 193"/>
                <a:gd name="T3" fmla="*/ 56 h 161"/>
                <a:gd name="T4" fmla="*/ 193 w 193"/>
                <a:gd name="T5" fmla="*/ 64 h 161"/>
                <a:gd name="T6" fmla="*/ 193 w 193"/>
                <a:gd name="T7" fmla="*/ 73 h 161"/>
                <a:gd name="T8" fmla="*/ 193 w 193"/>
                <a:gd name="T9" fmla="*/ 81 h 161"/>
                <a:gd name="T10" fmla="*/ 192 w 193"/>
                <a:gd name="T11" fmla="*/ 90 h 161"/>
                <a:gd name="T12" fmla="*/ 190 w 193"/>
                <a:gd name="T13" fmla="*/ 98 h 161"/>
                <a:gd name="T14" fmla="*/ 189 w 193"/>
                <a:gd name="T15" fmla="*/ 105 h 161"/>
                <a:gd name="T16" fmla="*/ 188 w 193"/>
                <a:gd name="T17" fmla="*/ 112 h 161"/>
                <a:gd name="T18" fmla="*/ 182 w 193"/>
                <a:gd name="T19" fmla="*/ 121 h 161"/>
                <a:gd name="T20" fmla="*/ 176 w 193"/>
                <a:gd name="T21" fmla="*/ 128 h 161"/>
                <a:gd name="T22" fmla="*/ 171 w 193"/>
                <a:gd name="T23" fmla="*/ 136 h 161"/>
                <a:gd name="T24" fmla="*/ 164 w 193"/>
                <a:gd name="T25" fmla="*/ 142 h 161"/>
                <a:gd name="T26" fmla="*/ 157 w 193"/>
                <a:gd name="T27" fmla="*/ 147 h 161"/>
                <a:gd name="T28" fmla="*/ 148 w 193"/>
                <a:gd name="T29" fmla="*/ 153 h 161"/>
                <a:gd name="T30" fmla="*/ 141 w 193"/>
                <a:gd name="T31" fmla="*/ 157 h 161"/>
                <a:gd name="T32" fmla="*/ 131 w 193"/>
                <a:gd name="T33" fmla="*/ 161 h 161"/>
                <a:gd name="T34" fmla="*/ 115 w 193"/>
                <a:gd name="T35" fmla="*/ 161 h 161"/>
                <a:gd name="T36" fmla="*/ 98 w 193"/>
                <a:gd name="T37" fmla="*/ 158 h 161"/>
                <a:gd name="T38" fmla="*/ 81 w 193"/>
                <a:gd name="T39" fmla="*/ 154 h 161"/>
                <a:gd name="T40" fmla="*/ 64 w 193"/>
                <a:gd name="T41" fmla="*/ 147 h 161"/>
                <a:gd name="T42" fmla="*/ 49 w 193"/>
                <a:gd name="T43" fmla="*/ 139 h 161"/>
                <a:gd name="T44" fmla="*/ 35 w 193"/>
                <a:gd name="T45" fmla="*/ 129 h 161"/>
                <a:gd name="T46" fmla="*/ 21 w 193"/>
                <a:gd name="T47" fmla="*/ 118 h 161"/>
                <a:gd name="T48" fmla="*/ 7 w 193"/>
                <a:gd name="T49" fmla="*/ 105 h 161"/>
                <a:gd name="T50" fmla="*/ 4 w 193"/>
                <a:gd name="T51" fmla="*/ 101 h 161"/>
                <a:gd name="T52" fmla="*/ 1 w 193"/>
                <a:gd name="T53" fmla="*/ 95 h 161"/>
                <a:gd name="T54" fmla="*/ 0 w 193"/>
                <a:gd name="T55" fmla="*/ 91 h 161"/>
                <a:gd name="T56" fmla="*/ 0 w 193"/>
                <a:gd name="T57" fmla="*/ 85 h 161"/>
                <a:gd name="T58" fmla="*/ 1 w 193"/>
                <a:gd name="T59" fmla="*/ 76 h 161"/>
                <a:gd name="T60" fmla="*/ 2 w 193"/>
                <a:gd name="T61" fmla="*/ 66 h 161"/>
                <a:gd name="T62" fmla="*/ 7 w 193"/>
                <a:gd name="T63" fmla="*/ 57 h 161"/>
                <a:gd name="T64" fmla="*/ 12 w 193"/>
                <a:gd name="T65" fmla="*/ 48 h 161"/>
                <a:gd name="T66" fmla="*/ 18 w 193"/>
                <a:gd name="T67" fmla="*/ 39 h 161"/>
                <a:gd name="T68" fmla="*/ 23 w 193"/>
                <a:gd name="T69" fmla="*/ 31 h 161"/>
                <a:gd name="T70" fmla="*/ 32 w 193"/>
                <a:gd name="T71" fmla="*/ 24 h 161"/>
                <a:gd name="T72" fmla="*/ 40 w 193"/>
                <a:gd name="T73" fmla="*/ 20 h 161"/>
                <a:gd name="T74" fmla="*/ 50 w 193"/>
                <a:gd name="T75" fmla="*/ 15 h 161"/>
                <a:gd name="T76" fmla="*/ 60 w 193"/>
                <a:gd name="T77" fmla="*/ 11 h 161"/>
                <a:gd name="T78" fmla="*/ 71 w 193"/>
                <a:gd name="T79" fmla="*/ 8 h 161"/>
                <a:gd name="T80" fmla="*/ 81 w 193"/>
                <a:gd name="T81" fmla="*/ 6 h 161"/>
                <a:gd name="T82" fmla="*/ 91 w 193"/>
                <a:gd name="T83" fmla="*/ 3 h 161"/>
                <a:gd name="T84" fmla="*/ 101 w 193"/>
                <a:gd name="T85" fmla="*/ 0 h 161"/>
                <a:gd name="T86" fmla="*/ 113 w 193"/>
                <a:gd name="T87" fmla="*/ 1 h 161"/>
                <a:gd name="T88" fmla="*/ 126 w 193"/>
                <a:gd name="T89" fmla="*/ 6 h 161"/>
                <a:gd name="T90" fmla="*/ 138 w 193"/>
                <a:gd name="T91" fmla="*/ 10 h 161"/>
                <a:gd name="T92" fmla="*/ 151 w 193"/>
                <a:gd name="T93" fmla="*/ 15 h 161"/>
                <a:gd name="T94" fmla="*/ 162 w 193"/>
                <a:gd name="T95" fmla="*/ 22 h 161"/>
                <a:gd name="T96" fmla="*/ 172 w 193"/>
                <a:gd name="T97" fmla="*/ 29 h 161"/>
                <a:gd name="T98" fmla="*/ 182 w 193"/>
                <a:gd name="T99" fmla="*/ 39 h 161"/>
                <a:gd name="T100" fmla="*/ 192 w 193"/>
                <a:gd name="T101" fmla="*/ 49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3" h="161">
                  <a:moveTo>
                    <a:pt x="192" y="49"/>
                  </a:moveTo>
                  <a:lnTo>
                    <a:pt x="193" y="56"/>
                  </a:lnTo>
                  <a:lnTo>
                    <a:pt x="193" y="64"/>
                  </a:lnTo>
                  <a:lnTo>
                    <a:pt x="193" y="73"/>
                  </a:lnTo>
                  <a:lnTo>
                    <a:pt x="193" y="81"/>
                  </a:lnTo>
                  <a:lnTo>
                    <a:pt x="192" y="90"/>
                  </a:lnTo>
                  <a:lnTo>
                    <a:pt x="190" y="98"/>
                  </a:lnTo>
                  <a:lnTo>
                    <a:pt x="189" y="105"/>
                  </a:lnTo>
                  <a:lnTo>
                    <a:pt x="188" y="112"/>
                  </a:lnTo>
                  <a:lnTo>
                    <a:pt x="182" y="121"/>
                  </a:lnTo>
                  <a:lnTo>
                    <a:pt x="176" y="128"/>
                  </a:lnTo>
                  <a:lnTo>
                    <a:pt x="171" y="136"/>
                  </a:lnTo>
                  <a:lnTo>
                    <a:pt x="164" y="142"/>
                  </a:lnTo>
                  <a:lnTo>
                    <a:pt x="157" y="147"/>
                  </a:lnTo>
                  <a:lnTo>
                    <a:pt x="148" y="153"/>
                  </a:lnTo>
                  <a:lnTo>
                    <a:pt x="141" y="157"/>
                  </a:lnTo>
                  <a:lnTo>
                    <a:pt x="131" y="161"/>
                  </a:lnTo>
                  <a:lnTo>
                    <a:pt x="115" y="161"/>
                  </a:lnTo>
                  <a:lnTo>
                    <a:pt x="98" y="158"/>
                  </a:lnTo>
                  <a:lnTo>
                    <a:pt x="81" y="154"/>
                  </a:lnTo>
                  <a:lnTo>
                    <a:pt x="64" y="147"/>
                  </a:lnTo>
                  <a:lnTo>
                    <a:pt x="49" y="139"/>
                  </a:lnTo>
                  <a:lnTo>
                    <a:pt x="35" y="129"/>
                  </a:lnTo>
                  <a:lnTo>
                    <a:pt x="21" y="118"/>
                  </a:lnTo>
                  <a:lnTo>
                    <a:pt x="7" y="105"/>
                  </a:lnTo>
                  <a:lnTo>
                    <a:pt x="4" y="101"/>
                  </a:lnTo>
                  <a:lnTo>
                    <a:pt x="1" y="95"/>
                  </a:lnTo>
                  <a:lnTo>
                    <a:pt x="0" y="91"/>
                  </a:lnTo>
                  <a:lnTo>
                    <a:pt x="0" y="85"/>
                  </a:lnTo>
                  <a:lnTo>
                    <a:pt x="1" y="76"/>
                  </a:lnTo>
                  <a:lnTo>
                    <a:pt x="2" y="66"/>
                  </a:lnTo>
                  <a:lnTo>
                    <a:pt x="7" y="57"/>
                  </a:lnTo>
                  <a:lnTo>
                    <a:pt x="12" y="48"/>
                  </a:lnTo>
                  <a:lnTo>
                    <a:pt x="18" y="39"/>
                  </a:lnTo>
                  <a:lnTo>
                    <a:pt x="23" y="31"/>
                  </a:lnTo>
                  <a:lnTo>
                    <a:pt x="32" y="24"/>
                  </a:lnTo>
                  <a:lnTo>
                    <a:pt x="40" y="20"/>
                  </a:lnTo>
                  <a:lnTo>
                    <a:pt x="50" y="15"/>
                  </a:lnTo>
                  <a:lnTo>
                    <a:pt x="60" y="11"/>
                  </a:lnTo>
                  <a:lnTo>
                    <a:pt x="71" y="8"/>
                  </a:lnTo>
                  <a:lnTo>
                    <a:pt x="81" y="6"/>
                  </a:lnTo>
                  <a:lnTo>
                    <a:pt x="91" y="3"/>
                  </a:lnTo>
                  <a:lnTo>
                    <a:pt x="101" y="0"/>
                  </a:lnTo>
                  <a:lnTo>
                    <a:pt x="113" y="1"/>
                  </a:lnTo>
                  <a:lnTo>
                    <a:pt x="126" y="6"/>
                  </a:lnTo>
                  <a:lnTo>
                    <a:pt x="138" y="10"/>
                  </a:lnTo>
                  <a:lnTo>
                    <a:pt x="151" y="15"/>
                  </a:lnTo>
                  <a:lnTo>
                    <a:pt x="162" y="22"/>
                  </a:lnTo>
                  <a:lnTo>
                    <a:pt x="172" y="29"/>
                  </a:lnTo>
                  <a:lnTo>
                    <a:pt x="182" y="39"/>
                  </a:lnTo>
                  <a:lnTo>
                    <a:pt x="192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1" name="Freeform 159"/>
            <p:cNvSpPr>
              <a:spLocks/>
            </p:cNvSpPr>
            <p:nvPr/>
          </p:nvSpPr>
          <p:spPr bwMode="auto">
            <a:xfrm>
              <a:off x="2773" y="3704"/>
              <a:ext cx="67" cy="56"/>
            </a:xfrm>
            <a:custGeom>
              <a:avLst/>
              <a:gdLst>
                <a:gd name="T0" fmla="*/ 146 w 154"/>
                <a:gd name="T1" fmla="*/ 32 h 132"/>
                <a:gd name="T2" fmla="*/ 150 w 154"/>
                <a:gd name="T3" fmla="*/ 39 h 132"/>
                <a:gd name="T4" fmla="*/ 153 w 154"/>
                <a:gd name="T5" fmla="*/ 48 h 132"/>
                <a:gd name="T6" fmla="*/ 154 w 154"/>
                <a:gd name="T7" fmla="*/ 56 h 132"/>
                <a:gd name="T8" fmla="*/ 154 w 154"/>
                <a:gd name="T9" fmla="*/ 64 h 132"/>
                <a:gd name="T10" fmla="*/ 153 w 154"/>
                <a:gd name="T11" fmla="*/ 74 h 132"/>
                <a:gd name="T12" fmla="*/ 150 w 154"/>
                <a:gd name="T13" fmla="*/ 83 h 132"/>
                <a:gd name="T14" fmla="*/ 147 w 154"/>
                <a:gd name="T15" fmla="*/ 91 h 132"/>
                <a:gd name="T16" fmla="*/ 143 w 154"/>
                <a:gd name="T17" fmla="*/ 98 h 132"/>
                <a:gd name="T18" fmla="*/ 140 w 154"/>
                <a:gd name="T19" fmla="*/ 107 h 132"/>
                <a:gd name="T20" fmla="*/ 136 w 154"/>
                <a:gd name="T21" fmla="*/ 112 h 132"/>
                <a:gd name="T22" fmla="*/ 130 w 154"/>
                <a:gd name="T23" fmla="*/ 118 h 132"/>
                <a:gd name="T24" fmla="*/ 123 w 154"/>
                <a:gd name="T25" fmla="*/ 123 h 132"/>
                <a:gd name="T26" fmla="*/ 115 w 154"/>
                <a:gd name="T27" fmla="*/ 126 h 132"/>
                <a:gd name="T28" fmla="*/ 106 w 154"/>
                <a:gd name="T29" fmla="*/ 129 h 132"/>
                <a:gd name="T30" fmla="*/ 98 w 154"/>
                <a:gd name="T31" fmla="*/ 132 h 132"/>
                <a:gd name="T32" fmla="*/ 91 w 154"/>
                <a:gd name="T33" fmla="*/ 132 h 132"/>
                <a:gd name="T34" fmla="*/ 80 w 154"/>
                <a:gd name="T35" fmla="*/ 128 h 132"/>
                <a:gd name="T36" fmla="*/ 69 w 154"/>
                <a:gd name="T37" fmla="*/ 123 h 132"/>
                <a:gd name="T38" fmla="*/ 59 w 154"/>
                <a:gd name="T39" fmla="*/ 118 h 132"/>
                <a:gd name="T40" fmla="*/ 47 w 154"/>
                <a:gd name="T41" fmla="*/ 112 h 132"/>
                <a:gd name="T42" fmla="*/ 38 w 154"/>
                <a:gd name="T43" fmla="*/ 107 h 132"/>
                <a:gd name="T44" fmla="*/ 26 w 154"/>
                <a:gd name="T45" fmla="*/ 101 h 132"/>
                <a:gd name="T46" fmla="*/ 17 w 154"/>
                <a:gd name="T47" fmla="*/ 94 h 132"/>
                <a:gd name="T48" fmla="*/ 7 w 154"/>
                <a:gd name="T49" fmla="*/ 86 h 132"/>
                <a:gd name="T50" fmla="*/ 7 w 154"/>
                <a:gd name="T51" fmla="*/ 81 h 132"/>
                <a:gd name="T52" fmla="*/ 7 w 154"/>
                <a:gd name="T53" fmla="*/ 77 h 132"/>
                <a:gd name="T54" fmla="*/ 4 w 154"/>
                <a:gd name="T55" fmla="*/ 74 h 132"/>
                <a:gd name="T56" fmla="*/ 3 w 154"/>
                <a:gd name="T57" fmla="*/ 70 h 132"/>
                <a:gd name="T58" fmla="*/ 1 w 154"/>
                <a:gd name="T59" fmla="*/ 66 h 132"/>
                <a:gd name="T60" fmla="*/ 0 w 154"/>
                <a:gd name="T61" fmla="*/ 63 h 132"/>
                <a:gd name="T62" fmla="*/ 0 w 154"/>
                <a:gd name="T63" fmla="*/ 59 h 132"/>
                <a:gd name="T64" fmla="*/ 1 w 154"/>
                <a:gd name="T65" fmla="*/ 53 h 132"/>
                <a:gd name="T66" fmla="*/ 4 w 154"/>
                <a:gd name="T67" fmla="*/ 46 h 132"/>
                <a:gd name="T68" fmla="*/ 8 w 154"/>
                <a:gd name="T69" fmla="*/ 39 h 132"/>
                <a:gd name="T70" fmla="*/ 12 w 154"/>
                <a:gd name="T71" fmla="*/ 34 h 132"/>
                <a:gd name="T72" fmla="*/ 18 w 154"/>
                <a:gd name="T73" fmla="*/ 28 h 132"/>
                <a:gd name="T74" fmla="*/ 29 w 154"/>
                <a:gd name="T75" fmla="*/ 21 h 132"/>
                <a:gd name="T76" fmla="*/ 42 w 154"/>
                <a:gd name="T77" fmla="*/ 14 h 132"/>
                <a:gd name="T78" fmla="*/ 56 w 154"/>
                <a:gd name="T79" fmla="*/ 10 h 132"/>
                <a:gd name="T80" fmla="*/ 71 w 154"/>
                <a:gd name="T81" fmla="*/ 7 h 132"/>
                <a:gd name="T82" fmla="*/ 87 w 154"/>
                <a:gd name="T83" fmla="*/ 4 h 132"/>
                <a:gd name="T84" fmla="*/ 101 w 154"/>
                <a:gd name="T85" fmla="*/ 0 h 132"/>
                <a:gd name="T86" fmla="*/ 146 w 154"/>
                <a:gd name="T87" fmla="*/ 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" h="132">
                  <a:moveTo>
                    <a:pt x="146" y="32"/>
                  </a:moveTo>
                  <a:lnTo>
                    <a:pt x="150" y="39"/>
                  </a:lnTo>
                  <a:lnTo>
                    <a:pt x="153" y="48"/>
                  </a:lnTo>
                  <a:lnTo>
                    <a:pt x="154" y="56"/>
                  </a:lnTo>
                  <a:lnTo>
                    <a:pt x="154" y="64"/>
                  </a:lnTo>
                  <a:lnTo>
                    <a:pt x="153" y="74"/>
                  </a:lnTo>
                  <a:lnTo>
                    <a:pt x="150" y="83"/>
                  </a:lnTo>
                  <a:lnTo>
                    <a:pt x="147" y="91"/>
                  </a:lnTo>
                  <a:lnTo>
                    <a:pt x="143" y="98"/>
                  </a:lnTo>
                  <a:lnTo>
                    <a:pt x="140" y="107"/>
                  </a:lnTo>
                  <a:lnTo>
                    <a:pt x="136" y="112"/>
                  </a:lnTo>
                  <a:lnTo>
                    <a:pt x="130" y="118"/>
                  </a:lnTo>
                  <a:lnTo>
                    <a:pt x="123" y="123"/>
                  </a:lnTo>
                  <a:lnTo>
                    <a:pt x="115" y="126"/>
                  </a:lnTo>
                  <a:lnTo>
                    <a:pt x="106" y="129"/>
                  </a:lnTo>
                  <a:lnTo>
                    <a:pt x="98" y="132"/>
                  </a:lnTo>
                  <a:lnTo>
                    <a:pt x="91" y="132"/>
                  </a:lnTo>
                  <a:lnTo>
                    <a:pt x="80" y="128"/>
                  </a:lnTo>
                  <a:lnTo>
                    <a:pt x="69" y="123"/>
                  </a:lnTo>
                  <a:lnTo>
                    <a:pt x="59" y="118"/>
                  </a:lnTo>
                  <a:lnTo>
                    <a:pt x="47" y="112"/>
                  </a:lnTo>
                  <a:lnTo>
                    <a:pt x="38" y="107"/>
                  </a:lnTo>
                  <a:lnTo>
                    <a:pt x="26" y="101"/>
                  </a:lnTo>
                  <a:lnTo>
                    <a:pt x="17" y="94"/>
                  </a:lnTo>
                  <a:lnTo>
                    <a:pt x="7" y="86"/>
                  </a:lnTo>
                  <a:lnTo>
                    <a:pt x="7" y="81"/>
                  </a:lnTo>
                  <a:lnTo>
                    <a:pt x="7" y="77"/>
                  </a:lnTo>
                  <a:lnTo>
                    <a:pt x="4" y="74"/>
                  </a:lnTo>
                  <a:lnTo>
                    <a:pt x="3" y="70"/>
                  </a:lnTo>
                  <a:lnTo>
                    <a:pt x="1" y="66"/>
                  </a:lnTo>
                  <a:lnTo>
                    <a:pt x="0" y="63"/>
                  </a:lnTo>
                  <a:lnTo>
                    <a:pt x="0" y="59"/>
                  </a:lnTo>
                  <a:lnTo>
                    <a:pt x="1" y="53"/>
                  </a:lnTo>
                  <a:lnTo>
                    <a:pt x="4" y="46"/>
                  </a:lnTo>
                  <a:lnTo>
                    <a:pt x="8" y="39"/>
                  </a:lnTo>
                  <a:lnTo>
                    <a:pt x="12" y="34"/>
                  </a:lnTo>
                  <a:lnTo>
                    <a:pt x="18" y="28"/>
                  </a:lnTo>
                  <a:lnTo>
                    <a:pt x="29" y="21"/>
                  </a:lnTo>
                  <a:lnTo>
                    <a:pt x="42" y="14"/>
                  </a:lnTo>
                  <a:lnTo>
                    <a:pt x="56" y="10"/>
                  </a:lnTo>
                  <a:lnTo>
                    <a:pt x="71" y="7"/>
                  </a:lnTo>
                  <a:lnTo>
                    <a:pt x="87" y="4"/>
                  </a:lnTo>
                  <a:lnTo>
                    <a:pt x="101" y="0"/>
                  </a:lnTo>
                  <a:lnTo>
                    <a:pt x="146" y="32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2" name="Freeform 160"/>
            <p:cNvSpPr>
              <a:spLocks/>
            </p:cNvSpPr>
            <p:nvPr/>
          </p:nvSpPr>
          <p:spPr bwMode="auto">
            <a:xfrm>
              <a:off x="2752" y="2620"/>
              <a:ext cx="143" cy="75"/>
            </a:xfrm>
            <a:custGeom>
              <a:avLst/>
              <a:gdLst>
                <a:gd name="T0" fmla="*/ 179 w 325"/>
                <a:gd name="T1" fmla="*/ 0 h 178"/>
                <a:gd name="T2" fmla="*/ 211 w 325"/>
                <a:gd name="T3" fmla="*/ 4 h 178"/>
                <a:gd name="T4" fmla="*/ 239 w 325"/>
                <a:gd name="T5" fmla="*/ 11 h 178"/>
                <a:gd name="T6" fmla="*/ 266 w 325"/>
                <a:gd name="T7" fmla="*/ 21 h 178"/>
                <a:gd name="T8" fmla="*/ 288 w 325"/>
                <a:gd name="T9" fmla="*/ 32 h 178"/>
                <a:gd name="T10" fmla="*/ 305 w 325"/>
                <a:gd name="T11" fmla="*/ 46 h 178"/>
                <a:gd name="T12" fmla="*/ 318 w 325"/>
                <a:gd name="T13" fmla="*/ 63 h 178"/>
                <a:gd name="T14" fmla="*/ 323 w 325"/>
                <a:gd name="T15" fmla="*/ 80 h 178"/>
                <a:gd name="T16" fmla="*/ 323 w 325"/>
                <a:gd name="T17" fmla="*/ 98 h 178"/>
                <a:gd name="T18" fmla="*/ 318 w 325"/>
                <a:gd name="T19" fmla="*/ 115 h 178"/>
                <a:gd name="T20" fmla="*/ 305 w 325"/>
                <a:gd name="T21" fmla="*/ 131 h 178"/>
                <a:gd name="T22" fmla="*/ 288 w 325"/>
                <a:gd name="T23" fmla="*/ 146 h 178"/>
                <a:gd name="T24" fmla="*/ 266 w 325"/>
                <a:gd name="T25" fmla="*/ 157 h 178"/>
                <a:gd name="T26" fmla="*/ 239 w 325"/>
                <a:gd name="T27" fmla="*/ 167 h 178"/>
                <a:gd name="T28" fmla="*/ 211 w 325"/>
                <a:gd name="T29" fmla="*/ 174 h 178"/>
                <a:gd name="T30" fmla="*/ 179 w 325"/>
                <a:gd name="T31" fmla="*/ 178 h 178"/>
                <a:gd name="T32" fmla="*/ 146 w 325"/>
                <a:gd name="T33" fmla="*/ 178 h 178"/>
                <a:gd name="T34" fmla="*/ 114 w 325"/>
                <a:gd name="T35" fmla="*/ 174 h 178"/>
                <a:gd name="T36" fmla="*/ 85 w 325"/>
                <a:gd name="T37" fmla="*/ 167 h 178"/>
                <a:gd name="T38" fmla="*/ 59 w 325"/>
                <a:gd name="T39" fmla="*/ 157 h 178"/>
                <a:gd name="T40" fmla="*/ 37 w 325"/>
                <a:gd name="T41" fmla="*/ 146 h 178"/>
                <a:gd name="T42" fmla="*/ 20 w 325"/>
                <a:gd name="T43" fmla="*/ 131 h 178"/>
                <a:gd name="T44" fmla="*/ 7 w 325"/>
                <a:gd name="T45" fmla="*/ 115 h 178"/>
                <a:gd name="T46" fmla="*/ 0 w 325"/>
                <a:gd name="T47" fmla="*/ 98 h 178"/>
                <a:gd name="T48" fmla="*/ 0 w 325"/>
                <a:gd name="T49" fmla="*/ 80 h 178"/>
                <a:gd name="T50" fmla="*/ 7 w 325"/>
                <a:gd name="T51" fmla="*/ 63 h 178"/>
                <a:gd name="T52" fmla="*/ 20 w 325"/>
                <a:gd name="T53" fmla="*/ 46 h 178"/>
                <a:gd name="T54" fmla="*/ 37 w 325"/>
                <a:gd name="T55" fmla="*/ 32 h 178"/>
                <a:gd name="T56" fmla="*/ 59 w 325"/>
                <a:gd name="T57" fmla="*/ 21 h 178"/>
                <a:gd name="T58" fmla="*/ 85 w 325"/>
                <a:gd name="T59" fmla="*/ 11 h 178"/>
                <a:gd name="T60" fmla="*/ 114 w 325"/>
                <a:gd name="T61" fmla="*/ 4 h 178"/>
                <a:gd name="T62" fmla="*/ 146 w 325"/>
                <a:gd name="T6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5" h="178">
                  <a:moveTo>
                    <a:pt x="162" y="0"/>
                  </a:moveTo>
                  <a:lnTo>
                    <a:pt x="179" y="0"/>
                  </a:lnTo>
                  <a:lnTo>
                    <a:pt x="195" y="1"/>
                  </a:lnTo>
                  <a:lnTo>
                    <a:pt x="211" y="4"/>
                  </a:lnTo>
                  <a:lnTo>
                    <a:pt x="225" y="7"/>
                  </a:lnTo>
                  <a:lnTo>
                    <a:pt x="239" y="11"/>
                  </a:lnTo>
                  <a:lnTo>
                    <a:pt x="253" y="15"/>
                  </a:lnTo>
                  <a:lnTo>
                    <a:pt x="266" y="21"/>
                  </a:lnTo>
                  <a:lnTo>
                    <a:pt x="277" y="26"/>
                  </a:lnTo>
                  <a:lnTo>
                    <a:pt x="288" y="32"/>
                  </a:lnTo>
                  <a:lnTo>
                    <a:pt x="297" y="39"/>
                  </a:lnTo>
                  <a:lnTo>
                    <a:pt x="305" y="46"/>
                  </a:lnTo>
                  <a:lnTo>
                    <a:pt x="312" y="54"/>
                  </a:lnTo>
                  <a:lnTo>
                    <a:pt x="318" y="63"/>
                  </a:lnTo>
                  <a:lnTo>
                    <a:pt x="322" y="71"/>
                  </a:lnTo>
                  <a:lnTo>
                    <a:pt x="323" y="80"/>
                  </a:lnTo>
                  <a:lnTo>
                    <a:pt x="325" y="89"/>
                  </a:lnTo>
                  <a:lnTo>
                    <a:pt x="323" y="98"/>
                  </a:lnTo>
                  <a:lnTo>
                    <a:pt x="322" y="106"/>
                  </a:lnTo>
                  <a:lnTo>
                    <a:pt x="318" y="115"/>
                  </a:lnTo>
                  <a:lnTo>
                    <a:pt x="312" y="123"/>
                  </a:lnTo>
                  <a:lnTo>
                    <a:pt x="305" y="131"/>
                  </a:lnTo>
                  <a:lnTo>
                    <a:pt x="297" y="139"/>
                  </a:lnTo>
                  <a:lnTo>
                    <a:pt x="288" y="146"/>
                  </a:lnTo>
                  <a:lnTo>
                    <a:pt x="277" y="151"/>
                  </a:lnTo>
                  <a:lnTo>
                    <a:pt x="266" y="157"/>
                  </a:lnTo>
                  <a:lnTo>
                    <a:pt x="253" y="162"/>
                  </a:lnTo>
                  <a:lnTo>
                    <a:pt x="239" y="167"/>
                  </a:lnTo>
                  <a:lnTo>
                    <a:pt x="225" y="171"/>
                  </a:lnTo>
                  <a:lnTo>
                    <a:pt x="211" y="174"/>
                  </a:lnTo>
                  <a:lnTo>
                    <a:pt x="195" y="176"/>
                  </a:lnTo>
                  <a:lnTo>
                    <a:pt x="179" y="178"/>
                  </a:lnTo>
                  <a:lnTo>
                    <a:pt x="162" y="178"/>
                  </a:lnTo>
                  <a:lnTo>
                    <a:pt x="146" y="178"/>
                  </a:lnTo>
                  <a:lnTo>
                    <a:pt x="130" y="176"/>
                  </a:lnTo>
                  <a:lnTo>
                    <a:pt x="114" y="174"/>
                  </a:lnTo>
                  <a:lnTo>
                    <a:pt x="99" y="171"/>
                  </a:lnTo>
                  <a:lnTo>
                    <a:pt x="85" y="167"/>
                  </a:lnTo>
                  <a:lnTo>
                    <a:pt x="72" y="162"/>
                  </a:lnTo>
                  <a:lnTo>
                    <a:pt x="59" y="157"/>
                  </a:lnTo>
                  <a:lnTo>
                    <a:pt x="48" y="151"/>
                  </a:lnTo>
                  <a:lnTo>
                    <a:pt x="37" y="146"/>
                  </a:lnTo>
                  <a:lnTo>
                    <a:pt x="29" y="139"/>
                  </a:lnTo>
                  <a:lnTo>
                    <a:pt x="20" y="131"/>
                  </a:lnTo>
                  <a:lnTo>
                    <a:pt x="13" y="123"/>
                  </a:lnTo>
                  <a:lnTo>
                    <a:pt x="7" y="115"/>
                  </a:lnTo>
                  <a:lnTo>
                    <a:pt x="3" y="106"/>
                  </a:lnTo>
                  <a:lnTo>
                    <a:pt x="0" y="98"/>
                  </a:lnTo>
                  <a:lnTo>
                    <a:pt x="0" y="89"/>
                  </a:lnTo>
                  <a:lnTo>
                    <a:pt x="0" y="80"/>
                  </a:lnTo>
                  <a:lnTo>
                    <a:pt x="3" y="71"/>
                  </a:lnTo>
                  <a:lnTo>
                    <a:pt x="7" y="63"/>
                  </a:lnTo>
                  <a:lnTo>
                    <a:pt x="13" y="54"/>
                  </a:lnTo>
                  <a:lnTo>
                    <a:pt x="20" y="46"/>
                  </a:lnTo>
                  <a:lnTo>
                    <a:pt x="29" y="39"/>
                  </a:lnTo>
                  <a:lnTo>
                    <a:pt x="37" y="32"/>
                  </a:lnTo>
                  <a:lnTo>
                    <a:pt x="48" y="26"/>
                  </a:lnTo>
                  <a:lnTo>
                    <a:pt x="59" y="21"/>
                  </a:lnTo>
                  <a:lnTo>
                    <a:pt x="72" y="15"/>
                  </a:lnTo>
                  <a:lnTo>
                    <a:pt x="85" y="11"/>
                  </a:lnTo>
                  <a:lnTo>
                    <a:pt x="99" y="7"/>
                  </a:lnTo>
                  <a:lnTo>
                    <a:pt x="114" y="4"/>
                  </a:lnTo>
                  <a:lnTo>
                    <a:pt x="130" y="1"/>
                  </a:lnTo>
                  <a:lnTo>
                    <a:pt x="146" y="0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F2DE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3" name="Freeform 161"/>
            <p:cNvSpPr>
              <a:spLocks/>
            </p:cNvSpPr>
            <p:nvPr/>
          </p:nvSpPr>
          <p:spPr bwMode="auto">
            <a:xfrm>
              <a:off x="2755" y="2620"/>
              <a:ext cx="138" cy="72"/>
            </a:xfrm>
            <a:custGeom>
              <a:avLst/>
              <a:gdLst>
                <a:gd name="T0" fmla="*/ 173 w 315"/>
                <a:gd name="T1" fmla="*/ 0 h 170"/>
                <a:gd name="T2" fmla="*/ 204 w 315"/>
                <a:gd name="T3" fmla="*/ 5 h 170"/>
                <a:gd name="T4" fmla="*/ 232 w 315"/>
                <a:gd name="T5" fmla="*/ 10 h 170"/>
                <a:gd name="T6" fmla="*/ 257 w 315"/>
                <a:gd name="T7" fmla="*/ 20 h 170"/>
                <a:gd name="T8" fmla="*/ 278 w 315"/>
                <a:gd name="T9" fmla="*/ 31 h 170"/>
                <a:gd name="T10" fmla="*/ 295 w 315"/>
                <a:gd name="T11" fmla="*/ 45 h 170"/>
                <a:gd name="T12" fmla="*/ 308 w 315"/>
                <a:gd name="T13" fmla="*/ 61 h 170"/>
                <a:gd name="T14" fmla="*/ 313 w 315"/>
                <a:gd name="T15" fmla="*/ 78 h 170"/>
                <a:gd name="T16" fmla="*/ 313 w 315"/>
                <a:gd name="T17" fmla="*/ 94 h 170"/>
                <a:gd name="T18" fmla="*/ 308 w 315"/>
                <a:gd name="T19" fmla="*/ 111 h 170"/>
                <a:gd name="T20" fmla="*/ 295 w 315"/>
                <a:gd name="T21" fmla="*/ 127 h 170"/>
                <a:gd name="T22" fmla="*/ 278 w 315"/>
                <a:gd name="T23" fmla="*/ 139 h 170"/>
                <a:gd name="T24" fmla="*/ 257 w 315"/>
                <a:gd name="T25" fmla="*/ 151 h 170"/>
                <a:gd name="T26" fmla="*/ 232 w 315"/>
                <a:gd name="T27" fmla="*/ 160 h 170"/>
                <a:gd name="T28" fmla="*/ 204 w 315"/>
                <a:gd name="T29" fmla="*/ 167 h 170"/>
                <a:gd name="T30" fmla="*/ 173 w 315"/>
                <a:gd name="T31" fmla="*/ 170 h 170"/>
                <a:gd name="T32" fmla="*/ 141 w 315"/>
                <a:gd name="T33" fmla="*/ 170 h 170"/>
                <a:gd name="T34" fmla="*/ 110 w 315"/>
                <a:gd name="T35" fmla="*/ 167 h 170"/>
                <a:gd name="T36" fmla="*/ 82 w 315"/>
                <a:gd name="T37" fmla="*/ 160 h 170"/>
                <a:gd name="T38" fmla="*/ 57 w 315"/>
                <a:gd name="T39" fmla="*/ 151 h 170"/>
                <a:gd name="T40" fmla="*/ 36 w 315"/>
                <a:gd name="T41" fmla="*/ 139 h 170"/>
                <a:gd name="T42" fmla="*/ 19 w 315"/>
                <a:gd name="T43" fmla="*/ 127 h 170"/>
                <a:gd name="T44" fmla="*/ 7 w 315"/>
                <a:gd name="T45" fmla="*/ 111 h 170"/>
                <a:gd name="T46" fmla="*/ 0 w 315"/>
                <a:gd name="T47" fmla="*/ 94 h 170"/>
                <a:gd name="T48" fmla="*/ 0 w 315"/>
                <a:gd name="T49" fmla="*/ 78 h 170"/>
                <a:gd name="T50" fmla="*/ 7 w 315"/>
                <a:gd name="T51" fmla="*/ 61 h 170"/>
                <a:gd name="T52" fmla="*/ 19 w 315"/>
                <a:gd name="T53" fmla="*/ 45 h 170"/>
                <a:gd name="T54" fmla="*/ 36 w 315"/>
                <a:gd name="T55" fmla="*/ 31 h 170"/>
                <a:gd name="T56" fmla="*/ 57 w 315"/>
                <a:gd name="T57" fmla="*/ 20 h 170"/>
                <a:gd name="T58" fmla="*/ 82 w 315"/>
                <a:gd name="T59" fmla="*/ 10 h 170"/>
                <a:gd name="T60" fmla="*/ 110 w 315"/>
                <a:gd name="T61" fmla="*/ 5 h 170"/>
                <a:gd name="T62" fmla="*/ 141 w 315"/>
                <a:gd name="T63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5" h="170">
                  <a:moveTo>
                    <a:pt x="158" y="0"/>
                  </a:moveTo>
                  <a:lnTo>
                    <a:pt x="173" y="0"/>
                  </a:lnTo>
                  <a:lnTo>
                    <a:pt x="188" y="2"/>
                  </a:lnTo>
                  <a:lnTo>
                    <a:pt x="204" y="5"/>
                  </a:lnTo>
                  <a:lnTo>
                    <a:pt x="218" y="7"/>
                  </a:lnTo>
                  <a:lnTo>
                    <a:pt x="232" y="10"/>
                  </a:lnTo>
                  <a:lnTo>
                    <a:pt x="245" y="14"/>
                  </a:lnTo>
                  <a:lnTo>
                    <a:pt x="257" y="20"/>
                  </a:lnTo>
                  <a:lnTo>
                    <a:pt x="268" y="26"/>
                  </a:lnTo>
                  <a:lnTo>
                    <a:pt x="278" y="31"/>
                  </a:lnTo>
                  <a:lnTo>
                    <a:pt x="287" y="38"/>
                  </a:lnTo>
                  <a:lnTo>
                    <a:pt x="295" y="45"/>
                  </a:lnTo>
                  <a:lnTo>
                    <a:pt x="302" y="52"/>
                  </a:lnTo>
                  <a:lnTo>
                    <a:pt x="308" y="61"/>
                  </a:lnTo>
                  <a:lnTo>
                    <a:pt x="311" y="69"/>
                  </a:lnTo>
                  <a:lnTo>
                    <a:pt x="313" y="78"/>
                  </a:lnTo>
                  <a:lnTo>
                    <a:pt x="315" y="86"/>
                  </a:lnTo>
                  <a:lnTo>
                    <a:pt x="313" y="94"/>
                  </a:lnTo>
                  <a:lnTo>
                    <a:pt x="311" y="103"/>
                  </a:lnTo>
                  <a:lnTo>
                    <a:pt x="308" y="111"/>
                  </a:lnTo>
                  <a:lnTo>
                    <a:pt x="302" y="118"/>
                  </a:lnTo>
                  <a:lnTo>
                    <a:pt x="295" y="127"/>
                  </a:lnTo>
                  <a:lnTo>
                    <a:pt x="287" y="134"/>
                  </a:lnTo>
                  <a:lnTo>
                    <a:pt x="278" y="139"/>
                  </a:lnTo>
                  <a:lnTo>
                    <a:pt x="268" y="146"/>
                  </a:lnTo>
                  <a:lnTo>
                    <a:pt x="257" y="151"/>
                  </a:lnTo>
                  <a:lnTo>
                    <a:pt x="245" y="156"/>
                  </a:lnTo>
                  <a:lnTo>
                    <a:pt x="232" y="160"/>
                  </a:lnTo>
                  <a:lnTo>
                    <a:pt x="218" y="165"/>
                  </a:lnTo>
                  <a:lnTo>
                    <a:pt x="204" y="167"/>
                  </a:lnTo>
                  <a:lnTo>
                    <a:pt x="188" y="169"/>
                  </a:lnTo>
                  <a:lnTo>
                    <a:pt x="173" y="170"/>
                  </a:lnTo>
                  <a:lnTo>
                    <a:pt x="158" y="170"/>
                  </a:lnTo>
                  <a:lnTo>
                    <a:pt x="141" y="170"/>
                  </a:lnTo>
                  <a:lnTo>
                    <a:pt x="125" y="169"/>
                  </a:lnTo>
                  <a:lnTo>
                    <a:pt x="110" y="167"/>
                  </a:lnTo>
                  <a:lnTo>
                    <a:pt x="96" y="165"/>
                  </a:lnTo>
                  <a:lnTo>
                    <a:pt x="82" y="160"/>
                  </a:lnTo>
                  <a:lnTo>
                    <a:pt x="69" y="156"/>
                  </a:lnTo>
                  <a:lnTo>
                    <a:pt x="57" y="151"/>
                  </a:lnTo>
                  <a:lnTo>
                    <a:pt x="45" y="146"/>
                  </a:lnTo>
                  <a:lnTo>
                    <a:pt x="36" y="139"/>
                  </a:lnTo>
                  <a:lnTo>
                    <a:pt x="27" y="134"/>
                  </a:lnTo>
                  <a:lnTo>
                    <a:pt x="19" y="127"/>
                  </a:lnTo>
                  <a:lnTo>
                    <a:pt x="12" y="118"/>
                  </a:lnTo>
                  <a:lnTo>
                    <a:pt x="7" y="111"/>
                  </a:lnTo>
                  <a:lnTo>
                    <a:pt x="3" y="103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3" y="69"/>
                  </a:lnTo>
                  <a:lnTo>
                    <a:pt x="7" y="61"/>
                  </a:lnTo>
                  <a:lnTo>
                    <a:pt x="12" y="52"/>
                  </a:lnTo>
                  <a:lnTo>
                    <a:pt x="19" y="45"/>
                  </a:lnTo>
                  <a:lnTo>
                    <a:pt x="27" y="38"/>
                  </a:lnTo>
                  <a:lnTo>
                    <a:pt x="36" y="31"/>
                  </a:lnTo>
                  <a:lnTo>
                    <a:pt x="45" y="26"/>
                  </a:lnTo>
                  <a:lnTo>
                    <a:pt x="57" y="20"/>
                  </a:lnTo>
                  <a:lnTo>
                    <a:pt x="69" y="14"/>
                  </a:lnTo>
                  <a:lnTo>
                    <a:pt x="82" y="10"/>
                  </a:lnTo>
                  <a:lnTo>
                    <a:pt x="96" y="7"/>
                  </a:lnTo>
                  <a:lnTo>
                    <a:pt x="110" y="5"/>
                  </a:lnTo>
                  <a:lnTo>
                    <a:pt x="125" y="2"/>
                  </a:lnTo>
                  <a:lnTo>
                    <a:pt x="141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F4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4" name="Freeform 162"/>
            <p:cNvSpPr>
              <a:spLocks/>
            </p:cNvSpPr>
            <p:nvPr/>
          </p:nvSpPr>
          <p:spPr bwMode="auto">
            <a:xfrm>
              <a:off x="2758" y="2622"/>
              <a:ext cx="134" cy="69"/>
            </a:xfrm>
            <a:custGeom>
              <a:avLst/>
              <a:gdLst>
                <a:gd name="T0" fmla="*/ 168 w 305"/>
                <a:gd name="T1" fmla="*/ 0 h 163"/>
                <a:gd name="T2" fmla="*/ 198 w 305"/>
                <a:gd name="T3" fmla="*/ 4 h 163"/>
                <a:gd name="T4" fmla="*/ 225 w 305"/>
                <a:gd name="T5" fmla="*/ 10 h 163"/>
                <a:gd name="T6" fmla="*/ 250 w 305"/>
                <a:gd name="T7" fmla="*/ 18 h 163"/>
                <a:gd name="T8" fmla="*/ 269 w 305"/>
                <a:gd name="T9" fmla="*/ 30 h 163"/>
                <a:gd name="T10" fmla="*/ 286 w 305"/>
                <a:gd name="T11" fmla="*/ 42 h 163"/>
                <a:gd name="T12" fmla="*/ 298 w 305"/>
                <a:gd name="T13" fmla="*/ 58 h 163"/>
                <a:gd name="T14" fmla="*/ 305 w 305"/>
                <a:gd name="T15" fmla="*/ 73 h 163"/>
                <a:gd name="T16" fmla="*/ 305 w 305"/>
                <a:gd name="T17" fmla="*/ 90 h 163"/>
                <a:gd name="T18" fmla="*/ 298 w 305"/>
                <a:gd name="T19" fmla="*/ 105 h 163"/>
                <a:gd name="T20" fmla="*/ 286 w 305"/>
                <a:gd name="T21" fmla="*/ 119 h 163"/>
                <a:gd name="T22" fmla="*/ 269 w 305"/>
                <a:gd name="T23" fmla="*/ 134 h 163"/>
                <a:gd name="T24" fmla="*/ 250 w 305"/>
                <a:gd name="T25" fmla="*/ 143 h 163"/>
                <a:gd name="T26" fmla="*/ 225 w 305"/>
                <a:gd name="T27" fmla="*/ 153 h 163"/>
                <a:gd name="T28" fmla="*/ 198 w 305"/>
                <a:gd name="T29" fmla="*/ 159 h 163"/>
                <a:gd name="T30" fmla="*/ 168 w 305"/>
                <a:gd name="T31" fmla="*/ 162 h 163"/>
                <a:gd name="T32" fmla="*/ 138 w 305"/>
                <a:gd name="T33" fmla="*/ 162 h 163"/>
                <a:gd name="T34" fmla="*/ 108 w 305"/>
                <a:gd name="T35" fmla="*/ 159 h 163"/>
                <a:gd name="T36" fmla="*/ 80 w 305"/>
                <a:gd name="T37" fmla="*/ 153 h 163"/>
                <a:gd name="T38" fmla="*/ 56 w 305"/>
                <a:gd name="T39" fmla="*/ 143 h 163"/>
                <a:gd name="T40" fmla="*/ 35 w 305"/>
                <a:gd name="T41" fmla="*/ 134 h 163"/>
                <a:gd name="T42" fmla="*/ 20 w 305"/>
                <a:gd name="T43" fmla="*/ 119 h 163"/>
                <a:gd name="T44" fmla="*/ 7 w 305"/>
                <a:gd name="T45" fmla="*/ 105 h 163"/>
                <a:gd name="T46" fmla="*/ 1 w 305"/>
                <a:gd name="T47" fmla="*/ 90 h 163"/>
                <a:gd name="T48" fmla="*/ 1 w 305"/>
                <a:gd name="T49" fmla="*/ 73 h 163"/>
                <a:gd name="T50" fmla="*/ 7 w 305"/>
                <a:gd name="T51" fmla="*/ 58 h 163"/>
                <a:gd name="T52" fmla="*/ 20 w 305"/>
                <a:gd name="T53" fmla="*/ 42 h 163"/>
                <a:gd name="T54" fmla="*/ 35 w 305"/>
                <a:gd name="T55" fmla="*/ 30 h 163"/>
                <a:gd name="T56" fmla="*/ 56 w 305"/>
                <a:gd name="T57" fmla="*/ 18 h 163"/>
                <a:gd name="T58" fmla="*/ 80 w 305"/>
                <a:gd name="T59" fmla="*/ 10 h 163"/>
                <a:gd name="T60" fmla="*/ 108 w 305"/>
                <a:gd name="T61" fmla="*/ 4 h 163"/>
                <a:gd name="T62" fmla="*/ 138 w 305"/>
                <a:gd name="T63" fmla="*/ 0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5" h="163">
                  <a:moveTo>
                    <a:pt x="153" y="0"/>
                  </a:moveTo>
                  <a:lnTo>
                    <a:pt x="168" y="0"/>
                  </a:lnTo>
                  <a:lnTo>
                    <a:pt x="184" y="2"/>
                  </a:lnTo>
                  <a:lnTo>
                    <a:pt x="198" y="4"/>
                  </a:lnTo>
                  <a:lnTo>
                    <a:pt x="212" y="7"/>
                  </a:lnTo>
                  <a:lnTo>
                    <a:pt x="225" y="10"/>
                  </a:lnTo>
                  <a:lnTo>
                    <a:pt x="237" y="14"/>
                  </a:lnTo>
                  <a:lnTo>
                    <a:pt x="250" y="18"/>
                  </a:lnTo>
                  <a:lnTo>
                    <a:pt x="260" y="24"/>
                  </a:lnTo>
                  <a:lnTo>
                    <a:pt x="269" y="30"/>
                  </a:lnTo>
                  <a:lnTo>
                    <a:pt x="279" y="37"/>
                  </a:lnTo>
                  <a:lnTo>
                    <a:pt x="286" y="42"/>
                  </a:lnTo>
                  <a:lnTo>
                    <a:pt x="293" y="49"/>
                  </a:lnTo>
                  <a:lnTo>
                    <a:pt x="298" y="58"/>
                  </a:lnTo>
                  <a:lnTo>
                    <a:pt x="302" y="65"/>
                  </a:lnTo>
                  <a:lnTo>
                    <a:pt x="305" y="73"/>
                  </a:lnTo>
                  <a:lnTo>
                    <a:pt x="305" y="82"/>
                  </a:lnTo>
                  <a:lnTo>
                    <a:pt x="305" y="90"/>
                  </a:lnTo>
                  <a:lnTo>
                    <a:pt x="302" y="97"/>
                  </a:lnTo>
                  <a:lnTo>
                    <a:pt x="298" y="105"/>
                  </a:lnTo>
                  <a:lnTo>
                    <a:pt x="293" y="112"/>
                  </a:lnTo>
                  <a:lnTo>
                    <a:pt x="286" y="119"/>
                  </a:lnTo>
                  <a:lnTo>
                    <a:pt x="279" y="126"/>
                  </a:lnTo>
                  <a:lnTo>
                    <a:pt x="269" y="134"/>
                  </a:lnTo>
                  <a:lnTo>
                    <a:pt x="260" y="139"/>
                  </a:lnTo>
                  <a:lnTo>
                    <a:pt x="250" y="143"/>
                  </a:lnTo>
                  <a:lnTo>
                    <a:pt x="237" y="149"/>
                  </a:lnTo>
                  <a:lnTo>
                    <a:pt x="225" y="153"/>
                  </a:lnTo>
                  <a:lnTo>
                    <a:pt x="212" y="156"/>
                  </a:lnTo>
                  <a:lnTo>
                    <a:pt x="198" y="159"/>
                  </a:lnTo>
                  <a:lnTo>
                    <a:pt x="184" y="160"/>
                  </a:lnTo>
                  <a:lnTo>
                    <a:pt x="168" y="162"/>
                  </a:lnTo>
                  <a:lnTo>
                    <a:pt x="153" y="163"/>
                  </a:lnTo>
                  <a:lnTo>
                    <a:pt x="138" y="162"/>
                  </a:lnTo>
                  <a:lnTo>
                    <a:pt x="122" y="160"/>
                  </a:lnTo>
                  <a:lnTo>
                    <a:pt x="108" y="159"/>
                  </a:lnTo>
                  <a:lnTo>
                    <a:pt x="94" y="156"/>
                  </a:lnTo>
                  <a:lnTo>
                    <a:pt x="80" y="153"/>
                  </a:lnTo>
                  <a:lnTo>
                    <a:pt x="67" y="149"/>
                  </a:lnTo>
                  <a:lnTo>
                    <a:pt x="56" y="143"/>
                  </a:lnTo>
                  <a:lnTo>
                    <a:pt x="45" y="139"/>
                  </a:lnTo>
                  <a:lnTo>
                    <a:pt x="35" y="134"/>
                  </a:lnTo>
                  <a:lnTo>
                    <a:pt x="27" y="126"/>
                  </a:lnTo>
                  <a:lnTo>
                    <a:pt x="20" y="119"/>
                  </a:lnTo>
                  <a:lnTo>
                    <a:pt x="13" y="112"/>
                  </a:lnTo>
                  <a:lnTo>
                    <a:pt x="7" y="105"/>
                  </a:lnTo>
                  <a:lnTo>
                    <a:pt x="4" y="97"/>
                  </a:lnTo>
                  <a:lnTo>
                    <a:pt x="1" y="90"/>
                  </a:lnTo>
                  <a:lnTo>
                    <a:pt x="0" y="82"/>
                  </a:lnTo>
                  <a:lnTo>
                    <a:pt x="1" y="73"/>
                  </a:lnTo>
                  <a:lnTo>
                    <a:pt x="4" y="65"/>
                  </a:lnTo>
                  <a:lnTo>
                    <a:pt x="7" y="58"/>
                  </a:lnTo>
                  <a:lnTo>
                    <a:pt x="13" y="49"/>
                  </a:lnTo>
                  <a:lnTo>
                    <a:pt x="20" y="42"/>
                  </a:lnTo>
                  <a:lnTo>
                    <a:pt x="27" y="37"/>
                  </a:lnTo>
                  <a:lnTo>
                    <a:pt x="35" y="30"/>
                  </a:lnTo>
                  <a:lnTo>
                    <a:pt x="45" y="24"/>
                  </a:lnTo>
                  <a:lnTo>
                    <a:pt x="56" y="18"/>
                  </a:lnTo>
                  <a:lnTo>
                    <a:pt x="67" y="14"/>
                  </a:lnTo>
                  <a:lnTo>
                    <a:pt x="80" y="10"/>
                  </a:lnTo>
                  <a:lnTo>
                    <a:pt x="94" y="7"/>
                  </a:lnTo>
                  <a:lnTo>
                    <a:pt x="108" y="4"/>
                  </a:lnTo>
                  <a:lnTo>
                    <a:pt x="122" y="2"/>
                  </a:lnTo>
                  <a:lnTo>
                    <a:pt x="138" y="0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5E1A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5" name="Freeform 163"/>
            <p:cNvSpPr>
              <a:spLocks/>
            </p:cNvSpPr>
            <p:nvPr/>
          </p:nvSpPr>
          <p:spPr bwMode="auto">
            <a:xfrm>
              <a:off x="2761" y="2623"/>
              <a:ext cx="129" cy="65"/>
            </a:xfrm>
            <a:custGeom>
              <a:avLst/>
              <a:gdLst>
                <a:gd name="T0" fmla="*/ 163 w 295"/>
                <a:gd name="T1" fmla="*/ 0 h 154"/>
                <a:gd name="T2" fmla="*/ 191 w 295"/>
                <a:gd name="T3" fmla="*/ 4 h 154"/>
                <a:gd name="T4" fmla="*/ 218 w 295"/>
                <a:gd name="T5" fmla="*/ 10 h 154"/>
                <a:gd name="T6" fmla="*/ 241 w 295"/>
                <a:gd name="T7" fmla="*/ 18 h 154"/>
                <a:gd name="T8" fmla="*/ 261 w 295"/>
                <a:gd name="T9" fmla="*/ 28 h 154"/>
                <a:gd name="T10" fmla="*/ 277 w 295"/>
                <a:gd name="T11" fmla="*/ 41 h 154"/>
                <a:gd name="T12" fmla="*/ 288 w 295"/>
                <a:gd name="T13" fmla="*/ 55 h 154"/>
                <a:gd name="T14" fmla="*/ 293 w 295"/>
                <a:gd name="T15" fmla="*/ 69 h 154"/>
                <a:gd name="T16" fmla="*/ 293 w 295"/>
                <a:gd name="T17" fmla="*/ 86 h 154"/>
                <a:gd name="T18" fmla="*/ 288 w 295"/>
                <a:gd name="T19" fmla="*/ 100 h 154"/>
                <a:gd name="T20" fmla="*/ 277 w 295"/>
                <a:gd name="T21" fmla="*/ 114 h 154"/>
                <a:gd name="T22" fmla="*/ 261 w 295"/>
                <a:gd name="T23" fmla="*/ 126 h 154"/>
                <a:gd name="T24" fmla="*/ 241 w 295"/>
                <a:gd name="T25" fmla="*/ 136 h 154"/>
                <a:gd name="T26" fmla="*/ 218 w 295"/>
                <a:gd name="T27" fmla="*/ 145 h 154"/>
                <a:gd name="T28" fmla="*/ 191 w 295"/>
                <a:gd name="T29" fmla="*/ 150 h 154"/>
                <a:gd name="T30" fmla="*/ 163 w 295"/>
                <a:gd name="T31" fmla="*/ 154 h 154"/>
                <a:gd name="T32" fmla="*/ 132 w 295"/>
                <a:gd name="T33" fmla="*/ 154 h 154"/>
                <a:gd name="T34" fmla="*/ 104 w 295"/>
                <a:gd name="T35" fmla="*/ 150 h 154"/>
                <a:gd name="T36" fmla="*/ 77 w 295"/>
                <a:gd name="T37" fmla="*/ 145 h 154"/>
                <a:gd name="T38" fmla="*/ 55 w 295"/>
                <a:gd name="T39" fmla="*/ 136 h 154"/>
                <a:gd name="T40" fmla="*/ 34 w 295"/>
                <a:gd name="T41" fmla="*/ 126 h 154"/>
                <a:gd name="T42" fmla="*/ 18 w 295"/>
                <a:gd name="T43" fmla="*/ 114 h 154"/>
                <a:gd name="T44" fmla="*/ 7 w 295"/>
                <a:gd name="T45" fmla="*/ 100 h 154"/>
                <a:gd name="T46" fmla="*/ 2 w 295"/>
                <a:gd name="T47" fmla="*/ 86 h 154"/>
                <a:gd name="T48" fmla="*/ 2 w 295"/>
                <a:gd name="T49" fmla="*/ 69 h 154"/>
                <a:gd name="T50" fmla="*/ 7 w 295"/>
                <a:gd name="T51" fmla="*/ 55 h 154"/>
                <a:gd name="T52" fmla="*/ 18 w 295"/>
                <a:gd name="T53" fmla="*/ 41 h 154"/>
                <a:gd name="T54" fmla="*/ 34 w 295"/>
                <a:gd name="T55" fmla="*/ 28 h 154"/>
                <a:gd name="T56" fmla="*/ 55 w 295"/>
                <a:gd name="T57" fmla="*/ 18 h 154"/>
                <a:gd name="T58" fmla="*/ 77 w 295"/>
                <a:gd name="T59" fmla="*/ 10 h 154"/>
                <a:gd name="T60" fmla="*/ 104 w 295"/>
                <a:gd name="T61" fmla="*/ 4 h 154"/>
                <a:gd name="T62" fmla="*/ 132 w 295"/>
                <a:gd name="T6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5" h="154">
                  <a:moveTo>
                    <a:pt x="147" y="0"/>
                  </a:moveTo>
                  <a:lnTo>
                    <a:pt x="163" y="0"/>
                  </a:lnTo>
                  <a:lnTo>
                    <a:pt x="177" y="1"/>
                  </a:lnTo>
                  <a:lnTo>
                    <a:pt x="191" y="4"/>
                  </a:lnTo>
                  <a:lnTo>
                    <a:pt x="205" y="7"/>
                  </a:lnTo>
                  <a:lnTo>
                    <a:pt x="218" y="10"/>
                  </a:lnTo>
                  <a:lnTo>
                    <a:pt x="230" y="14"/>
                  </a:lnTo>
                  <a:lnTo>
                    <a:pt x="241" y="18"/>
                  </a:lnTo>
                  <a:lnTo>
                    <a:pt x="251" y="22"/>
                  </a:lnTo>
                  <a:lnTo>
                    <a:pt x="261" y="28"/>
                  </a:lnTo>
                  <a:lnTo>
                    <a:pt x="270" y="34"/>
                  </a:lnTo>
                  <a:lnTo>
                    <a:pt x="277" y="41"/>
                  </a:lnTo>
                  <a:lnTo>
                    <a:pt x="284" y="48"/>
                  </a:lnTo>
                  <a:lnTo>
                    <a:pt x="288" y="55"/>
                  </a:lnTo>
                  <a:lnTo>
                    <a:pt x="292" y="62"/>
                  </a:lnTo>
                  <a:lnTo>
                    <a:pt x="293" y="69"/>
                  </a:lnTo>
                  <a:lnTo>
                    <a:pt x="295" y="77"/>
                  </a:lnTo>
                  <a:lnTo>
                    <a:pt x="293" y="86"/>
                  </a:lnTo>
                  <a:lnTo>
                    <a:pt x="292" y="93"/>
                  </a:lnTo>
                  <a:lnTo>
                    <a:pt x="288" y="100"/>
                  </a:lnTo>
                  <a:lnTo>
                    <a:pt x="284" y="107"/>
                  </a:lnTo>
                  <a:lnTo>
                    <a:pt x="277" y="114"/>
                  </a:lnTo>
                  <a:lnTo>
                    <a:pt x="270" y="121"/>
                  </a:lnTo>
                  <a:lnTo>
                    <a:pt x="261" y="126"/>
                  </a:lnTo>
                  <a:lnTo>
                    <a:pt x="251" y="132"/>
                  </a:lnTo>
                  <a:lnTo>
                    <a:pt x="241" y="136"/>
                  </a:lnTo>
                  <a:lnTo>
                    <a:pt x="230" y="140"/>
                  </a:lnTo>
                  <a:lnTo>
                    <a:pt x="218" y="145"/>
                  </a:lnTo>
                  <a:lnTo>
                    <a:pt x="205" y="149"/>
                  </a:lnTo>
                  <a:lnTo>
                    <a:pt x="191" y="150"/>
                  </a:lnTo>
                  <a:lnTo>
                    <a:pt x="177" y="153"/>
                  </a:lnTo>
                  <a:lnTo>
                    <a:pt x="163" y="154"/>
                  </a:lnTo>
                  <a:lnTo>
                    <a:pt x="147" y="154"/>
                  </a:lnTo>
                  <a:lnTo>
                    <a:pt x="132" y="154"/>
                  </a:lnTo>
                  <a:lnTo>
                    <a:pt x="118" y="153"/>
                  </a:lnTo>
                  <a:lnTo>
                    <a:pt x="104" y="150"/>
                  </a:lnTo>
                  <a:lnTo>
                    <a:pt x="90" y="149"/>
                  </a:lnTo>
                  <a:lnTo>
                    <a:pt x="77" y="145"/>
                  </a:lnTo>
                  <a:lnTo>
                    <a:pt x="66" y="140"/>
                  </a:lnTo>
                  <a:lnTo>
                    <a:pt x="55" y="136"/>
                  </a:lnTo>
                  <a:lnTo>
                    <a:pt x="44" y="132"/>
                  </a:lnTo>
                  <a:lnTo>
                    <a:pt x="34" y="126"/>
                  </a:lnTo>
                  <a:lnTo>
                    <a:pt x="25" y="121"/>
                  </a:lnTo>
                  <a:lnTo>
                    <a:pt x="18" y="114"/>
                  </a:lnTo>
                  <a:lnTo>
                    <a:pt x="13" y="107"/>
                  </a:lnTo>
                  <a:lnTo>
                    <a:pt x="7" y="100"/>
                  </a:lnTo>
                  <a:lnTo>
                    <a:pt x="3" y="93"/>
                  </a:lnTo>
                  <a:lnTo>
                    <a:pt x="2" y="86"/>
                  </a:lnTo>
                  <a:lnTo>
                    <a:pt x="0" y="77"/>
                  </a:lnTo>
                  <a:lnTo>
                    <a:pt x="2" y="69"/>
                  </a:lnTo>
                  <a:lnTo>
                    <a:pt x="3" y="62"/>
                  </a:lnTo>
                  <a:lnTo>
                    <a:pt x="7" y="55"/>
                  </a:lnTo>
                  <a:lnTo>
                    <a:pt x="13" y="48"/>
                  </a:lnTo>
                  <a:lnTo>
                    <a:pt x="18" y="41"/>
                  </a:lnTo>
                  <a:lnTo>
                    <a:pt x="25" y="34"/>
                  </a:lnTo>
                  <a:lnTo>
                    <a:pt x="34" y="28"/>
                  </a:lnTo>
                  <a:lnTo>
                    <a:pt x="44" y="22"/>
                  </a:lnTo>
                  <a:lnTo>
                    <a:pt x="55" y="18"/>
                  </a:lnTo>
                  <a:lnTo>
                    <a:pt x="66" y="14"/>
                  </a:lnTo>
                  <a:lnTo>
                    <a:pt x="77" y="10"/>
                  </a:lnTo>
                  <a:lnTo>
                    <a:pt x="90" y="7"/>
                  </a:lnTo>
                  <a:lnTo>
                    <a:pt x="104" y="4"/>
                  </a:lnTo>
                  <a:lnTo>
                    <a:pt x="118" y="1"/>
                  </a:lnTo>
                  <a:lnTo>
                    <a:pt x="132" y="0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F6E3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6" name="Freeform 164"/>
            <p:cNvSpPr>
              <a:spLocks/>
            </p:cNvSpPr>
            <p:nvPr/>
          </p:nvSpPr>
          <p:spPr bwMode="auto">
            <a:xfrm>
              <a:off x="2764" y="2624"/>
              <a:ext cx="125" cy="62"/>
            </a:xfrm>
            <a:custGeom>
              <a:avLst/>
              <a:gdLst>
                <a:gd name="T0" fmla="*/ 157 w 284"/>
                <a:gd name="T1" fmla="*/ 1 h 146"/>
                <a:gd name="T2" fmla="*/ 184 w 284"/>
                <a:gd name="T3" fmla="*/ 4 h 146"/>
                <a:gd name="T4" fmla="*/ 209 w 284"/>
                <a:gd name="T5" fmla="*/ 10 h 146"/>
                <a:gd name="T6" fmla="*/ 233 w 284"/>
                <a:gd name="T7" fmla="*/ 17 h 146"/>
                <a:gd name="T8" fmla="*/ 251 w 284"/>
                <a:gd name="T9" fmla="*/ 26 h 146"/>
                <a:gd name="T10" fmla="*/ 267 w 284"/>
                <a:gd name="T11" fmla="*/ 38 h 146"/>
                <a:gd name="T12" fmla="*/ 278 w 284"/>
                <a:gd name="T13" fmla="*/ 52 h 146"/>
                <a:gd name="T14" fmla="*/ 284 w 284"/>
                <a:gd name="T15" fmla="*/ 66 h 146"/>
                <a:gd name="T16" fmla="*/ 284 w 284"/>
                <a:gd name="T17" fmla="*/ 80 h 146"/>
                <a:gd name="T18" fmla="*/ 278 w 284"/>
                <a:gd name="T19" fmla="*/ 95 h 146"/>
                <a:gd name="T20" fmla="*/ 267 w 284"/>
                <a:gd name="T21" fmla="*/ 108 h 146"/>
                <a:gd name="T22" fmla="*/ 251 w 284"/>
                <a:gd name="T23" fmla="*/ 119 h 146"/>
                <a:gd name="T24" fmla="*/ 233 w 284"/>
                <a:gd name="T25" fmla="*/ 129 h 146"/>
                <a:gd name="T26" fmla="*/ 209 w 284"/>
                <a:gd name="T27" fmla="*/ 137 h 146"/>
                <a:gd name="T28" fmla="*/ 184 w 284"/>
                <a:gd name="T29" fmla="*/ 143 h 146"/>
                <a:gd name="T30" fmla="*/ 157 w 284"/>
                <a:gd name="T31" fmla="*/ 146 h 146"/>
                <a:gd name="T32" fmla="*/ 128 w 284"/>
                <a:gd name="T33" fmla="*/ 146 h 146"/>
                <a:gd name="T34" fmla="*/ 100 w 284"/>
                <a:gd name="T35" fmla="*/ 143 h 146"/>
                <a:gd name="T36" fmla="*/ 74 w 284"/>
                <a:gd name="T37" fmla="*/ 137 h 146"/>
                <a:gd name="T38" fmla="*/ 52 w 284"/>
                <a:gd name="T39" fmla="*/ 129 h 146"/>
                <a:gd name="T40" fmla="*/ 32 w 284"/>
                <a:gd name="T41" fmla="*/ 119 h 146"/>
                <a:gd name="T42" fmla="*/ 17 w 284"/>
                <a:gd name="T43" fmla="*/ 108 h 146"/>
                <a:gd name="T44" fmla="*/ 7 w 284"/>
                <a:gd name="T45" fmla="*/ 95 h 146"/>
                <a:gd name="T46" fmla="*/ 2 w 284"/>
                <a:gd name="T47" fmla="*/ 80 h 146"/>
                <a:gd name="T48" fmla="*/ 2 w 284"/>
                <a:gd name="T49" fmla="*/ 66 h 146"/>
                <a:gd name="T50" fmla="*/ 7 w 284"/>
                <a:gd name="T51" fmla="*/ 52 h 146"/>
                <a:gd name="T52" fmla="*/ 17 w 284"/>
                <a:gd name="T53" fmla="*/ 38 h 146"/>
                <a:gd name="T54" fmla="*/ 32 w 284"/>
                <a:gd name="T55" fmla="*/ 26 h 146"/>
                <a:gd name="T56" fmla="*/ 52 w 284"/>
                <a:gd name="T57" fmla="*/ 17 h 146"/>
                <a:gd name="T58" fmla="*/ 74 w 284"/>
                <a:gd name="T59" fmla="*/ 10 h 146"/>
                <a:gd name="T60" fmla="*/ 100 w 284"/>
                <a:gd name="T61" fmla="*/ 4 h 146"/>
                <a:gd name="T62" fmla="*/ 128 w 284"/>
                <a:gd name="T63" fmla="*/ 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4" h="146">
                  <a:moveTo>
                    <a:pt x="142" y="0"/>
                  </a:moveTo>
                  <a:lnTo>
                    <a:pt x="157" y="1"/>
                  </a:lnTo>
                  <a:lnTo>
                    <a:pt x="171" y="1"/>
                  </a:lnTo>
                  <a:lnTo>
                    <a:pt x="184" y="4"/>
                  </a:lnTo>
                  <a:lnTo>
                    <a:pt x="198" y="5"/>
                  </a:lnTo>
                  <a:lnTo>
                    <a:pt x="209" y="10"/>
                  </a:lnTo>
                  <a:lnTo>
                    <a:pt x="222" y="12"/>
                  </a:lnTo>
                  <a:lnTo>
                    <a:pt x="233" y="17"/>
                  </a:lnTo>
                  <a:lnTo>
                    <a:pt x="243" y="21"/>
                  </a:lnTo>
                  <a:lnTo>
                    <a:pt x="251" y="26"/>
                  </a:lnTo>
                  <a:lnTo>
                    <a:pt x="260" y="32"/>
                  </a:lnTo>
                  <a:lnTo>
                    <a:pt x="267" y="38"/>
                  </a:lnTo>
                  <a:lnTo>
                    <a:pt x="272" y="45"/>
                  </a:lnTo>
                  <a:lnTo>
                    <a:pt x="278" y="52"/>
                  </a:lnTo>
                  <a:lnTo>
                    <a:pt x="281" y="59"/>
                  </a:lnTo>
                  <a:lnTo>
                    <a:pt x="284" y="66"/>
                  </a:lnTo>
                  <a:lnTo>
                    <a:pt x="284" y="73"/>
                  </a:lnTo>
                  <a:lnTo>
                    <a:pt x="284" y="80"/>
                  </a:lnTo>
                  <a:lnTo>
                    <a:pt x="281" y="88"/>
                  </a:lnTo>
                  <a:lnTo>
                    <a:pt x="278" y="95"/>
                  </a:lnTo>
                  <a:lnTo>
                    <a:pt x="272" y="101"/>
                  </a:lnTo>
                  <a:lnTo>
                    <a:pt x="267" y="108"/>
                  </a:lnTo>
                  <a:lnTo>
                    <a:pt x="260" y="113"/>
                  </a:lnTo>
                  <a:lnTo>
                    <a:pt x="251" y="119"/>
                  </a:lnTo>
                  <a:lnTo>
                    <a:pt x="243" y="125"/>
                  </a:lnTo>
                  <a:lnTo>
                    <a:pt x="233" y="129"/>
                  </a:lnTo>
                  <a:lnTo>
                    <a:pt x="222" y="133"/>
                  </a:lnTo>
                  <a:lnTo>
                    <a:pt x="209" y="137"/>
                  </a:lnTo>
                  <a:lnTo>
                    <a:pt x="198" y="140"/>
                  </a:lnTo>
                  <a:lnTo>
                    <a:pt x="184" y="143"/>
                  </a:lnTo>
                  <a:lnTo>
                    <a:pt x="171" y="144"/>
                  </a:lnTo>
                  <a:lnTo>
                    <a:pt x="157" y="146"/>
                  </a:lnTo>
                  <a:lnTo>
                    <a:pt x="142" y="146"/>
                  </a:lnTo>
                  <a:lnTo>
                    <a:pt x="128" y="146"/>
                  </a:lnTo>
                  <a:lnTo>
                    <a:pt x="114" y="144"/>
                  </a:lnTo>
                  <a:lnTo>
                    <a:pt x="100" y="143"/>
                  </a:lnTo>
                  <a:lnTo>
                    <a:pt x="87" y="140"/>
                  </a:lnTo>
                  <a:lnTo>
                    <a:pt x="74" y="137"/>
                  </a:lnTo>
                  <a:lnTo>
                    <a:pt x="63" y="133"/>
                  </a:lnTo>
                  <a:lnTo>
                    <a:pt x="52" y="129"/>
                  </a:lnTo>
                  <a:lnTo>
                    <a:pt x="42" y="125"/>
                  </a:lnTo>
                  <a:lnTo>
                    <a:pt x="32" y="119"/>
                  </a:lnTo>
                  <a:lnTo>
                    <a:pt x="25" y="113"/>
                  </a:lnTo>
                  <a:lnTo>
                    <a:pt x="17" y="108"/>
                  </a:lnTo>
                  <a:lnTo>
                    <a:pt x="11" y="101"/>
                  </a:lnTo>
                  <a:lnTo>
                    <a:pt x="7" y="95"/>
                  </a:lnTo>
                  <a:lnTo>
                    <a:pt x="3" y="88"/>
                  </a:lnTo>
                  <a:lnTo>
                    <a:pt x="2" y="80"/>
                  </a:lnTo>
                  <a:lnTo>
                    <a:pt x="0" y="73"/>
                  </a:lnTo>
                  <a:lnTo>
                    <a:pt x="2" y="66"/>
                  </a:lnTo>
                  <a:lnTo>
                    <a:pt x="3" y="59"/>
                  </a:lnTo>
                  <a:lnTo>
                    <a:pt x="7" y="52"/>
                  </a:lnTo>
                  <a:lnTo>
                    <a:pt x="11" y="45"/>
                  </a:lnTo>
                  <a:lnTo>
                    <a:pt x="17" y="38"/>
                  </a:lnTo>
                  <a:lnTo>
                    <a:pt x="25" y="32"/>
                  </a:lnTo>
                  <a:lnTo>
                    <a:pt x="32" y="26"/>
                  </a:lnTo>
                  <a:lnTo>
                    <a:pt x="42" y="21"/>
                  </a:lnTo>
                  <a:lnTo>
                    <a:pt x="52" y="17"/>
                  </a:lnTo>
                  <a:lnTo>
                    <a:pt x="63" y="12"/>
                  </a:lnTo>
                  <a:lnTo>
                    <a:pt x="74" y="10"/>
                  </a:lnTo>
                  <a:lnTo>
                    <a:pt x="87" y="5"/>
                  </a:lnTo>
                  <a:lnTo>
                    <a:pt x="100" y="4"/>
                  </a:lnTo>
                  <a:lnTo>
                    <a:pt x="114" y="1"/>
                  </a:lnTo>
                  <a:lnTo>
                    <a:pt x="128" y="1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F7E4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7" name="Freeform 165"/>
            <p:cNvSpPr>
              <a:spLocks/>
            </p:cNvSpPr>
            <p:nvPr/>
          </p:nvSpPr>
          <p:spPr bwMode="auto">
            <a:xfrm>
              <a:off x="2767" y="2626"/>
              <a:ext cx="120" cy="57"/>
            </a:xfrm>
            <a:custGeom>
              <a:avLst/>
              <a:gdLst>
                <a:gd name="T0" fmla="*/ 136 w 274"/>
                <a:gd name="T1" fmla="*/ 0 h 137"/>
                <a:gd name="T2" fmla="*/ 164 w 274"/>
                <a:gd name="T3" fmla="*/ 1 h 137"/>
                <a:gd name="T4" fmla="*/ 190 w 274"/>
                <a:gd name="T5" fmla="*/ 5 h 137"/>
                <a:gd name="T6" fmla="*/ 202 w 274"/>
                <a:gd name="T7" fmla="*/ 8 h 137"/>
                <a:gd name="T8" fmla="*/ 213 w 274"/>
                <a:gd name="T9" fmla="*/ 12 h 137"/>
                <a:gd name="T10" fmla="*/ 223 w 274"/>
                <a:gd name="T11" fmla="*/ 16 h 137"/>
                <a:gd name="T12" fmla="*/ 233 w 274"/>
                <a:gd name="T13" fmla="*/ 21 h 137"/>
                <a:gd name="T14" fmla="*/ 243 w 274"/>
                <a:gd name="T15" fmla="*/ 25 h 137"/>
                <a:gd name="T16" fmla="*/ 250 w 274"/>
                <a:gd name="T17" fmla="*/ 30 h 137"/>
                <a:gd name="T18" fmla="*/ 257 w 274"/>
                <a:gd name="T19" fmla="*/ 36 h 137"/>
                <a:gd name="T20" fmla="*/ 263 w 274"/>
                <a:gd name="T21" fmla="*/ 42 h 137"/>
                <a:gd name="T22" fmla="*/ 268 w 274"/>
                <a:gd name="T23" fmla="*/ 49 h 137"/>
                <a:gd name="T24" fmla="*/ 271 w 274"/>
                <a:gd name="T25" fmla="*/ 54 h 137"/>
                <a:gd name="T26" fmla="*/ 272 w 274"/>
                <a:gd name="T27" fmla="*/ 61 h 137"/>
                <a:gd name="T28" fmla="*/ 274 w 274"/>
                <a:gd name="T29" fmla="*/ 68 h 137"/>
                <a:gd name="T30" fmla="*/ 272 w 274"/>
                <a:gd name="T31" fmla="*/ 75 h 137"/>
                <a:gd name="T32" fmla="*/ 271 w 274"/>
                <a:gd name="T33" fmla="*/ 82 h 137"/>
                <a:gd name="T34" fmla="*/ 268 w 274"/>
                <a:gd name="T35" fmla="*/ 89 h 137"/>
                <a:gd name="T36" fmla="*/ 263 w 274"/>
                <a:gd name="T37" fmla="*/ 95 h 137"/>
                <a:gd name="T38" fmla="*/ 257 w 274"/>
                <a:gd name="T39" fmla="*/ 102 h 137"/>
                <a:gd name="T40" fmla="*/ 250 w 274"/>
                <a:gd name="T41" fmla="*/ 108 h 137"/>
                <a:gd name="T42" fmla="*/ 243 w 274"/>
                <a:gd name="T43" fmla="*/ 113 h 137"/>
                <a:gd name="T44" fmla="*/ 233 w 274"/>
                <a:gd name="T45" fmla="*/ 117 h 137"/>
                <a:gd name="T46" fmla="*/ 223 w 274"/>
                <a:gd name="T47" fmla="*/ 122 h 137"/>
                <a:gd name="T48" fmla="*/ 213 w 274"/>
                <a:gd name="T49" fmla="*/ 126 h 137"/>
                <a:gd name="T50" fmla="*/ 202 w 274"/>
                <a:gd name="T51" fmla="*/ 129 h 137"/>
                <a:gd name="T52" fmla="*/ 190 w 274"/>
                <a:gd name="T53" fmla="*/ 133 h 137"/>
                <a:gd name="T54" fmla="*/ 164 w 274"/>
                <a:gd name="T55" fmla="*/ 136 h 137"/>
                <a:gd name="T56" fmla="*/ 136 w 274"/>
                <a:gd name="T57" fmla="*/ 137 h 137"/>
                <a:gd name="T58" fmla="*/ 110 w 274"/>
                <a:gd name="T59" fmla="*/ 136 h 137"/>
                <a:gd name="T60" fmla="*/ 84 w 274"/>
                <a:gd name="T61" fmla="*/ 133 h 137"/>
                <a:gd name="T62" fmla="*/ 72 w 274"/>
                <a:gd name="T63" fmla="*/ 129 h 137"/>
                <a:gd name="T64" fmla="*/ 60 w 274"/>
                <a:gd name="T65" fmla="*/ 126 h 137"/>
                <a:gd name="T66" fmla="*/ 51 w 274"/>
                <a:gd name="T67" fmla="*/ 122 h 137"/>
                <a:gd name="T68" fmla="*/ 41 w 274"/>
                <a:gd name="T69" fmla="*/ 117 h 137"/>
                <a:gd name="T70" fmla="*/ 31 w 274"/>
                <a:gd name="T71" fmla="*/ 113 h 137"/>
                <a:gd name="T72" fmla="*/ 24 w 274"/>
                <a:gd name="T73" fmla="*/ 108 h 137"/>
                <a:gd name="T74" fmla="*/ 17 w 274"/>
                <a:gd name="T75" fmla="*/ 102 h 137"/>
                <a:gd name="T76" fmla="*/ 11 w 274"/>
                <a:gd name="T77" fmla="*/ 95 h 137"/>
                <a:gd name="T78" fmla="*/ 6 w 274"/>
                <a:gd name="T79" fmla="*/ 89 h 137"/>
                <a:gd name="T80" fmla="*/ 3 w 274"/>
                <a:gd name="T81" fmla="*/ 82 h 137"/>
                <a:gd name="T82" fmla="*/ 2 w 274"/>
                <a:gd name="T83" fmla="*/ 75 h 137"/>
                <a:gd name="T84" fmla="*/ 0 w 274"/>
                <a:gd name="T85" fmla="*/ 68 h 137"/>
                <a:gd name="T86" fmla="*/ 2 w 274"/>
                <a:gd name="T87" fmla="*/ 61 h 137"/>
                <a:gd name="T88" fmla="*/ 3 w 274"/>
                <a:gd name="T89" fmla="*/ 54 h 137"/>
                <a:gd name="T90" fmla="*/ 6 w 274"/>
                <a:gd name="T91" fmla="*/ 49 h 137"/>
                <a:gd name="T92" fmla="*/ 11 w 274"/>
                <a:gd name="T93" fmla="*/ 42 h 137"/>
                <a:gd name="T94" fmla="*/ 17 w 274"/>
                <a:gd name="T95" fmla="*/ 36 h 137"/>
                <a:gd name="T96" fmla="*/ 24 w 274"/>
                <a:gd name="T97" fmla="*/ 30 h 137"/>
                <a:gd name="T98" fmla="*/ 31 w 274"/>
                <a:gd name="T99" fmla="*/ 25 h 137"/>
                <a:gd name="T100" fmla="*/ 41 w 274"/>
                <a:gd name="T101" fmla="*/ 21 h 137"/>
                <a:gd name="T102" fmla="*/ 51 w 274"/>
                <a:gd name="T103" fmla="*/ 16 h 137"/>
                <a:gd name="T104" fmla="*/ 60 w 274"/>
                <a:gd name="T105" fmla="*/ 12 h 137"/>
                <a:gd name="T106" fmla="*/ 72 w 274"/>
                <a:gd name="T107" fmla="*/ 8 h 137"/>
                <a:gd name="T108" fmla="*/ 84 w 274"/>
                <a:gd name="T109" fmla="*/ 5 h 137"/>
                <a:gd name="T110" fmla="*/ 110 w 274"/>
                <a:gd name="T111" fmla="*/ 1 h 137"/>
                <a:gd name="T112" fmla="*/ 136 w 274"/>
                <a:gd name="T113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137">
                  <a:moveTo>
                    <a:pt x="136" y="0"/>
                  </a:moveTo>
                  <a:lnTo>
                    <a:pt x="164" y="1"/>
                  </a:lnTo>
                  <a:lnTo>
                    <a:pt x="190" y="5"/>
                  </a:lnTo>
                  <a:lnTo>
                    <a:pt x="202" y="8"/>
                  </a:lnTo>
                  <a:lnTo>
                    <a:pt x="213" y="12"/>
                  </a:lnTo>
                  <a:lnTo>
                    <a:pt x="223" y="16"/>
                  </a:lnTo>
                  <a:lnTo>
                    <a:pt x="233" y="21"/>
                  </a:lnTo>
                  <a:lnTo>
                    <a:pt x="243" y="25"/>
                  </a:lnTo>
                  <a:lnTo>
                    <a:pt x="250" y="30"/>
                  </a:lnTo>
                  <a:lnTo>
                    <a:pt x="257" y="36"/>
                  </a:lnTo>
                  <a:lnTo>
                    <a:pt x="263" y="42"/>
                  </a:lnTo>
                  <a:lnTo>
                    <a:pt x="268" y="49"/>
                  </a:lnTo>
                  <a:lnTo>
                    <a:pt x="271" y="54"/>
                  </a:lnTo>
                  <a:lnTo>
                    <a:pt x="272" y="61"/>
                  </a:lnTo>
                  <a:lnTo>
                    <a:pt x="274" y="68"/>
                  </a:lnTo>
                  <a:lnTo>
                    <a:pt x="272" y="75"/>
                  </a:lnTo>
                  <a:lnTo>
                    <a:pt x="271" y="82"/>
                  </a:lnTo>
                  <a:lnTo>
                    <a:pt x="268" y="89"/>
                  </a:lnTo>
                  <a:lnTo>
                    <a:pt x="263" y="95"/>
                  </a:lnTo>
                  <a:lnTo>
                    <a:pt x="257" y="102"/>
                  </a:lnTo>
                  <a:lnTo>
                    <a:pt x="250" y="108"/>
                  </a:lnTo>
                  <a:lnTo>
                    <a:pt x="243" y="113"/>
                  </a:lnTo>
                  <a:lnTo>
                    <a:pt x="233" y="117"/>
                  </a:lnTo>
                  <a:lnTo>
                    <a:pt x="223" y="122"/>
                  </a:lnTo>
                  <a:lnTo>
                    <a:pt x="213" y="126"/>
                  </a:lnTo>
                  <a:lnTo>
                    <a:pt x="202" y="129"/>
                  </a:lnTo>
                  <a:lnTo>
                    <a:pt x="190" y="133"/>
                  </a:lnTo>
                  <a:lnTo>
                    <a:pt x="164" y="136"/>
                  </a:lnTo>
                  <a:lnTo>
                    <a:pt x="136" y="137"/>
                  </a:lnTo>
                  <a:lnTo>
                    <a:pt x="110" y="136"/>
                  </a:lnTo>
                  <a:lnTo>
                    <a:pt x="84" y="133"/>
                  </a:lnTo>
                  <a:lnTo>
                    <a:pt x="72" y="129"/>
                  </a:lnTo>
                  <a:lnTo>
                    <a:pt x="60" y="126"/>
                  </a:lnTo>
                  <a:lnTo>
                    <a:pt x="51" y="122"/>
                  </a:lnTo>
                  <a:lnTo>
                    <a:pt x="41" y="117"/>
                  </a:lnTo>
                  <a:lnTo>
                    <a:pt x="31" y="113"/>
                  </a:lnTo>
                  <a:lnTo>
                    <a:pt x="24" y="108"/>
                  </a:lnTo>
                  <a:lnTo>
                    <a:pt x="17" y="102"/>
                  </a:lnTo>
                  <a:lnTo>
                    <a:pt x="11" y="95"/>
                  </a:lnTo>
                  <a:lnTo>
                    <a:pt x="6" y="89"/>
                  </a:lnTo>
                  <a:lnTo>
                    <a:pt x="3" y="82"/>
                  </a:lnTo>
                  <a:lnTo>
                    <a:pt x="2" y="75"/>
                  </a:lnTo>
                  <a:lnTo>
                    <a:pt x="0" y="68"/>
                  </a:lnTo>
                  <a:lnTo>
                    <a:pt x="2" y="61"/>
                  </a:lnTo>
                  <a:lnTo>
                    <a:pt x="3" y="54"/>
                  </a:lnTo>
                  <a:lnTo>
                    <a:pt x="6" y="49"/>
                  </a:lnTo>
                  <a:lnTo>
                    <a:pt x="11" y="42"/>
                  </a:lnTo>
                  <a:lnTo>
                    <a:pt x="17" y="36"/>
                  </a:lnTo>
                  <a:lnTo>
                    <a:pt x="24" y="30"/>
                  </a:lnTo>
                  <a:lnTo>
                    <a:pt x="31" y="25"/>
                  </a:lnTo>
                  <a:lnTo>
                    <a:pt x="41" y="21"/>
                  </a:lnTo>
                  <a:lnTo>
                    <a:pt x="51" y="16"/>
                  </a:lnTo>
                  <a:lnTo>
                    <a:pt x="60" y="12"/>
                  </a:lnTo>
                  <a:lnTo>
                    <a:pt x="72" y="8"/>
                  </a:lnTo>
                  <a:lnTo>
                    <a:pt x="84" y="5"/>
                  </a:lnTo>
                  <a:lnTo>
                    <a:pt x="110" y="1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F8E5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8" name="Freeform 166"/>
            <p:cNvSpPr>
              <a:spLocks/>
            </p:cNvSpPr>
            <p:nvPr/>
          </p:nvSpPr>
          <p:spPr bwMode="auto">
            <a:xfrm>
              <a:off x="2770" y="2626"/>
              <a:ext cx="115" cy="56"/>
            </a:xfrm>
            <a:custGeom>
              <a:avLst/>
              <a:gdLst>
                <a:gd name="T0" fmla="*/ 132 w 263"/>
                <a:gd name="T1" fmla="*/ 0 h 131"/>
                <a:gd name="T2" fmla="*/ 159 w 263"/>
                <a:gd name="T3" fmla="*/ 2 h 131"/>
                <a:gd name="T4" fmla="*/ 183 w 263"/>
                <a:gd name="T5" fmla="*/ 6 h 131"/>
                <a:gd name="T6" fmla="*/ 205 w 263"/>
                <a:gd name="T7" fmla="*/ 12 h 131"/>
                <a:gd name="T8" fmla="*/ 225 w 263"/>
                <a:gd name="T9" fmla="*/ 20 h 131"/>
                <a:gd name="T10" fmla="*/ 233 w 263"/>
                <a:gd name="T11" fmla="*/ 24 h 131"/>
                <a:gd name="T12" fmla="*/ 240 w 263"/>
                <a:gd name="T13" fmla="*/ 30 h 131"/>
                <a:gd name="T14" fmla="*/ 247 w 263"/>
                <a:gd name="T15" fmla="*/ 36 h 131"/>
                <a:gd name="T16" fmla="*/ 253 w 263"/>
                <a:gd name="T17" fmla="*/ 41 h 131"/>
                <a:gd name="T18" fmla="*/ 257 w 263"/>
                <a:gd name="T19" fmla="*/ 47 h 131"/>
                <a:gd name="T20" fmla="*/ 261 w 263"/>
                <a:gd name="T21" fmla="*/ 52 h 131"/>
                <a:gd name="T22" fmla="*/ 263 w 263"/>
                <a:gd name="T23" fmla="*/ 59 h 131"/>
                <a:gd name="T24" fmla="*/ 263 w 263"/>
                <a:gd name="T25" fmla="*/ 66 h 131"/>
                <a:gd name="T26" fmla="*/ 263 w 263"/>
                <a:gd name="T27" fmla="*/ 72 h 131"/>
                <a:gd name="T28" fmla="*/ 261 w 263"/>
                <a:gd name="T29" fmla="*/ 79 h 131"/>
                <a:gd name="T30" fmla="*/ 257 w 263"/>
                <a:gd name="T31" fmla="*/ 85 h 131"/>
                <a:gd name="T32" fmla="*/ 253 w 263"/>
                <a:gd name="T33" fmla="*/ 90 h 131"/>
                <a:gd name="T34" fmla="*/ 247 w 263"/>
                <a:gd name="T35" fmla="*/ 97 h 131"/>
                <a:gd name="T36" fmla="*/ 240 w 263"/>
                <a:gd name="T37" fmla="*/ 101 h 131"/>
                <a:gd name="T38" fmla="*/ 233 w 263"/>
                <a:gd name="T39" fmla="*/ 107 h 131"/>
                <a:gd name="T40" fmla="*/ 225 w 263"/>
                <a:gd name="T41" fmla="*/ 111 h 131"/>
                <a:gd name="T42" fmla="*/ 205 w 263"/>
                <a:gd name="T43" fmla="*/ 120 h 131"/>
                <a:gd name="T44" fmla="*/ 183 w 263"/>
                <a:gd name="T45" fmla="*/ 125 h 131"/>
                <a:gd name="T46" fmla="*/ 159 w 263"/>
                <a:gd name="T47" fmla="*/ 130 h 131"/>
                <a:gd name="T48" fmla="*/ 132 w 263"/>
                <a:gd name="T49" fmla="*/ 131 h 131"/>
                <a:gd name="T50" fmla="*/ 105 w 263"/>
                <a:gd name="T51" fmla="*/ 130 h 131"/>
                <a:gd name="T52" fmla="*/ 80 w 263"/>
                <a:gd name="T53" fmla="*/ 125 h 131"/>
                <a:gd name="T54" fmla="*/ 58 w 263"/>
                <a:gd name="T55" fmla="*/ 120 h 131"/>
                <a:gd name="T56" fmla="*/ 38 w 263"/>
                <a:gd name="T57" fmla="*/ 111 h 131"/>
                <a:gd name="T58" fmla="*/ 30 w 263"/>
                <a:gd name="T59" fmla="*/ 107 h 131"/>
                <a:gd name="T60" fmla="*/ 23 w 263"/>
                <a:gd name="T61" fmla="*/ 101 h 131"/>
                <a:gd name="T62" fmla="*/ 16 w 263"/>
                <a:gd name="T63" fmla="*/ 97 h 131"/>
                <a:gd name="T64" fmla="*/ 10 w 263"/>
                <a:gd name="T65" fmla="*/ 90 h 131"/>
                <a:gd name="T66" fmla="*/ 6 w 263"/>
                <a:gd name="T67" fmla="*/ 85 h 131"/>
                <a:gd name="T68" fmla="*/ 3 w 263"/>
                <a:gd name="T69" fmla="*/ 79 h 131"/>
                <a:gd name="T70" fmla="*/ 0 w 263"/>
                <a:gd name="T71" fmla="*/ 72 h 131"/>
                <a:gd name="T72" fmla="*/ 0 w 263"/>
                <a:gd name="T73" fmla="*/ 66 h 131"/>
                <a:gd name="T74" fmla="*/ 0 w 263"/>
                <a:gd name="T75" fmla="*/ 59 h 131"/>
                <a:gd name="T76" fmla="*/ 3 w 263"/>
                <a:gd name="T77" fmla="*/ 52 h 131"/>
                <a:gd name="T78" fmla="*/ 6 w 263"/>
                <a:gd name="T79" fmla="*/ 47 h 131"/>
                <a:gd name="T80" fmla="*/ 10 w 263"/>
                <a:gd name="T81" fmla="*/ 41 h 131"/>
                <a:gd name="T82" fmla="*/ 16 w 263"/>
                <a:gd name="T83" fmla="*/ 36 h 131"/>
                <a:gd name="T84" fmla="*/ 23 w 263"/>
                <a:gd name="T85" fmla="*/ 30 h 131"/>
                <a:gd name="T86" fmla="*/ 30 w 263"/>
                <a:gd name="T87" fmla="*/ 24 h 131"/>
                <a:gd name="T88" fmla="*/ 38 w 263"/>
                <a:gd name="T89" fmla="*/ 20 h 131"/>
                <a:gd name="T90" fmla="*/ 58 w 263"/>
                <a:gd name="T91" fmla="*/ 12 h 131"/>
                <a:gd name="T92" fmla="*/ 80 w 263"/>
                <a:gd name="T93" fmla="*/ 6 h 131"/>
                <a:gd name="T94" fmla="*/ 105 w 263"/>
                <a:gd name="T95" fmla="*/ 2 h 131"/>
                <a:gd name="T96" fmla="*/ 132 w 263"/>
                <a:gd name="T9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3" h="131">
                  <a:moveTo>
                    <a:pt x="132" y="0"/>
                  </a:moveTo>
                  <a:lnTo>
                    <a:pt x="159" y="2"/>
                  </a:lnTo>
                  <a:lnTo>
                    <a:pt x="183" y="6"/>
                  </a:lnTo>
                  <a:lnTo>
                    <a:pt x="205" y="12"/>
                  </a:lnTo>
                  <a:lnTo>
                    <a:pt x="225" y="20"/>
                  </a:lnTo>
                  <a:lnTo>
                    <a:pt x="233" y="24"/>
                  </a:lnTo>
                  <a:lnTo>
                    <a:pt x="240" y="30"/>
                  </a:lnTo>
                  <a:lnTo>
                    <a:pt x="247" y="36"/>
                  </a:lnTo>
                  <a:lnTo>
                    <a:pt x="253" y="41"/>
                  </a:lnTo>
                  <a:lnTo>
                    <a:pt x="257" y="47"/>
                  </a:lnTo>
                  <a:lnTo>
                    <a:pt x="261" y="52"/>
                  </a:lnTo>
                  <a:lnTo>
                    <a:pt x="263" y="59"/>
                  </a:lnTo>
                  <a:lnTo>
                    <a:pt x="263" y="66"/>
                  </a:lnTo>
                  <a:lnTo>
                    <a:pt x="263" y="72"/>
                  </a:lnTo>
                  <a:lnTo>
                    <a:pt x="261" y="79"/>
                  </a:lnTo>
                  <a:lnTo>
                    <a:pt x="257" y="85"/>
                  </a:lnTo>
                  <a:lnTo>
                    <a:pt x="253" y="90"/>
                  </a:lnTo>
                  <a:lnTo>
                    <a:pt x="247" y="97"/>
                  </a:lnTo>
                  <a:lnTo>
                    <a:pt x="240" y="101"/>
                  </a:lnTo>
                  <a:lnTo>
                    <a:pt x="233" y="107"/>
                  </a:lnTo>
                  <a:lnTo>
                    <a:pt x="225" y="111"/>
                  </a:lnTo>
                  <a:lnTo>
                    <a:pt x="205" y="120"/>
                  </a:lnTo>
                  <a:lnTo>
                    <a:pt x="183" y="125"/>
                  </a:lnTo>
                  <a:lnTo>
                    <a:pt x="159" y="130"/>
                  </a:lnTo>
                  <a:lnTo>
                    <a:pt x="132" y="131"/>
                  </a:lnTo>
                  <a:lnTo>
                    <a:pt x="105" y="130"/>
                  </a:lnTo>
                  <a:lnTo>
                    <a:pt x="80" y="125"/>
                  </a:lnTo>
                  <a:lnTo>
                    <a:pt x="58" y="120"/>
                  </a:lnTo>
                  <a:lnTo>
                    <a:pt x="38" y="111"/>
                  </a:lnTo>
                  <a:lnTo>
                    <a:pt x="30" y="107"/>
                  </a:lnTo>
                  <a:lnTo>
                    <a:pt x="23" y="101"/>
                  </a:lnTo>
                  <a:lnTo>
                    <a:pt x="16" y="97"/>
                  </a:lnTo>
                  <a:lnTo>
                    <a:pt x="10" y="90"/>
                  </a:lnTo>
                  <a:lnTo>
                    <a:pt x="6" y="85"/>
                  </a:lnTo>
                  <a:lnTo>
                    <a:pt x="3" y="79"/>
                  </a:lnTo>
                  <a:lnTo>
                    <a:pt x="0" y="72"/>
                  </a:lnTo>
                  <a:lnTo>
                    <a:pt x="0" y="66"/>
                  </a:lnTo>
                  <a:lnTo>
                    <a:pt x="0" y="59"/>
                  </a:lnTo>
                  <a:lnTo>
                    <a:pt x="3" y="52"/>
                  </a:lnTo>
                  <a:lnTo>
                    <a:pt x="6" y="47"/>
                  </a:lnTo>
                  <a:lnTo>
                    <a:pt x="10" y="41"/>
                  </a:lnTo>
                  <a:lnTo>
                    <a:pt x="16" y="36"/>
                  </a:lnTo>
                  <a:lnTo>
                    <a:pt x="23" y="30"/>
                  </a:lnTo>
                  <a:lnTo>
                    <a:pt x="30" y="24"/>
                  </a:lnTo>
                  <a:lnTo>
                    <a:pt x="38" y="20"/>
                  </a:lnTo>
                  <a:lnTo>
                    <a:pt x="58" y="12"/>
                  </a:lnTo>
                  <a:lnTo>
                    <a:pt x="80" y="6"/>
                  </a:lnTo>
                  <a:lnTo>
                    <a:pt x="105" y="2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FAE7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79" name="Freeform 167"/>
            <p:cNvSpPr>
              <a:spLocks/>
            </p:cNvSpPr>
            <p:nvPr/>
          </p:nvSpPr>
          <p:spPr bwMode="auto">
            <a:xfrm>
              <a:off x="2773" y="2628"/>
              <a:ext cx="111" cy="51"/>
            </a:xfrm>
            <a:custGeom>
              <a:avLst/>
              <a:gdLst>
                <a:gd name="T0" fmla="*/ 126 w 253"/>
                <a:gd name="T1" fmla="*/ 0 h 122"/>
                <a:gd name="T2" fmla="*/ 152 w 253"/>
                <a:gd name="T3" fmla="*/ 2 h 122"/>
                <a:gd name="T4" fmla="*/ 176 w 253"/>
                <a:gd name="T5" fmla="*/ 6 h 122"/>
                <a:gd name="T6" fmla="*/ 197 w 253"/>
                <a:gd name="T7" fmla="*/ 11 h 122"/>
                <a:gd name="T8" fmla="*/ 216 w 253"/>
                <a:gd name="T9" fmla="*/ 18 h 122"/>
                <a:gd name="T10" fmla="*/ 223 w 253"/>
                <a:gd name="T11" fmla="*/ 23 h 122"/>
                <a:gd name="T12" fmla="*/ 232 w 253"/>
                <a:gd name="T13" fmla="*/ 28 h 122"/>
                <a:gd name="T14" fmla="*/ 237 w 253"/>
                <a:gd name="T15" fmla="*/ 33 h 122"/>
                <a:gd name="T16" fmla="*/ 243 w 253"/>
                <a:gd name="T17" fmla="*/ 38 h 122"/>
                <a:gd name="T18" fmla="*/ 247 w 253"/>
                <a:gd name="T19" fmla="*/ 44 h 122"/>
                <a:gd name="T20" fmla="*/ 250 w 253"/>
                <a:gd name="T21" fmla="*/ 49 h 122"/>
                <a:gd name="T22" fmla="*/ 253 w 253"/>
                <a:gd name="T23" fmla="*/ 55 h 122"/>
                <a:gd name="T24" fmla="*/ 253 w 253"/>
                <a:gd name="T25" fmla="*/ 62 h 122"/>
                <a:gd name="T26" fmla="*/ 253 w 253"/>
                <a:gd name="T27" fmla="*/ 68 h 122"/>
                <a:gd name="T28" fmla="*/ 250 w 253"/>
                <a:gd name="T29" fmla="*/ 73 h 122"/>
                <a:gd name="T30" fmla="*/ 247 w 253"/>
                <a:gd name="T31" fmla="*/ 80 h 122"/>
                <a:gd name="T32" fmla="*/ 243 w 253"/>
                <a:gd name="T33" fmla="*/ 86 h 122"/>
                <a:gd name="T34" fmla="*/ 237 w 253"/>
                <a:gd name="T35" fmla="*/ 90 h 122"/>
                <a:gd name="T36" fmla="*/ 232 w 253"/>
                <a:gd name="T37" fmla="*/ 96 h 122"/>
                <a:gd name="T38" fmla="*/ 223 w 253"/>
                <a:gd name="T39" fmla="*/ 100 h 122"/>
                <a:gd name="T40" fmla="*/ 216 w 253"/>
                <a:gd name="T41" fmla="*/ 104 h 122"/>
                <a:gd name="T42" fmla="*/ 197 w 253"/>
                <a:gd name="T43" fmla="*/ 112 h 122"/>
                <a:gd name="T44" fmla="*/ 176 w 253"/>
                <a:gd name="T45" fmla="*/ 118 h 122"/>
                <a:gd name="T46" fmla="*/ 152 w 253"/>
                <a:gd name="T47" fmla="*/ 121 h 122"/>
                <a:gd name="T48" fmla="*/ 126 w 253"/>
                <a:gd name="T49" fmla="*/ 122 h 122"/>
                <a:gd name="T50" fmla="*/ 101 w 253"/>
                <a:gd name="T51" fmla="*/ 121 h 122"/>
                <a:gd name="T52" fmla="*/ 77 w 253"/>
                <a:gd name="T53" fmla="*/ 118 h 122"/>
                <a:gd name="T54" fmla="*/ 56 w 253"/>
                <a:gd name="T55" fmla="*/ 112 h 122"/>
                <a:gd name="T56" fmla="*/ 37 w 253"/>
                <a:gd name="T57" fmla="*/ 104 h 122"/>
                <a:gd name="T58" fmla="*/ 28 w 253"/>
                <a:gd name="T59" fmla="*/ 100 h 122"/>
                <a:gd name="T60" fmla="*/ 21 w 253"/>
                <a:gd name="T61" fmla="*/ 96 h 122"/>
                <a:gd name="T62" fmla="*/ 16 w 253"/>
                <a:gd name="T63" fmla="*/ 90 h 122"/>
                <a:gd name="T64" fmla="*/ 10 w 253"/>
                <a:gd name="T65" fmla="*/ 86 h 122"/>
                <a:gd name="T66" fmla="*/ 6 w 253"/>
                <a:gd name="T67" fmla="*/ 80 h 122"/>
                <a:gd name="T68" fmla="*/ 3 w 253"/>
                <a:gd name="T69" fmla="*/ 73 h 122"/>
                <a:gd name="T70" fmla="*/ 0 w 253"/>
                <a:gd name="T71" fmla="*/ 68 h 122"/>
                <a:gd name="T72" fmla="*/ 0 w 253"/>
                <a:gd name="T73" fmla="*/ 62 h 122"/>
                <a:gd name="T74" fmla="*/ 0 w 253"/>
                <a:gd name="T75" fmla="*/ 55 h 122"/>
                <a:gd name="T76" fmla="*/ 3 w 253"/>
                <a:gd name="T77" fmla="*/ 49 h 122"/>
                <a:gd name="T78" fmla="*/ 6 w 253"/>
                <a:gd name="T79" fmla="*/ 44 h 122"/>
                <a:gd name="T80" fmla="*/ 10 w 253"/>
                <a:gd name="T81" fmla="*/ 38 h 122"/>
                <a:gd name="T82" fmla="*/ 16 w 253"/>
                <a:gd name="T83" fmla="*/ 33 h 122"/>
                <a:gd name="T84" fmla="*/ 21 w 253"/>
                <a:gd name="T85" fmla="*/ 28 h 122"/>
                <a:gd name="T86" fmla="*/ 28 w 253"/>
                <a:gd name="T87" fmla="*/ 23 h 122"/>
                <a:gd name="T88" fmla="*/ 37 w 253"/>
                <a:gd name="T89" fmla="*/ 18 h 122"/>
                <a:gd name="T90" fmla="*/ 56 w 253"/>
                <a:gd name="T91" fmla="*/ 11 h 122"/>
                <a:gd name="T92" fmla="*/ 77 w 253"/>
                <a:gd name="T93" fmla="*/ 6 h 122"/>
                <a:gd name="T94" fmla="*/ 101 w 253"/>
                <a:gd name="T95" fmla="*/ 2 h 122"/>
                <a:gd name="T96" fmla="*/ 126 w 253"/>
                <a:gd name="T9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3" h="122">
                  <a:moveTo>
                    <a:pt x="126" y="0"/>
                  </a:moveTo>
                  <a:lnTo>
                    <a:pt x="152" y="2"/>
                  </a:lnTo>
                  <a:lnTo>
                    <a:pt x="176" y="6"/>
                  </a:lnTo>
                  <a:lnTo>
                    <a:pt x="197" y="11"/>
                  </a:lnTo>
                  <a:lnTo>
                    <a:pt x="216" y="18"/>
                  </a:lnTo>
                  <a:lnTo>
                    <a:pt x="223" y="23"/>
                  </a:lnTo>
                  <a:lnTo>
                    <a:pt x="232" y="28"/>
                  </a:lnTo>
                  <a:lnTo>
                    <a:pt x="237" y="33"/>
                  </a:lnTo>
                  <a:lnTo>
                    <a:pt x="243" y="38"/>
                  </a:lnTo>
                  <a:lnTo>
                    <a:pt x="247" y="44"/>
                  </a:lnTo>
                  <a:lnTo>
                    <a:pt x="250" y="49"/>
                  </a:lnTo>
                  <a:lnTo>
                    <a:pt x="253" y="55"/>
                  </a:lnTo>
                  <a:lnTo>
                    <a:pt x="253" y="62"/>
                  </a:lnTo>
                  <a:lnTo>
                    <a:pt x="253" y="68"/>
                  </a:lnTo>
                  <a:lnTo>
                    <a:pt x="250" y="73"/>
                  </a:lnTo>
                  <a:lnTo>
                    <a:pt x="247" y="80"/>
                  </a:lnTo>
                  <a:lnTo>
                    <a:pt x="243" y="86"/>
                  </a:lnTo>
                  <a:lnTo>
                    <a:pt x="237" y="90"/>
                  </a:lnTo>
                  <a:lnTo>
                    <a:pt x="232" y="96"/>
                  </a:lnTo>
                  <a:lnTo>
                    <a:pt x="223" y="100"/>
                  </a:lnTo>
                  <a:lnTo>
                    <a:pt x="216" y="104"/>
                  </a:lnTo>
                  <a:lnTo>
                    <a:pt x="197" y="112"/>
                  </a:lnTo>
                  <a:lnTo>
                    <a:pt x="176" y="118"/>
                  </a:lnTo>
                  <a:lnTo>
                    <a:pt x="152" y="121"/>
                  </a:lnTo>
                  <a:lnTo>
                    <a:pt x="126" y="122"/>
                  </a:lnTo>
                  <a:lnTo>
                    <a:pt x="101" y="121"/>
                  </a:lnTo>
                  <a:lnTo>
                    <a:pt x="77" y="118"/>
                  </a:lnTo>
                  <a:lnTo>
                    <a:pt x="56" y="112"/>
                  </a:lnTo>
                  <a:lnTo>
                    <a:pt x="37" y="104"/>
                  </a:lnTo>
                  <a:lnTo>
                    <a:pt x="28" y="100"/>
                  </a:lnTo>
                  <a:lnTo>
                    <a:pt x="21" y="96"/>
                  </a:lnTo>
                  <a:lnTo>
                    <a:pt x="16" y="90"/>
                  </a:lnTo>
                  <a:lnTo>
                    <a:pt x="10" y="86"/>
                  </a:lnTo>
                  <a:lnTo>
                    <a:pt x="6" y="80"/>
                  </a:lnTo>
                  <a:lnTo>
                    <a:pt x="3" y="73"/>
                  </a:lnTo>
                  <a:lnTo>
                    <a:pt x="0" y="68"/>
                  </a:lnTo>
                  <a:lnTo>
                    <a:pt x="0" y="62"/>
                  </a:lnTo>
                  <a:lnTo>
                    <a:pt x="0" y="55"/>
                  </a:lnTo>
                  <a:lnTo>
                    <a:pt x="3" y="49"/>
                  </a:lnTo>
                  <a:lnTo>
                    <a:pt x="6" y="44"/>
                  </a:lnTo>
                  <a:lnTo>
                    <a:pt x="10" y="38"/>
                  </a:lnTo>
                  <a:lnTo>
                    <a:pt x="16" y="33"/>
                  </a:lnTo>
                  <a:lnTo>
                    <a:pt x="21" y="28"/>
                  </a:lnTo>
                  <a:lnTo>
                    <a:pt x="28" y="23"/>
                  </a:lnTo>
                  <a:lnTo>
                    <a:pt x="37" y="18"/>
                  </a:lnTo>
                  <a:lnTo>
                    <a:pt x="56" y="11"/>
                  </a:lnTo>
                  <a:lnTo>
                    <a:pt x="77" y="6"/>
                  </a:lnTo>
                  <a:lnTo>
                    <a:pt x="101" y="2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BE8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0" name="Freeform 168"/>
            <p:cNvSpPr>
              <a:spLocks/>
            </p:cNvSpPr>
            <p:nvPr/>
          </p:nvSpPr>
          <p:spPr bwMode="auto">
            <a:xfrm>
              <a:off x="2776" y="2629"/>
              <a:ext cx="107" cy="48"/>
            </a:xfrm>
            <a:custGeom>
              <a:avLst/>
              <a:gdLst>
                <a:gd name="T0" fmla="*/ 121 w 243"/>
                <a:gd name="T1" fmla="*/ 0 h 114"/>
                <a:gd name="T2" fmla="*/ 146 w 243"/>
                <a:gd name="T3" fmla="*/ 1 h 114"/>
                <a:gd name="T4" fmla="*/ 169 w 243"/>
                <a:gd name="T5" fmla="*/ 6 h 114"/>
                <a:gd name="T6" fmla="*/ 188 w 243"/>
                <a:gd name="T7" fmla="*/ 10 h 114"/>
                <a:gd name="T8" fmla="*/ 206 w 243"/>
                <a:gd name="T9" fmla="*/ 17 h 114"/>
                <a:gd name="T10" fmla="*/ 215 w 243"/>
                <a:gd name="T11" fmla="*/ 21 h 114"/>
                <a:gd name="T12" fmla="*/ 222 w 243"/>
                <a:gd name="T13" fmla="*/ 25 h 114"/>
                <a:gd name="T14" fmla="*/ 227 w 243"/>
                <a:gd name="T15" fmla="*/ 31 h 114"/>
                <a:gd name="T16" fmla="*/ 233 w 243"/>
                <a:gd name="T17" fmla="*/ 35 h 114"/>
                <a:gd name="T18" fmla="*/ 237 w 243"/>
                <a:gd name="T19" fmla="*/ 41 h 114"/>
                <a:gd name="T20" fmla="*/ 240 w 243"/>
                <a:gd name="T21" fmla="*/ 46 h 114"/>
                <a:gd name="T22" fmla="*/ 242 w 243"/>
                <a:gd name="T23" fmla="*/ 52 h 114"/>
                <a:gd name="T24" fmla="*/ 243 w 243"/>
                <a:gd name="T25" fmla="*/ 58 h 114"/>
                <a:gd name="T26" fmla="*/ 242 w 243"/>
                <a:gd name="T27" fmla="*/ 63 h 114"/>
                <a:gd name="T28" fmla="*/ 240 w 243"/>
                <a:gd name="T29" fmla="*/ 69 h 114"/>
                <a:gd name="T30" fmla="*/ 237 w 243"/>
                <a:gd name="T31" fmla="*/ 74 h 114"/>
                <a:gd name="T32" fmla="*/ 233 w 243"/>
                <a:gd name="T33" fmla="*/ 80 h 114"/>
                <a:gd name="T34" fmla="*/ 227 w 243"/>
                <a:gd name="T35" fmla="*/ 84 h 114"/>
                <a:gd name="T36" fmla="*/ 222 w 243"/>
                <a:gd name="T37" fmla="*/ 88 h 114"/>
                <a:gd name="T38" fmla="*/ 215 w 243"/>
                <a:gd name="T39" fmla="*/ 94 h 114"/>
                <a:gd name="T40" fmla="*/ 206 w 243"/>
                <a:gd name="T41" fmla="*/ 97 h 114"/>
                <a:gd name="T42" fmla="*/ 188 w 243"/>
                <a:gd name="T43" fmla="*/ 104 h 114"/>
                <a:gd name="T44" fmla="*/ 169 w 243"/>
                <a:gd name="T45" fmla="*/ 109 h 114"/>
                <a:gd name="T46" fmla="*/ 146 w 243"/>
                <a:gd name="T47" fmla="*/ 112 h 114"/>
                <a:gd name="T48" fmla="*/ 121 w 243"/>
                <a:gd name="T49" fmla="*/ 114 h 114"/>
                <a:gd name="T50" fmla="*/ 97 w 243"/>
                <a:gd name="T51" fmla="*/ 112 h 114"/>
                <a:gd name="T52" fmla="*/ 75 w 243"/>
                <a:gd name="T53" fmla="*/ 109 h 114"/>
                <a:gd name="T54" fmla="*/ 54 w 243"/>
                <a:gd name="T55" fmla="*/ 104 h 114"/>
                <a:gd name="T56" fmla="*/ 35 w 243"/>
                <a:gd name="T57" fmla="*/ 97 h 114"/>
                <a:gd name="T58" fmla="*/ 27 w 243"/>
                <a:gd name="T59" fmla="*/ 94 h 114"/>
                <a:gd name="T60" fmla="*/ 21 w 243"/>
                <a:gd name="T61" fmla="*/ 88 h 114"/>
                <a:gd name="T62" fmla="*/ 14 w 243"/>
                <a:gd name="T63" fmla="*/ 84 h 114"/>
                <a:gd name="T64" fmla="*/ 10 w 243"/>
                <a:gd name="T65" fmla="*/ 80 h 114"/>
                <a:gd name="T66" fmla="*/ 6 w 243"/>
                <a:gd name="T67" fmla="*/ 74 h 114"/>
                <a:gd name="T68" fmla="*/ 2 w 243"/>
                <a:gd name="T69" fmla="*/ 69 h 114"/>
                <a:gd name="T70" fmla="*/ 0 w 243"/>
                <a:gd name="T71" fmla="*/ 63 h 114"/>
                <a:gd name="T72" fmla="*/ 0 w 243"/>
                <a:gd name="T73" fmla="*/ 58 h 114"/>
                <a:gd name="T74" fmla="*/ 0 w 243"/>
                <a:gd name="T75" fmla="*/ 52 h 114"/>
                <a:gd name="T76" fmla="*/ 2 w 243"/>
                <a:gd name="T77" fmla="*/ 46 h 114"/>
                <a:gd name="T78" fmla="*/ 6 w 243"/>
                <a:gd name="T79" fmla="*/ 41 h 114"/>
                <a:gd name="T80" fmla="*/ 10 w 243"/>
                <a:gd name="T81" fmla="*/ 35 h 114"/>
                <a:gd name="T82" fmla="*/ 14 w 243"/>
                <a:gd name="T83" fmla="*/ 31 h 114"/>
                <a:gd name="T84" fmla="*/ 21 w 243"/>
                <a:gd name="T85" fmla="*/ 25 h 114"/>
                <a:gd name="T86" fmla="*/ 27 w 243"/>
                <a:gd name="T87" fmla="*/ 21 h 114"/>
                <a:gd name="T88" fmla="*/ 35 w 243"/>
                <a:gd name="T89" fmla="*/ 17 h 114"/>
                <a:gd name="T90" fmla="*/ 54 w 243"/>
                <a:gd name="T91" fmla="*/ 10 h 114"/>
                <a:gd name="T92" fmla="*/ 75 w 243"/>
                <a:gd name="T93" fmla="*/ 6 h 114"/>
                <a:gd name="T94" fmla="*/ 97 w 243"/>
                <a:gd name="T95" fmla="*/ 1 h 114"/>
                <a:gd name="T96" fmla="*/ 121 w 243"/>
                <a:gd name="T9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3" h="114">
                  <a:moveTo>
                    <a:pt x="121" y="0"/>
                  </a:moveTo>
                  <a:lnTo>
                    <a:pt x="146" y="1"/>
                  </a:lnTo>
                  <a:lnTo>
                    <a:pt x="169" y="6"/>
                  </a:lnTo>
                  <a:lnTo>
                    <a:pt x="188" y="10"/>
                  </a:lnTo>
                  <a:lnTo>
                    <a:pt x="206" y="17"/>
                  </a:lnTo>
                  <a:lnTo>
                    <a:pt x="215" y="21"/>
                  </a:lnTo>
                  <a:lnTo>
                    <a:pt x="222" y="25"/>
                  </a:lnTo>
                  <a:lnTo>
                    <a:pt x="227" y="31"/>
                  </a:lnTo>
                  <a:lnTo>
                    <a:pt x="233" y="35"/>
                  </a:lnTo>
                  <a:lnTo>
                    <a:pt x="237" y="41"/>
                  </a:lnTo>
                  <a:lnTo>
                    <a:pt x="240" y="46"/>
                  </a:lnTo>
                  <a:lnTo>
                    <a:pt x="242" y="52"/>
                  </a:lnTo>
                  <a:lnTo>
                    <a:pt x="243" y="58"/>
                  </a:lnTo>
                  <a:lnTo>
                    <a:pt x="242" y="63"/>
                  </a:lnTo>
                  <a:lnTo>
                    <a:pt x="240" y="69"/>
                  </a:lnTo>
                  <a:lnTo>
                    <a:pt x="237" y="74"/>
                  </a:lnTo>
                  <a:lnTo>
                    <a:pt x="233" y="80"/>
                  </a:lnTo>
                  <a:lnTo>
                    <a:pt x="227" y="84"/>
                  </a:lnTo>
                  <a:lnTo>
                    <a:pt x="222" y="88"/>
                  </a:lnTo>
                  <a:lnTo>
                    <a:pt x="215" y="94"/>
                  </a:lnTo>
                  <a:lnTo>
                    <a:pt x="206" y="97"/>
                  </a:lnTo>
                  <a:lnTo>
                    <a:pt x="188" y="104"/>
                  </a:lnTo>
                  <a:lnTo>
                    <a:pt x="169" y="109"/>
                  </a:lnTo>
                  <a:lnTo>
                    <a:pt x="146" y="112"/>
                  </a:lnTo>
                  <a:lnTo>
                    <a:pt x="121" y="114"/>
                  </a:lnTo>
                  <a:lnTo>
                    <a:pt x="97" y="112"/>
                  </a:lnTo>
                  <a:lnTo>
                    <a:pt x="75" y="109"/>
                  </a:lnTo>
                  <a:lnTo>
                    <a:pt x="54" y="104"/>
                  </a:lnTo>
                  <a:lnTo>
                    <a:pt x="35" y="97"/>
                  </a:lnTo>
                  <a:lnTo>
                    <a:pt x="27" y="94"/>
                  </a:lnTo>
                  <a:lnTo>
                    <a:pt x="21" y="88"/>
                  </a:lnTo>
                  <a:lnTo>
                    <a:pt x="14" y="84"/>
                  </a:lnTo>
                  <a:lnTo>
                    <a:pt x="10" y="80"/>
                  </a:lnTo>
                  <a:lnTo>
                    <a:pt x="6" y="74"/>
                  </a:lnTo>
                  <a:lnTo>
                    <a:pt x="2" y="69"/>
                  </a:lnTo>
                  <a:lnTo>
                    <a:pt x="0" y="63"/>
                  </a:lnTo>
                  <a:lnTo>
                    <a:pt x="0" y="58"/>
                  </a:lnTo>
                  <a:lnTo>
                    <a:pt x="0" y="52"/>
                  </a:lnTo>
                  <a:lnTo>
                    <a:pt x="2" y="46"/>
                  </a:lnTo>
                  <a:lnTo>
                    <a:pt x="6" y="41"/>
                  </a:lnTo>
                  <a:lnTo>
                    <a:pt x="10" y="35"/>
                  </a:lnTo>
                  <a:lnTo>
                    <a:pt x="14" y="31"/>
                  </a:lnTo>
                  <a:lnTo>
                    <a:pt x="21" y="25"/>
                  </a:lnTo>
                  <a:lnTo>
                    <a:pt x="27" y="21"/>
                  </a:lnTo>
                  <a:lnTo>
                    <a:pt x="35" y="17"/>
                  </a:lnTo>
                  <a:lnTo>
                    <a:pt x="54" y="10"/>
                  </a:lnTo>
                  <a:lnTo>
                    <a:pt x="75" y="6"/>
                  </a:lnTo>
                  <a:lnTo>
                    <a:pt x="97" y="1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CE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1" name="Freeform 169"/>
            <p:cNvSpPr>
              <a:spLocks/>
            </p:cNvSpPr>
            <p:nvPr/>
          </p:nvSpPr>
          <p:spPr bwMode="auto">
            <a:xfrm>
              <a:off x="2779" y="2631"/>
              <a:ext cx="102" cy="44"/>
            </a:xfrm>
            <a:custGeom>
              <a:avLst/>
              <a:gdLst>
                <a:gd name="T0" fmla="*/ 115 w 232"/>
                <a:gd name="T1" fmla="*/ 0 h 105"/>
                <a:gd name="T2" fmla="*/ 139 w 232"/>
                <a:gd name="T3" fmla="*/ 0 h 105"/>
                <a:gd name="T4" fmla="*/ 162 w 232"/>
                <a:gd name="T5" fmla="*/ 3 h 105"/>
                <a:gd name="T6" fmla="*/ 181 w 232"/>
                <a:gd name="T7" fmla="*/ 9 h 105"/>
                <a:gd name="T8" fmla="*/ 198 w 232"/>
                <a:gd name="T9" fmla="*/ 16 h 105"/>
                <a:gd name="T10" fmla="*/ 205 w 232"/>
                <a:gd name="T11" fmla="*/ 18 h 105"/>
                <a:gd name="T12" fmla="*/ 212 w 232"/>
                <a:gd name="T13" fmla="*/ 23 h 105"/>
                <a:gd name="T14" fmla="*/ 218 w 232"/>
                <a:gd name="T15" fmla="*/ 27 h 105"/>
                <a:gd name="T16" fmla="*/ 223 w 232"/>
                <a:gd name="T17" fmla="*/ 31 h 105"/>
                <a:gd name="T18" fmla="*/ 226 w 232"/>
                <a:gd name="T19" fmla="*/ 37 h 105"/>
                <a:gd name="T20" fmla="*/ 229 w 232"/>
                <a:gd name="T21" fmla="*/ 41 h 105"/>
                <a:gd name="T22" fmla="*/ 232 w 232"/>
                <a:gd name="T23" fmla="*/ 47 h 105"/>
                <a:gd name="T24" fmla="*/ 232 w 232"/>
                <a:gd name="T25" fmla="*/ 52 h 105"/>
                <a:gd name="T26" fmla="*/ 232 w 232"/>
                <a:gd name="T27" fmla="*/ 58 h 105"/>
                <a:gd name="T28" fmla="*/ 229 w 232"/>
                <a:gd name="T29" fmla="*/ 63 h 105"/>
                <a:gd name="T30" fmla="*/ 226 w 232"/>
                <a:gd name="T31" fmla="*/ 68 h 105"/>
                <a:gd name="T32" fmla="*/ 223 w 232"/>
                <a:gd name="T33" fmla="*/ 73 h 105"/>
                <a:gd name="T34" fmla="*/ 218 w 232"/>
                <a:gd name="T35" fmla="*/ 77 h 105"/>
                <a:gd name="T36" fmla="*/ 212 w 232"/>
                <a:gd name="T37" fmla="*/ 82 h 105"/>
                <a:gd name="T38" fmla="*/ 205 w 232"/>
                <a:gd name="T39" fmla="*/ 86 h 105"/>
                <a:gd name="T40" fmla="*/ 198 w 232"/>
                <a:gd name="T41" fmla="*/ 90 h 105"/>
                <a:gd name="T42" fmla="*/ 181 w 232"/>
                <a:gd name="T43" fmla="*/ 96 h 105"/>
                <a:gd name="T44" fmla="*/ 162 w 232"/>
                <a:gd name="T45" fmla="*/ 101 h 105"/>
                <a:gd name="T46" fmla="*/ 139 w 232"/>
                <a:gd name="T47" fmla="*/ 104 h 105"/>
                <a:gd name="T48" fmla="*/ 115 w 232"/>
                <a:gd name="T49" fmla="*/ 105 h 105"/>
                <a:gd name="T50" fmla="*/ 93 w 232"/>
                <a:gd name="T51" fmla="*/ 104 h 105"/>
                <a:gd name="T52" fmla="*/ 70 w 232"/>
                <a:gd name="T53" fmla="*/ 101 h 105"/>
                <a:gd name="T54" fmla="*/ 51 w 232"/>
                <a:gd name="T55" fmla="*/ 96 h 105"/>
                <a:gd name="T56" fmla="*/ 34 w 232"/>
                <a:gd name="T57" fmla="*/ 90 h 105"/>
                <a:gd name="T58" fmla="*/ 27 w 232"/>
                <a:gd name="T59" fmla="*/ 86 h 105"/>
                <a:gd name="T60" fmla="*/ 20 w 232"/>
                <a:gd name="T61" fmla="*/ 82 h 105"/>
                <a:gd name="T62" fmla="*/ 14 w 232"/>
                <a:gd name="T63" fmla="*/ 77 h 105"/>
                <a:gd name="T64" fmla="*/ 9 w 232"/>
                <a:gd name="T65" fmla="*/ 73 h 105"/>
                <a:gd name="T66" fmla="*/ 4 w 232"/>
                <a:gd name="T67" fmla="*/ 68 h 105"/>
                <a:gd name="T68" fmla="*/ 2 w 232"/>
                <a:gd name="T69" fmla="*/ 63 h 105"/>
                <a:gd name="T70" fmla="*/ 0 w 232"/>
                <a:gd name="T71" fmla="*/ 58 h 105"/>
                <a:gd name="T72" fmla="*/ 0 w 232"/>
                <a:gd name="T73" fmla="*/ 52 h 105"/>
                <a:gd name="T74" fmla="*/ 0 w 232"/>
                <a:gd name="T75" fmla="*/ 47 h 105"/>
                <a:gd name="T76" fmla="*/ 2 w 232"/>
                <a:gd name="T77" fmla="*/ 41 h 105"/>
                <a:gd name="T78" fmla="*/ 4 w 232"/>
                <a:gd name="T79" fmla="*/ 37 h 105"/>
                <a:gd name="T80" fmla="*/ 9 w 232"/>
                <a:gd name="T81" fmla="*/ 31 h 105"/>
                <a:gd name="T82" fmla="*/ 14 w 232"/>
                <a:gd name="T83" fmla="*/ 27 h 105"/>
                <a:gd name="T84" fmla="*/ 20 w 232"/>
                <a:gd name="T85" fmla="*/ 23 h 105"/>
                <a:gd name="T86" fmla="*/ 27 w 232"/>
                <a:gd name="T87" fmla="*/ 18 h 105"/>
                <a:gd name="T88" fmla="*/ 34 w 232"/>
                <a:gd name="T89" fmla="*/ 16 h 105"/>
                <a:gd name="T90" fmla="*/ 51 w 232"/>
                <a:gd name="T91" fmla="*/ 9 h 105"/>
                <a:gd name="T92" fmla="*/ 70 w 232"/>
                <a:gd name="T93" fmla="*/ 3 h 105"/>
                <a:gd name="T94" fmla="*/ 93 w 232"/>
                <a:gd name="T95" fmla="*/ 0 h 105"/>
                <a:gd name="T96" fmla="*/ 115 w 232"/>
                <a:gd name="T97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2" h="105">
                  <a:moveTo>
                    <a:pt x="115" y="0"/>
                  </a:moveTo>
                  <a:lnTo>
                    <a:pt x="139" y="0"/>
                  </a:lnTo>
                  <a:lnTo>
                    <a:pt x="162" y="3"/>
                  </a:lnTo>
                  <a:lnTo>
                    <a:pt x="181" y="9"/>
                  </a:lnTo>
                  <a:lnTo>
                    <a:pt x="198" y="16"/>
                  </a:lnTo>
                  <a:lnTo>
                    <a:pt x="205" y="18"/>
                  </a:lnTo>
                  <a:lnTo>
                    <a:pt x="212" y="23"/>
                  </a:lnTo>
                  <a:lnTo>
                    <a:pt x="218" y="27"/>
                  </a:lnTo>
                  <a:lnTo>
                    <a:pt x="223" y="31"/>
                  </a:lnTo>
                  <a:lnTo>
                    <a:pt x="226" y="37"/>
                  </a:lnTo>
                  <a:lnTo>
                    <a:pt x="229" y="41"/>
                  </a:lnTo>
                  <a:lnTo>
                    <a:pt x="232" y="47"/>
                  </a:lnTo>
                  <a:lnTo>
                    <a:pt x="232" y="52"/>
                  </a:lnTo>
                  <a:lnTo>
                    <a:pt x="232" y="58"/>
                  </a:lnTo>
                  <a:lnTo>
                    <a:pt x="229" y="63"/>
                  </a:lnTo>
                  <a:lnTo>
                    <a:pt x="226" y="68"/>
                  </a:lnTo>
                  <a:lnTo>
                    <a:pt x="223" y="73"/>
                  </a:lnTo>
                  <a:lnTo>
                    <a:pt x="218" y="77"/>
                  </a:lnTo>
                  <a:lnTo>
                    <a:pt x="212" y="82"/>
                  </a:lnTo>
                  <a:lnTo>
                    <a:pt x="205" y="86"/>
                  </a:lnTo>
                  <a:lnTo>
                    <a:pt x="198" y="90"/>
                  </a:lnTo>
                  <a:lnTo>
                    <a:pt x="181" y="96"/>
                  </a:lnTo>
                  <a:lnTo>
                    <a:pt x="162" y="101"/>
                  </a:lnTo>
                  <a:lnTo>
                    <a:pt x="139" y="104"/>
                  </a:lnTo>
                  <a:lnTo>
                    <a:pt x="115" y="105"/>
                  </a:lnTo>
                  <a:lnTo>
                    <a:pt x="93" y="104"/>
                  </a:lnTo>
                  <a:lnTo>
                    <a:pt x="70" y="101"/>
                  </a:lnTo>
                  <a:lnTo>
                    <a:pt x="51" y="96"/>
                  </a:lnTo>
                  <a:lnTo>
                    <a:pt x="34" y="90"/>
                  </a:lnTo>
                  <a:lnTo>
                    <a:pt x="27" y="86"/>
                  </a:lnTo>
                  <a:lnTo>
                    <a:pt x="20" y="82"/>
                  </a:lnTo>
                  <a:lnTo>
                    <a:pt x="14" y="77"/>
                  </a:lnTo>
                  <a:lnTo>
                    <a:pt x="9" y="73"/>
                  </a:lnTo>
                  <a:lnTo>
                    <a:pt x="4" y="68"/>
                  </a:lnTo>
                  <a:lnTo>
                    <a:pt x="2" y="63"/>
                  </a:lnTo>
                  <a:lnTo>
                    <a:pt x="0" y="58"/>
                  </a:lnTo>
                  <a:lnTo>
                    <a:pt x="0" y="52"/>
                  </a:lnTo>
                  <a:lnTo>
                    <a:pt x="0" y="47"/>
                  </a:lnTo>
                  <a:lnTo>
                    <a:pt x="2" y="41"/>
                  </a:lnTo>
                  <a:lnTo>
                    <a:pt x="4" y="37"/>
                  </a:lnTo>
                  <a:lnTo>
                    <a:pt x="9" y="31"/>
                  </a:lnTo>
                  <a:lnTo>
                    <a:pt x="14" y="27"/>
                  </a:lnTo>
                  <a:lnTo>
                    <a:pt x="20" y="23"/>
                  </a:lnTo>
                  <a:lnTo>
                    <a:pt x="27" y="18"/>
                  </a:lnTo>
                  <a:lnTo>
                    <a:pt x="34" y="16"/>
                  </a:lnTo>
                  <a:lnTo>
                    <a:pt x="51" y="9"/>
                  </a:lnTo>
                  <a:lnTo>
                    <a:pt x="70" y="3"/>
                  </a:lnTo>
                  <a:lnTo>
                    <a:pt x="93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DEB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2" name="Freeform 170"/>
            <p:cNvSpPr>
              <a:spLocks/>
            </p:cNvSpPr>
            <p:nvPr/>
          </p:nvSpPr>
          <p:spPr bwMode="auto">
            <a:xfrm>
              <a:off x="2782" y="2632"/>
              <a:ext cx="98" cy="41"/>
            </a:xfrm>
            <a:custGeom>
              <a:avLst/>
              <a:gdLst>
                <a:gd name="T0" fmla="*/ 112 w 223"/>
                <a:gd name="T1" fmla="*/ 0 h 97"/>
                <a:gd name="T2" fmla="*/ 135 w 223"/>
                <a:gd name="T3" fmla="*/ 0 h 97"/>
                <a:gd name="T4" fmla="*/ 154 w 223"/>
                <a:gd name="T5" fmla="*/ 3 h 97"/>
                <a:gd name="T6" fmla="*/ 174 w 223"/>
                <a:gd name="T7" fmla="*/ 7 h 97"/>
                <a:gd name="T8" fmla="*/ 191 w 223"/>
                <a:gd name="T9" fmla="*/ 14 h 97"/>
                <a:gd name="T10" fmla="*/ 203 w 223"/>
                <a:gd name="T11" fmla="*/ 21 h 97"/>
                <a:gd name="T12" fmla="*/ 213 w 223"/>
                <a:gd name="T13" fmla="*/ 30 h 97"/>
                <a:gd name="T14" fmla="*/ 217 w 223"/>
                <a:gd name="T15" fmla="*/ 34 h 97"/>
                <a:gd name="T16" fmla="*/ 220 w 223"/>
                <a:gd name="T17" fmla="*/ 38 h 97"/>
                <a:gd name="T18" fmla="*/ 222 w 223"/>
                <a:gd name="T19" fmla="*/ 44 h 97"/>
                <a:gd name="T20" fmla="*/ 223 w 223"/>
                <a:gd name="T21" fmla="*/ 48 h 97"/>
                <a:gd name="T22" fmla="*/ 222 w 223"/>
                <a:gd name="T23" fmla="*/ 53 h 97"/>
                <a:gd name="T24" fmla="*/ 220 w 223"/>
                <a:gd name="T25" fmla="*/ 58 h 97"/>
                <a:gd name="T26" fmla="*/ 217 w 223"/>
                <a:gd name="T27" fmla="*/ 62 h 97"/>
                <a:gd name="T28" fmla="*/ 213 w 223"/>
                <a:gd name="T29" fmla="*/ 67 h 97"/>
                <a:gd name="T30" fmla="*/ 203 w 223"/>
                <a:gd name="T31" fmla="*/ 76 h 97"/>
                <a:gd name="T32" fmla="*/ 191 w 223"/>
                <a:gd name="T33" fmla="*/ 83 h 97"/>
                <a:gd name="T34" fmla="*/ 174 w 223"/>
                <a:gd name="T35" fmla="*/ 88 h 97"/>
                <a:gd name="T36" fmla="*/ 154 w 223"/>
                <a:gd name="T37" fmla="*/ 93 h 97"/>
                <a:gd name="T38" fmla="*/ 135 w 223"/>
                <a:gd name="T39" fmla="*/ 95 h 97"/>
                <a:gd name="T40" fmla="*/ 112 w 223"/>
                <a:gd name="T41" fmla="*/ 97 h 97"/>
                <a:gd name="T42" fmla="*/ 90 w 223"/>
                <a:gd name="T43" fmla="*/ 95 h 97"/>
                <a:gd name="T44" fmla="*/ 69 w 223"/>
                <a:gd name="T45" fmla="*/ 93 h 97"/>
                <a:gd name="T46" fmla="*/ 49 w 223"/>
                <a:gd name="T47" fmla="*/ 88 h 97"/>
                <a:gd name="T48" fmla="*/ 33 w 223"/>
                <a:gd name="T49" fmla="*/ 83 h 97"/>
                <a:gd name="T50" fmla="*/ 19 w 223"/>
                <a:gd name="T51" fmla="*/ 76 h 97"/>
                <a:gd name="T52" fmla="*/ 10 w 223"/>
                <a:gd name="T53" fmla="*/ 67 h 97"/>
                <a:gd name="T54" fmla="*/ 5 w 223"/>
                <a:gd name="T55" fmla="*/ 62 h 97"/>
                <a:gd name="T56" fmla="*/ 3 w 223"/>
                <a:gd name="T57" fmla="*/ 58 h 97"/>
                <a:gd name="T58" fmla="*/ 1 w 223"/>
                <a:gd name="T59" fmla="*/ 53 h 97"/>
                <a:gd name="T60" fmla="*/ 0 w 223"/>
                <a:gd name="T61" fmla="*/ 48 h 97"/>
                <a:gd name="T62" fmla="*/ 1 w 223"/>
                <a:gd name="T63" fmla="*/ 44 h 97"/>
                <a:gd name="T64" fmla="*/ 3 w 223"/>
                <a:gd name="T65" fmla="*/ 38 h 97"/>
                <a:gd name="T66" fmla="*/ 5 w 223"/>
                <a:gd name="T67" fmla="*/ 34 h 97"/>
                <a:gd name="T68" fmla="*/ 10 w 223"/>
                <a:gd name="T69" fmla="*/ 30 h 97"/>
                <a:gd name="T70" fmla="*/ 19 w 223"/>
                <a:gd name="T71" fmla="*/ 21 h 97"/>
                <a:gd name="T72" fmla="*/ 33 w 223"/>
                <a:gd name="T73" fmla="*/ 14 h 97"/>
                <a:gd name="T74" fmla="*/ 49 w 223"/>
                <a:gd name="T75" fmla="*/ 7 h 97"/>
                <a:gd name="T76" fmla="*/ 69 w 223"/>
                <a:gd name="T77" fmla="*/ 3 h 97"/>
                <a:gd name="T78" fmla="*/ 90 w 223"/>
                <a:gd name="T79" fmla="*/ 0 h 97"/>
                <a:gd name="T80" fmla="*/ 112 w 223"/>
                <a:gd name="T81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3" h="97">
                  <a:moveTo>
                    <a:pt x="112" y="0"/>
                  </a:moveTo>
                  <a:lnTo>
                    <a:pt x="135" y="0"/>
                  </a:lnTo>
                  <a:lnTo>
                    <a:pt x="154" y="3"/>
                  </a:lnTo>
                  <a:lnTo>
                    <a:pt x="174" y="7"/>
                  </a:lnTo>
                  <a:lnTo>
                    <a:pt x="191" y="14"/>
                  </a:lnTo>
                  <a:lnTo>
                    <a:pt x="203" y="21"/>
                  </a:lnTo>
                  <a:lnTo>
                    <a:pt x="213" y="30"/>
                  </a:lnTo>
                  <a:lnTo>
                    <a:pt x="217" y="34"/>
                  </a:lnTo>
                  <a:lnTo>
                    <a:pt x="220" y="38"/>
                  </a:lnTo>
                  <a:lnTo>
                    <a:pt x="222" y="44"/>
                  </a:lnTo>
                  <a:lnTo>
                    <a:pt x="223" y="48"/>
                  </a:lnTo>
                  <a:lnTo>
                    <a:pt x="222" y="53"/>
                  </a:lnTo>
                  <a:lnTo>
                    <a:pt x="220" y="58"/>
                  </a:lnTo>
                  <a:lnTo>
                    <a:pt x="217" y="62"/>
                  </a:lnTo>
                  <a:lnTo>
                    <a:pt x="213" y="67"/>
                  </a:lnTo>
                  <a:lnTo>
                    <a:pt x="203" y="76"/>
                  </a:lnTo>
                  <a:lnTo>
                    <a:pt x="191" y="83"/>
                  </a:lnTo>
                  <a:lnTo>
                    <a:pt x="174" y="88"/>
                  </a:lnTo>
                  <a:lnTo>
                    <a:pt x="154" y="93"/>
                  </a:lnTo>
                  <a:lnTo>
                    <a:pt x="135" y="95"/>
                  </a:lnTo>
                  <a:lnTo>
                    <a:pt x="112" y="97"/>
                  </a:lnTo>
                  <a:lnTo>
                    <a:pt x="90" y="95"/>
                  </a:lnTo>
                  <a:lnTo>
                    <a:pt x="69" y="93"/>
                  </a:lnTo>
                  <a:lnTo>
                    <a:pt x="49" y="88"/>
                  </a:lnTo>
                  <a:lnTo>
                    <a:pt x="33" y="83"/>
                  </a:lnTo>
                  <a:lnTo>
                    <a:pt x="19" y="76"/>
                  </a:lnTo>
                  <a:lnTo>
                    <a:pt x="10" y="67"/>
                  </a:lnTo>
                  <a:lnTo>
                    <a:pt x="5" y="62"/>
                  </a:lnTo>
                  <a:lnTo>
                    <a:pt x="3" y="58"/>
                  </a:lnTo>
                  <a:lnTo>
                    <a:pt x="1" y="53"/>
                  </a:lnTo>
                  <a:lnTo>
                    <a:pt x="0" y="48"/>
                  </a:lnTo>
                  <a:lnTo>
                    <a:pt x="1" y="44"/>
                  </a:lnTo>
                  <a:lnTo>
                    <a:pt x="3" y="38"/>
                  </a:lnTo>
                  <a:lnTo>
                    <a:pt x="5" y="34"/>
                  </a:lnTo>
                  <a:lnTo>
                    <a:pt x="10" y="30"/>
                  </a:lnTo>
                  <a:lnTo>
                    <a:pt x="19" y="21"/>
                  </a:lnTo>
                  <a:lnTo>
                    <a:pt x="33" y="14"/>
                  </a:lnTo>
                  <a:lnTo>
                    <a:pt x="49" y="7"/>
                  </a:lnTo>
                  <a:lnTo>
                    <a:pt x="69" y="3"/>
                  </a:lnTo>
                  <a:lnTo>
                    <a:pt x="90" y="0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EEC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3" name="Freeform 171"/>
            <p:cNvSpPr>
              <a:spLocks/>
            </p:cNvSpPr>
            <p:nvPr/>
          </p:nvSpPr>
          <p:spPr bwMode="auto">
            <a:xfrm>
              <a:off x="2785" y="2633"/>
              <a:ext cx="93" cy="37"/>
            </a:xfrm>
            <a:custGeom>
              <a:avLst/>
              <a:gdLst>
                <a:gd name="T0" fmla="*/ 106 w 212"/>
                <a:gd name="T1" fmla="*/ 0 h 88"/>
                <a:gd name="T2" fmla="*/ 128 w 212"/>
                <a:gd name="T3" fmla="*/ 0 h 88"/>
                <a:gd name="T4" fmla="*/ 147 w 212"/>
                <a:gd name="T5" fmla="*/ 3 h 88"/>
                <a:gd name="T6" fmla="*/ 165 w 212"/>
                <a:gd name="T7" fmla="*/ 7 h 88"/>
                <a:gd name="T8" fmla="*/ 181 w 212"/>
                <a:gd name="T9" fmla="*/ 12 h 88"/>
                <a:gd name="T10" fmla="*/ 193 w 212"/>
                <a:gd name="T11" fmla="*/ 20 h 88"/>
                <a:gd name="T12" fmla="*/ 203 w 212"/>
                <a:gd name="T13" fmla="*/ 27 h 88"/>
                <a:gd name="T14" fmla="*/ 207 w 212"/>
                <a:gd name="T15" fmla="*/ 31 h 88"/>
                <a:gd name="T16" fmla="*/ 210 w 212"/>
                <a:gd name="T17" fmla="*/ 35 h 88"/>
                <a:gd name="T18" fmla="*/ 212 w 212"/>
                <a:gd name="T19" fmla="*/ 39 h 88"/>
                <a:gd name="T20" fmla="*/ 212 w 212"/>
                <a:gd name="T21" fmla="*/ 43 h 88"/>
                <a:gd name="T22" fmla="*/ 212 w 212"/>
                <a:gd name="T23" fmla="*/ 49 h 88"/>
                <a:gd name="T24" fmla="*/ 210 w 212"/>
                <a:gd name="T25" fmla="*/ 53 h 88"/>
                <a:gd name="T26" fmla="*/ 207 w 212"/>
                <a:gd name="T27" fmla="*/ 57 h 88"/>
                <a:gd name="T28" fmla="*/ 203 w 212"/>
                <a:gd name="T29" fmla="*/ 62 h 88"/>
                <a:gd name="T30" fmla="*/ 193 w 212"/>
                <a:gd name="T31" fmla="*/ 69 h 88"/>
                <a:gd name="T32" fmla="*/ 181 w 212"/>
                <a:gd name="T33" fmla="*/ 76 h 88"/>
                <a:gd name="T34" fmla="*/ 165 w 212"/>
                <a:gd name="T35" fmla="*/ 81 h 88"/>
                <a:gd name="T36" fmla="*/ 147 w 212"/>
                <a:gd name="T37" fmla="*/ 85 h 88"/>
                <a:gd name="T38" fmla="*/ 128 w 212"/>
                <a:gd name="T39" fmla="*/ 87 h 88"/>
                <a:gd name="T40" fmla="*/ 106 w 212"/>
                <a:gd name="T41" fmla="*/ 88 h 88"/>
                <a:gd name="T42" fmla="*/ 85 w 212"/>
                <a:gd name="T43" fmla="*/ 87 h 88"/>
                <a:gd name="T44" fmla="*/ 64 w 212"/>
                <a:gd name="T45" fmla="*/ 85 h 88"/>
                <a:gd name="T46" fmla="*/ 48 w 212"/>
                <a:gd name="T47" fmla="*/ 81 h 88"/>
                <a:gd name="T48" fmla="*/ 31 w 212"/>
                <a:gd name="T49" fmla="*/ 76 h 88"/>
                <a:gd name="T50" fmla="*/ 18 w 212"/>
                <a:gd name="T51" fmla="*/ 69 h 88"/>
                <a:gd name="T52" fmla="*/ 8 w 212"/>
                <a:gd name="T53" fmla="*/ 62 h 88"/>
                <a:gd name="T54" fmla="*/ 5 w 212"/>
                <a:gd name="T55" fmla="*/ 57 h 88"/>
                <a:gd name="T56" fmla="*/ 3 w 212"/>
                <a:gd name="T57" fmla="*/ 53 h 88"/>
                <a:gd name="T58" fmla="*/ 1 w 212"/>
                <a:gd name="T59" fmla="*/ 49 h 88"/>
                <a:gd name="T60" fmla="*/ 0 w 212"/>
                <a:gd name="T61" fmla="*/ 43 h 88"/>
                <a:gd name="T62" fmla="*/ 1 w 212"/>
                <a:gd name="T63" fmla="*/ 39 h 88"/>
                <a:gd name="T64" fmla="*/ 3 w 212"/>
                <a:gd name="T65" fmla="*/ 35 h 88"/>
                <a:gd name="T66" fmla="*/ 5 w 212"/>
                <a:gd name="T67" fmla="*/ 31 h 88"/>
                <a:gd name="T68" fmla="*/ 8 w 212"/>
                <a:gd name="T69" fmla="*/ 27 h 88"/>
                <a:gd name="T70" fmla="*/ 18 w 212"/>
                <a:gd name="T71" fmla="*/ 20 h 88"/>
                <a:gd name="T72" fmla="*/ 31 w 212"/>
                <a:gd name="T73" fmla="*/ 12 h 88"/>
                <a:gd name="T74" fmla="*/ 48 w 212"/>
                <a:gd name="T75" fmla="*/ 7 h 88"/>
                <a:gd name="T76" fmla="*/ 64 w 212"/>
                <a:gd name="T77" fmla="*/ 3 h 88"/>
                <a:gd name="T78" fmla="*/ 85 w 212"/>
                <a:gd name="T79" fmla="*/ 0 h 88"/>
                <a:gd name="T80" fmla="*/ 106 w 212"/>
                <a:gd name="T8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2" h="88">
                  <a:moveTo>
                    <a:pt x="106" y="0"/>
                  </a:moveTo>
                  <a:lnTo>
                    <a:pt x="128" y="0"/>
                  </a:lnTo>
                  <a:lnTo>
                    <a:pt x="147" y="3"/>
                  </a:lnTo>
                  <a:lnTo>
                    <a:pt x="165" y="7"/>
                  </a:lnTo>
                  <a:lnTo>
                    <a:pt x="181" y="12"/>
                  </a:lnTo>
                  <a:lnTo>
                    <a:pt x="193" y="20"/>
                  </a:lnTo>
                  <a:lnTo>
                    <a:pt x="203" y="27"/>
                  </a:lnTo>
                  <a:lnTo>
                    <a:pt x="207" y="31"/>
                  </a:lnTo>
                  <a:lnTo>
                    <a:pt x="210" y="35"/>
                  </a:lnTo>
                  <a:lnTo>
                    <a:pt x="212" y="39"/>
                  </a:lnTo>
                  <a:lnTo>
                    <a:pt x="212" y="43"/>
                  </a:lnTo>
                  <a:lnTo>
                    <a:pt x="212" y="49"/>
                  </a:lnTo>
                  <a:lnTo>
                    <a:pt x="210" y="53"/>
                  </a:lnTo>
                  <a:lnTo>
                    <a:pt x="207" y="57"/>
                  </a:lnTo>
                  <a:lnTo>
                    <a:pt x="203" y="62"/>
                  </a:lnTo>
                  <a:lnTo>
                    <a:pt x="193" y="69"/>
                  </a:lnTo>
                  <a:lnTo>
                    <a:pt x="181" y="76"/>
                  </a:lnTo>
                  <a:lnTo>
                    <a:pt x="165" y="81"/>
                  </a:lnTo>
                  <a:lnTo>
                    <a:pt x="147" y="85"/>
                  </a:lnTo>
                  <a:lnTo>
                    <a:pt x="128" y="87"/>
                  </a:lnTo>
                  <a:lnTo>
                    <a:pt x="106" y="88"/>
                  </a:lnTo>
                  <a:lnTo>
                    <a:pt x="85" y="87"/>
                  </a:lnTo>
                  <a:lnTo>
                    <a:pt x="64" y="85"/>
                  </a:lnTo>
                  <a:lnTo>
                    <a:pt x="48" y="81"/>
                  </a:lnTo>
                  <a:lnTo>
                    <a:pt x="31" y="76"/>
                  </a:lnTo>
                  <a:lnTo>
                    <a:pt x="18" y="69"/>
                  </a:lnTo>
                  <a:lnTo>
                    <a:pt x="8" y="62"/>
                  </a:lnTo>
                  <a:lnTo>
                    <a:pt x="5" y="57"/>
                  </a:lnTo>
                  <a:lnTo>
                    <a:pt x="3" y="53"/>
                  </a:lnTo>
                  <a:lnTo>
                    <a:pt x="1" y="49"/>
                  </a:lnTo>
                  <a:lnTo>
                    <a:pt x="0" y="43"/>
                  </a:lnTo>
                  <a:lnTo>
                    <a:pt x="1" y="39"/>
                  </a:lnTo>
                  <a:lnTo>
                    <a:pt x="3" y="35"/>
                  </a:lnTo>
                  <a:lnTo>
                    <a:pt x="5" y="31"/>
                  </a:lnTo>
                  <a:lnTo>
                    <a:pt x="8" y="27"/>
                  </a:lnTo>
                  <a:lnTo>
                    <a:pt x="18" y="20"/>
                  </a:lnTo>
                  <a:lnTo>
                    <a:pt x="31" y="12"/>
                  </a:lnTo>
                  <a:lnTo>
                    <a:pt x="48" y="7"/>
                  </a:lnTo>
                  <a:lnTo>
                    <a:pt x="64" y="3"/>
                  </a:lnTo>
                  <a:lnTo>
                    <a:pt x="85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ED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4" name="Freeform 172"/>
            <p:cNvSpPr>
              <a:spLocks/>
            </p:cNvSpPr>
            <p:nvPr/>
          </p:nvSpPr>
          <p:spPr bwMode="auto">
            <a:xfrm>
              <a:off x="2685" y="2693"/>
              <a:ext cx="245" cy="86"/>
            </a:xfrm>
            <a:custGeom>
              <a:avLst/>
              <a:gdLst>
                <a:gd name="T0" fmla="*/ 9 w 557"/>
                <a:gd name="T1" fmla="*/ 137 h 204"/>
                <a:gd name="T2" fmla="*/ 1 w 557"/>
                <a:gd name="T3" fmla="*/ 133 h 204"/>
                <a:gd name="T4" fmla="*/ 0 w 557"/>
                <a:gd name="T5" fmla="*/ 123 h 204"/>
                <a:gd name="T6" fmla="*/ 1 w 557"/>
                <a:gd name="T7" fmla="*/ 110 h 204"/>
                <a:gd name="T8" fmla="*/ 15 w 557"/>
                <a:gd name="T9" fmla="*/ 89 h 204"/>
                <a:gd name="T10" fmla="*/ 36 w 557"/>
                <a:gd name="T11" fmla="*/ 50 h 204"/>
                <a:gd name="T12" fmla="*/ 42 w 557"/>
                <a:gd name="T13" fmla="*/ 35 h 204"/>
                <a:gd name="T14" fmla="*/ 49 w 557"/>
                <a:gd name="T15" fmla="*/ 21 h 204"/>
                <a:gd name="T16" fmla="*/ 53 w 557"/>
                <a:gd name="T17" fmla="*/ 16 h 204"/>
                <a:gd name="T18" fmla="*/ 56 w 557"/>
                <a:gd name="T19" fmla="*/ 15 h 204"/>
                <a:gd name="T20" fmla="*/ 58 w 557"/>
                <a:gd name="T21" fmla="*/ 12 h 204"/>
                <a:gd name="T22" fmla="*/ 63 w 557"/>
                <a:gd name="T23" fmla="*/ 7 h 204"/>
                <a:gd name="T24" fmla="*/ 65 w 557"/>
                <a:gd name="T25" fmla="*/ 23 h 204"/>
                <a:gd name="T26" fmla="*/ 65 w 557"/>
                <a:gd name="T27" fmla="*/ 50 h 204"/>
                <a:gd name="T28" fmla="*/ 74 w 557"/>
                <a:gd name="T29" fmla="*/ 60 h 204"/>
                <a:gd name="T30" fmla="*/ 81 w 557"/>
                <a:gd name="T31" fmla="*/ 70 h 204"/>
                <a:gd name="T32" fmla="*/ 96 w 557"/>
                <a:gd name="T33" fmla="*/ 75 h 204"/>
                <a:gd name="T34" fmla="*/ 151 w 557"/>
                <a:gd name="T35" fmla="*/ 80 h 204"/>
                <a:gd name="T36" fmla="*/ 186 w 557"/>
                <a:gd name="T37" fmla="*/ 71 h 204"/>
                <a:gd name="T38" fmla="*/ 202 w 557"/>
                <a:gd name="T39" fmla="*/ 82 h 204"/>
                <a:gd name="T40" fmla="*/ 221 w 557"/>
                <a:gd name="T41" fmla="*/ 98 h 204"/>
                <a:gd name="T42" fmla="*/ 287 w 557"/>
                <a:gd name="T43" fmla="*/ 109 h 204"/>
                <a:gd name="T44" fmla="*/ 383 w 557"/>
                <a:gd name="T45" fmla="*/ 106 h 204"/>
                <a:gd name="T46" fmla="*/ 408 w 557"/>
                <a:gd name="T47" fmla="*/ 101 h 204"/>
                <a:gd name="T48" fmla="*/ 415 w 557"/>
                <a:gd name="T49" fmla="*/ 92 h 204"/>
                <a:gd name="T50" fmla="*/ 429 w 557"/>
                <a:gd name="T51" fmla="*/ 78 h 204"/>
                <a:gd name="T52" fmla="*/ 449 w 557"/>
                <a:gd name="T53" fmla="*/ 63 h 204"/>
                <a:gd name="T54" fmla="*/ 472 w 557"/>
                <a:gd name="T55" fmla="*/ 66 h 204"/>
                <a:gd name="T56" fmla="*/ 502 w 557"/>
                <a:gd name="T57" fmla="*/ 67 h 204"/>
                <a:gd name="T58" fmla="*/ 527 w 557"/>
                <a:gd name="T59" fmla="*/ 49 h 204"/>
                <a:gd name="T60" fmla="*/ 544 w 557"/>
                <a:gd name="T61" fmla="*/ 21 h 204"/>
                <a:gd name="T62" fmla="*/ 554 w 557"/>
                <a:gd name="T63" fmla="*/ 14 h 204"/>
                <a:gd name="T64" fmla="*/ 555 w 557"/>
                <a:gd name="T65" fmla="*/ 70 h 204"/>
                <a:gd name="T66" fmla="*/ 543 w 557"/>
                <a:gd name="T67" fmla="*/ 117 h 204"/>
                <a:gd name="T68" fmla="*/ 523 w 557"/>
                <a:gd name="T69" fmla="*/ 136 h 204"/>
                <a:gd name="T70" fmla="*/ 506 w 557"/>
                <a:gd name="T71" fmla="*/ 158 h 204"/>
                <a:gd name="T72" fmla="*/ 478 w 557"/>
                <a:gd name="T73" fmla="*/ 162 h 204"/>
                <a:gd name="T74" fmla="*/ 456 w 557"/>
                <a:gd name="T75" fmla="*/ 174 h 204"/>
                <a:gd name="T76" fmla="*/ 342 w 557"/>
                <a:gd name="T77" fmla="*/ 204 h 204"/>
                <a:gd name="T78" fmla="*/ 266 w 557"/>
                <a:gd name="T79" fmla="*/ 204 h 204"/>
                <a:gd name="T80" fmla="*/ 242 w 557"/>
                <a:gd name="T81" fmla="*/ 200 h 204"/>
                <a:gd name="T82" fmla="*/ 231 w 557"/>
                <a:gd name="T83" fmla="*/ 200 h 204"/>
                <a:gd name="T84" fmla="*/ 227 w 557"/>
                <a:gd name="T85" fmla="*/ 197 h 204"/>
                <a:gd name="T86" fmla="*/ 223 w 557"/>
                <a:gd name="T87" fmla="*/ 193 h 204"/>
                <a:gd name="T88" fmla="*/ 217 w 557"/>
                <a:gd name="T89" fmla="*/ 192 h 204"/>
                <a:gd name="T90" fmla="*/ 213 w 557"/>
                <a:gd name="T91" fmla="*/ 189 h 204"/>
                <a:gd name="T92" fmla="*/ 210 w 557"/>
                <a:gd name="T93" fmla="*/ 186 h 204"/>
                <a:gd name="T94" fmla="*/ 202 w 557"/>
                <a:gd name="T95" fmla="*/ 183 h 204"/>
                <a:gd name="T96" fmla="*/ 190 w 557"/>
                <a:gd name="T97" fmla="*/ 181 h 204"/>
                <a:gd name="T98" fmla="*/ 183 w 557"/>
                <a:gd name="T99" fmla="*/ 176 h 204"/>
                <a:gd name="T100" fmla="*/ 176 w 557"/>
                <a:gd name="T101" fmla="*/ 175 h 204"/>
                <a:gd name="T102" fmla="*/ 46 w 557"/>
                <a:gd name="T103" fmla="*/ 164 h 204"/>
                <a:gd name="T104" fmla="*/ 37 w 557"/>
                <a:gd name="T105" fmla="*/ 160 h 204"/>
                <a:gd name="T106" fmla="*/ 32 w 557"/>
                <a:gd name="T107" fmla="*/ 154 h 204"/>
                <a:gd name="T108" fmla="*/ 29 w 557"/>
                <a:gd name="T109" fmla="*/ 151 h 204"/>
                <a:gd name="T110" fmla="*/ 26 w 557"/>
                <a:gd name="T111" fmla="*/ 150 h 204"/>
                <a:gd name="T112" fmla="*/ 19 w 557"/>
                <a:gd name="T113" fmla="*/ 147 h 204"/>
                <a:gd name="T114" fmla="*/ 18 w 557"/>
                <a:gd name="T115" fmla="*/ 146 h 204"/>
                <a:gd name="T116" fmla="*/ 15 w 557"/>
                <a:gd name="T117" fmla="*/ 14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7" h="204">
                  <a:moveTo>
                    <a:pt x="15" y="140"/>
                  </a:moveTo>
                  <a:lnTo>
                    <a:pt x="14" y="140"/>
                  </a:lnTo>
                  <a:lnTo>
                    <a:pt x="11" y="139"/>
                  </a:lnTo>
                  <a:lnTo>
                    <a:pt x="9" y="137"/>
                  </a:lnTo>
                  <a:lnTo>
                    <a:pt x="7" y="137"/>
                  </a:lnTo>
                  <a:lnTo>
                    <a:pt x="5" y="136"/>
                  </a:lnTo>
                  <a:lnTo>
                    <a:pt x="2" y="134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0" y="129"/>
                  </a:lnTo>
                  <a:lnTo>
                    <a:pt x="0" y="126"/>
                  </a:lnTo>
                  <a:lnTo>
                    <a:pt x="0" y="123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13"/>
                  </a:lnTo>
                  <a:lnTo>
                    <a:pt x="1" y="110"/>
                  </a:lnTo>
                  <a:lnTo>
                    <a:pt x="1" y="106"/>
                  </a:lnTo>
                  <a:lnTo>
                    <a:pt x="5" y="105"/>
                  </a:lnTo>
                  <a:lnTo>
                    <a:pt x="9" y="98"/>
                  </a:lnTo>
                  <a:lnTo>
                    <a:pt x="15" y="89"/>
                  </a:lnTo>
                  <a:lnTo>
                    <a:pt x="21" y="80"/>
                  </a:lnTo>
                  <a:lnTo>
                    <a:pt x="26" y="68"/>
                  </a:lnTo>
                  <a:lnTo>
                    <a:pt x="32" y="59"/>
                  </a:lnTo>
                  <a:lnTo>
                    <a:pt x="36" y="50"/>
                  </a:lnTo>
                  <a:lnTo>
                    <a:pt x="37" y="46"/>
                  </a:lnTo>
                  <a:lnTo>
                    <a:pt x="39" y="42"/>
                  </a:lnTo>
                  <a:lnTo>
                    <a:pt x="40" y="37"/>
                  </a:lnTo>
                  <a:lnTo>
                    <a:pt x="42" y="35"/>
                  </a:lnTo>
                  <a:lnTo>
                    <a:pt x="43" y="30"/>
                  </a:lnTo>
                  <a:lnTo>
                    <a:pt x="46" y="28"/>
                  </a:lnTo>
                  <a:lnTo>
                    <a:pt x="47" y="23"/>
                  </a:lnTo>
                  <a:lnTo>
                    <a:pt x="49" y="21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53" y="18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6" y="15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7" y="12"/>
                  </a:lnTo>
                  <a:lnTo>
                    <a:pt x="58" y="12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3" y="5"/>
                  </a:lnTo>
                  <a:lnTo>
                    <a:pt x="65" y="11"/>
                  </a:lnTo>
                  <a:lnTo>
                    <a:pt x="65" y="16"/>
                  </a:lnTo>
                  <a:lnTo>
                    <a:pt x="65" y="23"/>
                  </a:lnTo>
                  <a:lnTo>
                    <a:pt x="64" y="32"/>
                  </a:lnTo>
                  <a:lnTo>
                    <a:pt x="64" y="39"/>
                  </a:lnTo>
                  <a:lnTo>
                    <a:pt x="64" y="46"/>
                  </a:lnTo>
                  <a:lnTo>
                    <a:pt x="65" y="50"/>
                  </a:lnTo>
                  <a:lnTo>
                    <a:pt x="67" y="53"/>
                  </a:lnTo>
                  <a:lnTo>
                    <a:pt x="70" y="56"/>
                  </a:lnTo>
                  <a:lnTo>
                    <a:pt x="72" y="57"/>
                  </a:lnTo>
                  <a:lnTo>
                    <a:pt x="74" y="60"/>
                  </a:lnTo>
                  <a:lnTo>
                    <a:pt x="75" y="61"/>
                  </a:lnTo>
                  <a:lnTo>
                    <a:pt x="77" y="64"/>
                  </a:lnTo>
                  <a:lnTo>
                    <a:pt x="79" y="67"/>
                  </a:lnTo>
                  <a:lnTo>
                    <a:pt x="81" y="70"/>
                  </a:lnTo>
                  <a:lnTo>
                    <a:pt x="84" y="71"/>
                  </a:lnTo>
                  <a:lnTo>
                    <a:pt x="85" y="74"/>
                  </a:lnTo>
                  <a:lnTo>
                    <a:pt x="87" y="75"/>
                  </a:lnTo>
                  <a:lnTo>
                    <a:pt x="96" y="75"/>
                  </a:lnTo>
                  <a:lnTo>
                    <a:pt x="109" y="77"/>
                  </a:lnTo>
                  <a:lnTo>
                    <a:pt x="123" y="78"/>
                  </a:lnTo>
                  <a:lnTo>
                    <a:pt x="137" y="78"/>
                  </a:lnTo>
                  <a:lnTo>
                    <a:pt x="151" y="80"/>
                  </a:lnTo>
                  <a:lnTo>
                    <a:pt x="165" y="78"/>
                  </a:lnTo>
                  <a:lnTo>
                    <a:pt x="176" y="77"/>
                  </a:lnTo>
                  <a:lnTo>
                    <a:pt x="186" y="73"/>
                  </a:lnTo>
                  <a:lnTo>
                    <a:pt x="186" y="71"/>
                  </a:lnTo>
                  <a:lnTo>
                    <a:pt x="192" y="71"/>
                  </a:lnTo>
                  <a:lnTo>
                    <a:pt x="193" y="74"/>
                  </a:lnTo>
                  <a:lnTo>
                    <a:pt x="197" y="78"/>
                  </a:lnTo>
                  <a:lnTo>
                    <a:pt x="202" y="82"/>
                  </a:lnTo>
                  <a:lnTo>
                    <a:pt x="206" y="87"/>
                  </a:lnTo>
                  <a:lnTo>
                    <a:pt x="211" y="91"/>
                  </a:lnTo>
                  <a:lnTo>
                    <a:pt x="217" y="95"/>
                  </a:lnTo>
                  <a:lnTo>
                    <a:pt x="221" y="98"/>
                  </a:lnTo>
                  <a:lnTo>
                    <a:pt x="225" y="99"/>
                  </a:lnTo>
                  <a:lnTo>
                    <a:pt x="242" y="103"/>
                  </a:lnTo>
                  <a:lnTo>
                    <a:pt x="263" y="106"/>
                  </a:lnTo>
                  <a:lnTo>
                    <a:pt x="287" y="109"/>
                  </a:lnTo>
                  <a:lnTo>
                    <a:pt x="312" y="110"/>
                  </a:lnTo>
                  <a:lnTo>
                    <a:pt x="336" y="109"/>
                  </a:lnTo>
                  <a:lnTo>
                    <a:pt x="360" y="108"/>
                  </a:lnTo>
                  <a:lnTo>
                    <a:pt x="383" y="106"/>
                  </a:lnTo>
                  <a:lnTo>
                    <a:pt x="401" y="103"/>
                  </a:lnTo>
                  <a:lnTo>
                    <a:pt x="404" y="102"/>
                  </a:lnTo>
                  <a:lnTo>
                    <a:pt x="405" y="102"/>
                  </a:lnTo>
                  <a:lnTo>
                    <a:pt x="408" y="101"/>
                  </a:lnTo>
                  <a:lnTo>
                    <a:pt x="409" y="98"/>
                  </a:lnTo>
                  <a:lnTo>
                    <a:pt x="412" y="96"/>
                  </a:lnTo>
                  <a:lnTo>
                    <a:pt x="413" y="95"/>
                  </a:lnTo>
                  <a:lnTo>
                    <a:pt x="415" y="92"/>
                  </a:lnTo>
                  <a:lnTo>
                    <a:pt x="415" y="91"/>
                  </a:lnTo>
                  <a:lnTo>
                    <a:pt x="420" y="88"/>
                  </a:lnTo>
                  <a:lnTo>
                    <a:pt x="425" y="84"/>
                  </a:lnTo>
                  <a:lnTo>
                    <a:pt x="429" y="78"/>
                  </a:lnTo>
                  <a:lnTo>
                    <a:pt x="434" y="74"/>
                  </a:lnTo>
                  <a:lnTo>
                    <a:pt x="439" y="70"/>
                  </a:lnTo>
                  <a:lnTo>
                    <a:pt x="444" y="66"/>
                  </a:lnTo>
                  <a:lnTo>
                    <a:pt x="449" y="63"/>
                  </a:lnTo>
                  <a:lnTo>
                    <a:pt x="453" y="61"/>
                  </a:lnTo>
                  <a:lnTo>
                    <a:pt x="458" y="63"/>
                  </a:lnTo>
                  <a:lnTo>
                    <a:pt x="465" y="64"/>
                  </a:lnTo>
                  <a:lnTo>
                    <a:pt x="472" y="66"/>
                  </a:lnTo>
                  <a:lnTo>
                    <a:pt x="479" y="67"/>
                  </a:lnTo>
                  <a:lnTo>
                    <a:pt x="486" y="67"/>
                  </a:lnTo>
                  <a:lnTo>
                    <a:pt x="495" y="67"/>
                  </a:lnTo>
                  <a:lnTo>
                    <a:pt x="502" y="67"/>
                  </a:lnTo>
                  <a:lnTo>
                    <a:pt x="509" y="67"/>
                  </a:lnTo>
                  <a:lnTo>
                    <a:pt x="520" y="56"/>
                  </a:lnTo>
                  <a:lnTo>
                    <a:pt x="523" y="56"/>
                  </a:lnTo>
                  <a:lnTo>
                    <a:pt x="527" y="49"/>
                  </a:lnTo>
                  <a:lnTo>
                    <a:pt x="531" y="43"/>
                  </a:lnTo>
                  <a:lnTo>
                    <a:pt x="536" y="36"/>
                  </a:lnTo>
                  <a:lnTo>
                    <a:pt x="540" y="28"/>
                  </a:lnTo>
                  <a:lnTo>
                    <a:pt x="544" y="21"/>
                  </a:lnTo>
                  <a:lnTo>
                    <a:pt x="547" y="14"/>
                  </a:lnTo>
                  <a:lnTo>
                    <a:pt x="551" y="7"/>
                  </a:lnTo>
                  <a:lnTo>
                    <a:pt x="554" y="0"/>
                  </a:lnTo>
                  <a:lnTo>
                    <a:pt x="554" y="14"/>
                  </a:lnTo>
                  <a:lnTo>
                    <a:pt x="555" y="28"/>
                  </a:lnTo>
                  <a:lnTo>
                    <a:pt x="555" y="42"/>
                  </a:lnTo>
                  <a:lnTo>
                    <a:pt x="557" y="56"/>
                  </a:lnTo>
                  <a:lnTo>
                    <a:pt x="555" y="70"/>
                  </a:lnTo>
                  <a:lnTo>
                    <a:pt x="554" y="85"/>
                  </a:lnTo>
                  <a:lnTo>
                    <a:pt x="551" y="99"/>
                  </a:lnTo>
                  <a:lnTo>
                    <a:pt x="545" y="113"/>
                  </a:lnTo>
                  <a:lnTo>
                    <a:pt x="543" y="117"/>
                  </a:lnTo>
                  <a:lnTo>
                    <a:pt x="538" y="122"/>
                  </a:lnTo>
                  <a:lnTo>
                    <a:pt x="533" y="126"/>
                  </a:lnTo>
                  <a:lnTo>
                    <a:pt x="528" y="131"/>
                  </a:lnTo>
                  <a:lnTo>
                    <a:pt x="523" y="136"/>
                  </a:lnTo>
                  <a:lnTo>
                    <a:pt x="519" y="141"/>
                  </a:lnTo>
                  <a:lnTo>
                    <a:pt x="516" y="147"/>
                  </a:lnTo>
                  <a:lnTo>
                    <a:pt x="514" y="153"/>
                  </a:lnTo>
                  <a:lnTo>
                    <a:pt x="506" y="158"/>
                  </a:lnTo>
                  <a:lnTo>
                    <a:pt x="500" y="158"/>
                  </a:lnTo>
                  <a:lnTo>
                    <a:pt x="493" y="160"/>
                  </a:lnTo>
                  <a:lnTo>
                    <a:pt x="485" y="160"/>
                  </a:lnTo>
                  <a:lnTo>
                    <a:pt x="478" y="162"/>
                  </a:lnTo>
                  <a:lnTo>
                    <a:pt x="470" y="164"/>
                  </a:lnTo>
                  <a:lnTo>
                    <a:pt x="464" y="167"/>
                  </a:lnTo>
                  <a:lnTo>
                    <a:pt x="458" y="169"/>
                  </a:lnTo>
                  <a:lnTo>
                    <a:pt x="456" y="174"/>
                  </a:lnTo>
                  <a:lnTo>
                    <a:pt x="398" y="193"/>
                  </a:lnTo>
                  <a:lnTo>
                    <a:pt x="380" y="199"/>
                  </a:lnTo>
                  <a:lnTo>
                    <a:pt x="362" y="202"/>
                  </a:lnTo>
                  <a:lnTo>
                    <a:pt x="342" y="204"/>
                  </a:lnTo>
                  <a:lnTo>
                    <a:pt x="324" y="204"/>
                  </a:lnTo>
                  <a:lnTo>
                    <a:pt x="304" y="204"/>
                  </a:lnTo>
                  <a:lnTo>
                    <a:pt x="284" y="204"/>
                  </a:lnTo>
                  <a:lnTo>
                    <a:pt x="266" y="204"/>
                  </a:lnTo>
                  <a:lnTo>
                    <a:pt x="246" y="204"/>
                  </a:lnTo>
                  <a:lnTo>
                    <a:pt x="246" y="203"/>
                  </a:lnTo>
                  <a:lnTo>
                    <a:pt x="245" y="202"/>
                  </a:lnTo>
                  <a:lnTo>
                    <a:pt x="242" y="200"/>
                  </a:lnTo>
                  <a:lnTo>
                    <a:pt x="239" y="200"/>
                  </a:lnTo>
                  <a:lnTo>
                    <a:pt x="237" y="200"/>
                  </a:lnTo>
                  <a:lnTo>
                    <a:pt x="234" y="200"/>
                  </a:lnTo>
                  <a:lnTo>
                    <a:pt x="231" y="200"/>
                  </a:lnTo>
                  <a:lnTo>
                    <a:pt x="230" y="200"/>
                  </a:lnTo>
                  <a:lnTo>
                    <a:pt x="230" y="199"/>
                  </a:lnTo>
                  <a:lnTo>
                    <a:pt x="228" y="197"/>
                  </a:lnTo>
                  <a:lnTo>
                    <a:pt x="227" y="197"/>
                  </a:lnTo>
                  <a:lnTo>
                    <a:pt x="225" y="196"/>
                  </a:lnTo>
                  <a:lnTo>
                    <a:pt x="224" y="195"/>
                  </a:lnTo>
                  <a:lnTo>
                    <a:pt x="224" y="193"/>
                  </a:lnTo>
                  <a:lnTo>
                    <a:pt x="223" y="193"/>
                  </a:lnTo>
                  <a:lnTo>
                    <a:pt x="221" y="192"/>
                  </a:lnTo>
                  <a:lnTo>
                    <a:pt x="220" y="192"/>
                  </a:lnTo>
                  <a:lnTo>
                    <a:pt x="217" y="192"/>
                  </a:lnTo>
                  <a:lnTo>
                    <a:pt x="217" y="192"/>
                  </a:lnTo>
                  <a:lnTo>
                    <a:pt x="217" y="190"/>
                  </a:lnTo>
                  <a:lnTo>
                    <a:pt x="216" y="190"/>
                  </a:lnTo>
                  <a:lnTo>
                    <a:pt x="214" y="189"/>
                  </a:lnTo>
                  <a:lnTo>
                    <a:pt x="213" y="189"/>
                  </a:lnTo>
                  <a:lnTo>
                    <a:pt x="211" y="188"/>
                  </a:lnTo>
                  <a:lnTo>
                    <a:pt x="210" y="188"/>
                  </a:lnTo>
                  <a:lnTo>
                    <a:pt x="210" y="188"/>
                  </a:lnTo>
                  <a:lnTo>
                    <a:pt x="210" y="186"/>
                  </a:lnTo>
                  <a:lnTo>
                    <a:pt x="210" y="183"/>
                  </a:lnTo>
                  <a:lnTo>
                    <a:pt x="207" y="183"/>
                  </a:lnTo>
                  <a:lnTo>
                    <a:pt x="204" y="183"/>
                  </a:lnTo>
                  <a:lnTo>
                    <a:pt x="202" y="183"/>
                  </a:lnTo>
                  <a:lnTo>
                    <a:pt x="199" y="182"/>
                  </a:lnTo>
                  <a:lnTo>
                    <a:pt x="196" y="181"/>
                  </a:lnTo>
                  <a:lnTo>
                    <a:pt x="193" y="181"/>
                  </a:lnTo>
                  <a:lnTo>
                    <a:pt x="190" y="181"/>
                  </a:lnTo>
                  <a:lnTo>
                    <a:pt x="188" y="181"/>
                  </a:lnTo>
                  <a:lnTo>
                    <a:pt x="186" y="179"/>
                  </a:lnTo>
                  <a:lnTo>
                    <a:pt x="185" y="178"/>
                  </a:lnTo>
                  <a:lnTo>
                    <a:pt x="183" y="176"/>
                  </a:lnTo>
                  <a:lnTo>
                    <a:pt x="181" y="176"/>
                  </a:lnTo>
                  <a:lnTo>
                    <a:pt x="179" y="176"/>
                  </a:lnTo>
                  <a:lnTo>
                    <a:pt x="178" y="175"/>
                  </a:lnTo>
                  <a:lnTo>
                    <a:pt x="176" y="175"/>
                  </a:lnTo>
                  <a:lnTo>
                    <a:pt x="176" y="174"/>
                  </a:lnTo>
                  <a:lnTo>
                    <a:pt x="57" y="171"/>
                  </a:lnTo>
                  <a:lnTo>
                    <a:pt x="51" y="164"/>
                  </a:lnTo>
                  <a:lnTo>
                    <a:pt x="46" y="164"/>
                  </a:lnTo>
                  <a:lnTo>
                    <a:pt x="42" y="162"/>
                  </a:lnTo>
                  <a:lnTo>
                    <a:pt x="40" y="162"/>
                  </a:lnTo>
                  <a:lnTo>
                    <a:pt x="40" y="161"/>
                  </a:lnTo>
                  <a:lnTo>
                    <a:pt x="37" y="160"/>
                  </a:lnTo>
                  <a:lnTo>
                    <a:pt x="36" y="158"/>
                  </a:lnTo>
                  <a:lnTo>
                    <a:pt x="35" y="157"/>
                  </a:lnTo>
                  <a:lnTo>
                    <a:pt x="33" y="155"/>
                  </a:lnTo>
                  <a:lnTo>
                    <a:pt x="32" y="154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29" y="153"/>
                  </a:lnTo>
                  <a:lnTo>
                    <a:pt x="29" y="151"/>
                  </a:lnTo>
                  <a:lnTo>
                    <a:pt x="28" y="151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6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3" y="147"/>
                  </a:lnTo>
                  <a:lnTo>
                    <a:pt x="19" y="147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8" y="144"/>
                  </a:lnTo>
                  <a:lnTo>
                    <a:pt x="18" y="146"/>
                  </a:lnTo>
                  <a:lnTo>
                    <a:pt x="16" y="146"/>
                  </a:lnTo>
                  <a:lnTo>
                    <a:pt x="16" y="144"/>
                  </a:lnTo>
                  <a:lnTo>
                    <a:pt x="16" y="144"/>
                  </a:lnTo>
                  <a:lnTo>
                    <a:pt x="15" y="144"/>
                  </a:lnTo>
                  <a:lnTo>
                    <a:pt x="15" y="143"/>
                  </a:lnTo>
                  <a:lnTo>
                    <a:pt x="15" y="144"/>
                  </a:lnTo>
                  <a:lnTo>
                    <a:pt x="15" y="140"/>
                  </a:lnTo>
                  <a:close/>
                </a:path>
              </a:pathLst>
            </a:custGeom>
            <a:solidFill>
              <a:srgbClr val="C9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5" name="Freeform 173"/>
            <p:cNvSpPr>
              <a:spLocks/>
            </p:cNvSpPr>
            <p:nvPr/>
          </p:nvSpPr>
          <p:spPr bwMode="auto">
            <a:xfrm>
              <a:off x="2685" y="2693"/>
              <a:ext cx="245" cy="86"/>
            </a:xfrm>
            <a:custGeom>
              <a:avLst/>
              <a:gdLst>
                <a:gd name="T0" fmla="*/ 189 w 557"/>
                <a:gd name="T1" fmla="*/ 179 h 204"/>
                <a:gd name="T2" fmla="*/ 185 w 557"/>
                <a:gd name="T3" fmla="*/ 178 h 204"/>
                <a:gd name="T4" fmla="*/ 178 w 557"/>
                <a:gd name="T5" fmla="*/ 175 h 204"/>
                <a:gd name="T6" fmla="*/ 46 w 557"/>
                <a:gd name="T7" fmla="*/ 164 h 204"/>
                <a:gd name="T8" fmla="*/ 36 w 557"/>
                <a:gd name="T9" fmla="*/ 158 h 204"/>
                <a:gd name="T10" fmla="*/ 30 w 557"/>
                <a:gd name="T11" fmla="*/ 153 h 204"/>
                <a:gd name="T12" fmla="*/ 26 w 557"/>
                <a:gd name="T13" fmla="*/ 151 h 204"/>
                <a:gd name="T14" fmla="*/ 19 w 557"/>
                <a:gd name="T15" fmla="*/ 147 h 204"/>
                <a:gd name="T16" fmla="*/ 16 w 557"/>
                <a:gd name="T17" fmla="*/ 146 h 204"/>
                <a:gd name="T18" fmla="*/ 15 w 557"/>
                <a:gd name="T19" fmla="*/ 144 h 204"/>
                <a:gd name="T20" fmla="*/ 7 w 557"/>
                <a:gd name="T21" fmla="*/ 137 h 204"/>
                <a:gd name="T22" fmla="*/ 0 w 557"/>
                <a:gd name="T23" fmla="*/ 129 h 204"/>
                <a:gd name="T24" fmla="*/ 0 w 557"/>
                <a:gd name="T25" fmla="*/ 113 h 204"/>
                <a:gd name="T26" fmla="*/ 15 w 557"/>
                <a:gd name="T27" fmla="*/ 89 h 204"/>
                <a:gd name="T28" fmla="*/ 37 w 557"/>
                <a:gd name="T29" fmla="*/ 46 h 204"/>
                <a:gd name="T30" fmla="*/ 46 w 557"/>
                <a:gd name="T31" fmla="*/ 28 h 204"/>
                <a:gd name="T32" fmla="*/ 53 w 557"/>
                <a:gd name="T33" fmla="*/ 18 h 204"/>
                <a:gd name="T34" fmla="*/ 56 w 557"/>
                <a:gd name="T35" fmla="*/ 15 h 204"/>
                <a:gd name="T36" fmla="*/ 60 w 557"/>
                <a:gd name="T37" fmla="*/ 11 h 204"/>
                <a:gd name="T38" fmla="*/ 64 w 557"/>
                <a:gd name="T39" fmla="*/ 7 h 204"/>
                <a:gd name="T40" fmla="*/ 65 w 557"/>
                <a:gd name="T41" fmla="*/ 14 h 204"/>
                <a:gd name="T42" fmla="*/ 63 w 557"/>
                <a:gd name="T43" fmla="*/ 21 h 204"/>
                <a:gd name="T44" fmla="*/ 58 w 557"/>
                <a:gd name="T45" fmla="*/ 30 h 204"/>
                <a:gd name="T46" fmla="*/ 30 w 557"/>
                <a:gd name="T47" fmla="*/ 70 h 204"/>
                <a:gd name="T48" fmla="*/ 11 w 557"/>
                <a:gd name="T49" fmla="*/ 106 h 204"/>
                <a:gd name="T50" fmla="*/ 29 w 557"/>
                <a:gd name="T51" fmla="*/ 136 h 204"/>
                <a:gd name="T52" fmla="*/ 67 w 557"/>
                <a:gd name="T53" fmla="*/ 160 h 204"/>
                <a:gd name="T54" fmla="*/ 124 w 557"/>
                <a:gd name="T55" fmla="*/ 155 h 204"/>
                <a:gd name="T56" fmla="*/ 179 w 557"/>
                <a:gd name="T57" fmla="*/ 136 h 204"/>
                <a:gd name="T58" fmla="*/ 214 w 557"/>
                <a:gd name="T59" fmla="*/ 129 h 204"/>
                <a:gd name="T60" fmla="*/ 220 w 557"/>
                <a:gd name="T61" fmla="*/ 151 h 204"/>
                <a:gd name="T62" fmla="*/ 203 w 557"/>
                <a:gd name="T63" fmla="*/ 169 h 204"/>
                <a:gd name="T64" fmla="*/ 221 w 557"/>
                <a:gd name="T65" fmla="*/ 186 h 204"/>
                <a:gd name="T66" fmla="*/ 280 w 557"/>
                <a:gd name="T67" fmla="*/ 199 h 204"/>
                <a:gd name="T68" fmla="*/ 364 w 557"/>
                <a:gd name="T69" fmla="*/ 200 h 204"/>
                <a:gd name="T70" fmla="*/ 380 w 557"/>
                <a:gd name="T71" fmla="*/ 195 h 204"/>
                <a:gd name="T72" fmla="*/ 404 w 557"/>
                <a:gd name="T73" fmla="*/ 188 h 204"/>
                <a:gd name="T74" fmla="*/ 437 w 557"/>
                <a:gd name="T75" fmla="*/ 169 h 204"/>
                <a:gd name="T76" fmla="*/ 461 w 557"/>
                <a:gd name="T77" fmla="*/ 150 h 204"/>
                <a:gd name="T78" fmla="*/ 488 w 557"/>
                <a:gd name="T79" fmla="*/ 153 h 204"/>
                <a:gd name="T80" fmla="*/ 499 w 557"/>
                <a:gd name="T81" fmla="*/ 155 h 204"/>
                <a:gd name="T82" fmla="*/ 534 w 557"/>
                <a:gd name="T83" fmla="*/ 105 h 204"/>
                <a:gd name="T84" fmla="*/ 548 w 557"/>
                <a:gd name="T85" fmla="*/ 12 h 204"/>
                <a:gd name="T86" fmla="*/ 552 w 557"/>
                <a:gd name="T87" fmla="*/ 5 h 204"/>
                <a:gd name="T88" fmla="*/ 555 w 557"/>
                <a:gd name="T89" fmla="*/ 28 h 204"/>
                <a:gd name="T90" fmla="*/ 551 w 557"/>
                <a:gd name="T91" fmla="*/ 99 h 204"/>
                <a:gd name="T92" fmla="*/ 528 w 557"/>
                <a:gd name="T93" fmla="*/ 131 h 204"/>
                <a:gd name="T94" fmla="*/ 506 w 557"/>
                <a:gd name="T95" fmla="*/ 158 h 204"/>
                <a:gd name="T96" fmla="*/ 470 w 557"/>
                <a:gd name="T97" fmla="*/ 164 h 204"/>
                <a:gd name="T98" fmla="*/ 380 w 557"/>
                <a:gd name="T99" fmla="*/ 199 h 204"/>
                <a:gd name="T100" fmla="*/ 284 w 557"/>
                <a:gd name="T101" fmla="*/ 204 h 204"/>
                <a:gd name="T102" fmla="*/ 242 w 557"/>
                <a:gd name="T103" fmla="*/ 200 h 204"/>
                <a:gd name="T104" fmla="*/ 230 w 557"/>
                <a:gd name="T105" fmla="*/ 200 h 204"/>
                <a:gd name="T106" fmla="*/ 224 w 557"/>
                <a:gd name="T107" fmla="*/ 195 h 204"/>
                <a:gd name="T108" fmla="*/ 217 w 557"/>
                <a:gd name="T109" fmla="*/ 192 h 204"/>
                <a:gd name="T110" fmla="*/ 213 w 557"/>
                <a:gd name="T111" fmla="*/ 189 h 204"/>
                <a:gd name="T112" fmla="*/ 210 w 557"/>
                <a:gd name="T113" fmla="*/ 183 h 204"/>
                <a:gd name="T114" fmla="*/ 199 w 557"/>
                <a:gd name="T115" fmla="*/ 18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57" h="204">
                  <a:moveTo>
                    <a:pt x="192" y="181"/>
                  </a:moveTo>
                  <a:lnTo>
                    <a:pt x="190" y="181"/>
                  </a:lnTo>
                  <a:lnTo>
                    <a:pt x="190" y="179"/>
                  </a:lnTo>
                  <a:lnTo>
                    <a:pt x="190" y="179"/>
                  </a:lnTo>
                  <a:lnTo>
                    <a:pt x="189" y="179"/>
                  </a:lnTo>
                  <a:lnTo>
                    <a:pt x="189" y="179"/>
                  </a:lnTo>
                  <a:lnTo>
                    <a:pt x="188" y="179"/>
                  </a:lnTo>
                  <a:lnTo>
                    <a:pt x="188" y="179"/>
                  </a:lnTo>
                  <a:lnTo>
                    <a:pt x="186" y="179"/>
                  </a:lnTo>
                  <a:lnTo>
                    <a:pt x="185" y="178"/>
                  </a:lnTo>
                  <a:lnTo>
                    <a:pt x="183" y="178"/>
                  </a:lnTo>
                  <a:lnTo>
                    <a:pt x="182" y="176"/>
                  </a:lnTo>
                  <a:lnTo>
                    <a:pt x="181" y="176"/>
                  </a:lnTo>
                  <a:lnTo>
                    <a:pt x="178" y="175"/>
                  </a:lnTo>
                  <a:lnTo>
                    <a:pt x="178" y="175"/>
                  </a:lnTo>
                  <a:lnTo>
                    <a:pt x="176" y="175"/>
                  </a:lnTo>
                  <a:lnTo>
                    <a:pt x="176" y="174"/>
                  </a:lnTo>
                  <a:lnTo>
                    <a:pt x="57" y="171"/>
                  </a:lnTo>
                  <a:lnTo>
                    <a:pt x="51" y="164"/>
                  </a:lnTo>
                  <a:lnTo>
                    <a:pt x="46" y="164"/>
                  </a:lnTo>
                  <a:lnTo>
                    <a:pt x="42" y="162"/>
                  </a:lnTo>
                  <a:lnTo>
                    <a:pt x="40" y="162"/>
                  </a:lnTo>
                  <a:lnTo>
                    <a:pt x="40" y="161"/>
                  </a:lnTo>
                  <a:lnTo>
                    <a:pt x="37" y="160"/>
                  </a:lnTo>
                  <a:lnTo>
                    <a:pt x="36" y="158"/>
                  </a:lnTo>
                  <a:lnTo>
                    <a:pt x="35" y="157"/>
                  </a:lnTo>
                  <a:lnTo>
                    <a:pt x="33" y="155"/>
                  </a:lnTo>
                  <a:lnTo>
                    <a:pt x="32" y="154"/>
                  </a:lnTo>
                  <a:lnTo>
                    <a:pt x="32" y="153"/>
                  </a:lnTo>
                  <a:lnTo>
                    <a:pt x="30" y="153"/>
                  </a:lnTo>
                  <a:lnTo>
                    <a:pt x="29" y="153"/>
                  </a:lnTo>
                  <a:lnTo>
                    <a:pt x="29" y="151"/>
                  </a:lnTo>
                  <a:lnTo>
                    <a:pt x="28" y="151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26" y="150"/>
                  </a:lnTo>
                  <a:lnTo>
                    <a:pt x="25" y="150"/>
                  </a:lnTo>
                  <a:lnTo>
                    <a:pt x="25" y="148"/>
                  </a:lnTo>
                  <a:lnTo>
                    <a:pt x="23" y="147"/>
                  </a:lnTo>
                  <a:lnTo>
                    <a:pt x="19" y="147"/>
                  </a:lnTo>
                  <a:lnTo>
                    <a:pt x="19" y="144"/>
                  </a:lnTo>
                  <a:lnTo>
                    <a:pt x="19" y="144"/>
                  </a:lnTo>
                  <a:lnTo>
                    <a:pt x="18" y="144"/>
                  </a:lnTo>
                  <a:lnTo>
                    <a:pt x="18" y="146"/>
                  </a:lnTo>
                  <a:lnTo>
                    <a:pt x="16" y="146"/>
                  </a:lnTo>
                  <a:lnTo>
                    <a:pt x="16" y="144"/>
                  </a:lnTo>
                  <a:lnTo>
                    <a:pt x="16" y="144"/>
                  </a:lnTo>
                  <a:lnTo>
                    <a:pt x="15" y="144"/>
                  </a:lnTo>
                  <a:lnTo>
                    <a:pt x="15" y="143"/>
                  </a:lnTo>
                  <a:lnTo>
                    <a:pt x="15" y="144"/>
                  </a:lnTo>
                  <a:lnTo>
                    <a:pt x="15" y="140"/>
                  </a:lnTo>
                  <a:lnTo>
                    <a:pt x="14" y="140"/>
                  </a:lnTo>
                  <a:lnTo>
                    <a:pt x="11" y="139"/>
                  </a:lnTo>
                  <a:lnTo>
                    <a:pt x="9" y="137"/>
                  </a:lnTo>
                  <a:lnTo>
                    <a:pt x="7" y="137"/>
                  </a:lnTo>
                  <a:lnTo>
                    <a:pt x="5" y="136"/>
                  </a:lnTo>
                  <a:lnTo>
                    <a:pt x="2" y="134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0" y="129"/>
                  </a:lnTo>
                  <a:lnTo>
                    <a:pt x="0" y="126"/>
                  </a:lnTo>
                  <a:lnTo>
                    <a:pt x="0" y="123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13"/>
                  </a:lnTo>
                  <a:lnTo>
                    <a:pt x="1" y="110"/>
                  </a:lnTo>
                  <a:lnTo>
                    <a:pt x="1" y="106"/>
                  </a:lnTo>
                  <a:lnTo>
                    <a:pt x="5" y="105"/>
                  </a:lnTo>
                  <a:lnTo>
                    <a:pt x="9" y="98"/>
                  </a:lnTo>
                  <a:lnTo>
                    <a:pt x="15" y="89"/>
                  </a:lnTo>
                  <a:lnTo>
                    <a:pt x="21" y="80"/>
                  </a:lnTo>
                  <a:lnTo>
                    <a:pt x="26" y="68"/>
                  </a:lnTo>
                  <a:lnTo>
                    <a:pt x="32" y="59"/>
                  </a:lnTo>
                  <a:lnTo>
                    <a:pt x="36" y="50"/>
                  </a:lnTo>
                  <a:lnTo>
                    <a:pt x="37" y="46"/>
                  </a:lnTo>
                  <a:lnTo>
                    <a:pt x="39" y="42"/>
                  </a:lnTo>
                  <a:lnTo>
                    <a:pt x="40" y="37"/>
                  </a:lnTo>
                  <a:lnTo>
                    <a:pt x="42" y="35"/>
                  </a:lnTo>
                  <a:lnTo>
                    <a:pt x="43" y="30"/>
                  </a:lnTo>
                  <a:lnTo>
                    <a:pt x="46" y="28"/>
                  </a:lnTo>
                  <a:lnTo>
                    <a:pt x="47" y="23"/>
                  </a:lnTo>
                  <a:lnTo>
                    <a:pt x="49" y="21"/>
                  </a:lnTo>
                  <a:lnTo>
                    <a:pt x="51" y="18"/>
                  </a:lnTo>
                  <a:lnTo>
                    <a:pt x="51" y="18"/>
                  </a:lnTo>
                  <a:lnTo>
                    <a:pt x="53" y="18"/>
                  </a:lnTo>
                  <a:lnTo>
                    <a:pt x="53" y="16"/>
                  </a:lnTo>
                  <a:lnTo>
                    <a:pt x="54" y="16"/>
                  </a:lnTo>
                  <a:lnTo>
                    <a:pt x="54" y="16"/>
                  </a:lnTo>
                  <a:lnTo>
                    <a:pt x="54" y="15"/>
                  </a:lnTo>
                  <a:lnTo>
                    <a:pt x="56" y="15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7" y="12"/>
                  </a:lnTo>
                  <a:lnTo>
                    <a:pt x="58" y="12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3" y="5"/>
                  </a:lnTo>
                  <a:lnTo>
                    <a:pt x="64" y="7"/>
                  </a:lnTo>
                  <a:lnTo>
                    <a:pt x="64" y="8"/>
                  </a:lnTo>
                  <a:lnTo>
                    <a:pt x="65" y="9"/>
                  </a:lnTo>
                  <a:lnTo>
                    <a:pt x="65" y="11"/>
                  </a:lnTo>
                  <a:lnTo>
                    <a:pt x="65" y="12"/>
                  </a:lnTo>
                  <a:lnTo>
                    <a:pt x="65" y="14"/>
                  </a:lnTo>
                  <a:lnTo>
                    <a:pt x="65" y="15"/>
                  </a:lnTo>
                  <a:lnTo>
                    <a:pt x="65" y="16"/>
                  </a:lnTo>
                  <a:lnTo>
                    <a:pt x="65" y="18"/>
                  </a:lnTo>
                  <a:lnTo>
                    <a:pt x="64" y="19"/>
                  </a:lnTo>
                  <a:lnTo>
                    <a:pt x="63" y="21"/>
                  </a:lnTo>
                  <a:lnTo>
                    <a:pt x="63" y="23"/>
                  </a:lnTo>
                  <a:lnTo>
                    <a:pt x="61" y="25"/>
                  </a:lnTo>
                  <a:lnTo>
                    <a:pt x="60" y="26"/>
                  </a:lnTo>
                  <a:lnTo>
                    <a:pt x="60" y="28"/>
                  </a:lnTo>
                  <a:lnTo>
                    <a:pt x="58" y="30"/>
                  </a:lnTo>
                  <a:lnTo>
                    <a:pt x="50" y="36"/>
                  </a:lnTo>
                  <a:lnTo>
                    <a:pt x="43" y="44"/>
                  </a:lnTo>
                  <a:lnTo>
                    <a:pt x="39" y="53"/>
                  </a:lnTo>
                  <a:lnTo>
                    <a:pt x="35" y="61"/>
                  </a:lnTo>
                  <a:lnTo>
                    <a:pt x="30" y="70"/>
                  </a:lnTo>
                  <a:lnTo>
                    <a:pt x="26" y="78"/>
                  </a:lnTo>
                  <a:lnTo>
                    <a:pt x="22" y="87"/>
                  </a:lnTo>
                  <a:lnTo>
                    <a:pt x="15" y="94"/>
                  </a:lnTo>
                  <a:lnTo>
                    <a:pt x="12" y="101"/>
                  </a:lnTo>
                  <a:lnTo>
                    <a:pt x="11" y="106"/>
                  </a:lnTo>
                  <a:lnTo>
                    <a:pt x="9" y="110"/>
                  </a:lnTo>
                  <a:lnTo>
                    <a:pt x="11" y="115"/>
                  </a:lnTo>
                  <a:lnTo>
                    <a:pt x="15" y="123"/>
                  </a:lnTo>
                  <a:lnTo>
                    <a:pt x="21" y="130"/>
                  </a:lnTo>
                  <a:lnTo>
                    <a:pt x="29" y="136"/>
                  </a:lnTo>
                  <a:lnTo>
                    <a:pt x="37" y="141"/>
                  </a:lnTo>
                  <a:lnTo>
                    <a:pt x="46" y="147"/>
                  </a:lnTo>
                  <a:lnTo>
                    <a:pt x="53" y="154"/>
                  </a:lnTo>
                  <a:lnTo>
                    <a:pt x="60" y="157"/>
                  </a:lnTo>
                  <a:lnTo>
                    <a:pt x="67" y="160"/>
                  </a:lnTo>
                  <a:lnTo>
                    <a:pt x="72" y="161"/>
                  </a:lnTo>
                  <a:lnTo>
                    <a:pt x="81" y="162"/>
                  </a:lnTo>
                  <a:lnTo>
                    <a:pt x="95" y="162"/>
                  </a:lnTo>
                  <a:lnTo>
                    <a:pt x="109" y="160"/>
                  </a:lnTo>
                  <a:lnTo>
                    <a:pt x="124" y="155"/>
                  </a:lnTo>
                  <a:lnTo>
                    <a:pt x="138" y="150"/>
                  </a:lnTo>
                  <a:lnTo>
                    <a:pt x="151" y="144"/>
                  </a:lnTo>
                  <a:lnTo>
                    <a:pt x="164" y="137"/>
                  </a:lnTo>
                  <a:lnTo>
                    <a:pt x="171" y="137"/>
                  </a:lnTo>
                  <a:lnTo>
                    <a:pt x="179" y="136"/>
                  </a:lnTo>
                  <a:lnTo>
                    <a:pt x="186" y="134"/>
                  </a:lnTo>
                  <a:lnTo>
                    <a:pt x="193" y="133"/>
                  </a:lnTo>
                  <a:lnTo>
                    <a:pt x="200" y="130"/>
                  </a:lnTo>
                  <a:lnTo>
                    <a:pt x="207" y="130"/>
                  </a:lnTo>
                  <a:lnTo>
                    <a:pt x="214" y="129"/>
                  </a:lnTo>
                  <a:lnTo>
                    <a:pt x="221" y="130"/>
                  </a:lnTo>
                  <a:lnTo>
                    <a:pt x="223" y="136"/>
                  </a:lnTo>
                  <a:lnTo>
                    <a:pt x="224" y="141"/>
                  </a:lnTo>
                  <a:lnTo>
                    <a:pt x="223" y="147"/>
                  </a:lnTo>
                  <a:lnTo>
                    <a:pt x="220" y="151"/>
                  </a:lnTo>
                  <a:lnTo>
                    <a:pt x="217" y="157"/>
                  </a:lnTo>
                  <a:lnTo>
                    <a:pt x="213" y="160"/>
                  </a:lnTo>
                  <a:lnTo>
                    <a:pt x="207" y="162"/>
                  </a:lnTo>
                  <a:lnTo>
                    <a:pt x="202" y="165"/>
                  </a:lnTo>
                  <a:lnTo>
                    <a:pt x="203" y="169"/>
                  </a:lnTo>
                  <a:lnTo>
                    <a:pt x="206" y="174"/>
                  </a:lnTo>
                  <a:lnTo>
                    <a:pt x="209" y="178"/>
                  </a:lnTo>
                  <a:lnTo>
                    <a:pt x="213" y="181"/>
                  </a:lnTo>
                  <a:lnTo>
                    <a:pt x="217" y="183"/>
                  </a:lnTo>
                  <a:lnTo>
                    <a:pt x="221" y="186"/>
                  </a:lnTo>
                  <a:lnTo>
                    <a:pt x="225" y="189"/>
                  </a:lnTo>
                  <a:lnTo>
                    <a:pt x="230" y="192"/>
                  </a:lnTo>
                  <a:lnTo>
                    <a:pt x="246" y="195"/>
                  </a:lnTo>
                  <a:lnTo>
                    <a:pt x="263" y="197"/>
                  </a:lnTo>
                  <a:lnTo>
                    <a:pt x="280" y="199"/>
                  </a:lnTo>
                  <a:lnTo>
                    <a:pt x="298" y="202"/>
                  </a:lnTo>
                  <a:lnTo>
                    <a:pt x="315" y="203"/>
                  </a:lnTo>
                  <a:lnTo>
                    <a:pt x="332" y="203"/>
                  </a:lnTo>
                  <a:lnTo>
                    <a:pt x="349" y="203"/>
                  </a:lnTo>
                  <a:lnTo>
                    <a:pt x="364" y="200"/>
                  </a:lnTo>
                  <a:lnTo>
                    <a:pt x="367" y="199"/>
                  </a:lnTo>
                  <a:lnTo>
                    <a:pt x="370" y="197"/>
                  </a:lnTo>
                  <a:lnTo>
                    <a:pt x="373" y="196"/>
                  </a:lnTo>
                  <a:lnTo>
                    <a:pt x="377" y="196"/>
                  </a:lnTo>
                  <a:lnTo>
                    <a:pt x="380" y="195"/>
                  </a:lnTo>
                  <a:lnTo>
                    <a:pt x="383" y="195"/>
                  </a:lnTo>
                  <a:lnTo>
                    <a:pt x="387" y="193"/>
                  </a:lnTo>
                  <a:lnTo>
                    <a:pt x="390" y="192"/>
                  </a:lnTo>
                  <a:lnTo>
                    <a:pt x="397" y="189"/>
                  </a:lnTo>
                  <a:lnTo>
                    <a:pt x="404" y="188"/>
                  </a:lnTo>
                  <a:lnTo>
                    <a:pt x="411" y="185"/>
                  </a:lnTo>
                  <a:lnTo>
                    <a:pt x="419" y="182"/>
                  </a:lnTo>
                  <a:lnTo>
                    <a:pt x="425" y="179"/>
                  </a:lnTo>
                  <a:lnTo>
                    <a:pt x="432" y="174"/>
                  </a:lnTo>
                  <a:lnTo>
                    <a:pt x="437" y="169"/>
                  </a:lnTo>
                  <a:lnTo>
                    <a:pt x="442" y="162"/>
                  </a:lnTo>
                  <a:lnTo>
                    <a:pt x="444" y="157"/>
                  </a:lnTo>
                  <a:lnTo>
                    <a:pt x="449" y="154"/>
                  </a:lnTo>
                  <a:lnTo>
                    <a:pt x="454" y="151"/>
                  </a:lnTo>
                  <a:lnTo>
                    <a:pt x="461" y="150"/>
                  </a:lnTo>
                  <a:lnTo>
                    <a:pt x="467" y="148"/>
                  </a:lnTo>
                  <a:lnTo>
                    <a:pt x="474" y="148"/>
                  </a:lnTo>
                  <a:lnTo>
                    <a:pt x="479" y="148"/>
                  </a:lnTo>
                  <a:lnTo>
                    <a:pt x="486" y="150"/>
                  </a:lnTo>
                  <a:lnTo>
                    <a:pt x="488" y="153"/>
                  </a:lnTo>
                  <a:lnTo>
                    <a:pt x="489" y="154"/>
                  </a:lnTo>
                  <a:lnTo>
                    <a:pt x="492" y="155"/>
                  </a:lnTo>
                  <a:lnTo>
                    <a:pt x="493" y="155"/>
                  </a:lnTo>
                  <a:lnTo>
                    <a:pt x="496" y="155"/>
                  </a:lnTo>
                  <a:lnTo>
                    <a:pt x="499" y="155"/>
                  </a:lnTo>
                  <a:lnTo>
                    <a:pt x="500" y="154"/>
                  </a:lnTo>
                  <a:lnTo>
                    <a:pt x="503" y="151"/>
                  </a:lnTo>
                  <a:lnTo>
                    <a:pt x="516" y="137"/>
                  </a:lnTo>
                  <a:lnTo>
                    <a:pt x="526" y="122"/>
                  </a:lnTo>
                  <a:lnTo>
                    <a:pt x="534" y="105"/>
                  </a:lnTo>
                  <a:lnTo>
                    <a:pt x="540" y="88"/>
                  </a:lnTo>
                  <a:lnTo>
                    <a:pt x="544" y="70"/>
                  </a:lnTo>
                  <a:lnTo>
                    <a:pt x="547" y="52"/>
                  </a:lnTo>
                  <a:lnTo>
                    <a:pt x="548" y="32"/>
                  </a:lnTo>
                  <a:lnTo>
                    <a:pt x="548" y="12"/>
                  </a:lnTo>
                  <a:lnTo>
                    <a:pt x="548" y="11"/>
                  </a:lnTo>
                  <a:lnTo>
                    <a:pt x="550" y="9"/>
                  </a:lnTo>
                  <a:lnTo>
                    <a:pt x="551" y="8"/>
                  </a:lnTo>
                  <a:lnTo>
                    <a:pt x="551" y="7"/>
                  </a:lnTo>
                  <a:lnTo>
                    <a:pt x="552" y="5"/>
                  </a:lnTo>
                  <a:lnTo>
                    <a:pt x="552" y="2"/>
                  </a:lnTo>
                  <a:lnTo>
                    <a:pt x="554" y="1"/>
                  </a:lnTo>
                  <a:lnTo>
                    <a:pt x="554" y="0"/>
                  </a:lnTo>
                  <a:lnTo>
                    <a:pt x="554" y="14"/>
                  </a:lnTo>
                  <a:lnTo>
                    <a:pt x="555" y="28"/>
                  </a:lnTo>
                  <a:lnTo>
                    <a:pt x="555" y="42"/>
                  </a:lnTo>
                  <a:lnTo>
                    <a:pt x="557" y="56"/>
                  </a:lnTo>
                  <a:lnTo>
                    <a:pt x="555" y="70"/>
                  </a:lnTo>
                  <a:lnTo>
                    <a:pt x="554" y="85"/>
                  </a:lnTo>
                  <a:lnTo>
                    <a:pt x="551" y="99"/>
                  </a:lnTo>
                  <a:lnTo>
                    <a:pt x="545" y="113"/>
                  </a:lnTo>
                  <a:lnTo>
                    <a:pt x="543" y="117"/>
                  </a:lnTo>
                  <a:lnTo>
                    <a:pt x="538" y="122"/>
                  </a:lnTo>
                  <a:lnTo>
                    <a:pt x="533" y="126"/>
                  </a:lnTo>
                  <a:lnTo>
                    <a:pt x="528" y="131"/>
                  </a:lnTo>
                  <a:lnTo>
                    <a:pt x="523" y="136"/>
                  </a:lnTo>
                  <a:lnTo>
                    <a:pt x="519" y="141"/>
                  </a:lnTo>
                  <a:lnTo>
                    <a:pt x="516" y="147"/>
                  </a:lnTo>
                  <a:lnTo>
                    <a:pt x="514" y="153"/>
                  </a:lnTo>
                  <a:lnTo>
                    <a:pt x="506" y="158"/>
                  </a:lnTo>
                  <a:lnTo>
                    <a:pt x="500" y="158"/>
                  </a:lnTo>
                  <a:lnTo>
                    <a:pt x="493" y="160"/>
                  </a:lnTo>
                  <a:lnTo>
                    <a:pt x="485" y="160"/>
                  </a:lnTo>
                  <a:lnTo>
                    <a:pt x="478" y="162"/>
                  </a:lnTo>
                  <a:lnTo>
                    <a:pt x="470" y="164"/>
                  </a:lnTo>
                  <a:lnTo>
                    <a:pt x="464" y="167"/>
                  </a:lnTo>
                  <a:lnTo>
                    <a:pt x="458" y="169"/>
                  </a:lnTo>
                  <a:lnTo>
                    <a:pt x="456" y="174"/>
                  </a:lnTo>
                  <a:lnTo>
                    <a:pt x="398" y="193"/>
                  </a:lnTo>
                  <a:lnTo>
                    <a:pt x="380" y="199"/>
                  </a:lnTo>
                  <a:lnTo>
                    <a:pt x="362" y="202"/>
                  </a:lnTo>
                  <a:lnTo>
                    <a:pt x="342" y="204"/>
                  </a:lnTo>
                  <a:lnTo>
                    <a:pt x="324" y="204"/>
                  </a:lnTo>
                  <a:lnTo>
                    <a:pt x="304" y="204"/>
                  </a:lnTo>
                  <a:lnTo>
                    <a:pt x="284" y="204"/>
                  </a:lnTo>
                  <a:lnTo>
                    <a:pt x="266" y="204"/>
                  </a:lnTo>
                  <a:lnTo>
                    <a:pt x="246" y="204"/>
                  </a:lnTo>
                  <a:lnTo>
                    <a:pt x="246" y="203"/>
                  </a:lnTo>
                  <a:lnTo>
                    <a:pt x="245" y="202"/>
                  </a:lnTo>
                  <a:lnTo>
                    <a:pt x="242" y="200"/>
                  </a:lnTo>
                  <a:lnTo>
                    <a:pt x="239" y="200"/>
                  </a:lnTo>
                  <a:lnTo>
                    <a:pt x="237" y="200"/>
                  </a:lnTo>
                  <a:lnTo>
                    <a:pt x="234" y="200"/>
                  </a:lnTo>
                  <a:lnTo>
                    <a:pt x="231" y="200"/>
                  </a:lnTo>
                  <a:lnTo>
                    <a:pt x="230" y="200"/>
                  </a:lnTo>
                  <a:lnTo>
                    <a:pt x="230" y="199"/>
                  </a:lnTo>
                  <a:lnTo>
                    <a:pt x="228" y="197"/>
                  </a:lnTo>
                  <a:lnTo>
                    <a:pt x="227" y="197"/>
                  </a:lnTo>
                  <a:lnTo>
                    <a:pt x="225" y="196"/>
                  </a:lnTo>
                  <a:lnTo>
                    <a:pt x="224" y="195"/>
                  </a:lnTo>
                  <a:lnTo>
                    <a:pt x="224" y="193"/>
                  </a:lnTo>
                  <a:lnTo>
                    <a:pt x="223" y="193"/>
                  </a:lnTo>
                  <a:lnTo>
                    <a:pt x="221" y="192"/>
                  </a:lnTo>
                  <a:lnTo>
                    <a:pt x="220" y="192"/>
                  </a:lnTo>
                  <a:lnTo>
                    <a:pt x="217" y="192"/>
                  </a:lnTo>
                  <a:lnTo>
                    <a:pt x="217" y="192"/>
                  </a:lnTo>
                  <a:lnTo>
                    <a:pt x="217" y="190"/>
                  </a:lnTo>
                  <a:lnTo>
                    <a:pt x="216" y="190"/>
                  </a:lnTo>
                  <a:lnTo>
                    <a:pt x="214" y="189"/>
                  </a:lnTo>
                  <a:lnTo>
                    <a:pt x="213" y="189"/>
                  </a:lnTo>
                  <a:lnTo>
                    <a:pt x="211" y="188"/>
                  </a:lnTo>
                  <a:lnTo>
                    <a:pt x="210" y="188"/>
                  </a:lnTo>
                  <a:lnTo>
                    <a:pt x="210" y="188"/>
                  </a:lnTo>
                  <a:lnTo>
                    <a:pt x="210" y="186"/>
                  </a:lnTo>
                  <a:lnTo>
                    <a:pt x="210" y="183"/>
                  </a:lnTo>
                  <a:lnTo>
                    <a:pt x="207" y="183"/>
                  </a:lnTo>
                  <a:lnTo>
                    <a:pt x="206" y="183"/>
                  </a:lnTo>
                  <a:lnTo>
                    <a:pt x="203" y="183"/>
                  </a:lnTo>
                  <a:lnTo>
                    <a:pt x="202" y="182"/>
                  </a:lnTo>
                  <a:lnTo>
                    <a:pt x="199" y="182"/>
                  </a:lnTo>
                  <a:lnTo>
                    <a:pt x="196" y="181"/>
                  </a:lnTo>
                  <a:lnTo>
                    <a:pt x="195" y="181"/>
                  </a:lnTo>
                  <a:lnTo>
                    <a:pt x="192" y="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6" name="Freeform 174"/>
            <p:cNvSpPr>
              <a:spLocks/>
            </p:cNvSpPr>
            <p:nvPr/>
          </p:nvSpPr>
          <p:spPr bwMode="auto">
            <a:xfrm>
              <a:off x="2594" y="2842"/>
              <a:ext cx="326" cy="201"/>
            </a:xfrm>
            <a:custGeom>
              <a:avLst/>
              <a:gdLst>
                <a:gd name="T0" fmla="*/ 728 w 742"/>
                <a:gd name="T1" fmla="*/ 349 h 478"/>
                <a:gd name="T2" fmla="*/ 706 w 742"/>
                <a:gd name="T3" fmla="*/ 414 h 478"/>
                <a:gd name="T4" fmla="*/ 676 w 742"/>
                <a:gd name="T5" fmla="*/ 478 h 478"/>
                <a:gd name="T6" fmla="*/ 637 w 742"/>
                <a:gd name="T7" fmla="*/ 460 h 478"/>
                <a:gd name="T8" fmla="*/ 592 w 742"/>
                <a:gd name="T9" fmla="*/ 453 h 478"/>
                <a:gd name="T10" fmla="*/ 554 w 742"/>
                <a:gd name="T11" fmla="*/ 452 h 478"/>
                <a:gd name="T12" fmla="*/ 529 w 742"/>
                <a:gd name="T13" fmla="*/ 452 h 478"/>
                <a:gd name="T14" fmla="*/ 504 w 742"/>
                <a:gd name="T15" fmla="*/ 454 h 478"/>
                <a:gd name="T16" fmla="*/ 474 w 742"/>
                <a:gd name="T17" fmla="*/ 459 h 478"/>
                <a:gd name="T18" fmla="*/ 440 w 742"/>
                <a:gd name="T19" fmla="*/ 457 h 478"/>
                <a:gd name="T20" fmla="*/ 408 w 742"/>
                <a:gd name="T21" fmla="*/ 452 h 478"/>
                <a:gd name="T22" fmla="*/ 352 w 742"/>
                <a:gd name="T23" fmla="*/ 438 h 478"/>
                <a:gd name="T24" fmla="*/ 293 w 742"/>
                <a:gd name="T25" fmla="*/ 429 h 478"/>
                <a:gd name="T26" fmla="*/ 241 w 742"/>
                <a:gd name="T27" fmla="*/ 422 h 478"/>
                <a:gd name="T28" fmla="*/ 216 w 742"/>
                <a:gd name="T29" fmla="*/ 398 h 478"/>
                <a:gd name="T30" fmla="*/ 177 w 742"/>
                <a:gd name="T31" fmla="*/ 342 h 478"/>
                <a:gd name="T32" fmla="*/ 143 w 742"/>
                <a:gd name="T33" fmla="*/ 282 h 478"/>
                <a:gd name="T34" fmla="*/ 128 w 742"/>
                <a:gd name="T35" fmla="*/ 266 h 478"/>
                <a:gd name="T36" fmla="*/ 112 w 742"/>
                <a:gd name="T37" fmla="*/ 254 h 478"/>
                <a:gd name="T38" fmla="*/ 105 w 742"/>
                <a:gd name="T39" fmla="*/ 236 h 478"/>
                <a:gd name="T40" fmla="*/ 115 w 742"/>
                <a:gd name="T41" fmla="*/ 200 h 478"/>
                <a:gd name="T42" fmla="*/ 115 w 742"/>
                <a:gd name="T43" fmla="*/ 164 h 478"/>
                <a:gd name="T44" fmla="*/ 108 w 742"/>
                <a:gd name="T45" fmla="*/ 133 h 478"/>
                <a:gd name="T46" fmla="*/ 99 w 742"/>
                <a:gd name="T47" fmla="*/ 106 h 478"/>
                <a:gd name="T48" fmla="*/ 92 w 742"/>
                <a:gd name="T49" fmla="*/ 78 h 478"/>
                <a:gd name="T50" fmla="*/ 62 w 742"/>
                <a:gd name="T51" fmla="*/ 43 h 478"/>
                <a:gd name="T52" fmla="*/ 28 w 742"/>
                <a:gd name="T53" fmla="*/ 14 h 478"/>
                <a:gd name="T54" fmla="*/ 7 w 742"/>
                <a:gd name="T55" fmla="*/ 5 h 478"/>
                <a:gd name="T56" fmla="*/ 1 w 742"/>
                <a:gd name="T57" fmla="*/ 3 h 478"/>
                <a:gd name="T58" fmla="*/ 1 w 742"/>
                <a:gd name="T59" fmla="*/ 1 h 478"/>
                <a:gd name="T60" fmla="*/ 1 w 742"/>
                <a:gd name="T61" fmla="*/ 0 h 478"/>
                <a:gd name="T62" fmla="*/ 21 w 742"/>
                <a:gd name="T63" fmla="*/ 0 h 478"/>
                <a:gd name="T64" fmla="*/ 42 w 742"/>
                <a:gd name="T65" fmla="*/ 0 h 478"/>
                <a:gd name="T66" fmla="*/ 57 w 742"/>
                <a:gd name="T67" fmla="*/ 4 h 478"/>
                <a:gd name="T68" fmla="*/ 66 w 742"/>
                <a:gd name="T69" fmla="*/ 15 h 478"/>
                <a:gd name="T70" fmla="*/ 73 w 742"/>
                <a:gd name="T71" fmla="*/ 28 h 478"/>
                <a:gd name="T72" fmla="*/ 153 w 742"/>
                <a:gd name="T73" fmla="*/ 158 h 478"/>
                <a:gd name="T74" fmla="*/ 167 w 742"/>
                <a:gd name="T75" fmla="*/ 198 h 478"/>
                <a:gd name="T76" fmla="*/ 178 w 742"/>
                <a:gd name="T77" fmla="*/ 237 h 478"/>
                <a:gd name="T78" fmla="*/ 184 w 742"/>
                <a:gd name="T79" fmla="*/ 251 h 478"/>
                <a:gd name="T80" fmla="*/ 186 w 742"/>
                <a:gd name="T81" fmla="*/ 252 h 478"/>
                <a:gd name="T82" fmla="*/ 189 w 742"/>
                <a:gd name="T83" fmla="*/ 254 h 478"/>
                <a:gd name="T84" fmla="*/ 208 w 742"/>
                <a:gd name="T85" fmla="*/ 285 h 478"/>
                <a:gd name="T86" fmla="*/ 240 w 742"/>
                <a:gd name="T87" fmla="*/ 321 h 478"/>
                <a:gd name="T88" fmla="*/ 275 w 742"/>
                <a:gd name="T89" fmla="*/ 344 h 478"/>
                <a:gd name="T90" fmla="*/ 339 w 742"/>
                <a:gd name="T91" fmla="*/ 369 h 478"/>
                <a:gd name="T92" fmla="*/ 404 w 742"/>
                <a:gd name="T93" fmla="*/ 386 h 478"/>
                <a:gd name="T94" fmla="*/ 424 w 742"/>
                <a:gd name="T95" fmla="*/ 387 h 478"/>
                <a:gd name="T96" fmla="*/ 426 w 742"/>
                <a:gd name="T97" fmla="*/ 390 h 478"/>
                <a:gd name="T98" fmla="*/ 429 w 742"/>
                <a:gd name="T99" fmla="*/ 393 h 478"/>
                <a:gd name="T100" fmla="*/ 476 w 742"/>
                <a:gd name="T101" fmla="*/ 404 h 478"/>
                <a:gd name="T102" fmla="*/ 526 w 742"/>
                <a:gd name="T103" fmla="*/ 408 h 478"/>
                <a:gd name="T104" fmla="*/ 577 w 742"/>
                <a:gd name="T105" fmla="*/ 415 h 478"/>
                <a:gd name="T106" fmla="*/ 624 w 742"/>
                <a:gd name="T107" fmla="*/ 415 h 478"/>
                <a:gd name="T108" fmla="*/ 665 w 742"/>
                <a:gd name="T109" fmla="*/ 396 h 478"/>
                <a:gd name="T110" fmla="*/ 696 w 742"/>
                <a:gd name="T111" fmla="*/ 366 h 478"/>
                <a:gd name="T112" fmla="*/ 718 w 742"/>
                <a:gd name="T113" fmla="*/ 335 h 478"/>
                <a:gd name="T114" fmla="*/ 742 w 742"/>
                <a:gd name="T115" fmla="*/ 304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2" h="478">
                  <a:moveTo>
                    <a:pt x="742" y="304"/>
                  </a:moveTo>
                  <a:lnTo>
                    <a:pt x="735" y="327"/>
                  </a:lnTo>
                  <a:lnTo>
                    <a:pt x="728" y="349"/>
                  </a:lnTo>
                  <a:lnTo>
                    <a:pt x="721" y="370"/>
                  </a:lnTo>
                  <a:lnTo>
                    <a:pt x="714" y="393"/>
                  </a:lnTo>
                  <a:lnTo>
                    <a:pt x="706" y="414"/>
                  </a:lnTo>
                  <a:lnTo>
                    <a:pt x="696" y="436"/>
                  </a:lnTo>
                  <a:lnTo>
                    <a:pt x="687" y="457"/>
                  </a:lnTo>
                  <a:lnTo>
                    <a:pt x="676" y="478"/>
                  </a:lnTo>
                  <a:lnTo>
                    <a:pt x="664" y="470"/>
                  </a:lnTo>
                  <a:lnTo>
                    <a:pt x="651" y="464"/>
                  </a:lnTo>
                  <a:lnTo>
                    <a:pt x="637" y="460"/>
                  </a:lnTo>
                  <a:lnTo>
                    <a:pt x="621" y="457"/>
                  </a:lnTo>
                  <a:lnTo>
                    <a:pt x="607" y="454"/>
                  </a:lnTo>
                  <a:lnTo>
                    <a:pt x="592" y="453"/>
                  </a:lnTo>
                  <a:lnTo>
                    <a:pt x="577" y="452"/>
                  </a:lnTo>
                  <a:lnTo>
                    <a:pt x="561" y="450"/>
                  </a:lnTo>
                  <a:lnTo>
                    <a:pt x="554" y="452"/>
                  </a:lnTo>
                  <a:lnTo>
                    <a:pt x="546" y="452"/>
                  </a:lnTo>
                  <a:lnTo>
                    <a:pt x="537" y="452"/>
                  </a:lnTo>
                  <a:lnTo>
                    <a:pt x="529" y="452"/>
                  </a:lnTo>
                  <a:lnTo>
                    <a:pt x="520" y="452"/>
                  </a:lnTo>
                  <a:lnTo>
                    <a:pt x="512" y="453"/>
                  </a:lnTo>
                  <a:lnTo>
                    <a:pt x="504" y="454"/>
                  </a:lnTo>
                  <a:lnTo>
                    <a:pt x="495" y="456"/>
                  </a:lnTo>
                  <a:lnTo>
                    <a:pt x="485" y="457"/>
                  </a:lnTo>
                  <a:lnTo>
                    <a:pt x="474" y="459"/>
                  </a:lnTo>
                  <a:lnTo>
                    <a:pt x="463" y="459"/>
                  </a:lnTo>
                  <a:lnTo>
                    <a:pt x="452" y="457"/>
                  </a:lnTo>
                  <a:lnTo>
                    <a:pt x="440" y="457"/>
                  </a:lnTo>
                  <a:lnTo>
                    <a:pt x="429" y="456"/>
                  </a:lnTo>
                  <a:lnTo>
                    <a:pt x="418" y="454"/>
                  </a:lnTo>
                  <a:lnTo>
                    <a:pt x="408" y="452"/>
                  </a:lnTo>
                  <a:lnTo>
                    <a:pt x="390" y="447"/>
                  </a:lnTo>
                  <a:lnTo>
                    <a:pt x="370" y="442"/>
                  </a:lnTo>
                  <a:lnTo>
                    <a:pt x="352" y="438"/>
                  </a:lnTo>
                  <a:lnTo>
                    <a:pt x="332" y="435"/>
                  </a:lnTo>
                  <a:lnTo>
                    <a:pt x="313" y="432"/>
                  </a:lnTo>
                  <a:lnTo>
                    <a:pt x="293" y="429"/>
                  </a:lnTo>
                  <a:lnTo>
                    <a:pt x="273" y="429"/>
                  </a:lnTo>
                  <a:lnTo>
                    <a:pt x="252" y="429"/>
                  </a:lnTo>
                  <a:lnTo>
                    <a:pt x="241" y="422"/>
                  </a:lnTo>
                  <a:lnTo>
                    <a:pt x="233" y="415"/>
                  </a:lnTo>
                  <a:lnTo>
                    <a:pt x="224" y="407"/>
                  </a:lnTo>
                  <a:lnTo>
                    <a:pt x="216" y="398"/>
                  </a:lnTo>
                  <a:lnTo>
                    <a:pt x="201" y="380"/>
                  </a:lnTo>
                  <a:lnTo>
                    <a:pt x="188" y="362"/>
                  </a:lnTo>
                  <a:lnTo>
                    <a:pt x="177" y="342"/>
                  </a:lnTo>
                  <a:lnTo>
                    <a:pt x="165" y="321"/>
                  </a:lnTo>
                  <a:lnTo>
                    <a:pt x="156" y="301"/>
                  </a:lnTo>
                  <a:lnTo>
                    <a:pt x="143" y="282"/>
                  </a:lnTo>
                  <a:lnTo>
                    <a:pt x="139" y="276"/>
                  </a:lnTo>
                  <a:lnTo>
                    <a:pt x="133" y="271"/>
                  </a:lnTo>
                  <a:lnTo>
                    <a:pt x="128" y="266"/>
                  </a:lnTo>
                  <a:lnTo>
                    <a:pt x="123" y="262"/>
                  </a:lnTo>
                  <a:lnTo>
                    <a:pt x="118" y="258"/>
                  </a:lnTo>
                  <a:lnTo>
                    <a:pt x="112" y="254"/>
                  </a:lnTo>
                  <a:lnTo>
                    <a:pt x="106" y="250"/>
                  </a:lnTo>
                  <a:lnTo>
                    <a:pt x="101" y="245"/>
                  </a:lnTo>
                  <a:lnTo>
                    <a:pt x="105" y="236"/>
                  </a:lnTo>
                  <a:lnTo>
                    <a:pt x="109" y="224"/>
                  </a:lnTo>
                  <a:lnTo>
                    <a:pt x="112" y="212"/>
                  </a:lnTo>
                  <a:lnTo>
                    <a:pt x="115" y="200"/>
                  </a:lnTo>
                  <a:lnTo>
                    <a:pt x="116" y="188"/>
                  </a:lnTo>
                  <a:lnTo>
                    <a:pt x="116" y="177"/>
                  </a:lnTo>
                  <a:lnTo>
                    <a:pt x="115" y="164"/>
                  </a:lnTo>
                  <a:lnTo>
                    <a:pt x="114" y="151"/>
                  </a:lnTo>
                  <a:lnTo>
                    <a:pt x="111" y="143"/>
                  </a:lnTo>
                  <a:lnTo>
                    <a:pt x="108" y="133"/>
                  </a:lnTo>
                  <a:lnTo>
                    <a:pt x="105" y="125"/>
                  </a:lnTo>
                  <a:lnTo>
                    <a:pt x="102" y="115"/>
                  </a:lnTo>
                  <a:lnTo>
                    <a:pt x="99" y="106"/>
                  </a:lnTo>
                  <a:lnTo>
                    <a:pt x="98" y="97"/>
                  </a:lnTo>
                  <a:lnTo>
                    <a:pt x="95" y="88"/>
                  </a:lnTo>
                  <a:lnTo>
                    <a:pt x="92" y="78"/>
                  </a:lnTo>
                  <a:lnTo>
                    <a:pt x="83" y="67"/>
                  </a:lnTo>
                  <a:lnTo>
                    <a:pt x="73" y="56"/>
                  </a:lnTo>
                  <a:lnTo>
                    <a:pt x="62" y="43"/>
                  </a:lnTo>
                  <a:lnTo>
                    <a:pt x="50" y="32"/>
                  </a:lnTo>
                  <a:lnTo>
                    <a:pt x="39" y="22"/>
                  </a:lnTo>
                  <a:lnTo>
                    <a:pt x="28" y="14"/>
                  </a:lnTo>
                  <a:lnTo>
                    <a:pt x="21" y="10"/>
                  </a:lnTo>
                  <a:lnTo>
                    <a:pt x="14" y="7"/>
                  </a:lnTo>
                  <a:lnTo>
                    <a:pt x="7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3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8" y="0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8" y="1"/>
                  </a:lnTo>
                  <a:lnTo>
                    <a:pt x="53" y="3"/>
                  </a:lnTo>
                  <a:lnTo>
                    <a:pt x="57" y="4"/>
                  </a:lnTo>
                  <a:lnTo>
                    <a:pt x="60" y="7"/>
                  </a:lnTo>
                  <a:lnTo>
                    <a:pt x="64" y="11"/>
                  </a:lnTo>
                  <a:lnTo>
                    <a:pt x="66" y="15"/>
                  </a:lnTo>
                  <a:lnTo>
                    <a:pt x="69" y="19"/>
                  </a:lnTo>
                  <a:lnTo>
                    <a:pt x="71" y="24"/>
                  </a:lnTo>
                  <a:lnTo>
                    <a:pt x="73" y="28"/>
                  </a:lnTo>
                  <a:lnTo>
                    <a:pt x="76" y="32"/>
                  </a:lnTo>
                  <a:lnTo>
                    <a:pt x="146" y="147"/>
                  </a:lnTo>
                  <a:lnTo>
                    <a:pt x="153" y="158"/>
                  </a:lnTo>
                  <a:lnTo>
                    <a:pt x="158" y="171"/>
                  </a:lnTo>
                  <a:lnTo>
                    <a:pt x="163" y="184"/>
                  </a:lnTo>
                  <a:lnTo>
                    <a:pt x="167" y="198"/>
                  </a:lnTo>
                  <a:lnTo>
                    <a:pt x="171" y="212"/>
                  </a:lnTo>
                  <a:lnTo>
                    <a:pt x="175" y="224"/>
                  </a:lnTo>
                  <a:lnTo>
                    <a:pt x="178" y="237"/>
                  </a:lnTo>
                  <a:lnTo>
                    <a:pt x="182" y="250"/>
                  </a:lnTo>
                  <a:lnTo>
                    <a:pt x="182" y="250"/>
                  </a:lnTo>
                  <a:lnTo>
                    <a:pt x="184" y="251"/>
                  </a:lnTo>
                  <a:lnTo>
                    <a:pt x="185" y="251"/>
                  </a:lnTo>
                  <a:lnTo>
                    <a:pt x="186" y="252"/>
                  </a:lnTo>
                  <a:lnTo>
                    <a:pt x="186" y="252"/>
                  </a:lnTo>
                  <a:lnTo>
                    <a:pt x="188" y="254"/>
                  </a:lnTo>
                  <a:lnTo>
                    <a:pt x="189" y="254"/>
                  </a:lnTo>
                  <a:lnTo>
                    <a:pt x="189" y="254"/>
                  </a:lnTo>
                  <a:lnTo>
                    <a:pt x="192" y="262"/>
                  </a:lnTo>
                  <a:lnTo>
                    <a:pt x="198" y="273"/>
                  </a:lnTo>
                  <a:lnTo>
                    <a:pt x="208" y="285"/>
                  </a:lnTo>
                  <a:lnTo>
                    <a:pt x="217" y="299"/>
                  </a:lnTo>
                  <a:lnTo>
                    <a:pt x="229" y="310"/>
                  </a:lnTo>
                  <a:lnTo>
                    <a:pt x="240" y="321"/>
                  </a:lnTo>
                  <a:lnTo>
                    <a:pt x="250" y="330"/>
                  </a:lnTo>
                  <a:lnTo>
                    <a:pt x="257" y="335"/>
                  </a:lnTo>
                  <a:lnTo>
                    <a:pt x="275" y="344"/>
                  </a:lnTo>
                  <a:lnTo>
                    <a:pt x="296" y="352"/>
                  </a:lnTo>
                  <a:lnTo>
                    <a:pt x="317" y="360"/>
                  </a:lnTo>
                  <a:lnTo>
                    <a:pt x="339" y="369"/>
                  </a:lnTo>
                  <a:lnTo>
                    <a:pt x="360" y="376"/>
                  </a:lnTo>
                  <a:lnTo>
                    <a:pt x="383" y="381"/>
                  </a:lnTo>
                  <a:lnTo>
                    <a:pt x="404" y="386"/>
                  </a:lnTo>
                  <a:lnTo>
                    <a:pt x="424" y="387"/>
                  </a:lnTo>
                  <a:lnTo>
                    <a:pt x="424" y="387"/>
                  </a:lnTo>
                  <a:lnTo>
                    <a:pt x="424" y="387"/>
                  </a:lnTo>
                  <a:lnTo>
                    <a:pt x="425" y="388"/>
                  </a:lnTo>
                  <a:lnTo>
                    <a:pt x="425" y="390"/>
                  </a:lnTo>
                  <a:lnTo>
                    <a:pt x="426" y="390"/>
                  </a:lnTo>
                  <a:lnTo>
                    <a:pt x="428" y="391"/>
                  </a:lnTo>
                  <a:lnTo>
                    <a:pt x="429" y="393"/>
                  </a:lnTo>
                  <a:lnTo>
                    <a:pt x="429" y="393"/>
                  </a:lnTo>
                  <a:lnTo>
                    <a:pt x="445" y="397"/>
                  </a:lnTo>
                  <a:lnTo>
                    <a:pt x="460" y="401"/>
                  </a:lnTo>
                  <a:lnTo>
                    <a:pt x="476" y="404"/>
                  </a:lnTo>
                  <a:lnTo>
                    <a:pt x="492" y="405"/>
                  </a:lnTo>
                  <a:lnTo>
                    <a:pt x="509" y="408"/>
                  </a:lnTo>
                  <a:lnTo>
                    <a:pt x="526" y="408"/>
                  </a:lnTo>
                  <a:lnTo>
                    <a:pt x="543" y="410"/>
                  </a:lnTo>
                  <a:lnTo>
                    <a:pt x="558" y="412"/>
                  </a:lnTo>
                  <a:lnTo>
                    <a:pt x="577" y="415"/>
                  </a:lnTo>
                  <a:lnTo>
                    <a:pt x="593" y="417"/>
                  </a:lnTo>
                  <a:lnTo>
                    <a:pt x="609" y="417"/>
                  </a:lnTo>
                  <a:lnTo>
                    <a:pt x="624" y="415"/>
                  </a:lnTo>
                  <a:lnTo>
                    <a:pt x="638" y="411"/>
                  </a:lnTo>
                  <a:lnTo>
                    <a:pt x="652" y="405"/>
                  </a:lnTo>
                  <a:lnTo>
                    <a:pt x="665" y="396"/>
                  </a:lnTo>
                  <a:lnTo>
                    <a:pt x="679" y="384"/>
                  </a:lnTo>
                  <a:lnTo>
                    <a:pt x="687" y="376"/>
                  </a:lnTo>
                  <a:lnTo>
                    <a:pt x="696" y="366"/>
                  </a:lnTo>
                  <a:lnTo>
                    <a:pt x="703" y="356"/>
                  </a:lnTo>
                  <a:lnTo>
                    <a:pt x="711" y="345"/>
                  </a:lnTo>
                  <a:lnTo>
                    <a:pt x="718" y="335"/>
                  </a:lnTo>
                  <a:lnTo>
                    <a:pt x="727" y="324"/>
                  </a:lnTo>
                  <a:lnTo>
                    <a:pt x="734" y="314"/>
                  </a:lnTo>
                  <a:lnTo>
                    <a:pt x="742" y="304"/>
                  </a:lnTo>
                  <a:close/>
                </a:path>
              </a:pathLst>
            </a:custGeom>
            <a:solidFill>
              <a:srgbClr val="C9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7" name="Freeform 175"/>
            <p:cNvSpPr>
              <a:spLocks/>
            </p:cNvSpPr>
            <p:nvPr/>
          </p:nvSpPr>
          <p:spPr bwMode="auto">
            <a:xfrm>
              <a:off x="2509" y="2736"/>
              <a:ext cx="100" cy="132"/>
            </a:xfrm>
            <a:custGeom>
              <a:avLst/>
              <a:gdLst>
                <a:gd name="T0" fmla="*/ 221 w 230"/>
                <a:gd name="T1" fmla="*/ 263 h 313"/>
                <a:gd name="T2" fmla="*/ 208 w 230"/>
                <a:gd name="T3" fmla="*/ 258 h 313"/>
                <a:gd name="T4" fmla="*/ 194 w 230"/>
                <a:gd name="T5" fmla="*/ 254 h 313"/>
                <a:gd name="T6" fmla="*/ 180 w 230"/>
                <a:gd name="T7" fmla="*/ 254 h 313"/>
                <a:gd name="T8" fmla="*/ 164 w 230"/>
                <a:gd name="T9" fmla="*/ 259 h 313"/>
                <a:gd name="T10" fmla="*/ 150 w 230"/>
                <a:gd name="T11" fmla="*/ 263 h 313"/>
                <a:gd name="T12" fmla="*/ 135 w 230"/>
                <a:gd name="T13" fmla="*/ 265 h 313"/>
                <a:gd name="T14" fmla="*/ 121 w 230"/>
                <a:gd name="T15" fmla="*/ 269 h 313"/>
                <a:gd name="T16" fmla="*/ 73 w 230"/>
                <a:gd name="T17" fmla="*/ 313 h 313"/>
                <a:gd name="T18" fmla="*/ 58 w 230"/>
                <a:gd name="T19" fmla="*/ 283 h 313"/>
                <a:gd name="T20" fmla="*/ 56 w 230"/>
                <a:gd name="T21" fmla="*/ 272 h 313"/>
                <a:gd name="T22" fmla="*/ 51 w 230"/>
                <a:gd name="T23" fmla="*/ 255 h 313"/>
                <a:gd name="T24" fmla="*/ 40 w 230"/>
                <a:gd name="T25" fmla="*/ 234 h 313"/>
                <a:gd name="T26" fmla="*/ 32 w 230"/>
                <a:gd name="T27" fmla="*/ 219 h 313"/>
                <a:gd name="T28" fmla="*/ 31 w 230"/>
                <a:gd name="T29" fmla="*/ 206 h 313"/>
                <a:gd name="T30" fmla="*/ 27 w 230"/>
                <a:gd name="T31" fmla="*/ 189 h 313"/>
                <a:gd name="T32" fmla="*/ 21 w 230"/>
                <a:gd name="T33" fmla="*/ 169 h 313"/>
                <a:gd name="T34" fmla="*/ 17 w 230"/>
                <a:gd name="T35" fmla="*/ 148 h 313"/>
                <a:gd name="T36" fmla="*/ 13 w 230"/>
                <a:gd name="T37" fmla="*/ 127 h 313"/>
                <a:gd name="T38" fmla="*/ 9 w 230"/>
                <a:gd name="T39" fmla="*/ 106 h 313"/>
                <a:gd name="T40" fmla="*/ 6 w 230"/>
                <a:gd name="T41" fmla="*/ 87 h 313"/>
                <a:gd name="T42" fmla="*/ 3 w 230"/>
                <a:gd name="T43" fmla="*/ 66 h 313"/>
                <a:gd name="T44" fmla="*/ 4 w 230"/>
                <a:gd name="T45" fmla="*/ 45 h 313"/>
                <a:gd name="T46" fmla="*/ 0 w 230"/>
                <a:gd name="T47" fmla="*/ 4 h 313"/>
                <a:gd name="T48" fmla="*/ 4 w 230"/>
                <a:gd name="T49" fmla="*/ 2 h 313"/>
                <a:gd name="T50" fmla="*/ 7 w 230"/>
                <a:gd name="T51" fmla="*/ 1 h 313"/>
                <a:gd name="T52" fmla="*/ 11 w 230"/>
                <a:gd name="T53" fmla="*/ 1 h 313"/>
                <a:gd name="T54" fmla="*/ 14 w 230"/>
                <a:gd name="T55" fmla="*/ 0 h 313"/>
                <a:gd name="T56" fmla="*/ 44 w 230"/>
                <a:gd name="T57" fmla="*/ 39 h 313"/>
                <a:gd name="T58" fmla="*/ 72 w 230"/>
                <a:gd name="T59" fmla="*/ 82 h 313"/>
                <a:gd name="T60" fmla="*/ 100 w 230"/>
                <a:gd name="T61" fmla="*/ 127 h 313"/>
                <a:gd name="T62" fmla="*/ 129 w 230"/>
                <a:gd name="T63" fmla="*/ 167 h 313"/>
                <a:gd name="T64" fmla="*/ 132 w 230"/>
                <a:gd name="T65" fmla="*/ 169 h 313"/>
                <a:gd name="T66" fmla="*/ 134 w 230"/>
                <a:gd name="T67" fmla="*/ 172 h 313"/>
                <a:gd name="T68" fmla="*/ 136 w 230"/>
                <a:gd name="T69" fmla="*/ 175 h 313"/>
                <a:gd name="T70" fmla="*/ 139 w 230"/>
                <a:gd name="T71" fmla="*/ 179 h 313"/>
                <a:gd name="T72" fmla="*/ 141 w 230"/>
                <a:gd name="T73" fmla="*/ 182 h 313"/>
                <a:gd name="T74" fmla="*/ 145 w 230"/>
                <a:gd name="T75" fmla="*/ 183 h 313"/>
                <a:gd name="T76" fmla="*/ 164 w 230"/>
                <a:gd name="T77" fmla="*/ 200 h 313"/>
                <a:gd name="T78" fmla="*/ 188 w 230"/>
                <a:gd name="T79" fmla="*/ 213 h 313"/>
                <a:gd name="T80" fmla="*/ 211 w 230"/>
                <a:gd name="T81" fmla="*/ 226 h 313"/>
                <a:gd name="T82" fmla="*/ 230 w 230"/>
                <a:gd name="T83" fmla="*/ 241 h 313"/>
                <a:gd name="T84" fmla="*/ 230 w 230"/>
                <a:gd name="T85" fmla="*/ 248 h 313"/>
                <a:gd name="T86" fmla="*/ 230 w 230"/>
                <a:gd name="T87" fmla="*/ 255 h 313"/>
                <a:gd name="T88" fmla="*/ 229 w 230"/>
                <a:gd name="T89" fmla="*/ 262 h 313"/>
                <a:gd name="T90" fmla="*/ 228 w 230"/>
                <a:gd name="T91" fmla="*/ 268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0" h="313">
                  <a:moveTo>
                    <a:pt x="228" y="268"/>
                  </a:moveTo>
                  <a:lnTo>
                    <a:pt x="221" y="263"/>
                  </a:lnTo>
                  <a:lnTo>
                    <a:pt x="215" y="261"/>
                  </a:lnTo>
                  <a:lnTo>
                    <a:pt x="208" y="258"/>
                  </a:lnTo>
                  <a:lnTo>
                    <a:pt x="201" y="255"/>
                  </a:lnTo>
                  <a:lnTo>
                    <a:pt x="194" y="254"/>
                  </a:lnTo>
                  <a:lnTo>
                    <a:pt x="187" y="254"/>
                  </a:lnTo>
                  <a:lnTo>
                    <a:pt x="180" y="254"/>
                  </a:lnTo>
                  <a:lnTo>
                    <a:pt x="171" y="255"/>
                  </a:lnTo>
                  <a:lnTo>
                    <a:pt x="164" y="259"/>
                  </a:lnTo>
                  <a:lnTo>
                    <a:pt x="157" y="262"/>
                  </a:lnTo>
                  <a:lnTo>
                    <a:pt x="150" y="263"/>
                  </a:lnTo>
                  <a:lnTo>
                    <a:pt x="143" y="265"/>
                  </a:lnTo>
                  <a:lnTo>
                    <a:pt x="135" y="265"/>
                  </a:lnTo>
                  <a:lnTo>
                    <a:pt x="128" y="266"/>
                  </a:lnTo>
                  <a:lnTo>
                    <a:pt x="121" y="269"/>
                  </a:lnTo>
                  <a:lnTo>
                    <a:pt x="114" y="273"/>
                  </a:lnTo>
                  <a:lnTo>
                    <a:pt x="73" y="313"/>
                  </a:lnTo>
                  <a:lnTo>
                    <a:pt x="56" y="290"/>
                  </a:lnTo>
                  <a:lnTo>
                    <a:pt x="58" y="283"/>
                  </a:lnTo>
                  <a:lnTo>
                    <a:pt x="58" y="277"/>
                  </a:lnTo>
                  <a:lnTo>
                    <a:pt x="56" y="272"/>
                  </a:lnTo>
                  <a:lnTo>
                    <a:pt x="55" y="266"/>
                  </a:lnTo>
                  <a:lnTo>
                    <a:pt x="51" y="255"/>
                  </a:lnTo>
                  <a:lnTo>
                    <a:pt x="45" y="245"/>
                  </a:lnTo>
                  <a:lnTo>
                    <a:pt x="40" y="234"/>
                  </a:lnTo>
                  <a:lnTo>
                    <a:pt x="35" y="224"/>
                  </a:lnTo>
                  <a:lnTo>
                    <a:pt x="32" y="219"/>
                  </a:lnTo>
                  <a:lnTo>
                    <a:pt x="31" y="213"/>
                  </a:lnTo>
                  <a:lnTo>
                    <a:pt x="31" y="206"/>
                  </a:lnTo>
                  <a:lnTo>
                    <a:pt x="31" y="200"/>
                  </a:lnTo>
                  <a:lnTo>
                    <a:pt x="27" y="189"/>
                  </a:lnTo>
                  <a:lnTo>
                    <a:pt x="24" y="179"/>
                  </a:lnTo>
                  <a:lnTo>
                    <a:pt x="21" y="169"/>
                  </a:lnTo>
                  <a:lnTo>
                    <a:pt x="18" y="158"/>
                  </a:lnTo>
                  <a:lnTo>
                    <a:pt x="17" y="148"/>
                  </a:lnTo>
                  <a:lnTo>
                    <a:pt x="14" y="139"/>
                  </a:lnTo>
                  <a:lnTo>
                    <a:pt x="13" y="127"/>
                  </a:lnTo>
                  <a:lnTo>
                    <a:pt x="9" y="117"/>
                  </a:lnTo>
                  <a:lnTo>
                    <a:pt x="9" y="106"/>
                  </a:lnTo>
                  <a:lnTo>
                    <a:pt x="9" y="96"/>
                  </a:lnTo>
                  <a:lnTo>
                    <a:pt x="6" y="87"/>
                  </a:lnTo>
                  <a:lnTo>
                    <a:pt x="4" y="75"/>
                  </a:lnTo>
                  <a:lnTo>
                    <a:pt x="3" y="66"/>
                  </a:lnTo>
                  <a:lnTo>
                    <a:pt x="3" y="54"/>
                  </a:lnTo>
                  <a:lnTo>
                    <a:pt x="4" y="45"/>
                  </a:lnTo>
                  <a:lnTo>
                    <a:pt x="7" y="33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7" y="1"/>
                  </a:lnTo>
                  <a:lnTo>
                    <a:pt x="10" y="1"/>
                  </a:lnTo>
                  <a:lnTo>
                    <a:pt x="11" y="1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30" y="18"/>
                  </a:lnTo>
                  <a:lnTo>
                    <a:pt x="44" y="39"/>
                  </a:lnTo>
                  <a:lnTo>
                    <a:pt x="58" y="61"/>
                  </a:lnTo>
                  <a:lnTo>
                    <a:pt x="72" y="82"/>
                  </a:lnTo>
                  <a:lnTo>
                    <a:pt x="86" y="105"/>
                  </a:lnTo>
                  <a:lnTo>
                    <a:pt x="100" y="127"/>
                  </a:lnTo>
                  <a:lnTo>
                    <a:pt x="115" y="147"/>
                  </a:lnTo>
                  <a:lnTo>
                    <a:pt x="129" y="167"/>
                  </a:lnTo>
                  <a:lnTo>
                    <a:pt x="132" y="167"/>
                  </a:lnTo>
                  <a:lnTo>
                    <a:pt x="132" y="169"/>
                  </a:lnTo>
                  <a:lnTo>
                    <a:pt x="132" y="172"/>
                  </a:lnTo>
                  <a:lnTo>
                    <a:pt x="134" y="172"/>
                  </a:lnTo>
                  <a:lnTo>
                    <a:pt x="135" y="174"/>
                  </a:lnTo>
                  <a:lnTo>
                    <a:pt x="136" y="175"/>
                  </a:lnTo>
                  <a:lnTo>
                    <a:pt x="138" y="176"/>
                  </a:lnTo>
                  <a:lnTo>
                    <a:pt x="139" y="179"/>
                  </a:lnTo>
                  <a:lnTo>
                    <a:pt x="141" y="181"/>
                  </a:lnTo>
                  <a:lnTo>
                    <a:pt x="141" y="182"/>
                  </a:lnTo>
                  <a:lnTo>
                    <a:pt x="142" y="183"/>
                  </a:lnTo>
                  <a:lnTo>
                    <a:pt x="145" y="183"/>
                  </a:lnTo>
                  <a:lnTo>
                    <a:pt x="155" y="193"/>
                  </a:lnTo>
                  <a:lnTo>
                    <a:pt x="164" y="200"/>
                  </a:lnTo>
                  <a:lnTo>
                    <a:pt x="176" y="207"/>
                  </a:lnTo>
                  <a:lnTo>
                    <a:pt x="188" y="213"/>
                  </a:lnTo>
                  <a:lnTo>
                    <a:pt x="199" y="219"/>
                  </a:lnTo>
                  <a:lnTo>
                    <a:pt x="211" y="226"/>
                  </a:lnTo>
                  <a:lnTo>
                    <a:pt x="221" y="233"/>
                  </a:lnTo>
                  <a:lnTo>
                    <a:pt x="230" y="241"/>
                  </a:lnTo>
                  <a:lnTo>
                    <a:pt x="230" y="244"/>
                  </a:lnTo>
                  <a:lnTo>
                    <a:pt x="230" y="248"/>
                  </a:lnTo>
                  <a:lnTo>
                    <a:pt x="230" y="251"/>
                  </a:lnTo>
                  <a:lnTo>
                    <a:pt x="230" y="255"/>
                  </a:lnTo>
                  <a:lnTo>
                    <a:pt x="229" y="258"/>
                  </a:lnTo>
                  <a:lnTo>
                    <a:pt x="229" y="262"/>
                  </a:lnTo>
                  <a:lnTo>
                    <a:pt x="228" y="265"/>
                  </a:lnTo>
                  <a:lnTo>
                    <a:pt x="228" y="268"/>
                  </a:lnTo>
                  <a:close/>
                </a:path>
              </a:pathLst>
            </a:custGeom>
            <a:solidFill>
              <a:srgbClr val="C9BA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8" name="Freeform 176"/>
            <p:cNvSpPr>
              <a:spLocks noEditPoints="1"/>
            </p:cNvSpPr>
            <p:nvPr/>
          </p:nvSpPr>
          <p:spPr bwMode="auto">
            <a:xfrm>
              <a:off x="2169" y="3230"/>
              <a:ext cx="478" cy="472"/>
            </a:xfrm>
            <a:custGeom>
              <a:avLst/>
              <a:gdLst>
                <a:gd name="T0" fmla="*/ 1023 w 1088"/>
                <a:gd name="T1" fmla="*/ 349 h 1118"/>
                <a:gd name="T2" fmla="*/ 1061 w 1088"/>
                <a:gd name="T3" fmla="*/ 383 h 1118"/>
                <a:gd name="T4" fmla="*/ 1071 w 1088"/>
                <a:gd name="T5" fmla="*/ 411 h 1118"/>
                <a:gd name="T6" fmla="*/ 967 w 1088"/>
                <a:gd name="T7" fmla="*/ 435 h 1118"/>
                <a:gd name="T8" fmla="*/ 859 w 1088"/>
                <a:gd name="T9" fmla="*/ 470 h 1118"/>
                <a:gd name="T10" fmla="*/ 774 w 1088"/>
                <a:gd name="T11" fmla="*/ 498 h 1118"/>
                <a:gd name="T12" fmla="*/ 725 w 1088"/>
                <a:gd name="T13" fmla="*/ 516 h 1118"/>
                <a:gd name="T14" fmla="*/ 716 w 1088"/>
                <a:gd name="T15" fmla="*/ 509 h 1118"/>
                <a:gd name="T16" fmla="*/ 767 w 1088"/>
                <a:gd name="T17" fmla="*/ 348 h 1118"/>
                <a:gd name="T18" fmla="*/ 795 w 1088"/>
                <a:gd name="T19" fmla="*/ 255 h 1118"/>
                <a:gd name="T20" fmla="*/ 865 w 1088"/>
                <a:gd name="T21" fmla="*/ 257 h 1118"/>
                <a:gd name="T22" fmla="*/ 661 w 1088"/>
                <a:gd name="T23" fmla="*/ 522 h 1118"/>
                <a:gd name="T24" fmla="*/ 559 w 1088"/>
                <a:gd name="T25" fmla="*/ 673 h 1118"/>
                <a:gd name="T26" fmla="*/ 500 w 1088"/>
                <a:gd name="T27" fmla="*/ 759 h 1118"/>
                <a:gd name="T28" fmla="*/ 472 w 1088"/>
                <a:gd name="T29" fmla="*/ 797 h 1118"/>
                <a:gd name="T30" fmla="*/ 483 w 1088"/>
                <a:gd name="T31" fmla="*/ 804 h 1118"/>
                <a:gd name="T32" fmla="*/ 508 w 1088"/>
                <a:gd name="T33" fmla="*/ 786 h 1118"/>
                <a:gd name="T34" fmla="*/ 556 w 1088"/>
                <a:gd name="T35" fmla="*/ 724 h 1118"/>
                <a:gd name="T36" fmla="*/ 618 w 1088"/>
                <a:gd name="T37" fmla="*/ 659 h 1118"/>
                <a:gd name="T38" fmla="*/ 684 w 1088"/>
                <a:gd name="T39" fmla="*/ 567 h 1118"/>
                <a:gd name="T40" fmla="*/ 737 w 1088"/>
                <a:gd name="T41" fmla="*/ 536 h 1118"/>
                <a:gd name="T42" fmla="*/ 762 w 1088"/>
                <a:gd name="T43" fmla="*/ 547 h 1118"/>
                <a:gd name="T44" fmla="*/ 729 w 1088"/>
                <a:gd name="T45" fmla="*/ 610 h 1118"/>
                <a:gd name="T46" fmla="*/ 702 w 1088"/>
                <a:gd name="T47" fmla="*/ 688 h 1118"/>
                <a:gd name="T48" fmla="*/ 670 w 1088"/>
                <a:gd name="T49" fmla="*/ 770 h 1118"/>
                <a:gd name="T50" fmla="*/ 639 w 1088"/>
                <a:gd name="T51" fmla="*/ 849 h 1118"/>
                <a:gd name="T52" fmla="*/ 590 w 1088"/>
                <a:gd name="T53" fmla="*/ 954 h 1118"/>
                <a:gd name="T54" fmla="*/ 549 w 1088"/>
                <a:gd name="T55" fmla="*/ 1026 h 1118"/>
                <a:gd name="T56" fmla="*/ 485 w 1088"/>
                <a:gd name="T57" fmla="*/ 1080 h 1118"/>
                <a:gd name="T58" fmla="*/ 393 w 1088"/>
                <a:gd name="T59" fmla="*/ 1117 h 1118"/>
                <a:gd name="T60" fmla="*/ 276 w 1088"/>
                <a:gd name="T61" fmla="*/ 1099 h 1118"/>
                <a:gd name="T62" fmla="*/ 103 w 1088"/>
                <a:gd name="T63" fmla="*/ 999 h 1118"/>
                <a:gd name="T64" fmla="*/ 33 w 1088"/>
                <a:gd name="T65" fmla="*/ 915 h 1118"/>
                <a:gd name="T66" fmla="*/ 15 w 1088"/>
                <a:gd name="T67" fmla="*/ 846 h 1118"/>
                <a:gd name="T68" fmla="*/ 2 w 1088"/>
                <a:gd name="T69" fmla="*/ 782 h 1118"/>
                <a:gd name="T70" fmla="*/ 6 w 1088"/>
                <a:gd name="T71" fmla="*/ 666 h 1118"/>
                <a:gd name="T72" fmla="*/ 16 w 1088"/>
                <a:gd name="T73" fmla="*/ 572 h 1118"/>
                <a:gd name="T74" fmla="*/ 23 w 1088"/>
                <a:gd name="T75" fmla="*/ 505 h 1118"/>
                <a:gd name="T76" fmla="*/ 31 w 1088"/>
                <a:gd name="T77" fmla="*/ 405 h 1118"/>
                <a:gd name="T78" fmla="*/ 44 w 1088"/>
                <a:gd name="T79" fmla="*/ 220 h 1118"/>
                <a:gd name="T80" fmla="*/ 65 w 1088"/>
                <a:gd name="T81" fmla="*/ 81 h 1118"/>
                <a:gd name="T82" fmla="*/ 72 w 1088"/>
                <a:gd name="T83" fmla="*/ 11 h 1118"/>
                <a:gd name="T84" fmla="*/ 86 w 1088"/>
                <a:gd name="T85" fmla="*/ 0 h 1118"/>
                <a:gd name="T86" fmla="*/ 106 w 1088"/>
                <a:gd name="T87" fmla="*/ 35 h 1118"/>
                <a:gd name="T88" fmla="*/ 124 w 1088"/>
                <a:gd name="T89" fmla="*/ 57 h 1118"/>
                <a:gd name="T90" fmla="*/ 145 w 1088"/>
                <a:gd name="T91" fmla="*/ 70 h 1118"/>
                <a:gd name="T92" fmla="*/ 166 w 1088"/>
                <a:gd name="T93" fmla="*/ 98 h 1118"/>
                <a:gd name="T94" fmla="*/ 174 w 1088"/>
                <a:gd name="T95" fmla="*/ 102 h 1118"/>
                <a:gd name="T96" fmla="*/ 193 w 1088"/>
                <a:gd name="T97" fmla="*/ 136 h 1118"/>
                <a:gd name="T98" fmla="*/ 204 w 1088"/>
                <a:gd name="T99" fmla="*/ 297 h 1118"/>
                <a:gd name="T100" fmla="*/ 158 w 1088"/>
                <a:gd name="T101" fmla="*/ 499 h 1118"/>
                <a:gd name="T102" fmla="*/ 138 w 1088"/>
                <a:gd name="T103" fmla="*/ 596 h 1118"/>
                <a:gd name="T104" fmla="*/ 180 w 1088"/>
                <a:gd name="T105" fmla="*/ 727 h 1118"/>
                <a:gd name="T106" fmla="*/ 288 w 1088"/>
                <a:gd name="T107" fmla="*/ 878 h 1118"/>
                <a:gd name="T108" fmla="*/ 350 w 1088"/>
                <a:gd name="T109" fmla="*/ 901 h 1118"/>
                <a:gd name="T110" fmla="*/ 406 w 1088"/>
                <a:gd name="T111" fmla="*/ 798 h 1118"/>
                <a:gd name="T112" fmla="*/ 447 w 1088"/>
                <a:gd name="T113" fmla="*/ 645 h 1118"/>
                <a:gd name="T114" fmla="*/ 497 w 1088"/>
                <a:gd name="T115" fmla="*/ 547 h 1118"/>
                <a:gd name="T116" fmla="*/ 601 w 1088"/>
                <a:gd name="T117" fmla="*/ 530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88" h="1118">
                  <a:moveTo>
                    <a:pt x="993" y="311"/>
                  </a:moveTo>
                  <a:lnTo>
                    <a:pt x="998" y="318"/>
                  </a:lnTo>
                  <a:lnTo>
                    <a:pt x="1005" y="327"/>
                  </a:lnTo>
                  <a:lnTo>
                    <a:pt x="1011" y="334"/>
                  </a:lnTo>
                  <a:lnTo>
                    <a:pt x="1018" y="341"/>
                  </a:lnTo>
                  <a:lnTo>
                    <a:pt x="1023" y="349"/>
                  </a:lnTo>
                  <a:lnTo>
                    <a:pt x="1030" y="356"/>
                  </a:lnTo>
                  <a:lnTo>
                    <a:pt x="1036" y="363"/>
                  </a:lnTo>
                  <a:lnTo>
                    <a:pt x="1043" y="372"/>
                  </a:lnTo>
                  <a:lnTo>
                    <a:pt x="1049" y="376"/>
                  </a:lnTo>
                  <a:lnTo>
                    <a:pt x="1054" y="379"/>
                  </a:lnTo>
                  <a:lnTo>
                    <a:pt x="1061" y="383"/>
                  </a:lnTo>
                  <a:lnTo>
                    <a:pt x="1067" y="387"/>
                  </a:lnTo>
                  <a:lnTo>
                    <a:pt x="1072" y="391"/>
                  </a:lnTo>
                  <a:lnTo>
                    <a:pt x="1080" y="396"/>
                  </a:lnTo>
                  <a:lnTo>
                    <a:pt x="1084" y="400"/>
                  </a:lnTo>
                  <a:lnTo>
                    <a:pt x="1088" y="405"/>
                  </a:lnTo>
                  <a:lnTo>
                    <a:pt x="1071" y="411"/>
                  </a:lnTo>
                  <a:lnTo>
                    <a:pt x="1054" y="415"/>
                  </a:lnTo>
                  <a:lnTo>
                    <a:pt x="1037" y="419"/>
                  </a:lnTo>
                  <a:lnTo>
                    <a:pt x="1019" y="422"/>
                  </a:lnTo>
                  <a:lnTo>
                    <a:pt x="1002" y="425"/>
                  </a:lnTo>
                  <a:lnTo>
                    <a:pt x="984" y="429"/>
                  </a:lnTo>
                  <a:lnTo>
                    <a:pt x="967" y="435"/>
                  </a:lnTo>
                  <a:lnTo>
                    <a:pt x="952" y="442"/>
                  </a:lnTo>
                  <a:lnTo>
                    <a:pt x="934" y="448"/>
                  </a:lnTo>
                  <a:lnTo>
                    <a:pt x="915" y="453"/>
                  </a:lnTo>
                  <a:lnTo>
                    <a:pt x="896" y="459"/>
                  </a:lnTo>
                  <a:lnTo>
                    <a:pt x="877" y="464"/>
                  </a:lnTo>
                  <a:lnTo>
                    <a:pt x="859" y="470"/>
                  </a:lnTo>
                  <a:lnTo>
                    <a:pt x="841" y="477"/>
                  </a:lnTo>
                  <a:lnTo>
                    <a:pt x="823" y="484"/>
                  </a:lnTo>
                  <a:lnTo>
                    <a:pt x="804" y="491"/>
                  </a:lnTo>
                  <a:lnTo>
                    <a:pt x="795" y="491"/>
                  </a:lnTo>
                  <a:lnTo>
                    <a:pt x="783" y="494"/>
                  </a:lnTo>
                  <a:lnTo>
                    <a:pt x="774" y="498"/>
                  </a:lnTo>
                  <a:lnTo>
                    <a:pt x="765" y="504"/>
                  </a:lnTo>
                  <a:lnTo>
                    <a:pt x="755" y="508"/>
                  </a:lnTo>
                  <a:lnTo>
                    <a:pt x="746" y="514"/>
                  </a:lnTo>
                  <a:lnTo>
                    <a:pt x="734" y="516"/>
                  </a:lnTo>
                  <a:lnTo>
                    <a:pt x="723" y="518"/>
                  </a:lnTo>
                  <a:lnTo>
                    <a:pt x="725" y="516"/>
                  </a:lnTo>
                  <a:lnTo>
                    <a:pt x="723" y="515"/>
                  </a:lnTo>
                  <a:lnTo>
                    <a:pt x="723" y="514"/>
                  </a:lnTo>
                  <a:lnTo>
                    <a:pt x="722" y="512"/>
                  </a:lnTo>
                  <a:lnTo>
                    <a:pt x="720" y="511"/>
                  </a:lnTo>
                  <a:lnTo>
                    <a:pt x="719" y="509"/>
                  </a:lnTo>
                  <a:lnTo>
                    <a:pt x="716" y="509"/>
                  </a:lnTo>
                  <a:lnTo>
                    <a:pt x="715" y="508"/>
                  </a:lnTo>
                  <a:lnTo>
                    <a:pt x="722" y="483"/>
                  </a:lnTo>
                  <a:lnTo>
                    <a:pt x="732" y="453"/>
                  </a:lnTo>
                  <a:lnTo>
                    <a:pt x="744" y="419"/>
                  </a:lnTo>
                  <a:lnTo>
                    <a:pt x="755" y="384"/>
                  </a:lnTo>
                  <a:lnTo>
                    <a:pt x="767" y="348"/>
                  </a:lnTo>
                  <a:lnTo>
                    <a:pt x="776" y="314"/>
                  </a:lnTo>
                  <a:lnTo>
                    <a:pt x="779" y="299"/>
                  </a:lnTo>
                  <a:lnTo>
                    <a:pt x="782" y="285"/>
                  </a:lnTo>
                  <a:lnTo>
                    <a:pt x="785" y="272"/>
                  </a:lnTo>
                  <a:lnTo>
                    <a:pt x="785" y="260"/>
                  </a:lnTo>
                  <a:lnTo>
                    <a:pt x="795" y="255"/>
                  </a:lnTo>
                  <a:lnTo>
                    <a:pt x="804" y="254"/>
                  </a:lnTo>
                  <a:lnTo>
                    <a:pt x="816" y="253"/>
                  </a:lnTo>
                  <a:lnTo>
                    <a:pt x="827" y="251"/>
                  </a:lnTo>
                  <a:lnTo>
                    <a:pt x="840" y="253"/>
                  </a:lnTo>
                  <a:lnTo>
                    <a:pt x="852" y="254"/>
                  </a:lnTo>
                  <a:lnTo>
                    <a:pt x="865" y="257"/>
                  </a:lnTo>
                  <a:lnTo>
                    <a:pt x="879" y="260"/>
                  </a:lnTo>
                  <a:lnTo>
                    <a:pt x="906" y="268"/>
                  </a:lnTo>
                  <a:lnTo>
                    <a:pt x="935" y="281"/>
                  </a:lnTo>
                  <a:lnTo>
                    <a:pt x="963" y="295"/>
                  </a:lnTo>
                  <a:lnTo>
                    <a:pt x="993" y="311"/>
                  </a:lnTo>
                  <a:close/>
                  <a:moveTo>
                    <a:pt x="661" y="522"/>
                  </a:moveTo>
                  <a:lnTo>
                    <a:pt x="646" y="547"/>
                  </a:lnTo>
                  <a:lnTo>
                    <a:pt x="629" y="574"/>
                  </a:lnTo>
                  <a:lnTo>
                    <a:pt x="612" y="599"/>
                  </a:lnTo>
                  <a:lnTo>
                    <a:pt x="595" y="624"/>
                  </a:lnTo>
                  <a:lnTo>
                    <a:pt x="577" y="650"/>
                  </a:lnTo>
                  <a:lnTo>
                    <a:pt x="559" y="673"/>
                  </a:lnTo>
                  <a:lnTo>
                    <a:pt x="541" y="697"/>
                  </a:lnTo>
                  <a:lnTo>
                    <a:pt x="521" y="721"/>
                  </a:lnTo>
                  <a:lnTo>
                    <a:pt x="517" y="731"/>
                  </a:lnTo>
                  <a:lnTo>
                    <a:pt x="511" y="741"/>
                  </a:lnTo>
                  <a:lnTo>
                    <a:pt x="506" y="749"/>
                  </a:lnTo>
                  <a:lnTo>
                    <a:pt x="500" y="759"/>
                  </a:lnTo>
                  <a:lnTo>
                    <a:pt x="493" y="768"/>
                  </a:lnTo>
                  <a:lnTo>
                    <a:pt x="486" y="776"/>
                  </a:lnTo>
                  <a:lnTo>
                    <a:pt x="479" y="784"/>
                  </a:lnTo>
                  <a:lnTo>
                    <a:pt x="472" y="791"/>
                  </a:lnTo>
                  <a:lnTo>
                    <a:pt x="471" y="794"/>
                  </a:lnTo>
                  <a:lnTo>
                    <a:pt x="472" y="797"/>
                  </a:lnTo>
                  <a:lnTo>
                    <a:pt x="472" y="798"/>
                  </a:lnTo>
                  <a:lnTo>
                    <a:pt x="475" y="800"/>
                  </a:lnTo>
                  <a:lnTo>
                    <a:pt x="476" y="801"/>
                  </a:lnTo>
                  <a:lnTo>
                    <a:pt x="479" y="801"/>
                  </a:lnTo>
                  <a:lnTo>
                    <a:pt x="480" y="803"/>
                  </a:lnTo>
                  <a:lnTo>
                    <a:pt x="483" y="804"/>
                  </a:lnTo>
                  <a:lnTo>
                    <a:pt x="487" y="803"/>
                  </a:lnTo>
                  <a:lnTo>
                    <a:pt x="493" y="800"/>
                  </a:lnTo>
                  <a:lnTo>
                    <a:pt x="497" y="797"/>
                  </a:lnTo>
                  <a:lnTo>
                    <a:pt x="500" y="794"/>
                  </a:lnTo>
                  <a:lnTo>
                    <a:pt x="504" y="790"/>
                  </a:lnTo>
                  <a:lnTo>
                    <a:pt x="508" y="786"/>
                  </a:lnTo>
                  <a:lnTo>
                    <a:pt x="511" y="782"/>
                  </a:lnTo>
                  <a:lnTo>
                    <a:pt x="515" y="777"/>
                  </a:lnTo>
                  <a:lnTo>
                    <a:pt x="525" y="763"/>
                  </a:lnTo>
                  <a:lnTo>
                    <a:pt x="536" y="751"/>
                  </a:lnTo>
                  <a:lnTo>
                    <a:pt x="546" y="738"/>
                  </a:lnTo>
                  <a:lnTo>
                    <a:pt x="556" y="724"/>
                  </a:lnTo>
                  <a:lnTo>
                    <a:pt x="566" y="711"/>
                  </a:lnTo>
                  <a:lnTo>
                    <a:pt x="576" y="699"/>
                  </a:lnTo>
                  <a:lnTo>
                    <a:pt x="586" y="688"/>
                  </a:lnTo>
                  <a:lnTo>
                    <a:pt x="595" y="676"/>
                  </a:lnTo>
                  <a:lnTo>
                    <a:pt x="607" y="673"/>
                  </a:lnTo>
                  <a:lnTo>
                    <a:pt x="618" y="659"/>
                  </a:lnTo>
                  <a:lnTo>
                    <a:pt x="631" y="645"/>
                  </a:lnTo>
                  <a:lnTo>
                    <a:pt x="642" y="630"/>
                  </a:lnTo>
                  <a:lnTo>
                    <a:pt x="653" y="615"/>
                  </a:lnTo>
                  <a:lnTo>
                    <a:pt x="664" y="599"/>
                  </a:lnTo>
                  <a:lnTo>
                    <a:pt x="674" y="584"/>
                  </a:lnTo>
                  <a:lnTo>
                    <a:pt x="684" y="567"/>
                  </a:lnTo>
                  <a:lnTo>
                    <a:pt x="694" y="550"/>
                  </a:lnTo>
                  <a:lnTo>
                    <a:pt x="701" y="544"/>
                  </a:lnTo>
                  <a:lnTo>
                    <a:pt x="709" y="542"/>
                  </a:lnTo>
                  <a:lnTo>
                    <a:pt x="719" y="539"/>
                  </a:lnTo>
                  <a:lnTo>
                    <a:pt x="727" y="537"/>
                  </a:lnTo>
                  <a:lnTo>
                    <a:pt x="737" y="536"/>
                  </a:lnTo>
                  <a:lnTo>
                    <a:pt x="746" y="535"/>
                  </a:lnTo>
                  <a:lnTo>
                    <a:pt x="754" y="532"/>
                  </a:lnTo>
                  <a:lnTo>
                    <a:pt x="762" y="528"/>
                  </a:lnTo>
                  <a:lnTo>
                    <a:pt x="762" y="535"/>
                  </a:lnTo>
                  <a:lnTo>
                    <a:pt x="762" y="542"/>
                  </a:lnTo>
                  <a:lnTo>
                    <a:pt x="762" y="547"/>
                  </a:lnTo>
                  <a:lnTo>
                    <a:pt x="760" y="554"/>
                  </a:lnTo>
                  <a:lnTo>
                    <a:pt x="754" y="567"/>
                  </a:lnTo>
                  <a:lnTo>
                    <a:pt x="747" y="578"/>
                  </a:lnTo>
                  <a:lnTo>
                    <a:pt x="739" y="591"/>
                  </a:lnTo>
                  <a:lnTo>
                    <a:pt x="732" y="603"/>
                  </a:lnTo>
                  <a:lnTo>
                    <a:pt x="729" y="610"/>
                  </a:lnTo>
                  <a:lnTo>
                    <a:pt x="727" y="617"/>
                  </a:lnTo>
                  <a:lnTo>
                    <a:pt x="726" y="624"/>
                  </a:lnTo>
                  <a:lnTo>
                    <a:pt x="726" y="631"/>
                  </a:lnTo>
                  <a:lnTo>
                    <a:pt x="716" y="650"/>
                  </a:lnTo>
                  <a:lnTo>
                    <a:pt x="708" y="668"/>
                  </a:lnTo>
                  <a:lnTo>
                    <a:pt x="702" y="688"/>
                  </a:lnTo>
                  <a:lnTo>
                    <a:pt x="698" y="706"/>
                  </a:lnTo>
                  <a:lnTo>
                    <a:pt x="692" y="725"/>
                  </a:lnTo>
                  <a:lnTo>
                    <a:pt x="685" y="744"/>
                  </a:lnTo>
                  <a:lnTo>
                    <a:pt x="681" y="753"/>
                  </a:lnTo>
                  <a:lnTo>
                    <a:pt x="675" y="762"/>
                  </a:lnTo>
                  <a:lnTo>
                    <a:pt x="670" y="770"/>
                  </a:lnTo>
                  <a:lnTo>
                    <a:pt x="664" y="779"/>
                  </a:lnTo>
                  <a:lnTo>
                    <a:pt x="661" y="794"/>
                  </a:lnTo>
                  <a:lnTo>
                    <a:pt x="657" y="808"/>
                  </a:lnTo>
                  <a:lnTo>
                    <a:pt x="652" y="822"/>
                  </a:lnTo>
                  <a:lnTo>
                    <a:pt x="645" y="836"/>
                  </a:lnTo>
                  <a:lnTo>
                    <a:pt x="639" y="849"/>
                  </a:lnTo>
                  <a:lnTo>
                    <a:pt x="632" y="863"/>
                  </a:lnTo>
                  <a:lnTo>
                    <a:pt x="628" y="877"/>
                  </a:lnTo>
                  <a:lnTo>
                    <a:pt x="623" y="891"/>
                  </a:lnTo>
                  <a:lnTo>
                    <a:pt x="611" y="912"/>
                  </a:lnTo>
                  <a:lnTo>
                    <a:pt x="600" y="933"/>
                  </a:lnTo>
                  <a:lnTo>
                    <a:pt x="590" y="954"/>
                  </a:lnTo>
                  <a:lnTo>
                    <a:pt x="580" y="977"/>
                  </a:lnTo>
                  <a:lnTo>
                    <a:pt x="576" y="986"/>
                  </a:lnTo>
                  <a:lnTo>
                    <a:pt x="570" y="998"/>
                  </a:lnTo>
                  <a:lnTo>
                    <a:pt x="563" y="1007"/>
                  </a:lnTo>
                  <a:lnTo>
                    <a:pt x="556" y="1016"/>
                  </a:lnTo>
                  <a:lnTo>
                    <a:pt x="549" y="1026"/>
                  </a:lnTo>
                  <a:lnTo>
                    <a:pt x="541" y="1034"/>
                  </a:lnTo>
                  <a:lnTo>
                    <a:pt x="531" y="1041"/>
                  </a:lnTo>
                  <a:lnTo>
                    <a:pt x="520" y="1047"/>
                  </a:lnTo>
                  <a:lnTo>
                    <a:pt x="508" y="1059"/>
                  </a:lnTo>
                  <a:lnTo>
                    <a:pt x="496" y="1071"/>
                  </a:lnTo>
                  <a:lnTo>
                    <a:pt x="485" y="1080"/>
                  </a:lnTo>
                  <a:lnTo>
                    <a:pt x="472" y="1089"/>
                  </a:lnTo>
                  <a:lnTo>
                    <a:pt x="459" y="1096"/>
                  </a:lnTo>
                  <a:lnTo>
                    <a:pt x="445" y="1103"/>
                  </a:lnTo>
                  <a:lnTo>
                    <a:pt x="431" y="1108"/>
                  </a:lnTo>
                  <a:lnTo>
                    <a:pt x="416" y="1114"/>
                  </a:lnTo>
                  <a:lnTo>
                    <a:pt x="393" y="1117"/>
                  </a:lnTo>
                  <a:lnTo>
                    <a:pt x="372" y="1118"/>
                  </a:lnTo>
                  <a:lnTo>
                    <a:pt x="351" y="1117"/>
                  </a:lnTo>
                  <a:lnTo>
                    <a:pt x="332" y="1116"/>
                  </a:lnTo>
                  <a:lnTo>
                    <a:pt x="312" y="1111"/>
                  </a:lnTo>
                  <a:lnTo>
                    <a:pt x="294" y="1106"/>
                  </a:lnTo>
                  <a:lnTo>
                    <a:pt x="276" y="1099"/>
                  </a:lnTo>
                  <a:lnTo>
                    <a:pt x="257" y="1092"/>
                  </a:lnTo>
                  <a:lnTo>
                    <a:pt x="222" y="1075"/>
                  </a:lnTo>
                  <a:lnTo>
                    <a:pt x="189" y="1055"/>
                  </a:lnTo>
                  <a:lnTo>
                    <a:pt x="155" y="1034"/>
                  </a:lnTo>
                  <a:lnTo>
                    <a:pt x="120" y="1016"/>
                  </a:lnTo>
                  <a:lnTo>
                    <a:pt x="103" y="999"/>
                  </a:lnTo>
                  <a:lnTo>
                    <a:pt x="86" y="981"/>
                  </a:lnTo>
                  <a:lnTo>
                    <a:pt x="68" y="964"/>
                  </a:lnTo>
                  <a:lnTo>
                    <a:pt x="52" y="946"/>
                  </a:lnTo>
                  <a:lnTo>
                    <a:pt x="45" y="936"/>
                  </a:lnTo>
                  <a:lnTo>
                    <a:pt x="38" y="926"/>
                  </a:lnTo>
                  <a:lnTo>
                    <a:pt x="33" y="915"/>
                  </a:lnTo>
                  <a:lnTo>
                    <a:pt x="27" y="905"/>
                  </a:lnTo>
                  <a:lnTo>
                    <a:pt x="23" y="892"/>
                  </a:lnTo>
                  <a:lnTo>
                    <a:pt x="20" y="881"/>
                  </a:lnTo>
                  <a:lnTo>
                    <a:pt x="19" y="869"/>
                  </a:lnTo>
                  <a:lnTo>
                    <a:pt x="17" y="856"/>
                  </a:lnTo>
                  <a:lnTo>
                    <a:pt x="15" y="846"/>
                  </a:lnTo>
                  <a:lnTo>
                    <a:pt x="10" y="835"/>
                  </a:lnTo>
                  <a:lnTo>
                    <a:pt x="9" y="825"/>
                  </a:lnTo>
                  <a:lnTo>
                    <a:pt x="6" y="814"/>
                  </a:lnTo>
                  <a:lnTo>
                    <a:pt x="5" y="803"/>
                  </a:lnTo>
                  <a:lnTo>
                    <a:pt x="3" y="793"/>
                  </a:lnTo>
                  <a:lnTo>
                    <a:pt x="2" y="782"/>
                  </a:lnTo>
                  <a:lnTo>
                    <a:pt x="0" y="772"/>
                  </a:lnTo>
                  <a:lnTo>
                    <a:pt x="0" y="751"/>
                  </a:lnTo>
                  <a:lnTo>
                    <a:pt x="2" y="730"/>
                  </a:lnTo>
                  <a:lnTo>
                    <a:pt x="3" y="709"/>
                  </a:lnTo>
                  <a:lnTo>
                    <a:pt x="5" y="688"/>
                  </a:lnTo>
                  <a:lnTo>
                    <a:pt x="6" y="666"/>
                  </a:lnTo>
                  <a:lnTo>
                    <a:pt x="8" y="644"/>
                  </a:lnTo>
                  <a:lnTo>
                    <a:pt x="9" y="622"/>
                  </a:lnTo>
                  <a:lnTo>
                    <a:pt x="9" y="599"/>
                  </a:lnTo>
                  <a:lnTo>
                    <a:pt x="13" y="591"/>
                  </a:lnTo>
                  <a:lnTo>
                    <a:pt x="15" y="582"/>
                  </a:lnTo>
                  <a:lnTo>
                    <a:pt x="16" y="572"/>
                  </a:lnTo>
                  <a:lnTo>
                    <a:pt x="17" y="563"/>
                  </a:lnTo>
                  <a:lnTo>
                    <a:pt x="17" y="551"/>
                  </a:lnTo>
                  <a:lnTo>
                    <a:pt x="19" y="542"/>
                  </a:lnTo>
                  <a:lnTo>
                    <a:pt x="19" y="530"/>
                  </a:lnTo>
                  <a:lnTo>
                    <a:pt x="20" y="521"/>
                  </a:lnTo>
                  <a:lnTo>
                    <a:pt x="23" y="505"/>
                  </a:lnTo>
                  <a:lnTo>
                    <a:pt x="26" y="490"/>
                  </a:lnTo>
                  <a:lnTo>
                    <a:pt x="26" y="473"/>
                  </a:lnTo>
                  <a:lnTo>
                    <a:pt x="27" y="456"/>
                  </a:lnTo>
                  <a:lnTo>
                    <a:pt x="27" y="439"/>
                  </a:lnTo>
                  <a:lnTo>
                    <a:pt x="29" y="422"/>
                  </a:lnTo>
                  <a:lnTo>
                    <a:pt x="31" y="405"/>
                  </a:lnTo>
                  <a:lnTo>
                    <a:pt x="36" y="389"/>
                  </a:lnTo>
                  <a:lnTo>
                    <a:pt x="36" y="356"/>
                  </a:lnTo>
                  <a:lnTo>
                    <a:pt x="36" y="323"/>
                  </a:lnTo>
                  <a:lnTo>
                    <a:pt x="37" y="289"/>
                  </a:lnTo>
                  <a:lnTo>
                    <a:pt x="40" y="254"/>
                  </a:lnTo>
                  <a:lnTo>
                    <a:pt x="44" y="220"/>
                  </a:lnTo>
                  <a:lnTo>
                    <a:pt x="50" y="187"/>
                  </a:lnTo>
                  <a:lnTo>
                    <a:pt x="57" y="153"/>
                  </a:lnTo>
                  <a:lnTo>
                    <a:pt x="65" y="122"/>
                  </a:lnTo>
                  <a:lnTo>
                    <a:pt x="64" y="109"/>
                  </a:lnTo>
                  <a:lnTo>
                    <a:pt x="64" y="95"/>
                  </a:lnTo>
                  <a:lnTo>
                    <a:pt x="65" y="81"/>
                  </a:lnTo>
                  <a:lnTo>
                    <a:pt x="66" y="69"/>
                  </a:lnTo>
                  <a:lnTo>
                    <a:pt x="68" y="55"/>
                  </a:lnTo>
                  <a:lnTo>
                    <a:pt x="71" y="41"/>
                  </a:lnTo>
                  <a:lnTo>
                    <a:pt x="71" y="27"/>
                  </a:lnTo>
                  <a:lnTo>
                    <a:pt x="71" y="13"/>
                  </a:lnTo>
                  <a:lnTo>
                    <a:pt x="72" y="11"/>
                  </a:lnTo>
                  <a:lnTo>
                    <a:pt x="75" y="8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80" y="3"/>
                  </a:lnTo>
                  <a:lnTo>
                    <a:pt x="83" y="1"/>
                  </a:lnTo>
                  <a:lnTo>
                    <a:pt x="86" y="0"/>
                  </a:lnTo>
                  <a:lnTo>
                    <a:pt x="87" y="1"/>
                  </a:lnTo>
                  <a:lnTo>
                    <a:pt x="92" y="8"/>
                  </a:lnTo>
                  <a:lnTo>
                    <a:pt x="96" y="15"/>
                  </a:lnTo>
                  <a:lnTo>
                    <a:pt x="100" y="22"/>
                  </a:lnTo>
                  <a:lnTo>
                    <a:pt x="103" y="29"/>
                  </a:lnTo>
                  <a:lnTo>
                    <a:pt x="106" y="35"/>
                  </a:lnTo>
                  <a:lnTo>
                    <a:pt x="109" y="42"/>
                  </a:lnTo>
                  <a:lnTo>
                    <a:pt x="111" y="48"/>
                  </a:lnTo>
                  <a:lnTo>
                    <a:pt x="113" y="53"/>
                  </a:lnTo>
                  <a:lnTo>
                    <a:pt x="117" y="55"/>
                  </a:lnTo>
                  <a:lnTo>
                    <a:pt x="121" y="56"/>
                  </a:lnTo>
                  <a:lnTo>
                    <a:pt x="124" y="57"/>
                  </a:lnTo>
                  <a:lnTo>
                    <a:pt x="128" y="59"/>
                  </a:lnTo>
                  <a:lnTo>
                    <a:pt x="131" y="60"/>
                  </a:lnTo>
                  <a:lnTo>
                    <a:pt x="135" y="62"/>
                  </a:lnTo>
                  <a:lnTo>
                    <a:pt x="138" y="64"/>
                  </a:lnTo>
                  <a:lnTo>
                    <a:pt x="142" y="66"/>
                  </a:lnTo>
                  <a:lnTo>
                    <a:pt x="145" y="70"/>
                  </a:lnTo>
                  <a:lnTo>
                    <a:pt x="149" y="76"/>
                  </a:lnTo>
                  <a:lnTo>
                    <a:pt x="152" y="80"/>
                  </a:lnTo>
                  <a:lnTo>
                    <a:pt x="156" y="84"/>
                  </a:lnTo>
                  <a:lnTo>
                    <a:pt x="159" y="88"/>
                  </a:lnTo>
                  <a:lnTo>
                    <a:pt x="163" y="94"/>
                  </a:lnTo>
                  <a:lnTo>
                    <a:pt x="166" y="98"/>
                  </a:lnTo>
                  <a:lnTo>
                    <a:pt x="169" y="102"/>
                  </a:lnTo>
                  <a:lnTo>
                    <a:pt x="170" y="104"/>
                  </a:lnTo>
                  <a:lnTo>
                    <a:pt x="172" y="104"/>
                  </a:lnTo>
                  <a:lnTo>
                    <a:pt x="173" y="104"/>
                  </a:lnTo>
                  <a:lnTo>
                    <a:pt x="173" y="104"/>
                  </a:lnTo>
                  <a:lnTo>
                    <a:pt x="174" y="102"/>
                  </a:lnTo>
                  <a:lnTo>
                    <a:pt x="176" y="102"/>
                  </a:lnTo>
                  <a:lnTo>
                    <a:pt x="176" y="102"/>
                  </a:lnTo>
                  <a:lnTo>
                    <a:pt x="177" y="102"/>
                  </a:lnTo>
                  <a:lnTo>
                    <a:pt x="183" y="112"/>
                  </a:lnTo>
                  <a:lnTo>
                    <a:pt x="189" y="123"/>
                  </a:lnTo>
                  <a:lnTo>
                    <a:pt x="193" y="136"/>
                  </a:lnTo>
                  <a:lnTo>
                    <a:pt x="197" y="149"/>
                  </a:lnTo>
                  <a:lnTo>
                    <a:pt x="203" y="175"/>
                  </a:lnTo>
                  <a:lnTo>
                    <a:pt x="207" y="205"/>
                  </a:lnTo>
                  <a:lnTo>
                    <a:pt x="208" y="234"/>
                  </a:lnTo>
                  <a:lnTo>
                    <a:pt x="207" y="265"/>
                  </a:lnTo>
                  <a:lnTo>
                    <a:pt x="204" y="297"/>
                  </a:lnTo>
                  <a:lnTo>
                    <a:pt x="200" y="330"/>
                  </a:lnTo>
                  <a:lnTo>
                    <a:pt x="194" y="361"/>
                  </a:lnTo>
                  <a:lnTo>
                    <a:pt x="189" y="391"/>
                  </a:lnTo>
                  <a:lnTo>
                    <a:pt x="182" y="422"/>
                  </a:lnTo>
                  <a:lnTo>
                    <a:pt x="173" y="450"/>
                  </a:lnTo>
                  <a:lnTo>
                    <a:pt x="158" y="499"/>
                  </a:lnTo>
                  <a:lnTo>
                    <a:pt x="144" y="539"/>
                  </a:lnTo>
                  <a:lnTo>
                    <a:pt x="141" y="549"/>
                  </a:lnTo>
                  <a:lnTo>
                    <a:pt x="138" y="560"/>
                  </a:lnTo>
                  <a:lnTo>
                    <a:pt x="137" y="571"/>
                  </a:lnTo>
                  <a:lnTo>
                    <a:pt x="137" y="584"/>
                  </a:lnTo>
                  <a:lnTo>
                    <a:pt x="138" y="596"/>
                  </a:lnTo>
                  <a:lnTo>
                    <a:pt x="139" y="610"/>
                  </a:lnTo>
                  <a:lnTo>
                    <a:pt x="142" y="623"/>
                  </a:lnTo>
                  <a:lnTo>
                    <a:pt x="145" y="638"/>
                  </a:lnTo>
                  <a:lnTo>
                    <a:pt x="155" y="666"/>
                  </a:lnTo>
                  <a:lnTo>
                    <a:pt x="166" y="697"/>
                  </a:lnTo>
                  <a:lnTo>
                    <a:pt x="180" y="727"/>
                  </a:lnTo>
                  <a:lnTo>
                    <a:pt x="196" y="756"/>
                  </a:lnTo>
                  <a:lnTo>
                    <a:pt x="212" y="784"/>
                  </a:lnTo>
                  <a:lnTo>
                    <a:pt x="231" y="811"/>
                  </a:lnTo>
                  <a:lnTo>
                    <a:pt x="250" y="836"/>
                  </a:lnTo>
                  <a:lnTo>
                    <a:pt x="268" y="859"/>
                  </a:lnTo>
                  <a:lnTo>
                    <a:pt x="288" y="878"/>
                  </a:lnTo>
                  <a:lnTo>
                    <a:pt x="306" y="894"/>
                  </a:lnTo>
                  <a:lnTo>
                    <a:pt x="315" y="899"/>
                  </a:lnTo>
                  <a:lnTo>
                    <a:pt x="325" y="905"/>
                  </a:lnTo>
                  <a:lnTo>
                    <a:pt x="332" y="909"/>
                  </a:lnTo>
                  <a:lnTo>
                    <a:pt x="340" y="911"/>
                  </a:lnTo>
                  <a:lnTo>
                    <a:pt x="350" y="901"/>
                  </a:lnTo>
                  <a:lnTo>
                    <a:pt x="358" y="891"/>
                  </a:lnTo>
                  <a:lnTo>
                    <a:pt x="367" y="880"/>
                  </a:lnTo>
                  <a:lnTo>
                    <a:pt x="374" y="870"/>
                  </a:lnTo>
                  <a:lnTo>
                    <a:pt x="386" y="846"/>
                  </a:lnTo>
                  <a:lnTo>
                    <a:pt x="396" y="822"/>
                  </a:lnTo>
                  <a:lnTo>
                    <a:pt x="406" y="798"/>
                  </a:lnTo>
                  <a:lnTo>
                    <a:pt x="413" y="773"/>
                  </a:lnTo>
                  <a:lnTo>
                    <a:pt x="420" y="746"/>
                  </a:lnTo>
                  <a:lnTo>
                    <a:pt x="427" y="721"/>
                  </a:lnTo>
                  <a:lnTo>
                    <a:pt x="433" y="696"/>
                  </a:lnTo>
                  <a:lnTo>
                    <a:pt x="440" y="671"/>
                  </a:lnTo>
                  <a:lnTo>
                    <a:pt x="447" y="645"/>
                  </a:lnTo>
                  <a:lnTo>
                    <a:pt x="455" y="622"/>
                  </a:lnTo>
                  <a:lnTo>
                    <a:pt x="465" y="599"/>
                  </a:lnTo>
                  <a:lnTo>
                    <a:pt x="476" y="578"/>
                  </a:lnTo>
                  <a:lnTo>
                    <a:pt x="483" y="567"/>
                  </a:lnTo>
                  <a:lnTo>
                    <a:pt x="490" y="557"/>
                  </a:lnTo>
                  <a:lnTo>
                    <a:pt x="497" y="547"/>
                  </a:lnTo>
                  <a:lnTo>
                    <a:pt x="506" y="539"/>
                  </a:lnTo>
                  <a:lnTo>
                    <a:pt x="524" y="539"/>
                  </a:lnTo>
                  <a:lnTo>
                    <a:pt x="542" y="537"/>
                  </a:lnTo>
                  <a:lnTo>
                    <a:pt x="562" y="535"/>
                  </a:lnTo>
                  <a:lnTo>
                    <a:pt x="581" y="533"/>
                  </a:lnTo>
                  <a:lnTo>
                    <a:pt x="601" y="530"/>
                  </a:lnTo>
                  <a:lnTo>
                    <a:pt x="621" y="526"/>
                  </a:lnTo>
                  <a:lnTo>
                    <a:pt x="642" y="525"/>
                  </a:lnTo>
                  <a:lnTo>
                    <a:pt x="661" y="522"/>
                  </a:lnTo>
                  <a:close/>
                </a:path>
              </a:pathLst>
            </a:custGeom>
            <a:solidFill>
              <a:srgbClr val="003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89" name="Freeform 177"/>
            <p:cNvSpPr>
              <a:spLocks/>
            </p:cNvSpPr>
            <p:nvPr/>
          </p:nvSpPr>
          <p:spPr bwMode="auto">
            <a:xfrm>
              <a:off x="2321" y="3411"/>
              <a:ext cx="370" cy="361"/>
            </a:xfrm>
            <a:custGeom>
              <a:avLst/>
              <a:gdLst>
                <a:gd name="T0" fmla="*/ 811 w 842"/>
                <a:gd name="T1" fmla="*/ 58 h 855"/>
                <a:gd name="T2" fmla="*/ 836 w 842"/>
                <a:gd name="T3" fmla="*/ 124 h 855"/>
                <a:gd name="T4" fmla="*/ 842 w 842"/>
                <a:gd name="T5" fmla="*/ 141 h 855"/>
                <a:gd name="T6" fmla="*/ 842 w 842"/>
                <a:gd name="T7" fmla="*/ 141 h 855"/>
                <a:gd name="T8" fmla="*/ 797 w 842"/>
                <a:gd name="T9" fmla="*/ 149 h 855"/>
                <a:gd name="T10" fmla="*/ 739 w 842"/>
                <a:gd name="T11" fmla="*/ 181 h 855"/>
                <a:gd name="T12" fmla="*/ 655 w 842"/>
                <a:gd name="T13" fmla="*/ 242 h 855"/>
                <a:gd name="T14" fmla="*/ 614 w 842"/>
                <a:gd name="T15" fmla="*/ 273 h 855"/>
                <a:gd name="T16" fmla="*/ 585 w 842"/>
                <a:gd name="T17" fmla="*/ 310 h 855"/>
                <a:gd name="T18" fmla="*/ 530 w 842"/>
                <a:gd name="T19" fmla="*/ 361 h 855"/>
                <a:gd name="T20" fmla="*/ 508 w 842"/>
                <a:gd name="T21" fmla="*/ 392 h 855"/>
                <a:gd name="T22" fmla="*/ 381 w 842"/>
                <a:gd name="T23" fmla="*/ 538 h 855"/>
                <a:gd name="T24" fmla="*/ 327 w 842"/>
                <a:gd name="T25" fmla="*/ 619 h 855"/>
                <a:gd name="T26" fmla="*/ 268 w 842"/>
                <a:gd name="T27" fmla="*/ 682 h 855"/>
                <a:gd name="T28" fmla="*/ 183 w 842"/>
                <a:gd name="T29" fmla="*/ 759 h 855"/>
                <a:gd name="T30" fmla="*/ 154 w 842"/>
                <a:gd name="T31" fmla="*/ 779 h 855"/>
                <a:gd name="T32" fmla="*/ 118 w 842"/>
                <a:gd name="T33" fmla="*/ 810 h 855"/>
                <a:gd name="T34" fmla="*/ 40 w 842"/>
                <a:gd name="T35" fmla="*/ 845 h 855"/>
                <a:gd name="T36" fmla="*/ 21 w 842"/>
                <a:gd name="T37" fmla="*/ 824 h 855"/>
                <a:gd name="T38" fmla="*/ 14 w 842"/>
                <a:gd name="T39" fmla="*/ 782 h 855"/>
                <a:gd name="T40" fmla="*/ 5 w 842"/>
                <a:gd name="T41" fmla="*/ 748 h 855"/>
                <a:gd name="T42" fmla="*/ 0 w 842"/>
                <a:gd name="T43" fmla="*/ 717 h 855"/>
                <a:gd name="T44" fmla="*/ 46 w 842"/>
                <a:gd name="T45" fmla="*/ 710 h 855"/>
                <a:gd name="T46" fmla="*/ 101 w 842"/>
                <a:gd name="T47" fmla="*/ 695 h 855"/>
                <a:gd name="T48" fmla="*/ 129 w 842"/>
                <a:gd name="T49" fmla="*/ 682 h 855"/>
                <a:gd name="T50" fmla="*/ 148 w 842"/>
                <a:gd name="T51" fmla="*/ 671 h 855"/>
                <a:gd name="T52" fmla="*/ 171 w 842"/>
                <a:gd name="T53" fmla="*/ 660 h 855"/>
                <a:gd name="T54" fmla="*/ 190 w 842"/>
                <a:gd name="T55" fmla="*/ 644 h 855"/>
                <a:gd name="T56" fmla="*/ 227 w 842"/>
                <a:gd name="T57" fmla="*/ 601 h 855"/>
                <a:gd name="T58" fmla="*/ 258 w 842"/>
                <a:gd name="T59" fmla="*/ 546 h 855"/>
                <a:gd name="T60" fmla="*/ 272 w 842"/>
                <a:gd name="T61" fmla="*/ 520 h 855"/>
                <a:gd name="T62" fmla="*/ 279 w 842"/>
                <a:gd name="T63" fmla="*/ 504 h 855"/>
                <a:gd name="T64" fmla="*/ 317 w 842"/>
                <a:gd name="T65" fmla="*/ 414 h 855"/>
                <a:gd name="T66" fmla="*/ 362 w 842"/>
                <a:gd name="T67" fmla="*/ 299 h 855"/>
                <a:gd name="T68" fmla="*/ 377 w 842"/>
                <a:gd name="T69" fmla="*/ 250 h 855"/>
                <a:gd name="T70" fmla="*/ 397 w 842"/>
                <a:gd name="T71" fmla="*/ 205 h 855"/>
                <a:gd name="T72" fmla="*/ 416 w 842"/>
                <a:gd name="T73" fmla="*/ 156 h 855"/>
                <a:gd name="T74" fmla="*/ 432 w 842"/>
                <a:gd name="T75" fmla="*/ 117 h 855"/>
                <a:gd name="T76" fmla="*/ 450 w 842"/>
                <a:gd name="T77" fmla="*/ 90 h 855"/>
                <a:gd name="T78" fmla="*/ 460 w 842"/>
                <a:gd name="T79" fmla="*/ 85 h 855"/>
                <a:gd name="T80" fmla="*/ 477 w 842"/>
                <a:gd name="T81" fmla="*/ 83 h 855"/>
                <a:gd name="T82" fmla="*/ 516 w 842"/>
                <a:gd name="T83" fmla="*/ 77 h 855"/>
                <a:gd name="T84" fmla="*/ 551 w 842"/>
                <a:gd name="T85" fmla="*/ 63 h 855"/>
                <a:gd name="T86" fmla="*/ 595 w 842"/>
                <a:gd name="T87" fmla="*/ 54 h 855"/>
                <a:gd name="T88" fmla="*/ 651 w 842"/>
                <a:gd name="T89" fmla="*/ 30 h 855"/>
                <a:gd name="T90" fmla="*/ 689 w 842"/>
                <a:gd name="T91" fmla="*/ 21 h 855"/>
                <a:gd name="T92" fmla="*/ 732 w 842"/>
                <a:gd name="T93" fmla="*/ 7 h 855"/>
                <a:gd name="T94" fmla="*/ 766 w 842"/>
                <a:gd name="T95" fmla="*/ 2 h 855"/>
                <a:gd name="T96" fmla="*/ 767 w 842"/>
                <a:gd name="T97" fmla="*/ 2 h 855"/>
                <a:gd name="T98" fmla="*/ 771 w 842"/>
                <a:gd name="T99" fmla="*/ 2 h 855"/>
                <a:gd name="T100" fmla="*/ 783 w 842"/>
                <a:gd name="T101" fmla="*/ 6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42" h="855">
                  <a:moveTo>
                    <a:pt x="790" y="10"/>
                  </a:moveTo>
                  <a:lnTo>
                    <a:pt x="797" y="26"/>
                  </a:lnTo>
                  <a:lnTo>
                    <a:pt x="804" y="42"/>
                  </a:lnTo>
                  <a:lnTo>
                    <a:pt x="811" y="58"/>
                  </a:lnTo>
                  <a:lnTo>
                    <a:pt x="816" y="75"/>
                  </a:lnTo>
                  <a:lnTo>
                    <a:pt x="823" y="90"/>
                  </a:lnTo>
                  <a:lnTo>
                    <a:pt x="829" y="107"/>
                  </a:lnTo>
                  <a:lnTo>
                    <a:pt x="836" y="124"/>
                  </a:lnTo>
                  <a:lnTo>
                    <a:pt x="842" y="139"/>
                  </a:lnTo>
                  <a:lnTo>
                    <a:pt x="842" y="139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42" y="141"/>
                  </a:lnTo>
                  <a:lnTo>
                    <a:pt x="826" y="142"/>
                  </a:lnTo>
                  <a:lnTo>
                    <a:pt x="812" y="145"/>
                  </a:lnTo>
                  <a:lnTo>
                    <a:pt x="797" y="149"/>
                  </a:lnTo>
                  <a:lnTo>
                    <a:pt x="781" y="156"/>
                  </a:lnTo>
                  <a:lnTo>
                    <a:pt x="767" y="163"/>
                  </a:lnTo>
                  <a:lnTo>
                    <a:pt x="753" y="172"/>
                  </a:lnTo>
                  <a:lnTo>
                    <a:pt x="739" y="181"/>
                  </a:lnTo>
                  <a:lnTo>
                    <a:pt x="725" y="191"/>
                  </a:lnTo>
                  <a:lnTo>
                    <a:pt x="697" y="212"/>
                  </a:lnTo>
                  <a:lnTo>
                    <a:pt x="669" y="232"/>
                  </a:lnTo>
                  <a:lnTo>
                    <a:pt x="655" y="242"/>
                  </a:lnTo>
                  <a:lnTo>
                    <a:pt x="642" y="250"/>
                  </a:lnTo>
                  <a:lnTo>
                    <a:pt x="628" y="259"/>
                  </a:lnTo>
                  <a:lnTo>
                    <a:pt x="614" y="266"/>
                  </a:lnTo>
                  <a:lnTo>
                    <a:pt x="614" y="273"/>
                  </a:lnTo>
                  <a:lnTo>
                    <a:pt x="610" y="281"/>
                  </a:lnTo>
                  <a:lnTo>
                    <a:pt x="606" y="288"/>
                  </a:lnTo>
                  <a:lnTo>
                    <a:pt x="600" y="296"/>
                  </a:lnTo>
                  <a:lnTo>
                    <a:pt x="585" y="310"/>
                  </a:lnTo>
                  <a:lnTo>
                    <a:pt x="568" y="326"/>
                  </a:lnTo>
                  <a:lnTo>
                    <a:pt x="551" y="340"/>
                  </a:lnTo>
                  <a:lnTo>
                    <a:pt x="536" y="354"/>
                  </a:lnTo>
                  <a:lnTo>
                    <a:pt x="530" y="361"/>
                  </a:lnTo>
                  <a:lnTo>
                    <a:pt x="526" y="367"/>
                  </a:lnTo>
                  <a:lnTo>
                    <a:pt x="523" y="372"/>
                  </a:lnTo>
                  <a:lnTo>
                    <a:pt x="522" y="379"/>
                  </a:lnTo>
                  <a:lnTo>
                    <a:pt x="508" y="392"/>
                  </a:lnTo>
                  <a:lnTo>
                    <a:pt x="482" y="417"/>
                  </a:lnTo>
                  <a:lnTo>
                    <a:pt x="450" y="454"/>
                  </a:lnTo>
                  <a:lnTo>
                    <a:pt x="415" y="496"/>
                  </a:lnTo>
                  <a:lnTo>
                    <a:pt x="381" y="538"/>
                  </a:lnTo>
                  <a:lnTo>
                    <a:pt x="353" y="577"/>
                  </a:lnTo>
                  <a:lnTo>
                    <a:pt x="342" y="594"/>
                  </a:lnTo>
                  <a:lnTo>
                    <a:pt x="332" y="608"/>
                  </a:lnTo>
                  <a:lnTo>
                    <a:pt x="327" y="619"/>
                  </a:lnTo>
                  <a:lnTo>
                    <a:pt x="325" y="628"/>
                  </a:lnTo>
                  <a:lnTo>
                    <a:pt x="310" y="639"/>
                  </a:lnTo>
                  <a:lnTo>
                    <a:pt x="290" y="658"/>
                  </a:lnTo>
                  <a:lnTo>
                    <a:pt x="268" y="682"/>
                  </a:lnTo>
                  <a:lnTo>
                    <a:pt x="242" y="708"/>
                  </a:lnTo>
                  <a:lnTo>
                    <a:pt x="217" y="731"/>
                  </a:lnTo>
                  <a:lnTo>
                    <a:pt x="195" y="752"/>
                  </a:lnTo>
                  <a:lnTo>
                    <a:pt x="183" y="759"/>
                  </a:lnTo>
                  <a:lnTo>
                    <a:pt x="175" y="766"/>
                  </a:lnTo>
                  <a:lnTo>
                    <a:pt x="167" y="771"/>
                  </a:lnTo>
                  <a:lnTo>
                    <a:pt x="160" y="772"/>
                  </a:lnTo>
                  <a:lnTo>
                    <a:pt x="154" y="779"/>
                  </a:lnTo>
                  <a:lnTo>
                    <a:pt x="148" y="786"/>
                  </a:lnTo>
                  <a:lnTo>
                    <a:pt x="141" y="793"/>
                  </a:lnTo>
                  <a:lnTo>
                    <a:pt x="134" y="799"/>
                  </a:lnTo>
                  <a:lnTo>
                    <a:pt x="118" y="810"/>
                  </a:lnTo>
                  <a:lnTo>
                    <a:pt x="99" y="818"/>
                  </a:lnTo>
                  <a:lnTo>
                    <a:pt x="80" y="828"/>
                  </a:lnTo>
                  <a:lnTo>
                    <a:pt x="60" y="837"/>
                  </a:lnTo>
                  <a:lnTo>
                    <a:pt x="40" y="845"/>
                  </a:lnTo>
                  <a:lnTo>
                    <a:pt x="22" y="855"/>
                  </a:lnTo>
                  <a:lnTo>
                    <a:pt x="22" y="844"/>
                  </a:lnTo>
                  <a:lnTo>
                    <a:pt x="22" y="834"/>
                  </a:lnTo>
                  <a:lnTo>
                    <a:pt x="21" y="824"/>
                  </a:lnTo>
                  <a:lnTo>
                    <a:pt x="21" y="813"/>
                  </a:lnTo>
                  <a:lnTo>
                    <a:pt x="19" y="803"/>
                  </a:lnTo>
                  <a:lnTo>
                    <a:pt x="17" y="793"/>
                  </a:lnTo>
                  <a:lnTo>
                    <a:pt x="14" y="782"/>
                  </a:lnTo>
                  <a:lnTo>
                    <a:pt x="11" y="772"/>
                  </a:lnTo>
                  <a:lnTo>
                    <a:pt x="9" y="764"/>
                  </a:lnTo>
                  <a:lnTo>
                    <a:pt x="8" y="757"/>
                  </a:lnTo>
                  <a:lnTo>
                    <a:pt x="5" y="748"/>
                  </a:lnTo>
                  <a:lnTo>
                    <a:pt x="4" y="741"/>
                  </a:lnTo>
                  <a:lnTo>
                    <a:pt x="2" y="733"/>
                  </a:lnTo>
                  <a:lnTo>
                    <a:pt x="1" y="726"/>
                  </a:lnTo>
                  <a:lnTo>
                    <a:pt x="0" y="717"/>
                  </a:lnTo>
                  <a:lnTo>
                    <a:pt x="0" y="710"/>
                  </a:lnTo>
                  <a:lnTo>
                    <a:pt x="15" y="710"/>
                  </a:lnTo>
                  <a:lnTo>
                    <a:pt x="31" y="710"/>
                  </a:lnTo>
                  <a:lnTo>
                    <a:pt x="46" y="710"/>
                  </a:lnTo>
                  <a:lnTo>
                    <a:pt x="60" y="708"/>
                  </a:lnTo>
                  <a:lnTo>
                    <a:pt x="74" y="705"/>
                  </a:lnTo>
                  <a:lnTo>
                    <a:pt x="87" y="701"/>
                  </a:lnTo>
                  <a:lnTo>
                    <a:pt x="101" y="695"/>
                  </a:lnTo>
                  <a:lnTo>
                    <a:pt x="113" y="687"/>
                  </a:lnTo>
                  <a:lnTo>
                    <a:pt x="119" y="687"/>
                  </a:lnTo>
                  <a:lnTo>
                    <a:pt x="125" y="685"/>
                  </a:lnTo>
                  <a:lnTo>
                    <a:pt x="129" y="682"/>
                  </a:lnTo>
                  <a:lnTo>
                    <a:pt x="134" y="679"/>
                  </a:lnTo>
                  <a:lnTo>
                    <a:pt x="139" y="675"/>
                  </a:lnTo>
                  <a:lnTo>
                    <a:pt x="143" y="672"/>
                  </a:lnTo>
                  <a:lnTo>
                    <a:pt x="148" y="671"/>
                  </a:lnTo>
                  <a:lnTo>
                    <a:pt x="154" y="670"/>
                  </a:lnTo>
                  <a:lnTo>
                    <a:pt x="160" y="665"/>
                  </a:lnTo>
                  <a:lnTo>
                    <a:pt x="165" y="663"/>
                  </a:lnTo>
                  <a:lnTo>
                    <a:pt x="171" y="660"/>
                  </a:lnTo>
                  <a:lnTo>
                    <a:pt x="176" y="657"/>
                  </a:lnTo>
                  <a:lnTo>
                    <a:pt x="182" y="653"/>
                  </a:lnTo>
                  <a:lnTo>
                    <a:pt x="188" y="649"/>
                  </a:lnTo>
                  <a:lnTo>
                    <a:pt x="190" y="644"/>
                  </a:lnTo>
                  <a:lnTo>
                    <a:pt x="193" y="637"/>
                  </a:lnTo>
                  <a:lnTo>
                    <a:pt x="206" y="626"/>
                  </a:lnTo>
                  <a:lnTo>
                    <a:pt x="217" y="614"/>
                  </a:lnTo>
                  <a:lnTo>
                    <a:pt x="227" y="601"/>
                  </a:lnTo>
                  <a:lnTo>
                    <a:pt x="235" y="588"/>
                  </a:lnTo>
                  <a:lnTo>
                    <a:pt x="244" y="574"/>
                  </a:lnTo>
                  <a:lnTo>
                    <a:pt x="252" y="560"/>
                  </a:lnTo>
                  <a:lnTo>
                    <a:pt x="258" y="546"/>
                  </a:lnTo>
                  <a:lnTo>
                    <a:pt x="265" y="531"/>
                  </a:lnTo>
                  <a:lnTo>
                    <a:pt x="266" y="528"/>
                  </a:lnTo>
                  <a:lnTo>
                    <a:pt x="269" y="524"/>
                  </a:lnTo>
                  <a:lnTo>
                    <a:pt x="272" y="520"/>
                  </a:lnTo>
                  <a:lnTo>
                    <a:pt x="273" y="515"/>
                  </a:lnTo>
                  <a:lnTo>
                    <a:pt x="276" y="513"/>
                  </a:lnTo>
                  <a:lnTo>
                    <a:pt x="277" y="508"/>
                  </a:lnTo>
                  <a:lnTo>
                    <a:pt x="279" y="504"/>
                  </a:lnTo>
                  <a:lnTo>
                    <a:pt x="279" y="498"/>
                  </a:lnTo>
                  <a:lnTo>
                    <a:pt x="293" y="470"/>
                  </a:lnTo>
                  <a:lnTo>
                    <a:pt x="306" y="442"/>
                  </a:lnTo>
                  <a:lnTo>
                    <a:pt x="317" y="414"/>
                  </a:lnTo>
                  <a:lnTo>
                    <a:pt x="327" y="385"/>
                  </a:lnTo>
                  <a:lnTo>
                    <a:pt x="338" y="355"/>
                  </a:lnTo>
                  <a:lnTo>
                    <a:pt x="349" y="327"/>
                  </a:lnTo>
                  <a:lnTo>
                    <a:pt x="362" y="299"/>
                  </a:lnTo>
                  <a:lnTo>
                    <a:pt x="376" y="271"/>
                  </a:lnTo>
                  <a:lnTo>
                    <a:pt x="376" y="264"/>
                  </a:lnTo>
                  <a:lnTo>
                    <a:pt x="376" y="257"/>
                  </a:lnTo>
                  <a:lnTo>
                    <a:pt x="377" y="250"/>
                  </a:lnTo>
                  <a:lnTo>
                    <a:pt x="379" y="243"/>
                  </a:lnTo>
                  <a:lnTo>
                    <a:pt x="384" y="230"/>
                  </a:lnTo>
                  <a:lnTo>
                    <a:pt x="390" y="218"/>
                  </a:lnTo>
                  <a:lnTo>
                    <a:pt x="397" y="205"/>
                  </a:lnTo>
                  <a:lnTo>
                    <a:pt x="402" y="191"/>
                  </a:lnTo>
                  <a:lnTo>
                    <a:pt x="407" y="179"/>
                  </a:lnTo>
                  <a:lnTo>
                    <a:pt x="409" y="165"/>
                  </a:lnTo>
                  <a:lnTo>
                    <a:pt x="416" y="156"/>
                  </a:lnTo>
                  <a:lnTo>
                    <a:pt x="422" y="146"/>
                  </a:lnTo>
                  <a:lnTo>
                    <a:pt x="426" y="138"/>
                  </a:lnTo>
                  <a:lnTo>
                    <a:pt x="429" y="128"/>
                  </a:lnTo>
                  <a:lnTo>
                    <a:pt x="432" y="117"/>
                  </a:lnTo>
                  <a:lnTo>
                    <a:pt x="436" y="107"/>
                  </a:lnTo>
                  <a:lnTo>
                    <a:pt x="440" y="99"/>
                  </a:lnTo>
                  <a:lnTo>
                    <a:pt x="446" y="89"/>
                  </a:lnTo>
                  <a:lnTo>
                    <a:pt x="450" y="90"/>
                  </a:lnTo>
                  <a:lnTo>
                    <a:pt x="453" y="90"/>
                  </a:lnTo>
                  <a:lnTo>
                    <a:pt x="454" y="89"/>
                  </a:lnTo>
                  <a:lnTo>
                    <a:pt x="457" y="87"/>
                  </a:lnTo>
                  <a:lnTo>
                    <a:pt x="460" y="85"/>
                  </a:lnTo>
                  <a:lnTo>
                    <a:pt x="461" y="83"/>
                  </a:lnTo>
                  <a:lnTo>
                    <a:pt x="464" y="82"/>
                  </a:lnTo>
                  <a:lnTo>
                    <a:pt x="467" y="80"/>
                  </a:lnTo>
                  <a:lnTo>
                    <a:pt x="477" y="83"/>
                  </a:lnTo>
                  <a:lnTo>
                    <a:pt x="487" y="83"/>
                  </a:lnTo>
                  <a:lnTo>
                    <a:pt x="496" y="82"/>
                  </a:lnTo>
                  <a:lnTo>
                    <a:pt x="506" y="80"/>
                  </a:lnTo>
                  <a:lnTo>
                    <a:pt x="516" y="77"/>
                  </a:lnTo>
                  <a:lnTo>
                    <a:pt x="524" y="73"/>
                  </a:lnTo>
                  <a:lnTo>
                    <a:pt x="534" y="69"/>
                  </a:lnTo>
                  <a:lnTo>
                    <a:pt x="541" y="63"/>
                  </a:lnTo>
                  <a:lnTo>
                    <a:pt x="551" y="63"/>
                  </a:lnTo>
                  <a:lnTo>
                    <a:pt x="561" y="63"/>
                  </a:lnTo>
                  <a:lnTo>
                    <a:pt x="569" y="62"/>
                  </a:lnTo>
                  <a:lnTo>
                    <a:pt x="578" y="59"/>
                  </a:lnTo>
                  <a:lnTo>
                    <a:pt x="595" y="54"/>
                  </a:lnTo>
                  <a:lnTo>
                    <a:pt x="610" y="45"/>
                  </a:lnTo>
                  <a:lnTo>
                    <a:pt x="627" y="38"/>
                  </a:lnTo>
                  <a:lnTo>
                    <a:pt x="642" y="33"/>
                  </a:lnTo>
                  <a:lnTo>
                    <a:pt x="651" y="30"/>
                  </a:lnTo>
                  <a:lnTo>
                    <a:pt x="661" y="27"/>
                  </a:lnTo>
                  <a:lnTo>
                    <a:pt x="669" y="26"/>
                  </a:lnTo>
                  <a:lnTo>
                    <a:pt x="679" y="26"/>
                  </a:lnTo>
                  <a:lnTo>
                    <a:pt x="689" y="21"/>
                  </a:lnTo>
                  <a:lnTo>
                    <a:pt x="700" y="17"/>
                  </a:lnTo>
                  <a:lnTo>
                    <a:pt x="710" y="14"/>
                  </a:lnTo>
                  <a:lnTo>
                    <a:pt x="721" y="10"/>
                  </a:lnTo>
                  <a:lnTo>
                    <a:pt x="732" y="7"/>
                  </a:lnTo>
                  <a:lnTo>
                    <a:pt x="743" y="6"/>
                  </a:lnTo>
                  <a:lnTo>
                    <a:pt x="755" y="3"/>
                  </a:lnTo>
                  <a:lnTo>
                    <a:pt x="766" y="2"/>
                  </a:lnTo>
                  <a:lnTo>
                    <a:pt x="766" y="2"/>
                  </a:lnTo>
                  <a:lnTo>
                    <a:pt x="767" y="2"/>
                  </a:lnTo>
                  <a:lnTo>
                    <a:pt x="767" y="2"/>
                  </a:lnTo>
                  <a:lnTo>
                    <a:pt x="767" y="2"/>
                  </a:lnTo>
                  <a:lnTo>
                    <a:pt x="767" y="2"/>
                  </a:lnTo>
                  <a:lnTo>
                    <a:pt x="769" y="0"/>
                  </a:lnTo>
                  <a:lnTo>
                    <a:pt x="769" y="0"/>
                  </a:lnTo>
                  <a:lnTo>
                    <a:pt x="769" y="0"/>
                  </a:lnTo>
                  <a:lnTo>
                    <a:pt x="771" y="2"/>
                  </a:lnTo>
                  <a:lnTo>
                    <a:pt x="774" y="3"/>
                  </a:lnTo>
                  <a:lnTo>
                    <a:pt x="777" y="5"/>
                  </a:lnTo>
                  <a:lnTo>
                    <a:pt x="780" y="5"/>
                  </a:lnTo>
                  <a:lnTo>
                    <a:pt x="783" y="6"/>
                  </a:lnTo>
                  <a:lnTo>
                    <a:pt x="784" y="7"/>
                  </a:lnTo>
                  <a:lnTo>
                    <a:pt x="787" y="9"/>
                  </a:lnTo>
                  <a:lnTo>
                    <a:pt x="790" y="10"/>
                  </a:lnTo>
                  <a:close/>
                </a:path>
              </a:pathLst>
            </a:custGeom>
            <a:solidFill>
              <a:srgbClr val="003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0" name="Freeform 178"/>
            <p:cNvSpPr>
              <a:spLocks noEditPoints="1"/>
            </p:cNvSpPr>
            <p:nvPr/>
          </p:nvSpPr>
          <p:spPr bwMode="auto">
            <a:xfrm>
              <a:off x="2955" y="3165"/>
              <a:ext cx="437" cy="652"/>
            </a:xfrm>
            <a:custGeom>
              <a:avLst/>
              <a:gdLst>
                <a:gd name="T0" fmla="*/ 991 w 994"/>
                <a:gd name="T1" fmla="*/ 26 h 1546"/>
                <a:gd name="T2" fmla="*/ 990 w 994"/>
                <a:gd name="T3" fmla="*/ 70 h 1546"/>
                <a:gd name="T4" fmla="*/ 977 w 994"/>
                <a:gd name="T5" fmla="*/ 158 h 1546"/>
                <a:gd name="T6" fmla="*/ 935 w 994"/>
                <a:gd name="T7" fmla="*/ 199 h 1546"/>
                <a:gd name="T8" fmla="*/ 854 w 994"/>
                <a:gd name="T9" fmla="*/ 206 h 1546"/>
                <a:gd name="T10" fmla="*/ 803 w 994"/>
                <a:gd name="T11" fmla="*/ 216 h 1546"/>
                <a:gd name="T12" fmla="*/ 751 w 994"/>
                <a:gd name="T13" fmla="*/ 216 h 1546"/>
                <a:gd name="T14" fmla="*/ 673 w 994"/>
                <a:gd name="T15" fmla="*/ 223 h 1546"/>
                <a:gd name="T16" fmla="*/ 609 w 994"/>
                <a:gd name="T17" fmla="*/ 211 h 1546"/>
                <a:gd name="T18" fmla="*/ 558 w 994"/>
                <a:gd name="T19" fmla="*/ 199 h 1546"/>
                <a:gd name="T20" fmla="*/ 608 w 994"/>
                <a:gd name="T21" fmla="*/ 160 h 1546"/>
                <a:gd name="T22" fmla="*/ 660 w 994"/>
                <a:gd name="T23" fmla="*/ 123 h 1546"/>
                <a:gd name="T24" fmla="*/ 661 w 994"/>
                <a:gd name="T25" fmla="*/ 122 h 1546"/>
                <a:gd name="T26" fmla="*/ 628 w 994"/>
                <a:gd name="T27" fmla="*/ 127 h 1546"/>
                <a:gd name="T28" fmla="*/ 559 w 994"/>
                <a:gd name="T29" fmla="*/ 160 h 1546"/>
                <a:gd name="T30" fmla="*/ 490 w 994"/>
                <a:gd name="T31" fmla="*/ 186 h 1546"/>
                <a:gd name="T32" fmla="*/ 441 w 994"/>
                <a:gd name="T33" fmla="*/ 182 h 1546"/>
                <a:gd name="T34" fmla="*/ 412 w 994"/>
                <a:gd name="T35" fmla="*/ 178 h 1546"/>
                <a:gd name="T36" fmla="*/ 386 w 994"/>
                <a:gd name="T37" fmla="*/ 196 h 1546"/>
                <a:gd name="T38" fmla="*/ 330 w 994"/>
                <a:gd name="T39" fmla="*/ 223 h 1546"/>
                <a:gd name="T40" fmla="*/ 333 w 994"/>
                <a:gd name="T41" fmla="*/ 199 h 1546"/>
                <a:gd name="T42" fmla="*/ 381 w 994"/>
                <a:gd name="T43" fmla="*/ 146 h 1546"/>
                <a:gd name="T44" fmla="*/ 414 w 994"/>
                <a:gd name="T45" fmla="*/ 105 h 1546"/>
                <a:gd name="T46" fmla="*/ 485 w 994"/>
                <a:gd name="T47" fmla="*/ 73 h 1546"/>
                <a:gd name="T48" fmla="*/ 640 w 994"/>
                <a:gd name="T49" fmla="*/ 56 h 1546"/>
                <a:gd name="T50" fmla="*/ 920 w 994"/>
                <a:gd name="T51" fmla="*/ 68 h 1546"/>
                <a:gd name="T52" fmla="*/ 943 w 994"/>
                <a:gd name="T53" fmla="*/ 37 h 1546"/>
                <a:gd name="T54" fmla="*/ 278 w 994"/>
                <a:gd name="T55" fmla="*/ 277 h 1546"/>
                <a:gd name="T56" fmla="*/ 297 w 994"/>
                <a:gd name="T57" fmla="*/ 277 h 1546"/>
                <a:gd name="T58" fmla="*/ 337 w 994"/>
                <a:gd name="T59" fmla="*/ 255 h 1546"/>
                <a:gd name="T60" fmla="*/ 419 w 994"/>
                <a:gd name="T61" fmla="*/ 217 h 1546"/>
                <a:gd name="T62" fmla="*/ 452 w 994"/>
                <a:gd name="T63" fmla="*/ 224 h 1546"/>
                <a:gd name="T64" fmla="*/ 461 w 994"/>
                <a:gd name="T65" fmla="*/ 247 h 1546"/>
                <a:gd name="T66" fmla="*/ 382 w 994"/>
                <a:gd name="T67" fmla="*/ 331 h 1546"/>
                <a:gd name="T68" fmla="*/ 348 w 994"/>
                <a:gd name="T69" fmla="*/ 373 h 1546"/>
                <a:gd name="T70" fmla="*/ 360 w 994"/>
                <a:gd name="T71" fmla="*/ 380 h 1546"/>
                <a:gd name="T72" fmla="*/ 340 w 994"/>
                <a:gd name="T73" fmla="*/ 477 h 1546"/>
                <a:gd name="T74" fmla="*/ 323 w 994"/>
                <a:gd name="T75" fmla="*/ 550 h 1546"/>
                <a:gd name="T76" fmla="*/ 318 w 994"/>
                <a:gd name="T77" fmla="*/ 595 h 1546"/>
                <a:gd name="T78" fmla="*/ 298 w 994"/>
                <a:gd name="T79" fmla="*/ 690 h 1546"/>
                <a:gd name="T80" fmla="*/ 268 w 994"/>
                <a:gd name="T81" fmla="*/ 790 h 1546"/>
                <a:gd name="T82" fmla="*/ 247 w 994"/>
                <a:gd name="T83" fmla="*/ 867 h 1546"/>
                <a:gd name="T84" fmla="*/ 218 w 994"/>
                <a:gd name="T85" fmla="*/ 965 h 1546"/>
                <a:gd name="T86" fmla="*/ 186 w 994"/>
                <a:gd name="T87" fmla="*/ 1077 h 1546"/>
                <a:gd name="T88" fmla="*/ 160 w 994"/>
                <a:gd name="T89" fmla="*/ 1173 h 1546"/>
                <a:gd name="T90" fmla="*/ 137 w 994"/>
                <a:gd name="T91" fmla="*/ 1298 h 1546"/>
                <a:gd name="T92" fmla="*/ 114 w 994"/>
                <a:gd name="T93" fmla="*/ 1465 h 1546"/>
                <a:gd name="T94" fmla="*/ 114 w 994"/>
                <a:gd name="T95" fmla="*/ 1516 h 1546"/>
                <a:gd name="T96" fmla="*/ 102 w 994"/>
                <a:gd name="T97" fmla="*/ 1539 h 1546"/>
                <a:gd name="T98" fmla="*/ 47 w 994"/>
                <a:gd name="T99" fmla="*/ 1543 h 1546"/>
                <a:gd name="T100" fmla="*/ 9 w 994"/>
                <a:gd name="T101" fmla="*/ 1498 h 1546"/>
                <a:gd name="T102" fmla="*/ 0 w 994"/>
                <a:gd name="T103" fmla="*/ 1406 h 1546"/>
                <a:gd name="T104" fmla="*/ 37 w 994"/>
                <a:gd name="T105" fmla="*/ 1197 h 1546"/>
                <a:gd name="T106" fmla="*/ 117 w 994"/>
                <a:gd name="T107" fmla="*/ 1018 h 1546"/>
                <a:gd name="T108" fmla="*/ 153 w 994"/>
                <a:gd name="T109" fmla="*/ 884 h 1546"/>
                <a:gd name="T110" fmla="*/ 169 w 994"/>
                <a:gd name="T111" fmla="*/ 614 h 1546"/>
                <a:gd name="T112" fmla="*/ 221 w 994"/>
                <a:gd name="T113" fmla="*/ 399 h 1546"/>
                <a:gd name="T114" fmla="*/ 278 w 994"/>
                <a:gd name="T115" fmla="*/ 277 h 1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4" h="1546">
                  <a:moveTo>
                    <a:pt x="994" y="0"/>
                  </a:moveTo>
                  <a:lnTo>
                    <a:pt x="993" y="7"/>
                  </a:lnTo>
                  <a:lnTo>
                    <a:pt x="993" y="12"/>
                  </a:lnTo>
                  <a:lnTo>
                    <a:pt x="991" y="19"/>
                  </a:lnTo>
                  <a:lnTo>
                    <a:pt x="991" y="26"/>
                  </a:lnTo>
                  <a:lnTo>
                    <a:pt x="990" y="32"/>
                  </a:lnTo>
                  <a:lnTo>
                    <a:pt x="990" y="39"/>
                  </a:lnTo>
                  <a:lnTo>
                    <a:pt x="988" y="46"/>
                  </a:lnTo>
                  <a:lnTo>
                    <a:pt x="988" y="51"/>
                  </a:lnTo>
                  <a:lnTo>
                    <a:pt x="990" y="70"/>
                  </a:lnTo>
                  <a:lnTo>
                    <a:pt x="990" y="88"/>
                  </a:lnTo>
                  <a:lnTo>
                    <a:pt x="987" y="106"/>
                  </a:lnTo>
                  <a:lnTo>
                    <a:pt x="984" y="123"/>
                  </a:lnTo>
                  <a:lnTo>
                    <a:pt x="980" y="141"/>
                  </a:lnTo>
                  <a:lnTo>
                    <a:pt x="977" y="158"/>
                  </a:lnTo>
                  <a:lnTo>
                    <a:pt x="976" y="176"/>
                  </a:lnTo>
                  <a:lnTo>
                    <a:pt x="976" y="195"/>
                  </a:lnTo>
                  <a:lnTo>
                    <a:pt x="969" y="199"/>
                  </a:lnTo>
                  <a:lnTo>
                    <a:pt x="952" y="197"/>
                  </a:lnTo>
                  <a:lnTo>
                    <a:pt x="935" y="199"/>
                  </a:lnTo>
                  <a:lnTo>
                    <a:pt x="918" y="199"/>
                  </a:lnTo>
                  <a:lnTo>
                    <a:pt x="903" y="200"/>
                  </a:lnTo>
                  <a:lnTo>
                    <a:pt x="887" y="203"/>
                  </a:lnTo>
                  <a:lnTo>
                    <a:pt x="870" y="204"/>
                  </a:lnTo>
                  <a:lnTo>
                    <a:pt x="854" y="206"/>
                  </a:lnTo>
                  <a:lnTo>
                    <a:pt x="837" y="207"/>
                  </a:lnTo>
                  <a:lnTo>
                    <a:pt x="828" y="213"/>
                  </a:lnTo>
                  <a:lnTo>
                    <a:pt x="820" y="214"/>
                  </a:lnTo>
                  <a:lnTo>
                    <a:pt x="812" y="216"/>
                  </a:lnTo>
                  <a:lnTo>
                    <a:pt x="803" y="216"/>
                  </a:lnTo>
                  <a:lnTo>
                    <a:pt x="795" y="214"/>
                  </a:lnTo>
                  <a:lnTo>
                    <a:pt x="785" y="213"/>
                  </a:lnTo>
                  <a:lnTo>
                    <a:pt x="776" y="213"/>
                  </a:lnTo>
                  <a:lnTo>
                    <a:pt x="767" y="211"/>
                  </a:lnTo>
                  <a:lnTo>
                    <a:pt x="751" y="216"/>
                  </a:lnTo>
                  <a:lnTo>
                    <a:pt x="736" y="218"/>
                  </a:lnTo>
                  <a:lnTo>
                    <a:pt x="720" y="221"/>
                  </a:lnTo>
                  <a:lnTo>
                    <a:pt x="705" y="223"/>
                  </a:lnTo>
                  <a:lnTo>
                    <a:pt x="689" y="223"/>
                  </a:lnTo>
                  <a:lnTo>
                    <a:pt x="673" y="223"/>
                  </a:lnTo>
                  <a:lnTo>
                    <a:pt x="657" y="221"/>
                  </a:lnTo>
                  <a:lnTo>
                    <a:pt x="640" y="220"/>
                  </a:lnTo>
                  <a:lnTo>
                    <a:pt x="631" y="217"/>
                  </a:lnTo>
                  <a:lnTo>
                    <a:pt x="619" y="213"/>
                  </a:lnTo>
                  <a:lnTo>
                    <a:pt x="609" y="211"/>
                  </a:lnTo>
                  <a:lnTo>
                    <a:pt x="598" y="209"/>
                  </a:lnTo>
                  <a:lnTo>
                    <a:pt x="587" y="207"/>
                  </a:lnTo>
                  <a:lnTo>
                    <a:pt x="577" y="204"/>
                  </a:lnTo>
                  <a:lnTo>
                    <a:pt x="567" y="203"/>
                  </a:lnTo>
                  <a:lnTo>
                    <a:pt x="558" y="199"/>
                  </a:lnTo>
                  <a:lnTo>
                    <a:pt x="555" y="193"/>
                  </a:lnTo>
                  <a:lnTo>
                    <a:pt x="569" y="186"/>
                  </a:lnTo>
                  <a:lnTo>
                    <a:pt x="583" y="178"/>
                  </a:lnTo>
                  <a:lnTo>
                    <a:pt x="595" y="169"/>
                  </a:lnTo>
                  <a:lnTo>
                    <a:pt x="608" y="160"/>
                  </a:lnTo>
                  <a:lnTo>
                    <a:pt x="619" y="150"/>
                  </a:lnTo>
                  <a:lnTo>
                    <a:pt x="632" y="140"/>
                  </a:lnTo>
                  <a:lnTo>
                    <a:pt x="646" y="131"/>
                  </a:lnTo>
                  <a:lnTo>
                    <a:pt x="660" y="124"/>
                  </a:lnTo>
                  <a:lnTo>
                    <a:pt x="660" y="123"/>
                  </a:lnTo>
                  <a:lnTo>
                    <a:pt x="660" y="123"/>
                  </a:lnTo>
                  <a:lnTo>
                    <a:pt x="660" y="123"/>
                  </a:lnTo>
                  <a:lnTo>
                    <a:pt x="660" y="122"/>
                  </a:lnTo>
                  <a:lnTo>
                    <a:pt x="660" y="122"/>
                  </a:lnTo>
                  <a:lnTo>
                    <a:pt x="661" y="122"/>
                  </a:lnTo>
                  <a:lnTo>
                    <a:pt x="661" y="120"/>
                  </a:lnTo>
                  <a:lnTo>
                    <a:pt x="661" y="120"/>
                  </a:lnTo>
                  <a:lnTo>
                    <a:pt x="653" y="112"/>
                  </a:lnTo>
                  <a:lnTo>
                    <a:pt x="640" y="120"/>
                  </a:lnTo>
                  <a:lnTo>
                    <a:pt x="628" y="127"/>
                  </a:lnTo>
                  <a:lnTo>
                    <a:pt x="614" y="134"/>
                  </a:lnTo>
                  <a:lnTo>
                    <a:pt x="600" y="140"/>
                  </a:lnTo>
                  <a:lnTo>
                    <a:pt x="586" y="146"/>
                  </a:lnTo>
                  <a:lnTo>
                    <a:pt x="572" y="153"/>
                  </a:lnTo>
                  <a:lnTo>
                    <a:pt x="559" y="160"/>
                  </a:lnTo>
                  <a:lnTo>
                    <a:pt x="546" y="169"/>
                  </a:lnTo>
                  <a:lnTo>
                    <a:pt x="534" y="174"/>
                  </a:lnTo>
                  <a:lnTo>
                    <a:pt x="520" y="178"/>
                  </a:lnTo>
                  <a:lnTo>
                    <a:pt x="504" y="182"/>
                  </a:lnTo>
                  <a:lnTo>
                    <a:pt x="490" y="186"/>
                  </a:lnTo>
                  <a:lnTo>
                    <a:pt x="476" y="188"/>
                  </a:lnTo>
                  <a:lnTo>
                    <a:pt x="461" y="188"/>
                  </a:lnTo>
                  <a:lnTo>
                    <a:pt x="454" y="186"/>
                  </a:lnTo>
                  <a:lnTo>
                    <a:pt x="447" y="185"/>
                  </a:lnTo>
                  <a:lnTo>
                    <a:pt x="441" y="182"/>
                  </a:lnTo>
                  <a:lnTo>
                    <a:pt x="434" y="178"/>
                  </a:lnTo>
                  <a:lnTo>
                    <a:pt x="428" y="178"/>
                  </a:lnTo>
                  <a:lnTo>
                    <a:pt x="423" y="178"/>
                  </a:lnTo>
                  <a:lnTo>
                    <a:pt x="417" y="178"/>
                  </a:lnTo>
                  <a:lnTo>
                    <a:pt x="412" y="178"/>
                  </a:lnTo>
                  <a:lnTo>
                    <a:pt x="407" y="179"/>
                  </a:lnTo>
                  <a:lnTo>
                    <a:pt x="403" y="182"/>
                  </a:lnTo>
                  <a:lnTo>
                    <a:pt x="399" y="185"/>
                  </a:lnTo>
                  <a:lnTo>
                    <a:pt x="398" y="189"/>
                  </a:lnTo>
                  <a:lnTo>
                    <a:pt x="386" y="196"/>
                  </a:lnTo>
                  <a:lnTo>
                    <a:pt x="375" y="202"/>
                  </a:lnTo>
                  <a:lnTo>
                    <a:pt x="364" y="207"/>
                  </a:lnTo>
                  <a:lnTo>
                    <a:pt x="353" y="213"/>
                  </a:lnTo>
                  <a:lnTo>
                    <a:pt x="341" y="217"/>
                  </a:lnTo>
                  <a:lnTo>
                    <a:pt x="330" y="223"/>
                  </a:lnTo>
                  <a:lnTo>
                    <a:pt x="318" y="227"/>
                  </a:lnTo>
                  <a:lnTo>
                    <a:pt x="306" y="233"/>
                  </a:lnTo>
                  <a:lnTo>
                    <a:pt x="315" y="221"/>
                  </a:lnTo>
                  <a:lnTo>
                    <a:pt x="323" y="210"/>
                  </a:lnTo>
                  <a:lnTo>
                    <a:pt x="333" y="199"/>
                  </a:lnTo>
                  <a:lnTo>
                    <a:pt x="341" y="188"/>
                  </a:lnTo>
                  <a:lnTo>
                    <a:pt x="351" y="176"/>
                  </a:lnTo>
                  <a:lnTo>
                    <a:pt x="361" y="167"/>
                  </a:lnTo>
                  <a:lnTo>
                    <a:pt x="371" y="155"/>
                  </a:lnTo>
                  <a:lnTo>
                    <a:pt x="381" y="146"/>
                  </a:lnTo>
                  <a:lnTo>
                    <a:pt x="381" y="134"/>
                  </a:lnTo>
                  <a:lnTo>
                    <a:pt x="381" y="124"/>
                  </a:lnTo>
                  <a:lnTo>
                    <a:pt x="392" y="124"/>
                  </a:lnTo>
                  <a:lnTo>
                    <a:pt x="403" y="115"/>
                  </a:lnTo>
                  <a:lnTo>
                    <a:pt x="414" y="105"/>
                  </a:lnTo>
                  <a:lnTo>
                    <a:pt x="427" y="96"/>
                  </a:lnTo>
                  <a:lnTo>
                    <a:pt x="441" y="89"/>
                  </a:lnTo>
                  <a:lnTo>
                    <a:pt x="455" y="82"/>
                  </a:lnTo>
                  <a:lnTo>
                    <a:pt x="469" y="77"/>
                  </a:lnTo>
                  <a:lnTo>
                    <a:pt x="485" y="73"/>
                  </a:lnTo>
                  <a:lnTo>
                    <a:pt x="500" y="68"/>
                  </a:lnTo>
                  <a:lnTo>
                    <a:pt x="534" y="61"/>
                  </a:lnTo>
                  <a:lnTo>
                    <a:pt x="567" y="57"/>
                  </a:lnTo>
                  <a:lnTo>
                    <a:pt x="604" y="56"/>
                  </a:lnTo>
                  <a:lnTo>
                    <a:pt x="640" y="56"/>
                  </a:lnTo>
                  <a:lnTo>
                    <a:pt x="715" y="59"/>
                  </a:lnTo>
                  <a:lnTo>
                    <a:pt x="788" y="64"/>
                  </a:lnTo>
                  <a:lnTo>
                    <a:pt x="856" y="70"/>
                  </a:lnTo>
                  <a:lnTo>
                    <a:pt x="920" y="73"/>
                  </a:lnTo>
                  <a:lnTo>
                    <a:pt x="920" y="68"/>
                  </a:lnTo>
                  <a:lnTo>
                    <a:pt x="921" y="64"/>
                  </a:lnTo>
                  <a:lnTo>
                    <a:pt x="922" y="59"/>
                  </a:lnTo>
                  <a:lnTo>
                    <a:pt x="925" y="54"/>
                  </a:lnTo>
                  <a:lnTo>
                    <a:pt x="934" y="46"/>
                  </a:lnTo>
                  <a:lnTo>
                    <a:pt x="943" y="37"/>
                  </a:lnTo>
                  <a:lnTo>
                    <a:pt x="955" y="28"/>
                  </a:lnTo>
                  <a:lnTo>
                    <a:pt x="967" y="19"/>
                  </a:lnTo>
                  <a:lnTo>
                    <a:pt x="981" y="9"/>
                  </a:lnTo>
                  <a:lnTo>
                    <a:pt x="994" y="0"/>
                  </a:lnTo>
                  <a:close/>
                  <a:moveTo>
                    <a:pt x="278" y="277"/>
                  </a:moveTo>
                  <a:lnTo>
                    <a:pt x="281" y="277"/>
                  </a:lnTo>
                  <a:lnTo>
                    <a:pt x="284" y="277"/>
                  </a:lnTo>
                  <a:lnTo>
                    <a:pt x="288" y="277"/>
                  </a:lnTo>
                  <a:lnTo>
                    <a:pt x="292" y="277"/>
                  </a:lnTo>
                  <a:lnTo>
                    <a:pt x="297" y="277"/>
                  </a:lnTo>
                  <a:lnTo>
                    <a:pt x="299" y="276"/>
                  </a:lnTo>
                  <a:lnTo>
                    <a:pt x="302" y="275"/>
                  </a:lnTo>
                  <a:lnTo>
                    <a:pt x="305" y="272"/>
                  </a:lnTo>
                  <a:lnTo>
                    <a:pt x="322" y="263"/>
                  </a:lnTo>
                  <a:lnTo>
                    <a:pt x="337" y="255"/>
                  </a:lnTo>
                  <a:lnTo>
                    <a:pt x="354" y="248"/>
                  </a:lnTo>
                  <a:lnTo>
                    <a:pt x="370" y="240"/>
                  </a:lnTo>
                  <a:lnTo>
                    <a:pt x="386" y="231"/>
                  </a:lnTo>
                  <a:lnTo>
                    <a:pt x="402" y="224"/>
                  </a:lnTo>
                  <a:lnTo>
                    <a:pt x="419" y="217"/>
                  </a:lnTo>
                  <a:lnTo>
                    <a:pt x="435" y="211"/>
                  </a:lnTo>
                  <a:lnTo>
                    <a:pt x="438" y="217"/>
                  </a:lnTo>
                  <a:lnTo>
                    <a:pt x="441" y="221"/>
                  </a:lnTo>
                  <a:lnTo>
                    <a:pt x="447" y="223"/>
                  </a:lnTo>
                  <a:lnTo>
                    <a:pt x="452" y="224"/>
                  </a:lnTo>
                  <a:lnTo>
                    <a:pt x="458" y="224"/>
                  </a:lnTo>
                  <a:lnTo>
                    <a:pt x="465" y="225"/>
                  </a:lnTo>
                  <a:lnTo>
                    <a:pt x="469" y="227"/>
                  </a:lnTo>
                  <a:lnTo>
                    <a:pt x="475" y="231"/>
                  </a:lnTo>
                  <a:lnTo>
                    <a:pt x="461" y="247"/>
                  </a:lnTo>
                  <a:lnTo>
                    <a:pt x="445" y="263"/>
                  </a:lnTo>
                  <a:lnTo>
                    <a:pt x="431" y="279"/>
                  </a:lnTo>
                  <a:lnTo>
                    <a:pt x="414" y="297"/>
                  </a:lnTo>
                  <a:lnTo>
                    <a:pt x="399" y="314"/>
                  </a:lnTo>
                  <a:lnTo>
                    <a:pt x="382" y="331"/>
                  </a:lnTo>
                  <a:lnTo>
                    <a:pt x="365" y="348"/>
                  </a:lnTo>
                  <a:lnTo>
                    <a:pt x="348" y="363"/>
                  </a:lnTo>
                  <a:lnTo>
                    <a:pt x="348" y="366"/>
                  </a:lnTo>
                  <a:lnTo>
                    <a:pt x="348" y="369"/>
                  </a:lnTo>
                  <a:lnTo>
                    <a:pt x="348" y="373"/>
                  </a:lnTo>
                  <a:lnTo>
                    <a:pt x="350" y="374"/>
                  </a:lnTo>
                  <a:lnTo>
                    <a:pt x="351" y="377"/>
                  </a:lnTo>
                  <a:lnTo>
                    <a:pt x="354" y="378"/>
                  </a:lnTo>
                  <a:lnTo>
                    <a:pt x="357" y="380"/>
                  </a:lnTo>
                  <a:lnTo>
                    <a:pt x="360" y="380"/>
                  </a:lnTo>
                  <a:lnTo>
                    <a:pt x="357" y="401"/>
                  </a:lnTo>
                  <a:lnTo>
                    <a:pt x="354" y="421"/>
                  </a:lnTo>
                  <a:lnTo>
                    <a:pt x="350" y="439"/>
                  </a:lnTo>
                  <a:lnTo>
                    <a:pt x="344" y="457"/>
                  </a:lnTo>
                  <a:lnTo>
                    <a:pt x="340" y="477"/>
                  </a:lnTo>
                  <a:lnTo>
                    <a:pt x="334" y="495"/>
                  </a:lnTo>
                  <a:lnTo>
                    <a:pt x="332" y="515"/>
                  </a:lnTo>
                  <a:lnTo>
                    <a:pt x="329" y="534"/>
                  </a:lnTo>
                  <a:lnTo>
                    <a:pt x="326" y="541"/>
                  </a:lnTo>
                  <a:lnTo>
                    <a:pt x="323" y="550"/>
                  </a:lnTo>
                  <a:lnTo>
                    <a:pt x="322" y="559"/>
                  </a:lnTo>
                  <a:lnTo>
                    <a:pt x="320" y="568"/>
                  </a:lnTo>
                  <a:lnTo>
                    <a:pt x="319" y="578"/>
                  </a:lnTo>
                  <a:lnTo>
                    <a:pt x="318" y="586"/>
                  </a:lnTo>
                  <a:lnTo>
                    <a:pt x="318" y="595"/>
                  </a:lnTo>
                  <a:lnTo>
                    <a:pt x="316" y="604"/>
                  </a:lnTo>
                  <a:lnTo>
                    <a:pt x="313" y="627"/>
                  </a:lnTo>
                  <a:lnTo>
                    <a:pt x="309" y="648"/>
                  </a:lnTo>
                  <a:lnTo>
                    <a:pt x="304" y="669"/>
                  </a:lnTo>
                  <a:lnTo>
                    <a:pt x="298" y="690"/>
                  </a:lnTo>
                  <a:lnTo>
                    <a:pt x="292" y="711"/>
                  </a:lnTo>
                  <a:lnTo>
                    <a:pt x="285" y="732"/>
                  </a:lnTo>
                  <a:lnTo>
                    <a:pt x="280" y="753"/>
                  </a:lnTo>
                  <a:lnTo>
                    <a:pt x="276" y="776"/>
                  </a:lnTo>
                  <a:lnTo>
                    <a:pt x="268" y="790"/>
                  </a:lnTo>
                  <a:lnTo>
                    <a:pt x="263" y="804"/>
                  </a:lnTo>
                  <a:lnTo>
                    <a:pt x="259" y="819"/>
                  </a:lnTo>
                  <a:lnTo>
                    <a:pt x="254" y="836"/>
                  </a:lnTo>
                  <a:lnTo>
                    <a:pt x="252" y="851"/>
                  </a:lnTo>
                  <a:lnTo>
                    <a:pt x="247" y="867"/>
                  </a:lnTo>
                  <a:lnTo>
                    <a:pt x="242" y="882"/>
                  </a:lnTo>
                  <a:lnTo>
                    <a:pt x="235" y="896"/>
                  </a:lnTo>
                  <a:lnTo>
                    <a:pt x="231" y="920"/>
                  </a:lnTo>
                  <a:lnTo>
                    <a:pt x="225" y="943"/>
                  </a:lnTo>
                  <a:lnTo>
                    <a:pt x="218" y="965"/>
                  </a:lnTo>
                  <a:lnTo>
                    <a:pt x="211" y="987"/>
                  </a:lnTo>
                  <a:lnTo>
                    <a:pt x="204" y="1010"/>
                  </a:lnTo>
                  <a:lnTo>
                    <a:pt x="197" y="1031"/>
                  </a:lnTo>
                  <a:lnTo>
                    <a:pt x="191" y="1055"/>
                  </a:lnTo>
                  <a:lnTo>
                    <a:pt x="186" y="1077"/>
                  </a:lnTo>
                  <a:lnTo>
                    <a:pt x="180" y="1097"/>
                  </a:lnTo>
                  <a:lnTo>
                    <a:pt x="174" y="1117"/>
                  </a:lnTo>
                  <a:lnTo>
                    <a:pt x="170" y="1135"/>
                  </a:lnTo>
                  <a:lnTo>
                    <a:pt x="165" y="1154"/>
                  </a:lnTo>
                  <a:lnTo>
                    <a:pt x="160" y="1173"/>
                  </a:lnTo>
                  <a:lnTo>
                    <a:pt x="155" y="1192"/>
                  </a:lnTo>
                  <a:lnTo>
                    <a:pt x="151" y="1212"/>
                  </a:lnTo>
                  <a:lnTo>
                    <a:pt x="146" y="1232"/>
                  </a:lnTo>
                  <a:lnTo>
                    <a:pt x="141" y="1264"/>
                  </a:lnTo>
                  <a:lnTo>
                    <a:pt x="137" y="1298"/>
                  </a:lnTo>
                  <a:lnTo>
                    <a:pt x="131" y="1331"/>
                  </a:lnTo>
                  <a:lnTo>
                    <a:pt x="127" y="1365"/>
                  </a:lnTo>
                  <a:lnTo>
                    <a:pt x="121" y="1397"/>
                  </a:lnTo>
                  <a:lnTo>
                    <a:pt x="117" y="1431"/>
                  </a:lnTo>
                  <a:lnTo>
                    <a:pt x="114" y="1465"/>
                  </a:lnTo>
                  <a:lnTo>
                    <a:pt x="111" y="1498"/>
                  </a:lnTo>
                  <a:lnTo>
                    <a:pt x="113" y="1502"/>
                  </a:lnTo>
                  <a:lnTo>
                    <a:pt x="113" y="1507"/>
                  </a:lnTo>
                  <a:lnTo>
                    <a:pt x="114" y="1512"/>
                  </a:lnTo>
                  <a:lnTo>
                    <a:pt x="114" y="1516"/>
                  </a:lnTo>
                  <a:lnTo>
                    <a:pt x="113" y="1522"/>
                  </a:lnTo>
                  <a:lnTo>
                    <a:pt x="113" y="1528"/>
                  </a:lnTo>
                  <a:lnTo>
                    <a:pt x="113" y="1533"/>
                  </a:lnTo>
                  <a:lnTo>
                    <a:pt x="111" y="1539"/>
                  </a:lnTo>
                  <a:lnTo>
                    <a:pt x="102" y="1539"/>
                  </a:lnTo>
                  <a:lnTo>
                    <a:pt x="90" y="1539"/>
                  </a:lnTo>
                  <a:lnTo>
                    <a:pt x="79" y="1540"/>
                  </a:lnTo>
                  <a:lnTo>
                    <a:pt x="69" y="1542"/>
                  </a:lnTo>
                  <a:lnTo>
                    <a:pt x="58" y="1542"/>
                  </a:lnTo>
                  <a:lnTo>
                    <a:pt x="47" y="1543"/>
                  </a:lnTo>
                  <a:lnTo>
                    <a:pt x="37" y="1545"/>
                  </a:lnTo>
                  <a:lnTo>
                    <a:pt x="26" y="1546"/>
                  </a:lnTo>
                  <a:lnTo>
                    <a:pt x="19" y="1531"/>
                  </a:lnTo>
                  <a:lnTo>
                    <a:pt x="13" y="1515"/>
                  </a:lnTo>
                  <a:lnTo>
                    <a:pt x="9" y="1498"/>
                  </a:lnTo>
                  <a:lnTo>
                    <a:pt x="5" y="1481"/>
                  </a:lnTo>
                  <a:lnTo>
                    <a:pt x="2" y="1463"/>
                  </a:lnTo>
                  <a:lnTo>
                    <a:pt x="0" y="1445"/>
                  </a:lnTo>
                  <a:lnTo>
                    <a:pt x="0" y="1425"/>
                  </a:lnTo>
                  <a:lnTo>
                    <a:pt x="0" y="1406"/>
                  </a:lnTo>
                  <a:lnTo>
                    <a:pt x="2" y="1365"/>
                  </a:lnTo>
                  <a:lnTo>
                    <a:pt x="8" y="1323"/>
                  </a:lnTo>
                  <a:lnTo>
                    <a:pt x="15" y="1281"/>
                  </a:lnTo>
                  <a:lnTo>
                    <a:pt x="24" y="1239"/>
                  </a:lnTo>
                  <a:lnTo>
                    <a:pt x="37" y="1197"/>
                  </a:lnTo>
                  <a:lnTo>
                    <a:pt x="51" y="1156"/>
                  </a:lnTo>
                  <a:lnTo>
                    <a:pt x="66" y="1118"/>
                  </a:lnTo>
                  <a:lnTo>
                    <a:pt x="82" y="1081"/>
                  </a:lnTo>
                  <a:lnTo>
                    <a:pt x="100" y="1048"/>
                  </a:lnTo>
                  <a:lnTo>
                    <a:pt x="117" y="1018"/>
                  </a:lnTo>
                  <a:lnTo>
                    <a:pt x="127" y="1004"/>
                  </a:lnTo>
                  <a:lnTo>
                    <a:pt x="135" y="993"/>
                  </a:lnTo>
                  <a:lnTo>
                    <a:pt x="145" y="982"/>
                  </a:lnTo>
                  <a:lnTo>
                    <a:pt x="153" y="972"/>
                  </a:lnTo>
                  <a:lnTo>
                    <a:pt x="153" y="884"/>
                  </a:lnTo>
                  <a:lnTo>
                    <a:pt x="156" y="794"/>
                  </a:lnTo>
                  <a:lnTo>
                    <a:pt x="158" y="749"/>
                  </a:lnTo>
                  <a:lnTo>
                    <a:pt x="160" y="704"/>
                  </a:lnTo>
                  <a:lnTo>
                    <a:pt x="165" y="659"/>
                  </a:lnTo>
                  <a:lnTo>
                    <a:pt x="169" y="614"/>
                  </a:lnTo>
                  <a:lnTo>
                    <a:pt x="176" y="571"/>
                  </a:lnTo>
                  <a:lnTo>
                    <a:pt x="184" y="527"/>
                  </a:lnTo>
                  <a:lnTo>
                    <a:pt x="194" y="484"/>
                  </a:lnTo>
                  <a:lnTo>
                    <a:pt x="207" y="440"/>
                  </a:lnTo>
                  <a:lnTo>
                    <a:pt x="221" y="399"/>
                  </a:lnTo>
                  <a:lnTo>
                    <a:pt x="236" y="357"/>
                  </a:lnTo>
                  <a:lnTo>
                    <a:pt x="246" y="338"/>
                  </a:lnTo>
                  <a:lnTo>
                    <a:pt x="256" y="317"/>
                  </a:lnTo>
                  <a:lnTo>
                    <a:pt x="266" y="297"/>
                  </a:lnTo>
                  <a:lnTo>
                    <a:pt x="278" y="277"/>
                  </a:lnTo>
                  <a:close/>
                </a:path>
              </a:pathLst>
            </a:custGeom>
            <a:solidFill>
              <a:srgbClr val="003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1" name="Freeform 179"/>
            <p:cNvSpPr>
              <a:spLocks noEditPoints="1"/>
            </p:cNvSpPr>
            <p:nvPr/>
          </p:nvSpPr>
          <p:spPr bwMode="auto">
            <a:xfrm>
              <a:off x="3371" y="2791"/>
              <a:ext cx="58" cy="443"/>
            </a:xfrm>
            <a:custGeom>
              <a:avLst/>
              <a:gdLst>
                <a:gd name="T0" fmla="*/ 117 w 132"/>
                <a:gd name="T1" fmla="*/ 4 h 1050"/>
                <a:gd name="T2" fmla="*/ 121 w 132"/>
                <a:gd name="T3" fmla="*/ 11 h 1050"/>
                <a:gd name="T4" fmla="*/ 125 w 132"/>
                <a:gd name="T5" fmla="*/ 18 h 1050"/>
                <a:gd name="T6" fmla="*/ 129 w 132"/>
                <a:gd name="T7" fmla="*/ 25 h 1050"/>
                <a:gd name="T8" fmla="*/ 131 w 132"/>
                <a:gd name="T9" fmla="*/ 63 h 1050"/>
                <a:gd name="T10" fmla="*/ 126 w 132"/>
                <a:gd name="T11" fmla="*/ 128 h 1050"/>
                <a:gd name="T12" fmla="*/ 118 w 132"/>
                <a:gd name="T13" fmla="*/ 191 h 1050"/>
                <a:gd name="T14" fmla="*/ 108 w 132"/>
                <a:gd name="T15" fmla="*/ 253 h 1050"/>
                <a:gd name="T16" fmla="*/ 100 w 132"/>
                <a:gd name="T17" fmla="*/ 305 h 1050"/>
                <a:gd name="T18" fmla="*/ 91 w 132"/>
                <a:gd name="T19" fmla="*/ 340 h 1050"/>
                <a:gd name="T20" fmla="*/ 80 w 132"/>
                <a:gd name="T21" fmla="*/ 376 h 1050"/>
                <a:gd name="T22" fmla="*/ 68 w 132"/>
                <a:gd name="T23" fmla="*/ 411 h 1050"/>
                <a:gd name="T24" fmla="*/ 55 w 132"/>
                <a:gd name="T25" fmla="*/ 417 h 1050"/>
                <a:gd name="T26" fmla="*/ 41 w 132"/>
                <a:gd name="T27" fmla="*/ 392 h 1050"/>
                <a:gd name="T28" fmla="*/ 28 w 132"/>
                <a:gd name="T29" fmla="*/ 366 h 1050"/>
                <a:gd name="T30" fmla="*/ 16 w 132"/>
                <a:gd name="T31" fmla="*/ 340 h 1050"/>
                <a:gd name="T32" fmla="*/ 10 w 132"/>
                <a:gd name="T33" fmla="*/ 324 h 1050"/>
                <a:gd name="T34" fmla="*/ 11 w 132"/>
                <a:gd name="T35" fmla="*/ 319 h 1050"/>
                <a:gd name="T36" fmla="*/ 13 w 132"/>
                <a:gd name="T37" fmla="*/ 314 h 1050"/>
                <a:gd name="T38" fmla="*/ 14 w 132"/>
                <a:gd name="T39" fmla="*/ 309 h 1050"/>
                <a:gd name="T40" fmla="*/ 25 w 132"/>
                <a:gd name="T41" fmla="*/ 268 h 1050"/>
                <a:gd name="T42" fmla="*/ 47 w 132"/>
                <a:gd name="T43" fmla="*/ 194 h 1050"/>
                <a:gd name="T44" fmla="*/ 70 w 132"/>
                <a:gd name="T45" fmla="*/ 118 h 1050"/>
                <a:gd name="T46" fmla="*/ 98 w 132"/>
                <a:gd name="T47" fmla="*/ 41 h 1050"/>
                <a:gd name="T48" fmla="*/ 3 w 132"/>
                <a:gd name="T49" fmla="*/ 379 h 1050"/>
                <a:gd name="T50" fmla="*/ 18 w 132"/>
                <a:gd name="T51" fmla="*/ 411 h 1050"/>
                <a:gd name="T52" fmla="*/ 32 w 132"/>
                <a:gd name="T53" fmla="*/ 444 h 1050"/>
                <a:gd name="T54" fmla="*/ 44 w 132"/>
                <a:gd name="T55" fmla="*/ 477 h 1050"/>
                <a:gd name="T56" fmla="*/ 51 w 132"/>
                <a:gd name="T57" fmla="*/ 512 h 1050"/>
                <a:gd name="T58" fmla="*/ 59 w 132"/>
                <a:gd name="T59" fmla="*/ 533 h 1050"/>
                <a:gd name="T60" fmla="*/ 65 w 132"/>
                <a:gd name="T61" fmla="*/ 557 h 1050"/>
                <a:gd name="T62" fmla="*/ 70 w 132"/>
                <a:gd name="T63" fmla="*/ 608 h 1050"/>
                <a:gd name="T64" fmla="*/ 72 w 132"/>
                <a:gd name="T65" fmla="*/ 660 h 1050"/>
                <a:gd name="T66" fmla="*/ 76 w 132"/>
                <a:gd name="T67" fmla="*/ 710 h 1050"/>
                <a:gd name="T68" fmla="*/ 66 w 132"/>
                <a:gd name="T69" fmla="*/ 765 h 1050"/>
                <a:gd name="T70" fmla="*/ 58 w 132"/>
                <a:gd name="T71" fmla="*/ 822 h 1050"/>
                <a:gd name="T72" fmla="*/ 49 w 132"/>
                <a:gd name="T73" fmla="*/ 880 h 1050"/>
                <a:gd name="T74" fmla="*/ 42 w 132"/>
                <a:gd name="T75" fmla="*/ 937 h 1050"/>
                <a:gd name="T76" fmla="*/ 44 w 132"/>
                <a:gd name="T77" fmla="*/ 967 h 1050"/>
                <a:gd name="T78" fmla="*/ 41 w 132"/>
                <a:gd name="T79" fmla="*/ 995 h 1050"/>
                <a:gd name="T80" fmla="*/ 35 w 132"/>
                <a:gd name="T81" fmla="*/ 1023 h 1050"/>
                <a:gd name="T82" fmla="*/ 31 w 132"/>
                <a:gd name="T83" fmla="*/ 1050 h 1050"/>
                <a:gd name="T84" fmla="*/ 21 w 132"/>
                <a:gd name="T85" fmla="*/ 1017 h 1050"/>
                <a:gd name="T86" fmla="*/ 13 w 132"/>
                <a:gd name="T87" fmla="*/ 978 h 1050"/>
                <a:gd name="T88" fmla="*/ 3 w 132"/>
                <a:gd name="T89" fmla="*/ 891 h 1050"/>
                <a:gd name="T90" fmla="*/ 0 w 132"/>
                <a:gd name="T91" fmla="*/ 803 h 1050"/>
                <a:gd name="T92" fmla="*/ 4 w 132"/>
                <a:gd name="T93" fmla="*/ 731 h 1050"/>
                <a:gd name="T94" fmla="*/ 9 w 132"/>
                <a:gd name="T95" fmla="*/ 695 h 1050"/>
                <a:gd name="T96" fmla="*/ 10 w 132"/>
                <a:gd name="T97" fmla="*/ 653 h 1050"/>
                <a:gd name="T98" fmla="*/ 7 w 132"/>
                <a:gd name="T99" fmla="*/ 561 h 1050"/>
                <a:gd name="T100" fmla="*/ 3 w 132"/>
                <a:gd name="T101" fmla="*/ 467 h 1050"/>
                <a:gd name="T102" fmla="*/ 3 w 132"/>
                <a:gd name="T103" fmla="*/ 379 h 1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2" h="1050">
                  <a:moveTo>
                    <a:pt x="114" y="0"/>
                  </a:moveTo>
                  <a:lnTo>
                    <a:pt x="117" y="4"/>
                  </a:lnTo>
                  <a:lnTo>
                    <a:pt x="118" y="7"/>
                  </a:lnTo>
                  <a:lnTo>
                    <a:pt x="121" y="11"/>
                  </a:lnTo>
                  <a:lnTo>
                    <a:pt x="124" y="14"/>
                  </a:lnTo>
                  <a:lnTo>
                    <a:pt x="125" y="18"/>
                  </a:lnTo>
                  <a:lnTo>
                    <a:pt x="128" y="21"/>
                  </a:lnTo>
                  <a:lnTo>
                    <a:pt x="129" y="25"/>
                  </a:lnTo>
                  <a:lnTo>
                    <a:pt x="132" y="30"/>
                  </a:lnTo>
                  <a:lnTo>
                    <a:pt x="131" y="63"/>
                  </a:lnTo>
                  <a:lnTo>
                    <a:pt x="129" y="96"/>
                  </a:lnTo>
                  <a:lnTo>
                    <a:pt x="126" y="128"/>
                  </a:lnTo>
                  <a:lnTo>
                    <a:pt x="122" y="160"/>
                  </a:lnTo>
                  <a:lnTo>
                    <a:pt x="118" y="191"/>
                  </a:lnTo>
                  <a:lnTo>
                    <a:pt x="114" y="222"/>
                  </a:lnTo>
                  <a:lnTo>
                    <a:pt x="108" y="253"/>
                  </a:lnTo>
                  <a:lnTo>
                    <a:pt x="104" y="285"/>
                  </a:lnTo>
                  <a:lnTo>
                    <a:pt x="100" y="305"/>
                  </a:lnTo>
                  <a:lnTo>
                    <a:pt x="96" y="323"/>
                  </a:lnTo>
                  <a:lnTo>
                    <a:pt x="91" y="340"/>
                  </a:lnTo>
                  <a:lnTo>
                    <a:pt x="86" y="358"/>
                  </a:lnTo>
                  <a:lnTo>
                    <a:pt x="80" y="376"/>
                  </a:lnTo>
                  <a:lnTo>
                    <a:pt x="75" y="393"/>
                  </a:lnTo>
                  <a:lnTo>
                    <a:pt x="68" y="411"/>
                  </a:lnTo>
                  <a:lnTo>
                    <a:pt x="62" y="428"/>
                  </a:lnTo>
                  <a:lnTo>
                    <a:pt x="55" y="417"/>
                  </a:lnTo>
                  <a:lnTo>
                    <a:pt x="48" y="404"/>
                  </a:lnTo>
                  <a:lnTo>
                    <a:pt x="41" y="392"/>
                  </a:lnTo>
                  <a:lnTo>
                    <a:pt x="34" y="379"/>
                  </a:lnTo>
                  <a:lnTo>
                    <a:pt x="28" y="366"/>
                  </a:lnTo>
                  <a:lnTo>
                    <a:pt x="23" y="352"/>
                  </a:lnTo>
                  <a:lnTo>
                    <a:pt x="16" y="340"/>
                  </a:lnTo>
                  <a:lnTo>
                    <a:pt x="10" y="327"/>
                  </a:lnTo>
                  <a:lnTo>
                    <a:pt x="10" y="324"/>
                  </a:lnTo>
                  <a:lnTo>
                    <a:pt x="10" y="321"/>
                  </a:lnTo>
                  <a:lnTo>
                    <a:pt x="11" y="319"/>
                  </a:lnTo>
                  <a:lnTo>
                    <a:pt x="11" y="316"/>
                  </a:lnTo>
                  <a:lnTo>
                    <a:pt x="13" y="314"/>
                  </a:lnTo>
                  <a:lnTo>
                    <a:pt x="13" y="312"/>
                  </a:lnTo>
                  <a:lnTo>
                    <a:pt x="14" y="309"/>
                  </a:lnTo>
                  <a:lnTo>
                    <a:pt x="14" y="307"/>
                  </a:lnTo>
                  <a:lnTo>
                    <a:pt x="25" y="268"/>
                  </a:lnTo>
                  <a:lnTo>
                    <a:pt x="35" y="230"/>
                  </a:lnTo>
                  <a:lnTo>
                    <a:pt x="47" y="194"/>
                  </a:lnTo>
                  <a:lnTo>
                    <a:pt x="58" y="156"/>
                  </a:lnTo>
                  <a:lnTo>
                    <a:pt x="70" y="118"/>
                  </a:lnTo>
                  <a:lnTo>
                    <a:pt x="84" y="80"/>
                  </a:lnTo>
                  <a:lnTo>
                    <a:pt x="98" y="41"/>
                  </a:lnTo>
                  <a:lnTo>
                    <a:pt x="114" y="0"/>
                  </a:lnTo>
                  <a:close/>
                  <a:moveTo>
                    <a:pt x="3" y="379"/>
                  </a:moveTo>
                  <a:lnTo>
                    <a:pt x="11" y="394"/>
                  </a:lnTo>
                  <a:lnTo>
                    <a:pt x="18" y="411"/>
                  </a:lnTo>
                  <a:lnTo>
                    <a:pt x="25" y="427"/>
                  </a:lnTo>
                  <a:lnTo>
                    <a:pt x="32" y="444"/>
                  </a:lnTo>
                  <a:lnTo>
                    <a:pt x="38" y="460"/>
                  </a:lnTo>
                  <a:lnTo>
                    <a:pt x="44" y="477"/>
                  </a:lnTo>
                  <a:lnTo>
                    <a:pt x="48" y="494"/>
                  </a:lnTo>
                  <a:lnTo>
                    <a:pt x="51" y="512"/>
                  </a:lnTo>
                  <a:lnTo>
                    <a:pt x="55" y="522"/>
                  </a:lnTo>
                  <a:lnTo>
                    <a:pt x="59" y="533"/>
                  </a:lnTo>
                  <a:lnTo>
                    <a:pt x="62" y="546"/>
                  </a:lnTo>
                  <a:lnTo>
                    <a:pt x="65" y="557"/>
                  </a:lnTo>
                  <a:lnTo>
                    <a:pt x="69" y="582"/>
                  </a:lnTo>
                  <a:lnTo>
                    <a:pt x="70" y="608"/>
                  </a:lnTo>
                  <a:lnTo>
                    <a:pt x="72" y="633"/>
                  </a:lnTo>
                  <a:lnTo>
                    <a:pt x="72" y="660"/>
                  </a:lnTo>
                  <a:lnTo>
                    <a:pt x="73" y="685"/>
                  </a:lnTo>
                  <a:lnTo>
                    <a:pt x="76" y="710"/>
                  </a:lnTo>
                  <a:lnTo>
                    <a:pt x="72" y="737"/>
                  </a:lnTo>
                  <a:lnTo>
                    <a:pt x="66" y="765"/>
                  </a:lnTo>
                  <a:lnTo>
                    <a:pt x="62" y="793"/>
                  </a:lnTo>
                  <a:lnTo>
                    <a:pt x="58" y="822"/>
                  </a:lnTo>
                  <a:lnTo>
                    <a:pt x="52" y="850"/>
                  </a:lnTo>
                  <a:lnTo>
                    <a:pt x="49" y="880"/>
                  </a:lnTo>
                  <a:lnTo>
                    <a:pt x="45" y="909"/>
                  </a:lnTo>
                  <a:lnTo>
                    <a:pt x="42" y="937"/>
                  </a:lnTo>
                  <a:lnTo>
                    <a:pt x="44" y="953"/>
                  </a:lnTo>
                  <a:lnTo>
                    <a:pt x="44" y="967"/>
                  </a:lnTo>
                  <a:lnTo>
                    <a:pt x="42" y="981"/>
                  </a:lnTo>
                  <a:lnTo>
                    <a:pt x="41" y="995"/>
                  </a:lnTo>
                  <a:lnTo>
                    <a:pt x="38" y="1009"/>
                  </a:lnTo>
                  <a:lnTo>
                    <a:pt x="35" y="1023"/>
                  </a:lnTo>
                  <a:lnTo>
                    <a:pt x="32" y="1036"/>
                  </a:lnTo>
                  <a:lnTo>
                    <a:pt x="31" y="1050"/>
                  </a:lnTo>
                  <a:lnTo>
                    <a:pt x="25" y="1034"/>
                  </a:lnTo>
                  <a:lnTo>
                    <a:pt x="21" y="1017"/>
                  </a:lnTo>
                  <a:lnTo>
                    <a:pt x="17" y="999"/>
                  </a:lnTo>
                  <a:lnTo>
                    <a:pt x="13" y="978"/>
                  </a:lnTo>
                  <a:lnTo>
                    <a:pt x="7" y="936"/>
                  </a:lnTo>
                  <a:lnTo>
                    <a:pt x="3" y="891"/>
                  </a:lnTo>
                  <a:lnTo>
                    <a:pt x="0" y="846"/>
                  </a:lnTo>
                  <a:lnTo>
                    <a:pt x="0" y="803"/>
                  </a:lnTo>
                  <a:lnTo>
                    <a:pt x="2" y="763"/>
                  </a:lnTo>
                  <a:lnTo>
                    <a:pt x="4" y="731"/>
                  </a:lnTo>
                  <a:lnTo>
                    <a:pt x="7" y="713"/>
                  </a:lnTo>
                  <a:lnTo>
                    <a:pt x="9" y="695"/>
                  </a:lnTo>
                  <a:lnTo>
                    <a:pt x="10" y="674"/>
                  </a:lnTo>
                  <a:lnTo>
                    <a:pt x="10" y="653"/>
                  </a:lnTo>
                  <a:lnTo>
                    <a:pt x="10" y="609"/>
                  </a:lnTo>
                  <a:lnTo>
                    <a:pt x="7" y="561"/>
                  </a:lnTo>
                  <a:lnTo>
                    <a:pt x="6" y="515"/>
                  </a:lnTo>
                  <a:lnTo>
                    <a:pt x="3" y="467"/>
                  </a:lnTo>
                  <a:lnTo>
                    <a:pt x="3" y="422"/>
                  </a:lnTo>
                  <a:lnTo>
                    <a:pt x="3" y="379"/>
                  </a:lnTo>
                  <a:close/>
                </a:path>
              </a:pathLst>
            </a:custGeom>
            <a:solidFill>
              <a:srgbClr val="0033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2" name="Freeform 180"/>
            <p:cNvSpPr>
              <a:spLocks/>
            </p:cNvSpPr>
            <p:nvPr/>
          </p:nvSpPr>
          <p:spPr bwMode="auto">
            <a:xfrm>
              <a:off x="2191" y="2871"/>
              <a:ext cx="357" cy="237"/>
            </a:xfrm>
            <a:custGeom>
              <a:avLst/>
              <a:gdLst>
                <a:gd name="T0" fmla="*/ 778 w 812"/>
                <a:gd name="T1" fmla="*/ 25 h 562"/>
                <a:gd name="T2" fmla="*/ 776 w 812"/>
                <a:gd name="T3" fmla="*/ 50 h 562"/>
                <a:gd name="T4" fmla="*/ 780 w 812"/>
                <a:gd name="T5" fmla="*/ 77 h 562"/>
                <a:gd name="T6" fmla="*/ 787 w 812"/>
                <a:gd name="T7" fmla="*/ 101 h 562"/>
                <a:gd name="T8" fmla="*/ 794 w 812"/>
                <a:gd name="T9" fmla="*/ 123 h 562"/>
                <a:gd name="T10" fmla="*/ 799 w 812"/>
                <a:gd name="T11" fmla="*/ 145 h 562"/>
                <a:gd name="T12" fmla="*/ 804 w 812"/>
                <a:gd name="T13" fmla="*/ 169 h 562"/>
                <a:gd name="T14" fmla="*/ 808 w 812"/>
                <a:gd name="T15" fmla="*/ 192 h 562"/>
                <a:gd name="T16" fmla="*/ 517 w 812"/>
                <a:gd name="T17" fmla="*/ 293 h 562"/>
                <a:gd name="T18" fmla="*/ 512 w 812"/>
                <a:gd name="T19" fmla="*/ 308 h 562"/>
                <a:gd name="T20" fmla="*/ 498 w 812"/>
                <a:gd name="T21" fmla="*/ 321 h 562"/>
                <a:gd name="T22" fmla="*/ 478 w 812"/>
                <a:gd name="T23" fmla="*/ 334 h 562"/>
                <a:gd name="T24" fmla="*/ 453 w 812"/>
                <a:gd name="T25" fmla="*/ 345 h 562"/>
                <a:gd name="T26" fmla="*/ 404 w 812"/>
                <a:gd name="T27" fmla="*/ 360 h 562"/>
                <a:gd name="T28" fmla="*/ 373 w 812"/>
                <a:gd name="T29" fmla="*/ 366 h 562"/>
                <a:gd name="T30" fmla="*/ 350 w 812"/>
                <a:gd name="T31" fmla="*/ 378 h 562"/>
                <a:gd name="T32" fmla="*/ 328 w 812"/>
                <a:gd name="T33" fmla="*/ 398 h 562"/>
                <a:gd name="T34" fmla="*/ 286 w 812"/>
                <a:gd name="T35" fmla="*/ 456 h 562"/>
                <a:gd name="T36" fmla="*/ 247 w 812"/>
                <a:gd name="T37" fmla="*/ 516 h 562"/>
                <a:gd name="T38" fmla="*/ 227 w 812"/>
                <a:gd name="T39" fmla="*/ 543 h 562"/>
                <a:gd name="T40" fmla="*/ 207 w 812"/>
                <a:gd name="T41" fmla="*/ 562 h 562"/>
                <a:gd name="T42" fmla="*/ 186 w 812"/>
                <a:gd name="T43" fmla="*/ 557 h 562"/>
                <a:gd name="T44" fmla="*/ 168 w 812"/>
                <a:gd name="T45" fmla="*/ 545 h 562"/>
                <a:gd name="T46" fmla="*/ 151 w 812"/>
                <a:gd name="T47" fmla="*/ 536 h 562"/>
                <a:gd name="T48" fmla="*/ 136 w 812"/>
                <a:gd name="T49" fmla="*/ 530 h 562"/>
                <a:gd name="T50" fmla="*/ 129 w 812"/>
                <a:gd name="T51" fmla="*/ 522 h 562"/>
                <a:gd name="T52" fmla="*/ 116 w 812"/>
                <a:gd name="T53" fmla="*/ 516 h 562"/>
                <a:gd name="T54" fmla="*/ 81 w 812"/>
                <a:gd name="T55" fmla="*/ 509 h 562"/>
                <a:gd name="T56" fmla="*/ 39 w 812"/>
                <a:gd name="T57" fmla="*/ 509 h 562"/>
                <a:gd name="T58" fmla="*/ 0 w 812"/>
                <a:gd name="T59" fmla="*/ 509 h 562"/>
                <a:gd name="T60" fmla="*/ 12 w 812"/>
                <a:gd name="T61" fmla="*/ 478 h 562"/>
                <a:gd name="T62" fmla="*/ 29 w 812"/>
                <a:gd name="T63" fmla="*/ 460 h 562"/>
                <a:gd name="T64" fmla="*/ 60 w 812"/>
                <a:gd name="T65" fmla="*/ 439 h 562"/>
                <a:gd name="T66" fmla="*/ 103 w 812"/>
                <a:gd name="T67" fmla="*/ 416 h 562"/>
                <a:gd name="T68" fmla="*/ 148 w 812"/>
                <a:gd name="T69" fmla="*/ 395 h 562"/>
                <a:gd name="T70" fmla="*/ 179 w 812"/>
                <a:gd name="T71" fmla="*/ 380 h 562"/>
                <a:gd name="T72" fmla="*/ 199 w 812"/>
                <a:gd name="T73" fmla="*/ 371 h 562"/>
                <a:gd name="T74" fmla="*/ 217 w 812"/>
                <a:gd name="T75" fmla="*/ 363 h 562"/>
                <a:gd name="T76" fmla="*/ 235 w 812"/>
                <a:gd name="T77" fmla="*/ 355 h 562"/>
                <a:gd name="T78" fmla="*/ 261 w 812"/>
                <a:gd name="T79" fmla="*/ 343 h 562"/>
                <a:gd name="T80" fmla="*/ 289 w 812"/>
                <a:gd name="T81" fmla="*/ 327 h 562"/>
                <a:gd name="T82" fmla="*/ 331 w 812"/>
                <a:gd name="T83" fmla="*/ 296 h 562"/>
                <a:gd name="T84" fmla="*/ 384 w 812"/>
                <a:gd name="T85" fmla="*/ 251 h 562"/>
                <a:gd name="T86" fmla="*/ 439 w 812"/>
                <a:gd name="T87" fmla="*/ 209 h 562"/>
                <a:gd name="T88" fmla="*/ 477 w 812"/>
                <a:gd name="T89" fmla="*/ 182 h 562"/>
                <a:gd name="T90" fmla="*/ 496 w 812"/>
                <a:gd name="T91" fmla="*/ 168 h 562"/>
                <a:gd name="T92" fmla="*/ 516 w 812"/>
                <a:gd name="T93" fmla="*/ 155 h 562"/>
                <a:gd name="T94" fmla="*/ 536 w 812"/>
                <a:gd name="T95" fmla="*/ 143 h 562"/>
                <a:gd name="T96" fmla="*/ 550 w 812"/>
                <a:gd name="T97" fmla="*/ 136 h 562"/>
                <a:gd name="T98" fmla="*/ 555 w 812"/>
                <a:gd name="T99" fmla="*/ 133 h 562"/>
                <a:gd name="T100" fmla="*/ 561 w 812"/>
                <a:gd name="T101" fmla="*/ 130 h 562"/>
                <a:gd name="T102" fmla="*/ 564 w 812"/>
                <a:gd name="T103" fmla="*/ 124 h 562"/>
                <a:gd name="T104" fmla="*/ 583 w 812"/>
                <a:gd name="T105" fmla="*/ 109 h 562"/>
                <a:gd name="T106" fmla="*/ 620 w 812"/>
                <a:gd name="T107" fmla="*/ 85 h 562"/>
                <a:gd name="T108" fmla="*/ 656 w 812"/>
                <a:gd name="T109" fmla="*/ 60 h 562"/>
                <a:gd name="T110" fmla="*/ 693 w 812"/>
                <a:gd name="T111" fmla="*/ 37 h 562"/>
                <a:gd name="T112" fmla="*/ 721 w 812"/>
                <a:gd name="T113" fmla="*/ 22 h 562"/>
                <a:gd name="T114" fmla="*/ 739 w 812"/>
                <a:gd name="T115" fmla="*/ 9 h 562"/>
                <a:gd name="T116" fmla="*/ 753 w 812"/>
                <a:gd name="T117" fmla="*/ 1 h 562"/>
                <a:gd name="T118" fmla="*/ 763 w 812"/>
                <a:gd name="T119" fmla="*/ 0 h 562"/>
                <a:gd name="T120" fmla="*/ 771 w 812"/>
                <a:gd name="T121" fmla="*/ 1 h 562"/>
                <a:gd name="T122" fmla="*/ 778 w 812"/>
                <a:gd name="T123" fmla="*/ 7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2" h="562">
                  <a:moveTo>
                    <a:pt x="783" y="12"/>
                  </a:moveTo>
                  <a:lnTo>
                    <a:pt x="778" y="25"/>
                  </a:lnTo>
                  <a:lnTo>
                    <a:pt x="777" y="37"/>
                  </a:lnTo>
                  <a:lnTo>
                    <a:pt x="776" y="50"/>
                  </a:lnTo>
                  <a:lnTo>
                    <a:pt x="777" y="63"/>
                  </a:lnTo>
                  <a:lnTo>
                    <a:pt x="780" y="77"/>
                  </a:lnTo>
                  <a:lnTo>
                    <a:pt x="783" y="89"/>
                  </a:lnTo>
                  <a:lnTo>
                    <a:pt x="787" y="101"/>
                  </a:lnTo>
                  <a:lnTo>
                    <a:pt x="791" y="112"/>
                  </a:lnTo>
                  <a:lnTo>
                    <a:pt x="794" y="123"/>
                  </a:lnTo>
                  <a:lnTo>
                    <a:pt x="797" y="134"/>
                  </a:lnTo>
                  <a:lnTo>
                    <a:pt x="799" y="145"/>
                  </a:lnTo>
                  <a:lnTo>
                    <a:pt x="801" y="157"/>
                  </a:lnTo>
                  <a:lnTo>
                    <a:pt x="804" y="169"/>
                  </a:lnTo>
                  <a:lnTo>
                    <a:pt x="806" y="181"/>
                  </a:lnTo>
                  <a:lnTo>
                    <a:pt x="808" y="192"/>
                  </a:lnTo>
                  <a:lnTo>
                    <a:pt x="812" y="202"/>
                  </a:lnTo>
                  <a:lnTo>
                    <a:pt x="517" y="293"/>
                  </a:lnTo>
                  <a:lnTo>
                    <a:pt x="516" y="300"/>
                  </a:lnTo>
                  <a:lnTo>
                    <a:pt x="512" y="308"/>
                  </a:lnTo>
                  <a:lnTo>
                    <a:pt x="506" y="315"/>
                  </a:lnTo>
                  <a:lnTo>
                    <a:pt x="498" y="321"/>
                  </a:lnTo>
                  <a:lnTo>
                    <a:pt x="488" y="328"/>
                  </a:lnTo>
                  <a:lnTo>
                    <a:pt x="478" y="334"/>
                  </a:lnTo>
                  <a:lnTo>
                    <a:pt x="465" y="339"/>
                  </a:lnTo>
                  <a:lnTo>
                    <a:pt x="453" y="345"/>
                  </a:lnTo>
                  <a:lnTo>
                    <a:pt x="428" y="353"/>
                  </a:lnTo>
                  <a:lnTo>
                    <a:pt x="404" y="360"/>
                  </a:lnTo>
                  <a:lnTo>
                    <a:pt x="385" y="364"/>
                  </a:lnTo>
                  <a:lnTo>
                    <a:pt x="373" y="366"/>
                  </a:lnTo>
                  <a:lnTo>
                    <a:pt x="362" y="370"/>
                  </a:lnTo>
                  <a:lnTo>
                    <a:pt x="350" y="378"/>
                  </a:lnTo>
                  <a:lnTo>
                    <a:pt x="339" y="387"/>
                  </a:lnTo>
                  <a:lnTo>
                    <a:pt x="328" y="398"/>
                  </a:lnTo>
                  <a:lnTo>
                    <a:pt x="307" y="426"/>
                  </a:lnTo>
                  <a:lnTo>
                    <a:pt x="286" y="456"/>
                  </a:lnTo>
                  <a:lnTo>
                    <a:pt x="266" y="486"/>
                  </a:lnTo>
                  <a:lnTo>
                    <a:pt x="247" y="516"/>
                  </a:lnTo>
                  <a:lnTo>
                    <a:pt x="237" y="530"/>
                  </a:lnTo>
                  <a:lnTo>
                    <a:pt x="227" y="543"/>
                  </a:lnTo>
                  <a:lnTo>
                    <a:pt x="217" y="552"/>
                  </a:lnTo>
                  <a:lnTo>
                    <a:pt x="207" y="562"/>
                  </a:lnTo>
                  <a:lnTo>
                    <a:pt x="196" y="561"/>
                  </a:lnTo>
                  <a:lnTo>
                    <a:pt x="186" y="557"/>
                  </a:lnTo>
                  <a:lnTo>
                    <a:pt x="176" y="552"/>
                  </a:lnTo>
                  <a:lnTo>
                    <a:pt x="168" y="545"/>
                  </a:lnTo>
                  <a:lnTo>
                    <a:pt x="160" y="540"/>
                  </a:lnTo>
                  <a:lnTo>
                    <a:pt x="151" y="536"/>
                  </a:lnTo>
                  <a:lnTo>
                    <a:pt x="143" y="531"/>
                  </a:lnTo>
                  <a:lnTo>
                    <a:pt x="136" y="530"/>
                  </a:lnTo>
                  <a:lnTo>
                    <a:pt x="133" y="526"/>
                  </a:lnTo>
                  <a:lnTo>
                    <a:pt x="129" y="522"/>
                  </a:lnTo>
                  <a:lnTo>
                    <a:pt x="123" y="519"/>
                  </a:lnTo>
                  <a:lnTo>
                    <a:pt x="116" y="516"/>
                  </a:lnTo>
                  <a:lnTo>
                    <a:pt x="101" y="512"/>
                  </a:lnTo>
                  <a:lnTo>
                    <a:pt x="81" y="509"/>
                  </a:lnTo>
                  <a:lnTo>
                    <a:pt x="60" y="509"/>
                  </a:lnTo>
                  <a:lnTo>
                    <a:pt x="39" y="509"/>
                  </a:lnTo>
                  <a:lnTo>
                    <a:pt x="18" y="509"/>
                  </a:lnTo>
                  <a:lnTo>
                    <a:pt x="0" y="509"/>
                  </a:lnTo>
                  <a:lnTo>
                    <a:pt x="4" y="488"/>
                  </a:lnTo>
                  <a:lnTo>
                    <a:pt x="12" y="478"/>
                  </a:lnTo>
                  <a:lnTo>
                    <a:pt x="21" y="468"/>
                  </a:lnTo>
                  <a:lnTo>
                    <a:pt x="29" y="460"/>
                  </a:lnTo>
                  <a:lnTo>
                    <a:pt x="39" y="453"/>
                  </a:lnTo>
                  <a:lnTo>
                    <a:pt x="60" y="439"/>
                  </a:lnTo>
                  <a:lnTo>
                    <a:pt x="81" y="428"/>
                  </a:lnTo>
                  <a:lnTo>
                    <a:pt x="103" y="416"/>
                  </a:lnTo>
                  <a:lnTo>
                    <a:pt x="126" y="407"/>
                  </a:lnTo>
                  <a:lnTo>
                    <a:pt x="148" y="395"/>
                  </a:lnTo>
                  <a:lnTo>
                    <a:pt x="171" y="383"/>
                  </a:lnTo>
                  <a:lnTo>
                    <a:pt x="179" y="380"/>
                  </a:lnTo>
                  <a:lnTo>
                    <a:pt x="189" y="376"/>
                  </a:lnTo>
                  <a:lnTo>
                    <a:pt x="199" y="371"/>
                  </a:lnTo>
                  <a:lnTo>
                    <a:pt x="207" y="367"/>
                  </a:lnTo>
                  <a:lnTo>
                    <a:pt x="217" y="363"/>
                  </a:lnTo>
                  <a:lnTo>
                    <a:pt x="226" y="359"/>
                  </a:lnTo>
                  <a:lnTo>
                    <a:pt x="235" y="355"/>
                  </a:lnTo>
                  <a:lnTo>
                    <a:pt x="245" y="352"/>
                  </a:lnTo>
                  <a:lnTo>
                    <a:pt x="261" y="343"/>
                  </a:lnTo>
                  <a:lnTo>
                    <a:pt x="275" y="335"/>
                  </a:lnTo>
                  <a:lnTo>
                    <a:pt x="289" y="327"/>
                  </a:lnTo>
                  <a:lnTo>
                    <a:pt x="304" y="317"/>
                  </a:lnTo>
                  <a:lnTo>
                    <a:pt x="331" y="296"/>
                  </a:lnTo>
                  <a:lnTo>
                    <a:pt x="357" y="273"/>
                  </a:lnTo>
                  <a:lnTo>
                    <a:pt x="384" y="251"/>
                  </a:lnTo>
                  <a:lnTo>
                    <a:pt x="411" y="230"/>
                  </a:lnTo>
                  <a:lnTo>
                    <a:pt x="439" y="209"/>
                  </a:lnTo>
                  <a:lnTo>
                    <a:pt x="467" y="189"/>
                  </a:lnTo>
                  <a:lnTo>
                    <a:pt x="477" y="182"/>
                  </a:lnTo>
                  <a:lnTo>
                    <a:pt x="486" y="175"/>
                  </a:lnTo>
                  <a:lnTo>
                    <a:pt x="496" y="168"/>
                  </a:lnTo>
                  <a:lnTo>
                    <a:pt x="506" y="161"/>
                  </a:lnTo>
                  <a:lnTo>
                    <a:pt x="516" y="155"/>
                  </a:lnTo>
                  <a:lnTo>
                    <a:pt x="526" y="148"/>
                  </a:lnTo>
                  <a:lnTo>
                    <a:pt x="536" y="143"/>
                  </a:lnTo>
                  <a:lnTo>
                    <a:pt x="545" y="136"/>
                  </a:lnTo>
                  <a:lnTo>
                    <a:pt x="550" y="136"/>
                  </a:lnTo>
                  <a:lnTo>
                    <a:pt x="552" y="134"/>
                  </a:lnTo>
                  <a:lnTo>
                    <a:pt x="555" y="133"/>
                  </a:lnTo>
                  <a:lnTo>
                    <a:pt x="558" y="131"/>
                  </a:lnTo>
                  <a:lnTo>
                    <a:pt x="561" y="130"/>
                  </a:lnTo>
                  <a:lnTo>
                    <a:pt x="562" y="127"/>
                  </a:lnTo>
                  <a:lnTo>
                    <a:pt x="564" y="124"/>
                  </a:lnTo>
                  <a:lnTo>
                    <a:pt x="565" y="122"/>
                  </a:lnTo>
                  <a:lnTo>
                    <a:pt x="583" y="109"/>
                  </a:lnTo>
                  <a:lnTo>
                    <a:pt x="602" y="98"/>
                  </a:lnTo>
                  <a:lnTo>
                    <a:pt x="620" y="85"/>
                  </a:lnTo>
                  <a:lnTo>
                    <a:pt x="638" y="73"/>
                  </a:lnTo>
                  <a:lnTo>
                    <a:pt x="656" y="60"/>
                  </a:lnTo>
                  <a:lnTo>
                    <a:pt x="675" y="49"/>
                  </a:lnTo>
                  <a:lnTo>
                    <a:pt x="693" y="37"/>
                  </a:lnTo>
                  <a:lnTo>
                    <a:pt x="712" y="28"/>
                  </a:lnTo>
                  <a:lnTo>
                    <a:pt x="721" y="22"/>
                  </a:lnTo>
                  <a:lnTo>
                    <a:pt x="729" y="16"/>
                  </a:lnTo>
                  <a:lnTo>
                    <a:pt x="739" y="9"/>
                  </a:lnTo>
                  <a:lnTo>
                    <a:pt x="749" y="4"/>
                  </a:lnTo>
                  <a:lnTo>
                    <a:pt x="753" y="1"/>
                  </a:lnTo>
                  <a:lnTo>
                    <a:pt x="757" y="0"/>
                  </a:lnTo>
                  <a:lnTo>
                    <a:pt x="763" y="0"/>
                  </a:lnTo>
                  <a:lnTo>
                    <a:pt x="767" y="0"/>
                  </a:lnTo>
                  <a:lnTo>
                    <a:pt x="771" y="1"/>
                  </a:lnTo>
                  <a:lnTo>
                    <a:pt x="776" y="4"/>
                  </a:lnTo>
                  <a:lnTo>
                    <a:pt x="778" y="7"/>
                  </a:lnTo>
                  <a:lnTo>
                    <a:pt x="783" y="12"/>
                  </a:lnTo>
                  <a:close/>
                </a:path>
              </a:pathLst>
            </a:custGeom>
            <a:solidFill>
              <a:srgbClr val="005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3" name="Freeform 181"/>
            <p:cNvSpPr>
              <a:spLocks/>
            </p:cNvSpPr>
            <p:nvPr/>
          </p:nvSpPr>
          <p:spPr bwMode="auto">
            <a:xfrm>
              <a:off x="3013" y="2899"/>
              <a:ext cx="192" cy="115"/>
            </a:xfrm>
            <a:custGeom>
              <a:avLst/>
              <a:gdLst>
                <a:gd name="T0" fmla="*/ 41 w 436"/>
                <a:gd name="T1" fmla="*/ 268 h 272"/>
                <a:gd name="T2" fmla="*/ 31 w 436"/>
                <a:gd name="T3" fmla="*/ 262 h 272"/>
                <a:gd name="T4" fmla="*/ 21 w 436"/>
                <a:gd name="T5" fmla="*/ 258 h 272"/>
                <a:gd name="T6" fmla="*/ 10 w 436"/>
                <a:gd name="T7" fmla="*/ 255 h 272"/>
                <a:gd name="T8" fmla="*/ 0 w 436"/>
                <a:gd name="T9" fmla="*/ 250 h 272"/>
                <a:gd name="T10" fmla="*/ 36 w 436"/>
                <a:gd name="T11" fmla="*/ 224 h 272"/>
                <a:gd name="T12" fmla="*/ 72 w 436"/>
                <a:gd name="T13" fmla="*/ 196 h 272"/>
                <a:gd name="T14" fmla="*/ 105 w 436"/>
                <a:gd name="T15" fmla="*/ 168 h 272"/>
                <a:gd name="T16" fmla="*/ 140 w 436"/>
                <a:gd name="T17" fmla="*/ 139 h 272"/>
                <a:gd name="T18" fmla="*/ 149 w 436"/>
                <a:gd name="T19" fmla="*/ 125 h 272"/>
                <a:gd name="T20" fmla="*/ 160 w 436"/>
                <a:gd name="T21" fmla="*/ 112 h 272"/>
                <a:gd name="T22" fmla="*/ 174 w 436"/>
                <a:gd name="T23" fmla="*/ 101 h 272"/>
                <a:gd name="T24" fmla="*/ 188 w 436"/>
                <a:gd name="T25" fmla="*/ 88 h 272"/>
                <a:gd name="T26" fmla="*/ 195 w 436"/>
                <a:gd name="T27" fmla="*/ 83 h 272"/>
                <a:gd name="T28" fmla="*/ 202 w 436"/>
                <a:gd name="T29" fmla="*/ 74 h 272"/>
                <a:gd name="T30" fmla="*/ 208 w 436"/>
                <a:gd name="T31" fmla="*/ 67 h 272"/>
                <a:gd name="T32" fmla="*/ 215 w 436"/>
                <a:gd name="T33" fmla="*/ 60 h 272"/>
                <a:gd name="T34" fmla="*/ 230 w 436"/>
                <a:gd name="T35" fmla="*/ 49 h 272"/>
                <a:gd name="T36" fmla="*/ 247 w 436"/>
                <a:gd name="T37" fmla="*/ 39 h 272"/>
                <a:gd name="T38" fmla="*/ 261 w 436"/>
                <a:gd name="T39" fmla="*/ 28 h 272"/>
                <a:gd name="T40" fmla="*/ 272 w 436"/>
                <a:gd name="T41" fmla="*/ 14 h 272"/>
                <a:gd name="T42" fmla="*/ 278 w 436"/>
                <a:gd name="T43" fmla="*/ 10 h 272"/>
                <a:gd name="T44" fmla="*/ 282 w 436"/>
                <a:gd name="T45" fmla="*/ 6 h 272"/>
                <a:gd name="T46" fmla="*/ 288 w 436"/>
                <a:gd name="T47" fmla="*/ 1 h 272"/>
                <a:gd name="T48" fmla="*/ 295 w 436"/>
                <a:gd name="T49" fmla="*/ 0 h 272"/>
                <a:gd name="T50" fmla="*/ 320 w 436"/>
                <a:gd name="T51" fmla="*/ 31 h 272"/>
                <a:gd name="T52" fmla="*/ 347 w 436"/>
                <a:gd name="T53" fmla="*/ 62 h 272"/>
                <a:gd name="T54" fmla="*/ 373 w 436"/>
                <a:gd name="T55" fmla="*/ 91 h 272"/>
                <a:gd name="T56" fmla="*/ 401 w 436"/>
                <a:gd name="T57" fmla="*/ 122 h 272"/>
                <a:gd name="T58" fmla="*/ 415 w 436"/>
                <a:gd name="T59" fmla="*/ 126 h 272"/>
                <a:gd name="T60" fmla="*/ 425 w 436"/>
                <a:gd name="T61" fmla="*/ 135 h 272"/>
                <a:gd name="T62" fmla="*/ 429 w 436"/>
                <a:gd name="T63" fmla="*/ 144 h 272"/>
                <a:gd name="T64" fmla="*/ 432 w 436"/>
                <a:gd name="T65" fmla="*/ 157 h 272"/>
                <a:gd name="T66" fmla="*/ 432 w 436"/>
                <a:gd name="T67" fmla="*/ 185 h 272"/>
                <a:gd name="T68" fmla="*/ 436 w 436"/>
                <a:gd name="T69" fmla="*/ 210 h 272"/>
                <a:gd name="T70" fmla="*/ 436 w 436"/>
                <a:gd name="T71" fmla="*/ 222 h 272"/>
                <a:gd name="T72" fmla="*/ 435 w 436"/>
                <a:gd name="T73" fmla="*/ 231 h 272"/>
                <a:gd name="T74" fmla="*/ 435 w 436"/>
                <a:gd name="T75" fmla="*/ 243 h 272"/>
                <a:gd name="T76" fmla="*/ 435 w 436"/>
                <a:gd name="T77" fmla="*/ 254 h 272"/>
                <a:gd name="T78" fmla="*/ 425 w 436"/>
                <a:gd name="T79" fmla="*/ 237 h 272"/>
                <a:gd name="T80" fmla="*/ 411 w 436"/>
                <a:gd name="T81" fmla="*/ 222 h 272"/>
                <a:gd name="T82" fmla="*/ 373 w 436"/>
                <a:gd name="T83" fmla="*/ 196 h 272"/>
                <a:gd name="T84" fmla="*/ 338 w 436"/>
                <a:gd name="T85" fmla="*/ 168 h 272"/>
                <a:gd name="T86" fmla="*/ 327 w 436"/>
                <a:gd name="T87" fmla="*/ 153 h 272"/>
                <a:gd name="T88" fmla="*/ 323 w 436"/>
                <a:gd name="T89" fmla="*/ 133 h 272"/>
                <a:gd name="T90" fmla="*/ 307 w 436"/>
                <a:gd name="T91" fmla="*/ 130 h 272"/>
                <a:gd name="T92" fmla="*/ 292 w 436"/>
                <a:gd name="T93" fmla="*/ 128 h 272"/>
                <a:gd name="T94" fmla="*/ 276 w 436"/>
                <a:gd name="T95" fmla="*/ 123 h 272"/>
                <a:gd name="T96" fmla="*/ 261 w 436"/>
                <a:gd name="T97" fmla="*/ 122 h 272"/>
                <a:gd name="T98" fmla="*/ 257 w 436"/>
                <a:gd name="T99" fmla="*/ 135 h 272"/>
                <a:gd name="T100" fmla="*/ 247 w 436"/>
                <a:gd name="T101" fmla="*/ 147 h 272"/>
                <a:gd name="T102" fmla="*/ 217 w 436"/>
                <a:gd name="T103" fmla="*/ 174 h 272"/>
                <a:gd name="T104" fmla="*/ 187 w 436"/>
                <a:gd name="T105" fmla="*/ 201 h 272"/>
                <a:gd name="T106" fmla="*/ 174 w 436"/>
                <a:gd name="T107" fmla="*/ 213 h 272"/>
                <a:gd name="T108" fmla="*/ 167 w 436"/>
                <a:gd name="T109" fmla="*/ 226 h 272"/>
                <a:gd name="T110" fmla="*/ 150 w 436"/>
                <a:gd name="T111" fmla="*/ 230 h 272"/>
                <a:gd name="T112" fmla="*/ 119 w 436"/>
                <a:gd name="T113" fmla="*/ 241 h 272"/>
                <a:gd name="T114" fmla="*/ 83 w 436"/>
                <a:gd name="T115" fmla="*/ 257 h 272"/>
                <a:gd name="T116" fmla="*/ 46 w 436"/>
                <a:gd name="T117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6" h="272">
                  <a:moveTo>
                    <a:pt x="46" y="272"/>
                  </a:moveTo>
                  <a:lnTo>
                    <a:pt x="41" y="268"/>
                  </a:lnTo>
                  <a:lnTo>
                    <a:pt x="36" y="265"/>
                  </a:lnTo>
                  <a:lnTo>
                    <a:pt x="31" y="262"/>
                  </a:lnTo>
                  <a:lnTo>
                    <a:pt x="27" y="261"/>
                  </a:lnTo>
                  <a:lnTo>
                    <a:pt x="21" y="258"/>
                  </a:lnTo>
                  <a:lnTo>
                    <a:pt x="15" y="257"/>
                  </a:lnTo>
                  <a:lnTo>
                    <a:pt x="10" y="255"/>
                  </a:lnTo>
                  <a:lnTo>
                    <a:pt x="4" y="255"/>
                  </a:lnTo>
                  <a:lnTo>
                    <a:pt x="0" y="250"/>
                  </a:lnTo>
                  <a:lnTo>
                    <a:pt x="18" y="237"/>
                  </a:lnTo>
                  <a:lnTo>
                    <a:pt x="36" y="224"/>
                  </a:lnTo>
                  <a:lnTo>
                    <a:pt x="53" y="210"/>
                  </a:lnTo>
                  <a:lnTo>
                    <a:pt x="72" y="196"/>
                  </a:lnTo>
                  <a:lnTo>
                    <a:pt x="88" y="182"/>
                  </a:lnTo>
                  <a:lnTo>
                    <a:pt x="105" y="168"/>
                  </a:lnTo>
                  <a:lnTo>
                    <a:pt x="122" y="154"/>
                  </a:lnTo>
                  <a:lnTo>
                    <a:pt x="140" y="139"/>
                  </a:lnTo>
                  <a:lnTo>
                    <a:pt x="145" y="132"/>
                  </a:lnTo>
                  <a:lnTo>
                    <a:pt x="149" y="125"/>
                  </a:lnTo>
                  <a:lnTo>
                    <a:pt x="154" y="118"/>
                  </a:lnTo>
                  <a:lnTo>
                    <a:pt x="160" y="112"/>
                  </a:lnTo>
                  <a:lnTo>
                    <a:pt x="167" y="107"/>
                  </a:lnTo>
                  <a:lnTo>
                    <a:pt x="174" y="101"/>
                  </a:lnTo>
                  <a:lnTo>
                    <a:pt x="181" y="94"/>
                  </a:lnTo>
                  <a:lnTo>
                    <a:pt x="188" y="88"/>
                  </a:lnTo>
                  <a:lnTo>
                    <a:pt x="191" y="86"/>
                  </a:lnTo>
                  <a:lnTo>
                    <a:pt x="195" y="83"/>
                  </a:lnTo>
                  <a:lnTo>
                    <a:pt x="199" y="78"/>
                  </a:lnTo>
                  <a:lnTo>
                    <a:pt x="202" y="74"/>
                  </a:lnTo>
                  <a:lnTo>
                    <a:pt x="205" y="71"/>
                  </a:lnTo>
                  <a:lnTo>
                    <a:pt x="208" y="67"/>
                  </a:lnTo>
                  <a:lnTo>
                    <a:pt x="212" y="63"/>
                  </a:lnTo>
                  <a:lnTo>
                    <a:pt x="215" y="60"/>
                  </a:lnTo>
                  <a:lnTo>
                    <a:pt x="223" y="55"/>
                  </a:lnTo>
                  <a:lnTo>
                    <a:pt x="230" y="49"/>
                  </a:lnTo>
                  <a:lnTo>
                    <a:pt x="239" y="43"/>
                  </a:lnTo>
                  <a:lnTo>
                    <a:pt x="247" y="39"/>
                  </a:lnTo>
                  <a:lnTo>
                    <a:pt x="254" y="34"/>
                  </a:lnTo>
                  <a:lnTo>
                    <a:pt x="261" y="28"/>
                  </a:lnTo>
                  <a:lnTo>
                    <a:pt x="268" y="21"/>
                  </a:lnTo>
                  <a:lnTo>
                    <a:pt x="272" y="14"/>
                  </a:lnTo>
                  <a:lnTo>
                    <a:pt x="275" y="13"/>
                  </a:lnTo>
                  <a:lnTo>
                    <a:pt x="278" y="10"/>
                  </a:lnTo>
                  <a:lnTo>
                    <a:pt x="281" y="8"/>
                  </a:lnTo>
                  <a:lnTo>
                    <a:pt x="282" y="6"/>
                  </a:lnTo>
                  <a:lnTo>
                    <a:pt x="285" y="3"/>
                  </a:lnTo>
                  <a:lnTo>
                    <a:pt x="288" y="1"/>
                  </a:lnTo>
                  <a:lnTo>
                    <a:pt x="290" y="0"/>
                  </a:lnTo>
                  <a:lnTo>
                    <a:pt x="295" y="0"/>
                  </a:lnTo>
                  <a:lnTo>
                    <a:pt x="307" y="15"/>
                  </a:lnTo>
                  <a:lnTo>
                    <a:pt x="320" y="31"/>
                  </a:lnTo>
                  <a:lnTo>
                    <a:pt x="333" y="46"/>
                  </a:lnTo>
                  <a:lnTo>
                    <a:pt x="347" y="62"/>
                  </a:lnTo>
                  <a:lnTo>
                    <a:pt x="359" y="77"/>
                  </a:lnTo>
                  <a:lnTo>
                    <a:pt x="373" y="91"/>
                  </a:lnTo>
                  <a:lnTo>
                    <a:pt x="387" y="107"/>
                  </a:lnTo>
                  <a:lnTo>
                    <a:pt x="401" y="122"/>
                  </a:lnTo>
                  <a:lnTo>
                    <a:pt x="408" y="123"/>
                  </a:lnTo>
                  <a:lnTo>
                    <a:pt x="415" y="126"/>
                  </a:lnTo>
                  <a:lnTo>
                    <a:pt x="421" y="130"/>
                  </a:lnTo>
                  <a:lnTo>
                    <a:pt x="425" y="135"/>
                  </a:lnTo>
                  <a:lnTo>
                    <a:pt x="428" y="139"/>
                  </a:lnTo>
                  <a:lnTo>
                    <a:pt x="429" y="144"/>
                  </a:lnTo>
                  <a:lnTo>
                    <a:pt x="431" y="150"/>
                  </a:lnTo>
                  <a:lnTo>
                    <a:pt x="432" y="157"/>
                  </a:lnTo>
                  <a:lnTo>
                    <a:pt x="432" y="171"/>
                  </a:lnTo>
                  <a:lnTo>
                    <a:pt x="432" y="185"/>
                  </a:lnTo>
                  <a:lnTo>
                    <a:pt x="434" y="198"/>
                  </a:lnTo>
                  <a:lnTo>
                    <a:pt x="436" y="210"/>
                  </a:lnTo>
                  <a:lnTo>
                    <a:pt x="436" y="216"/>
                  </a:lnTo>
                  <a:lnTo>
                    <a:pt x="436" y="222"/>
                  </a:lnTo>
                  <a:lnTo>
                    <a:pt x="436" y="226"/>
                  </a:lnTo>
                  <a:lnTo>
                    <a:pt x="435" y="231"/>
                  </a:lnTo>
                  <a:lnTo>
                    <a:pt x="435" y="237"/>
                  </a:lnTo>
                  <a:lnTo>
                    <a:pt x="435" y="243"/>
                  </a:lnTo>
                  <a:lnTo>
                    <a:pt x="435" y="248"/>
                  </a:lnTo>
                  <a:lnTo>
                    <a:pt x="435" y="254"/>
                  </a:lnTo>
                  <a:lnTo>
                    <a:pt x="431" y="245"/>
                  </a:lnTo>
                  <a:lnTo>
                    <a:pt x="425" y="237"/>
                  </a:lnTo>
                  <a:lnTo>
                    <a:pt x="420" y="229"/>
                  </a:lnTo>
                  <a:lnTo>
                    <a:pt x="411" y="222"/>
                  </a:lnTo>
                  <a:lnTo>
                    <a:pt x="393" y="209"/>
                  </a:lnTo>
                  <a:lnTo>
                    <a:pt x="373" y="196"/>
                  </a:lnTo>
                  <a:lnTo>
                    <a:pt x="355" y="182"/>
                  </a:lnTo>
                  <a:lnTo>
                    <a:pt x="338" y="168"/>
                  </a:lnTo>
                  <a:lnTo>
                    <a:pt x="331" y="161"/>
                  </a:lnTo>
                  <a:lnTo>
                    <a:pt x="327" y="153"/>
                  </a:lnTo>
                  <a:lnTo>
                    <a:pt x="324" y="143"/>
                  </a:lnTo>
                  <a:lnTo>
                    <a:pt x="323" y="133"/>
                  </a:lnTo>
                  <a:lnTo>
                    <a:pt x="314" y="132"/>
                  </a:lnTo>
                  <a:lnTo>
                    <a:pt x="307" y="130"/>
                  </a:lnTo>
                  <a:lnTo>
                    <a:pt x="299" y="129"/>
                  </a:lnTo>
                  <a:lnTo>
                    <a:pt x="292" y="128"/>
                  </a:lnTo>
                  <a:lnTo>
                    <a:pt x="283" y="126"/>
                  </a:lnTo>
                  <a:lnTo>
                    <a:pt x="276" y="123"/>
                  </a:lnTo>
                  <a:lnTo>
                    <a:pt x="268" y="123"/>
                  </a:lnTo>
                  <a:lnTo>
                    <a:pt x="261" y="122"/>
                  </a:lnTo>
                  <a:lnTo>
                    <a:pt x="260" y="128"/>
                  </a:lnTo>
                  <a:lnTo>
                    <a:pt x="257" y="135"/>
                  </a:lnTo>
                  <a:lnTo>
                    <a:pt x="253" y="140"/>
                  </a:lnTo>
                  <a:lnTo>
                    <a:pt x="247" y="147"/>
                  </a:lnTo>
                  <a:lnTo>
                    <a:pt x="234" y="160"/>
                  </a:lnTo>
                  <a:lnTo>
                    <a:pt x="217" y="174"/>
                  </a:lnTo>
                  <a:lnTo>
                    <a:pt x="202" y="188"/>
                  </a:lnTo>
                  <a:lnTo>
                    <a:pt x="187" y="201"/>
                  </a:lnTo>
                  <a:lnTo>
                    <a:pt x="180" y="208"/>
                  </a:lnTo>
                  <a:lnTo>
                    <a:pt x="174" y="213"/>
                  </a:lnTo>
                  <a:lnTo>
                    <a:pt x="170" y="220"/>
                  </a:lnTo>
                  <a:lnTo>
                    <a:pt x="167" y="226"/>
                  </a:lnTo>
                  <a:lnTo>
                    <a:pt x="160" y="227"/>
                  </a:lnTo>
                  <a:lnTo>
                    <a:pt x="150" y="230"/>
                  </a:lnTo>
                  <a:lnTo>
                    <a:pt x="136" y="236"/>
                  </a:lnTo>
                  <a:lnTo>
                    <a:pt x="119" y="241"/>
                  </a:lnTo>
                  <a:lnTo>
                    <a:pt x="102" y="248"/>
                  </a:lnTo>
                  <a:lnTo>
                    <a:pt x="83" y="257"/>
                  </a:lnTo>
                  <a:lnTo>
                    <a:pt x="65" y="264"/>
                  </a:lnTo>
                  <a:lnTo>
                    <a:pt x="46" y="272"/>
                  </a:lnTo>
                  <a:close/>
                </a:path>
              </a:pathLst>
            </a:custGeom>
            <a:solidFill>
              <a:srgbClr val="005F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4" name="Freeform 182"/>
            <p:cNvSpPr>
              <a:spLocks noEditPoints="1"/>
            </p:cNvSpPr>
            <p:nvPr/>
          </p:nvSpPr>
          <p:spPr bwMode="auto">
            <a:xfrm>
              <a:off x="2558" y="2844"/>
              <a:ext cx="49" cy="67"/>
            </a:xfrm>
            <a:custGeom>
              <a:avLst/>
              <a:gdLst>
                <a:gd name="T0" fmla="*/ 111 w 113"/>
                <a:gd name="T1" fmla="*/ 66 h 160"/>
                <a:gd name="T2" fmla="*/ 0 w 113"/>
                <a:gd name="T3" fmla="*/ 64 h 160"/>
                <a:gd name="T4" fmla="*/ 2 w 113"/>
                <a:gd name="T5" fmla="*/ 52 h 160"/>
                <a:gd name="T6" fmla="*/ 2 w 113"/>
                <a:gd name="T7" fmla="*/ 44 h 160"/>
                <a:gd name="T8" fmla="*/ 5 w 113"/>
                <a:gd name="T9" fmla="*/ 37 h 160"/>
                <a:gd name="T10" fmla="*/ 10 w 113"/>
                <a:gd name="T11" fmla="*/ 27 h 160"/>
                <a:gd name="T12" fmla="*/ 7 w 113"/>
                <a:gd name="T13" fmla="*/ 58 h 160"/>
                <a:gd name="T14" fmla="*/ 10 w 113"/>
                <a:gd name="T15" fmla="*/ 93 h 160"/>
                <a:gd name="T16" fmla="*/ 15 w 113"/>
                <a:gd name="T17" fmla="*/ 110 h 160"/>
                <a:gd name="T18" fmla="*/ 22 w 113"/>
                <a:gd name="T19" fmla="*/ 124 h 160"/>
                <a:gd name="T20" fmla="*/ 31 w 113"/>
                <a:gd name="T21" fmla="*/ 137 h 160"/>
                <a:gd name="T22" fmla="*/ 45 w 113"/>
                <a:gd name="T23" fmla="*/ 144 h 160"/>
                <a:gd name="T24" fmla="*/ 57 w 113"/>
                <a:gd name="T25" fmla="*/ 146 h 160"/>
                <a:gd name="T26" fmla="*/ 66 w 113"/>
                <a:gd name="T27" fmla="*/ 145 h 160"/>
                <a:gd name="T28" fmla="*/ 80 w 113"/>
                <a:gd name="T29" fmla="*/ 134 h 160"/>
                <a:gd name="T30" fmla="*/ 89 w 113"/>
                <a:gd name="T31" fmla="*/ 115 h 160"/>
                <a:gd name="T32" fmla="*/ 97 w 113"/>
                <a:gd name="T33" fmla="*/ 97 h 160"/>
                <a:gd name="T34" fmla="*/ 97 w 113"/>
                <a:gd name="T35" fmla="*/ 85 h 160"/>
                <a:gd name="T36" fmla="*/ 97 w 113"/>
                <a:gd name="T37" fmla="*/ 72 h 160"/>
                <a:gd name="T38" fmla="*/ 96 w 113"/>
                <a:gd name="T39" fmla="*/ 59 h 160"/>
                <a:gd name="T40" fmla="*/ 94 w 113"/>
                <a:gd name="T41" fmla="*/ 48 h 160"/>
                <a:gd name="T42" fmla="*/ 94 w 113"/>
                <a:gd name="T43" fmla="*/ 43 h 160"/>
                <a:gd name="T44" fmla="*/ 96 w 113"/>
                <a:gd name="T45" fmla="*/ 38 h 160"/>
                <a:gd name="T46" fmla="*/ 96 w 113"/>
                <a:gd name="T47" fmla="*/ 34 h 160"/>
                <a:gd name="T48" fmla="*/ 96 w 113"/>
                <a:gd name="T49" fmla="*/ 28 h 160"/>
                <a:gd name="T50" fmla="*/ 92 w 113"/>
                <a:gd name="T51" fmla="*/ 19 h 160"/>
                <a:gd name="T52" fmla="*/ 85 w 113"/>
                <a:gd name="T53" fmla="*/ 13 h 160"/>
                <a:gd name="T54" fmla="*/ 64 w 113"/>
                <a:gd name="T55" fmla="*/ 9 h 160"/>
                <a:gd name="T56" fmla="*/ 40 w 113"/>
                <a:gd name="T57" fmla="*/ 12 h 160"/>
                <a:gd name="T58" fmla="*/ 22 w 113"/>
                <a:gd name="T59" fmla="*/ 19 h 160"/>
                <a:gd name="T60" fmla="*/ 26 w 113"/>
                <a:gd name="T61" fmla="*/ 12 h 160"/>
                <a:gd name="T62" fmla="*/ 37 w 113"/>
                <a:gd name="T63" fmla="*/ 5 h 160"/>
                <a:gd name="T64" fmla="*/ 50 w 113"/>
                <a:gd name="T65" fmla="*/ 0 h 160"/>
                <a:gd name="T66" fmla="*/ 64 w 113"/>
                <a:gd name="T67" fmla="*/ 0 h 160"/>
                <a:gd name="T68" fmla="*/ 79 w 113"/>
                <a:gd name="T69" fmla="*/ 2 h 160"/>
                <a:gd name="T70" fmla="*/ 90 w 113"/>
                <a:gd name="T71" fmla="*/ 6 h 160"/>
                <a:gd name="T72" fmla="*/ 101 w 113"/>
                <a:gd name="T73" fmla="*/ 14 h 160"/>
                <a:gd name="T74" fmla="*/ 109 w 113"/>
                <a:gd name="T75" fmla="*/ 33 h 160"/>
                <a:gd name="T76" fmla="*/ 110 w 113"/>
                <a:gd name="T77" fmla="*/ 55 h 160"/>
                <a:gd name="T78" fmla="*/ 111 w 113"/>
                <a:gd name="T79" fmla="*/ 75 h 160"/>
                <a:gd name="T80" fmla="*/ 113 w 113"/>
                <a:gd name="T81" fmla="*/ 90 h 160"/>
                <a:gd name="T82" fmla="*/ 111 w 113"/>
                <a:gd name="T83" fmla="*/ 106 h 160"/>
                <a:gd name="T84" fmla="*/ 109 w 113"/>
                <a:gd name="T85" fmla="*/ 122 h 160"/>
                <a:gd name="T86" fmla="*/ 97 w 113"/>
                <a:gd name="T87" fmla="*/ 141 h 160"/>
                <a:gd name="T88" fmla="*/ 78 w 113"/>
                <a:gd name="T89" fmla="*/ 156 h 160"/>
                <a:gd name="T90" fmla="*/ 62 w 113"/>
                <a:gd name="T91" fmla="*/ 160 h 160"/>
                <a:gd name="T92" fmla="*/ 51 w 113"/>
                <a:gd name="T93" fmla="*/ 160 h 160"/>
                <a:gd name="T94" fmla="*/ 38 w 113"/>
                <a:gd name="T95" fmla="*/ 156 h 160"/>
                <a:gd name="T96" fmla="*/ 27 w 113"/>
                <a:gd name="T97" fmla="*/ 151 h 160"/>
                <a:gd name="T98" fmla="*/ 15 w 113"/>
                <a:gd name="T99" fmla="*/ 137 h 160"/>
                <a:gd name="T100" fmla="*/ 5 w 113"/>
                <a:gd name="T101" fmla="*/ 118 h 160"/>
                <a:gd name="T102" fmla="*/ 0 w 113"/>
                <a:gd name="T103" fmla="*/ 96 h 160"/>
                <a:gd name="T104" fmla="*/ 0 w 113"/>
                <a:gd name="T105" fmla="*/ 7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3" h="160">
                  <a:moveTo>
                    <a:pt x="97" y="97"/>
                  </a:moveTo>
                  <a:lnTo>
                    <a:pt x="111" y="66"/>
                  </a:lnTo>
                  <a:lnTo>
                    <a:pt x="97" y="97"/>
                  </a:lnTo>
                  <a:close/>
                  <a:moveTo>
                    <a:pt x="0" y="64"/>
                  </a:moveTo>
                  <a:lnTo>
                    <a:pt x="0" y="57"/>
                  </a:lnTo>
                  <a:lnTo>
                    <a:pt x="2" y="52"/>
                  </a:lnTo>
                  <a:lnTo>
                    <a:pt x="2" y="48"/>
                  </a:lnTo>
                  <a:lnTo>
                    <a:pt x="2" y="44"/>
                  </a:lnTo>
                  <a:lnTo>
                    <a:pt x="3" y="41"/>
                  </a:lnTo>
                  <a:lnTo>
                    <a:pt x="5" y="37"/>
                  </a:lnTo>
                  <a:lnTo>
                    <a:pt x="7" y="33"/>
                  </a:lnTo>
                  <a:lnTo>
                    <a:pt x="10" y="27"/>
                  </a:lnTo>
                  <a:lnTo>
                    <a:pt x="9" y="43"/>
                  </a:lnTo>
                  <a:lnTo>
                    <a:pt x="7" y="58"/>
                  </a:lnTo>
                  <a:lnTo>
                    <a:pt x="7" y="76"/>
                  </a:lnTo>
                  <a:lnTo>
                    <a:pt x="10" y="93"/>
                  </a:lnTo>
                  <a:lnTo>
                    <a:pt x="12" y="101"/>
                  </a:lnTo>
                  <a:lnTo>
                    <a:pt x="15" y="110"/>
                  </a:lnTo>
                  <a:lnTo>
                    <a:pt x="17" y="118"/>
                  </a:lnTo>
                  <a:lnTo>
                    <a:pt x="22" y="124"/>
                  </a:lnTo>
                  <a:lnTo>
                    <a:pt x="26" y="131"/>
                  </a:lnTo>
                  <a:lnTo>
                    <a:pt x="31" y="137"/>
                  </a:lnTo>
                  <a:lnTo>
                    <a:pt x="38" y="141"/>
                  </a:lnTo>
                  <a:lnTo>
                    <a:pt x="45" y="144"/>
                  </a:lnTo>
                  <a:lnTo>
                    <a:pt x="51" y="145"/>
                  </a:lnTo>
                  <a:lnTo>
                    <a:pt x="57" y="146"/>
                  </a:lnTo>
                  <a:lnTo>
                    <a:pt x="61" y="146"/>
                  </a:lnTo>
                  <a:lnTo>
                    <a:pt x="66" y="145"/>
                  </a:lnTo>
                  <a:lnTo>
                    <a:pt x="73" y="141"/>
                  </a:lnTo>
                  <a:lnTo>
                    <a:pt x="80" y="134"/>
                  </a:lnTo>
                  <a:lnTo>
                    <a:pt x="85" y="125"/>
                  </a:lnTo>
                  <a:lnTo>
                    <a:pt x="89" y="115"/>
                  </a:lnTo>
                  <a:lnTo>
                    <a:pt x="93" y="106"/>
                  </a:lnTo>
                  <a:lnTo>
                    <a:pt x="97" y="97"/>
                  </a:lnTo>
                  <a:lnTo>
                    <a:pt x="97" y="90"/>
                  </a:lnTo>
                  <a:lnTo>
                    <a:pt x="97" y="85"/>
                  </a:lnTo>
                  <a:lnTo>
                    <a:pt x="97" y="79"/>
                  </a:lnTo>
                  <a:lnTo>
                    <a:pt x="97" y="72"/>
                  </a:lnTo>
                  <a:lnTo>
                    <a:pt x="96" y="66"/>
                  </a:lnTo>
                  <a:lnTo>
                    <a:pt x="96" y="59"/>
                  </a:lnTo>
                  <a:lnTo>
                    <a:pt x="94" y="54"/>
                  </a:lnTo>
                  <a:lnTo>
                    <a:pt x="94" y="48"/>
                  </a:lnTo>
                  <a:lnTo>
                    <a:pt x="94" y="45"/>
                  </a:lnTo>
                  <a:lnTo>
                    <a:pt x="94" y="43"/>
                  </a:lnTo>
                  <a:lnTo>
                    <a:pt x="94" y="41"/>
                  </a:lnTo>
                  <a:lnTo>
                    <a:pt x="96" y="38"/>
                  </a:lnTo>
                  <a:lnTo>
                    <a:pt x="96" y="35"/>
                  </a:lnTo>
                  <a:lnTo>
                    <a:pt x="96" y="34"/>
                  </a:lnTo>
                  <a:lnTo>
                    <a:pt x="96" y="31"/>
                  </a:lnTo>
                  <a:lnTo>
                    <a:pt x="96" y="28"/>
                  </a:lnTo>
                  <a:lnTo>
                    <a:pt x="94" y="24"/>
                  </a:lnTo>
                  <a:lnTo>
                    <a:pt x="92" y="19"/>
                  </a:lnTo>
                  <a:lnTo>
                    <a:pt x="87" y="16"/>
                  </a:lnTo>
                  <a:lnTo>
                    <a:pt x="85" y="13"/>
                  </a:lnTo>
                  <a:lnTo>
                    <a:pt x="75" y="9"/>
                  </a:lnTo>
                  <a:lnTo>
                    <a:pt x="64" y="9"/>
                  </a:lnTo>
                  <a:lnTo>
                    <a:pt x="51" y="9"/>
                  </a:lnTo>
                  <a:lnTo>
                    <a:pt x="40" y="12"/>
                  </a:lnTo>
                  <a:lnTo>
                    <a:pt x="30" y="14"/>
                  </a:lnTo>
                  <a:lnTo>
                    <a:pt x="22" y="19"/>
                  </a:lnTo>
                  <a:lnTo>
                    <a:pt x="20" y="17"/>
                  </a:lnTo>
                  <a:lnTo>
                    <a:pt x="26" y="12"/>
                  </a:lnTo>
                  <a:lnTo>
                    <a:pt x="31" y="7"/>
                  </a:lnTo>
                  <a:lnTo>
                    <a:pt x="37" y="5"/>
                  </a:lnTo>
                  <a:lnTo>
                    <a:pt x="44" y="2"/>
                  </a:lnTo>
                  <a:lnTo>
                    <a:pt x="50" y="0"/>
                  </a:lnTo>
                  <a:lnTo>
                    <a:pt x="57" y="0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9" y="2"/>
                  </a:lnTo>
                  <a:lnTo>
                    <a:pt x="85" y="3"/>
                  </a:lnTo>
                  <a:lnTo>
                    <a:pt x="90" y="6"/>
                  </a:lnTo>
                  <a:lnTo>
                    <a:pt x="94" y="7"/>
                  </a:lnTo>
                  <a:lnTo>
                    <a:pt x="101" y="14"/>
                  </a:lnTo>
                  <a:lnTo>
                    <a:pt x="106" y="23"/>
                  </a:lnTo>
                  <a:lnTo>
                    <a:pt x="109" y="33"/>
                  </a:lnTo>
                  <a:lnTo>
                    <a:pt x="110" y="44"/>
                  </a:lnTo>
                  <a:lnTo>
                    <a:pt x="110" y="55"/>
                  </a:lnTo>
                  <a:lnTo>
                    <a:pt x="111" y="66"/>
                  </a:lnTo>
                  <a:lnTo>
                    <a:pt x="111" y="75"/>
                  </a:lnTo>
                  <a:lnTo>
                    <a:pt x="113" y="82"/>
                  </a:lnTo>
                  <a:lnTo>
                    <a:pt x="113" y="90"/>
                  </a:lnTo>
                  <a:lnTo>
                    <a:pt x="113" y="99"/>
                  </a:lnTo>
                  <a:lnTo>
                    <a:pt x="111" y="106"/>
                  </a:lnTo>
                  <a:lnTo>
                    <a:pt x="110" y="114"/>
                  </a:lnTo>
                  <a:lnTo>
                    <a:pt x="109" y="122"/>
                  </a:lnTo>
                  <a:lnTo>
                    <a:pt x="104" y="130"/>
                  </a:lnTo>
                  <a:lnTo>
                    <a:pt x="97" y="141"/>
                  </a:lnTo>
                  <a:lnTo>
                    <a:pt x="89" y="149"/>
                  </a:lnTo>
                  <a:lnTo>
                    <a:pt x="78" y="156"/>
                  </a:lnTo>
                  <a:lnTo>
                    <a:pt x="68" y="159"/>
                  </a:lnTo>
                  <a:lnTo>
                    <a:pt x="62" y="160"/>
                  </a:lnTo>
                  <a:lnTo>
                    <a:pt x="57" y="160"/>
                  </a:lnTo>
                  <a:lnTo>
                    <a:pt x="51" y="160"/>
                  </a:lnTo>
                  <a:lnTo>
                    <a:pt x="44" y="159"/>
                  </a:lnTo>
                  <a:lnTo>
                    <a:pt x="38" y="156"/>
                  </a:lnTo>
                  <a:lnTo>
                    <a:pt x="33" y="153"/>
                  </a:lnTo>
                  <a:lnTo>
                    <a:pt x="27" y="151"/>
                  </a:lnTo>
                  <a:lnTo>
                    <a:pt x="23" y="145"/>
                  </a:lnTo>
                  <a:lnTo>
                    <a:pt x="15" y="137"/>
                  </a:lnTo>
                  <a:lnTo>
                    <a:pt x="9" y="128"/>
                  </a:lnTo>
                  <a:lnTo>
                    <a:pt x="5" y="118"/>
                  </a:lnTo>
                  <a:lnTo>
                    <a:pt x="3" y="107"/>
                  </a:lnTo>
                  <a:lnTo>
                    <a:pt x="0" y="96"/>
                  </a:lnTo>
                  <a:lnTo>
                    <a:pt x="0" y="85"/>
                  </a:lnTo>
                  <a:lnTo>
                    <a:pt x="0" y="75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5" name="Freeform 183"/>
            <p:cNvSpPr>
              <a:spLocks/>
            </p:cNvSpPr>
            <p:nvPr/>
          </p:nvSpPr>
          <p:spPr bwMode="auto">
            <a:xfrm>
              <a:off x="2560" y="2848"/>
              <a:ext cx="43" cy="60"/>
            </a:xfrm>
            <a:custGeom>
              <a:avLst/>
              <a:gdLst>
                <a:gd name="T0" fmla="*/ 12 w 99"/>
                <a:gd name="T1" fmla="*/ 12 h 143"/>
                <a:gd name="T2" fmla="*/ 11 w 99"/>
                <a:gd name="T3" fmla="*/ 14 h 143"/>
                <a:gd name="T4" fmla="*/ 10 w 99"/>
                <a:gd name="T5" fmla="*/ 15 h 143"/>
                <a:gd name="T6" fmla="*/ 8 w 99"/>
                <a:gd name="T7" fmla="*/ 17 h 143"/>
                <a:gd name="T8" fmla="*/ 5 w 99"/>
                <a:gd name="T9" fmla="*/ 21 h 143"/>
                <a:gd name="T10" fmla="*/ 4 w 99"/>
                <a:gd name="T11" fmla="*/ 22 h 143"/>
                <a:gd name="T12" fmla="*/ 4 w 99"/>
                <a:gd name="T13" fmla="*/ 22 h 143"/>
                <a:gd name="T14" fmla="*/ 2 w 99"/>
                <a:gd name="T15" fmla="*/ 24 h 143"/>
                <a:gd name="T16" fmla="*/ 1 w 99"/>
                <a:gd name="T17" fmla="*/ 35 h 143"/>
                <a:gd name="T18" fmla="*/ 0 w 99"/>
                <a:gd name="T19" fmla="*/ 53 h 143"/>
                <a:gd name="T20" fmla="*/ 1 w 99"/>
                <a:gd name="T21" fmla="*/ 70 h 143"/>
                <a:gd name="T22" fmla="*/ 1 w 99"/>
                <a:gd name="T23" fmla="*/ 78 h 143"/>
                <a:gd name="T24" fmla="*/ 1 w 99"/>
                <a:gd name="T25" fmla="*/ 87 h 143"/>
                <a:gd name="T26" fmla="*/ 2 w 99"/>
                <a:gd name="T27" fmla="*/ 94 h 143"/>
                <a:gd name="T28" fmla="*/ 5 w 99"/>
                <a:gd name="T29" fmla="*/ 98 h 143"/>
                <a:gd name="T30" fmla="*/ 8 w 99"/>
                <a:gd name="T31" fmla="*/ 104 h 143"/>
                <a:gd name="T32" fmla="*/ 11 w 99"/>
                <a:gd name="T33" fmla="*/ 109 h 143"/>
                <a:gd name="T34" fmla="*/ 12 w 99"/>
                <a:gd name="T35" fmla="*/ 116 h 143"/>
                <a:gd name="T36" fmla="*/ 17 w 99"/>
                <a:gd name="T37" fmla="*/ 123 h 143"/>
                <a:gd name="T38" fmla="*/ 18 w 99"/>
                <a:gd name="T39" fmla="*/ 125 h 143"/>
                <a:gd name="T40" fmla="*/ 21 w 99"/>
                <a:gd name="T41" fmla="*/ 128 h 143"/>
                <a:gd name="T42" fmla="*/ 22 w 99"/>
                <a:gd name="T43" fmla="*/ 129 h 143"/>
                <a:gd name="T44" fmla="*/ 25 w 99"/>
                <a:gd name="T45" fmla="*/ 132 h 143"/>
                <a:gd name="T46" fmla="*/ 28 w 99"/>
                <a:gd name="T47" fmla="*/ 136 h 143"/>
                <a:gd name="T48" fmla="*/ 33 w 99"/>
                <a:gd name="T49" fmla="*/ 137 h 143"/>
                <a:gd name="T50" fmla="*/ 40 w 99"/>
                <a:gd name="T51" fmla="*/ 140 h 143"/>
                <a:gd name="T52" fmla="*/ 47 w 99"/>
                <a:gd name="T53" fmla="*/ 143 h 143"/>
                <a:gd name="T54" fmla="*/ 54 w 99"/>
                <a:gd name="T55" fmla="*/ 143 h 143"/>
                <a:gd name="T56" fmla="*/ 63 w 99"/>
                <a:gd name="T57" fmla="*/ 142 h 143"/>
                <a:gd name="T58" fmla="*/ 68 w 99"/>
                <a:gd name="T59" fmla="*/ 139 h 143"/>
                <a:gd name="T60" fmla="*/ 74 w 99"/>
                <a:gd name="T61" fmla="*/ 135 h 143"/>
                <a:gd name="T62" fmla="*/ 80 w 99"/>
                <a:gd name="T63" fmla="*/ 130 h 143"/>
                <a:gd name="T64" fmla="*/ 85 w 99"/>
                <a:gd name="T65" fmla="*/ 125 h 143"/>
                <a:gd name="T66" fmla="*/ 91 w 99"/>
                <a:gd name="T67" fmla="*/ 113 h 143"/>
                <a:gd name="T68" fmla="*/ 95 w 99"/>
                <a:gd name="T69" fmla="*/ 104 h 143"/>
                <a:gd name="T70" fmla="*/ 99 w 99"/>
                <a:gd name="T71" fmla="*/ 76 h 143"/>
                <a:gd name="T72" fmla="*/ 98 w 99"/>
                <a:gd name="T73" fmla="*/ 46 h 143"/>
                <a:gd name="T74" fmla="*/ 95 w 99"/>
                <a:gd name="T75" fmla="*/ 22 h 143"/>
                <a:gd name="T76" fmla="*/ 89 w 99"/>
                <a:gd name="T77" fmla="*/ 11 h 143"/>
                <a:gd name="T78" fmla="*/ 80 w 99"/>
                <a:gd name="T79" fmla="*/ 5 h 143"/>
                <a:gd name="T80" fmla="*/ 60 w 99"/>
                <a:gd name="T81" fmla="*/ 1 h 143"/>
                <a:gd name="T82" fmla="*/ 38 w 99"/>
                <a:gd name="T83" fmla="*/ 3 h 143"/>
                <a:gd name="T84" fmla="*/ 17 w 99"/>
                <a:gd name="T85" fmla="*/ 11 h 143"/>
                <a:gd name="T86" fmla="*/ 15 w 99"/>
                <a:gd name="T87" fmla="*/ 12 h 143"/>
                <a:gd name="T88" fmla="*/ 14 w 99"/>
                <a:gd name="T89" fmla="*/ 1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9" h="143">
                  <a:moveTo>
                    <a:pt x="12" y="12"/>
                  </a:moveTo>
                  <a:lnTo>
                    <a:pt x="12" y="12"/>
                  </a:lnTo>
                  <a:lnTo>
                    <a:pt x="12" y="12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1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5"/>
                  </a:lnTo>
                  <a:lnTo>
                    <a:pt x="10" y="17"/>
                  </a:lnTo>
                  <a:lnTo>
                    <a:pt x="8" y="17"/>
                  </a:lnTo>
                  <a:lnTo>
                    <a:pt x="7" y="18"/>
                  </a:lnTo>
                  <a:lnTo>
                    <a:pt x="7" y="19"/>
                  </a:lnTo>
                  <a:lnTo>
                    <a:pt x="5" y="21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2" y="29"/>
                  </a:lnTo>
                  <a:lnTo>
                    <a:pt x="1" y="35"/>
                  </a:lnTo>
                  <a:lnTo>
                    <a:pt x="1" y="42"/>
                  </a:lnTo>
                  <a:lnTo>
                    <a:pt x="0" y="48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4"/>
                  </a:lnTo>
                  <a:lnTo>
                    <a:pt x="1" y="70"/>
                  </a:lnTo>
                  <a:lnTo>
                    <a:pt x="1" y="73"/>
                  </a:lnTo>
                  <a:lnTo>
                    <a:pt x="1" y="76"/>
                  </a:lnTo>
                  <a:lnTo>
                    <a:pt x="1" y="78"/>
                  </a:lnTo>
                  <a:lnTo>
                    <a:pt x="1" y="81"/>
                  </a:lnTo>
                  <a:lnTo>
                    <a:pt x="1" y="84"/>
                  </a:lnTo>
                  <a:lnTo>
                    <a:pt x="1" y="87"/>
                  </a:lnTo>
                  <a:lnTo>
                    <a:pt x="1" y="90"/>
                  </a:lnTo>
                  <a:lnTo>
                    <a:pt x="2" y="92"/>
                  </a:lnTo>
                  <a:lnTo>
                    <a:pt x="2" y="94"/>
                  </a:lnTo>
                  <a:lnTo>
                    <a:pt x="4" y="95"/>
                  </a:lnTo>
                  <a:lnTo>
                    <a:pt x="4" y="97"/>
                  </a:lnTo>
                  <a:lnTo>
                    <a:pt x="5" y="98"/>
                  </a:lnTo>
                  <a:lnTo>
                    <a:pt x="7" y="99"/>
                  </a:lnTo>
                  <a:lnTo>
                    <a:pt x="7" y="102"/>
                  </a:lnTo>
                  <a:lnTo>
                    <a:pt x="8" y="104"/>
                  </a:lnTo>
                  <a:lnTo>
                    <a:pt x="8" y="105"/>
                  </a:lnTo>
                  <a:lnTo>
                    <a:pt x="10" y="106"/>
                  </a:lnTo>
                  <a:lnTo>
                    <a:pt x="11" y="109"/>
                  </a:lnTo>
                  <a:lnTo>
                    <a:pt x="11" y="111"/>
                  </a:lnTo>
                  <a:lnTo>
                    <a:pt x="12" y="113"/>
                  </a:lnTo>
                  <a:lnTo>
                    <a:pt x="12" y="116"/>
                  </a:lnTo>
                  <a:lnTo>
                    <a:pt x="14" y="119"/>
                  </a:lnTo>
                  <a:lnTo>
                    <a:pt x="15" y="121"/>
                  </a:lnTo>
                  <a:lnTo>
                    <a:pt x="17" y="123"/>
                  </a:lnTo>
                  <a:lnTo>
                    <a:pt x="17" y="123"/>
                  </a:lnTo>
                  <a:lnTo>
                    <a:pt x="18" y="125"/>
                  </a:lnTo>
                  <a:lnTo>
                    <a:pt x="18" y="125"/>
                  </a:lnTo>
                  <a:lnTo>
                    <a:pt x="19" y="126"/>
                  </a:lnTo>
                  <a:lnTo>
                    <a:pt x="19" y="126"/>
                  </a:lnTo>
                  <a:lnTo>
                    <a:pt x="21" y="128"/>
                  </a:lnTo>
                  <a:lnTo>
                    <a:pt x="21" y="128"/>
                  </a:lnTo>
                  <a:lnTo>
                    <a:pt x="21" y="129"/>
                  </a:lnTo>
                  <a:lnTo>
                    <a:pt x="22" y="129"/>
                  </a:lnTo>
                  <a:lnTo>
                    <a:pt x="22" y="130"/>
                  </a:lnTo>
                  <a:lnTo>
                    <a:pt x="24" y="132"/>
                  </a:lnTo>
                  <a:lnTo>
                    <a:pt x="25" y="132"/>
                  </a:lnTo>
                  <a:lnTo>
                    <a:pt x="26" y="133"/>
                  </a:lnTo>
                  <a:lnTo>
                    <a:pt x="26" y="135"/>
                  </a:lnTo>
                  <a:lnTo>
                    <a:pt x="28" y="136"/>
                  </a:lnTo>
                  <a:lnTo>
                    <a:pt x="29" y="136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8" y="140"/>
                  </a:lnTo>
                  <a:lnTo>
                    <a:pt x="40" y="140"/>
                  </a:lnTo>
                  <a:lnTo>
                    <a:pt x="42" y="142"/>
                  </a:lnTo>
                  <a:lnTo>
                    <a:pt x="45" y="142"/>
                  </a:lnTo>
                  <a:lnTo>
                    <a:pt x="47" y="143"/>
                  </a:lnTo>
                  <a:lnTo>
                    <a:pt x="49" y="143"/>
                  </a:lnTo>
                  <a:lnTo>
                    <a:pt x="52" y="143"/>
                  </a:lnTo>
                  <a:lnTo>
                    <a:pt x="54" y="143"/>
                  </a:lnTo>
                  <a:lnTo>
                    <a:pt x="57" y="143"/>
                  </a:lnTo>
                  <a:lnTo>
                    <a:pt x="60" y="142"/>
                  </a:lnTo>
                  <a:lnTo>
                    <a:pt x="63" y="142"/>
                  </a:lnTo>
                  <a:lnTo>
                    <a:pt x="66" y="142"/>
                  </a:lnTo>
                  <a:lnTo>
                    <a:pt x="67" y="140"/>
                  </a:lnTo>
                  <a:lnTo>
                    <a:pt x="68" y="139"/>
                  </a:lnTo>
                  <a:lnTo>
                    <a:pt x="70" y="137"/>
                  </a:lnTo>
                  <a:lnTo>
                    <a:pt x="73" y="136"/>
                  </a:lnTo>
                  <a:lnTo>
                    <a:pt x="74" y="135"/>
                  </a:lnTo>
                  <a:lnTo>
                    <a:pt x="75" y="133"/>
                  </a:lnTo>
                  <a:lnTo>
                    <a:pt x="77" y="132"/>
                  </a:lnTo>
                  <a:lnTo>
                    <a:pt x="80" y="130"/>
                  </a:lnTo>
                  <a:lnTo>
                    <a:pt x="81" y="129"/>
                  </a:lnTo>
                  <a:lnTo>
                    <a:pt x="84" y="128"/>
                  </a:lnTo>
                  <a:lnTo>
                    <a:pt x="85" y="125"/>
                  </a:lnTo>
                  <a:lnTo>
                    <a:pt x="88" y="122"/>
                  </a:lnTo>
                  <a:lnTo>
                    <a:pt x="89" y="118"/>
                  </a:lnTo>
                  <a:lnTo>
                    <a:pt x="91" y="113"/>
                  </a:lnTo>
                  <a:lnTo>
                    <a:pt x="94" y="111"/>
                  </a:lnTo>
                  <a:lnTo>
                    <a:pt x="94" y="106"/>
                  </a:lnTo>
                  <a:lnTo>
                    <a:pt x="95" y="104"/>
                  </a:lnTo>
                  <a:lnTo>
                    <a:pt x="96" y="95"/>
                  </a:lnTo>
                  <a:lnTo>
                    <a:pt x="98" y="85"/>
                  </a:lnTo>
                  <a:lnTo>
                    <a:pt x="99" y="76"/>
                  </a:lnTo>
                  <a:lnTo>
                    <a:pt x="99" y="66"/>
                  </a:lnTo>
                  <a:lnTo>
                    <a:pt x="99" y="56"/>
                  </a:lnTo>
                  <a:lnTo>
                    <a:pt x="98" y="46"/>
                  </a:lnTo>
                  <a:lnTo>
                    <a:pt x="96" y="36"/>
                  </a:lnTo>
                  <a:lnTo>
                    <a:pt x="95" y="26"/>
                  </a:lnTo>
                  <a:lnTo>
                    <a:pt x="95" y="22"/>
                  </a:lnTo>
                  <a:lnTo>
                    <a:pt x="94" y="18"/>
                  </a:lnTo>
                  <a:lnTo>
                    <a:pt x="92" y="14"/>
                  </a:lnTo>
                  <a:lnTo>
                    <a:pt x="89" y="11"/>
                  </a:lnTo>
                  <a:lnTo>
                    <a:pt x="87" y="8"/>
                  </a:lnTo>
                  <a:lnTo>
                    <a:pt x="84" y="7"/>
                  </a:lnTo>
                  <a:lnTo>
                    <a:pt x="80" y="5"/>
                  </a:lnTo>
                  <a:lnTo>
                    <a:pt x="75" y="4"/>
                  </a:lnTo>
                  <a:lnTo>
                    <a:pt x="68" y="1"/>
                  </a:lnTo>
                  <a:lnTo>
                    <a:pt x="60" y="1"/>
                  </a:lnTo>
                  <a:lnTo>
                    <a:pt x="53" y="0"/>
                  </a:lnTo>
                  <a:lnTo>
                    <a:pt x="45" y="1"/>
                  </a:lnTo>
                  <a:lnTo>
                    <a:pt x="38" y="3"/>
                  </a:lnTo>
                  <a:lnTo>
                    <a:pt x="31" y="5"/>
                  </a:lnTo>
                  <a:lnTo>
                    <a:pt x="24" y="8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6" name="Freeform 184"/>
            <p:cNvSpPr>
              <a:spLocks/>
            </p:cNvSpPr>
            <p:nvPr/>
          </p:nvSpPr>
          <p:spPr bwMode="auto">
            <a:xfrm>
              <a:off x="2560" y="2850"/>
              <a:ext cx="43" cy="58"/>
            </a:xfrm>
            <a:custGeom>
              <a:avLst/>
              <a:gdLst>
                <a:gd name="T0" fmla="*/ 99 w 99"/>
                <a:gd name="T1" fmla="*/ 62 h 138"/>
                <a:gd name="T2" fmla="*/ 98 w 99"/>
                <a:gd name="T3" fmla="*/ 44 h 138"/>
                <a:gd name="T4" fmla="*/ 96 w 99"/>
                <a:gd name="T5" fmla="*/ 27 h 138"/>
                <a:gd name="T6" fmla="*/ 94 w 99"/>
                <a:gd name="T7" fmla="*/ 14 h 138"/>
                <a:gd name="T8" fmla="*/ 89 w 99"/>
                <a:gd name="T9" fmla="*/ 6 h 138"/>
                <a:gd name="T10" fmla="*/ 82 w 99"/>
                <a:gd name="T11" fmla="*/ 0 h 138"/>
                <a:gd name="T12" fmla="*/ 87 w 99"/>
                <a:gd name="T13" fmla="*/ 5 h 138"/>
                <a:gd name="T14" fmla="*/ 89 w 99"/>
                <a:gd name="T15" fmla="*/ 10 h 138"/>
                <a:gd name="T16" fmla="*/ 91 w 99"/>
                <a:gd name="T17" fmla="*/ 17 h 138"/>
                <a:gd name="T18" fmla="*/ 91 w 99"/>
                <a:gd name="T19" fmla="*/ 24 h 138"/>
                <a:gd name="T20" fmla="*/ 89 w 99"/>
                <a:gd name="T21" fmla="*/ 31 h 138"/>
                <a:gd name="T22" fmla="*/ 91 w 99"/>
                <a:gd name="T23" fmla="*/ 45 h 138"/>
                <a:gd name="T24" fmla="*/ 92 w 99"/>
                <a:gd name="T25" fmla="*/ 65 h 138"/>
                <a:gd name="T26" fmla="*/ 92 w 99"/>
                <a:gd name="T27" fmla="*/ 83 h 138"/>
                <a:gd name="T28" fmla="*/ 80 w 99"/>
                <a:gd name="T29" fmla="*/ 111 h 138"/>
                <a:gd name="T30" fmla="*/ 61 w 99"/>
                <a:gd name="T31" fmla="*/ 131 h 138"/>
                <a:gd name="T32" fmla="*/ 46 w 99"/>
                <a:gd name="T33" fmla="*/ 131 h 138"/>
                <a:gd name="T34" fmla="*/ 26 w 99"/>
                <a:gd name="T35" fmla="*/ 123 h 138"/>
                <a:gd name="T36" fmla="*/ 14 w 99"/>
                <a:gd name="T37" fmla="*/ 104 h 138"/>
                <a:gd name="T38" fmla="*/ 5 w 99"/>
                <a:gd name="T39" fmla="*/ 80 h 138"/>
                <a:gd name="T40" fmla="*/ 4 w 99"/>
                <a:gd name="T41" fmla="*/ 30 h 138"/>
                <a:gd name="T42" fmla="*/ 5 w 99"/>
                <a:gd name="T43" fmla="*/ 16 h 138"/>
                <a:gd name="T44" fmla="*/ 5 w 99"/>
                <a:gd name="T45" fmla="*/ 16 h 138"/>
                <a:gd name="T46" fmla="*/ 4 w 99"/>
                <a:gd name="T47" fmla="*/ 16 h 138"/>
                <a:gd name="T48" fmla="*/ 4 w 99"/>
                <a:gd name="T49" fmla="*/ 16 h 138"/>
                <a:gd name="T50" fmla="*/ 4 w 99"/>
                <a:gd name="T51" fmla="*/ 17 h 138"/>
                <a:gd name="T52" fmla="*/ 4 w 99"/>
                <a:gd name="T53" fmla="*/ 17 h 138"/>
                <a:gd name="T54" fmla="*/ 4 w 99"/>
                <a:gd name="T55" fmla="*/ 17 h 138"/>
                <a:gd name="T56" fmla="*/ 4 w 99"/>
                <a:gd name="T57" fmla="*/ 17 h 138"/>
                <a:gd name="T58" fmla="*/ 2 w 99"/>
                <a:gd name="T59" fmla="*/ 19 h 138"/>
                <a:gd name="T60" fmla="*/ 2 w 99"/>
                <a:gd name="T61" fmla="*/ 19 h 138"/>
                <a:gd name="T62" fmla="*/ 2 w 99"/>
                <a:gd name="T63" fmla="*/ 20 h 138"/>
                <a:gd name="T64" fmla="*/ 1 w 99"/>
                <a:gd name="T65" fmla="*/ 37 h 138"/>
                <a:gd name="T66" fmla="*/ 0 w 99"/>
                <a:gd name="T67" fmla="*/ 54 h 138"/>
                <a:gd name="T68" fmla="*/ 1 w 99"/>
                <a:gd name="T69" fmla="*/ 68 h 138"/>
                <a:gd name="T70" fmla="*/ 1 w 99"/>
                <a:gd name="T71" fmla="*/ 76 h 138"/>
                <a:gd name="T72" fmla="*/ 1 w 99"/>
                <a:gd name="T73" fmla="*/ 85 h 138"/>
                <a:gd name="T74" fmla="*/ 4 w 99"/>
                <a:gd name="T75" fmla="*/ 90 h 138"/>
                <a:gd name="T76" fmla="*/ 7 w 99"/>
                <a:gd name="T77" fmla="*/ 94 h 138"/>
                <a:gd name="T78" fmla="*/ 8 w 99"/>
                <a:gd name="T79" fmla="*/ 100 h 138"/>
                <a:gd name="T80" fmla="*/ 11 w 99"/>
                <a:gd name="T81" fmla="*/ 106 h 138"/>
                <a:gd name="T82" fmla="*/ 14 w 99"/>
                <a:gd name="T83" fmla="*/ 114 h 138"/>
                <a:gd name="T84" fmla="*/ 17 w 99"/>
                <a:gd name="T85" fmla="*/ 118 h 138"/>
                <a:gd name="T86" fmla="*/ 19 w 99"/>
                <a:gd name="T87" fmla="*/ 121 h 138"/>
                <a:gd name="T88" fmla="*/ 21 w 99"/>
                <a:gd name="T89" fmla="*/ 123 h 138"/>
                <a:gd name="T90" fmla="*/ 22 w 99"/>
                <a:gd name="T91" fmla="*/ 125 h 138"/>
                <a:gd name="T92" fmla="*/ 26 w 99"/>
                <a:gd name="T93" fmla="*/ 128 h 138"/>
                <a:gd name="T94" fmla="*/ 29 w 99"/>
                <a:gd name="T95" fmla="*/ 131 h 138"/>
                <a:gd name="T96" fmla="*/ 35 w 99"/>
                <a:gd name="T97" fmla="*/ 134 h 138"/>
                <a:gd name="T98" fmla="*/ 42 w 99"/>
                <a:gd name="T99" fmla="*/ 137 h 138"/>
                <a:gd name="T100" fmla="*/ 49 w 99"/>
                <a:gd name="T101" fmla="*/ 138 h 138"/>
                <a:gd name="T102" fmla="*/ 57 w 99"/>
                <a:gd name="T103" fmla="*/ 138 h 138"/>
                <a:gd name="T104" fmla="*/ 66 w 99"/>
                <a:gd name="T105" fmla="*/ 137 h 138"/>
                <a:gd name="T106" fmla="*/ 70 w 99"/>
                <a:gd name="T107" fmla="*/ 132 h 138"/>
                <a:gd name="T108" fmla="*/ 75 w 99"/>
                <a:gd name="T109" fmla="*/ 128 h 138"/>
                <a:gd name="T110" fmla="*/ 81 w 99"/>
                <a:gd name="T111" fmla="*/ 124 h 138"/>
                <a:gd name="T112" fmla="*/ 88 w 99"/>
                <a:gd name="T113" fmla="*/ 117 h 138"/>
                <a:gd name="T114" fmla="*/ 94 w 99"/>
                <a:gd name="T115" fmla="*/ 106 h 138"/>
                <a:gd name="T116" fmla="*/ 96 w 99"/>
                <a:gd name="T117" fmla="*/ 94 h 138"/>
                <a:gd name="T118" fmla="*/ 98 w 99"/>
                <a:gd name="T119" fmla="*/ 85 h 138"/>
                <a:gd name="T120" fmla="*/ 99 w 99"/>
                <a:gd name="T121" fmla="*/ 7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" h="138">
                  <a:moveTo>
                    <a:pt x="92" y="83"/>
                  </a:moveTo>
                  <a:lnTo>
                    <a:pt x="99" y="68"/>
                  </a:lnTo>
                  <a:lnTo>
                    <a:pt x="99" y="62"/>
                  </a:lnTo>
                  <a:lnTo>
                    <a:pt x="99" y="57"/>
                  </a:lnTo>
                  <a:lnTo>
                    <a:pt x="99" y="51"/>
                  </a:lnTo>
                  <a:lnTo>
                    <a:pt x="98" y="44"/>
                  </a:lnTo>
                  <a:lnTo>
                    <a:pt x="98" y="38"/>
                  </a:lnTo>
                  <a:lnTo>
                    <a:pt x="96" y="33"/>
                  </a:lnTo>
                  <a:lnTo>
                    <a:pt x="96" y="27"/>
                  </a:lnTo>
                  <a:lnTo>
                    <a:pt x="95" y="21"/>
                  </a:lnTo>
                  <a:lnTo>
                    <a:pt x="95" y="17"/>
                  </a:lnTo>
                  <a:lnTo>
                    <a:pt x="94" y="14"/>
                  </a:lnTo>
                  <a:lnTo>
                    <a:pt x="92" y="12"/>
                  </a:lnTo>
                  <a:lnTo>
                    <a:pt x="91" y="9"/>
                  </a:lnTo>
                  <a:lnTo>
                    <a:pt x="89" y="6"/>
                  </a:lnTo>
                  <a:lnTo>
                    <a:pt x="88" y="5"/>
                  </a:lnTo>
                  <a:lnTo>
                    <a:pt x="85" y="2"/>
                  </a:lnTo>
                  <a:lnTo>
                    <a:pt x="82" y="0"/>
                  </a:lnTo>
                  <a:lnTo>
                    <a:pt x="84" y="2"/>
                  </a:lnTo>
                  <a:lnTo>
                    <a:pt x="85" y="3"/>
                  </a:lnTo>
                  <a:lnTo>
                    <a:pt x="87" y="5"/>
                  </a:lnTo>
                  <a:lnTo>
                    <a:pt x="88" y="7"/>
                  </a:lnTo>
                  <a:lnTo>
                    <a:pt x="88" y="9"/>
                  </a:lnTo>
                  <a:lnTo>
                    <a:pt x="89" y="10"/>
                  </a:lnTo>
                  <a:lnTo>
                    <a:pt x="89" y="13"/>
                  </a:lnTo>
                  <a:lnTo>
                    <a:pt x="91" y="14"/>
                  </a:lnTo>
                  <a:lnTo>
                    <a:pt x="91" y="17"/>
                  </a:lnTo>
                  <a:lnTo>
                    <a:pt x="91" y="20"/>
                  </a:lnTo>
                  <a:lnTo>
                    <a:pt x="91" y="21"/>
                  </a:lnTo>
                  <a:lnTo>
                    <a:pt x="91" y="24"/>
                  </a:lnTo>
                  <a:lnTo>
                    <a:pt x="89" y="27"/>
                  </a:lnTo>
                  <a:lnTo>
                    <a:pt x="89" y="29"/>
                  </a:lnTo>
                  <a:lnTo>
                    <a:pt x="89" y="31"/>
                  </a:lnTo>
                  <a:lnTo>
                    <a:pt x="89" y="34"/>
                  </a:lnTo>
                  <a:lnTo>
                    <a:pt x="89" y="40"/>
                  </a:lnTo>
                  <a:lnTo>
                    <a:pt x="91" y="45"/>
                  </a:lnTo>
                  <a:lnTo>
                    <a:pt x="91" y="52"/>
                  </a:lnTo>
                  <a:lnTo>
                    <a:pt x="92" y="58"/>
                  </a:lnTo>
                  <a:lnTo>
                    <a:pt x="92" y="65"/>
                  </a:lnTo>
                  <a:lnTo>
                    <a:pt x="92" y="71"/>
                  </a:lnTo>
                  <a:lnTo>
                    <a:pt x="92" y="76"/>
                  </a:lnTo>
                  <a:lnTo>
                    <a:pt x="92" y="83"/>
                  </a:lnTo>
                  <a:lnTo>
                    <a:pt x="88" y="92"/>
                  </a:lnTo>
                  <a:lnTo>
                    <a:pt x="84" y="101"/>
                  </a:lnTo>
                  <a:lnTo>
                    <a:pt x="80" y="111"/>
                  </a:lnTo>
                  <a:lnTo>
                    <a:pt x="75" y="120"/>
                  </a:lnTo>
                  <a:lnTo>
                    <a:pt x="68" y="127"/>
                  </a:lnTo>
                  <a:lnTo>
                    <a:pt x="61" y="131"/>
                  </a:lnTo>
                  <a:lnTo>
                    <a:pt x="56" y="132"/>
                  </a:lnTo>
                  <a:lnTo>
                    <a:pt x="52" y="132"/>
                  </a:lnTo>
                  <a:lnTo>
                    <a:pt x="46" y="131"/>
                  </a:lnTo>
                  <a:lnTo>
                    <a:pt x="40" y="130"/>
                  </a:lnTo>
                  <a:lnTo>
                    <a:pt x="33" y="127"/>
                  </a:lnTo>
                  <a:lnTo>
                    <a:pt x="26" y="123"/>
                  </a:lnTo>
                  <a:lnTo>
                    <a:pt x="22" y="117"/>
                  </a:lnTo>
                  <a:lnTo>
                    <a:pt x="17" y="111"/>
                  </a:lnTo>
                  <a:lnTo>
                    <a:pt x="14" y="104"/>
                  </a:lnTo>
                  <a:lnTo>
                    <a:pt x="10" y="97"/>
                  </a:lnTo>
                  <a:lnTo>
                    <a:pt x="7" y="89"/>
                  </a:lnTo>
                  <a:lnTo>
                    <a:pt x="5" y="80"/>
                  </a:lnTo>
                  <a:lnTo>
                    <a:pt x="2" y="64"/>
                  </a:lnTo>
                  <a:lnTo>
                    <a:pt x="2" y="45"/>
                  </a:lnTo>
                  <a:lnTo>
                    <a:pt x="4" y="30"/>
                  </a:lnTo>
                  <a:lnTo>
                    <a:pt x="5" y="14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6"/>
                  </a:lnTo>
                  <a:lnTo>
                    <a:pt x="1" y="31"/>
                  </a:lnTo>
                  <a:lnTo>
                    <a:pt x="1" y="37"/>
                  </a:lnTo>
                  <a:lnTo>
                    <a:pt x="0" y="43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59"/>
                  </a:lnTo>
                  <a:lnTo>
                    <a:pt x="1" y="65"/>
                  </a:lnTo>
                  <a:lnTo>
                    <a:pt x="1" y="68"/>
                  </a:lnTo>
                  <a:lnTo>
                    <a:pt x="1" y="71"/>
                  </a:lnTo>
                  <a:lnTo>
                    <a:pt x="1" y="73"/>
                  </a:lnTo>
                  <a:lnTo>
                    <a:pt x="1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1" y="85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4" y="90"/>
                  </a:lnTo>
                  <a:lnTo>
                    <a:pt x="4" y="92"/>
                  </a:lnTo>
                  <a:lnTo>
                    <a:pt x="5" y="93"/>
                  </a:lnTo>
                  <a:lnTo>
                    <a:pt x="7" y="94"/>
                  </a:lnTo>
                  <a:lnTo>
                    <a:pt x="7" y="97"/>
                  </a:lnTo>
                  <a:lnTo>
                    <a:pt x="8" y="99"/>
                  </a:lnTo>
                  <a:lnTo>
                    <a:pt x="8" y="100"/>
                  </a:lnTo>
                  <a:lnTo>
                    <a:pt x="10" y="101"/>
                  </a:lnTo>
                  <a:lnTo>
                    <a:pt x="11" y="104"/>
                  </a:lnTo>
                  <a:lnTo>
                    <a:pt x="11" y="106"/>
                  </a:lnTo>
                  <a:lnTo>
                    <a:pt x="12" y="108"/>
                  </a:lnTo>
                  <a:lnTo>
                    <a:pt x="12" y="111"/>
                  </a:lnTo>
                  <a:lnTo>
                    <a:pt x="14" y="114"/>
                  </a:lnTo>
                  <a:lnTo>
                    <a:pt x="15" y="116"/>
                  </a:lnTo>
                  <a:lnTo>
                    <a:pt x="17" y="118"/>
                  </a:lnTo>
                  <a:lnTo>
                    <a:pt x="17" y="118"/>
                  </a:lnTo>
                  <a:lnTo>
                    <a:pt x="18" y="120"/>
                  </a:lnTo>
                  <a:lnTo>
                    <a:pt x="18" y="120"/>
                  </a:lnTo>
                  <a:lnTo>
                    <a:pt x="19" y="121"/>
                  </a:lnTo>
                  <a:lnTo>
                    <a:pt x="19" y="121"/>
                  </a:lnTo>
                  <a:lnTo>
                    <a:pt x="21" y="123"/>
                  </a:lnTo>
                  <a:lnTo>
                    <a:pt x="21" y="123"/>
                  </a:lnTo>
                  <a:lnTo>
                    <a:pt x="21" y="124"/>
                  </a:lnTo>
                  <a:lnTo>
                    <a:pt x="22" y="124"/>
                  </a:lnTo>
                  <a:lnTo>
                    <a:pt x="22" y="125"/>
                  </a:lnTo>
                  <a:lnTo>
                    <a:pt x="24" y="127"/>
                  </a:lnTo>
                  <a:lnTo>
                    <a:pt x="25" y="127"/>
                  </a:lnTo>
                  <a:lnTo>
                    <a:pt x="26" y="128"/>
                  </a:lnTo>
                  <a:lnTo>
                    <a:pt x="26" y="130"/>
                  </a:lnTo>
                  <a:lnTo>
                    <a:pt x="28" y="131"/>
                  </a:lnTo>
                  <a:lnTo>
                    <a:pt x="29" y="131"/>
                  </a:lnTo>
                  <a:lnTo>
                    <a:pt x="31" y="132"/>
                  </a:lnTo>
                  <a:lnTo>
                    <a:pt x="33" y="132"/>
                  </a:lnTo>
                  <a:lnTo>
                    <a:pt x="35" y="134"/>
                  </a:lnTo>
                  <a:lnTo>
                    <a:pt x="38" y="135"/>
                  </a:lnTo>
                  <a:lnTo>
                    <a:pt x="40" y="135"/>
                  </a:lnTo>
                  <a:lnTo>
                    <a:pt x="42" y="137"/>
                  </a:lnTo>
                  <a:lnTo>
                    <a:pt x="45" y="137"/>
                  </a:lnTo>
                  <a:lnTo>
                    <a:pt x="47" y="138"/>
                  </a:lnTo>
                  <a:lnTo>
                    <a:pt x="49" y="138"/>
                  </a:lnTo>
                  <a:lnTo>
                    <a:pt x="52" y="138"/>
                  </a:lnTo>
                  <a:lnTo>
                    <a:pt x="54" y="138"/>
                  </a:lnTo>
                  <a:lnTo>
                    <a:pt x="57" y="138"/>
                  </a:lnTo>
                  <a:lnTo>
                    <a:pt x="60" y="137"/>
                  </a:lnTo>
                  <a:lnTo>
                    <a:pt x="63" y="137"/>
                  </a:lnTo>
                  <a:lnTo>
                    <a:pt x="66" y="137"/>
                  </a:lnTo>
                  <a:lnTo>
                    <a:pt x="67" y="135"/>
                  </a:lnTo>
                  <a:lnTo>
                    <a:pt x="68" y="134"/>
                  </a:lnTo>
                  <a:lnTo>
                    <a:pt x="70" y="132"/>
                  </a:lnTo>
                  <a:lnTo>
                    <a:pt x="73" y="131"/>
                  </a:lnTo>
                  <a:lnTo>
                    <a:pt x="74" y="130"/>
                  </a:lnTo>
                  <a:lnTo>
                    <a:pt x="75" y="128"/>
                  </a:lnTo>
                  <a:lnTo>
                    <a:pt x="77" y="127"/>
                  </a:lnTo>
                  <a:lnTo>
                    <a:pt x="80" y="125"/>
                  </a:lnTo>
                  <a:lnTo>
                    <a:pt x="81" y="124"/>
                  </a:lnTo>
                  <a:lnTo>
                    <a:pt x="84" y="123"/>
                  </a:lnTo>
                  <a:lnTo>
                    <a:pt x="85" y="120"/>
                  </a:lnTo>
                  <a:lnTo>
                    <a:pt x="88" y="117"/>
                  </a:lnTo>
                  <a:lnTo>
                    <a:pt x="89" y="113"/>
                  </a:lnTo>
                  <a:lnTo>
                    <a:pt x="91" y="108"/>
                  </a:lnTo>
                  <a:lnTo>
                    <a:pt x="94" y="106"/>
                  </a:lnTo>
                  <a:lnTo>
                    <a:pt x="94" y="101"/>
                  </a:lnTo>
                  <a:lnTo>
                    <a:pt x="95" y="99"/>
                  </a:lnTo>
                  <a:lnTo>
                    <a:pt x="96" y="94"/>
                  </a:lnTo>
                  <a:lnTo>
                    <a:pt x="96" y="92"/>
                  </a:lnTo>
                  <a:lnTo>
                    <a:pt x="96" y="87"/>
                  </a:lnTo>
                  <a:lnTo>
                    <a:pt x="98" y="85"/>
                  </a:lnTo>
                  <a:lnTo>
                    <a:pt x="98" y="80"/>
                  </a:lnTo>
                  <a:lnTo>
                    <a:pt x="98" y="76"/>
                  </a:lnTo>
                  <a:lnTo>
                    <a:pt x="99" y="72"/>
                  </a:lnTo>
                  <a:lnTo>
                    <a:pt x="99" y="68"/>
                  </a:lnTo>
                  <a:lnTo>
                    <a:pt x="92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7" name="Freeform 185"/>
            <p:cNvSpPr>
              <a:spLocks/>
            </p:cNvSpPr>
            <p:nvPr/>
          </p:nvSpPr>
          <p:spPr bwMode="auto">
            <a:xfrm>
              <a:off x="2391" y="2192"/>
              <a:ext cx="662" cy="362"/>
            </a:xfrm>
            <a:custGeom>
              <a:avLst/>
              <a:gdLst>
                <a:gd name="T0" fmla="*/ 1386 w 1505"/>
                <a:gd name="T1" fmla="*/ 53 h 856"/>
                <a:gd name="T2" fmla="*/ 1424 w 1505"/>
                <a:gd name="T3" fmla="*/ 92 h 856"/>
                <a:gd name="T4" fmla="*/ 1441 w 1505"/>
                <a:gd name="T5" fmla="*/ 130 h 856"/>
                <a:gd name="T6" fmla="*/ 1470 w 1505"/>
                <a:gd name="T7" fmla="*/ 285 h 856"/>
                <a:gd name="T8" fmla="*/ 1502 w 1505"/>
                <a:gd name="T9" fmla="*/ 379 h 856"/>
                <a:gd name="T10" fmla="*/ 1406 w 1505"/>
                <a:gd name="T11" fmla="*/ 390 h 856"/>
                <a:gd name="T12" fmla="*/ 1379 w 1505"/>
                <a:gd name="T13" fmla="*/ 288 h 856"/>
                <a:gd name="T14" fmla="*/ 1361 w 1505"/>
                <a:gd name="T15" fmla="*/ 238 h 856"/>
                <a:gd name="T16" fmla="*/ 1337 w 1505"/>
                <a:gd name="T17" fmla="*/ 203 h 856"/>
                <a:gd name="T18" fmla="*/ 1292 w 1505"/>
                <a:gd name="T19" fmla="*/ 163 h 856"/>
                <a:gd name="T20" fmla="*/ 1188 w 1505"/>
                <a:gd name="T21" fmla="*/ 198 h 856"/>
                <a:gd name="T22" fmla="*/ 1028 w 1505"/>
                <a:gd name="T23" fmla="*/ 241 h 856"/>
                <a:gd name="T24" fmla="*/ 931 w 1505"/>
                <a:gd name="T25" fmla="*/ 259 h 856"/>
                <a:gd name="T26" fmla="*/ 726 w 1505"/>
                <a:gd name="T27" fmla="*/ 234 h 856"/>
                <a:gd name="T28" fmla="*/ 616 w 1505"/>
                <a:gd name="T29" fmla="*/ 189 h 856"/>
                <a:gd name="T30" fmla="*/ 544 w 1505"/>
                <a:gd name="T31" fmla="*/ 215 h 856"/>
                <a:gd name="T32" fmla="*/ 487 w 1505"/>
                <a:gd name="T33" fmla="*/ 247 h 856"/>
                <a:gd name="T34" fmla="*/ 334 w 1505"/>
                <a:gd name="T35" fmla="*/ 307 h 856"/>
                <a:gd name="T36" fmla="*/ 242 w 1505"/>
                <a:gd name="T37" fmla="*/ 353 h 856"/>
                <a:gd name="T38" fmla="*/ 202 w 1505"/>
                <a:gd name="T39" fmla="*/ 401 h 856"/>
                <a:gd name="T40" fmla="*/ 169 w 1505"/>
                <a:gd name="T41" fmla="*/ 410 h 856"/>
                <a:gd name="T42" fmla="*/ 143 w 1505"/>
                <a:gd name="T43" fmla="*/ 440 h 856"/>
                <a:gd name="T44" fmla="*/ 117 w 1505"/>
                <a:gd name="T45" fmla="*/ 470 h 856"/>
                <a:gd name="T46" fmla="*/ 78 w 1505"/>
                <a:gd name="T47" fmla="*/ 547 h 856"/>
                <a:gd name="T48" fmla="*/ 22 w 1505"/>
                <a:gd name="T49" fmla="*/ 700 h 856"/>
                <a:gd name="T50" fmla="*/ 11 w 1505"/>
                <a:gd name="T51" fmla="*/ 732 h 856"/>
                <a:gd name="T52" fmla="*/ 47 w 1505"/>
                <a:gd name="T53" fmla="*/ 610 h 856"/>
                <a:gd name="T54" fmla="*/ 67 w 1505"/>
                <a:gd name="T55" fmla="*/ 522 h 856"/>
                <a:gd name="T56" fmla="*/ 77 w 1505"/>
                <a:gd name="T57" fmla="*/ 471 h 856"/>
                <a:gd name="T58" fmla="*/ 70 w 1505"/>
                <a:gd name="T59" fmla="*/ 426 h 856"/>
                <a:gd name="T60" fmla="*/ 52 w 1505"/>
                <a:gd name="T61" fmla="*/ 355 h 856"/>
                <a:gd name="T62" fmla="*/ 161 w 1505"/>
                <a:gd name="T63" fmla="*/ 324 h 856"/>
                <a:gd name="T64" fmla="*/ 275 w 1505"/>
                <a:gd name="T65" fmla="*/ 290 h 856"/>
                <a:gd name="T66" fmla="*/ 370 w 1505"/>
                <a:gd name="T67" fmla="*/ 264 h 856"/>
                <a:gd name="T68" fmla="*/ 425 w 1505"/>
                <a:gd name="T69" fmla="*/ 252 h 856"/>
                <a:gd name="T70" fmla="*/ 418 w 1505"/>
                <a:gd name="T71" fmla="*/ 236 h 856"/>
                <a:gd name="T72" fmla="*/ 373 w 1505"/>
                <a:gd name="T73" fmla="*/ 245 h 856"/>
                <a:gd name="T74" fmla="*/ 348 w 1505"/>
                <a:gd name="T75" fmla="*/ 244 h 856"/>
                <a:gd name="T76" fmla="*/ 394 w 1505"/>
                <a:gd name="T77" fmla="*/ 215 h 856"/>
                <a:gd name="T78" fmla="*/ 408 w 1505"/>
                <a:gd name="T79" fmla="*/ 206 h 856"/>
                <a:gd name="T80" fmla="*/ 407 w 1505"/>
                <a:gd name="T81" fmla="*/ 198 h 856"/>
                <a:gd name="T82" fmla="*/ 422 w 1505"/>
                <a:gd name="T83" fmla="*/ 188 h 856"/>
                <a:gd name="T84" fmla="*/ 529 w 1505"/>
                <a:gd name="T85" fmla="*/ 101 h 856"/>
                <a:gd name="T86" fmla="*/ 574 w 1505"/>
                <a:gd name="T87" fmla="*/ 69 h 856"/>
                <a:gd name="T88" fmla="*/ 597 w 1505"/>
                <a:gd name="T89" fmla="*/ 77 h 856"/>
                <a:gd name="T90" fmla="*/ 639 w 1505"/>
                <a:gd name="T91" fmla="*/ 105 h 856"/>
                <a:gd name="T92" fmla="*/ 689 w 1505"/>
                <a:gd name="T93" fmla="*/ 129 h 856"/>
                <a:gd name="T94" fmla="*/ 731 w 1505"/>
                <a:gd name="T95" fmla="*/ 150 h 856"/>
                <a:gd name="T96" fmla="*/ 787 w 1505"/>
                <a:gd name="T97" fmla="*/ 168 h 856"/>
                <a:gd name="T98" fmla="*/ 856 w 1505"/>
                <a:gd name="T99" fmla="*/ 193 h 856"/>
                <a:gd name="T100" fmla="*/ 889 w 1505"/>
                <a:gd name="T101" fmla="*/ 167 h 856"/>
                <a:gd name="T102" fmla="*/ 964 w 1505"/>
                <a:gd name="T103" fmla="*/ 126 h 856"/>
                <a:gd name="T104" fmla="*/ 1008 w 1505"/>
                <a:gd name="T105" fmla="*/ 104 h 856"/>
                <a:gd name="T106" fmla="*/ 1049 w 1505"/>
                <a:gd name="T107" fmla="*/ 87 h 856"/>
                <a:gd name="T108" fmla="*/ 1126 w 1505"/>
                <a:gd name="T109" fmla="*/ 57 h 856"/>
                <a:gd name="T110" fmla="*/ 1286 w 1505"/>
                <a:gd name="T111" fmla="*/ 0 h 856"/>
                <a:gd name="T112" fmla="*/ 1307 w 1505"/>
                <a:gd name="T113" fmla="*/ 11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5" h="856">
                  <a:moveTo>
                    <a:pt x="1316" y="15"/>
                  </a:moveTo>
                  <a:lnTo>
                    <a:pt x="1330" y="24"/>
                  </a:lnTo>
                  <a:lnTo>
                    <a:pt x="1344" y="31"/>
                  </a:lnTo>
                  <a:lnTo>
                    <a:pt x="1358" y="38"/>
                  </a:lnTo>
                  <a:lnTo>
                    <a:pt x="1372" y="45"/>
                  </a:lnTo>
                  <a:lnTo>
                    <a:pt x="1386" y="53"/>
                  </a:lnTo>
                  <a:lnTo>
                    <a:pt x="1399" y="63"/>
                  </a:lnTo>
                  <a:lnTo>
                    <a:pt x="1404" y="67"/>
                  </a:lnTo>
                  <a:lnTo>
                    <a:pt x="1408" y="74"/>
                  </a:lnTo>
                  <a:lnTo>
                    <a:pt x="1414" y="81"/>
                  </a:lnTo>
                  <a:lnTo>
                    <a:pt x="1418" y="88"/>
                  </a:lnTo>
                  <a:lnTo>
                    <a:pt x="1424" y="92"/>
                  </a:lnTo>
                  <a:lnTo>
                    <a:pt x="1428" y="98"/>
                  </a:lnTo>
                  <a:lnTo>
                    <a:pt x="1431" y="104"/>
                  </a:lnTo>
                  <a:lnTo>
                    <a:pt x="1434" y="111"/>
                  </a:lnTo>
                  <a:lnTo>
                    <a:pt x="1436" y="116"/>
                  </a:lnTo>
                  <a:lnTo>
                    <a:pt x="1438" y="123"/>
                  </a:lnTo>
                  <a:lnTo>
                    <a:pt x="1441" y="130"/>
                  </a:lnTo>
                  <a:lnTo>
                    <a:pt x="1442" y="137"/>
                  </a:lnTo>
                  <a:lnTo>
                    <a:pt x="1443" y="168"/>
                  </a:lnTo>
                  <a:lnTo>
                    <a:pt x="1448" y="198"/>
                  </a:lnTo>
                  <a:lnTo>
                    <a:pt x="1455" y="227"/>
                  </a:lnTo>
                  <a:lnTo>
                    <a:pt x="1462" y="255"/>
                  </a:lnTo>
                  <a:lnTo>
                    <a:pt x="1470" y="285"/>
                  </a:lnTo>
                  <a:lnTo>
                    <a:pt x="1480" y="313"/>
                  </a:lnTo>
                  <a:lnTo>
                    <a:pt x="1490" y="339"/>
                  </a:lnTo>
                  <a:lnTo>
                    <a:pt x="1501" y="367"/>
                  </a:lnTo>
                  <a:lnTo>
                    <a:pt x="1501" y="372"/>
                  </a:lnTo>
                  <a:lnTo>
                    <a:pt x="1502" y="375"/>
                  </a:lnTo>
                  <a:lnTo>
                    <a:pt x="1502" y="379"/>
                  </a:lnTo>
                  <a:lnTo>
                    <a:pt x="1502" y="382"/>
                  </a:lnTo>
                  <a:lnTo>
                    <a:pt x="1504" y="386"/>
                  </a:lnTo>
                  <a:lnTo>
                    <a:pt x="1504" y="389"/>
                  </a:lnTo>
                  <a:lnTo>
                    <a:pt x="1505" y="393"/>
                  </a:lnTo>
                  <a:lnTo>
                    <a:pt x="1505" y="396"/>
                  </a:lnTo>
                  <a:lnTo>
                    <a:pt x="1406" y="390"/>
                  </a:lnTo>
                  <a:lnTo>
                    <a:pt x="1401" y="375"/>
                  </a:lnTo>
                  <a:lnTo>
                    <a:pt x="1397" y="358"/>
                  </a:lnTo>
                  <a:lnTo>
                    <a:pt x="1392" y="341"/>
                  </a:lnTo>
                  <a:lnTo>
                    <a:pt x="1386" y="323"/>
                  </a:lnTo>
                  <a:lnTo>
                    <a:pt x="1382" y="306"/>
                  </a:lnTo>
                  <a:lnTo>
                    <a:pt x="1379" y="288"/>
                  </a:lnTo>
                  <a:lnTo>
                    <a:pt x="1376" y="272"/>
                  </a:lnTo>
                  <a:lnTo>
                    <a:pt x="1375" y="255"/>
                  </a:lnTo>
                  <a:lnTo>
                    <a:pt x="1370" y="254"/>
                  </a:lnTo>
                  <a:lnTo>
                    <a:pt x="1368" y="251"/>
                  </a:lnTo>
                  <a:lnTo>
                    <a:pt x="1363" y="245"/>
                  </a:lnTo>
                  <a:lnTo>
                    <a:pt x="1361" y="238"/>
                  </a:lnTo>
                  <a:lnTo>
                    <a:pt x="1358" y="231"/>
                  </a:lnTo>
                  <a:lnTo>
                    <a:pt x="1356" y="224"/>
                  </a:lnTo>
                  <a:lnTo>
                    <a:pt x="1355" y="219"/>
                  </a:lnTo>
                  <a:lnTo>
                    <a:pt x="1354" y="215"/>
                  </a:lnTo>
                  <a:lnTo>
                    <a:pt x="1347" y="209"/>
                  </a:lnTo>
                  <a:lnTo>
                    <a:pt x="1337" y="203"/>
                  </a:lnTo>
                  <a:lnTo>
                    <a:pt x="1328" y="196"/>
                  </a:lnTo>
                  <a:lnTo>
                    <a:pt x="1320" y="188"/>
                  </a:lnTo>
                  <a:lnTo>
                    <a:pt x="1312" y="181"/>
                  </a:lnTo>
                  <a:lnTo>
                    <a:pt x="1303" y="174"/>
                  </a:lnTo>
                  <a:lnTo>
                    <a:pt x="1298" y="167"/>
                  </a:lnTo>
                  <a:lnTo>
                    <a:pt x="1292" y="163"/>
                  </a:lnTo>
                  <a:lnTo>
                    <a:pt x="1271" y="164"/>
                  </a:lnTo>
                  <a:lnTo>
                    <a:pt x="1251" y="167"/>
                  </a:lnTo>
                  <a:lnTo>
                    <a:pt x="1233" y="171"/>
                  </a:lnTo>
                  <a:lnTo>
                    <a:pt x="1218" y="178"/>
                  </a:lnTo>
                  <a:lnTo>
                    <a:pt x="1202" y="186"/>
                  </a:lnTo>
                  <a:lnTo>
                    <a:pt x="1188" y="198"/>
                  </a:lnTo>
                  <a:lnTo>
                    <a:pt x="1173" y="210"/>
                  </a:lnTo>
                  <a:lnTo>
                    <a:pt x="1157" y="224"/>
                  </a:lnTo>
                  <a:lnTo>
                    <a:pt x="1055" y="224"/>
                  </a:lnTo>
                  <a:lnTo>
                    <a:pt x="1046" y="231"/>
                  </a:lnTo>
                  <a:lnTo>
                    <a:pt x="1038" y="237"/>
                  </a:lnTo>
                  <a:lnTo>
                    <a:pt x="1028" y="241"/>
                  </a:lnTo>
                  <a:lnTo>
                    <a:pt x="1017" y="245"/>
                  </a:lnTo>
                  <a:lnTo>
                    <a:pt x="1004" y="250"/>
                  </a:lnTo>
                  <a:lnTo>
                    <a:pt x="992" y="252"/>
                  </a:lnTo>
                  <a:lnTo>
                    <a:pt x="978" y="255"/>
                  </a:lnTo>
                  <a:lnTo>
                    <a:pt x="964" y="257"/>
                  </a:lnTo>
                  <a:lnTo>
                    <a:pt x="931" y="259"/>
                  </a:lnTo>
                  <a:lnTo>
                    <a:pt x="898" y="259"/>
                  </a:lnTo>
                  <a:lnTo>
                    <a:pt x="864" y="258"/>
                  </a:lnTo>
                  <a:lnTo>
                    <a:pt x="827" y="254"/>
                  </a:lnTo>
                  <a:lnTo>
                    <a:pt x="792" y="250"/>
                  </a:lnTo>
                  <a:lnTo>
                    <a:pt x="759" y="243"/>
                  </a:lnTo>
                  <a:lnTo>
                    <a:pt x="726" y="234"/>
                  </a:lnTo>
                  <a:lnTo>
                    <a:pt x="696" y="226"/>
                  </a:lnTo>
                  <a:lnTo>
                    <a:pt x="668" y="216"/>
                  </a:lnTo>
                  <a:lnTo>
                    <a:pt x="644" y="206"/>
                  </a:lnTo>
                  <a:lnTo>
                    <a:pt x="634" y="201"/>
                  </a:lnTo>
                  <a:lnTo>
                    <a:pt x="624" y="195"/>
                  </a:lnTo>
                  <a:lnTo>
                    <a:pt x="616" y="189"/>
                  </a:lnTo>
                  <a:lnTo>
                    <a:pt x="610" y="184"/>
                  </a:lnTo>
                  <a:lnTo>
                    <a:pt x="597" y="188"/>
                  </a:lnTo>
                  <a:lnTo>
                    <a:pt x="585" y="193"/>
                  </a:lnTo>
                  <a:lnTo>
                    <a:pt x="572" y="201"/>
                  </a:lnTo>
                  <a:lnTo>
                    <a:pt x="558" y="208"/>
                  </a:lnTo>
                  <a:lnTo>
                    <a:pt x="544" y="215"/>
                  </a:lnTo>
                  <a:lnTo>
                    <a:pt x="531" y="220"/>
                  </a:lnTo>
                  <a:lnTo>
                    <a:pt x="519" y="223"/>
                  </a:lnTo>
                  <a:lnTo>
                    <a:pt x="506" y="224"/>
                  </a:lnTo>
                  <a:lnTo>
                    <a:pt x="501" y="233"/>
                  </a:lnTo>
                  <a:lnTo>
                    <a:pt x="494" y="240"/>
                  </a:lnTo>
                  <a:lnTo>
                    <a:pt x="487" y="247"/>
                  </a:lnTo>
                  <a:lnTo>
                    <a:pt x="478" y="254"/>
                  </a:lnTo>
                  <a:lnTo>
                    <a:pt x="461" y="265"/>
                  </a:lnTo>
                  <a:lnTo>
                    <a:pt x="442" y="273"/>
                  </a:lnTo>
                  <a:lnTo>
                    <a:pt x="401" y="289"/>
                  </a:lnTo>
                  <a:lnTo>
                    <a:pt x="356" y="300"/>
                  </a:lnTo>
                  <a:lnTo>
                    <a:pt x="334" y="307"/>
                  </a:lnTo>
                  <a:lnTo>
                    <a:pt x="313" y="314"/>
                  </a:lnTo>
                  <a:lnTo>
                    <a:pt x="291" y="323"/>
                  </a:lnTo>
                  <a:lnTo>
                    <a:pt x="270" y="334"/>
                  </a:lnTo>
                  <a:lnTo>
                    <a:pt x="261" y="339"/>
                  </a:lnTo>
                  <a:lnTo>
                    <a:pt x="252" y="346"/>
                  </a:lnTo>
                  <a:lnTo>
                    <a:pt x="242" y="353"/>
                  </a:lnTo>
                  <a:lnTo>
                    <a:pt x="235" y="360"/>
                  </a:lnTo>
                  <a:lnTo>
                    <a:pt x="227" y="369"/>
                  </a:lnTo>
                  <a:lnTo>
                    <a:pt x="220" y="379"/>
                  </a:lnTo>
                  <a:lnTo>
                    <a:pt x="213" y="389"/>
                  </a:lnTo>
                  <a:lnTo>
                    <a:pt x="206" y="400"/>
                  </a:lnTo>
                  <a:lnTo>
                    <a:pt x="202" y="401"/>
                  </a:lnTo>
                  <a:lnTo>
                    <a:pt x="197" y="403"/>
                  </a:lnTo>
                  <a:lnTo>
                    <a:pt x="192" y="404"/>
                  </a:lnTo>
                  <a:lnTo>
                    <a:pt x="186" y="405"/>
                  </a:lnTo>
                  <a:lnTo>
                    <a:pt x="181" y="407"/>
                  </a:lnTo>
                  <a:lnTo>
                    <a:pt x="175" y="410"/>
                  </a:lnTo>
                  <a:lnTo>
                    <a:pt x="169" y="410"/>
                  </a:lnTo>
                  <a:lnTo>
                    <a:pt x="165" y="411"/>
                  </a:lnTo>
                  <a:lnTo>
                    <a:pt x="161" y="418"/>
                  </a:lnTo>
                  <a:lnTo>
                    <a:pt x="157" y="425"/>
                  </a:lnTo>
                  <a:lnTo>
                    <a:pt x="153" y="431"/>
                  </a:lnTo>
                  <a:lnTo>
                    <a:pt x="148" y="435"/>
                  </a:lnTo>
                  <a:lnTo>
                    <a:pt x="143" y="440"/>
                  </a:lnTo>
                  <a:lnTo>
                    <a:pt x="137" y="445"/>
                  </a:lnTo>
                  <a:lnTo>
                    <a:pt x="132" y="447"/>
                  </a:lnTo>
                  <a:lnTo>
                    <a:pt x="123" y="452"/>
                  </a:lnTo>
                  <a:lnTo>
                    <a:pt x="123" y="457"/>
                  </a:lnTo>
                  <a:lnTo>
                    <a:pt x="120" y="463"/>
                  </a:lnTo>
                  <a:lnTo>
                    <a:pt x="117" y="470"/>
                  </a:lnTo>
                  <a:lnTo>
                    <a:pt x="113" y="478"/>
                  </a:lnTo>
                  <a:lnTo>
                    <a:pt x="109" y="485"/>
                  </a:lnTo>
                  <a:lnTo>
                    <a:pt x="106" y="492"/>
                  </a:lnTo>
                  <a:lnTo>
                    <a:pt x="103" y="499"/>
                  </a:lnTo>
                  <a:lnTo>
                    <a:pt x="103" y="504"/>
                  </a:lnTo>
                  <a:lnTo>
                    <a:pt x="78" y="547"/>
                  </a:lnTo>
                  <a:lnTo>
                    <a:pt x="60" y="586"/>
                  </a:lnTo>
                  <a:lnTo>
                    <a:pt x="52" y="605"/>
                  </a:lnTo>
                  <a:lnTo>
                    <a:pt x="45" y="623"/>
                  </a:lnTo>
                  <a:lnTo>
                    <a:pt x="38" y="641"/>
                  </a:lnTo>
                  <a:lnTo>
                    <a:pt x="32" y="661"/>
                  </a:lnTo>
                  <a:lnTo>
                    <a:pt x="22" y="700"/>
                  </a:lnTo>
                  <a:lnTo>
                    <a:pt x="15" y="744"/>
                  </a:lnTo>
                  <a:lnTo>
                    <a:pt x="7" y="795"/>
                  </a:lnTo>
                  <a:lnTo>
                    <a:pt x="0" y="856"/>
                  </a:lnTo>
                  <a:lnTo>
                    <a:pt x="4" y="774"/>
                  </a:lnTo>
                  <a:lnTo>
                    <a:pt x="8" y="753"/>
                  </a:lnTo>
                  <a:lnTo>
                    <a:pt x="11" y="732"/>
                  </a:lnTo>
                  <a:lnTo>
                    <a:pt x="15" y="711"/>
                  </a:lnTo>
                  <a:lnTo>
                    <a:pt x="21" y="690"/>
                  </a:lnTo>
                  <a:lnTo>
                    <a:pt x="25" y="669"/>
                  </a:lnTo>
                  <a:lnTo>
                    <a:pt x="32" y="650"/>
                  </a:lnTo>
                  <a:lnTo>
                    <a:pt x="39" y="630"/>
                  </a:lnTo>
                  <a:lnTo>
                    <a:pt x="47" y="610"/>
                  </a:lnTo>
                  <a:lnTo>
                    <a:pt x="49" y="595"/>
                  </a:lnTo>
                  <a:lnTo>
                    <a:pt x="52" y="579"/>
                  </a:lnTo>
                  <a:lnTo>
                    <a:pt x="54" y="565"/>
                  </a:lnTo>
                  <a:lnTo>
                    <a:pt x="59" y="551"/>
                  </a:lnTo>
                  <a:lnTo>
                    <a:pt x="63" y="536"/>
                  </a:lnTo>
                  <a:lnTo>
                    <a:pt x="67" y="522"/>
                  </a:lnTo>
                  <a:lnTo>
                    <a:pt x="70" y="506"/>
                  </a:lnTo>
                  <a:lnTo>
                    <a:pt x="70" y="491"/>
                  </a:lnTo>
                  <a:lnTo>
                    <a:pt x="74" y="487"/>
                  </a:lnTo>
                  <a:lnTo>
                    <a:pt x="77" y="481"/>
                  </a:lnTo>
                  <a:lnTo>
                    <a:pt x="77" y="477"/>
                  </a:lnTo>
                  <a:lnTo>
                    <a:pt x="77" y="471"/>
                  </a:lnTo>
                  <a:lnTo>
                    <a:pt x="75" y="466"/>
                  </a:lnTo>
                  <a:lnTo>
                    <a:pt x="74" y="460"/>
                  </a:lnTo>
                  <a:lnTo>
                    <a:pt x="74" y="454"/>
                  </a:lnTo>
                  <a:lnTo>
                    <a:pt x="74" y="450"/>
                  </a:lnTo>
                  <a:lnTo>
                    <a:pt x="71" y="439"/>
                  </a:lnTo>
                  <a:lnTo>
                    <a:pt x="70" y="426"/>
                  </a:lnTo>
                  <a:lnTo>
                    <a:pt x="68" y="414"/>
                  </a:lnTo>
                  <a:lnTo>
                    <a:pt x="66" y="403"/>
                  </a:lnTo>
                  <a:lnTo>
                    <a:pt x="64" y="390"/>
                  </a:lnTo>
                  <a:lnTo>
                    <a:pt x="61" y="377"/>
                  </a:lnTo>
                  <a:lnTo>
                    <a:pt x="57" y="366"/>
                  </a:lnTo>
                  <a:lnTo>
                    <a:pt x="52" y="355"/>
                  </a:lnTo>
                  <a:lnTo>
                    <a:pt x="68" y="346"/>
                  </a:lnTo>
                  <a:lnTo>
                    <a:pt x="87" y="341"/>
                  </a:lnTo>
                  <a:lnTo>
                    <a:pt x="105" y="337"/>
                  </a:lnTo>
                  <a:lnTo>
                    <a:pt x="125" y="332"/>
                  </a:lnTo>
                  <a:lnTo>
                    <a:pt x="143" y="328"/>
                  </a:lnTo>
                  <a:lnTo>
                    <a:pt x="161" y="324"/>
                  </a:lnTo>
                  <a:lnTo>
                    <a:pt x="179" y="318"/>
                  </a:lnTo>
                  <a:lnTo>
                    <a:pt x="196" y="310"/>
                  </a:lnTo>
                  <a:lnTo>
                    <a:pt x="217" y="307"/>
                  </a:lnTo>
                  <a:lnTo>
                    <a:pt x="238" y="303"/>
                  </a:lnTo>
                  <a:lnTo>
                    <a:pt x="256" y="297"/>
                  </a:lnTo>
                  <a:lnTo>
                    <a:pt x="275" y="290"/>
                  </a:lnTo>
                  <a:lnTo>
                    <a:pt x="294" y="285"/>
                  </a:lnTo>
                  <a:lnTo>
                    <a:pt x="313" y="278"/>
                  </a:lnTo>
                  <a:lnTo>
                    <a:pt x="332" y="273"/>
                  </a:lnTo>
                  <a:lnTo>
                    <a:pt x="353" y="271"/>
                  </a:lnTo>
                  <a:lnTo>
                    <a:pt x="362" y="266"/>
                  </a:lnTo>
                  <a:lnTo>
                    <a:pt x="370" y="264"/>
                  </a:lnTo>
                  <a:lnTo>
                    <a:pt x="380" y="261"/>
                  </a:lnTo>
                  <a:lnTo>
                    <a:pt x="388" y="258"/>
                  </a:lnTo>
                  <a:lnTo>
                    <a:pt x="398" y="257"/>
                  </a:lnTo>
                  <a:lnTo>
                    <a:pt x="407" y="255"/>
                  </a:lnTo>
                  <a:lnTo>
                    <a:pt x="416" y="254"/>
                  </a:lnTo>
                  <a:lnTo>
                    <a:pt x="425" y="252"/>
                  </a:lnTo>
                  <a:lnTo>
                    <a:pt x="426" y="248"/>
                  </a:lnTo>
                  <a:lnTo>
                    <a:pt x="428" y="245"/>
                  </a:lnTo>
                  <a:lnTo>
                    <a:pt x="426" y="243"/>
                  </a:lnTo>
                  <a:lnTo>
                    <a:pt x="425" y="240"/>
                  </a:lnTo>
                  <a:lnTo>
                    <a:pt x="421" y="237"/>
                  </a:lnTo>
                  <a:lnTo>
                    <a:pt x="418" y="236"/>
                  </a:lnTo>
                  <a:lnTo>
                    <a:pt x="415" y="234"/>
                  </a:lnTo>
                  <a:lnTo>
                    <a:pt x="412" y="233"/>
                  </a:lnTo>
                  <a:lnTo>
                    <a:pt x="402" y="237"/>
                  </a:lnTo>
                  <a:lnTo>
                    <a:pt x="393" y="240"/>
                  </a:lnTo>
                  <a:lnTo>
                    <a:pt x="383" y="243"/>
                  </a:lnTo>
                  <a:lnTo>
                    <a:pt x="373" y="245"/>
                  </a:lnTo>
                  <a:lnTo>
                    <a:pt x="363" y="247"/>
                  </a:lnTo>
                  <a:lnTo>
                    <a:pt x="353" y="250"/>
                  </a:lnTo>
                  <a:lnTo>
                    <a:pt x="343" y="252"/>
                  </a:lnTo>
                  <a:lnTo>
                    <a:pt x="334" y="254"/>
                  </a:lnTo>
                  <a:lnTo>
                    <a:pt x="341" y="250"/>
                  </a:lnTo>
                  <a:lnTo>
                    <a:pt x="348" y="244"/>
                  </a:lnTo>
                  <a:lnTo>
                    <a:pt x="356" y="238"/>
                  </a:lnTo>
                  <a:lnTo>
                    <a:pt x="363" y="233"/>
                  </a:lnTo>
                  <a:lnTo>
                    <a:pt x="371" y="229"/>
                  </a:lnTo>
                  <a:lnTo>
                    <a:pt x="378" y="223"/>
                  </a:lnTo>
                  <a:lnTo>
                    <a:pt x="387" y="219"/>
                  </a:lnTo>
                  <a:lnTo>
                    <a:pt x="394" y="215"/>
                  </a:lnTo>
                  <a:lnTo>
                    <a:pt x="397" y="216"/>
                  </a:lnTo>
                  <a:lnTo>
                    <a:pt x="398" y="213"/>
                  </a:lnTo>
                  <a:lnTo>
                    <a:pt x="401" y="212"/>
                  </a:lnTo>
                  <a:lnTo>
                    <a:pt x="404" y="209"/>
                  </a:lnTo>
                  <a:lnTo>
                    <a:pt x="407" y="208"/>
                  </a:lnTo>
                  <a:lnTo>
                    <a:pt x="408" y="206"/>
                  </a:lnTo>
                  <a:lnTo>
                    <a:pt x="409" y="205"/>
                  </a:lnTo>
                  <a:lnTo>
                    <a:pt x="411" y="202"/>
                  </a:lnTo>
                  <a:lnTo>
                    <a:pt x="409" y="199"/>
                  </a:lnTo>
                  <a:lnTo>
                    <a:pt x="405" y="203"/>
                  </a:lnTo>
                  <a:lnTo>
                    <a:pt x="405" y="201"/>
                  </a:lnTo>
                  <a:lnTo>
                    <a:pt x="407" y="198"/>
                  </a:lnTo>
                  <a:lnTo>
                    <a:pt x="409" y="196"/>
                  </a:lnTo>
                  <a:lnTo>
                    <a:pt x="411" y="195"/>
                  </a:lnTo>
                  <a:lnTo>
                    <a:pt x="415" y="193"/>
                  </a:lnTo>
                  <a:lnTo>
                    <a:pt x="418" y="192"/>
                  </a:lnTo>
                  <a:lnTo>
                    <a:pt x="421" y="191"/>
                  </a:lnTo>
                  <a:lnTo>
                    <a:pt x="422" y="188"/>
                  </a:lnTo>
                  <a:lnTo>
                    <a:pt x="440" y="175"/>
                  </a:lnTo>
                  <a:lnTo>
                    <a:pt x="458" y="161"/>
                  </a:lnTo>
                  <a:lnTo>
                    <a:pt x="477" y="146"/>
                  </a:lnTo>
                  <a:lnTo>
                    <a:pt x="494" y="132"/>
                  </a:lnTo>
                  <a:lnTo>
                    <a:pt x="510" y="116"/>
                  </a:lnTo>
                  <a:lnTo>
                    <a:pt x="529" y="101"/>
                  </a:lnTo>
                  <a:lnTo>
                    <a:pt x="545" y="88"/>
                  </a:lnTo>
                  <a:lnTo>
                    <a:pt x="562" y="74"/>
                  </a:lnTo>
                  <a:lnTo>
                    <a:pt x="566" y="74"/>
                  </a:lnTo>
                  <a:lnTo>
                    <a:pt x="569" y="73"/>
                  </a:lnTo>
                  <a:lnTo>
                    <a:pt x="572" y="71"/>
                  </a:lnTo>
                  <a:lnTo>
                    <a:pt x="574" y="69"/>
                  </a:lnTo>
                  <a:lnTo>
                    <a:pt x="576" y="67"/>
                  </a:lnTo>
                  <a:lnTo>
                    <a:pt x="579" y="66"/>
                  </a:lnTo>
                  <a:lnTo>
                    <a:pt x="582" y="66"/>
                  </a:lnTo>
                  <a:lnTo>
                    <a:pt x="585" y="67"/>
                  </a:lnTo>
                  <a:lnTo>
                    <a:pt x="590" y="73"/>
                  </a:lnTo>
                  <a:lnTo>
                    <a:pt x="597" y="77"/>
                  </a:lnTo>
                  <a:lnTo>
                    <a:pt x="604" y="81"/>
                  </a:lnTo>
                  <a:lnTo>
                    <a:pt x="613" y="85"/>
                  </a:lnTo>
                  <a:lnTo>
                    <a:pt x="620" y="88"/>
                  </a:lnTo>
                  <a:lnTo>
                    <a:pt x="627" y="92"/>
                  </a:lnTo>
                  <a:lnTo>
                    <a:pt x="634" y="98"/>
                  </a:lnTo>
                  <a:lnTo>
                    <a:pt x="639" y="105"/>
                  </a:lnTo>
                  <a:lnTo>
                    <a:pt x="648" y="108"/>
                  </a:lnTo>
                  <a:lnTo>
                    <a:pt x="656" y="112"/>
                  </a:lnTo>
                  <a:lnTo>
                    <a:pt x="665" y="116"/>
                  </a:lnTo>
                  <a:lnTo>
                    <a:pt x="673" y="121"/>
                  </a:lnTo>
                  <a:lnTo>
                    <a:pt x="680" y="125"/>
                  </a:lnTo>
                  <a:lnTo>
                    <a:pt x="689" y="129"/>
                  </a:lnTo>
                  <a:lnTo>
                    <a:pt x="697" y="132"/>
                  </a:lnTo>
                  <a:lnTo>
                    <a:pt x="705" y="135"/>
                  </a:lnTo>
                  <a:lnTo>
                    <a:pt x="711" y="140"/>
                  </a:lnTo>
                  <a:lnTo>
                    <a:pt x="718" y="144"/>
                  </a:lnTo>
                  <a:lnTo>
                    <a:pt x="724" y="147"/>
                  </a:lnTo>
                  <a:lnTo>
                    <a:pt x="731" y="150"/>
                  </a:lnTo>
                  <a:lnTo>
                    <a:pt x="738" y="151"/>
                  </a:lnTo>
                  <a:lnTo>
                    <a:pt x="745" y="153"/>
                  </a:lnTo>
                  <a:lnTo>
                    <a:pt x="752" y="154"/>
                  </a:lnTo>
                  <a:lnTo>
                    <a:pt x="759" y="156"/>
                  </a:lnTo>
                  <a:lnTo>
                    <a:pt x="773" y="161"/>
                  </a:lnTo>
                  <a:lnTo>
                    <a:pt x="787" y="168"/>
                  </a:lnTo>
                  <a:lnTo>
                    <a:pt x="801" y="175"/>
                  </a:lnTo>
                  <a:lnTo>
                    <a:pt x="813" y="184"/>
                  </a:lnTo>
                  <a:lnTo>
                    <a:pt x="827" y="191"/>
                  </a:lnTo>
                  <a:lnTo>
                    <a:pt x="842" y="195"/>
                  </a:lnTo>
                  <a:lnTo>
                    <a:pt x="849" y="195"/>
                  </a:lnTo>
                  <a:lnTo>
                    <a:pt x="856" y="193"/>
                  </a:lnTo>
                  <a:lnTo>
                    <a:pt x="863" y="192"/>
                  </a:lnTo>
                  <a:lnTo>
                    <a:pt x="870" y="188"/>
                  </a:lnTo>
                  <a:lnTo>
                    <a:pt x="874" y="182"/>
                  </a:lnTo>
                  <a:lnTo>
                    <a:pt x="878" y="177"/>
                  </a:lnTo>
                  <a:lnTo>
                    <a:pt x="884" y="171"/>
                  </a:lnTo>
                  <a:lnTo>
                    <a:pt x="889" y="167"/>
                  </a:lnTo>
                  <a:lnTo>
                    <a:pt x="900" y="160"/>
                  </a:lnTo>
                  <a:lnTo>
                    <a:pt x="913" y="153"/>
                  </a:lnTo>
                  <a:lnTo>
                    <a:pt x="926" y="147"/>
                  </a:lnTo>
                  <a:lnTo>
                    <a:pt x="940" y="140"/>
                  </a:lnTo>
                  <a:lnTo>
                    <a:pt x="952" y="135"/>
                  </a:lnTo>
                  <a:lnTo>
                    <a:pt x="964" y="126"/>
                  </a:lnTo>
                  <a:lnTo>
                    <a:pt x="972" y="123"/>
                  </a:lnTo>
                  <a:lnTo>
                    <a:pt x="979" y="121"/>
                  </a:lnTo>
                  <a:lnTo>
                    <a:pt x="986" y="116"/>
                  </a:lnTo>
                  <a:lnTo>
                    <a:pt x="993" y="112"/>
                  </a:lnTo>
                  <a:lnTo>
                    <a:pt x="1000" y="108"/>
                  </a:lnTo>
                  <a:lnTo>
                    <a:pt x="1008" y="104"/>
                  </a:lnTo>
                  <a:lnTo>
                    <a:pt x="1015" y="101"/>
                  </a:lnTo>
                  <a:lnTo>
                    <a:pt x="1024" y="98"/>
                  </a:lnTo>
                  <a:lnTo>
                    <a:pt x="1030" y="95"/>
                  </a:lnTo>
                  <a:lnTo>
                    <a:pt x="1037" y="92"/>
                  </a:lnTo>
                  <a:lnTo>
                    <a:pt x="1042" y="90"/>
                  </a:lnTo>
                  <a:lnTo>
                    <a:pt x="1049" y="87"/>
                  </a:lnTo>
                  <a:lnTo>
                    <a:pt x="1055" y="84"/>
                  </a:lnTo>
                  <a:lnTo>
                    <a:pt x="1062" y="83"/>
                  </a:lnTo>
                  <a:lnTo>
                    <a:pt x="1069" y="81"/>
                  </a:lnTo>
                  <a:lnTo>
                    <a:pt x="1074" y="81"/>
                  </a:lnTo>
                  <a:lnTo>
                    <a:pt x="1101" y="70"/>
                  </a:lnTo>
                  <a:lnTo>
                    <a:pt x="1126" y="57"/>
                  </a:lnTo>
                  <a:lnTo>
                    <a:pt x="1153" y="46"/>
                  </a:lnTo>
                  <a:lnTo>
                    <a:pt x="1178" y="34"/>
                  </a:lnTo>
                  <a:lnTo>
                    <a:pt x="1205" y="24"/>
                  </a:lnTo>
                  <a:lnTo>
                    <a:pt x="1232" y="14"/>
                  </a:lnTo>
                  <a:lnTo>
                    <a:pt x="1258" y="5"/>
                  </a:lnTo>
                  <a:lnTo>
                    <a:pt x="1286" y="0"/>
                  </a:lnTo>
                  <a:lnTo>
                    <a:pt x="1289" y="3"/>
                  </a:lnTo>
                  <a:lnTo>
                    <a:pt x="1293" y="5"/>
                  </a:lnTo>
                  <a:lnTo>
                    <a:pt x="1298" y="7"/>
                  </a:lnTo>
                  <a:lnTo>
                    <a:pt x="1300" y="8"/>
                  </a:lnTo>
                  <a:lnTo>
                    <a:pt x="1305" y="10"/>
                  </a:lnTo>
                  <a:lnTo>
                    <a:pt x="1307" y="11"/>
                  </a:lnTo>
                  <a:lnTo>
                    <a:pt x="1312" y="12"/>
                  </a:lnTo>
                  <a:lnTo>
                    <a:pt x="1316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8" name="Freeform 186"/>
            <p:cNvSpPr>
              <a:spLocks/>
            </p:cNvSpPr>
            <p:nvPr/>
          </p:nvSpPr>
          <p:spPr bwMode="auto">
            <a:xfrm>
              <a:off x="2391" y="2192"/>
              <a:ext cx="662" cy="362"/>
            </a:xfrm>
            <a:custGeom>
              <a:avLst/>
              <a:gdLst>
                <a:gd name="T0" fmla="*/ 1386 w 1505"/>
                <a:gd name="T1" fmla="*/ 53 h 856"/>
                <a:gd name="T2" fmla="*/ 1424 w 1505"/>
                <a:gd name="T3" fmla="*/ 92 h 856"/>
                <a:gd name="T4" fmla="*/ 1441 w 1505"/>
                <a:gd name="T5" fmla="*/ 130 h 856"/>
                <a:gd name="T6" fmla="*/ 1470 w 1505"/>
                <a:gd name="T7" fmla="*/ 285 h 856"/>
                <a:gd name="T8" fmla="*/ 1502 w 1505"/>
                <a:gd name="T9" fmla="*/ 379 h 856"/>
                <a:gd name="T10" fmla="*/ 1406 w 1505"/>
                <a:gd name="T11" fmla="*/ 390 h 856"/>
                <a:gd name="T12" fmla="*/ 1379 w 1505"/>
                <a:gd name="T13" fmla="*/ 288 h 856"/>
                <a:gd name="T14" fmla="*/ 1361 w 1505"/>
                <a:gd name="T15" fmla="*/ 238 h 856"/>
                <a:gd name="T16" fmla="*/ 1337 w 1505"/>
                <a:gd name="T17" fmla="*/ 203 h 856"/>
                <a:gd name="T18" fmla="*/ 1292 w 1505"/>
                <a:gd name="T19" fmla="*/ 163 h 856"/>
                <a:gd name="T20" fmla="*/ 1188 w 1505"/>
                <a:gd name="T21" fmla="*/ 198 h 856"/>
                <a:gd name="T22" fmla="*/ 1028 w 1505"/>
                <a:gd name="T23" fmla="*/ 241 h 856"/>
                <a:gd name="T24" fmla="*/ 931 w 1505"/>
                <a:gd name="T25" fmla="*/ 259 h 856"/>
                <a:gd name="T26" fmla="*/ 726 w 1505"/>
                <a:gd name="T27" fmla="*/ 234 h 856"/>
                <a:gd name="T28" fmla="*/ 616 w 1505"/>
                <a:gd name="T29" fmla="*/ 189 h 856"/>
                <a:gd name="T30" fmla="*/ 544 w 1505"/>
                <a:gd name="T31" fmla="*/ 215 h 856"/>
                <a:gd name="T32" fmla="*/ 487 w 1505"/>
                <a:gd name="T33" fmla="*/ 247 h 856"/>
                <a:gd name="T34" fmla="*/ 334 w 1505"/>
                <a:gd name="T35" fmla="*/ 307 h 856"/>
                <a:gd name="T36" fmla="*/ 242 w 1505"/>
                <a:gd name="T37" fmla="*/ 353 h 856"/>
                <a:gd name="T38" fmla="*/ 202 w 1505"/>
                <a:gd name="T39" fmla="*/ 401 h 856"/>
                <a:gd name="T40" fmla="*/ 169 w 1505"/>
                <a:gd name="T41" fmla="*/ 410 h 856"/>
                <a:gd name="T42" fmla="*/ 143 w 1505"/>
                <a:gd name="T43" fmla="*/ 440 h 856"/>
                <a:gd name="T44" fmla="*/ 117 w 1505"/>
                <a:gd name="T45" fmla="*/ 470 h 856"/>
                <a:gd name="T46" fmla="*/ 78 w 1505"/>
                <a:gd name="T47" fmla="*/ 547 h 856"/>
                <a:gd name="T48" fmla="*/ 22 w 1505"/>
                <a:gd name="T49" fmla="*/ 700 h 856"/>
                <a:gd name="T50" fmla="*/ 11 w 1505"/>
                <a:gd name="T51" fmla="*/ 732 h 856"/>
                <a:gd name="T52" fmla="*/ 47 w 1505"/>
                <a:gd name="T53" fmla="*/ 610 h 856"/>
                <a:gd name="T54" fmla="*/ 67 w 1505"/>
                <a:gd name="T55" fmla="*/ 522 h 856"/>
                <a:gd name="T56" fmla="*/ 77 w 1505"/>
                <a:gd name="T57" fmla="*/ 471 h 856"/>
                <a:gd name="T58" fmla="*/ 70 w 1505"/>
                <a:gd name="T59" fmla="*/ 426 h 856"/>
                <a:gd name="T60" fmla="*/ 52 w 1505"/>
                <a:gd name="T61" fmla="*/ 355 h 856"/>
                <a:gd name="T62" fmla="*/ 161 w 1505"/>
                <a:gd name="T63" fmla="*/ 324 h 856"/>
                <a:gd name="T64" fmla="*/ 275 w 1505"/>
                <a:gd name="T65" fmla="*/ 290 h 856"/>
                <a:gd name="T66" fmla="*/ 370 w 1505"/>
                <a:gd name="T67" fmla="*/ 264 h 856"/>
                <a:gd name="T68" fmla="*/ 425 w 1505"/>
                <a:gd name="T69" fmla="*/ 252 h 856"/>
                <a:gd name="T70" fmla="*/ 418 w 1505"/>
                <a:gd name="T71" fmla="*/ 236 h 856"/>
                <a:gd name="T72" fmla="*/ 373 w 1505"/>
                <a:gd name="T73" fmla="*/ 245 h 856"/>
                <a:gd name="T74" fmla="*/ 348 w 1505"/>
                <a:gd name="T75" fmla="*/ 244 h 856"/>
                <a:gd name="T76" fmla="*/ 394 w 1505"/>
                <a:gd name="T77" fmla="*/ 215 h 856"/>
                <a:gd name="T78" fmla="*/ 408 w 1505"/>
                <a:gd name="T79" fmla="*/ 206 h 856"/>
                <a:gd name="T80" fmla="*/ 407 w 1505"/>
                <a:gd name="T81" fmla="*/ 198 h 856"/>
                <a:gd name="T82" fmla="*/ 422 w 1505"/>
                <a:gd name="T83" fmla="*/ 188 h 856"/>
                <a:gd name="T84" fmla="*/ 529 w 1505"/>
                <a:gd name="T85" fmla="*/ 101 h 856"/>
                <a:gd name="T86" fmla="*/ 574 w 1505"/>
                <a:gd name="T87" fmla="*/ 69 h 856"/>
                <a:gd name="T88" fmla="*/ 597 w 1505"/>
                <a:gd name="T89" fmla="*/ 77 h 856"/>
                <a:gd name="T90" fmla="*/ 639 w 1505"/>
                <a:gd name="T91" fmla="*/ 105 h 856"/>
                <a:gd name="T92" fmla="*/ 689 w 1505"/>
                <a:gd name="T93" fmla="*/ 129 h 856"/>
                <a:gd name="T94" fmla="*/ 731 w 1505"/>
                <a:gd name="T95" fmla="*/ 150 h 856"/>
                <a:gd name="T96" fmla="*/ 787 w 1505"/>
                <a:gd name="T97" fmla="*/ 168 h 856"/>
                <a:gd name="T98" fmla="*/ 856 w 1505"/>
                <a:gd name="T99" fmla="*/ 193 h 856"/>
                <a:gd name="T100" fmla="*/ 889 w 1505"/>
                <a:gd name="T101" fmla="*/ 167 h 856"/>
                <a:gd name="T102" fmla="*/ 964 w 1505"/>
                <a:gd name="T103" fmla="*/ 126 h 856"/>
                <a:gd name="T104" fmla="*/ 1008 w 1505"/>
                <a:gd name="T105" fmla="*/ 104 h 856"/>
                <a:gd name="T106" fmla="*/ 1049 w 1505"/>
                <a:gd name="T107" fmla="*/ 87 h 856"/>
                <a:gd name="T108" fmla="*/ 1126 w 1505"/>
                <a:gd name="T109" fmla="*/ 57 h 856"/>
                <a:gd name="T110" fmla="*/ 1286 w 1505"/>
                <a:gd name="T111" fmla="*/ 0 h 856"/>
                <a:gd name="T112" fmla="*/ 1307 w 1505"/>
                <a:gd name="T113" fmla="*/ 11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05" h="856">
                  <a:moveTo>
                    <a:pt x="1316" y="15"/>
                  </a:moveTo>
                  <a:lnTo>
                    <a:pt x="1330" y="24"/>
                  </a:lnTo>
                  <a:lnTo>
                    <a:pt x="1344" y="31"/>
                  </a:lnTo>
                  <a:lnTo>
                    <a:pt x="1358" y="38"/>
                  </a:lnTo>
                  <a:lnTo>
                    <a:pt x="1372" y="45"/>
                  </a:lnTo>
                  <a:lnTo>
                    <a:pt x="1386" y="53"/>
                  </a:lnTo>
                  <a:lnTo>
                    <a:pt x="1399" y="63"/>
                  </a:lnTo>
                  <a:lnTo>
                    <a:pt x="1404" y="67"/>
                  </a:lnTo>
                  <a:lnTo>
                    <a:pt x="1408" y="74"/>
                  </a:lnTo>
                  <a:lnTo>
                    <a:pt x="1414" y="81"/>
                  </a:lnTo>
                  <a:lnTo>
                    <a:pt x="1418" y="88"/>
                  </a:lnTo>
                  <a:lnTo>
                    <a:pt x="1424" y="92"/>
                  </a:lnTo>
                  <a:lnTo>
                    <a:pt x="1428" y="98"/>
                  </a:lnTo>
                  <a:lnTo>
                    <a:pt x="1431" y="104"/>
                  </a:lnTo>
                  <a:lnTo>
                    <a:pt x="1434" y="111"/>
                  </a:lnTo>
                  <a:lnTo>
                    <a:pt x="1436" y="116"/>
                  </a:lnTo>
                  <a:lnTo>
                    <a:pt x="1438" y="123"/>
                  </a:lnTo>
                  <a:lnTo>
                    <a:pt x="1441" y="130"/>
                  </a:lnTo>
                  <a:lnTo>
                    <a:pt x="1442" y="137"/>
                  </a:lnTo>
                  <a:lnTo>
                    <a:pt x="1443" y="168"/>
                  </a:lnTo>
                  <a:lnTo>
                    <a:pt x="1448" y="198"/>
                  </a:lnTo>
                  <a:lnTo>
                    <a:pt x="1455" y="227"/>
                  </a:lnTo>
                  <a:lnTo>
                    <a:pt x="1462" y="255"/>
                  </a:lnTo>
                  <a:lnTo>
                    <a:pt x="1470" y="285"/>
                  </a:lnTo>
                  <a:lnTo>
                    <a:pt x="1480" y="313"/>
                  </a:lnTo>
                  <a:lnTo>
                    <a:pt x="1490" y="339"/>
                  </a:lnTo>
                  <a:lnTo>
                    <a:pt x="1501" y="367"/>
                  </a:lnTo>
                  <a:lnTo>
                    <a:pt x="1501" y="372"/>
                  </a:lnTo>
                  <a:lnTo>
                    <a:pt x="1502" y="375"/>
                  </a:lnTo>
                  <a:lnTo>
                    <a:pt x="1502" y="379"/>
                  </a:lnTo>
                  <a:lnTo>
                    <a:pt x="1502" y="382"/>
                  </a:lnTo>
                  <a:lnTo>
                    <a:pt x="1504" y="386"/>
                  </a:lnTo>
                  <a:lnTo>
                    <a:pt x="1504" y="389"/>
                  </a:lnTo>
                  <a:lnTo>
                    <a:pt x="1505" y="393"/>
                  </a:lnTo>
                  <a:lnTo>
                    <a:pt x="1505" y="396"/>
                  </a:lnTo>
                  <a:lnTo>
                    <a:pt x="1406" y="390"/>
                  </a:lnTo>
                  <a:lnTo>
                    <a:pt x="1401" y="375"/>
                  </a:lnTo>
                  <a:lnTo>
                    <a:pt x="1397" y="358"/>
                  </a:lnTo>
                  <a:lnTo>
                    <a:pt x="1392" y="341"/>
                  </a:lnTo>
                  <a:lnTo>
                    <a:pt x="1386" y="323"/>
                  </a:lnTo>
                  <a:lnTo>
                    <a:pt x="1382" y="306"/>
                  </a:lnTo>
                  <a:lnTo>
                    <a:pt x="1379" y="288"/>
                  </a:lnTo>
                  <a:lnTo>
                    <a:pt x="1376" y="272"/>
                  </a:lnTo>
                  <a:lnTo>
                    <a:pt x="1375" y="255"/>
                  </a:lnTo>
                  <a:lnTo>
                    <a:pt x="1370" y="254"/>
                  </a:lnTo>
                  <a:lnTo>
                    <a:pt x="1368" y="251"/>
                  </a:lnTo>
                  <a:lnTo>
                    <a:pt x="1363" y="245"/>
                  </a:lnTo>
                  <a:lnTo>
                    <a:pt x="1361" y="238"/>
                  </a:lnTo>
                  <a:lnTo>
                    <a:pt x="1358" y="231"/>
                  </a:lnTo>
                  <a:lnTo>
                    <a:pt x="1356" y="224"/>
                  </a:lnTo>
                  <a:lnTo>
                    <a:pt x="1355" y="219"/>
                  </a:lnTo>
                  <a:lnTo>
                    <a:pt x="1354" y="215"/>
                  </a:lnTo>
                  <a:lnTo>
                    <a:pt x="1347" y="209"/>
                  </a:lnTo>
                  <a:lnTo>
                    <a:pt x="1337" y="203"/>
                  </a:lnTo>
                  <a:lnTo>
                    <a:pt x="1328" y="196"/>
                  </a:lnTo>
                  <a:lnTo>
                    <a:pt x="1320" y="188"/>
                  </a:lnTo>
                  <a:lnTo>
                    <a:pt x="1312" y="181"/>
                  </a:lnTo>
                  <a:lnTo>
                    <a:pt x="1303" y="174"/>
                  </a:lnTo>
                  <a:lnTo>
                    <a:pt x="1298" y="167"/>
                  </a:lnTo>
                  <a:lnTo>
                    <a:pt x="1292" y="163"/>
                  </a:lnTo>
                  <a:lnTo>
                    <a:pt x="1271" y="164"/>
                  </a:lnTo>
                  <a:lnTo>
                    <a:pt x="1251" y="167"/>
                  </a:lnTo>
                  <a:lnTo>
                    <a:pt x="1233" y="171"/>
                  </a:lnTo>
                  <a:lnTo>
                    <a:pt x="1218" y="178"/>
                  </a:lnTo>
                  <a:lnTo>
                    <a:pt x="1202" y="186"/>
                  </a:lnTo>
                  <a:lnTo>
                    <a:pt x="1188" y="198"/>
                  </a:lnTo>
                  <a:lnTo>
                    <a:pt x="1173" y="210"/>
                  </a:lnTo>
                  <a:lnTo>
                    <a:pt x="1157" y="224"/>
                  </a:lnTo>
                  <a:lnTo>
                    <a:pt x="1055" y="224"/>
                  </a:lnTo>
                  <a:lnTo>
                    <a:pt x="1046" y="231"/>
                  </a:lnTo>
                  <a:lnTo>
                    <a:pt x="1038" y="237"/>
                  </a:lnTo>
                  <a:lnTo>
                    <a:pt x="1028" y="241"/>
                  </a:lnTo>
                  <a:lnTo>
                    <a:pt x="1017" y="245"/>
                  </a:lnTo>
                  <a:lnTo>
                    <a:pt x="1004" y="250"/>
                  </a:lnTo>
                  <a:lnTo>
                    <a:pt x="992" y="252"/>
                  </a:lnTo>
                  <a:lnTo>
                    <a:pt x="978" y="255"/>
                  </a:lnTo>
                  <a:lnTo>
                    <a:pt x="964" y="257"/>
                  </a:lnTo>
                  <a:lnTo>
                    <a:pt x="931" y="259"/>
                  </a:lnTo>
                  <a:lnTo>
                    <a:pt x="898" y="259"/>
                  </a:lnTo>
                  <a:lnTo>
                    <a:pt x="864" y="258"/>
                  </a:lnTo>
                  <a:lnTo>
                    <a:pt x="827" y="254"/>
                  </a:lnTo>
                  <a:lnTo>
                    <a:pt x="792" y="250"/>
                  </a:lnTo>
                  <a:lnTo>
                    <a:pt x="759" y="243"/>
                  </a:lnTo>
                  <a:lnTo>
                    <a:pt x="726" y="234"/>
                  </a:lnTo>
                  <a:lnTo>
                    <a:pt x="696" y="226"/>
                  </a:lnTo>
                  <a:lnTo>
                    <a:pt x="668" y="216"/>
                  </a:lnTo>
                  <a:lnTo>
                    <a:pt x="644" y="206"/>
                  </a:lnTo>
                  <a:lnTo>
                    <a:pt x="634" y="201"/>
                  </a:lnTo>
                  <a:lnTo>
                    <a:pt x="624" y="195"/>
                  </a:lnTo>
                  <a:lnTo>
                    <a:pt x="616" y="189"/>
                  </a:lnTo>
                  <a:lnTo>
                    <a:pt x="610" y="184"/>
                  </a:lnTo>
                  <a:lnTo>
                    <a:pt x="597" y="188"/>
                  </a:lnTo>
                  <a:lnTo>
                    <a:pt x="585" y="193"/>
                  </a:lnTo>
                  <a:lnTo>
                    <a:pt x="572" y="201"/>
                  </a:lnTo>
                  <a:lnTo>
                    <a:pt x="558" y="208"/>
                  </a:lnTo>
                  <a:lnTo>
                    <a:pt x="544" y="215"/>
                  </a:lnTo>
                  <a:lnTo>
                    <a:pt x="531" y="220"/>
                  </a:lnTo>
                  <a:lnTo>
                    <a:pt x="519" y="223"/>
                  </a:lnTo>
                  <a:lnTo>
                    <a:pt x="506" y="224"/>
                  </a:lnTo>
                  <a:lnTo>
                    <a:pt x="501" y="233"/>
                  </a:lnTo>
                  <a:lnTo>
                    <a:pt x="494" y="240"/>
                  </a:lnTo>
                  <a:lnTo>
                    <a:pt x="487" y="247"/>
                  </a:lnTo>
                  <a:lnTo>
                    <a:pt x="478" y="254"/>
                  </a:lnTo>
                  <a:lnTo>
                    <a:pt x="461" y="265"/>
                  </a:lnTo>
                  <a:lnTo>
                    <a:pt x="442" y="273"/>
                  </a:lnTo>
                  <a:lnTo>
                    <a:pt x="401" y="289"/>
                  </a:lnTo>
                  <a:lnTo>
                    <a:pt x="356" y="300"/>
                  </a:lnTo>
                  <a:lnTo>
                    <a:pt x="334" y="307"/>
                  </a:lnTo>
                  <a:lnTo>
                    <a:pt x="313" y="314"/>
                  </a:lnTo>
                  <a:lnTo>
                    <a:pt x="291" y="323"/>
                  </a:lnTo>
                  <a:lnTo>
                    <a:pt x="270" y="334"/>
                  </a:lnTo>
                  <a:lnTo>
                    <a:pt x="261" y="339"/>
                  </a:lnTo>
                  <a:lnTo>
                    <a:pt x="252" y="346"/>
                  </a:lnTo>
                  <a:lnTo>
                    <a:pt x="242" y="353"/>
                  </a:lnTo>
                  <a:lnTo>
                    <a:pt x="235" y="360"/>
                  </a:lnTo>
                  <a:lnTo>
                    <a:pt x="227" y="369"/>
                  </a:lnTo>
                  <a:lnTo>
                    <a:pt x="220" y="379"/>
                  </a:lnTo>
                  <a:lnTo>
                    <a:pt x="213" y="389"/>
                  </a:lnTo>
                  <a:lnTo>
                    <a:pt x="206" y="400"/>
                  </a:lnTo>
                  <a:lnTo>
                    <a:pt x="202" y="401"/>
                  </a:lnTo>
                  <a:lnTo>
                    <a:pt x="197" y="403"/>
                  </a:lnTo>
                  <a:lnTo>
                    <a:pt x="192" y="404"/>
                  </a:lnTo>
                  <a:lnTo>
                    <a:pt x="186" y="405"/>
                  </a:lnTo>
                  <a:lnTo>
                    <a:pt x="181" y="407"/>
                  </a:lnTo>
                  <a:lnTo>
                    <a:pt x="175" y="410"/>
                  </a:lnTo>
                  <a:lnTo>
                    <a:pt x="169" y="410"/>
                  </a:lnTo>
                  <a:lnTo>
                    <a:pt x="165" y="411"/>
                  </a:lnTo>
                  <a:lnTo>
                    <a:pt x="161" y="418"/>
                  </a:lnTo>
                  <a:lnTo>
                    <a:pt x="157" y="425"/>
                  </a:lnTo>
                  <a:lnTo>
                    <a:pt x="153" y="431"/>
                  </a:lnTo>
                  <a:lnTo>
                    <a:pt x="148" y="435"/>
                  </a:lnTo>
                  <a:lnTo>
                    <a:pt x="143" y="440"/>
                  </a:lnTo>
                  <a:lnTo>
                    <a:pt x="137" y="445"/>
                  </a:lnTo>
                  <a:lnTo>
                    <a:pt x="132" y="447"/>
                  </a:lnTo>
                  <a:lnTo>
                    <a:pt x="123" y="452"/>
                  </a:lnTo>
                  <a:lnTo>
                    <a:pt x="123" y="457"/>
                  </a:lnTo>
                  <a:lnTo>
                    <a:pt x="120" y="463"/>
                  </a:lnTo>
                  <a:lnTo>
                    <a:pt x="117" y="470"/>
                  </a:lnTo>
                  <a:lnTo>
                    <a:pt x="113" y="478"/>
                  </a:lnTo>
                  <a:lnTo>
                    <a:pt x="109" y="485"/>
                  </a:lnTo>
                  <a:lnTo>
                    <a:pt x="106" y="492"/>
                  </a:lnTo>
                  <a:lnTo>
                    <a:pt x="103" y="499"/>
                  </a:lnTo>
                  <a:lnTo>
                    <a:pt x="103" y="504"/>
                  </a:lnTo>
                  <a:lnTo>
                    <a:pt x="78" y="547"/>
                  </a:lnTo>
                  <a:lnTo>
                    <a:pt x="60" y="586"/>
                  </a:lnTo>
                  <a:lnTo>
                    <a:pt x="52" y="605"/>
                  </a:lnTo>
                  <a:lnTo>
                    <a:pt x="45" y="623"/>
                  </a:lnTo>
                  <a:lnTo>
                    <a:pt x="38" y="641"/>
                  </a:lnTo>
                  <a:lnTo>
                    <a:pt x="32" y="661"/>
                  </a:lnTo>
                  <a:lnTo>
                    <a:pt x="22" y="700"/>
                  </a:lnTo>
                  <a:lnTo>
                    <a:pt x="15" y="744"/>
                  </a:lnTo>
                  <a:lnTo>
                    <a:pt x="7" y="795"/>
                  </a:lnTo>
                  <a:lnTo>
                    <a:pt x="0" y="856"/>
                  </a:lnTo>
                  <a:lnTo>
                    <a:pt x="4" y="774"/>
                  </a:lnTo>
                  <a:lnTo>
                    <a:pt x="8" y="753"/>
                  </a:lnTo>
                  <a:lnTo>
                    <a:pt x="11" y="732"/>
                  </a:lnTo>
                  <a:lnTo>
                    <a:pt x="15" y="711"/>
                  </a:lnTo>
                  <a:lnTo>
                    <a:pt x="21" y="690"/>
                  </a:lnTo>
                  <a:lnTo>
                    <a:pt x="25" y="669"/>
                  </a:lnTo>
                  <a:lnTo>
                    <a:pt x="32" y="650"/>
                  </a:lnTo>
                  <a:lnTo>
                    <a:pt x="39" y="630"/>
                  </a:lnTo>
                  <a:lnTo>
                    <a:pt x="47" y="610"/>
                  </a:lnTo>
                  <a:lnTo>
                    <a:pt x="49" y="595"/>
                  </a:lnTo>
                  <a:lnTo>
                    <a:pt x="52" y="579"/>
                  </a:lnTo>
                  <a:lnTo>
                    <a:pt x="54" y="565"/>
                  </a:lnTo>
                  <a:lnTo>
                    <a:pt x="59" y="551"/>
                  </a:lnTo>
                  <a:lnTo>
                    <a:pt x="63" y="536"/>
                  </a:lnTo>
                  <a:lnTo>
                    <a:pt x="67" y="522"/>
                  </a:lnTo>
                  <a:lnTo>
                    <a:pt x="70" y="506"/>
                  </a:lnTo>
                  <a:lnTo>
                    <a:pt x="70" y="491"/>
                  </a:lnTo>
                  <a:lnTo>
                    <a:pt x="74" y="487"/>
                  </a:lnTo>
                  <a:lnTo>
                    <a:pt x="77" y="481"/>
                  </a:lnTo>
                  <a:lnTo>
                    <a:pt x="77" y="477"/>
                  </a:lnTo>
                  <a:lnTo>
                    <a:pt x="77" y="471"/>
                  </a:lnTo>
                  <a:lnTo>
                    <a:pt x="75" y="466"/>
                  </a:lnTo>
                  <a:lnTo>
                    <a:pt x="74" y="460"/>
                  </a:lnTo>
                  <a:lnTo>
                    <a:pt x="74" y="454"/>
                  </a:lnTo>
                  <a:lnTo>
                    <a:pt x="74" y="450"/>
                  </a:lnTo>
                  <a:lnTo>
                    <a:pt x="71" y="439"/>
                  </a:lnTo>
                  <a:lnTo>
                    <a:pt x="70" y="426"/>
                  </a:lnTo>
                  <a:lnTo>
                    <a:pt x="68" y="414"/>
                  </a:lnTo>
                  <a:lnTo>
                    <a:pt x="66" y="403"/>
                  </a:lnTo>
                  <a:lnTo>
                    <a:pt x="64" y="390"/>
                  </a:lnTo>
                  <a:lnTo>
                    <a:pt x="61" y="377"/>
                  </a:lnTo>
                  <a:lnTo>
                    <a:pt x="57" y="366"/>
                  </a:lnTo>
                  <a:lnTo>
                    <a:pt x="52" y="355"/>
                  </a:lnTo>
                  <a:lnTo>
                    <a:pt x="68" y="346"/>
                  </a:lnTo>
                  <a:lnTo>
                    <a:pt x="87" y="341"/>
                  </a:lnTo>
                  <a:lnTo>
                    <a:pt x="105" y="337"/>
                  </a:lnTo>
                  <a:lnTo>
                    <a:pt x="125" y="332"/>
                  </a:lnTo>
                  <a:lnTo>
                    <a:pt x="143" y="328"/>
                  </a:lnTo>
                  <a:lnTo>
                    <a:pt x="161" y="324"/>
                  </a:lnTo>
                  <a:lnTo>
                    <a:pt x="179" y="318"/>
                  </a:lnTo>
                  <a:lnTo>
                    <a:pt x="196" y="310"/>
                  </a:lnTo>
                  <a:lnTo>
                    <a:pt x="217" y="307"/>
                  </a:lnTo>
                  <a:lnTo>
                    <a:pt x="238" y="303"/>
                  </a:lnTo>
                  <a:lnTo>
                    <a:pt x="256" y="297"/>
                  </a:lnTo>
                  <a:lnTo>
                    <a:pt x="275" y="290"/>
                  </a:lnTo>
                  <a:lnTo>
                    <a:pt x="294" y="285"/>
                  </a:lnTo>
                  <a:lnTo>
                    <a:pt x="313" y="278"/>
                  </a:lnTo>
                  <a:lnTo>
                    <a:pt x="332" y="273"/>
                  </a:lnTo>
                  <a:lnTo>
                    <a:pt x="353" y="271"/>
                  </a:lnTo>
                  <a:lnTo>
                    <a:pt x="362" y="266"/>
                  </a:lnTo>
                  <a:lnTo>
                    <a:pt x="370" y="264"/>
                  </a:lnTo>
                  <a:lnTo>
                    <a:pt x="380" y="261"/>
                  </a:lnTo>
                  <a:lnTo>
                    <a:pt x="388" y="258"/>
                  </a:lnTo>
                  <a:lnTo>
                    <a:pt x="398" y="257"/>
                  </a:lnTo>
                  <a:lnTo>
                    <a:pt x="407" y="255"/>
                  </a:lnTo>
                  <a:lnTo>
                    <a:pt x="416" y="254"/>
                  </a:lnTo>
                  <a:lnTo>
                    <a:pt x="425" y="252"/>
                  </a:lnTo>
                  <a:lnTo>
                    <a:pt x="426" y="248"/>
                  </a:lnTo>
                  <a:lnTo>
                    <a:pt x="428" y="245"/>
                  </a:lnTo>
                  <a:lnTo>
                    <a:pt x="426" y="243"/>
                  </a:lnTo>
                  <a:lnTo>
                    <a:pt x="425" y="240"/>
                  </a:lnTo>
                  <a:lnTo>
                    <a:pt x="421" y="237"/>
                  </a:lnTo>
                  <a:lnTo>
                    <a:pt x="418" y="236"/>
                  </a:lnTo>
                  <a:lnTo>
                    <a:pt x="415" y="234"/>
                  </a:lnTo>
                  <a:lnTo>
                    <a:pt x="412" y="233"/>
                  </a:lnTo>
                  <a:lnTo>
                    <a:pt x="402" y="237"/>
                  </a:lnTo>
                  <a:lnTo>
                    <a:pt x="393" y="240"/>
                  </a:lnTo>
                  <a:lnTo>
                    <a:pt x="383" y="243"/>
                  </a:lnTo>
                  <a:lnTo>
                    <a:pt x="373" y="245"/>
                  </a:lnTo>
                  <a:lnTo>
                    <a:pt x="363" y="247"/>
                  </a:lnTo>
                  <a:lnTo>
                    <a:pt x="353" y="250"/>
                  </a:lnTo>
                  <a:lnTo>
                    <a:pt x="343" y="252"/>
                  </a:lnTo>
                  <a:lnTo>
                    <a:pt x="334" y="254"/>
                  </a:lnTo>
                  <a:lnTo>
                    <a:pt x="341" y="250"/>
                  </a:lnTo>
                  <a:lnTo>
                    <a:pt x="348" y="244"/>
                  </a:lnTo>
                  <a:lnTo>
                    <a:pt x="356" y="238"/>
                  </a:lnTo>
                  <a:lnTo>
                    <a:pt x="363" y="233"/>
                  </a:lnTo>
                  <a:lnTo>
                    <a:pt x="371" y="229"/>
                  </a:lnTo>
                  <a:lnTo>
                    <a:pt x="378" y="223"/>
                  </a:lnTo>
                  <a:lnTo>
                    <a:pt x="387" y="219"/>
                  </a:lnTo>
                  <a:lnTo>
                    <a:pt x="394" y="215"/>
                  </a:lnTo>
                  <a:lnTo>
                    <a:pt x="397" y="216"/>
                  </a:lnTo>
                  <a:lnTo>
                    <a:pt x="398" y="213"/>
                  </a:lnTo>
                  <a:lnTo>
                    <a:pt x="401" y="212"/>
                  </a:lnTo>
                  <a:lnTo>
                    <a:pt x="404" y="209"/>
                  </a:lnTo>
                  <a:lnTo>
                    <a:pt x="407" y="208"/>
                  </a:lnTo>
                  <a:lnTo>
                    <a:pt x="408" y="206"/>
                  </a:lnTo>
                  <a:lnTo>
                    <a:pt x="409" y="205"/>
                  </a:lnTo>
                  <a:lnTo>
                    <a:pt x="411" y="202"/>
                  </a:lnTo>
                  <a:lnTo>
                    <a:pt x="409" y="199"/>
                  </a:lnTo>
                  <a:lnTo>
                    <a:pt x="405" y="203"/>
                  </a:lnTo>
                  <a:lnTo>
                    <a:pt x="405" y="201"/>
                  </a:lnTo>
                  <a:lnTo>
                    <a:pt x="407" y="198"/>
                  </a:lnTo>
                  <a:lnTo>
                    <a:pt x="409" y="196"/>
                  </a:lnTo>
                  <a:lnTo>
                    <a:pt x="411" y="195"/>
                  </a:lnTo>
                  <a:lnTo>
                    <a:pt x="415" y="193"/>
                  </a:lnTo>
                  <a:lnTo>
                    <a:pt x="418" y="192"/>
                  </a:lnTo>
                  <a:lnTo>
                    <a:pt x="421" y="191"/>
                  </a:lnTo>
                  <a:lnTo>
                    <a:pt x="422" y="188"/>
                  </a:lnTo>
                  <a:lnTo>
                    <a:pt x="440" y="175"/>
                  </a:lnTo>
                  <a:lnTo>
                    <a:pt x="458" y="161"/>
                  </a:lnTo>
                  <a:lnTo>
                    <a:pt x="477" y="146"/>
                  </a:lnTo>
                  <a:lnTo>
                    <a:pt x="494" y="132"/>
                  </a:lnTo>
                  <a:lnTo>
                    <a:pt x="510" y="116"/>
                  </a:lnTo>
                  <a:lnTo>
                    <a:pt x="529" y="101"/>
                  </a:lnTo>
                  <a:lnTo>
                    <a:pt x="545" y="88"/>
                  </a:lnTo>
                  <a:lnTo>
                    <a:pt x="562" y="74"/>
                  </a:lnTo>
                  <a:lnTo>
                    <a:pt x="566" y="74"/>
                  </a:lnTo>
                  <a:lnTo>
                    <a:pt x="569" y="73"/>
                  </a:lnTo>
                  <a:lnTo>
                    <a:pt x="572" y="71"/>
                  </a:lnTo>
                  <a:lnTo>
                    <a:pt x="574" y="69"/>
                  </a:lnTo>
                  <a:lnTo>
                    <a:pt x="576" y="67"/>
                  </a:lnTo>
                  <a:lnTo>
                    <a:pt x="579" y="66"/>
                  </a:lnTo>
                  <a:lnTo>
                    <a:pt x="582" y="66"/>
                  </a:lnTo>
                  <a:lnTo>
                    <a:pt x="585" y="67"/>
                  </a:lnTo>
                  <a:lnTo>
                    <a:pt x="590" y="73"/>
                  </a:lnTo>
                  <a:lnTo>
                    <a:pt x="597" y="77"/>
                  </a:lnTo>
                  <a:lnTo>
                    <a:pt x="604" y="81"/>
                  </a:lnTo>
                  <a:lnTo>
                    <a:pt x="613" y="85"/>
                  </a:lnTo>
                  <a:lnTo>
                    <a:pt x="620" y="88"/>
                  </a:lnTo>
                  <a:lnTo>
                    <a:pt x="627" y="92"/>
                  </a:lnTo>
                  <a:lnTo>
                    <a:pt x="634" y="98"/>
                  </a:lnTo>
                  <a:lnTo>
                    <a:pt x="639" y="105"/>
                  </a:lnTo>
                  <a:lnTo>
                    <a:pt x="648" y="108"/>
                  </a:lnTo>
                  <a:lnTo>
                    <a:pt x="656" y="112"/>
                  </a:lnTo>
                  <a:lnTo>
                    <a:pt x="665" y="116"/>
                  </a:lnTo>
                  <a:lnTo>
                    <a:pt x="673" y="121"/>
                  </a:lnTo>
                  <a:lnTo>
                    <a:pt x="680" y="125"/>
                  </a:lnTo>
                  <a:lnTo>
                    <a:pt x="689" y="129"/>
                  </a:lnTo>
                  <a:lnTo>
                    <a:pt x="697" y="132"/>
                  </a:lnTo>
                  <a:lnTo>
                    <a:pt x="705" y="135"/>
                  </a:lnTo>
                  <a:lnTo>
                    <a:pt x="711" y="140"/>
                  </a:lnTo>
                  <a:lnTo>
                    <a:pt x="718" y="144"/>
                  </a:lnTo>
                  <a:lnTo>
                    <a:pt x="724" y="147"/>
                  </a:lnTo>
                  <a:lnTo>
                    <a:pt x="731" y="150"/>
                  </a:lnTo>
                  <a:lnTo>
                    <a:pt x="738" y="151"/>
                  </a:lnTo>
                  <a:lnTo>
                    <a:pt x="745" y="153"/>
                  </a:lnTo>
                  <a:lnTo>
                    <a:pt x="752" y="154"/>
                  </a:lnTo>
                  <a:lnTo>
                    <a:pt x="759" y="156"/>
                  </a:lnTo>
                  <a:lnTo>
                    <a:pt x="773" y="161"/>
                  </a:lnTo>
                  <a:lnTo>
                    <a:pt x="787" y="168"/>
                  </a:lnTo>
                  <a:lnTo>
                    <a:pt x="801" y="175"/>
                  </a:lnTo>
                  <a:lnTo>
                    <a:pt x="813" y="184"/>
                  </a:lnTo>
                  <a:lnTo>
                    <a:pt x="827" y="191"/>
                  </a:lnTo>
                  <a:lnTo>
                    <a:pt x="842" y="195"/>
                  </a:lnTo>
                  <a:lnTo>
                    <a:pt x="849" y="195"/>
                  </a:lnTo>
                  <a:lnTo>
                    <a:pt x="856" y="193"/>
                  </a:lnTo>
                  <a:lnTo>
                    <a:pt x="863" y="192"/>
                  </a:lnTo>
                  <a:lnTo>
                    <a:pt x="870" y="188"/>
                  </a:lnTo>
                  <a:lnTo>
                    <a:pt x="874" y="182"/>
                  </a:lnTo>
                  <a:lnTo>
                    <a:pt x="878" y="177"/>
                  </a:lnTo>
                  <a:lnTo>
                    <a:pt x="884" y="171"/>
                  </a:lnTo>
                  <a:lnTo>
                    <a:pt x="889" y="167"/>
                  </a:lnTo>
                  <a:lnTo>
                    <a:pt x="900" y="160"/>
                  </a:lnTo>
                  <a:lnTo>
                    <a:pt x="913" y="153"/>
                  </a:lnTo>
                  <a:lnTo>
                    <a:pt x="926" y="147"/>
                  </a:lnTo>
                  <a:lnTo>
                    <a:pt x="940" y="140"/>
                  </a:lnTo>
                  <a:lnTo>
                    <a:pt x="952" y="135"/>
                  </a:lnTo>
                  <a:lnTo>
                    <a:pt x="964" y="126"/>
                  </a:lnTo>
                  <a:lnTo>
                    <a:pt x="972" y="123"/>
                  </a:lnTo>
                  <a:lnTo>
                    <a:pt x="979" y="121"/>
                  </a:lnTo>
                  <a:lnTo>
                    <a:pt x="986" y="116"/>
                  </a:lnTo>
                  <a:lnTo>
                    <a:pt x="993" y="112"/>
                  </a:lnTo>
                  <a:lnTo>
                    <a:pt x="1000" y="108"/>
                  </a:lnTo>
                  <a:lnTo>
                    <a:pt x="1008" y="104"/>
                  </a:lnTo>
                  <a:lnTo>
                    <a:pt x="1015" y="101"/>
                  </a:lnTo>
                  <a:lnTo>
                    <a:pt x="1024" y="98"/>
                  </a:lnTo>
                  <a:lnTo>
                    <a:pt x="1030" y="95"/>
                  </a:lnTo>
                  <a:lnTo>
                    <a:pt x="1037" y="92"/>
                  </a:lnTo>
                  <a:lnTo>
                    <a:pt x="1042" y="90"/>
                  </a:lnTo>
                  <a:lnTo>
                    <a:pt x="1049" y="87"/>
                  </a:lnTo>
                  <a:lnTo>
                    <a:pt x="1055" y="84"/>
                  </a:lnTo>
                  <a:lnTo>
                    <a:pt x="1062" y="83"/>
                  </a:lnTo>
                  <a:lnTo>
                    <a:pt x="1069" y="81"/>
                  </a:lnTo>
                  <a:lnTo>
                    <a:pt x="1074" y="81"/>
                  </a:lnTo>
                  <a:lnTo>
                    <a:pt x="1101" y="70"/>
                  </a:lnTo>
                  <a:lnTo>
                    <a:pt x="1126" y="57"/>
                  </a:lnTo>
                  <a:lnTo>
                    <a:pt x="1153" y="46"/>
                  </a:lnTo>
                  <a:lnTo>
                    <a:pt x="1178" y="34"/>
                  </a:lnTo>
                  <a:lnTo>
                    <a:pt x="1205" y="24"/>
                  </a:lnTo>
                  <a:lnTo>
                    <a:pt x="1232" y="14"/>
                  </a:lnTo>
                  <a:lnTo>
                    <a:pt x="1258" y="5"/>
                  </a:lnTo>
                  <a:lnTo>
                    <a:pt x="1286" y="0"/>
                  </a:lnTo>
                  <a:lnTo>
                    <a:pt x="1289" y="3"/>
                  </a:lnTo>
                  <a:lnTo>
                    <a:pt x="1293" y="5"/>
                  </a:lnTo>
                  <a:lnTo>
                    <a:pt x="1298" y="7"/>
                  </a:lnTo>
                  <a:lnTo>
                    <a:pt x="1300" y="8"/>
                  </a:lnTo>
                  <a:lnTo>
                    <a:pt x="1305" y="10"/>
                  </a:lnTo>
                  <a:lnTo>
                    <a:pt x="1307" y="11"/>
                  </a:lnTo>
                  <a:lnTo>
                    <a:pt x="1312" y="12"/>
                  </a:lnTo>
                  <a:lnTo>
                    <a:pt x="1316" y="15"/>
                  </a:lnTo>
                  <a:close/>
                </a:path>
              </a:pathLst>
            </a:custGeom>
            <a:solidFill>
              <a:srgbClr val="3232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299" name="Freeform 187"/>
            <p:cNvSpPr>
              <a:spLocks/>
            </p:cNvSpPr>
            <p:nvPr/>
          </p:nvSpPr>
          <p:spPr bwMode="auto">
            <a:xfrm>
              <a:off x="2391" y="2192"/>
              <a:ext cx="662" cy="362"/>
            </a:xfrm>
            <a:custGeom>
              <a:avLst/>
              <a:gdLst>
                <a:gd name="T0" fmla="*/ 1338 w 1505"/>
                <a:gd name="T1" fmla="*/ 28 h 856"/>
                <a:gd name="T2" fmla="*/ 1361 w 1505"/>
                <a:gd name="T3" fmla="*/ 39 h 856"/>
                <a:gd name="T4" fmla="*/ 1383 w 1505"/>
                <a:gd name="T5" fmla="*/ 52 h 856"/>
                <a:gd name="T6" fmla="*/ 1421 w 1505"/>
                <a:gd name="T7" fmla="*/ 90 h 856"/>
                <a:gd name="T8" fmla="*/ 1428 w 1505"/>
                <a:gd name="T9" fmla="*/ 98 h 856"/>
                <a:gd name="T10" fmla="*/ 1434 w 1505"/>
                <a:gd name="T11" fmla="*/ 108 h 856"/>
                <a:gd name="T12" fmla="*/ 1438 w 1505"/>
                <a:gd name="T13" fmla="*/ 119 h 856"/>
                <a:gd name="T14" fmla="*/ 1450 w 1505"/>
                <a:gd name="T15" fmla="*/ 212 h 856"/>
                <a:gd name="T16" fmla="*/ 1347 w 1505"/>
                <a:gd name="T17" fmla="*/ 209 h 856"/>
                <a:gd name="T18" fmla="*/ 4 w 1505"/>
                <a:gd name="T19" fmla="*/ 774 h 856"/>
                <a:gd name="T20" fmla="*/ 16 w 1505"/>
                <a:gd name="T21" fmla="*/ 710 h 856"/>
                <a:gd name="T22" fmla="*/ 28 w 1505"/>
                <a:gd name="T23" fmla="*/ 662 h 856"/>
                <a:gd name="T24" fmla="*/ 43 w 1505"/>
                <a:gd name="T25" fmla="*/ 619 h 856"/>
                <a:gd name="T26" fmla="*/ 77 w 1505"/>
                <a:gd name="T27" fmla="*/ 480 h 856"/>
                <a:gd name="T28" fmla="*/ 77 w 1505"/>
                <a:gd name="T29" fmla="*/ 471 h 856"/>
                <a:gd name="T30" fmla="*/ 67 w 1505"/>
                <a:gd name="T31" fmla="*/ 411 h 856"/>
                <a:gd name="T32" fmla="*/ 364 w 1505"/>
                <a:gd name="T33" fmla="*/ 266 h 856"/>
                <a:gd name="T34" fmla="*/ 378 w 1505"/>
                <a:gd name="T35" fmla="*/ 261 h 856"/>
                <a:gd name="T36" fmla="*/ 393 w 1505"/>
                <a:gd name="T37" fmla="*/ 258 h 856"/>
                <a:gd name="T38" fmla="*/ 409 w 1505"/>
                <a:gd name="T39" fmla="*/ 255 h 856"/>
                <a:gd name="T40" fmla="*/ 423 w 1505"/>
                <a:gd name="T41" fmla="*/ 252 h 856"/>
                <a:gd name="T42" fmla="*/ 428 w 1505"/>
                <a:gd name="T43" fmla="*/ 247 h 856"/>
                <a:gd name="T44" fmla="*/ 426 w 1505"/>
                <a:gd name="T45" fmla="*/ 241 h 856"/>
                <a:gd name="T46" fmla="*/ 422 w 1505"/>
                <a:gd name="T47" fmla="*/ 238 h 856"/>
                <a:gd name="T48" fmla="*/ 416 w 1505"/>
                <a:gd name="T49" fmla="*/ 236 h 856"/>
                <a:gd name="T50" fmla="*/ 412 w 1505"/>
                <a:gd name="T51" fmla="*/ 233 h 856"/>
                <a:gd name="T52" fmla="*/ 362 w 1505"/>
                <a:gd name="T53" fmla="*/ 234 h 856"/>
                <a:gd name="T54" fmla="*/ 374 w 1505"/>
                <a:gd name="T55" fmla="*/ 226 h 856"/>
                <a:gd name="T56" fmla="*/ 398 w 1505"/>
                <a:gd name="T57" fmla="*/ 213 h 856"/>
                <a:gd name="T58" fmla="*/ 404 w 1505"/>
                <a:gd name="T59" fmla="*/ 210 h 856"/>
                <a:gd name="T60" fmla="*/ 407 w 1505"/>
                <a:gd name="T61" fmla="*/ 199 h 856"/>
                <a:gd name="T62" fmla="*/ 409 w 1505"/>
                <a:gd name="T63" fmla="*/ 196 h 856"/>
                <a:gd name="T64" fmla="*/ 475 w 1505"/>
                <a:gd name="T65" fmla="*/ 147 h 856"/>
                <a:gd name="T66" fmla="*/ 505 w 1505"/>
                <a:gd name="T67" fmla="*/ 121 h 856"/>
                <a:gd name="T68" fmla="*/ 566 w 1505"/>
                <a:gd name="T69" fmla="*/ 74 h 856"/>
                <a:gd name="T70" fmla="*/ 571 w 1505"/>
                <a:gd name="T71" fmla="*/ 71 h 856"/>
                <a:gd name="T72" fmla="*/ 575 w 1505"/>
                <a:gd name="T73" fmla="*/ 67 h 856"/>
                <a:gd name="T74" fmla="*/ 579 w 1505"/>
                <a:gd name="T75" fmla="*/ 66 h 856"/>
                <a:gd name="T76" fmla="*/ 585 w 1505"/>
                <a:gd name="T77" fmla="*/ 66 h 856"/>
                <a:gd name="T78" fmla="*/ 616 w 1505"/>
                <a:gd name="T79" fmla="*/ 87 h 856"/>
                <a:gd name="T80" fmla="*/ 627 w 1505"/>
                <a:gd name="T81" fmla="*/ 92 h 856"/>
                <a:gd name="T82" fmla="*/ 642 w 1505"/>
                <a:gd name="T83" fmla="*/ 105 h 856"/>
                <a:gd name="T84" fmla="*/ 656 w 1505"/>
                <a:gd name="T85" fmla="*/ 111 h 856"/>
                <a:gd name="T86" fmla="*/ 675 w 1505"/>
                <a:gd name="T87" fmla="*/ 121 h 856"/>
                <a:gd name="T88" fmla="*/ 687 w 1505"/>
                <a:gd name="T89" fmla="*/ 128 h 856"/>
                <a:gd name="T90" fmla="*/ 701 w 1505"/>
                <a:gd name="T91" fmla="*/ 133 h 856"/>
                <a:gd name="T92" fmla="*/ 711 w 1505"/>
                <a:gd name="T93" fmla="*/ 140 h 856"/>
                <a:gd name="T94" fmla="*/ 722 w 1505"/>
                <a:gd name="T95" fmla="*/ 147 h 856"/>
                <a:gd name="T96" fmla="*/ 733 w 1505"/>
                <a:gd name="T97" fmla="*/ 150 h 856"/>
                <a:gd name="T98" fmla="*/ 759 w 1505"/>
                <a:gd name="T99" fmla="*/ 156 h 856"/>
                <a:gd name="T100" fmla="*/ 799 w 1505"/>
                <a:gd name="T101" fmla="*/ 175 h 856"/>
                <a:gd name="T102" fmla="*/ 820 w 1505"/>
                <a:gd name="T103" fmla="*/ 188 h 856"/>
                <a:gd name="T104" fmla="*/ 843 w 1505"/>
                <a:gd name="T105" fmla="*/ 195 h 856"/>
                <a:gd name="T106" fmla="*/ 867 w 1505"/>
                <a:gd name="T107" fmla="*/ 189 h 856"/>
                <a:gd name="T108" fmla="*/ 882 w 1505"/>
                <a:gd name="T109" fmla="*/ 172 h 856"/>
                <a:gd name="T110" fmla="*/ 900 w 1505"/>
                <a:gd name="T111" fmla="*/ 160 h 856"/>
                <a:gd name="T112" fmla="*/ 921 w 1505"/>
                <a:gd name="T113" fmla="*/ 149 h 856"/>
                <a:gd name="T114" fmla="*/ 943 w 1505"/>
                <a:gd name="T115" fmla="*/ 139 h 856"/>
                <a:gd name="T116" fmla="*/ 975 w 1505"/>
                <a:gd name="T117" fmla="*/ 122 h 856"/>
                <a:gd name="T118" fmla="*/ 987 w 1505"/>
                <a:gd name="T119" fmla="*/ 116 h 856"/>
                <a:gd name="T120" fmla="*/ 999 w 1505"/>
                <a:gd name="T121" fmla="*/ 109 h 856"/>
                <a:gd name="T122" fmla="*/ 1058 w 1505"/>
                <a:gd name="T123" fmla="*/ 84 h 856"/>
                <a:gd name="T124" fmla="*/ 1067 w 1505"/>
                <a:gd name="T125" fmla="*/ 81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05" h="856">
                  <a:moveTo>
                    <a:pt x="1316" y="15"/>
                  </a:moveTo>
                  <a:lnTo>
                    <a:pt x="1316" y="15"/>
                  </a:lnTo>
                  <a:lnTo>
                    <a:pt x="1316" y="15"/>
                  </a:lnTo>
                  <a:lnTo>
                    <a:pt x="1316" y="15"/>
                  </a:lnTo>
                  <a:lnTo>
                    <a:pt x="1316" y="15"/>
                  </a:lnTo>
                  <a:lnTo>
                    <a:pt x="1317" y="15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7" y="17"/>
                  </a:lnTo>
                  <a:lnTo>
                    <a:pt x="1319" y="17"/>
                  </a:lnTo>
                  <a:lnTo>
                    <a:pt x="1319" y="17"/>
                  </a:lnTo>
                  <a:lnTo>
                    <a:pt x="1319" y="17"/>
                  </a:lnTo>
                  <a:lnTo>
                    <a:pt x="1319" y="17"/>
                  </a:lnTo>
                  <a:lnTo>
                    <a:pt x="1319" y="17"/>
                  </a:lnTo>
                  <a:lnTo>
                    <a:pt x="1319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0" y="18"/>
                  </a:lnTo>
                  <a:lnTo>
                    <a:pt x="1321" y="18"/>
                  </a:lnTo>
                  <a:lnTo>
                    <a:pt x="1321" y="18"/>
                  </a:lnTo>
                  <a:lnTo>
                    <a:pt x="1321" y="19"/>
                  </a:lnTo>
                  <a:lnTo>
                    <a:pt x="1321" y="19"/>
                  </a:lnTo>
                  <a:lnTo>
                    <a:pt x="1321" y="19"/>
                  </a:lnTo>
                  <a:lnTo>
                    <a:pt x="1321" y="19"/>
                  </a:lnTo>
                  <a:lnTo>
                    <a:pt x="1321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3" y="19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4" y="21"/>
                  </a:lnTo>
                  <a:lnTo>
                    <a:pt x="1326" y="21"/>
                  </a:lnTo>
                  <a:lnTo>
                    <a:pt x="1326" y="21"/>
                  </a:lnTo>
                  <a:lnTo>
                    <a:pt x="1326" y="21"/>
                  </a:lnTo>
                  <a:lnTo>
                    <a:pt x="1326" y="21"/>
                  </a:lnTo>
                  <a:lnTo>
                    <a:pt x="1326" y="22"/>
                  </a:lnTo>
                  <a:lnTo>
                    <a:pt x="1326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7" y="22"/>
                  </a:lnTo>
                  <a:lnTo>
                    <a:pt x="1328" y="22"/>
                  </a:lnTo>
                  <a:lnTo>
                    <a:pt x="1328" y="22"/>
                  </a:lnTo>
                  <a:lnTo>
                    <a:pt x="1328" y="22"/>
                  </a:lnTo>
                  <a:lnTo>
                    <a:pt x="1328" y="24"/>
                  </a:lnTo>
                  <a:lnTo>
                    <a:pt x="1328" y="24"/>
                  </a:lnTo>
                  <a:lnTo>
                    <a:pt x="1328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0" y="24"/>
                  </a:lnTo>
                  <a:lnTo>
                    <a:pt x="1331" y="24"/>
                  </a:lnTo>
                  <a:lnTo>
                    <a:pt x="1331" y="25"/>
                  </a:lnTo>
                  <a:lnTo>
                    <a:pt x="1331" y="25"/>
                  </a:lnTo>
                  <a:lnTo>
                    <a:pt x="1331" y="25"/>
                  </a:lnTo>
                  <a:lnTo>
                    <a:pt x="1331" y="25"/>
                  </a:lnTo>
                  <a:lnTo>
                    <a:pt x="1331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3" y="25"/>
                  </a:lnTo>
                  <a:lnTo>
                    <a:pt x="1334" y="25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4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5" y="27"/>
                  </a:lnTo>
                  <a:lnTo>
                    <a:pt x="1337" y="27"/>
                  </a:lnTo>
                  <a:lnTo>
                    <a:pt x="1337" y="28"/>
                  </a:lnTo>
                  <a:lnTo>
                    <a:pt x="1337" y="28"/>
                  </a:lnTo>
                  <a:lnTo>
                    <a:pt x="1337" y="28"/>
                  </a:lnTo>
                  <a:lnTo>
                    <a:pt x="1337" y="28"/>
                  </a:lnTo>
                  <a:lnTo>
                    <a:pt x="1337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38" y="28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0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1" y="29"/>
                  </a:lnTo>
                  <a:lnTo>
                    <a:pt x="1342" y="29"/>
                  </a:lnTo>
                  <a:lnTo>
                    <a:pt x="1342" y="31"/>
                  </a:lnTo>
                  <a:lnTo>
                    <a:pt x="1342" y="31"/>
                  </a:lnTo>
                  <a:lnTo>
                    <a:pt x="1342" y="31"/>
                  </a:lnTo>
                  <a:lnTo>
                    <a:pt x="1342" y="31"/>
                  </a:lnTo>
                  <a:lnTo>
                    <a:pt x="1342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4" y="31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5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7" y="32"/>
                  </a:lnTo>
                  <a:lnTo>
                    <a:pt x="1348" y="32"/>
                  </a:lnTo>
                  <a:lnTo>
                    <a:pt x="1348" y="34"/>
                  </a:lnTo>
                  <a:lnTo>
                    <a:pt x="1348" y="34"/>
                  </a:lnTo>
                  <a:lnTo>
                    <a:pt x="1348" y="34"/>
                  </a:lnTo>
                  <a:lnTo>
                    <a:pt x="1348" y="34"/>
                  </a:lnTo>
                  <a:lnTo>
                    <a:pt x="1348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49" y="34"/>
                  </a:lnTo>
                  <a:lnTo>
                    <a:pt x="1351" y="34"/>
                  </a:lnTo>
                  <a:lnTo>
                    <a:pt x="1351" y="35"/>
                  </a:lnTo>
                  <a:lnTo>
                    <a:pt x="1351" y="35"/>
                  </a:lnTo>
                  <a:lnTo>
                    <a:pt x="1351" y="35"/>
                  </a:lnTo>
                  <a:lnTo>
                    <a:pt x="1351" y="35"/>
                  </a:lnTo>
                  <a:lnTo>
                    <a:pt x="1351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2" y="35"/>
                  </a:lnTo>
                  <a:lnTo>
                    <a:pt x="1354" y="35"/>
                  </a:lnTo>
                  <a:lnTo>
                    <a:pt x="1354" y="35"/>
                  </a:lnTo>
                  <a:lnTo>
                    <a:pt x="1354" y="36"/>
                  </a:lnTo>
                  <a:lnTo>
                    <a:pt x="1354" y="36"/>
                  </a:lnTo>
                  <a:lnTo>
                    <a:pt x="1354" y="36"/>
                  </a:lnTo>
                  <a:lnTo>
                    <a:pt x="1354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5" y="36"/>
                  </a:lnTo>
                  <a:lnTo>
                    <a:pt x="1356" y="36"/>
                  </a:lnTo>
                  <a:lnTo>
                    <a:pt x="1356" y="36"/>
                  </a:lnTo>
                  <a:lnTo>
                    <a:pt x="1356" y="38"/>
                  </a:lnTo>
                  <a:lnTo>
                    <a:pt x="1356" y="38"/>
                  </a:lnTo>
                  <a:lnTo>
                    <a:pt x="1356" y="38"/>
                  </a:lnTo>
                  <a:lnTo>
                    <a:pt x="1356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8" y="38"/>
                  </a:lnTo>
                  <a:lnTo>
                    <a:pt x="1359" y="38"/>
                  </a:lnTo>
                  <a:lnTo>
                    <a:pt x="1359" y="38"/>
                  </a:lnTo>
                  <a:lnTo>
                    <a:pt x="1359" y="38"/>
                  </a:lnTo>
                  <a:lnTo>
                    <a:pt x="1359" y="39"/>
                  </a:lnTo>
                  <a:lnTo>
                    <a:pt x="1359" y="39"/>
                  </a:lnTo>
                  <a:lnTo>
                    <a:pt x="1359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1" y="39"/>
                  </a:lnTo>
                  <a:lnTo>
                    <a:pt x="1362" y="39"/>
                  </a:lnTo>
                  <a:lnTo>
                    <a:pt x="1362" y="39"/>
                  </a:lnTo>
                  <a:lnTo>
                    <a:pt x="1362" y="39"/>
                  </a:lnTo>
                  <a:lnTo>
                    <a:pt x="1362" y="41"/>
                  </a:lnTo>
                  <a:lnTo>
                    <a:pt x="1362" y="41"/>
                  </a:lnTo>
                  <a:lnTo>
                    <a:pt x="1362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3" y="41"/>
                  </a:lnTo>
                  <a:lnTo>
                    <a:pt x="1365" y="41"/>
                  </a:lnTo>
                  <a:lnTo>
                    <a:pt x="1365" y="41"/>
                  </a:lnTo>
                  <a:lnTo>
                    <a:pt x="1365" y="41"/>
                  </a:lnTo>
                  <a:lnTo>
                    <a:pt x="1365" y="42"/>
                  </a:lnTo>
                  <a:lnTo>
                    <a:pt x="1365" y="42"/>
                  </a:lnTo>
                  <a:lnTo>
                    <a:pt x="1365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6" y="42"/>
                  </a:lnTo>
                  <a:lnTo>
                    <a:pt x="1368" y="42"/>
                  </a:lnTo>
                  <a:lnTo>
                    <a:pt x="1368" y="42"/>
                  </a:lnTo>
                  <a:lnTo>
                    <a:pt x="1368" y="42"/>
                  </a:lnTo>
                  <a:lnTo>
                    <a:pt x="1368" y="43"/>
                  </a:lnTo>
                  <a:lnTo>
                    <a:pt x="1368" y="43"/>
                  </a:lnTo>
                  <a:lnTo>
                    <a:pt x="1368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69" y="43"/>
                  </a:lnTo>
                  <a:lnTo>
                    <a:pt x="1370" y="43"/>
                  </a:lnTo>
                  <a:lnTo>
                    <a:pt x="1370" y="43"/>
                  </a:lnTo>
                  <a:lnTo>
                    <a:pt x="1370" y="45"/>
                  </a:lnTo>
                  <a:lnTo>
                    <a:pt x="1370" y="45"/>
                  </a:lnTo>
                  <a:lnTo>
                    <a:pt x="1370" y="45"/>
                  </a:lnTo>
                  <a:lnTo>
                    <a:pt x="1370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2" y="45"/>
                  </a:lnTo>
                  <a:lnTo>
                    <a:pt x="1373" y="45"/>
                  </a:lnTo>
                  <a:lnTo>
                    <a:pt x="1373" y="45"/>
                  </a:lnTo>
                  <a:lnTo>
                    <a:pt x="1373" y="46"/>
                  </a:lnTo>
                  <a:lnTo>
                    <a:pt x="1373" y="46"/>
                  </a:lnTo>
                  <a:lnTo>
                    <a:pt x="1373" y="46"/>
                  </a:lnTo>
                  <a:lnTo>
                    <a:pt x="1373" y="46"/>
                  </a:lnTo>
                  <a:lnTo>
                    <a:pt x="1373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5" y="46"/>
                  </a:lnTo>
                  <a:lnTo>
                    <a:pt x="1376" y="46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6" y="48"/>
                  </a:lnTo>
                  <a:lnTo>
                    <a:pt x="1378" y="48"/>
                  </a:lnTo>
                  <a:lnTo>
                    <a:pt x="1378" y="48"/>
                  </a:lnTo>
                  <a:lnTo>
                    <a:pt x="1378" y="48"/>
                  </a:lnTo>
                  <a:lnTo>
                    <a:pt x="1378" y="48"/>
                  </a:lnTo>
                  <a:lnTo>
                    <a:pt x="1378" y="48"/>
                  </a:lnTo>
                  <a:lnTo>
                    <a:pt x="1378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79" y="49"/>
                  </a:lnTo>
                  <a:lnTo>
                    <a:pt x="1380" y="49"/>
                  </a:lnTo>
                  <a:lnTo>
                    <a:pt x="1380" y="49"/>
                  </a:lnTo>
                  <a:lnTo>
                    <a:pt x="1380" y="49"/>
                  </a:lnTo>
                  <a:lnTo>
                    <a:pt x="1380" y="50"/>
                  </a:lnTo>
                  <a:lnTo>
                    <a:pt x="1380" y="50"/>
                  </a:lnTo>
                  <a:lnTo>
                    <a:pt x="1380" y="50"/>
                  </a:lnTo>
                  <a:lnTo>
                    <a:pt x="1380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2" y="50"/>
                  </a:lnTo>
                  <a:lnTo>
                    <a:pt x="1383" y="50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3" y="52"/>
                  </a:lnTo>
                  <a:lnTo>
                    <a:pt x="1385" y="52"/>
                  </a:lnTo>
                  <a:lnTo>
                    <a:pt x="1385" y="52"/>
                  </a:lnTo>
                  <a:lnTo>
                    <a:pt x="1385" y="52"/>
                  </a:lnTo>
                  <a:lnTo>
                    <a:pt x="1385" y="52"/>
                  </a:lnTo>
                  <a:lnTo>
                    <a:pt x="1385" y="52"/>
                  </a:lnTo>
                  <a:lnTo>
                    <a:pt x="1385" y="53"/>
                  </a:lnTo>
                  <a:lnTo>
                    <a:pt x="1385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6" y="53"/>
                  </a:lnTo>
                  <a:lnTo>
                    <a:pt x="1387" y="53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7" y="55"/>
                  </a:lnTo>
                  <a:lnTo>
                    <a:pt x="1389" y="55"/>
                  </a:lnTo>
                  <a:lnTo>
                    <a:pt x="1389" y="55"/>
                  </a:lnTo>
                  <a:lnTo>
                    <a:pt x="1389" y="55"/>
                  </a:lnTo>
                  <a:lnTo>
                    <a:pt x="1389" y="55"/>
                  </a:lnTo>
                  <a:lnTo>
                    <a:pt x="1389" y="56"/>
                  </a:lnTo>
                  <a:lnTo>
                    <a:pt x="1389" y="56"/>
                  </a:lnTo>
                  <a:lnTo>
                    <a:pt x="1389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0" y="56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2" y="57"/>
                  </a:lnTo>
                  <a:lnTo>
                    <a:pt x="1393" y="57"/>
                  </a:lnTo>
                  <a:lnTo>
                    <a:pt x="1393" y="57"/>
                  </a:lnTo>
                  <a:lnTo>
                    <a:pt x="1393" y="57"/>
                  </a:lnTo>
                  <a:lnTo>
                    <a:pt x="1393" y="59"/>
                  </a:lnTo>
                  <a:lnTo>
                    <a:pt x="1393" y="59"/>
                  </a:lnTo>
                  <a:lnTo>
                    <a:pt x="1393" y="59"/>
                  </a:lnTo>
                  <a:lnTo>
                    <a:pt x="1393" y="59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4" y="59"/>
                  </a:lnTo>
                  <a:lnTo>
                    <a:pt x="1394" y="60"/>
                  </a:lnTo>
                  <a:lnTo>
                    <a:pt x="1394" y="60"/>
                  </a:lnTo>
                  <a:lnTo>
                    <a:pt x="1394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0"/>
                  </a:lnTo>
                  <a:lnTo>
                    <a:pt x="1396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7" y="62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399" y="63"/>
                  </a:lnTo>
                  <a:lnTo>
                    <a:pt x="1400" y="63"/>
                  </a:lnTo>
                  <a:lnTo>
                    <a:pt x="1400" y="64"/>
                  </a:lnTo>
                  <a:lnTo>
                    <a:pt x="1403" y="66"/>
                  </a:lnTo>
                  <a:lnTo>
                    <a:pt x="1404" y="69"/>
                  </a:lnTo>
                  <a:lnTo>
                    <a:pt x="1407" y="71"/>
                  </a:lnTo>
                  <a:lnTo>
                    <a:pt x="1410" y="74"/>
                  </a:lnTo>
                  <a:lnTo>
                    <a:pt x="1413" y="78"/>
                  </a:lnTo>
                  <a:lnTo>
                    <a:pt x="1414" y="81"/>
                  </a:lnTo>
                  <a:lnTo>
                    <a:pt x="1417" y="84"/>
                  </a:lnTo>
                  <a:lnTo>
                    <a:pt x="1418" y="88"/>
                  </a:lnTo>
                  <a:lnTo>
                    <a:pt x="1418" y="88"/>
                  </a:lnTo>
                  <a:lnTo>
                    <a:pt x="1418" y="88"/>
                  </a:lnTo>
                  <a:lnTo>
                    <a:pt x="1420" y="88"/>
                  </a:lnTo>
                  <a:lnTo>
                    <a:pt x="1420" y="88"/>
                  </a:lnTo>
                  <a:lnTo>
                    <a:pt x="1420" y="90"/>
                  </a:lnTo>
                  <a:lnTo>
                    <a:pt x="1420" y="90"/>
                  </a:lnTo>
                  <a:lnTo>
                    <a:pt x="1420" y="90"/>
                  </a:lnTo>
                  <a:lnTo>
                    <a:pt x="1420" y="90"/>
                  </a:lnTo>
                  <a:lnTo>
                    <a:pt x="1420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0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1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1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2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2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4" y="94"/>
                  </a:lnTo>
                  <a:lnTo>
                    <a:pt x="1425" y="94"/>
                  </a:lnTo>
                  <a:lnTo>
                    <a:pt x="1425" y="94"/>
                  </a:lnTo>
                  <a:lnTo>
                    <a:pt x="1425" y="94"/>
                  </a:lnTo>
                  <a:lnTo>
                    <a:pt x="1425" y="94"/>
                  </a:lnTo>
                  <a:lnTo>
                    <a:pt x="1425" y="94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5" y="95"/>
                  </a:lnTo>
                  <a:lnTo>
                    <a:pt x="1427" y="95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7"/>
                  </a:lnTo>
                  <a:lnTo>
                    <a:pt x="1427" y="98"/>
                  </a:lnTo>
                  <a:lnTo>
                    <a:pt x="1427" y="98"/>
                  </a:lnTo>
                  <a:lnTo>
                    <a:pt x="1427" y="98"/>
                  </a:lnTo>
                  <a:lnTo>
                    <a:pt x="1427" y="98"/>
                  </a:lnTo>
                  <a:lnTo>
                    <a:pt x="1427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8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8" y="99"/>
                  </a:lnTo>
                  <a:lnTo>
                    <a:pt x="1429" y="99"/>
                  </a:lnTo>
                  <a:lnTo>
                    <a:pt x="1429" y="99"/>
                  </a:lnTo>
                  <a:lnTo>
                    <a:pt x="1429" y="99"/>
                  </a:lnTo>
                  <a:lnTo>
                    <a:pt x="1429" y="99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1"/>
                  </a:lnTo>
                  <a:lnTo>
                    <a:pt x="1429" y="102"/>
                  </a:lnTo>
                  <a:lnTo>
                    <a:pt x="1429" y="102"/>
                  </a:lnTo>
                  <a:lnTo>
                    <a:pt x="1429" y="102"/>
                  </a:lnTo>
                  <a:lnTo>
                    <a:pt x="1429" y="102"/>
                  </a:lnTo>
                  <a:lnTo>
                    <a:pt x="1429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2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4"/>
                  </a:lnTo>
                  <a:lnTo>
                    <a:pt x="1431" y="105"/>
                  </a:lnTo>
                  <a:lnTo>
                    <a:pt x="1431" y="105"/>
                  </a:lnTo>
                  <a:lnTo>
                    <a:pt x="1431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5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6"/>
                  </a:lnTo>
                  <a:lnTo>
                    <a:pt x="1432" y="108"/>
                  </a:lnTo>
                  <a:lnTo>
                    <a:pt x="1432" y="108"/>
                  </a:lnTo>
                  <a:lnTo>
                    <a:pt x="1432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8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09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4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1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2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4"/>
                  </a:lnTo>
                  <a:lnTo>
                    <a:pt x="1435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5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6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6" y="118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19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1"/>
                  </a:lnTo>
                  <a:lnTo>
                    <a:pt x="1438" y="122"/>
                  </a:lnTo>
                  <a:lnTo>
                    <a:pt x="1439" y="125"/>
                  </a:lnTo>
                  <a:lnTo>
                    <a:pt x="1439" y="126"/>
                  </a:lnTo>
                  <a:lnTo>
                    <a:pt x="1439" y="128"/>
                  </a:lnTo>
                  <a:lnTo>
                    <a:pt x="1441" y="129"/>
                  </a:lnTo>
                  <a:lnTo>
                    <a:pt x="1441" y="130"/>
                  </a:lnTo>
                  <a:lnTo>
                    <a:pt x="1441" y="133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5"/>
                  </a:lnTo>
                  <a:lnTo>
                    <a:pt x="1441" y="136"/>
                  </a:lnTo>
                  <a:lnTo>
                    <a:pt x="1441" y="136"/>
                  </a:lnTo>
                  <a:lnTo>
                    <a:pt x="1441" y="136"/>
                  </a:lnTo>
                  <a:lnTo>
                    <a:pt x="1442" y="136"/>
                  </a:lnTo>
                  <a:lnTo>
                    <a:pt x="1442" y="136"/>
                  </a:lnTo>
                  <a:lnTo>
                    <a:pt x="1442" y="136"/>
                  </a:lnTo>
                  <a:lnTo>
                    <a:pt x="1442" y="137"/>
                  </a:lnTo>
                  <a:lnTo>
                    <a:pt x="1442" y="137"/>
                  </a:lnTo>
                  <a:lnTo>
                    <a:pt x="1442" y="143"/>
                  </a:lnTo>
                  <a:lnTo>
                    <a:pt x="1442" y="150"/>
                  </a:lnTo>
                  <a:lnTo>
                    <a:pt x="1443" y="156"/>
                  </a:lnTo>
                  <a:lnTo>
                    <a:pt x="1443" y="163"/>
                  </a:lnTo>
                  <a:lnTo>
                    <a:pt x="1443" y="168"/>
                  </a:lnTo>
                  <a:lnTo>
                    <a:pt x="1445" y="174"/>
                  </a:lnTo>
                  <a:lnTo>
                    <a:pt x="1446" y="181"/>
                  </a:lnTo>
                  <a:lnTo>
                    <a:pt x="1446" y="186"/>
                  </a:lnTo>
                  <a:lnTo>
                    <a:pt x="1446" y="186"/>
                  </a:lnTo>
                  <a:lnTo>
                    <a:pt x="1446" y="188"/>
                  </a:lnTo>
                  <a:lnTo>
                    <a:pt x="1446" y="188"/>
                  </a:lnTo>
                  <a:lnTo>
                    <a:pt x="1446" y="188"/>
                  </a:lnTo>
                  <a:lnTo>
                    <a:pt x="1446" y="189"/>
                  </a:lnTo>
                  <a:lnTo>
                    <a:pt x="1446" y="189"/>
                  </a:lnTo>
                  <a:lnTo>
                    <a:pt x="1448" y="189"/>
                  </a:lnTo>
                  <a:lnTo>
                    <a:pt x="1448" y="191"/>
                  </a:lnTo>
                  <a:lnTo>
                    <a:pt x="1448" y="191"/>
                  </a:lnTo>
                  <a:lnTo>
                    <a:pt x="1448" y="191"/>
                  </a:lnTo>
                  <a:lnTo>
                    <a:pt x="1448" y="192"/>
                  </a:lnTo>
                  <a:lnTo>
                    <a:pt x="1448" y="192"/>
                  </a:lnTo>
                  <a:lnTo>
                    <a:pt x="1448" y="192"/>
                  </a:lnTo>
                  <a:lnTo>
                    <a:pt x="1448" y="193"/>
                  </a:lnTo>
                  <a:lnTo>
                    <a:pt x="1448" y="193"/>
                  </a:lnTo>
                  <a:lnTo>
                    <a:pt x="1448" y="193"/>
                  </a:lnTo>
                  <a:lnTo>
                    <a:pt x="1448" y="195"/>
                  </a:lnTo>
                  <a:lnTo>
                    <a:pt x="1448" y="195"/>
                  </a:lnTo>
                  <a:lnTo>
                    <a:pt x="1448" y="195"/>
                  </a:lnTo>
                  <a:lnTo>
                    <a:pt x="1448" y="196"/>
                  </a:lnTo>
                  <a:lnTo>
                    <a:pt x="1448" y="196"/>
                  </a:lnTo>
                  <a:lnTo>
                    <a:pt x="1448" y="196"/>
                  </a:lnTo>
                  <a:lnTo>
                    <a:pt x="1448" y="198"/>
                  </a:lnTo>
                  <a:lnTo>
                    <a:pt x="1448" y="198"/>
                  </a:lnTo>
                  <a:lnTo>
                    <a:pt x="1449" y="198"/>
                  </a:lnTo>
                  <a:lnTo>
                    <a:pt x="1449" y="199"/>
                  </a:lnTo>
                  <a:lnTo>
                    <a:pt x="1449" y="199"/>
                  </a:lnTo>
                  <a:lnTo>
                    <a:pt x="1449" y="199"/>
                  </a:lnTo>
                  <a:lnTo>
                    <a:pt x="1449" y="201"/>
                  </a:lnTo>
                  <a:lnTo>
                    <a:pt x="1449" y="201"/>
                  </a:lnTo>
                  <a:lnTo>
                    <a:pt x="1449" y="201"/>
                  </a:lnTo>
                  <a:lnTo>
                    <a:pt x="1449" y="202"/>
                  </a:lnTo>
                  <a:lnTo>
                    <a:pt x="1449" y="202"/>
                  </a:lnTo>
                  <a:lnTo>
                    <a:pt x="1449" y="202"/>
                  </a:lnTo>
                  <a:lnTo>
                    <a:pt x="1449" y="203"/>
                  </a:lnTo>
                  <a:lnTo>
                    <a:pt x="1449" y="203"/>
                  </a:lnTo>
                  <a:lnTo>
                    <a:pt x="1449" y="203"/>
                  </a:lnTo>
                  <a:lnTo>
                    <a:pt x="1449" y="205"/>
                  </a:lnTo>
                  <a:lnTo>
                    <a:pt x="1449" y="205"/>
                  </a:lnTo>
                  <a:lnTo>
                    <a:pt x="1449" y="205"/>
                  </a:lnTo>
                  <a:lnTo>
                    <a:pt x="1449" y="206"/>
                  </a:lnTo>
                  <a:lnTo>
                    <a:pt x="1450" y="206"/>
                  </a:lnTo>
                  <a:lnTo>
                    <a:pt x="1450" y="206"/>
                  </a:lnTo>
                  <a:lnTo>
                    <a:pt x="1450" y="208"/>
                  </a:lnTo>
                  <a:lnTo>
                    <a:pt x="1450" y="208"/>
                  </a:lnTo>
                  <a:lnTo>
                    <a:pt x="1450" y="208"/>
                  </a:lnTo>
                  <a:lnTo>
                    <a:pt x="1450" y="209"/>
                  </a:lnTo>
                  <a:lnTo>
                    <a:pt x="1450" y="209"/>
                  </a:lnTo>
                  <a:lnTo>
                    <a:pt x="1450" y="209"/>
                  </a:lnTo>
                  <a:lnTo>
                    <a:pt x="1450" y="210"/>
                  </a:lnTo>
                  <a:lnTo>
                    <a:pt x="1450" y="210"/>
                  </a:lnTo>
                  <a:lnTo>
                    <a:pt x="1450" y="210"/>
                  </a:lnTo>
                  <a:lnTo>
                    <a:pt x="1450" y="212"/>
                  </a:lnTo>
                  <a:lnTo>
                    <a:pt x="1450" y="212"/>
                  </a:lnTo>
                  <a:lnTo>
                    <a:pt x="1450" y="212"/>
                  </a:lnTo>
                  <a:lnTo>
                    <a:pt x="1450" y="212"/>
                  </a:lnTo>
                  <a:lnTo>
                    <a:pt x="1452" y="213"/>
                  </a:lnTo>
                  <a:lnTo>
                    <a:pt x="1452" y="213"/>
                  </a:lnTo>
                  <a:lnTo>
                    <a:pt x="1452" y="213"/>
                  </a:lnTo>
                  <a:lnTo>
                    <a:pt x="1452" y="215"/>
                  </a:lnTo>
                  <a:lnTo>
                    <a:pt x="1452" y="215"/>
                  </a:lnTo>
                  <a:lnTo>
                    <a:pt x="1452" y="215"/>
                  </a:lnTo>
                  <a:lnTo>
                    <a:pt x="1452" y="216"/>
                  </a:lnTo>
                  <a:lnTo>
                    <a:pt x="1452" y="216"/>
                  </a:lnTo>
                  <a:lnTo>
                    <a:pt x="1456" y="236"/>
                  </a:lnTo>
                  <a:lnTo>
                    <a:pt x="1462" y="255"/>
                  </a:lnTo>
                  <a:lnTo>
                    <a:pt x="1467" y="273"/>
                  </a:lnTo>
                  <a:lnTo>
                    <a:pt x="1473" y="293"/>
                  </a:lnTo>
                  <a:lnTo>
                    <a:pt x="1480" y="311"/>
                  </a:lnTo>
                  <a:lnTo>
                    <a:pt x="1487" y="331"/>
                  </a:lnTo>
                  <a:lnTo>
                    <a:pt x="1494" y="349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7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69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0"/>
                  </a:lnTo>
                  <a:lnTo>
                    <a:pt x="1501" y="372"/>
                  </a:lnTo>
                  <a:lnTo>
                    <a:pt x="1502" y="373"/>
                  </a:lnTo>
                  <a:lnTo>
                    <a:pt x="1502" y="375"/>
                  </a:lnTo>
                  <a:lnTo>
                    <a:pt x="1502" y="375"/>
                  </a:lnTo>
                  <a:lnTo>
                    <a:pt x="1502" y="376"/>
                  </a:lnTo>
                  <a:lnTo>
                    <a:pt x="1502" y="377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79"/>
                  </a:lnTo>
                  <a:lnTo>
                    <a:pt x="1502" y="380"/>
                  </a:lnTo>
                  <a:lnTo>
                    <a:pt x="1502" y="382"/>
                  </a:lnTo>
                  <a:lnTo>
                    <a:pt x="1504" y="383"/>
                  </a:lnTo>
                  <a:lnTo>
                    <a:pt x="1504" y="384"/>
                  </a:lnTo>
                  <a:lnTo>
                    <a:pt x="1504" y="387"/>
                  </a:lnTo>
                  <a:lnTo>
                    <a:pt x="1504" y="389"/>
                  </a:lnTo>
                  <a:lnTo>
                    <a:pt x="1504" y="390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1"/>
                  </a:lnTo>
                  <a:lnTo>
                    <a:pt x="1505" y="393"/>
                  </a:lnTo>
                  <a:lnTo>
                    <a:pt x="1505" y="393"/>
                  </a:lnTo>
                  <a:lnTo>
                    <a:pt x="1505" y="393"/>
                  </a:lnTo>
                  <a:lnTo>
                    <a:pt x="1505" y="394"/>
                  </a:lnTo>
                  <a:lnTo>
                    <a:pt x="1505" y="394"/>
                  </a:lnTo>
                  <a:lnTo>
                    <a:pt x="1505" y="394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505" y="396"/>
                  </a:lnTo>
                  <a:lnTo>
                    <a:pt x="1406" y="390"/>
                  </a:lnTo>
                  <a:lnTo>
                    <a:pt x="1401" y="375"/>
                  </a:lnTo>
                  <a:lnTo>
                    <a:pt x="1397" y="358"/>
                  </a:lnTo>
                  <a:lnTo>
                    <a:pt x="1392" y="341"/>
                  </a:lnTo>
                  <a:lnTo>
                    <a:pt x="1386" y="323"/>
                  </a:lnTo>
                  <a:lnTo>
                    <a:pt x="1382" y="306"/>
                  </a:lnTo>
                  <a:lnTo>
                    <a:pt x="1379" y="288"/>
                  </a:lnTo>
                  <a:lnTo>
                    <a:pt x="1376" y="272"/>
                  </a:lnTo>
                  <a:lnTo>
                    <a:pt x="1375" y="255"/>
                  </a:lnTo>
                  <a:lnTo>
                    <a:pt x="1370" y="254"/>
                  </a:lnTo>
                  <a:lnTo>
                    <a:pt x="1368" y="251"/>
                  </a:lnTo>
                  <a:lnTo>
                    <a:pt x="1363" y="245"/>
                  </a:lnTo>
                  <a:lnTo>
                    <a:pt x="1361" y="238"/>
                  </a:lnTo>
                  <a:lnTo>
                    <a:pt x="1358" y="231"/>
                  </a:lnTo>
                  <a:lnTo>
                    <a:pt x="1356" y="224"/>
                  </a:lnTo>
                  <a:lnTo>
                    <a:pt x="1355" y="219"/>
                  </a:lnTo>
                  <a:lnTo>
                    <a:pt x="1354" y="215"/>
                  </a:lnTo>
                  <a:lnTo>
                    <a:pt x="1347" y="209"/>
                  </a:lnTo>
                  <a:lnTo>
                    <a:pt x="1337" y="203"/>
                  </a:lnTo>
                  <a:lnTo>
                    <a:pt x="1328" y="196"/>
                  </a:lnTo>
                  <a:lnTo>
                    <a:pt x="1320" y="188"/>
                  </a:lnTo>
                  <a:lnTo>
                    <a:pt x="1312" y="181"/>
                  </a:lnTo>
                  <a:lnTo>
                    <a:pt x="1303" y="174"/>
                  </a:lnTo>
                  <a:lnTo>
                    <a:pt x="1298" y="167"/>
                  </a:lnTo>
                  <a:lnTo>
                    <a:pt x="1292" y="163"/>
                  </a:lnTo>
                  <a:lnTo>
                    <a:pt x="1271" y="164"/>
                  </a:lnTo>
                  <a:lnTo>
                    <a:pt x="1251" y="167"/>
                  </a:lnTo>
                  <a:lnTo>
                    <a:pt x="1233" y="171"/>
                  </a:lnTo>
                  <a:lnTo>
                    <a:pt x="1218" y="178"/>
                  </a:lnTo>
                  <a:lnTo>
                    <a:pt x="1202" y="186"/>
                  </a:lnTo>
                  <a:lnTo>
                    <a:pt x="1188" y="198"/>
                  </a:lnTo>
                  <a:lnTo>
                    <a:pt x="1173" y="210"/>
                  </a:lnTo>
                  <a:lnTo>
                    <a:pt x="1157" y="224"/>
                  </a:lnTo>
                  <a:lnTo>
                    <a:pt x="1055" y="224"/>
                  </a:lnTo>
                  <a:lnTo>
                    <a:pt x="1046" y="231"/>
                  </a:lnTo>
                  <a:lnTo>
                    <a:pt x="1038" y="237"/>
                  </a:lnTo>
                  <a:lnTo>
                    <a:pt x="1028" y="241"/>
                  </a:lnTo>
                  <a:lnTo>
                    <a:pt x="1017" y="245"/>
                  </a:lnTo>
                  <a:lnTo>
                    <a:pt x="1004" y="250"/>
                  </a:lnTo>
                  <a:lnTo>
                    <a:pt x="992" y="252"/>
                  </a:lnTo>
                  <a:lnTo>
                    <a:pt x="978" y="255"/>
                  </a:lnTo>
                  <a:lnTo>
                    <a:pt x="964" y="257"/>
                  </a:lnTo>
                  <a:lnTo>
                    <a:pt x="931" y="259"/>
                  </a:lnTo>
                  <a:lnTo>
                    <a:pt x="898" y="259"/>
                  </a:lnTo>
                  <a:lnTo>
                    <a:pt x="864" y="258"/>
                  </a:lnTo>
                  <a:lnTo>
                    <a:pt x="827" y="254"/>
                  </a:lnTo>
                  <a:lnTo>
                    <a:pt x="792" y="250"/>
                  </a:lnTo>
                  <a:lnTo>
                    <a:pt x="759" y="243"/>
                  </a:lnTo>
                  <a:lnTo>
                    <a:pt x="726" y="234"/>
                  </a:lnTo>
                  <a:lnTo>
                    <a:pt x="696" y="226"/>
                  </a:lnTo>
                  <a:lnTo>
                    <a:pt x="668" y="216"/>
                  </a:lnTo>
                  <a:lnTo>
                    <a:pt x="644" y="206"/>
                  </a:lnTo>
                  <a:lnTo>
                    <a:pt x="634" y="201"/>
                  </a:lnTo>
                  <a:lnTo>
                    <a:pt x="624" y="195"/>
                  </a:lnTo>
                  <a:lnTo>
                    <a:pt x="616" y="189"/>
                  </a:lnTo>
                  <a:lnTo>
                    <a:pt x="610" y="184"/>
                  </a:lnTo>
                  <a:lnTo>
                    <a:pt x="597" y="188"/>
                  </a:lnTo>
                  <a:lnTo>
                    <a:pt x="585" y="193"/>
                  </a:lnTo>
                  <a:lnTo>
                    <a:pt x="572" y="201"/>
                  </a:lnTo>
                  <a:lnTo>
                    <a:pt x="558" y="208"/>
                  </a:lnTo>
                  <a:lnTo>
                    <a:pt x="544" y="215"/>
                  </a:lnTo>
                  <a:lnTo>
                    <a:pt x="531" y="220"/>
                  </a:lnTo>
                  <a:lnTo>
                    <a:pt x="519" y="223"/>
                  </a:lnTo>
                  <a:lnTo>
                    <a:pt x="506" y="224"/>
                  </a:lnTo>
                  <a:lnTo>
                    <a:pt x="501" y="233"/>
                  </a:lnTo>
                  <a:lnTo>
                    <a:pt x="494" y="240"/>
                  </a:lnTo>
                  <a:lnTo>
                    <a:pt x="487" y="247"/>
                  </a:lnTo>
                  <a:lnTo>
                    <a:pt x="478" y="254"/>
                  </a:lnTo>
                  <a:lnTo>
                    <a:pt x="461" y="265"/>
                  </a:lnTo>
                  <a:lnTo>
                    <a:pt x="442" y="273"/>
                  </a:lnTo>
                  <a:lnTo>
                    <a:pt x="401" y="289"/>
                  </a:lnTo>
                  <a:lnTo>
                    <a:pt x="356" y="300"/>
                  </a:lnTo>
                  <a:lnTo>
                    <a:pt x="334" y="307"/>
                  </a:lnTo>
                  <a:lnTo>
                    <a:pt x="313" y="314"/>
                  </a:lnTo>
                  <a:lnTo>
                    <a:pt x="291" y="323"/>
                  </a:lnTo>
                  <a:lnTo>
                    <a:pt x="270" y="334"/>
                  </a:lnTo>
                  <a:lnTo>
                    <a:pt x="261" y="339"/>
                  </a:lnTo>
                  <a:lnTo>
                    <a:pt x="252" y="346"/>
                  </a:lnTo>
                  <a:lnTo>
                    <a:pt x="242" y="353"/>
                  </a:lnTo>
                  <a:lnTo>
                    <a:pt x="235" y="360"/>
                  </a:lnTo>
                  <a:lnTo>
                    <a:pt x="227" y="369"/>
                  </a:lnTo>
                  <a:lnTo>
                    <a:pt x="220" y="379"/>
                  </a:lnTo>
                  <a:lnTo>
                    <a:pt x="213" y="389"/>
                  </a:lnTo>
                  <a:lnTo>
                    <a:pt x="206" y="400"/>
                  </a:lnTo>
                  <a:lnTo>
                    <a:pt x="202" y="401"/>
                  </a:lnTo>
                  <a:lnTo>
                    <a:pt x="197" y="403"/>
                  </a:lnTo>
                  <a:lnTo>
                    <a:pt x="192" y="404"/>
                  </a:lnTo>
                  <a:lnTo>
                    <a:pt x="186" y="405"/>
                  </a:lnTo>
                  <a:lnTo>
                    <a:pt x="181" y="407"/>
                  </a:lnTo>
                  <a:lnTo>
                    <a:pt x="175" y="410"/>
                  </a:lnTo>
                  <a:lnTo>
                    <a:pt x="169" y="410"/>
                  </a:lnTo>
                  <a:lnTo>
                    <a:pt x="165" y="411"/>
                  </a:lnTo>
                  <a:lnTo>
                    <a:pt x="161" y="418"/>
                  </a:lnTo>
                  <a:lnTo>
                    <a:pt x="157" y="425"/>
                  </a:lnTo>
                  <a:lnTo>
                    <a:pt x="153" y="431"/>
                  </a:lnTo>
                  <a:lnTo>
                    <a:pt x="148" y="435"/>
                  </a:lnTo>
                  <a:lnTo>
                    <a:pt x="143" y="440"/>
                  </a:lnTo>
                  <a:lnTo>
                    <a:pt x="137" y="445"/>
                  </a:lnTo>
                  <a:lnTo>
                    <a:pt x="132" y="447"/>
                  </a:lnTo>
                  <a:lnTo>
                    <a:pt x="123" y="452"/>
                  </a:lnTo>
                  <a:lnTo>
                    <a:pt x="123" y="457"/>
                  </a:lnTo>
                  <a:lnTo>
                    <a:pt x="120" y="463"/>
                  </a:lnTo>
                  <a:lnTo>
                    <a:pt x="117" y="470"/>
                  </a:lnTo>
                  <a:lnTo>
                    <a:pt x="113" y="478"/>
                  </a:lnTo>
                  <a:lnTo>
                    <a:pt x="109" y="485"/>
                  </a:lnTo>
                  <a:lnTo>
                    <a:pt x="106" y="492"/>
                  </a:lnTo>
                  <a:lnTo>
                    <a:pt x="103" y="499"/>
                  </a:lnTo>
                  <a:lnTo>
                    <a:pt x="103" y="504"/>
                  </a:lnTo>
                  <a:lnTo>
                    <a:pt x="78" y="547"/>
                  </a:lnTo>
                  <a:lnTo>
                    <a:pt x="60" y="586"/>
                  </a:lnTo>
                  <a:lnTo>
                    <a:pt x="52" y="605"/>
                  </a:lnTo>
                  <a:lnTo>
                    <a:pt x="45" y="623"/>
                  </a:lnTo>
                  <a:lnTo>
                    <a:pt x="38" y="641"/>
                  </a:lnTo>
                  <a:lnTo>
                    <a:pt x="32" y="661"/>
                  </a:lnTo>
                  <a:lnTo>
                    <a:pt x="22" y="700"/>
                  </a:lnTo>
                  <a:lnTo>
                    <a:pt x="15" y="744"/>
                  </a:lnTo>
                  <a:lnTo>
                    <a:pt x="7" y="795"/>
                  </a:lnTo>
                  <a:lnTo>
                    <a:pt x="0" y="856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4" y="773"/>
                  </a:lnTo>
                  <a:lnTo>
                    <a:pt x="5" y="769"/>
                  </a:lnTo>
                  <a:lnTo>
                    <a:pt x="5" y="763"/>
                  </a:lnTo>
                  <a:lnTo>
                    <a:pt x="7" y="759"/>
                  </a:lnTo>
                  <a:lnTo>
                    <a:pt x="8" y="755"/>
                  </a:lnTo>
                  <a:lnTo>
                    <a:pt x="8" y="749"/>
                  </a:lnTo>
                  <a:lnTo>
                    <a:pt x="9" y="745"/>
                  </a:lnTo>
                  <a:lnTo>
                    <a:pt x="9" y="739"/>
                  </a:lnTo>
                  <a:lnTo>
                    <a:pt x="11" y="735"/>
                  </a:lnTo>
                  <a:lnTo>
                    <a:pt x="11" y="735"/>
                  </a:lnTo>
                  <a:lnTo>
                    <a:pt x="11" y="735"/>
                  </a:lnTo>
                  <a:lnTo>
                    <a:pt x="11" y="735"/>
                  </a:lnTo>
                  <a:lnTo>
                    <a:pt x="11" y="735"/>
                  </a:lnTo>
                  <a:lnTo>
                    <a:pt x="11" y="734"/>
                  </a:lnTo>
                  <a:lnTo>
                    <a:pt x="11" y="734"/>
                  </a:lnTo>
                  <a:lnTo>
                    <a:pt x="11" y="734"/>
                  </a:lnTo>
                  <a:lnTo>
                    <a:pt x="11" y="734"/>
                  </a:lnTo>
                  <a:lnTo>
                    <a:pt x="11" y="734"/>
                  </a:lnTo>
                  <a:lnTo>
                    <a:pt x="11" y="732"/>
                  </a:lnTo>
                  <a:lnTo>
                    <a:pt x="11" y="732"/>
                  </a:lnTo>
                  <a:lnTo>
                    <a:pt x="11" y="732"/>
                  </a:lnTo>
                  <a:lnTo>
                    <a:pt x="11" y="732"/>
                  </a:lnTo>
                  <a:lnTo>
                    <a:pt x="11" y="731"/>
                  </a:lnTo>
                  <a:lnTo>
                    <a:pt x="11" y="731"/>
                  </a:lnTo>
                  <a:lnTo>
                    <a:pt x="12" y="731"/>
                  </a:lnTo>
                  <a:lnTo>
                    <a:pt x="12" y="730"/>
                  </a:lnTo>
                  <a:lnTo>
                    <a:pt x="12" y="730"/>
                  </a:lnTo>
                  <a:lnTo>
                    <a:pt x="12" y="730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8"/>
                  </a:lnTo>
                  <a:lnTo>
                    <a:pt x="12" y="727"/>
                  </a:lnTo>
                  <a:lnTo>
                    <a:pt x="12" y="727"/>
                  </a:lnTo>
                  <a:lnTo>
                    <a:pt x="12" y="727"/>
                  </a:lnTo>
                  <a:lnTo>
                    <a:pt x="12" y="725"/>
                  </a:lnTo>
                  <a:lnTo>
                    <a:pt x="12" y="725"/>
                  </a:lnTo>
                  <a:lnTo>
                    <a:pt x="12" y="725"/>
                  </a:lnTo>
                  <a:lnTo>
                    <a:pt x="12" y="725"/>
                  </a:lnTo>
                  <a:lnTo>
                    <a:pt x="12" y="724"/>
                  </a:lnTo>
                  <a:lnTo>
                    <a:pt x="12" y="724"/>
                  </a:lnTo>
                  <a:lnTo>
                    <a:pt x="12" y="724"/>
                  </a:lnTo>
                  <a:lnTo>
                    <a:pt x="12" y="724"/>
                  </a:lnTo>
                  <a:lnTo>
                    <a:pt x="12" y="724"/>
                  </a:lnTo>
                  <a:lnTo>
                    <a:pt x="14" y="724"/>
                  </a:lnTo>
                  <a:lnTo>
                    <a:pt x="14" y="723"/>
                  </a:lnTo>
                  <a:lnTo>
                    <a:pt x="14" y="723"/>
                  </a:lnTo>
                  <a:lnTo>
                    <a:pt x="14" y="723"/>
                  </a:lnTo>
                  <a:lnTo>
                    <a:pt x="14" y="723"/>
                  </a:lnTo>
                  <a:lnTo>
                    <a:pt x="14" y="723"/>
                  </a:lnTo>
                  <a:lnTo>
                    <a:pt x="14" y="721"/>
                  </a:lnTo>
                  <a:lnTo>
                    <a:pt x="14" y="721"/>
                  </a:lnTo>
                  <a:lnTo>
                    <a:pt x="14" y="721"/>
                  </a:lnTo>
                  <a:lnTo>
                    <a:pt x="14" y="721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4" y="720"/>
                  </a:lnTo>
                  <a:lnTo>
                    <a:pt x="14" y="718"/>
                  </a:lnTo>
                  <a:lnTo>
                    <a:pt x="14" y="718"/>
                  </a:lnTo>
                  <a:lnTo>
                    <a:pt x="14" y="718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4" y="717"/>
                  </a:lnTo>
                  <a:lnTo>
                    <a:pt x="15" y="717"/>
                  </a:lnTo>
                  <a:lnTo>
                    <a:pt x="15" y="717"/>
                  </a:lnTo>
                  <a:lnTo>
                    <a:pt x="15" y="717"/>
                  </a:lnTo>
                  <a:lnTo>
                    <a:pt x="15" y="715"/>
                  </a:lnTo>
                  <a:lnTo>
                    <a:pt x="15" y="715"/>
                  </a:lnTo>
                  <a:lnTo>
                    <a:pt x="15" y="715"/>
                  </a:lnTo>
                  <a:lnTo>
                    <a:pt x="15" y="714"/>
                  </a:lnTo>
                  <a:lnTo>
                    <a:pt x="15" y="714"/>
                  </a:lnTo>
                  <a:lnTo>
                    <a:pt x="15" y="714"/>
                  </a:lnTo>
                  <a:lnTo>
                    <a:pt x="15" y="713"/>
                  </a:lnTo>
                  <a:lnTo>
                    <a:pt x="15" y="713"/>
                  </a:lnTo>
                  <a:lnTo>
                    <a:pt x="15" y="713"/>
                  </a:lnTo>
                  <a:lnTo>
                    <a:pt x="15" y="713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1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5" y="710"/>
                  </a:lnTo>
                  <a:lnTo>
                    <a:pt x="16" y="710"/>
                  </a:lnTo>
                  <a:lnTo>
                    <a:pt x="16" y="710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8"/>
                  </a:lnTo>
                  <a:lnTo>
                    <a:pt x="16" y="707"/>
                  </a:lnTo>
                  <a:lnTo>
                    <a:pt x="16" y="706"/>
                  </a:lnTo>
                  <a:lnTo>
                    <a:pt x="16" y="704"/>
                  </a:lnTo>
                  <a:lnTo>
                    <a:pt x="16" y="703"/>
                  </a:lnTo>
                  <a:lnTo>
                    <a:pt x="18" y="701"/>
                  </a:lnTo>
                  <a:lnTo>
                    <a:pt x="18" y="700"/>
                  </a:lnTo>
                  <a:lnTo>
                    <a:pt x="18" y="699"/>
                  </a:lnTo>
                  <a:lnTo>
                    <a:pt x="18" y="697"/>
                  </a:lnTo>
                  <a:lnTo>
                    <a:pt x="19" y="696"/>
                  </a:lnTo>
                  <a:lnTo>
                    <a:pt x="19" y="696"/>
                  </a:lnTo>
                  <a:lnTo>
                    <a:pt x="19" y="694"/>
                  </a:lnTo>
                  <a:lnTo>
                    <a:pt x="19" y="694"/>
                  </a:lnTo>
                  <a:lnTo>
                    <a:pt x="19" y="694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3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19" y="692"/>
                  </a:lnTo>
                  <a:lnTo>
                    <a:pt x="21" y="690"/>
                  </a:lnTo>
                  <a:lnTo>
                    <a:pt x="21" y="689"/>
                  </a:lnTo>
                  <a:lnTo>
                    <a:pt x="21" y="687"/>
                  </a:lnTo>
                  <a:lnTo>
                    <a:pt x="21" y="687"/>
                  </a:lnTo>
                  <a:lnTo>
                    <a:pt x="21" y="686"/>
                  </a:lnTo>
                  <a:lnTo>
                    <a:pt x="22" y="685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3"/>
                  </a:lnTo>
                  <a:lnTo>
                    <a:pt x="22" y="682"/>
                  </a:lnTo>
                  <a:lnTo>
                    <a:pt x="22" y="682"/>
                  </a:lnTo>
                  <a:lnTo>
                    <a:pt x="22" y="682"/>
                  </a:lnTo>
                  <a:lnTo>
                    <a:pt x="22" y="680"/>
                  </a:lnTo>
                  <a:lnTo>
                    <a:pt x="22" y="680"/>
                  </a:lnTo>
                  <a:lnTo>
                    <a:pt x="22" y="680"/>
                  </a:lnTo>
                  <a:lnTo>
                    <a:pt x="22" y="680"/>
                  </a:lnTo>
                  <a:lnTo>
                    <a:pt x="22" y="679"/>
                  </a:lnTo>
                  <a:lnTo>
                    <a:pt x="23" y="679"/>
                  </a:lnTo>
                  <a:lnTo>
                    <a:pt x="23" y="679"/>
                  </a:lnTo>
                  <a:lnTo>
                    <a:pt x="23" y="679"/>
                  </a:lnTo>
                  <a:lnTo>
                    <a:pt x="23" y="679"/>
                  </a:lnTo>
                  <a:lnTo>
                    <a:pt x="23" y="679"/>
                  </a:lnTo>
                  <a:lnTo>
                    <a:pt x="23" y="678"/>
                  </a:lnTo>
                  <a:lnTo>
                    <a:pt x="23" y="678"/>
                  </a:lnTo>
                  <a:lnTo>
                    <a:pt x="23" y="678"/>
                  </a:lnTo>
                  <a:lnTo>
                    <a:pt x="23" y="678"/>
                  </a:lnTo>
                  <a:lnTo>
                    <a:pt x="23" y="678"/>
                  </a:lnTo>
                  <a:lnTo>
                    <a:pt x="23" y="676"/>
                  </a:lnTo>
                  <a:lnTo>
                    <a:pt x="23" y="676"/>
                  </a:lnTo>
                  <a:lnTo>
                    <a:pt x="23" y="676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5" y="673"/>
                  </a:lnTo>
                  <a:lnTo>
                    <a:pt x="25" y="673"/>
                  </a:lnTo>
                  <a:lnTo>
                    <a:pt x="25" y="673"/>
                  </a:lnTo>
                  <a:lnTo>
                    <a:pt x="25" y="673"/>
                  </a:lnTo>
                  <a:lnTo>
                    <a:pt x="25" y="672"/>
                  </a:lnTo>
                  <a:lnTo>
                    <a:pt x="25" y="671"/>
                  </a:lnTo>
                  <a:lnTo>
                    <a:pt x="25" y="669"/>
                  </a:lnTo>
                  <a:lnTo>
                    <a:pt x="26" y="669"/>
                  </a:lnTo>
                  <a:lnTo>
                    <a:pt x="26" y="668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6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6" y="665"/>
                  </a:lnTo>
                  <a:lnTo>
                    <a:pt x="28" y="664"/>
                  </a:lnTo>
                  <a:lnTo>
                    <a:pt x="28" y="664"/>
                  </a:lnTo>
                  <a:lnTo>
                    <a:pt x="28" y="664"/>
                  </a:lnTo>
                  <a:lnTo>
                    <a:pt x="28" y="662"/>
                  </a:lnTo>
                  <a:lnTo>
                    <a:pt x="28" y="662"/>
                  </a:lnTo>
                  <a:lnTo>
                    <a:pt x="28" y="662"/>
                  </a:lnTo>
                  <a:lnTo>
                    <a:pt x="28" y="662"/>
                  </a:lnTo>
                  <a:lnTo>
                    <a:pt x="28" y="662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61"/>
                  </a:lnTo>
                  <a:lnTo>
                    <a:pt x="28" y="659"/>
                  </a:lnTo>
                  <a:lnTo>
                    <a:pt x="29" y="659"/>
                  </a:lnTo>
                  <a:lnTo>
                    <a:pt x="29" y="658"/>
                  </a:lnTo>
                  <a:lnTo>
                    <a:pt x="29" y="657"/>
                  </a:lnTo>
                  <a:lnTo>
                    <a:pt x="29" y="655"/>
                  </a:lnTo>
                  <a:lnTo>
                    <a:pt x="30" y="655"/>
                  </a:lnTo>
                  <a:lnTo>
                    <a:pt x="30" y="654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2"/>
                  </a:lnTo>
                  <a:lnTo>
                    <a:pt x="30" y="651"/>
                  </a:lnTo>
                  <a:lnTo>
                    <a:pt x="32" y="651"/>
                  </a:lnTo>
                  <a:lnTo>
                    <a:pt x="32" y="650"/>
                  </a:lnTo>
                  <a:lnTo>
                    <a:pt x="32" y="648"/>
                  </a:lnTo>
                  <a:lnTo>
                    <a:pt x="32" y="647"/>
                  </a:lnTo>
                  <a:lnTo>
                    <a:pt x="33" y="647"/>
                  </a:lnTo>
                  <a:lnTo>
                    <a:pt x="33" y="645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4"/>
                  </a:lnTo>
                  <a:lnTo>
                    <a:pt x="33" y="643"/>
                  </a:lnTo>
                  <a:lnTo>
                    <a:pt x="35" y="641"/>
                  </a:lnTo>
                  <a:lnTo>
                    <a:pt x="35" y="641"/>
                  </a:lnTo>
                  <a:lnTo>
                    <a:pt x="35" y="640"/>
                  </a:lnTo>
                  <a:lnTo>
                    <a:pt x="35" y="638"/>
                  </a:lnTo>
                  <a:lnTo>
                    <a:pt x="36" y="637"/>
                  </a:lnTo>
                  <a:lnTo>
                    <a:pt x="36" y="637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6" y="636"/>
                  </a:lnTo>
                  <a:lnTo>
                    <a:pt x="38" y="634"/>
                  </a:lnTo>
                  <a:lnTo>
                    <a:pt x="38" y="633"/>
                  </a:lnTo>
                  <a:lnTo>
                    <a:pt x="38" y="633"/>
                  </a:lnTo>
                  <a:lnTo>
                    <a:pt x="38" y="631"/>
                  </a:lnTo>
                  <a:lnTo>
                    <a:pt x="39" y="630"/>
                  </a:lnTo>
                  <a:lnTo>
                    <a:pt x="39" y="630"/>
                  </a:lnTo>
                  <a:lnTo>
                    <a:pt x="39" y="628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40" y="626"/>
                  </a:lnTo>
                  <a:lnTo>
                    <a:pt x="40" y="626"/>
                  </a:lnTo>
                  <a:lnTo>
                    <a:pt x="40" y="626"/>
                  </a:lnTo>
                  <a:lnTo>
                    <a:pt x="40" y="624"/>
                  </a:lnTo>
                  <a:lnTo>
                    <a:pt x="40" y="624"/>
                  </a:lnTo>
                  <a:lnTo>
                    <a:pt x="42" y="624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3"/>
                  </a:lnTo>
                  <a:lnTo>
                    <a:pt x="42" y="621"/>
                  </a:lnTo>
                  <a:lnTo>
                    <a:pt x="42" y="621"/>
                  </a:lnTo>
                  <a:lnTo>
                    <a:pt x="42" y="621"/>
                  </a:lnTo>
                  <a:lnTo>
                    <a:pt x="43" y="620"/>
                  </a:lnTo>
                  <a:lnTo>
                    <a:pt x="43" y="620"/>
                  </a:lnTo>
                  <a:lnTo>
                    <a:pt x="43" y="620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9"/>
                  </a:lnTo>
                  <a:lnTo>
                    <a:pt x="43" y="617"/>
                  </a:lnTo>
                  <a:lnTo>
                    <a:pt x="45" y="617"/>
                  </a:lnTo>
                  <a:lnTo>
                    <a:pt x="45" y="617"/>
                  </a:lnTo>
                  <a:lnTo>
                    <a:pt x="45" y="616"/>
                  </a:lnTo>
                  <a:lnTo>
                    <a:pt x="45" y="616"/>
                  </a:lnTo>
                  <a:lnTo>
                    <a:pt x="45" y="616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5" y="614"/>
                  </a:lnTo>
                  <a:lnTo>
                    <a:pt x="46" y="614"/>
                  </a:lnTo>
                  <a:lnTo>
                    <a:pt x="46" y="614"/>
                  </a:lnTo>
                  <a:lnTo>
                    <a:pt x="46" y="613"/>
                  </a:lnTo>
                  <a:lnTo>
                    <a:pt x="46" y="613"/>
                  </a:lnTo>
                  <a:lnTo>
                    <a:pt x="46" y="612"/>
                  </a:lnTo>
                  <a:lnTo>
                    <a:pt x="46" y="612"/>
                  </a:lnTo>
                  <a:lnTo>
                    <a:pt x="46" y="612"/>
                  </a:lnTo>
                  <a:lnTo>
                    <a:pt x="47" y="610"/>
                  </a:lnTo>
                  <a:lnTo>
                    <a:pt x="47" y="610"/>
                  </a:lnTo>
                  <a:lnTo>
                    <a:pt x="47" y="599"/>
                  </a:lnTo>
                  <a:lnTo>
                    <a:pt x="49" y="588"/>
                  </a:lnTo>
                  <a:lnTo>
                    <a:pt x="52" y="578"/>
                  </a:lnTo>
                  <a:lnTo>
                    <a:pt x="54" y="567"/>
                  </a:lnTo>
                  <a:lnTo>
                    <a:pt x="57" y="557"/>
                  </a:lnTo>
                  <a:lnTo>
                    <a:pt x="60" y="546"/>
                  </a:lnTo>
                  <a:lnTo>
                    <a:pt x="63" y="536"/>
                  </a:lnTo>
                  <a:lnTo>
                    <a:pt x="66" y="526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5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6" y="523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2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20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9"/>
                  </a:lnTo>
                  <a:lnTo>
                    <a:pt x="67" y="518"/>
                  </a:lnTo>
                  <a:lnTo>
                    <a:pt x="67" y="518"/>
                  </a:lnTo>
                  <a:lnTo>
                    <a:pt x="68" y="515"/>
                  </a:lnTo>
                  <a:lnTo>
                    <a:pt x="68" y="512"/>
                  </a:lnTo>
                  <a:lnTo>
                    <a:pt x="68" y="508"/>
                  </a:lnTo>
                  <a:lnTo>
                    <a:pt x="70" y="505"/>
                  </a:lnTo>
                  <a:lnTo>
                    <a:pt x="70" y="501"/>
                  </a:lnTo>
                  <a:lnTo>
                    <a:pt x="70" y="498"/>
                  </a:lnTo>
                  <a:lnTo>
                    <a:pt x="70" y="494"/>
                  </a:lnTo>
                  <a:lnTo>
                    <a:pt x="70" y="491"/>
                  </a:lnTo>
                  <a:lnTo>
                    <a:pt x="71" y="490"/>
                  </a:lnTo>
                  <a:lnTo>
                    <a:pt x="73" y="488"/>
                  </a:lnTo>
                  <a:lnTo>
                    <a:pt x="74" y="488"/>
                  </a:lnTo>
                  <a:lnTo>
                    <a:pt x="74" y="487"/>
                  </a:lnTo>
                  <a:lnTo>
                    <a:pt x="75" y="485"/>
                  </a:lnTo>
                  <a:lnTo>
                    <a:pt x="75" y="484"/>
                  </a:lnTo>
                  <a:lnTo>
                    <a:pt x="75" y="483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1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80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8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7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6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3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7" y="471"/>
                  </a:lnTo>
                  <a:lnTo>
                    <a:pt x="75" y="471"/>
                  </a:lnTo>
                  <a:lnTo>
                    <a:pt x="75" y="471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70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9"/>
                  </a:lnTo>
                  <a:lnTo>
                    <a:pt x="75" y="466"/>
                  </a:lnTo>
                  <a:lnTo>
                    <a:pt x="74" y="463"/>
                  </a:lnTo>
                  <a:lnTo>
                    <a:pt x="74" y="462"/>
                  </a:lnTo>
                  <a:lnTo>
                    <a:pt x="74" y="459"/>
                  </a:lnTo>
                  <a:lnTo>
                    <a:pt x="74" y="457"/>
                  </a:lnTo>
                  <a:lnTo>
                    <a:pt x="74" y="454"/>
                  </a:lnTo>
                  <a:lnTo>
                    <a:pt x="74" y="453"/>
                  </a:lnTo>
                  <a:lnTo>
                    <a:pt x="74" y="450"/>
                  </a:lnTo>
                  <a:lnTo>
                    <a:pt x="74" y="450"/>
                  </a:lnTo>
                  <a:lnTo>
                    <a:pt x="74" y="447"/>
                  </a:lnTo>
                  <a:lnTo>
                    <a:pt x="73" y="443"/>
                  </a:lnTo>
                  <a:lnTo>
                    <a:pt x="71" y="440"/>
                  </a:lnTo>
                  <a:lnTo>
                    <a:pt x="71" y="436"/>
                  </a:lnTo>
                  <a:lnTo>
                    <a:pt x="70" y="433"/>
                  </a:lnTo>
                  <a:lnTo>
                    <a:pt x="70" y="429"/>
                  </a:lnTo>
                  <a:lnTo>
                    <a:pt x="70" y="425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68" y="422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9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8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7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5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8" y="414"/>
                  </a:lnTo>
                  <a:lnTo>
                    <a:pt x="67" y="414"/>
                  </a:lnTo>
                  <a:lnTo>
                    <a:pt x="67" y="414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2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1"/>
                  </a:lnTo>
                  <a:lnTo>
                    <a:pt x="67" y="410"/>
                  </a:lnTo>
                  <a:lnTo>
                    <a:pt x="67" y="410"/>
                  </a:lnTo>
                  <a:lnTo>
                    <a:pt x="67" y="410"/>
                  </a:lnTo>
                  <a:lnTo>
                    <a:pt x="67" y="410"/>
                  </a:lnTo>
                  <a:lnTo>
                    <a:pt x="67" y="410"/>
                  </a:lnTo>
                  <a:lnTo>
                    <a:pt x="67" y="408"/>
                  </a:lnTo>
                  <a:lnTo>
                    <a:pt x="67" y="408"/>
                  </a:lnTo>
                  <a:lnTo>
                    <a:pt x="67" y="408"/>
                  </a:lnTo>
                  <a:lnTo>
                    <a:pt x="67" y="407"/>
                  </a:lnTo>
                  <a:lnTo>
                    <a:pt x="67" y="407"/>
                  </a:lnTo>
                  <a:lnTo>
                    <a:pt x="67" y="407"/>
                  </a:lnTo>
                  <a:lnTo>
                    <a:pt x="67" y="407"/>
                  </a:lnTo>
                  <a:lnTo>
                    <a:pt x="67" y="407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5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4"/>
                  </a:lnTo>
                  <a:lnTo>
                    <a:pt x="67" y="403"/>
                  </a:lnTo>
                  <a:lnTo>
                    <a:pt x="67" y="403"/>
                  </a:lnTo>
                  <a:lnTo>
                    <a:pt x="67" y="403"/>
                  </a:lnTo>
                  <a:lnTo>
                    <a:pt x="67" y="403"/>
                  </a:lnTo>
                  <a:lnTo>
                    <a:pt x="66" y="403"/>
                  </a:lnTo>
                  <a:lnTo>
                    <a:pt x="66" y="403"/>
                  </a:lnTo>
                  <a:lnTo>
                    <a:pt x="66" y="403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0"/>
                  </a:lnTo>
                  <a:lnTo>
                    <a:pt x="66" y="396"/>
                  </a:lnTo>
                  <a:lnTo>
                    <a:pt x="64" y="391"/>
                  </a:lnTo>
                  <a:lnTo>
                    <a:pt x="64" y="386"/>
                  </a:lnTo>
                  <a:lnTo>
                    <a:pt x="63" y="382"/>
                  </a:lnTo>
                  <a:lnTo>
                    <a:pt x="61" y="377"/>
                  </a:lnTo>
                  <a:lnTo>
                    <a:pt x="60" y="373"/>
                  </a:lnTo>
                  <a:lnTo>
                    <a:pt x="59" y="367"/>
                  </a:lnTo>
                  <a:lnTo>
                    <a:pt x="56" y="363"/>
                  </a:lnTo>
                  <a:lnTo>
                    <a:pt x="56" y="362"/>
                  </a:lnTo>
                  <a:lnTo>
                    <a:pt x="56" y="362"/>
                  </a:lnTo>
                  <a:lnTo>
                    <a:pt x="54" y="360"/>
                  </a:lnTo>
                  <a:lnTo>
                    <a:pt x="54" y="359"/>
                  </a:lnTo>
                  <a:lnTo>
                    <a:pt x="53" y="358"/>
                  </a:lnTo>
                  <a:lnTo>
                    <a:pt x="53" y="356"/>
                  </a:lnTo>
                  <a:lnTo>
                    <a:pt x="52" y="355"/>
                  </a:lnTo>
                  <a:lnTo>
                    <a:pt x="52" y="355"/>
                  </a:lnTo>
                  <a:lnTo>
                    <a:pt x="61" y="349"/>
                  </a:lnTo>
                  <a:lnTo>
                    <a:pt x="73" y="345"/>
                  </a:lnTo>
                  <a:lnTo>
                    <a:pt x="84" y="341"/>
                  </a:lnTo>
                  <a:lnTo>
                    <a:pt x="95" y="338"/>
                  </a:lnTo>
                  <a:lnTo>
                    <a:pt x="106" y="335"/>
                  </a:lnTo>
                  <a:lnTo>
                    <a:pt x="117" y="334"/>
                  </a:lnTo>
                  <a:lnTo>
                    <a:pt x="129" y="331"/>
                  </a:lnTo>
                  <a:lnTo>
                    <a:pt x="141" y="328"/>
                  </a:lnTo>
                  <a:lnTo>
                    <a:pt x="148" y="327"/>
                  </a:lnTo>
                  <a:lnTo>
                    <a:pt x="155" y="325"/>
                  </a:lnTo>
                  <a:lnTo>
                    <a:pt x="162" y="324"/>
                  </a:lnTo>
                  <a:lnTo>
                    <a:pt x="169" y="321"/>
                  </a:lnTo>
                  <a:lnTo>
                    <a:pt x="176" y="318"/>
                  </a:lnTo>
                  <a:lnTo>
                    <a:pt x="183" y="316"/>
                  </a:lnTo>
                  <a:lnTo>
                    <a:pt x="190" y="313"/>
                  </a:lnTo>
                  <a:lnTo>
                    <a:pt x="196" y="310"/>
                  </a:lnTo>
                  <a:lnTo>
                    <a:pt x="217" y="307"/>
                  </a:lnTo>
                  <a:lnTo>
                    <a:pt x="238" y="303"/>
                  </a:lnTo>
                  <a:lnTo>
                    <a:pt x="256" y="297"/>
                  </a:lnTo>
                  <a:lnTo>
                    <a:pt x="275" y="290"/>
                  </a:lnTo>
                  <a:lnTo>
                    <a:pt x="294" y="285"/>
                  </a:lnTo>
                  <a:lnTo>
                    <a:pt x="313" y="278"/>
                  </a:lnTo>
                  <a:lnTo>
                    <a:pt x="332" y="273"/>
                  </a:lnTo>
                  <a:lnTo>
                    <a:pt x="353" y="271"/>
                  </a:lnTo>
                  <a:lnTo>
                    <a:pt x="355" y="271"/>
                  </a:lnTo>
                  <a:lnTo>
                    <a:pt x="356" y="269"/>
                  </a:lnTo>
                  <a:lnTo>
                    <a:pt x="357" y="269"/>
                  </a:lnTo>
                  <a:lnTo>
                    <a:pt x="359" y="269"/>
                  </a:lnTo>
                  <a:lnTo>
                    <a:pt x="359" y="268"/>
                  </a:lnTo>
                  <a:lnTo>
                    <a:pt x="360" y="268"/>
                  </a:lnTo>
                  <a:lnTo>
                    <a:pt x="362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3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6"/>
                  </a:lnTo>
                  <a:lnTo>
                    <a:pt x="364" y="265"/>
                  </a:lnTo>
                  <a:lnTo>
                    <a:pt x="364" y="265"/>
                  </a:lnTo>
                  <a:lnTo>
                    <a:pt x="364" y="265"/>
                  </a:lnTo>
                  <a:lnTo>
                    <a:pt x="364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6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7" y="265"/>
                  </a:lnTo>
                  <a:lnTo>
                    <a:pt x="369" y="265"/>
                  </a:lnTo>
                  <a:lnTo>
                    <a:pt x="369" y="265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69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0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1" y="264"/>
                  </a:lnTo>
                  <a:lnTo>
                    <a:pt x="373" y="264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3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4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6" y="262"/>
                  </a:lnTo>
                  <a:lnTo>
                    <a:pt x="377" y="262"/>
                  </a:lnTo>
                  <a:lnTo>
                    <a:pt x="377" y="262"/>
                  </a:lnTo>
                  <a:lnTo>
                    <a:pt x="377" y="262"/>
                  </a:lnTo>
                  <a:lnTo>
                    <a:pt x="377" y="262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7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78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0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1" y="261"/>
                  </a:lnTo>
                  <a:lnTo>
                    <a:pt x="383" y="261"/>
                  </a:lnTo>
                  <a:lnTo>
                    <a:pt x="383" y="261"/>
                  </a:lnTo>
                  <a:lnTo>
                    <a:pt x="383" y="261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3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4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5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7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9"/>
                  </a:lnTo>
                  <a:lnTo>
                    <a:pt x="388" y="258"/>
                  </a:lnTo>
                  <a:lnTo>
                    <a:pt x="388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0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3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4" y="258"/>
                  </a:lnTo>
                  <a:lnTo>
                    <a:pt x="395" y="258"/>
                  </a:lnTo>
                  <a:lnTo>
                    <a:pt x="395" y="258"/>
                  </a:lnTo>
                  <a:lnTo>
                    <a:pt x="395" y="258"/>
                  </a:lnTo>
                  <a:lnTo>
                    <a:pt x="395" y="258"/>
                  </a:lnTo>
                  <a:lnTo>
                    <a:pt x="395" y="258"/>
                  </a:lnTo>
                  <a:lnTo>
                    <a:pt x="397" y="258"/>
                  </a:lnTo>
                  <a:lnTo>
                    <a:pt x="397" y="258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7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398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0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1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2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4" y="257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5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7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8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09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1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5"/>
                  </a:lnTo>
                  <a:lnTo>
                    <a:pt x="412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5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8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19" y="254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1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5" y="251"/>
                  </a:lnTo>
                  <a:lnTo>
                    <a:pt x="426" y="251"/>
                  </a:lnTo>
                  <a:lnTo>
                    <a:pt x="426" y="251"/>
                  </a:lnTo>
                  <a:lnTo>
                    <a:pt x="426" y="251"/>
                  </a:lnTo>
                  <a:lnTo>
                    <a:pt x="426" y="251"/>
                  </a:lnTo>
                  <a:lnTo>
                    <a:pt x="426" y="251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50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6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8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7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5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4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8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3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6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1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5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40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3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8"/>
                  </a:lnTo>
                  <a:lnTo>
                    <a:pt x="422" y="237"/>
                  </a:lnTo>
                  <a:lnTo>
                    <a:pt x="422" y="237"/>
                  </a:lnTo>
                  <a:lnTo>
                    <a:pt x="422" y="237"/>
                  </a:lnTo>
                  <a:lnTo>
                    <a:pt x="422" y="237"/>
                  </a:lnTo>
                  <a:lnTo>
                    <a:pt x="422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7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9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8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6"/>
                  </a:lnTo>
                  <a:lnTo>
                    <a:pt x="416" y="234"/>
                  </a:lnTo>
                  <a:lnTo>
                    <a:pt x="416" y="234"/>
                  </a:lnTo>
                  <a:lnTo>
                    <a:pt x="416" y="234"/>
                  </a:lnTo>
                  <a:lnTo>
                    <a:pt x="416" y="234"/>
                  </a:lnTo>
                  <a:lnTo>
                    <a:pt x="416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5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4" y="234"/>
                  </a:lnTo>
                  <a:lnTo>
                    <a:pt x="412" y="234"/>
                  </a:lnTo>
                  <a:lnTo>
                    <a:pt x="412" y="234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12" y="233"/>
                  </a:lnTo>
                  <a:lnTo>
                    <a:pt x="402" y="237"/>
                  </a:lnTo>
                  <a:lnTo>
                    <a:pt x="393" y="240"/>
                  </a:lnTo>
                  <a:lnTo>
                    <a:pt x="383" y="243"/>
                  </a:lnTo>
                  <a:lnTo>
                    <a:pt x="373" y="245"/>
                  </a:lnTo>
                  <a:lnTo>
                    <a:pt x="363" y="247"/>
                  </a:lnTo>
                  <a:lnTo>
                    <a:pt x="353" y="250"/>
                  </a:lnTo>
                  <a:lnTo>
                    <a:pt x="343" y="252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4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4"/>
                  </a:lnTo>
                  <a:lnTo>
                    <a:pt x="335" y="252"/>
                  </a:lnTo>
                  <a:lnTo>
                    <a:pt x="335" y="252"/>
                  </a:lnTo>
                  <a:lnTo>
                    <a:pt x="335" y="252"/>
                  </a:lnTo>
                  <a:lnTo>
                    <a:pt x="335" y="252"/>
                  </a:lnTo>
                  <a:lnTo>
                    <a:pt x="335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6" y="252"/>
                  </a:lnTo>
                  <a:lnTo>
                    <a:pt x="339" y="251"/>
                  </a:lnTo>
                  <a:lnTo>
                    <a:pt x="342" y="248"/>
                  </a:lnTo>
                  <a:lnTo>
                    <a:pt x="343" y="247"/>
                  </a:lnTo>
                  <a:lnTo>
                    <a:pt x="346" y="245"/>
                  </a:lnTo>
                  <a:lnTo>
                    <a:pt x="348" y="244"/>
                  </a:lnTo>
                  <a:lnTo>
                    <a:pt x="350" y="243"/>
                  </a:lnTo>
                  <a:lnTo>
                    <a:pt x="353" y="241"/>
                  </a:lnTo>
                  <a:lnTo>
                    <a:pt x="355" y="240"/>
                  </a:lnTo>
                  <a:lnTo>
                    <a:pt x="355" y="240"/>
                  </a:lnTo>
                  <a:lnTo>
                    <a:pt x="355" y="240"/>
                  </a:lnTo>
                  <a:lnTo>
                    <a:pt x="355" y="238"/>
                  </a:lnTo>
                  <a:lnTo>
                    <a:pt x="355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6" y="238"/>
                  </a:lnTo>
                  <a:lnTo>
                    <a:pt x="357" y="238"/>
                  </a:lnTo>
                  <a:lnTo>
                    <a:pt x="357" y="238"/>
                  </a:lnTo>
                  <a:lnTo>
                    <a:pt x="357" y="238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7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7"/>
                  </a:lnTo>
                  <a:lnTo>
                    <a:pt x="359" y="236"/>
                  </a:lnTo>
                  <a:lnTo>
                    <a:pt x="359" y="236"/>
                  </a:lnTo>
                  <a:lnTo>
                    <a:pt x="359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0" y="236"/>
                  </a:lnTo>
                  <a:lnTo>
                    <a:pt x="362" y="236"/>
                  </a:lnTo>
                  <a:lnTo>
                    <a:pt x="362" y="236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2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4"/>
                  </a:lnTo>
                  <a:lnTo>
                    <a:pt x="363" y="233"/>
                  </a:lnTo>
                  <a:lnTo>
                    <a:pt x="363" y="233"/>
                  </a:lnTo>
                  <a:lnTo>
                    <a:pt x="363" y="233"/>
                  </a:lnTo>
                  <a:lnTo>
                    <a:pt x="363" y="233"/>
                  </a:lnTo>
                  <a:lnTo>
                    <a:pt x="363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4" y="233"/>
                  </a:lnTo>
                  <a:lnTo>
                    <a:pt x="366" y="233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6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1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7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30"/>
                  </a:lnTo>
                  <a:lnTo>
                    <a:pt x="369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0" y="229"/>
                  </a:lnTo>
                  <a:lnTo>
                    <a:pt x="371" y="229"/>
                  </a:lnTo>
                  <a:lnTo>
                    <a:pt x="371" y="229"/>
                  </a:lnTo>
                  <a:lnTo>
                    <a:pt x="371" y="229"/>
                  </a:lnTo>
                  <a:lnTo>
                    <a:pt x="371" y="229"/>
                  </a:lnTo>
                  <a:lnTo>
                    <a:pt x="371" y="229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1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7"/>
                  </a:lnTo>
                  <a:lnTo>
                    <a:pt x="373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4" y="226"/>
                  </a:lnTo>
                  <a:lnTo>
                    <a:pt x="376" y="226"/>
                  </a:lnTo>
                  <a:lnTo>
                    <a:pt x="376" y="226"/>
                  </a:lnTo>
                  <a:lnTo>
                    <a:pt x="376" y="226"/>
                  </a:lnTo>
                  <a:lnTo>
                    <a:pt x="376" y="226"/>
                  </a:lnTo>
                  <a:lnTo>
                    <a:pt x="376" y="226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6" y="224"/>
                  </a:lnTo>
                  <a:lnTo>
                    <a:pt x="377" y="224"/>
                  </a:lnTo>
                  <a:lnTo>
                    <a:pt x="377" y="224"/>
                  </a:lnTo>
                  <a:lnTo>
                    <a:pt x="377" y="224"/>
                  </a:lnTo>
                  <a:lnTo>
                    <a:pt x="377" y="224"/>
                  </a:lnTo>
                  <a:lnTo>
                    <a:pt x="378" y="223"/>
                  </a:lnTo>
                  <a:lnTo>
                    <a:pt x="381" y="222"/>
                  </a:lnTo>
                  <a:lnTo>
                    <a:pt x="383" y="220"/>
                  </a:lnTo>
                  <a:lnTo>
                    <a:pt x="385" y="219"/>
                  </a:lnTo>
                  <a:lnTo>
                    <a:pt x="388" y="217"/>
                  </a:lnTo>
                  <a:lnTo>
                    <a:pt x="390" y="216"/>
                  </a:lnTo>
                  <a:lnTo>
                    <a:pt x="393" y="215"/>
                  </a:lnTo>
                  <a:lnTo>
                    <a:pt x="394" y="215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7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5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398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3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0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2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1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2" y="210"/>
                  </a:lnTo>
                  <a:lnTo>
                    <a:pt x="404" y="210"/>
                  </a:lnTo>
                  <a:lnTo>
                    <a:pt x="404" y="210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4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9"/>
                  </a:lnTo>
                  <a:lnTo>
                    <a:pt x="405" y="208"/>
                  </a:lnTo>
                  <a:lnTo>
                    <a:pt x="407" y="208"/>
                  </a:lnTo>
                  <a:lnTo>
                    <a:pt x="408" y="208"/>
                  </a:lnTo>
                  <a:lnTo>
                    <a:pt x="408" y="206"/>
                  </a:lnTo>
                  <a:lnTo>
                    <a:pt x="409" y="205"/>
                  </a:lnTo>
                  <a:lnTo>
                    <a:pt x="409" y="205"/>
                  </a:lnTo>
                  <a:lnTo>
                    <a:pt x="411" y="203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2"/>
                  </a:lnTo>
                  <a:lnTo>
                    <a:pt x="411" y="201"/>
                  </a:lnTo>
                  <a:lnTo>
                    <a:pt x="409" y="201"/>
                  </a:lnTo>
                  <a:lnTo>
                    <a:pt x="409" y="201"/>
                  </a:lnTo>
                  <a:lnTo>
                    <a:pt x="409" y="201"/>
                  </a:lnTo>
                  <a:lnTo>
                    <a:pt x="409" y="199"/>
                  </a:lnTo>
                  <a:lnTo>
                    <a:pt x="409" y="199"/>
                  </a:lnTo>
                  <a:lnTo>
                    <a:pt x="408" y="201"/>
                  </a:lnTo>
                  <a:lnTo>
                    <a:pt x="405" y="203"/>
                  </a:lnTo>
                  <a:lnTo>
                    <a:pt x="405" y="203"/>
                  </a:lnTo>
                  <a:lnTo>
                    <a:pt x="405" y="203"/>
                  </a:lnTo>
                  <a:lnTo>
                    <a:pt x="405" y="203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2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201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5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9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7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8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8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6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09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1" y="195"/>
                  </a:lnTo>
                  <a:lnTo>
                    <a:pt x="414" y="195"/>
                  </a:lnTo>
                  <a:lnTo>
                    <a:pt x="415" y="193"/>
                  </a:lnTo>
                  <a:lnTo>
                    <a:pt x="416" y="193"/>
                  </a:lnTo>
                  <a:lnTo>
                    <a:pt x="418" y="192"/>
                  </a:lnTo>
                  <a:lnTo>
                    <a:pt x="419" y="192"/>
                  </a:lnTo>
                  <a:lnTo>
                    <a:pt x="421" y="191"/>
                  </a:lnTo>
                  <a:lnTo>
                    <a:pt x="422" y="189"/>
                  </a:lnTo>
                  <a:lnTo>
                    <a:pt x="422" y="188"/>
                  </a:lnTo>
                  <a:lnTo>
                    <a:pt x="423" y="188"/>
                  </a:lnTo>
                  <a:lnTo>
                    <a:pt x="425" y="186"/>
                  </a:lnTo>
                  <a:lnTo>
                    <a:pt x="425" y="186"/>
                  </a:lnTo>
                  <a:lnTo>
                    <a:pt x="426" y="186"/>
                  </a:lnTo>
                  <a:lnTo>
                    <a:pt x="426" y="185"/>
                  </a:lnTo>
                  <a:lnTo>
                    <a:pt x="428" y="185"/>
                  </a:lnTo>
                  <a:lnTo>
                    <a:pt x="429" y="184"/>
                  </a:lnTo>
                  <a:lnTo>
                    <a:pt x="429" y="184"/>
                  </a:lnTo>
                  <a:lnTo>
                    <a:pt x="429" y="184"/>
                  </a:lnTo>
                  <a:lnTo>
                    <a:pt x="430" y="184"/>
                  </a:lnTo>
                  <a:lnTo>
                    <a:pt x="430" y="182"/>
                  </a:lnTo>
                  <a:lnTo>
                    <a:pt x="430" y="182"/>
                  </a:lnTo>
                  <a:lnTo>
                    <a:pt x="430" y="182"/>
                  </a:lnTo>
                  <a:lnTo>
                    <a:pt x="430" y="182"/>
                  </a:lnTo>
                  <a:lnTo>
                    <a:pt x="432" y="182"/>
                  </a:lnTo>
                  <a:lnTo>
                    <a:pt x="432" y="182"/>
                  </a:lnTo>
                  <a:lnTo>
                    <a:pt x="432" y="182"/>
                  </a:lnTo>
                  <a:lnTo>
                    <a:pt x="432" y="181"/>
                  </a:lnTo>
                  <a:lnTo>
                    <a:pt x="432" y="181"/>
                  </a:lnTo>
                  <a:lnTo>
                    <a:pt x="433" y="181"/>
                  </a:lnTo>
                  <a:lnTo>
                    <a:pt x="433" y="181"/>
                  </a:lnTo>
                  <a:lnTo>
                    <a:pt x="433" y="181"/>
                  </a:lnTo>
                  <a:lnTo>
                    <a:pt x="433" y="181"/>
                  </a:lnTo>
                  <a:lnTo>
                    <a:pt x="433" y="181"/>
                  </a:lnTo>
                  <a:lnTo>
                    <a:pt x="439" y="177"/>
                  </a:lnTo>
                  <a:lnTo>
                    <a:pt x="443" y="172"/>
                  </a:lnTo>
                  <a:lnTo>
                    <a:pt x="449" y="170"/>
                  </a:lnTo>
                  <a:lnTo>
                    <a:pt x="453" y="165"/>
                  </a:lnTo>
                  <a:lnTo>
                    <a:pt x="457" y="161"/>
                  </a:lnTo>
                  <a:lnTo>
                    <a:pt x="463" y="158"/>
                  </a:lnTo>
                  <a:lnTo>
                    <a:pt x="467" y="154"/>
                  </a:lnTo>
                  <a:lnTo>
                    <a:pt x="471" y="150"/>
                  </a:lnTo>
                  <a:lnTo>
                    <a:pt x="472" y="150"/>
                  </a:lnTo>
                  <a:lnTo>
                    <a:pt x="472" y="150"/>
                  </a:lnTo>
                  <a:lnTo>
                    <a:pt x="472" y="150"/>
                  </a:lnTo>
                  <a:lnTo>
                    <a:pt x="472" y="149"/>
                  </a:lnTo>
                  <a:lnTo>
                    <a:pt x="472" y="149"/>
                  </a:lnTo>
                  <a:lnTo>
                    <a:pt x="474" y="149"/>
                  </a:lnTo>
                  <a:lnTo>
                    <a:pt x="474" y="149"/>
                  </a:lnTo>
                  <a:lnTo>
                    <a:pt x="474" y="149"/>
                  </a:lnTo>
                  <a:lnTo>
                    <a:pt x="474" y="149"/>
                  </a:lnTo>
                  <a:lnTo>
                    <a:pt x="474" y="147"/>
                  </a:lnTo>
                  <a:lnTo>
                    <a:pt x="475" y="147"/>
                  </a:lnTo>
                  <a:lnTo>
                    <a:pt x="475" y="147"/>
                  </a:lnTo>
                  <a:lnTo>
                    <a:pt x="475" y="147"/>
                  </a:lnTo>
                  <a:lnTo>
                    <a:pt x="475" y="147"/>
                  </a:lnTo>
                  <a:lnTo>
                    <a:pt x="475" y="147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7" y="146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8" y="144"/>
                  </a:lnTo>
                  <a:lnTo>
                    <a:pt x="479" y="144"/>
                  </a:lnTo>
                  <a:lnTo>
                    <a:pt x="479" y="143"/>
                  </a:lnTo>
                  <a:lnTo>
                    <a:pt x="479" y="143"/>
                  </a:lnTo>
                  <a:lnTo>
                    <a:pt x="479" y="143"/>
                  </a:lnTo>
                  <a:lnTo>
                    <a:pt x="479" y="143"/>
                  </a:lnTo>
                  <a:lnTo>
                    <a:pt x="481" y="143"/>
                  </a:lnTo>
                  <a:lnTo>
                    <a:pt x="481" y="143"/>
                  </a:lnTo>
                  <a:lnTo>
                    <a:pt x="481" y="142"/>
                  </a:lnTo>
                  <a:lnTo>
                    <a:pt x="481" y="142"/>
                  </a:lnTo>
                  <a:lnTo>
                    <a:pt x="481" y="142"/>
                  </a:lnTo>
                  <a:lnTo>
                    <a:pt x="482" y="142"/>
                  </a:lnTo>
                  <a:lnTo>
                    <a:pt x="482" y="142"/>
                  </a:lnTo>
                  <a:lnTo>
                    <a:pt x="482" y="142"/>
                  </a:lnTo>
                  <a:lnTo>
                    <a:pt x="482" y="140"/>
                  </a:lnTo>
                  <a:lnTo>
                    <a:pt x="484" y="140"/>
                  </a:lnTo>
                  <a:lnTo>
                    <a:pt x="484" y="140"/>
                  </a:lnTo>
                  <a:lnTo>
                    <a:pt x="484" y="139"/>
                  </a:lnTo>
                  <a:lnTo>
                    <a:pt x="485" y="139"/>
                  </a:lnTo>
                  <a:lnTo>
                    <a:pt x="485" y="139"/>
                  </a:lnTo>
                  <a:lnTo>
                    <a:pt x="485" y="137"/>
                  </a:lnTo>
                  <a:lnTo>
                    <a:pt x="487" y="137"/>
                  </a:lnTo>
                  <a:lnTo>
                    <a:pt x="487" y="137"/>
                  </a:lnTo>
                  <a:lnTo>
                    <a:pt x="487" y="137"/>
                  </a:lnTo>
                  <a:lnTo>
                    <a:pt x="488" y="136"/>
                  </a:lnTo>
                  <a:lnTo>
                    <a:pt x="488" y="136"/>
                  </a:lnTo>
                  <a:lnTo>
                    <a:pt x="488" y="136"/>
                  </a:lnTo>
                  <a:lnTo>
                    <a:pt x="488" y="136"/>
                  </a:lnTo>
                  <a:lnTo>
                    <a:pt x="488" y="136"/>
                  </a:lnTo>
                  <a:lnTo>
                    <a:pt x="489" y="135"/>
                  </a:lnTo>
                  <a:lnTo>
                    <a:pt x="489" y="135"/>
                  </a:lnTo>
                  <a:lnTo>
                    <a:pt x="489" y="135"/>
                  </a:lnTo>
                  <a:lnTo>
                    <a:pt x="489" y="135"/>
                  </a:lnTo>
                  <a:lnTo>
                    <a:pt x="489" y="135"/>
                  </a:lnTo>
                  <a:lnTo>
                    <a:pt x="491" y="135"/>
                  </a:lnTo>
                  <a:lnTo>
                    <a:pt x="491" y="133"/>
                  </a:lnTo>
                  <a:lnTo>
                    <a:pt x="491" y="133"/>
                  </a:lnTo>
                  <a:lnTo>
                    <a:pt x="491" y="133"/>
                  </a:lnTo>
                  <a:lnTo>
                    <a:pt x="491" y="133"/>
                  </a:lnTo>
                  <a:lnTo>
                    <a:pt x="492" y="133"/>
                  </a:lnTo>
                  <a:lnTo>
                    <a:pt x="492" y="133"/>
                  </a:lnTo>
                  <a:lnTo>
                    <a:pt x="492" y="132"/>
                  </a:lnTo>
                  <a:lnTo>
                    <a:pt x="492" y="132"/>
                  </a:lnTo>
                  <a:lnTo>
                    <a:pt x="492" y="132"/>
                  </a:lnTo>
                  <a:lnTo>
                    <a:pt x="492" y="132"/>
                  </a:lnTo>
                  <a:lnTo>
                    <a:pt x="494" y="132"/>
                  </a:lnTo>
                  <a:lnTo>
                    <a:pt x="494" y="132"/>
                  </a:lnTo>
                  <a:lnTo>
                    <a:pt x="494" y="130"/>
                  </a:lnTo>
                  <a:lnTo>
                    <a:pt x="494" y="130"/>
                  </a:lnTo>
                  <a:lnTo>
                    <a:pt x="494" y="130"/>
                  </a:lnTo>
                  <a:lnTo>
                    <a:pt x="495" y="130"/>
                  </a:lnTo>
                  <a:lnTo>
                    <a:pt x="495" y="130"/>
                  </a:lnTo>
                  <a:lnTo>
                    <a:pt x="495" y="130"/>
                  </a:lnTo>
                  <a:lnTo>
                    <a:pt x="495" y="129"/>
                  </a:lnTo>
                  <a:lnTo>
                    <a:pt x="495" y="129"/>
                  </a:lnTo>
                  <a:lnTo>
                    <a:pt x="496" y="129"/>
                  </a:lnTo>
                  <a:lnTo>
                    <a:pt x="496" y="129"/>
                  </a:lnTo>
                  <a:lnTo>
                    <a:pt x="496" y="129"/>
                  </a:lnTo>
                  <a:lnTo>
                    <a:pt x="496" y="129"/>
                  </a:lnTo>
                  <a:lnTo>
                    <a:pt x="496" y="128"/>
                  </a:lnTo>
                  <a:lnTo>
                    <a:pt x="498" y="128"/>
                  </a:lnTo>
                  <a:lnTo>
                    <a:pt x="498" y="128"/>
                  </a:lnTo>
                  <a:lnTo>
                    <a:pt x="498" y="128"/>
                  </a:lnTo>
                  <a:lnTo>
                    <a:pt x="498" y="128"/>
                  </a:lnTo>
                  <a:lnTo>
                    <a:pt x="498" y="128"/>
                  </a:lnTo>
                  <a:lnTo>
                    <a:pt x="499" y="126"/>
                  </a:lnTo>
                  <a:lnTo>
                    <a:pt x="499" y="126"/>
                  </a:lnTo>
                  <a:lnTo>
                    <a:pt x="499" y="126"/>
                  </a:lnTo>
                  <a:lnTo>
                    <a:pt x="499" y="126"/>
                  </a:lnTo>
                  <a:lnTo>
                    <a:pt x="499" y="126"/>
                  </a:lnTo>
                  <a:lnTo>
                    <a:pt x="501" y="126"/>
                  </a:lnTo>
                  <a:lnTo>
                    <a:pt x="501" y="125"/>
                  </a:lnTo>
                  <a:lnTo>
                    <a:pt x="501" y="125"/>
                  </a:lnTo>
                  <a:lnTo>
                    <a:pt x="501" y="125"/>
                  </a:lnTo>
                  <a:lnTo>
                    <a:pt x="501" y="125"/>
                  </a:lnTo>
                  <a:lnTo>
                    <a:pt x="501" y="125"/>
                  </a:lnTo>
                  <a:lnTo>
                    <a:pt x="502" y="125"/>
                  </a:lnTo>
                  <a:lnTo>
                    <a:pt x="502" y="123"/>
                  </a:lnTo>
                  <a:lnTo>
                    <a:pt x="502" y="123"/>
                  </a:lnTo>
                  <a:lnTo>
                    <a:pt x="502" y="123"/>
                  </a:lnTo>
                  <a:lnTo>
                    <a:pt x="502" y="123"/>
                  </a:lnTo>
                  <a:lnTo>
                    <a:pt x="503" y="123"/>
                  </a:lnTo>
                  <a:lnTo>
                    <a:pt x="503" y="123"/>
                  </a:lnTo>
                  <a:lnTo>
                    <a:pt x="503" y="122"/>
                  </a:lnTo>
                  <a:lnTo>
                    <a:pt x="503" y="122"/>
                  </a:lnTo>
                  <a:lnTo>
                    <a:pt x="503" y="122"/>
                  </a:lnTo>
                  <a:lnTo>
                    <a:pt x="505" y="122"/>
                  </a:lnTo>
                  <a:lnTo>
                    <a:pt x="505" y="122"/>
                  </a:lnTo>
                  <a:lnTo>
                    <a:pt x="505" y="122"/>
                  </a:lnTo>
                  <a:lnTo>
                    <a:pt x="505" y="121"/>
                  </a:lnTo>
                  <a:lnTo>
                    <a:pt x="505" y="121"/>
                  </a:lnTo>
                  <a:lnTo>
                    <a:pt x="506" y="121"/>
                  </a:lnTo>
                  <a:lnTo>
                    <a:pt x="506" y="121"/>
                  </a:lnTo>
                  <a:lnTo>
                    <a:pt x="506" y="121"/>
                  </a:lnTo>
                  <a:lnTo>
                    <a:pt x="506" y="121"/>
                  </a:lnTo>
                  <a:lnTo>
                    <a:pt x="506" y="119"/>
                  </a:lnTo>
                  <a:lnTo>
                    <a:pt x="508" y="119"/>
                  </a:lnTo>
                  <a:lnTo>
                    <a:pt x="508" y="119"/>
                  </a:lnTo>
                  <a:lnTo>
                    <a:pt x="508" y="119"/>
                  </a:lnTo>
                  <a:lnTo>
                    <a:pt x="508" y="119"/>
                  </a:lnTo>
                  <a:lnTo>
                    <a:pt x="508" y="119"/>
                  </a:lnTo>
                  <a:lnTo>
                    <a:pt x="508" y="118"/>
                  </a:lnTo>
                  <a:lnTo>
                    <a:pt x="509" y="118"/>
                  </a:lnTo>
                  <a:lnTo>
                    <a:pt x="515" y="112"/>
                  </a:lnTo>
                  <a:lnTo>
                    <a:pt x="522" y="106"/>
                  </a:lnTo>
                  <a:lnTo>
                    <a:pt x="529" y="101"/>
                  </a:lnTo>
                  <a:lnTo>
                    <a:pt x="536" y="95"/>
                  </a:lnTo>
                  <a:lnTo>
                    <a:pt x="543" y="90"/>
                  </a:lnTo>
                  <a:lnTo>
                    <a:pt x="550" y="85"/>
                  </a:lnTo>
                  <a:lnTo>
                    <a:pt x="557" y="80"/>
                  </a:lnTo>
                  <a:lnTo>
                    <a:pt x="562" y="74"/>
                  </a:lnTo>
                  <a:lnTo>
                    <a:pt x="562" y="74"/>
                  </a:lnTo>
                  <a:lnTo>
                    <a:pt x="562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4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5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6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4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8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69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3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1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1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2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70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4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9"/>
                  </a:lnTo>
                  <a:lnTo>
                    <a:pt x="575" y="67"/>
                  </a:lnTo>
                  <a:lnTo>
                    <a:pt x="575" y="67"/>
                  </a:lnTo>
                  <a:lnTo>
                    <a:pt x="575" y="67"/>
                  </a:lnTo>
                  <a:lnTo>
                    <a:pt x="575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6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7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8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79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1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2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3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6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5" y="67"/>
                  </a:lnTo>
                  <a:lnTo>
                    <a:pt x="586" y="67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6" y="69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8" y="70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89" y="71"/>
                  </a:lnTo>
                  <a:lnTo>
                    <a:pt x="590" y="71"/>
                  </a:lnTo>
                  <a:lnTo>
                    <a:pt x="590" y="71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0" y="73"/>
                  </a:lnTo>
                  <a:lnTo>
                    <a:pt x="592" y="73"/>
                  </a:lnTo>
                  <a:lnTo>
                    <a:pt x="592" y="73"/>
                  </a:lnTo>
                  <a:lnTo>
                    <a:pt x="592" y="73"/>
                  </a:lnTo>
                  <a:lnTo>
                    <a:pt x="592" y="73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2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3" y="74"/>
                  </a:lnTo>
                  <a:lnTo>
                    <a:pt x="596" y="77"/>
                  </a:lnTo>
                  <a:lnTo>
                    <a:pt x="599" y="78"/>
                  </a:lnTo>
                  <a:lnTo>
                    <a:pt x="602" y="80"/>
                  </a:lnTo>
                  <a:lnTo>
                    <a:pt x="604" y="81"/>
                  </a:lnTo>
                  <a:lnTo>
                    <a:pt x="607" y="83"/>
                  </a:lnTo>
                  <a:lnTo>
                    <a:pt x="610" y="84"/>
                  </a:lnTo>
                  <a:lnTo>
                    <a:pt x="613" y="85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6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7"/>
                  </a:lnTo>
                  <a:lnTo>
                    <a:pt x="617" y="88"/>
                  </a:lnTo>
                  <a:lnTo>
                    <a:pt x="617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18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88"/>
                  </a:lnTo>
                  <a:lnTo>
                    <a:pt x="620" y="90"/>
                  </a:lnTo>
                  <a:lnTo>
                    <a:pt x="620" y="90"/>
                  </a:lnTo>
                  <a:lnTo>
                    <a:pt x="620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1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0"/>
                  </a:lnTo>
                  <a:lnTo>
                    <a:pt x="623" y="91"/>
                  </a:lnTo>
                  <a:lnTo>
                    <a:pt x="623" y="91"/>
                  </a:lnTo>
                  <a:lnTo>
                    <a:pt x="623" y="91"/>
                  </a:lnTo>
                  <a:lnTo>
                    <a:pt x="623" y="91"/>
                  </a:lnTo>
                  <a:lnTo>
                    <a:pt x="623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4" y="91"/>
                  </a:lnTo>
                  <a:lnTo>
                    <a:pt x="625" y="91"/>
                  </a:lnTo>
                  <a:lnTo>
                    <a:pt x="625" y="91"/>
                  </a:lnTo>
                  <a:lnTo>
                    <a:pt x="625" y="91"/>
                  </a:lnTo>
                  <a:lnTo>
                    <a:pt x="625" y="91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5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2"/>
                  </a:lnTo>
                  <a:lnTo>
                    <a:pt x="627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30" y="94"/>
                  </a:lnTo>
                  <a:lnTo>
                    <a:pt x="630" y="94"/>
                  </a:lnTo>
                  <a:lnTo>
                    <a:pt x="630" y="94"/>
                  </a:lnTo>
                  <a:lnTo>
                    <a:pt x="630" y="94"/>
                  </a:lnTo>
                  <a:lnTo>
                    <a:pt x="630" y="94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7"/>
                  </a:lnTo>
                  <a:lnTo>
                    <a:pt x="631" y="97"/>
                  </a:lnTo>
                  <a:lnTo>
                    <a:pt x="631" y="97"/>
                  </a:lnTo>
                  <a:lnTo>
                    <a:pt x="631" y="97"/>
                  </a:lnTo>
                  <a:lnTo>
                    <a:pt x="631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7"/>
                  </a:lnTo>
                  <a:lnTo>
                    <a:pt x="632" y="98"/>
                  </a:lnTo>
                  <a:lnTo>
                    <a:pt x="632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4" y="98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5" y="99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8" y="102"/>
                  </a:lnTo>
                  <a:lnTo>
                    <a:pt x="638" y="102"/>
                  </a:lnTo>
                  <a:lnTo>
                    <a:pt x="638" y="104"/>
                  </a:lnTo>
                  <a:lnTo>
                    <a:pt x="639" y="104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1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2" y="105"/>
                  </a:lnTo>
                  <a:lnTo>
                    <a:pt x="644" y="105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4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5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6"/>
                  </a:lnTo>
                  <a:lnTo>
                    <a:pt x="646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8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49" y="108"/>
                  </a:lnTo>
                  <a:lnTo>
                    <a:pt x="651" y="108"/>
                  </a:lnTo>
                  <a:lnTo>
                    <a:pt x="651" y="108"/>
                  </a:lnTo>
                  <a:lnTo>
                    <a:pt x="651" y="108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1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2" y="109"/>
                  </a:lnTo>
                  <a:lnTo>
                    <a:pt x="653" y="109"/>
                  </a:lnTo>
                  <a:lnTo>
                    <a:pt x="653" y="109"/>
                  </a:lnTo>
                  <a:lnTo>
                    <a:pt x="653" y="109"/>
                  </a:lnTo>
                  <a:lnTo>
                    <a:pt x="653" y="109"/>
                  </a:lnTo>
                  <a:lnTo>
                    <a:pt x="653" y="109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3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5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1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6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8" y="112"/>
                  </a:lnTo>
                  <a:lnTo>
                    <a:pt x="659" y="112"/>
                  </a:lnTo>
                  <a:lnTo>
                    <a:pt x="659" y="112"/>
                  </a:lnTo>
                  <a:lnTo>
                    <a:pt x="659" y="112"/>
                  </a:lnTo>
                  <a:lnTo>
                    <a:pt x="659" y="112"/>
                  </a:lnTo>
                  <a:lnTo>
                    <a:pt x="659" y="112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59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1" y="114"/>
                  </a:lnTo>
                  <a:lnTo>
                    <a:pt x="662" y="114"/>
                  </a:lnTo>
                  <a:lnTo>
                    <a:pt x="662" y="114"/>
                  </a:lnTo>
                  <a:lnTo>
                    <a:pt x="662" y="114"/>
                  </a:lnTo>
                  <a:lnTo>
                    <a:pt x="662" y="114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2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3" y="115"/>
                  </a:lnTo>
                  <a:lnTo>
                    <a:pt x="665" y="115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5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6"/>
                  </a:lnTo>
                  <a:lnTo>
                    <a:pt x="666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8" y="118"/>
                  </a:lnTo>
                  <a:lnTo>
                    <a:pt x="669" y="118"/>
                  </a:lnTo>
                  <a:lnTo>
                    <a:pt x="669" y="118"/>
                  </a:lnTo>
                  <a:lnTo>
                    <a:pt x="670" y="119"/>
                  </a:lnTo>
                  <a:lnTo>
                    <a:pt x="670" y="119"/>
                  </a:lnTo>
                  <a:lnTo>
                    <a:pt x="672" y="119"/>
                  </a:lnTo>
                  <a:lnTo>
                    <a:pt x="672" y="121"/>
                  </a:lnTo>
                  <a:lnTo>
                    <a:pt x="673" y="121"/>
                  </a:lnTo>
                  <a:lnTo>
                    <a:pt x="673" y="121"/>
                  </a:lnTo>
                  <a:lnTo>
                    <a:pt x="673" y="121"/>
                  </a:lnTo>
                  <a:lnTo>
                    <a:pt x="673" y="121"/>
                  </a:lnTo>
                  <a:lnTo>
                    <a:pt x="675" y="121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5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2"/>
                  </a:lnTo>
                  <a:lnTo>
                    <a:pt x="676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7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3"/>
                  </a:lnTo>
                  <a:lnTo>
                    <a:pt x="679" y="125"/>
                  </a:lnTo>
                  <a:lnTo>
                    <a:pt x="679" y="125"/>
                  </a:lnTo>
                  <a:lnTo>
                    <a:pt x="679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0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5"/>
                  </a:lnTo>
                  <a:lnTo>
                    <a:pt x="682" y="126"/>
                  </a:lnTo>
                  <a:lnTo>
                    <a:pt x="682" y="126"/>
                  </a:lnTo>
                  <a:lnTo>
                    <a:pt x="682" y="126"/>
                  </a:lnTo>
                  <a:lnTo>
                    <a:pt x="682" y="126"/>
                  </a:lnTo>
                  <a:lnTo>
                    <a:pt x="682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3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6"/>
                  </a:lnTo>
                  <a:lnTo>
                    <a:pt x="684" y="128"/>
                  </a:lnTo>
                  <a:lnTo>
                    <a:pt x="684" y="128"/>
                  </a:lnTo>
                  <a:lnTo>
                    <a:pt x="684" y="128"/>
                  </a:lnTo>
                  <a:lnTo>
                    <a:pt x="684" y="128"/>
                  </a:lnTo>
                  <a:lnTo>
                    <a:pt x="684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6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8"/>
                  </a:lnTo>
                  <a:lnTo>
                    <a:pt x="687" y="129"/>
                  </a:lnTo>
                  <a:lnTo>
                    <a:pt x="687" y="129"/>
                  </a:lnTo>
                  <a:lnTo>
                    <a:pt x="687" y="129"/>
                  </a:lnTo>
                  <a:lnTo>
                    <a:pt x="687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89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29"/>
                  </a:lnTo>
                  <a:lnTo>
                    <a:pt x="690" y="130"/>
                  </a:lnTo>
                  <a:lnTo>
                    <a:pt x="690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1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3" y="130"/>
                  </a:lnTo>
                  <a:lnTo>
                    <a:pt x="694" y="130"/>
                  </a:lnTo>
                  <a:lnTo>
                    <a:pt x="694" y="130"/>
                  </a:lnTo>
                  <a:lnTo>
                    <a:pt x="694" y="130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4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6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7" y="132"/>
                  </a:lnTo>
                  <a:lnTo>
                    <a:pt x="698" y="132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698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0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1" y="133"/>
                  </a:lnTo>
                  <a:lnTo>
                    <a:pt x="703" y="133"/>
                  </a:lnTo>
                  <a:lnTo>
                    <a:pt x="703" y="133"/>
                  </a:lnTo>
                  <a:lnTo>
                    <a:pt x="703" y="133"/>
                  </a:lnTo>
                  <a:lnTo>
                    <a:pt x="703" y="133"/>
                  </a:lnTo>
                  <a:lnTo>
                    <a:pt x="703" y="133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3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4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5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5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7" y="136"/>
                  </a:lnTo>
                  <a:lnTo>
                    <a:pt x="708" y="136"/>
                  </a:lnTo>
                  <a:lnTo>
                    <a:pt x="708" y="136"/>
                  </a:lnTo>
                  <a:lnTo>
                    <a:pt x="708" y="136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08" y="137"/>
                  </a:lnTo>
                  <a:lnTo>
                    <a:pt x="710" y="137"/>
                  </a:lnTo>
                  <a:lnTo>
                    <a:pt x="710" y="137"/>
                  </a:lnTo>
                  <a:lnTo>
                    <a:pt x="710" y="137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0" y="139"/>
                  </a:lnTo>
                  <a:lnTo>
                    <a:pt x="711" y="139"/>
                  </a:lnTo>
                  <a:lnTo>
                    <a:pt x="711" y="139"/>
                  </a:lnTo>
                  <a:lnTo>
                    <a:pt x="711" y="139"/>
                  </a:lnTo>
                  <a:lnTo>
                    <a:pt x="711" y="139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1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0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2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2"/>
                  </a:lnTo>
                  <a:lnTo>
                    <a:pt x="714" y="143"/>
                  </a:lnTo>
                  <a:lnTo>
                    <a:pt x="714" y="143"/>
                  </a:lnTo>
                  <a:lnTo>
                    <a:pt x="714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5" y="143"/>
                  </a:lnTo>
                  <a:lnTo>
                    <a:pt x="717" y="143"/>
                  </a:lnTo>
                  <a:lnTo>
                    <a:pt x="717" y="143"/>
                  </a:lnTo>
                  <a:lnTo>
                    <a:pt x="717" y="143"/>
                  </a:lnTo>
                  <a:lnTo>
                    <a:pt x="717" y="143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7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8" y="144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19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1" y="146"/>
                  </a:lnTo>
                  <a:lnTo>
                    <a:pt x="722" y="146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2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4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7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5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6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8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49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29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1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2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3" y="150"/>
                  </a:lnTo>
                  <a:lnTo>
                    <a:pt x="735" y="150"/>
                  </a:lnTo>
                  <a:lnTo>
                    <a:pt x="735" y="150"/>
                  </a:lnTo>
                  <a:lnTo>
                    <a:pt x="735" y="150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5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6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8" y="151"/>
                  </a:lnTo>
                  <a:lnTo>
                    <a:pt x="739" y="151"/>
                  </a:lnTo>
                  <a:lnTo>
                    <a:pt x="739" y="151"/>
                  </a:lnTo>
                  <a:lnTo>
                    <a:pt x="739" y="151"/>
                  </a:lnTo>
                  <a:lnTo>
                    <a:pt x="740" y="151"/>
                  </a:lnTo>
                  <a:lnTo>
                    <a:pt x="742" y="153"/>
                  </a:lnTo>
                  <a:lnTo>
                    <a:pt x="745" y="153"/>
                  </a:lnTo>
                  <a:lnTo>
                    <a:pt x="746" y="153"/>
                  </a:lnTo>
                  <a:lnTo>
                    <a:pt x="747" y="154"/>
                  </a:lnTo>
                  <a:lnTo>
                    <a:pt x="750" y="154"/>
                  </a:lnTo>
                  <a:lnTo>
                    <a:pt x="752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4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5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6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7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59" y="156"/>
                  </a:lnTo>
                  <a:lnTo>
                    <a:pt x="760" y="156"/>
                  </a:lnTo>
                  <a:lnTo>
                    <a:pt x="760" y="156"/>
                  </a:lnTo>
                  <a:lnTo>
                    <a:pt x="760" y="156"/>
                  </a:lnTo>
                  <a:lnTo>
                    <a:pt x="760" y="156"/>
                  </a:lnTo>
                  <a:lnTo>
                    <a:pt x="760" y="156"/>
                  </a:lnTo>
                  <a:lnTo>
                    <a:pt x="760" y="157"/>
                  </a:lnTo>
                  <a:lnTo>
                    <a:pt x="760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2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3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4" y="157"/>
                  </a:lnTo>
                  <a:lnTo>
                    <a:pt x="766" y="157"/>
                  </a:lnTo>
                  <a:lnTo>
                    <a:pt x="766" y="157"/>
                  </a:lnTo>
                  <a:lnTo>
                    <a:pt x="766" y="158"/>
                  </a:lnTo>
                  <a:lnTo>
                    <a:pt x="766" y="158"/>
                  </a:lnTo>
                  <a:lnTo>
                    <a:pt x="766" y="158"/>
                  </a:lnTo>
                  <a:lnTo>
                    <a:pt x="766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7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69" y="158"/>
                  </a:lnTo>
                  <a:lnTo>
                    <a:pt x="770" y="158"/>
                  </a:lnTo>
                  <a:lnTo>
                    <a:pt x="770" y="158"/>
                  </a:lnTo>
                  <a:lnTo>
                    <a:pt x="770" y="160"/>
                  </a:lnTo>
                  <a:lnTo>
                    <a:pt x="770" y="160"/>
                  </a:lnTo>
                  <a:lnTo>
                    <a:pt x="770" y="160"/>
                  </a:lnTo>
                  <a:lnTo>
                    <a:pt x="770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1" y="160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73" y="160"/>
                  </a:lnTo>
                  <a:lnTo>
                    <a:pt x="773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4" y="161"/>
                  </a:lnTo>
                  <a:lnTo>
                    <a:pt x="776" y="161"/>
                  </a:lnTo>
                  <a:lnTo>
                    <a:pt x="777" y="163"/>
                  </a:lnTo>
                  <a:lnTo>
                    <a:pt x="780" y="164"/>
                  </a:lnTo>
                  <a:lnTo>
                    <a:pt x="783" y="165"/>
                  </a:lnTo>
                  <a:lnTo>
                    <a:pt x="785" y="167"/>
                  </a:lnTo>
                  <a:lnTo>
                    <a:pt x="788" y="168"/>
                  </a:lnTo>
                  <a:lnTo>
                    <a:pt x="790" y="170"/>
                  </a:lnTo>
                  <a:lnTo>
                    <a:pt x="792" y="171"/>
                  </a:lnTo>
                  <a:lnTo>
                    <a:pt x="795" y="172"/>
                  </a:lnTo>
                  <a:lnTo>
                    <a:pt x="795" y="172"/>
                  </a:lnTo>
                  <a:lnTo>
                    <a:pt x="795" y="172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7" y="174"/>
                  </a:lnTo>
                  <a:lnTo>
                    <a:pt x="798" y="174"/>
                  </a:lnTo>
                  <a:lnTo>
                    <a:pt x="798" y="174"/>
                  </a:lnTo>
                  <a:lnTo>
                    <a:pt x="798" y="174"/>
                  </a:lnTo>
                  <a:lnTo>
                    <a:pt x="798" y="174"/>
                  </a:lnTo>
                  <a:lnTo>
                    <a:pt x="798" y="175"/>
                  </a:lnTo>
                  <a:lnTo>
                    <a:pt x="798" y="175"/>
                  </a:lnTo>
                  <a:lnTo>
                    <a:pt x="798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799" y="175"/>
                  </a:lnTo>
                  <a:lnTo>
                    <a:pt x="801" y="175"/>
                  </a:lnTo>
                  <a:lnTo>
                    <a:pt x="801" y="177"/>
                  </a:lnTo>
                  <a:lnTo>
                    <a:pt x="801" y="177"/>
                  </a:lnTo>
                  <a:lnTo>
                    <a:pt x="801" y="177"/>
                  </a:lnTo>
                  <a:lnTo>
                    <a:pt x="801" y="177"/>
                  </a:lnTo>
                  <a:lnTo>
                    <a:pt x="801" y="177"/>
                  </a:lnTo>
                  <a:lnTo>
                    <a:pt x="802" y="177"/>
                  </a:lnTo>
                  <a:lnTo>
                    <a:pt x="802" y="177"/>
                  </a:lnTo>
                  <a:lnTo>
                    <a:pt x="802" y="177"/>
                  </a:lnTo>
                  <a:lnTo>
                    <a:pt x="802" y="177"/>
                  </a:lnTo>
                  <a:lnTo>
                    <a:pt x="802" y="177"/>
                  </a:lnTo>
                  <a:lnTo>
                    <a:pt x="802" y="178"/>
                  </a:lnTo>
                  <a:lnTo>
                    <a:pt x="802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4" y="178"/>
                  </a:lnTo>
                  <a:lnTo>
                    <a:pt x="805" y="178"/>
                  </a:lnTo>
                  <a:lnTo>
                    <a:pt x="805" y="178"/>
                  </a:lnTo>
                  <a:lnTo>
                    <a:pt x="805" y="179"/>
                  </a:lnTo>
                  <a:lnTo>
                    <a:pt x="805" y="179"/>
                  </a:lnTo>
                  <a:lnTo>
                    <a:pt x="805" y="179"/>
                  </a:lnTo>
                  <a:lnTo>
                    <a:pt x="805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6" y="179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8" y="181"/>
                  </a:lnTo>
                  <a:lnTo>
                    <a:pt x="809" y="181"/>
                  </a:lnTo>
                  <a:lnTo>
                    <a:pt x="809" y="181"/>
                  </a:lnTo>
                  <a:lnTo>
                    <a:pt x="809" y="181"/>
                  </a:lnTo>
                  <a:lnTo>
                    <a:pt x="809" y="181"/>
                  </a:lnTo>
                  <a:lnTo>
                    <a:pt x="809" y="182"/>
                  </a:lnTo>
                  <a:lnTo>
                    <a:pt x="809" y="182"/>
                  </a:lnTo>
                  <a:lnTo>
                    <a:pt x="809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1" y="182"/>
                  </a:lnTo>
                  <a:lnTo>
                    <a:pt x="812" y="182"/>
                  </a:lnTo>
                  <a:lnTo>
                    <a:pt x="812" y="182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2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3" y="184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5" y="185"/>
                  </a:lnTo>
                  <a:lnTo>
                    <a:pt x="816" y="185"/>
                  </a:lnTo>
                  <a:lnTo>
                    <a:pt x="816" y="185"/>
                  </a:lnTo>
                  <a:lnTo>
                    <a:pt x="816" y="185"/>
                  </a:lnTo>
                  <a:lnTo>
                    <a:pt x="816" y="185"/>
                  </a:lnTo>
                  <a:lnTo>
                    <a:pt x="816" y="185"/>
                  </a:lnTo>
                  <a:lnTo>
                    <a:pt x="816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8" y="186"/>
                  </a:lnTo>
                  <a:lnTo>
                    <a:pt x="819" y="186"/>
                  </a:lnTo>
                  <a:lnTo>
                    <a:pt x="819" y="186"/>
                  </a:lnTo>
                  <a:lnTo>
                    <a:pt x="819" y="186"/>
                  </a:lnTo>
                  <a:lnTo>
                    <a:pt x="819" y="186"/>
                  </a:lnTo>
                  <a:lnTo>
                    <a:pt x="819" y="186"/>
                  </a:lnTo>
                  <a:lnTo>
                    <a:pt x="819" y="188"/>
                  </a:lnTo>
                  <a:lnTo>
                    <a:pt x="819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0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8"/>
                  </a:lnTo>
                  <a:lnTo>
                    <a:pt x="822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3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5" y="189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6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7" y="191"/>
                  </a:lnTo>
                  <a:lnTo>
                    <a:pt x="829" y="191"/>
                  </a:lnTo>
                  <a:lnTo>
                    <a:pt x="829" y="191"/>
                  </a:lnTo>
                  <a:lnTo>
                    <a:pt x="829" y="191"/>
                  </a:lnTo>
                  <a:lnTo>
                    <a:pt x="829" y="191"/>
                  </a:lnTo>
                  <a:lnTo>
                    <a:pt x="829" y="192"/>
                  </a:lnTo>
                  <a:lnTo>
                    <a:pt x="829" y="192"/>
                  </a:lnTo>
                  <a:lnTo>
                    <a:pt x="829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0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2" y="192"/>
                  </a:lnTo>
                  <a:lnTo>
                    <a:pt x="833" y="192"/>
                  </a:lnTo>
                  <a:lnTo>
                    <a:pt x="833" y="192"/>
                  </a:lnTo>
                  <a:lnTo>
                    <a:pt x="833" y="192"/>
                  </a:lnTo>
                  <a:lnTo>
                    <a:pt x="833" y="193"/>
                  </a:lnTo>
                  <a:lnTo>
                    <a:pt x="833" y="193"/>
                  </a:lnTo>
                  <a:lnTo>
                    <a:pt x="833" y="193"/>
                  </a:lnTo>
                  <a:lnTo>
                    <a:pt x="833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4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6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7" y="193"/>
                  </a:lnTo>
                  <a:lnTo>
                    <a:pt x="839" y="193"/>
                  </a:lnTo>
                  <a:lnTo>
                    <a:pt x="839" y="193"/>
                  </a:lnTo>
                  <a:lnTo>
                    <a:pt x="839" y="193"/>
                  </a:lnTo>
                  <a:lnTo>
                    <a:pt x="839" y="193"/>
                  </a:lnTo>
                  <a:lnTo>
                    <a:pt x="839" y="193"/>
                  </a:lnTo>
                  <a:lnTo>
                    <a:pt x="839" y="195"/>
                  </a:lnTo>
                  <a:lnTo>
                    <a:pt x="839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0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2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3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4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6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7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49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0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1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3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4" y="195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6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7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58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0" y="193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1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3" y="192"/>
                  </a:lnTo>
                  <a:lnTo>
                    <a:pt x="864" y="192"/>
                  </a:lnTo>
                  <a:lnTo>
                    <a:pt x="864" y="192"/>
                  </a:lnTo>
                  <a:lnTo>
                    <a:pt x="864" y="192"/>
                  </a:lnTo>
                  <a:lnTo>
                    <a:pt x="864" y="192"/>
                  </a:lnTo>
                  <a:lnTo>
                    <a:pt x="864" y="191"/>
                  </a:lnTo>
                  <a:lnTo>
                    <a:pt x="864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5" y="191"/>
                  </a:lnTo>
                  <a:lnTo>
                    <a:pt x="867" y="191"/>
                  </a:lnTo>
                  <a:lnTo>
                    <a:pt x="867" y="191"/>
                  </a:lnTo>
                  <a:lnTo>
                    <a:pt x="867" y="191"/>
                  </a:lnTo>
                  <a:lnTo>
                    <a:pt x="867" y="191"/>
                  </a:lnTo>
                  <a:lnTo>
                    <a:pt x="867" y="189"/>
                  </a:lnTo>
                  <a:lnTo>
                    <a:pt x="867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68" y="189"/>
                  </a:lnTo>
                  <a:lnTo>
                    <a:pt x="870" y="189"/>
                  </a:lnTo>
                  <a:lnTo>
                    <a:pt x="870" y="189"/>
                  </a:lnTo>
                  <a:lnTo>
                    <a:pt x="870" y="189"/>
                  </a:lnTo>
                  <a:lnTo>
                    <a:pt x="870" y="188"/>
                  </a:lnTo>
                  <a:lnTo>
                    <a:pt x="870" y="188"/>
                  </a:lnTo>
                  <a:lnTo>
                    <a:pt x="870" y="188"/>
                  </a:lnTo>
                  <a:lnTo>
                    <a:pt x="871" y="188"/>
                  </a:lnTo>
                  <a:lnTo>
                    <a:pt x="871" y="188"/>
                  </a:lnTo>
                  <a:lnTo>
                    <a:pt x="871" y="188"/>
                  </a:lnTo>
                  <a:lnTo>
                    <a:pt x="871" y="188"/>
                  </a:lnTo>
                  <a:lnTo>
                    <a:pt x="871" y="188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1" y="186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5"/>
                  </a:lnTo>
                  <a:lnTo>
                    <a:pt x="872" y="184"/>
                  </a:lnTo>
                  <a:lnTo>
                    <a:pt x="872" y="184"/>
                  </a:lnTo>
                  <a:lnTo>
                    <a:pt x="872" y="184"/>
                  </a:lnTo>
                  <a:lnTo>
                    <a:pt x="872" y="184"/>
                  </a:lnTo>
                  <a:lnTo>
                    <a:pt x="874" y="184"/>
                  </a:lnTo>
                  <a:lnTo>
                    <a:pt x="874" y="184"/>
                  </a:lnTo>
                  <a:lnTo>
                    <a:pt x="874" y="184"/>
                  </a:lnTo>
                  <a:lnTo>
                    <a:pt x="874" y="184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4" y="182"/>
                  </a:lnTo>
                  <a:lnTo>
                    <a:pt x="875" y="182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81"/>
                  </a:lnTo>
                  <a:lnTo>
                    <a:pt x="875" y="179"/>
                  </a:lnTo>
                  <a:lnTo>
                    <a:pt x="875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9"/>
                  </a:lnTo>
                  <a:lnTo>
                    <a:pt x="877" y="178"/>
                  </a:lnTo>
                  <a:lnTo>
                    <a:pt x="877" y="178"/>
                  </a:lnTo>
                  <a:lnTo>
                    <a:pt x="877" y="178"/>
                  </a:lnTo>
                  <a:lnTo>
                    <a:pt x="878" y="178"/>
                  </a:lnTo>
                  <a:lnTo>
                    <a:pt x="878" y="178"/>
                  </a:lnTo>
                  <a:lnTo>
                    <a:pt x="878" y="178"/>
                  </a:lnTo>
                  <a:lnTo>
                    <a:pt x="878" y="178"/>
                  </a:lnTo>
                  <a:lnTo>
                    <a:pt x="878" y="178"/>
                  </a:lnTo>
                  <a:lnTo>
                    <a:pt x="878" y="177"/>
                  </a:lnTo>
                  <a:lnTo>
                    <a:pt x="878" y="177"/>
                  </a:lnTo>
                  <a:lnTo>
                    <a:pt x="878" y="177"/>
                  </a:lnTo>
                  <a:lnTo>
                    <a:pt x="878" y="177"/>
                  </a:lnTo>
                  <a:lnTo>
                    <a:pt x="878" y="177"/>
                  </a:lnTo>
                  <a:lnTo>
                    <a:pt x="879" y="177"/>
                  </a:lnTo>
                  <a:lnTo>
                    <a:pt x="879" y="177"/>
                  </a:lnTo>
                  <a:lnTo>
                    <a:pt x="879" y="177"/>
                  </a:lnTo>
                  <a:lnTo>
                    <a:pt x="879" y="177"/>
                  </a:lnTo>
                  <a:lnTo>
                    <a:pt x="879" y="175"/>
                  </a:lnTo>
                  <a:lnTo>
                    <a:pt x="879" y="175"/>
                  </a:lnTo>
                  <a:lnTo>
                    <a:pt x="879" y="175"/>
                  </a:lnTo>
                  <a:lnTo>
                    <a:pt x="879" y="175"/>
                  </a:lnTo>
                  <a:lnTo>
                    <a:pt x="879" y="175"/>
                  </a:lnTo>
                  <a:lnTo>
                    <a:pt x="881" y="175"/>
                  </a:lnTo>
                  <a:lnTo>
                    <a:pt x="881" y="175"/>
                  </a:lnTo>
                  <a:lnTo>
                    <a:pt x="881" y="175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1" y="174"/>
                  </a:lnTo>
                  <a:lnTo>
                    <a:pt x="882" y="174"/>
                  </a:lnTo>
                  <a:lnTo>
                    <a:pt x="882" y="174"/>
                  </a:lnTo>
                  <a:lnTo>
                    <a:pt x="882" y="174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2" y="172"/>
                  </a:lnTo>
                  <a:lnTo>
                    <a:pt x="884" y="172"/>
                  </a:lnTo>
                  <a:lnTo>
                    <a:pt x="884" y="172"/>
                  </a:lnTo>
                  <a:lnTo>
                    <a:pt x="884" y="172"/>
                  </a:lnTo>
                  <a:lnTo>
                    <a:pt x="884" y="171"/>
                  </a:lnTo>
                  <a:lnTo>
                    <a:pt x="884" y="171"/>
                  </a:lnTo>
                  <a:lnTo>
                    <a:pt x="884" y="171"/>
                  </a:lnTo>
                  <a:lnTo>
                    <a:pt x="884" y="171"/>
                  </a:lnTo>
                  <a:lnTo>
                    <a:pt x="884" y="171"/>
                  </a:lnTo>
                  <a:lnTo>
                    <a:pt x="885" y="171"/>
                  </a:lnTo>
                  <a:lnTo>
                    <a:pt x="885" y="171"/>
                  </a:lnTo>
                  <a:lnTo>
                    <a:pt x="885" y="171"/>
                  </a:lnTo>
                  <a:lnTo>
                    <a:pt x="885" y="171"/>
                  </a:lnTo>
                  <a:lnTo>
                    <a:pt x="885" y="171"/>
                  </a:lnTo>
                  <a:lnTo>
                    <a:pt x="885" y="170"/>
                  </a:lnTo>
                  <a:lnTo>
                    <a:pt x="885" y="170"/>
                  </a:lnTo>
                  <a:lnTo>
                    <a:pt x="885" y="170"/>
                  </a:lnTo>
                  <a:lnTo>
                    <a:pt x="885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70"/>
                  </a:lnTo>
                  <a:lnTo>
                    <a:pt x="886" y="168"/>
                  </a:lnTo>
                  <a:lnTo>
                    <a:pt x="886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8"/>
                  </a:lnTo>
                  <a:lnTo>
                    <a:pt x="888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89" y="167"/>
                  </a:lnTo>
                  <a:lnTo>
                    <a:pt x="891" y="167"/>
                  </a:lnTo>
                  <a:lnTo>
                    <a:pt x="891" y="167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1" y="165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2" y="164"/>
                  </a:lnTo>
                  <a:lnTo>
                    <a:pt x="892" y="164"/>
                  </a:lnTo>
                  <a:lnTo>
                    <a:pt x="892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3" y="164"/>
                  </a:lnTo>
                  <a:lnTo>
                    <a:pt x="895" y="164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5" y="163"/>
                  </a:lnTo>
                  <a:lnTo>
                    <a:pt x="896" y="163"/>
                  </a:lnTo>
                  <a:lnTo>
                    <a:pt x="896" y="163"/>
                  </a:lnTo>
                  <a:lnTo>
                    <a:pt x="896" y="163"/>
                  </a:lnTo>
                  <a:lnTo>
                    <a:pt x="896" y="163"/>
                  </a:lnTo>
                  <a:lnTo>
                    <a:pt x="896" y="163"/>
                  </a:lnTo>
                  <a:lnTo>
                    <a:pt x="896" y="161"/>
                  </a:lnTo>
                  <a:lnTo>
                    <a:pt x="896" y="161"/>
                  </a:lnTo>
                  <a:lnTo>
                    <a:pt x="896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8" y="161"/>
                  </a:lnTo>
                  <a:lnTo>
                    <a:pt x="899" y="161"/>
                  </a:lnTo>
                  <a:lnTo>
                    <a:pt x="899" y="161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899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0" y="160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2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8"/>
                  </a:lnTo>
                  <a:lnTo>
                    <a:pt x="903" y="157"/>
                  </a:lnTo>
                  <a:lnTo>
                    <a:pt x="903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5" y="157"/>
                  </a:lnTo>
                  <a:lnTo>
                    <a:pt x="906" y="157"/>
                  </a:lnTo>
                  <a:lnTo>
                    <a:pt x="906" y="157"/>
                  </a:lnTo>
                  <a:lnTo>
                    <a:pt x="906" y="157"/>
                  </a:lnTo>
                  <a:lnTo>
                    <a:pt x="906" y="157"/>
                  </a:lnTo>
                  <a:lnTo>
                    <a:pt x="906" y="156"/>
                  </a:lnTo>
                  <a:lnTo>
                    <a:pt x="906" y="156"/>
                  </a:lnTo>
                  <a:lnTo>
                    <a:pt x="906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7" y="156"/>
                  </a:lnTo>
                  <a:lnTo>
                    <a:pt x="909" y="156"/>
                  </a:lnTo>
                  <a:lnTo>
                    <a:pt x="909" y="156"/>
                  </a:lnTo>
                  <a:lnTo>
                    <a:pt x="909" y="156"/>
                  </a:lnTo>
                  <a:lnTo>
                    <a:pt x="909" y="156"/>
                  </a:lnTo>
                  <a:lnTo>
                    <a:pt x="909" y="154"/>
                  </a:lnTo>
                  <a:lnTo>
                    <a:pt x="909" y="154"/>
                  </a:lnTo>
                  <a:lnTo>
                    <a:pt x="909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0" y="154"/>
                  </a:lnTo>
                  <a:lnTo>
                    <a:pt x="912" y="154"/>
                  </a:lnTo>
                  <a:lnTo>
                    <a:pt x="912" y="154"/>
                  </a:lnTo>
                  <a:lnTo>
                    <a:pt x="912" y="154"/>
                  </a:lnTo>
                  <a:lnTo>
                    <a:pt x="912" y="154"/>
                  </a:lnTo>
                  <a:lnTo>
                    <a:pt x="912" y="153"/>
                  </a:lnTo>
                  <a:lnTo>
                    <a:pt x="912" y="153"/>
                  </a:lnTo>
                  <a:lnTo>
                    <a:pt x="912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3" y="153"/>
                  </a:lnTo>
                  <a:lnTo>
                    <a:pt x="914" y="153"/>
                  </a:lnTo>
                  <a:lnTo>
                    <a:pt x="914" y="153"/>
                  </a:lnTo>
                  <a:lnTo>
                    <a:pt x="914" y="153"/>
                  </a:lnTo>
                  <a:lnTo>
                    <a:pt x="914" y="153"/>
                  </a:lnTo>
                  <a:lnTo>
                    <a:pt x="914" y="151"/>
                  </a:lnTo>
                  <a:lnTo>
                    <a:pt x="914" y="151"/>
                  </a:lnTo>
                  <a:lnTo>
                    <a:pt x="914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6" y="151"/>
                  </a:lnTo>
                  <a:lnTo>
                    <a:pt x="917" y="151"/>
                  </a:lnTo>
                  <a:lnTo>
                    <a:pt x="917" y="151"/>
                  </a:lnTo>
                  <a:lnTo>
                    <a:pt x="917" y="151"/>
                  </a:lnTo>
                  <a:lnTo>
                    <a:pt x="917" y="151"/>
                  </a:lnTo>
                  <a:lnTo>
                    <a:pt x="917" y="151"/>
                  </a:lnTo>
                  <a:lnTo>
                    <a:pt x="917" y="150"/>
                  </a:lnTo>
                  <a:lnTo>
                    <a:pt x="917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19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50"/>
                  </a:lnTo>
                  <a:lnTo>
                    <a:pt x="920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1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3" y="149"/>
                  </a:lnTo>
                  <a:lnTo>
                    <a:pt x="924" y="149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4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6" y="147"/>
                  </a:lnTo>
                  <a:lnTo>
                    <a:pt x="927" y="147"/>
                  </a:lnTo>
                  <a:lnTo>
                    <a:pt x="927" y="147"/>
                  </a:lnTo>
                  <a:lnTo>
                    <a:pt x="927" y="146"/>
                  </a:lnTo>
                  <a:lnTo>
                    <a:pt x="927" y="146"/>
                  </a:lnTo>
                  <a:lnTo>
                    <a:pt x="927" y="146"/>
                  </a:lnTo>
                  <a:lnTo>
                    <a:pt x="927" y="146"/>
                  </a:lnTo>
                  <a:lnTo>
                    <a:pt x="927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29" y="146"/>
                  </a:lnTo>
                  <a:lnTo>
                    <a:pt x="930" y="146"/>
                  </a:lnTo>
                  <a:lnTo>
                    <a:pt x="930" y="146"/>
                  </a:lnTo>
                  <a:lnTo>
                    <a:pt x="930" y="146"/>
                  </a:lnTo>
                  <a:lnTo>
                    <a:pt x="930" y="146"/>
                  </a:lnTo>
                  <a:lnTo>
                    <a:pt x="930" y="144"/>
                  </a:lnTo>
                  <a:lnTo>
                    <a:pt x="930" y="144"/>
                  </a:lnTo>
                  <a:lnTo>
                    <a:pt x="930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1" y="144"/>
                  </a:lnTo>
                  <a:lnTo>
                    <a:pt x="933" y="144"/>
                  </a:lnTo>
                  <a:lnTo>
                    <a:pt x="933" y="144"/>
                  </a:lnTo>
                  <a:lnTo>
                    <a:pt x="933" y="144"/>
                  </a:lnTo>
                  <a:lnTo>
                    <a:pt x="933" y="144"/>
                  </a:lnTo>
                  <a:lnTo>
                    <a:pt x="933" y="144"/>
                  </a:lnTo>
                  <a:lnTo>
                    <a:pt x="933" y="143"/>
                  </a:lnTo>
                  <a:lnTo>
                    <a:pt x="933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4" y="143"/>
                  </a:lnTo>
                  <a:lnTo>
                    <a:pt x="936" y="143"/>
                  </a:lnTo>
                  <a:lnTo>
                    <a:pt x="936" y="143"/>
                  </a:lnTo>
                  <a:lnTo>
                    <a:pt x="936" y="143"/>
                  </a:lnTo>
                  <a:lnTo>
                    <a:pt x="936" y="143"/>
                  </a:lnTo>
                  <a:lnTo>
                    <a:pt x="936" y="143"/>
                  </a:lnTo>
                  <a:lnTo>
                    <a:pt x="936" y="142"/>
                  </a:lnTo>
                  <a:lnTo>
                    <a:pt x="936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7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38" y="142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0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1" y="140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3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4" y="139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5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7"/>
                  </a:lnTo>
                  <a:lnTo>
                    <a:pt x="947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48" y="136"/>
                  </a:lnTo>
                  <a:lnTo>
                    <a:pt x="950" y="136"/>
                  </a:lnTo>
                  <a:lnTo>
                    <a:pt x="950" y="136"/>
                  </a:lnTo>
                  <a:lnTo>
                    <a:pt x="950" y="136"/>
                  </a:lnTo>
                  <a:lnTo>
                    <a:pt x="950" y="136"/>
                  </a:lnTo>
                  <a:lnTo>
                    <a:pt x="950" y="136"/>
                  </a:lnTo>
                  <a:lnTo>
                    <a:pt x="950" y="135"/>
                  </a:lnTo>
                  <a:lnTo>
                    <a:pt x="950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1" y="135"/>
                  </a:lnTo>
                  <a:lnTo>
                    <a:pt x="952" y="135"/>
                  </a:lnTo>
                  <a:lnTo>
                    <a:pt x="952" y="135"/>
                  </a:lnTo>
                  <a:lnTo>
                    <a:pt x="952" y="135"/>
                  </a:lnTo>
                  <a:lnTo>
                    <a:pt x="952" y="133"/>
                  </a:lnTo>
                  <a:lnTo>
                    <a:pt x="952" y="133"/>
                  </a:lnTo>
                  <a:lnTo>
                    <a:pt x="952" y="133"/>
                  </a:lnTo>
                  <a:lnTo>
                    <a:pt x="952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4" y="133"/>
                  </a:lnTo>
                  <a:lnTo>
                    <a:pt x="955" y="133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5" y="132"/>
                  </a:lnTo>
                  <a:lnTo>
                    <a:pt x="957" y="132"/>
                  </a:lnTo>
                  <a:lnTo>
                    <a:pt x="957" y="132"/>
                  </a:lnTo>
                  <a:lnTo>
                    <a:pt x="957" y="132"/>
                  </a:lnTo>
                  <a:lnTo>
                    <a:pt x="957" y="132"/>
                  </a:lnTo>
                  <a:lnTo>
                    <a:pt x="957" y="132"/>
                  </a:lnTo>
                  <a:lnTo>
                    <a:pt x="957" y="130"/>
                  </a:lnTo>
                  <a:lnTo>
                    <a:pt x="957" y="130"/>
                  </a:lnTo>
                  <a:lnTo>
                    <a:pt x="958" y="130"/>
                  </a:lnTo>
                  <a:lnTo>
                    <a:pt x="958" y="130"/>
                  </a:lnTo>
                  <a:lnTo>
                    <a:pt x="958" y="130"/>
                  </a:lnTo>
                  <a:lnTo>
                    <a:pt x="958" y="130"/>
                  </a:lnTo>
                  <a:lnTo>
                    <a:pt x="958" y="130"/>
                  </a:lnTo>
                  <a:lnTo>
                    <a:pt x="959" y="130"/>
                  </a:lnTo>
                  <a:lnTo>
                    <a:pt x="959" y="129"/>
                  </a:lnTo>
                  <a:lnTo>
                    <a:pt x="961" y="129"/>
                  </a:lnTo>
                  <a:lnTo>
                    <a:pt x="961" y="129"/>
                  </a:lnTo>
                  <a:lnTo>
                    <a:pt x="962" y="128"/>
                  </a:lnTo>
                  <a:lnTo>
                    <a:pt x="962" y="128"/>
                  </a:lnTo>
                  <a:lnTo>
                    <a:pt x="964" y="126"/>
                  </a:lnTo>
                  <a:lnTo>
                    <a:pt x="964" y="126"/>
                  </a:lnTo>
                  <a:lnTo>
                    <a:pt x="965" y="126"/>
                  </a:lnTo>
                  <a:lnTo>
                    <a:pt x="966" y="126"/>
                  </a:lnTo>
                  <a:lnTo>
                    <a:pt x="968" y="125"/>
                  </a:lnTo>
                  <a:lnTo>
                    <a:pt x="969" y="125"/>
                  </a:lnTo>
                  <a:lnTo>
                    <a:pt x="971" y="125"/>
                  </a:lnTo>
                  <a:lnTo>
                    <a:pt x="972" y="123"/>
                  </a:lnTo>
                  <a:lnTo>
                    <a:pt x="972" y="123"/>
                  </a:lnTo>
                  <a:lnTo>
                    <a:pt x="973" y="123"/>
                  </a:lnTo>
                  <a:lnTo>
                    <a:pt x="973" y="123"/>
                  </a:lnTo>
                  <a:lnTo>
                    <a:pt x="973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3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5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6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2"/>
                  </a:lnTo>
                  <a:lnTo>
                    <a:pt x="978" y="121"/>
                  </a:lnTo>
                  <a:lnTo>
                    <a:pt x="978" y="121"/>
                  </a:lnTo>
                  <a:lnTo>
                    <a:pt x="978" y="121"/>
                  </a:lnTo>
                  <a:lnTo>
                    <a:pt x="978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79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21"/>
                  </a:lnTo>
                  <a:lnTo>
                    <a:pt x="980" y="119"/>
                  </a:lnTo>
                  <a:lnTo>
                    <a:pt x="980" y="119"/>
                  </a:lnTo>
                  <a:lnTo>
                    <a:pt x="980" y="119"/>
                  </a:lnTo>
                  <a:lnTo>
                    <a:pt x="980" y="119"/>
                  </a:lnTo>
                  <a:lnTo>
                    <a:pt x="980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2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9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3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5" y="118"/>
                  </a:lnTo>
                  <a:lnTo>
                    <a:pt x="986" y="118"/>
                  </a:lnTo>
                  <a:lnTo>
                    <a:pt x="986" y="118"/>
                  </a:lnTo>
                  <a:lnTo>
                    <a:pt x="986" y="118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6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6"/>
                  </a:lnTo>
                  <a:lnTo>
                    <a:pt x="987" y="115"/>
                  </a:lnTo>
                  <a:lnTo>
                    <a:pt x="987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89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5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0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2" y="114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3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2"/>
                  </a:lnTo>
                  <a:lnTo>
                    <a:pt x="994" y="111"/>
                  </a:lnTo>
                  <a:lnTo>
                    <a:pt x="994" y="111"/>
                  </a:lnTo>
                  <a:lnTo>
                    <a:pt x="994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6" y="111"/>
                  </a:lnTo>
                  <a:lnTo>
                    <a:pt x="997" y="111"/>
                  </a:lnTo>
                  <a:lnTo>
                    <a:pt x="997" y="111"/>
                  </a:lnTo>
                  <a:lnTo>
                    <a:pt x="997" y="111"/>
                  </a:lnTo>
                  <a:lnTo>
                    <a:pt x="997" y="111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7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9"/>
                  </a:lnTo>
                  <a:lnTo>
                    <a:pt x="999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0" y="108"/>
                  </a:lnTo>
                  <a:lnTo>
                    <a:pt x="1003" y="106"/>
                  </a:lnTo>
                  <a:lnTo>
                    <a:pt x="1006" y="105"/>
                  </a:lnTo>
                  <a:lnTo>
                    <a:pt x="1008" y="104"/>
                  </a:lnTo>
                  <a:lnTo>
                    <a:pt x="1011" y="102"/>
                  </a:lnTo>
                  <a:lnTo>
                    <a:pt x="1014" y="101"/>
                  </a:lnTo>
                  <a:lnTo>
                    <a:pt x="1017" y="99"/>
                  </a:lnTo>
                  <a:lnTo>
                    <a:pt x="1021" y="99"/>
                  </a:lnTo>
                  <a:lnTo>
                    <a:pt x="1024" y="98"/>
                  </a:lnTo>
                  <a:lnTo>
                    <a:pt x="1027" y="97"/>
                  </a:lnTo>
                  <a:lnTo>
                    <a:pt x="1030" y="95"/>
                  </a:lnTo>
                  <a:lnTo>
                    <a:pt x="1034" y="94"/>
                  </a:lnTo>
                  <a:lnTo>
                    <a:pt x="1037" y="92"/>
                  </a:lnTo>
                  <a:lnTo>
                    <a:pt x="1039" y="91"/>
                  </a:lnTo>
                  <a:lnTo>
                    <a:pt x="1044" y="90"/>
                  </a:lnTo>
                  <a:lnTo>
                    <a:pt x="1046" y="88"/>
                  </a:lnTo>
                  <a:lnTo>
                    <a:pt x="1049" y="87"/>
                  </a:lnTo>
                  <a:lnTo>
                    <a:pt x="1049" y="87"/>
                  </a:lnTo>
                  <a:lnTo>
                    <a:pt x="1049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7"/>
                  </a:lnTo>
                  <a:lnTo>
                    <a:pt x="1051" y="85"/>
                  </a:lnTo>
                  <a:lnTo>
                    <a:pt x="1051" y="85"/>
                  </a:lnTo>
                  <a:lnTo>
                    <a:pt x="1051" y="85"/>
                  </a:lnTo>
                  <a:lnTo>
                    <a:pt x="1051" y="85"/>
                  </a:lnTo>
                  <a:lnTo>
                    <a:pt x="1051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2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3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5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5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6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8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59" y="84"/>
                  </a:lnTo>
                  <a:lnTo>
                    <a:pt x="1060" y="84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0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2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3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5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6" y="83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7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69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0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2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3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074" y="81"/>
                  </a:lnTo>
                  <a:lnTo>
                    <a:pt x="1101" y="70"/>
                  </a:lnTo>
                  <a:lnTo>
                    <a:pt x="1126" y="57"/>
                  </a:lnTo>
                  <a:lnTo>
                    <a:pt x="1153" y="46"/>
                  </a:lnTo>
                  <a:lnTo>
                    <a:pt x="1178" y="34"/>
                  </a:lnTo>
                  <a:lnTo>
                    <a:pt x="1205" y="24"/>
                  </a:lnTo>
                  <a:lnTo>
                    <a:pt x="1232" y="14"/>
                  </a:lnTo>
                  <a:lnTo>
                    <a:pt x="1258" y="5"/>
                  </a:lnTo>
                  <a:lnTo>
                    <a:pt x="1286" y="0"/>
                  </a:lnTo>
                  <a:lnTo>
                    <a:pt x="1289" y="3"/>
                  </a:lnTo>
                  <a:lnTo>
                    <a:pt x="1293" y="5"/>
                  </a:lnTo>
                  <a:lnTo>
                    <a:pt x="1298" y="7"/>
                  </a:lnTo>
                  <a:lnTo>
                    <a:pt x="1300" y="8"/>
                  </a:lnTo>
                  <a:lnTo>
                    <a:pt x="1305" y="10"/>
                  </a:lnTo>
                  <a:lnTo>
                    <a:pt x="1307" y="11"/>
                  </a:lnTo>
                  <a:lnTo>
                    <a:pt x="1312" y="12"/>
                  </a:lnTo>
                  <a:lnTo>
                    <a:pt x="1316" y="1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18300" name="Rectangle 188"/>
          <p:cNvSpPr>
            <a:spLocks noChangeArrowheads="1"/>
          </p:cNvSpPr>
          <p:nvPr/>
        </p:nvSpPr>
        <p:spPr bwMode="auto">
          <a:xfrm>
            <a:off x="457200" y="4654543"/>
            <a:ext cx="8496300" cy="12557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>
            <a:spAutoFit/>
          </a:bodyPr>
          <a:lstStyle/>
          <a:p>
            <a:pPr algn="l" eaLnBrk="0" hangingPunct="0">
              <a:lnSpc>
                <a:spcPct val="90000"/>
              </a:lnSpc>
              <a:tabLst>
                <a:tab pos="277813" algn="l"/>
              </a:tabLst>
            </a:pPr>
            <a:r>
              <a:rPr lang="en-US" sz="2800" b="1" dirty="0" smtClean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Abdominal </a:t>
            </a:r>
            <a:r>
              <a:rPr lang="en-US" sz="28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thrusts, chest thrusts </a:t>
            </a:r>
            <a:r>
              <a:rPr lang="en-US" sz="2800" b="1" dirty="0" smtClean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 back blows </a:t>
            </a:r>
            <a:r>
              <a:rPr lang="en-US" sz="28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are effective for relieving </a:t>
            </a:r>
            <a:r>
              <a:rPr lang="en-US" sz="2800" b="1" dirty="0" smtClean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severe </a:t>
            </a:r>
            <a:r>
              <a:rPr lang="en-US" sz="2800" b="1" dirty="0">
                <a:solidFill>
                  <a:srgbClr val="7030A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foreign body airway obstruction. 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906140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178" name="Rectangle 2"/>
          <p:cNvSpPr>
            <a:spLocks noGrp="1" noChangeArrowheads="1"/>
          </p:cNvSpPr>
          <p:nvPr>
            <p:ph type="title"/>
          </p:nvPr>
        </p:nvSpPr>
        <p:spPr>
          <a:xfrm>
            <a:off x="10086" y="0"/>
            <a:ext cx="9133913" cy="1143000"/>
          </a:xfrm>
          <a:solidFill>
            <a:srgbClr val="7030A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Treating a Choking Resident</a:t>
            </a:r>
            <a:endParaRPr lang="en-US" dirty="0"/>
          </a:p>
        </p:txBody>
      </p:sp>
      <p:sp>
        <p:nvSpPr>
          <p:cNvPr id="434180" name="Text Box 4"/>
          <p:cNvSpPr txBox="1">
            <a:spLocks noChangeArrowheads="1"/>
          </p:cNvSpPr>
          <p:nvPr/>
        </p:nvSpPr>
        <p:spPr bwMode="auto">
          <a:xfrm>
            <a:off x="533400" y="1807347"/>
            <a:ext cx="5837237" cy="357020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339725" indent="-339725"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indent="0" eaLnBrk="1" hangingPunct="1">
              <a:spcBef>
                <a:spcPct val="50000"/>
              </a:spcBef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Tilting head back in </a:t>
            </a:r>
            <a:r>
              <a:rPr lang="en-US" sz="6600" b="1" dirty="0">
                <a:solidFill>
                  <a:srgbClr val="66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unconscious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 person may clear airway since this pulls tongue forward</a:t>
            </a:r>
          </a:p>
        </p:txBody>
      </p:sp>
      <p:grpSp>
        <p:nvGrpSpPr>
          <p:cNvPr id="434231" name="Group 55"/>
          <p:cNvGrpSpPr>
            <a:grpSpLocks/>
          </p:cNvGrpSpPr>
          <p:nvPr/>
        </p:nvGrpSpPr>
        <p:grpSpPr bwMode="auto">
          <a:xfrm>
            <a:off x="6547982" y="2689219"/>
            <a:ext cx="1952625" cy="1992313"/>
            <a:chOff x="1008" y="1008"/>
            <a:chExt cx="2739" cy="2779"/>
          </a:xfrm>
        </p:grpSpPr>
        <p:sp>
          <p:nvSpPr>
            <p:cNvPr id="434232" name="Rectangle 56"/>
            <p:cNvSpPr>
              <a:spLocks noChangeArrowheads="1"/>
            </p:cNvSpPr>
            <p:nvPr/>
          </p:nvSpPr>
          <p:spPr bwMode="auto">
            <a:xfrm>
              <a:off x="1008" y="1008"/>
              <a:ext cx="2739" cy="277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3" name="Freeform 57"/>
            <p:cNvSpPr>
              <a:spLocks/>
            </p:cNvSpPr>
            <p:nvPr/>
          </p:nvSpPr>
          <p:spPr bwMode="auto">
            <a:xfrm>
              <a:off x="1054" y="1076"/>
              <a:ext cx="2643" cy="2665"/>
            </a:xfrm>
            <a:custGeom>
              <a:avLst/>
              <a:gdLst>
                <a:gd name="T0" fmla="*/ 2543 w 2643"/>
                <a:gd name="T1" fmla="*/ 2663 h 2665"/>
                <a:gd name="T2" fmla="*/ 2381 w 2643"/>
                <a:gd name="T3" fmla="*/ 2661 h 2665"/>
                <a:gd name="T4" fmla="*/ 2218 w 2643"/>
                <a:gd name="T5" fmla="*/ 2659 h 2665"/>
                <a:gd name="T6" fmla="*/ 2055 w 2643"/>
                <a:gd name="T7" fmla="*/ 2658 h 2665"/>
                <a:gd name="T8" fmla="*/ 1892 w 2643"/>
                <a:gd name="T9" fmla="*/ 2656 h 2665"/>
                <a:gd name="T10" fmla="*/ 1730 w 2643"/>
                <a:gd name="T11" fmla="*/ 2655 h 2665"/>
                <a:gd name="T12" fmla="*/ 1565 w 2643"/>
                <a:gd name="T13" fmla="*/ 2655 h 2665"/>
                <a:gd name="T14" fmla="*/ 1403 w 2643"/>
                <a:gd name="T15" fmla="*/ 2653 h 2665"/>
                <a:gd name="T16" fmla="*/ 1240 w 2643"/>
                <a:gd name="T17" fmla="*/ 2653 h 2665"/>
                <a:gd name="T18" fmla="*/ 1077 w 2643"/>
                <a:gd name="T19" fmla="*/ 2653 h 2665"/>
                <a:gd name="T20" fmla="*/ 913 w 2643"/>
                <a:gd name="T21" fmla="*/ 2652 h 2665"/>
                <a:gd name="T22" fmla="*/ 750 w 2643"/>
                <a:gd name="T23" fmla="*/ 2652 h 2665"/>
                <a:gd name="T24" fmla="*/ 586 w 2643"/>
                <a:gd name="T25" fmla="*/ 2652 h 2665"/>
                <a:gd name="T26" fmla="*/ 422 w 2643"/>
                <a:gd name="T27" fmla="*/ 2652 h 2665"/>
                <a:gd name="T28" fmla="*/ 258 w 2643"/>
                <a:gd name="T29" fmla="*/ 2651 h 2665"/>
                <a:gd name="T30" fmla="*/ 94 w 2643"/>
                <a:gd name="T31" fmla="*/ 2651 h 2665"/>
                <a:gd name="T32" fmla="*/ 4 w 2643"/>
                <a:gd name="T33" fmla="*/ 2229 h 2665"/>
                <a:gd name="T34" fmla="*/ 6 w 2643"/>
                <a:gd name="T35" fmla="*/ 1372 h 2665"/>
                <a:gd name="T36" fmla="*/ 0 w 2643"/>
                <a:gd name="T37" fmla="*/ 699 h 2665"/>
                <a:gd name="T38" fmla="*/ 4 w 2643"/>
                <a:gd name="T39" fmla="*/ 233 h 2665"/>
                <a:gd name="T40" fmla="*/ 88 w 2643"/>
                <a:gd name="T41" fmla="*/ 3 h 2665"/>
                <a:gd name="T42" fmla="*/ 252 w 2643"/>
                <a:gd name="T43" fmla="*/ 3 h 2665"/>
                <a:gd name="T44" fmla="*/ 415 w 2643"/>
                <a:gd name="T45" fmla="*/ 3 h 2665"/>
                <a:gd name="T46" fmla="*/ 578 w 2643"/>
                <a:gd name="T47" fmla="*/ 3 h 2665"/>
                <a:gd name="T48" fmla="*/ 740 w 2643"/>
                <a:gd name="T49" fmla="*/ 3 h 2665"/>
                <a:gd name="T50" fmla="*/ 902 w 2643"/>
                <a:gd name="T51" fmla="*/ 1 h 2665"/>
                <a:gd name="T52" fmla="*/ 1064 w 2643"/>
                <a:gd name="T53" fmla="*/ 1 h 2665"/>
                <a:gd name="T54" fmla="*/ 1226 w 2643"/>
                <a:gd name="T55" fmla="*/ 1 h 2665"/>
                <a:gd name="T56" fmla="*/ 1388 w 2643"/>
                <a:gd name="T57" fmla="*/ 1 h 2665"/>
                <a:gd name="T58" fmla="*/ 1550 w 2643"/>
                <a:gd name="T59" fmla="*/ 1 h 2665"/>
                <a:gd name="T60" fmla="*/ 1712 w 2643"/>
                <a:gd name="T61" fmla="*/ 1 h 2665"/>
                <a:gd name="T62" fmla="*/ 1875 w 2643"/>
                <a:gd name="T63" fmla="*/ 0 h 2665"/>
                <a:gd name="T64" fmla="*/ 2038 w 2643"/>
                <a:gd name="T65" fmla="*/ 0 h 2665"/>
                <a:gd name="T66" fmla="*/ 2202 w 2643"/>
                <a:gd name="T67" fmla="*/ 0 h 2665"/>
                <a:gd name="T68" fmla="*/ 2365 w 2643"/>
                <a:gd name="T69" fmla="*/ 0 h 2665"/>
                <a:gd name="T70" fmla="*/ 2530 w 2643"/>
                <a:gd name="T71" fmla="*/ 0 h 2665"/>
                <a:gd name="T72" fmla="*/ 2641 w 2643"/>
                <a:gd name="T73" fmla="*/ 21 h 2665"/>
                <a:gd name="T74" fmla="*/ 2640 w 2643"/>
                <a:gd name="T75" fmla="*/ 393 h 2665"/>
                <a:gd name="T76" fmla="*/ 2635 w 2643"/>
                <a:gd name="T77" fmla="*/ 767 h 2665"/>
                <a:gd name="T78" fmla="*/ 2637 w 2643"/>
                <a:gd name="T79" fmla="*/ 1709 h 2665"/>
                <a:gd name="T80" fmla="*/ 2641 w 2643"/>
                <a:gd name="T81" fmla="*/ 2640 h 2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43" h="2665">
                  <a:moveTo>
                    <a:pt x="2624" y="2665"/>
                  </a:moveTo>
                  <a:lnTo>
                    <a:pt x="2543" y="2663"/>
                  </a:lnTo>
                  <a:lnTo>
                    <a:pt x="2461" y="2662"/>
                  </a:lnTo>
                  <a:lnTo>
                    <a:pt x="2381" y="2661"/>
                  </a:lnTo>
                  <a:lnTo>
                    <a:pt x="2298" y="2661"/>
                  </a:lnTo>
                  <a:lnTo>
                    <a:pt x="2218" y="2659"/>
                  </a:lnTo>
                  <a:lnTo>
                    <a:pt x="2136" y="2659"/>
                  </a:lnTo>
                  <a:lnTo>
                    <a:pt x="2055" y="2658"/>
                  </a:lnTo>
                  <a:lnTo>
                    <a:pt x="1973" y="2656"/>
                  </a:lnTo>
                  <a:lnTo>
                    <a:pt x="1892" y="2656"/>
                  </a:lnTo>
                  <a:lnTo>
                    <a:pt x="1810" y="2656"/>
                  </a:lnTo>
                  <a:lnTo>
                    <a:pt x="1730" y="2655"/>
                  </a:lnTo>
                  <a:lnTo>
                    <a:pt x="1648" y="2655"/>
                  </a:lnTo>
                  <a:lnTo>
                    <a:pt x="1565" y="2655"/>
                  </a:lnTo>
                  <a:lnTo>
                    <a:pt x="1485" y="2653"/>
                  </a:lnTo>
                  <a:lnTo>
                    <a:pt x="1403" y="2653"/>
                  </a:lnTo>
                  <a:lnTo>
                    <a:pt x="1322" y="2653"/>
                  </a:lnTo>
                  <a:lnTo>
                    <a:pt x="1240" y="2653"/>
                  </a:lnTo>
                  <a:lnTo>
                    <a:pt x="1158" y="2653"/>
                  </a:lnTo>
                  <a:lnTo>
                    <a:pt x="1077" y="2653"/>
                  </a:lnTo>
                  <a:lnTo>
                    <a:pt x="995" y="2652"/>
                  </a:lnTo>
                  <a:lnTo>
                    <a:pt x="913" y="2652"/>
                  </a:lnTo>
                  <a:lnTo>
                    <a:pt x="831" y="2652"/>
                  </a:lnTo>
                  <a:lnTo>
                    <a:pt x="750" y="2652"/>
                  </a:lnTo>
                  <a:lnTo>
                    <a:pt x="668" y="2652"/>
                  </a:lnTo>
                  <a:lnTo>
                    <a:pt x="586" y="2652"/>
                  </a:lnTo>
                  <a:lnTo>
                    <a:pt x="504" y="2652"/>
                  </a:lnTo>
                  <a:lnTo>
                    <a:pt x="422" y="2652"/>
                  </a:lnTo>
                  <a:lnTo>
                    <a:pt x="340" y="2652"/>
                  </a:lnTo>
                  <a:lnTo>
                    <a:pt x="258" y="2651"/>
                  </a:lnTo>
                  <a:lnTo>
                    <a:pt x="176" y="2651"/>
                  </a:lnTo>
                  <a:lnTo>
                    <a:pt x="94" y="2651"/>
                  </a:lnTo>
                  <a:lnTo>
                    <a:pt x="12" y="2651"/>
                  </a:lnTo>
                  <a:lnTo>
                    <a:pt x="4" y="2229"/>
                  </a:lnTo>
                  <a:lnTo>
                    <a:pt x="4" y="1801"/>
                  </a:lnTo>
                  <a:lnTo>
                    <a:pt x="6" y="1372"/>
                  </a:lnTo>
                  <a:lnTo>
                    <a:pt x="4" y="946"/>
                  </a:lnTo>
                  <a:lnTo>
                    <a:pt x="0" y="699"/>
                  </a:lnTo>
                  <a:lnTo>
                    <a:pt x="2" y="463"/>
                  </a:lnTo>
                  <a:lnTo>
                    <a:pt x="4" y="233"/>
                  </a:lnTo>
                  <a:lnTo>
                    <a:pt x="6" y="3"/>
                  </a:lnTo>
                  <a:lnTo>
                    <a:pt x="88" y="3"/>
                  </a:lnTo>
                  <a:lnTo>
                    <a:pt x="170" y="3"/>
                  </a:lnTo>
                  <a:lnTo>
                    <a:pt x="252" y="3"/>
                  </a:lnTo>
                  <a:lnTo>
                    <a:pt x="333" y="3"/>
                  </a:lnTo>
                  <a:lnTo>
                    <a:pt x="415" y="3"/>
                  </a:lnTo>
                  <a:lnTo>
                    <a:pt x="495" y="3"/>
                  </a:lnTo>
                  <a:lnTo>
                    <a:pt x="578" y="3"/>
                  </a:lnTo>
                  <a:lnTo>
                    <a:pt x="658" y="3"/>
                  </a:lnTo>
                  <a:lnTo>
                    <a:pt x="740" y="3"/>
                  </a:lnTo>
                  <a:lnTo>
                    <a:pt x="821" y="3"/>
                  </a:lnTo>
                  <a:lnTo>
                    <a:pt x="902" y="1"/>
                  </a:lnTo>
                  <a:lnTo>
                    <a:pt x="984" y="1"/>
                  </a:lnTo>
                  <a:lnTo>
                    <a:pt x="1064" y="1"/>
                  </a:lnTo>
                  <a:lnTo>
                    <a:pt x="1145" y="1"/>
                  </a:lnTo>
                  <a:lnTo>
                    <a:pt x="1226" y="1"/>
                  </a:lnTo>
                  <a:lnTo>
                    <a:pt x="1308" y="1"/>
                  </a:lnTo>
                  <a:lnTo>
                    <a:pt x="1388" y="1"/>
                  </a:lnTo>
                  <a:lnTo>
                    <a:pt x="1469" y="1"/>
                  </a:lnTo>
                  <a:lnTo>
                    <a:pt x="1550" y="1"/>
                  </a:lnTo>
                  <a:lnTo>
                    <a:pt x="1632" y="1"/>
                  </a:lnTo>
                  <a:lnTo>
                    <a:pt x="1712" y="1"/>
                  </a:lnTo>
                  <a:lnTo>
                    <a:pt x="1793" y="0"/>
                  </a:lnTo>
                  <a:lnTo>
                    <a:pt x="1875" y="0"/>
                  </a:lnTo>
                  <a:lnTo>
                    <a:pt x="1957" y="0"/>
                  </a:lnTo>
                  <a:lnTo>
                    <a:pt x="2038" y="0"/>
                  </a:lnTo>
                  <a:lnTo>
                    <a:pt x="2120" y="0"/>
                  </a:lnTo>
                  <a:lnTo>
                    <a:pt x="2202" y="0"/>
                  </a:lnTo>
                  <a:lnTo>
                    <a:pt x="2283" y="0"/>
                  </a:lnTo>
                  <a:lnTo>
                    <a:pt x="2365" y="0"/>
                  </a:lnTo>
                  <a:lnTo>
                    <a:pt x="2447" y="0"/>
                  </a:lnTo>
                  <a:lnTo>
                    <a:pt x="2530" y="0"/>
                  </a:lnTo>
                  <a:lnTo>
                    <a:pt x="2612" y="0"/>
                  </a:lnTo>
                  <a:lnTo>
                    <a:pt x="2641" y="21"/>
                  </a:lnTo>
                  <a:lnTo>
                    <a:pt x="2643" y="207"/>
                  </a:lnTo>
                  <a:lnTo>
                    <a:pt x="2640" y="393"/>
                  </a:lnTo>
                  <a:lnTo>
                    <a:pt x="2637" y="580"/>
                  </a:lnTo>
                  <a:lnTo>
                    <a:pt x="2635" y="767"/>
                  </a:lnTo>
                  <a:lnTo>
                    <a:pt x="2635" y="1239"/>
                  </a:lnTo>
                  <a:lnTo>
                    <a:pt x="2637" y="1709"/>
                  </a:lnTo>
                  <a:lnTo>
                    <a:pt x="2638" y="2175"/>
                  </a:lnTo>
                  <a:lnTo>
                    <a:pt x="2641" y="2640"/>
                  </a:lnTo>
                  <a:lnTo>
                    <a:pt x="2624" y="26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4" name="Freeform 58"/>
            <p:cNvSpPr>
              <a:spLocks/>
            </p:cNvSpPr>
            <p:nvPr/>
          </p:nvSpPr>
          <p:spPr bwMode="auto">
            <a:xfrm>
              <a:off x="1099" y="1106"/>
              <a:ext cx="2570" cy="2606"/>
            </a:xfrm>
            <a:custGeom>
              <a:avLst/>
              <a:gdLst>
                <a:gd name="T0" fmla="*/ 2183 w 2570"/>
                <a:gd name="T1" fmla="*/ 2600 h 2606"/>
                <a:gd name="T2" fmla="*/ 1882 w 2570"/>
                <a:gd name="T3" fmla="*/ 2595 h 2606"/>
                <a:gd name="T4" fmla="*/ 1582 w 2570"/>
                <a:gd name="T5" fmla="*/ 2593 h 2606"/>
                <a:gd name="T6" fmla="*/ 1281 w 2570"/>
                <a:gd name="T7" fmla="*/ 2592 h 2606"/>
                <a:gd name="T8" fmla="*/ 980 w 2570"/>
                <a:gd name="T9" fmla="*/ 2592 h 2606"/>
                <a:gd name="T10" fmla="*/ 678 w 2570"/>
                <a:gd name="T11" fmla="*/ 2590 h 2606"/>
                <a:gd name="T12" fmla="*/ 377 w 2570"/>
                <a:gd name="T13" fmla="*/ 2586 h 2606"/>
                <a:gd name="T14" fmla="*/ 75 w 2570"/>
                <a:gd name="T15" fmla="*/ 2579 h 2606"/>
                <a:gd name="T16" fmla="*/ 59 w 2570"/>
                <a:gd name="T17" fmla="*/ 2540 h 2606"/>
                <a:gd name="T18" fmla="*/ 180 w 2570"/>
                <a:gd name="T19" fmla="*/ 2530 h 2606"/>
                <a:gd name="T20" fmla="*/ 301 w 2570"/>
                <a:gd name="T21" fmla="*/ 2524 h 2606"/>
                <a:gd name="T22" fmla="*/ 425 w 2570"/>
                <a:gd name="T23" fmla="*/ 2514 h 2606"/>
                <a:gd name="T24" fmla="*/ 525 w 2570"/>
                <a:gd name="T25" fmla="*/ 2495 h 2606"/>
                <a:gd name="T26" fmla="*/ 606 w 2570"/>
                <a:gd name="T27" fmla="*/ 2478 h 2606"/>
                <a:gd name="T28" fmla="*/ 688 w 2570"/>
                <a:gd name="T29" fmla="*/ 2465 h 2606"/>
                <a:gd name="T30" fmla="*/ 770 w 2570"/>
                <a:gd name="T31" fmla="*/ 2453 h 2606"/>
                <a:gd name="T32" fmla="*/ 828 w 2570"/>
                <a:gd name="T33" fmla="*/ 2438 h 2606"/>
                <a:gd name="T34" fmla="*/ 918 w 2570"/>
                <a:gd name="T35" fmla="*/ 2407 h 2606"/>
                <a:gd name="T36" fmla="*/ 1048 w 2570"/>
                <a:gd name="T37" fmla="*/ 2353 h 2606"/>
                <a:gd name="T38" fmla="*/ 1159 w 2570"/>
                <a:gd name="T39" fmla="*/ 2269 h 2606"/>
                <a:gd name="T40" fmla="*/ 1254 w 2570"/>
                <a:gd name="T41" fmla="*/ 2167 h 2606"/>
                <a:gd name="T42" fmla="*/ 1326 w 2570"/>
                <a:gd name="T43" fmla="*/ 2040 h 2606"/>
                <a:gd name="T44" fmla="*/ 1382 w 2570"/>
                <a:gd name="T45" fmla="*/ 1888 h 2606"/>
                <a:gd name="T46" fmla="*/ 1444 w 2570"/>
                <a:gd name="T47" fmla="*/ 1794 h 2606"/>
                <a:gd name="T48" fmla="*/ 1499 w 2570"/>
                <a:gd name="T49" fmla="*/ 1754 h 2606"/>
                <a:gd name="T50" fmla="*/ 1531 w 2570"/>
                <a:gd name="T51" fmla="*/ 1686 h 2606"/>
                <a:gd name="T52" fmla="*/ 1578 w 2570"/>
                <a:gd name="T53" fmla="*/ 1675 h 2606"/>
                <a:gd name="T54" fmla="*/ 1618 w 2570"/>
                <a:gd name="T55" fmla="*/ 1705 h 2606"/>
                <a:gd name="T56" fmla="*/ 1641 w 2570"/>
                <a:gd name="T57" fmla="*/ 1757 h 2606"/>
                <a:gd name="T58" fmla="*/ 1679 w 2570"/>
                <a:gd name="T59" fmla="*/ 1813 h 2606"/>
                <a:gd name="T60" fmla="*/ 1774 w 2570"/>
                <a:gd name="T61" fmla="*/ 1908 h 2606"/>
                <a:gd name="T62" fmla="*/ 1883 w 2570"/>
                <a:gd name="T63" fmla="*/ 1981 h 2606"/>
                <a:gd name="T64" fmla="*/ 2011 w 2570"/>
                <a:gd name="T65" fmla="*/ 2022 h 2606"/>
                <a:gd name="T66" fmla="*/ 2141 w 2570"/>
                <a:gd name="T67" fmla="*/ 2017 h 2606"/>
                <a:gd name="T68" fmla="*/ 2229 w 2570"/>
                <a:gd name="T69" fmla="*/ 1993 h 2606"/>
                <a:gd name="T70" fmla="*/ 2305 w 2570"/>
                <a:gd name="T71" fmla="*/ 1954 h 2606"/>
                <a:gd name="T72" fmla="*/ 2369 w 2570"/>
                <a:gd name="T73" fmla="*/ 1912 h 2606"/>
                <a:gd name="T74" fmla="*/ 2444 w 2570"/>
                <a:gd name="T75" fmla="*/ 1823 h 2606"/>
                <a:gd name="T76" fmla="*/ 2488 w 2570"/>
                <a:gd name="T77" fmla="*/ 1610 h 2606"/>
                <a:gd name="T78" fmla="*/ 2446 w 2570"/>
                <a:gd name="T79" fmla="*/ 1349 h 2606"/>
                <a:gd name="T80" fmla="*/ 2354 w 2570"/>
                <a:gd name="T81" fmla="*/ 924 h 2606"/>
                <a:gd name="T82" fmla="*/ 2374 w 2570"/>
                <a:gd name="T83" fmla="*/ 566 h 2606"/>
                <a:gd name="T84" fmla="*/ 2419 w 2570"/>
                <a:gd name="T85" fmla="*/ 498 h 2606"/>
                <a:gd name="T86" fmla="*/ 2406 w 2570"/>
                <a:gd name="T87" fmla="*/ 370 h 2606"/>
                <a:gd name="T88" fmla="*/ 2376 w 2570"/>
                <a:gd name="T89" fmla="*/ 312 h 2606"/>
                <a:gd name="T90" fmla="*/ 2346 w 2570"/>
                <a:gd name="T91" fmla="*/ 279 h 2606"/>
                <a:gd name="T92" fmla="*/ 2288 w 2570"/>
                <a:gd name="T93" fmla="*/ 227 h 2606"/>
                <a:gd name="T94" fmla="*/ 2258 w 2570"/>
                <a:gd name="T95" fmla="*/ 117 h 2606"/>
                <a:gd name="T96" fmla="*/ 2217 w 2570"/>
                <a:gd name="T97" fmla="*/ 3 h 2606"/>
                <a:gd name="T98" fmla="*/ 2302 w 2570"/>
                <a:gd name="T99" fmla="*/ 1 h 2606"/>
                <a:gd name="T100" fmla="*/ 2387 w 2570"/>
                <a:gd name="T101" fmla="*/ 0 h 2606"/>
                <a:gd name="T102" fmla="*/ 2472 w 2570"/>
                <a:gd name="T103" fmla="*/ 3 h 2606"/>
                <a:gd name="T104" fmla="*/ 2560 w 2570"/>
                <a:gd name="T105" fmla="*/ 10 h 2606"/>
                <a:gd name="T106" fmla="*/ 2567 w 2570"/>
                <a:gd name="T107" fmla="*/ 1209 h 2606"/>
                <a:gd name="T108" fmla="*/ 2550 w 2570"/>
                <a:gd name="T109" fmla="*/ 2597 h 2606"/>
                <a:gd name="T110" fmla="*/ 2488 w 2570"/>
                <a:gd name="T111" fmla="*/ 2599 h 2606"/>
                <a:gd name="T112" fmla="*/ 2419 w 2570"/>
                <a:gd name="T113" fmla="*/ 2602 h 2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70" h="2606">
                  <a:moveTo>
                    <a:pt x="2408" y="2606"/>
                  </a:moveTo>
                  <a:lnTo>
                    <a:pt x="2333" y="2603"/>
                  </a:lnTo>
                  <a:lnTo>
                    <a:pt x="2258" y="2602"/>
                  </a:lnTo>
                  <a:lnTo>
                    <a:pt x="2183" y="2600"/>
                  </a:lnTo>
                  <a:lnTo>
                    <a:pt x="2108" y="2599"/>
                  </a:lnTo>
                  <a:lnTo>
                    <a:pt x="2033" y="2597"/>
                  </a:lnTo>
                  <a:lnTo>
                    <a:pt x="1958" y="2596"/>
                  </a:lnTo>
                  <a:lnTo>
                    <a:pt x="1882" y="2595"/>
                  </a:lnTo>
                  <a:lnTo>
                    <a:pt x="1807" y="2595"/>
                  </a:lnTo>
                  <a:lnTo>
                    <a:pt x="1732" y="2593"/>
                  </a:lnTo>
                  <a:lnTo>
                    <a:pt x="1657" y="2593"/>
                  </a:lnTo>
                  <a:lnTo>
                    <a:pt x="1582" y="2593"/>
                  </a:lnTo>
                  <a:lnTo>
                    <a:pt x="1506" y="2593"/>
                  </a:lnTo>
                  <a:lnTo>
                    <a:pt x="1431" y="2592"/>
                  </a:lnTo>
                  <a:lnTo>
                    <a:pt x="1356" y="2592"/>
                  </a:lnTo>
                  <a:lnTo>
                    <a:pt x="1281" y="2592"/>
                  </a:lnTo>
                  <a:lnTo>
                    <a:pt x="1206" y="2592"/>
                  </a:lnTo>
                  <a:lnTo>
                    <a:pt x="1130" y="2592"/>
                  </a:lnTo>
                  <a:lnTo>
                    <a:pt x="1055" y="2592"/>
                  </a:lnTo>
                  <a:lnTo>
                    <a:pt x="980" y="2592"/>
                  </a:lnTo>
                  <a:lnTo>
                    <a:pt x="904" y="2592"/>
                  </a:lnTo>
                  <a:lnTo>
                    <a:pt x="829" y="2592"/>
                  </a:lnTo>
                  <a:lnTo>
                    <a:pt x="754" y="2590"/>
                  </a:lnTo>
                  <a:lnTo>
                    <a:pt x="678" y="2590"/>
                  </a:lnTo>
                  <a:lnTo>
                    <a:pt x="603" y="2589"/>
                  </a:lnTo>
                  <a:lnTo>
                    <a:pt x="528" y="2589"/>
                  </a:lnTo>
                  <a:lnTo>
                    <a:pt x="452" y="2587"/>
                  </a:lnTo>
                  <a:lnTo>
                    <a:pt x="377" y="2586"/>
                  </a:lnTo>
                  <a:lnTo>
                    <a:pt x="302" y="2585"/>
                  </a:lnTo>
                  <a:lnTo>
                    <a:pt x="226" y="2583"/>
                  </a:lnTo>
                  <a:lnTo>
                    <a:pt x="151" y="2580"/>
                  </a:lnTo>
                  <a:lnTo>
                    <a:pt x="75" y="2579"/>
                  </a:lnTo>
                  <a:lnTo>
                    <a:pt x="0" y="2576"/>
                  </a:lnTo>
                  <a:lnTo>
                    <a:pt x="0" y="2549"/>
                  </a:lnTo>
                  <a:lnTo>
                    <a:pt x="30" y="2544"/>
                  </a:lnTo>
                  <a:lnTo>
                    <a:pt x="59" y="2540"/>
                  </a:lnTo>
                  <a:lnTo>
                    <a:pt x="89" y="2537"/>
                  </a:lnTo>
                  <a:lnTo>
                    <a:pt x="119" y="2534"/>
                  </a:lnTo>
                  <a:lnTo>
                    <a:pt x="149" y="2531"/>
                  </a:lnTo>
                  <a:lnTo>
                    <a:pt x="180" y="2530"/>
                  </a:lnTo>
                  <a:lnTo>
                    <a:pt x="210" y="2528"/>
                  </a:lnTo>
                  <a:lnTo>
                    <a:pt x="240" y="2527"/>
                  </a:lnTo>
                  <a:lnTo>
                    <a:pt x="270" y="2525"/>
                  </a:lnTo>
                  <a:lnTo>
                    <a:pt x="301" y="2524"/>
                  </a:lnTo>
                  <a:lnTo>
                    <a:pt x="331" y="2523"/>
                  </a:lnTo>
                  <a:lnTo>
                    <a:pt x="363" y="2521"/>
                  </a:lnTo>
                  <a:lnTo>
                    <a:pt x="393" y="2518"/>
                  </a:lnTo>
                  <a:lnTo>
                    <a:pt x="425" y="2514"/>
                  </a:lnTo>
                  <a:lnTo>
                    <a:pt x="455" y="2511"/>
                  </a:lnTo>
                  <a:lnTo>
                    <a:pt x="486" y="2505"/>
                  </a:lnTo>
                  <a:lnTo>
                    <a:pt x="507" y="2500"/>
                  </a:lnTo>
                  <a:lnTo>
                    <a:pt x="525" y="2495"/>
                  </a:lnTo>
                  <a:lnTo>
                    <a:pt x="546" y="2491"/>
                  </a:lnTo>
                  <a:lnTo>
                    <a:pt x="566" y="2487"/>
                  </a:lnTo>
                  <a:lnTo>
                    <a:pt x="586" y="2482"/>
                  </a:lnTo>
                  <a:lnTo>
                    <a:pt x="606" y="2478"/>
                  </a:lnTo>
                  <a:lnTo>
                    <a:pt x="626" y="2474"/>
                  </a:lnTo>
                  <a:lnTo>
                    <a:pt x="646" y="2471"/>
                  </a:lnTo>
                  <a:lnTo>
                    <a:pt x="668" y="2468"/>
                  </a:lnTo>
                  <a:lnTo>
                    <a:pt x="688" y="2465"/>
                  </a:lnTo>
                  <a:lnTo>
                    <a:pt x="708" y="2462"/>
                  </a:lnTo>
                  <a:lnTo>
                    <a:pt x="728" y="2459"/>
                  </a:lnTo>
                  <a:lnTo>
                    <a:pt x="750" y="2456"/>
                  </a:lnTo>
                  <a:lnTo>
                    <a:pt x="770" y="2453"/>
                  </a:lnTo>
                  <a:lnTo>
                    <a:pt x="790" y="2452"/>
                  </a:lnTo>
                  <a:lnTo>
                    <a:pt x="810" y="2449"/>
                  </a:lnTo>
                  <a:lnTo>
                    <a:pt x="819" y="2443"/>
                  </a:lnTo>
                  <a:lnTo>
                    <a:pt x="828" y="2438"/>
                  </a:lnTo>
                  <a:lnTo>
                    <a:pt x="838" y="2432"/>
                  </a:lnTo>
                  <a:lnTo>
                    <a:pt x="848" y="2423"/>
                  </a:lnTo>
                  <a:lnTo>
                    <a:pt x="884" y="2416"/>
                  </a:lnTo>
                  <a:lnTo>
                    <a:pt x="918" y="2407"/>
                  </a:lnTo>
                  <a:lnTo>
                    <a:pt x="953" y="2396"/>
                  </a:lnTo>
                  <a:lnTo>
                    <a:pt x="986" y="2383"/>
                  </a:lnTo>
                  <a:lnTo>
                    <a:pt x="1018" y="2369"/>
                  </a:lnTo>
                  <a:lnTo>
                    <a:pt x="1048" y="2353"/>
                  </a:lnTo>
                  <a:lnTo>
                    <a:pt x="1077" y="2334"/>
                  </a:lnTo>
                  <a:lnTo>
                    <a:pt x="1106" y="2314"/>
                  </a:lnTo>
                  <a:lnTo>
                    <a:pt x="1133" y="2292"/>
                  </a:lnTo>
                  <a:lnTo>
                    <a:pt x="1159" y="2269"/>
                  </a:lnTo>
                  <a:lnTo>
                    <a:pt x="1185" y="2246"/>
                  </a:lnTo>
                  <a:lnTo>
                    <a:pt x="1209" y="2220"/>
                  </a:lnTo>
                  <a:lnTo>
                    <a:pt x="1232" y="2194"/>
                  </a:lnTo>
                  <a:lnTo>
                    <a:pt x="1254" y="2167"/>
                  </a:lnTo>
                  <a:lnTo>
                    <a:pt x="1276" y="2138"/>
                  </a:lnTo>
                  <a:lnTo>
                    <a:pt x="1296" y="2109"/>
                  </a:lnTo>
                  <a:lnTo>
                    <a:pt x="1312" y="2076"/>
                  </a:lnTo>
                  <a:lnTo>
                    <a:pt x="1326" y="2040"/>
                  </a:lnTo>
                  <a:lnTo>
                    <a:pt x="1340" y="2004"/>
                  </a:lnTo>
                  <a:lnTo>
                    <a:pt x="1355" y="1965"/>
                  </a:lnTo>
                  <a:lnTo>
                    <a:pt x="1369" y="1928"/>
                  </a:lnTo>
                  <a:lnTo>
                    <a:pt x="1382" y="1888"/>
                  </a:lnTo>
                  <a:lnTo>
                    <a:pt x="1397" y="1849"/>
                  </a:lnTo>
                  <a:lnTo>
                    <a:pt x="1411" y="1808"/>
                  </a:lnTo>
                  <a:lnTo>
                    <a:pt x="1428" y="1801"/>
                  </a:lnTo>
                  <a:lnTo>
                    <a:pt x="1444" y="1794"/>
                  </a:lnTo>
                  <a:lnTo>
                    <a:pt x="1459" y="1785"/>
                  </a:lnTo>
                  <a:lnTo>
                    <a:pt x="1473" y="1775"/>
                  </a:lnTo>
                  <a:lnTo>
                    <a:pt x="1486" y="1764"/>
                  </a:lnTo>
                  <a:lnTo>
                    <a:pt x="1499" y="1754"/>
                  </a:lnTo>
                  <a:lnTo>
                    <a:pt x="1510" y="1742"/>
                  </a:lnTo>
                  <a:lnTo>
                    <a:pt x="1522" y="1731"/>
                  </a:lnTo>
                  <a:lnTo>
                    <a:pt x="1522" y="1693"/>
                  </a:lnTo>
                  <a:lnTo>
                    <a:pt x="1531" y="1686"/>
                  </a:lnTo>
                  <a:lnTo>
                    <a:pt x="1542" y="1682"/>
                  </a:lnTo>
                  <a:lnTo>
                    <a:pt x="1554" y="1677"/>
                  </a:lnTo>
                  <a:lnTo>
                    <a:pt x="1567" y="1675"/>
                  </a:lnTo>
                  <a:lnTo>
                    <a:pt x="1578" y="1675"/>
                  </a:lnTo>
                  <a:lnTo>
                    <a:pt x="1591" y="1676"/>
                  </a:lnTo>
                  <a:lnTo>
                    <a:pt x="1601" y="1679"/>
                  </a:lnTo>
                  <a:lnTo>
                    <a:pt x="1611" y="1686"/>
                  </a:lnTo>
                  <a:lnTo>
                    <a:pt x="1618" y="1705"/>
                  </a:lnTo>
                  <a:lnTo>
                    <a:pt x="1624" y="1721"/>
                  </a:lnTo>
                  <a:lnTo>
                    <a:pt x="1630" y="1734"/>
                  </a:lnTo>
                  <a:lnTo>
                    <a:pt x="1636" y="1747"/>
                  </a:lnTo>
                  <a:lnTo>
                    <a:pt x="1641" y="1757"/>
                  </a:lnTo>
                  <a:lnTo>
                    <a:pt x="1646" y="1768"/>
                  </a:lnTo>
                  <a:lnTo>
                    <a:pt x="1651" y="1777"/>
                  </a:lnTo>
                  <a:lnTo>
                    <a:pt x="1656" y="1787"/>
                  </a:lnTo>
                  <a:lnTo>
                    <a:pt x="1679" y="1813"/>
                  </a:lnTo>
                  <a:lnTo>
                    <a:pt x="1702" y="1837"/>
                  </a:lnTo>
                  <a:lnTo>
                    <a:pt x="1725" y="1862"/>
                  </a:lnTo>
                  <a:lnTo>
                    <a:pt x="1749" y="1885"/>
                  </a:lnTo>
                  <a:lnTo>
                    <a:pt x="1774" y="1908"/>
                  </a:lnTo>
                  <a:lnTo>
                    <a:pt x="1800" y="1928"/>
                  </a:lnTo>
                  <a:lnTo>
                    <a:pt x="1827" y="1948"/>
                  </a:lnTo>
                  <a:lnTo>
                    <a:pt x="1855" y="1965"/>
                  </a:lnTo>
                  <a:lnTo>
                    <a:pt x="1883" y="1981"/>
                  </a:lnTo>
                  <a:lnTo>
                    <a:pt x="1914" y="1994"/>
                  </a:lnTo>
                  <a:lnTo>
                    <a:pt x="1945" y="2006"/>
                  </a:lnTo>
                  <a:lnTo>
                    <a:pt x="1977" y="2014"/>
                  </a:lnTo>
                  <a:lnTo>
                    <a:pt x="2011" y="2022"/>
                  </a:lnTo>
                  <a:lnTo>
                    <a:pt x="2046" y="2024"/>
                  </a:lnTo>
                  <a:lnTo>
                    <a:pt x="2083" y="2024"/>
                  </a:lnTo>
                  <a:lnTo>
                    <a:pt x="2121" y="2022"/>
                  </a:lnTo>
                  <a:lnTo>
                    <a:pt x="2141" y="2017"/>
                  </a:lnTo>
                  <a:lnTo>
                    <a:pt x="2163" y="2013"/>
                  </a:lnTo>
                  <a:lnTo>
                    <a:pt x="2184" y="2007"/>
                  </a:lnTo>
                  <a:lnTo>
                    <a:pt x="2207" y="2000"/>
                  </a:lnTo>
                  <a:lnTo>
                    <a:pt x="2229" y="1993"/>
                  </a:lnTo>
                  <a:lnTo>
                    <a:pt x="2251" y="1984"/>
                  </a:lnTo>
                  <a:lnTo>
                    <a:pt x="2271" y="1975"/>
                  </a:lnTo>
                  <a:lnTo>
                    <a:pt x="2289" y="1965"/>
                  </a:lnTo>
                  <a:lnTo>
                    <a:pt x="2305" y="1954"/>
                  </a:lnTo>
                  <a:lnTo>
                    <a:pt x="2321" y="1942"/>
                  </a:lnTo>
                  <a:lnTo>
                    <a:pt x="2337" y="1932"/>
                  </a:lnTo>
                  <a:lnTo>
                    <a:pt x="2353" y="1922"/>
                  </a:lnTo>
                  <a:lnTo>
                    <a:pt x="2369" y="1912"/>
                  </a:lnTo>
                  <a:lnTo>
                    <a:pt x="2383" y="1899"/>
                  </a:lnTo>
                  <a:lnTo>
                    <a:pt x="2399" y="1885"/>
                  </a:lnTo>
                  <a:lnTo>
                    <a:pt x="2413" y="1869"/>
                  </a:lnTo>
                  <a:lnTo>
                    <a:pt x="2444" y="1823"/>
                  </a:lnTo>
                  <a:lnTo>
                    <a:pt x="2464" y="1774"/>
                  </a:lnTo>
                  <a:lnTo>
                    <a:pt x="2477" y="1721"/>
                  </a:lnTo>
                  <a:lnTo>
                    <a:pt x="2484" y="1666"/>
                  </a:lnTo>
                  <a:lnTo>
                    <a:pt x="2488" y="1610"/>
                  </a:lnTo>
                  <a:lnTo>
                    <a:pt x="2492" y="1554"/>
                  </a:lnTo>
                  <a:lnTo>
                    <a:pt x="2498" y="1496"/>
                  </a:lnTo>
                  <a:lnTo>
                    <a:pt x="2508" y="1440"/>
                  </a:lnTo>
                  <a:lnTo>
                    <a:pt x="2446" y="1349"/>
                  </a:lnTo>
                  <a:lnTo>
                    <a:pt x="2405" y="1251"/>
                  </a:lnTo>
                  <a:lnTo>
                    <a:pt x="2377" y="1146"/>
                  </a:lnTo>
                  <a:lnTo>
                    <a:pt x="2361" y="1037"/>
                  </a:lnTo>
                  <a:lnTo>
                    <a:pt x="2354" y="924"/>
                  </a:lnTo>
                  <a:lnTo>
                    <a:pt x="2351" y="809"/>
                  </a:lnTo>
                  <a:lnTo>
                    <a:pt x="2351" y="693"/>
                  </a:lnTo>
                  <a:lnTo>
                    <a:pt x="2348" y="577"/>
                  </a:lnTo>
                  <a:lnTo>
                    <a:pt x="2374" y="566"/>
                  </a:lnTo>
                  <a:lnTo>
                    <a:pt x="2396" y="544"/>
                  </a:lnTo>
                  <a:lnTo>
                    <a:pt x="2405" y="533"/>
                  </a:lnTo>
                  <a:lnTo>
                    <a:pt x="2412" y="517"/>
                  </a:lnTo>
                  <a:lnTo>
                    <a:pt x="2419" y="498"/>
                  </a:lnTo>
                  <a:lnTo>
                    <a:pt x="2426" y="479"/>
                  </a:lnTo>
                  <a:lnTo>
                    <a:pt x="2425" y="443"/>
                  </a:lnTo>
                  <a:lnTo>
                    <a:pt x="2418" y="406"/>
                  </a:lnTo>
                  <a:lnTo>
                    <a:pt x="2406" y="370"/>
                  </a:lnTo>
                  <a:lnTo>
                    <a:pt x="2390" y="335"/>
                  </a:lnTo>
                  <a:lnTo>
                    <a:pt x="2387" y="328"/>
                  </a:lnTo>
                  <a:lnTo>
                    <a:pt x="2382" y="321"/>
                  </a:lnTo>
                  <a:lnTo>
                    <a:pt x="2376" y="312"/>
                  </a:lnTo>
                  <a:lnTo>
                    <a:pt x="2367" y="305"/>
                  </a:lnTo>
                  <a:lnTo>
                    <a:pt x="2360" y="297"/>
                  </a:lnTo>
                  <a:lnTo>
                    <a:pt x="2351" y="288"/>
                  </a:lnTo>
                  <a:lnTo>
                    <a:pt x="2346" y="279"/>
                  </a:lnTo>
                  <a:lnTo>
                    <a:pt x="2340" y="271"/>
                  </a:lnTo>
                  <a:lnTo>
                    <a:pt x="2311" y="261"/>
                  </a:lnTo>
                  <a:lnTo>
                    <a:pt x="2307" y="252"/>
                  </a:lnTo>
                  <a:lnTo>
                    <a:pt x="2288" y="227"/>
                  </a:lnTo>
                  <a:lnTo>
                    <a:pt x="2282" y="200"/>
                  </a:lnTo>
                  <a:lnTo>
                    <a:pt x="2275" y="173"/>
                  </a:lnTo>
                  <a:lnTo>
                    <a:pt x="2266" y="145"/>
                  </a:lnTo>
                  <a:lnTo>
                    <a:pt x="2258" y="117"/>
                  </a:lnTo>
                  <a:lnTo>
                    <a:pt x="2248" y="89"/>
                  </a:lnTo>
                  <a:lnTo>
                    <a:pt x="2238" y="62"/>
                  </a:lnTo>
                  <a:lnTo>
                    <a:pt x="2228" y="33"/>
                  </a:lnTo>
                  <a:lnTo>
                    <a:pt x="2217" y="3"/>
                  </a:lnTo>
                  <a:lnTo>
                    <a:pt x="2239" y="3"/>
                  </a:lnTo>
                  <a:lnTo>
                    <a:pt x="2259" y="1"/>
                  </a:lnTo>
                  <a:lnTo>
                    <a:pt x="2281" y="1"/>
                  </a:lnTo>
                  <a:lnTo>
                    <a:pt x="2302" y="1"/>
                  </a:lnTo>
                  <a:lnTo>
                    <a:pt x="2323" y="0"/>
                  </a:lnTo>
                  <a:lnTo>
                    <a:pt x="2344" y="0"/>
                  </a:lnTo>
                  <a:lnTo>
                    <a:pt x="2366" y="0"/>
                  </a:lnTo>
                  <a:lnTo>
                    <a:pt x="2387" y="0"/>
                  </a:lnTo>
                  <a:lnTo>
                    <a:pt x="2408" y="1"/>
                  </a:lnTo>
                  <a:lnTo>
                    <a:pt x="2429" y="1"/>
                  </a:lnTo>
                  <a:lnTo>
                    <a:pt x="2451" y="1"/>
                  </a:lnTo>
                  <a:lnTo>
                    <a:pt x="2472" y="3"/>
                  </a:lnTo>
                  <a:lnTo>
                    <a:pt x="2494" y="4"/>
                  </a:lnTo>
                  <a:lnTo>
                    <a:pt x="2516" y="6"/>
                  </a:lnTo>
                  <a:lnTo>
                    <a:pt x="2539" y="7"/>
                  </a:lnTo>
                  <a:lnTo>
                    <a:pt x="2560" y="10"/>
                  </a:lnTo>
                  <a:lnTo>
                    <a:pt x="2564" y="309"/>
                  </a:lnTo>
                  <a:lnTo>
                    <a:pt x="2564" y="609"/>
                  </a:lnTo>
                  <a:lnTo>
                    <a:pt x="2564" y="908"/>
                  </a:lnTo>
                  <a:lnTo>
                    <a:pt x="2567" y="1209"/>
                  </a:lnTo>
                  <a:lnTo>
                    <a:pt x="2569" y="1564"/>
                  </a:lnTo>
                  <a:lnTo>
                    <a:pt x="2570" y="1912"/>
                  </a:lnTo>
                  <a:lnTo>
                    <a:pt x="2564" y="2258"/>
                  </a:lnTo>
                  <a:lnTo>
                    <a:pt x="2550" y="2597"/>
                  </a:lnTo>
                  <a:lnTo>
                    <a:pt x="2536" y="2600"/>
                  </a:lnTo>
                  <a:lnTo>
                    <a:pt x="2520" y="2602"/>
                  </a:lnTo>
                  <a:lnTo>
                    <a:pt x="2504" y="2600"/>
                  </a:lnTo>
                  <a:lnTo>
                    <a:pt x="2488" y="2599"/>
                  </a:lnTo>
                  <a:lnTo>
                    <a:pt x="2471" y="2597"/>
                  </a:lnTo>
                  <a:lnTo>
                    <a:pt x="2454" y="2597"/>
                  </a:lnTo>
                  <a:lnTo>
                    <a:pt x="2436" y="2597"/>
                  </a:lnTo>
                  <a:lnTo>
                    <a:pt x="2419" y="2602"/>
                  </a:lnTo>
                  <a:lnTo>
                    <a:pt x="2408" y="2606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5" name="Freeform 59"/>
            <p:cNvSpPr>
              <a:spLocks/>
            </p:cNvSpPr>
            <p:nvPr/>
          </p:nvSpPr>
          <p:spPr bwMode="auto">
            <a:xfrm>
              <a:off x="1089" y="2364"/>
              <a:ext cx="1379" cy="1247"/>
            </a:xfrm>
            <a:custGeom>
              <a:avLst/>
              <a:gdLst>
                <a:gd name="T0" fmla="*/ 54 w 1379"/>
                <a:gd name="T1" fmla="*/ 1141 h 1247"/>
                <a:gd name="T2" fmla="*/ 1 w 1379"/>
                <a:gd name="T3" fmla="*/ 991 h 1247"/>
                <a:gd name="T4" fmla="*/ 282 w 1379"/>
                <a:gd name="T5" fmla="*/ 735 h 1247"/>
                <a:gd name="T6" fmla="*/ 658 w 1379"/>
                <a:gd name="T7" fmla="*/ 712 h 1247"/>
                <a:gd name="T8" fmla="*/ 760 w 1379"/>
                <a:gd name="T9" fmla="*/ 651 h 1247"/>
                <a:gd name="T10" fmla="*/ 695 w 1379"/>
                <a:gd name="T11" fmla="*/ 677 h 1247"/>
                <a:gd name="T12" fmla="*/ 635 w 1379"/>
                <a:gd name="T13" fmla="*/ 670 h 1247"/>
                <a:gd name="T14" fmla="*/ 603 w 1379"/>
                <a:gd name="T15" fmla="*/ 656 h 1247"/>
                <a:gd name="T16" fmla="*/ 547 w 1379"/>
                <a:gd name="T17" fmla="*/ 582 h 1247"/>
                <a:gd name="T18" fmla="*/ 462 w 1379"/>
                <a:gd name="T19" fmla="*/ 656 h 1247"/>
                <a:gd name="T20" fmla="*/ 435 w 1379"/>
                <a:gd name="T21" fmla="*/ 660 h 1247"/>
                <a:gd name="T22" fmla="*/ 393 w 1379"/>
                <a:gd name="T23" fmla="*/ 595 h 1247"/>
                <a:gd name="T24" fmla="*/ 306 w 1379"/>
                <a:gd name="T25" fmla="*/ 696 h 1247"/>
                <a:gd name="T26" fmla="*/ 301 w 1379"/>
                <a:gd name="T27" fmla="*/ 617 h 1247"/>
                <a:gd name="T28" fmla="*/ 260 w 1379"/>
                <a:gd name="T29" fmla="*/ 670 h 1247"/>
                <a:gd name="T30" fmla="*/ 213 w 1379"/>
                <a:gd name="T31" fmla="*/ 709 h 1247"/>
                <a:gd name="T32" fmla="*/ 177 w 1379"/>
                <a:gd name="T33" fmla="*/ 595 h 1247"/>
                <a:gd name="T34" fmla="*/ 126 w 1379"/>
                <a:gd name="T35" fmla="*/ 722 h 1247"/>
                <a:gd name="T36" fmla="*/ 90 w 1379"/>
                <a:gd name="T37" fmla="*/ 637 h 1247"/>
                <a:gd name="T38" fmla="*/ 50 w 1379"/>
                <a:gd name="T39" fmla="*/ 720 h 1247"/>
                <a:gd name="T40" fmla="*/ 50 w 1379"/>
                <a:gd name="T41" fmla="*/ 607 h 1247"/>
                <a:gd name="T42" fmla="*/ 0 w 1379"/>
                <a:gd name="T43" fmla="*/ 609 h 1247"/>
                <a:gd name="T44" fmla="*/ 23 w 1379"/>
                <a:gd name="T45" fmla="*/ 0 h 1247"/>
                <a:gd name="T46" fmla="*/ 365 w 1379"/>
                <a:gd name="T47" fmla="*/ 25 h 1247"/>
                <a:gd name="T48" fmla="*/ 712 w 1379"/>
                <a:gd name="T49" fmla="*/ 82 h 1247"/>
                <a:gd name="T50" fmla="*/ 954 w 1379"/>
                <a:gd name="T51" fmla="*/ 150 h 1247"/>
                <a:gd name="T52" fmla="*/ 1191 w 1379"/>
                <a:gd name="T53" fmla="*/ 234 h 1247"/>
                <a:gd name="T54" fmla="*/ 1277 w 1379"/>
                <a:gd name="T55" fmla="*/ 523 h 1247"/>
                <a:gd name="T56" fmla="*/ 1322 w 1379"/>
                <a:gd name="T57" fmla="*/ 726 h 1247"/>
                <a:gd name="T58" fmla="*/ 1206 w 1379"/>
                <a:gd name="T59" fmla="*/ 902 h 1247"/>
                <a:gd name="T60" fmla="*/ 1143 w 1379"/>
                <a:gd name="T61" fmla="*/ 942 h 1247"/>
                <a:gd name="T62" fmla="*/ 1101 w 1379"/>
                <a:gd name="T63" fmla="*/ 1024 h 1247"/>
                <a:gd name="T64" fmla="*/ 1087 w 1379"/>
                <a:gd name="T65" fmla="*/ 982 h 1247"/>
                <a:gd name="T66" fmla="*/ 1003 w 1379"/>
                <a:gd name="T67" fmla="*/ 1083 h 1247"/>
                <a:gd name="T68" fmla="*/ 995 w 1379"/>
                <a:gd name="T69" fmla="*/ 984 h 1247"/>
                <a:gd name="T70" fmla="*/ 941 w 1379"/>
                <a:gd name="T71" fmla="*/ 1082 h 1247"/>
                <a:gd name="T72" fmla="*/ 888 w 1379"/>
                <a:gd name="T73" fmla="*/ 1132 h 1247"/>
                <a:gd name="T74" fmla="*/ 895 w 1379"/>
                <a:gd name="T75" fmla="*/ 1049 h 1247"/>
                <a:gd name="T76" fmla="*/ 815 w 1379"/>
                <a:gd name="T77" fmla="*/ 1147 h 1247"/>
                <a:gd name="T78" fmla="*/ 799 w 1379"/>
                <a:gd name="T79" fmla="*/ 1100 h 1247"/>
                <a:gd name="T80" fmla="*/ 751 w 1379"/>
                <a:gd name="T81" fmla="*/ 1134 h 1247"/>
                <a:gd name="T82" fmla="*/ 705 w 1379"/>
                <a:gd name="T83" fmla="*/ 1049 h 1247"/>
                <a:gd name="T84" fmla="*/ 629 w 1379"/>
                <a:gd name="T85" fmla="*/ 1152 h 1247"/>
                <a:gd name="T86" fmla="*/ 617 w 1379"/>
                <a:gd name="T87" fmla="*/ 1093 h 1247"/>
                <a:gd name="T88" fmla="*/ 577 w 1379"/>
                <a:gd name="T89" fmla="*/ 1185 h 1247"/>
                <a:gd name="T90" fmla="*/ 527 w 1379"/>
                <a:gd name="T91" fmla="*/ 1201 h 1247"/>
                <a:gd name="T92" fmla="*/ 556 w 1379"/>
                <a:gd name="T93" fmla="*/ 1096 h 1247"/>
                <a:gd name="T94" fmla="*/ 491 w 1379"/>
                <a:gd name="T95" fmla="*/ 1200 h 1247"/>
                <a:gd name="T96" fmla="*/ 471 w 1379"/>
                <a:gd name="T97" fmla="*/ 1134 h 1247"/>
                <a:gd name="T98" fmla="*/ 412 w 1379"/>
                <a:gd name="T99" fmla="*/ 1204 h 1247"/>
                <a:gd name="T100" fmla="*/ 378 w 1379"/>
                <a:gd name="T101" fmla="*/ 1100 h 1247"/>
                <a:gd name="T102" fmla="*/ 321 w 1379"/>
                <a:gd name="T103" fmla="*/ 1213 h 1247"/>
                <a:gd name="T104" fmla="*/ 292 w 1379"/>
                <a:gd name="T105" fmla="*/ 1095 h 1247"/>
                <a:gd name="T106" fmla="*/ 239 w 1379"/>
                <a:gd name="T107" fmla="*/ 1213 h 1247"/>
                <a:gd name="T108" fmla="*/ 213 w 1379"/>
                <a:gd name="T109" fmla="*/ 1164 h 1247"/>
                <a:gd name="T110" fmla="*/ 174 w 1379"/>
                <a:gd name="T111" fmla="*/ 1165 h 1247"/>
                <a:gd name="T112" fmla="*/ 138 w 1379"/>
                <a:gd name="T113" fmla="*/ 1145 h 1247"/>
                <a:gd name="T114" fmla="*/ 31 w 1379"/>
                <a:gd name="T115" fmla="*/ 1247 h 1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79" h="1247">
                  <a:moveTo>
                    <a:pt x="31" y="1247"/>
                  </a:moveTo>
                  <a:lnTo>
                    <a:pt x="34" y="1236"/>
                  </a:lnTo>
                  <a:lnTo>
                    <a:pt x="37" y="1224"/>
                  </a:lnTo>
                  <a:lnTo>
                    <a:pt x="41" y="1211"/>
                  </a:lnTo>
                  <a:lnTo>
                    <a:pt x="47" y="1197"/>
                  </a:lnTo>
                  <a:lnTo>
                    <a:pt x="44" y="1180"/>
                  </a:lnTo>
                  <a:lnTo>
                    <a:pt x="50" y="1159"/>
                  </a:lnTo>
                  <a:lnTo>
                    <a:pt x="54" y="1141"/>
                  </a:lnTo>
                  <a:lnTo>
                    <a:pt x="47" y="1124"/>
                  </a:lnTo>
                  <a:lnTo>
                    <a:pt x="24" y="1132"/>
                  </a:lnTo>
                  <a:lnTo>
                    <a:pt x="18" y="1151"/>
                  </a:lnTo>
                  <a:lnTo>
                    <a:pt x="18" y="1168"/>
                  </a:lnTo>
                  <a:lnTo>
                    <a:pt x="17" y="1188"/>
                  </a:lnTo>
                  <a:lnTo>
                    <a:pt x="10" y="1208"/>
                  </a:lnTo>
                  <a:lnTo>
                    <a:pt x="3" y="1100"/>
                  </a:lnTo>
                  <a:lnTo>
                    <a:pt x="1" y="991"/>
                  </a:lnTo>
                  <a:lnTo>
                    <a:pt x="1" y="880"/>
                  </a:lnTo>
                  <a:lnTo>
                    <a:pt x="1" y="769"/>
                  </a:lnTo>
                  <a:lnTo>
                    <a:pt x="47" y="761"/>
                  </a:lnTo>
                  <a:lnTo>
                    <a:pt x="95" y="753"/>
                  </a:lnTo>
                  <a:lnTo>
                    <a:pt x="141" y="748"/>
                  </a:lnTo>
                  <a:lnTo>
                    <a:pt x="188" y="743"/>
                  </a:lnTo>
                  <a:lnTo>
                    <a:pt x="234" y="739"/>
                  </a:lnTo>
                  <a:lnTo>
                    <a:pt x="282" y="735"/>
                  </a:lnTo>
                  <a:lnTo>
                    <a:pt x="328" y="732"/>
                  </a:lnTo>
                  <a:lnTo>
                    <a:pt x="376" y="729"/>
                  </a:lnTo>
                  <a:lnTo>
                    <a:pt x="422" y="726"/>
                  </a:lnTo>
                  <a:lnTo>
                    <a:pt x="469" y="723"/>
                  </a:lnTo>
                  <a:lnTo>
                    <a:pt x="517" y="720"/>
                  </a:lnTo>
                  <a:lnTo>
                    <a:pt x="563" y="719"/>
                  </a:lnTo>
                  <a:lnTo>
                    <a:pt x="610" y="715"/>
                  </a:lnTo>
                  <a:lnTo>
                    <a:pt x="658" y="712"/>
                  </a:lnTo>
                  <a:lnTo>
                    <a:pt x="704" y="707"/>
                  </a:lnTo>
                  <a:lnTo>
                    <a:pt x="751" y="703"/>
                  </a:lnTo>
                  <a:lnTo>
                    <a:pt x="757" y="697"/>
                  </a:lnTo>
                  <a:lnTo>
                    <a:pt x="766" y="689"/>
                  </a:lnTo>
                  <a:lnTo>
                    <a:pt x="773" y="680"/>
                  </a:lnTo>
                  <a:lnTo>
                    <a:pt x="779" y="667"/>
                  </a:lnTo>
                  <a:lnTo>
                    <a:pt x="766" y="647"/>
                  </a:lnTo>
                  <a:lnTo>
                    <a:pt x="760" y="651"/>
                  </a:lnTo>
                  <a:lnTo>
                    <a:pt x="756" y="654"/>
                  </a:lnTo>
                  <a:lnTo>
                    <a:pt x="750" y="658"/>
                  </a:lnTo>
                  <a:lnTo>
                    <a:pt x="744" y="663"/>
                  </a:lnTo>
                  <a:lnTo>
                    <a:pt x="738" y="667"/>
                  </a:lnTo>
                  <a:lnTo>
                    <a:pt x="733" y="671"/>
                  </a:lnTo>
                  <a:lnTo>
                    <a:pt x="725" y="676"/>
                  </a:lnTo>
                  <a:lnTo>
                    <a:pt x="718" y="681"/>
                  </a:lnTo>
                  <a:lnTo>
                    <a:pt x="695" y="677"/>
                  </a:lnTo>
                  <a:lnTo>
                    <a:pt x="705" y="638"/>
                  </a:lnTo>
                  <a:lnTo>
                    <a:pt x="684" y="625"/>
                  </a:lnTo>
                  <a:lnTo>
                    <a:pt x="676" y="635"/>
                  </a:lnTo>
                  <a:lnTo>
                    <a:pt x="671" y="648"/>
                  </a:lnTo>
                  <a:lnTo>
                    <a:pt x="664" y="663"/>
                  </a:lnTo>
                  <a:lnTo>
                    <a:pt x="656" y="677"/>
                  </a:lnTo>
                  <a:lnTo>
                    <a:pt x="635" y="681"/>
                  </a:lnTo>
                  <a:lnTo>
                    <a:pt x="635" y="670"/>
                  </a:lnTo>
                  <a:lnTo>
                    <a:pt x="638" y="660"/>
                  </a:lnTo>
                  <a:lnTo>
                    <a:pt x="640" y="647"/>
                  </a:lnTo>
                  <a:lnTo>
                    <a:pt x="643" y="634"/>
                  </a:lnTo>
                  <a:lnTo>
                    <a:pt x="640" y="609"/>
                  </a:lnTo>
                  <a:lnTo>
                    <a:pt x="619" y="609"/>
                  </a:lnTo>
                  <a:lnTo>
                    <a:pt x="615" y="624"/>
                  </a:lnTo>
                  <a:lnTo>
                    <a:pt x="609" y="640"/>
                  </a:lnTo>
                  <a:lnTo>
                    <a:pt x="603" y="656"/>
                  </a:lnTo>
                  <a:lnTo>
                    <a:pt x="597" y="674"/>
                  </a:lnTo>
                  <a:lnTo>
                    <a:pt x="554" y="681"/>
                  </a:lnTo>
                  <a:lnTo>
                    <a:pt x="553" y="667"/>
                  </a:lnTo>
                  <a:lnTo>
                    <a:pt x="557" y="656"/>
                  </a:lnTo>
                  <a:lnTo>
                    <a:pt x="564" y="643"/>
                  </a:lnTo>
                  <a:lnTo>
                    <a:pt x="568" y="625"/>
                  </a:lnTo>
                  <a:lnTo>
                    <a:pt x="568" y="588"/>
                  </a:lnTo>
                  <a:lnTo>
                    <a:pt x="547" y="582"/>
                  </a:lnTo>
                  <a:lnTo>
                    <a:pt x="538" y="621"/>
                  </a:lnTo>
                  <a:lnTo>
                    <a:pt x="535" y="632"/>
                  </a:lnTo>
                  <a:lnTo>
                    <a:pt x="532" y="645"/>
                  </a:lnTo>
                  <a:lnTo>
                    <a:pt x="528" y="660"/>
                  </a:lnTo>
                  <a:lnTo>
                    <a:pt x="522" y="674"/>
                  </a:lnTo>
                  <a:lnTo>
                    <a:pt x="496" y="686"/>
                  </a:lnTo>
                  <a:lnTo>
                    <a:pt x="456" y="681"/>
                  </a:lnTo>
                  <a:lnTo>
                    <a:pt x="462" y="656"/>
                  </a:lnTo>
                  <a:lnTo>
                    <a:pt x="473" y="631"/>
                  </a:lnTo>
                  <a:lnTo>
                    <a:pt x="479" y="608"/>
                  </a:lnTo>
                  <a:lnTo>
                    <a:pt x="471" y="582"/>
                  </a:lnTo>
                  <a:lnTo>
                    <a:pt x="456" y="578"/>
                  </a:lnTo>
                  <a:lnTo>
                    <a:pt x="449" y="588"/>
                  </a:lnTo>
                  <a:lnTo>
                    <a:pt x="445" y="625"/>
                  </a:lnTo>
                  <a:lnTo>
                    <a:pt x="440" y="643"/>
                  </a:lnTo>
                  <a:lnTo>
                    <a:pt x="435" y="660"/>
                  </a:lnTo>
                  <a:lnTo>
                    <a:pt x="427" y="674"/>
                  </a:lnTo>
                  <a:lnTo>
                    <a:pt x="414" y="686"/>
                  </a:lnTo>
                  <a:lnTo>
                    <a:pt x="374" y="692"/>
                  </a:lnTo>
                  <a:lnTo>
                    <a:pt x="370" y="674"/>
                  </a:lnTo>
                  <a:lnTo>
                    <a:pt x="377" y="656"/>
                  </a:lnTo>
                  <a:lnTo>
                    <a:pt x="386" y="637"/>
                  </a:lnTo>
                  <a:lnTo>
                    <a:pt x="393" y="618"/>
                  </a:lnTo>
                  <a:lnTo>
                    <a:pt x="393" y="595"/>
                  </a:lnTo>
                  <a:lnTo>
                    <a:pt x="374" y="578"/>
                  </a:lnTo>
                  <a:lnTo>
                    <a:pt x="361" y="599"/>
                  </a:lnTo>
                  <a:lnTo>
                    <a:pt x="354" y="627"/>
                  </a:lnTo>
                  <a:lnTo>
                    <a:pt x="348" y="656"/>
                  </a:lnTo>
                  <a:lnTo>
                    <a:pt x="337" y="686"/>
                  </a:lnTo>
                  <a:lnTo>
                    <a:pt x="327" y="687"/>
                  </a:lnTo>
                  <a:lnTo>
                    <a:pt x="316" y="692"/>
                  </a:lnTo>
                  <a:lnTo>
                    <a:pt x="306" y="696"/>
                  </a:lnTo>
                  <a:lnTo>
                    <a:pt x="296" y="700"/>
                  </a:lnTo>
                  <a:lnTo>
                    <a:pt x="286" y="686"/>
                  </a:lnTo>
                  <a:lnTo>
                    <a:pt x="288" y="677"/>
                  </a:lnTo>
                  <a:lnTo>
                    <a:pt x="292" y="668"/>
                  </a:lnTo>
                  <a:lnTo>
                    <a:pt x="296" y="660"/>
                  </a:lnTo>
                  <a:lnTo>
                    <a:pt x="299" y="647"/>
                  </a:lnTo>
                  <a:lnTo>
                    <a:pt x="301" y="632"/>
                  </a:lnTo>
                  <a:lnTo>
                    <a:pt x="301" y="617"/>
                  </a:lnTo>
                  <a:lnTo>
                    <a:pt x="298" y="601"/>
                  </a:lnTo>
                  <a:lnTo>
                    <a:pt x="286" y="588"/>
                  </a:lnTo>
                  <a:lnTo>
                    <a:pt x="272" y="596"/>
                  </a:lnTo>
                  <a:lnTo>
                    <a:pt x="267" y="612"/>
                  </a:lnTo>
                  <a:lnTo>
                    <a:pt x="266" y="632"/>
                  </a:lnTo>
                  <a:lnTo>
                    <a:pt x="265" y="653"/>
                  </a:lnTo>
                  <a:lnTo>
                    <a:pt x="263" y="661"/>
                  </a:lnTo>
                  <a:lnTo>
                    <a:pt x="260" y="670"/>
                  </a:lnTo>
                  <a:lnTo>
                    <a:pt x="256" y="680"/>
                  </a:lnTo>
                  <a:lnTo>
                    <a:pt x="252" y="692"/>
                  </a:lnTo>
                  <a:lnTo>
                    <a:pt x="243" y="700"/>
                  </a:lnTo>
                  <a:lnTo>
                    <a:pt x="237" y="702"/>
                  </a:lnTo>
                  <a:lnTo>
                    <a:pt x="231" y="703"/>
                  </a:lnTo>
                  <a:lnTo>
                    <a:pt x="226" y="706"/>
                  </a:lnTo>
                  <a:lnTo>
                    <a:pt x="220" y="707"/>
                  </a:lnTo>
                  <a:lnTo>
                    <a:pt x="213" y="709"/>
                  </a:lnTo>
                  <a:lnTo>
                    <a:pt x="206" y="709"/>
                  </a:lnTo>
                  <a:lnTo>
                    <a:pt x="198" y="709"/>
                  </a:lnTo>
                  <a:lnTo>
                    <a:pt x="191" y="707"/>
                  </a:lnTo>
                  <a:lnTo>
                    <a:pt x="194" y="681"/>
                  </a:lnTo>
                  <a:lnTo>
                    <a:pt x="203" y="653"/>
                  </a:lnTo>
                  <a:lnTo>
                    <a:pt x="210" y="624"/>
                  </a:lnTo>
                  <a:lnTo>
                    <a:pt x="206" y="595"/>
                  </a:lnTo>
                  <a:lnTo>
                    <a:pt x="177" y="595"/>
                  </a:lnTo>
                  <a:lnTo>
                    <a:pt x="174" y="620"/>
                  </a:lnTo>
                  <a:lnTo>
                    <a:pt x="171" y="645"/>
                  </a:lnTo>
                  <a:lnTo>
                    <a:pt x="167" y="671"/>
                  </a:lnTo>
                  <a:lnTo>
                    <a:pt x="162" y="700"/>
                  </a:lnTo>
                  <a:lnTo>
                    <a:pt x="155" y="706"/>
                  </a:lnTo>
                  <a:lnTo>
                    <a:pt x="148" y="712"/>
                  </a:lnTo>
                  <a:lnTo>
                    <a:pt x="138" y="717"/>
                  </a:lnTo>
                  <a:lnTo>
                    <a:pt x="126" y="722"/>
                  </a:lnTo>
                  <a:lnTo>
                    <a:pt x="103" y="717"/>
                  </a:lnTo>
                  <a:lnTo>
                    <a:pt x="113" y="689"/>
                  </a:lnTo>
                  <a:lnTo>
                    <a:pt x="123" y="660"/>
                  </a:lnTo>
                  <a:lnTo>
                    <a:pt x="129" y="630"/>
                  </a:lnTo>
                  <a:lnTo>
                    <a:pt x="132" y="599"/>
                  </a:lnTo>
                  <a:lnTo>
                    <a:pt x="113" y="588"/>
                  </a:lnTo>
                  <a:lnTo>
                    <a:pt x="96" y="609"/>
                  </a:lnTo>
                  <a:lnTo>
                    <a:pt x="90" y="637"/>
                  </a:lnTo>
                  <a:lnTo>
                    <a:pt x="86" y="668"/>
                  </a:lnTo>
                  <a:lnTo>
                    <a:pt x="75" y="700"/>
                  </a:lnTo>
                  <a:lnTo>
                    <a:pt x="79" y="713"/>
                  </a:lnTo>
                  <a:lnTo>
                    <a:pt x="75" y="716"/>
                  </a:lnTo>
                  <a:lnTo>
                    <a:pt x="69" y="719"/>
                  </a:lnTo>
                  <a:lnTo>
                    <a:pt x="63" y="720"/>
                  </a:lnTo>
                  <a:lnTo>
                    <a:pt x="57" y="720"/>
                  </a:lnTo>
                  <a:lnTo>
                    <a:pt x="50" y="720"/>
                  </a:lnTo>
                  <a:lnTo>
                    <a:pt x="44" y="720"/>
                  </a:lnTo>
                  <a:lnTo>
                    <a:pt x="37" y="720"/>
                  </a:lnTo>
                  <a:lnTo>
                    <a:pt x="31" y="722"/>
                  </a:lnTo>
                  <a:lnTo>
                    <a:pt x="33" y="699"/>
                  </a:lnTo>
                  <a:lnTo>
                    <a:pt x="37" y="673"/>
                  </a:lnTo>
                  <a:lnTo>
                    <a:pt x="43" y="648"/>
                  </a:lnTo>
                  <a:lnTo>
                    <a:pt x="51" y="621"/>
                  </a:lnTo>
                  <a:lnTo>
                    <a:pt x="50" y="607"/>
                  </a:lnTo>
                  <a:lnTo>
                    <a:pt x="39" y="598"/>
                  </a:lnTo>
                  <a:lnTo>
                    <a:pt x="26" y="596"/>
                  </a:lnTo>
                  <a:lnTo>
                    <a:pt x="15" y="602"/>
                  </a:lnTo>
                  <a:lnTo>
                    <a:pt x="15" y="622"/>
                  </a:lnTo>
                  <a:lnTo>
                    <a:pt x="13" y="641"/>
                  </a:lnTo>
                  <a:lnTo>
                    <a:pt x="10" y="661"/>
                  </a:lnTo>
                  <a:lnTo>
                    <a:pt x="4" y="681"/>
                  </a:lnTo>
                  <a:lnTo>
                    <a:pt x="0" y="609"/>
                  </a:lnTo>
                  <a:lnTo>
                    <a:pt x="0" y="536"/>
                  </a:lnTo>
                  <a:lnTo>
                    <a:pt x="1" y="461"/>
                  </a:lnTo>
                  <a:lnTo>
                    <a:pt x="4" y="386"/>
                  </a:lnTo>
                  <a:lnTo>
                    <a:pt x="3" y="285"/>
                  </a:lnTo>
                  <a:lnTo>
                    <a:pt x="3" y="193"/>
                  </a:lnTo>
                  <a:lnTo>
                    <a:pt x="3" y="104"/>
                  </a:lnTo>
                  <a:lnTo>
                    <a:pt x="4" y="15"/>
                  </a:lnTo>
                  <a:lnTo>
                    <a:pt x="23" y="0"/>
                  </a:lnTo>
                  <a:lnTo>
                    <a:pt x="64" y="0"/>
                  </a:lnTo>
                  <a:lnTo>
                    <a:pt x="108" y="2"/>
                  </a:lnTo>
                  <a:lnTo>
                    <a:pt x="151" y="5"/>
                  </a:lnTo>
                  <a:lnTo>
                    <a:pt x="194" y="8"/>
                  </a:lnTo>
                  <a:lnTo>
                    <a:pt x="236" y="10"/>
                  </a:lnTo>
                  <a:lnTo>
                    <a:pt x="279" y="15"/>
                  </a:lnTo>
                  <a:lnTo>
                    <a:pt x="322" y="19"/>
                  </a:lnTo>
                  <a:lnTo>
                    <a:pt x="365" y="25"/>
                  </a:lnTo>
                  <a:lnTo>
                    <a:pt x="409" y="31"/>
                  </a:lnTo>
                  <a:lnTo>
                    <a:pt x="453" y="36"/>
                  </a:lnTo>
                  <a:lnTo>
                    <a:pt x="496" y="44"/>
                  </a:lnTo>
                  <a:lnTo>
                    <a:pt x="540" y="51"/>
                  </a:lnTo>
                  <a:lnTo>
                    <a:pt x="583" y="58"/>
                  </a:lnTo>
                  <a:lnTo>
                    <a:pt x="626" y="67"/>
                  </a:lnTo>
                  <a:lnTo>
                    <a:pt x="669" y="74"/>
                  </a:lnTo>
                  <a:lnTo>
                    <a:pt x="712" y="82"/>
                  </a:lnTo>
                  <a:lnTo>
                    <a:pt x="741" y="93"/>
                  </a:lnTo>
                  <a:lnTo>
                    <a:pt x="772" y="103"/>
                  </a:lnTo>
                  <a:lnTo>
                    <a:pt x="800" y="111"/>
                  </a:lnTo>
                  <a:lnTo>
                    <a:pt x="831" y="118"/>
                  </a:lnTo>
                  <a:lnTo>
                    <a:pt x="862" y="127"/>
                  </a:lnTo>
                  <a:lnTo>
                    <a:pt x="892" y="134"/>
                  </a:lnTo>
                  <a:lnTo>
                    <a:pt x="923" y="143"/>
                  </a:lnTo>
                  <a:lnTo>
                    <a:pt x="954" y="150"/>
                  </a:lnTo>
                  <a:lnTo>
                    <a:pt x="985" y="159"/>
                  </a:lnTo>
                  <a:lnTo>
                    <a:pt x="1016" y="167"/>
                  </a:lnTo>
                  <a:lnTo>
                    <a:pt x="1047" y="176"/>
                  </a:lnTo>
                  <a:lnTo>
                    <a:pt x="1075" y="186"/>
                  </a:lnTo>
                  <a:lnTo>
                    <a:pt x="1106" y="196"/>
                  </a:lnTo>
                  <a:lnTo>
                    <a:pt x="1134" y="208"/>
                  </a:lnTo>
                  <a:lnTo>
                    <a:pt x="1163" y="221"/>
                  </a:lnTo>
                  <a:lnTo>
                    <a:pt x="1191" y="234"/>
                  </a:lnTo>
                  <a:lnTo>
                    <a:pt x="1185" y="284"/>
                  </a:lnTo>
                  <a:lnTo>
                    <a:pt x="1188" y="336"/>
                  </a:lnTo>
                  <a:lnTo>
                    <a:pt x="1198" y="389"/>
                  </a:lnTo>
                  <a:lnTo>
                    <a:pt x="1212" y="442"/>
                  </a:lnTo>
                  <a:lnTo>
                    <a:pt x="1227" y="465"/>
                  </a:lnTo>
                  <a:lnTo>
                    <a:pt x="1242" y="487"/>
                  </a:lnTo>
                  <a:lnTo>
                    <a:pt x="1258" y="506"/>
                  </a:lnTo>
                  <a:lnTo>
                    <a:pt x="1277" y="523"/>
                  </a:lnTo>
                  <a:lnTo>
                    <a:pt x="1299" y="537"/>
                  </a:lnTo>
                  <a:lnTo>
                    <a:pt x="1322" y="550"/>
                  </a:lnTo>
                  <a:lnTo>
                    <a:pt x="1349" y="562"/>
                  </a:lnTo>
                  <a:lnTo>
                    <a:pt x="1379" y="572"/>
                  </a:lnTo>
                  <a:lnTo>
                    <a:pt x="1363" y="609"/>
                  </a:lnTo>
                  <a:lnTo>
                    <a:pt x="1350" y="647"/>
                  </a:lnTo>
                  <a:lnTo>
                    <a:pt x="1336" y="687"/>
                  </a:lnTo>
                  <a:lnTo>
                    <a:pt x="1322" y="726"/>
                  </a:lnTo>
                  <a:lnTo>
                    <a:pt x="1307" y="765"/>
                  </a:lnTo>
                  <a:lnTo>
                    <a:pt x="1291" y="804"/>
                  </a:lnTo>
                  <a:lnTo>
                    <a:pt x="1273" y="840"/>
                  </a:lnTo>
                  <a:lnTo>
                    <a:pt x="1254" y="873"/>
                  </a:lnTo>
                  <a:lnTo>
                    <a:pt x="1222" y="870"/>
                  </a:lnTo>
                  <a:lnTo>
                    <a:pt x="1219" y="882"/>
                  </a:lnTo>
                  <a:lnTo>
                    <a:pt x="1212" y="892"/>
                  </a:lnTo>
                  <a:lnTo>
                    <a:pt x="1206" y="902"/>
                  </a:lnTo>
                  <a:lnTo>
                    <a:pt x="1208" y="919"/>
                  </a:lnTo>
                  <a:lnTo>
                    <a:pt x="1201" y="928"/>
                  </a:lnTo>
                  <a:lnTo>
                    <a:pt x="1193" y="938"/>
                  </a:lnTo>
                  <a:lnTo>
                    <a:pt x="1185" y="948"/>
                  </a:lnTo>
                  <a:lnTo>
                    <a:pt x="1175" y="956"/>
                  </a:lnTo>
                  <a:lnTo>
                    <a:pt x="1168" y="919"/>
                  </a:lnTo>
                  <a:lnTo>
                    <a:pt x="1149" y="935"/>
                  </a:lnTo>
                  <a:lnTo>
                    <a:pt x="1143" y="942"/>
                  </a:lnTo>
                  <a:lnTo>
                    <a:pt x="1137" y="955"/>
                  </a:lnTo>
                  <a:lnTo>
                    <a:pt x="1132" y="969"/>
                  </a:lnTo>
                  <a:lnTo>
                    <a:pt x="1126" y="985"/>
                  </a:lnTo>
                  <a:lnTo>
                    <a:pt x="1123" y="992"/>
                  </a:lnTo>
                  <a:lnTo>
                    <a:pt x="1119" y="1000"/>
                  </a:lnTo>
                  <a:lnTo>
                    <a:pt x="1114" y="1008"/>
                  </a:lnTo>
                  <a:lnTo>
                    <a:pt x="1108" y="1016"/>
                  </a:lnTo>
                  <a:lnTo>
                    <a:pt x="1101" y="1024"/>
                  </a:lnTo>
                  <a:lnTo>
                    <a:pt x="1094" y="1031"/>
                  </a:lnTo>
                  <a:lnTo>
                    <a:pt x="1085" y="1037"/>
                  </a:lnTo>
                  <a:lnTo>
                    <a:pt x="1075" y="1043"/>
                  </a:lnTo>
                  <a:lnTo>
                    <a:pt x="1067" y="1036"/>
                  </a:lnTo>
                  <a:lnTo>
                    <a:pt x="1072" y="1027"/>
                  </a:lnTo>
                  <a:lnTo>
                    <a:pt x="1077" y="1014"/>
                  </a:lnTo>
                  <a:lnTo>
                    <a:pt x="1081" y="998"/>
                  </a:lnTo>
                  <a:lnTo>
                    <a:pt x="1087" y="982"/>
                  </a:lnTo>
                  <a:lnTo>
                    <a:pt x="1078" y="946"/>
                  </a:lnTo>
                  <a:lnTo>
                    <a:pt x="1065" y="964"/>
                  </a:lnTo>
                  <a:lnTo>
                    <a:pt x="1055" y="982"/>
                  </a:lnTo>
                  <a:lnTo>
                    <a:pt x="1047" y="1004"/>
                  </a:lnTo>
                  <a:lnTo>
                    <a:pt x="1038" y="1027"/>
                  </a:lnTo>
                  <a:lnTo>
                    <a:pt x="1029" y="1047"/>
                  </a:lnTo>
                  <a:lnTo>
                    <a:pt x="1018" y="1067"/>
                  </a:lnTo>
                  <a:lnTo>
                    <a:pt x="1003" y="1083"/>
                  </a:lnTo>
                  <a:lnTo>
                    <a:pt x="983" y="1095"/>
                  </a:lnTo>
                  <a:lnTo>
                    <a:pt x="970" y="1090"/>
                  </a:lnTo>
                  <a:lnTo>
                    <a:pt x="976" y="1072"/>
                  </a:lnTo>
                  <a:lnTo>
                    <a:pt x="982" y="1053"/>
                  </a:lnTo>
                  <a:lnTo>
                    <a:pt x="988" y="1034"/>
                  </a:lnTo>
                  <a:lnTo>
                    <a:pt x="996" y="1013"/>
                  </a:lnTo>
                  <a:lnTo>
                    <a:pt x="996" y="1001"/>
                  </a:lnTo>
                  <a:lnTo>
                    <a:pt x="995" y="984"/>
                  </a:lnTo>
                  <a:lnTo>
                    <a:pt x="988" y="971"/>
                  </a:lnTo>
                  <a:lnTo>
                    <a:pt x="970" y="969"/>
                  </a:lnTo>
                  <a:lnTo>
                    <a:pt x="967" y="987"/>
                  </a:lnTo>
                  <a:lnTo>
                    <a:pt x="963" y="1005"/>
                  </a:lnTo>
                  <a:lnTo>
                    <a:pt x="959" y="1024"/>
                  </a:lnTo>
                  <a:lnTo>
                    <a:pt x="954" y="1044"/>
                  </a:lnTo>
                  <a:lnTo>
                    <a:pt x="949" y="1063"/>
                  </a:lnTo>
                  <a:lnTo>
                    <a:pt x="941" y="1082"/>
                  </a:lnTo>
                  <a:lnTo>
                    <a:pt x="933" y="1099"/>
                  </a:lnTo>
                  <a:lnTo>
                    <a:pt x="923" y="1113"/>
                  </a:lnTo>
                  <a:lnTo>
                    <a:pt x="918" y="1115"/>
                  </a:lnTo>
                  <a:lnTo>
                    <a:pt x="913" y="1118"/>
                  </a:lnTo>
                  <a:lnTo>
                    <a:pt x="907" y="1122"/>
                  </a:lnTo>
                  <a:lnTo>
                    <a:pt x="901" y="1125"/>
                  </a:lnTo>
                  <a:lnTo>
                    <a:pt x="895" y="1129"/>
                  </a:lnTo>
                  <a:lnTo>
                    <a:pt x="888" y="1132"/>
                  </a:lnTo>
                  <a:lnTo>
                    <a:pt x="881" y="1134"/>
                  </a:lnTo>
                  <a:lnTo>
                    <a:pt x="872" y="1135"/>
                  </a:lnTo>
                  <a:lnTo>
                    <a:pt x="872" y="1125"/>
                  </a:lnTo>
                  <a:lnTo>
                    <a:pt x="875" y="1112"/>
                  </a:lnTo>
                  <a:lnTo>
                    <a:pt x="880" y="1099"/>
                  </a:lnTo>
                  <a:lnTo>
                    <a:pt x="887" y="1088"/>
                  </a:lnTo>
                  <a:lnTo>
                    <a:pt x="892" y="1069"/>
                  </a:lnTo>
                  <a:lnTo>
                    <a:pt x="895" y="1049"/>
                  </a:lnTo>
                  <a:lnTo>
                    <a:pt x="895" y="1028"/>
                  </a:lnTo>
                  <a:lnTo>
                    <a:pt x="887" y="1013"/>
                  </a:lnTo>
                  <a:lnTo>
                    <a:pt x="865" y="1027"/>
                  </a:lnTo>
                  <a:lnTo>
                    <a:pt x="862" y="1049"/>
                  </a:lnTo>
                  <a:lnTo>
                    <a:pt x="856" y="1070"/>
                  </a:lnTo>
                  <a:lnTo>
                    <a:pt x="849" y="1092"/>
                  </a:lnTo>
                  <a:lnTo>
                    <a:pt x="839" y="1116"/>
                  </a:lnTo>
                  <a:lnTo>
                    <a:pt x="815" y="1147"/>
                  </a:lnTo>
                  <a:lnTo>
                    <a:pt x="805" y="1148"/>
                  </a:lnTo>
                  <a:lnTo>
                    <a:pt x="795" y="1152"/>
                  </a:lnTo>
                  <a:lnTo>
                    <a:pt x="786" y="1157"/>
                  </a:lnTo>
                  <a:lnTo>
                    <a:pt x="774" y="1161"/>
                  </a:lnTo>
                  <a:lnTo>
                    <a:pt x="777" y="1145"/>
                  </a:lnTo>
                  <a:lnTo>
                    <a:pt x="784" y="1132"/>
                  </a:lnTo>
                  <a:lnTo>
                    <a:pt x="792" y="1119"/>
                  </a:lnTo>
                  <a:lnTo>
                    <a:pt x="799" y="1100"/>
                  </a:lnTo>
                  <a:lnTo>
                    <a:pt x="806" y="1060"/>
                  </a:lnTo>
                  <a:lnTo>
                    <a:pt x="792" y="1027"/>
                  </a:lnTo>
                  <a:lnTo>
                    <a:pt x="779" y="1030"/>
                  </a:lnTo>
                  <a:lnTo>
                    <a:pt x="776" y="1052"/>
                  </a:lnTo>
                  <a:lnTo>
                    <a:pt x="773" y="1073"/>
                  </a:lnTo>
                  <a:lnTo>
                    <a:pt x="767" y="1093"/>
                  </a:lnTo>
                  <a:lnTo>
                    <a:pt x="760" y="1113"/>
                  </a:lnTo>
                  <a:lnTo>
                    <a:pt x="751" y="1134"/>
                  </a:lnTo>
                  <a:lnTo>
                    <a:pt x="740" y="1151"/>
                  </a:lnTo>
                  <a:lnTo>
                    <a:pt x="725" y="1167"/>
                  </a:lnTo>
                  <a:lnTo>
                    <a:pt x="710" y="1180"/>
                  </a:lnTo>
                  <a:lnTo>
                    <a:pt x="714" y="1148"/>
                  </a:lnTo>
                  <a:lnTo>
                    <a:pt x="724" y="1116"/>
                  </a:lnTo>
                  <a:lnTo>
                    <a:pt x="730" y="1083"/>
                  </a:lnTo>
                  <a:lnTo>
                    <a:pt x="728" y="1050"/>
                  </a:lnTo>
                  <a:lnTo>
                    <a:pt x="705" y="1049"/>
                  </a:lnTo>
                  <a:lnTo>
                    <a:pt x="695" y="1075"/>
                  </a:lnTo>
                  <a:lnTo>
                    <a:pt x="688" y="1106"/>
                  </a:lnTo>
                  <a:lnTo>
                    <a:pt x="681" y="1141"/>
                  </a:lnTo>
                  <a:lnTo>
                    <a:pt x="666" y="1174"/>
                  </a:lnTo>
                  <a:lnTo>
                    <a:pt x="626" y="1187"/>
                  </a:lnTo>
                  <a:lnTo>
                    <a:pt x="623" y="1175"/>
                  </a:lnTo>
                  <a:lnTo>
                    <a:pt x="625" y="1164"/>
                  </a:lnTo>
                  <a:lnTo>
                    <a:pt x="629" y="1152"/>
                  </a:lnTo>
                  <a:lnTo>
                    <a:pt x="635" y="1144"/>
                  </a:lnTo>
                  <a:lnTo>
                    <a:pt x="638" y="1124"/>
                  </a:lnTo>
                  <a:lnTo>
                    <a:pt x="642" y="1105"/>
                  </a:lnTo>
                  <a:lnTo>
                    <a:pt x="645" y="1086"/>
                  </a:lnTo>
                  <a:lnTo>
                    <a:pt x="640" y="1066"/>
                  </a:lnTo>
                  <a:lnTo>
                    <a:pt x="630" y="1073"/>
                  </a:lnTo>
                  <a:lnTo>
                    <a:pt x="623" y="1082"/>
                  </a:lnTo>
                  <a:lnTo>
                    <a:pt x="617" y="1093"/>
                  </a:lnTo>
                  <a:lnTo>
                    <a:pt x="613" y="1106"/>
                  </a:lnTo>
                  <a:lnTo>
                    <a:pt x="610" y="1119"/>
                  </a:lnTo>
                  <a:lnTo>
                    <a:pt x="606" y="1134"/>
                  </a:lnTo>
                  <a:lnTo>
                    <a:pt x="603" y="1147"/>
                  </a:lnTo>
                  <a:lnTo>
                    <a:pt x="597" y="1161"/>
                  </a:lnTo>
                  <a:lnTo>
                    <a:pt x="590" y="1167"/>
                  </a:lnTo>
                  <a:lnTo>
                    <a:pt x="584" y="1175"/>
                  </a:lnTo>
                  <a:lnTo>
                    <a:pt x="577" y="1185"/>
                  </a:lnTo>
                  <a:lnTo>
                    <a:pt x="568" y="1197"/>
                  </a:lnTo>
                  <a:lnTo>
                    <a:pt x="564" y="1197"/>
                  </a:lnTo>
                  <a:lnTo>
                    <a:pt x="557" y="1200"/>
                  </a:lnTo>
                  <a:lnTo>
                    <a:pt x="551" y="1201"/>
                  </a:lnTo>
                  <a:lnTo>
                    <a:pt x="544" y="1203"/>
                  </a:lnTo>
                  <a:lnTo>
                    <a:pt x="538" y="1204"/>
                  </a:lnTo>
                  <a:lnTo>
                    <a:pt x="531" y="1204"/>
                  </a:lnTo>
                  <a:lnTo>
                    <a:pt x="527" y="1201"/>
                  </a:lnTo>
                  <a:lnTo>
                    <a:pt x="522" y="1197"/>
                  </a:lnTo>
                  <a:lnTo>
                    <a:pt x="527" y="1183"/>
                  </a:lnTo>
                  <a:lnTo>
                    <a:pt x="532" y="1171"/>
                  </a:lnTo>
                  <a:lnTo>
                    <a:pt x="540" y="1159"/>
                  </a:lnTo>
                  <a:lnTo>
                    <a:pt x="547" y="1144"/>
                  </a:lnTo>
                  <a:lnTo>
                    <a:pt x="545" y="1129"/>
                  </a:lnTo>
                  <a:lnTo>
                    <a:pt x="551" y="1113"/>
                  </a:lnTo>
                  <a:lnTo>
                    <a:pt x="556" y="1096"/>
                  </a:lnTo>
                  <a:lnTo>
                    <a:pt x="554" y="1077"/>
                  </a:lnTo>
                  <a:lnTo>
                    <a:pt x="538" y="1072"/>
                  </a:lnTo>
                  <a:lnTo>
                    <a:pt x="527" y="1082"/>
                  </a:lnTo>
                  <a:lnTo>
                    <a:pt x="520" y="1108"/>
                  </a:lnTo>
                  <a:lnTo>
                    <a:pt x="515" y="1132"/>
                  </a:lnTo>
                  <a:lnTo>
                    <a:pt x="509" y="1158"/>
                  </a:lnTo>
                  <a:lnTo>
                    <a:pt x="501" y="1187"/>
                  </a:lnTo>
                  <a:lnTo>
                    <a:pt x="491" y="1200"/>
                  </a:lnTo>
                  <a:lnTo>
                    <a:pt x="484" y="1207"/>
                  </a:lnTo>
                  <a:lnTo>
                    <a:pt x="476" y="1213"/>
                  </a:lnTo>
                  <a:lnTo>
                    <a:pt x="468" y="1219"/>
                  </a:lnTo>
                  <a:lnTo>
                    <a:pt x="456" y="1221"/>
                  </a:lnTo>
                  <a:lnTo>
                    <a:pt x="439" y="1219"/>
                  </a:lnTo>
                  <a:lnTo>
                    <a:pt x="448" y="1190"/>
                  </a:lnTo>
                  <a:lnTo>
                    <a:pt x="459" y="1162"/>
                  </a:lnTo>
                  <a:lnTo>
                    <a:pt x="471" y="1134"/>
                  </a:lnTo>
                  <a:lnTo>
                    <a:pt x="479" y="1100"/>
                  </a:lnTo>
                  <a:lnTo>
                    <a:pt x="462" y="1082"/>
                  </a:lnTo>
                  <a:lnTo>
                    <a:pt x="448" y="1100"/>
                  </a:lnTo>
                  <a:lnTo>
                    <a:pt x="440" y="1125"/>
                  </a:lnTo>
                  <a:lnTo>
                    <a:pt x="436" y="1154"/>
                  </a:lnTo>
                  <a:lnTo>
                    <a:pt x="426" y="1181"/>
                  </a:lnTo>
                  <a:lnTo>
                    <a:pt x="419" y="1193"/>
                  </a:lnTo>
                  <a:lnTo>
                    <a:pt x="412" y="1204"/>
                  </a:lnTo>
                  <a:lnTo>
                    <a:pt x="403" y="1216"/>
                  </a:lnTo>
                  <a:lnTo>
                    <a:pt x="393" y="1226"/>
                  </a:lnTo>
                  <a:lnTo>
                    <a:pt x="351" y="1231"/>
                  </a:lnTo>
                  <a:lnTo>
                    <a:pt x="354" y="1206"/>
                  </a:lnTo>
                  <a:lnTo>
                    <a:pt x="365" y="1180"/>
                  </a:lnTo>
                  <a:lnTo>
                    <a:pt x="377" y="1154"/>
                  </a:lnTo>
                  <a:lnTo>
                    <a:pt x="387" y="1124"/>
                  </a:lnTo>
                  <a:lnTo>
                    <a:pt x="378" y="1100"/>
                  </a:lnTo>
                  <a:lnTo>
                    <a:pt x="358" y="1109"/>
                  </a:lnTo>
                  <a:lnTo>
                    <a:pt x="352" y="1124"/>
                  </a:lnTo>
                  <a:lnTo>
                    <a:pt x="347" y="1138"/>
                  </a:lnTo>
                  <a:lnTo>
                    <a:pt x="342" y="1154"/>
                  </a:lnTo>
                  <a:lnTo>
                    <a:pt x="338" y="1168"/>
                  </a:lnTo>
                  <a:lnTo>
                    <a:pt x="332" y="1184"/>
                  </a:lnTo>
                  <a:lnTo>
                    <a:pt x="327" y="1198"/>
                  </a:lnTo>
                  <a:lnTo>
                    <a:pt x="321" y="1213"/>
                  </a:lnTo>
                  <a:lnTo>
                    <a:pt x="312" y="1226"/>
                  </a:lnTo>
                  <a:lnTo>
                    <a:pt x="292" y="1240"/>
                  </a:lnTo>
                  <a:lnTo>
                    <a:pt x="265" y="1221"/>
                  </a:lnTo>
                  <a:lnTo>
                    <a:pt x="273" y="1201"/>
                  </a:lnTo>
                  <a:lnTo>
                    <a:pt x="282" y="1180"/>
                  </a:lnTo>
                  <a:lnTo>
                    <a:pt x="291" y="1157"/>
                  </a:lnTo>
                  <a:lnTo>
                    <a:pt x="299" y="1132"/>
                  </a:lnTo>
                  <a:lnTo>
                    <a:pt x="292" y="1095"/>
                  </a:lnTo>
                  <a:lnTo>
                    <a:pt x="270" y="1109"/>
                  </a:lnTo>
                  <a:lnTo>
                    <a:pt x="270" y="1135"/>
                  </a:lnTo>
                  <a:lnTo>
                    <a:pt x="267" y="1148"/>
                  </a:lnTo>
                  <a:lnTo>
                    <a:pt x="263" y="1161"/>
                  </a:lnTo>
                  <a:lnTo>
                    <a:pt x="259" y="1174"/>
                  </a:lnTo>
                  <a:lnTo>
                    <a:pt x="253" y="1187"/>
                  </a:lnTo>
                  <a:lnTo>
                    <a:pt x="247" y="1200"/>
                  </a:lnTo>
                  <a:lnTo>
                    <a:pt x="239" y="1213"/>
                  </a:lnTo>
                  <a:lnTo>
                    <a:pt x="231" y="1224"/>
                  </a:lnTo>
                  <a:lnTo>
                    <a:pt x="221" y="1234"/>
                  </a:lnTo>
                  <a:lnTo>
                    <a:pt x="200" y="1240"/>
                  </a:lnTo>
                  <a:lnTo>
                    <a:pt x="191" y="1226"/>
                  </a:lnTo>
                  <a:lnTo>
                    <a:pt x="194" y="1211"/>
                  </a:lnTo>
                  <a:lnTo>
                    <a:pt x="200" y="1197"/>
                  </a:lnTo>
                  <a:lnTo>
                    <a:pt x="207" y="1181"/>
                  </a:lnTo>
                  <a:lnTo>
                    <a:pt x="213" y="1164"/>
                  </a:lnTo>
                  <a:lnTo>
                    <a:pt x="216" y="1148"/>
                  </a:lnTo>
                  <a:lnTo>
                    <a:pt x="216" y="1134"/>
                  </a:lnTo>
                  <a:lnTo>
                    <a:pt x="211" y="1121"/>
                  </a:lnTo>
                  <a:lnTo>
                    <a:pt x="200" y="1109"/>
                  </a:lnTo>
                  <a:lnTo>
                    <a:pt x="190" y="1121"/>
                  </a:lnTo>
                  <a:lnTo>
                    <a:pt x="183" y="1134"/>
                  </a:lnTo>
                  <a:lnTo>
                    <a:pt x="177" y="1149"/>
                  </a:lnTo>
                  <a:lnTo>
                    <a:pt x="174" y="1165"/>
                  </a:lnTo>
                  <a:lnTo>
                    <a:pt x="171" y="1183"/>
                  </a:lnTo>
                  <a:lnTo>
                    <a:pt x="167" y="1200"/>
                  </a:lnTo>
                  <a:lnTo>
                    <a:pt x="162" y="1217"/>
                  </a:lnTo>
                  <a:lnTo>
                    <a:pt x="155" y="1234"/>
                  </a:lnTo>
                  <a:lnTo>
                    <a:pt x="113" y="1243"/>
                  </a:lnTo>
                  <a:lnTo>
                    <a:pt x="116" y="1211"/>
                  </a:lnTo>
                  <a:lnTo>
                    <a:pt x="126" y="1180"/>
                  </a:lnTo>
                  <a:lnTo>
                    <a:pt x="138" y="1145"/>
                  </a:lnTo>
                  <a:lnTo>
                    <a:pt x="144" y="1109"/>
                  </a:lnTo>
                  <a:lnTo>
                    <a:pt x="135" y="1100"/>
                  </a:lnTo>
                  <a:lnTo>
                    <a:pt x="113" y="1113"/>
                  </a:lnTo>
                  <a:lnTo>
                    <a:pt x="106" y="1142"/>
                  </a:lnTo>
                  <a:lnTo>
                    <a:pt x="100" y="1172"/>
                  </a:lnTo>
                  <a:lnTo>
                    <a:pt x="92" y="1201"/>
                  </a:lnTo>
                  <a:lnTo>
                    <a:pt x="79" y="1231"/>
                  </a:lnTo>
                  <a:lnTo>
                    <a:pt x="31" y="1247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6" name="Freeform 60"/>
            <p:cNvSpPr>
              <a:spLocks/>
            </p:cNvSpPr>
            <p:nvPr/>
          </p:nvSpPr>
          <p:spPr bwMode="auto">
            <a:xfrm>
              <a:off x="2776" y="2742"/>
              <a:ext cx="759" cy="362"/>
            </a:xfrm>
            <a:custGeom>
              <a:avLst/>
              <a:gdLst>
                <a:gd name="T0" fmla="*/ 382 w 759"/>
                <a:gd name="T1" fmla="*/ 360 h 362"/>
                <a:gd name="T2" fmla="*/ 365 w 759"/>
                <a:gd name="T3" fmla="*/ 357 h 362"/>
                <a:gd name="T4" fmla="*/ 346 w 759"/>
                <a:gd name="T5" fmla="*/ 355 h 362"/>
                <a:gd name="T6" fmla="*/ 326 w 759"/>
                <a:gd name="T7" fmla="*/ 354 h 362"/>
                <a:gd name="T8" fmla="*/ 291 w 759"/>
                <a:gd name="T9" fmla="*/ 347 h 362"/>
                <a:gd name="T10" fmla="*/ 250 w 759"/>
                <a:gd name="T11" fmla="*/ 329 h 362"/>
                <a:gd name="T12" fmla="*/ 212 w 759"/>
                <a:gd name="T13" fmla="*/ 308 h 362"/>
                <a:gd name="T14" fmla="*/ 176 w 759"/>
                <a:gd name="T15" fmla="*/ 282 h 362"/>
                <a:gd name="T16" fmla="*/ 142 w 759"/>
                <a:gd name="T17" fmla="*/ 253 h 362"/>
                <a:gd name="T18" fmla="*/ 108 w 759"/>
                <a:gd name="T19" fmla="*/ 223 h 362"/>
                <a:gd name="T20" fmla="*/ 77 w 759"/>
                <a:gd name="T21" fmla="*/ 193 h 362"/>
                <a:gd name="T22" fmla="*/ 44 w 759"/>
                <a:gd name="T23" fmla="*/ 161 h 362"/>
                <a:gd name="T24" fmla="*/ 21 w 759"/>
                <a:gd name="T25" fmla="*/ 136 h 362"/>
                <a:gd name="T26" fmla="*/ 8 w 759"/>
                <a:gd name="T27" fmla="*/ 111 h 362"/>
                <a:gd name="T28" fmla="*/ 19 w 759"/>
                <a:gd name="T29" fmla="*/ 86 h 362"/>
                <a:gd name="T30" fmla="*/ 62 w 759"/>
                <a:gd name="T31" fmla="*/ 70 h 362"/>
                <a:gd name="T32" fmla="*/ 110 w 759"/>
                <a:gd name="T33" fmla="*/ 56 h 362"/>
                <a:gd name="T34" fmla="*/ 157 w 759"/>
                <a:gd name="T35" fmla="*/ 39 h 362"/>
                <a:gd name="T36" fmla="*/ 183 w 759"/>
                <a:gd name="T37" fmla="*/ 41 h 362"/>
                <a:gd name="T38" fmla="*/ 195 w 759"/>
                <a:gd name="T39" fmla="*/ 69 h 362"/>
                <a:gd name="T40" fmla="*/ 208 w 759"/>
                <a:gd name="T41" fmla="*/ 92 h 362"/>
                <a:gd name="T42" fmla="*/ 225 w 759"/>
                <a:gd name="T43" fmla="*/ 113 h 362"/>
                <a:gd name="T44" fmla="*/ 248 w 759"/>
                <a:gd name="T45" fmla="*/ 131 h 362"/>
                <a:gd name="T46" fmla="*/ 270 w 759"/>
                <a:gd name="T47" fmla="*/ 134 h 362"/>
                <a:gd name="T48" fmla="*/ 293 w 759"/>
                <a:gd name="T49" fmla="*/ 131 h 362"/>
                <a:gd name="T50" fmla="*/ 316 w 759"/>
                <a:gd name="T51" fmla="*/ 129 h 362"/>
                <a:gd name="T52" fmla="*/ 334 w 759"/>
                <a:gd name="T53" fmla="*/ 128 h 362"/>
                <a:gd name="T54" fmla="*/ 349 w 759"/>
                <a:gd name="T55" fmla="*/ 123 h 362"/>
                <a:gd name="T56" fmla="*/ 360 w 759"/>
                <a:gd name="T57" fmla="*/ 116 h 362"/>
                <a:gd name="T58" fmla="*/ 372 w 759"/>
                <a:gd name="T59" fmla="*/ 108 h 362"/>
                <a:gd name="T60" fmla="*/ 382 w 759"/>
                <a:gd name="T61" fmla="*/ 92 h 362"/>
                <a:gd name="T62" fmla="*/ 396 w 759"/>
                <a:gd name="T63" fmla="*/ 75 h 362"/>
                <a:gd name="T64" fmla="*/ 438 w 759"/>
                <a:gd name="T65" fmla="*/ 64 h 362"/>
                <a:gd name="T66" fmla="*/ 493 w 759"/>
                <a:gd name="T67" fmla="*/ 56 h 362"/>
                <a:gd name="T68" fmla="*/ 548 w 759"/>
                <a:gd name="T69" fmla="*/ 39 h 362"/>
                <a:gd name="T70" fmla="*/ 598 w 759"/>
                <a:gd name="T71" fmla="*/ 14 h 362"/>
                <a:gd name="T72" fmla="*/ 634 w 759"/>
                <a:gd name="T73" fmla="*/ 17 h 362"/>
                <a:gd name="T74" fmla="*/ 641 w 759"/>
                <a:gd name="T75" fmla="*/ 37 h 362"/>
                <a:gd name="T76" fmla="*/ 653 w 759"/>
                <a:gd name="T77" fmla="*/ 57 h 362"/>
                <a:gd name="T78" fmla="*/ 671 w 759"/>
                <a:gd name="T79" fmla="*/ 66 h 362"/>
                <a:gd name="T80" fmla="*/ 693 w 759"/>
                <a:gd name="T81" fmla="*/ 79 h 362"/>
                <a:gd name="T82" fmla="*/ 707 w 759"/>
                <a:gd name="T83" fmla="*/ 80 h 362"/>
                <a:gd name="T84" fmla="*/ 723 w 759"/>
                <a:gd name="T85" fmla="*/ 83 h 362"/>
                <a:gd name="T86" fmla="*/ 742 w 759"/>
                <a:gd name="T87" fmla="*/ 86 h 362"/>
                <a:gd name="T88" fmla="*/ 759 w 759"/>
                <a:gd name="T89" fmla="*/ 85 h 362"/>
                <a:gd name="T90" fmla="*/ 755 w 759"/>
                <a:gd name="T91" fmla="*/ 135 h 362"/>
                <a:gd name="T92" fmla="*/ 738 w 759"/>
                <a:gd name="T93" fmla="*/ 157 h 362"/>
                <a:gd name="T94" fmla="*/ 716 w 759"/>
                <a:gd name="T95" fmla="*/ 194 h 362"/>
                <a:gd name="T96" fmla="*/ 684 w 759"/>
                <a:gd name="T97" fmla="*/ 231 h 362"/>
                <a:gd name="T98" fmla="*/ 650 w 759"/>
                <a:gd name="T99" fmla="*/ 263 h 362"/>
                <a:gd name="T100" fmla="*/ 612 w 759"/>
                <a:gd name="T101" fmla="*/ 292 h 362"/>
                <a:gd name="T102" fmla="*/ 572 w 759"/>
                <a:gd name="T103" fmla="*/ 315 h 362"/>
                <a:gd name="T104" fmla="*/ 527 w 759"/>
                <a:gd name="T105" fmla="*/ 334 h 362"/>
                <a:gd name="T106" fmla="*/ 481 w 759"/>
                <a:gd name="T107" fmla="*/ 348 h 362"/>
                <a:gd name="T108" fmla="*/ 431 w 759"/>
                <a:gd name="T109" fmla="*/ 358 h 362"/>
                <a:gd name="T110" fmla="*/ 392 w 759"/>
                <a:gd name="T111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59" h="362">
                  <a:moveTo>
                    <a:pt x="392" y="362"/>
                  </a:moveTo>
                  <a:lnTo>
                    <a:pt x="382" y="360"/>
                  </a:lnTo>
                  <a:lnTo>
                    <a:pt x="373" y="358"/>
                  </a:lnTo>
                  <a:lnTo>
                    <a:pt x="365" y="357"/>
                  </a:lnTo>
                  <a:lnTo>
                    <a:pt x="355" y="355"/>
                  </a:lnTo>
                  <a:lnTo>
                    <a:pt x="346" y="355"/>
                  </a:lnTo>
                  <a:lnTo>
                    <a:pt x="336" y="354"/>
                  </a:lnTo>
                  <a:lnTo>
                    <a:pt x="326" y="354"/>
                  </a:lnTo>
                  <a:lnTo>
                    <a:pt x="314" y="352"/>
                  </a:lnTo>
                  <a:lnTo>
                    <a:pt x="291" y="347"/>
                  </a:lnTo>
                  <a:lnTo>
                    <a:pt x="271" y="339"/>
                  </a:lnTo>
                  <a:lnTo>
                    <a:pt x="250" y="329"/>
                  </a:lnTo>
                  <a:lnTo>
                    <a:pt x="231" y="319"/>
                  </a:lnTo>
                  <a:lnTo>
                    <a:pt x="212" y="308"/>
                  </a:lnTo>
                  <a:lnTo>
                    <a:pt x="193" y="296"/>
                  </a:lnTo>
                  <a:lnTo>
                    <a:pt x="176" y="282"/>
                  </a:lnTo>
                  <a:lnTo>
                    <a:pt x="159" y="269"/>
                  </a:lnTo>
                  <a:lnTo>
                    <a:pt x="142" y="253"/>
                  </a:lnTo>
                  <a:lnTo>
                    <a:pt x="126" y="239"/>
                  </a:lnTo>
                  <a:lnTo>
                    <a:pt x="108" y="223"/>
                  </a:lnTo>
                  <a:lnTo>
                    <a:pt x="93" y="207"/>
                  </a:lnTo>
                  <a:lnTo>
                    <a:pt x="77" y="193"/>
                  </a:lnTo>
                  <a:lnTo>
                    <a:pt x="59" y="177"/>
                  </a:lnTo>
                  <a:lnTo>
                    <a:pt x="44" y="161"/>
                  </a:lnTo>
                  <a:lnTo>
                    <a:pt x="26" y="147"/>
                  </a:lnTo>
                  <a:lnTo>
                    <a:pt x="21" y="136"/>
                  </a:lnTo>
                  <a:lnTo>
                    <a:pt x="13" y="125"/>
                  </a:lnTo>
                  <a:lnTo>
                    <a:pt x="8" y="111"/>
                  </a:lnTo>
                  <a:lnTo>
                    <a:pt x="0" y="95"/>
                  </a:lnTo>
                  <a:lnTo>
                    <a:pt x="19" y="86"/>
                  </a:lnTo>
                  <a:lnTo>
                    <a:pt x="41" y="77"/>
                  </a:lnTo>
                  <a:lnTo>
                    <a:pt x="62" y="70"/>
                  </a:lnTo>
                  <a:lnTo>
                    <a:pt x="87" y="63"/>
                  </a:lnTo>
                  <a:lnTo>
                    <a:pt x="110" y="56"/>
                  </a:lnTo>
                  <a:lnTo>
                    <a:pt x="134" y="49"/>
                  </a:lnTo>
                  <a:lnTo>
                    <a:pt x="157" y="39"/>
                  </a:lnTo>
                  <a:lnTo>
                    <a:pt x="179" y="27"/>
                  </a:lnTo>
                  <a:lnTo>
                    <a:pt x="183" y="41"/>
                  </a:lnTo>
                  <a:lnTo>
                    <a:pt x="189" y="56"/>
                  </a:lnTo>
                  <a:lnTo>
                    <a:pt x="195" y="69"/>
                  </a:lnTo>
                  <a:lnTo>
                    <a:pt x="201" y="80"/>
                  </a:lnTo>
                  <a:lnTo>
                    <a:pt x="208" y="92"/>
                  </a:lnTo>
                  <a:lnTo>
                    <a:pt x="216" y="103"/>
                  </a:lnTo>
                  <a:lnTo>
                    <a:pt x="225" y="113"/>
                  </a:lnTo>
                  <a:lnTo>
                    <a:pt x="237" y="125"/>
                  </a:lnTo>
                  <a:lnTo>
                    <a:pt x="248" y="131"/>
                  </a:lnTo>
                  <a:lnTo>
                    <a:pt x="258" y="134"/>
                  </a:lnTo>
                  <a:lnTo>
                    <a:pt x="270" y="134"/>
                  </a:lnTo>
                  <a:lnTo>
                    <a:pt x="281" y="132"/>
                  </a:lnTo>
                  <a:lnTo>
                    <a:pt x="293" y="131"/>
                  </a:lnTo>
                  <a:lnTo>
                    <a:pt x="304" y="131"/>
                  </a:lnTo>
                  <a:lnTo>
                    <a:pt x="316" y="129"/>
                  </a:lnTo>
                  <a:lnTo>
                    <a:pt x="327" y="131"/>
                  </a:lnTo>
                  <a:lnTo>
                    <a:pt x="334" y="128"/>
                  </a:lnTo>
                  <a:lnTo>
                    <a:pt x="342" y="126"/>
                  </a:lnTo>
                  <a:lnTo>
                    <a:pt x="349" y="123"/>
                  </a:lnTo>
                  <a:lnTo>
                    <a:pt x="355" y="119"/>
                  </a:lnTo>
                  <a:lnTo>
                    <a:pt x="360" y="116"/>
                  </a:lnTo>
                  <a:lnTo>
                    <a:pt x="366" y="112"/>
                  </a:lnTo>
                  <a:lnTo>
                    <a:pt x="372" y="108"/>
                  </a:lnTo>
                  <a:lnTo>
                    <a:pt x="378" y="103"/>
                  </a:lnTo>
                  <a:lnTo>
                    <a:pt x="382" y="92"/>
                  </a:lnTo>
                  <a:lnTo>
                    <a:pt x="388" y="82"/>
                  </a:lnTo>
                  <a:lnTo>
                    <a:pt x="396" y="75"/>
                  </a:lnTo>
                  <a:lnTo>
                    <a:pt x="411" y="64"/>
                  </a:lnTo>
                  <a:lnTo>
                    <a:pt x="438" y="64"/>
                  </a:lnTo>
                  <a:lnTo>
                    <a:pt x="466" y="62"/>
                  </a:lnTo>
                  <a:lnTo>
                    <a:pt x="493" y="56"/>
                  </a:lnTo>
                  <a:lnTo>
                    <a:pt x="520" y="49"/>
                  </a:lnTo>
                  <a:lnTo>
                    <a:pt x="548" y="39"/>
                  </a:lnTo>
                  <a:lnTo>
                    <a:pt x="574" y="27"/>
                  </a:lnTo>
                  <a:lnTo>
                    <a:pt x="598" y="14"/>
                  </a:lnTo>
                  <a:lnTo>
                    <a:pt x="620" y="0"/>
                  </a:lnTo>
                  <a:lnTo>
                    <a:pt x="634" y="17"/>
                  </a:lnTo>
                  <a:lnTo>
                    <a:pt x="637" y="27"/>
                  </a:lnTo>
                  <a:lnTo>
                    <a:pt x="641" y="37"/>
                  </a:lnTo>
                  <a:lnTo>
                    <a:pt x="646" y="49"/>
                  </a:lnTo>
                  <a:lnTo>
                    <a:pt x="653" y="57"/>
                  </a:lnTo>
                  <a:lnTo>
                    <a:pt x="659" y="62"/>
                  </a:lnTo>
                  <a:lnTo>
                    <a:pt x="671" y="66"/>
                  </a:lnTo>
                  <a:lnTo>
                    <a:pt x="683" y="70"/>
                  </a:lnTo>
                  <a:lnTo>
                    <a:pt x="693" y="79"/>
                  </a:lnTo>
                  <a:lnTo>
                    <a:pt x="699" y="79"/>
                  </a:lnTo>
                  <a:lnTo>
                    <a:pt x="707" y="80"/>
                  </a:lnTo>
                  <a:lnTo>
                    <a:pt x="715" y="82"/>
                  </a:lnTo>
                  <a:lnTo>
                    <a:pt x="723" y="83"/>
                  </a:lnTo>
                  <a:lnTo>
                    <a:pt x="732" y="85"/>
                  </a:lnTo>
                  <a:lnTo>
                    <a:pt x="742" y="86"/>
                  </a:lnTo>
                  <a:lnTo>
                    <a:pt x="751" y="86"/>
                  </a:lnTo>
                  <a:lnTo>
                    <a:pt x="759" y="85"/>
                  </a:lnTo>
                  <a:lnTo>
                    <a:pt x="759" y="122"/>
                  </a:lnTo>
                  <a:lnTo>
                    <a:pt x="755" y="135"/>
                  </a:lnTo>
                  <a:lnTo>
                    <a:pt x="748" y="145"/>
                  </a:lnTo>
                  <a:lnTo>
                    <a:pt x="738" y="157"/>
                  </a:lnTo>
                  <a:lnTo>
                    <a:pt x="731" y="172"/>
                  </a:lnTo>
                  <a:lnTo>
                    <a:pt x="716" y="194"/>
                  </a:lnTo>
                  <a:lnTo>
                    <a:pt x="700" y="213"/>
                  </a:lnTo>
                  <a:lnTo>
                    <a:pt x="684" y="231"/>
                  </a:lnTo>
                  <a:lnTo>
                    <a:pt x="667" y="249"/>
                  </a:lnTo>
                  <a:lnTo>
                    <a:pt x="650" y="263"/>
                  </a:lnTo>
                  <a:lnTo>
                    <a:pt x="631" y="278"/>
                  </a:lnTo>
                  <a:lnTo>
                    <a:pt x="612" y="292"/>
                  </a:lnTo>
                  <a:lnTo>
                    <a:pt x="592" y="303"/>
                  </a:lnTo>
                  <a:lnTo>
                    <a:pt x="572" y="315"/>
                  </a:lnTo>
                  <a:lnTo>
                    <a:pt x="551" y="325"/>
                  </a:lnTo>
                  <a:lnTo>
                    <a:pt x="527" y="334"/>
                  </a:lnTo>
                  <a:lnTo>
                    <a:pt x="504" y="341"/>
                  </a:lnTo>
                  <a:lnTo>
                    <a:pt x="481" y="348"/>
                  </a:lnTo>
                  <a:lnTo>
                    <a:pt x="457" y="354"/>
                  </a:lnTo>
                  <a:lnTo>
                    <a:pt x="431" y="358"/>
                  </a:lnTo>
                  <a:lnTo>
                    <a:pt x="405" y="362"/>
                  </a:lnTo>
                  <a:lnTo>
                    <a:pt x="392" y="3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7" name="Freeform 61"/>
            <p:cNvSpPr>
              <a:spLocks/>
            </p:cNvSpPr>
            <p:nvPr/>
          </p:nvSpPr>
          <p:spPr bwMode="auto">
            <a:xfrm>
              <a:off x="2307" y="2544"/>
              <a:ext cx="261" cy="349"/>
            </a:xfrm>
            <a:custGeom>
              <a:avLst/>
              <a:gdLst>
                <a:gd name="T0" fmla="*/ 128 w 261"/>
                <a:gd name="T1" fmla="*/ 346 h 349"/>
                <a:gd name="T2" fmla="*/ 109 w 261"/>
                <a:gd name="T3" fmla="*/ 336 h 349"/>
                <a:gd name="T4" fmla="*/ 91 w 261"/>
                <a:gd name="T5" fmla="*/ 323 h 349"/>
                <a:gd name="T6" fmla="*/ 72 w 261"/>
                <a:gd name="T7" fmla="*/ 307 h 349"/>
                <a:gd name="T8" fmla="*/ 53 w 261"/>
                <a:gd name="T9" fmla="*/ 285 h 349"/>
                <a:gd name="T10" fmla="*/ 37 w 261"/>
                <a:gd name="T11" fmla="*/ 252 h 349"/>
                <a:gd name="T12" fmla="*/ 24 w 261"/>
                <a:gd name="T13" fmla="*/ 219 h 349"/>
                <a:gd name="T14" fmla="*/ 11 w 261"/>
                <a:gd name="T15" fmla="*/ 185 h 349"/>
                <a:gd name="T16" fmla="*/ 3 w 261"/>
                <a:gd name="T17" fmla="*/ 149 h 349"/>
                <a:gd name="T18" fmla="*/ 1 w 261"/>
                <a:gd name="T19" fmla="*/ 108 h 349"/>
                <a:gd name="T20" fmla="*/ 3 w 261"/>
                <a:gd name="T21" fmla="*/ 72 h 349"/>
                <a:gd name="T22" fmla="*/ 17 w 261"/>
                <a:gd name="T23" fmla="*/ 49 h 349"/>
                <a:gd name="T24" fmla="*/ 39 w 261"/>
                <a:gd name="T25" fmla="*/ 33 h 349"/>
                <a:gd name="T26" fmla="*/ 65 w 261"/>
                <a:gd name="T27" fmla="*/ 21 h 349"/>
                <a:gd name="T28" fmla="*/ 94 w 261"/>
                <a:gd name="T29" fmla="*/ 8 h 349"/>
                <a:gd name="T30" fmla="*/ 124 w 261"/>
                <a:gd name="T31" fmla="*/ 0 h 349"/>
                <a:gd name="T32" fmla="*/ 132 w 261"/>
                <a:gd name="T33" fmla="*/ 15 h 349"/>
                <a:gd name="T34" fmla="*/ 117 w 261"/>
                <a:gd name="T35" fmla="*/ 42 h 349"/>
                <a:gd name="T36" fmla="*/ 112 w 261"/>
                <a:gd name="T37" fmla="*/ 87 h 349"/>
                <a:gd name="T38" fmla="*/ 119 w 261"/>
                <a:gd name="T39" fmla="*/ 134 h 349"/>
                <a:gd name="T40" fmla="*/ 134 w 261"/>
                <a:gd name="T41" fmla="*/ 180 h 349"/>
                <a:gd name="T42" fmla="*/ 153 w 261"/>
                <a:gd name="T43" fmla="*/ 224 h 349"/>
                <a:gd name="T44" fmla="*/ 171 w 261"/>
                <a:gd name="T45" fmla="*/ 252 h 349"/>
                <a:gd name="T46" fmla="*/ 187 w 261"/>
                <a:gd name="T47" fmla="*/ 265 h 349"/>
                <a:gd name="T48" fmla="*/ 206 w 261"/>
                <a:gd name="T49" fmla="*/ 280 h 349"/>
                <a:gd name="T50" fmla="*/ 223 w 261"/>
                <a:gd name="T51" fmla="*/ 293 h 349"/>
                <a:gd name="T52" fmla="*/ 261 w 261"/>
                <a:gd name="T53" fmla="*/ 288 h 349"/>
                <a:gd name="T54" fmla="*/ 233 w 261"/>
                <a:gd name="T55" fmla="*/ 316 h 349"/>
                <a:gd name="T56" fmla="*/ 215 w 261"/>
                <a:gd name="T57" fmla="*/ 327 h 349"/>
                <a:gd name="T58" fmla="*/ 191 w 261"/>
                <a:gd name="T59" fmla="*/ 339 h 349"/>
                <a:gd name="T60" fmla="*/ 167 w 261"/>
                <a:gd name="T61" fmla="*/ 346 h 349"/>
                <a:gd name="T62" fmla="*/ 140 w 261"/>
                <a:gd name="T6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" h="349">
                  <a:moveTo>
                    <a:pt x="140" y="349"/>
                  </a:moveTo>
                  <a:lnTo>
                    <a:pt x="128" y="346"/>
                  </a:lnTo>
                  <a:lnTo>
                    <a:pt x="119" y="342"/>
                  </a:lnTo>
                  <a:lnTo>
                    <a:pt x="109" y="336"/>
                  </a:lnTo>
                  <a:lnTo>
                    <a:pt x="101" y="329"/>
                  </a:lnTo>
                  <a:lnTo>
                    <a:pt x="91" y="323"/>
                  </a:lnTo>
                  <a:lnTo>
                    <a:pt x="82" y="316"/>
                  </a:lnTo>
                  <a:lnTo>
                    <a:pt x="72" y="307"/>
                  </a:lnTo>
                  <a:lnTo>
                    <a:pt x="60" y="300"/>
                  </a:lnTo>
                  <a:lnTo>
                    <a:pt x="53" y="285"/>
                  </a:lnTo>
                  <a:lnTo>
                    <a:pt x="45" y="270"/>
                  </a:lnTo>
                  <a:lnTo>
                    <a:pt x="37" y="252"/>
                  </a:lnTo>
                  <a:lnTo>
                    <a:pt x="32" y="237"/>
                  </a:lnTo>
                  <a:lnTo>
                    <a:pt x="24" y="219"/>
                  </a:lnTo>
                  <a:lnTo>
                    <a:pt x="17" y="202"/>
                  </a:lnTo>
                  <a:lnTo>
                    <a:pt x="11" y="185"/>
                  </a:lnTo>
                  <a:lnTo>
                    <a:pt x="4" y="169"/>
                  </a:lnTo>
                  <a:lnTo>
                    <a:pt x="3" y="149"/>
                  </a:lnTo>
                  <a:lnTo>
                    <a:pt x="3" y="129"/>
                  </a:lnTo>
                  <a:lnTo>
                    <a:pt x="1" y="108"/>
                  </a:lnTo>
                  <a:lnTo>
                    <a:pt x="0" y="87"/>
                  </a:lnTo>
                  <a:lnTo>
                    <a:pt x="3" y="72"/>
                  </a:lnTo>
                  <a:lnTo>
                    <a:pt x="9" y="61"/>
                  </a:lnTo>
                  <a:lnTo>
                    <a:pt x="17" y="49"/>
                  </a:lnTo>
                  <a:lnTo>
                    <a:pt x="27" y="38"/>
                  </a:lnTo>
                  <a:lnTo>
                    <a:pt x="39" y="33"/>
                  </a:lnTo>
                  <a:lnTo>
                    <a:pt x="52" y="26"/>
                  </a:lnTo>
                  <a:lnTo>
                    <a:pt x="65" y="21"/>
                  </a:lnTo>
                  <a:lnTo>
                    <a:pt x="79" y="13"/>
                  </a:lnTo>
                  <a:lnTo>
                    <a:pt x="94" y="8"/>
                  </a:lnTo>
                  <a:lnTo>
                    <a:pt x="108" y="3"/>
                  </a:lnTo>
                  <a:lnTo>
                    <a:pt x="124" y="0"/>
                  </a:lnTo>
                  <a:lnTo>
                    <a:pt x="140" y="2"/>
                  </a:lnTo>
                  <a:lnTo>
                    <a:pt x="132" y="15"/>
                  </a:lnTo>
                  <a:lnTo>
                    <a:pt x="125" y="28"/>
                  </a:lnTo>
                  <a:lnTo>
                    <a:pt x="117" y="42"/>
                  </a:lnTo>
                  <a:lnTo>
                    <a:pt x="109" y="62"/>
                  </a:lnTo>
                  <a:lnTo>
                    <a:pt x="112" y="87"/>
                  </a:lnTo>
                  <a:lnTo>
                    <a:pt x="115" y="111"/>
                  </a:lnTo>
                  <a:lnTo>
                    <a:pt x="119" y="134"/>
                  </a:lnTo>
                  <a:lnTo>
                    <a:pt x="127" y="157"/>
                  </a:lnTo>
                  <a:lnTo>
                    <a:pt x="134" y="180"/>
                  </a:lnTo>
                  <a:lnTo>
                    <a:pt x="143" y="202"/>
                  </a:lnTo>
                  <a:lnTo>
                    <a:pt x="153" y="224"/>
                  </a:lnTo>
                  <a:lnTo>
                    <a:pt x="164" y="245"/>
                  </a:lnTo>
                  <a:lnTo>
                    <a:pt x="171" y="252"/>
                  </a:lnTo>
                  <a:lnTo>
                    <a:pt x="180" y="258"/>
                  </a:lnTo>
                  <a:lnTo>
                    <a:pt x="187" y="265"/>
                  </a:lnTo>
                  <a:lnTo>
                    <a:pt x="196" y="273"/>
                  </a:lnTo>
                  <a:lnTo>
                    <a:pt x="206" y="280"/>
                  </a:lnTo>
                  <a:lnTo>
                    <a:pt x="215" y="287"/>
                  </a:lnTo>
                  <a:lnTo>
                    <a:pt x="223" y="293"/>
                  </a:lnTo>
                  <a:lnTo>
                    <a:pt x="232" y="300"/>
                  </a:lnTo>
                  <a:lnTo>
                    <a:pt x="261" y="288"/>
                  </a:lnTo>
                  <a:lnTo>
                    <a:pt x="242" y="311"/>
                  </a:lnTo>
                  <a:lnTo>
                    <a:pt x="233" y="316"/>
                  </a:lnTo>
                  <a:lnTo>
                    <a:pt x="225" y="321"/>
                  </a:lnTo>
                  <a:lnTo>
                    <a:pt x="215" y="327"/>
                  </a:lnTo>
                  <a:lnTo>
                    <a:pt x="203" y="333"/>
                  </a:lnTo>
                  <a:lnTo>
                    <a:pt x="191" y="339"/>
                  </a:lnTo>
                  <a:lnTo>
                    <a:pt x="180" y="343"/>
                  </a:lnTo>
                  <a:lnTo>
                    <a:pt x="167" y="346"/>
                  </a:lnTo>
                  <a:lnTo>
                    <a:pt x="153" y="349"/>
                  </a:lnTo>
                  <a:lnTo>
                    <a:pt x="140" y="349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8" name="Freeform 62"/>
            <p:cNvSpPr>
              <a:spLocks/>
            </p:cNvSpPr>
            <p:nvPr/>
          </p:nvSpPr>
          <p:spPr bwMode="auto">
            <a:xfrm>
              <a:off x="2458" y="2323"/>
              <a:ext cx="923" cy="532"/>
            </a:xfrm>
            <a:custGeom>
              <a:avLst/>
              <a:gdLst>
                <a:gd name="T0" fmla="*/ 169 w 923"/>
                <a:gd name="T1" fmla="*/ 206 h 532"/>
                <a:gd name="T2" fmla="*/ 193 w 923"/>
                <a:gd name="T3" fmla="*/ 243 h 532"/>
                <a:gd name="T4" fmla="*/ 202 w 923"/>
                <a:gd name="T5" fmla="*/ 198 h 532"/>
                <a:gd name="T6" fmla="*/ 160 w 923"/>
                <a:gd name="T7" fmla="*/ 99 h 532"/>
                <a:gd name="T8" fmla="*/ 179 w 923"/>
                <a:gd name="T9" fmla="*/ 30 h 532"/>
                <a:gd name="T10" fmla="*/ 226 w 923"/>
                <a:gd name="T11" fmla="*/ 15 h 532"/>
                <a:gd name="T12" fmla="*/ 284 w 923"/>
                <a:gd name="T13" fmla="*/ 0 h 532"/>
                <a:gd name="T14" fmla="*/ 316 w 923"/>
                <a:gd name="T15" fmla="*/ 37 h 532"/>
                <a:gd name="T16" fmla="*/ 353 w 923"/>
                <a:gd name="T17" fmla="*/ 57 h 532"/>
                <a:gd name="T18" fmla="*/ 409 w 923"/>
                <a:gd name="T19" fmla="*/ 30 h 532"/>
                <a:gd name="T20" fmla="*/ 471 w 923"/>
                <a:gd name="T21" fmla="*/ 5 h 532"/>
                <a:gd name="T22" fmla="*/ 514 w 923"/>
                <a:gd name="T23" fmla="*/ 36 h 532"/>
                <a:gd name="T24" fmla="*/ 560 w 923"/>
                <a:gd name="T25" fmla="*/ 67 h 532"/>
                <a:gd name="T26" fmla="*/ 612 w 923"/>
                <a:gd name="T27" fmla="*/ 47 h 532"/>
                <a:gd name="T28" fmla="*/ 667 w 923"/>
                <a:gd name="T29" fmla="*/ 34 h 532"/>
                <a:gd name="T30" fmla="*/ 737 w 923"/>
                <a:gd name="T31" fmla="*/ 103 h 532"/>
                <a:gd name="T32" fmla="*/ 799 w 923"/>
                <a:gd name="T33" fmla="*/ 188 h 532"/>
                <a:gd name="T34" fmla="*/ 742 w 923"/>
                <a:gd name="T35" fmla="*/ 234 h 532"/>
                <a:gd name="T36" fmla="*/ 775 w 923"/>
                <a:gd name="T37" fmla="*/ 240 h 532"/>
                <a:gd name="T38" fmla="*/ 799 w 923"/>
                <a:gd name="T39" fmla="*/ 230 h 532"/>
                <a:gd name="T40" fmla="*/ 824 w 923"/>
                <a:gd name="T41" fmla="*/ 237 h 532"/>
                <a:gd name="T42" fmla="*/ 847 w 923"/>
                <a:gd name="T43" fmla="*/ 279 h 532"/>
                <a:gd name="T44" fmla="*/ 871 w 923"/>
                <a:gd name="T45" fmla="*/ 322 h 532"/>
                <a:gd name="T46" fmla="*/ 905 w 923"/>
                <a:gd name="T47" fmla="*/ 367 h 532"/>
                <a:gd name="T48" fmla="*/ 900 w 923"/>
                <a:gd name="T49" fmla="*/ 409 h 532"/>
                <a:gd name="T50" fmla="*/ 844 w 923"/>
                <a:gd name="T51" fmla="*/ 434 h 532"/>
                <a:gd name="T52" fmla="*/ 781 w 923"/>
                <a:gd name="T53" fmla="*/ 449 h 532"/>
                <a:gd name="T54" fmla="*/ 716 w 923"/>
                <a:gd name="T55" fmla="*/ 459 h 532"/>
                <a:gd name="T56" fmla="*/ 678 w 923"/>
                <a:gd name="T57" fmla="*/ 488 h 532"/>
                <a:gd name="T58" fmla="*/ 652 w 923"/>
                <a:gd name="T59" fmla="*/ 514 h 532"/>
                <a:gd name="T60" fmla="*/ 570 w 923"/>
                <a:gd name="T61" fmla="*/ 514 h 532"/>
                <a:gd name="T62" fmla="*/ 544 w 923"/>
                <a:gd name="T63" fmla="*/ 472 h 532"/>
                <a:gd name="T64" fmla="*/ 527 w 923"/>
                <a:gd name="T65" fmla="*/ 413 h 532"/>
                <a:gd name="T66" fmla="*/ 460 w 923"/>
                <a:gd name="T67" fmla="*/ 424 h 532"/>
                <a:gd name="T68" fmla="*/ 388 w 923"/>
                <a:gd name="T69" fmla="*/ 452 h 532"/>
                <a:gd name="T70" fmla="*/ 297 w 923"/>
                <a:gd name="T71" fmla="*/ 436 h 532"/>
                <a:gd name="T72" fmla="*/ 308 w 923"/>
                <a:gd name="T73" fmla="*/ 397 h 532"/>
                <a:gd name="T74" fmla="*/ 269 w 923"/>
                <a:gd name="T75" fmla="*/ 411 h 532"/>
                <a:gd name="T76" fmla="*/ 238 w 923"/>
                <a:gd name="T77" fmla="*/ 394 h 532"/>
                <a:gd name="T78" fmla="*/ 220 w 923"/>
                <a:gd name="T79" fmla="*/ 368 h 532"/>
                <a:gd name="T80" fmla="*/ 177 w 923"/>
                <a:gd name="T81" fmla="*/ 423 h 532"/>
                <a:gd name="T82" fmla="*/ 166 w 923"/>
                <a:gd name="T83" fmla="*/ 368 h 532"/>
                <a:gd name="T84" fmla="*/ 127 w 923"/>
                <a:gd name="T85" fmla="*/ 440 h 532"/>
                <a:gd name="T86" fmla="*/ 102 w 923"/>
                <a:gd name="T87" fmla="*/ 427 h 532"/>
                <a:gd name="T88" fmla="*/ 74 w 923"/>
                <a:gd name="T89" fmla="*/ 401 h 532"/>
                <a:gd name="T90" fmla="*/ 52 w 923"/>
                <a:gd name="T91" fmla="*/ 446 h 532"/>
                <a:gd name="T92" fmla="*/ 12 w 923"/>
                <a:gd name="T93" fmla="*/ 371 h 532"/>
                <a:gd name="T94" fmla="*/ 4 w 923"/>
                <a:gd name="T95" fmla="*/ 279 h 532"/>
                <a:gd name="T96" fmla="*/ 75 w 923"/>
                <a:gd name="T97" fmla="*/ 237 h 532"/>
                <a:gd name="T98" fmla="*/ 148 w 923"/>
                <a:gd name="T99" fmla="*/ 182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23" h="532">
                  <a:moveTo>
                    <a:pt x="148" y="182"/>
                  </a:moveTo>
                  <a:lnTo>
                    <a:pt x="157" y="193"/>
                  </a:lnTo>
                  <a:lnTo>
                    <a:pt x="163" y="198"/>
                  </a:lnTo>
                  <a:lnTo>
                    <a:pt x="169" y="206"/>
                  </a:lnTo>
                  <a:lnTo>
                    <a:pt x="174" y="220"/>
                  </a:lnTo>
                  <a:lnTo>
                    <a:pt x="182" y="226"/>
                  </a:lnTo>
                  <a:lnTo>
                    <a:pt x="186" y="234"/>
                  </a:lnTo>
                  <a:lnTo>
                    <a:pt x="193" y="243"/>
                  </a:lnTo>
                  <a:lnTo>
                    <a:pt x="202" y="253"/>
                  </a:lnTo>
                  <a:lnTo>
                    <a:pt x="222" y="243"/>
                  </a:lnTo>
                  <a:lnTo>
                    <a:pt x="213" y="221"/>
                  </a:lnTo>
                  <a:lnTo>
                    <a:pt x="202" y="198"/>
                  </a:lnTo>
                  <a:lnTo>
                    <a:pt x="190" y="175"/>
                  </a:lnTo>
                  <a:lnTo>
                    <a:pt x="179" y="151"/>
                  </a:lnTo>
                  <a:lnTo>
                    <a:pt x="167" y="125"/>
                  </a:lnTo>
                  <a:lnTo>
                    <a:pt x="160" y="99"/>
                  </a:lnTo>
                  <a:lnTo>
                    <a:pt x="156" y="70"/>
                  </a:lnTo>
                  <a:lnTo>
                    <a:pt x="156" y="41"/>
                  </a:lnTo>
                  <a:lnTo>
                    <a:pt x="166" y="34"/>
                  </a:lnTo>
                  <a:lnTo>
                    <a:pt x="179" y="30"/>
                  </a:lnTo>
                  <a:lnTo>
                    <a:pt x="192" y="27"/>
                  </a:lnTo>
                  <a:lnTo>
                    <a:pt x="203" y="23"/>
                  </a:lnTo>
                  <a:lnTo>
                    <a:pt x="215" y="18"/>
                  </a:lnTo>
                  <a:lnTo>
                    <a:pt x="226" y="15"/>
                  </a:lnTo>
                  <a:lnTo>
                    <a:pt x="236" y="10"/>
                  </a:lnTo>
                  <a:lnTo>
                    <a:pt x="248" y="5"/>
                  </a:lnTo>
                  <a:lnTo>
                    <a:pt x="258" y="0"/>
                  </a:lnTo>
                  <a:lnTo>
                    <a:pt x="284" y="0"/>
                  </a:lnTo>
                  <a:lnTo>
                    <a:pt x="292" y="7"/>
                  </a:lnTo>
                  <a:lnTo>
                    <a:pt x="298" y="15"/>
                  </a:lnTo>
                  <a:lnTo>
                    <a:pt x="305" y="26"/>
                  </a:lnTo>
                  <a:lnTo>
                    <a:pt x="316" y="37"/>
                  </a:lnTo>
                  <a:lnTo>
                    <a:pt x="323" y="41"/>
                  </a:lnTo>
                  <a:lnTo>
                    <a:pt x="330" y="49"/>
                  </a:lnTo>
                  <a:lnTo>
                    <a:pt x="340" y="54"/>
                  </a:lnTo>
                  <a:lnTo>
                    <a:pt x="353" y="57"/>
                  </a:lnTo>
                  <a:lnTo>
                    <a:pt x="370" y="53"/>
                  </a:lnTo>
                  <a:lnTo>
                    <a:pt x="385" y="46"/>
                  </a:lnTo>
                  <a:lnTo>
                    <a:pt x="398" y="39"/>
                  </a:lnTo>
                  <a:lnTo>
                    <a:pt x="409" y="30"/>
                  </a:lnTo>
                  <a:lnTo>
                    <a:pt x="422" y="21"/>
                  </a:lnTo>
                  <a:lnTo>
                    <a:pt x="436" y="14"/>
                  </a:lnTo>
                  <a:lnTo>
                    <a:pt x="452" y="8"/>
                  </a:lnTo>
                  <a:lnTo>
                    <a:pt x="471" y="5"/>
                  </a:lnTo>
                  <a:lnTo>
                    <a:pt x="483" y="11"/>
                  </a:lnTo>
                  <a:lnTo>
                    <a:pt x="494" y="18"/>
                  </a:lnTo>
                  <a:lnTo>
                    <a:pt x="504" y="27"/>
                  </a:lnTo>
                  <a:lnTo>
                    <a:pt x="514" y="36"/>
                  </a:lnTo>
                  <a:lnTo>
                    <a:pt x="524" y="46"/>
                  </a:lnTo>
                  <a:lnTo>
                    <a:pt x="536" y="54"/>
                  </a:lnTo>
                  <a:lnTo>
                    <a:pt x="547" y="62"/>
                  </a:lnTo>
                  <a:lnTo>
                    <a:pt x="560" y="67"/>
                  </a:lnTo>
                  <a:lnTo>
                    <a:pt x="575" y="64"/>
                  </a:lnTo>
                  <a:lnTo>
                    <a:pt x="588" y="60"/>
                  </a:lnTo>
                  <a:lnTo>
                    <a:pt x="601" y="54"/>
                  </a:lnTo>
                  <a:lnTo>
                    <a:pt x="612" y="47"/>
                  </a:lnTo>
                  <a:lnTo>
                    <a:pt x="625" y="41"/>
                  </a:lnTo>
                  <a:lnTo>
                    <a:pt x="637" y="36"/>
                  </a:lnTo>
                  <a:lnTo>
                    <a:pt x="651" y="33"/>
                  </a:lnTo>
                  <a:lnTo>
                    <a:pt x="667" y="34"/>
                  </a:lnTo>
                  <a:lnTo>
                    <a:pt x="684" y="49"/>
                  </a:lnTo>
                  <a:lnTo>
                    <a:pt x="703" y="66"/>
                  </a:lnTo>
                  <a:lnTo>
                    <a:pt x="720" y="83"/>
                  </a:lnTo>
                  <a:lnTo>
                    <a:pt x="737" y="103"/>
                  </a:lnTo>
                  <a:lnTo>
                    <a:pt x="755" y="123"/>
                  </a:lnTo>
                  <a:lnTo>
                    <a:pt x="771" y="145"/>
                  </a:lnTo>
                  <a:lnTo>
                    <a:pt x="786" y="167"/>
                  </a:lnTo>
                  <a:lnTo>
                    <a:pt x="799" y="188"/>
                  </a:lnTo>
                  <a:lnTo>
                    <a:pt x="752" y="194"/>
                  </a:lnTo>
                  <a:lnTo>
                    <a:pt x="735" y="220"/>
                  </a:lnTo>
                  <a:lnTo>
                    <a:pt x="736" y="227"/>
                  </a:lnTo>
                  <a:lnTo>
                    <a:pt x="742" y="234"/>
                  </a:lnTo>
                  <a:lnTo>
                    <a:pt x="750" y="240"/>
                  </a:lnTo>
                  <a:lnTo>
                    <a:pt x="762" y="243"/>
                  </a:lnTo>
                  <a:lnTo>
                    <a:pt x="769" y="242"/>
                  </a:lnTo>
                  <a:lnTo>
                    <a:pt x="775" y="240"/>
                  </a:lnTo>
                  <a:lnTo>
                    <a:pt x="782" y="239"/>
                  </a:lnTo>
                  <a:lnTo>
                    <a:pt x="788" y="237"/>
                  </a:lnTo>
                  <a:lnTo>
                    <a:pt x="794" y="234"/>
                  </a:lnTo>
                  <a:lnTo>
                    <a:pt x="799" y="230"/>
                  </a:lnTo>
                  <a:lnTo>
                    <a:pt x="805" y="226"/>
                  </a:lnTo>
                  <a:lnTo>
                    <a:pt x="809" y="220"/>
                  </a:lnTo>
                  <a:lnTo>
                    <a:pt x="817" y="229"/>
                  </a:lnTo>
                  <a:lnTo>
                    <a:pt x="824" y="237"/>
                  </a:lnTo>
                  <a:lnTo>
                    <a:pt x="831" y="249"/>
                  </a:lnTo>
                  <a:lnTo>
                    <a:pt x="840" y="260"/>
                  </a:lnTo>
                  <a:lnTo>
                    <a:pt x="843" y="272"/>
                  </a:lnTo>
                  <a:lnTo>
                    <a:pt x="847" y="279"/>
                  </a:lnTo>
                  <a:lnTo>
                    <a:pt x="854" y="289"/>
                  </a:lnTo>
                  <a:lnTo>
                    <a:pt x="858" y="302"/>
                  </a:lnTo>
                  <a:lnTo>
                    <a:pt x="864" y="312"/>
                  </a:lnTo>
                  <a:lnTo>
                    <a:pt x="871" y="322"/>
                  </a:lnTo>
                  <a:lnTo>
                    <a:pt x="879" y="332"/>
                  </a:lnTo>
                  <a:lnTo>
                    <a:pt x="887" y="344"/>
                  </a:lnTo>
                  <a:lnTo>
                    <a:pt x="894" y="355"/>
                  </a:lnTo>
                  <a:lnTo>
                    <a:pt x="905" y="367"/>
                  </a:lnTo>
                  <a:lnTo>
                    <a:pt x="913" y="378"/>
                  </a:lnTo>
                  <a:lnTo>
                    <a:pt x="923" y="390"/>
                  </a:lnTo>
                  <a:lnTo>
                    <a:pt x="912" y="400"/>
                  </a:lnTo>
                  <a:lnTo>
                    <a:pt x="900" y="409"/>
                  </a:lnTo>
                  <a:lnTo>
                    <a:pt x="887" y="417"/>
                  </a:lnTo>
                  <a:lnTo>
                    <a:pt x="873" y="423"/>
                  </a:lnTo>
                  <a:lnTo>
                    <a:pt x="858" y="429"/>
                  </a:lnTo>
                  <a:lnTo>
                    <a:pt x="844" y="434"/>
                  </a:lnTo>
                  <a:lnTo>
                    <a:pt x="828" y="439"/>
                  </a:lnTo>
                  <a:lnTo>
                    <a:pt x="812" y="442"/>
                  </a:lnTo>
                  <a:lnTo>
                    <a:pt x="796" y="446"/>
                  </a:lnTo>
                  <a:lnTo>
                    <a:pt x="781" y="449"/>
                  </a:lnTo>
                  <a:lnTo>
                    <a:pt x="765" y="452"/>
                  </a:lnTo>
                  <a:lnTo>
                    <a:pt x="748" y="453"/>
                  </a:lnTo>
                  <a:lnTo>
                    <a:pt x="732" y="456"/>
                  </a:lnTo>
                  <a:lnTo>
                    <a:pt x="716" y="459"/>
                  </a:lnTo>
                  <a:lnTo>
                    <a:pt x="700" y="463"/>
                  </a:lnTo>
                  <a:lnTo>
                    <a:pt x="684" y="466"/>
                  </a:lnTo>
                  <a:lnTo>
                    <a:pt x="681" y="476"/>
                  </a:lnTo>
                  <a:lnTo>
                    <a:pt x="678" y="488"/>
                  </a:lnTo>
                  <a:lnTo>
                    <a:pt x="674" y="498"/>
                  </a:lnTo>
                  <a:lnTo>
                    <a:pt x="667" y="504"/>
                  </a:lnTo>
                  <a:lnTo>
                    <a:pt x="661" y="509"/>
                  </a:lnTo>
                  <a:lnTo>
                    <a:pt x="652" y="514"/>
                  </a:lnTo>
                  <a:lnTo>
                    <a:pt x="640" y="517"/>
                  </a:lnTo>
                  <a:lnTo>
                    <a:pt x="627" y="522"/>
                  </a:lnTo>
                  <a:lnTo>
                    <a:pt x="598" y="532"/>
                  </a:lnTo>
                  <a:lnTo>
                    <a:pt x="570" y="514"/>
                  </a:lnTo>
                  <a:lnTo>
                    <a:pt x="562" y="505"/>
                  </a:lnTo>
                  <a:lnTo>
                    <a:pt x="556" y="495"/>
                  </a:lnTo>
                  <a:lnTo>
                    <a:pt x="549" y="483"/>
                  </a:lnTo>
                  <a:lnTo>
                    <a:pt x="544" y="472"/>
                  </a:lnTo>
                  <a:lnTo>
                    <a:pt x="539" y="458"/>
                  </a:lnTo>
                  <a:lnTo>
                    <a:pt x="534" y="443"/>
                  </a:lnTo>
                  <a:lnTo>
                    <a:pt x="532" y="429"/>
                  </a:lnTo>
                  <a:lnTo>
                    <a:pt x="527" y="413"/>
                  </a:lnTo>
                  <a:lnTo>
                    <a:pt x="513" y="406"/>
                  </a:lnTo>
                  <a:lnTo>
                    <a:pt x="490" y="410"/>
                  </a:lnTo>
                  <a:lnTo>
                    <a:pt x="475" y="417"/>
                  </a:lnTo>
                  <a:lnTo>
                    <a:pt x="460" y="424"/>
                  </a:lnTo>
                  <a:lnTo>
                    <a:pt x="442" y="432"/>
                  </a:lnTo>
                  <a:lnTo>
                    <a:pt x="425" y="439"/>
                  </a:lnTo>
                  <a:lnTo>
                    <a:pt x="406" y="446"/>
                  </a:lnTo>
                  <a:lnTo>
                    <a:pt x="388" y="452"/>
                  </a:lnTo>
                  <a:lnTo>
                    <a:pt x="369" y="455"/>
                  </a:lnTo>
                  <a:lnTo>
                    <a:pt x="349" y="458"/>
                  </a:lnTo>
                  <a:lnTo>
                    <a:pt x="331" y="427"/>
                  </a:lnTo>
                  <a:lnTo>
                    <a:pt x="297" y="436"/>
                  </a:lnTo>
                  <a:lnTo>
                    <a:pt x="298" y="427"/>
                  </a:lnTo>
                  <a:lnTo>
                    <a:pt x="301" y="417"/>
                  </a:lnTo>
                  <a:lnTo>
                    <a:pt x="305" y="409"/>
                  </a:lnTo>
                  <a:lnTo>
                    <a:pt x="308" y="397"/>
                  </a:lnTo>
                  <a:lnTo>
                    <a:pt x="300" y="380"/>
                  </a:lnTo>
                  <a:lnTo>
                    <a:pt x="285" y="384"/>
                  </a:lnTo>
                  <a:lnTo>
                    <a:pt x="277" y="397"/>
                  </a:lnTo>
                  <a:lnTo>
                    <a:pt x="269" y="411"/>
                  </a:lnTo>
                  <a:lnTo>
                    <a:pt x="258" y="423"/>
                  </a:lnTo>
                  <a:lnTo>
                    <a:pt x="241" y="419"/>
                  </a:lnTo>
                  <a:lnTo>
                    <a:pt x="236" y="407"/>
                  </a:lnTo>
                  <a:lnTo>
                    <a:pt x="238" y="394"/>
                  </a:lnTo>
                  <a:lnTo>
                    <a:pt x="241" y="380"/>
                  </a:lnTo>
                  <a:lnTo>
                    <a:pt x="244" y="368"/>
                  </a:lnTo>
                  <a:lnTo>
                    <a:pt x="229" y="358"/>
                  </a:lnTo>
                  <a:lnTo>
                    <a:pt x="220" y="368"/>
                  </a:lnTo>
                  <a:lnTo>
                    <a:pt x="213" y="380"/>
                  </a:lnTo>
                  <a:lnTo>
                    <a:pt x="205" y="393"/>
                  </a:lnTo>
                  <a:lnTo>
                    <a:pt x="196" y="410"/>
                  </a:lnTo>
                  <a:lnTo>
                    <a:pt x="177" y="423"/>
                  </a:lnTo>
                  <a:lnTo>
                    <a:pt x="172" y="413"/>
                  </a:lnTo>
                  <a:lnTo>
                    <a:pt x="170" y="400"/>
                  </a:lnTo>
                  <a:lnTo>
                    <a:pt x="170" y="384"/>
                  </a:lnTo>
                  <a:lnTo>
                    <a:pt x="166" y="368"/>
                  </a:lnTo>
                  <a:lnTo>
                    <a:pt x="144" y="373"/>
                  </a:lnTo>
                  <a:lnTo>
                    <a:pt x="134" y="391"/>
                  </a:lnTo>
                  <a:lnTo>
                    <a:pt x="130" y="416"/>
                  </a:lnTo>
                  <a:lnTo>
                    <a:pt x="127" y="440"/>
                  </a:lnTo>
                  <a:lnTo>
                    <a:pt x="114" y="460"/>
                  </a:lnTo>
                  <a:lnTo>
                    <a:pt x="100" y="455"/>
                  </a:lnTo>
                  <a:lnTo>
                    <a:pt x="104" y="440"/>
                  </a:lnTo>
                  <a:lnTo>
                    <a:pt x="102" y="427"/>
                  </a:lnTo>
                  <a:lnTo>
                    <a:pt x="97" y="413"/>
                  </a:lnTo>
                  <a:lnTo>
                    <a:pt x="91" y="397"/>
                  </a:lnTo>
                  <a:lnTo>
                    <a:pt x="79" y="391"/>
                  </a:lnTo>
                  <a:lnTo>
                    <a:pt x="74" y="401"/>
                  </a:lnTo>
                  <a:lnTo>
                    <a:pt x="72" y="414"/>
                  </a:lnTo>
                  <a:lnTo>
                    <a:pt x="72" y="429"/>
                  </a:lnTo>
                  <a:lnTo>
                    <a:pt x="69" y="446"/>
                  </a:lnTo>
                  <a:lnTo>
                    <a:pt x="52" y="446"/>
                  </a:lnTo>
                  <a:lnTo>
                    <a:pt x="42" y="430"/>
                  </a:lnTo>
                  <a:lnTo>
                    <a:pt x="30" y="411"/>
                  </a:lnTo>
                  <a:lnTo>
                    <a:pt x="20" y="393"/>
                  </a:lnTo>
                  <a:lnTo>
                    <a:pt x="12" y="371"/>
                  </a:lnTo>
                  <a:lnTo>
                    <a:pt x="6" y="350"/>
                  </a:lnTo>
                  <a:lnTo>
                    <a:pt x="2" y="326"/>
                  </a:lnTo>
                  <a:lnTo>
                    <a:pt x="0" y="303"/>
                  </a:lnTo>
                  <a:lnTo>
                    <a:pt x="4" y="279"/>
                  </a:lnTo>
                  <a:lnTo>
                    <a:pt x="22" y="269"/>
                  </a:lnTo>
                  <a:lnTo>
                    <a:pt x="40" y="259"/>
                  </a:lnTo>
                  <a:lnTo>
                    <a:pt x="58" y="249"/>
                  </a:lnTo>
                  <a:lnTo>
                    <a:pt x="75" y="237"/>
                  </a:lnTo>
                  <a:lnTo>
                    <a:pt x="94" y="226"/>
                  </a:lnTo>
                  <a:lnTo>
                    <a:pt x="111" y="213"/>
                  </a:lnTo>
                  <a:lnTo>
                    <a:pt x="130" y="198"/>
                  </a:lnTo>
                  <a:lnTo>
                    <a:pt x="148" y="182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39" name="Freeform 63"/>
            <p:cNvSpPr>
              <a:spLocks/>
            </p:cNvSpPr>
            <p:nvPr/>
          </p:nvSpPr>
          <p:spPr bwMode="auto">
            <a:xfrm>
              <a:off x="1528" y="1902"/>
              <a:ext cx="1074" cy="664"/>
            </a:xfrm>
            <a:custGeom>
              <a:avLst/>
              <a:gdLst>
                <a:gd name="T0" fmla="*/ 1032 w 1074"/>
                <a:gd name="T1" fmla="*/ 603 h 664"/>
                <a:gd name="T2" fmla="*/ 992 w 1074"/>
                <a:gd name="T3" fmla="*/ 631 h 664"/>
                <a:gd name="T4" fmla="*/ 942 w 1074"/>
                <a:gd name="T5" fmla="*/ 606 h 664"/>
                <a:gd name="T6" fmla="*/ 896 w 1074"/>
                <a:gd name="T7" fmla="*/ 609 h 664"/>
                <a:gd name="T8" fmla="*/ 847 w 1074"/>
                <a:gd name="T9" fmla="*/ 627 h 664"/>
                <a:gd name="T10" fmla="*/ 795 w 1074"/>
                <a:gd name="T11" fmla="*/ 650 h 664"/>
                <a:gd name="T12" fmla="*/ 713 w 1074"/>
                <a:gd name="T13" fmla="*/ 644 h 664"/>
                <a:gd name="T14" fmla="*/ 596 w 1074"/>
                <a:gd name="T15" fmla="*/ 608 h 664"/>
                <a:gd name="T16" fmla="*/ 477 w 1074"/>
                <a:gd name="T17" fmla="*/ 575 h 664"/>
                <a:gd name="T18" fmla="*/ 358 w 1074"/>
                <a:gd name="T19" fmla="*/ 543 h 664"/>
                <a:gd name="T20" fmla="*/ 285 w 1074"/>
                <a:gd name="T21" fmla="*/ 523 h 664"/>
                <a:gd name="T22" fmla="*/ 255 w 1074"/>
                <a:gd name="T23" fmla="*/ 511 h 664"/>
                <a:gd name="T24" fmla="*/ 216 w 1074"/>
                <a:gd name="T25" fmla="*/ 491 h 664"/>
                <a:gd name="T26" fmla="*/ 155 w 1074"/>
                <a:gd name="T27" fmla="*/ 496 h 664"/>
                <a:gd name="T28" fmla="*/ 145 w 1074"/>
                <a:gd name="T29" fmla="*/ 472 h 664"/>
                <a:gd name="T30" fmla="*/ 171 w 1074"/>
                <a:gd name="T31" fmla="*/ 458 h 664"/>
                <a:gd name="T32" fmla="*/ 196 w 1074"/>
                <a:gd name="T33" fmla="*/ 431 h 664"/>
                <a:gd name="T34" fmla="*/ 148 w 1074"/>
                <a:gd name="T35" fmla="*/ 436 h 664"/>
                <a:gd name="T36" fmla="*/ 111 w 1074"/>
                <a:gd name="T37" fmla="*/ 457 h 664"/>
                <a:gd name="T38" fmla="*/ 98 w 1074"/>
                <a:gd name="T39" fmla="*/ 418 h 664"/>
                <a:gd name="T40" fmla="*/ 128 w 1074"/>
                <a:gd name="T41" fmla="*/ 400 h 664"/>
                <a:gd name="T42" fmla="*/ 158 w 1074"/>
                <a:gd name="T43" fmla="*/ 366 h 664"/>
                <a:gd name="T44" fmla="*/ 114 w 1074"/>
                <a:gd name="T45" fmla="*/ 372 h 664"/>
                <a:gd name="T46" fmla="*/ 75 w 1074"/>
                <a:gd name="T47" fmla="*/ 395 h 664"/>
                <a:gd name="T48" fmla="*/ 66 w 1074"/>
                <a:gd name="T49" fmla="*/ 352 h 664"/>
                <a:gd name="T50" fmla="*/ 95 w 1074"/>
                <a:gd name="T51" fmla="*/ 331 h 664"/>
                <a:gd name="T52" fmla="*/ 129 w 1074"/>
                <a:gd name="T53" fmla="*/ 305 h 664"/>
                <a:gd name="T54" fmla="*/ 88 w 1074"/>
                <a:gd name="T55" fmla="*/ 303 h 664"/>
                <a:gd name="T56" fmla="*/ 50 w 1074"/>
                <a:gd name="T57" fmla="*/ 327 h 664"/>
                <a:gd name="T58" fmla="*/ 19 w 1074"/>
                <a:gd name="T59" fmla="*/ 308 h 664"/>
                <a:gd name="T60" fmla="*/ 49 w 1074"/>
                <a:gd name="T61" fmla="*/ 262 h 664"/>
                <a:gd name="T62" fmla="*/ 109 w 1074"/>
                <a:gd name="T63" fmla="*/ 231 h 664"/>
                <a:gd name="T64" fmla="*/ 96 w 1074"/>
                <a:gd name="T65" fmla="*/ 206 h 664"/>
                <a:gd name="T66" fmla="*/ 57 w 1074"/>
                <a:gd name="T67" fmla="*/ 228 h 664"/>
                <a:gd name="T68" fmla="*/ 17 w 1074"/>
                <a:gd name="T69" fmla="*/ 254 h 664"/>
                <a:gd name="T70" fmla="*/ 29 w 1074"/>
                <a:gd name="T71" fmla="*/ 195 h 664"/>
                <a:gd name="T72" fmla="*/ 73 w 1074"/>
                <a:gd name="T73" fmla="*/ 163 h 664"/>
                <a:gd name="T74" fmla="*/ 72 w 1074"/>
                <a:gd name="T75" fmla="*/ 136 h 664"/>
                <a:gd name="T76" fmla="*/ 39 w 1074"/>
                <a:gd name="T77" fmla="*/ 157 h 664"/>
                <a:gd name="T78" fmla="*/ 0 w 1074"/>
                <a:gd name="T79" fmla="*/ 170 h 664"/>
                <a:gd name="T80" fmla="*/ 27 w 1074"/>
                <a:gd name="T81" fmla="*/ 120 h 664"/>
                <a:gd name="T82" fmla="*/ 60 w 1074"/>
                <a:gd name="T83" fmla="*/ 102 h 664"/>
                <a:gd name="T84" fmla="*/ 83 w 1074"/>
                <a:gd name="T85" fmla="*/ 84 h 664"/>
                <a:gd name="T86" fmla="*/ 79 w 1074"/>
                <a:gd name="T87" fmla="*/ 61 h 664"/>
                <a:gd name="T88" fmla="*/ 49 w 1074"/>
                <a:gd name="T89" fmla="*/ 81 h 664"/>
                <a:gd name="T90" fmla="*/ 13 w 1074"/>
                <a:gd name="T91" fmla="*/ 87 h 664"/>
                <a:gd name="T92" fmla="*/ 43 w 1074"/>
                <a:gd name="T93" fmla="*/ 0 h 664"/>
                <a:gd name="T94" fmla="*/ 117 w 1074"/>
                <a:gd name="T95" fmla="*/ 46 h 664"/>
                <a:gd name="T96" fmla="*/ 204 w 1074"/>
                <a:gd name="T97" fmla="*/ 94 h 664"/>
                <a:gd name="T98" fmla="*/ 250 w 1074"/>
                <a:gd name="T99" fmla="*/ 166 h 664"/>
                <a:gd name="T100" fmla="*/ 289 w 1074"/>
                <a:gd name="T101" fmla="*/ 239 h 664"/>
                <a:gd name="T102" fmla="*/ 356 w 1074"/>
                <a:gd name="T103" fmla="*/ 352 h 664"/>
                <a:gd name="T104" fmla="*/ 425 w 1074"/>
                <a:gd name="T105" fmla="*/ 462 h 664"/>
                <a:gd name="T106" fmla="*/ 554 w 1074"/>
                <a:gd name="T107" fmla="*/ 531 h 664"/>
                <a:gd name="T108" fmla="*/ 708 w 1074"/>
                <a:gd name="T109" fmla="*/ 579 h 664"/>
                <a:gd name="T110" fmla="*/ 867 w 1074"/>
                <a:gd name="T111" fmla="*/ 601 h 664"/>
                <a:gd name="T112" fmla="*/ 1024 w 1074"/>
                <a:gd name="T113" fmla="*/ 578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074" h="664">
                  <a:moveTo>
                    <a:pt x="1074" y="580"/>
                  </a:moveTo>
                  <a:lnTo>
                    <a:pt x="1058" y="589"/>
                  </a:lnTo>
                  <a:lnTo>
                    <a:pt x="1044" y="596"/>
                  </a:lnTo>
                  <a:lnTo>
                    <a:pt x="1032" y="603"/>
                  </a:lnTo>
                  <a:lnTo>
                    <a:pt x="1021" y="611"/>
                  </a:lnTo>
                  <a:lnTo>
                    <a:pt x="1011" y="618"/>
                  </a:lnTo>
                  <a:lnTo>
                    <a:pt x="1002" y="624"/>
                  </a:lnTo>
                  <a:lnTo>
                    <a:pt x="992" y="631"/>
                  </a:lnTo>
                  <a:lnTo>
                    <a:pt x="982" y="637"/>
                  </a:lnTo>
                  <a:lnTo>
                    <a:pt x="965" y="615"/>
                  </a:lnTo>
                  <a:lnTo>
                    <a:pt x="953" y="611"/>
                  </a:lnTo>
                  <a:lnTo>
                    <a:pt x="942" y="606"/>
                  </a:lnTo>
                  <a:lnTo>
                    <a:pt x="930" y="605"/>
                  </a:lnTo>
                  <a:lnTo>
                    <a:pt x="919" y="605"/>
                  </a:lnTo>
                  <a:lnTo>
                    <a:pt x="907" y="606"/>
                  </a:lnTo>
                  <a:lnTo>
                    <a:pt x="896" y="609"/>
                  </a:lnTo>
                  <a:lnTo>
                    <a:pt x="886" y="614"/>
                  </a:lnTo>
                  <a:lnTo>
                    <a:pt x="875" y="619"/>
                  </a:lnTo>
                  <a:lnTo>
                    <a:pt x="861" y="622"/>
                  </a:lnTo>
                  <a:lnTo>
                    <a:pt x="847" y="627"/>
                  </a:lnTo>
                  <a:lnTo>
                    <a:pt x="834" y="632"/>
                  </a:lnTo>
                  <a:lnTo>
                    <a:pt x="821" y="637"/>
                  </a:lnTo>
                  <a:lnTo>
                    <a:pt x="808" y="644"/>
                  </a:lnTo>
                  <a:lnTo>
                    <a:pt x="795" y="650"/>
                  </a:lnTo>
                  <a:lnTo>
                    <a:pt x="782" y="657"/>
                  </a:lnTo>
                  <a:lnTo>
                    <a:pt x="770" y="664"/>
                  </a:lnTo>
                  <a:lnTo>
                    <a:pt x="741" y="654"/>
                  </a:lnTo>
                  <a:lnTo>
                    <a:pt x="713" y="644"/>
                  </a:lnTo>
                  <a:lnTo>
                    <a:pt x="684" y="634"/>
                  </a:lnTo>
                  <a:lnTo>
                    <a:pt x="655" y="625"/>
                  </a:lnTo>
                  <a:lnTo>
                    <a:pt x="626" y="616"/>
                  </a:lnTo>
                  <a:lnTo>
                    <a:pt x="596" y="608"/>
                  </a:lnTo>
                  <a:lnTo>
                    <a:pt x="566" y="599"/>
                  </a:lnTo>
                  <a:lnTo>
                    <a:pt x="537" y="591"/>
                  </a:lnTo>
                  <a:lnTo>
                    <a:pt x="507" y="583"/>
                  </a:lnTo>
                  <a:lnTo>
                    <a:pt x="477" y="575"/>
                  </a:lnTo>
                  <a:lnTo>
                    <a:pt x="448" y="567"/>
                  </a:lnTo>
                  <a:lnTo>
                    <a:pt x="417" y="559"/>
                  </a:lnTo>
                  <a:lnTo>
                    <a:pt x="389" y="552"/>
                  </a:lnTo>
                  <a:lnTo>
                    <a:pt x="358" y="543"/>
                  </a:lnTo>
                  <a:lnTo>
                    <a:pt x="330" y="536"/>
                  </a:lnTo>
                  <a:lnTo>
                    <a:pt x="301" y="527"/>
                  </a:lnTo>
                  <a:lnTo>
                    <a:pt x="292" y="526"/>
                  </a:lnTo>
                  <a:lnTo>
                    <a:pt x="285" y="523"/>
                  </a:lnTo>
                  <a:lnTo>
                    <a:pt x="278" y="521"/>
                  </a:lnTo>
                  <a:lnTo>
                    <a:pt x="271" y="519"/>
                  </a:lnTo>
                  <a:lnTo>
                    <a:pt x="262" y="516"/>
                  </a:lnTo>
                  <a:lnTo>
                    <a:pt x="255" y="511"/>
                  </a:lnTo>
                  <a:lnTo>
                    <a:pt x="245" y="508"/>
                  </a:lnTo>
                  <a:lnTo>
                    <a:pt x="236" y="506"/>
                  </a:lnTo>
                  <a:lnTo>
                    <a:pt x="227" y="496"/>
                  </a:lnTo>
                  <a:lnTo>
                    <a:pt x="216" y="491"/>
                  </a:lnTo>
                  <a:lnTo>
                    <a:pt x="203" y="490"/>
                  </a:lnTo>
                  <a:lnTo>
                    <a:pt x="187" y="491"/>
                  </a:lnTo>
                  <a:lnTo>
                    <a:pt x="171" y="494"/>
                  </a:lnTo>
                  <a:lnTo>
                    <a:pt x="155" y="496"/>
                  </a:lnTo>
                  <a:lnTo>
                    <a:pt x="141" y="494"/>
                  </a:lnTo>
                  <a:lnTo>
                    <a:pt x="127" y="488"/>
                  </a:lnTo>
                  <a:lnTo>
                    <a:pt x="140" y="477"/>
                  </a:lnTo>
                  <a:lnTo>
                    <a:pt x="145" y="472"/>
                  </a:lnTo>
                  <a:lnTo>
                    <a:pt x="151" y="470"/>
                  </a:lnTo>
                  <a:lnTo>
                    <a:pt x="158" y="465"/>
                  </a:lnTo>
                  <a:lnTo>
                    <a:pt x="164" y="462"/>
                  </a:lnTo>
                  <a:lnTo>
                    <a:pt x="171" y="458"/>
                  </a:lnTo>
                  <a:lnTo>
                    <a:pt x="178" y="454"/>
                  </a:lnTo>
                  <a:lnTo>
                    <a:pt x="186" y="449"/>
                  </a:lnTo>
                  <a:lnTo>
                    <a:pt x="193" y="445"/>
                  </a:lnTo>
                  <a:lnTo>
                    <a:pt x="196" y="431"/>
                  </a:lnTo>
                  <a:lnTo>
                    <a:pt x="180" y="426"/>
                  </a:lnTo>
                  <a:lnTo>
                    <a:pt x="168" y="429"/>
                  </a:lnTo>
                  <a:lnTo>
                    <a:pt x="158" y="432"/>
                  </a:lnTo>
                  <a:lnTo>
                    <a:pt x="148" y="436"/>
                  </a:lnTo>
                  <a:lnTo>
                    <a:pt x="140" y="441"/>
                  </a:lnTo>
                  <a:lnTo>
                    <a:pt x="129" y="445"/>
                  </a:lnTo>
                  <a:lnTo>
                    <a:pt x="121" y="451"/>
                  </a:lnTo>
                  <a:lnTo>
                    <a:pt x="111" y="457"/>
                  </a:lnTo>
                  <a:lnTo>
                    <a:pt x="99" y="462"/>
                  </a:lnTo>
                  <a:lnTo>
                    <a:pt x="83" y="445"/>
                  </a:lnTo>
                  <a:lnTo>
                    <a:pt x="92" y="422"/>
                  </a:lnTo>
                  <a:lnTo>
                    <a:pt x="98" y="418"/>
                  </a:lnTo>
                  <a:lnTo>
                    <a:pt x="105" y="413"/>
                  </a:lnTo>
                  <a:lnTo>
                    <a:pt x="112" y="409"/>
                  </a:lnTo>
                  <a:lnTo>
                    <a:pt x="119" y="405"/>
                  </a:lnTo>
                  <a:lnTo>
                    <a:pt x="128" y="400"/>
                  </a:lnTo>
                  <a:lnTo>
                    <a:pt x="137" y="395"/>
                  </a:lnTo>
                  <a:lnTo>
                    <a:pt x="145" y="388"/>
                  </a:lnTo>
                  <a:lnTo>
                    <a:pt x="154" y="380"/>
                  </a:lnTo>
                  <a:lnTo>
                    <a:pt x="158" y="366"/>
                  </a:lnTo>
                  <a:lnTo>
                    <a:pt x="144" y="362"/>
                  </a:lnTo>
                  <a:lnTo>
                    <a:pt x="134" y="364"/>
                  </a:lnTo>
                  <a:lnTo>
                    <a:pt x="124" y="367"/>
                  </a:lnTo>
                  <a:lnTo>
                    <a:pt x="114" y="372"/>
                  </a:lnTo>
                  <a:lnTo>
                    <a:pt x="104" y="376"/>
                  </a:lnTo>
                  <a:lnTo>
                    <a:pt x="93" y="382"/>
                  </a:lnTo>
                  <a:lnTo>
                    <a:pt x="85" y="389"/>
                  </a:lnTo>
                  <a:lnTo>
                    <a:pt x="75" y="395"/>
                  </a:lnTo>
                  <a:lnTo>
                    <a:pt x="65" y="402"/>
                  </a:lnTo>
                  <a:lnTo>
                    <a:pt x="50" y="389"/>
                  </a:lnTo>
                  <a:lnTo>
                    <a:pt x="57" y="354"/>
                  </a:lnTo>
                  <a:lnTo>
                    <a:pt x="66" y="352"/>
                  </a:lnTo>
                  <a:lnTo>
                    <a:pt x="75" y="347"/>
                  </a:lnTo>
                  <a:lnTo>
                    <a:pt x="82" y="341"/>
                  </a:lnTo>
                  <a:lnTo>
                    <a:pt x="88" y="337"/>
                  </a:lnTo>
                  <a:lnTo>
                    <a:pt x="95" y="331"/>
                  </a:lnTo>
                  <a:lnTo>
                    <a:pt x="102" y="326"/>
                  </a:lnTo>
                  <a:lnTo>
                    <a:pt x="111" y="321"/>
                  </a:lnTo>
                  <a:lnTo>
                    <a:pt x="121" y="317"/>
                  </a:lnTo>
                  <a:lnTo>
                    <a:pt x="129" y="305"/>
                  </a:lnTo>
                  <a:lnTo>
                    <a:pt x="118" y="292"/>
                  </a:lnTo>
                  <a:lnTo>
                    <a:pt x="108" y="294"/>
                  </a:lnTo>
                  <a:lnTo>
                    <a:pt x="98" y="298"/>
                  </a:lnTo>
                  <a:lnTo>
                    <a:pt x="88" y="303"/>
                  </a:lnTo>
                  <a:lnTo>
                    <a:pt x="79" y="308"/>
                  </a:lnTo>
                  <a:lnTo>
                    <a:pt x="70" y="314"/>
                  </a:lnTo>
                  <a:lnTo>
                    <a:pt x="60" y="320"/>
                  </a:lnTo>
                  <a:lnTo>
                    <a:pt x="50" y="327"/>
                  </a:lnTo>
                  <a:lnTo>
                    <a:pt x="40" y="333"/>
                  </a:lnTo>
                  <a:lnTo>
                    <a:pt x="27" y="328"/>
                  </a:lnTo>
                  <a:lnTo>
                    <a:pt x="21" y="320"/>
                  </a:lnTo>
                  <a:lnTo>
                    <a:pt x="19" y="308"/>
                  </a:lnTo>
                  <a:lnTo>
                    <a:pt x="13" y="295"/>
                  </a:lnTo>
                  <a:lnTo>
                    <a:pt x="23" y="282"/>
                  </a:lnTo>
                  <a:lnTo>
                    <a:pt x="36" y="272"/>
                  </a:lnTo>
                  <a:lnTo>
                    <a:pt x="49" y="262"/>
                  </a:lnTo>
                  <a:lnTo>
                    <a:pt x="62" y="252"/>
                  </a:lnTo>
                  <a:lnTo>
                    <a:pt x="78" y="245"/>
                  </a:lnTo>
                  <a:lnTo>
                    <a:pt x="92" y="236"/>
                  </a:lnTo>
                  <a:lnTo>
                    <a:pt x="109" y="231"/>
                  </a:lnTo>
                  <a:lnTo>
                    <a:pt x="127" y="225"/>
                  </a:lnTo>
                  <a:lnTo>
                    <a:pt x="129" y="209"/>
                  </a:lnTo>
                  <a:lnTo>
                    <a:pt x="121" y="202"/>
                  </a:lnTo>
                  <a:lnTo>
                    <a:pt x="96" y="206"/>
                  </a:lnTo>
                  <a:lnTo>
                    <a:pt x="86" y="210"/>
                  </a:lnTo>
                  <a:lnTo>
                    <a:pt x="76" y="216"/>
                  </a:lnTo>
                  <a:lnTo>
                    <a:pt x="66" y="222"/>
                  </a:lnTo>
                  <a:lnTo>
                    <a:pt x="57" y="228"/>
                  </a:lnTo>
                  <a:lnTo>
                    <a:pt x="47" y="233"/>
                  </a:lnTo>
                  <a:lnTo>
                    <a:pt x="37" y="241"/>
                  </a:lnTo>
                  <a:lnTo>
                    <a:pt x="27" y="246"/>
                  </a:lnTo>
                  <a:lnTo>
                    <a:pt x="17" y="254"/>
                  </a:lnTo>
                  <a:lnTo>
                    <a:pt x="6" y="249"/>
                  </a:lnTo>
                  <a:lnTo>
                    <a:pt x="10" y="209"/>
                  </a:lnTo>
                  <a:lnTo>
                    <a:pt x="19" y="202"/>
                  </a:lnTo>
                  <a:lnTo>
                    <a:pt x="29" y="195"/>
                  </a:lnTo>
                  <a:lnTo>
                    <a:pt x="39" y="187"/>
                  </a:lnTo>
                  <a:lnTo>
                    <a:pt x="50" y="180"/>
                  </a:lnTo>
                  <a:lnTo>
                    <a:pt x="62" y="172"/>
                  </a:lnTo>
                  <a:lnTo>
                    <a:pt x="73" y="163"/>
                  </a:lnTo>
                  <a:lnTo>
                    <a:pt x="85" y="153"/>
                  </a:lnTo>
                  <a:lnTo>
                    <a:pt x="96" y="143"/>
                  </a:lnTo>
                  <a:lnTo>
                    <a:pt x="79" y="131"/>
                  </a:lnTo>
                  <a:lnTo>
                    <a:pt x="72" y="136"/>
                  </a:lnTo>
                  <a:lnTo>
                    <a:pt x="65" y="141"/>
                  </a:lnTo>
                  <a:lnTo>
                    <a:pt x="56" y="146"/>
                  </a:lnTo>
                  <a:lnTo>
                    <a:pt x="47" y="151"/>
                  </a:lnTo>
                  <a:lnTo>
                    <a:pt x="39" y="157"/>
                  </a:lnTo>
                  <a:lnTo>
                    <a:pt x="29" y="163"/>
                  </a:lnTo>
                  <a:lnTo>
                    <a:pt x="21" y="169"/>
                  </a:lnTo>
                  <a:lnTo>
                    <a:pt x="13" y="174"/>
                  </a:lnTo>
                  <a:lnTo>
                    <a:pt x="0" y="170"/>
                  </a:lnTo>
                  <a:lnTo>
                    <a:pt x="0" y="143"/>
                  </a:lnTo>
                  <a:lnTo>
                    <a:pt x="10" y="131"/>
                  </a:lnTo>
                  <a:lnTo>
                    <a:pt x="19" y="127"/>
                  </a:lnTo>
                  <a:lnTo>
                    <a:pt x="27" y="120"/>
                  </a:lnTo>
                  <a:lnTo>
                    <a:pt x="37" y="114"/>
                  </a:lnTo>
                  <a:lnTo>
                    <a:pt x="50" y="110"/>
                  </a:lnTo>
                  <a:lnTo>
                    <a:pt x="55" y="107"/>
                  </a:lnTo>
                  <a:lnTo>
                    <a:pt x="60" y="102"/>
                  </a:lnTo>
                  <a:lnTo>
                    <a:pt x="65" y="98"/>
                  </a:lnTo>
                  <a:lnTo>
                    <a:pt x="72" y="94"/>
                  </a:lnTo>
                  <a:lnTo>
                    <a:pt x="78" y="89"/>
                  </a:lnTo>
                  <a:lnTo>
                    <a:pt x="83" y="84"/>
                  </a:lnTo>
                  <a:lnTo>
                    <a:pt x="91" y="79"/>
                  </a:lnTo>
                  <a:lnTo>
                    <a:pt x="96" y="75"/>
                  </a:lnTo>
                  <a:lnTo>
                    <a:pt x="88" y="56"/>
                  </a:lnTo>
                  <a:lnTo>
                    <a:pt x="79" y="61"/>
                  </a:lnTo>
                  <a:lnTo>
                    <a:pt x="70" y="65"/>
                  </a:lnTo>
                  <a:lnTo>
                    <a:pt x="63" y="71"/>
                  </a:lnTo>
                  <a:lnTo>
                    <a:pt x="56" y="75"/>
                  </a:lnTo>
                  <a:lnTo>
                    <a:pt x="49" y="81"/>
                  </a:lnTo>
                  <a:lnTo>
                    <a:pt x="42" y="85"/>
                  </a:lnTo>
                  <a:lnTo>
                    <a:pt x="33" y="91"/>
                  </a:lnTo>
                  <a:lnTo>
                    <a:pt x="23" y="95"/>
                  </a:lnTo>
                  <a:lnTo>
                    <a:pt x="13" y="87"/>
                  </a:lnTo>
                  <a:lnTo>
                    <a:pt x="19" y="65"/>
                  </a:lnTo>
                  <a:lnTo>
                    <a:pt x="21" y="40"/>
                  </a:lnTo>
                  <a:lnTo>
                    <a:pt x="29" y="17"/>
                  </a:lnTo>
                  <a:lnTo>
                    <a:pt x="43" y="0"/>
                  </a:lnTo>
                  <a:lnTo>
                    <a:pt x="57" y="6"/>
                  </a:lnTo>
                  <a:lnTo>
                    <a:pt x="76" y="20"/>
                  </a:lnTo>
                  <a:lnTo>
                    <a:pt x="96" y="33"/>
                  </a:lnTo>
                  <a:lnTo>
                    <a:pt x="117" y="46"/>
                  </a:lnTo>
                  <a:lnTo>
                    <a:pt x="138" y="58"/>
                  </a:lnTo>
                  <a:lnTo>
                    <a:pt x="160" y="69"/>
                  </a:lnTo>
                  <a:lnTo>
                    <a:pt x="181" y="81"/>
                  </a:lnTo>
                  <a:lnTo>
                    <a:pt x="204" y="94"/>
                  </a:lnTo>
                  <a:lnTo>
                    <a:pt x="227" y="105"/>
                  </a:lnTo>
                  <a:lnTo>
                    <a:pt x="235" y="125"/>
                  </a:lnTo>
                  <a:lnTo>
                    <a:pt x="242" y="146"/>
                  </a:lnTo>
                  <a:lnTo>
                    <a:pt x="250" y="166"/>
                  </a:lnTo>
                  <a:lnTo>
                    <a:pt x="259" y="184"/>
                  </a:lnTo>
                  <a:lnTo>
                    <a:pt x="269" y="203"/>
                  </a:lnTo>
                  <a:lnTo>
                    <a:pt x="279" y="222"/>
                  </a:lnTo>
                  <a:lnTo>
                    <a:pt x="289" y="239"/>
                  </a:lnTo>
                  <a:lnTo>
                    <a:pt x="301" y="258"/>
                  </a:lnTo>
                  <a:lnTo>
                    <a:pt x="321" y="290"/>
                  </a:lnTo>
                  <a:lnTo>
                    <a:pt x="338" y="321"/>
                  </a:lnTo>
                  <a:lnTo>
                    <a:pt x="356" y="352"/>
                  </a:lnTo>
                  <a:lnTo>
                    <a:pt x="371" y="380"/>
                  </a:lnTo>
                  <a:lnTo>
                    <a:pt x="387" y="409"/>
                  </a:lnTo>
                  <a:lnTo>
                    <a:pt x="405" y="436"/>
                  </a:lnTo>
                  <a:lnTo>
                    <a:pt x="425" y="462"/>
                  </a:lnTo>
                  <a:lnTo>
                    <a:pt x="448" y="488"/>
                  </a:lnTo>
                  <a:lnTo>
                    <a:pt x="482" y="503"/>
                  </a:lnTo>
                  <a:lnTo>
                    <a:pt x="518" y="517"/>
                  </a:lnTo>
                  <a:lnTo>
                    <a:pt x="554" y="531"/>
                  </a:lnTo>
                  <a:lnTo>
                    <a:pt x="592" y="544"/>
                  </a:lnTo>
                  <a:lnTo>
                    <a:pt x="631" y="557"/>
                  </a:lnTo>
                  <a:lnTo>
                    <a:pt x="668" y="569"/>
                  </a:lnTo>
                  <a:lnTo>
                    <a:pt x="708" y="579"/>
                  </a:lnTo>
                  <a:lnTo>
                    <a:pt x="747" y="588"/>
                  </a:lnTo>
                  <a:lnTo>
                    <a:pt x="786" y="595"/>
                  </a:lnTo>
                  <a:lnTo>
                    <a:pt x="826" y="599"/>
                  </a:lnTo>
                  <a:lnTo>
                    <a:pt x="867" y="601"/>
                  </a:lnTo>
                  <a:lnTo>
                    <a:pt x="906" y="599"/>
                  </a:lnTo>
                  <a:lnTo>
                    <a:pt x="946" y="595"/>
                  </a:lnTo>
                  <a:lnTo>
                    <a:pt x="985" y="588"/>
                  </a:lnTo>
                  <a:lnTo>
                    <a:pt x="1024" y="578"/>
                  </a:lnTo>
                  <a:lnTo>
                    <a:pt x="1063" y="563"/>
                  </a:lnTo>
                  <a:lnTo>
                    <a:pt x="1074" y="580"/>
                  </a:lnTo>
                  <a:close/>
                </a:path>
              </a:pathLst>
            </a:custGeom>
            <a:solidFill>
              <a:srgbClr val="33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0" name="Freeform 64"/>
            <p:cNvSpPr>
              <a:spLocks/>
            </p:cNvSpPr>
            <p:nvPr/>
          </p:nvSpPr>
          <p:spPr bwMode="auto">
            <a:xfrm>
              <a:off x="3498" y="2768"/>
              <a:ext cx="20" cy="15"/>
            </a:xfrm>
            <a:custGeom>
              <a:avLst/>
              <a:gdLst>
                <a:gd name="T0" fmla="*/ 0 w 20"/>
                <a:gd name="T1" fmla="*/ 15 h 15"/>
                <a:gd name="T2" fmla="*/ 9 w 20"/>
                <a:gd name="T3" fmla="*/ 10 h 15"/>
                <a:gd name="T4" fmla="*/ 17 w 20"/>
                <a:gd name="T5" fmla="*/ 1 h 15"/>
                <a:gd name="T6" fmla="*/ 20 w 20"/>
                <a:gd name="T7" fmla="*/ 0 h 15"/>
                <a:gd name="T8" fmla="*/ 9 w 20"/>
                <a:gd name="T9" fmla="*/ 15 h 15"/>
                <a:gd name="T10" fmla="*/ 0 w 20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lnTo>
                    <a:pt x="9" y="10"/>
                  </a:lnTo>
                  <a:lnTo>
                    <a:pt x="17" y="1"/>
                  </a:lnTo>
                  <a:lnTo>
                    <a:pt x="20" y="0"/>
                  </a:lnTo>
                  <a:lnTo>
                    <a:pt x="9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1" name="Freeform 65"/>
            <p:cNvSpPr>
              <a:spLocks/>
            </p:cNvSpPr>
            <p:nvPr/>
          </p:nvSpPr>
          <p:spPr bwMode="auto">
            <a:xfrm>
              <a:off x="3151" y="1567"/>
              <a:ext cx="422" cy="1192"/>
            </a:xfrm>
            <a:custGeom>
              <a:avLst/>
              <a:gdLst>
                <a:gd name="T0" fmla="*/ 353 w 422"/>
                <a:gd name="T1" fmla="*/ 1153 h 1192"/>
                <a:gd name="T2" fmla="*/ 321 w 422"/>
                <a:gd name="T3" fmla="*/ 1154 h 1192"/>
                <a:gd name="T4" fmla="*/ 311 w 422"/>
                <a:gd name="T5" fmla="*/ 1121 h 1192"/>
                <a:gd name="T6" fmla="*/ 296 w 422"/>
                <a:gd name="T7" fmla="*/ 1046 h 1192"/>
                <a:gd name="T8" fmla="*/ 265 w 422"/>
                <a:gd name="T9" fmla="*/ 987 h 1192"/>
                <a:gd name="T10" fmla="*/ 255 w 422"/>
                <a:gd name="T11" fmla="*/ 931 h 1192"/>
                <a:gd name="T12" fmla="*/ 248 w 422"/>
                <a:gd name="T13" fmla="*/ 1034 h 1192"/>
                <a:gd name="T14" fmla="*/ 242 w 422"/>
                <a:gd name="T15" fmla="*/ 1082 h 1192"/>
                <a:gd name="T16" fmla="*/ 203 w 422"/>
                <a:gd name="T17" fmla="*/ 1052 h 1192"/>
                <a:gd name="T18" fmla="*/ 222 w 422"/>
                <a:gd name="T19" fmla="*/ 1008 h 1192"/>
                <a:gd name="T20" fmla="*/ 183 w 422"/>
                <a:gd name="T21" fmla="*/ 1008 h 1192"/>
                <a:gd name="T22" fmla="*/ 191 w 422"/>
                <a:gd name="T23" fmla="*/ 962 h 1192"/>
                <a:gd name="T24" fmla="*/ 144 w 422"/>
                <a:gd name="T25" fmla="*/ 928 h 1192"/>
                <a:gd name="T26" fmla="*/ 178 w 422"/>
                <a:gd name="T27" fmla="*/ 878 h 1192"/>
                <a:gd name="T28" fmla="*/ 137 w 422"/>
                <a:gd name="T29" fmla="*/ 887 h 1192"/>
                <a:gd name="T30" fmla="*/ 154 w 422"/>
                <a:gd name="T31" fmla="*/ 856 h 1192"/>
                <a:gd name="T32" fmla="*/ 135 w 422"/>
                <a:gd name="T33" fmla="*/ 836 h 1192"/>
                <a:gd name="T34" fmla="*/ 105 w 422"/>
                <a:gd name="T35" fmla="*/ 858 h 1192"/>
                <a:gd name="T36" fmla="*/ 118 w 422"/>
                <a:gd name="T37" fmla="*/ 812 h 1192"/>
                <a:gd name="T38" fmla="*/ 151 w 422"/>
                <a:gd name="T39" fmla="*/ 793 h 1192"/>
                <a:gd name="T40" fmla="*/ 125 w 422"/>
                <a:gd name="T41" fmla="*/ 780 h 1192"/>
                <a:gd name="T42" fmla="*/ 92 w 422"/>
                <a:gd name="T43" fmla="*/ 797 h 1192"/>
                <a:gd name="T44" fmla="*/ 119 w 422"/>
                <a:gd name="T45" fmla="*/ 754 h 1192"/>
                <a:gd name="T46" fmla="*/ 170 w 422"/>
                <a:gd name="T47" fmla="*/ 724 h 1192"/>
                <a:gd name="T48" fmla="*/ 105 w 422"/>
                <a:gd name="T49" fmla="*/ 730 h 1192"/>
                <a:gd name="T50" fmla="*/ 124 w 422"/>
                <a:gd name="T51" fmla="*/ 707 h 1192"/>
                <a:gd name="T52" fmla="*/ 180 w 422"/>
                <a:gd name="T53" fmla="*/ 671 h 1192"/>
                <a:gd name="T54" fmla="*/ 125 w 422"/>
                <a:gd name="T55" fmla="*/ 671 h 1192"/>
                <a:gd name="T56" fmla="*/ 86 w 422"/>
                <a:gd name="T57" fmla="*/ 668 h 1192"/>
                <a:gd name="T58" fmla="*/ 145 w 422"/>
                <a:gd name="T59" fmla="*/ 629 h 1192"/>
                <a:gd name="T60" fmla="*/ 144 w 422"/>
                <a:gd name="T61" fmla="*/ 593 h 1192"/>
                <a:gd name="T62" fmla="*/ 114 w 422"/>
                <a:gd name="T63" fmla="*/ 613 h 1192"/>
                <a:gd name="T64" fmla="*/ 88 w 422"/>
                <a:gd name="T65" fmla="*/ 604 h 1192"/>
                <a:gd name="T66" fmla="*/ 140 w 422"/>
                <a:gd name="T67" fmla="*/ 560 h 1192"/>
                <a:gd name="T68" fmla="*/ 145 w 422"/>
                <a:gd name="T69" fmla="*/ 525 h 1192"/>
                <a:gd name="T70" fmla="*/ 98 w 422"/>
                <a:gd name="T71" fmla="*/ 551 h 1192"/>
                <a:gd name="T72" fmla="*/ 86 w 422"/>
                <a:gd name="T73" fmla="*/ 531 h 1192"/>
                <a:gd name="T74" fmla="*/ 147 w 422"/>
                <a:gd name="T75" fmla="*/ 482 h 1192"/>
                <a:gd name="T76" fmla="*/ 114 w 422"/>
                <a:gd name="T77" fmla="*/ 472 h 1192"/>
                <a:gd name="T78" fmla="*/ 65 w 422"/>
                <a:gd name="T79" fmla="*/ 505 h 1192"/>
                <a:gd name="T80" fmla="*/ 86 w 422"/>
                <a:gd name="T81" fmla="*/ 435 h 1192"/>
                <a:gd name="T82" fmla="*/ 122 w 422"/>
                <a:gd name="T83" fmla="*/ 388 h 1192"/>
                <a:gd name="T84" fmla="*/ 57 w 422"/>
                <a:gd name="T85" fmla="*/ 429 h 1192"/>
                <a:gd name="T86" fmla="*/ 17 w 422"/>
                <a:gd name="T87" fmla="*/ 301 h 1192"/>
                <a:gd name="T88" fmla="*/ 75 w 422"/>
                <a:gd name="T89" fmla="*/ 255 h 1192"/>
                <a:gd name="T90" fmla="*/ 82 w 422"/>
                <a:gd name="T91" fmla="*/ 219 h 1192"/>
                <a:gd name="T92" fmla="*/ 34 w 422"/>
                <a:gd name="T93" fmla="*/ 260 h 1192"/>
                <a:gd name="T94" fmla="*/ 0 w 422"/>
                <a:gd name="T95" fmla="*/ 230 h 1192"/>
                <a:gd name="T96" fmla="*/ 31 w 422"/>
                <a:gd name="T97" fmla="*/ 193 h 1192"/>
                <a:gd name="T98" fmla="*/ 50 w 422"/>
                <a:gd name="T99" fmla="*/ 152 h 1192"/>
                <a:gd name="T100" fmla="*/ 26 w 422"/>
                <a:gd name="T101" fmla="*/ 170 h 1192"/>
                <a:gd name="T102" fmla="*/ 8 w 422"/>
                <a:gd name="T103" fmla="*/ 151 h 1192"/>
                <a:gd name="T104" fmla="*/ 33 w 422"/>
                <a:gd name="T105" fmla="*/ 105 h 1192"/>
                <a:gd name="T106" fmla="*/ 69 w 422"/>
                <a:gd name="T107" fmla="*/ 75 h 1192"/>
                <a:gd name="T108" fmla="*/ 154 w 422"/>
                <a:gd name="T109" fmla="*/ 26 h 1192"/>
                <a:gd name="T110" fmla="*/ 248 w 422"/>
                <a:gd name="T111" fmla="*/ 10 h 1192"/>
                <a:gd name="T112" fmla="*/ 263 w 422"/>
                <a:gd name="T113" fmla="*/ 482 h 1192"/>
                <a:gd name="T114" fmla="*/ 328 w 422"/>
                <a:gd name="T115" fmla="*/ 825 h 1192"/>
                <a:gd name="T116" fmla="*/ 407 w 422"/>
                <a:gd name="T117" fmla="*/ 953 h 1192"/>
                <a:gd name="T118" fmla="*/ 390 w 422"/>
                <a:gd name="T119" fmla="*/ 1147 h 1192"/>
                <a:gd name="T120" fmla="*/ 361 w 422"/>
                <a:gd name="T121" fmla="*/ 1173 h 1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2" h="1192">
                  <a:moveTo>
                    <a:pt x="325" y="1192"/>
                  </a:moveTo>
                  <a:lnTo>
                    <a:pt x="330" y="1183"/>
                  </a:lnTo>
                  <a:lnTo>
                    <a:pt x="335" y="1173"/>
                  </a:lnTo>
                  <a:lnTo>
                    <a:pt x="343" y="1165"/>
                  </a:lnTo>
                  <a:lnTo>
                    <a:pt x="353" y="1153"/>
                  </a:lnTo>
                  <a:lnTo>
                    <a:pt x="345" y="1146"/>
                  </a:lnTo>
                  <a:lnTo>
                    <a:pt x="338" y="1144"/>
                  </a:lnTo>
                  <a:lnTo>
                    <a:pt x="332" y="1146"/>
                  </a:lnTo>
                  <a:lnTo>
                    <a:pt x="327" y="1150"/>
                  </a:lnTo>
                  <a:lnTo>
                    <a:pt x="321" y="1154"/>
                  </a:lnTo>
                  <a:lnTo>
                    <a:pt x="314" y="1160"/>
                  </a:lnTo>
                  <a:lnTo>
                    <a:pt x="308" y="1165"/>
                  </a:lnTo>
                  <a:lnTo>
                    <a:pt x="299" y="1166"/>
                  </a:lnTo>
                  <a:lnTo>
                    <a:pt x="318" y="1136"/>
                  </a:lnTo>
                  <a:lnTo>
                    <a:pt x="311" y="1121"/>
                  </a:lnTo>
                  <a:lnTo>
                    <a:pt x="304" y="1106"/>
                  </a:lnTo>
                  <a:lnTo>
                    <a:pt x="299" y="1090"/>
                  </a:lnTo>
                  <a:lnTo>
                    <a:pt x="304" y="1072"/>
                  </a:lnTo>
                  <a:lnTo>
                    <a:pt x="301" y="1059"/>
                  </a:lnTo>
                  <a:lnTo>
                    <a:pt x="296" y="1046"/>
                  </a:lnTo>
                  <a:lnTo>
                    <a:pt x="291" y="1035"/>
                  </a:lnTo>
                  <a:lnTo>
                    <a:pt x="285" y="1023"/>
                  </a:lnTo>
                  <a:lnTo>
                    <a:pt x="278" y="1012"/>
                  </a:lnTo>
                  <a:lnTo>
                    <a:pt x="272" y="1000"/>
                  </a:lnTo>
                  <a:lnTo>
                    <a:pt x="265" y="987"/>
                  </a:lnTo>
                  <a:lnTo>
                    <a:pt x="259" y="972"/>
                  </a:lnTo>
                  <a:lnTo>
                    <a:pt x="265" y="957"/>
                  </a:lnTo>
                  <a:lnTo>
                    <a:pt x="262" y="950"/>
                  </a:lnTo>
                  <a:lnTo>
                    <a:pt x="259" y="940"/>
                  </a:lnTo>
                  <a:lnTo>
                    <a:pt x="255" y="931"/>
                  </a:lnTo>
                  <a:lnTo>
                    <a:pt x="248" y="924"/>
                  </a:lnTo>
                  <a:lnTo>
                    <a:pt x="226" y="936"/>
                  </a:lnTo>
                  <a:lnTo>
                    <a:pt x="226" y="976"/>
                  </a:lnTo>
                  <a:lnTo>
                    <a:pt x="233" y="1005"/>
                  </a:lnTo>
                  <a:lnTo>
                    <a:pt x="248" y="1034"/>
                  </a:lnTo>
                  <a:lnTo>
                    <a:pt x="259" y="1061"/>
                  </a:lnTo>
                  <a:lnTo>
                    <a:pt x="265" y="1091"/>
                  </a:lnTo>
                  <a:lnTo>
                    <a:pt x="256" y="1091"/>
                  </a:lnTo>
                  <a:lnTo>
                    <a:pt x="249" y="1088"/>
                  </a:lnTo>
                  <a:lnTo>
                    <a:pt x="242" y="1082"/>
                  </a:lnTo>
                  <a:lnTo>
                    <a:pt x="236" y="1077"/>
                  </a:lnTo>
                  <a:lnTo>
                    <a:pt x="230" y="1070"/>
                  </a:lnTo>
                  <a:lnTo>
                    <a:pt x="223" y="1062"/>
                  </a:lnTo>
                  <a:lnTo>
                    <a:pt x="214" y="1057"/>
                  </a:lnTo>
                  <a:lnTo>
                    <a:pt x="203" y="1052"/>
                  </a:lnTo>
                  <a:lnTo>
                    <a:pt x="207" y="1042"/>
                  </a:lnTo>
                  <a:lnTo>
                    <a:pt x="214" y="1035"/>
                  </a:lnTo>
                  <a:lnTo>
                    <a:pt x="223" y="1026"/>
                  </a:lnTo>
                  <a:lnTo>
                    <a:pt x="226" y="1015"/>
                  </a:lnTo>
                  <a:lnTo>
                    <a:pt x="222" y="1008"/>
                  </a:lnTo>
                  <a:lnTo>
                    <a:pt x="214" y="1005"/>
                  </a:lnTo>
                  <a:lnTo>
                    <a:pt x="207" y="1005"/>
                  </a:lnTo>
                  <a:lnTo>
                    <a:pt x="199" y="1008"/>
                  </a:lnTo>
                  <a:lnTo>
                    <a:pt x="190" y="1009"/>
                  </a:lnTo>
                  <a:lnTo>
                    <a:pt x="183" y="1008"/>
                  </a:lnTo>
                  <a:lnTo>
                    <a:pt x="177" y="1003"/>
                  </a:lnTo>
                  <a:lnTo>
                    <a:pt x="173" y="993"/>
                  </a:lnTo>
                  <a:lnTo>
                    <a:pt x="178" y="982"/>
                  </a:lnTo>
                  <a:lnTo>
                    <a:pt x="187" y="973"/>
                  </a:lnTo>
                  <a:lnTo>
                    <a:pt x="191" y="962"/>
                  </a:lnTo>
                  <a:lnTo>
                    <a:pt x="181" y="944"/>
                  </a:lnTo>
                  <a:lnTo>
                    <a:pt x="171" y="949"/>
                  </a:lnTo>
                  <a:lnTo>
                    <a:pt x="158" y="946"/>
                  </a:lnTo>
                  <a:lnTo>
                    <a:pt x="148" y="938"/>
                  </a:lnTo>
                  <a:lnTo>
                    <a:pt x="144" y="928"/>
                  </a:lnTo>
                  <a:lnTo>
                    <a:pt x="154" y="920"/>
                  </a:lnTo>
                  <a:lnTo>
                    <a:pt x="161" y="910"/>
                  </a:lnTo>
                  <a:lnTo>
                    <a:pt x="168" y="898"/>
                  </a:lnTo>
                  <a:lnTo>
                    <a:pt x="180" y="888"/>
                  </a:lnTo>
                  <a:lnTo>
                    <a:pt x="178" y="878"/>
                  </a:lnTo>
                  <a:lnTo>
                    <a:pt x="173" y="874"/>
                  </a:lnTo>
                  <a:lnTo>
                    <a:pt x="165" y="875"/>
                  </a:lnTo>
                  <a:lnTo>
                    <a:pt x="155" y="879"/>
                  </a:lnTo>
                  <a:lnTo>
                    <a:pt x="147" y="884"/>
                  </a:lnTo>
                  <a:lnTo>
                    <a:pt x="137" y="887"/>
                  </a:lnTo>
                  <a:lnTo>
                    <a:pt x="129" y="887"/>
                  </a:lnTo>
                  <a:lnTo>
                    <a:pt x="125" y="879"/>
                  </a:lnTo>
                  <a:lnTo>
                    <a:pt x="135" y="875"/>
                  </a:lnTo>
                  <a:lnTo>
                    <a:pt x="144" y="866"/>
                  </a:lnTo>
                  <a:lnTo>
                    <a:pt x="154" y="856"/>
                  </a:lnTo>
                  <a:lnTo>
                    <a:pt x="165" y="849"/>
                  </a:lnTo>
                  <a:lnTo>
                    <a:pt x="157" y="832"/>
                  </a:lnTo>
                  <a:lnTo>
                    <a:pt x="148" y="832"/>
                  </a:lnTo>
                  <a:lnTo>
                    <a:pt x="141" y="835"/>
                  </a:lnTo>
                  <a:lnTo>
                    <a:pt x="135" y="836"/>
                  </a:lnTo>
                  <a:lnTo>
                    <a:pt x="129" y="841"/>
                  </a:lnTo>
                  <a:lnTo>
                    <a:pt x="122" y="843"/>
                  </a:lnTo>
                  <a:lnTo>
                    <a:pt x="116" y="848"/>
                  </a:lnTo>
                  <a:lnTo>
                    <a:pt x="111" y="854"/>
                  </a:lnTo>
                  <a:lnTo>
                    <a:pt x="105" y="858"/>
                  </a:lnTo>
                  <a:lnTo>
                    <a:pt x="86" y="845"/>
                  </a:lnTo>
                  <a:lnTo>
                    <a:pt x="99" y="823"/>
                  </a:lnTo>
                  <a:lnTo>
                    <a:pt x="105" y="819"/>
                  </a:lnTo>
                  <a:lnTo>
                    <a:pt x="111" y="816"/>
                  </a:lnTo>
                  <a:lnTo>
                    <a:pt x="118" y="812"/>
                  </a:lnTo>
                  <a:lnTo>
                    <a:pt x="124" y="809"/>
                  </a:lnTo>
                  <a:lnTo>
                    <a:pt x="131" y="805"/>
                  </a:lnTo>
                  <a:lnTo>
                    <a:pt x="138" y="802"/>
                  </a:lnTo>
                  <a:lnTo>
                    <a:pt x="144" y="797"/>
                  </a:lnTo>
                  <a:lnTo>
                    <a:pt x="151" y="793"/>
                  </a:lnTo>
                  <a:lnTo>
                    <a:pt x="161" y="780"/>
                  </a:lnTo>
                  <a:lnTo>
                    <a:pt x="144" y="771"/>
                  </a:lnTo>
                  <a:lnTo>
                    <a:pt x="137" y="773"/>
                  </a:lnTo>
                  <a:lnTo>
                    <a:pt x="129" y="776"/>
                  </a:lnTo>
                  <a:lnTo>
                    <a:pt x="125" y="780"/>
                  </a:lnTo>
                  <a:lnTo>
                    <a:pt x="119" y="783"/>
                  </a:lnTo>
                  <a:lnTo>
                    <a:pt x="114" y="787"/>
                  </a:lnTo>
                  <a:lnTo>
                    <a:pt x="108" y="790"/>
                  </a:lnTo>
                  <a:lnTo>
                    <a:pt x="101" y="795"/>
                  </a:lnTo>
                  <a:lnTo>
                    <a:pt x="92" y="797"/>
                  </a:lnTo>
                  <a:lnTo>
                    <a:pt x="83" y="783"/>
                  </a:lnTo>
                  <a:lnTo>
                    <a:pt x="92" y="766"/>
                  </a:lnTo>
                  <a:lnTo>
                    <a:pt x="101" y="761"/>
                  </a:lnTo>
                  <a:lnTo>
                    <a:pt x="111" y="759"/>
                  </a:lnTo>
                  <a:lnTo>
                    <a:pt x="119" y="754"/>
                  </a:lnTo>
                  <a:lnTo>
                    <a:pt x="131" y="748"/>
                  </a:lnTo>
                  <a:lnTo>
                    <a:pt x="141" y="744"/>
                  </a:lnTo>
                  <a:lnTo>
                    <a:pt x="151" y="738"/>
                  </a:lnTo>
                  <a:lnTo>
                    <a:pt x="161" y="731"/>
                  </a:lnTo>
                  <a:lnTo>
                    <a:pt x="170" y="724"/>
                  </a:lnTo>
                  <a:lnTo>
                    <a:pt x="161" y="710"/>
                  </a:lnTo>
                  <a:lnTo>
                    <a:pt x="134" y="715"/>
                  </a:lnTo>
                  <a:lnTo>
                    <a:pt x="127" y="721"/>
                  </a:lnTo>
                  <a:lnTo>
                    <a:pt x="116" y="724"/>
                  </a:lnTo>
                  <a:lnTo>
                    <a:pt x="105" y="730"/>
                  </a:lnTo>
                  <a:lnTo>
                    <a:pt x="95" y="737"/>
                  </a:lnTo>
                  <a:lnTo>
                    <a:pt x="92" y="724"/>
                  </a:lnTo>
                  <a:lnTo>
                    <a:pt x="103" y="718"/>
                  </a:lnTo>
                  <a:lnTo>
                    <a:pt x="114" y="712"/>
                  </a:lnTo>
                  <a:lnTo>
                    <a:pt x="124" y="707"/>
                  </a:lnTo>
                  <a:lnTo>
                    <a:pt x="134" y="701"/>
                  </a:lnTo>
                  <a:lnTo>
                    <a:pt x="144" y="694"/>
                  </a:lnTo>
                  <a:lnTo>
                    <a:pt x="155" y="687"/>
                  </a:lnTo>
                  <a:lnTo>
                    <a:pt x="167" y="679"/>
                  </a:lnTo>
                  <a:lnTo>
                    <a:pt x="180" y="671"/>
                  </a:lnTo>
                  <a:lnTo>
                    <a:pt x="161" y="658"/>
                  </a:lnTo>
                  <a:lnTo>
                    <a:pt x="151" y="659"/>
                  </a:lnTo>
                  <a:lnTo>
                    <a:pt x="142" y="662"/>
                  </a:lnTo>
                  <a:lnTo>
                    <a:pt x="134" y="665"/>
                  </a:lnTo>
                  <a:lnTo>
                    <a:pt x="125" y="671"/>
                  </a:lnTo>
                  <a:lnTo>
                    <a:pt x="118" y="675"/>
                  </a:lnTo>
                  <a:lnTo>
                    <a:pt x="109" y="681"/>
                  </a:lnTo>
                  <a:lnTo>
                    <a:pt x="101" y="685"/>
                  </a:lnTo>
                  <a:lnTo>
                    <a:pt x="92" y="689"/>
                  </a:lnTo>
                  <a:lnTo>
                    <a:pt x="86" y="668"/>
                  </a:lnTo>
                  <a:lnTo>
                    <a:pt x="99" y="661"/>
                  </a:lnTo>
                  <a:lnTo>
                    <a:pt x="111" y="653"/>
                  </a:lnTo>
                  <a:lnTo>
                    <a:pt x="124" y="645"/>
                  </a:lnTo>
                  <a:lnTo>
                    <a:pt x="134" y="638"/>
                  </a:lnTo>
                  <a:lnTo>
                    <a:pt x="145" y="629"/>
                  </a:lnTo>
                  <a:lnTo>
                    <a:pt x="157" y="620"/>
                  </a:lnTo>
                  <a:lnTo>
                    <a:pt x="168" y="612"/>
                  </a:lnTo>
                  <a:lnTo>
                    <a:pt x="181" y="602"/>
                  </a:lnTo>
                  <a:lnTo>
                    <a:pt x="170" y="584"/>
                  </a:lnTo>
                  <a:lnTo>
                    <a:pt x="144" y="593"/>
                  </a:lnTo>
                  <a:lnTo>
                    <a:pt x="137" y="594"/>
                  </a:lnTo>
                  <a:lnTo>
                    <a:pt x="131" y="599"/>
                  </a:lnTo>
                  <a:lnTo>
                    <a:pt x="125" y="603"/>
                  </a:lnTo>
                  <a:lnTo>
                    <a:pt x="121" y="607"/>
                  </a:lnTo>
                  <a:lnTo>
                    <a:pt x="114" y="613"/>
                  </a:lnTo>
                  <a:lnTo>
                    <a:pt x="108" y="619"/>
                  </a:lnTo>
                  <a:lnTo>
                    <a:pt x="101" y="623"/>
                  </a:lnTo>
                  <a:lnTo>
                    <a:pt x="92" y="627"/>
                  </a:lnTo>
                  <a:lnTo>
                    <a:pt x="78" y="615"/>
                  </a:lnTo>
                  <a:lnTo>
                    <a:pt x="88" y="604"/>
                  </a:lnTo>
                  <a:lnTo>
                    <a:pt x="98" y="596"/>
                  </a:lnTo>
                  <a:lnTo>
                    <a:pt x="108" y="586"/>
                  </a:lnTo>
                  <a:lnTo>
                    <a:pt x="118" y="577"/>
                  </a:lnTo>
                  <a:lnTo>
                    <a:pt x="128" y="568"/>
                  </a:lnTo>
                  <a:lnTo>
                    <a:pt x="140" y="560"/>
                  </a:lnTo>
                  <a:lnTo>
                    <a:pt x="152" y="550"/>
                  </a:lnTo>
                  <a:lnTo>
                    <a:pt x="165" y="541"/>
                  </a:lnTo>
                  <a:lnTo>
                    <a:pt x="170" y="527"/>
                  </a:lnTo>
                  <a:lnTo>
                    <a:pt x="157" y="522"/>
                  </a:lnTo>
                  <a:lnTo>
                    <a:pt x="145" y="525"/>
                  </a:lnTo>
                  <a:lnTo>
                    <a:pt x="135" y="528"/>
                  </a:lnTo>
                  <a:lnTo>
                    <a:pt x="125" y="534"/>
                  </a:lnTo>
                  <a:lnTo>
                    <a:pt x="116" y="540"/>
                  </a:lnTo>
                  <a:lnTo>
                    <a:pt x="106" y="545"/>
                  </a:lnTo>
                  <a:lnTo>
                    <a:pt x="98" y="551"/>
                  </a:lnTo>
                  <a:lnTo>
                    <a:pt x="88" y="557"/>
                  </a:lnTo>
                  <a:lnTo>
                    <a:pt x="78" y="561"/>
                  </a:lnTo>
                  <a:lnTo>
                    <a:pt x="69" y="551"/>
                  </a:lnTo>
                  <a:lnTo>
                    <a:pt x="76" y="541"/>
                  </a:lnTo>
                  <a:lnTo>
                    <a:pt x="86" y="531"/>
                  </a:lnTo>
                  <a:lnTo>
                    <a:pt x="98" y="522"/>
                  </a:lnTo>
                  <a:lnTo>
                    <a:pt x="111" y="512"/>
                  </a:lnTo>
                  <a:lnTo>
                    <a:pt x="124" y="504"/>
                  </a:lnTo>
                  <a:lnTo>
                    <a:pt x="135" y="494"/>
                  </a:lnTo>
                  <a:lnTo>
                    <a:pt x="147" y="482"/>
                  </a:lnTo>
                  <a:lnTo>
                    <a:pt x="157" y="471"/>
                  </a:lnTo>
                  <a:lnTo>
                    <a:pt x="144" y="458"/>
                  </a:lnTo>
                  <a:lnTo>
                    <a:pt x="132" y="462"/>
                  </a:lnTo>
                  <a:lnTo>
                    <a:pt x="124" y="466"/>
                  </a:lnTo>
                  <a:lnTo>
                    <a:pt x="114" y="472"/>
                  </a:lnTo>
                  <a:lnTo>
                    <a:pt x="105" y="478"/>
                  </a:lnTo>
                  <a:lnTo>
                    <a:pt x="95" y="485"/>
                  </a:lnTo>
                  <a:lnTo>
                    <a:pt x="86" y="492"/>
                  </a:lnTo>
                  <a:lnTo>
                    <a:pt x="76" y="498"/>
                  </a:lnTo>
                  <a:lnTo>
                    <a:pt x="65" y="505"/>
                  </a:lnTo>
                  <a:lnTo>
                    <a:pt x="42" y="478"/>
                  </a:lnTo>
                  <a:lnTo>
                    <a:pt x="52" y="463"/>
                  </a:lnTo>
                  <a:lnTo>
                    <a:pt x="62" y="452"/>
                  </a:lnTo>
                  <a:lnTo>
                    <a:pt x="73" y="443"/>
                  </a:lnTo>
                  <a:lnTo>
                    <a:pt x="86" y="435"/>
                  </a:lnTo>
                  <a:lnTo>
                    <a:pt x="99" y="426"/>
                  </a:lnTo>
                  <a:lnTo>
                    <a:pt x="111" y="417"/>
                  </a:lnTo>
                  <a:lnTo>
                    <a:pt x="122" y="409"/>
                  </a:lnTo>
                  <a:lnTo>
                    <a:pt x="134" y="397"/>
                  </a:lnTo>
                  <a:lnTo>
                    <a:pt x="122" y="388"/>
                  </a:lnTo>
                  <a:lnTo>
                    <a:pt x="95" y="397"/>
                  </a:lnTo>
                  <a:lnTo>
                    <a:pt x="86" y="404"/>
                  </a:lnTo>
                  <a:lnTo>
                    <a:pt x="78" y="410"/>
                  </a:lnTo>
                  <a:lnTo>
                    <a:pt x="69" y="417"/>
                  </a:lnTo>
                  <a:lnTo>
                    <a:pt x="57" y="429"/>
                  </a:lnTo>
                  <a:lnTo>
                    <a:pt x="39" y="429"/>
                  </a:lnTo>
                  <a:lnTo>
                    <a:pt x="31" y="399"/>
                  </a:lnTo>
                  <a:lnTo>
                    <a:pt x="23" y="367"/>
                  </a:lnTo>
                  <a:lnTo>
                    <a:pt x="17" y="334"/>
                  </a:lnTo>
                  <a:lnTo>
                    <a:pt x="17" y="301"/>
                  </a:lnTo>
                  <a:lnTo>
                    <a:pt x="29" y="292"/>
                  </a:lnTo>
                  <a:lnTo>
                    <a:pt x="40" y="283"/>
                  </a:lnTo>
                  <a:lnTo>
                    <a:pt x="52" y="273"/>
                  </a:lnTo>
                  <a:lnTo>
                    <a:pt x="63" y="263"/>
                  </a:lnTo>
                  <a:lnTo>
                    <a:pt x="75" y="255"/>
                  </a:lnTo>
                  <a:lnTo>
                    <a:pt x="86" y="244"/>
                  </a:lnTo>
                  <a:lnTo>
                    <a:pt x="99" y="234"/>
                  </a:lnTo>
                  <a:lnTo>
                    <a:pt x="114" y="226"/>
                  </a:lnTo>
                  <a:lnTo>
                    <a:pt x="95" y="214"/>
                  </a:lnTo>
                  <a:lnTo>
                    <a:pt x="82" y="219"/>
                  </a:lnTo>
                  <a:lnTo>
                    <a:pt x="72" y="226"/>
                  </a:lnTo>
                  <a:lnTo>
                    <a:pt x="62" y="233"/>
                  </a:lnTo>
                  <a:lnTo>
                    <a:pt x="53" y="242"/>
                  </a:lnTo>
                  <a:lnTo>
                    <a:pt x="44" y="252"/>
                  </a:lnTo>
                  <a:lnTo>
                    <a:pt x="34" y="260"/>
                  </a:lnTo>
                  <a:lnTo>
                    <a:pt x="23" y="269"/>
                  </a:lnTo>
                  <a:lnTo>
                    <a:pt x="8" y="276"/>
                  </a:lnTo>
                  <a:lnTo>
                    <a:pt x="3" y="262"/>
                  </a:lnTo>
                  <a:lnTo>
                    <a:pt x="0" y="246"/>
                  </a:lnTo>
                  <a:lnTo>
                    <a:pt x="0" y="230"/>
                  </a:lnTo>
                  <a:lnTo>
                    <a:pt x="3" y="214"/>
                  </a:lnTo>
                  <a:lnTo>
                    <a:pt x="10" y="210"/>
                  </a:lnTo>
                  <a:lnTo>
                    <a:pt x="17" y="206"/>
                  </a:lnTo>
                  <a:lnTo>
                    <a:pt x="24" y="200"/>
                  </a:lnTo>
                  <a:lnTo>
                    <a:pt x="31" y="193"/>
                  </a:lnTo>
                  <a:lnTo>
                    <a:pt x="40" y="187"/>
                  </a:lnTo>
                  <a:lnTo>
                    <a:pt x="47" y="180"/>
                  </a:lnTo>
                  <a:lnTo>
                    <a:pt x="56" y="174"/>
                  </a:lnTo>
                  <a:lnTo>
                    <a:pt x="65" y="168"/>
                  </a:lnTo>
                  <a:lnTo>
                    <a:pt x="50" y="152"/>
                  </a:lnTo>
                  <a:lnTo>
                    <a:pt x="44" y="155"/>
                  </a:lnTo>
                  <a:lnTo>
                    <a:pt x="40" y="158"/>
                  </a:lnTo>
                  <a:lnTo>
                    <a:pt x="36" y="162"/>
                  </a:lnTo>
                  <a:lnTo>
                    <a:pt x="31" y="165"/>
                  </a:lnTo>
                  <a:lnTo>
                    <a:pt x="26" y="170"/>
                  </a:lnTo>
                  <a:lnTo>
                    <a:pt x="20" y="174"/>
                  </a:lnTo>
                  <a:lnTo>
                    <a:pt x="11" y="177"/>
                  </a:lnTo>
                  <a:lnTo>
                    <a:pt x="3" y="180"/>
                  </a:lnTo>
                  <a:lnTo>
                    <a:pt x="3" y="165"/>
                  </a:lnTo>
                  <a:lnTo>
                    <a:pt x="8" y="151"/>
                  </a:lnTo>
                  <a:lnTo>
                    <a:pt x="16" y="138"/>
                  </a:lnTo>
                  <a:lnTo>
                    <a:pt x="20" y="124"/>
                  </a:lnTo>
                  <a:lnTo>
                    <a:pt x="23" y="116"/>
                  </a:lnTo>
                  <a:lnTo>
                    <a:pt x="27" y="111"/>
                  </a:lnTo>
                  <a:lnTo>
                    <a:pt x="33" y="105"/>
                  </a:lnTo>
                  <a:lnTo>
                    <a:pt x="40" y="99"/>
                  </a:lnTo>
                  <a:lnTo>
                    <a:pt x="47" y="93"/>
                  </a:lnTo>
                  <a:lnTo>
                    <a:pt x="55" y="88"/>
                  </a:lnTo>
                  <a:lnTo>
                    <a:pt x="62" y="82"/>
                  </a:lnTo>
                  <a:lnTo>
                    <a:pt x="69" y="75"/>
                  </a:lnTo>
                  <a:lnTo>
                    <a:pt x="86" y="64"/>
                  </a:lnTo>
                  <a:lnTo>
                    <a:pt x="102" y="54"/>
                  </a:lnTo>
                  <a:lnTo>
                    <a:pt x="119" y="44"/>
                  </a:lnTo>
                  <a:lnTo>
                    <a:pt x="137" y="34"/>
                  </a:lnTo>
                  <a:lnTo>
                    <a:pt x="154" y="26"/>
                  </a:lnTo>
                  <a:lnTo>
                    <a:pt x="173" y="16"/>
                  </a:lnTo>
                  <a:lnTo>
                    <a:pt x="193" y="8"/>
                  </a:lnTo>
                  <a:lnTo>
                    <a:pt x="213" y="0"/>
                  </a:lnTo>
                  <a:lnTo>
                    <a:pt x="237" y="0"/>
                  </a:lnTo>
                  <a:lnTo>
                    <a:pt x="248" y="10"/>
                  </a:lnTo>
                  <a:lnTo>
                    <a:pt x="262" y="103"/>
                  </a:lnTo>
                  <a:lnTo>
                    <a:pt x="268" y="197"/>
                  </a:lnTo>
                  <a:lnTo>
                    <a:pt x="268" y="292"/>
                  </a:lnTo>
                  <a:lnTo>
                    <a:pt x="265" y="387"/>
                  </a:lnTo>
                  <a:lnTo>
                    <a:pt x="263" y="482"/>
                  </a:lnTo>
                  <a:lnTo>
                    <a:pt x="266" y="576"/>
                  </a:lnTo>
                  <a:lnTo>
                    <a:pt x="276" y="669"/>
                  </a:lnTo>
                  <a:lnTo>
                    <a:pt x="296" y="761"/>
                  </a:lnTo>
                  <a:lnTo>
                    <a:pt x="312" y="795"/>
                  </a:lnTo>
                  <a:lnTo>
                    <a:pt x="328" y="825"/>
                  </a:lnTo>
                  <a:lnTo>
                    <a:pt x="344" y="852"/>
                  </a:lnTo>
                  <a:lnTo>
                    <a:pt x="361" y="878"/>
                  </a:lnTo>
                  <a:lnTo>
                    <a:pt x="377" y="904"/>
                  </a:lnTo>
                  <a:lnTo>
                    <a:pt x="393" y="928"/>
                  </a:lnTo>
                  <a:lnTo>
                    <a:pt x="407" y="953"/>
                  </a:lnTo>
                  <a:lnTo>
                    <a:pt x="422" y="979"/>
                  </a:lnTo>
                  <a:lnTo>
                    <a:pt x="410" y="1019"/>
                  </a:lnTo>
                  <a:lnTo>
                    <a:pt x="406" y="1061"/>
                  </a:lnTo>
                  <a:lnTo>
                    <a:pt x="402" y="1104"/>
                  </a:lnTo>
                  <a:lnTo>
                    <a:pt x="390" y="1147"/>
                  </a:lnTo>
                  <a:lnTo>
                    <a:pt x="384" y="1152"/>
                  </a:lnTo>
                  <a:lnTo>
                    <a:pt x="379" y="1156"/>
                  </a:lnTo>
                  <a:lnTo>
                    <a:pt x="373" y="1162"/>
                  </a:lnTo>
                  <a:lnTo>
                    <a:pt x="367" y="1167"/>
                  </a:lnTo>
                  <a:lnTo>
                    <a:pt x="361" y="1173"/>
                  </a:lnTo>
                  <a:lnTo>
                    <a:pt x="354" y="1179"/>
                  </a:lnTo>
                  <a:lnTo>
                    <a:pt x="347" y="1183"/>
                  </a:lnTo>
                  <a:lnTo>
                    <a:pt x="338" y="1188"/>
                  </a:lnTo>
                  <a:lnTo>
                    <a:pt x="325" y="119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2" name="Freeform 66"/>
            <p:cNvSpPr>
              <a:spLocks/>
            </p:cNvSpPr>
            <p:nvPr/>
          </p:nvSpPr>
          <p:spPr bwMode="auto">
            <a:xfrm>
              <a:off x="1657" y="1552"/>
              <a:ext cx="915" cy="913"/>
            </a:xfrm>
            <a:custGeom>
              <a:avLst/>
              <a:gdLst>
                <a:gd name="T0" fmla="*/ 630 w 915"/>
                <a:gd name="T1" fmla="*/ 902 h 913"/>
                <a:gd name="T2" fmla="*/ 594 w 915"/>
                <a:gd name="T3" fmla="*/ 894 h 913"/>
                <a:gd name="T4" fmla="*/ 581 w 915"/>
                <a:gd name="T5" fmla="*/ 841 h 913"/>
                <a:gd name="T6" fmla="*/ 520 w 915"/>
                <a:gd name="T7" fmla="*/ 876 h 913"/>
                <a:gd name="T8" fmla="*/ 456 w 915"/>
                <a:gd name="T9" fmla="*/ 851 h 913"/>
                <a:gd name="T10" fmla="*/ 463 w 915"/>
                <a:gd name="T11" fmla="*/ 795 h 913"/>
                <a:gd name="T12" fmla="*/ 417 w 915"/>
                <a:gd name="T13" fmla="*/ 801 h 913"/>
                <a:gd name="T14" fmla="*/ 381 w 915"/>
                <a:gd name="T15" fmla="*/ 786 h 913"/>
                <a:gd name="T16" fmla="*/ 373 w 915"/>
                <a:gd name="T17" fmla="*/ 753 h 913"/>
                <a:gd name="T18" fmla="*/ 329 w 915"/>
                <a:gd name="T19" fmla="*/ 749 h 913"/>
                <a:gd name="T20" fmla="*/ 384 w 915"/>
                <a:gd name="T21" fmla="*/ 686 h 913"/>
                <a:gd name="T22" fmla="*/ 327 w 915"/>
                <a:gd name="T23" fmla="*/ 710 h 913"/>
                <a:gd name="T24" fmla="*/ 293 w 915"/>
                <a:gd name="T25" fmla="*/ 687 h 913"/>
                <a:gd name="T26" fmla="*/ 352 w 915"/>
                <a:gd name="T27" fmla="*/ 625 h 913"/>
                <a:gd name="T28" fmla="*/ 303 w 915"/>
                <a:gd name="T29" fmla="*/ 634 h 913"/>
                <a:gd name="T30" fmla="*/ 231 w 915"/>
                <a:gd name="T31" fmla="*/ 644 h 913"/>
                <a:gd name="T32" fmla="*/ 199 w 915"/>
                <a:gd name="T33" fmla="*/ 585 h 913"/>
                <a:gd name="T34" fmla="*/ 251 w 915"/>
                <a:gd name="T35" fmla="*/ 514 h 913"/>
                <a:gd name="T36" fmla="*/ 247 w 915"/>
                <a:gd name="T37" fmla="*/ 474 h 913"/>
                <a:gd name="T38" fmla="*/ 175 w 915"/>
                <a:gd name="T39" fmla="*/ 537 h 913"/>
                <a:gd name="T40" fmla="*/ 212 w 915"/>
                <a:gd name="T41" fmla="*/ 454 h 913"/>
                <a:gd name="T42" fmla="*/ 208 w 915"/>
                <a:gd name="T43" fmla="*/ 416 h 913"/>
                <a:gd name="T44" fmla="*/ 155 w 915"/>
                <a:gd name="T45" fmla="*/ 464 h 913"/>
                <a:gd name="T46" fmla="*/ 157 w 915"/>
                <a:gd name="T47" fmla="*/ 388 h 913"/>
                <a:gd name="T48" fmla="*/ 219 w 915"/>
                <a:gd name="T49" fmla="*/ 329 h 913"/>
                <a:gd name="T50" fmla="*/ 146 w 915"/>
                <a:gd name="T51" fmla="*/ 360 h 913"/>
                <a:gd name="T52" fmla="*/ 117 w 915"/>
                <a:gd name="T53" fmla="*/ 327 h 913"/>
                <a:gd name="T54" fmla="*/ 193 w 915"/>
                <a:gd name="T55" fmla="*/ 259 h 913"/>
                <a:gd name="T56" fmla="*/ 132 w 915"/>
                <a:gd name="T57" fmla="*/ 275 h 913"/>
                <a:gd name="T58" fmla="*/ 96 w 915"/>
                <a:gd name="T59" fmla="*/ 314 h 913"/>
                <a:gd name="T60" fmla="*/ 116 w 915"/>
                <a:gd name="T61" fmla="*/ 235 h 913"/>
                <a:gd name="T62" fmla="*/ 160 w 915"/>
                <a:gd name="T63" fmla="*/ 185 h 913"/>
                <a:gd name="T64" fmla="*/ 83 w 915"/>
                <a:gd name="T65" fmla="*/ 226 h 913"/>
                <a:gd name="T66" fmla="*/ 77 w 915"/>
                <a:gd name="T67" fmla="*/ 196 h 913"/>
                <a:gd name="T68" fmla="*/ 116 w 915"/>
                <a:gd name="T69" fmla="*/ 128 h 913"/>
                <a:gd name="T70" fmla="*/ 75 w 915"/>
                <a:gd name="T71" fmla="*/ 146 h 913"/>
                <a:gd name="T72" fmla="*/ 32 w 915"/>
                <a:gd name="T73" fmla="*/ 189 h 913"/>
                <a:gd name="T74" fmla="*/ 58 w 915"/>
                <a:gd name="T75" fmla="*/ 123 h 913"/>
                <a:gd name="T76" fmla="*/ 80 w 915"/>
                <a:gd name="T77" fmla="*/ 77 h 913"/>
                <a:gd name="T78" fmla="*/ 28 w 915"/>
                <a:gd name="T79" fmla="*/ 118 h 913"/>
                <a:gd name="T80" fmla="*/ 18 w 915"/>
                <a:gd name="T81" fmla="*/ 69 h 913"/>
                <a:gd name="T82" fmla="*/ 88 w 915"/>
                <a:gd name="T83" fmla="*/ 20 h 913"/>
                <a:gd name="T84" fmla="*/ 195 w 915"/>
                <a:gd name="T85" fmla="*/ 0 h 913"/>
                <a:gd name="T86" fmla="*/ 326 w 915"/>
                <a:gd name="T87" fmla="*/ 212 h 913"/>
                <a:gd name="T88" fmla="*/ 440 w 915"/>
                <a:gd name="T89" fmla="*/ 533 h 913"/>
                <a:gd name="T90" fmla="*/ 486 w 915"/>
                <a:gd name="T91" fmla="*/ 582 h 913"/>
                <a:gd name="T92" fmla="*/ 538 w 915"/>
                <a:gd name="T93" fmla="*/ 596 h 913"/>
                <a:gd name="T94" fmla="*/ 628 w 915"/>
                <a:gd name="T95" fmla="*/ 601 h 913"/>
                <a:gd name="T96" fmla="*/ 718 w 915"/>
                <a:gd name="T97" fmla="*/ 650 h 913"/>
                <a:gd name="T98" fmla="*/ 762 w 915"/>
                <a:gd name="T99" fmla="*/ 691 h 913"/>
                <a:gd name="T100" fmla="*/ 680 w 915"/>
                <a:gd name="T101" fmla="*/ 686 h 913"/>
                <a:gd name="T102" fmla="*/ 708 w 915"/>
                <a:gd name="T103" fmla="*/ 781 h 913"/>
                <a:gd name="T104" fmla="*/ 800 w 915"/>
                <a:gd name="T105" fmla="*/ 812 h 913"/>
                <a:gd name="T106" fmla="*/ 896 w 915"/>
                <a:gd name="T107" fmla="*/ 840 h 913"/>
                <a:gd name="T108" fmla="*/ 893 w 915"/>
                <a:gd name="T109" fmla="*/ 881 h 913"/>
                <a:gd name="T110" fmla="*/ 814 w 915"/>
                <a:gd name="T111" fmla="*/ 894 h 913"/>
                <a:gd name="T112" fmla="*/ 775 w 915"/>
                <a:gd name="T113" fmla="*/ 909 h 913"/>
                <a:gd name="T114" fmla="*/ 710 w 915"/>
                <a:gd name="T115" fmla="*/ 910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5" h="913">
                  <a:moveTo>
                    <a:pt x="677" y="913"/>
                  </a:moveTo>
                  <a:lnTo>
                    <a:pt x="669" y="906"/>
                  </a:lnTo>
                  <a:lnTo>
                    <a:pt x="672" y="894"/>
                  </a:lnTo>
                  <a:lnTo>
                    <a:pt x="672" y="884"/>
                  </a:lnTo>
                  <a:lnTo>
                    <a:pt x="660" y="877"/>
                  </a:lnTo>
                  <a:lnTo>
                    <a:pt x="630" y="902"/>
                  </a:lnTo>
                  <a:lnTo>
                    <a:pt x="624" y="902"/>
                  </a:lnTo>
                  <a:lnTo>
                    <a:pt x="618" y="902"/>
                  </a:lnTo>
                  <a:lnTo>
                    <a:pt x="612" y="900"/>
                  </a:lnTo>
                  <a:lnTo>
                    <a:pt x="607" y="899"/>
                  </a:lnTo>
                  <a:lnTo>
                    <a:pt x="601" y="896"/>
                  </a:lnTo>
                  <a:lnTo>
                    <a:pt x="594" y="894"/>
                  </a:lnTo>
                  <a:lnTo>
                    <a:pt x="588" y="893"/>
                  </a:lnTo>
                  <a:lnTo>
                    <a:pt x="581" y="892"/>
                  </a:lnTo>
                  <a:lnTo>
                    <a:pt x="574" y="877"/>
                  </a:lnTo>
                  <a:lnTo>
                    <a:pt x="576" y="866"/>
                  </a:lnTo>
                  <a:lnTo>
                    <a:pt x="584" y="856"/>
                  </a:lnTo>
                  <a:lnTo>
                    <a:pt x="581" y="841"/>
                  </a:lnTo>
                  <a:lnTo>
                    <a:pt x="558" y="841"/>
                  </a:lnTo>
                  <a:lnTo>
                    <a:pt x="553" y="848"/>
                  </a:lnTo>
                  <a:lnTo>
                    <a:pt x="548" y="857"/>
                  </a:lnTo>
                  <a:lnTo>
                    <a:pt x="542" y="867"/>
                  </a:lnTo>
                  <a:lnTo>
                    <a:pt x="533" y="877"/>
                  </a:lnTo>
                  <a:lnTo>
                    <a:pt x="520" y="876"/>
                  </a:lnTo>
                  <a:lnTo>
                    <a:pt x="510" y="874"/>
                  </a:lnTo>
                  <a:lnTo>
                    <a:pt x="499" y="870"/>
                  </a:lnTo>
                  <a:lnTo>
                    <a:pt x="489" y="866"/>
                  </a:lnTo>
                  <a:lnTo>
                    <a:pt x="479" y="860"/>
                  </a:lnTo>
                  <a:lnTo>
                    <a:pt x="467" y="856"/>
                  </a:lnTo>
                  <a:lnTo>
                    <a:pt x="456" y="851"/>
                  </a:lnTo>
                  <a:lnTo>
                    <a:pt x="443" y="847"/>
                  </a:lnTo>
                  <a:lnTo>
                    <a:pt x="428" y="828"/>
                  </a:lnTo>
                  <a:lnTo>
                    <a:pt x="435" y="821"/>
                  </a:lnTo>
                  <a:lnTo>
                    <a:pt x="444" y="814"/>
                  </a:lnTo>
                  <a:lnTo>
                    <a:pt x="453" y="805"/>
                  </a:lnTo>
                  <a:lnTo>
                    <a:pt x="463" y="795"/>
                  </a:lnTo>
                  <a:lnTo>
                    <a:pt x="456" y="772"/>
                  </a:lnTo>
                  <a:lnTo>
                    <a:pt x="445" y="775"/>
                  </a:lnTo>
                  <a:lnTo>
                    <a:pt x="437" y="779"/>
                  </a:lnTo>
                  <a:lnTo>
                    <a:pt x="430" y="785"/>
                  </a:lnTo>
                  <a:lnTo>
                    <a:pt x="424" y="792"/>
                  </a:lnTo>
                  <a:lnTo>
                    <a:pt x="417" y="801"/>
                  </a:lnTo>
                  <a:lnTo>
                    <a:pt x="411" y="810"/>
                  </a:lnTo>
                  <a:lnTo>
                    <a:pt x="405" y="818"/>
                  </a:lnTo>
                  <a:lnTo>
                    <a:pt x="399" y="827"/>
                  </a:lnTo>
                  <a:lnTo>
                    <a:pt x="376" y="827"/>
                  </a:lnTo>
                  <a:lnTo>
                    <a:pt x="372" y="812"/>
                  </a:lnTo>
                  <a:lnTo>
                    <a:pt x="381" y="786"/>
                  </a:lnTo>
                  <a:lnTo>
                    <a:pt x="386" y="776"/>
                  </a:lnTo>
                  <a:lnTo>
                    <a:pt x="398" y="766"/>
                  </a:lnTo>
                  <a:lnTo>
                    <a:pt x="404" y="756"/>
                  </a:lnTo>
                  <a:lnTo>
                    <a:pt x="394" y="742"/>
                  </a:lnTo>
                  <a:lnTo>
                    <a:pt x="381" y="748"/>
                  </a:lnTo>
                  <a:lnTo>
                    <a:pt x="373" y="753"/>
                  </a:lnTo>
                  <a:lnTo>
                    <a:pt x="363" y="762"/>
                  </a:lnTo>
                  <a:lnTo>
                    <a:pt x="353" y="772"/>
                  </a:lnTo>
                  <a:lnTo>
                    <a:pt x="346" y="781"/>
                  </a:lnTo>
                  <a:lnTo>
                    <a:pt x="319" y="772"/>
                  </a:lnTo>
                  <a:lnTo>
                    <a:pt x="323" y="761"/>
                  </a:lnTo>
                  <a:lnTo>
                    <a:pt x="329" y="749"/>
                  </a:lnTo>
                  <a:lnTo>
                    <a:pt x="337" y="738"/>
                  </a:lnTo>
                  <a:lnTo>
                    <a:pt x="346" y="727"/>
                  </a:lnTo>
                  <a:lnTo>
                    <a:pt x="356" y="717"/>
                  </a:lnTo>
                  <a:lnTo>
                    <a:pt x="365" y="707"/>
                  </a:lnTo>
                  <a:lnTo>
                    <a:pt x="375" y="697"/>
                  </a:lnTo>
                  <a:lnTo>
                    <a:pt x="384" y="686"/>
                  </a:lnTo>
                  <a:lnTo>
                    <a:pt x="368" y="677"/>
                  </a:lnTo>
                  <a:lnTo>
                    <a:pt x="359" y="684"/>
                  </a:lnTo>
                  <a:lnTo>
                    <a:pt x="352" y="690"/>
                  </a:lnTo>
                  <a:lnTo>
                    <a:pt x="343" y="697"/>
                  </a:lnTo>
                  <a:lnTo>
                    <a:pt x="336" y="704"/>
                  </a:lnTo>
                  <a:lnTo>
                    <a:pt x="327" y="710"/>
                  </a:lnTo>
                  <a:lnTo>
                    <a:pt x="320" y="717"/>
                  </a:lnTo>
                  <a:lnTo>
                    <a:pt x="312" y="726"/>
                  </a:lnTo>
                  <a:lnTo>
                    <a:pt x="304" y="733"/>
                  </a:lnTo>
                  <a:lnTo>
                    <a:pt x="286" y="720"/>
                  </a:lnTo>
                  <a:lnTo>
                    <a:pt x="286" y="697"/>
                  </a:lnTo>
                  <a:lnTo>
                    <a:pt x="293" y="687"/>
                  </a:lnTo>
                  <a:lnTo>
                    <a:pt x="301" y="677"/>
                  </a:lnTo>
                  <a:lnTo>
                    <a:pt x="312" y="667"/>
                  </a:lnTo>
                  <a:lnTo>
                    <a:pt x="320" y="655"/>
                  </a:lnTo>
                  <a:lnTo>
                    <a:pt x="330" y="645"/>
                  </a:lnTo>
                  <a:lnTo>
                    <a:pt x="340" y="635"/>
                  </a:lnTo>
                  <a:lnTo>
                    <a:pt x="352" y="625"/>
                  </a:lnTo>
                  <a:lnTo>
                    <a:pt x="362" y="617"/>
                  </a:lnTo>
                  <a:lnTo>
                    <a:pt x="346" y="604"/>
                  </a:lnTo>
                  <a:lnTo>
                    <a:pt x="335" y="606"/>
                  </a:lnTo>
                  <a:lnTo>
                    <a:pt x="323" y="614"/>
                  </a:lnTo>
                  <a:lnTo>
                    <a:pt x="313" y="622"/>
                  </a:lnTo>
                  <a:lnTo>
                    <a:pt x="303" y="634"/>
                  </a:lnTo>
                  <a:lnTo>
                    <a:pt x="293" y="644"/>
                  </a:lnTo>
                  <a:lnTo>
                    <a:pt x="283" y="655"/>
                  </a:lnTo>
                  <a:lnTo>
                    <a:pt x="271" y="666"/>
                  </a:lnTo>
                  <a:lnTo>
                    <a:pt x="258" y="673"/>
                  </a:lnTo>
                  <a:lnTo>
                    <a:pt x="238" y="651"/>
                  </a:lnTo>
                  <a:lnTo>
                    <a:pt x="231" y="644"/>
                  </a:lnTo>
                  <a:lnTo>
                    <a:pt x="225" y="635"/>
                  </a:lnTo>
                  <a:lnTo>
                    <a:pt x="221" y="625"/>
                  </a:lnTo>
                  <a:lnTo>
                    <a:pt x="215" y="615"/>
                  </a:lnTo>
                  <a:lnTo>
                    <a:pt x="211" y="605"/>
                  </a:lnTo>
                  <a:lnTo>
                    <a:pt x="205" y="595"/>
                  </a:lnTo>
                  <a:lnTo>
                    <a:pt x="199" y="585"/>
                  </a:lnTo>
                  <a:lnTo>
                    <a:pt x="193" y="575"/>
                  </a:lnTo>
                  <a:lnTo>
                    <a:pt x="204" y="562"/>
                  </a:lnTo>
                  <a:lnTo>
                    <a:pt x="214" y="550"/>
                  </a:lnTo>
                  <a:lnTo>
                    <a:pt x="225" y="539"/>
                  </a:lnTo>
                  <a:lnTo>
                    <a:pt x="238" y="526"/>
                  </a:lnTo>
                  <a:lnTo>
                    <a:pt x="251" y="514"/>
                  </a:lnTo>
                  <a:lnTo>
                    <a:pt x="263" y="503"/>
                  </a:lnTo>
                  <a:lnTo>
                    <a:pt x="274" y="490"/>
                  </a:lnTo>
                  <a:lnTo>
                    <a:pt x="286" y="477"/>
                  </a:lnTo>
                  <a:lnTo>
                    <a:pt x="271" y="460"/>
                  </a:lnTo>
                  <a:lnTo>
                    <a:pt x="260" y="465"/>
                  </a:lnTo>
                  <a:lnTo>
                    <a:pt x="247" y="474"/>
                  </a:lnTo>
                  <a:lnTo>
                    <a:pt x="235" y="484"/>
                  </a:lnTo>
                  <a:lnTo>
                    <a:pt x="224" y="494"/>
                  </a:lnTo>
                  <a:lnTo>
                    <a:pt x="212" y="506"/>
                  </a:lnTo>
                  <a:lnTo>
                    <a:pt x="201" y="517"/>
                  </a:lnTo>
                  <a:lnTo>
                    <a:pt x="188" y="527"/>
                  </a:lnTo>
                  <a:lnTo>
                    <a:pt x="175" y="537"/>
                  </a:lnTo>
                  <a:lnTo>
                    <a:pt x="166" y="491"/>
                  </a:lnTo>
                  <a:lnTo>
                    <a:pt x="175" y="484"/>
                  </a:lnTo>
                  <a:lnTo>
                    <a:pt x="183" y="477"/>
                  </a:lnTo>
                  <a:lnTo>
                    <a:pt x="193" y="470"/>
                  </a:lnTo>
                  <a:lnTo>
                    <a:pt x="204" y="462"/>
                  </a:lnTo>
                  <a:lnTo>
                    <a:pt x="212" y="454"/>
                  </a:lnTo>
                  <a:lnTo>
                    <a:pt x="222" y="445"/>
                  </a:lnTo>
                  <a:lnTo>
                    <a:pt x="232" y="435"/>
                  </a:lnTo>
                  <a:lnTo>
                    <a:pt x="241" y="425"/>
                  </a:lnTo>
                  <a:lnTo>
                    <a:pt x="229" y="406"/>
                  </a:lnTo>
                  <a:lnTo>
                    <a:pt x="218" y="409"/>
                  </a:lnTo>
                  <a:lnTo>
                    <a:pt x="208" y="416"/>
                  </a:lnTo>
                  <a:lnTo>
                    <a:pt x="199" y="424"/>
                  </a:lnTo>
                  <a:lnTo>
                    <a:pt x="191" y="432"/>
                  </a:lnTo>
                  <a:lnTo>
                    <a:pt x="182" y="441"/>
                  </a:lnTo>
                  <a:lnTo>
                    <a:pt x="173" y="451"/>
                  </a:lnTo>
                  <a:lnTo>
                    <a:pt x="165" y="458"/>
                  </a:lnTo>
                  <a:lnTo>
                    <a:pt x="155" y="464"/>
                  </a:lnTo>
                  <a:lnTo>
                    <a:pt x="137" y="455"/>
                  </a:lnTo>
                  <a:lnTo>
                    <a:pt x="127" y="428"/>
                  </a:lnTo>
                  <a:lnTo>
                    <a:pt x="133" y="416"/>
                  </a:lnTo>
                  <a:lnTo>
                    <a:pt x="142" y="408"/>
                  </a:lnTo>
                  <a:lnTo>
                    <a:pt x="149" y="398"/>
                  </a:lnTo>
                  <a:lnTo>
                    <a:pt x="157" y="388"/>
                  </a:lnTo>
                  <a:lnTo>
                    <a:pt x="168" y="378"/>
                  </a:lnTo>
                  <a:lnTo>
                    <a:pt x="178" y="367"/>
                  </a:lnTo>
                  <a:lnTo>
                    <a:pt x="189" y="357"/>
                  </a:lnTo>
                  <a:lnTo>
                    <a:pt x="202" y="349"/>
                  </a:lnTo>
                  <a:lnTo>
                    <a:pt x="216" y="342"/>
                  </a:lnTo>
                  <a:lnTo>
                    <a:pt x="219" y="329"/>
                  </a:lnTo>
                  <a:lnTo>
                    <a:pt x="202" y="320"/>
                  </a:lnTo>
                  <a:lnTo>
                    <a:pt x="189" y="324"/>
                  </a:lnTo>
                  <a:lnTo>
                    <a:pt x="178" y="331"/>
                  </a:lnTo>
                  <a:lnTo>
                    <a:pt x="166" y="340"/>
                  </a:lnTo>
                  <a:lnTo>
                    <a:pt x="156" y="350"/>
                  </a:lnTo>
                  <a:lnTo>
                    <a:pt x="146" y="360"/>
                  </a:lnTo>
                  <a:lnTo>
                    <a:pt x="136" y="369"/>
                  </a:lnTo>
                  <a:lnTo>
                    <a:pt x="126" y="378"/>
                  </a:lnTo>
                  <a:lnTo>
                    <a:pt x="116" y="385"/>
                  </a:lnTo>
                  <a:lnTo>
                    <a:pt x="94" y="356"/>
                  </a:lnTo>
                  <a:lnTo>
                    <a:pt x="104" y="340"/>
                  </a:lnTo>
                  <a:lnTo>
                    <a:pt x="117" y="327"/>
                  </a:lnTo>
                  <a:lnTo>
                    <a:pt x="130" y="316"/>
                  </a:lnTo>
                  <a:lnTo>
                    <a:pt x="143" y="304"/>
                  </a:lnTo>
                  <a:lnTo>
                    <a:pt x="157" y="294"/>
                  </a:lnTo>
                  <a:lnTo>
                    <a:pt x="170" y="283"/>
                  </a:lnTo>
                  <a:lnTo>
                    <a:pt x="182" y="272"/>
                  </a:lnTo>
                  <a:lnTo>
                    <a:pt x="193" y="259"/>
                  </a:lnTo>
                  <a:lnTo>
                    <a:pt x="175" y="251"/>
                  </a:lnTo>
                  <a:lnTo>
                    <a:pt x="166" y="252"/>
                  </a:lnTo>
                  <a:lnTo>
                    <a:pt x="159" y="258"/>
                  </a:lnTo>
                  <a:lnTo>
                    <a:pt x="150" y="264"/>
                  </a:lnTo>
                  <a:lnTo>
                    <a:pt x="137" y="270"/>
                  </a:lnTo>
                  <a:lnTo>
                    <a:pt x="132" y="275"/>
                  </a:lnTo>
                  <a:lnTo>
                    <a:pt x="126" y="283"/>
                  </a:lnTo>
                  <a:lnTo>
                    <a:pt x="120" y="288"/>
                  </a:lnTo>
                  <a:lnTo>
                    <a:pt x="114" y="294"/>
                  </a:lnTo>
                  <a:lnTo>
                    <a:pt x="108" y="301"/>
                  </a:lnTo>
                  <a:lnTo>
                    <a:pt x="103" y="307"/>
                  </a:lnTo>
                  <a:lnTo>
                    <a:pt x="96" y="314"/>
                  </a:lnTo>
                  <a:lnTo>
                    <a:pt x="88" y="320"/>
                  </a:lnTo>
                  <a:lnTo>
                    <a:pt x="67" y="294"/>
                  </a:lnTo>
                  <a:lnTo>
                    <a:pt x="88" y="259"/>
                  </a:lnTo>
                  <a:lnTo>
                    <a:pt x="97" y="249"/>
                  </a:lnTo>
                  <a:lnTo>
                    <a:pt x="106" y="242"/>
                  </a:lnTo>
                  <a:lnTo>
                    <a:pt x="116" y="235"/>
                  </a:lnTo>
                  <a:lnTo>
                    <a:pt x="126" y="229"/>
                  </a:lnTo>
                  <a:lnTo>
                    <a:pt x="136" y="223"/>
                  </a:lnTo>
                  <a:lnTo>
                    <a:pt x="146" y="218"/>
                  </a:lnTo>
                  <a:lnTo>
                    <a:pt x="156" y="211"/>
                  </a:lnTo>
                  <a:lnTo>
                    <a:pt x="166" y="203"/>
                  </a:lnTo>
                  <a:lnTo>
                    <a:pt x="160" y="185"/>
                  </a:lnTo>
                  <a:lnTo>
                    <a:pt x="144" y="186"/>
                  </a:lnTo>
                  <a:lnTo>
                    <a:pt x="130" y="190"/>
                  </a:lnTo>
                  <a:lnTo>
                    <a:pt x="119" y="198"/>
                  </a:lnTo>
                  <a:lnTo>
                    <a:pt x="106" y="206"/>
                  </a:lnTo>
                  <a:lnTo>
                    <a:pt x="94" y="215"/>
                  </a:lnTo>
                  <a:lnTo>
                    <a:pt x="83" y="226"/>
                  </a:lnTo>
                  <a:lnTo>
                    <a:pt x="71" y="236"/>
                  </a:lnTo>
                  <a:lnTo>
                    <a:pt x="58" y="247"/>
                  </a:lnTo>
                  <a:lnTo>
                    <a:pt x="51" y="229"/>
                  </a:lnTo>
                  <a:lnTo>
                    <a:pt x="58" y="218"/>
                  </a:lnTo>
                  <a:lnTo>
                    <a:pt x="67" y="208"/>
                  </a:lnTo>
                  <a:lnTo>
                    <a:pt x="77" y="196"/>
                  </a:lnTo>
                  <a:lnTo>
                    <a:pt x="88" y="186"/>
                  </a:lnTo>
                  <a:lnTo>
                    <a:pt x="98" y="176"/>
                  </a:lnTo>
                  <a:lnTo>
                    <a:pt x="110" y="166"/>
                  </a:lnTo>
                  <a:lnTo>
                    <a:pt x="119" y="154"/>
                  </a:lnTo>
                  <a:lnTo>
                    <a:pt x="127" y="141"/>
                  </a:lnTo>
                  <a:lnTo>
                    <a:pt x="116" y="128"/>
                  </a:lnTo>
                  <a:lnTo>
                    <a:pt x="108" y="130"/>
                  </a:lnTo>
                  <a:lnTo>
                    <a:pt x="101" y="131"/>
                  </a:lnTo>
                  <a:lnTo>
                    <a:pt x="94" y="134"/>
                  </a:lnTo>
                  <a:lnTo>
                    <a:pt x="88" y="137"/>
                  </a:lnTo>
                  <a:lnTo>
                    <a:pt x="81" y="141"/>
                  </a:lnTo>
                  <a:lnTo>
                    <a:pt x="75" y="146"/>
                  </a:lnTo>
                  <a:lnTo>
                    <a:pt x="70" y="150"/>
                  </a:lnTo>
                  <a:lnTo>
                    <a:pt x="64" y="156"/>
                  </a:lnTo>
                  <a:lnTo>
                    <a:pt x="61" y="163"/>
                  </a:lnTo>
                  <a:lnTo>
                    <a:pt x="52" y="170"/>
                  </a:lnTo>
                  <a:lnTo>
                    <a:pt x="42" y="179"/>
                  </a:lnTo>
                  <a:lnTo>
                    <a:pt x="32" y="189"/>
                  </a:lnTo>
                  <a:lnTo>
                    <a:pt x="19" y="173"/>
                  </a:lnTo>
                  <a:lnTo>
                    <a:pt x="32" y="150"/>
                  </a:lnTo>
                  <a:lnTo>
                    <a:pt x="36" y="143"/>
                  </a:lnTo>
                  <a:lnTo>
                    <a:pt x="42" y="136"/>
                  </a:lnTo>
                  <a:lnTo>
                    <a:pt x="49" y="128"/>
                  </a:lnTo>
                  <a:lnTo>
                    <a:pt x="58" y="123"/>
                  </a:lnTo>
                  <a:lnTo>
                    <a:pt x="67" y="117"/>
                  </a:lnTo>
                  <a:lnTo>
                    <a:pt x="77" y="111"/>
                  </a:lnTo>
                  <a:lnTo>
                    <a:pt x="85" y="105"/>
                  </a:lnTo>
                  <a:lnTo>
                    <a:pt x="94" y="98"/>
                  </a:lnTo>
                  <a:lnTo>
                    <a:pt x="98" y="87"/>
                  </a:lnTo>
                  <a:lnTo>
                    <a:pt x="80" y="77"/>
                  </a:lnTo>
                  <a:lnTo>
                    <a:pt x="71" y="82"/>
                  </a:lnTo>
                  <a:lnTo>
                    <a:pt x="62" y="88"/>
                  </a:lnTo>
                  <a:lnTo>
                    <a:pt x="54" y="94"/>
                  </a:lnTo>
                  <a:lnTo>
                    <a:pt x="45" y="101"/>
                  </a:lnTo>
                  <a:lnTo>
                    <a:pt x="36" y="110"/>
                  </a:lnTo>
                  <a:lnTo>
                    <a:pt x="28" y="118"/>
                  </a:lnTo>
                  <a:lnTo>
                    <a:pt x="19" y="128"/>
                  </a:lnTo>
                  <a:lnTo>
                    <a:pt x="11" y="139"/>
                  </a:lnTo>
                  <a:lnTo>
                    <a:pt x="0" y="128"/>
                  </a:lnTo>
                  <a:lnTo>
                    <a:pt x="0" y="90"/>
                  </a:lnTo>
                  <a:lnTo>
                    <a:pt x="8" y="79"/>
                  </a:lnTo>
                  <a:lnTo>
                    <a:pt x="18" y="69"/>
                  </a:lnTo>
                  <a:lnTo>
                    <a:pt x="28" y="61"/>
                  </a:lnTo>
                  <a:lnTo>
                    <a:pt x="41" y="52"/>
                  </a:lnTo>
                  <a:lnTo>
                    <a:pt x="52" y="43"/>
                  </a:lnTo>
                  <a:lnTo>
                    <a:pt x="64" y="36"/>
                  </a:lnTo>
                  <a:lnTo>
                    <a:pt x="77" y="29"/>
                  </a:lnTo>
                  <a:lnTo>
                    <a:pt x="88" y="20"/>
                  </a:lnTo>
                  <a:lnTo>
                    <a:pt x="106" y="15"/>
                  </a:lnTo>
                  <a:lnTo>
                    <a:pt x="123" y="10"/>
                  </a:lnTo>
                  <a:lnTo>
                    <a:pt x="140" y="7"/>
                  </a:lnTo>
                  <a:lnTo>
                    <a:pt x="157" y="5"/>
                  </a:lnTo>
                  <a:lnTo>
                    <a:pt x="176" y="2"/>
                  </a:lnTo>
                  <a:lnTo>
                    <a:pt x="195" y="0"/>
                  </a:lnTo>
                  <a:lnTo>
                    <a:pt x="212" y="0"/>
                  </a:lnTo>
                  <a:lnTo>
                    <a:pt x="231" y="2"/>
                  </a:lnTo>
                  <a:lnTo>
                    <a:pt x="271" y="25"/>
                  </a:lnTo>
                  <a:lnTo>
                    <a:pt x="290" y="87"/>
                  </a:lnTo>
                  <a:lnTo>
                    <a:pt x="309" y="149"/>
                  </a:lnTo>
                  <a:lnTo>
                    <a:pt x="326" y="212"/>
                  </a:lnTo>
                  <a:lnTo>
                    <a:pt x="343" y="274"/>
                  </a:lnTo>
                  <a:lnTo>
                    <a:pt x="362" y="336"/>
                  </a:lnTo>
                  <a:lnTo>
                    <a:pt x="382" y="398"/>
                  </a:lnTo>
                  <a:lnTo>
                    <a:pt x="407" y="460"/>
                  </a:lnTo>
                  <a:lnTo>
                    <a:pt x="434" y="520"/>
                  </a:lnTo>
                  <a:lnTo>
                    <a:pt x="440" y="533"/>
                  </a:lnTo>
                  <a:lnTo>
                    <a:pt x="448" y="547"/>
                  </a:lnTo>
                  <a:lnTo>
                    <a:pt x="460" y="560"/>
                  </a:lnTo>
                  <a:lnTo>
                    <a:pt x="471" y="575"/>
                  </a:lnTo>
                  <a:lnTo>
                    <a:pt x="476" y="578"/>
                  </a:lnTo>
                  <a:lnTo>
                    <a:pt x="480" y="579"/>
                  </a:lnTo>
                  <a:lnTo>
                    <a:pt x="486" y="582"/>
                  </a:lnTo>
                  <a:lnTo>
                    <a:pt x="493" y="583"/>
                  </a:lnTo>
                  <a:lnTo>
                    <a:pt x="500" y="586"/>
                  </a:lnTo>
                  <a:lnTo>
                    <a:pt x="507" y="589"/>
                  </a:lnTo>
                  <a:lnTo>
                    <a:pt x="516" y="592"/>
                  </a:lnTo>
                  <a:lnTo>
                    <a:pt x="525" y="595"/>
                  </a:lnTo>
                  <a:lnTo>
                    <a:pt x="538" y="596"/>
                  </a:lnTo>
                  <a:lnTo>
                    <a:pt x="552" y="596"/>
                  </a:lnTo>
                  <a:lnTo>
                    <a:pt x="566" y="595"/>
                  </a:lnTo>
                  <a:lnTo>
                    <a:pt x="582" y="595"/>
                  </a:lnTo>
                  <a:lnTo>
                    <a:pt x="598" y="595"/>
                  </a:lnTo>
                  <a:lnTo>
                    <a:pt x="612" y="598"/>
                  </a:lnTo>
                  <a:lnTo>
                    <a:pt x="628" y="601"/>
                  </a:lnTo>
                  <a:lnTo>
                    <a:pt x="641" y="608"/>
                  </a:lnTo>
                  <a:lnTo>
                    <a:pt x="650" y="622"/>
                  </a:lnTo>
                  <a:lnTo>
                    <a:pt x="663" y="632"/>
                  </a:lnTo>
                  <a:lnTo>
                    <a:pt x="680" y="640"/>
                  </a:lnTo>
                  <a:lnTo>
                    <a:pt x="699" y="645"/>
                  </a:lnTo>
                  <a:lnTo>
                    <a:pt x="718" y="650"/>
                  </a:lnTo>
                  <a:lnTo>
                    <a:pt x="738" y="654"/>
                  </a:lnTo>
                  <a:lnTo>
                    <a:pt x="757" y="661"/>
                  </a:lnTo>
                  <a:lnTo>
                    <a:pt x="775" y="670"/>
                  </a:lnTo>
                  <a:lnTo>
                    <a:pt x="790" y="683"/>
                  </a:lnTo>
                  <a:lnTo>
                    <a:pt x="781" y="690"/>
                  </a:lnTo>
                  <a:lnTo>
                    <a:pt x="762" y="691"/>
                  </a:lnTo>
                  <a:lnTo>
                    <a:pt x="746" y="690"/>
                  </a:lnTo>
                  <a:lnTo>
                    <a:pt x="732" y="689"/>
                  </a:lnTo>
                  <a:lnTo>
                    <a:pt x="718" y="686"/>
                  </a:lnTo>
                  <a:lnTo>
                    <a:pt x="705" y="684"/>
                  </a:lnTo>
                  <a:lnTo>
                    <a:pt x="693" y="683"/>
                  </a:lnTo>
                  <a:lnTo>
                    <a:pt x="680" y="686"/>
                  </a:lnTo>
                  <a:lnTo>
                    <a:pt x="667" y="690"/>
                  </a:lnTo>
                  <a:lnTo>
                    <a:pt x="654" y="716"/>
                  </a:lnTo>
                  <a:lnTo>
                    <a:pt x="673" y="752"/>
                  </a:lnTo>
                  <a:lnTo>
                    <a:pt x="683" y="763"/>
                  </a:lnTo>
                  <a:lnTo>
                    <a:pt x="695" y="774"/>
                  </a:lnTo>
                  <a:lnTo>
                    <a:pt x="708" y="781"/>
                  </a:lnTo>
                  <a:lnTo>
                    <a:pt x="722" y="788"/>
                  </a:lnTo>
                  <a:lnTo>
                    <a:pt x="736" y="795"/>
                  </a:lnTo>
                  <a:lnTo>
                    <a:pt x="751" y="801"/>
                  </a:lnTo>
                  <a:lnTo>
                    <a:pt x="767" y="805"/>
                  </a:lnTo>
                  <a:lnTo>
                    <a:pt x="784" y="810"/>
                  </a:lnTo>
                  <a:lnTo>
                    <a:pt x="800" y="812"/>
                  </a:lnTo>
                  <a:lnTo>
                    <a:pt x="816" y="817"/>
                  </a:lnTo>
                  <a:lnTo>
                    <a:pt x="833" y="821"/>
                  </a:lnTo>
                  <a:lnTo>
                    <a:pt x="849" y="825"/>
                  </a:lnTo>
                  <a:lnTo>
                    <a:pt x="866" y="830"/>
                  </a:lnTo>
                  <a:lnTo>
                    <a:pt x="880" y="834"/>
                  </a:lnTo>
                  <a:lnTo>
                    <a:pt x="896" y="840"/>
                  </a:lnTo>
                  <a:lnTo>
                    <a:pt x="911" y="847"/>
                  </a:lnTo>
                  <a:lnTo>
                    <a:pt x="915" y="860"/>
                  </a:lnTo>
                  <a:lnTo>
                    <a:pt x="906" y="873"/>
                  </a:lnTo>
                  <a:lnTo>
                    <a:pt x="903" y="876"/>
                  </a:lnTo>
                  <a:lnTo>
                    <a:pt x="899" y="879"/>
                  </a:lnTo>
                  <a:lnTo>
                    <a:pt x="893" y="881"/>
                  </a:lnTo>
                  <a:lnTo>
                    <a:pt x="886" y="883"/>
                  </a:lnTo>
                  <a:lnTo>
                    <a:pt x="879" y="886"/>
                  </a:lnTo>
                  <a:lnTo>
                    <a:pt x="870" y="889"/>
                  </a:lnTo>
                  <a:lnTo>
                    <a:pt x="862" y="892"/>
                  </a:lnTo>
                  <a:lnTo>
                    <a:pt x="853" y="894"/>
                  </a:lnTo>
                  <a:lnTo>
                    <a:pt x="814" y="894"/>
                  </a:lnTo>
                  <a:lnTo>
                    <a:pt x="808" y="897"/>
                  </a:lnTo>
                  <a:lnTo>
                    <a:pt x="801" y="900"/>
                  </a:lnTo>
                  <a:lnTo>
                    <a:pt x="795" y="903"/>
                  </a:lnTo>
                  <a:lnTo>
                    <a:pt x="788" y="906"/>
                  </a:lnTo>
                  <a:lnTo>
                    <a:pt x="781" y="907"/>
                  </a:lnTo>
                  <a:lnTo>
                    <a:pt x="775" y="909"/>
                  </a:lnTo>
                  <a:lnTo>
                    <a:pt x="767" y="907"/>
                  </a:lnTo>
                  <a:lnTo>
                    <a:pt x="759" y="903"/>
                  </a:lnTo>
                  <a:lnTo>
                    <a:pt x="732" y="884"/>
                  </a:lnTo>
                  <a:lnTo>
                    <a:pt x="729" y="893"/>
                  </a:lnTo>
                  <a:lnTo>
                    <a:pt x="722" y="903"/>
                  </a:lnTo>
                  <a:lnTo>
                    <a:pt x="710" y="910"/>
                  </a:lnTo>
                  <a:lnTo>
                    <a:pt x="696" y="913"/>
                  </a:lnTo>
                  <a:lnTo>
                    <a:pt x="677" y="913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3" name="Freeform 67"/>
            <p:cNvSpPr>
              <a:spLocks/>
            </p:cNvSpPr>
            <p:nvPr/>
          </p:nvSpPr>
          <p:spPr bwMode="auto">
            <a:xfrm>
              <a:off x="2134" y="2360"/>
              <a:ext cx="42" cy="42"/>
            </a:xfrm>
            <a:custGeom>
              <a:avLst/>
              <a:gdLst>
                <a:gd name="T0" fmla="*/ 3 w 42"/>
                <a:gd name="T1" fmla="*/ 42 h 42"/>
                <a:gd name="T2" fmla="*/ 0 w 42"/>
                <a:gd name="T3" fmla="*/ 30 h 42"/>
                <a:gd name="T4" fmla="*/ 7 w 42"/>
                <a:gd name="T5" fmla="*/ 22 h 42"/>
                <a:gd name="T6" fmla="*/ 13 w 42"/>
                <a:gd name="T7" fmla="*/ 13 h 42"/>
                <a:gd name="T8" fmla="*/ 20 w 42"/>
                <a:gd name="T9" fmla="*/ 6 h 42"/>
                <a:gd name="T10" fmla="*/ 30 w 42"/>
                <a:gd name="T11" fmla="*/ 0 h 42"/>
                <a:gd name="T12" fmla="*/ 42 w 42"/>
                <a:gd name="T13" fmla="*/ 4 h 42"/>
                <a:gd name="T14" fmla="*/ 38 w 42"/>
                <a:gd name="T15" fmla="*/ 13 h 42"/>
                <a:gd name="T16" fmla="*/ 33 w 42"/>
                <a:gd name="T17" fmla="*/ 25 h 42"/>
                <a:gd name="T18" fmla="*/ 27 w 42"/>
                <a:gd name="T19" fmla="*/ 36 h 42"/>
                <a:gd name="T20" fmla="*/ 15 w 42"/>
                <a:gd name="T21" fmla="*/ 42 h 42"/>
                <a:gd name="T22" fmla="*/ 3 w 42"/>
                <a:gd name="T2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2" h="42">
                  <a:moveTo>
                    <a:pt x="3" y="42"/>
                  </a:moveTo>
                  <a:lnTo>
                    <a:pt x="0" y="30"/>
                  </a:lnTo>
                  <a:lnTo>
                    <a:pt x="7" y="22"/>
                  </a:lnTo>
                  <a:lnTo>
                    <a:pt x="13" y="13"/>
                  </a:lnTo>
                  <a:lnTo>
                    <a:pt x="20" y="6"/>
                  </a:lnTo>
                  <a:lnTo>
                    <a:pt x="30" y="0"/>
                  </a:lnTo>
                  <a:lnTo>
                    <a:pt x="42" y="4"/>
                  </a:lnTo>
                  <a:lnTo>
                    <a:pt x="38" y="13"/>
                  </a:lnTo>
                  <a:lnTo>
                    <a:pt x="33" y="25"/>
                  </a:lnTo>
                  <a:lnTo>
                    <a:pt x="27" y="36"/>
                  </a:lnTo>
                  <a:lnTo>
                    <a:pt x="15" y="42"/>
                  </a:lnTo>
                  <a:lnTo>
                    <a:pt x="3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4" name="Freeform 68"/>
            <p:cNvSpPr>
              <a:spLocks/>
            </p:cNvSpPr>
            <p:nvPr/>
          </p:nvSpPr>
          <p:spPr bwMode="auto">
            <a:xfrm>
              <a:off x="1318" y="2203"/>
              <a:ext cx="253" cy="176"/>
            </a:xfrm>
            <a:custGeom>
              <a:avLst/>
              <a:gdLst>
                <a:gd name="T0" fmla="*/ 242 w 253"/>
                <a:gd name="T1" fmla="*/ 176 h 176"/>
                <a:gd name="T2" fmla="*/ 230 w 253"/>
                <a:gd name="T3" fmla="*/ 176 h 176"/>
                <a:gd name="T4" fmla="*/ 220 w 253"/>
                <a:gd name="T5" fmla="*/ 173 h 176"/>
                <a:gd name="T6" fmla="*/ 211 w 253"/>
                <a:gd name="T7" fmla="*/ 171 h 176"/>
                <a:gd name="T8" fmla="*/ 203 w 253"/>
                <a:gd name="T9" fmla="*/ 169 h 176"/>
                <a:gd name="T10" fmla="*/ 194 w 253"/>
                <a:gd name="T11" fmla="*/ 166 h 176"/>
                <a:gd name="T12" fmla="*/ 184 w 253"/>
                <a:gd name="T13" fmla="*/ 164 h 176"/>
                <a:gd name="T14" fmla="*/ 174 w 253"/>
                <a:gd name="T15" fmla="*/ 161 h 176"/>
                <a:gd name="T16" fmla="*/ 164 w 253"/>
                <a:gd name="T17" fmla="*/ 161 h 176"/>
                <a:gd name="T18" fmla="*/ 154 w 253"/>
                <a:gd name="T19" fmla="*/ 160 h 176"/>
                <a:gd name="T20" fmla="*/ 145 w 253"/>
                <a:gd name="T21" fmla="*/ 157 h 176"/>
                <a:gd name="T22" fmla="*/ 135 w 253"/>
                <a:gd name="T23" fmla="*/ 153 h 176"/>
                <a:gd name="T24" fmla="*/ 122 w 253"/>
                <a:gd name="T25" fmla="*/ 147 h 176"/>
                <a:gd name="T26" fmla="*/ 108 w 253"/>
                <a:gd name="T27" fmla="*/ 147 h 176"/>
                <a:gd name="T28" fmla="*/ 92 w 253"/>
                <a:gd name="T29" fmla="*/ 148 h 176"/>
                <a:gd name="T30" fmla="*/ 77 w 253"/>
                <a:gd name="T31" fmla="*/ 148 h 176"/>
                <a:gd name="T32" fmla="*/ 62 w 253"/>
                <a:gd name="T33" fmla="*/ 147 h 176"/>
                <a:gd name="T34" fmla="*/ 47 w 253"/>
                <a:gd name="T35" fmla="*/ 146 h 176"/>
                <a:gd name="T36" fmla="*/ 31 w 253"/>
                <a:gd name="T37" fmla="*/ 143 h 176"/>
                <a:gd name="T38" fmla="*/ 15 w 253"/>
                <a:gd name="T39" fmla="*/ 137 h 176"/>
                <a:gd name="T40" fmla="*/ 0 w 253"/>
                <a:gd name="T41" fmla="*/ 130 h 176"/>
                <a:gd name="T42" fmla="*/ 2 w 253"/>
                <a:gd name="T43" fmla="*/ 120 h 176"/>
                <a:gd name="T44" fmla="*/ 5 w 253"/>
                <a:gd name="T45" fmla="*/ 110 h 176"/>
                <a:gd name="T46" fmla="*/ 10 w 253"/>
                <a:gd name="T47" fmla="*/ 99 h 176"/>
                <a:gd name="T48" fmla="*/ 15 w 253"/>
                <a:gd name="T49" fmla="*/ 91 h 176"/>
                <a:gd name="T50" fmla="*/ 21 w 253"/>
                <a:gd name="T51" fmla="*/ 81 h 176"/>
                <a:gd name="T52" fmla="*/ 28 w 253"/>
                <a:gd name="T53" fmla="*/ 72 h 176"/>
                <a:gd name="T54" fmla="*/ 36 w 253"/>
                <a:gd name="T55" fmla="*/ 63 h 176"/>
                <a:gd name="T56" fmla="*/ 44 w 253"/>
                <a:gd name="T57" fmla="*/ 53 h 176"/>
                <a:gd name="T58" fmla="*/ 54 w 253"/>
                <a:gd name="T59" fmla="*/ 43 h 176"/>
                <a:gd name="T60" fmla="*/ 66 w 253"/>
                <a:gd name="T61" fmla="*/ 36 h 176"/>
                <a:gd name="T62" fmla="*/ 77 w 253"/>
                <a:gd name="T63" fmla="*/ 29 h 176"/>
                <a:gd name="T64" fmla="*/ 90 w 253"/>
                <a:gd name="T65" fmla="*/ 22 h 176"/>
                <a:gd name="T66" fmla="*/ 105 w 253"/>
                <a:gd name="T67" fmla="*/ 17 h 176"/>
                <a:gd name="T68" fmla="*/ 119 w 253"/>
                <a:gd name="T69" fmla="*/ 12 h 176"/>
                <a:gd name="T70" fmla="*/ 134 w 253"/>
                <a:gd name="T71" fmla="*/ 6 h 176"/>
                <a:gd name="T72" fmla="*/ 149 w 253"/>
                <a:gd name="T73" fmla="*/ 0 h 176"/>
                <a:gd name="T74" fmla="*/ 187 w 253"/>
                <a:gd name="T75" fmla="*/ 4 h 176"/>
                <a:gd name="T76" fmla="*/ 195 w 253"/>
                <a:gd name="T77" fmla="*/ 25 h 176"/>
                <a:gd name="T78" fmla="*/ 203 w 253"/>
                <a:gd name="T79" fmla="*/ 46 h 176"/>
                <a:gd name="T80" fmla="*/ 210 w 253"/>
                <a:gd name="T81" fmla="*/ 66 h 176"/>
                <a:gd name="T82" fmla="*/ 216 w 253"/>
                <a:gd name="T83" fmla="*/ 87 h 176"/>
                <a:gd name="T84" fmla="*/ 224 w 253"/>
                <a:gd name="T85" fmla="*/ 107 h 176"/>
                <a:gd name="T86" fmla="*/ 231 w 253"/>
                <a:gd name="T87" fmla="*/ 125 h 176"/>
                <a:gd name="T88" fmla="*/ 242 w 253"/>
                <a:gd name="T89" fmla="*/ 141 h 176"/>
                <a:gd name="T90" fmla="*/ 253 w 253"/>
                <a:gd name="T91" fmla="*/ 157 h 176"/>
                <a:gd name="T92" fmla="*/ 242 w 253"/>
                <a:gd name="T93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3" h="176">
                  <a:moveTo>
                    <a:pt x="242" y="176"/>
                  </a:moveTo>
                  <a:lnTo>
                    <a:pt x="230" y="176"/>
                  </a:lnTo>
                  <a:lnTo>
                    <a:pt x="220" y="173"/>
                  </a:lnTo>
                  <a:lnTo>
                    <a:pt x="211" y="171"/>
                  </a:lnTo>
                  <a:lnTo>
                    <a:pt x="203" y="169"/>
                  </a:lnTo>
                  <a:lnTo>
                    <a:pt x="194" y="166"/>
                  </a:lnTo>
                  <a:lnTo>
                    <a:pt x="184" y="164"/>
                  </a:lnTo>
                  <a:lnTo>
                    <a:pt x="174" y="161"/>
                  </a:lnTo>
                  <a:lnTo>
                    <a:pt x="164" y="161"/>
                  </a:lnTo>
                  <a:lnTo>
                    <a:pt x="154" y="160"/>
                  </a:lnTo>
                  <a:lnTo>
                    <a:pt x="145" y="157"/>
                  </a:lnTo>
                  <a:lnTo>
                    <a:pt x="135" y="153"/>
                  </a:lnTo>
                  <a:lnTo>
                    <a:pt x="122" y="147"/>
                  </a:lnTo>
                  <a:lnTo>
                    <a:pt x="108" y="147"/>
                  </a:lnTo>
                  <a:lnTo>
                    <a:pt x="92" y="148"/>
                  </a:lnTo>
                  <a:lnTo>
                    <a:pt x="77" y="148"/>
                  </a:lnTo>
                  <a:lnTo>
                    <a:pt x="62" y="147"/>
                  </a:lnTo>
                  <a:lnTo>
                    <a:pt x="47" y="146"/>
                  </a:lnTo>
                  <a:lnTo>
                    <a:pt x="31" y="143"/>
                  </a:lnTo>
                  <a:lnTo>
                    <a:pt x="15" y="137"/>
                  </a:lnTo>
                  <a:lnTo>
                    <a:pt x="0" y="130"/>
                  </a:lnTo>
                  <a:lnTo>
                    <a:pt x="2" y="120"/>
                  </a:lnTo>
                  <a:lnTo>
                    <a:pt x="5" y="110"/>
                  </a:lnTo>
                  <a:lnTo>
                    <a:pt x="10" y="99"/>
                  </a:lnTo>
                  <a:lnTo>
                    <a:pt x="15" y="91"/>
                  </a:lnTo>
                  <a:lnTo>
                    <a:pt x="21" y="81"/>
                  </a:lnTo>
                  <a:lnTo>
                    <a:pt x="28" y="72"/>
                  </a:lnTo>
                  <a:lnTo>
                    <a:pt x="36" y="63"/>
                  </a:lnTo>
                  <a:lnTo>
                    <a:pt x="44" y="53"/>
                  </a:lnTo>
                  <a:lnTo>
                    <a:pt x="54" y="43"/>
                  </a:lnTo>
                  <a:lnTo>
                    <a:pt x="66" y="36"/>
                  </a:lnTo>
                  <a:lnTo>
                    <a:pt x="77" y="29"/>
                  </a:lnTo>
                  <a:lnTo>
                    <a:pt x="90" y="22"/>
                  </a:lnTo>
                  <a:lnTo>
                    <a:pt x="105" y="17"/>
                  </a:lnTo>
                  <a:lnTo>
                    <a:pt x="119" y="12"/>
                  </a:lnTo>
                  <a:lnTo>
                    <a:pt x="134" y="6"/>
                  </a:lnTo>
                  <a:lnTo>
                    <a:pt x="149" y="0"/>
                  </a:lnTo>
                  <a:lnTo>
                    <a:pt x="187" y="4"/>
                  </a:lnTo>
                  <a:lnTo>
                    <a:pt x="195" y="25"/>
                  </a:lnTo>
                  <a:lnTo>
                    <a:pt x="203" y="46"/>
                  </a:lnTo>
                  <a:lnTo>
                    <a:pt x="210" y="66"/>
                  </a:lnTo>
                  <a:lnTo>
                    <a:pt x="216" y="87"/>
                  </a:lnTo>
                  <a:lnTo>
                    <a:pt x="224" y="107"/>
                  </a:lnTo>
                  <a:lnTo>
                    <a:pt x="231" y="125"/>
                  </a:lnTo>
                  <a:lnTo>
                    <a:pt x="242" y="141"/>
                  </a:lnTo>
                  <a:lnTo>
                    <a:pt x="253" y="157"/>
                  </a:lnTo>
                  <a:lnTo>
                    <a:pt x="242" y="176"/>
                  </a:lnTo>
                  <a:close/>
                </a:path>
              </a:pathLst>
            </a:custGeom>
            <a:solidFill>
              <a:srgbClr val="33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5" name="Freeform 69"/>
            <p:cNvSpPr>
              <a:spLocks/>
            </p:cNvSpPr>
            <p:nvPr/>
          </p:nvSpPr>
          <p:spPr bwMode="auto">
            <a:xfrm>
              <a:off x="2689" y="1451"/>
              <a:ext cx="517" cy="918"/>
            </a:xfrm>
            <a:custGeom>
              <a:avLst/>
              <a:gdLst>
                <a:gd name="T0" fmla="*/ 482 w 517"/>
                <a:gd name="T1" fmla="*/ 892 h 918"/>
                <a:gd name="T2" fmla="*/ 473 w 517"/>
                <a:gd name="T3" fmla="*/ 885 h 918"/>
                <a:gd name="T4" fmla="*/ 462 w 517"/>
                <a:gd name="T5" fmla="*/ 877 h 918"/>
                <a:gd name="T6" fmla="*/ 449 w 517"/>
                <a:gd name="T7" fmla="*/ 872 h 918"/>
                <a:gd name="T8" fmla="*/ 432 w 517"/>
                <a:gd name="T9" fmla="*/ 864 h 918"/>
                <a:gd name="T10" fmla="*/ 385 w 517"/>
                <a:gd name="T11" fmla="*/ 876 h 918"/>
                <a:gd name="T12" fmla="*/ 374 w 517"/>
                <a:gd name="T13" fmla="*/ 883 h 918"/>
                <a:gd name="T14" fmla="*/ 360 w 517"/>
                <a:gd name="T15" fmla="*/ 892 h 918"/>
                <a:gd name="T16" fmla="*/ 347 w 517"/>
                <a:gd name="T17" fmla="*/ 900 h 918"/>
                <a:gd name="T18" fmla="*/ 328 w 517"/>
                <a:gd name="T19" fmla="*/ 899 h 918"/>
                <a:gd name="T20" fmla="*/ 308 w 517"/>
                <a:gd name="T21" fmla="*/ 880 h 918"/>
                <a:gd name="T22" fmla="*/ 289 w 517"/>
                <a:gd name="T23" fmla="*/ 862 h 918"/>
                <a:gd name="T24" fmla="*/ 266 w 517"/>
                <a:gd name="T25" fmla="*/ 846 h 918"/>
                <a:gd name="T26" fmla="*/ 226 w 517"/>
                <a:gd name="T27" fmla="*/ 840 h 918"/>
                <a:gd name="T28" fmla="*/ 168 w 517"/>
                <a:gd name="T29" fmla="*/ 785 h 918"/>
                <a:gd name="T30" fmla="*/ 115 w 517"/>
                <a:gd name="T31" fmla="*/ 728 h 918"/>
                <a:gd name="T32" fmla="*/ 63 w 517"/>
                <a:gd name="T33" fmla="*/ 670 h 918"/>
                <a:gd name="T34" fmla="*/ 13 w 517"/>
                <a:gd name="T35" fmla="*/ 612 h 918"/>
                <a:gd name="T36" fmla="*/ 2 w 517"/>
                <a:gd name="T37" fmla="*/ 589 h 918"/>
                <a:gd name="T38" fmla="*/ 0 w 517"/>
                <a:gd name="T39" fmla="*/ 561 h 918"/>
                <a:gd name="T40" fmla="*/ 23 w 517"/>
                <a:gd name="T41" fmla="*/ 489 h 918"/>
                <a:gd name="T42" fmla="*/ 43 w 517"/>
                <a:gd name="T43" fmla="*/ 414 h 918"/>
                <a:gd name="T44" fmla="*/ 66 w 517"/>
                <a:gd name="T45" fmla="*/ 340 h 918"/>
                <a:gd name="T46" fmla="*/ 96 w 517"/>
                <a:gd name="T47" fmla="*/ 274 h 918"/>
                <a:gd name="T48" fmla="*/ 149 w 517"/>
                <a:gd name="T49" fmla="*/ 206 h 918"/>
                <a:gd name="T50" fmla="*/ 201 w 517"/>
                <a:gd name="T51" fmla="*/ 142 h 918"/>
                <a:gd name="T52" fmla="*/ 250 w 517"/>
                <a:gd name="T53" fmla="*/ 74 h 918"/>
                <a:gd name="T54" fmla="*/ 292 w 517"/>
                <a:gd name="T55" fmla="*/ 0 h 918"/>
                <a:gd name="T56" fmla="*/ 313 w 517"/>
                <a:gd name="T57" fmla="*/ 32 h 918"/>
                <a:gd name="T58" fmla="*/ 316 w 517"/>
                <a:gd name="T59" fmla="*/ 75 h 918"/>
                <a:gd name="T60" fmla="*/ 329 w 517"/>
                <a:gd name="T61" fmla="*/ 107 h 918"/>
                <a:gd name="T62" fmla="*/ 337 w 517"/>
                <a:gd name="T63" fmla="*/ 198 h 918"/>
                <a:gd name="T64" fmla="*/ 352 w 517"/>
                <a:gd name="T65" fmla="*/ 290 h 918"/>
                <a:gd name="T66" fmla="*/ 371 w 517"/>
                <a:gd name="T67" fmla="*/ 323 h 918"/>
                <a:gd name="T68" fmla="*/ 381 w 517"/>
                <a:gd name="T69" fmla="*/ 333 h 918"/>
                <a:gd name="T70" fmla="*/ 394 w 517"/>
                <a:gd name="T71" fmla="*/ 340 h 918"/>
                <a:gd name="T72" fmla="*/ 411 w 517"/>
                <a:gd name="T73" fmla="*/ 348 h 918"/>
                <a:gd name="T74" fmla="*/ 432 w 517"/>
                <a:gd name="T75" fmla="*/ 373 h 918"/>
                <a:gd name="T76" fmla="*/ 442 w 517"/>
                <a:gd name="T77" fmla="*/ 428 h 918"/>
                <a:gd name="T78" fmla="*/ 457 w 517"/>
                <a:gd name="T79" fmla="*/ 512 h 918"/>
                <a:gd name="T80" fmla="*/ 485 w 517"/>
                <a:gd name="T81" fmla="*/ 624 h 918"/>
                <a:gd name="T82" fmla="*/ 509 w 517"/>
                <a:gd name="T83" fmla="*/ 739 h 918"/>
                <a:gd name="T84" fmla="*/ 517 w 517"/>
                <a:gd name="T85" fmla="*/ 854 h 918"/>
                <a:gd name="T86" fmla="*/ 511 w 517"/>
                <a:gd name="T87" fmla="*/ 918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7" h="918">
                  <a:moveTo>
                    <a:pt x="511" y="918"/>
                  </a:moveTo>
                  <a:lnTo>
                    <a:pt x="482" y="892"/>
                  </a:lnTo>
                  <a:lnTo>
                    <a:pt x="478" y="887"/>
                  </a:lnTo>
                  <a:lnTo>
                    <a:pt x="473" y="885"/>
                  </a:lnTo>
                  <a:lnTo>
                    <a:pt x="468" y="880"/>
                  </a:lnTo>
                  <a:lnTo>
                    <a:pt x="462" y="877"/>
                  </a:lnTo>
                  <a:lnTo>
                    <a:pt x="456" y="875"/>
                  </a:lnTo>
                  <a:lnTo>
                    <a:pt x="449" y="872"/>
                  </a:lnTo>
                  <a:lnTo>
                    <a:pt x="440" y="867"/>
                  </a:lnTo>
                  <a:lnTo>
                    <a:pt x="432" y="864"/>
                  </a:lnTo>
                  <a:lnTo>
                    <a:pt x="391" y="873"/>
                  </a:lnTo>
                  <a:lnTo>
                    <a:pt x="385" y="876"/>
                  </a:lnTo>
                  <a:lnTo>
                    <a:pt x="380" y="880"/>
                  </a:lnTo>
                  <a:lnTo>
                    <a:pt x="374" y="883"/>
                  </a:lnTo>
                  <a:lnTo>
                    <a:pt x="367" y="887"/>
                  </a:lnTo>
                  <a:lnTo>
                    <a:pt x="360" y="892"/>
                  </a:lnTo>
                  <a:lnTo>
                    <a:pt x="352" y="896"/>
                  </a:lnTo>
                  <a:lnTo>
                    <a:pt x="347" y="900"/>
                  </a:lnTo>
                  <a:lnTo>
                    <a:pt x="339" y="906"/>
                  </a:lnTo>
                  <a:lnTo>
                    <a:pt x="328" y="899"/>
                  </a:lnTo>
                  <a:lnTo>
                    <a:pt x="318" y="890"/>
                  </a:lnTo>
                  <a:lnTo>
                    <a:pt x="308" y="880"/>
                  </a:lnTo>
                  <a:lnTo>
                    <a:pt x="299" y="870"/>
                  </a:lnTo>
                  <a:lnTo>
                    <a:pt x="289" y="862"/>
                  </a:lnTo>
                  <a:lnTo>
                    <a:pt x="277" y="853"/>
                  </a:lnTo>
                  <a:lnTo>
                    <a:pt x="266" y="846"/>
                  </a:lnTo>
                  <a:lnTo>
                    <a:pt x="252" y="840"/>
                  </a:lnTo>
                  <a:lnTo>
                    <a:pt x="226" y="840"/>
                  </a:lnTo>
                  <a:lnTo>
                    <a:pt x="197" y="813"/>
                  </a:lnTo>
                  <a:lnTo>
                    <a:pt x="168" y="785"/>
                  </a:lnTo>
                  <a:lnTo>
                    <a:pt x="141" y="756"/>
                  </a:lnTo>
                  <a:lnTo>
                    <a:pt x="115" y="728"/>
                  </a:lnTo>
                  <a:lnTo>
                    <a:pt x="87" y="700"/>
                  </a:lnTo>
                  <a:lnTo>
                    <a:pt x="63" y="670"/>
                  </a:lnTo>
                  <a:lnTo>
                    <a:pt x="37" y="641"/>
                  </a:lnTo>
                  <a:lnTo>
                    <a:pt x="13" y="612"/>
                  </a:lnTo>
                  <a:lnTo>
                    <a:pt x="7" y="604"/>
                  </a:lnTo>
                  <a:lnTo>
                    <a:pt x="2" y="589"/>
                  </a:lnTo>
                  <a:lnTo>
                    <a:pt x="0" y="575"/>
                  </a:lnTo>
                  <a:lnTo>
                    <a:pt x="0" y="561"/>
                  </a:lnTo>
                  <a:lnTo>
                    <a:pt x="13" y="526"/>
                  </a:lnTo>
                  <a:lnTo>
                    <a:pt x="23" y="489"/>
                  </a:lnTo>
                  <a:lnTo>
                    <a:pt x="33" y="451"/>
                  </a:lnTo>
                  <a:lnTo>
                    <a:pt x="43" y="414"/>
                  </a:lnTo>
                  <a:lnTo>
                    <a:pt x="53" y="376"/>
                  </a:lnTo>
                  <a:lnTo>
                    <a:pt x="66" y="340"/>
                  </a:lnTo>
                  <a:lnTo>
                    <a:pt x="79" y="306"/>
                  </a:lnTo>
                  <a:lnTo>
                    <a:pt x="96" y="274"/>
                  </a:lnTo>
                  <a:lnTo>
                    <a:pt x="122" y="240"/>
                  </a:lnTo>
                  <a:lnTo>
                    <a:pt x="149" y="206"/>
                  </a:lnTo>
                  <a:lnTo>
                    <a:pt x="175" y="173"/>
                  </a:lnTo>
                  <a:lnTo>
                    <a:pt x="201" y="142"/>
                  </a:lnTo>
                  <a:lnTo>
                    <a:pt x="227" y="107"/>
                  </a:lnTo>
                  <a:lnTo>
                    <a:pt x="250" y="74"/>
                  </a:lnTo>
                  <a:lnTo>
                    <a:pt x="272" y="38"/>
                  </a:lnTo>
                  <a:lnTo>
                    <a:pt x="292" y="0"/>
                  </a:lnTo>
                  <a:lnTo>
                    <a:pt x="306" y="12"/>
                  </a:lnTo>
                  <a:lnTo>
                    <a:pt x="313" y="32"/>
                  </a:lnTo>
                  <a:lnTo>
                    <a:pt x="315" y="54"/>
                  </a:lnTo>
                  <a:lnTo>
                    <a:pt x="316" y="75"/>
                  </a:lnTo>
                  <a:lnTo>
                    <a:pt x="324" y="98"/>
                  </a:lnTo>
                  <a:lnTo>
                    <a:pt x="329" y="107"/>
                  </a:lnTo>
                  <a:lnTo>
                    <a:pt x="334" y="153"/>
                  </a:lnTo>
                  <a:lnTo>
                    <a:pt x="337" y="198"/>
                  </a:lnTo>
                  <a:lnTo>
                    <a:pt x="342" y="242"/>
                  </a:lnTo>
                  <a:lnTo>
                    <a:pt x="352" y="290"/>
                  </a:lnTo>
                  <a:lnTo>
                    <a:pt x="367" y="317"/>
                  </a:lnTo>
                  <a:lnTo>
                    <a:pt x="371" y="323"/>
                  </a:lnTo>
                  <a:lnTo>
                    <a:pt x="375" y="327"/>
                  </a:lnTo>
                  <a:lnTo>
                    <a:pt x="381" y="333"/>
                  </a:lnTo>
                  <a:lnTo>
                    <a:pt x="387" y="336"/>
                  </a:lnTo>
                  <a:lnTo>
                    <a:pt x="394" y="340"/>
                  </a:lnTo>
                  <a:lnTo>
                    <a:pt x="403" y="345"/>
                  </a:lnTo>
                  <a:lnTo>
                    <a:pt x="411" y="348"/>
                  </a:lnTo>
                  <a:lnTo>
                    <a:pt x="423" y="352"/>
                  </a:lnTo>
                  <a:lnTo>
                    <a:pt x="432" y="373"/>
                  </a:lnTo>
                  <a:lnTo>
                    <a:pt x="437" y="399"/>
                  </a:lnTo>
                  <a:lnTo>
                    <a:pt x="442" y="428"/>
                  </a:lnTo>
                  <a:lnTo>
                    <a:pt x="445" y="457"/>
                  </a:lnTo>
                  <a:lnTo>
                    <a:pt x="457" y="512"/>
                  </a:lnTo>
                  <a:lnTo>
                    <a:pt x="470" y="568"/>
                  </a:lnTo>
                  <a:lnTo>
                    <a:pt x="485" y="624"/>
                  </a:lnTo>
                  <a:lnTo>
                    <a:pt x="498" y="682"/>
                  </a:lnTo>
                  <a:lnTo>
                    <a:pt x="509" y="739"/>
                  </a:lnTo>
                  <a:lnTo>
                    <a:pt x="515" y="797"/>
                  </a:lnTo>
                  <a:lnTo>
                    <a:pt x="517" y="854"/>
                  </a:lnTo>
                  <a:lnTo>
                    <a:pt x="512" y="913"/>
                  </a:lnTo>
                  <a:lnTo>
                    <a:pt x="511" y="91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6" name="Freeform 70"/>
            <p:cNvSpPr>
              <a:spLocks/>
            </p:cNvSpPr>
            <p:nvPr/>
          </p:nvSpPr>
          <p:spPr bwMode="auto">
            <a:xfrm>
              <a:off x="2137" y="2066"/>
              <a:ext cx="729" cy="281"/>
            </a:xfrm>
            <a:custGeom>
              <a:avLst/>
              <a:gdLst>
                <a:gd name="T0" fmla="*/ 400 w 729"/>
                <a:gd name="T1" fmla="*/ 275 h 281"/>
                <a:gd name="T2" fmla="*/ 350 w 729"/>
                <a:gd name="T3" fmla="*/ 265 h 281"/>
                <a:gd name="T4" fmla="*/ 298 w 729"/>
                <a:gd name="T5" fmla="*/ 255 h 281"/>
                <a:gd name="T6" fmla="*/ 252 w 729"/>
                <a:gd name="T7" fmla="*/ 235 h 281"/>
                <a:gd name="T8" fmla="*/ 241 w 729"/>
                <a:gd name="T9" fmla="*/ 218 h 281"/>
                <a:gd name="T10" fmla="*/ 262 w 729"/>
                <a:gd name="T11" fmla="*/ 218 h 281"/>
                <a:gd name="T12" fmla="*/ 285 w 729"/>
                <a:gd name="T13" fmla="*/ 215 h 281"/>
                <a:gd name="T14" fmla="*/ 307 w 729"/>
                <a:gd name="T15" fmla="*/ 211 h 281"/>
                <a:gd name="T16" fmla="*/ 344 w 729"/>
                <a:gd name="T17" fmla="*/ 183 h 281"/>
                <a:gd name="T18" fmla="*/ 331 w 729"/>
                <a:gd name="T19" fmla="*/ 131 h 281"/>
                <a:gd name="T20" fmla="*/ 301 w 729"/>
                <a:gd name="T21" fmla="*/ 114 h 281"/>
                <a:gd name="T22" fmla="*/ 262 w 729"/>
                <a:gd name="T23" fmla="*/ 101 h 281"/>
                <a:gd name="T24" fmla="*/ 220 w 729"/>
                <a:gd name="T25" fmla="*/ 88 h 281"/>
                <a:gd name="T26" fmla="*/ 187 w 729"/>
                <a:gd name="T27" fmla="*/ 67 h 281"/>
                <a:gd name="T28" fmla="*/ 173 w 729"/>
                <a:gd name="T29" fmla="*/ 52 h 281"/>
                <a:gd name="T30" fmla="*/ 153 w 729"/>
                <a:gd name="T31" fmla="*/ 38 h 281"/>
                <a:gd name="T32" fmla="*/ 122 w 729"/>
                <a:gd name="T33" fmla="*/ 35 h 281"/>
                <a:gd name="T34" fmla="*/ 92 w 729"/>
                <a:gd name="T35" fmla="*/ 35 h 281"/>
                <a:gd name="T36" fmla="*/ 58 w 729"/>
                <a:gd name="T37" fmla="*/ 35 h 281"/>
                <a:gd name="T38" fmla="*/ 22 w 729"/>
                <a:gd name="T39" fmla="*/ 28 h 281"/>
                <a:gd name="T40" fmla="*/ 30 w 729"/>
                <a:gd name="T41" fmla="*/ 2 h 281"/>
                <a:gd name="T42" fmla="*/ 92 w 729"/>
                <a:gd name="T43" fmla="*/ 6 h 281"/>
                <a:gd name="T44" fmla="*/ 156 w 729"/>
                <a:gd name="T45" fmla="*/ 10 h 281"/>
                <a:gd name="T46" fmla="*/ 219 w 729"/>
                <a:gd name="T47" fmla="*/ 13 h 281"/>
                <a:gd name="T48" fmla="*/ 284 w 729"/>
                <a:gd name="T49" fmla="*/ 15 h 281"/>
                <a:gd name="T50" fmla="*/ 347 w 729"/>
                <a:gd name="T51" fmla="*/ 15 h 281"/>
                <a:gd name="T52" fmla="*/ 412 w 729"/>
                <a:gd name="T53" fmla="*/ 12 h 281"/>
                <a:gd name="T54" fmla="*/ 477 w 729"/>
                <a:gd name="T55" fmla="*/ 5 h 281"/>
                <a:gd name="T56" fmla="*/ 533 w 729"/>
                <a:gd name="T57" fmla="*/ 16 h 281"/>
                <a:gd name="T58" fmla="*/ 576 w 729"/>
                <a:gd name="T59" fmla="*/ 62 h 281"/>
                <a:gd name="T60" fmla="*/ 621 w 729"/>
                <a:gd name="T61" fmla="*/ 108 h 281"/>
                <a:gd name="T62" fmla="*/ 665 w 729"/>
                <a:gd name="T63" fmla="*/ 156 h 281"/>
                <a:gd name="T64" fmla="*/ 709 w 729"/>
                <a:gd name="T65" fmla="*/ 202 h 281"/>
                <a:gd name="T66" fmla="*/ 720 w 729"/>
                <a:gd name="T67" fmla="*/ 218 h 281"/>
                <a:gd name="T68" fmla="*/ 729 w 729"/>
                <a:gd name="T69" fmla="*/ 239 h 281"/>
                <a:gd name="T70" fmla="*/ 713 w 729"/>
                <a:gd name="T71" fmla="*/ 260 h 281"/>
                <a:gd name="T72" fmla="*/ 687 w 729"/>
                <a:gd name="T73" fmla="*/ 277 h 281"/>
                <a:gd name="T74" fmla="*/ 657 w 729"/>
                <a:gd name="T75" fmla="*/ 258 h 281"/>
                <a:gd name="T76" fmla="*/ 638 w 729"/>
                <a:gd name="T77" fmla="*/ 247 h 281"/>
                <a:gd name="T78" fmla="*/ 613 w 729"/>
                <a:gd name="T79" fmla="*/ 225 h 281"/>
                <a:gd name="T80" fmla="*/ 580 w 729"/>
                <a:gd name="T81" fmla="*/ 225 h 281"/>
                <a:gd name="T82" fmla="*/ 544 w 729"/>
                <a:gd name="T83" fmla="*/ 239 h 281"/>
                <a:gd name="T84" fmla="*/ 507 w 729"/>
                <a:gd name="T85" fmla="*/ 254 h 281"/>
                <a:gd name="T86" fmla="*/ 480 w 729"/>
                <a:gd name="T87" fmla="*/ 258 h 281"/>
                <a:gd name="T88" fmla="*/ 468 w 729"/>
                <a:gd name="T89" fmla="*/ 262 h 281"/>
                <a:gd name="T90" fmla="*/ 457 w 729"/>
                <a:gd name="T91" fmla="*/ 270 h 281"/>
                <a:gd name="T92" fmla="*/ 444 w 729"/>
                <a:gd name="T93" fmla="*/ 278 h 281"/>
                <a:gd name="T94" fmla="*/ 426 w 729"/>
                <a:gd name="T9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29" h="281">
                  <a:moveTo>
                    <a:pt x="426" y="281"/>
                  </a:moveTo>
                  <a:lnTo>
                    <a:pt x="400" y="275"/>
                  </a:lnTo>
                  <a:lnTo>
                    <a:pt x="376" y="270"/>
                  </a:lnTo>
                  <a:lnTo>
                    <a:pt x="350" y="265"/>
                  </a:lnTo>
                  <a:lnTo>
                    <a:pt x="324" y="261"/>
                  </a:lnTo>
                  <a:lnTo>
                    <a:pt x="298" y="255"/>
                  </a:lnTo>
                  <a:lnTo>
                    <a:pt x="274" y="247"/>
                  </a:lnTo>
                  <a:lnTo>
                    <a:pt x="252" y="235"/>
                  </a:lnTo>
                  <a:lnTo>
                    <a:pt x="230" y="219"/>
                  </a:lnTo>
                  <a:lnTo>
                    <a:pt x="241" y="218"/>
                  </a:lnTo>
                  <a:lnTo>
                    <a:pt x="252" y="218"/>
                  </a:lnTo>
                  <a:lnTo>
                    <a:pt x="262" y="218"/>
                  </a:lnTo>
                  <a:lnTo>
                    <a:pt x="274" y="216"/>
                  </a:lnTo>
                  <a:lnTo>
                    <a:pt x="285" y="215"/>
                  </a:lnTo>
                  <a:lnTo>
                    <a:pt x="295" y="213"/>
                  </a:lnTo>
                  <a:lnTo>
                    <a:pt x="307" y="211"/>
                  </a:lnTo>
                  <a:lnTo>
                    <a:pt x="317" y="206"/>
                  </a:lnTo>
                  <a:lnTo>
                    <a:pt x="344" y="183"/>
                  </a:lnTo>
                  <a:lnTo>
                    <a:pt x="344" y="147"/>
                  </a:lnTo>
                  <a:lnTo>
                    <a:pt x="331" y="131"/>
                  </a:lnTo>
                  <a:lnTo>
                    <a:pt x="318" y="121"/>
                  </a:lnTo>
                  <a:lnTo>
                    <a:pt x="301" y="114"/>
                  </a:lnTo>
                  <a:lnTo>
                    <a:pt x="282" y="108"/>
                  </a:lnTo>
                  <a:lnTo>
                    <a:pt x="262" y="101"/>
                  </a:lnTo>
                  <a:lnTo>
                    <a:pt x="241" y="95"/>
                  </a:lnTo>
                  <a:lnTo>
                    <a:pt x="220" y="88"/>
                  </a:lnTo>
                  <a:lnTo>
                    <a:pt x="203" y="78"/>
                  </a:lnTo>
                  <a:lnTo>
                    <a:pt x="187" y="67"/>
                  </a:lnTo>
                  <a:lnTo>
                    <a:pt x="181" y="58"/>
                  </a:lnTo>
                  <a:lnTo>
                    <a:pt x="173" y="52"/>
                  </a:lnTo>
                  <a:lnTo>
                    <a:pt x="163" y="46"/>
                  </a:lnTo>
                  <a:lnTo>
                    <a:pt x="153" y="38"/>
                  </a:lnTo>
                  <a:lnTo>
                    <a:pt x="138" y="35"/>
                  </a:lnTo>
                  <a:lnTo>
                    <a:pt x="122" y="35"/>
                  </a:lnTo>
                  <a:lnTo>
                    <a:pt x="108" y="35"/>
                  </a:lnTo>
                  <a:lnTo>
                    <a:pt x="92" y="35"/>
                  </a:lnTo>
                  <a:lnTo>
                    <a:pt x="75" y="36"/>
                  </a:lnTo>
                  <a:lnTo>
                    <a:pt x="58" y="35"/>
                  </a:lnTo>
                  <a:lnTo>
                    <a:pt x="40" y="32"/>
                  </a:lnTo>
                  <a:lnTo>
                    <a:pt x="22" y="28"/>
                  </a:lnTo>
                  <a:lnTo>
                    <a:pt x="0" y="0"/>
                  </a:lnTo>
                  <a:lnTo>
                    <a:pt x="30" y="2"/>
                  </a:lnTo>
                  <a:lnTo>
                    <a:pt x="60" y="5"/>
                  </a:lnTo>
                  <a:lnTo>
                    <a:pt x="92" y="6"/>
                  </a:lnTo>
                  <a:lnTo>
                    <a:pt x="124" y="9"/>
                  </a:lnTo>
                  <a:lnTo>
                    <a:pt x="156" y="10"/>
                  </a:lnTo>
                  <a:lnTo>
                    <a:pt x="187" y="12"/>
                  </a:lnTo>
                  <a:lnTo>
                    <a:pt x="219" y="13"/>
                  </a:lnTo>
                  <a:lnTo>
                    <a:pt x="251" y="15"/>
                  </a:lnTo>
                  <a:lnTo>
                    <a:pt x="284" y="15"/>
                  </a:lnTo>
                  <a:lnTo>
                    <a:pt x="315" y="15"/>
                  </a:lnTo>
                  <a:lnTo>
                    <a:pt x="347" y="15"/>
                  </a:lnTo>
                  <a:lnTo>
                    <a:pt x="380" y="13"/>
                  </a:lnTo>
                  <a:lnTo>
                    <a:pt x="412" y="12"/>
                  </a:lnTo>
                  <a:lnTo>
                    <a:pt x="445" y="9"/>
                  </a:lnTo>
                  <a:lnTo>
                    <a:pt x="477" y="5"/>
                  </a:lnTo>
                  <a:lnTo>
                    <a:pt x="508" y="0"/>
                  </a:lnTo>
                  <a:lnTo>
                    <a:pt x="533" y="16"/>
                  </a:lnTo>
                  <a:lnTo>
                    <a:pt x="554" y="39"/>
                  </a:lnTo>
                  <a:lnTo>
                    <a:pt x="576" y="62"/>
                  </a:lnTo>
                  <a:lnTo>
                    <a:pt x="598" y="85"/>
                  </a:lnTo>
                  <a:lnTo>
                    <a:pt x="621" y="108"/>
                  </a:lnTo>
                  <a:lnTo>
                    <a:pt x="642" y="133"/>
                  </a:lnTo>
                  <a:lnTo>
                    <a:pt x="665" y="156"/>
                  </a:lnTo>
                  <a:lnTo>
                    <a:pt x="687" y="179"/>
                  </a:lnTo>
                  <a:lnTo>
                    <a:pt x="709" y="202"/>
                  </a:lnTo>
                  <a:lnTo>
                    <a:pt x="714" y="211"/>
                  </a:lnTo>
                  <a:lnTo>
                    <a:pt x="720" y="218"/>
                  </a:lnTo>
                  <a:lnTo>
                    <a:pt x="726" y="226"/>
                  </a:lnTo>
                  <a:lnTo>
                    <a:pt x="729" y="239"/>
                  </a:lnTo>
                  <a:lnTo>
                    <a:pt x="721" y="251"/>
                  </a:lnTo>
                  <a:lnTo>
                    <a:pt x="713" y="260"/>
                  </a:lnTo>
                  <a:lnTo>
                    <a:pt x="700" y="267"/>
                  </a:lnTo>
                  <a:lnTo>
                    <a:pt x="687" y="277"/>
                  </a:lnTo>
                  <a:lnTo>
                    <a:pt x="661" y="267"/>
                  </a:lnTo>
                  <a:lnTo>
                    <a:pt x="657" y="258"/>
                  </a:lnTo>
                  <a:lnTo>
                    <a:pt x="648" y="252"/>
                  </a:lnTo>
                  <a:lnTo>
                    <a:pt x="638" y="247"/>
                  </a:lnTo>
                  <a:lnTo>
                    <a:pt x="629" y="234"/>
                  </a:lnTo>
                  <a:lnTo>
                    <a:pt x="613" y="225"/>
                  </a:lnTo>
                  <a:lnTo>
                    <a:pt x="598" y="222"/>
                  </a:lnTo>
                  <a:lnTo>
                    <a:pt x="580" y="225"/>
                  </a:lnTo>
                  <a:lnTo>
                    <a:pt x="563" y="232"/>
                  </a:lnTo>
                  <a:lnTo>
                    <a:pt x="544" y="239"/>
                  </a:lnTo>
                  <a:lnTo>
                    <a:pt x="526" y="248"/>
                  </a:lnTo>
                  <a:lnTo>
                    <a:pt x="507" y="254"/>
                  </a:lnTo>
                  <a:lnTo>
                    <a:pt x="487" y="257"/>
                  </a:lnTo>
                  <a:lnTo>
                    <a:pt x="480" y="258"/>
                  </a:lnTo>
                  <a:lnTo>
                    <a:pt x="474" y="260"/>
                  </a:lnTo>
                  <a:lnTo>
                    <a:pt x="468" y="262"/>
                  </a:lnTo>
                  <a:lnTo>
                    <a:pt x="462" y="267"/>
                  </a:lnTo>
                  <a:lnTo>
                    <a:pt x="457" y="270"/>
                  </a:lnTo>
                  <a:lnTo>
                    <a:pt x="451" y="274"/>
                  </a:lnTo>
                  <a:lnTo>
                    <a:pt x="444" y="278"/>
                  </a:lnTo>
                  <a:lnTo>
                    <a:pt x="435" y="281"/>
                  </a:lnTo>
                  <a:lnTo>
                    <a:pt x="426" y="281"/>
                  </a:lnTo>
                  <a:close/>
                </a:path>
              </a:pathLst>
            </a:custGeom>
            <a:solidFill>
              <a:srgbClr val="33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7" name="Freeform 71"/>
            <p:cNvSpPr>
              <a:spLocks/>
            </p:cNvSpPr>
            <p:nvPr/>
          </p:nvSpPr>
          <p:spPr bwMode="auto">
            <a:xfrm>
              <a:off x="1168" y="2069"/>
              <a:ext cx="317" cy="269"/>
            </a:xfrm>
            <a:custGeom>
              <a:avLst/>
              <a:gdLst>
                <a:gd name="T0" fmla="*/ 83 w 317"/>
                <a:gd name="T1" fmla="*/ 269 h 269"/>
                <a:gd name="T2" fmla="*/ 73 w 317"/>
                <a:gd name="T3" fmla="*/ 268 h 269"/>
                <a:gd name="T4" fmla="*/ 63 w 317"/>
                <a:gd name="T5" fmla="*/ 264 h 269"/>
                <a:gd name="T6" fmla="*/ 53 w 317"/>
                <a:gd name="T7" fmla="*/ 259 h 269"/>
                <a:gd name="T8" fmla="*/ 42 w 317"/>
                <a:gd name="T9" fmla="*/ 255 h 269"/>
                <a:gd name="T10" fmla="*/ 37 w 317"/>
                <a:gd name="T11" fmla="*/ 249 h 269"/>
                <a:gd name="T12" fmla="*/ 33 w 317"/>
                <a:gd name="T13" fmla="*/ 238 h 269"/>
                <a:gd name="T14" fmla="*/ 29 w 317"/>
                <a:gd name="T15" fmla="*/ 226 h 269"/>
                <a:gd name="T16" fmla="*/ 20 w 317"/>
                <a:gd name="T17" fmla="*/ 216 h 269"/>
                <a:gd name="T18" fmla="*/ 16 w 317"/>
                <a:gd name="T19" fmla="*/ 189 h 269"/>
                <a:gd name="T20" fmla="*/ 8 w 317"/>
                <a:gd name="T21" fmla="*/ 159 h 269"/>
                <a:gd name="T22" fmla="*/ 1 w 317"/>
                <a:gd name="T23" fmla="*/ 130 h 269"/>
                <a:gd name="T24" fmla="*/ 0 w 317"/>
                <a:gd name="T25" fmla="*/ 100 h 269"/>
                <a:gd name="T26" fmla="*/ 11 w 317"/>
                <a:gd name="T27" fmla="*/ 59 h 269"/>
                <a:gd name="T28" fmla="*/ 23 w 317"/>
                <a:gd name="T29" fmla="*/ 45 h 269"/>
                <a:gd name="T30" fmla="*/ 37 w 317"/>
                <a:gd name="T31" fmla="*/ 32 h 269"/>
                <a:gd name="T32" fmla="*/ 56 w 317"/>
                <a:gd name="T33" fmla="*/ 22 h 269"/>
                <a:gd name="T34" fmla="*/ 78 w 317"/>
                <a:gd name="T35" fmla="*/ 12 h 269"/>
                <a:gd name="T36" fmla="*/ 101 w 317"/>
                <a:gd name="T37" fmla="*/ 6 h 269"/>
                <a:gd name="T38" fmla="*/ 124 w 317"/>
                <a:gd name="T39" fmla="*/ 2 h 269"/>
                <a:gd name="T40" fmla="*/ 147 w 317"/>
                <a:gd name="T41" fmla="*/ 0 h 269"/>
                <a:gd name="T42" fmla="*/ 170 w 317"/>
                <a:gd name="T43" fmla="*/ 3 h 269"/>
                <a:gd name="T44" fmla="*/ 181 w 317"/>
                <a:gd name="T45" fmla="*/ 3 h 269"/>
                <a:gd name="T46" fmla="*/ 193 w 317"/>
                <a:gd name="T47" fmla="*/ 6 h 269"/>
                <a:gd name="T48" fmla="*/ 206 w 317"/>
                <a:gd name="T49" fmla="*/ 9 h 269"/>
                <a:gd name="T50" fmla="*/ 217 w 317"/>
                <a:gd name="T51" fmla="*/ 12 h 269"/>
                <a:gd name="T52" fmla="*/ 230 w 317"/>
                <a:gd name="T53" fmla="*/ 17 h 269"/>
                <a:gd name="T54" fmla="*/ 242 w 317"/>
                <a:gd name="T55" fmla="*/ 23 h 269"/>
                <a:gd name="T56" fmla="*/ 252 w 317"/>
                <a:gd name="T57" fmla="*/ 30 h 269"/>
                <a:gd name="T58" fmla="*/ 260 w 317"/>
                <a:gd name="T59" fmla="*/ 39 h 269"/>
                <a:gd name="T60" fmla="*/ 263 w 317"/>
                <a:gd name="T61" fmla="*/ 46 h 269"/>
                <a:gd name="T62" fmla="*/ 269 w 317"/>
                <a:gd name="T63" fmla="*/ 52 h 269"/>
                <a:gd name="T64" fmla="*/ 276 w 317"/>
                <a:gd name="T65" fmla="*/ 59 h 269"/>
                <a:gd name="T66" fmla="*/ 286 w 317"/>
                <a:gd name="T67" fmla="*/ 65 h 269"/>
                <a:gd name="T68" fmla="*/ 295 w 317"/>
                <a:gd name="T69" fmla="*/ 71 h 269"/>
                <a:gd name="T70" fmla="*/ 305 w 317"/>
                <a:gd name="T71" fmla="*/ 78 h 269"/>
                <a:gd name="T72" fmla="*/ 312 w 317"/>
                <a:gd name="T73" fmla="*/ 85 h 269"/>
                <a:gd name="T74" fmla="*/ 317 w 317"/>
                <a:gd name="T75" fmla="*/ 94 h 269"/>
                <a:gd name="T76" fmla="*/ 305 w 317"/>
                <a:gd name="T77" fmla="*/ 95 h 269"/>
                <a:gd name="T78" fmla="*/ 292 w 317"/>
                <a:gd name="T79" fmla="*/ 97 h 269"/>
                <a:gd name="T80" fmla="*/ 279 w 317"/>
                <a:gd name="T81" fmla="*/ 101 h 269"/>
                <a:gd name="T82" fmla="*/ 266 w 317"/>
                <a:gd name="T83" fmla="*/ 105 h 269"/>
                <a:gd name="T84" fmla="*/ 253 w 317"/>
                <a:gd name="T85" fmla="*/ 110 h 269"/>
                <a:gd name="T86" fmla="*/ 239 w 317"/>
                <a:gd name="T87" fmla="*/ 115 h 269"/>
                <a:gd name="T88" fmla="*/ 226 w 317"/>
                <a:gd name="T89" fmla="*/ 120 h 269"/>
                <a:gd name="T90" fmla="*/ 213 w 317"/>
                <a:gd name="T91" fmla="*/ 125 h 269"/>
                <a:gd name="T92" fmla="*/ 203 w 317"/>
                <a:gd name="T93" fmla="*/ 131 h 269"/>
                <a:gd name="T94" fmla="*/ 194 w 317"/>
                <a:gd name="T95" fmla="*/ 137 h 269"/>
                <a:gd name="T96" fmla="*/ 187 w 317"/>
                <a:gd name="T97" fmla="*/ 146 h 269"/>
                <a:gd name="T98" fmla="*/ 180 w 317"/>
                <a:gd name="T99" fmla="*/ 154 h 269"/>
                <a:gd name="T100" fmla="*/ 173 w 317"/>
                <a:gd name="T101" fmla="*/ 163 h 269"/>
                <a:gd name="T102" fmla="*/ 165 w 317"/>
                <a:gd name="T103" fmla="*/ 172 h 269"/>
                <a:gd name="T104" fmla="*/ 158 w 317"/>
                <a:gd name="T105" fmla="*/ 182 h 269"/>
                <a:gd name="T106" fmla="*/ 150 w 317"/>
                <a:gd name="T107" fmla="*/ 192 h 269"/>
                <a:gd name="T108" fmla="*/ 138 w 317"/>
                <a:gd name="T109" fmla="*/ 205 h 269"/>
                <a:gd name="T110" fmla="*/ 129 w 317"/>
                <a:gd name="T111" fmla="*/ 221 h 269"/>
                <a:gd name="T112" fmla="*/ 122 w 317"/>
                <a:gd name="T113" fmla="*/ 236 h 269"/>
                <a:gd name="T114" fmla="*/ 112 w 317"/>
                <a:gd name="T115" fmla="*/ 255 h 269"/>
                <a:gd name="T116" fmla="*/ 83 w 317"/>
                <a:gd name="T117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7" h="269">
                  <a:moveTo>
                    <a:pt x="83" y="269"/>
                  </a:moveTo>
                  <a:lnTo>
                    <a:pt x="73" y="268"/>
                  </a:lnTo>
                  <a:lnTo>
                    <a:pt x="63" y="264"/>
                  </a:lnTo>
                  <a:lnTo>
                    <a:pt x="53" y="259"/>
                  </a:lnTo>
                  <a:lnTo>
                    <a:pt x="42" y="255"/>
                  </a:lnTo>
                  <a:lnTo>
                    <a:pt x="37" y="249"/>
                  </a:lnTo>
                  <a:lnTo>
                    <a:pt x="33" y="238"/>
                  </a:lnTo>
                  <a:lnTo>
                    <a:pt x="29" y="226"/>
                  </a:lnTo>
                  <a:lnTo>
                    <a:pt x="20" y="216"/>
                  </a:lnTo>
                  <a:lnTo>
                    <a:pt x="16" y="189"/>
                  </a:lnTo>
                  <a:lnTo>
                    <a:pt x="8" y="159"/>
                  </a:lnTo>
                  <a:lnTo>
                    <a:pt x="1" y="130"/>
                  </a:lnTo>
                  <a:lnTo>
                    <a:pt x="0" y="100"/>
                  </a:lnTo>
                  <a:lnTo>
                    <a:pt x="11" y="59"/>
                  </a:lnTo>
                  <a:lnTo>
                    <a:pt x="23" y="45"/>
                  </a:lnTo>
                  <a:lnTo>
                    <a:pt x="37" y="32"/>
                  </a:lnTo>
                  <a:lnTo>
                    <a:pt x="56" y="22"/>
                  </a:lnTo>
                  <a:lnTo>
                    <a:pt x="78" y="12"/>
                  </a:lnTo>
                  <a:lnTo>
                    <a:pt x="101" y="6"/>
                  </a:lnTo>
                  <a:lnTo>
                    <a:pt x="124" y="2"/>
                  </a:lnTo>
                  <a:lnTo>
                    <a:pt x="147" y="0"/>
                  </a:lnTo>
                  <a:lnTo>
                    <a:pt x="170" y="3"/>
                  </a:lnTo>
                  <a:lnTo>
                    <a:pt x="181" y="3"/>
                  </a:lnTo>
                  <a:lnTo>
                    <a:pt x="193" y="6"/>
                  </a:lnTo>
                  <a:lnTo>
                    <a:pt x="206" y="9"/>
                  </a:lnTo>
                  <a:lnTo>
                    <a:pt x="217" y="12"/>
                  </a:lnTo>
                  <a:lnTo>
                    <a:pt x="230" y="17"/>
                  </a:lnTo>
                  <a:lnTo>
                    <a:pt x="242" y="23"/>
                  </a:lnTo>
                  <a:lnTo>
                    <a:pt x="252" y="30"/>
                  </a:lnTo>
                  <a:lnTo>
                    <a:pt x="260" y="39"/>
                  </a:lnTo>
                  <a:lnTo>
                    <a:pt x="263" y="46"/>
                  </a:lnTo>
                  <a:lnTo>
                    <a:pt x="269" y="52"/>
                  </a:lnTo>
                  <a:lnTo>
                    <a:pt x="276" y="59"/>
                  </a:lnTo>
                  <a:lnTo>
                    <a:pt x="286" y="65"/>
                  </a:lnTo>
                  <a:lnTo>
                    <a:pt x="295" y="71"/>
                  </a:lnTo>
                  <a:lnTo>
                    <a:pt x="305" y="78"/>
                  </a:lnTo>
                  <a:lnTo>
                    <a:pt x="312" y="85"/>
                  </a:lnTo>
                  <a:lnTo>
                    <a:pt x="317" y="94"/>
                  </a:lnTo>
                  <a:lnTo>
                    <a:pt x="305" y="95"/>
                  </a:lnTo>
                  <a:lnTo>
                    <a:pt x="292" y="97"/>
                  </a:lnTo>
                  <a:lnTo>
                    <a:pt x="279" y="101"/>
                  </a:lnTo>
                  <a:lnTo>
                    <a:pt x="266" y="105"/>
                  </a:lnTo>
                  <a:lnTo>
                    <a:pt x="253" y="110"/>
                  </a:lnTo>
                  <a:lnTo>
                    <a:pt x="239" y="115"/>
                  </a:lnTo>
                  <a:lnTo>
                    <a:pt x="226" y="120"/>
                  </a:lnTo>
                  <a:lnTo>
                    <a:pt x="213" y="125"/>
                  </a:lnTo>
                  <a:lnTo>
                    <a:pt x="203" y="131"/>
                  </a:lnTo>
                  <a:lnTo>
                    <a:pt x="194" y="137"/>
                  </a:lnTo>
                  <a:lnTo>
                    <a:pt x="187" y="146"/>
                  </a:lnTo>
                  <a:lnTo>
                    <a:pt x="180" y="154"/>
                  </a:lnTo>
                  <a:lnTo>
                    <a:pt x="173" y="163"/>
                  </a:lnTo>
                  <a:lnTo>
                    <a:pt x="165" y="172"/>
                  </a:lnTo>
                  <a:lnTo>
                    <a:pt x="158" y="182"/>
                  </a:lnTo>
                  <a:lnTo>
                    <a:pt x="150" y="192"/>
                  </a:lnTo>
                  <a:lnTo>
                    <a:pt x="138" y="205"/>
                  </a:lnTo>
                  <a:lnTo>
                    <a:pt x="129" y="221"/>
                  </a:lnTo>
                  <a:lnTo>
                    <a:pt x="122" y="236"/>
                  </a:lnTo>
                  <a:lnTo>
                    <a:pt x="112" y="255"/>
                  </a:lnTo>
                  <a:lnTo>
                    <a:pt x="83" y="2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8" name="Freeform 72"/>
            <p:cNvSpPr>
              <a:spLocks/>
            </p:cNvSpPr>
            <p:nvPr/>
          </p:nvSpPr>
          <p:spPr bwMode="auto">
            <a:xfrm>
              <a:off x="1087" y="1106"/>
              <a:ext cx="506" cy="1227"/>
            </a:xfrm>
            <a:custGeom>
              <a:avLst/>
              <a:gdLst>
                <a:gd name="T0" fmla="*/ 3 w 506"/>
                <a:gd name="T1" fmla="*/ 1218 h 1227"/>
                <a:gd name="T2" fmla="*/ 0 w 506"/>
                <a:gd name="T3" fmla="*/ 621 h 1227"/>
                <a:gd name="T4" fmla="*/ 6 w 506"/>
                <a:gd name="T5" fmla="*/ 19 h 1227"/>
                <a:gd name="T6" fmla="*/ 45 w 506"/>
                <a:gd name="T7" fmla="*/ 0 h 1227"/>
                <a:gd name="T8" fmla="*/ 100 w 506"/>
                <a:gd name="T9" fmla="*/ 0 h 1227"/>
                <a:gd name="T10" fmla="*/ 153 w 506"/>
                <a:gd name="T11" fmla="*/ 0 h 1227"/>
                <a:gd name="T12" fmla="*/ 206 w 506"/>
                <a:gd name="T13" fmla="*/ 0 h 1227"/>
                <a:gd name="T14" fmla="*/ 259 w 506"/>
                <a:gd name="T15" fmla="*/ 0 h 1227"/>
                <a:gd name="T16" fmla="*/ 314 w 506"/>
                <a:gd name="T17" fmla="*/ 0 h 1227"/>
                <a:gd name="T18" fmla="*/ 367 w 506"/>
                <a:gd name="T19" fmla="*/ 0 h 1227"/>
                <a:gd name="T20" fmla="*/ 424 w 506"/>
                <a:gd name="T21" fmla="*/ 0 h 1227"/>
                <a:gd name="T22" fmla="*/ 451 w 506"/>
                <a:gd name="T23" fmla="*/ 22 h 1227"/>
                <a:gd name="T24" fmla="*/ 431 w 506"/>
                <a:gd name="T25" fmla="*/ 66 h 1227"/>
                <a:gd name="T26" fmla="*/ 415 w 506"/>
                <a:gd name="T27" fmla="*/ 114 h 1227"/>
                <a:gd name="T28" fmla="*/ 406 w 506"/>
                <a:gd name="T29" fmla="*/ 164 h 1227"/>
                <a:gd name="T30" fmla="*/ 409 w 506"/>
                <a:gd name="T31" fmla="*/ 219 h 1227"/>
                <a:gd name="T32" fmla="*/ 415 w 506"/>
                <a:gd name="T33" fmla="*/ 236 h 1227"/>
                <a:gd name="T34" fmla="*/ 425 w 506"/>
                <a:gd name="T35" fmla="*/ 258 h 1227"/>
                <a:gd name="T36" fmla="*/ 428 w 506"/>
                <a:gd name="T37" fmla="*/ 285 h 1227"/>
                <a:gd name="T38" fmla="*/ 432 w 506"/>
                <a:gd name="T39" fmla="*/ 317 h 1227"/>
                <a:gd name="T40" fmla="*/ 412 w 506"/>
                <a:gd name="T41" fmla="*/ 337 h 1227"/>
                <a:gd name="T42" fmla="*/ 406 w 506"/>
                <a:gd name="T43" fmla="*/ 357 h 1227"/>
                <a:gd name="T44" fmla="*/ 405 w 506"/>
                <a:gd name="T45" fmla="*/ 397 h 1227"/>
                <a:gd name="T46" fmla="*/ 412 w 506"/>
                <a:gd name="T47" fmla="*/ 448 h 1227"/>
                <a:gd name="T48" fmla="*/ 426 w 506"/>
                <a:gd name="T49" fmla="*/ 497 h 1227"/>
                <a:gd name="T50" fmla="*/ 442 w 506"/>
                <a:gd name="T51" fmla="*/ 549 h 1227"/>
                <a:gd name="T52" fmla="*/ 457 w 506"/>
                <a:gd name="T53" fmla="*/ 587 h 1227"/>
                <a:gd name="T54" fmla="*/ 470 w 506"/>
                <a:gd name="T55" fmla="*/ 608 h 1227"/>
                <a:gd name="T56" fmla="*/ 506 w 506"/>
                <a:gd name="T57" fmla="*/ 629 h 1227"/>
                <a:gd name="T58" fmla="*/ 493 w 506"/>
                <a:gd name="T59" fmla="*/ 684 h 1227"/>
                <a:gd name="T60" fmla="*/ 470 w 506"/>
                <a:gd name="T61" fmla="*/ 744 h 1227"/>
                <a:gd name="T62" fmla="*/ 460 w 506"/>
                <a:gd name="T63" fmla="*/ 789 h 1227"/>
                <a:gd name="T64" fmla="*/ 442 w 506"/>
                <a:gd name="T65" fmla="*/ 826 h 1227"/>
                <a:gd name="T66" fmla="*/ 428 w 506"/>
                <a:gd name="T67" fmla="*/ 868 h 1227"/>
                <a:gd name="T68" fmla="*/ 414 w 506"/>
                <a:gd name="T69" fmla="*/ 914 h 1227"/>
                <a:gd name="T70" fmla="*/ 411 w 506"/>
                <a:gd name="T71" fmla="*/ 952 h 1227"/>
                <a:gd name="T72" fmla="*/ 405 w 506"/>
                <a:gd name="T73" fmla="*/ 982 h 1227"/>
                <a:gd name="T74" fmla="*/ 380 w 506"/>
                <a:gd name="T75" fmla="*/ 993 h 1227"/>
                <a:gd name="T76" fmla="*/ 367 w 506"/>
                <a:gd name="T77" fmla="*/ 975 h 1227"/>
                <a:gd name="T78" fmla="*/ 349 w 506"/>
                <a:gd name="T79" fmla="*/ 957 h 1227"/>
                <a:gd name="T80" fmla="*/ 327 w 506"/>
                <a:gd name="T81" fmla="*/ 943 h 1227"/>
                <a:gd name="T82" fmla="*/ 307 w 506"/>
                <a:gd name="T83" fmla="*/ 932 h 1227"/>
                <a:gd name="T84" fmla="*/ 252 w 506"/>
                <a:gd name="T85" fmla="*/ 923 h 1227"/>
                <a:gd name="T86" fmla="*/ 197 w 506"/>
                <a:gd name="T87" fmla="*/ 927 h 1227"/>
                <a:gd name="T88" fmla="*/ 146 w 506"/>
                <a:gd name="T89" fmla="*/ 943 h 1227"/>
                <a:gd name="T90" fmla="*/ 100 w 506"/>
                <a:gd name="T91" fmla="*/ 966 h 1227"/>
                <a:gd name="T92" fmla="*/ 61 w 506"/>
                <a:gd name="T93" fmla="*/ 1032 h 1227"/>
                <a:gd name="T94" fmla="*/ 64 w 506"/>
                <a:gd name="T95" fmla="*/ 1153 h 1227"/>
                <a:gd name="T96" fmla="*/ 36 w 506"/>
                <a:gd name="T97" fmla="*/ 1227 h 1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06" h="1227">
                  <a:moveTo>
                    <a:pt x="36" y="1227"/>
                  </a:moveTo>
                  <a:lnTo>
                    <a:pt x="3" y="1218"/>
                  </a:lnTo>
                  <a:lnTo>
                    <a:pt x="2" y="920"/>
                  </a:lnTo>
                  <a:lnTo>
                    <a:pt x="0" y="621"/>
                  </a:lnTo>
                  <a:lnTo>
                    <a:pt x="2" y="318"/>
                  </a:lnTo>
                  <a:lnTo>
                    <a:pt x="6" y="19"/>
                  </a:lnTo>
                  <a:lnTo>
                    <a:pt x="17" y="0"/>
                  </a:lnTo>
                  <a:lnTo>
                    <a:pt x="45" y="0"/>
                  </a:lnTo>
                  <a:lnTo>
                    <a:pt x="72" y="0"/>
                  </a:lnTo>
                  <a:lnTo>
                    <a:pt x="100" y="0"/>
                  </a:lnTo>
                  <a:lnTo>
                    <a:pt x="125" y="0"/>
                  </a:lnTo>
                  <a:lnTo>
                    <a:pt x="153" y="0"/>
                  </a:lnTo>
                  <a:lnTo>
                    <a:pt x="180" y="0"/>
                  </a:lnTo>
                  <a:lnTo>
                    <a:pt x="206" y="0"/>
                  </a:lnTo>
                  <a:lnTo>
                    <a:pt x="233" y="0"/>
                  </a:lnTo>
                  <a:lnTo>
                    <a:pt x="259" y="0"/>
                  </a:lnTo>
                  <a:lnTo>
                    <a:pt x="287" y="0"/>
                  </a:lnTo>
                  <a:lnTo>
                    <a:pt x="314" y="0"/>
                  </a:lnTo>
                  <a:lnTo>
                    <a:pt x="340" y="0"/>
                  </a:lnTo>
                  <a:lnTo>
                    <a:pt x="367" y="0"/>
                  </a:lnTo>
                  <a:lnTo>
                    <a:pt x="395" y="0"/>
                  </a:lnTo>
                  <a:lnTo>
                    <a:pt x="424" y="0"/>
                  </a:lnTo>
                  <a:lnTo>
                    <a:pt x="451" y="0"/>
                  </a:lnTo>
                  <a:lnTo>
                    <a:pt x="451" y="22"/>
                  </a:lnTo>
                  <a:lnTo>
                    <a:pt x="441" y="43"/>
                  </a:lnTo>
                  <a:lnTo>
                    <a:pt x="431" y="66"/>
                  </a:lnTo>
                  <a:lnTo>
                    <a:pt x="422" y="89"/>
                  </a:lnTo>
                  <a:lnTo>
                    <a:pt x="415" y="114"/>
                  </a:lnTo>
                  <a:lnTo>
                    <a:pt x="409" y="138"/>
                  </a:lnTo>
                  <a:lnTo>
                    <a:pt x="406" y="164"/>
                  </a:lnTo>
                  <a:lnTo>
                    <a:pt x="406" y="191"/>
                  </a:lnTo>
                  <a:lnTo>
                    <a:pt x="409" y="219"/>
                  </a:lnTo>
                  <a:lnTo>
                    <a:pt x="411" y="227"/>
                  </a:lnTo>
                  <a:lnTo>
                    <a:pt x="415" y="236"/>
                  </a:lnTo>
                  <a:lnTo>
                    <a:pt x="419" y="245"/>
                  </a:lnTo>
                  <a:lnTo>
                    <a:pt x="425" y="258"/>
                  </a:lnTo>
                  <a:lnTo>
                    <a:pt x="422" y="273"/>
                  </a:lnTo>
                  <a:lnTo>
                    <a:pt x="428" y="285"/>
                  </a:lnTo>
                  <a:lnTo>
                    <a:pt x="435" y="298"/>
                  </a:lnTo>
                  <a:lnTo>
                    <a:pt x="432" y="317"/>
                  </a:lnTo>
                  <a:lnTo>
                    <a:pt x="418" y="331"/>
                  </a:lnTo>
                  <a:lnTo>
                    <a:pt x="412" y="337"/>
                  </a:lnTo>
                  <a:lnTo>
                    <a:pt x="409" y="345"/>
                  </a:lnTo>
                  <a:lnTo>
                    <a:pt x="406" y="357"/>
                  </a:lnTo>
                  <a:lnTo>
                    <a:pt x="403" y="370"/>
                  </a:lnTo>
                  <a:lnTo>
                    <a:pt x="405" y="397"/>
                  </a:lnTo>
                  <a:lnTo>
                    <a:pt x="408" y="422"/>
                  </a:lnTo>
                  <a:lnTo>
                    <a:pt x="412" y="448"/>
                  </a:lnTo>
                  <a:lnTo>
                    <a:pt x="419" y="472"/>
                  </a:lnTo>
                  <a:lnTo>
                    <a:pt x="426" y="497"/>
                  </a:lnTo>
                  <a:lnTo>
                    <a:pt x="434" y="523"/>
                  </a:lnTo>
                  <a:lnTo>
                    <a:pt x="442" y="549"/>
                  </a:lnTo>
                  <a:lnTo>
                    <a:pt x="451" y="577"/>
                  </a:lnTo>
                  <a:lnTo>
                    <a:pt x="457" y="587"/>
                  </a:lnTo>
                  <a:lnTo>
                    <a:pt x="462" y="597"/>
                  </a:lnTo>
                  <a:lnTo>
                    <a:pt x="470" y="608"/>
                  </a:lnTo>
                  <a:lnTo>
                    <a:pt x="481" y="619"/>
                  </a:lnTo>
                  <a:lnTo>
                    <a:pt x="506" y="629"/>
                  </a:lnTo>
                  <a:lnTo>
                    <a:pt x="501" y="658"/>
                  </a:lnTo>
                  <a:lnTo>
                    <a:pt x="493" y="684"/>
                  </a:lnTo>
                  <a:lnTo>
                    <a:pt x="480" y="713"/>
                  </a:lnTo>
                  <a:lnTo>
                    <a:pt x="470" y="744"/>
                  </a:lnTo>
                  <a:lnTo>
                    <a:pt x="470" y="772"/>
                  </a:lnTo>
                  <a:lnTo>
                    <a:pt x="460" y="789"/>
                  </a:lnTo>
                  <a:lnTo>
                    <a:pt x="451" y="808"/>
                  </a:lnTo>
                  <a:lnTo>
                    <a:pt x="442" y="826"/>
                  </a:lnTo>
                  <a:lnTo>
                    <a:pt x="435" y="848"/>
                  </a:lnTo>
                  <a:lnTo>
                    <a:pt x="428" y="868"/>
                  </a:lnTo>
                  <a:lnTo>
                    <a:pt x="421" y="891"/>
                  </a:lnTo>
                  <a:lnTo>
                    <a:pt x="414" y="914"/>
                  </a:lnTo>
                  <a:lnTo>
                    <a:pt x="406" y="937"/>
                  </a:lnTo>
                  <a:lnTo>
                    <a:pt x="411" y="952"/>
                  </a:lnTo>
                  <a:lnTo>
                    <a:pt x="409" y="966"/>
                  </a:lnTo>
                  <a:lnTo>
                    <a:pt x="405" y="982"/>
                  </a:lnTo>
                  <a:lnTo>
                    <a:pt x="403" y="998"/>
                  </a:lnTo>
                  <a:lnTo>
                    <a:pt x="380" y="993"/>
                  </a:lnTo>
                  <a:lnTo>
                    <a:pt x="375" y="983"/>
                  </a:lnTo>
                  <a:lnTo>
                    <a:pt x="367" y="975"/>
                  </a:lnTo>
                  <a:lnTo>
                    <a:pt x="357" y="966"/>
                  </a:lnTo>
                  <a:lnTo>
                    <a:pt x="349" y="957"/>
                  </a:lnTo>
                  <a:lnTo>
                    <a:pt x="337" y="950"/>
                  </a:lnTo>
                  <a:lnTo>
                    <a:pt x="327" y="943"/>
                  </a:lnTo>
                  <a:lnTo>
                    <a:pt x="317" y="937"/>
                  </a:lnTo>
                  <a:lnTo>
                    <a:pt x="307" y="932"/>
                  </a:lnTo>
                  <a:lnTo>
                    <a:pt x="280" y="926"/>
                  </a:lnTo>
                  <a:lnTo>
                    <a:pt x="252" y="923"/>
                  </a:lnTo>
                  <a:lnTo>
                    <a:pt x="225" y="924"/>
                  </a:lnTo>
                  <a:lnTo>
                    <a:pt x="197" y="927"/>
                  </a:lnTo>
                  <a:lnTo>
                    <a:pt x="172" y="934"/>
                  </a:lnTo>
                  <a:lnTo>
                    <a:pt x="146" y="943"/>
                  </a:lnTo>
                  <a:lnTo>
                    <a:pt x="123" y="953"/>
                  </a:lnTo>
                  <a:lnTo>
                    <a:pt x="100" y="966"/>
                  </a:lnTo>
                  <a:lnTo>
                    <a:pt x="82" y="979"/>
                  </a:lnTo>
                  <a:lnTo>
                    <a:pt x="61" y="1032"/>
                  </a:lnTo>
                  <a:lnTo>
                    <a:pt x="56" y="1091"/>
                  </a:lnTo>
                  <a:lnTo>
                    <a:pt x="64" y="1153"/>
                  </a:lnTo>
                  <a:lnTo>
                    <a:pt x="81" y="1217"/>
                  </a:lnTo>
                  <a:lnTo>
                    <a:pt x="36" y="1227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49" name="Freeform 73"/>
            <p:cNvSpPr>
              <a:spLocks/>
            </p:cNvSpPr>
            <p:nvPr/>
          </p:nvSpPr>
          <p:spPr bwMode="auto">
            <a:xfrm>
              <a:off x="1881" y="2085"/>
              <a:ext cx="100" cy="91"/>
            </a:xfrm>
            <a:custGeom>
              <a:avLst/>
              <a:gdLst>
                <a:gd name="T0" fmla="*/ 5 w 100"/>
                <a:gd name="T1" fmla="*/ 91 h 91"/>
                <a:gd name="T2" fmla="*/ 0 w 100"/>
                <a:gd name="T3" fmla="*/ 78 h 91"/>
                <a:gd name="T4" fmla="*/ 7 w 100"/>
                <a:gd name="T5" fmla="*/ 66 h 91"/>
                <a:gd name="T6" fmla="*/ 16 w 100"/>
                <a:gd name="T7" fmla="*/ 56 h 91"/>
                <a:gd name="T8" fmla="*/ 26 w 100"/>
                <a:gd name="T9" fmla="*/ 46 h 91"/>
                <a:gd name="T10" fmla="*/ 37 w 100"/>
                <a:gd name="T11" fmla="*/ 36 h 91"/>
                <a:gd name="T12" fmla="*/ 49 w 100"/>
                <a:gd name="T13" fmla="*/ 27 h 91"/>
                <a:gd name="T14" fmla="*/ 60 w 100"/>
                <a:gd name="T15" fmla="*/ 17 h 91"/>
                <a:gd name="T16" fmla="*/ 72 w 100"/>
                <a:gd name="T17" fmla="*/ 9 h 91"/>
                <a:gd name="T18" fmla="*/ 82 w 100"/>
                <a:gd name="T19" fmla="*/ 0 h 91"/>
                <a:gd name="T20" fmla="*/ 100 w 100"/>
                <a:gd name="T21" fmla="*/ 9 h 91"/>
                <a:gd name="T22" fmla="*/ 95 w 100"/>
                <a:gd name="T23" fmla="*/ 20 h 91"/>
                <a:gd name="T24" fmla="*/ 88 w 100"/>
                <a:gd name="T25" fmla="*/ 29 h 91"/>
                <a:gd name="T26" fmla="*/ 79 w 100"/>
                <a:gd name="T27" fmla="*/ 37 h 91"/>
                <a:gd name="T28" fmla="*/ 70 w 100"/>
                <a:gd name="T29" fmla="*/ 45 h 91"/>
                <a:gd name="T30" fmla="*/ 60 w 100"/>
                <a:gd name="T31" fmla="*/ 52 h 91"/>
                <a:gd name="T32" fmla="*/ 50 w 100"/>
                <a:gd name="T33" fmla="*/ 59 h 91"/>
                <a:gd name="T34" fmla="*/ 41 w 100"/>
                <a:gd name="T35" fmla="*/ 68 h 91"/>
                <a:gd name="T36" fmla="*/ 34 w 100"/>
                <a:gd name="T37" fmla="*/ 78 h 91"/>
                <a:gd name="T38" fmla="*/ 5 w 100"/>
                <a:gd name="T39" fmla="*/ 9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0" h="91">
                  <a:moveTo>
                    <a:pt x="5" y="91"/>
                  </a:moveTo>
                  <a:lnTo>
                    <a:pt x="0" y="78"/>
                  </a:lnTo>
                  <a:lnTo>
                    <a:pt x="7" y="66"/>
                  </a:lnTo>
                  <a:lnTo>
                    <a:pt x="16" y="56"/>
                  </a:lnTo>
                  <a:lnTo>
                    <a:pt x="26" y="46"/>
                  </a:lnTo>
                  <a:lnTo>
                    <a:pt x="37" y="36"/>
                  </a:lnTo>
                  <a:lnTo>
                    <a:pt x="49" y="27"/>
                  </a:lnTo>
                  <a:lnTo>
                    <a:pt x="60" y="17"/>
                  </a:lnTo>
                  <a:lnTo>
                    <a:pt x="72" y="9"/>
                  </a:lnTo>
                  <a:lnTo>
                    <a:pt x="82" y="0"/>
                  </a:lnTo>
                  <a:lnTo>
                    <a:pt x="100" y="9"/>
                  </a:lnTo>
                  <a:lnTo>
                    <a:pt x="95" y="20"/>
                  </a:lnTo>
                  <a:lnTo>
                    <a:pt x="88" y="29"/>
                  </a:lnTo>
                  <a:lnTo>
                    <a:pt x="79" y="37"/>
                  </a:lnTo>
                  <a:lnTo>
                    <a:pt x="70" y="45"/>
                  </a:lnTo>
                  <a:lnTo>
                    <a:pt x="60" y="52"/>
                  </a:lnTo>
                  <a:lnTo>
                    <a:pt x="50" y="59"/>
                  </a:lnTo>
                  <a:lnTo>
                    <a:pt x="41" y="68"/>
                  </a:lnTo>
                  <a:lnTo>
                    <a:pt x="34" y="78"/>
                  </a:lnTo>
                  <a:lnTo>
                    <a:pt x="5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0" name="Freeform 74"/>
            <p:cNvSpPr>
              <a:spLocks/>
            </p:cNvSpPr>
            <p:nvPr/>
          </p:nvSpPr>
          <p:spPr bwMode="auto">
            <a:xfrm>
              <a:off x="1951" y="1106"/>
              <a:ext cx="1403" cy="946"/>
            </a:xfrm>
            <a:custGeom>
              <a:avLst/>
              <a:gdLst>
                <a:gd name="T0" fmla="*/ 412 w 1403"/>
                <a:gd name="T1" fmla="*/ 943 h 946"/>
                <a:gd name="T2" fmla="*/ 360 w 1403"/>
                <a:gd name="T3" fmla="*/ 937 h 946"/>
                <a:gd name="T4" fmla="*/ 307 w 1403"/>
                <a:gd name="T5" fmla="*/ 930 h 946"/>
                <a:gd name="T6" fmla="*/ 252 w 1403"/>
                <a:gd name="T7" fmla="*/ 921 h 946"/>
                <a:gd name="T8" fmla="*/ 198 w 1403"/>
                <a:gd name="T9" fmla="*/ 910 h 946"/>
                <a:gd name="T10" fmla="*/ 138 w 1403"/>
                <a:gd name="T11" fmla="*/ 861 h 946"/>
                <a:gd name="T12" fmla="*/ 87 w 1403"/>
                <a:gd name="T13" fmla="*/ 724 h 946"/>
                <a:gd name="T14" fmla="*/ 51 w 1403"/>
                <a:gd name="T15" fmla="*/ 576 h 946"/>
                <a:gd name="T16" fmla="*/ 48 w 1403"/>
                <a:gd name="T17" fmla="*/ 498 h 946"/>
                <a:gd name="T18" fmla="*/ 65 w 1403"/>
                <a:gd name="T19" fmla="*/ 442 h 946"/>
                <a:gd name="T20" fmla="*/ 61 w 1403"/>
                <a:gd name="T21" fmla="*/ 361 h 946"/>
                <a:gd name="T22" fmla="*/ 36 w 1403"/>
                <a:gd name="T23" fmla="*/ 282 h 946"/>
                <a:gd name="T24" fmla="*/ 9 w 1403"/>
                <a:gd name="T25" fmla="*/ 230 h 946"/>
                <a:gd name="T26" fmla="*/ 0 w 1403"/>
                <a:gd name="T27" fmla="*/ 191 h 946"/>
                <a:gd name="T28" fmla="*/ 29 w 1403"/>
                <a:gd name="T29" fmla="*/ 122 h 946"/>
                <a:gd name="T30" fmla="*/ 62 w 1403"/>
                <a:gd name="T31" fmla="*/ 55 h 946"/>
                <a:gd name="T32" fmla="*/ 124 w 1403"/>
                <a:gd name="T33" fmla="*/ 9 h 946"/>
                <a:gd name="T34" fmla="*/ 236 w 1403"/>
                <a:gd name="T35" fmla="*/ 4 h 946"/>
                <a:gd name="T36" fmla="*/ 349 w 1403"/>
                <a:gd name="T37" fmla="*/ 3 h 946"/>
                <a:gd name="T38" fmla="*/ 464 w 1403"/>
                <a:gd name="T39" fmla="*/ 1 h 946"/>
                <a:gd name="T40" fmla="*/ 579 w 1403"/>
                <a:gd name="T41" fmla="*/ 1 h 946"/>
                <a:gd name="T42" fmla="*/ 694 w 1403"/>
                <a:gd name="T43" fmla="*/ 1 h 946"/>
                <a:gd name="T44" fmla="*/ 811 w 1403"/>
                <a:gd name="T45" fmla="*/ 3 h 946"/>
                <a:gd name="T46" fmla="*/ 926 w 1403"/>
                <a:gd name="T47" fmla="*/ 3 h 946"/>
                <a:gd name="T48" fmla="*/ 1043 w 1403"/>
                <a:gd name="T49" fmla="*/ 3 h 946"/>
                <a:gd name="T50" fmla="*/ 1159 w 1403"/>
                <a:gd name="T51" fmla="*/ 3 h 946"/>
                <a:gd name="T52" fmla="*/ 1275 w 1403"/>
                <a:gd name="T53" fmla="*/ 1 h 946"/>
                <a:gd name="T54" fmla="*/ 1345 w 1403"/>
                <a:gd name="T55" fmla="*/ 55 h 946"/>
                <a:gd name="T56" fmla="*/ 1374 w 1403"/>
                <a:gd name="T57" fmla="*/ 145 h 946"/>
                <a:gd name="T58" fmla="*/ 1403 w 1403"/>
                <a:gd name="T59" fmla="*/ 242 h 946"/>
                <a:gd name="T60" fmla="*/ 1361 w 1403"/>
                <a:gd name="T61" fmla="*/ 266 h 946"/>
                <a:gd name="T62" fmla="*/ 1314 w 1403"/>
                <a:gd name="T63" fmla="*/ 279 h 946"/>
                <a:gd name="T64" fmla="*/ 1267 w 1403"/>
                <a:gd name="T65" fmla="*/ 294 h 946"/>
                <a:gd name="T66" fmla="*/ 1221 w 1403"/>
                <a:gd name="T67" fmla="*/ 312 h 946"/>
                <a:gd name="T68" fmla="*/ 1177 w 1403"/>
                <a:gd name="T69" fmla="*/ 331 h 946"/>
                <a:gd name="T70" fmla="*/ 1142 w 1403"/>
                <a:gd name="T71" fmla="*/ 350 h 946"/>
                <a:gd name="T72" fmla="*/ 1125 w 1403"/>
                <a:gd name="T73" fmla="*/ 363 h 946"/>
                <a:gd name="T74" fmla="*/ 1106 w 1403"/>
                <a:gd name="T75" fmla="*/ 376 h 946"/>
                <a:gd name="T76" fmla="*/ 1087 w 1403"/>
                <a:gd name="T77" fmla="*/ 353 h 946"/>
                <a:gd name="T78" fmla="*/ 1111 w 1403"/>
                <a:gd name="T79" fmla="*/ 317 h 946"/>
                <a:gd name="T80" fmla="*/ 1144 w 1403"/>
                <a:gd name="T81" fmla="*/ 289 h 946"/>
                <a:gd name="T82" fmla="*/ 1129 w 1403"/>
                <a:gd name="T83" fmla="*/ 271 h 946"/>
                <a:gd name="T84" fmla="*/ 1108 w 1403"/>
                <a:gd name="T85" fmla="*/ 285 h 946"/>
                <a:gd name="T86" fmla="*/ 1085 w 1403"/>
                <a:gd name="T87" fmla="*/ 307 h 946"/>
                <a:gd name="T88" fmla="*/ 1053 w 1403"/>
                <a:gd name="T89" fmla="*/ 302 h 946"/>
                <a:gd name="T90" fmla="*/ 1066 w 1403"/>
                <a:gd name="T91" fmla="*/ 273 h 946"/>
                <a:gd name="T92" fmla="*/ 1090 w 1403"/>
                <a:gd name="T93" fmla="*/ 250 h 946"/>
                <a:gd name="T94" fmla="*/ 1095 w 1403"/>
                <a:gd name="T95" fmla="*/ 219 h 946"/>
                <a:gd name="T96" fmla="*/ 1072 w 1403"/>
                <a:gd name="T97" fmla="*/ 233 h 946"/>
                <a:gd name="T98" fmla="*/ 1057 w 1403"/>
                <a:gd name="T99" fmla="*/ 249 h 946"/>
                <a:gd name="T100" fmla="*/ 1034 w 1403"/>
                <a:gd name="T101" fmla="*/ 261 h 946"/>
                <a:gd name="T102" fmla="*/ 1008 w 1403"/>
                <a:gd name="T103" fmla="*/ 245 h 946"/>
                <a:gd name="T104" fmla="*/ 990 w 1403"/>
                <a:gd name="T105" fmla="*/ 330 h 946"/>
                <a:gd name="T106" fmla="*/ 936 w 1403"/>
                <a:gd name="T107" fmla="*/ 430 h 946"/>
                <a:gd name="T108" fmla="*/ 871 w 1403"/>
                <a:gd name="T109" fmla="*/ 511 h 946"/>
                <a:gd name="T110" fmla="*/ 815 w 1403"/>
                <a:gd name="T111" fmla="*/ 595 h 946"/>
                <a:gd name="T112" fmla="*/ 768 w 1403"/>
                <a:gd name="T113" fmla="*/ 687 h 946"/>
                <a:gd name="T114" fmla="*/ 730 w 1403"/>
                <a:gd name="T115" fmla="*/ 788 h 946"/>
                <a:gd name="T116" fmla="*/ 703 w 1403"/>
                <a:gd name="T117" fmla="*/ 901 h 946"/>
                <a:gd name="T118" fmla="*/ 638 w 1403"/>
                <a:gd name="T119" fmla="*/ 926 h 946"/>
                <a:gd name="T120" fmla="*/ 565 w 1403"/>
                <a:gd name="T121" fmla="*/ 934 h 946"/>
                <a:gd name="T122" fmla="*/ 490 w 1403"/>
                <a:gd name="T123" fmla="*/ 939 h 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03" h="946">
                  <a:moveTo>
                    <a:pt x="447" y="946"/>
                  </a:moveTo>
                  <a:lnTo>
                    <a:pt x="429" y="944"/>
                  </a:lnTo>
                  <a:lnTo>
                    <a:pt x="412" y="943"/>
                  </a:lnTo>
                  <a:lnTo>
                    <a:pt x="395" y="940"/>
                  </a:lnTo>
                  <a:lnTo>
                    <a:pt x="378" y="939"/>
                  </a:lnTo>
                  <a:lnTo>
                    <a:pt x="360" y="937"/>
                  </a:lnTo>
                  <a:lnTo>
                    <a:pt x="342" y="934"/>
                  </a:lnTo>
                  <a:lnTo>
                    <a:pt x="324" y="933"/>
                  </a:lnTo>
                  <a:lnTo>
                    <a:pt x="307" y="930"/>
                  </a:lnTo>
                  <a:lnTo>
                    <a:pt x="288" y="927"/>
                  </a:lnTo>
                  <a:lnTo>
                    <a:pt x="270" y="924"/>
                  </a:lnTo>
                  <a:lnTo>
                    <a:pt x="252" y="921"/>
                  </a:lnTo>
                  <a:lnTo>
                    <a:pt x="234" y="919"/>
                  </a:lnTo>
                  <a:lnTo>
                    <a:pt x="216" y="914"/>
                  </a:lnTo>
                  <a:lnTo>
                    <a:pt x="198" y="910"/>
                  </a:lnTo>
                  <a:lnTo>
                    <a:pt x="180" y="906"/>
                  </a:lnTo>
                  <a:lnTo>
                    <a:pt x="162" y="901"/>
                  </a:lnTo>
                  <a:lnTo>
                    <a:pt x="138" y="861"/>
                  </a:lnTo>
                  <a:lnTo>
                    <a:pt x="118" y="816"/>
                  </a:lnTo>
                  <a:lnTo>
                    <a:pt x="101" y="772"/>
                  </a:lnTo>
                  <a:lnTo>
                    <a:pt x="87" y="724"/>
                  </a:lnTo>
                  <a:lnTo>
                    <a:pt x="74" y="675"/>
                  </a:lnTo>
                  <a:lnTo>
                    <a:pt x="61" y="626"/>
                  </a:lnTo>
                  <a:lnTo>
                    <a:pt x="51" y="576"/>
                  </a:lnTo>
                  <a:lnTo>
                    <a:pt x="39" y="527"/>
                  </a:lnTo>
                  <a:lnTo>
                    <a:pt x="42" y="511"/>
                  </a:lnTo>
                  <a:lnTo>
                    <a:pt x="48" y="498"/>
                  </a:lnTo>
                  <a:lnTo>
                    <a:pt x="55" y="484"/>
                  </a:lnTo>
                  <a:lnTo>
                    <a:pt x="61" y="466"/>
                  </a:lnTo>
                  <a:lnTo>
                    <a:pt x="65" y="442"/>
                  </a:lnTo>
                  <a:lnTo>
                    <a:pt x="66" y="416"/>
                  </a:lnTo>
                  <a:lnTo>
                    <a:pt x="65" y="389"/>
                  </a:lnTo>
                  <a:lnTo>
                    <a:pt x="61" y="361"/>
                  </a:lnTo>
                  <a:lnTo>
                    <a:pt x="55" y="335"/>
                  </a:lnTo>
                  <a:lnTo>
                    <a:pt x="46" y="308"/>
                  </a:lnTo>
                  <a:lnTo>
                    <a:pt x="36" y="282"/>
                  </a:lnTo>
                  <a:lnTo>
                    <a:pt x="25" y="258"/>
                  </a:lnTo>
                  <a:lnTo>
                    <a:pt x="12" y="242"/>
                  </a:lnTo>
                  <a:lnTo>
                    <a:pt x="9" y="230"/>
                  </a:lnTo>
                  <a:lnTo>
                    <a:pt x="6" y="219"/>
                  </a:lnTo>
                  <a:lnTo>
                    <a:pt x="2" y="206"/>
                  </a:lnTo>
                  <a:lnTo>
                    <a:pt x="0" y="191"/>
                  </a:lnTo>
                  <a:lnTo>
                    <a:pt x="9" y="168"/>
                  </a:lnTo>
                  <a:lnTo>
                    <a:pt x="19" y="145"/>
                  </a:lnTo>
                  <a:lnTo>
                    <a:pt x="29" y="122"/>
                  </a:lnTo>
                  <a:lnTo>
                    <a:pt x="39" y="101"/>
                  </a:lnTo>
                  <a:lnTo>
                    <a:pt x="51" y="78"/>
                  </a:lnTo>
                  <a:lnTo>
                    <a:pt x="62" y="55"/>
                  </a:lnTo>
                  <a:lnTo>
                    <a:pt x="74" y="32"/>
                  </a:lnTo>
                  <a:lnTo>
                    <a:pt x="87" y="10"/>
                  </a:lnTo>
                  <a:lnTo>
                    <a:pt x="124" y="9"/>
                  </a:lnTo>
                  <a:lnTo>
                    <a:pt x="162" y="7"/>
                  </a:lnTo>
                  <a:lnTo>
                    <a:pt x="199" y="6"/>
                  </a:lnTo>
                  <a:lnTo>
                    <a:pt x="236" y="4"/>
                  </a:lnTo>
                  <a:lnTo>
                    <a:pt x="274" y="4"/>
                  </a:lnTo>
                  <a:lnTo>
                    <a:pt x="311" y="3"/>
                  </a:lnTo>
                  <a:lnTo>
                    <a:pt x="349" y="3"/>
                  </a:lnTo>
                  <a:lnTo>
                    <a:pt x="388" y="1"/>
                  </a:lnTo>
                  <a:lnTo>
                    <a:pt x="425" y="1"/>
                  </a:lnTo>
                  <a:lnTo>
                    <a:pt x="464" y="1"/>
                  </a:lnTo>
                  <a:lnTo>
                    <a:pt x="501" y="1"/>
                  </a:lnTo>
                  <a:lnTo>
                    <a:pt x="540" y="1"/>
                  </a:lnTo>
                  <a:lnTo>
                    <a:pt x="579" y="1"/>
                  </a:lnTo>
                  <a:lnTo>
                    <a:pt x="617" y="1"/>
                  </a:lnTo>
                  <a:lnTo>
                    <a:pt x="655" y="1"/>
                  </a:lnTo>
                  <a:lnTo>
                    <a:pt x="694" y="1"/>
                  </a:lnTo>
                  <a:lnTo>
                    <a:pt x="733" y="1"/>
                  </a:lnTo>
                  <a:lnTo>
                    <a:pt x="772" y="3"/>
                  </a:lnTo>
                  <a:lnTo>
                    <a:pt x="811" y="3"/>
                  </a:lnTo>
                  <a:lnTo>
                    <a:pt x="848" y="3"/>
                  </a:lnTo>
                  <a:lnTo>
                    <a:pt x="887" y="3"/>
                  </a:lnTo>
                  <a:lnTo>
                    <a:pt x="926" y="3"/>
                  </a:lnTo>
                  <a:lnTo>
                    <a:pt x="965" y="3"/>
                  </a:lnTo>
                  <a:lnTo>
                    <a:pt x="1004" y="3"/>
                  </a:lnTo>
                  <a:lnTo>
                    <a:pt x="1043" y="3"/>
                  </a:lnTo>
                  <a:lnTo>
                    <a:pt x="1082" y="3"/>
                  </a:lnTo>
                  <a:lnTo>
                    <a:pt x="1121" y="3"/>
                  </a:lnTo>
                  <a:lnTo>
                    <a:pt x="1159" y="3"/>
                  </a:lnTo>
                  <a:lnTo>
                    <a:pt x="1198" y="1"/>
                  </a:lnTo>
                  <a:lnTo>
                    <a:pt x="1236" y="1"/>
                  </a:lnTo>
                  <a:lnTo>
                    <a:pt x="1275" y="1"/>
                  </a:lnTo>
                  <a:lnTo>
                    <a:pt x="1314" y="0"/>
                  </a:lnTo>
                  <a:lnTo>
                    <a:pt x="1331" y="27"/>
                  </a:lnTo>
                  <a:lnTo>
                    <a:pt x="1345" y="55"/>
                  </a:lnTo>
                  <a:lnTo>
                    <a:pt x="1355" y="83"/>
                  </a:lnTo>
                  <a:lnTo>
                    <a:pt x="1365" y="114"/>
                  </a:lnTo>
                  <a:lnTo>
                    <a:pt x="1374" y="145"/>
                  </a:lnTo>
                  <a:lnTo>
                    <a:pt x="1383" y="177"/>
                  </a:lnTo>
                  <a:lnTo>
                    <a:pt x="1391" y="210"/>
                  </a:lnTo>
                  <a:lnTo>
                    <a:pt x="1403" y="242"/>
                  </a:lnTo>
                  <a:lnTo>
                    <a:pt x="1394" y="261"/>
                  </a:lnTo>
                  <a:lnTo>
                    <a:pt x="1378" y="263"/>
                  </a:lnTo>
                  <a:lnTo>
                    <a:pt x="1361" y="266"/>
                  </a:lnTo>
                  <a:lnTo>
                    <a:pt x="1345" y="271"/>
                  </a:lnTo>
                  <a:lnTo>
                    <a:pt x="1329" y="275"/>
                  </a:lnTo>
                  <a:lnTo>
                    <a:pt x="1314" y="279"/>
                  </a:lnTo>
                  <a:lnTo>
                    <a:pt x="1298" y="284"/>
                  </a:lnTo>
                  <a:lnTo>
                    <a:pt x="1283" y="289"/>
                  </a:lnTo>
                  <a:lnTo>
                    <a:pt x="1267" y="294"/>
                  </a:lnTo>
                  <a:lnTo>
                    <a:pt x="1252" y="299"/>
                  </a:lnTo>
                  <a:lnTo>
                    <a:pt x="1237" y="307"/>
                  </a:lnTo>
                  <a:lnTo>
                    <a:pt x="1221" y="312"/>
                  </a:lnTo>
                  <a:lnTo>
                    <a:pt x="1207" y="318"/>
                  </a:lnTo>
                  <a:lnTo>
                    <a:pt x="1193" y="325"/>
                  </a:lnTo>
                  <a:lnTo>
                    <a:pt x="1177" y="331"/>
                  </a:lnTo>
                  <a:lnTo>
                    <a:pt x="1162" y="338"/>
                  </a:lnTo>
                  <a:lnTo>
                    <a:pt x="1148" y="345"/>
                  </a:lnTo>
                  <a:lnTo>
                    <a:pt x="1142" y="350"/>
                  </a:lnTo>
                  <a:lnTo>
                    <a:pt x="1136" y="354"/>
                  </a:lnTo>
                  <a:lnTo>
                    <a:pt x="1131" y="358"/>
                  </a:lnTo>
                  <a:lnTo>
                    <a:pt x="1125" y="363"/>
                  </a:lnTo>
                  <a:lnTo>
                    <a:pt x="1119" y="367"/>
                  </a:lnTo>
                  <a:lnTo>
                    <a:pt x="1112" y="371"/>
                  </a:lnTo>
                  <a:lnTo>
                    <a:pt x="1106" y="376"/>
                  </a:lnTo>
                  <a:lnTo>
                    <a:pt x="1100" y="380"/>
                  </a:lnTo>
                  <a:lnTo>
                    <a:pt x="1083" y="369"/>
                  </a:lnTo>
                  <a:lnTo>
                    <a:pt x="1087" y="353"/>
                  </a:lnTo>
                  <a:lnTo>
                    <a:pt x="1093" y="338"/>
                  </a:lnTo>
                  <a:lnTo>
                    <a:pt x="1102" y="327"/>
                  </a:lnTo>
                  <a:lnTo>
                    <a:pt x="1111" y="317"/>
                  </a:lnTo>
                  <a:lnTo>
                    <a:pt x="1122" y="307"/>
                  </a:lnTo>
                  <a:lnTo>
                    <a:pt x="1132" y="298"/>
                  </a:lnTo>
                  <a:lnTo>
                    <a:pt x="1144" y="289"/>
                  </a:lnTo>
                  <a:lnTo>
                    <a:pt x="1155" y="279"/>
                  </a:lnTo>
                  <a:lnTo>
                    <a:pt x="1142" y="266"/>
                  </a:lnTo>
                  <a:lnTo>
                    <a:pt x="1129" y="271"/>
                  </a:lnTo>
                  <a:lnTo>
                    <a:pt x="1122" y="275"/>
                  </a:lnTo>
                  <a:lnTo>
                    <a:pt x="1115" y="279"/>
                  </a:lnTo>
                  <a:lnTo>
                    <a:pt x="1108" y="285"/>
                  </a:lnTo>
                  <a:lnTo>
                    <a:pt x="1099" y="292"/>
                  </a:lnTo>
                  <a:lnTo>
                    <a:pt x="1092" y="299"/>
                  </a:lnTo>
                  <a:lnTo>
                    <a:pt x="1085" y="307"/>
                  </a:lnTo>
                  <a:lnTo>
                    <a:pt x="1079" y="315"/>
                  </a:lnTo>
                  <a:lnTo>
                    <a:pt x="1073" y="322"/>
                  </a:lnTo>
                  <a:lnTo>
                    <a:pt x="1053" y="302"/>
                  </a:lnTo>
                  <a:lnTo>
                    <a:pt x="1054" y="291"/>
                  </a:lnTo>
                  <a:lnTo>
                    <a:pt x="1059" y="281"/>
                  </a:lnTo>
                  <a:lnTo>
                    <a:pt x="1066" y="273"/>
                  </a:lnTo>
                  <a:lnTo>
                    <a:pt x="1073" y="266"/>
                  </a:lnTo>
                  <a:lnTo>
                    <a:pt x="1082" y="259"/>
                  </a:lnTo>
                  <a:lnTo>
                    <a:pt x="1090" y="250"/>
                  </a:lnTo>
                  <a:lnTo>
                    <a:pt x="1099" y="240"/>
                  </a:lnTo>
                  <a:lnTo>
                    <a:pt x="1105" y="227"/>
                  </a:lnTo>
                  <a:lnTo>
                    <a:pt x="1095" y="219"/>
                  </a:lnTo>
                  <a:lnTo>
                    <a:pt x="1083" y="220"/>
                  </a:lnTo>
                  <a:lnTo>
                    <a:pt x="1077" y="226"/>
                  </a:lnTo>
                  <a:lnTo>
                    <a:pt x="1072" y="233"/>
                  </a:lnTo>
                  <a:lnTo>
                    <a:pt x="1067" y="239"/>
                  </a:lnTo>
                  <a:lnTo>
                    <a:pt x="1062" y="243"/>
                  </a:lnTo>
                  <a:lnTo>
                    <a:pt x="1057" y="249"/>
                  </a:lnTo>
                  <a:lnTo>
                    <a:pt x="1051" y="253"/>
                  </a:lnTo>
                  <a:lnTo>
                    <a:pt x="1043" y="258"/>
                  </a:lnTo>
                  <a:lnTo>
                    <a:pt x="1034" y="261"/>
                  </a:lnTo>
                  <a:lnTo>
                    <a:pt x="1028" y="253"/>
                  </a:lnTo>
                  <a:lnTo>
                    <a:pt x="1020" y="248"/>
                  </a:lnTo>
                  <a:lnTo>
                    <a:pt x="1008" y="245"/>
                  </a:lnTo>
                  <a:lnTo>
                    <a:pt x="997" y="249"/>
                  </a:lnTo>
                  <a:lnTo>
                    <a:pt x="995" y="291"/>
                  </a:lnTo>
                  <a:lnTo>
                    <a:pt x="990" y="330"/>
                  </a:lnTo>
                  <a:lnTo>
                    <a:pt x="978" y="369"/>
                  </a:lnTo>
                  <a:lnTo>
                    <a:pt x="959" y="405"/>
                  </a:lnTo>
                  <a:lnTo>
                    <a:pt x="936" y="430"/>
                  </a:lnTo>
                  <a:lnTo>
                    <a:pt x="913" y="458"/>
                  </a:lnTo>
                  <a:lnTo>
                    <a:pt x="893" y="484"/>
                  </a:lnTo>
                  <a:lnTo>
                    <a:pt x="871" y="511"/>
                  </a:lnTo>
                  <a:lnTo>
                    <a:pt x="853" y="538"/>
                  </a:lnTo>
                  <a:lnTo>
                    <a:pt x="834" y="566"/>
                  </a:lnTo>
                  <a:lnTo>
                    <a:pt x="815" y="595"/>
                  </a:lnTo>
                  <a:lnTo>
                    <a:pt x="799" y="625"/>
                  </a:lnTo>
                  <a:lnTo>
                    <a:pt x="784" y="655"/>
                  </a:lnTo>
                  <a:lnTo>
                    <a:pt x="768" y="687"/>
                  </a:lnTo>
                  <a:lnTo>
                    <a:pt x="755" y="718"/>
                  </a:lnTo>
                  <a:lnTo>
                    <a:pt x="742" y="753"/>
                  </a:lnTo>
                  <a:lnTo>
                    <a:pt x="730" y="788"/>
                  </a:lnTo>
                  <a:lnTo>
                    <a:pt x="720" y="824"/>
                  </a:lnTo>
                  <a:lnTo>
                    <a:pt x="710" y="862"/>
                  </a:lnTo>
                  <a:lnTo>
                    <a:pt x="703" y="901"/>
                  </a:lnTo>
                  <a:lnTo>
                    <a:pt x="684" y="919"/>
                  </a:lnTo>
                  <a:lnTo>
                    <a:pt x="661" y="921"/>
                  </a:lnTo>
                  <a:lnTo>
                    <a:pt x="638" y="926"/>
                  </a:lnTo>
                  <a:lnTo>
                    <a:pt x="614" y="929"/>
                  </a:lnTo>
                  <a:lnTo>
                    <a:pt x="589" y="932"/>
                  </a:lnTo>
                  <a:lnTo>
                    <a:pt x="565" y="934"/>
                  </a:lnTo>
                  <a:lnTo>
                    <a:pt x="539" y="936"/>
                  </a:lnTo>
                  <a:lnTo>
                    <a:pt x="514" y="937"/>
                  </a:lnTo>
                  <a:lnTo>
                    <a:pt x="490" y="939"/>
                  </a:lnTo>
                  <a:lnTo>
                    <a:pt x="447" y="946"/>
                  </a:lnTo>
                  <a:close/>
                </a:path>
              </a:pathLst>
            </a:custGeom>
            <a:solidFill>
              <a:srgbClr val="99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1" name="Freeform 75"/>
            <p:cNvSpPr>
              <a:spLocks/>
            </p:cNvSpPr>
            <p:nvPr/>
          </p:nvSpPr>
          <p:spPr bwMode="auto">
            <a:xfrm>
              <a:off x="1593" y="1747"/>
              <a:ext cx="131" cy="200"/>
            </a:xfrm>
            <a:custGeom>
              <a:avLst/>
              <a:gdLst>
                <a:gd name="T0" fmla="*/ 128 w 131"/>
                <a:gd name="T1" fmla="*/ 200 h 200"/>
                <a:gd name="T2" fmla="*/ 113 w 131"/>
                <a:gd name="T3" fmla="*/ 190 h 200"/>
                <a:gd name="T4" fmla="*/ 98 w 131"/>
                <a:gd name="T5" fmla="*/ 181 h 200"/>
                <a:gd name="T6" fmla="*/ 82 w 131"/>
                <a:gd name="T7" fmla="*/ 172 h 200"/>
                <a:gd name="T8" fmla="*/ 64 w 131"/>
                <a:gd name="T9" fmla="*/ 162 h 200"/>
                <a:gd name="T10" fmla="*/ 49 w 131"/>
                <a:gd name="T11" fmla="*/ 152 h 200"/>
                <a:gd name="T12" fmla="*/ 31 w 131"/>
                <a:gd name="T13" fmla="*/ 141 h 200"/>
                <a:gd name="T14" fmla="*/ 16 w 131"/>
                <a:gd name="T15" fmla="*/ 126 h 200"/>
                <a:gd name="T16" fmla="*/ 0 w 131"/>
                <a:gd name="T17" fmla="*/ 112 h 200"/>
                <a:gd name="T18" fmla="*/ 3 w 131"/>
                <a:gd name="T19" fmla="*/ 98 h 200"/>
                <a:gd name="T20" fmla="*/ 5 w 131"/>
                <a:gd name="T21" fmla="*/ 83 h 200"/>
                <a:gd name="T22" fmla="*/ 11 w 131"/>
                <a:gd name="T23" fmla="*/ 67 h 200"/>
                <a:gd name="T24" fmla="*/ 17 w 131"/>
                <a:gd name="T25" fmla="*/ 53 h 200"/>
                <a:gd name="T26" fmla="*/ 24 w 131"/>
                <a:gd name="T27" fmla="*/ 39 h 200"/>
                <a:gd name="T28" fmla="*/ 31 w 131"/>
                <a:gd name="T29" fmla="*/ 24 h 200"/>
                <a:gd name="T30" fmla="*/ 40 w 131"/>
                <a:gd name="T31" fmla="*/ 11 h 200"/>
                <a:gd name="T32" fmla="*/ 50 w 131"/>
                <a:gd name="T33" fmla="*/ 0 h 200"/>
                <a:gd name="T34" fmla="*/ 60 w 131"/>
                <a:gd name="T35" fmla="*/ 21 h 200"/>
                <a:gd name="T36" fmla="*/ 70 w 131"/>
                <a:gd name="T37" fmla="*/ 43 h 200"/>
                <a:gd name="T38" fmla="*/ 80 w 131"/>
                <a:gd name="T39" fmla="*/ 66 h 200"/>
                <a:gd name="T40" fmla="*/ 90 w 131"/>
                <a:gd name="T41" fmla="*/ 90 h 200"/>
                <a:gd name="T42" fmla="*/ 99 w 131"/>
                <a:gd name="T43" fmla="*/ 113 h 200"/>
                <a:gd name="T44" fmla="*/ 109 w 131"/>
                <a:gd name="T45" fmla="*/ 139 h 200"/>
                <a:gd name="T46" fmla="*/ 119 w 131"/>
                <a:gd name="T47" fmla="*/ 164 h 200"/>
                <a:gd name="T48" fmla="*/ 131 w 131"/>
                <a:gd name="T49" fmla="*/ 190 h 200"/>
                <a:gd name="T50" fmla="*/ 128 w 131"/>
                <a:gd name="T51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31" h="200">
                  <a:moveTo>
                    <a:pt x="128" y="200"/>
                  </a:moveTo>
                  <a:lnTo>
                    <a:pt x="113" y="190"/>
                  </a:lnTo>
                  <a:lnTo>
                    <a:pt x="98" y="181"/>
                  </a:lnTo>
                  <a:lnTo>
                    <a:pt x="82" y="172"/>
                  </a:lnTo>
                  <a:lnTo>
                    <a:pt x="64" y="162"/>
                  </a:lnTo>
                  <a:lnTo>
                    <a:pt x="49" y="152"/>
                  </a:lnTo>
                  <a:lnTo>
                    <a:pt x="31" y="141"/>
                  </a:lnTo>
                  <a:lnTo>
                    <a:pt x="16" y="126"/>
                  </a:lnTo>
                  <a:lnTo>
                    <a:pt x="0" y="112"/>
                  </a:lnTo>
                  <a:lnTo>
                    <a:pt x="3" y="98"/>
                  </a:lnTo>
                  <a:lnTo>
                    <a:pt x="5" y="83"/>
                  </a:lnTo>
                  <a:lnTo>
                    <a:pt x="11" y="67"/>
                  </a:lnTo>
                  <a:lnTo>
                    <a:pt x="17" y="53"/>
                  </a:lnTo>
                  <a:lnTo>
                    <a:pt x="24" y="39"/>
                  </a:lnTo>
                  <a:lnTo>
                    <a:pt x="31" y="24"/>
                  </a:lnTo>
                  <a:lnTo>
                    <a:pt x="40" y="11"/>
                  </a:lnTo>
                  <a:lnTo>
                    <a:pt x="50" y="0"/>
                  </a:lnTo>
                  <a:lnTo>
                    <a:pt x="60" y="21"/>
                  </a:lnTo>
                  <a:lnTo>
                    <a:pt x="70" y="43"/>
                  </a:lnTo>
                  <a:lnTo>
                    <a:pt x="80" y="66"/>
                  </a:lnTo>
                  <a:lnTo>
                    <a:pt x="90" y="90"/>
                  </a:lnTo>
                  <a:lnTo>
                    <a:pt x="99" y="113"/>
                  </a:lnTo>
                  <a:lnTo>
                    <a:pt x="109" y="139"/>
                  </a:lnTo>
                  <a:lnTo>
                    <a:pt x="119" y="164"/>
                  </a:lnTo>
                  <a:lnTo>
                    <a:pt x="131" y="190"/>
                  </a:lnTo>
                  <a:lnTo>
                    <a:pt x="128" y="200"/>
                  </a:lnTo>
                  <a:close/>
                </a:path>
              </a:pathLst>
            </a:custGeom>
            <a:solidFill>
              <a:srgbClr val="99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2" name="Freeform 76"/>
            <p:cNvSpPr>
              <a:spLocks/>
            </p:cNvSpPr>
            <p:nvPr/>
          </p:nvSpPr>
          <p:spPr bwMode="auto">
            <a:xfrm>
              <a:off x="3187" y="1868"/>
              <a:ext cx="89" cy="73"/>
            </a:xfrm>
            <a:custGeom>
              <a:avLst/>
              <a:gdLst>
                <a:gd name="T0" fmla="*/ 6 w 89"/>
                <a:gd name="T1" fmla="*/ 73 h 73"/>
                <a:gd name="T2" fmla="*/ 0 w 89"/>
                <a:gd name="T3" fmla="*/ 62 h 73"/>
                <a:gd name="T4" fmla="*/ 8 w 89"/>
                <a:gd name="T5" fmla="*/ 51 h 73"/>
                <a:gd name="T6" fmla="*/ 17 w 89"/>
                <a:gd name="T7" fmla="*/ 43 h 73"/>
                <a:gd name="T8" fmla="*/ 27 w 89"/>
                <a:gd name="T9" fmla="*/ 34 h 73"/>
                <a:gd name="T10" fmla="*/ 37 w 89"/>
                <a:gd name="T11" fmla="*/ 27 h 73"/>
                <a:gd name="T12" fmla="*/ 49 w 89"/>
                <a:gd name="T13" fmla="*/ 20 h 73"/>
                <a:gd name="T14" fmla="*/ 60 w 89"/>
                <a:gd name="T15" fmla="*/ 13 h 73"/>
                <a:gd name="T16" fmla="*/ 73 w 89"/>
                <a:gd name="T17" fmla="*/ 7 h 73"/>
                <a:gd name="T18" fmla="*/ 86 w 89"/>
                <a:gd name="T19" fmla="*/ 0 h 73"/>
                <a:gd name="T20" fmla="*/ 89 w 89"/>
                <a:gd name="T21" fmla="*/ 13 h 73"/>
                <a:gd name="T22" fmla="*/ 79 w 89"/>
                <a:gd name="T23" fmla="*/ 18 h 73"/>
                <a:gd name="T24" fmla="*/ 69 w 89"/>
                <a:gd name="T25" fmla="*/ 24 h 73"/>
                <a:gd name="T26" fmla="*/ 59 w 89"/>
                <a:gd name="T27" fmla="*/ 33 h 73"/>
                <a:gd name="T28" fmla="*/ 50 w 89"/>
                <a:gd name="T29" fmla="*/ 40 h 73"/>
                <a:gd name="T30" fmla="*/ 40 w 89"/>
                <a:gd name="T31" fmla="*/ 49 h 73"/>
                <a:gd name="T32" fmla="*/ 30 w 89"/>
                <a:gd name="T33" fmla="*/ 57 h 73"/>
                <a:gd name="T34" fmla="*/ 19 w 89"/>
                <a:gd name="T35" fmla="*/ 66 h 73"/>
                <a:gd name="T36" fmla="*/ 6 w 89"/>
                <a:gd name="T37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" h="73">
                  <a:moveTo>
                    <a:pt x="6" y="73"/>
                  </a:moveTo>
                  <a:lnTo>
                    <a:pt x="0" y="62"/>
                  </a:lnTo>
                  <a:lnTo>
                    <a:pt x="8" y="51"/>
                  </a:lnTo>
                  <a:lnTo>
                    <a:pt x="17" y="43"/>
                  </a:lnTo>
                  <a:lnTo>
                    <a:pt x="27" y="34"/>
                  </a:lnTo>
                  <a:lnTo>
                    <a:pt x="37" y="27"/>
                  </a:lnTo>
                  <a:lnTo>
                    <a:pt x="49" y="20"/>
                  </a:lnTo>
                  <a:lnTo>
                    <a:pt x="60" y="13"/>
                  </a:lnTo>
                  <a:lnTo>
                    <a:pt x="73" y="7"/>
                  </a:lnTo>
                  <a:lnTo>
                    <a:pt x="86" y="0"/>
                  </a:lnTo>
                  <a:lnTo>
                    <a:pt x="89" y="13"/>
                  </a:lnTo>
                  <a:lnTo>
                    <a:pt x="79" y="18"/>
                  </a:lnTo>
                  <a:lnTo>
                    <a:pt x="69" y="24"/>
                  </a:lnTo>
                  <a:lnTo>
                    <a:pt x="59" y="33"/>
                  </a:lnTo>
                  <a:lnTo>
                    <a:pt x="50" y="40"/>
                  </a:lnTo>
                  <a:lnTo>
                    <a:pt x="40" y="49"/>
                  </a:lnTo>
                  <a:lnTo>
                    <a:pt x="30" y="57"/>
                  </a:lnTo>
                  <a:lnTo>
                    <a:pt x="19" y="66"/>
                  </a:lnTo>
                  <a:lnTo>
                    <a:pt x="6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3" name="Freeform 77"/>
            <p:cNvSpPr>
              <a:spLocks/>
            </p:cNvSpPr>
            <p:nvPr/>
          </p:nvSpPr>
          <p:spPr bwMode="auto">
            <a:xfrm>
              <a:off x="3064" y="1401"/>
              <a:ext cx="421" cy="354"/>
            </a:xfrm>
            <a:custGeom>
              <a:avLst/>
              <a:gdLst>
                <a:gd name="T0" fmla="*/ 13 w 421"/>
                <a:gd name="T1" fmla="*/ 334 h 354"/>
                <a:gd name="T2" fmla="*/ 28 w 421"/>
                <a:gd name="T3" fmla="*/ 297 h 354"/>
                <a:gd name="T4" fmla="*/ 48 w 421"/>
                <a:gd name="T5" fmla="*/ 275 h 354"/>
                <a:gd name="T6" fmla="*/ 70 w 421"/>
                <a:gd name="T7" fmla="*/ 254 h 354"/>
                <a:gd name="T8" fmla="*/ 93 w 421"/>
                <a:gd name="T9" fmla="*/ 235 h 354"/>
                <a:gd name="T10" fmla="*/ 90 w 421"/>
                <a:gd name="T11" fmla="*/ 210 h 354"/>
                <a:gd name="T12" fmla="*/ 58 w 421"/>
                <a:gd name="T13" fmla="*/ 220 h 354"/>
                <a:gd name="T14" fmla="*/ 45 w 421"/>
                <a:gd name="T15" fmla="*/ 232 h 354"/>
                <a:gd name="T16" fmla="*/ 32 w 421"/>
                <a:gd name="T17" fmla="*/ 242 h 354"/>
                <a:gd name="T18" fmla="*/ 21 w 421"/>
                <a:gd name="T19" fmla="*/ 254 h 354"/>
                <a:gd name="T20" fmla="*/ 5 w 421"/>
                <a:gd name="T21" fmla="*/ 256 h 354"/>
                <a:gd name="T22" fmla="*/ 0 w 421"/>
                <a:gd name="T23" fmla="*/ 230 h 354"/>
                <a:gd name="T24" fmla="*/ 13 w 421"/>
                <a:gd name="T25" fmla="*/ 209 h 354"/>
                <a:gd name="T26" fmla="*/ 36 w 421"/>
                <a:gd name="T27" fmla="*/ 192 h 354"/>
                <a:gd name="T28" fmla="*/ 61 w 421"/>
                <a:gd name="T29" fmla="*/ 174 h 354"/>
                <a:gd name="T30" fmla="*/ 81 w 421"/>
                <a:gd name="T31" fmla="*/ 156 h 354"/>
                <a:gd name="T32" fmla="*/ 78 w 421"/>
                <a:gd name="T33" fmla="*/ 137 h 354"/>
                <a:gd name="T34" fmla="*/ 64 w 421"/>
                <a:gd name="T35" fmla="*/ 146 h 354"/>
                <a:gd name="T36" fmla="*/ 48 w 421"/>
                <a:gd name="T37" fmla="*/ 157 h 354"/>
                <a:gd name="T38" fmla="*/ 31 w 421"/>
                <a:gd name="T39" fmla="*/ 169 h 354"/>
                <a:gd name="T40" fmla="*/ 13 w 421"/>
                <a:gd name="T41" fmla="*/ 182 h 354"/>
                <a:gd name="T42" fmla="*/ 8 w 421"/>
                <a:gd name="T43" fmla="*/ 154 h 354"/>
                <a:gd name="T44" fmla="*/ 18 w 421"/>
                <a:gd name="T45" fmla="*/ 127 h 354"/>
                <a:gd name="T46" fmla="*/ 51 w 421"/>
                <a:gd name="T47" fmla="*/ 94 h 354"/>
                <a:gd name="T48" fmla="*/ 91 w 421"/>
                <a:gd name="T49" fmla="*/ 69 h 354"/>
                <a:gd name="T50" fmla="*/ 131 w 421"/>
                <a:gd name="T51" fmla="*/ 48 h 354"/>
                <a:gd name="T52" fmla="*/ 175 w 421"/>
                <a:gd name="T53" fmla="*/ 30 h 354"/>
                <a:gd name="T54" fmla="*/ 221 w 421"/>
                <a:gd name="T55" fmla="*/ 22 h 354"/>
                <a:gd name="T56" fmla="*/ 247 w 421"/>
                <a:gd name="T57" fmla="*/ 14 h 354"/>
                <a:gd name="T58" fmla="*/ 273 w 421"/>
                <a:gd name="T59" fmla="*/ 9 h 354"/>
                <a:gd name="T60" fmla="*/ 297 w 421"/>
                <a:gd name="T61" fmla="*/ 4 h 354"/>
                <a:gd name="T62" fmla="*/ 324 w 421"/>
                <a:gd name="T63" fmla="*/ 0 h 354"/>
                <a:gd name="T64" fmla="*/ 378 w 421"/>
                <a:gd name="T65" fmla="*/ 36 h 354"/>
                <a:gd name="T66" fmla="*/ 391 w 421"/>
                <a:gd name="T67" fmla="*/ 56 h 354"/>
                <a:gd name="T68" fmla="*/ 402 w 421"/>
                <a:gd name="T69" fmla="*/ 82 h 354"/>
                <a:gd name="T70" fmla="*/ 411 w 421"/>
                <a:gd name="T71" fmla="*/ 111 h 354"/>
                <a:gd name="T72" fmla="*/ 421 w 421"/>
                <a:gd name="T73" fmla="*/ 141 h 354"/>
                <a:gd name="T74" fmla="*/ 415 w 421"/>
                <a:gd name="T75" fmla="*/ 186 h 354"/>
                <a:gd name="T76" fmla="*/ 402 w 421"/>
                <a:gd name="T77" fmla="*/ 218 h 354"/>
                <a:gd name="T78" fmla="*/ 383 w 421"/>
                <a:gd name="T79" fmla="*/ 215 h 354"/>
                <a:gd name="T80" fmla="*/ 386 w 421"/>
                <a:gd name="T81" fmla="*/ 169 h 354"/>
                <a:gd name="T82" fmla="*/ 369 w 421"/>
                <a:gd name="T83" fmla="*/ 140 h 354"/>
                <a:gd name="T84" fmla="*/ 355 w 421"/>
                <a:gd name="T85" fmla="*/ 128 h 354"/>
                <a:gd name="T86" fmla="*/ 313 w 421"/>
                <a:gd name="T87" fmla="*/ 122 h 354"/>
                <a:gd name="T88" fmla="*/ 275 w 421"/>
                <a:gd name="T89" fmla="*/ 135 h 354"/>
                <a:gd name="T90" fmla="*/ 238 w 421"/>
                <a:gd name="T91" fmla="*/ 150 h 354"/>
                <a:gd name="T92" fmla="*/ 205 w 421"/>
                <a:gd name="T93" fmla="*/ 166 h 354"/>
                <a:gd name="T94" fmla="*/ 172 w 421"/>
                <a:gd name="T95" fmla="*/ 184 h 354"/>
                <a:gd name="T96" fmla="*/ 143 w 421"/>
                <a:gd name="T97" fmla="*/ 205 h 354"/>
                <a:gd name="T98" fmla="*/ 116 w 421"/>
                <a:gd name="T99" fmla="*/ 229 h 354"/>
                <a:gd name="T100" fmla="*/ 91 w 421"/>
                <a:gd name="T101" fmla="*/ 256 h 354"/>
                <a:gd name="T102" fmla="*/ 70 w 421"/>
                <a:gd name="T103" fmla="*/ 290 h 354"/>
                <a:gd name="T104" fmla="*/ 59 w 421"/>
                <a:gd name="T105" fmla="*/ 310 h 354"/>
                <a:gd name="T106" fmla="*/ 48 w 421"/>
                <a:gd name="T107" fmla="*/ 34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1" h="354">
                  <a:moveTo>
                    <a:pt x="35" y="354"/>
                  </a:moveTo>
                  <a:lnTo>
                    <a:pt x="13" y="334"/>
                  </a:lnTo>
                  <a:lnTo>
                    <a:pt x="21" y="307"/>
                  </a:lnTo>
                  <a:lnTo>
                    <a:pt x="28" y="297"/>
                  </a:lnTo>
                  <a:lnTo>
                    <a:pt x="38" y="285"/>
                  </a:lnTo>
                  <a:lnTo>
                    <a:pt x="48" y="275"/>
                  </a:lnTo>
                  <a:lnTo>
                    <a:pt x="58" y="264"/>
                  </a:lnTo>
                  <a:lnTo>
                    <a:pt x="70" y="254"/>
                  </a:lnTo>
                  <a:lnTo>
                    <a:pt x="81" y="243"/>
                  </a:lnTo>
                  <a:lnTo>
                    <a:pt x="93" y="235"/>
                  </a:lnTo>
                  <a:lnTo>
                    <a:pt x="104" y="228"/>
                  </a:lnTo>
                  <a:lnTo>
                    <a:pt x="90" y="210"/>
                  </a:lnTo>
                  <a:lnTo>
                    <a:pt x="64" y="215"/>
                  </a:lnTo>
                  <a:lnTo>
                    <a:pt x="58" y="220"/>
                  </a:lnTo>
                  <a:lnTo>
                    <a:pt x="52" y="226"/>
                  </a:lnTo>
                  <a:lnTo>
                    <a:pt x="45" y="232"/>
                  </a:lnTo>
                  <a:lnTo>
                    <a:pt x="39" y="236"/>
                  </a:lnTo>
                  <a:lnTo>
                    <a:pt x="32" y="242"/>
                  </a:lnTo>
                  <a:lnTo>
                    <a:pt x="26" y="248"/>
                  </a:lnTo>
                  <a:lnTo>
                    <a:pt x="21" y="254"/>
                  </a:lnTo>
                  <a:lnTo>
                    <a:pt x="16" y="261"/>
                  </a:lnTo>
                  <a:lnTo>
                    <a:pt x="5" y="256"/>
                  </a:lnTo>
                  <a:lnTo>
                    <a:pt x="0" y="245"/>
                  </a:lnTo>
                  <a:lnTo>
                    <a:pt x="0" y="230"/>
                  </a:lnTo>
                  <a:lnTo>
                    <a:pt x="3" y="219"/>
                  </a:lnTo>
                  <a:lnTo>
                    <a:pt x="13" y="209"/>
                  </a:lnTo>
                  <a:lnTo>
                    <a:pt x="25" y="200"/>
                  </a:lnTo>
                  <a:lnTo>
                    <a:pt x="36" y="192"/>
                  </a:lnTo>
                  <a:lnTo>
                    <a:pt x="49" y="183"/>
                  </a:lnTo>
                  <a:lnTo>
                    <a:pt x="61" y="174"/>
                  </a:lnTo>
                  <a:lnTo>
                    <a:pt x="71" y="166"/>
                  </a:lnTo>
                  <a:lnTo>
                    <a:pt x="81" y="156"/>
                  </a:lnTo>
                  <a:lnTo>
                    <a:pt x="90" y="144"/>
                  </a:lnTo>
                  <a:lnTo>
                    <a:pt x="78" y="137"/>
                  </a:lnTo>
                  <a:lnTo>
                    <a:pt x="71" y="141"/>
                  </a:lnTo>
                  <a:lnTo>
                    <a:pt x="64" y="146"/>
                  </a:lnTo>
                  <a:lnTo>
                    <a:pt x="55" y="151"/>
                  </a:lnTo>
                  <a:lnTo>
                    <a:pt x="48" y="157"/>
                  </a:lnTo>
                  <a:lnTo>
                    <a:pt x="39" y="163"/>
                  </a:lnTo>
                  <a:lnTo>
                    <a:pt x="31" y="169"/>
                  </a:lnTo>
                  <a:lnTo>
                    <a:pt x="22" y="174"/>
                  </a:lnTo>
                  <a:lnTo>
                    <a:pt x="13" y="182"/>
                  </a:lnTo>
                  <a:lnTo>
                    <a:pt x="3" y="166"/>
                  </a:lnTo>
                  <a:lnTo>
                    <a:pt x="8" y="154"/>
                  </a:lnTo>
                  <a:lnTo>
                    <a:pt x="12" y="140"/>
                  </a:lnTo>
                  <a:lnTo>
                    <a:pt x="18" y="127"/>
                  </a:lnTo>
                  <a:lnTo>
                    <a:pt x="26" y="115"/>
                  </a:lnTo>
                  <a:lnTo>
                    <a:pt x="51" y="94"/>
                  </a:lnTo>
                  <a:lnTo>
                    <a:pt x="71" y="82"/>
                  </a:lnTo>
                  <a:lnTo>
                    <a:pt x="91" y="69"/>
                  </a:lnTo>
                  <a:lnTo>
                    <a:pt x="111" y="59"/>
                  </a:lnTo>
                  <a:lnTo>
                    <a:pt x="131" y="48"/>
                  </a:lnTo>
                  <a:lnTo>
                    <a:pt x="153" y="39"/>
                  </a:lnTo>
                  <a:lnTo>
                    <a:pt x="175" y="30"/>
                  </a:lnTo>
                  <a:lnTo>
                    <a:pt x="198" y="25"/>
                  </a:lnTo>
                  <a:lnTo>
                    <a:pt x="221" y="22"/>
                  </a:lnTo>
                  <a:lnTo>
                    <a:pt x="234" y="17"/>
                  </a:lnTo>
                  <a:lnTo>
                    <a:pt x="247" y="14"/>
                  </a:lnTo>
                  <a:lnTo>
                    <a:pt x="260" y="12"/>
                  </a:lnTo>
                  <a:lnTo>
                    <a:pt x="273" y="9"/>
                  </a:lnTo>
                  <a:lnTo>
                    <a:pt x="284" y="7"/>
                  </a:lnTo>
                  <a:lnTo>
                    <a:pt x="297" y="4"/>
                  </a:lnTo>
                  <a:lnTo>
                    <a:pt x="310" y="3"/>
                  </a:lnTo>
                  <a:lnTo>
                    <a:pt x="324" y="0"/>
                  </a:lnTo>
                  <a:lnTo>
                    <a:pt x="352" y="10"/>
                  </a:lnTo>
                  <a:lnTo>
                    <a:pt x="378" y="36"/>
                  </a:lnTo>
                  <a:lnTo>
                    <a:pt x="385" y="45"/>
                  </a:lnTo>
                  <a:lnTo>
                    <a:pt x="391" y="56"/>
                  </a:lnTo>
                  <a:lnTo>
                    <a:pt x="396" y="68"/>
                  </a:lnTo>
                  <a:lnTo>
                    <a:pt x="402" y="82"/>
                  </a:lnTo>
                  <a:lnTo>
                    <a:pt x="407" y="97"/>
                  </a:lnTo>
                  <a:lnTo>
                    <a:pt x="411" y="111"/>
                  </a:lnTo>
                  <a:lnTo>
                    <a:pt x="415" y="127"/>
                  </a:lnTo>
                  <a:lnTo>
                    <a:pt x="421" y="141"/>
                  </a:lnTo>
                  <a:lnTo>
                    <a:pt x="421" y="166"/>
                  </a:lnTo>
                  <a:lnTo>
                    <a:pt x="415" y="186"/>
                  </a:lnTo>
                  <a:lnTo>
                    <a:pt x="411" y="203"/>
                  </a:lnTo>
                  <a:lnTo>
                    <a:pt x="402" y="218"/>
                  </a:lnTo>
                  <a:lnTo>
                    <a:pt x="386" y="232"/>
                  </a:lnTo>
                  <a:lnTo>
                    <a:pt x="383" y="215"/>
                  </a:lnTo>
                  <a:lnTo>
                    <a:pt x="386" y="193"/>
                  </a:lnTo>
                  <a:lnTo>
                    <a:pt x="386" y="169"/>
                  </a:lnTo>
                  <a:lnTo>
                    <a:pt x="378" y="144"/>
                  </a:lnTo>
                  <a:lnTo>
                    <a:pt x="369" y="140"/>
                  </a:lnTo>
                  <a:lnTo>
                    <a:pt x="362" y="134"/>
                  </a:lnTo>
                  <a:lnTo>
                    <a:pt x="355" y="128"/>
                  </a:lnTo>
                  <a:lnTo>
                    <a:pt x="342" y="122"/>
                  </a:lnTo>
                  <a:lnTo>
                    <a:pt x="313" y="122"/>
                  </a:lnTo>
                  <a:lnTo>
                    <a:pt x="294" y="130"/>
                  </a:lnTo>
                  <a:lnTo>
                    <a:pt x="275" y="135"/>
                  </a:lnTo>
                  <a:lnTo>
                    <a:pt x="257" y="143"/>
                  </a:lnTo>
                  <a:lnTo>
                    <a:pt x="238" y="150"/>
                  </a:lnTo>
                  <a:lnTo>
                    <a:pt x="221" y="157"/>
                  </a:lnTo>
                  <a:lnTo>
                    <a:pt x="205" y="166"/>
                  </a:lnTo>
                  <a:lnTo>
                    <a:pt x="188" y="174"/>
                  </a:lnTo>
                  <a:lnTo>
                    <a:pt x="172" y="184"/>
                  </a:lnTo>
                  <a:lnTo>
                    <a:pt x="157" y="194"/>
                  </a:lnTo>
                  <a:lnTo>
                    <a:pt x="143" y="205"/>
                  </a:lnTo>
                  <a:lnTo>
                    <a:pt x="129" y="216"/>
                  </a:lnTo>
                  <a:lnTo>
                    <a:pt x="116" y="229"/>
                  </a:lnTo>
                  <a:lnTo>
                    <a:pt x="103" y="242"/>
                  </a:lnTo>
                  <a:lnTo>
                    <a:pt x="91" y="256"/>
                  </a:lnTo>
                  <a:lnTo>
                    <a:pt x="80" y="272"/>
                  </a:lnTo>
                  <a:lnTo>
                    <a:pt x="70" y="290"/>
                  </a:lnTo>
                  <a:lnTo>
                    <a:pt x="64" y="297"/>
                  </a:lnTo>
                  <a:lnTo>
                    <a:pt x="59" y="310"/>
                  </a:lnTo>
                  <a:lnTo>
                    <a:pt x="54" y="324"/>
                  </a:lnTo>
                  <a:lnTo>
                    <a:pt x="48" y="340"/>
                  </a:lnTo>
                  <a:lnTo>
                    <a:pt x="35" y="354"/>
                  </a:lnTo>
                  <a:close/>
                </a:path>
              </a:pathLst>
            </a:custGeom>
            <a:solidFill>
              <a:srgbClr val="CC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4" name="Freeform 78"/>
            <p:cNvSpPr>
              <a:spLocks/>
            </p:cNvSpPr>
            <p:nvPr/>
          </p:nvSpPr>
          <p:spPr bwMode="auto">
            <a:xfrm>
              <a:off x="1534" y="1359"/>
              <a:ext cx="447" cy="317"/>
            </a:xfrm>
            <a:custGeom>
              <a:avLst/>
              <a:gdLst>
                <a:gd name="T0" fmla="*/ 36 w 447"/>
                <a:gd name="T1" fmla="*/ 303 h 317"/>
                <a:gd name="T2" fmla="*/ 39 w 447"/>
                <a:gd name="T3" fmla="*/ 268 h 317"/>
                <a:gd name="T4" fmla="*/ 54 w 447"/>
                <a:gd name="T5" fmla="*/ 247 h 317"/>
                <a:gd name="T6" fmla="*/ 73 w 447"/>
                <a:gd name="T7" fmla="*/ 226 h 317"/>
                <a:gd name="T8" fmla="*/ 73 w 447"/>
                <a:gd name="T9" fmla="*/ 199 h 317"/>
                <a:gd name="T10" fmla="*/ 62 w 447"/>
                <a:gd name="T11" fmla="*/ 206 h 317"/>
                <a:gd name="T12" fmla="*/ 51 w 447"/>
                <a:gd name="T13" fmla="*/ 216 h 317"/>
                <a:gd name="T14" fmla="*/ 39 w 447"/>
                <a:gd name="T15" fmla="*/ 226 h 317"/>
                <a:gd name="T16" fmla="*/ 26 w 447"/>
                <a:gd name="T17" fmla="*/ 235 h 317"/>
                <a:gd name="T18" fmla="*/ 23 w 447"/>
                <a:gd name="T19" fmla="*/ 199 h 317"/>
                <a:gd name="T20" fmla="*/ 39 w 447"/>
                <a:gd name="T21" fmla="*/ 182 h 317"/>
                <a:gd name="T22" fmla="*/ 56 w 447"/>
                <a:gd name="T23" fmla="*/ 169 h 317"/>
                <a:gd name="T24" fmla="*/ 73 w 447"/>
                <a:gd name="T25" fmla="*/ 156 h 317"/>
                <a:gd name="T26" fmla="*/ 90 w 447"/>
                <a:gd name="T27" fmla="*/ 139 h 317"/>
                <a:gd name="T28" fmla="*/ 51 w 447"/>
                <a:gd name="T29" fmla="*/ 136 h 317"/>
                <a:gd name="T30" fmla="*/ 31 w 447"/>
                <a:gd name="T31" fmla="*/ 149 h 317"/>
                <a:gd name="T32" fmla="*/ 11 w 447"/>
                <a:gd name="T33" fmla="*/ 164 h 317"/>
                <a:gd name="T34" fmla="*/ 4 w 447"/>
                <a:gd name="T35" fmla="*/ 147 h 317"/>
                <a:gd name="T36" fmla="*/ 20 w 447"/>
                <a:gd name="T37" fmla="*/ 127 h 317"/>
                <a:gd name="T38" fmla="*/ 43 w 447"/>
                <a:gd name="T39" fmla="*/ 111 h 317"/>
                <a:gd name="T40" fmla="*/ 64 w 447"/>
                <a:gd name="T41" fmla="*/ 94 h 317"/>
                <a:gd name="T42" fmla="*/ 64 w 447"/>
                <a:gd name="T43" fmla="*/ 64 h 317"/>
                <a:gd name="T44" fmla="*/ 47 w 447"/>
                <a:gd name="T45" fmla="*/ 75 h 317"/>
                <a:gd name="T46" fmla="*/ 26 w 447"/>
                <a:gd name="T47" fmla="*/ 92 h 317"/>
                <a:gd name="T48" fmla="*/ 28 w 447"/>
                <a:gd name="T49" fmla="*/ 68 h 317"/>
                <a:gd name="T50" fmla="*/ 41 w 447"/>
                <a:gd name="T51" fmla="*/ 56 h 317"/>
                <a:gd name="T52" fmla="*/ 57 w 447"/>
                <a:gd name="T53" fmla="*/ 48 h 317"/>
                <a:gd name="T54" fmla="*/ 73 w 447"/>
                <a:gd name="T55" fmla="*/ 36 h 317"/>
                <a:gd name="T56" fmla="*/ 95 w 447"/>
                <a:gd name="T57" fmla="*/ 28 h 317"/>
                <a:gd name="T58" fmla="*/ 119 w 447"/>
                <a:gd name="T59" fmla="*/ 23 h 317"/>
                <a:gd name="T60" fmla="*/ 145 w 447"/>
                <a:gd name="T61" fmla="*/ 18 h 317"/>
                <a:gd name="T62" fmla="*/ 172 w 447"/>
                <a:gd name="T63" fmla="*/ 10 h 317"/>
                <a:gd name="T64" fmla="*/ 210 w 447"/>
                <a:gd name="T65" fmla="*/ 5 h 317"/>
                <a:gd name="T66" fmla="*/ 257 w 447"/>
                <a:gd name="T67" fmla="*/ 2 h 317"/>
                <a:gd name="T68" fmla="*/ 306 w 447"/>
                <a:gd name="T69" fmla="*/ 0 h 317"/>
                <a:gd name="T70" fmla="*/ 355 w 447"/>
                <a:gd name="T71" fmla="*/ 2 h 317"/>
                <a:gd name="T72" fmla="*/ 394 w 447"/>
                <a:gd name="T73" fmla="*/ 13 h 317"/>
                <a:gd name="T74" fmla="*/ 419 w 447"/>
                <a:gd name="T75" fmla="*/ 51 h 317"/>
                <a:gd name="T76" fmla="*/ 437 w 447"/>
                <a:gd name="T77" fmla="*/ 98 h 317"/>
                <a:gd name="T78" fmla="*/ 447 w 447"/>
                <a:gd name="T79" fmla="*/ 149 h 317"/>
                <a:gd name="T80" fmla="*/ 442 w 447"/>
                <a:gd name="T81" fmla="*/ 199 h 317"/>
                <a:gd name="T82" fmla="*/ 423 w 447"/>
                <a:gd name="T83" fmla="*/ 188 h 317"/>
                <a:gd name="T84" fmla="*/ 404 w 447"/>
                <a:gd name="T85" fmla="*/ 176 h 317"/>
                <a:gd name="T86" fmla="*/ 381 w 447"/>
                <a:gd name="T87" fmla="*/ 164 h 317"/>
                <a:gd name="T88" fmla="*/ 354 w 447"/>
                <a:gd name="T89" fmla="*/ 157 h 317"/>
                <a:gd name="T90" fmla="*/ 318 w 447"/>
                <a:gd name="T91" fmla="*/ 157 h 317"/>
                <a:gd name="T92" fmla="*/ 283 w 447"/>
                <a:gd name="T93" fmla="*/ 160 h 317"/>
                <a:gd name="T94" fmla="*/ 249 w 447"/>
                <a:gd name="T95" fmla="*/ 167 h 317"/>
                <a:gd name="T96" fmla="*/ 214 w 447"/>
                <a:gd name="T97" fmla="*/ 177 h 317"/>
                <a:gd name="T98" fmla="*/ 183 w 447"/>
                <a:gd name="T99" fmla="*/ 192 h 317"/>
                <a:gd name="T100" fmla="*/ 152 w 447"/>
                <a:gd name="T101" fmla="*/ 209 h 317"/>
                <a:gd name="T102" fmla="*/ 125 w 447"/>
                <a:gd name="T103" fmla="*/ 231 h 317"/>
                <a:gd name="T104" fmla="*/ 100 w 447"/>
                <a:gd name="T105" fmla="*/ 257 h 317"/>
                <a:gd name="T106" fmla="*/ 92 w 447"/>
                <a:gd name="T107" fmla="*/ 275 h 317"/>
                <a:gd name="T108" fmla="*/ 77 w 447"/>
                <a:gd name="T109" fmla="*/ 287 h 317"/>
                <a:gd name="T110" fmla="*/ 62 w 447"/>
                <a:gd name="T111" fmla="*/ 298 h 317"/>
                <a:gd name="T112" fmla="*/ 46 w 447"/>
                <a:gd name="T113" fmla="*/ 31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7" h="317">
                  <a:moveTo>
                    <a:pt x="44" y="317"/>
                  </a:moveTo>
                  <a:lnTo>
                    <a:pt x="36" y="303"/>
                  </a:lnTo>
                  <a:lnTo>
                    <a:pt x="34" y="285"/>
                  </a:lnTo>
                  <a:lnTo>
                    <a:pt x="39" y="268"/>
                  </a:lnTo>
                  <a:lnTo>
                    <a:pt x="46" y="252"/>
                  </a:lnTo>
                  <a:lnTo>
                    <a:pt x="54" y="247"/>
                  </a:lnTo>
                  <a:lnTo>
                    <a:pt x="64" y="236"/>
                  </a:lnTo>
                  <a:lnTo>
                    <a:pt x="73" y="226"/>
                  </a:lnTo>
                  <a:lnTo>
                    <a:pt x="86" y="218"/>
                  </a:lnTo>
                  <a:lnTo>
                    <a:pt x="73" y="199"/>
                  </a:lnTo>
                  <a:lnTo>
                    <a:pt x="67" y="202"/>
                  </a:lnTo>
                  <a:lnTo>
                    <a:pt x="62" y="206"/>
                  </a:lnTo>
                  <a:lnTo>
                    <a:pt x="57" y="211"/>
                  </a:lnTo>
                  <a:lnTo>
                    <a:pt x="51" y="216"/>
                  </a:lnTo>
                  <a:lnTo>
                    <a:pt x="46" y="221"/>
                  </a:lnTo>
                  <a:lnTo>
                    <a:pt x="39" y="226"/>
                  </a:lnTo>
                  <a:lnTo>
                    <a:pt x="33" y="231"/>
                  </a:lnTo>
                  <a:lnTo>
                    <a:pt x="26" y="235"/>
                  </a:lnTo>
                  <a:lnTo>
                    <a:pt x="11" y="224"/>
                  </a:lnTo>
                  <a:lnTo>
                    <a:pt x="23" y="199"/>
                  </a:lnTo>
                  <a:lnTo>
                    <a:pt x="31" y="190"/>
                  </a:lnTo>
                  <a:lnTo>
                    <a:pt x="39" y="182"/>
                  </a:lnTo>
                  <a:lnTo>
                    <a:pt x="47" y="176"/>
                  </a:lnTo>
                  <a:lnTo>
                    <a:pt x="56" y="169"/>
                  </a:lnTo>
                  <a:lnTo>
                    <a:pt x="64" y="162"/>
                  </a:lnTo>
                  <a:lnTo>
                    <a:pt x="73" y="156"/>
                  </a:lnTo>
                  <a:lnTo>
                    <a:pt x="82" y="147"/>
                  </a:lnTo>
                  <a:lnTo>
                    <a:pt x="90" y="139"/>
                  </a:lnTo>
                  <a:lnTo>
                    <a:pt x="77" y="127"/>
                  </a:lnTo>
                  <a:lnTo>
                    <a:pt x="51" y="136"/>
                  </a:lnTo>
                  <a:lnTo>
                    <a:pt x="41" y="140"/>
                  </a:lnTo>
                  <a:lnTo>
                    <a:pt x="31" y="149"/>
                  </a:lnTo>
                  <a:lnTo>
                    <a:pt x="23" y="159"/>
                  </a:lnTo>
                  <a:lnTo>
                    <a:pt x="11" y="164"/>
                  </a:lnTo>
                  <a:lnTo>
                    <a:pt x="0" y="160"/>
                  </a:lnTo>
                  <a:lnTo>
                    <a:pt x="4" y="147"/>
                  </a:lnTo>
                  <a:lnTo>
                    <a:pt x="11" y="136"/>
                  </a:lnTo>
                  <a:lnTo>
                    <a:pt x="20" y="127"/>
                  </a:lnTo>
                  <a:lnTo>
                    <a:pt x="31" y="118"/>
                  </a:lnTo>
                  <a:lnTo>
                    <a:pt x="43" y="111"/>
                  </a:lnTo>
                  <a:lnTo>
                    <a:pt x="54" y="103"/>
                  </a:lnTo>
                  <a:lnTo>
                    <a:pt x="64" y="94"/>
                  </a:lnTo>
                  <a:lnTo>
                    <a:pt x="73" y="82"/>
                  </a:lnTo>
                  <a:lnTo>
                    <a:pt x="64" y="64"/>
                  </a:lnTo>
                  <a:lnTo>
                    <a:pt x="56" y="68"/>
                  </a:lnTo>
                  <a:lnTo>
                    <a:pt x="47" y="75"/>
                  </a:lnTo>
                  <a:lnTo>
                    <a:pt x="37" y="82"/>
                  </a:lnTo>
                  <a:lnTo>
                    <a:pt x="26" y="92"/>
                  </a:lnTo>
                  <a:lnTo>
                    <a:pt x="23" y="74"/>
                  </a:lnTo>
                  <a:lnTo>
                    <a:pt x="28" y="68"/>
                  </a:lnTo>
                  <a:lnTo>
                    <a:pt x="34" y="62"/>
                  </a:lnTo>
                  <a:lnTo>
                    <a:pt x="41" y="56"/>
                  </a:lnTo>
                  <a:lnTo>
                    <a:pt x="49" y="52"/>
                  </a:lnTo>
                  <a:lnTo>
                    <a:pt x="57" y="48"/>
                  </a:lnTo>
                  <a:lnTo>
                    <a:pt x="64" y="42"/>
                  </a:lnTo>
                  <a:lnTo>
                    <a:pt x="73" y="36"/>
                  </a:lnTo>
                  <a:lnTo>
                    <a:pt x="82" y="31"/>
                  </a:lnTo>
                  <a:lnTo>
                    <a:pt x="95" y="28"/>
                  </a:lnTo>
                  <a:lnTo>
                    <a:pt x="106" y="25"/>
                  </a:lnTo>
                  <a:lnTo>
                    <a:pt x="119" y="23"/>
                  </a:lnTo>
                  <a:lnTo>
                    <a:pt x="132" y="20"/>
                  </a:lnTo>
                  <a:lnTo>
                    <a:pt x="145" y="18"/>
                  </a:lnTo>
                  <a:lnTo>
                    <a:pt x="158" y="15"/>
                  </a:lnTo>
                  <a:lnTo>
                    <a:pt x="172" y="10"/>
                  </a:lnTo>
                  <a:lnTo>
                    <a:pt x="187" y="5"/>
                  </a:lnTo>
                  <a:lnTo>
                    <a:pt x="210" y="5"/>
                  </a:lnTo>
                  <a:lnTo>
                    <a:pt x="234" y="3"/>
                  </a:lnTo>
                  <a:lnTo>
                    <a:pt x="257" y="2"/>
                  </a:lnTo>
                  <a:lnTo>
                    <a:pt x="282" y="2"/>
                  </a:lnTo>
                  <a:lnTo>
                    <a:pt x="306" y="0"/>
                  </a:lnTo>
                  <a:lnTo>
                    <a:pt x="331" y="0"/>
                  </a:lnTo>
                  <a:lnTo>
                    <a:pt x="355" y="2"/>
                  </a:lnTo>
                  <a:lnTo>
                    <a:pt x="381" y="5"/>
                  </a:lnTo>
                  <a:lnTo>
                    <a:pt x="394" y="13"/>
                  </a:lnTo>
                  <a:lnTo>
                    <a:pt x="407" y="31"/>
                  </a:lnTo>
                  <a:lnTo>
                    <a:pt x="419" y="51"/>
                  </a:lnTo>
                  <a:lnTo>
                    <a:pt x="429" y="74"/>
                  </a:lnTo>
                  <a:lnTo>
                    <a:pt x="437" y="98"/>
                  </a:lnTo>
                  <a:lnTo>
                    <a:pt x="445" y="123"/>
                  </a:lnTo>
                  <a:lnTo>
                    <a:pt x="447" y="149"/>
                  </a:lnTo>
                  <a:lnTo>
                    <a:pt x="446" y="175"/>
                  </a:lnTo>
                  <a:lnTo>
                    <a:pt x="442" y="199"/>
                  </a:lnTo>
                  <a:lnTo>
                    <a:pt x="433" y="193"/>
                  </a:lnTo>
                  <a:lnTo>
                    <a:pt x="423" y="188"/>
                  </a:lnTo>
                  <a:lnTo>
                    <a:pt x="414" y="182"/>
                  </a:lnTo>
                  <a:lnTo>
                    <a:pt x="404" y="176"/>
                  </a:lnTo>
                  <a:lnTo>
                    <a:pt x="393" y="170"/>
                  </a:lnTo>
                  <a:lnTo>
                    <a:pt x="381" y="164"/>
                  </a:lnTo>
                  <a:lnTo>
                    <a:pt x="368" y="160"/>
                  </a:lnTo>
                  <a:lnTo>
                    <a:pt x="354" y="157"/>
                  </a:lnTo>
                  <a:lnTo>
                    <a:pt x="337" y="157"/>
                  </a:lnTo>
                  <a:lnTo>
                    <a:pt x="318" y="157"/>
                  </a:lnTo>
                  <a:lnTo>
                    <a:pt x="301" y="159"/>
                  </a:lnTo>
                  <a:lnTo>
                    <a:pt x="283" y="160"/>
                  </a:lnTo>
                  <a:lnTo>
                    <a:pt x="266" y="163"/>
                  </a:lnTo>
                  <a:lnTo>
                    <a:pt x="249" y="167"/>
                  </a:lnTo>
                  <a:lnTo>
                    <a:pt x="231" y="172"/>
                  </a:lnTo>
                  <a:lnTo>
                    <a:pt x="214" y="177"/>
                  </a:lnTo>
                  <a:lnTo>
                    <a:pt x="198" y="183"/>
                  </a:lnTo>
                  <a:lnTo>
                    <a:pt x="183" y="192"/>
                  </a:lnTo>
                  <a:lnTo>
                    <a:pt x="167" y="200"/>
                  </a:lnTo>
                  <a:lnTo>
                    <a:pt x="152" y="209"/>
                  </a:lnTo>
                  <a:lnTo>
                    <a:pt x="138" y="219"/>
                  </a:lnTo>
                  <a:lnTo>
                    <a:pt x="125" y="231"/>
                  </a:lnTo>
                  <a:lnTo>
                    <a:pt x="112" y="244"/>
                  </a:lnTo>
                  <a:lnTo>
                    <a:pt x="100" y="257"/>
                  </a:lnTo>
                  <a:lnTo>
                    <a:pt x="96" y="267"/>
                  </a:lnTo>
                  <a:lnTo>
                    <a:pt x="92" y="275"/>
                  </a:lnTo>
                  <a:lnTo>
                    <a:pt x="85" y="283"/>
                  </a:lnTo>
                  <a:lnTo>
                    <a:pt x="77" y="287"/>
                  </a:lnTo>
                  <a:lnTo>
                    <a:pt x="69" y="293"/>
                  </a:lnTo>
                  <a:lnTo>
                    <a:pt x="62" y="298"/>
                  </a:lnTo>
                  <a:lnTo>
                    <a:pt x="53" y="304"/>
                  </a:lnTo>
                  <a:lnTo>
                    <a:pt x="46" y="313"/>
                  </a:lnTo>
                  <a:lnTo>
                    <a:pt x="44" y="317"/>
                  </a:lnTo>
                  <a:close/>
                </a:path>
              </a:pathLst>
            </a:custGeom>
            <a:solidFill>
              <a:srgbClr val="CC99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4255" name="Freeform 79"/>
            <p:cNvSpPr>
              <a:spLocks/>
            </p:cNvSpPr>
            <p:nvPr/>
          </p:nvSpPr>
          <p:spPr bwMode="auto">
            <a:xfrm>
              <a:off x="1534" y="1106"/>
              <a:ext cx="469" cy="261"/>
            </a:xfrm>
            <a:custGeom>
              <a:avLst/>
              <a:gdLst>
                <a:gd name="T0" fmla="*/ 43 w 469"/>
                <a:gd name="T1" fmla="*/ 253 h 261"/>
                <a:gd name="T2" fmla="*/ 60 w 469"/>
                <a:gd name="T3" fmla="*/ 242 h 261"/>
                <a:gd name="T4" fmla="*/ 79 w 469"/>
                <a:gd name="T5" fmla="*/ 230 h 261"/>
                <a:gd name="T6" fmla="*/ 99 w 469"/>
                <a:gd name="T7" fmla="*/ 216 h 261"/>
                <a:gd name="T8" fmla="*/ 112 w 469"/>
                <a:gd name="T9" fmla="*/ 197 h 261"/>
                <a:gd name="T10" fmla="*/ 92 w 469"/>
                <a:gd name="T11" fmla="*/ 197 h 261"/>
                <a:gd name="T12" fmla="*/ 72 w 469"/>
                <a:gd name="T13" fmla="*/ 209 h 261"/>
                <a:gd name="T14" fmla="*/ 51 w 469"/>
                <a:gd name="T15" fmla="*/ 220 h 261"/>
                <a:gd name="T16" fmla="*/ 31 w 469"/>
                <a:gd name="T17" fmla="*/ 232 h 261"/>
                <a:gd name="T18" fmla="*/ 7 w 469"/>
                <a:gd name="T19" fmla="*/ 227 h 261"/>
                <a:gd name="T20" fmla="*/ 23 w 469"/>
                <a:gd name="T21" fmla="*/ 207 h 261"/>
                <a:gd name="T22" fmla="*/ 43 w 469"/>
                <a:gd name="T23" fmla="*/ 189 h 261"/>
                <a:gd name="T24" fmla="*/ 66 w 469"/>
                <a:gd name="T25" fmla="*/ 171 h 261"/>
                <a:gd name="T26" fmla="*/ 90 w 469"/>
                <a:gd name="T27" fmla="*/ 155 h 261"/>
                <a:gd name="T28" fmla="*/ 73 w 469"/>
                <a:gd name="T29" fmla="*/ 141 h 261"/>
                <a:gd name="T30" fmla="*/ 59 w 469"/>
                <a:gd name="T31" fmla="*/ 150 h 261"/>
                <a:gd name="T32" fmla="*/ 41 w 469"/>
                <a:gd name="T33" fmla="*/ 160 h 261"/>
                <a:gd name="T34" fmla="*/ 23 w 469"/>
                <a:gd name="T35" fmla="*/ 170 h 261"/>
                <a:gd name="T36" fmla="*/ 7 w 469"/>
                <a:gd name="T37" fmla="*/ 183 h 261"/>
                <a:gd name="T38" fmla="*/ 10 w 469"/>
                <a:gd name="T39" fmla="*/ 151 h 261"/>
                <a:gd name="T40" fmla="*/ 31 w 469"/>
                <a:gd name="T41" fmla="*/ 130 h 261"/>
                <a:gd name="T42" fmla="*/ 54 w 469"/>
                <a:gd name="T43" fmla="*/ 114 h 261"/>
                <a:gd name="T44" fmla="*/ 79 w 469"/>
                <a:gd name="T45" fmla="*/ 98 h 261"/>
                <a:gd name="T46" fmla="*/ 90 w 469"/>
                <a:gd name="T47" fmla="*/ 78 h 261"/>
                <a:gd name="T48" fmla="*/ 51 w 469"/>
                <a:gd name="T49" fmla="*/ 88 h 261"/>
                <a:gd name="T50" fmla="*/ 31 w 469"/>
                <a:gd name="T51" fmla="*/ 99 h 261"/>
                <a:gd name="T52" fmla="*/ 11 w 469"/>
                <a:gd name="T53" fmla="*/ 117 h 261"/>
                <a:gd name="T54" fmla="*/ 37 w 469"/>
                <a:gd name="T55" fmla="*/ 69 h 261"/>
                <a:gd name="T56" fmla="*/ 51 w 469"/>
                <a:gd name="T57" fmla="*/ 62 h 261"/>
                <a:gd name="T58" fmla="*/ 66 w 469"/>
                <a:gd name="T59" fmla="*/ 55 h 261"/>
                <a:gd name="T60" fmla="*/ 82 w 469"/>
                <a:gd name="T61" fmla="*/ 47 h 261"/>
                <a:gd name="T62" fmla="*/ 102 w 469"/>
                <a:gd name="T63" fmla="*/ 40 h 261"/>
                <a:gd name="T64" fmla="*/ 86 w 469"/>
                <a:gd name="T65" fmla="*/ 22 h 261"/>
                <a:gd name="T66" fmla="*/ 72 w 469"/>
                <a:gd name="T67" fmla="*/ 33 h 261"/>
                <a:gd name="T68" fmla="*/ 46 w 469"/>
                <a:gd name="T69" fmla="*/ 40 h 261"/>
                <a:gd name="T70" fmla="*/ 40 w 469"/>
                <a:gd name="T71" fmla="*/ 22 h 261"/>
                <a:gd name="T72" fmla="*/ 54 w 469"/>
                <a:gd name="T73" fmla="*/ 7 h 261"/>
                <a:gd name="T74" fmla="*/ 89 w 469"/>
                <a:gd name="T75" fmla="*/ 0 h 261"/>
                <a:gd name="T76" fmla="*/ 139 w 469"/>
                <a:gd name="T77" fmla="*/ 0 h 261"/>
                <a:gd name="T78" fmla="*/ 190 w 469"/>
                <a:gd name="T79" fmla="*/ 0 h 261"/>
                <a:gd name="T80" fmla="*/ 240 w 469"/>
                <a:gd name="T81" fmla="*/ 0 h 261"/>
                <a:gd name="T82" fmla="*/ 289 w 469"/>
                <a:gd name="T83" fmla="*/ 0 h 261"/>
                <a:gd name="T84" fmla="*/ 341 w 469"/>
                <a:gd name="T85" fmla="*/ 0 h 261"/>
                <a:gd name="T86" fmla="*/ 391 w 469"/>
                <a:gd name="T87" fmla="*/ 0 h 261"/>
                <a:gd name="T88" fmla="*/ 443 w 469"/>
                <a:gd name="T89" fmla="*/ 0 h 261"/>
                <a:gd name="T90" fmla="*/ 460 w 469"/>
                <a:gd name="T91" fmla="*/ 29 h 261"/>
                <a:gd name="T92" fmla="*/ 437 w 469"/>
                <a:gd name="T93" fmla="*/ 81 h 261"/>
                <a:gd name="T94" fmla="*/ 410 w 469"/>
                <a:gd name="T95" fmla="*/ 131 h 261"/>
                <a:gd name="T96" fmla="*/ 384 w 469"/>
                <a:gd name="T97" fmla="*/ 184 h 261"/>
                <a:gd name="T98" fmla="*/ 351 w 469"/>
                <a:gd name="T99" fmla="*/ 212 h 261"/>
                <a:gd name="T100" fmla="*/ 309 w 469"/>
                <a:gd name="T101" fmla="*/ 209 h 261"/>
                <a:gd name="T102" fmla="*/ 267 w 469"/>
                <a:gd name="T103" fmla="*/ 209 h 261"/>
                <a:gd name="T104" fmla="*/ 227 w 469"/>
                <a:gd name="T105" fmla="*/ 212 h 261"/>
                <a:gd name="T106" fmla="*/ 184 w 469"/>
                <a:gd name="T107" fmla="*/ 217 h 261"/>
                <a:gd name="T108" fmla="*/ 142 w 469"/>
                <a:gd name="T109" fmla="*/ 226 h 261"/>
                <a:gd name="T110" fmla="*/ 99 w 469"/>
                <a:gd name="T111" fmla="*/ 237 h 261"/>
                <a:gd name="T112" fmla="*/ 56 w 469"/>
                <a:gd name="T113" fmla="*/ 252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9" h="261">
                  <a:moveTo>
                    <a:pt x="34" y="261"/>
                  </a:moveTo>
                  <a:lnTo>
                    <a:pt x="43" y="253"/>
                  </a:lnTo>
                  <a:lnTo>
                    <a:pt x="51" y="248"/>
                  </a:lnTo>
                  <a:lnTo>
                    <a:pt x="60" y="242"/>
                  </a:lnTo>
                  <a:lnTo>
                    <a:pt x="70" y="236"/>
                  </a:lnTo>
                  <a:lnTo>
                    <a:pt x="79" y="230"/>
                  </a:lnTo>
                  <a:lnTo>
                    <a:pt x="89" y="223"/>
                  </a:lnTo>
                  <a:lnTo>
                    <a:pt x="99" y="216"/>
                  </a:lnTo>
                  <a:lnTo>
                    <a:pt x="109" y="209"/>
                  </a:lnTo>
                  <a:lnTo>
                    <a:pt x="112" y="197"/>
                  </a:lnTo>
                  <a:lnTo>
                    <a:pt x="100" y="191"/>
                  </a:lnTo>
                  <a:lnTo>
                    <a:pt x="92" y="197"/>
                  </a:lnTo>
                  <a:lnTo>
                    <a:pt x="82" y="203"/>
                  </a:lnTo>
                  <a:lnTo>
                    <a:pt x="72" y="209"/>
                  </a:lnTo>
                  <a:lnTo>
                    <a:pt x="62" y="214"/>
                  </a:lnTo>
                  <a:lnTo>
                    <a:pt x="51" y="220"/>
                  </a:lnTo>
                  <a:lnTo>
                    <a:pt x="41" y="226"/>
                  </a:lnTo>
                  <a:lnTo>
                    <a:pt x="31" y="232"/>
                  </a:lnTo>
                  <a:lnTo>
                    <a:pt x="23" y="239"/>
                  </a:lnTo>
                  <a:lnTo>
                    <a:pt x="7" y="227"/>
                  </a:lnTo>
                  <a:lnTo>
                    <a:pt x="14" y="217"/>
                  </a:lnTo>
                  <a:lnTo>
                    <a:pt x="23" y="207"/>
                  </a:lnTo>
                  <a:lnTo>
                    <a:pt x="33" y="197"/>
                  </a:lnTo>
                  <a:lnTo>
                    <a:pt x="43" y="189"/>
                  </a:lnTo>
                  <a:lnTo>
                    <a:pt x="54" y="180"/>
                  </a:lnTo>
                  <a:lnTo>
                    <a:pt x="66" y="171"/>
                  </a:lnTo>
                  <a:lnTo>
                    <a:pt x="77" y="163"/>
                  </a:lnTo>
                  <a:lnTo>
                    <a:pt x="90" y="155"/>
                  </a:lnTo>
                  <a:lnTo>
                    <a:pt x="86" y="144"/>
                  </a:lnTo>
                  <a:lnTo>
                    <a:pt x="73" y="141"/>
                  </a:lnTo>
                  <a:lnTo>
                    <a:pt x="66" y="145"/>
                  </a:lnTo>
                  <a:lnTo>
                    <a:pt x="59" y="150"/>
                  </a:lnTo>
                  <a:lnTo>
                    <a:pt x="50" y="154"/>
                  </a:lnTo>
                  <a:lnTo>
                    <a:pt x="41" y="160"/>
                  </a:lnTo>
                  <a:lnTo>
                    <a:pt x="33" y="164"/>
                  </a:lnTo>
                  <a:lnTo>
                    <a:pt x="23" y="170"/>
                  </a:lnTo>
                  <a:lnTo>
                    <a:pt x="15" y="176"/>
                  </a:lnTo>
                  <a:lnTo>
                    <a:pt x="7" y="183"/>
                  </a:lnTo>
                  <a:lnTo>
                    <a:pt x="0" y="164"/>
                  </a:lnTo>
                  <a:lnTo>
                    <a:pt x="10" y="151"/>
                  </a:lnTo>
                  <a:lnTo>
                    <a:pt x="20" y="140"/>
                  </a:lnTo>
                  <a:lnTo>
                    <a:pt x="31" y="130"/>
                  </a:lnTo>
                  <a:lnTo>
                    <a:pt x="43" y="121"/>
                  </a:lnTo>
                  <a:lnTo>
                    <a:pt x="54" y="114"/>
                  </a:lnTo>
                  <a:lnTo>
                    <a:pt x="66" y="106"/>
                  </a:lnTo>
                  <a:lnTo>
                    <a:pt x="79" y="98"/>
                  </a:lnTo>
                  <a:lnTo>
                    <a:pt x="93" y="91"/>
                  </a:lnTo>
                  <a:lnTo>
                    <a:pt x="90" y="78"/>
                  </a:lnTo>
                  <a:lnTo>
                    <a:pt x="64" y="83"/>
                  </a:lnTo>
                  <a:lnTo>
                    <a:pt x="51" y="88"/>
                  </a:lnTo>
                  <a:lnTo>
                    <a:pt x="41" y="94"/>
                  </a:lnTo>
                  <a:lnTo>
                    <a:pt x="31" y="99"/>
                  </a:lnTo>
                  <a:lnTo>
                    <a:pt x="23" y="106"/>
                  </a:lnTo>
                  <a:lnTo>
                    <a:pt x="11" y="117"/>
                  </a:lnTo>
                  <a:lnTo>
                    <a:pt x="7" y="106"/>
                  </a:lnTo>
                  <a:lnTo>
                    <a:pt x="37" y="69"/>
                  </a:lnTo>
                  <a:lnTo>
                    <a:pt x="44" y="66"/>
                  </a:lnTo>
                  <a:lnTo>
                    <a:pt x="51" y="62"/>
                  </a:lnTo>
                  <a:lnTo>
                    <a:pt x="59" y="59"/>
                  </a:lnTo>
                  <a:lnTo>
                    <a:pt x="66" y="55"/>
                  </a:lnTo>
                  <a:lnTo>
                    <a:pt x="73" y="50"/>
                  </a:lnTo>
                  <a:lnTo>
                    <a:pt x="82" y="47"/>
                  </a:lnTo>
                  <a:lnTo>
                    <a:pt x="92" y="43"/>
                  </a:lnTo>
                  <a:lnTo>
                    <a:pt x="102" y="40"/>
                  </a:lnTo>
                  <a:lnTo>
                    <a:pt x="100" y="26"/>
                  </a:lnTo>
                  <a:lnTo>
                    <a:pt x="86" y="22"/>
                  </a:lnTo>
                  <a:lnTo>
                    <a:pt x="80" y="29"/>
                  </a:lnTo>
                  <a:lnTo>
                    <a:pt x="72" y="33"/>
                  </a:lnTo>
                  <a:lnTo>
                    <a:pt x="59" y="36"/>
                  </a:lnTo>
                  <a:lnTo>
                    <a:pt x="46" y="40"/>
                  </a:lnTo>
                  <a:lnTo>
                    <a:pt x="37" y="33"/>
                  </a:lnTo>
                  <a:lnTo>
                    <a:pt x="40" y="22"/>
                  </a:lnTo>
                  <a:lnTo>
                    <a:pt x="46" y="13"/>
                  </a:lnTo>
                  <a:lnTo>
                    <a:pt x="54" y="7"/>
                  </a:lnTo>
                  <a:lnTo>
                    <a:pt x="64" y="0"/>
                  </a:lnTo>
                  <a:lnTo>
                    <a:pt x="89" y="0"/>
                  </a:lnTo>
                  <a:lnTo>
                    <a:pt x="115" y="0"/>
                  </a:lnTo>
                  <a:lnTo>
                    <a:pt x="139" y="0"/>
                  </a:lnTo>
                  <a:lnTo>
                    <a:pt x="165" y="0"/>
                  </a:lnTo>
                  <a:lnTo>
                    <a:pt x="190" y="0"/>
                  </a:lnTo>
                  <a:lnTo>
                    <a:pt x="214" y="0"/>
                  </a:lnTo>
                  <a:lnTo>
                    <a:pt x="240" y="0"/>
                  </a:lnTo>
                  <a:lnTo>
                    <a:pt x="265" y="0"/>
                  </a:lnTo>
                  <a:lnTo>
                    <a:pt x="289" y="0"/>
                  </a:lnTo>
                  <a:lnTo>
                    <a:pt x="315" y="0"/>
                  </a:lnTo>
                  <a:lnTo>
                    <a:pt x="341" y="0"/>
                  </a:lnTo>
                  <a:lnTo>
                    <a:pt x="365" y="0"/>
                  </a:lnTo>
                  <a:lnTo>
                    <a:pt x="391" y="0"/>
                  </a:lnTo>
                  <a:lnTo>
                    <a:pt x="417" y="0"/>
                  </a:lnTo>
                  <a:lnTo>
                    <a:pt x="443" y="0"/>
                  </a:lnTo>
                  <a:lnTo>
                    <a:pt x="469" y="0"/>
                  </a:lnTo>
                  <a:lnTo>
                    <a:pt x="460" y="29"/>
                  </a:lnTo>
                  <a:lnTo>
                    <a:pt x="450" y="55"/>
                  </a:lnTo>
                  <a:lnTo>
                    <a:pt x="437" y="81"/>
                  </a:lnTo>
                  <a:lnTo>
                    <a:pt x="423" y="106"/>
                  </a:lnTo>
                  <a:lnTo>
                    <a:pt x="410" y="131"/>
                  </a:lnTo>
                  <a:lnTo>
                    <a:pt x="396" y="157"/>
                  </a:lnTo>
                  <a:lnTo>
                    <a:pt x="384" y="184"/>
                  </a:lnTo>
                  <a:lnTo>
                    <a:pt x="373" y="213"/>
                  </a:lnTo>
                  <a:lnTo>
                    <a:pt x="351" y="212"/>
                  </a:lnTo>
                  <a:lnTo>
                    <a:pt x="331" y="209"/>
                  </a:lnTo>
                  <a:lnTo>
                    <a:pt x="309" y="209"/>
                  </a:lnTo>
                  <a:lnTo>
                    <a:pt x="289" y="209"/>
                  </a:lnTo>
                  <a:lnTo>
                    <a:pt x="267" y="209"/>
                  </a:lnTo>
                  <a:lnTo>
                    <a:pt x="247" y="210"/>
                  </a:lnTo>
                  <a:lnTo>
                    <a:pt x="227" y="212"/>
                  </a:lnTo>
                  <a:lnTo>
                    <a:pt x="206" y="214"/>
                  </a:lnTo>
                  <a:lnTo>
                    <a:pt x="184" y="217"/>
                  </a:lnTo>
                  <a:lnTo>
                    <a:pt x="164" y="222"/>
                  </a:lnTo>
                  <a:lnTo>
                    <a:pt x="142" y="226"/>
                  </a:lnTo>
                  <a:lnTo>
                    <a:pt x="121" y="232"/>
                  </a:lnTo>
                  <a:lnTo>
                    <a:pt x="99" y="237"/>
                  </a:lnTo>
                  <a:lnTo>
                    <a:pt x="77" y="245"/>
                  </a:lnTo>
                  <a:lnTo>
                    <a:pt x="56" y="252"/>
                  </a:lnTo>
                  <a:lnTo>
                    <a:pt x="34" y="261"/>
                  </a:lnTo>
                  <a:close/>
                </a:path>
              </a:pathLst>
            </a:custGeom>
            <a:solidFill>
              <a:srgbClr val="9900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528428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1143000"/>
            <a:ext cx="9144000" cy="4572000"/>
          </a:xfrm>
          <a:prstGeom prst="rect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3.02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>
                <a:solidFill>
                  <a:srgbClr val="002060"/>
                </a:solidFill>
              </a:rPr>
              <a:t>Nursing Fundamentals 7243</a:t>
            </a:r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F15528-21DE-4FAA-801E-634DDDAF4B2B}" type="slidenum">
              <a:rPr lang="en-US" smtClean="0">
                <a:solidFill>
                  <a:srgbClr val="002060"/>
                </a:solidFill>
              </a:rPr>
              <a:pPr/>
              <a:t>106</a:t>
            </a:fld>
            <a:endParaRPr lang="en-US" dirty="0">
              <a:solidFill>
                <a:srgbClr val="002060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-190500" y="1752600"/>
            <a:ext cx="9525000" cy="3352800"/>
          </a:xfrm>
          <a:prstGeom prst="rect">
            <a:avLst/>
          </a:prstGeom>
          <a:solidFill>
            <a:srgbClr val="002060"/>
          </a:solidFill>
          <a:ln w="76200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</a:t>
            </a:r>
            <a:r>
              <a:rPr lang="en-US" sz="88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</a:t>
            </a:r>
            <a:r>
              <a:rPr lang="en-US" sz="8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6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3.02A</a:t>
            </a:r>
          </a:p>
          <a:p>
            <a:pPr lvl="0" algn="ctr">
              <a:defRPr/>
            </a:pPr>
            <a:r>
              <a:rPr lang="en-US" sz="40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Foreign Body Airway Obstruction (FBAO) Relief: Conscious Resident</a:t>
            </a:r>
            <a:endParaRPr lang="en-US" sz="40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266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2057400"/>
            <a:ext cx="935980" cy="81988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Rectangle 6"/>
          <p:cNvSpPr/>
          <p:nvPr/>
        </p:nvSpPr>
        <p:spPr>
          <a:xfrm>
            <a:off x="381000" y="228600"/>
            <a:ext cx="5562600" cy="8002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28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Training Lab Assignment</a:t>
            </a:r>
          </a:p>
          <a:p>
            <a:pPr>
              <a:defRPr/>
            </a:pPr>
            <a:r>
              <a:rPr lang="en-US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Engage in the Skill Acquisition Process for:</a:t>
            </a:r>
          </a:p>
        </p:txBody>
      </p:sp>
    </p:spTree>
    <p:extLst>
      <p:ext uri="{BB962C8B-B14F-4D97-AF65-F5344CB8AC3E}">
        <p14:creationId xmlns:p14="http://schemas.microsoft.com/office/powerpoint/2010/main" val="244314307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4996"/>
            <a:ext cx="9144000" cy="1214203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Heart Attack -  Signs and Symptoms</a:t>
            </a:r>
            <a:endParaRPr lang="en-US" sz="36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618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73075" y="1403350"/>
            <a:ext cx="8199438" cy="4481513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Chest discomfort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pressure, fullness, squeezing, or pain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 center of chest behind breastbone or spread to either shoulder, neck, jaw, or arm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usually lasts longer than a few minutes – comes and goes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621091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-2498"/>
            <a:ext cx="9144000" cy="1297898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Heart Attack -  Signs and Symptoms</a:t>
            </a:r>
            <a:endParaRPr lang="en-US" sz="3200" dirty="0"/>
          </a:p>
        </p:txBody>
      </p:sp>
      <p:sp>
        <p:nvSpPr>
          <p:cNvPr id="271385" name="Text Box 25"/>
          <p:cNvSpPr txBox="1">
            <a:spLocks noChangeArrowheads="1"/>
          </p:cNvSpPr>
          <p:nvPr/>
        </p:nvSpPr>
        <p:spPr bwMode="auto">
          <a:xfrm>
            <a:off x="1600200" y="2119646"/>
            <a:ext cx="6459537" cy="29238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>
              <a:spcBef>
                <a:spcPct val="20000"/>
              </a:spcBef>
              <a:buFontTx/>
              <a:buChar char="•"/>
            </a:pPr>
            <a:r>
              <a:rPr lang="en-US" sz="2800" dirty="0"/>
              <a:t> 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Fainting</a:t>
            </a:r>
          </a:p>
          <a:p>
            <a:pPr algn="l">
              <a:spcBef>
                <a:spcPct val="20000"/>
              </a:spcBef>
              <a:buFontTx/>
              <a:buChar char="•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Sweating</a:t>
            </a:r>
          </a:p>
          <a:p>
            <a:pPr algn="l">
              <a:spcBef>
                <a:spcPct val="20000"/>
              </a:spcBef>
              <a:buFontTx/>
              <a:buChar char="•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Nausea</a:t>
            </a:r>
          </a:p>
          <a:p>
            <a:pPr algn="l">
              <a:spcBef>
                <a:spcPct val="20000"/>
              </a:spcBef>
              <a:buFontTx/>
              <a:buChar char="•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Shortness of breath </a:t>
            </a:r>
          </a:p>
        </p:txBody>
      </p:sp>
      <p:grpSp>
        <p:nvGrpSpPr>
          <p:cNvPr id="271387" name="Group 27"/>
          <p:cNvGrpSpPr>
            <a:grpSpLocks noChangeAspect="1"/>
          </p:cNvGrpSpPr>
          <p:nvPr/>
        </p:nvGrpSpPr>
        <p:grpSpPr bwMode="auto">
          <a:xfrm flipH="1">
            <a:off x="5410200" y="1864568"/>
            <a:ext cx="1190625" cy="2255427"/>
            <a:chOff x="864" y="2208"/>
            <a:chExt cx="1120" cy="1680"/>
          </a:xfrm>
        </p:grpSpPr>
        <p:sp>
          <p:nvSpPr>
            <p:cNvPr id="271386" name="AutoShape 26"/>
            <p:cNvSpPr>
              <a:spLocks noChangeAspect="1" noChangeArrowheads="1" noTextEdit="1"/>
            </p:cNvSpPr>
            <p:nvPr/>
          </p:nvSpPr>
          <p:spPr bwMode="auto">
            <a:xfrm>
              <a:off x="864" y="2208"/>
              <a:ext cx="1120" cy="16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88" name="Freeform 28"/>
            <p:cNvSpPr>
              <a:spLocks/>
            </p:cNvSpPr>
            <p:nvPr/>
          </p:nvSpPr>
          <p:spPr bwMode="auto">
            <a:xfrm>
              <a:off x="976" y="2565"/>
              <a:ext cx="85" cy="76"/>
            </a:xfrm>
            <a:custGeom>
              <a:avLst/>
              <a:gdLst>
                <a:gd name="T0" fmla="*/ 85 w 85"/>
                <a:gd name="T1" fmla="*/ 24 h 76"/>
                <a:gd name="T2" fmla="*/ 24 w 85"/>
                <a:gd name="T3" fmla="*/ 76 h 76"/>
                <a:gd name="T4" fmla="*/ 0 w 85"/>
                <a:gd name="T5" fmla="*/ 54 h 76"/>
                <a:gd name="T6" fmla="*/ 63 w 85"/>
                <a:gd name="T7" fmla="*/ 0 h 76"/>
                <a:gd name="T8" fmla="*/ 85 w 85"/>
                <a:gd name="T9" fmla="*/ 2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5" h="76">
                  <a:moveTo>
                    <a:pt x="85" y="24"/>
                  </a:moveTo>
                  <a:lnTo>
                    <a:pt x="24" y="76"/>
                  </a:lnTo>
                  <a:lnTo>
                    <a:pt x="0" y="54"/>
                  </a:lnTo>
                  <a:lnTo>
                    <a:pt x="63" y="0"/>
                  </a:lnTo>
                  <a:lnTo>
                    <a:pt x="85" y="24"/>
                  </a:lnTo>
                  <a:close/>
                </a:path>
              </a:pathLst>
            </a:custGeom>
            <a:solidFill>
              <a:srgbClr val="A0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89" name="Freeform 29"/>
            <p:cNvSpPr>
              <a:spLocks/>
            </p:cNvSpPr>
            <p:nvPr/>
          </p:nvSpPr>
          <p:spPr bwMode="auto">
            <a:xfrm>
              <a:off x="935" y="2482"/>
              <a:ext cx="91" cy="45"/>
            </a:xfrm>
            <a:custGeom>
              <a:avLst/>
              <a:gdLst>
                <a:gd name="T0" fmla="*/ 91 w 91"/>
                <a:gd name="T1" fmla="*/ 29 h 45"/>
                <a:gd name="T2" fmla="*/ 6 w 91"/>
                <a:gd name="T3" fmla="*/ 45 h 45"/>
                <a:gd name="T4" fmla="*/ 0 w 91"/>
                <a:gd name="T5" fmla="*/ 16 h 45"/>
                <a:gd name="T6" fmla="*/ 83 w 91"/>
                <a:gd name="T7" fmla="*/ 0 h 45"/>
                <a:gd name="T8" fmla="*/ 91 w 91"/>
                <a:gd name="T9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45">
                  <a:moveTo>
                    <a:pt x="91" y="29"/>
                  </a:moveTo>
                  <a:lnTo>
                    <a:pt x="6" y="45"/>
                  </a:lnTo>
                  <a:lnTo>
                    <a:pt x="0" y="16"/>
                  </a:lnTo>
                  <a:lnTo>
                    <a:pt x="83" y="0"/>
                  </a:lnTo>
                  <a:lnTo>
                    <a:pt x="91" y="29"/>
                  </a:lnTo>
                  <a:close/>
                </a:path>
              </a:pathLst>
            </a:custGeom>
            <a:solidFill>
              <a:srgbClr val="A0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0" name="Freeform 30"/>
            <p:cNvSpPr>
              <a:spLocks/>
            </p:cNvSpPr>
            <p:nvPr/>
          </p:nvSpPr>
          <p:spPr bwMode="auto">
            <a:xfrm>
              <a:off x="927" y="2377"/>
              <a:ext cx="91" cy="45"/>
            </a:xfrm>
            <a:custGeom>
              <a:avLst/>
              <a:gdLst>
                <a:gd name="T0" fmla="*/ 85 w 91"/>
                <a:gd name="T1" fmla="*/ 45 h 45"/>
                <a:gd name="T2" fmla="*/ 0 w 91"/>
                <a:gd name="T3" fmla="*/ 29 h 45"/>
                <a:gd name="T4" fmla="*/ 6 w 91"/>
                <a:gd name="T5" fmla="*/ 0 h 45"/>
                <a:gd name="T6" fmla="*/ 91 w 91"/>
                <a:gd name="T7" fmla="*/ 14 h 45"/>
                <a:gd name="T8" fmla="*/ 85 w 91"/>
                <a:gd name="T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45">
                  <a:moveTo>
                    <a:pt x="85" y="45"/>
                  </a:moveTo>
                  <a:lnTo>
                    <a:pt x="0" y="29"/>
                  </a:lnTo>
                  <a:lnTo>
                    <a:pt x="6" y="0"/>
                  </a:lnTo>
                  <a:lnTo>
                    <a:pt x="91" y="14"/>
                  </a:lnTo>
                  <a:lnTo>
                    <a:pt x="85" y="45"/>
                  </a:lnTo>
                  <a:close/>
                </a:path>
              </a:pathLst>
            </a:custGeom>
            <a:solidFill>
              <a:srgbClr val="A0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1" name="Freeform 31"/>
            <p:cNvSpPr>
              <a:spLocks/>
            </p:cNvSpPr>
            <p:nvPr/>
          </p:nvSpPr>
          <p:spPr bwMode="auto">
            <a:xfrm>
              <a:off x="868" y="2476"/>
              <a:ext cx="1096" cy="1410"/>
            </a:xfrm>
            <a:custGeom>
              <a:avLst/>
              <a:gdLst>
                <a:gd name="T0" fmla="*/ 1077 w 1096"/>
                <a:gd name="T1" fmla="*/ 1111 h 1410"/>
                <a:gd name="T2" fmla="*/ 1067 w 1096"/>
                <a:gd name="T3" fmla="*/ 906 h 1410"/>
                <a:gd name="T4" fmla="*/ 848 w 1096"/>
                <a:gd name="T5" fmla="*/ 741 h 1410"/>
                <a:gd name="T6" fmla="*/ 801 w 1096"/>
                <a:gd name="T7" fmla="*/ 727 h 1410"/>
                <a:gd name="T8" fmla="*/ 909 w 1096"/>
                <a:gd name="T9" fmla="*/ 346 h 1410"/>
                <a:gd name="T10" fmla="*/ 994 w 1096"/>
                <a:gd name="T11" fmla="*/ 256 h 1410"/>
                <a:gd name="T12" fmla="*/ 968 w 1096"/>
                <a:gd name="T13" fmla="*/ 162 h 1410"/>
                <a:gd name="T14" fmla="*/ 868 w 1096"/>
                <a:gd name="T15" fmla="*/ 91 h 1410"/>
                <a:gd name="T16" fmla="*/ 822 w 1096"/>
                <a:gd name="T17" fmla="*/ 71 h 1410"/>
                <a:gd name="T18" fmla="*/ 801 w 1096"/>
                <a:gd name="T19" fmla="*/ 20 h 1410"/>
                <a:gd name="T20" fmla="*/ 731 w 1096"/>
                <a:gd name="T21" fmla="*/ 2 h 1410"/>
                <a:gd name="T22" fmla="*/ 676 w 1096"/>
                <a:gd name="T23" fmla="*/ 44 h 1410"/>
                <a:gd name="T24" fmla="*/ 684 w 1096"/>
                <a:gd name="T25" fmla="*/ 109 h 1410"/>
                <a:gd name="T26" fmla="*/ 747 w 1096"/>
                <a:gd name="T27" fmla="*/ 140 h 1410"/>
                <a:gd name="T28" fmla="*/ 822 w 1096"/>
                <a:gd name="T29" fmla="*/ 123 h 1410"/>
                <a:gd name="T30" fmla="*/ 915 w 1096"/>
                <a:gd name="T31" fmla="*/ 176 h 1410"/>
                <a:gd name="T32" fmla="*/ 946 w 1096"/>
                <a:gd name="T33" fmla="*/ 234 h 1410"/>
                <a:gd name="T34" fmla="*/ 911 w 1096"/>
                <a:gd name="T35" fmla="*/ 294 h 1410"/>
                <a:gd name="T36" fmla="*/ 747 w 1096"/>
                <a:gd name="T37" fmla="*/ 274 h 1410"/>
                <a:gd name="T38" fmla="*/ 601 w 1096"/>
                <a:gd name="T39" fmla="*/ 142 h 1410"/>
                <a:gd name="T40" fmla="*/ 424 w 1096"/>
                <a:gd name="T41" fmla="*/ 162 h 1410"/>
                <a:gd name="T42" fmla="*/ 327 w 1096"/>
                <a:gd name="T43" fmla="*/ 274 h 1410"/>
                <a:gd name="T44" fmla="*/ 203 w 1096"/>
                <a:gd name="T45" fmla="*/ 288 h 1410"/>
                <a:gd name="T46" fmla="*/ 79 w 1096"/>
                <a:gd name="T47" fmla="*/ 339 h 1410"/>
                <a:gd name="T48" fmla="*/ 4 w 1096"/>
                <a:gd name="T49" fmla="*/ 442 h 1410"/>
                <a:gd name="T50" fmla="*/ 39 w 1096"/>
                <a:gd name="T51" fmla="*/ 573 h 1410"/>
                <a:gd name="T52" fmla="*/ 166 w 1096"/>
                <a:gd name="T53" fmla="*/ 680 h 1410"/>
                <a:gd name="T54" fmla="*/ 170 w 1096"/>
                <a:gd name="T55" fmla="*/ 718 h 1410"/>
                <a:gd name="T56" fmla="*/ 225 w 1096"/>
                <a:gd name="T57" fmla="*/ 758 h 1410"/>
                <a:gd name="T58" fmla="*/ 294 w 1096"/>
                <a:gd name="T59" fmla="*/ 740 h 1410"/>
                <a:gd name="T60" fmla="*/ 313 w 1096"/>
                <a:gd name="T61" fmla="*/ 676 h 1410"/>
                <a:gd name="T62" fmla="*/ 270 w 1096"/>
                <a:gd name="T63" fmla="*/ 625 h 1410"/>
                <a:gd name="T64" fmla="*/ 203 w 1096"/>
                <a:gd name="T65" fmla="*/ 629 h 1410"/>
                <a:gd name="T66" fmla="*/ 81 w 1096"/>
                <a:gd name="T67" fmla="*/ 546 h 1410"/>
                <a:gd name="T68" fmla="*/ 63 w 1096"/>
                <a:gd name="T69" fmla="*/ 428 h 1410"/>
                <a:gd name="T70" fmla="*/ 248 w 1096"/>
                <a:gd name="T71" fmla="*/ 326 h 1410"/>
                <a:gd name="T72" fmla="*/ 315 w 1096"/>
                <a:gd name="T73" fmla="*/ 346 h 1410"/>
                <a:gd name="T74" fmla="*/ 311 w 1096"/>
                <a:gd name="T75" fmla="*/ 778 h 1410"/>
                <a:gd name="T76" fmla="*/ 215 w 1096"/>
                <a:gd name="T77" fmla="*/ 866 h 1410"/>
                <a:gd name="T78" fmla="*/ 193 w 1096"/>
                <a:gd name="T79" fmla="*/ 999 h 1410"/>
                <a:gd name="T80" fmla="*/ 108 w 1096"/>
                <a:gd name="T81" fmla="*/ 1216 h 1410"/>
                <a:gd name="T82" fmla="*/ 102 w 1096"/>
                <a:gd name="T83" fmla="*/ 1249 h 1410"/>
                <a:gd name="T84" fmla="*/ 300 w 1096"/>
                <a:gd name="T85" fmla="*/ 1147 h 1410"/>
                <a:gd name="T86" fmla="*/ 254 w 1096"/>
                <a:gd name="T87" fmla="*/ 1028 h 1410"/>
                <a:gd name="T88" fmla="*/ 250 w 1096"/>
                <a:gd name="T89" fmla="*/ 906 h 1410"/>
                <a:gd name="T90" fmla="*/ 311 w 1096"/>
                <a:gd name="T91" fmla="*/ 836 h 1410"/>
                <a:gd name="T92" fmla="*/ 812 w 1096"/>
                <a:gd name="T93" fmla="*/ 854 h 1410"/>
                <a:gd name="T94" fmla="*/ 931 w 1096"/>
                <a:gd name="T95" fmla="*/ 839 h 1410"/>
                <a:gd name="T96" fmla="*/ 1045 w 1096"/>
                <a:gd name="T97" fmla="*/ 1006 h 1410"/>
                <a:gd name="T98" fmla="*/ 974 w 1096"/>
                <a:gd name="T99" fmla="*/ 1180 h 1410"/>
                <a:gd name="T100" fmla="*/ 1049 w 1096"/>
                <a:gd name="T101" fmla="*/ 1405 h 1410"/>
                <a:gd name="T102" fmla="*/ 1088 w 1096"/>
                <a:gd name="T103" fmla="*/ 1394 h 1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96" h="1410">
                  <a:moveTo>
                    <a:pt x="956" y="1272"/>
                  </a:moveTo>
                  <a:lnTo>
                    <a:pt x="996" y="1231"/>
                  </a:lnTo>
                  <a:lnTo>
                    <a:pt x="1029" y="1191"/>
                  </a:lnTo>
                  <a:lnTo>
                    <a:pt x="1055" y="1151"/>
                  </a:lnTo>
                  <a:lnTo>
                    <a:pt x="1077" y="1111"/>
                  </a:lnTo>
                  <a:lnTo>
                    <a:pt x="1088" y="1073"/>
                  </a:lnTo>
                  <a:lnTo>
                    <a:pt x="1096" y="1035"/>
                  </a:lnTo>
                  <a:lnTo>
                    <a:pt x="1096" y="999"/>
                  </a:lnTo>
                  <a:lnTo>
                    <a:pt x="1090" y="963"/>
                  </a:lnTo>
                  <a:lnTo>
                    <a:pt x="1067" y="906"/>
                  </a:lnTo>
                  <a:lnTo>
                    <a:pt x="1029" y="857"/>
                  </a:lnTo>
                  <a:lnTo>
                    <a:pt x="984" y="818"/>
                  </a:lnTo>
                  <a:lnTo>
                    <a:pt x="935" y="785"/>
                  </a:lnTo>
                  <a:lnTo>
                    <a:pt x="887" y="760"/>
                  </a:lnTo>
                  <a:lnTo>
                    <a:pt x="848" y="741"/>
                  </a:lnTo>
                  <a:lnTo>
                    <a:pt x="818" y="731"/>
                  </a:lnTo>
                  <a:lnTo>
                    <a:pt x="804" y="727"/>
                  </a:lnTo>
                  <a:lnTo>
                    <a:pt x="802" y="727"/>
                  </a:lnTo>
                  <a:lnTo>
                    <a:pt x="802" y="727"/>
                  </a:lnTo>
                  <a:lnTo>
                    <a:pt x="801" y="727"/>
                  </a:lnTo>
                  <a:lnTo>
                    <a:pt x="801" y="727"/>
                  </a:lnTo>
                  <a:lnTo>
                    <a:pt x="763" y="361"/>
                  </a:lnTo>
                  <a:lnTo>
                    <a:pt x="822" y="361"/>
                  </a:lnTo>
                  <a:lnTo>
                    <a:pt x="871" y="357"/>
                  </a:lnTo>
                  <a:lnTo>
                    <a:pt x="909" y="346"/>
                  </a:lnTo>
                  <a:lnTo>
                    <a:pt x="939" y="332"/>
                  </a:lnTo>
                  <a:lnTo>
                    <a:pt x="960" y="316"/>
                  </a:lnTo>
                  <a:lnTo>
                    <a:pt x="976" y="296"/>
                  </a:lnTo>
                  <a:lnTo>
                    <a:pt x="988" y="276"/>
                  </a:lnTo>
                  <a:lnTo>
                    <a:pt x="994" y="256"/>
                  </a:lnTo>
                  <a:lnTo>
                    <a:pt x="998" y="236"/>
                  </a:lnTo>
                  <a:lnTo>
                    <a:pt x="998" y="216"/>
                  </a:lnTo>
                  <a:lnTo>
                    <a:pt x="992" y="198"/>
                  </a:lnTo>
                  <a:lnTo>
                    <a:pt x="982" y="178"/>
                  </a:lnTo>
                  <a:lnTo>
                    <a:pt x="968" y="162"/>
                  </a:lnTo>
                  <a:lnTo>
                    <a:pt x="952" y="145"/>
                  </a:lnTo>
                  <a:lnTo>
                    <a:pt x="933" y="129"/>
                  </a:lnTo>
                  <a:lnTo>
                    <a:pt x="913" y="116"/>
                  </a:lnTo>
                  <a:lnTo>
                    <a:pt x="891" y="104"/>
                  </a:lnTo>
                  <a:lnTo>
                    <a:pt x="868" y="91"/>
                  </a:lnTo>
                  <a:lnTo>
                    <a:pt x="844" y="82"/>
                  </a:lnTo>
                  <a:lnTo>
                    <a:pt x="822" y="73"/>
                  </a:lnTo>
                  <a:lnTo>
                    <a:pt x="822" y="71"/>
                  </a:lnTo>
                  <a:lnTo>
                    <a:pt x="822" y="71"/>
                  </a:lnTo>
                  <a:lnTo>
                    <a:pt x="822" y="71"/>
                  </a:lnTo>
                  <a:lnTo>
                    <a:pt x="822" y="71"/>
                  </a:lnTo>
                  <a:lnTo>
                    <a:pt x="820" y="56"/>
                  </a:lnTo>
                  <a:lnTo>
                    <a:pt x="816" y="44"/>
                  </a:lnTo>
                  <a:lnTo>
                    <a:pt x="810" y="31"/>
                  </a:lnTo>
                  <a:lnTo>
                    <a:pt x="801" y="20"/>
                  </a:lnTo>
                  <a:lnTo>
                    <a:pt x="789" y="13"/>
                  </a:lnTo>
                  <a:lnTo>
                    <a:pt x="777" y="6"/>
                  </a:lnTo>
                  <a:lnTo>
                    <a:pt x="763" y="2"/>
                  </a:lnTo>
                  <a:lnTo>
                    <a:pt x="747" y="0"/>
                  </a:lnTo>
                  <a:lnTo>
                    <a:pt x="731" y="2"/>
                  </a:lnTo>
                  <a:lnTo>
                    <a:pt x="718" y="6"/>
                  </a:lnTo>
                  <a:lnTo>
                    <a:pt x="704" y="13"/>
                  </a:lnTo>
                  <a:lnTo>
                    <a:pt x="692" y="20"/>
                  </a:lnTo>
                  <a:lnTo>
                    <a:pt x="684" y="31"/>
                  </a:lnTo>
                  <a:lnTo>
                    <a:pt x="676" y="44"/>
                  </a:lnTo>
                  <a:lnTo>
                    <a:pt x="672" y="56"/>
                  </a:lnTo>
                  <a:lnTo>
                    <a:pt x="670" y="71"/>
                  </a:lnTo>
                  <a:lnTo>
                    <a:pt x="672" y="85"/>
                  </a:lnTo>
                  <a:lnTo>
                    <a:pt x="676" y="98"/>
                  </a:lnTo>
                  <a:lnTo>
                    <a:pt x="684" y="109"/>
                  </a:lnTo>
                  <a:lnTo>
                    <a:pt x="692" y="120"/>
                  </a:lnTo>
                  <a:lnTo>
                    <a:pt x="704" y="129"/>
                  </a:lnTo>
                  <a:lnTo>
                    <a:pt x="718" y="134"/>
                  </a:lnTo>
                  <a:lnTo>
                    <a:pt x="731" y="138"/>
                  </a:lnTo>
                  <a:lnTo>
                    <a:pt x="747" y="140"/>
                  </a:lnTo>
                  <a:lnTo>
                    <a:pt x="763" y="138"/>
                  </a:lnTo>
                  <a:lnTo>
                    <a:pt x="779" y="133"/>
                  </a:lnTo>
                  <a:lnTo>
                    <a:pt x="791" y="125"/>
                  </a:lnTo>
                  <a:lnTo>
                    <a:pt x="802" y="116"/>
                  </a:lnTo>
                  <a:lnTo>
                    <a:pt x="822" y="123"/>
                  </a:lnTo>
                  <a:lnTo>
                    <a:pt x="842" y="133"/>
                  </a:lnTo>
                  <a:lnTo>
                    <a:pt x="862" y="143"/>
                  </a:lnTo>
                  <a:lnTo>
                    <a:pt x="881" y="152"/>
                  </a:lnTo>
                  <a:lnTo>
                    <a:pt x="899" y="165"/>
                  </a:lnTo>
                  <a:lnTo>
                    <a:pt x="915" y="176"/>
                  </a:lnTo>
                  <a:lnTo>
                    <a:pt x="927" y="189"/>
                  </a:lnTo>
                  <a:lnTo>
                    <a:pt x="937" y="201"/>
                  </a:lnTo>
                  <a:lnTo>
                    <a:pt x="942" y="212"/>
                  </a:lnTo>
                  <a:lnTo>
                    <a:pt x="946" y="223"/>
                  </a:lnTo>
                  <a:lnTo>
                    <a:pt x="946" y="234"/>
                  </a:lnTo>
                  <a:lnTo>
                    <a:pt x="944" y="245"/>
                  </a:lnTo>
                  <a:lnTo>
                    <a:pt x="941" y="256"/>
                  </a:lnTo>
                  <a:lnTo>
                    <a:pt x="937" y="268"/>
                  </a:lnTo>
                  <a:lnTo>
                    <a:pt x="927" y="281"/>
                  </a:lnTo>
                  <a:lnTo>
                    <a:pt x="911" y="294"/>
                  </a:lnTo>
                  <a:lnTo>
                    <a:pt x="887" y="305"/>
                  </a:lnTo>
                  <a:lnTo>
                    <a:pt x="854" y="312"/>
                  </a:lnTo>
                  <a:lnTo>
                    <a:pt x="812" y="316"/>
                  </a:lnTo>
                  <a:lnTo>
                    <a:pt x="757" y="314"/>
                  </a:lnTo>
                  <a:lnTo>
                    <a:pt x="747" y="274"/>
                  </a:lnTo>
                  <a:lnTo>
                    <a:pt x="730" y="238"/>
                  </a:lnTo>
                  <a:lnTo>
                    <a:pt x="706" y="205"/>
                  </a:lnTo>
                  <a:lnTo>
                    <a:pt x="676" y="178"/>
                  </a:lnTo>
                  <a:lnTo>
                    <a:pt x="641" y="156"/>
                  </a:lnTo>
                  <a:lnTo>
                    <a:pt x="601" y="142"/>
                  </a:lnTo>
                  <a:lnTo>
                    <a:pt x="560" y="133"/>
                  </a:lnTo>
                  <a:lnTo>
                    <a:pt x="515" y="133"/>
                  </a:lnTo>
                  <a:lnTo>
                    <a:pt x="483" y="138"/>
                  </a:lnTo>
                  <a:lnTo>
                    <a:pt x="451" y="147"/>
                  </a:lnTo>
                  <a:lnTo>
                    <a:pt x="424" y="162"/>
                  </a:lnTo>
                  <a:lnTo>
                    <a:pt x="398" y="178"/>
                  </a:lnTo>
                  <a:lnTo>
                    <a:pt x="375" y="198"/>
                  </a:lnTo>
                  <a:lnTo>
                    <a:pt x="355" y="221"/>
                  </a:lnTo>
                  <a:lnTo>
                    <a:pt x="339" y="247"/>
                  </a:lnTo>
                  <a:lnTo>
                    <a:pt x="327" y="274"/>
                  </a:lnTo>
                  <a:lnTo>
                    <a:pt x="304" y="274"/>
                  </a:lnTo>
                  <a:lnTo>
                    <a:pt x="280" y="276"/>
                  </a:lnTo>
                  <a:lnTo>
                    <a:pt x="254" y="279"/>
                  </a:lnTo>
                  <a:lnTo>
                    <a:pt x="229" y="283"/>
                  </a:lnTo>
                  <a:lnTo>
                    <a:pt x="203" y="288"/>
                  </a:lnTo>
                  <a:lnTo>
                    <a:pt x="175" y="294"/>
                  </a:lnTo>
                  <a:lnTo>
                    <a:pt x="150" y="303"/>
                  </a:lnTo>
                  <a:lnTo>
                    <a:pt x="126" y="314"/>
                  </a:lnTo>
                  <a:lnTo>
                    <a:pt x="101" y="325"/>
                  </a:lnTo>
                  <a:lnTo>
                    <a:pt x="79" y="339"/>
                  </a:lnTo>
                  <a:lnTo>
                    <a:pt x="59" y="355"/>
                  </a:lnTo>
                  <a:lnTo>
                    <a:pt x="41" y="374"/>
                  </a:lnTo>
                  <a:lnTo>
                    <a:pt x="26" y="393"/>
                  </a:lnTo>
                  <a:lnTo>
                    <a:pt x="14" y="417"/>
                  </a:lnTo>
                  <a:lnTo>
                    <a:pt x="4" y="442"/>
                  </a:lnTo>
                  <a:lnTo>
                    <a:pt x="0" y="470"/>
                  </a:lnTo>
                  <a:lnTo>
                    <a:pt x="2" y="495"/>
                  </a:lnTo>
                  <a:lnTo>
                    <a:pt x="8" y="520"/>
                  </a:lnTo>
                  <a:lnTo>
                    <a:pt x="22" y="548"/>
                  </a:lnTo>
                  <a:lnTo>
                    <a:pt x="39" y="573"/>
                  </a:lnTo>
                  <a:lnTo>
                    <a:pt x="63" y="600"/>
                  </a:lnTo>
                  <a:lnTo>
                    <a:pt x="93" y="625"/>
                  </a:lnTo>
                  <a:lnTo>
                    <a:pt x="126" y="651"/>
                  </a:lnTo>
                  <a:lnTo>
                    <a:pt x="166" y="676"/>
                  </a:lnTo>
                  <a:lnTo>
                    <a:pt x="166" y="680"/>
                  </a:lnTo>
                  <a:lnTo>
                    <a:pt x="166" y="683"/>
                  </a:lnTo>
                  <a:lnTo>
                    <a:pt x="164" y="687"/>
                  </a:lnTo>
                  <a:lnTo>
                    <a:pt x="164" y="691"/>
                  </a:lnTo>
                  <a:lnTo>
                    <a:pt x="166" y="705"/>
                  </a:lnTo>
                  <a:lnTo>
                    <a:pt x="170" y="718"/>
                  </a:lnTo>
                  <a:lnTo>
                    <a:pt x="177" y="729"/>
                  </a:lnTo>
                  <a:lnTo>
                    <a:pt x="185" y="740"/>
                  </a:lnTo>
                  <a:lnTo>
                    <a:pt x="197" y="749"/>
                  </a:lnTo>
                  <a:lnTo>
                    <a:pt x="211" y="754"/>
                  </a:lnTo>
                  <a:lnTo>
                    <a:pt x="225" y="758"/>
                  </a:lnTo>
                  <a:lnTo>
                    <a:pt x="241" y="760"/>
                  </a:lnTo>
                  <a:lnTo>
                    <a:pt x="256" y="758"/>
                  </a:lnTo>
                  <a:lnTo>
                    <a:pt x="270" y="754"/>
                  </a:lnTo>
                  <a:lnTo>
                    <a:pt x="282" y="749"/>
                  </a:lnTo>
                  <a:lnTo>
                    <a:pt x="294" y="740"/>
                  </a:lnTo>
                  <a:lnTo>
                    <a:pt x="304" y="729"/>
                  </a:lnTo>
                  <a:lnTo>
                    <a:pt x="310" y="718"/>
                  </a:lnTo>
                  <a:lnTo>
                    <a:pt x="313" y="705"/>
                  </a:lnTo>
                  <a:lnTo>
                    <a:pt x="315" y="691"/>
                  </a:lnTo>
                  <a:lnTo>
                    <a:pt x="313" y="676"/>
                  </a:lnTo>
                  <a:lnTo>
                    <a:pt x="310" y="664"/>
                  </a:lnTo>
                  <a:lnTo>
                    <a:pt x="304" y="651"/>
                  </a:lnTo>
                  <a:lnTo>
                    <a:pt x="294" y="642"/>
                  </a:lnTo>
                  <a:lnTo>
                    <a:pt x="282" y="633"/>
                  </a:lnTo>
                  <a:lnTo>
                    <a:pt x="270" y="625"/>
                  </a:lnTo>
                  <a:lnTo>
                    <a:pt x="256" y="622"/>
                  </a:lnTo>
                  <a:lnTo>
                    <a:pt x="241" y="620"/>
                  </a:lnTo>
                  <a:lnTo>
                    <a:pt x="227" y="622"/>
                  </a:lnTo>
                  <a:lnTo>
                    <a:pt x="215" y="624"/>
                  </a:lnTo>
                  <a:lnTo>
                    <a:pt x="203" y="629"/>
                  </a:lnTo>
                  <a:lnTo>
                    <a:pt x="193" y="636"/>
                  </a:lnTo>
                  <a:lnTo>
                    <a:pt x="156" y="613"/>
                  </a:lnTo>
                  <a:lnTo>
                    <a:pt x="126" y="589"/>
                  </a:lnTo>
                  <a:lnTo>
                    <a:pt x="101" y="567"/>
                  </a:lnTo>
                  <a:lnTo>
                    <a:pt x="81" y="546"/>
                  </a:lnTo>
                  <a:lnTo>
                    <a:pt x="67" y="526"/>
                  </a:lnTo>
                  <a:lnTo>
                    <a:pt x="57" y="506"/>
                  </a:lnTo>
                  <a:lnTo>
                    <a:pt x="53" y="490"/>
                  </a:lnTo>
                  <a:lnTo>
                    <a:pt x="51" y="473"/>
                  </a:lnTo>
                  <a:lnTo>
                    <a:pt x="63" y="428"/>
                  </a:lnTo>
                  <a:lnTo>
                    <a:pt x="89" y="393"/>
                  </a:lnTo>
                  <a:lnTo>
                    <a:pt x="122" y="368"/>
                  </a:lnTo>
                  <a:lnTo>
                    <a:pt x="164" y="348"/>
                  </a:lnTo>
                  <a:lnTo>
                    <a:pt x="207" y="335"/>
                  </a:lnTo>
                  <a:lnTo>
                    <a:pt x="248" y="326"/>
                  </a:lnTo>
                  <a:lnTo>
                    <a:pt x="286" y="323"/>
                  </a:lnTo>
                  <a:lnTo>
                    <a:pt x="315" y="321"/>
                  </a:lnTo>
                  <a:lnTo>
                    <a:pt x="315" y="330"/>
                  </a:lnTo>
                  <a:lnTo>
                    <a:pt x="315" y="337"/>
                  </a:lnTo>
                  <a:lnTo>
                    <a:pt x="315" y="346"/>
                  </a:lnTo>
                  <a:lnTo>
                    <a:pt x="317" y="355"/>
                  </a:lnTo>
                  <a:lnTo>
                    <a:pt x="315" y="355"/>
                  </a:lnTo>
                  <a:lnTo>
                    <a:pt x="357" y="754"/>
                  </a:lnTo>
                  <a:lnTo>
                    <a:pt x="333" y="765"/>
                  </a:lnTo>
                  <a:lnTo>
                    <a:pt x="311" y="778"/>
                  </a:lnTo>
                  <a:lnTo>
                    <a:pt x="288" y="792"/>
                  </a:lnTo>
                  <a:lnTo>
                    <a:pt x="268" y="809"/>
                  </a:lnTo>
                  <a:lnTo>
                    <a:pt x="248" y="825"/>
                  </a:lnTo>
                  <a:lnTo>
                    <a:pt x="231" y="845"/>
                  </a:lnTo>
                  <a:lnTo>
                    <a:pt x="215" y="866"/>
                  </a:lnTo>
                  <a:lnTo>
                    <a:pt x="203" y="890"/>
                  </a:lnTo>
                  <a:lnTo>
                    <a:pt x="193" y="915"/>
                  </a:lnTo>
                  <a:lnTo>
                    <a:pt x="189" y="943"/>
                  </a:lnTo>
                  <a:lnTo>
                    <a:pt x="189" y="970"/>
                  </a:lnTo>
                  <a:lnTo>
                    <a:pt x="193" y="999"/>
                  </a:lnTo>
                  <a:lnTo>
                    <a:pt x="201" y="1028"/>
                  </a:lnTo>
                  <a:lnTo>
                    <a:pt x="213" y="1059"/>
                  </a:lnTo>
                  <a:lnTo>
                    <a:pt x="229" y="1089"/>
                  </a:lnTo>
                  <a:lnTo>
                    <a:pt x="250" y="1122"/>
                  </a:lnTo>
                  <a:lnTo>
                    <a:pt x="108" y="1216"/>
                  </a:lnTo>
                  <a:lnTo>
                    <a:pt x="108" y="1216"/>
                  </a:lnTo>
                  <a:lnTo>
                    <a:pt x="101" y="1224"/>
                  </a:lnTo>
                  <a:lnTo>
                    <a:pt x="99" y="1231"/>
                  </a:lnTo>
                  <a:lnTo>
                    <a:pt x="99" y="1240"/>
                  </a:lnTo>
                  <a:lnTo>
                    <a:pt x="102" y="1249"/>
                  </a:lnTo>
                  <a:lnTo>
                    <a:pt x="110" y="1256"/>
                  </a:lnTo>
                  <a:lnTo>
                    <a:pt x="118" y="1258"/>
                  </a:lnTo>
                  <a:lnTo>
                    <a:pt x="128" y="1258"/>
                  </a:lnTo>
                  <a:lnTo>
                    <a:pt x="138" y="1254"/>
                  </a:lnTo>
                  <a:lnTo>
                    <a:pt x="300" y="1147"/>
                  </a:lnTo>
                  <a:lnTo>
                    <a:pt x="321" y="1133"/>
                  </a:lnTo>
                  <a:lnTo>
                    <a:pt x="306" y="1113"/>
                  </a:lnTo>
                  <a:lnTo>
                    <a:pt x="284" y="1084"/>
                  </a:lnTo>
                  <a:lnTo>
                    <a:pt x="268" y="1055"/>
                  </a:lnTo>
                  <a:lnTo>
                    <a:pt x="254" y="1028"/>
                  </a:lnTo>
                  <a:lnTo>
                    <a:pt x="246" y="1001"/>
                  </a:lnTo>
                  <a:lnTo>
                    <a:pt x="241" y="977"/>
                  </a:lnTo>
                  <a:lnTo>
                    <a:pt x="241" y="952"/>
                  </a:lnTo>
                  <a:lnTo>
                    <a:pt x="242" y="928"/>
                  </a:lnTo>
                  <a:lnTo>
                    <a:pt x="250" y="906"/>
                  </a:lnTo>
                  <a:lnTo>
                    <a:pt x="258" y="890"/>
                  </a:lnTo>
                  <a:lnTo>
                    <a:pt x="270" y="876"/>
                  </a:lnTo>
                  <a:lnTo>
                    <a:pt x="282" y="861"/>
                  </a:lnTo>
                  <a:lnTo>
                    <a:pt x="296" y="847"/>
                  </a:lnTo>
                  <a:lnTo>
                    <a:pt x="311" y="836"/>
                  </a:lnTo>
                  <a:lnTo>
                    <a:pt x="327" y="825"/>
                  </a:lnTo>
                  <a:lnTo>
                    <a:pt x="343" y="814"/>
                  </a:lnTo>
                  <a:lnTo>
                    <a:pt x="361" y="805"/>
                  </a:lnTo>
                  <a:lnTo>
                    <a:pt x="371" y="894"/>
                  </a:lnTo>
                  <a:lnTo>
                    <a:pt x="812" y="854"/>
                  </a:lnTo>
                  <a:lnTo>
                    <a:pt x="804" y="778"/>
                  </a:lnTo>
                  <a:lnTo>
                    <a:pt x="828" y="787"/>
                  </a:lnTo>
                  <a:lnTo>
                    <a:pt x="858" y="799"/>
                  </a:lnTo>
                  <a:lnTo>
                    <a:pt x="893" y="818"/>
                  </a:lnTo>
                  <a:lnTo>
                    <a:pt x="931" y="839"/>
                  </a:lnTo>
                  <a:lnTo>
                    <a:pt x="966" y="866"/>
                  </a:lnTo>
                  <a:lnTo>
                    <a:pt x="998" y="897"/>
                  </a:lnTo>
                  <a:lnTo>
                    <a:pt x="1023" y="934"/>
                  </a:lnTo>
                  <a:lnTo>
                    <a:pt x="1041" y="973"/>
                  </a:lnTo>
                  <a:lnTo>
                    <a:pt x="1045" y="1006"/>
                  </a:lnTo>
                  <a:lnTo>
                    <a:pt x="1045" y="1039"/>
                  </a:lnTo>
                  <a:lnTo>
                    <a:pt x="1037" y="1073"/>
                  </a:lnTo>
                  <a:lnTo>
                    <a:pt x="1021" y="1108"/>
                  </a:lnTo>
                  <a:lnTo>
                    <a:pt x="1002" y="1144"/>
                  </a:lnTo>
                  <a:lnTo>
                    <a:pt x="974" y="1180"/>
                  </a:lnTo>
                  <a:lnTo>
                    <a:pt x="941" y="1218"/>
                  </a:lnTo>
                  <a:lnTo>
                    <a:pt x="901" y="1258"/>
                  </a:lnTo>
                  <a:lnTo>
                    <a:pt x="881" y="1276"/>
                  </a:lnTo>
                  <a:lnTo>
                    <a:pt x="903" y="1292"/>
                  </a:lnTo>
                  <a:lnTo>
                    <a:pt x="1049" y="1405"/>
                  </a:lnTo>
                  <a:lnTo>
                    <a:pt x="1057" y="1408"/>
                  </a:lnTo>
                  <a:lnTo>
                    <a:pt x="1067" y="1410"/>
                  </a:lnTo>
                  <a:lnTo>
                    <a:pt x="1077" y="1407"/>
                  </a:lnTo>
                  <a:lnTo>
                    <a:pt x="1084" y="1401"/>
                  </a:lnTo>
                  <a:lnTo>
                    <a:pt x="1088" y="1394"/>
                  </a:lnTo>
                  <a:lnTo>
                    <a:pt x="1090" y="1385"/>
                  </a:lnTo>
                  <a:lnTo>
                    <a:pt x="1086" y="1376"/>
                  </a:lnTo>
                  <a:lnTo>
                    <a:pt x="1081" y="1369"/>
                  </a:lnTo>
                  <a:lnTo>
                    <a:pt x="956" y="12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2" name="Freeform 32"/>
            <p:cNvSpPr>
              <a:spLocks/>
            </p:cNvSpPr>
            <p:nvPr/>
          </p:nvSpPr>
          <p:spPr bwMode="auto">
            <a:xfrm>
              <a:off x="1495" y="2224"/>
              <a:ext cx="49" cy="46"/>
            </a:xfrm>
            <a:custGeom>
              <a:avLst/>
              <a:gdLst>
                <a:gd name="T0" fmla="*/ 12 w 49"/>
                <a:gd name="T1" fmla="*/ 4 h 46"/>
                <a:gd name="T2" fmla="*/ 4 w 49"/>
                <a:gd name="T3" fmla="*/ 9 h 46"/>
                <a:gd name="T4" fmla="*/ 0 w 49"/>
                <a:gd name="T5" fmla="*/ 17 h 46"/>
                <a:gd name="T6" fmla="*/ 0 w 49"/>
                <a:gd name="T7" fmla="*/ 26 h 46"/>
                <a:gd name="T8" fmla="*/ 2 w 49"/>
                <a:gd name="T9" fmla="*/ 35 h 46"/>
                <a:gd name="T10" fmla="*/ 10 w 49"/>
                <a:gd name="T11" fmla="*/ 42 h 46"/>
                <a:gd name="T12" fmla="*/ 18 w 49"/>
                <a:gd name="T13" fmla="*/ 46 h 46"/>
                <a:gd name="T14" fmla="*/ 26 w 49"/>
                <a:gd name="T15" fmla="*/ 46 h 46"/>
                <a:gd name="T16" fmla="*/ 35 w 49"/>
                <a:gd name="T17" fmla="*/ 44 h 46"/>
                <a:gd name="T18" fmla="*/ 43 w 49"/>
                <a:gd name="T19" fmla="*/ 37 h 46"/>
                <a:gd name="T20" fmla="*/ 47 w 49"/>
                <a:gd name="T21" fmla="*/ 29 h 46"/>
                <a:gd name="T22" fmla="*/ 49 w 49"/>
                <a:gd name="T23" fmla="*/ 20 h 46"/>
                <a:gd name="T24" fmla="*/ 45 w 49"/>
                <a:gd name="T25" fmla="*/ 11 h 46"/>
                <a:gd name="T26" fmla="*/ 39 w 49"/>
                <a:gd name="T27" fmla="*/ 4 h 46"/>
                <a:gd name="T28" fmla="*/ 32 w 49"/>
                <a:gd name="T29" fmla="*/ 0 h 46"/>
                <a:gd name="T30" fmla="*/ 22 w 49"/>
                <a:gd name="T31" fmla="*/ 0 h 46"/>
                <a:gd name="T32" fmla="*/ 12 w 49"/>
                <a:gd name="T33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46">
                  <a:moveTo>
                    <a:pt x="12" y="4"/>
                  </a:moveTo>
                  <a:lnTo>
                    <a:pt x="4" y="9"/>
                  </a:lnTo>
                  <a:lnTo>
                    <a:pt x="0" y="17"/>
                  </a:lnTo>
                  <a:lnTo>
                    <a:pt x="0" y="26"/>
                  </a:lnTo>
                  <a:lnTo>
                    <a:pt x="2" y="35"/>
                  </a:lnTo>
                  <a:lnTo>
                    <a:pt x="10" y="42"/>
                  </a:lnTo>
                  <a:lnTo>
                    <a:pt x="18" y="46"/>
                  </a:lnTo>
                  <a:lnTo>
                    <a:pt x="26" y="46"/>
                  </a:lnTo>
                  <a:lnTo>
                    <a:pt x="35" y="44"/>
                  </a:lnTo>
                  <a:lnTo>
                    <a:pt x="43" y="37"/>
                  </a:lnTo>
                  <a:lnTo>
                    <a:pt x="47" y="29"/>
                  </a:lnTo>
                  <a:lnTo>
                    <a:pt x="49" y="20"/>
                  </a:lnTo>
                  <a:lnTo>
                    <a:pt x="45" y="11"/>
                  </a:lnTo>
                  <a:lnTo>
                    <a:pt x="39" y="4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3" name="Freeform 33"/>
            <p:cNvSpPr>
              <a:spLocks/>
            </p:cNvSpPr>
            <p:nvPr/>
          </p:nvSpPr>
          <p:spPr bwMode="auto">
            <a:xfrm>
              <a:off x="1124" y="2215"/>
              <a:ext cx="448" cy="366"/>
            </a:xfrm>
            <a:custGeom>
              <a:avLst/>
              <a:gdLst>
                <a:gd name="T0" fmla="*/ 428 w 448"/>
                <a:gd name="T1" fmla="*/ 94 h 366"/>
                <a:gd name="T2" fmla="*/ 375 w 448"/>
                <a:gd name="T3" fmla="*/ 102 h 366"/>
                <a:gd name="T4" fmla="*/ 373 w 448"/>
                <a:gd name="T5" fmla="*/ 96 h 366"/>
                <a:gd name="T6" fmla="*/ 363 w 448"/>
                <a:gd name="T7" fmla="*/ 82 h 366"/>
                <a:gd name="T8" fmla="*/ 347 w 448"/>
                <a:gd name="T9" fmla="*/ 62 h 366"/>
                <a:gd name="T10" fmla="*/ 330 w 448"/>
                <a:gd name="T11" fmla="*/ 46 h 366"/>
                <a:gd name="T12" fmla="*/ 310 w 448"/>
                <a:gd name="T13" fmla="*/ 31 h 366"/>
                <a:gd name="T14" fmla="*/ 270 w 448"/>
                <a:gd name="T15" fmla="*/ 93 h 366"/>
                <a:gd name="T16" fmla="*/ 276 w 448"/>
                <a:gd name="T17" fmla="*/ 98 h 366"/>
                <a:gd name="T18" fmla="*/ 282 w 448"/>
                <a:gd name="T19" fmla="*/ 104 h 366"/>
                <a:gd name="T20" fmla="*/ 284 w 448"/>
                <a:gd name="T21" fmla="*/ 125 h 366"/>
                <a:gd name="T22" fmla="*/ 270 w 448"/>
                <a:gd name="T23" fmla="*/ 142 h 366"/>
                <a:gd name="T24" fmla="*/ 247 w 448"/>
                <a:gd name="T25" fmla="*/ 145 h 366"/>
                <a:gd name="T26" fmla="*/ 227 w 448"/>
                <a:gd name="T27" fmla="*/ 131 h 366"/>
                <a:gd name="T28" fmla="*/ 225 w 448"/>
                <a:gd name="T29" fmla="*/ 109 h 366"/>
                <a:gd name="T30" fmla="*/ 239 w 448"/>
                <a:gd name="T31" fmla="*/ 93 h 366"/>
                <a:gd name="T32" fmla="*/ 253 w 448"/>
                <a:gd name="T33" fmla="*/ 89 h 366"/>
                <a:gd name="T34" fmla="*/ 265 w 448"/>
                <a:gd name="T35" fmla="*/ 91 h 366"/>
                <a:gd name="T36" fmla="*/ 261 w 448"/>
                <a:gd name="T37" fmla="*/ 9 h 366"/>
                <a:gd name="T38" fmla="*/ 215 w 448"/>
                <a:gd name="T39" fmla="*/ 0 h 366"/>
                <a:gd name="T40" fmla="*/ 168 w 448"/>
                <a:gd name="T41" fmla="*/ 2 h 366"/>
                <a:gd name="T42" fmla="*/ 123 w 448"/>
                <a:gd name="T43" fmla="*/ 13 h 366"/>
                <a:gd name="T44" fmla="*/ 67 w 448"/>
                <a:gd name="T45" fmla="*/ 46 h 366"/>
                <a:gd name="T46" fmla="*/ 20 w 448"/>
                <a:gd name="T47" fmla="*/ 102 h 366"/>
                <a:gd name="T48" fmla="*/ 0 w 448"/>
                <a:gd name="T49" fmla="*/ 169 h 366"/>
                <a:gd name="T50" fmla="*/ 8 w 448"/>
                <a:gd name="T51" fmla="*/ 239 h 366"/>
                <a:gd name="T52" fmla="*/ 48 w 448"/>
                <a:gd name="T53" fmla="*/ 305 h 366"/>
                <a:gd name="T54" fmla="*/ 109 w 448"/>
                <a:gd name="T55" fmla="*/ 348 h 366"/>
                <a:gd name="T56" fmla="*/ 184 w 448"/>
                <a:gd name="T57" fmla="*/ 366 h 366"/>
                <a:gd name="T58" fmla="*/ 259 w 448"/>
                <a:gd name="T59" fmla="*/ 357 h 366"/>
                <a:gd name="T60" fmla="*/ 310 w 448"/>
                <a:gd name="T61" fmla="*/ 336 h 366"/>
                <a:gd name="T62" fmla="*/ 335 w 448"/>
                <a:gd name="T63" fmla="*/ 316 h 366"/>
                <a:gd name="T64" fmla="*/ 357 w 448"/>
                <a:gd name="T65" fmla="*/ 294 h 366"/>
                <a:gd name="T66" fmla="*/ 373 w 448"/>
                <a:gd name="T67" fmla="*/ 268 h 366"/>
                <a:gd name="T68" fmla="*/ 373 w 448"/>
                <a:gd name="T69" fmla="*/ 250 h 366"/>
                <a:gd name="T70" fmla="*/ 361 w 448"/>
                <a:gd name="T71" fmla="*/ 245 h 366"/>
                <a:gd name="T72" fmla="*/ 341 w 448"/>
                <a:gd name="T73" fmla="*/ 247 h 366"/>
                <a:gd name="T74" fmla="*/ 320 w 448"/>
                <a:gd name="T75" fmla="*/ 256 h 366"/>
                <a:gd name="T76" fmla="*/ 300 w 448"/>
                <a:gd name="T77" fmla="*/ 270 h 366"/>
                <a:gd name="T78" fmla="*/ 284 w 448"/>
                <a:gd name="T79" fmla="*/ 287 h 366"/>
                <a:gd name="T80" fmla="*/ 280 w 448"/>
                <a:gd name="T81" fmla="*/ 292 h 366"/>
                <a:gd name="T82" fmla="*/ 270 w 448"/>
                <a:gd name="T83" fmla="*/ 297 h 366"/>
                <a:gd name="T84" fmla="*/ 259 w 448"/>
                <a:gd name="T85" fmla="*/ 296 h 366"/>
                <a:gd name="T86" fmla="*/ 251 w 448"/>
                <a:gd name="T87" fmla="*/ 285 h 366"/>
                <a:gd name="T88" fmla="*/ 253 w 448"/>
                <a:gd name="T89" fmla="*/ 274 h 366"/>
                <a:gd name="T90" fmla="*/ 261 w 448"/>
                <a:gd name="T91" fmla="*/ 263 h 366"/>
                <a:gd name="T92" fmla="*/ 282 w 448"/>
                <a:gd name="T93" fmla="*/ 241 h 366"/>
                <a:gd name="T94" fmla="*/ 314 w 448"/>
                <a:gd name="T95" fmla="*/ 221 h 366"/>
                <a:gd name="T96" fmla="*/ 353 w 448"/>
                <a:gd name="T97" fmla="*/ 214 h 366"/>
                <a:gd name="T98" fmla="*/ 373 w 448"/>
                <a:gd name="T99" fmla="*/ 216 h 366"/>
                <a:gd name="T100" fmla="*/ 391 w 448"/>
                <a:gd name="T101" fmla="*/ 225 h 366"/>
                <a:gd name="T102" fmla="*/ 397 w 448"/>
                <a:gd name="T103" fmla="*/ 198 h 366"/>
                <a:gd name="T104" fmla="*/ 397 w 448"/>
                <a:gd name="T105" fmla="*/ 171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48" h="366">
                  <a:moveTo>
                    <a:pt x="448" y="160"/>
                  </a:moveTo>
                  <a:lnTo>
                    <a:pt x="428" y="94"/>
                  </a:lnTo>
                  <a:lnTo>
                    <a:pt x="377" y="105"/>
                  </a:lnTo>
                  <a:lnTo>
                    <a:pt x="375" y="102"/>
                  </a:lnTo>
                  <a:lnTo>
                    <a:pt x="375" y="98"/>
                  </a:lnTo>
                  <a:lnTo>
                    <a:pt x="373" y="96"/>
                  </a:lnTo>
                  <a:lnTo>
                    <a:pt x="371" y="93"/>
                  </a:lnTo>
                  <a:lnTo>
                    <a:pt x="363" y="82"/>
                  </a:lnTo>
                  <a:lnTo>
                    <a:pt x="357" y="73"/>
                  </a:lnTo>
                  <a:lnTo>
                    <a:pt x="347" y="62"/>
                  </a:lnTo>
                  <a:lnTo>
                    <a:pt x="339" y="53"/>
                  </a:lnTo>
                  <a:lnTo>
                    <a:pt x="330" y="46"/>
                  </a:lnTo>
                  <a:lnTo>
                    <a:pt x="320" y="38"/>
                  </a:lnTo>
                  <a:lnTo>
                    <a:pt x="310" y="31"/>
                  </a:lnTo>
                  <a:lnTo>
                    <a:pt x="298" y="26"/>
                  </a:lnTo>
                  <a:lnTo>
                    <a:pt x="270" y="93"/>
                  </a:lnTo>
                  <a:lnTo>
                    <a:pt x="274" y="94"/>
                  </a:lnTo>
                  <a:lnTo>
                    <a:pt x="276" y="98"/>
                  </a:lnTo>
                  <a:lnTo>
                    <a:pt x="280" y="100"/>
                  </a:lnTo>
                  <a:lnTo>
                    <a:pt x="282" y="104"/>
                  </a:lnTo>
                  <a:lnTo>
                    <a:pt x="286" y="114"/>
                  </a:lnTo>
                  <a:lnTo>
                    <a:pt x="284" y="125"/>
                  </a:lnTo>
                  <a:lnTo>
                    <a:pt x="278" y="134"/>
                  </a:lnTo>
                  <a:lnTo>
                    <a:pt x="270" y="142"/>
                  </a:lnTo>
                  <a:lnTo>
                    <a:pt x="259" y="145"/>
                  </a:lnTo>
                  <a:lnTo>
                    <a:pt x="247" y="145"/>
                  </a:lnTo>
                  <a:lnTo>
                    <a:pt x="235" y="140"/>
                  </a:lnTo>
                  <a:lnTo>
                    <a:pt x="227" y="131"/>
                  </a:lnTo>
                  <a:lnTo>
                    <a:pt x="223" y="120"/>
                  </a:lnTo>
                  <a:lnTo>
                    <a:pt x="225" y="109"/>
                  </a:lnTo>
                  <a:lnTo>
                    <a:pt x="231" y="100"/>
                  </a:lnTo>
                  <a:lnTo>
                    <a:pt x="239" y="93"/>
                  </a:lnTo>
                  <a:lnTo>
                    <a:pt x="245" y="91"/>
                  </a:lnTo>
                  <a:lnTo>
                    <a:pt x="253" y="89"/>
                  </a:lnTo>
                  <a:lnTo>
                    <a:pt x="259" y="89"/>
                  </a:lnTo>
                  <a:lnTo>
                    <a:pt x="265" y="91"/>
                  </a:lnTo>
                  <a:lnTo>
                    <a:pt x="282" y="17"/>
                  </a:lnTo>
                  <a:lnTo>
                    <a:pt x="261" y="9"/>
                  </a:lnTo>
                  <a:lnTo>
                    <a:pt x="237" y="4"/>
                  </a:lnTo>
                  <a:lnTo>
                    <a:pt x="215" y="0"/>
                  </a:lnTo>
                  <a:lnTo>
                    <a:pt x="192" y="0"/>
                  </a:lnTo>
                  <a:lnTo>
                    <a:pt x="168" y="2"/>
                  </a:lnTo>
                  <a:lnTo>
                    <a:pt x="146" y="6"/>
                  </a:lnTo>
                  <a:lnTo>
                    <a:pt x="123" y="13"/>
                  </a:lnTo>
                  <a:lnTo>
                    <a:pt x="101" y="24"/>
                  </a:lnTo>
                  <a:lnTo>
                    <a:pt x="67" y="46"/>
                  </a:lnTo>
                  <a:lnTo>
                    <a:pt x="40" y="71"/>
                  </a:lnTo>
                  <a:lnTo>
                    <a:pt x="20" y="102"/>
                  </a:lnTo>
                  <a:lnTo>
                    <a:pt x="6" y="134"/>
                  </a:lnTo>
                  <a:lnTo>
                    <a:pt x="0" y="169"/>
                  </a:lnTo>
                  <a:lnTo>
                    <a:pt x="0" y="205"/>
                  </a:lnTo>
                  <a:lnTo>
                    <a:pt x="8" y="239"/>
                  </a:lnTo>
                  <a:lnTo>
                    <a:pt x="24" y="274"/>
                  </a:lnTo>
                  <a:lnTo>
                    <a:pt x="48" y="305"/>
                  </a:lnTo>
                  <a:lnTo>
                    <a:pt x="77" y="330"/>
                  </a:lnTo>
                  <a:lnTo>
                    <a:pt x="109" y="348"/>
                  </a:lnTo>
                  <a:lnTo>
                    <a:pt x="146" y="361"/>
                  </a:lnTo>
                  <a:lnTo>
                    <a:pt x="184" y="366"/>
                  </a:lnTo>
                  <a:lnTo>
                    <a:pt x="221" y="366"/>
                  </a:lnTo>
                  <a:lnTo>
                    <a:pt x="259" y="357"/>
                  </a:lnTo>
                  <a:lnTo>
                    <a:pt x="296" y="343"/>
                  </a:lnTo>
                  <a:lnTo>
                    <a:pt x="310" y="336"/>
                  </a:lnTo>
                  <a:lnTo>
                    <a:pt x="324" y="326"/>
                  </a:lnTo>
                  <a:lnTo>
                    <a:pt x="335" y="316"/>
                  </a:lnTo>
                  <a:lnTo>
                    <a:pt x="347" y="305"/>
                  </a:lnTo>
                  <a:lnTo>
                    <a:pt x="357" y="294"/>
                  </a:lnTo>
                  <a:lnTo>
                    <a:pt x="365" y="281"/>
                  </a:lnTo>
                  <a:lnTo>
                    <a:pt x="373" y="268"/>
                  </a:lnTo>
                  <a:lnTo>
                    <a:pt x="381" y="256"/>
                  </a:lnTo>
                  <a:lnTo>
                    <a:pt x="373" y="250"/>
                  </a:lnTo>
                  <a:lnTo>
                    <a:pt x="367" y="247"/>
                  </a:lnTo>
                  <a:lnTo>
                    <a:pt x="361" y="245"/>
                  </a:lnTo>
                  <a:lnTo>
                    <a:pt x="353" y="245"/>
                  </a:lnTo>
                  <a:lnTo>
                    <a:pt x="341" y="247"/>
                  </a:lnTo>
                  <a:lnTo>
                    <a:pt x="330" y="250"/>
                  </a:lnTo>
                  <a:lnTo>
                    <a:pt x="320" y="256"/>
                  </a:lnTo>
                  <a:lnTo>
                    <a:pt x="308" y="263"/>
                  </a:lnTo>
                  <a:lnTo>
                    <a:pt x="300" y="270"/>
                  </a:lnTo>
                  <a:lnTo>
                    <a:pt x="292" y="278"/>
                  </a:lnTo>
                  <a:lnTo>
                    <a:pt x="284" y="287"/>
                  </a:lnTo>
                  <a:lnTo>
                    <a:pt x="280" y="292"/>
                  </a:lnTo>
                  <a:lnTo>
                    <a:pt x="280" y="292"/>
                  </a:lnTo>
                  <a:lnTo>
                    <a:pt x="276" y="296"/>
                  </a:lnTo>
                  <a:lnTo>
                    <a:pt x="270" y="297"/>
                  </a:lnTo>
                  <a:lnTo>
                    <a:pt x="265" y="297"/>
                  </a:lnTo>
                  <a:lnTo>
                    <a:pt x="259" y="296"/>
                  </a:lnTo>
                  <a:lnTo>
                    <a:pt x="255" y="290"/>
                  </a:lnTo>
                  <a:lnTo>
                    <a:pt x="251" y="285"/>
                  </a:lnTo>
                  <a:lnTo>
                    <a:pt x="251" y="279"/>
                  </a:lnTo>
                  <a:lnTo>
                    <a:pt x="253" y="274"/>
                  </a:lnTo>
                  <a:lnTo>
                    <a:pt x="255" y="270"/>
                  </a:lnTo>
                  <a:lnTo>
                    <a:pt x="261" y="263"/>
                  </a:lnTo>
                  <a:lnTo>
                    <a:pt x="270" y="254"/>
                  </a:lnTo>
                  <a:lnTo>
                    <a:pt x="282" y="241"/>
                  </a:lnTo>
                  <a:lnTo>
                    <a:pt x="298" y="230"/>
                  </a:lnTo>
                  <a:lnTo>
                    <a:pt x="314" y="221"/>
                  </a:lnTo>
                  <a:lnTo>
                    <a:pt x="334" y="216"/>
                  </a:lnTo>
                  <a:lnTo>
                    <a:pt x="353" y="214"/>
                  </a:lnTo>
                  <a:lnTo>
                    <a:pt x="363" y="214"/>
                  </a:lnTo>
                  <a:lnTo>
                    <a:pt x="373" y="216"/>
                  </a:lnTo>
                  <a:lnTo>
                    <a:pt x="381" y="220"/>
                  </a:lnTo>
                  <a:lnTo>
                    <a:pt x="391" y="225"/>
                  </a:lnTo>
                  <a:lnTo>
                    <a:pt x="395" y="210"/>
                  </a:lnTo>
                  <a:lnTo>
                    <a:pt x="397" y="198"/>
                  </a:lnTo>
                  <a:lnTo>
                    <a:pt x="397" y="183"/>
                  </a:lnTo>
                  <a:lnTo>
                    <a:pt x="397" y="171"/>
                  </a:lnTo>
                  <a:lnTo>
                    <a:pt x="448" y="1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4" name="Freeform 34"/>
            <p:cNvSpPr>
              <a:spLocks/>
            </p:cNvSpPr>
            <p:nvPr/>
          </p:nvSpPr>
          <p:spPr bwMode="auto">
            <a:xfrm>
              <a:off x="1389" y="2232"/>
              <a:ext cx="33" cy="76"/>
            </a:xfrm>
            <a:custGeom>
              <a:avLst/>
              <a:gdLst>
                <a:gd name="T0" fmla="*/ 5 w 33"/>
                <a:gd name="T1" fmla="*/ 76 h 76"/>
                <a:gd name="T2" fmla="*/ 33 w 33"/>
                <a:gd name="T3" fmla="*/ 9 h 76"/>
                <a:gd name="T4" fmla="*/ 29 w 33"/>
                <a:gd name="T5" fmla="*/ 7 h 76"/>
                <a:gd name="T6" fmla="*/ 25 w 33"/>
                <a:gd name="T7" fmla="*/ 3 h 76"/>
                <a:gd name="T8" fmla="*/ 21 w 33"/>
                <a:gd name="T9" fmla="*/ 1 h 76"/>
                <a:gd name="T10" fmla="*/ 17 w 33"/>
                <a:gd name="T11" fmla="*/ 0 h 76"/>
                <a:gd name="T12" fmla="*/ 0 w 33"/>
                <a:gd name="T13" fmla="*/ 74 h 76"/>
                <a:gd name="T14" fmla="*/ 1 w 33"/>
                <a:gd name="T15" fmla="*/ 74 h 76"/>
                <a:gd name="T16" fmla="*/ 3 w 33"/>
                <a:gd name="T17" fmla="*/ 74 h 76"/>
                <a:gd name="T18" fmla="*/ 3 w 33"/>
                <a:gd name="T19" fmla="*/ 76 h 76"/>
                <a:gd name="T20" fmla="*/ 5 w 33"/>
                <a:gd name="T2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76">
                  <a:moveTo>
                    <a:pt x="5" y="76"/>
                  </a:moveTo>
                  <a:lnTo>
                    <a:pt x="33" y="9"/>
                  </a:lnTo>
                  <a:lnTo>
                    <a:pt x="29" y="7"/>
                  </a:lnTo>
                  <a:lnTo>
                    <a:pt x="25" y="3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0" y="74"/>
                  </a:lnTo>
                  <a:lnTo>
                    <a:pt x="1" y="74"/>
                  </a:lnTo>
                  <a:lnTo>
                    <a:pt x="3" y="74"/>
                  </a:lnTo>
                  <a:lnTo>
                    <a:pt x="3" y="76"/>
                  </a:lnTo>
                  <a:lnTo>
                    <a:pt x="5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5" name="Rectangle 35"/>
            <p:cNvSpPr>
              <a:spLocks noChangeArrowheads="1"/>
            </p:cNvSpPr>
            <p:nvPr/>
          </p:nvSpPr>
          <p:spPr bwMode="auto">
            <a:xfrm>
              <a:off x="1101" y="2683"/>
              <a:ext cx="648" cy="598"/>
            </a:xfrm>
            <a:prstGeom prst="rect">
              <a:avLst/>
            </a:prstGeom>
            <a:solidFill>
              <a:srgbClr val="A0E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6" name="Rectangle 36"/>
            <p:cNvSpPr>
              <a:spLocks noChangeArrowheads="1"/>
            </p:cNvSpPr>
            <p:nvPr/>
          </p:nvSpPr>
          <p:spPr bwMode="auto">
            <a:xfrm>
              <a:off x="1536" y="2906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7" name="Rectangle 37"/>
            <p:cNvSpPr>
              <a:spLocks noChangeArrowheads="1"/>
            </p:cNvSpPr>
            <p:nvPr/>
          </p:nvSpPr>
          <p:spPr bwMode="auto">
            <a:xfrm>
              <a:off x="1536" y="3065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8" name="Freeform 38"/>
            <p:cNvSpPr>
              <a:spLocks/>
            </p:cNvSpPr>
            <p:nvPr/>
          </p:nvSpPr>
          <p:spPr bwMode="auto">
            <a:xfrm>
              <a:off x="1156" y="2706"/>
              <a:ext cx="532" cy="551"/>
            </a:xfrm>
            <a:custGeom>
              <a:avLst/>
              <a:gdLst>
                <a:gd name="T0" fmla="*/ 440 w 532"/>
                <a:gd name="T1" fmla="*/ 216 h 551"/>
                <a:gd name="T2" fmla="*/ 294 w 532"/>
                <a:gd name="T3" fmla="*/ 89 h 551"/>
                <a:gd name="T4" fmla="*/ 440 w 532"/>
                <a:gd name="T5" fmla="*/ 107 h 551"/>
                <a:gd name="T6" fmla="*/ 465 w 532"/>
                <a:gd name="T7" fmla="*/ 129 h 551"/>
                <a:gd name="T8" fmla="*/ 396 w 532"/>
                <a:gd name="T9" fmla="*/ 149 h 551"/>
                <a:gd name="T10" fmla="*/ 351 w 532"/>
                <a:gd name="T11" fmla="*/ 180 h 551"/>
                <a:gd name="T12" fmla="*/ 406 w 532"/>
                <a:gd name="T13" fmla="*/ 196 h 551"/>
                <a:gd name="T14" fmla="*/ 518 w 532"/>
                <a:gd name="T15" fmla="*/ 154 h 551"/>
                <a:gd name="T16" fmla="*/ 475 w 532"/>
                <a:gd name="T17" fmla="*/ 67 h 551"/>
                <a:gd name="T18" fmla="*/ 294 w 532"/>
                <a:gd name="T19" fmla="*/ 40 h 551"/>
                <a:gd name="T20" fmla="*/ 268 w 532"/>
                <a:gd name="T21" fmla="*/ 0 h 551"/>
                <a:gd name="T22" fmla="*/ 240 w 532"/>
                <a:gd name="T23" fmla="*/ 40 h 551"/>
                <a:gd name="T24" fmla="*/ 59 w 532"/>
                <a:gd name="T25" fmla="*/ 67 h 551"/>
                <a:gd name="T26" fmla="*/ 10 w 532"/>
                <a:gd name="T27" fmla="*/ 149 h 551"/>
                <a:gd name="T28" fmla="*/ 112 w 532"/>
                <a:gd name="T29" fmla="*/ 194 h 551"/>
                <a:gd name="T30" fmla="*/ 173 w 532"/>
                <a:gd name="T31" fmla="*/ 178 h 551"/>
                <a:gd name="T32" fmla="*/ 132 w 532"/>
                <a:gd name="T33" fmla="*/ 147 h 551"/>
                <a:gd name="T34" fmla="*/ 65 w 532"/>
                <a:gd name="T35" fmla="*/ 129 h 551"/>
                <a:gd name="T36" fmla="*/ 94 w 532"/>
                <a:gd name="T37" fmla="*/ 107 h 551"/>
                <a:gd name="T38" fmla="*/ 240 w 532"/>
                <a:gd name="T39" fmla="*/ 89 h 551"/>
                <a:gd name="T40" fmla="*/ 94 w 532"/>
                <a:gd name="T41" fmla="*/ 214 h 551"/>
                <a:gd name="T42" fmla="*/ 2 w 532"/>
                <a:gd name="T43" fmla="*/ 296 h 551"/>
                <a:gd name="T44" fmla="*/ 83 w 532"/>
                <a:gd name="T45" fmla="*/ 345 h 551"/>
                <a:gd name="T46" fmla="*/ 169 w 532"/>
                <a:gd name="T47" fmla="*/ 347 h 551"/>
                <a:gd name="T48" fmla="*/ 154 w 532"/>
                <a:gd name="T49" fmla="*/ 310 h 551"/>
                <a:gd name="T50" fmla="*/ 73 w 532"/>
                <a:gd name="T51" fmla="*/ 292 h 551"/>
                <a:gd name="T52" fmla="*/ 77 w 532"/>
                <a:gd name="T53" fmla="*/ 270 h 551"/>
                <a:gd name="T54" fmla="*/ 203 w 532"/>
                <a:gd name="T55" fmla="*/ 249 h 551"/>
                <a:gd name="T56" fmla="*/ 134 w 532"/>
                <a:gd name="T57" fmla="*/ 374 h 551"/>
                <a:gd name="T58" fmla="*/ 0 w 532"/>
                <a:gd name="T59" fmla="*/ 448 h 551"/>
                <a:gd name="T60" fmla="*/ 57 w 532"/>
                <a:gd name="T61" fmla="*/ 502 h 551"/>
                <a:gd name="T62" fmla="*/ 163 w 532"/>
                <a:gd name="T63" fmla="*/ 519 h 551"/>
                <a:gd name="T64" fmla="*/ 163 w 532"/>
                <a:gd name="T65" fmla="*/ 481 h 551"/>
                <a:gd name="T66" fmla="*/ 85 w 532"/>
                <a:gd name="T67" fmla="*/ 463 h 551"/>
                <a:gd name="T68" fmla="*/ 63 w 532"/>
                <a:gd name="T69" fmla="*/ 443 h 551"/>
                <a:gd name="T70" fmla="*/ 171 w 532"/>
                <a:gd name="T71" fmla="*/ 417 h 551"/>
                <a:gd name="T72" fmla="*/ 248 w 532"/>
                <a:gd name="T73" fmla="*/ 544 h 551"/>
                <a:gd name="T74" fmla="*/ 292 w 532"/>
                <a:gd name="T75" fmla="*/ 537 h 551"/>
                <a:gd name="T76" fmla="*/ 392 w 532"/>
                <a:gd name="T77" fmla="*/ 423 h 551"/>
                <a:gd name="T78" fmla="*/ 477 w 532"/>
                <a:gd name="T79" fmla="*/ 448 h 551"/>
                <a:gd name="T80" fmla="*/ 432 w 532"/>
                <a:gd name="T81" fmla="*/ 466 h 551"/>
                <a:gd name="T82" fmla="*/ 357 w 532"/>
                <a:gd name="T83" fmla="*/ 486 h 551"/>
                <a:gd name="T84" fmla="*/ 371 w 532"/>
                <a:gd name="T85" fmla="*/ 524 h 551"/>
                <a:gd name="T86" fmla="*/ 483 w 532"/>
                <a:gd name="T87" fmla="*/ 501 h 551"/>
                <a:gd name="T88" fmla="*/ 524 w 532"/>
                <a:gd name="T89" fmla="*/ 424 h 551"/>
                <a:gd name="T90" fmla="*/ 361 w 532"/>
                <a:gd name="T91" fmla="*/ 370 h 551"/>
                <a:gd name="T92" fmla="*/ 363 w 532"/>
                <a:gd name="T93" fmla="*/ 252 h 551"/>
                <a:gd name="T94" fmla="*/ 469 w 532"/>
                <a:gd name="T95" fmla="*/ 276 h 551"/>
                <a:gd name="T96" fmla="*/ 445 w 532"/>
                <a:gd name="T97" fmla="*/ 296 h 551"/>
                <a:gd name="T98" fmla="*/ 363 w 532"/>
                <a:gd name="T99" fmla="*/ 314 h 551"/>
                <a:gd name="T100" fmla="*/ 361 w 532"/>
                <a:gd name="T101" fmla="*/ 354 h 551"/>
                <a:gd name="T102" fmla="*/ 459 w 532"/>
                <a:gd name="T103" fmla="*/ 343 h 551"/>
                <a:gd name="T104" fmla="*/ 532 w 532"/>
                <a:gd name="T105" fmla="*/ 28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32" h="551">
                  <a:moveTo>
                    <a:pt x="532" y="281"/>
                  </a:moveTo>
                  <a:lnTo>
                    <a:pt x="524" y="258"/>
                  </a:lnTo>
                  <a:lnTo>
                    <a:pt x="505" y="240"/>
                  </a:lnTo>
                  <a:lnTo>
                    <a:pt x="475" y="227"/>
                  </a:lnTo>
                  <a:lnTo>
                    <a:pt x="440" y="216"/>
                  </a:lnTo>
                  <a:lnTo>
                    <a:pt x="400" y="209"/>
                  </a:lnTo>
                  <a:lnTo>
                    <a:pt x="361" y="203"/>
                  </a:lnTo>
                  <a:lnTo>
                    <a:pt x="325" y="200"/>
                  </a:lnTo>
                  <a:lnTo>
                    <a:pt x="294" y="198"/>
                  </a:lnTo>
                  <a:lnTo>
                    <a:pt x="294" y="89"/>
                  </a:lnTo>
                  <a:lnTo>
                    <a:pt x="331" y="91"/>
                  </a:lnTo>
                  <a:lnTo>
                    <a:pt x="363" y="93"/>
                  </a:lnTo>
                  <a:lnTo>
                    <a:pt x="392" y="98"/>
                  </a:lnTo>
                  <a:lnTo>
                    <a:pt x="418" y="102"/>
                  </a:lnTo>
                  <a:lnTo>
                    <a:pt x="440" y="107"/>
                  </a:lnTo>
                  <a:lnTo>
                    <a:pt x="457" y="113"/>
                  </a:lnTo>
                  <a:lnTo>
                    <a:pt x="469" y="118"/>
                  </a:lnTo>
                  <a:lnTo>
                    <a:pt x="477" y="124"/>
                  </a:lnTo>
                  <a:lnTo>
                    <a:pt x="473" y="127"/>
                  </a:lnTo>
                  <a:lnTo>
                    <a:pt x="465" y="129"/>
                  </a:lnTo>
                  <a:lnTo>
                    <a:pt x="457" y="134"/>
                  </a:lnTo>
                  <a:lnTo>
                    <a:pt x="445" y="138"/>
                  </a:lnTo>
                  <a:lnTo>
                    <a:pt x="432" y="142"/>
                  </a:lnTo>
                  <a:lnTo>
                    <a:pt x="416" y="145"/>
                  </a:lnTo>
                  <a:lnTo>
                    <a:pt x="396" y="149"/>
                  </a:lnTo>
                  <a:lnTo>
                    <a:pt x="373" y="153"/>
                  </a:lnTo>
                  <a:lnTo>
                    <a:pt x="363" y="156"/>
                  </a:lnTo>
                  <a:lnTo>
                    <a:pt x="357" y="162"/>
                  </a:lnTo>
                  <a:lnTo>
                    <a:pt x="351" y="171"/>
                  </a:lnTo>
                  <a:lnTo>
                    <a:pt x="351" y="180"/>
                  </a:lnTo>
                  <a:lnTo>
                    <a:pt x="355" y="189"/>
                  </a:lnTo>
                  <a:lnTo>
                    <a:pt x="361" y="194"/>
                  </a:lnTo>
                  <a:lnTo>
                    <a:pt x="371" y="200"/>
                  </a:lnTo>
                  <a:lnTo>
                    <a:pt x="380" y="200"/>
                  </a:lnTo>
                  <a:lnTo>
                    <a:pt x="406" y="196"/>
                  </a:lnTo>
                  <a:lnTo>
                    <a:pt x="434" y="191"/>
                  </a:lnTo>
                  <a:lnTo>
                    <a:pt x="459" y="183"/>
                  </a:lnTo>
                  <a:lnTo>
                    <a:pt x="483" y="176"/>
                  </a:lnTo>
                  <a:lnTo>
                    <a:pt x="503" y="165"/>
                  </a:lnTo>
                  <a:lnTo>
                    <a:pt x="518" y="154"/>
                  </a:lnTo>
                  <a:lnTo>
                    <a:pt x="528" y="140"/>
                  </a:lnTo>
                  <a:lnTo>
                    <a:pt x="532" y="124"/>
                  </a:lnTo>
                  <a:lnTo>
                    <a:pt x="524" y="100"/>
                  </a:lnTo>
                  <a:lnTo>
                    <a:pt x="505" y="82"/>
                  </a:lnTo>
                  <a:lnTo>
                    <a:pt x="475" y="67"/>
                  </a:lnTo>
                  <a:lnTo>
                    <a:pt x="440" y="57"/>
                  </a:lnTo>
                  <a:lnTo>
                    <a:pt x="400" y="49"/>
                  </a:lnTo>
                  <a:lnTo>
                    <a:pt x="361" y="44"/>
                  </a:lnTo>
                  <a:lnTo>
                    <a:pt x="325" y="42"/>
                  </a:lnTo>
                  <a:lnTo>
                    <a:pt x="294" y="40"/>
                  </a:lnTo>
                  <a:lnTo>
                    <a:pt x="294" y="24"/>
                  </a:lnTo>
                  <a:lnTo>
                    <a:pt x="292" y="15"/>
                  </a:lnTo>
                  <a:lnTo>
                    <a:pt x="286" y="6"/>
                  </a:lnTo>
                  <a:lnTo>
                    <a:pt x="278" y="2"/>
                  </a:lnTo>
                  <a:lnTo>
                    <a:pt x="268" y="0"/>
                  </a:lnTo>
                  <a:lnTo>
                    <a:pt x="256" y="2"/>
                  </a:lnTo>
                  <a:lnTo>
                    <a:pt x="248" y="6"/>
                  </a:lnTo>
                  <a:lnTo>
                    <a:pt x="242" y="15"/>
                  </a:lnTo>
                  <a:lnTo>
                    <a:pt x="240" y="24"/>
                  </a:lnTo>
                  <a:lnTo>
                    <a:pt x="240" y="40"/>
                  </a:lnTo>
                  <a:lnTo>
                    <a:pt x="211" y="42"/>
                  </a:lnTo>
                  <a:lnTo>
                    <a:pt x="175" y="44"/>
                  </a:lnTo>
                  <a:lnTo>
                    <a:pt x="134" y="49"/>
                  </a:lnTo>
                  <a:lnTo>
                    <a:pt x="94" y="57"/>
                  </a:lnTo>
                  <a:lnTo>
                    <a:pt x="59" y="67"/>
                  </a:lnTo>
                  <a:lnTo>
                    <a:pt x="27" y="80"/>
                  </a:lnTo>
                  <a:lnTo>
                    <a:pt x="8" y="100"/>
                  </a:lnTo>
                  <a:lnTo>
                    <a:pt x="0" y="124"/>
                  </a:lnTo>
                  <a:lnTo>
                    <a:pt x="2" y="136"/>
                  </a:lnTo>
                  <a:lnTo>
                    <a:pt x="10" y="149"/>
                  </a:lnTo>
                  <a:lnTo>
                    <a:pt x="20" y="160"/>
                  </a:lnTo>
                  <a:lnTo>
                    <a:pt x="37" y="169"/>
                  </a:lnTo>
                  <a:lnTo>
                    <a:pt x="57" y="178"/>
                  </a:lnTo>
                  <a:lnTo>
                    <a:pt x="83" y="187"/>
                  </a:lnTo>
                  <a:lnTo>
                    <a:pt x="112" y="194"/>
                  </a:lnTo>
                  <a:lnTo>
                    <a:pt x="146" y="200"/>
                  </a:lnTo>
                  <a:lnTo>
                    <a:pt x="156" y="200"/>
                  </a:lnTo>
                  <a:lnTo>
                    <a:pt x="163" y="194"/>
                  </a:lnTo>
                  <a:lnTo>
                    <a:pt x="169" y="187"/>
                  </a:lnTo>
                  <a:lnTo>
                    <a:pt x="173" y="178"/>
                  </a:lnTo>
                  <a:lnTo>
                    <a:pt x="173" y="169"/>
                  </a:lnTo>
                  <a:lnTo>
                    <a:pt x="169" y="160"/>
                  </a:lnTo>
                  <a:lnTo>
                    <a:pt x="163" y="154"/>
                  </a:lnTo>
                  <a:lnTo>
                    <a:pt x="154" y="151"/>
                  </a:lnTo>
                  <a:lnTo>
                    <a:pt x="132" y="147"/>
                  </a:lnTo>
                  <a:lnTo>
                    <a:pt x="112" y="145"/>
                  </a:lnTo>
                  <a:lnTo>
                    <a:pt x="96" y="142"/>
                  </a:lnTo>
                  <a:lnTo>
                    <a:pt x="85" y="136"/>
                  </a:lnTo>
                  <a:lnTo>
                    <a:pt x="73" y="133"/>
                  </a:lnTo>
                  <a:lnTo>
                    <a:pt x="65" y="129"/>
                  </a:lnTo>
                  <a:lnTo>
                    <a:pt x="59" y="127"/>
                  </a:lnTo>
                  <a:lnTo>
                    <a:pt x="55" y="124"/>
                  </a:lnTo>
                  <a:lnTo>
                    <a:pt x="63" y="118"/>
                  </a:lnTo>
                  <a:lnTo>
                    <a:pt x="77" y="113"/>
                  </a:lnTo>
                  <a:lnTo>
                    <a:pt x="94" y="107"/>
                  </a:lnTo>
                  <a:lnTo>
                    <a:pt x="116" y="102"/>
                  </a:lnTo>
                  <a:lnTo>
                    <a:pt x="142" y="98"/>
                  </a:lnTo>
                  <a:lnTo>
                    <a:pt x="171" y="93"/>
                  </a:lnTo>
                  <a:lnTo>
                    <a:pt x="203" y="91"/>
                  </a:lnTo>
                  <a:lnTo>
                    <a:pt x="240" y="89"/>
                  </a:lnTo>
                  <a:lnTo>
                    <a:pt x="240" y="198"/>
                  </a:lnTo>
                  <a:lnTo>
                    <a:pt x="211" y="200"/>
                  </a:lnTo>
                  <a:lnTo>
                    <a:pt x="175" y="202"/>
                  </a:lnTo>
                  <a:lnTo>
                    <a:pt x="134" y="207"/>
                  </a:lnTo>
                  <a:lnTo>
                    <a:pt x="94" y="214"/>
                  </a:lnTo>
                  <a:lnTo>
                    <a:pt x="59" y="225"/>
                  </a:lnTo>
                  <a:lnTo>
                    <a:pt x="27" y="240"/>
                  </a:lnTo>
                  <a:lnTo>
                    <a:pt x="8" y="258"/>
                  </a:lnTo>
                  <a:lnTo>
                    <a:pt x="0" y="281"/>
                  </a:lnTo>
                  <a:lnTo>
                    <a:pt x="2" y="296"/>
                  </a:lnTo>
                  <a:lnTo>
                    <a:pt x="10" y="307"/>
                  </a:lnTo>
                  <a:lnTo>
                    <a:pt x="20" y="319"/>
                  </a:lnTo>
                  <a:lnTo>
                    <a:pt x="37" y="328"/>
                  </a:lnTo>
                  <a:lnTo>
                    <a:pt x="57" y="337"/>
                  </a:lnTo>
                  <a:lnTo>
                    <a:pt x="83" y="345"/>
                  </a:lnTo>
                  <a:lnTo>
                    <a:pt x="112" y="352"/>
                  </a:lnTo>
                  <a:lnTo>
                    <a:pt x="146" y="357"/>
                  </a:lnTo>
                  <a:lnTo>
                    <a:pt x="156" y="357"/>
                  </a:lnTo>
                  <a:lnTo>
                    <a:pt x="163" y="352"/>
                  </a:lnTo>
                  <a:lnTo>
                    <a:pt x="169" y="347"/>
                  </a:lnTo>
                  <a:lnTo>
                    <a:pt x="173" y="337"/>
                  </a:lnTo>
                  <a:lnTo>
                    <a:pt x="173" y="328"/>
                  </a:lnTo>
                  <a:lnTo>
                    <a:pt x="169" y="319"/>
                  </a:lnTo>
                  <a:lnTo>
                    <a:pt x="163" y="314"/>
                  </a:lnTo>
                  <a:lnTo>
                    <a:pt x="154" y="310"/>
                  </a:lnTo>
                  <a:lnTo>
                    <a:pt x="132" y="307"/>
                  </a:lnTo>
                  <a:lnTo>
                    <a:pt x="112" y="303"/>
                  </a:lnTo>
                  <a:lnTo>
                    <a:pt x="96" y="299"/>
                  </a:lnTo>
                  <a:lnTo>
                    <a:pt x="85" y="296"/>
                  </a:lnTo>
                  <a:lnTo>
                    <a:pt x="73" y="292"/>
                  </a:lnTo>
                  <a:lnTo>
                    <a:pt x="65" y="287"/>
                  </a:lnTo>
                  <a:lnTo>
                    <a:pt x="59" y="285"/>
                  </a:lnTo>
                  <a:lnTo>
                    <a:pt x="55" y="281"/>
                  </a:lnTo>
                  <a:lnTo>
                    <a:pt x="63" y="276"/>
                  </a:lnTo>
                  <a:lnTo>
                    <a:pt x="77" y="270"/>
                  </a:lnTo>
                  <a:lnTo>
                    <a:pt x="94" y="265"/>
                  </a:lnTo>
                  <a:lnTo>
                    <a:pt x="116" y="260"/>
                  </a:lnTo>
                  <a:lnTo>
                    <a:pt x="142" y="256"/>
                  </a:lnTo>
                  <a:lnTo>
                    <a:pt x="171" y="250"/>
                  </a:lnTo>
                  <a:lnTo>
                    <a:pt x="203" y="249"/>
                  </a:lnTo>
                  <a:lnTo>
                    <a:pt x="240" y="247"/>
                  </a:lnTo>
                  <a:lnTo>
                    <a:pt x="240" y="365"/>
                  </a:lnTo>
                  <a:lnTo>
                    <a:pt x="211" y="366"/>
                  </a:lnTo>
                  <a:lnTo>
                    <a:pt x="175" y="368"/>
                  </a:lnTo>
                  <a:lnTo>
                    <a:pt x="134" y="374"/>
                  </a:lnTo>
                  <a:lnTo>
                    <a:pt x="94" y="381"/>
                  </a:lnTo>
                  <a:lnTo>
                    <a:pt x="59" y="392"/>
                  </a:lnTo>
                  <a:lnTo>
                    <a:pt x="27" y="406"/>
                  </a:lnTo>
                  <a:lnTo>
                    <a:pt x="8" y="424"/>
                  </a:lnTo>
                  <a:lnTo>
                    <a:pt x="0" y="448"/>
                  </a:lnTo>
                  <a:lnTo>
                    <a:pt x="2" y="461"/>
                  </a:lnTo>
                  <a:lnTo>
                    <a:pt x="10" y="473"/>
                  </a:lnTo>
                  <a:lnTo>
                    <a:pt x="20" y="484"/>
                  </a:lnTo>
                  <a:lnTo>
                    <a:pt x="37" y="493"/>
                  </a:lnTo>
                  <a:lnTo>
                    <a:pt x="57" y="502"/>
                  </a:lnTo>
                  <a:lnTo>
                    <a:pt x="83" y="511"/>
                  </a:lnTo>
                  <a:lnTo>
                    <a:pt x="112" y="519"/>
                  </a:lnTo>
                  <a:lnTo>
                    <a:pt x="146" y="524"/>
                  </a:lnTo>
                  <a:lnTo>
                    <a:pt x="156" y="524"/>
                  </a:lnTo>
                  <a:lnTo>
                    <a:pt x="163" y="519"/>
                  </a:lnTo>
                  <a:lnTo>
                    <a:pt x="169" y="513"/>
                  </a:lnTo>
                  <a:lnTo>
                    <a:pt x="173" y="504"/>
                  </a:lnTo>
                  <a:lnTo>
                    <a:pt x="173" y="495"/>
                  </a:lnTo>
                  <a:lnTo>
                    <a:pt x="169" y="486"/>
                  </a:lnTo>
                  <a:lnTo>
                    <a:pt x="163" y="481"/>
                  </a:lnTo>
                  <a:lnTo>
                    <a:pt x="154" y="477"/>
                  </a:lnTo>
                  <a:lnTo>
                    <a:pt x="132" y="473"/>
                  </a:lnTo>
                  <a:lnTo>
                    <a:pt x="112" y="470"/>
                  </a:lnTo>
                  <a:lnTo>
                    <a:pt x="96" y="466"/>
                  </a:lnTo>
                  <a:lnTo>
                    <a:pt x="85" y="463"/>
                  </a:lnTo>
                  <a:lnTo>
                    <a:pt x="73" y="459"/>
                  </a:lnTo>
                  <a:lnTo>
                    <a:pt x="65" y="453"/>
                  </a:lnTo>
                  <a:lnTo>
                    <a:pt x="59" y="452"/>
                  </a:lnTo>
                  <a:lnTo>
                    <a:pt x="55" y="448"/>
                  </a:lnTo>
                  <a:lnTo>
                    <a:pt x="63" y="443"/>
                  </a:lnTo>
                  <a:lnTo>
                    <a:pt x="77" y="437"/>
                  </a:lnTo>
                  <a:lnTo>
                    <a:pt x="94" y="432"/>
                  </a:lnTo>
                  <a:lnTo>
                    <a:pt x="116" y="426"/>
                  </a:lnTo>
                  <a:lnTo>
                    <a:pt x="142" y="423"/>
                  </a:lnTo>
                  <a:lnTo>
                    <a:pt x="171" y="417"/>
                  </a:lnTo>
                  <a:lnTo>
                    <a:pt x="203" y="415"/>
                  </a:lnTo>
                  <a:lnTo>
                    <a:pt x="240" y="414"/>
                  </a:lnTo>
                  <a:lnTo>
                    <a:pt x="240" y="528"/>
                  </a:lnTo>
                  <a:lnTo>
                    <a:pt x="242" y="537"/>
                  </a:lnTo>
                  <a:lnTo>
                    <a:pt x="248" y="544"/>
                  </a:lnTo>
                  <a:lnTo>
                    <a:pt x="256" y="550"/>
                  </a:lnTo>
                  <a:lnTo>
                    <a:pt x="268" y="551"/>
                  </a:lnTo>
                  <a:lnTo>
                    <a:pt x="278" y="550"/>
                  </a:lnTo>
                  <a:lnTo>
                    <a:pt x="286" y="544"/>
                  </a:lnTo>
                  <a:lnTo>
                    <a:pt x="292" y="537"/>
                  </a:lnTo>
                  <a:lnTo>
                    <a:pt x="294" y="528"/>
                  </a:lnTo>
                  <a:lnTo>
                    <a:pt x="294" y="414"/>
                  </a:lnTo>
                  <a:lnTo>
                    <a:pt x="331" y="415"/>
                  </a:lnTo>
                  <a:lnTo>
                    <a:pt x="363" y="419"/>
                  </a:lnTo>
                  <a:lnTo>
                    <a:pt x="392" y="423"/>
                  </a:lnTo>
                  <a:lnTo>
                    <a:pt x="418" y="428"/>
                  </a:lnTo>
                  <a:lnTo>
                    <a:pt x="440" y="432"/>
                  </a:lnTo>
                  <a:lnTo>
                    <a:pt x="457" y="437"/>
                  </a:lnTo>
                  <a:lnTo>
                    <a:pt x="469" y="443"/>
                  </a:lnTo>
                  <a:lnTo>
                    <a:pt x="477" y="448"/>
                  </a:lnTo>
                  <a:lnTo>
                    <a:pt x="473" y="452"/>
                  </a:lnTo>
                  <a:lnTo>
                    <a:pt x="465" y="453"/>
                  </a:lnTo>
                  <a:lnTo>
                    <a:pt x="457" y="459"/>
                  </a:lnTo>
                  <a:lnTo>
                    <a:pt x="445" y="463"/>
                  </a:lnTo>
                  <a:lnTo>
                    <a:pt x="432" y="466"/>
                  </a:lnTo>
                  <a:lnTo>
                    <a:pt x="416" y="470"/>
                  </a:lnTo>
                  <a:lnTo>
                    <a:pt x="396" y="473"/>
                  </a:lnTo>
                  <a:lnTo>
                    <a:pt x="373" y="477"/>
                  </a:lnTo>
                  <a:lnTo>
                    <a:pt x="363" y="481"/>
                  </a:lnTo>
                  <a:lnTo>
                    <a:pt x="357" y="486"/>
                  </a:lnTo>
                  <a:lnTo>
                    <a:pt x="351" y="495"/>
                  </a:lnTo>
                  <a:lnTo>
                    <a:pt x="351" y="504"/>
                  </a:lnTo>
                  <a:lnTo>
                    <a:pt x="355" y="513"/>
                  </a:lnTo>
                  <a:lnTo>
                    <a:pt x="361" y="519"/>
                  </a:lnTo>
                  <a:lnTo>
                    <a:pt x="371" y="524"/>
                  </a:lnTo>
                  <a:lnTo>
                    <a:pt x="380" y="524"/>
                  </a:lnTo>
                  <a:lnTo>
                    <a:pt x="406" y="521"/>
                  </a:lnTo>
                  <a:lnTo>
                    <a:pt x="434" y="515"/>
                  </a:lnTo>
                  <a:lnTo>
                    <a:pt x="459" y="508"/>
                  </a:lnTo>
                  <a:lnTo>
                    <a:pt x="483" y="501"/>
                  </a:lnTo>
                  <a:lnTo>
                    <a:pt x="503" y="490"/>
                  </a:lnTo>
                  <a:lnTo>
                    <a:pt x="518" y="479"/>
                  </a:lnTo>
                  <a:lnTo>
                    <a:pt x="528" y="464"/>
                  </a:lnTo>
                  <a:lnTo>
                    <a:pt x="532" y="448"/>
                  </a:lnTo>
                  <a:lnTo>
                    <a:pt x="524" y="424"/>
                  </a:lnTo>
                  <a:lnTo>
                    <a:pt x="505" y="406"/>
                  </a:lnTo>
                  <a:lnTo>
                    <a:pt x="475" y="394"/>
                  </a:lnTo>
                  <a:lnTo>
                    <a:pt x="440" y="383"/>
                  </a:lnTo>
                  <a:lnTo>
                    <a:pt x="400" y="376"/>
                  </a:lnTo>
                  <a:lnTo>
                    <a:pt x="361" y="370"/>
                  </a:lnTo>
                  <a:lnTo>
                    <a:pt x="325" y="366"/>
                  </a:lnTo>
                  <a:lnTo>
                    <a:pt x="294" y="365"/>
                  </a:lnTo>
                  <a:lnTo>
                    <a:pt x="294" y="247"/>
                  </a:lnTo>
                  <a:lnTo>
                    <a:pt x="331" y="249"/>
                  </a:lnTo>
                  <a:lnTo>
                    <a:pt x="363" y="252"/>
                  </a:lnTo>
                  <a:lnTo>
                    <a:pt x="392" y="256"/>
                  </a:lnTo>
                  <a:lnTo>
                    <a:pt x="418" y="261"/>
                  </a:lnTo>
                  <a:lnTo>
                    <a:pt x="440" y="265"/>
                  </a:lnTo>
                  <a:lnTo>
                    <a:pt x="457" y="270"/>
                  </a:lnTo>
                  <a:lnTo>
                    <a:pt x="469" y="276"/>
                  </a:lnTo>
                  <a:lnTo>
                    <a:pt x="477" y="281"/>
                  </a:lnTo>
                  <a:lnTo>
                    <a:pt x="473" y="285"/>
                  </a:lnTo>
                  <a:lnTo>
                    <a:pt x="465" y="287"/>
                  </a:lnTo>
                  <a:lnTo>
                    <a:pt x="457" y="292"/>
                  </a:lnTo>
                  <a:lnTo>
                    <a:pt x="445" y="296"/>
                  </a:lnTo>
                  <a:lnTo>
                    <a:pt x="432" y="299"/>
                  </a:lnTo>
                  <a:lnTo>
                    <a:pt x="416" y="303"/>
                  </a:lnTo>
                  <a:lnTo>
                    <a:pt x="396" y="307"/>
                  </a:lnTo>
                  <a:lnTo>
                    <a:pt x="373" y="310"/>
                  </a:lnTo>
                  <a:lnTo>
                    <a:pt x="363" y="314"/>
                  </a:lnTo>
                  <a:lnTo>
                    <a:pt x="357" y="319"/>
                  </a:lnTo>
                  <a:lnTo>
                    <a:pt x="351" y="328"/>
                  </a:lnTo>
                  <a:lnTo>
                    <a:pt x="351" y="337"/>
                  </a:lnTo>
                  <a:lnTo>
                    <a:pt x="355" y="347"/>
                  </a:lnTo>
                  <a:lnTo>
                    <a:pt x="361" y="354"/>
                  </a:lnTo>
                  <a:lnTo>
                    <a:pt x="371" y="359"/>
                  </a:lnTo>
                  <a:lnTo>
                    <a:pt x="380" y="359"/>
                  </a:lnTo>
                  <a:lnTo>
                    <a:pt x="406" y="356"/>
                  </a:lnTo>
                  <a:lnTo>
                    <a:pt x="434" y="350"/>
                  </a:lnTo>
                  <a:lnTo>
                    <a:pt x="459" y="343"/>
                  </a:lnTo>
                  <a:lnTo>
                    <a:pt x="483" y="334"/>
                  </a:lnTo>
                  <a:lnTo>
                    <a:pt x="503" y="325"/>
                  </a:lnTo>
                  <a:lnTo>
                    <a:pt x="518" y="312"/>
                  </a:lnTo>
                  <a:lnTo>
                    <a:pt x="528" y="298"/>
                  </a:lnTo>
                  <a:lnTo>
                    <a:pt x="532" y="2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399" name="Rectangle 39"/>
            <p:cNvSpPr>
              <a:spLocks noChangeArrowheads="1"/>
            </p:cNvSpPr>
            <p:nvPr/>
          </p:nvSpPr>
          <p:spPr bwMode="auto">
            <a:xfrm>
              <a:off x="1536" y="3230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400" name="Freeform 40"/>
            <p:cNvSpPr>
              <a:spLocks/>
            </p:cNvSpPr>
            <p:nvPr/>
          </p:nvSpPr>
          <p:spPr bwMode="auto">
            <a:xfrm>
              <a:off x="1335" y="2786"/>
              <a:ext cx="330" cy="283"/>
            </a:xfrm>
            <a:custGeom>
              <a:avLst/>
              <a:gdLst>
                <a:gd name="T0" fmla="*/ 310 w 330"/>
                <a:gd name="T1" fmla="*/ 94 h 283"/>
                <a:gd name="T2" fmla="*/ 282 w 330"/>
                <a:gd name="T3" fmla="*/ 103 h 283"/>
                <a:gd name="T4" fmla="*/ 251 w 330"/>
                <a:gd name="T5" fmla="*/ 112 h 283"/>
                <a:gd name="T6" fmla="*/ 219 w 330"/>
                <a:gd name="T7" fmla="*/ 118 h 283"/>
                <a:gd name="T8" fmla="*/ 194 w 330"/>
                <a:gd name="T9" fmla="*/ 120 h 283"/>
                <a:gd name="T10" fmla="*/ 178 w 330"/>
                <a:gd name="T11" fmla="*/ 109 h 283"/>
                <a:gd name="T12" fmla="*/ 174 w 330"/>
                <a:gd name="T13" fmla="*/ 91 h 283"/>
                <a:gd name="T14" fmla="*/ 186 w 330"/>
                <a:gd name="T15" fmla="*/ 76 h 283"/>
                <a:gd name="T16" fmla="*/ 213 w 330"/>
                <a:gd name="T17" fmla="*/ 69 h 283"/>
                <a:gd name="T18" fmla="*/ 243 w 330"/>
                <a:gd name="T19" fmla="*/ 64 h 283"/>
                <a:gd name="T20" fmla="*/ 266 w 330"/>
                <a:gd name="T21" fmla="*/ 58 h 283"/>
                <a:gd name="T22" fmla="*/ 282 w 330"/>
                <a:gd name="T23" fmla="*/ 53 h 283"/>
                <a:gd name="T24" fmla="*/ 282 w 330"/>
                <a:gd name="T25" fmla="*/ 45 h 283"/>
                <a:gd name="T26" fmla="*/ 268 w 330"/>
                <a:gd name="T27" fmla="*/ 40 h 283"/>
                <a:gd name="T28" fmla="*/ 249 w 330"/>
                <a:gd name="T29" fmla="*/ 36 h 283"/>
                <a:gd name="T30" fmla="*/ 227 w 330"/>
                <a:gd name="T31" fmla="*/ 36 h 283"/>
                <a:gd name="T32" fmla="*/ 205 w 330"/>
                <a:gd name="T33" fmla="*/ 40 h 283"/>
                <a:gd name="T34" fmla="*/ 186 w 330"/>
                <a:gd name="T35" fmla="*/ 49 h 283"/>
                <a:gd name="T36" fmla="*/ 172 w 330"/>
                <a:gd name="T37" fmla="*/ 44 h 283"/>
                <a:gd name="T38" fmla="*/ 156 w 330"/>
                <a:gd name="T39" fmla="*/ 24 h 283"/>
                <a:gd name="T40" fmla="*/ 121 w 330"/>
                <a:gd name="T41" fmla="*/ 31 h 283"/>
                <a:gd name="T42" fmla="*/ 123 w 330"/>
                <a:gd name="T43" fmla="*/ 94 h 283"/>
                <a:gd name="T44" fmla="*/ 160 w 330"/>
                <a:gd name="T45" fmla="*/ 174 h 283"/>
                <a:gd name="T46" fmla="*/ 186 w 330"/>
                <a:gd name="T47" fmla="*/ 228 h 283"/>
                <a:gd name="T48" fmla="*/ 136 w 330"/>
                <a:gd name="T49" fmla="*/ 190 h 283"/>
                <a:gd name="T50" fmla="*/ 93 w 330"/>
                <a:gd name="T51" fmla="*/ 112 h 283"/>
                <a:gd name="T52" fmla="*/ 85 w 330"/>
                <a:gd name="T53" fmla="*/ 29 h 283"/>
                <a:gd name="T54" fmla="*/ 91 w 330"/>
                <a:gd name="T55" fmla="*/ 0 h 283"/>
                <a:gd name="T56" fmla="*/ 57 w 330"/>
                <a:gd name="T57" fmla="*/ 6 h 283"/>
                <a:gd name="T58" fmla="*/ 30 w 330"/>
                <a:gd name="T59" fmla="*/ 22 h 283"/>
                <a:gd name="T60" fmla="*/ 8 w 330"/>
                <a:gd name="T61" fmla="*/ 45 h 283"/>
                <a:gd name="T62" fmla="*/ 0 w 330"/>
                <a:gd name="T63" fmla="*/ 78 h 283"/>
                <a:gd name="T64" fmla="*/ 4 w 330"/>
                <a:gd name="T65" fmla="*/ 109 h 283"/>
                <a:gd name="T66" fmla="*/ 121 w 330"/>
                <a:gd name="T67" fmla="*/ 283 h 283"/>
                <a:gd name="T68" fmla="*/ 174 w 330"/>
                <a:gd name="T69" fmla="*/ 247 h 283"/>
                <a:gd name="T70" fmla="*/ 186 w 330"/>
                <a:gd name="T71" fmla="*/ 234 h 283"/>
                <a:gd name="T72" fmla="*/ 201 w 330"/>
                <a:gd name="T73" fmla="*/ 228 h 283"/>
                <a:gd name="T74" fmla="*/ 215 w 330"/>
                <a:gd name="T75" fmla="*/ 228 h 283"/>
                <a:gd name="T76" fmla="*/ 284 w 330"/>
                <a:gd name="T77" fmla="*/ 192 h 283"/>
                <a:gd name="T78" fmla="*/ 310 w 330"/>
                <a:gd name="T79" fmla="*/ 170 h 283"/>
                <a:gd name="T80" fmla="*/ 326 w 330"/>
                <a:gd name="T81" fmla="*/ 141 h 283"/>
                <a:gd name="T82" fmla="*/ 330 w 330"/>
                <a:gd name="T83" fmla="*/ 112 h 283"/>
                <a:gd name="T84" fmla="*/ 322 w 330"/>
                <a:gd name="T85" fmla="*/ 87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30" h="283">
                  <a:moveTo>
                    <a:pt x="322" y="87"/>
                  </a:moveTo>
                  <a:lnTo>
                    <a:pt x="310" y="94"/>
                  </a:lnTo>
                  <a:lnTo>
                    <a:pt x="296" y="100"/>
                  </a:lnTo>
                  <a:lnTo>
                    <a:pt x="282" y="103"/>
                  </a:lnTo>
                  <a:lnTo>
                    <a:pt x="266" y="109"/>
                  </a:lnTo>
                  <a:lnTo>
                    <a:pt x="251" y="112"/>
                  </a:lnTo>
                  <a:lnTo>
                    <a:pt x="235" y="114"/>
                  </a:lnTo>
                  <a:lnTo>
                    <a:pt x="219" y="118"/>
                  </a:lnTo>
                  <a:lnTo>
                    <a:pt x="203" y="120"/>
                  </a:lnTo>
                  <a:lnTo>
                    <a:pt x="194" y="120"/>
                  </a:lnTo>
                  <a:lnTo>
                    <a:pt x="184" y="114"/>
                  </a:lnTo>
                  <a:lnTo>
                    <a:pt x="178" y="109"/>
                  </a:lnTo>
                  <a:lnTo>
                    <a:pt x="174" y="100"/>
                  </a:lnTo>
                  <a:lnTo>
                    <a:pt x="174" y="91"/>
                  </a:lnTo>
                  <a:lnTo>
                    <a:pt x="180" y="82"/>
                  </a:lnTo>
                  <a:lnTo>
                    <a:pt x="186" y="76"/>
                  </a:lnTo>
                  <a:lnTo>
                    <a:pt x="195" y="73"/>
                  </a:lnTo>
                  <a:lnTo>
                    <a:pt x="213" y="69"/>
                  </a:lnTo>
                  <a:lnTo>
                    <a:pt x="229" y="67"/>
                  </a:lnTo>
                  <a:lnTo>
                    <a:pt x="243" y="64"/>
                  </a:lnTo>
                  <a:lnTo>
                    <a:pt x="255" y="60"/>
                  </a:lnTo>
                  <a:lnTo>
                    <a:pt x="266" y="58"/>
                  </a:lnTo>
                  <a:lnTo>
                    <a:pt x="274" y="54"/>
                  </a:lnTo>
                  <a:lnTo>
                    <a:pt x="282" y="53"/>
                  </a:lnTo>
                  <a:lnTo>
                    <a:pt x="288" y="49"/>
                  </a:lnTo>
                  <a:lnTo>
                    <a:pt x="282" y="45"/>
                  </a:lnTo>
                  <a:lnTo>
                    <a:pt x="274" y="42"/>
                  </a:lnTo>
                  <a:lnTo>
                    <a:pt x="268" y="40"/>
                  </a:lnTo>
                  <a:lnTo>
                    <a:pt x="261" y="38"/>
                  </a:lnTo>
                  <a:lnTo>
                    <a:pt x="249" y="36"/>
                  </a:lnTo>
                  <a:lnTo>
                    <a:pt x="239" y="35"/>
                  </a:lnTo>
                  <a:lnTo>
                    <a:pt x="227" y="36"/>
                  </a:lnTo>
                  <a:lnTo>
                    <a:pt x="217" y="38"/>
                  </a:lnTo>
                  <a:lnTo>
                    <a:pt x="205" y="40"/>
                  </a:lnTo>
                  <a:lnTo>
                    <a:pt x="195" y="44"/>
                  </a:lnTo>
                  <a:lnTo>
                    <a:pt x="186" y="49"/>
                  </a:lnTo>
                  <a:lnTo>
                    <a:pt x="178" y="54"/>
                  </a:lnTo>
                  <a:lnTo>
                    <a:pt x="172" y="44"/>
                  </a:lnTo>
                  <a:lnTo>
                    <a:pt x="164" y="33"/>
                  </a:lnTo>
                  <a:lnTo>
                    <a:pt x="156" y="24"/>
                  </a:lnTo>
                  <a:lnTo>
                    <a:pt x="144" y="15"/>
                  </a:lnTo>
                  <a:lnTo>
                    <a:pt x="121" y="31"/>
                  </a:lnTo>
                  <a:lnTo>
                    <a:pt x="146" y="60"/>
                  </a:lnTo>
                  <a:lnTo>
                    <a:pt x="123" y="94"/>
                  </a:lnTo>
                  <a:lnTo>
                    <a:pt x="170" y="112"/>
                  </a:lnTo>
                  <a:lnTo>
                    <a:pt x="160" y="174"/>
                  </a:lnTo>
                  <a:lnTo>
                    <a:pt x="180" y="174"/>
                  </a:lnTo>
                  <a:lnTo>
                    <a:pt x="186" y="228"/>
                  </a:lnTo>
                  <a:lnTo>
                    <a:pt x="166" y="196"/>
                  </a:lnTo>
                  <a:lnTo>
                    <a:pt x="136" y="190"/>
                  </a:lnTo>
                  <a:lnTo>
                    <a:pt x="146" y="129"/>
                  </a:lnTo>
                  <a:lnTo>
                    <a:pt x="93" y="112"/>
                  </a:lnTo>
                  <a:lnTo>
                    <a:pt x="111" y="64"/>
                  </a:lnTo>
                  <a:lnTo>
                    <a:pt x="85" y="29"/>
                  </a:lnTo>
                  <a:lnTo>
                    <a:pt x="109" y="2"/>
                  </a:lnTo>
                  <a:lnTo>
                    <a:pt x="91" y="0"/>
                  </a:lnTo>
                  <a:lnTo>
                    <a:pt x="73" y="2"/>
                  </a:lnTo>
                  <a:lnTo>
                    <a:pt x="57" y="6"/>
                  </a:lnTo>
                  <a:lnTo>
                    <a:pt x="44" y="13"/>
                  </a:lnTo>
                  <a:lnTo>
                    <a:pt x="30" y="22"/>
                  </a:lnTo>
                  <a:lnTo>
                    <a:pt x="18" y="33"/>
                  </a:lnTo>
                  <a:lnTo>
                    <a:pt x="8" y="45"/>
                  </a:lnTo>
                  <a:lnTo>
                    <a:pt x="2" y="62"/>
                  </a:lnTo>
                  <a:lnTo>
                    <a:pt x="0" y="78"/>
                  </a:lnTo>
                  <a:lnTo>
                    <a:pt x="0" y="94"/>
                  </a:lnTo>
                  <a:lnTo>
                    <a:pt x="4" y="109"/>
                  </a:lnTo>
                  <a:lnTo>
                    <a:pt x="10" y="123"/>
                  </a:lnTo>
                  <a:lnTo>
                    <a:pt x="121" y="283"/>
                  </a:lnTo>
                  <a:lnTo>
                    <a:pt x="172" y="254"/>
                  </a:lnTo>
                  <a:lnTo>
                    <a:pt x="174" y="247"/>
                  </a:lnTo>
                  <a:lnTo>
                    <a:pt x="178" y="239"/>
                  </a:lnTo>
                  <a:lnTo>
                    <a:pt x="186" y="234"/>
                  </a:lnTo>
                  <a:lnTo>
                    <a:pt x="194" y="230"/>
                  </a:lnTo>
                  <a:lnTo>
                    <a:pt x="201" y="228"/>
                  </a:lnTo>
                  <a:lnTo>
                    <a:pt x="207" y="228"/>
                  </a:lnTo>
                  <a:lnTo>
                    <a:pt x="215" y="228"/>
                  </a:lnTo>
                  <a:lnTo>
                    <a:pt x="221" y="227"/>
                  </a:lnTo>
                  <a:lnTo>
                    <a:pt x="284" y="192"/>
                  </a:lnTo>
                  <a:lnTo>
                    <a:pt x="298" y="183"/>
                  </a:lnTo>
                  <a:lnTo>
                    <a:pt x="310" y="170"/>
                  </a:lnTo>
                  <a:lnTo>
                    <a:pt x="320" y="158"/>
                  </a:lnTo>
                  <a:lnTo>
                    <a:pt x="326" y="141"/>
                  </a:lnTo>
                  <a:lnTo>
                    <a:pt x="330" y="127"/>
                  </a:lnTo>
                  <a:lnTo>
                    <a:pt x="330" y="112"/>
                  </a:lnTo>
                  <a:lnTo>
                    <a:pt x="326" y="100"/>
                  </a:lnTo>
                  <a:lnTo>
                    <a:pt x="322" y="87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7057676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2"/>
          <p:cNvSpPr>
            <a:spLocks noGrp="1" noChangeArrowheads="1"/>
          </p:cNvSpPr>
          <p:nvPr>
            <p:ph type="title"/>
          </p:nvPr>
        </p:nvSpPr>
        <p:spPr>
          <a:xfrm>
            <a:off x="21680" y="0"/>
            <a:ext cx="9122319" cy="1143000"/>
          </a:xfrm>
          <a:solidFill>
            <a:srgbClr val="C00000"/>
          </a:solidFill>
        </p:spPr>
        <p:txBody>
          <a:bodyPr/>
          <a:lstStyle/>
          <a:p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Accident/Emergency </a:t>
            </a:r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Scene</a:t>
            </a:r>
            <a:endParaRPr lang="en-US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443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86534" y="1545750"/>
            <a:ext cx="8458200" cy="3609975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certified in CPR, offer assistance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Defer to those with more experience and training</a:t>
            </a:r>
          </a:p>
        </p:txBody>
      </p:sp>
      <p:grpSp>
        <p:nvGrpSpPr>
          <p:cNvPr id="274474" name="Group 42"/>
          <p:cNvGrpSpPr>
            <a:grpSpLocks noChangeAspect="1"/>
          </p:cNvGrpSpPr>
          <p:nvPr/>
        </p:nvGrpSpPr>
        <p:grpSpPr bwMode="auto">
          <a:xfrm>
            <a:off x="2675425" y="3635204"/>
            <a:ext cx="3812808" cy="1725603"/>
            <a:chOff x="2660" y="2636"/>
            <a:chExt cx="2544" cy="1151"/>
          </a:xfrm>
        </p:grpSpPr>
        <p:sp>
          <p:nvSpPr>
            <p:cNvPr id="274473" name="AutoShape 41"/>
            <p:cNvSpPr>
              <a:spLocks noChangeAspect="1" noChangeArrowheads="1" noTextEdit="1"/>
            </p:cNvSpPr>
            <p:nvPr/>
          </p:nvSpPr>
          <p:spPr bwMode="auto">
            <a:xfrm>
              <a:off x="2660" y="2636"/>
              <a:ext cx="2544" cy="1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74675" name="Group 243"/>
            <p:cNvGrpSpPr>
              <a:grpSpLocks/>
            </p:cNvGrpSpPr>
            <p:nvPr/>
          </p:nvGrpSpPr>
          <p:grpSpPr bwMode="auto">
            <a:xfrm>
              <a:off x="2694" y="2683"/>
              <a:ext cx="2487" cy="1066"/>
              <a:chOff x="2694" y="2683"/>
              <a:chExt cx="2487" cy="1066"/>
            </a:xfrm>
          </p:grpSpPr>
          <p:sp>
            <p:nvSpPr>
              <p:cNvPr id="274475" name="Freeform 43"/>
              <p:cNvSpPr>
                <a:spLocks/>
              </p:cNvSpPr>
              <p:nvPr/>
            </p:nvSpPr>
            <p:spPr bwMode="auto">
              <a:xfrm>
                <a:off x="2827" y="2938"/>
                <a:ext cx="871" cy="568"/>
              </a:xfrm>
              <a:custGeom>
                <a:avLst/>
                <a:gdLst>
                  <a:gd name="T0" fmla="*/ 3 w 1741"/>
                  <a:gd name="T1" fmla="*/ 1069 h 1136"/>
                  <a:gd name="T2" fmla="*/ 20 w 1741"/>
                  <a:gd name="T3" fmla="*/ 943 h 1136"/>
                  <a:gd name="T4" fmla="*/ 35 w 1741"/>
                  <a:gd name="T5" fmla="*/ 868 h 1136"/>
                  <a:gd name="T6" fmla="*/ 35 w 1741"/>
                  <a:gd name="T7" fmla="*/ 838 h 1136"/>
                  <a:gd name="T8" fmla="*/ 38 w 1741"/>
                  <a:gd name="T9" fmla="*/ 809 h 1136"/>
                  <a:gd name="T10" fmla="*/ 60 w 1741"/>
                  <a:gd name="T11" fmla="*/ 791 h 1136"/>
                  <a:gd name="T12" fmla="*/ 60 w 1741"/>
                  <a:gd name="T13" fmla="*/ 767 h 1136"/>
                  <a:gd name="T14" fmla="*/ 65 w 1741"/>
                  <a:gd name="T15" fmla="*/ 725 h 1136"/>
                  <a:gd name="T16" fmla="*/ 109 w 1741"/>
                  <a:gd name="T17" fmla="*/ 650 h 1136"/>
                  <a:gd name="T18" fmla="*/ 161 w 1741"/>
                  <a:gd name="T19" fmla="*/ 538 h 1136"/>
                  <a:gd name="T20" fmla="*/ 206 w 1741"/>
                  <a:gd name="T21" fmla="*/ 487 h 1136"/>
                  <a:gd name="T22" fmla="*/ 373 w 1741"/>
                  <a:gd name="T23" fmla="*/ 378 h 1136"/>
                  <a:gd name="T24" fmla="*/ 653 w 1741"/>
                  <a:gd name="T25" fmla="*/ 186 h 1136"/>
                  <a:gd name="T26" fmla="*/ 824 w 1741"/>
                  <a:gd name="T27" fmla="*/ 112 h 1136"/>
                  <a:gd name="T28" fmla="*/ 1012 w 1741"/>
                  <a:gd name="T29" fmla="*/ 75 h 1136"/>
                  <a:gd name="T30" fmla="*/ 1171 w 1741"/>
                  <a:gd name="T31" fmla="*/ 35 h 1136"/>
                  <a:gd name="T32" fmla="*/ 1242 w 1741"/>
                  <a:gd name="T33" fmla="*/ 17 h 1136"/>
                  <a:gd name="T34" fmla="*/ 1353 w 1741"/>
                  <a:gd name="T35" fmla="*/ 1 h 1136"/>
                  <a:gd name="T36" fmla="*/ 1458 w 1741"/>
                  <a:gd name="T37" fmla="*/ 1 h 1136"/>
                  <a:gd name="T38" fmla="*/ 1532 w 1741"/>
                  <a:gd name="T39" fmla="*/ 1 h 1136"/>
                  <a:gd name="T40" fmla="*/ 1604 w 1741"/>
                  <a:gd name="T41" fmla="*/ 10 h 1136"/>
                  <a:gd name="T42" fmla="*/ 1673 w 1741"/>
                  <a:gd name="T43" fmla="*/ 43 h 1136"/>
                  <a:gd name="T44" fmla="*/ 1715 w 1741"/>
                  <a:gd name="T45" fmla="*/ 79 h 1136"/>
                  <a:gd name="T46" fmla="*/ 1730 w 1741"/>
                  <a:gd name="T47" fmla="*/ 119 h 1136"/>
                  <a:gd name="T48" fmla="*/ 1736 w 1741"/>
                  <a:gd name="T49" fmla="*/ 181 h 1136"/>
                  <a:gd name="T50" fmla="*/ 1740 w 1741"/>
                  <a:gd name="T51" fmla="*/ 236 h 1136"/>
                  <a:gd name="T52" fmla="*/ 1726 w 1741"/>
                  <a:gd name="T53" fmla="*/ 296 h 1136"/>
                  <a:gd name="T54" fmla="*/ 1626 w 1741"/>
                  <a:gd name="T55" fmla="*/ 504 h 1136"/>
                  <a:gd name="T56" fmla="*/ 1495 w 1741"/>
                  <a:gd name="T57" fmla="*/ 796 h 1136"/>
                  <a:gd name="T58" fmla="*/ 1446 w 1741"/>
                  <a:gd name="T59" fmla="*/ 883 h 1136"/>
                  <a:gd name="T60" fmla="*/ 1337 w 1741"/>
                  <a:gd name="T61" fmla="*/ 918 h 1136"/>
                  <a:gd name="T62" fmla="*/ 1227 w 1741"/>
                  <a:gd name="T63" fmla="*/ 933 h 1136"/>
                  <a:gd name="T64" fmla="*/ 1210 w 1741"/>
                  <a:gd name="T65" fmla="*/ 868 h 1136"/>
                  <a:gd name="T66" fmla="*/ 1203 w 1741"/>
                  <a:gd name="T67" fmla="*/ 752 h 1136"/>
                  <a:gd name="T68" fmla="*/ 1210 w 1741"/>
                  <a:gd name="T69" fmla="*/ 668 h 1136"/>
                  <a:gd name="T70" fmla="*/ 1233 w 1741"/>
                  <a:gd name="T71" fmla="*/ 593 h 1136"/>
                  <a:gd name="T72" fmla="*/ 1264 w 1741"/>
                  <a:gd name="T73" fmla="*/ 512 h 1136"/>
                  <a:gd name="T74" fmla="*/ 1257 w 1741"/>
                  <a:gd name="T75" fmla="*/ 496 h 1136"/>
                  <a:gd name="T76" fmla="*/ 1113 w 1741"/>
                  <a:gd name="T77" fmla="*/ 558 h 1136"/>
                  <a:gd name="T78" fmla="*/ 948 w 1741"/>
                  <a:gd name="T79" fmla="*/ 621 h 1136"/>
                  <a:gd name="T80" fmla="*/ 881 w 1741"/>
                  <a:gd name="T81" fmla="*/ 633 h 1136"/>
                  <a:gd name="T82" fmla="*/ 793 w 1741"/>
                  <a:gd name="T83" fmla="*/ 643 h 1136"/>
                  <a:gd name="T84" fmla="*/ 722 w 1741"/>
                  <a:gd name="T85" fmla="*/ 662 h 1136"/>
                  <a:gd name="T86" fmla="*/ 663 w 1741"/>
                  <a:gd name="T87" fmla="*/ 712 h 1136"/>
                  <a:gd name="T88" fmla="*/ 601 w 1741"/>
                  <a:gd name="T89" fmla="*/ 787 h 1136"/>
                  <a:gd name="T90" fmla="*/ 565 w 1741"/>
                  <a:gd name="T91" fmla="*/ 836 h 1136"/>
                  <a:gd name="T92" fmla="*/ 534 w 1741"/>
                  <a:gd name="T93" fmla="*/ 898 h 1136"/>
                  <a:gd name="T94" fmla="*/ 504 w 1741"/>
                  <a:gd name="T95" fmla="*/ 967 h 1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41" h="1136">
                    <a:moveTo>
                      <a:pt x="0" y="1136"/>
                    </a:moveTo>
                    <a:lnTo>
                      <a:pt x="0" y="1106"/>
                    </a:lnTo>
                    <a:lnTo>
                      <a:pt x="3" y="1069"/>
                    </a:lnTo>
                    <a:lnTo>
                      <a:pt x="8" y="1027"/>
                    </a:lnTo>
                    <a:lnTo>
                      <a:pt x="15" y="985"/>
                    </a:lnTo>
                    <a:lnTo>
                      <a:pt x="20" y="943"/>
                    </a:lnTo>
                    <a:lnTo>
                      <a:pt x="26" y="910"/>
                    </a:lnTo>
                    <a:lnTo>
                      <a:pt x="30" y="881"/>
                    </a:lnTo>
                    <a:lnTo>
                      <a:pt x="35" y="868"/>
                    </a:lnTo>
                    <a:lnTo>
                      <a:pt x="35" y="858"/>
                    </a:lnTo>
                    <a:lnTo>
                      <a:pt x="35" y="848"/>
                    </a:lnTo>
                    <a:lnTo>
                      <a:pt x="35" y="838"/>
                    </a:lnTo>
                    <a:lnTo>
                      <a:pt x="35" y="827"/>
                    </a:lnTo>
                    <a:lnTo>
                      <a:pt x="35" y="817"/>
                    </a:lnTo>
                    <a:lnTo>
                      <a:pt x="38" y="809"/>
                    </a:lnTo>
                    <a:lnTo>
                      <a:pt x="43" y="801"/>
                    </a:lnTo>
                    <a:lnTo>
                      <a:pt x="53" y="797"/>
                    </a:lnTo>
                    <a:lnTo>
                      <a:pt x="60" y="791"/>
                    </a:lnTo>
                    <a:lnTo>
                      <a:pt x="62" y="784"/>
                    </a:lnTo>
                    <a:lnTo>
                      <a:pt x="62" y="776"/>
                    </a:lnTo>
                    <a:lnTo>
                      <a:pt x="60" y="767"/>
                    </a:lnTo>
                    <a:lnTo>
                      <a:pt x="58" y="754"/>
                    </a:lnTo>
                    <a:lnTo>
                      <a:pt x="60" y="740"/>
                    </a:lnTo>
                    <a:lnTo>
                      <a:pt x="65" y="725"/>
                    </a:lnTo>
                    <a:lnTo>
                      <a:pt x="77" y="709"/>
                    </a:lnTo>
                    <a:lnTo>
                      <a:pt x="92" y="683"/>
                    </a:lnTo>
                    <a:lnTo>
                      <a:pt x="109" y="650"/>
                    </a:lnTo>
                    <a:lnTo>
                      <a:pt x="125" y="611"/>
                    </a:lnTo>
                    <a:lnTo>
                      <a:pt x="144" y="574"/>
                    </a:lnTo>
                    <a:lnTo>
                      <a:pt x="161" y="538"/>
                    </a:lnTo>
                    <a:lnTo>
                      <a:pt x="177" y="509"/>
                    </a:lnTo>
                    <a:lnTo>
                      <a:pt x="191" y="491"/>
                    </a:lnTo>
                    <a:lnTo>
                      <a:pt x="206" y="487"/>
                    </a:lnTo>
                    <a:lnTo>
                      <a:pt x="234" y="474"/>
                    </a:lnTo>
                    <a:lnTo>
                      <a:pt x="295" y="435"/>
                    </a:lnTo>
                    <a:lnTo>
                      <a:pt x="373" y="378"/>
                    </a:lnTo>
                    <a:lnTo>
                      <a:pt x="469" y="313"/>
                    </a:lnTo>
                    <a:lnTo>
                      <a:pt x="563" y="244"/>
                    </a:lnTo>
                    <a:lnTo>
                      <a:pt x="653" y="186"/>
                    </a:lnTo>
                    <a:lnTo>
                      <a:pt x="729" y="141"/>
                    </a:lnTo>
                    <a:lnTo>
                      <a:pt x="783" y="122"/>
                    </a:lnTo>
                    <a:lnTo>
                      <a:pt x="824" y="112"/>
                    </a:lnTo>
                    <a:lnTo>
                      <a:pt x="881" y="102"/>
                    </a:lnTo>
                    <a:lnTo>
                      <a:pt x="945" y="89"/>
                    </a:lnTo>
                    <a:lnTo>
                      <a:pt x="1012" y="75"/>
                    </a:lnTo>
                    <a:lnTo>
                      <a:pt x="1074" y="60"/>
                    </a:lnTo>
                    <a:lnTo>
                      <a:pt x="1130" y="47"/>
                    </a:lnTo>
                    <a:lnTo>
                      <a:pt x="1171" y="35"/>
                    </a:lnTo>
                    <a:lnTo>
                      <a:pt x="1197" y="28"/>
                    </a:lnTo>
                    <a:lnTo>
                      <a:pt x="1213" y="22"/>
                    </a:lnTo>
                    <a:lnTo>
                      <a:pt x="1242" y="17"/>
                    </a:lnTo>
                    <a:lnTo>
                      <a:pt x="1275" y="12"/>
                    </a:lnTo>
                    <a:lnTo>
                      <a:pt x="1314" y="7"/>
                    </a:lnTo>
                    <a:lnTo>
                      <a:pt x="1353" y="1"/>
                    </a:lnTo>
                    <a:lnTo>
                      <a:pt x="1391" y="1"/>
                    </a:lnTo>
                    <a:lnTo>
                      <a:pt x="1426" y="0"/>
                    </a:lnTo>
                    <a:lnTo>
                      <a:pt x="1458" y="1"/>
                    </a:lnTo>
                    <a:lnTo>
                      <a:pt x="1483" y="1"/>
                    </a:lnTo>
                    <a:lnTo>
                      <a:pt x="1508" y="1"/>
                    </a:lnTo>
                    <a:lnTo>
                      <a:pt x="1532" y="1"/>
                    </a:lnTo>
                    <a:lnTo>
                      <a:pt x="1557" y="3"/>
                    </a:lnTo>
                    <a:lnTo>
                      <a:pt x="1580" y="3"/>
                    </a:lnTo>
                    <a:lnTo>
                      <a:pt x="1604" y="10"/>
                    </a:lnTo>
                    <a:lnTo>
                      <a:pt x="1627" y="18"/>
                    </a:lnTo>
                    <a:lnTo>
                      <a:pt x="1653" y="32"/>
                    </a:lnTo>
                    <a:lnTo>
                      <a:pt x="1673" y="43"/>
                    </a:lnTo>
                    <a:lnTo>
                      <a:pt x="1689" y="55"/>
                    </a:lnTo>
                    <a:lnTo>
                      <a:pt x="1703" y="67"/>
                    </a:lnTo>
                    <a:lnTo>
                      <a:pt x="1715" y="79"/>
                    </a:lnTo>
                    <a:lnTo>
                      <a:pt x="1721" y="89"/>
                    </a:lnTo>
                    <a:lnTo>
                      <a:pt x="1726" y="104"/>
                    </a:lnTo>
                    <a:lnTo>
                      <a:pt x="1730" y="119"/>
                    </a:lnTo>
                    <a:lnTo>
                      <a:pt x="1733" y="141"/>
                    </a:lnTo>
                    <a:lnTo>
                      <a:pt x="1733" y="161"/>
                    </a:lnTo>
                    <a:lnTo>
                      <a:pt x="1736" y="181"/>
                    </a:lnTo>
                    <a:lnTo>
                      <a:pt x="1740" y="199"/>
                    </a:lnTo>
                    <a:lnTo>
                      <a:pt x="1741" y="218"/>
                    </a:lnTo>
                    <a:lnTo>
                      <a:pt x="1740" y="236"/>
                    </a:lnTo>
                    <a:lnTo>
                      <a:pt x="1740" y="254"/>
                    </a:lnTo>
                    <a:lnTo>
                      <a:pt x="1735" y="275"/>
                    </a:lnTo>
                    <a:lnTo>
                      <a:pt x="1726" y="296"/>
                    </a:lnTo>
                    <a:lnTo>
                      <a:pt x="1705" y="337"/>
                    </a:lnTo>
                    <a:lnTo>
                      <a:pt x="1669" y="410"/>
                    </a:lnTo>
                    <a:lnTo>
                      <a:pt x="1626" y="504"/>
                    </a:lnTo>
                    <a:lnTo>
                      <a:pt x="1579" y="610"/>
                    </a:lnTo>
                    <a:lnTo>
                      <a:pt x="1532" y="709"/>
                    </a:lnTo>
                    <a:lnTo>
                      <a:pt x="1495" y="796"/>
                    </a:lnTo>
                    <a:lnTo>
                      <a:pt x="1466" y="856"/>
                    </a:lnTo>
                    <a:lnTo>
                      <a:pt x="1458" y="879"/>
                    </a:lnTo>
                    <a:lnTo>
                      <a:pt x="1446" y="883"/>
                    </a:lnTo>
                    <a:lnTo>
                      <a:pt x="1420" y="891"/>
                    </a:lnTo>
                    <a:lnTo>
                      <a:pt x="1381" y="905"/>
                    </a:lnTo>
                    <a:lnTo>
                      <a:pt x="1337" y="918"/>
                    </a:lnTo>
                    <a:lnTo>
                      <a:pt x="1292" y="928"/>
                    </a:lnTo>
                    <a:lnTo>
                      <a:pt x="1255" y="935"/>
                    </a:lnTo>
                    <a:lnTo>
                      <a:pt x="1227" y="933"/>
                    </a:lnTo>
                    <a:lnTo>
                      <a:pt x="1217" y="923"/>
                    </a:lnTo>
                    <a:lnTo>
                      <a:pt x="1213" y="900"/>
                    </a:lnTo>
                    <a:lnTo>
                      <a:pt x="1210" y="868"/>
                    </a:lnTo>
                    <a:lnTo>
                      <a:pt x="1207" y="831"/>
                    </a:lnTo>
                    <a:lnTo>
                      <a:pt x="1205" y="792"/>
                    </a:lnTo>
                    <a:lnTo>
                      <a:pt x="1203" y="752"/>
                    </a:lnTo>
                    <a:lnTo>
                      <a:pt x="1203" y="717"/>
                    </a:lnTo>
                    <a:lnTo>
                      <a:pt x="1203" y="687"/>
                    </a:lnTo>
                    <a:lnTo>
                      <a:pt x="1210" y="668"/>
                    </a:lnTo>
                    <a:lnTo>
                      <a:pt x="1215" y="648"/>
                    </a:lnTo>
                    <a:lnTo>
                      <a:pt x="1225" y="623"/>
                    </a:lnTo>
                    <a:lnTo>
                      <a:pt x="1233" y="593"/>
                    </a:lnTo>
                    <a:lnTo>
                      <a:pt x="1245" y="564"/>
                    </a:lnTo>
                    <a:lnTo>
                      <a:pt x="1254" y="536"/>
                    </a:lnTo>
                    <a:lnTo>
                      <a:pt x="1264" y="512"/>
                    </a:lnTo>
                    <a:lnTo>
                      <a:pt x="1269" y="496"/>
                    </a:lnTo>
                    <a:lnTo>
                      <a:pt x="1272" y="491"/>
                    </a:lnTo>
                    <a:lnTo>
                      <a:pt x="1257" y="496"/>
                    </a:lnTo>
                    <a:lnTo>
                      <a:pt x="1222" y="511"/>
                    </a:lnTo>
                    <a:lnTo>
                      <a:pt x="1171" y="533"/>
                    </a:lnTo>
                    <a:lnTo>
                      <a:pt x="1113" y="558"/>
                    </a:lnTo>
                    <a:lnTo>
                      <a:pt x="1051" y="583"/>
                    </a:lnTo>
                    <a:lnTo>
                      <a:pt x="994" y="606"/>
                    </a:lnTo>
                    <a:lnTo>
                      <a:pt x="948" y="621"/>
                    </a:lnTo>
                    <a:lnTo>
                      <a:pt x="925" y="630"/>
                    </a:lnTo>
                    <a:lnTo>
                      <a:pt x="905" y="630"/>
                    </a:lnTo>
                    <a:lnTo>
                      <a:pt x="881" y="633"/>
                    </a:lnTo>
                    <a:lnTo>
                      <a:pt x="851" y="635"/>
                    </a:lnTo>
                    <a:lnTo>
                      <a:pt x="823" y="640"/>
                    </a:lnTo>
                    <a:lnTo>
                      <a:pt x="793" y="643"/>
                    </a:lnTo>
                    <a:lnTo>
                      <a:pt x="764" y="648"/>
                    </a:lnTo>
                    <a:lnTo>
                      <a:pt x="741" y="653"/>
                    </a:lnTo>
                    <a:lnTo>
                      <a:pt x="722" y="662"/>
                    </a:lnTo>
                    <a:lnTo>
                      <a:pt x="704" y="672"/>
                    </a:lnTo>
                    <a:lnTo>
                      <a:pt x="685" y="690"/>
                    </a:lnTo>
                    <a:lnTo>
                      <a:pt x="663" y="712"/>
                    </a:lnTo>
                    <a:lnTo>
                      <a:pt x="642" y="739"/>
                    </a:lnTo>
                    <a:lnTo>
                      <a:pt x="620" y="762"/>
                    </a:lnTo>
                    <a:lnTo>
                      <a:pt x="601" y="787"/>
                    </a:lnTo>
                    <a:lnTo>
                      <a:pt x="585" y="807"/>
                    </a:lnTo>
                    <a:lnTo>
                      <a:pt x="575" y="824"/>
                    </a:lnTo>
                    <a:lnTo>
                      <a:pt x="565" y="836"/>
                    </a:lnTo>
                    <a:lnTo>
                      <a:pt x="555" y="854"/>
                    </a:lnTo>
                    <a:lnTo>
                      <a:pt x="544" y="874"/>
                    </a:lnTo>
                    <a:lnTo>
                      <a:pt x="534" y="898"/>
                    </a:lnTo>
                    <a:lnTo>
                      <a:pt x="524" y="921"/>
                    </a:lnTo>
                    <a:lnTo>
                      <a:pt x="514" y="945"/>
                    </a:lnTo>
                    <a:lnTo>
                      <a:pt x="504" y="967"/>
                    </a:lnTo>
                    <a:lnTo>
                      <a:pt x="498" y="988"/>
                    </a:lnTo>
                    <a:lnTo>
                      <a:pt x="0" y="1136"/>
                    </a:lnTo>
                    <a:close/>
                  </a:path>
                </a:pathLst>
              </a:custGeom>
              <a:solidFill>
                <a:srgbClr val="001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76" name="Freeform 44"/>
              <p:cNvSpPr>
                <a:spLocks/>
              </p:cNvSpPr>
              <p:nvPr/>
            </p:nvSpPr>
            <p:spPr bwMode="auto">
              <a:xfrm>
                <a:off x="3425" y="2938"/>
                <a:ext cx="273" cy="149"/>
              </a:xfrm>
              <a:custGeom>
                <a:avLst/>
                <a:gdLst>
                  <a:gd name="T0" fmla="*/ 538 w 544"/>
                  <a:gd name="T1" fmla="*/ 275 h 296"/>
                  <a:gd name="T2" fmla="*/ 543 w 544"/>
                  <a:gd name="T3" fmla="*/ 236 h 296"/>
                  <a:gd name="T4" fmla="*/ 543 w 544"/>
                  <a:gd name="T5" fmla="*/ 199 h 296"/>
                  <a:gd name="T6" fmla="*/ 536 w 544"/>
                  <a:gd name="T7" fmla="*/ 161 h 296"/>
                  <a:gd name="T8" fmla="*/ 533 w 544"/>
                  <a:gd name="T9" fmla="*/ 119 h 296"/>
                  <a:gd name="T10" fmla="*/ 524 w 544"/>
                  <a:gd name="T11" fmla="*/ 89 h 296"/>
                  <a:gd name="T12" fmla="*/ 506 w 544"/>
                  <a:gd name="T13" fmla="*/ 67 h 296"/>
                  <a:gd name="T14" fmla="*/ 476 w 544"/>
                  <a:gd name="T15" fmla="*/ 43 h 296"/>
                  <a:gd name="T16" fmla="*/ 430 w 544"/>
                  <a:gd name="T17" fmla="*/ 18 h 296"/>
                  <a:gd name="T18" fmla="*/ 383 w 544"/>
                  <a:gd name="T19" fmla="*/ 3 h 296"/>
                  <a:gd name="T20" fmla="*/ 335 w 544"/>
                  <a:gd name="T21" fmla="*/ 1 h 296"/>
                  <a:gd name="T22" fmla="*/ 286 w 544"/>
                  <a:gd name="T23" fmla="*/ 1 h 296"/>
                  <a:gd name="T24" fmla="*/ 229 w 544"/>
                  <a:gd name="T25" fmla="*/ 0 h 296"/>
                  <a:gd name="T26" fmla="*/ 156 w 544"/>
                  <a:gd name="T27" fmla="*/ 1 h 296"/>
                  <a:gd name="T28" fmla="*/ 78 w 544"/>
                  <a:gd name="T29" fmla="*/ 12 h 296"/>
                  <a:gd name="T30" fmla="*/ 16 w 544"/>
                  <a:gd name="T31" fmla="*/ 22 h 296"/>
                  <a:gd name="T32" fmla="*/ 42 w 544"/>
                  <a:gd name="T33" fmla="*/ 25 h 296"/>
                  <a:gd name="T34" fmla="*/ 152 w 544"/>
                  <a:gd name="T35" fmla="*/ 22 h 296"/>
                  <a:gd name="T36" fmla="*/ 268 w 544"/>
                  <a:gd name="T37" fmla="*/ 23 h 296"/>
                  <a:gd name="T38" fmla="*/ 355 w 544"/>
                  <a:gd name="T39" fmla="*/ 35 h 296"/>
                  <a:gd name="T40" fmla="*/ 383 w 544"/>
                  <a:gd name="T41" fmla="*/ 55 h 296"/>
                  <a:gd name="T42" fmla="*/ 363 w 544"/>
                  <a:gd name="T43" fmla="*/ 65 h 296"/>
                  <a:gd name="T44" fmla="*/ 320 w 544"/>
                  <a:gd name="T45" fmla="*/ 72 h 296"/>
                  <a:gd name="T46" fmla="*/ 275 w 544"/>
                  <a:gd name="T47" fmla="*/ 85 h 296"/>
                  <a:gd name="T48" fmla="*/ 253 w 544"/>
                  <a:gd name="T49" fmla="*/ 107 h 296"/>
                  <a:gd name="T50" fmla="*/ 264 w 544"/>
                  <a:gd name="T51" fmla="*/ 112 h 296"/>
                  <a:gd name="T52" fmla="*/ 298 w 544"/>
                  <a:gd name="T53" fmla="*/ 109 h 296"/>
                  <a:gd name="T54" fmla="*/ 345 w 544"/>
                  <a:gd name="T55" fmla="*/ 107 h 296"/>
                  <a:gd name="T56" fmla="*/ 392 w 544"/>
                  <a:gd name="T57" fmla="*/ 117 h 296"/>
                  <a:gd name="T58" fmla="*/ 440 w 544"/>
                  <a:gd name="T59" fmla="*/ 120 h 296"/>
                  <a:gd name="T60" fmla="*/ 482 w 544"/>
                  <a:gd name="T61" fmla="*/ 124 h 296"/>
                  <a:gd name="T62" fmla="*/ 511 w 544"/>
                  <a:gd name="T63" fmla="*/ 142 h 296"/>
                  <a:gd name="T64" fmla="*/ 519 w 544"/>
                  <a:gd name="T65" fmla="*/ 184 h 296"/>
                  <a:gd name="T66" fmla="*/ 528 w 544"/>
                  <a:gd name="T67" fmla="*/ 218 h 296"/>
                  <a:gd name="T68" fmla="*/ 531 w 544"/>
                  <a:gd name="T69" fmla="*/ 248 h 296"/>
                  <a:gd name="T70" fmla="*/ 531 w 544"/>
                  <a:gd name="T71" fmla="*/ 278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4" h="296">
                    <a:moveTo>
                      <a:pt x="529" y="296"/>
                    </a:moveTo>
                    <a:lnTo>
                      <a:pt x="538" y="275"/>
                    </a:lnTo>
                    <a:lnTo>
                      <a:pt x="543" y="254"/>
                    </a:lnTo>
                    <a:lnTo>
                      <a:pt x="543" y="236"/>
                    </a:lnTo>
                    <a:lnTo>
                      <a:pt x="544" y="218"/>
                    </a:lnTo>
                    <a:lnTo>
                      <a:pt x="543" y="199"/>
                    </a:lnTo>
                    <a:lnTo>
                      <a:pt x="539" y="181"/>
                    </a:lnTo>
                    <a:lnTo>
                      <a:pt x="536" y="161"/>
                    </a:lnTo>
                    <a:lnTo>
                      <a:pt x="536" y="141"/>
                    </a:lnTo>
                    <a:lnTo>
                      <a:pt x="533" y="119"/>
                    </a:lnTo>
                    <a:lnTo>
                      <a:pt x="529" y="104"/>
                    </a:lnTo>
                    <a:lnTo>
                      <a:pt x="524" y="89"/>
                    </a:lnTo>
                    <a:lnTo>
                      <a:pt x="518" y="79"/>
                    </a:lnTo>
                    <a:lnTo>
                      <a:pt x="506" y="67"/>
                    </a:lnTo>
                    <a:lnTo>
                      <a:pt x="492" y="55"/>
                    </a:lnTo>
                    <a:lnTo>
                      <a:pt x="476" y="43"/>
                    </a:lnTo>
                    <a:lnTo>
                      <a:pt x="456" y="32"/>
                    </a:lnTo>
                    <a:lnTo>
                      <a:pt x="430" y="18"/>
                    </a:lnTo>
                    <a:lnTo>
                      <a:pt x="407" y="10"/>
                    </a:lnTo>
                    <a:lnTo>
                      <a:pt x="383" y="3"/>
                    </a:lnTo>
                    <a:lnTo>
                      <a:pt x="360" y="3"/>
                    </a:lnTo>
                    <a:lnTo>
                      <a:pt x="335" y="1"/>
                    </a:lnTo>
                    <a:lnTo>
                      <a:pt x="311" y="1"/>
                    </a:lnTo>
                    <a:lnTo>
                      <a:pt x="286" y="1"/>
                    </a:lnTo>
                    <a:lnTo>
                      <a:pt x="261" y="1"/>
                    </a:lnTo>
                    <a:lnTo>
                      <a:pt x="229" y="0"/>
                    </a:lnTo>
                    <a:lnTo>
                      <a:pt x="194" y="1"/>
                    </a:lnTo>
                    <a:lnTo>
                      <a:pt x="156" y="1"/>
                    </a:lnTo>
                    <a:lnTo>
                      <a:pt x="117" y="7"/>
                    </a:lnTo>
                    <a:lnTo>
                      <a:pt x="78" y="12"/>
                    </a:lnTo>
                    <a:lnTo>
                      <a:pt x="45" y="17"/>
                    </a:lnTo>
                    <a:lnTo>
                      <a:pt x="16" y="22"/>
                    </a:lnTo>
                    <a:lnTo>
                      <a:pt x="0" y="28"/>
                    </a:lnTo>
                    <a:lnTo>
                      <a:pt x="42" y="25"/>
                    </a:lnTo>
                    <a:lnTo>
                      <a:pt x="95" y="23"/>
                    </a:lnTo>
                    <a:lnTo>
                      <a:pt x="152" y="22"/>
                    </a:lnTo>
                    <a:lnTo>
                      <a:pt x="212" y="23"/>
                    </a:lnTo>
                    <a:lnTo>
                      <a:pt x="268" y="23"/>
                    </a:lnTo>
                    <a:lnTo>
                      <a:pt x="316" y="30"/>
                    </a:lnTo>
                    <a:lnTo>
                      <a:pt x="355" y="35"/>
                    </a:lnTo>
                    <a:lnTo>
                      <a:pt x="378" y="47"/>
                    </a:lnTo>
                    <a:lnTo>
                      <a:pt x="383" y="55"/>
                    </a:lnTo>
                    <a:lnTo>
                      <a:pt x="378" y="62"/>
                    </a:lnTo>
                    <a:lnTo>
                      <a:pt x="363" y="65"/>
                    </a:lnTo>
                    <a:lnTo>
                      <a:pt x="343" y="70"/>
                    </a:lnTo>
                    <a:lnTo>
                      <a:pt x="320" y="72"/>
                    </a:lnTo>
                    <a:lnTo>
                      <a:pt x="296" y="77"/>
                    </a:lnTo>
                    <a:lnTo>
                      <a:pt x="275" y="85"/>
                    </a:lnTo>
                    <a:lnTo>
                      <a:pt x="261" y="99"/>
                    </a:lnTo>
                    <a:lnTo>
                      <a:pt x="253" y="107"/>
                    </a:lnTo>
                    <a:lnTo>
                      <a:pt x="256" y="112"/>
                    </a:lnTo>
                    <a:lnTo>
                      <a:pt x="264" y="112"/>
                    </a:lnTo>
                    <a:lnTo>
                      <a:pt x="280" y="112"/>
                    </a:lnTo>
                    <a:lnTo>
                      <a:pt x="298" y="109"/>
                    </a:lnTo>
                    <a:lnTo>
                      <a:pt x="321" y="107"/>
                    </a:lnTo>
                    <a:lnTo>
                      <a:pt x="345" y="107"/>
                    </a:lnTo>
                    <a:lnTo>
                      <a:pt x="370" y="114"/>
                    </a:lnTo>
                    <a:lnTo>
                      <a:pt x="392" y="117"/>
                    </a:lnTo>
                    <a:lnTo>
                      <a:pt x="417" y="119"/>
                    </a:lnTo>
                    <a:lnTo>
                      <a:pt x="440" y="120"/>
                    </a:lnTo>
                    <a:lnTo>
                      <a:pt x="464" y="122"/>
                    </a:lnTo>
                    <a:lnTo>
                      <a:pt x="482" y="124"/>
                    </a:lnTo>
                    <a:lnTo>
                      <a:pt x="499" y="131"/>
                    </a:lnTo>
                    <a:lnTo>
                      <a:pt x="511" y="142"/>
                    </a:lnTo>
                    <a:lnTo>
                      <a:pt x="518" y="164"/>
                    </a:lnTo>
                    <a:lnTo>
                      <a:pt x="519" y="184"/>
                    </a:lnTo>
                    <a:lnTo>
                      <a:pt x="524" y="203"/>
                    </a:lnTo>
                    <a:lnTo>
                      <a:pt x="528" y="218"/>
                    </a:lnTo>
                    <a:lnTo>
                      <a:pt x="531" y="234"/>
                    </a:lnTo>
                    <a:lnTo>
                      <a:pt x="531" y="248"/>
                    </a:lnTo>
                    <a:lnTo>
                      <a:pt x="533" y="263"/>
                    </a:lnTo>
                    <a:lnTo>
                      <a:pt x="531" y="278"/>
                    </a:lnTo>
                    <a:lnTo>
                      <a:pt x="529" y="296"/>
                    </a:lnTo>
                    <a:close/>
                  </a:path>
                </a:pathLst>
              </a:custGeom>
              <a:solidFill>
                <a:srgbClr val="80BFFF"/>
              </a:solidFill>
              <a:ln w="4763">
                <a:solidFill>
                  <a:srgbClr val="008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77" name="Freeform 45"/>
              <p:cNvSpPr>
                <a:spLocks/>
              </p:cNvSpPr>
              <p:nvPr/>
            </p:nvSpPr>
            <p:spPr bwMode="auto">
              <a:xfrm>
                <a:off x="3463" y="3034"/>
                <a:ext cx="101" cy="150"/>
              </a:xfrm>
              <a:custGeom>
                <a:avLst/>
                <a:gdLst>
                  <a:gd name="T0" fmla="*/ 0 w 201"/>
                  <a:gd name="T1" fmla="*/ 300 h 300"/>
                  <a:gd name="T2" fmla="*/ 10 w 201"/>
                  <a:gd name="T3" fmla="*/ 285 h 300"/>
                  <a:gd name="T4" fmla="*/ 25 w 201"/>
                  <a:gd name="T5" fmla="*/ 271 h 300"/>
                  <a:gd name="T6" fmla="*/ 39 w 201"/>
                  <a:gd name="T7" fmla="*/ 258 h 300"/>
                  <a:gd name="T8" fmla="*/ 52 w 201"/>
                  <a:gd name="T9" fmla="*/ 246 h 300"/>
                  <a:gd name="T10" fmla="*/ 81 w 201"/>
                  <a:gd name="T11" fmla="*/ 187 h 300"/>
                  <a:gd name="T12" fmla="*/ 111 w 201"/>
                  <a:gd name="T13" fmla="*/ 142 h 300"/>
                  <a:gd name="T14" fmla="*/ 136 w 201"/>
                  <a:gd name="T15" fmla="*/ 107 h 300"/>
                  <a:gd name="T16" fmla="*/ 161 w 201"/>
                  <a:gd name="T17" fmla="*/ 84 h 300"/>
                  <a:gd name="T18" fmla="*/ 178 w 201"/>
                  <a:gd name="T19" fmla="*/ 65 h 300"/>
                  <a:gd name="T20" fmla="*/ 191 w 201"/>
                  <a:gd name="T21" fmla="*/ 53 h 300"/>
                  <a:gd name="T22" fmla="*/ 200 w 201"/>
                  <a:gd name="T23" fmla="*/ 45 h 300"/>
                  <a:gd name="T24" fmla="*/ 201 w 201"/>
                  <a:gd name="T25" fmla="*/ 42 h 300"/>
                  <a:gd name="T26" fmla="*/ 186 w 201"/>
                  <a:gd name="T27" fmla="*/ 32 h 300"/>
                  <a:gd name="T28" fmla="*/ 173 w 201"/>
                  <a:gd name="T29" fmla="*/ 37 h 300"/>
                  <a:gd name="T30" fmla="*/ 156 w 201"/>
                  <a:gd name="T31" fmla="*/ 52 h 300"/>
                  <a:gd name="T32" fmla="*/ 139 w 201"/>
                  <a:gd name="T33" fmla="*/ 74 h 300"/>
                  <a:gd name="T34" fmla="*/ 122 w 201"/>
                  <a:gd name="T35" fmla="*/ 95 h 300"/>
                  <a:gd name="T36" fmla="*/ 107 w 201"/>
                  <a:gd name="T37" fmla="*/ 119 h 300"/>
                  <a:gd name="T38" fmla="*/ 92 w 201"/>
                  <a:gd name="T39" fmla="*/ 137 h 300"/>
                  <a:gd name="T40" fmla="*/ 84 w 201"/>
                  <a:gd name="T41" fmla="*/ 151 h 300"/>
                  <a:gd name="T42" fmla="*/ 67 w 201"/>
                  <a:gd name="T43" fmla="*/ 152 h 300"/>
                  <a:gd name="T44" fmla="*/ 64 w 201"/>
                  <a:gd name="T45" fmla="*/ 141 h 300"/>
                  <a:gd name="T46" fmla="*/ 69 w 201"/>
                  <a:gd name="T47" fmla="*/ 119 h 300"/>
                  <a:gd name="T48" fmla="*/ 81 w 201"/>
                  <a:gd name="T49" fmla="*/ 92 h 300"/>
                  <a:gd name="T50" fmla="*/ 92 w 201"/>
                  <a:gd name="T51" fmla="*/ 63 h 300"/>
                  <a:gd name="T52" fmla="*/ 106 w 201"/>
                  <a:gd name="T53" fmla="*/ 37 h 300"/>
                  <a:gd name="T54" fmla="*/ 112 w 201"/>
                  <a:gd name="T55" fmla="*/ 15 h 300"/>
                  <a:gd name="T56" fmla="*/ 116 w 201"/>
                  <a:gd name="T57" fmla="*/ 3 h 300"/>
                  <a:gd name="T58" fmla="*/ 109 w 201"/>
                  <a:gd name="T59" fmla="*/ 0 h 300"/>
                  <a:gd name="T60" fmla="*/ 101 w 201"/>
                  <a:gd name="T61" fmla="*/ 3 h 300"/>
                  <a:gd name="T62" fmla="*/ 91 w 201"/>
                  <a:gd name="T63" fmla="*/ 10 h 300"/>
                  <a:gd name="T64" fmla="*/ 82 w 201"/>
                  <a:gd name="T65" fmla="*/ 23 h 300"/>
                  <a:gd name="T66" fmla="*/ 72 w 201"/>
                  <a:gd name="T67" fmla="*/ 37 h 300"/>
                  <a:gd name="T68" fmla="*/ 65 w 201"/>
                  <a:gd name="T69" fmla="*/ 52 h 300"/>
                  <a:gd name="T70" fmla="*/ 59 w 201"/>
                  <a:gd name="T71" fmla="*/ 65 h 300"/>
                  <a:gd name="T72" fmla="*/ 57 w 201"/>
                  <a:gd name="T73" fmla="*/ 80 h 300"/>
                  <a:gd name="T74" fmla="*/ 52 w 201"/>
                  <a:gd name="T75" fmla="*/ 107 h 300"/>
                  <a:gd name="T76" fmla="*/ 47 w 201"/>
                  <a:gd name="T77" fmla="*/ 136 h 300"/>
                  <a:gd name="T78" fmla="*/ 40 w 201"/>
                  <a:gd name="T79" fmla="*/ 162 h 300"/>
                  <a:gd name="T80" fmla="*/ 34 w 201"/>
                  <a:gd name="T81" fmla="*/ 189 h 300"/>
                  <a:gd name="T82" fmla="*/ 25 w 201"/>
                  <a:gd name="T83" fmla="*/ 216 h 300"/>
                  <a:gd name="T84" fmla="*/ 17 w 201"/>
                  <a:gd name="T85" fmla="*/ 243 h 300"/>
                  <a:gd name="T86" fmla="*/ 8 w 201"/>
                  <a:gd name="T87" fmla="*/ 270 h 300"/>
                  <a:gd name="T88" fmla="*/ 0 w 201"/>
                  <a:gd name="T89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1" h="300">
                    <a:moveTo>
                      <a:pt x="0" y="300"/>
                    </a:moveTo>
                    <a:lnTo>
                      <a:pt x="10" y="285"/>
                    </a:lnTo>
                    <a:lnTo>
                      <a:pt x="25" y="271"/>
                    </a:lnTo>
                    <a:lnTo>
                      <a:pt x="39" y="258"/>
                    </a:lnTo>
                    <a:lnTo>
                      <a:pt x="52" y="246"/>
                    </a:lnTo>
                    <a:lnTo>
                      <a:pt x="81" y="187"/>
                    </a:lnTo>
                    <a:lnTo>
                      <a:pt x="111" y="142"/>
                    </a:lnTo>
                    <a:lnTo>
                      <a:pt x="136" y="107"/>
                    </a:lnTo>
                    <a:lnTo>
                      <a:pt x="161" y="84"/>
                    </a:lnTo>
                    <a:lnTo>
                      <a:pt x="178" y="65"/>
                    </a:lnTo>
                    <a:lnTo>
                      <a:pt x="191" y="53"/>
                    </a:lnTo>
                    <a:lnTo>
                      <a:pt x="200" y="45"/>
                    </a:lnTo>
                    <a:lnTo>
                      <a:pt x="201" y="42"/>
                    </a:lnTo>
                    <a:lnTo>
                      <a:pt x="186" y="32"/>
                    </a:lnTo>
                    <a:lnTo>
                      <a:pt x="173" y="37"/>
                    </a:lnTo>
                    <a:lnTo>
                      <a:pt x="156" y="52"/>
                    </a:lnTo>
                    <a:lnTo>
                      <a:pt x="139" y="74"/>
                    </a:lnTo>
                    <a:lnTo>
                      <a:pt x="122" y="95"/>
                    </a:lnTo>
                    <a:lnTo>
                      <a:pt x="107" y="119"/>
                    </a:lnTo>
                    <a:lnTo>
                      <a:pt x="92" y="137"/>
                    </a:lnTo>
                    <a:lnTo>
                      <a:pt x="84" y="151"/>
                    </a:lnTo>
                    <a:lnTo>
                      <a:pt x="67" y="152"/>
                    </a:lnTo>
                    <a:lnTo>
                      <a:pt x="64" y="141"/>
                    </a:lnTo>
                    <a:lnTo>
                      <a:pt x="69" y="119"/>
                    </a:lnTo>
                    <a:lnTo>
                      <a:pt x="81" y="92"/>
                    </a:lnTo>
                    <a:lnTo>
                      <a:pt x="92" y="63"/>
                    </a:lnTo>
                    <a:lnTo>
                      <a:pt x="106" y="37"/>
                    </a:lnTo>
                    <a:lnTo>
                      <a:pt x="112" y="15"/>
                    </a:lnTo>
                    <a:lnTo>
                      <a:pt x="116" y="3"/>
                    </a:lnTo>
                    <a:lnTo>
                      <a:pt x="109" y="0"/>
                    </a:lnTo>
                    <a:lnTo>
                      <a:pt x="101" y="3"/>
                    </a:lnTo>
                    <a:lnTo>
                      <a:pt x="91" y="10"/>
                    </a:lnTo>
                    <a:lnTo>
                      <a:pt x="82" y="23"/>
                    </a:lnTo>
                    <a:lnTo>
                      <a:pt x="72" y="37"/>
                    </a:lnTo>
                    <a:lnTo>
                      <a:pt x="65" y="52"/>
                    </a:lnTo>
                    <a:lnTo>
                      <a:pt x="59" y="65"/>
                    </a:lnTo>
                    <a:lnTo>
                      <a:pt x="57" y="80"/>
                    </a:lnTo>
                    <a:lnTo>
                      <a:pt x="52" y="107"/>
                    </a:lnTo>
                    <a:lnTo>
                      <a:pt x="47" y="136"/>
                    </a:lnTo>
                    <a:lnTo>
                      <a:pt x="40" y="162"/>
                    </a:lnTo>
                    <a:lnTo>
                      <a:pt x="34" y="189"/>
                    </a:lnTo>
                    <a:lnTo>
                      <a:pt x="25" y="216"/>
                    </a:lnTo>
                    <a:lnTo>
                      <a:pt x="17" y="243"/>
                    </a:lnTo>
                    <a:lnTo>
                      <a:pt x="8" y="270"/>
                    </a:lnTo>
                    <a:lnTo>
                      <a:pt x="0" y="30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78" name="Freeform 46"/>
              <p:cNvSpPr>
                <a:spLocks/>
              </p:cNvSpPr>
              <p:nvPr/>
            </p:nvSpPr>
            <p:spPr bwMode="auto">
              <a:xfrm>
                <a:off x="3118" y="3176"/>
                <a:ext cx="181" cy="168"/>
              </a:xfrm>
              <a:custGeom>
                <a:avLst/>
                <a:gdLst>
                  <a:gd name="T0" fmla="*/ 99 w 362"/>
                  <a:gd name="T1" fmla="*/ 222 h 335"/>
                  <a:gd name="T2" fmla="*/ 114 w 362"/>
                  <a:gd name="T3" fmla="*/ 204 h 335"/>
                  <a:gd name="T4" fmla="*/ 133 w 362"/>
                  <a:gd name="T5" fmla="*/ 189 h 335"/>
                  <a:gd name="T6" fmla="*/ 151 w 362"/>
                  <a:gd name="T7" fmla="*/ 174 h 335"/>
                  <a:gd name="T8" fmla="*/ 171 w 362"/>
                  <a:gd name="T9" fmla="*/ 160 h 335"/>
                  <a:gd name="T10" fmla="*/ 191 w 362"/>
                  <a:gd name="T11" fmla="*/ 147 h 335"/>
                  <a:gd name="T12" fmla="*/ 215 w 362"/>
                  <a:gd name="T13" fmla="*/ 135 h 335"/>
                  <a:gd name="T14" fmla="*/ 237 w 362"/>
                  <a:gd name="T15" fmla="*/ 122 h 335"/>
                  <a:gd name="T16" fmla="*/ 260 w 362"/>
                  <a:gd name="T17" fmla="*/ 110 h 335"/>
                  <a:gd name="T18" fmla="*/ 274 w 362"/>
                  <a:gd name="T19" fmla="*/ 98 h 335"/>
                  <a:gd name="T20" fmla="*/ 289 w 362"/>
                  <a:gd name="T21" fmla="*/ 87 h 335"/>
                  <a:gd name="T22" fmla="*/ 300 w 362"/>
                  <a:gd name="T23" fmla="*/ 72 h 335"/>
                  <a:gd name="T24" fmla="*/ 314 w 362"/>
                  <a:gd name="T25" fmla="*/ 58 h 335"/>
                  <a:gd name="T26" fmla="*/ 324 w 362"/>
                  <a:gd name="T27" fmla="*/ 43 h 335"/>
                  <a:gd name="T28" fmla="*/ 336 w 362"/>
                  <a:gd name="T29" fmla="*/ 28 h 335"/>
                  <a:gd name="T30" fmla="*/ 347 w 362"/>
                  <a:gd name="T31" fmla="*/ 13 h 335"/>
                  <a:gd name="T32" fmla="*/ 362 w 362"/>
                  <a:gd name="T33" fmla="*/ 0 h 335"/>
                  <a:gd name="T34" fmla="*/ 351 w 362"/>
                  <a:gd name="T35" fmla="*/ 6 h 335"/>
                  <a:gd name="T36" fmla="*/ 341 w 362"/>
                  <a:gd name="T37" fmla="*/ 15 h 335"/>
                  <a:gd name="T38" fmla="*/ 332 w 362"/>
                  <a:gd name="T39" fmla="*/ 23 h 335"/>
                  <a:gd name="T40" fmla="*/ 324 w 362"/>
                  <a:gd name="T41" fmla="*/ 33 h 335"/>
                  <a:gd name="T42" fmla="*/ 316 w 362"/>
                  <a:gd name="T43" fmla="*/ 40 h 335"/>
                  <a:gd name="T44" fmla="*/ 307 w 362"/>
                  <a:gd name="T45" fmla="*/ 48 h 335"/>
                  <a:gd name="T46" fmla="*/ 299 w 362"/>
                  <a:gd name="T47" fmla="*/ 55 h 335"/>
                  <a:gd name="T48" fmla="*/ 290 w 362"/>
                  <a:gd name="T49" fmla="*/ 62 h 335"/>
                  <a:gd name="T50" fmla="*/ 242 w 362"/>
                  <a:gd name="T51" fmla="*/ 85 h 335"/>
                  <a:gd name="T52" fmla="*/ 200 w 362"/>
                  <a:gd name="T53" fmla="*/ 115 h 335"/>
                  <a:gd name="T54" fmla="*/ 160 w 362"/>
                  <a:gd name="T55" fmla="*/ 144 h 335"/>
                  <a:gd name="T56" fmla="*/ 124 w 362"/>
                  <a:gd name="T57" fmla="*/ 179 h 335"/>
                  <a:gd name="T58" fmla="*/ 89 w 362"/>
                  <a:gd name="T59" fmla="*/ 214 h 335"/>
                  <a:gd name="T60" fmla="*/ 59 w 362"/>
                  <a:gd name="T61" fmla="*/ 253 h 335"/>
                  <a:gd name="T62" fmla="*/ 29 w 362"/>
                  <a:gd name="T63" fmla="*/ 291 h 335"/>
                  <a:gd name="T64" fmla="*/ 0 w 362"/>
                  <a:gd name="T65" fmla="*/ 335 h 335"/>
                  <a:gd name="T66" fmla="*/ 14 w 362"/>
                  <a:gd name="T67" fmla="*/ 318 h 335"/>
                  <a:gd name="T68" fmla="*/ 25 w 362"/>
                  <a:gd name="T69" fmla="*/ 305 h 335"/>
                  <a:gd name="T70" fmla="*/ 36 w 362"/>
                  <a:gd name="T71" fmla="*/ 291 h 335"/>
                  <a:gd name="T72" fmla="*/ 47 w 362"/>
                  <a:gd name="T73" fmla="*/ 279 h 335"/>
                  <a:gd name="T74" fmla="*/ 57 w 362"/>
                  <a:gd name="T75" fmla="*/ 266 h 335"/>
                  <a:gd name="T76" fmla="*/ 71 w 362"/>
                  <a:gd name="T77" fmla="*/ 253 h 335"/>
                  <a:gd name="T78" fmla="*/ 82 w 362"/>
                  <a:gd name="T79" fmla="*/ 238 h 335"/>
                  <a:gd name="T80" fmla="*/ 99 w 362"/>
                  <a:gd name="T81" fmla="*/ 222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2" h="335">
                    <a:moveTo>
                      <a:pt x="99" y="222"/>
                    </a:moveTo>
                    <a:lnTo>
                      <a:pt x="114" y="204"/>
                    </a:lnTo>
                    <a:lnTo>
                      <a:pt x="133" y="189"/>
                    </a:lnTo>
                    <a:lnTo>
                      <a:pt x="151" y="174"/>
                    </a:lnTo>
                    <a:lnTo>
                      <a:pt x="171" y="160"/>
                    </a:lnTo>
                    <a:lnTo>
                      <a:pt x="191" y="147"/>
                    </a:lnTo>
                    <a:lnTo>
                      <a:pt x="215" y="135"/>
                    </a:lnTo>
                    <a:lnTo>
                      <a:pt x="237" y="122"/>
                    </a:lnTo>
                    <a:lnTo>
                      <a:pt x="260" y="110"/>
                    </a:lnTo>
                    <a:lnTo>
                      <a:pt x="274" y="98"/>
                    </a:lnTo>
                    <a:lnTo>
                      <a:pt x="289" y="87"/>
                    </a:lnTo>
                    <a:lnTo>
                      <a:pt x="300" y="72"/>
                    </a:lnTo>
                    <a:lnTo>
                      <a:pt x="314" y="58"/>
                    </a:lnTo>
                    <a:lnTo>
                      <a:pt x="324" y="43"/>
                    </a:lnTo>
                    <a:lnTo>
                      <a:pt x="336" y="28"/>
                    </a:lnTo>
                    <a:lnTo>
                      <a:pt x="347" y="13"/>
                    </a:lnTo>
                    <a:lnTo>
                      <a:pt x="362" y="0"/>
                    </a:lnTo>
                    <a:lnTo>
                      <a:pt x="351" y="6"/>
                    </a:lnTo>
                    <a:lnTo>
                      <a:pt x="341" y="15"/>
                    </a:lnTo>
                    <a:lnTo>
                      <a:pt x="332" y="23"/>
                    </a:lnTo>
                    <a:lnTo>
                      <a:pt x="324" y="33"/>
                    </a:lnTo>
                    <a:lnTo>
                      <a:pt x="316" y="40"/>
                    </a:lnTo>
                    <a:lnTo>
                      <a:pt x="307" y="48"/>
                    </a:lnTo>
                    <a:lnTo>
                      <a:pt x="299" y="55"/>
                    </a:lnTo>
                    <a:lnTo>
                      <a:pt x="290" y="62"/>
                    </a:lnTo>
                    <a:lnTo>
                      <a:pt x="242" y="85"/>
                    </a:lnTo>
                    <a:lnTo>
                      <a:pt x="200" y="115"/>
                    </a:lnTo>
                    <a:lnTo>
                      <a:pt x="160" y="144"/>
                    </a:lnTo>
                    <a:lnTo>
                      <a:pt x="124" y="179"/>
                    </a:lnTo>
                    <a:lnTo>
                      <a:pt x="89" y="214"/>
                    </a:lnTo>
                    <a:lnTo>
                      <a:pt x="59" y="253"/>
                    </a:lnTo>
                    <a:lnTo>
                      <a:pt x="29" y="291"/>
                    </a:lnTo>
                    <a:lnTo>
                      <a:pt x="0" y="335"/>
                    </a:lnTo>
                    <a:lnTo>
                      <a:pt x="14" y="318"/>
                    </a:lnTo>
                    <a:lnTo>
                      <a:pt x="25" y="305"/>
                    </a:lnTo>
                    <a:lnTo>
                      <a:pt x="36" y="291"/>
                    </a:lnTo>
                    <a:lnTo>
                      <a:pt x="47" y="279"/>
                    </a:lnTo>
                    <a:lnTo>
                      <a:pt x="57" y="266"/>
                    </a:lnTo>
                    <a:lnTo>
                      <a:pt x="71" y="253"/>
                    </a:lnTo>
                    <a:lnTo>
                      <a:pt x="82" y="238"/>
                    </a:lnTo>
                    <a:lnTo>
                      <a:pt x="99" y="222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79" name="Freeform 47"/>
              <p:cNvSpPr>
                <a:spLocks/>
              </p:cNvSpPr>
              <p:nvPr/>
            </p:nvSpPr>
            <p:spPr bwMode="auto">
              <a:xfrm>
                <a:off x="3233" y="3045"/>
                <a:ext cx="26" cy="93"/>
              </a:xfrm>
              <a:custGeom>
                <a:avLst/>
                <a:gdLst>
                  <a:gd name="T0" fmla="*/ 23 w 54"/>
                  <a:gd name="T1" fmla="*/ 0 h 186"/>
                  <a:gd name="T2" fmla="*/ 29 w 54"/>
                  <a:gd name="T3" fmla="*/ 21 h 186"/>
                  <a:gd name="T4" fmla="*/ 34 w 54"/>
                  <a:gd name="T5" fmla="*/ 47 h 186"/>
                  <a:gd name="T6" fmla="*/ 34 w 54"/>
                  <a:gd name="T7" fmla="*/ 70 h 186"/>
                  <a:gd name="T8" fmla="*/ 32 w 54"/>
                  <a:gd name="T9" fmla="*/ 95 h 186"/>
                  <a:gd name="T10" fmla="*/ 25 w 54"/>
                  <a:gd name="T11" fmla="*/ 117 h 186"/>
                  <a:gd name="T12" fmla="*/ 18 w 54"/>
                  <a:gd name="T13" fmla="*/ 140 h 186"/>
                  <a:gd name="T14" fmla="*/ 8 w 54"/>
                  <a:gd name="T15" fmla="*/ 162 h 186"/>
                  <a:gd name="T16" fmla="*/ 0 w 54"/>
                  <a:gd name="T17" fmla="*/ 186 h 186"/>
                  <a:gd name="T18" fmla="*/ 13 w 54"/>
                  <a:gd name="T19" fmla="*/ 164 h 186"/>
                  <a:gd name="T20" fmla="*/ 27 w 54"/>
                  <a:gd name="T21" fmla="*/ 140 h 186"/>
                  <a:gd name="T22" fmla="*/ 40 w 54"/>
                  <a:gd name="T23" fmla="*/ 115 h 186"/>
                  <a:gd name="T24" fmla="*/ 50 w 54"/>
                  <a:gd name="T25" fmla="*/ 92 h 186"/>
                  <a:gd name="T26" fmla="*/ 54 w 54"/>
                  <a:gd name="T27" fmla="*/ 67 h 186"/>
                  <a:gd name="T28" fmla="*/ 52 w 54"/>
                  <a:gd name="T29" fmla="*/ 41 h 186"/>
                  <a:gd name="T30" fmla="*/ 42 w 54"/>
                  <a:gd name="T31" fmla="*/ 18 h 186"/>
                  <a:gd name="T32" fmla="*/ 23 w 54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86">
                    <a:moveTo>
                      <a:pt x="23" y="0"/>
                    </a:moveTo>
                    <a:lnTo>
                      <a:pt x="29" y="21"/>
                    </a:lnTo>
                    <a:lnTo>
                      <a:pt x="34" y="47"/>
                    </a:lnTo>
                    <a:lnTo>
                      <a:pt x="34" y="70"/>
                    </a:lnTo>
                    <a:lnTo>
                      <a:pt x="32" y="95"/>
                    </a:lnTo>
                    <a:lnTo>
                      <a:pt x="25" y="117"/>
                    </a:lnTo>
                    <a:lnTo>
                      <a:pt x="18" y="140"/>
                    </a:lnTo>
                    <a:lnTo>
                      <a:pt x="8" y="162"/>
                    </a:lnTo>
                    <a:lnTo>
                      <a:pt x="0" y="186"/>
                    </a:lnTo>
                    <a:lnTo>
                      <a:pt x="13" y="164"/>
                    </a:lnTo>
                    <a:lnTo>
                      <a:pt x="27" y="140"/>
                    </a:lnTo>
                    <a:lnTo>
                      <a:pt x="40" y="115"/>
                    </a:lnTo>
                    <a:lnTo>
                      <a:pt x="50" y="92"/>
                    </a:lnTo>
                    <a:lnTo>
                      <a:pt x="54" y="67"/>
                    </a:lnTo>
                    <a:lnTo>
                      <a:pt x="52" y="41"/>
                    </a:lnTo>
                    <a:lnTo>
                      <a:pt x="42" y="18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0" name="Freeform 48"/>
              <p:cNvSpPr>
                <a:spLocks/>
              </p:cNvSpPr>
              <p:nvPr/>
            </p:nvSpPr>
            <p:spPr bwMode="auto">
              <a:xfrm>
                <a:off x="3120" y="3164"/>
                <a:ext cx="102" cy="133"/>
              </a:xfrm>
              <a:custGeom>
                <a:avLst/>
                <a:gdLst>
                  <a:gd name="T0" fmla="*/ 205 w 205"/>
                  <a:gd name="T1" fmla="*/ 0 h 266"/>
                  <a:gd name="T2" fmla="*/ 183 w 205"/>
                  <a:gd name="T3" fmla="*/ 36 h 266"/>
                  <a:gd name="T4" fmla="*/ 163 w 205"/>
                  <a:gd name="T5" fmla="*/ 73 h 266"/>
                  <a:gd name="T6" fmla="*/ 140 w 205"/>
                  <a:gd name="T7" fmla="*/ 108 h 266"/>
                  <a:gd name="T8" fmla="*/ 116 w 205"/>
                  <a:gd name="T9" fmla="*/ 144 h 266"/>
                  <a:gd name="T10" fmla="*/ 89 w 205"/>
                  <a:gd name="T11" fmla="*/ 175 h 266"/>
                  <a:gd name="T12" fmla="*/ 61 w 205"/>
                  <a:gd name="T13" fmla="*/ 207 h 266"/>
                  <a:gd name="T14" fmla="*/ 31 w 205"/>
                  <a:gd name="T15" fmla="*/ 237 h 266"/>
                  <a:gd name="T16" fmla="*/ 0 w 205"/>
                  <a:gd name="T17" fmla="*/ 266 h 266"/>
                  <a:gd name="T18" fmla="*/ 19 w 205"/>
                  <a:gd name="T19" fmla="*/ 229 h 266"/>
                  <a:gd name="T20" fmla="*/ 44 w 205"/>
                  <a:gd name="T21" fmla="*/ 194 h 266"/>
                  <a:gd name="T22" fmla="*/ 69 w 205"/>
                  <a:gd name="T23" fmla="*/ 160 h 266"/>
                  <a:gd name="T24" fmla="*/ 98 w 205"/>
                  <a:gd name="T25" fmla="*/ 130 h 266"/>
                  <a:gd name="T26" fmla="*/ 124 w 205"/>
                  <a:gd name="T27" fmla="*/ 97 h 266"/>
                  <a:gd name="T28" fmla="*/ 153 w 205"/>
                  <a:gd name="T29" fmla="*/ 65 h 266"/>
                  <a:gd name="T30" fmla="*/ 178 w 205"/>
                  <a:gd name="T31" fmla="*/ 31 h 266"/>
                  <a:gd name="T32" fmla="*/ 205 w 205"/>
                  <a:gd name="T33" fmla="*/ 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266">
                    <a:moveTo>
                      <a:pt x="205" y="0"/>
                    </a:moveTo>
                    <a:lnTo>
                      <a:pt x="183" y="36"/>
                    </a:lnTo>
                    <a:lnTo>
                      <a:pt x="163" y="73"/>
                    </a:lnTo>
                    <a:lnTo>
                      <a:pt x="140" y="108"/>
                    </a:lnTo>
                    <a:lnTo>
                      <a:pt x="116" y="144"/>
                    </a:lnTo>
                    <a:lnTo>
                      <a:pt x="89" y="175"/>
                    </a:lnTo>
                    <a:lnTo>
                      <a:pt x="61" y="207"/>
                    </a:lnTo>
                    <a:lnTo>
                      <a:pt x="31" y="237"/>
                    </a:lnTo>
                    <a:lnTo>
                      <a:pt x="0" y="266"/>
                    </a:lnTo>
                    <a:lnTo>
                      <a:pt x="19" y="229"/>
                    </a:lnTo>
                    <a:lnTo>
                      <a:pt x="44" y="194"/>
                    </a:lnTo>
                    <a:lnTo>
                      <a:pt x="69" y="160"/>
                    </a:lnTo>
                    <a:lnTo>
                      <a:pt x="98" y="130"/>
                    </a:lnTo>
                    <a:lnTo>
                      <a:pt x="124" y="97"/>
                    </a:lnTo>
                    <a:lnTo>
                      <a:pt x="153" y="65"/>
                    </a:lnTo>
                    <a:lnTo>
                      <a:pt x="178" y="31"/>
                    </a:lnTo>
                    <a:lnTo>
                      <a:pt x="205" y="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1" name="Freeform 49"/>
              <p:cNvSpPr>
                <a:spLocks/>
              </p:cNvSpPr>
              <p:nvPr/>
            </p:nvSpPr>
            <p:spPr bwMode="auto">
              <a:xfrm>
                <a:off x="3072" y="3098"/>
                <a:ext cx="129" cy="143"/>
              </a:xfrm>
              <a:custGeom>
                <a:avLst/>
                <a:gdLst>
                  <a:gd name="T0" fmla="*/ 256 w 256"/>
                  <a:gd name="T1" fmla="*/ 0 h 287"/>
                  <a:gd name="T2" fmla="*/ 250 w 256"/>
                  <a:gd name="T3" fmla="*/ 14 h 287"/>
                  <a:gd name="T4" fmla="*/ 241 w 256"/>
                  <a:gd name="T5" fmla="*/ 27 h 287"/>
                  <a:gd name="T6" fmla="*/ 231 w 256"/>
                  <a:gd name="T7" fmla="*/ 37 h 287"/>
                  <a:gd name="T8" fmla="*/ 221 w 256"/>
                  <a:gd name="T9" fmla="*/ 49 h 287"/>
                  <a:gd name="T10" fmla="*/ 193 w 256"/>
                  <a:gd name="T11" fmla="*/ 72 h 287"/>
                  <a:gd name="T12" fmla="*/ 164 w 256"/>
                  <a:gd name="T13" fmla="*/ 97 h 287"/>
                  <a:gd name="T14" fmla="*/ 134 w 256"/>
                  <a:gd name="T15" fmla="*/ 121 h 287"/>
                  <a:gd name="T16" fmla="*/ 107 w 256"/>
                  <a:gd name="T17" fmla="*/ 146 h 287"/>
                  <a:gd name="T18" fmla="*/ 79 w 256"/>
                  <a:gd name="T19" fmla="*/ 171 h 287"/>
                  <a:gd name="T20" fmla="*/ 53 w 256"/>
                  <a:gd name="T21" fmla="*/ 198 h 287"/>
                  <a:gd name="T22" fmla="*/ 30 w 256"/>
                  <a:gd name="T23" fmla="*/ 226 h 287"/>
                  <a:gd name="T24" fmla="*/ 12 w 256"/>
                  <a:gd name="T25" fmla="*/ 262 h 287"/>
                  <a:gd name="T26" fmla="*/ 5 w 256"/>
                  <a:gd name="T27" fmla="*/ 270 h 287"/>
                  <a:gd name="T28" fmla="*/ 1 w 256"/>
                  <a:gd name="T29" fmla="*/ 278 h 287"/>
                  <a:gd name="T30" fmla="*/ 0 w 256"/>
                  <a:gd name="T31" fmla="*/ 282 h 287"/>
                  <a:gd name="T32" fmla="*/ 1 w 256"/>
                  <a:gd name="T33" fmla="*/ 287 h 287"/>
                  <a:gd name="T34" fmla="*/ 7 w 256"/>
                  <a:gd name="T35" fmla="*/ 285 h 287"/>
                  <a:gd name="T36" fmla="*/ 13 w 256"/>
                  <a:gd name="T37" fmla="*/ 278 h 287"/>
                  <a:gd name="T38" fmla="*/ 23 w 256"/>
                  <a:gd name="T39" fmla="*/ 270 h 287"/>
                  <a:gd name="T40" fmla="*/ 43 w 256"/>
                  <a:gd name="T41" fmla="*/ 240 h 287"/>
                  <a:gd name="T42" fmla="*/ 65 w 256"/>
                  <a:gd name="T43" fmla="*/ 213 h 287"/>
                  <a:gd name="T44" fmla="*/ 87 w 256"/>
                  <a:gd name="T45" fmla="*/ 188 h 287"/>
                  <a:gd name="T46" fmla="*/ 110 w 256"/>
                  <a:gd name="T47" fmla="*/ 163 h 287"/>
                  <a:gd name="T48" fmla="*/ 132 w 256"/>
                  <a:gd name="T49" fmla="*/ 138 h 287"/>
                  <a:gd name="T50" fmla="*/ 157 w 256"/>
                  <a:gd name="T51" fmla="*/ 112 h 287"/>
                  <a:gd name="T52" fmla="*/ 183 w 256"/>
                  <a:gd name="T53" fmla="*/ 89 h 287"/>
                  <a:gd name="T54" fmla="*/ 213 w 256"/>
                  <a:gd name="T55" fmla="*/ 67 h 287"/>
                  <a:gd name="T56" fmla="*/ 224 w 256"/>
                  <a:gd name="T57" fmla="*/ 52 h 287"/>
                  <a:gd name="T58" fmla="*/ 236 w 256"/>
                  <a:gd name="T59" fmla="*/ 35 h 287"/>
                  <a:gd name="T60" fmla="*/ 246 w 256"/>
                  <a:gd name="T61" fmla="*/ 17 h 287"/>
                  <a:gd name="T62" fmla="*/ 256 w 256"/>
                  <a:gd name="T63" fmla="*/ 0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6" h="287">
                    <a:moveTo>
                      <a:pt x="256" y="0"/>
                    </a:moveTo>
                    <a:lnTo>
                      <a:pt x="250" y="14"/>
                    </a:lnTo>
                    <a:lnTo>
                      <a:pt x="241" y="27"/>
                    </a:lnTo>
                    <a:lnTo>
                      <a:pt x="231" y="37"/>
                    </a:lnTo>
                    <a:lnTo>
                      <a:pt x="221" y="49"/>
                    </a:lnTo>
                    <a:lnTo>
                      <a:pt x="193" y="72"/>
                    </a:lnTo>
                    <a:lnTo>
                      <a:pt x="164" y="97"/>
                    </a:lnTo>
                    <a:lnTo>
                      <a:pt x="134" y="121"/>
                    </a:lnTo>
                    <a:lnTo>
                      <a:pt x="107" y="146"/>
                    </a:lnTo>
                    <a:lnTo>
                      <a:pt x="79" y="171"/>
                    </a:lnTo>
                    <a:lnTo>
                      <a:pt x="53" y="198"/>
                    </a:lnTo>
                    <a:lnTo>
                      <a:pt x="30" y="226"/>
                    </a:lnTo>
                    <a:lnTo>
                      <a:pt x="12" y="262"/>
                    </a:lnTo>
                    <a:lnTo>
                      <a:pt x="5" y="270"/>
                    </a:lnTo>
                    <a:lnTo>
                      <a:pt x="1" y="278"/>
                    </a:lnTo>
                    <a:lnTo>
                      <a:pt x="0" y="282"/>
                    </a:lnTo>
                    <a:lnTo>
                      <a:pt x="1" y="287"/>
                    </a:lnTo>
                    <a:lnTo>
                      <a:pt x="7" y="285"/>
                    </a:lnTo>
                    <a:lnTo>
                      <a:pt x="13" y="278"/>
                    </a:lnTo>
                    <a:lnTo>
                      <a:pt x="23" y="270"/>
                    </a:lnTo>
                    <a:lnTo>
                      <a:pt x="43" y="240"/>
                    </a:lnTo>
                    <a:lnTo>
                      <a:pt x="65" y="213"/>
                    </a:lnTo>
                    <a:lnTo>
                      <a:pt x="87" y="188"/>
                    </a:lnTo>
                    <a:lnTo>
                      <a:pt x="110" y="163"/>
                    </a:lnTo>
                    <a:lnTo>
                      <a:pt x="132" y="138"/>
                    </a:lnTo>
                    <a:lnTo>
                      <a:pt x="157" y="112"/>
                    </a:lnTo>
                    <a:lnTo>
                      <a:pt x="183" y="89"/>
                    </a:lnTo>
                    <a:lnTo>
                      <a:pt x="213" y="67"/>
                    </a:lnTo>
                    <a:lnTo>
                      <a:pt x="224" y="52"/>
                    </a:lnTo>
                    <a:lnTo>
                      <a:pt x="236" y="35"/>
                    </a:lnTo>
                    <a:lnTo>
                      <a:pt x="246" y="17"/>
                    </a:lnTo>
                    <a:lnTo>
                      <a:pt x="256" y="0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404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2" name="Freeform 50"/>
              <p:cNvSpPr>
                <a:spLocks/>
              </p:cNvSpPr>
              <p:nvPr/>
            </p:nvSpPr>
            <p:spPr bwMode="auto">
              <a:xfrm>
                <a:off x="2827" y="2938"/>
                <a:ext cx="766" cy="568"/>
              </a:xfrm>
              <a:custGeom>
                <a:avLst/>
                <a:gdLst>
                  <a:gd name="T0" fmla="*/ 0 w 1532"/>
                  <a:gd name="T1" fmla="*/ 1136 h 1136"/>
                  <a:gd name="T2" fmla="*/ 0 w 1532"/>
                  <a:gd name="T3" fmla="*/ 1106 h 1136"/>
                  <a:gd name="T4" fmla="*/ 3 w 1532"/>
                  <a:gd name="T5" fmla="*/ 1069 h 1136"/>
                  <a:gd name="T6" fmla="*/ 8 w 1532"/>
                  <a:gd name="T7" fmla="*/ 1027 h 1136"/>
                  <a:gd name="T8" fmla="*/ 15 w 1532"/>
                  <a:gd name="T9" fmla="*/ 985 h 1136"/>
                  <a:gd name="T10" fmla="*/ 20 w 1532"/>
                  <a:gd name="T11" fmla="*/ 943 h 1136"/>
                  <a:gd name="T12" fmla="*/ 26 w 1532"/>
                  <a:gd name="T13" fmla="*/ 910 h 1136"/>
                  <a:gd name="T14" fmla="*/ 30 w 1532"/>
                  <a:gd name="T15" fmla="*/ 881 h 1136"/>
                  <a:gd name="T16" fmla="*/ 35 w 1532"/>
                  <a:gd name="T17" fmla="*/ 868 h 1136"/>
                  <a:gd name="T18" fmla="*/ 35 w 1532"/>
                  <a:gd name="T19" fmla="*/ 858 h 1136"/>
                  <a:gd name="T20" fmla="*/ 35 w 1532"/>
                  <a:gd name="T21" fmla="*/ 848 h 1136"/>
                  <a:gd name="T22" fmla="*/ 35 w 1532"/>
                  <a:gd name="T23" fmla="*/ 838 h 1136"/>
                  <a:gd name="T24" fmla="*/ 35 w 1532"/>
                  <a:gd name="T25" fmla="*/ 827 h 1136"/>
                  <a:gd name="T26" fmla="*/ 35 w 1532"/>
                  <a:gd name="T27" fmla="*/ 817 h 1136"/>
                  <a:gd name="T28" fmla="*/ 38 w 1532"/>
                  <a:gd name="T29" fmla="*/ 809 h 1136"/>
                  <a:gd name="T30" fmla="*/ 43 w 1532"/>
                  <a:gd name="T31" fmla="*/ 801 h 1136"/>
                  <a:gd name="T32" fmla="*/ 53 w 1532"/>
                  <a:gd name="T33" fmla="*/ 797 h 1136"/>
                  <a:gd name="T34" fmla="*/ 60 w 1532"/>
                  <a:gd name="T35" fmla="*/ 791 h 1136"/>
                  <a:gd name="T36" fmla="*/ 62 w 1532"/>
                  <a:gd name="T37" fmla="*/ 784 h 1136"/>
                  <a:gd name="T38" fmla="*/ 62 w 1532"/>
                  <a:gd name="T39" fmla="*/ 776 h 1136"/>
                  <a:gd name="T40" fmla="*/ 60 w 1532"/>
                  <a:gd name="T41" fmla="*/ 767 h 1136"/>
                  <a:gd name="T42" fmla="*/ 58 w 1532"/>
                  <a:gd name="T43" fmla="*/ 754 h 1136"/>
                  <a:gd name="T44" fmla="*/ 60 w 1532"/>
                  <a:gd name="T45" fmla="*/ 740 h 1136"/>
                  <a:gd name="T46" fmla="*/ 65 w 1532"/>
                  <a:gd name="T47" fmla="*/ 725 h 1136"/>
                  <a:gd name="T48" fmla="*/ 77 w 1532"/>
                  <a:gd name="T49" fmla="*/ 709 h 1136"/>
                  <a:gd name="T50" fmla="*/ 92 w 1532"/>
                  <a:gd name="T51" fmla="*/ 683 h 1136"/>
                  <a:gd name="T52" fmla="*/ 109 w 1532"/>
                  <a:gd name="T53" fmla="*/ 650 h 1136"/>
                  <a:gd name="T54" fmla="*/ 125 w 1532"/>
                  <a:gd name="T55" fmla="*/ 611 h 1136"/>
                  <a:gd name="T56" fmla="*/ 144 w 1532"/>
                  <a:gd name="T57" fmla="*/ 574 h 1136"/>
                  <a:gd name="T58" fmla="*/ 161 w 1532"/>
                  <a:gd name="T59" fmla="*/ 538 h 1136"/>
                  <a:gd name="T60" fmla="*/ 177 w 1532"/>
                  <a:gd name="T61" fmla="*/ 509 h 1136"/>
                  <a:gd name="T62" fmla="*/ 191 w 1532"/>
                  <a:gd name="T63" fmla="*/ 491 h 1136"/>
                  <a:gd name="T64" fmla="*/ 206 w 1532"/>
                  <a:gd name="T65" fmla="*/ 487 h 1136"/>
                  <a:gd name="T66" fmla="*/ 234 w 1532"/>
                  <a:gd name="T67" fmla="*/ 474 h 1136"/>
                  <a:gd name="T68" fmla="*/ 295 w 1532"/>
                  <a:gd name="T69" fmla="*/ 435 h 1136"/>
                  <a:gd name="T70" fmla="*/ 373 w 1532"/>
                  <a:gd name="T71" fmla="*/ 378 h 1136"/>
                  <a:gd name="T72" fmla="*/ 469 w 1532"/>
                  <a:gd name="T73" fmla="*/ 313 h 1136"/>
                  <a:gd name="T74" fmla="*/ 563 w 1532"/>
                  <a:gd name="T75" fmla="*/ 244 h 1136"/>
                  <a:gd name="T76" fmla="*/ 653 w 1532"/>
                  <a:gd name="T77" fmla="*/ 186 h 1136"/>
                  <a:gd name="T78" fmla="*/ 729 w 1532"/>
                  <a:gd name="T79" fmla="*/ 141 h 1136"/>
                  <a:gd name="T80" fmla="*/ 783 w 1532"/>
                  <a:gd name="T81" fmla="*/ 122 h 1136"/>
                  <a:gd name="T82" fmla="*/ 824 w 1532"/>
                  <a:gd name="T83" fmla="*/ 112 h 1136"/>
                  <a:gd name="T84" fmla="*/ 881 w 1532"/>
                  <a:gd name="T85" fmla="*/ 102 h 1136"/>
                  <a:gd name="T86" fmla="*/ 945 w 1532"/>
                  <a:gd name="T87" fmla="*/ 89 h 1136"/>
                  <a:gd name="T88" fmla="*/ 1012 w 1532"/>
                  <a:gd name="T89" fmla="*/ 75 h 1136"/>
                  <a:gd name="T90" fmla="*/ 1074 w 1532"/>
                  <a:gd name="T91" fmla="*/ 60 h 1136"/>
                  <a:gd name="T92" fmla="*/ 1130 w 1532"/>
                  <a:gd name="T93" fmla="*/ 47 h 1136"/>
                  <a:gd name="T94" fmla="*/ 1171 w 1532"/>
                  <a:gd name="T95" fmla="*/ 35 h 1136"/>
                  <a:gd name="T96" fmla="*/ 1197 w 1532"/>
                  <a:gd name="T97" fmla="*/ 28 h 1136"/>
                  <a:gd name="T98" fmla="*/ 1213 w 1532"/>
                  <a:gd name="T99" fmla="*/ 22 h 1136"/>
                  <a:gd name="T100" fmla="*/ 1242 w 1532"/>
                  <a:gd name="T101" fmla="*/ 17 h 1136"/>
                  <a:gd name="T102" fmla="*/ 1275 w 1532"/>
                  <a:gd name="T103" fmla="*/ 12 h 1136"/>
                  <a:gd name="T104" fmla="*/ 1314 w 1532"/>
                  <a:gd name="T105" fmla="*/ 7 h 1136"/>
                  <a:gd name="T106" fmla="*/ 1353 w 1532"/>
                  <a:gd name="T107" fmla="*/ 1 h 1136"/>
                  <a:gd name="T108" fmla="*/ 1391 w 1532"/>
                  <a:gd name="T109" fmla="*/ 1 h 1136"/>
                  <a:gd name="T110" fmla="*/ 1426 w 1532"/>
                  <a:gd name="T111" fmla="*/ 0 h 1136"/>
                  <a:gd name="T112" fmla="*/ 1458 w 1532"/>
                  <a:gd name="T113" fmla="*/ 1 h 1136"/>
                  <a:gd name="T114" fmla="*/ 1483 w 1532"/>
                  <a:gd name="T115" fmla="*/ 1 h 1136"/>
                  <a:gd name="T116" fmla="*/ 1508 w 1532"/>
                  <a:gd name="T117" fmla="*/ 1 h 1136"/>
                  <a:gd name="T118" fmla="*/ 1532 w 1532"/>
                  <a:gd name="T119" fmla="*/ 1 h 1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2" h="1136">
                    <a:moveTo>
                      <a:pt x="0" y="1136"/>
                    </a:moveTo>
                    <a:lnTo>
                      <a:pt x="0" y="1106"/>
                    </a:lnTo>
                    <a:lnTo>
                      <a:pt x="3" y="1069"/>
                    </a:lnTo>
                    <a:lnTo>
                      <a:pt x="8" y="1027"/>
                    </a:lnTo>
                    <a:lnTo>
                      <a:pt x="15" y="985"/>
                    </a:lnTo>
                    <a:lnTo>
                      <a:pt x="20" y="943"/>
                    </a:lnTo>
                    <a:lnTo>
                      <a:pt x="26" y="910"/>
                    </a:lnTo>
                    <a:lnTo>
                      <a:pt x="30" y="881"/>
                    </a:lnTo>
                    <a:lnTo>
                      <a:pt x="35" y="868"/>
                    </a:lnTo>
                    <a:lnTo>
                      <a:pt x="35" y="858"/>
                    </a:lnTo>
                    <a:lnTo>
                      <a:pt x="35" y="848"/>
                    </a:lnTo>
                    <a:lnTo>
                      <a:pt x="35" y="838"/>
                    </a:lnTo>
                    <a:lnTo>
                      <a:pt x="35" y="827"/>
                    </a:lnTo>
                    <a:lnTo>
                      <a:pt x="35" y="817"/>
                    </a:lnTo>
                    <a:lnTo>
                      <a:pt x="38" y="809"/>
                    </a:lnTo>
                    <a:lnTo>
                      <a:pt x="43" y="801"/>
                    </a:lnTo>
                    <a:lnTo>
                      <a:pt x="53" y="797"/>
                    </a:lnTo>
                    <a:lnTo>
                      <a:pt x="60" y="791"/>
                    </a:lnTo>
                    <a:lnTo>
                      <a:pt x="62" y="784"/>
                    </a:lnTo>
                    <a:lnTo>
                      <a:pt x="62" y="776"/>
                    </a:lnTo>
                    <a:lnTo>
                      <a:pt x="60" y="767"/>
                    </a:lnTo>
                    <a:lnTo>
                      <a:pt x="58" y="754"/>
                    </a:lnTo>
                    <a:lnTo>
                      <a:pt x="60" y="740"/>
                    </a:lnTo>
                    <a:lnTo>
                      <a:pt x="65" y="725"/>
                    </a:lnTo>
                    <a:lnTo>
                      <a:pt x="77" y="709"/>
                    </a:lnTo>
                    <a:lnTo>
                      <a:pt x="92" y="683"/>
                    </a:lnTo>
                    <a:lnTo>
                      <a:pt x="109" y="650"/>
                    </a:lnTo>
                    <a:lnTo>
                      <a:pt x="125" y="611"/>
                    </a:lnTo>
                    <a:lnTo>
                      <a:pt x="144" y="574"/>
                    </a:lnTo>
                    <a:lnTo>
                      <a:pt x="161" y="538"/>
                    </a:lnTo>
                    <a:lnTo>
                      <a:pt x="177" y="509"/>
                    </a:lnTo>
                    <a:lnTo>
                      <a:pt x="191" y="491"/>
                    </a:lnTo>
                    <a:lnTo>
                      <a:pt x="206" y="487"/>
                    </a:lnTo>
                    <a:lnTo>
                      <a:pt x="234" y="474"/>
                    </a:lnTo>
                    <a:lnTo>
                      <a:pt x="295" y="435"/>
                    </a:lnTo>
                    <a:lnTo>
                      <a:pt x="373" y="378"/>
                    </a:lnTo>
                    <a:lnTo>
                      <a:pt x="469" y="313"/>
                    </a:lnTo>
                    <a:lnTo>
                      <a:pt x="563" y="244"/>
                    </a:lnTo>
                    <a:lnTo>
                      <a:pt x="653" y="186"/>
                    </a:lnTo>
                    <a:lnTo>
                      <a:pt x="729" y="141"/>
                    </a:lnTo>
                    <a:lnTo>
                      <a:pt x="783" y="122"/>
                    </a:lnTo>
                    <a:lnTo>
                      <a:pt x="824" y="112"/>
                    </a:lnTo>
                    <a:lnTo>
                      <a:pt x="881" y="102"/>
                    </a:lnTo>
                    <a:lnTo>
                      <a:pt x="945" y="89"/>
                    </a:lnTo>
                    <a:lnTo>
                      <a:pt x="1012" y="75"/>
                    </a:lnTo>
                    <a:lnTo>
                      <a:pt x="1074" y="60"/>
                    </a:lnTo>
                    <a:lnTo>
                      <a:pt x="1130" y="47"/>
                    </a:lnTo>
                    <a:lnTo>
                      <a:pt x="1171" y="35"/>
                    </a:lnTo>
                    <a:lnTo>
                      <a:pt x="1197" y="28"/>
                    </a:lnTo>
                    <a:lnTo>
                      <a:pt x="1213" y="22"/>
                    </a:lnTo>
                    <a:lnTo>
                      <a:pt x="1242" y="17"/>
                    </a:lnTo>
                    <a:lnTo>
                      <a:pt x="1275" y="12"/>
                    </a:lnTo>
                    <a:lnTo>
                      <a:pt x="1314" y="7"/>
                    </a:lnTo>
                    <a:lnTo>
                      <a:pt x="1353" y="1"/>
                    </a:lnTo>
                    <a:lnTo>
                      <a:pt x="1391" y="1"/>
                    </a:lnTo>
                    <a:lnTo>
                      <a:pt x="1426" y="0"/>
                    </a:lnTo>
                    <a:lnTo>
                      <a:pt x="1458" y="1"/>
                    </a:lnTo>
                    <a:lnTo>
                      <a:pt x="1483" y="1"/>
                    </a:lnTo>
                    <a:lnTo>
                      <a:pt x="1508" y="1"/>
                    </a:lnTo>
                    <a:lnTo>
                      <a:pt x="1532" y="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3" name="Freeform 51"/>
              <p:cNvSpPr>
                <a:spLocks/>
              </p:cNvSpPr>
              <p:nvPr/>
            </p:nvSpPr>
            <p:spPr bwMode="auto">
              <a:xfrm>
                <a:off x="3324" y="2939"/>
                <a:ext cx="374" cy="467"/>
              </a:xfrm>
              <a:custGeom>
                <a:avLst/>
                <a:gdLst>
                  <a:gd name="T0" fmla="*/ 538 w 747"/>
                  <a:gd name="T1" fmla="*/ 0 h 934"/>
                  <a:gd name="T2" fmla="*/ 563 w 747"/>
                  <a:gd name="T3" fmla="*/ 2 h 934"/>
                  <a:gd name="T4" fmla="*/ 586 w 747"/>
                  <a:gd name="T5" fmla="*/ 2 h 934"/>
                  <a:gd name="T6" fmla="*/ 610 w 747"/>
                  <a:gd name="T7" fmla="*/ 9 h 934"/>
                  <a:gd name="T8" fmla="*/ 633 w 747"/>
                  <a:gd name="T9" fmla="*/ 17 h 934"/>
                  <a:gd name="T10" fmla="*/ 659 w 747"/>
                  <a:gd name="T11" fmla="*/ 31 h 934"/>
                  <a:gd name="T12" fmla="*/ 679 w 747"/>
                  <a:gd name="T13" fmla="*/ 42 h 934"/>
                  <a:gd name="T14" fmla="*/ 695 w 747"/>
                  <a:gd name="T15" fmla="*/ 54 h 934"/>
                  <a:gd name="T16" fmla="*/ 709 w 747"/>
                  <a:gd name="T17" fmla="*/ 66 h 934"/>
                  <a:gd name="T18" fmla="*/ 721 w 747"/>
                  <a:gd name="T19" fmla="*/ 78 h 934"/>
                  <a:gd name="T20" fmla="*/ 727 w 747"/>
                  <a:gd name="T21" fmla="*/ 88 h 934"/>
                  <a:gd name="T22" fmla="*/ 732 w 747"/>
                  <a:gd name="T23" fmla="*/ 103 h 934"/>
                  <a:gd name="T24" fmla="*/ 736 w 747"/>
                  <a:gd name="T25" fmla="*/ 118 h 934"/>
                  <a:gd name="T26" fmla="*/ 739 w 747"/>
                  <a:gd name="T27" fmla="*/ 140 h 934"/>
                  <a:gd name="T28" fmla="*/ 739 w 747"/>
                  <a:gd name="T29" fmla="*/ 160 h 934"/>
                  <a:gd name="T30" fmla="*/ 742 w 747"/>
                  <a:gd name="T31" fmla="*/ 180 h 934"/>
                  <a:gd name="T32" fmla="*/ 746 w 747"/>
                  <a:gd name="T33" fmla="*/ 198 h 934"/>
                  <a:gd name="T34" fmla="*/ 747 w 747"/>
                  <a:gd name="T35" fmla="*/ 217 h 934"/>
                  <a:gd name="T36" fmla="*/ 746 w 747"/>
                  <a:gd name="T37" fmla="*/ 235 h 934"/>
                  <a:gd name="T38" fmla="*/ 746 w 747"/>
                  <a:gd name="T39" fmla="*/ 253 h 934"/>
                  <a:gd name="T40" fmla="*/ 741 w 747"/>
                  <a:gd name="T41" fmla="*/ 274 h 934"/>
                  <a:gd name="T42" fmla="*/ 732 w 747"/>
                  <a:gd name="T43" fmla="*/ 295 h 934"/>
                  <a:gd name="T44" fmla="*/ 711 w 747"/>
                  <a:gd name="T45" fmla="*/ 336 h 934"/>
                  <a:gd name="T46" fmla="*/ 675 w 747"/>
                  <a:gd name="T47" fmla="*/ 409 h 934"/>
                  <a:gd name="T48" fmla="*/ 632 w 747"/>
                  <a:gd name="T49" fmla="*/ 503 h 934"/>
                  <a:gd name="T50" fmla="*/ 585 w 747"/>
                  <a:gd name="T51" fmla="*/ 609 h 934"/>
                  <a:gd name="T52" fmla="*/ 538 w 747"/>
                  <a:gd name="T53" fmla="*/ 708 h 934"/>
                  <a:gd name="T54" fmla="*/ 501 w 747"/>
                  <a:gd name="T55" fmla="*/ 795 h 934"/>
                  <a:gd name="T56" fmla="*/ 472 w 747"/>
                  <a:gd name="T57" fmla="*/ 855 h 934"/>
                  <a:gd name="T58" fmla="*/ 464 w 747"/>
                  <a:gd name="T59" fmla="*/ 878 h 934"/>
                  <a:gd name="T60" fmla="*/ 452 w 747"/>
                  <a:gd name="T61" fmla="*/ 882 h 934"/>
                  <a:gd name="T62" fmla="*/ 426 w 747"/>
                  <a:gd name="T63" fmla="*/ 890 h 934"/>
                  <a:gd name="T64" fmla="*/ 387 w 747"/>
                  <a:gd name="T65" fmla="*/ 904 h 934"/>
                  <a:gd name="T66" fmla="*/ 343 w 747"/>
                  <a:gd name="T67" fmla="*/ 917 h 934"/>
                  <a:gd name="T68" fmla="*/ 298 w 747"/>
                  <a:gd name="T69" fmla="*/ 927 h 934"/>
                  <a:gd name="T70" fmla="*/ 261 w 747"/>
                  <a:gd name="T71" fmla="*/ 934 h 934"/>
                  <a:gd name="T72" fmla="*/ 233 w 747"/>
                  <a:gd name="T73" fmla="*/ 932 h 934"/>
                  <a:gd name="T74" fmla="*/ 223 w 747"/>
                  <a:gd name="T75" fmla="*/ 922 h 934"/>
                  <a:gd name="T76" fmla="*/ 219 w 747"/>
                  <a:gd name="T77" fmla="*/ 899 h 934"/>
                  <a:gd name="T78" fmla="*/ 216 w 747"/>
                  <a:gd name="T79" fmla="*/ 867 h 934"/>
                  <a:gd name="T80" fmla="*/ 213 w 747"/>
                  <a:gd name="T81" fmla="*/ 830 h 934"/>
                  <a:gd name="T82" fmla="*/ 211 w 747"/>
                  <a:gd name="T83" fmla="*/ 791 h 934"/>
                  <a:gd name="T84" fmla="*/ 209 w 747"/>
                  <a:gd name="T85" fmla="*/ 751 h 934"/>
                  <a:gd name="T86" fmla="*/ 209 w 747"/>
                  <a:gd name="T87" fmla="*/ 716 h 934"/>
                  <a:gd name="T88" fmla="*/ 209 w 747"/>
                  <a:gd name="T89" fmla="*/ 686 h 934"/>
                  <a:gd name="T90" fmla="*/ 216 w 747"/>
                  <a:gd name="T91" fmla="*/ 667 h 934"/>
                  <a:gd name="T92" fmla="*/ 221 w 747"/>
                  <a:gd name="T93" fmla="*/ 647 h 934"/>
                  <a:gd name="T94" fmla="*/ 231 w 747"/>
                  <a:gd name="T95" fmla="*/ 622 h 934"/>
                  <a:gd name="T96" fmla="*/ 239 w 747"/>
                  <a:gd name="T97" fmla="*/ 592 h 934"/>
                  <a:gd name="T98" fmla="*/ 251 w 747"/>
                  <a:gd name="T99" fmla="*/ 563 h 934"/>
                  <a:gd name="T100" fmla="*/ 260 w 747"/>
                  <a:gd name="T101" fmla="*/ 535 h 934"/>
                  <a:gd name="T102" fmla="*/ 270 w 747"/>
                  <a:gd name="T103" fmla="*/ 511 h 934"/>
                  <a:gd name="T104" fmla="*/ 275 w 747"/>
                  <a:gd name="T105" fmla="*/ 495 h 934"/>
                  <a:gd name="T106" fmla="*/ 278 w 747"/>
                  <a:gd name="T107" fmla="*/ 490 h 934"/>
                  <a:gd name="T108" fmla="*/ 263 w 747"/>
                  <a:gd name="T109" fmla="*/ 495 h 934"/>
                  <a:gd name="T110" fmla="*/ 228 w 747"/>
                  <a:gd name="T111" fmla="*/ 510 h 934"/>
                  <a:gd name="T112" fmla="*/ 177 w 747"/>
                  <a:gd name="T113" fmla="*/ 532 h 934"/>
                  <a:gd name="T114" fmla="*/ 119 w 747"/>
                  <a:gd name="T115" fmla="*/ 557 h 934"/>
                  <a:gd name="T116" fmla="*/ 57 w 747"/>
                  <a:gd name="T117" fmla="*/ 582 h 934"/>
                  <a:gd name="T118" fmla="*/ 0 w 747"/>
                  <a:gd name="T119" fmla="*/ 605 h 9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47" h="934">
                    <a:moveTo>
                      <a:pt x="538" y="0"/>
                    </a:moveTo>
                    <a:lnTo>
                      <a:pt x="563" y="2"/>
                    </a:lnTo>
                    <a:lnTo>
                      <a:pt x="586" y="2"/>
                    </a:lnTo>
                    <a:lnTo>
                      <a:pt x="610" y="9"/>
                    </a:lnTo>
                    <a:lnTo>
                      <a:pt x="633" y="17"/>
                    </a:lnTo>
                    <a:lnTo>
                      <a:pt x="659" y="31"/>
                    </a:lnTo>
                    <a:lnTo>
                      <a:pt x="679" y="42"/>
                    </a:lnTo>
                    <a:lnTo>
                      <a:pt x="695" y="54"/>
                    </a:lnTo>
                    <a:lnTo>
                      <a:pt x="709" y="66"/>
                    </a:lnTo>
                    <a:lnTo>
                      <a:pt x="721" y="78"/>
                    </a:lnTo>
                    <a:lnTo>
                      <a:pt x="727" y="88"/>
                    </a:lnTo>
                    <a:lnTo>
                      <a:pt x="732" y="103"/>
                    </a:lnTo>
                    <a:lnTo>
                      <a:pt x="736" y="118"/>
                    </a:lnTo>
                    <a:lnTo>
                      <a:pt x="739" y="140"/>
                    </a:lnTo>
                    <a:lnTo>
                      <a:pt x="739" y="160"/>
                    </a:lnTo>
                    <a:lnTo>
                      <a:pt x="742" y="180"/>
                    </a:lnTo>
                    <a:lnTo>
                      <a:pt x="746" y="198"/>
                    </a:lnTo>
                    <a:lnTo>
                      <a:pt x="747" y="217"/>
                    </a:lnTo>
                    <a:lnTo>
                      <a:pt x="746" y="235"/>
                    </a:lnTo>
                    <a:lnTo>
                      <a:pt x="746" y="253"/>
                    </a:lnTo>
                    <a:lnTo>
                      <a:pt x="741" y="274"/>
                    </a:lnTo>
                    <a:lnTo>
                      <a:pt x="732" y="295"/>
                    </a:lnTo>
                    <a:lnTo>
                      <a:pt x="711" y="336"/>
                    </a:lnTo>
                    <a:lnTo>
                      <a:pt x="675" y="409"/>
                    </a:lnTo>
                    <a:lnTo>
                      <a:pt x="632" y="503"/>
                    </a:lnTo>
                    <a:lnTo>
                      <a:pt x="585" y="609"/>
                    </a:lnTo>
                    <a:lnTo>
                      <a:pt x="538" y="708"/>
                    </a:lnTo>
                    <a:lnTo>
                      <a:pt x="501" y="795"/>
                    </a:lnTo>
                    <a:lnTo>
                      <a:pt x="472" y="855"/>
                    </a:lnTo>
                    <a:lnTo>
                      <a:pt x="464" y="878"/>
                    </a:lnTo>
                    <a:lnTo>
                      <a:pt x="452" y="882"/>
                    </a:lnTo>
                    <a:lnTo>
                      <a:pt x="426" y="890"/>
                    </a:lnTo>
                    <a:lnTo>
                      <a:pt x="387" y="904"/>
                    </a:lnTo>
                    <a:lnTo>
                      <a:pt x="343" y="917"/>
                    </a:lnTo>
                    <a:lnTo>
                      <a:pt x="298" y="927"/>
                    </a:lnTo>
                    <a:lnTo>
                      <a:pt x="261" y="934"/>
                    </a:lnTo>
                    <a:lnTo>
                      <a:pt x="233" y="932"/>
                    </a:lnTo>
                    <a:lnTo>
                      <a:pt x="223" y="922"/>
                    </a:lnTo>
                    <a:lnTo>
                      <a:pt x="219" y="899"/>
                    </a:lnTo>
                    <a:lnTo>
                      <a:pt x="216" y="867"/>
                    </a:lnTo>
                    <a:lnTo>
                      <a:pt x="213" y="830"/>
                    </a:lnTo>
                    <a:lnTo>
                      <a:pt x="211" y="791"/>
                    </a:lnTo>
                    <a:lnTo>
                      <a:pt x="209" y="751"/>
                    </a:lnTo>
                    <a:lnTo>
                      <a:pt x="209" y="716"/>
                    </a:lnTo>
                    <a:lnTo>
                      <a:pt x="209" y="686"/>
                    </a:lnTo>
                    <a:lnTo>
                      <a:pt x="216" y="667"/>
                    </a:lnTo>
                    <a:lnTo>
                      <a:pt x="221" y="647"/>
                    </a:lnTo>
                    <a:lnTo>
                      <a:pt x="231" y="622"/>
                    </a:lnTo>
                    <a:lnTo>
                      <a:pt x="239" y="592"/>
                    </a:lnTo>
                    <a:lnTo>
                      <a:pt x="251" y="563"/>
                    </a:lnTo>
                    <a:lnTo>
                      <a:pt x="260" y="535"/>
                    </a:lnTo>
                    <a:lnTo>
                      <a:pt x="270" y="511"/>
                    </a:lnTo>
                    <a:lnTo>
                      <a:pt x="275" y="495"/>
                    </a:lnTo>
                    <a:lnTo>
                      <a:pt x="278" y="490"/>
                    </a:lnTo>
                    <a:lnTo>
                      <a:pt x="263" y="495"/>
                    </a:lnTo>
                    <a:lnTo>
                      <a:pt x="228" y="510"/>
                    </a:lnTo>
                    <a:lnTo>
                      <a:pt x="177" y="532"/>
                    </a:lnTo>
                    <a:lnTo>
                      <a:pt x="119" y="557"/>
                    </a:lnTo>
                    <a:lnTo>
                      <a:pt x="57" y="582"/>
                    </a:lnTo>
                    <a:lnTo>
                      <a:pt x="0" y="60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4" name="Freeform 52"/>
              <p:cNvSpPr>
                <a:spLocks/>
              </p:cNvSpPr>
              <p:nvPr/>
            </p:nvSpPr>
            <p:spPr bwMode="auto">
              <a:xfrm>
                <a:off x="2827" y="3242"/>
                <a:ext cx="497" cy="264"/>
              </a:xfrm>
              <a:custGeom>
                <a:avLst/>
                <a:gdLst>
                  <a:gd name="T0" fmla="*/ 994 w 994"/>
                  <a:gd name="T1" fmla="*/ 0 h 530"/>
                  <a:gd name="T2" fmla="*/ 948 w 994"/>
                  <a:gd name="T3" fmla="*/ 15 h 530"/>
                  <a:gd name="T4" fmla="*/ 925 w 994"/>
                  <a:gd name="T5" fmla="*/ 24 h 530"/>
                  <a:gd name="T6" fmla="*/ 905 w 994"/>
                  <a:gd name="T7" fmla="*/ 24 h 530"/>
                  <a:gd name="T8" fmla="*/ 881 w 994"/>
                  <a:gd name="T9" fmla="*/ 27 h 530"/>
                  <a:gd name="T10" fmla="*/ 851 w 994"/>
                  <a:gd name="T11" fmla="*/ 29 h 530"/>
                  <a:gd name="T12" fmla="*/ 823 w 994"/>
                  <a:gd name="T13" fmla="*/ 34 h 530"/>
                  <a:gd name="T14" fmla="*/ 793 w 994"/>
                  <a:gd name="T15" fmla="*/ 37 h 530"/>
                  <a:gd name="T16" fmla="*/ 764 w 994"/>
                  <a:gd name="T17" fmla="*/ 42 h 530"/>
                  <a:gd name="T18" fmla="*/ 741 w 994"/>
                  <a:gd name="T19" fmla="*/ 47 h 530"/>
                  <a:gd name="T20" fmla="*/ 722 w 994"/>
                  <a:gd name="T21" fmla="*/ 56 h 530"/>
                  <a:gd name="T22" fmla="*/ 704 w 994"/>
                  <a:gd name="T23" fmla="*/ 66 h 530"/>
                  <a:gd name="T24" fmla="*/ 685 w 994"/>
                  <a:gd name="T25" fmla="*/ 84 h 530"/>
                  <a:gd name="T26" fmla="*/ 663 w 994"/>
                  <a:gd name="T27" fmla="*/ 106 h 530"/>
                  <a:gd name="T28" fmla="*/ 642 w 994"/>
                  <a:gd name="T29" fmla="*/ 133 h 530"/>
                  <a:gd name="T30" fmla="*/ 620 w 994"/>
                  <a:gd name="T31" fmla="*/ 156 h 530"/>
                  <a:gd name="T32" fmla="*/ 601 w 994"/>
                  <a:gd name="T33" fmla="*/ 181 h 530"/>
                  <a:gd name="T34" fmla="*/ 585 w 994"/>
                  <a:gd name="T35" fmla="*/ 201 h 530"/>
                  <a:gd name="T36" fmla="*/ 575 w 994"/>
                  <a:gd name="T37" fmla="*/ 218 h 530"/>
                  <a:gd name="T38" fmla="*/ 565 w 994"/>
                  <a:gd name="T39" fmla="*/ 230 h 530"/>
                  <a:gd name="T40" fmla="*/ 555 w 994"/>
                  <a:gd name="T41" fmla="*/ 248 h 530"/>
                  <a:gd name="T42" fmla="*/ 544 w 994"/>
                  <a:gd name="T43" fmla="*/ 268 h 530"/>
                  <a:gd name="T44" fmla="*/ 534 w 994"/>
                  <a:gd name="T45" fmla="*/ 292 h 530"/>
                  <a:gd name="T46" fmla="*/ 524 w 994"/>
                  <a:gd name="T47" fmla="*/ 315 h 530"/>
                  <a:gd name="T48" fmla="*/ 514 w 994"/>
                  <a:gd name="T49" fmla="*/ 339 h 530"/>
                  <a:gd name="T50" fmla="*/ 504 w 994"/>
                  <a:gd name="T51" fmla="*/ 361 h 530"/>
                  <a:gd name="T52" fmla="*/ 498 w 994"/>
                  <a:gd name="T53" fmla="*/ 382 h 530"/>
                  <a:gd name="T54" fmla="*/ 0 w 994"/>
                  <a:gd name="T55" fmla="*/ 53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94" h="530">
                    <a:moveTo>
                      <a:pt x="994" y="0"/>
                    </a:moveTo>
                    <a:lnTo>
                      <a:pt x="948" y="15"/>
                    </a:lnTo>
                    <a:lnTo>
                      <a:pt x="925" y="24"/>
                    </a:lnTo>
                    <a:lnTo>
                      <a:pt x="905" y="24"/>
                    </a:lnTo>
                    <a:lnTo>
                      <a:pt x="881" y="27"/>
                    </a:lnTo>
                    <a:lnTo>
                      <a:pt x="851" y="29"/>
                    </a:lnTo>
                    <a:lnTo>
                      <a:pt x="823" y="34"/>
                    </a:lnTo>
                    <a:lnTo>
                      <a:pt x="793" y="37"/>
                    </a:lnTo>
                    <a:lnTo>
                      <a:pt x="764" y="42"/>
                    </a:lnTo>
                    <a:lnTo>
                      <a:pt x="741" y="47"/>
                    </a:lnTo>
                    <a:lnTo>
                      <a:pt x="722" y="56"/>
                    </a:lnTo>
                    <a:lnTo>
                      <a:pt x="704" y="66"/>
                    </a:lnTo>
                    <a:lnTo>
                      <a:pt x="685" y="84"/>
                    </a:lnTo>
                    <a:lnTo>
                      <a:pt x="663" y="106"/>
                    </a:lnTo>
                    <a:lnTo>
                      <a:pt x="642" y="133"/>
                    </a:lnTo>
                    <a:lnTo>
                      <a:pt x="620" y="156"/>
                    </a:lnTo>
                    <a:lnTo>
                      <a:pt x="601" y="181"/>
                    </a:lnTo>
                    <a:lnTo>
                      <a:pt x="585" y="201"/>
                    </a:lnTo>
                    <a:lnTo>
                      <a:pt x="575" y="218"/>
                    </a:lnTo>
                    <a:lnTo>
                      <a:pt x="565" y="230"/>
                    </a:lnTo>
                    <a:lnTo>
                      <a:pt x="555" y="248"/>
                    </a:lnTo>
                    <a:lnTo>
                      <a:pt x="544" y="268"/>
                    </a:lnTo>
                    <a:lnTo>
                      <a:pt x="534" y="292"/>
                    </a:lnTo>
                    <a:lnTo>
                      <a:pt x="524" y="315"/>
                    </a:lnTo>
                    <a:lnTo>
                      <a:pt x="514" y="339"/>
                    </a:lnTo>
                    <a:lnTo>
                      <a:pt x="504" y="361"/>
                    </a:lnTo>
                    <a:lnTo>
                      <a:pt x="498" y="382"/>
                    </a:lnTo>
                    <a:lnTo>
                      <a:pt x="0" y="53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5" name="Freeform 53"/>
              <p:cNvSpPr>
                <a:spLocks/>
              </p:cNvSpPr>
              <p:nvPr/>
            </p:nvSpPr>
            <p:spPr bwMode="auto">
              <a:xfrm>
                <a:off x="3462" y="3051"/>
                <a:ext cx="111" cy="132"/>
              </a:xfrm>
              <a:custGeom>
                <a:avLst/>
                <a:gdLst>
                  <a:gd name="T0" fmla="*/ 0 w 222"/>
                  <a:gd name="T1" fmla="*/ 265 h 265"/>
                  <a:gd name="T2" fmla="*/ 20 w 222"/>
                  <a:gd name="T3" fmla="*/ 227 h 265"/>
                  <a:gd name="T4" fmla="*/ 42 w 222"/>
                  <a:gd name="T5" fmla="*/ 188 h 265"/>
                  <a:gd name="T6" fmla="*/ 66 w 222"/>
                  <a:gd name="T7" fmla="*/ 151 h 265"/>
                  <a:gd name="T8" fmla="*/ 93 w 222"/>
                  <a:gd name="T9" fmla="*/ 116 h 265"/>
                  <a:gd name="T10" fmla="*/ 119 w 222"/>
                  <a:gd name="T11" fmla="*/ 81 h 265"/>
                  <a:gd name="T12" fmla="*/ 151 w 222"/>
                  <a:gd name="T13" fmla="*/ 51 h 265"/>
                  <a:gd name="T14" fmla="*/ 185 w 222"/>
                  <a:gd name="T15" fmla="*/ 22 h 265"/>
                  <a:gd name="T16" fmla="*/ 222 w 222"/>
                  <a:gd name="T17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2" h="265">
                    <a:moveTo>
                      <a:pt x="0" y="265"/>
                    </a:moveTo>
                    <a:lnTo>
                      <a:pt x="20" y="227"/>
                    </a:lnTo>
                    <a:lnTo>
                      <a:pt x="42" y="188"/>
                    </a:lnTo>
                    <a:lnTo>
                      <a:pt x="66" y="151"/>
                    </a:lnTo>
                    <a:lnTo>
                      <a:pt x="93" y="116"/>
                    </a:lnTo>
                    <a:lnTo>
                      <a:pt x="119" y="81"/>
                    </a:lnTo>
                    <a:lnTo>
                      <a:pt x="151" y="51"/>
                    </a:lnTo>
                    <a:lnTo>
                      <a:pt x="185" y="22"/>
                    </a:lnTo>
                    <a:lnTo>
                      <a:pt x="22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6" name="Freeform 54"/>
              <p:cNvSpPr>
                <a:spLocks/>
              </p:cNvSpPr>
              <p:nvPr/>
            </p:nvSpPr>
            <p:spPr bwMode="auto">
              <a:xfrm>
                <a:off x="3151" y="3191"/>
                <a:ext cx="142" cy="118"/>
              </a:xfrm>
              <a:custGeom>
                <a:avLst/>
                <a:gdLst>
                  <a:gd name="T0" fmla="*/ 0 w 284"/>
                  <a:gd name="T1" fmla="*/ 236 h 236"/>
                  <a:gd name="T2" fmla="*/ 9 w 284"/>
                  <a:gd name="T3" fmla="*/ 221 h 236"/>
                  <a:gd name="T4" fmla="*/ 21 w 284"/>
                  <a:gd name="T5" fmla="*/ 211 h 236"/>
                  <a:gd name="T6" fmla="*/ 31 w 284"/>
                  <a:gd name="T7" fmla="*/ 201 h 236"/>
                  <a:gd name="T8" fmla="*/ 44 w 284"/>
                  <a:gd name="T9" fmla="*/ 191 h 236"/>
                  <a:gd name="T10" fmla="*/ 56 w 284"/>
                  <a:gd name="T11" fmla="*/ 179 h 236"/>
                  <a:gd name="T12" fmla="*/ 69 w 284"/>
                  <a:gd name="T13" fmla="*/ 169 h 236"/>
                  <a:gd name="T14" fmla="*/ 81 w 284"/>
                  <a:gd name="T15" fmla="*/ 158 h 236"/>
                  <a:gd name="T16" fmla="*/ 94 w 284"/>
                  <a:gd name="T17" fmla="*/ 146 h 236"/>
                  <a:gd name="T18" fmla="*/ 113 w 284"/>
                  <a:gd name="T19" fmla="*/ 121 h 236"/>
                  <a:gd name="T20" fmla="*/ 135 w 284"/>
                  <a:gd name="T21" fmla="*/ 101 h 236"/>
                  <a:gd name="T22" fmla="*/ 158 w 284"/>
                  <a:gd name="T23" fmla="*/ 82 h 236"/>
                  <a:gd name="T24" fmla="*/ 183 w 284"/>
                  <a:gd name="T25" fmla="*/ 65 h 236"/>
                  <a:gd name="T26" fmla="*/ 208 w 284"/>
                  <a:gd name="T27" fmla="*/ 49 h 236"/>
                  <a:gd name="T28" fmla="*/ 233 w 284"/>
                  <a:gd name="T29" fmla="*/ 32 h 236"/>
                  <a:gd name="T30" fmla="*/ 259 w 284"/>
                  <a:gd name="T31" fmla="*/ 15 h 236"/>
                  <a:gd name="T32" fmla="*/ 284 w 284"/>
                  <a:gd name="T33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4" h="236">
                    <a:moveTo>
                      <a:pt x="0" y="236"/>
                    </a:moveTo>
                    <a:lnTo>
                      <a:pt x="9" y="221"/>
                    </a:lnTo>
                    <a:lnTo>
                      <a:pt x="21" y="211"/>
                    </a:lnTo>
                    <a:lnTo>
                      <a:pt x="31" y="201"/>
                    </a:lnTo>
                    <a:lnTo>
                      <a:pt x="44" y="191"/>
                    </a:lnTo>
                    <a:lnTo>
                      <a:pt x="56" y="179"/>
                    </a:lnTo>
                    <a:lnTo>
                      <a:pt x="69" y="169"/>
                    </a:lnTo>
                    <a:lnTo>
                      <a:pt x="81" y="158"/>
                    </a:lnTo>
                    <a:lnTo>
                      <a:pt x="94" y="146"/>
                    </a:lnTo>
                    <a:lnTo>
                      <a:pt x="113" y="121"/>
                    </a:lnTo>
                    <a:lnTo>
                      <a:pt x="135" y="101"/>
                    </a:lnTo>
                    <a:lnTo>
                      <a:pt x="158" y="82"/>
                    </a:lnTo>
                    <a:lnTo>
                      <a:pt x="183" y="65"/>
                    </a:lnTo>
                    <a:lnTo>
                      <a:pt x="208" y="49"/>
                    </a:lnTo>
                    <a:lnTo>
                      <a:pt x="233" y="32"/>
                    </a:lnTo>
                    <a:lnTo>
                      <a:pt x="259" y="15"/>
                    </a:lnTo>
                    <a:lnTo>
                      <a:pt x="28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7" name="Freeform 55"/>
              <p:cNvSpPr>
                <a:spLocks/>
              </p:cNvSpPr>
              <p:nvPr/>
            </p:nvSpPr>
            <p:spPr bwMode="auto">
              <a:xfrm>
                <a:off x="3237" y="3041"/>
                <a:ext cx="14" cy="92"/>
              </a:xfrm>
              <a:custGeom>
                <a:avLst/>
                <a:gdLst>
                  <a:gd name="T0" fmla="*/ 4 w 29"/>
                  <a:gd name="T1" fmla="*/ 0 h 185"/>
                  <a:gd name="T2" fmla="*/ 17 w 29"/>
                  <a:gd name="T3" fmla="*/ 19 h 185"/>
                  <a:gd name="T4" fmla="*/ 26 w 29"/>
                  <a:gd name="T5" fmla="*/ 40 h 185"/>
                  <a:gd name="T6" fmla="*/ 29 w 29"/>
                  <a:gd name="T7" fmla="*/ 64 h 185"/>
                  <a:gd name="T8" fmla="*/ 29 w 29"/>
                  <a:gd name="T9" fmla="*/ 89 h 185"/>
                  <a:gd name="T10" fmla="*/ 22 w 29"/>
                  <a:gd name="T11" fmla="*/ 112 h 185"/>
                  <a:gd name="T12" fmla="*/ 17 w 29"/>
                  <a:gd name="T13" fmla="*/ 138 h 185"/>
                  <a:gd name="T14" fmla="*/ 9 w 29"/>
                  <a:gd name="T15" fmla="*/ 161 h 185"/>
                  <a:gd name="T16" fmla="*/ 0 w 29"/>
                  <a:gd name="T17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" h="185">
                    <a:moveTo>
                      <a:pt x="4" y="0"/>
                    </a:moveTo>
                    <a:lnTo>
                      <a:pt x="17" y="19"/>
                    </a:lnTo>
                    <a:lnTo>
                      <a:pt x="26" y="40"/>
                    </a:lnTo>
                    <a:lnTo>
                      <a:pt x="29" y="64"/>
                    </a:lnTo>
                    <a:lnTo>
                      <a:pt x="29" y="89"/>
                    </a:lnTo>
                    <a:lnTo>
                      <a:pt x="22" y="112"/>
                    </a:lnTo>
                    <a:lnTo>
                      <a:pt x="17" y="138"/>
                    </a:lnTo>
                    <a:lnTo>
                      <a:pt x="9" y="161"/>
                    </a:lnTo>
                    <a:lnTo>
                      <a:pt x="0" y="18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8" name="Freeform 56"/>
              <p:cNvSpPr>
                <a:spLocks/>
              </p:cNvSpPr>
              <p:nvPr/>
            </p:nvSpPr>
            <p:spPr bwMode="auto">
              <a:xfrm>
                <a:off x="3085" y="3062"/>
                <a:ext cx="126" cy="161"/>
              </a:xfrm>
              <a:custGeom>
                <a:avLst/>
                <a:gdLst>
                  <a:gd name="T0" fmla="*/ 251 w 251"/>
                  <a:gd name="T1" fmla="*/ 0 h 321"/>
                  <a:gd name="T2" fmla="*/ 250 w 251"/>
                  <a:gd name="T3" fmla="*/ 13 h 321"/>
                  <a:gd name="T4" fmla="*/ 248 w 251"/>
                  <a:gd name="T5" fmla="*/ 28 h 321"/>
                  <a:gd name="T6" fmla="*/ 243 w 251"/>
                  <a:gd name="T7" fmla="*/ 42 h 321"/>
                  <a:gd name="T8" fmla="*/ 240 w 251"/>
                  <a:gd name="T9" fmla="*/ 57 h 321"/>
                  <a:gd name="T10" fmla="*/ 231 w 251"/>
                  <a:gd name="T11" fmla="*/ 70 h 321"/>
                  <a:gd name="T12" fmla="*/ 225 w 251"/>
                  <a:gd name="T13" fmla="*/ 84 h 321"/>
                  <a:gd name="T14" fmla="*/ 216 w 251"/>
                  <a:gd name="T15" fmla="*/ 97 h 321"/>
                  <a:gd name="T16" fmla="*/ 210 w 251"/>
                  <a:gd name="T17" fmla="*/ 110 h 321"/>
                  <a:gd name="T18" fmla="*/ 183 w 251"/>
                  <a:gd name="T19" fmla="*/ 137 h 321"/>
                  <a:gd name="T20" fmla="*/ 158 w 251"/>
                  <a:gd name="T21" fmla="*/ 164 h 321"/>
                  <a:gd name="T22" fmla="*/ 129 w 251"/>
                  <a:gd name="T23" fmla="*/ 187 h 321"/>
                  <a:gd name="T24" fmla="*/ 101 w 251"/>
                  <a:gd name="T25" fmla="*/ 213 h 321"/>
                  <a:gd name="T26" fmla="*/ 72 w 251"/>
                  <a:gd name="T27" fmla="*/ 236 h 321"/>
                  <a:gd name="T28" fmla="*/ 45 w 251"/>
                  <a:gd name="T29" fmla="*/ 261 h 321"/>
                  <a:gd name="T30" fmla="*/ 20 w 251"/>
                  <a:gd name="T31" fmla="*/ 290 h 321"/>
                  <a:gd name="T32" fmla="*/ 0 w 251"/>
                  <a:gd name="T33" fmla="*/ 321 h 3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1" h="321">
                    <a:moveTo>
                      <a:pt x="251" y="0"/>
                    </a:moveTo>
                    <a:lnTo>
                      <a:pt x="250" y="13"/>
                    </a:lnTo>
                    <a:lnTo>
                      <a:pt x="248" y="28"/>
                    </a:lnTo>
                    <a:lnTo>
                      <a:pt x="243" y="42"/>
                    </a:lnTo>
                    <a:lnTo>
                      <a:pt x="240" y="57"/>
                    </a:lnTo>
                    <a:lnTo>
                      <a:pt x="231" y="70"/>
                    </a:lnTo>
                    <a:lnTo>
                      <a:pt x="225" y="84"/>
                    </a:lnTo>
                    <a:lnTo>
                      <a:pt x="216" y="97"/>
                    </a:lnTo>
                    <a:lnTo>
                      <a:pt x="210" y="110"/>
                    </a:lnTo>
                    <a:lnTo>
                      <a:pt x="183" y="137"/>
                    </a:lnTo>
                    <a:lnTo>
                      <a:pt x="158" y="164"/>
                    </a:lnTo>
                    <a:lnTo>
                      <a:pt x="129" y="187"/>
                    </a:lnTo>
                    <a:lnTo>
                      <a:pt x="101" y="213"/>
                    </a:lnTo>
                    <a:lnTo>
                      <a:pt x="72" y="236"/>
                    </a:lnTo>
                    <a:lnTo>
                      <a:pt x="45" y="261"/>
                    </a:lnTo>
                    <a:lnTo>
                      <a:pt x="20" y="290"/>
                    </a:lnTo>
                    <a:lnTo>
                      <a:pt x="0" y="32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89" name="Freeform 57"/>
              <p:cNvSpPr>
                <a:spLocks/>
              </p:cNvSpPr>
              <p:nvPr/>
            </p:nvSpPr>
            <p:spPr bwMode="auto">
              <a:xfrm>
                <a:off x="2951" y="3178"/>
                <a:ext cx="73" cy="33"/>
              </a:xfrm>
              <a:custGeom>
                <a:avLst/>
                <a:gdLst>
                  <a:gd name="T0" fmla="*/ 0 w 146"/>
                  <a:gd name="T1" fmla="*/ 12 h 65"/>
                  <a:gd name="T2" fmla="*/ 8 w 146"/>
                  <a:gd name="T3" fmla="*/ 20 h 65"/>
                  <a:gd name="T4" fmla="*/ 20 w 146"/>
                  <a:gd name="T5" fmla="*/ 28 h 65"/>
                  <a:gd name="T6" fmla="*/ 35 w 146"/>
                  <a:gd name="T7" fmla="*/ 37 h 65"/>
                  <a:gd name="T8" fmla="*/ 52 w 146"/>
                  <a:gd name="T9" fmla="*/ 45 h 65"/>
                  <a:gd name="T10" fmla="*/ 70 w 146"/>
                  <a:gd name="T11" fmla="*/ 50 h 65"/>
                  <a:gd name="T12" fmla="*/ 94 w 146"/>
                  <a:gd name="T13" fmla="*/ 57 h 65"/>
                  <a:gd name="T14" fmla="*/ 117 w 146"/>
                  <a:gd name="T15" fmla="*/ 62 h 65"/>
                  <a:gd name="T16" fmla="*/ 146 w 146"/>
                  <a:gd name="T17" fmla="*/ 65 h 65"/>
                  <a:gd name="T18" fmla="*/ 141 w 146"/>
                  <a:gd name="T19" fmla="*/ 59 h 65"/>
                  <a:gd name="T20" fmla="*/ 132 w 146"/>
                  <a:gd name="T21" fmla="*/ 47 h 65"/>
                  <a:gd name="T22" fmla="*/ 127 w 146"/>
                  <a:gd name="T23" fmla="*/ 30 h 65"/>
                  <a:gd name="T24" fmla="*/ 132 w 146"/>
                  <a:gd name="T25" fmla="*/ 18 h 65"/>
                  <a:gd name="T26" fmla="*/ 120 w 146"/>
                  <a:gd name="T27" fmla="*/ 18 h 65"/>
                  <a:gd name="T28" fmla="*/ 109 w 146"/>
                  <a:gd name="T29" fmla="*/ 18 h 65"/>
                  <a:gd name="T30" fmla="*/ 95 w 146"/>
                  <a:gd name="T31" fmla="*/ 18 h 65"/>
                  <a:gd name="T32" fmla="*/ 82 w 146"/>
                  <a:gd name="T33" fmla="*/ 18 h 65"/>
                  <a:gd name="T34" fmla="*/ 65 w 146"/>
                  <a:gd name="T35" fmla="*/ 15 h 65"/>
                  <a:gd name="T36" fmla="*/ 48 w 146"/>
                  <a:gd name="T37" fmla="*/ 13 h 65"/>
                  <a:gd name="T38" fmla="*/ 30 w 146"/>
                  <a:gd name="T39" fmla="*/ 7 h 65"/>
                  <a:gd name="T40" fmla="*/ 13 w 146"/>
                  <a:gd name="T41" fmla="*/ 0 h 65"/>
                  <a:gd name="T42" fmla="*/ 0 w 146"/>
                  <a:gd name="T43" fmla="*/ 1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6" h="65">
                    <a:moveTo>
                      <a:pt x="0" y="12"/>
                    </a:moveTo>
                    <a:lnTo>
                      <a:pt x="8" y="20"/>
                    </a:lnTo>
                    <a:lnTo>
                      <a:pt x="20" y="28"/>
                    </a:lnTo>
                    <a:lnTo>
                      <a:pt x="35" y="37"/>
                    </a:lnTo>
                    <a:lnTo>
                      <a:pt x="52" y="45"/>
                    </a:lnTo>
                    <a:lnTo>
                      <a:pt x="70" y="50"/>
                    </a:lnTo>
                    <a:lnTo>
                      <a:pt x="94" y="57"/>
                    </a:lnTo>
                    <a:lnTo>
                      <a:pt x="117" y="62"/>
                    </a:lnTo>
                    <a:lnTo>
                      <a:pt x="146" y="65"/>
                    </a:lnTo>
                    <a:lnTo>
                      <a:pt x="141" y="59"/>
                    </a:lnTo>
                    <a:lnTo>
                      <a:pt x="132" y="47"/>
                    </a:lnTo>
                    <a:lnTo>
                      <a:pt x="127" y="30"/>
                    </a:lnTo>
                    <a:lnTo>
                      <a:pt x="132" y="18"/>
                    </a:lnTo>
                    <a:lnTo>
                      <a:pt x="120" y="18"/>
                    </a:lnTo>
                    <a:lnTo>
                      <a:pt x="109" y="18"/>
                    </a:lnTo>
                    <a:lnTo>
                      <a:pt x="95" y="18"/>
                    </a:lnTo>
                    <a:lnTo>
                      <a:pt x="82" y="18"/>
                    </a:lnTo>
                    <a:lnTo>
                      <a:pt x="65" y="15"/>
                    </a:lnTo>
                    <a:lnTo>
                      <a:pt x="48" y="13"/>
                    </a:lnTo>
                    <a:lnTo>
                      <a:pt x="30" y="7"/>
                    </a:lnTo>
                    <a:lnTo>
                      <a:pt x="13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0" name="Freeform 58"/>
              <p:cNvSpPr>
                <a:spLocks/>
              </p:cNvSpPr>
              <p:nvPr/>
            </p:nvSpPr>
            <p:spPr bwMode="auto">
              <a:xfrm>
                <a:off x="3033" y="3067"/>
                <a:ext cx="163" cy="139"/>
              </a:xfrm>
              <a:custGeom>
                <a:avLst/>
                <a:gdLst>
                  <a:gd name="T0" fmla="*/ 0 w 327"/>
                  <a:gd name="T1" fmla="*/ 233 h 276"/>
                  <a:gd name="T2" fmla="*/ 15 w 327"/>
                  <a:gd name="T3" fmla="*/ 224 h 276"/>
                  <a:gd name="T4" fmla="*/ 45 w 327"/>
                  <a:gd name="T5" fmla="*/ 213 h 276"/>
                  <a:gd name="T6" fmla="*/ 82 w 327"/>
                  <a:gd name="T7" fmla="*/ 194 h 276"/>
                  <a:gd name="T8" fmla="*/ 126 w 327"/>
                  <a:gd name="T9" fmla="*/ 171 h 276"/>
                  <a:gd name="T10" fmla="*/ 169 w 327"/>
                  <a:gd name="T11" fmla="*/ 139 h 276"/>
                  <a:gd name="T12" fmla="*/ 215 w 327"/>
                  <a:gd name="T13" fmla="*/ 100 h 276"/>
                  <a:gd name="T14" fmla="*/ 257 w 327"/>
                  <a:gd name="T15" fmla="*/ 53 h 276"/>
                  <a:gd name="T16" fmla="*/ 295 w 327"/>
                  <a:gd name="T17" fmla="*/ 0 h 276"/>
                  <a:gd name="T18" fmla="*/ 303 w 327"/>
                  <a:gd name="T19" fmla="*/ 0 h 276"/>
                  <a:gd name="T20" fmla="*/ 314 w 327"/>
                  <a:gd name="T21" fmla="*/ 5 h 276"/>
                  <a:gd name="T22" fmla="*/ 322 w 327"/>
                  <a:gd name="T23" fmla="*/ 12 h 276"/>
                  <a:gd name="T24" fmla="*/ 327 w 327"/>
                  <a:gd name="T25" fmla="*/ 23 h 276"/>
                  <a:gd name="T26" fmla="*/ 312 w 327"/>
                  <a:gd name="T27" fmla="*/ 47 h 276"/>
                  <a:gd name="T28" fmla="*/ 290 w 327"/>
                  <a:gd name="T29" fmla="*/ 80 h 276"/>
                  <a:gd name="T30" fmla="*/ 260 w 327"/>
                  <a:gd name="T31" fmla="*/ 115 h 276"/>
                  <a:gd name="T32" fmla="*/ 225 w 327"/>
                  <a:gd name="T33" fmla="*/ 154 h 276"/>
                  <a:gd name="T34" fmla="*/ 179 w 327"/>
                  <a:gd name="T35" fmla="*/ 189 h 276"/>
                  <a:gd name="T36" fmla="*/ 131 w 327"/>
                  <a:gd name="T37" fmla="*/ 224 h 276"/>
                  <a:gd name="T38" fmla="*/ 75 w 327"/>
                  <a:gd name="T39" fmla="*/ 253 h 276"/>
                  <a:gd name="T40" fmla="*/ 15 w 327"/>
                  <a:gd name="T41" fmla="*/ 276 h 276"/>
                  <a:gd name="T42" fmla="*/ 8 w 327"/>
                  <a:gd name="T43" fmla="*/ 265 h 276"/>
                  <a:gd name="T44" fmla="*/ 5 w 327"/>
                  <a:gd name="T45" fmla="*/ 254 h 276"/>
                  <a:gd name="T46" fmla="*/ 2 w 327"/>
                  <a:gd name="T47" fmla="*/ 244 h 276"/>
                  <a:gd name="T48" fmla="*/ 0 w 327"/>
                  <a:gd name="T49" fmla="*/ 233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7" h="276">
                    <a:moveTo>
                      <a:pt x="0" y="233"/>
                    </a:moveTo>
                    <a:lnTo>
                      <a:pt x="15" y="224"/>
                    </a:lnTo>
                    <a:lnTo>
                      <a:pt x="45" y="213"/>
                    </a:lnTo>
                    <a:lnTo>
                      <a:pt x="82" y="194"/>
                    </a:lnTo>
                    <a:lnTo>
                      <a:pt x="126" y="171"/>
                    </a:lnTo>
                    <a:lnTo>
                      <a:pt x="169" y="139"/>
                    </a:lnTo>
                    <a:lnTo>
                      <a:pt x="215" y="100"/>
                    </a:lnTo>
                    <a:lnTo>
                      <a:pt x="257" y="53"/>
                    </a:lnTo>
                    <a:lnTo>
                      <a:pt x="295" y="0"/>
                    </a:lnTo>
                    <a:lnTo>
                      <a:pt x="303" y="0"/>
                    </a:lnTo>
                    <a:lnTo>
                      <a:pt x="314" y="5"/>
                    </a:lnTo>
                    <a:lnTo>
                      <a:pt x="322" y="12"/>
                    </a:lnTo>
                    <a:lnTo>
                      <a:pt x="327" y="23"/>
                    </a:lnTo>
                    <a:lnTo>
                      <a:pt x="312" y="47"/>
                    </a:lnTo>
                    <a:lnTo>
                      <a:pt x="290" y="80"/>
                    </a:lnTo>
                    <a:lnTo>
                      <a:pt x="260" y="115"/>
                    </a:lnTo>
                    <a:lnTo>
                      <a:pt x="225" y="154"/>
                    </a:lnTo>
                    <a:lnTo>
                      <a:pt x="179" y="189"/>
                    </a:lnTo>
                    <a:lnTo>
                      <a:pt x="131" y="224"/>
                    </a:lnTo>
                    <a:lnTo>
                      <a:pt x="75" y="253"/>
                    </a:lnTo>
                    <a:lnTo>
                      <a:pt x="15" y="276"/>
                    </a:lnTo>
                    <a:lnTo>
                      <a:pt x="8" y="265"/>
                    </a:lnTo>
                    <a:lnTo>
                      <a:pt x="5" y="254"/>
                    </a:lnTo>
                    <a:lnTo>
                      <a:pt x="2" y="244"/>
                    </a:lnTo>
                    <a:lnTo>
                      <a:pt x="0" y="233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1" name="Freeform 59"/>
              <p:cNvSpPr>
                <a:spLocks/>
              </p:cNvSpPr>
              <p:nvPr/>
            </p:nvSpPr>
            <p:spPr bwMode="auto">
              <a:xfrm>
                <a:off x="3188" y="3011"/>
                <a:ext cx="19" cy="51"/>
              </a:xfrm>
              <a:custGeom>
                <a:avLst/>
                <a:gdLst>
                  <a:gd name="T0" fmla="*/ 0 w 39"/>
                  <a:gd name="T1" fmla="*/ 77 h 100"/>
                  <a:gd name="T2" fmla="*/ 9 w 39"/>
                  <a:gd name="T3" fmla="*/ 78 h 100"/>
                  <a:gd name="T4" fmla="*/ 17 w 39"/>
                  <a:gd name="T5" fmla="*/ 85 h 100"/>
                  <a:gd name="T6" fmla="*/ 24 w 39"/>
                  <a:gd name="T7" fmla="*/ 90 h 100"/>
                  <a:gd name="T8" fmla="*/ 32 w 39"/>
                  <a:gd name="T9" fmla="*/ 100 h 100"/>
                  <a:gd name="T10" fmla="*/ 34 w 39"/>
                  <a:gd name="T11" fmla="*/ 87 h 100"/>
                  <a:gd name="T12" fmla="*/ 35 w 39"/>
                  <a:gd name="T13" fmla="*/ 75 h 100"/>
                  <a:gd name="T14" fmla="*/ 37 w 39"/>
                  <a:gd name="T15" fmla="*/ 62 h 100"/>
                  <a:gd name="T16" fmla="*/ 39 w 39"/>
                  <a:gd name="T17" fmla="*/ 48 h 100"/>
                  <a:gd name="T18" fmla="*/ 39 w 39"/>
                  <a:gd name="T19" fmla="*/ 33 h 100"/>
                  <a:gd name="T20" fmla="*/ 39 w 39"/>
                  <a:gd name="T21" fmla="*/ 21 h 100"/>
                  <a:gd name="T22" fmla="*/ 37 w 39"/>
                  <a:gd name="T23" fmla="*/ 10 h 100"/>
                  <a:gd name="T24" fmla="*/ 37 w 39"/>
                  <a:gd name="T25" fmla="*/ 0 h 100"/>
                  <a:gd name="T26" fmla="*/ 35 w 39"/>
                  <a:gd name="T27" fmla="*/ 6 h 100"/>
                  <a:gd name="T28" fmla="*/ 32 w 39"/>
                  <a:gd name="T29" fmla="*/ 16 h 100"/>
                  <a:gd name="T30" fmla="*/ 27 w 39"/>
                  <a:gd name="T31" fmla="*/ 26 h 100"/>
                  <a:gd name="T32" fmla="*/ 24 w 39"/>
                  <a:gd name="T33" fmla="*/ 38 h 100"/>
                  <a:gd name="T34" fmla="*/ 17 w 39"/>
                  <a:gd name="T35" fmla="*/ 48 h 100"/>
                  <a:gd name="T36" fmla="*/ 10 w 39"/>
                  <a:gd name="T37" fmla="*/ 60 h 100"/>
                  <a:gd name="T38" fmla="*/ 5 w 39"/>
                  <a:gd name="T39" fmla="*/ 68 h 100"/>
                  <a:gd name="T40" fmla="*/ 0 w 39"/>
                  <a:gd name="T41" fmla="*/ 7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9" h="100">
                    <a:moveTo>
                      <a:pt x="0" y="77"/>
                    </a:moveTo>
                    <a:lnTo>
                      <a:pt x="9" y="78"/>
                    </a:lnTo>
                    <a:lnTo>
                      <a:pt x="17" y="85"/>
                    </a:lnTo>
                    <a:lnTo>
                      <a:pt x="24" y="90"/>
                    </a:lnTo>
                    <a:lnTo>
                      <a:pt x="32" y="100"/>
                    </a:lnTo>
                    <a:lnTo>
                      <a:pt x="34" y="87"/>
                    </a:lnTo>
                    <a:lnTo>
                      <a:pt x="35" y="75"/>
                    </a:lnTo>
                    <a:lnTo>
                      <a:pt x="37" y="62"/>
                    </a:lnTo>
                    <a:lnTo>
                      <a:pt x="39" y="48"/>
                    </a:lnTo>
                    <a:lnTo>
                      <a:pt x="39" y="33"/>
                    </a:lnTo>
                    <a:lnTo>
                      <a:pt x="39" y="21"/>
                    </a:lnTo>
                    <a:lnTo>
                      <a:pt x="37" y="10"/>
                    </a:lnTo>
                    <a:lnTo>
                      <a:pt x="37" y="0"/>
                    </a:lnTo>
                    <a:lnTo>
                      <a:pt x="35" y="6"/>
                    </a:lnTo>
                    <a:lnTo>
                      <a:pt x="32" y="16"/>
                    </a:lnTo>
                    <a:lnTo>
                      <a:pt x="27" y="26"/>
                    </a:lnTo>
                    <a:lnTo>
                      <a:pt x="24" y="38"/>
                    </a:lnTo>
                    <a:lnTo>
                      <a:pt x="17" y="48"/>
                    </a:lnTo>
                    <a:lnTo>
                      <a:pt x="10" y="60"/>
                    </a:lnTo>
                    <a:lnTo>
                      <a:pt x="5" y="68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2" name="Freeform 60"/>
              <p:cNvSpPr>
                <a:spLocks/>
              </p:cNvSpPr>
              <p:nvPr/>
            </p:nvSpPr>
            <p:spPr bwMode="auto">
              <a:xfrm>
                <a:off x="3077" y="3139"/>
                <a:ext cx="52" cy="42"/>
              </a:xfrm>
              <a:custGeom>
                <a:avLst/>
                <a:gdLst>
                  <a:gd name="T0" fmla="*/ 43 w 102"/>
                  <a:gd name="T1" fmla="*/ 25 h 86"/>
                  <a:gd name="T2" fmla="*/ 27 w 102"/>
                  <a:gd name="T3" fmla="*/ 34 h 86"/>
                  <a:gd name="T4" fmla="*/ 17 w 102"/>
                  <a:gd name="T5" fmla="*/ 42 h 86"/>
                  <a:gd name="T6" fmla="*/ 8 w 102"/>
                  <a:gd name="T7" fmla="*/ 49 h 86"/>
                  <a:gd name="T8" fmla="*/ 5 w 102"/>
                  <a:gd name="T9" fmla="*/ 57 h 86"/>
                  <a:gd name="T10" fmla="*/ 0 w 102"/>
                  <a:gd name="T11" fmla="*/ 67 h 86"/>
                  <a:gd name="T12" fmla="*/ 3 w 102"/>
                  <a:gd name="T13" fmla="*/ 79 h 86"/>
                  <a:gd name="T14" fmla="*/ 12 w 102"/>
                  <a:gd name="T15" fmla="*/ 86 h 86"/>
                  <a:gd name="T16" fmla="*/ 28 w 102"/>
                  <a:gd name="T17" fmla="*/ 82 h 86"/>
                  <a:gd name="T18" fmla="*/ 37 w 102"/>
                  <a:gd name="T19" fmla="*/ 77 h 86"/>
                  <a:gd name="T20" fmla="*/ 45 w 102"/>
                  <a:gd name="T21" fmla="*/ 74 h 86"/>
                  <a:gd name="T22" fmla="*/ 54 w 102"/>
                  <a:gd name="T23" fmla="*/ 71 h 86"/>
                  <a:gd name="T24" fmla="*/ 64 w 102"/>
                  <a:gd name="T25" fmla="*/ 67 h 86"/>
                  <a:gd name="T26" fmla="*/ 77 w 102"/>
                  <a:gd name="T27" fmla="*/ 54 h 86"/>
                  <a:gd name="T28" fmla="*/ 92 w 102"/>
                  <a:gd name="T29" fmla="*/ 39 h 86"/>
                  <a:gd name="T30" fmla="*/ 102 w 102"/>
                  <a:gd name="T31" fmla="*/ 22 h 86"/>
                  <a:gd name="T32" fmla="*/ 102 w 102"/>
                  <a:gd name="T33" fmla="*/ 10 h 86"/>
                  <a:gd name="T34" fmla="*/ 92 w 102"/>
                  <a:gd name="T35" fmla="*/ 0 h 86"/>
                  <a:gd name="T36" fmla="*/ 80 w 102"/>
                  <a:gd name="T37" fmla="*/ 2 h 86"/>
                  <a:gd name="T38" fmla="*/ 72 w 102"/>
                  <a:gd name="T39" fmla="*/ 4 h 86"/>
                  <a:gd name="T40" fmla="*/ 64 w 102"/>
                  <a:gd name="T41" fmla="*/ 10 h 86"/>
                  <a:gd name="T42" fmla="*/ 54 w 102"/>
                  <a:gd name="T43" fmla="*/ 15 h 86"/>
                  <a:gd name="T44" fmla="*/ 43 w 102"/>
                  <a:gd name="T45" fmla="*/ 25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02" h="86">
                    <a:moveTo>
                      <a:pt x="43" y="25"/>
                    </a:moveTo>
                    <a:lnTo>
                      <a:pt x="27" y="34"/>
                    </a:lnTo>
                    <a:lnTo>
                      <a:pt x="17" y="42"/>
                    </a:lnTo>
                    <a:lnTo>
                      <a:pt x="8" y="49"/>
                    </a:lnTo>
                    <a:lnTo>
                      <a:pt x="5" y="57"/>
                    </a:lnTo>
                    <a:lnTo>
                      <a:pt x="0" y="67"/>
                    </a:lnTo>
                    <a:lnTo>
                      <a:pt x="3" y="79"/>
                    </a:lnTo>
                    <a:lnTo>
                      <a:pt x="12" y="86"/>
                    </a:lnTo>
                    <a:lnTo>
                      <a:pt x="28" y="82"/>
                    </a:lnTo>
                    <a:lnTo>
                      <a:pt x="37" y="77"/>
                    </a:lnTo>
                    <a:lnTo>
                      <a:pt x="45" y="74"/>
                    </a:lnTo>
                    <a:lnTo>
                      <a:pt x="54" y="71"/>
                    </a:lnTo>
                    <a:lnTo>
                      <a:pt x="64" y="67"/>
                    </a:lnTo>
                    <a:lnTo>
                      <a:pt x="77" y="54"/>
                    </a:lnTo>
                    <a:lnTo>
                      <a:pt x="92" y="39"/>
                    </a:lnTo>
                    <a:lnTo>
                      <a:pt x="102" y="22"/>
                    </a:lnTo>
                    <a:lnTo>
                      <a:pt x="102" y="10"/>
                    </a:lnTo>
                    <a:lnTo>
                      <a:pt x="92" y="0"/>
                    </a:lnTo>
                    <a:lnTo>
                      <a:pt x="80" y="2"/>
                    </a:lnTo>
                    <a:lnTo>
                      <a:pt x="72" y="4"/>
                    </a:lnTo>
                    <a:lnTo>
                      <a:pt x="64" y="10"/>
                    </a:lnTo>
                    <a:lnTo>
                      <a:pt x="54" y="15"/>
                    </a:lnTo>
                    <a:lnTo>
                      <a:pt x="43" y="25"/>
                    </a:lnTo>
                    <a:close/>
                  </a:path>
                </a:pathLst>
              </a:custGeom>
              <a:solidFill>
                <a:srgbClr val="A642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3" name="Freeform 61"/>
              <p:cNvSpPr>
                <a:spLocks/>
              </p:cNvSpPr>
              <p:nvPr/>
            </p:nvSpPr>
            <p:spPr bwMode="auto">
              <a:xfrm>
                <a:off x="2699" y="2683"/>
                <a:ext cx="695" cy="594"/>
              </a:xfrm>
              <a:custGeom>
                <a:avLst/>
                <a:gdLst>
                  <a:gd name="T0" fmla="*/ 500 w 1392"/>
                  <a:gd name="T1" fmla="*/ 1027 h 1188"/>
                  <a:gd name="T2" fmla="*/ 468 w 1392"/>
                  <a:gd name="T3" fmla="*/ 1077 h 1188"/>
                  <a:gd name="T4" fmla="*/ 424 w 1392"/>
                  <a:gd name="T5" fmla="*/ 1126 h 1188"/>
                  <a:gd name="T6" fmla="*/ 327 w 1392"/>
                  <a:gd name="T7" fmla="*/ 1163 h 1188"/>
                  <a:gd name="T8" fmla="*/ 257 w 1392"/>
                  <a:gd name="T9" fmla="*/ 1174 h 1188"/>
                  <a:gd name="T10" fmla="*/ 223 w 1392"/>
                  <a:gd name="T11" fmla="*/ 1166 h 1188"/>
                  <a:gd name="T12" fmla="*/ 163 w 1392"/>
                  <a:gd name="T13" fmla="*/ 1089 h 1188"/>
                  <a:gd name="T14" fmla="*/ 99 w 1392"/>
                  <a:gd name="T15" fmla="*/ 1017 h 1188"/>
                  <a:gd name="T16" fmla="*/ 55 w 1392"/>
                  <a:gd name="T17" fmla="*/ 956 h 1188"/>
                  <a:gd name="T18" fmla="*/ 14 w 1392"/>
                  <a:gd name="T19" fmla="*/ 851 h 1188"/>
                  <a:gd name="T20" fmla="*/ 0 w 1392"/>
                  <a:gd name="T21" fmla="*/ 750 h 1188"/>
                  <a:gd name="T22" fmla="*/ 20 w 1392"/>
                  <a:gd name="T23" fmla="*/ 657 h 1188"/>
                  <a:gd name="T24" fmla="*/ 62 w 1392"/>
                  <a:gd name="T25" fmla="*/ 558 h 1188"/>
                  <a:gd name="T26" fmla="*/ 106 w 1392"/>
                  <a:gd name="T27" fmla="*/ 459 h 1188"/>
                  <a:gd name="T28" fmla="*/ 268 w 1392"/>
                  <a:gd name="T29" fmla="*/ 308 h 1188"/>
                  <a:gd name="T30" fmla="*/ 431 w 1392"/>
                  <a:gd name="T31" fmla="*/ 186 h 1188"/>
                  <a:gd name="T32" fmla="*/ 486 w 1392"/>
                  <a:gd name="T33" fmla="*/ 149 h 1188"/>
                  <a:gd name="T34" fmla="*/ 513 w 1392"/>
                  <a:gd name="T35" fmla="*/ 124 h 1188"/>
                  <a:gd name="T36" fmla="*/ 568 w 1392"/>
                  <a:gd name="T37" fmla="*/ 90 h 1188"/>
                  <a:gd name="T38" fmla="*/ 657 w 1392"/>
                  <a:gd name="T39" fmla="*/ 47 h 1188"/>
                  <a:gd name="T40" fmla="*/ 746 w 1392"/>
                  <a:gd name="T41" fmla="*/ 27 h 1188"/>
                  <a:gd name="T42" fmla="*/ 791 w 1392"/>
                  <a:gd name="T43" fmla="*/ 10 h 1188"/>
                  <a:gd name="T44" fmla="*/ 875 w 1392"/>
                  <a:gd name="T45" fmla="*/ 0 h 1188"/>
                  <a:gd name="T46" fmla="*/ 979 w 1392"/>
                  <a:gd name="T47" fmla="*/ 33 h 1188"/>
                  <a:gd name="T48" fmla="*/ 1066 w 1392"/>
                  <a:gd name="T49" fmla="*/ 94 h 1188"/>
                  <a:gd name="T50" fmla="*/ 1122 w 1392"/>
                  <a:gd name="T51" fmla="*/ 151 h 1188"/>
                  <a:gd name="T52" fmla="*/ 1167 w 1392"/>
                  <a:gd name="T53" fmla="*/ 198 h 1188"/>
                  <a:gd name="T54" fmla="*/ 1226 w 1392"/>
                  <a:gd name="T55" fmla="*/ 265 h 1188"/>
                  <a:gd name="T56" fmla="*/ 1259 w 1392"/>
                  <a:gd name="T57" fmla="*/ 325 h 1188"/>
                  <a:gd name="T58" fmla="*/ 1325 w 1392"/>
                  <a:gd name="T59" fmla="*/ 395 h 1188"/>
                  <a:gd name="T60" fmla="*/ 1383 w 1392"/>
                  <a:gd name="T61" fmla="*/ 486 h 1188"/>
                  <a:gd name="T62" fmla="*/ 1383 w 1392"/>
                  <a:gd name="T63" fmla="*/ 534 h 1188"/>
                  <a:gd name="T64" fmla="*/ 1343 w 1392"/>
                  <a:gd name="T65" fmla="*/ 595 h 1188"/>
                  <a:gd name="T66" fmla="*/ 1252 w 1392"/>
                  <a:gd name="T67" fmla="*/ 670 h 1188"/>
                  <a:gd name="T68" fmla="*/ 1135 w 1392"/>
                  <a:gd name="T69" fmla="*/ 737 h 1188"/>
                  <a:gd name="T70" fmla="*/ 1083 w 1392"/>
                  <a:gd name="T71" fmla="*/ 750 h 1188"/>
                  <a:gd name="T72" fmla="*/ 1058 w 1392"/>
                  <a:gd name="T73" fmla="*/ 729 h 1188"/>
                  <a:gd name="T74" fmla="*/ 1029 w 1392"/>
                  <a:gd name="T75" fmla="*/ 698 h 1188"/>
                  <a:gd name="T76" fmla="*/ 1018 w 1392"/>
                  <a:gd name="T77" fmla="*/ 675 h 1188"/>
                  <a:gd name="T78" fmla="*/ 1011 w 1392"/>
                  <a:gd name="T79" fmla="*/ 672 h 1188"/>
                  <a:gd name="T80" fmla="*/ 984 w 1392"/>
                  <a:gd name="T81" fmla="*/ 757 h 1188"/>
                  <a:gd name="T82" fmla="*/ 922 w 1392"/>
                  <a:gd name="T83" fmla="*/ 843 h 1188"/>
                  <a:gd name="T84" fmla="*/ 882 w 1392"/>
                  <a:gd name="T85" fmla="*/ 881 h 1188"/>
                  <a:gd name="T86" fmla="*/ 855 w 1392"/>
                  <a:gd name="T87" fmla="*/ 910 h 1188"/>
                  <a:gd name="T88" fmla="*/ 801 w 1392"/>
                  <a:gd name="T89" fmla="*/ 936 h 1188"/>
                  <a:gd name="T90" fmla="*/ 768 w 1392"/>
                  <a:gd name="T91" fmla="*/ 963 h 1188"/>
                  <a:gd name="T92" fmla="*/ 724 w 1392"/>
                  <a:gd name="T93" fmla="*/ 988 h 1188"/>
                  <a:gd name="T94" fmla="*/ 671 w 1392"/>
                  <a:gd name="T95" fmla="*/ 997 h 1188"/>
                  <a:gd name="T96" fmla="*/ 614 w 1392"/>
                  <a:gd name="T97" fmla="*/ 1013 h 1188"/>
                  <a:gd name="T98" fmla="*/ 537 w 1392"/>
                  <a:gd name="T99" fmla="*/ 1007 h 1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392" h="1188">
                    <a:moveTo>
                      <a:pt x="505" y="1002"/>
                    </a:moveTo>
                    <a:lnTo>
                      <a:pt x="505" y="1012"/>
                    </a:lnTo>
                    <a:lnTo>
                      <a:pt x="500" y="1027"/>
                    </a:lnTo>
                    <a:lnTo>
                      <a:pt x="491" y="1042"/>
                    </a:lnTo>
                    <a:lnTo>
                      <a:pt x="483" y="1060"/>
                    </a:lnTo>
                    <a:lnTo>
                      <a:pt x="468" y="1077"/>
                    </a:lnTo>
                    <a:lnTo>
                      <a:pt x="454" y="1096"/>
                    </a:lnTo>
                    <a:lnTo>
                      <a:pt x="439" y="1111"/>
                    </a:lnTo>
                    <a:lnTo>
                      <a:pt x="424" y="1126"/>
                    </a:lnTo>
                    <a:lnTo>
                      <a:pt x="391" y="1142"/>
                    </a:lnTo>
                    <a:lnTo>
                      <a:pt x="359" y="1156"/>
                    </a:lnTo>
                    <a:lnTo>
                      <a:pt x="327" y="1163"/>
                    </a:lnTo>
                    <a:lnTo>
                      <a:pt x="300" y="1169"/>
                    </a:lnTo>
                    <a:lnTo>
                      <a:pt x="275" y="1171"/>
                    </a:lnTo>
                    <a:lnTo>
                      <a:pt x="257" y="1174"/>
                    </a:lnTo>
                    <a:lnTo>
                      <a:pt x="242" y="1179"/>
                    </a:lnTo>
                    <a:lnTo>
                      <a:pt x="238" y="1188"/>
                    </a:lnTo>
                    <a:lnTo>
                      <a:pt x="223" y="1166"/>
                    </a:lnTo>
                    <a:lnTo>
                      <a:pt x="205" y="1142"/>
                    </a:lnTo>
                    <a:lnTo>
                      <a:pt x="183" y="1116"/>
                    </a:lnTo>
                    <a:lnTo>
                      <a:pt x="163" y="1089"/>
                    </a:lnTo>
                    <a:lnTo>
                      <a:pt x="139" y="1062"/>
                    </a:lnTo>
                    <a:lnTo>
                      <a:pt x="119" y="1037"/>
                    </a:lnTo>
                    <a:lnTo>
                      <a:pt x="99" y="1017"/>
                    </a:lnTo>
                    <a:lnTo>
                      <a:pt x="86" y="1002"/>
                    </a:lnTo>
                    <a:lnTo>
                      <a:pt x="71" y="982"/>
                    </a:lnTo>
                    <a:lnTo>
                      <a:pt x="55" y="956"/>
                    </a:lnTo>
                    <a:lnTo>
                      <a:pt x="40" y="923"/>
                    </a:lnTo>
                    <a:lnTo>
                      <a:pt x="27" y="889"/>
                    </a:lnTo>
                    <a:lnTo>
                      <a:pt x="14" y="851"/>
                    </a:lnTo>
                    <a:lnTo>
                      <a:pt x="5" y="814"/>
                    </a:lnTo>
                    <a:lnTo>
                      <a:pt x="0" y="779"/>
                    </a:lnTo>
                    <a:lnTo>
                      <a:pt x="0" y="750"/>
                    </a:lnTo>
                    <a:lnTo>
                      <a:pt x="2" y="719"/>
                    </a:lnTo>
                    <a:lnTo>
                      <a:pt x="10" y="688"/>
                    </a:lnTo>
                    <a:lnTo>
                      <a:pt x="20" y="657"/>
                    </a:lnTo>
                    <a:lnTo>
                      <a:pt x="35" y="625"/>
                    </a:lnTo>
                    <a:lnTo>
                      <a:pt x="49" y="591"/>
                    </a:lnTo>
                    <a:lnTo>
                      <a:pt x="62" y="558"/>
                    </a:lnTo>
                    <a:lnTo>
                      <a:pt x="74" y="526"/>
                    </a:lnTo>
                    <a:lnTo>
                      <a:pt x="86" y="496"/>
                    </a:lnTo>
                    <a:lnTo>
                      <a:pt x="106" y="459"/>
                    </a:lnTo>
                    <a:lnTo>
                      <a:pt x="149" y="412"/>
                    </a:lnTo>
                    <a:lnTo>
                      <a:pt x="205" y="360"/>
                    </a:lnTo>
                    <a:lnTo>
                      <a:pt x="268" y="308"/>
                    </a:lnTo>
                    <a:lnTo>
                      <a:pt x="330" y="258"/>
                    </a:lnTo>
                    <a:lnTo>
                      <a:pt x="387" y="216"/>
                    </a:lnTo>
                    <a:lnTo>
                      <a:pt x="431" y="186"/>
                    </a:lnTo>
                    <a:lnTo>
                      <a:pt x="456" y="174"/>
                    </a:lnTo>
                    <a:lnTo>
                      <a:pt x="471" y="162"/>
                    </a:lnTo>
                    <a:lnTo>
                      <a:pt x="486" y="149"/>
                    </a:lnTo>
                    <a:lnTo>
                      <a:pt x="493" y="141"/>
                    </a:lnTo>
                    <a:lnTo>
                      <a:pt x="503" y="132"/>
                    </a:lnTo>
                    <a:lnTo>
                      <a:pt x="513" y="124"/>
                    </a:lnTo>
                    <a:lnTo>
                      <a:pt x="528" y="115"/>
                    </a:lnTo>
                    <a:lnTo>
                      <a:pt x="545" y="104"/>
                    </a:lnTo>
                    <a:lnTo>
                      <a:pt x="568" y="90"/>
                    </a:lnTo>
                    <a:lnTo>
                      <a:pt x="595" y="75"/>
                    </a:lnTo>
                    <a:lnTo>
                      <a:pt x="627" y="62"/>
                    </a:lnTo>
                    <a:lnTo>
                      <a:pt x="657" y="47"/>
                    </a:lnTo>
                    <a:lnTo>
                      <a:pt x="689" y="37"/>
                    </a:lnTo>
                    <a:lnTo>
                      <a:pt x="718" y="28"/>
                    </a:lnTo>
                    <a:lnTo>
                      <a:pt x="746" y="27"/>
                    </a:lnTo>
                    <a:lnTo>
                      <a:pt x="756" y="23"/>
                    </a:lnTo>
                    <a:lnTo>
                      <a:pt x="771" y="18"/>
                    </a:lnTo>
                    <a:lnTo>
                      <a:pt x="791" y="10"/>
                    </a:lnTo>
                    <a:lnTo>
                      <a:pt x="817" y="5"/>
                    </a:lnTo>
                    <a:lnTo>
                      <a:pt x="843" y="0"/>
                    </a:lnTo>
                    <a:lnTo>
                      <a:pt x="875" y="0"/>
                    </a:lnTo>
                    <a:lnTo>
                      <a:pt x="909" y="5"/>
                    </a:lnTo>
                    <a:lnTo>
                      <a:pt x="946" y="18"/>
                    </a:lnTo>
                    <a:lnTo>
                      <a:pt x="979" y="33"/>
                    </a:lnTo>
                    <a:lnTo>
                      <a:pt x="1011" y="53"/>
                    </a:lnTo>
                    <a:lnTo>
                      <a:pt x="1040" y="74"/>
                    </a:lnTo>
                    <a:lnTo>
                      <a:pt x="1066" y="94"/>
                    </a:lnTo>
                    <a:lnTo>
                      <a:pt x="1086" y="112"/>
                    </a:lnTo>
                    <a:lnTo>
                      <a:pt x="1107" y="132"/>
                    </a:lnTo>
                    <a:lnTo>
                      <a:pt x="1122" y="151"/>
                    </a:lnTo>
                    <a:lnTo>
                      <a:pt x="1132" y="167"/>
                    </a:lnTo>
                    <a:lnTo>
                      <a:pt x="1147" y="179"/>
                    </a:lnTo>
                    <a:lnTo>
                      <a:pt x="1167" y="198"/>
                    </a:lnTo>
                    <a:lnTo>
                      <a:pt x="1187" y="218"/>
                    </a:lnTo>
                    <a:lnTo>
                      <a:pt x="1207" y="243"/>
                    </a:lnTo>
                    <a:lnTo>
                      <a:pt x="1226" y="265"/>
                    </a:lnTo>
                    <a:lnTo>
                      <a:pt x="1241" y="288"/>
                    </a:lnTo>
                    <a:lnTo>
                      <a:pt x="1252" y="308"/>
                    </a:lnTo>
                    <a:lnTo>
                      <a:pt x="1259" y="325"/>
                    </a:lnTo>
                    <a:lnTo>
                      <a:pt x="1278" y="342"/>
                    </a:lnTo>
                    <a:lnTo>
                      <a:pt x="1301" y="367"/>
                    </a:lnTo>
                    <a:lnTo>
                      <a:pt x="1325" y="395"/>
                    </a:lnTo>
                    <a:lnTo>
                      <a:pt x="1348" y="427"/>
                    </a:lnTo>
                    <a:lnTo>
                      <a:pt x="1368" y="456"/>
                    </a:lnTo>
                    <a:lnTo>
                      <a:pt x="1383" y="486"/>
                    </a:lnTo>
                    <a:lnTo>
                      <a:pt x="1392" y="507"/>
                    </a:lnTo>
                    <a:lnTo>
                      <a:pt x="1392" y="524"/>
                    </a:lnTo>
                    <a:lnTo>
                      <a:pt x="1383" y="534"/>
                    </a:lnTo>
                    <a:lnTo>
                      <a:pt x="1373" y="551"/>
                    </a:lnTo>
                    <a:lnTo>
                      <a:pt x="1360" y="571"/>
                    </a:lnTo>
                    <a:lnTo>
                      <a:pt x="1343" y="595"/>
                    </a:lnTo>
                    <a:lnTo>
                      <a:pt x="1318" y="618"/>
                    </a:lnTo>
                    <a:lnTo>
                      <a:pt x="1289" y="645"/>
                    </a:lnTo>
                    <a:lnTo>
                      <a:pt x="1252" y="670"/>
                    </a:lnTo>
                    <a:lnTo>
                      <a:pt x="1211" y="698"/>
                    </a:lnTo>
                    <a:lnTo>
                      <a:pt x="1167" y="720"/>
                    </a:lnTo>
                    <a:lnTo>
                      <a:pt x="1135" y="737"/>
                    </a:lnTo>
                    <a:lnTo>
                      <a:pt x="1112" y="745"/>
                    </a:lnTo>
                    <a:lnTo>
                      <a:pt x="1097" y="750"/>
                    </a:lnTo>
                    <a:lnTo>
                      <a:pt x="1083" y="750"/>
                    </a:lnTo>
                    <a:lnTo>
                      <a:pt x="1075" y="745"/>
                    </a:lnTo>
                    <a:lnTo>
                      <a:pt x="1066" y="737"/>
                    </a:lnTo>
                    <a:lnTo>
                      <a:pt x="1058" y="729"/>
                    </a:lnTo>
                    <a:lnTo>
                      <a:pt x="1046" y="717"/>
                    </a:lnTo>
                    <a:lnTo>
                      <a:pt x="1036" y="707"/>
                    </a:lnTo>
                    <a:lnTo>
                      <a:pt x="1029" y="698"/>
                    </a:lnTo>
                    <a:lnTo>
                      <a:pt x="1026" y="692"/>
                    </a:lnTo>
                    <a:lnTo>
                      <a:pt x="1021" y="683"/>
                    </a:lnTo>
                    <a:lnTo>
                      <a:pt x="1018" y="675"/>
                    </a:lnTo>
                    <a:lnTo>
                      <a:pt x="1016" y="665"/>
                    </a:lnTo>
                    <a:lnTo>
                      <a:pt x="1016" y="657"/>
                    </a:lnTo>
                    <a:lnTo>
                      <a:pt x="1011" y="672"/>
                    </a:lnTo>
                    <a:lnTo>
                      <a:pt x="1004" y="695"/>
                    </a:lnTo>
                    <a:lnTo>
                      <a:pt x="994" y="724"/>
                    </a:lnTo>
                    <a:lnTo>
                      <a:pt x="984" y="757"/>
                    </a:lnTo>
                    <a:lnTo>
                      <a:pt x="966" y="789"/>
                    </a:lnTo>
                    <a:lnTo>
                      <a:pt x="946" y="819"/>
                    </a:lnTo>
                    <a:lnTo>
                      <a:pt x="922" y="843"/>
                    </a:lnTo>
                    <a:lnTo>
                      <a:pt x="894" y="861"/>
                    </a:lnTo>
                    <a:lnTo>
                      <a:pt x="887" y="871"/>
                    </a:lnTo>
                    <a:lnTo>
                      <a:pt x="882" y="881"/>
                    </a:lnTo>
                    <a:lnTo>
                      <a:pt x="874" y="891"/>
                    </a:lnTo>
                    <a:lnTo>
                      <a:pt x="867" y="901"/>
                    </a:lnTo>
                    <a:lnTo>
                      <a:pt x="855" y="910"/>
                    </a:lnTo>
                    <a:lnTo>
                      <a:pt x="842" y="920"/>
                    </a:lnTo>
                    <a:lnTo>
                      <a:pt x="823" y="928"/>
                    </a:lnTo>
                    <a:lnTo>
                      <a:pt x="801" y="936"/>
                    </a:lnTo>
                    <a:lnTo>
                      <a:pt x="791" y="943"/>
                    </a:lnTo>
                    <a:lnTo>
                      <a:pt x="781" y="953"/>
                    </a:lnTo>
                    <a:lnTo>
                      <a:pt x="768" y="963"/>
                    </a:lnTo>
                    <a:lnTo>
                      <a:pt x="756" y="973"/>
                    </a:lnTo>
                    <a:lnTo>
                      <a:pt x="739" y="982"/>
                    </a:lnTo>
                    <a:lnTo>
                      <a:pt x="724" y="988"/>
                    </a:lnTo>
                    <a:lnTo>
                      <a:pt x="708" y="990"/>
                    </a:lnTo>
                    <a:lnTo>
                      <a:pt x="692" y="990"/>
                    </a:lnTo>
                    <a:lnTo>
                      <a:pt x="671" y="997"/>
                    </a:lnTo>
                    <a:lnTo>
                      <a:pt x="651" y="1003"/>
                    </a:lnTo>
                    <a:lnTo>
                      <a:pt x="632" y="1008"/>
                    </a:lnTo>
                    <a:lnTo>
                      <a:pt x="614" y="1013"/>
                    </a:lnTo>
                    <a:lnTo>
                      <a:pt x="590" y="1012"/>
                    </a:lnTo>
                    <a:lnTo>
                      <a:pt x="567" y="1012"/>
                    </a:lnTo>
                    <a:lnTo>
                      <a:pt x="537" y="1007"/>
                    </a:lnTo>
                    <a:lnTo>
                      <a:pt x="505" y="1002"/>
                    </a:lnTo>
                    <a:close/>
                  </a:path>
                </a:pathLst>
              </a:custGeom>
              <a:solidFill>
                <a:srgbClr val="75BF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4" name="Freeform 62"/>
              <p:cNvSpPr>
                <a:spLocks/>
              </p:cNvSpPr>
              <p:nvPr/>
            </p:nvSpPr>
            <p:spPr bwMode="auto">
              <a:xfrm>
                <a:off x="3201" y="2905"/>
                <a:ext cx="33" cy="150"/>
              </a:xfrm>
              <a:custGeom>
                <a:avLst/>
                <a:gdLst>
                  <a:gd name="T0" fmla="*/ 65 w 65"/>
                  <a:gd name="T1" fmla="*/ 300 h 300"/>
                  <a:gd name="T2" fmla="*/ 35 w 65"/>
                  <a:gd name="T3" fmla="*/ 270 h 300"/>
                  <a:gd name="T4" fmla="*/ 17 w 65"/>
                  <a:gd name="T5" fmla="*/ 234 h 300"/>
                  <a:gd name="T6" fmla="*/ 5 w 65"/>
                  <a:gd name="T7" fmla="*/ 198 h 300"/>
                  <a:gd name="T8" fmla="*/ 2 w 65"/>
                  <a:gd name="T9" fmla="*/ 159 h 300"/>
                  <a:gd name="T10" fmla="*/ 0 w 65"/>
                  <a:gd name="T11" fmla="*/ 119 h 300"/>
                  <a:gd name="T12" fmla="*/ 2 w 65"/>
                  <a:gd name="T13" fmla="*/ 79 h 300"/>
                  <a:gd name="T14" fmla="*/ 3 w 65"/>
                  <a:gd name="T15" fmla="*/ 38 h 300"/>
                  <a:gd name="T16" fmla="*/ 3 w 65"/>
                  <a:gd name="T17" fmla="*/ 0 h 300"/>
                  <a:gd name="T18" fmla="*/ 8 w 65"/>
                  <a:gd name="T19" fmla="*/ 37 h 300"/>
                  <a:gd name="T20" fmla="*/ 17 w 65"/>
                  <a:gd name="T21" fmla="*/ 74 h 300"/>
                  <a:gd name="T22" fmla="*/ 25 w 65"/>
                  <a:gd name="T23" fmla="*/ 110 h 300"/>
                  <a:gd name="T24" fmla="*/ 35 w 65"/>
                  <a:gd name="T25" fmla="*/ 149 h 300"/>
                  <a:gd name="T26" fmla="*/ 44 w 65"/>
                  <a:gd name="T27" fmla="*/ 184 h 300"/>
                  <a:gd name="T28" fmla="*/ 52 w 65"/>
                  <a:gd name="T29" fmla="*/ 223 h 300"/>
                  <a:gd name="T30" fmla="*/ 59 w 65"/>
                  <a:gd name="T31" fmla="*/ 259 h 300"/>
                  <a:gd name="T32" fmla="*/ 65 w 65"/>
                  <a:gd name="T33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300">
                    <a:moveTo>
                      <a:pt x="65" y="300"/>
                    </a:moveTo>
                    <a:lnTo>
                      <a:pt x="35" y="270"/>
                    </a:lnTo>
                    <a:lnTo>
                      <a:pt x="17" y="234"/>
                    </a:lnTo>
                    <a:lnTo>
                      <a:pt x="5" y="198"/>
                    </a:lnTo>
                    <a:lnTo>
                      <a:pt x="2" y="159"/>
                    </a:lnTo>
                    <a:lnTo>
                      <a:pt x="0" y="119"/>
                    </a:lnTo>
                    <a:lnTo>
                      <a:pt x="2" y="79"/>
                    </a:lnTo>
                    <a:lnTo>
                      <a:pt x="3" y="38"/>
                    </a:lnTo>
                    <a:lnTo>
                      <a:pt x="3" y="0"/>
                    </a:lnTo>
                    <a:lnTo>
                      <a:pt x="8" y="37"/>
                    </a:lnTo>
                    <a:lnTo>
                      <a:pt x="17" y="74"/>
                    </a:lnTo>
                    <a:lnTo>
                      <a:pt x="25" y="110"/>
                    </a:lnTo>
                    <a:lnTo>
                      <a:pt x="35" y="149"/>
                    </a:lnTo>
                    <a:lnTo>
                      <a:pt x="44" y="184"/>
                    </a:lnTo>
                    <a:lnTo>
                      <a:pt x="52" y="223"/>
                    </a:lnTo>
                    <a:lnTo>
                      <a:pt x="59" y="259"/>
                    </a:lnTo>
                    <a:lnTo>
                      <a:pt x="65" y="300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5" name="Freeform 63"/>
              <p:cNvSpPr>
                <a:spLocks/>
              </p:cNvSpPr>
              <p:nvPr/>
            </p:nvSpPr>
            <p:spPr bwMode="auto">
              <a:xfrm>
                <a:off x="3132" y="2951"/>
                <a:ext cx="29" cy="179"/>
              </a:xfrm>
              <a:custGeom>
                <a:avLst/>
                <a:gdLst>
                  <a:gd name="T0" fmla="*/ 0 w 59"/>
                  <a:gd name="T1" fmla="*/ 358 h 358"/>
                  <a:gd name="T2" fmla="*/ 27 w 59"/>
                  <a:gd name="T3" fmla="*/ 318 h 358"/>
                  <a:gd name="T4" fmla="*/ 45 w 59"/>
                  <a:gd name="T5" fmla="*/ 276 h 358"/>
                  <a:gd name="T6" fmla="*/ 55 w 59"/>
                  <a:gd name="T7" fmla="*/ 231 h 358"/>
                  <a:gd name="T8" fmla="*/ 59 w 59"/>
                  <a:gd name="T9" fmla="*/ 188 h 358"/>
                  <a:gd name="T10" fmla="*/ 55 w 59"/>
                  <a:gd name="T11" fmla="*/ 141 h 358"/>
                  <a:gd name="T12" fmla="*/ 52 w 59"/>
                  <a:gd name="T13" fmla="*/ 94 h 358"/>
                  <a:gd name="T14" fmla="*/ 43 w 59"/>
                  <a:gd name="T15" fmla="*/ 45 h 358"/>
                  <a:gd name="T16" fmla="*/ 38 w 59"/>
                  <a:gd name="T17" fmla="*/ 0 h 358"/>
                  <a:gd name="T18" fmla="*/ 38 w 59"/>
                  <a:gd name="T19" fmla="*/ 45 h 358"/>
                  <a:gd name="T20" fmla="*/ 40 w 59"/>
                  <a:gd name="T21" fmla="*/ 90 h 358"/>
                  <a:gd name="T22" fmla="*/ 40 w 59"/>
                  <a:gd name="T23" fmla="*/ 136 h 358"/>
                  <a:gd name="T24" fmla="*/ 38 w 59"/>
                  <a:gd name="T25" fmla="*/ 183 h 358"/>
                  <a:gd name="T26" fmla="*/ 33 w 59"/>
                  <a:gd name="T27" fmla="*/ 226 h 358"/>
                  <a:gd name="T28" fmla="*/ 27 w 59"/>
                  <a:gd name="T29" fmla="*/ 271 h 358"/>
                  <a:gd name="T30" fmla="*/ 15 w 59"/>
                  <a:gd name="T31" fmla="*/ 315 h 358"/>
                  <a:gd name="T32" fmla="*/ 0 w 59"/>
                  <a:gd name="T33" fmla="*/ 358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358">
                    <a:moveTo>
                      <a:pt x="0" y="358"/>
                    </a:moveTo>
                    <a:lnTo>
                      <a:pt x="27" y="318"/>
                    </a:lnTo>
                    <a:lnTo>
                      <a:pt x="45" y="276"/>
                    </a:lnTo>
                    <a:lnTo>
                      <a:pt x="55" y="231"/>
                    </a:lnTo>
                    <a:lnTo>
                      <a:pt x="59" y="188"/>
                    </a:lnTo>
                    <a:lnTo>
                      <a:pt x="55" y="141"/>
                    </a:lnTo>
                    <a:lnTo>
                      <a:pt x="52" y="94"/>
                    </a:lnTo>
                    <a:lnTo>
                      <a:pt x="43" y="45"/>
                    </a:lnTo>
                    <a:lnTo>
                      <a:pt x="38" y="0"/>
                    </a:lnTo>
                    <a:lnTo>
                      <a:pt x="38" y="45"/>
                    </a:lnTo>
                    <a:lnTo>
                      <a:pt x="40" y="90"/>
                    </a:lnTo>
                    <a:lnTo>
                      <a:pt x="40" y="136"/>
                    </a:lnTo>
                    <a:lnTo>
                      <a:pt x="38" y="183"/>
                    </a:lnTo>
                    <a:lnTo>
                      <a:pt x="33" y="226"/>
                    </a:lnTo>
                    <a:lnTo>
                      <a:pt x="27" y="271"/>
                    </a:lnTo>
                    <a:lnTo>
                      <a:pt x="15" y="315"/>
                    </a:lnTo>
                    <a:lnTo>
                      <a:pt x="0" y="358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6" name="Freeform 64"/>
              <p:cNvSpPr>
                <a:spLocks/>
              </p:cNvSpPr>
              <p:nvPr/>
            </p:nvSpPr>
            <p:spPr bwMode="auto">
              <a:xfrm>
                <a:off x="3098" y="2996"/>
                <a:ext cx="18" cy="158"/>
              </a:xfrm>
              <a:custGeom>
                <a:avLst/>
                <a:gdLst>
                  <a:gd name="T0" fmla="*/ 0 w 35"/>
                  <a:gd name="T1" fmla="*/ 315 h 315"/>
                  <a:gd name="T2" fmla="*/ 20 w 35"/>
                  <a:gd name="T3" fmla="*/ 282 h 315"/>
                  <a:gd name="T4" fmla="*/ 32 w 35"/>
                  <a:gd name="T5" fmla="*/ 247 h 315"/>
                  <a:gd name="T6" fmla="*/ 35 w 35"/>
                  <a:gd name="T7" fmla="*/ 206 h 315"/>
                  <a:gd name="T8" fmla="*/ 35 w 35"/>
                  <a:gd name="T9" fmla="*/ 166 h 315"/>
                  <a:gd name="T10" fmla="*/ 30 w 35"/>
                  <a:gd name="T11" fmla="*/ 123 h 315"/>
                  <a:gd name="T12" fmla="*/ 27 w 35"/>
                  <a:gd name="T13" fmla="*/ 81 h 315"/>
                  <a:gd name="T14" fmla="*/ 25 w 35"/>
                  <a:gd name="T15" fmla="*/ 39 h 315"/>
                  <a:gd name="T16" fmla="*/ 30 w 35"/>
                  <a:gd name="T17" fmla="*/ 0 h 315"/>
                  <a:gd name="T18" fmla="*/ 20 w 35"/>
                  <a:gd name="T19" fmla="*/ 37 h 315"/>
                  <a:gd name="T20" fmla="*/ 18 w 35"/>
                  <a:gd name="T21" fmla="*/ 77 h 315"/>
                  <a:gd name="T22" fmla="*/ 17 w 35"/>
                  <a:gd name="T23" fmla="*/ 118 h 315"/>
                  <a:gd name="T24" fmla="*/ 20 w 35"/>
                  <a:gd name="T25" fmla="*/ 158 h 315"/>
                  <a:gd name="T26" fmla="*/ 18 w 35"/>
                  <a:gd name="T27" fmla="*/ 196 h 315"/>
                  <a:gd name="T28" fmla="*/ 17 w 35"/>
                  <a:gd name="T29" fmla="*/ 237 h 315"/>
                  <a:gd name="T30" fmla="*/ 10 w 35"/>
                  <a:gd name="T31" fmla="*/ 275 h 315"/>
                  <a:gd name="T32" fmla="*/ 0 w 35"/>
                  <a:gd name="T33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315">
                    <a:moveTo>
                      <a:pt x="0" y="315"/>
                    </a:moveTo>
                    <a:lnTo>
                      <a:pt x="20" y="282"/>
                    </a:lnTo>
                    <a:lnTo>
                      <a:pt x="32" y="247"/>
                    </a:lnTo>
                    <a:lnTo>
                      <a:pt x="35" y="206"/>
                    </a:lnTo>
                    <a:lnTo>
                      <a:pt x="35" y="166"/>
                    </a:lnTo>
                    <a:lnTo>
                      <a:pt x="30" y="123"/>
                    </a:lnTo>
                    <a:lnTo>
                      <a:pt x="27" y="81"/>
                    </a:lnTo>
                    <a:lnTo>
                      <a:pt x="25" y="39"/>
                    </a:lnTo>
                    <a:lnTo>
                      <a:pt x="30" y="0"/>
                    </a:lnTo>
                    <a:lnTo>
                      <a:pt x="20" y="37"/>
                    </a:lnTo>
                    <a:lnTo>
                      <a:pt x="18" y="77"/>
                    </a:lnTo>
                    <a:lnTo>
                      <a:pt x="17" y="118"/>
                    </a:lnTo>
                    <a:lnTo>
                      <a:pt x="20" y="158"/>
                    </a:lnTo>
                    <a:lnTo>
                      <a:pt x="18" y="196"/>
                    </a:lnTo>
                    <a:lnTo>
                      <a:pt x="17" y="237"/>
                    </a:lnTo>
                    <a:lnTo>
                      <a:pt x="10" y="275"/>
                    </a:lnTo>
                    <a:lnTo>
                      <a:pt x="0" y="315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7" name="Freeform 65"/>
              <p:cNvSpPr>
                <a:spLocks/>
              </p:cNvSpPr>
              <p:nvPr/>
            </p:nvSpPr>
            <p:spPr bwMode="auto">
              <a:xfrm>
                <a:off x="3037" y="2981"/>
                <a:ext cx="67" cy="200"/>
              </a:xfrm>
              <a:custGeom>
                <a:avLst/>
                <a:gdLst>
                  <a:gd name="T0" fmla="*/ 2 w 135"/>
                  <a:gd name="T1" fmla="*/ 399 h 399"/>
                  <a:gd name="T2" fmla="*/ 4 w 135"/>
                  <a:gd name="T3" fmla="*/ 397 h 399"/>
                  <a:gd name="T4" fmla="*/ 10 w 135"/>
                  <a:gd name="T5" fmla="*/ 394 h 399"/>
                  <a:gd name="T6" fmla="*/ 17 w 135"/>
                  <a:gd name="T7" fmla="*/ 387 h 399"/>
                  <a:gd name="T8" fmla="*/ 21 w 135"/>
                  <a:gd name="T9" fmla="*/ 381 h 399"/>
                  <a:gd name="T10" fmla="*/ 21 w 135"/>
                  <a:gd name="T11" fmla="*/ 329 h 399"/>
                  <a:gd name="T12" fmla="*/ 27 w 135"/>
                  <a:gd name="T13" fmla="*/ 278 h 399"/>
                  <a:gd name="T14" fmla="*/ 36 w 135"/>
                  <a:gd name="T15" fmla="*/ 228 h 399"/>
                  <a:gd name="T16" fmla="*/ 51 w 135"/>
                  <a:gd name="T17" fmla="*/ 181 h 399"/>
                  <a:gd name="T18" fmla="*/ 66 w 135"/>
                  <a:gd name="T19" fmla="*/ 133 h 399"/>
                  <a:gd name="T20" fmla="*/ 86 w 135"/>
                  <a:gd name="T21" fmla="*/ 87 h 399"/>
                  <a:gd name="T22" fmla="*/ 108 w 135"/>
                  <a:gd name="T23" fmla="*/ 42 h 399"/>
                  <a:gd name="T24" fmla="*/ 135 w 135"/>
                  <a:gd name="T25" fmla="*/ 0 h 399"/>
                  <a:gd name="T26" fmla="*/ 106 w 135"/>
                  <a:gd name="T27" fmla="*/ 46 h 399"/>
                  <a:gd name="T28" fmla="*/ 81 w 135"/>
                  <a:gd name="T29" fmla="*/ 92 h 399"/>
                  <a:gd name="T30" fmla="*/ 56 w 135"/>
                  <a:gd name="T31" fmla="*/ 141 h 399"/>
                  <a:gd name="T32" fmla="*/ 37 w 135"/>
                  <a:gd name="T33" fmla="*/ 191 h 399"/>
                  <a:gd name="T34" fmla="*/ 19 w 135"/>
                  <a:gd name="T35" fmla="*/ 240 h 399"/>
                  <a:gd name="T36" fmla="*/ 7 w 135"/>
                  <a:gd name="T37" fmla="*/ 292 h 399"/>
                  <a:gd name="T38" fmla="*/ 0 w 135"/>
                  <a:gd name="T39" fmla="*/ 344 h 399"/>
                  <a:gd name="T40" fmla="*/ 2 w 135"/>
                  <a:gd name="T41" fmla="*/ 399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5" h="399">
                    <a:moveTo>
                      <a:pt x="2" y="399"/>
                    </a:moveTo>
                    <a:lnTo>
                      <a:pt x="4" y="397"/>
                    </a:lnTo>
                    <a:lnTo>
                      <a:pt x="10" y="394"/>
                    </a:lnTo>
                    <a:lnTo>
                      <a:pt x="17" y="387"/>
                    </a:lnTo>
                    <a:lnTo>
                      <a:pt x="21" y="381"/>
                    </a:lnTo>
                    <a:lnTo>
                      <a:pt x="21" y="329"/>
                    </a:lnTo>
                    <a:lnTo>
                      <a:pt x="27" y="278"/>
                    </a:lnTo>
                    <a:lnTo>
                      <a:pt x="36" y="228"/>
                    </a:lnTo>
                    <a:lnTo>
                      <a:pt x="51" y="181"/>
                    </a:lnTo>
                    <a:lnTo>
                      <a:pt x="66" y="133"/>
                    </a:lnTo>
                    <a:lnTo>
                      <a:pt x="86" y="87"/>
                    </a:lnTo>
                    <a:lnTo>
                      <a:pt x="108" y="42"/>
                    </a:lnTo>
                    <a:lnTo>
                      <a:pt x="135" y="0"/>
                    </a:lnTo>
                    <a:lnTo>
                      <a:pt x="106" y="46"/>
                    </a:lnTo>
                    <a:lnTo>
                      <a:pt x="81" y="92"/>
                    </a:lnTo>
                    <a:lnTo>
                      <a:pt x="56" y="141"/>
                    </a:lnTo>
                    <a:lnTo>
                      <a:pt x="37" y="191"/>
                    </a:lnTo>
                    <a:lnTo>
                      <a:pt x="19" y="240"/>
                    </a:lnTo>
                    <a:lnTo>
                      <a:pt x="7" y="292"/>
                    </a:lnTo>
                    <a:lnTo>
                      <a:pt x="0" y="344"/>
                    </a:lnTo>
                    <a:lnTo>
                      <a:pt x="2" y="399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8" name="Freeform 66"/>
              <p:cNvSpPr>
                <a:spLocks/>
              </p:cNvSpPr>
              <p:nvPr/>
            </p:nvSpPr>
            <p:spPr bwMode="auto">
              <a:xfrm>
                <a:off x="3173" y="2948"/>
                <a:ext cx="28" cy="62"/>
              </a:xfrm>
              <a:custGeom>
                <a:avLst/>
                <a:gdLst>
                  <a:gd name="T0" fmla="*/ 57 w 57"/>
                  <a:gd name="T1" fmla="*/ 124 h 124"/>
                  <a:gd name="T2" fmla="*/ 45 w 57"/>
                  <a:gd name="T3" fmla="*/ 109 h 124"/>
                  <a:gd name="T4" fmla="*/ 35 w 57"/>
                  <a:gd name="T5" fmla="*/ 94 h 124"/>
                  <a:gd name="T6" fmla="*/ 23 w 57"/>
                  <a:gd name="T7" fmla="*/ 81 h 124"/>
                  <a:gd name="T8" fmla="*/ 15 w 57"/>
                  <a:gd name="T9" fmla="*/ 67 h 124"/>
                  <a:gd name="T10" fmla="*/ 5 w 57"/>
                  <a:gd name="T11" fmla="*/ 51 h 124"/>
                  <a:gd name="T12" fmla="*/ 2 w 57"/>
                  <a:gd name="T13" fmla="*/ 35 h 124"/>
                  <a:gd name="T14" fmla="*/ 0 w 57"/>
                  <a:gd name="T15" fmla="*/ 17 h 124"/>
                  <a:gd name="T16" fmla="*/ 3 w 57"/>
                  <a:gd name="T17" fmla="*/ 0 h 124"/>
                  <a:gd name="T18" fmla="*/ 12 w 57"/>
                  <a:gd name="T19" fmla="*/ 4 h 124"/>
                  <a:gd name="T20" fmla="*/ 22 w 57"/>
                  <a:gd name="T21" fmla="*/ 12 h 124"/>
                  <a:gd name="T22" fmla="*/ 22 w 57"/>
                  <a:gd name="T23" fmla="*/ 27 h 124"/>
                  <a:gd name="T24" fmla="*/ 23 w 57"/>
                  <a:gd name="T25" fmla="*/ 44 h 124"/>
                  <a:gd name="T26" fmla="*/ 25 w 57"/>
                  <a:gd name="T27" fmla="*/ 59 h 124"/>
                  <a:gd name="T28" fmla="*/ 27 w 57"/>
                  <a:gd name="T29" fmla="*/ 76 h 124"/>
                  <a:gd name="T30" fmla="*/ 27 w 57"/>
                  <a:gd name="T31" fmla="*/ 89 h 124"/>
                  <a:gd name="T32" fmla="*/ 34 w 57"/>
                  <a:gd name="T33" fmla="*/ 102 h 124"/>
                  <a:gd name="T34" fmla="*/ 42 w 57"/>
                  <a:gd name="T35" fmla="*/ 114 h 124"/>
                  <a:gd name="T36" fmla="*/ 57 w 57"/>
                  <a:gd name="T37" fmla="*/ 1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7" h="124">
                    <a:moveTo>
                      <a:pt x="57" y="124"/>
                    </a:moveTo>
                    <a:lnTo>
                      <a:pt x="45" y="109"/>
                    </a:lnTo>
                    <a:lnTo>
                      <a:pt x="35" y="94"/>
                    </a:lnTo>
                    <a:lnTo>
                      <a:pt x="23" y="81"/>
                    </a:lnTo>
                    <a:lnTo>
                      <a:pt x="15" y="67"/>
                    </a:lnTo>
                    <a:lnTo>
                      <a:pt x="5" y="51"/>
                    </a:lnTo>
                    <a:lnTo>
                      <a:pt x="2" y="35"/>
                    </a:lnTo>
                    <a:lnTo>
                      <a:pt x="0" y="17"/>
                    </a:lnTo>
                    <a:lnTo>
                      <a:pt x="3" y="0"/>
                    </a:lnTo>
                    <a:lnTo>
                      <a:pt x="12" y="4"/>
                    </a:lnTo>
                    <a:lnTo>
                      <a:pt x="22" y="12"/>
                    </a:lnTo>
                    <a:lnTo>
                      <a:pt x="22" y="27"/>
                    </a:lnTo>
                    <a:lnTo>
                      <a:pt x="23" y="44"/>
                    </a:lnTo>
                    <a:lnTo>
                      <a:pt x="25" y="59"/>
                    </a:lnTo>
                    <a:lnTo>
                      <a:pt x="27" y="76"/>
                    </a:lnTo>
                    <a:lnTo>
                      <a:pt x="27" y="89"/>
                    </a:lnTo>
                    <a:lnTo>
                      <a:pt x="34" y="102"/>
                    </a:lnTo>
                    <a:lnTo>
                      <a:pt x="42" y="114"/>
                    </a:lnTo>
                    <a:lnTo>
                      <a:pt x="57" y="124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499" name="Freeform 67"/>
              <p:cNvSpPr>
                <a:spLocks/>
              </p:cNvSpPr>
              <p:nvPr/>
            </p:nvSpPr>
            <p:spPr bwMode="auto">
              <a:xfrm>
                <a:off x="2855" y="3111"/>
                <a:ext cx="99" cy="68"/>
              </a:xfrm>
              <a:custGeom>
                <a:avLst/>
                <a:gdLst>
                  <a:gd name="T0" fmla="*/ 197 w 197"/>
                  <a:gd name="T1" fmla="*/ 136 h 136"/>
                  <a:gd name="T2" fmla="*/ 176 w 197"/>
                  <a:gd name="T3" fmla="*/ 111 h 136"/>
                  <a:gd name="T4" fmla="*/ 156 w 197"/>
                  <a:gd name="T5" fmla="*/ 90 h 136"/>
                  <a:gd name="T6" fmla="*/ 132 w 197"/>
                  <a:gd name="T7" fmla="*/ 72 h 136"/>
                  <a:gd name="T8" fmla="*/ 109 w 197"/>
                  <a:gd name="T9" fmla="*/ 57 h 136"/>
                  <a:gd name="T10" fmla="*/ 82 w 197"/>
                  <a:gd name="T11" fmla="*/ 42 h 136"/>
                  <a:gd name="T12" fmla="*/ 55 w 197"/>
                  <a:gd name="T13" fmla="*/ 32 h 136"/>
                  <a:gd name="T14" fmla="*/ 26 w 197"/>
                  <a:gd name="T15" fmla="*/ 22 h 136"/>
                  <a:gd name="T16" fmla="*/ 0 w 197"/>
                  <a:gd name="T17" fmla="*/ 15 h 136"/>
                  <a:gd name="T18" fmla="*/ 6 w 197"/>
                  <a:gd name="T19" fmla="*/ 2 h 136"/>
                  <a:gd name="T20" fmla="*/ 20 w 197"/>
                  <a:gd name="T21" fmla="*/ 0 h 136"/>
                  <a:gd name="T22" fmla="*/ 31 w 197"/>
                  <a:gd name="T23" fmla="*/ 2 h 136"/>
                  <a:gd name="T24" fmla="*/ 45 w 197"/>
                  <a:gd name="T25" fmla="*/ 10 h 136"/>
                  <a:gd name="T26" fmla="*/ 63 w 197"/>
                  <a:gd name="T27" fmla="*/ 25 h 136"/>
                  <a:gd name="T28" fmla="*/ 83 w 197"/>
                  <a:gd name="T29" fmla="*/ 40 h 136"/>
                  <a:gd name="T30" fmla="*/ 102 w 197"/>
                  <a:gd name="T31" fmla="*/ 55 h 136"/>
                  <a:gd name="T32" fmla="*/ 122 w 197"/>
                  <a:gd name="T33" fmla="*/ 70 h 136"/>
                  <a:gd name="T34" fmla="*/ 140 w 197"/>
                  <a:gd name="T35" fmla="*/ 85 h 136"/>
                  <a:gd name="T36" fmla="*/ 159 w 197"/>
                  <a:gd name="T37" fmla="*/ 102 h 136"/>
                  <a:gd name="T38" fmla="*/ 177 w 197"/>
                  <a:gd name="T39" fmla="*/ 119 h 136"/>
                  <a:gd name="T40" fmla="*/ 197 w 197"/>
                  <a:gd name="T41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7" h="136">
                    <a:moveTo>
                      <a:pt x="197" y="136"/>
                    </a:moveTo>
                    <a:lnTo>
                      <a:pt x="176" y="111"/>
                    </a:lnTo>
                    <a:lnTo>
                      <a:pt x="156" y="90"/>
                    </a:lnTo>
                    <a:lnTo>
                      <a:pt x="132" y="72"/>
                    </a:lnTo>
                    <a:lnTo>
                      <a:pt x="109" y="57"/>
                    </a:lnTo>
                    <a:lnTo>
                      <a:pt x="82" y="42"/>
                    </a:lnTo>
                    <a:lnTo>
                      <a:pt x="55" y="32"/>
                    </a:lnTo>
                    <a:lnTo>
                      <a:pt x="26" y="22"/>
                    </a:lnTo>
                    <a:lnTo>
                      <a:pt x="0" y="15"/>
                    </a:lnTo>
                    <a:lnTo>
                      <a:pt x="6" y="2"/>
                    </a:lnTo>
                    <a:lnTo>
                      <a:pt x="20" y="0"/>
                    </a:lnTo>
                    <a:lnTo>
                      <a:pt x="31" y="2"/>
                    </a:lnTo>
                    <a:lnTo>
                      <a:pt x="45" y="10"/>
                    </a:lnTo>
                    <a:lnTo>
                      <a:pt x="63" y="25"/>
                    </a:lnTo>
                    <a:lnTo>
                      <a:pt x="83" y="40"/>
                    </a:lnTo>
                    <a:lnTo>
                      <a:pt x="102" y="55"/>
                    </a:lnTo>
                    <a:lnTo>
                      <a:pt x="122" y="70"/>
                    </a:lnTo>
                    <a:lnTo>
                      <a:pt x="140" y="85"/>
                    </a:lnTo>
                    <a:lnTo>
                      <a:pt x="159" y="102"/>
                    </a:lnTo>
                    <a:lnTo>
                      <a:pt x="177" y="119"/>
                    </a:lnTo>
                    <a:lnTo>
                      <a:pt x="197" y="136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0" name="Freeform 68"/>
              <p:cNvSpPr>
                <a:spLocks/>
              </p:cNvSpPr>
              <p:nvPr/>
            </p:nvSpPr>
            <p:spPr bwMode="auto">
              <a:xfrm>
                <a:off x="2902" y="3079"/>
                <a:ext cx="16" cy="51"/>
              </a:xfrm>
              <a:custGeom>
                <a:avLst/>
                <a:gdLst>
                  <a:gd name="T0" fmla="*/ 32 w 32"/>
                  <a:gd name="T1" fmla="*/ 102 h 102"/>
                  <a:gd name="T2" fmla="*/ 22 w 32"/>
                  <a:gd name="T3" fmla="*/ 91 h 102"/>
                  <a:gd name="T4" fmla="*/ 14 w 32"/>
                  <a:gd name="T5" fmla="*/ 79 h 102"/>
                  <a:gd name="T6" fmla="*/ 7 w 32"/>
                  <a:gd name="T7" fmla="*/ 66 h 102"/>
                  <a:gd name="T8" fmla="*/ 4 w 32"/>
                  <a:gd name="T9" fmla="*/ 54 h 102"/>
                  <a:gd name="T10" fmla="*/ 0 w 32"/>
                  <a:gd name="T11" fmla="*/ 40 h 102"/>
                  <a:gd name="T12" fmla="*/ 0 w 32"/>
                  <a:gd name="T13" fmla="*/ 27 h 102"/>
                  <a:gd name="T14" fmla="*/ 4 w 32"/>
                  <a:gd name="T15" fmla="*/ 14 h 102"/>
                  <a:gd name="T16" fmla="*/ 12 w 32"/>
                  <a:gd name="T17" fmla="*/ 2 h 102"/>
                  <a:gd name="T18" fmla="*/ 19 w 32"/>
                  <a:gd name="T19" fmla="*/ 0 h 102"/>
                  <a:gd name="T20" fmla="*/ 26 w 32"/>
                  <a:gd name="T21" fmla="*/ 2 h 102"/>
                  <a:gd name="T22" fmla="*/ 27 w 32"/>
                  <a:gd name="T23" fmla="*/ 12 h 102"/>
                  <a:gd name="T24" fmla="*/ 29 w 32"/>
                  <a:gd name="T25" fmla="*/ 25 h 102"/>
                  <a:gd name="T26" fmla="*/ 29 w 32"/>
                  <a:gd name="T27" fmla="*/ 37 h 102"/>
                  <a:gd name="T28" fmla="*/ 31 w 32"/>
                  <a:gd name="T29" fmla="*/ 51 h 102"/>
                  <a:gd name="T30" fmla="*/ 29 w 32"/>
                  <a:gd name="T31" fmla="*/ 62 h 102"/>
                  <a:gd name="T32" fmla="*/ 29 w 32"/>
                  <a:gd name="T33" fmla="*/ 76 h 102"/>
                  <a:gd name="T34" fmla="*/ 29 w 32"/>
                  <a:gd name="T35" fmla="*/ 89 h 102"/>
                  <a:gd name="T36" fmla="*/ 32 w 32"/>
                  <a:gd name="T3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102">
                    <a:moveTo>
                      <a:pt x="32" y="102"/>
                    </a:moveTo>
                    <a:lnTo>
                      <a:pt x="22" y="91"/>
                    </a:lnTo>
                    <a:lnTo>
                      <a:pt x="14" y="79"/>
                    </a:lnTo>
                    <a:lnTo>
                      <a:pt x="7" y="66"/>
                    </a:lnTo>
                    <a:lnTo>
                      <a:pt x="4" y="54"/>
                    </a:lnTo>
                    <a:lnTo>
                      <a:pt x="0" y="40"/>
                    </a:lnTo>
                    <a:lnTo>
                      <a:pt x="0" y="27"/>
                    </a:lnTo>
                    <a:lnTo>
                      <a:pt x="4" y="14"/>
                    </a:lnTo>
                    <a:lnTo>
                      <a:pt x="12" y="2"/>
                    </a:lnTo>
                    <a:lnTo>
                      <a:pt x="19" y="0"/>
                    </a:lnTo>
                    <a:lnTo>
                      <a:pt x="26" y="2"/>
                    </a:lnTo>
                    <a:lnTo>
                      <a:pt x="27" y="12"/>
                    </a:lnTo>
                    <a:lnTo>
                      <a:pt x="29" y="25"/>
                    </a:lnTo>
                    <a:lnTo>
                      <a:pt x="29" y="37"/>
                    </a:lnTo>
                    <a:lnTo>
                      <a:pt x="31" y="51"/>
                    </a:lnTo>
                    <a:lnTo>
                      <a:pt x="29" y="62"/>
                    </a:lnTo>
                    <a:lnTo>
                      <a:pt x="29" y="76"/>
                    </a:lnTo>
                    <a:lnTo>
                      <a:pt x="29" y="89"/>
                    </a:lnTo>
                    <a:lnTo>
                      <a:pt x="32" y="102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1" name="Freeform 69"/>
              <p:cNvSpPr>
                <a:spLocks/>
              </p:cNvSpPr>
              <p:nvPr/>
            </p:nvSpPr>
            <p:spPr bwMode="auto">
              <a:xfrm>
                <a:off x="2994" y="3036"/>
                <a:ext cx="34" cy="149"/>
              </a:xfrm>
              <a:custGeom>
                <a:avLst/>
                <a:gdLst>
                  <a:gd name="T0" fmla="*/ 0 w 69"/>
                  <a:gd name="T1" fmla="*/ 298 h 298"/>
                  <a:gd name="T2" fmla="*/ 22 w 69"/>
                  <a:gd name="T3" fmla="*/ 268 h 298"/>
                  <a:gd name="T4" fmla="*/ 39 w 69"/>
                  <a:gd name="T5" fmla="*/ 235 h 298"/>
                  <a:gd name="T6" fmla="*/ 47 w 69"/>
                  <a:gd name="T7" fmla="*/ 196 h 298"/>
                  <a:gd name="T8" fmla="*/ 52 w 69"/>
                  <a:gd name="T9" fmla="*/ 158 h 298"/>
                  <a:gd name="T10" fmla="*/ 54 w 69"/>
                  <a:gd name="T11" fmla="*/ 116 h 298"/>
                  <a:gd name="T12" fmla="*/ 57 w 69"/>
                  <a:gd name="T13" fmla="*/ 76 h 298"/>
                  <a:gd name="T14" fmla="*/ 61 w 69"/>
                  <a:gd name="T15" fmla="*/ 35 h 298"/>
                  <a:gd name="T16" fmla="*/ 69 w 69"/>
                  <a:gd name="T17" fmla="*/ 0 h 298"/>
                  <a:gd name="T18" fmla="*/ 61 w 69"/>
                  <a:gd name="T19" fmla="*/ 25 h 298"/>
                  <a:gd name="T20" fmla="*/ 54 w 69"/>
                  <a:gd name="T21" fmla="*/ 50 h 298"/>
                  <a:gd name="T22" fmla="*/ 49 w 69"/>
                  <a:gd name="T23" fmla="*/ 77 h 298"/>
                  <a:gd name="T24" fmla="*/ 45 w 69"/>
                  <a:gd name="T25" fmla="*/ 106 h 298"/>
                  <a:gd name="T26" fmla="*/ 40 w 69"/>
                  <a:gd name="T27" fmla="*/ 133 h 298"/>
                  <a:gd name="T28" fmla="*/ 37 w 69"/>
                  <a:gd name="T29" fmla="*/ 161 h 298"/>
                  <a:gd name="T30" fmla="*/ 34 w 69"/>
                  <a:gd name="T31" fmla="*/ 188 h 298"/>
                  <a:gd name="T32" fmla="*/ 32 w 69"/>
                  <a:gd name="T33" fmla="*/ 216 h 298"/>
                  <a:gd name="T34" fmla="*/ 30 w 69"/>
                  <a:gd name="T35" fmla="*/ 226 h 298"/>
                  <a:gd name="T36" fmla="*/ 29 w 69"/>
                  <a:gd name="T37" fmla="*/ 236 h 298"/>
                  <a:gd name="T38" fmla="*/ 25 w 69"/>
                  <a:gd name="T39" fmla="*/ 248 h 298"/>
                  <a:gd name="T40" fmla="*/ 24 w 69"/>
                  <a:gd name="T41" fmla="*/ 260 h 298"/>
                  <a:gd name="T42" fmla="*/ 19 w 69"/>
                  <a:gd name="T43" fmla="*/ 270 h 298"/>
                  <a:gd name="T44" fmla="*/ 14 w 69"/>
                  <a:gd name="T45" fmla="*/ 280 h 298"/>
                  <a:gd name="T46" fmla="*/ 7 w 69"/>
                  <a:gd name="T47" fmla="*/ 288 h 298"/>
                  <a:gd name="T48" fmla="*/ 0 w 69"/>
                  <a:gd name="T49" fmla="*/ 298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9" h="298">
                    <a:moveTo>
                      <a:pt x="0" y="298"/>
                    </a:moveTo>
                    <a:lnTo>
                      <a:pt x="22" y="268"/>
                    </a:lnTo>
                    <a:lnTo>
                      <a:pt x="39" y="235"/>
                    </a:lnTo>
                    <a:lnTo>
                      <a:pt x="47" y="196"/>
                    </a:lnTo>
                    <a:lnTo>
                      <a:pt x="52" y="158"/>
                    </a:lnTo>
                    <a:lnTo>
                      <a:pt x="54" y="116"/>
                    </a:lnTo>
                    <a:lnTo>
                      <a:pt x="57" y="76"/>
                    </a:lnTo>
                    <a:lnTo>
                      <a:pt x="61" y="35"/>
                    </a:lnTo>
                    <a:lnTo>
                      <a:pt x="69" y="0"/>
                    </a:lnTo>
                    <a:lnTo>
                      <a:pt x="61" y="25"/>
                    </a:lnTo>
                    <a:lnTo>
                      <a:pt x="54" y="50"/>
                    </a:lnTo>
                    <a:lnTo>
                      <a:pt x="49" y="77"/>
                    </a:lnTo>
                    <a:lnTo>
                      <a:pt x="45" y="106"/>
                    </a:lnTo>
                    <a:lnTo>
                      <a:pt x="40" y="133"/>
                    </a:lnTo>
                    <a:lnTo>
                      <a:pt x="37" y="161"/>
                    </a:lnTo>
                    <a:lnTo>
                      <a:pt x="34" y="188"/>
                    </a:lnTo>
                    <a:lnTo>
                      <a:pt x="32" y="216"/>
                    </a:lnTo>
                    <a:lnTo>
                      <a:pt x="30" y="226"/>
                    </a:lnTo>
                    <a:lnTo>
                      <a:pt x="29" y="236"/>
                    </a:lnTo>
                    <a:lnTo>
                      <a:pt x="25" y="248"/>
                    </a:lnTo>
                    <a:lnTo>
                      <a:pt x="24" y="260"/>
                    </a:lnTo>
                    <a:lnTo>
                      <a:pt x="19" y="270"/>
                    </a:lnTo>
                    <a:lnTo>
                      <a:pt x="14" y="280"/>
                    </a:lnTo>
                    <a:lnTo>
                      <a:pt x="7" y="288"/>
                    </a:lnTo>
                    <a:lnTo>
                      <a:pt x="0" y="298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2" name="Freeform 70"/>
              <p:cNvSpPr>
                <a:spLocks/>
              </p:cNvSpPr>
              <p:nvPr/>
            </p:nvSpPr>
            <p:spPr bwMode="auto">
              <a:xfrm>
                <a:off x="2927" y="2683"/>
                <a:ext cx="467" cy="318"/>
              </a:xfrm>
              <a:custGeom>
                <a:avLst/>
                <a:gdLst>
                  <a:gd name="T0" fmla="*/ 936 w 936"/>
                  <a:gd name="T1" fmla="*/ 507 h 636"/>
                  <a:gd name="T2" fmla="*/ 912 w 936"/>
                  <a:gd name="T3" fmla="*/ 456 h 636"/>
                  <a:gd name="T4" fmla="*/ 869 w 936"/>
                  <a:gd name="T5" fmla="*/ 395 h 636"/>
                  <a:gd name="T6" fmla="*/ 822 w 936"/>
                  <a:gd name="T7" fmla="*/ 342 h 636"/>
                  <a:gd name="T8" fmla="*/ 796 w 936"/>
                  <a:gd name="T9" fmla="*/ 308 h 636"/>
                  <a:gd name="T10" fmla="*/ 770 w 936"/>
                  <a:gd name="T11" fmla="*/ 265 h 636"/>
                  <a:gd name="T12" fmla="*/ 731 w 936"/>
                  <a:gd name="T13" fmla="*/ 218 h 636"/>
                  <a:gd name="T14" fmla="*/ 691 w 936"/>
                  <a:gd name="T15" fmla="*/ 179 h 636"/>
                  <a:gd name="T16" fmla="*/ 666 w 936"/>
                  <a:gd name="T17" fmla="*/ 151 h 636"/>
                  <a:gd name="T18" fmla="*/ 630 w 936"/>
                  <a:gd name="T19" fmla="*/ 112 h 636"/>
                  <a:gd name="T20" fmla="*/ 584 w 936"/>
                  <a:gd name="T21" fmla="*/ 74 h 636"/>
                  <a:gd name="T22" fmla="*/ 523 w 936"/>
                  <a:gd name="T23" fmla="*/ 33 h 636"/>
                  <a:gd name="T24" fmla="*/ 453 w 936"/>
                  <a:gd name="T25" fmla="*/ 5 h 636"/>
                  <a:gd name="T26" fmla="*/ 387 w 936"/>
                  <a:gd name="T27" fmla="*/ 0 h 636"/>
                  <a:gd name="T28" fmla="*/ 335 w 936"/>
                  <a:gd name="T29" fmla="*/ 10 h 636"/>
                  <a:gd name="T30" fmla="*/ 300 w 936"/>
                  <a:gd name="T31" fmla="*/ 23 h 636"/>
                  <a:gd name="T32" fmla="*/ 262 w 936"/>
                  <a:gd name="T33" fmla="*/ 28 h 636"/>
                  <a:gd name="T34" fmla="*/ 201 w 936"/>
                  <a:gd name="T35" fmla="*/ 47 h 636"/>
                  <a:gd name="T36" fmla="*/ 139 w 936"/>
                  <a:gd name="T37" fmla="*/ 75 h 636"/>
                  <a:gd name="T38" fmla="*/ 89 w 936"/>
                  <a:gd name="T39" fmla="*/ 104 h 636"/>
                  <a:gd name="T40" fmla="*/ 57 w 936"/>
                  <a:gd name="T41" fmla="*/ 124 h 636"/>
                  <a:gd name="T42" fmla="*/ 37 w 936"/>
                  <a:gd name="T43" fmla="*/ 141 h 636"/>
                  <a:gd name="T44" fmla="*/ 15 w 936"/>
                  <a:gd name="T45" fmla="*/ 162 h 636"/>
                  <a:gd name="T46" fmla="*/ 20 w 936"/>
                  <a:gd name="T47" fmla="*/ 169 h 636"/>
                  <a:gd name="T48" fmla="*/ 65 w 936"/>
                  <a:gd name="T49" fmla="*/ 157 h 636"/>
                  <a:gd name="T50" fmla="*/ 106 w 936"/>
                  <a:gd name="T51" fmla="*/ 141 h 636"/>
                  <a:gd name="T52" fmla="*/ 139 w 936"/>
                  <a:gd name="T53" fmla="*/ 125 h 636"/>
                  <a:gd name="T54" fmla="*/ 159 w 936"/>
                  <a:gd name="T55" fmla="*/ 112 h 636"/>
                  <a:gd name="T56" fmla="*/ 185 w 936"/>
                  <a:gd name="T57" fmla="*/ 95 h 636"/>
                  <a:gd name="T58" fmla="*/ 223 w 936"/>
                  <a:gd name="T59" fmla="*/ 84 h 636"/>
                  <a:gd name="T60" fmla="*/ 280 w 936"/>
                  <a:gd name="T61" fmla="*/ 85 h 636"/>
                  <a:gd name="T62" fmla="*/ 352 w 936"/>
                  <a:gd name="T63" fmla="*/ 100 h 636"/>
                  <a:gd name="T64" fmla="*/ 407 w 936"/>
                  <a:gd name="T65" fmla="*/ 117 h 636"/>
                  <a:gd name="T66" fmla="*/ 449 w 936"/>
                  <a:gd name="T67" fmla="*/ 137 h 636"/>
                  <a:gd name="T68" fmla="*/ 490 w 936"/>
                  <a:gd name="T69" fmla="*/ 157 h 636"/>
                  <a:gd name="T70" fmla="*/ 538 w 936"/>
                  <a:gd name="T71" fmla="*/ 179 h 636"/>
                  <a:gd name="T72" fmla="*/ 600 w 936"/>
                  <a:gd name="T73" fmla="*/ 201 h 636"/>
                  <a:gd name="T74" fmla="*/ 664 w 936"/>
                  <a:gd name="T75" fmla="*/ 228 h 636"/>
                  <a:gd name="T76" fmla="*/ 718 w 936"/>
                  <a:gd name="T77" fmla="*/ 266 h 636"/>
                  <a:gd name="T78" fmla="*/ 751 w 936"/>
                  <a:gd name="T79" fmla="*/ 328 h 636"/>
                  <a:gd name="T80" fmla="*/ 773 w 936"/>
                  <a:gd name="T81" fmla="*/ 419 h 636"/>
                  <a:gd name="T82" fmla="*/ 785 w 936"/>
                  <a:gd name="T83" fmla="*/ 518 h 636"/>
                  <a:gd name="T84" fmla="*/ 785 w 936"/>
                  <a:gd name="T85" fmla="*/ 595 h 636"/>
                  <a:gd name="T86" fmla="*/ 775 w 936"/>
                  <a:gd name="T87" fmla="*/ 628 h 636"/>
                  <a:gd name="T88" fmla="*/ 786 w 936"/>
                  <a:gd name="T89" fmla="*/ 636 h 636"/>
                  <a:gd name="T90" fmla="*/ 812 w 936"/>
                  <a:gd name="T91" fmla="*/ 631 h 636"/>
                  <a:gd name="T92" fmla="*/ 832 w 936"/>
                  <a:gd name="T93" fmla="*/ 610 h 636"/>
                  <a:gd name="T94" fmla="*/ 832 w 936"/>
                  <a:gd name="T95" fmla="*/ 568 h 636"/>
                  <a:gd name="T96" fmla="*/ 820 w 936"/>
                  <a:gd name="T97" fmla="*/ 489 h 636"/>
                  <a:gd name="T98" fmla="*/ 805 w 936"/>
                  <a:gd name="T99" fmla="*/ 404 h 636"/>
                  <a:gd name="T100" fmla="*/ 786 w 936"/>
                  <a:gd name="T101" fmla="*/ 338 h 636"/>
                  <a:gd name="T102" fmla="*/ 795 w 936"/>
                  <a:gd name="T103" fmla="*/ 340 h 636"/>
                  <a:gd name="T104" fmla="*/ 832 w 936"/>
                  <a:gd name="T105" fmla="*/ 387 h 636"/>
                  <a:gd name="T106" fmla="*/ 869 w 936"/>
                  <a:gd name="T107" fmla="*/ 440 h 636"/>
                  <a:gd name="T108" fmla="*/ 890 w 936"/>
                  <a:gd name="T109" fmla="*/ 487 h 636"/>
                  <a:gd name="T110" fmla="*/ 892 w 936"/>
                  <a:gd name="T111" fmla="*/ 512 h 636"/>
                  <a:gd name="T112" fmla="*/ 900 w 936"/>
                  <a:gd name="T113" fmla="*/ 529 h 636"/>
                  <a:gd name="T114" fmla="*/ 915 w 936"/>
                  <a:gd name="T115" fmla="*/ 538 h 636"/>
                  <a:gd name="T116" fmla="*/ 931 w 936"/>
                  <a:gd name="T117" fmla="*/ 533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36" h="636">
                    <a:moveTo>
                      <a:pt x="936" y="524"/>
                    </a:moveTo>
                    <a:lnTo>
                      <a:pt x="936" y="507"/>
                    </a:lnTo>
                    <a:lnTo>
                      <a:pt x="927" y="486"/>
                    </a:lnTo>
                    <a:lnTo>
                      <a:pt x="912" y="456"/>
                    </a:lnTo>
                    <a:lnTo>
                      <a:pt x="892" y="427"/>
                    </a:lnTo>
                    <a:lnTo>
                      <a:pt x="869" y="395"/>
                    </a:lnTo>
                    <a:lnTo>
                      <a:pt x="845" y="367"/>
                    </a:lnTo>
                    <a:lnTo>
                      <a:pt x="822" y="342"/>
                    </a:lnTo>
                    <a:lnTo>
                      <a:pt x="803" y="325"/>
                    </a:lnTo>
                    <a:lnTo>
                      <a:pt x="796" y="308"/>
                    </a:lnTo>
                    <a:lnTo>
                      <a:pt x="785" y="288"/>
                    </a:lnTo>
                    <a:lnTo>
                      <a:pt x="770" y="265"/>
                    </a:lnTo>
                    <a:lnTo>
                      <a:pt x="751" y="243"/>
                    </a:lnTo>
                    <a:lnTo>
                      <a:pt x="731" y="218"/>
                    </a:lnTo>
                    <a:lnTo>
                      <a:pt x="711" y="198"/>
                    </a:lnTo>
                    <a:lnTo>
                      <a:pt x="691" y="179"/>
                    </a:lnTo>
                    <a:lnTo>
                      <a:pt x="676" y="167"/>
                    </a:lnTo>
                    <a:lnTo>
                      <a:pt x="666" y="151"/>
                    </a:lnTo>
                    <a:lnTo>
                      <a:pt x="651" y="132"/>
                    </a:lnTo>
                    <a:lnTo>
                      <a:pt x="630" y="112"/>
                    </a:lnTo>
                    <a:lnTo>
                      <a:pt x="610" y="94"/>
                    </a:lnTo>
                    <a:lnTo>
                      <a:pt x="584" y="74"/>
                    </a:lnTo>
                    <a:lnTo>
                      <a:pt x="555" y="53"/>
                    </a:lnTo>
                    <a:lnTo>
                      <a:pt x="523" y="33"/>
                    </a:lnTo>
                    <a:lnTo>
                      <a:pt x="490" y="18"/>
                    </a:lnTo>
                    <a:lnTo>
                      <a:pt x="453" y="5"/>
                    </a:lnTo>
                    <a:lnTo>
                      <a:pt x="419" y="0"/>
                    </a:lnTo>
                    <a:lnTo>
                      <a:pt x="387" y="0"/>
                    </a:lnTo>
                    <a:lnTo>
                      <a:pt x="361" y="5"/>
                    </a:lnTo>
                    <a:lnTo>
                      <a:pt x="335" y="10"/>
                    </a:lnTo>
                    <a:lnTo>
                      <a:pt x="315" y="18"/>
                    </a:lnTo>
                    <a:lnTo>
                      <a:pt x="300" y="23"/>
                    </a:lnTo>
                    <a:lnTo>
                      <a:pt x="290" y="27"/>
                    </a:lnTo>
                    <a:lnTo>
                      <a:pt x="262" y="28"/>
                    </a:lnTo>
                    <a:lnTo>
                      <a:pt x="233" y="37"/>
                    </a:lnTo>
                    <a:lnTo>
                      <a:pt x="201" y="47"/>
                    </a:lnTo>
                    <a:lnTo>
                      <a:pt x="171" y="62"/>
                    </a:lnTo>
                    <a:lnTo>
                      <a:pt x="139" y="75"/>
                    </a:lnTo>
                    <a:lnTo>
                      <a:pt x="112" y="90"/>
                    </a:lnTo>
                    <a:lnTo>
                      <a:pt x="89" y="104"/>
                    </a:lnTo>
                    <a:lnTo>
                      <a:pt x="72" y="115"/>
                    </a:lnTo>
                    <a:lnTo>
                      <a:pt x="57" y="124"/>
                    </a:lnTo>
                    <a:lnTo>
                      <a:pt x="47" y="132"/>
                    </a:lnTo>
                    <a:lnTo>
                      <a:pt x="37" y="141"/>
                    </a:lnTo>
                    <a:lnTo>
                      <a:pt x="30" y="149"/>
                    </a:lnTo>
                    <a:lnTo>
                      <a:pt x="15" y="162"/>
                    </a:lnTo>
                    <a:lnTo>
                      <a:pt x="0" y="174"/>
                    </a:lnTo>
                    <a:lnTo>
                      <a:pt x="20" y="169"/>
                    </a:lnTo>
                    <a:lnTo>
                      <a:pt x="44" y="164"/>
                    </a:lnTo>
                    <a:lnTo>
                      <a:pt x="65" y="157"/>
                    </a:lnTo>
                    <a:lnTo>
                      <a:pt x="87" y="151"/>
                    </a:lnTo>
                    <a:lnTo>
                      <a:pt x="106" y="141"/>
                    </a:lnTo>
                    <a:lnTo>
                      <a:pt x="124" y="132"/>
                    </a:lnTo>
                    <a:lnTo>
                      <a:pt x="139" y="125"/>
                    </a:lnTo>
                    <a:lnTo>
                      <a:pt x="151" y="120"/>
                    </a:lnTo>
                    <a:lnTo>
                      <a:pt x="159" y="112"/>
                    </a:lnTo>
                    <a:lnTo>
                      <a:pt x="171" y="105"/>
                    </a:lnTo>
                    <a:lnTo>
                      <a:pt x="185" y="95"/>
                    </a:lnTo>
                    <a:lnTo>
                      <a:pt x="203" y="90"/>
                    </a:lnTo>
                    <a:lnTo>
                      <a:pt x="223" y="84"/>
                    </a:lnTo>
                    <a:lnTo>
                      <a:pt x="250" y="84"/>
                    </a:lnTo>
                    <a:lnTo>
                      <a:pt x="280" y="85"/>
                    </a:lnTo>
                    <a:lnTo>
                      <a:pt x="319" y="92"/>
                    </a:lnTo>
                    <a:lnTo>
                      <a:pt x="352" y="100"/>
                    </a:lnTo>
                    <a:lnTo>
                      <a:pt x="382" y="109"/>
                    </a:lnTo>
                    <a:lnTo>
                      <a:pt x="407" y="117"/>
                    </a:lnTo>
                    <a:lnTo>
                      <a:pt x="431" y="127"/>
                    </a:lnTo>
                    <a:lnTo>
                      <a:pt x="449" y="137"/>
                    </a:lnTo>
                    <a:lnTo>
                      <a:pt x="470" y="147"/>
                    </a:lnTo>
                    <a:lnTo>
                      <a:pt x="490" y="157"/>
                    </a:lnTo>
                    <a:lnTo>
                      <a:pt x="513" y="169"/>
                    </a:lnTo>
                    <a:lnTo>
                      <a:pt x="538" y="179"/>
                    </a:lnTo>
                    <a:lnTo>
                      <a:pt x="568" y="189"/>
                    </a:lnTo>
                    <a:lnTo>
                      <a:pt x="600" y="201"/>
                    </a:lnTo>
                    <a:lnTo>
                      <a:pt x="634" y="214"/>
                    </a:lnTo>
                    <a:lnTo>
                      <a:pt x="664" y="228"/>
                    </a:lnTo>
                    <a:lnTo>
                      <a:pt x="694" y="244"/>
                    </a:lnTo>
                    <a:lnTo>
                      <a:pt x="718" y="266"/>
                    </a:lnTo>
                    <a:lnTo>
                      <a:pt x="738" y="295"/>
                    </a:lnTo>
                    <a:lnTo>
                      <a:pt x="751" y="328"/>
                    </a:lnTo>
                    <a:lnTo>
                      <a:pt x="763" y="372"/>
                    </a:lnTo>
                    <a:lnTo>
                      <a:pt x="773" y="419"/>
                    </a:lnTo>
                    <a:lnTo>
                      <a:pt x="781" y="471"/>
                    </a:lnTo>
                    <a:lnTo>
                      <a:pt x="785" y="518"/>
                    </a:lnTo>
                    <a:lnTo>
                      <a:pt x="788" y="561"/>
                    </a:lnTo>
                    <a:lnTo>
                      <a:pt x="785" y="595"/>
                    </a:lnTo>
                    <a:lnTo>
                      <a:pt x="780" y="618"/>
                    </a:lnTo>
                    <a:lnTo>
                      <a:pt x="775" y="628"/>
                    </a:lnTo>
                    <a:lnTo>
                      <a:pt x="778" y="635"/>
                    </a:lnTo>
                    <a:lnTo>
                      <a:pt x="786" y="636"/>
                    </a:lnTo>
                    <a:lnTo>
                      <a:pt x="800" y="636"/>
                    </a:lnTo>
                    <a:lnTo>
                      <a:pt x="812" y="631"/>
                    </a:lnTo>
                    <a:lnTo>
                      <a:pt x="825" y="623"/>
                    </a:lnTo>
                    <a:lnTo>
                      <a:pt x="832" y="610"/>
                    </a:lnTo>
                    <a:lnTo>
                      <a:pt x="835" y="595"/>
                    </a:lnTo>
                    <a:lnTo>
                      <a:pt x="832" y="568"/>
                    </a:lnTo>
                    <a:lnTo>
                      <a:pt x="827" y="533"/>
                    </a:lnTo>
                    <a:lnTo>
                      <a:pt x="820" y="489"/>
                    </a:lnTo>
                    <a:lnTo>
                      <a:pt x="813" y="447"/>
                    </a:lnTo>
                    <a:lnTo>
                      <a:pt x="805" y="404"/>
                    </a:lnTo>
                    <a:lnTo>
                      <a:pt x="796" y="367"/>
                    </a:lnTo>
                    <a:lnTo>
                      <a:pt x="786" y="338"/>
                    </a:lnTo>
                    <a:lnTo>
                      <a:pt x="780" y="325"/>
                    </a:lnTo>
                    <a:lnTo>
                      <a:pt x="795" y="340"/>
                    </a:lnTo>
                    <a:lnTo>
                      <a:pt x="813" y="363"/>
                    </a:lnTo>
                    <a:lnTo>
                      <a:pt x="832" y="387"/>
                    </a:lnTo>
                    <a:lnTo>
                      <a:pt x="852" y="415"/>
                    </a:lnTo>
                    <a:lnTo>
                      <a:pt x="869" y="440"/>
                    </a:lnTo>
                    <a:lnTo>
                      <a:pt x="882" y="467"/>
                    </a:lnTo>
                    <a:lnTo>
                      <a:pt x="890" y="487"/>
                    </a:lnTo>
                    <a:lnTo>
                      <a:pt x="894" y="504"/>
                    </a:lnTo>
                    <a:lnTo>
                      <a:pt x="892" y="512"/>
                    </a:lnTo>
                    <a:lnTo>
                      <a:pt x="895" y="523"/>
                    </a:lnTo>
                    <a:lnTo>
                      <a:pt x="900" y="529"/>
                    </a:lnTo>
                    <a:lnTo>
                      <a:pt x="909" y="536"/>
                    </a:lnTo>
                    <a:lnTo>
                      <a:pt x="915" y="538"/>
                    </a:lnTo>
                    <a:lnTo>
                      <a:pt x="924" y="538"/>
                    </a:lnTo>
                    <a:lnTo>
                      <a:pt x="931" y="533"/>
                    </a:lnTo>
                    <a:lnTo>
                      <a:pt x="936" y="524"/>
                    </a:lnTo>
                    <a:close/>
                  </a:path>
                </a:pathLst>
              </a:custGeom>
              <a:solidFill>
                <a:srgbClr val="D9ECFF"/>
              </a:solidFill>
              <a:ln w="4763">
                <a:solidFill>
                  <a:srgbClr val="91C8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3" name="Freeform 71"/>
              <p:cNvSpPr>
                <a:spLocks/>
              </p:cNvSpPr>
              <p:nvPr/>
            </p:nvSpPr>
            <p:spPr bwMode="auto">
              <a:xfrm>
                <a:off x="2937" y="2799"/>
                <a:ext cx="101" cy="94"/>
              </a:xfrm>
              <a:custGeom>
                <a:avLst/>
                <a:gdLst>
                  <a:gd name="T0" fmla="*/ 0 w 201"/>
                  <a:gd name="T1" fmla="*/ 5 h 187"/>
                  <a:gd name="T2" fmla="*/ 30 w 201"/>
                  <a:gd name="T3" fmla="*/ 0 h 187"/>
                  <a:gd name="T4" fmla="*/ 62 w 201"/>
                  <a:gd name="T5" fmla="*/ 3 h 187"/>
                  <a:gd name="T6" fmla="*/ 90 w 201"/>
                  <a:gd name="T7" fmla="*/ 13 h 187"/>
                  <a:gd name="T8" fmla="*/ 119 w 201"/>
                  <a:gd name="T9" fmla="*/ 28 h 187"/>
                  <a:gd name="T10" fmla="*/ 142 w 201"/>
                  <a:gd name="T11" fmla="*/ 47 h 187"/>
                  <a:gd name="T12" fmla="*/ 166 w 201"/>
                  <a:gd name="T13" fmla="*/ 70 h 187"/>
                  <a:gd name="T14" fmla="*/ 186 w 201"/>
                  <a:gd name="T15" fmla="*/ 95 h 187"/>
                  <a:gd name="T16" fmla="*/ 201 w 201"/>
                  <a:gd name="T17" fmla="*/ 125 h 187"/>
                  <a:gd name="T18" fmla="*/ 188 w 201"/>
                  <a:gd name="T19" fmla="*/ 117 h 187"/>
                  <a:gd name="T20" fmla="*/ 178 w 201"/>
                  <a:gd name="T21" fmla="*/ 107 h 187"/>
                  <a:gd name="T22" fmla="*/ 168 w 201"/>
                  <a:gd name="T23" fmla="*/ 99 h 187"/>
                  <a:gd name="T24" fmla="*/ 163 w 201"/>
                  <a:gd name="T25" fmla="*/ 102 h 187"/>
                  <a:gd name="T26" fmla="*/ 156 w 201"/>
                  <a:gd name="T27" fmla="*/ 109 h 187"/>
                  <a:gd name="T28" fmla="*/ 156 w 201"/>
                  <a:gd name="T29" fmla="*/ 119 h 187"/>
                  <a:gd name="T30" fmla="*/ 157 w 201"/>
                  <a:gd name="T31" fmla="*/ 129 h 187"/>
                  <a:gd name="T32" fmla="*/ 161 w 201"/>
                  <a:gd name="T33" fmla="*/ 140 h 187"/>
                  <a:gd name="T34" fmla="*/ 164 w 201"/>
                  <a:gd name="T35" fmla="*/ 150 h 187"/>
                  <a:gd name="T36" fmla="*/ 168 w 201"/>
                  <a:gd name="T37" fmla="*/ 162 h 187"/>
                  <a:gd name="T38" fmla="*/ 169 w 201"/>
                  <a:gd name="T39" fmla="*/ 174 h 187"/>
                  <a:gd name="T40" fmla="*/ 171 w 201"/>
                  <a:gd name="T41" fmla="*/ 187 h 187"/>
                  <a:gd name="T42" fmla="*/ 159 w 201"/>
                  <a:gd name="T43" fmla="*/ 166 h 187"/>
                  <a:gd name="T44" fmla="*/ 147 w 201"/>
                  <a:gd name="T45" fmla="*/ 145 h 187"/>
                  <a:gd name="T46" fmla="*/ 131 w 201"/>
                  <a:gd name="T47" fmla="*/ 127 h 187"/>
                  <a:gd name="T48" fmla="*/ 116 w 201"/>
                  <a:gd name="T49" fmla="*/ 112 h 187"/>
                  <a:gd name="T50" fmla="*/ 97 w 201"/>
                  <a:gd name="T51" fmla="*/ 97 h 187"/>
                  <a:gd name="T52" fmla="*/ 79 w 201"/>
                  <a:gd name="T53" fmla="*/ 82 h 187"/>
                  <a:gd name="T54" fmla="*/ 59 w 201"/>
                  <a:gd name="T55" fmla="*/ 68 h 187"/>
                  <a:gd name="T56" fmla="*/ 42 w 201"/>
                  <a:gd name="T57" fmla="*/ 55 h 187"/>
                  <a:gd name="T58" fmla="*/ 0 w 201"/>
                  <a:gd name="T59" fmla="*/ 5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1" h="187">
                    <a:moveTo>
                      <a:pt x="0" y="5"/>
                    </a:moveTo>
                    <a:lnTo>
                      <a:pt x="30" y="0"/>
                    </a:lnTo>
                    <a:lnTo>
                      <a:pt x="62" y="3"/>
                    </a:lnTo>
                    <a:lnTo>
                      <a:pt x="90" y="13"/>
                    </a:lnTo>
                    <a:lnTo>
                      <a:pt x="119" y="28"/>
                    </a:lnTo>
                    <a:lnTo>
                      <a:pt x="142" y="47"/>
                    </a:lnTo>
                    <a:lnTo>
                      <a:pt x="166" y="70"/>
                    </a:lnTo>
                    <a:lnTo>
                      <a:pt x="186" y="95"/>
                    </a:lnTo>
                    <a:lnTo>
                      <a:pt x="201" y="125"/>
                    </a:lnTo>
                    <a:lnTo>
                      <a:pt x="188" y="117"/>
                    </a:lnTo>
                    <a:lnTo>
                      <a:pt x="178" y="107"/>
                    </a:lnTo>
                    <a:lnTo>
                      <a:pt x="168" y="99"/>
                    </a:lnTo>
                    <a:lnTo>
                      <a:pt x="163" y="102"/>
                    </a:lnTo>
                    <a:lnTo>
                      <a:pt x="156" y="109"/>
                    </a:lnTo>
                    <a:lnTo>
                      <a:pt x="156" y="119"/>
                    </a:lnTo>
                    <a:lnTo>
                      <a:pt x="157" y="129"/>
                    </a:lnTo>
                    <a:lnTo>
                      <a:pt x="161" y="140"/>
                    </a:lnTo>
                    <a:lnTo>
                      <a:pt x="164" y="150"/>
                    </a:lnTo>
                    <a:lnTo>
                      <a:pt x="168" y="162"/>
                    </a:lnTo>
                    <a:lnTo>
                      <a:pt x="169" y="174"/>
                    </a:lnTo>
                    <a:lnTo>
                      <a:pt x="171" y="187"/>
                    </a:lnTo>
                    <a:lnTo>
                      <a:pt x="159" y="166"/>
                    </a:lnTo>
                    <a:lnTo>
                      <a:pt x="147" y="145"/>
                    </a:lnTo>
                    <a:lnTo>
                      <a:pt x="131" y="127"/>
                    </a:lnTo>
                    <a:lnTo>
                      <a:pt x="116" y="112"/>
                    </a:lnTo>
                    <a:lnTo>
                      <a:pt x="97" y="97"/>
                    </a:lnTo>
                    <a:lnTo>
                      <a:pt x="79" y="82"/>
                    </a:lnTo>
                    <a:lnTo>
                      <a:pt x="59" y="68"/>
                    </a:lnTo>
                    <a:lnTo>
                      <a:pt x="42" y="5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9ECFF"/>
              </a:solidFill>
              <a:ln w="4763">
                <a:solidFill>
                  <a:srgbClr val="91C8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4" name="Freeform 72"/>
              <p:cNvSpPr>
                <a:spLocks/>
              </p:cNvSpPr>
              <p:nvPr/>
            </p:nvSpPr>
            <p:spPr bwMode="auto">
              <a:xfrm>
                <a:off x="2919" y="3075"/>
                <a:ext cx="35" cy="104"/>
              </a:xfrm>
              <a:custGeom>
                <a:avLst/>
                <a:gdLst>
                  <a:gd name="T0" fmla="*/ 70 w 70"/>
                  <a:gd name="T1" fmla="*/ 208 h 208"/>
                  <a:gd name="T2" fmla="*/ 55 w 70"/>
                  <a:gd name="T3" fmla="*/ 189 h 208"/>
                  <a:gd name="T4" fmla="*/ 42 w 70"/>
                  <a:gd name="T5" fmla="*/ 166 h 208"/>
                  <a:gd name="T6" fmla="*/ 29 w 70"/>
                  <a:gd name="T7" fmla="*/ 136 h 208"/>
                  <a:gd name="T8" fmla="*/ 18 w 70"/>
                  <a:gd name="T9" fmla="*/ 105 h 208"/>
                  <a:gd name="T10" fmla="*/ 8 w 70"/>
                  <a:gd name="T11" fmla="*/ 72 h 208"/>
                  <a:gd name="T12" fmla="*/ 3 w 70"/>
                  <a:gd name="T13" fmla="*/ 42 h 208"/>
                  <a:gd name="T14" fmla="*/ 0 w 70"/>
                  <a:gd name="T15" fmla="*/ 17 h 208"/>
                  <a:gd name="T16" fmla="*/ 2 w 70"/>
                  <a:gd name="T17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" h="208">
                    <a:moveTo>
                      <a:pt x="70" y="208"/>
                    </a:moveTo>
                    <a:lnTo>
                      <a:pt x="55" y="189"/>
                    </a:lnTo>
                    <a:lnTo>
                      <a:pt x="42" y="166"/>
                    </a:lnTo>
                    <a:lnTo>
                      <a:pt x="29" y="136"/>
                    </a:lnTo>
                    <a:lnTo>
                      <a:pt x="18" y="105"/>
                    </a:lnTo>
                    <a:lnTo>
                      <a:pt x="8" y="72"/>
                    </a:lnTo>
                    <a:lnTo>
                      <a:pt x="3" y="42"/>
                    </a:lnTo>
                    <a:lnTo>
                      <a:pt x="0" y="17"/>
                    </a:lnTo>
                    <a:lnTo>
                      <a:pt x="2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5" name="Freeform 73"/>
              <p:cNvSpPr>
                <a:spLocks/>
              </p:cNvSpPr>
              <p:nvPr/>
            </p:nvSpPr>
            <p:spPr bwMode="auto">
              <a:xfrm>
                <a:off x="2699" y="2706"/>
                <a:ext cx="328" cy="571"/>
              </a:xfrm>
              <a:custGeom>
                <a:avLst/>
                <a:gdLst>
                  <a:gd name="T0" fmla="*/ 505 w 657"/>
                  <a:gd name="T1" fmla="*/ 955 h 1141"/>
                  <a:gd name="T2" fmla="*/ 505 w 657"/>
                  <a:gd name="T3" fmla="*/ 965 h 1141"/>
                  <a:gd name="T4" fmla="*/ 500 w 657"/>
                  <a:gd name="T5" fmla="*/ 980 h 1141"/>
                  <a:gd name="T6" fmla="*/ 491 w 657"/>
                  <a:gd name="T7" fmla="*/ 995 h 1141"/>
                  <a:gd name="T8" fmla="*/ 483 w 657"/>
                  <a:gd name="T9" fmla="*/ 1013 h 1141"/>
                  <a:gd name="T10" fmla="*/ 468 w 657"/>
                  <a:gd name="T11" fmla="*/ 1030 h 1141"/>
                  <a:gd name="T12" fmla="*/ 454 w 657"/>
                  <a:gd name="T13" fmla="*/ 1049 h 1141"/>
                  <a:gd name="T14" fmla="*/ 439 w 657"/>
                  <a:gd name="T15" fmla="*/ 1064 h 1141"/>
                  <a:gd name="T16" fmla="*/ 424 w 657"/>
                  <a:gd name="T17" fmla="*/ 1079 h 1141"/>
                  <a:gd name="T18" fmla="*/ 391 w 657"/>
                  <a:gd name="T19" fmla="*/ 1095 h 1141"/>
                  <a:gd name="T20" fmla="*/ 359 w 657"/>
                  <a:gd name="T21" fmla="*/ 1109 h 1141"/>
                  <a:gd name="T22" fmla="*/ 327 w 657"/>
                  <a:gd name="T23" fmla="*/ 1116 h 1141"/>
                  <a:gd name="T24" fmla="*/ 300 w 657"/>
                  <a:gd name="T25" fmla="*/ 1122 h 1141"/>
                  <a:gd name="T26" fmla="*/ 275 w 657"/>
                  <a:gd name="T27" fmla="*/ 1124 h 1141"/>
                  <a:gd name="T28" fmla="*/ 257 w 657"/>
                  <a:gd name="T29" fmla="*/ 1127 h 1141"/>
                  <a:gd name="T30" fmla="*/ 242 w 657"/>
                  <a:gd name="T31" fmla="*/ 1132 h 1141"/>
                  <a:gd name="T32" fmla="*/ 238 w 657"/>
                  <a:gd name="T33" fmla="*/ 1141 h 1141"/>
                  <a:gd name="T34" fmla="*/ 223 w 657"/>
                  <a:gd name="T35" fmla="*/ 1119 h 1141"/>
                  <a:gd name="T36" fmla="*/ 205 w 657"/>
                  <a:gd name="T37" fmla="*/ 1095 h 1141"/>
                  <a:gd name="T38" fmla="*/ 183 w 657"/>
                  <a:gd name="T39" fmla="*/ 1069 h 1141"/>
                  <a:gd name="T40" fmla="*/ 163 w 657"/>
                  <a:gd name="T41" fmla="*/ 1042 h 1141"/>
                  <a:gd name="T42" fmla="*/ 139 w 657"/>
                  <a:gd name="T43" fmla="*/ 1015 h 1141"/>
                  <a:gd name="T44" fmla="*/ 119 w 657"/>
                  <a:gd name="T45" fmla="*/ 990 h 1141"/>
                  <a:gd name="T46" fmla="*/ 99 w 657"/>
                  <a:gd name="T47" fmla="*/ 970 h 1141"/>
                  <a:gd name="T48" fmla="*/ 86 w 657"/>
                  <a:gd name="T49" fmla="*/ 955 h 1141"/>
                  <a:gd name="T50" fmla="*/ 71 w 657"/>
                  <a:gd name="T51" fmla="*/ 935 h 1141"/>
                  <a:gd name="T52" fmla="*/ 55 w 657"/>
                  <a:gd name="T53" fmla="*/ 909 h 1141"/>
                  <a:gd name="T54" fmla="*/ 40 w 657"/>
                  <a:gd name="T55" fmla="*/ 876 h 1141"/>
                  <a:gd name="T56" fmla="*/ 27 w 657"/>
                  <a:gd name="T57" fmla="*/ 842 h 1141"/>
                  <a:gd name="T58" fmla="*/ 14 w 657"/>
                  <a:gd name="T59" fmla="*/ 804 h 1141"/>
                  <a:gd name="T60" fmla="*/ 5 w 657"/>
                  <a:gd name="T61" fmla="*/ 767 h 1141"/>
                  <a:gd name="T62" fmla="*/ 0 w 657"/>
                  <a:gd name="T63" fmla="*/ 732 h 1141"/>
                  <a:gd name="T64" fmla="*/ 0 w 657"/>
                  <a:gd name="T65" fmla="*/ 703 h 1141"/>
                  <a:gd name="T66" fmla="*/ 2 w 657"/>
                  <a:gd name="T67" fmla="*/ 672 h 1141"/>
                  <a:gd name="T68" fmla="*/ 10 w 657"/>
                  <a:gd name="T69" fmla="*/ 641 h 1141"/>
                  <a:gd name="T70" fmla="*/ 20 w 657"/>
                  <a:gd name="T71" fmla="*/ 610 h 1141"/>
                  <a:gd name="T72" fmla="*/ 35 w 657"/>
                  <a:gd name="T73" fmla="*/ 578 h 1141"/>
                  <a:gd name="T74" fmla="*/ 49 w 657"/>
                  <a:gd name="T75" fmla="*/ 544 h 1141"/>
                  <a:gd name="T76" fmla="*/ 62 w 657"/>
                  <a:gd name="T77" fmla="*/ 511 h 1141"/>
                  <a:gd name="T78" fmla="*/ 74 w 657"/>
                  <a:gd name="T79" fmla="*/ 479 h 1141"/>
                  <a:gd name="T80" fmla="*/ 86 w 657"/>
                  <a:gd name="T81" fmla="*/ 449 h 1141"/>
                  <a:gd name="T82" fmla="*/ 106 w 657"/>
                  <a:gd name="T83" fmla="*/ 412 h 1141"/>
                  <a:gd name="T84" fmla="*/ 149 w 657"/>
                  <a:gd name="T85" fmla="*/ 365 h 1141"/>
                  <a:gd name="T86" fmla="*/ 205 w 657"/>
                  <a:gd name="T87" fmla="*/ 313 h 1141"/>
                  <a:gd name="T88" fmla="*/ 268 w 657"/>
                  <a:gd name="T89" fmla="*/ 261 h 1141"/>
                  <a:gd name="T90" fmla="*/ 330 w 657"/>
                  <a:gd name="T91" fmla="*/ 211 h 1141"/>
                  <a:gd name="T92" fmla="*/ 387 w 657"/>
                  <a:gd name="T93" fmla="*/ 169 h 1141"/>
                  <a:gd name="T94" fmla="*/ 431 w 657"/>
                  <a:gd name="T95" fmla="*/ 139 h 1141"/>
                  <a:gd name="T96" fmla="*/ 456 w 657"/>
                  <a:gd name="T97" fmla="*/ 127 h 1141"/>
                  <a:gd name="T98" fmla="*/ 471 w 657"/>
                  <a:gd name="T99" fmla="*/ 115 h 1141"/>
                  <a:gd name="T100" fmla="*/ 486 w 657"/>
                  <a:gd name="T101" fmla="*/ 102 h 1141"/>
                  <a:gd name="T102" fmla="*/ 493 w 657"/>
                  <a:gd name="T103" fmla="*/ 94 h 1141"/>
                  <a:gd name="T104" fmla="*/ 503 w 657"/>
                  <a:gd name="T105" fmla="*/ 85 h 1141"/>
                  <a:gd name="T106" fmla="*/ 513 w 657"/>
                  <a:gd name="T107" fmla="*/ 77 h 1141"/>
                  <a:gd name="T108" fmla="*/ 528 w 657"/>
                  <a:gd name="T109" fmla="*/ 68 h 1141"/>
                  <a:gd name="T110" fmla="*/ 545 w 657"/>
                  <a:gd name="T111" fmla="*/ 57 h 1141"/>
                  <a:gd name="T112" fmla="*/ 568 w 657"/>
                  <a:gd name="T113" fmla="*/ 43 h 1141"/>
                  <a:gd name="T114" fmla="*/ 595 w 657"/>
                  <a:gd name="T115" fmla="*/ 28 h 1141"/>
                  <a:gd name="T116" fmla="*/ 627 w 657"/>
                  <a:gd name="T117" fmla="*/ 15 h 1141"/>
                  <a:gd name="T118" fmla="*/ 657 w 657"/>
                  <a:gd name="T119" fmla="*/ 0 h 1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57" h="1141">
                    <a:moveTo>
                      <a:pt x="505" y="955"/>
                    </a:moveTo>
                    <a:lnTo>
                      <a:pt x="505" y="965"/>
                    </a:lnTo>
                    <a:lnTo>
                      <a:pt x="500" y="980"/>
                    </a:lnTo>
                    <a:lnTo>
                      <a:pt x="491" y="995"/>
                    </a:lnTo>
                    <a:lnTo>
                      <a:pt x="483" y="1013"/>
                    </a:lnTo>
                    <a:lnTo>
                      <a:pt x="468" y="1030"/>
                    </a:lnTo>
                    <a:lnTo>
                      <a:pt x="454" y="1049"/>
                    </a:lnTo>
                    <a:lnTo>
                      <a:pt x="439" y="1064"/>
                    </a:lnTo>
                    <a:lnTo>
                      <a:pt x="424" y="1079"/>
                    </a:lnTo>
                    <a:lnTo>
                      <a:pt x="391" y="1095"/>
                    </a:lnTo>
                    <a:lnTo>
                      <a:pt x="359" y="1109"/>
                    </a:lnTo>
                    <a:lnTo>
                      <a:pt x="327" y="1116"/>
                    </a:lnTo>
                    <a:lnTo>
                      <a:pt x="300" y="1122"/>
                    </a:lnTo>
                    <a:lnTo>
                      <a:pt x="275" y="1124"/>
                    </a:lnTo>
                    <a:lnTo>
                      <a:pt x="257" y="1127"/>
                    </a:lnTo>
                    <a:lnTo>
                      <a:pt x="242" y="1132"/>
                    </a:lnTo>
                    <a:lnTo>
                      <a:pt x="238" y="1141"/>
                    </a:lnTo>
                    <a:lnTo>
                      <a:pt x="223" y="1119"/>
                    </a:lnTo>
                    <a:lnTo>
                      <a:pt x="205" y="1095"/>
                    </a:lnTo>
                    <a:lnTo>
                      <a:pt x="183" y="1069"/>
                    </a:lnTo>
                    <a:lnTo>
                      <a:pt x="163" y="1042"/>
                    </a:lnTo>
                    <a:lnTo>
                      <a:pt x="139" y="1015"/>
                    </a:lnTo>
                    <a:lnTo>
                      <a:pt x="119" y="990"/>
                    </a:lnTo>
                    <a:lnTo>
                      <a:pt x="99" y="970"/>
                    </a:lnTo>
                    <a:lnTo>
                      <a:pt x="86" y="955"/>
                    </a:lnTo>
                    <a:lnTo>
                      <a:pt x="71" y="935"/>
                    </a:lnTo>
                    <a:lnTo>
                      <a:pt x="55" y="909"/>
                    </a:lnTo>
                    <a:lnTo>
                      <a:pt x="40" y="876"/>
                    </a:lnTo>
                    <a:lnTo>
                      <a:pt x="27" y="842"/>
                    </a:lnTo>
                    <a:lnTo>
                      <a:pt x="14" y="804"/>
                    </a:lnTo>
                    <a:lnTo>
                      <a:pt x="5" y="767"/>
                    </a:lnTo>
                    <a:lnTo>
                      <a:pt x="0" y="732"/>
                    </a:lnTo>
                    <a:lnTo>
                      <a:pt x="0" y="703"/>
                    </a:lnTo>
                    <a:lnTo>
                      <a:pt x="2" y="672"/>
                    </a:lnTo>
                    <a:lnTo>
                      <a:pt x="10" y="641"/>
                    </a:lnTo>
                    <a:lnTo>
                      <a:pt x="20" y="610"/>
                    </a:lnTo>
                    <a:lnTo>
                      <a:pt x="35" y="578"/>
                    </a:lnTo>
                    <a:lnTo>
                      <a:pt x="49" y="544"/>
                    </a:lnTo>
                    <a:lnTo>
                      <a:pt x="62" y="511"/>
                    </a:lnTo>
                    <a:lnTo>
                      <a:pt x="74" y="479"/>
                    </a:lnTo>
                    <a:lnTo>
                      <a:pt x="86" y="449"/>
                    </a:lnTo>
                    <a:lnTo>
                      <a:pt x="106" y="412"/>
                    </a:lnTo>
                    <a:lnTo>
                      <a:pt x="149" y="365"/>
                    </a:lnTo>
                    <a:lnTo>
                      <a:pt x="205" y="313"/>
                    </a:lnTo>
                    <a:lnTo>
                      <a:pt x="268" y="261"/>
                    </a:lnTo>
                    <a:lnTo>
                      <a:pt x="330" y="211"/>
                    </a:lnTo>
                    <a:lnTo>
                      <a:pt x="387" y="169"/>
                    </a:lnTo>
                    <a:lnTo>
                      <a:pt x="431" y="139"/>
                    </a:lnTo>
                    <a:lnTo>
                      <a:pt x="456" y="127"/>
                    </a:lnTo>
                    <a:lnTo>
                      <a:pt x="471" y="115"/>
                    </a:lnTo>
                    <a:lnTo>
                      <a:pt x="486" y="102"/>
                    </a:lnTo>
                    <a:lnTo>
                      <a:pt x="493" y="94"/>
                    </a:lnTo>
                    <a:lnTo>
                      <a:pt x="503" y="85"/>
                    </a:lnTo>
                    <a:lnTo>
                      <a:pt x="513" y="77"/>
                    </a:lnTo>
                    <a:lnTo>
                      <a:pt x="528" y="68"/>
                    </a:lnTo>
                    <a:lnTo>
                      <a:pt x="545" y="57"/>
                    </a:lnTo>
                    <a:lnTo>
                      <a:pt x="568" y="43"/>
                    </a:lnTo>
                    <a:lnTo>
                      <a:pt x="595" y="28"/>
                    </a:lnTo>
                    <a:lnTo>
                      <a:pt x="627" y="15"/>
                    </a:lnTo>
                    <a:lnTo>
                      <a:pt x="65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6" name="Freeform 74"/>
              <p:cNvSpPr>
                <a:spLocks/>
              </p:cNvSpPr>
              <p:nvPr/>
            </p:nvSpPr>
            <p:spPr bwMode="auto">
              <a:xfrm>
                <a:off x="3027" y="2683"/>
                <a:ext cx="367" cy="375"/>
              </a:xfrm>
              <a:custGeom>
                <a:avLst/>
                <a:gdLst>
                  <a:gd name="T0" fmla="*/ 0 w 735"/>
                  <a:gd name="T1" fmla="*/ 47 h 750"/>
                  <a:gd name="T2" fmla="*/ 32 w 735"/>
                  <a:gd name="T3" fmla="*/ 37 h 750"/>
                  <a:gd name="T4" fmla="*/ 61 w 735"/>
                  <a:gd name="T5" fmla="*/ 28 h 750"/>
                  <a:gd name="T6" fmla="*/ 89 w 735"/>
                  <a:gd name="T7" fmla="*/ 27 h 750"/>
                  <a:gd name="T8" fmla="*/ 99 w 735"/>
                  <a:gd name="T9" fmla="*/ 23 h 750"/>
                  <a:gd name="T10" fmla="*/ 114 w 735"/>
                  <a:gd name="T11" fmla="*/ 18 h 750"/>
                  <a:gd name="T12" fmla="*/ 134 w 735"/>
                  <a:gd name="T13" fmla="*/ 10 h 750"/>
                  <a:gd name="T14" fmla="*/ 160 w 735"/>
                  <a:gd name="T15" fmla="*/ 5 h 750"/>
                  <a:gd name="T16" fmla="*/ 186 w 735"/>
                  <a:gd name="T17" fmla="*/ 0 h 750"/>
                  <a:gd name="T18" fmla="*/ 218 w 735"/>
                  <a:gd name="T19" fmla="*/ 0 h 750"/>
                  <a:gd name="T20" fmla="*/ 252 w 735"/>
                  <a:gd name="T21" fmla="*/ 5 h 750"/>
                  <a:gd name="T22" fmla="*/ 289 w 735"/>
                  <a:gd name="T23" fmla="*/ 18 h 750"/>
                  <a:gd name="T24" fmla="*/ 322 w 735"/>
                  <a:gd name="T25" fmla="*/ 33 h 750"/>
                  <a:gd name="T26" fmla="*/ 354 w 735"/>
                  <a:gd name="T27" fmla="*/ 53 h 750"/>
                  <a:gd name="T28" fmla="*/ 383 w 735"/>
                  <a:gd name="T29" fmla="*/ 74 h 750"/>
                  <a:gd name="T30" fmla="*/ 409 w 735"/>
                  <a:gd name="T31" fmla="*/ 94 h 750"/>
                  <a:gd name="T32" fmla="*/ 429 w 735"/>
                  <a:gd name="T33" fmla="*/ 112 h 750"/>
                  <a:gd name="T34" fmla="*/ 450 w 735"/>
                  <a:gd name="T35" fmla="*/ 132 h 750"/>
                  <a:gd name="T36" fmla="*/ 465 w 735"/>
                  <a:gd name="T37" fmla="*/ 151 h 750"/>
                  <a:gd name="T38" fmla="*/ 475 w 735"/>
                  <a:gd name="T39" fmla="*/ 167 h 750"/>
                  <a:gd name="T40" fmla="*/ 490 w 735"/>
                  <a:gd name="T41" fmla="*/ 179 h 750"/>
                  <a:gd name="T42" fmla="*/ 510 w 735"/>
                  <a:gd name="T43" fmla="*/ 198 h 750"/>
                  <a:gd name="T44" fmla="*/ 530 w 735"/>
                  <a:gd name="T45" fmla="*/ 218 h 750"/>
                  <a:gd name="T46" fmla="*/ 550 w 735"/>
                  <a:gd name="T47" fmla="*/ 243 h 750"/>
                  <a:gd name="T48" fmla="*/ 569 w 735"/>
                  <a:gd name="T49" fmla="*/ 265 h 750"/>
                  <a:gd name="T50" fmla="*/ 584 w 735"/>
                  <a:gd name="T51" fmla="*/ 288 h 750"/>
                  <a:gd name="T52" fmla="*/ 595 w 735"/>
                  <a:gd name="T53" fmla="*/ 308 h 750"/>
                  <a:gd name="T54" fmla="*/ 602 w 735"/>
                  <a:gd name="T55" fmla="*/ 325 h 750"/>
                  <a:gd name="T56" fmla="*/ 621 w 735"/>
                  <a:gd name="T57" fmla="*/ 342 h 750"/>
                  <a:gd name="T58" fmla="*/ 644 w 735"/>
                  <a:gd name="T59" fmla="*/ 367 h 750"/>
                  <a:gd name="T60" fmla="*/ 668 w 735"/>
                  <a:gd name="T61" fmla="*/ 395 h 750"/>
                  <a:gd name="T62" fmla="*/ 691 w 735"/>
                  <a:gd name="T63" fmla="*/ 427 h 750"/>
                  <a:gd name="T64" fmla="*/ 711 w 735"/>
                  <a:gd name="T65" fmla="*/ 456 h 750"/>
                  <a:gd name="T66" fmla="*/ 726 w 735"/>
                  <a:gd name="T67" fmla="*/ 486 h 750"/>
                  <a:gd name="T68" fmla="*/ 735 w 735"/>
                  <a:gd name="T69" fmla="*/ 507 h 750"/>
                  <a:gd name="T70" fmla="*/ 735 w 735"/>
                  <a:gd name="T71" fmla="*/ 524 h 750"/>
                  <a:gd name="T72" fmla="*/ 726 w 735"/>
                  <a:gd name="T73" fmla="*/ 534 h 750"/>
                  <a:gd name="T74" fmla="*/ 716 w 735"/>
                  <a:gd name="T75" fmla="*/ 551 h 750"/>
                  <a:gd name="T76" fmla="*/ 703 w 735"/>
                  <a:gd name="T77" fmla="*/ 571 h 750"/>
                  <a:gd name="T78" fmla="*/ 686 w 735"/>
                  <a:gd name="T79" fmla="*/ 595 h 750"/>
                  <a:gd name="T80" fmla="*/ 661 w 735"/>
                  <a:gd name="T81" fmla="*/ 618 h 750"/>
                  <a:gd name="T82" fmla="*/ 632 w 735"/>
                  <a:gd name="T83" fmla="*/ 645 h 750"/>
                  <a:gd name="T84" fmla="*/ 595 w 735"/>
                  <a:gd name="T85" fmla="*/ 670 h 750"/>
                  <a:gd name="T86" fmla="*/ 554 w 735"/>
                  <a:gd name="T87" fmla="*/ 698 h 750"/>
                  <a:gd name="T88" fmla="*/ 510 w 735"/>
                  <a:gd name="T89" fmla="*/ 720 h 750"/>
                  <a:gd name="T90" fmla="*/ 478 w 735"/>
                  <a:gd name="T91" fmla="*/ 737 h 750"/>
                  <a:gd name="T92" fmla="*/ 455 w 735"/>
                  <a:gd name="T93" fmla="*/ 745 h 750"/>
                  <a:gd name="T94" fmla="*/ 440 w 735"/>
                  <a:gd name="T95" fmla="*/ 750 h 750"/>
                  <a:gd name="T96" fmla="*/ 426 w 735"/>
                  <a:gd name="T97" fmla="*/ 750 h 750"/>
                  <a:gd name="T98" fmla="*/ 418 w 735"/>
                  <a:gd name="T99" fmla="*/ 745 h 750"/>
                  <a:gd name="T100" fmla="*/ 409 w 735"/>
                  <a:gd name="T101" fmla="*/ 737 h 750"/>
                  <a:gd name="T102" fmla="*/ 401 w 735"/>
                  <a:gd name="T103" fmla="*/ 729 h 750"/>
                  <a:gd name="T104" fmla="*/ 389 w 735"/>
                  <a:gd name="T105" fmla="*/ 717 h 750"/>
                  <a:gd name="T106" fmla="*/ 379 w 735"/>
                  <a:gd name="T107" fmla="*/ 707 h 750"/>
                  <a:gd name="T108" fmla="*/ 372 w 735"/>
                  <a:gd name="T109" fmla="*/ 698 h 750"/>
                  <a:gd name="T110" fmla="*/ 369 w 735"/>
                  <a:gd name="T111" fmla="*/ 692 h 750"/>
                  <a:gd name="T112" fmla="*/ 364 w 735"/>
                  <a:gd name="T113" fmla="*/ 683 h 750"/>
                  <a:gd name="T114" fmla="*/ 361 w 735"/>
                  <a:gd name="T115" fmla="*/ 675 h 750"/>
                  <a:gd name="T116" fmla="*/ 359 w 735"/>
                  <a:gd name="T117" fmla="*/ 665 h 750"/>
                  <a:gd name="T118" fmla="*/ 359 w 735"/>
                  <a:gd name="T119" fmla="*/ 657 h 7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35" h="750">
                    <a:moveTo>
                      <a:pt x="0" y="47"/>
                    </a:moveTo>
                    <a:lnTo>
                      <a:pt x="32" y="37"/>
                    </a:lnTo>
                    <a:lnTo>
                      <a:pt x="61" y="28"/>
                    </a:lnTo>
                    <a:lnTo>
                      <a:pt x="89" y="27"/>
                    </a:lnTo>
                    <a:lnTo>
                      <a:pt x="99" y="23"/>
                    </a:lnTo>
                    <a:lnTo>
                      <a:pt x="114" y="18"/>
                    </a:lnTo>
                    <a:lnTo>
                      <a:pt x="134" y="10"/>
                    </a:lnTo>
                    <a:lnTo>
                      <a:pt x="160" y="5"/>
                    </a:lnTo>
                    <a:lnTo>
                      <a:pt x="186" y="0"/>
                    </a:lnTo>
                    <a:lnTo>
                      <a:pt x="218" y="0"/>
                    </a:lnTo>
                    <a:lnTo>
                      <a:pt x="252" y="5"/>
                    </a:lnTo>
                    <a:lnTo>
                      <a:pt x="289" y="18"/>
                    </a:lnTo>
                    <a:lnTo>
                      <a:pt x="322" y="33"/>
                    </a:lnTo>
                    <a:lnTo>
                      <a:pt x="354" y="53"/>
                    </a:lnTo>
                    <a:lnTo>
                      <a:pt x="383" y="74"/>
                    </a:lnTo>
                    <a:lnTo>
                      <a:pt x="409" y="94"/>
                    </a:lnTo>
                    <a:lnTo>
                      <a:pt x="429" y="112"/>
                    </a:lnTo>
                    <a:lnTo>
                      <a:pt x="450" y="132"/>
                    </a:lnTo>
                    <a:lnTo>
                      <a:pt x="465" y="151"/>
                    </a:lnTo>
                    <a:lnTo>
                      <a:pt x="475" y="167"/>
                    </a:lnTo>
                    <a:lnTo>
                      <a:pt x="490" y="179"/>
                    </a:lnTo>
                    <a:lnTo>
                      <a:pt x="510" y="198"/>
                    </a:lnTo>
                    <a:lnTo>
                      <a:pt x="530" y="218"/>
                    </a:lnTo>
                    <a:lnTo>
                      <a:pt x="550" y="243"/>
                    </a:lnTo>
                    <a:lnTo>
                      <a:pt x="569" y="265"/>
                    </a:lnTo>
                    <a:lnTo>
                      <a:pt x="584" y="288"/>
                    </a:lnTo>
                    <a:lnTo>
                      <a:pt x="595" y="308"/>
                    </a:lnTo>
                    <a:lnTo>
                      <a:pt x="602" y="325"/>
                    </a:lnTo>
                    <a:lnTo>
                      <a:pt x="621" y="342"/>
                    </a:lnTo>
                    <a:lnTo>
                      <a:pt x="644" y="367"/>
                    </a:lnTo>
                    <a:lnTo>
                      <a:pt x="668" y="395"/>
                    </a:lnTo>
                    <a:lnTo>
                      <a:pt x="691" y="427"/>
                    </a:lnTo>
                    <a:lnTo>
                      <a:pt x="711" y="456"/>
                    </a:lnTo>
                    <a:lnTo>
                      <a:pt x="726" y="486"/>
                    </a:lnTo>
                    <a:lnTo>
                      <a:pt x="735" y="507"/>
                    </a:lnTo>
                    <a:lnTo>
                      <a:pt x="735" y="524"/>
                    </a:lnTo>
                    <a:lnTo>
                      <a:pt x="726" y="534"/>
                    </a:lnTo>
                    <a:lnTo>
                      <a:pt x="716" y="551"/>
                    </a:lnTo>
                    <a:lnTo>
                      <a:pt x="703" y="571"/>
                    </a:lnTo>
                    <a:lnTo>
                      <a:pt x="686" y="595"/>
                    </a:lnTo>
                    <a:lnTo>
                      <a:pt x="661" y="618"/>
                    </a:lnTo>
                    <a:lnTo>
                      <a:pt x="632" y="645"/>
                    </a:lnTo>
                    <a:lnTo>
                      <a:pt x="595" y="670"/>
                    </a:lnTo>
                    <a:lnTo>
                      <a:pt x="554" y="698"/>
                    </a:lnTo>
                    <a:lnTo>
                      <a:pt x="510" y="720"/>
                    </a:lnTo>
                    <a:lnTo>
                      <a:pt x="478" y="737"/>
                    </a:lnTo>
                    <a:lnTo>
                      <a:pt x="455" y="745"/>
                    </a:lnTo>
                    <a:lnTo>
                      <a:pt x="440" y="750"/>
                    </a:lnTo>
                    <a:lnTo>
                      <a:pt x="426" y="750"/>
                    </a:lnTo>
                    <a:lnTo>
                      <a:pt x="418" y="745"/>
                    </a:lnTo>
                    <a:lnTo>
                      <a:pt x="409" y="737"/>
                    </a:lnTo>
                    <a:lnTo>
                      <a:pt x="401" y="729"/>
                    </a:lnTo>
                    <a:lnTo>
                      <a:pt x="389" y="717"/>
                    </a:lnTo>
                    <a:lnTo>
                      <a:pt x="379" y="707"/>
                    </a:lnTo>
                    <a:lnTo>
                      <a:pt x="372" y="698"/>
                    </a:lnTo>
                    <a:lnTo>
                      <a:pt x="369" y="692"/>
                    </a:lnTo>
                    <a:lnTo>
                      <a:pt x="364" y="683"/>
                    </a:lnTo>
                    <a:lnTo>
                      <a:pt x="361" y="675"/>
                    </a:lnTo>
                    <a:lnTo>
                      <a:pt x="359" y="665"/>
                    </a:lnTo>
                    <a:lnTo>
                      <a:pt x="359" y="657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7" name="Freeform 75"/>
              <p:cNvSpPr>
                <a:spLocks/>
              </p:cNvSpPr>
              <p:nvPr/>
            </p:nvSpPr>
            <p:spPr bwMode="auto">
              <a:xfrm>
                <a:off x="2951" y="3011"/>
                <a:ext cx="256" cy="179"/>
              </a:xfrm>
              <a:custGeom>
                <a:avLst/>
                <a:gdLst>
                  <a:gd name="T0" fmla="*/ 511 w 511"/>
                  <a:gd name="T1" fmla="*/ 0 h 356"/>
                  <a:gd name="T2" fmla="*/ 506 w 511"/>
                  <a:gd name="T3" fmla="*/ 15 h 356"/>
                  <a:gd name="T4" fmla="*/ 499 w 511"/>
                  <a:gd name="T5" fmla="*/ 38 h 356"/>
                  <a:gd name="T6" fmla="*/ 489 w 511"/>
                  <a:gd name="T7" fmla="*/ 67 h 356"/>
                  <a:gd name="T8" fmla="*/ 479 w 511"/>
                  <a:gd name="T9" fmla="*/ 100 h 356"/>
                  <a:gd name="T10" fmla="*/ 461 w 511"/>
                  <a:gd name="T11" fmla="*/ 132 h 356"/>
                  <a:gd name="T12" fmla="*/ 441 w 511"/>
                  <a:gd name="T13" fmla="*/ 162 h 356"/>
                  <a:gd name="T14" fmla="*/ 417 w 511"/>
                  <a:gd name="T15" fmla="*/ 186 h 356"/>
                  <a:gd name="T16" fmla="*/ 389 w 511"/>
                  <a:gd name="T17" fmla="*/ 204 h 356"/>
                  <a:gd name="T18" fmla="*/ 382 w 511"/>
                  <a:gd name="T19" fmla="*/ 214 h 356"/>
                  <a:gd name="T20" fmla="*/ 377 w 511"/>
                  <a:gd name="T21" fmla="*/ 224 h 356"/>
                  <a:gd name="T22" fmla="*/ 369 w 511"/>
                  <a:gd name="T23" fmla="*/ 234 h 356"/>
                  <a:gd name="T24" fmla="*/ 362 w 511"/>
                  <a:gd name="T25" fmla="*/ 244 h 356"/>
                  <a:gd name="T26" fmla="*/ 350 w 511"/>
                  <a:gd name="T27" fmla="*/ 253 h 356"/>
                  <a:gd name="T28" fmla="*/ 337 w 511"/>
                  <a:gd name="T29" fmla="*/ 263 h 356"/>
                  <a:gd name="T30" fmla="*/ 318 w 511"/>
                  <a:gd name="T31" fmla="*/ 271 h 356"/>
                  <a:gd name="T32" fmla="*/ 296 w 511"/>
                  <a:gd name="T33" fmla="*/ 279 h 356"/>
                  <a:gd name="T34" fmla="*/ 286 w 511"/>
                  <a:gd name="T35" fmla="*/ 286 h 356"/>
                  <a:gd name="T36" fmla="*/ 276 w 511"/>
                  <a:gd name="T37" fmla="*/ 296 h 356"/>
                  <a:gd name="T38" fmla="*/ 263 w 511"/>
                  <a:gd name="T39" fmla="*/ 306 h 356"/>
                  <a:gd name="T40" fmla="*/ 251 w 511"/>
                  <a:gd name="T41" fmla="*/ 316 h 356"/>
                  <a:gd name="T42" fmla="*/ 234 w 511"/>
                  <a:gd name="T43" fmla="*/ 325 h 356"/>
                  <a:gd name="T44" fmla="*/ 219 w 511"/>
                  <a:gd name="T45" fmla="*/ 331 h 356"/>
                  <a:gd name="T46" fmla="*/ 203 w 511"/>
                  <a:gd name="T47" fmla="*/ 333 h 356"/>
                  <a:gd name="T48" fmla="*/ 187 w 511"/>
                  <a:gd name="T49" fmla="*/ 333 h 356"/>
                  <a:gd name="T50" fmla="*/ 166 w 511"/>
                  <a:gd name="T51" fmla="*/ 340 h 356"/>
                  <a:gd name="T52" fmla="*/ 146 w 511"/>
                  <a:gd name="T53" fmla="*/ 346 h 356"/>
                  <a:gd name="T54" fmla="*/ 127 w 511"/>
                  <a:gd name="T55" fmla="*/ 351 h 356"/>
                  <a:gd name="T56" fmla="*/ 109 w 511"/>
                  <a:gd name="T57" fmla="*/ 356 h 356"/>
                  <a:gd name="T58" fmla="*/ 85 w 511"/>
                  <a:gd name="T59" fmla="*/ 355 h 356"/>
                  <a:gd name="T60" fmla="*/ 62 w 511"/>
                  <a:gd name="T61" fmla="*/ 355 h 356"/>
                  <a:gd name="T62" fmla="*/ 32 w 511"/>
                  <a:gd name="T63" fmla="*/ 350 h 356"/>
                  <a:gd name="T64" fmla="*/ 0 w 511"/>
                  <a:gd name="T65" fmla="*/ 345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11" h="356">
                    <a:moveTo>
                      <a:pt x="511" y="0"/>
                    </a:moveTo>
                    <a:lnTo>
                      <a:pt x="506" y="15"/>
                    </a:lnTo>
                    <a:lnTo>
                      <a:pt x="499" y="38"/>
                    </a:lnTo>
                    <a:lnTo>
                      <a:pt x="489" y="67"/>
                    </a:lnTo>
                    <a:lnTo>
                      <a:pt x="479" y="100"/>
                    </a:lnTo>
                    <a:lnTo>
                      <a:pt x="461" y="132"/>
                    </a:lnTo>
                    <a:lnTo>
                      <a:pt x="441" y="162"/>
                    </a:lnTo>
                    <a:lnTo>
                      <a:pt x="417" y="186"/>
                    </a:lnTo>
                    <a:lnTo>
                      <a:pt x="389" y="204"/>
                    </a:lnTo>
                    <a:lnTo>
                      <a:pt x="382" y="214"/>
                    </a:lnTo>
                    <a:lnTo>
                      <a:pt x="377" y="224"/>
                    </a:lnTo>
                    <a:lnTo>
                      <a:pt x="369" y="234"/>
                    </a:lnTo>
                    <a:lnTo>
                      <a:pt x="362" y="244"/>
                    </a:lnTo>
                    <a:lnTo>
                      <a:pt x="350" y="253"/>
                    </a:lnTo>
                    <a:lnTo>
                      <a:pt x="337" y="263"/>
                    </a:lnTo>
                    <a:lnTo>
                      <a:pt x="318" y="271"/>
                    </a:lnTo>
                    <a:lnTo>
                      <a:pt x="296" y="279"/>
                    </a:lnTo>
                    <a:lnTo>
                      <a:pt x="286" y="286"/>
                    </a:lnTo>
                    <a:lnTo>
                      <a:pt x="276" y="296"/>
                    </a:lnTo>
                    <a:lnTo>
                      <a:pt x="263" y="306"/>
                    </a:lnTo>
                    <a:lnTo>
                      <a:pt x="251" y="316"/>
                    </a:lnTo>
                    <a:lnTo>
                      <a:pt x="234" y="325"/>
                    </a:lnTo>
                    <a:lnTo>
                      <a:pt x="219" y="331"/>
                    </a:lnTo>
                    <a:lnTo>
                      <a:pt x="203" y="333"/>
                    </a:lnTo>
                    <a:lnTo>
                      <a:pt x="187" y="333"/>
                    </a:lnTo>
                    <a:lnTo>
                      <a:pt x="166" y="340"/>
                    </a:lnTo>
                    <a:lnTo>
                      <a:pt x="146" y="346"/>
                    </a:lnTo>
                    <a:lnTo>
                      <a:pt x="127" y="351"/>
                    </a:lnTo>
                    <a:lnTo>
                      <a:pt x="109" y="356"/>
                    </a:lnTo>
                    <a:lnTo>
                      <a:pt x="85" y="355"/>
                    </a:lnTo>
                    <a:lnTo>
                      <a:pt x="62" y="355"/>
                    </a:lnTo>
                    <a:lnTo>
                      <a:pt x="32" y="350"/>
                    </a:lnTo>
                    <a:lnTo>
                      <a:pt x="0" y="34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8" name="Freeform 76"/>
              <p:cNvSpPr>
                <a:spLocks/>
              </p:cNvSpPr>
              <p:nvPr/>
            </p:nvSpPr>
            <p:spPr bwMode="auto">
              <a:xfrm>
                <a:off x="2953" y="2801"/>
                <a:ext cx="146" cy="337"/>
              </a:xfrm>
              <a:custGeom>
                <a:avLst/>
                <a:gdLst>
                  <a:gd name="T0" fmla="*/ 0 w 291"/>
                  <a:gd name="T1" fmla="*/ 0 h 674"/>
                  <a:gd name="T2" fmla="*/ 20 w 291"/>
                  <a:gd name="T3" fmla="*/ 3 h 674"/>
                  <a:gd name="T4" fmla="*/ 43 w 291"/>
                  <a:gd name="T5" fmla="*/ 8 h 674"/>
                  <a:gd name="T6" fmla="*/ 63 w 291"/>
                  <a:gd name="T7" fmla="*/ 17 h 674"/>
                  <a:gd name="T8" fmla="*/ 87 w 291"/>
                  <a:gd name="T9" fmla="*/ 30 h 674"/>
                  <a:gd name="T10" fmla="*/ 109 w 291"/>
                  <a:gd name="T11" fmla="*/ 47 h 674"/>
                  <a:gd name="T12" fmla="*/ 132 w 291"/>
                  <a:gd name="T13" fmla="*/ 74 h 674"/>
                  <a:gd name="T14" fmla="*/ 154 w 291"/>
                  <a:gd name="T15" fmla="*/ 109 h 674"/>
                  <a:gd name="T16" fmla="*/ 179 w 291"/>
                  <a:gd name="T17" fmla="*/ 156 h 674"/>
                  <a:gd name="T18" fmla="*/ 199 w 291"/>
                  <a:gd name="T19" fmla="*/ 203 h 674"/>
                  <a:gd name="T20" fmla="*/ 219 w 291"/>
                  <a:gd name="T21" fmla="*/ 245 h 674"/>
                  <a:gd name="T22" fmla="*/ 234 w 291"/>
                  <a:gd name="T23" fmla="*/ 278 h 674"/>
                  <a:gd name="T24" fmla="*/ 251 w 291"/>
                  <a:gd name="T25" fmla="*/ 305 h 674"/>
                  <a:gd name="T26" fmla="*/ 263 w 291"/>
                  <a:gd name="T27" fmla="*/ 325 h 674"/>
                  <a:gd name="T28" fmla="*/ 275 w 291"/>
                  <a:gd name="T29" fmla="*/ 340 h 674"/>
                  <a:gd name="T30" fmla="*/ 283 w 291"/>
                  <a:gd name="T31" fmla="*/ 349 h 674"/>
                  <a:gd name="T32" fmla="*/ 291 w 291"/>
                  <a:gd name="T33" fmla="*/ 354 h 674"/>
                  <a:gd name="T34" fmla="*/ 291 w 291"/>
                  <a:gd name="T35" fmla="*/ 354 h 674"/>
                  <a:gd name="T36" fmla="*/ 288 w 291"/>
                  <a:gd name="T37" fmla="*/ 355 h 674"/>
                  <a:gd name="T38" fmla="*/ 278 w 291"/>
                  <a:gd name="T39" fmla="*/ 357 h 674"/>
                  <a:gd name="T40" fmla="*/ 266 w 291"/>
                  <a:gd name="T41" fmla="*/ 359 h 674"/>
                  <a:gd name="T42" fmla="*/ 251 w 291"/>
                  <a:gd name="T43" fmla="*/ 359 h 674"/>
                  <a:gd name="T44" fmla="*/ 236 w 291"/>
                  <a:gd name="T45" fmla="*/ 360 h 674"/>
                  <a:gd name="T46" fmla="*/ 221 w 291"/>
                  <a:gd name="T47" fmla="*/ 360 h 674"/>
                  <a:gd name="T48" fmla="*/ 213 w 291"/>
                  <a:gd name="T49" fmla="*/ 362 h 674"/>
                  <a:gd name="T50" fmla="*/ 199 w 291"/>
                  <a:gd name="T51" fmla="*/ 360 h 674"/>
                  <a:gd name="T52" fmla="*/ 184 w 291"/>
                  <a:gd name="T53" fmla="*/ 359 h 674"/>
                  <a:gd name="T54" fmla="*/ 166 w 291"/>
                  <a:gd name="T55" fmla="*/ 355 h 674"/>
                  <a:gd name="T56" fmla="*/ 147 w 291"/>
                  <a:gd name="T57" fmla="*/ 355 h 674"/>
                  <a:gd name="T58" fmla="*/ 129 w 291"/>
                  <a:gd name="T59" fmla="*/ 355 h 674"/>
                  <a:gd name="T60" fmla="*/ 117 w 291"/>
                  <a:gd name="T61" fmla="*/ 362 h 674"/>
                  <a:gd name="T62" fmla="*/ 107 w 291"/>
                  <a:gd name="T63" fmla="*/ 372 h 674"/>
                  <a:gd name="T64" fmla="*/ 109 w 291"/>
                  <a:gd name="T65" fmla="*/ 389 h 674"/>
                  <a:gd name="T66" fmla="*/ 110 w 291"/>
                  <a:gd name="T67" fmla="*/ 406 h 674"/>
                  <a:gd name="T68" fmla="*/ 115 w 291"/>
                  <a:gd name="T69" fmla="*/ 421 h 674"/>
                  <a:gd name="T70" fmla="*/ 120 w 291"/>
                  <a:gd name="T71" fmla="*/ 434 h 674"/>
                  <a:gd name="T72" fmla="*/ 127 w 291"/>
                  <a:gd name="T73" fmla="*/ 449 h 674"/>
                  <a:gd name="T74" fmla="*/ 132 w 291"/>
                  <a:gd name="T75" fmla="*/ 459 h 674"/>
                  <a:gd name="T76" fmla="*/ 141 w 291"/>
                  <a:gd name="T77" fmla="*/ 471 h 674"/>
                  <a:gd name="T78" fmla="*/ 149 w 291"/>
                  <a:gd name="T79" fmla="*/ 481 h 674"/>
                  <a:gd name="T80" fmla="*/ 159 w 291"/>
                  <a:gd name="T81" fmla="*/ 493 h 674"/>
                  <a:gd name="T82" fmla="*/ 167 w 291"/>
                  <a:gd name="T83" fmla="*/ 499 h 674"/>
                  <a:gd name="T84" fmla="*/ 179 w 291"/>
                  <a:gd name="T85" fmla="*/ 506 h 674"/>
                  <a:gd name="T86" fmla="*/ 191 w 291"/>
                  <a:gd name="T87" fmla="*/ 509 h 674"/>
                  <a:gd name="T88" fmla="*/ 204 w 291"/>
                  <a:gd name="T89" fmla="*/ 513 h 674"/>
                  <a:gd name="T90" fmla="*/ 213 w 291"/>
                  <a:gd name="T91" fmla="*/ 514 h 674"/>
                  <a:gd name="T92" fmla="*/ 223 w 291"/>
                  <a:gd name="T93" fmla="*/ 519 h 674"/>
                  <a:gd name="T94" fmla="*/ 229 w 291"/>
                  <a:gd name="T95" fmla="*/ 524 h 674"/>
                  <a:gd name="T96" fmla="*/ 233 w 291"/>
                  <a:gd name="T97" fmla="*/ 536 h 674"/>
                  <a:gd name="T98" fmla="*/ 233 w 291"/>
                  <a:gd name="T99" fmla="*/ 545 h 674"/>
                  <a:gd name="T100" fmla="*/ 238 w 291"/>
                  <a:gd name="T101" fmla="*/ 555 h 674"/>
                  <a:gd name="T102" fmla="*/ 243 w 291"/>
                  <a:gd name="T103" fmla="*/ 565 h 674"/>
                  <a:gd name="T104" fmla="*/ 251 w 291"/>
                  <a:gd name="T105" fmla="*/ 575 h 674"/>
                  <a:gd name="T106" fmla="*/ 256 w 291"/>
                  <a:gd name="T107" fmla="*/ 585 h 674"/>
                  <a:gd name="T108" fmla="*/ 261 w 291"/>
                  <a:gd name="T109" fmla="*/ 596 h 674"/>
                  <a:gd name="T110" fmla="*/ 265 w 291"/>
                  <a:gd name="T111" fmla="*/ 610 h 674"/>
                  <a:gd name="T112" fmla="*/ 265 w 291"/>
                  <a:gd name="T113" fmla="*/ 630 h 674"/>
                  <a:gd name="T114" fmla="*/ 261 w 291"/>
                  <a:gd name="T115" fmla="*/ 647 h 674"/>
                  <a:gd name="T116" fmla="*/ 261 w 291"/>
                  <a:gd name="T117" fmla="*/ 662 h 674"/>
                  <a:gd name="T118" fmla="*/ 263 w 291"/>
                  <a:gd name="T119" fmla="*/ 674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91" h="674">
                    <a:moveTo>
                      <a:pt x="0" y="0"/>
                    </a:moveTo>
                    <a:lnTo>
                      <a:pt x="20" y="3"/>
                    </a:lnTo>
                    <a:lnTo>
                      <a:pt x="43" y="8"/>
                    </a:lnTo>
                    <a:lnTo>
                      <a:pt x="63" y="17"/>
                    </a:lnTo>
                    <a:lnTo>
                      <a:pt x="87" y="30"/>
                    </a:lnTo>
                    <a:lnTo>
                      <a:pt x="109" y="47"/>
                    </a:lnTo>
                    <a:lnTo>
                      <a:pt x="132" y="74"/>
                    </a:lnTo>
                    <a:lnTo>
                      <a:pt x="154" y="109"/>
                    </a:lnTo>
                    <a:lnTo>
                      <a:pt x="179" y="156"/>
                    </a:lnTo>
                    <a:lnTo>
                      <a:pt x="199" y="203"/>
                    </a:lnTo>
                    <a:lnTo>
                      <a:pt x="219" y="245"/>
                    </a:lnTo>
                    <a:lnTo>
                      <a:pt x="234" y="278"/>
                    </a:lnTo>
                    <a:lnTo>
                      <a:pt x="251" y="305"/>
                    </a:lnTo>
                    <a:lnTo>
                      <a:pt x="263" y="325"/>
                    </a:lnTo>
                    <a:lnTo>
                      <a:pt x="275" y="340"/>
                    </a:lnTo>
                    <a:lnTo>
                      <a:pt x="283" y="349"/>
                    </a:lnTo>
                    <a:lnTo>
                      <a:pt x="291" y="354"/>
                    </a:lnTo>
                    <a:lnTo>
                      <a:pt x="291" y="354"/>
                    </a:lnTo>
                    <a:lnTo>
                      <a:pt x="288" y="355"/>
                    </a:lnTo>
                    <a:lnTo>
                      <a:pt x="278" y="357"/>
                    </a:lnTo>
                    <a:lnTo>
                      <a:pt x="266" y="359"/>
                    </a:lnTo>
                    <a:lnTo>
                      <a:pt x="251" y="359"/>
                    </a:lnTo>
                    <a:lnTo>
                      <a:pt x="236" y="360"/>
                    </a:lnTo>
                    <a:lnTo>
                      <a:pt x="221" y="360"/>
                    </a:lnTo>
                    <a:lnTo>
                      <a:pt x="213" y="362"/>
                    </a:lnTo>
                    <a:lnTo>
                      <a:pt x="199" y="360"/>
                    </a:lnTo>
                    <a:lnTo>
                      <a:pt x="184" y="359"/>
                    </a:lnTo>
                    <a:lnTo>
                      <a:pt x="166" y="355"/>
                    </a:lnTo>
                    <a:lnTo>
                      <a:pt x="147" y="355"/>
                    </a:lnTo>
                    <a:lnTo>
                      <a:pt x="129" y="355"/>
                    </a:lnTo>
                    <a:lnTo>
                      <a:pt x="117" y="362"/>
                    </a:lnTo>
                    <a:lnTo>
                      <a:pt x="107" y="372"/>
                    </a:lnTo>
                    <a:lnTo>
                      <a:pt x="109" y="389"/>
                    </a:lnTo>
                    <a:lnTo>
                      <a:pt x="110" y="406"/>
                    </a:lnTo>
                    <a:lnTo>
                      <a:pt x="115" y="421"/>
                    </a:lnTo>
                    <a:lnTo>
                      <a:pt x="120" y="434"/>
                    </a:lnTo>
                    <a:lnTo>
                      <a:pt x="127" y="449"/>
                    </a:lnTo>
                    <a:lnTo>
                      <a:pt x="132" y="459"/>
                    </a:lnTo>
                    <a:lnTo>
                      <a:pt x="141" y="471"/>
                    </a:lnTo>
                    <a:lnTo>
                      <a:pt x="149" y="481"/>
                    </a:lnTo>
                    <a:lnTo>
                      <a:pt x="159" y="493"/>
                    </a:lnTo>
                    <a:lnTo>
                      <a:pt x="167" y="499"/>
                    </a:lnTo>
                    <a:lnTo>
                      <a:pt x="179" y="506"/>
                    </a:lnTo>
                    <a:lnTo>
                      <a:pt x="191" y="509"/>
                    </a:lnTo>
                    <a:lnTo>
                      <a:pt x="204" y="513"/>
                    </a:lnTo>
                    <a:lnTo>
                      <a:pt x="213" y="514"/>
                    </a:lnTo>
                    <a:lnTo>
                      <a:pt x="223" y="519"/>
                    </a:lnTo>
                    <a:lnTo>
                      <a:pt x="229" y="524"/>
                    </a:lnTo>
                    <a:lnTo>
                      <a:pt x="233" y="536"/>
                    </a:lnTo>
                    <a:lnTo>
                      <a:pt x="233" y="545"/>
                    </a:lnTo>
                    <a:lnTo>
                      <a:pt x="238" y="555"/>
                    </a:lnTo>
                    <a:lnTo>
                      <a:pt x="243" y="565"/>
                    </a:lnTo>
                    <a:lnTo>
                      <a:pt x="251" y="575"/>
                    </a:lnTo>
                    <a:lnTo>
                      <a:pt x="256" y="585"/>
                    </a:lnTo>
                    <a:lnTo>
                      <a:pt x="261" y="596"/>
                    </a:lnTo>
                    <a:lnTo>
                      <a:pt x="265" y="610"/>
                    </a:lnTo>
                    <a:lnTo>
                      <a:pt x="265" y="630"/>
                    </a:lnTo>
                    <a:lnTo>
                      <a:pt x="261" y="647"/>
                    </a:lnTo>
                    <a:lnTo>
                      <a:pt x="261" y="662"/>
                    </a:lnTo>
                    <a:lnTo>
                      <a:pt x="263" y="67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09" name="Freeform 77"/>
              <p:cNvSpPr>
                <a:spLocks/>
              </p:cNvSpPr>
              <p:nvPr/>
            </p:nvSpPr>
            <p:spPr bwMode="auto">
              <a:xfrm>
                <a:off x="3085" y="3138"/>
                <a:ext cx="14" cy="13"/>
              </a:xfrm>
              <a:custGeom>
                <a:avLst/>
                <a:gdLst>
                  <a:gd name="T0" fmla="*/ 0 w 28"/>
                  <a:gd name="T1" fmla="*/ 0 h 26"/>
                  <a:gd name="T2" fmla="*/ 5 w 28"/>
                  <a:gd name="T3" fmla="*/ 11 h 26"/>
                  <a:gd name="T4" fmla="*/ 15 w 28"/>
                  <a:gd name="T5" fmla="*/ 23 h 26"/>
                  <a:gd name="T6" fmla="*/ 28 w 28"/>
                  <a:gd name="T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6">
                    <a:moveTo>
                      <a:pt x="0" y="0"/>
                    </a:moveTo>
                    <a:lnTo>
                      <a:pt x="5" y="11"/>
                    </a:lnTo>
                    <a:lnTo>
                      <a:pt x="15" y="23"/>
                    </a:lnTo>
                    <a:lnTo>
                      <a:pt x="28" y="2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0" name="Freeform 78"/>
              <p:cNvSpPr>
                <a:spLocks/>
              </p:cNvSpPr>
              <p:nvPr/>
            </p:nvSpPr>
            <p:spPr bwMode="auto">
              <a:xfrm>
                <a:off x="2948" y="3023"/>
                <a:ext cx="25" cy="49"/>
              </a:xfrm>
              <a:custGeom>
                <a:avLst/>
                <a:gdLst>
                  <a:gd name="T0" fmla="*/ 50 w 50"/>
                  <a:gd name="T1" fmla="*/ 0 h 99"/>
                  <a:gd name="T2" fmla="*/ 47 w 50"/>
                  <a:gd name="T3" fmla="*/ 10 h 99"/>
                  <a:gd name="T4" fmla="*/ 45 w 50"/>
                  <a:gd name="T5" fmla="*/ 23 h 99"/>
                  <a:gd name="T6" fmla="*/ 45 w 50"/>
                  <a:gd name="T7" fmla="*/ 37 h 99"/>
                  <a:gd name="T8" fmla="*/ 45 w 50"/>
                  <a:gd name="T9" fmla="*/ 52 h 99"/>
                  <a:gd name="T10" fmla="*/ 45 w 50"/>
                  <a:gd name="T11" fmla="*/ 64 h 99"/>
                  <a:gd name="T12" fmla="*/ 45 w 50"/>
                  <a:gd name="T13" fmla="*/ 75 h 99"/>
                  <a:gd name="T14" fmla="*/ 47 w 50"/>
                  <a:gd name="T15" fmla="*/ 85 h 99"/>
                  <a:gd name="T16" fmla="*/ 50 w 50"/>
                  <a:gd name="T17" fmla="*/ 96 h 99"/>
                  <a:gd name="T18" fmla="*/ 45 w 50"/>
                  <a:gd name="T19" fmla="*/ 99 h 99"/>
                  <a:gd name="T20" fmla="*/ 32 w 50"/>
                  <a:gd name="T21" fmla="*/ 87 h 99"/>
                  <a:gd name="T22" fmla="*/ 22 w 50"/>
                  <a:gd name="T23" fmla="*/ 75 h 99"/>
                  <a:gd name="T24" fmla="*/ 13 w 50"/>
                  <a:gd name="T25" fmla="*/ 65 h 99"/>
                  <a:gd name="T26" fmla="*/ 3 w 50"/>
                  <a:gd name="T27" fmla="*/ 52 h 99"/>
                  <a:gd name="T28" fmla="*/ 0 w 50"/>
                  <a:gd name="T29" fmla="*/ 42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99">
                    <a:moveTo>
                      <a:pt x="50" y="0"/>
                    </a:moveTo>
                    <a:lnTo>
                      <a:pt x="47" y="10"/>
                    </a:lnTo>
                    <a:lnTo>
                      <a:pt x="45" y="23"/>
                    </a:lnTo>
                    <a:lnTo>
                      <a:pt x="45" y="37"/>
                    </a:lnTo>
                    <a:lnTo>
                      <a:pt x="45" y="52"/>
                    </a:lnTo>
                    <a:lnTo>
                      <a:pt x="45" y="64"/>
                    </a:lnTo>
                    <a:lnTo>
                      <a:pt x="45" y="75"/>
                    </a:lnTo>
                    <a:lnTo>
                      <a:pt x="47" y="85"/>
                    </a:lnTo>
                    <a:lnTo>
                      <a:pt x="50" y="96"/>
                    </a:lnTo>
                    <a:lnTo>
                      <a:pt x="45" y="99"/>
                    </a:lnTo>
                    <a:lnTo>
                      <a:pt x="32" y="87"/>
                    </a:lnTo>
                    <a:lnTo>
                      <a:pt x="22" y="75"/>
                    </a:lnTo>
                    <a:lnTo>
                      <a:pt x="13" y="65"/>
                    </a:lnTo>
                    <a:lnTo>
                      <a:pt x="3" y="52"/>
                    </a:lnTo>
                    <a:lnTo>
                      <a:pt x="0" y="4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1" name="Freeform 79"/>
              <p:cNvSpPr>
                <a:spLocks/>
              </p:cNvSpPr>
              <p:nvPr/>
            </p:nvSpPr>
            <p:spPr bwMode="auto">
              <a:xfrm>
                <a:off x="2703" y="3080"/>
                <a:ext cx="112" cy="110"/>
              </a:xfrm>
              <a:custGeom>
                <a:avLst/>
                <a:gdLst>
                  <a:gd name="T0" fmla="*/ 0 w 225"/>
                  <a:gd name="T1" fmla="*/ 13 h 219"/>
                  <a:gd name="T2" fmla="*/ 4 w 225"/>
                  <a:gd name="T3" fmla="*/ 33 h 219"/>
                  <a:gd name="T4" fmla="*/ 7 w 225"/>
                  <a:gd name="T5" fmla="*/ 54 h 219"/>
                  <a:gd name="T6" fmla="*/ 12 w 225"/>
                  <a:gd name="T7" fmla="*/ 74 h 219"/>
                  <a:gd name="T8" fmla="*/ 21 w 225"/>
                  <a:gd name="T9" fmla="*/ 94 h 219"/>
                  <a:gd name="T10" fmla="*/ 26 w 225"/>
                  <a:gd name="T11" fmla="*/ 114 h 219"/>
                  <a:gd name="T12" fmla="*/ 36 w 225"/>
                  <a:gd name="T13" fmla="*/ 136 h 219"/>
                  <a:gd name="T14" fmla="*/ 47 w 225"/>
                  <a:gd name="T15" fmla="*/ 157 h 219"/>
                  <a:gd name="T16" fmla="*/ 63 w 225"/>
                  <a:gd name="T17" fmla="*/ 181 h 219"/>
                  <a:gd name="T18" fmla="*/ 73 w 225"/>
                  <a:gd name="T19" fmla="*/ 181 h 219"/>
                  <a:gd name="T20" fmla="*/ 88 w 225"/>
                  <a:gd name="T21" fmla="*/ 184 h 219"/>
                  <a:gd name="T22" fmla="*/ 101 w 225"/>
                  <a:gd name="T23" fmla="*/ 189 h 219"/>
                  <a:gd name="T24" fmla="*/ 118 w 225"/>
                  <a:gd name="T25" fmla="*/ 194 h 219"/>
                  <a:gd name="T26" fmla="*/ 131 w 225"/>
                  <a:gd name="T27" fmla="*/ 199 h 219"/>
                  <a:gd name="T28" fmla="*/ 145 w 225"/>
                  <a:gd name="T29" fmla="*/ 206 h 219"/>
                  <a:gd name="T30" fmla="*/ 155 w 225"/>
                  <a:gd name="T31" fmla="*/ 213 h 219"/>
                  <a:gd name="T32" fmla="*/ 163 w 225"/>
                  <a:gd name="T33" fmla="*/ 219 h 219"/>
                  <a:gd name="T34" fmla="*/ 166 w 225"/>
                  <a:gd name="T35" fmla="*/ 211 h 219"/>
                  <a:gd name="T36" fmla="*/ 173 w 225"/>
                  <a:gd name="T37" fmla="*/ 203 h 219"/>
                  <a:gd name="T38" fmla="*/ 182 w 225"/>
                  <a:gd name="T39" fmla="*/ 191 h 219"/>
                  <a:gd name="T40" fmla="*/ 192 w 225"/>
                  <a:gd name="T41" fmla="*/ 181 h 219"/>
                  <a:gd name="T42" fmla="*/ 200 w 225"/>
                  <a:gd name="T43" fmla="*/ 171 h 219"/>
                  <a:gd name="T44" fmla="*/ 208 w 225"/>
                  <a:gd name="T45" fmla="*/ 161 h 219"/>
                  <a:gd name="T46" fmla="*/ 217 w 225"/>
                  <a:gd name="T47" fmla="*/ 154 h 219"/>
                  <a:gd name="T48" fmla="*/ 225 w 225"/>
                  <a:gd name="T49" fmla="*/ 152 h 219"/>
                  <a:gd name="T50" fmla="*/ 202 w 225"/>
                  <a:gd name="T51" fmla="*/ 117 h 219"/>
                  <a:gd name="T52" fmla="*/ 175 w 225"/>
                  <a:gd name="T53" fmla="*/ 85 h 219"/>
                  <a:gd name="T54" fmla="*/ 145 w 225"/>
                  <a:gd name="T55" fmla="*/ 55 h 219"/>
                  <a:gd name="T56" fmla="*/ 113 w 225"/>
                  <a:gd name="T57" fmla="*/ 30 h 219"/>
                  <a:gd name="T58" fmla="*/ 79 w 225"/>
                  <a:gd name="T59" fmla="*/ 10 h 219"/>
                  <a:gd name="T60" fmla="*/ 49 w 225"/>
                  <a:gd name="T61" fmla="*/ 0 h 219"/>
                  <a:gd name="T62" fmla="*/ 21 w 225"/>
                  <a:gd name="T63" fmla="*/ 0 h 219"/>
                  <a:gd name="T64" fmla="*/ 0 w 225"/>
                  <a:gd name="T65" fmla="*/ 1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5" h="219">
                    <a:moveTo>
                      <a:pt x="0" y="13"/>
                    </a:moveTo>
                    <a:lnTo>
                      <a:pt x="4" y="33"/>
                    </a:lnTo>
                    <a:lnTo>
                      <a:pt x="7" y="54"/>
                    </a:lnTo>
                    <a:lnTo>
                      <a:pt x="12" y="74"/>
                    </a:lnTo>
                    <a:lnTo>
                      <a:pt x="21" y="94"/>
                    </a:lnTo>
                    <a:lnTo>
                      <a:pt x="26" y="114"/>
                    </a:lnTo>
                    <a:lnTo>
                      <a:pt x="36" y="136"/>
                    </a:lnTo>
                    <a:lnTo>
                      <a:pt x="47" y="157"/>
                    </a:lnTo>
                    <a:lnTo>
                      <a:pt x="63" y="181"/>
                    </a:lnTo>
                    <a:lnTo>
                      <a:pt x="73" y="181"/>
                    </a:lnTo>
                    <a:lnTo>
                      <a:pt x="88" y="184"/>
                    </a:lnTo>
                    <a:lnTo>
                      <a:pt x="101" y="189"/>
                    </a:lnTo>
                    <a:lnTo>
                      <a:pt x="118" y="194"/>
                    </a:lnTo>
                    <a:lnTo>
                      <a:pt x="131" y="199"/>
                    </a:lnTo>
                    <a:lnTo>
                      <a:pt x="145" y="206"/>
                    </a:lnTo>
                    <a:lnTo>
                      <a:pt x="155" y="213"/>
                    </a:lnTo>
                    <a:lnTo>
                      <a:pt x="163" y="219"/>
                    </a:lnTo>
                    <a:lnTo>
                      <a:pt x="166" y="211"/>
                    </a:lnTo>
                    <a:lnTo>
                      <a:pt x="173" y="203"/>
                    </a:lnTo>
                    <a:lnTo>
                      <a:pt x="182" y="191"/>
                    </a:lnTo>
                    <a:lnTo>
                      <a:pt x="192" y="181"/>
                    </a:lnTo>
                    <a:lnTo>
                      <a:pt x="200" y="171"/>
                    </a:lnTo>
                    <a:lnTo>
                      <a:pt x="208" y="161"/>
                    </a:lnTo>
                    <a:lnTo>
                      <a:pt x="217" y="154"/>
                    </a:lnTo>
                    <a:lnTo>
                      <a:pt x="225" y="152"/>
                    </a:lnTo>
                    <a:lnTo>
                      <a:pt x="202" y="117"/>
                    </a:lnTo>
                    <a:lnTo>
                      <a:pt x="175" y="85"/>
                    </a:lnTo>
                    <a:lnTo>
                      <a:pt x="145" y="55"/>
                    </a:lnTo>
                    <a:lnTo>
                      <a:pt x="113" y="30"/>
                    </a:lnTo>
                    <a:lnTo>
                      <a:pt x="79" y="10"/>
                    </a:lnTo>
                    <a:lnTo>
                      <a:pt x="49" y="0"/>
                    </a:lnTo>
                    <a:lnTo>
                      <a:pt x="21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2CC0D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2" name="Freeform 80"/>
              <p:cNvSpPr>
                <a:spLocks/>
              </p:cNvSpPr>
              <p:nvPr/>
            </p:nvSpPr>
            <p:spPr bwMode="auto">
              <a:xfrm>
                <a:off x="3198" y="2791"/>
                <a:ext cx="115" cy="119"/>
              </a:xfrm>
              <a:custGeom>
                <a:avLst/>
                <a:gdLst>
                  <a:gd name="T0" fmla="*/ 230 w 230"/>
                  <a:gd name="T1" fmla="*/ 122 h 238"/>
                  <a:gd name="T2" fmla="*/ 222 w 230"/>
                  <a:gd name="T3" fmla="*/ 111 h 238"/>
                  <a:gd name="T4" fmla="*/ 212 w 230"/>
                  <a:gd name="T5" fmla="*/ 95 h 238"/>
                  <a:gd name="T6" fmla="*/ 196 w 230"/>
                  <a:gd name="T7" fmla="*/ 77 h 238"/>
                  <a:gd name="T8" fmla="*/ 183 w 230"/>
                  <a:gd name="T9" fmla="*/ 59 h 238"/>
                  <a:gd name="T10" fmla="*/ 168 w 230"/>
                  <a:gd name="T11" fmla="*/ 38 h 238"/>
                  <a:gd name="T12" fmla="*/ 155 w 230"/>
                  <a:gd name="T13" fmla="*/ 22 h 238"/>
                  <a:gd name="T14" fmla="*/ 143 w 230"/>
                  <a:gd name="T15" fmla="*/ 8 h 238"/>
                  <a:gd name="T16" fmla="*/ 136 w 230"/>
                  <a:gd name="T17" fmla="*/ 0 h 238"/>
                  <a:gd name="T18" fmla="*/ 113 w 230"/>
                  <a:gd name="T19" fmla="*/ 0 h 238"/>
                  <a:gd name="T20" fmla="*/ 84 w 230"/>
                  <a:gd name="T21" fmla="*/ 5 h 238"/>
                  <a:gd name="T22" fmla="*/ 52 w 230"/>
                  <a:gd name="T23" fmla="*/ 15 h 238"/>
                  <a:gd name="T24" fmla="*/ 27 w 230"/>
                  <a:gd name="T25" fmla="*/ 35 h 238"/>
                  <a:gd name="T26" fmla="*/ 7 w 230"/>
                  <a:gd name="T27" fmla="*/ 64 h 238"/>
                  <a:gd name="T28" fmla="*/ 0 w 230"/>
                  <a:gd name="T29" fmla="*/ 105 h 238"/>
                  <a:gd name="T30" fmla="*/ 9 w 230"/>
                  <a:gd name="T31" fmla="*/ 162 h 238"/>
                  <a:gd name="T32" fmla="*/ 41 w 230"/>
                  <a:gd name="T33" fmla="*/ 238 h 238"/>
                  <a:gd name="T34" fmla="*/ 52 w 230"/>
                  <a:gd name="T35" fmla="*/ 238 h 238"/>
                  <a:gd name="T36" fmla="*/ 69 w 230"/>
                  <a:gd name="T37" fmla="*/ 238 h 238"/>
                  <a:gd name="T38" fmla="*/ 89 w 230"/>
                  <a:gd name="T39" fmla="*/ 238 h 238"/>
                  <a:gd name="T40" fmla="*/ 113 w 230"/>
                  <a:gd name="T41" fmla="*/ 238 h 238"/>
                  <a:gd name="T42" fmla="*/ 133 w 230"/>
                  <a:gd name="T43" fmla="*/ 236 h 238"/>
                  <a:gd name="T44" fmla="*/ 151 w 230"/>
                  <a:gd name="T45" fmla="*/ 235 h 238"/>
                  <a:gd name="T46" fmla="*/ 165 w 230"/>
                  <a:gd name="T47" fmla="*/ 233 h 238"/>
                  <a:gd name="T48" fmla="*/ 175 w 230"/>
                  <a:gd name="T49" fmla="*/ 233 h 238"/>
                  <a:gd name="T50" fmla="*/ 180 w 230"/>
                  <a:gd name="T51" fmla="*/ 223 h 238"/>
                  <a:gd name="T52" fmla="*/ 186 w 230"/>
                  <a:gd name="T53" fmla="*/ 213 h 238"/>
                  <a:gd name="T54" fmla="*/ 195 w 230"/>
                  <a:gd name="T55" fmla="*/ 198 h 238"/>
                  <a:gd name="T56" fmla="*/ 205 w 230"/>
                  <a:gd name="T57" fmla="*/ 183 h 238"/>
                  <a:gd name="T58" fmla="*/ 212 w 230"/>
                  <a:gd name="T59" fmla="*/ 164 h 238"/>
                  <a:gd name="T60" fmla="*/ 220 w 230"/>
                  <a:gd name="T61" fmla="*/ 149 h 238"/>
                  <a:gd name="T62" fmla="*/ 225 w 230"/>
                  <a:gd name="T63" fmla="*/ 134 h 238"/>
                  <a:gd name="T64" fmla="*/ 230 w 230"/>
                  <a:gd name="T65" fmla="*/ 122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30" h="238">
                    <a:moveTo>
                      <a:pt x="230" y="122"/>
                    </a:moveTo>
                    <a:lnTo>
                      <a:pt x="222" y="111"/>
                    </a:lnTo>
                    <a:lnTo>
                      <a:pt x="212" y="95"/>
                    </a:lnTo>
                    <a:lnTo>
                      <a:pt x="196" y="77"/>
                    </a:lnTo>
                    <a:lnTo>
                      <a:pt x="183" y="59"/>
                    </a:lnTo>
                    <a:lnTo>
                      <a:pt x="168" y="38"/>
                    </a:lnTo>
                    <a:lnTo>
                      <a:pt x="155" y="22"/>
                    </a:lnTo>
                    <a:lnTo>
                      <a:pt x="143" y="8"/>
                    </a:lnTo>
                    <a:lnTo>
                      <a:pt x="136" y="0"/>
                    </a:lnTo>
                    <a:lnTo>
                      <a:pt x="113" y="0"/>
                    </a:lnTo>
                    <a:lnTo>
                      <a:pt x="84" y="5"/>
                    </a:lnTo>
                    <a:lnTo>
                      <a:pt x="52" y="15"/>
                    </a:lnTo>
                    <a:lnTo>
                      <a:pt x="27" y="35"/>
                    </a:lnTo>
                    <a:lnTo>
                      <a:pt x="7" y="64"/>
                    </a:lnTo>
                    <a:lnTo>
                      <a:pt x="0" y="105"/>
                    </a:lnTo>
                    <a:lnTo>
                      <a:pt x="9" y="162"/>
                    </a:lnTo>
                    <a:lnTo>
                      <a:pt x="41" y="238"/>
                    </a:lnTo>
                    <a:lnTo>
                      <a:pt x="52" y="238"/>
                    </a:lnTo>
                    <a:lnTo>
                      <a:pt x="69" y="238"/>
                    </a:lnTo>
                    <a:lnTo>
                      <a:pt x="89" y="238"/>
                    </a:lnTo>
                    <a:lnTo>
                      <a:pt x="113" y="238"/>
                    </a:lnTo>
                    <a:lnTo>
                      <a:pt x="133" y="236"/>
                    </a:lnTo>
                    <a:lnTo>
                      <a:pt x="151" y="235"/>
                    </a:lnTo>
                    <a:lnTo>
                      <a:pt x="165" y="233"/>
                    </a:lnTo>
                    <a:lnTo>
                      <a:pt x="175" y="233"/>
                    </a:lnTo>
                    <a:lnTo>
                      <a:pt x="180" y="223"/>
                    </a:lnTo>
                    <a:lnTo>
                      <a:pt x="186" y="213"/>
                    </a:lnTo>
                    <a:lnTo>
                      <a:pt x="195" y="198"/>
                    </a:lnTo>
                    <a:lnTo>
                      <a:pt x="205" y="183"/>
                    </a:lnTo>
                    <a:lnTo>
                      <a:pt x="212" y="164"/>
                    </a:lnTo>
                    <a:lnTo>
                      <a:pt x="220" y="149"/>
                    </a:lnTo>
                    <a:lnTo>
                      <a:pt x="225" y="134"/>
                    </a:lnTo>
                    <a:lnTo>
                      <a:pt x="230" y="122"/>
                    </a:lnTo>
                    <a:close/>
                  </a:path>
                </a:pathLst>
              </a:custGeom>
              <a:solidFill>
                <a:srgbClr val="F2CC0D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3" name="Freeform 81"/>
              <p:cNvSpPr>
                <a:spLocks/>
              </p:cNvSpPr>
              <p:nvPr/>
            </p:nvSpPr>
            <p:spPr bwMode="auto">
              <a:xfrm>
                <a:off x="2732" y="3111"/>
                <a:ext cx="43" cy="48"/>
              </a:xfrm>
              <a:custGeom>
                <a:avLst/>
                <a:gdLst>
                  <a:gd name="T0" fmla="*/ 62 w 86"/>
                  <a:gd name="T1" fmla="*/ 95 h 95"/>
                  <a:gd name="T2" fmla="*/ 76 w 86"/>
                  <a:gd name="T3" fmla="*/ 85 h 95"/>
                  <a:gd name="T4" fmla="*/ 84 w 86"/>
                  <a:gd name="T5" fmla="*/ 70 h 95"/>
                  <a:gd name="T6" fmla="*/ 84 w 86"/>
                  <a:gd name="T7" fmla="*/ 60 h 95"/>
                  <a:gd name="T8" fmla="*/ 86 w 86"/>
                  <a:gd name="T9" fmla="*/ 52 h 95"/>
                  <a:gd name="T10" fmla="*/ 84 w 86"/>
                  <a:gd name="T11" fmla="*/ 42 h 95"/>
                  <a:gd name="T12" fmla="*/ 82 w 86"/>
                  <a:gd name="T13" fmla="*/ 33 h 95"/>
                  <a:gd name="T14" fmla="*/ 77 w 86"/>
                  <a:gd name="T15" fmla="*/ 23 h 95"/>
                  <a:gd name="T16" fmla="*/ 72 w 86"/>
                  <a:gd name="T17" fmla="*/ 15 h 95"/>
                  <a:gd name="T18" fmla="*/ 66 w 86"/>
                  <a:gd name="T19" fmla="*/ 8 h 95"/>
                  <a:gd name="T20" fmla="*/ 59 w 86"/>
                  <a:gd name="T21" fmla="*/ 5 h 95"/>
                  <a:gd name="T22" fmla="*/ 42 w 86"/>
                  <a:gd name="T23" fmla="*/ 0 h 95"/>
                  <a:gd name="T24" fmla="*/ 27 w 86"/>
                  <a:gd name="T25" fmla="*/ 2 h 95"/>
                  <a:gd name="T26" fmla="*/ 12 w 86"/>
                  <a:gd name="T27" fmla="*/ 10 h 95"/>
                  <a:gd name="T28" fmla="*/ 4 w 86"/>
                  <a:gd name="T29" fmla="*/ 25 h 95"/>
                  <a:gd name="T30" fmla="*/ 0 w 86"/>
                  <a:gd name="T31" fmla="*/ 33 h 95"/>
                  <a:gd name="T32" fmla="*/ 0 w 86"/>
                  <a:gd name="T33" fmla="*/ 44 h 95"/>
                  <a:gd name="T34" fmla="*/ 0 w 86"/>
                  <a:gd name="T35" fmla="*/ 54 h 95"/>
                  <a:gd name="T36" fmla="*/ 5 w 86"/>
                  <a:gd name="T37" fmla="*/ 64 h 95"/>
                  <a:gd name="T38" fmla="*/ 14 w 86"/>
                  <a:gd name="T39" fmla="*/ 79 h 95"/>
                  <a:gd name="T40" fmla="*/ 29 w 86"/>
                  <a:gd name="T41" fmla="*/ 92 h 95"/>
                  <a:gd name="T42" fmla="*/ 44 w 86"/>
                  <a:gd name="T43" fmla="*/ 95 h 95"/>
                  <a:gd name="T44" fmla="*/ 62 w 86"/>
                  <a:gd name="T45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6" h="95">
                    <a:moveTo>
                      <a:pt x="62" y="95"/>
                    </a:moveTo>
                    <a:lnTo>
                      <a:pt x="76" y="85"/>
                    </a:lnTo>
                    <a:lnTo>
                      <a:pt x="84" y="70"/>
                    </a:lnTo>
                    <a:lnTo>
                      <a:pt x="84" y="60"/>
                    </a:lnTo>
                    <a:lnTo>
                      <a:pt x="86" y="52"/>
                    </a:lnTo>
                    <a:lnTo>
                      <a:pt x="84" y="42"/>
                    </a:lnTo>
                    <a:lnTo>
                      <a:pt x="82" y="33"/>
                    </a:lnTo>
                    <a:lnTo>
                      <a:pt x="77" y="23"/>
                    </a:lnTo>
                    <a:lnTo>
                      <a:pt x="72" y="15"/>
                    </a:lnTo>
                    <a:lnTo>
                      <a:pt x="66" y="8"/>
                    </a:lnTo>
                    <a:lnTo>
                      <a:pt x="59" y="5"/>
                    </a:lnTo>
                    <a:lnTo>
                      <a:pt x="42" y="0"/>
                    </a:lnTo>
                    <a:lnTo>
                      <a:pt x="27" y="2"/>
                    </a:lnTo>
                    <a:lnTo>
                      <a:pt x="12" y="10"/>
                    </a:lnTo>
                    <a:lnTo>
                      <a:pt x="4" y="25"/>
                    </a:lnTo>
                    <a:lnTo>
                      <a:pt x="0" y="33"/>
                    </a:lnTo>
                    <a:lnTo>
                      <a:pt x="0" y="44"/>
                    </a:lnTo>
                    <a:lnTo>
                      <a:pt x="0" y="54"/>
                    </a:lnTo>
                    <a:lnTo>
                      <a:pt x="5" y="64"/>
                    </a:lnTo>
                    <a:lnTo>
                      <a:pt x="14" y="79"/>
                    </a:lnTo>
                    <a:lnTo>
                      <a:pt x="29" y="92"/>
                    </a:lnTo>
                    <a:lnTo>
                      <a:pt x="44" y="95"/>
                    </a:lnTo>
                    <a:lnTo>
                      <a:pt x="62" y="95"/>
                    </a:lnTo>
                    <a:close/>
                  </a:path>
                </a:pathLst>
              </a:custGeom>
              <a:solidFill>
                <a:srgbClr val="F9E686"/>
              </a:solidFill>
              <a:ln w="36513">
                <a:solidFill>
                  <a:srgbClr val="802600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4" name="Freeform 82"/>
              <p:cNvSpPr>
                <a:spLocks/>
              </p:cNvSpPr>
              <p:nvPr/>
            </p:nvSpPr>
            <p:spPr bwMode="auto">
              <a:xfrm>
                <a:off x="3230" y="2820"/>
                <a:ext cx="54" cy="55"/>
              </a:xfrm>
              <a:custGeom>
                <a:avLst/>
                <a:gdLst>
                  <a:gd name="T0" fmla="*/ 54 w 109"/>
                  <a:gd name="T1" fmla="*/ 108 h 108"/>
                  <a:gd name="T2" fmla="*/ 64 w 109"/>
                  <a:gd name="T3" fmla="*/ 107 h 108"/>
                  <a:gd name="T4" fmla="*/ 74 w 109"/>
                  <a:gd name="T5" fmla="*/ 103 h 108"/>
                  <a:gd name="T6" fmla="*/ 82 w 109"/>
                  <a:gd name="T7" fmla="*/ 97 h 108"/>
                  <a:gd name="T8" fmla="*/ 92 w 109"/>
                  <a:gd name="T9" fmla="*/ 92 h 108"/>
                  <a:gd name="T10" fmla="*/ 97 w 109"/>
                  <a:gd name="T11" fmla="*/ 83 h 108"/>
                  <a:gd name="T12" fmla="*/ 104 w 109"/>
                  <a:gd name="T13" fmla="*/ 75 h 108"/>
                  <a:gd name="T14" fmla="*/ 107 w 109"/>
                  <a:gd name="T15" fmla="*/ 65 h 108"/>
                  <a:gd name="T16" fmla="*/ 109 w 109"/>
                  <a:gd name="T17" fmla="*/ 55 h 108"/>
                  <a:gd name="T18" fmla="*/ 107 w 109"/>
                  <a:gd name="T19" fmla="*/ 41 h 108"/>
                  <a:gd name="T20" fmla="*/ 104 w 109"/>
                  <a:gd name="T21" fmla="*/ 31 h 108"/>
                  <a:gd name="T22" fmla="*/ 97 w 109"/>
                  <a:gd name="T23" fmla="*/ 21 h 108"/>
                  <a:gd name="T24" fmla="*/ 92 w 109"/>
                  <a:gd name="T25" fmla="*/ 15 h 108"/>
                  <a:gd name="T26" fmla="*/ 82 w 109"/>
                  <a:gd name="T27" fmla="*/ 6 h 108"/>
                  <a:gd name="T28" fmla="*/ 74 w 109"/>
                  <a:gd name="T29" fmla="*/ 3 h 108"/>
                  <a:gd name="T30" fmla="*/ 64 w 109"/>
                  <a:gd name="T31" fmla="*/ 0 h 108"/>
                  <a:gd name="T32" fmla="*/ 54 w 109"/>
                  <a:gd name="T33" fmla="*/ 0 h 108"/>
                  <a:gd name="T34" fmla="*/ 40 w 109"/>
                  <a:gd name="T35" fmla="*/ 0 h 108"/>
                  <a:gd name="T36" fmla="*/ 30 w 109"/>
                  <a:gd name="T37" fmla="*/ 3 h 108"/>
                  <a:gd name="T38" fmla="*/ 20 w 109"/>
                  <a:gd name="T39" fmla="*/ 6 h 108"/>
                  <a:gd name="T40" fmla="*/ 13 w 109"/>
                  <a:gd name="T41" fmla="*/ 15 h 108"/>
                  <a:gd name="T42" fmla="*/ 7 w 109"/>
                  <a:gd name="T43" fmla="*/ 21 h 108"/>
                  <a:gd name="T44" fmla="*/ 3 w 109"/>
                  <a:gd name="T45" fmla="*/ 31 h 108"/>
                  <a:gd name="T46" fmla="*/ 0 w 109"/>
                  <a:gd name="T47" fmla="*/ 41 h 108"/>
                  <a:gd name="T48" fmla="*/ 0 w 109"/>
                  <a:gd name="T49" fmla="*/ 55 h 108"/>
                  <a:gd name="T50" fmla="*/ 0 w 109"/>
                  <a:gd name="T51" fmla="*/ 65 h 108"/>
                  <a:gd name="T52" fmla="*/ 3 w 109"/>
                  <a:gd name="T53" fmla="*/ 75 h 108"/>
                  <a:gd name="T54" fmla="*/ 7 w 109"/>
                  <a:gd name="T55" fmla="*/ 83 h 108"/>
                  <a:gd name="T56" fmla="*/ 13 w 109"/>
                  <a:gd name="T57" fmla="*/ 92 h 108"/>
                  <a:gd name="T58" fmla="*/ 20 w 109"/>
                  <a:gd name="T59" fmla="*/ 97 h 108"/>
                  <a:gd name="T60" fmla="*/ 30 w 109"/>
                  <a:gd name="T61" fmla="*/ 103 h 108"/>
                  <a:gd name="T62" fmla="*/ 40 w 109"/>
                  <a:gd name="T63" fmla="*/ 107 h 108"/>
                  <a:gd name="T64" fmla="*/ 54 w 109"/>
                  <a:gd name="T65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9" h="108">
                    <a:moveTo>
                      <a:pt x="54" y="108"/>
                    </a:moveTo>
                    <a:lnTo>
                      <a:pt x="64" y="107"/>
                    </a:lnTo>
                    <a:lnTo>
                      <a:pt x="74" y="103"/>
                    </a:lnTo>
                    <a:lnTo>
                      <a:pt x="82" y="97"/>
                    </a:lnTo>
                    <a:lnTo>
                      <a:pt x="92" y="92"/>
                    </a:lnTo>
                    <a:lnTo>
                      <a:pt x="97" y="83"/>
                    </a:lnTo>
                    <a:lnTo>
                      <a:pt x="104" y="75"/>
                    </a:lnTo>
                    <a:lnTo>
                      <a:pt x="107" y="65"/>
                    </a:lnTo>
                    <a:lnTo>
                      <a:pt x="109" y="55"/>
                    </a:lnTo>
                    <a:lnTo>
                      <a:pt x="107" y="41"/>
                    </a:lnTo>
                    <a:lnTo>
                      <a:pt x="104" y="31"/>
                    </a:lnTo>
                    <a:lnTo>
                      <a:pt x="97" y="21"/>
                    </a:lnTo>
                    <a:lnTo>
                      <a:pt x="92" y="15"/>
                    </a:lnTo>
                    <a:lnTo>
                      <a:pt x="82" y="6"/>
                    </a:lnTo>
                    <a:lnTo>
                      <a:pt x="74" y="3"/>
                    </a:lnTo>
                    <a:lnTo>
                      <a:pt x="64" y="0"/>
                    </a:lnTo>
                    <a:lnTo>
                      <a:pt x="54" y="0"/>
                    </a:lnTo>
                    <a:lnTo>
                      <a:pt x="40" y="0"/>
                    </a:lnTo>
                    <a:lnTo>
                      <a:pt x="30" y="3"/>
                    </a:lnTo>
                    <a:lnTo>
                      <a:pt x="20" y="6"/>
                    </a:lnTo>
                    <a:lnTo>
                      <a:pt x="13" y="15"/>
                    </a:lnTo>
                    <a:lnTo>
                      <a:pt x="7" y="21"/>
                    </a:lnTo>
                    <a:lnTo>
                      <a:pt x="3" y="31"/>
                    </a:lnTo>
                    <a:lnTo>
                      <a:pt x="0" y="41"/>
                    </a:lnTo>
                    <a:lnTo>
                      <a:pt x="0" y="55"/>
                    </a:lnTo>
                    <a:lnTo>
                      <a:pt x="0" y="65"/>
                    </a:lnTo>
                    <a:lnTo>
                      <a:pt x="3" y="75"/>
                    </a:lnTo>
                    <a:lnTo>
                      <a:pt x="7" y="83"/>
                    </a:lnTo>
                    <a:lnTo>
                      <a:pt x="13" y="92"/>
                    </a:lnTo>
                    <a:lnTo>
                      <a:pt x="20" y="97"/>
                    </a:lnTo>
                    <a:lnTo>
                      <a:pt x="30" y="103"/>
                    </a:lnTo>
                    <a:lnTo>
                      <a:pt x="40" y="107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F9E686"/>
              </a:solidFill>
              <a:ln w="36513">
                <a:solidFill>
                  <a:srgbClr val="802600"/>
                </a:solidFill>
                <a:prstDash val="sysDot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5" name="Freeform 83"/>
              <p:cNvSpPr>
                <a:spLocks/>
              </p:cNvSpPr>
              <p:nvPr/>
            </p:nvSpPr>
            <p:spPr bwMode="auto">
              <a:xfrm>
                <a:off x="2841" y="3190"/>
                <a:ext cx="247" cy="268"/>
              </a:xfrm>
              <a:custGeom>
                <a:avLst/>
                <a:gdLst>
                  <a:gd name="T0" fmla="*/ 0 w 495"/>
                  <a:gd name="T1" fmla="*/ 165 h 537"/>
                  <a:gd name="T2" fmla="*/ 15 w 495"/>
                  <a:gd name="T3" fmla="*/ 176 h 537"/>
                  <a:gd name="T4" fmla="*/ 34 w 495"/>
                  <a:gd name="T5" fmla="*/ 191 h 537"/>
                  <a:gd name="T6" fmla="*/ 52 w 495"/>
                  <a:gd name="T7" fmla="*/ 207 h 537"/>
                  <a:gd name="T8" fmla="*/ 71 w 495"/>
                  <a:gd name="T9" fmla="*/ 222 h 537"/>
                  <a:gd name="T10" fmla="*/ 86 w 495"/>
                  <a:gd name="T11" fmla="*/ 233 h 537"/>
                  <a:gd name="T12" fmla="*/ 101 w 495"/>
                  <a:gd name="T13" fmla="*/ 247 h 537"/>
                  <a:gd name="T14" fmla="*/ 114 w 495"/>
                  <a:gd name="T15" fmla="*/ 255 h 537"/>
                  <a:gd name="T16" fmla="*/ 128 w 495"/>
                  <a:gd name="T17" fmla="*/ 265 h 537"/>
                  <a:gd name="T18" fmla="*/ 136 w 495"/>
                  <a:gd name="T19" fmla="*/ 270 h 537"/>
                  <a:gd name="T20" fmla="*/ 143 w 495"/>
                  <a:gd name="T21" fmla="*/ 275 h 537"/>
                  <a:gd name="T22" fmla="*/ 148 w 495"/>
                  <a:gd name="T23" fmla="*/ 280 h 537"/>
                  <a:gd name="T24" fmla="*/ 154 w 495"/>
                  <a:gd name="T25" fmla="*/ 287 h 537"/>
                  <a:gd name="T26" fmla="*/ 158 w 495"/>
                  <a:gd name="T27" fmla="*/ 294 h 537"/>
                  <a:gd name="T28" fmla="*/ 161 w 495"/>
                  <a:gd name="T29" fmla="*/ 304 h 537"/>
                  <a:gd name="T30" fmla="*/ 163 w 495"/>
                  <a:gd name="T31" fmla="*/ 314 h 537"/>
                  <a:gd name="T32" fmla="*/ 166 w 495"/>
                  <a:gd name="T33" fmla="*/ 330 h 537"/>
                  <a:gd name="T34" fmla="*/ 166 w 495"/>
                  <a:gd name="T35" fmla="*/ 347 h 537"/>
                  <a:gd name="T36" fmla="*/ 171 w 495"/>
                  <a:gd name="T37" fmla="*/ 371 h 537"/>
                  <a:gd name="T38" fmla="*/ 178 w 495"/>
                  <a:gd name="T39" fmla="*/ 394 h 537"/>
                  <a:gd name="T40" fmla="*/ 188 w 495"/>
                  <a:gd name="T41" fmla="*/ 423 h 537"/>
                  <a:gd name="T42" fmla="*/ 198 w 495"/>
                  <a:gd name="T43" fmla="*/ 451 h 537"/>
                  <a:gd name="T44" fmla="*/ 215 w 495"/>
                  <a:gd name="T45" fmla="*/ 480 h 537"/>
                  <a:gd name="T46" fmla="*/ 235 w 495"/>
                  <a:gd name="T47" fmla="*/ 508 h 537"/>
                  <a:gd name="T48" fmla="*/ 260 w 495"/>
                  <a:gd name="T49" fmla="*/ 537 h 537"/>
                  <a:gd name="T50" fmla="*/ 490 w 495"/>
                  <a:gd name="T51" fmla="*/ 470 h 537"/>
                  <a:gd name="T52" fmla="*/ 491 w 495"/>
                  <a:gd name="T53" fmla="*/ 454 h 537"/>
                  <a:gd name="T54" fmla="*/ 495 w 495"/>
                  <a:gd name="T55" fmla="*/ 438 h 537"/>
                  <a:gd name="T56" fmla="*/ 495 w 495"/>
                  <a:gd name="T57" fmla="*/ 416 h 537"/>
                  <a:gd name="T58" fmla="*/ 495 w 495"/>
                  <a:gd name="T59" fmla="*/ 396 h 537"/>
                  <a:gd name="T60" fmla="*/ 490 w 495"/>
                  <a:gd name="T61" fmla="*/ 372 h 537"/>
                  <a:gd name="T62" fmla="*/ 486 w 495"/>
                  <a:gd name="T63" fmla="*/ 349 h 537"/>
                  <a:gd name="T64" fmla="*/ 481 w 495"/>
                  <a:gd name="T65" fmla="*/ 325 h 537"/>
                  <a:gd name="T66" fmla="*/ 475 w 495"/>
                  <a:gd name="T67" fmla="*/ 307 h 537"/>
                  <a:gd name="T68" fmla="*/ 464 w 495"/>
                  <a:gd name="T69" fmla="*/ 287 h 537"/>
                  <a:gd name="T70" fmla="*/ 456 w 495"/>
                  <a:gd name="T71" fmla="*/ 270 h 537"/>
                  <a:gd name="T72" fmla="*/ 448 w 495"/>
                  <a:gd name="T73" fmla="*/ 253 h 537"/>
                  <a:gd name="T74" fmla="*/ 439 w 495"/>
                  <a:gd name="T75" fmla="*/ 240 h 537"/>
                  <a:gd name="T76" fmla="*/ 428 w 495"/>
                  <a:gd name="T77" fmla="*/ 225 h 537"/>
                  <a:gd name="T78" fmla="*/ 418 w 495"/>
                  <a:gd name="T79" fmla="*/ 212 h 537"/>
                  <a:gd name="T80" fmla="*/ 406 w 495"/>
                  <a:gd name="T81" fmla="*/ 200 h 537"/>
                  <a:gd name="T82" fmla="*/ 396 w 495"/>
                  <a:gd name="T83" fmla="*/ 190 h 537"/>
                  <a:gd name="T84" fmla="*/ 382 w 495"/>
                  <a:gd name="T85" fmla="*/ 178 h 537"/>
                  <a:gd name="T86" fmla="*/ 372 w 495"/>
                  <a:gd name="T87" fmla="*/ 165 h 537"/>
                  <a:gd name="T88" fmla="*/ 361 w 495"/>
                  <a:gd name="T89" fmla="*/ 150 h 537"/>
                  <a:gd name="T90" fmla="*/ 349 w 495"/>
                  <a:gd name="T91" fmla="*/ 129 h 537"/>
                  <a:gd name="T92" fmla="*/ 329 w 495"/>
                  <a:gd name="T93" fmla="*/ 104 h 537"/>
                  <a:gd name="T94" fmla="*/ 302 w 495"/>
                  <a:gd name="T95" fmla="*/ 76 h 537"/>
                  <a:gd name="T96" fmla="*/ 265 w 495"/>
                  <a:gd name="T97" fmla="*/ 41 h 537"/>
                  <a:gd name="T98" fmla="*/ 220 w 495"/>
                  <a:gd name="T99" fmla="*/ 0 h 537"/>
                  <a:gd name="T100" fmla="*/ 205 w 495"/>
                  <a:gd name="T101" fmla="*/ 27 h 537"/>
                  <a:gd name="T102" fmla="*/ 190 w 495"/>
                  <a:gd name="T103" fmla="*/ 56 h 537"/>
                  <a:gd name="T104" fmla="*/ 169 w 495"/>
                  <a:gd name="T105" fmla="*/ 79 h 537"/>
                  <a:gd name="T106" fmla="*/ 148 w 495"/>
                  <a:gd name="T107" fmla="*/ 104 h 537"/>
                  <a:gd name="T108" fmla="*/ 117 w 495"/>
                  <a:gd name="T109" fmla="*/ 124 h 537"/>
                  <a:gd name="T110" fmla="*/ 86 w 495"/>
                  <a:gd name="T111" fmla="*/ 141 h 537"/>
                  <a:gd name="T112" fmla="*/ 45 w 495"/>
                  <a:gd name="T113" fmla="*/ 155 h 537"/>
                  <a:gd name="T114" fmla="*/ 0 w 495"/>
                  <a:gd name="T115" fmla="*/ 165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95" h="537">
                    <a:moveTo>
                      <a:pt x="0" y="165"/>
                    </a:moveTo>
                    <a:lnTo>
                      <a:pt x="15" y="176"/>
                    </a:lnTo>
                    <a:lnTo>
                      <a:pt x="34" y="191"/>
                    </a:lnTo>
                    <a:lnTo>
                      <a:pt x="52" y="207"/>
                    </a:lnTo>
                    <a:lnTo>
                      <a:pt x="71" y="222"/>
                    </a:lnTo>
                    <a:lnTo>
                      <a:pt x="86" y="233"/>
                    </a:lnTo>
                    <a:lnTo>
                      <a:pt x="101" y="247"/>
                    </a:lnTo>
                    <a:lnTo>
                      <a:pt x="114" y="255"/>
                    </a:lnTo>
                    <a:lnTo>
                      <a:pt x="128" y="265"/>
                    </a:lnTo>
                    <a:lnTo>
                      <a:pt x="136" y="270"/>
                    </a:lnTo>
                    <a:lnTo>
                      <a:pt x="143" y="275"/>
                    </a:lnTo>
                    <a:lnTo>
                      <a:pt x="148" y="280"/>
                    </a:lnTo>
                    <a:lnTo>
                      <a:pt x="154" y="287"/>
                    </a:lnTo>
                    <a:lnTo>
                      <a:pt x="158" y="294"/>
                    </a:lnTo>
                    <a:lnTo>
                      <a:pt x="161" y="304"/>
                    </a:lnTo>
                    <a:lnTo>
                      <a:pt x="163" y="314"/>
                    </a:lnTo>
                    <a:lnTo>
                      <a:pt x="166" y="330"/>
                    </a:lnTo>
                    <a:lnTo>
                      <a:pt x="166" y="347"/>
                    </a:lnTo>
                    <a:lnTo>
                      <a:pt x="171" y="371"/>
                    </a:lnTo>
                    <a:lnTo>
                      <a:pt x="178" y="394"/>
                    </a:lnTo>
                    <a:lnTo>
                      <a:pt x="188" y="423"/>
                    </a:lnTo>
                    <a:lnTo>
                      <a:pt x="198" y="451"/>
                    </a:lnTo>
                    <a:lnTo>
                      <a:pt x="215" y="480"/>
                    </a:lnTo>
                    <a:lnTo>
                      <a:pt x="235" y="508"/>
                    </a:lnTo>
                    <a:lnTo>
                      <a:pt x="260" y="537"/>
                    </a:lnTo>
                    <a:lnTo>
                      <a:pt x="490" y="470"/>
                    </a:lnTo>
                    <a:lnTo>
                      <a:pt x="491" y="454"/>
                    </a:lnTo>
                    <a:lnTo>
                      <a:pt x="495" y="438"/>
                    </a:lnTo>
                    <a:lnTo>
                      <a:pt x="495" y="416"/>
                    </a:lnTo>
                    <a:lnTo>
                      <a:pt x="495" y="396"/>
                    </a:lnTo>
                    <a:lnTo>
                      <a:pt x="490" y="372"/>
                    </a:lnTo>
                    <a:lnTo>
                      <a:pt x="486" y="349"/>
                    </a:lnTo>
                    <a:lnTo>
                      <a:pt x="481" y="325"/>
                    </a:lnTo>
                    <a:lnTo>
                      <a:pt x="475" y="307"/>
                    </a:lnTo>
                    <a:lnTo>
                      <a:pt x="464" y="287"/>
                    </a:lnTo>
                    <a:lnTo>
                      <a:pt x="456" y="270"/>
                    </a:lnTo>
                    <a:lnTo>
                      <a:pt x="448" y="253"/>
                    </a:lnTo>
                    <a:lnTo>
                      <a:pt x="439" y="240"/>
                    </a:lnTo>
                    <a:lnTo>
                      <a:pt x="428" y="225"/>
                    </a:lnTo>
                    <a:lnTo>
                      <a:pt x="418" y="212"/>
                    </a:lnTo>
                    <a:lnTo>
                      <a:pt x="406" y="200"/>
                    </a:lnTo>
                    <a:lnTo>
                      <a:pt x="396" y="190"/>
                    </a:lnTo>
                    <a:lnTo>
                      <a:pt x="382" y="178"/>
                    </a:lnTo>
                    <a:lnTo>
                      <a:pt x="372" y="165"/>
                    </a:lnTo>
                    <a:lnTo>
                      <a:pt x="361" y="150"/>
                    </a:lnTo>
                    <a:lnTo>
                      <a:pt x="349" y="129"/>
                    </a:lnTo>
                    <a:lnTo>
                      <a:pt x="329" y="104"/>
                    </a:lnTo>
                    <a:lnTo>
                      <a:pt x="302" y="76"/>
                    </a:lnTo>
                    <a:lnTo>
                      <a:pt x="265" y="41"/>
                    </a:lnTo>
                    <a:lnTo>
                      <a:pt x="220" y="0"/>
                    </a:lnTo>
                    <a:lnTo>
                      <a:pt x="205" y="27"/>
                    </a:lnTo>
                    <a:lnTo>
                      <a:pt x="190" y="56"/>
                    </a:lnTo>
                    <a:lnTo>
                      <a:pt x="169" y="79"/>
                    </a:lnTo>
                    <a:lnTo>
                      <a:pt x="148" y="104"/>
                    </a:lnTo>
                    <a:lnTo>
                      <a:pt x="117" y="124"/>
                    </a:lnTo>
                    <a:lnTo>
                      <a:pt x="86" y="141"/>
                    </a:lnTo>
                    <a:lnTo>
                      <a:pt x="45" y="155"/>
                    </a:lnTo>
                    <a:lnTo>
                      <a:pt x="0" y="165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6" name="Freeform 84"/>
              <p:cNvSpPr>
                <a:spLocks/>
              </p:cNvSpPr>
              <p:nvPr/>
            </p:nvSpPr>
            <p:spPr bwMode="auto">
              <a:xfrm>
                <a:off x="2841" y="3268"/>
                <a:ext cx="143" cy="190"/>
              </a:xfrm>
              <a:custGeom>
                <a:avLst/>
                <a:gdLst>
                  <a:gd name="T0" fmla="*/ 235 w 287"/>
                  <a:gd name="T1" fmla="*/ 352 h 381"/>
                  <a:gd name="T2" fmla="*/ 198 w 287"/>
                  <a:gd name="T3" fmla="*/ 295 h 381"/>
                  <a:gd name="T4" fmla="*/ 178 w 287"/>
                  <a:gd name="T5" fmla="*/ 238 h 381"/>
                  <a:gd name="T6" fmla="*/ 166 w 287"/>
                  <a:gd name="T7" fmla="*/ 191 h 381"/>
                  <a:gd name="T8" fmla="*/ 163 w 287"/>
                  <a:gd name="T9" fmla="*/ 158 h 381"/>
                  <a:gd name="T10" fmla="*/ 158 w 287"/>
                  <a:gd name="T11" fmla="*/ 138 h 381"/>
                  <a:gd name="T12" fmla="*/ 148 w 287"/>
                  <a:gd name="T13" fmla="*/ 124 h 381"/>
                  <a:gd name="T14" fmla="*/ 136 w 287"/>
                  <a:gd name="T15" fmla="*/ 114 h 381"/>
                  <a:gd name="T16" fmla="*/ 114 w 287"/>
                  <a:gd name="T17" fmla="*/ 99 h 381"/>
                  <a:gd name="T18" fmla="*/ 86 w 287"/>
                  <a:gd name="T19" fmla="*/ 77 h 381"/>
                  <a:gd name="T20" fmla="*/ 52 w 287"/>
                  <a:gd name="T21" fmla="*/ 51 h 381"/>
                  <a:gd name="T22" fmla="*/ 15 w 287"/>
                  <a:gd name="T23" fmla="*/ 20 h 381"/>
                  <a:gd name="T24" fmla="*/ 10 w 287"/>
                  <a:gd name="T25" fmla="*/ 5 h 381"/>
                  <a:gd name="T26" fmla="*/ 32 w 287"/>
                  <a:gd name="T27" fmla="*/ 0 h 381"/>
                  <a:gd name="T28" fmla="*/ 52 w 287"/>
                  <a:gd name="T29" fmla="*/ 7 h 381"/>
                  <a:gd name="T30" fmla="*/ 91 w 287"/>
                  <a:gd name="T31" fmla="*/ 35 h 381"/>
                  <a:gd name="T32" fmla="*/ 136 w 287"/>
                  <a:gd name="T33" fmla="*/ 66 h 381"/>
                  <a:gd name="T34" fmla="*/ 178 w 287"/>
                  <a:gd name="T35" fmla="*/ 87 h 381"/>
                  <a:gd name="T36" fmla="*/ 203 w 287"/>
                  <a:gd name="T37" fmla="*/ 94 h 381"/>
                  <a:gd name="T38" fmla="*/ 221 w 287"/>
                  <a:gd name="T39" fmla="*/ 102 h 381"/>
                  <a:gd name="T40" fmla="*/ 233 w 287"/>
                  <a:gd name="T41" fmla="*/ 114 h 381"/>
                  <a:gd name="T42" fmla="*/ 220 w 287"/>
                  <a:gd name="T43" fmla="*/ 119 h 381"/>
                  <a:gd name="T44" fmla="*/ 201 w 287"/>
                  <a:gd name="T45" fmla="*/ 121 h 381"/>
                  <a:gd name="T46" fmla="*/ 188 w 287"/>
                  <a:gd name="T47" fmla="*/ 128 h 381"/>
                  <a:gd name="T48" fmla="*/ 186 w 287"/>
                  <a:gd name="T49" fmla="*/ 139 h 381"/>
                  <a:gd name="T50" fmla="*/ 206 w 287"/>
                  <a:gd name="T51" fmla="*/ 154 h 381"/>
                  <a:gd name="T52" fmla="*/ 226 w 287"/>
                  <a:gd name="T53" fmla="*/ 174 h 381"/>
                  <a:gd name="T54" fmla="*/ 242 w 287"/>
                  <a:gd name="T55" fmla="*/ 193 h 381"/>
                  <a:gd name="T56" fmla="*/ 245 w 287"/>
                  <a:gd name="T57" fmla="*/ 203 h 381"/>
                  <a:gd name="T58" fmla="*/ 228 w 287"/>
                  <a:gd name="T59" fmla="*/ 198 h 381"/>
                  <a:gd name="T60" fmla="*/ 201 w 287"/>
                  <a:gd name="T61" fmla="*/ 201 h 381"/>
                  <a:gd name="T62" fmla="*/ 193 w 287"/>
                  <a:gd name="T63" fmla="*/ 233 h 381"/>
                  <a:gd name="T64" fmla="*/ 235 w 287"/>
                  <a:gd name="T65" fmla="*/ 312 h 381"/>
                  <a:gd name="T66" fmla="*/ 260 w 287"/>
                  <a:gd name="T67" fmla="*/ 381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7" h="381">
                    <a:moveTo>
                      <a:pt x="260" y="381"/>
                    </a:moveTo>
                    <a:lnTo>
                      <a:pt x="235" y="352"/>
                    </a:lnTo>
                    <a:lnTo>
                      <a:pt x="215" y="324"/>
                    </a:lnTo>
                    <a:lnTo>
                      <a:pt x="198" y="295"/>
                    </a:lnTo>
                    <a:lnTo>
                      <a:pt x="188" y="267"/>
                    </a:lnTo>
                    <a:lnTo>
                      <a:pt x="178" y="238"/>
                    </a:lnTo>
                    <a:lnTo>
                      <a:pt x="171" y="215"/>
                    </a:lnTo>
                    <a:lnTo>
                      <a:pt x="166" y="191"/>
                    </a:lnTo>
                    <a:lnTo>
                      <a:pt x="166" y="174"/>
                    </a:lnTo>
                    <a:lnTo>
                      <a:pt x="163" y="158"/>
                    </a:lnTo>
                    <a:lnTo>
                      <a:pt x="161" y="148"/>
                    </a:lnTo>
                    <a:lnTo>
                      <a:pt x="158" y="138"/>
                    </a:lnTo>
                    <a:lnTo>
                      <a:pt x="154" y="131"/>
                    </a:lnTo>
                    <a:lnTo>
                      <a:pt x="148" y="124"/>
                    </a:lnTo>
                    <a:lnTo>
                      <a:pt x="143" y="119"/>
                    </a:lnTo>
                    <a:lnTo>
                      <a:pt x="136" y="114"/>
                    </a:lnTo>
                    <a:lnTo>
                      <a:pt x="128" y="109"/>
                    </a:lnTo>
                    <a:lnTo>
                      <a:pt x="114" y="99"/>
                    </a:lnTo>
                    <a:lnTo>
                      <a:pt x="101" y="91"/>
                    </a:lnTo>
                    <a:lnTo>
                      <a:pt x="86" y="77"/>
                    </a:lnTo>
                    <a:lnTo>
                      <a:pt x="71" y="66"/>
                    </a:lnTo>
                    <a:lnTo>
                      <a:pt x="52" y="51"/>
                    </a:lnTo>
                    <a:lnTo>
                      <a:pt x="34" y="35"/>
                    </a:lnTo>
                    <a:lnTo>
                      <a:pt x="15" y="20"/>
                    </a:lnTo>
                    <a:lnTo>
                      <a:pt x="0" y="9"/>
                    </a:lnTo>
                    <a:lnTo>
                      <a:pt x="10" y="5"/>
                    </a:lnTo>
                    <a:lnTo>
                      <a:pt x="22" y="4"/>
                    </a:lnTo>
                    <a:lnTo>
                      <a:pt x="32" y="0"/>
                    </a:lnTo>
                    <a:lnTo>
                      <a:pt x="42" y="0"/>
                    </a:lnTo>
                    <a:lnTo>
                      <a:pt x="52" y="7"/>
                    </a:lnTo>
                    <a:lnTo>
                      <a:pt x="71" y="20"/>
                    </a:lnTo>
                    <a:lnTo>
                      <a:pt x="91" y="35"/>
                    </a:lnTo>
                    <a:lnTo>
                      <a:pt x="114" y="52"/>
                    </a:lnTo>
                    <a:lnTo>
                      <a:pt x="136" y="66"/>
                    </a:lnTo>
                    <a:lnTo>
                      <a:pt x="159" y="79"/>
                    </a:lnTo>
                    <a:lnTo>
                      <a:pt x="178" y="87"/>
                    </a:lnTo>
                    <a:lnTo>
                      <a:pt x="195" y="94"/>
                    </a:lnTo>
                    <a:lnTo>
                      <a:pt x="203" y="94"/>
                    </a:lnTo>
                    <a:lnTo>
                      <a:pt x="213" y="97"/>
                    </a:lnTo>
                    <a:lnTo>
                      <a:pt x="221" y="102"/>
                    </a:lnTo>
                    <a:lnTo>
                      <a:pt x="228" y="107"/>
                    </a:lnTo>
                    <a:lnTo>
                      <a:pt x="233" y="114"/>
                    </a:lnTo>
                    <a:lnTo>
                      <a:pt x="228" y="119"/>
                    </a:lnTo>
                    <a:lnTo>
                      <a:pt x="220" y="119"/>
                    </a:lnTo>
                    <a:lnTo>
                      <a:pt x="211" y="119"/>
                    </a:lnTo>
                    <a:lnTo>
                      <a:pt x="201" y="121"/>
                    </a:lnTo>
                    <a:lnTo>
                      <a:pt x="195" y="126"/>
                    </a:lnTo>
                    <a:lnTo>
                      <a:pt x="188" y="128"/>
                    </a:lnTo>
                    <a:lnTo>
                      <a:pt x="185" y="134"/>
                    </a:lnTo>
                    <a:lnTo>
                      <a:pt x="186" y="139"/>
                    </a:lnTo>
                    <a:lnTo>
                      <a:pt x="196" y="148"/>
                    </a:lnTo>
                    <a:lnTo>
                      <a:pt x="206" y="154"/>
                    </a:lnTo>
                    <a:lnTo>
                      <a:pt x="218" y="164"/>
                    </a:lnTo>
                    <a:lnTo>
                      <a:pt x="226" y="174"/>
                    </a:lnTo>
                    <a:lnTo>
                      <a:pt x="236" y="185"/>
                    </a:lnTo>
                    <a:lnTo>
                      <a:pt x="242" y="193"/>
                    </a:lnTo>
                    <a:lnTo>
                      <a:pt x="245" y="200"/>
                    </a:lnTo>
                    <a:lnTo>
                      <a:pt x="245" y="203"/>
                    </a:lnTo>
                    <a:lnTo>
                      <a:pt x="240" y="203"/>
                    </a:lnTo>
                    <a:lnTo>
                      <a:pt x="228" y="198"/>
                    </a:lnTo>
                    <a:lnTo>
                      <a:pt x="215" y="198"/>
                    </a:lnTo>
                    <a:lnTo>
                      <a:pt x="201" y="201"/>
                    </a:lnTo>
                    <a:lnTo>
                      <a:pt x="195" y="213"/>
                    </a:lnTo>
                    <a:lnTo>
                      <a:pt x="193" y="233"/>
                    </a:lnTo>
                    <a:lnTo>
                      <a:pt x="206" y="267"/>
                    </a:lnTo>
                    <a:lnTo>
                      <a:pt x="235" y="312"/>
                    </a:lnTo>
                    <a:lnTo>
                      <a:pt x="287" y="374"/>
                    </a:lnTo>
                    <a:lnTo>
                      <a:pt x="260" y="381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7" name="Freeform 85"/>
              <p:cNvSpPr>
                <a:spLocks/>
              </p:cNvSpPr>
              <p:nvPr/>
            </p:nvSpPr>
            <p:spPr bwMode="auto">
              <a:xfrm>
                <a:off x="2841" y="3190"/>
                <a:ext cx="247" cy="268"/>
              </a:xfrm>
              <a:custGeom>
                <a:avLst/>
                <a:gdLst>
                  <a:gd name="T0" fmla="*/ 0 w 495"/>
                  <a:gd name="T1" fmla="*/ 165 h 537"/>
                  <a:gd name="T2" fmla="*/ 15 w 495"/>
                  <a:gd name="T3" fmla="*/ 176 h 537"/>
                  <a:gd name="T4" fmla="*/ 34 w 495"/>
                  <a:gd name="T5" fmla="*/ 191 h 537"/>
                  <a:gd name="T6" fmla="*/ 52 w 495"/>
                  <a:gd name="T7" fmla="*/ 207 h 537"/>
                  <a:gd name="T8" fmla="*/ 71 w 495"/>
                  <a:gd name="T9" fmla="*/ 222 h 537"/>
                  <a:gd name="T10" fmla="*/ 86 w 495"/>
                  <a:gd name="T11" fmla="*/ 233 h 537"/>
                  <a:gd name="T12" fmla="*/ 101 w 495"/>
                  <a:gd name="T13" fmla="*/ 247 h 537"/>
                  <a:gd name="T14" fmla="*/ 114 w 495"/>
                  <a:gd name="T15" fmla="*/ 255 h 537"/>
                  <a:gd name="T16" fmla="*/ 128 w 495"/>
                  <a:gd name="T17" fmla="*/ 265 h 537"/>
                  <a:gd name="T18" fmla="*/ 136 w 495"/>
                  <a:gd name="T19" fmla="*/ 270 h 537"/>
                  <a:gd name="T20" fmla="*/ 143 w 495"/>
                  <a:gd name="T21" fmla="*/ 275 h 537"/>
                  <a:gd name="T22" fmla="*/ 148 w 495"/>
                  <a:gd name="T23" fmla="*/ 280 h 537"/>
                  <a:gd name="T24" fmla="*/ 154 w 495"/>
                  <a:gd name="T25" fmla="*/ 287 h 537"/>
                  <a:gd name="T26" fmla="*/ 158 w 495"/>
                  <a:gd name="T27" fmla="*/ 294 h 537"/>
                  <a:gd name="T28" fmla="*/ 161 w 495"/>
                  <a:gd name="T29" fmla="*/ 304 h 537"/>
                  <a:gd name="T30" fmla="*/ 163 w 495"/>
                  <a:gd name="T31" fmla="*/ 314 h 537"/>
                  <a:gd name="T32" fmla="*/ 166 w 495"/>
                  <a:gd name="T33" fmla="*/ 330 h 537"/>
                  <a:gd name="T34" fmla="*/ 166 w 495"/>
                  <a:gd name="T35" fmla="*/ 347 h 537"/>
                  <a:gd name="T36" fmla="*/ 171 w 495"/>
                  <a:gd name="T37" fmla="*/ 371 h 537"/>
                  <a:gd name="T38" fmla="*/ 178 w 495"/>
                  <a:gd name="T39" fmla="*/ 394 h 537"/>
                  <a:gd name="T40" fmla="*/ 188 w 495"/>
                  <a:gd name="T41" fmla="*/ 423 h 537"/>
                  <a:gd name="T42" fmla="*/ 198 w 495"/>
                  <a:gd name="T43" fmla="*/ 451 h 537"/>
                  <a:gd name="T44" fmla="*/ 215 w 495"/>
                  <a:gd name="T45" fmla="*/ 480 h 537"/>
                  <a:gd name="T46" fmla="*/ 235 w 495"/>
                  <a:gd name="T47" fmla="*/ 508 h 537"/>
                  <a:gd name="T48" fmla="*/ 260 w 495"/>
                  <a:gd name="T49" fmla="*/ 537 h 537"/>
                  <a:gd name="T50" fmla="*/ 490 w 495"/>
                  <a:gd name="T51" fmla="*/ 470 h 537"/>
                  <a:gd name="T52" fmla="*/ 491 w 495"/>
                  <a:gd name="T53" fmla="*/ 454 h 537"/>
                  <a:gd name="T54" fmla="*/ 495 w 495"/>
                  <a:gd name="T55" fmla="*/ 438 h 537"/>
                  <a:gd name="T56" fmla="*/ 495 w 495"/>
                  <a:gd name="T57" fmla="*/ 416 h 537"/>
                  <a:gd name="T58" fmla="*/ 495 w 495"/>
                  <a:gd name="T59" fmla="*/ 396 h 537"/>
                  <a:gd name="T60" fmla="*/ 490 w 495"/>
                  <a:gd name="T61" fmla="*/ 372 h 537"/>
                  <a:gd name="T62" fmla="*/ 486 w 495"/>
                  <a:gd name="T63" fmla="*/ 349 h 537"/>
                  <a:gd name="T64" fmla="*/ 481 w 495"/>
                  <a:gd name="T65" fmla="*/ 325 h 537"/>
                  <a:gd name="T66" fmla="*/ 475 w 495"/>
                  <a:gd name="T67" fmla="*/ 307 h 537"/>
                  <a:gd name="T68" fmla="*/ 464 w 495"/>
                  <a:gd name="T69" fmla="*/ 287 h 537"/>
                  <a:gd name="T70" fmla="*/ 456 w 495"/>
                  <a:gd name="T71" fmla="*/ 270 h 537"/>
                  <a:gd name="T72" fmla="*/ 448 w 495"/>
                  <a:gd name="T73" fmla="*/ 253 h 537"/>
                  <a:gd name="T74" fmla="*/ 439 w 495"/>
                  <a:gd name="T75" fmla="*/ 240 h 537"/>
                  <a:gd name="T76" fmla="*/ 428 w 495"/>
                  <a:gd name="T77" fmla="*/ 225 h 537"/>
                  <a:gd name="T78" fmla="*/ 418 w 495"/>
                  <a:gd name="T79" fmla="*/ 212 h 537"/>
                  <a:gd name="T80" fmla="*/ 406 w 495"/>
                  <a:gd name="T81" fmla="*/ 200 h 537"/>
                  <a:gd name="T82" fmla="*/ 396 w 495"/>
                  <a:gd name="T83" fmla="*/ 190 h 537"/>
                  <a:gd name="T84" fmla="*/ 382 w 495"/>
                  <a:gd name="T85" fmla="*/ 178 h 537"/>
                  <a:gd name="T86" fmla="*/ 372 w 495"/>
                  <a:gd name="T87" fmla="*/ 165 h 537"/>
                  <a:gd name="T88" fmla="*/ 361 w 495"/>
                  <a:gd name="T89" fmla="*/ 150 h 537"/>
                  <a:gd name="T90" fmla="*/ 349 w 495"/>
                  <a:gd name="T91" fmla="*/ 129 h 537"/>
                  <a:gd name="T92" fmla="*/ 329 w 495"/>
                  <a:gd name="T93" fmla="*/ 104 h 537"/>
                  <a:gd name="T94" fmla="*/ 302 w 495"/>
                  <a:gd name="T95" fmla="*/ 76 h 537"/>
                  <a:gd name="T96" fmla="*/ 265 w 495"/>
                  <a:gd name="T97" fmla="*/ 41 h 537"/>
                  <a:gd name="T98" fmla="*/ 220 w 495"/>
                  <a:gd name="T99" fmla="*/ 0 h 537"/>
                  <a:gd name="T100" fmla="*/ 205 w 495"/>
                  <a:gd name="T101" fmla="*/ 27 h 537"/>
                  <a:gd name="T102" fmla="*/ 190 w 495"/>
                  <a:gd name="T103" fmla="*/ 56 h 537"/>
                  <a:gd name="T104" fmla="*/ 169 w 495"/>
                  <a:gd name="T105" fmla="*/ 79 h 537"/>
                  <a:gd name="T106" fmla="*/ 148 w 495"/>
                  <a:gd name="T107" fmla="*/ 104 h 537"/>
                  <a:gd name="T108" fmla="*/ 117 w 495"/>
                  <a:gd name="T109" fmla="*/ 124 h 537"/>
                  <a:gd name="T110" fmla="*/ 86 w 495"/>
                  <a:gd name="T111" fmla="*/ 141 h 537"/>
                  <a:gd name="T112" fmla="*/ 45 w 495"/>
                  <a:gd name="T113" fmla="*/ 155 h 537"/>
                  <a:gd name="T114" fmla="*/ 0 w 495"/>
                  <a:gd name="T115" fmla="*/ 165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95" h="537">
                    <a:moveTo>
                      <a:pt x="0" y="165"/>
                    </a:moveTo>
                    <a:lnTo>
                      <a:pt x="15" y="176"/>
                    </a:lnTo>
                    <a:lnTo>
                      <a:pt x="34" y="191"/>
                    </a:lnTo>
                    <a:lnTo>
                      <a:pt x="52" y="207"/>
                    </a:lnTo>
                    <a:lnTo>
                      <a:pt x="71" y="222"/>
                    </a:lnTo>
                    <a:lnTo>
                      <a:pt x="86" y="233"/>
                    </a:lnTo>
                    <a:lnTo>
                      <a:pt x="101" y="247"/>
                    </a:lnTo>
                    <a:lnTo>
                      <a:pt x="114" y="255"/>
                    </a:lnTo>
                    <a:lnTo>
                      <a:pt x="128" y="265"/>
                    </a:lnTo>
                    <a:lnTo>
                      <a:pt x="136" y="270"/>
                    </a:lnTo>
                    <a:lnTo>
                      <a:pt x="143" y="275"/>
                    </a:lnTo>
                    <a:lnTo>
                      <a:pt x="148" y="280"/>
                    </a:lnTo>
                    <a:lnTo>
                      <a:pt x="154" y="287"/>
                    </a:lnTo>
                    <a:lnTo>
                      <a:pt x="158" y="294"/>
                    </a:lnTo>
                    <a:lnTo>
                      <a:pt x="161" y="304"/>
                    </a:lnTo>
                    <a:lnTo>
                      <a:pt x="163" y="314"/>
                    </a:lnTo>
                    <a:lnTo>
                      <a:pt x="166" y="330"/>
                    </a:lnTo>
                    <a:lnTo>
                      <a:pt x="166" y="347"/>
                    </a:lnTo>
                    <a:lnTo>
                      <a:pt x="171" y="371"/>
                    </a:lnTo>
                    <a:lnTo>
                      <a:pt x="178" y="394"/>
                    </a:lnTo>
                    <a:lnTo>
                      <a:pt x="188" y="423"/>
                    </a:lnTo>
                    <a:lnTo>
                      <a:pt x="198" y="451"/>
                    </a:lnTo>
                    <a:lnTo>
                      <a:pt x="215" y="480"/>
                    </a:lnTo>
                    <a:lnTo>
                      <a:pt x="235" y="508"/>
                    </a:lnTo>
                    <a:lnTo>
                      <a:pt x="260" y="537"/>
                    </a:lnTo>
                    <a:lnTo>
                      <a:pt x="490" y="470"/>
                    </a:lnTo>
                    <a:lnTo>
                      <a:pt x="491" y="454"/>
                    </a:lnTo>
                    <a:lnTo>
                      <a:pt x="495" y="438"/>
                    </a:lnTo>
                    <a:lnTo>
                      <a:pt x="495" y="416"/>
                    </a:lnTo>
                    <a:lnTo>
                      <a:pt x="495" y="396"/>
                    </a:lnTo>
                    <a:lnTo>
                      <a:pt x="490" y="372"/>
                    </a:lnTo>
                    <a:lnTo>
                      <a:pt x="486" y="349"/>
                    </a:lnTo>
                    <a:lnTo>
                      <a:pt x="481" y="325"/>
                    </a:lnTo>
                    <a:lnTo>
                      <a:pt x="475" y="307"/>
                    </a:lnTo>
                    <a:lnTo>
                      <a:pt x="464" y="287"/>
                    </a:lnTo>
                    <a:lnTo>
                      <a:pt x="456" y="270"/>
                    </a:lnTo>
                    <a:lnTo>
                      <a:pt x="448" y="253"/>
                    </a:lnTo>
                    <a:lnTo>
                      <a:pt x="439" y="240"/>
                    </a:lnTo>
                    <a:lnTo>
                      <a:pt x="428" y="225"/>
                    </a:lnTo>
                    <a:lnTo>
                      <a:pt x="418" y="212"/>
                    </a:lnTo>
                    <a:lnTo>
                      <a:pt x="406" y="200"/>
                    </a:lnTo>
                    <a:lnTo>
                      <a:pt x="396" y="190"/>
                    </a:lnTo>
                    <a:lnTo>
                      <a:pt x="382" y="178"/>
                    </a:lnTo>
                    <a:lnTo>
                      <a:pt x="372" y="165"/>
                    </a:lnTo>
                    <a:lnTo>
                      <a:pt x="361" y="150"/>
                    </a:lnTo>
                    <a:lnTo>
                      <a:pt x="349" y="129"/>
                    </a:lnTo>
                    <a:lnTo>
                      <a:pt x="329" y="104"/>
                    </a:lnTo>
                    <a:lnTo>
                      <a:pt x="302" y="76"/>
                    </a:lnTo>
                    <a:lnTo>
                      <a:pt x="265" y="41"/>
                    </a:lnTo>
                    <a:lnTo>
                      <a:pt x="220" y="0"/>
                    </a:lnTo>
                    <a:lnTo>
                      <a:pt x="205" y="27"/>
                    </a:lnTo>
                    <a:lnTo>
                      <a:pt x="190" y="56"/>
                    </a:lnTo>
                    <a:lnTo>
                      <a:pt x="169" y="79"/>
                    </a:lnTo>
                    <a:lnTo>
                      <a:pt x="148" y="104"/>
                    </a:lnTo>
                    <a:lnTo>
                      <a:pt x="117" y="124"/>
                    </a:lnTo>
                    <a:lnTo>
                      <a:pt x="86" y="141"/>
                    </a:lnTo>
                    <a:lnTo>
                      <a:pt x="45" y="155"/>
                    </a:lnTo>
                    <a:lnTo>
                      <a:pt x="0" y="1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8" name="Freeform 86"/>
              <p:cNvSpPr>
                <a:spLocks/>
              </p:cNvSpPr>
              <p:nvPr/>
            </p:nvSpPr>
            <p:spPr bwMode="auto">
              <a:xfrm>
                <a:off x="2706" y="2748"/>
                <a:ext cx="308" cy="325"/>
              </a:xfrm>
              <a:custGeom>
                <a:avLst/>
                <a:gdLst>
                  <a:gd name="T0" fmla="*/ 595 w 615"/>
                  <a:gd name="T1" fmla="*/ 507 h 650"/>
                  <a:gd name="T2" fmla="*/ 592 w 615"/>
                  <a:gd name="T3" fmla="*/ 487 h 650"/>
                  <a:gd name="T4" fmla="*/ 592 w 615"/>
                  <a:gd name="T5" fmla="*/ 464 h 650"/>
                  <a:gd name="T6" fmla="*/ 594 w 615"/>
                  <a:gd name="T7" fmla="*/ 442 h 650"/>
                  <a:gd name="T8" fmla="*/ 602 w 615"/>
                  <a:gd name="T9" fmla="*/ 415 h 650"/>
                  <a:gd name="T10" fmla="*/ 610 w 615"/>
                  <a:gd name="T11" fmla="*/ 370 h 650"/>
                  <a:gd name="T12" fmla="*/ 614 w 615"/>
                  <a:gd name="T13" fmla="*/ 316 h 650"/>
                  <a:gd name="T14" fmla="*/ 607 w 615"/>
                  <a:gd name="T15" fmla="*/ 269 h 650"/>
                  <a:gd name="T16" fmla="*/ 587 w 615"/>
                  <a:gd name="T17" fmla="*/ 242 h 650"/>
                  <a:gd name="T18" fmla="*/ 567 w 615"/>
                  <a:gd name="T19" fmla="*/ 222 h 650"/>
                  <a:gd name="T20" fmla="*/ 545 w 615"/>
                  <a:gd name="T21" fmla="*/ 202 h 650"/>
                  <a:gd name="T22" fmla="*/ 512 w 615"/>
                  <a:gd name="T23" fmla="*/ 175 h 650"/>
                  <a:gd name="T24" fmla="*/ 460 w 615"/>
                  <a:gd name="T25" fmla="*/ 103 h 650"/>
                  <a:gd name="T26" fmla="*/ 396 w 615"/>
                  <a:gd name="T27" fmla="*/ 38 h 650"/>
                  <a:gd name="T28" fmla="*/ 315 w 615"/>
                  <a:gd name="T29" fmla="*/ 0 h 650"/>
                  <a:gd name="T30" fmla="*/ 216 w 615"/>
                  <a:gd name="T31" fmla="*/ 11 h 650"/>
                  <a:gd name="T32" fmla="*/ 113 w 615"/>
                  <a:gd name="T33" fmla="*/ 67 h 650"/>
                  <a:gd name="T34" fmla="*/ 30 w 615"/>
                  <a:gd name="T35" fmla="*/ 152 h 650"/>
                  <a:gd name="T36" fmla="*/ 0 w 615"/>
                  <a:gd name="T37" fmla="*/ 256 h 650"/>
                  <a:gd name="T38" fmla="*/ 35 w 615"/>
                  <a:gd name="T39" fmla="*/ 361 h 650"/>
                  <a:gd name="T40" fmla="*/ 91 w 615"/>
                  <a:gd name="T41" fmla="*/ 455 h 650"/>
                  <a:gd name="T42" fmla="*/ 144 w 615"/>
                  <a:gd name="T43" fmla="*/ 524 h 650"/>
                  <a:gd name="T44" fmla="*/ 183 w 615"/>
                  <a:gd name="T45" fmla="*/ 564 h 650"/>
                  <a:gd name="T46" fmla="*/ 200 w 615"/>
                  <a:gd name="T47" fmla="*/ 571 h 650"/>
                  <a:gd name="T48" fmla="*/ 223 w 615"/>
                  <a:gd name="T49" fmla="*/ 571 h 650"/>
                  <a:gd name="T50" fmla="*/ 250 w 615"/>
                  <a:gd name="T51" fmla="*/ 569 h 650"/>
                  <a:gd name="T52" fmla="*/ 268 w 615"/>
                  <a:gd name="T53" fmla="*/ 571 h 650"/>
                  <a:gd name="T54" fmla="*/ 278 w 615"/>
                  <a:gd name="T55" fmla="*/ 588 h 650"/>
                  <a:gd name="T56" fmla="*/ 295 w 615"/>
                  <a:gd name="T57" fmla="*/ 613 h 650"/>
                  <a:gd name="T58" fmla="*/ 307 w 615"/>
                  <a:gd name="T59" fmla="*/ 629 h 650"/>
                  <a:gd name="T60" fmla="*/ 320 w 615"/>
                  <a:gd name="T61" fmla="*/ 646 h 650"/>
                  <a:gd name="T62" fmla="*/ 341 w 615"/>
                  <a:gd name="T63" fmla="*/ 648 h 650"/>
                  <a:gd name="T64" fmla="*/ 354 w 615"/>
                  <a:gd name="T65" fmla="*/ 636 h 650"/>
                  <a:gd name="T66" fmla="*/ 367 w 615"/>
                  <a:gd name="T67" fmla="*/ 628 h 650"/>
                  <a:gd name="T68" fmla="*/ 394 w 615"/>
                  <a:gd name="T69" fmla="*/ 628 h 650"/>
                  <a:gd name="T70" fmla="*/ 416 w 615"/>
                  <a:gd name="T71" fmla="*/ 633 h 650"/>
                  <a:gd name="T72" fmla="*/ 443 w 615"/>
                  <a:gd name="T73" fmla="*/ 631 h 650"/>
                  <a:gd name="T74" fmla="*/ 468 w 615"/>
                  <a:gd name="T75" fmla="*/ 633 h 650"/>
                  <a:gd name="T76" fmla="*/ 490 w 615"/>
                  <a:gd name="T77" fmla="*/ 619 h 650"/>
                  <a:gd name="T78" fmla="*/ 505 w 615"/>
                  <a:gd name="T79" fmla="*/ 594 h 650"/>
                  <a:gd name="T80" fmla="*/ 518 w 615"/>
                  <a:gd name="T81" fmla="*/ 562 h 650"/>
                  <a:gd name="T82" fmla="*/ 533 w 615"/>
                  <a:gd name="T83" fmla="*/ 536 h 650"/>
                  <a:gd name="T84" fmla="*/ 547 w 615"/>
                  <a:gd name="T85" fmla="*/ 517 h 650"/>
                  <a:gd name="T86" fmla="*/ 562 w 615"/>
                  <a:gd name="T87" fmla="*/ 511 h 650"/>
                  <a:gd name="T88" fmla="*/ 577 w 615"/>
                  <a:gd name="T89" fmla="*/ 509 h 650"/>
                  <a:gd name="T90" fmla="*/ 592 w 615"/>
                  <a:gd name="T91" fmla="*/ 511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615" h="650">
                    <a:moveTo>
                      <a:pt x="599" y="517"/>
                    </a:moveTo>
                    <a:lnTo>
                      <a:pt x="595" y="507"/>
                    </a:lnTo>
                    <a:lnTo>
                      <a:pt x="594" y="499"/>
                    </a:lnTo>
                    <a:lnTo>
                      <a:pt x="592" y="487"/>
                    </a:lnTo>
                    <a:lnTo>
                      <a:pt x="592" y="477"/>
                    </a:lnTo>
                    <a:lnTo>
                      <a:pt x="592" y="464"/>
                    </a:lnTo>
                    <a:lnTo>
                      <a:pt x="592" y="452"/>
                    </a:lnTo>
                    <a:lnTo>
                      <a:pt x="594" y="442"/>
                    </a:lnTo>
                    <a:lnTo>
                      <a:pt x="599" y="432"/>
                    </a:lnTo>
                    <a:lnTo>
                      <a:pt x="602" y="415"/>
                    </a:lnTo>
                    <a:lnTo>
                      <a:pt x="607" y="395"/>
                    </a:lnTo>
                    <a:lnTo>
                      <a:pt x="610" y="370"/>
                    </a:lnTo>
                    <a:lnTo>
                      <a:pt x="615" y="345"/>
                    </a:lnTo>
                    <a:lnTo>
                      <a:pt x="614" y="316"/>
                    </a:lnTo>
                    <a:lnTo>
                      <a:pt x="612" y="291"/>
                    </a:lnTo>
                    <a:lnTo>
                      <a:pt x="607" y="269"/>
                    </a:lnTo>
                    <a:lnTo>
                      <a:pt x="599" y="256"/>
                    </a:lnTo>
                    <a:lnTo>
                      <a:pt x="587" y="242"/>
                    </a:lnTo>
                    <a:lnTo>
                      <a:pt x="577" y="232"/>
                    </a:lnTo>
                    <a:lnTo>
                      <a:pt x="567" y="222"/>
                    </a:lnTo>
                    <a:lnTo>
                      <a:pt x="560" y="214"/>
                    </a:lnTo>
                    <a:lnTo>
                      <a:pt x="545" y="202"/>
                    </a:lnTo>
                    <a:lnTo>
                      <a:pt x="533" y="207"/>
                    </a:lnTo>
                    <a:lnTo>
                      <a:pt x="512" y="175"/>
                    </a:lnTo>
                    <a:lnTo>
                      <a:pt x="486" y="142"/>
                    </a:lnTo>
                    <a:lnTo>
                      <a:pt x="460" y="103"/>
                    </a:lnTo>
                    <a:lnTo>
                      <a:pt x="431" y="70"/>
                    </a:lnTo>
                    <a:lnTo>
                      <a:pt x="396" y="38"/>
                    </a:lnTo>
                    <a:lnTo>
                      <a:pt x="357" y="15"/>
                    </a:lnTo>
                    <a:lnTo>
                      <a:pt x="315" y="0"/>
                    </a:lnTo>
                    <a:lnTo>
                      <a:pt x="270" y="0"/>
                    </a:lnTo>
                    <a:lnTo>
                      <a:pt x="216" y="11"/>
                    </a:lnTo>
                    <a:lnTo>
                      <a:pt x="164" y="35"/>
                    </a:lnTo>
                    <a:lnTo>
                      <a:pt x="113" y="67"/>
                    </a:lnTo>
                    <a:lnTo>
                      <a:pt x="69" y="107"/>
                    </a:lnTo>
                    <a:lnTo>
                      <a:pt x="30" y="152"/>
                    </a:lnTo>
                    <a:lnTo>
                      <a:pt x="9" y="204"/>
                    </a:lnTo>
                    <a:lnTo>
                      <a:pt x="0" y="256"/>
                    </a:lnTo>
                    <a:lnTo>
                      <a:pt x="14" y="311"/>
                    </a:lnTo>
                    <a:lnTo>
                      <a:pt x="35" y="361"/>
                    </a:lnTo>
                    <a:lnTo>
                      <a:pt x="62" y="412"/>
                    </a:lnTo>
                    <a:lnTo>
                      <a:pt x="91" y="455"/>
                    </a:lnTo>
                    <a:lnTo>
                      <a:pt x="119" y="494"/>
                    </a:lnTo>
                    <a:lnTo>
                      <a:pt x="144" y="524"/>
                    </a:lnTo>
                    <a:lnTo>
                      <a:pt x="166" y="549"/>
                    </a:lnTo>
                    <a:lnTo>
                      <a:pt x="183" y="564"/>
                    </a:lnTo>
                    <a:lnTo>
                      <a:pt x="195" y="572"/>
                    </a:lnTo>
                    <a:lnTo>
                      <a:pt x="200" y="571"/>
                    </a:lnTo>
                    <a:lnTo>
                      <a:pt x="211" y="571"/>
                    </a:lnTo>
                    <a:lnTo>
                      <a:pt x="223" y="571"/>
                    </a:lnTo>
                    <a:lnTo>
                      <a:pt x="238" y="571"/>
                    </a:lnTo>
                    <a:lnTo>
                      <a:pt x="250" y="569"/>
                    </a:lnTo>
                    <a:lnTo>
                      <a:pt x="260" y="569"/>
                    </a:lnTo>
                    <a:lnTo>
                      <a:pt x="268" y="571"/>
                    </a:lnTo>
                    <a:lnTo>
                      <a:pt x="273" y="576"/>
                    </a:lnTo>
                    <a:lnTo>
                      <a:pt x="278" y="588"/>
                    </a:lnTo>
                    <a:lnTo>
                      <a:pt x="290" y="604"/>
                    </a:lnTo>
                    <a:lnTo>
                      <a:pt x="295" y="613"/>
                    </a:lnTo>
                    <a:lnTo>
                      <a:pt x="302" y="621"/>
                    </a:lnTo>
                    <a:lnTo>
                      <a:pt x="307" y="629"/>
                    </a:lnTo>
                    <a:lnTo>
                      <a:pt x="312" y="638"/>
                    </a:lnTo>
                    <a:lnTo>
                      <a:pt x="320" y="646"/>
                    </a:lnTo>
                    <a:lnTo>
                      <a:pt x="334" y="650"/>
                    </a:lnTo>
                    <a:lnTo>
                      <a:pt x="341" y="648"/>
                    </a:lnTo>
                    <a:lnTo>
                      <a:pt x="347" y="643"/>
                    </a:lnTo>
                    <a:lnTo>
                      <a:pt x="354" y="636"/>
                    </a:lnTo>
                    <a:lnTo>
                      <a:pt x="362" y="628"/>
                    </a:lnTo>
                    <a:lnTo>
                      <a:pt x="367" y="628"/>
                    </a:lnTo>
                    <a:lnTo>
                      <a:pt x="379" y="628"/>
                    </a:lnTo>
                    <a:lnTo>
                      <a:pt x="394" y="628"/>
                    </a:lnTo>
                    <a:lnTo>
                      <a:pt x="408" y="629"/>
                    </a:lnTo>
                    <a:lnTo>
                      <a:pt x="416" y="633"/>
                    </a:lnTo>
                    <a:lnTo>
                      <a:pt x="429" y="634"/>
                    </a:lnTo>
                    <a:lnTo>
                      <a:pt x="443" y="631"/>
                    </a:lnTo>
                    <a:lnTo>
                      <a:pt x="456" y="634"/>
                    </a:lnTo>
                    <a:lnTo>
                      <a:pt x="468" y="633"/>
                    </a:lnTo>
                    <a:lnTo>
                      <a:pt x="480" y="629"/>
                    </a:lnTo>
                    <a:lnTo>
                      <a:pt x="490" y="619"/>
                    </a:lnTo>
                    <a:lnTo>
                      <a:pt x="498" y="611"/>
                    </a:lnTo>
                    <a:lnTo>
                      <a:pt x="505" y="594"/>
                    </a:lnTo>
                    <a:lnTo>
                      <a:pt x="512" y="578"/>
                    </a:lnTo>
                    <a:lnTo>
                      <a:pt x="518" y="562"/>
                    </a:lnTo>
                    <a:lnTo>
                      <a:pt x="527" y="549"/>
                    </a:lnTo>
                    <a:lnTo>
                      <a:pt x="533" y="536"/>
                    </a:lnTo>
                    <a:lnTo>
                      <a:pt x="540" y="526"/>
                    </a:lnTo>
                    <a:lnTo>
                      <a:pt x="547" y="517"/>
                    </a:lnTo>
                    <a:lnTo>
                      <a:pt x="553" y="512"/>
                    </a:lnTo>
                    <a:lnTo>
                      <a:pt x="562" y="511"/>
                    </a:lnTo>
                    <a:lnTo>
                      <a:pt x="570" y="511"/>
                    </a:lnTo>
                    <a:lnTo>
                      <a:pt x="577" y="509"/>
                    </a:lnTo>
                    <a:lnTo>
                      <a:pt x="584" y="509"/>
                    </a:lnTo>
                    <a:lnTo>
                      <a:pt x="592" y="511"/>
                    </a:lnTo>
                    <a:lnTo>
                      <a:pt x="599" y="517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19" name="Freeform 87"/>
              <p:cNvSpPr>
                <a:spLocks/>
              </p:cNvSpPr>
              <p:nvPr/>
            </p:nvSpPr>
            <p:spPr bwMode="auto">
              <a:xfrm>
                <a:off x="2858" y="3032"/>
                <a:ext cx="34" cy="34"/>
              </a:xfrm>
              <a:custGeom>
                <a:avLst/>
                <a:gdLst>
                  <a:gd name="T0" fmla="*/ 0 w 68"/>
                  <a:gd name="T1" fmla="*/ 5 h 67"/>
                  <a:gd name="T2" fmla="*/ 3 w 68"/>
                  <a:gd name="T3" fmla="*/ 7 h 67"/>
                  <a:gd name="T4" fmla="*/ 8 w 68"/>
                  <a:gd name="T5" fmla="*/ 16 h 67"/>
                  <a:gd name="T6" fmla="*/ 13 w 68"/>
                  <a:gd name="T7" fmla="*/ 26 h 67"/>
                  <a:gd name="T8" fmla="*/ 18 w 68"/>
                  <a:gd name="T9" fmla="*/ 37 h 67"/>
                  <a:gd name="T10" fmla="*/ 23 w 68"/>
                  <a:gd name="T11" fmla="*/ 47 h 67"/>
                  <a:gd name="T12" fmla="*/ 28 w 68"/>
                  <a:gd name="T13" fmla="*/ 57 h 67"/>
                  <a:gd name="T14" fmla="*/ 33 w 68"/>
                  <a:gd name="T15" fmla="*/ 64 h 67"/>
                  <a:gd name="T16" fmla="*/ 38 w 68"/>
                  <a:gd name="T17" fmla="*/ 67 h 67"/>
                  <a:gd name="T18" fmla="*/ 45 w 68"/>
                  <a:gd name="T19" fmla="*/ 61 h 67"/>
                  <a:gd name="T20" fmla="*/ 52 w 68"/>
                  <a:gd name="T21" fmla="*/ 51 h 67"/>
                  <a:gd name="T22" fmla="*/ 58 w 68"/>
                  <a:gd name="T23" fmla="*/ 37 h 67"/>
                  <a:gd name="T24" fmla="*/ 67 w 68"/>
                  <a:gd name="T25" fmla="*/ 29 h 67"/>
                  <a:gd name="T26" fmla="*/ 68 w 68"/>
                  <a:gd name="T27" fmla="*/ 21 h 67"/>
                  <a:gd name="T28" fmla="*/ 65 w 68"/>
                  <a:gd name="T29" fmla="*/ 14 h 67"/>
                  <a:gd name="T30" fmla="*/ 57 w 68"/>
                  <a:gd name="T31" fmla="*/ 11 h 67"/>
                  <a:gd name="T32" fmla="*/ 47 w 68"/>
                  <a:gd name="T33" fmla="*/ 12 h 67"/>
                  <a:gd name="T34" fmla="*/ 35 w 68"/>
                  <a:gd name="T35" fmla="*/ 11 h 67"/>
                  <a:gd name="T36" fmla="*/ 25 w 68"/>
                  <a:gd name="T37" fmla="*/ 5 h 67"/>
                  <a:gd name="T38" fmla="*/ 13 w 68"/>
                  <a:gd name="T39" fmla="*/ 0 h 67"/>
                  <a:gd name="T40" fmla="*/ 0 w 68"/>
                  <a:gd name="T41" fmla="*/ 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8" h="67">
                    <a:moveTo>
                      <a:pt x="0" y="5"/>
                    </a:moveTo>
                    <a:lnTo>
                      <a:pt x="3" y="7"/>
                    </a:lnTo>
                    <a:lnTo>
                      <a:pt x="8" y="16"/>
                    </a:lnTo>
                    <a:lnTo>
                      <a:pt x="13" y="26"/>
                    </a:lnTo>
                    <a:lnTo>
                      <a:pt x="18" y="37"/>
                    </a:lnTo>
                    <a:lnTo>
                      <a:pt x="23" y="47"/>
                    </a:lnTo>
                    <a:lnTo>
                      <a:pt x="28" y="57"/>
                    </a:lnTo>
                    <a:lnTo>
                      <a:pt x="33" y="64"/>
                    </a:lnTo>
                    <a:lnTo>
                      <a:pt x="38" y="67"/>
                    </a:lnTo>
                    <a:lnTo>
                      <a:pt x="45" y="61"/>
                    </a:lnTo>
                    <a:lnTo>
                      <a:pt x="52" y="51"/>
                    </a:lnTo>
                    <a:lnTo>
                      <a:pt x="58" y="37"/>
                    </a:lnTo>
                    <a:lnTo>
                      <a:pt x="67" y="29"/>
                    </a:lnTo>
                    <a:lnTo>
                      <a:pt x="68" y="21"/>
                    </a:lnTo>
                    <a:lnTo>
                      <a:pt x="65" y="14"/>
                    </a:lnTo>
                    <a:lnTo>
                      <a:pt x="57" y="11"/>
                    </a:lnTo>
                    <a:lnTo>
                      <a:pt x="47" y="12"/>
                    </a:lnTo>
                    <a:lnTo>
                      <a:pt x="35" y="11"/>
                    </a:lnTo>
                    <a:lnTo>
                      <a:pt x="25" y="5"/>
                    </a:lnTo>
                    <a:lnTo>
                      <a:pt x="13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0" name="Freeform 88"/>
              <p:cNvSpPr>
                <a:spLocks/>
              </p:cNvSpPr>
              <p:nvPr/>
            </p:nvSpPr>
            <p:spPr bwMode="auto">
              <a:xfrm>
                <a:off x="2860" y="2853"/>
                <a:ext cx="143" cy="178"/>
              </a:xfrm>
              <a:custGeom>
                <a:avLst/>
                <a:gdLst>
                  <a:gd name="T0" fmla="*/ 119 w 285"/>
                  <a:gd name="T1" fmla="*/ 355 h 355"/>
                  <a:gd name="T2" fmla="*/ 146 w 285"/>
                  <a:gd name="T3" fmla="*/ 355 h 355"/>
                  <a:gd name="T4" fmla="*/ 169 w 285"/>
                  <a:gd name="T5" fmla="*/ 353 h 355"/>
                  <a:gd name="T6" fmla="*/ 194 w 285"/>
                  <a:gd name="T7" fmla="*/ 345 h 355"/>
                  <a:gd name="T8" fmla="*/ 209 w 285"/>
                  <a:gd name="T9" fmla="*/ 325 h 355"/>
                  <a:gd name="T10" fmla="*/ 231 w 285"/>
                  <a:gd name="T11" fmla="*/ 303 h 355"/>
                  <a:gd name="T12" fmla="*/ 251 w 285"/>
                  <a:gd name="T13" fmla="*/ 266 h 355"/>
                  <a:gd name="T14" fmla="*/ 253 w 285"/>
                  <a:gd name="T15" fmla="*/ 209 h 355"/>
                  <a:gd name="T16" fmla="*/ 246 w 285"/>
                  <a:gd name="T17" fmla="*/ 162 h 355"/>
                  <a:gd name="T18" fmla="*/ 268 w 285"/>
                  <a:gd name="T19" fmla="*/ 141 h 355"/>
                  <a:gd name="T20" fmla="*/ 275 w 285"/>
                  <a:gd name="T21" fmla="*/ 121 h 355"/>
                  <a:gd name="T22" fmla="*/ 281 w 285"/>
                  <a:gd name="T23" fmla="*/ 97 h 355"/>
                  <a:gd name="T24" fmla="*/ 283 w 285"/>
                  <a:gd name="T25" fmla="*/ 67 h 355"/>
                  <a:gd name="T26" fmla="*/ 270 w 285"/>
                  <a:gd name="T27" fmla="*/ 33 h 355"/>
                  <a:gd name="T28" fmla="*/ 239 w 285"/>
                  <a:gd name="T29" fmla="*/ 3 h 355"/>
                  <a:gd name="T30" fmla="*/ 216 w 285"/>
                  <a:gd name="T31" fmla="*/ 2 h 355"/>
                  <a:gd name="T32" fmla="*/ 204 w 285"/>
                  <a:gd name="T33" fmla="*/ 18 h 355"/>
                  <a:gd name="T34" fmla="*/ 201 w 285"/>
                  <a:gd name="T35" fmla="*/ 38 h 355"/>
                  <a:gd name="T36" fmla="*/ 191 w 285"/>
                  <a:gd name="T37" fmla="*/ 54 h 355"/>
                  <a:gd name="T38" fmla="*/ 132 w 285"/>
                  <a:gd name="T39" fmla="*/ 79 h 355"/>
                  <a:gd name="T40" fmla="*/ 57 w 285"/>
                  <a:gd name="T41" fmla="*/ 114 h 355"/>
                  <a:gd name="T42" fmla="*/ 3 w 285"/>
                  <a:gd name="T43" fmla="*/ 149 h 355"/>
                  <a:gd name="T44" fmla="*/ 3 w 285"/>
                  <a:gd name="T45" fmla="*/ 176 h 355"/>
                  <a:gd name="T46" fmla="*/ 15 w 285"/>
                  <a:gd name="T47" fmla="*/ 211 h 355"/>
                  <a:gd name="T48" fmla="*/ 23 w 285"/>
                  <a:gd name="T49" fmla="*/ 250 h 355"/>
                  <a:gd name="T50" fmla="*/ 16 w 285"/>
                  <a:gd name="T51" fmla="*/ 288 h 355"/>
                  <a:gd name="T52" fmla="*/ 21 w 285"/>
                  <a:gd name="T53" fmla="*/ 290 h 355"/>
                  <a:gd name="T54" fmla="*/ 53 w 285"/>
                  <a:gd name="T55" fmla="*/ 270 h 355"/>
                  <a:gd name="T56" fmla="*/ 80 w 285"/>
                  <a:gd name="T57" fmla="*/ 260 h 355"/>
                  <a:gd name="T58" fmla="*/ 97 w 285"/>
                  <a:gd name="T59" fmla="*/ 258 h 355"/>
                  <a:gd name="T60" fmla="*/ 105 w 285"/>
                  <a:gd name="T61" fmla="*/ 273 h 355"/>
                  <a:gd name="T62" fmla="*/ 129 w 285"/>
                  <a:gd name="T63" fmla="*/ 280 h 355"/>
                  <a:gd name="T64" fmla="*/ 132 w 285"/>
                  <a:gd name="T65" fmla="*/ 302 h 355"/>
                  <a:gd name="T66" fmla="*/ 112 w 285"/>
                  <a:gd name="T67" fmla="*/ 325 h 355"/>
                  <a:gd name="T68" fmla="*/ 92 w 285"/>
                  <a:gd name="T69" fmla="*/ 342 h 355"/>
                  <a:gd name="T70" fmla="*/ 90 w 285"/>
                  <a:gd name="T71" fmla="*/ 35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85" h="355">
                    <a:moveTo>
                      <a:pt x="104" y="355"/>
                    </a:moveTo>
                    <a:lnTo>
                      <a:pt x="119" y="355"/>
                    </a:lnTo>
                    <a:lnTo>
                      <a:pt x="134" y="355"/>
                    </a:lnTo>
                    <a:lnTo>
                      <a:pt x="146" y="355"/>
                    </a:lnTo>
                    <a:lnTo>
                      <a:pt x="157" y="355"/>
                    </a:lnTo>
                    <a:lnTo>
                      <a:pt x="169" y="353"/>
                    </a:lnTo>
                    <a:lnTo>
                      <a:pt x="182" y="352"/>
                    </a:lnTo>
                    <a:lnTo>
                      <a:pt x="194" y="345"/>
                    </a:lnTo>
                    <a:lnTo>
                      <a:pt x="204" y="335"/>
                    </a:lnTo>
                    <a:lnTo>
                      <a:pt x="209" y="325"/>
                    </a:lnTo>
                    <a:lnTo>
                      <a:pt x="221" y="317"/>
                    </a:lnTo>
                    <a:lnTo>
                      <a:pt x="231" y="303"/>
                    </a:lnTo>
                    <a:lnTo>
                      <a:pt x="243" y="288"/>
                    </a:lnTo>
                    <a:lnTo>
                      <a:pt x="251" y="266"/>
                    </a:lnTo>
                    <a:lnTo>
                      <a:pt x="254" y="241"/>
                    </a:lnTo>
                    <a:lnTo>
                      <a:pt x="253" y="209"/>
                    </a:lnTo>
                    <a:lnTo>
                      <a:pt x="244" y="172"/>
                    </a:lnTo>
                    <a:lnTo>
                      <a:pt x="246" y="162"/>
                    </a:lnTo>
                    <a:lnTo>
                      <a:pt x="256" y="152"/>
                    </a:lnTo>
                    <a:lnTo>
                      <a:pt x="268" y="141"/>
                    </a:lnTo>
                    <a:lnTo>
                      <a:pt x="275" y="131"/>
                    </a:lnTo>
                    <a:lnTo>
                      <a:pt x="275" y="121"/>
                    </a:lnTo>
                    <a:lnTo>
                      <a:pt x="280" y="112"/>
                    </a:lnTo>
                    <a:lnTo>
                      <a:pt x="281" y="97"/>
                    </a:lnTo>
                    <a:lnTo>
                      <a:pt x="285" y="84"/>
                    </a:lnTo>
                    <a:lnTo>
                      <a:pt x="283" y="67"/>
                    </a:lnTo>
                    <a:lnTo>
                      <a:pt x="278" y="50"/>
                    </a:lnTo>
                    <a:lnTo>
                      <a:pt x="270" y="33"/>
                    </a:lnTo>
                    <a:lnTo>
                      <a:pt x="256" y="17"/>
                    </a:lnTo>
                    <a:lnTo>
                      <a:pt x="239" y="3"/>
                    </a:lnTo>
                    <a:lnTo>
                      <a:pt x="226" y="0"/>
                    </a:lnTo>
                    <a:lnTo>
                      <a:pt x="216" y="2"/>
                    </a:lnTo>
                    <a:lnTo>
                      <a:pt x="211" y="10"/>
                    </a:lnTo>
                    <a:lnTo>
                      <a:pt x="204" y="18"/>
                    </a:lnTo>
                    <a:lnTo>
                      <a:pt x="203" y="30"/>
                    </a:lnTo>
                    <a:lnTo>
                      <a:pt x="201" y="38"/>
                    </a:lnTo>
                    <a:lnTo>
                      <a:pt x="201" y="47"/>
                    </a:lnTo>
                    <a:lnTo>
                      <a:pt x="191" y="54"/>
                    </a:lnTo>
                    <a:lnTo>
                      <a:pt x="167" y="65"/>
                    </a:lnTo>
                    <a:lnTo>
                      <a:pt x="132" y="79"/>
                    </a:lnTo>
                    <a:lnTo>
                      <a:pt x="95" y="97"/>
                    </a:lnTo>
                    <a:lnTo>
                      <a:pt x="57" y="114"/>
                    </a:lnTo>
                    <a:lnTo>
                      <a:pt x="25" y="132"/>
                    </a:lnTo>
                    <a:lnTo>
                      <a:pt x="3" y="149"/>
                    </a:lnTo>
                    <a:lnTo>
                      <a:pt x="0" y="164"/>
                    </a:lnTo>
                    <a:lnTo>
                      <a:pt x="3" y="176"/>
                    </a:lnTo>
                    <a:lnTo>
                      <a:pt x="10" y="193"/>
                    </a:lnTo>
                    <a:lnTo>
                      <a:pt x="15" y="211"/>
                    </a:lnTo>
                    <a:lnTo>
                      <a:pt x="21" y="231"/>
                    </a:lnTo>
                    <a:lnTo>
                      <a:pt x="23" y="250"/>
                    </a:lnTo>
                    <a:lnTo>
                      <a:pt x="23" y="270"/>
                    </a:lnTo>
                    <a:lnTo>
                      <a:pt x="16" y="288"/>
                    </a:lnTo>
                    <a:lnTo>
                      <a:pt x="6" y="303"/>
                    </a:lnTo>
                    <a:lnTo>
                      <a:pt x="21" y="290"/>
                    </a:lnTo>
                    <a:lnTo>
                      <a:pt x="38" y="280"/>
                    </a:lnTo>
                    <a:lnTo>
                      <a:pt x="53" y="270"/>
                    </a:lnTo>
                    <a:lnTo>
                      <a:pt x="68" y="265"/>
                    </a:lnTo>
                    <a:lnTo>
                      <a:pt x="80" y="260"/>
                    </a:lnTo>
                    <a:lnTo>
                      <a:pt x="90" y="258"/>
                    </a:lnTo>
                    <a:lnTo>
                      <a:pt x="97" y="258"/>
                    </a:lnTo>
                    <a:lnTo>
                      <a:pt x="100" y="265"/>
                    </a:lnTo>
                    <a:lnTo>
                      <a:pt x="105" y="273"/>
                    </a:lnTo>
                    <a:lnTo>
                      <a:pt x="117" y="276"/>
                    </a:lnTo>
                    <a:lnTo>
                      <a:pt x="129" y="280"/>
                    </a:lnTo>
                    <a:lnTo>
                      <a:pt x="135" y="288"/>
                    </a:lnTo>
                    <a:lnTo>
                      <a:pt x="132" y="302"/>
                    </a:lnTo>
                    <a:lnTo>
                      <a:pt x="124" y="315"/>
                    </a:lnTo>
                    <a:lnTo>
                      <a:pt x="112" y="325"/>
                    </a:lnTo>
                    <a:lnTo>
                      <a:pt x="102" y="335"/>
                    </a:lnTo>
                    <a:lnTo>
                      <a:pt x="92" y="342"/>
                    </a:lnTo>
                    <a:lnTo>
                      <a:pt x="89" y="347"/>
                    </a:lnTo>
                    <a:lnTo>
                      <a:pt x="90" y="350"/>
                    </a:lnTo>
                    <a:lnTo>
                      <a:pt x="104" y="355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1" name="Freeform 89"/>
              <p:cNvSpPr>
                <a:spLocks/>
              </p:cNvSpPr>
              <p:nvPr/>
            </p:nvSpPr>
            <p:spPr bwMode="auto">
              <a:xfrm>
                <a:off x="2897" y="3036"/>
                <a:ext cx="33" cy="20"/>
              </a:xfrm>
              <a:custGeom>
                <a:avLst/>
                <a:gdLst>
                  <a:gd name="T0" fmla="*/ 62 w 66"/>
                  <a:gd name="T1" fmla="*/ 12 h 38"/>
                  <a:gd name="T2" fmla="*/ 52 w 66"/>
                  <a:gd name="T3" fmla="*/ 20 h 38"/>
                  <a:gd name="T4" fmla="*/ 42 w 66"/>
                  <a:gd name="T5" fmla="*/ 30 h 38"/>
                  <a:gd name="T6" fmla="*/ 32 w 66"/>
                  <a:gd name="T7" fmla="*/ 37 h 38"/>
                  <a:gd name="T8" fmla="*/ 22 w 66"/>
                  <a:gd name="T9" fmla="*/ 38 h 38"/>
                  <a:gd name="T10" fmla="*/ 12 w 66"/>
                  <a:gd name="T11" fmla="*/ 32 h 38"/>
                  <a:gd name="T12" fmla="*/ 4 w 66"/>
                  <a:gd name="T13" fmla="*/ 20 h 38"/>
                  <a:gd name="T14" fmla="*/ 0 w 66"/>
                  <a:gd name="T15" fmla="*/ 8 h 38"/>
                  <a:gd name="T16" fmla="*/ 7 w 66"/>
                  <a:gd name="T17" fmla="*/ 3 h 38"/>
                  <a:gd name="T18" fmla="*/ 12 w 66"/>
                  <a:gd name="T19" fmla="*/ 2 h 38"/>
                  <a:gd name="T20" fmla="*/ 24 w 66"/>
                  <a:gd name="T21" fmla="*/ 0 h 38"/>
                  <a:gd name="T22" fmla="*/ 34 w 66"/>
                  <a:gd name="T23" fmla="*/ 0 h 38"/>
                  <a:gd name="T24" fmla="*/ 47 w 66"/>
                  <a:gd name="T25" fmla="*/ 0 h 38"/>
                  <a:gd name="T26" fmla="*/ 56 w 66"/>
                  <a:gd name="T27" fmla="*/ 0 h 38"/>
                  <a:gd name="T28" fmla="*/ 64 w 66"/>
                  <a:gd name="T29" fmla="*/ 2 h 38"/>
                  <a:gd name="T30" fmla="*/ 66 w 66"/>
                  <a:gd name="T31" fmla="*/ 5 h 38"/>
                  <a:gd name="T32" fmla="*/ 62 w 66"/>
                  <a:gd name="T33" fmla="*/ 1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38">
                    <a:moveTo>
                      <a:pt x="62" y="12"/>
                    </a:moveTo>
                    <a:lnTo>
                      <a:pt x="52" y="20"/>
                    </a:lnTo>
                    <a:lnTo>
                      <a:pt x="42" y="30"/>
                    </a:lnTo>
                    <a:lnTo>
                      <a:pt x="32" y="37"/>
                    </a:lnTo>
                    <a:lnTo>
                      <a:pt x="22" y="38"/>
                    </a:lnTo>
                    <a:lnTo>
                      <a:pt x="12" y="32"/>
                    </a:lnTo>
                    <a:lnTo>
                      <a:pt x="4" y="20"/>
                    </a:lnTo>
                    <a:lnTo>
                      <a:pt x="0" y="8"/>
                    </a:lnTo>
                    <a:lnTo>
                      <a:pt x="7" y="3"/>
                    </a:lnTo>
                    <a:lnTo>
                      <a:pt x="12" y="2"/>
                    </a:lnTo>
                    <a:lnTo>
                      <a:pt x="24" y="0"/>
                    </a:lnTo>
                    <a:lnTo>
                      <a:pt x="34" y="0"/>
                    </a:lnTo>
                    <a:lnTo>
                      <a:pt x="47" y="0"/>
                    </a:lnTo>
                    <a:lnTo>
                      <a:pt x="56" y="0"/>
                    </a:lnTo>
                    <a:lnTo>
                      <a:pt x="64" y="2"/>
                    </a:lnTo>
                    <a:lnTo>
                      <a:pt x="66" y="5"/>
                    </a:lnTo>
                    <a:lnTo>
                      <a:pt x="62" y="12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2" name="Freeform 90"/>
              <p:cNvSpPr>
                <a:spLocks/>
              </p:cNvSpPr>
              <p:nvPr/>
            </p:nvSpPr>
            <p:spPr bwMode="auto">
              <a:xfrm>
                <a:off x="2865" y="2990"/>
                <a:ext cx="57" cy="37"/>
              </a:xfrm>
              <a:custGeom>
                <a:avLst/>
                <a:gdLst>
                  <a:gd name="T0" fmla="*/ 3 w 114"/>
                  <a:gd name="T1" fmla="*/ 73 h 73"/>
                  <a:gd name="T2" fmla="*/ 12 w 114"/>
                  <a:gd name="T3" fmla="*/ 73 h 73"/>
                  <a:gd name="T4" fmla="*/ 22 w 114"/>
                  <a:gd name="T5" fmla="*/ 72 h 73"/>
                  <a:gd name="T6" fmla="*/ 29 w 114"/>
                  <a:gd name="T7" fmla="*/ 65 h 73"/>
                  <a:gd name="T8" fmla="*/ 37 w 114"/>
                  <a:gd name="T9" fmla="*/ 60 h 73"/>
                  <a:gd name="T10" fmla="*/ 44 w 114"/>
                  <a:gd name="T11" fmla="*/ 48 h 73"/>
                  <a:gd name="T12" fmla="*/ 52 w 114"/>
                  <a:gd name="T13" fmla="*/ 38 h 73"/>
                  <a:gd name="T14" fmla="*/ 60 w 114"/>
                  <a:gd name="T15" fmla="*/ 30 h 73"/>
                  <a:gd name="T16" fmla="*/ 70 w 114"/>
                  <a:gd name="T17" fmla="*/ 21 h 73"/>
                  <a:gd name="T18" fmla="*/ 81 w 114"/>
                  <a:gd name="T19" fmla="*/ 13 h 73"/>
                  <a:gd name="T20" fmla="*/ 91 w 114"/>
                  <a:gd name="T21" fmla="*/ 8 h 73"/>
                  <a:gd name="T22" fmla="*/ 102 w 114"/>
                  <a:gd name="T23" fmla="*/ 3 h 73"/>
                  <a:gd name="T24" fmla="*/ 114 w 114"/>
                  <a:gd name="T25" fmla="*/ 0 h 73"/>
                  <a:gd name="T26" fmla="*/ 97 w 114"/>
                  <a:gd name="T27" fmla="*/ 3 h 73"/>
                  <a:gd name="T28" fmla="*/ 81 w 114"/>
                  <a:gd name="T29" fmla="*/ 8 h 73"/>
                  <a:gd name="T30" fmla="*/ 65 w 114"/>
                  <a:gd name="T31" fmla="*/ 13 h 73"/>
                  <a:gd name="T32" fmla="*/ 54 w 114"/>
                  <a:gd name="T33" fmla="*/ 18 h 73"/>
                  <a:gd name="T34" fmla="*/ 40 w 114"/>
                  <a:gd name="T35" fmla="*/ 23 h 73"/>
                  <a:gd name="T36" fmla="*/ 30 w 114"/>
                  <a:gd name="T37" fmla="*/ 32 h 73"/>
                  <a:gd name="T38" fmla="*/ 22 w 114"/>
                  <a:gd name="T39" fmla="*/ 42 h 73"/>
                  <a:gd name="T40" fmla="*/ 18 w 114"/>
                  <a:gd name="T41" fmla="*/ 58 h 73"/>
                  <a:gd name="T42" fmla="*/ 10 w 114"/>
                  <a:gd name="T43" fmla="*/ 63 h 73"/>
                  <a:gd name="T44" fmla="*/ 2 w 114"/>
                  <a:gd name="T45" fmla="*/ 70 h 73"/>
                  <a:gd name="T46" fmla="*/ 0 w 114"/>
                  <a:gd name="T47" fmla="*/ 72 h 73"/>
                  <a:gd name="T48" fmla="*/ 3 w 114"/>
                  <a:gd name="T4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73">
                    <a:moveTo>
                      <a:pt x="3" y="73"/>
                    </a:moveTo>
                    <a:lnTo>
                      <a:pt x="12" y="73"/>
                    </a:lnTo>
                    <a:lnTo>
                      <a:pt x="22" y="72"/>
                    </a:lnTo>
                    <a:lnTo>
                      <a:pt x="29" y="65"/>
                    </a:lnTo>
                    <a:lnTo>
                      <a:pt x="37" y="60"/>
                    </a:lnTo>
                    <a:lnTo>
                      <a:pt x="44" y="48"/>
                    </a:lnTo>
                    <a:lnTo>
                      <a:pt x="52" y="38"/>
                    </a:lnTo>
                    <a:lnTo>
                      <a:pt x="60" y="30"/>
                    </a:lnTo>
                    <a:lnTo>
                      <a:pt x="70" y="21"/>
                    </a:lnTo>
                    <a:lnTo>
                      <a:pt x="81" y="13"/>
                    </a:lnTo>
                    <a:lnTo>
                      <a:pt x="91" y="8"/>
                    </a:lnTo>
                    <a:lnTo>
                      <a:pt x="102" y="3"/>
                    </a:lnTo>
                    <a:lnTo>
                      <a:pt x="114" y="0"/>
                    </a:lnTo>
                    <a:lnTo>
                      <a:pt x="97" y="3"/>
                    </a:lnTo>
                    <a:lnTo>
                      <a:pt x="81" y="8"/>
                    </a:lnTo>
                    <a:lnTo>
                      <a:pt x="65" y="13"/>
                    </a:lnTo>
                    <a:lnTo>
                      <a:pt x="54" y="18"/>
                    </a:lnTo>
                    <a:lnTo>
                      <a:pt x="40" y="23"/>
                    </a:lnTo>
                    <a:lnTo>
                      <a:pt x="30" y="32"/>
                    </a:lnTo>
                    <a:lnTo>
                      <a:pt x="22" y="42"/>
                    </a:lnTo>
                    <a:lnTo>
                      <a:pt x="18" y="58"/>
                    </a:lnTo>
                    <a:lnTo>
                      <a:pt x="10" y="63"/>
                    </a:lnTo>
                    <a:lnTo>
                      <a:pt x="2" y="70"/>
                    </a:lnTo>
                    <a:lnTo>
                      <a:pt x="0" y="72"/>
                    </a:lnTo>
                    <a:lnTo>
                      <a:pt x="3" y="73"/>
                    </a:lnTo>
                    <a:close/>
                  </a:path>
                </a:pathLst>
              </a:custGeom>
              <a:solidFill>
                <a:srgbClr val="1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3" name="Freeform 91"/>
              <p:cNvSpPr>
                <a:spLocks/>
              </p:cNvSpPr>
              <p:nvPr/>
            </p:nvSpPr>
            <p:spPr bwMode="auto">
              <a:xfrm>
                <a:off x="2808" y="3028"/>
                <a:ext cx="37" cy="8"/>
              </a:xfrm>
              <a:custGeom>
                <a:avLst/>
                <a:gdLst>
                  <a:gd name="T0" fmla="*/ 73 w 73"/>
                  <a:gd name="T1" fmla="*/ 15 h 15"/>
                  <a:gd name="T2" fmla="*/ 63 w 73"/>
                  <a:gd name="T3" fmla="*/ 10 h 15"/>
                  <a:gd name="T4" fmla="*/ 53 w 73"/>
                  <a:gd name="T5" fmla="*/ 8 h 15"/>
                  <a:gd name="T6" fmla="*/ 45 w 73"/>
                  <a:gd name="T7" fmla="*/ 8 h 15"/>
                  <a:gd name="T8" fmla="*/ 37 w 73"/>
                  <a:gd name="T9" fmla="*/ 10 h 15"/>
                  <a:gd name="T10" fmla="*/ 27 w 73"/>
                  <a:gd name="T11" fmla="*/ 10 h 15"/>
                  <a:gd name="T12" fmla="*/ 16 w 73"/>
                  <a:gd name="T13" fmla="*/ 12 h 15"/>
                  <a:gd name="T14" fmla="*/ 8 w 73"/>
                  <a:gd name="T15" fmla="*/ 12 h 15"/>
                  <a:gd name="T16" fmla="*/ 0 w 73"/>
                  <a:gd name="T17" fmla="*/ 12 h 15"/>
                  <a:gd name="T18" fmla="*/ 5 w 73"/>
                  <a:gd name="T19" fmla="*/ 5 h 15"/>
                  <a:gd name="T20" fmla="*/ 15 w 73"/>
                  <a:gd name="T21" fmla="*/ 2 h 15"/>
                  <a:gd name="T22" fmla="*/ 25 w 73"/>
                  <a:gd name="T23" fmla="*/ 0 h 15"/>
                  <a:gd name="T24" fmla="*/ 37 w 73"/>
                  <a:gd name="T25" fmla="*/ 2 h 15"/>
                  <a:gd name="T26" fmla="*/ 45 w 73"/>
                  <a:gd name="T27" fmla="*/ 2 h 15"/>
                  <a:gd name="T28" fmla="*/ 55 w 73"/>
                  <a:gd name="T29" fmla="*/ 7 h 15"/>
                  <a:gd name="T30" fmla="*/ 63 w 73"/>
                  <a:gd name="T31" fmla="*/ 10 h 15"/>
                  <a:gd name="T32" fmla="*/ 73 w 73"/>
                  <a:gd name="T3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5">
                    <a:moveTo>
                      <a:pt x="73" y="15"/>
                    </a:moveTo>
                    <a:lnTo>
                      <a:pt x="63" y="10"/>
                    </a:lnTo>
                    <a:lnTo>
                      <a:pt x="53" y="8"/>
                    </a:lnTo>
                    <a:lnTo>
                      <a:pt x="45" y="8"/>
                    </a:lnTo>
                    <a:lnTo>
                      <a:pt x="37" y="10"/>
                    </a:lnTo>
                    <a:lnTo>
                      <a:pt x="27" y="10"/>
                    </a:lnTo>
                    <a:lnTo>
                      <a:pt x="16" y="12"/>
                    </a:lnTo>
                    <a:lnTo>
                      <a:pt x="8" y="12"/>
                    </a:lnTo>
                    <a:lnTo>
                      <a:pt x="0" y="12"/>
                    </a:lnTo>
                    <a:lnTo>
                      <a:pt x="5" y="5"/>
                    </a:lnTo>
                    <a:lnTo>
                      <a:pt x="15" y="2"/>
                    </a:lnTo>
                    <a:lnTo>
                      <a:pt x="25" y="0"/>
                    </a:lnTo>
                    <a:lnTo>
                      <a:pt x="37" y="2"/>
                    </a:lnTo>
                    <a:lnTo>
                      <a:pt x="45" y="2"/>
                    </a:lnTo>
                    <a:lnTo>
                      <a:pt x="55" y="7"/>
                    </a:lnTo>
                    <a:lnTo>
                      <a:pt x="63" y="10"/>
                    </a:lnTo>
                    <a:lnTo>
                      <a:pt x="73" y="15"/>
                    </a:lnTo>
                    <a:close/>
                  </a:path>
                </a:pathLst>
              </a:custGeom>
              <a:solidFill>
                <a:srgbClr val="1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4" name="Freeform 92"/>
              <p:cNvSpPr>
                <a:spLocks/>
              </p:cNvSpPr>
              <p:nvPr/>
            </p:nvSpPr>
            <p:spPr bwMode="auto">
              <a:xfrm>
                <a:off x="2885" y="3003"/>
                <a:ext cx="29" cy="16"/>
              </a:xfrm>
              <a:custGeom>
                <a:avLst/>
                <a:gdLst>
                  <a:gd name="T0" fmla="*/ 5 w 57"/>
                  <a:gd name="T1" fmla="*/ 30 h 32"/>
                  <a:gd name="T2" fmla="*/ 18 w 57"/>
                  <a:gd name="T3" fmla="*/ 25 h 32"/>
                  <a:gd name="T4" fmla="*/ 32 w 57"/>
                  <a:gd name="T5" fmla="*/ 17 h 32"/>
                  <a:gd name="T6" fmla="*/ 44 w 57"/>
                  <a:gd name="T7" fmla="*/ 7 h 32"/>
                  <a:gd name="T8" fmla="*/ 57 w 57"/>
                  <a:gd name="T9" fmla="*/ 0 h 32"/>
                  <a:gd name="T10" fmla="*/ 45 w 57"/>
                  <a:gd name="T11" fmla="*/ 12 h 32"/>
                  <a:gd name="T12" fmla="*/ 32 w 57"/>
                  <a:gd name="T13" fmla="*/ 25 h 32"/>
                  <a:gd name="T14" fmla="*/ 15 w 57"/>
                  <a:gd name="T15" fmla="*/ 32 h 32"/>
                  <a:gd name="T16" fmla="*/ 0 w 57"/>
                  <a:gd name="T17" fmla="*/ 30 h 32"/>
                  <a:gd name="T18" fmla="*/ 5 w 57"/>
                  <a:gd name="T19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7" h="32">
                    <a:moveTo>
                      <a:pt x="5" y="30"/>
                    </a:moveTo>
                    <a:lnTo>
                      <a:pt x="18" y="25"/>
                    </a:lnTo>
                    <a:lnTo>
                      <a:pt x="32" y="17"/>
                    </a:lnTo>
                    <a:lnTo>
                      <a:pt x="44" y="7"/>
                    </a:lnTo>
                    <a:lnTo>
                      <a:pt x="57" y="0"/>
                    </a:lnTo>
                    <a:lnTo>
                      <a:pt x="45" y="12"/>
                    </a:lnTo>
                    <a:lnTo>
                      <a:pt x="32" y="25"/>
                    </a:lnTo>
                    <a:lnTo>
                      <a:pt x="15" y="32"/>
                    </a:lnTo>
                    <a:lnTo>
                      <a:pt x="0" y="30"/>
                    </a:lnTo>
                    <a:lnTo>
                      <a:pt x="5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5" name="Freeform 93"/>
              <p:cNvSpPr>
                <a:spLocks/>
              </p:cNvSpPr>
              <p:nvPr/>
            </p:nvSpPr>
            <p:spPr bwMode="auto">
              <a:xfrm>
                <a:off x="2958" y="2850"/>
                <a:ext cx="47" cy="86"/>
              </a:xfrm>
              <a:custGeom>
                <a:avLst/>
                <a:gdLst>
                  <a:gd name="T0" fmla="*/ 53 w 92"/>
                  <a:gd name="T1" fmla="*/ 173 h 173"/>
                  <a:gd name="T2" fmla="*/ 62 w 92"/>
                  <a:gd name="T3" fmla="*/ 163 h 173"/>
                  <a:gd name="T4" fmla="*/ 74 w 92"/>
                  <a:gd name="T5" fmla="*/ 153 h 173"/>
                  <a:gd name="T6" fmla="*/ 84 w 92"/>
                  <a:gd name="T7" fmla="*/ 138 h 173"/>
                  <a:gd name="T8" fmla="*/ 90 w 92"/>
                  <a:gd name="T9" fmla="*/ 123 h 173"/>
                  <a:gd name="T10" fmla="*/ 90 w 92"/>
                  <a:gd name="T11" fmla="*/ 112 h 173"/>
                  <a:gd name="T12" fmla="*/ 90 w 92"/>
                  <a:gd name="T13" fmla="*/ 102 h 173"/>
                  <a:gd name="T14" fmla="*/ 90 w 92"/>
                  <a:gd name="T15" fmla="*/ 91 h 173"/>
                  <a:gd name="T16" fmla="*/ 92 w 92"/>
                  <a:gd name="T17" fmla="*/ 81 h 173"/>
                  <a:gd name="T18" fmla="*/ 87 w 92"/>
                  <a:gd name="T19" fmla="*/ 66 h 173"/>
                  <a:gd name="T20" fmla="*/ 80 w 92"/>
                  <a:gd name="T21" fmla="*/ 50 h 173"/>
                  <a:gd name="T22" fmla="*/ 67 w 92"/>
                  <a:gd name="T23" fmla="*/ 29 h 173"/>
                  <a:gd name="T24" fmla="*/ 48 w 92"/>
                  <a:gd name="T25" fmla="*/ 5 h 173"/>
                  <a:gd name="T26" fmla="*/ 42 w 92"/>
                  <a:gd name="T27" fmla="*/ 0 h 173"/>
                  <a:gd name="T28" fmla="*/ 35 w 92"/>
                  <a:gd name="T29" fmla="*/ 0 h 173"/>
                  <a:gd name="T30" fmla="*/ 27 w 92"/>
                  <a:gd name="T31" fmla="*/ 0 h 173"/>
                  <a:gd name="T32" fmla="*/ 18 w 92"/>
                  <a:gd name="T33" fmla="*/ 5 h 173"/>
                  <a:gd name="T34" fmla="*/ 8 w 92"/>
                  <a:gd name="T35" fmla="*/ 12 h 173"/>
                  <a:gd name="T36" fmla="*/ 3 w 92"/>
                  <a:gd name="T37" fmla="*/ 25 h 173"/>
                  <a:gd name="T38" fmla="*/ 0 w 92"/>
                  <a:gd name="T39" fmla="*/ 40 h 173"/>
                  <a:gd name="T40" fmla="*/ 1 w 92"/>
                  <a:gd name="T41" fmla="*/ 62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2" h="173">
                    <a:moveTo>
                      <a:pt x="53" y="173"/>
                    </a:moveTo>
                    <a:lnTo>
                      <a:pt x="62" y="163"/>
                    </a:lnTo>
                    <a:lnTo>
                      <a:pt x="74" y="153"/>
                    </a:lnTo>
                    <a:lnTo>
                      <a:pt x="84" y="138"/>
                    </a:lnTo>
                    <a:lnTo>
                      <a:pt x="90" y="123"/>
                    </a:lnTo>
                    <a:lnTo>
                      <a:pt x="90" y="112"/>
                    </a:lnTo>
                    <a:lnTo>
                      <a:pt x="90" y="102"/>
                    </a:lnTo>
                    <a:lnTo>
                      <a:pt x="90" y="91"/>
                    </a:lnTo>
                    <a:lnTo>
                      <a:pt x="92" y="81"/>
                    </a:lnTo>
                    <a:lnTo>
                      <a:pt x="87" y="66"/>
                    </a:lnTo>
                    <a:lnTo>
                      <a:pt x="80" y="50"/>
                    </a:lnTo>
                    <a:lnTo>
                      <a:pt x="67" y="29"/>
                    </a:lnTo>
                    <a:lnTo>
                      <a:pt x="48" y="5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27" y="0"/>
                    </a:lnTo>
                    <a:lnTo>
                      <a:pt x="18" y="5"/>
                    </a:lnTo>
                    <a:lnTo>
                      <a:pt x="8" y="12"/>
                    </a:lnTo>
                    <a:lnTo>
                      <a:pt x="3" y="25"/>
                    </a:lnTo>
                    <a:lnTo>
                      <a:pt x="0" y="40"/>
                    </a:lnTo>
                    <a:lnTo>
                      <a:pt x="1" y="6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6" name="Freeform 94"/>
              <p:cNvSpPr>
                <a:spLocks/>
              </p:cNvSpPr>
              <p:nvPr/>
            </p:nvSpPr>
            <p:spPr bwMode="auto">
              <a:xfrm>
                <a:off x="2910" y="3041"/>
                <a:ext cx="25" cy="22"/>
              </a:xfrm>
              <a:custGeom>
                <a:avLst/>
                <a:gdLst>
                  <a:gd name="T0" fmla="*/ 0 w 50"/>
                  <a:gd name="T1" fmla="*/ 45 h 45"/>
                  <a:gd name="T2" fmla="*/ 13 w 50"/>
                  <a:gd name="T3" fmla="*/ 37 h 45"/>
                  <a:gd name="T4" fmla="*/ 26 w 50"/>
                  <a:gd name="T5" fmla="*/ 24 h 45"/>
                  <a:gd name="T6" fmla="*/ 40 w 50"/>
                  <a:gd name="T7" fmla="*/ 9 h 45"/>
                  <a:gd name="T8" fmla="*/ 50 w 50"/>
                  <a:gd name="T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0" h="45">
                    <a:moveTo>
                      <a:pt x="0" y="45"/>
                    </a:moveTo>
                    <a:lnTo>
                      <a:pt x="13" y="37"/>
                    </a:lnTo>
                    <a:lnTo>
                      <a:pt x="26" y="24"/>
                    </a:lnTo>
                    <a:lnTo>
                      <a:pt x="40" y="9"/>
                    </a:lnTo>
                    <a:lnTo>
                      <a:pt x="5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7" name="Freeform 95"/>
              <p:cNvSpPr>
                <a:spLocks/>
              </p:cNvSpPr>
              <p:nvPr/>
            </p:nvSpPr>
            <p:spPr bwMode="auto">
              <a:xfrm>
                <a:off x="2886" y="3031"/>
                <a:ext cx="67" cy="23"/>
              </a:xfrm>
              <a:custGeom>
                <a:avLst/>
                <a:gdLst>
                  <a:gd name="T0" fmla="*/ 3 w 132"/>
                  <a:gd name="T1" fmla="*/ 47 h 47"/>
                  <a:gd name="T2" fmla="*/ 11 w 132"/>
                  <a:gd name="T3" fmla="*/ 35 h 47"/>
                  <a:gd name="T4" fmla="*/ 16 w 132"/>
                  <a:gd name="T5" fmla="*/ 29 h 47"/>
                  <a:gd name="T6" fmla="*/ 16 w 132"/>
                  <a:gd name="T7" fmla="*/ 25 h 47"/>
                  <a:gd name="T8" fmla="*/ 18 w 132"/>
                  <a:gd name="T9" fmla="*/ 19 h 47"/>
                  <a:gd name="T10" fmla="*/ 15 w 132"/>
                  <a:gd name="T11" fmla="*/ 14 h 47"/>
                  <a:gd name="T12" fmla="*/ 13 w 132"/>
                  <a:gd name="T13" fmla="*/ 10 h 47"/>
                  <a:gd name="T14" fmla="*/ 6 w 132"/>
                  <a:gd name="T15" fmla="*/ 8 h 47"/>
                  <a:gd name="T16" fmla="*/ 0 w 132"/>
                  <a:gd name="T17" fmla="*/ 8 h 47"/>
                  <a:gd name="T18" fmla="*/ 15 w 132"/>
                  <a:gd name="T19" fmla="*/ 7 h 47"/>
                  <a:gd name="T20" fmla="*/ 33 w 132"/>
                  <a:gd name="T21" fmla="*/ 7 h 47"/>
                  <a:gd name="T22" fmla="*/ 50 w 132"/>
                  <a:gd name="T23" fmla="*/ 3 h 47"/>
                  <a:gd name="T24" fmla="*/ 68 w 132"/>
                  <a:gd name="T25" fmla="*/ 2 h 47"/>
                  <a:gd name="T26" fmla="*/ 85 w 132"/>
                  <a:gd name="T27" fmla="*/ 0 h 47"/>
                  <a:gd name="T28" fmla="*/ 102 w 132"/>
                  <a:gd name="T29" fmla="*/ 2 h 47"/>
                  <a:gd name="T30" fmla="*/ 117 w 132"/>
                  <a:gd name="T31" fmla="*/ 3 h 47"/>
                  <a:gd name="T32" fmla="*/ 132 w 132"/>
                  <a:gd name="T33" fmla="*/ 1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47">
                    <a:moveTo>
                      <a:pt x="3" y="47"/>
                    </a:moveTo>
                    <a:lnTo>
                      <a:pt x="11" y="35"/>
                    </a:lnTo>
                    <a:lnTo>
                      <a:pt x="16" y="29"/>
                    </a:lnTo>
                    <a:lnTo>
                      <a:pt x="16" y="25"/>
                    </a:lnTo>
                    <a:lnTo>
                      <a:pt x="18" y="19"/>
                    </a:lnTo>
                    <a:lnTo>
                      <a:pt x="15" y="14"/>
                    </a:lnTo>
                    <a:lnTo>
                      <a:pt x="13" y="10"/>
                    </a:lnTo>
                    <a:lnTo>
                      <a:pt x="6" y="8"/>
                    </a:lnTo>
                    <a:lnTo>
                      <a:pt x="0" y="8"/>
                    </a:lnTo>
                    <a:lnTo>
                      <a:pt x="15" y="7"/>
                    </a:lnTo>
                    <a:lnTo>
                      <a:pt x="33" y="7"/>
                    </a:lnTo>
                    <a:lnTo>
                      <a:pt x="50" y="3"/>
                    </a:lnTo>
                    <a:lnTo>
                      <a:pt x="68" y="2"/>
                    </a:lnTo>
                    <a:lnTo>
                      <a:pt x="85" y="0"/>
                    </a:lnTo>
                    <a:lnTo>
                      <a:pt x="102" y="2"/>
                    </a:lnTo>
                    <a:lnTo>
                      <a:pt x="117" y="3"/>
                    </a:lnTo>
                    <a:lnTo>
                      <a:pt x="132" y="1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8" name="Freeform 96"/>
              <p:cNvSpPr>
                <a:spLocks/>
              </p:cNvSpPr>
              <p:nvPr/>
            </p:nvSpPr>
            <p:spPr bwMode="auto">
              <a:xfrm>
                <a:off x="2983" y="2949"/>
                <a:ext cx="9" cy="56"/>
              </a:xfrm>
              <a:custGeom>
                <a:avLst/>
                <a:gdLst>
                  <a:gd name="T0" fmla="*/ 0 w 19"/>
                  <a:gd name="T1" fmla="*/ 110 h 110"/>
                  <a:gd name="T2" fmla="*/ 4 w 19"/>
                  <a:gd name="T3" fmla="*/ 100 h 110"/>
                  <a:gd name="T4" fmla="*/ 7 w 19"/>
                  <a:gd name="T5" fmla="*/ 88 h 110"/>
                  <a:gd name="T6" fmla="*/ 10 w 19"/>
                  <a:gd name="T7" fmla="*/ 72 h 110"/>
                  <a:gd name="T8" fmla="*/ 16 w 19"/>
                  <a:gd name="T9" fmla="*/ 57 h 110"/>
                  <a:gd name="T10" fmla="*/ 17 w 19"/>
                  <a:gd name="T11" fmla="*/ 38 h 110"/>
                  <a:gd name="T12" fmla="*/ 19 w 19"/>
                  <a:gd name="T13" fmla="*/ 23 h 110"/>
                  <a:gd name="T14" fmla="*/ 19 w 19"/>
                  <a:gd name="T15" fmla="*/ 8 h 110"/>
                  <a:gd name="T16" fmla="*/ 19 w 19"/>
                  <a:gd name="T17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10">
                    <a:moveTo>
                      <a:pt x="0" y="110"/>
                    </a:moveTo>
                    <a:lnTo>
                      <a:pt x="4" y="100"/>
                    </a:lnTo>
                    <a:lnTo>
                      <a:pt x="7" y="88"/>
                    </a:lnTo>
                    <a:lnTo>
                      <a:pt x="10" y="72"/>
                    </a:lnTo>
                    <a:lnTo>
                      <a:pt x="16" y="57"/>
                    </a:lnTo>
                    <a:lnTo>
                      <a:pt x="17" y="38"/>
                    </a:lnTo>
                    <a:lnTo>
                      <a:pt x="19" y="23"/>
                    </a:lnTo>
                    <a:lnTo>
                      <a:pt x="19" y="8"/>
                    </a:lnTo>
                    <a:lnTo>
                      <a:pt x="1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29" name="Freeform 97"/>
              <p:cNvSpPr>
                <a:spLocks/>
              </p:cNvSpPr>
              <p:nvPr/>
            </p:nvSpPr>
            <p:spPr bwMode="auto">
              <a:xfrm>
                <a:off x="2967" y="2861"/>
                <a:ext cx="17" cy="30"/>
              </a:xfrm>
              <a:custGeom>
                <a:avLst/>
                <a:gdLst>
                  <a:gd name="T0" fmla="*/ 26 w 35"/>
                  <a:gd name="T1" fmla="*/ 0 h 62"/>
                  <a:gd name="T2" fmla="*/ 15 w 35"/>
                  <a:gd name="T3" fmla="*/ 3 h 62"/>
                  <a:gd name="T4" fmla="*/ 6 w 35"/>
                  <a:gd name="T5" fmla="*/ 17 h 62"/>
                  <a:gd name="T6" fmla="*/ 0 w 35"/>
                  <a:gd name="T7" fmla="*/ 32 h 62"/>
                  <a:gd name="T8" fmla="*/ 3 w 35"/>
                  <a:gd name="T9" fmla="*/ 47 h 62"/>
                  <a:gd name="T10" fmla="*/ 8 w 35"/>
                  <a:gd name="T11" fmla="*/ 55 h 62"/>
                  <a:gd name="T12" fmla="*/ 18 w 35"/>
                  <a:gd name="T13" fmla="*/ 60 h 62"/>
                  <a:gd name="T14" fmla="*/ 26 w 35"/>
                  <a:gd name="T15" fmla="*/ 62 h 62"/>
                  <a:gd name="T16" fmla="*/ 35 w 35"/>
                  <a:gd name="T17" fmla="*/ 6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62">
                    <a:moveTo>
                      <a:pt x="26" y="0"/>
                    </a:moveTo>
                    <a:lnTo>
                      <a:pt x="15" y="3"/>
                    </a:lnTo>
                    <a:lnTo>
                      <a:pt x="6" y="17"/>
                    </a:lnTo>
                    <a:lnTo>
                      <a:pt x="0" y="32"/>
                    </a:lnTo>
                    <a:lnTo>
                      <a:pt x="3" y="47"/>
                    </a:lnTo>
                    <a:lnTo>
                      <a:pt x="8" y="55"/>
                    </a:lnTo>
                    <a:lnTo>
                      <a:pt x="18" y="60"/>
                    </a:lnTo>
                    <a:lnTo>
                      <a:pt x="26" y="62"/>
                    </a:lnTo>
                    <a:lnTo>
                      <a:pt x="35" y="6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0" name="Freeform 98"/>
              <p:cNvSpPr>
                <a:spLocks/>
              </p:cNvSpPr>
              <p:nvPr/>
            </p:nvSpPr>
            <p:spPr bwMode="auto">
              <a:xfrm>
                <a:off x="2971" y="2897"/>
                <a:ext cx="11" cy="11"/>
              </a:xfrm>
              <a:custGeom>
                <a:avLst/>
                <a:gdLst>
                  <a:gd name="T0" fmla="*/ 0 w 22"/>
                  <a:gd name="T1" fmla="*/ 0 h 24"/>
                  <a:gd name="T2" fmla="*/ 8 w 22"/>
                  <a:gd name="T3" fmla="*/ 0 h 24"/>
                  <a:gd name="T4" fmla="*/ 17 w 22"/>
                  <a:gd name="T5" fmla="*/ 7 h 24"/>
                  <a:gd name="T6" fmla="*/ 22 w 22"/>
                  <a:gd name="T7" fmla="*/ 13 h 24"/>
                  <a:gd name="T8" fmla="*/ 22 w 22"/>
                  <a:gd name="T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4">
                    <a:moveTo>
                      <a:pt x="0" y="0"/>
                    </a:moveTo>
                    <a:lnTo>
                      <a:pt x="8" y="0"/>
                    </a:lnTo>
                    <a:lnTo>
                      <a:pt x="17" y="7"/>
                    </a:lnTo>
                    <a:lnTo>
                      <a:pt x="22" y="13"/>
                    </a:lnTo>
                    <a:lnTo>
                      <a:pt x="22" y="2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1" name="Freeform 99"/>
              <p:cNvSpPr>
                <a:spLocks/>
              </p:cNvSpPr>
              <p:nvPr/>
            </p:nvSpPr>
            <p:spPr bwMode="auto">
              <a:xfrm>
                <a:off x="2973" y="2881"/>
                <a:ext cx="20" cy="45"/>
              </a:xfrm>
              <a:custGeom>
                <a:avLst/>
                <a:gdLst>
                  <a:gd name="T0" fmla="*/ 0 w 41"/>
                  <a:gd name="T1" fmla="*/ 5 h 89"/>
                  <a:gd name="T2" fmla="*/ 14 w 41"/>
                  <a:gd name="T3" fmla="*/ 0 h 89"/>
                  <a:gd name="T4" fmla="*/ 27 w 41"/>
                  <a:gd name="T5" fmla="*/ 0 h 89"/>
                  <a:gd name="T6" fmla="*/ 36 w 41"/>
                  <a:gd name="T7" fmla="*/ 3 h 89"/>
                  <a:gd name="T8" fmla="*/ 41 w 41"/>
                  <a:gd name="T9" fmla="*/ 12 h 89"/>
                  <a:gd name="T10" fmla="*/ 39 w 41"/>
                  <a:gd name="T11" fmla="*/ 22 h 89"/>
                  <a:gd name="T12" fmla="*/ 37 w 41"/>
                  <a:gd name="T13" fmla="*/ 35 h 89"/>
                  <a:gd name="T14" fmla="*/ 34 w 41"/>
                  <a:gd name="T15" fmla="*/ 48 h 89"/>
                  <a:gd name="T16" fmla="*/ 34 w 41"/>
                  <a:gd name="T17" fmla="*/ 59 h 89"/>
                  <a:gd name="T18" fmla="*/ 30 w 41"/>
                  <a:gd name="T19" fmla="*/ 67 h 89"/>
                  <a:gd name="T20" fmla="*/ 29 w 41"/>
                  <a:gd name="T21" fmla="*/ 77 h 89"/>
                  <a:gd name="T22" fmla="*/ 24 w 41"/>
                  <a:gd name="T23" fmla="*/ 85 h 89"/>
                  <a:gd name="T24" fmla="*/ 24 w 41"/>
                  <a:gd name="T2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1" h="89">
                    <a:moveTo>
                      <a:pt x="0" y="5"/>
                    </a:moveTo>
                    <a:lnTo>
                      <a:pt x="14" y="0"/>
                    </a:lnTo>
                    <a:lnTo>
                      <a:pt x="27" y="0"/>
                    </a:lnTo>
                    <a:lnTo>
                      <a:pt x="36" y="3"/>
                    </a:lnTo>
                    <a:lnTo>
                      <a:pt x="41" y="12"/>
                    </a:lnTo>
                    <a:lnTo>
                      <a:pt x="39" y="22"/>
                    </a:lnTo>
                    <a:lnTo>
                      <a:pt x="37" y="35"/>
                    </a:lnTo>
                    <a:lnTo>
                      <a:pt x="34" y="48"/>
                    </a:lnTo>
                    <a:lnTo>
                      <a:pt x="34" y="59"/>
                    </a:lnTo>
                    <a:lnTo>
                      <a:pt x="30" y="67"/>
                    </a:lnTo>
                    <a:lnTo>
                      <a:pt x="29" y="77"/>
                    </a:lnTo>
                    <a:lnTo>
                      <a:pt x="24" y="85"/>
                    </a:lnTo>
                    <a:lnTo>
                      <a:pt x="24" y="8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2" name="Freeform 100"/>
              <p:cNvSpPr>
                <a:spLocks/>
              </p:cNvSpPr>
              <p:nvPr/>
            </p:nvSpPr>
            <p:spPr bwMode="auto">
              <a:xfrm>
                <a:off x="2976" y="2865"/>
                <a:ext cx="23" cy="63"/>
              </a:xfrm>
              <a:custGeom>
                <a:avLst/>
                <a:gdLst>
                  <a:gd name="T0" fmla="*/ 0 w 47"/>
                  <a:gd name="T1" fmla="*/ 0 h 128"/>
                  <a:gd name="T2" fmla="*/ 13 w 47"/>
                  <a:gd name="T3" fmla="*/ 4 h 128"/>
                  <a:gd name="T4" fmla="*/ 30 w 47"/>
                  <a:gd name="T5" fmla="*/ 19 h 128"/>
                  <a:gd name="T6" fmla="*/ 35 w 47"/>
                  <a:gd name="T7" fmla="*/ 27 h 128"/>
                  <a:gd name="T8" fmla="*/ 42 w 47"/>
                  <a:gd name="T9" fmla="*/ 39 h 128"/>
                  <a:gd name="T10" fmla="*/ 45 w 47"/>
                  <a:gd name="T11" fmla="*/ 51 h 128"/>
                  <a:gd name="T12" fmla="*/ 47 w 47"/>
                  <a:gd name="T13" fmla="*/ 64 h 128"/>
                  <a:gd name="T14" fmla="*/ 44 w 47"/>
                  <a:gd name="T15" fmla="*/ 76 h 128"/>
                  <a:gd name="T16" fmla="*/ 42 w 47"/>
                  <a:gd name="T17" fmla="*/ 88 h 128"/>
                  <a:gd name="T18" fmla="*/ 39 w 47"/>
                  <a:gd name="T19" fmla="*/ 98 h 128"/>
                  <a:gd name="T20" fmla="*/ 37 w 47"/>
                  <a:gd name="T21" fmla="*/ 108 h 128"/>
                  <a:gd name="T22" fmla="*/ 30 w 47"/>
                  <a:gd name="T23" fmla="*/ 119 h 128"/>
                  <a:gd name="T24" fmla="*/ 25 w 47"/>
                  <a:gd name="T25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7" h="128">
                    <a:moveTo>
                      <a:pt x="0" y="0"/>
                    </a:moveTo>
                    <a:lnTo>
                      <a:pt x="13" y="4"/>
                    </a:lnTo>
                    <a:lnTo>
                      <a:pt x="30" y="19"/>
                    </a:lnTo>
                    <a:lnTo>
                      <a:pt x="35" y="27"/>
                    </a:lnTo>
                    <a:lnTo>
                      <a:pt x="42" y="39"/>
                    </a:lnTo>
                    <a:lnTo>
                      <a:pt x="45" y="51"/>
                    </a:lnTo>
                    <a:lnTo>
                      <a:pt x="47" y="64"/>
                    </a:lnTo>
                    <a:lnTo>
                      <a:pt x="44" y="76"/>
                    </a:lnTo>
                    <a:lnTo>
                      <a:pt x="42" y="88"/>
                    </a:lnTo>
                    <a:lnTo>
                      <a:pt x="39" y="98"/>
                    </a:lnTo>
                    <a:lnTo>
                      <a:pt x="37" y="108"/>
                    </a:lnTo>
                    <a:lnTo>
                      <a:pt x="30" y="119"/>
                    </a:lnTo>
                    <a:lnTo>
                      <a:pt x="25" y="12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3" name="Freeform 101"/>
              <p:cNvSpPr>
                <a:spLocks/>
              </p:cNvSpPr>
              <p:nvPr/>
            </p:nvSpPr>
            <p:spPr bwMode="auto">
              <a:xfrm>
                <a:off x="2706" y="2748"/>
                <a:ext cx="308" cy="315"/>
              </a:xfrm>
              <a:custGeom>
                <a:avLst/>
                <a:gdLst>
                  <a:gd name="T0" fmla="*/ 599 w 615"/>
                  <a:gd name="T1" fmla="*/ 517 h 629"/>
                  <a:gd name="T2" fmla="*/ 595 w 615"/>
                  <a:gd name="T3" fmla="*/ 507 h 629"/>
                  <a:gd name="T4" fmla="*/ 594 w 615"/>
                  <a:gd name="T5" fmla="*/ 499 h 629"/>
                  <a:gd name="T6" fmla="*/ 592 w 615"/>
                  <a:gd name="T7" fmla="*/ 487 h 629"/>
                  <a:gd name="T8" fmla="*/ 592 w 615"/>
                  <a:gd name="T9" fmla="*/ 477 h 629"/>
                  <a:gd name="T10" fmla="*/ 592 w 615"/>
                  <a:gd name="T11" fmla="*/ 464 h 629"/>
                  <a:gd name="T12" fmla="*/ 592 w 615"/>
                  <a:gd name="T13" fmla="*/ 452 h 629"/>
                  <a:gd name="T14" fmla="*/ 594 w 615"/>
                  <a:gd name="T15" fmla="*/ 442 h 629"/>
                  <a:gd name="T16" fmla="*/ 599 w 615"/>
                  <a:gd name="T17" fmla="*/ 432 h 629"/>
                  <a:gd name="T18" fmla="*/ 602 w 615"/>
                  <a:gd name="T19" fmla="*/ 415 h 629"/>
                  <a:gd name="T20" fmla="*/ 607 w 615"/>
                  <a:gd name="T21" fmla="*/ 395 h 629"/>
                  <a:gd name="T22" fmla="*/ 610 w 615"/>
                  <a:gd name="T23" fmla="*/ 370 h 629"/>
                  <a:gd name="T24" fmla="*/ 615 w 615"/>
                  <a:gd name="T25" fmla="*/ 345 h 629"/>
                  <a:gd name="T26" fmla="*/ 614 w 615"/>
                  <a:gd name="T27" fmla="*/ 316 h 629"/>
                  <a:gd name="T28" fmla="*/ 612 w 615"/>
                  <a:gd name="T29" fmla="*/ 291 h 629"/>
                  <a:gd name="T30" fmla="*/ 607 w 615"/>
                  <a:gd name="T31" fmla="*/ 269 h 629"/>
                  <a:gd name="T32" fmla="*/ 599 w 615"/>
                  <a:gd name="T33" fmla="*/ 256 h 629"/>
                  <a:gd name="T34" fmla="*/ 587 w 615"/>
                  <a:gd name="T35" fmla="*/ 242 h 629"/>
                  <a:gd name="T36" fmla="*/ 577 w 615"/>
                  <a:gd name="T37" fmla="*/ 232 h 629"/>
                  <a:gd name="T38" fmla="*/ 567 w 615"/>
                  <a:gd name="T39" fmla="*/ 222 h 629"/>
                  <a:gd name="T40" fmla="*/ 560 w 615"/>
                  <a:gd name="T41" fmla="*/ 214 h 629"/>
                  <a:gd name="T42" fmla="*/ 545 w 615"/>
                  <a:gd name="T43" fmla="*/ 202 h 629"/>
                  <a:gd name="T44" fmla="*/ 533 w 615"/>
                  <a:gd name="T45" fmla="*/ 207 h 629"/>
                  <a:gd name="T46" fmla="*/ 512 w 615"/>
                  <a:gd name="T47" fmla="*/ 175 h 629"/>
                  <a:gd name="T48" fmla="*/ 486 w 615"/>
                  <a:gd name="T49" fmla="*/ 142 h 629"/>
                  <a:gd name="T50" fmla="*/ 460 w 615"/>
                  <a:gd name="T51" fmla="*/ 103 h 629"/>
                  <a:gd name="T52" fmla="*/ 431 w 615"/>
                  <a:gd name="T53" fmla="*/ 70 h 629"/>
                  <a:gd name="T54" fmla="*/ 396 w 615"/>
                  <a:gd name="T55" fmla="*/ 38 h 629"/>
                  <a:gd name="T56" fmla="*/ 357 w 615"/>
                  <a:gd name="T57" fmla="*/ 15 h 629"/>
                  <a:gd name="T58" fmla="*/ 315 w 615"/>
                  <a:gd name="T59" fmla="*/ 0 h 629"/>
                  <a:gd name="T60" fmla="*/ 270 w 615"/>
                  <a:gd name="T61" fmla="*/ 0 h 629"/>
                  <a:gd name="T62" fmla="*/ 216 w 615"/>
                  <a:gd name="T63" fmla="*/ 11 h 629"/>
                  <a:gd name="T64" fmla="*/ 164 w 615"/>
                  <a:gd name="T65" fmla="*/ 35 h 629"/>
                  <a:gd name="T66" fmla="*/ 113 w 615"/>
                  <a:gd name="T67" fmla="*/ 67 h 629"/>
                  <a:gd name="T68" fmla="*/ 69 w 615"/>
                  <a:gd name="T69" fmla="*/ 107 h 629"/>
                  <a:gd name="T70" fmla="*/ 30 w 615"/>
                  <a:gd name="T71" fmla="*/ 152 h 629"/>
                  <a:gd name="T72" fmla="*/ 9 w 615"/>
                  <a:gd name="T73" fmla="*/ 204 h 629"/>
                  <a:gd name="T74" fmla="*/ 0 w 615"/>
                  <a:gd name="T75" fmla="*/ 256 h 629"/>
                  <a:gd name="T76" fmla="*/ 14 w 615"/>
                  <a:gd name="T77" fmla="*/ 311 h 629"/>
                  <a:gd name="T78" fmla="*/ 35 w 615"/>
                  <a:gd name="T79" fmla="*/ 361 h 629"/>
                  <a:gd name="T80" fmla="*/ 62 w 615"/>
                  <a:gd name="T81" fmla="*/ 412 h 629"/>
                  <a:gd name="T82" fmla="*/ 91 w 615"/>
                  <a:gd name="T83" fmla="*/ 455 h 629"/>
                  <a:gd name="T84" fmla="*/ 119 w 615"/>
                  <a:gd name="T85" fmla="*/ 494 h 629"/>
                  <a:gd name="T86" fmla="*/ 144 w 615"/>
                  <a:gd name="T87" fmla="*/ 524 h 629"/>
                  <a:gd name="T88" fmla="*/ 166 w 615"/>
                  <a:gd name="T89" fmla="*/ 549 h 629"/>
                  <a:gd name="T90" fmla="*/ 183 w 615"/>
                  <a:gd name="T91" fmla="*/ 564 h 629"/>
                  <a:gd name="T92" fmla="*/ 195 w 615"/>
                  <a:gd name="T93" fmla="*/ 572 h 629"/>
                  <a:gd name="T94" fmla="*/ 200 w 615"/>
                  <a:gd name="T95" fmla="*/ 571 h 629"/>
                  <a:gd name="T96" fmla="*/ 211 w 615"/>
                  <a:gd name="T97" fmla="*/ 571 h 629"/>
                  <a:gd name="T98" fmla="*/ 223 w 615"/>
                  <a:gd name="T99" fmla="*/ 571 h 629"/>
                  <a:gd name="T100" fmla="*/ 238 w 615"/>
                  <a:gd name="T101" fmla="*/ 571 h 629"/>
                  <a:gd name="T102" fmla="*/ 250 w 615"/>
                  <a:gd name="T103" fmla="*/ 569 h 629"/>
                  <a:gd name="T104" fmla="*/ 260 w 615"/>
                  <a:gd name="T105" fmla="*/ 569 h 629"/>
                  <a:gd name="T106" fmla="*/ 268 w 615"/>
                  <a:gd name="T107" fmla="*/ 571 h 629"/>
                  <a:gd name="T108" fmla="*/ 273 w 615"/>
                  <a:gd name="T109" fmla="*/ 576 h 629"/>
                  <a:gd name="T110" fmla="*/ 278 w 615"/>
                  <a:gd name="T111" fmla="*/ 588 h 629"/>
                  <a:gd name="T112" fmla="*/ 290 w 615"/>
                  <a:gd name="T113" fmla="*/ 604 h 629"/>
                  <a:gd name="T114" fmla="*/ 295 w 615"/>
                  <a:gd name="T115" fmla="*/ 613 h 629"/>
                  <a:gd name="T116" fmla="*/ 302 w 615"/>
                  <a:gd name="T117" fmla="*/ 621 h 629"/>
                  <a:gd name="T118" fmla="*/ 307 w 615"/>
                  <a:gd name="T119" fmla="*/ 629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15" h="629">
                    <a:moveTo>
                      <a:pt x="599" y="517"/>
                    </a:moveTo>
                    <a:lnTo>
                      <a:pt x="595" y="507"/>
                    </a:lnTo>
                    <a:lnTo>
                      <a:pt x="594" y="499"/>
                    </a:lnTo>
                    <a:lnTo>
                      <a:pt x="592" y="487"/>
                    </a:lnTo>
                    <a:lnTo>
                      <a:pt x="592" y="477"/>
                    </a:lnTo>
                    <a:lnTo>
                      <a:pt x="592" y="464"/>
                    </a:lnTo>
                    <a:lnTo>
                      <a:pt x="592" y="452"/>
                    </a:lnTo>
                    <a:lnTo>
                      <a:pt x="594" y="442"/>
                    </a:lnTo>
                    <a:lnTo>
                      <a:pt x="599" y="432"/>
                    </a:lnTo>
                    <a:lnTo>
                      <a:pt x="602" y="415"/>
                    </a:lnTo>
                    <a:lnTo>
                      <a:pt x="607" y="395"/>
                    </a:lnTo>
                    <a:lnTo>
                      <a:pt x="610" y="370"/>
                    </a:lnTo>
                    <a:lnTo>
                      <a:pt x="615" y="345"/>
                    </a:lnTo>
                    <a:lnTo>
                      <a:pt x="614" y="316"/>
                    </a:lnTo>
                    <a:lnTo>
                      <a:pt x="612" y="291"/>
                    </a:lnTo>
                    <a:lnTo>
                      <a:pt x="607" y="269"/>
                    </a:lnTo>
                    <a:lnTo>
                      <a:pt x="599" y="256"/>
                    </a:lnTo>
                    <a:lnTo>
                      <a:pt x="587" y="242"/>
                    </a:lnTo>
                    <a:lnTo>
                      <a:pt x="577" y="232"/>
                    </a:lnTo>
                    <a:lnTo>
                      <a:pt x="567" y="222"/>
                    </a:lnTo>
                    <a:lnTo>
                      <a:pt x="560" y="214"/>
                    </a:lnTo>
                    <a:lnTo>
                      <a:pt x="545" y="202"/>
                    </a:lnTo>
                    <a:lnTo>
                      <a:pt x="533" y="207"/>
                    </a:lnTo>
                    <a:lnTo>
                      <a:pt x="512" y="175"/>
                    </a:lnTo>
                    <a:lnTo>
                      <a:pt x="486" y="142"/>
                    </a:lnTo>
                    <a:lnTo>
                      <a:pt x="460" y="103"/>
                    </a:lnTo>
                    <a:lnTo>
                      <a:pt x="431" y="70"/>
                    </a:lnTo>
                    <a:lnTo>
                      <a:pt x="396" y="38"/>
                    </a:lnTo>
                    <a:lnTo>
                      <a:pt x="357" y="15"/>
                    </a:lnTo>
                    <a:lnTo>
                      <a:pt x="315" y="0"/>
                    </a:lnTo>
                    <a:lnTo>
                      <a:pt x="270" y="0"/>
                    </a:lnTo>
                    <a:lnTo>
                      <a:pt x="216" y="11"/>
                    </a:lnTo>
                    <a:lnTo>
                      <a:pt x="164" y="35"/>
                    </a:lnTo>
                    <a:lnTo>
                      <a:pt x="113" y="67"/>
                    </a:lnTo>
                    <a:lnTo>
                      <a:pt x="69" y="107"/>
                    </a:lnTo>
                    <a:lnTo>
                      <a:pt x="30" y="152"/>
                    </a:lnTo>
                    <a:lnTo>
                      <a:pt x="9" y="204"/>
                    </a:lnTo>
                    <a:lnTo>
                      <a:pt x="0" y="256"/>
                    </a:lnTo>
                    <a:lnTo>
                      <a:pt x="14" y="311"/>
                    </a:lnTo>
                    <a:lnTo>
                      <a:pt x="35" y="361"/>
                    </a:lnTo>
                    <a:lnTo>
                      <a:pt x="62" y="412"/>
                    </a:lnTo>
                    <a:lnTo>
                      <a:pt x="91" y="455"/>
                    </a:lnTo>
                    <a:lnTo>
                      <a:pt x="119" y="494"/>
                    </a:lnTo>
                    <a:lnTo>
                      <a:pt x="144" y="524"/>
                    </a:lnTo>
                    <a:lnTo>
                      <a:pt x="166" y="549"/>
                    </a:lnTo>
                    <a:lnTo>
                      <a:pt x="183" y="564"/>
                    </a:lnTo>
                    <a:lnTo>
                      <a:pt x="195" y="572"/>
                    </a:lnTo>
                    <a:lnTo>
                      <a:pt x="200" y="571"/>
                    </a:lnTo>
                    <a:lnTo>
                      <a:pt x="211" y="571"/>
                    </a:lnTo>
                    <a:lnTo>
                      <a:pt x="223" y="571"/>
                    </a:lnTo>
                    <a:lnTo>
                      <a:pt x="238" y="571"/>
                    </a:lnTo>
                    <a:lnTo>
                      <a:pt x="250" y="569"/>
                    </a:lnTo>
                    <a:lnTo>
                      <a:pt x="260" y="569"/>
                    </a:lnTo>
                    <a:lnTo>
                      <a:pt x="268" y="571"/>
                    </a:lnTo>
                    <a:lnTo>
                      <a:pt x="273" y="576"/>
                    </a:lnTo>
                    <a:lnTo>
                      <a:pt x="278" y="588"/>
                    </a:lnTo>
                    <a:lnTo>
                      <a:pt x="290" y="604"/>
                    </a:lnTo>
                    <a:lnTo>
                      <a:pt x="295" y="613"/>
                    </a:lnTo>
                    <a:lnTo>
                      <a:pt x="302" y="621"/>
                    </a:lnTo>
                    <a:lnTo>
                      <a:pt x="307" y="62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4" name="Freeform 102"/>
              <p:cNvSpPr>
                <a:spLocks/>
              </p:cNvSpPr>
              <p:nvPr/>
            </p:nvSpPr>
            <p:spPr bwMode="auto">
              <a:xfrm>
                <a:off x="2859" y="3003"/>
                <a:ext cx="146" cy="70"/>
              </a:xfrm>
              <a:custGeom>
                <a:avLst/>
                <a:gdLst>
                  <a:gd name="T0" fmla="*/ 0 w 292"/>
                  <a:gd name="T1" fmla="*/ 120 h 141"/>
                  <a:gd name="T2" fmla="*/ 5 w 292"/>
                  <a:gd name="T3" fmla="*/ 129 h 141"/>
                  <a:gd name="T4" fmla="*/ 13 w 292"/>
                  <a:gd name="T5" fmla="*/ 137 h 141"/>
                  <a:gd name="T6" fmla="*/ 27 w 292"/>
                  <a:gd name="T7" fmla="*/ 141 h 141"/>
                  <a:gd name="T8" fmla="*/ 34 w 292"/>
                  <a:gd name="T9" fmla="*/ 139 h 141"/>
                  <a:gd name="T10" fmla="*/ 40 w 292"/>
                  <a:gd name="T11" fmla="*/ 134 h 141"/>
                  <a:gd name="T12" fmla="*/ 47 w 292"/>
                  <a:gd name="T13" fmla="*/ 127 h 141"/>
                  <a:gd name="T14" fmla="*/ 55 w 292"/>
                  <a:gd name="T15" fmla="*/ 119 h 141"/>
                  <a:gd name="T16" fmla="*/ 60 w 292"/>
                  <a:gd name="T17" fmla="*/ 119 h 141"/>
                  <a:gd name="T18" fmla="*/ 72 w 292"/>
                  <a:gd name="T19" fmla="*/ 119 h 141"/>
                  <a:gd name="T20" fmla="*/ 87 w 292"/>
                  <a:gd name="T21" fmla="*/ 119 h 141"/>
                  <a:gd name="T22" fmla="*/ 101 w 292"/>
                  <a:gd name="T23" fmla="*/ 120 h 141"/>
                  <a:gd name="T24" fmla="*/ 109 w 292"/>
                  <a:gd name="T25" fmla="*/ 124 h 141"/>
                  <a:gd name="T26" fmla="*/ 122 w 292"/>
                  <a:gd name="T27" fmla="*/ 125 h 141"/>
                  <a:gd name="T28" fmla="*/ 136 w 292"/>
                  <a:gd name="T29" fmla="*/ 122 h 141"/>
                  <a:gd name="T30" fmla="*/ 149 w 292"/>
                  <a:gd name="T31" fmla="*/ 125 h 141"/>
                  <a:gd name="T32" fmla="*/ 161 w 292"/>
                  <a:gd name="T33" fmla="*/ 124 h 141"/>
                  <a:gd name="T34" fmla="*/ 173 w 292"/>
                  <a:gd name="T35" fmla="*/ 120 h 141"/>
                  <a:gd name="T36" fmla="*/ 183 w 292"/>
                  <a:gd name="T37" fmla="*/ 110 h 141"/>
                  <a:gd name="T38" fmla="*/ 191 w 292"/>
                  <a:gd name="T39" fmla="*/ 102 h 141"/>
                  <a:gd name="T40" fmla="*/ 198 w 292"/>
                  <a:gd name="T41" fmla="*/ 85 h 141"/>
                  <a:gd name="T42" fmla="*/ 205 w 292"/>
                  <a:gd name="T43" fmla="*/ 69 h 141"/>
                  <a:gd name="T44" fmla="*/ 211 w 292"/>
                  <a:gd name="T45" fmla="*/ 53 h 141"/>
                  <a:gd name="T46" fmla="*/ 220 w 292"/>
                  <a:gd name="T47" fmla="*/ 40 h 141"/>
                  <a:gd name="T48" fmla="*/ 226 w 292"/>
                  <a:gd name="T49" fmla="*/ 27 h 141"/>
                  <a:gd name="T50" fmla="*/ 233 w 292"/>
                  <a:gd name="T51" fmla="*/ 17 h 141"/>
                  <a:gd name="T52" fmla="*/ 240 w 292"/>
                  <a:gd name="T53" fmla="*/ 8 h 141"/>
                  <a:gd name="T54" fmla="*/ 246 w 292"/>
                  <a:gd name="T55" fmla="*/ 3 h 141"/>
                  <a:gd name="T56" fmla="*/ 255 w 292"/>
                  <a:gd name="T57" fmla="*/ 2 h 141"/>
                  <a:gd name="T58" fmla="*/ 263 w 292"/>
                  <a:gd name="T59" fmla="*/ 2 h 141"/>
                  <a:gd name="T60" fmla="*/ 270 w 292"/>
                  <a:gd name="T61" fmla="*/ 0 h 141"/>
                  <a:gd name="T62" fmla="*/ 277 w 292"/>
                  <a:gd name="T63" fmla="*/ 0 h 141"/>
                  <a:gd name="T64" fmla="*/ 285 w 292"/>
                  <a:gd name="T65" fmla="*/ 2 h 141"/>
                  <a:gd name="T66" fmla="*/ 292 w 292"/>
                  <a:gd name="T67" fmla="*/ 8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92" h="141">
                    <a:moveTo>
                      <a:pt x="0" y="120"/>
                    </a:moveTo>
                    <a:lnTo>
                      <a:pt x="5" y="129"/>
                    </a:lnTo>
                    <a:lnTo>
                      <a:pt x="13" y="137"/>
                    </a:lnTo>
                    <a:lnTo>
                      <a:pt x="27" y="141"/>
                    </a:lnTo>
                    <a:lnTo>
                      <a:pt x="34" y="139"/>
                    </a:lnTo>
                    <a:lnTo>
                      <a:pt x="40" y="134"/>
                    </a:lnTo>
                    <a:lnTo>
                      <a:pt x="47" y="127"/>
                    </a:lnTo>
                    <a:lnTo>
                      <a:pt x="55" y="119"/>
                    </a:lnTo>
                    <a:lnTo>
                      <a:pt x="60" y="119"/>
                    </a:lnTo>
                    <a:lnTo>
                      <a:pt x="72" y="119"/>
                    </a:lnTo>
                    <a:lnTo>
                      <a:pt x="87" y="119"/>
                    </a:lnTo>
                    <a:lnTo>
                      <a:pt x="101" y="120"/>
                    </a:lnTo>
                    <a:lnTo>
                      <a:pt x="109" y="124"/>
                    </a:lnTo>
                    <a:lnTo>
                      <a:pt x="122" y="125"/>
                    </a:lnTo>
                    <a:lnTo>
                      <a:pt x="136" y="122"/>
                    </a:lnTo>
                    <a:lnTo>
                      <a:pt x="149" y="125"/>
                    </a:lnTo>
                    <a:lnTo>
                      <a:pt x="161" y="124"/>
                    </a:lnTo>
                    <a:lnTo>
                      <a:pt x="173" y="120"/>
                    </a:lnTo>
                    <a:lnTo>
                      <a:pt x="183" y="110"/>
                    </a:lnTo>
                    <a:lnTo>
                      <a:pt x="191" y="102"/>
                    </a:lnTo>
                    <a:lnTo>
                      <a:pt x="198" y="85"/>
                    </a:lnTo>
                    <a:lnTo>
                      <a:pt x="205" y="69"/>
                    </a:lnTo>
                    <a:lnTo>
                      <a:pt x="211" y="53"/>
                    </a:lnTo>
                    <a:lnTo>
                      <a:pt x="220" y="40"/>
                    </a:lnTo>
                    <a:lnTo>
                      <a:pt x="226" y="27"/>
                    </a:lnTo>
                    <a:lnTo>
                      <a:pt x="233" y="17"/>
                    </a:lnTo>
                    <a:lnTo>
                      <a:pt x="240" y="8"/>
                    </a:lnTo>
                    <a:lnTo>
                      <a:pt x="246" y="3"/>
                    </a:lnTo>
                    <a:lnTo>
                      <a:pt x="255" y="2"/>
                    </a:lnTo>
                    <a:lnTo>
                      <a:pt x="263" y="2"/>
                    </a:lnTo>
                    <a:lnTo>
                      <a:pt x="270" y="0"/>
                    </a:lnTo>
                    <a:lnTo>
                      <a:pt x="277" y="0"/>
                    </a:lnTo>
                    <a:lnTo>
                      <a:pt x="285" y="2"/>
                    </a:lnTo>
                    <a:lnTo>
                      <a:pt x="292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5" name="Freeform 103"/>
              <p:cNvSpPr>
                <a:spLocks/>
              </p:cNvSpPr>
              <p:nvPr/>
            </p:nvSpPr>
            <p:spPr bwMode="auto">
              <a:xfrm>
                <a:off x="2694" y="2737"/>
                <a:ext cx="291" cy="273"/>
              </a:xfrm>
              <a:custGeom>
                <a:avLst/>
                <a:gdLst>
                  <a:gd name="T0" fmla="*/ 231 w 581"/>
                  <a:gd name="T1" fmla="*/ 536 h 548"/>
                  <a:gd name="T2" fmla="*/ 181 w 581"/>
                  <a:gd name="T3" fmla="*/ 548 h 548"/>
                  <a:gd name="T4" fmla="*/ 134 w 581"/>
                  <a:gd name="T5" fmla="*/ 531 h 548"/>
                  <a:gd name="T6" fmla="*/ 90 w 581"/>
                  <a:gd name="T7" fmla="*/ 486 h 548"/>
                  <a:gd name="T8" fmla="*/ 52 w 581"/>
                  <a:gd name="T9" fmla="*/ 421 h 548"/>
                  <a:gd name="T10" fmla="*/ 20 w 581"/>
                  <a:gd name="T11" fmla="*/ 357 h 548"/>
                  <a:gd name="T12" fmla="*/ 1 w 581"/>
                  <a:gd name="T13" fmla="*/ 292 h 548"/>
                  <a:gd name="T14" fmla="*/ 3 w 581"/>
                  <a:gd name="T15" fmla="*/ 225 h 548"/>
                  <a:gd name="T16" fmla="*/ 47 w 581"/>
                  <a:gd name="T17" fmla="*/ 136 h 548"/>
                  <a:gd name="T18" fmla="*/ 136 w 581"/>
                  <a:gd name="T19" fmla="*/ 50 h 548"/>
                  <a:gd name="T20" fmla="*/ 250 w 581"/>
                  <a:gd name="T21" fmla="*/ 3 h 548"/>
                  <a:gd name="T22" fmla="*/ 370 w 581"/>
                  <a:gd name="T23" fmla="*/ 10 h 548"/>
                  <a:gd name="T24" fmla="*/ 456 w 581"/>
                  <a:gd name="T25" fmla="*/ 55 h 548"/>
                  <a:gd name="T26" fmla="*/ 503 w 581"/>
                  <a:gd name="T27" fmla="*/ 96 h 548"/>
                  <a:gd name="T28" fmla="*/ 541 w 581"/>
                  <a:gd name="T29" fmla="*/ 146 h 548"/>
                  <a:gd name="T30" fmla="*/ 570 w 581"/>
                  <a:gd name="T31" fmla="*/ 203 h 548"/>
                  <a:gd name="T32" fmla="*/ 571 w 581"/>
                  <a:gd name="T33" fmla="*/ 230 h 548"/>
                  <a:gd name="T34" fmla="*/ 555 w 581"/>
                  <a:gd name="T35" fmla="*/ 233 h 548"/>
                  <a:gd name="T36" fmla="*/ 543 w 581"/>
                  <a:gd name="T37" fmla="*/ 245 h 548"/>
                  <a:gd name="T38" fmla="*/ 533 w 581"/>
                  <a:gd name="T39" fmla="*/ 263 h 548"/>
                  <a:gd name="T40" fmla="*/ 531 w 581"/>
                  <a:gd name="T41" fmla="*/ 283 h 548"/>
                  <a:gd name="T42" fmla="*/ 535 w 581"/>
                  <a:gd name="T43" fmla="*/ 312 h 548"/>
                  <a:gd name="T44" fmla="*/ 538 w 581"/>
                  <a:gd name="T45" fmla="*/ 338 h 548"/>
                  <a:gd name="T46" fmla="*/ 538 w 581"/>
                  <a:gd name="T47" fmla="*/ 364 h 548"/>
                  <a:gd name="T48" fmla="*/ 518 w 581"/>
                  <a:gd name="T49" fmla="*/ 390 h 548"/>
                  <a:gd name="T50" fmla="*/ 486 w 581"/>
                  <a:gd name="T51" fmla="*/ 400 h 548"/>
                  <a:gd name="T52" fmla="*/ 449 w 581"/>
                  <a:gd name="T53" fmla="*/ 394 h 548"/>
                  <a:gd name="T54" fmla="*/ 409 w 581"/>
                  <a:gd name="T55" fmla="*/ 382 h 548"/>
                  <a:gd name="T56" fmla="*/ 382 w 581"/>
                  <a:gd name="T57" fmla="*/ 379 h 548"/>
                  <a:gd name="T58" fmla="*/ 370 w 581"/>
                  <a:gd name="T59" fmla="*/ 390 h 548"/>
                  <a:gd name="T60" fmla="*/ 360 w 581"/>
                  <a:gd name="T61" fmla="*/ 402 h 548"/>
                  <a:gd name="T62" fmla="*/ 345 w 581"/>
                  <a:gd name="T63" fmla="*/ 422 h 548"/>
                  <a:gd name="T64" fmla="*/ 328 w 581"/>
                  <a:gd name="T65" fmla="*/ 444 h 548"/>
                  <a:gd name="T66" fmla="*/ 308 w 581"/>
                  <a:gd name="T67" fmla="*/ 467 h 548"/>
                  <a:gd name="T68" fmla="*/ 288 w 581"/>
                  <a:gd name="T69" fmla="*/ 489 h 548"/>
                  <a:gd name="T70" fmla="*/ 266 w 581"/>
                  <a:gd name="T71" fmla="*/ 511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81" h="548">
                    <a:moveTo>
                      <a:pt x="256" y="523"/>
                    </a:moveTo>
                    <a:lnTo>
                      <a:pt x="231" y="536"/>
                    </a:lnTo>
                    <a:lnTo>
                      <a:pt x="206" y="546"/>
                    </a:lnTo>
                    <a:lnTo>
                      <a:pt x="181" y="548"/>
                    </a:lnTo>
                    <a:lnTo>
                      <a:pt x="157" y="545"/>
                    </a:lnTo>
                    <a:lnTo>
                      <a:pt x="134" y="531"/>
                    </a:lnTo>
                    <a:lnTo>
                      <a:pt x="112" y="513"/>
                    </a:lnTo>
                    <a:lnTo>
                      <a:pt x="90" y="486"/>
                    </a:lnTo>
                    <a:lnTo>
                      <a:pt x="70" y="452"/>
                    </a:lnTo>
                    <a:lnTo>
                      <a:pt x="52" y="421"/>
                    </a:lnTo>
                    <a:lnTo>
                      <a:pt x="35" y="389"/>
                    </a:lnTo>
                    <a:lnTo>
                      <a:pt x="20" y="357"/>
                    </a:lnTo>
                    <a:lnTo>
                      <a:pt x="10" y="325"/>
                    </a:lnTo>
                    <a:lnTo>
                      <a:pt x="1" y="292"/>
                    </a:lnTo>
                    <a:lnTo>
                      <a:pt x="0" y="258"/>
                    </a:lnTo>
                    <a:lnTo>
                      <a:pt x="3" y="225"/>
                    </a:lnTo>
                    <a:lnTo>
                      <a:pt x="16" y="191"/>
                    </a:lnTo>
                    <a:lnTo>
                      <a:pt x="47" y="136"/>
                    </a:lnTo>
                    <a:lnTo>
                      <a:pt x="87" y="89"/>
                    </a:lnTo>
                    <a:lnTo>
                      <a:pt x="136" y="50"/>
                    </a:lnTo>
                    <a:lnTo>
                      <a:pt x="193" y="22"/>
                    </a:lnTo>
                    <a:lnTo>
                      <a:pt x="250" y="3"/>
                    </a:lnTo>
                    <a:lnTo>
                      <a:pt x="312" y="0"/>
                    </a:lnTo>
                    <a:lnTo>
                      <a:pt x="370" y="10"/>
                    </a:lnTo>
                    <a:lnTo>
                      <a:pt x="431" y="39"/>
                    </a:lnTo>
                    <a:lnTo>
                      <a:pt x="456" y="55"/>
                    </a:lnTo>
                    <a:lnTo>
                      <a:pt x="481" y="75"/>
                    </a:lnTo>
                    <a:lnTo>
                      <a:pt x="503" y="96"/>
                    </a:lnTo>
                    <a:lnTo>
                      <a:pt x="524" y="121"/>
                    </a:lnTo>
                    <a:lnTo>
                      <a:pt x="541" y="146"/>
                    </a:lnTo>
                    <a:lnTo>
                      <a:pt x="558" y="174"/>
                    </a:lnTo>
                    <a:lnTo>
                      <a:pt x="570" y="203"/>
                    </a:lnTo>
                    <a:lnTo>
                      <a:pt x="581" y="235"/>
                    </a:lnTo>
                    <a:lnTo>
                      <a:pt x="571" y="230"/>
                    </a:lnTo>
                    <a:lnTo>
                      <a:pt x="563" y="230"/>
                    </a:lnTo>
                    <a:lnTo>
                      <a:pt x="555" y="233"/>
                    </a:lnTo>
                    <a:lnTo>
                      <a:pt x="550" y="240"/>
                    </a:lnTo>
                    <a:lnTo>
                      <a:pt x="543" y="245"/>
                    </a:lnTo>
                    <a:lnTo>
                      <a:pt x="538" y="255"/>
                    </a:lnTo>
                    <a:lnTo>
                      <a:pt x="533" y="263"/>
                    </a:lnTo>
                    <a:lnTo>
                      <a:pt x="533" y="271"/>
                    </a:lnTo>
                    <a:lnTo>
                      <a:pt x="531" y="283"/>
                    </a:lnTo>
                    <a:lnTo>
                      <a:pt x="533" y="298"/>
                    </a:lnTo>
                    <a:lnTo>
                      <a:pt x="535" y="312"/>
                    </a:lnTo>
                    <a:lnTo>
                      <a:pt x="538" y="327"/>
                    </a:lnTo>
                    <a:lnTo>
                      <a:pt x="538" y="338"/>
                    </a:lnTo>
                    <a:lnTo>
                      <a:pt x="540" y="352"/>
                    </a:lnTo>
                    <a:lnTo>
                      <a:pt x="538" y="364"/>
                    </a:lnTo>
                    <a:lnTo>
                      <a:pt x="533" y="377"/>
                    </a:lnTo>
                    <a:lnTo>
                      <a:pt x="518" y="390"/>
                    </a:lnTo>
                    <a:lnTo>
                      <a:pt x="504" y="399"/>
                    </a:lnTo>
                    <a:lnTo>
                      <a:pt x="486" y="400"/>
                    </a:lnTo>
                    <a:lnTo>
                      <a:pt x="469" y="400"/>
                    </a:lnTo>
                    <a:lnTo>
                      <a:pt x="449" y="394"/>
                    </a:lnTo>
                    <a:lnTo>
                      <a:pt x="429" y="389"/>
                    </a:lnTo>
                    <a:lnTo>
                      <a:pt x="409" y="382"/>
                    </a:lnTo>
                    <a:lnTo>
                      <a:pt x="392" y="379"/>
                    </a:lnTo>
                    <a:lnTo>
                      <a:pt x="382" y="379"/>
                    </a:lnTo>
                    <a:lnTo>
                      <a:pt x="377" y="385"/>
                    </a:lnTo>
                    <a:lnTo>
                      <a:pt x="370" y="390"/>
                    </a:lnTo>
                    <a:lnTo>
                      <a:pt x="364" y="390"/>
                    </a:lnTo>
                    <a:lnTo>
                      <a:pt x="360" y="402"/>
                    </a:lnTo>
                    <a:lnTo>
                      <a:pt x="353" y="414"/>
                    </a:lnTo>
                    <a:lnTo>
                      <a:pt x="345" y="422"/>
                    </a:lnTo>
                    <a:lnTo>
                      <a:pt x="338" y="432"/>
                    </a:lnTo>
                    <a:lnTo>
                      <a:pt x="328" y="444"/>
                    </a:lnTo>
                    <a:lnTo>
                      <a:pt x="318" y="456"/>
                    </a:lnTo>
                    <a:lnTo>
                      <a:pt x="308" y="467"/>
                    </a:lnTo>
                    <a:lnTo>
                      <a:pt x="300" y="479"/>
                    </a:lnTo>
                    <a:lnTo>
                      <a:pt x="288" y="489"/>
                    </a:lnTo>
                    <a:lnTo>
                      <a:pt x="278" y="501"/>
                    </a:lnTo>
                    <a:lnTo>
                      <a:pt x="266" y="511"/>
                    </a:lnTo>
                    <a:lnTo>
                      <a:pt x="256" y="523"/>
                    </a:lnTo>
                    <a:close/>
                  </a:path>
                </a:pathLst>
              </a:custGeom>
              <a:solidFill>
                <a:srgbClr val="40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6" name="Freeform 104"/>
              <p:cNvSpPr>
                <a:spLocks/>
              </p:cNvSpPr>
              <p:nvPr/>
            </p:nvSpPr>
            <p:spPr bwMode="auto">
              <a:xfrm>
                <a:off x="2695" y="2771"/>
                <a:ext cx="272" cy="239"/>
              </a:xfrm>
              <a:custGeom>
                <a:avLst/>
                <a:gdLst>
                  <a:gd name="T0" fmla="*/ 230 w 544"/>
                  <a:gd name="T1" fmla="*/ 467 h 479"/>
                  <a:gd name="T2" fmla="*/ 180 w 544"/>
                  <a:gd name="T3" fmla="*/ 479 h 479"/>
                  <a:gd name="T4" fmla="*/ 133 w 544"/>
                  <a:gd name="T5" fmla="*/ 462 h 479"/>
                  <a:gd name="T6" fmla="*/ 89 w 544"/>
                  <a:gd name="T7" fmla="*/ 417 h 479"/>
                  <a:gd name="T8" fmla="*/ 51 w 544"/>
                  <a:gd name="T9" fmla="*/ 352 h 479"/>
                  <a:gd name="T10" fmla="*/ 21 w 544"/>
                  <a:gd name="T11" fmla="*/ 288 h 479"/>
                  <a:gd name="T12" fmla="*/ 4 w 544"/>
                  <a:gd name="T13" fmla="*/ 223 h 479"/>
                  <a:gd name="T14" fmla="*/ 4 w 544"/>
                  <a:gd name="T15" fmla="*/ 156 h 479"/>
                  <a:gd name="T16" fmla="*/ 36 w 544"/>
                  <a:gd name="T17" fmla="*/ 84 h 479"/>
                  <a:gd name="T18" fmla="*/ 106 w 544"/>
                  <a:gd name="T19" fmla="*/ 25 h 479"/>
                  <a:gd name="T20" fmla="*/ 203 w 544"/>
                  <a:gd name="T21" fmla="*/ 0 h 479"/>
                  <a:gd name="T22" fmla="*/ 316 w 544"/>
                  <a:gd name="T23" fmla="*/ 18 h 479"/>
                  <a:gd name="T24" fmla="*/ 399 w 544"/>
                  <a:gd name="T25" fmla="*/ 62 h 479"/>
                  <a:gd name="T26" fmla="*/ 451 w 544"/>
                  <a:gd name="T27" fmla="*/ 84 h 479"/>
                  <a:gd name="T28" fmla="*/ 497 w 544"/>
                  <a:gd name="T29" fmla="*/ 104 h 479"/>
                  <a:gd name="T30" fmla="*/ 532 w 544"/>
                  <a:gd name="T31" fmla="*/ 140 h 479"/>
                  <a:gd name="T32" fmla="*/ 537 w 544"/>
                  <a:gd name="T33" fmla="*/ 174 h 479"/>
                  <a:gd name="T34" fmla="*/ 534 w 544"/>
                  <a:gd name="T35" fmla="*/ 189 h 479"/>
                  <a:gd name="T36" fmla="*/ 530 w 544"/>
                  <a:gd name="T37" fmla="*/ 214 h 479"/>
                  <a:gd name="T38" fmla="*/ 534 w 544"/>
                  <a:gd name="T39" fmla="*/ 243 h 479"/>
                  <a:gd name="T40" fmla="*/ 537 w 544"/>
                  <a:gd name="T41" fmla="*/ 269 h 479"/>
                  <a:gd name="T42" fmla="*/ 537 w 544"/>
                  <a:gd name="T43" fmla="*/ 295 h 479"/>
                  <a:gd name="T44" fmla="*/ 517 w 544"/>
                  <a:gd name="T45" fmla="*/ 321 h 479"/>
                  <a:gd name="T46" fmla="*/ 485 w 544"/>
                  <a:gd name="T47" fmla="*/ 331 h 479"/>
                  <a:gd name="T48" fmla="*/ 448 w 544"/>
                  <a:gd name="T49" fmla="*/ 325 h 479"/>
                  <a:gd name="T50" fmla="*/ 408 w 544"/>
                  <a:gd name="T51" fmla="*/ 313 h 479"/>
                  <a:gd name="T52" fmla="*/ 381 w 544"/>
                  <a:gd name="T53" fmla="*/ 310 h 479"/>
                  <a:gd name="T54" fmla="*/ 369 w 544"/>
                  <a:gd name="T55" fmla="*/ 321 h 479"/>
                  <a:gd name="T56" fmla="*/ 359 w 544"/>
                  <a:gd name="T57" fmla="*/ 333 h 479"/>
                  <a:gd name="T58" fmla="*/ 344 w 544"/>
                  <a:gd name="T59" fmla="*/ 353 h 479"/>
                  <a:gd name="T60" fmla="*/ 327 w 544"/>
                  <a:gd name="T61" fmla="*/ 375 h 479"/>
                  <a:gd name="T62" fmla="*/ 307 w 544"/>
                  <a:gd name="T63" fmla="*/ 398 h 479"/>
                  <a:gd name="T64" fmla="*/ 287 w 544"/>
                  <a:gd name="T65" fmla="*/ 420 h 479"/>
                  <a:gd name="T66" fmla="*/ 265 w 544"/>
                  <a:gd name="T67" fmla="*/ 442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4" h="479">
                    <a:moveTo>
                      <a:pt x="255" y="454"/>
                    </a:moveTo>
                    <a:lnTo>
                      <a:pt x="230" y="467"/>
                    </a:lnTo>
                    <a:lnTo>
                      <a:pt x="205" y="477"/>
                    </a:lnTo>
                    <a:lnTo>
                      <a:pt x="180" y="479"/>
                    </a:lnTo>
                    <a:lnTo>
                      <a:pt x="156" y="476"/>
                    </a:lnTo>
                    <a:lnTo>
                      <a:pt x="133" y="462"/>
                    </a:lnTo>
                    <a:lnTo>
                      <a:pt x="111" y="444"/>
                    </a:lnTo>
                    <a:lnTo>
                      <a:pt x="89" y="417"/>
                    </a:lnTo>
                    <a:lnTo>
                      <a:pt x="69" y="383"/>
                    </a:lnTo>
                    <a:lnTo>
                      <a:pt x="51" y="352"/>
                    </a:lnTo>
                    <a:lnTo>
                      <a:pt x="36" y="320"/>
                    </a:lnTo>
                    <a:lnTo>
                      <a:pt x="21" y="288"/>
                    </a:lnTo>
                    <a:lnTo>
                      <a:pt x="12" y="256"/>
                    </a:lnTo>
                    <a:lnTo>
                      <a:pt x="4" y="223"/>
                    </a:lnTo>
                    <a:lnTo>
                      <a:pt x="0" y="189"/>
                    </a:lnTo>
                    <a:lnTo>
                      <a:pt x="4" y="156"/>
                    </a:lnTo>
                    <a:lnTo>
                      <a:pt x="15" y="122"/>
                    </a:lnTo>
                    <a:lnTo>
                      <a:pt x="36" y="84"/>
                    </a:lnTo>
                    <a:lnTo>
                      <a:pt x="66" y="50"/>
                    </a:lnTo>
                    <a:lnTo>
                      <a:pt x="106" y="25"/>
                    </a:lnTo>
                    <a:lnTo>
                      <a:pt x="153" y="8"/>
                    </a:lnTo>
                    <a:lnTo>
                      <a:pt x="203" y="0"/>
                    </a:lnTo>
                    <a:lnTo>
                      <a:pt x="260" y="3"/>
                    </a:lnTo>
                    <a:lnTo>
                      <a:pt x="316" y="18"/>
                    </a:lnTo>
                    <a:lnTo>
                      <a:pt x="373" y="48"/>
                    </a:lnTo>
                    <a:lnTo>
                      <a:pt x="399" y="62"/>
                    </a:lnTo>
                    <a:lnTo>
                      <a:pt x="426" y="73"/>
                    </a:lnTo>
                    <a:lnTo>
                      <a:pt x="451" y="84"/>
                    </a:lnTo>
                    <a:lnTo>
                      <a:pt x="477" y="94"/>
                    </a:lnTo>
                    <a:lnTo>
                      <a:pt x="497" y="104"/>
                    </a:lnTo>
                    <a:lnTo>
                      <a:pt x="517" y="120"/>
                    </a:lnTo>
                    <a:lnTo>
                      <a:pt x="532" y="140"/>
                    </a:lnTo>
                    <a:lnTo>
                      <a:pt x="544" y="169"/>
                    </a:lnTo>
                    <a:lnTo>
                      <a:pt x="537" y="174"/>
                    </a:lnTo>
                    <a:lnTo>
                      <a:pt x="535" y="181"/>
                    </a:lnTo>
                    <a:lnTo>
                      <a:pt x="534" y="189"/>
                    </a:lnTo>
                    <a:lnTo>
                      <a:pt x="532" y="202"/>
                    </a:lnTo>
                    <a:lnTo>
                      <a:pt x="530" y="214"/>
                    </a:lnTo>
                    <a:lnTo>
                      <a:pt x="532" y="229"/>
                    </a:lnTo>
                    <a:lnTo>
                      <a:pt x="534" y="243"/>
                    </a:lnTo>
                    <a:lnTo>
                      <a:pt x="537" y="258"/>
                    </a:lnTo>
                    <a:lnTo>
                      <a:pt x="537" y="269"/>
                    </a:lnTo>
                    <a:lnTo>
                      <a:pt x="539" y="283"/>
                    </a:lnTo>
                    <a:lnTo>
                      <a:pt x="537" y="295"/>
                    </a:lnTo>
                    <a:lnTo>
                      <a:pt x="532" y="308"/>
                    </a:lnTo>
                    <a:lnTo>
                      <a:pt x="517" y="321"/>
                    </a:lnTo>
                    <a:lnTo>
                      <a:pt x="503" y="330"/>
                    </a:lnTo>
                    <a:lnTo>
                      <a:pt x="485" y="331"/>
                    </a:lnTo>
                    <a:lnTo>
                      <a:pt x="468" y="331"/>
                    </a:lnTo>
                    <a:lnTo>
                      <a:pt x="448" y="325"/>
                    </a:lnTo>
                    <a:lnTo>
                      <a:pt x="428" y="320"/>
                    </a:lnTo>
                    <a:lnTo>
                      <a:pt x="408" y="313"/>
                    </a:lnTo>
                    <a:lnTo>
                      <a:pt x="391" y="310"/>
                    </a:lnTo>
                    <a:lnTo>
                      <a:pt x="381" y="310"/>
                    </a:lnTo>
                    <a:lnTo>
                      <a:pt x="376" y="316"/>
                    </a:lnTo>
                    <a:lnTo>
                      <a:pt x="369" y="321"/>
                    </a:lnTo>
                    <a:lnTo>
                      <a:pt x="363" y="321"/>
                    </a:lnTo>
                    <a:lnTo>
                      <a:pt x="359" y="333"/>
                    </a:lnTo>
                    <a:lnTo>
                      <a:pt x="352" y="345"/>
                    </a:lnTo>
                    <a:lnTo>
                      <a:pt x="344" y="353"/>
                    </a:lnTo>
                    <a:lnTo>
                      <a:pt x="337" y="363"/>
                    </a:lnTo>
                    <a:lnTo>
                      <a:pt x="327" y="375"/>
                    </a:lnTo>
                    <a:lnTo>
                      <a:pt x="317" y="387"/>
                    </a:lnTo>
                    <a:lnTo>
                      <a:pt x="307" y="398"/>
                    </a:lnTo>
                    <a:lnTo>
                      <a:pt x="299" y="410"/>
                    </a:lnTo>
                    <a:lnTo>
                      <a:pt x="287" y="420"/>
                    </a:lnTo>
                    <a:lnTo>
                      <a:pt x="277" y="432"/>
                    </a:lnTo>
                    <a:lnTo>
                      <a:pt x="265" y="442"/>
                    </a:lnTo>
                    <a:lnTo>
                      <a:pt x="255" y="454"/>
                    </a:lnTo>
                    <a:close/>
                  </a:path>
                </a:pathLst>
              </a:custGeom>
              <a:solidFill>
                <a:srgbClr val="000000"/>
              </a:solidFill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7" name="Freeform 105"/>
              <p:cNvSpPr>
                <a:spLocks/>
              </p:cNvSpPr>
              <p:nvPr/>
            </p:nvSpPr>
            <p:spPr bwMode="auto">
              <a:xfrm>
                <a:off x="2694" y="2737"/>
                <a:ext cx="291" cy="273"/>
              </a:xfrm>
              <a:custGeom>
                <a:avLst/>
                <a:gdLst>
                  <a:gd name="T0" fmla="*/ 256 w 581"/>
                  <a:gd name="T1" fmla="*/ 523 h 548"/>
                  <a:gd name="T2" fmla="*/ 231 w 581"/>
                  <a:gd name="T3" fmla="*/ 536 h 548"/>
                  <a:gd name="T4" fmla="*/ 206 w 581"/>
                  <a:gd name="T5" fmla="*/ 546 h 548"/>
                  <a:gd name="T6" fmla="*/ 181 w 581"/>
                  <a:gd name="T7" fmla="*/ 548 h 548"/>
                  <a:gd name="T8" fmla="*/ 157 w 581"/>
                  <a:gd name="T9" fmla="*/ 545 h 548"/>
                  <a:gd name="T10" fmla="*/ 134 w 581"/>
                  <a:gd name="T11" fmla="*/ 531 h 548"/>
                  <a:gd name="T12" fmla="*/ 112 w 581"/>
                  <a:gd name="T13" fmla="*/ 513 h 548"/>
                  <a:gd name="T14" fmla="*/ 90 w 581"/>
                  <a:gd name="T15" fmla="*/ 486 h 548"/>
                  <a:gd name="T16" fmla="*/ 70 w 581"/>
                  <a:gd name="T17" fmla="*/ 452 h 548"/>
                  <a:gd name="T18" fmla="*/ 52 w 581"/>
                  <a:gd name="T19" fmla="*/ 421 h 548"/>
                  <a:gd name="T20" fmla="*/ 35 w 581"/>
                  <a:gd name="T21" fmla="*/ 389 h 548"/>
                  <a:gd name="T22" fmla="*/ 20 w 581"/>
                  <a:gd name="T23" fmla="*/ 357 h 548"/>
                  <a:gd name="T24" fmla="*/ 10 w 581"/>
                  <a:gd name="T25" fmla="*/ 325 h 548"/>
                  <a:gd name="T26" fmla="*/ 1 w 581"/>
                  <a:gd name="T27" fmla="*/ 292 h 548"/>
                  <a:gd name="T28" fmla="*/ 0 w 581"/>
                  <a:gd name="T29" fmla="*/ 258 h 548"/>
                  <a:gd name="T30" fmla="*/ 3 w 581"/>
                  <a:gd name="T31" fmla="*/ 225 h 548"/>
                  <a:gd name="T32" fmla="*/ 16 w 581"/>
                  <a:gd name="T33" fmla="*/ 191 h 548"/>
                  <a:gd name="T34" fmla="*/ 47 w 581"/>
                  <a:gd name="T35" fmla="*/ 136 h 548"/>
                  <a:gd name="T36" fmla="*/ 87 w 581"/>
                  <a:gd name="T37" fmla="*/ 89 h 548"/>
                  <a:gd name="T38" fmla="*/ 136 w 581"/>
                  <a:gd name="T39" fmla="*/ 50 h 548"/>
                  <a:gd name="T40" fmla="*/ 193 w 581"/>
                  <a:gd name="T41" fmla="*/ 22 h 548"/>
                  <a:gd name="T42" fmla="*/ 250 w 581"/>
                  <a:gd name="T43" fmla="*/ 3 h 548"/>
                  <a:gd name="T44" fmla="*/ 312 w 581"/>
                  <a:gd name="T45" fmla="*/ 0 h 548"/>
                  <a:gd name="T46" fmla="*/ 370 w 581"/>
                  <a:gd name="T47" fmla="*/ 10 h 548"/>
                  <a:gd name="T48" fmla="*/ 431 w 581"/>
                  <a:gd name="T49" fmla="*/ 39 h 548"/>
                  <a:gd name="T50" fmla="*/ 456 w 581"/>
                  <a:gd name="T51" fmla="*/ 55 h 548"/>
                  <a:gd name="T52" fmla="*/ 481 w 581"/>
                  <a:gd name="T53" fmla="*/ 75 h 548"/>
                  <a:gd name="T54" fmla="*/ 503 w 581"/>
                  <a:gd name="T55" fmla="*/ 96 h 548"/>
                  <a:gd name="T56" fmla="*/ 524 w 581"/>
                  <a:gd name="T57" fmla="*/ 121 h 548"/>
                  <a:gd name="T58" fmla="*/ 541 w 581"/>
                  <a:gd name="T59" fmla="*/ 146 h 548"/>
                  <a:gd name="T60" fmla="*/ 558 w 581"/>
                  <a:gd name="T61" fmla="*/ 174 h 548"/>
                  <a:gd name="T62" fmla="*/ 570 w 581"/>
                  <a:gd name="T63" fmla="*/ 203 h 548"/>
                  <a:gd name="T64" fmla="*/ 581 w 581"/>
                  <a:gd name="T65" fmla="*/ 235 h 548"/>
                  <a:gd name="T66" fmla="*/ 571 w 581"/>
                  <a:gd name="T67" fmla="*/ 230 h 548"/>
                  <a:gd name="T68" fmla="*/ 563 w 581"/>
                  <a:gd name="T69" fmla="*/ 230 h 548"/>
                  <a:gd name="T70" fmla="*/ 555 w 581"/>
                  <a:gd name="T71" fmla="*/ 233 h 548"/>
                  <a:gd name="T72" fmla="*/ 550 w 581"/>
                  <a:gd name="T73" fmla="*/ 240 h 548"/>
                  <a:gd name="T74" fmla="*/ 543 w 581"/>
                  <a:gd name="T75" fmla="*/ 245 h 548"/>
                  <a:gd name="T76" fmla="*/ 538 w 581"/>
                  <a:gd name="T77" fmla="*/ 255 h 548"/>
                  <a:gd name="T78" fmla="*/ 533 w 581"/>
                  <a:gd name="T79" fmla="*/ 263 h 548"/>
                  <a:gd name="T80" fmla="*/ 533 w 581"/>
                  <a:gd name="T81" fmla="*/ 271 h 548"/>
                  <a:gd name="T82" fmla="*/ 531 w 581"/>
                  <a:gd name="T83" fmla="*/ 283 h 548"/>
                  <a:gd name="T84" fmla="*/ 533 w 581"/>
                  <a:gd name="T85" fmla="*/ 298 h 548"/>
                  <a:gd name="T86" fmla="*/ 535 w 581"/>
                  <a:gd name="T87" fmla="*/ 312 h 548"/>
                  <a:gd name="T88" fmla="*/ 538 w 581"/>
                  <a:gd name="T89" fmla="*/ 327 h 548"/>
                  <a:gd name="T90" fmla="*/ 538 w 581"/>
                  <a:gd name="T91" fmla="*/ 338 h 548"/>
                  <a:gd name="T92" fmla="*/ 540 w 581"/>
                  <a:gd name="T93" fmla="*/ 352 h 548"/>
                  <a:gd name="T94" fmla="*/ 538 w 581"/>
                  <a:gd name="T95" fmla="*/ 364 h 548"/>
                  <a:gd name="T96" fmla="*/ 533 w 581"/>
                  <a:gd name="T97" fmla="*/ 377 h 548"/>
                  <a:gd name="T98" fmla="*/ 518 w 581"/>
                  <a:gd name="T99" fmla="*/ 390 h 548"/>
                  <a:gd name="T100" fmla="*/ 504 w 581"/>
                  <a:gd name="T101" fmla="*/ 399 h 548"/>
                  <a:gd name="T102" fmla="*/ 486 w 581"/>
                  <a:gd name="T103" fmla="*/ 400 h 548"/>
                  <a:gd name="T104" fmla="*/ 469 w 581"/>
                  <a:gd name="T105" fmla="*/ 400 h 548"/>
                  <a:gd name="T106" fmla="*/ 449 w 581"/>
                  <a:gd name="T107" fmla="*/ 394 h 548"/>
                  <a:gd name="T108" fmla="*/ 429 w 581"/>
                  <a:gd name="T109" fmla="*/ 389 h 548"/>
                  <a:gd name="T110" fmla="*/ 409 w 581"/>
                  <a:gd name="T111" fmla="*/ 382 h 548"/>
                  <a:gd name="T112" fmla="*/ 392 w 581"/>
                  <a:gd name="T113" fmla="*/ 379 h 548"/>
                  <a:gd name="T114" fmla="*/ 382 w 581"/>
                  <a:gd name="T115" fmla="*/ 379 h 548"/>
                  <a:gd name="T116" fmla="*/ 377 w 581"/>
                  <a:gd name="T117" fmla="*/ 385 h 548"/>
                  <a:gd name="T118" fmla="*/ 370 w 581"/>
                  <a:gd name="T119" fmla="*/ 390 h 5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1" h="548">
                    <a:moveTo>
                      <a:pt x="256" y="523"/>
                    </a:moveTo>
                    <a:lnTo>
                      <a:pt x="231" y="536"/>
                    </a:lnTo>
                    <a:lnTo>
                      <a:pt x="206" y="546"/>
                    </a:lnTo>
                    <a:lnTo>
                      <a:pt x="181" y="548"/>
                    </a:lnTo>
                    <a:lnTo>
                      <a:pt x="157" y="545"/>
                    </a:lnTo>
                    <a:lnTo>
                      <a:pt x="134" y="531"/>
                    </a:lnTo>
                    <a:lnTo>
                      <a:pt x="112" y="513"/>
                    </a:lnTo>
                    <a:lnTo>
                      <a:pt x="90" y="486"/>
                    </a:lnTo>
                    <a:lnTo>
                      <a:pt x="70" y="452"/>
                    </a:lnTo>
                    <a:lnTo>
                      <a:pt x="52" y="421"/>
                    </a:lnTo>
                    <a:lnTo>
                      <a:pt x="35" y="389"/>
                    </a:lnTo>
                    <a:lnTo>
                      <a:pt x="20" y="357"/>
                    </a:lnTo>
                    <a:lnTo>
                      <a:pt x="10" y="325"/>
                    </a:lnTo>
                    <a:lnTo>
                      <a:pt x="1" y="292"/>
                    </a:lnTo>
                    <a:lnTo>
                      <a:pt x="0" y="258"/>
                    </a:lnTo>
                    <a:lnTo>
                      <a:pt x="3" y="225"/>
                    </a:lnTo>
                    <a:lnTo>
                      <a:pt x="16" y="191"/>
                    </a:lnTo>
                    <a:lnTo>
                      <a:pt x="47" y="136"/>
                    </a:lnTo>
                    <a:lnTo>
                      <a:pt x="87" y="89"/>
                    </a:lnTo>
                    <a:lnTo>
                      <a:pt x="136" y="50"/>
                    </a:lnTo>
                    <a:lnTo>
                      <a:pt x="193" y="22"/>
                    </a:lnTo>
                    <a:lnTo>
                      <a:pt x="250" y="3"/>
                    </a:lnTo>
                    <a:lnTo>
                      <a:pt x="312" y="0"/>
                    </a:lnTo>
                    <a:lnTo>
                      <a:pt x="370" y="10"/>
                    </a:lnTo>
                    <a:lnTo>
                      <a:pt x="431" y="39"/>
                    </a:lnTo>
                    <a:lnTo>
                      <a:pt x="456" y="55"/>
                    </a:lnTo>
                    <a:lnTo>
                      <a:pt x="481" y="75"/>
                    </a:lnTo>
                    <a:lnTo>
                      <a:pt x="503" y="96"/>
                    </a:lnTo>
                    <a:lnTo>
                      <a:pt x="524" y="121"/>
                    </a:lnTo>
                    <a:lnTo>
                      <a:pt x="541" y="146"/>
                    </a:lnTo>
                    <a:lnTo>
                      <a:pt x="558" y="174"/>
                    </a:lnTo>
                    <a:lnTo>
                      <a:pt x="570" y="203"/>
                    </a:lnTo>
                    <a:lnTo>
                      <a:pt x="581" y="235"/>
                    </a:lnTo>
                    <a:lnTo>
                      <a:pt x="571" y="230"/>
                    </a:lnTo>
                    <a:lnTo>
                      <a:pt x="563" y="230"/>
                    </a:lnTo>
                    <a:lnTo>
                      <a:pt x="555" y="233"/>
                    </a:lnTo>
                    <a:lnTo>
                      <a:pt x="550" y="240"/>
                    </a:lnTo>
                    <a:lnTo>
                      <a:pt x="543" y="245"/>
                    </a:lnTo>
                    <a:lnTo>
                      <a:pt x="538" y="255"/>
                    </a:lnTo>
                    <a:lnTo>
                      <a:pt x="533" y="263"/>
                    </a:lnTo>
                    <a:lnTo>
                      <a:pt x="533" y="271"/>
                    </a:lnTo>
                    <a:lnTo>
                      <a:pt x="531" y="283"/>
                    </a:lnTo>
                    <a:lnTo>
                      <a:pt x="533" y="298"/>
                    </a:lnTo>
                    <a:lnTo>
                      <a:pt x="535" y="312"/>
                    </a:lnTo>
                    <a:lnTo>
                      <a:pt x="538" y="327"/>
                    </a:lnTo>
                    <a:lnTo>
                      <a:pt x="538" y="338"/>
                    </a:lnTo>
                    <a:lnTo>
                      <a:pt x="540" y="352"/>
                    </a:lnTo>
                    <a:lnTo>
                      <a:pt x="538" y="364"/>
                    </a:lnTo>
                    <a:lnTo>
                      <a:pt x="533" y="377"/>
                    </a:lnTo>
                    <a:lnTo>
                      <a:pt x="518" y="390"/>
                    </a:lnTo>
                    <a:lnTo>
                      <a:pt x="504" y="399"/>
                    </a:lnTo>
                    <a:lnTo>
                      <a:pt x="486" y="400"/>
                    </a:lnTo>
                    <a:lnTo>
                      <a:pt x="469" y="400"/>
                    </a:lnTo>
                    <a:lnTo>
                      <a:pt x="449" y="394"/>
                    </a:lnTo>
                    <a:lnTo>
                      <a:pt x="429" y="389"/>
                    </a:lnTo>
                    <a:lnTo>
                      <a:pt x="409" y="382"/>
                    </a:lnTo>
                    <a:lnTo>
                      <a:pt x="392" y="379"/>
                    </a:lnTo>
                    <a:lnTo>
                      <a:pt x="382" y="379"/>
                    </a:lnTo>
                    <a:lnTo>
                      <a:pt x="377" y="385"/>
                    </a:lnTo>
                    <a:lnTo>
                      <a:pt x="370" y="39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8" name="Freeform 106"/>
              <p:cNvSpPr>
                <a:spLocks/>
              </p:cNvSpPr>
              <p:nvPr/>
            </p:nvSpPr>
            <p:spPr bwMode="auto">
              <a:xfrm>
                <a:off x="2823" y="2932"/>
                <a:ext cx="57" cy="66"/>
              </a:xfrm>
              <a:custGeom>
                <a:avLst/>
                <a:gdLst>
                  <a:gd name="T0" fmla="*/ 114 w 114"/>
                  <a:gd name="T1" fmla="*/ 0 h 133"/>
                  <a:gd name="T2" fmla="*/ 108 w 114"/>
                  <a:gd name="T3" fmla="*/ 0 h 133"/>
                  <a:gd name="T4" fmla="*/ 104 w 114"/>
                  <a:gd name="T5" fmla="*/ 12 h 133"/>
                  <a:gd name="T6" fmla="*/ 97 w 114"/>
                  <a:gd name="T7" fmla="*/ 24 h 133"/>
                  <a:gd name="T8" fmla="*/ 89 w 114"/>
                  <a:gd name="T9" fmla="*/ 32 h 133"/>
                  <a:gd name="T10" fmla="*/ 82 w 114"/>
                  <a:gd name="T11" fmla="*/ 42 h 133"/>
                  <a:gd name="T12" fmla="*/ 72 w 114"/>
                  <a:gd name="T13" fmla="*/ 54 h 133"/>
                  <a:gd name="T14" fmla="*/ 62 w 114"/>
                  <a:gd name="T15" fmla="*/ 66 h 133"/>
                  <a:gd name="T16" fmla="*/ 52 w 114"/>
                  <a:gd name="T17" fmla="*/ 77 h 133"/>
                  <a:gd name="T18" fmla="*/ 44 w 114"/>
                  <a:gd name="T19" fmla="*/ 89 h 133"/>
                  <a:gd name="T20" fmla="*/ 32 w 114"/>
                  <a:gd name="T21" fmla="*/ 99 h 133"/>
                  <a:gd name="T22" fmla="*/ 22 w 114"/>
                  <a:gd name="T23" fmla="*/ 111 h 133"/>
                  <a:gd name="T24" fmla="*/ 10 w 114"/>
                  <a:gd name="T25" fmla="*/ 121 h 133"/>
                  <a:gd name="T26" fmla="*/ 0 w 114"/>
                  <a:gd name="T27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14" h="133">
                    <a:moveTo>
                      <a:pt x="114" y="0"/>
                    </a:moveTo>
                    <a:lnTo>
                      <a:pt x="108" y="0"/>
                    </a:lnTo>
                    <a:lnTo>
                      <a:pt x="104" y="12"/>
                    </a:lnTo>
                    <a:lnTo>
                      <a:pt x="97" y="24"/>
                    </a:lnTo>
                    <a:lnTo>
                      <a:pt x="89" y="32"/>
                    </a:lnTo>
                    <a:lnTo>
                      <a:pt x="82" y="42"/>
                    </a:lnTo>
                    <a:lnTo>
                      <a:pt x="72" y="54"/>
                    </a:lnTo>
                    <a:lnTo>
                      <a:pt x="62" y="66"/>
                    </a:lnTo>
                    <a:lnTo>
                      <a:pt x="52" y="77"/>
                    </a:lnTo>
                    <a:lnTo>
                      <a:pt x="44" y="89"/>
                    </a:lnTo>
                    <a:lnTo>
                      <a:pt x="32" y="99"/>
                    </a:lnTo>
                    <a:lnTo>
                      <a:pt x="22" y="111"/>
                    </a:lnTo>
                    <a:lnTo>
                      <a:pt x="10" y="121"/>
                    </a:lnTo>
                    <a:lnTo>
                      <a:pt x="0" y="1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39" name="Freeform 107"/>
              <p:cNvSpPr>
                <a:spLocks/>
              </p:cNvSpPr>
              <p:nvPr/>
            </p:nvSpPr>
            <p:spPr bwMode="auto">
              <a:xfrm>
                <a:off x="2951" y="2830"/>
                <a:ext cx="27" cy="22"/>
              </a:xfrm>
              <a:custGeom>
                <a:avLst/>
                <a:gdLst>
                  <a:gd name="T0" fmla="*/ 0 w 53"/>
                  <a:gd name="T1" fmla="*/ 45 h 45"/>
                  <a:gd name="T2" fmla="*/ 10 w 53"/>
                  <a:gd name="T3" fmla="*/ 42 h 45"/>
                  <a:gd name="T4" fmla="*/ 18 w 53"/>
                  <a:gd name="T5" fmla="*/ 35 h 45"/>
                  <a:gd name="T6" fmla="*/ 23 w 53"/>
                  <a:gd name="T7" fmla="*/ 27 h 45"/>
                  <a:gd name="T8" fmla="*/ 28 w 53"/>
                  <a:gd name="T9" fmla="*/ 18 h 45"/>
                  <a:gd name="T10" fmla="*/ 38 w 53"/>
                  <a:gd name="T11" fmla="*/ 5 h 45"/>
                  <a:gd name="T12" fmla="*/ 53 w 53"/>
                  <a:gd name="T1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3" h="45">
                    <a:moveTo>
                      <a:pt x="0" y="45"/>
                    </a:moveTo>
                    <a:lnTo>
                      <a:pt x="10" y="42"/>
                    </a:lnTo>
                    <a:lnTo>
                      <a:pt x="18" y="35"/>
                    </a:lnTo>
                    <a:lnTo>
                      <a:pt x="23" y="27"/>
                    </a:lnTo>
                    <a:lnTo>
                      <a:pt x="28" y="18"/>
                    </a:lnTo>
                    <a:lnTo>
                      <a:pt x="38" y="5"/>
                    </a:lnTo>
                    <a:lnTo>
                      <a:pt x="5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0" name="Freeform 108"/>
              <p:cNvSpPr>
                <a:spLocks/>
              </p:cNvSpPr>
              <p:nvPr/>
            </p:nvSpPr>
            <p:spPr bwMode="auto">
              <a:xfrm>
                <a:off x="2937" y="2819"/>
                <a:ext cx="35" cy="17"/>
              </a:xfrm>
              <a:custGeom>
                <a:avLst/>
                <a:gdLst>
                  <a:gd name="T0" fmla="*/ 0 w 69"/>
                  <a:gd name="T1" fmla="*/ 20 h 33"/>
                  <a:gd name="T2" fmla="*/ 17 w 69"/>
                  <a:gd name="T3" fmla="*/ 20 h 33"/>
                  <a:gd name="T4" fmla="*/ 33 w 69"/>
                  <a:gd name="T5" fmla="*/ 15 h 33"/>
                  <a:gd name="T6" fmla="*/ 50 w 69"/>
                  <a:gd name="T7" fmla="*/ 7 h 33"/>
                  <a:gd name="T8" fmla="*/ 69 w 69"/>
                  <a:gd name="T9" fmla="*/ 2 h 33"/>
                  <a:gd name="T10" fmla="*/ 65 w 69"/>
                  <a:gd name="T11" fmla="*/ 0 h 33"/>
                  <a:gd name="T12" fmla="*/ 62 w 69"/>
                  <a:gd name="T13" fmla="*/ 0 h 33"/>
                  <a:gd name="T14" fmla="*/ 45 w 69"/>
                  <a:gd name="T15" fmla="*/ 7 h 33"/>
                  <a:gd name="T16" fmla="*/ 35 w 69"/>
                  <a:gd name="T17" fmla="*/ 18 h 33"/>
                  <a:gd name="T18" fmla="*/ 28 w 69"/>
                  <a:gd name="T19" fmla="*/ 23 h 33"/>
                  <a:gd name="T20" fmla="*/ 22 w 69"/>
                  <a:gd name="T21" fmla="*/ 30 h 33"/>
                  <a:gd name="T22" fmla="*/ 15 w 69"/>
                  <a:gd name="T23" fmla="*/ 32 h 33"/>
                  <a:gd name="T24" fmla="*/ 7 w 69"/>
                  <a:gd name="T25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" h="33">
                    <a:moveTo>
                      <a:pt x="0" y="20"/>
                    </a:moveTo>
                    <a:lnTo>
                      <a:pt x="17" y="20"/>
                    </a:lnTo>
                    <a:lnTo>
                      <a:pt x="33" y="15"/>
                    </a:lnTo>
                    <a:lnTo>
                      <a:pt x="50" y="7"/>
                    </a:lnTo>
                    <a:lnTo>
                      <a:pt x="69" y="2"/>
                    </a:lnTo>
                    <a:lnTo>
                      <a:pt x="65" y="0"/>
                    </a:lnTo>
                    <a:lnTo>
                      <a:pt x="62" y="0"/>
                    </a:lnTo>
                    <a:lnTo>
                      <a:pt x="45" y="7"/>
                    </a:lnTo>
                    <a:lnTo>
                      <a:pt x="35" y="18"/>
                    </a:lnTo>
                    <a:lnTo>
                      <a:pt x="28" y="23"/>
                    </a:lnTo>
                    <a:lnTo>
                      <a:pt x="22" y="30"/>
                    </a:lnTo>
                    <a:lnTo>
                      <a:pt x="15" y="32"/>
                    </a:lnTo>
                    <a:lnTo>
                      <a:pt x="7" y="3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1" name="Freeform 109"/>
              <p:cNvSpPr>
                <a:spLocks/>
              </p:cNvSpPr>
              <p:nvPr/>
            </p:nvSpPr>
            <p:spPr bwMode="auto">
              <a:xfrm>
                <a:off x="2864" y="2776"/>
                <a:ext cx="76" cy="23"/>
              </a:xfrm>
              <a:custGeom>
                <a:avLst/>
                <a:gdLst>
                  <a:gd name="T0" fmla="*/ 0 w 153"/>
                  <a:gd name="T1" fmla="*/ 45 h 45"/>
                  <a:gd name="T2" fmla="*/ 12 w 153"/>
                  <a:gd name="T3" fmla="*/ 45 h 45"/>
                  <a:gd name="T4" fmla="*/ 24 w 153"/>
                  <a:gd name="T5" fmla="*/ 45 h 45"/>
                  <a:gd name="T6" fmla="*/ 39 w 153"/>
                  <a:gd name="T7" fmla="*/ 37 h 45"/>
                  <a:gd name="T8" fmla="*/ 54 w 153"/>
                  <a:gd name="T9" fmla="*/ 28 h 45"/>
                  <a:gd name="T10" fmla="*/ 69 w 153"/>
                  <a:gd name="T11" fmla="*/ 18 h 45"/>
                  <a:gd name="T12" fmla="*/ 86 w 153"/>
                  <a:gd name="T13" fmla="*/ 10 h 45"/>
                  <a:gd name="T14" fmla="*/ 101 w 153"/>
                  <a:gd name="T15" fmla="*/ 1 h 45"/>
                  <a:gd name="T16" fmla="*/ 118 w 153"/>
                  <a:gd name="T17" fmla="*/ 0 h 45"/>
                  <a:gd name="T18" fmla="*/ 134 w 153"/>
                  <a:gd name="T19" fmla="*/ 0 h 45"/>
                  <a:gd name="T20" fmla="*/ 153 w 153"/>
                  <a:gd name="T21" fmla="*/ 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3" h="45">
                    <a:moveTo>
                      <a:pt x="0" y="45"/>
                    </a:moveTo>
                    <a:lnTo>
                      <a:pt x="12" y="45"/>
                    </a:lnTo>
                    <a:lnTo>
                      <a:pt x="24" y="45"/>
                    </a:lnTo>
                    <a:lnTo>
                      <a:pt x="39" y="37"/>
                    </a:lnTo>
                    <a:lnTo>
                      <a:pt x="54" y="28"/>
                    </a:lnTo>
                    <a:lnTo>
                      <a:pt x="69" y="18"/>
                    </a:lnTo>
                    <a:lnTo>
                      <a:pt x="86" y="10"/>
                    </a:lnTo>
                    <a:lnTo>
                      <a:pt x="101" y="1"/>
                    </a:lnTo>
                    <a:lnTo>
                      <a:pt x="118" y="0"/>
                    </a:lnTo>
                    <a:lnTo>
                      <a:pt x="134" y="0"/>
                    </a:lnTo>
                    <a:lnTo>
                      <a:pt x="153" y="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2" name="Freeform 110"/>
              <p:cNvSpPr>
                <a:spLocks/>
              </p:cNvSpPr>
              <p:nvPr/>
            </p:nvSpPr>
            <p:spPr bwMode="auto">
              <a:xfrm>
                <a:off x="2875" y="2777"/>
                <a:ext cx="64" cy="27"/>
              </a:xfrm>
              <a:custGeom>
                <a:avLst/>
                <a:gdLst>
                  <a:gd name="T0" fmla="*/ 0 w 129"/>
                  <a:gd name="T1" fmla="*/ 54 h 54"/>
                  <a:gd name="T2" fmla="*/ 9 w 129"/>
                  <a:gd name="T3" fmla="*/ 54 h 54"/>
                  <a:gd name="T4" fmla="*/ 19 w 129"/>
                  <a:gd name="T5" fmla="*/ 52 h 54"/>
                  <a:gd name="T6" fmla="*/ 30 w 129"/>
                  <a:gd name="T7" fmla="*/ 44 h 54"/>
                  <a:gd name="T8" fmla="*/ 45 w 129"/>
                  <a:gd name="T9" fmla="*/ 37 h 54"/>
                  <a:gd name="T10" fmla="*/ 57 w 129"/>
                  <a:gd name="T11" fmla="*/ 29 h 54"/>
                  <a:gd name="T12" fmla="*/ 72 w 129"/>
                  <a:gd name="T13" fmla="*/ 22 h 54"/>
                  <a:gd name="T14" fmla="*/ 84 w 129"/>
                  <a:gd name="T15" fmla="*/ 14 h 54"/>
                  <a:gd name="T16" fmla="*/ 97 w 129"/>
                  <a:gd name="T17" fmla="*/ 9 h 54"/>
                  <a:gd name="T18" fmla="*/ 112 w 129"/>
                  <a:gd name="T19" fmla="*/ 2 h 54"/>
                  <a:gd name="T20" fmla="*/ 129 w 129"/>
                  <a:gd name="T21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9" h="54">
                    <a:moveTo>
                      <a:pt x="0" y="54"/>
                    </a:moveTo>
                    <a:lnTo>
                      <a:pt x="9" y="54"/>
                    </a:lnTo>
                    <a:lnTo>
                      <a:pt x="19" y="52"/>
                    </a:lnTo>
                    <a:lnTo>
                      <a:pt x="30" y="44"/>
                    </a:lnTo>
                    <a:lnTo>
                      <a:pt x="45" y="37"/>
                    </a:lnTo>
                    <a:lnTo>
                      <a:pt x="57" y="29"/>
                    </a:lnTo>
                    <a:lnTo>
                      <a:pt x="72" y="22"/>
                    </a:lnTo>
                    <a:lnTo>
                      <a:pt x="84" y="14"/>
                    </a:lnTo>
                    <a:lnTo>
                      <a:pt x="97" y="9"/>
                    </a:lnTo>
                    <a:lnTo>
                      <a:pt x="112" y="2"/>
                    </a:lnTo>
                    <a:lnTo>
                      <a:pt x="12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3" name="Freeform 111"/>
              <p:cNvSpPr>
                <a:spLocks/>
              </p:cNvSpPr>
              <p:nvPr/>
            </p:nvSpPr>
            <p:spPr bwMode="auto">
              <a:xfrm>
                <a:off x="2831" y="2743"/>
                <a:ext cx="55" cy="41"/>
              </a:xfrm>
              <a:custGeom>
                <a:avLst/>
                <a:gdLst>
                  <a:gd name="T0" fmla="*/ 0 w 111"/>
                  <a:gd name="T1" fmla="*/ 83 h 83"/>
                  <a:gd name="T2" fmla="*/ 13 w 111"/>
                  <a:gd name="T3" fmla="*/ 76 h 83"/>
                  <a:gd name="T4" fmla="*/ 27 w 111"/>
                  <a:gd name="T5" fmla="*/ 69 h 83"/>
                  <a:gd name="T6" fmla="*/ 39 w 111"/>
                  <a:gd name="T7" fmla="*/ 59 h 83"/>
                  <a:gd name="T8" fmla="*/ 50 w 111"/>
                  <a:gd name="T9" fmla="*/ 51 h 83"/>
                  <a:gd name="T10" fmla="*/ 60 w 111"/>
                  <a:gd name="T11" fmla="*/ 39 h 83"/>
                  <a:gd name="T12" fmla="*/ 70 w 111"/>
                  <a:gd name="T13" fmla="*/ 29 h 83"/>
                  <a:gd name="T14" fmla="*/ 80 w 111"/>
                  <a:gd name="T15" fmla="*/ 17 h 83"/>
                  <a:gd name="T16" fmla="*/ 94 w 111"/>
                  <a:gd name="T17" fmla="*/ 7 h 83"/>
                  <a:gd name="T18" fmla="*/ 102 w 111"/>
                  <a:gd name="T19" fmla="*/ 4 h 83"/>
                  <a:gd name="T20" fmla="*/ 111 w 111"/>
                  <a:gd name="T21" fmla="*/ 0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1" h="83">
                    <a:moveTo>
                      <a:pt x="0" y="83"/>
                    </a:moveTo>
                    <a:lnTo>
                      <a:pt x="13" y="76"/>
                    </a:lnTo>
                    <a:lnTo>
                      <a:pt x="27" y="69"/>
                    </a:lnTo>
                    <a:lnTo>
                      <a:pt x="39" y="59"/>
                    </a:lnTo>
                    <a:lnTo>
                      <a:pt x="50" y="51"/>
                    </a:lnTo>
                    <a:lnTo>
                      <a:pt x="60" y="39"/>
                    </a:lnTo>
                    <a:lnTo>
                      <a:pt x="70" y="29"/>
                    </a:lnTo>
                    <a:lnTo>
                      <a:pt x="80" y="17"/>
                    </a:lnTo>
                    <a:lnTo>
                      <a:pt x="94" y="7"/>
                    </a:lnTo>
                    <a:lnTo>
                      <a:pt x="102" y="4"/>
                    </a:lnTo>
                    <a:lnTo>
                      <a:pt x="11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4" name="Freeform 112"/>
              <p:cNvSpPr>
                <a:spLocks/>
              </p:cNvSpPr>
              <p:nvPr/>
            </p:nvSpPr>
            <p:spPr bwMode="auto">
              <a:xfrm>
                <a:off x="2843" y="2742"/>
                <a:ext cx="39" cy="45"/>
              </a:xfrm>
              <a:custGeom>
                <a:avLst/>
                <a:gdLst>
                  <a:gd name="T0" fmla="*/ 0 w 79"/>
                  <a:gd name="T1" fmla="*/ 87 h 89"/>
                  <a:gd name="T2" fmla="*/ 2 w 79"/>
                  <a:gd name="T3" fmla="*/ 87 h 89"/>
                  <a:gd name="T4" fmla="*/ 4 w 79"/>
                  <a:gd name="T5" fmla="*/ 89 h 89"/>
                  <a:gd name="T6" fmla="*/ 11 w 79"/>
                  <a:gd name="T7" fmla="*/ 75 h 89"/>
                  <a:gd name="T8" fmla="*/ 19 w 79"/>
                  <a:gd name="T9" fmla="*/ 62 h 89"/>
                  <a:gd name="T10" fmla="*/ 27 w 79"/>
                  <a:gd name="T11" fmla="*/ 48 h 89"/>
                  <a:gd name="T12" fmla="*/ 36 w 79"/>
                  <a:gd name="T13" fmla="*/ 38 h 89"/>
                  <a:gd name="T14" fmla="*/ 44 w 79"/>
                  <a:gd name="T15" fmla="*/ 27 h 89"/>
                  <a:gd name="T16" fmla="*/ 54 w 79"/>
                  <a:gd name="T17" fmla="*/ 17 h 89"/>
                  <a:gd name="T18" fmla="*/ 64 w 79"/>
                  <a:gd name="T19" fmla="*/ 6 h 89"/>
                  <a:gd name="T20" fmla="*/ 79 w 79"/>
                  <a:gd name="T2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9" h="89">
                    <a:moveTo>
                      <a:pt x="0" y="87"/>
                    </a:moveTo>
                    <a:lnTo>
                      <a:pt x="2" y="87"/>
                    </a:lnTo>
                    <a:lnTo>
                      <a:pt x="4" y="89"/>
                    </a:lnTo>
                    <a:lnTo>
                      <a:pt x="11" y="75"/>
                    </a:lnTo>
                    <a:lnTo>
                      <a:pt x="19" y="62"/>
                    </a:lnTo>
                    <a:lnTo>
                      <a:pt x="27" y="48"/>
                    </a:lnTo>
                    <a:lnTo>
                      <a:pt x="36" y="38"/>
                    </a:lnTo>
                    <a:lnTo>
                      <a:pt x="44" y="27"/>
                    </a:lnTo>
                    <a:lnTo>
                      <a:pt x="54" y="17"/>
                    </a:lnTo>
                    <a:lnTo>
                      <a:pt x="64" y="6"/>
                    </a:lnTo>
                    <a:lnTo>
                      <a:pt x="7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5" name="Freeform 113"/>
              <p:cNvSpPr>
                <a:spLocks/>
              </p:cNvSpPr>
              <p:nvPr/>
            </p:nvSpPr>
            <p:spPr bwMode="auto">
              <a:xfrm>
                <a:off x="2785" y="2738"/>
                <a:ext cx="74" cy="48"/>
              </a:xfrm>
              <a:custGeom>
                <a:avLst/>
                <a:gdLst>
                  <a:gd name="T0" fmla="*/ 0 w 149"/>
                  <a:gd name="T1" fmla="*/ 96 h 96"/>
                  <a:gd name="T2" fmla="*/ 18 w 149"/>
                  <a:gd name="T3" fmla="*/ 91 h 96"/>
                  <a:gd name="T4" fmla="*/ 37 w 149"/>
                  <a:gd name="T5" fmla="*/ 82 h 96"/>
                  <a:gd name="T6" fmla="*/ 53 w 149"/>
                  <a:gd name="T7" fmla="*/ 72 h 96"/>
                  <a:gd name="T8" fmla="*/ 70 w 149"/>
                  <a:gd name="T9" fmla="*/ 61 h 96"/>
                  <a:gd name="T10" fmla="*/ 85 w 149"/>
                  <a:gd name="T11" fmla="*/ 46 h 96"/>
                  <a:gd name="T12" fmla="*/ 100 w 149"/>
                  <a:gd name="T13" fmla="*/ 32 h 96"/>
                  <a:gd name="T14" fmla="*/ 115 w 149"/>
                  <a:gd name="T15" fmla="*/ 17 h 96"/>
                  <a:gd name="T16" fmla="*/ 134 w 149"/>
                  <a:gd name="T17" fmla="*/ 5 h 96"/>
                  <a:gd name="T18" fmla="*/ 139 w 149"/>
                  <a:gd name="T19" fmla="*/ 0 h 96"/>
                  <a:gd name="T20" fmla="*/ 149 w 149"/>
                  <a:gd name="T2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9" h="96">
                    <a:moveTo>
                      <a:pt x="0" y="96"/>
                    </a:moveTo>
                    <a:lnTo>
                      <a:pt x="18" y="91"/>
                    </a:lnTo>
                    <a:lnTo>
                      <a:pt x="37" y="82"/>
                    </a:lnTo>
                    <a:lnTo>
                      <a:pt x="53" y="72"/>
                    </a:lnTo>
                    <a:lnTo>
                      <a:pt x="70" y="61"/>
                    </a:lnTo>
                    <a:lnTo>
                      <a:pt x="85" y="46"/>
                    </a:lnTo>
                    <a:lnTo>
                      <a:pt x="100" y="32"/>
                    </a:lnTo>
                    <a:lnTo>
                      <a:pt x="115" y="17"/>
                    </a:lnTo>
                    <a:lnTo>
                      <a:pt x="134" y="5"/>
                    </a:lnTo>
                    <a:lnTo>
                      <a:pt x="139" y="0"/>
                    </a:lnTo>
                    <a:lnTo>
                      <a:pt x="14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6" name="Freeform 114"/>
              <p:cNvSpPr>
                <a:spLocks/>
              </p:cNvSpPr>
              <p:nvPr/>
            </p:nvSpPr>
            <p:spPr bwMode="auto">
              <a:xfrm>
                <a:off x="2771" y="2738"/>
                <a:ext cx="64" cy="44"/>
              </a:xfrm>
              <a:custGeom>
                <a:avLst/>
                <a:gdLst>
                  <a:gd name="T0" fmla="*/ 0 w 127"/>
                  <a:gd name="T1" fmla="*/ 88 h 88"/>
                  <a:gd name="T2" fmla="*/ 12 w 127"/>
                  <a:gd name="T3" fmla="*/ 72 h 88"/>
                  <a:gd name="T4" fmla="*/ 27 w 127"/>
                  <a:gd name="T5" fmla="*/ 59 h 88"/>
                  <a:gd name="T6" fmla="*/ 42 w 127"/>
                  <a:gd name="T7" fmla="*/ 46 h 88"/>
                  <a:gd name="T8" fmla="*/ 57 w 127"/>
                  <a:gd name="T9" fmla="*/ 36 h 88"/>
                  <a:gd name="T10" fmla="*/ 72 w 127"/>
                  <a:gd name="T11" fmla="*/ 24 h 88"/>
                  <a:gd name="T12" fmla="*/ 90 w 127"/>
                  <a:gd name="T13" fmla="*/ 14 h 88"/>
                  <a:gd name="T14" fmla="*/ 107 w 127"/>
                  <a:gd name="T15" fmla="*/ 5 h 88"/>
                  <a:gd name="T16" fmla="*/ 127 w 127"/>
                  <a:gd name="T17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88">
                    <a:moveTo>
                      <a:pt x="0" y="88"/>
                    </a:moveTo>
                    <a:lnTo>
                      <a:pt x="12" y="72"/>
                    </a:lnTo>
                    <a:lnTo>
                      <a:pt x="27" y="59"/>
                    </a:lnTo>
                    <a:lnTo>
                      <a:pt x="42" y="46"/>
                    </a:lnTo>
                    <a:lnTo>
                      <a:pt x="57" y="36"/>
                    </a:lnTo>
                    <a:lnTo>
                      <a:pt x="72" y="24"/>
                    </a:lnTo>
                    <a:lnTo>
                      <a:pt x="90" y="14"/>
                    </a:lnTo>
                    <a:lnTo>
                      <a:pt x="107" y="5"/>
                    </a:lnTo>
                    <a:lnTo>
                      <a:pt x="12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7" name="Freeform 115"/>
              <p:cNvSpPr>
                <a:spLocks/>
              </p:cNvSpPr>
              <p:nvPr/>
            </p:nvSpPr>
            <p:spPr bwMode="auto">
              <a:xfrm>
                <a:off x="2755" y="2761"/>
                <a:ext cx="11" cy="27"/>
              </a:xfrm>
              <a:custGeom>
                <a:avLst/>
                <a:gdLst>
                  <a:gd name="T0" fmla="*/ 0 w 24"/>
                  <a:gd name="T1" fmla="*/ 55 h 55"/>
                  <a:gd name="T2" fmla="*/ 0 w 24"/>
                  <a:gd name="T3" fmla="*/ 38 h 55"/>
                  <a:gd name="T4" fmla="*/ 5 w 24"/>
                  <a:gd name="T5" fmla="*/ 25 h 55"/>
                  <a:gd name="T6" fmla="*/ 12 w 24"/>
                  <a:gd name="T7" fmla="*/ 10 h 55"/>
                  <a:gd name="T8" fmla="*/ 24 w 24"/>
                  <a:gd name="T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55">
                    <a:moveTo>
                      <a:pt x="0" y="55"/>
                    </a:moveTo>
                    <a:lnTo>
                      <a:pt x="0" y="38"/>
                    </a:lnTo>
                    <a:lnTo>
                      <a:pt x="5" y="25"/>
                    </a:lnTo>
                    <a:lnTo>
                      <a:pt x="12" y="10"/>
                    </a:lnTo>
                    <a:lnTo>
                      <a:pt x="2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8" name="Freeform 116"/>
              <p:cNvSpPr>
                <a:spLocks/>
              </p:cNvSpPr>
              <p:nvPr/>
            </p:nvSpPr>
            <p:spPr bwMode="auto">
              <a:xfrm>
                <a:off x="2854" y="2755"/>
                <a:ext cx="57" cy="34"/>
              </a:xfrm>
              <a:custGeom>
                <a:avLst/>
                <a:gdLst>
                  <a:gd name="T0" fmla="*/ 0 w 116"/>
                  <a:gd name="T1" fmla="*/ 69 h 69"/>
                  <a:gd name="T2" fmla="*/ 14 w 116"/>
                  <a:gd name="T3" fmla="*/ 59 h 69"/>
                  <a:gd name="T4" fmla="*/ 27 w 116"/>
                  <a:gd name="T5" fmla="*/ 48 h 69"/>
                  <a:gd name="T6" fmla="*/ 39 w 116"/>
                  <a:gd name="T7" fmla="*/ 37 h 69"/>
                  <a:gd name="T8" fmla="*/ 52 w 116"/>
                  <a:gd name="T9" fmla="*/ 27 h 69"/>
                  <a:gd name="T10" fmla="*/ 66 w 116"/>
                  <a:gd name="T11" fmla="*/ 15 h 69"/>
                  <a:gd name="T12" fmla="*/ 81 w 116"/>
                  <a:gd name="T13" fmla="*/ 7 h 69"/>
                  <a:gd name="T14" fmla="*/ 96 w 116"/>
                  <a:gd name="T15" fmla="*/ 0 h 69"/>
                  <a:gd name="T16" fmla="*/ 116 w 116"/>
                  <a:gd name="T1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6" h="69">
                    <a:moveTo>
                      <a:pt x="0" y="69"/>
                    </a:moveTo>
                    <a:lnTo>
                      <a:pt x="14" y="59"/>
                    </a:lnTo>
                    <a:lnTo>
                      <a:pt x="27" y="48"/>
                    </a:lnTo>
                    <a:lnTo>
                      <a:pt x="39" y="37"/>
                    </a:lnTo>
                    <a:lnTo>
                      <a:pt x="52" y="27"/>
                    </a:lnTo>
                    <a:lnTo>
                      <a:pt x="66" y="15"/>
                    </a:lnTo>
                    <a:lnTo>
                      <a:pt x="81" y="7"/>
                    </a:lnTo>
                    <a:lnTo>
                      <a:pt x="96" y="0"/>
                    </a:lnTo>
                    <a:lnTo>
                      <a:pt x="11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49" name="Freeform 117"/>
              <p:cNvSpPr>
                <a:spLocks/>
              </p:cNvSpPr>
              <p:nvPr/>
            </p:nvSpPr>
            <p:spPr bwMode="auto">
              <a:xfrm>
                <a:off x="2847" y="2752"/>
                <a:ext cx="59" cy="41"/>
              </a:xfrm>
              <a:custGeom>
                <a:avLst/>
                <a:gdLst>
                  <a:gd name="T0" fmla="*/ 0 w 117"/>
                  <a:gd name="T1" fmla="*/ 82 h 82"/>
                  <a:gd name="T2" fmla="*/ 10 w 117"/>
                  <a:gd name="T3" fmla="*/ 79 h 82"/>
                  <a:gd name="T4" fmla="*/ 18 w 117"/>
                  <a:gd name="T5" fmla="*/ 76 h 82"/>
                  <a:gd name="T6" fmla="*/ 28 w 117"/>
                  <a:gd name="T7" fmla="*/ 64 h 82"/>
                  <a:gd name="T8" fmla="*/ 40 w 117"/>
                  <a:gd name="T9" fmla="*/ 52 h 82"/>
                  <a:gd name="T10" fmla="*/ 52 w 117"/>
                  <a:gd name="T11" fmla="*/ 40 h 82"/>
                  <a:gd name="T12" fmla="*/ 64 w 117"/>
                  <a:gd name="T13" fmla="*/ 30 h 82"/>
                  <a:gd name="T14" fmla="*/ 74 w 117"/>
                  <a:gd name="T15" fmla="*/ 19 h 82"/>
                  <a:gd name="T16" fmla="*/ 87 w 117"/>
                  <a:gd name="T17" fmla="*/ 10 h 82"/>
                  <a:gd name="T18" fmla="*/ 100 w 117"/>
                  <a:gd name="T19" fmla="*/ 4 h 82"/>
                  <a:gd name="T20" fmla="*/ 117 w 117"/>
                  <a:gd name="T21" fmla="*/ 0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7" h="82">
                    <a:moveTo>
                      <a:pt x="0" y="82"/>
                    </a:moveTo>
                    <a:lnTo>
                      <a:pt x="10" y="79"/>
                    </a:lnTo>
                    <a:lnTo>
                      <a:pt x="18" y="76"/>
                    </a:lnTo>
                    <a:lnTo>
                      <a:pt x="28" y="64"/>
                    </a:lnTo>
                    <a:lnTo>
                      <a:pt x="40" y="52"/>
                    </a:lnTo>
                    <a:lnTo>
                      <a:pt x="52" y="40"/>
                    </a:lnTo>
                    <a:lnTo>
                      <a:pt x="64" y="30"/>
                    </a:lnTo>
                    <a:lnTo>
                      <a:pt x="74" y="19"/>
                    </a:lnTo>
                    <a:lnTo>
                      <a:pt x="87" y="10"/>
                    </a:lnTo>
                    <a:lnTo>
                      <a:pt x="100" y="4"/>
                    </a:lnTo>
                    <a:lnTo>
                      <a:pt x="11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0" name="Freeform 118"/>
              <p:cNvSpPr>
                <a:spLocks/>
              </p:cNvSpPr>
              <p:nvPr/>
            </p:nvSpPr>
            <p:spPr bwMode="auto">
              <a:xfrm>
                <a:off x="2905" y="2794"/>
                <a:ext cx="49" cy="22"/>
              </a:xfrm>
              <a:custGeom>
                <a:avLst/>
                <a:gdLst>
                  <a:gd name="T0" fmla="*/ 0 w 98"/>
                  <a:gd name="T1" fmla="*/ 43 h 43"/>
                  <a:gd name="T2" fmla="*/ 13 w 98"/>
                  <a:gd name="T3" fmla="*/ 43 h 43"/>
                  <a:gd name="T4" fmla="*/ 26 w 98"/>
                  <a:gd name="T5" fmla="*/ 40 h 43"/>
                  <a:gd name="T6" fmla="*/ 38 w 98"/>
                  <a:gd name="T7" fmla="*/ 33 h 43"/>
                  <a:gd name="T8" fmla="*/ 50 w 98"/>
                  <a:gd name="T9" fmla="*/ 26 h 43"/>
                  <a:gd name="T10" fmla="*/ 60 w 98"/>
                  <a:gd name="T11" fmla="*/ 18 h 43"/>
                  <a:gd name="T12" fmla="*/ 72 w 98"/>
                  <a:gd name="T13" fmla="*/ 10 h 43"/>
                  <a:gd name="T14" fmla="*/ 83 w 98"/>
                  <a:gd name="T15" fmla="*/ 3 h 43"/>
                  <a:gd name="T16" fmla="*/ 98 w 98"/>
                  <a:gd name="T1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8" h="43">
                    <a:moveTo>
                      <a:pt x="0" y="43"/>
                    </a:moveTo>
                    <a:lnTo>
                      <a:pt x="13" y="43"/>
                    </a:lnTo>
                    <a:lnTo>
                      <a:pt x="26" y="40"/>
                    </a:lnTo>
                    <a:lnTo>
                      <a:pt x="38" y="33"/>
                    </a:lnTo>
                    <a:lnTo>
                      <a:pt x="50" y="26"/>
                    </a:lnTo>
                    <a:lnTo>
                      <a:pt x="60" y="18"/>
                    </a:lnTo>
                    <a:lnTo>
                      <a:pt x="72" y="10"/>
                    </a:lnTo>
                    <a:lnTo>
                      <a:pt x="83" y="3"/>
                    </a:lnTo>
                    <a:lnTo>
                      <a:pt x="9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1" name="Freeform 119"/>
              <p:cNvSpPr>
                <a:spLocks/>
              </p:cNvSpPr>
              <p:nvPr/>
            </p:nvSpPr>
            <p:spPr bwMode="auto">
              <a:xfrm>
                <a:off x="2900" y="2800"/>
                <a:ext cx="60" cy="12"/>
              </a:xfrm>
              <a:custGeom>
                <a:avLst/>
                <a:gdLst>
                  <a:gd name="T0" fmla="*/ 0 w 121"/>
                  <a:gd name="T1" fmla="*/ 24 h 24"/>
                  <a:gd name="T2" fmla="*/ 11 w 121"/>
                  <a:gd name="T3" fmla="*/ 22 h 24"/>
                  <a:gd name="T4" fmla="*/ 21 w 121"/>
                  <a:gd name="T5" fmla="*/ 22 h 24"/>
                  <a:gd name="T6" fmla="*/ 31 w 121"/>
                  <a:gd name="T7" fmla="*/ 20 h 24"/>
                  <a:gd name="T8" fmla="*/ 42 w 121"/>
                  <a:gd name="T9" fmla="*/ 19 h 24"/>
                  <a:gd name="T10" fmla="*/ 52 w 121"/>
                  <a:gd name="T11" fmla="*/ 15 h 24"/>
                  <a:gd name="T12" fmla="*/ 64 w 121"/>
                  <a:gd name="T13" fmla="*/ 12 h 24"/>
                  <a:gd name="T14" fmla="*/ 74 w 121"/>
                  <a:gd name="T15" fmla="*/ 9 h 24"/>
                  <a:gd name="T16" fmla="*/ 86 w 121"/>
                  <a:gd name="T17" fmla="*/ 5 h 24"/>
                  <a:gd name="T18" fmla="*/ 103 w 121"/>
                  <a:gd name="T19" fmla="*/ 0 h 24"/>
                  <a:gd name="T20" fmla="*/ 121 w 121"/>
                  <a:gd name="T21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1" h="24">
                    <a:moveTo>
                      <a:pt x="0" y="24"/>
                    </a:moveTo>
                    <a:lnTo>
                      <a:pt x="11" y="22"/>
                    </a:lnTo>
                    <a:lnTo>
                      <a:pt x="21" y="22"/>
                    </a:lnTo>
                    <a:lnTo>
                      <a:pt x="31" y="20"/>
                    </a:lnTo>
                    <a:lnTo>
                      <a:pt x="42" y="19"/>
                    </a:lnTo>
                    <a:lnTo>
                      <a:pt x="52" y="15"/>
                    </a:lnTo>
                    <a:lnTo>
                      <a:pt x="64" y="12"/>
                    </a:lnTo>
                    <a:lnTo>
                      <a:pt x="74" y="9"/>
                    </a:lnTo>
                    <a:lnTo>
                      <a:pt x="86" y="5"/>
                    </a:lnTo>
                    <a:lnTo>
                      <a:pt x="103" y="0"/>
                    </a:lnTo>
                    <a:lnTo>
                      <a:pt x="121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2" name="Freeform 120"/>
              <p:cNvSpPr>
                <a:spLocks/>
              </p:cNvSpPr>
              <p:nvPr/>
            </p:nvSpPr>
            <p:spPr bwMode="auto">
              <a:xfrm>
                <a:off x="2743" y="3431"/>
                <a:ext cx="325" cy="299"/>
              </a:xfrm>
              <a:custGeom>
                <a:avLst/>
                <a:gdLst>
                  <a:gd name="T0" fmla="*/ 639 w 650"/>
                  <a:gd name="T1" fmla="*/ 188 h 598"/>
                  <a:gd name="T2" fmla="*/ 619 w 650"/>
                  <a:gd name="T3" fmla="*/ 152 h 598"/>
                  <a:gd name="T4" fmla="*/ 602 w 650"/>
                  <a:gd name="T5" fmla="*/ 109 h 598"/>
                  <a:gd name="T6" fmla="*/ 590 w 650"/>
                  <a:gd name="T7" fmla="*/ 74 h 598"/>
                  <a:gd name="T8" fmla="*/ 583 w 650"/>
                  <a:gd name="T9" fmla="*/ 55 h 598"/>
                  <a:gd name="T10" fmla="*/ 580 w 650"/>
                  <a:gd name="T11" fmla="*/ 35 h 598"/>
                  <a:gd name="T12" fmla="*/ 570 w 650"/>
                  <a:gd name="T13" fmla="*/ 13 h 598"/>
                  <a:gd name="T14" fmla="*/ 546 w 650"/>
                  <a:gd name="T15" fmla="*/ 0 h 598"/>
                  <a:gd name="T16" fmla="*/ 510 w 650"/>
                  <a:gd name="T17" fmla="*/ 0 h 598"/>
                  <a:gd name="T18" fmla="*/ 483 w 650"/>
                  <a:gd name="T19" fmla="*/ 8 h 598"/>
                  <a:gd name="T20" fmla="*/ 466 w 650"/>
                  <a:gd name="T21" fmla="*/ 17 h 598"/>
                  <a:gd name="T22" fmla="*/ 448 w 650"/>
                  <a:gd name="T23" fmla="*/ 22 h 598"/>
                  <a:gd name="T24" fmla="*/ 421 w 650"/>
                  <a:gd name="T25" fmla="*/ 22 h 598"/>
                  <a:gd name="T26" fmla="*/ 406 w 650"/>
                  <a:gd name="T27" fmla="*/ 25 h 598"/>
                  <a:gd name="T28" fmla="*/ 402 w 650"/>
                  <a:gd name="T29" fmla="*/ 38 h 598"/>
                  <a:gd name="T30" fmla="*/ 391 w 650"/>
                  <a:gd name="T31" fmla="*/ 40 h 598"/>
                  <a:gd name="T32" fmla="*/ 370 w 650"/>
                  <a:gd name="T33" fmla="*/ 37 h 598"/>
                  <a:gd name="T34" fmla="*/ 355 w 650"/>
                  <a:gd name="T35" fmla="*/ 45 h 598"/>
                  <a:gd name="T36" fmla="*/ 339 w 650"/>
                  <a:gd name="T37" fmla="*/ 40 h 598"/>
                  <a:gd name="T38" fmla="*/ 322 w 650"/>
                  <a:gd name="T39" fmla="*/ 18 h 598"/>
                  <a:gd name="T40" fmla="*/ 303 w 650"/>
                  <a:gd name="T41" fmla="*/ 17 h 598"/>
                  <a:gd name="T42" fmla="*/ 285 w 650"/>
                  <a:gd name="T43" fmla="*/ 38 h 598"/>
                  <a:gd name="T44" fmla="*/ 267 w 650"/>
                  <a:gd name="T45" fmla="*/ 65 h 598"/>
                  <a:gd name="T46" fmla="*/ 250 w 650"/>
                  <a:gd name="T47" fmla="*/ 87 h 598"/>
                  <a:gd name="T48" fmla="*/ 225 w 650"/>
                  <a:gd name="T49" fmla="*/ 90 h 598"/>
                  <a:gd name="T50" fmla="*/ 194 w 650"/>
                  <a:gd name="T51" fmla="*/ 92 h 598"/>
                  <a:gd name="T52" fmla="*/ 166 w 650"/>
                  <a:gd name="T53" fmla="*/ 106 h 598"/>
                  <a:gd name="T54" fmla="*/ 126 w 650"/>
                  <a:gd name="T55" fmla="*/ 127 h 598"/>
                  <a:gd name="T56" fmla="*/ 79 w 650"/>
                  <a:gd name="T57" fmla="*/ 157 h 598"/>
                  <a:gd name="T58" fmla="*/ 44 w 650"/>
                  <a:gd name="T59" fmla="*/ 191 h 598"/>
                  <a:gd name="T60" fmla="*/ 23 w 650"/>
                  <a:gd name="T61" fmla="*/ 240 h 598"/>
                  <a:gd name="T62" fmla="*/ 0 w 650"/>
                  <a:gd name="T63" fmla="*/ 352 h 598"/>
                  <a:gd name="T64" fmla="*/ 17 w 650"/>
                  <a:gd name="T65" fmla="*/ 486 h 598"/>
                  <a:gd name="T66" fmla="*/ 136 w 650"/>
                  <a:gd name="T67" fmla="*/ 583 h 598"/>
                  <a:gd name="T68" fmla="*/ 318 w 650"/>
                  <a:gd name="T69" fmla="*/ 591 h 598"/>
                  <a:gd name="T70" fmla="*/ 404 w 650"/>
                  <a:gd name="T71" fmla="*/ 553 h 598"/>
                  <a:gd name="T72" fmla="*/ 451 w 650"/>
                  <a:gd name="T73" fmla="*/ 499 h 598"/>
                  <a:gd name="T74" fmla="*/ 493 w 650"/>
                  <a:gd name="T75" fmla="*/ 461 h 598"/>
                  <a:gd name="T76" fmla="*/ 650 w 650"/>
                  <a:gd name="T77" fmla="*/ 198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50" h="598">
                    <a:moveTo>
                      <a:pt x="650" y="198"/>
                    </a:moveTo>
                    <a:lnTo>
                      <a:pt x="639" y="188"/>
                    </a:lnTo>
                    <a:lnTo>
                      <a:pt x="629" y="173"/>
                    </a:lnTo>
                    <a:lnTo>
                      <a:pt x="619" y="152"/>
                    </a:lnTo>
                    <a:lnTo>
                      <a:pt x="610" y="132"/>
                    </a:lnTo>
                    <a:lnTo>
                      <a:pt x="602" y="109"/>
                    </a:lnTo>
                    <a:lnTo>
                      <a:pt x="595" y="89"/>
                    </a:lnTo>
                    <a:lnTo>
                      <a:pt x="590" y="74"/>
                    </a:lnTo>
                    <a:lnTo>
                      <a:pt x="587" y="65"/>
                    </a:lnTo>
                    <a:lnTo>
                      <a:pt x="583" y="55"/>
                    </a:lnTo>
                    <a:lnTo>
                      <a:pt x="582" y="47"/>
                    </a:lnTo>
                    <a:lnTo>
                      <a:pt x="580" y="35"/>
                    </a:lnTo>
                    <a:lnTo>
                      <a:pt x="577" y="25"/>
                    </a:lnTo>
                    <a:lnTo>
                      <a:pt x="570" y="13"/>
                    </a:lnTo>
                    <a:lnTo>
                      <a:pt x="560" y="5"/>
                    </a:lnTo>
                    <a:lnTo>
                      <a:pt x="546" y="0"/>
                    </a:lnTo>
                    <a:lnTo>
                      <a:pt x="530" y="0"/>
                    </a:lnTo>
                    <a:lnTo>
                      <a:pt x="510" y="0"/>
                    </a:lnTo>
                    <a:lnTo>
                      <a:pt x="495" y="5"/>
                    </a:lnTo>
                    <a:lnTo>
                      <a:pt x="483" y="8"/>
                    </a:lnTo>
                    <a:lnTo>
                      <a:pt x="474" y="13"/>
                    </a:lnTo>
                    <a:lnTo>
                      <a:pt x="466" y="17"/>
                    </a:lnTo>
                    <a:lnTo>
                      <a:pt x="458" y="20"/>
                    </a:lnTo>
                    <a:lnTo>
                      <a:pt x="448" y="22"/>
                    </a:lnTo>
                    <a:lnTo>
                      <a:pt x="436" y="23"/>
                    </a:lnTo>
                    <a:lnTo>
                      <a:pt x="421" y="22"/>
                    </a:lnTo>
                    <a:lnTo>
                      <a:pt x="412" y="22"/>
                    </a:lnTo>
                    <a:lnTo>
                      <a:pt x="406" y="25"/>
                    </a:lnTo>
                    <a:lnTo>
                      <a:pt x="404" y="30"/>
                    </a:lnTo>
                    <a:lnTo>
                      <a:pt x="402" y="38"/>
                    </a:lnTo>
                    <a:lnTo>
                      <a:pt x="406" y="50"/>
                    </a:lnTo>
                    <a:lnTo>
                      <a:pt x="391" y="40"/>
                    </a:lnTo>
                    <a:lnTo>
                      <a:pt x="379" y="37"/>
                    </a:lnTo>
                    <a:lnTo>
                      <a:pt x="370" y="37"/>
                    </a:lnTo>
                    <a:lnTo>
                      <a:pt x="364" y="42"/>
                    </a:lnTo>
                    <a:lnTo>
                      <a:pt x="355" y="45"/>
                    </a:lnTo>
                    <a:lnTo>
                      <a:pt x="347" y="54"/>
                    </a:lnTo>
                    <a:lnTo>
                      <a:pt x="339" y="40"/>
                    </a:lnTo>
                    <a:lnTo>
                      <a:pt x="332" y="28"/>
                    </a:lnTo>
                    <a:lnTo>
                      <a:pt x="322" y="18"/>
                    </a:lnTo>
                    <a:lnTo>
                      <a:pt x="312" y="15"/>
                    </a:lnTo>
                    <a:lnTo>
                      <a:pt x="303" y="17"/>
                    </a:lnTo>
                    <a:lnTo>
                      <a:pt x="295" y="27"/>
                    </a:lnTo>
                    <a:lnTo>
                      <a:pt x="285" y="38"/>
                    </a:lnTo>
                    <a:lnTo>
                      <a:pt x="277" y="54"/>
                    </a:lnTo>
                    <a:lnTo>
                      <a:pt x="267" y="65"/>
                    </a:lnTo>
                    <a:lnTo>
                      <a:pt x="258" y="79"/>
                    </a:lnTo>
                    <a:lnTo>
                      <a:pt x="250" y="87"/>
                    </a:lnTo>
                    <a:lnTo>
                      <a:pt x="241" y="92"/>
                    </a:lnTo>
                    <a:lnTo>
                      <a:pt x="225" y="90"/>
                    </a:lnTo>
                    <a:lnTo>
                      <a:pt x="210" y="90"/>
                    </a:lnTo>
                    <a:lnTo>
                      <a:pt x="194" y="92"/>
                    </a:lnTo>
                    <a:lnTo>
                      <a:pt x="179" y="100"/>
                    </a:lnTo>
                    <a:lnTo>
                      <a:pt x="166" y="106"/>
                    </a:lnTo>
                    <a:lnTo>
                      <a:pt x="147" y="116"/>
                    </a:lnTo>
                    <a:lnTo>
                      <a:pt x="126" y="127"/>
                    </a:lnTo>
                    <a:lnTo>
                      <a:pt x="104" y="142"/>
                    </a:lnTo>
                    <a:lnTo>
                      <a:pt x="79" y="157"/>
                    </a:lnTo>
                    <a:lnTo>
                      <a:pt x="59" y="174"/>
                    </a:lnTo>
                    <a:lnTo>
                      <a:pt x="44" y="191"/>
                    </a:lnTo>
                    <a:lnTo>
                      <a:pt x="35" y="209"/>
                    </a:lnTo>
                    <a:lnTo>
                      <a:pt x="23" y="240"/>
                    </a:lnTo>
                    <a:lnTo>
                      <a:pt x="10" y="290"/>
                    </a:lnTo>
                    <a:lnTo>
                      <a:pt x="0" y="352"/>
                    </a:lnTo>
                    <a:lnTo>
                      <a:pt x="0" y="420"/>
                    </a:lnTo>
                    <a:lnTo>
                      <a:pt x="17" y="486"/>
                    </a:lnTo>
                    <a:lnTo>
                      <a:pt x="60" y="543"/>
                    </a:lnTo>
                    <a:lnTo>
                      <a:pt x="136" y="583"/>
                    </a:lnTo>
                    <a:lnTo>
                      <a:pt x="253" y="598"/>
                    </a:lnTo>
                    <a:lnTo>
                      <a:pt x="318" y="591"/>
                    </a:lnTo>
                    <a:lnTo>
                      <a:pt x="369" y="575"/>
                    </a:lnTo>
                    <a:lnTo>
                      <a:pt x="404" y="553"/>
                    </a:lnTo>
                    <a:lnTo>
                      <a:pt x="431" y="528"/>
                    </a:lnTo>
                    <a:lnTo>
                      <a:pt x="451" y="499"/>
                    </a:lnTo>
                    <a:lnTo>
                      <a:pt x="471" y="477"/>
                    </a:lnTo>
                    <a:lnTo>
                      <a:pt x="493" y="461"/>
                    </a:lnTo>
                    <a:lnTo>
                      <a:pt x="525" y="454"/>
                    </a:lnTo>
                    <a:lnTo>
                      <a:pt x="650" y="198"/>
                    </a:lnTo>
                    <a:close/>
                  </a:path>
                </a:pathLst>
              </a:custGeom>
              <a:solidFill>
                <a:srgbClr val="FFC6B2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3" name="Freeform 121"/>
              <p:cNvSpPr>
                <a:spLocks/>
              </p:cNvSpPr>
              <p:nvPr/>
            </p:nvSpPr>
            <p:spPr bwMode="auto">
              <a:xfrm>
                <a:off x="2834" y="3481"/>
                <a:ext cx="37" cy="36"/>
              </a:xfrm>
              <a:custGeom>
                <a:avLst/>
                <a:gdLst>
                  <a:gd name="T0" fmla="*/ 35 w 73"/>
                  <a:gd name="T1" fmla="*/ 11 h 73"/>
                  <a:gd name="T2" fmla="*/ 21 w 73"/>
                  <a:gd name="T3" fmla="*/ 0 h 73"/>
                  <a:gd name="T4" fmla="*/ 10 w 73"/>
                  <a:gd name="T5" fmla="*/ 4 h 73"/>
                  <a:gd name="T6" fmla="*/ 0 w 73"/>
                  <a:gd name="T7" fmla="*/ 14 h 73"/>
                  <a:gd name="T8" fmla="*/ 0 w 73"/>
                  <a:gd name="T9" fmla="*/ 24 h 73"/>
                  <a:gd name="T10" fmla="*/ 5 w 73"/>
                  <a:gd name="T11" fmla="*/ 32 h 73"/>
                  <a:gd name="T12" fmla="*/ 13 w 73"/>
                  <a:gd name="T13" fmla="*/ 41 h 73"/>
                  <a:gd name="T14" fmla="*/ 20 w 73"/>
                  <a:gd name="T15" fmla="*/ 47 h 73"/>
                  <a:gd name="T16" fmla="*/ 30 w 73"/>
                  <a:gd name="T17" fmla="*/ 56 h 73"/>
                  <a:gd name="T18" fmla="*/ 38 w 73"/>
                  <a:gd name="T19" fmla="*/ 61 h 73"/>
                  <a:gd name="T20" fmla="*/ 48 w 73"/>
                  <a:gd name="T21" fmla="*/ 66 h 73"/>
                  <a:gd name="T22" fmla="*/ 60 w 73"/>
                  <a:gd name="T23" fmla="*/ 69 h 73"/>
                  <a:gd name="T24" fmla="*/ 73 w 73"/>
                  <a:gd name="T25" fmla="*/ 73 h 73"/>
                  <a:gd name="T26" fmla="*/ 60 w 73"/>
                  <a:gd name="T27" fmla="*/ 56 h 73"/>
                  <a:gd name="T28" fmla="*/ 47 w 73"/>
                  <a:gd name="T29" fmla="*/ 44 h 73"/>
                  <a:gd name="T30" fmla="*/ 38 w 73"/>
                  <a:gd name="T31" fmla="*/ 36 h 73"/>
                  <a:gd name="T32" fmla="*/ 33 w 73"/>
                  <a:gd name="T33" fmla="*/ 29 h 73"/>
                  <a:gd name="T34" fmla="*/ 30 w 73"/>
                  <a:gd name="T35" fmla="*/ 19 h 73"/>
                  <a:gd name="T36" fmla="*/ 32 w 73"/>
                  <a:gd name="T37" fmla="*/ 11 h 73"/>
                  <a:gd name="T38" fmla="*/ 35 w 73"/>
                  <a:gd name="T39" fmla="*/ 1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73">
                    <a:moveTo>
                      <a:pt x="35" y="11"/>
                    </a:moveTo>
                    <a:lnTo>
                      <a:pt x="21" y="0"/>
                    </a:lnTo>
                    <a:lnTo>
                      <a:pt x="10" y="4"/>
                    </a:lnTo>
                    <a:lnTo>
                      <a:pt x="0" y="14"/>
                    </a:lnTo>
                    <a:lnTo>
                      <a:pt x="0" y="24"/>
                    </a:lnTo>
                    <a:lnTo>
                      <a:pt x="5" y="32"/>
                    </a:lnTo>
                    <a:lnTo>
                      <a:pt x="13" y="41"/>
                    </a:lnTo>
                    <a:lnTo>
                      <a:pt x="20" y="47"/>
                    </a:lnTo>
                    <a:lnTo>
                      <a:pt x="30" y="56"/>
                    </a:lnTo>
                    <a:lnTo>
                      <a:pt x="38" y="61"/>
                    </a:lnTo>
                    <a:lnTo>
                      <a:pt x="48" y="66"/>
                    </a:lnTo>
                    <a:lnTo>
                      <a:pt x="60" y="69"/>
                    </a:lnTo>
                    <a:lnTo>
                      <a:pt x="73" y="73"/>
                    </a:lnTo>
                    <a:lnTo>
                      <a:pt x="60" y="56"/>
                    </a:lnTo>
                    <a:lnTo>
                      <a:pt x="47" y="44"/>
                    </a:lnTo>
                    <a:lnTo>
                      <a:pt x="38" y="36"/>
                    </a:lnTo>
                    <a:lnTo>
                      <a:pt x="33" y="29"/>
                    </a:lnTo>
                    <a:lnTo>
                      <a:pt x="30" y="19"/>
                    </a:lnTo>
                    <a:lnTo>
                      <a:pt x="32" y="11"/>
                    </a:lnTo>
                    <a:lnTo>
                      <a:pt x="35" y="11"/>
                    </a:lnTo>
                    <a:close/>
                  </a:path>
                </a:pathLst>
              </a:custGeom>
              <a:solidFill>
                <a:srgbClr val="1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4" name="Freeform 122"/>
              <p:cNvSpPr>
                <a:spLocks/>
              </p:cNvSpPr>
              <p:nvPr/>
            </p:nvSpPr>
            <p:spPr bwMode="auto">
              <a:xfrm>
                <a:off x="2912" y="3466"/>
                <a:ext cx="74" cy="10"/>
              </a:xfrm>
              <a:custGeom>
                <a:avLst/>
                <a:gdLst>
                  <a:gd name="T0" fmla="*/ 0 w 147"/>
                  <a:gd name="T1" fmla="*/ 2 h 20"/>
                  <a:gd name="T2" fmla="*/ 20 w 147"/>
                  <a:gd name="T3" fmla="*/ 0 h 20"/>
                  <a:gd name="T4" fmla="*/ 42 w 147"/>
                  <a:gd name="T5" fmla="*/ 2 h 20"/>
                  <a:gd name="T6" fmla="*/ 60 w 147"/>
                  <a:gd name="T7" fmla="*/ 7 h 20"/>
                  <a:gd name="T8" fmla="*/ 78 w 147"/>
                  <a:gd name="T9" fmla="*/ 12 h 20"/>
                  <a:gd name="T10" fmla="*/ 95 w 147"/>
                  <a:gd name="T11" fmla="*/ 15 h 20"/>
                  <a:gd name="T12" fmla="*/ 112 w 147"/>
                  <a:gd name="T13" fmla="*/ 20 h 20"/>
                  <a:gd name="T14" fmla="*/ 129 w 147"/>
                  <a:gd name="T15" fmla="*/ 20 h 20"/>
                  <a:gd name="T16" fmla="*/ 147 w 147"/>
                  <a:gd name="T17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7" h="20">
                    <a:moveTo>
                      <a:pt x="0" y="2"/>
                    </a:moveTo>
                    <a:lnTo>
                      <a:pt x="20" y="0"/>
                    </a:lnTo>
                    <a:lnTo>
                      <a:pt x="42" y="2"/>
                    </a:lnTo>
                    <a:lnTo>
                      <a:pt x="60" y="7"/>
                    </a:lnTo>
                    <a:lnTo>
                      <a:pt x="78" y="12"/>
                    </a:lnTo>
                    <a:lnTo>
                      <a:pt x="95" y="15"/>
                    </a:lnTo>
                    <a:lnTo>
                      <a:pt x="112" y="20"/>
                    </a:lnTo>
                    <a:lnTo>
                      <a:pt x="129" y="20"/>
                    </a:lnTo>
                    <a:lnTo>
                      <a:pt x="147" y="1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5" name="Freeform 123"/>
              <p:cNvSpPr>
                <a:spLocks/>
              </p:cNvSpPr>
              <p:nvPr/>
            </p:nvSpPr>
            <p:spPr bwMode="auto">
              <a:xfrm>
                <a:off x="2946" y="3456"/>
                <a:ext cx="4" cy="15"/>
              </a:xfrm>
              <a:custGeom>
                <a:avLst/>
                <a:gdLst>
                  <a:gd name="T0" fmla="*/ 0 w 8"/>
                  <a:gd name="T1" fmla="*/ 0 h 30"/>
                  <a:gd name="T2" fmla="*/ 5 w 8"/>
                  <a:gd name="T3" fmla="*/ 15 h 30"/>
                  <a:gd name="T4" fmla="*/ 8 w 8"/>
                  <a:gd name="T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" h="30">
                    <a:moveTo>
                      <a:pt x="0" y="0"/>
                    </a:moveTo>
                    <a:lnTo>
                      <a:pt x="5" y="15"/>
                    </a:lnTo>
                    <a:lnTo>
                      <a:pt x="8" y="3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6" name="Freeform 124"/>
              <p:cNvSpPr>
                <a:spLocks/>
              </p:cNvSpPr>
              <p:nvPr/>
            </p:nvSpPr>
            <p:spPr bwMode="auto">
              <a:xfrm>
                <a:off x="2908" y="3452"/>
                <a:ext cx="12" cy="12"/>
              </a:xfrm>
              <a:custGeom>
                <a:avLst/>
                <a:gdLst>
                  <a:gd name="T0" fmla="*/ 0 w 24"/>
                  <a:gd name="T1" fmla="*/ 0 h 23"/>
                  <a:gd name="T2" fmla="*/ 4 w 24"/>
                  <a:gd name="T3" fmla="*/ 8 h 23"/>
                  <a:gd name="T4" fmla="*/ 9 w 24"/>
                  <a:gd name="T5" fmla="*/ 18 h 23"/>
                  <a:gd name="T6" fmla="*/ 15 w 24"/>
                  <a:gd name="T7" fmla="*/ 23 h 23"/>
                  <a:gd name="T8" fmla="*/ 24 w 24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23">
                    <a:moveTo>
                      <a:pt x="0" y="0"/>
                    </a:moveTo>
                    <a:lnTo>
                      <a:pt x="4" y="8"/>
                    </a:lnTo>
                    <a:lnTo>
                      <a:pt x="9" y="18"/>
                    </a:lnTo>
                    <a:lnTo>
                      <a:pt x="15" y="23"/>
                    </a:lnTo>
                    <a:lnTo>
                      <a:pt x="24" y="2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7" name="Freeform 125"/>
              <p:cNvSpPr>
                <a:spLocks/>
              </p:cNvSpPr>
              <p:nvPr/>
            </p:nvSpPr>
            <p:spPr bwMode="auto">
              <a:xfrm>
                <a:off x="2883" y="3574"/>
                <a:ext cx="97" cy="55"/>
              </a:xfrm>
              <a:custGeom>
                <a:avLst/>
                <a:gdLst>
                  <a:gd name="T0" fmla="*/ 65 w 194"/>
                  <a:gd name="T1" fmla="*/ 5 h 109"/>
                  <a:gd name="T2" fmla="*/ 49 w 194"/>
                  <a:gd name="T3" fmla="*/ 11 h 109"/>
                  <a:gd name="T4" fmla="*/ 35 w 194"/>
                  <a:gd name="T5" fmla="*/ 21 h 109"/>
                  <a:gd name="T6" fmla="*/ 20 w 194"/>
                  <a:gd name="T7" fmla="*/ 31 h 109"/>
                  <a:gd name="T8" fmla="*/ 12 w 194"/>
                  <a:gd name="T9" fmla="*/ 44 h 109"/>
                  <a:gd name="T10" fmla="*/ 3 w 194"/>
                  <a:gd name="T11" fmla="*/ 56 h 109"/>
                  <a:gd name="T12" fmla="*/ 0 w 194"/>
                  <a:gd name="T13" fmla="*/ 69 h 109"/>
                  <a:gd name="T14" fmla="*/ 2 w 194"/>
                  <a:gd name="T15" fmla="*/ 81 h 109"/>
                  <a:gd name="T16" fmla="*/ 12 w 194"/>
                  <a:gd name="T17" fmla="*/ 94 h 109"/>
                  <a:gd name="T18" fmla="*/ 33 w 194"/>
                  <a:gd name="T19" fmla="*/ 106 h 109"/>
                  <a:gd name="T20" fmla="*/ 60 w 194"/>
                  <a:gd name="T21" fmla="*/ 109 h 109"/>
                  <a:gd name="T22" fmla="*/ 90 w 194"/>
                  <a:gd name="T23" fmla="*/ 104 h 109"/>
                  <a:gd name="T24" fmla="*/ 121 w 194"/>
                  <a:gd name="T25" fmla="*/ 96 h 109"/>
                  <a:gd name="T26" fmla="*/ 146 w 194"/>
                  <a:gd name="T27" fmla="*/ 79 h 109"/>
                  <a:gd name="T28" fmla="*/ 169 w 194"/>
                  <a:gd name="T29" fmla="*/ 59 h 109"/>
                  <a:gd name="T30" fmla="*/ 186 w 194"/>
                  <a:gd name="T31" fmla="*/ 34 h 109"/>
                  <a:gd name="T32" fmla="*/ 194 w 194"/>
                  <a:gd name="T33" fmla="*/ 11 h 109"/>
                  <a:gd name="T34" fmla="*/ 191 w 194"/>
                  <a:gd name="T35" fmla="*/ 5 h 109"/>
                  <a:gd name="T36" fmla="*/ 186 w 194"/>
                  <a:gd name="T37" fmla="*/ 4 h 109"/>
                  <a:gd name="T38" fmla="*/ 178 w 194"/>
                  <a:gd name="T39" fmla="*/ 0 h 109"/>
                  <a:gd name="T40" fmla="*/ 171 w 194"/>
                  <a:gd name="T41" fmla="*/ 2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94" h="109">
                    <a:moveTo>
                      <a:pt x="65" y="5"/>
                    </a:moveTo>
                    <a:lnTo>
                      <a:pt x="49" y="11"/>
                    </a:lnTo>
                    <a:lnTo>
                      <a:pt x="35" y="21"/>
                    </a:lnTo>
                    <a:lnTo>
                      <a:pt x="20" y="31"/>
                    </a:lnTo>
                    <a:lnTo>
                      <a:pt x="12" y="44"/>
                    </a:lnTo>
                    <a:lnTo>
                      <a:pt x="3" y="56"/>
                    </a:lnTo>
                    <a:lnTo>
                      <a:pt x="0" y="69"/>
                    </a:lnTo>
                    <a:lnTo>
                      <a:pt x="2" y="81"/>
                    </a:lnTo>
                    <a:lnTo>
                      <a:pt x="12" y="94"/>
                    </a:lnTo>
                    <a:lnTo>
                      <a:pt x="33" y="106"/>
                    </a:lnTo>
                    <a:lnTo>
                      <a:pt x="60" y="109"/>
                    </a:lnTo>
                    <a:lnTo>
                      <a:pt x="90" y="104"/>
                    </a:lnTo>
                    <a:lnTo>
                      <a:pt x="121" y="96"/>
                    </a:lnTo>
                    <a:lnTo>
                      <a:pt x="146" y="79"/>
                    </a:lnTo>
                    <a:lnTo>
                      <a:pt x="169" y="59"/>
                    </a:lnTo>
                    <a:lnTo>
                      <a:pt x="186" y="34"/>
                    </a:lnTo>
                    <a:lnTo>
                      <a:pt x="194" y="11"/>
                    </a:lnTo>
                    <a:lnTo>
                      <a:pt x="191" y="5"/>
                    </a:lnTo>
                    <a:lnTo>
                      <a:pt x="186" y="4"/>
                    </a:lnTo>
                    <a:lnTo>
                      <a:pt x="178" y="0"/>
                    </a:lnTo>
                    <a:lnTo>
                      <a:pt x="171" y="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8" name="Freeform 126"/>
              <p:cNvSpPr>
                <a:spLocks/>
              </p:cNvSpPr>
              <p:nvPr/>
            </p:nvSpPr>
            <p:spPr bwMode="auto">
              <a:xfrm>
                <a:off x="2896" y="3587"/>
                <a:ext cx="68" cy="28"/>
              </a:xfrm>
              <a:custGeom>
                <a:avLst/>
                <a:gdLst>
                  <a:gd name="T0" fmla="*/ 136 w 136"/>
                  <a:gd name="T1" fmla="*/ 18 h 57"/>
                  <a:gd name="T2" fmla="*/ 122 w 136"/>
                  <a:gd name="T3" fmla="*/ 26 h 57"/>
                  <a:gd name="T4" fmla="*/ 109 w 136"/>
                  <a:gd name="T5" fmla="*/ 36 h 57"/>
                  <a:gd name="T6" fmla="*/ 94 w 136"/>
                  <a:gd name="T7" fmla="*/ 45 h 57"/>
                  <a:gd name="T8" fmla="*/ 79 w 136"/>
                  <a:gd name="T9" fmla="*/ 52 h 57"/>
                  <a:gd name="T10" fmla="*/ 62 w 136"/>
                  <a:gd name="T11" fmla="*/ 55 h 57"/>
                  <a:gd name="T12" fmla="*/ 47 w 136"/>
                  <a:gd name="T13" fmla="*/ 57 h 57"/>
                  <a:gd name="T14" fmla="*/ 30 w 136"/>
                  <a:gd name="T15" fmla="*/ 57 h 57"/>
                  <a:gd name="T16" fmla="*/ 15 w 136"/>
                  <a:gd name="T17" fmla="*/ 57 h 57"/>
                  <a:gd name="T18" fmla="*/ 5 w 136"/>
                  <a:gd name="T19" fmla="*/ 53 h 57"/>
                  <a:gd name="T20" fmla="*/ 0 w 136"/>
                  <a:gd name="T21" fmla="*/ 46 h 57"/>
                  <a:gd name="T22" fmla="*/ 3 w 136"/>
                  <a:gd name="T23" fmla="*/ 30 h 57"/>
                  <a:gd name="T24" fmla="*/ 13 w 136"/>
                  <a:gd name="T25" fmla="*/ 20 h 57"/>
                  <a:gd name="T26" fmla="*/ 27 w 136"/>
                  <a:gd name="T27" fmla="*/ 11 h 57"/>
                  <a:gd name="T28" fmla="*/ 43 w 136"/>
                  <a:gd name="T29" fmla="*/ 8 h 57"/>
                  <a:gd name="T30" fmla="*/ 37 w 136"/>
                  <a:gd name="T31" fmla="*/ 11 h 57"/>
                  <a:gd name="T32" fmla="*/ 38 w 136"/>
                  <a:gd name="T33" fmla="*/ 16 h 57"/>
                  <a:gd name="T34" fmla="*/ 40 w 136"/>
                  <a:gd name="T35" fmla="*/ 21 h 57"/>
                  <a:gd name="T36" fmla="*/ 43 w 136"/>
                  <a:gd name="T37" fmla="*/ 25 h 57"/>
                  <a:gd name="T38" fmla="*/ 53 w 136"/>
                  <a:gd name="T39" fmla="*/ 30 h 57"/>
                  <a:gd name="T40" fmla="*/ 65 w 136"/>
                  <a:gd name="T41" fmla="*/ 31 h 57"/>
                  <a:gd name="T42" fmla="*/ 75 w 136"/>
                  <a:gd name="T43" fmla="*/ 30 h 57"/>
                  <a:gd name="T44" fmla="*/ 85 w 136"/>
                  <a:gd name="T45" fmla="*/ 26 h 57"/>
                  <a:gd name="T46" fmla="*/ 94 w 136"/>
                  <a:gd name="T47" fmla="*/ 18 h 57"/>
                  <a:gd name="T48" fmla="*/ 104 w 136"/>
                  <a:gd name="T49" fmla="*/ 11 h 57"/>
                  <a:gd name="T50" fmla="*/ 114 w 136"/>
                  <a:gd name="T51" fmla="*/ 5 h 57"/>
                  <a:gd name="T52" fmla="*/ 124 w 136"/>
                  <a:gd name="T53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6" h="57">
                    <a:moveTo>
                      <a:pt x="136" y="18"/>
                    </a:moveTo>
                    <a:lnTo>
                      <a:pt x="122" y="26"/>
                    </a:lnTo>
                    <a:lnTo>
                      <a:pt x="109" y="36"/>
                    </a:lnTo>
                    <a:lnTo>
                      <a:pt x="94" y="45"/>
                    </a:lnTo>
                    <a:lnTo>
                      <a:pt x="79" y="52"/>
                    </a:lnTo>
                    <a:lnTo>
                      <a:pt x="62" y="55"/>
                    </a:lnTo>
                    <a:lnTo>
                      <a:pt x="47" y="57"/>
                    </a:lnTo>
                    <a:lnTo>
                      <a:pt x="30" y="57"/>
                    </a:lnTo>
                    <a:lnTo>
                      <a:pt x="15" y="57"/>
                    </a:lnTo>
                    <a:lnTo>
                      <a:pt x="5" y="53"/>
                    </a:lnTo>
                    <a:lnTo>
                      <a:pt x="0" y="46"/>
                    </a:lnTo>
                    <a:lnTo>
                      <a:pt x="3" y="30"/>
                    </a:lnTo>
                    <a:lnTo>
                      <a:pt x="13" y="20"/>
                    </a:lnTo>
                    <a:lnTo>
                      <a:pt x="27" y="11"/>
                    </a:lnTo>
                    <a:lnTo>
                      <a:pt x="43" y="8"/>
                    </a:lnTo>
                    <a:lnTo>
                      <a:pt x="37" y="11"/>
                    </a:lnTo>
                    <a:lnTo>
                      <a:pt x="38" y="16"/>
                    </a:lnTo>
                    <a:lnTo>
                      <a:pt x="40" y="21"/>
                    </a:lnTo>
                    <a:lnTo>
                      <a:pt x="43" y="25"/>
                    </a:lnTo>
                    <a:lnTo>
                      <a:pt x="53" y="30"/>
                    </a:lnTo>
                    <a:lnTo>
                      <a:pt x="65" y="31"/>
                    </a:lnTo>
                    <a:lnTo>
                      <a:pt x="75" y="30"/>
                    </a:lnTo>
                    <a:lnTo>
                      <a:pt x="85" y="26"/>
                    </a:lnTo>
                    <a:lnTo>
                      <a:pt x="94" y="18"/>
                    </a:lnTo>
                    <a:lnTo>
                      <a:pt x="104" y="11"/>
                    </a:lnTo>
                    <a:lnTo>
                      <a:pt x="114" y="5"/>
                    </a:lnTo>
                    <a:lnTo>
                      <a:pt x="12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59" name="Freeform 127"/>
              <p:cNvSpPr>
                <a:spLocks/>
              </p:cNvSpPr>
              <p:nvPr/>
            </p:nvSpPr>
            <p:spPr bwMode="auto">
              <a:xfrm>
                <a:off x="2923" y="3581"/>
                <a:ext cx="22" cy="8"/>
              </a:xfrm>
              <a:custGeom>
                <a:avLst/>
                <a:gdLst>
                  <a:gd name="T0" fmla="*/ 0 w 44"/>
                  <a:gd name="T1" fmla="*/ 8 h 17"/>
                  <a:gd name="T2" fmla="*/ 12 w 44"/>
                  <a:gd name="T3" fmla="*/ 13 h 17"/>
                  <a:gd name="T4" fmla="*/ 27 w 44"/>
                  <a:gd name="T5" fmla="*/ 17 h 17"/>
                  <a:gd name="T6" fmla="*/ 37 w 44"/>
                  <a:gd name="T7" fmla="*/ 12 h 17"/>
                  <a:gd name="T8" fmla="*/ 44 w 44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" h="17">
                    <a:moveTo>
                      <a:pt x="0" y="8"/>
                    </a:moveTo>
                    <a:lnTo>
                      <a:pt x="12" y="13"/>
                    </a:lnTo>
                    <a:lnTo>
                      <a:pt x="27" y="17"/>
                    </a:lnTo>
                    <a:lnTo>
                      <a:pt x="37" y="12"/>
                    </a:lnTo>
                    <a:lnTo>
                      <a:pt x="44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0" name="Freeform 128"/>
              <p:cNvSpPr>
                <a:spLocks/>
              </p:cNvSpPr>
              <p:nvPr/>
            </p:nvSpPr>
            <p:spPr bwMode="auto">
              <a:xfrm>
                <a:off x="2906" y="3596"/>
                <a:ext cx="7" cy="8"/>
              </a:xfrm>
              <a:custGeom>
                <a:avLst/>
                <a:gdLst>
                  <a:gd name="T0" fmla="*/ 0 w 13"/>
                  <a:gd name="T1" fmla="*/ 8 h 17"/>
                  <a:gd name="T2" fmla="*/ 5 w 13"/>
                  <a:gd name="T3" fmla="*/ 15 h 17"/>
                  <a:gd name="T4" fmla="*/ 13 w 13"/>
                  <a:gd name="T5" fmla="*/ 17 h 17"/>
                  <a:gd name="T6" fmla="*/ 13 w 13"/>
                  <a:gd name="T7" fmla="*/ 8 h 17"/>
                  <a:gd name="T8" fmla="*/ 10 w 13"/>
                  <a:gd name="T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0" y="8"/>
                    </a:moveTo>
                    <a:lnTo>
                      <a:pt x="5" y="15"/>
                    </a:lnTo>
                    <a:lnTo>
                      <a:pt x="13" y="17"/>
                    </a:lnTo>
                    <a:lnTo>
                      <a:pt x="13" y="8"/>
                    </a:lnTo>
                    <a:lnTo>
                      <a:pt x="1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1" name="Freeform 129"/>
              <p:cNvSpPr>
                <a:spLocks/>
              </p:cNvSpPr>
              <p:nvPr/>
            </p:nvSpPr>
            <p:spPr bwMode="auto">
              <a:xfrm>
                <a:off x="2994" y="3476"/>
                <a:ext cx="29" cy="103"/>
              </a:xfrm>
              <a:custGeom>
                <a:avLst/>
                <a:gdLst>
                  <a:gd name="T0" fmla="*/ 0 w 59"/>
                  <a:gd name="T1" fmla="*/ 207 h 207"/>
                  <a:gd name="T2" fmla="*/ 19 w 59"/>
                  <a:gd name="T3" fmla="*/ 186 h 207"/>
                  <a:gd name="T4" fmla="*/ 34 w 59"/>
                  <a:gd name="T5" fmla="*/ 165 h 207"/>
                  <a:gd name="T6" fmla="*/ 44 w 59"/>
                  <a:gd name="T7" fmla="*/ 138 h 207"/>
                  <a:gd name="T8" fmla="*/ 51 w 59"/>
                  <a:gd name="T9" fmla="*/ 113 h 207"/>
                  <a:gd name="T10" fmla="*/ 52 w 59"/>
                  <a:gd name="T11" fmla="*/ 83 h 207"/>
                  <a:gd name="T12" fmla="*/ 56 w 59"/>
                  <a:gd name="T13" fmla="*/ 54 h 207"/>
                  <a:gd name="T14" fmla="*/ 56 w 59"/>
                  <a:gd name="T15" fmla="*/ 26 h 207"/>
                  <a:gd name="T16" fmla="*/ 59 w 59"/>
                  <a:gd name="T17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9" h="207">
                    <a:moveTo>
                      <a:pt x="0" y="207"/>
                    </a:moveTo>
                    <a:lnTo>
                      <a:pt x="19" y="186"/>
                    </a:lnTo>
                    <a:lnTo>
                      <a:pt x="34" y="165"/>
                    </a:lnTo>
                    <a:lnTo>
                      <a:pt x="44" y="138"/>
                    </a:lnTo>
                    <a:lnTo>
                      <a:pt x="51" y="113"/>
                    </a:lnTo>
                    <a:lnTo>
                      <a:pt x="52" y="83"/>
                    </a:lnTo>
                    <a:lnTo>
                      <a:pt x="56" y="54"/>
                    </a:lnTo>
                    <a:lnTo>
                      <a:pt x="56" y="26"/>
                    </a:lnTo>
                    <a:lnTo>
                      <a:pt x="5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2" name="Freeform 130"/>
              <p:cNvSpPr>
                <a:spLocks/>
              </p:cNvSpPr>
              <p:nvPr/>
            </p:nvSpPr>
            <p:spPr bwMode="auto">
              <a:xfrm>
                <a:off x="2869" y="3488"/>
                <a:ext cx="4" cy="23"/>
              </a:xfrm>
              <a:custGeom>
                <a:avLst/>
                <a:gdLst>
                  <a:gd name="T0" fmla="*/ 9 w 9"/>
                  <a:gd name="T1" fmla="*/ 0 h 45"/>
                  <a:gd name="T2" fmla="*/ 0 w 9"/>
                  <a:gd name="T3" fmla="*/ 10 h 45"/>
                  <a:gd name="T4" fmla="*/ 2 w 9"/>
                  <a:gd name="T5" fmla="*/ 22 h 45"/>
                  <a:gd name="T6" fmla="*/ 5 w 9"/>
                  <a:gd name="T7" fmla="*/ 33 h 45"/>
                  <a:gd name="T8" fmla="*/ 9 w 9"/>
                  <a:gd name="T9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5">
                    <a:moveTo>
                      <a:pt x="9" y="0"/>
                    </a:moveTo>
                    <a:lnTo>
                      <a:pt x="0" y="10"/>
                    </a:lnTo>
                    <a:lnTo>
                      <a:pt x="2" y="22"/>
                    </a:lnTo>
                    <a:lnTo>
                      <a:pt x="5" y="33"/>
                    </a:lnTo>
                    <a:lnTo>
                      <a:pt x="9" y="4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3" name="Freeform 131"/>
              <p:cNvSpPr>
                <a:spLocks/>
              </p:cNvSpPr>
              <p:nvPr/>
            </p:nvSpPr>
            <p:spPr bwMode="auto">
              <a:xfrm>
                <a:off x="2704" y="3530"/>
                <a:ext cx="290" cy="208"/>
              </a:xfrm>
              <a:custGeom>
                <a:avLst/>
                <a:gdLst>
                  <a:gd name="T0" fmla="*/ 424 w 580"/>
                  <a:gd name="T1" fmla="*/ 80 h 415"/>
                  <a:gd name="T2" fmla="*/ 404 w 580"/>
                  <a:gd name="T3" fmla="*/ 75 h 415"/>
                  <a:gd name="T4" fmla="*/ 371 w 580"/>
                  <a:gd name="T5" fmla="*/ 80 h 415"/>
                  <a:gd name="T6" fmla="*/ 337 w 580"/>
                  <a:gd name="T7" fmla="*/ 80 h 415"/>
                  <a:gd name="T8" fmla="*/ 304 w 580"/>
                  <a:gd name="T9" fmla="*/ 82 h 415"/>
                  <a:gd name="T10" fmla="*/ 273 w 580"/>
                  <a:gd name="T11" fmla="*/ 88 h 415"/>
                  <a:gd name="T12" fmla="*/ 243 w 580"/>
                  <a:gd name="T13" fmla="*/ 102 h 415"/>
                  <a:gd name="T14" fmla="*/ 213 w 580"/>
                  <a:gd name="T15" fmla="*/ 115 h 415"/>
                  <a:gd name="T16" fmla="*/ 191 w 580"/>
                  <a:gd name="T17" fmla="*/ 117 h 415"/>
                  <a:gd name="T18" fmla="*/ 168 w 580"/>
                  <a:gd name="T19" fmla="*/ 82 h 415"/>
                  <a:gd name="T20" fmla="*/ 131 w 580"/>
                  <a:gd name="T21" fmla="*/ 35 h 415"/>
                  <a:gd name="T22" fmla="*/ 91 w 580"/>
                  <a:gd name="T23" fmla="*/ 3 h 415"/>
                  <a:gd name="T24" fmla="*/ 40 w 580"/>
                  <a:gd name="T25" fmla="*/ 5 h 415"/>
                  <a:gd name="T26" fmla="*/ 22 w 580"/>
                  <a:gd name="T27" fmla="*/ 20 h 415"/>
                  <a:gd name="T28" fmla="*/ 44 w 580"/>
                  <a:gd name="T29" fmla="*/ 21 h 415"/>
                  <a:gd name="T30" fmla="*/ 44 w 580"/>
                  <a:gd name="T31" fmla="*/ 33 h 415"/>
                  <a:gd name="T32" fmla="*/ 25 w 580"/>
                  <a:gd name="T33" fmla="*/ 57 h 415"/>
                  <a:gd name="T34" fmla="*/ 10 w 580"/>
                  <a:gd name="T35" fmla="*/ 82 h 415"/>
                  <a:gd name="T36" fmla="*/ 0 w 580"/>
                  <a:gd name="T37" fmla="*/ 110 h 415"/>
                  <a:gd name="T38" fmla="*/ 7 w 580"/>
                  <a:gd name="T39" fmla="*/ 119 h 415"/>
                  <a:gd name="T40" fmla="*/ 20 w 580"/>
                  <a:gd name="T41" fmla="*/ 104 h 415"/>
                  <a:gd name="T42" fmla="*/ 19 w 580"/>
                  <a:gd name="T43" fmla="*/ 117 h 415"/>
                  <a:gd name="T44" fmla="*/ 7 w 580"/>
                  <a:gd name="T45" fmla="*/ 152 h 415"/>
                  <a:gd name="T46" fmla="*/ 7 w 580"/>
                  <a:gd name="T47" fmla="*/ 191 h 415"/>
                  <a:gd name="T48" fmla="*/ 14 w 580"/>
                  <a:gd name="T49" fmla="*/ 229 h 415"/>
                  <a:gd name="T50" fmla="*/ 17 w 580"/>
                  <a:gd name="T51" fmla="*/ 234 h 415"/>
                  <a:gd name="T52" fmla="*/ 29 w 580"/>
                  <a:gd name="T53" fmla="*/ 211 h 415"/>
                  <a:gd name="T54" fmla="*/ 32 w 580"/>
                  <a:gd name="T55" fmla="*/ 234 h 415"/>
                  <a:gd name="T56" fmla="*/ 42 w 580"/>
                  <a:gd name="T57" fmla="*/ 296 h 415"/>
                  <a:gd name="T58" fmla="*/ 76 w 580"/>
                  <a:gd name="T59" fmla="*/ 348 h 415"/>
                  <a:gd name="T60" fmla="*/ 128 w 580"/>
                  <a:gd name="T61" fmla="*/ 383 h 415"/>
                  <a:gd name="T62" fmla="*/ 191 w 580"/>
                  <a:gd name="T63" fmla="*/ 405 h 415"/>
                  <a:gd name="T64" fmla="*/ 262 w 580"/>
                  <a:gd name="T65" fmla="*/ 413 h 415"/>
                  <a:gd name="T66" fmla="*/ 330 w 580"/>
                  <a:gd name="T67" fmla="*/ 412 h 415"/>
                  <a:gd name="T68" fmla="*/ 397 w 580"/>
                  <a:gd name="T69" fmla="*/ 400 h 415"/>
                  <a:gd name="T70" fmla="*/ 448 w 580"/>
                  <a:gd name="T71" fmla="*/ 383 h 415"/>
                  <a:gd name="T72" fmla="*/ 483 w 580"/>
                  <a:gd name="T73" fmla="*/ 367 h 415"/>
                  <a:gd name="T74" fmla="*/ 520 w 580"/>
                  <a:gd name="T75" fmla="*/ 350 h 415"/>
                  <a:gd name="T76" fmla="*/ 555 w 580"/>
                  <a:gd name="T77" fmla="*/ 350 h 415"/>
                  <a:gd name="T78" fmla="*/ 562 w 580"/>
                  <a:gd name="T79" fmla="*/ 346 h 415"/>
                  <a:gd name="T80" fmla="*/ 547 w 580"/>
                  <a:gd name="T81" fmla="*/ 325 h 415"/>
                  <a:gd name="T82" fmla="*/ 550 w 580"/>
                  <a:gd name="T83" fmla="*/ 320 h 415"/>
                  <a:gd name="T84" fmla="*/ 570 w 580"/>
                  <a:gd name="T85" fmla="*/ 335 h 415"/>
                  <a:gd name="T86" fmla="*/ 577 w 580"/>
                  <a:gd name="T87" fmla="*/ 333 h 415"/>
                  <a:gd name="T88" fmla="*/ 570 w 580"/>
                  <a:gd name="T89" fmla="*/ 315 h 415"/>
                  <a:gd name="T90" fmla="*/ 557 w 580"/>
                  <a:gd name="T91" fmla="*/ 291 h 415"/>
                  <a:gd name="T92" fmla="*/ 540 w 580"/>
                  <a:gd name="T93" fmla="*/ 261 h 415"/>
                  <a:gd name="T94" fmla="*/ 540 w 580"/>
                  <a:gd name="T95" fmla="*/ 228 h 415"/>
                  <a:gd name="T96" fmla="*/ 533 w 580"/>
                  <a:gd name="T97" fmla="*/ 201 h 415"/>
                  <a:gd name="T98" fmla="*/ 515 w 580"/>
                  <a:gd name="T99" fmla="*/ 186 h 415"/>
                  <a:gd name="T100" fmla="*/ 485 w 580"/>
                  <a:gd name="T101" fmla="*/ 189 h 415"/>
                  <a:gd name="T102" fmla="*/ 444 w 580"/>
                  <a:gd name="T103" fmla="*/ 196 h 415"/>
                  <a:gd name="T104" fmla="*/ 404 w 580"/>
                  <a:gd name="T105" fmla="*/ 197 h 415"/>
                  <a:gd name="T106" fmla="*/ 372 w 580"/>
                  <a:gd name="T107" fmla="*/ 186 h 415"/>
                  <a:gd name="T108" fmla="*/ 357 w 580"/>
                  <a:gd name="T109" fmla="*/ 162 h 415"/>
                  <a:gd name="T110" fmla="*/ 364 w 580"/>
                  <a:gd name="T111" fmla="*/ 135 h 415"/>
                  <a:gd name="T112" fmla="*/ 384 w 580"/>
                  <a:gd name="T113" fmla="*/ 110 h 415"/>
                  <a:gd name="T114" fmla="*/ 411 w 580"/>
                  <a:gd name="T115" fmla="*/ 93 h 4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80" h="415">
                    <a:moveTo>
                      <a:pt x="424" y="90"/>
                    </a:moveTo>
                    <a:lnTo>
                      <a:pt x="424" y="80"/>
                    </a:lnTo>
                    <a:lnTo>
                      <a:pt x="421" y="70"/>
                    </a:lnTo>
                    <a:lnTo>
                      <a:pt x="404" y="75"/>
                    </a:lnTo>
                    <a:lnTo>
                      <a:pt x="387" y="80"/>
                    </a:lnTo>
                    <a:lnTo>
                      <a:pt x="371" y="80"/>
                    </a:lnTo>
                    <a:lnTo>
                      <a:pt x="356" y="82"/>
                    </a:lnTo>
                    <a:lnTo>
                      <a:pt x="337" y="80"/>
                    </a:lnTo>
                    <a:lnTo>
                      <a:pt x="320" y="80"/>
                    </a:lnTo>
                    <a:lnTo>
                      <a:pt x="304" y="82"/>
                    </a:lnTo>
                    <a:lnTo>
                      <a:pt x="289" y="85"/>
                    </a:lnTo>
                    <a:lnTo>
                      <a:pt x="273" y="88"/>
                    </a:lnTo>
                    <a:lnTo>
                      <a:pt x="258" y="95"/>
                    </a:lnTo>
                    <a:lnTo>
                      <a:pt x="243" y="102"/>
                    </a:lnTo>
                    <a:lnTo>
                      <a:pt x="228" y="110"/>
                    </a:lnTo>
                    <a:lnTo>
                      <a:pt x="213" y="115"/>
                    </a:lnTo>
                    <a:lnTo>
                      <a:pt x="201" y="119"/>
                    </a:lnTo>
                    <a:lnTo>
                      <a:pt x="191" y="117"/>
                    </a:lnTo>
                    <a:lnTo>
                      <a:pt x="185" y="110"/>
                    </a:lnTo>
                    <a:lnTo>
                      <a:pt x="168" y="82"/>
                    </a:lnTo>
                    <a:lnTo>
                      <a:pt x="151" y="58"/>
                    </a:lnTo>
                    <a:lnTo>
                      <a:pt x="131" y="35"/>
                    </a:lnTo>
                    <a:lnTo>
                      <a:pt x="112" y="16"/>
                    </a:lnTo>
                    <a:lnTo>
                      <a:pt x="91" y="3"/>
                    </a:lnTo>
                    <a:lnTo>
                      <a:pt x="67" y="0"/>
                    </a:lnTo>
                    <a:lnTo>
                      <a:pt x="40" y="5"/>
                    </a:lnTo>
                    <a:lnTo>
                      <a:pt x="12" y="21"/>
                    </a:lnTo>
                    <a:lnTo>
                      <a:pt x="22" y="20"/>
                    </a:lnTo>
                    <a:lnTo>
                      <a:pt x="34" y="20"/>
                    </a:lnTo>
                    <a:lnTo>
                      <a:pt x="44" y="21"/>
                    </a:lnTo>
                    <a:lnTo>
                      <a:pt x="55" y="23"/>
                    </a:lnTo>
                    <a:lnTo>
                      <a:pt x="44" y="33"/>
                    </a:lnTo>
                    <a:lnTo>
                      <a:pt x="34" y="45"/>
                    </a:lnTo>
                    <a:lnTo>
                      <a:pt x="25" y="57"/>
                    </a:lnTo>
                    <a:lnTo>
                      <a:pt x="19" y="70"/>
                    </a:lnTo>
                    <a:lnTo>
                      <a:pt x="10" y="82"/>
                    </a:lnTo>
                    <a:lnTo>
                      <a:pt x="5" y="95"/>
                    </a:lnTo>
                    <a:lnTo>
                      <a:pt x="0" y="110"/>
                    </a:lnTo>
                    <a:lnTo>
                      <a:pt x="0" y="125"/>
                    </a:lnTo>
                    <a:lnTo>
                      <a:pt x="7" y="119"/>
                    </a:lnTo>
                    <a:lnTo>
                      <a:pt x="15" y="112"/>
                    </a:lnTo>
                    <a:lnTo>
                      <a:pt x="20" y="104"/>
                    </a:lnTo>
                    <a:lnTo>
                      <a:pt x="32" y="102"/>
                    </a:lnTo>
                    <a:lnTo>
                      <a:pt x="19" y="117"/>
                    </a:lnTo>
                    <a:lnTo>
                      <a:pt x="12" y="134"/>
                    </a:lnTo>
                    <a:lnTo>
                      <a:pt x="7" y="152"/>
                    </a:lnTo>
                    <a:lnTo>
                      <a:pt x="7" y="172"/>
                    </a:lnTo>
                    <a:lnTo>
                      <a:pt x="7" y="191"/>
                    </a:lnTo>
                    <a:lnTo>
                      <a:pt x="10" y="211"/>
                    </a:lnTo>
                    <a:lnTo>
                      <a:pt x="14" y="229"/>
                    </a:lnTo>
                    <a:lnTo>
                      <a:pt x="17" y="249"/>
                    </a:lnTo>
                    <a:lnTo>
                      <a:pt x="17" y="234"/>
                    </a:lnTo>
                    <a:lnTo>
                      <a:pt x="22" y="222"/>
                    </a:lnTo>
                    <a:lnTo>
                      <a:pt x="29" y="211"/>
                    </a:lnTo>
                    <a:lnTo>
                      <a:pt x="40" y="202"/>
                    </a:lnTo>
                    <a:lnTo>
                      <a:pt x="32" y="234"/>
                    </a:lnTo>
                    <a:lnTo>
                      <a:pt x="34" y="268"/>
                    </a:lnTo>
                    <a:lnTo>
                      <a:pt x="42" y="296"/>
                    </a:lnTo>
                    <a:lnTo>
                      <a:pt x="57" y="325"/>
                    </a:lnTo>
                    <a:lnTo>
                      <a:pt x="76" y="348"/>
                    </a:lnTo>
                    <a:lnTo>
                      <a:pt x="101" y="368"/>
                    </a:lnTo>
                    <a:lnTo>
                      <a:pt x="128" y="383"/>
                    </a:lnTo>
                    <a:lnTo>
                      <a:pt x="158" y="397"/>
                    </a:lnTo>
                    <a:lnTo>
                      <a:pt x="191" y="405"/>
                    </a:lnTo>
                    <a:lnTo>
                      <a:pt x="226" y="410"/>
                    </a:lnTo>
                    <a:lnTo>
                      <a:pt x="262" y="413"/>
                    </a:lnTo>
                    <a:lnTo>
                      <a:pt x="297" y="415"/>
                    </a:lnTo>
                    <a:lnTo>
                      <a:pt x="330" y="412"/>
                    </a:lnTo>
                    <a:lnTo>
                      <a:pt x="364" y="407"/>
                    </a:lnTo>
                    <a:lnTo>
                      <a:pt x="397" y="400"/>
                    </a:lnTo>
                    <a:lnTo>
                      <a:pt x="433" y="392"/>
                    </a:lnTo>
                    <a:lnTo>
                      <a:pt x="448" y="383"/>
                    </a:lnTo>
                    <a:lnTo>
                      <a:pt x="466" y="375"/>
                    </a:lnTo>
                    <a:lnTo>
                      <a:pt x="483" y="367"/>
                    </a:lnTo>
                    <a:lnTo>
                      <a:pt x="503" y="358"/>
                    </a:lnTo>
                    <a:lnTo>
                      <a:pt x="520" y="350"/>
                    </a:lnTo>
                    <a:lnTo>
                      <a:pt x="538" y="348"/>
                    </a:lnTo>
                    <a:lnTo>
                      <a:pt x="555" y="350"/>
                    </a:lnTo>
                    <a:lnTo>
                      <a:pt x="572" y="358"/>
                    </a:lnTo>
                    <a:lnTo>
                      <a:pt x="562" y="346"/>
                    </a:lnTo>
                    <a:lnTo>
                      <a:pt x="555" y="336"/>
                    </a:lnTo>
                    <a:lnTo>
                      <a:pt x="547" y="325"/>
                    </a:lnTo>
                    <a:lnTo>
                      <a:pt x="540" y="316"/>
                    </a:lnTo>
                    <a:lnTo>
                      <a:pt x="550" y="320"/>
                    </a:lnTo>
                    <a:lnTo>
                      <a:pt x="562" y="326"/>
                    </a:lnTo>
                    <a:lnTo>
                      <a:pt x="570" y="335"/>
                    </a:lnTo>
                    <a:lnTo>
                      <a:pt x="580" y="343"/>
                    </a:lnTo>
                    <a:lnTo>
                      <a:pt x="577" y="333"/>
                    </a:lnTo>
                    <a:lnTo>
                      <a:pt x="574" y="323"/>
                    </a:lnTo>
                    <a:lnTo>
                      <a:pt x="570" y="315"/>
                    </a:lnTo>
                    <a:lnTo>
                      <a:pt x="568" y="306"/>
                    </a:lnTo>
                    <a:lnTo>
                      <a:pt x="557" y="291"/>
                    </a:lnTo>
                    <a:lnTo>
                      <a:pt x="547" y="276"/>
                    </a:lnTo>
                    <a:lnTo>
                      <a:pt x="540" y="261"/>
                    </a:lnTo>
                    <a:lnTo>
                      <a:pt x="540" y="244"/>
                    </a:lnTo>
                    <a:lnTo>
                      <a:pt x="540" y="228"/>
                    </a:lnTo>
                    <a:lnTo>
                      <a:pt x="538" y="212"/>
                    </a:lnTo>
                    <a:lnTo>
                      <a:pt x="533" y="201"/>
                    </a:lnTo>
                    <a:lnTo>
                      <a:pt x="525" y="191"/>
                    </a:lnTo>
                    <a:lnTo>
                      <a:pt x="515" y="186"/>
                    </a:lnTo>
                    <a:lnTo>
                      <a:pt x="506" y="186"/>
                    </a:lnTo>
                    <a:lnTo>
                      <a:pt x="485" y="189"/>
                    </a:lnTo>
                    <a:lnTo>
                      <a:pt x="465" y="194"/>
                    </a:lnTo>
                    <a:lnTo>
                      <a:pt x="444" y="196"/>
                    </a:lnTo>
                    <a:lnTo>
                      <a:pt x="424" y="199"/>
                    </a:lnTo>
                    <a:lnTo>
                      <a:pt x="404" y="197"/>
                    </a:lnTo>
                    <a:lnTo>
                      <a:pt x="387" y="194"/>
                    </a:lnTo>
                    <a:lnTo>
                      <a:pt x="372" y="186"/>
                    </a:lnTo>
                    <a:lnTo>
                      <a:pt x="362" y="174"/>
                    </a:lnTo>
                    <a:lnTo>
                      <a:pt x="357" y="162"/>
                    </a:lnTo>
                    <a:lnTo>
                      <a:pt x="359" y="149"/>
                    </a:lnTo>
                    <a:lnTo>
                      <a:pt x="364" y="135"/>
                    </a:lnTo>
                    <a:lnTo>
                      <a:pt x="374" y="124"/>
                    </a:lnTo>
                    <a:lnTo>
                      <a:pt x="384" y="110"/>
                    </a:lnTo>
                    <a:lnTo>
                      <a:pt x="397" y="102"/>
                    </a:lnTo>
                    <a:lnTo>
                      <a:pt x="411" y="93"/>
                    </a:lnTo>
                    <a:lnTo>
                      <a:pt x="424" y="90"/>
                    </a:lnTo>
                    <a:close/>
                  </a:path>
                </a:pathLst>
              </a:custGeom>
              <a:solidFill>
                <a:srgbClr val="8C590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4" name="Freeform 132"/>
              <p:cNvSpPr>
                <a:spLocks/>
              </p:cNvSpPr>
              <p:nvPr/>
            </p:nvSpPr>
            <p:spPr bwMode="auto">
              <a:xfrm>
                <a:off x="2842" y="3575"/>
                <a:ext cx="152" cy="125"/>
              </a:xfrm>
              <a:custGeom>
                <a:avLst/>
                <a:gdLst>
                  <a:gd name="T0" fmla="*/ 303 w 303"/>
                  <a:gd name="T1" fmla="*/ 250 h 250"/>
                  <a:gd name="T2" fmla="*/ 283 w 303"/>
                  <a:gd name="T3" fmla="*/ 225 h 250"/>
                  <a:gd name="T4" fmla="*/ 261 w 303"/>
                  <a:gd name="T5" fmla="*/ 208 h 250"/>
                  <a:gd name="T6" fmla="*/ 236 w 303"/>
                  <a:gd name="T7" fmla="*/ 191 h 250"/>
                  <a:gd name="T8" fmla="*/ 213 w 303"/>
                  <a:gd name="T9" fmla="*/ 181 h 250"/>
                  <a:gd name="T10" fmla="*/ 186 w 303"/>
                  <a:gd name="T11" fmla="*/ 171 h 250"/>
                  <a:gd name="T12" fmla="*/ 159 w 303"/>
                  <a:gd name="T13" fmla="*/ 163 h 250"/>
                  <a:gd name="T14" fmla="*/ 132 w 303"/>
                  <a:gd name="T15" fmla="*/ 154 h 250"/>
                  <a:gd name="T16" fmla="*/ 107 w 303"/>
                  <a:gd name="T17" fmla="*/ 148 h 250"/>
                  <a:gd name="T18" fmla="*/ 85 w 303"/>
                  <a:gd name="T19" fmla="*/ 136 h 250"/>
                  <a:gd name="T20" fmla="*/ 65 w 303"/>
                  <a:gd name="T21" fmla="*/ 122 h 250"/>
                  <a:gd name="T22" fmla="*/ 47 w 303"/>
                  <a:gd name="T23" fmla="*/ 107 h 250"/>
                  <a:gd name="T24" fmla="*/ 33 w 303"/>
                  <a:gd name="T25" fmla="*/ 89 h 250"/>
                  <a:gd name="T26" fmla="*/ 18 w 303"/>
                  <a:gd name="T27" fmla="*/ 67 h 250"/>
                  <a:gd name="T28" fmla="*/ 10 w 303"/>
                  <a:gd name="T29" fmla="*/ 47 h 250"/>
                  <a:gd name="T30" fmla="*/ 1 w 303"/>
                  <a:gd name="T31" fmla="*/ 24 h 250"/>
                  <a:gd name="T32" fmla="*/ 0 w 303"/>
                  <a:gd name="T33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3" h="250">
                    <a:moveTo>
                      <a:pt x="303" y="250"/>
                    </a:moveTo>
                    <a:lnTo>
                      <a:pt x="283" y="225"/>
                    </a:lnTo>
                    <a:lnTo>
                      <a:pt x="261" y="208"/>
                    </a:lnTo>
                    <a:lnTo>
                      <a:pt x="236" y="191"/>
                    </a:lnTo>
                    <a:lnTo>
                      <a:pt x="213" y="181"/>
                    </a:lnTo>
                    <a:lnTo>
                      <a:pt x="186" y="171"/>
                    </a:lnTo>
                    <a:lnTo>
                      <a:pt x="159" y="163"/>
                    </a:lnTo>
                    <a:lnTo>
                      <a:pt x="132" y="154"/>
                    </a:lnTo>
                    <a:lnTo>
                      <a:pt x="107" y="148"/>
                    </a:lnTo>
                    <a:lnTo>
                      <a:pt x="85" y="136"/>
                    </a:lnTo>
                    <a:lnTo>
                      <a:pt x="65" y="122"/>
                    </a:lnTo>
                    <a:lnTo>
                      <a:pt x="47" y="107"/>
                    </a:lnTo>
                    <a:lnTo>
                      <a:pt x="33" y="89"/>
                    </a:lnTo>
                    <a:lnTo>
                      <a:pt x="18" y="67"/>
                    </a:lnTo>
                    <a:lnTo>
                      <a:pt x="10" y="47"/>
                    </a:lnTo>
                    <a:lnTo>
                      <a:pt x="1" y="24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5" name="Freeform 133"/>
              <p:cNvSpPr>
                <a:spLocks/>
              </p:cNvSpPr>
              <p:nvPr/>
            </p:nvSpPr>
            <p:spPr bwMode="auto">
              <a:xfrm>
                <a:off x="2827" y="3581"/>
                <a:ext cx="96" cy="142"/>
              </a:xfrm>
              <a:custGeom>
                <a:avLst/>
                <a:gdLst>
                  <a:gd name="T0" fmla="*/ 10 w 192"/>
                  <a:gd name="T1" fmla="*/ 0 h 285"/>
                  <a:gd name="T2" fmla="*/ 0 w 192"/>
                  <a:gd name="T3" fmla="*/ 45 h 285"/>
                  <a:gd name="T4" fmla="*/ 3 w 192"/>
                  <a:gd name="T5" fmla="*/ 94 h 285"/>
                  <a:gd name="T6" fmla="*/ 15 w 192"/>
                  <a:gd name="T7" fmla="*/ 139 h 285"/>
                  <a:gd name="T8" fmla="*/ 38 w 192"/>
                  <a:gd name="T9" fmla="*/ 182 h 285"/>
                  <a:gd name="T10" fmla="*/ 67 w 192"/>
                  <a:gd name="T11" fmla="*/ 219 h 285"/>
                  <a:gd name="T12" fmla="*/ 102 w 192"/>
                  <a:gd name="T13" fmla="*/ 251 h 285"/>
                  <a:gd name="T14" fmla="*/ 144 w 192"/>
                  <a:gd name="T15" fmla="*/ 273 h 285"/>
                  <a:gd name="T16" fmla="*/ 192 w 192"/>
                  <a:gd name="T17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2" h="285">
                    <a:moveTo>
                      <a:pt x="10" y="0"/>
                    </a:moveTo>
                    <a:lnTo>
                      <a:pt x="0" y="45"/>
                    </a:lnTo>
                    <a:lnTo>
                      <a:pt x="3" y="94"/>
                    </a:lnTo>
                    <a:lnTo>
                      <a:pt x="15" y="139"/>
                    </a:lnTo>
                    <a:lnTo>
                      <a:pt x="38" y="182"/>
                    </a:lnTo>
                    <a:lnTo>
                      <a:pt x="67" y="219"/>
                    </a:lnTo>
                    <a:lnTo>
                      <a:pt x="102" y="251"/>
                    </a:lnTo>
                    <a:lnTo>
                      <a:pt x="144" y="273"/>
                    </a:lnTo>
                    <a:lnTo>
                      <a:pt x="192" y="285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6" name="Freeform 134"/>
              <p:cNvSpPr>
                <a:spLocks/>
              </p:cNvSpPr>
              <p:nvPr/>
            </p:nvSpPr>
            <p:spPr bwMode="auto">
              <a:xfrm>
                <a:off x="2818" y="3585"/>
                <a:ext cx="124" cy="127"/>
              </a:xfrm>
              <a:custGeom>
                <a:avLst/>
                <a:gdLst>
                  <a:gd name="T0" fmla="*/ 5 w 248"/>
                  <a:gd name="T1" fmla="*/ 0 h 255"/>
                  <a:gd name="T2" fmla="*/ 0 w 248"/>
                  <a:gd name="T3" fmla="*/ 50 h 255"/>
                  <a:gd name="T4" fmla="*/ 12 w 248"/>
                  <a:gd name="T5" fmla="*/ 102 h 255"/>
                  <a:gd name="T6" fmla="*/ 32 w 248"/>
                  <a:gd name="T7" fmla="*/ 148 h 255"/>
                  <a:gd name="T8" fmla="*/ 64 w 248"/>
                  <a:gd name="T9" fmla="*/ 190 h 255"/>
                  <a:gd name="T10" fmla="*/ 100 w 248"/>
                  <a:gd name="T11" fmla="*/ 221 h 255"/>
                  <a:gd name="T12" fmla="*/ 146 w 248"/>
                  <a:gd name="T13" fmla="*/ 243 h 255"/>
                  <a:gd name="T14" fmla="*/ 194 w 248"/>
                  <a:gd name="T15" fmla="*/ 255 h 255"/>
                  <a:gd name="T16" fmla="*/ 248 w 248"/>
                  <a:gd name="T17" fmla="*/ 253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8" h="255">
                    <a:moveTo>
                      <a:pt x="5" y="0"/>
                    </a:moveTo>
                    <a:lnTo>
                      <a:pt x="0" y="50"/>
                    </a:lnTo>
                    <a:lnTo>
                      <a:pt x="12" y="102"/>
                    </a:lnTo>
                    <a:lnTo>
                      <a:pt x="32" y="148"/>
                    </a:lnTo>
                    <a:lnTo>
                      <a:pt x="64" y="190"/>
                    </a:lnTo>
                    <a:lnTo>
                      <a:pt x="100" y="221"/>
                    </a:lnTo>
                    <a:lnTo>
                      <a:pt x="146" y="243"/>
                    </a:lnTo>
                    <a:lnTo>
                      <a:pt x="194" y="255"/>
                    </a:lnTo>
                    <a:lnTo>
                      <a:pt x="248" y="253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7" name="Freeform 135"/>
              <p:cNvSpPr>
                <a:spLocks/>
              </p:cNvSpPr>
              <p:nvPr/>
            </p:nvSpPr>
            <p:spPr bwMode="auto">
              <a:xfrm>
                <a:off x="2786" y="3585"/>
                <a:ext cx="52" cy="146"/>
              </a:xfrm>
              <a:custGeom>
                <a:avLst/>
                <a:gdLst>
                  <a:gd name="T0" fmla="*/ 19 w 104"/>
                  <a:gd name="T1" fmla="*/ 0 h 292"/>
                  <a:gd name="T2" fmla="*/ 21 w 104"/>
                  <a:gd name="T3" fmla="*/ 12 h 292"/>
                  <a:gd name="T4" fmla="*/ 24 w 104"/>
                  <a:gd name="T5" fmla="*/ 25 h 292"/>
                  <a:gd name="T6" fmla="*/ 22 w 104"/>
                  <a:gd name="T7" fmla="*/ 37 h 292"/>
                  <a:gd name="T8" fmla="*/ 22 w 104"/>
                  <a:gd name="T9" fmla="*/ 49 h 292"/>
                  <a:gd name="T10" fmla="*/ 9 w 104"/>
                  <a:gd name="T11" fmla="*/ 82 h 292"/>
                  <a:gd name="T12" fmla="*/ 2 w 104"/>
                  <a:gd name="T13" fmla="*/ 121 h 292"/>
                  <a:gd name="T14" fmla="*/ 0 w 104"/>
                  <a:gd name="T15" fmla="*/ 159 h 292"/>
                  <a:gd name="T16" fmla="*/ 7 w 104"/>
                  <a:gd name="T17" fmla="*/ 198 h 292"/>
                  <a:gd name="T18" fmla="*/ 17 w 104"/>
                  <a:gd name="T19" fmla="*/ 231 h 292"/>
                  <a:gd name="T20" fmla="*/ 37 w 104"/>
                  <a:gd name="T21" fmla="*/ 260 h 292"/>
                  <a:gd name="T22" fmla="*/ 66 w 104"/>
                  <a:gd name="T23" fmla="*/ 280 h 292"/>
                  <a:gd name="T24" fmla="*/ 104 w 104"/>
                  <a:gd name="T25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4" h="292">
                    <a:moveTo>
                      <a:pt x="19" y="0"/>
                    </a:moveTo>
                    <a:lnTo>
                      <a:pt x="21" y="12"/>
                    </a:lnTo>
                    <a:lnTo>
                      <a:pt x="24" y="25"/>
                    </a:lnTo>
                    <a:lnTo>
                      <a:pt x="22" y="37"/>
                    </a:lnTo>
                    <a:lnTo>
                      <a:pt x="22" y="49"/>
                    </a:lnTo>
                    <a:lnTo>
                      <a:pt x="9" y="82"/>
                    </a:lnTo>
                    <a:lnTo>
                      <a:pt x="2" y="121"/>
                    </a:lnTo>
                    <a:lnTo>
                      <a:pt x="0" y="159"/>
                    </a:lnTo>
                    <a:lnTo>
                      <a:pt x="7" y="198"/>
                    </a:lnTo>
                    <a:lnTo>
                      <a:pt x="17" y="231"/>
                    </a:lnTo>
                    <a:lnTo>
                      <a:pt x="37" y="260"/>
                    </a:lnTo>
                    <a:lnTo>
                      <a:pt x="66" y="280"/>
                    </a:lnTo>
                    <a:lnTo>
                      <a:pt x="104" y="292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8" name="Freeform 136"/>
              <p:cNvSpPr>
                <a:spLocks/>
              </p:cNvSpPr>
              <p:nvPr/>
            </p:nvSpPr>
            <p:spPr bwMode="auto">
              <a:xfrm>
                <a:off x="2792" y="3591"/>
                <a:ext cx="17" cy="142"/>
              </a:xfrm>
              <a:custGeom>
                <a:avLst/>
                <a:gdLst>
                  <a:gd name="T0" fmla="*/ 33 w 33"/>
                  <a:gd name="T1" fmla="*/ 0 h 283"/>
                  <a:gd name="T2" fmla="*/ 30 w 33"/>
                  <a:gd name="T3" fmla="*/ 35 h 283"/>
                  <a:gd name="T4" fmla="*/ 25 w 33"/>
                  <a:gd name="T5" fmla="*/ 70 h 283"/>
                  <a:gd name="T6" fmla="*/ 17 w 33"/>
                  <a:gd name="T7" fmla="*/ 106 h 283"/>
                  <a:gd name="T8" fmla="*/ 12 w 33"/>
                  <a:gd name="T9" fmla="*/ 141 h 283"/>
                  <a:gd name="T10" fmla="*/ 3 w 33"/>
                  <a:gd name="T11" fmla="*/ 176 h 283"/>
                  <a:gd name="T12" fmla="*/ 0 w 33"/>
                  <a:gd name="T13" fmla="*/ 211 h 283"/>
                  <a:gd name="T14" fmla="*/ 2 w 33"/>
                  <a:gd name="T15" fmla="*/ 246 h 283"/>
                  <a:gd name="T16" fmla="*/ 10 w 33"/>
                  <a:gd name="T17" fmla="*/ 283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283">
                    <a:moveTo>
                      <a:pt x="33" y="0"/>
                    </a:moveTo>
                    <a:lnTo>
                      <a:pt x="30" y="35"/>
                    </a:lnTo>
                    <a:lnTo>
                      <a:pt x="25" y="70"/>
                    </a:lnTo>
                    <a:lnTo>
                      <a:pt x="17" y="106"/>
                    </a:lnTo>
                    <a:lnTo>
                      <a:pt x="12" y="141"/>
                    </a:lnTo>
                    <a:lnTo>
                      <a:pt x="3" y="176"/>
                    </a:lnTo>
                    <a:lnTo>
                      <a:pt x="0" y="211"/>
                    </a:lnTo>
                    <a:lnTo>
                      <a:pt x="2" y="246"/>
                    </a:lnTo>
                    <a:lnTo>
                      <a:pt x="10" y="283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69" name="Freeform 137"/>
              <p:cNvSpPr>
                <a:spLocks/>
              </p:cNvSpPr>
              <p:nvPr/>
            </p:nvSpPr>
            <p:spPr bwMode="auto">
              <a:xfrm>
                <a:off x="2859" y="3575"/>
                <a:ext cx="113" cy="111"/>
              </a:xfrm>
              <a:custGeom>
                <a:avLst/>
                <a:gdLst>
                  <a:gd name="T0" fmla="*/ 2 w 227"/>
                  <a:gd name="T1" fmla="*/ 0 h 221"/>
                  <a:gd name="T2" fmla="*/ 0 w 227"/>
                  <a:gd name="T3" fmla="*/ 44 h 221"/>
                  <a:gd name="T4" fmla="*/ 14 w 227"/>
                  <a:gd name="T5" fmla="*/ 84 h 221"/>
                  <a:gd name="T6" fmla="*/ 36 w 227"/>
                  <a:gd name="T7" fmla="*/ 117 h 221"/>
                  <a:gd name="T8" fmla="*/ 67 w 227"/>
                  <a:gd name="T9" fmla="*/ 148 h 221"/>
                  <a:gd name="T10" fmla="*/ 103 w 227"/>
                  <a:gd name="T11" fmla="*/ 173 h 221"/>
                  <a:gd name="T12" fmla="*/ 143 w 227"/>
                  <a:gd name="T13" fmla="*/ 193 h 221"/>
                  <a:gd name="T14" fmla="*/ 185 w 227"/>
                  <a:gd name="T15" fmla="*/ 208 h 221"/>
                  <a:gd name="T16" fmla="*/ 227 w 227"/>
                  <a:gd name="T17" fmla="*/ 221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7" h="221">
                    <a:moveTo>
                      <a:pt x="2" y="0"/>
                    </a:moveTo>
                    <a:lnTo>
                      <a:pt x="0" y="44"/>
                    </a:lnTo>
                    <a:lnTo>
                      <a:pt x="14" y="84"/>
                    </a:lnTo>
                    <a:lnTo>
                      <a:pt x="36" y="117"/>
                    </a:lnTo>
                    <a:lnTo>
                      <a:pt x="67" y="148"/>
                    </a:lnTo>
                    <a:lnTo>
                      <a:pt x="103" y="173"/>
                    </a:lnTo>
                    <a:lnTo>
                      <a:pt x="143" y="193"/>
                    </a:lnTo>
                    <a:lnTo>
                      <a:pt x="185" y="208"/>
                    </a:lnTo>
                    <a:lnTo>
                      <a:pt x="227" y="221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0" name="Freeform 138"/>
              <p:cNvSpPr>
                <a:spLocks/>
              </p:cNvSpPr>
              <p:nvPr/>
            </p:nvSpPr>
            <p:spPr bwMode="auto">
              <a:xfrm>
                <a:off x="2878" y="3575"/>
                <a:ext cx="98" cy="86"/>
              </a:xfrm>
              <a:custGeom>
                <a:avLst/>
                <a:gdLst>
                  <a:gd name="T0" fmla="*/ 5 w 196"/>
                  <a:gd name="T1" fmla="*/ 0 h 171"/>
                  <a:gd name="T2" fmla="*/ 0 w 196"/>
                  <a:gd name="T3" fmla="*/ 34 h 171"/>
                  <a:gd name="T4" fmla="*/ 5 w 196"/>
                  <a:gd name="T5" fmla="*/ 62 h 171"/>
                  <a:gd name="T6" fmla="*/ 20 w 196"/>
                  <a:gd name="T7" fmla="*/ 84 h 171"/>
                  <a:gd name="T8" fmla="*/ 42 w 196"/>
                  <a:gd name="T9" fmla="*/ 101 h 171"/>
                  <a:gd name="T10" fmla="*/ 67 w 196"/>
                  <a:gd name="T11" fmla="*/ 112 h 171"/>
                  <a:gd name="T12" fmla="*/ 97 w 196"/>
                  <a:gd name="T13" fmla="*/ 121 h 171"/>
                  <a:gd name="T14" fmla="*/ 127 w 196"/>
                  <a:gd name="T15" fmla="*/ 126 h 171"/>
                  <a:gd name="T16" fmla="*/ 161 w 196"/>
                  <a:gd name="T17" fmla="*/ 132 h 171"/>
                  <a:gd name="T18" fmla="*/ 171 w 196"/>
                  <a:gd name="T19" fmla="*/ 136 h 171"/>
                  <a:gd name="T20" fmla="*/ 183 w 196"/>
                  <a:gd name="T21" fmla="*/ 144 h 171"/>
                  <a:gd name="T22" fmla="*/ 191 w 196"/>
                  <a:gd name="T23" fmla="*/ 154 h 171"/>
                  <a:gd name="T24" fmla="*/ 196 w 196"/>
                  <a:gd name="T25" fmla="*/ 171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6" h="171">
                    <a:moveTo>
                      <a:pt x="5" y="0"/>
                    </a:moveTo>
                    <a:lnTo>
                      <a:pt x="0" y="34"/>
                    </a:lnTo>
                    <a:lnTo>
                      <a:pt x="5" y="62"/>
                    </a:lnTo>
                    <a:lnTo>
                      <a:pt x="20" y="84"/>
                    </a:lnTo>
                    <a:lnTo>
                      <a:pt x="42" y="101"/>
                    </a:lnTo>
                    <a:lnTo>
                      <a:pt x="67" y="112"/>
                    </a:lnTo>
                    <a:lnTo>
                      <a:pt x="97" y="121"/>
                    </a:lnTo>
                    <a:lnTo>
                      <a:pt x="127" y="126"/>
                    </a:lnTo>
                    <a:lnTo>
                      <a:pt x="161" y="132"/>
                    </a:lnTo>
                    <a:lnTo>
                      <a:pt x="171" y="136"/>
                    </a:lnTo>
                    <a:lnTo>
                      <a:pt x="183" y="144"/>
                    </a:lnTo>
                    <a:lnTo>
                      <a:pt x="191" y="154"/>
                    </a:lnTo>
                    <a:lnTo>
                      <a:pt x="196" y="171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1" name="Freeform 139"/>
              <p:cNvSpPr>
                <a:spLocks/>
              </p:cNvSpPr>
              <p:nvPr/>
            </p:nvSpPr>
            <p:spPr bwMode="auto">
              <a:xfrm>
                <a:off x="2754" y="3577"/>
                <a:ext cx="35" cy="142"/>
              </a:xfrm>
              <a:custGeom>
                <a:avLst/>
                <a:gdLst>
                  <a:gd name="T0" fmla="*/ 70 w 70"/>
                  <a:gd name="T1" fmla="*/ 0 h 285"/>
                  <a:gd name="T2" fmla="*/ 50 w 70"/>
                  <a:gd name="T3" fmla="*/ 31 h 285"/>
                  <a:gd name="T4" fmla="*/ 32 w 70"/>
                  <a:gd name="T5" fmla="*/ 67 h 285"/>
                  <a:gd name="T6" fmla="*/ 15 w 70"/>
                  <a:gd name="T7" fmla="*/ 106 h 285"/>
                  <a:gd name="T8" fmla="*/ 5 w 70"/>
                  <a:gd name="T9" fmla="*/ 148 h 285"/>
                  <a:gd name="T10" fmla="*/ 0 w 70"/>
                  <a:gd name="T11" fmla="*/ 185 h 285"/>
                  <a:gd name="T12" fmla="*/ 5 w 70"/>
                  <a:gd name="T13" fmla="*/ 223 h 285"/>
                  <a:gd name="T14" fmla="*/ 20 w 70"/>
                  <a:gd name="T15" fmla="*/ 257 h 285"/>
                  <a:gd name="T16" fmla="*/ 50 w 70"/>
                  <a:gd name="T17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0" h="285">
                    <a:moveTo>
                      <a:pt x="70" y="0"/>
                    </a:moveTo>
                    <a:lnTo>
                      <a:pt x="50" y="31"/>
                    </a:lnTo>
                    <a:lnTo>
                      <a:pt x="32" y="67"/>
                    </a:lnTo>
                    <a:lnTo>
                      <a:pt x="15" y="106"/>
                    </a:lnTo>
                    <a:lnTo>
                      <a:pt x="5" y="148"/>
                    </a:lnTo>
                    <a:lnTo>
                      <a:pt x="0" y="185"/>
                    </a:lnTo>
                    <a:lnTo>
                      <a:pt x="5" y="223"/>
                    </a:lnTo>
                    <a:lnTo>
                      <a:pt x="20" y="257"/>
                    </a:lnTo>
                    <a:lnTo>
                      <a:pt x="50" y="285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2" name="Freeform 140"/>
              <p:cNvSpPr>
                <a:spLocks/>
              </p:cNvSpPr>
              <p:nvPr/>
            </p:nvSpPr>
            <p:spPr bwMode="auto">
              <a:xfrm>
                <a:off x="2708" y="3552"/>
                <a:ext cx="70" cy="95"/>
              </a:xfrm>
              <a:custGeom>
                <a:avLst/>
                <a:gdLst>
                  <a:gd name="T0" fmla="*/ 0 w 140"/>
                  <a:gd name="T1" fmla="*/ 80 h 189"/>
                  <a:gd name="T2" fmla="*/ 6 w 140"/>
                  <a:gd name="T3" fmla="*/ 62 h 189"/>
                  <a:gd name="T4" fmla="*/ 18 w 140"/>
                  <a:gd name="T5" fmla="*/ 50 h 189"/>
                  <a:gd name="T6" fmla="*/ 31 w 140"/>
                  <a:gd name="T7" fmla="*/ 40 h 189"/>
                  <a:gd name="T8" fmla="*/ 48 w 140"/>
                  <a:gd name="T9" fmla="*/ 35 h 189"/>
                  <a:gd name="T10" fmla="*/ 63 w 140"/>
                  <a:gd name="T11" fmla="*/ 28 h 189"/>
                  <a:gd name="T12" fmla="*/ 83 w 140"/>
                  <a:gd name="T13" fmla="*/ 25 h 189"/>
                  <a:gd name="T14" fmla="*/ 100 w 140"/>
                  <a:gd name="T15" fmla="*/ 22 h 189"/>
                  <a:gd name="T16" fmla="*/ 119 w 140"/>
                  <a:gd name="T17" fmla="*/ 18 h 189"/>
                  <a:gd name="T18" fmla="*/ 124 w 140"/>
                  <a:gd name="T19" fmla="*/ 13 h 189"/>
                  <a:gd name="T20" fmla="*/ 129 w 140"/>
                  <a:gd name="T21" fmla="*/ 8 h 189"/>
                  <a:gd name="T22" fmla="*/ 134 w 140"/>
                  <a:gd name="T23" fmla="*/ 2 h 189"/>
                  <a:gd name="T24" fmla="*/ 140 w 140"/>
                  <a:gd name="T25" fmla="*/ 0 h 189"/>
                  <a:gd name="T26" fmla="*/ 109 w 140"/>
                  <a:gd name="T27" fmla="*/ 13 h 189"/>
                  <a:gd name="T28" fmla="*/ 82 w 140"/>
                  <a:gd name="T29" fmla="*/ 30 h 189"/>
                  <a:gd name="T30" fmla="*/ 58 w 140"/>
                  <a:gd name="T31" fmla="*/ 50 h 189"/>
                  <a:gd name="T32" fmla="*/ 41 w 140"/>
                  <a:gd name="T33" fmla="*/ 74 h 189"/>
                  <a:gd name="T34" fmla="*/ 26 w 140"/>
                  <a:gd name="T35" fmla="*/ 97 h 189"/>
                  <a:gd name="T36" fmla="*/ 18 w 140"/>
                  <a:gd name="T37" fmla="*/ 126 h 189"/>
                  <a:gd name="T38" fmla="*/ 15 w 140"/>
                  <a:gd name="T39" fmla="*/ 156 h 189"/>
                  <a:gd name="T40" fmla="*/ 18 w 140"/>
                  <a:gd name="T41" fmla="*/ 189 h 189"/>
                  <a:gd name="T42" fmla="*/ 18 w 140"/>
                  <a:gd name="T43" fmla="*/ 188 h 189"/>
                  <a:gd name="T44" fmla="*/ 18 w 140"/>
                  <a:gd name="T45" fmla="*/ 186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0" h="189">
                    <a:moveTo>
                      <a:pt x="0" y="80"/>
                    </a:moveTo>
                    <a:lnTo>
                      <a:pt x="6" y="62"/>
                    </a:lnTo>
                    <a:lnTo>
                      <a:pt x="18" y="50"/>
                    </a:lnTo>
                    <a:lnTo>
                      <a:pt x="31" y="40"/>
                    </a:lnTo>
                    <a:lnTo>
                      <a:pt x="48" y="35"/>
                    </a:lnTo>
                    <a:lnTo>
                      <a:pt x="63" y="28"/>
                    </a:lnTo>
                    <a:lnTo>
                      <a:pt x="83" y="25"/>
                    </a:lnTo>
                    <a:lnTo>
                      <a:pt x="100" y="22"/>
                    </a:lnTo>
                    <a:lnTo>
                      <a:pt x="119" y="18"/>
                    </a:lnTo>
                    <a:lnTo>
                      <a:pt x="124" y="13"/>
                    </a:lnTo>
                    <a:lnTo>
                      <a:pt x="129" y="8"/>
                    </a:lnTo>
                    <a:lnTo>
                      <a:pt x="134" y="2"/>
                    </a:lnTo>
                    <a:lnTo>
                      <a:pt x="140" y="0"/>
                    </a:lnTo>
                    <a:lnTo>
                      <a:pt x="109" y="13"/>
                    </a:lnTo>
                    <a:lnTo>
                      <a:pt x="82" y="30"/>
                    </a:lnTo>
                    <a:lnTo>
                      <a:pt x="58" y="50"/>
                    </a:lnTo>
                    <a:lnTo>
                      <a:pt x="41" y="74"/>
                    </a:lnTo>
                    <a:lnTo>
                      <a:pt x="26" y="97"/>
                    </a:lnTo>
                    <a:lnTo>
                      <a:pt x="18" y="126"/>
                    </a:lnTo>
                    <a:lnTo>
                      <a:pt x="15" y="156"/>
                    </a:lnTo>
                    <a:lnTo>
                      <a:pt x="18" y="189"/>
                    </a:lnTo>
                    <a:lnTo>
                      <a:pt x="18" y="188"/>
                    </a:lnTo>
                    <a:lnTo>
                      <a:pt x="18" y="186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3" name="Freeform 141"/>
              <p:cNvSpPr>
                <a:spLocks/>
              </p:cNvSpPr>
              <p:nvPr/>
            </p:nvSpPr>
            <p:spPr bwMode="auto">
              <a:xfrm>
                <a:off x="2709" y="3532"/>
                <a:ext cx="58" cy="14"/>
              </a:xfrm>
              <a:custGeom>
                <a:avLst/>
                <a:gdLst>
                  <a:gd name="T0" fmla="*/ 116 w 116"/>
                  <a:gd name="T1" fmla="*/ 26 h 26"/>
                  <a:gd name="T2" fmla="*/ 100 w 116"/>
                  <a:gd name="T3" fmla="*/ 21 h 26"/>
                  <a:gd name="T4" fmla="*/ 85 w 116"/>
                  <a:gd name="T5" fmla="*/ 18 h 26"/>
                  <a:gd name="T6" fmla="*/ 70 w 116"/>
                  <a:gd name="T7" fmla="*/ 11 h 26"/>
                  <a:gd name="T8" fmla="*/ 57 w 116"/>
                  <a:gd name="T9" fmla="*/ 6 h 26"/>
                  <a:gd name="T10" fmla="*/ 42 w 116"/>
                  <a:gd name="T11" fmla="*/ 0 h 26"/>
                  <a:gd name="T12" fmla="*/ 27 w 116"/>
                  <a:gd name="T13" fmla="*/ 0 h 26"/>
                  <a:gd name="T14" fmla="*/ 12 w 116"/>
                  <a:gd name="T15" fmla="*/ 1 h 26"/>
                  <a:gd name="T16" fmla="*/ 0 w 116"/>
                  <a:gd name="T17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6" h="26">
                    <a:moveTo>
                      <a:pt x="116" y="26"/>
                    </a:moveTo>
                    <a:lnTo>
                      <a:pt x="100" y="21"/>
                    </a:lnTo>
                    <a:lnTo>
                      <a:pt x="85" y="18"/>
                    </a:lnTo>
                    <a:lnTo>
                      <a:pt x="70" y="11"/>
                    </a:lnTo>
                    <a:lnTo>
                      <a:pt x="57" y="6"/>
                    </a:lnTo>
                    <a:lnTo>
                      <a:pt x="42" y="0"/>
                    </a:lnTo>
                    <a:lnTo>
                      <a:pt x="27" y="0"/>
                    </a:lnTo>
                    <a:lnTo>
                      <a:pt x="12" y="1"/>
                    </a:lnTo>
                    <a:lnTo>
                      <a:pt x="0" y="11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4" name="Freeform 142"/>
              <p:cNvSpPr>
                <a:spLocks/>
              </p:cNvSpPr>
              <p:nvPr/>
            </p:nvSpPr>
            <p:spPr bwMode="auto">
              <a:xfrm>
                <a:off x="2743" y="3572"/>
                <a:ext cx="47" cy="154"/>
              </a:xfrm>
              <a:custGeom>
                <a:avLst/>
                <a:gdLst>
                  <a:gd name="T0" fmla="*/ 85 w 94"/>
                  <a:gd name="T1" fmla="*/ 0 h 309"/>
                  <a:gd name="T2" fmla="*/ 59 w 94"/>
                  <a:gd name="T3" fmla="*/ 26 h 309"/>
                  <a:gd name="T4" fmla="*/ 39 w 94"/>
                  <a:gd name="T5" fmla="*/ 54 h 309"/>
                  <a:gd name="T6" fmla="*/ 22 w 94"/>
                  <a:gd name="T7" fmla="*/ 84 h 309"/>
                  <a:gd name="T8" fmla="*/ 10 w 94"/>
                  <a:gd name="T9" fmla="*/ 118 h 309"/>
                  <a:gd name="T10" fmla="*/ 2 w 94"/>
                  <a:gd name="T11" fmla="*/ 150 h 309"/>
                  <a:gd name="T12" fmla="*/ 0 w 94"/>
                  <a:gd name="T13" fmla="*/ 185 h 309"/>
                  <a:gd name="T14" fmla="*/ 5 w 94"/>
                  <a:gd name="T15" fmla="*/ 220 h 309"/>
                  <a:gd name="T16" fmla="*/ 17 w 94"/>
                  <a:gd name="T17" fmla="*/ 255 h 309"/>
                  <a:gd name="T18" fmla="*/ 20 w 94"/>
                  <a:gd name="T19" fmla="*/ 265 h 309"/>
                  <a:gd name="T20" fmla="*/ 27 w 94"/>
                  <a:gd name="T21" fmla="*/ 275 h 309"/>
                  <a:gd name="T22" fmla="*/ 35 w 94"/>
                  <a:gd name="T23" fmla="*/ 285 h 309"/>
                  <a:gd name="T24" fmla="*/ 45 w 94"/>
                  <a:gd name="T25" fmla="*/ 297 h 309"/>
                  <a:gd name="T26" fmla="*/ 55 w 94"/>
                  <a:gd name="T27" fmla="*/ 302 h 309"/>
                  <a:gd name="T28" fmla="*/ 67 w 94"/>
                  <a:gd name="T29" fmla="*/ 307 h 309"/>
                  <a:gd name="T30" fmla="*/ 79 w 94"/>
                  <a:gd name="T31" fmla="*/ 309 h 309"/>
                  <a:gd name="T32" fmla="*/ 94 w 94"/>
                  <a:gd name="T33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309">
                    <a:moveTo>
                      <a:pt x="85" y="0"/>
                    </a:moveTo>
                    <a:lnTo>
                      <a:pt x="59" y="26"/>
                    </a:lnTo>
                    <a:lnTo>
                      <a:pt x="39" y="54"/>
                    </a:lnTo>
                    <a:lnTo>
                      <a:pt x="22" y="84"/>
                    </a:lnTo>
                    <a:lnTo>
                      <a:pt x="10" y="118"/>
                    </a:lnTo>
                    <a:lnTo>
                      <a:pt x="2" y="150"/>
                    </a:lnTo>
                    <a:lnTo>
                      <a:pt x="0" y="185"/>
                    </a:lnTo>
                    <a:lnTo>
                      <a:pt x="5" y="220"/>
                    </a:lnTo>
                    <a:lnTo>
                      <a:pt x="17" y="255"/>
                    </a:lnTo>
                    <a:lnTo>
                      <a:pt x="20" y="265"/>
                    </a:lnTo>
                    <a:lnTo>
                      <a:pt x="27" y="275"/>
                    </a:lnTo>
                    <a:lnTo>
                      <a:pt x="35" y="285"/>
                    </a:lnTo>
                    <a:lnTo>
                      <a:pt x="45" y="297"/>
                    </a:lnTo>
                    <a:lnTo>
                      <a:pt x="55" y="302"/>
                    </a:lnTo>
                    <a:lnTo>
                      <a:pt x="67" y="307"/>
                    </a:lnTo>
                    <a:lnTo>
                      <a:pt x="79" y="309"/>
                    </a:lnTo>
                    <a:lnTo>
                      <a:pt x="94" y="309"/>
                    </a:lnTo>
                  </a:path>
                </a:pathLst>
              </a:custGeom>
              <a:noFill/>
              <a:ln w="4763">
                <a:solidFill>
                  <a:srgbClr val="1F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5" name="Freeform 143"/>
              <p:cNvSpPr>
                <a:spLocks/>
              </p:cNvSpPr>
              <p:nvPr/>
            </p:nvSpPr>
            <p:spPr bwMode="auto">
              <a:xfrm>
                <a:off x="4929" y="3352"/>
                <a:ext cx="154" cy="205"/>
              </a:xfrm>
              <a:custGeom>
                <a:avLst/>
                <a:gdLst>
                  <a:gd name="T0" fmla="*/ 3 w 309"/>
                  <a:gd name="T1" fmla="*/ 329 h 409"/>
                  <a:gd name="T2" fmla="*/ 17 w 309"/>
                  <a:gd name="T3" fmla="*/ 309 h 409"/>
                  <a:gd name="T4" fmla="*/ 34 w 309"/>
                  <a:gd name="T5" fmla="*/ 289 h 409"/>
                  <a:gd name="T6" fmla="*/ 52 w 309"/>
                  <a:gd name="T7" fmla="*/ 265 h 409"/>
                  <a:gd name="T8" fmla="*/ 71 w 309"/>
                  <a:gd name="T9" fmla="*/ 245 h 409"/>
                  <a:gd name="T10" fmla="*/ 86 w 309"/>
                  <a:gd name="T11" fmla="*/ 223 h 409"/>
                  <a:gd name="T12" fmla="*/ 102 w 309"/>
                  <a:gd name="T13" fmla="*/ 205 h 409"/>
                  <a:gd name="T14" fmla="*/ 116 w 309"/>
                  <a:gd name="T15" fmla="*/ 190 h 409"/>
                  <a:gd name="T16" fmla="*/ 128 w 309"/>
                  <a:gd name="T17" fmla="*/ 181 h 409"/>
                  <a:gd name="T18" fmla="*/ 136 w 309"/>
                  <a:gd name="T19" fmla="*/ 170 h 409"/>
                  <a:gd name="T20" fmla="*/ 148 w 309"/>
                  <a:gd name="T21" fmla="*/ 153 h 409"/>
                  <a:gd name="T22" fmla="*/ 159 w 309"/>
                  <a:gd name="T23" fmla="*/ 133 h 409"/>
                  <a:gd name="T24" fmla="*/ 173 w 309"/>
                  <a:gd name="T25" fmla="*/ 111 h 409"/>
                  <a:gd name="T26" fmla="*/ 183 w 309"/>
                  <a:gd name="T27" fmla="*/ 88 h 409"/>
                  <a:gd name="T28" fmla="*/ 195 w 309"/>
                  <a:gd name="T29" fmla="*/ 66 h 409"/>
                  <a:gd name="T30" fmla="*/ 203 w 309"/>
                  <a:gd name="T31" fmla="*/ 47 h 409"/>
                  <a:gd name="T32" fmla="*/ 210 w 309"/>
                  <a:gd name="T33" fmla="*/ 36 h 409"/>
                  <a:gd name="T34" fmla="*/ 213 w 309"/>
                  <a:gd name="T35" fmla="*/ 26 h 409"/>
                  <a:gd name="T36" fmla="*/ 220 w 309"/>
                  <a:gd name="T37" fmla="*/ 17 h 409"/>
                  <a:gd name="T38" fmla="*/ 230 w 309"/>
                  <a:gd name="T39" fmla="*/ 9 h 409"/>
                  <a:gd name="T40" fmla="*/ 242 w 309"/>
                  <a:gd name="T41" fmla="*/ 5 h 409"/>
                  <a:gd name="T42" fmla="*/ 250 w 309"/>
                  <a:gd name="T43" fmla="*/ 0 h 409"/>
                  <a:gd name="T44" fmla="*/ 260 w 309"/>
                  <a:gd name="T45" fmla="*/ 2 h 409"/>
                  <a:gd name="T46" fmla="*/ 268 w 309"/>
                  <a:gd name="T47" fmla="*/ 4 h 409"/>
                  <a:gd name="T48" fmla="*/ 275 w 309"/>
                  <a:gd name="T49" fmla="*/ 11 h 409"/>
                  <a:gd name="T50" fmla="*/ 304 w 309"/>
                  <a:gd name="T51" fmla="*/ 14 h 409"/>
                  <a:gd name="T52" fmla="*/ 305 w 309"/>
                  <a:gd name="T53" fmla="*/ 27 h 409"/>
                  <a:gd name="T54" fmla="*/ 309 w 309"/>
                  <a:gd name="T55" fmla="*/ 42 h 409"/>
                  <a:gd name="T56" fmla="*/ 309 w 309"/>
                  <a:gd name="T57" fmla="*/ 59 h 409"/>
                  <a:gd name="T58" fmla="*/ 309 w 309"/>
                  <a:gd name="T59" fmla="*/ 76 h 409"/>
                  <a:gd name="T60" fmla="*/ 305 w 309"/>
                  <a:gd name="T61" fmla="*/ 91 h 409"/>
                  <a:gd name="T62" fmla="*/ 304 w 309"/>
                  <a:gd name="T63" fmla="*/ 109 h 409"/>
                  <a:gd name="T64" fmla="*/ 299 w 309"/>
                  <a:gd name="T65" fmla="*/ 124 h 409"/>
                  <a:gd name="T66" fmla="*/ 295 w 309"/>
                  <a:gd name="T67" fmla="*/ 143 h 409"/>
                  <a:gd name="T68" fmla="*/ 285 w 309"/>
                  <a:gd name="T69" fmla="*/ 165 h 409"/>
                  <a:gd name="T70" fmla="*/ 277 w 309"/>
                  <a:gd name="T71" fmla="*/ 198 h 409"/>
                  <a:gd name="T72" fmla="*/ 265 w 309"/>
                  <a:gd name="T73" fmla="*/ 240 h 409"/>
                  <a:gd name="T74" fmla="*/ 253 w 309"/>
                  <a:gd name="T75" fmla="*/ 284 h 409"/>
                  <a:gd name="T76" fmla="*/ 242 w 309"/>
                  <a:gd name="T77" fmla="*/ 324 h 409"/>
                  <a:gd name="T78" fmla="*/ 233 w 309"/>
                  <a:gd name="T79" fmla="*/ 359 h 409"/>
                  <a:gd name="T80" fmla="*/ 226 w 309"/>
                  <a:gd name="T81" fmla="*/ 384 h 409"/>
                  <a:gd name="T82" fmla="*/ 225 w 309"/>
                  <a:gd name="T83" fmla="*/ 394 h 409"/>
                  <a:gd name="T84" fmla="*/ 0 w 309"/>
                  <a:gd name="T85" fmla="*/ 409 h 409"/>
                  <a:gd name="T86" fmla="*/ 3 w 309"/>
                  <a:gd name="T87" fmla="*/ 329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9" h="409">
                    <a:moveTo>
                      <a:pt x="3" y="329"/>
                    </a:moveTo>
                    <a:lnTo>
                      <a:pt x="17" y="309"/>
                    </a:lnTo>
                    <a:lnTo>
                      <a:pt x="34" y="289"/>
                    </a:lnTo>
                    <a:lnTo>
                      <a:pt x="52" y="265"/>
                    </a:lnTo>
                    <a:lnTo>
                      <a:pt x="71" y="245"/>
                    </a:lnTo>
                    <a:lnTo>
                      <a:pt x="86" y="223"/>
                    </a:lnTo>
                    <a:lnTo>
                      <a:pt x="102" y="205"/>
                    </a:lnTo>
                    <a:lnTo>
                      <a:pt x="116" y="190"/>
                    </a:lnTo>
                    <a:lnTo>
                      <a:pt x="128" y="181"/>
                    </a:lnTo>
                    <a:lnTo>
                      <a:pt x="136" y="170"/>
                    </a:lnTo>
                    <a:lnTo>
                      <a:pt x="148" y="153"/>
                    </a:lnTo>
                    <a:lnTo>
                      <a:pt x="159" y="133"/>
                    </a:lnTo>
                    <a:lnTo>
                      <a:pt x="173" y="111"/>
                    </a:lnTo>
                    <a:lnTo>
                      <a:pt x="183" y="88"/>
                    </a:lnTo>
                    <a:lnTo>
                      <a:pt x="195" y="66"/>
                    </a:lnTo>
                    <a:lnTo>
                      <a:pt x="203" y="47"/>
                    </a:lnTo>
                    <a:lnTo>
                      <a:pt x="210" y="36"/>
                    </a:lnTo>
                    <a:lnTo>
                      <a:pt x="213" y="26"/>
                    </a:lnTo>
                    <a:lnTo>
                      <a:pt x="220" y="17"/>
                    </a:lnTo>
                    <a:lnTo>
                      <a:pt x="230" y="9"/>
                    </a:lnTo>
                    <a:lnTo>
                      <a:pt x="242" y="5"/>
                    </a:lnTo>
                    <a:lnTo>
                      <a:pt x="250" y="0"/>
                    </a:lnTo>
                    <a:lnTo>
                      <a:pt x="260" y="2"/>
                    </a:lnTo>
                    <a:lnTo>
                      <a:pt x="268" y="4"/>
                    </a:lnTo>
                    <a:lnTo>
                      <a:pt x="275" y="11"/>
                    </a:lnTo>
                    <a:lnTo>
                      <a:pt x="304" y="14"/>
                    </a:lnTo>
                    <a:lnTo>
                      <a:pt x="305" y="27"/>
                    </a:lnTo>
                    <a:lnTo>
                      <a:pt x="309" y="42"/>
                    </a:lnTo>
                    <a:lnTo>
                      <a:pt x="309" y="59"/>
                    </a:lnTo>
                    <a:lnTo>
                      <a:pt x="309" y="76"/>
                    </a:lnTo>
                    <a:lnTo>
                      <a:pt x="305" y="91"/>
                    </a:lnTo>
                    <a:lnTo>
                      <a:pt x="304" y="109"/>
                    </a:lnTo>
                    <a:lnTo>
                      <a:pt x="299" y="124"/>
                    </a:lnTo>
                    <a:lnTo>
                      <a:pt x="295" y="143"/>
                    </a:lnTo>
                    <a:lnTo>
                      <a:pt x="285" y="165"/>
                    </a:lnTo>
                    <a:lnTo>
                      <a:pt x="277" y="198"/>
                    </a:lnTo>
                    <a:lnTo>
                      <a:pt x="265" y="240"/>
                    </a:lnTo>
                    <a:lnTo>
                      <a:pt x="253" y="284"/>
                    </a:lnTo>
                    <a:lnTo>
                      <a:pt x="242" y="324"/>
                    </a:lnTo>
                    <a:lnTo>
                      <a:pt x="233" y="359"/>
                    </a:lnTo>
                    <a:lnTo>
                      <a:pt x="226" y="384"/>
                    </a:lnTo>
                    <a:lnTo>
                      <a:pt x="225" y="394"/>
                    </a:lnTo>
                    <a:lnTo>
                      <a:pt x="0" y="409"/>
                    </a:lnTo>
                    <a:lnTo>
                      <a:pt x="3" y="329"/>
                    </a:lnTo>
                    <a:close/>
                  </a:path>
                </a:pathLst>
              </a:custGeom>
              <a:solidFill>
                <a:srgbClr val="00404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6" name="Freeform 144"/>
              <p:cNvSpPr>
                <a:spLocks/>
              </p:cNvSpPr>
              <p:nvPr/>
            </p:nvSpPr>
            <p:spPr bwMode="auto">
              <a:xfrm>
                <a:off x="5030" y="3357"/>
                <a:ext cx="43" cy="192"/>
              </a:xfrm>
              <a:custGeom>
                <a:avLst/>
                <a:gdLst>
                  <a:gd name="T0" fmla="*/ 74 w 87"/>
                  <a:gd name="T1" fmla="*/ 0 h 383"/>
                  <a:gd name="T2" fmla="*/ 79 w 87"/>
                  <a:gd name="T3" fmla="*/ 1 h 383"/>
                  <a:gd name="T4" fmla="*/ 84 w 87"/>
                  <a:gd name="T5" fmla="*/ 6 h 383"/>
                  <a:gd name="T6" fmla="*/ 87 w 87"/>
                  <a:gd name="T7" fmla="*/ 18 h 383"/>
                  <a:gd name="T8" fmla="*/ 87 w 87"/>
                  <a:gd name="T9" fmla="*/ 43 h 383"/>
                  <a:gd name="T10" fmla="*/ 79 w 87"/>
                  <a:gd name="T11" fmla="*/ 85 h 383"/>
                  <a:gd name="T12" fmla="*/ 64 w 87"/>
                  <a:gd name="T13" fmla="*/ 152 h 383"/>
                  <a:gd name="T14" fmla="*/ 37 w 87"/>
                  <a:gd name="T15" fmla="*/ 249 h 383"/>
                  <a:gd name="T16" fmla="*/ 0 w 87"/>
                  <a:gd name="T17" fmla="*/ 383 h 383"/>
                  <a:gd name="T18" fmla="*/ 74 w 87"/>
                  <a:gd name="T19" fmla="*/ 0 h 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383">
                    <a:moveTo>
                      <a:pt x="74" y="0"/>
                    </a:moveTo>
                    <a:lnTo>
                      <a:pt x="79" y="1"/>
                    </a:lnTo>
                    <a:lnTo>
                      <a:pt x="84" y="6"/>
                    </a:lnTo>
                    <a:lnTo>
                      <a:pt x="87" y="18"/>
                    </a:lnTo>
                    <a:lnTo>
                      <a:pt x="87" y="43"/>
                    </a:lnTo>
                    <a:lnTo>
                      <a:pt x="79" y="85"/>
                    </a:lnTo>
                    <a:lnTo>
                      <a:pt x="64" y="152"/>
                    </a:lnTo>
                    <a:lnTo>
                      <a:pt x="37" y="249"/>
                    </a:lnTo>
                    <a:lnTo>
                      <a:pt x="0" y="383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001919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7" name="Freeform 145"/>
              <p:cNvSpPr>
                <a:spLocks/>
              </p:cNvSpPr>
              <p:nvPr/>
            </p:nvSpPr>
            <p:spPr bwMode="auto">
              <a:xfrm>
                <a:off x="4893" y="3340"/>
                <a:ext cx="288" cy="374"/>
              </a:xfrm>
              <a:custGeom>
                <a:avLst/>
                <a:gdLst>
                  <a:gd name="T0" fmla="*/ 44 w 577"/>
                  <a:gd name="T1" fmla="*/ 711 h 749"/>
                  <a:gd name="T2" fmla="*/ 97 w 577"/>
                  <a:gd name="T3" fmla="*/ 722 h 749"/>
                  <a:gd name="T4" fmla="*/ 163 w 577"/>
                  <a:gd name="T5" fmla="*/ 732 h 749"/>
                  <a:gd name="T6" fmla="*/ 221 w 577"/>
                  <a:gd name="T7" fmla="*/ 734 h 749"/>
                  <a:gd name="T8" fmla="*/ 245 w 577"/>
                  <a:gd name="T9" fmla="*/ 729 h 749"/>
                  <a:gd name="T10" fmla="*/ 262 w 577"/>
                  <a:gd name="T11" fmla="*/ 736 h 749"/>
                  <a:gd name="T12" fmla="*/ 287 w 577"/>
                  <a:gd name="T13" fmla="*/ 744 h 749"/>
                  <a:gd name="T14" fmla="*/ 310 w 577"/>
                  <a:gd name="T15" fmla="*/ 749 h 749"/>
                  <a:gd name="T16" fmla="*/ 325 w 577"/>
                  <a:gd name="T17" fmla="*/ 744 h 749"/>
                  <a:gd name="T18" fmla="*/ 345 w 577"/>
                  <a:gd name="T19" fmla="*/ 719 h 749"/>
                  <a:gd name="T20" fmla="*/ 374 w 577"/>
                  <a:gd name="T21" fmla="*/ 676 h 749"/>
                  <a:gd name="T22" fmla="*/ 406 w 577"/>
                  <a:gd name="T23" fmla="*/ 610 h 749"/>
                  <a:gd name="T24" fmla="*/ 379 w 577"/>
                  <a:gd name="T25" fmla="*/ 543 h 749"/>
                  <a:gd name="T26" fmla="*/ 439 w 577"/>
                  <a:gd name="T27" fmla="*/ 443 h 749"/>
                  <a:gd name="T28" fmla="*/ 500 w 577"/>
                  <a:gd name="T29" fmla="*/ 334 h 749"/>
                  <a:gd name="T30" fmla="*/ 547 w 577"/>
                  <a:gd name="T31" fmla="*/ 203 h 749"/>
                  <a:gd name="T32" fmla="*/ 577 w 577"/>
                  <a:gd name="T33" fmla="*/ 39 h 749"/>
                  <a:gd name="T34" fmla="*/ 547 w 577"/>
                  <a:gd name="T35" fmla="*/ 14 h 749"/>
                  <a:gd name="T36" fmla="*/ 523 w 577"/>
                  <a:gd name="T37" fmla="*/ 0 h 749"/>
                  <a:gd name="T38" fmla="*/ 503 w 577"/>
                  <a:gd name="T39" fmla="*/ 7 h 749"/>
                  <a:gd name="T40" fmla="*/ 474 w 577"/>
                  <a:gd name="T41" fmla="*/ 34 h 749"/>
                  <a:gd name="T42" fmla="*/ 438 w 577"/>
                  <a:gd name="T43" fmla="*/ 79 h 749"/>
                  <a:gd name="T44" fmla="*/ 399 w 577"/>
                  <a:gd name="T45" fmla="*/ 131 h 749"/>
                  <a:gd name="T46" fmla="*/ 360 w 577"/>
                  <a:gd name="T47" fmla="*/ 175 h 749"/>
                  <a:gd name="T48" fmla="*/ 327 w 577"/>
                  <a:gd name="T49" fmla="*/ 201 h 749"/>
                  <a:gd name="T50" fmla="*/ 277 w 577"/>
                  <a:gd name="T51" fmla="*/ 237 h 749"/>
                  <a:gd name="T52" fmla="*/ 221 w 577"/>
                  <a:gd name="T53" fmla="*/ 278 h 749"/>
                  <a:gd name="T54" fmla="*/ 178 w 577"/>
                  <a:gd name="T55" fmla="*/ 320 h 749"/>
                  <a:gd name="T56" fmla="*/ 158 w 577"/>
                  <a:gd name="T57" fmla="*/ 349 h 749"/>
                  <a:gd name="T58" fmla="*/ 134 w 577"/>
                  <a:gd name="T59" fmla="*/ 367 h 749"/>
                  <a:gd name="T60" fmla="*/ 112 w 577"/>
                  <a:gd name="T61" fmla="*/ 382 h 749"/>
                  <a:gd name="T62" fmla="*/ 97 w 577"/>
                  <a:gd name="T63" fmla="*/ 406 h 749"/>
                  <a:gd name="T64" fmla="*/ 89 w 577"/>
                  <a:gd name="T65" fmla="*/ 448 h 749"/>
                  <a:gd name="T66" fmla="*/ 50 w 577"/>
                  <a:gd name="T67" fmla="*/ 523 h 749"/>
                  <a:gd name="T68" fmla="*/ 8 w 577"/>
                  <a:gd name="T69" fmla="*/ 614 h 749"/>
                  <a:gd name="T70" fmla="*/ 3 w 577"/>
                  <a:gd name="T71" fmla="*/ 684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77" h="749">
                    <a:moveTo>
                      <a:pt x="29" y="706"/>
                    </a:moveTo>
                    <a:lnTo>
                      <a:pt x="44" y="711"/>
                    </a:lnTo>
                    <a:lnTo>
                      <a:pt x="69" y="717"/>
                    </a:lnTo>
                    <a:lnTo>
                      <a:pt x="97" y="722"/>
                    </a:lnTo>
                    <a:lnTo>
                      <a:pt x="131" y="729"/>
                    </a:lnTo>
                    <a:lnTo>
                      <a:pt x="163" y="732"/>
                    </a:lnTo>
                    <a:lnTo>
                      <a:pt x="195" y="734"/>
                    </a:lnTo>
                    <a:lnTo>
                      <a:pt x="221" y="734"/>
                    </a:lnTo>
                    <a:lnTo>
                      <a:pt x="243" y="729"/>
                    </a:lnTo>
                    <a:lnTo>
                      <a:pt x="245" y="729"/>
                    </a:lnTo>
                    <a:lnTo>
                      <a:pt x="252" y="732"/>
                    </a:lnTo>
                    <a:lnTo>
                      <a:pt x="262" y="736"/>
                    </a:lnTo>
                    <a:lnTo>
                      <a:pt x="275" y="741"/>
                    </a:lnTo>
                    <a:lnTo>
                      <a:pt x="287" y="744"/>
                    </a:lnTo>
                    <a:lnTo>
                      <a:pt x="300" y="748"/>
                    </a:lnTo>
                    <a:lnTo>
                      <a:pt x="310" y="749"/>
                    </a:lnTo>
                    <a:lnTo>
                      <a:pt x="320" y="749"/>
                    </a:lnTo>
                    <a:lnTo>
                      <a:pt x="325" y="744"/>
                    </a:lnTo>
                    <a:lnTo>
                      <a:pt x="335" y="734"/>
                    </a:lnTo>
                    <a:lnTo>
                      <a:pt x="345" y="719"/>
                    </a:lnTo>
                    <a:lnTo>
                      <a:pt x="360" y="701"/>
                    </a:lnTo>
                    <a:lnTo>
                      <a:pt x="374" y="676"/>
                    </a:lnTo>
                    <a:lnTo>
                      <a:pt x="389" y="645"/>
                    </a:lnTo>
                    <a:lnTo>
                      <a:pt x="406" y="610"/>
                    </a:lnTo>
                    <a:lnTo>
                      <a:pt x="423" y="572"/>
                    </a:lnTo>
                    <a:lnTo>
                      <a:pt x="379" y="543"/>
                    </a:lnTo>
                    <a:lnTo>
                      <a:pt x="409" y="493"/>
                    </a:lnTo>
                    <a:lnTo>
                      <a:pt x="439" y="443"/>
                    </a:lnTo>
                    <a:lnTo>
                      <a:pt x="469" y="389"/>
                    </a:lnTo>
                    <a:lnTo>
                      <a:pt x="500" y="334"/>
                    </a:lnTo>
                    <a:lnTo>
                      <a:pt x="523" y="272"/>
                    </a:lnTo>
                    <a:lnTo>
                      <a:pt x="547" y="203"/>
                    </a:lnTo>
                    <a:lnTo>
                      <a:pt x="563" y="126"/>
                    </a:lnTo>
                    <a:lnTo>
                      <a:pt x="577" y="39"/>
                    </a:lnTo>
                    <a:lnTo>
                      <a:pt x="557" y="30"/>
                    </a:lnTo>
                    <a:lnTo>
                      <a:pt x="547" y="14"/>
                    </a:lnTo>
                    <a:lnTo>
                      <a:pt x="533" y="4"/>
                    </a:lnTo>
                    <a:lnTo>
                      <a:pt x="523" y="0"/>
                    </a:lnTo>
                    <a:lnTo>
                      <a:pt x="515" y="2"/>
                    </a:lnTo>
                    <a:lnTo>
                      <a:pt x="503" y="7"/>
                    </a:lnTo>
                    <a:lnTo>
                      <a:pt x="491" y="19"/>
                    </a:lnTo>
                    <a:lnTo>
                      <a:pt x="474" y="34"/>
                    </a:lnTo>
                    <a:lnTo>
                      <a:pt x="458" y="56"/>
                    </a:lnTo>
                    <a:lnTo>
                      <a:pt x="438" y="79"/>
                    </a:lnTo>
                    <a:lnTo>
                      <a:pt x="419" y="106"/>
                    </a:lnTo>
                    <a:lnTo>
                      <a:pt x="399" y="131"/>
                    </a:lnTo>
                    <a:lnTo>
                      <a:pt x="379" y="154"/>
                    </a:lnTo>
                    <a:lnTo>
                      <a:pt x="360" y="175"/>
                    </a:lnTo>
                    <a:lnTo>
                      <a:pt x="347" y="190"/>
                    </a:lnTo>
                    <a:lnTo>
                      <a:pt x="327" y="201"/>
                    </a:lnTo>
                    <a:lnTo>
                      <a:pt x="303" y="218"/>
                    </a:lnTo>
                    <a:lnTo>
                      <a:pt x="277" y="237"/>
                    </a:lnTo>
                    <a:lnTo>
                      <a:pt x="250" y="258"/>
                    </a:lnTo>
                    <a:lnTo>
                      <a:pt x="221" y="278"/>
                    </a:lnTo>
                    <a:lnTo>
                      <a:pt x="198" y="300"/>
                    </a:lnTo>
                    <a:lnTo>
                      <a:pt x="178" y="320"/>
                    </a:lnTo>
                    <a:lnTo>
                      <a:pt x="168" y="339"/>
                    </a:lnTo>
                    <a:lnTo>
                      <a:pt x="158" y="349"/>
                    </a:lnTo>
                    <a:lnTo>
                      <a:pt x="148" y="359"/>
                    </a:lnTo>
                    <a:lnTo>
                      <a:pt x="134" y="367"/>
                    </a:lnTo>
                    <a:lnTo>
                      <a:pt x="124" y="376"/>
                    </a:lnTo>
                    <a:lnTo>
                      <a:pt x="112" y="382"/>
                    </a:lnTo>
                    <a:lnTo>
                      <a:pt x="104" y="392"/>
                    </a:lnTo>
                    <a:lnTo>
                      <a:pt x="97" y="406"/>
                    </a:lnTo>
                    <a:lnTo>
                      <a:pt x="96" y="424"/>
                    </a:lnTo>
                    <a:lnTo>
                      <a:pt x="89" y="448"/>
                    </a:lnTo>
                    <a:lnTo>
                      <a:pt x="72" y="483"/>
                    </a:lnTo>
                    <a:lnTo>
                      <a:pt x="50" y="523"/>
                    </a:lnTo>
                    <a:lnTo>
                      <a:pt x="29" y="570"/>
                    </a:lnTo>
                    <a:lnTo>
                      <a:pt x="8" y="614"/>
                    </a:lnTo>
                    <a:lnTo>
                      <a:pt x="0" y="654"/>
                    </a:lnTo>
                    <a:lnTo>
                      <a:pt x="3" y="684"/>
                    </a:lnTo>
                    <a:lnTo>
                      <a:pt x="29" y="706"/>
                    </a:lnTo>
                    <a:close/>
                  </a:path>
                </a:pathLst>
              </a:custGeom>
              <a:solidFill>
                <a:srgbClr val="004040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8" name="Freeform 146"/>
              <p:cNvSpPr>
                <a:spLocks/>
              </p:cNvSpPr>
              <p:nvPr/>
            </p:nvSpPr>
            <p:spPr bwMode="auto">
              <a:xfrm>
                <a:off x="5015" y="3355"/>
                <a:ext cx="156" cy="349"/>
              </a:xfrm>
              <a:custGeom>
                <a:avLst/>
                <a:gdLst>
                  <a:gd name="T0" fmla="*/ 314 w 314"/>
                  <a:gd name="T1" fmla="*/ 0 h 699"/>
                  <a:gd name="T2" fmla="*/ 310 w 314"/>
                  <a:gd name="T3" fmla="*/ 27 h 699"/>
                  <a:gd name="T4" fmla="*/ 307 w 314"/>
                  <a:gd name="T5" fmla="*/ 57 h 699"/>
                  <a:gd name="T6" fmla="*/ 302 w 314"/>
                  <a:gd name="T7" fmla="*/ 89 h 699"/>
                  <a:gd name="T8" fmla="*/ 297 w 314"/>
                  <a:gd name="T9" fmla="*/ 124 h 699"/>
                  <a:gd name="T10" fmla="*/ 285 w 314"/>
                  <a:gd name="T11" fmla="*/ 160 h 699"/>
                  <a:gd name="T12" fmla="*/ 275 w 314"/>
                  <a:gd name="T13" fmla="*/ 200 h 699"/>
                  <a:gd name="T14" fmla="*/ 260 w 314"/>
                  <a:gd name="T15" fmla="*/ 240 h 699"/>
                  <a:gd name="T16" fmla="*/ 245 w 314"/>
                  <a:gd name="T17" fmla="*/ 285 h 699"/>
                  <a:gd name="T18" fmla="*/ 223 w 314"/>
                  <a:gd name="T19" fmla="*/ 326 h 699"/>
                  <a:gd name="T20" fmla="*/ 201 w 314"/>
                  <a:gd name="T21" fmla="*/ 364 h 699"/>
                  <a:gd name="T22" fmla="*/ 176 w 314"/>
                  <a:gd name="T23" fmla="*/ 399 h 699"/>
                  <a:gd name="T24" fmla="*/ 153 w 314"/>
                  <a:gd name="T25" fmla="*/ 434 h 699"/>
                  <a:gd name="T26" fmla="*/ 129 w 314"/>
                  <a:gd name="T27" fmla="*/ 463 h 699"/>
                  <a:gd name="T28" fmla="*/ 111 w 314"/>
                  <a:gd name="T29" fmla="*/ 493 h 699"/>
                  <a:gd name="T30" fmla="*/ 97 w 314"/>
                  <a:gd name="T31" fmla="*/ 520 h 699"/>
                  <a:gd name="T32" fmla="*/ 89 w 314"/>
                  <a:gd name="T33" fmla="*/ 548 h 699"/>
                  <a:gd name="T34" fmla="*/ 81 w 314"/>
                  <a:gd name="T35" fmla="*/ 573 h 699"/>
                  <a:gd name="T36" fmla="*/ 72 w 314"/>
                  <a:gd name="T37" fmla="*/ 599 h 699"/>
                  <a:gd name="T38" fmla="*/ 62 w 314"/>
                  <a:gd name="T39" fmla="*/ 622 h 699"/>
                  <a:gd name="T40" fmla="*/ 52 w 314"/>
                  <a:gd name="T41" fmla="*/ 646 h 699"/>
                  <a:gd name="T42" fmla="*/ 39 w 314"/>
                  <a:gd name="T43" fmla="*/ 664 h 699"/>
                  <a:gd name="T44" fmla="*/ 27 w 314"/>
                  <a:gd name="T45" fmla="*/ 681 h 699"/>
                  <a:gd name="T46" fmla="*/ 14 w 314"/>
                  <a:gd name="T47" fmla="*/ 691 h 699"/>
                  <a:gd name="T48" fmla="*/ 0 w 314"/>
                  <a:gd name="T49" fmla="*/ 699 h 699"/>
                  <a:gd name="T50" fmla="*/ 314 w 314"/>
                  <a:gd name="T51" fmla="*/ 0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14" h="699">
                    <a:moveTo>
                      <a:pt x="314" y="0"/>
                    </a:moveTo>
                    <a:lnTo>
                      <a:pt x="310" y="27"/>
                    </a:lnTo>
                    <a:lnTo>
                      <a:pt x="307" y="57"/>
                    </a:lnTo>
                    <a:lnTo>
                      <a:pt x="302" y="89"/>
                    </a:lnTo>
                    <a:lnTo>
                      <a:pt x="297" y="124"/>
                    </a:lnTo>
                    <a:lnTo>
                      <a:pt x="285" y="160"/>
                    </a:lnTo>
                    <a:lnTo>
                      <a:pt x="275" y="200"/>
                    </a:lnTo>
                    <a:lnTo>
                      <a:pt x="260" y="240"/>
                    </a:lnTo>
                    <a:lnTo>
                      <a:pt x="245" y="285"/>
                    </a:lnTo>
                    <a:lnTo>
                      <a:pt x="223" y="326"/>
                    </a:lnTo>
                    <a:lnTo>
                      <a:pt x="201" y="364"/>
                    </a:lnTo>
                    <a:lnTo>
                      <a:pt x="176" y="399"/>
                    </a:lnTo>
                    <a:lnTo>
                      <a:pt x="153" y="434"/>
                    </a:lnTo>
                    <a:lnTo>
                      <a:pt x="129" y="463"/>
                    </a:lnTo>
                    <a:lnTo>
                      <a:pt x="111" y="493"/>
                    </a:lnTo>
                    <a:lnTo>
                      <a:pt x="97" y="520"/>
                    </a:lnTo>
                    <a:lnTo>
                      <a:pt x="89" y="548"/>
                    </a:lnTo>
                    <a:lnTo>
                      <a:pt x="81" y="573"/>
                    </a:lnTo>
                    <a:lnTo>
                      <a:pt x="72" y="599"/>
                    </a:lnTo>
                    <a:lnTo>
                      <a:pt x="62" y="622"/>
                    </a:lnTo>
                    <a:lnTo>
                      <a:pt x="52" y="646"/>
                    </a:lnTo>
                    <a:lnTo>
                      <a:pt x="39" y="664"/>
                    </a:lnTo>
                    <a:lnTo>
                      <a:pt x="27" y="681"/>
                    </a:lnTo>
                    <a:lnTo>
                      <a:pt x="14" y="691"/>
                    </a:lnTo>
                    <a:lnTo>
                      <a:pt x="0" y="699"/>
                    </a:lnTo>
                    <a:lnTo>
                      <a:pt x="314" y="0"/>
                    </a:lnTo>
                    <a:close/>
                  </a:path>
                </a:pathLst>
              </a:custGeom>
              <a:solidFill>
                <a:srgbClr val="001919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79" name="Freeform 147"/>
              <p:cNvSpPr>
                <a:spLocks/>
              </p:cNvSpPr>
              <p:nvPr/>
            </p:nvSpPr>
            <p:spPr bwMode="auto">
              <a:xfrm>
                <a:off x="3712" y="3404"/>
                <a:ext cx="1238" cy="319"/>
              </a:xfrm>
              <a:custGeom>
                <a:avLst/>
                <a:gdLst>
                  <a:gd name="T0" fmla="*/ 27 w 2476"/>
                  <a:gd name="T1" fmla="*/ 17 h 639"/>
                  <a:gd name="T2" fmla="*/ 122 w 2476"/>
                  <a:gd name="T3" fmla="*/ 10 h 639"/>
                  <a:gd name="T4" fmla="*/ 243 w 2476"/>
                  <a:gd name="T5" fmla="*/ 2 h 639"/>
                  <a:gd name="T6" fmla="*/ 352 w 2476"/>
                  <a:gd name="T7" fmla="*/ 0 h 639"/>
                  <a:gd name="T8" fmla="*/ 432 w 2476"/>
                  <a:gd name="T9" fmla="*/ 5 h 639"/>
                  <a:gd name="T10" fmla="*/ 560 w 2476"/>
                  <a:gd name="T11" fmla="*/ 22 h 639"/>
                  <a:gd name="T12" fmla="*/ 714 w 2476"/>
                  <a:gd name="T13" fmla="*/ 42 h 639"/>
                  <a:gd name="T14" fmla="*/ 860 w 2476"/>
                  <a:gd name="T15" fmla="*/ 61 h 639"/>
                  <a:gd name="T16" fmla="*/ 984 w 2476"/>
                  <a:gd name="T17" fmla="*/ 76 h 639"/>
                  <a:gd name="T18" fmla="*/ 1180 w 2476"/>
                  <a:gd name="T19" fmla="*/ 103 h 639"/>
                  <a:gd name="T20" fmla="*/ 1405 w 2476"/>
                  <a:gd name="T21" fmla="*/ 136 h 639"/>
                  <a:gd name="T22" fmla="*/ 1599 w 2476"/>
                  <a:gd name="T23" fmla="*/ 163 h 639"/>
                  <a:gd name="T24" fmla="*/ 1733 w 2476"/>
                  <a:gd name="T25" fmla="*/ 178 h 639"/>
                  <a:gd name="T26" fmla="*/ 1960 w 2476"/>
                  <a:gd name="T27" fmla="*/ 190 h 639"/>
                  <a:gd name="T28" fmla="*/ 2220 w 2476"/>
                  <a:gd name="T29" fmla="*/ 200 h 639"/>
                  <a:gd name="T30" fmla="*/ 2407 w 2476"/>
                  <a:gd name="T31" fmla="*/ 208 h 639"/>
                  <a:gd name="T32" fmla="*/ 2453 w 2476"/>
                  <a:gd name="T33" fmla="*/ 211 h 639"/>
                  <a:gd name="T34" fmla="*/ 2468 w 2476"/>
                  <a:gd name="T35" fmla="*/ 238 h 639"/>
                  <a:gd name="T36" fmla="*/ 2476 w 2476"/>
                  <a:gd name="T37" fmla="*/ 285 h 639"/>
                  <a:gd name="T38" fmla="*/ 2473 w 2476"/>
                  <a:gd name="T39" fmla="*/ 349 h 639"/>
                  <a:gd name="T40" fmla="*/ 2454 w 2476"/>
                  <a:gd name="T41" fmla="*/ 423 h 639"/>
                  <a:gd name="T42" fmla="*/ 2421 w 2476"/>
                  <a:gd name="T43" fmla="*/ 493 h 639"/>
                  <a:gd name="T44" fmla="*/ 2384 w 2476"/>
                  <a:gd name="T45" fmla="*/ 555 h 639"/>
                  <a:gd name="T46" fmla="*/ 2362 w 2476"/>
                  <a:gd name="T47" fmla="*/ 605 h 639"/>
                  <a:gd name="T48" fmla="*/ 2355 w 2476"/>
                  <a:gd name="T49" fmla="*/ 634 h 639"/>
                  <a:gd name="T50" fmla="*/ 2344 w 2476"/>
                  <a:gd name="T51" fmla="*/ 639 h 639"/>
                  <a:gd name="T52" fmla="*/ 2320 w 2476"/>
                  <a:gd name="T53" fmla="*/ 635 h 639"/>
                  <a:gd name="T54" fmla="*/ 2288 w 2476"/>
                  <a:gd name="T55" fmla="*/ 632 h 639"/>
                  <a:gd name="T56" fmla="*/ 2231 w 2476"/>
                  <a:gd name="T57" fmla="*/ 629 h 639"/>
                  <a:gd name="T58" fmla="*/ 2072 w 2476"/>
                  <a:gd name="T59" fmla="*/ 620 h 639"/>
                  <a:gd name="T60" fmla="*/ 1859 w 2476"/>
                  <a:gd name="T61" fmla="*/ 610 h 639"/>
                  <a:gd name="T62" fmla="*/ 1661 w 2476"/>
                  <a:gd name="T63" fmla="*/ 603 h 639"/>
                  <a:gd name="T64" fmla="*/ 1520 w 2476"/>
                  <a:gd name="T65" fmla="*/ 607 h 639"/>
                  <a:gd name="T66" fmla="*/ 1356 w 2476"/>
                  <a:gd name="T67" fmla="*/ 615 h 639"/>
                  <a:gd name="T68" fmla="*/ 1182 w 2476"/>
                  <a:gd name="T69" fmla="*/ 622 h 639"/>
                  <a:gd name="T70" fmla="*/ 1036 w 2476"/>
                  <a:gd name="T71" fmla="*/ 627 h 639"/>
                  <a:gd name="T72" fmla="*/ 917 w 2476"/>
                  <a:gd name="T73" fmla="*/ 627 h 639"/>
                  <a:gd name="T74" fmla="*/ 659 w 2476"/>
                  <a:gd name="T75" fmla="*/ 620 h 639"/>
                  <a:gd name="T76" fmla="*/ 340 w 2476"/>
                  <a:gd name="T77" fmla="*/ 612 h 639"/>
                  <a:gd name="T78" fmla="*/ 87 w 2476"/>
                  <a:gd name="T79" fmla="*/ 602 h 639"/>
                  <a:gd name="T80" fmla="*/ 33 w 2476"/>
                  <a:gd name="T81" fmla="*/ 555 h 639"/>
                  <a:gd name="T82" fmla="*/ 60 w 2476"/>
                  <a:gd name="T83" fmla="*/ 391 h 639"/>
                  <a:gd name="T84" fmla="*/ 70 w 2476"/>
                  <a:gd name="T85" fmla="*/ 196 h 639"/>
                  <a:gd name="T86" fmla="*/ 38 w 2476"/>
                  <a:gd name="T87" fmla="*/ 51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76" h="639">
                    <a:moveTo>
                      <a:pt x="0" y="22"/>
                    </a:moveTo>
                    <a:lnTo>
                      <a:pt x="27" y="17"/>
                    </a:lnTo>
                    <a:lnTo>
                      <a:pt x="70" y="14"/>
                    </a:lnTo>
                    <a:lnTo>
                      <a:pt x="122" y="10"/>
                    </a:lnTo>
                    <a:lnTo>
                      <a:pt x="183" y="7"/>
                    </a:lnTo>
                    <a:lnTo>
                      <a:pt x="243" y="2"/>
                    </a:lnTo>
                    <a:lnTo>
                      <a:pt x="302" y="0"/>
                    </a:lnTo>
                    <a:lnTo>
                      <a:pt x="352" y="0"/>
                    </a:lnTo>
                    <a:lnTo>
                      <a:pt x="392" y="2"/>
                    </a:lnTo>
                    <a:lnTo>
                      <a:pt x="432" y="5"/>
                    </a:lnTo>
                    <a:lnTo>
                      <a:pt x="491" y="12"/>
                    </a:lnTo>
                    <a:lnTo>
                      <a:pt x="560" y="22"/>
                    </a:lnTo>
                    <a:lnTo>
                      <a:pt x="637" y="32"/>
                    </a:lnTo>
                    <a:lnTo>
                      <a:pt x="714" y="42"/>
                    </a:lnTo>
                    <a:lnTo>
                      <a:pt x="791" y="52"/>
                    </a:lnTo>
                    <a:lnTo>
                      <a:pt x="860" y="61"/>
                    </a:lnTo>
                    <a:lnTo>
                      <a:pt x="920" y="69"/>
                    </a:lnTo>
                    <a:lnTo>
                      <a:pt x="984" y="76"/>
                    </a:lnTo>
                    <a:lnTo>
                      <a:pt x="1075" y="87"/>
                    </a:lnTo>
                    <a:lnTo>
                      <a:pt x="1180" y="103"/>
                    </a:lnTo>
                    <a:lnTo>
                      <a:pt x="1294" y="121"/>
                    </a:lnTo>
                    <a:lnTo>
                      <a:pt x="1405" y="136"/>
                    </a:lnTo>
                    <a:lnTo>
                      <a:pt x="1510" y="151"/>
                    </a:lnTo>
                    <a:lnTo>
                      <a:pt x="1599" y="163"/>
                    </a:lnTo>
                    <a:lnTo>
                      <a:pt x="1665" y="173"/>
                    </a:lnTo>
                    <a:lnTo>
                      <a:pt x="1733" y="178"/>
                    </a:lnTo>
                    <a:lnTo>
                      <a:pt x="1837" y="185"/>
                    </a:lnTo>
                    <a:lnTo>
                      <a:pt x="1960" y="190"/>
                    </a:lnTo>
                    <a:lnTo>
                      <a:pt x="2094" y="196"/>
                    </a:lnTo>
                    <a:lnTo>
                      <a:pt x="2220" y="200"/>
                    </a:lnTo>
                    <a:lnTo>
                      <a:pt x="2329" y="205"/>
                    </a:lnTo>
                    <a:lnTo>
                      <a:pt x="2407" y="208"/>
                    </a:lnTo>
                    <a:lnTo>
                      <a:pt x="2444" y="210"/>
                    </a:lnTo>
                    <a:lnTo>
                      <a:pt x="2453" y="211"/>
                    </a:lnTo>
                    <a:lnTo>
                      <a:pt x="2461" y="221"/>
                    </a:lnTo>
                    <a:lnTo>
                      <a:pt x="2468" y="238"/>
                    </a:lnTo>
                    <a:lnTo>
                      <a:pt x="2474" y="260"/>
                    </a:lnTo>
                    <a:lnTo>
                      <a:pt x="2476" y="285"/>
                    </a:lnTo>
                    <a:lnTo>
                      <a:pt x="2476" y="315"/>
                    </a:lnTo>
                    <a:lnTo>
                      <a:pt x="2473" y="349"/>
                    </a:lnTo>
                    <a:lnTo>
                      <a:pt x="2468" y="387"/>
                    </a:lnTo>
                    <a:lnTo>
                      <a:pt x="2454" y="423"/>
                    </a:lnTo>
                    <a:lnTo>
                      <a:pt x="2439" y="459"/>
                    </a:lnTo>
                    <a:lnTo>
                      <a:pt x="2421" y="493"/>
                    </a:lnTo>
                    <a:lnTo>
                      <a:pt x="2404" y="526"/>
                    </a:lnTo>
                    <a:lnTo>
                      <a:pt x="2384" y="555"/>
                    </a:lnTo>
                    <a:lnTo>
                      <a:pt x="2370" y="582"/>
                    </a:lnTo>
                    <a:lnTo>
                      <a:pt x="2362" y="605"/>
                    </a:lnTo>
                    <a:lnTo>
                      <a:pt x="2359" y="629"/>
                    </a:lnTo>
                    <a:lnTo>
                      <a:pt x="2355" y="634"/>
                    </a:lnTo>
                    <a:lnTo>
                      <a:pt x="2352" y="639"/>
                    </a:lnTo>
                    <a:lnTo>
                      <a:pt x="2344" y="639"/>
                    </a:lnTo>
                    <a:lnTo>
                      <a:pt x="2334" y="639"/>
                    </a:lnTo>
                    <a:lnTo>
                      <a:pt x="2320" y="635"/>
                    </a:lnTo>
                    <a:lnTo>
                      <a:pt x="2305" y="634"/>
                    </a:lnTo>
                    <a:lnTo>
                      <a:pt x="2288" y="632"/>
                    </a:lnTo>
                    <a:lnTo>
                      <a:pt x="2270" y="632"/>
                    </a:lnTo>
                    <a:lnTo>
                      <a:pt x="2231" y="629"/>
                    </a:lnTo>
                    <a:lnTo>
                      <a:pt x="2163" y="625"/>
                    </a:lnTo>
                    <a:lnTo>
                      <a:pt x="2072" y="620"/>
                    </a:lnTo>
                    <a:lnTo>
                      <a:pt x="1970" y="615"/>
                    </a:lnTo>
                    <a:lnTo>
                      <a:pt x="1859" y="610"/>
                    </a:lnTo>
                    <a:lnTo>
                      <a:pt x="1755" y="605"/>
                    </a:lnTo>
                    <a:lnTo>
                      <a:pt x="1661" y="603"/>
                    </a:lnTo>
                    <a:lnTo>
                      <a:pt x="1589" y="605"/>
                    </a:lnTo>
                    <a:lnTo>
                      <a:pt x="1520" y="607"/>
                    </a:lnTo>
                    <a:lnTo>
                      <a:pt x="1442" y="612"/>
                    </a:lnTo>
                    <a:lnTo>
                      <a:pt x="1356" y="615"/>
                    </a:lnTo>
                    <a:lnTo>
                      <a:pt x="1269" y="619"/>
                    </a:lnTo>
                    <a:lnTo>
                      <a:pt x="1182" y="622"/>
                    </a:lnTo>
                    <a:lnTo>
                      <a:pt x="1103" y="625"/>
                    </a:lnTo>
                    <a:lnTo>
                      <a:pt x="1036" y="627"/>
                    </a:lnTo>
                    <a:lnTo>
                      <a:pt x="987" y="629"/>
                    </a:lnTo>
                    <a:lnTo>
                      <a:pt x="917" y="627"/>
                    </a:lnTo>
                    <a:lnTo>
                      <a:pt x="803" y="625"/>
                    </a:lnTo>
                    <a:lnTo>
                      <a:pt x="659" y="620"/>
                    </a:lnTo>
                    <a:lnTo>
                      <a:pt x="500" y="617"/>
                    </a:lnTo>
                    <a:lnTo>
                      <a:pt x="340" y="612"/>
                    </a:lnTo>
                    <a:lnTo>
                      <a:pt x="198" y="607"/>
                    </a:lnTo>
                    <a:lnTo>
                      <a:pt x="87" y="602"/>
                    </a:lnTo>
                    <a:lnTo>
                      <a:pt x="23" y="600"/>
                    </a:lnTo>
                    <a:lnTo>
                      <a:pt x="33" y="555"/>
                    </a:lnTo>
                    <a:lnTo>
                      <a:pt x="47" y="481"/>
                    </a:lnTo>
                    <a:lnTo>
                      <a:pt x="60" y="391"/>
                    </a:lnTo>
                    <a:lnTo>
                      <a:pt x="69" y="294"/>
                    </a:lnTo>
                    <a:lnTo>
                      <a:pt x="70" y="196"/>
                    </a:lnTo>
                    <a:lnTo>
                      <a:pt x="62" y="113"/>
                    </a:lnTo>
                    <a:lnTo>
                      <a:pt x="38" y="51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DEBD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0" name="Freeform 148"/>
              <p:cNvSpPr>
                <a:spLocks/>
              </p:cNvSpPr>
              <p:nvPr/>
            </p:nvSpPr>
            <p:spPr bwMode="auto">
              <a:xfrm>
                <a:off x="3712" y="3415"/>
                <a:ext cx="1234" cy="308"/>
              </a:xfrm>
              <a:custGeom>
                <a:avLst/>
                <a:gdLst>
                  <a:gd name="T0" fmla="*/ 62 w 2468"/>
                  <a:gd name="T1" fmla="*/ 91 h 617"/>
                  <a:gd name="T2" fmla="*/ 60 w 2468"/>
                  <a:gd name="T3" fmla="*/ 369 h 617"/>
                  <a:gd name="T4" fmla="*/ 23 w 2468"/>
                  <a:gd name="T5" fmla="*/ 578 h 617"/>
                  <a:gd name="T6" fmla="*/ 340 w 2468"/>
                  <a:gd name="T7" fmla="*/ 590 h 617"/>
                  <a:gd name="T8" fmla="*/ 803 w 2468"/>
                  <a:gd name="T9" fmla="*/ 603 h 617"/>
                  <a:gd name="T10" fmla="*/ 1036 w 2468"/>
                  <a:gd name="T11" fmla="*/ 605 h 617"/>
                  <a:gd name="T12" fmla="*/ 1269 w 2468"/>
                  <a:gd name="T13" fmla="*/ 597 h 617"/>
                  <a:gd name="T14" fmla="*/ 1520 w 2468"/>
                  <a:gd name="T15" fmla="*/ 585 h 617"/>
                  <a:gd name="T16" fmla="*/ 1755 w 2468"/>
                  <a:gd name="T17" fmla="*/ 583 h 617"/>
                  <a:gd name="T18" fmla="*/ 2072 w 2468"/>
                  <a:gd name="T19" fmla="*/ 598 h 617"/>
                  <a:gd name="T20" fmla="*/ 2270 w 2468"/>
                  <a:gd name="T21" fmla="*/ 610 h 617"/>
                  <a:gd name="T22" fmla="*/ 2320 w 2468"/>
                  <a:gd name="T23" fmla="*/ 613 h 617"/>
                  <a:gd name="T24" fmla="*/ 2352 w 2468"/>
                  <a:gd name="T25" fmla="*/ 617 h 617"/>
                  <a:gd name="T26" fmla="*/ 2362 w 2468"/>
                  <a:gd name="T27" fmla="*/ 583 h 617"/>
                  <a:gd name="T28" fmla="*/ 2404 w 2468"/>
                  <a:gd name="T29" fmla="*/ 504 h 617"/>
                  <a:gd name="T30" fmla="*/ 2454 w 2468"/>
                  <a:gd name="T31" fmla="*/ 401 h 617"/>
                  <a:gd name="T32" fmla="*/ 2437 w 2468"/>
                  <a:gd name="T33" fmla="*/ 396 h 617"/>
                  <a:gd name="T34" fmla="*/ 2369 w 2468"/>
                  <a:gd name="T35" fmla="*/ 449 h 617"/>
                  <a:gd name="T36" fmla="*/ 2320 w 2468"/>
                  <a:gd name="T37" fmla="*/ 493 h 617"/>
                  <a:gd name="T38" fmla="*/ 2261 w 2468"/>
                  <a:gd name="T39" fmla="*/ 521 h 617"/>
                  <a:gd name="T40" fmla="*/ 2173 w 2468"/>
                  <a:gd name="T41" fmla="*/ 541 h 617"/>
                  <a:gd name="T42" fmla="*/ 2090 w 2468"/>
                  <a:gd name="T43" fmla="*/ 533 h 617"/>
                  <a:gd name="T44" fmla="*/ 1873 w 2468"/>
                  <a:gd name="T45" fmla="*/ 516 h 617"/>
                  <a:gd name="T46" fmla="*/ 1655 w 2468"/>
                  <a:gd name="T47" fmla="*/ 506 h 617"/>
                  <a:gd name="T48" fmla="*/ 1638 w 2468"/>
                  <a:gd name="T49" fmla="*/ 484 h 617"/>
                  <a:gd name="T50" fmla="*/ 1767 w 2468"/>
                  <a:gd name="T51" fmla="*/ 382 h 617"/>
                  <a:gd name="T52" fmla="*/ 1913 w 2468"/>
                  <a:gd name="T53" fmla="*/ 307 h 617"/>
                  <a:gd name="T54" fmla="*/ 1940 w 2468"/>
                  <a:gd name="T55" fmla="*/ 287 h 617"/>
                  <a:gd name="T56" fmla="*/ 1881 w 2468"/>
                  <a:gd name="T57" fmla="*/ 288 h 617"/>
                  <a:gd name="T58" fmla="*/ 1819 w 2468"/>
                  <a:gd name="T59" fmla="*/ 310 h 617"/>
                  <a:gd name="T60" fmla="*/ 1686 w 2468"/>
                  <a:gd name="T61" fmla="*/ 390 h 617"/>
                  <a:gd name="T62" fmla="*/ 1556 w 2468"/>
                  <a:gd name="T63" fmla="*/ 464 h 617"/>
                  <a:gd name="T64" fmla="*/ 1497 w 2468"/>
                  <a:gd name="T65" fmla="*/ 458 h 617"/>
                  <a:gd name="T66" fmla="*/ 1411 w 2468"/>
                  <a:gd name="T67" fmla="*/ 406 h 617"/>
                  <a:gd name="T68" fmla="*/ 1321 w 2468"/>
                  <a:gd name="T69" fmla="*/ 416 h 617"/>
                  <a:gd name="T70" fmla="*/ 1214 w 2468"/>
                  <a:gd name="T71" fmla="*/ 461 h 617"/>
                  <a:gd name="T72" fmla="*/ 1100 w 2468"/>
                  <a:gd name="T73" fmla="*/ 474 h 617"/>
                  <a:gd name="T74" fmla="*/ 996 w 2468"/>
                  <a:gd name="T75" fmla="*/ 464 h 617"/>
                  <a:gd name="T76" fmla="*/ 722 w 2468"/>
                  <a:gd name="T77" fmla="*/ 396 h 617"/>
                  <a:gd name="T78" fmla="*/ 466 w 2468"/>
                  <a:gd name="T79" fmla="*/ 335 h 617"/>
                  <a:gd name="T80" fmla="*/ 419 w 2468"/>
                  <a:gd name="T81" fmla="*/ 357 h 617"/>
                  <a:gd name="T82" fmla="*/ 391 w 2468"/>
                  <a:gd name="T83" fmla="*/ 389 h 617"/>
                  <a:gd name="T84" fmla="*/ 369 w 2468"/>
                  <a:gd name="T85" fmla="*/ 342 h 617"/>
                  <a:gd name="T86" fmla="*/ 344 w 2468"/>
                  <a:gd name="T87" fmla="*/ 218 h 617"/>
                  <a:gd name="T88" fmla="*/ 312 w 2468"/>
                  <a:gd name="T89" fmla="*/ 122 h 617"/>
                  <a:gd name="T90" fmla="*/ 280 w 2468"/>
                  <a:gd name="T91" fmla="*/ 82 h 617"/>
                  <a:gd name="T92" fmla="*/ 275 w 2468"/>
                  <a:gd name="T93" fmla="*/ 91 h 617"/>
                  <a:gd name="T94" fmla="*/ 283 w 2468"/>
                  <a:gd name="T95" fmla="*/ 122 h 617"/>
                  <a:gd name="T96" fmla="*/ 302 w 2468"/>
                  <a:gd name="T97" fmla="*/ 178 h 617"/>
                  <a:gd name="T98" fmla="*/ 315 w 2468"/>
                  <a:gd name="T99" fmla="*/ 278 h 617"/>
                  <a:gd name="T100" fmla="*/ 313 w 2468"/>
                  <a:gd name="T101" fmla="*/ 342 h 617"/>
                  <a:gd name="T102" fmla="*/ 290 w 2468"/>
                  <a:gd name="T103" fmla="*/ 340 h 617"/>
                  <a:gd name="T104" fmla="*/ 260 w 2468"/>
                  <a:gd name="T105" fmla="*/ 323 h 617"/>
                  <a:gd name="T106" fmla="*/ 208 w 2468"/>
                  <a:gd name="T107" fmla="*/ 288 h 617"/>
                  <a:gd name="T108" fmla="*/ 142 w 2468"/>
                  <a:gd name="T109" fmla="*/ 308 h 617"/>
                  <a:gd name="T110" fmla="*/ 106 w 2468"/>
                  <a:gd name="T111" fmla="*/ 344 h 617"/>
                  <a:gd name="T112" fmla="*/ 92 w 2468"/>
                  <a:gd name="T113" fmla="*/ 270 h 617"/>
                  <a:gd name="T114" fmla="*/ 80 w 2468"/>
                  <a:gd name="T115" fmla="*/ 102 h 617"/>
                  <a:gd name="T116" fmla="*/ 0 w 2468"/>
                  <a:gd name="T117" fmla="*/ 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468" h="617">
                    <a:moveTo>
                      <a:pt x="0" y="0"/>
                    </a:moveTo>
                    <a:lnTo>
                      <a:pt x="38" y="29"/>
                    </a:lnTo>
                    <a:lnTo>
                      <a:pt x="62" y="91"/>
                    </a:lnTo>
                    <a:lnTo>
                      <a:pt x="70" y="174"/>
                    </a:lnTo>
                    <a:lnTo>
                      <a:pt x="69" y="272"/>
                    </a:lnTo>
                    <a:lnTo>
                      <a:pt x="60" y="369"/>
                    </a:lnTo>
                    <a:lnTo>
                      <a:pt x="47" y="459"/>
                    </a:lnTo>
                    <a:lnTo>
                      <a:pt x="33" y="533"/>
                    </a:lnTo>
                    <a:lnTo>
                      <a:pt x="23" y="578"/>
                    </a:lnTo>
                    <a:lnTo>
                      <a:pt x="87" y="580"/>
                    </a:lnTo>
                    <a:lnTo>
                      <a:pt x="198" y="585"/>
                    </a:lnTo>
                    <a:lnTo>
                      <a:pt x="340" y="590"/>
                    </a:lnTo>
                    <a:lnTo>
                      <a:pt x="500" y="595"/>
                    </a:lnTo>
                    <a:lnTo>
                      <a:pt x="659" y="598"/>
                    </a:lnTo>
                    <a:lnTo>
                      <a:pt x="803" y="603"/>
                    </a:lnTo>
                    <a:lnTo>
                      <a:pt x="917" y="605"/>
                    </a:lnTo>
                    <a:lnTo>
                      <a:pt x="987" y="607"/>
                    </a:lnTo>
                    <a:lnTo>
                      <a:pt x="1036" y="605"/>
                    </a:lnTo>
                    <a:lnTo>
                      <a:pt x="1103" y="603"/>
                    </a:lnTo>
                    <a:lnTo>
                      <a:pt x="1182" y="600"/>
                    </a:lnTo>
                    <a:lnTo>
                      <a:pt x="1269" y="597"/>
                    </a:lnTo>
                    <a:lnTo>
                      <a:pt x="1356" y="593"/>
                    </a:lnTo>
                    <a:lnTo>
                      <a:pt x="1442" y="590"/>
                    </a:lnTo>
                    <a:lnTo>
                      <a:pt x="1520" y="585"/>
                    </a:lnTo>
                    <a:lnTo>
                      <a:pt x="1589" y="583"/>
                    </a:lnTo>
                    <a:lnTo>
                      <a:pt x="1661" y="581"/>
                    </a:lnTo>
                    <a:lnTo>
                      <a:pt x="1755" y="583"/>
                    </a:lnTo>
                    <a:lnTo>
                      <a:pt x="1859" y="588"/>
                    </a:lnTo>
                    <a:lnTo>
                      <a:pt x="1970" y="593"/>
                    </a:lnTo>
                    <a:lnTo>
                      <a:pt x="2072" y="598"/>
                    </a:lnTo>
                    <a:lnTo>
                      <a:pt x="2163" y="603"/>
                    </a:lnTo>
                    <a:lnTo>
                      <a:pt x="2231" y="607"/>
                    </a:lnTo>
                    <a:lnTo>
                      <a:pt x="2270" y="610"/>
                    </a:lnTo>
                    <a:lnTo>
                      <a:pt x="2288" y="610"/>
                    </a:lnTo>
                    <a:lnTo>
                      <a:pt x="2305" y="612"/>
                    </a:lnTo>
                    <a:lnTo>
                      <a:pt x="2320" y="613"/>
                    </a:lnTo>
                    <a:lnTo>
                      <a:pt x="2334" y="617"/>
                    </a:lnTo>
                    <a:lnTo>
                      <a:pt x="2344" y="617"/>
                    </a:lnTo>
                    <a:lnTo>
                      <a:pt x="2352" y="617"/>
                    </a:lnTo>
                    <a:lnTo>
                      <a:pt x="2355" y="612"/>
                    </a:lnTo>
                    <a:lnTo>
                      <a:pt x="2359" y="607"/>
                    </a:lnTo>
                    <a:lnTo>
                      <a:pt x="2362" y="583"/>
                    </a:lnTo>
                    <a:lnTo>
                      <a:pt x="2370" y="560"/>
                    </a:lnTo>
                    <a:lnTo>
                      <a:pt x="2384" y="533"/>
                    </a:lnTo>
                    <a:lnTo>
                      <a:pt x="2404" y="504"/>
                    </a:lnTo>
                    <a:lnTo>
                      <a:pt x="2421" y="471"/>
                    </a:lnTo>
                    <a:lnTo>
                      <a:pt x="2439" y="437"/>
                    </a:lnTo>
                    <a:lnTo>
                      <a:pt x="2454" y="401"/>
                    </a:lnTo>
                    <a:lnTo>
                      <a:pt x="2468" y="365"/>
                    </a:lnTo>
                    <a:lnTo>
                      <a:pt x="2454" y="379"/>
                    </a:lnTo>
                    <a:lnTo>
                      <a:pt x="2437" y="396"/>
                    </a:lnTo>
                    <a:lnTo>
                      <a:pt x="2416" y="412"/>
                    </a:lnTo>
                    <a:lnTo>
                      <a:pt x="2394" y="432"/>
                    </a:lnTo>
                    <a:lnTo>
                      <a:pt x="2369" y="449"/>
                    </a:lnTo>
                    <a:lnTo>
                      <a:pt x="2349" y="466"/>
                    </a:lnTo>
                    <a:lnTo>
                      <a:pt x="2330" y="479"/>
                    </a:lnTo>
                    <a:lnTo>
                      <a:pt x="2320" y="493"/>
                    </a:lnTo>
                    <a:lnTo>
                      <a:pt x="2307" y="503"/>
                    </a:lnTo>
                    <a:lnTo>
                      <a:pt x="2287" y="513"/>
                    </a:lnTo>
                    <a:lnTo>
                      <a:pt x="2261" y="521"/>
                    </a:lnTo>
                    <a:lnTo>
                      <a:pt x="2233" y="531"/>
                    </a:lnTo>
                    <a:lnTo>
                      <a:pt x="2201" y="536"/>
                    </a:lnTo>
                    <a:lnTo>
                      <a:pt x="2173" y="541"/>
                    </a:lnTo>
                    <a:lnTo>
                      <a:pt x="2146" y="541"/>
                    </a:lnTo>
                    <a:lnTo>
                      <a:pt x="2126" y="540"/>
                    </a:lnTo>
                    <a:lnTo>
                      <a:pt x="2090" y="533"/>
                    </a:lnTo>
                    <a:lnTo>
                      <a:pt x="2032" y="528"/>
                    </a:lnTo>
                    <a:lnTo>
                      <a:pt x="1956" y="521"/>
                    </a:lnTo>
                    <a:lnTo>
                      <a:pt x="1873" y="516"/>
                    </a:lnTo>
                    <a:lnTo>
                      <a:pt x="1787" y="511"/>
                    </a:lnTo>
                    <a:lnTo>
                      <a:pt x="1713" y="508"/>
                    </a:lnTo>
                    <a:lnTo>
                      <a:pt x="1655" y="506"/>
                    </a:lnTo>
                    <a:lnTo>
                      <a:pt x="1624" y="509"/>
                    </a:lnTo>
                    <a:lnTo>
                      <a:pt x="1619" y="503"/>
                    </a:lnTo>
                    <a:lnTo>
                      <a:pt x="1638" y="484"/>
                    </a:lnTo>
                    <a:lnTo>
                      <a:pt x="1670" y="454"/>
                    </a:lnTo>
                    <a:lnTo>
                      <a:pt x="1717" y="421"/>
                    </a:lnTo>
                    <a:lnTo>
                      <a:pt x="1767" y="382"/>
                    </a:lnTo>
                    <a:lnTo>
                      <a:pt x="1821" y="350"/>
                    </a:lnTo>
                    <a:lnTo>
                      <a:pt x="1871" y="322"/>
                    </a:lnTo>
                    <a:lnTo>
                      <a:pt x="1913" y="307"/>
                    </a:lnTo>
                    <a:lnTo>
                      <a:pt x="1936" y="297"/>
                    </a:lnTo>
                    <a:lnTo>
                      <a:pt x="1946" y="292"/>
                    </a:lnTo>
                    <a:lnTo>
                      <a:pt x="1940" y="287"/>
                    </a:lnTo>
                    <a:lnTo>
                      <a:pt x="1926" y="287"/>
                    </a:lnTo>
                    <a:lnTo>
                      <a:pt x="1904" y="285"/>
                    </a:lnTo>
                    <a:lnTo>
                      <a:pt x="1881" y="288"/>
                    </a:lnTo>
                    <a:lnTo>
                      <a:pt x="1859" y="292"/>
                    </a:lnTo>
                    <a:lnTo>
                      <a:pt x="1842" y="298"/>
                    </a:lnTo>
                    <a:lnTo>
                      <a:pt x="1819" y="310"/>
                    </a:lnTo>
                    <a:lnTo>
                      <a:pt x="1782" y="332"/>
                    </a:lnTo>
                    <a:lnTo>
                      <a:pt x="1735" y="359"/>
                    </a:lnTo>
                    <a:lnTo>
                      <a:pt x="1686" y="390"/>
                    </a:lnTo>
                    <a:lnTo>
                      <a:pt x="1636" y="419"/>
                    </a:lnTo>
                    <a:lnTo>
                      <a:pt x="1591" y="446"/>
                    </a:lnTo>
                    <a:lnTo>
                      <a:pt x="1556" y="464"/>
                    </a:lnTo>
                    <a:lnTo>
                      <a:pt x="1536" y="474"/>
                    </a:lnTo>
                    <a:lnTo>
                      <a:pt x="1517" y="469"/>
                    </a:lnTo>
                    <a:lnTo>
                      <a:pt x="1497" y="458"/>
                    </a:lnTo>
                    <a:lnTo>
                      <a:pt x="1472" y="439"/>
                    </a:lnTo>
                    <a:lnTo>
                      <a:pt x="1443" y="422"/>
                    </a:lnTo>
                    <a:lnTo>
                      <a:pt x="1411" y="406"/>
                    </a:lnTo>
                    <a:lnTo>
                      <a:pt x="1381" y="397"/>
                    </a:lnTo>
                    <a:lnTo>
                      <a:pt x="1349" y="399"/>
                    </a:lnTo>
                    <a:lnTo>
                      <a:pt x="1321" y="416"/>
                    </a:lnTo>
                    <a:lnTo>
                      <a:pt x="1287" y="434"/>
                    </a:lnTo>
                    <a:lnTo>
                      <a:pt x="1252" y="449"/>
                    </a:lnTo>
                    <a:lnTo>
                      <a:pt x="1214" y="461"/>
                    </a:lnTo>
                    <a:lnTo>
                      <a:pt x="1175" y="469"/>
                    </a:lnTo>
                    <a:lnTo>
                      <a:pt x="1135" y="473"/>
                    </a:lnTo>
                    <a:lnTo>
                      <a:pt x="1100" y="474"/>
                    </a:lnTo>
                    <a:lnTo>
                      <a:pt x="1066" y="474"/>
                    </a:lnTo>
                    <a:lnTo>
                      <a:pt x="1041" y="474"/>
                    </a:lnTo>
                    <a:lnTo>
                      <a:pt x="996" y="464"/>
                    </a:lnTo>
                    <a:lnTo>
                      <a:pt x="922" y="447"/>
                    </a:lnTo>
                    <a:lnTo>
                      <a:pt x="826" y="422"/>
                    </a:lnTo>
                    <a:lnTo>
                      <a:pt x="722" y="396"/>
                    </a:lnTo>
                    <a:lnTo>
                      <a:pt x="619" y="369"/>
                    </a:lnTo>
                    <a:lnTo>
                      <a:pt x="530" y="349"/>
                    </a:lnTo>
                    <a:lnTo>
                      <a:pt x="466" y="335"/>
                    </a:lnTo>
                    <a:lnTo>
                      <a:pt x="437" y="335"/>
                    </a:lnTo>
                    <a:lnTo>
                      <a:pt x="427" y="344"/>
                    </a:lnTo>
                    <a:lnTo>
                      <a:pt x="419" y="357"/>
                    </a:lnTo>
                    <a:lnTo>
                      <a:pt x="409" y="370"/>
                    </a:lnTo>
                    <a:lnTo>
                      <a:pt x="401" y="384"/>
                    </a:lnTo>
                    <a:lnTo>
                      <a:pt x="391" y="389"/>
                    </a:lnTo>
                    <a:lnTo>
                      <a:pt x="380" y="387"/>
                    </a:lnTo>
                    <a:lnTo>
                      <a:pt x="372" y="372"/>
                    </a:lnTo>
                    <a:lnTo>
                      <a:pt x="369" y="342"/>
                    </a:lnTo>
                    <a:lnTo>
                      <a:pt x="362" y="298"/>
                    </a:lnTo>
                    <a:lnTo>
                      <a:pt x="354" y="258"/>
                    </a:lnTo>
                    <a:lnTo>
                      <a:pt x="344" y="218"/>
                    </a:lnTo>
                    <a:lnTo>
                      <a:pt x="335" y="183"/>
                    </a:lnTo>
                    <a:lnTo>
                      <a:pt x="322" y="149"/>
                    </a:lnTo>
                    <a:lnTo>
                      <a:pt x="312" y="122"/>
                    </a:lnTo>
                    <a:lnTo>
                      <a:pt x="300" y="101"/>
                    </a:lnTo>
                    <a:lnTo>
                      <a:pt x="290" y="89"/>
                    </a:lnTo>
                    <a:lnTo>
                      <a:pt x="280" y="82"/>
                    </a:lnTo>
                    <a:lnTo>
                      <a:pt x="277" y="81"/>
                    </a:lnTo>
                    <a:lnTo>
                      <a:pt x="273" y="84"/>
                    </a:lnTo>
                    <a:lnTo>
                      <a:pt x="275" y="91"/>
                    </a:lnTo>
                    <a:lnTo>
                      <a:pt x="275" y="99"/>
                    </a:lnTo>
                    <a:lnTo>
                      <a:pt x="278" y="111"/>
                    </a:lnTo>
                    <a:lnTo>
                      <a:pt x="283" y="122"/>
                    </a:lnTo>
                    <a:lnTo>
                      <a:pt x="290" y="136"/>
                    </a:lnTo>
                    <a:lnTo>
                      <a:pt x="295" y="151"/>
                    </a:lnTo>
                    <a:lnTo>
                      <a:pt x="302" y="178"/>
                    </a:lnTo>
                    <a:lnTo>
                      <a:pt x="307" y="210"/>
                    </a:lnTo>
                    <a:lnTo>
                      <a:pt x="312" y="246"/>
                    </a:lnTo>
                    <a:lnTo>
                      <a:pt x="315" y="278"/>
                    </a:lnTo>
                    <a:lnTo>
                      <a:pt x="317" y="308"/>
                    </a:lnTo>
                    <a:lnTo>
                      <a:pt x="315" y="330"/>
                    </a:lnTo>
                    <a:lnTo>
                      <a:pt x="313" y="342"/>
                    </a:lnTo>
                    <a:lnTo>
                      <a:pt x="307" y="342"/>
                    </a:lnTo>
                    <a:lnTo>
                      <a:pt x="300" y="344"/>
                    </a:lnTo>
                    <a:lnTo>
                      <a:pt x="290" y="340"/>
                    </a:lnTo>
                    <a:lnTo>
                      <a:pt x="282" y="337"/>
                    </a:lnTo>
                    <a:lnTo>
                      <a:pt x="270" y="330"/>
                    </a:lnTo>
                    <a:lnTo>
                      <a:pt x="260" y="323"/>
                    </a:lnTo>
                    <a:lnTo>
                      <a:pt x="250" y="317"/>
                    </a:lnTo>
                    <a:lnTo>
                      <a:pt x="243" y="312"/>
                    </a:lnTo>
                    <a:lnTo>
                      <a:pt x="208" y="288"/>
                    </a:lnTo>
                    <a:lnTo>
                      <a:pt x="183" y="285"/>
                    </a:lnTo>
                    <a:lnTo>
                      <a:pt x="159" y="292"/>
                    </a:lnTo>
                    <a:lnTo>
                      <a:pt x="142" y="308"/>
                    </a:lnTo>
                    <a:lnTo>
                      <a:pt x="126" y="323"/>
                    </a:lnTo>
                    <a:lnTo>
                      <a:pt x="116" y="339"/>
                    </a:lnTo>
                    <a:lnTo>
                      <a:pt x="106" y="344"/>
                    </a:lnTo>
                    <a:lnTo>
                      <a:pt x="101" y="339"/>
                    </a:lnTo>
                    <a:lnTo>
                      <a:pt x="94" y="312"/>
                    </a:lnTo>
                    <a:lnTo>
                      <a:pt x="92" y="270"/>
                    </a:lnTo>
                    <a:lnTo>
                      <a:pt x="90" y="216"/>
                    </a:lnTo>
                    <a:lnTo>
                      <a:pt x="89" y="159"/>
                    </a:lnTo>
                    <a:lnTo>
                      <a:pt x="80" y="102"/>
                    </a:lnTo>
                    <a:lnTo>
                      <a:pt x="64" y="54"/>
                    </a:lnTo>
                    <a:lnTo>
                      <a:pt x="37" y="1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47538"/>
              </a:solidFill>
              <a:ln w="4763">
                <a:solidFill>
                  <a:srgbClr val="BA9959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1" name="Freeform 149"/>
              <p:cNvSpPr>
                <a:spLocks/>
              </p:cNvSpPr>
              <p:nvPr/>
            </p:nvSpPr>
            <p:spPr bwMode="auto">
              <a:xfrm>
                <a:off x="3712" y="3404"/>
                <a:ext cx="1238" cy="319"/>
              </a:xfrm>
              <a:custGeom>
                <a:avLst/>
                <a:gdLst>
                  <a:gd name="T0" fmla="*/ 0 w 2476"/>
                  <a:gd name="T1" fmla="*/ 22 h 639"/>
                  <a:gd name="T2" fmla="*/ 27 w 2476"/>
                  <a:gd name="T3" fmla="*/ 17 h 639"/>
                  <a:gd name="T4" fmla="*/ 70 w 2476"/>
                  <a:gd name="T5" fmla="*/ 14 h 639"/>
                  <a:gd name="T6" fmla="*/ 122 w 2476"/>
                  <a:gd name="T7" fmla="*/ 10 h 639"/>
                  <a:gd name="T8" fmla="*/ 183 w 2476"/>
                  <a:gd name="T9" fmla="*/ 7 h 639"/>
                  <a:gd name="T10" fmla="*/ 243 w 2476"/>
                  <a:gd name="T11" fmla="*/ 2 h 639"/>
                  <a:gd name="T12" fmla="*/ 302 w 2476"/>
                  <a:gd name="T13" fmla="*/ 0 h 639"/>
                  <a:gd name="T14" fmla="*/ 352 w 2476"/>
                  <a:gd name="T15" fmla="*/ 0 h 639"/>
                  <a:gd name="T16" fmla="*/ 392 w 2476"/>
                  <a:gd name="T17" fmla="*/ 2 h 639"/>
                  <a:gd name="T18" fmla="*/ 432 w 2476"/>
                  <a:gd name="T19" fmla="*/ 5 h 639"/>
                  <a:gd name="T20" fmla="*/ 491 w 2476"/>
                  <a:gd name="T21" fmla="*/ 12 h 639"/>
                  <a:gd name="T22" fmla="*/ 560 w 2476"/>
                  <a:gd name="T23" fmla="*/ 22 h 639"/>
                  <a:gd name="T24" fmla="*/ 637 w 2476"/>
                  <a:gd name="T25" fmla="*/ 32 h 639"/>
                  <a:gd name="T26" fmla="*/ 714 w 2476"/>
                  <a:gd name="T27" fmla="*/ 42 h 639"/>
                  <a:gd name="T28" fmla="*/ 791 w 2476"/>
                  <a:gd name="T29" fmla="*/ 52 h 639"/>
                  <a:gd name="T30" fmla="*/ 860 w 2476"/>
                  <a:gd name="T31" fmla="*/ 61 h 639"/>
                  <a:gd name="T32" fmla="*/ 920 w 2476"/>
                  <a:gd name="T33" fmla="*/ 69 h 639"/>
                  <a:gd name="T34" fmla="*/ 984 w 2476"/>
                  <a:gd name="T35" fmla="*/ 76 h 639"/>
                  <a:gd name="T36" fmla="*/ 1075 w 2476"/>
                  <a:gd name="T37" fmla="*/ 87 h 639"/>
                  <a:gd name="T38" fmla="*/ 1180 w 2476"/>
                  <a:gd name="T39" fmla="*/ 103 h 639"/>
                  <a:gd name="T40" fmla="*/ 1294 w 2476"/>
                  <a:gd name="T41" fmla="*/ 121 h 639"/>
                  <a:gd name="T42" fmla="*/ 1405 w 2476"/>
                  <a:gd name="T43" fmla="*/ 136 h 639"/>
                  <a:gd name="T44" fmla="*/ 1510 w 2476"/>
                  <a:gd name="T45" fmla="*/ 151 h 639"/>
                  <a:gd name="T46" fmla="*/ 1599 w 2476"/>
                  <a:gd name="T47" fmla="*/ 163 h 639"/>
                  <a:gd name="T48" fmla="*/ 1665 w 2476"/>
                  <a:gd name="T49" fmla="*/ 173 h 639"/>
                  <a:gd name="T50" fmla="*/ 1733 w 2476"/>
                  <a:gd name="T51" fmla="*/ 178 h 639"/>
                  <a:gd name="T52" fmla="*/ 1837 w 2476"/>
                  <a:gd name="T53" fmla="*/ 185 h 639"/>
                  <a:gd name="T54" fmla="*/ 1960 w 2476"/>
                  <a:gd name="T55" fmla="*/ 190 h 639"/>
                  <a:gd name="T56" fmla="*/ 2094 w 2476"/>
                  <a:gd name="T57" fmla="*/ 196 h 639"/>
                  <a:gd name="T58" fmla="*/ 2220 w 2476"/>
                  <a:gd name="T59" fmla="*/ 200 h 639"/>
                  <a:gd name="T60" fmla="*/ 2329 w 2476"/>
                  <a:gd name="T61" fmla="*/ 205 h 639"/>
                  <a:gd name="T62" fmla="*/ 2407 w 2476"/>
                  <a:gd name="T63" fmla="*/ 208 h 639"/>
                  <a:gd name="T64" fmla="*/ 2444 w 2476"/>
                  <a:gd name="T65" fmla="*/ 210 h 639"/>
                  <a:gd name="T66" fmla="*/ 2453 w 2476"/>
                  <a:gd name="T67" fmla="*/ 211 h 639"/>
                  <a:gd name="T68" fmla="*/ 2461 w 2476"/>
                  <a:gd name="T69" fmla="*/ 221 h 639"/>
                  <a:gd name="T70" fmla="*/ 2468 w 2476"/>
                  <a:gd name="T71" fmla="*/ 238 h 639"/>
                  <a:gd name="T72" fmla="*/ 2474 w 2476"/>
                  <a:gd name="T73" fmla="*/ 260 h 639"/>
                  <a:gd name="T74" fmla="*/ 2476 w 2476"/>
                  <a:gd name="T75" fmla="*/ 285 h 639"/>
                  <a:gd name="T76" fmla="*/ 2476 w 2476"/>
                  <a:gd name="T77" fmla="*/ 315 h 639"/>
                  <a:gd name="T78" fmla="*/ 2473 w 2476"/>
                  <a:gd name="T79" fmla="*/ 349 h 639"/>
                  <a:gd name="T80" fmla="*/ 2468 w 2476"/>
                  <a:gd name="T81" fmla="*/ 387 h 639"/>
                  <a:gd name="T82" fmla="*/ 2454 w 2476"/>
                  <a:gd name="T83" fmla="*/ 423 h 639"/>
                  <a:gd name="T84" fmla="*/ 2439 w 2476"/>
                  <a:gd name="T85" fmla="*/ 459 h 639"/>
                  <a:gd name="T86" fmla="*/ 2421 w 2476"/>
                  <a:gd name="T87" fmla="*/ 493 h 639"/>
                  <a:gd name="T88" fmla="*/ 2404 w 2476"/>
                  <a:gd name="T89" fmla="*/ 526 h 639"/>
                  <a:gd name="T90" fmla="*/ 2384 w 2476"/>
                  <a:gd name="T91" fmla="*/ 555 h 639"/>
                  <a:gd name="T92" fmla="*/ 2370 w 2476"/>
                  <a:gd name="T93" fmla="*/ 582 h 639"/>
                  <a:gd name="T94" fmla="*/ 2362 w 2476"/>
                  <a:gd name="T95" fmla="*/ 605 h 639"/>
                  <a:gd name="T96" fmla="*/ 2359 w 2476"/>
                  <a:gd name="T97" fmla="*/ 629 h 639"/>
                  <a:gd name="T98" fmla="*/ 2355 w 2476"/>
                  <a:gd name="T99" fmla="*/ 634 h 639"/>
                  <a:gd name="T100" fmla="*/ 2352 w 2476"/>
                  <a:gd name="T101" fmla="*/ 639 h 639"/>
                  <a:gd name="T102" fmla="*/ 2344 w 2476"/>
                  <a:gd name="T103" fmla="*/ 639 h 639"/>
                  <a:gd name="T104" fmla="*/ 2334 w 2476"/>
                  <a:gd name="T105" fmla="*/ 639 h 639"/>
                  <a:gd name="T106" fmla="*/ 2320 w 2476"/>
                  <a:gd name="T107" fmla="*/ 635 h 639"/>
                  <a:gd name="T108" fmla="*/ 2305 w 2476"/>
                  <a:gd name="T109" fmla="*/ 634 h 639"/>
                  <a:gd name="T110" fmla="*/ 2288 w 2476"/>
                  <a:gd name="T111" fmla="*/ 632 h 639"/>
                  <a:gd name="T112" fmla="*/ 2270 w 2476"/>
                  <a:gd name="T113" fmla="*/ 632 h 639"/>
                  <a:gd name="T114" fmla="*/ 2231 w 2476"/>
                  <a:gd name="T115" fmla="*/ 629 h 639"/>
                  <a:gd name="T116" fmla="*/ 2163 w 2476"/>
                  <a:gd name="T117" fmla="*/ 625 h 639"/>
                  <a:gd name="T118" fmla="*/ 2072 w 2476"/>
                  <a:gd name="T119" fmla="*/ 620 h 6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76" h="639">
                    <a:moveTo>
                      <a:pt x="0" y="22"/>
                    </a:moveTo>
                    <a:lnTo>
                      <a:pt x="27" y="17"/>
                    </a:lnTo>
                    <a:lnTo>
                      <a:pt x="70" y="14"/>
                    </a:lnTo>
                    <a:lnTo>
                      <a:pt x="122" y="10"/>
                    </a:lnTo>
                    <a:lnTo>
                      <a:pt x="183" y="7"/>
                    </a:lnTo>
                    <a:lnTo>
                      <a:pt x="243" y="2"/>
                    </a:lnTo>
                    <a:lnTo>
                      <a:pt x="302" y="0"/>
                    </a:lnTo>
                    <a:lnTo>
                      <a:pt x="352" y="0"/>
                    </a:lnTo>
                    <a:lnTo>
                      <a:pt x="392" y="2"/>
                    </a:lnTo>
                    <a:lnTo>
                      <a:pt x="432" y="5"/>
                    </a:lnTo>
                    <a:lnTo>
                      <a:pt x="491" y="12"/>
                    </a:lnTo>
                    <a:lnTo>
                      <a:pt x="560" y="22"/>
                    </a:lnTo>
                    <a:lnTo>
                      <a:pt x="637" y="32"/>
                    </a:lnTo>
                    <a:lnTo>
                      <a:pt x="714" y="42"/>
                    </a:lnTo>
                    <a:lnTo>
                      <a:pt x="791" y="52"/>
                    </a:lnTo>
                    <a:lnTo>
                      <a:pt x="860" y="61"/>
                    </a:lnTo>
                    <a:lnTo>
                      <a:pt x="920" y="69"/>
                    </a:lnTo>
                    <a:lnTo>
                      <a:pt x="984" y="76"/>
                    </a:lnTo>
                    <a:lnTo>
                      <a:pt x="1075" y="87"/>
                    </a:lnTo>
                    <a:lnTo>
                      <a:pt x="1180" y="103"/>
                    </a:lnTo>
                    <a:lnTo>
                      <a:pt x="1294" y="121"/>
                    </a:lnTo>
                    <a:lnTo>
                      <a:pt x="1405" y="136"/>
                    </a:lnTo>
                    <a:lnTo>
                      <a:pt x="1510" y="151"/>
                    </a:lnTo>
                    <a:lnTo>
                      <a:pt x="1599" y="163"/>
                    </a:lnTo>
                    <a:lnTo>
                      <a:pt x="1665" y="173"/>
                    </a:lnTo>
                    <a:lnTo>
                      <a:pt x="1733" y="178"/>
                    </a:lnTo>
                    <a:lnTo>
                      <a:pt x="1837" y="185"/>
                    </a:lnTo>
                    <a:lnTo>
                      <a:pt x="1960" y="190"/>
                    </a:lnTo>
                    <a:lnTo>
                      <a:pt x="2094" y="196"/>
                    </a:lnTo>
                    <a:lnTo>
                      <a:pt x="2220" y="200"/>
                    </a:lnTo>
                    <a:lnTo>
                      <a:pt x="2329" y="205"/>
                    </a:lnTo>
                    <a:lnTo>
                      <a:pt x="2407" y="208"/>
                    </a:lnTo>
                    <a:lnTo>
                      <a:pt x="2444" y="210"/>
                    </a:lnTo>
                    <a:lnTo>
                      <a:pt x="2453" y="211"/>
                    </a:lnTo>
                    <a:lnTo>
                      <a:pt x="2461" y="221"/>
                    </a:lnTo>
                    <a:lnTo>
                      <a:pt x="2468" y="238"/>
                    </a:lnTo>
                    <a:lnTo>
                      <a:pt x="2474" y="260"/>
                    </a:lnTo>
                    <a:lnTo>
                      <a:pt x="2476" y="285"/>
                    </a:lnTo>
                    <a:lnTo>
                      <a:pt x="2476" y="315"/>
                    </a:lnTo>
                    <a:lnTo>
                      <a:pt x="2473" y="349"/>
                    </a:lnTo>
                    <a:lnTo>
                      <a:pt x="2468" y="387"/>
                    </a:lnTo>
                    <a:lnTo>
                      <a:pt x="2454" y="423"/>
                    </a:lnTo>
                    <a:lnTo>
                      <a:pt x="2439" y="459"/>
                    </a:lnTo>
                    <a:lnTo>
                      <a:pt x="2421" y="493"/>
                    </a:lnTo>
                    <a:lnTo>
                      <a:pt x="2404" y="526"/>
                    </a:lnTo>
                    <a:lnTo>
                      <a:pt x="2384" y="555"/>
                    </a:lnTo>
                    <a:lnTo>
                      <a:pt x="2370" y="582"/>
                    </a:lnTo>
                    <a:lnTo>
                      <a:pt x="2362" y="605"/>
                    </a:lnTo>
                    <a:lnTo>
                      <a:pt x="2359" y="629"/>
                    </a:lnTo>
                    <a:lnTo>
                      <a:pt x="2355" y="634"/>
                    </a:lnTo>
                    <a:lnTo>
                      <a:pt x="2352" y="639"/>
                    </a:lnTo>
                    <a:lnTo>
                      <a:pt x="2344" y="639"/>
                    </a:lnTo>
                    <a:lnTo>
                      <a:pt x="2334" y="639"/>
                    </a:lnTo>
                    <a:lnTo>
                      <a:pt x="2320" y="635"/>
                    </a:lnTo>
                    <a:lnTo>
                      <a:pt x="2305" y="634"/>
                    </a:lnTo>
                    <a:lnTo>
                      <a:pt x="2288" y="632"/>
                    </a:lnTo>
                    <a:lnTo>
                      <a:pt x="2270" y="632"/>
                    </a:lnTo>
                    <a:lnTo>
                      <a:pt x="2231" y="629"/>
                    </a:lnTo>
                    <a:lnTo>
                      <a:pt x="2163" y="625"/>
                    </a:lnTo>
                    <a:lnTo>
                      <a:pt x="2072" y="62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2" name="Freeform 150"/>
              <p:cNvSpPr>
                <a:spLocks/>
              </p:cNvSpPr>
              <p:nvPr/>
            </p:nvSpPr>
            <p:spPr bwMode="auto">
              <a:xfrm>
                <a:off x="3712" y="3415"/>
                <a:ext cx="1036" cy="303"/>
              </a:xfrm>
              <a:custGeom>
                <a:avLst/>
                <a:gdLst>
                  <a:gd name="T0" fmla="*/ 2072 w 2072"/>
                  <a:gd name="T1" fmla="*/ 598 h 607"/>
                  <a:gd name="T2" fmla="*/ 1970 w 2072"/>
                  <a:gd name="T3" fmla="*/ 593 h 607"/>
                  <a:gd name="T4" fmla="*/ 1859 w 2072"/>
                  <a:gd name="T5" fmla="*/ 588 h 607"/>
                  <a:gd name="T6" fmla="*/ 1755 w 2072"/>
                  <a:gd name="T7" fmla="*/ 583 h 607"/>
                  <a:gd name="T8" fmla="*/ 1661 w 2072"/>
                  <a:gd name="T9" fmla="*/ 581 h 607"/>
                  <a:gd name="T10" fmla="*/ 1589 w 2072"/>
                  <a:gd name="T11" fmla="*/ 583 h 607"/>
                  <a:gd name="T12" fmla="*/ 1520 w 2072"/>
                  <a:gd name="T13" fmla="*/ 585 h 607"/>
                  <a:gd name="T14" fmla="*/ 1442 w 2072"/>
                  <a:gd name="T15" fmla="*/ 590 h 607"/>
                  <a:gd name="T16" fmla="*/ 1356 w 2072"/>
                  <a:gd name="T17" fmla="*/ 593 h 607"/>
                  <a:gd name="T18" fmla="*/ 1269 w 2072"/>
                  <a:gd name="T19" fmla="*/ 597 h 607"/>
                  <a:gd name="T20" fmla="*/ 1182 w 2072"/>
                  <a:gd name="T21" fmla="*/ 600 h 607"/>
                  <a:gd name="T22" fmla="*/ 1103 w 2072"/>
                  <a:gd name="T23" fmla="*/ 603 h 607"/>
                  <a:gd name="T24" fmla="*/ 1036 w 2072"/>
                  <a:gd name="T25" fmla="*/ 605 h 607"/>
                  <a:gd name="T26" fmla="*/ 987 w 2072"/>
                  <a:gd name="T27" fmla="*/ 607 h 607"/>
                  <a:gd name="T28" fmla="*/ 917 w 2072"/>
                  <a:gd name="T29" fmla="*/ 605 h 607"/>
                  <a:gd name="T30" fmla="*/ 803 w 2072"/>
                  <a:gd name="T31" fmla="*/ 603 h 607"/>
                  <a:gd name="T32" fmla="*/ 659 w 2072"/>
                  <a:gd name="T33" fmla="*/ 598 h 607"/>
                  <a:gd name="T34" fmla="*/ 500 w 2072"/>
                  <a:gd name="T35" fmla="*/ 595 h 607"/>
                  <a:gd name="T36" fmla="*/ 340 w 2072"/>
                  <a:gd name="T37" fmla="*/ 590 h 607"/>
                  <a:gd name="T38" fmla="*/ 198 w 2072"/>
                  <a:gd name="T39" fmla="*/ 585 h 607"/>
                  <a:gd name="T40" fmla="*/ 87 w 2072"/>
                  <a:gd name="T41" fmla="*/ 580 h 607"/>
                  <a:gd name="T42" fmla="*/ 23 w 2072"/>
                  <a:gd name="T43" fmla="*/ 578 h 607"/>
                  <a:gd name="T44" fmla="*/ 33 w 2072"/>
                  <a:gd name="T45" fmla="*/ 533 h 607"/>
                  <a:gd name="T46" fmla="*/ 47 w 2072"/>
                  <a:gd name="T47" fmla="*/ 459 h 607"/>
                  <a:gd name="T48" fmla="*/ 60 w 2072"/>
                  <a:gd name="T49" fmla="*/ 369 h 607"/>
                  <a:gd name="T50" fmla="*/ 69 w 2072"/>
                  <a:gd name="T51" fmla="*/ 272 h 607"/>
                  <a:gd name="T52" fmla="*/ 70 w 2072"/>
                  <a:gd name="T53" fmla="*/ 174 h 607"/>
                  <a:gd name="T54" fmla="*/ 62 w 2072"/>
                  <a:gd name="T55" fmla="*/ 91 h 607"/>
                  <a:gd name="T56" fmla="*/ 38 w 2072"/>
                  <a:gd name="T57" fmla="*/ 29 h 607"/>
                  <a:gd name="T58" fmla="*/ 0 w 2072"/>
                  <a:gd name="T59" fmla="*/ 0 h 6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72" h="607">
                    <a:moveTo>
                      <a:pt x="2072" y="598"/>
                    </a:moveTo>
                    <a:lnTo>
                      <a:pt x="1970" y="593"/>
                    </a:lnTo>
                    <a:lnTo>
                      <a:pt x="1859" y="588"/>
                    </a:lnTo>
                    <a:lnTo>
                      <a:pt x="1755" y="583"/>
                    </a:lnTo>
                    <a:lnTo>
                      <a:pt x="1661" y="581"/>
                    </a:lnTo>
                    <a:lnTo>
                      <a:pt x="1589" y="583"/>
                    </a:lnTo>
                    <a:lnTo>
                      <a:pt x="1520" y="585"/>
                    </a:lnTo>
                    <a:lnTo>
                      <a:pt x="1442" y="590"/>
                    </a:lnTo>
                    <a:lnTo>
                      <a:pt x="1356" y="593"/>
                    </a:lnTo>
                    <a:lnTo>
                      <a:pt x="1269" y="597"/>
                    </a:lnTo>
                    <a:lnTo>
                      <a:pt x="1182" y="600"/>
                    </a:lnTo>
                    <a:lnTo>
                      <a:pt x="1103" y="603"/>
                    </a:lnTo>
                    <a:lnTo>
                      <a:pt x="1036" y="605"/>
                    </a:lnTo>
                    <a:lnTo>
                      <a:pt x="987" y="607"/>
                    </a:lnTo>
                    <a:lnTo>
                      <a:pt x="917" y="605"/>
                    </a:lnTo>
                    <a:lnTo>
                      <a:pt x="803" y="603"/>
                    </a:lnTo>
                    <a:lnTo>
                      <a:pt x="659" y="598"/>
                    </a:lnTo>
                    <a:lnTo>
                      <a:pt x="500" y="595"/>
                    </a:lnTo>
                    <a:lnTo>
                      <a:pt x="340" y="590"/>
                    </a:lnTo>
                    <a:lnTo>
                      <a:pt x="198" y="585"/>
                    </a:lnTo>
                    <a:lnTo>
                      <a:pt x="87" y="580"/>
                    </a:lnTo>
                    <a:lnTo>
                      <a:pt x="23" y="578"/>
                    </a:lnTo>
                    <a:lnTo>
                      <a:pt x="33" y="533"/>
                    </a:lnTo>
                    <a:lnTo>
                      <a:pt x="47" y="459"/>
                    </a:lnTo>
                    <a:lnTo>
                      <a:pt x="60" y="369"/>
                    </a:lnTo>
                    <a:lnTo>
                      <a:pt x="69" y="272"/>
                    </a:lnTo>
                    <a:lnTo>
                      <a:pt x="70" y="174"/>
                    </a:lnTo>
                    <a:lnTo>
                      <a:pt x="62" y="91"/>
                    </a:lnTo>
                    <a:lnTo>
                      <a:pt x="38" y="2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3" name="Freeform 151"/>
              <p:cNvSpPr>
                <a:spLocks/>
              </p:cNvSpPr>
              <p:nvPr/>
            </p:nvSpPr>
            <p:spPr bwMode="auto">
              <a:xfrm>
                <a:off x="3024" y="3385"/>
                <a:ext cx="736" cy="260"/>
              </a:xfrm>
              <a:custGeom>
                <a:avLst/>
                <a:gdLst>
                  <a:gd name="T0" fmla="*/ 0 w 1471"/>
                  <a:gd name="T1" fmla="*/ 357 h 519"/>
                  <a:gd name="T2" fmla="*/ 13 w 1471"/>
                  <a:gd name="T3" fmla="*/ 328 h 519"/>
                  <a:gd name="T4" fmla="*/ 33 w 1471"/>
                  <a:gd name="T5" fmla="*/ 301 h 519"/>
                  <a:gd name="T6" fmla="*/ 50 w 1471"/>
                  <a:gd name="T7" fmla="*/ 276 h 519"/>
                  <a:gd name="T8" fmla="*/ 62 w 1471"/>
                  <a:gd name="T9" fmla="*/ 258 h 519"/>
                  <a:gd name="T10" fmla="*/ 77 w 1471"/>
                  <a:gd name="T11" fmla="*/ 238 h 519"/>
                  <a:gd name="T12" fmla="*/ 110 w 1471"/>
                  <a:gd name="T13" fmla="*/ 214 h 519"/>
                  <a:gd name="T14" fmla="*/ 145 w 1471"/>
                  <a:gd name="T15" fmla="*/ 192 h 519"/>
                  <a:gd name="T16" fmla="*/ 174 w 1471"/>
                  <a:gd name="T17" fmla="*/ 181 h 519"/>
                  <a:gd name="T18" fmla="*/ 229 w 1471"/>
                  <a:gd name="T19" fmla="*/ 161 h 519"/>
                  <a:gd name="T20" fmla="*/ 342 w 1471"/>
                  <a:gd name="T21" fmla="*/ 124 h 519"/>
                  <a:gd name="T22" fmla="*/ 474 w 1471"/>
                  <a:gd name="T23" fmla="*/ 80 h 519"/>
                  <a:gd name="T24" fmla="*/ 598 w 1471"/>
                  <a:gd name="T25" fmla="*/ 45 h 519"/>
                  <a:gd name="T26" fmla="*/ 695 w 1471"/>
                  <a:gd name="T27" fmla="*/ 20 h 519"/>
                  <a:gd name="T28" fmla="*/ 777 w 1471"/>
                  <a:gd name="T29" fmla="*/ 7 h 519"/>
                  <a:gd name="T30" fmla="*/ 841 w 1471"/>
                  <a:gd name="T31" fmla="*/ 0 h 519"/>
                  <a:gd name="T32" fmla="*/ 886 w 1471"/>
                  <a:gd name="T33" fmla="*/ 1 h 519"/>
                  <a:gd name="T34" fmla="*/ 930 w 1471"/>
                  <a:gd name="T35" fmla="*/ 5 h 519"/>
                  <a:gd name="T36" fmla="*/ 989 w 1471"/>
                  <a:gd name="T37" fmla="*/ 13 h 519"/>
                  <a:gd name="T38" fmla="*/ 1046 w 1471"/>
                  <a:gd name="T39" fmla="*/ 18 h 519"/>
                  <a:gd name="T40" fmla="*/ 1088 w 1471"/>
                  <a:gd name="T41" fmla="*/ 22 h 519"/>
                  <a:gd name="T42" fmla="*/ 1141 w 1471"/>
                  <a:gd name="T43" fmla="*/ 23 h 519"/>
                  <a:gd name="T44" fmla="*/ 1232 w 1471"/>
                  <a:gd name="T45" fmla="*/ 30 h 519"/>
                  <a:gd name="T46" fmla="*/ 1321 w 1471"/>
                  <a:gd name="T47" fmla="*/ 38 h 519"/>
                  <a:gd name="T48" fmla="*/ 1383 w 1471"/>
                  <a:gd name="T49" fmla="*/ 53 h 519"/>
                  <a:gd name="T50" fmla="*/ 1406 w 1471"/>
                  <a:gd name="T51" fmla="*/ 42 h 519"/>
                  <a:gd name="T52" fmla="*/ 1433 w 1471"/>
                  <a:gd name="T53" fmla="*/ 48 h 519"/>
                  <a:gd name="T54" fmla="*/ 1445 w 1471"/>
                  <a:gd name="T55" fmla="*/ 74 h 519"/>
                  <a:gd name="T56" fmla="*/ 1460 w 1471"/>
                  <a:gd name="T57" fmla="*/ 112 h 519"/>
                  <a:gd name="T58" fmla="*/ 1468 w 1471"/>
                  <a:gd name="T59" fmla="*/ 157 h 519"/>
                  <a:gd name="T60" fmla="*/ 1471 w 1471"/>
                  <a:gd name="T61" fmla="*/ 208 h 519"/>
                  <a:gd name="T62" fmla="*/ 1465 w 1471"/>
                  <a:gd name="T63" fmla="*/ 270 h 519"/>
                  <a:gd name="T64" fmla="*/ 1460 w 1471"/>
                  <a:gd name="T65" fmla="*/ 353 h 519"/>
                  <a:gd name="T66" fmla="*/ 1456 w 1471"/>
                  <a:gd name="T67" fmla="*/ 435 h 519"/>
                  <a:gd name="T68" fmla="*/ 1461 w 1471"/>
                  <a:gd name="T69" fmla="*/ 504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71" h="519">
                    <a:moveTo>
                      <a:pt x="886" y="519"/>
                    </a:moveTo>
                    <a:lnTo>
                      <a:pt x="0" y="357"/>
                    </a:lnTo>
                    <a:lnTo>
                      <a:pt x="5" y="342"/>
                    </a:lnTo>
                    <a:lnTo>
                      <a:pt x="13" y="328"/>
                    </a:lnTo>
                    <a:lnTo>
                      <a:pt x="23" y="315"/>
                    </a:lnTo>
                    <a:lnTo>
                      <a:pt x="33" y="301"/>
                    </a:lnTo>
                    <a:lnTo>
                      <a:pt x="41" y="288"/>
                    </a:lnTo>
                    <a:lnTo>
                      <a:pt x="50" y="276"/>
                    </a:lnTo>
                    <a:lnTo>
                      <a:pt x="57" y="266"/>
                    </a:lnTo>
                    <a:lnTo>
                      <a:pt x="62" y="258"/>
                    </a:lnTo>
                    <a:lnTo>
                      <a:pt x="65" y="248"/>
                    </a:lnTo>
                    <a:lnTo>
                      <a:pt x="77" y="238"/>
                    </a:lnTo>
                    <a:lnTo>
                      <a:pt x="90" y="226"/>
                    </a:lnTo>
                    <a:lnTo>
                      <a:pt x="110" y="214"/>
                    </a:lnTo>
                    <a:lnTo>
                      <a:pt x="127" y="201"/>
                    </a:lnTo>
                    <a:lnTo>
                      <a:pt x="145" y="192"/>
                    </a:lnTo>
                    <a:lnTo>
                      <a:pt x="161" y="184"/>
                    </a:lnTo>
                    <a:lnTo>
                      <a:pt x="174" y="181"/>
                    </a:lnTo>
                    <a:lnTo>
                      <a:pt x="191" y="172"/>
                    </a:lnTo>
                    <a:lnTo>
                      <a:pt x="229" y="161"/>
                    </a:lnTo>
                    <a:lnTo>
                      <a:pt x="280" y="142"/>
                    </a:lnTo>
                    <a:lnTo>
                      <a:pt x="342" y="124"/>
                    </a:lnTo>
                    <a:lnTo>
                      <a:pt x="407" y="100"/>
                    </a:lnTo>
                    <a:lnTo>
                      <a:pt x="474" y="80"/>
                    </a:lnTo>
                    <a:lnTo>
                      <a:pt x="539" y="60"/>
                    </a:lnTo>
                    <a:lnTo>
                      <a:pt x="598" y="45"/>
                    </a:lnTo>
                    <a:lnTo>
                      <a:pt x="647" y="30"/>
                    </a:lnTo>
                    <a:lnTo>
                      <a:pt x="695" y="20"/>
                    </a:lnTo>
                    <a:lnTo>
                      <a:pt x="737" y="12"/>
                    </a:lnTo>
                    <a:lnTo>
                      <a:pt x="777" y="7"/>
                    </a:lnTo>
                    <a:lnTo>
                      <a:pt x="811" y="1"/>
                    </a:lnTo>
                    <a:lnTo>
                      <a:pt x="841" y="0"/>
                    </a:lnTo>
                    <a:lnTo>
                      <a:pt x="866" y="0"/>
                    </a:lnTo>
                    <a:lnTo>
                      <a:pt x="886" y="1"/>
                    </a:lnTo>
                    <a:lnTo>
                      <a:pt x="905" y="1"/>
                    </a:lnTo>
                    <a:lnTo>
                      <a:pt x="930" y="5"/>
                    </a:lnTo>
                    <a:lnTo>
                      <a:pt x="959" y="8"/>
                    </a:lnTo>
                    <a:lnTo>
                      <a:pt x="989" y="13"/>
                    </a:lnTo>
                    <a:lnTo>
                      <a:pt x="1017" y="15"/>
                    </a:lnTo>
                    <a:lnTo>
                      <a:pt x="1046" y="18"/>
                    </a:lnTo>
                    <a:lnTo>
                      <a:pt x="1069" y="20"/>
                    </a:lnTo>
                    <a:lnTo>
                      <a:pt x="1088" y="22"/>
                    </a:lnTo>
                    <a:lnTo>
                      <a:pt x="1108" y="22"/>
                    </a:lnTo>
                    <a:lnTo>
                      <a:pt x="1141" y="23"/>
                    </a:lnTo>
                    <a:lnTo>
                      <a:pt x="1183" y="25"/>
                    </a:lnTo>
                    <a:lnTo>
                      <a:pt x="1232" y="30"/>
                    </a:lnTo>
                    <a:lnTo>
                      <a:pt x="1277" y="33"/>
                    </a:lnTo>
                    <a:lnTo>
                      <a:pt x="1321" y="38"/>
                    </a:lnTo>
                    <a:lnTo>
                      <a:pt x="1356" y="45"/>
                    </a:lnTo>
                    <a:lnTo>
                      <a:pt x="1383" y="53"/>
                    </a:lnTo>
                    <a:lnTo>
                      <a:pt x="1391" y="48"/>
                    </a:lnTo>
                    <a:lnTo>
                      <a:pt x="1406" y="42"/>
                    </a:lnTo>
                    <a:lnTo>
                      <a:pt x="1420" y="38"/>
                    </a:lnTo>
                    <a:lnTo>
                      <a:pt x="1433" y="48"/>
                    </a:lnTo>
                    <a:lnTo>
                      <a:pt x="1438" y="58"/>
                    </a:lnTo>
                    <a:lnTo>
                      <a:pt x="1445" y="74"/>
                    </a:lnTo>
                    <a:lnTo>
                      <a:pt x="1451" y="90"/>
                    </a:lnTo>
                    <a:lnTo>
                      <a:pt x="1460" y="112"/>
                    </a:lnTo>
                    <a:lnTo>
                      <a:pt x="1463" y="132"/>
                    </a:lnTo>
                    <a:lnTo>
                      <a:pt x="1468" y="157"/>
                    </a:lnTo>
                    <a:lnTo>
                      <a:pt x="1470" y="182"/>
                    </a:lnTo>
                    <a:lnTo>
                      <a:pt x="1471" y="208"/>
                    </a:lnTo>
                    <a:lnTo>
                      <a:pt x="1468" y="234"/>
                    </a:lnTo>
                    <a:lnTo>
                      <a:pt x="1465" y="270"/>
                    </a:lnTo>
                    <a:lnTo>
                      <a:pt x="1461" y="310"/>
                    </a:lnTo>
                    <a:lnTo>
                      <a:pt x="1460" y="353"/>
                    </a:lnTo>
                    <a:lnTo>
                      <a:pt x="1456" y="395"/>
                    </a:lnTo>
                    <a:lnTo>
                      <a:pt x="1456" y="435"/>
                    </a:lnTo>
                    <a:lnTo>
                      <a:pt x="1456" y="472"/>
                    </a:lnTo>
                    <a:lnTo>
                      <a:pt x="1461" y="504"/>
                    </a:lnTo>
                    <a:lnTo>
                      <a:pt x="886" y="519"/>
                    </a:lnTo>
                    <a:close/>
                  </a:path>
                </a:pathLst>
              </a:custGeom>
              <a:solidFill>
                <a:srgbClr val="A6CEA6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4" name="Freeform 152"/>
              <p:cNvSpPr>
                <a:spLocks/>
              </p:cNvSpPr>
              <p:nvPr/>
            </p:nvSpPr>
            <p:spPr bwMode="auto">
              <a:xfrm>
                <a:off x="3567" y="3486"/>
                <a:ext cx="109" cy="77"/>
              </a:xfrm>
              <a:custGeom>
                <a:avLst/>
                <a:gdLst>
                  <a:gd name="T0" fmla="*/ 218 w 218"/>
                  <a:gd name="T1" fmla="*/ 0 h 154"/>
                  <a:gd name="T2" fmla="*/ 183 w 218"/>
                  <a:gd name="T3" fmla="*/ 8 h 154"/>
                  <a:gd name="T4" fmla="*/ 152 w 218"/>
                  <a:gd name="T5" fmla="*/ 20 h 154"/>
                  <a:gd name="T6" fmla="*/ 121 w 218"/>
                  <a:gd name="T7" fmla="*/ 33 h 154"/>
                  <a:gd name="T8" fmla="*/ 94 w 218"/>
                  <a:gd name="T9" fmla="*/ 51 h 154"/>
                  <a:gd name="T10" fmla="*/ 65 w 218"/>
                  <a:gd name="T11" fmla="*/ 70 h 154"/>
                  <a:gd name="T12" fmla="*/ 42 w 218"/>
                  <a:gd name="T13" fmla="*/ 93 h 154"/>
                  <a:gd name="T14" fmla="*/ 20 w 218"/>
                  <a:gd name="T15" fmla="*/ 118 h 154"/>
                  <a:gd name="T16" fmla="*/ 2 w 218"/>
                  <a:gd name="T17" fmla="*/ 149 h 154"/>
                  <a:gd name="T18" fmla="*/ 0 w 218"/>
                  <a:gd name="T19" fmla="*/ 152 h 154"/>
                  <a:gd name="T20" fmla="*/ 3 w 218"/>
                  <a:gd name="T21" fmla="*/ 154 h 154"/>
                  <a:gd name="T22" fmla="*/ 10 w 218"/>
                  <a:gd name="T23" fmla="*/ 154 h 154"/>
                  <a:gd name="T24" fmla="*/ 15 w 218"/>
                  <a:gd name="T25" fmla="*/ 154 h 154"/>
                  <a:gd name="T26" fmla="*/ 40 w 218"/>
                  <a:gd name="T27" fmla="*/ 134 h 154"/>
                  <a:gd name="T28" fmla="*/ 65 w 218"/>
                  <a:gd name="T29" fmla="*/ 113 h 154"/>
                  <a:gd name="T30" fmla="*/ 89 w 218"/>
                  <a:gd name="T31" fmla="*/ 92 h 154"/>
                  <a:gd name="T32" fmla="*/ 112 w 218"/>
                  <a:gd name="T33" fmla="*/ 70 h 154"/>
                  <a:gd name="T34" fmla="*/ 134 w 218"/>
                  <a:gd name="T35" fmla="*/ 46 h 154"/>
                  <a:gd name="T36" fmla="*/ 159 w 218"/>
                  <a:gd name="T37" fmla="*/ 28 h 154"/>
                  <a:gd name="T38" fmla="*/ 186 w 218"/>
                  <a:gd name="T39" fmla="*/ 11 h 154"/>
                  <a:gd name="T40" fmla="*/ 218 w 218"/>
                  <a:gd name="T41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8" h="154">
                    <a:moveTo>
                      <a:pt x="218" y="0"/>
                    </a:moveTo>
                    <a:lnTo>
                      <a:pt x="183" y="8"/>
                    </a:lnTo>
                    <a:lnTo>
                      <a:pt x="152" y="20"/>
                    </a:lnTo>
                    <a:lnTo>
                      <a:pt x="121" y="33"/>
                    </a:lnTo>
                    <a:lnTo>
                      <a:pt x="94" y="51"/>
                    </a:lnTo>
                    <a:lnTo>
                      <a:pt x="65" y="70"/>
                    </a:lnTo>
                    <a:lnTo>
                      <a:pt x="42" y="93"/>
                    </a:lnTo>
                    <a:lnTo>
                      <a:pt x="20" y="118"/>
                    </a:lnTo>
                    <a:lnTo>
                      <a:pt x="2" y="149"/>
                    </a:lnTo>
                    <a:lnTo>
                      <a:pt x="0" y="152"/>
                    </a:lnTo>
                    <a:lnTo>
                      <a:pt x="3" y="154"/>
                    </a:lnTo>
                    <a:lnTo>
                      <a:pt x="10" y="154"/>
                    </a:lnTo>
                    <a:lnTo>
                      <a:pt x="15" y="154"/>
                    </a:lnTo>
                    <a:lnTo>
                      <a:pt x="40" y="134"/>
                    </a:lnTo>
                    <a:lnTo>
                      <a:pt x="65" y="113"/>
                    </a:lnTo>
                    <a:lnTo>
                      <a:pt x="89" y="92"/>
                    </a:lnTo>
                    <a:lnTo>
                      <a:pt x="112" y="70"/>
                    </a:lnTo>
                    <a:lnTo>
                      <a:pt x="134" y="46"/>
                    </a:lnTo>
                    <a:lnTo>
                      <a:pt x="159" y="28"/>
                    </a:lnTo>
                    <a:lnTo>
                      <a:pt x="186" y="11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5" name="Freeform 153"/>
              <p:cNvSpPr>
                <a:spLocks/>
              </p:cNvSpPr>
              <p:nvPr/>
            </p:nvSpPr>
            <p:spPr bwMode="auto">
              <a:xfrm>
                <a:off x="3688" y="3557"/>
                <a:ext cx="59" cy="39"/>
              </a:xfrm>
              <a:custGeom>
                <a:avLst/>
                <a:gdLst>
                  <a:gd name="T0" fmla="*/ 0 w 119"/>
                  <a:gd name="T1" fmla="*/ 77 h 77"/>
                  <a:gd name="T2" fmla="*/ 14 w 119"/>
                  <a:gd name="T3" fmla="*/ 65 h 77"/>
                  <a:gd name="T4" fmla="*/ 27 w 119"/>
                  <a:gd name="T5" fmla="*/ 54 h 77"/>
                  <a:gd name="T6" fmla="*/ 41 w 119"/>
                  <a:gd name="T7" fmla="*/ 40 h 77"/>
                  <a:gd name="T8" fmla="*/ 54 w 119"/>
                  <a:gd name="T9" fmla="*/ 28 h 77"/>
                  <a:gd name="T10" fmla="*/ 67 w 119"/>
                  <a:gd name="T11" fmla="*/ 15 h 77"/>
                  <a:gd name="T12" fmla="*/ 82 w 119"/>
                  <a:gd name="T13" fmla="*/ 7 h 77"/>
                  <a:gd name="T14" fmla="*/ 99 w 119"/>
                  <a:gd name="T15" fmla="*/ 0 h 77"/>
                  <a:gd name="T16" fmla="*/ 119 w 119"/>
                  <a:gd name="T17" fmla="*/ 0 h 77"/>
                  <a:gd name="T18" fmla="*/ 106 w 119"/>
                  <a:gd name="T19" fmla="*/ 12 h 77"/>
                  <a:gd name="T20" fmla="*/ 93 w 119"/>
                  <a:gd name="T21" fmla="*/ 25 h 77"/>
                  <a:gd name="T22" fmla="*/ 79 w 119"/>
                  <a:gd name="T23" fmla="*/ 37 h 77"/>
                  <a:gd name="T24" fmla="*/ 67 w 119"/>
                  <a:gd name="T25" fmla="*/ 50 h 77"/>
                  <a:gd name="T26" fmla="*/ 51 w 119"/>
                  <a:gd name="T27" fmla="*/ 59 h 77"/>
                  <a:gd name="T28" fmla="*/ 36 w 119"/>
                  <a:gd name="T29" fmla="*/ 67 h 77"/>
                  <a:gd name="T30" fmla="*/ 17 w 119"/>
                  <a:gd name="T31" fmla="*/ 72 h 77"/>
                  <a:gd name="T32" fmla="*/ 0 w 119"/>
                  <a:gd name="T3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77">
                    <a:moveTo>
                      <a:pt x="0" y="77"/>
                    </a:moveTo>
                    <a:lnTo>
                      <a:pt x="14" y="65"/>
                    </a:lnTo>
                    <a:lnTo>
                      <a:pt x="27" y="54"/>
                    </a:lnTo>
                    <a:lnTo>
                      <a:pt x="41" y="40"/>
                    </a:lnTo>
                    <a:lnTo>
                      <a:pt x="54" y="28"/>
                    </a:lnTo>
                    <a:lnTo>
                      <a:pt x="67" y="15"/>
                    </a:lnTo>
                    <a:lnTo>
                      <a:pt x="82" y="7"/>
                    </a:lnTo>
                    <a:lnTo>
                      <a:pt x="99" y="0"/>
                    </a:lnTo>
                    <a:lnTo>
                      <a:pt x="119" y="0"/>
                    </a:lnTo>
                    <a:lnTo>
                      <a:pt x="106" y="12"/>
                    </a:lnTo>
                    <a:lnTo>
                      <a:pt x="93" y="25"/>
                    </a:lnTo>
                    <a:lnTo>
                      <a:pt x="79" y="37"/>
                    </a:lnTo>
                    <a:lnTo>
                      <a:pt x="67" y="50"/>
                    </a:lnTo>
                    <a:lnTo>
                      <a:pt x="51" y="59"/>
                    </a:lnTo>
                    <a:lnTo>
                      <a:pt x="36" y="67"/>
                    </a:lnTo>
                    <a:lnTo>
                      <a:pt x="17" y="72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6" name="Freeform 154"/>
              <p:cNvSpPr>
                <a:spLocks/>
              </p:cNvSpPr>
              <p:nvPr/>
            </p:nvSpPr>
            <p:spPr bwMode="auto">
              <a:xfrm>
                <a:off x="3723" y="3417"/>
                <a:ext cx="23" cy="34"/>
              </a:xfrm>
              <a:custGeom>
                <a:avLst/>
                <a:gdLst>
                  <a:gd name="T0" fmla="*/ 0 w 47"/>
                  <a:gd name="T1" fmla="*/ 2 h 69"/>
                  <a:gd name="T2" fmla="*/ 8 w 47"/>
                  <a:gd name="T3" fmla="*/ 7 h 69"/>
                  <a:gd name="T4" fmla="*/ 15 w 47"/>
                  <a:gd name="T5" fmla="*/ 14 h 69"/>
                  <a:gd name="T6" fmla="*/ 20 w 47"/>
                  <a:gd name="T7" fmla="*/ 22 h 69"/>
                  <a:gd name="T8" fmla="*/ 25 w 47"/>
                  <a:gd name="T9" fmla="*/ 32 h 69"/>
                  <a:gd name="T10" fmla="*/ 28 w 47"/>
                  <a:gd name="T11" fmla="*/ 41 h 69"/>
                  <a:gd name="T12" fmla="*/ 33 w 47"/>
                  <a:gd name="T13" fmla="*/ 51 h 69"/>
                  <a:gd name="T14" fmla="*/ 38 w 47"/>
                  <a:gd name="T15" fmla="*/ 59 h 69"/>
                  <a:gd name="T16" fmla="*/ 47 w 47"/>
                  <a:gd name="T17" fmla="*/ 69 h 69"/>
                  <a:gd name="T18" fmla="*/ 42 w 47"/>
                  <a:gd name="T19" fmla="*/ 56 h 69"/>
                  <a:gd name="T20" fmla="*/ 40 w 47"/>
                  <a:gd name="T21" fmla="*/ 44 h 69"/>
                  <a:gd name="T22" fmla="*/ 37 w 47"/>
                  <a:gd name="T23" fmla="*/ 31 h 69"/>
                  <a:gd name="T24" fmla="*/ 35 w 47"/>
                  <a:gd name="T25" fmla="*/ 21 h 69"/>
                  <a:gd name="T26" fmla="*/ 28 w 47"/>
                  <a:gd name="T27" fmla="*/ 9 h 69"/>
                  <a:gd name="T28" fmla="*/ 22 w 47"/>
                  <a:gd name="T29" fmla="*/ 4 h 69"/>
                  <a:gd name="T30" fmla="*/ 11 w 47"/>
                  <a:gd name="T31" fmla="*/ 0 h 69"/>
                  <a:gd name="T32" fmla="*/ 0 w 47"/>
                  <a:gd name="T33" fmla="*/ 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9">
                    <a:moveTo>
                      <a:pt x="0" y="2"/>
                    </a:moveTo>
                    <a:lnTo>
                      <a:pt x="8" y="7"/>
                    </a:lnTo>
                    <a:lnTo>
                      <a:pt x="15" y="14"/>
                    </a:lnTo>
                    <a:lnTo>
                      <a:pt x="20" y="22"/>
                    </a:lnTo>
                    <a:lnTo>
                      <a:pt x="25" y="32"/>
                    </a:lnTo>
                    <a:lnTo>
                      <a:pt x="28" y="41"/>
                    </a:lnTo>
                    <a:lnTo>
                      <a:pt x="33" y="51"/>
                    </a:lnTo>
                    <a:lnTo>
                      <a:pt x="38" y="59"/>
                    </a:lnTo>
                    <a:lnTo>
                      <a:pt x="47" y="69"/>
                    </a:lnTo>
                    <a:lnTo>
                      <a:pt x="42" y="56"/>
                    </a:lnTo>
                    <a:lnTo>
                      <a:pt x="40" y="44"/>
                    </a:lnTo>
                    <a:lnTo>
                      <a:pt x="37" y="31"/>
                    </a:lnTo>
                    <a:lnTo>
                      <a:pt x="35" y="21"/>
                    </a:lnTo>
                    <a:lnTo>
                      <a:pt x="28" y="9"/>
                    </a:lnTo>
                    <a:lnTo>
                      <a:pt x="22" y="4"/>
                    </a:lnTo>
                    <a:lnTo>
                      <a:pt x="1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7" name="Freeform 155"/>
              <p:cNvSpPr>
                <a:spLocks/>
              </p:cNvSpPr>
              <p:nvPr/>
            </p:nvSpPr>
            <p:spPr bwMode="auto">
              <a:xfrm>
                <a:off x="3400" y="3447"/>
                <a:ext cx="35" cy="115"/>
              </a:xfrm>
              <a:custGeom>
                <a:avLst/>
                <a:gdLst>
                  <a:gd name="T0" fmla="*/ 69 w 69"/>
                  <a:gd name="T1" fmla="*/ 0 h 229"/>
                  <a:gd name="T2" fmla="*/ 56 w 69"/>
                  <a:gd name="T3" fmla="*/ 25 h 229"/>
                  <a:gd name="T4" fmla="*/ 44 w 69"/>
                  <a:gd name="T5" fmla="*/ 53 h 229"/>
                  <a:gd name="T6" fmla="*/ 30 w 69"/>
                  <a:gd name="T7" fmla="*/ 80 h 229"/>
                  <a:gd name="T8" fmla="*/ 20 w 69"/>
                  <a:gd name="T9" fmla="*/ 110 h 229"/>
                  <a:gd name="T10" fmla="*/ 10 w 69"/>
                  <a:gd name="T11" fmla="*/ 139 h 229"/>
                  <a:gd name="T12" fmla="*/ 4 w 69"/>
                  <a:gd name="T13" fmla="*/ 167 h 229"/>
                  <a:gd name="T14" fmla="*/ 0 w 69"/>
                  <a:gd name="T15" fmla="*/ 197 h 229"/>
                  <a:gd name="T16" fmla="*/ 4 w 69"/>
                  <a:gd name="T17" fmla="*/ 229 h 229"/>
                  <a:gd name="T18" fmla="*/ 15 w 69"/>
                  <a:gd name="T19" fmla="*/ 201 h 229"/>
                  <a:gd name="T20" fmla="*/ 25 w 69"/>
                  <a:gd name="T21" fmla="*/ 172 h 229"/>
                  <a:gd name="T22" fmla="*/ 32 w 69"/>
                  <a:gd name="T23" fmla="*/ 142 h 229"/>
                  <a:gd name="T24" fmla="*/ 39 w 69"/>
                  <a:gd name="T25" fmla="*/ 114 h 229"/>
                  <a:gd name="T26" fmla="*/ 42 w 69"/>
                  <a:gd name="T27" fmla="*/ 84 h 229"/>
                  <a:gd name="T28" fmla="*/ 49 w 69"/>
                  <a:gd name="T29" fmla="*/ 55 h 229"/>
                  <a:gd name="T30" fmla="*/ 56 w 69"/>
                  <a:gd name="T31" fmla="*/ 25 h 229"/>
                  <a:gd name="T32" fmla="*/ 69 w 69"/>
                  <a:gd name="T33" fmla="*/ 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229">
                    <a:moveTo>
                      <a:pt x="69" y="0"/>
                    </a:moveTo>
                    <a:lnTo>
                      <a:pt x="56" y="25"/>
                    </a:lnTo>
                    <a:lnTo>
                      <a:pt x="44" y="53"/>
                    </a:lnTo>
                    <a:lnTo>
                      <a:pt x="30" y="80"/>
                    </a:lnTo>
                    <a:lnTo>
                      <a:pt x="20" y="110"/>
                    </a:lnTo>
                    <a:lnTo>
                      <a:pt x="10" y="139"/>
                    </a:lnTo>
                    <a:lnTo>
                      <a:pt x="4" y="167"/>
                    </a:lnTo>
                    <a:lnTo>
                      <a:pt x="0" y="197"/>
                    </a:lnTo>
                    <a:lnTo>
                      <a:pt x="4" y="229"/>
                    </a:lnTo>
                    <a:lnTo>
                      <a:pt x="15" y="201"/>
                    </a:lnTo>
                    <a:lnTo>
                      <a:pt x="25" y="172"/>
                    </a:lnTo>
                    <a:lnTo>
                      <a:pt x="32" y="142"/>
                    </a:lnTo>
                    <a:lnTo>
                      <a:pt x="39" y="114"/>
                    </a:lnTo>
                    <a:lnTo>
                      <a:pt x="42" y="84"/>
                    </a:lnTo>
                    <a:lnTo>
                      <a:pt x="49" y="55"/>
                    </a:lnTo>
                    <a:lnTo>
                      <a:pt x="56" y="25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8" name="Freeform 156"/>
              <p:cNvSpPr>
                <a:spLocks/>
              </p:cNvSpPr>
              <p:nvPr/>
            </p:nvSpPr>
            <p:spPr bwMode="auto">
              <a:xfrm>
                <a:off x="3419" y="3553"/>
                <a:ext cx="30" cy="28"/>
              </a:xfrm>
              <a:custGeom>
                <a:avLst/>
                <a:gdLst>
                  <a:gd name="T0" fmla="*/ 0 w 59"/>
                  <a:gd name="T1" fmla="*/ 55 h 55"/>
                  <a:gd name="T2" fmla="*/ 12 w 59"/>
                  <a:gd name="T3" fmla="*/ 41 h 55"/>
                  <a:gd name="T4" fmla="*/ 23 w 59"/>
                  <a:gd name="T5" fmla="*/ 26 h 55"/>
                  <a:gd name="T6" fmla="*/ 35 w 59"/>
                  <a:gd name="T7" fmla="*/ 10 h 55"/>
                  <a:gd name="T8" fmla="*/ 48 w 59"/>
                  <a:gd name="T9" fmla="*/ 0 h 55"/>
                  <a:gd name="T10" fmla="*/ 55 w 59"/>
                  <a:gd name="T11" fmla="*/ 0 h 55"/>
                  <a:gd name="T12" fmla="*/ 59 w 59"/>
                  <a:gd name="T13" fmla="*/ 8 h 55"/>
                  <a:gd name="T14" fmla="*/ 55 w 59"/>
                  <a:gd name="T15" fmla="*/ 20 h 55"/>
                  <a:gd name="T16" fmla="*/ 52 w 59"/>
                  <a:gd name="T17" fmla="*/ 31 h 55"/>
                  <a:gd name="T18" fmla="*/ 40 w 59"/>
                  <a:gd name="T19" fmla="*/ 40 h 55"/>
                  <a:gd name="T20" fmla="*/ 27 w 59"/>
                  <a:gd name="T21" fmla="*/ 45 h 55"/>
                  <a:gd name="T22" fmla="*/ 13 w 59"/>
                  <a:gd name="T23" fmla="*/ 48 h 55"/>
                  <a:gd name="T24" fmla="*/ 0 w 59"/>
                  <a:gd name="T25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9" h="55">
                    <a:moveTo>
                      <a:pt x="0" y="55"/>
                    </a:moveTo>
                    <a:lnTo>
                      <a:pt x="12" y="41"/>
                    </a:lnTo>
                    <a:lnTo>
                      <a:pt x="23" y="26"/>
                    </a:lnTo>
                    <a:lnTo>
                      <a:pt x="35" y="10"/>
                    </a:lnTo>
                    <a:lnTo>
                      <a:pt x="48" y="0"/>
                    </a:lnTo>
                    <a:lnTo>
                      <a:pt x="55" y="0"/>
                    </a:lnTo>
                    <a:lnTo>
                      <a:pt x="59" y="8"/>
                    </a:lnTo>
                    <a:lnTo>
                      <a:pt x="55" y="20"/>
                    </a:lnTo>
                    <a:lnTo>
                      <a:pt x="52" y="31"/>
                    </a:lnTo>
                    <a:lnTo>
                      <a:pt x="40" y="40"/>
                    </a:lnTo>
                    <a:lnTo>
                      <a:pt x="27" y="45"/>
                    </a:lnTo>
                    <a:lnTo>
                      <a:pt x="13" y="48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89" name="Freeform 157"/>
              <p:cNvSpPr>
                <a:spLocks/>
              </p:cNvSpPr>
              <p:nvPr/>
            </p:nvSpPr>
            <p:spPr bwMode="auto">
              <a:xfrm>
                <a:off x="3217" y="3449"/>
                <a:ext cx="43" cy="52"/>
              </a:xfrm>
              <a:custGeom>
                <a:avLst/>
                <a:gdLst>
                  <a:gd name="T0" fmla="*/ 0 w 85"/>
                  <a:gd name="T1" fmla="*/ 106 h 106"/>
                  <a:gd name="T2" fmla="*/ 10 w 85"/>
                  <a:gd name="T3" fmla="*/ 92 h 106"/>
                  <a:gd name="T4" fmla="*/ 23 w 85"/>
                  <a:gd name="T5" fmla="*/ 82 h 106"/>
                  <a:gd name="T6" fmla="*/ 37 w 85"/>
                  <a:gd name="T7" fmla="*/ 71 h 106"/>
                  <a:gd name="T8" fmla="*/ 50 w 85"/>
                  <a:gd name="T9" fmla="*/ 60 h 106"/>
                  <a:gd name="T10" fmla="*/ 60 w 85"/>
                  <a:gd name="T11" fmla="*/ 45 h 106"/>
                  <a:gd name="T12" fmla="*/ 70 w 85"/>
                  <a:gd name="T13" fmla="*/ 32 h 106"/>
                  <a:gd name="T14" fmla="*/ 79 w 85"/>
                  <a:gd name="T15" fmla="*/ 17 h 106"/>
                  <a:gd name="T16" fmla="*/ 85 w 85"/>
                  <a:gd name="T17" fmla="*/ 0 h 106"/>
                  <a:gd name="T18" fmla="*/ 72 w 85"/>
                  <a:gd name="T19" fmla="*/ 10 h 106"/>
                  <a:gd name="T20" fmla="*/ 62 w 85"/>
                  <a:gd name="T21" fmla="*/ 25 h 106"/>
                  <a:gd name="T22" fmla="*/ 52 w 85"/>
                  <a:gd name="T23" fmla="*/ 40 h 106"/>
                  <a:gd name="T24" fmla="*/ 43 w 85"/>
                  <a:gd name="T25" fmla="*/ 55 h 106"/>
                  <a:gd name="T26" fmla="*/ 33 w 85"/>
                  <a:gd name="T27" fmla="*/ 69 h 106"/>
                  <a:gd name="T28" fmla="*/ 23 w 85"/>
                  <a:gd name="T29" fmla="*/ 82 h 106"/>
                  <a:gd name="T30" fmla="*/ 12 w 85"/>
                  <a:gd name="T31" fmla="*/ 94 h 106"/>
                  <a:gd name="T32" fmla="*/ 0 w 85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06">
                    <a:moveTo>
                      <a:pt x="0" y="106"/>
                    </a:moveTo>
                    <a:lnTo>
                      <a:pt x="10" y="92"/>
                    </a:lnTo>
                    <a:lnTo>
                      <a:pt x="23" y="82"/>
                    </a:lnTo>
                    <a:lnTo>
                      <a:pt x="37" y="71"/>
                    </a:lnTo>
                    <a:lnTo>
                      <a:pt x="50" y="60"/>
                    </a:lnTo>
                    <a:lnTo>
                      <a:pt x="60" y="45"/>
                    </a:lnTo>
                    <a:lnTo>
                      <a:pt x="70" y="32"/>
                    </a:lnTo>
                    <a:lnTo>
                      <a:pt x="79" y="17"/>
                    </a:lnTo>
                    <a:lnTo>
                      <a:pt x="85" y="0"/>
                    </a:lnTo>
                    <a:lnTo>
                      <a:pt x="72" y="10"/>
                    </a:lnTo>
                    <a:lnTo>
                      <a:pt x="62" y="25"/>
                    </a:lnTo>
                    <a:lnTo>
                      <a:pt x="52" y="40"/>
                    </a:lnTo>
                    <a:lnTo>
                      <a:pt x="43" y="55"/>
                    </a:lnTo>
                    <a:lnTo>
                      <a:pt x="33" y="69"/>
                    </a:lnTo>
                    <a:lnTo>
                      <a:pt x="23" y="82"/>
                    </a:lnTo>
                    <a:lnTo>
                      <a:pt x="12" y="94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59A459"/>
              </a:solidFill>
              <a:ln w="4763">
                <a:solidFill>
                  <a:srgbClr val="8CC08C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0" name="Freeform 158"/>
              <p:cNvSpPr>
                <a:spLocks/>
              </p:cNvSpPr>
              <p:nvPr/>
            </p:nvSpPr>
            <p:spPr bwMode="auto">
              <a:xfrm>
                <a:off x="2971" y="2959"/>
                <a:ext cx="501" cy="600"/>
              </a:xfrm>
              <a:custGeom>
                <a:avLst/>
                <a:gdLst>
                  <a:gd name="T0" fmla="*/ 865 w 1002"/>
                  <a:gd name="T1" fmla="*/ 96 h 1201"/>
                  <a:gd name="T2" fmla="*/ 914 w 1002"/>
                  <a:gd name="T3" fmla="*/ 213 h 1201"/>
                  <a:gd name="T4" fmla="*/ 945 w 1002"/>
                  <a:gd name="T5" fmla="*/ 278 h 1201"/>
                  <a:gd name="T6" fmla="*/ 984 w 1002"/>
                  <a:gd name="T7" fmla="*/ 367 h 1201"/>
                  <a:gd name="T8" fmla="*/ 997 w 1002"/>
                  <a:gd name="T9" fmla="*/ 429 h 1201"/>
                  <a:gd name="T10" fmla="*/ 992 w 1002"/>
                  <a:gd name="T11" fmla="*/ 508 h 1201"/>
                  <a:gd name="T12" fmla="*/ 877 w 1002"/>
                  <a:gd name="T13" fmla="*/ 637 h 1201"/>
                  <a:gd name="T14" fmla="*/ 709 w 1002"/>
                  <a:gd name="T15" fmla="*/ 794 h 1201"/>
                  <a:gd name="T16" fmla="*/ 609 w 1002"/>
                  <a:gd name="T17" fmla="*/ 890 h 1201"/>
                  <a:gd name="T18" fmla="*/ 518 w 1002"/>
                  <a:gd name="T19" fmla="*/ 953 h 1201"/>
                  <a:gd name="T20" fmla="*/ 481 w 1002"/>
                  <a:gd name="T21" fmla="*/ 973 h 1201"/>
                  <a:gd name="T22" fmla="*/ 406 w 1002"/>
                  <a:gd name="T23" fmla="*/ 1037 h 1201"/>
                  <a:gd name="T24" fmla="*/ 324 w 1002"/>
                  <a:gd name="T25" fmla="*/ 1086 h 1201"/>
                  <a:gd name="T26" fmla="*/ 293 w 1002"/>
                  <a:gd name="T27" fmla="*/ 1106 h 1201"/>
                  <a:gd name="T28" fmla="*/ 283 w 1002"/>
                  <a:gd name="T29" fmla="*/ 1153 h 1201"/>
                  <a:gd name="T30" fmla="*/ 268 w 1002"/>
                  <a:gd name="T31" fmla="*/ 1183 h 1201"/>
                  <a:gd name="T32" fmla="*/ 248 w 1002"/>
                  <a:gd name="T33" fmla="*/ 1173 h 1201"/>
                  <a:gd name="T34" fmla="*/ 246 w 1002"/>
                  <a:gd name="T35" fmla="*/ 1136 h 1201"/>
                  <a:gd name="T36" fmla="*/ 251 w 1002"/>
                  <a:gd name="T37" fmla="*/ 1099 h 1201"/>
                  <a:gd name="T38" fmla="*/ 226 w 1002"/>
                  <a:gd name="T39" fmla="*/ 1119 h 1201"/>
                  <a:gd name="T40" fmla="*/ 186 w 1002"/>
                  <a:gd name="T41" fmla="*/ 1156 h 1201"/>
                  <a:gd name="T42" fmla="*/ 154 w 1002"/>
                  <a:gd name="T43" fmla="*/ 1180 h 1201"/>
                  <a:gd name="T44" fmla="*/ 111 w 1002"/>
                  <a:gd name="T45" fmla="*/ 1190 h 1201"/>
                  <a:gd name="T46" fmla="*/ 77 w 1002"/>
                  <a:gd name="T47" fmla="*/ 1195 h 1201"/>
                  <a:gd name="T48" fmla="*/ 39 w 1002"/>
                  <a:gd name="T49" fmla="*/ 1198 h 1201"/>
                  <a:gd name="T50" fmla="*/ 37 w 1002"/>
                  <a:gd name="T51" fmla="*/ 1164 h 1201"/>
                  <a:gd name="T52" fmla="*/ 52 w 1002"/>
                  <a:gd name="T53" fmla="*/ 1138 h 1201"/>
                  <a:gd name="T54" fmla="*/ 0 w 1002"/>
                  <a:gd name="T55" fmla="*/ 1121 h 1201"/>
                  <a:gd name="T56" fmla="*/ 32 w 1002"/>
                  <a:gd name="T57" fmla="*/ 1077 h 1201"/>
                  <a:gd name="T58" fmla="*/ 94 w 1002"/>
                  <a:gd name="T59" fmla="*/ 1004 h 1201"/>
                  <a:gd name="T60" fmla="*/ 147 w 1002"/>
                  <a:gd name="T61" fmla="*/ 945 h 1201"/>
                  <a:gd name="T62" fmla="*/ 183 w 1002"/>
                  <a:gd name="T63" fmla="*/ 913 h 1201"/>
                  <a:gd name="T64" fmla="*/ 241 w 1002"/>
                  <a:gd name="T65" fmla="*/ 896 h 1201"/>
                  <a:gd name="T66" fmla="*/ 322 w 1002"/>
                  <a:gd name="T67" fmla="*/ 880 h 1201"/>
                  <a:gd name="T68" fmla="*/ 375 w 1002"/>
                  <a:gd name="T69" fmla="*/ 854 h 1201"/>
                  <a:gd name="T70" fmla="*/ 397 w 1002"/>
                  <a:gd name="T71" fmla="*/ 828 h 1201"/>
                  <a:gd name="T72" fmla="*/ 476 w 1002"/>
                  <a:gd name="T73" fmla="*/ 756 h 1201"/>
                  <a:gd name="T74" fmla="*/ 570 w 1002"/>
                  <a:gd name="T75" fmla="*/ 653 h 1201"/>
                  <a:gd name="T76" fmla="*/ 615 w 1002"/>
                  <a:gd name="T77" fmla="*/ 570 h 1201"/>
                  <a:gd name="T78" fmla="*/ 654 w 1002"/>
                  <a:gd name="T79" fmla="*/ 489 h 1201"/>
                  <a:gd name="T80" fmla="*/ 682 w 1002"/>
                  <a:gd name="T81" fmla="*/ 444 h 1201"/>
                  <a:gd name="T82" fmla="*/ 669 w 1002"/>
                  <a:gd name="T83" fmla="*/ 421 h 1201"/>
                  <a:gd name="T84" fmla="*/ 629 w 1002"/>
                  <a:gd name="T85" fmla="*/ 367 h 1201"/>
                  <a:gd name="T86" fmla="*/ 557 w 1002"/>
                  <a:gd name="T87" fmla="*/ 248 h 1201"/>
                  <a:gd name="T88" fmla="*/ 598 w 1002"/>
                  <a:gd name="T89" fmla="*/ 179 h 1201"/>
                  <a:gd name="T90" fmla="*/ 689 w 1002"/>
                  <a:gd name="T91" fmla="*/ 131 h 1201"/>
                  <a:gd name="T92" fmla="*/ 768 w 1002"/>
                  <a:gd name="T93" fmla="*/ 72 h 1201"/>
                  <a:gd name="T94" fmla="*/ 818 w 1002"/>
                  <a:gd name="T95" fmla="*/ 17 h 1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02" h="1201">
                    <a:moveTo>
                      <a:pt x="831" y="0"/>
                    </a:moveTo>
                    <a:lnTo>
                      <a:pt x="840" y="29"/>
                    </a:lnTo>
                    <a:lnTo>
                      <a:pt x="853" y="62"/>
                    </a:lnTo>
                    <a:lnTo>
                      <a:pt x="865" y="96"/>
                    </a:lnTo>
                    <a:lnTo>
                      <a:pt x="880" y="131"/>
                    </a:lnTo>
                    <a:lnTo>
                      <a:pt x="892" y="163"/>
                    </a:lnTo>
                    <a:lnTo>
                      <a:pt x="905" y="191"/>
                    </a:lnTo>
                    <a:lnTo>
                      <a:pt x="914" y="213"/>
                    </a:lnTo>
                    <a:lnTo>
                      <a:pt x="922" y="230"/>
                    </a:lnTo>
                    <a:lnTo>
                      <a:pt x="925" y="241"/>
                    </a:lnTo>
                    <a:lnTo>
                      <a:pt x="935" y="258"/>
                    </a:lnTo>
                    <a:lnTo>
                      <a:pt x="945" y="278"/>
                    </a:lnTo>
                    <a:lnTo>
                      <a:pt x="957" y="302"/>
                    </a:lnTo>
                    <a:lnTo>
                      <a:pt x="967" y="323"/>
                    </a:lnTo>
                    <a:lnTo>
                      <a:pt x="977" y="347"/>
                    </a:lnTo>
                    <a:lnTo>
                      <a:pt x="984" y="367"/>
                    </a:lnTo>
                    <a:lnTo>
                      <a:pt x="987" y="385"/>
                    </a:lnTo>
                    <a:lnTo>
                      <a:pt x="987" y="399"/>
                    </a:lnTo>
                    <a:lnTo>
                      <a:pt x="992" y="414"/>
                    </a:lnTo>
                    <a:lnTo>
                      <a:pt x="997" y="429"/>
                    </a:lnTo>
                    <a:lnTo>
                      <a:pt x="1002" y="447"/>
                    </a:lnTo>
                    <a:lnTo>
                      <a:pt x="1002" y="464"/>
                    </a:lnTo>
                    <a:lnTo>
                      <a:pt x="1001" y="486"/>
                    </a:lnTo>
                    <a:lnTo>
                      <a:pt x="992" y="508"/>
                    </a:lnTo>
                    <a:lnTo>
                      <a:pt x="979" y="533"/>
                    </a:lnTo>
                    <a:lnTo>
                      <a:pt x="952" y="560"/>
                    </a:lnTo>
                    <a:lnTo>
                      <a:pt x="919" y="596"/>
                    </a:lnTo>
                    <a:lnTo>
                      <a:pt x="877" y="637"/>
                    </a:lnTo>
                    <a:lnTo>
                      <a:pt x="833" y="680"/>
                    </a:lnTo>
                    <a:lnTo>
                      <a:pt x="788" y="722"/>
                    </a:lnTo>
                    <a:lnTo>
                      <a:pt x="746" y="761"/>
                    </a:lnTo>
                    <a:lnTo>
                      <a:pt x="709" y="794"/>
                    </a:lnTo>
                    <a:lnTo>
                      <a:pt x="684" y="823"/>
                    </a:lnTo>
                    <a:lnTo>
                      <a:pt x="659" y="844"/>
                    </a:lnTo>
                    <a:lnTo>
                      <a:pt x="635" y="868"/>
                    </a:lnTo>
                    <a:lnTo>
                      <a:pt x="609" y="890"/>
                    </a:lnTo>
                    <a:lnTo>
                      <a:pt x="583" y="911"/>
                    </a:lnTo>
                    <a:lnTo>
                      <a:pt x="558" y="928"/>
                    </a:lnTo>
                    <a:lnTo>
                      <a:pt x="536" y="943"/>
                    </a:lnTo>
                    <a:lnTo>
                      <a:pt x="518" y="953"/>
                    </a:lnTo>
                    <a:lnTo>
                      <a:pt x="505" y="960"/>
                    </a:lnTo>
                    <a:lnTo>
                      <a:pt x="495" y="960"/>
                    </a:lnTo>
                    <a:lnTo>
                      <a:pt x="488" y="967"/>
                    </a:lnTo>
                    <a:lnTo>
                      <a:pt x="481" y="973"/>
                    </a:lnTo>
                    <a:lnTo>
                      <a:pt x="473" y="985"/>
                    </a:lnTo>
                    <a:lnTo>
                      <a:pt x="458" y="999"/>
                    </a:lnTo>
                    <a:lnTo>
                      <a:pt x="438" y="1017"/>
                    </a:lnTo>
                    <a:lnTo>
                      <a:pt x="406" y="1037"/>
                    </a:lnTo>
                    <a:lnTo>
                      <a:pt x="362" y="1064"/>
                    </a:lnTo>
                    <a:lnTo>
                      <a:pt x="347" y="1074"/>
                    </a:lnTo>
                    <a:lnTo>
                      <a:pt x="335" y="1082"/>
                    </a:lnTo>
                    <a:lnTo>
                      <a:pt x="324" y="1086"/>
                    </a:lnTo>
                    <a:lnTo>
                      <a:pt x="313" y="1091"/>
                    </a:lnTo>
                    <a:lnTo>
                      <a:pt x="303" y="1094"/>
                    </a:lnTo>
                    <a:lnTo>
                      <a:pt x="298" y="1099"/>
                    </a:lnTo>
                    <a:lnTo>
                      <a:pt x="293" y="1106"/>
                    </a:lnTo>
                    <a:lnTo>
                      <a:pt x="292" y="1119"/>
                    </a:lnTo>
                    <a:lnTo>
                      <a:pt x="288" y="1131"/>
                    </a:lnTo>
                    <a:lnTo>
                      <a:pt x="287" y="1143"/>
                    </a:lnTo>
                    <a:lnTo>
                      <a:pt x="283" y="1153"/>
                    </a:lnTo>
                    <a:lnTo>
                      <a:pt x="282" y="1163"/>
                    </a:lnTo>
                    <a:lnTo>
                      <a:pt x="277" y="1171"/>
                    </a:lnTo>
                    <a:lnTo>
                      <a:pt x="273" y="1178"/>
                    </a:lnTo>
                    <a:lnTo>
                      <a:pt x="268" y="1183"/>
                    </a:lnTo>
                    <a:lnTo>
                      <a:pt x="263" y="1188"/>
                    </a:lnTo>
                    <a:lnTo>
                      <a:pt x="253" y="1188"/>
                    </a:lnTo>
                    <a:lnTo>
                      <a:pt x="250" y="1183"/>
                    </a:lnTo>
                    <a:lnTo>
                      <a:pt x="248" y="1173"/>
                    </a:lnTo>
                    <a:lnTo>
                      <a:pt x="248" y="1163"/>
                    </a:lnTo>
                    <a:lnTo>
                      <a:pt x="246" y="1154"/>
                    </a:lnTo>
                    <a:lnTo>
                      <a:pt x="246" y="1146"/>
                    </a:lnTo>
                    <a:lnTo>
                      <a:pt x="246" y="1136"/>
                    </a:lnTo>
                    <a:lnTo>
                      <a:pt x="246" y="1126"/>
                    </a:lnTo>
                    <a:lnTo>
                      <a:pt x="246" y="1116"/>
                    </a:lnTo>
                    <a:lnTo>
                      <a:pt x="248" y="1107"/>
                    </a:lnTo>
                    <a:lnTo>
                      <a:pt x="251" y="1099"/>
                    </a:lnTo>
                    <a:lnTo>
                      <a:pt x="256" y="1096"/>
                    </a:lnTo>
                    <a:lnTo>
                      <a:pt x="246" y="1101"/>
                    </a:lnTo>
                    <a:lnTo>
                      <a:pt x="238" y="1111"/>
                    </a:lnTo>
                    <a:lnTo>
                      <a:pt x="226" y="1119"/>
                    </a:lnTo>
                    <a:lnTo>
                      <a:pt x="216" y="1131"/>
                    </a:lnTo>
                    <a:lnTo>
                      <a:pt x="204" y="1139"/>
                    </a:lnTo>
                    <a:lnTo>
                      <a:pt x="194" y="1149"/>
                    </a:lnTo>
                    <a:lnTo>
                      <a:pt x="186" y="1156"/>
                    </a:lnTo>
                    <a:lnTo>
                      <a:pt x="183" y="1163"/>
                    </a:lnTo>
                    <a:lnTo>
                      <a:pt x="174" y="1166"/>
                    </a:lnTo>
                    <a:lnTo>
                      <a:pt x="166" y="1173"/>
                    </a:lnTo>
                    <a:lnTo>
                      <a:pt x="154" y="1180"/>
                    </a:lnTo>
                    <a:lnTo>
                      <a:pt x="144" y="1186"/>
                    </a:lnTo>
                    <a:lnTo>
                      <a:pt x="131" y="1190"/>
                    </a:lnTo>
                    <a:lnTo>
                      <a:pt x="121" y="1193"/>
                    </a:lnTo>
                    <a:lnTo>
                      <a:pt x="111" y="1190"/>
                    </a:lnTo>
                    <a:lnTo>
                      <a:pt x="106" y="1181"/>
                    </a:lnTo>
                    <a:lnTo>
                      <a:pt x="96" y="1185"/>
                    </a:lnTo>
                    <a:lnTo>
                      <a:pt x="87" y="1190"/>
                    </a:lnTo>
                    <a:lnTo>
                      <a:pt x="77" y="1195"/>
                    </a:lnTo>
                    <a:lnTo>
                      <a:pt x="67" y="1200"/>
                    </a:lnTo>
                    <a:lnTo>
                      <a:pt x="55" y="1201"/>
                    </a:lnTo>
                    <a:lnTo>
                      <a:pt x="45" y="1201"/>
                    </a:lnTo>
                    <a:lnTo>
                      <a:pt x="39" y="1198"/>
                    </a:lnTo>
                    <a:lnTo>
                      <a:pt x="35" y="1193"/>
                    </a:lnTo>
                    <a:lnTo>
                      <a:pt x="32" y="1183"/>
                    </a:lnTo>
                    <a:lnTo>
                      <a:pt x="33" y="1174"/>
                    </a:lnTo>
                    <a:lnTo>
                      <a:pt x="37" y="1164"/>
                    </a:lnTo>
                    <a:lnTo>
                      <a:pt x="42" y="1156"/>
                    </a:lnTo>
                    <a:lnTo>
                      <a:pt x="55" y="1139"/>
                    </a:lnTo>
                    <a:lnTo>
                      <a:pt x="69" y="1131"/>
                    </a:lnTo>
                    <a:lnTo>
                      <a:pt x="52" y="1138"/>
                    </a:lnTo>
                    <a:lnTo>
                      <a:pt x="37" y="1143"/>
                    </a:lnTo>
                    <a:lnTo>
                      <a:pt x="20" y="1141"/>
                    </a:lnTo>
                    <a:lnTo>
                      <a:pt x="7" y="1134"/>
                    </a:lnTo>
                    <a:lnTo>
                      <a:pt x="0" y="1121"/>
                    </a:lnTo>
                    <a:lnTo>
                      <a:pt x="7" y="1111"/>
                    </a:lnTo>
                    <a:lnTo>
                      <a:pt x="15" y="1097"/>
                    </a:lnTo>
                    <a:lnTo>
                      <a:pt x="27" y="1087"/>
                    </a:lnTo>
                    <a:lnTo>
                      <a:pt x="32" y="1077"/>
                    </a:lnTo>
                    <a:lnTo>
                      <a:pt x="44" y="1064"/>
                    </a:lnTo>
                    <a:lnTo>
                      <a:pt x="59" y="1044"/>
                    </a:lnTo>
                    <a:lnTo>
                      <a:pt x="77" y="1025"/>
                    </a:lnTo>
                    <a:lnTo>
                      <a:pt x="94" y="1004"/>
                    </a:lnTo>
                    <a:lnTo>
                      <a:pt x="111" y="985"/>
                    </a:lnTo>
                    <a:lnTo>
                      <a:pt x="126" y="967"/>
                    </a:lnTo>
                    <a:lnTo>
                      <a:pt x="139" y="955"/>
                    </a:lnTo>
                    <a:lnTo>
                      <a:pt x="147" y="945"/>
                    </a:lnTo>
                    <a:lnTo>
                      <a:pt x="156" y="935"/>
                    </a:lnTo>
                    <a:lnTo>
                      <a:pt x="164" y="927"/>
                    </a:lnTo>
                    <a:lnTo>
                      <a:pt x="174" y="920"/>
                    </a:lnTo>
                    <a:lnTo>
                      <a:pt x="183" y="913"/>
                    </a:lnTo>
                    <a:lnTo>
                      <a:pt x="194" y="908"/>
                    </a:lnTo>
                    <a:lnTo>
                      <a:pt x="208" y="903"/>
                    </a:lnTo>
                    <a:lnTo>
                      <a:pt x="225" y="901"/>
                    </a:lnTo>
                    <a:lnTo>
                      <a:pt x="241" y="896"/>
                    </a:lnTo>
                    <a:lnTo>
                      <a:pt x="261" y="893"/>
                    </a:lnTo>
                    <a:lnTo>
                      <a:pt x="282" y="890"/>
                    </a:lnTo>
                    <a:lnTo>
                      <a:pt x="303" y="886"/>
                    </a:lnTo>
                    <a:lnTo>
                      <a:pt x="322" y="880"/>
                    </a:lnTo>
                    <a:lnTo>
                      <a:pt x="340" y="875"/>
                    </a:lnTo>
                    <a:lnTo>
                      <a:pt x="355" y="868"/>
                    </a:lnTo>
                    <a:lnTo>
                      <a:pt x="369" y="863"/>
                    </a:lnTo>
                    <a:lnTo>
                      <a:pt x="375" y="854"/>
                    </a:lnTo>
                    <a:lnTo>
                      <a:pt x="382" y="849"/>
                    </a:lnTo>
                    <a:lnTo>
                      <a:pt x="386" y="843"/>
                    </a:lnTo>
                    <a:lnTo>
                      <a:pt x="392" y="838"/>
                    </a:lnTo>
                    <a:lnTo>
                      <a:pt x="397" y="828"/>
                    </a:lnTo>
                    <a:lnTo>
                      <a:pt x="409" y="816"/>
                    </a:lnTo>
                    <a:lnTo>
                      <a:pt x="426" y="801"/>
                    </a:lnTo>
                    <a:lnTo>
                      <a:pt x="451" y="781"/>
                    </a:lnTo>
                    <a:lnTo>
                      <a:pt x="476" y="756"/>
                    </a:lnTo>
                    <a:lnTo>
                      <a:pt x="503" y="731"/>
                    </a:lnTo>
                    <a:lnTo>
                      <a:pt x="528" y="704"/>
                    </a:lnTo>
                    <a:lnTo>
                      <a:pt x="552" y="679"/>
                    </a:lnTo>
                    <a:lnTo>
                      <a:pt x="570" y="653"/>
                    </a:lnTo>
                    <a:lnTo>
                      <a:pt x="588" y="630"/>
                    </a:lnTo>
                    <a:lnTo>
                      <a:pt x="600" y="608"/>
                    </a:lnTo>
                    <a:lnTo>
                      <a:pt x="610" y="590"/>
                    </a:lnTo>
                    <a:lnTo>
                      <a:pt x="615" y="570"/>
                    </a:lnTo>
                    <a:lnTo>
                      <a:pt x="625" y="550"/>
                    </a:lnTo>
                    <a:lnTo>
                      <a:pt x="635" y="529"/>
                    </a:lnTo>
                    <a:lnTo>
                      <a:pt x="645" y="509"/>
                    </a:lnTo>
                    <a:lnTo>
                      <a:pt x="654" y="489"/>
                    </a:lnTo>
                    <a:lnTo>
                      <a:pt x="664" y="474"/>
                    </a:lnTo>
                    <a:lnTo>
                      <a:pt x="672" y="462"/>
                    </a:lnTo>
                    <a:lnTo>
                      <a:pt x="681" y="456"/>
                    </a:lnTo>
                    <a:lnTo>
                      <a:pt x="682" y="444"/>
                    </a:lnTo>
                    <a:lnTo>
                      <a:pt x="676" y="437"/>
                    </a:lnTo>
                    <a:lnTo>
                      <a:pt x="671" y="432"/>
                    </a:lnTo>
                    <a:lnTo>
                      <a:pt x="669" y="427"/>
                    </a:lnTo>
                    <a:lnTo>
                      <a:pt x="669" y="421"/>
                    </a:lnTo>
                    <a:lnTo>
                      <a:pt x="676" y="412"/>
                    </a:lnTo>
                    <a:lnTo>
                      <a:pt x="660" y="397"/>
                    </a:lnTo>
                    <a:lnTo>
                      <a:pt x="645" y="384"/>
                    </a:lnTo>
                    <a:lnTo>
                      <a:pt x="629" y="367"/>
                    </a:lnTo>
                    <a:lnTo>
                      <a:pt x="612" y="347"/>
                    </a:lnTo>
                    <a:lnTo>
                      <a:pt x="592" y="320"/>
                    </a:lnTo>
                    <a:lnTo>
                      <a:pt x="575" y="288"/>
                    </a:lnTo>
                    <a:lnTo>
                      <a:pt x="557" y="248"/>
                    </a:lnTo>
                    <a:lnTo>
                      <a:pt x="543" y="201"/>
                    </a:lnTo>
                    <a:lnTo>
                      <a:pt x="558" y="196"/>
                    </a:lnTo>
                    <a:lnTo>
                      <a:pt x="578" y="189"/>
                    </a:lnTo>
                    <a:lnTo>
                      <a:pt x="598" y="179"/>
                    </a:lnTo>
                    <a:lnTo>
                      <a:pt x="620" y="171"/>
                    </a:lnTo>
                    <a:lnTo>
                      <a:pt x="642" y="158"/>
                    </a:lnTo>
                    <a:lnTo>
                      <a:pt x="666" y="146"/>
                    </a:lnTo>
                    <a:lnTo>
                      <a:pt x="689" y="131"/>
                    </a:lnTo>
                    <a:lnTo>
                      <a:pt x="714" y="116"/>
                    </a:lnTo>
                    <a:lnTo>
                      <a:pt x="734" y="99"/>
                    </a:lnTo>
                    <a:lnTo>
                      <a:pt x="753" y="85"/>
                    </a:lnTo>
                    <a:lnTo>
                      <a:pt x="768" y="72"/>
                    </a:lnTo>
                    <a:lnTo>
                      <a:pt x="783" y="60"/>
                    </a:lnTo>
                    <a:lnTo>
                      <a:pt x="795" y="45"/>
                    </a:lnTo>
                    <a:lnTo>
                      <a:pt x="806" y="32"/>
                    </a:lnTo>
                    <a:lnTo>
                      <a:pt x="818" y="17"/>
                    </a:lnTo>
                    <a:lnTo>
                      <a:pt x="831" y="0"/>
                    </a:lnTo>
                    <a:close/>
                  </a:path>
                </a:pathLst>
              </a:custGeom>
              <a:solidFill>
                <a:srgbClr val="D2B3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1" name="Freeform 159"/>
              <p:cNvSpPr>
                <a:spLocks/>
              </p:cNvSpPr>
              <p:nvPr/>
            </p:nvSpPr>
            <p:spPr bwMode="auto">
              <a:xfrm>
                <a:off x="3243" y="3050"/>
                <a:ext cx="132" cy="136"/>
              </a:xfrm>
              <a:custGeom>
                <a:avLst/>
                <a:gdLst>
                  <a:gd name="T0" fmla="*/ 0 w 265"/>
                  <a:gd name="T1" fmla="*/ 18 h 273"/>
                  <a:gd name="T2" fmla="*/ 14 w 265"/>
                  <a:gd name="T3" fmla="*/ 65 h 273"/>
                  <a:gd name="T4" fmla="*/ 32 w 265"/>
                  <a:gd name="T5" fmla="*/ 105 h 273"/>
                  <a:gd name="T6" fmla="*/ 49 w 265"/>
                  <a:gd name="T7" fmla="*/ 137 h 273"/>
                  <a:gd name="T8" fmla="*/ 69 w 265"/>
                  <a:gd name="T9" fmla="*/ 164 h 273"/>
                  <a:gd name="T10" fmla="*/ 86 w 265"/>
                  <a:gd name="T11" fmla="*/ 184 h 273"/>
                  <a:gd name="T12" fmla="*/ 102 w 265"/>
                  <a:gd name="T13" fmla="*/ 201 h 273"/>
                  <a:gd name="T14" fmla="*/ 117 w 265"/>
                  <a:gd name="T15" fmla="*/ 214 h 273"/>
                  <a:gd name="T16" fmla="*/ 133 w 265"/>
                  <a:gd name="T17" fmla="*/ 229 h 273"/>
                  <a:gd name="T18" fmla="*/ 126 w 265"/>
                  <a:gd name="T19" fmla="*/ 238 h 273"/>
                  <a:gd name="T20" fmla="*/ 126 w 265"/>
                  <a:gd name="T21" fmla="*/ 244 h 273"/>
                  <a:gd name="T22" fmla="*/ 128 w 265"/>
                  <a:gd name="T23" fmla="*/ 249 h 273"/>
                  <a:gd name="T24" fmla="*/ 133 w 265"/>
                  <a:gd name="T25" fmla="*/ 254 h 273"/>
                  <a:gd name="T26" fmla="*/ 139 w 265"/>
                  <a:gd name="T27" fmla="*/ 261 h 273"/>
                  <a:gd name="T28" fmla="*/ 138 w 265"/>
                  <a:gd name="T29" fmla="*/ 273 h 273"/>
                  <a:gd name="T30" fmla="*/ 144 w 265"/>
                  <a:gd name="T31" fmla="*/ 263 h 273"/>
                  <a:gd name="T32" fmla="*/ 156 w 265"/>
                  <a:gd name="T33" fmla="*/ 253 h 273"/>
                  <a:gd name="T34" fmla="*/ 169 w 265"/>
                  <a:gd name="T35" fmla="*/ 243 h 273"/>
                  <a:gd name="T36" fmla="*/ 188 w 265"/>
                  <a:gd name="T37" fmla="*/ 233 h 273"/>
                  <a:gd name="T38" fmla="*/ 205 w 265"/>
                  <a:gd name="T39" fmla="*/ 222 h 273"/>
                  <a:gd name="T40" fmla="*/ 225 w 265"/>
                  <a:gd name="T41" fmla="*/ 216 h 273"/>
                  <a:gd name="T42" fmla="*/ 245 w 265"/>
                  <a:gd name="T43" fmla="*/ 211 h 273"/>
                  <a:gd name="T44" fmla="*/ 265 w 265"/>
                  <a:gd name="T45" fmla="*/ 212 h 273"/>
                  <a:gd name="T46" fmla="*/ 250 w 265"/>
                  <a:gd name="T47" fmla="*/ 206 h 273"/>
                  <a:gd name="T48" fmla="*/ 235 w 265"/>
                  <a:gd name="T49" fmla="*/ 199 h 273"/>
                  <a:gd name="T50" fmla="*/ 225 w 265"/>
                  <a:gd name="T51" fmla="*/ 196 h 273"/>
                  <a:gd name="T52" fmla="*/ 215 w 265"/>
                  <a:gd name="T53" fmla="*/ 194 h 273"/>
                  <a:gd name="T54" fmla="*/ 203 w 265"/>
                  <a:gd name="T55" fmla="*/ 194 h 273"/>
                  <a:gd name="T56" fmla="*/ 191 w 265"/>
                  <a:gd name="T57" fmla="*/ 197 h 273"/>
                  <a:gd name="T58" fmla="*/ 176 w 265"/>
                  <a:gd name="T59" fmla="*/ 197 h 273"/>
                  <a:gd name="T60" fmla="*/ 163 w 265"/>
                  <a:gd name="T61" fmla="*/ 199 h 273"/>
                  <a:gd name="T62" fmla="*/ 149 w 265"/>
                  <a:gd name="T63" fmla="*/ 197 h 273"/>
                  <a:gd name="T64" fmla="*/ 136 w 265"/>
                  <a:gd name="T65" fmla="*/ 194 h 273"/>
                  <a:gd name="T66" fmla="*/ 123 w 265"/>
                  <a:gd name="T67" fmla="*/ 187 h 273"/>
                  <a:gd name="T68" fmla="*/ 112 w 265"/>
                  <a:gd name="T69" fmla="*/ 179 h 273"/>
                  <a:gd name="T70" fmla="*/ 101 w 265"/>
                  <a:gd name="T71" fmla="*/ 169 h 273"/>
                  <a:gd name="T72" fmla="*/ 94 w 265"/>
                  <a:gd name="T73" fmla="*/ 155 h 273"/>
                  <a:gd name="T74" fmla="*/ 86 w 265"/>
                  <a:gd name="T75" fmla="*/ 135 h 273"/>
                  <a:gd name="T76" fmla="*/ 77 w 265"/>
                  <a:gd name="T77" fmla="*/ 117 h 273"/>
                  <a:gd name="T78" fmla="*/ 67 w 265"/>
                  <a:gd name="T79" fmla="*/ 95 h 273"/>
                  <a:gd name="T80" fmla="*/ 60 w 265"/>
                  <a:gd name="T81" fmla="*/ 75 h 273"/>
                  <a:gd name="T82" fmla="*/ 54 w 265"/>
                  <a:gd name="T83" fmla="*/ 53 h 273"/>
                  <a:gd name="T84" fmla="*/ 52 w 265"/>
                  <a:gd name="T85" fmla="*/ 33 h 273"/>
                  <a:gd name="T86" fmla="*/ 54 w 265"/>
                  <a:gd name="T87" fmla="*/ 13 h 273"/>
                  <a:gd name="T88" fmla="*/ 60 w 265"/>
                  <a:gd name="T89" fmla="*/ 0 h 273"/>
                  <a:gd name="T90" fmla="*/ 45 w 265"/>
                  <a:gd name="T91" fmla="*/ 5 h 273"/>
                  <a:gd name="T92" fmla="*/ 30 w 265"/>
                  <a:gd name="T93" fmla="*/ 11 h 273"/>
                  <a:gd name="T94" fmla="*/ 14 w 265"/>
                  <a:gd name="T95" fmla="*/ 15 h 273"/>
                  <a:gd name="T96" fmla="*/ 0 w 265"/>
                  <a:gd name="T97" fmla="*/ 1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5" h="273">
                    <a:moveTo>
                      <a:pt x="0" y="18"/>
                    </a:moveTo>
                    <a:lnTo>
                      <a:pt x="14" y="65"/>
                    </a:lnTo>
                    <a:lnTo>
                      <a:pt x="32" y="105"/>
                    </a:lnTo>
                    <a:lnTo>
                      <a:pt x="49" y="137"/>
                    </a:lnTo>
                    <a:lnTo>
                      <a:pt x="69" y="164"/>
                    </a:lnTo>
                    <a:lnTo>
                      <a:pt x="86" y="184"/>
                    </a:lnTo>
                    <a:lnTo>
                      <a:pt x="102" y="201"/>
                    </a:lnTo>
                    <a:lnTo>
                      <a:pt x="117" y="214"/>
                    </a:lnTo>
                    <a:lnTo>
                      <a:pt x="133" y="229"/>
                    </a:lnTo>
                    <a:lnTo>
                      <a:pt x="126" y="238"/>
                    </a:lnTo>
                    <a:lnTo>
                      <a:pt x="126" y="244"/>
                    </a:lnTo>
                    <a:lnTo>
                      <a:pt x="128" y="249"/>
                    </a:lnTo>
                    <a:lnTo>
                      <a:pt x="133" y="254"/>
                    </a:lnTo>
                    <a:lnTo>
                      <a:pt x="139" y="261"/>
                    </a:lnTo>
                    <a:lnTo>
                      <a:pt x="138" y="273"/>
                    </a:lnTo>
                    <a:lnTo>
                      <a:pt x="144" y="263"/>
                    </a:lnTo>
                    <a:lnTo>
                      <a:pt x="156" y="253"/>
                    </a:lnTo>
                    <a:lnTo>
                      <a:pt x="169" y="243"/>
                    </a:lnTo>
                    <a:lnTo>
                      <a:pt x="188" y="233"/>
                    </a:lnTo>
                    <a:lnTo>
                      <a:pt x="205" y="222"/>
                    </a:lnTo>
                    <a:lnTo>
                      <a:pt x="225" y="216"/>
                    </a:lnTo>
                    <a:lnTo>
                      <a:pt x="245" y="211"/>
                    </a:lnTo>
                    <a:lnTo>
                      <a:pt x="265" y="212"/>
                    </a:lnTo>
                    <a:lnTo>
                      <a:pt x="250" y="206"/>
                    </a:lnTo>
                    <a:lnTo>
                      <a:pt x="235" y="199"/>
                    </a:lnTo>
                    <a:lnTo>
                      <a:pt x="225" y="196"/>
                    </a:lnTo>
                    <a:lnTo>
                      <a:pt x="215" y="194"/>
                    </a:lnTo>
                    <a:lnTo>
                      <a:pt x="203" y="194"/>
                    </a:lnTo>
                    <a:lnTo>
                      <a:pt x="191" y="197"/>
                    </a:lnTo>
                    <a:lnTo>
                      <a:pt x="176" y="197"/>
                    </a:lnTo>
                    <a:lnTo>
                      <a:pt x="163" y="199"/>
                    </a:lnTo>
                    <a:lnTo>
                      <a:pt x="149" y="197"/>
                    </a:lnTo>
                    <a:lnTo>
                      <a:pt x="136" y="194"/>
                    </a:lnTo>
                    <a:lnTo>
                      <a:pt x="123" y="187"/>
                    </a:lnTo>
                    <a:lnTo>
                      <a:pt x="112" y="179"/>
                    </a:lnTo>
                    <a:lnTo>
                      <a:pt x="101" y="169"/>
                    </a:lnTo>
                    <a:lnTo>
                      <a:pt x="94" y="155"/>
                    </a:lnTo>
                    <a:lnTo>
                      <a:pt x="86" y="135"/>
                    </a:lnTo>
                    <a:lnTo>
                      <a:pt x="77" y="117"/>
                    </a:lnTo>
                    <a:lnTo>
                      <a:pt x="67" y="95"/>
                    </a:lnTo>
                    <a:lnTo>
                      <a:pt x="60" y="75"/>
                    </a:lnTo>
                    <a:lnTo>
                      <a:pt x="54" y="53"/>
                    </a:lnTo>
                    <a:lnTo>
                      <a:pt x="52" y="33"/>
                    </a:lnTo>
                    <a:lnTo>
                      <a:pt x="54" y="13"/>
                    </a:lnTo>
                    <a:lnTo>
                      <a:pt x="60" y="0"/>
                    </a:lnTo>
                    <a:lnTo>
                      <a:pt x="45" y="5"/>
                    </a:lnTo>
                    <a:lnTo>
                      <a:pt x="30" y="11"/>
                    </a:lnTo>
                    <a:lnTo>
                      <a:pt x="14" y="15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2" name="Freeform 160"/>
              <p:cNvSpPr>
                <a:spLocks/>
              </p:cNvSpPr>
              <p:nvPr/>
            </p:nvSpPr>
            <p:spPr bwMode="auto">
              <a:xfrm>
                <a:off x="3276" y="3277"/>
                <a:ext cx="130" cy="113"/>
              </a:xfrm>
              <a:custGeom>
                <a:avLst/>
                <a:gdLst>
                  <a:gd name="T0" fmla="*/ 260 w 260"/>
                  <a:gd name="T1" fmla="*/ 0 h 226"/>
                  <a:gd name="T2" fmla="*/ 240 w 260"/>
                  <a:gd name="T3" fmla="*/ 13 h 226"/>
                  <a:gd name="T4" fmla="*/ 221 w 260"/>
                  <a:gd name="T5" fmla="*/ 28 h 226"/>
                  <a:gd name="T6" fmla="*/ 200 w 260"/>
                  <a:gd name="T7" fmla="*/ 43 h 226"/>
                  <a:gd name="T8" fmla="*/ 178 w 260"/>
                  <a:gd name="T9" fmla="*/ 62 h 226"/>
                  <a:gd name="T10" fmla="*/ 154 w 260"/>
                  <a:gd name="T11" fmla="*/ 77 h 226"/>
                  <a:gd name="T12" fmla="*/ 134 w 260"/>
                  <a:gd name="T13" fmla="*/ 94 h 226"/>
                  <a:gd name="T14" fmla="*/ 116 w 260"/>
                  <a:gd name="T15" fmla="*/ 109 h 226"/>
                  <a:gd name="T16" fmla="*/ 102 w 260"/>
                  <a:gd name="T17" fmla="*/ 124 h 226"/>
                  <a:gd name="T18" fmla="*/ 87 w 260"/>
                  <a:gd name="T19" fmla="*/ 137 h 226"/>
                  <a:gd name="T20" fmla="*/ 72 w 260"/>
                  <a:gd name="T21" fmla="*/ 150 h 226"/>
                  <a:gd name="T22" fmla="*/ 57 w 260"/>
                  <a:gd name="T23" fmla="*/ 164 h 226"/>
                  <a:gd name="T24" fmla="*/ 44 w 260"/>
                  <a:gd name="T25" fmla="*/ 179 h 226"/>
                  <a:gd name="T26" fmla="*/ 29 w 260"/>
                  <a:gd name="T27" fmla="*/ 191 h 226"/>
                  <a:gd name="T28" fmla="*/ 17 w 260"/>
                  <a:gd name="T29" fmla="*/ 204 h 226"/>
                  <a:gd name="T30" fmla="*/ 7 w 260"/>
                  <a:gd name="T31" fmla="*/ 214 h 226"/>
                  <a:gd name="T32" fmla="*/ 0 w 260"/>
                  <a:gd name="T33" fmla="*/ 226 h 226"/>
                  <a:gd name="T34" fmla="*/ 5 w 260"/>
                  <a:gd name="T35" fmla="*/ 212 h 226"/>
                  <a:gd name="T36" fmla="*/ 15 w 260"/>
                  <a:gd name="T37" fmla="*/ 197 h 226"/>
                  <a:gd name="T38" fmla="*/ 27 w 260"/>
                  <a:gd name="T39" fmla="*/ 177 h 226"/>
                  <a:gd name="T40" fmla="*/ 42 w 260"/>
                  <a:gd name="T41" fmla="*/ 159 h 226"/>
                  <a:gd name="T42" fmla="*/ 57 w 260"/>
                  <a:gd name="T43" fmla="*/ 139 h 226"/>
                  <a:gd name="T44" fmla="*/ 76 w 260"/>
                  <a:gd name="T45" fmla="*/ 119 h 226"/>
                  <a:gd name="T46" fmla="*/ 94 w 260"/>
                  <a:gd name="T47" fmla="*/ 102 h 226"/>
                  <a:gd name="T48" fmla="*/ 118 w 260"/>
                  <a:gd name="T49" fmla="*/ 90 h 226"/>
                  <a:gd name="T50" fmla="*/ 138 w 260"/>
                  <a:gd name="T51" fmla="*/ 77 h 226"/>
                  <a:gd name="T52" fmla="*/ 158 w 260"/>
                  <a:gd name="T53" fmla="*/ 65 h 226"/>
                  <a:gd name="T54" fmla="*/ 178 w 260"/>
                  <a:gd name="T55" fmla="*/ 52 h 226"/>
                  <a:gd name="T56" fmla="*/ 198 w 260"/>
                  <a:gd name="T57" fmla="*/ 40 h 226"/>
                  <a:gd name="T58" fmla="*/ 215 w 260"/>
                  <a:gd name="T59" fmla="*/ 26 h 226"/>
                  <a:gd name="T60" fmla="*/ 232 w 260"/>
                  <a:gd name="T61" fmla="*/ 16 h 226"/>
                  <a:gd name="T62" fmla="*/ 247 w 260"/>
                  <a:gd name="T63" fmla="*/ 6 h 226"/>
                  <a:gd name="T64" fmla="*/ 260 w 260"/>
                  <a:gd name="T65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0" h="226">
                    <a:moveTo>
                      <a:pt x="260" y="0"/>
                    </a:moveTo>
                    <a:lnTo>
                      <a:pt x="240" y="13"/>
                    </a:lnTo>
                    <a:lnTo>
                      <a:pt x="221" y="28"/>
                    </a:lnTo>
                    <a:lnTo>
                      <a:pt x="200" y="43"/>
                    </a:lnTo>
                    <a:lnTo>
                      <a:pt x="178" y="62"/>
                    </a:lnTo>
                    <a:lnTo>
                      <a:pt x="154" y="77"/>
                    </a:lnTo>
                    <a:lnTo>
                      <a:pt x="134" y="94"/>
                    </a:lnTo>
                    <a:lnTo>
                      <a:pt x="116" y="109"/>
                    </a:lnTo>
                    <a:lnTo>
                      <a:pt x="102" y="124"/>
                    </a:lnTo>
                    <a:lnTo>
                      <a:pt x="87" y="137"/>
                    </a:lnTo>
                    <a:lnTo>
                      <a:pt x="72" y="150"/>
                    </a:lnTo>
                    <a:lnTo>
                      <a:pt x="57" y="164"/>
                    </a:lnTo>
                    <a:lnTo>
                      <a:pt x="44" y="179"/>
                    </a:lnTo>
                    <a:lnTo>
                      <a:pt x="29" y="191"/>
                    </a:lnTo>
                    <a:lnTo>
                      <a:pt x="17" y="204"/>
                    </a:lnTo>
                    <a:lnTo>
                      <a:pt x="7" y="214"/>
                    </a:lnTo>
                    <a:lnTo>
                      <a:pt x="0" y="226"/>
                    </a:lnTo>
                    <a:lnTo>
                      <a:pt x="5" y="212"/>
                    </a:lnTo>
                    <a:lnTo>
                      <a:pt x="15" y="197"/>
                    </a:lnTo>
                    <a:lnTo>
                      <a:pt x="27" y="177"/>
                    </a:lnTo>
                    <a:lnTo>
                      <a:pt x="42" y="159"/>
                    </a:lnTo>
                    <a:lnTo>
                      <a:pt x="57" y="139"/>
                    </a:lnTo>
                    <a:lnTo>
                      <a:pt x="76" y="119"/>
                    </a:lnTo>
                    <a:lnTo>
                      <a:pt x="94" y="102"/>
                    </a:lnTo>
                    <a:lnTo>
                      <a:pt x="118" y="90"/>
                    </a:lnTo>
                    <a:lnTo>
                      <a:pt x="138" y="77"/>
                    </a:lnTo>
                    <a:lnTo>
                      <a:pt x="158" y="65"/>
                    </a:lnTo>
                    <a:lnTo>
                      <a:pt x="178" y="52"/>
                    </a:lnTo>
                    <a:lnTo>
                      <a:pt x="198" y="40"/>
                    </a:lnTo>
                    <a:lnTo>
                      <a:pt x="215" y="26"/>
                    </a:lnTo>
                    <a:lnTo>
                      <a:pt x="232" y="16"/>
                    </a:lnTo>
                    <a:lnTo>
                      <a:pt x="247" y="6"/>
                    </a:lnTo>
                    <a:lnTo>
                      <a:pt x="260" y="0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3" name="Freeform 161"/>
              <p:cNvSpPr>
                <a:spLocks/>
              </p:cNvSpPr>
              <p:nvPr/>
            </p:nvSpPr>
            <p:spPr bwMode="auto">
              <a:xfrm>
                <a:off x="3373" y="3166"/>
                <a:ext cx="70" cy="99"/>
              </a:xfrm>
              <a:custGeom>
                <a:avLst/>
                <a:gdLst>
                  <a:gd name="T0" fmla="*/ 132 w 139"/>
                  <a:gd name="T1" fmla="*/ 0 h 197"/>
                  <a:gd name="T2" fmla="*/ 135 w 139"/>
                  <a:gd name="T3" fmla="*/ 10 h 197"/>
                  <a:gd name="T4" fmla="*/ 139 w 139"/>
                  <a:gd name="T5" fmla="*/ 25 h 197"/>
                  <a:gd name="T6" fmla="*/ 137 w 139"/>
                  <a:gd name="T7" fmla="*/ 41 h 197"/>
                  <a:gd name="T8" fmla="*/ 132 w 139"/>
                  <a:gd name="T9" fmla="*/ 63 h 197"/>
                  <a:gd name="T10" fmla="*/ 115 w 139"/>
                  <a:gd name="T11" fmla="*/ 87 h 197"/>
                  <a:gd name="T12" fmla="*/ 90 w 139"/>
                  <a:gd name="T13" fmla="*/ 117 h 197"/>
                  <a:gd name="T14" fmla="*/ 52 w 139"/>
                  <a:gd name="T15" fmla="*/ 154 h 197"/>
                  <a:gd name="T16" fmla="*/ 0 w 139"/>
                  <a:gd name="T17" fmla="*/ 197 h 197"/>
                  <a:gd name="T18" fmla="*/ 26 w 139"/>
                  <a:gd name="T19" fmla="*/ 169 h 197"/>
                  <a:gd name="T20" fmla="*/ 50 w 139"/>
                  <a:gd name="T21" fmla="*/ 140 h 197"/>
                  <a:gd name="T22" fmla="*/ 70 w 139"/>
                  <a:gd name="T23" fmla="*/ 112 h 197"/>
                  <a:gd name="T24" fmla="*/ 89 w 139"/>
                  <a:gd name="T25" fmla="*/ 85 h 197"/>
                  <a:gd name="T26" fmla="*/ 102 w 139"/>
                  <a:gd name="T27" fmla="*/ 56 h 197"/>
                  <a:gd name="T28" fmla="*/ 114 w 139"/>
                  <a:gd name="T29" fmla="*/ 35 h 197"/>
                  <a:gd name="T30" fmla="*/ 122 w 139"/>
                  <a:gd name="T31" fmla="*/ 15 h 197"/>
                  <a:gd name="T32" fmla="*/ 132 w 139"/>
                  <a:gd name="T33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197">
                    <a:moveTo>
                      <a:pt x="132" y="0"/>
                    </a:moveTo>
                    <a:lnTo>
                      <a:pt x="135" y="10"/>
                    </a:lnTo>
                    <a:lnTo>
                      <a:pt x="139" y="25"/>
                    </a:lnTo>
                    <a:lnTo>
                      <a:pt x="137" y="41"/>
                    </a:lnTo>
                    <a:lnTo>
                      <a:pt x="132" y="63"/>
                    </a:lnTo>
                    <a:lnTo>
                      <a:pt x="115" y="87"/>
                    </a:lnTo>
                    <a:lnTo>
                      <a:pt x="90" y="117"/>
                    </a:lnTo>
                    <a:lnTo>
                      <a:pt x="52" y="154"/>
                    </a:lnTo>
                    <a:lnTo>
                      <a:pt x="0" y="197"/>
                    </a:lnTo>
                    <a:lnTo>
                      <a:pt x="26" y="169"/>
                    </a:lnTo>
                    <a:lnTo>
                      <a:pt x="50" y="140"/>
                    </a:lnTo>
                    <a:lnTo>
                      <a:pt x="70" y="112"/>
                    </a:lnTo>
                    <a:lnTo>
                      <a:pt x="89" y="85"/>
                    </a:lnTo>
                    <a:lnTo>
                      <a:pt x="102" y="56"/>
                    </a:lnTo>
                    <a:lnTo>
                      <a:pt x="114" y="35"/>
                    </a:lnTo>
                    <a:lnTo>
                      <a:pt x="122" y="15"/>
                    </a:lnTo>
                    <a:lnTo>
                      <a:pt x="132" y="0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4" name="Freeform 162"/>
              <p:cNvSpPr>
                <a:spLocks/>
              </p:cNvSpPr>
              <p:nvPr/>
            </p:nvSpPr>
            <p:spPr bwMode="auto">
              <a:xfrm>
                <a:off x="3155" y="3383"/>
                <a:ext cx="37" cy="7"/>
              </a:xfrm>
              <a:custGeom>
                <a:avLst/>
                <a:gdLst>
                  <a:gd name="T0" fmla="*/ 0 w 74"/>
                  <a:gd name="T1" fmla="*/ 14 h 14"/>
                  <a:gd name="T2" fmla="*/ 6 w 74"/>
                  <a:gd name="T3" fmla="*/ 14 h 14"/>
                  <a:gd name="T4" fmla="*/ 17 w 74"/>
                  <a:gd name="T5" fmla="*/ 14 h 14"/>
                  <a:gd name="T6" fmla="*/ 28 w 74"/>
                  <a:gd name="T7" fmla="*/ 14 h 14"/>
                  <a:gd name="T8" fmla="*/ 40 w 74"/>
                  <a:gd name="T9" fmla="*/ 14 h 14"/>
                  <a:gd name="T10" fmla="*/ 50 w 74"/>
                  <a:gd name="T11" fmla="*/ 12 h 14"/>
                  <a:gd name="T12" fmla="*/ 60 w 74"/>
                  <a:gd name="T13" fmla="*/ 11 h 14"/>
                  <a:gd name="T14" fmla="*/ 67 w 74"/>
                  <a:gd name="T15" fmla="*/ 7 h 14"/>
                  <a:gd name="T16" fmla="*/ 74 w 74"/>
                  <a:gd name="T17" fmla="*/ 5 h 14"/>
                  <a:gd name="T18" fmla="*/ 74 w 74"/>
                  <a:gd name="T19" fmla="*/ 0 h 14"/>
                  <a:gd name="T20" fmla="*/ 69 w 74"/>
                  <a:gd name="T21" fmla="*/ 0 h 14"/>
                  <a:gd name="T22" fmla="*/ 60 w 74"/>
                  <a:gd name="T23" fmla="*/ 0 h 14"/>
                  <a:gd name="T24" fmla="*/ 50 w 74"/>
                  <a:gd name="T25" fmla="*/ 2 h 14"/>
                  <a:gd name="T26" fmla="*/ 37 w 74"/>
                  <a:gd name="T27" fmla="*/ 2 h 14"/>
                  <a:gd name="T28" fmla="*/ 23 w 74"/>
                  <a:gd name="T29" fmla="*/ 5 h 14"/>
                  <a:gd name="T30" fmla="*/ 10 w 74"/>
                  <a:gd name="T31" fmla="*/ 9 h 14"/>
                  <a:gd name="T32" fmla="*/ 0 w 74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4">
                    <a:moveTo>
                      <a:pt x="0" y="14"/>
                    </a:moveTo>
                    <a:lnTo>
                      <a:pt x="6" y="14"/>
                    </a:lnTo>
                    <a:lnTo>
                      <a:pt x="17" y="14"/>
                    </a:lnTo>
                    <a:lnTo>
                      <a:pt x="28" y="14"/>
                    </a:lnTo>
                    <a:lnTo>
                      <a:pt x="40" y="14"/>
                    </a:lnTo>
                    <a:lnTo>
                      <a:pt x="50" y="12"/>
                    </a:lnTo>
                    <a:lnTo>
                      <a:pt x="60" y="11"/>
                    </a:lnTo>
                    <a:lnTo>
                      <a:pt x="67" y="7"/>
                    </a:lnTo>
                    <a:lnTo>
                      <a:pt x="74" y="5"/>
                    </a:lnTo>
                    <a:lnTo>
                      <a:pt x="74" y="0"/>
                    </a:lnTo>
                    <a:lnTo>
                      <a:pt x="69" y="0"/>
                    </a:lnTo>
                    <a:lnTo>
                      <a:pt x="60" y="0"/>
                    </a:lnTo>
                    <a:lnTo>
                      <a:pt x="50" y="2"/>
                    </a:lnTo>
                    <a:lnTo>
                      <a:pt x="37" y="2"/>
                    </a:lnTo>
                    <a:lnTo>
                      <a:pt x="23" y="5"/>
                    </a:lnTo>
                    <a:lnTo>
                      <a:pt x="10" y="9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5" name="Freeform 163"/>
              <p:cNvSpPr>
                <a:spLocks/>
              </p:cNvSpPr>
              <p:nvPr/>
            </p:nvSpPr>
            <p:spPr bwMode="auto">
              <a:xfrm>
                <a:off x="3227" y="3384"/>
                <a:ext cx="37" cy="26"/>
              </a:xfrm>
              <a:custGeom>
                <a:avLst/>
                <a:gdLst>
                  <a:gd name="T0" fmla="*/ 0 w 74"/>
                  <a:gd name="T1" fmla="*/ 32 h 52"/>
                  <a:gd name="T2" fmla="*/ 17 w 74"/>
                  <a:gd name="T3" fmla="*/ 37 h 52"/>
                  <a:gd name="T4" fmla="*/ 35 w 74"/>
                  <a:gd name="T5" fmla="*/ 35 h 52"/>
                  <a:gd name="T6" fmla="*/ 44 w 74"/>
                  <a:gd name="T7" fmla="*/ 29 h 52"/>
                  <a:gd name="T8" fmla="*/ 54 w 74"/>
                  <a:gd name="T9" fmla="*/ 22 h 52"/>
                  <a:gd name="T10" fmla="*/ 64 w 74"/>
                  <a:gd name="T11" fmla="*/ 12 h 52"/>
                  <a:gd name="T12" fmla="*/ 74 w 74"/>
                  <a:gd name="T13" fmla="*/ 0 h 52"/>
                  <a:gd name="T14" fmla="*/ 62 w 74"/>
                  <a:gd name="T15" fmla="*/ 17 h 52"/>
                  <a:gd name="T16" fmla="*/ 52 w 74"/>
                  <a:gd name="T17" fmla="*/ 32 h 52"/>
                  <a:gd name="T18" fmla="*/ 44 w 74"/>
                  <a:gd name="T19" fmla="*/ 44 h 52"/>
                  <a:gd name="T20" fmla="*/ 37 w 74"/>
                  <a:gd name="T21" fmla="*/ 50 h 52"/>
                  <a:gd name="T22" fmla="*/ 27 w 74"/>
                  <a:gd name="T23" fmla="*/ 52 h 52"/>
                  <a:gd name="T24" fmla="*/ 18 w 74"/>
                  <a:gd name="T25" fmla="*/ 50 h 52"/>
                  <a:gd name="T26" fmla="*/ 8 w 74"/>
                  <a:gd name="T27" fmla="*/ 42 h 52"/>
                  <a:gd name="T28" fmla="*/ 0 w 74"/>
                  <a:gd name="T29" fmla="*/ 3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52">
                    <a:moveTo>
                      <a:pt x="0" y="32"/>
                    </a:moveTo>
                    <a:lnTo>
                      <a:pt x="17" y="37"/>
                    </a:lnTo>
                    <a:lnTo>
                      <a:pt x="35" y="35"/>
                    </a:lnTo>
                    <a:lnTo>
                      <a:pt x="44" y="29"/>
                    </a:lnTo>
                    <a:lnTo>
                      <a:pt x="54" y="22"/>
                    </a:lnTo>
                    <a:lnTo>
                      <a:pt x="64" y="12"/>
                    </a:lnTo>
                    <a:lnTo>
                      <a:pt x="74" y="0"/>
                    </a:lnTo>
                    <a:lnTo>
                      <a:pt x="62" y="17"/>
                    </a:lnTo>
                    <a:lnTo>
                      <a:pt x="52" y="32"/>
                    </a:lnTo>
                    <a:lnTo>
                      <a:pt x="44" y="44"/>
                    </a:lnTo>
                    <a:lnTo>
                      <a:pt x="37" y="50"/>
                    </a:lnTo>
                    <a:lnTo>
                      <a:pt x="27" y="52"/>
                    </a:lnTo>
                    <a:lnTo>
                      <a:pt x="18" y="50"/>
                    </a:lnTo>
                    <a:lnTo>
                      <a:pt x="8" y="4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B27D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6" name="Freeform 164"/>
              <p:cNvSpPr>
                <a:spLocks/>
              </p:cNvSpPr>
              <p:nvPr/>
            </p:nvSpPr>
            <p:spPr bwMode="auto">
              <a:xfrm>
                <a:off x="3113" y="2959"/>
                <a:ext cx="359" cy="576"/>
              </a:xfrm>
              <a:custGeom>
                <a:avLst/>
                <a:gdLst>
                  <a:gd name="T0" fmla="*/ 548 w 719"/>
                  <a:gd name="T1" fmla="*/ 0 h 1153"/>
                  <a:gd name="T2" fmla="*/ 557 w 719"/>
                  <a:gd name="T3" fmla="*/ 29 h 1153"/>
                  <a:gd name="T4" fmla="*/ 570 w 719"/>
                  <a:gd name="T5" fmla="*/ 62 h 1153"/>
                  <a:gd name="T6" fmla="*/ 582 w 719"/>
                  <a:gd name="T7" fmla="*/ 96 h 1153"/>
                  <a:gd name="T8" fmla="*/ 597 w 719"/>
                  <a:gd name="T9" fmla="*/ 131 h 1153"/>
                  <a:gd name="T10" fmla="*/ 609 w 719"/>
                  <a:gd name="T11" fmla="*/ 163 h 1153"/>
                  <a:gd name="T12" fmla="*/ 622 w 719"/>
                  <a:gd name="T13" fmla="*/ 191 h 1153"/>
                  <a:gd name="T14" fmla="*/ 631 w 719"/>
                  <a:gd name="T15" fmla="*/ 213 h 1153"/>
                  <a:gd name="T16" fmla="*/ 639 w 719"/>
                  <a:gd name="T17" fmla="*/ 230 h 1153"/>
                  <a:gd name="T18" fmla="*/ 642 w 719"/>
                  <a:gd name="T19" fmla="*/ 241 h 1153"/>
                  <a:gd name="T20" fmla="*/ 652 w 719"/>
                  <a:gd name="T21" fmla="*/ 258 h 1153"/>
                  <a:gd name="T22" fmla="*/ 662 w 719"/>
                  <a:gd name="T23" fmla="*/ 278 h 1153"/>
                  <a:gd name="T24" fmla="*/ 674 w 719"/>
                  <a:gd name="T25" fmla="*/ 302 h 1153"/>
                  <a:gd name="T26" fmla="*/ 684 w 719"/>
                  <a:gd name="T27" fmla="*/ 323 h 1153"/>
                  <a:gd name="T28" fmla="*/ 694 w 719"/>
                  <a:gd name="T29" fmla="*/ 347 h 1153"/>
                  <a:gd name="T30" fmla="*/ 701 w 719"/>
                  <a:gd name="T31" fmla="*/ 367 h 1153"/>
                  <a:gd name="T32" fmla="*/ 704 w 719"/>
                  <a:gd name="T33" fmla="*/ 385 h 1153"/>
                  <a:gd name="T34" fmla="*/ 704 w 719"/>
                  <a:gd name="T35" fmla="*/ 399 h 1153"/>
                  <a:gd name="T36" fmla="*/ 709 w 719"/>
                  <a:gd name="T37" fmla="*/ 414 h 1153"/>
                  <a:gd name="T38" fmla="*/ 714 w 719"/>
                  <a:gd name="T39" fmla="*/ 429 h 1153"/>
                  <a:gd name="T40" fmla="*/ 719 w 719"/>
                  <a:gd name="T41" fmla="*/ 447 h 1153"/>
                  <a:gd name="T42" fmla="*/ 719 w 719"/>
                  <a:gd name="T43" fmla="*/ 464 h 1153"/>
                  <a:gd name="T44" fmla="*/ 718 w 719"/>
                  <a:gd name="T45" fmla="*/ 486 h 1153"/>
                  <a:gd name="T46" fmla="*/ 709 w 719"/>
                  <a:gd name="T47" fmla="*/ 508 h 1153"/>
                  <a:gd name="T48" fmla="*/ 696 w 719"/>
                  <a:gd name="T49" fmla="*/ 533 h 1153"/>
                  <a:gd name="T50" fmla="*/ 669 w 719"/>
                  <a:gd name="T51" fmla="*/ 560 h 1153"/>
                  <a:gd name="T52" fmla="*/ 636 w 719"/>
                  <a:gd name="T53" fmla="*/ 596 h 1153"/>
                  <a:gd name="T54" fmla="*/ 594 w 719"/>
                  <a:gd name="T55" fmla="*/ 637 h 1153"/>
                  <a:gd name="T56" fmla="*/ 550 w 719"/>
                  <a:gd name="T57" fmla="*/ 680 h 1153"/>
                  <a:gd name="T58" fmla="*/ 505 w 719"/>
                  <a:gd name="T59" fmla="*/ 722 h 1153"/>
                  <a:gd name="T60" fmla="*/ 463 w 719"/>
                  <a:gd name="T61" fmla="*/ 761 h 1153"/>
                  <a:gd name="T62" fmla="*/ 426 w 719"/>
                  <a:gd name="T63" fmla="*/ 794 h 1153"/>
                  <a:gd name="T64" fmla="*/ 401 w 719"/>
                  <a:gd name="T65" fmla="*/ 823 h 1153"/>
                  <a:gd name="T66" fmla="*/ 376 w 719"/>
                  <a:gd name="T67" fmla="*/ 844 h 1153"/>
                  <a:gd name="T68" fmla="*/ 352 w 719"/>
                  <a:gd name="T69" fmla="*/ 868 h 1153"/>
                  <a:gd name="T70" fmla="*/ 326 w 719"/>
                  <a:gd name="T71" fmla="*/ 890 h 1153"/>
                  <a:gd name="T72" fmla="*/ 300 w 719"/>
                  <a:gd name="T73" fmla="*/ 911 h 1153"/>
                  <a:gd name="T74" fmla="*/ 275 w 719"/>
                  <a:gd name="T75" fmla="*/ 928 h 1153"/>
                  <a:gd name="T76" fmla="*/ 253 w 719"/>
                  <a:gd name="T77" fmla="*/ 943 h 1153"/>
                  <a:gd name="T78" fmla="*/ 235 w 719"/>
                  <a:gd name="T79" fmla="*/ 953 h 1153"/>
                  <a:gd name="T80" fmla="*/ 222 w 719"/>
                  <a:gd name="T81" fmla="*/ 960 h 1153"/>
                  <a:gd name="T82" fmla="*/ 212 w 719"/>
                  <a:gd name="T83" fmla="*/ 960 h 1153"/>
                  <a:gd name="T84" fmla="*/ 205 w 719"/>
                  <a:gd name="T85" fmla="*/ 967 h 1153"/>
                  <a:gd name="T86" fmla="*/ 198 w 719"/>
                  <a:gd name="T87" fmla="*/ 973 h 1153"/>
                  <a:gd name="T88" fmla="*/ 190 w 719"/>
                  <a:gd name="T89" fmla="*/ 985 h 1153"/>
                  <a:gd name="T90" fmla="*/ 175 w 719"/>
                  <a:gd name="T91" fmla="*/ 999 h 1153"/>
                  <a:gd name="T92" fmla="*/ 155 w 719"/>
                  <a:gd name="T93" fmla="*/ 1017 h 1153"/>
                  <a:gd name="T94" fmla="*/ 123 w 719"/>
                  <a:gd name="T95" fmla="*/ 1037 h 1153"/>
                  <a:gd name="T96" fmla="*/ 79 w 719"/>
                  <a:gd name="T97" fmla="*/ 1064 h 1153"/>
                  <a:gd name="T98" fmla="*/ 64 w 719"/>
                  <a:gd name="T99" fmla="*/ 1074 h 1153"/>
                  <a:gd name="T100" fmla="*/ 52 w 719"/>
                  <a:gd name="T101" fmla="*/ 1082 h 1153"/>
                  <a:gd name="T102" fmla="*/ 41 w 719"/>
                  <a:gd name="T103" fmla="*/ 1086 h 1153"/>
                  <a:gd name="T104" fmla="*/ 30 w 719"/>
                  <a:gd name="T105" fmla="*/ 1091 h 1153"/>
                  <a:gd name="T106" fmla="*/ 20 w 719"/>
                  <a:gd name="T107" fmla="*/ 1094 h 1153"/>
                  <a:gd name="T108" fmla="*/ 15 w 719"/>
                  <a:gd name="T109" fmla="*/ 1099 h 1153"/>
                  <a:gd name="T110" fmla="*/ 10 w 719"/>
                  <a:gd name="T111" fmla="*/ 1106 h 1153"/>
                  <a:gd name="T112" fmla="*/ 9 w 719"/>
                  <a:gd name="T113" fmla="*/ 1119 h 1153"/>
                  <a:gd name="T114" fmla="*/ 5 w 719"/>
                  <a:gd name="T115" fmla="*/ 1131 h 1153"/>
                  <a:gd name="T116" fmla="*/ 4 w 719"/>
                  <a:gd name="T117" fmla="*/ 1143 h 1153"/>
                  <a:gd name="T118" fmla="*/ 0 w 719"/>
                  <a:gd name="T119" fmla="*/ 1153 h 1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19" h="1153">
                    <a:moveTo>
                      <a:pt x="548" y="0"/>
                    </a:moveTo>
                    <a:lnTo>
                      <a:pt x="557" y="29"/>
                    </a:lnTo>
                    <a:lnTo>
                      <a:pt x="570" y="62"/>
                    </a:lnTo>
                    <a:lnTo>
                      <a:pt x="582" y="96"/>
                    </a:lnTo>
                    <a:lnTo>
                      <a:pt x="597" y="131"/>
                    </a:lnTo>
                    <a:lnTo>
                      <a:pt x="609" y="163"/>
                    </a:lnTo>
                    <a:lnTo>
                      <a:pt x="622" y="191"/>
                    </a:lnTo>
                    <a:lnTo>
                      <a:pt x="631" y="213"/>
                    </a:lnTo>
                    <a:lnTo>
                      <a:pt x="639" y="230"/>
                    </a:lnTo>
                    <a:lnTo>
                      <a:pt x="642" y="241"/>
                    </a:lnTo>
                    <a:lnTo>
                      <a:pt x="652" y="258"/>
                    </a:lnTo>
                    <a:lnTo>
                      <a:pt x="662" y="278"/>
                    </a:lnTo>
                    <a:lnTo>
                      <a:pt x="674" y="302"/>
                    </a:lnTo>
                    <a:lnTo>
                      <a:pt x="684" y="323"/>
                    </a:lnTo>
                    <a:lnTo>
                      <a:pt x="694" y="347"/>
                    </a:lnTo>
                    <a:lnTo>
                      <a:pt x="701" y="367"/>
                    </a:lnTo>
                    <a:lnTo>
                      <a:pt x="704" y="385"/>
                    </a:lnTo>
                    <a:lnTo>
                      <a:pt x="704" y="399"/>
                    </a:lnTo>
                    <a:lnTo>
                      <a:pt x="709" y="414"/>
                    </a:lnTo>
                    <a:lnTo>
                      <a:pt x="714" y="429"/>
                    </a:lnTo>
                    <a:lnTo>
                      <a:pt x="719" y="447"/>
                    </a:lnTo>
                    <a:lnTo>
                      <a:pt x="719" y="464"/>
                    </a:lnTo>
                    <a:lnTo>
                      <a:pt x="718" y="486"/>
                    </a:lnTo>
                    <a:lnTo>
                      <a:pt x="709" y="508"/>
                    </a:lnTo>
                    <a:lnTo>
                      <a:pt x="696" y="533"/>
                    </a:lnTo>
                    <a:lnTo>
                      <a:pt x="669" y="560"/>
                    </a:lnTo>
                    <a:lnTo>
                      <a:pt x="636" y="596"/>
                    </a:lnTo>
                    <a:lnTo>
                      <a:pt x="594" y="637"/>
                    </a:lnTo>
                    <a:lnTo>
                      <a:pt x="550" y="680"/>
                    </a:lnTo>
                    <a:lnTo>
                      <a:pt x="505" y="722"/>
                    </a:lnTo>
                    <a:lnTo>
                      <a:pt x="463" y="761"/>
                    </a:lnTo>
                    <a:lnTo>
                      <a:pt x="426" y="794"/>
                    </a:lnTo>
                    <a:lnTo>
                      <a:pt x="401" y="823"/>
                    </a:lnTo>
                    <a:lnTo>
                      <a:pt x="376" y="844"/>
                    </a:lnTo>
                    <a:lnTo>
                      <a:pt x="352" y="868"/>
                    </a:lnTo>
                    <a:lnTo>
                      <a:pt x="326" y="890"/>
                    </a:lnTo>
                    <a:lnTo>
                      <a:pt x="300" y="911"/>
                    </a:lnTo>
                    <a:lnTo>
                      <a:pt x="275" y="928"/>
                    </a:lnTo>
                    <a:lnTo>
                      <a:pt x="253" y="943"/>
                    </a:lnTo>
                    <a:lnTo>
                      <a:pt x="235" y="953"/>
                    </a:lnTo>
                    <a:lnTo>
                      <a:pt x="222" y="960"/>
                    </a:lnTo>
                    <a:lnTo>
                      <a:pt x="212" y="960"/>
                    </a:lnTo>
                    <a:lnTo>
                      <a:pt x="205" y="967"/>
                    </a:lnTo>
                    <a:lnTo>
                      <a:pt x="198" y="973"/>
                    </a:lnTo>
                    <a:lnTo>
                      <a:pt x="190" y="985"/>
                    </a:lnTo>
                    <a:lnTo>
                      <a:pt x="175" y="999"/>
                    </a:lnTo>
                    <a:lnTo>
                      <a:pt x="155" y="1017"/>
                    </a:lnTo>
                    <a:lnTo>
                      <a:pt x="123" y="1037"/>
                    </a:lnTo>
                    <a:lnTo>
                      <a:pt x="79" y="1064"/>
                    </a:lnTo>
                    <a:lnTo>
                      <a:pt x="64" y="1074"/>
                    </a:lnTo>
                    <a:lnTo>
                      <a:pt x="52" y="1082"/>
                    </a:lnTo>
                    <a:lnTo>
                      <a:pt x="41" y="1086"/>
                    </a:lnTo>
                    <a:lnTo>
                      <a:pt x="30" y="1091"/>
                    </a:lnTo>
                    <a:lnTo>
                      <a:pt x="20" y="1094"/>
                    </a:lnTo>
                    <a:lnTo>
                      <a:pt x="15" y="1099"/>
                    </a:lnTo>
                    <a:lnTo>
                      <a:pt x="10" y="1106"/>
                    </a:lnTo>
                    <a:lnTo>
                      <a:pt x="9" y="1119"/>
                    </a:lnTo>
                    <a:lnTo>
                      <a:pt x="5" y="1131"/>
                    </a:lnTo>
                    <a:lnTo>
                      <a:pt x="4" y="1143"/>
                    </a:lnTo>
                    <a:lnTo>
                      <a:pt x="0" y="1153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7" name="Freeform 165"/>
              <p:cNvSpPr>
                <a:spLocks/>
              </p:cNvSpPr>
              <p:nvPr/>
            </p:nvSpPr>
            <p:spPr bwMode="auto">
              <a:xfrm>
                <a:off x="2971" y="3471"/>
                <a:ext cx="142" cy="88"/>
              </a:xfrm>
              <a:custGeom>
                <a:avLst/>
                <a:gdLst>
                  <a:gd name="T0" fmla="*/ 283 w 283"/>
                  <a:gd name="T1" fmla="*/ 128 h 176"/>
                  <a:gd name="T2" fmla="*/ 282 w 283"/>
                  <a:gd name="T3" fmla="*/ 138 h 176"/>
                  <a:gd name="T4" fmla="*/ 277 w 283"/>
                  <a:gd name="T5" fmla="*/ 146 h 176"/>
                  <a:gd name="T6" fmla="*/ 273 w 283"/>
                  <a:gd name="T7" fmla="*/ 153 h 176"/>
                  <a:gd name="T8" fmla="*/ 268 w 283"/>
                  <a:gd name="T9" fmla="*/ 158 h 176"/>
                  <a:gd name="T10" fmla="*/ 263 w 283"/>
                  <a:gd name="T11" fmla="*/ 163 h 176"/>
                  <a:gd name="T12" fmla="*/ 253 w 283"/>
                  <a:gd name="T13" fmla="*/ 163 h 176"/>
                  <a:gd name="T14" fmla="*/ 250 w 283"/>
                  <a:gd name="T15" fmla="*/ 158 h 176"/>
                  <a:gd name="T16" fmla="*/ 248 w 283"/>
                  <a:gd name="T17" fmla="*/ 148 h 176"/>
                  <a:gd name="T18" fmla="*/ 248 w 283"/>
                  <a:gd name="T19" fmla="*/ 138 h 176"/>
                  <a:gd name="T20" fmla="*/ 246 w 283"/>
                  <a:gd name="T21" fmla="*/ 129 h 176"/>
                  <a:gd name="T22" fmla="*/ 246 w 283"/>
                  <a:gd name="T23" fmla="*/ 121 h 176"/>
                  <a:gd name="T24" fmla="*/ 246 w 283"/>
                  <a:gd name="T25" fmla="*/ 111 h 176"/>
                  <a:gd name="T26" fmla="*/ 246 w 283"/>
                  <a:gd name="T27" fmla="*/ 101 h 176"/>
                  <a:gd name="T28" fmla="*/ 246 w 283"/>
                  <a:gd name="T29" fmla="*/ 91 h 176"/>
                  <a:gd name="T30" fmla="*/ 248 w 283"/>
                  <a:gd name="T31" fmla="*/ 82 h 176"/>
                  <a:gd name="T32" fmla="*/ 251 w 283"/>
                  <a:gd name="T33" fmla="*/ 74 h 176"/>
                  <a:gd name="T34" fmla="*/ 256 w 283"/>
                  <a:gd name="T35" fmla="*/ 71 h 176"/>
                  <a:gd name="T36" fmla="*/ 246 w 283"/>
                  <a:gd name="T37" fmla="*/ 76 h 176"/>
                  <a:gd name="T38" fmla="*/ 238 w 283"/>
                  <a:gd name="T39" fmla="*/ 86 h 176"/>
                  <a:gd name="T40" fmla="*/ 226 w 283"/>
                  <a:gd name="T41" fmla="*/ 94 h 176"/>
                  <a:gd name="T42" fmla="*/ 216 w 283"/>
                  <a:gd name="T43" fmla="*/ 106 h 176"/>
                  <a:gd name="T44" fmla="*/ 204 w 283"/>
                  <a:gd name="T45" fmla="*/ 114 h 176"/>
                  <a:gd name="T46" fmla="*/ 194 w 283"/>
                  <a:gd name="T47" fmla="*/ 124 h 176"/>
                  <a:gd name="T48" fmla="*/ 186 w 283"/>
                  <a:gd name="T49" fmla="*/ 131 h 176"/>
                  <a:gd name="T50" fmla="*/ 183 w 283"/>
                  <a:gd name="T51" fmla="*/ 138 h 176"/>
                  <a:gd name="T52" fmla="*/ 174 w 283"/>
                  <a:gd name="T53" fmla="*/ 141 h 176"/>
                  <a:gd name="T54" fmla="*/ 166 w 283"/>
                  <a:gd name="T55" fmla="*/ 148 h 176"/>
                  <a:gd name="T56" fmla="*/ 154 w 283"/>
                  <a:gd name="T57" fmla="*/ 155 h 176"/>
                  <a:gd name="T58" fmla="*/ 144 w 283"/>
                  <a:gd name="T59" fmla="*/ 161 h 176"/>
                  <a:gd name="T60" fmla="*/ 131 w 283"/>
                  <a:gd name="T61" fmla="*/ 165 h 176"/>
                  <a:gd name="T62" fmla="*/ 121 w 283"/>
                  <a:gd name="T63" fmla="*/ 168 h 176"/>
                  <a:gd name="T64" fmla="*/ 111 w 283"/>
                  <a:gd name="T65" fmla="*/ 165 h 176"/>
                  <a:gd name="T66" fmla="*/ 106 w 283"/>
                  <a:gd name="T67" fmla="*/ 156 h 176"/>
                  <a:gd name="T68" fmla="*/ 96 w 283"/>
                  <a:gd name="T69" fmla="*/ 160 h 176"/>
                  <a:gd name="T70" fmla="*/ 87 w 283"/>
                  <a:gd name="T71" fmla="*/ 165 h 176"/>
                  <a:gd name="T72" fmla="*/ 77 w 283"/>
                  <a:gd name="T73" fmla="*/ 170 h 176"/>
                  <a:gd name="T74" fmla="*/ 67 w 283"/>
                  <a:gd name="T75" fmla="*/ 175 h 176"/>
                  <a:gd name="T76" fmla="*/ 55 w 283"/>
                  <a:gd name="T77" fmla="*/ 176 h 176"/>
                  <a:gd name="T78" fmla="*/ 45 w 283"/>
                  <a:gd name="T79" fmla="*/ 176 h 176"/>
                  <a:gd name="T80" fmla="*/ 39 w 283"/>
                  <a:gd name="T81" fmla="*/ 173 h 176"/>
                  <a:gd name="T82" fmla="*/ 35 w 283"/>
                  <a:gd name="T83" fmla="*/ 168 h 176"/>
                  <a:gd name="T84" fmla="*/ 32 w 283"/>
                  <a:gd name="T85" fmla="*/ 158 h 176"/>
                  <a:gd name="T86" fmla="*/ 33 w 283"/>
                  <a:gd name="T87" fmla="*/ 149 h 176"/>
                  <a:gd name="T88" fmla="*/ 37 w 283"/>
                  <a:gd name="T89" fmla="*/ 139 h 176"/>
                  <a:gd name="T90" fmla="*/ 42 w 283"/>
                  <a:gd name="T91" fmla="*/ 131 h 176"/>
                  <a:gd name="T92" fmla="*/ 55 w 283"/>
                  <a:gd name="T93" fmla="*/ 114 h 176"/>
                  <a:gd name="T94" fmla="*/ 69 w 283"/>
                  <a:gd name="T95" fmla="*/ 106 h 176"/>
                  <a:gd name="T96" fmla="*/ 52 w 283"/>
                  <a:gd name="T97" fmla="*/ 113 h 176"/>
                  <a:gd name="T98" fmla="*/ 37 w 283"/>
                  <a:gd name="T99" fmla="*/ 118 h 176"/>
                  <a:gd name="T100" fmla="*/ 20 w 283"/>
                  <a:gd name="T101" fmla="*/ 116 h 176"/>
                  <a:gd name="T102" fmla="*/ 7 w 283"/>
                  <a:gd name="T103" fmla="*/ 109 h 176"/>
                  <a:gd name="T104" fmla="*/ 0 w 283"/>
                  <a:gd name="T105" fmla="*/ 96 h 176"/>
                  <a:gd name="T106" fmla="*/ 7 w 283"/>
                  <a:gd name="T107" fmla="*/ 86 h 176"/>
                  <a:gd name="T108" fmla="*/ 15 w 283"/>
                  <a:gd name="T109" fmla="*/ 72 h 176"/>
                  <a:gd name="T110" fmla="*/ 27 w 283"/>
                  <a:gd name="T111" fmla="*/ 62 h 176"/>
                  <a:gd name="T112" fmla="*/ 32 w 283"/>
                  <a:gd name="T113" fmla="*/ 52 h 176"/>
                  <a:gd name="T114" fmla="*/ 44 w 283"/>
                  <a:gd name="T115" fmla="*/ 39 h 176"/>
                  <a:gd name="T116" fmla="*/ 59 w 283"/>
                  <a:gd name="T117" fmla="*/ 19 h 176"/>
                  <a:gd name="T118" fmla="*/ 77 w 283"/>
                  <a:gd name="T119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3" h="176">
                    <a:moveTo>
                      <a:pt x="283" y="128"/>
                    </a:moveTo>
                    <a:lnTo>
                      <a:pt x="282" y="138"/>
                    </a:lnTo>
                    <a:lnTo>
                      <a:pt x="277" y="146"/>
                    </a:lnTo>
                    <a:lnTo>
                      <a:pt x="273" y="153"/>
                    </a:lnTo>
                    <a:lnTo>
                      <a:pt x="268" y="158"/>
                    </a:lnTo>
                    <a:lnTo>
                      <a:pt x="263" y="163"/>
                    </a:lnTo>
                    <a:lnTo>
                      <a:pt x="253" y="163"/>
                    </a:lnTo>
                    <a:lnTo>
                      <a:pt x="250" y="158"/>
                    </a:lnTo>
                    <a:lnTo>
                      <a:pt x="248" y="148"/>
                    </a:lnTo>
                    <a:lnTo>
                      <a:pt x="248" y="138"/>
                    </a:lnTo>
                    <a:lnTo>
                      <a:pt x="246" y="129"/>
                    </a:lnTo>
                    <a:lnTo>
                      <a:pt x="246" y="121"/>
                    </a:lnTo>
                    <a:lnTo>
                      <a:pt x="246" y="111"/>
                    </a:lnTo>
                    <a:lnTo>
                      <a:pt x="246" y="101"/>
                    </a:lnTo>
                    <a:lnTo>
                      <a:pt x="246" y="91"/>
                    </a:lnTo>
                    <a:lnTo>
                      <a:pt x="248" y="82"/>
                    </a:lnTo>
                    <a:lnTo>
                      <a:pt x="251" y="74"/>
                    </a:lnTo>
                    <a:lnTo>
                      <a:pt x="256" y="71"/>
                    </a:lnTo>
                    <a:lnTo>
                      <a:pt x="246" y="76"/>
                    </a:lnTo>
                    <a:lnTo>
                      <a:pt x="238" y="86"/>
                    </a:lnTo>
                    <a:lnTo>
                      <a:pt x="226" y="94"/>
                    </a:lnTo>
                    <a:lnTo>
                      <a:pt x="216" y="106"/>
                    </a:lnTo>
                    <a:lnTo>
                      <a:pt x="204" y="114"/>
                    </a:lnTo>
                    <a:lnTo>
                      <a:pt x="194" y="124"/>
                    </a:lnTo>
                    <a:lnTo>
                      <a:pt x="186" y="131"/>
                    </a:lnTo>
                    <a:lnTo>
                      <a:pt x="183" y="138"/>
                    </a:lnTo>
                    <a:lnTo>
                      <a:pt x="174" y="141"/>
                    </a:lnTo>
                    <a:lnTo>
                      <a:pt x="166" y="148"/>
                    </a:lnTo>
                    <a:lnTo>
                      <a:pt x="154" y="155"/>
                    </a:lnTo>
                    <a:lnTo>
                      <a:pt x="144" y="161"/>
                    </a:lnTo>
                    <a:lnTo>
                      <a:pt x="131" y="165"/>
                    </a:lnTo>
                    <a:lnTo>
                      <a:pt x="121" y="168"/>
                    </a:lnTo>
                    <a:lnTo>
                      <a:pt x="111" y="165"/>
                    </a:lnTo>
                    <a:lnTo>
                      <a:pt x="106" y="156"/>
                    </a:lnTo>
                    <a:lnTo>
                      <a:pt x="96" y="160"/>
                    </a:lnTo>
                    <a:lnTo>
                      <a:pt x="87" y="165"/>
                    </a:lnTo>
                    <a:lnTo>
                      <a:pt x="77" y="170"/>
                    </a:lnTo>
                    <a:lnTo>
                      <a:pt x="67" y="175"/>
                    </a:lnTo>
                    <a:lnTo>
                      <a:pt x="55" y="176"/>
                    </a:lnTo>
                    <a:lnTo>
                      <a:pt x="45" y="176"/>
                    </a:lnTo>
                    <a:lnTo>
                      <a:pt x="39" y="173"/>
                    </a:lnTo>
                    <a:lnTo>
                      <a:pt x="35" y="168"/>
                    </a:lnTo>
                    <a:lnTo>
                      <a:pt x="32" y="158"/>
                    </a:lnTo>
                    <a:lnTo>
                      <a:pt x="33" y="149"/>
                    </a:lnTo>
                    <a:lnTo>
                      <a:pt x="37" y="139"/>
                    </a:lnTo>
                    <a:lnTo>
                      <a:pt x="42" y="131"/>
                    </a:lnTo>
                    <a:lnTo>
                      <a:pt x="55" y="114"/>
                    </a:lnTo>
                    <a:lnTo>
                      <a:pt x="69" y="106"/>
                    </a:lnTo>
                    <a:lnTo>
                      <a:pt x="52" y="113"/>
                    </a:lnTo>
                    <a:lnTo>
                      <a:pt x="37" y="118"/>
                    </a:lnTo>
                    <a:lnTo>
                      <a:pt x="20" y="116"/>
                    </a:lnTo>
                    <a:lnTo>
                      <a:pt x="7" y="109"/>
                    </a:lnTo>
                    <a:lnTo>
                      <a:pt x="0" y="96"/>
                    </a:lnTo>
                    <a:lnTo>
                      <a:pt x="7" y="86"/>
                    </a:lnTo>
                    <a:lnTo>
                      <a:pt x="15" y="72"/>
                    </a:lnTo>
                    <a:lnTo>
                      <a:pt x="27" y="62"/>
                    </a:lnTo>
                    <a:lnTo>
                      <a:pt x="32" y="52"/>
                    </a:lnTo>
                    <a:lnTo>
                      <a:pt x="44" y="39"/>
                    </a:lnTo>
                    <a:lnTo>
                      <a:pt x="59" y="19"/>
                    </a:lnTo>
                    <a:lnTo>
                      <a:pt x="77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8" name="Freeform 166"/>
              <p:cNvSpPr>
                <a:spLocks/>
              </p:cNvSpPr>
              <p:nvPr/>
            </p:nvSpPr>
            <p:spPr bwMode="auto">
              <a:xfrm>
                <a:off x="3010" y="3057"/>
                <a:ext cx="302" cy="414"/>
              </a:xfrm>
              <a:custGeom>
                <a:avLst/>
                <a:gdLst>
                  <a:gd name="T0" fmla="*/ 0 w 605"/>
                  <a:gd name="T1" fmla="*/ 829 h 829"/>
                  <a:gd name="T2" fmla="*/ 17 w 605"/>
                  <a:gd name="T3" fmla="*/ 808 h 829"/>
                  <a:gd name="T4" fmla="*/ 34 w 605"/>
                  <a:gd name="T5" fmla="*/ 789 h 829"/>
                  <a:gd name="T6" fmla="*/ 49 w 605"/>
                  <a:gd name="T7" fmla="*/ 771 h 829"/>
                  <a:gd name="T8" fmla="*/ 62 w 605"/>
                  <a:gd name="T9" fmla="*/ 759 h 829"/>
                  <a:gd name="T10" fmla="*/ 70 w 605"/>
                  <a:gd name="T11" fmla="*/ 749 h 829"/>
                  <a:gd name="T12" fmla="*/ 79 w 605"/>
                  <a:gd name="T13" fmla="*/ 739 h 829"/>
                  <a:gd name="T14" fmla="*/ 87 w 605"/>
                  <a:gd name="T15" fmla="*/ 731 h 829"/>
                  <a:gd name="T16" fmla="*/ 97 w 605"/>
                  <a:gd name="T17" fmla="*/ 724 h 829"/>
                  <a:gd name="T18" fmla="*/ 106 w 605"/>
                  <a:gd name="T19" fmla="*/ 717 h 829"/>
                  <a:gd name="T20" fmla="*/ 117 w 605"/>
                  <a:gd name="T21" fmla="*/ 712 h 829"/>
                  <a:gd name="T22" fmla="*/ 131 w 605"/>
                  <a:gd name="T23" fmla="*/ 707 h 829"/>
                  <a:gd name="T24" fmla="*/ 148 w 605"/>
                  <a:gd name="T25" fmla="*/ 705 h 829"/>
                  <a:gd name="T26" fmla="*/ 164 w 605"/>
                  <a:gd name="T27" fmla="*/ 700 h 829"/>
                  <a:gd name="T28" fmla="*/ 184 w 605"/>
                  <a:gd name="T29" fmla="*/ 697 h 829"/>
                  <a:gd name="T30" fmla="*/ 205 w 605"/>
                  <a:gd name="T31" fmla="*/ 694 h 829"/>
                  <a:gd name="T32" fmla="*/ 226 w 605"/>
                  <a:gd name="T33" fmla="*/ 690 h 829"/>
                  <a:gd name="T34" fmla="*/ 245 w 605"/>
                  <a:gd name="T35" fmla="*/ 684 h 829"/>
                  <a:gd name="T36" fmla="*/ 263 w 605"/>
                  <a:gd name="T37" fmla="*/ 679 h 829"/>
                  <a:gd name="T38" fmla="*/ 278 w 605"/>
                  <a:gd name="T39" fmla="*/ 672 h 829"/>
                  <a:gd name="T40" fmla="*/ 292 w 605"/>
                  <a:gd name="T41" fmla="*/ 667 h 829"/>
                  <a:gd name="T42" fmla="*/ 298 w 605"/>
                  <a:gd name="T43" fmla="*/ 658 h 829"/>
                  <a:gd name="T44" fmla="*/ 305 w 605"/>
                  <a:gd name="T45" fmla="*/ 653 h 829"/>
                  <a:gd name="T46" fmla="*/ 309 w 605"/>
                  <a:gd name="T47" fmla="*/ 647 h 829"/>
                  <a:gd name="T48" fmla="*/ 315 w 605"/>
                  <a:gd name="T49" fmla="*/ 642 h 829"/>
                  <a:gd name="T50" fmla="*/ 320 w 605"/>
                  <a:gd name="T51" fmla="*/ 632 h 829"/>
                  <a:gd name="T52" fmla="*/ 332 w 605"/>
                  <a:gd name="T53" fmla="*/ 620 h 829"/>
                  <a:gd name="T54" fmla="*/ 349 w 605"/>
                  <a:gd name="T55" fmla="*/ 605 h 829"/>
                  <a:gd name="T56" fmla="*/ 374 w 605"/>
                  <a:gd name="T57" fmla="*/ 585 h 829"/>
                  <a:gd name="T58" fmla="*/ 399 w 605"/>
                  <a:gd name="T59" fmla="*/ 560 h 829"/>
                  <a:gd name="T60" fmla="*/ 426 w 605"/>
                  <a:gd name="T61" fmla="*/ 535 h 829"/>
                  <a:gd name="T62" fmla="*/ 451 w 605"/>
                  <a:gd name="T63" fmla="*/ 508 h 829"/>
                  <a:gd name="T64" fmla="*/ 475 w 605"/>
                  <a:gd name="T65" fmla="*/ 483 h 829"/>
                  <a:gd name="T66" fmla="*/ 493 w 605"/>
                  <a:gd name="T67" fmla="*/ 457 h 829"/>
                  <a:gd name="T68" fmla="*/ 511 w 605"/>
                  <a:gd name="T69" fmla="*/ 434 h 829"/>
                  <a:gd name="T70" fmla="*/ 523 w 605"/>
                  <a:gd name="T71" fmla="*/ 412 h 829"/>
                  <a:gd name="T72" fmla="*/ 533 w 605"/>
                  <a:gd name="T73" fmla="*/ 394 h 829"/>
                  <a:gd name="T74" fmla="*/ 538 w 605"/>
                  <a:gd name="T75" fmla="*/ 374 h 829"/>
                  <a:gd name="T76" fmla="*/ 548 w 605"/>
                  <a:gd name="T77" fmla="*/ 354 h 829"/>
                  <a:gd name="T78" fmla="*/ 558 w 605"/>
                  <a:gd name="T79" fmla="*/ 333 h 829"/>
                  <a:gd name="T80" fmla="*/ 568 w 605"/>
                  <a:gd name="T81" fmla="*/ 313 h 829"/>
                  <a:gd name="T82" fmla="*/ 577 w 605"/>
                  <a:gd name="T83" fmla="*/ 293 h 829"/>
                  <a:gd name="T84" fmla="*/ 587 w 605"/>
                  <a:gd name="T85" fmla="*/ 278 h 829"/>
                  <a:gd name="T86" fmla="*/ 595 w 605"/>
                  <a:gd name="T87" fmla="*/ 266 h 829"/>
                  <a:gd name="T88" fmla="*/ 604 w 605"/>
                  <a:gd name="T89" fmla="*/ 260 h 829"/>
                  <a:gd name="T90" fmla="*/ 605 w 605"/>
                  <a:gd name="T91" fmla="*/ 248 h 829"/>
                  <a:gd name="T92" fmla="*/ 599 w 605"/>
                  <a:gd name="T93" fmla="*/ 241 h 829"/>
                  <a:gd name="T94" fmla="*/ 594 w 605"/>
                  <a:gd name="T95" fmla="*/ 236 h 829"/>
                  <a:gd name="T96" fmla="*/ 592 w 605"/>
                  <a:gd name="T97" fmla="*/ 231 h 829"/>
                  <a:gd name="T98" fmla="*/ 592 w 605"/>
                  <a:gd name="T99" fmla="*/ 225 h 829"/>
                  <a:gd name="T100" fmla="*/ 599 w 605"/>
                  <a:gd name="T101" fmla="*/ 216 h 829"/>
                  <a:gd name="T102" fmla="*/ 583 w 605"/>
                  <a:gd name="T103" fmla="*/ 201 h 829"/>
                  <a:gd name="T104" fmla="*/ 568 w 605"/>
                  <a:gd name="T105" fmla="*/ 188 h 829"/>
                  <a:gd name="T106" fmla="*/ 552 w 605"/>
                  <a:gd name="T107" fmla="*/ 171 h 829"/>
                  <a:gd name="T108" fmla="*/ 535 w 605"/>
                  <a:gd name="T109" fmla="*/ 151 h 829"/>
                  <a:gd name="T110" fmla="*/ 515 w 605"/>
                  <a:gd name="T111" fmla="*/ 124 h 829"/>
                  <a:gd name="T112" fmla="*/ 498 w 605"/>
                  <a:gd name="T113" fmla="*/ 92 h 829"/>
                  <a:gd name="T114" fmla="*/ 480 w 605"/>
                  <a:gd name="T115" fmla="*/ 52 h 829"/>
                  <a:gd name="T116" fmla="*/ 466 w 605"/>
                  <a:gd name="T117" fmla="*/ 5 h 829"/>
                  <a:gd name="T118" fmla="*/ 481 w 605"/>
                  <a:gd name="T119" fmla="*/ 0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05" h="829">
                    <a:moveTo>
                      <a:pt x="0" y="829"/>
                    </a:moveTo>
                    <a:lnTo>
                      <a:pt x="17" y="808"/>
                    </a:lnTo>
                    <a:lnTo>
                      <a:pt x="34" y="789"/>
                    </a:lnTo>
                    <a:lnTo>
                      <a:pt x="49" y="771"/>
                    </a:lnTo>
                    <a:lnTo>
                      <a:pt x="62" y="759"/>
                    </a:lnTo>
                    <a:lnTo>
                      <a:pt x="70" y="749"/>
                    </a:lnTo>
                    <a:lnTo>
                      <a:pt x="79" y="739"/>
                    </a:lnTo>
                    <a:lnTo>
                      <a:pt x="87" y="731"/>
                    </a:lnTo>
                    <a:lnTo>
                      <a:pt x="97" y="724"/>
                    </a:lnTo>
                    <a:lnTo>
                      <a:pt x="106" y="717"/>
                    </a:lnTo>
                    <a:lnTo>
                      <a:pt x="117" y="712"/>
                    </a:lnTo>
                    <a:lnTo>
                      <a:pt x="131" y="707"/>
                    </a:lnTo>
                    <a:lnTo>
                      <a:pt x="148" y="705"/>
                    </a:lnTo>
                    <a:lnTo>
                      <a:pt x="164" y="700"/>
                    </a:lnTo>
                    <a:lnTo>
                      <a:pt x="184" y="697"/>
                    </a:lnTo>
                    <a:lnTo>
                      <a:pt x="205" y="694"/>
                    </a:lnTo>
                    <a:lnTo>
                      <a:pt x="226" y="690"/>
                    </a:lnTo>
                    <a:lnTo>
                      <a:pt x="245" y="684"/>
                    </a:lnTo>
                    <a:lnTo>
                      <a:pt x="263" y="679"/>
                    </a:lnTo>
                    <a:lnTo>
                      <a:pt x="278" y="672"/>
                    </a:lnTo>
                    <a:lnTo>
                      <a:pt x="292" y="667"/>
                    </a:lnTo>
                    <a:lnTo>
                      <a:pt x="298" y="658"/>
                    </a:lnTo>
                    <a:lnTo>
                      <a:pt x="305" y="653"/>
                    </a:lnTo>
                    <a:lnTo>
                      <a:pt x="309" y="647"/>
                    </a:lnTo>
                    <a:lnTo>
                      <a:pt x="315" y="642"/>
                    </a:lnTo>
                    <a:lnTo>
                      <a:pt x="320" y="632"/>
                    </a:lnTo>
                    <a:lnTo>
                      <a:pt x="332" y="620"/>
                    </a:lnTo>
                    <a:lnTo>
                      <a:pt x="349" y="605"/>
                    </a:lnTo>
                    <a:lnTo>
                      <a:pt x="374" y="585"/>
                    </a:lnTo>
                    <a:lnTo>
                      <a:pt x="399" y="560"/>
                    </a:lnTo>
                    <a:lnTo>
                      <a:pt x="426" y="535"/>
                    </a:lnTo>
                    <a:lnTo>
                      <a:pt x="451" y="508"/>
                    </a:lnTo>
                    <a:lnTo>
                      <a:pt x="475" y="483"/>
                    </a:lnTo>
                    <a:lnTo>
                      <a:pt x="493" y="457"/>
                    </a:lnTo>
                    <a:lnTo>
                      <a:pt x="511" y="434"/>
                    </a:lnTo>
                    <a:lnTo>
                      <a:pt x="523" y="412"/>
                    </a:lnTo>
                    <a:lnTo>
                      <a:pt x="533" y="394"/>
                    </a:lnTo>
                    <a:lnTo>
                      <a:pt x="538" y="374"/>
                    </a:lnTo>
                    <a:lnTo>
                      <a:pt x="548" y="354"/>
                    </a:lnTo>
                    <a:lnTo>
                      <a:pt x="558" y="333"/>
                    </a:lnTo>
                    <a:lnTo>
                      <a:pt x="568" y="313"/>
                    </a:lnTo>
                    <a:lnTo>
                      <a:pt x="577" y="293"/>
                    </a:lnTo>
                    <a:lnTo>
                      <a:pt x="587" y="278"/>
                    </a:lnTo>
                    <a:lnTo>
                      <a:pt x="595" y="266"/>
                    </a:lnTo>
                    <a:lnTo>
                      <a:pt x="604" y="260"/>
                    </a:lnTo>
                    <a:lnTo>
                      <a:pt x="605" y="248"/>
                    </a:lnTo>
                    <a:lnTo>
                      <a:pt x="599" y="241"/>
                    </a:lnTo>
                    <a:lnTo>
                      <a:pt x="594" y="236"/>
                    </a:lnTo>
                    <a:lnTo>
                      <a:pt x="592" y="231"/>
                    </a:lnTo>
                    <a:lnTo>
                      <a:pt x="592" y="225"/>
                    </a:lnTo>
                    <a:lnTo>
                      <a:pt x="599" y="216"/>
                    </a:lnTo>
                    <a:lnTo>
                      <a:pt x="583" y="201"/>
                    </a:lnTo>
                    <a:lnTo>
                      <a:pt x="568" y="188"/>
                    </a:lnTo>
                    <a:lnTo>
                      <a:pt x="552" y="171"/>
                    </a:lnTo>
                    <a:lnTo>
                      <a:pt x="535" y="151"/>
                    </a:lnTo>
                    <a:lnTo>
                      <a:pt x="515" y="124"/>
                    </a:lnTo>
                    <a:lnTo>
                      <a:pt x="498" y="92"/>
                    </a:lnTo>
                    <a:lnTo>
                      <a:pt x="480" y="52"/>
                    </a:lnTo>
                    <a:lnTo>
                      <a:pt x="466" y="5"/>
                    </a:lnTo>
                    <a:lnTo>
                      <a:pt x="48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599" name="Freeform 167"/>
              <p:cNvSpPr>
                <a:spLocks/>
              </p:cNvSpPr>
              <p:nvPr/>
            </p:nvSpPr>
            <p:spPr bwMode="auto">
              <a:xfrm>
                <a:off x="3250" y="2959"/>
                <a:ext cx="137" cy="98"/>
              </a:xfrm>
              <a:custGeom>
                <a:avLst/>
                <a:gdLst>
                  <a:gd name="T0" fmla="*/ 0 w 273"/>
                  <a:gd name="T1" fmla="*/ 196 h 196"/>
                  <a:gd name="T2" fmla="*/ 20 w 273"/>
                  <a:gd name="T3" fmla="*/ 189 h 196"/>
                  <a:gd name="T4" fmla="*/ 40 w 273"/>
                  <a:gd name="T5" fmla="*/ 179 h 196"/>
                  <a:gd name="T6" fmla="*/ 62 w 273"/>
                  <a:gd name="T7" fmla="*/ 171 h 196"/>
                  <a:gd name="T8" fmla="*/ 84 w 273"/>
                  <a:gd name="T9" fmla="*/ 158 h 196"/>
                  <a:gd name="T10" fmla="*/ 108 w 273"/>
                  <a:gd name="T11" fmla="*/ 146 h 196"/>
                  <a:gd name="T12" fmla="*/ 131 w 273"/>
                  <a:gd name="T13" fmla="*/ 131 h 196"/>
                  <a:gd name="T14" fmla="*/ 156 w 273"/>
                  <a:gd name="T15" fmla="*/ 116 h 196"/>
                  <a:gd name="T16" fmla="*/ 176 w 273"/>
                  <a:gd name="T17" fmla="*/ 99 h 196"/>
                  <a:gd name="T18" fmla="*/ 195 w 273"/>
                  <a:gd name="T19" fmla="*/ 85 h 196"/>
                  <a:gd name="T20" fmla="*/ 210 w 273"/>
                  <a:gd name="T21" fmla="*/ 72 h 196"/>
                  <a:gd name="T22" fmla="*/ 225 w 273"/>
                  <a:gd name="T23" fmla="*/ 60 h 196"/>
                  <a:gd name="T24" fmla="*/ 237 w 273"/>
                  <a:gd name="T25" fmla="*/ 45 h 196"/>
                  <a:gd name="T26" fmla="*/ 248 w 273"/>
                  <a:gd name="T27" fmla="*/ 32 h 196"/>
                  <a:gd name="T28" fmla="*/ 260 w 273"/>
                  <a:gd name="T29" fmla="*/ 17 h 196"/>
                  <a:gd name="T30" fmla="*/ 273 w 273"/>
                  <a:gd name="T31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73" h="196">
                    <a:moveTo>
                      <a:pt x="0" y="196"/>
                    </a:moveTo>
                    <a:lnTo>
                      <a:pt x="20" y="189"/>
                    </a:lnTo>
                    <a:lnTo>
                      <a:pt x="40" y="179"/>
                    </a:lnTo>
                    <a:lnTo>
                      <a:pt x="62" y="171"/>
                    </a:lnTo>
                    <a:lnTo>
                      <a:pt x="84" y="158"/>
                    </a:lnTo>
                    <a:lnTo>
                      <a:pt x="108" y="146"/>
                    </a:lnTo>
                    <a:lnTo>
                      <a:pt x="131" y="131"/>
                    </a:lnTo>
                    <a:lnTo>
                      <a:pt x="156" y="116"/>
                    </a:lnTo>
                    <a:lnTo>
                      <a:pt x="176" y="99"/>
                    </a:lnTo>
                    <a:lnTo>
                      <a:pt x="195" y="85"/>
                    </a:lnTo>
                    <a:lnTo>
                      <a:pt x="210" y="72"/>
                    </a:lnTo>
                    <a:lnTo>
                      <a:pt x="225" y="60"/>
                    </a:lnTo>
                    <a:lnTo>
                      <a:pt x="237" y="45"/>
                    </a:lnTo>
                    <a:lnTo>
                      <a:pt x="248" y="32"/>
                    </a:lnTo>
                    <a:lnTo>
                      <a:pt x="260" y="17"/>
                    </a:lnTo>
                    <a:lnTo>
                      <a:pt x="273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0" name="Freeform 168"/>
              <p:cNvSpPr>
                <a:spLocks/>
              </p:cNvSpPr>
              <p:nvPr/>
            </p:nvSpPr>
            <p:spPr bwMode="auto">
              <a:xfrm>
                <a:off x="3005" y="3450"/>
                <a:ext cx="63" cy="74"/>
              </a:xfrm>
              <a:custGeom>
                <a:avLst/>
                <a:gdLst>
                  <a:gd name="T0" fmla="*/ 0 w 125"/>
                  <a:gd name="T1" fmla="*/ 148 h 148"/>
                  <a:gd name="T2" fmla="*/ 5 w 125"/>
                  <a:gd name="T3" fmla="*/ 138 h 148"/>
                  <a:gd name="T4" fmla="*/ 13 w 125"/>
                  <a:gd name="T5" fmla="*/ 129 h 148"/>
                  <a:gd name="T6" fmla="*/ 18 w 125"/>
                  <a:gd name="T7" fmla="*/ 119 h 148"/>
                  <a:gd name="T8" fmla="*/ 27 w 125"/>
                  <a:gd name="T9" fmla="*/ 111 h 148"/>
                  <a:gd name="T10" fmla="*/ 40 w 125"/>
                  <a:gd name="T11" fmla="*/ 94 h 148"/>
                  <a:gd name="T12" fmla="*/ 55 w 125"/>
                  <a:gd name="T13" fmla="*/ 81 h 148"/>
                  <a:gd name="T14" fmla="*/ 60 w 125"/>
                  <a:gd name="T15" fmla="*/ 73 h 148"/>
                  <a:gd name="T16" fmla="*/ 67 w 125"/>
                  <a:gd name="T17" fmla="*/ 64 h 148"/>
                  <a:gd name="T18" fmla="*/ 75 w 125"/>
                  <a:gd name="T19" fmla="*/ 52 h 148"/>
                  <a:gd name="T20" fmla="*/ 85 w 125"/>
                  <a:gd name="T21" fmla="*/ 42 h 148"/>
                  <a:gd name="T22" fmla="*/ 94 w 125"/>
                  <a:gd name="T23" fmla="*/ 31 h 148"/>
                  <a:gd name="T24" fmla="*/ 104 w 125"/>
                  <a:gd name="T25" fmla="*/ 19 h 148"/>
                  <a:gd name="T26" fmla="*/ 114 w 125"/>
                  <a:gd name="T27" fmla="*/ 9 h 148"/>
                  <a:gd name="T28" fmla="*/ 125 w 125"/>
                  <a:gd name="T29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25" h="148">
                    <a:moveTo>
                      <a:pt x="0" y="148"/>
                    </a:moveTo>
                    <a:lnTo>
                      <a:pt x="5" y="138"/>
                    </a:lnTo>
                    <a:lnTo>
                      <a:pt x="13" y="129"/>
                    </a:lnTo>
                    <a:lnTo>
                      <a:pt x="18" y="119"/>
                    </a:lnTo>
                    <a:lnTo>
                      <a:pt x="27" y="111"/>
                    </a:lnTo>
                    <a:lnTo>
                      <a:pt x="40" y="94"/>
                    </a:lnTo>
                    <a:lnTo>
                      <a:pt x="55" y="81"/>
                    </a:lnTo>
                    <a:lnTo>
                      <a:pt x="60" y="73"/>
                    </a:lnTo>
                    <a:lnTo>
                      <a:pt x="67" y="64"/>
                    </a:lnTo>
                    <a:lnTo>
                      <a:pt x="75" y="52"/>
                    </a:lnTo>
                    <a:lnTo>
                      <a:pt x="85" y="42"/>
                    </a:lnTo>
                    <a:lnTo>
                      <a:pt x="94" y="31"/>
                    </a:lnTo>
                    <a:lnTo>
                      <a:pt x="104" y="19"/>
                    </a:lnTo>
                    <a:lnTo>
                      <a:pt x="114" y="9"/>
                    </a:lnTo>
                    <a:lnTo>
                      <a:pt x="125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1" name="Freeform 169"/>
              <p:cNvSpPr>
                <a:spLocks/>
              </p:cNvSpPr>
              <p:nvPr/>
            </p:nvSpPr>
            <p:spPr bwMode="auto">
              <a:xfrm>
                <a:off x="3023" y="3459"/>
                <a:ext cx="78" cy="90"/>
              </a:xfrm>
              <a:custGeom>
                <a:avLst/>
                <a:gdLst>
                  <a:gd name="T0" fmla="*/ 2 w 156"/>
                  <a:gd name="T1" fmla="*/ 179 h 179"/>
                  <a:gd name="T2" fmla="*/ 0 w 156"/>
                  <a:gd name="T3" fmla="*/ 167 h 179"/>
                  <a:gd name="T4" fmla="*/ 3 w 156"/>
                  <a:gd name="T5" fmla="*/ 157 h 179"/>
                  <a:gd name="T6" fmla="*/ 10 w 156"/>
                  <a:gd name="T7" fmla="*/ 147 h 179"/>
                  <a:gd name="T8" fmla="*/ 20 w 156"/>
                  <a:gd name="T9" fmla="*/ 137 h 179"/>
                  <a:gd name="T10" fmla="*/ 30 w 156"/>
                  <a:gd name="T11" fmla="*/ 122 h 179"/>
                  <a:gd name="T12" fmla="*/ 47 w 156"/>
                  <a:gd name="T13" fmla="*/ 105 h 179"/>
                  <a:gd name="T14" fmla="*/ 62 w 156"/>
                  <a:gd name="T15" fmla="*/ 87 h 179"/>
                  <a:gd name="T16" fmla="*/ 74 w 156"/>
                  <a:gd name="T17" fmla="*/ 75 h 179"/>
                  <a:gd name="T18" fmla="*/ 79 w 156"/>
                  <a:gd name="T19" fmla="*/ 67 h 179"/>
                  <a:gd name="T20" fmla="*/ 89 w 156"/>
                  <a:gd name="T21" fmla="*/ 59 h 179"/>
                  <a:gd name="T22" fmla="*/ 99 w 156"/>
                  <a:gd name="T23" fmla="*/ 49 h 179"/>
                  <a:gd name="T24" fmla="*/ 112 w 156"/>
                  <a:gd name="T25" fmla="*/ 40 h 179"/>
                  <a:gd name="T26" fmla="*/ 122 w 156"/>
                  <a:gd name="T27" fmla="*/ 28 h 179"/>
                  <a:gd name="T28" fmla="*/ 136 w 156"/>
                  <a:gd name="T29" fmla="*/ 18 h 179"/>
                  <a:gd name="T30" fmla="*/ 146 w 156"/>
                  <a:gd name="T31" fmla="*/ 8 h 179"/>
                  <a:gd name="T32" fmla="*/ 156 w 156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79">
                    <a:moveTo>
                      <a:pt x="2" y="179"/>
                    </a:moveTo>
                    <a:lnTo>
                      <a:pt x="0" y="167"/>
                    </a:lnTo>
                    <a:lnTo>
                      <a:pt x="3" y="157"/>
                    </a:lnTo>
                    <a:lnTo>
                      <a:pt x="10" y="147"/>
                    </a:lnTo>
                    <a:lnTo>
                      <a:pt x="20" y="137"/>
                    </a:lnTo>
                    <a:lnTo>
                      <a:pt x="30" y="122"/>
                    </a:lnTo>
                    <a:lnTo>
                      <a:pt x="47" y="105"/>
                    </a:lnTo>
                    <a:lnTo>
                      <a:pt x="62" y="87"/>
                    </a:lnTo>
                    <a:lnTo>
                      <a:pt x="74" y="75"/>
                    </a:lnTo>
                    <a:lnTo>
                      <a:pt x="79" y="67"/>
                    </a:lnTo>
                    <a:lnTo>
                      <a:pt x="89" y="59"/>
                    </a:lnTo>
                    <a:lnTo>
                      <a:pt x="99" y="49"/>
                    </a:lnTo>
                    <a:lnTo>
                      <a:pt x="112" y="40"/>
                    </a:lnTo>
                    <a:lnTo>
                      <a:pt x="122" y="28"/>
                    </a:lnTo>
                    <a:lnTo>
                      <a:pt x="136" y="18"/>
                    </a:lnTo>
                    <a:lnTo>
                      <a:pt x="146" y="8"/>
                    </a:lnTo>
                    <a:lnTo>
                      <a:pt x="156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2" name="Freeform 170"/>
              <p:cNvSpPr>
                <a:spLocks/>
              </p:cNvSpPr>
              <p:nvPr/>
            </p:nvSpPr>
            <p:spPr bwMode="auto">
              <a:xfrm>
                <a:off x="3099" y="3483"/>
                <a:ext cx="15" cy="23"/>
              </a:xfrm>
              <a:custGeom>
                <a:avLst/>
                <a:gdLst>
                  <a:gd name="T0" fmla="*/ 0 w 31"/>
                  <a:gd name="T1" fmla="*/ 47 h 47"/>
                  <a:gd name="T2" fmla="*/ 0 w 31"/>
                  <a:gd name="T3" fmla="*/ 35 h 47"/>
                  <a:gd name="T4" fmla="*/ 5 w 31"/>
                  <a:gd name="T5" fmla="*/ 25 h 47"/>
                  <a:gd name="T6" fmla="*/ 16 w 31"/>
                  <a:gd name="T7" fmla="*/ 13 h 47"/>
                  <a:gd name="T8" fmla="*/ 31 w 31"/>
                  <a:gd name="T9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47">
                    <a:moveTo>
                      <a:pt x="0" y="47"/>
                    </a:moveTo>
                    <a:lnTo>
                      <a:pt x="0" y="35"/>
                    </a:lnTo>
                    <a:lnTo>
                      <a:pt x="5" y="25"/>
                    </a:lnTo>
                    <a:lnTo>
                      <a:pt x="16" y="13"/>
                    </a:lnTo>
                    <a:lnTo>
                      <a:pt x="31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3" name="Freeform 171"/>
              <p:cNvSpPr>
                <a:spLocks/>
              </p:cNvSpPr>
              <p:nvPr/>
            </p:nvSpPr>
            <p:spPr bwMode="auto">
              <a:xfrm>
                <a:off x="2958" y="3473"/>
                <a:ext cx="954" cy="268"/>
              </a:xfrm>
              <a:custGeom>
                <a:avLst/>
                <a:gdLst>
                  <a:gd name="T0" fmla="*/ 796 w 1910"/>
                  <a:gd name="T1" fmla="*/ 536 h 536"/>
                  <a:gd name="T2" fmla="*/ 624 w 1910"/>
                  <a:gd name="T3" fmla="*/ 533 h 536"/>
                  <a:gd name="T4" fmla="*/ 547 w 1910"/>
                  <a:gd name="T5" fmla="*/ 522 h 536"/>
                  <a:gd name="T6" fmla="*/ 404 w 1910"/>
                  <a:gd name="T7" fmla="*/ 514 h 536"/>
                  <a:gd name="T8" fmla="*/ 233 w 1910"/>
                  <a:gd name="T9" fmla="*/ 514 h 536"/>
                  <a:gd name="T10" fmla="*/ 136 w 1910"/>
                  <a:gd name="T11" fmla="*/ 512 h 536"/>
                  <a:gd name="T12" fmla="*/ 106 w 1910"/>
                  <a:gd name="T13" fmla="*/ 499 h 536"/>
                  <a:gd name="T14" fmla="*/ 81 w 1910"/>
                  <a:gd name="T15" fmla="*/ 467 h 536"/>
                  <a:gd name="T16" fmla="*/ 50 w 1910"/>
                  <a:gd name="T17" fmla="*/ 450 h 536"/>
                  <a:gd name="T18" fmla="*/ 20 w 1910"/>
                  <a:gd name="T19" fmla="*/ 437 h 536"/>
                  <a:gd name="T20" fmla="*/ 3 w 1910"/>
                  <a:gd name="T21" fmla="*/ 429 h 536"/>
                  <a:gd name="T22" fmla="*/ 5 w 1910"/>
                  <a:gd name="T23" fmla="*/ 392 h 536"/>
                  <a:gd name="T24" fmla="*/ 50 w 1910"/>
                  <a:gd name="T25" fmla="*/ 323 h 536"/>
                  <a:gd name="T26" fmla="*/ 89 w 1910"/>
                  <a:gd name="T27" fmla="*/ 248 h 536"/>
                  <a:gd name="T28" fmla="*/ 99 w 1910"/>
                  <a:gd name="T29" fmla="*/ 199 h 536"/>
                  <a:gd name="T30" fmla="*/ 117 w 1910"/>
                  <a:gd name="T31" fmla="*/ 174 h 536"/>
                  <a:gd name="T32" fmla="*/ 163 w 1910"/>
                  <a:gd name="T33" fmla="*/ 151 h 536"/>
                  <a:gd name="T34" fmla="*/ 218 w 1910"/>
                  <a:gd name="T35" fmla="*/ 122 h 536"/>
                  <a:gd name="T36" fmla="*/ 278 w 1910"/>
                  <a:gd name="T37" fmla="*/ 92 h 536"/>
                  <a:gd name="T38" fmla="*/ 359 w 1910"/>
                  <a:gd name="T39" fmla="*/ 62 h 536"/>
                  <a:gd name="T40" fmla="*/ 436 w 1910"/>
                  <a:gd name="T41" fmla="*/ 43 h 536"/>
                  <a:gd name="T42" fmla="*/ 470 w 1910"/>
                  <a:gd name="T43" fmla="*/ 27 h 536"/>
                  <a:gd name="T44" fmla="*/ 508 w 1910"/>
                  <a:gd name="T45" fmla="*/ 8 h 536"/>
                  <a:gd name="T46" fmla="*/ 620 w 1910"/>
                  <a:gd name="T47" fmla="*/ 0 h 536"/>
                  <a:gd name="T48" fmla="*/ 748 w 1910"/>
                  <a:gd name="T49" fmla="*/ 38 h 536"/>
                  <a:gd name="T50" fmla="*/ 842 w 1910"/>
                  <a:gd name="T51" fmla="*/ 90 h 536"/>
                  <a:gd name="T52" fmla="*/ 897 w 1910"/>
                  <a:gd name="T53" fmla="*/ 130 h 536"/>
                  <a:gd name="T54" fmla="*/ 942 w 1910"/>
                  <a:gd name="T55" fmla="*/ 176 h 536"/>
                  <a:gd name="T56" fmla="*/ 979 w 1910"/>
                  <a:gd name="T57" fmla="*/ 229 h 536"/>
                  <a:gd name="T58" fmla="*/ 1018 w 1910"/>
                  <a:gd name="T59" fmla="*/ 229 h 536"/>
                  <a:gd name="T60" fmla="*/ 1050 w 1910"/>
                  <a:gd name="T61" fmla="*/ 229 h 536"/>
                  <a:gd name="T62" fmla="*/ 1117 w 1910"/>
                  <a:gd name="T63" fmla="*/ 234 h 536"/>
                  <a:gd name="T64" fmla="*/ 1180 w 1910"/>
                  <a:gd name="T65" fmla="*/ 246 h 536"/>
                  <a:gd name="T66" fmla="*/ 1217 w 1910"/>
                  <a:gd name="T67" fmla="*/ 246 h 536"/>
                  <a:gd name="T68" fmla="*/ 1323 w 1910"/>
                  <a:gd name="T69" fmla="*/ 244 h 536"/>
                  <a:gd name="T70" fmla="*/ 1430 w 1910"/>
                  <a:gd name="T71" fmla="*/ 246 h 536"/>
                  <a:gd name="T72" fmla="*/ 1485 w 1910"/>
                  <a:gd name="T73" fmla="*/ 251 h 536"/>
                  <a:gd name="T74" fmla="*/ 1564 w 1910"/>
                  <a:gd name="T75" fmla="*/ 248 h 536"/>
                  <a:gd name="T76" fmla="*/ 1633 w 1910"/>
                  <a:gd name="T77" fmla="*/ 249 h 536"/>
                  <a:gd name="T78" fmla="*/ 1693 w 1910"/>
                  <a:gd name="T79" fmla="*/ 259 h 536"/>
                  <a:gd name="T80" fmla="*/ 1767 w 1910"/>
                  <a:gd name="T81" fmla="*/ 271 h 536"/>
                  <a:gd name="T82" fmla="*/ 1809 w 1910"/>
                  <a:gd name="T83" fmla="*/ 269 h 536"/>
                  <a:gd name="T84" fmla="*/ 1853 w 1910"/>
                  <a:gd name="T85" fmla="*/ 278 h 536"/>
                  <a:gd name="T86" fmla="*/ 1889 w 1910"/>
                  <a:gd name="T87" fmla="*/ 308 h 536"/>
                  <a:gd name="T88" fmla="*/ 1905 w 1910"/>
                  <a:gd name="T89" fmla="*/ 367 h 536"/>
                  <a:gd name="T90" fmla="*/ 1908 w 1910"/>
                  <a:gd name="T91" fmla="*/ 427 h 536"/>
                  <a:gd name="T92" fmla="*/ 1898 w 1910"/>
                  <a:gd name="T93" fmla="*/ 479 h 536"/>
                  <a:gd name="T94" fmla="*/ 1869 w 1910"/>
                  <a:gd name="T95" fmla="*/ 506 h 536"/>
                  <a:gd name="T96" fmla="*/ 1832 w 1910"/>
                  <a:gd name="T97" fmla="*/ 522 h 536"/>
                  <a:gd name="T98" fmla="*/ 1760 w 1910"/>
                  <a:gd name="T99" fmla="*/ 522 h 536"/>
                  <a:gd name="T100" fmla="*/ 1564 w 1910"/>
                  <a:gd name="T101" fmla="*/ 527 h 536"/>
                  <a:gd name="T102" fmla="*/ 1378 w 1910"/>
                  <a:gd name="T103" fmla="*/ 531 h 536"/>
                  <a:gd name="T104" fmla="*/ 1309 w 1910"/>
                  <a:gd name="T105" fmla="*/ 527 h 536"/>
                  <a:gd name="T106" fmla="*/ 1221 w 1910"/>
                  <a:gd name="T107" fmla="*/ 514 h 536"/>
                  <a:gd name="T108" fmla="*/ 1159 w 1910"/>
                  <a:gd name="T109" fmla="*/ 514 h 536"/>
                  <a:gd name="T110" fmla="*/ 1120 w 1910"/>
                  <a:gd name="T111" fmla="*/ 519 h 536"/>
                  <a:gd name="T112" fmla="*/ 1080 w 1910"/>
                  <a:gd name="T113" fmla="*/ 522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910" h="536">
                    <a:moveTo>
                      <a:pt x="1050" y="524"/>
                    </a:moveTo>
                    <a:lnTo>
                      <a:pt x="905" y="531"/>
                    </a:lnTo>
                    <a:lnTo>
                      <a:pt x="796" y="536"/>
                    </a:lnTo>
                    <a:lnTo>
                      <a:pt x="718" y="536"/>
                    </a:lnTo>
                    <a:lnTo>
                      <a:pt x="664" y="536"/>
                    </a:lnTo>
                    <a:lnTo>
                      <a:pt x="624" y="533"/>
                    </a:lnTo>
                    <a:lnTo>
                      <a:pt x="595" y="529"/>
                    </a:lnTo>
                    <a:lnTo>
                      <a:pt x="570" y="524"/>
                    </a:lnTo>
                    <a:lnTo>
                      <a:pt x="547" y="522"/>
                    </a:lnTo>
                    <a:lnTo>
                      <a:pt x="508" y="517"/>
                    </a:lnTo>
                    <a:lnTo>
                      <a:pt x="461" y="516"/>
                    </a:lnTo>
                    <a:lnTo>
                      <a:pt x="404" y="514"/>
                    </a:lnTo>
                    <a:lnTo>
                      <a:pt x="347" y="514"/>
                    </a:lnTo>
                    <a:lnTo>
                      <a:pt x="287" y="514"/>
                    </a:lnTo>
                    <a:lnTo>
                      <a:pt x="233" y="514"/>
                    </a:lnTo>
                    <a:lnTo>
                      <a:pt x="188" y="514"/>
                    </a:lnTo>
                    <a:lnTo>
                      <a:pt x="158" y="514"/>
                    </a:lnTo>
                    <a:lnTo>
                      <a:pt x="136" y="512"/>
                    </a:lnTo>
                    <a:lnTo>
                      <a:pt x="121" y="509"/>
                    </a:lnTo>
                    <a:lnTo>
                      <a:pt x="111" y="504"/>
                    </a:lnTo>
                    <a:lnTo>
                      <a:pt x="106" y="499"/>
                    </a:lnTo>
                    <a:lnTo>
                      <a:pt x="96" y="487"/>
                    </a:lnTo>
                    <a:lnTo>
                      <a:pt x="89" y="476"/>
                    </a:lnTo>
                    <a:lnTo>
                      <a:pt x="81" y="467"/>
                    </a:lnTo>
                    <a:lnTo>
                      <a:pt x="72" y="462"/>
                    </a:lnTo>
                    <a:lnTo>
                      <a:pt x="60" y="455"/>
                    </a:lnTo>
                    <a:lnTo>
                      <a:pt x="50" y="450"/>
                    </a:lnTo>
                    <a:lnTo>
                      <a:pt x="39" y="444"/>
                    </a:lnTo>
                    <a:lnTo>
                      <a:pt x="30" y="440"/>
                    </a:lnTo>
                    <a:lnTo>
                      <a:pt x="20" y="437"/>
                    </a:lnTo>
                    <a:lnTo>
                      <a:pt x="15" y="437"/>
                    </a:lnTo>
                    <a:lnTo>
                      <a:pt x="9" y="434"/>
                    </a:lnTo>
                    <a:lnTo>
                      <a:pt x="3" y="429"/>
                    </a:lnTo>
                    <a:lnTo>
                      <a:pt x="0" y="419"/>
                    </a:lnTo>
                    <a:lnTo>
                      <a:pt x="2" y="409"/>
                    </a:lnTo>
                    <a:lnTo>
                      <a:pt x="5" y="392"/>
                    </a:lnTo>
                    <a:lnTo>
                      <a:pt x="14" y="373"/>
                    </a:lnTo>
                    <a:lnTo>
                      <a:pt x="29" y="348"/>
                    </a:lnTo>
                    <a:lnTo>
                      <a:pt x="50" y="323"/>
                    </a:lnTo>
                    <a:lnTo>
                      <a:pt x="69" y="293"/>
                    </a:lnTo>
                    <a:lnTo>
                      <a:pt x="82" y="269"/>
                    </a:lnTo>
                    <a:lnTo>
                      <a:pt x="89" y="248"/>
                    </a:lnTo>
                    <a:lnTo>
                      <a:pt x="94" y="229"/>
                    </a:lnTo>
                    <a:lnTo>
                      <a:pt x="96" y="213"/>
                    </a:lnTo>
                    <a:lnTo>
                      <a:pt x="99" y="199"/>
                    </a:lnTo>
                    <a:lnTo>
                      <a:pt x="101" y="189"/>
                    </a:lnTo>
                    <a:lnTo>
                      <a:pt x="109" y="182"/>
                    </a:lnTo>
                    <a:lnTo>
                      <a:pt x="117" y="174"/>
                    </a:lnTo>
                    <a:lnTo>
                      <a:pt x="131" y="167"/>
                    </a:lnTo>
                    <a:lnTo>
                      <a:pt x="146" y="159"/>
                    </a:lnTo>
                    <a:lnTo>
                      <a:pt x="163" y="151"/>
                    </a:lnTo>
                    <a:lnTo>
                      <a:pt x="180" y="140"/>
                    </a:lnTo>
                    <a:lnTo>
                      <a:pt x="200" y="132"/>
                    </a:lnTo>
                    <a:lnTo>
                      <a:pt x="218" y="122"/>
                    </a:lnTo>
                    <a:lnTo>
                      <a:pt x="237" y="114"/>
                    </a:lnTo>
                    <a:lnTo>
                      <a:pt x="255" y="102"/>
                    </a:lnTo>
                    <a:lnTo>
                      <a:pt x="278" y="92"/>
                    </a:lnTo>
                    <a:lnTo>
                      <a:pt x="304" y="82"/>
                    </a:lnTo>
                    <a:lnTo>
                      <a:pt x="332" y="72"/>
                    </a:lnTo>
                    <a:lnTo>
                      <a:pt x="359" y="62"/>
                    </a:lnTo>
                    <a:lnTo>
                      <a:pt x="386" y="53"/>
                    </a:lnTo>
                    <a:lnTo>
                      <a:pt x="411" y="47"/>
                    </a:lnTo>
                    <a:lnTo>
                      <a:pt x="436" y="43"/>
                    </a:lnTo>
                    <a:lnTo>
                      <a:pt x="451" y="38"/>
                    </a:lnTo>
                    <a:lnTo>
                      <a:pt x="461" y="33"/>
                    </a:lnTo>
                    <a:lnTo>
                      <a:pt x="470" y="27"/>
                    </a:lnTo>
                    <a:lnTo>
                      <a:pt x="478" y="22"/>
                    </a:lnTo>
                    <a:lnTo>
                      <a:pt x="490" y="15"/>
                    </a:lnTo>
                    <a:lnTo>
                      <a:pt x="508" y="8"/>
                    </a:lnTo>
                    <a:lnTo>
                      <a:pt x="535" y="3"/>
                    </a:lnTo>
                    <a:lnTo>
                      <a:pt x="575" y="1"/>
                    </a:lnTo>
                    <a:lnTo>
                      <a:pt x="620" y="0"/>
                    </a:lnTo>
                    <a:lnTo>
                      <a:pt x="666" y="8"/>
                    </a:lnTo>
                    <a:lnTo>
                      <a:pt x="708" y="20"/>
                    </a:lnTo>
                    <a:lnTo>
                      <a:pt x="748" y="38"/>
                    </a:lnTo>
                    <a:lnTo>
                      <a:pt x="783" y="55"/>
                    </a:lnTo>
                    <a:lnTo>
                      <a:pt x="815" y="73"/>
                    </a:lnTo>
                    <a:lnTo>
                      <a:pt x="842" y="90"/>
                    </a:lnTo>
                    <a:lnTo>
                      <a:pt x="864" y="105"/>
                    </a:lnTo>
                    <a:lnTo>
                      <a:pt x="880" y="115"/>
                    </a:lnTo>
                    <a:lnTo>
                      <a:pt x="897" y="130"/>
                    </a:lnTo>
                    <a:lnTo>
                      <a:pt x="912" y="145"/>
                    </a:lnTo>
                    <a:lnTo>
                      <a:pt x="929" y="161"/>
                    </a:lnTo>
                    <a:lnTo>
                      <a:pt x="942" y="176"/>
                    </a:lnTo>
                    <a:lnTo>
                      <a:pt x="956" y="194"/>
                    </a:lnTo>
                    <a:lnTo>
                      <a:pt x="967" y="211"/>
                    </a:lnTo>
                    <a:lnTo>
                      <a:pt x="979" y="229"/>
                    </a:lnTo>
                    <a:lnTo>
                      <a:pt x="993" y="229"/>
                    </a:lnTo>
                    <a:lnTo>
                      <a:pt x="1009" y="229"/>
                    </a:lnTo>
                    <a:lnTo>
                      <a:pt x="1018" y="229"/>
                    </a:lnTo>
                    <a:lnTo>
                      <a:pt x="1028" y="229"/>
                    </a:lnTo>
                    <a:lnTo>
                      <a:pt x="1038" y="229"/>
                    </a:lnTo>
                    <a:lnTo>
                      <a:pt x="1050" y="229"/>
                    </a:lnTo>
                    <a:lnTo>
                      <a:pt x="1070" y="229"/>
                    </a:lnTo>
                    <a:lnTo>
                      <a:pt x="1093" y="231"/>
                    </a:lnTo>
                    <a:lnTo>
                      <a:pt x="1117" y="234"/>
                    </a:lnTo>
                    <a:lnTo>
                      <a:pt x="1140" y="239"/>
                    </a:lnTo>
                    <a:lnTo>
                      <a:pt x="1160" y="243"/>
                    </a:lnTo>
                    <a:lnTo>
                      <a:pt x="1180" y="246"/>
                    </a:lnTo>
                    <a:lnTo>
                      <a:pt x="1194" y="248"/>
                    </a:lnTo>
                    <a:lnTo>
                      <a:pt x="1205" y="249"/>
                    </a:lnTo>
                    <a:lnTo>
                      <a:pt x="1217" y="246"/>
                    </a:lnTo>
                    <a:lnTo>
                      <a:pt x="1246" y="244"/>
                    </a:lnTo>
                    <a:lnTo>
                      <a:pt x="1281" y="244"/>
                    </a:lnTo>
                    <a:lnTo>
                      <a:pt x="1323" y="244"/>
                    </a:lnTo>
                    <a:lnTo>
                      <a:pt x="1361" y="244"/>
                    </a:lnTo>
                    <a:lnTo>
                      <a:pt x="1400" y="244"/>
                    </a:lnTo>
                    <a:lnTo>
                      <a:pt x="1430" y="246"/>
                    </a:lnTo>
                    <a:lnTo>
                      <a:pt x="1450" y="249"/>
                    </a:lnTo>
                    <a:lnTo>
                      <a:pt x="1464" y="249"/>
                    </a:lnTo>
                    <a:lnTo>
                      <a:pt x="1485" y="251"/>
                    </a:lnTo>
                    <a:lnTo>
                      <a:pt x="1509" y="249"/>
                    </a:lnTo>
                    <a:lnTo>
                      <a:pt x="1537" y="249"/>
                    </a:lnTo>
                    <a:lnTo>
                      <a:pt x="1564" y="248"/>
                    </a:lnTo>
                    <a:lnTo>
                      <a:pt x="1591" y="246"/>
                    </a:lnTo>
                    <a:lnTo>
                      <a:pt x="1615" y="246"/>
                    </a:lnTo>
                    <a:lnTo>
                      <a:pt x="1633" y="249"/>
                    </a:lnTo>
                    <a:lnTo>
                      <a:pt x="1648" y="251"/>
                    </a:lnTo>
                    <a:lnTo>
                      <a:pt x="1670" y="256"/>
                    </a:lnTo>
                    <a:lnTo>
                      <a:pt x="1693" y="259"/>
                    </a:lnTo>
                    <a:lnTo>
                      <a:pt x="1720" y="264"/>
                    </a:lnTo>
                    <a:lnTo>
                      <a:pt x="1744" y="268"/>
                    </a:lnTo>
                    <a:lnTo>
                      <a:pt x="1767" y="271"/>
                    </a:lnTo>
                    <a:lnTo>
                      <a:pt x="1786" y="271"/>
                    </a:lnTo>
                    <a:lnTo>
                      <a:pt x="1799" y="273"/>
                    </a:lnTo>
                    <a:lnTo>
                      <a:pt x="1809" y="269"/>
                    </a:lnTo>
                    <a:lnTo>
                      <a:pt x="1822" y="271"/>
                    </a:lnTo>
                    <a:lnTo>
                      <a:pt x="1838" y="273"/>
                    </a:lnTo>
                    <a:lnTo>
                      <a:pt x="1853" y="278"/>
                    </a:lnTo>
                    <a:lnTo>
                      <a:pt x="1866" y="285"/>
                    </a:lnTo>
                    <a:lnTo>
                      <a:pt x="1879" y="295"/>
                    </a:lnTo>
                    <a:lnTo>
                      <a:pt x="1889" y="308"/>
                    </a:lnTo>
                    <a:lnTo>
                      <a:pt x="1898" y="328"/>
                    </a:lnTo>
                    <a:lnTo>
                      <a:pt x="1901" y="347"/>
                    </a:lnTo>
                    <a:lnTo>
                      <a:pt x="1905" y="367"/>
                    </a:lnTo>
                    <a:lnTo>
                      <a:pt x="1906" y="387"/>
                    </a:lnTo>
                    <a:lnTo>
                      <a:pt x="1910" y="409"/>
                    </a:lnTo>
                    <a:lnTo>
                      <a:pt x="1908" y="427"/>
                    </a:lnTo>
                    <a:lnTo>
                      <a:pt x="1908" y="447"/>
                    </a:lnTo>
                    <a:lnTo>
                      <a:pt x="1903" y="464"/>
                    </a:lnTo>
                    <a:lnTo>
                      <a:pt x="1898" y="479"/>
                    </a:lnTo>
                    <a:lnTo>
                      <a:pt x="1888" y="489"/>
                    </a:lnTo>
                    <a:lnTo>
                      <a:pt x="1879" y="499"/>
                    </a:lnTo>
                    <a:lnTo>
                      <a:pt x="1869" y="506"/>
                    </a:lnTo>
                    <a:lnTo>
                      <a:pt x="1859" y="514"/>
                    </a:lnTo>
                    <a:lnTo>
                      <a:pt x="1846" y="517"/>
                    </a:lnTo>
                    <a:lnTo>
                      <a:pt x="1832" y="522"/>
                    </a:lnTo>
                    <a:lnTo>
                      <a:pt x="1814" y="522"/>
                    </a:lnTo>
                    <a:lnTo>
                      <a:pt x="1796" y="524"/>
                    </a:lnTo>
                    <a:lnTo>
                      <a:pt x="1760" y="522"/>
                    </a:lnTo>
                    <a:lnTo>
                      <a:pt x="1705" y="522"/>
                    </a:lnTo>
                    <a:lnTo>
                      <a:pt x="1636" y="524"/>
                    </a:lnTo>
                    <a:lnTo>
                      <a:pt x="1564" y="527"/>
                    </a:lnTo>
                    <a:lnTo>
                      <a:pt x="1490" y="527"/>
                    </a:lnTo>
                    <a:lnTo>
                      <a:pt x="1427" y="529"/>
                    </a:lnTo>
                    <a:lnTo>
                      <a:pt x="1378" y="531"/>
                    </a:lnTo>
                    <a:lnTo>
                      <a:pt x="1353" y="533"/>
                    </a:lnTo>
                    <a:lnTo>
                      <a:pt x="1333" y="531"/>
                    </a:lnTo>
                    <a:lnTo>
                      <a:pt x="1309" y="527"/>
                    </a:lnTo>
                    <a:lnTo>
                      <a:pt x="1281" y="522"/>
                    </a:lnTo>
                    <a:lnTo>
                      <a:pt x="1252" y="519"/>
                    </a:lnTo>
                    <a:lnTo>
                      <a:pt x="1221" y="514"/>
                    </a:lnTo>
                    <a:lnTo>
                      <a:pt x="1194" y="512"/>
                    </a:lnTo>
                    <a:lnTo>
                      <a:pt x="1172" y="511"/>
                    </a:lnTo>
                    <a:lnTo>
                      <a:pt x="1159" y="514"/>
                    </a:lnTo>
                    <a:lnTo>
                      <a:pt x="1145" y="516"/>
                    </a:lnTo>
                    <a:lnTo>
                      <a:pt x="1133" y="517"/>
                    </a:lnTo>
                    <a:lnTo>
                      <a:pt x="1120" y="519"/>
                    </a:lnTo>
                    <a:lnTo>
                      <a:pt x="1108" y="521"/>
                    </a:lnTo>
                    <a:lnTo>
                      <a:pt x="1093" y="521"/>
                    </a:lnTo>
                    <a:lnTo>
                      <a:pt x="1080" y="522"/>
                    </a:lnTo>
                    <a:lnTo>
                      <a:pt x="1065" y="522"/>
                    </a:lnTo>
                    <a:lnTo>
                      <a:pt x="1050" y="5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4" name="Freeform 172"/>
              <p:cNvSpPr>
                <a:spLocks/>
              </p:cNvSpPr>
              <p:nvPr/>
            </p:nvSpPr>
            <p:spPr bwMode="auto">
              <a:xfrm>
                <a:off x="3756" y="3638"/>
                <a:ext cx="95" cy="87"/>
              </a:xfrm>
              <a:custGeom>
                <a:avLst/>
                <a:gdLst>
                  <a:gd name="T0" fmla="*/ 134 w 191"/>
                  <a:gd name="T1" fmla="*/ 171 h 174"/>
                  <a:gd name="T2" fmla="*/ 126 w 191"/>
                  <a:gd name="T3" fmla="*/ 162 h 174"/>
                  <a:gd name="T4" fmla="*/ 122 w 191"/>
                  <a:gd name="T5" fmla="*/ 152 h 174"/>
                  <a:gd name="T6" fmla="*/ 117 w 191"/>
                  <a:gd name="T7" fmla="*/ 139 h 174"/>
                  <a:gd name="T8" fmla="*/ 112 w 191"/>
                  <a:gd name="T9" fmla="*/ 129 h 174"/>
                  <a:gd name="T10" fmla="*/ 96 w 191"/>
                  <a:gd name="T11" fmla="*/ 112 h 174"/>
                  <a:gd name="T12" fmla="*/ 81 w 191"/>
                  <a:gd name="T13" fmla="*/ 97 h 174"/>
                  <a:gd name="T14" fmla="*/ 64 w 191"/>
                  <a:gd name="T15" fmla="*/ 82 h 174"/>
                  <a:gd name="T16" fmla="*/ 49 w 191"/>
                  <a:gd name="T17" fmla="*/ 68 h 174"/>
                  <a:gd name="T18" fmla="*/ 34 w 191"/>
                  <a:gd name="T19" fmla="*/ 52 h 174"/>
                  <a:gd name="T20" fmla="*/ 20 w 191"/>
                  <a:gd name="T21" fmla="*/ 37 h 174"/>
                  <a:gd name="T22" fmla="*/ 8 w 191"/>
                  <a:gd name="T23" fmla="*/ 18 h 174"/>
                  <a:gd name="T24" fmla="*/ 0 w 191"/>
                  <a:gd name="T25" fmla="*/ 0 h 174"/>
                  <a:gd name="T26" fmla="*/ 12 w 191"/>
                  <a:gd name="T27" fmla="*/ 0 h 174"/>
                  <a:gd name="T28" fmla="*/ 24 w 191"/>
                  <a:gd name="T29" fmla="*/ 6 h 174"/>
                  <a:gd name="T30" fmla="*/ 39 w 191"/>
                  <a:gd name="T31" fmla="*/ 25 h 174"/>
                  <a:gd name="T32" fmla="*/ 59 w 191"/>
                  <a:gd name="T33" fmla="*/ 43 h 174"/>
                  <a:gd name="T34" fmla="*/ 79 w 191"/>
                  <a:gd name="T35" fmla="*/ 58 h 174"/>
                  <a:gd name="T36" fmla="*/ 99 w 191"/>
                  <a:gd name="T37" fmla="*/ 75 h 174"/>
                  <a:gd name="T38" fmla="*/ 119 w 191"/>
                  <a:gd name="T39" fmla="*/ 89 h 174"/>
                  <a:gd name="T40" fmla="*/ 141 w 191"/>
                  <a:gd name="T41" fmla="*/ 104 h 174"/>
                  <a:gd name="T42" fmla="*/ 161 w 191"/>
                  <a:gd name="T43" fmla="*/ 119 h 174"/>
                  <a:gd name="T44" fmla="*/ 185 w 191"/>
                  <a:gd name="T45" fmla="*/ 135 h 174"/>
                  <a:gd name="T46" fmla="*/ 191 w 191"/>
                  <a:gd name="T47" fmla="*/ 146 h 174"/>
                  <a:gd name="T48" fmla="*/ 191 w 191"/>
                  <a:gd name="T49" fmla="*/ 157 h 174"/>
                  <a:gd name="T50" fmla="*/ 185 w 191"/>
                  <a:gd name="T51" fmla="*/ 166 h 174"/>
                  <a:gd name="T52" fmla="*/ 174 w 191"/>
                  <a:gd name="T53" fmla="*/ 174 h 174"/>
                  <a:gd name="T54" fmla="*/ 163 w 191"/>
                  <a:gd name="T55" fmla="*/ 174 h 174"/>
                  <a:gd name="T56" fmla="*/ 153 w 191"/>
                  <a:gd name="T57" fmla="*/ 174 h 174"/>
                  <a:gd name="T58" fmla="*/ 143 w 191"/>
                  <a:gd name="T59" fmla="*/ 172 h 174"/>
                  <a:gd name="T60" fmla="*/ 134 w 191"/>
                  <a:gd name="T61" fmla="*/ 171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91" h="174">
                    <a:moveTo>
                      <a:pt x="134" y="171"/>
                    </a:moveTo>
                    <a:lnTo>
                      <a:pt x="126" y="162"/>
                    </a:lnTo>
                    <a:lnTo>
                      <a:pt x="122" y="152"/>
                    </a:lnTo>
                    <a:lnTo>
                      <a:pt x="117" y="139"/>
                    </a:lnTo>
                    <a:lnTo>
                      <a:pt x="112" y="129"/>
                    </a:lnTo>
                    <a:lnTo>
                      <a:pt x="96" y="112"/>
                    </a:lnTo>
                    <a:lnTo>
                      <a:pt x="81" y="97"/>
                    </a:lnTo>
                    <a:lnTo>
                      <a:pt x="64" y="82"/>
                    </a:lnTo>
                    <a:lnTo>
                      <a:pt x="49" y="68"/>
                    </a:lnTo>
                    <a:lnTo>
                      <a:pt x="34" y="52"/>
                    </a:lnTo>
                    <a:lnTo>
                      <a:pt x="20" y="37"/>
                    </a:lnTo>
                    <a:lnTo>
                      <a:pt x="8" y="1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4" y="6"/>
                    </a:lnTo>
                    <a:lnTo>
                      <a:pt x="39" y="25"/>
                    </a:lnTo>
                    <a:lnTo>
                      <a:pt x="59" y="43"/>
                    </a:lnTo>
                    <a:lnTo>
                      <a:pt x="79" y="58"/>
                    </a:lnTo>
                    <a:lnTo>
                      <a:pt x="99" y="75"/>
                    </a:lnTo>
                    <a:lnTo>
                      <a:pt x="119" y="89"/>
                    </a:lnTo>
                    <a:lnTo>
                      <a:pt x="141" y="104"/>
                    </a:lnTo>
                    <a:lnTo>
                      <a:pt x="161" y="119"/>
                    </a:lnTo>
                    <a:lnTo>
                      <a:pt x="185" y="135"/>
                    </a:lnTo>
                    <a:lnTo>
                      <a:pt x="191" y="146"/>
                    </a:lnTo>
                    <a:lnTo>
                      <a:pt x="191" y="157"/>
                    </a:lnTo>
                    <a:lnTo>
                      <a:pt x="185" y="166"/>
                    </a:lnTo>
                    <a:lnTo>
                      <a:pt x="174" y="174"/>
                    </a:lnTo>
                    <a:lnTo>
                      <a:pt x="163" y="174"/>
                    </a:lnTo>
                    <a:lnTo>
                      <a:pt x="153" y="174"/>
                    </a:lnTo>
                    <a:lnTo>
                      <a:pt x="143" y="172"/>
                    </a:lnTo>
                    <a:lnTo>
                      <a:pt x="134" y="171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5" name="Freeform 173"/>
              <p:cNvSpPr>
                <a:spLocks/>
              </p:cNvSpPr>
              <p:nvPr/>
            </p:nvSpPr>
            <p:spPr bwMode="auto">
              <a:xfrm>
                <a:off x="3650" y="3681"/>
                <a:ext cx="116" cy="42"/>
              </a:xfrm>
              <a:custGeom>
                <a:avLst/>
                <a:gdLst>
                  <a:gd name="T0" fmla="*/ 231 w 231"/>
                  <a:gd name="T1" fmla="*/ 86 h 86"/>
                  <a:gd name="T2" fmla="*/ 201 w 231"/>
                  <a:gd name="T3" fmla="*/ 72 h 86"/>
                  <a:gd name="T4" fmla="*/ 174 w 231"/>
                  <a:gd name="T5" fmla="*/ 61 h 86"/>
                  <a:gd name="T6" fmla="*/ 144 w 231"/>
                  <a:gd name="T7" fmla="*/ 47 h 86"/>
                  <a:gd name="T8" fmla="*/ 117 w 231"/>
                  <a:gd name="T9" fmla="*/ 37 h 86"/>
                  <a:gd name="T10" fmla="*/ 89 w 231"/>
                  <a:gd name="T11" fmla="*/ 24 h 86"/>
                  <a:gd name="T12" fmla="*/ 60 w 231"/>
                  <a:gd name="T13" fmla="*/ 14 h 86"/>
                  <a:gd name="T14" fmla="*/ 30 w 231"/>
                  <a:gd name="T15" fmla="*/ 5 h 86"/>
                  <a:gd name="T16" fmla="*/ 0 w 231"/>
                  <a:gd name="T17" fmla="*/ 0 h 86"/>
                  <a:gd name="T18" fmla="*/ 28 w 231"/>
                  <a:gd name="T19" fmla="*/ 7 h 86"/>
                  <a:gd name="T20" fmla="*/ 59 w 231"/>
                  <a:gd name="T21" fmla="*/ 20 h 86"/>
                  <a:gd name="T22" fmla="*/ 85 w 231"/>
                  <a:gd name="T23" fmla="*/ 35 h 86"/>
                  <a:gd name="T24" fmla="*/ 114 w 231"/>
                  <a:gd name="T25" fmla="*/ 54 h 86"/>
                  <a:gd name="T26" fmla="*/ 141 w 231"/>
                  <a:gd name="T27" fmla="*/ 67 h 86"/>
                  <a:gd name="T28" fmla="*/ 169 w 231"/>
                  <a:gd name="T29" fmla="*/ 81 h 86"/>
                  <a:gd name="T30" fmla="*/ 199 w 231"/>
                  <a:gd name="T31" fmla="*/ 86 h 86"/>
                  <a:gd name="T32" fmla="*/ 231 w 231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1" h="86">
                    <a:moveTo>
                      <a:pt x="231" y="86"/>
                    </a:moveTo>
                    <a:lnTo>
                      <a:pt x="201" y="72"/>
                    </a:lnTo>
                    <a:lnTo>
                      <a:pt x="174" y="61"/>
                    </a:lnTo>
                    <a:lnTo>
                      <a:pt x="144" y="47"/>
                    </a:lnTo>
                    <a:lnTo>
                      <a:pt x="117" y="37"/>
                    </a:lnTo>
                    <a:lnTo>
                      <a:pt x="89" y="24"/>
                    </a:lnTo>
                    <a:lnTo>
                      <a:pt x="60" y="14"/>
                    </a:lnTo>
                    <a:lnTo>
                      <a:pt x="30" y="5"/>
                    </a:lnTo>
                    <a:lnTo>
                      <a:pt x="0" y="0"/>
                    </a:lnTo>
                    <a:lnTo>
                      <a:pt x="28" y="7"/>
                    </a:lnTo>
                    <a:lnTo>
                      <a:pt x="59" y="20"/>
                    </a:lnTo>
                    <a:lnTo>
                      <a:pt x="85" y="35"/>
                    </a:lnTo>
                    <a:lnTo>
                      <a:pt x="114" y="54"/>
                    </a:lnTo>
                    <a:lnTo>
                      <a:pt x="141" y="67"/>
                    </a:lnTo>
                    <a:lnTo>
                      <a:pt x="169" y="81"/>
                    </a:lnTo>
                    <a:lnTo>
                      <a:pt x="199" y="86"/>
                    </a:lnTo>
                    <a:lnTo>
                      <a:pt x="231" y="86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6" name="Freeform 174"/>
              <p:cNvSpPr>
                <a:spLocks/>
              </p:cNvSpPr>
              <p:nvPr/>
            </p:nvSpPr>
            <p:spPr bwMode="auto">
              <a:xfrm>
                <a:off x="3545" y="3599"/>
                <a:ext cx="94" cy="35"/>
              </a:xfrm>
              <a:custGeom>
                <a:avLst/>
                <a:gdLst>
                  <a:gd name="T0" fmla="*/ 0 w 188"/>
                  <a:gd name="T1" fmla="*/ 0 h 70"/>
                  <a:gd name="T2" fmla="*/ 20 w 188"/>
                  <a:gd name="T3" fmla="*/ 12 h 70"/>
                  <a:gd name="T4" fmla="*/ 44 w 188"/>
                  <a:gd name="T5" fmla="*/ 22 h 70"/>
                  <a:gd name="T6" fmla="*/ 66 w 188"/>
                  <a:gd name="T7" fmla="*/ 30 h 70"/>
                  <a:gd name="T8" fmla="*/ 91 w 188"/>
                  <a:gd name="T9" fmla="*/ 40 h 70"/>
                  <a:gd name="T10" fmla="*/ 114 w 188"/>
                  <a:gd name="T11" fmla="*/ 47 h 70"/>
                  <a:gd name="T12" fmla="*/ 139 w 188"/>
                  <a:gd name="T13" fmla="*/ 55 h 70"/>
                  <a:gd name="T14" fmla="*/ 163 w 188"/>
                  <a:gd name="T15" fmla="*/ 62 h 70"/>
                  <a:gd name="T16" fmla="*/ 188 w 188"/>
                  <a:gd name="T17" fmla="*/ 70 h 70"/>
                  <a:gd name="T18" fmla="*/ 163 w 188"/>
                  <a:gd name="T19" fmla="*/ 59 h 70"/>
                  <a:gd name="T20" fmla="*/ 141 w 188"/>
                  <a:gd name="T21" fmla="*/ 47 h 70"/>
                  <a:gd name="T22" fmla="*/ 118 w 188"/>
                  <a:gd name="T23" fmla="*/ 35 h 70"/>
                  <a:gd name="T24" fmla="*/ 96 w 188"/>
                  <a:gd name="T25" fmla="*/ 25 h 70"/>
                  <a:gd name="T26" fmla="*/ 72 w 188"/>
                  <a:gd name="T27" fmla="*/ 15 h 70"/>
                  <a:gd name="T28" fmla="*/ 49 w 188"/>
                  <a:gd name="T29" fmla="*/ 7 h 70"/>
                  <a:gd name="T30" fmla="*/ 24 w 188"/>
                  <a:gd name="T31" fmla="*/ 0 h 70"/>
                  <a:gd name="T32" fmla="*/ 0 w 188"/>
                  <a:gd name="T3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8" h="70">
                    <a:moveTo>
                      <a:pt x="0" y="0"/>
                    </a:moveTo>
                    <a:lnTo>
                      <a:pt x="20" y="12"/>
                    </a:lnTo>
                    <a:lnTo>
                      <a:pt x="44" y="22"/>
                    </a:lnTo>
                    <a:lnTo>
                      <a:pt x="66" y="30"/>
                    </a:lnTo>
                    <a:lnTo>
                      <a:pt x="91" y="40"/>
                    </a:lnTo>
                    <a:lnTo>
                      <a:pt x="114" y="47"/>
                    </a:lnTo>
                    <a:lnTo>
                      <a:pt x="139" y="55"/>
                    </a:lnTo>
                    <a:lnTo>
                      <a:pt x="163" y="62"/>
                    </a:lnTo>
                    <a:lnTo>
                      <a:pt x="188" y="70"/>
                    </a:lnTo>
                    <a:lnTo>
                      <a:pt x="163" y="59"/>
                    </a:lnTo>
                    <a:lnTo>
                      <a:pt x="141" y="47"/>
                    </a:lnTo>
                    <a:lnTo>
                      <a:pt x="118" y="35"/>
                    </a:lnTo>
                    <a:lnTo>
                      <a:pt x="96" y="25"/>
                    </a:lnTo>
                    <a:lnTo>
                      <a:pt x="72" y="15"/>
                    </a:lnTo>
                    <a:lnTo>
                      <a:pt x="49" y="7"/>
                    </a:lnTo>
                    <a:lnTo>
                      <a:pt x="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7" name="Freeform 175"/>
              <p:cNvSpPr>
                <a:spLocks/>
              </p:cNvSpPr>
              <p:nvPr/>
            </p:nvSpPr>
            <p:spPr bwMode="auto">
              <a:xfrm>
                <a:off x="3680" y="3599"/>
                <a:ext cx="33" cy="9"/>
              </a:xfrm>
              <a:custGeom>
                <a:avLst/>
                <a:gdLst>
                  <a:gd name="T0" fmla="*/ 0 w 66"/>
                  <a:gd name="T1" fmla="*/ 1 h 16"/>
                  <a:gd name="T2" fmla="*/ 15 w 66"/>
                  <a:gd name="T3" fmla="*/ 8 h 16"/>
                  <a:gd name="T4" fmla="*/ 30 w 66"/>
                  <a:gd name="T5" fmla="*/ 15 h 16"/>
                  <a:gd name="T6" fmla="*/ 47 w 66"/>
                  <a:gd name="T7" fmla="*/ 16 h 16"/>
                  <a:gd name="T8" fmla="*/ 66 w 66"/>
                  <a:gd name="T9" fmla="*/ 13 h 16"/>
                  <a:gd name="T10" fmla="*/ 52 w 66"/>
                  <a:gd name="T11" fmla="*/ 1 h 16"/>
                  <a:gd name="T12" fmla="*/ 35 w 66"/>
                  <a:gd name="T13" fmla="*/ 0 h 16"/>
                  <a:gd name="T14" fmla="*/ 25 w 66"/>
                  <a:gd name="T15" fmla="*/ 0 h 16"/>
                  <a:gd name="T16" fmla="*/ 17 w 66"/>
                  <a:gd name="T17" fmla="*/ 1 h 16"/>
                  <a:gd name="T18" fmla="*/ 7 w 66"/>
                  <a:gd name="T19" fmla="*/ 1 h 16"/>
                  <a:gd name="T20" fmla="*/ 0 w 66"/>
                  <a:gd name="T2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16">
                    <a:moveTo>
                      <a:pt x="0" y="1"/>
                    </a:moveTo>
                    <a:lnTo>
                      <a:pt x="15" y="8"/>
                    </a:lnTo>
                    <a:lnTo>
                      <a:pt x="30" y="15"/>
                    </a:lnTo>
                    <a:lnTo>
                      <a:pt x="47" y="16"/>
                    </a:lnTo>
                    <a:lnTo>
                      <a:pt x="66" y="13"/>
                    </a:lnTo>
                    <a:lnTo>
                      <a:pt x="52" y="1"/>
                    </a:lnTo>
                    <a:lnTo>
                      <a:pt x="35" y="0"/>
                    </a:lnTo>
                    <a:lnTo>
                      <a:pt x="25" y="0"/>
                    </a:lnTo>
                    <a:lnTo>
                      <a:pt x="17" y="1"/>
                    </a:lnTo>
                    <a:lnTo>
                      <a:pt x="7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8" name="Freeform 176"/>
              <p:cNvSpPr>
                <a:spLocks/>
              </p:cNvSpPr>
              <p:nvPr/>
            </p:nvSpPr>
            <p:spPr bwMode="auto">
              <a:xfrm>
                <a:off x="3832" y="3606"/>
                <a:ext cx="40" cy="18"/>
              </a:xfrm>
              <a:custGeom>
                <a:avLst/>
                <a:gdLst>
                  <a:gd name="T0" fmla="*/ 15 w 80"/>
                  <a:gd name="T1" fmla="*/ 3 h 37"/>
                  <a:gd name="T2" fmla="*/ 21 w 80"/>
                  <a:gd name="T3" fmla="*/ 7 h 37"/>
                  <a:gd name="T4" fmla="*/ 32 w 80"/>
                  <a:gd name="T5" fmla="*/ 8 h 37"/>
                  <a:gd name="T6" fmla="*/ 42 w 80"/>
                  <a:gd name="T7" fmla="*/ 10 h 37"/>
                  <a:gd name="T8" fmla="*/ 52 w 80"/>
                  <a:gd name="T9" fmla="*/ 12 h 37"/>
                  <a:gd name="T10" fmla="*/ 60 w 80"/>
                  <a:gd name="T11" fmla="*/ 14 h 37"/>
                  <a:gd name="T12" fmla="*/ 68 w 80"/>
                  <a:gd name="T13" fmla="*/ 17 h 37"/>
                  <a:gd name="T14" fmla="*/ 75 w 80"/>
                  <a:gd name="T15" fmla="*/ 22 h 37"/>
                  <a:gd name="T16" fmla="*/ 80 w 80"/>
                  <a:gd name="T17" fmla="*/ 32 h 37"/>
                  <a:gd name="T18" fmla="*/ 77 w 80"/>
                  <a:gd name="T19" fmla="*/ 35 h 37"/>
                  <a:gd name="T20" fmla="*/ 70 w 80"/>
                  <a:gd name="T21" fmla="*/ 37 h 37"/>
                  <a:gd name="T22" fmla="*/ 62 w 80"/>
                  <a:gd name="T23" fmla="*/ 35 h 37"/>
                  <a:gd name="T24" fmla="*/ 53 w 80"/>
                  <a:gd name="T25" fmla="*/ 34 h 37"/>
                  <a:gd name="T26" fmla="*/ 38 w 80"/>
                  <a:gd name="T27" fmla="*/ 25 h 37"/>
                  <a:gd name="T28" fmla="*/ 28 w 80"/>
                  <a:gd name="T29" fmla="*/ 14 h 37"/>
                  <a:gd name="T30" fmla="*/ 15 w 80"/>
                  <a:gd name="T31" fmla="*/ 3 h 37"/>
                  <a:gd name="T32" fmla="*/ 0 w 80"/>
                  <a:gd name="T33" fmla="*/ 0 h 37"/>
                  <a:gd name="T34" fmla="*/ 15 w 80"/>
                  <a:gd name="T3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0" h="37">
                    <a:moveTo>
                      <a:pt x="15" y="3"/>
                    </a:moveTo>
                    <a:lnTo>
                      <a:pt x="21" y="7"/>
                    </a:lnTo>
                    <a:lnTo>
                      <a:pt x="32" y="8"/>
                    </a:lnTo>
                    <a:lnTo>
                      <a:pt x="42" y="10"/>
                    </a:lnTo>
                    <a:lnTo>
                      <a:pt x="52" y="12"/>
                    </a:lnTo>
                    <a:lnTo>
                      <a:pt x="60" y="14"/>
                    </a:lnTo>
                    <a:lnTo>
                      <a:pt x="68" y="17"/>
                    </a:lnTo>
                    <a:lnTo>
                      <a:pt x="75" y="22"/>
                    </a:lnTo>
                    <a:lnTo>
                      <a:pt x="80" y="32"/>
                    </a:lnTo>
                    <a:lnTo>
                      <a:pt x="77" y="35"/>
                    </a:lnTo>
                    <a:lnTo>
                      <a:pt x="70" y="37"/>
                    </a:lnTo>
                    <a:lnTo>
                      <a:pt x="62" y="35"/>
                    </a:lnTo>
                    <a:lnTo>
                      <a:pt x="53" y="34"/>
                    </a:lnTo>
                    <a:lnTo>
                      <a:pt x="38" y="25"/>
                    </a:lnTo>
                    <a:lnTo>
                      <a:pt x="28" y="14"/>
                    </a:lnTo>
                    <a:lnTo>
                      <a:pt x="15" y="3"/>
                    </a:lnTo>
                    <a:lnTo>
                      <a:pt x="0" y="0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09" name="Freeform 177"/>
              <p:cNvSpPr>
                <a:spLocks/>
              </p:cNvSpPr>
              <p:nvPr/>
            </p:nvSpPr>
            <p:spPr bwMode="auto">
              <a:xfrm>
                <a:off x="3510" y="3674"/>
                <a:ext cx="64" cy="48"/>
              </a:xfrm>
              <a:custGeom>
                <a:avLst/>
                <a:gdLst>
                  <a:gd name="T0" fmla="*/ 94 w 127"/>
                  <a:gd name="T1" fmla="*/ 95 h 97"/>
                  <a:gd name="T2" fmla="*/ 80 w 127"/>
                  <a:gd name="T3" fmla="*/ 82 h 97"/>
                  <a:gd name="T4" fmla="*/ 67 w 127"/>
                  <a:gd name="T5" fmla="*/ 72 h 97"/>
                  <a:gd name="T6" fmla="*/ 52 w 127"/>
                  <a:gd name="T7" fmla="*/ 62 h 97"/>
                  <a:gd name="T8" fmla="*/ 38 w 127"/>
                  <a:gd name="T9" fmla="*/ 53 h 97"/>
                  <a:gd name="T10" fmla="*/ 25 w 127"/>
                  <a:gd name="T11" fmla="*/ 42 h 97"/>
                  <a:gd name="T12" fmla="*/ 13 w 127"/>
                  <a:gd name="T13" fmla="*/ 30 h 97"/>
                  <a:gd name="T14" fmla="*/ 3 w 127"/>
                  <a:gd name="T15" fmla="*/ 15 h 97"/>
                  <a:gd name="T16" fmla="*/ 0 w 127"/>
                  <a:gd name="T17" fmla="*/ 0 h 97"/>
                  <a:gd name="T18" fmla="*/ 15 w 127"/>
                  <a:gd name="T19" fmla="*/ 8 h 97"/>
                  <a:gd name="T20" fmla="*/ 30 w 127"/>
                  <a:gd name="T21" fmla="*/ 18 h 97"/>
                  <a:gd name="T22" fmla="*/ 47 w 127"/>
                  <a:gd name="T23" fmla="*/ 27 h 97"/>
                  <a:gd name="T24" fmla="*/ 64 w 127"/>
                  <a:gd name="T25" fmla="*/ 35 h 97"/>
                  <a:gd name="T26" fmla="*/ 79 w 127"/>
                  <a:gd name="T27" fmla="*/ 42 h 97"/>
                  <a:gd name="T28" fmla="*/ 94 w 127"/>
                  <a:gd name="T29" fmla="*/ 50 h 97"/>
                  <a:gd name="T30" fmla="*/ 111 w 127"/>
                  <a:gd name="T31" fmla="*/ 58 h 97"/>
                  <a:gd name="T32" fmla="*/ 127 w 127"/>
                  <a:gd name="T33" fmla="*/ 67 h 97"/>
                  <a:gd name="T34" fmla="*/ 127 w 127"/>
                  <a:gd name="T35" fmla="*/ 75 h 97"/>
                  <a:gd name="T36" fmla="*/ 121 w 127"/>
                  <a:gd name="T37" fmla="*/ 89 h 97"/>
                  <a:gd name="T38" fmla="*/ 106 w 127"/>
                  <a:gd name="T39" fmla="*/ 97 h 97"/>
                  <a:gd name="T40" fmla="*/ 94 w 127"/>
                  <a:gd name="T41" fmla="*/ 95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97">
                    <a:moveTo>
                      <a:pt x="94" y="95"/>
                    </a:moveTo>
                    <a:lnTo>
                      <a:pt x="80" y="82"/>
                    </a:lnTo>
                    <a:lnTo>
                      <a:pt x="67" y="72"/>
                    </a:lnTo>
                    <a:lnTo>
                      <a:pt x="52" y="62"/>
                    </a:lnTo>
                    <a:lnTo>
                      <a:pt x="38" y="53"/>
                    </a:lnTo>
                    <a:lnTo>
                      <a:pt x="25" y="42"/>
                    </a:lnTo>
                    <a:lnTo>
                      <a:pt x="13" y="30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5" y="8"/>
                    </a:lnTo>
                    <a:lnTo>
                      <a:pt x="30" y="18"/>
                    </a:lnTo>
                    <a:lnTo>
                      <a:pt x="47" y="27"/>
                    </a:lnTo>
                    <a:lnTo>
                      <a:pt x="64" y="35"/>
                    </a:lnTo>
                    <a:lnTo>
                      <a:pt x="79" y="42"/>
                    </a:lnTo>
                    <a:lnTo>
                      <a:pt x="94" y="50"/>
                    </a:lnTo>
                    <a:lnTo>
                      <a:pt x="111" y="58"/>
                    </a:lnTo>
                    <a:lnTo>
                      <a:pt x="127" y="67"/>
                    </a:lnTo>
                    <a:lnTo>
                      <a:pt x="127" y="75"/>
                    </a:lnTo>
                    <a:lnTo>
                      <a:pt x="121" y="89"/>
                    </a:lnTo>
                    <a:lnTo>
                      <a:pt x="106" y="97"/>
                    </a:lnTo>
                    <a:lnTo>
                      <a:pt x="94" y="95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0" name="Freeform 178"/>
              <p:cNvSpPr>
                <a:spLocks/>
              </p:cNvSpPr>
              <p:nvPr/>
            </p:nvSpPr>
            <p:spPr bwMode="auto">
              <a:xfrm>
                <a:off x="3464" y="3662"/>
                <a:ext cx="69" cy="63"/>
              </a:xfrm>
              <a:custGeom>
                <a:avLst/>
                <a:gdLst>
                  <a:gd name="T0" fmla="*/ 139 w 139"/>
                  <a:gd name="T1" fmla="*/ 126 h 126"/>
                  <a:gd name="T2" fmla="*/ 120 w 139"/>
                  <a:gd name="T3" fmla="*/ 108 h 126"/>
                  <a:gd name="T4" fmla="*/ 105 w 139"/>
                  <a:gd name="T5" fmla="*/ 91 h 126"/>
                  <a:gd name="T6" fmla="*/ 89 w 139"/>
                  <a:gd name="T7" fmla="*/ 72 h 126"/>
                  <a:gd name="T8" fmla="*/ 73 w 139"/>
                  <a:gd name="T9" fmla="*/ 56 h 126"/>
                  <a:gd name="T10" fmla="*/ 55 w 139"/>
                  <a:gd name="T11" fmla="*/ 39 h 126"/>
                  <a:gd name="T12" fmla="*/ 38 w 139"/>
                  <a:gd name="T13" fmla="*/ 24 h 126"/>
                  <a:gd name="T14" fmla="*/ 20 w 139"/>
                  <a:gd name="T15" fmla="*/ 10 h 126"/>
                  <a:gd name="T16" fmla="*/ 0 w 139"/>
                  <a:gd name="T17" fmla="*/ 0 h 126"/>
                  <a:gd name="T18" fmla="*/ 15 w 139"/>
                  <a:gd name="T19" fmla="*/ 15 h 126"/>
                  <a:gd name="T20" fmla="*/ 30 w 139"/>
                  <a:gd name="T21" fmla="*/ 36 h 126"/>
                  <a:gd name="T22" fmla="*/ 45 w 139"/>
                  <a:gd name="T23" fmla="*/ 56 h 126"/>
                  <a:gd name="T24" fmla="*/ 62 w 139"/>
                  <a:gd name="T25" fmla="*/ 77 h 126"/>
                  <a:gd name="T26" fmla="*/ 77 w 139"/>
                  <a:gd name="T27" fmla="*/ 96 h 126"/>
                  <a:gd name="T28" fmla="*/ 95 w 139"/>
                  <a:gd name="T29" fmla="*/ 113 h 126"/>
                  <a:gd name="T30" fmla="*/ 114 w 139"/>
                  <a:gd name="T31" fmla="*/ 121 h 126"/>
                  <a:gd name="T32" fmla="*/ 139 w 13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126">
                    <a:moveTo>
                      <a:pt x="139" y="126"/>
                    </a:moveTo>
                    <a:lnTo>
                      <a:pt x="120" y="108"/>
                    </a:lnTo>
                    <a:lnTo>
                      <a:pt x="105" y="91"/>
                    </a:lnTo>
                    <a:lnTo>
                      <a:pt x="89" y="72"/>
                    </a:lnTo>
                    <a:lnTo>
                      <a:pt x="73" y="56"/>
                    </a:lnTo>
                    <a:lnTo>
                      <a:pt x="55" y="39"/>
                    </a:lnTo>
                    <a:lnTo>
                      <a:pt x="38" y="24"/>
                    </a:lnTo>
                    <a:lnTo>
                      <a:pt x="20" y="10"/>
                    </a:lnTo>
                    <a:lnTo>
                      <a:pt x="0" y="0"/>
                    </a:lnTo>
                    <a:lnTo>
                      <a:pt x="15" y="15"/>
                    </a:lnTo>
                    <a:lnTo>
                      <a:pt x="30" y="36"/>
                    </a:lnTo>
                    <a:lnTo>
                      <a:pt x="45" y="56"/>
                    </a:lnTo>
                    <a:lnTo>
                      <a:pt x="62" y="77"/>
                    </a:lnTo>
                    <a:lnTo>
                      <a:pt x="77" y="96"/>
                    </a:lnTo>
                    <a:lnTo>
                      <a:pt x="95" y="113"/>
                    </a:lnTo>
                    <a:lnTo>
                      <a:pt x="114" y="121"/>
                    </a:lnTo>
                    <a:lnTo>
                      <a:pt x="139" y="126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1" name="Freeform 179"/>
              <p:cNvSpPr>
                <a:spLocks/>
              </p:cNvSpPr>
              <p:nvPr/>
            </p:nvSpPr>
            <p:spPr bwMode="auto">
              <a:xfrm>
                <a:off x="3462" y="3587"/>
                <a:ext cx="56" cy="25"/>
              </a:xfrm>
              <a:custGeom>
                <a:avLst/>
                <a:gdLst>
                  <a:gd name="T0" fmla="*/ 0 w 113"/>
                  <a:gd name="T1" fmla="*/ 3 h 50"/>
                  <a:gd name="T2" fmla="*/ 15 w 113"/>
                  <a:gd name="T3" fmla="*/ 0 h 50"/>
                  <a:gd name="T4" fmla="*/ 32 w 113"/>
                  <a:gd name="T5" fmla="*/ 3 h 50"/>
                  <a:gd name="T6" fmla="*/ 46 w 113"/>
                  <a:gd name="T7" fmla="*/ 6 h 50"/>
                  <a:gd name="T8" fmla="*/ 59 w 113"/>
                  <a:gd name="T9" fmla="*/ 16 h 50"/>
                  <a:gd name="T10" fmla="*/ 71 w 113"/>
                  <a:gd name="T11" fmla="*/ 25 h 50"/>
                  <a:gd name="T12" fmla="*/ 84 w 113"/>
                  <a:gd name="T13" fmla="*/ 33 h 50"/>
                  <a:gd name="T14" fmla="*/ 98 w 113"/>
                  <a:gd name="T15" fmla="*/ 41 h 50"/>
                  <a:gd name="T16" fmla="*/ 113 w 113"/>
                  <a:gd name="T17" fmla="*/ 50 h 50"/>
                  <a:gd name="T18" fmla="*/ 98 w 113"/>
                  <a:gd name="T19" fmla="*/ 46 h 50"/>
                  <a:gd name="T20" fmla="*/ 86 w 113"/>
                  <a:gd name="T21" fmla="*/ 43 h 50"/>
                  <a:gd name="T22" fmla="*/ 72 w 113"/>
                  <a:gd name="T23" fmla="*/ 36 h 50"/>
                  <a:gd name="T24" fmla="*/ 62 w 113"/>
                  <a:gd name="T25" fmla="*/ 31 h 50"/>
                  <a:gd name="T26" fmla="*/ 51 w 113"/>
                  <a:gd name="T27" fmla="*/ 23 h 50"/>
                  <a:gd name="T28" fmla="*/ 41 w 113"/>
                  <a:gd name="T29" fmla="*/ 18 h 50"/>
                  <a:gd name="T30" fmla="*/ 29 w 113"/>
                  <a:gd name="T31" fmla="*/ 10 h 50"/>
                  <a:gd name="T32" fmla="*/ 19 w 113"/>
                  <a:gd name="T33" fmla="*/ 5 h 50"/>
                  <a:gd name="T34" fmla="*/ 9 w 113"/>
                  <a:gd name="T35" fmla="*/ 1 h 50"/>
                  <a:gd name="T36" fmla="*/ 0 w 113"/>
                  <a:gd name="T37" fmla="*/ 3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13" h="50">
                    <a:moveTo>
                      <a:pt x="0" y="3"/>
                    </a:moveTo>
                    <a:lnTo>
                      <a:pt x="15" y="0"/>
                    </a:lnTo>
                    <a:lnTo>
                      <a:pt x="32" y="3"/>
                    </a:lnTo>
                    <a:lnTo>
                      <a:pt x="46" y="6"/>
                    </a:lnTo>
                    <a:lnTo>
                      <a:pt x="59" y="16"/>
                    </a:lnTo>
                    <a:lnTo>
                      <a:pt x="71" y="25"/>
                    </a:lnTo>
                    <a:lnTo>
                      <a:pt x="84" y="33"/>
                    </a:lnTo>
                    <a:lnTo>
                      <a:pt x="98" y="41"/>
                    </a:lnTo>
                    <a:lnTo>
                      <a:pt x="113" y="50"/>
                    </a:lnTo>
                    <a:lnTo>
                      <a:pt x="98" y="46"/>
                    </a:lnTo>
                    <a:lnTo>
                      <a:pt x="86" y="43"/>
                    </a:lnTo>
                    <a:lnTo>
                      <a:pt x="72" y="36"/>
                    </a:lnTo>
                    <a:lnTo>
                      <a:pt x="62" y="31"/>
                    </a:lnTo>
                    <a:lnTo>
                      <a:pt x="51" y="23"/>
                    </a:lnTo>
                    <a:lnTo>
                      <a:pt x="41" y="18"/>
                    </a:lnTo>
                    <a:lnTo>
                      <a:pt x="29" y="10"/>
                    </a:lnTo>
                    <a:lnTo>
                      <a:pt x="19" y="5"/>
                    </a:lnTo>
                    <a:lnTo>
                      <a:pt x="9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2" name="Freeform 180"/>
              <p:cNvSpPr>
                <a:spLocks/>
              </p:cNvSpPr>
              <p:nvPr/>
            </p:nvSpPr>
            <p:spPr bwMode="auto">
              <a:xfrm>
                <a:off x="3234" y="3671"/>
                <a:ext cx="205" cy="66"/>
              </a:xfrm>
              <a:custGeom>
                <a:avLst/>
                <a:gdLst>
                  <a:gd name="T0" fmla="*/ 0 w 409"/>
                  <a:gd name="T1" fmla="*/ 119 h 130"/>
                  <a:gd name="T2" fmla="*/ 19 w 409"/>
                  <a:gd name="T3" fmla="*/ 115 h 130"/>
                  <a:gd name="T4" fmla="*/ 36 w 409"/>
                  <a:gd name="T5" fmla="*/ 109 h 130"/>
                  <a:gd name="T6" fmla="*/ 49 w 409"/>
                  <a:gd name="T7" fmla="*/ 95 h 130"/>
                  <a:gd name="T8" fmla="*/ 61 w 409"/>
                  <a:gd name="T9" fmla="*/ 80 h 130"/>
                  <a:gd name="T10" fmla="*/ 67 w 409"/>
                  <a:gd name="T11" fmla="*/ 60 h 130"/>
                  <a:gd name="T12" fmla="*/ 72 w 409"/>
                  <a:gd name="T13" fmla="*/ 40 h 130"/>
                  <a:gd name="T14" fmla="*/ 74 w 409"/>
                  <a:gd name="T15" fmla="*/ 20 h 130"/>
                  <a:gd name="T16" fmla="*/ 76 w 409"/>
                  <a:gd name="T17" fmla="*/ 1 h 130"/>
                  <a:gd name="T18" fmla="*/ 84 w 409"/>
                  <a:gd name="T19" fmla="*/ 0 h 130"/>
                  <a:gd name="T20" fmla="*/ 94 w 409"/>
                  <a:gd name="T21" fmla="*/ 3 h 130"/>
                  <a:gd name="T22" fmla="*/ 113 w 409"/>
                  <a:gd name="T23" fmla="*/ 22 h 130"/>
                  <a:gd name="T24" fmla="*/ 131 w 409"/>
                  <a:gd name="T25" fmla="*/ 42 h 130"/>
                  <a:gd name="T26" fmla="*/ 151 w 409"/>
                  <a:gd name="T27" fmla="*/ 62 h 130"/>
                  <a:gd name="T28" fmla="*/ 171 w 409"/>
                  <a:gd name="T29" fmla="*/ 82 h 130"/>
                  <a:gd name="T30" fmla="*/ 191 w 409"/>
                  <a:gd name="T31" fmla="*/ 99 h 130"/>
                  <a:gd name="T32" fmla="*/ 215 w 409"/>
                  <a:gd name="T33" fmla="*/ 114 h 130"/>
                  <a:gd name="T34" fmla="*/ 240 w 409"/>
                  <a:gd name="T35" fmla="*/ 122 h 130"/>
                  <a:gd name="T36" fmla="*/ 270 w 409"/>
                  <a:gd name="T37" fmla="*/ 127 h 130"/>
                  <a:gd name="T38" fmla="*/ 282 w 409"/>
                  <a:gd name="T39" fmla="*/ 122 h 130"/>
                  <a:gd name="T40" fmla="*/ 285 w 409"/>
                  <a:gd name="T41" fmla="*/ 112 h 130"/>
                  <a:gd name="T42" fmla="*/ 284 w 409"/>
                  <a:gd name="T43" fmla="*/ 97 h 130"/>
                  <a:gd name="T44" fmla="*/ 277 w 409"/>
                  <a:gd name="T45" fmla="*/ 84 h 130"/>
                  <a:gd name="T46" fmla="*/ 294 w 409"/>
                  <a:gd name="T47" fmla="*/ 77 h 130"/>
                  <a:gd name="T48" fmla="*/ 311 w 409"/>
                  <a:gd name="T49" fmla="*/ 77 h 130"/>
                  <a:gd name="T50" fmla="*/ 326 w 409"/>
                  <a:gd name="T51" fmla="*/ 80 h 130"/>
                  <a:gd name="T52" fmla="*/ 342 w 409"/>
                  <a:gd name="T53" fmla="*/ 89 h 130"/>
                  <a:gd name="T54" fmla="*/ 357 w 409"/>
                  <a:gd name="T55" fmla="*/ 97 h 130"/>
                  <a:gd name="T56" fmla="*/ 374 w 409"/>
                  <a:gd name="T57" fmla="*/ 105 h 130"/>
                  <a:gd name="T58" fmla="*/ 389 w 409"/>
                  <a:gd name="T59" fmla="*/ 114 h 130"/>
                  <a:gd name="T60" fmla="*/ 409 w 409"/>
                  <a:gd name="T61" fmla="*/ 119 h 130"/>
                  <a:gd name="T62" fmla="*/ 368 w 409"/>
                  <a:gd name="T63" fmla="*/ 122 h 130"/>
                  <a:gd name="T64" fmla="*/ 329 w 409"/>
                  <a:gd name="T65" fmla="*/ 127 h 130"/>
                  <a:gd name="T66" fmla="*/ 289 w 409"/>
                  <a:gd name="T67" fmla="*/ 129 h 130"/>
                  <a:gd name="T68" fmla="*/ 247 w 409"/>
                  <a:gd name="T69" fmla="*/ 130 h 130"/>
                  <a:gd name="T70" fmla="*/ 198 w 409"/>
                  <a:gd name="T71" fmla="*/ 129 h 130"/>
                  <a:gd name="T72" fmla="*/ 143 w 409"/>
                  <a:gd name="T73" fmla="*/ 129 h 130"/>
                  <a:gd name="T74" fmla="*/ 77 w 409"/>
                  <a:gd name="T75" fmla="*/ 124 h 130"/>
                  <a:gd name="T76" fmla="*/ 0 w 409"/>
                  <a:gd name="T77" fmla="*/ 119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09" h="130">
                    <a:moveTo>
                      <a:pt x="0" y="119"/>
                    </a:moveTo>
                    <a:lnTo>
                      <a:pt x="19" y="115"/>
                    </a:lnTo>
                    <a:lnTo>
                      <a:pt x="36" y="109"/>
                    </a:lnTo>
                    <a:lnTo>
                      <a:pt x="49" y="95"/>
                    </a:lnTo>
                    <a:lnTo>
                      <a:pt x="61" y="80"/>
                    </a:lnTo>
                    <a:lnTo>
                      <a:pt x="67" y="60"/>
                    </a:lnTo>
                    <a:lnTo>
                      <a:pt x="72" y="40"/>
                    </a:lnTo>
                    <a:lnTo>
                      <a:pt x="74" y="20"/>
                    </a:lnTo>
                    <a:lnTo>
                      <a:pt x="76" y="1"/>
                    </a:lnTo>
                    <a:lnTo>
                      <a:pt x="84" y="0"/>
                    </a:lnTo>
                    <a:lnTo>
                      <a:pt x="94" y="3"/>
                    </a:lnTo>
                    <a:lnTo>
                      <a:pt x="113" y="22"/>
                    </a:lnTo>
                    <a:lnTo>
                      <a:pt x="131" y="42"/>
                    </a:lnTo>
                    <a:lnTo>
                      <a:pt x="151" y="62"/>
                    </a:lnTo>
                    <a:lnTo>
                      <a:pt x="171" y="82"/>
                    </a:lnTo>
                    <a:lnTo>
                      <a:pt x="191" y="99"/>
                    </a:lnTo>
                    <a:lnTo>
                      <a:pt x="215" y="114"/>
                    </a:lnTo>
                    <a:lnTo>
                      <a:pt x="240" y="122"/>
                    </a:lnTo>
                    <a:lnTo>
                      <a:pt x="270" y="127"/>
                    </a:lnTo>
                    <a:lnTo>
                      <a:pt x="282" y="122"/>
                    </a:lnTo>
                    <a:lnTo>
                      <a:pt x="285" y="112"/>
                    </a:lnTo>
                    <a:lnTo>
                      <a:pt x="284" y="97"/>
                    </a:lnTo>
                    <a:lnTo>
                      <a:pt x="277" y="84"/>
                    </a:lnTo>
                    <a:lnTo>
                      <a:pt x="294" y="77"/>
                    </a:lnTo>
                    <a:lnTo>
                      <a:pt x="311" y="77"/>
                    </a:lnTo>
                    <a:lnTo>
                      <a:pt x="326" y="80"/>
                    </a:lnTo>
                    <a:lnTo>
                      <a:pt x="342" y="89"/>
                    </a:lnTo>
                    <a:lnTo>
                      <a:pt x="357" y="97"/>
                    </a:lnTo>
                    <a:lnTo>
                      <a:pt x="374" y="105"/>
                    </a:lnTo>
                    <a:lnTo>
                      <a:pt x="389" y="114"/>
                    </a:lnTo>
                    <a:lnTo>
                      <a:pt x="409" y="119"/>
                    </a:lnTo>
                    <a:lnTo>
                      <a:pt x="368" y="122"/>
                    </a:lnTo>
                    <a:lnTo>
                      <a:pt x="329" y="127"/>
                    </a:lnTo>
                    <a:lnTo>
                      <a:pt x="289" y="129"/>
                    </a:lnTo>
                    <a:lnTo>
                      <a:pt x="247" y="130"/>
                    </a:lnTo>
                    <a:lnTo>
                      <a:pt x="198" y="129"/>
                    </a:lnTo>
                    <a:lnTo>
                      <a:pt x="143" y="129"/>
                    </a:lnTo>
                    <a:lnTo>
                      <a:pt x="77" y="124"/>
                    </a:lnTo>
                    <a:lnTo>
                      <a:pt x="0" y="119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3" name="Freeform 181"/>
              <p:cNvSpPr>
                <a:spLocks/>
              </p:cNvSpPr>
              <p:nvPr/>
            </p:nvSpPr>
            <p:spPr bwMode="auto">
              <a:xfrm>
                <a:off x="3268" y="3574"/>
                <a:ext cx="93" cy="143"/>
              </a:xfrm>
              <a:custGeom>
                <a:avLst/>
                <a:gdLst>
                  <a:gd name="T0" fmla="*/ 62 w 187"/>
                  <a:gd name="T1" fmla="*/ 11 h 285"/>
                  <a:gd name="T2" fmla="*/ 52 w 187"/>
                  <a:gd name="T3" fmla="*/ 9 h 285"/>
                  <a:gd name="T4" fmla="*/ 42 w 187"/>
                  <a:gd name="T5" fmla="*/ 7 h 285"/>
                  <a:gd name="T6" fmla="*/ 32 w 187"/>
                  <a:gd name="T7" fmla="*/ 4 h 285"/>
                  <a:gd name="T8" fmla="*/ 24 w 187"/>
                  <a:gd name="T9" fmla="*/ 2 h 285"/>
                  <a:gd name="T10" fmla="*/ 9 w 187"/>
                  <a:gd name="T11" fmla="*/ 0 h 285"/>
                  <a:gd name="T12" fmla="*/ 2 w 187"/>
                  <a:gd name="T13" fmla="*/ 11 h 285"/>
                  <a:gd name="T14" fmla="*/ 0 w 187"/>
                  <a:gd name="T15" fmla="*/ 52 h 285"/>
                  <a:gd name="T16" fmla="*/ 9 w 187"/>
                  <a:gd name="T17" fmla="*/ 96 h 285"/>
                  <a:gd name="T18" fmla="*/ 24 w 187"/>
                  <a:gd name="T19" fmla="*/ 134 h 285"/>
                  <a:gd name="T20" fmla="*/ 49 w 187"/>
                  <a:gd name="T21" fmla="*/ 173 h 285"/>
                  <a:gd name="T22" fmla="*/ 78 w 187"/>
                  <a:gd name="T23" fmla="*/ 207 h 285"/>
                  <a:gd name="T24" fmla="*/ 111 w 187"/>
                  <a:gd name="T25" fmla="*/ 237 h 285"/>
                  <a:gd name="T26" fmla="*/ 146 w 187"/>
                  <a:gd name="T27" fmla="*/ 263 h 285"/>
                  <a:gd name="T28" fmla="*/ 187 w 187"/>
                  <a:gd name="T29" fmla="*/ 285 h 285"/>
                  <a:gd name="T30" fmla="*/ 158 w 187"/>
                  <a:gd name="T31" fmla="*/ 255 h 285"/>
                  <a:gd name="T32" fmla="*/ 130 w 187"/>
                  <a:gd name="T33" fmla="*/ 225 h 285"/>
                  <a:gd name="T34" fmla="*/ 99 w 187"/>
                  <a:gd name="T35" fmla="*/ 191 h 285"/>
                  <a:gd name="T36" fmla="*/ 74 w 187"/>
                  <a:gd name="T37" fmla="*/ 160 h 285"/>
                  <a:gd name="T38" fmla="*/ 52 w 187"/>
                  <a:gd name="T39" fmla="*/ 123 h 285"/>
                  <a:gd name="T40" fmla="*/ 42 w 187"/>
                  <a:gd name="T41" fmla="*/ 88 h 285"/>
                  <a:gd name="T42" fmla="*/ 44 w 187"/>
                  <a:gd name="T43" fmla="*/ 49 h 285"/>
                  <a:gd name="T44" fmla="*/ 62 w 187"/>
                  <a:gd name="T45" fmla="*/ 11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7" h="285">
                    <a:moveTo>
                      <a:pt x="62" y="11"/>
                    </a:moveTo>
                    <a:lnTo>
                      <a:pt x="52" y="9"/>
                    </a:lnTo>
                    <a:lnTo>
                      <a:pt x="42" y="7"/>
                    </a:lnTo>
                    <a:lnTo>
                      <a:pt x="32" y="4"/>
                    </a:lnTo>
                    <a:lnTo>
                      <a:pt x="24" y="2"/>
                    </a:lnTo>
                    <a:lnTo>
                      <a:pt x="9" y="0"/>
                    </a:lnTo>
                    <a:lnTo>
                      <a:pt x="2" y="11"/>
                    </a:lnTo>
                    <a:lnTo>
                      <a:pt x="0" y="52"/>
                    </a:lnTo>
                    <a:lnTo>
                      <a:pt x="9" y="96"/>
                    </a:lnTo>
                    <a:lnTo>
                      <a:pt x="24" y="134"/>
                    </a:lnTo>
                    <a:lnTo>
                      <a:pt x="49" y="173"/>
                    </a:lnTo>
                    <a:lnTo>
                      <a:pt x="78" y="207"/>
                    </a:lnTo>
                    <a:lnTo>
                      <a:pt x="111" y="237"/>
                    </a:lnTo>
                    <a:lnTo>
                      <a:pt x="146" y="263"/>
                    </a:lnTo>
                    <a:lnTo>
                      <a:pt x="187" y="285"/>
                    </a:lnTo>
                    <a:lnTo>
                      <a:pt x="158" y="255"/>
                    </a:lnTo>
                    <a:lnTo>
                      <a:pt x="130" y="225"/>
                    </a:lnTo>
                    <a:lnTo>
                      <a:pt x="99" y="191"/>
                    </a:lnTo>
                    <a:lnTo>
                      <a:pt x="74" y="160"/>
                    </a:lnTo>
                    <a:lnTo>
                      <a:pt x="52" y="123"/>
                    </a:lnTo>
                    <a:lnTo>
                      <a:pt x="42" y="88"/>
                    </a:lnTo>
                    <a:lnTo>
                      <a:pt x="44" y="49"/>
                    </a:lnTo>
                    <a:lnTo>
                      <a:pt x="62" y="11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4" name="Freeform 182"/>
              <p:cNvSpPr>
                <a:spLocks/>
              </p:cNvSpPr>
              <p:nvPr/>
            </p:nvSpPr>
            <p:spPr bwMode="auto">
              <a:xfrm>
                <a:off x="3369" y="3641"/>
                <a:ext cx="81" cy="82"/>
              </a:xfrm>
              <a:custGeom>
                <a:avLst/>
                <a:gdLst>
                  <a:gd name="T0" fmla="*/ 163 w 163"/>
                  <a:gd name="T1" fmla="*/ 165 h 165"/>
                  <a:gd name="T2" fmla="*/ 141 w 163"/>
                  <a:gd name="T3" fmla="*/ 143 h 165"/>
                  <a:gd name="T4" fmla="*/ 121 w 163"/>
                  <a:gd name="T5" fmla="*/ 123 h 165"/>
                  <a:gd name="T6" fmla="*/ 101 w 163"/>
                  <a:gd name="T7" fmla="*/ 101 h 165"/>
                  <a:gd name="T8" fmla="*/ 82 w 163"/>
                  <a:gd name="T9" fmla="*/ 81 h 165"/>
                  <a:gd name="T10" fmla="*/ 62 w 163"/>
                  <a:gd name="T11" fmla="*/ 59 h 165"/>
                  <a:gd name="T12" fmla="*/ 42 w 163"/>
                  <a:gd name="T13" fmla="*/ 37 h 165"/>
                  <a:gd name="T14" fmla="*/ 20 w 163"/>
                  <a:gd name="T15" fmla="*/ 17 h 165"/>
                  <a:gd name="T16" fmla="*/ 0 w 163"/>
                  <a:gd name="T17" fmla="*/ 0 h 165"/>
                  <a:gd name="T18" fmla="*/ 10 w 163"/>
                  <a:gd name="T19" fmla="*/ 22 h 165"/>
                  <a:gd name="T20" fmla="*/ 27 w 163"/>
                  <a:gd name="T21" fmla="*/ 44 h 165"/>
                  <a:gd name="T22" fmla="*/ 44 w 163"/>
                  <a:gd name="T23" fmla="*/ 62 h 165"/>
                  <a:gd name="T24" fmla="*/ 64 w 163"/>
                  <a:gd name="T25" fmla="*/ 81 h 165"/>
                  <a:gd name="T26" fmla="*/ 84 w 163"/>
                  <a:gd name="T27" fmla="*/ 96 h 165"/>
                  <a:gd name="T28" fmla="*/ 106 w 163"/>
                  <a:gd name="T29" fmla="*/ 113 h 165"/>
                  <a:gd name="T30" fmla="*/ 128 w 163"/>
                  <a:gd name="T31" fmla="*/ 128 h 165"/>
                  <a:gd name="T32" fmla="*/ 151 w 163"/>
                  <a:gd name="T33" fmla="*/ 145 h 165"/>
                  <a:gd name="T34" fmla="*/ 163 w 163"/>
                  <a:gd name="T35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3" h="165">
                    <a:moveTo>
                      <a:pt x="163" y="165"/>
                    </a:moveTo>
                    <a:lnTo>
                      <a:pt x="141" y="143"/>
                    </a:lnTo>
                    <a:lnTo>
                      <a:pt x="121" y="123"/>
                    </a:lnTo>
                    <a:lnTo>
                      <a:pt x="101" y="101"/>
                    </a:lnTo>
                    <a:lnTo>
                      <a:pt x="82" y="81"/>
                    </a:lnTo>
                    <a:lnTo>
                      <a:pt x="62" y="59"/>
                    </a:lnTo>
                    <a:lnTo>
                      <a:pt x="42" y="37"/>
                    </a:lnTo>
                    <a:lnTo>
                      <a:pt x="20" y="17"/>
                    </a:lnTo>
                    <a:lnTo>
                      <a:pt x="0" y="0"/>
                    </a:lnTo>
                    <a:lnTo>
                      <a:pt x="10" y="22"/>
                    </a:lnTo>
                    <a:lnTo>
                      <a:pt x="27" y="44"/>
                    </a:lnTo>
                    <a:lnTo>
                      <a:pt x="44" y="62"/>
                    </a:lnTo>
                    <a:lnTo>
                      <a:pt x="64" y="81"/>
                    </a:lnTo>
                    <a:lnTo>
                      <a:pt x="84" y="96"/>
                    </a:lnTo>
                    <a:lnTo>
                      <a:pt x="106" y="113"/>
                    </a:lnTo>
                    <a:lnTo>
                      <a:pt x="128" y="128"/>
                    </a:lnTo>
                    <a:lnTo>
                      <a:pt x="151" y="145"/>
                    </a:lnTo>
                    <a:lnTo>
                      <a:pt x="163" y="165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5" name="Freeform 183"/>
              <p:cNvSpPr>
                <a:spLocks/>
              </p:cNvSpPr>
              <p:nvPr/>
            </p:nvSpPr>
            <p:spPr bwMode="auto">
              <a:xfrm>
                <a:off x="3384" y="3626"/>
                <a:ext cx="87" cy="81"/>
              </a:xfrm>
              <a:custGeom>
                <a:avLst/>
                <a:gdLst>
                  <a:gd name="T0" fmla="*/ 175 w 175"/>
                  <a:gd name="T1" fmla="*/ 163 h 163"/>
                  <a:gd name="T2" fmla="*/ 150 w 175"/>
                  <a:gd name="T3" fmla="*/ 141 h 163"/>
                  <a:gd name="T4" fmla="*/ 128 w 175"/>
                  <a:gd name="T5" fmla="*/ 121 h 163"/>
                  <a:gd name="T6" fmla="*/ 108 w 175"/>
                  <a:gd name="T7" fmla="*/ 99 h 163"/>
                  <a:gd name="T8" fmla="*/ 88 w 175"/>
                  <a:gd name="T9" fmla="*/ 79 h 163"/>
                  <a:gd name="T10" fmla="*/ 66 w 175"/>
                  <a:gd name="T11" fmla="*/ 57 h 163"/>
                  <a:gd name="T12" fmla="*/ 44 w 175"/>
                  <a:gd name="T13" fmla="*/ 37 h 163"/>
                  <a:gd name="T14" fmla="*/ 22 w 175"/>
                  <a:gd name="T15" fmla="*/ 17 h 163"/>
                  <a:gd name="T16" fmla="*/ 0 w 175"/>
                  <a:gd name="T17" fmla="*/ 0 h 163"/>
                  <a:gd name="T18" fmla="*/ 14 w 175"/>
                  <a:gd name="T19" fmla="*/ 24 h 163"/>
                  <a:gd name="T20" fmla="*/ 32 w 175"/>
                  <a:gd name="T21" fmla="*/ 49 h 163"/>
                  <a:gd name="T22" fmla="*/ 52 w 175"/>
                  <a:gd name="T23" fmla="*/ 71 h 163"/>
                  <a:gd name="T24" fmla="*/ 76 w 175"/>
                  <a:gd name="T25" fmla="*/ 92 h 163"/>
                  <a:gd name="T26" fmla="*/ 98 w 175"/>
                  <a:gd name="T27" fmla="*/ 111 h 163"/>
                  <a:gd name="T28" fmla="*/ 123 w 175"/>
                  <a:gd name="T29" fmla="*/ 129 h 163"/>
                  <a:gd name="T30" fmla="*/ 148 w 175"/>
                  <a:gd name="T31" fmla="*/ 146 h 163"/>
                  <a:gd name="T32" fmla="*/ 175 w 175"/>
                  <a:gd name="T33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163">
                    <a:moveTo>
                      <a:pt x="175" y="163"/>
                    </a:moveTo>
                    <a:lnTo>
                      <a:pt x="150" y="141"/>
                    </a:lnTo>
                    <a:lnTo>
                      <a:pt x="128" y="121"/>
                    </a:lnTo>
                    <a:lnTo>
                      <a:pt x="108" y="99"/>
                    </a:lnTo>
                    <a:lnTo>
                      <a:pt x="88" y="79"/>
                    </a:lnTo>
                    <a:lnTo>
                      <a:pt x="66" y="57"/>
                    </a:lnTo>
                    <a:lnTo>
                      <a:pt x="44" y="37"/>
                    </a:lnTo>
                    <a:lnTo>
                      <a:pt x="22" y="17"/>
                    </a:lnTo>
                    <a:lnTo>
                      <a:pt x="0" y="0"/>
                    </a:lnTo>
                    <a:lnTo>
                      <a:pt x="14" y="24"/>
                    </a:lnTo>
                    <a:lnTo>
                      <a:pt x="32" y="49"/>
                    </a:lnTo>
                    <a:lnTo>
                      <a:pt x="52" y="71"/>
                    </a:lnTo>
                    <a:lnTo>
                      <a:pt x="76" y="92"/>
                    </a:lnTo>
                    <a:lnTo>
                      <a:pt x="98" y="111"/>
                    </a:lnTo>
                    <a:lnTo>
                      <a:pt x="123" y="129"/>
                    </a:lnTo>
                    <a:lnTo>
                      <a:pt x="148" y="146"/>
                    </a:lnTo>
                    <a:lnTo>
                      <a:pt x="175" y="16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6" name="Freeform 184"/>
              <p:cNvSpPr>
                <a:spLocks/>
              </p:cNvSpPr>
              <p:nvPr/>
            </p:nvSpPr>
            <p:spPr bwMode="auto">
              <a:xfrm>
                <a:off x="3305" y="3608"/>
                <a:ext cx="85" cy="94"/>
              </a:xfrm>
              <a:custGeom>
                <a:avLst/>
                <a:gdLst>
                  <a:gd name="T0" fmla="*/ 171 w 171"/>
                  <a:gd name="T1" fmla="*/ 188 h 188"/>
                  <a:gd name="T2" fmla="*/ 151 w 171"/>
                  <a:gd name="T3" fmla="*/ 163 h 188"/>
                  <a:gd name="T4" fmla="*/ 131 w 171"/>
                  <a:gd name="T5" fmla="*/ 138 h 188"/>
                  <a:gd name="T6" fmla="*/ 111 w 171"/>
                  <a:gd name="T7" fmla="*/ 113 h 188"/>
                  <a:gd name="T8" fmla="*/ 91 w 171"/>
                  <a:gd name="T9" fmla="*/ 89 h 188"/>
                  <a:gd name="T10" fmla="*/ 67 w 171"/>
                  <a:gd name="T11" fmla="*/ 64 h 188"/>
                  <a:gd name="T12" fmla="*/ 45 w 171"/>
                  <a:gd name="T13" fmla="*/ 42 h 188"/>
                  <a:gd name="T14" fmla="*/ 22 w 171"/>
                  <a:gd name="T15" fmla="*/ 21 h 188"/>
                  <a:gd name="T16" fmla="*/ 0 w 171"/>
                  <a:gd name="T17" fmla="*/ 0 h 188"/>
                  <a:gd name="T18" fmla="*/ 4 w 171"/>
                  <a:gd name="T19" fmla="*/ 32 h 188"/>
                  <a:gd name="T20" fmla="*/ 15 w 171"/>
                  <a:gd name="T21" fmla="*/ 64 h 188"/>
                  <a:gd name="T22" fmla="*/ 32 w 171"/>
                  <a:gd name="T23" fmla="*/ 93 h 188"/>
                  <a:gd name="T24" fmla="*/ 56 w 171"/>
                  <a:gd name="T25" fmla="*/ 119 h 188"/>
                  <a:gd name="T26" fmla="*/ 81 w 171"/>
                  <a:gd name="T27" fmla="*/ 140 h 188"/>
                  <a:gd name="T28" fmla="*/ 111 w 171"/>
                  <a:gd name="T29" fmla="*/ 160 h 188"/>
                  <a:gd name="T30" fmla="*/ 139 w 171"/>
                  <a:gd name="T31" fmla="*/ 175 h 188"/>
                  <a:gd name="T32" fmla="*/ 171 w 171"/>
                  <a:gd name="T33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1" h="188">
                    <a:moveTo>
                      <a:pt x="171" y="188"/>
                    </a:moveTo>
                    <a:lnTo>
                      <a:pt x="151" y="163"/>
                    </a:lnTo>
                    <a:lnTo>
                      <a:pt x="131" y="138"/>
                    </a:lnTo>
                    <a:lnTo>
                      <a:pt x="111" y="113"/>
                    </a:lnTo>
                    <a:lnTo>
                      <a:pt x="91" y="89"/>
                    </a:lnTo>
                    <a:lnTo>
                      <a:pt x="67" y="64"/>
                    </a:lnTo>
                    <a:lnTo>
                      <a:pt x="45" y="42"/>
                    </a:lnTo>
                    <a:lnTo>
                      <a:pt x="22" y="21"/>
                    </a:lnTo>
                    <a:lnTo>
                      <a:pt x="0" y="0"/>
                    </a:lnTo>
                    <a:lnTo>
                      <a:pt x="4" y="32"/>
                    </a:lnTo>
                    <a:lnTo>
                      <a:pt x="15" y="64"/>
                    </a:lnTo>
                    <a:lnTo>
                      <a:pt x="32" y="93"/>
                    </a:lnTo>
                    <a:lnTo>
                      <a:pt x="56" y="119"/>
                    </a:lnTo>
                    <a:lnTo>
                      <a:pt x="81" y="140"/>
                    </a:lnTo>
                    <a:lnTo>
                      <a:pt x="111" y="160"/>
                    </a:lnTo>
                    <a:lnTo>
                      <a:pt x="139" y="175"/>
                    </a:lnTo>
                    <a:lnTo>
                      <a:pt x="171" y="188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7" name="Freeform 185"/>
              <p:cNvSpPr>
                <a:spLocks/>
              </p:cNvSpPr>
              <p:nvPr/>
            </p:nvSpPr>
            <p:spPr bwMode="auto">
              <a:xfrm>
                <a:off x="3044" y="3622"/>
                <a:ext cx="93" cy="49"/>
              </a:xfrm>
              <a:custGeom>
                <a:avLst/>
                <a:gdLst>
                  <a:gd name="T0" fmla="*/ 0 w 186"/>
                  <a:gd name="T1" fmla="*/ 97 h 97"/>
                  <a:gd name="T2" fmla="*/ 22 w 186"/>
                  <a:gd name="T3" fmla="*/ 84 h 97"/>
                  <a:gd name="T4" fmla="*/ 47 w 186"/>
                  <a:gd name="T5" fmla="*/ 74 h 97"/>
                  <a:gd name="T6" fmla="*/ 72 w 186"/>
                  <a:gd name="T7" fmla="*/ 64 h 97"/>
                  <a:gd name="T8" fmla="*/ 97 w 186"/>
                  <a:gd name="T9" fmla="*/ 55 h 97"/>
                  <a:gd name="T10" fmla="*/ 121 w 186"/>
                  <a:gd name="T11" fmla="*/ 44 h 97"/>
                  <a:gd name="T12" fmla="*/ 144 w 186"/>
                  <a:gd name="T13" fmla="*/ 32 h 97"/>
                  <a:gd name="T14" fmla="*/ 166 w 186"/>
                  <a:gd name="T15" fmla="*/ 15 h 97"/>
                  <a:gd name="T16" fmla="*/ 186 w 186"/>
                  <a:gd name="T17" fmla="*/ 0 h 97"/>
                  <a:gd name="T18" fmla="*/ 159 w 186"/>
                  <a:gd name="T19" fmla="*/ 5 h 97"/>
                  <a:gd name="T20" fmla="*/ 134 w 186"/>
                  <a:gd name="T21" fmla="*/ 15 h 97"/>
                  <a:gd name="T22" fmla="*/ 109 w 186"/>
                  <a:gd name="T23" fmla="*/ 25 h 97"/>
                  <a:gd name="T24" fmla="*/ 87 w 186"/>
                  <a:gd name="T25" fmla="*/ 38 h 97"/>
                  <a:gd name="T26" fmla="*/ 62 w 186"/>
                  <a:gd name="T27" fmla="*/ 50 h 97"/>
                  <a:gd name="T28" fmla="*/ 40 w 186"/>
                  <a:gd name="T29" fmla="*/ 65 h 97"/>
                  <a:gd name="T30" fmla="*/ 20 w 186"/>
                  <a:gd name="T31" fmla="*/ 80 h 97"/>
                  <a:gd name="T32" fmla="*/ 0 w 186"/>
                  <a:gd name="T33" fmla="*/ 97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97">
                    <a:moveTo>
                      <a:pt x="0" y="97"/>
                    </a:moveTo>
                    <a:lnTo>
                      <a:pt x="22" y="84"/>
                    </a:lnTo>
                    <a:lnTo>
                      <a:pt x="47" y="74"/>
                    </a:lnTo>
                    <a:lnTo>
                      <a:pt x="72" y="64"/>
                    </a:lnTo>
                    <a:lnTo>
                      <a:pt x="97" y="55"/>
                    </a:lnTo>
                    <a:lnTo>
                      <a:pt x="121" y="44"/>
                    </a:lnTo>
                    <a:lnTo>
                      <a:pt x="144" y="32"/>
                    </a:lnTo>
                    <a:lnTo>
                      <a:pt x="166" y="15"/>
                    </a:lnTo>
                    <a:lnTo>
                      <a:pt x="186" y="0"/>
                    </a:lnTo>
                    <a:lnTo>
                      <a:pt x="159" y="5"/>
                    </a:lnTo>
                    <a:lnTo>
                      <a:pt x="134" y="15"/>
                    </a:lnTo>
                    <a:lnTo>
                      <a:pt x="109" y="25"/>
                    </a:lnTo>
                    <a:lnTo>
                      <a:pt x="87" y="38"/>
                    </a:lnTo>
                    <a:lnTo>
                      <a:pt x="62" y="50"/>
                    </a:lnTo>
                    <a:lnTo>
                      <a:pt x="40" y="65"/>
                    </a:lnTo>
                    <a:lnTo>
                      <a:pt x="20" y="80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8" name="Freeform 186"/>
              <p:cNvSpPr>
                <a:spLocks/>
              </p:cNvSpPr>
              <p:nvPr/>
            </p:nvSpPr>
            <p:spPr bwMode="auto">
              <a:xfrm>
                <a:off x="3042" y="3586"/>
                <a:ext cx="119" cy="67"/>
              </a:xfrm>
              <a:custGeom>
                <a:avLst/>
                <a:gdLst>
                  <a:gd name="T0" fmla="*/ 0 w 239"/>
                  <a:gd name="T1" fmla="*/ 134 h 134"/>
                  <a:gd name="T2" fmla="*/ 31 w 239"/>
                  <a:gd name="T3" fmla="*/ 122 h 134"/>
                  <a:gd name="T4" fmla="*/ 66 w 239"/>
                  <a:gd name="T5" fmla="*/ 110 h 134"/>
                  <a:gd name="T6" fmla="*/ 98 w 239"/>
                  <a:gd name="T7" fmla="*/ 99 h 134"/>
                  <a:gd name="T8" fmla="*/ 131 w 239"/>
                  <a:gd name="T9" fmla="*/ 87 h 134"/>
                  <a:gd name="T10" fmla="*/ 160 w 239"/>
                  <a:gd name="T11" fmla="*/ 70 h 134"/>
                  <a:gd name="T12" fmla="*/ 190 w 239"/>
                  <a:gd name="T13" fmla="*/ 50 h 134"/>
                  <a:gd name="T14" fmla="*/ 215 w 239"/>
                  <a:gd name="T15" fmla="*/ 27 h 134"/>
                  <a:gd name="T16" fmla="*/ 239 w 239"/>
                  <a:gd name="T17" fmla="*/ 0 h 134"/>
                  <a:gd name="T18" fmla="*/ 208 w 239"/>
                  <a:gd name="T19" fmla="*/ 13 h 134"/>
                  <a:gd name="T20" fmla="*/ 180 w 239"/>
                  <a:gd name="T21" fmla="*/ 30 h 134"/>
                  <a:gd name="T22" fmla="*/ 150 w 239"/>
                  <a:gd name="T23" fmla="*/ 48 h 134"/>
                  <a:gd name="T24" fmla="*/ 121 w 239"/>
                  <a:gd name="T25" fmla="*/ 69 h 134"/>
                  <a:gd name="T26" fmla="*/ 91 w 239"/>
                  <a:gd name="T27" fmla="*/ 87 h 134"/>
                  <a:gd name="T28" fmla="*/ 61 w 239"/>
                  <a:gd name="T29" fmla="*/ 105 h 134"/>
                  <a:gd name="T30" fmla="*/ 31 w 239"/>
                  <a:gd name="T31" fmla="*/ 121 h 134"/>
                  <a:gd name="T32" fmla="*/ 0 w 239"/>
                  <a:gd name="T33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4">
                    <a:moveTo>
                      <a:pt x="0" y="134"/>
                    </a:moveTo>
                    <a:lnTo>
                      <a:pt x="31" y="122"/>
                    </a:lnTo>
                    <a:lnTo>
                      <a:pt x="66" y="110"/>
                    </a:lnTo>
                    <a:lnTo>
                      <a:pt x="98" y="99"/>
                    </a:lnTo>
                    <a:lnTo>
                      <a:pt x="131" y="87"/>
                    </a:lnTo>
                    <a:lnTo>
                      <a:pt x="160" y="70"/>
                    </a:lnTo>
                    <a:lnTo>
                      <a:pt x="190" y="50"/>
                    </a:lnTo>
                    <a:lnTo>
                      <a:pt x="215" y="27"/>
                    </a:lnTo>
                    <a:lnTo>
                      <a:pt x="239" y="0"/>
                    </a:lnTo>
                    <a:lnTo>
                      <a:pt x="208" y="13"/>
                    </a:lnTo>
                    <a:lnTo>
                      <a:pt x="180" y="30"/>
                    </a:lnTo>
                    <a:lnTo>
                      <a:pt x="150" y="48"/>
                    </a:lnTo>
                    <a:lnTo>
                      <a:pt x="121" y="69"/>
                    </a:lnTo>
                    <a:lnTo>
                      <a:pt x="91" y="87"/>
                    </a:lnTo>
                    <a:lnTo>
                      <a:pt x="61" y="105"/>
                    </a:lnTo>
                    <a:lnTo>
                      <a:pt x="31" y="121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19" name="Freeform 187"/>
              <p:cNvSpPr>
                <a:spLocks/>
              </p:cNvSpPr>
              <p:nvPr/>
            </p:nvSpPr>
            <p:spPr bwMode="auto">
              <a:xfrm>
                <a:off x="3325" y="3520"/>
                <a:ext cx="28" cy="57"/>
              </a:xfrm>
              <a:custGeom>
                <a:avLst/>
                <a:gdLst>
                  <a:gd name="T0" fmla="*/ 57 w 57"/>
                  <a:gd name="T1" fmla="*/ 113 h 113"/>
                  <a:gd name="T2" fmla="*/ 49 w 57"/>
                  <a:gd name="T3" fmla="*/ 100 h 113"/>
                  <a:gd name="T4" fmla="*/ 44 w 57"/>
                  <a:gd name="T5" fmla="*/ 88 h 113"/>
                  <a:gd name="T6" fmla="*/ 37 w 57"/>
                  <a:gd name="T7" fmla="*/ 77 h 113"/>
                  <a:gd name="T8" fmla="*/ 32 w 57"/>
                  <a:gd name="T9" fmla="*/ 65 h 113"/>
                  <a:gd name="T10" fmla="*/ 26 w 57"/>
                  <a:gd name="T11" fmla="*/ 51 h 113"/>
                  <a:gd name="T12" fmla="*/ 22 w 57"/>
                  <a:gd name="T13" fmla="*/ 38 h 113"/>
                  <a:gd name="T14" fmla="*/ 17 w 57"/>
                  <a:gd name="T15" fmla="*/ 25 h 113"/>
                  <a:gd name="T16" fmla="*/ 17 w 57"/>
                  <a:gd name="T17" fmla="*/ 13 h 113"/>
                  <a:gd name="T18" fmla="*/ 12 w 57"/>
                  <a:gd name="T19" fmla="*/ 6 h 113"/>
                  <a:gd name="T20" fmla="*/ 9 w 57"/>
                  <a:gd name="T21" fmla="*/ 1 h 113"/>
                  <a:gd name="T22" fmla="*/ 5 w 57"/>
                  <a:gd name="T23" fmla="*/ 0 h 113"/>
                  <a:gd name="T24" fmla="*/ 2 w 57"/>
                  <a:gd name="T25" fmla="*/ 6 h 113"/>
                  <a:gd name="T26" fmla="*/ 0 w 57"/>
                  <a:gd name="T27" fmla="*/ 20 h 113"/>
                  <a:gd name="T28" fmla="*/ 5 w 57"/>
                  <a:gd name="T29" fmla="*/ 35 h 113"/>
                  <a:gd name="T30" fmla="*/ 12 w 57"/>
                  <a:gd name="T31" fmla="*/ 48 h 113"/>
                  <a:gd name="T32" fmla="*/ 22 w 57"/>
                  <a:gd name="T33" fmla="*/ 62 h 113"/>
                  <a:gd name="T34" fmla="*/ 32 w 57"/>
                  <a:gd name="T35" fmla="*/ 73 h 113"/>
                  <a:gd name="T36" fmla="*/ 42 w 57"/>
                  <a:gd name="T37" fmla="*/ 85 h 113"/>
                  <a:gd name="T38" fmla="*/ 49 w 57"/>
                  <a:gd name="T39" fmla="*/ 98 h 113"/>
                  <a:gd name="T40" fmla="*/ 57 w 57"/>
                  <a:gd name="T41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57" h="113">
                    <a:moveTo>
                      <a:pt x="57" y="113"/>
                    </a:moveTo>
                    <a:lnTo>
                      <a:pt x="49" y="100"/>
                    </a:lnTo>
                    <a:lnTo>
                      <a:pt x="44" y="88"/>
                    </a:lnTo>
                    <a:lnTo>
                      <a:pt x="37" y="77"/>
                    </a:lnTo>
                    <a:lnTo>
                      <a:pt x="32" y="65"/>
                    </a:lnTo>
                    <a:lnTo>
                      <a:pt x="26" y="51"/>
                    </a:lnTo>
                    <a:lnTo>
                      <a:pt x="22" y="38"/>
                    </a:lnTo>
                    <a:lnTo>
                      <a:pt x="17" y="25"/>
                    </a:lnTo>
                    <a:lnTo>
                      <a:pt x="17" y="13"/>
                    </a:lnTo>
                    <a:lnTo>
                      <a:pt x="12" y="6"/>
                    </a:lnTo>
                    <a:lnTo>
                      <a:pt x="9" y="1"/>
                    </a:lnTo>
                    <a:lnTo>
                      <a:pt x="5" y="0"/>
                    </a:lnTo>
                    <a:lnTo>
                      <a:pt x="2" y="6"/>
                    </a:lnTo>
                    <a:lnTo>
                      <a:pt x="0" y="20"/>
                    </a:lnTo>
                    <a:lnTo>
                      <a:pt x="5" y="35"/>
                    </a:lnTo>
                    <a:lnTo>
                      <a:pt x="12" y="48"/>
                    </a:lnTo>
                    <a:lnTo>
                      <a:pt x="22" y="62"/>
                    </a:lnTo>
                    <a:lnTo>
                      <a:pt x="32" y="73"/>
                    </a:lnTo>
                    <a:lnTo>
                      <a:pt x="42" y="85"/>
                    </a:lnTo>
                    <a:lnTo>
                      <a:pt x="49" y="98"/>
                    </a:lnTo>
                    <a:lnTo>
                      <a:pt x="57" y="11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0" name="Freeform 188"/>
              <p:cNvSpPr>
                <a:spLocks/>
              </p:cNvSpPr>
              <p:nvPr/>
            </p:nvSpPr>
            <p:spPr bwMode="auto">
              <a:xfrm>
                <a:off x="3225" y="3538"/>
                <a:ext cx="132" cy="41"/>
              </a:xfrm>
              <a:custGeom>
                <a:avLst/>
                <a:gdLst>
                  <a:gd name="T0" fmla="*/ 221 w 265"/>
                  <a:gd name="T1" fmla="*/ 74 h 83"/>
                  <a:gd name="T2" fmla="*/ 216 w 265"/>
                  <a:gd name="T3" fmla="*/ 64 h 83"/>
                  <a:gd name="T4" fmla="*/ 215 w 265"/>
                  <a:gd name="T5" fmla="*/ 56 h 83"/>
                  <a:gd name="T6" fmla="*/ 211 w 265"/>
                  <a:gd name="T7" fmla="*/ 47 h 83"/>
                  <a:gd name="T8" fmla="*/ 209 w 265"/>
                  <a:gd name="T9" fmla="*/ 39 h 83"/>
                  <a:gd name="T10" fmla="*/ 203 w 265"/>
                  <a:gd name="T11" fmla="*/ 24 h 83"/>
                  <a:gd name="T12" fmla="*/ 193 w 265"/>
                  <a:gd name="T13" fmla="*/ 17 h 83"/>
                  <a:gd name="T14" fmla="*/ 183 w 265"/>
                  <a:gd name="T15" fmla="*/ 15 h 83"/>
                  <a:gd name="T16" fmla="*/ 181 w 265"/>
                  <a:gd name="T17" fmla="*/ 19 h 83"/>
                  <a:gd name="T18" fmla="*/ 183 w 265"/>
                  <a:gd name="T19" fmla="*/ 24 h 83"/>
                  <a:gd name="T20" fmla="*/ 188 w 265"/>
                  <a:gd name="T21" fmla="*/ 32 h 83"/>
                  <a:gd name="T22" fmla="*/ 191 w 265"/>
                  <a:gd name="T23" fmla="*/ 37 h 83"/>
                  <a:gd name="T24" fmla="*/ 196 w 265"/>
                  <a:gd name="T25" fmla="*/ 47 h 83"/>
                  <a:gd name="T26" fmla="*/ 199 w 265"/>
                  <a:gd name="T27" fmla="*/ 54 h 83"/>
                  <a:gd name="T28" fmla="*/ 203 w 265"/>
                  <a:gd name="T29" fmla="*/ 62 h 83"/>
                  <a:gd name="T30" fmla="*/ 184 w 265"/>
                  <a:gd name="T31" fmla="*/ 37 h 83"/>
                  <a:gd name="T32" fmla="*/ 163 w 265"/>
                  <a:gd name="T33" fmla="*/ 19 h 83"/>
                  <a:gd name="T34" fmla="*/ 136 w 265"/>
                  <a:gd name="T35" fmla="*/ 7 h 83"/>
                  <a:gd name="T36" fmla="*/ 109 w 265"/>
                  <a:gd name="T37" fmla="*/ 2 h 83"/>
                  <a:gd name="T38" fmla="*/ 79 w 265"/>
                  <a:gd name="T39" fmla="*/ 0 h 83"/>
                  <a:gd name="T40" fmla="*/ 50 w 265"/>
                  <a:gd name="T41" fmla="*/ 5 h 83"/>
                  <a:gd name="T42" fmla="*/ 23 w 265"/>
                  <a:gd name="T43" fmla="*/ 15 h 83"/>
                  <a:gd name="T44" fmla="*/ 0 w 265"/>
                  <a:gd name="T45" fmla="*/ 31 h 83"/>
                  <a:gd name="T46" fmla="*/ 20 w 265"/>
                  <a:gd name="T47" fmla="*/ 26 h 83"/>
                  <a:gd name="T48" fmla="*/ 45 w 265"/>
                  <a:gd name="T49" fmla="*/ 21 h 83"/>
                  <a:gd name="T50" fmla="*/ 70 w 265"/>
                  <a:gd name="T51" fmla="*/ 19 h 83"/>
                  <a:gd name="T52" fmla="*/ 97 w 265"/>
                  <a:gd name="T53" fmla="*/ 22 h 83"/>
                  <a:gd name="T54" fmla="*/ 121 w 265"/>
                  <a:gd name="T55" fmla="*/ 27 h 83"/>
                  <a:gd name="T56" fmla="*/ 142 w 265"/>
                  <a:gd name="T57" fmla="*/ 37 h 83"/>
                  <a:gd name="T58" fmla="*/ 159 w 265"/>
                  <a:gd name="T59" fmla="*/ 52 h 83"/>
                  <a:gd name="T60" fmla="*/ 171 w 265"/>
                  <a:gd name="T61" fmla="*/ 74 h 83"/>
                  <a:gd name="T62" fmla="*/ 181 w 265"/>
                  <a:gd name="T63" fmla="*/ 69 h 83"/>
                  <a:gd name="T64" fmla="*/ 193 w 265"/>
                  <a:gd name="T65" fmla="*/ 69 h 83"/>
                  <a:gd name="T66" fmla="*/ 204 w 265"/>
                  <a:gd name="T67" fmla="*/ 69 h 83"/>
                  <a:gd name="T68" fmla="*/ 218 w 265"/>
                  <a:gd name="T69" fmla="*/ 71 h 83"/>
                  <a:gd name="T70" fmla="*/ 228 w 265"/>
                  <a:gd name="T71" fmla="*/ 72 h 83"/>
                  <a:gd name="T72" fmla="*/ 240 w 265"/>
                  <a:gd name="T73" fmla="*/ 76 h 83"/>
                  <a:gd name="T74" fmla="*/ 251 w 265"/>
                  <a:gd name="T75" fmla="*/ 79 h 83"/>
                  <a:gd name="T76" fmla="*/ 265 w 265"/>
                  <a:gd name="T77" fmla="*/ 83 h 83"/>
                  <a:gd name="T78" fmla="*/ 221 w 265"/>
                  <a:gd name="T79" fmla="*/ 7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65" h="83">
                    <a:moveTo>
                      <a:pt x="221" y="74"/>
                    </a:moveTo>
                    <a:lnTo>
                      <a:pt x="216" y="64"/>
                    </a:lnTo>
                    <a:lnTo>
                      <a:pt x="215" y="56"/>
                    </a:lnTo>
                    <a:lnTo>
                      <a:pt x="211" y="47"/>
                    </a:lnTo>
                    <a:lnTo>
                      <a:pt x="209" y="39"/>
                    </a:lnTo>
                    <a:lnTo>
                      <a:pt x="203" y="24"/>
                    </a:lnTo>
                    <a:lnTo>
                      <a:pt x="193" y="17"/>
                    </a:lnTo>
                    <a:lnTo>
                      <a:pt x="183" y="15"/>
                    </a:lnTo>
                    <a:lnTo>
                      <a:pt x="181" y="19"/>
                    </a:lnTo>
                    <a:lnTo>
                      <a:pt x="183" y="24"/>
                    </a:lnTo>
                    <a:lnTo>
                      <a:pt x="188" y="32"/>
                    </a:lnTo>
                    <a:lnTo>
                      <a:pt x="191" y="37"/>
                    </a:lnTo>
                    <a:lnTo>
                      <a:pt x="196" y="47"/>
                    </a:lnTo>
                    <a:lnTo>
                      <a:pt x="199" y="54"/>
                    </a:lnTo>
                    <a:lnTo>
                      <a:pt x="203" y="62"/>
                    </a:lnTo>
                    <a:lnTo>
                      <a:pt x="184" y="37"/>
                    </a:lnTo>
                    <a:lnTo>
                      <a:pt x="163" y="19"/>
                    </a:lnTo>
                    <a:lnTo>
                      <a:pt x="136" y="7"/>
                    </a:lnTo>
                    <a:lnTo>
                      <a:pt x="109" y="2"/>
                    </a:lnTo>
                    <a:lnTo>
                      <a:pt x="79" y="0"/>
                    </a:lnTo>
                    <a:lnTo>
                      <a:pt x="50" y="5"/>
                    </a:lnTo>
                    <a:lnTo>
                      <a:pt x="23" y="15"/>
                    </a:lnTo>
                    <a:lnTo>
                      <a:pt x="0" y="31"/>
                    </a:lnTo>
                    <a:lnTo>
                      <a:pt x="20" y="26"/>
                    </a:lnTo>
                    <a:lnTo>
                      <a:pt x="45" y="21"/>
                    </a:lnTo>
                    <a:lnTo>
                      <a:pt x="70" y="19"/>
                    </a:lnTo>
                    <a:lnTo>
                      <a:pt x="97" y="22"/>
                    </a:lnTo>
                    <a:lnTo>
                      <a:pt x="121" y="27"/>
                    </a:lnTo>
                    <a:lnTo>
                      <a:pt x="142" y="37"/>
                    </a:lnTo>
                    <a:lnTo>
                      <a:pt x="159" y="52"/>
                    </a:lnTo>
                    <a:lnTo>
                      <a:pt x="171" y="74"/>
                    </a:lnTo>
                    <a:lnTo>
                      <a:pt x="181" y="69"/>
                    </a:lnTo>
                    <a:lnTo>
                      <a:pt x="193" y="69"/>
                    </a:lnTo>
                    <a:lnTo>
                      <a:pt x="204" y="69"/>
                    </a:lnTo>
                    <a:lnTo>
                      <a:pt x="218" y="71"/>
                    </a:lnTo>
                    <a:lnTo>
                      <a:pt x="228" y="72"/>
                    </a:lnTo>
                    <a:lnTo>
                      <a:pt x="240" y="76"/>
                    </a:lnTo>
                    <a:lnTo>
                      <a:pt x="251" y="79"/>
                    </a:lnTo>
                    <a:lnTo>
                      <a:pt x="265" y="83"/>
                    </a:lnTo>
                    <a:lnTo>
                      <a:pt x="221" y="74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1" name="Freeform 189"/>
              <p:cNvSpPr>
                <a:spLocks/>
              </p:cNvSpPr>
              <p:nvPr/>
            </p:nvSpPr>
            <p:spPr bwMode="auto">
              <a:xfrm>
                <a:off x="3120" y="3524"/>
                <a:ext cx="190" cy="22"/>
              </a:xfrm>
              <a:custGeom>
                <a:avLst/>
                <a:gdLst>
                  <a:gd name="T0" fmla="*/ 0 w 381"/>
                  <a:gd name="T1" fmla="*/ 33 h 43"/>
                  <a:gd name="T2" fmla="*/ 27 w 381"/>
                  <a:gd name="T3" fmla="*/ 37 h 43"/>
                  <a:gd name="T4" fmla="*/ 57 w 381"/>
                  <a:gd name="T5" fmla="*/ 37 h 43"/>
                  <a:gd name="T6" fmla="*/ 84 w 381"/>
                  <a:gd name="T7" fmla="*/ 32 h 43"/>
                  <a:gd name="T8" fmla="*/ 114 w 381"/>
                  <a:gd name="T9" fmla="*/ 28 h 43"/>
                  <a:gd name="T10" fmla="*/ 141 w 381"/>
                  <a:gd name="T11" fmla="*/ 20 h 43"/>
                  <a:gd name="T12" fmla="*/ 171 w 381"/>
                  <a:gd name="T13" fmla="*/ 15 h 43"/>
                  <a:gd name="T14" fmla="*/ 198 w 381"/>
                  <a:gd name="T15" fmla="*/ 10 h 43"/>
                  <a:gd name="T16" fmla="*/ 228 w 381"/>
                  <a:gd name="T17" fmla="*/ 10 h 43"/>
                  <a:gd name="T18" fmla="*/ 245 w 381"/>
                  <a:gd name="T19" fmla="*/ 7 h 43"/>
                  <a:gd name="T20" fmla="*/ 267 w 381"/>
                  <a:gd name="T21" fmla="*/ 3 h 43"/>
                  <a:gd name="T22" fmla="*/ 289 w 381"/>
                  <a:gd name="T23" fmla="*/ 0 h 43"/>
                  <a:gd name="T24" fmla="*/ 312 w 381"/>
                  <a:gd name="T25" fmla="*/ 0 h 43"/>
                  <a:gd name="T26" fmla="*/ 332 w 381"/>
                  <a:gd name="T27" fmla="*/ 0 h 43"/>
                  <a:gd name="T28" fmla="*/ 352 w 381"/>
                  <a:gd name="T29" fmla="*/ 7 h 43"/>
                  <a:gd name="T30" fmla="*/ 368 w 381"/>
                  <a:gd name="T31" fmla="*/ 17 h 43"/>
                  <a:gd name="T32" fmla="*/ 381 w 381"/>
                  <a:gd name="T33" fmla="*/ 35 h 43"/>
                  <a:gd name="T34" fmla="*/ 361 w 381"/>
                  <a:gd name="T35" fmla="*/ 28 h 43"/>
                  <a:gd name="T36" fmla="*/ 342 w 381"/>
                  <a:gd name="T37" fmla="*/ 23 h 43"/>
                  <a:gd name="T38" fmla="*/ 324 w 381"/>
                  <a:gd name="T39" fmla="*/ 18 h 43"/>
                  <a:gd name="T40" fmla="*/ 305 w 381"/>
                  <a:gd name="T41" fmla="*/ 15 h 43"/>
                  <a:gd name="T42" fmla="*/ 285 w 381"/>
                  <a:gd name="T43" fmla="*/ 10 h 43"/>
                  <a:gd name="T44" fmla="*/ 267 w 381"/>
                  <a:gd name="T45" fmla="*/ 10 h 43"/>
                  <a:gd name="T46" fmla="*/ 247 w 381"/>
                  <a:gd name="T47" fmla="*/ 10 h 43"/>
                  <a:gd name="T48" fmla="*/ 228 w 381"/>
                  <a:gd name="T49" fmla="*/ 13 h 43"/>
                  <a:gd name="T50" fmla="*/ 198 w 381"/>
                  <a:gd name="T51" fmla="*/ 17 h 43"/>
                  <a:gd name="T52" fmla="*/ 170 w 381"/>
                  <a:gd name="T53" fmla="*/ 25 h 43"/>
                  <a:gd name="T54" fmla="*/ 141 w 381"/>
                  <a:gd name="T55" fmla="*/ 32 h 43"/>
                  <a:gd name="T56" fmla="*/ 114 w 381"/>
                  <a:gd name="T57" fmla="*/ 38 h 43"/>
                  <a:gd name="T58" fmla="*/ 84 w 381"/>
                  <a:gd name="T59" fmla="*/ 42 h 43"/>
                  <a:gd name="T60" fmla="*/ 56 w 381"/>
                  <a:gd name="T61" fmla="*/ 43 h 43"/>
                  <a:gd name="T62" fmla="*/ 27 w 381"/>
                  <a:gd name="T63" fmla="*/ 40 h 43"/>
                  <a:gd name="T64" fmla="*/ 0 w 381"/>
                  <a:gd name="T65" fmla="*/ 3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1" h="43">
                    <a:moveTo>
                      <a:pt x="0" y="33"/>
                    </a:moveTo>
                    <a:lnTo>
                      <a:pt x="27" y="37"/>
                    </a:lnTo>
                    <a:lnTo>
                      <a:pt x="57" y="37"/>
                    </a:lnTo>
                    <a:lnTo>
                      <a:pt x="84" y="32"/>
                    </a:lnTo>
                    <a:lnTo>
                      <a:pt x="114" y="28"/>
                    </a:lnTo>
                    <a:lnTo>
                      <a:pt x="141" y="20"/>
                    </a:lnTo>
                    <a:lnTo>
                      <a:pt x="171" y="15"/>
                    </a:lnTo>
                    <a:lnTo>
                      <a:pt x="198" y="10"/>
                    </a:lnTo>
                    <a:lnTo>
                      <a:pt x="228" y="10"/>
                    </a:lnTo>
                    <a:lnTo>
                      <a:pt x="245" y="7"/>
                    </a:lnTo>
                    <a:lnTo>
                      <a:pt x="267" y="3"/>
                    </a:lnTo>
                    <a:lnTo>
                      <a:pt x="289" y="0"/>
                    </a:lnTo>
                    <a:lnTo>
                      <a:pt x="312" y="0"/>
                    </a:lnTo>
                    <a:lnTo>
                      <a:pt x="332" y="0"/>
                    </a:lnTo>
                    <a:lnTo>
                      <a:pt x="352" y="7"/>
                    </a:lnTo>
                    <a:lnTo>
                      <a:pt x="368" y="17"/>
                    </a:lnTo>
                    <a:lnTo>
                      <a:pt x="381" y="35"/>
                    </a:lnTo>
                    <a:lnTo>
                      <a:pt x="361" y="28"/>
                    </a:lnTo>
                    <a:lnTo>
                      <a:pt x="342" y="23"/>
                    </a:lnTo>
                    <a:lnTo>
                      <a:pt x="324" y="18"/>
                    </a:lnTo>
                    <a:lnTo>
                      <a:pt x="305" y="15"/>
                    </a:lnTo>
                    <a:lnTo>
                      <a:pt x="285" y="10"/>
                    </a:lnTo>
                    <a:lnTo>
                      <a:pt x="267" y="10"/>
                    </a:lnTo>
                    <a:lnTo>
                      <a:pt x="247" y="10"/>
                    </a:lnTo>
                    <a:lnTo>
                      <a:pt x="228" y="13"/>
                    </a:lnTo>
                    <a:lnTo>
                      <a:pt x="198" y="17"/>
                    </a:lnTo>
                    <a:lnTo>
                      <a:pt x="170" y="25"/>
                    </a:lnTo>
                    <a:lnTo>
                      <a:pt x="141" y="32"/>
                    </a:lnTo>
                    <a:lnTo>
                      <a:pt x="114" y="38"/>
                    </a:lnTo>
                    <a:lnTo>
                      <a:pt x="84" y="42"/>
                    </a:lnTo>
                    <a:lnTo>
                      <a:pt x="56" y="43"/>
                    </a:lnTo>
                    <a:lnTo>
                      <a:pt x="27" y="4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2" name="Freeform 190"/>
              <p:cNvSpPr>
                <a:spLocks/>
              </p:cNvSpPr>
              <p:nvPr/>
            </p:nvSpPr>
            <p:spPr bwMode="auto">
              <a:xfrm>
                <a:off x="3364" y="3560"/>
                <a:ext cx="36" cy="25"/>
              </a:xfrm>
              <a:custGeom>
                <a:avLst/>
                <a:gdLst>
                  <a:gd name="T0" fmla="*/ 72 w 72"/>
                  <a:gd name="T1" fmla="*/ 50 h 50"/>
                  <a:gd name="T2" fmla="*/ 62 w 72"/>
                  <a:gd name="T3" fmla="*/ 40 h 50"/>
                  <a:gd name="T4" fmla="*/ 54 w 72"/>
                  <a:gd name="T5" fmla="*/ 30 h 50"/>
                  <a:gd name="T6" fmla="*/ 45 w 72"/>
                  <a:gd name="T7" fmla="*/ 20 h 50"/>
                  <a:gd name="T8" fmla="*/ 37 w 72"/>
                  <a:gd name="T9" fmla="*/ 12 h 50"/>
                  <a:gd name="T10" fmla="*/ 22 w 72"/>
                  <a:gd name="T11" fmla="*/ 0 h 50"/>
                  <a:gd name="T12" fmla="*/ 9 w 72"/>
                  <a:gd name="T13" fmla="*/ 7 h 50"/>
                  <a:gd name="T14" fmla="*/ 0 w 72"/>
                  <a:gd name="T15" fmla="*/ 17 h 50"/>
                  <a:gd name="T16" fmla="*/ 0 w 72"/>
                  <a:gd name="T17" fmla="*/ 28 h 50"/>
                  <a:gd name="T18" fmla="*/ 5 w 72"/>
                  <a:gd name="T19" fmla="*/ 33 h 50"/>
                  <a:gd name="T20" fmla="*/ 17 w 72"/>
                  <a:gd name="T21" fmla="*/ 40 h 50"/>
                  <a:gd name="T22" fmla="*/ 29 w 72"/>
                  <a:gd name="T23" fmla="*/ 42 h 50"/>
                  <a:gd name="T24" fmla="*/ 44 w 72"/>
                  <a:gd name="T25" fmla="*/ 45 h 50"/>
                  <a:gd name="T26" fmla="*/ 57 w 72"/>
                  <a:gd name="T27" fmla="*/ 47 h 50"/>
                  <a:gd name="T28" fmla="*/ 72 w 72"/>
                  <a:gd name="T2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2" h="50">
                    <a:moveTo>
                      <a:pt x="72" y="50"/>
                    </a:moveTo>
                    <a:lnTo>
                      <a:pt x="62" y="40"/>
                    </a:lnTo>
                    <a:lnTo>
                      <a:pt x="54" y="30"/>
                    </a:lnTo>
                    <a:lnTo>
                      <a:pt x="45" y="20"/>
                    </a:lnTo>
                    <a:lnTo>
                      <a:pt x="37" y="12"/>
                    </a:lnTo>
                    <a:lnTo>
                      <a:pt x="22" y="0"/>
                    </a:lnTo>
                    <a:lnTo>
                      <a:pt x="9" y="7"/>
                    </a:lnTo>
                    <a:lnTo>
                      <a:pt x="0" y="17"/>
                    </a:lnTo>
                    <a:lnTo>
                      <a:pt x="0" y="28"/>
                    </a:lnTo>
                    <a:lnTo>
                      <a:pt x="5" y="33"/>
                    </a:lnTo>
                    <a:lnTo>
                      <a:pt x="17" y="40"/>
                    </a:lnTo>
                    <a:lnTo>
                      <a:pt x="29" y="42"/>
                    </a:lnTo>
                    <a:lnTo>
                      <a:pt x="44" y="45"/>
                    </a:lnTo>
                    <a:lnTo>
                      <a:pt x="57" y="47"/>
                    </a:lnTo>
                    <a:lnTo>
                      <a:pt x="72" y="50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3" name="Freeform 191"/>
              <p:cNvSpPr>
                <a:spLocks/>
              </p:cNvSpPr>
              <p:nvPr/>
            </p:nvSpPr>
            <p:spPr bwMode="auto">
              <a:xfrm>
                <a:off x="3345" y="3524"/>
                <a:ext cx="84" cy="63"/>
              </a:xfrm>
              <a:custGeom>
                <a:avLst/>
                <a:gdLst>
                  <a:gd name="T0" fmla="*/ 167 w 167"/>
                  <a:gd name="T1" fmla="*/ 126 h 126"/>
                  <a:gd name="T2" fmla="*/ 146 w 167"/>
                  <a:gd name="T3" fmla="*/ 107 h 126"/>
                  <a:gd name="T4" fmla="*/ 127 w 167"/>
                  <a:gd name="T5" fmla="*/ 89 h 126"/>
                  <a:gd name="T6" fmla="*/ 107 w 167"/>
                  <a:gd name="T7" fmla="*/ 69 h 126"/>
                  <a:gd name="T8" fmla="*/ 89 w 167"/>
                  <a:gd name="T9" fmla="*/ 50 h 126"/>
                  <a:gd name="T10" fmla="*/ 68 w 167"/>
                  <a:gd name="T11" fmla="*/ 30 h 126"/>
                  <a:gd name="T12" fmla="*/ 48 w 167"/>
                  <a:gd name="T13" fmla="*/ 15 h 126"/>
                  <a:gd name="T14" fmla="*/ 25 w 167"/>
                  <a:gd name="T15" fmla="*/ 3 h 126"/>
                  <a:gd name="T16" fmla="*/ 1 w 167"/>
                  <a:gd name="T17" fmla="*/ 0 h 126"/>
                  <a:gd name="T18" fmla="*/ 0 w 167"/>
                  <a:gd name="T19" fmla="*/ 2 h 126"/>
                  <a:gd name="T20" fmla="*/ 1 w 167"/>
                  <a:gd name="T21" fmla="*/ 7 h 126"/>
                  <a:gd name="T22" fmla="*/ 3 w 167"/>
                  <a:gd name="T23" fmla="*/ 10 h 126"/>
                  <a:gd name="T24" fmla="*/ 5 w 167"/>
                  <a:gd name="T25" fmla="*/ 13 h 126"/>
                  <a:gd name="T26" fmla="*/ 30 w 167"/>
                  <a:gd name="T27" fmla="*/ 17 h 126"/>
                  <a:gd name="T28" fmla="*/ 53 w 167"/>
                  <a:gd name="T29" fmla="*/ 27 h 126"/>
                  <a:gd name="T30" fmla="*/ 73 w 167"/>
                  <a:gd name="T31" fmla="*/ 38 h 126"/>
                  <a:gd name="T32" fmla="*/ 94 w 167"/>
                  <a:gd name="T33" fmla="*/ 55 h 126"/>
                  <a:gd name="T34" fmla="*/ 110 w 167"/>
                  <a:gd name="T35" fmla="*/ 70 h 126"/>
                  <a:gd name="T36" fmla="*/ 130 w 167"/>
                  <a:gd name="T37" fmla="*/ 90 h 126"/>
                  <a:gd name="T38" fmla="*/ 147 w 167"/>
                  <a:gd name="T39" fmla="*/ 107 h 126"/>
                  <a:gd name="T40" fmla="*/ 167 w 167"/>
                  <a:gd name="T4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7" h="126">
                    <a:moveTo>
                      <a:pt x="167" y="126"/>
                    </a:moveTo>
                    <a:lnTo>
                      <a:pt x="146" y="107"/>
                    </a:lnTo>
                    <a:lnTo>
                      <a:pt x="127" y="89"/>
                    </a:lnTo>
                    <a:lnTo>
                      <a:pt x="107" y="69"/>
                    </a:lnTo>
                    <a:lnTo>
                      <a:pt x="89" y="50"/>
                    </a:lnTo>
                    <a:lnTo>
                      <a:pt x="68" y="30"/>
                    </a:lnTo>
                    <a:lnTo>
                      <a:pt x="48" y="15"/>
                    </a:lnTo>
                    <a:lnTo>
                      <a:pt x="25" y="3"/>
                    </a:lnTo>
                    <a:lnTo>
                      <a:pt x="1" y="0"/>
                    </a:lnTo>
                    <a:lnTo>
                      <a:pt x="0" y="2"/>
                    </a:lnTo>
                    <a:lnTo>
                      <a:pt x="1" y="7"/>
                    </a:lnTo>
                    <a:lnTo>
                      <a:pt x="3" y="10"/>
                    </a:lnTo>
                    <a:lnTo>
                      <a:pt x="5" y="13"/>
                    </a:lnTo>
                    <a:lnTo>
                      <a:pt x="30" y="17"/>
                    </a:lnTo>
                    <a:lnTo>
                      <a:pt x="53" y="27"/>
                    </a:lnTo>
                    <a:lnTo>
                      <a:pt x="73" y="38"/>
                    </a:lnTo>
                    <a:lnTo>
                      <a:pt x="94" y="55"/>
                    </a:lnTo>
                    <a:lnTo>
                      <a:pt x="110" y="70"/>
                    </a:lnTo>
                    <a:lnTo>
                      <a:pt x="130" y="90"/>
                    </a:lnTo>
                    <a:lnTo>
                      <a:pt x="147" y="107"/>
                    </a:lnTo>
                    <a:lnTo>
                      <a:pt x="167" y="126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4" name="Freeform 192"/>
              <p:cNvSpPr>
                <a:spLocks/>
              </p:cNvSpPr>
              <p:nvPr/>
            </p:nvSpPr>
            <p:spPr bwMode="auto">
              <a:xfrm>
                <a:off x="3241" y="3508"/>
                <a:ext cx="75" cy="18"/>
              </a:xfrm>
              <a:custGeom>
                <a:avLst/>
                <a:gdLst>
                  <a:gd name="T0" fmla="*/ 0 w 151"/>
                  <a:gd name="T1" fmla="*/ 5 h 37"/>
                  <a:gd name="T2" fmla="*/ 17 w 151"/>
                  <a:gd name="T3" fmla="*/ 2 h 37"/>
                  <a:gd name="T4" fmla="*/ 35 w 151"/>
                  <a:gd name="T5" fmla="*/ 0 h 37"/>
                  <a:gd name="T6" fmla="*/ 53 w 151"/>
                  <a:gd name="T7" fmla="*/ 0 h 37"/>
                  <a:gd name="T8" fmla="*/ 74 w 151"/>
                  <a:gd name="T9" fmla="*/ 2 h 37"/>
                  <a:gd name="T10" fmla="*/ 92 w 151"/>
                  <a:gd name="T11" fmla="*/ 2 h 37"/>
                  <a:gd name="T12" fmla="*/ 112 w 151"/>
                  <a:gd name="T13" fmla="*/ 3 h 37"/>
                  <a:gd name="T14" fmla="*/ 131 w 151"/>
                  <a:gd name="T15" fmla="*/ 5 h 37"/>
                  <a:gd name="T16" fmla="*/ 151 w 151"/>
                  <a:gd name="T17" fmla="*/ 10 h 37"/>
                  <a:gd name="T18" fmla="*/ 142 w 151"/>
                  <a:gd name="T19" fmla="*/ 8 h 37"/>
                  <a:gd name="T20" fmla="*/ 134 w 151"/>
                  <a:gd name="T21" fmla="*/ 8 h 37"/>
                  <a:gd name="T22" fmla="*/ 126 w 151"/>
                  <a:gd name="T23" fmla="*/ 8 h 37"/>
                  <a:gd name="T24" fmla="*/ 120 w 151"/>
                  <a:gd name="T25" fmla="*/ 12 h 37"/>
                  <a:gd name="T26" fmla="*/ 115 w 151"/>
                  <a:gd name="T27" fmla="*/ 17 h 37"/>
                  <a:gd name="T28" fmla="*/ 122 w 151"/>
                  <a:gd name="T29" fmla="*/ 24 h 37"/>
                  <a:gd name="T30" fmla="*/ 129 w 151"/>
                  <a:gd name="T31" fmla="*/ 29 h 37"/>
                  <a:gd name="T32" fmla="*/ 134 w 151"/>
                  <a:gd name="T33" fmla="*/ 37 h 37"/>
                  <a:gd name="T34" fmla="*/ 117 w 151"/>
                  <a:gd name="T35" fmla="*/ 27 h 37"/>
                  <a:gd name="T36" fmla="*/ 102 w 151"/>
                  <a:gd name="T37" fmla="*/ 20 h 37"/>
                  <a:gd name="T38" fmla="*/ 85 w 151"/>
                  <a:gd name="T39" fmla="*/ 13 h 37"/>
                  <a:gd name="T40" fmla="*/ 69 w 151"/>
                  <a:gd name="T41" fmla="*/ 10 h 37"/>
                  <a:gd name="T42" fmla="*/ 50 w 151"/>
                  <a:gd name="T43" fmla="*/ 5 h 37"/>
                  <a:gd name="T44" fmla="*/ 33 w 151"/>
                  <a:gd name="T45" fmla="*/ 5 h 37"/>
                  <a:gd name="T46" fmla="*/ 17 w 151"/>
                  <a:gd name="T47" fmla="*/ 3 h 37"/>
                  <a:gd name="T48" fmla="*/ 0 w 151"/>
                  <a:gd name="T49" fmla="*/ 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51" h="37">
                    <a:moveTo>
                      <a:pt x="0" y="5"/>
                    </a:moveTo>
                    <a:lnTo>
                      <a:pt x="17" y="2"/>
                    </a:lnTo>
                    <a:lnTo>
                      <a:pt x="35" y="0"/>
                    </a:lnTo>
                    <a:lnTo>
                      <a:pt x="53" y="0"/>
                    </a:lnTo>
                    <a:lnTo>
                      <a:pt x="74" y="2"/>
                    </a:lnTo>
                    <a:lnTo>
                      <a:pt x="92" y="2"/>
                    </a:lnTo>
                    <a:lnTo>
                      <a:pt x="112" y="3"/>
                    </a:lnTo>
                    <a:lnTo>
                      <a:pt x="131" y="5"/>
                    </a:lnTo>
                    <a:lnTo>
                      <a:pt x="151" y="10"/>
                    </a:lnTo>
                    <a:lnTo>
                      <a:pt x="142" y="8"/>
                    </a:lnTo>
                    <a:lnTo>
                      <a:pt x="134" y="8"/>
                    </a:lnTo>
                    <a:lnTo>
                      <a:pt x="126" y="8"/>
                    </a:lnTo>
                    <a:lnTo>
                      <a:pt x="120" y="12"/>
                    </a:lnTo>
                    <a:lnTo>
                      <a:pt x="115" y="17"/>
                    </a:lnTo>
                    <a:lnTo>
                      <a:pt x="122" y="24"/>
                    </a:lnTo>
                    <a:lnTo>
                      <a:pt x="129" y="29"/>
                    </a:lnTo>
                    <a:lnTo>
                      <a:pt x="134" y="37"/>
                    </a:lnTo>
                    <a:lnTo>
                      <a:pt x="117" y="27"/>
                    </a:lnTo>
                    <a:lnTo>
                      <a:pt x="102" y="20"/>
                    </a:lnTo>
                    <a:lnTo>
                      <a:pt x="85" y="13"/>
                    </a:lnTo>
                    <a:lnTo>
                      <a:pt x="69" y="10"/>
                    </a:lnTo>
                    <a:lnTo>
                      <a:pt x="50" y="5"/>
                    </a:lnTo>
                    <a:lnTo>
                      <a:pt x="33" y="5"/>
                    </a:lnTo>
                    <a:lnTo>
                      <a:pt x="17" y="3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BFE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5" name="Freeform 193"/>
              <p:cNvSpPr>
                <a:spLocks/>
              </p:cNvSpPr>
              <p:nvPr/>
            </p:nvSpPr>
            <p:spPr bwMode="auto">
              <a:xfrm>
                <a:off x="2959" y="3588"/>
                <a:ext cx="951" cy="153"/>
              </a:xfrm>
              <a:custGeom>
                <a:avLst/>
                <a:gdLst>
                  <a:gd name="T0" fmla="*/ 792 w 1902"/>
                  <a:gd name="T1" fmla="*/ 307 h 307"/>
                  <a:gd name="T2" fmla="*/ 619 w 1902"/>
                  <a:gd name="T3" fmla="*/ 304 h 307"/>
                  <a:gd name="T4" fmla="*/ 544 w 1902"/>
                  <a:gd name="T5" fmla="*/ 293 h 307"/>
                  <a:gd name="T6" fmla="*/ 401 w 1902"/>
                  <a:gd name="T7" fmla="*/ 285 h 307"/>
                  <a:gd name="T8" fmla="*/ 230 w 1902"/>
                  <a:gd name="T9" fmla="*/ 285 h 307"/>
                  <a:gd name="T10" fmla="*/ 133 w 1902"/>
                  <a:gd name="T11" fmla="*/ 283 h 307"/>
                  <a:gd name="T12" fmla="*/ 103 w 1902"/>
                  <a:gd name="T13" fmla="*/ 270 h 307"/>
                  <a:gd name="T14" fmla="*/ 78 w 1902"/>
                  <a:gd name="T15" fmla="*/ 240 h 307"/>
                  <a:gd name="T16" fmla="*/ 47 w 1902"/>
                  <a:gd name="T17" fmla="*/ 221 h 307"/>
                  <a:gd name="T18" fmla="*/ 17 w 1902"/>
                  <a:gd name="T19" fmla="*/ 208 h 307"/>
                  <a:gd name="T20" fmla="*/ 0 w 1902"/>
                  <a:gd name="T21" fmla="*/ 190 h 307"/>
                  <a:gd name="T22" fmla="*/ 16 w 1902"/>
                  <a:gd name="T23" fmla="*/ 149 h 307"/>
                  <a:gd name="T24" fmla="*/ 47 w 1902"/>
                  <a:gd name="T25" fmla="*/ 129 h 307"/>
                  <a:gd name="T26" fmla="*/ 79 w 1902"/>
                  <a:gd name="T27" fmla="*/ 86 h 307"/>
                  <a:gd name="T28" fmla="*/ 118 w 1902"/>
                  <a:gd name="T29" fmla="*/ 20 h 307"/>
                  <a:gd name="T30" fmla="*/ 140 w 1902"/>
                  <a:gd name="T31" fmla="*/ 9 h 307"/>
                  <a:gd name="T32" fmla="*/ 125 w 1902"/>
                  <a:gd name="T33" fmla="*/ 42 h 307"/>
                  <a:gd name="T34" fmla="*/ 125 w 1902"/>
                  <a:gd name="T35" fmla="*/ 61 h 307"/>
                  <a:gd name="T36" fmla="*/ 150 w 1902"/>
                  <a:gd name="T37" fmla="*/ 42 h 307"/>
                  <a:gd name="T38" fmla="*/ 178 w 1902"/>
                  <a:gd name="T39" fmla="*/ 20 h 307"/>
                  <a:gd name="T40" fmla="*/ 192 w 1902"/>
                  <a:gd name="T41" fmla="*/ 29 h 307"/>
                  <a:gd name="T42" fmla="*/ 160 w 1902"/>
                  <a:gd name="T43" fmla="*/ 77 h 307"/>
                  <a:gd name="T44" fmla="*/ 120 w 1902"/>
                  <a:gd name="T45" fmla="*/ 141 h 307"/>
                  <a:gd name="T46" fmla="*/ 114 w 1902"/>
                  <a:gd name="T47" fmla="*/ 180 h 307"/>
                  <a:gd name="T48" fmla="*/ 155 w 1902"/>
                  <a:gd name="T49" fmla="*/ 178 h 307"/>
                  <a:gd name="T50" fmla="*/ 208 w 1902"/>
                  <a:gd name="T51" fmla="*/ 201 h 307"/>
                  <a:gd name="T52" fmla="*/ 252 w 1902"/>
                  <a:gd name="T53" fmla="*/ 235 h 307"/>
                  <a:gd name="T54" fmla="*/ 296 w 1902"/>
                  <a:gd name="T55" fmla="*/ 253 h 307"/>
                  <a:gd name="T56" fmla="*/ 363 w 1902"/>
                  <a:gd name="T57" fmla="*/ 255 h 307"/>
                  <a:gd name="T58" fmla="*/ 421 w 1902"/>
                  <a:gd name="T59" fmla="*/ 255 h 307"/>
                  <a:gd name="T60" fmla="*/ 472 w 1902"/>
                  <a:gd name="T61" fmla="*/ 265 h 307"/>
                  <a:gd name="T62" fmla="*/ 549 w 1902"/>
                  <a:gd name="T63" fmla="*/ 277 h 307"/>
                  <a:gd name="T64" fmla="*/ 673 w 1902"/>
                  <a:gd name="T65" fmla="*/ 287 h 307"/>
                  <a:gd name="T66" fmla="*/ 800 w 1902"/>
                  <a:gd name="T67" fmla="*/ 292 h 307"/>
                  <a:gd name="T68" fmla="*/ 959 w 1902"/>
                  <a:gd name="T69" fmla="*/ 280 h 307"/>
                  <a:gd name="T70" fmla="*/ 1104 w 1902"/>
                  <a:gd name="T71" fmla="*/ 272 h 307"/>
                  <a:gd name="T72" fmla="*/ 1157 w 1902"/>
                  <a:gd name="T73" fmla="*/ 270 h 307"/>
                  <a:gd name="T74" fmla="*/ 1166 w 1902"/>
                  <a:gd name="T75" fmla="*/ 243 h 307"/>
                  <a:gd name="T76" fmla="*/ 1181 w 1902"/>
                  <a:gd name="T77" fmla="*/ 230 h 307"/>
                  <a:gd name="T78" fmla="*/ 1214 w 1902"/>
                  <a:gd name="T79" fmla="*/ 231 h 307"/>
                  <a:gd name="T80" fmla="*/ 1273 w 1902"/>
                  <a:gd name="T81" fmla="*/ 245 h 307"/>
                  <a:gd name="T82" fmla="*/ 1342 w 1902"/>
                  <a:gd name="T83" fmla="*/ 247 h 307"/>
                  <a:gd name="T84" fmla="*/ 1412 w 1902"/>
                  <a:gd name="T85" fmla="*/ 247 h 307"/>
                  <a:gd name="T86" fmla="*/ 1471 w 1902"/>
                  <a:gd name="T87" fmla="*/ 255 h 307"/>
                  <a:gd name="T88" fmla="*/ 1529 w 1902"/>
                  <a:gd name="T89" fmla="*/ 265 h 307"/>
                  <a:gd name="T90" fmla="*/ 1595 w 1902"/>
                  <a:gd name="T91" fmla="*/ 255 h 307"/>
                  <a:gd name="T92" fmla="*/ 1697 w 1902"/>
                  <a:gd name="T93" fmla="*/ 248 h 307"/>
                  <a:gd name="T94" fmla="*/ 1786 w 1902"/>
                  <a:gd name="T95" fmla="*/ 257 h 307"/>
                  <a:gd name="T96" fmla="*/ 1823 w 1902"/>
                  <a:gd name="T97" fmla="*/ 263 h 307"/>
                  <a:gd name="T98" fmla="*/ 1865 w 1902"/>
                  <a:gd name="T99" fmla="*/ 255 h 307"/>
                  <a:gd name="T100" fmla="*/ 1902 w 1902"/>
                  <a:gd name="T101" fmla="*/ 238 h 307"/>
                  <a:gd name="T102" fmla="*/ 1878 w 1902"/>
                  <a:gd name="T103" fmla="*/ 270 h 307"/>
                  <a:gd name="T104" fmla="*/ 1853 w 1902"/>
                  <a:gd name="T105" fmla="*/ 285 h 307"/>
                  <a:gd name="T106" fmla="*/ 1814 w 1902"/>
                  <a:gd name="T107" fmla="*/ 295 h 307"/>
                  <a:gd name="T108" fmla="*/ 1721 w 1902"/>
                  <a:gd name="T109" fmla="*/ 298 h 307"/>
                  <a:gd name="T110" fmla="*/ 1615 w 1902"/>
                  <a:gd name="T111" fmla="*/ 302 h 307"/>
                  <a:gd name="T112" fmla="*/ 1531 w 1902"/>
                  <a:gd name="T113" fmla="*/ 305 h 307"/>
                  <a:gd name="T114" fmla="*/ 1414 w 1902"/>
                  <a:gd name="T115" fmla="*/ 305 h 307"/>
                  <a:gd name="T116" fmla="*/ 1327 w 1902"/>
                  <a:gd name="T117" fmla="*/ 304 h 307"/>
                  <a:gd name="T118" fmla="*/ 1273 w 1902"/>
                  <a:gd name="T119" fmla="*/ 293 h 307"/>
                  <a:gd name="T120" fmla="*/ 1174 w 1902"/>
                  <a:gd name="T121" fmla="*/ 287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902" h="307">
                    <a:moveTo>
                      <a:pt x="1047" y="295"/>
                    </a:moveTo>
                    <a:lnTo>
                      <a:pt x="901" y="302"/>
                    </a:lnTo>
                    <a:lnTo>
                      <a:pt x="792" y="307"/>
                    </a:lnTo>
                    <a:lnTo>
                      <a:pt x="711" y="307"/>
                    </a:lnTo>
                    <a:lnTo>
                      <a:pt x="658" y="307"/>
                    </a:lnTo>
                    <a:lnTo>
                      <a:pt x="619" y="304"/>
                    </a:lnTo>
                    <a:lnTo>
                      <a:pt x="592" y="300"/>
                    </a:lnTo>
                    <a:lnTo>
                      <a:pt x="567" y="295"/>
                    </a:lnTo>
                    <a:lnTo>
                      <a:pt x="544" y="293"/>
                    </a:lnTo>
                    <a:lnTo>
                      <a:pt x="505" y="288"/>
                    </a:lnTo>
                    <a:lnTo>
                      <a:pt x="458" y="287"/>
                    </a:lnTo>
                    <a:lnTo>
                      <a:pt x="401" y="285"/>
                    </a:lnTo>
                    <a:lnTo>
                      <a:pt x="344" y="285"/>
                    </a:lnTo>
                    <a:lnTo>
                      <a:pt x="284" y="285"/>
                    </a:lnTo>
                    <a:lnTo>
                      <a:pt x="230" y="285"/>
                    </a:lnTo>
                    <a:lnTo>
                      <a:pt x="185" y="285"/>
                    </a:lnTo>
                    <a:lnTo>
                      <a:pt x="155" y="285"/>
                    </a:lnTo>
                    <a:lnTo>
                      <a:pt x="133" y="283"/>
                    </a:lnTo>
                    <a:lnTo>
                      <a:pt x="118" y="280"/>
                    </a:lnTo>
                    <a:lnTo>
                      <a:pt x="108" y="275"/>
                    </a:lnTo>
                    <a:lnTo>
                      <a:pt x="103" y="270"/>
                    </a:lnTo>
                    <a:lnTo>
                      <a:pt x="93" y="258"/>
                    </a:lnTo>
                    <a:lnTo>
                      <a:pt x="86" y="247"/>
                    </a:lnTo>
                    <a:lnTo>
                      <a:pt x="78" y="240"/>
                    </a:lnTo>
                    <a:lnTo>
                      <a:pt x="69" y="233"/>
                    </a:lnTo>
                    <a:lnTo>
                      <a:pt x="57" y="226"/>
                    </a:lnTo>
                    <a:lnTo>
                      <a:pt x="47" y="221"/>
                    </a:lnTo>
                    <a:lnTo>
                      <a:pt x="36" y="216"/>
                    </a:lnTo>
                    <a:lnTo>
                      <a:pt x="26" y="211"/>
                    </a:lnTo>
                    <a:lnTo>
                      <a:pt x="17" y="208"/>
                    </a:lnTo>
                    <a:lnTo>
                      <a:pt x="12" y="208"/>
                    </a:lnTo>
                    <a:lnTo>
                      <a:pt x="2" y="200"/>
                    </a:lnTo>
                    <a:lnTo>
                      <a:pt x="0" y="190"/>
                    </a:lnTo>
                    <a:lnTo>
                      <a:pt x="2" y="176"/>
                    </a:lnTo>
                    <a:lnTo>
                      <a:pt x="9" y="164"/>
                    </a:lnTo>
                    <a:lnTo>
                      <a:pt x="16" y="149"/>
                    </a:lnTo>
                    <a:lnTo>
                      <a:pt x="26" y="139"/>
                    </a:lnTo>
                    <a:lnTo>
                      <a:pt x="36" y="131"/>
                    </a:lnTo>
                    <a:lnTo>
                      <a:pt x="47" y="129"/>
                    </a:lnTo>
                    <a:lnTo>
                      <a:pt x="57" y="121"/>
                    </a:lnTo>
                    <a:lnTo>
                      <a:pt x="68" y="106"/>
                    </a:lnTo>
                    <a:lnTo>
                      <a:pt x="79" y="86"/>
                    </a:lnTo>
                    <a:lnTo>
                      <a:pt x="93" y="64"/>
                    </a:lnTo>
                    <a:lnTo>
                      <a:pt x="104" y="40"/>
                    </a:lnTo>
                    <a:lnTo>
                      <a:pt x="118" y="20"/>
                    </a:lnTo>
                    <a:lnTo>
                      <a:pt x="133" y="5"/>
                    </a:lnTo>
                    <a:lnTo>
                      <a:pt x="148" y="0"/>
                    </a:lnTo>
                    <a:lnTo>
                      <a:pt x="140" y="9"/>
                    </a:lnTo>
                    <a:lnTo>
                      <a:pt x="133" y="19"/>
                    </a:lnTo>
                    <a:lnTo>
                      <a:pt x="128" y="30"/>
                    </a:lnTo>
                    <a:lnTo>
                      <a:pt x="125" y="42"/>
                    </a:lnTo>
                    <a:lnTo>
                      <a:pt x="121" y="51"/>
                    </a:lnTo>
                    <a:lnTo>
                      <a:pt x="121" y="59"/>
                    </a:lnTo>
                    <a:lnTo>
                      <a:pt x="125" y="61"/>
                    </a:lnTo>
                    <a:lnTo>
                      <a:pt x="133" y="59"/>
                    </a:lnTo>
                    <a:lnTo>
                      <a:pt x="140" y="51"/>
                    </a:lnTo>
                    <a:lnTo>
                      <a:pt x="150" y="42"/>
                    </a:lnTo>
                    <a:lnTo>
                      <a:pt x="160" y="34"/>
                    </a:lnTo>
                    <a:lnTo>
                      <a:pt x="171" y="27"/>
                    </a:lnTo>
                    <a:lnTo>
                      <a:pt x="178" y="20"/>
                    </a:lnTo>
                    <a:lnTo>
                      <a:pt x="187" y="17"/>
                    </a:lnTo>
                    <a:lnTo>
                      <a:pt x="190" y="19"/>
                    </a:lnTo>
                    <a:lnTo>
                      <a:pt x="192" y="29"/>
                    </a:lnTo>
                    <a:lnTo>
                      <a:pt x="185" y="40"/>
                    </a:lnTo>
                    <a:lnTo>
                      <a:pt x="175" y="57"/>
                    </a:lnTo>
                    <a:lnTo>
                      <a:pt x="160" y="77"/>
                    </a:lnTo>
                    <a:lnTo>
                      <a:pt x="146" y="101"/>
                    </a:lnTo>
                    <a:lnTo>
                      <a:pt x="131" y="121"/>
                    </a:lnTo>
                    <a:lnTo>
                      <a:pt x="120" y="141"/>
                    </a:lnTo>
                    <a:lnTo>
                      <a:pt x="111" y="158"/>
                    </a:lnTo>
                    <a:lnTo>
                      <a:pt x="109" y="171"/>
                    </a:lnTo>
                    <a:lnTo>
                      <a:pt x="114" y="180"/>
                    </a:lnTo>
                    <a:lnTo>
                      <a:pt x="130" y="178"/>
                    </a:lnTo>
                    <a:lnTo>
                      <a:pt x="140" y="176"/>
                    </a:lnTo>
                    <a:lnTo>
                      <a:pt x="155" y="178"/>
                    </a:lnTo>
                    <a:lnTo>
                      <a:pt x="170" y="181"/>
                    </a:lnTo>
                    <a:lnTo>
                      <a:pt x="192" y="191"/>
                    </a:lnTo>
                    <a:lnTo>
                      <a:pt x="208" y="201"/>
                    </a:lnTo>
                    <a:lnTo>
                      <a:pt x="223" y="213"/>
                    </a:lnTo>
                    <a:lnTo>
                      <a:pt x="237" y="223"/>
                    </a:lnTo>
                    <a:lnTo>
                      <a:pt x="252" y="235"/>
                    </a:lnTo>
                    <a:lnTo>
                      <a:pt x="264" y="243"/>
                    </a:lnTo>
                    <a:lnTo>
                      <a:pt x="279" y="250"/>
                    </a:lnTo>
                    <a:lnTo>
                      <a:pt x="296" y="253"/>
                    </a:lnTo>
                    <a:lnTo>
                      <a:pt x="319" y="257"/>
                    </a:lnTo>
                    <a:lnTo>
                      <a:pt x="341" y="255"/>
                    </a:lnTo>
                    <a:lnTo>
                      <a:pt x="363" y="255"/>
                    </a:lnTo>
                    <a:lnTo>
                      <a:pt x="383" y="255"/>
                    </a:lnTo>
                    <a:lnTo>
                      <a:pt x="405" y="255"/>
                    </a:lnTo>
                    <a:lnTo>
                      <a:pt x="421" y="255"/>
                    </a:lnTo>
                    <a:lnTo>
                      <a:pt x="440" y="257"/>
                    </a:lnTo>
                    <a:lnTo>
                      <a:pt x="455" y="260"/>
                    </a:lnTo>
                    <a:lnTo>
                      <a:pt x="472" y="265"/>
                    </a:lnTo>
                    <a:lnTo>
                      <a:pt x="488" y="268"/>
                    </a:lnTo>
                    <a:lnTo>
                      <a:pt x="515" y="273"/>
                    </a:lnTo>
                    <a:lnTo>
                      <a:pt x="549" y="277"/>
                    </a:lnTo>
                    <a:lnTo>
                      <a:pt x="587" y="282"/>
                    </a:lnTo>
                    <a:lnTo>
                      <a:pt x="627" y="283"/>
                    </a:lnTo>
                    <a:lnTo>
                      <a:pt x="673" y="287"/>
                    </a:lnTo>
                    <a:lnTo>
                      <a:pt x="715" y="290"/>
                    </a:lnTo>
                    <a:lnTo>
                      <a:pt x="758" y="293"/>
                    </a:lnTo>
                    <a:lnTo>
                      <a:pt x="800" y="292"/>
                    </a:lnTo>
                    <a:lnTo>
                      <a:pt x="850" y="288"/>
                    </a:lnTo>
                    <a:lnTo>
                      <a:pt x="902" y="283"/>
                    </a:lnTo>
                    <a:lnTo>
                      <a:pt x="959" y="280"/>
                    </a:lnTo>
                    <a:lnTo>
                      <a:pt x="1011" y="275"/>
                    </a:lnTo>
                    <a:lnTo>
                      <a:pt x="1062" y="273"/>
                    </a:lnTo>
                    <a:lnTo>
                      <a:pt x="1104" y="272"/>
                    </a:lnTo>
                    <a:lnTo>
                      <a:pt x="1140" y="277"/>
                    </a:lnTo>
                    <a:lnTo>
                      <a:pt x="1149" y="273"/>
                    </a:lnTo>
                    <a:lnTo>
                      <a:pt x="1157" y="270"/>
                    </a:lnTo>
                    <a:lnTo>
                      <a:pt x="1161" y="263"/>
                    </a:lnTo>
                    <a:lnTo>
                      <a:pt x="1164" y="257"/>
                    </a:lnTo>
                    <a:lnTo>
                      <a:pt x="1166" y="243"/>
                    </a:lnTo>
                    <a:lnTo>
                      <a:pt x="1167" y="238"/>
                    </a:lnTo>
                    <a:lnTo>
                      <a:pt x="1169" y="235"/>
                    </a:lnTo>
                    <a:lnTo>
                      <a:pt x="1181" y="230"/>
                    </a:lnTo>
                    <a:lnTo>
                      <a:pt x="1189" y="228"/>
                    </a:lnTo>
                    <a:lnTo>
                      <a:pt x="1201" y="228"/>
                    </a:lnTo>
                    <a:lnTo>
                      <a:pt x="1214" y="231"/>
                    </a:lnTo>
                    <a:lnTo>
                      <a:pt x="1233" y="238"/>
                    </a:lnTo>
                    <a:lnTo>
                      <a:pt x="1251" y="242"/>
                    </a:lnTo>
                    <a:lnTo>
                      <a:pt x="1273" y="245"/>
                    </a:lnTo>
                    <a:lnTo>
                      <a:pt x="1295" y="247"/>
                    </a:lnTo>
                    <a:lnTo>
                      <a:pt x="1318" y="248"/>
                    </a:lnTo>
                    <a:lnTo>
                      <a:pt x="1342" y="247"/>
                    </a:lnTo>
                    <a:lnTo>
                      <a:pt x="1365" y="247"/>
                    </a:lnTo>
                    <a:lnTo>
                      <a:pt x="1389" y="247"/>
                    </a:lnTo>
                    <a:lnTo>
                      <a:pt x="1412" y="247"/>
                    </a:lnTo>
                    <a:lnTo>
                      <a:pt x="1432" y="247"/>
                    </a:lnTo>
                    <a:lnTo>
                      <a:pt x="1452" y="250"/>
                    </a:lnTo>
                    <a:lnTo>
                      <a:pt x="1471" y="255"/>
                    </a:lnTo>
                    <a:lnTo>
                      <a:pt x="1491" y="260"/>
                    </a:lnTo>
                    <a:lnTo>
                      <a:pt x="1509" y="263"/>
                    </a:lnTo>
                    <a:lnTo>
                      <a:pt x="1529" y="265"/>
                    </a:lnTo>
                    <a:lnTo>
                      <a:pt x="1550" y="265"/>
                    </a:lnTo>
                    <a:lnTo>
                      <a:pt x="1571" y="262"/>
                    </a:lnTo>
                    <a:lnTo>
                      <a:pt x="1595" y="255"/>
                    </a:lnTo>
                    <a:lnTo>
                      <a:pt x="1625" y="250"/>
                    </a:lnTo>
                    <a:lnTo>
                      <a:pt x="1658" y="248"/>
                    </a:lnTo>
                    <a:lnTo>
                      <a:pt x="1697" y="248"/>
                    </a:lnTo>
                    <a:lnTo>
                      <a:pt x="1731" y="248"/>
                    </a:lnTo>
                    <a:lnTo>
                      <a:pt x="1761" y="252"/>
                    </a:lnTo>
                    <a:lnTo>
                      <a:pt x="1786" y="257"/>
                    </a:lnTo>
                    <a:lnTo>
                      <a:pt x="1801" y="262"/>
                    </a:lnTo>
                    <a:lnTo>
                      <a:pt x="1809" y="263"/>
                    </a:lnTo>
                    <a:lnTo>
                      <a:pt x="1823" y="263"/>
                    </a:lnTo>
                    <a:lnTo>
                      <a:pt x="1836" y="262"/>
                    </a:lnTo>
                    <a:lnTo>
                      <a:pt x="1851" y="260"/>
                    </a:lnTo>
                    <a:lnTo>
                      <a:pt x="1865" y="255"/>
                    </a:lnTo>
                    <a:lnTo>
                      <a:pt x="1880" y="250"/>
                    </a:lnTo>
                    <a:lnTo>
                      <a:pt x="1892" y="243"/>
                    </a:lnTo>
                    <a:lnTo>
                      <a:pt x="1902" y="238"/>
                    </a:lnTo>
                    <a:lnTo>
                      <a:pt x="1893" y="250"/>
                    </a:lnTo>
                    <a:lnTo>
                      <a:pt x="1886" y="262"/>
                    </a:lnTo>
                    <a:lnTo>
                      <a:pt x="1878" y="270"/>
                    </a:lnTo>
                    <a:lnTo>
                      <a:pt x="1871" y="278"/>
                    </a:lnTo>
                    <a:lnTo>
                      <a:pt x="1861" y="282"/>
                    </a:lnTo>
                    <a:lnTo>
                      <a:pt x="1853" y="285"/>
                    </a:lnTo>
                    <a:lnTo>
                      <a:pt x="1843" y="288"/>
                    </a:lnTo>
                    <a:lnTo>
                      <a:pt x="1833" y="293"/>
                    </a:lnTo>
                    <a:lnTo>
                      <a:pt x="1814" y="295"/>
                    </a:lnTo>
                    <a:lnTo>
                      <a:pt x="1789" y="297"/>
                    </a:lnTo>
                    <a:lnTo>
                      <a:pt x="1756" y="297"/>
                    </a:lnTo>
                    <a:lnTo>
                      <a:pt x="1721" y="298"/>
                    </a:lnTo>
                    <a:lnTo>
                      <a:pt x="1682" y="298"/>
                    </a:lnTo>
                    <a:lnTo>
                      <a:pt x="1648" y="300"/>
                    </a:lnTo>
                    <a:lnTo>
                      <a:pt x="1615" y="302"/>
                    </a:lnTo>
                    <a:lnTo>
                      <a:pt x="1591" y="304"/>
                    </a:lnTo>
                    <a:lnTo>
                      <a:pt x="1563" y="304"/>
                    </a:lnTo>
                    <a:lnTo>
                      <a:pt x="1531" y="305"/>
                    </a:lnTo>
                    <a:lnTo>
                      <a:pt x="1493" y="305"/>
                    </a:lnTo>
                    <a:lnTo>
                      <a:pt x="1454" y="307"/>
                    </a:lnTo>
                    <a:lnTo>
                      <a:pt x="1414" y="305"/>
                    </a:lnTo>
                    <a:lnTo>
                      <a:pt x="1379" y="305"/>
                    </a:lnTo>
                    <a:lnTo>
                      <a:pt x="1348" y="304"/>
                    </a:lnTo>
                    <a:lnTo>
                      <a:pt x="1327" y="304"/>
                    </a:lnTo>
                    <a:lnTo>
                      <a:pt x="1310" y="300"/>
                    </a:lnTo>
                    <a:lnTo>
                      <a:pt x="1293" y="297"/>
                    </a:lnTo>
                    <a:lnTo>
                      <a:pt x="1273" y="293"/>
                    </a:lnTo>
                    <a:lnTo>
                      <a:pt x="1249" y="290"/>
                    </a:lnTo>
                    <a:lnTo>
                      <a:pt x="1216" y="287"/>
                    </a:lnTo>
                    <a:lnTo>
                      <a:pt x="1174" y="287"/>
                    </a:lnTo>
                    <a:lnTo>
                      <a:pt x="1117" y="288"/>
                    </a:lnTo>
                    <a:lnTo>
                      <a:pt x="1047" y="295"/>
                    </a:lnTo>
                    <a:close/>
                  </a:path>
                </a:pathLst>
              </a:custGeom>
              <a:solidFill>
                <a:srgbClr val="80B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6" name="Freeform 194"/>
              <p:cNvSpPr>
                <a:spLocks/>
              </p:cNvSpPr>
              <p:nvPr/>
            </p:nvSpPr>
            <p:spPr bwMode="auto">
              <a:xfrm>
                <a:off x="3548" y="3599"/>
                <a:ext cx="106" cy="35"/>
              </a:xfrm>
              <a:custGeom>
                <a:avLst/>
                <a:gdLst>
                  <a:gd name="T0" fmla="*/ 0 w 213"/>
                  <a:gd name="T1" fmla="*/ 0 h 70"/>
                  <a:gd name="T2" fmla="*/ 14 w 213"/>
                  <a:gd name="T3" fmla="*/ 0 h 70"/>
                  <a:gd name="T4" fmla="*/ 29 w 213"/>
                  <a:gd name="T5" fmla="*/ 3 h 70"/>
                  <a:gd name="T6" fmla="*/ 44 w 213"/>
                  <a:gd name="T7" fmla="*/ 7 h 70"/>
                  <a:gd name="T8" fmla="*/ 59 w 213"/>
                  <a:gd name="T9" fmla="*/ 12 h 70"/>
                  <a:gd name="T10" fmla="*/ 72 w 213"/>
                  <a:gd name="T11" fmla="*/ 17 h 70"/>
                  <a:gd name="T12" fmla="*/ 86 w 213"/>
                  <a:gd name="T13" fmla="*/ 22 h 70"/>
                  <a:gd name="T14" fmla="*/ 99 w 213"/>
                  <a:gd name="T15" fmla="*/ 27 h 70"/>
                  <a:gd name="T16" fmla="*/ 114 w 213"/>
                  <a:gd name="T17" fmla="*/ 35 h 70"/>
                  <a:gd name="T18" fmla="*/ 124 w 213"/>
                  <a:gd name="T19" fmla="*/ 39 h 70"/>
                  <a:gd name="T20" fmla="*/ 136 w 213"/>
                  <a:gd name="T21" fmla="*/ 44 h 70"/>
                  <a:gd name="T22" fmla="*/ 148 w 213"/>
                  <a:gd name="T23" fmla="*/ 49 h 70"/>
                  <a:gd name="T24" fmla="*/ 163 w 213"/>
                  <a:gd name="T25" fmla="*/ 54 h 70"/>
                  <a:gd name="T26" fmla="*/ 175 w 213"/>
                  <a:gd name="T27" fmla="*/ 57 h 70"/>
                  <a:gd name="T28" fmla="*/ 188 w 213"/>
                  <a:gd name="T29" fmla="*/ 60 h 70"/>
                  <a:gd name="T30" fmla="*/ 200 w 213"/>
                  <a:gd name="T31" fmla="*/ 65 h 70"/>
                  <a:gd name="T32" fmla="*/ 213 w 213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70">
                    <a:moveTo>
                      <a:pt x="0" y="0"/>
                    </a:moveTo>
                    <a:lnTo>
                      <a:pt x="14" y="0"/>
                    </a:lnTo>
                    <a:lnTo>
                      <a:pt x="29" y="3"/>
                    </a:lnTo>
                    <a:lnTo>
                      <a:pt x="44" y="7"/>
                    </a:lnTo>
                    <a:lnTo>
                      <a:pt x="59" y="12"/>
                    </a:lnTo>
                    <a:lnTo>
                      <a:pt x="72" y="17"/>
                    </a:lnTo>
                    <a:lnTo>
                      <a:pt x="86" y="22"/>
                    </a:lnTo>
                    <a:lnTo>
                      <a:pt x="99" y="27"/>
                    </a:lnTo>
                    <a:lnTo>
                      <a:pt x="114" y="35"/>
                    </a:lnTo>
                    <a:lnTo>
                      <a:pt x="124" y="39"/>
                    </a:lnTo>
                    <a:lnTo>
                      <a:pt x="136" y="44"/>
                    </a:lnTo>
                    <a:lnTo>
                      <a:pt x="148" y="49"/>
                    </a:lnTo>
                    <a:lnTo>
                      <a:pt x="163" y="54"/>
                    </a:lnTo>
                    <a:lnTo>
                      <a:pt x="175" y="57"/>
                    </a:lnTo>
                    <a:lnTo>
                      <a:pt x="188" y="60"/>
                    </a:lnTo>
                    <a:lnTo>
                      <a:pt x="200" y="65"/>
                    </a:lnTo>
                    <a:lnTo>
                      <a:pt x="213" y="7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7" name="Freeform 195"/>
              <p:cNvSpPr>
                <a:spLocks/>
              </p:cNvSpPr>
              <p:nvPr/>
            </p:nvSpPr>
            <p:spPr bwMode="auto">
              <a:xfrm>
                <a:off x="3505" y="3672"/>
                <a:ext cx="80" cy="64"/>
              </a:xfrm>
              <a:custGeom>
                <a:avLst/>
                <a:gdLst>
                  <a:gd name="T0" fmla="*/ 159 w 159"/>
                  <a:gd name="T1" fmla="*/ 128 h 128"/>
                  <a:gd name="T2" fmla="*/ 132 w 159"/>
                  <a:gd name="T3" fmla="*/ 118 h 128"/>
                  <a:gd name="T4" fmla="*/ 112 w 159"/>
                  <a:gd name="T5" fmla="*/ 103 h 128"/>
                  <a:gd name="T6" fmla="*/ 92 w 159"/>
                  <a:gd name="T7" fmla="*/ 86 h 128"/>
                  <a:gd name="T8" fmla="*/ 75 w 159"/>
                  <a:gd name="T9" fmla="*/ 69 h 128"/>
                  <a:gd name="T10" fmla="*/ 57 w 159"/>
                  <a:gd name="T11" fmla="*/ 51 h 128"/>
                  <a:gd name="T12" fmla="*/ 38 w 159"/>
                  <a:gd name="T13" fmla="*/ 32 h 128"/>
                  <a:gd name="T14" fmla="*/ 18 w 159"/>
                  <a:gd name="T15" fmla="*/ 14 h 128"/>
                  <a:gd name="T16" fmla="*/ 0 w 159"/>
                  <a:gd name="T17" fmla="*/ 0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" h="128">
                    <a:moveTo>
                      <a:pt x="159" y="128"/>
                    </a:moveTo>
                    <a:lnTo>
                      <a:pt x="132" y="118"/>
                    </a:lnTo>
                    <a:lnTo>
                      <a:pt x="112" y="103"/>
                    </a:lnTo>
                    <a:lnTo>
                      <a:pt x="92" y="86"/>
                    </a:lnTo>
                    <a:lnTo>
                      <a:pt x="75" y="69"/>
                    </a:lnTo>
                    <a:lnTo>
                      <a:pt x="57" y="51"/>
                    </a:lnTo>
                    <a:lnTo>
                      <a:pt x="38" y="32"/>
                    </a:lnTo>
                    <a:lnTo>
                      <a:pt x="18" y="14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8" name="Freeform 196"/>
              <p:cNvSpPr>
                <a:spLocks/>
              </p:cNvSpPr>
              <p:nvPr/>
            </p:nvSpPr>
            <p:spPr bwMode="auto">
              <a:xfrm>
                <a:off x="3388" y="3659"/>
                <a:ext cx="72" cy="76"/>
              </a:xfrm>
              <a:custGeom>
                <a:avLst/>
                <a:gdLst>
                  <a:gd name="T0" fmla="*/ 142 w 142"/>
                  <a:gd name="T1" fmla="*/ 152 h 152"/>
                  <a:gd name="T2" fmla="*/ 126 w 142"/>
                  <a:gd name="T3" fmla="*/ 129 h 152"/>
                  <a:gd name="T4" fmla="*/ 109 w 142"/>
                  <a:gd name="T5" fmla="*/ 110 h 152"/>
                  <a:gd name="T6" fmla="*/ 89 w 142"/>
                  <a:gd name="T7" fmla="*/ 90 h 152"/>
                  <a:gd name="T8" fmla="*/ 70 w 142"/>
                  <a:gd name="T9" fmla="*/ 73 h 152"/>
                  <a:gd name="T10" fmla="*/ 50 w 142"/>
                  <a:gd name="T11" fmla="*/ 55 h 152"/>
                  <a:gd name="T12" fmla="*/ 32 w 142"/>
                  <a:gd name="T13" fmla="*/ 38 h 152"/>
                  <a:gd name="T14" fmla="*/ 15 w 142"/>
                  <a:gd name="T15" fmla="*/ 18 h 152"/>
                  <a:gd name="T16" fmla="*/ 0 w 142"/>
                  <a:gd name="T17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2" h="152">
                    <a:moveTo>
                      <a:pt x="142" y="152"/>
                    </a:moveTo>
                    <a:lnTo>
                      <a:pt x="126" y="129"/>
                    </a:lnTo>
                    <a:lnTo>
                      <a:pt x="109" y="110"/>
                    </a:lnTo>
                    <a:lnTo>
                      <a:pt x="89" y="90"/>
                    </a:lnTo>
                    <a:lnTo>
                      <a:pt x="70" y="73"/>
                    </a:lnTo>
                    <a:lnTo>
                      <a:pt x="50" y="55"/>
                    </a:lnTo>
                    <a:lnTo>
                      <a:pt x="32" y="38"/>
                    </a:lnTo>
                    <a:lnTo>
                      <a:pt x="15" y="18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29" name="Freeform 197"/>
              <p:cNvSpPr>
                <a:spLocks/>
              </p:cNvSpPr>
              <p:nvPr/>
            </p:nvSpPr>
            <p:spPr bwMode="auto">
              <a:xfrm>
                <a:off x="2958" y="3504"/>
                <a:ext cx="524" cy="237"/>
              </a:xfrm>
              <a:custGeom>
                <a:avLst/>
                <a:gdLst>
                  <a:gd name="T0" fmla="*/ 1050 w 1050"/>
                  <a:gd name="T1" fmla="*/ 462 h 474"/>
                  <a:gd name="T2" fmla="*/ 905 w 1050"/>
                  <a:gd name="T3" fmla="*/ 469 h 474"/>
                  <a:gd name="T4" fmla="*/ 796 w 1050"/>
                  <a:gd name="T5" fmla="*/ 474 h 474"/>
                  <a:gd name="T6" fmla="*/ 718 w 1050"/>
                  <a:gd name="T7" fmla="*/ 474 h 474"/>
                  <a:gd name="T8" fmla="*/ 664 w 1050"/>
                  <a:gd name="T9" fmla="*/ 474 h 474"/>
                  <a:gd name="T10" fmla="*/ 624 w 1050"/>
                  <a:gd name="T11" fmla="*/ 471 h 474"/>
                  <a:gd name="T12" fmla="*/ 595 w 1050"/>
                  <a:gd name="T13" fmla="*/ 467 h 474"/>
                  <a:gd name="T14" fmla="*/ 570 w 1050"/>
                  <a:gd name="T15" fmla="*/ 462 h 474"/>
                  <a:gd name="T16" fmla="*/ 547 w 1050"/>
                  <a:gd name="T17" fmla="*/ 460 h 474"/>
                  <a:gd name="T18" fmla="*/ 508 w 1050"/>
                  <a:gd name="T19" fmla="*/ 455 h 474"/>
                  <a:gd name="T20" fmla="*/ 461 w 1050"/>
                  <a:gd name="T21" fmla="*/ 454 h 474"/>
                  <a:gd name="T22" fmla="*/ 404 w 1050"/>
                  <a:gd name="T23" fmla="*/ 452 h 474"/>
                  <a:gd name="T24" fmla="*/ 347 w 1050"/>
                  <a:gd name="T25" fmla="*/ 452 h 474"/>
                  <a:gd name="T26" fmla="*/ 287 w 1050"/>
                  <a:gd name="T27" fmla="*/ 452 h 474"/>
                  <a:gd name="T28" fmla="*/ 233 w 1050"/>
                  <a:gd name="T29" fmla="*/ 452 h 474"/>
                  <a:gd name="T30" fmla="*/ 188 w 1050"/>
                  <a:gd name="T31" fmla="*/ 452 h 474"/>
                  <a:gd name="T32" fmla="*/ 158 w 1050"/>
                  <a:gd name="T33" fmla="*/ 452 h 474"/>
                  <a:gd name="T34" fmla="*/ 136 w 1050"/>
                  <a:gd name="T35" fmla="*/ 450 h 474"/>
                  <a:gd name="T36" fmla="*/ 121 w 1050"/>
                  <a:gd name="T37" fmla="*/ 447 h 474"/>
                  <a:gd name="T38" fmla="*/ 111 w 1050"/>
                  <a:gd name="T39" fmla="*/ 442 h 474"/>
                  <a:gd name="T40" fmla="*/ 106 w 1050"/>
                  <a:gd name="T41" fmla="*/ 437 h 474"/>
                  <a:gd name="T42" fmla="*/ 96 w 1050"/>
                  <a:gd name="T43" fmla="*/ 425 h 474"/>
                  <a:gd name="T44" fmla="*/ 89 w 1050"/>
                  <a:gd name="T45" fmla="*/ 414 h 474"/>
                  <a:gd name="T46" fmla="*/ 81 w 1050"/>
                  <a:gd name="T47" fmla="*/ 405 h 474"/>
                  <a:gd name="T48" fmla="*/ 72 w 1050"/>
                  <a:gd name="T49" fmla="*/ 400 h 474"/>
                  <a:gd name="T50" fmla="*/ 60 w 1050"/>
                  <a:gd name="T51" fmla="*/ 393 h 474"/>
                  <a:gd name="T52" fmla="*/ 50 w 1050"/>
                  <a:gd name="T53" fmla="*/ 388 h 474"/>
                  <a:gd name="T54" fmla="*/ 39 w 1050"/>
                  <a:gd name="T55" fmla="*/ 382 h 474"/>
                  <a:gd name="T56" fmla="*/ 30 w 1050"/>
                  <a:gd name="T57" fmla="*/ 378 h 474"/>
                  <a:gd name="T58" fmla="*/ 20 w 1050"/>
                  <a:gd name="T59" fmla="*/ 375 h 474"/>
                  <a:gd name="T60" fmla="*/ 15 w 1050"/>
                  <a:gd name="T61" fmla="*/ 375 h 474"/>
                  <a:gd name="T62" fmla="*/ 9 w 1050"/>
                  <a:gd name="T63" fmla="*/ 372 h 474"/>
                  <a:gd name="T64" fmla="*/ 3 w 1050"/>
                  <a:gd name="T65" fmla="*/ 367 h 474"/>
                  <a:gd name="T66" fmla="*/ 0 w 1050"/>
                  <a:gd name="T67" fmla="*/ 357 h 474"/>
                  <a:gd name="T68" fmla="*/ 2 w 1050"/>
                  <a:gd name="T69" fmla="*/ 347 h 474"/>
                  <a:gd name="T70" fmla="*/ 5 w 1050"/>
                  <a:gd name="T71" fmla="*/ 330 h 474"/>
                  <a:gd name="T72" fmla="*/ 14 w 1050"/>
                  <a:gd name="T73" fmla="*/ 311 h 474"/>
                  <a:gd name="T74" fmla="*/ 29 w 1050"/>
                  <a:gd name="T75" fmla="*/ 286 h 474"/>
                  <a:gd name="T76" fmla="*/ 50 w 1050"/>
                  <a:gd name="T77" fmla="*/ 261 h 474"/>
                  <a:gd name="T78" fmla="*/ 69 w 1050"/>
                  <a:gd name="T79" fmla="*/ 231 h 474"/>
                  <a:gd name="T80" fmla="*/ 82 w 1050"/>
                  <a:gd name="T81" fmla="*/ 207 h 474"/>
                  <a:gd name="T82" fmla="*/ 89 w 1050"/>
                  <a:gd name="T83" fmla="*/ 186 h 474"/>
                  <a:gd name="T84" fmla="*/ 94 w 1050"/>
                  <a:gd name="T85" fmla="*/ 167 h 474"/>
                  <a:gd name="T86" fmla="*/ 96 w 1050"/>
                  <a:gd name="T87" fmla="*/ 151 h 474"/>
                  <a:gd name="T88" fmla="*/ 99 w 1050"/>
                  <a:gd name="T89" fmla="*/ 137 h 474"/>
                  <a:gd name="T90" fmla="*/ 101 w 1050"/>
                  <a:gd name="T91" fmla="*/ 127 h 474"/>
                  <a:gd name="T92" fmla="*/ 109 w 1050"/>
                  <a:gd name="T93" fmla="*/ 120 h 474"/>
                  <a:gd name="T94" fmla="*/ 117 w 1050"/>
                  <a:gd name="T95" fmla="*/ 112 h 474"/>
                  <a:gd name="T96" fmla="*/ 131 w 1050"/>
                  <a:gd name="T97" fmla="*/ 105 h 474"/>
                  <a:gd name="T98" fmla="*/ 146 w 1050"/>
                  <a:gd name="T99" fmla="*/ 97 h 474"/>
                  <a:gd name="T100" fmla="*/ 163 w 1050"/>
                  <a:gd name="T101" fmla="*/ 89 h 474"/>
                  <a:gd name="T102" fmla="*/ 180 w 1050"/>
                  <a:gd name="T103" fmla="*/ 78 h 474"/>
                  <a:gd name="T104" fmla="*/ 200 w 1050"/>
                  <a:gd name="T105" fmla="*/ 70 h 474"/>
                  <a:gd name="T106" fmla="*/ 218 w 1050"/>
                  <a:gd name="T107" fmla="*/ 60 h 474"/>
                  <a:gd name="T108" fmla="*/ 237 w 1050"/>
                  <a:gd name="T109" fmla="*/ 52 h 474"/>
                  <a:gd name="T110" fmla="*/ 255 w 1050"/>
                  <a:gd name="T111" fmla="*/ 40 h 474"/>
                  <a:gd name="T112" fmla="*/ 278 w 1050"/>
                  <a:gd name="T113" fmla="*/ 30 h 474"/>
                  <a:gd name="T114" fmla="*/ 304 w 1050"/>
                  <a:gd name="T115" fmla="*/ 20 h 474"/>
                  <a:gd name="T116" fmla="*/ 332 w 1050"/>
                  <a:gd name="T117" fmla="*/ 10 h 474"/>
                  <a:gd name="T118" fmla="*/ 359 w 1050"/>
                  <a:gd name="T119" fmla="*/ 0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50" h="474">
                    <a:moveTo>
                      <a:pt x="1050" y="462"/>
                    </a:moveTo>
                    <a:lnTo>
                      <a:pt x="905" y="469"/>
                    </a:lnTo>
                    <a:lnTo>
                      <a:pt x="796" y="474"/>
                    </a:lnTo>
                    <a:lnTo>
                      <a:pt x="718" y="474"/>
                    </a:lnTo>
                    <a:lnTo>
                      <a:pt x="664" y="474"/>
                    </a:lnTo>
                    <a:lnTo>
                      <a:pt x="624" y="471"/>
                    </a:lnTo>
                    <a:lnTo>
                      <a:pt x="595" y="467"/>
                    </a:lnTo>
                    <a:lnTo>
                      <a:pt x="570" y="462"/>
                    </a:lnTo>
                    <a:lnTo>
                      <a:pt x="547" y="460"/>
                    </a:lnTo>
                    <a:lnTo>
                      <a:pt x="508" y="455"/>
                    </a:lnTo>
                    <a:lnTo>
                      <a:pt x="461" y="454"/>
                    </a:lnTo>
                    <a:lnTo>
                      <a:pt x="404" y="452"/>
                    </a:lnTo>
                    <a:lnTo>
                      <a:pt x="347" y="452"/>
                    </a:lnTo>
                    <a:lnTo>
                      <a:pt x="287" y="452"/>
                    </a:lnTo>
                    <a:lnTo>
                      <a:pt x="233" y="452"/>
                    </a:lnTo>
                    <a:lnTo>
                      <a:pt x="188" y="452"/>
                    </a:lnTo>
                    <a:lnTo>
                      <a:pt x="158" y="452"/>
                    </a:lnTo>
                    <a:lnTo>
                      <a:pt x="136" y="450"/>
                    </a:lnTo>
                    <a:lnTo>
                      <a:pt x="121" y="447"/>
                    </a:lnTo>
                    <a:lnTo>
                      <a:pt x="111" y="442"/>
                    </a:lnTo>
                    <a:lnTo>
                      <a:pt x="106" y="437"/>
                    </a:lnTo>
                    <a:lnTo>
                      <a:pt x="96" y="425"/>
                    </a:lnTo>
                    <a:lnTo>
                      <a:pt x="89" y="414"/>
                    </a:lnTo>
                    <a:lnTo>
                      <a:pt x="81" y="405"/>
                    </a:lnTo>
                    <a:lnTo>
                      <a:pt x="72" y="400"/>
                    </a:lnTo>
                    <a:lnTo>
                      <a:pt x="60" y="393"/>
                    </a:lnTo>
                    <a:lnTo>
                      <a:pt x="50" y="388"/>
                    </a:lnTo>
                    <a:lnTo>
                      <a:pt x="39" y="382"/>
                    </a:lnTo>
                    <a:lnTo>
                      <a:pt x="30" y="378"/>
                    </a:lnTo>
                    <a:lnTo>
                      <a:pt x="20" y="375"/>
                    </a:lnTo>
                    <a:lnTo>
                      <a:pt x="15" y="375"/>
                    </a:lnTo>
                    <a:lnTo>
                      <a:pt x="9" y="372"/>
                    </a:lnTo>
                    <a:lnTo>
                      <a:pt x="3" y="367"/>
                    </a:lnTo>
                    <a:lnTo>
                      <a:pt x="0" y="357"/>
                    </a:lnTo>
                    <a:lnTo>
                      <a:pt x="2" y="347"/>
                    </a:lnTo>
                    <a:lnTo>
                      <a:pt x="5" y="330"/>
                    </a:lnTo>
                    <a:lnTo>
                      <a:pt x="14" y="311"/>
                    </a:lnTo>
                    <a:lnTo>
                      <a:pt x="29" y="286"/>
                    </a:lnTo>
                    <a:lnTo>
                      <a:pt x="50" y="261"/>
                    </a:lnTo>
                    <a:lnTo>
                      <a:pt x="69" y="231"/>
                    </a:lnTo>
                    <a:lnTo>
                      <a:pt x="82" y="207"/>
                    </a:lnTo>
                    <a:lnTo>
                      <a:pt x="89" y="186"/>
                    </a:lnTo>
                    <a:lnTo>
                      <a:pt x="94" y="167"/>
                    </a:lnTo>
                    <a:lnTo>
                      <a:pt x="96" y="151"/>
                    </a:lnTo>
                    <a:lnTo>
                      <a:pt x="99" y="137"/>
                    </a:lnTo>
                    <a:lnTo>
                      <a:pt x="101" y="127"/>
                    </a:lnTo>
                    <a:lnTo>
                      <a:pt x="109" y="120"/>
                    </a:lnTo>
                    <a:lnTo>
                      <a:pt x="117" y="112"/>
                    </a:lnTo>
                    <a:lnTo>
                      <a:pt x="131" y="105"/>
                    </a:lnTo>
                    <a:lnTo>
                      <a:pt x="146" y="97"/>
                    </a:lnTo>
                    <a:lnTo>
                      <a:pt x="163" y="89"/>
                    </a:lnTo>
                    <a:lnTo>
                      <a:pt x="180" y="78"/>
                    </a:lnTo>
                    <a:lnTo>
                      <a:pt x="200" y="70"/>
                    </a:lnTo>
                    <a:lnTo>
                      <a:pt x="218" y="60"/>
                    </a:lnTo>
                    <a:lnTo>
                      <a:pt x="237" y="52"/>
                    </a:lnTo>
                    <a:lnTo>
                      <a:pt x="255" y="40"/>
                    </a:lnTo>
                    <a:lnTo>
                      <a:pt x="278" y="30"/>
                    </a:lnTo>
                    <a:lnTo>
                      <a:pt x="304" y="20"/>
                    </a:lnTo>
                    <a:lnTo>
                      <a:pt x="332" y="10"/>
                    </a:lnTo>
                    <a:lnTo>
                      <a:pt x="359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0" name="Freeform 198"/>
              <p:cNvSpPr>
                <a:spLocks/>
              </p:cNvSpPr>
              <p:nvPr/>
            </p:nvSpPr>
            <p:spPr bwMode="auto">
              <a:xfrm>
                <a:off x="3137" y="3473"/>
                <a:ext cx="655" cy="128"/>
              </a:xfrm>
              <a:custGeom>
                <a:avLst/>
                <a:gdLst>
                  <a:gd name="T0" fmla="*/ 0 w 1311"/>
                  <a:gd name="T1" fmla="*/ 62 h 256"/>
                  <a:gd name="T2" fmla="*/ 27 w 1311"/>
                  <a:gd name="T3" fmla="*/ 53 h 256"/>
                  <a:gd name="T4" fmla="*/ 52 w 1311"/>
                  <a:gd name="T5" fmla="*/ 47 h 256"/>
                  <a:gd name="T6" fmla="*/ 77 w 1311"/>
                  <a:gd name="T7" fmla="*/ 43 h 256"/>
                  <a:gd name="T8" fmla="*/ 92 w 1311"/>
                  <a:gd name="T9" fmla="*/ 38 h 256"/>
                  <a:gd name="T10" fmla="*/ 102 w 1311"/>
                  <a:gd name="T11" fmla="*/ 33 h 256"/>
                  <a:gd name="T12" fmla="*/ 111 w 1311"/>
                  <a:gd name="T13" fmla="*/ 27 h 256"/>
                  <a:gd name="T14" fmla="*/ 119 w 1311"/>
                  <a:gd name="T15" fmla="*/ 22 h 256"/>
                  <a:gd name="T16" fmla="*/ 131 w 1311"/>
                  <a:gd name="T17" fmla="*/ 15 h 256"/>
                  <a:gd name="T18" fmla="*/ 149 w 1311"/>
                  <a:gd name="T19" fmla="*/ 8 h 256"/>
                  <a:gd name="T20" fmla="*/ 176 w 1311"/>
                  <a:gd name="T21" fmla="*/ 3 h 256"/>
                  <a:gd name="T22" fmla="*/ 216 w 1311"/>
                  <a:gd name="T23" fmla="*/ 1 h 256"/>
                  <a:gd name="T24" fmla="*/ 261 w 1311"/>
                  <a:gd name="T25" fmla="*/ 0 h 256"/>
                  <a:gd name="T26" fmla="*/ 307 w 1311"/>
                  <a:gd name="T27" fmla="*/ 8 h 256"/>
                  <a:gd name="T28" fmla="*/ 349 w 1311"/>
                  <a:gd name="T29" fmla="*/ 20 h 256"/>
                  <a:gd name="T30" fmla="*/ 389 w 1311"/>
                  <a:gd name="T31" fmla="*/ 38 h 256"/>
                  <a:gd name="T32" fmla="*/ 424 w 1311"/>
                  <a:gd name="T33" fmla="*/ 55 h 256"/>
                  <a:gd name="T34" fmla="*/ 456 w 1311"/>
                  <a:gd name="T35" fmla="*/ 73 h 256"/>
                  <a:gd name="T36" fmla="*/ 483 w 1311"/>
                  <a:gd name="T37" fmla="*/ 90 h 256"/>
                  <a:gd name="T38" fmla="*/ 505 w 1311"/>
                  <a:gd name="T39" fmla="*/ 105 h 256"/>
                  <a:gd name="T40" fmla="*/ 521 w 1311"/>
                  <a:gd name="T41" fmla="*/ 115 h 256"/>
                  <a:gd name="T42" fmla="*/ 538 w 1311"/>
                  <a:gd name="T43" fmla="*/ 130 h 256"/>
                  <a:gd name="T44" fmla="*/ 553 w 1311"/>
                  <a:gd name="T45" fmla="*/ 145 h 256"/>
                  <a:gd name="T46" fmla="*/ 570 w 1311"/>
                  <a:gd name="T47" fmla="*/ 161 h 256"/>
                  <a:gd name="T48" fmla="*/ 583 w 1311"/>
                  <a:gd name="T49" fmla="*/ 176 h 256"/>
                  <a:gd name="T50" fmla="*/ 597 w 1311"/>
                  <a:gd name="T51" fmla="*/ 194 h 256"/>
                  <a:gd name="T52" fmla="*/ 608 w 1311"/>
                  <a:gd name="T53" fmla="*/ 211 h 256"/>
                  <a:gd name="T54" fmla="*/ 620 w 1311"/>
                  <a:gd name="T55" fmla="*/ 229 h 256"/>
                  <a:gd name="T56" fmla="*/ 634 w 1311"/>
                  <a:gd name="T57" fmla="*/ 229 h 256"/>
                  <a:gd name="T58" fmla="*/ 650 w 1311"/>
                  <a:gd name="T59" fmla="*/ 229 h 256"/>
                  <a:gd name="T60" fmla="*/ 659 w 1311"/>
                  <a:gd name="T61" fmla="*/ 229 h 256"/>
                  <a:gd name="T62" fmla="*/ 669 w 1311"/>
                  <a:gd name="T63" fmla="*/ 229 h 256"/>
                  <a:gd name="T64" fmla="*/ 679 w 1311"/>
                  <a:gd name="T65" fmla="*/ 229 h 256"/>
                  <a:gd name="T66" fmla="*/ 691 w 1311"/>
                  <a:gd name="T67" fmla="*/ 229 h 256"/>
                  <a:gd name="T68" fmla="*/ 711 w 1311"/>
                  <a:gd name="T69" fmla="*/ 229 h 256"/>
                  <a:gd name="T70" fmla="*/ 734 w 1311"/>
                  <a:gd name="T71" fmla="*/ 231 h 256"/>
                  <a:gd name="T72" fmla="*/ 758 w 1311"/>
                  <a:gd name="T73" fmla="*/ 234 h 256"/>
                  <a:gd name="T74" fmla="*/ 781 w 1311"/>
                  <a:gd name="T75" fmla="*/ 239 h 256"/>
                  <a:gd name="T76" fmla="*/ 801 w 1311"/>
                  <a:gd name="T77" fmla="*/ 243 h 256"/>
                  <a:gd name="T78" fmla="*/ 821 w 1311"/>
                  <a:gd name="T79" fmla="*/ 246 h 256"/>
                  <a:gd name="T80" fmla="*/ 835 w 1311"/>
                  <a:gd name="T81" fmla="*/ 248 h 256"/>
                  <a:gd name="T82" fmla="*/ 846 w 1311"/>
                  <a:gd name="T83" fmla="*/ 249 h 256"/>
                  <a:gd name="T84" fmla="*/ 858 w 1311"/>
                  <a:gd name="T85" fmla="*/ 246 h 256"/>
                  <a:gd name="T86" fmla="*/ 887 w 1311"/>
                  <a:gd name="T87" fmla="*/ 244 h 256"/>
                  <a:gd name="T88" fmla="*/ 922 w 1311"/>
                  <a:gd name="T89" fmla="*/ 244 h 256"/>
                  <a:gd name="T90" fmla="*/ 964 w 1311"/>
                  <a:gd name="T91" fmla="*/ 244 h 256"/>
                  <a:gd name="T92" fmla="*/ 1002 w 1311"/>
                  <a:gd name="T93" fmla="*/ 244 h 256"/>
                  <a:gd name="T94" fmla="*/ 1041 w 1311"/>
                  <a:gd name="T95" fmla="*/ 244 h 256"/>
                  <a:gd name="T96" fmla="*/ 1071 w 1311"/>
                  <a:gd name="T97" fmla="*/ 246 h 256"/>
                  <a:gd name="T98" fmla="*/ 1091 w 1311"/>
                  <a:gd name="T99" fmla="*/ 249 h 256"/>
                  <a:gd name="T100" fmla="*/ 1105 w 1311"/>
                  <a:gd name="T101" fmla="*/ 249 h 256"/>
                  <a:gd name="T102" fmla="*/ 1126 w 1311"/>
                  <a:gd name="T103" fmla="*/ 251 h 256"/>
                  <a:gd name="T104" fmla="*/ 1150 w 1311"/>
                  <a:gd name="T105" fmla="*/ 249 h 256"/>
                  <a:gd name="T106" fmla="*/ 1178 w 1311"/>
                  <a:gd name="T107" fmla="*/ 249 h 256"/>
                  <a:gd name="T108" fmla="*/ 1205 w 1311"/>
                  <a:gd name="T109" fmla="*/ 248 h 256"/>
                  <a:gd name="T110" fmla="*/ 1232 w 1311"/>
                  <a:gd name="T111" fmla="*/ 246 h 256"/>
                  <a:gd name="T112" fmla="*/ 1256 w 1311"/>
                  <a:gd name="T113" fmla="*/ 246 h 256"/>
                  <a:gd name="T114" fmla="*/ 1274 w 1311"/>
                  <a:gd name="T115" fmla="*/ 249 h 256"/>
                  <a:gd name="T116" fmla="*/ 1289 w 1311"/>
                  <a:gd name="T117" fmla="*/ 251 h 256"/>
                  <a:gd name="T118" fmla="*/ 1311 w 1311"/>
                  <a:gd name="T119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311" h="256">
                    <a:moveTo>
                      <a:pt x="0" y="62"/>
                    </a:moveTo>
                    <a:lnTo>
                      <a:pt x="27" y="53"/>
                    </a:lnTo>
                    <a:lnTo>
                      <a:pt x="52" y="47"/>
                    </a:lnTo>
                    <a:lnTo>
                      <a:pt x="77" y="43"/>
                    </a:lnTo>
                    <a:lnTo>
                      <a:pt x="92" y="38"/>
                    </a:lnTo>
                    <a:lnTo>
                      <a:pt x="102" y="33"/>
                    </a:lnTo>
                    <a:lnTo>
                      <a:pt x="111" y="27"/>
                    </a:lnTo>
                    <a:lnTo>
                      <a:pt x="119" y="22"/>
                    </a:lnTo>
                    <a:lnTo>
                      <a:pt x="131" y="15"/>
                    </a:lnTo>
                    <a:lnTo>
                      <a:pt x="149" y="8"/>
                    </a:lnTo>
                    <a:lnTo>
                      <a:pt x="176" y="3"/>
                    </a:lnTo>
                    <a:lnTo>
                      <a:pt x="216" y="1"/>
                    </a:lnTo>
                    <a:lnTo>
                      <a:pt x="261" y="0"/>
                    </a:lnTo>
                    <a:lnTo>
                      <a:pt x="307" y="8"/>
                    </a:lnTo>
                    <a:lnTo>
                      <a:pt x="349" y="20"/>
                    </a:lnTo>
                    <a:lnTo>
                      <a:pt x="389" y="38"/>
                    </a:lnTo>
                    <a:lnTo>
                      <a:pt x="424" y="55"/>
                    </a:lnTo>
                    <a:lnTo>
                      <a:pt x="456" y="73"/>
                    </a:lnTo>
                    <a:lnTo>
                      <a:pt x="483" y="90"/>
                    </a:lnTo>
                    <a:lnTo>
                      <a:pt x="505" y="105"/>
                    </a:lnTo>
                    <a:lnTo>
                      <a:pt x="521" y="115"/>
                    </a:lnTo>
                    <a:lnTo>
                      <a:pt x="538" y="130"/>
                    </a:lnTo>
                    <a:lnTo>
                      <a:pt x="553" y="145"/>
                    </a:lnTo>
                    <a:lnTo>
                      <a:pt x="570" y="161"/>
                    </a:lnTo>
                    <a:lnTo>
                      <a:pt x="583" y="176"/>
                    </a:lnTo>
                    <a:lnTo>
                      <a:pt x="597" y="194"/>
                    </a:lnTo>
                    <a:lnTo>
                      <a:pt x="608" y="211"/>
                    </a:lnTo>
                    <a:lnTo>
                      <a:pt x="620" y="229"/>
                    </a:lnTo>
                    <a:lnTo>
                      <a:pt x="634" y="229"/>
                    </a:lnTo>
                    <a:lnTo>
                      <a:pt x="650" y="229"/>
                    </a:lnTo>
                    <a:lnTo>
                      <a:pt x="659" y="229"/>
                    </a:lnTo>
                    <a:lnTo>
                      <a:pt x="669" y="229"/>
                    </a:lnTo>
                    <a:lnTo>
                      <a:pt x="679" y="229"/>
                    </a:lnTo>
                    <a:lnTo>
                      <a:pt x="691" y="229"/>
                    </a:lnTo>
                    <a:lnTo>
                      <a:pt x="711" y="229"/>
                    </a:lnTo>
                    <a:lnTo>
                      <a:pt x="734" y="231"/>
                    </a:lnTo>
                    <a:lnTo>
                      <a:pt x="758" y="234"/>
                    </a:lnTo>
                    <a:lnTo>
                      <a:pt x="781" y="239"/>
                    </a:lnTo>
                    <a:lnTo>
                      <a:pt x="801" y="243"/>
                    </a:lnTo>
                    <a:lnTo>
                      <a:pt x="821" y="246"/>
                    </a:lnTo>
                    <a:lnTo>
                      <a:pt x="835" y="248"/>
                    </a:lnTo>
                    <a:lnTo>
                      <a:pt x="846" y="249"/>
                    </a:lnTo>
                    <a:lnTo>
                      <a:pt x="858" y="246"/>
                    </a:lnTo>
                    <a:lnTo>
                      <a:pt x="887" y="244"/>
                    </a:lnTo>
                    <a:lnTo>
                      <a:pt x="922" y="244"/>
                    </a:lnTo>
                    <a:lnTo>
                      <a:pt x="964" y="244"/>
                    </a:lnTo>
                    <a:lnTo>
                      <a:pt x="1002" y="244"/>
                    </a:lnTo>
                    <a:lnTo>
                      <a:pt x="1041" y="244"/>
                    </a:lnTo>
                    <a:lnTo>
                      <a:pt x="1071" y="246"/>
                    </a:lnTo>
                    <a:lnTo>
                      <a:pt x="1091" y="249"/>
                    </a:lnTo>
                    <a:lnTo>
                      <a:pt x="1105" y="249"/>
                    </a:lnTo>
                    <a:lnTo>
                      <a:pt x="1126" y="251"/>
                    </a:lnTo>
                    <a:lnTo>
                      <a:pt x="1150" y="249"/>
                    </a:lnTo>
                    <a:lnTo>
                      <a:pt x="1178" y="249"/>
                    </a:lnTo>
                    <a:lnTo>
                      <a:pt x="1205" y="248"/>
                    </a:lnTo>
                    <a:lnTo>
                      <a:pt x="1232" y="246"/>
                    </a:lnTo>
                    <a:lnTo>
                      <a:pt x="1256" y="246"/>
                    </a:lnTo>
                    <a:lnTo>
                      <a:pt x="1274" y="249"/>
                    </a:lnTo>
                    <a:lnTo>
                      <a:pt x="1289" y="251"/>
                    </a:lnTo>
                    <a:lnTo>
                      <a:pt x="1311" y="256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1" name="Freeform 199"/>
              <p:cNvSpPr>
                <a:spLocks/>
              </p:cNvSpPr>
              <p:nvPr/>
            </p:nvSpPr>
            <p:spPr bwMode="auto">
              <a:xfrm>
                <a:off x="3482" y="3601"/>
                <a:ext cx="430" cy="138"/>
              </a:xfrm>
              <a:custGeom>
                <a:avLst/>
                <a:gdLst>
                  <a:gd name="T0" fmla="*/ 620 w 860"/>
                  <a:gd name="T1" fmla="*/ 0 h 277"/>
                  <a:gd name="T2" fmla="*/ 643 w 860"/>
                  <a:gd name="T3" fmla="*/ 3 h 277"/>
                  <a:gd name="T4" fmla="*/ 670 w 860"/>
                  <a:gd name="T5" fmla="*/ 8 h 277"/>
                  <a:gd name="T6" fmla="*/ 694 w 860"/>
                  <a:gd name="T7" fmla="*/ 12 h 277"/>
                  <a:gd name="T8" fmla="*/ 717 w 860"/>
                  <a:gd name="T9" fmla="*/ 15 h 277"/>
                  <a:gd name="T10" fmla="*/ 736 w 860"/>
                  <a:gd name="T11" fmla="*/ 15 h 277"/>
                  <a:gd name="T12" fmla="*/ 749 w 860"/>
                  <a:gd name="T13" fmla="*/ 17 h 277"/>
                  <a:gd name="T14" fmla="*/ 759 w 860"/>
                  <a:gd name="T15" fmla="*/ 13 h 277"/>
                  <a:gd name="T16" fmla="*/ 772 w 860"/>
                  <a:gd name="T17" fmla="*/ 15 h 277"/>
                  <a:gd name="T18" fmla="*/ 788 w 860"/>
                  <a:gd name="T19" fmla="*/ 17 h 277"/>
                  <a:gd name="T20" fmla="*/ 803 w 860"/>
                  <a:gd name="T21" fmla="*/ 22 h 277"/>
                  <a:gd name="T22" fmla="*/ 816 w 860"/>
                  <a:gd name="T23" fmla="*/ 29 h 277"/>
                  <a:gd name="T24" fmla="*/ 829 w 860"/>
                  <a:gd name="T25" fmla="*/ 39 h 277"/>
                  <a:gd name="T26" fmla="*/ 839 w 860"/>
                  <a:gd name="T27" fmla="*/ 52 h 277"/>
                  <a:gd name="T28" fmla="*/ 848 w 860"/>
                  <a:gd name="T29" fmla="*/ 72 h 277"/>
                  <a:gd name="T30" fmla="*/ 851 w 860"/>
                  <a:gd name="T31" fmla="*/ 91 h 277"/>
                  <a:gd name="T32" fmla="*/ 855 w 860"/>
                  <a:gd name="T33" fmla="*/ 111 h 277"/>
                  <a:gd name="T34" fmla="*/ 856 w 860"/>
                  <a:gd name="T35" fmla="*/ 131 h 277"/>
                  <a:gd name="T36" fmla="*/ 860 w 860"/>
                  <a:gd name="T37" fmla="*/ 153 h 277"/>
                  <a:gd name="T38" fmla="*/ 858 w 860"/>
                  <a:gd name="T39" fmla="*/ 171 h 277"/>
                  <a:gd name="T40" fmla="*/ 858 w 860"/>
                  <a:gd name="T41" fmla="*/ 191 h 277"/>
                  <a:gd name="T42" fmla="*/ 853 w 860"/>
                  <a:gd name="T43" fmla="*/ 208 h 277"/>
                  <a:gd name="T44" fmla="*/ 848 w 860"/>
                  <a:gd name="T45" fmla="*/ 223 h 277"/>
                  <a:gd name="T46" fmla="*/ 838 w 860"/>
                  <a:gd name="T47" fmla="*/ 233 h 277"/>
                  <a:gd name="T48" fmla="*/ 829 w 860"/>
                  <a:gd name="T49" fmla="*/ 243 h 277"/>
                  <a:gd name="T50" fmla="*/ 819 w 860"/>
                  <a:gd name="T51" fmla="*/ 250 h 277"/>
                  <a:gd name="T52" fmla="*/ 809 w 860"/>
                  <a:gd name="T53" fmla="*/ 258 h 277"/>
                  <a:gd name="T54" fmla="*/ 796 w 860"/>
                  <a:gd name="T55" fmla="*/ 261 h 277"/>
                  <a:gd name="T56" fmla="*/ 782 w 860"/>
                  <a:gd name="T57" fmla="*/ 266 h 277"/>
                  <a:gd name="T58" fmla="*/ 764 w 860"/>
                  <a:gd name="T59" fmla="*/ 266 h 277"/>
                  <a:gd name="T60" fmla="*/ 746 w 860"/>
                  <a:gd name="T61" fmla="*/ 268 h 277"/>
                  <a:gd name="T62" fmla="*/ 710 w 860"/>
                  <a:gd name="T63" fmla="*/ 266 h 277"/>
                  <a:gd name="T64" fmla="*/ 655 w 860"/>
                  <a:gd name="T65" fmla="*/ 266 h 277"/>
                  <a:gd name="T66" fmla="*/ 586 w 860"/>
                  <a:gd name="T67" fmla="*/ 268 h 277"/>
                  <a:gd name="T68" fmla="*/ 514 w 860"/>
                  <a:gd name="T69" fmla="*/ 271 h 277"/>
                  <a:gd name="T70" fmla="*/ 440 w 860"/>
                  <a:gd name="T71" fmla="*/ 271 h 277"/>
                  <a:gd name="T72" fmla="*/ 377 w 860"/>
                  <a:gd name="T73" fmla="*/ 273 h 277"/>
                  <a:gd name="T74" fmla="*/ 328 w 860"/>
                  <a:gd name="T75" fmla="*/ 275 h 277"/>
                  <a:gd name="T76" fmla="*/ 303 w 860"/>
                  <a:gd name="T77" fmla="*/ 277 h 277"/>
                  <a:gd name="T78" fmla="*/ 283 w 860"/>
                  <a:gd name="T79" fmla="*/ 275 h 277"/>
                  <a:gd name="T80" fmla="*/ 259 w 860"/>
                  <a:gd name="T81" fmla="*/ 271 h 277"/>
                  <a:gd name="T82" fmla="*/ 231 w 860"/>
                  <a:gd name="T83" fmla="*/ 266 h 277"/>
                  <a:gd name="T84" fmla="*/ 202 w 860"/>
                  <a:gd name="T85" fmla="*/ 263 h 277"/>
                  <a:gd name="T86" fmla="*/ 171 w 860"/>
                  <a:gd name="T87" fmla="*/ 258 h 277"/>
                  <a:gd name="T88" fmla="*/ 144 w 860"/>
                  <a:gd name="T89" fmla="*/ 256 h 277"/>
                  <a:gd name="T90" fmla="*/ 122 w 860"/>
                  <a:gd name="T91" fmla="*/ 255 h 277"/>
                  <a:gd name="T92" fmla="*/ 109 w 860"/>
                  <a:gd name="T93" fmla="*/ 258 h 277"/>
                  <a:gd name="T94" fmla="*/ 95 w 860"/>
                  <a:gd name="T95" fmla="*/ 260 h 277"/>
                  <a:gd name="T96" fmla="*/ 83 w 860"/>
                  <a:gd name="T97" fmla="*/ 261 h 277"/>
                  <a:gd name="T98" fmla="*/ 70 w 860"/>
                  <a:gd name="T99" fmla="*/ 263 h 277"/>
                  <a:gd name="T100" fmla="*/ 58 w 860"/>
                  <a:gd name="T101" fmla="*/ 265 h 277"/>
                  <a:gd name="T102" fmla="*/ 43 w 860"/>
                  <a:gd name="T103" fmla="*/ 265 h 277"/>
                  <a:gd name="T104" fmla="*/ 30 w 860"/>
                  <a:gd name="T105" fmla="*/ 266 h 277"/>
                  <a:gd name="T106" fmla="*/ 15 w 860"/>
                  <a:gd name="T107" fmla="*/ 266 h 277"/>
                  <a:gd name="T108" fmla="*/ 0 w 860"/>
                  <a:gd name="T109" fmla="*/ 268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60" h="277">
                    <a:moveTo>
                      <a:pt x="620" y="0"/>
                    </a:moveTo>
                    <a:lnTo>
                      <a:pt x="643" y="3"/>
                    </a:lnTo>
                    <a:lnTo>
                      <a:pt x="670" y="8"/>
                    </a:lnTo>
                    <a:lnTo>
                      <a:pt x="694" y="12"/>
                    </a:lnTo>
                    <a:lnTo>
                      <a:pt x="717" y="15"/>
                    </a:lnTo>
                    <a:lnTo>
                      <a:pt x="736" y="15"/>
                    </a:lnTo>
                    <a:lnTo>
                      <a:pt x="749" y="17"/>
                    </a:lnTo>
                    <a:lnTo>
                      <a:pt x="759" y="13"/>
                    </a:lnTo>
                    <a:lnTo>
                      <a:pt x="772" y="15"/>
                    </a:lnTo>
                    <a:lnTo>
                      <a:pt x="788" y="17"/>
                    </a:lnTo>
                    <a:lnTo>
                      <a:pt x="803" y="22"/>
                    </a:lnTo>
                    <a:lnTo>
                      <a:pt x="816" y="29"/>
                    </a:lnTo>
                    <a:lnTo>
                      <a:pt x="829" y="39"/>
                    </a:lnTo>
                    <a:lnTo>
                      <a:pt x="839" y="52"/>
                    </a:lnTo>
                    <a:lnTo>
                      <a:pt x="848" y="72"/>
                    </a:lnTo>
                    <a:lnTo>
                      <a:pt x="851" y="91"/>
                    </a:lnTo>
                    <a:lnTo>
                      <a:pt x="855" y="111"/>
                    </a:lnTo>
                    <a:lnTo>
                      <a:pt x="856" y="131"/>
                    </a:lnTo>
                    <a:lnTo>
                      <a:pt x="860" y="153"/>
                    </a:lnTo>
                    <a:lnTo>
                      <a:pt x="858" y="171"/>
                    </a:lnTo>
                    <a:lnTo>
                      <a:pt x="858" y="191"/>
                    </a:lnTo>
                    <a:lnTo>
                      <a:pt x="853" y="208"/>
                    </a:lnTo>
                    <a:lnTo>
                      <a:pt x="848" y="223"/>
                    </a:lnTo>
                    <a:lnTo>
                      <a:pt x="838" y="233"/>
                    </a:lnTo>
                    <a:lnTo>
                      <a:pt x="829" y="243"/>
                    </a:lnTo>
                    <a:lnTo>
                      <a:pt x="819" y="250"/>
                    </a:lnTo>
                    <a:lnTo>
                      <a:pt x="809" y="258"/>
                    </a:lnTo>
                    <a:lnTo>
                      <a:pt x="796" y="261"/>
                    </a:lnTo>
                    <a:lnTo>
                      <a:pt x="782" y="266"/>
                    </a:lnTo>
                    <a:lnTo>
                      <a:pt x="764" y="266"/>
                    </a:lnTo>
                    <a:lnTo>
                      <a:pt x="746" y="268"/>
                    </a:lnTo>
                    <a:lnTo>
                      <a:pt x="710" y="266"/>
                    </a:lnTo>
                    <a:lnTo>
                      <a:pt x="655" y="266"/>
                    </a:lnTo>
                    <a:lnTo>
                      <a:pt x="586" y="268"/>
                    </a:lnTo>
                    <a:lnTo>
                      <a:pt x="514" y="271"/>
                    </a:lnTo>
                    <a:lnTo>
                      <a:pt x="440" y="271"/>
                    </a:lnTo>
                    <a:lnTo>
                      <a:pt x="377" y="273"/>
                    </a:lnTo>
                    <a:lnTo>
                      <a:pt x="328" y="275"/>
                    </a:lnTo>
                    <a:lnTo>
                      <a:pt x="303" y="277"/>
                    </a:lnTo>
                    <a:lnTo>
                      <a:pt x="283" y="275"/>
                    </a:lnTo>
                    <a:lnTo>
                      <a:pt x="259" y="271"/>
                    </a:lnTo>
                    <a:lnTo>
                      <a:pt x="231" y="266"/>
                    </a:lnTo>
                    <a:lnTo>
                      <a:pt x="202" y="263"/>
                    </a:lnTo>
                    <a:lnTo>
                      <a:pt x="171" y="258"/>
                    </a:lnTo>
                    <a:lnTo>
                      <a:pt x="144" y="256"/>
                    </a:lnTo>
                    <a:lnTo>
                      <a:pt x="122" y="255"/>
                    </a:lnTo>
                    <a:lnTo>
                      <a:pt x="109" y="258"/>
                    </a:lnTo>
                    <a:lnTo>
                      <a:pt x="95" y="260"/>
                    </a:lnTo>
                    <a:lnTo>
                      <a:pt x="83" y="261"/>
                    </a:lnTo>
                    <a:lnTo>
                      <a:pt x="70" y="263"/>
                    </a:lnTo>
                    <a:lnTo>
                      <a:pt x="58" y="265"/>
                    </a:lnTo>
                    <a:lnTo>
                      <a:pt x="43" y="265"/>
                    </a:lnTo>
                    <a:lnTo>
                      <a:pt x="30" y="266"/>
                    </a:lnTo>
                    <a:lnTo>
                      <a:pt x="15" y="266"/>
                    </a:lnTo>
                    <a:lnTo>
                      <a:pt x="0" y="26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2" name="Freeform 200"/>
              <p:cNvSpPr>
                <a:spLocks/>
              </p:cNvSpPr>
              <p:nvPr/>
            </p:nvSpPr>
            <p:spPr bwMode="auto">
              <a:xfrm>
                <a:off x="3063" y="3560"/>
                <a:ext cx="383" cy="81"/>
              </a:xfrm>
              <a:custGeom>
                <a:avLst/>
                <a:gdLst>
                  <a:gd name="T0" fmla="*/ 767 w 767"/>
                  <a:gd name="T1" fmla="*/ 57 h 162"/>
                  <a:gd name="T2" fmla="*/ 738 w 767"/>
                  <a:gd name="T3" fmla="*/ 57 h 162"/>
                  <a:gd name="T4" fmla="*/ 710 w 767"/>
                  <a:gd name="T5" fmla="*/ 59 h 162"/>
                  <a:gd name="T6" fmla="*/ 681 w 767"/>
                  <a:gd name="T7" fmla="*/ 57 h 162"/>
                  <a:gd name="T8" fmla="*/ 653 w 767"/>
                  <a:gd name="T9" fmla="*/ 55 h 162"/>
                  <a:gd name="T10" fmla="*/ 624 w 767"/>
                  <a:gd name="T11" fmla="*/ 50 h 162"/>
                  <a:gd name="T12" fmla="*/ 597 w 767"/>
                  <a:gd name="T13" fmla="*/ 45 h 162"/>
                  <a:gd name="T14" fmla="*/ 569 w 767"/>
                  <a:gd name="T15" fmla="*/ 37 h 162"/>
                  <a:gd name="T16" fmla="*/ 544 w 767"/>
                  <a:gd name="T17" fmla="*/ 28 h 162"/>
                  <a:gd name="T18" fmla="*/ 530 w 767"/>
                  <a:gd name="T19" fmla="*/ 23 h 162"/>
                  <a:gd name="T20" fmla="*/ 518 w 767"/>
                  <a:gd name="T21" fmla="*/ 23 h 162"/>
                  <a:gd name="T22" fmla="*/ 507 w 767"/>
                  <a:gd name="T23" fmla="*/ 23 h 162"/>
                  <a:gd name="T24" fmla="*/ 495 w 767"/>
                  <a:gd name="T25" fmla="*/ 27 h 162"/>
                  <a:gd name="T26" fmla="*/ 482 w 767"/>
                  <a:gd name="T27" fmla="*/ 28 h 162"/>
                  <a:gd name="T28" fmla="*/ 468 w 767"/>
                  <a:gd name="T29" fmla="*/ 30 h 162"/>
                  <a:gd name="T30" fmla="*/ 455 w 767"/>
                  <a:gd name="T31" fmla="*/ 32 h 162"/>
                  <a:gd name="T32" fmla="*/ 443 w 767"/>
                  <a:gd name="T33" fmla="*/ 33 h 162"/>
                  <a:gd name="T34" fmla="*/ 445 w 767"/>
                  <a:gd name="T35" fmla="*/ 22 h 162"/>
                  <a:gd name="T36" fmla="*/ 443 w 767"/>
                  <a:gd name="T37" fmla="*/ 15 h 162"/>
                  <a:gd name="T38" fmla="*/ 436 w 767"/>
                  <a:gd name="T39" fmla="*/ 10 h 162"/>
                  <a:gd name="T40" fmla="*/ 431 w 767"/>
                  <a:gd name="T41" fmla="*/ 10 h 162"/>
                  <a:gd name="T42" fmla="*/ 369 w 767"/>
                  <a:gd name="T43" fmla="*/ 0 h 162"/>
                  <a:gd name="T44" fmla="*/ 312 w 767"/>
                  <a:gd name="T45" fmla="*/ 7 h 162"/>
                  <a:gd name="T46" fmla="*/ 257 w 767"/>
                  <a:gd name="T47" fmla="*/ 22 h 162"/>
                  <a:gd name="T48" fmla="*/ 207 w 767"/>
                  <a:gd name="T49" fmla="*/ 49 h 162"/>
                  <a:gd name="T50" fmla="*/ 155 w 767"/>
                  <a:gd name="T51" fmla="*/ 77 h 162"/>
                  <a:gd name="T52" fmla="*/ 103 w 767"/>
                  <a:gd name="T53" fmla="*/ 109 h 162"/>
                  <a:gd name="T54" fmla="*/ 51 w 767"/>
                  <a:gd name="T55" fmla="*/ 137 h 162"/>
                  <a:gd name="T56" fmla="*/ 0 w 767"/>
                  <a:gd name="T57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67" h="162">
                    <a:moveTo>
                      <a:pt x="767" y="57"/>
                    </a:moveTo>
                    <a:lnTo>
                      <a:pt x="738" y="57"/>
                    </a:lnTo>
                    <a:lnTo>
                      <a:pt x="710" y="59"/>
                    </a:lnTo>
                    <a:lnTo>
                      <a:pt x="681" y="57"/>
                    </a:lnTo>
                    <a:lnTo>
                      <a:pt x="653" y="55"/>
                    </a:lnTo>
                    <a:lnTo>
                      <a:pt x="624" y="50"/>
                    </a:lnTo>
                    <a:lnTo>
                      <a:pt x="597" y="45"/>
                    </a:lnTo>
                    <a:lnTo>
                      <a:pt x="569" y="37"/>
                    </a:lnTo>
                    <a:lnTo>
                      <a:pt x="544" y="28"/>
                    </a:lnTo>
                    <a:lnTo>
                      <a:pt x="530" y="23"/>
                    </a:lnTo>
                    <a:lnTo>
                      <a:pt x="518" y="23"/>
                    </a:lnTo>
                    <a:lnTo>
                      <a:pt x="507" y="23"/>
                    </a:lnTo>
                    <a:lnTo>
                      <a:pt x="495" y="27"/>
                    </a:lnTo>
                    <a:lnTo>
                      <a:pt x="482" y="28"/>
                    </a:lnTo>
                    <a:lnTo>
                      <a:pt x="468" y="30"/>
                    </a:lnTo>
                    <a:lnTo>
                      <a:pt x="455" y="32"/>
                    </a:lnTo>
                    <a:lnTo>
                      <a:pt x="443" y="33"/>
                    </a:lnTo>
                    <a:lnTo>
                      <a:pt x="445" y="22"/>
                    </a:lnTo>
                    <a:lnTo>
                      <a:pt x="443" y="15"/>
                    </a:lnTo>
                    <a:lnTo>
                      <a:pt x="436" y="10"/>
                    </a:lnTo>
                    <a:lnTo>
                      <a:pt x="431" y="10"/>
                    </a:lnTo>
                    <a:lnTo>
                      <a:pt x="369" y="0"/>
                    </a:lnTo>
                    <a:lnTo>
                      <a:pt x="312" y="7"/>
                    </a:lnTo>
                    <a:lnTo>
                      <a:pt x="257" y="22"/>
                    </a:lnTo>
                    <a:lnTo>
                      <a:pt x="207" y="49"/>
                    </a:lnTo>
                    <a:lnTo>
                      <a:pt x="155" y="77"/>
                    </a:lnTo>
                    <a:lnTo>
                      <a:pt x="103" y="109"/>
                    </a:lnTo>
                    <a:lnTo>
                      <a:pt x="51" y="137"/>
                    </a:lnTo>
                    <a:lnTo>
                      <a:pt x="0" y="162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3" name="Freeform 201"/>
              <p:cNvSpPr>
                <a:spLocks/>
              </p:cNvSpPr>
              <p:nvPr/>
            </p:nvSpPr>
            <p:spPr bwMode="auto">
              <a:xfrm>
                <a:off x="3244" y="3548"/>
                <a:ext cx="71" cy="25"/>
              </a:xfrm>
              <a:custGeom>
                <a:avLst/>
                <a:gdLst>
                  <a:gd name="T0" fmla="*/ 141 w 141"/>
                  <a:gd name="T1" fmla="*/ 50 h 50"/>
                  <a:gd name="T2" fmla="*/ 131 w 141"/>
                  <a:gd name="T3" fmla="*/ 31 h 50"/>
                  <a:gd name="T4" fmla="*/ 116 w 141"/>
                  <a:gd name="T5" fmla="*/ 18 h 50"/>
                  <a:gd name="T6" fmla="*/ 99 w 141"/>
                  <a:gd name="T7" fmla="*/ 8 h 50"/>
                  <a:gd name="T8" fmla="*/ 81 w 141"/>
                  <a:gd name="T9" fmla="*/ 3 h 50"/>
                  <a:gd name="T10" fmla="*/ 59 w 141"/>
                  <a:gd name="T11" fmla="*/ 0 h 50"/>
                  <a:gd name="T12" fmla="*/ 39 w 141"/>
                  <a:gd name="T13" fmla="*/ 0 h 50"/>
                  <a:gd name="T14" fmla="*/ 19 w 141"/>
                  <a:gd name="T15" fmla="*/ 3 h 50"/>
                  <a:gd name="T16" fmla="*/ 0 w 141"/>
                  <a:gd name="T17" fmla="*/ 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1" h="50">
                    <a:moveTo>
                      <a:pt x="141" y="50"/>
                    </a:moveTo>
                    <a:lnTo>
                      <a:pt x="131" y="31"/>
                    </a:lnTo>
                    <a:lnTo>
                      <a:pt x="116" y="18"/>
                    </a:lnTo>
                    <a:lnTo>
                      <a:pt x="99" y="8"/>
                    </a:lnTo>
                    <a:lnTo>
                      <a:pt x="81" y="3"/>
                    </a:lnTo>
                    <a:lnTo>
                      <a:pt x="59" y="0"/>
                    </a:lnTo>
                    <a:lnTo>
                      <a:pt x="39" y="0"/>
                    </a:lnTo>
                    <a:lnTo>
                      <a:pt x="19" y="3"/>
                    </a:lnTo>
                    <a:lnTo>
                      <a:pt x="0" y="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4" name="Freeform 202"/>
              <p:cNvSpPr>
                <a:spLocks/>
              </p:cNvSpPr>
              <p:nvPr/>
            </p:nvSpPr>
            <p:spPr bwMode="auto">
              <a:xfrm>
                <a:off x="3326" y="3531"/>
                <a:ext cx="35" cy="50"/>
              </a:xfrm>
              <a:custGeom>
                <a:avLst/>
                <a:gdLst>
                  <a:gd name="T0" fmla="*/ 69 w 69"/>
                  <a:gd name="T1" fmla="*/ 101 h 101"/>
                  <a:gd name="T2" fmla="*/ 53 w 69"/>
                  <a:gd name="T3" fmla="*/ 91 h 101"/>
                  <a:gd name="T4" fmla="*/ 42 w 69"/>
                  <a:gd name="T5" fmla="*/ 81 h 101"/>
                  <a:gd name="T6" fmla="*/ 32 w 69"/>
                  <a:gd name="T7" fmla="*/ 67 h 101"/>
                  <a:gd name="T8" fmla="*/ 27 w 69"/>
                  <a:gd name="T9" fmla="*/ 56 h 101"/>
                  <a:gd name="T10" fmla="*/ 18 w 69"/>
                  <a:gd name="T11" fmla="*/ 41 h 101"/>
                  <a:gd name="T12" fmla="*/ 13 w 69"/>
                  <a:gd name="T13" fmla="*/ 27 h 101"/>
                  <a:gd name="T14" fmla="*/ 6 w 69"/>
                  <a:gd name="T15" fmla="*/ 14 h 101"/>
                  <a:gd name="T16" fmla="*/ 0 w 69"/>
                  <a:gd name="T17" fmla="*/ 0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" h="101">
                    <a:moveTo>
                      <a:pt x="69" y="101"/>
                    </a:moveTo>
                    <a:lnTo>
                      <a:pt x="53" y="91"/>
                    </a:lnTo>
                    <a:lnTo>
                      <a:pt x="42" y="81"/>
                    </a:lnTo>
                    <a:lnTo>
                      <a:pt x="32" y="67"/>
                    </a:lnTo>
                    <a:lnTo>
                      <a:pt x="27" y="56"/>
                    </a:lnTo>
                    <a:lnTo>
                      <a:pt x="18" y="41"/>
                    </a:lnTo>
                    <a:lnTo>
                      <a:pt x="13" y="27"/>
                    </a:lnTo>
                    <a:lnTo>
                      <a:pt x="6" y="14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5" name="Freeform 203"/>
              <p:cNvSpPr>
                <a:spLocks/>
              </p:cNvSpPr>
              <p:nvPr/>
            </p:nvSpPr>
            <p:spPr bwMode="auto">
              <a:xfrm>
                <a:off x="2964" y="3502"/>
                <a:ext cx="471" cy="179"/>
              </a:xfrm>
              <a:custGeom>
                <a:avLst/>
                <a:gdLst>
                  <a:gd name="T0" fmla="*/ 940 w 940"/>
                  <a:gd name="T1" fmla="*/ 178 h 359"/>
                  <a:gd name="T2" fmla="*/ 907 w 940"/>
                  <a:gd name="T3" fmla="*/ 133 h 359"/>
                  <a:gd name="T4" fmla="*/ 868 w 940"/>
                  <a:gd name="T5" fmla="*/ 94 h 359"/>
                  <a:gd name="T6" fmla="*/ 826 w 940"/>
                  <a:gd name="T7" fmla="*/ 61 h 359"/>
                  <a:gd name="T8" fmla="*/ 781 w 940"/>
                  <a:gd name="T9" fmla="*/ 36 h 359"/>
                  <a:gd name="T10" fmla="*/ 730 w 940"/>
                  <a:gd name="T11" fmla="*/ 15 h 359"/>
                  <a:gd name="T12" fmla="*/ 680 w 940"/>
                  <a:gd name="T13" fmla="*/ 4 h 359"/>
                  <a:gd name="T14" fmla="*/ 625 w 940"/>
                  <a:gd name="T15" fmla="*/ 0 h 359"/>
                  <a:gd name="T16" fmla="*/ 571 w 940"/>
                  <a:gd name="T17" fmla="*/ 9 h 359"/>
                  <a:gd name="T18" fmla="*/ 561 w 940"/>
                  <a:gd name="T19" fmla="*/ 9 h 359"/>
                  <a:gd name="T20" fmla="*/ 553 w 940"/>
                  <a:gd name="T21" fmla="*/ 12 h 359"/>
                  <a:gd name="T22" fmla="*/ 543 w 940"/>
                  <a:gd name="T23" fmla="*/ 15 h 359"/>
                  <a:gd name="T24" fmla="*/ 536 w 940"/>
                  <a:gd name="T25" fmla="*/ 17 h 359"/>
                  <a:gd name="T26" fmla="*/ 459 w 940"/>
                  <a:gd name="T27" fmla="*/ 25 h 359"/>
                  <a:gd name="T28" fmla="*/ 388 w 940"/>
                  <a:gd name="T29" fmla="*/ 46 h 359"/>
                  <a:gd name="T30" fmla="*/ 320 w 940"/>
                  <a:gd name="T31" fmla="*/ 72 h 359"/>
                  <a:gd name="T32" fmla="*/ 258 w 940"/>
                  <a:gd name="T33" fmla="*/ 109 h 359"/>
                  <a:gd name="T34" fmla="*/ 197 w 940"/>
                  <a:gd name="T35" fmla="*/ 153 h 359"/>
                  <a:gd name="T36" fmla="*/ 142 w 940"/>
                  <a:gd name="T37" fmla="*/ 203 h 359"/>
                  <a:gd name="T38" fmla="*/ 92 w 940"/>
                  <a:gd name="T39" fmla="*/ 260 h 359"/>
                  <a:gd name="T40" fmla="*/ 46 w 940"/>
                  <a:gd name="T41" fmla="*/ 324 h 359"/>
                  <a:gd name="T42" fmla="*/ 36 w 940"/>
                  <a:gd name="T43" fmla="*/ 332 h 359"/>
                  <a:gd name="T44" fmla="*/ 23 w 940"/>
                  <a:gd name="T45" fmla="*/ 340 h 359"/>
                  <a:gd name="T46" fmla="*/ 10 w 940"/>
                  <a:gd name="T47" fmla="*/ 347 h 359"/>
                  <a:gd name="T48" fmla="*/ 0 w 940"/>
                  <a:gd name="T49" fmla="*/ 359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40" h="359">
                    <a:moveTo>
                      <a:pt x="940" y="178"/>
                    </a:moveTo>
                    <a:lnTo>
                      <a:pt x="907" y="133"/>
                    </a:lnTo>
                    <a:lnTo>
                      <a:pt x="868" y="94"/>
                    </a:lnTo>
                    <a:lnTo>
                      <a:pt x="826" y="61"/>
                    </a:lnTo>
                    <a:lnTo>
                      <a:pt x="781" y="36"/>
                    </a:lnTo>
                    <a:lnTo>
                      <a:pt x="730" y="15"/>
                    </a:lnTo>
                    <a:lnTo>
                      <a:pt x="680" y="4"/>
                    </a:lnTo>
                    <a:lnTo>
                      <a:pt x="625" y="0"/>
                    </a:lnTo>
                    <a:lnTo>
                      <a:pt x="571" y="9"/>
                    </a:lnTo>
                    <a:lnTo>
                      <a:pt x="561" y="9"/>
                    </a:lnTo>
                    <a:lnTo>
                      <a:pt x="553" y="12"/>
                    </a:lnTo>
                    <a:lnTo>
                      <a:pt x="543" y="15"/>
                    </a:lnTo>
                    <a:lnTo>
                      <a:pt x="536" y="17"/>
                    </a:lnTo>
                    <a:lnTo>
                      <a:pt x="459" y="25"/>
                    </a:lnTo>
                    <a:lnTo>
                      <a:pt x="388" y="46"/>
                    </a:lnTo>
                    <a:lnTo>
                      <a:pt x="320" y="72"/>
                    </a:lnTo>
                    <a:lnTo>
                      <a:pt x="258" y="109"/>
                    </a:lnTo>
                    <a:lnTo>
                      <a:pt x="197" y="153"/>
                    </a:lnTo>
                    <a:lnTo>
                      <a:pt x="142" y="203"/>
                    </a:lnTo>
                    <a:lnTo>
                      <a:pt x="92" y="260"/>
                    </a:lnTo>
                    <a:lnTo>
                      <a:pt x="46" y="324"/>
                    </a:lnTo>
                    <a:lnTo>
                      <a:pt x="36" y="332"/>
                    </a:lnTo>
                    <a:lnTo>
                      <a:pt x="23" y="340"/>
                    </a:lnTo>
                    <a:lnTo>
                      <a:pt x="10" y="347"/>
                    </a:lnTo>
                    <a:lnTo>
                      <a:pt x="0" y="359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6" name="Freeform 204"/>
              <p:cNvSpPr>
                <a:spLocks/>
              </p:cNvSpPr>
              <p:nvPr/>
            </p:nvSpPr>
            <p:spPr bwMode="auto">
              <a:xfrm>
                <a:off x="3648" y="2833"/>
                <a:ext cx="202" cy="162"/>
              </a:xfrm>
              <a:custGeom>
                <a:avLst/>
                <a:gdLst>
                  <a:gd name="T0" fmla="*/ 204 w 404"/>
                  <a:gd name="T1" fmla="*/ 321 h 325"/>
                  <a:gd name="T2" fmla="*/ 189 w 404"/>
                  <a:gd name="T3" fmla="*/ 313 h 325"/>
                  <a:gd name="T4" fmla="*/ 176 w 404"/>
                  <a:gd name="T5" fmla="*/ 303 h 325"/>
                  <a:gd name="T6" fmla="*/ 159 w 404"/>
                  <a:gd name="T7" fmla="*/ 291 h 325"/>
                  <a:gd name="T8" fmla="*/ 144 w 404"/>
                  <a:gd name="T9" fmla="*/ 280 h 325"/>
                  <a:gd name="T10" fmla="*/ 129 w 404"/>
                  <a:gd name="T11" fmla="*/ 264 h 325"/>
                  <a:gd name="T12" fmla="*/ 114 w 404"/>
                  <a:gd name="T13" fmla="*/ 249 h 325"/>
                  <a:gd name="T14" fmla="*/ 102 w 404"/>
                  <a:gd name="T15" fmla="*/ 233 h 325"/>
                  <a:gd name="T16" fmla="*/ 95 w 404"/>
                  <a:gd name="T17" fmla="*/ 216 h 325"/>
                  <a:gd name="T18" fmla="*/ 88 w 404"/>
                  <a:gd name="T19" fmla="*/ 201 h 325"/>
                  <a:gd name="T20" fmla="*/ 82 w 404"/>
                  <a:gd name="T21" fmla="*/ 192 h 325"/>
                  <a:gd name="T22" fmla="*/ 75 w 404"/>
                  <a:gd name="T23" fmla="*/ 186 h 325"/>
                  <a:gd name="T24" fmla="*/ 70 w 404"/>
                  <a:gd name="T25" fmla="*/ 184 h 325"/>
                  <a:gd name="T26" fmla="*/ 62 w 404"/>
                  <a:gd name="T27" fmla="*/ 181 h 325"/>
                  <a:gd name="T28" fmla="*/ 55 w 404"/>
                  <a:gd name="T29" fmla="*/ 179 h 325"/>
                  <a:gd name="T30" fmla="*/ 50 w 404"/>
                  <a:gd name="T31" fmla="*/ 172 h 325"/>
                  <a:gd name="T32" fmla="*/ 45 w 404"/>
                  <a:gd name="T33" fmla="*/ 166 h 325"/>
                  <a:gd name="T34" fmla="*/ 36 w 404"/>
                  <a:gd name="T35" fmla="*/ 151 h 325"/>
                  <a:gd name="T36" fmla="*/ 28 w 404"/>
                  <a:gd name="T37" fmla="*/ 132 h 325"/>
                  <a:gd name="T38" fmla="*/ 20 w 404"/>
                  <a:gd name="T39" fmla="*/ 110 h 325"/>
                  <a:gd name="T40" fmla="*/ 13 w 404"/>
                  <a:gd name="T41" fmla="*/ 90 h 325"/>
                  <a:gd name="T42" fmla="*/ 6 w 404"/>
                  <a:gd name="T43" fmla="*/ 68 h 325"/>
                  <a:gd name="T44" fmla="*/ 3 w 404"/>
                  <a:gd name="T45" fmla="*/ 48 h 325"/>
                  <a:gd name="T46" fmla="*/ 0 w 404"/>
                  <a:gd name="T47" fmla="*/ 30 h 325"/>
                  <a:gd name="T48" fmla="*/ 3 w 404"/>
                  <a:gd name="T49" fmla="*/ 18 h 325"/>
                  <a:gd name="T50" fmla="*/ 18 w 404"/>
                  <a:gd name="T51" fmla="*/ 6 h 325"/>
                  <a:gd name="T52" fmla="*/ 60 w 404"/>
                  <a:gd name="T53" fmla="*/ 1 h 325"/>
                  <a:gd name="T54" fmla="*/ 117 w 404"/>
                  <a:gd name="T55" fmla="*/ 0 h 325"/>
                  <a:gd name="T56" fmla="*/ 186 w 404"/>
                  <a:gd name="T57" fmla="*/ 6 h 325"/>
                  <a:gd name="T58" fmla="*/ 254 w 404"/>
                  <a:gd name="T59" fmla="*/ 16 h 325"/>
                  <a:gd name="T60" fmla="*/ 318 w 404"/>
                  <a:gd name="T61" fmla="*/ 35 h 325"/>
                  <a:gd name="T62" fmla="*/ 368 w 404"/>
                  <a:gd name="T63" fmla="*/ 62 h 325"/>
                  <a:gd name="T64" fmla="*/ 399 w 404"/>
                  <a:gd name="T65" fmla="*/ 100 h 325"/>
                  <a:gd name="T66" fmla="*/ 404 w 404"/>
                  <a:gd name="T67" fmla="*/ 140 h 325"/>
                  <a:gd name="T68" fmla="*/ 393 w 404"/>
                  <a:gd name="T69" fmla="*/ 184 h 325"/>
                  <a:gd name="T70" fmla="*/ 370 w 404"/>
                  <a:gd name="T71" fmla="*/ 226 h 325"/>
                  <a:gd name="T72" fmla="*/ 340 w 404"/>
                  <a:gd name="T73" fmla="*/ 264 h 325"/>
                  <a:gd name="T74" fmla="*/ 301 w 404"/>
                  <a:gd name="T75" fmla="*/ 293 h 325"/>
                  <a:gd name="T76" fmla="*/ 264 w 404"/>
                  <a:gd name="T77" fmla="*/ 315 h 325"/>
                  <a:gd name="T78" fmla="*/ 231 w 404"/>
                  <a:gd name="T79" fmla="*/ 325 h 325"/>
                  <a:gd name="T80" fmla="*/ 204 w 404"/>
                  <a:gd name="T81" fmla="*/ 321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04" h="325">
                    <a:moveTo>
                      <a:pt x="204" y="321"/>
                    </a:moveTo>
                    <a:lnTo>
                      <a:pt x="189" y="313"/>
                    </a:lnTo>
                    <a:lnTo>
                      <a:pt x="176" y="303"/>
                    </a:lnTo>
                    <a:lnTo>
                      <a:pt x="159" y="291"/>
                    </a:lnTo>
                    <a:lnTo>
                      <a:pt x="144" y="280"/>
                    </a:lnTo>
                    <a:lnTo>
                      <a:pt x="129" y="264"/>
                    </a:lnTo>
                    <a:lnTo>
                      <a:pt x="114" y="249"/>
                    </a:lnTo>
                    <a:lnTo>
                      <a:pt x="102" y="233"/>
                    </a:lnTo>
                    <a:lnTo>
                      <a:pt x="95" y="216"/>
                    </a:lnTo>
                    <a:lnTo>
                      <a:pt x="88" y="201"/>
                    </a:lnTo>
                    <a:lnTo>
                      <a:pt x="82" y="192"/>
                    </a:lnTo>
                    <a:lnTo>
                      <a:pt x="75" y="186"/>
                    </a:lnTo>
                    <a:lnTo>
                      <a:pt x="70" y="184"/>
                    </a:lnTo>
                    <a:lnTo>
                      <a:pt x="62" y="181"/>
                    </a:lnTo>
                    <a:lnTo>
                      <a:pt x="55" y="179"/>
                    </a:lnTo>
                    <a:lnTo>
                      <a:pt x="50" y="172"/>
                    </a:lnTo>
                    <a:lnTo>
                      <a:pt x="45" y="166"/>
                    </a:lnTo>
                    <a:lnTo>
                      <a:pt x="36" y="151"/>
                    </a:lnTo>
                    <a:lnTo>
                      <a:pt x="28" y="132"/>
                    </a:lnTo>
                    <a:lnTo>
                      <a:pt x="20" y="110"/>
                    </a:lnTo>
                    <a:lnTo>
                      <a:pt x="13" y="90"/>
                    </a:lnTo>
                    <a:lnTo>
                      <a:pt x="6" y="68"/>
                    </a:lnTo>
                    <a:lnTo>
                      <a:pt x="3" y="48"/>
                    </a:lnTo>
                    <a:lnTo>
                      <a:pt x="0" y="30"/>
                    </a:lnTo>
                    <a:lnTo>
                      <a:pt x="3" y="18"/>
                    </a:lnTo>
                    <a:lnTo>
                      <a:pt x="18" y="6"/>
                    </a:lnTo>
                    <a:lnTo>
                      <a:pt x="60" y="1"/>
                    </a:lnTo>
                    <a:lnTo>
                      <a:pt x="117" y="0"/>
                    </a:lnTo>
                    <a:lnTo>
                      <a:pt x="186" y="6"/>
                    </a:lnTo>
                    <a:lnTo>
                      <a:pt x="254" y="16"/>
                    </a:lnTo>
                    <a:lnTo>
                      <a:pt x="318" y="35"/>
                    </a:lnTo>
                    <a:lnTo>
                      <a:pt x="368" y="62"/>
                    </a:lnTo>
                    <a:lnTo>
                      <a:pt x="399" y="100"/>
                    </a:lnTo>
                    <a:lnTo>
                      <a:pt x="404" y="140"/>
                    </a:lnTo>
                    <a:lnTo>
                      <a:pt x="393" y="184"/>
                    </a:lnTo>
                    <a:lnTo>
                      <a:pt x="370" y="226"/>
                    </a:lnTo>
                    <a:lnTo>
                      <a:pt x="340" y="264"/>
                    </a:lnTo>
                    <a:lnTo>
                      <a:pt x="301" y="293"/>
                    </a:lnTo>
                    <a:lnTo>
                      <a:pt x="264" y="315"/>
                    </a:lnTo>
                    <a:lnTo>
                      <a:pt x="231" y="325"/>
                    </a:lnTo>
                    <a:lnTo>
                      <a:pt x="204" y="321"/>
                    </a:lnTo>
                    <a:close/>
                  </a:path>
                </a:pathLst>
              </a:custGeom>
              <a:solidFill>
                <a:srgbClr val="FFBAA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7" name="Freeform 205"/>
              <p:cNvSpPr>
                <a:spLocks/>
              </p:cNvSpPr>
              <p:nvPr/>
            </p:nvSpPr>
            <p:spPr bwMode="auto">
              <a:xfrm>
                <a:off x="3719" y="2847"/>
                <a:ext cx="63" cy="75"/>
              </a:xfrm>
              <a:custGeom>
                <a:avLst/>
                <a:gdLst>
                  <a:gd name="T0" fmla="*/ 15 w 128"/>
                  <a:gd name="T1" fmla="*/ 74 h 151"/>
                  <a:gd name="T2" fmla="*/ 7 w 128"/>
                  <a:gd name="T3" fmla="*/ 64 h 151"/>
                  <a:gd name="T4" fmla="*/ 4 w 128"/>
                  <a:gd name="T5" fmla="*/ 55 h 151"/>
                  <a:gd name="T6" fmla="*/ 0 w 128"/>
                  <a:gd name="T7" fmla="*/ 44 h 151"/>
                  <a:gd name="T8" fmla="*/ 2 w 128"/>
                  <a:gd name="T9" fmla="*/ 34 h 151"/>
                  <a:gd name="T10" fmla="*/ 2 w 128"/>
                  <a:gd name="T11" fmla="*/ 24 h 151"/>
                  <a:gd name="T12" fmla="*/ 5 w 128"/>
                  <a:gd name="T13" fmla="*/ 15 h 151"/>
                  <a:gd name="T14" fmla="*/ 10 w 128"/>
                  <a:gd name="T15" fmla="*/ 9 h 151"/>
                  <a:gd name="T16" fmla="*/ 20 w 128"/>
                  <a:gd name="T17" fmla="*/ 5 h 151"/>
                  <a:gd name="T18" fmla="*/ 46 w 128"/>
                  <a:gd name="T19" fmla="*/ 0 h 151"/>
                  <a:gd name="T20" fmla="*/ 69 w 128"/>
                  <a:gd name="T21" fmla="*/ 5 h 151"/>
                  <a:gd name="T22" fmla="*/ 89 w 128"/>
                  <a:gd name="T23" fmla="*/ 19 h 151"/>
                  <a:gd name="T24" fmla="*/ 106 w 128"/>
                  <a:gd name="T25" fmla="*/ 40 h 151"/>
                  <a:gd name="T26" fmla="*/ 118 w 128"/>
                  <a:gd name="T27" fmla="*/ 64 h 151"/>
                  <a:gd name="T28" fmla="*/ 126 w 128"/>
                  <a:gd name="T29" fmla="*/ 91 h 151"/>
                  <a:gd name="T30" fmla="*/ 128 w 128"/>
                  <a:gd name="T31" fmla="*/ 116 h 151"/>
                  <a:gd name="T32" fmla="*/ 126 w 128"/>
                  <a:gd name="T33" fmla="*/ 143 h 151"/>
                  <a:gd name="T34" fmla="*/ 121 w 128"/>
                  <a:gd name="T35" fmla="*/ 148 h 151"/>
                  <a:gd name="T36" fmla="*/ 114 w 128"/>
                  <a:gd name="T37" fmla="*/ 149 h 151"/>
                  <a:gd name="T38" fmla="*/ 104 w 128"/>
                  <a:gd name="T39" fmla="*/ 149 h 151"/>
                  <a:gd name="T40" fmla="*/ 98 w 128"/>
                  <a:gd name="T41" fmla="*/ 15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8" h="151">
                    <a:moveTo>
                      <a:pt x="15" y="74"/>
                    </a:moveTo>
                    <a:lnTo>
                      <a:pt x="7" y="64"/>
                    </a:lnTo>
                    <a:lnTo>
                      <a:pt x="4" y="55"/>
                    </a:lnTo>
                    <a:lnTo>
                      <a:pt x="0" y="44"/>
                    </a:lnTo>
                    <a:lnTo>
                      <a:pt x="2" y="34"/>
                    </a:lnTo>
                    <a:lnTo>
                      <a:pt x="2" y="24"/>
                    </a:lnTo>
                    <a:lnTo>
                      <a:pt x="5" y="15"/>
                    </a:lnTo>
                    <a:lnTo>
                      <a:pt x="10" y="9"/>
                    </a:lnTo>
                    <a:lnTo>
                      <a:pt x="20" y="5"/>
                    </a:lnTo>
                    <a:lnTo>
                      <a:pt x="46" y="0"/>
                    </a:lnTo>
                    <a:lnTo>
                      <a:pt x="69" y="5"/>
                    </a:lnTo>
                    <a:lnTo>
                      <a:pt x="89" y="19"/>
                    </a:lnTo>
                    <a:lnTo>
                      <a:pt x="106" y="40"/>
                    </a:lnTo>
                    <a:lnTo>
                      <a:pt x="118" y="64"/>
                    </a:lnTo>
                    <a:lnTo>
                      <a:pt x="126" y="91"/>
                    </a:lnTo>
                    <a:lnTo>
                      <a:pt x="128" y="116"/>
                    </a:lnTo>
                    <a:lnTo>
                      <a:pt x="126" y="143"/>
                    </a:lnTo>
                    <a:lnTo>
                      <a:pt x="121" y="148"/>
                    </a:lnTo>
                    <a:lnTo>
                      <a:pt x="114" y="149"/>
                    </a:lnTo>
                    <a:lnTo>
                      <a:pt x="104" y="149"/>
                    </a:lnTo>
                    <a:lnTo>
                      <a:pt x="98" y="15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8" name="Freeform 206"/>
              <p:cNvSpPr>
                <a:spLocks/>
              </p:cNvSpPr>
              <p:nvPr/>
            </p:nvSpPr>
            <p:spPr bwMode="auto">
              <a:xfrm>
                <a:off x="3731" y="2861"/>
                <a:ext cx="20" cy="40"/>
              </a:xfrm>
              <a:custGeom>
                <a:avLst/>
                <a:gdLst>
                  <a:gd name="T0" fmla="*/ 14 w 41"/>
                  <a:gd name="T1" fmla="*/ 0 h 80"/>
                  <a:gd name="T2" fmla="*/ 4 w 41"/>
                  <a:gd name="T3" fmla="*/ 3 h 80"/>
                  <a:gd name="T4" fmla="*/ 0 w 41"/>
                  <a:gd name="T5" fmla="*/ 12 h 80"/>
                  <a:gd name="T6" fmla="*/ 0 w 41"/>
                  <a:gd name="T7" fmla="*/ 18 h 80"/>
                  <a:gd name="T8" fmla="*/ 4 w 41"/>
                  <a:gd name="T9" fmla="*/ 25 h 80"/>
                  <a:gd name="T10" fmla="*/ 17 w 41"/>
                  <a:gd name="T11" fmla="*/ 35 h 80"/>
                  <a:gd name="T12" fmla="*/ 32 w 41"/>
                  <a:gd name="T13" fmla="*/ 47 h 80"/>
                  <a:gd name="T14" fmla="*/ 37 w 41"/>
                  <a:gd name="T15" fmla="*/ 52 h 80"/>
                  <a:gd name="T16" fmla="*/ 41 w 41"/>
                  <a:gd name="T17" fmla="*/ 59 h 80"/>
                  <a:gd name="T18" fmla="*/ 41 w 41"/>
                  <a:gd name="T19" fmla="*/ 69 h 80"/>
                  <a:gd name="T20" fmla="*/ 37 w 41"/>
                  <a:gd name="T21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1" h="80">
                    <a:moveTo>
                      <a:pt x="14" y="0"/>
                    </a:moveTo>
                    <a:lnTo>
                      <a:pt x="4" y="3"/>
                    </a:lnTo>
                    <a:lnTo>
                      <a:pt x="0" y="12"/>
                    </a:lnTo>
                    <a:lnTo>
                      <a:pt x="0" y="18"/>
                    </a:lnTo>
                    <a:lnTo>
                      <a:pt x="4" y="25"/>
                    </a:lnTo>
                    <a:lnTo>
                      <a:pt x="17" y="35"/>
                    </a:lnTo>
                    <a:lnTo>
                      <a:pt x="32" y="47"/>
                    </a:lnTo>
                    <a:lnTo>
                      <a:pt x="37" y="52"/>
                    </a:lnTo>
                    <a:lnTo>
                      <a:pt x="41" y="59"/>
                    </a:lnTo>
                    <a:lnTo>
                      <a:pt x="41" y="69"/>
                    </a:lnTo>
                    <a:lnTo>
                      <a:pt x="37" y="8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39" name="Freeform 207"/>
              <p:cNvSpPr>
                <a:spLocks/>
              </p:cNvSpPr>
              <p:nvPr/>
            </p:nvSpPr>
            <p:spPr bwMode="auto">
              <a:xfrm>
                <a:off x="3742" y="2875"/>
                <a:ext cx="15" cy="16"/>
              </a:xfrm>
              <a:custGeom>
                <a:avLst/>
                <a:gdLst>
                  <a:gd name="T0" fmla="*/ 0 w 30"/>
                  <a:gd name="T1" fmla="*/ 6 h 34"/>
                  <a:gd name="T2" fmla="*/ 14 w 30"/>
                  <a:gd name="T3" fmla="*/ 0 h 34"/>
                  <a:gd name="T4" fmla="*/ 27 w 30"/>
                  <a:gd name="T5" fmla="*/ 4 h 34"/>
                  <a:gd name="T6" fmla="*/ 30 w 30"/>
                  <a:gd name="T7" fmla="*/ 9 h 34"/>
                  <a:gd name="T8" fmla="*/ 30 w 30"/>
                  <a:gd name="T9" fmla="*/ 19 h 34"/>
                  <a:gd name="T10" fmla="*/ 27 w 30"/>
                  <a:gd name="T11" fmla="*/ 27 h 34"/>
                  <a:gd name="T12" fmla="*/ 19 w 30"/>
                  <a:gd name="T1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34">
                    <a:moveTo>
                      <a:pt x="0" y="6"/>
                    </a:moveTo>
                    <a:lnTo>
                      <a:pt x="14" y="0"/>
                    </a:lnTo>
                    <a:lnTo>
                      <a:pt x="27" y="4"/>
                    </a:lnTo>
                    <a:lnTo>
                      <a:pt x="30" y="9"/>
                    </a:lnTo>
                    <a:lnTo>
                      <a:pt x="30" y="19"/>
                    </a:lnTo>
                    <a:lnTo>
                      <a:pt x="27" y="27"/>
                    </a:lnTo>
                    <a:lnTo>
                      <a:pt x="19" y="3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0" name="Freeform 208"/>
              <p:cNvSpPr>
                <a:spLocks/>
              </p:cNvSpPr>
              <p:nvPr/>
            </p:nvSpPr>
            <p:spPr bwMode="auto">
              <a:xfrm>
                <a:off x="3736" y="2860"/>
                <a:ext cx="37" cy="55"/>
              </a:xfrm>
              <a:custGeom>
                <a:avLst/>
                <a:gdLst>
                  <a:gd name="T0" fmla="*/ 0 w 73"/>
                  <a:gd name="T1" fmla="*/ 17 h 111"/>
                  <a:gd name="T2" fmla="*/ 6 w 73"/>
                  <a:gd name="T3" fmla="*/ 7 h 111"/>
                  <a:gd name="T4" fmla="*/ 16 w 73"/>
                  <a:gd name="T5" fmla="*/ 4 h 111"/>
                  <a:gd name="T6" fmla="*/ 26 w 73"/>
                  <a:gd name="T7" fmla="*/ 0 h 111"/>
                  <a:gd name="T8" fmla="*/ 36 w 73"/>
                  <a:gd name="T9" fmla="*/ 2 h 111"/>
                  <a:gd name="T10" fmla="*/ 45 w 73"/>
                  <a:gd name="T11" fmla="*/ 4 h 111"/>
                  <a:gd name="T12" fmla="*/ 53 w 73"/>
                  <a:gd name="T13" fmla="*/ 9 h 111"/>
                  <a:gd name="T14" fmla="*/ 58 w 73"/>
                  <a:gd name="T15" fmla="*/ 17 h 111"/>
                  <a:gd name="T16" fmla="*/ 65 w 73"/>
                  <a:gd name="T17" fmla="*/ 27 h 111"/>
                  <a:gd name="T18" fmla="*/ 67 w 73"/>
                  <a:gd name="T19" fmla="*/ 36 h 111"/>
                  <a:gd name="T20" fmla="*/ 70 w 73"/>
                  <a:gd name="T21" fmla="*/ 47 h 111"/>
                  <a:gd name="T22" fmla="*/ 72 w 73"/>
                  <a:gd name="T23" fmla="*/ 59 h 111"/>
                  <a:gd name="T24" fmla="*/ 73 w 73"/>
                  <a:gd name="T25" fmla="*/ 72 h 111"/>
                  <a:gd name="T26" fmla="*/ 72 w 73"/>
                  <a:gd name="T27" fmla="*/ 82 h 111"/>
                  <a:gd name="T28" fmla="*/ 70 w 73"/>
                  <a:gd name="T29" fmla="*/ 94 h 111"/>
                  <a:gd name="T30" fmla="*/ 65 w 73"/>
                  <a:gd name="T31" fmla="*/ 103 h 111"/>
                  <a:gd name="T32" fmla="*/ 58 w 73"/>
                  <a:gd name="T33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1">
                    <a:moveTo>
                      <a:pt x="0" y="17"/>
                    </a:moveTo>
                    <a:lnTo>
                      <a:pt x="6" y="7"/>
                    </a:lnTo>
                    <a:lnTo>
                      <a:pt x="16" y="4"/>
                    </a:lnTo>
                    <a:lnTo>
                      <a:pt x="26" y="0"/>
                    </a:lnTo>
                    <a:lnTo>
                      <a:pt x="36" y="2"/>
                    </a:lnTo>
                    <a:lnTo>
                      <a:pt x="45" y="4"/>
                    </a:lnTo>
                    <a:lnTo>
                      <a:pt x="53" y="9"/>
                    </a:lnTo>
                    <a:lnTo>
                      <a:pt x="58" y="17"/>
                    </a:lnTo>
                    <a:lnTo>
                      <a:pt x="65" y="27"/>
                    </a:lnTo>
                    <a:lnTo>
                      <a:pt x="67" y="36"/>
                    </a:lnTo>
                    <a:lnTo>
                      <a:pt x="70" y="47"/>
                    </a:lnTo>
                    <a:lnTo>
                      <a:pt x="72" y="59"/>
                    </a:lnTo>
                    <a:lnTo>
                      <a:pt x="73" y="72"/>
                    </a:lnTo>
                    <a:lnTo>
                      <a:pt x="72" y="82"/>
                    </a:lnTo>
                    <a:lnTo>
                      <a:pt x="70" y="94"/>
                    </a:lnTo>
                    <a:lnTo>
                      <a:pt x="65" y="103"/>
                    </a:lnTo>
                    <a:lnTo>
                      <a:pt x="58" y="111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1" name="Freeform 209"/>
              <p:cNvSpPr>
                <a:spLocks/>
              </p:cNvSpPr>
              <p:nvPr/>
            </p:nvSpPr>
            <p:spPr bwMode="auto">
              <a:xfrm>
                <a:off x="3626" y="2685"/>
                <a:ext cx="297" cy="214"/>
              </a:xfrm>
              <a:custGeom>
                <a:avLst/>
                <a:gdLst>
                  <a:gd name="T0" fmla="*/ 72 w 595"/>
                  <a:gd name="T1" fmla="*/ 352 h 427"/>
                  <a:gd name="T2" fmla="*/ 46 w 595"/>
                  <a:gd name="T3" fmla="*/ 342 h 427"/>
                  <a:gd name="T4" fmla="*/ 24 w 595"/>
                  <a:gd name="T5" fmla="*/ 332 h 427"/>
                  <a:gd name="T6" fmla="*/ 7 w 595"/>
                  <a:gd name="T7" fmla="*/ 315 h 427"/>
                  <a:gd name="T8" fmla="*/ 2 w 595"/>
                  <a:gd name="T9" fmla="*/ 283 h 427"/>
                  <a:gd name="T10" fmla="*/ 0 w 595"/>
                  <a:gd name="T11" fmla="*/ 248 h 427"/>
                  <a:gd name="T12" fmla="*/ 5 w 595"/>
                  <a:gd name="T13" fmla="*/ 213 h 427"/>
                  <a:gd name="T14" fmla="*/ 17 w 595"/>
                  <a:gd name="T15" fmla="*/ 179 h 427"/>
                  <a:gd name="T16" fmla="*/ 61 w 595"/>
                  <a:gd name="T17" fmla="*/ 110 h 427"/>
                  <a:gd name="T18" fmla="*/ 149 w 595"/>
                  <a:gd name="T19" fmla="*/ 33 h 427"/>
                  <a:gd name="T20" fmla="*/ 255 w 595"/>
                  <a:gd name="T21" fmla="*/ 0 h 427"/>
                  <a:gd name="T22" fmla="*/ 366 w 595"/>
                  <a:gd name="T23" fmla="*/ 17 h 427"/>
                  <a:gd name="T24" fmla="*/ 453 w 595"/>
                  <a:gd name="T25" fmla="*/ 70 h 427"/>
                  <a:gd name="T26" fmla="*/ 518 w 595"/>
                  <a:gd name="T27" fmla="*/ 124 h 427"/>
                  <a:gd name="T28" fmla="*/ 572 w 595"/>
                  <a:gd name="T29" fmla="*/ 184 h 427"/>
                  <a:gd name="T30" fmla="*/ 595 w 595"/>
                  <a:gd name="T31" fmla="*/ 248 h 427"/>
                  <a:gd name="T32" fmla="*/ 579 w 595"/>
                  <a:gd name="T33" fmla="*/ 296 h 427"/>
                  <a:gd name="T34" fmla="*/ 542 w 595"/>
                  <a:gd name="T35" fmla="*/ 325 h 427"/>
                  <a:gd name="T36" fmla="*/ 491 w 595"/>
                  <a:gd name="T37" fmla="*/ 350 h 427"/>
                  <a:gd name="T38" fmla="*/ 441 w 595"/>
                  <a:gd name="T39" fmla="*/ 378 h 427"/>
                  <a:gd name="T40" fmla="*/ 411 w 595"/>
                  <a:gd name="T41" fmla="*/ 400 h 427"/>
                  <a:gd name="T42" fmla="*/ 394 w 595"/>
                  <a:gd name="T43" fmla="*/ 399 h 427"/>
                  <a:gd name="T44" fmla="*/ 371 w 595"/>
                  <a:gd name="T45" fmla="*/ 389 h 427"/>
                  <a:gd name="T46" fmla="*/ 341 w 595"/>
                  <a:gd name="T47" fmla="*/ 372 h 427"/>
                  <a:gd name="T48" fmla="*/ 309 w 595"/>
                  <a:gd name="T49" fmla="*/ 357 h 427"/>
                  <a:gd name="T50" fmla="*/ 277 w 595"/>
                  <a:gd name="T51" fmla="*/ 340 h 427"/>
                  <a:gd name="T52" fmla="*/ 248 w 595"/>
                  <a:gd name="T53" fmla="*/ 327 h 427"/>
                  <a:gd name="T54" fmla="*/ 220 w 595"/>
                  <a:gd name="T55" fmla="*/ 325 h 427"/>
                  <a:gd name="T56" fmla="*/ 195 w 595"/>
                  <a:gd name="T57" fmla="*/ 332 h 427"/>
                  <a:gd name="T58" fmla="*/ 185 w 595"/>
                  <a:gd name="T59" fmla="*/ 353 h 427"/>
                  <a:gd name="T60" fmla="*/ 186 w 595"/>
                  <a:gd name="T61" fmla="*/ 373 h 427"/>
                  <a:gd name="T62" fmla="*/ 191 w 595"/>
                  <a:gd name="T63" fmla="*/ 397 h 427"/>
                  <a:gd name="T64" fmla="*/ 191 w 595"/>
                  <a:gd name="T65" fmla="*/ 419 h 427"/>
                  <a:gd name="T66" fmla="*/ 183 w 595"/>
                  <a:gd name="T67" fmla="*/ 427 h 427"/>
                  <a:gd name="T68" fmla="*/ 163 w 595"/>
                  <a:gd name="T69" fmla="*/ 415 h 427"/>
                  <a:gd name="T70" fmla="*/ 139 w 595"/>
                  <a:gd name="T71" fmla="*/ 399 h 427"/>
                  <a:gd name="T72" fmla="*/ 118 w 595"/>
                  <a:gd name="T73" fmla="*/ 382 h 427"/>
                  <a:gd name="T74" fmla="*/ 96 w 595"/>
                  <a:gd name="T75" fmla="*/ 365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95" h="427">
                    <a:moveTo>
                      <a:pt x="86" y="358"/>
                    </a:moveTo>
                    <a:lnTo>
                      <a:pt x="72" y="352"/>
                    </a:lnTo>
                    <a:lnTo>
                      <a:pt x="61" y="347"/>
                    </a:lnTo>
                    <a:lnTo>
                      <a:pt x="46" y="342"/>
                    </a:lnTo>
                    <a:lnTo>
                      <a:pt x="35" y="338"/>
                    </a:lnTo>
                    <a:lnTo>
                      <a:pt x="24" y="332"/>
                    </a:lnTo>
                    <a:lnTo>
                      <a:pt x="15" y="325"/>
                    </a:lnTo>
                    <a:lnTo>
                      <a:pt x="7" y="315"/>
                    </a:lnTo>
                    <a:lnTo>
                      <a:pt x="5" y="303"/>
                    </a:lnTo>
                    <a:lnTo>
                      <a:pt x="2" y="283"/>
                    </a:lnTo>
                    <a:lnTo>
                      <a:pt x="2" y="266"/>
                    </a:lnTo>
                    <a:lnTo>
                      <a:pt x="0" y="248"/>
                    </a:lnTo>
                    <a:lnTo>
                      <a:pt x="4" y="231"/>
                    </a:lnTo>
                    <a:lnTo>
                      <a:pt x="5" y="213"/>
                    </a:lnTo>
                    <a:lnTo>
                      <a:pt x="10" y="196"/>
                    </a:lnTo>
                    <a:lnTo>
                      <a:pt x="17" y="179"/>
                    </a:lnTo>
                    <a:lnTo>
                      <a:pt x="27" y="164"/>
                    </a:lnTo>
                    <a:lnTo>
                      <a:pt x="61" y="110"/>
                    </a:lnTo>
                    <a:lnTo>
                      <a:pt x="103" y="67"/>
                    </a:lnTo>
                    <a:lnTo>
                      <a:pt x="149" y="33"/>
                    </a:lnTo>
                    <a:lnTo>
                      <a:pt x="201" y="12"/>
                    </a:lnTo>
                    <a:lnTo>
                      <a:pt x="255" y="0"/>
                    </a:lnTo>
                    <a:lnTo>
                      <a:pt x="310" y="2"/>
                    </a:lnTo>
                    <a:lnTo>
                      <a:pt x="366" y="17"/>
                    </a:lnTo>
                    <a:lnTo>
                      <a:pt x="423" y="48"/>
                    </a:lnTo>
                    <a:lnTo>
                      <a:pt x="453" y="70"/>
                    </a:lnTo>
                    <a:lnTo>
                      <a:pt x="486" y="95"/>
                    </a:lnTo>
                    <a:lnTo>
                      <a:pt x="518" y="124"/>
                    </a:lnTo>
                    <a:lnTo>
                      <a:pt x="548" y="154"/>
                    </a:lnTo>
                    <a:lnTo>
                      <a:pt x="572" y="184"/>
                    </a:lnTo>
                    <a:lnTo>
                      <a:pt x="589" y="216"/>
                    </a:lnTo>
                    <a:lnTo>
                      <a:pt x="595" y="248"/>
                    </a:lnTo>
                    <a:lnTo>
                      <a:pt x="590" y="281"/>
                    </a:lnTo>
                    <a:lnTo>
                      <a:pt x="579" y="296"/>
                    </a:lnTo>
                    <a:lnTo>
                      <a:pt x="562" y="313"/>
                    </a:lnTo>
                    <a:lnTo>
                      <a:pt x="542" y="325"/>
                    </a:lnTo>
                    <a:lnTo>
                      <a:pt x="518" y="338"/>
                    </a:lnTo>
                    <a:lnTo>
                      <a:pt x="491" y="350"/>
                    </a:lnTo>
                    <a:lnTo>
                      <a:pt x="466" y="363"/>
                    </a:lnTo>
                    <a:lnTo>
                      <a:pt x="441" y="378"/>
                    </a:lnTo>
                    <a:lnTo>
                      <a:pt x="419" y="397"/>
                    </a:lnTo>
                    <a:lnTo>
                      <a:pt x="411" y="400"/>
                    </a:lnTo>
                    <a:lnTo>
                      <a:pt x="403" y="400"/>
                    </a:lnTo>
                    <a:lnTo>
                      <a:pt x="394" y="399"/>
                    </a:lnTo>
                    <a:lnTo>
                      <a:pt x="389" y="399"/>
                    </a:lnTo>
                    <a:lnTo>
                      <a:pt x="371" y="389"/>
                    </a:lnTo>
                    <a:lnTo>
                      <a:pt x="356" y="382"/>
                    </a:lnTo>
                    <a:lnTo>
                      <a:pt x="341" y="372"/>
                    </a:lnTo>
                    <a:lnTo>
                      <a:pt x="325" y="365"/>
                    </a:lnTo>
                    <a:lnTo>
                      <a:pt x="309" y="357"/>
                    </a:lnTo>
                    <a:lnTo>
                      <a:pt x="294" y="348"/>
                    </a:lnTo>
                    <a:lnTo>
                      <a:pt x="277" y="340"/>
                    </a:lnTo>
                    <a:lnTo>
                      <a:pt x="262" y="333"/>
                    </a:lnTo>
                    <a:lnTo>
                      <a:pt x="248" y="327"/>
                    </a:lnTo>
                    <a:lnTo>
                      <a:pt x="235" y="325"/>
                    </a:lnTo>
                    <a:lnTo>
                      <a:pt x="220" y="325"/>
                    </a:lnTo>
                    <a:lnTo>
                      <a:pt x="206" y="328"/>
                    </a:lnTo>
                    <a:lnTo>
                      <a:pt x="195" y="332"/>
                    </a:lnTo>
                    <a:lnTo>
                      <a:pt x="188" y="342"/>
                    </a:lnTo>
                    <a:lnTo>
                      <a:pt x="185" y="353"/>
                    </a:lnTo>
                    <a:lnTo>
                      <a:pt x="186" y="365"/>
                    </a:lnTo>
                    <a:lnTo>
                      <a:pt x="186" y="373"/>
                    </a:lnTo>
                    <a:lnTo>
                      <a:pt x="190" y="385"/>
                    </a:lnTo>
                    <a:lnTo>
                      <a:pt x="191" y="397"/>
                    </a:lnTo>
                    <a:lnTo>
                      <a:pt x="193" y="410"/>
                    </a:lnTo>
                    <a:lnTo>
                      <a:pt x="191" y="419"/>
                    </a:lnTo>
                    <a:lnTo>
                      <a:pt x="188" y="425"/>
                    </a:lnTo>
                    <a:lnTo>
                      <a:pt x="183" y="427"/>
                    </a:lnTo>
                    <a:lnTo>
                      <a:pt x="175" y="424"/>
                    </a:lnTo>
                    <a:lnTo>
                      <a:pt x="163" y="415"/>
                    </a:lnTo>
                    <a:lnTo>
                      <a:pt x="151" y="407"/>
                    </a:lnTo>
                    <a:lnTo>
                      <a:pt x="139" y="399"/>
                    </a:lnTo>
                    <a:lnTo>
                      <a:pt x="129" y="390"/>
                    </a:lnTo>
                    <a:lnTo>
                      <a:pt x="118" y="382"/>
                    </a:lnTo>
                    <a:lnTo>
                      <a:pt x="106" y="373"/>
                    </a:lnTo>
                    <a:lnTo>
                      <a:pt x="96" y="365"/>
                    </a:lnTo>
                    <a:lnTo>
                      <a:pt x="86" y="358"/>
                    </a:lnTo>
                    <a:close/>
                  </a:path>
                </a:pathLst>
              </a:custGeom>
              <a:solidFill>
                <a:srgbClr val="B27333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2" name="Freeform 210"/>
              <p:cNvSpPr>
                <a:spLocks/>
              </p:cNvSpPr>
              <p:nvPr/>
            </p:nvSpPr>
            <p:spPr bwMode="auto">
              <a:xfrm>
                <a:off x="3639" y="2768"/>
                <a:ext cx="76" cy="82"/>
              </a:xfrm>
              <a:custGeom>
                <a:avLst/>
                <a:gdLst>
                  <a:gd name="T0" fmla="*/ 7 w 153"/>
                  <a:gd name="T1" fmla="*/ 77 h 164"/>
                  <a:gd name="T2" fmla="*/ 0 w 153"/>
                  <a:gd name="T3" fmla="*/ 105 h 164"/>
                  <a:gd name="T4" fmla="*/ 3 w 153"/>
                  <a:gd name="T5" fmla="*/ 132 h 164"/>
                  <a:gd name="T6" fmla="*/ 20 w 153"/>
                  <a:gd name="T7" fmla="*/ 154 h 164"/>
                  <a:gd name="T8" fmla="*/ 30 w 153"/>
                  <a:gd name="T9" fmla="*/ 152 h 164"/>
                  <a:gd name="T10" fmla="*/ 30 w 153"/>
                  <a:gd name="T11" fmla="*/ 132 h 164"/>
                  <a:gd name="T12" fmla="*/ 37 w 153"/>
                  <a:gd name="T13" fmla="*/ 129 h 164"/>
                  <a:gd name="T14" fmla="*/ 57 w 153"/>
                  <a:gd name="T15" fmla="*/ 144 h 164"/>
                  <a:gd name="T16" fmla="*/ 77 w 153"/>
                  <a:gd name="T17" fmla="*/ 154 h 164"/>
                  <a:gd name="T18" fmla="*/ 99 w 153"/>
                  <a:gd name="T19" fmla="*/ 161 h 164"/>
                  <a:gd name="T20" fmla="*/ 102 w 153"/>
                  <a:gd name="T21" fmla="*/ 162 h 164"/>
                  <a:gd name="T22" fmla="*/ 89 w 153"/>
                  <a:gd name="T23" fmla="*/ 156 h 164"/>
                  <a:gd name="T24" fmla="*/ 76 w 153"/>
                  <a:gd name="T25" fmla="*/ 135 h 164"/>
                  <a:gd name="T26" fmla="*/ 82 w 153"/>
                  <a:gd name="T27" fmla="*/ 124 h 164"/>
                  <a:gd name="T28" fmla="*/ 101 w 153"/>
                  <a:gd name="T29" fmla="*/ 130 h 164"/>
                  <a:gd name="T30" fmla="*/ 121 w 153"/>
                  <a:gd name="T31" fmla="*/ 135 h 164"/>
                  <a:gd name="T32" fmla="*/ 141 w 153"/>
                  <a:gd name="T33" fmla="*/ 137 h 164"/>
                  <a:gd name="T34" fmla="*/ 136 w 153"/>
                  <a:gd name="T35" fmla="*/ 129 h 164"/>
                  <a:gd name="T36" fmla="*/ 112 w 153"/>
                  <a:gd name="T37" fmla="*/ 107 h 164"/>
                  <a:gd name="T38" fmla="*/ 99 w 153"/>
                  <a:gd name="T39" fmla="*/ 82 h 164"/>
                  <a:gd name="T40" fmla="*/ 92 w 153"/>
                  <a:gd name="T41" fmla="*/ 53 h 164"/>
                  <a:gd name="T42" fmla="*/ 87 w 153"/>
                  <a:gd name="T43" fmla="*/ 48 h 164"/>
                  <a:gd name="T44" fmla="*/ 82 w 153"/>
                  <a:gd name="T45" fmla="*/ 68 h 164"/>
                  <a:gd name="T46" fmla="*/ 74 w 153"/>
                  <a:gd name="T47" fmla="*/ 72 h 164"/>
                  <a:gd name="T48" fmla="*/ 64 w 153"/>
                  <a:gd name="T49" fmla="*/ 73 h 164"/>
                  <a:gd name="T50" fmla="*/ 54 w 153"/>
                  <a:gd name="T51" fmla="*/ 99 h 164"/>
                  <a:gd name="T52" fmla="*/ 47 w 153"/>
                  <a:gd name="T53" fmla="*/ 99 h 164"/>
                  <a:gd name="T54" fmla="*/ 44 w 153"/>
                  <a:gd name="T55" fmla="*/ 68 h 164"/>
                  <a:gd name="T56" fmla="*/ 52 w 153"/>
                  <a:gd name="T57" fmla="*/ 38 h 164"/>
                  <a:gd name="T58" fmla="*/ 67 w 153"/>
                  <a:gd name="T59" fmla="*/ 10 h 164"/>
                  <a:gd name="T60" fmla="*/ 65 w 153"/>
                  <a:gd name="T61" fmla="*/ 5 h 164"/>
                  <a:gd name="T62" fmla="*/ 47 w 153"/>
                  <a:gd name="T63" fmla="*/ 20 h 164"/>
                  <a:gd name="T64" fmla="*/ 30 w 153"/>
                  <a:gd name="T65" fmla="*/ 38 h 164"/>
                  <a:gd name="T66" fmla="*/ 19 w 153"/>
                  <a:gd name="T67" fmla="*/ 57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53" h="164">
                    <a:moveTo>
                      <a:pt x="13" y="67"/>
                    </a:moveTo>
                    <a:lnTo>
                      <a:pt x="7" y="77"/>
                    </a:lnTo>
                    <a:lnTo>
                      <a:pt x="3" y="92"/>
                    </a:lnTo>
                    <a:lnTo>
                      <a:pt x="0" y="105"/>
                    </a:lnTo>
                    <a:lnTo>
                      <a:pt x="2" y="120"/>
                    </a:lnTo>
                    <a:lnTo>
                      <a:pt x="3" y="132"/>
                    </a:lnTo>
                    <a:lnTo>
                      <a:pt x="10" y="145"/>
                    </a:lnTo>
                    <a:lnTo>
                      <a:pt x="20" y="154"/>
                    </a:lnTo>
                    <a:lnTo>
                      <a:pt x="35" y="164"/>
                    </a:lnTo>
                    <a:lnTo>
                      <a:pt x="30" y="152"/>
                    </a:lnTo>
                    <a:lnTo>
                      <a:pt x="30" y="142"/>
                    </a:lnTo>
                    <a:lnTo>
                      <a:pt x="30" y="132"/>
                    </a:lnTo>
                    <a:lnTo>
                      <a:pt x="30" y="122"/>
                    </a:lnTo>
                    <a:lnTo>
                      <a:pt x="37" y="129"/>
                    </a:lnTo>
                    <a:lnTo>
                      <a:pt x="47" y="137"/>
                    </a:lnTo>
                    <a:lnTo>
                      <a:pt x="57" y="144"/>
                    </a:lnTo>
                    <a:lnTo>
                      <a:pt x="67" y="150"/>
                    </a:lnTo>
                    <a:lnTo>
                      <a:pt x="77" y="154"/>
                    </a:lnTo>
                    <a:lnTo>
                      <a:pt x="87" y="159"/>
                    </a:lnTo>
                    <a:lnTo>
                      <a:pt x="99" y="161"/>
                    </a:lnTo>
                    <a:lnTo>
                      <a:pt x="112" y="164"/>
                    </a:lnTo>
                    <a:lnTo>
                      <a:pt x="102" y="162"/>
                    </a:lnTo>
                    <a:lnTo>
                      <a:pt x="96" y="161"/>
                    </a:lnTo>
                    <a:lnTo>
                      <a:pt x="89" y="156"/>
                    </a:lnTo>
                    <a:lnTo>
                      <a:pt x="84" y="150"/>
                    </a:lnTo>
                    <a:lnTo>
                      <a:pt x="76" y="135"/>
                    </a:lnTo>
                    <a:lnTo>
                      <a:pt x="74" y="122"/>
                    </a:lnTo>
                    <a:lnTo>
                      <a:pt x="82" y="124"/>
                    </a:lnTo>
                    <a:lnTo>
                      <a:pt x="92" y="127"/>
                    </a:lnTo>
                    <a:lnTo>
                      <a:pt x="101" y="130"/>
                    </a:lnTo>
                    <a:lnTo>
                      <a:pt x="111" y="134"/>
                    </a:lnTo>
                    <a:lnTo>
                      <a:pt x="121" y="135"/>
                    </a:lnTo>
                    <a:lnTo>
                      <a:pt x="131" y="137"/>
                    </a:lnTo>
                    <a:lnTo>
                      <a:pt x="141" y="137"/>
                    </a:lnTo>
                    <a:lnTo>
                      <a:pt x="153" y="137"/>
                    </a:lnTo>
                    <a:lnTo>
                      <a:pt x="136" y="129"/>
                    </a:lnTo>
                    <a:lnTo>
                      <a:pt x="124" y="119"/>
                    </a:lnTo>
                    <a:lnTo>
                      <a:pt x="112" y="107"/>
                    </a:lnTo>
                    <a:lnTo>
                      <a:pt x="106" y="97"/>
                    </a:lnTo>
                    <a:lnTo>
                      <a:pt x="99" y="82"/>
                    </a:lnTo>
                    <a:lnTo>
                      <a:pt x="94" y="68"/>
                    </a:lnTo>
                    <a:lnTo>
                      <a:pt x="92" y="53"/>
                    </a:lnTo>
                    <a:lnTo>
                      <a:pt x="92" y="40"/>
                    </a:lnTo>
                    <a:lnTo>
                      <a:pt x="87" y="48"/>
                    </a:lnTo>
                    <a:lnTo>
                      <a:pt x="86" y="60"/>
                    </a:lnTo>
                    <a:lnTo>
                      <a:pt x="82" y="68"/>
                    </a:lnTo>
                    <a:lnTo>
                      <a:pt x="77" y="77"/>
                    </a:lnTo>
                    <a:lnTo>
                      <a:pt x="74" y="72"/>
                    </a:lnTo>
                    <a:lnTo>
                      <a:pt x="74" y="62"/>
                    </a:lnTo>
                    <a:lnTo>
                      <a:pt x="64" y="73"/>
                    </a:lnTo>
                    <a:lnTo>
                      <a:pt x="59" y="85"/>
                    </a:lnTo>
                    <a:lnTo>
                      <a:pt x="54" y="99"/>
                    </a:lnTo>
                    <a:lnTo>
                      <a:pt x="54" y="114"/>
                    </a:lnTo>
                    <a:lnTo>
                      <a:pt x="47" y="99"/>
                    </a:lnTo>
                    <a:lnTo>
                      <a:pt x="44" y="83"/>
                    </a:lnTo>
                    <a:lnTo>
                      <a:pt x="44" y="68"/>
                    </a:lnTo>
                    <a:lnTo>
                      <a:pt x="47" y="53"/>
                    </a:lnTo>
                    <a:lnTo>
                      <a:pt x="52" y="38"/>
                    </a:lnTo>
                    <a:lnTo>
                      <a:pt x="59" y="23"/>
                    </a:lnTo>
                    <a:lnTo>
                      <a:pt x="67" y="10"/>
                    </a:lnTo>
                    <a:lnTo>
                      <a:pt x="77" y="0"/>
                    </a:lnTo>
                    <a:lnTo>
                      <a:pt x="65" y="5"/>
                    </a:lnTo>
                    <a:lnTo>
                      <a:pt x="55" y="13"/>
                    </a:lnTo>
                    <a:lnTo>
                      <a:pt x="47" y="20"/>
                    </a:lnTo>
                    <a:lnTo>
                      <a:pt x="40" y="30"/>
                    </a:lnTo>
                    <a:lnTo>
                      <a:pt x="30" y="38"/>
                    </a:lnTo>
                    <a:lnTo>
                      <a:pt x="24" y="47"/>
                    </a:lnTo>
                    <a:lnTo>
                      <a:pt x="19" y="57"/>
                    </a:lnTo>
                    <a:lnTo>
                      <a:pt x="13" y="67"/>
                    </a:lnTo>
                    <a:close/>
                  </a:path>
                </a:pathLst>
              </a:custGeom>
              <a:solidFill>
                <a:srgbClr val="EAC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3" name="Freeform 211"/>
              <p:cNvSpPr>
                <a:spLocks/>
              </p:cNvSpPr>
              <p:nvPr/>
            </p:nvSpPr>
            <p:spPr bwMode="auto">
              <a:xfrm>
                <a:off x="3735" y="2799"/>
                <a:ext cx="86" cy="77"/>
              </a:xfrm>
              <a:custGeom>
                <a:avLst/>
                <a:gdLst>
                  <a:gd name="T0" fmla="*/ 22 w 171"/>
                  <a:gd name="T1" fmla="*/ 35 h 154"/>
                  <a:gd name="T2" fmla="*/ 37 w 171"/>
                  <a:gd name="T3" fmla="*/ 35 h 154"/>
                  <a:gd name="T4" fmla="*/ 55 w 171"/>
                  <a:gd name="T5" fmla="*/ 35 h 154"/>
                  <a:gd name="T6" fmla="*/ 74 w 171"/>
                  <a:gd name="T7" fmla="*/ 34 h 154"/>
                  <a:gd name="T8" fmla="*/ 92 w 171"/>
                  <a:gd name="T9" fmla="*/ 34 h 154"/>
                  <a:gd name="T10" fmla="*/ 109 w 171"/>
                  <a:gd name="T11" fmla="*/ 34 h 154"/>
                  <a:gd name="T12" fmla="*/ 126 w 171"/>
                  <a:gd name="T13" fmla="*/ 39 h 154"/>
                  <a:gd name="T14" fmla="*/ 141 w 171"/>
                  <a:gd name="T15" fmla="*/ 47 h 154"/>
                  <a:gd name="T16" fmla="*/ 156 w 171"/>
                  <a:gd name="T17" fmla="*/ 62 h 154"/>
                  <a:gd name="T18" fmla="*/ 141 w 171"/>
                  <a:gd name="T19" fmla="*/ 59 h 154"/>
                  <a:gd name="T20" fmla="*/ 127 w 171"/>
                  <a:gd name="T21" fmla="*/ 55 h 154"/>
                  <a:gd name="T22" fmla="*/ 112 w 171"/>
                  <a:gd name="T23" fmla="*/ 52 h 154"/>
                  <a:gd name="T24" fmla="*/ 99 w 171"/>
                  <a:gd name="T25" fmla="*/ 54 h 154"/>
                  <a:gd name="T26" fmla="*/ 107 w 171"/>
                  <a:gd name="T27" fmla="*/ 52 h 154"/>
                  <a:gd name="T28" fmla="*/ 117 w 171"/>
                  <a:gd name="T29" fmla="*/ 52 h 154"/>
                  <a:gd name="T30" fmla="*/ 126 w 171"/>
                  <a:gd name="T31" fmla="*/ 55 h 154"/>
                  <a:gd name="T32" fmla="*/ 134 w 171"/>
                  <a:gd name="T33" fmla="*/ 60 h 154"/>
                  <a:gd name="T34" fmla="*/ 147 w 171"/>
                  <a:gd name="T35" fmla="*/ 72 h 154"/>
                  <a:gd name="T36" fmla="*/ 159 w 171"/>
                  <a:gd name="T37" fmla="*/ 89 h 154"/>
                  <a:gd name="T38" fmla="*/ 166 w 171"/>
                  <a:gd name="T39" fmla="*/ 104 h 154"/>
                  <a:gd name="T40" fmla="*/ 171 w 171"/>
                  <a:gd name="T41" fmla="*/ 121 h 154"/>
                  <a:gd name="T42" fmla="*/ 171 w 171"/>
                  <a:gd name="T43" fmla="*/ 136 h 154"/>
                  <a:gd name="T44" fmla="*/ 169 w 171"/>
                  <a:gd name="T45" fmla="*/ 154 h 154"/>
                  <a:gd name="T46" fmla="*/ 159 w 171"/>
                  <a:gd name="T47" fmla="*/ 134 h 154"/>
                  <a:gd name="T48" fmla="*/ 151 w 171"/>
                  <a:gd name="T49" fmla="*/ 119 h 154"/>
                  <a:gd name="T50" fmla="*/ 136 w 171"/>
                  <a:gd name="T51" fmla="*/ 104 h 154"/>
                  <a:gd name="T52" fmla="*/ 122 w 171"/>
                  <a:gd name="T53" fmla="*/ 94 h 154"/>
                  <a:gd name="T54" fmla="*/ 104 w 171"/>
                  <a:gd name="T55" fmla="*/ 84 h 154"/>
                  <a:gd name="T56" fmla="*/ 85 w 171"/>
                  <a:gd name="T57" fmla="*/ 79 h 154"/>
                  <a:gd name="T58" fmla="*/ 65 w 171"/>
                  <a:gd name="T59" fmla="*/ 72 h 154"/>
                  <a:gd name="T60" fmla="*/ 47 w 171"/>
                  <a:gd name="T61" fmla="*/ 70 h 154"/>
                  <a:gd name="T62" fmla="*/ 35 w 171"/>
                  <a:gd name="T63" fmla="*/ 65 h 154"/>
                  <a:gd name="T64" fmla="*/ 25 w 171"/>
                  <a:gd name="T65" fmla="*/ 62 h 154"/>
                  <a:gd name="T66" fmla="*/ 15 w 171"/>
                  <a:gd name="T67" fmla="*/ 54 h 154"/>
                  <a:gd name="T68" fmla="*/ 8 w 171"/>
                  <a:gd name="T69" fmla="*/ 45 h 154"/>
                  <a:gd name="T70" fmla="*/ 2 w 171"/>
                  <a:gd name="T71" fmla="*/ 34 h 154"/>
                  <a:gd name="T72" fmla="*/ 0 w 171"/>
                  <a:gd name="T73" fmla="*/ 23 h 154"/>
                  <a:gd name="T74" fmla="*/ 0 w 171"/>
                  <a:gd name="T75" fmla="*/ 12 h 154"/>
                  <a:gd name="T76" fmla="*/ 5 w 171"/>
                  <a:gd name="T77" fmla="*/ 0 h 154"/>
                  <a:gd name="T78" fmla="*/ 5 w 171"/>
                  <a:gd name="T79" fmla="*/ 10 h 154"/>
                  <a:gd name="T80" fmla="*/ 8 w 171"/>
                  <a:gd name="T81" fmla="*/ 22 h 154"/>
                  <a:gd name="T82" fmla="*/ 12 w 171"/>
                  <a:gd name="T83" fmla="*/ 30 h 154"/>
                  <a:gd name="T84" fmla="*/ 22 w 171"/>
                  <a:gd name="T85" fmla="*/ 35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1" h="154">
                    <a:moveTo>
                      <a:pt x="22" y="35"/>
                    </a:moveTo>
                    <a:lnTo>
                      <a:pt x="37" y="35"/>
                    </a:lnTo>
                    <a:lnTo>
                      <a:pt x="55" y="35"/>
                    </a:lnTo>
                    <a:lnTo>
                      <a:pt x="74" y="34"/>
                    </a:lnTo>
                    <a:lnTo>
                      <a:pt x="92" y="34"/>
                    </a:lnTo>
                    <a:lnTo>
                      <a:pt x="109" y="34"/>
                    </a:lnTo>
                    <a:lnTo>
                      <a:pt x="126" y="39"/>
                    </a:lnTo>
                    <a:lnTo>
                      <a:pt x="141" y="47"/>
                    </a:lnTo>
                    <a:lnTo>
                      <a:pt x="156" y="62"/>
                    </a:lnTo>
                    <a:lnTo>
                      <a:pt x="141" y="59"/>
                    </a:lnTo>
                    <a:lnTo>
                      <a:pt x="127" y="55"/>
                    </a:lnTo>
                    <a:lnTo>
                      <a:pt x="112" y="52"/>
                    </a:lnTo>
                    <a:lnTo>
                      <a:pt x="99" y="54"/>
                    </a:lnTo>
                    <a:lnTo>
                      <a:pt x="107" y="52"/>
                    </a:lnTo>
                    <a:lnTo>
                      <a:pt x="117" y="52"/>
                    </a:lnTo>
                    <a:lnTo>
                      <a:pt x="126" y="55"/>
                    </a:lnTo>
                    <a:lnTo>
                      <a:pt x="134" y="60"/>
                    </a:lnTo>
                    <a:lnTo>
                      <a:pt x="147" y="72"/>
                    </a:lnTo>
                    <a:lnTo>
                      <a:pt x="159" y="89"/>
                    </a:lnTo>
                    <a:lnTo>
                      <a:pt x="166" y="104"/>
                    </a:lnTo>
                    <a:lnTo>
                      <a:pt x="171" y="121"/>
                    </a:lnTo>
                    <a:lnTo>
                      <a:pt x="171" y="136"/>
                    </a:lnTo>
                    <a:lnTo>
                      <a:pt x="169" y="154"/>
                    </a:lnTo>
                    <a:lnTo>
                      <a:pt x="159" y="134"/>
                    </a:lnTo>
                    <a:lnTo>
                      <a:pt x="151" y="119"/>
                    </a:lnTo>
                    <a:lnTo>
                      <a:pt x="136" y="104"/>
                    </a:lnTo>
                    <a:lnTo>
                      <a:pt x="122" y="94"/>
                    </a:lnTo>
                    <a:lnTo>
                      <a:pt x="104" y="84"/>
                    </a:lnTo>
                    <a:lnTo>
                      <a:pt x="85" y="79"/>
                    </a:lnTo>
                    <a:lnTo>
                      <a:pt x="65" y="72"/>
                    </a:lnTo>
                    <a:lnTo>
                      <a:pt x="47" y="70"/>
                    </a:lnTo>
                    <a:lnTo>
                      <a:pt x="35" y="65"/>
                    </a:lnTo>
                    <a:lnTo>
                      <a:pt x="25" y="62"/>
                    </a:lnTo>
                    <a:lnTo>
                      <a:pt x="15" y="54"/>
                    </a:lnTo>
                    <a:lnTo>
                      <a:pt x="8" y="45"/>
                    </a:lnTo>
                    <a:lnTo>
                      <a:pt x="2" y="34"/>
                    </a:lnTo>
                    <a:lnTo>
                      <a:pt x="0" y="23"/>
                    </a:lnTo>
                    <a:lnTo>
                      <a:pt x="0" y="12"/>
                    </a:lnTo>
                    <a:lnTo>
                      <a:pt x="5" y="0"/>
                    </a:lnTo>
                    <a:lnTo>
                      <a:pt x="5" y="10"/>
                    </a:lnTo>
                    <a:lnTo>
                      <a:pt x="8" y="22"/>
                    </a:lnTo>
                    <a:lnTo>
                      <a:pt x="12" y="30"/>
                    </a:lnTo>
                    <a:lnTo>
                      <a:pt x="22" y="35"/>
                    </a:lnTo>
                    <a:close/>
                  </a:path>
                </a:pathLst>
              </a:custGeom>
              <a:solidFill>
                <a:srgbClr val="EAC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4" name="Freeform 212"/>
              <p:cNvSpPr>
                <a:spLocks/>
              </p:cNvSpPr>
              <p:nvPr/>
            </p:nvSpPr>
            <p:spPr bwMode="auto">
              <a:xfrm>
                <a:off x="3773" y="2757"/>
                <a:ext cx="109" cy="89"/>
              </a:xfrm>
              <a:custGeom>
                <a:avLst/>
                <a:gdLst>
                  <a:gd name="T0" fmla="*/ 143 w 218"/>
                  <a:gd name="T1" fmla="*/ 54 h 180"/>
                  <a:gd name="T2" fmla="*/ 155 w 218"/>
                  <a:gd name="T3" fmla="*/ 54 h 180"/>
                  <a:gd name="T4" fmla="*/ 166 w 218"/>
                  <a:gd name="T5" fmla="*/ 57 h 180"/>
                  <a:gd name="T6" fmla="*/ 176 w 218"/>
                  <a:gd name="T7" fmla="*/ 62 h 180"/>
                  <a:gd name="T8" fmla="*/ 186 w 218"/>
                  <a:gd name="T9" fmla="*/ 72 h 180"/>
                  <a:gd name="T10" fmla="*/ 193 w 218"/>
                  <a:gd name="T11" fmla="*/ 79 h 180"/>
                  <a:gd name="T12" fmla="*/ 201 w 218"/>
                  <a:gd name="T13" fmla="*/ 89 h 180"/>
                  <a:gd name="T14" fmla="*/ 210 w 218"/>
                  <a:gd name="T15" fmla="*/ 99 h 180"/>
                  <a:gd name="T16" fmla="*/ 218 w 218"/>
                  <a:gd name="T17" fmla="*/ 109 h 180"/>
                  <a:gd name="T18" fmla="*/ 203 w 218"/>
                  <a:gd name="T19" fmla="*/ 106 h 180"/>
                  <a:gd name="T20" fmla="*/ 191 w 218"/>
                  <a:gd name="T21" fmla="*/ 99 h 180"/>
                  <a:gd name="T22" fmla="*/ 181 w 218"/>
                  <a:gd name="T23" fmla="*/ 91 h 180"/>
                  <a:gd name="T24" fmla="*/ 171 w 218"/>
                  <a:gd name="T25" fmla="*/ 86 h 180"/>
                  <a:gd name="T26" fmla="*/ 180 w 218"/>
                  <a:gd name="T27" fmla="*/ 96 h 180"/>
                  <a:gd name="T28" fmla="*/ 186 w 218"/>
                  <a:gd name="T29" fmla="*/ 106 h 180"/>
                  <a:gd name="T30" fmla="*/ 190 w 218"/>
                  <a:gd name="T31" fmla="*/ 118 h 180"/>
                  <a:gd name="T32" fmla="*/ 195 w 218"/>
                  <a:gd name="T33" fmla="*/ 129 h 180"/>
                  <a:gd name="T34" fmla="*/ 195 w 218"/>
                  <a:gd name="T35" fmla="*/ 141 h 180"/>
                  <a:gd name="T36" fmla="*/ 196 w 218"/>
                  <a:gd name="T37" fmla="*/ 154 h 180"/>
                  <a:gd name="T38" fmla="*/ 196 w 218"/>
                  <a:gd name="T39" fmla="*/ 166 h 180"/>
                  <a:gd name="T40" fmla="*/ 198 w 218"/>
                  <a:gd name="T41" fmla="*/ 180 h 180"/>
                  <a:gd name="T42" fmla="*/ 183 w 218"/>
                  <a:gd name="T43" fmla="*/ 151 h 180"/>
                  <a:gd name="T44" fmla="*/ 166 w 218"/>
                  <a:gd name="T45" fmla="*/ 129 h 180"/>
                  <a:gd name="T46" fmla="*/ 146 w 218"/>
                  <a:gd name="T47" fmla="*/ 109 h 180"/>
                  <a:gd name="T48" fmla="*/ 123 w 218"/>
                  <a:gd name="T49" fmla="*/ 94 h 180"/>
                  <a:gd name="T50" fmla="*/ 96 w 218"/>
                  <a:gd name="T51" fmla="*/ 79 h 180"/>
                  <a:gd name="T52" fmla="*/ 69 w 218"/>
                  <a:gd name="T53" fmla="*/ 67 h 180"/>
                  <a:gd name="T54" fmla="*/ 41 w 218"/>
                  <a:gd name="T55" fmla="*/ 56 h 180"/>
                  <a:gd name="T56" fmla="*/ 15 w 218"/>
                  <a:gd name="T57" fmla="*/ 45 h 180"/>
                  <a:gd name="T58" fmla="*/ 7 w 218"/>
                  <a:gd name="T59" fmla="*/ 39 h 180"/>
                  <a:gd name="T60" fmla="*/ 0 w 218"/>
                  <a:gd name="T61" fmla="*/ 29 h 180"/>
                  <a:gd name="T62" fmla="*/ 12 w 218"/>
                  <a:gd name="T63" fmla="*/ 32 h 180"/>
                  <a:gd name="T64" fmla="*/ 25 w 218"/>
                  <a:gd name="T65" fmla="*/ 37 h 180"/>
                  <a:gd name="T66" fmla="*/ 37 w 218"/>
                  <a:gd name="T67" fmla="*/ 42 h 180"/>
                  <a:gd name="T68" fmla="*/ 51 w 218"/>
                  <a:gd name="T69" fmla="*/ 49 h 180"/>
                  <a:gd name="T70" fmla="*/ 61 w 218"/>
                  <a:gd name="T71" fmla="*/ 52 h 180"/>
                  <a:gd name="T72" fmla="*/ 74 w 218"/>
                  <a:gd name="T73" fmla="*/ 56 h 180"/>
                  <a:gd name="T74" fmla="*/ 87 w 218"/>
                  <a:gd name="T75" fmla="*/ 57 h 180"/>
                  <a:gd name="T76" fmla="*/ 103 w 218"/>
                  <a:gd name="T77" fmla="*/ 59 h 180"/>
                  <a:gd name="T78" fmla="*/ 87 w 218"/>
                  <a:gd name="T79" fmla="*/ 49 h 180"/>
                  <a:gd name="T80" fmla="*/ 79 w 218"/>
                  <a:gd name="T81" fmla="*/ 35 h 180"/>
                  <a:gd name="T82" fmla="*/ 74 w 218"/>
                  <a:gd name="T83" fmla="*/ 25 h 180"/>
                  <a:gd name="T84" fmla="*/ 72 w 218"/>
                  <a:gd name="T85" fmla="*/ 17 h 180"/>
                  <a:gd name="T86" fmla="*/ 67 w 218"/>
                  <a:gd name="T87" fmla="*/ 7 h 180"/>
                  <a:gd name="T88" fmla="*/ 66 w 218"/>
                  <a:gd name="T89" fmla="*/ 0 h 180"/>
                  <a:gd name="T90" fmla="*/ 76 w 218"/>
                  <a:gd name="T91" fmla="*/ 4 h 180"/>
                  <a:gd name="T92" fmla="*/ 86 w 218"/>
                  <a:gd name="T93" fmla="*/ 12 h 180"/>
                  <a:gd name="T94" fmla="*/ 94 w 218"/>
                  <a:gd name="T95" fmla="*/ 20 h 180"/>
                  <a:gd name="T96" fmla="*/ 103 w 218"/>
                  <a:gd name="T97" fmla="*/ 30 h 180"/>
                  <a:gd name="T98" fmla="*/ 109 w 218"/>
                  <a:gd name="T99" fmla="*/ 39 h 180"/>
                  <a:gd name="T100" fmla="*/ 119 w 218"/>
                  <a:gd name="T101" fmla="*/ 47 h 180"/>
                  <a:gd name="T102" fmla="*/ 129 w 218"/>
                  <a:gd name="T103" fmla="*/ 51 h 180"/>
                  <a:gd name="T104" fmla="*/ 143 w 218"/>
                  <a:gd name="T105" fmla="*/ 54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8" h="180">
                    <a:moveTo>
                      <a:pt x="143" y="54"/>
                    </a:moveTo>
                    <a:lnTo>
                      <a:pt x="155" y="54"/>
                    </a:lnTo>
                    <a:lnTo>
                      <a:pt x="166" y="57"/>
                    </a:lnTo>
                    <a:lnTo>
                      <a:pt x="176" y="62"/>
                    </a:lnTo>
                    <a:lnTo>
                      <a:pt x="186" y="72"/>
                    </a:lnTo>
                    <a:lnTo>
                      <a:pt x="193" y="79"/>
                    </a:lnTo>
                    <a:lnTo>
                      <a:pt x="201" y="89"/>
                    </a:lnTo>
                    <a:lnTo>
                      <a:pt x="210" y="99"/>
                    </a:lnTo>
                    <a:lnTo>
                      <a:pt x="218" y="109"/>
                    </a:lnTo>
                    <a:lnTo>
                      <a:pt x="203" y="106"/>
                    </a:lnTo>
                    <a:lnTo>
                      <a:pt x="191" y="99"/>
                    </a:lnTo>
                    <a:lnTo>
                      <a:pt x="181" y="91"/>
                    </a:lnTo>
                    <a:lnTo>
                      <a:pt x="171" y="86"/>
                    </a:lnTo>
                    <a:lnTo>
                      <a:pt x="180" y="96"/>
                    </a:lnTo>
                    <a:lnTo>
                      <a:pt x="186" y="106"/>
                    </a:lnTo>
                    <a:lnTo>
                      <a:pt x="190" y="118"/>
                    </a:lnTo>
                    <a:lnTo>
                      <a:pt x="195" y="129"/>
                    </a:lnTo>
                    <a:lnTo>
                      <a:pt x="195" y="141"/>
                    </a:lnTo>
                    <a:lnTo>
                      <a:pt x="196" y="154"/>
                    </a:lnTo>
                    <a:lnTo>
                      <a:pt x="196" y="166"/>
                    </a:lnTo>
                    <a:lnTo>
                      <a:pt x="198" y="180"/>
                    </a:lnTo>
                    <a:lnTo>
                      <a:pt x="183" y="151"/>
                    </a:lnTo>
                    <a:lnTo>
                      <a:pt x="166" y="129"/>
                    </a:lnTo>
                    <a:lnTo>
                      <a:pt x="146" y="109"/>
                    </a:lnTo>
                    <a:lnTo>
                      <a:pt x="123" y="94"/>
                    </a:lnTo>
                    <a:lnTo>
                      <a:pt x="96" y="79"/>
                    </a:lnTo>
                    <a:lnTo>
                      <a:pt x="69" y="67"/>
                    </a:lnTo>
                    <a:lnTo>
                      <a:pt x="41" y="56"/>
                    </a:lnTo>
                    <a:lnTo>
                      <a:pt x="15" y="45"/>
                    </a:lnTo>
                    <a:lnTo>
                      <a:pt x="7" y="39"/>
                    </a:lnTo>
                    <a:lnTo>
                      <a:pt x="0" y="29"/>
                    </a:lnTo>
                    <a:lnTo>
                      <a:pt x="12" y="32"/>
                    </a:lnTo>
                    <a:lnTo>
                      <a:pt x="25" y="37"/>
                    </a:lnTo>
                    <a:lnTo>
                      <a:pt x="37" y="42"/>
                    </a:lnTo>
                    <a:lnTo>
                      <a:pt x="51" y="49"/>
                    </a:lnTo>
                    <a:lnTo>
                      <a:pt x="61" y="52"/>
                    </a:lnTo>
                    <a:lnTo>
                      <a:pt x="74" y="56"/>
                    </a:lnTo>
                    <a:lnTo>
                      <a:pt x="87" y="57"/>
                    </a:lnTo>
                    <a:lnTo>
                      <a:pt x="103" y="59"/>
                    </a:lnTo>
                    <a:lnTo>
                      <a:pt x="87" y="49"/>
                    </a:lnTo>
                    <a:lnTo>
                      <a:pt x="79" y="35"/>
                    </a:lnTo>
                    <a:lnTo>
                      <a:pt x="74" y="25"/>
                    </a:lnTo>
                    <a:lnTo>
                      <a:pt x="72" y="17"/>
                    </a:lnTo>
                    <a:lnTo>
                      <a:pt x="67" y="7"/>
                    </a:lnTo>
                    <a:lnTo>
                      <a:pt x="66" y="0"/>
                    </a:lnTo>
                    <a:lnTo>
                      <a:pt x="76" y="4"/>
                    </a:lnTo>
                    <a:lnTo>
                      <a:pt x="86" y="12"/>
                    </a:lnTo>
                    <a:lnTo>
                      <a:pt x="94" y="20"/>
                    </a:lnTo>
                    <a:lnTo>
                      <a:pt x="103" y="30"/>
                    </a:lnTo>
                    <a:lnTo>
                      <a:pt x="109" y="39"/>
                    </a:lnTo>
                    <a:lnTo>
                      <a:pt x="119" y="47"/>
                    </a:lnTo>
                    <a:lnTo>
                      <a:pt x="129" y="51"/>
                    </a:lnTo>
                    <a:lnTo>
                      <a:pt x="143" y="54"/>
                    </a:lnTo>
                    <a:close/>
                  </a:path>
                </a:pathLst>
              </a:custGeom>
              <a:solidFill>
                <a:srgbClr val="EAC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5" name="Freeform 213"/>
              <p:cNvSpPr>
                <a:spLocks/>
              </p:cNvSpPr>
              <p:nvPr/>
            </p:nvSpPr>
            <p:spPr bwMode="auto">
              <a:xfrm>
                <a:off x="3738" y="2687"/>
                <a:ext cx="90" cy="52"/>
              </a:xfrm>
              <a:custGeom>
                <a:avLst/>
                <a:gdLst>
                  <a:gd name="T0" fmla="*/ 62 w 179"/>
                  <a:gd name="T1" fmla="*/ 9 h 104"/>
                  <a:gd name="T2" fmla="*/ 74 w 179"/>
                  <a:gd name="T3" fmla="*/ 20 h 104"/>
                  <a:gd name="T4" fmla="*/ 87 w 179"/>
                  <a:gd name="T5" fmla="*/ 34 h 104"/>
                  <a:gd name="T6" fmla="*/ 99 w 179"/>
                  <a:gd name="T7" fmla="*/ 47 h 104"/>
                  <a:gd name="T8" fmla="*/ 112 w 179"/>
                  <a:gd name="T9" fmla="*/ 61 h 104"/>
                  <a:gd name="T10" fmla="*/ 124 w 179"/>
                  <a:gd name="T11" fmla="*/ 71 h 104"/>
                  <a:gd name="T12" fmla="*/ 141 w 179"/>
                  <a:gd name="T13" fmla="*/ 79 h 104"/>
                  <a:gd name="T14" fmla="*/ 157 w 179"/>
                  <a:gd name="T15" fmla="*/ 82 h 104"/>
                  <a:gd name="T16" fmla="*/ 179 w 179"/>
                  <a:gd name="T17" fmla="*/ 82 h 104"/>
                  <a:gd name="T18" fmla="*/ 161 w 179"/>
                  <a:gd name="T19" fmla="*/ 87 h 104"/>
                  <a:gd name="T20" fmla="*/ 144 w 179"/>
                  <a:gd name="T21" fmla="*/ 89 h 104"/>
                  <a:gd name="T22" fmla="*/ 126 w 179"/>
                  <a:gd name="T23" fmla="*/ 89 h 104"/>
                  <a:gd name="T24" fmla="*/ 109 w 179"/>
                  <a:gd name="T25" fmla="*/ 91 h 104"/>
                  <a:gd name="T26" fmla="*/ 117 w 179"/>
                  <a:gd name="T27" fmla="*/ 92 h 104"/>
                  <a:gd name="T28" fmla="*/ 127 w 179"/>
                  <a:gd name="T29" fmla="*/ 96 h 104"/>
                  <a:gd name="T30" fmla="*/ 137 w 179"/>
                  <a:gd name="T31" fmla="*/ 99 h 104"/>
                  <a:gd name="T32" fmla="*/ 147 w 179"/>
                  <a:gd name="T33" fmla="*/ 101 h 104"/>
                  <a:gd name="T34" fmla="*/ 132 w 179"/>
                  <a:gd name="T35" fmla="*/ 102 h 104"/>
                  <a:gd name="T36" fmla="*/ 119 w 179"/>
                  <a:gd name="T37" fmla="*/ 104 h 104"/>
                  <a:gd name="T38" fmla="*/ 106 w 179"/>
                  <a:gd name="T39" fmla="*/ 104 h 104"/>
                  <a:gd name="T40" fmla="*/ 92 w 179"/>
                  <a:gd name="T41" fmla="*/ 104 h 104"/>
                  <a:gd name="T42" fmla="*/ 77 w 179"/>
                  <a:gd name="T43" fmla="*/ 99 h 104"/>
                  <a:gd name="T44" fmla="*/ 65 w 179"/>
                  <a:gd name="T45" fmla="*/ 94 h 104"/>
                  <a:gd name="T46" fmla="*/ 54 w 179"/>
                  <a:gd name="T47" fmla="*/ 86 h 104"/>
                  <a:gd name="T48" fmla="*/ 43 w 179"/>
                  <a:gd name="T49" fmla="*/ 76 h 104"/>
                  <a:gd name="T50" fmla="*/ 37 w 179"/>
                  <a:gd name="T51" fmla="*/ 61 h 104"/>
                  <a:gd name="T52" fmla="*/ 35 w 179"/>
                  <a:gd name="T53" fmla="*/ 47 h 104"/>
                  <a:gd name="T54" fmla="*/ 33 w 179"/>
                  <a:gd name="T55" fmla="*/ 34 h 104"/>
                  <a:gd name="T56" fmla="*/ 32 w 179"/>
                  <a:gd name="T57" fmla="*/ 20 h 104"/>
                  <a:gd name="T58" fmla="*/ 27 w 179"/>
                  <a:gd name="T59" fmla="*/ 14 h 104"/>
                  <a:gd name="T60" fmla="*/ 18 w 179"/>
                  <a:gd name="T61" fmla="*/ 14 h 104"/>
                  <a:gd name="T62" fmla="*/ 8 w 179"/>
                  <a:gd name="T63" fmla="*/ 14 h 104"/>
                  <a:gd name="T64" fmla="*/ 0 w 179"/>
                  <a:gd name="T65" fmla="*/ 15 h 104"/>
                  <a:gd name="T66" fmla="*/ 13 w 179"/>
                  <a:gd name="T67" fmla="*/ 10 h 104"/>
                  <a:gd name="T68" fmla="*/ 28 w 179"/>
                  <a:gd name="T69" fmla="*/ 4 h 104"/>
                  <a:gd name="T70" fmla="*/ 43 w 179"/>
                  <a:gd name="T71" fmla="*/ 0 h 104"/>
                  <a:gd name="T72" fmla="*/ 62 w 179"/>
                  <a:gd name="T7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9" h="104">
                    <a:moveTo>
                      <a:pt x="62" y="9"/>
                    </a:moveTo>
                    <a:lnTo>
                      <a:pt x="74" y="20"/>
                    </a:lnTo>
                    <a:lnTo>
                      <a:pt x="87" y="34"/>
                    </a:lnTo>
                    <a:lnTo>
                      <a:pt x="99" y="47"/>
                    </a:lnTo>
                    <a:lnTo>
                      <a:pt x="112" y="61"/>
                    </a:lnTo>
                    <a:lnTo>
                      <a:pt x="124" y="71"/>
                    </a:lnTo>
                    <a:lnTo>
                      <a:pt x="141" y="79"/>
                    </a:lnTo>
                    <a:lnTo>
                      <a:pt x="157" y="82"/>
                    </a:lnTo>
                    <a:lnTo>
                      <a:pt x="179" y="82"/>
                    </a:lnTo>
                    <a:lnTo>
                      <a:pt x="161" y="87"/>
                    </a:lnTo>
                    <a:lnTo>
                      <a:pt x="144" y="89"/>
                    </a:lnTo>
                    <a:lnTo>
                      <a:pt x="126" y="89"/>
                    </a:lnTo>
                    <a:lnTo>
                      <a:pt x="109" y="91"/>
                    </a:lnTo>
                    <a:lnTo>
                      <a:pt x="117" y="92"/>
                    </a:lnTo>
                    <a:lnTo>
                      <a:pt x="127" y="96"/>
                    </a:lnTo>
                    <a:lnTo>
                      <a:pt x="137" y="99"/>
                    </a:lnTo>
                    <a:lnTo>
                      <a:pt x="147" y="101"/>
                    </a:lnTo>
                    <a:lnTo>
                      <a:pt x="132" y="102"/>
                    </a:lnTo>
                    <a:lnTo>
                      <a:pt x="119" y="104"/>
                    </a:lnTo>
                    <a:lnTo>
                      <a:pt x="106" y="104"/>
                    </a:lnTo>
                    <a:lnTo>
                      <a:pt x="92" y="104"/>
                    </a:lnTo>
                    <a:lnTo>
                      <a:pt x="77" y="99"/>
                    </a:lnTo>
                    <a:lnTo>
                      <a:pt x="65" y="94"/>
                    </a:lnTo>
                    <a:lnTo>
                      <a:pt x="54" y="86"/>
                    </a:lnTo>
                    <a:lnTo>
                      <a:pt x="43" y="76"/>
                    </a:lnTo>
                    <a:lnTo>
                      <a:pt x="37" y="61"/>
                    </a:lnTo>
                    <a:lnTo>
                      <a:pt x="35" y="47"/>
                    </a:lnTo>
                    <a:lnTo>
                      <a:pt x="33" y="34"/>
                    </a:lnTo>
                    <a:lnTo>
                      <a:pt x="32" y="20"/>
                    </a:lnTo>
                    <a:lnTo>
                      <a:pt x="27" y="14"/>
                    </a:lnTo>
                    <a:lnTo>
                      <a:pt x="18" y="14"/>
                    </a:lnTo>
                    <a:lnTo>
                      <a:pt x="8" y="14"/>
                    </a:lnTo>
                    <a:lnTo>
                      <a:pt x="0" y="15"/>
                    </a:lnTo>
                    <a:lnTo>
                      <a:pt x="13" y="10"/>
                    </a:lnTo>
                    <a:lnTo>
                      <a:pt x="28" y="4"/>
                    </a:lnTo>
                    <a:lnTo>
                      <a:pt x="43" y="0"/>
                    </a:lnTo>
                    <a:lnTo>
                      <a:pt x="62" y="9"/>
                    </a:lnTo>
                    <a:close/>
                  </a:path>
                </a:pathLst>
              </a:custGeom>
              <a:solidFill>
                <a:srgbClr val="EACA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6" name="Freeform 214"/>
              <p:cNvSpPr>
                <a:spLocks/>
              </p:cNvSpPr>
              <p:nvPr/>
            </p:nvSpPr>
            <p:spPr bwMode="auto">
              <a:xfrm>
                <a:off x="3652" y="2843"/>
                <a:ext cx="68" cy="41"/>
              </a:xfrm>
              <a:custGeom>
                <a:avLst/>
                <a:gdLst>
                  <a:gd name="T0" fmla="*/ 3 w 136"/>
                  <a:gd name="T1" fmla="*/ 25 h 82"/>
                  <a:gd name="T2" fmla="*/ 20 w 136"/>
                  <a:gd name="T3" fmla="*/ 23 h 82"/>
                  <a:gd name="T4" fmla="*/ 37 w 136"/>
                  <a:gd name="T5" fmla="*/ 28 h 82"/>
                  <a:gd name="T6" fmla="*/ 52 w 136"/>
                  <a:gd name="T7" fmla="*/ 33 h 82"/>
                  <a:gd name="T8" fmla="*/ 67 w 136"/>
                  <a:gd name="T9" fmla="*/ 43 h 82"/>
                  <a:gd name="T10" fmla="*/ 79 w 136"/>
                  <a:gd name="T11" fmla="*/ 53 h 82"/>
                  <a:gd name="T12" fmla="*/ 92 w 136"/>
                  <a:gd name="T13" fmla="*/ 63 h 82"/>
                  <a:gd name="T14" fmla="*/ 106 w 136"/>
                  <a:gd name="T15" fmla="*/ 72 h 82"/>
                  <a:gd name="T16" fmla="*/ 121 w 136"/>
                  <a:gd name="T17" fmla="*/ 82 h 82"/>
                  <a:gd name="T18" fmla="*/ 117 w 136"/>
                  <a:gd name="T19" fmla="*/ 70 h 82"/>
                  <a:gd name="T20" fmla="*/ 117 w 136"/>
                  <a:gd name="T21" fmla="*/ 60 h 82"/>
                  <a:gd name="T22" fmla="*/ 117 w 136"/>
                  <a:gd name="T23" fmla="*/ 50 h 82"/>
                  <a:gd name="T24" fmla="*/ 121 w 136"/>
                  <a:gd name="T25" fmla="*/ 40 h 82"/>
                  <a:gd name="T26" fmla="*/ 122 w 136"/>
                  <a:gd name="T27" fmla="*/ 30 h 82"/>
                  <a:gd name="T28" fmla="*/ 126 w 136"/>
                  <a:gd name="T29" fmla="*/ 20 h 82"/>
                  <a:gd name="T30" fmla="*/ 131 w 136"/>
                  <a:gd name="T31" fmla="*/ 12 h 82"/>
                  <a:gd name="T32" fmla="*/ 136 w 136"/>
                  <a:gd name="T33" fmla="*/ 3 h 82"/>
                  <a:gd name="T34" fmla="*/ 121 w 136"/>
                  <a:gd name="T35" fmla="*/ 1 h 82"/>
                  <a:gd name="T36" fmla="*/ 107 w 136"/>
                  <a:gd name="T37" fmla="*/ 3 h 82"/>
                  <a:gd name="T38" fmla="*/ 92 w 136"/>
                  <a:gd name="T39" fmla="*/ 1 h 82"/>
                  <a:gd name="T40" fmla="*/ 79 w 136"/>
                  <a:gd name="T41" fmla="*/ 0 h 82"/>
                  <a:gd name="T42" fmla="*/ 90 w 136"/>
                  <a:gd name="T43" fmla="*/ 5 h 82"/>
                  <a:gd name="T44" fmla="*/ 104 w 136"/>
                  <a:gd name="T45" fmla="*/ 12 h 82"/>
                  <a:gd name="T46" fmla="*/ 85 w 136"/>
                  <a:gd name="T47" fmla="*/ 10 h 82"/>
                  <a:gd name="T48" fmla="*/ 69 w 136"/>
                  <a:gd name="T49" fmla="*/ 8 h 82"/>
                  <a:gd name="T50" fmla="*/ 52 w 136"/>
                  <a:gd name="T51" fmla="*/ 3 h 82"/>
                  <a:gd name="T52" fmla="*/ 35 w 136"/>
                  <a:gd name="T53" fmla="*/ 0 h 82"/>
                  <a:gd name="T54" fmla="*/ 50 w 136"/>
                  <a:gd name="T55" fmla="*/ 7 h 82"/>
                  <a:gd name="T56" fmla="*/ 65 w 136"/>
                  <a:gd name="T57" fmla="*/ 15 h 82"/>
                  <a:gd name="T58" fmla="*/ 49 w 136"/>
                  <a:gd name="T59" fmla="*/ 17 h 82"/>
                  <a:gd name="T60" fmla="*/ 32 w 136"/>
                  <a:gd name="T61" fmla="*/ 18 h 82"/>
                  <a:gd name="T62" fmla="*/ 15 w 136"/>
                  <a:gd name="T63" fmla="*/ 18 h 82"/>
                  <a:gd name="T64" fmla="*/ 0 w 136"/>
                  <a:gd name="T65" fmla="*/ 20 h 82"/>
                  <a:gd name="T66" fmla="*/ 2 w 136"/>
                  <a:gd name="T67" fmla="*/ 22 h 82"/>
                  <a:gd name="T68" fmla="*/ 3 w 136"/>
                  <a:gd name="T69" fmla="*/ 25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6" h="82">
                    <a:moveTo>
                      <a:pt x="3" y="25"/>
                    </a:moveTo>
                    <a:lnTo>
                      <a:pt x="20" y="23"/>
                    </a:lnTo>
                    <a:lnTo>
                      <a:pt x="37" y="28"/>
                    </a:lnTo>
                    <a:lnTo>
                      <a:pt x="52" y="33"/>
                    </a:lnTo>
                    <a:lnTo>
                      <a:pt x="67" y="43"/>
                    </a:lnTo>
                    <a:lnTo>
                      <a:pt x="79" y="53"/>
                    </a:lnTo>
                    <a:lnTo>
                      <a:pt x="92" y="63"/>
                    </a:lnTo>
                    <a:lnTo>
                      <a:pt x="106" y="72"/>
                    </a:lnTo>
                    <a:lnTo>
                      <a:pt x="121" y="82"/>
                    </a:lnTo>
                    <a:lnTo>
                      <a:pt x="117" y="70"/>
                    </a:lnTo>
                    <a:lnTo>
                      <a:pt x="117" y="60"/>
                    </a:lnTo>
                    <a:lnTo>
                      <a:pt x="117" y="50"/>
                    </a:lnTo>
                    <a:lnTo>
                      <a:pt x="121" y="40"/>
                    </a:lnTo>
                    <a:lnTo>
                      <a:pt x="122" y="30"/>
                    </a:lnTo>
                    <a:lnTo>
                      <a:pt x="126" y="20"/>
                    </a:lnTo>
                    <a:lnTo>
                      <a:pt x="131" y="12"/>
                    </a:lnTo>
                    <a:lnTo>
                      <a:pt x="136" y="3"/>
                    </a:lnTo>
                    <a:lnTo>
                      <a:pt x="121" y="1"/>
                    </a:lnTo>
                    <a:lnTo>
                      <a:pt x="107" y="3"/>
                    </a:lnTo>
                    <a:lnTo>
                      <a:pt x="92" y="1"/>
                    </a:lnTo>
                    <a:lnTo>
                      <a:pt x="79" y="0"/>
                    </a:lnTo>
                    <a:lnTo>
                      <a:pt x="90" y="5"/>
                    </a:lnTo>
                    <a:lnTo>
                      <a:pt x="104" y="12"/>
                    </a:lnTo>
                    <a:lnTo>
                      <a:pt x="85" y="10"/>
                    </a:lnTo>
                    <a:lnTo>
                      <a:pt x="69" y="8"/>
                    </a:lnTo>
                    <a:lnTo>
                      <a:pt x="52" y="3"/>
                    </a:lnTo>
                    <a:lnTo>
                      <a:pt x="35" y="0"/>
                    </a:lnTo>
                    <a:lnTo>
                      <a:pt x="50" y="7"/>
                    </a:lnTo>
                    <a:lnTo>
                      <a:pt x="65" y="15"/>
                    </a:lnTo>
                    <a:lnTo>
                      <a:pt x="49" y="17"/>
                    </a:lnTo>
                    <a:lnTo>
                      <a:pt x="32" y="18"/>
                    </a:lnTo>
                    <a:lnTo>
                      <a:pt x="15" y="18"/>
                    </a:lnTo>
                    <a:lnTo>
                      <a:pt x="0" y="20"/>
                    </a:lnTo>
                    <a:lnTo>
                      <a:pt x="2" y="22"/>
                    </a:lnTo>
                    <a:lnTo>
                      <a:pt x="3" y="25"/>
                    </a:lnTo>
                    <a:close/>
                  </a:path>
                </a:pathLst>
              </a:custGeom>
              <a:solidFill>
                <a:srgbClr val="F3E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7" name="Freeform 215"/>
              <p:cNvSpPr>
                <a:spLocks/>
              </p:cNvSpPr>
              <p:nvPr/>
            </p:nvSpPr>
            <p:spPr bwMode="auto">
              <a:xfrm>
                <a:off x="3822" y="2713"/>
                <a:ext cx="93" cy="110"/>
              </a:xfrm>
              <a:custGeom>
                <a:avLst/>
                <a:gdLst>
                  <a:gd name="T0" fmla="*/ 0 w 186"/>
                  <a:gd name="T1" fmla="*/ 0 h 220"/>
                  <a:gd name="T2" fmla="*/ 11 w 186"/>
                  <a:gd name="T3" fmla="*/ 2 h 220"/>
                  <a:gd name="T4" fmla="*/ 21 w 186"/>
                  <a:gd name="T5" fmla="*/ 3 h 220"/>
                  <a:gd name="T6" fmla="*/ 35 w 186"/>
                  <a:gd name="T7" fmla="*/ 17 h 220"/>
                  <a:gd name="T8" fmla="*/ 50 w 186"/>
                  <a:gd name="T9" fmla="*/ 30 h 220"/>
                  <a:gd name="T10" fmla="*/ 65 w 186"/>
                  <a:gd name="T11" fmla="*/ 44 h 220"/>
                  <a:gd name="T12" fmla="*/ 80 w 186"/>
                  <a:gd name="T13" fmla="*/ 57 h 220"/>
                  <a:gd name="T14" fmla="*/ 95 w 186"/>
                  <a:gd name="T15" fmla="*/ 69 h 220"/>
                  <a:gd name="T16" fmla="*/ 110 w 186"/>
                  <a:gd name="T17" fmla="*/ 82 h 220"/>
                  <a:gd name="T18" fmla="*/ 127 w 186"/>
                  <a:gd name="T19" fmla="*/ 94 h 220"/>
                  <a:gd name="T20" fmla="*/ 145 w 186"/>
                  <a:gd name="T21" fmla="*/ 107 h 220"/>
                  <a:gd name="T22" fmla="*/ 155 w 186"/>
                  <a:gd name="T23" fmla="*/ 116 h 220"/>
                  <a:gd name="T24" fmla="*/ 166 w 186"/>
                  <a:gd name="T25" fmla="*/ 127 h 220"/>
                  <a:gd name="T26" fmla="*/ 174 w 186"/>
                  <a:gd name="T27" fmla="*/ 141 h 220"/>
                  <a:gd name="T28" fmla="*/ 181 w 186"/>
                  <a:gd name="T29" fmla="*/ 156 h 220"/>
                  <a:gd name="T30" fmla="*/ 184 w 186"/>
                  <a:gd name="T31" fmla="*/ 171 h 220"/>
                  <a:gd name="T32" fmla="*/ 186 w 186"/>
                  <a:gd name="T33" fmla="*/ 186 h 220"/>
                  <a:gd name="T34" fmla="*/ 186 w 186"/>
                  <a:gd name="T35" fmla="*/ 203 h 220"/>
                  <a:gd name="T36" fmla="*/ 186 w 186"/>
                  <a:gd name="T37" fmla="*/ 220 h 220"/>
                  <a:gd name="T38" fmla="*/ 176 w 186"/>
                  <a:gd name="T39" fmla="*/ 210 h 220"/>
                  <a:gd name="T40" fmla="*/ 171 w 186"/>
                  <a:gd name="T41" fmla="*/ 201 h 220"/>
                  <a:gd name="T42" fmla="*/ 164 w 186"/>
                  <a:gd name="T43" fmla="*/ 191 h 220"/>
                  <a:gd name="T44" fmla="*/ 160 w 186"/>
                  <a:gd name="T45" fmla="*/ 181 h 220"/>
                  <a:gd name="T46" fmla="*/ 154 w 186"/>
                  <a:gd name="T47" fmla="*/ 169 h 220"/>
                  <a:gd name="T48" fmla="*/ 149 w 186"/>
                  <a:gd name="T49" fmla="*/ 161 h 220"/>
                  <a:gd name="T50" fmla="*/ 140 w 186"/>
                  <a:gd name="T51" fmla="*/ 153 h 220"/>
                  <a:gd name="T52" fmla="*/ 130 w 186"/>
                  <a:gd name="T53" fmla="*/ 148 h 220"/>
                  <a:gd name="T54" fmla="*/ 139 w 186"/>
                  <a:gd name="T55" fmla="*/ 146 h 220"/>
                  <a:gd name="T56" fmla="*/ 147 w 186"/>
                  <a:gd name="T57" fmla="*/ 151 h 220"/>
                  <a:gd name="T58" fmla="*/ 132 w 186"/>
                  <a:gd name="T59" fmla="*/ 138 h 220"/>
                  <a:gd name="T60" fmla="*/ 119 w 186"/>
                  <a:gd name="T61" fmla="*/ 129 h 220"/>
                  <a:gd name="T62" fmla="*/ 107 w 186"/>
                  <a:gd name="T63" fmla="*/ 124 h 220"/>
                  <a:gd name="T64" fmla="*/ 95 w 186"/>
                  <a:gd name="T65" fmla="*/ 121 h 220"/>
                  <a:gd name="T66" fmla="*/ 83 w 186"/>
                  <a:gd name="T67" fmla="*/ 116 h 220"/>
                  <a:gd name="T68" fmla="*/ 73 w 186"/>
                  <a:gd name="T69" fmla="*/ 114 h 220"/>
                  <a:gd name="T70" fmla="*/ 62 w 186"/>
                  <a:gd name="T71" fmla="*/ 109 h 220"/>
                  <a:gd name="T72" fmla="*/ 52 w 186"/>
                  <a:gd name="T73" fmla="*/ 106 h 220"/>
                  <a:gd name="T74" fmla="*/ 41 w 186"/>
                  <a:gd name="T75" fmla="*/ 99 h 220"/>
                  <a:gd name="T76" fmla="*/ 35 w 186"/>
                  <a:gd name="T77" fmla="*/ 92 h 220"/>
                  <a:gd name="T78" fmla="*/ 48 w 186"/>
                  <a:gd name="T79" fmla="*/ 97 h 220"/>
                  <a:gd name="T80" fmla="*/ 63 w 186"/>
                  <a:gd name="T81" fmla="*/ 99 h 220"/>
                  <a:gd name="T82" fmla="*/ 77 w 186"/>
                  <a:gd name="T83" fmla="*/ 99 h 220"/>
                  <a:gd name="T84" fmla="*/ 92 w 186"/>
                  <a:gd name="T85" fmla="*/ 101 h 220"/>
                  <a:gd name="T86" fmla="*/ 75 w 186"/>
                  <a:gd name="T87" fmla="*/ 97 h 220"/>
                  <a:gd name="T88" fmla="*/ 63 w 186"/>
                  <a:gd name="T89" fmla="*/ 91 h 220"/>
                  <a:gd name="T90" fmla="*/ 52 w 186"/>
                  <a:gd name="T91" fmla="*/ 81 h 220"/>
                  <a:gd name="T92" fmla="*/ 45 w 186"/>
                  <a:gd name="T93" fmla="*/ 72 h 220"/>
                  <a:gd name="T94" fmla="*/ 36 w 186"/>
                  <a:gd name="T95" fmla="*/ 59 h 220"/>
                  <a:gd name="T96" fmla="*/ 31 w 186"/>
                  <a:gd name="T97" fmla="*/ 45 h 220"/>
                  <a:gd name="T98" fmla="*/ 26 w 186"/>
                  <a:gd name="T99" fmla="*/ 30 h 220"/>
                  <a:gd name="T100" fmla="*/ 21 w 186"/>
                  <a:gd name="T101" fmla="*/ 20 h 220"/>
                  <a:gd name="T102" fmla="*/ 11 w 186"/>
                  <a:gd name="T103" fmla="*/ 7 h 220"/>
                  <a:gd name="T104" fmla="*/ 0 w 186"/>
                  <a:gd name="T105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6" h="220">
                    <a:moveTo>
                      <a:pt x="0" y="0"/>
                    </a:moveTo>
                    <a:lnTo>
                      <a:pt x="11" y="2"/>
                    </a:lnTo>
                    <a:lnTo>
                      <a:pt x="21" y="3"/>
                    </a:lnTo>
                    <a:lnTo>
                      <a:pt x="35" y="17"/>
                    </a:lnTo>
                    <a:lnTo>
                      <a:pt x="50" y="30"/>
                    </a:lnTo>
                    <a:lnTo>
                      <a:pt x="65" y="44"/>
                    </a:lnTo>
                    <a:lnTo>
                      <a:pt x="80" y="57"/>
                    </a:lnTo>
                    <a:lnTo>
                      <a:pt x="95" y="69"/>
                    </a:lnTo>
                    <a:lnTo>
                      <a:pt x="110" y="82"/>
                    </a:lnTo>
                    <a:lnTo>
                      <a:pt x="127" y="94"/>
                    </a:lnTo>
                    <a:lnTo>
                      <a:pt x="145" y="107"/>
                    </a:lnTo>
                    <a:lnTo>
                      <a:pt x="155" y="116"/>
                    </a:lnTo>
                    <a:lnTo>
                      <a:pt x="166" y="127"/>
                    </a:lnTo>
                    <a:lnTo>
                      <a:pt x="174" y="141"/>
                    </a:lnTo>
                    <a:lnTo>
                      <a:pt x="181" y="156"/>
                    </a:lnTo>
                    <a:lnTo>
                      <a:pt x="184" y="171"/>
                    </a:lnTo>
                    <a:lnTo>
                      <a:pt x="186" y="186"/>
                    </a:lnTo>
                    <a:lnTo>
                      <a:pt x="186" y="203"/>
                    </a:lnTo>
                    <a:lnTo>
                      <a:pt x="186" y="220"/>
                    </a:lnTo>
                    <a:lnTo>
                      <a:pt x="176" y="210"/>
                    </a:lnTo>
                    <a:lnTo>
                      <a:pt x="171" y="201"/>
                    </a:lnTo>
                    <a:lnTo>
                      <a:pt x="164" y="191"/>
                    </a:lnTo>
                    <a:lnTo>
                      <a:pt x="160" y="181"/>
                    </a:lnTo>
                    <a:lnTo>
                      <a:pt x="154" y="169"/>
                    </a:lnTo>
                    <a:lnTo>
                      <a:pt x="149" y="161"/>
                    </a:lnTo>
                    <a:lnTo>
                      <a:pt x="140" y="153"/>
                    </a:lnTo>
                    <a:lnTo>
                      <a:pt x="130" y="148"/>
                    </a:lnTo>
                    <a:lnTo>
                      <a:pt x="139" y="146"/>
                    </a:lnTo>
                    <a:lnTo>
                      <a:pt x="147" y="151"/>
                    </a:lnTo>
                    <a:lnTo>
                      <a:pt x="132" y="138"/>
                    </a:lnTo>
                    <a:lnTo>
                      <a:pt x="119" y="129"/>
                    </a:lnTo>
                    <a:lnTo>
                      <a:pt x="107" y="124"/>
                    </a:lnTo>
                    <a:lnTo>
                      <a:pt x="95" y="121"/>
                    </a:lnTo>
                    <a:lnTo>
                      <a:pt x="83" y="116"/>
                    </a:lnTo>
                    <a:lnTo>
                      <a:pt x="73" y="114"/>
                    </a:lnTo>
                    <a:lnTo>
                      <a:pt x="62" y="109"/>
                    </a:lnTo>
                    <a:lnTo>
                      <a:pt x="52" y="106"/>
                    </a:lnTo>
                    <a:lnTo>
                      <a:pt x="41" y="99"/>
                    </a:lnTo>
                    <a:lnTo>
                      <a:pt x="35" y="92"/>
                    </a:lnTo>
                    <a:lnTo>
                      <a:pt x="48" y="97"/>
                    </a:lnTo>
                    <a:lnTo>
                      <a:pt x="63" y="99"/>
                    </a:lnTo>
                    <a:lnTo>
                      <a:pt x="77" y="99"/>
                    </a:lnTo>
                    <a:lnTo>
                      <a:pt x="92" y="101"/>
                    </a:lnTo>
                    <a:lnTo>
                      <a:pt x="75" y="97"/>
                    </a:lnTo>
                    <a:lnTo>
                      <a:pt x="63" y="91"/>
                    </a:lnTo>
                    <a:lnTo>
                      <a:pt x="52" y="81"/>
                    </a:lnTo>
                    <a:lnTo>
                      <a:pt x="45" y="72"/>
                    </a:lnTo>
                    <a:lnTo>
                      <a:pt x="36" y="59"/>
                    </a:lnTo>
                    <a:lnTo>
                      <a:pt x="31" y="45"/>
                    </a:lnTo>
                    <a:lnTo>
                      <a:pt x="26" y="30"/>
                    </a:lnTo>
                    <a:lnTo>
                      <a:pt x="21" y="20"/>
                    </a:lnTo>
                    <a:lnTo>
                      <a:pt x="11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3E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8" name="Freeform 216"/>
              <p:cNvSpPr>
                <a:spLocks/>
              </p:cNvSpPr>
              <p:nvPr/>
            </p:nvSpPr>
            <p:spPr bwMode="auto">
              <a:xfrm>
                <a:off x="3701" y="2697"/>
                <a:ext cx="50" cy="52"/>
              </a:xfrm>
              <a:custGeom>
                <a:avLst/>
                <a:gdLst>
                  <a:gd name="T0" fmla="*/ 60 w 101"/>
                  <a:gd name="T1" fmla="*/ 4 h 104"/>
                  <a:gd name="T2" fmla="*/ 44 w 101"/>
                  <a:gd name="T3" fmla="*/ 0 h 104"/>
                  <a:gd name="T4" fmla="*/ 30 w 101"/>
                  <a:gd name="T5" fmla="*/ 7 h 104"/>
                  <a:gd name="T6" fmla="*/ 17 w 101"/>
                  <a:gd name="T7" fmla="*/ 20 h 104"/>
                  <a:gd name="T8" fmla="*/ 7 w 101"/>
                  <a:gd name="T9" fmla="*/ 35 h 104"/>
                  <a:gd name="T10" fmla="*/ 0 w 101"/>
                  <a:gd name="T11" fmla="*/ 47 h 104"/>
                  <a:gd name="T12" fmla="*/ 0 w 101"/>
                  <a:gd name="T13" fmla="*/ 62 h 104"/>
                  <a:gd name="T14" fmla="*/ 5 w 101"/>
                  <a:gd name="T15" fmla="*/ 74 h 104"/>
                  <a:gd name="T16" fmla="*/ 15 w 101"/>
                  <a:gd name="T17" fmla="*/ 86 h 104"/>
                  <a:gd name="T18" fmla="*/ 15 w 101"/>
                  <a:gd name="T19" fmla="*/ 67 h 104"/>
                  <a:gd name="T20" fmla="*/ 20 w 101"/>
                  <a:gd name="T21" fmla="*/ 51 h 104"/>
                  <a:gd name="T22" fmla="*/ 22 w 101"/>
                  <a:gd name="T23" fmla="*/ 64 h 104"/>
                  <a:gd name="T24" fmla="*/ 29 w 101"/>
                  <a:gd name="T25" fmla="*/ 76 h 104"/>
                  <a:gd name="T26" fmla="*/ 37 w 101"/>
                  <a:gd name="T27" fmla="*/ 84 h 104"/>
                  <a:gd name="T28" fmla="*/ 49 w 101"/>
                  <a:gd name="T29" fmla="*/ 92 h 104"/>
                  <a:gd name="T30" fmla="*/ 59 w 101"/>
                  <a:gd name="T31" fmla="*/ 96 h 104"/>
                  <a:gd name="T32" fmla="*/ 74 w 101"/>
                  <a:gd name="T33" fmla="*/ 101 h 104"/>
                  <a:gd name="T34" fmla="*/ 87 w 101"/>
                  <a:gd name="T35" fmla="*/ 103 h 104"/>
                  <a:gd name="T36" fmla="*/ 101 w 101"/>
                  <a:gd name="T37" fmla="*/ 104 h 104"/>
                  <a:gd name="T38" fmla="*/ 92 w 101"/>
                  <a:gd name="T39" fmla="*/ 101 h 104"/>
                  <a:gd name="T40" fmla="*/ 84 w 101"/>
                  <a:gd name="T41" fmla="*/ 97 h 104"/>
                  <a:gd name="T42" fmla="*/ 74 w 101"/>
                  <a:gd name="T43" fmla="*/ 94 h 104"/>
                  <a:gd name="T44" fmla="*/ 69 w 101"/>
                  <a:gd name="T45" fmla="*/ 91 h 104"/>
                  <a:gd name="T46" fmla="*/ 60 w 101"/>
                  <a:gd name="T47" fmla="*/ 84 h 104"/>
                  <a:gd name="T48" fmla="*/ 55 w 101"/>
                  <a:gd name="T49" fmla="*/ 79 h 104"/>
                  <a:gd name="T50" fmla="*/ 52 w 101"/>
                  <a:gd name="T51" fmla="*/ 71 h 104"/>
                  <a:gd name="T52" fmla="*/ 54 w 101"/>
                  <a:gd name="T53" fmla="*/ 62 h 104"/>
                  <a:gd name="T54" fmla="*/ 69 w 101"/>
                  <a:gd name="T55" fmla="*/ 66 h 104"/>
                  <a:gd name="T56" fmla="*/ 86 w 101"/>
                  <a:gd name="T57" fmla="*/ 66 h 104"/>
                  <a:gd name="T58" fmla="*/ 71 w 101"/>
                  <a:gd name="T59" fmla="*/ 52 h 104"/>
                  <a:gd name="T60" fmla="*/ 64 w 101"/>
                  <a:gd name="T61" fmla="*/ 39 h 104"/>
                  <a:gd name="T62" fmla="*/ 66 w 101"/>
                  <a:gd name="T63" fmla="*/ 24 h 104"/>
                  <a:gd name="T64" fmla="*/ 77 w 101"/>
                  <a:gd name="T65" fmla="*/ 12 h 104"/>
                  <a:gd name="T66" fmla="*/ 69 w 101"/>
                  <a:gd name="T67" fmla="*/ 12 h 104"/>
                  <a:gd name="T68" fmla="*/ 60 w 101"/>
                  <a:gd name="T69" fmla="*/ 17 h 104"/>
                  <a:gd name="T70" fmla="*/ 54 w 101"/>
                  <a:gd name="T71" fmla="*/ 22 h 104"/>
                  <a:gd name="T72" fmla="*/ 54 w 101"/>
                  <a:gd name="T73" fmla="*/ 34 h 104"/>
                  <a:gd name="T74" fmla="*/ 50 w 101"/>
                  <a:gd name="T75" fmla="*/ 24 h 104"/>
                  <a:gd name="T76" fmla="*/ 55 w 101"/>
                  <a:gd name="T77" fmla="*/ 14 h 104"/>
                  <a:gd name="T78" fmla="*/ 60 w 101"/>
                  <a:gd name="T79" fmla="*/ 7 h 104"/>
                  <a:gd name="T80" fmla="*/ 60 w 101"/>
                  <a:gd name="T81" fmla="*/ 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1" h="104">
                    <a:moveTo>
                      <a:pt x="60" y="4"/>
                    </a:moveTo>
                    <a:lnTo>
                      <a:pt x="44" y="0"/>
                    </a:lnTo>
                    <a:lnTo>
                      <a:pt x="30" y="7"/>
                    </a:lnTo>
                    <a:lnTo>
                      <a:pt x="17" y="20"/>
                    </a:lnTo>
                    <a:lnTo>
                      <a:pt x="7" y="35"/>
                    </a:lnTo>
                    <a:lnTo>
                      <a:pt x="0" y="47"/>
                    </a:lnTo>
                    <a:lnTo>
                      <a:pt x="0" y="62"/>
                    </a:lnTo>
                    <a:lnTo>
                      <a:pt x="5" y="74"/>
                    </a:lnTo>
                    <a:lnTo>
                      <a:pt x="15" y="86"/>
                    </a:lnTo>
                    <a:lnTo>
                      <a:pt x="15" y="67"/>
                    </a:lnTo>
                    <a:lnTo>
                      <a:pt x="20" y="51"/>
                    </a:lnTo>
                    <a:lnTo>
                      <a:pt x="22" y="64"/>
                    </a:lnTo>
                    <a:lnTo>
                      <a:pt x="29" y="76"/>
                    </a:lnTo>
                    <a:lnTo>
                      <a:pt x="37" y="84"/>
                    </a:lnTo>
                    <a:lnTo>
                      <a:pt x="49" y="92"/>
                    </a:lnTo>
                    <a:lnTo>
                      <a:pt x="59" y="96"/>
                    </a:lnTo>
                    <a:lnTo>
                      <a:pt x="74" y="101"/>
                    </a:lnTo>
                    <a:lnTo>
                      <a:pt x="87" y="103"/>
                    </a:lnTo>
                    <a:lnTo>
                      <a:pt x="101" y="104"/>
                    </a:lnTo>
                    <a:lnTo>
                      <a:pt x="92" y="101"/>
                    </a:lnTo>
                    <a:lnTo>
                      <a:pt x="84" y="97"/>
                    </a:lnTo>
                    <a:lnTo>
                      <a:pt x="74" y="94"/>
                    </a:lnTo>
                    <a:lnTo>
                      <a:pt x="69" y="91"/>
                    </a:lnTo>
                    <a:lnTo>
                      <a:pt x="60" y="84"/>
                    </a:lnTo>
                    <a:lnTo>
                      <a:pt x="55" y="79"/>
                    </a:lnTo>
                    <a:lnTo>
                      <a:pt x="52" y="71"/>
                    </a:lnTo>
                    <a:lnTo>
                      <a:pt x="54" y="62"/>
                    </a:lnTo>
                    <a:lnTo>
                      <a:pt x="69" y="66"/>
                    </a:lnTo>
                    <a:lnTo>
                      <a:pt x="86" y="66"/>
                    </a:lnTo>
                    <a:lnTo>
                      <a:pt x="71" y="52"/>
                    </a:lnTo>
                    <a:lnTo>
                      <a:pt x="64" y="39"/>
                    </a:lnTo>
                    <a:lnTo>
                      <a:pt x="66" y="24"/>
                    </a:lnTo>
                    <a:lnTo>
                      <a:pt x="77" y="12"/>
                    </a:lnTo>
                    <a:lnTo>
                      <a:pt x="69" y="12"/>
                    </a:lnTo>
                    <a:lnTo>
                      <a:pt x="60" y="17"/>
                    </a:lnTo>
                    <a:lnTo>
                      <a:pt x="54" y="22"/>
                    </a:lnTo>
                    <a:lnTo>
                      <a:pt x="54" y="34"/>
                    </a:lnTo>
                    <a:lnTo>
                      <a:pt x="50" y="24"/>
                    </a:lnTo>
                    <a:lnTo>
                      <a:pt x="55" y="14"/>
                    </a:lnTo>
                    <a:lnTo>
                      <a:pt x="60" y="7"/>
                    </a:lnTo>
                    <a:lnTo>
                      <a:pt x="60" y="4"/>
                    </a:lnTo>
                    <a:close/>
                  </a:path>
                </a:pathLst>
              </a:custGeom>
              <a:solidFill>
                <a:srgbClr val="F3E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49" name="Freeform 217"/>
              <p:cNvSpPr>
                <a:spLocks/>
              </p:cNvSpPr>
              <p:nvPr/>
            </p:nvSpPr>
            <p:spPr bwMode="auto">
              <a:xfrm>
                <a:off x="3416" y="3079"/>
                <a:ext cx="392" cy="326"/>
              </a:xfrm>
              <a:custGeom>
                <a:avLst/>
                <a:gdLst>
                  <a:gd name="T0" fmla="*/ 292 w 783"/>
                  <a:gd name="T1" fmla="*/ 439 h 652"/>
                  <a:gd name="T2" fmla="*/ 332 w 783"/>
                  <a:gd name="T3" fmla="*/ 345 h 652"/>
                  <a:gd name="T4" fmla="*/ 379 w 783"/>
                  <a:gd name="T5" fmla="*/ 255 h 652"/>
                  <a:gd name="T6" fmla="*/ 434 w 783"/>
                  <a:gd name="T7" fmla="*/ 168 h 652"/>
                  <a:gd name="T8" fmla="*/ 476 w 783"/>
                  <a:gd name="T9" fmla="*/ 114 h 652"/>
                  <a:gd name="T10" fmla="*/ 488 w 783"/>
                  <a:gd name="T11" fmla="*/ 87 h 652"/>
                  <a:gd name="T12" fmla="*/ 500 w 783"/>
                  <a:gd name="T13" fmla="*/ 59 h 652"/>
                  <a:gd name="T14" fmla="*/ 515 w 783"/>
                  <a:gd name="T15" fmla="*/ 30 h 652"/>
                  <a:gd name="T16" fmla="*/ 525 w 783"/>
                  <a:gd name="T17" fmla="*/ 17 h 652"/>
                  <a:gd name="T18" fmla="*/ 550 w 783"/>
                  <a:gd name="T19" fmla="*/ 5 h 652"/>
                  <a:gd name="T20" fmla="*/ 607 w 783"/>
                  <a:gd name="T21" fmla="*/ 0 h 652"/>
                  <a:gd name="T22" fmla="*/ 662 w 783"/>
                  <a:gd name="T23" fmla="*/ 5 h 652"/>
                  <a:gd name="T24" fmla="*/ 718 w 783"/>
                  <a:gd name="T25" fmla="*/ 24 h 652"/>
                  <a:gd name="T26" fmla="*/ 753 w 783"/>
                  <a:gd name="T27" fmla="*/ 44 h 652"/>
                  <a:gd name="T28" fmla="*/ 770 w 783"/>
                  <a:gd name="T29" fmla="*/ 61 h 652"/>
                  <a:gd name="T30" fmla="*/ 780 w 783"/>
                  <a:gd name="T31" fmla="*/ 82 h 652"/>
                  <a:gd name="T32" fmla="*/ 781 w 783"/>
                  <a:gd name="T33" fmla="*/ 104 h 652"/>
                  <a:gd name="T34" fmla="*/ 755 w 783"/>
                  <a:gd name="T35" fmla="*/ 180 h 652"/>
                  <a:gd name="T36" fmla="*/ 682 w 783"/>
                  <a:gd name="T37" fmla="*/ 293 h 652"/>
                  <a:gd name="T38" fmla="*/ 590 w 783"/>
                  <a:gd name="T39" fmla="*/ 391 h 652"/>
                  <a:gd name="T40" fmla="*/ 488 w 783"/>
                  <a:gd name="T41" fmla="*/ 478 h 652"/>
                  <a:gd name="T42" fmla="*/ 428 w 783"/>
                  <a:gd name="T43" fmla="*/ 531 h 652"/>
                  <a:gd name="T44" fmla="*/ 433 w 783"/>
                  <a:gd name="T45" fmla="*/ 560 h 652"/>
                  <a:gd name="T46" fmla="*/ 449 w 783"/>
                  <a:gd name="T47" fmla="*/ 567 h 652"/>
                  <a:gd name="T48" fmla="*/ 468 w 783"/>
                  <a:gd name="T49" fmla="*/ 567 h 652"/>
                  <a:gd name="T50" fmla="*/ 493 w 783"/>
                  <a:gd name="T51" fmla="*/ 570 h 652"/>
                  <a:gd name="T52" fmla="*/ 505 w 783"/>
                  <a:gd name="T53" fmla="*/ 573 h 652"/>
                  <a:gd name="T54" fmla="*/ 518 w 783"/>
                  <a:gd name="T55" fmla="*/ 585 h 652"/>
                  <a:gd name="T56" fmla="*/ 522 w 783"/>
                  <a:gd name="T57" fmla="*/ 608 h 652"/>
                  <a:gd name="T58" fmla="*/ 516 w 783"/>
                  <a:gd name="T59" fmla="*/ 630 h 652"/>
                  <a:gd name="T60" fmla="*/ 495 w 783"/>
                  <a:gd name="T61" fmla="*/ 635 h 652"/>
                  <a:gd name="T62" fmla="*/ 468 w 783"/>
                  <a:gd name="T63" fmla="*/ 637 h 652"/>
                  <a:gd name="T64" fmla="*/ 443 w 783"/>
                  <a:gd name="T65" fmla="*/ 639 h 652"/>
                  <a:gd name="T66" fmla="*/ 424 w 783"/>
                  <a:gd name="T67" fmla="*/ 644 h 652"/>
                  <a:gd name="T68" fmla="*/ 391 w 783"/>
                  <a:gd name="T69" fmla="*/ 649 h 652"/>
                  <a:gd name="T70" fmla="*/ 351 w 783"/>
                  <a:gd name="T71" fmla="*/ 650 h 652"/>
                  <a:gd name="T72" fmla="*/ 315 w 783"/>
                  <a:gd name="T73" fmla="*/ 642 h 652"/>
                  <a:gd name="T74" fmla="*/ 283 w 783"/>
                  <a:gd name="T75" fmla="*/ 634 h 652"/>
                  <a:gd name="T76" fmla="*/ 243 w 783"/>
                  <a:gd name="T77" fmla="*/ 634 h 652"/>
                  <a:gd name="T78" fmla="*/ 203 w 783"/>
                  <a:gd name="T79" fmla="*/ 634 h 652"/>
                  <a:gd name="T80" fmla="*/ 169 w 783"/>
                  <a:gd name="T81" fmla="*/ 630 h 652"/>
                  <a:gd name="T82" fmla="*/ 146 w 783"/>
                  <a:gd name="T83" fmla="*/ 627 h 652"/>
                  <a:gd name="T84" fmla="*/ 112 w 783"/>
                  <a:gd name="T85" fmla="*/ 629 h 652"/>
                  <a:gd name="T86" fmla="*/ 74 w 783"/>
                  <a:gd name="T87" fmla="*/ 635 h 652"/>
                  <a:gd name="T88" fmla="*/ 42 w 783"/>
                  <a:gd name="T89" fmla="*/ 640 h 652"/>
                  <a:gd name="T90" fmla="*/ 15 w 783"/>
                  <a:gd name="T91" fmla="*/ 639 h 652"/>
                  <a:gd name="T92" fmla="*/ 0 w 783"/>
                  <a:gd name="T93" fmla="*/ 622 h 652"/>
                  <a:gd name="T94" fmla="*/ 29 w 783"/>
                  <a:gd name="T95" fmla="*/ 612 h 652"/>
                  <a:gd name="T96" fmla="*/ 61 w 783"/>
                  <a:gd name="T97" fmla="*/ 598 h 652"/>
                  <a:gd name="T98" fmla="*/ 86 w 783"/>
                  <a:gd name="T99" fmla="*/ 582 h 652"/>
                  <a:gd name="T100" fmla="*/ 111 w 783"/>
                  <a:gd name="T101" fmla="*/ 573 h 652"/>
                  <a:gd name="T102" fmla="*/ 128 w 783"/>
                  <a:gd name="T103" fmla="*/ 567 h 652"/>
                  <a:gd name="T104" fmla="*/ 141 w 783"/>
                  <a:gd name="T105" fmla="*/ 557 h 652"/>
                  <a:gd name="T106" fmla="*/ 161 w 783"/>
                  <a:gd name="T107" fmla="*/ 543 h 652"/>
                  <a:gd name="T108" fmla="*/ 185 w 783"/>
                  <a:gd name="T109" fmla="*/ 528 h 652"/>
                  <a:gd name="T110" fmla="*/ 206 w 783"/>
                  <a:gd name="T111" fmla="*/ 520 h 652"/>
                  <a:gd name="T112" fmla="*/ 233 w 783"/>
                  <a:gd name="T113" fmla="*/ 518 h 652"/>
                  <a:gd name="T114" fmla="*/ 253 w 783"/>
                  <a:gd name="T115" fmla="*/ 513 h 652"/>
                  <a:gd name="T116" fmla="*/ 267 w 783"/>
                  <a:gd name="T117" fmla="*/ 500 h 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83" h="652">
                    <a:moveTo>
                      <a:pt x="273" y="490"/>
                    </a:moveTo>
                    <a:lnTo>
                      <a:pt x="292" y="439"/>
                    </a:lnTo>
                    <a:lnTo>
                      <a:pt x="312" y="392"/>
                    </a:lnTo>
                    <a:lnTo>
                      <a:pt x="332" y="345"/>
                    </a:lnTo>
                    <a:lnTo>
                      <a:pt x="356" y="300"/>
                    </a:lnTo>
                    <a:lnTo>
                      <a:pt x="379" y="255"/>
                    </a:lnTo>
                    <a:lnTo>
                      <a:pt x="406" y="211"/>
                    </a:lnTo>
                    <a:lnTo>
                      <a:pt x="434" y="168"/>
                    </a:lnTo>
                    <a:lnTo>
                      <a:pt x="470" y="128"/>
                    </a:lnTo>
                    <a:lnTo>
                      <a:pt x="476" y="114"/>
                    </a:lnTo>
                    <a:lnTo>
                      <a:pt x="483" y="101"/>
                    </a:lnTo>
                    <a:lnTo>
                      <a:pt x="488" y="87"/>
                    </a:lnTo>
                    <a:lnTo>
                      <a:pt x="495" y="74"/>
                    </a:lnTo>
                    <a:lnTo>
                      <a:pt x="500" y="59"/>
                    </a:lnTo>
                    <a:lnTo>
                      <a:pt x="508" y="44"/>
                    </a:lnTo>
                    <a:lnTo>
                      <a:pt x="515" y="30"/>
                    </a:lnTo>
                    <a:lnTo>
                      <a:pt x="527" y="20"/>
                    </a:lnTo>
                    <a:lnTo>
                      <a:pt x="525" y="17"/>
                    </a:lnTo>
                    <a:lnTo>
                      <a:pt x="523" y="14"/>
                    </a:lnTo>
                    <a:lnTo>
                      <a:pt x="550" y="5"/>
                    </a:lnTo>
                    <a:lnTo>
                      <a:pt x="579" y="2"/>
                    </a:lnTo>
                    <a:lnTo>
                      <a:pt x="607" y="0"/>
                    </a:lnTo>
                    <a:lnTo>
                      <a:pt x="636" y="2"/>
                    </a:lnTo>
                    <a:lnTo>
                      <a:pt x="662" y="5"/>
                    </a:lnTo>
                    <a:lnTo>
                      <a:pt x="691" y="14"/>
                    </a:lnTo>
                    <a:lnTo>
                      <a:pt x="718" y="24"/>
                    </a:lnTo>
                    <a:lnTo>
                      <a:pt x="744" y="39"/>
                    </a:lnTo>
                    <a:lnTo>
                      <a:pt x="753" y="44"/>
                    </a:lnTo>
                    <a:lnTo>
                      <a:pt x="763" y="52"/>
                    </a:lnTo>
                    <a:lnTo>
                      <a:pt x="770" y="61"/>
                    </a:lnTo>
                    <a:lnTo>
                      <a:pt x="776" y="72"/>
                    </a:lnTo>
                    <a:lnTo>
                      <a:pt x="780" y="82"/>
                    </a:lnTo>
                    <a:lnTo>
                      <a:pt x="783" y="94"/>
                    </a:lnTo>
                    <a:lnTo>
                      <a:pt x="781" y="104"/>
                    </a:lnTo>
                    <a:lnTo>
                      <a:pt x="781" y="118"/>
                    </a:lnTo>
                    <a:lnTo>
                      <a:pt x="755" y="180"/>
                    </a:lnTo>
                    <a:lnTo>
                      <a:pt x="723" y="240"/>
                    </a:lnTo>
                    <a:lnTo>
                      <a:pt x="682" y="293"/>
                    </a:lnTo>
                    <a:lnTo>
                      <a:pt x="639" y="345"/>
                    </a:lnTo>
                    <a:lnTo>
                      <a:pt x="590" y="391"/>
                    </a:lnTo>
                    <a:lnTo>
                      <a:pt x="540" y="436"/>
                    </a:lnTo>
                    <a:lnTo>
                      <a:pt x="488" y="478"/>
                    </a:lnTo>
                    <a:lnTo>
                      <a:pt x="436" y="520"/>
                    </a:lnTo>
                    <a:lnTo>
                      <a:pt x="428" y="531"/>
                    </a:lnTo>
                    <a:lnTo>
                      <a:pt x="428" y="548"/>
                    </a:lnTo>
                    <a:lnTo>
                      <a:pt x="433" y="560"/>
                    </a:lnTo>
                    <a:lnTo>
                      <a:pt x="444" y="567"/>
                    </a:lnTo>
                    <a:lnTo>
                      <a:pt x="449" y="567"/>
                    </a:lnTo>
                    <a:lnTo>
                      <a:pt x="458" y="567"/>
                    </a:lnTo>
                    <a:lnTo>
                      <a:pt x="468" y="567"/>
                    </a:lnTo>
                    <a:lnTo>
                      <a:pt x="478" y="568"/>
                    </a:lnTo>
                    <a:lnTo>
                      <a:pt x="493" y="570"/>
                    </a:lnTo>
                    <a:lnTo>
                      <a:pt x="501" y="572"/>
                    </a:lnTo>
                    <a:lnTo>
                      <a:pt x="505" y="573"/>
                    </a:lnTo>
                    <a:lnTo>
                      <a:pt x="515" y="580"/>
                    </a:lnTo>
                    <a:lnTo>
                      <a:pt x="518" y="585"/>
                    </a:lnTo>
                    <a:lnTo>
                      <a:pt x="522" y="597"/>
                    </a:lnTo>
                    <a:lnTo>
                      <a:pt x="522" y="608"/>
                    </a:lnTo>
                    <a:lnTo>
                      <a:pt x="522" y="625"/>
                    </a:lnTo>
                    <a:lnTo>
                      <a:pt x="516" y="630"/>
                    </a:lnTo>
                    <a:lnTo>
                      <a:pt x="506" y="634"/>
                    </a:lnTo>
                    <a:lnTo>
                      <a:pt x="495" y="635"/>
                    </a:lnTo>
                    <a:lnTo>
                      <a:pt x="483" y="637"/>
                    </a:lnTo>
                    <a:lnTo>
                      <a:pt x="468" y="637"/>
                    </a:lnTo>
                    <a:lnTo>
                      <a:pt x="454" y="637"/>
                    </a:lnTo>
                    <a:lnTo>
                      <a:pt x="443" y="639"/>
                    </a:lnTo>
                    <a:lnTo>
                      <a:pt x="436" y="642"/>
                    </a:lnTo>
                    <a:lnTo>
                      <a:pt x="424" y="644"/>
                    </a:lnTo>
                    <a:lnTo>
                      <a:pt x="409" y="647"/>
                    </a:lnTo>
                    <a:lnTo>
                      <a:pt x="391" y="649"/>
                    </a:lnTo>
                    <a:lnTo>
                      <a:pt x="372" y="652"/>
                    </a:lnTo>
                    <a:lnTo>
                      <a:pt x="351" y="650"/>
                    </a:lnTo>
                    <a:lnTo>
                      <a:pt x="332" y="647"/>
                    </a:lnTo>
                    <a:lnTo>
                      <a:pt x="315" y="642"/>
                    </a:lnTo>
                    <a:lnTo>
                      <a:pt x="304" y="634"/>
                    </a:lnTo>
                    <a:lnTo>
                      <a:pt x="283" y="634"/>
                    </a:lnTo>
                    <a:lnTo>
                      <a:pt x="263" y="634"/>
                    </a:lnTo>
                    <a:lnTo>
                      <a:pt x="243" y="634"/>
                    </a:lnTo>
                    <a:lnTo>
                      <a:pt x="223" y="635"/>
                    </a:lnTo>
                    <a:lnTo>
                      <a:pt x="203" y="634"/>
                    </a:lnTo>
                    <a:lnTo>
                      <a:pt x="186" y="632"/>
                    </a:lnTo>
                    <a:lnTo>
                      <a:pt x="169" y="630"/>
                    </a:lnTo>
                    <a:lnTo>
                      <a:pt x="159" y="629"/>
                    </a:lnTo>
                    <a:lnTo>
                      <a:pt x="146" y="627"/>
                    </a:lnTo>
                    <a:lnTo>
                      <a:pt x="131" y="627"/>
                    </a:lnTo>
                    <a:lnTo>
                      <a:pt x="112" y="629"/>
                    </a:lnTo>
                    <a:lnTo>
                      <a:pt x="94" y="632"/>
                    </a:lnTo>
                    <a:lnTo>
                      <a:pt x="74" y="635"/>
                    </a:lnTo>
                    <a:lnTo>
                      <a:pt x="57" y="639"/>
                    </a:lnTo>
                    <a:lnTo>
                      <a:pt x="42" y="640"/>
                    </a:lnTo>
                    <a:lnTo>
                      <a:pt x="32" y="642"/>
                    </a:lnTo>
                    <a:lnTo>
                      <a:pt x="15" y="639"/>
                    </a:lnTo>
                    <a:lnTo>
                      <a:pt x="4" y="630"/>
                    </a:lnTo>
                    <a:lnTo>
                      <a:pt x="0" y="622"/>
                    </a:lnTo>
                    <a:lnTo>
                      <a:pt x="12" y="619"/>
                    </a:lnTo>
                    <a:lnTo>
                      <a:pt x="29" y="612"/>
                    </a:lnTo>
                    <a:lnTo>
                      <a:pt x="47" y="607"/>
                    </a:lnTo>
                    <a:lnTo>
                      <a:pt x="61" y="598"/>
                    </a:lnTo>
                    <a:lnTo>
                      <a:pt x="74" y="590"/>
                    </a:lnTo>
                    <a:lnTo>
                      <a:pt x="86" y="582"/>
                    </a:lnTo>
                    <a:lnTo>
                      <a:pt x="102" y="577"/>
                    </a:lnTo>
                    <a:lnTo>
                      <a:pt x="111" y="573"/>
                    </a:lnTo>
                    <a:lnTo>
                      <a:pt x="121" y="570"/>
                    </a:lnTo>
                    <a:lnTo>
                      <a:pt x="128" y="567"/>
                    </a:lnTo>
                    <a:lnTo>
                      <a:pt x="136" y="563"/>
                    </a:lnTo>
                    <a:lnTo>
                      <a:pt x="141" y="557"/>
                    </a:lnTo>
                    <a:lnTo>
                      <a:pt x="151" y="550"/>
                    </a:lnTo>
                    <a:lnTo>
                      <a:pt x="161" y="543"/>
                    </a:lnTo>
                    <a:lnTo>
                      <a:pt x="173" y="536"/>
                    </a:lnTo>
                    <a:lnTo>
                      <a:pt x="185" y="528"/>
                    </a:lnTo>
                    <a:lnTo>
                      <a:pt x="196" y="523"/>
                    </a:lnTo>
                    <a:lnTo>
                      <a:pt x="206" y="520"/>
                    </a:lnTo>
                    <a:lnTo>
                      <a:pt x="218" y="520"/>
                    </a:lnTo>
                    <a:lnTo>
                      <a:pt x="233" y="518"/>
                    </a:lnTo>
                    <a:lnTo>
                      <a:pt x="248" y="516"/>
                    </a:lnTo>
                    <a:lnTo>
                      <a:pt x="253" y="513"/>
                    </a:lnTo>
                    <a:lnTo>
                      <a:pt x="260" y="508"/>
                    </a:lnTo>
                    <a:lnTo>
                      <a:pt x="267" y="500"/>
                    </a:lnTo>
                    <a:lnTo>
                      <a:pt x="273" y="490"/>
                    </a:lnTo>
                    <a:close/>
                  </a:path>
                </a:pathLst>
              </a:custGeom>
              <a:solidFill>
                <a:srgbClr val="FFC6B2"/>
              </a:solidFill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0" name="Freeform 218"/>
              <p:cNvSpPr>
                <a:spLocks/>
              </p:cNvSpPr>
              <p:nvPr/>
            </p:nvSpPr>
            <p:spPr bwMode="auto">
              <a:xfrm>
                <a:off x="3580" y="3322"/>
                <a:ext cx="38" cy="44"/>
              </a:xfrm>
              <a:custGeom>
                <a:avLst/>
                <a:gdLst>
                  <a:gd name="T0" fmla="*/ 0 w 77"/>
                  <a:gd name="T1" fmla="*/ 89 h 89"/>
                  <a:gd name="T2" fmla="*/ 10 w 77"/>
                  <a:gd name="T3" fmla="*/ 81 h 89"/>
                  <a:gd name="T4" fmla="*/ 20 w 77"/>
                  <a:gd name="T5" fmla="*/ 72 h 89"/>
                  <a:gd name="T6" fmla="*/ 30 w 77"/>
                  <a:gd name="T7" fmla="*/ 60 h 89"/>
                  <a:gd name="T8" fmla="*/ 40 w 77"/>
                  <a:gd name="T9" fmla="*/ 49 h 89"/>
                  <a:gd name="T10" fmla="*/ 49 w 77"/>
                  <a:gd name="T11" fmla="*/ 35 h 89"/>
                  <a:gd name="T12" fmla="*/ 59 w 77"/>
                  <a:gd name="T13" fmla="*/ 22 h 89"/>
                  <a:gd name="T14" fmla="*/ 67 w 77"/>
                  <a:gd name="T15" fmla="*/ 10 h 89"/>
                  <a:gd name="T16" fmla="*/ 77 w 77"/>
                  <a:gd name="T17" fmla="*/ 0 h 89"/>
                  <a:gd name="T18" fmla="*/ 67 w 77"/>
                  <a:gd name="T19" fmla="*/ 10 h 89"/>
                  <a:gd name="T20" fmla="*/ 57 w 77"/>
                  <a:gd name="T21" fmla="*/ 20 h 89"/>
                  <a:gd name="T22" fmla="*/ 45 w 77"/>
                  <a:gd name="T23" fmla="*/ 30 h 89"/>
                  <a:gd name="T24" fmla="*/ 35 w 77"/>
                  <a:gd name="T25" fmla="*/ 42 h 89"/>
                  <a:gd name="T26" fmla="*/ 24 w 77"/>
                  <a:gd name="T27" fmla="*/ 52 h 89"/>
                  <a:gd name="T28" fmla="*/ 13 w 77"/>
                  <a:gd name="T29" fmla="*/ 64 h 89"/>
                  <a:gd name="T30" fmla="*/ 5 w 77"/>
                  <a:gd name="T31" fmla="*/ 76 h 89"/>
                  <a:gd name="T32" fmla="*/ 0 w 77"/>
                  <a:gd name="T33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89">
                    <a:moveTo>
                      <a:pt x="0" y="89"/>
                    </a:moveTo>
                    <a:lnTo>
                      <a:pt x="10" y="81"/>
                    </a:lnTo>
                    <a:lnTo>
                      <a:pt x="20" y="72"/>
                    </a:lnTo>
                    <a:lnTo>
                      <a:pt x="30" y="60"/>
                    </a:lnTo>
                    <a:lnTo>
                      <a:pt x="40" y="49"/>
                    </a:lnTo>
                    <a:lnTo>
                      <a:pt x="49" y="35"/>
                    </a:lnTo>
                    <a:lnTo>
                      <a:pt x="59" y="22"/>
                    </a:lnTo>
                    <a:lnTo>
                      <a:pt x="67" y="10"/>
                    </a:lnTo>
                    <a:lnTo>
                      <a:pt x="77" y="0"/>
                    </a:lnTo>
                    <a:lnTo>
                      <a:pt x="67" y="10"/>
                    </a:lnTo>
                    <a:lnTo>
                      <a:pt x="57" y="20"/>
                    </a:lnTo>
                    <a:lnTo>
                      <a:pt x="45" y="30"/>
                    </a:lnTo>
                    <a:lnTo>
                      <a:pt x="35" y="42"/>
                    </a:lnTo>
                    <a:lnTo>
                      <a:pt x="24" y="52"/>
                    </a:lnTo>
                    <a:lnTo>
                      <a:pt x="13" y="64"/>
                    </a:lnTo>
                    <a:lnTo>
                      <a:pt x="5" y="76"/>
                    </a:lnTo>
                    <a:lnTo>
                      <a:pt x="0" y="89"/>
                    </a:lnTo>
                    <a:close/>
                  </a:path>
                </a:pathLst>
              </a:custGeom>
              <a:solidFill>
                <a:srgbClr val="D9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1" name="Freeform 219"/>
              <p:cNvSpPr>
                <a:spLocks/>
              </p:cNvSpPr>
              <p:nvPr/>
            </p:nvSpPr>
            <p:spPr bwMode="auto">
              <a:xfrm>
                <a:off x="3487" y="3371"/>
                <a:ext cx="186" cy="31"/>
              </a:xfrm>
              <a:custGeom>
                <a:avLst/>
                <a:gdLst>
                  <a:gd name="T0" fmla="*/ 0 w 372"/>
                  <a:gd name="T1" fmla="*/ 39 h 62"/>
                  <a:gd name="T2" fmla="*/ 10 w 372"/>
                  <a:gd name="T3" fmla="*/ 39 h 62"/>
                  <a:gd name="T4" fmla="*/ 26 w 372"/>
                  <a:gd name="T5" fmla="*/ 42 h 62"/>
                  <a:gd name="T6" fmla="*/ 45 w 372"/>
                  <a:gd name="T7" fmla="*/ 42 h 62"/>
                  <a:gd name="T8" fmla="*/ 67 w 372"/>
                  <a:gd name="T9" fmla="*/ 46 h 62"/>
                  <a:gd name="T10" fmla="*/ 88 w 372"/>
                  <a:gd name="T11" fmla="*/ 46 h 62"/>
                  <a:gd name="T12" fmla="*/ 112 w 372"/>
                  <a:gd name="T13" fmla="*/ 47 h 62"/>
                  <a:gd name="T14" fmla="*/ 137 w 372"/>
                  <a:gd name="T15" fmla="*/ 46 h 62"/>
                  <a:gd name="T16" fmla="*/ 162 w 372"/>
                  <a:gd name="T17" fmla="*/ 42 h 62"/>
                  <a:gd name="T18" fmla="*/ 167 w 372"/>
                  <a:gd name="T19" fmla="*/ 47 h 62"/>
                  <a:gd name="T20" fmla="*/ 172 w 372"/>
                  <a:gd name="T21" fmla="*/ 52 h 62"/>
                  <a:gd name="T22" fmla="*/ 179 w 372"/>
                  <a:gd name="T23" fmla="*/ 56 h 62"/>
                  <a:gd name="T24" fmla="*/ 191 w 372"/>
                  <a:gd name="T25" fmla="*/ 61 h 62"/>
                  <a:gd name="T26" fmla="*/ 201 w 372"/>
                  <a:gd name="T27" fmla="*/ 61 h 62"/>
                  <a:gd name="T28" fmla="*/ 216 w 372"/>
                  <a:gd name="T29" fmla="*/ 62 h 62"/>
                  <a:gd name="T30" fmla="*/ 234 w 372"/>
                  <a:gd name="T31" fmla="*/ 61 h 62"/>
                  <a:gd name="T32" fmla="*/ 258 w 372"/>
                  <a:gd name="T33" fmla="*/ 61 h 62"/>
                  <a:gd name="T34" fmla="*/ 278 w 372"/>
                  <a:gd name="T35" fmla="*/ 56 h 62"/>
                  <a:gd name="T36" fmla="*/ 296 w 372"/>
                  <a:gd name="T37" fmla="*/ 52 h 62"/>
                  <a:gd name="T38" fmla="*/ 311 w 372"/>
                  <a:gd name="T39" fmla="*/ 49 h 62"/>
                  <a:gd name="T40" fmla="*/ 325 w 372"/>
                  <a:gd name="T41" fmla="*/ 49 h 62"/>
                  <a:gd name="T42" fmla="*/ 333 w 372"/>
                  <a:gd name="T43" fmla="*/ 46 h 62"/>
                  <a:gd name="T44" fmla="*/ 342 w 372"/>
                  <a:gd name="T45" fmla="*/ 46 h 62"/>
                  <a:gd name="T46" fmla="*/ 348 w 372"/>
                  <a:gd name="T47" fmla="*/ 46 h 62"/>
                  <a:gd name="T48" fmla="*/ 355 w 372"/>
                  <a:gd name="T49" fmla="*/ 46 h 62"/>
                  <a:gd name="T50" fmla="*/ 363 w 372"/>
                  <a:gd name="T51" fmla="*/ 44 h 62"/>
                  <a:gd name="T52" fmla="*/ 370 w 372"/>
                  <a:gd name="T53" fmla="*/ 39 h 62"/>
                  <a:gd name="T54" fmla="*/ 370 w 372"/>
                  <a:gd name="T55" fmla="*/ 32 h 62"/>
                  <a:gd name="T56" fmla="*/ 372 w 372"/>
                  <a:gd name="T57" fmla="*/ 25 h 62"/>
                  <a:gd name="T58" fmla="*/ 370 w 372"/>
                  <a:gd name="T59" fmla="*/ 17 h 62"/>
                  <a:gd name="T60" fmla="*/ 370 w 372"/>
                  <a:gd name="T61" fmla="*/ 7 h 62"/>
                  <a:gd name="T62" fmla="*/ 363 w 372"/>
                  <a:gd name="T63" fmla="*/ 17 h 62"/>
                  <a:gd name="T64" fmla="*/ 358 w 372"/>
                  <a:gd name="T65" fmla="*/ 27 h 62"/>
                  <a:gd name="T66" fmla="*/ 350 w 372"/>
                  <a:gd name="T67" fmla="*/ 30 h 62"/>
                  <a:gd name="T68" fmla="*/ 343 w 372"/>
                  <a:gd name="T69" fmla="*/ 32 h 62"/>
                  <a:gd name="T70" fmla="*/ 338 w 372"/>
                  <a:gd name="T71" fmla="*/ 25 h 62"/>
                  <a:gd name="T72" fmla="*/ 340 w 372"/>
                  <a:gd name="T73" fmla="*/ 15 h 62"/>
                  <a:gd name="T74" fmla="*/ 342 w 372"/>
                  <a:gd name="T75" fmla="*/ 4 h 62"/>
                  <a:gd name="T76" fmla="*/ 338 w 372"/>
                  <a:gd name="T77" fmla="*/ 0 h 62"/>
                  <a:gd name="T78" fmla="*/ 333 w 372"/>
                  <a:gd name="T79" fmla="*/ 5 h 62"/>
                  <a:gd name="T80" fmla="*/ 333 w 372"/>
                  <a:gd name="T81" fmla="*/ 20 h 62"/>
                  <a:gd name="T82" fmla="*/ 333 w 372"/>
                  <a:gd name="T83" fmla="*/ 36 h 62"/>
                  <a:gd name="T84" fmla="*/ 325 w 372"/>
                  <a:gd name="T85" fmla="*/ 44 h 62"/>
                  <a:gd name="T86" fmla="*/ 313 w 372"/>
                  <a:gd name="T87" fmla="*/ 44 h 62"/>
                  <a:gd name="T88" fmla="*/ 296 w 372"/>
                  <a:gd name="T89" fmla="*/ 47 h 62"/>
                  <a:gd name="T90" fmla="*/ 275 w 372"/>
                  <a:gd name="T91" fmla="*/ 49 h 62"/>
                  <a:gd name="T92" fmla="*/ 253 w 372"/>
                  <a:gd name="T93" fmla="*/ 52 h 62"/>
                  <a:gd name="T94" fmla="*/ 228 w 372"/>
                  <a:gd name="T95" fmla="*/ 51 h 62"/>
                  <a:gd name="T96" fmla="*/ 206 w 372"/>
                  <a:gd name="T97" fmla="*/ 51 h 62"/>
                  <a:gd name="T98" fmla="*/ 187 w 372"/>
                  <a:gd name="T99" fmla="*/ 46 h 62"/>
                  <a:gd name="T100" fmla="*/ 174 w 372"/>
                  <a:gd name="T101" fmla="*/ 37 h 62"/>
                  <a:gd name="T102" fmla="*/ 182 w 372"/>
                  <a:gd name="T103" fmla="*/ 29 h 62"/>
                  <a:gd name="T104" fmla="*/ 191 w 372"/>
                  <a:gd name="T105" fmla="*/ 22 h 62"/>
                  <a:gd name="T106" fmla="*/ 192 w 372"/>
                  <a:gd name="T107" fmla="*/ 15 h 62"/>
                  <a:gd name="T108" fmla="*/ 191 w 372"/>
                  <a:gd name="T109" fmla="*/ 14 h 62"/>
                  <a:gd name="T110" fmla="*/ 184 w 372"/>
                  <a:gd name="T111" fmla="*/ 14 h 62"/>
                  <a:gd name="T112" fmla="*/ 174 w 372"/>
                  <a:gd name="T113" fmla="*/ 19 h 62"/>
                  <a:gd name="T114" fmla="*/ 159 w 372"/>
                  <a:gd name="T115" fmla="*/ 24 h 62"/>
                  <a:gd name="T116" fmla="*/ 142 w 372"/>
                  <a:gd name="T117" fmla="*/ 30 h 62"/>
                  <a:gd name="T118" fmla="*/ 115 w 372"/>
                  <a:gd name="T119" fmla="*/ 34 h 62"/>
                  <a:gd name="T120" fmla="*/ 85 w 372"/>
                  <a:gd name="T121" fmla="*/ 39 h 62"/>
                  <a:gd name="T122" fmla="*/ 47 w 372"/>
                  <a:gd name="T123" fmla="*/ 41 h 62"/>
                  <a:gd name="T124" fmla="*/ 0 w 372"/>
                  <a:gd name="T125" fmla="*/ 3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2" h="62">
                    <a:moveTo>
                      <a:pt x="0" y="39"/>
                    </a:moveTo>
                    <a:lnTo>
                      <a:pt x="10" y="39"/>
                    </a:lnTo>
                    <a:lnTo>
                      <a:pt x="26" y="42"/>
                    </a:lnTo>
                    <a:lnTo>
                      <a:pt x="45" y="42"/>
                    </a:lnTo>
                    <a:lnTo>
                      <a:pt x="67" y="46"/>
                    </a:lnTo>
                    <a:lnTo>
                      <a:pt x="88" y="46"/>
                    </a:lnTo>
                    <a:lnTo>
                      <a:pt x="112" y="47"/>
                    </a:lnTo>
                    <a:lnTo>
                      <a:pt x="137" y="46"/>
                    </a:lnTo>
                    <a:lnTo>
                      <a:pt x="162" y="42"/>
                    </a:lnTo>
                    <a:lnTo>
                      <a:pt x="167" y="47"/>
                    </a:lnTo>
                    <a:lnTo>
                      <a:pt x="172" y="52"/>
                    </a:lnTo>
                    <a:lnTo>
                      <a:pt x="179" y="56"/>
                    </a:lnTo>
                    <a:lnTo>
                      <a:pt x="191" y="61"/>
                    </a:lnTo>
                    <a:lnTo>
                      <a:pt x="201" y="61"/>
                    </a:lnTo>
                    <a:lnTo>
                      <a:pt x="216" y="62"/>
                    </a:lnTo>
                    <a:lnTo>
                      <a:pt x="234" y="61"/>
                    </a:lnTo>
                    <a:lnTo>
                      <a:pt x="258" y="61"/>
                    </a:lnTo>
                    <a:lnTo>
                      <a:pt x="278" y="56"/>
                    </a:lnTo>
                    <a:lnTo>
                      <a:pt x="296" y="52"/>
                    </a:lnTo>
                    <a:lnTo>
                      <a:pt x="311" y="49"/>
                    </a:lnTo>
                    <a:lnTo>
                      <a:pt x="325" y="49"/>
                    </a:lnTo>
                    <a:lnTo>
                      <a:pt x="333" y="46"/>
                    </a:lnTo>
                    <a:lnTo>
                      <a:pt x="342" y="46"/>
                    </a:lnTo>
                    <a:lnTo>
                      <a:pt x="348" y="46"/>
                    </a:lnTo>
                    <a:lnTo>
                      <a:pt x="355" y="46"/>
                    </a:lnTo>
                    <a:lnTo>
                      <a:pt x="363" y="44"/>
                    </a:lnTo>
                    <a:lnTo>
                      <a:pt x="370" y="39"/>
                    </a:lnTo>
                    <a:lnTo>
                      <a:pt x="370" y="32"/>
                    </a:lnTo>
                    <a:lnTo>
                      <a:pt x="372" y="25"/>
                    </a:lnTo>
                    <a:lnTo>
                      <a:pt x="370" y="17"/>
                    </a:lnTo>
                    <a:lnTo>
                      <a:pt x="370" y="7"/>
                    </a:lnTo>
                    <a:lnTo>
                      <a:pt x="363" y="17"/>
                    </a:lnTo>
                    <a:lnTo>
                      <a:pt x="358" y="27"/>
                    </a:lnTo>
                    <a:lnTo>
                      <a:pt x="350" y="30"/>
                    </a:lnTo>
                    <a:lnTo>
                      <a:pt x="343" y="32"/>
                    </a:lnTo>
                    <a:lnTo>
                      <a:pt x="338" y="25"/>
                    </a:lnTo>
                    <a:lnTo>
                      <a:pt x="340" y="15"/>
                    </a:lnTo>
                    <a:lnTo>
                      <a:pt x="342" y="4"/>
                    </a:lnTo>
                    <a:lnTo>
                      <a:pt x="338" y="0"/>
                    </a:lnTo>
                    <a:lnTo>
                      <a:pt x="333" y="5"/>
                    </a:lnTo>
                    <a:lnTo>
                      <a:pt x="333" y="20"/>
                    </a:lnTo>
                    <a:lnTo>
                      <a:pt x="333" y="36"/>
                    </a:lnTo>
                    <a:lnTo>
                      <a:pt x="325" y="44"/>
                    </a:lnTo>
                    <a:lnTo>
                      <a:pt x="313" y="44"/>
                    </a:lnTo>
                    <a:lnTo>
                      <a:pt x="296" y="47"/>
                    </a:lnTo>
                    <a:lnTo>
                      <a:pt x="275" y="49"/>
                    </a:lnTo>
                    <a:lnTo>
                      <a:pt x="253" y="52"/>
                    </a:lnTo>
                    <a:lnTo>
                      <a:pt x="228" y="51"/>
                    </a:lnTo>
                    <a:lnTo>
                      <a:pt x="206" y="51"/>
                    </a:lnTo>
                    <a:lnTo>
                      <a:pt x="187" y="46"/>
                    </a:lnTo>
                    <a:lnTo>
                      <a:pt x="174" y="37"/>
                    </a:lnTo>
                    <a:lnTo>
                      <a:pt x="182" y="29"/>
                    </a:lnTo>
                    <a:lnTo>
                      <a:pt x="191" y="22"/>
                    </a:lnTo>
                    <a:lnTo>
                      <a:pt x="192" y="15"/>
                    </a:lnTo>
                    <a:lnTo>
                      <a:pt x="191" y="14"/>
                    </a:lnTo>
                    <a:lnTo>
                      <a:pt x="184" y="14"/>
                    </a:lnTo>
                    <a:lnTo>
                      <a:pt x="174" y="19"/>
                    </a:lnTo>
                    <a:lnTo>
                      <a:pt x="159" y="24"/>
                    </a:lnTo>
                    <a:lnTo>
                      <a:pt x="142" y="30"/>
                    </a:lnTo>
                    <a:lnTo>
                      <a:pt x="115" y="34"/>
                    </a:lnTo>
                    <a:lnTo>
                      <a:pt x="85" y="39"/>
                    </a:lnTo>
                    <a:lnTo>
                      <a:pt x="47" y="41"/>
                    </a:lnTo>
                    <a:lnTo>
                      <a:pt x="0" y="39"/>
                    </a:lnTo>
                    <a:close/>
                  </a:path>
                </a:pathLst>
              </a:custGeom>
              <a:solidFill>
                <a:srgbClr val="D9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2" name="Freeform 220"/>
              <p:cNvSpPr>
                <a:spLocks/>
              </p:cNvSpPr>
              <p:nvPr/>
            </p:nvSpPr>
            <p:spPr bwMode="auto">
              <a:xfrm>
                <a:off x="3619" y="3346"/>
                <a:ext cx="27" cy="21"/>
              </a:xfrm>
              <a:custGeom>
                <a:avLst/>
                <a:gdLst>
                  <a:gd name="T0" fmla="*/ 17 w 53"/>
                  <a:gd name="T1" fmla="*/ 0 h 44"/>
                  <a:gd name="T2" fmla="*/ 5 w 53"/>
                  <a:gd name="T3" fmla="*/ 12 h 44"/>
                  <a:gd name="T4" fmla="*/ 0 w 53"/>
                  <a:gd name="T5" fmla="*/ 25 h 44"/>
                  <a:gd name="T6" fmla="*/ 0 w 53"/>
                  <a:gd name="T7" fmla="*/ 37 h 44"/>
                  <a:gd name="T8" fmla="*/ 8 w 53"/>
                  <a:gd name="T9" fmla="*/ 42 h 44"/>
                  <a:gd name="T10" fmla="*/ 18 w 53"/>
                  <a:gd name="T11" fmla="*/ 42 h 44"/>
                  <a:gd name="T12" fmla="*/ 32 w 53"/>
                  <a:gd name="T13" fmla="*/ 44 h 44"/>
                  <a:gd name="T14" fmla="*/ 43 w 53"/>
                  <a:gd name="T15" fmla="*/ 44 h 44"/>
                  <a:gd name="T16" fmla="*/ 53 w 53"/>
                  <a:gd name="T17" fmla="*/ 44 h 44"/>
                  <a:gd name="T18" fmla="*/ 40 w 53"/>
                  <a:gd name="T19" fmla="*/ 40 h 44"/>
                  <a:gd name="T20" fmla="*/ 27 w 53"/>
                  <a:gd name="T21" fmla="*/ 37 h 44"/>
                  <a:gd name="T22" fmla="*/ 22 w 53"/>
                  <a:gd name="T23" fmla="*/ 30 h 44"/>
                  <a:gd name="T24" fmla="*/ 18 w 53"/>
                  <a:gd name="T25" fmla="*/ 24 h 44"/>
                  <a:gd name="T26" fmla="*/ 15 w 53"/>
                  <a:gd name="T27" fmla="*/ 13 h 44"/>
                  <a:gd name="T28" fmla="*/ 17 w 53"/>
                  <a:gd name="T29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3" h="44">
                    <a:moveTo>
                      <a:pt x="17" y="0"/>
                    </a:moveTo>
                    <a:lnTo>
                      <a:pt x="5" y="12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8" y="42"/>
                    </a:lnTo>
                    <a:lnTo>
                      <a:pt x="18" y="42"/>
                    </a:lnTo>
                    <a:lnTo>
                      <a:pt x="32" y="44"/>
                    </a:lnTo>
                    <a:lnTo>
                      <a:pt x="43" y="44"/>
                    </a:lnTo>
                    <a:lnTo>
                      <a:pt x="53" y="44"/>
                    </a:lnTo>
                    <a:lnTo>
                      <a:pt x="40" y="40"/>
                    </a:lnTo>
                    <a:lnTo>
                      <a:pt x="27" y="37"/>
                    </a:lnTo>
                    <a:lnTo>
                      <a:pt x="22" y="30"/>
                    </a:lnTo>
                    <a:lnTo>
                      <a:pt x="18" y="24"/>
                    </a:lnTo>
                    <a:lnTo>
                      <a:pt x="15" y="13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D9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3" name="Freeform 221"/>
              <p:cNvSpPr>
                <a:spLocks/>
              </p:cNvSpPr>
              <p:nvPr/>
            </p:nvSpPr>
            <p:spPr bwMode="auto">
              <a:xfrm>
                <a:off x="3711" y="3179"/>
                <a:ext cx="56" cy="51"/>
              </a:xfrm>
              <a:custGeom>
                <a:avLst/>
                <a:gdLst>
                  <a:gd name="T0" fmla="*/ 0 w 113"/>
                  <a:gd name="T1" fmla="*/ 102 h 102"/>
                  <a:gd name="T2" fmla="*/ 14 w 113"/>
                  <a:gd name="T3" fmla="*/ 92 h 102"/>
                  <a:gd name="T4" fmla="*/ 29 w 113"/>
                  <a:gd name="T5" fmla="*/ 82 h 102"/>
                  <a:gd name="T6" fmla="*/ 42 w 113"/>
                  <a:gd name="T7" fmla="*/ 72 h 102"/>
                  <a:gd name="T8" fmla="*/ 57 w 113"/>
                  <a:gd name="T9" fmla="*/ 62 h 102"/>
                  <a:gd name="T10" fmla="*/ 71 w 113"/>
                  <a:gd name="T11" fmla="*/ 50 h 102"/>
                  <a:gd name="T12" fmla="*/ 86 w 113"/>
                  <a:gd name="T13" fmla="*/ 38 h 102"/>
                  <a:gd name="T14" fmla="*/ 99 w 113"/>
                  <a:gd name="T15" fmla="*/ 26 h 102"/>
                  <a:gd name="T16" fmla="*/ 113 w 113"/>
                  <a:gd name="T17" fmla="*/ 16 h 102"/>
                  <a:gd name="T18" fmla="*/ 111 w 113"/>
                  <a:gd name="T19" fmla="*/ 10 h 102"/>
                  <a:gd name="T20" fmla="*/ 109 w 113"/>
                  <a:gd name="T21" fmla="*/ 3 h 102"/>
                  <a:gd name="T22" fmla="*/ 104 w 113"/>
                  <a:gd name="T23" fmla="*/ 0 h 102"/>
                  <a:gd name="T24" fmla="*/ 103 w 113"/>
                  <a:gd name="T25" fmla="*/ 1 h 102"/>
                  <a:gd name="T26" fmla="*/ 91 w 113"/>
                  <a:gd name="T27" fmla="*/ 15 h 102"/>
                  <a:gd name="T28" fmla="*/ 79 w 113"/>
                  <a:gd name="T29" fmla="*/ 30 h 102"/>
                  <a:gd name="T30" fmla="*/ 66 w 113"/>
                  <a:gd name="T31" fmla="*/ 43 h 102"/>
                  <a:gd name="T32" fmla="*/ 54 w 113"/>
                  <a:gd name="T33" fmla="*/ 57 h 102"/>
                  <a:gd name="T34" fmla="*/ 40 w 113"/>
                  <a:gd name="T35" fmla="*/ 67 h 102"/>
                  <a:gd name="T36" fmla="*/ 27 w 113"/>
                  <a:gd name="T37" fmla="*/ 78 h 102"/>
                  <a:gd name="T38" fmla="*/ 14 w 113"/>
                  <a:gd name="T39" fmla="*/ 90 h 102"/>
                  <a:gd name="T40" fmla="*/ 0 w 113"/>
                  <a:gd name="T41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3" h="102">
                    <a:moveTo>
                      <a:pt x="0" y="102"/>
                    </a:moveTo>
                    <a:lnTo>
                      <a:pt x="14" y="92"/>
                    </a:lnTo>
                    <a:lnTo>
                      <a:pt x="29" y="82"/>
                    </a:lnTo>
                    <a:lnTo>
                      <a:pt x="42" y="72"/>
                    </a:lnTo>
                    <a:lnTo>
                      <a:pt x="57" y="62"/>
                    </a:lnTo>
                    <a:lnTo>
                      <a:pt x="71" y="50"/>
                    </a:lnTo>
                    <a:lnTo>
                      <a:pt x="86" y="38"/>
                    </a:lnTo>
                    <a:lnTo>
                      <a:pt x="99" y="26"/>
                    </a:lnTo>
                    <a:lnTo>
                      <a:pt x="113" y="16"/>
                    </a:lnTo>
                    <a:lnTo>
                      <a:pt x="111" y="10"/>
                    </a:lnTo>
                    <a:lnTo>
                      <a:pt x="109" y="3"/>
                    </a:lnTo>
                    <a:lnTo>
                      <a:pt x="104" y="0"/>
                    </a:lnTo>
                    <a:lnTo>
                      <a:pt x="103" y="1"/>
                    </a:lnTo>
                    <a:lnTo>
                      <a:pt x="91" y="15"/>
                    </a:lnTo>
                    <a:lnTo>
                      <a:pt x="79" y="30"/>
                    </a:lnTo>
                    <a:lnTo>
                      <a:pt x="66" y="43"/>
                    </a:lnTo>
                    <a:lnTo>
                      <a:pt x="54" y="57"/>
                    </a:lnTo>
                    <a:lnTo>
                      <a:pt x="40" y="67"/>
                    </a:lnTo>
                    <a:lnTo>
                      <a:pt x="27" y="78"/>
                    </a:lnTo>
                    <a:lnTo>
                      <a:pt x="14" y="90"/>
                    </a:lnTo>
                    <a:lnTo>
                      <a:pt x="0" y="102"/>
                    </a:lnTo>
                    <a:close/>
                  </a:path>
                </a:pathLst>
              </a:custGeom>
              <a:solidFill>
                <a:srgbClr val="D97D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4" name="Freeform 222"/>
              <p:cNvSpPr>
                <a:spLocks/>
              </p:cNvSpPr>
              <p:nvPr/>
            </p:nvSpPr>
            <p:spPr bwMode="auto">
              <a:xfrm>
                <a:off x="3672" y="2827"/>
                <a:ext cx="815" cy="353"/>
              </a:xfrm>
              <a:custGeom>
                <a:avLst/>
                <a:gdLst>
                  <a:gd name="T0" fmla="*/ 0 w 1632"/>
                  <a:gd name="T1" fmla="*/ 531 h 705"/>
                  <a:gd name="T2" fmla="*/ 7 w 1632"/>
                  <a:gd name="T3" fmla="*/ 513 h 705"/>
                  <a:gd name="T4" fmla="*/ 17 w 1632"/>
                  <a:gd name="T5" fmla="*/ 491 h 705"/>
                  <a:gd name="T6" fmla="*/ 34 w 1632"/>
                  <a:gd name="T7" fmla="*/ 471 h 705"/>
                  <a:gd name="T8" fmla="*/ 52 w 1632"/>
                  <a:gd name="T9" fmla="*/ 454 h 705"/>
                  <a:gd name="T10" fmla="*/ 74 w 1632"/>
                  <a:gd name="T11" fmla="*/ 431 h 705"/>
                  <a:gd name="T12" fmla="*/ 98 w 1632"/>
                  <a:gd name="T13" fmla="*/ 402 h 705"/>
                  <a:gd name="T14" fmla="*/ 118 w 1632"/>
                  <a:gd name="T15" fmla="*/ 380 h 705"/>
                  <a:gd name="T16" fmla="*/ 138 w 1632"/>
                  <a:gd name="T17" fmla="*/ 364 h 705"/>
                  <a:gd name="T18" fmla="*/ 183 w 1632"/>
                  <a:gd name="T19" fmla="*/ 312 h 705"/>
                  <a:gd name="T20" fmla="*/ 244 w 1632"/>
                  <a:gd name="T21" fmla="*/ 245 h 705"/>
                  <a:gd name="T22" fmla="*/ 301 w 1632"/>
                  <a:gd name="T23" fmla="*/ 189 h 705"/>
                  <a:gd name="T24" fmla="*/ 322 w 1632"/>
                  <a:gd name="T25" fmla="*/ 156 h 705"/>
                  <a:gd name="T26" fmla="*/ 337 w 1632"/>
                  <a:gd name="T27" fmla="*/ 121 h 705"/>
                  <a:gd name="T28" fmla="*/ 368 w 1632"/>
                  <a:gd name="T29" fmla="*/ 85 h 705"/>
                  <a:gd name="T30" fmla="*/ 421 w 1632"/>
                  <a:gd name="T31" fmla="*/ 49 h 705"/>
                  <a:gd name="T32" fmla="*/ 488 w 1632"/>
                  <a:gd name="T33" fmla="*/ 13 h 705"/>
                  <a:gd name="T34" fmla="*/ 532 w 1632"/>
                  <a:gd name="T35" fmla="*/ 0 h 705"/>
                  <a:gd name="T36" fmla="*/ 557 w 1632"/>
                  <a:gd name="T37" fmla="*/ 5 h 705"/>
                  <a:gd name="T38" fmla="*/ 577 w 1632"/>
                  <a:gd name="T39" fmla="*/ 18 h 705"/>
                  <a:gd name="T40" fmla="*/ 681 w 1632"/>
                  <a:gd name="T41" fmla="*/ 27 h 705"/>
                  <a:gd name="T42" fmla="*/ 864 w 1632"/>
                  <a:gd name="T43" fmla="*/ 33 h 705"/>
                  <a:gd name="T44" fmla="*/ 1035 w 1632"/>
                  <a:gd name="T45" fmla="*/ 60 h 705"/>
                  <a:gd name="T46" fmla="*/ 1189 w 1632"/>
                  <a:gd name="T47" fmla="*/ 119 h 705"/>
                  <a:gd name="T48" fmla="*/ 1353 w 1632"/>
                  <a:gd name="T49" fmla="*/ 245 h 705"/>
                  <a:gd name="T50" fmla="*/ 1454 w 1632"/>
                  <a:gd name="T51" fmla="*/ 347 h 705"/>
                  <a:gd name="T52" fmla="*/ 1479 w 1632"/>
                  <a:gd name="T53" fmla="*/ 395 h 705"/>
                  <a:gd name="T54" fmla="*/ 1484 w 1632"/>
                  <a:gd name="T55" fmla="*/ 424 h 705"/>
                  <a:gd name="T56" fmla="*/ 1519 w 1632"/>
                  <a:gd name="T57" fmla="*/ 454 h 705"/>
                  <a:gd name="T58" fmla="*/ 1565 w 1632"/>
                  <a:gd name="T59" fmla="*/ 494 h 705"/>
                  <a:gd name="T60" fmla="*/ 1605 w 1632"/>
                  <a:gd name="T61" fmla="*/ 539 h 705"/>
                  <a:gd name="T62" fmla="*/ 1627 w 1632"/>
                  <a:gd name="T63" fmla="*/ 583 h 705"/>
                  <a:gd name="T64" fmla="*/ 1628 w 1632"/>
                  <a:gd name="T65" fmla="*/ 620 h 705"/>
                  <a:gd name="T66" fmla="*/ 1623 w 1632"/>
                  <a:gd name="T67" fmla="*/ 642 h 705"/>
                  <a:gd name="T68" fmla="*/ 1610 w 1632"/>
                  <a:gd name="T69" fmla="*/ 653 h 705"/>
                  <a:gd name="T70" fmla="*/ 1570 w 1632"/>
                  <a:gd name="T71" fmla="*/ 650 h 705"/>
                  <a:gd name="T72" fmla="*/ 1417 w 1632"/>
                  <a:gd name="T73" fmla="*/ 658 h 705"/>
                  <a:gd name="T74" fmla="*/ 1218 w 1632"/>
                  <a:gd name="T75" fmla="*/ 674 h 705"/>
                  <a:gd name="T76" fmla="*/ 1070 w 1632"/>
                  <a:gd name="T77" fmla="*/ 687 h 705"/>
                  <a:gd name="T78" fmla="*/ 1030 w 1632"/>
                  <a:gd name="T79" fmla="*/ 689 h 705"/>
                  <a:gd name="T80" fmla="*/ 919 w 1632"/>
                  <a:gd name="T81" fmla="*/ 685 h 705"/>
                  <a:gd name="T82" fmla="*/ 765 w 1632"/>
                  <a:gd name="T83" fmla="*/ 677 h 705"/>
                  <a:gd name="T84" fmla="*/ 639 w 1632"/>
                  <a:gd name="T85" fmla="*/ 663 h 705"/>
                  <a:gd name="T86" fmla="*/ 591 w 1632"/>
                  <a:gd name="T87" fmla="*/ 642 h 705"/>
                  <a:gd name="T88" fmla="*/ 552 w 1632"/>
                  <a:gd name="T89" fmla="*/ 622 h 705"/>
                  <a:gd name="T90" fmla="*/ 513 w 1632"/>
                  <a:gd name="T91" fmla="*/ 603 h 705"/>
                  <a:gd name="T92" fmla="*/ 482 w 1632"/>
                  <a:gd name="T93" fmla="*/ 595 h 705"/>
                  <a:gd name="T94" fmla="*/ 453 w 1632"/>
                  <a:gd name="T95" fmla="*/ 598 h 705"/>
                  <a:gd name="T96" fmla="*/ 410 w 1632"/>
                  <a:gd name="T97" fmla="*/ 612 h 705"/>
                  <a:gd name="T98" fmla="*/ 361 w 1632"/>
                  <a:gd name="T99" fmla="*/ 632 h 705"/>
                  <a:gd name="T100" fmla="*/ 326 w 1632"/>
                  <a:gd name="T101" fmla="*/ 660 h 705"/>
                  <a:gd name="T102" fmla="*/ 311 w 1632"/>
                  <a:gd name="T103" fmla="*/ 685 h 705"/>
                  <a:gd name="T104" fmla="*/ 299 w 1632"/>
                  <a:gd name="T105" fmla="*/ 700 h 705"/>
                  <a:gd name="T106" fmla="*/ 282 w 1632"/>
                  <a:gd name="T107" fmla="*/ 705 h 705"/>
                  <a:gd name="T108" fmla="*/ 259 w 1632"/>
                  <a:gd name="T109" fmla="*/ 699 h 705"/>
                  <a:gd name="T110" fmla="*/ 247 w 1632"/>
                  <a:gd name="T111" fmla="*/ 680 h 705"/>
                  <a:gd name="T112" fmla="*/ 257 w 1632"/>
                  <a:gd name="T113" fmla="*/ 650 h 705"/>
                  <a:gd name="T114" fmla="*/ 247 w 1632"/>
                  <a:gd name="T115" fmla="*/ 615 h 705"/>
                  <a:gd name="T116" fmla="*/ 202 w 1632"/>
                  <a:gd name="T117" fmla="*/ 565 h 705"/>
                  <a:gd name="T118" fmla="*/ 135 w 1632"/>
                  <a:gd name="T119" fmla="*/ 529 h 705"/>
                  <a:gd name="T120" fmla="*/ 49 w 1632"/>
                  <a:gd name="T121" fmla="*/ 523 h 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632" h="705">
                    <a:moveTo>
                      <a:pt x="2" y="539"/>
                    </a:moveTo>
                    <a:lnTo>
                      <a:pt x="0" y="531"/>
                    </a:lnTo>
                    <a:lnTo>
                      <a:pt x="4" y="523"/>
                    </a:lnTo>
                    <a:lnTo>
                      <a:pt x="7" y="513"/>
                    </a:lnTo>
                    <a:lnTo>
                      <a:pt x="12" y="503"/>
                    </a:lnTo>
                    <a:lnTo>
                      <a:pt x="17" y="491"/>
                    </a:lnTo>
                    <a:lnTo>
                      <a:pt x="26" y="481"/>
                    </a:lnTo>
                    <a:lnTo>
                      <a:pt x="34" y="471"/>
                    </a:lnTo>
                    <a:lnTo>
                      <a:pt x="44" y="464"/>
                    </a:lnTo>
                    <a:lnTo>
                      <a:pt x="52" y="454"/>
                    </a:lnTo>
                    <a:lnTo>
                      <a:pt x="62" y="444"/>
                    </a:lnTo>
                    <a:lnTo>
                      <a:pt x="74" y="431"/>
                    </a:lnTo>
                    <a:lnTo>
                      <a:pt x="86" y="417"/>
                    </a:lnTo>
                    <a:lnTo>
                      <a:pt x="98" y="402"/>
                    </a:lnTo>
                    <a:lnTo>
                      <a:pt x="109" y="390"/>
                    </a:lnTo>
                    <a:lnTo>
                      <a:pt x="118" y="380"/>
                    </a:lnTo>
                    <a:lnTo>
                      <a:pt x="128" y="375"/>
                    </a:lnTo>
                    <a:lnTo>
                      <a:pt x="138" y="364"/>
                    </a:lnTo>
                    <a:lnTo>
                      <a:pt x="158" y="342"/>
                    </a:lnTo>
                    <a:lnTo>
                      <a:pt x="183" y="312"/>
                    </a:lnTo>
                    <a:lnTo>
                      <a:pt x="213" y="280"/>
                    </a:lnTo>
                    <a:lnTo>
                      <a:pt x="244" y="245"/>
                    </a:lnTo>
                    <a:lnTo>
                      <a:pt x="274" y="214"/>
                    </a:lnTo>
                    <a:lnTo>
                      <a:pt x="301" y="189"/>
                    </a:lnTo>
                    <a:lnTo>
                      <a:pt x="322" y="174"/>
                    </a:lnTo>
                    <a:lnTo>
                      <a:pt x="322" y="156"/>
                    </a:lnTo>
                    <a:lnTo>
                      <a:pt x="329" y="139"/>
                    </a:lnTo>
                    <a:lnTo>
                      <a:pt x="337" y="121"/>
                    </a:lnTo>
                    <a:lnTo>
                      <a:pt x="351" y="104"/>
                    </a:lnTo>
                    <a:lnTo>
                      <a:pt x="368" y="85"/>
                    </a:lnTo>
                    <a:lnTo>
                      <a:pt x="393" y="67"/>
                    </a:lnTo>
                    <a:lnTo>
                      <a:pt x="421" y="49"/>
                    </a:lnTo>
                    <a:lnTo>
                      <a:pt x="456" y="30"/>
                    </a:lnTo>
                    <a:lnTo>
                      <a:pt x="488" y="13"/>
                    </a:lnTo>
                    <a:lnTo>
                      <a:pt x="513" y="5"/>
                    </a:lnTo>
                    <a:lnTo>
                      <a:pt x="532" y="0"/>
                    </a:lnTo>
                    <a:lnTo>
                      <a:pt x="547" y="2"/>
                    </a:lnTo>
                    <a:lnTo>
                      <a:pt x="557" y="5"/>
                    </a:lnTo>
                    <a:lnTo>
                      <a:pt x="567" y="12"/>
                    </a:lnTo>
                    <a:lnTo>
                      <a:pt x="577" y="18"/>
                    </a:lnTo>
                    <a:lnTo>
                      <a:pt x="589" y="27"/>
                    </a:lnTo>
                    <a:lnTo>
                      <a:pt x="681" y="27"/>
                    </a:lnTo>
                    <a:lnTo>
                      <a:pt x="775" y="28"/>
                    </a:lnTo>
                    <a:lnTo>
                      <a:pt x="864" y="33"/>
                    </a:lnTo>
                    <a:lnTo>
                      <a:pt x="953" y="45"/>
                    </a:lnTo>
                    <a:lnTo>
                      <a:pt x="1035" y="60"/>
                    </a:lnTo>
                    <a:lnTo>
                      <a:pt x="1115" y="85"/>
                    </a:lnTo>
                    <a:lnTo>
                      <a:pt x="1189" y="119"/>
                    </a:lnTo>
                    <a:lnTo>
                      <a:pt x="1258" y="166"/>
                    </a:lnTo>
                    <a:lnTo>
                      <a:pt x="1353" y="245"/>
                    </a:lnTo>
                    <a:lnTo>
                      <a:pt x="1419" y="305"/>
                    </a:lnTo>
                    <a:lnTo>
                      <a:pt x="1454" y="347"/>
                    </a:lnTo>
                    <a:lnTo>
                      <a:pt x="1474" y="377"/>
                    </a:lnTo>
                    <a:lnTo>
                      <a:pt x="1479" y="395"/>
                    </a:lnTo>
                    <a:lnTo>
                      <a:pt x="1481" y="410"/>
                    </a:lnTo>
                    <a:lnTo>
                      <a:pt x="1484" y="424"/>
                    </a:lnTo>
                    <a:lnTo>
                      <a:pt x="1499" y="439"/>
                    </a:lnTo>
                    <a:lnTo>
                      <a:pt x="1519" y="454"/>
                    </a:lnTo>
                    <a:lnTo>
                      <a:pt x="1543" y="474"/>
                    </a:lnTo>
                    <a:lnTo>
                      <a:pt x="1565" y="494"/>
                    </a:lnTo>
                    <a:lnTo>
                      <a:pt x="1586" y="518"/>
                    </a:lnTo>
                    <a:lnTo>
                      <a:pt x="1605" y="539"/>
                    </a:lnTo>
                    <a:lnTo>
                      <a:pt x="1618" y="563"/>
                    </a:lnTo>
                    <a:lnTo>
                      <a:pt x="1627" y="583"/>
                    </a:lnTo>
                    <a:lnTo>
                      <a:pt x="1632" y="605"/>
                    </a:lnTo>
                    <a:lnTo>
                      <a:pt x="1628" y="620"/>
                    </a:lnTo>
                    <a:lnTo>
                      <a:pt x="1627" y="633"/>
                    </a:lnTo>
                    <a:lnTo>
                      <a:pt x="1623" y="642"/>
                    </a:lnTo>
                    <a:lnTo>
                      <a:pt x="1620" y="648"/>
                    </a:lnTo>
                    <a:lnTo>
                      <a:pt x="1610" y="653"/>
                    </a:lnTo>
                    <a:lnTo>
                      <a:pt x="1600" y="652"/>
                    </a:lnTo>
                    <a:lnTo>
                      <a:pt x="1570" y="650"/>
                    </a:lnTo>
                    <a:lnTo>
                      <a:pt x="1506" y="653"/>
                    </a:lnTo>
                    <a:lnTo>
                      <a:pt x="1417" y="658"/>
                    </a:lnTo>
                    <a:lnTo>
                      <a:pt x="1318" y="667"/>
                    </a:lnTo>
                    <a:lnTo>
                      <a:pt x="1218" y="674"/>
                    </a:lnTo>
                    <a:lnTo>
                      <a:pt x="1132" y="682"/>
                    </a:lnTo>
                    <a:lnTo>
                      <a:pt x="1070" y="687"/>
                    </a:lnTo>
                    <a:lnTo>
                      <a:pt x="1048" y="690"/>
                    </a:lnTo>
                    <a:lnTo>
                      <a:pt x="1030" y="689"/>
                    </a:lnTo>
                    <a:lnTo>
                      <a:pt x="985" y="689"/>
                    </a:lnTo>
                    <a:lnTo>
                      <a:pt x="919" y="685"/>
                    </a:lnTo>
                    <a:lnTo>
                      <a:pt x="844" y="684"/>
                    </a:lnTo>
                    <a:lnTo>
                      <a:pt x="765" y="677"/>
                    </a:lnTo>
                    <a:lnTo>
                      <a:pt x="695" y="672"/>
                    </a:lnTo>
                    <a:lnTo>
                      <a:pt x="639" y="663"/>
                    </a:lnTo>
                    <a:lnTo>
                      <a:pt x="609" y="655"/>
                    </a:lnTo>
                    <a:lnTo>
                      <a:pt x="591" y="642"/>
                    </a:lnTo>
                    <a:lnTo>
                      <a:pt x="572" y="632"/>
                    </a:lnTo>
                    <a:lnTo>
                      <a:pt x="552" y="622"/>
                    </a:lnTo>
                    <a:lnTo>
                      <a:pt x="534" y="613"/>
                    </a:lnTo>
                    <a:lnTo>
                      <a:pt x="513" y="603"/>
                    </a:lnTo>
                    <a:lnTo>
                      <a:pt x="497" y="600"/>
                    </a:lnTo>
                    <a:lnTo>
                      <a:pt x="482" y="595"/>
                    </a:lnTo>
                    <a:lnTo>
                      <a:pt x="470" y="596"/>
                    </a:lnTo>
                    <a:lnTo>
                      <a:pt x="453" y="598"/>
                    </a:lnTo>
                    <a:lnTo>
                      <a:pt x="433" y="603"/>
                    </a:lnTo>
                    <a:lnTo>
                      <a:pt x="410" y="612"/>
                    </a:lnTo>
                    <a:lnTo>
                      <a:pt x="386" y="622"/>
                    </a:lnTo>
                    <a:lnTo>
                      <a:pt x="361" y="632"/>
                    </a:lnTo>
                    <a:lnTo>
                      <a:pt x="341" y="645"/>
                    </a:lnTo>
                    <a:lnTo>
                      <a:pt x="326" y="660"/>
                    </a:lnTo>
                    <a:lnTo>
                      <a:pt x="317" y="675"/>
                    </a:lnTo>
                    <a:lnTo>
                      <a:pt x="311" y="685"/>
                    </a:lnTo>
                    <a:lnTo>
                      <a:pt x="306" y="695"/>
                    </a:lnTo>
                    <a:lnTo>
                      <a:pt x="299" y="700"/>
                    </a:lnTo>
                    <a:lnTo>
                      <a:pt x="292" y="705"/>
                    </a:lnTo>
                    <a:lnTo>
                      <a:pt x="282" y="705"/>
                    </a:lnTo>
                    <a:lnTo>
                      <a:pt x="272" y="704"/>
                    </a:lnTo>
                    <a:lnTo>
                      <a:pt x="259" y="699"/>
                    </a:lnTo>
                    <a:lnTo>
                      <a:pt x="244" y="695"/>
                    </a:lnTo>
                    <a:lnTo>
                      <a:pt x="247" y="680"/>
                    </a:lnTo>
                    <a:lnTo>
                      <a:pt x="252" y="665"/>
                    </a:lnTo>
                    <a:lnTo>
                      <a:pt x="257" y="650"/>
                    </a:lnTo>
                    <a:lnTo>
                      <a:pt x="262" y="640"/>
                    </a:lnTo>
                    <a:lnTo>
                      <a:pt x="247" y="615"/>
                    </a:lnTo>
                    <a:lnTo>
                      <a:pt x="227" y="590"/>
                    </a:lnTo>
                    <a:lnTo>
                      <a:pt x="202" y="565"/>
                    </a:lnTo>
                    <a:lnTo>
                      <a:pt x="171" y="544"/>
                    </a:lnTo>
                    <a:lnTo>
                      <a:pt x="135" y="529"/>
                    </a:lnTo>
                    <a:lnTo>
                      <a:pt x="94" y="521"/>
                    </a:lnTo>
                    <a:lnTo>
                      <a:pt x="49" y="523"/>
                    </a:lnTo>
                    <a:lnTo>
                      <a:pt x="2" y="539"/>
                    </a:lnTo>
                    <a:close/>
                  </a:path>
                </a:pathLst>
              </a:custGeom>
              <a:solidFill>
                <a:srgbClr val="75BF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5" name="Freeform 223"/>
              <p:cNvSpPr>
                <a:spLocks/>
              </p:cNvSpPr>
              <p:nvPr/>
            </p:nvSpPr>
            <p:spPr bwMode="auto">
              <a:xfrm>
                <a:off x="3799" y="2840"/>
                <a:ext cx="688" cy="314"/>
              </a:xfrm>
              <a:custGeom>
                <a:avLst/>
                <a:gdLst>
                  <a:gd name="T0" fmla="*/ 1368 w 1377"/>
                  <a:gd name="T1" fmla="*/ 615 h 626"/>
                  <a:gd name="T2" fmla="*/ 1372 w 1377"/>
                  <a:gd name="T3" fmla="*/ 556 h 626"/>
                  <a:gd name="T4" fmla="*/ 1310 w 1377"/>
                  <a:gd name="T5" fmla="*/ 467 h 626"/>
                  <a:gd name="T6" fmla="*/ 1229 w 1377"/>
                  <a:gd name="T7" fmla="*/ 397 h 626"/>
                  <a:gd name="T8" fmla="*/ 1199 w 1377"/>
                  <a:gd name="T9" fmla="*/ 320 h 626"/>
                  <a:gd name="T10" fmla="*/ 934 w 1377"/>
                  <a:gd name="T11" fmla="*/ 92 h 626"/>
                  <a:gd name="T12" fmla="*/ 609 w 1377"/>
                  <a:gd name="T13" fmla="*/ 6 h 626"/>
                  <a:gd name="T14" fmla="*/ 383 w 1377"/>
                  <a:gd name="T15" fmla="*/ 1 h 626"/>
                  <a:gd name="T16" fmla="*/ 564 w 1377"/>
                  <a:gd name="T17" fmla="*/ 23 h 626"/>
                  <a:gd name="T18" fmla="*/ 600 w 1377"/>
                  <a:gd name="T19" fmla="*/ 42 h 626"/>
                  <a:gd name="T20" fmla="*/ 440 w 1377"/>
                  <a:gd name="T21" fmla="*/ 30 h 626"/>
                  <a:gd name="T22" fmla="*/ 297 w 1377"/>
                  <a:gd name="T23" fmla="*/ 40 h 626"/>
                  <a:gd name="T24" fmla="*/ 193 w 1377"/>
                  <a:gd name="T25" fmla="*/ 67 h 626"/>
                  <a:gd name="T26" fmla="*/ 134 w 1377"/>
                  <a:gd name="T27" fmla="*/ 114 h 626"/>
                  <a:gd name="T28" fmla="*/ 56 w 1377"/>
                  <a:gd name="T29" fmla="*/ 194 h 626"/>
                  <a:gd name="T30" fmla="*/ 29 w 1377"/>
                  <a:gd name="T31" fmla="*/ 223 h 626"/>
                  <a:gd name="T32" fmla="*/ 128 w 1377"/>
                  <a:gd name="T33" fmla="*/ 161 h 626"/>
                  <a:gd name="T34" fmla="*/ 210 w 1377"/>
                  <a:gd name="T35" fmla="*/ 139 h 626"/>
                  <a:gd name="T36" fmla="*/ 315 w 1377"/>
                  <a:gd name="T37" fmla="*/ 166 h 626"/>
                  <a:gd name="T38" fmla="*/ 421 w 1377"/>
                  <a:gd name="T39" fmla="*/ 156 h 626"/>
                  <a:gd name="T40" fmla="*/ 564 w 1377"/>
                  <a:gd name="T41" fmla="*/ 137 h 626"/>
                  <a:gd name="T42" fmla="*/ 671 w 1377"/>
                  <a:gd name="T43" fmla="*/ 177 h 626"/>
                  <a:gd name="T44" fmla="*/ 922 w 1377"/>
                  <a:gd name="T45" fmla="*/ 290 h 626"/>
                  <a:gd name="T46" fmla="*/ 1051 w 1377"/>
                  <a:gd name="T47" fmla="*/ 429 h 626"/>
                  <a:gd name="T48" fmla="*/ 844 w 1377"/>
                  <a:gd name="T49" fmla="*/ 332 h 626"/>
                  <a:gd name="T50" fmla="*/ 771 w 1377"/>
                  <a:gd name="T51" fmla="*/ 325 h 626"/>
                  <a:gd name="T52" fmla="*/ 963 w 1377"/>
                  <a:gd name="T53" fmla="*/ 388 h 626"/>
                  <a:gd name="T54" fmla="*/ 1179 w 1377"/>
                  <a:gd name="T55" fmla="*/ 551 h 626"/>
                  <a:gd name="T56" fmla="*/ 1134 w 1377"/>
                  <a:gd name="T57" fmla="*/ 432 h 626"/>
                  <a:gd name="T58" fmla="*/ 1050 w 1377"/>
                  <a:gd name="T59" fmla="*/ 328 h 626"/>
                  <a:gd name="T60" fmla="*/ 1140 w 1377"/>
                  <a:gd name="T61" fmla="*/ 422 h 626"/>
                  <a:gd name="T62" fmla="*/ 1197 w 1377"/>
                  <a:gd name="T63" fmla="*/ 546 h 626"/>
                  <a:gd name="T64" fmla="*/ 1157 w 1377"/>
                  <a:gd name="T65" fmla="*/ 415 h 626"/>
                  <a:gd name="T66" fmla="*/ 956 w 1377"/>
                  <a:gd name="T67" fmla="*/ 224 h 626"/>
                  <a:gd name="T68" fmla="*/ 939 w 1377"/>
                  <a:gd name="T69" fmla="*/ 199 h 626"/>
                  <a:gd name="T70" fmla="*/ 1008 w 1377"/>
                  <a:gd name="T71" fmla="*/ 228 h 626"/>
                  <a:gd name="T72" fmla="*/ 1115 w 1377"/>
                  <a:gd name="T73" fmla="*/ 320 h 626"/>
                  <a:gd name="T74" fmla="*/ 1211 w 1377"/>
                  <a:gd name="T75" fmla="*/ 521 h 626"/>
                  <a:gd name="T76" fmla="*/ 1204 w 1377"/>
                  <a:gd name="T77" fmla="*/ 442 h 626"/>
                  <a:gd name="T78" fmla="*/ 1182 w 1377"/>
                  <a:gd name="T79" fmla="*/ 365 h 626"/>
                  <a:gd name="T80" fmla="*/ 1201 w 1377"/>
                  <a:gd name="T81" fmla="*/ 365 h 626"/>
                  <a:gd name="T82" fmla="*/ 1256 w 1377"/>
                  <a:gd name="T83" fmla="*/ 445 h 626"/>
                  <a:gd name="T84" fmla="*/ 1276 w 1377"/>
                  <a:gd name="T85" fmla="*/ 534 h 626"/>
                  <a:gd name="T86" fmla="*/ 1288 w 1377"/>
                  <a:gd name="T87" fmla="*/ 569 h 626"/>
                  <a:gd name="T88" fmla="*/ 1303 w 1377"/>
                  <a:gd name="T89" fmla="*/ 543 h 626"/>
                  <a:gd name="T90" fmla="*/ 1318 w 1377"/>
                  <a:gd name="T91" fmla="*/ 536 h 626"/>
                  <a:gd name="T92" fmla="*/ 1330 w 1377"/>
                  <a:gd name="T93" fmla="*/ 579 h 626"/>
                  <a:gd name="T94" fmla="*/ 1345 w 1377"/>
                  <a:gd name="T95" fmla="*/ 625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77" h="626">
                    <a:moveTo>
                      <a:pt x="1345" y="625"/>
                    </a:moveTo>
                    <a:lnTo>
                      <a:pt x="1355" y="626"/>
                    </a:lnTo>
                    <a:lnTo>
                      <a:pt x="1365" y="621"/>
                    </a:lnTo>
                    <a:lnTo>
                      <a:pt x="1368" y="615"/>
                    </a:lnTo>
                    <a:lnTo>
                      <a:pt x="1372" y="606"/>
                    </a:lnTo>
                    <a:lnTo>
                      <a:pt x="1373" y="593"/>
                    </a:lnTo>
                    <a:lnTo>
                      <a:pt x="1377" y="578"/>
                    </a:lnTo>
                    <a:lnTo>
                      <a:pt x="1372" y="556"/>
                    </a:lnTo>
                    <a:lnTo>
                      <a:pt x="1363" y="536"/>
                    </a:lnTo>
                    <a:lnTo>
                      <a:pt x="1350" y="512"/>
                    </a:lnTo>
                    <a:lnTo>
                      <a:pt x="1331" y="491"/>
                    </a:lnTo>
                    <a:lnTo>
                      <a:pt x="1310" y="467"/>
                    </a:lnTo>
                    <a:lnTo>
                      <a:pt x="1288" y="447"/>
                    </a:lnTo>
                    <a:lnTo>
                      <a:pt x="1264" y="427"/>
                    </a:lnTo>
                    <a:lnTo>
                      <a:pt x="1244" y="412"/>
                    </a:lnTo>
                    <a:lnTo>
                      <a:pt x="1229" y="397"/>
                    </a:lnTo>
                    <a:lnTo>
                      <a:pt x="1226" y="383"/>
                    </a:lnTo>
                    <a:lnTo>
                      <a:pt x="1224" y="368"/>
                    </a:lnTo>
                    <a:lnTo>
                      <a:pt x="1219" y="350"/>
                    </a:lnTo>
                    <a:lnTo>
                      <a:pt x="1199" y="320"/>
                    </a:lnTo>
                    <a:lnTo>
                      <a:pt x="1164" y="278"/>
                    </a:lnTo>
                    <a:lnTo>
                      <a:pt x="1098" y="218"/>
                    </a:lnTo>
                    <a:lnTo>
                      <a:pt x="1003" y="139"/>
                    </a:lnTo>
                    <a:lnTo>
                      <a:pt x="934" y="92"/>
                    </a:lnTo>
                    <a:lnTo>
                      <a:pt x="860" y="58"/>
                    </a:lnTo>
                    <a:lnTo>
                      <a:pt x="780" y="33"/>
                    </a:lnTo>
                    <a:lnTo>
                      <a:pt x="698" y="18"/>
                    </a:lnTo>
                    <a:lnTo>
                      <a:pt x="609" y="6"/>
                    </a:lnTo>
                    <a:lnTo>
                      <a:pt x="520" y="1"/>
                    </a:lnTo>
                    <a:lnTo>
                      <a:pt x="426" y="0"/>
                    </a:lnTo>
                    <a:lnTo>
                      <a:pt x="334" y="0"/>
                    </a:lnTo>
                    <a:lnTo>
                      <a:pt x="383" y="1"/>
                    </a:lnTo>
                    <a:lnTo>
                      <a:pt x="433" y="6"/>
                    </a:lnTo>
                    <a:lnTo>
                      <a:pt x="481" y="12"/>
                    </a:lnTo>
                    <a:lnTo>
                      <a:pt x="527" y="18"/>
                    </a:lnTo>
                    <a:lnTo>
                      <a:pt x="564" y="23"/>
                    </a:lnTo>
                    <a:lnTo>
                      <a:pt x="592" y="30"/>
                    </a:lnTo>
                    <a:lnTo>
                      <a:pt x="611" y="35"/>
                    </a:lnTo>
                    <a:lnTo>
                      <a:pt x="614" y="42"/>
                    </a:lnTo>
                    <a:lnTo>
                      <a:pt x="600" y="42"/>
                    </a:lnTo>
                    <a:lnTo>
                      <a:pt x="572" y="42"/>
                    </a:lnTo>
                    <a:lnTo>
                      <a:pt x="533" y="38"/>
                    </a:lnTo>
                    <a:lnTo>
                      <a:pt x="488" y="35"/>
                    </a:lnTo>
                    <a:lnTo>
                      <a:pt x="440" y="30"/>
                    </a:lnTo>
                    <a:lnTo>
                      <a:pt x="394" y="27"/>
                    </a:lnTo>
                    <a:lnTo>
                      <a:pt x="352" y="27"/>
                    </a:lnTo>
                    <a:lnTo>
                      <a:pt x="324" y="33"/>
                    </a:lnTo>
                    <a:lnTo>
                      <a:pt x="297" y="40"/>
                    </a:lnTo>
                    <a:lnTo>
                      <a:pt x="270" y="47"/>
                    </a:lnTo>
                    <a:lnTo>
                      <a:pt x="243" y="52"/>
                    </a:lnTo>
                    <a:lnTo>
                      <a:pt x="218" y="60"/>
                    </a:lnTo>
                    <a:lnTo>
                      <a:pt x="193" y="67"/>
                    </a:lnTo>
                    <a:lnTo>
                      <a:pt x="175" y="77"/>
                    </a:lnTo>
                    <a:lnTo>
                      <a:pt x="158" y="87"/>
                    </a:lnTo>
                    <a:lnTo>
                      <a:pt x="148" y="100"/>
                    </a:lnTo>
                    <a:lnTo>
                      <a:pt x="134" y="114"/>
                    </a:lnTo>
                    <a:lnTo>
                      <a:pt x="119" y="132"/>
                    </a:lnTo>
                    <a:lnTo>
                      <a:pt x="99" y="152"/>
                    </a:lnTo>
                    <a:lnTo>
                      <a:pt x="79" y="174"/>
                    </a:lnTo>
                    <a:lnTo>
                      <a:pt x="56" y="194"/>
                    </a:lnTo>
                    <a:lnTo>
                      <a:pt x="35" y="214"/>
                    </a:lnTo>
                    <a:lnTo>
                      <a:pt x="15" y="229"/>
                    </a:lnTo>
                    <a:lnTo>
                      <a:pt x="0" y="243"/>
                    </a:lnTo>
                    <a:lnTo>
                      <a:pt x="29" y="223"/>
                    </a:lnTo>
                    <a:lnTo>
                      <a:pt x="56" y="206"/>
                    </a:lnTo>
                    <a:lnTo>
                      <a:pt x="81" y="189"/>
                    </a:lnTo>
                    <a:lnTo>
                      <a:pt x="106" y="176"/>
                    </a:lnTo>
                    <a:lnTo>
                      <a:pt x="128" y="161"/>
                    </a:lnTo>
                    <a:lnTo>
                      <a:pt x="149" y="151"/>
                    </a:lnTo>
                    <a:lnTo>
                      <a:pt x="170" y="142"/>
                    </a:lnTo>
                    <a:lnTo>
                      <a:pt x="191" y="139"/>
                    </a:lnTo>
                    <a:lnTo>
                      <a:pt x="210" y="139"/>
                    </a:lnTo>
                    <a:lnTo>
                      <a:pt x="235" y="144"/>
                    </a:lnTo>
                    <a:lnTo>
                      <a:pt x="260" y="151"/>
                    </a:lnTo>
                    <a:lnTo>
                      <a:pt x="289" y="159"/>
                    </a:lnTo>
                    <a:lnTo>
                      <a:pt x="315" y="166"/>
                    </a:lnTo>
                    <a:lnTo>
                      <a:pt x="344" y="171"/>
                    </a:lnTo>
                    <a:lnTo>
                      <a:pt x="369" y="171"/>
                    </a:lnTo>
                    <a:lnTo>
                      <a:pt x="396" y="166"/>
                    </a:lnTo>
                    <a:lnTo>
                      <a:pt x="421" y="156"/>
                    </a:lnTo>
                    <a:lnTo>
                      <a:pt x="455" y="147"/>
                    </a:lnTo>
                    <a:lnTo>
                      <a:pt x="490" y="141"/>
                    </a:lnTo>
                    <a:lnTo>
                      <a:pt x="528" y="139"/>
                    </a:lnTo>
                    <a:lnTo>
                      <a:pt x="564" y="137"/>
                    </a:lnTo>
                    <a:lnTo>
                      <a:pt x="597" y="142"/>
                    </a:lnTo>
                    <a:lnTo>
                      <a:pt x="626" y="149"/>
                    </a:lnTo>
                    <a:lnTo>
                      <a:pt x="646" y="162"/>
                    </a:lnTo>
                    <a:lnTo>
                      <a:pt x="671" y="177"/>
                    </a:lnTo>
                    <a:lnTo>
                      <a:pt x="718" y="197"/>
                    </a:lnTo>
                    <a:lnTo>
                      <a:pt x="780" y="223"/>
                    </a:lnTo>
                    <a:lnTo>
                      <a:pt x="852" y="254"/>
                    </a:lnTo>
                    <a:lnTo>
                      <a:pt x="922" y="290"/>
                    </a:lnTo>
                    <a:lnTo>
                      <a:pt x="991" y="337"/>
                    </a:lnTo>
                    <a:lnTo>
                      <a:pt x="1050" y="392"/>
                    </a:lnTo>
                    <a:lnTo>
                      <a:pt x="1093" y="457"/>
                    </a:lnTo>
                    <a:lnTo>
                      <a:pt x="1051" y="429"/>
                    </a:lnTo>
                    <a:lnTo>
                      <a:pt x="1003" y="400"/>
                    </a:lnTo>
                    <a:lnTo>
                      <a:pt x="949" y="373"/>
                    </a:lnTo>
                    <a:lnTo>
                      <a:pt x="896" y="352"/>
                    </a:lnTo>
                    <a:lnTo>
                      <a:pt x="844" y="332"/>
                    </a:lnTo>
                    <a:lnTo>
                      <a:pt x="803" y="320"/>
                    </a:lnTo>
                    <a:lnTo>
                      <a:pt x="773" y="315"/>
                    </a:lnTo>
                    <a:lnTo>
                      <a:pt x="761" y="321"/>
                    </a:lnTo>
                    <a:lnTo>
                      <a:pt x="771" y="325"/>
                    </a:lnTo>
                    <a:lnTo>
                      <a:pt x="802" y="332"/>
                    </a:lnTo>
                    <a:lnTo>
                      <a:pt x="847" y="343"/>
                    </a:lnTo>
                    <a:lnTo>
                      <a:pt x="902" y="363"/>
                    </a:lnTo>
                    <a:lnTo>
                      <a:pt x="963" y="388"/>
                    </a:lnTo>
                    <a:lnTo>
                      <a:pt x="1023" y="427"/>
                    </a:lnTo>
                    <a:lnTo>
                      <a:pt x="1078" y="477"/>
                    </a:lnTo>
                    <a:lnTo>
                      <a:pt x="1123" y="543"/>
                    </a:lnTo>
                    <a:lnTo>
                      <a:pt x="1179" y="551"/>
                    </a:lnTo>
                    <a:lnTo>
                      <a:pt x="1174" y="523"/>
                    </a:lnTo>
                    <a:lnTo>
                      <a:pt x="1164" y="494"/>
                    </a:lnTo>
                    <a:lnTo>
                      <a:pt x="1149" y="462"/>
                    </a:lnTo>
                    <a:lnTo>
                      <a:pt x="1134" y="432"/>
                    </a:lnTo>
                    <a:lnTo>
                      <a:pt x="1113" y="400"/>
                    </a:lnTo>
                    <a:lnTo>
                      <a:pt x="1093" y="372"/>
                    </a:lnTo>
                    <a:lnTo>
                      <a:pt x="1070" y="347"/>
                    </a:lnTo>
                    <a:lnTo>
                      <a:pt x="1050" y="328"/>
                    </a:lnTo>
                    <a:lnTo>
                      <a:pt x="1070" y="342"/>
                    </a:lnTo>
                    <a:lnTo>
                      <a:pt x="1093" y="365"/>
                    </a:lnTo>
                    <a:lnTo>
                      <a:pt x="1117" y="390"/>
                    </a:lnTo>
                    <a:lnTo>
                      <a:pt x="1140" y="422"/>
                    </a:lnTo>
                    <a:lnTo>
                      <a:pt x="1159" y="452"/>
                    </a:lnTo>
                    <a:lnTo>
                      <a:pt x="1177" y="486"/>
                    </a:lnTo>
                    <a:lnTo>
                      <a:pt x="1189" y="516"/>
                    </a:lnTo>
                    <a:lnTo>
                      <a:pt x="1197" y="546"/>
                    </a:lnTo>
                    <a:lnTo>
                      <a:pt x="1196" y="534"/>
                    </a:lnTo>
                    <a:lnTo>
                      <a:pt x="1189" y="506"/>
                    </a:lnTo>
                    <a:lnTo>
                      <a:pt x="1177" y="464"/>
                    </a:lnTo>
                    <a:lnTo>
                      <a:pt x="1157" y="415"/>
                    </a:lnTo>
                    <a:lnTo>
                      <a:pt x="1125" y="360"/>
                    </a:lnTo>
                    <a:lnTo>
                      <a:pt x="1083" y="308"/>
                    </a:lnTo>
                    <a:lnTo>
                      <a:pt x="1026" y="261"/>
                    </a:lnTo>
                    <a:lnTo>
                      <a:pt x="956" y="224"/>
                    </a:lnTo>
                    <a:lnTo>
                      <a:pt x="939" y="216"/>
                    </a:lnTo>
                    <a:lnTo>
                      <a:pt x="934" y="209"/>
                    </a:lnTo>
                    <a:lnTo>
                      <a:pt x="932" y="203"/>
                    </a:lnTo>
                    <a:lnTo>
                      <a:pt x="939" y="199"/>
                    </a:lnTo>
                    <a:lnTo>
                      <a:pt x="949" y="197"/>
                    </a:lnTo>
                    <a:lnTo>
                      <a:pt x="966" y="203"/>
                    </a:lnTo>
                    <a:lnTo>
                      <a:pt x="984" y="211"/>
                    </a:lnTo>
                    <a:lnTo>
                      <a:pt x="1008" y="228"/>
                    </a:lnTo>
                    <a:lnTo>
                      <a:pt x="1031" y="246"/>
                    </a:lnTo>
                    <a:lnTo>
                      <a:pt x="1058" y="266"/>
                    </a:lnTo>
                    <a:lnTo>
                      <a:pt x="1087" y="290"/>
                    </a:lnTo>
                    <a:lnTo>
                      <a:pt x="1115" y="320"/>
                    </a:lnTo>
                    <a:lnTo>
                      <a:pt x="1142" y="355"/>
                    </a:lnTo>
                    <a:lnTo>
                      <a:pt x="1169" y="400"/>
                    </a:lnTo>
                    <a:lnTo>
                      <a:pt x="1191" y="454"/>
                    </a:lnTo>
                    <a:lnTo>
                      <a:pt x="1211" y="521"/>
                    </a:lnTo>
                    <a:lnTo>
                      <a:pt x="1209" y="506"/>
                    </a:lnTo>
                    <a:lnTo>
                      <a:pt x="1207" y="487"/>
                    </a:lnTo>
                    <a:lnTo>
                      <a:pt x="1206" y="464"/>
                    </a:lnTo>
                    <a:lnTo>
                      <a:pt x="1204" y="442"/>
                    </a:lnTo>
                    <a:lnTo>
                      <a:pt x="1199" y="417"/>
                    </a:lnTo>
                    <a:lnTo>
                      <a:pt x="1194" y="395"/>
                    </a:lnTo>
                    <a:lnTo>
                      <a:pt x="1187" y="377"/>
                    </a:lnTo>
                    <a:lnTo>
                      <a:pt x="1182" y="365"/>
                    </a:lnTo>
                    <a:lnTo>
                      <a:pt x="1177" y="355"/>
                    </a:lnTo>
                    <a:lnTo>
                      <a:pt x="1180" y="353"/>
                    </a:lnTo>
                    <a:lnTo>
                      <a:pt x="1187" y="357"/>
                    </a:lnTo>
                    <a:lnTo>
                      <a:pt x="1201" y="365"/>
                    </a:lnTo>
                    <a:lnTo>
                      <a:pt x="1214" y="377"/>
                    </a:lnTo>
                    <a:lnTo>
                      <a:pt x="1227" y="395"/>
                    </a:lnTo>
                    <a:lnTo>
                      <a:pt x="1241" y="417"/>
                    </a:lnTo>
                    <a:lnTo>
                      <a:pt x="1256" y="445"/>
                    </a:lnTo>
                    <a:lnTo>
                      <a:pt x="1264" y="471"/>
                    </a:lnTo>
                    <a:lnTo>
                      <a:pt x="1271" y="496"/>
                    </a:lnTo>
                    <a:lnTo>
                      <a:pt x="1273" y="516"/>
                    </a:lnTo>
                    <a:lnTo>
                      <a:pt x="1276" y="534"/>
                    </a:lnTo>
                    <a:lnTo>
                      <a:pt x="1276" y="548"/>
                    </a:lnTo>
                    <a:lnTo>
                      <a:pt x="1278" y="559"/>
                    </a:lnTo>
                    <a:lnTo>
                      <a:pt x="1281" y="564"/>
                    </a:lnTo>
                    <a:lnTo>
                      <a:pt x="1288" y="569"/>
                    </a:lnTo>
                    <a:lnTo>
                      <a:pt x="1291" y="566"/>
                    </a:lnTo>
                    <a:lnTo>
                      <a:pt x="1296" y="561"/>
                    </a:lnTo>
                    <a:lnTo>
                      <a:pt x="1300" y="551"/>
                    </a:lnTo>
                    <a:lnTo>
                      <a:pt x="1303" y="543"/>
                    </a:lnTo>
                    <a:lnTo>
                      <a:pt x="1305" y="533"/>
                    </a:lnTo>
                    <a:lnTo>
                      <a:pt x="1308" y="528"/>
                    </a:lnTo>
                    <a:lnTo>
                      <a:pt x="1311" y="528"/>
                    </a:lnTo>
                    <a:lnTo>
                      <a:pt x="1318" y="536"/>
                    </a:lnTo>
                    <a:lnTo>
                      <a:pt x="1321" y="546"/>
                    </a:lnTo>
                    <a:lnTo>
                      <a:pt x="1326" y="558"/>
                    </a:lnTo>
                    <a:lnTo>
                      <a:pt x="1328" y="568"/>
                    </a:lnTo>
                    <a:lnTo>
                      <a:pt x="1330" y="579"/>
                    </a:lnTo>
                    <a:lnTo>
                      <a:pt x="1331" y="590"/>
                    </a:lnTo>
                    <a:lnTo>
                      <a:pt x="1335" y="600"/>
                    </a:lnTo>
                    <a:lnTo>
                      <a:pt x="1338" y="611"/>
                    </a:lnTo>
                    <a:lnTo>
                      <a:pt x="1345" y="625"/>
                    </a:lnTo>
                    <a:close/>
                  </a:path>
                </a:pathLst>
              </a:custGeom>
              <a:solidFill>
                <a:srgbClr val="D9ECFF"/>
              </a:solidFill>
              <a:ln w="4763">
                <a:solidFill>
                  <a:srgbClr val="91C8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6" name="Freeform 224"/>
              <p:cNvSpPr>
                <a:spLocks/>
              </p:cNvSpPr>
              <p:nvPr/>
            </p:nvSpPr>
            <p:spPr bwMode="auto">
              <a:xfrm>
                <a:off x="3701" y="2969"/>
                <a:ext cx="226" cy="95"/>
              </a:xfrm>
              <a:custGeom>
                <a:avLst/>
                <a:gdLst>
                  <a:gd name="T0" fmla="*/ 0 w 451"/>
                  <a:gd name="T1" fmla="*/ 189 h 189"/>
                  <a:gd name="T2" fmla="*/ 29 w 451"/>
                  <a:gd name="T3" fmla="*/ 169 h 189"/>
                  <a:gd name="T4" fmla="*/ 64 w 451"/>
                  <a:gd name="T5" fmla="*/ 154 h 189"/>
                  <a:gd name="T6" fmla="*/ 101 w 451"/>
                  <a:gd name="T7" fmla="*/ 141 h 189"/>
                  <a:gd name="T8" fmla="*/ 141 w 451"/>
                  <a:gd name="T9" fmla="*/ 130 h 189"/>
                  <a:gd name="T10" fmla="*/ 178 w 451"/>
                  <a:gd name="T11" fmla="*/ 119 h 189"/>
                  <a:gd name="T12" fmla="*/ 213 w 451"/>
                  <a:gd name="T13" fmla="*/ 107 h 189"/>
                  <a:gd name="T14" fmla="*/ 247 w 451"/>
                  <a:gd name="T15" fmla="*/ 95 h 189"/>
                  <a:gd name="T16" fmla="*/ 275 w 451"/>
                  <a:gd name="T17" fmla="*/ 84 h 189"/>
                  <a:gd name="T18" fmla="*/ 295 w 451"/>
                  <a:gd name="T19" fmla="*/ 70 h 189"/>
                  <a:gd name="T20" fmla="*/ 317 w 451"/>
                  <a:gd name="T21" fmla="*/ 58 h 189"/>
                  <a:gd name="T22" fmla="*/ 339 w 451"/>
                  <a:gd name="T23" fmla="*/ 47 h 189"/>
                  <a:gd name="T24" fmla="*/ 362 w 451"/>
                  <a:gd name="T25" fmla="*/ 37 h 189"/>
                  <a:gd name="T26" fmla="*/ 382 w 451"/>
                  <a:gd name="T27" fmla="*/ 25 h 189"/>
                  <a:gd name="T28" fmla="*/ 406 w 451"/>
                  <a:gd name="T29" fmla="*/ 15 h 189"/>
                  <a:gd name="T30" fmla="*/ 428 w 451"/>
                  <a:gd name="T31" fmla="*/ 7 h 189"/>
                  <a:gd name="T32" fmla="*/ 451 w 451"/>
                  <a:gd name="T33" fmla="*/ 0 h 189"/>
                  <a:gd name="T34" fmla="*/ 391 w 451"/>
                  <a:gd name="T35" fmla="*/ 10 h 189"/>
                  <a:gd name="T36" fmla="*/ 330 w 451"/>
                  <a:gd name="T37" fmla="*/ 25 h 189"/>
                  <a:gd name="T38" fmla="*/ 270 w 451"/>
                  <a:gd name="T39" fmla="*/ 42 h 189"/>
                  <a:gd name="T40" fmla="*/ 213 w 451"/>
                  <a:gd name="T41" fmla="*/ 65 h 189"/>
                  <a:gd name="T42" fmla="*/ 154 w 451"/>
                  <a:gd name="T43" fmla="*/ 89 h 189"/>
                  <a:gd name="T44" fmla="*/ 101 w 451"/>
                  <a:gd name="T45" fmla="*/ 119 h 189"/>
                  <a:gd name="T46" fmla="*/ 49 w 451"/>
                  <a:gd name="T47" fmla="*/ 152 h 189"/>
                  <a:gd name="T48" fmla="*/ 0 w 451"/>
                  <a:gd name="T49" fmla="*/ 189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51" h="189">
                    <a:moveTo>
                      <a:pt x="0" y="189"/>
                    </a:moveTo>
                    <a:lnTo>
                      <a:pt x="29" y="169"/>
                    </a:lnTo>
                    <a:lnTo>
                      <a:pt x="64" y="154"/>
                    </a:lnTo>
                    <a:lnTo>
                      <a:pt x="101" y="141"/>
                    </a:lnTo>
                    <a:lnTo>
                      <a:pt x="141" y="130"/>
                    </a:lnTo>
                    <a:lnTo>
                      <a:pt x="178" y="119"/>
                    </a:lnTo>
                    <a:lnTo>
                      <a:pt x="213" y="107"/>
                    </a:lnTo>
                    <a:lnTo>
                      <a:pt x="247" y="95"/>
                    </a:lnTo>
                    <a:lnTo>
                      <a:pt x="275" y="84"/>
                    </a:lnTo>
                    <a:lnTo>
                      <a:pt x="295" y="70"/>
                    </a:lnTo>
                    <a:lnTo>
                      <a:pt x="317" y="58"/>
                    </a:lnTo>
                    <a:lnTo>
                      <a:pt x="339" y="47"/>
                    </a:lnTo>
                    <a:lnTo>
                      <a:pt x="362" y="37"/>
                    </a:lnTo>
                    <a:lnTo>
                      <a:pt x="382" y="25"/>
                    </a:lnTo>
                    <a:lnTo>
                      <a:pt x="406" y="15"/>
                    </a:lnTo>
                    <a:lnTo>
                      <a:pt x="428" y="7"/>
                    </a:lnTo>
                    <a:lnTo>
                      <a:pt x="451" y="0"/>
                    </a:lnTo>
                    <a:lnTo>
                      <a:pt x="391" y="10"/>
                    </a:lnTo>
                    <a:lnTo>
                      <a:pt x="330" y="25"/>
                    </a:lnTo>
                    <a:lnTo>
                      <a:pt x="270" y="42"/>
                    </a:lnTo>
                    <a:lnTo>
                      <a:pt x="213" y="65"/>
                    </a:lnTo>
                    <a:lnTo>
                      <a:pt x="154" y="89"/>
                    </a:lnTo>
                    <a:lnTo>
                      <a:pt x="101" y="119"/>
                    </a:lnTo>
                    <a:lnTo>
                      <a:pt x="49" y="152"/>
                    </a:lnTo>
                    <a:lnTo>
                      <a:pt x="0" y="189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7" name="Freeform 225"/>
              <p:cNvSpPr>
                <a:spLocks/>
              </p:cNvSpPr>
              <p:nvPr/>
            </p:nvSpPr>
            <p:spPr bwMode="auto">
              <a:xfrm>
                <a:off x="3837" y="3031"/>
                <a:ext cx="80" cy="124"/>
              </a:xfrm>
              <a:custGeom>
                <a:avLst/>
                <a:gdLst>
                  <a:gd name="T0" fmla="*/ 0 w 161"/>
                  <a:gd name="T1" fmla="*/ 248 h 248"/>
                  <a:gd name="T2" fmla="*/ 20 w 161"/>
                  <a:gd name="T3" fmla="*/ 213 h 248"/>
                  <a:gd name="T4" fmla="*/ 35 w 161"/>
                  <a:gd name="T5" fmla="*/ 179 h 248"/>
                  <a:gd name="T6" fmla="*/ 48 w 161"/>
                  <a:gd name="T7" fmla="*/ 142 h 248"/>
                  <a:gd name="T8" fmla="*/ 62 w 161"/>
                  <a:gd name="T9" fmla="*/ 107 h 248"/>
                  <a:gd name="T10" fmla="*/ 75 w 161"/>
                  <a:gd name="T11" fmla="*/ 72 h 248"/>
                  <a:gd name="T12" fmla="*/ 95 w 161"/>
                  <a:gd name="T13" fmla="*/ 43 h 248"/>
                  <a:gd name="T14" fmla="*/ 122 w 161"/>
                  <a:gd name="T15" fmla="*/ 18 h 248"/>
                  <a:gd name="T16" fmla="*/ 161 w 161"/>
                  <a:gd name="T17" fmla="*/ 0 h 248"/>
                  <a:gd name="T18" fmla="*/ 130 w 161"/>
                  <a:gd name="T19" fmla="*/ 23 h 248"/>
                  <a:gd name="T20" fmla="*/ 105 w 161"/>
                  <a:gd name="T21" fmla="*/ 52 h 248"/>
                  <a:gd name="T22" fmla="*/ 84 w 161"/>
                  <a:gd name="T23" fmla="*/ 82 h 248"/>
                  <a:gd name="T24" fmla="*/ 65 w 161"/>
                  <a:gd name="T25" fmla="*/ 114 h 248"/>
                  <a:gd name="T26" fmla="*/ 47 w 161"/>
                  <a:gd name="T27" fmla="*/ 144 h 248"/>
                  <a:gd name="T28" fmla="*/ 30 w 161"/>
                  <a:gd name="T29" fmla="*/ 179 h 248"/>
                  <a:gd name="T30" fmla="*/ 15 w 161"/>
                  <a:gd name="T31" fmla="*/ 213 h 248"/>
                  <a:gd name="T32" fmla="*/ 0 w 161"/>
                  <a:gd name="T33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1" h="248">
                    <a:moveTo>
                      <a:pt x="0" y="248"/>
                    </a:moveTo>
                    <a:lnTo>
                      <a:pt x="20" y="213"/>
                    </a:lnTo>
                    <a:lnTo>
                      <a:pt x="35" y="179"/>
                    </a:lnTo>
                    <a:lnTo>
                      <a:pt x="48" y="142"/>
                    </a:lnTo>
                    <a:lnTo>
                      <a:pt x="62" y="107"/>
                    </a:lnTo>
                    <a:lnTo>
                      <a:pt x="75" y="72"/>
                    </a:lnTo>
                    <a:lnTo>
                      <a:pt x="95" y="43"/>
                    </a:lnTo>
                    <a:lnTo>
                      <a:pt x="122" y="18"/>
                    </a:lnTo>
                    <a:lnTo>
                      <a:pt x="161" y="0"/>
                    </a:lnTo>
                    <a:lnTo>
                      <a:pt x="130" y="23"/>
                    </a:lnTo>
                    <a:lnTo>
                      <a:pt x="105" y="52"/>
                    </a:lnTo>
                    <a:lnTo>
                      <a:pt x="84" y="82"/>
                    </a:lnTo>
                    <a:lnTo>
                      <a:pt x="65" y="114"/>
                    </a:lnTo>
                    <a:lnTo>
                      <a:pt x="47" y="144"/>
                    </a:lnTo>
                    <a:lnTo>
                      <a:pt x="30" y="179"/>
                    </a:lnTo>
                    <a:lnTo>
                      <a:pt x="15" y="213"/>
                    </a:lnTo>
                    <a:lnTo>
                      <a:pt x="0" y="248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8" name="Freeform 226"/>
              <p:cNvSpPr>
                <a:spLocks/>
              </p:cNvSpPr>
              <p:nvPr/>
            </p:nvSpPr>
            <p:spPr bwMode="auto">
              <a:xfrm>
                <a:off x="4145" y="3103"/>
                <a:ext cx="150" cy="29"/>
              </a:xfrm>
              <a:custGeom>
                <a:avLst/>
                <a:gdLst>
                  <a:gd name="T0" fmla="*/ 298 w 298"/>
                  <a:gd name="T1" fmla="*/ 30 h 57"/>
                  <a:gd name="T2" fmla="*/ 291 w 298"/>
                  <a:gd name="T3" fmla="*/ 18 h 57"/>
                  <a:gd name="T4" fmla="*/ 285 w 298"/>
                  <a:gd name="T5" fmla="*/ 12 h 57"/>
                  <a:gd name="T6" fmla="*/ 275 w 298"/>
                  <a:gd name="T7" fmla="*/ 5 h 57"/>
                  <a:gd name="T8" fmla="*/ 266 w 298"/>
                  <a:gd name="T9" fmla="*/ 3 h 57"/>
                  <a:gd name="T10" fmla="*/ 256 w 298"/>
                  <a:gd name="T11" fmla="*/ 0 h 57"/>
                  <a:gd name="T12" fmla="*/ 246 w 298"/>
                  <a:gd name="T13" fmla="*/ 0 h 57"/>
                  <a:gd name="T14" fmla="*/ 236 w 298"/>
                  <a:gd name="T15" fmla="*/ 0 h 57"/>
                  <a:gd name="T16" fmla="*/ 228 w 298"/>
                  <a:gd name="T17" fmla="*/ 3 h 57"/>
                  <a:gd name="T18" fmla="*/ 201 w 298"/>
                  <a:gd name="T19" fmla="*/ 7 h 57"/>
                  <a:gd name="T20" fmla="*/ 174 w 298"/>
                  <a:gd name="T21" fmla="*/ 12 h 57"/>
                  <a:gd name="T22" fmla="*/ 149 w 298"/>
                  <a:gd name="T23" fmla="*/ 15 h 57"/>
                  <a:gd name="T24" fmla="*/ 124 w 298"/>
                  <a:gd name="T25" fmla="*/ 20 h 57"/>
                  <a:gd name="T26" fmla="*/ 97 w 298"/>
                  <a:gd name="T27" fmla="*/ 23 h 57"/>
                  <a:gd name="T28" fmla="*/ 72 w 298"/>
                  <a:gd name="T29" fmla="*/ 27 h 57"/>
                  <a:gd name="T30" fmla="*/ 47 w 298"/>
                  <a:gd name="T31" fmla="*/ 30 h 57"/>
                  <a:gd name="T32" fmla="*/ 21 w 298"/>
                  <a:gd name="T33" fmla="*/ 33 h 57"/>
                  <a:gd name="T34" fmla="*/ 13 w 298"/>
                  <a:gd name="T35" fmla="*/ 33 h 57"/>
                  <a:gd name="T36" fmla="*/ 6 w 298"/>
                  <a:gd name="T37" fmla="*/ 35 h 57"/>
                  <a:gd name="T38" fmla="*/ 0 w 298"/>
                  <a:gd name="T39" fmla="*/ 38 h 57"/>
                  <a:gd name="T40" fmla="*/ 0 w 298"/>
                  <a:gd name="T41" fmla="*/ 45 h 57"/>
                  <a:gd name="T42" fmla="*/ 1 w 298"/>
                  <a:gd name="T43" fmla="*/ 52 h 57"/>
                  <a:gd name="T44" fmla="*/ 10 w 298"/>
                  <a:gd name="T45" fmla="*/ 55 h 57"/>
                  <a:gd name="T46" fmla="*/ 18 w 298"/>
                  <a:gd name="T47" fmla="*/ 55 h 57"/>
                  <a:gd name="T48" fmla="*/ 28 w 298"/>
                  <a:gd name="T49" fmla="*/ 57 h 57"/>
                  <a:gd name="T50" fmla="*/ 60 w 298"/>
                  <a:gd name="T51" fmla="*/ 45 h 57"/>
                  <a:gd name="T52" fmla="*/ 94 w 298"/>
                  <a:gd name="T53" fmla="*/ 35 h 57"/>
                  <a:gd name="T54" fmla="*/ 129 w 298"/>
                  <a:gd name="T55" fmla="*/ 23 h 57"/>
                  <a:gd name="T56" fmla="*/ 166 w 298"/>
                  <a:gd name="T57" fmla="*/ 15 h 57"/>
                  <a:gd name="T58" fmla="*/ 199 w 298"/>
                  <a:gd name="T59" fmla="*/ 10 h 57"/>
                  <a:gd name="T60" fmla="*/ 234 w 298"/>
                  <a:gd name="T61" fmla="*/ 10 h 57"/>
                  <a:gd name="T62" fmla="*/ 266 w 298"/>
                  <a:gd name="T63" fmla="*/ 15 h 57"/>
                  <a:gd name="T64" fmla="*/ 298 w 298"/>
                  <a:gd name="T65" fmla="*/ 3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8" h="57">
                    <a:moveTo>
                      <a:pt x="298" y="30"/>
                    </a:moveTo>
                    <a:lnTo>
                      <a:pt x="291" y="18"/>
                    </a:lnTo>
                    <a:lnTo>
                      <a:pt x="285" y="12"/>
                    </a:lnTo>
                    <a:lnTo>
                      <a:pt x="275" y="5"/>
                    </a:lnTo>
                    <a:lnTo>
                      <a:pt x="266" y="3"/>
                    </a:lnTo>
                    <a:lnTo>
                      <a:pt x="256" y="0"/>
                    </a:lnTo>
                    <a:lnTo>
                      <a:pt x="246" y="0"/>
                    </a:lnTo>
                    <a:lnTo>
                      <a:pt x="236" y="0"/>
                    </a:lnTo>
                    <a:lnTo>
                      <a:pt x="228" y="3"/>
                    </a:lnTo>
                    <a:lnTo>
                      <a:pt x="201" y="7"/>
                    </a:lnTo>
                    <a:lnTo>
                      <a:pt x="174" y="12"/>
                    </a:lnTo>
                    <a:lnTo>
                      <a:pt x="149" y="15"/>
                    </a:lnTo>
                    <a:lnTo>
                      <a:pt x="124" y="20"/>
                    </a:lnTo>
                    <a:lnTo>
                      <a:pt x="97" y="23"/>
                    </a:lnTo>
                    <a:lnTo>
                      <a:pt x="72" y="27"/>
                    </a:lnTo>
                    <a:lnTo>
                      <a:pt x="47" y="30"/>
                    </a:lnTo>
                    <a:lnTo>
                      <a:pt x="21" y="33"/>
                    </a:lnTo>
                    <a:lnTo>
                      <a:pt x="13" y="33"/>
                    </a:lnTo>
                    <a:lnTo>
                      <a:pt x="6" y="35"/>
                    </a:lnTo>
                    <a:lnTo>
                      <a:pt x="0" y="38"/>
                    </a:lnTo>
                    <a:lnTo>
                      <a:pt x="0" y="45"/>
                    </a:lnTo>
                    <a:lnTo>
                      <a:pt x="1" y="52"/>
                    </a:lnTo>
                    <a:lnTo>
                      <a:pt x="10" y="55"/>
                    </a:lnTo>
                    <a:lnTo>
                      <a:pt x="18" y="55"/>
                    </a:lnTo>
                    <a:lnTo>
                      <a:pt x="28" y="57"/>
                    </a:lnTo>
                    <a:lnTo>
                      <a:pt x="60" y="45"/>
                    </a:lnTo>
                    <a:lnTo>
                      <a:pt x="94" y="35"/>
                    </a:lnTo>
                    <a:lnTo>
                      <a:pt x="129" y="23"/>
                    </a:lnTo>
                    <a:lnTo>
                      <a:pt x="166" y="15"/>
                    </a:lnTo>
                    <a:lnTo>
                      <a:pt x="199" y="10"/>
                    </a:lnTo>
                    <a:lnTo>
                      <a:pt x="234" y="10"/>
                    </a:lnTo>
                    <a:lnTo>
                      <a:pt x="266" y="15"/>
                    </a:lnTo>
                    <a:lnTo>
                      <a:pt x="298" y="30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59" name="Freeform 227"/>
              <p:cNvSpPr>
                <a:spLocks/>
              </p:cNvSpPr>
              <p:nvPr/>
            </p:nvSpPr>
            <p:spPr bwMode="auto">
              <a:xfrm>
                <a:off x="4124" y="3072"/>
                <a:ext cx="186" cy="38"/>
              </a:xfrm>
              <a:custGeom>
                <a:avLst/>
                <a:gdLst>
                  <a:gd name="T0" fmla="*/ 374 w 374"/>
                  <a:gd name="T1" fmla="*/ 75 h 75"/>
                  <a:gd name="T2" fmla="*/ 371 w 374"/>
                  <a:gd name="T3" fmla="*/ 69 h 75"/>
                  <a:gd name="T4" fmla="*/ 367 w 374"/>
                  <a:gd name="T5" fmla="*/ 60 h 75"/>
                  <a:gd name="T6" fmla="*/ 361 w 374"/>
                  <a:gd name="T7" fmla="*/ 52 h 75"/>
                  <a:gd name="T8" fmla="*/ 355 w 374"/>
                  <a:gd name="T9" fmla="*/ 43 h 75"/>
                  <a:gd name="T10" fmla="*/ 344 w 374"/>
                  <a:gd name="T11" fmla="*/ 27 h 75"/>
                  <a:gd name="T12" fmla="*/ 337 w 374"/>
                  <a:gd name="T13" fmla="*/ 22 h 75"/>
                  <a:gd name="T14" fmla="*/ 293 w 374"/>
                  <a:gd name="T15" fmla="*/ 15 h 75"/>
                  <a:gd name="T16" fmla="*/ 250 w 374"/>
                  <a:gd name="T17" fmla="*/ 10 h 75"/>
                  <a:gd name="T18" fmla="*/ 203 w 374"/>
                  <a:gd name="T19" fmla="*/ 5 h 75"/>
                  <a:gd name="T20" fmla="*/ 158 w 374"/>
                  <a:gd name="T21" fmla="*/ 2 h 75"/>
                  <a:gd name="T22" fmla="*/ 111 w 374"/>
                  <a:gd name="T23" fmla="*/ 0 h 75"/>
                  <a:gd name="T24" fmla="*/ 69 w 374"/>
                  <a:gd name="T25" fmla="*/ 3 h 75"/>
                  <a:gd name="T26" fmla="*/ 30 w 374"/>
                  <a:gd name="T27" fmla="*/ 12 h 75"/>
                  <a:gd name="T28" fmla="*/ 0 w 374"/>
                  <a:gd name="T29" fmla="*/ 27 h 75"/>
                  <a:gd name="T30" fmla="*/ 45 w 374"/>
                  <a:gd name="T31" fmla="*/ 30 h 75"/>
                  <a:gd name="T32" fmla="*/ 97 w 374"/>
                  <a:gd name="T33" fmla="*/ 28 h 75"/>
                  <a:gd name="T34" fmla="*/ 151 w 374"/>
                  <a:gd name="T35" fmla="*/ 25 h 75"/>
                  <a:gd name="T36" fmla="*/ 205 w 374"/>
                  <a:gd name="T37" fmla="*/ 22 h 75"/>
                  <a:gd name="T38" fmla="*/ 255 w 374"/>
                  <a:gd name="T39" fmla="*/ 20 h 75"/>
                  <a:gd name="T40" fmla="*/ 302 w 374"/>
                  <a:gd name="T41" fmla="*/ 27 h 75"/>
                  <a:gd name="T42" fmla="*/ 342 w 374"/>
                  <a:gd name="T43" fmla="*/ 43 h 75"/>
                  <a:gd name="T44" fmla="*/ 374 w 374"/>
                  <a:gd name="T4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74" h="75">
                    <a:moveTo>
                      <a:pt x="374" y="75"/>
                    </a:moveTo>
                    <a:lnTo>
                      <a:pt x="371" y="69"/>
                    </a:lnTo>
                    <a:lnTo>
                      <a:pt x="367" y="60"/>
                    </a:lnTo>
                    <a:lnTo>
                      <a:pt x="361" y="52"/>
                    </a:lnTo>
                    <a:lnTo>
                      <a:pt x="355" y="43"/>
                    </a:lnTo>
                    <a:lnTo>
                      <a:pt x="344" y="27"/>
                    </a:lnTo>
                    <a:lnTo>
                      <a:pt x="337" y="22"/>
                    </a:lnTo>
                    <a:lnTo>
                      <a:pt x="293" y="15"/>
                    </a:lnTo>
                    <a:lnTo>
                      <a:pt x="250" y="10"/>
                    </a:lnTo>
                    <a:lnTo>
                      <a:pt x="203" y="5"/>
                    </a:lnTo>
                    <a:lnTo>
                      <a:pt x="158" y="2"/>
                    </a:lnTo>
                    <a:lnTo>
                      <a:pt x="111" y="0"/>
                    </a:lnTo>
                    <a:lnTo>
                      <a:pt x="69" y="3"/>
                    </a:lnTo>
                    <a:lnTo>
                      <a:pt x="30" y="12"/>
                    </a:lnTo>
                    <a:lnTo>
                      <a:pt x="0" y="27"/>
                    </a:lnTo>
                    <a:lnTo>
                      <a:pt x="45" y="30"/>
                    </a:lnTo>
                    <a:lnTo>
                      <a:pt x="97" y="28"/>
                    </a:lnTo>
                    <a:lnTo>
                      <a:pt x="151" y="25"/>
                    </a:lnTo>
                    <a:lnTo>
                      <a:pt x="205" y="22"/>
                    </a:lnTo>
                    <a:lnTo>
                      <a:pt x="255" y="20"/>
                    </a:lnTo>
                    <a:lnTo>
                      <a:pt x="302" y="27"/>
                    </a:lnTo>
                    <a:lnTo>
                      <a:pt x="342" y="43"/>
                    </a:lnTo>
                    <a:lnTo>
                      <a:pt x="374" y="75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0" name="Freeform 228"/>
              <p:cNvSpPr>
                <a:spLocks/>
              </p:cNvSpPr>
              <p:nvPr/>
            </p:nvSpPr>
            <p:spPr bwMode="auto">
              <a:xfrm>
                <a:off x="4088" y="3048"/>
                <a:ext cx="185" cy="10"/>
              </a:xfrm>
              <a:custGeom>
                <a:avLst/>
                <a:gdLst>
                  <a:gd name="T0" fmla="*/ 368 w 368"/>
                  <a:gd name="T1" fmla="*/ 20 h 20"/>
                  <a:gd name="T2" fmla="*/ 320 w 368"/>
                  <a:gd name="T3" fmla="*/ 19 h 20"/>
                  <a:gd name="T4" fmla="*/ 275 w 368"/>
                  <a:gd name="T5" fmla="*/ 19 h 20"/>
                  <a:gd name="T6" fmla="*/ 229 w 368"/>
                  <a:gd name="T7" fmla="*/ 15 h 20"/>
                  <a:gd name="T8" fmla="*/ 184 w 368"/>
                  <a:gd name="T9" fmla="*/ 15 h 20"/>
                  <a:gd name="T10" fmla="*/ 137 w 368"/>
                  <a:gd name="T11" fmla="*/ 12 h 20"/>
                  <a:gd name="T12" fmla="*/ 92 w 368"/>
                  <a:gd name="T13" fmla="*/ 12 h 20"/>
                  <a:gd name="T14" fmla="*/ 45 w 368"/>
                  <a:gd name="T15" fmla="*/ 14 h 20"/>
                  <a:gd name="T16" fmla="*/ 0 w 368"/>
                  <a:gd name="T17" fmla="*/ 20 h 20"/>
                  <a:gd name="T18" fmla="*/ 43 w 368"/>
                  <a:gd name="T19" fmla="*/ 7 h 20"/>
                  <a:gd name="T20" fmla="*/ 89 w 368"/>
                  <a:gd name="T21" fmla="*/ 2 h 20"/>
                  <a:gd name="T22" fmla="*/ 134 w 368"/>
                  <a:gd name="T23" fmla="*/ 0 h 20"/>
                  <a:gd name="T24" fmla="*/ 181 w 368"/>
                  <a:gd name="T25" fmla="*/ 4 h 20"/>
                  <a:gd name="T26" fmla="*/ 226 w 368"/>
                  <a:gd name="T27" fmla="*/ 7 h 20"/>
                  <a:gd name="T28" fmla="*/ 275 w 368"/>
                  <a:gd name="T29" fmla="*/ 12 h 20"/>
                  <a:gd name="T30" fmla="*/ 320 w 368"/>
                  <a:gd name="T31" fmla="*/ 15 h 20"/>
                  <a:gd name="T32" fmla="*/ 368 w 368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8" h="20">
                    <a:moveTo>
                      <a:pt x="368" y="20"/>
                    </a:moveTo>
                    <a:lnTo>
                      <a:pt x="320" y="19"/>
                    </a:lnTo>
                    <a:lnTo>
                      <a:pt x="275" y="19"/>
                    </a:lnTo>
                    <a:lnTo>
                      <a:pt x="229" y="15"/>
                    </a:lnTo>
                    <a:lnTo>
                      <a:pt x="184" y="15"/>
                    </a:lnTo>
                    <a:lnTo>
                      <a:pt x="137" y="12"/>
                    </a:lnTo>
                    <a:lnTo>
                      <a:pt x="92" y="12"/>
                    </a:lnTo>
                    <a:lnTo>
                      <a:pt x="45" y="14"/>
                    </a:lnTo>
                    <a:lnTo>
                      <a:pt x="0" y="20"/>
                    </a:lnTo>
                    <a:lnTo>
                      <a:pt x="43" y="7"/>
                    </a:lnTo>
                    <a:lnTo>
                      <a:pt x="89" y="2"/>
                    </a:lnTo>
                    <a:lnTo>
                      <a:pt x="134" y="0"/>
                    </a:lnTo>
                    <a:lnTo>
                      <a:pt x="181" y="4"/>
                    </a:lnTo>
                    <a:lnTo>
                      <a:pt x="226" y="7"/>
                    </a:lnTo>
                    <a:lnTo>
                      <a:pt x="275" y="12"/>
                    </a:lnTo>
                    <a:lnTo>
                      <a:pt x="320" y="15"/>
                    </a:lnTo>
                    <a:lnTo>
                      <a:pt x="368" y="20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1" name="Freeform 229"/>
              <p:cNvSpPr>
                <a:spLocks/>
              </p:cNvSpPr>
              <p:nvPr/>
            </p:nvSpPr>
            <p:spPr bwMode="auto">
              <a:xfrm>
                <a:off x="3761" y="2946"/>
                <a:ext cx="138" cy="58"/>
              </a:xfrm>
              <a:custGeom>
                <a:avLst/>
                <a:gdLst>
                  <a:gd name="T0" fmla="*/ 275 w 275"/>
                  <a:gd name="T1" fmla="*/ 0 h 116"/>
                  <a:gd name="T2" fmla="*/ 240 w 275"/>
                  <a:gd name="T3" fmla="*/ 12 h 116"/>
                  <a:gd name="T4" fmla="*/ 204 w 275"/>
                  <a:gd name="T5" fmla="*/ 25 h 116"/>
                  <a:gd name="T6" fmla="*/ 169 w 275"/>
                  <a:gd name="T7" fmla="*/ 38 h 116"/>
                  <a:gd name="T8" fmla="*/ 136 w 275"/>
                  <a:gd name="T9" fmla="*/ 54 h 116"/>
                  <a:gd name="T10" fmla="*/ 100 w 275"/>
                  <a:gd name="T11" fmla="*/ 67 h 116"/>
                  <a:gd name="T12" fmla="*/ 65 w 275"/>
                  <a:gd name="T13" fmla="*/ 82 h 116"/>
                  <a:gd name="T14" fmla="*/ 32 w 275"/>
                  <a:gd name="T15" fmla="*/ 97 h 116"/>
                  <a:gd name="T16" fmla="*/ 0 w 275"/>
                  <a:gd name="T17" fmla="*/ 116 h 116"/>
                  <a:gd name="T18" fmla="*/ 23 w 275"/>
                  <a:gd name="T19" fmla="*/ 84 h 116"/>
                  <a:gd name="T20" fmla="*/ 53 w 275"/>
                  <a:gd name="T21" fmla="*/ 62 h 116"/>
                  <a:gd name="T22" fmla="*/ 87 w 275"/>
                  <a:gd name="T23" fmla="*/ 47 h 116"/>
                  <a:gd name="T24" fmla="*/ 126 w 275"/>
                  <a:gd name="T25" fmla="*/ 37 h 116"/>
                  <a:gd name="T26" fmla="*/ 162 w 275"/>
                  <a:gd name="T27" fmla="*/ 28 h 116"/>
                  <a:gd name="T28" fmla="*/ 203 w 275"/>
                  <a:gd name="T29" fmla="*/ 22 h 116"/>
                  <a:gd name="T30" fmla="*/ 240 w 275"/>
                  <a:gd name="T31" fmla="*/ 12 h 116"/>
                  <a:gd name="T32" fmla="*/ 275 w 275"/>
                  <a:gd name="T33" fmla="*/ 0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5" h="116">
                    <a:moveTo>
                      <a:pt x="275" y="0"/>
                    </a:moveTo>
                    <a:lnTo>
                      <a:pt x="240" y="12"/>
                    </a:lnTo>
                    <a:lnTo>
                      <a:pt x="204" y="25"/>
                    </a:lnTo>
                    <a:lnTo>
                      <a:pt x="169" y="38"/>
                    </a:lnTo>
                    <a:lnTo>
                      <a:pt x="136" y="54"/>
                    </a:lnTo>
                    <a:lnTo>
                      <a:pt x="100" y="67"/>
                    </a:lnTo>
                    <a:lnTo>
                      <a:pt x="65" y="82"/>
                    </a:lnTo>
                    <a:lnTo>
                      <a:pt x="32" y="97"/>
                    </a:lnTo>
                    <a:lnTo>
                      <a:pt x="0" y="116"/>
                    </a:lnTo>
                    <a:lnTo>
                      <a:pt x="23" y="84"/>
                    </a:lnTo>
                    <a:lnTo>
                      <a:pt x="53" y="62"/>
                    </a:lnTo>
                    <a:lnTo>
                      <a:pt x="87" y="47"/>
                    </a:lnTo>
                    <a:lnTo>
                      <a:pt x="126" y="37"/>
                    </a:lnTo>
                    <a:lnTo>
                      <a:pt x="162" y="28"/>
                    </a:lnTo>
                    <a:lnTo>
                      <a:pt x="203" y="22"/>
                    </a:lnTo>
                    <a:lnTo>
                      <a:pt x="240" y="12"/>
                    </a:lnTo>
                    <a:lnTo>
                      <a:pt x="275" y="0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2" name="Freeform 230"/>
              <p:cNvSpPr>
                <a:spLocks/>
              </p:cNvSpPr>
              <p:nvPr/>
            </p:nvSpPr>
            <p:spPr bwMode="auto">
              <a:xfrm>
                <a:off x="4413" y="3052"/>
                <a:ext cx="14" cy="77"/>
              </a:xfrm>
              <a:custGeom>
                <a:avLst/>
                <a:gdLst>
                  <a:gd name="T0" fmla="*/ 21 w 29"/>
                  <a:gd name="T1" fmla="*/ 152 h 152"/>
                  <a:gd name="T2" fmla="*/ 22 w 29"/>
                  <a:gd name="T3" fmla="*/ 130 h 152"/>
                  <a:gd name="T4" fmla="*/ 26 w 29"/>
                  <a:gd name="T5" fmla="*/ 110 h 152"/>
                  <a:gd name="T6" fmla="*/ 27 w 29"/>
                  <a:gd name="T7" fmla="*/ 90 h 152"/>
                  <a:gd name="T8" fmla="*/ 29 w 29"/>
                  <a:gd name="T9" fmla="*/ 70 h 152"/>
                  <a:gd name="T10" fmla="*/ 27 w 29"/>
                  <a:gd name="T11" fmla="*/ 50 h 152"/>
                  <a:gd name="T12" fmla="*/ 22 w 29"/>
                  <a:gd name="T13" fmla="*/ 32 h 152"/>
                  <a:gd name="T14" fmla="*/ 12 w 29"/>
                  <a:gd name="T15" fmla="*/ 13 h 152"/>
                  <a:gd name="T16" fmla="*/ 0 w 29"/>
                  <a:gd name="T17" fmla="*/ 0 h 152"/>
                  <a:gd name="T18" fmla="*/ 5 w 29"/>
                  <a:gd name="T19" fmla="*/ 18 h 152"/>
                  <a:gd name="T20" fmla="*/ 9 w 29"/>
                  <a:gd name="T21" fmla="*/ 37 h 152"/>
                  <a:gd name="T22" fmla="*/ 9 w 29"/>
                  <a:gd name="T23" fmla="*/ 55 h 152"/>
                  <a:gd name="T24" fmla="*/ 10 w 29"/>
                  <a:gd name="T25" fmla="*/ 75 h 152"/>
                  <a:gd name="T26" fmla="*/ 10 w 29"/>
                  <a:gd name="T27" fmla="*/ 93 h 152"/>
                  <a:gd name="T28" fmla="*/ 10 w 29"/>
                  <a:gd name="T29" fmla="*/ 114 h 152"/>
                  <a:gd name="T30" fmla="*/ 14 w 29"/>
                  <a:gd name="T31" fmla="*/ 132 h 152"/>
                  <a:gd name="T32" fmla="*/ 21 w 29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52">
                    <a:moveTo>
                      <a:pt x="21" y="152"/>
                    </a:moveTo>
                    <a:lnTo>
                      <a:pt x="22" y="130"/>
                    </a:lnTo>
                    <a:lnTo>
                      <a:pt x="26" y="110"/>
                    </a:lnTo>
                    <a:lnTo>
                      <a:pt x="27" y="90"/>
                    </a:lnTo>
                    <a:lnTo>
                      <a:pt x="29" y="70"/>
                    </a:lnTo>
                    <a:lnTo>
                      <a:pt x="27" y="50"/>
                    </a:lnTo>
                    <a:lnTo>
                      <a:pt x="22" y="32"/>
                    </a:lnTo>
                    <a:lnTo>
                      <a:pt x="12" y="13"/>
                    </a:lnTo>
                    <a:lnTo>
                      <a:pt x="0" y="0"/>
                    </a:lnTo>
                    <a:lnTo>
                      <a:pt x="5" y="18"/>
                    </a:lnTo>
                    <a:lnTo>
                      <a:pt x="9" y="37"/>
                    </a:lnTo>
                    <a:lnTo>
                      <a:pt x="9" y="55"/>
                    </a:lnTo>
                    <a:lnTo>
                      <a:pt x="10" y="75"/>
                    </a:lnTo>
                    <a:lnTo>
                      <a:pt x="10" y="93"/>
                    </a:lnTo>
                    <a:lnTo>
                      <a:pt x="10" y="114"/>
                    </a:lnTo>
                    <a:lnTo>
                      <a:pt x="14" y="132"/>
                    </a:lnTo>
                    <a:lnTo>
                      <a:pt x="21" y="152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3" name="Freeform 231"/>
              <p:cNvSpPr>
                <a:spLocks/>
              </p:cNvSpPr>
              <p:nvPr/>
            </p:nvSpPr>
            <p:spPr bwMode="auto">
              <a:xfrm>
                <a:off x="3832" y="2848"/>
                <a:ext cx="84" cy="69"/>
              </a:xfrm>
              <a:custGeom>
                <a:avLst/>
                <a:gdLst>
                  <a:gd name="T0" fmla="*/ 0 w 169"/>
                  <a:gd name="T1" fmla="*/ 137 h 137"/>
                  <a:gd name="T2" fmla="*/ 15 w 169"/>
                  <a:gd name="T3" fmla="*/ 115 h 137"/>
                  <a:gd name="T4" fmla="*/ 33 w 169"/>
                  <a:gd name="T5" fmla="*/ 99 h 137"/>
                  <a:gd name="T6" fmla="*/ 53 w 169"/>
                  <a:gd name="T7" fmla="*/ 82 h 137"/>
                  <a:gd name="T8" fmla="*/ 75 w 169"/>
                  <a:gd name="T9" fmla="*/ 69 h 137"/>
                  <a:gd name="T10" fmla="*/ 97 w 169"/>
                  <a:gd name="T11" fmla="*/ 53 h 137"/>
                  <a:gd name="T12" fmla="*/ 120 w 169"/>
                  <a:gd name="T13" fmla="*/ 42 h 137"/>
                  <a:gd name="T14" fmla="*/ 144 w 169"/>
                  <a:gd name="T15" fmla="*/ 30 h 137"/>
                  <a:gd name="T16" fmla="*/ 167 w 169"/>
                  <a:gd name="T17" fmla="*/ 20 h 137"/>
                  <a:gd name="T18" fmla="*/ 169 w 169"/>
                  <a:gd name="T19" fmla="*/ 12 h 137"/>
                  <a:gd name="T20" fmla="*/ 162 w 169"/>
                  <a:gd name="T21" fmla="*/ 5 h 137"/>
                  <a:gd name="T22" fmla="*/ 151 w 169"/>
                  <a:gd name="T23" fmla="*/ 0 h 137"/>
                  <a:gd name="T24" fmla="*/ 140 w 169"/>
                  <a:gd name="T25" fmla="*/ 3 h 137"/>
                  <a:gd name="T26" fmla="*/ 119 w 169"/>
                  <a:gd name="T27" fmla="*/ 13 h 137"/>
                  <a:gd name="T28" fmla="*/ 97 w 169"/>
                  <a:gd name="T29" fmla="*/ 25 h 137"/>
                  <a:gd name="T30" fmla="*/ 75 w 169"/>
                  <a:gd name="T31" fmla="*/ 35 h 137"/>
                  <a:gd name="T32" fmla="*/ 55 w 169"/>
                  <a:gd name="T33" fmla="*/ 48 h 137"/>
                  <a:gd name="T34" fmla="*/ 35 w 169"/>
                  <a:gd name="T35" fmla="*/ 60 h 137"/>
                  <a:gd name="T36" fmla="*/ 21 w 169"/>
                  <a:gd name="T37" fmla="*/ 77 h 137"/>
                  <a:gd name="T38" fmla="*/ 8 w 169"/>
                  <a:gd name="T39" fmla="*/ 95 h 137"/>
                  <a:gd name="T40" fmla="*/ 3 w 169"/>
                  <a:gd name="T41" fmla="*/ 121 h 137"/>
                  <a:gd name="T42" fmla="*/ 0 w 169"/>
                  <a:gd name="T43" fmla="*/ 137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9" h="137">
                    <a:moveTo>
                      <a:pt x="0" y="137"/>
                    </a:moveTo>
                    <a:lnTo>
                      <a:pt x="15" y="115"/>
                    </a:lnTo>
                    <a:lnTo>
                      <a:pt x="33" y="99"/>
                    </a:lnTo>
                    <a:lnTo>
                      <a:pt x="53" y="82"/>
                    </a:lnTo>
                    <a:lnTo>
                      <a:pt x="75" y="69"/>
                    </a:lnTo>
                    <a:lnTo>
                      <a:pt x="97" y="53"/>
                    </a:lnTo>
                    <a:lnTo>
                      <a:pt x="120" y="42"/>
                    </a:lnTo>
                    <a:lnTo>
                      <a:pt x="144" y="30"/>
                    </a:lnTo>
                    <a:lnTo>
                      <a:pt x="167" y="20"/>
                    </a:lnTo>
                    <a:lnTo>
                      <a:pt x="169" y="12"/>
                    </a:lnTo>
                    <a:lnTo>
                      <a:pt x="162" y="5"/>
                    </a:lnTo>
                    <a:lnTo>
                      <a:pt x="151" y="0"/>
                    </a:lnTo>
                    <a:lnTo>
                      <a:pt x="140" y="3"/>
                    </a:lnTo>
                    <a:lnTo>
                      <a:pt x="119" y="13"/>
                    </a:lnTo>
                    <a:lnTo>
                      <a:pt x="97" y="25"/>
                    </a:lnTo>
                    <a:lnTo>
                      <a:pt x="75" y="35"/>
                    </a:lnTo>
                    <a:lnTo>
                      <a:pt x="55" y="48"/>
                    </a:lnTo>
                    <a:lnTo>
                      <a:pt x="35" y="60"/>
                    </a:lnTo>
                    <a:lnTo>
                      <a:pt x="21" y="77"/>
                    </a:lnTo>
                    <a:lnTo>
                      <a:pt x="8" y="95"/>
                    </a:lnTo>
                    <a:lnTo>
                      <a:pt x="3" y="121"/>
                    </a:lnTo>
                    <a:lnTo>
                      <a:pt x="0" y="137"/>
                    </a:lnTo>
                    <a:close/>
                  </a:path>
                </a:pathLst>
              </a:custGeom>
              <a:solidFill>
                <a:srgbClr val="198C8C"/>
              </a:solidFill>
              <a:ln w="4763">
                <a:solidFill>
                  <a:srgbClr val="1791D1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4" name="Freeform 232"/>
              <p:cNvSpPr>
                <a:spLocks/>
              </p:cNvSpPr>
              <p:nvPr/>
            </p:nvSpPr>
            <p:spPr bwMode="auto">
              <a:xfrm>
                <a:off x="3672" y="2827"/>
                <a:ext cx="782" cy="270"/>
              </a:xfrm>
              <a:custGeom>
                <a:avLst/>
                <a:gdLst>
                  <a:gd name="T0" fmla="*/ 2 w 1565"/>
                  <a:gd name="T1" fmla="*/ 539 h 539"/>
                  <a:gd name="T2" fmla="*/ 0 w 1565"/>
                  <a:gd name="T3" fmla="*/ 531 h 539"/>
                  <a:gd name="T4" fmla="*/ 4 w 1565"/>
                  <a:gd name="T5" fmla="*/ 523 h 539"/>
                  <a:gd name="T6" fmla="*/ 7 w 1565"/>
                  <a:gd name="T7" fmla="*/ 513 h 539"/>
                  <a:gd name="T8" fmla="*/ 12 w 1565"/>
                  <a:gd name="T9" fmla="*/ 503 h 539"/>
                  <a:gd name="T10" fmla="*/ 17 w 1565"/>
                  <a:gd name="T11" fmla="*/ 491 h 539"/>
                  <a:gd name="T12" fmla="*/ 26 w 1565"/>
                  <a:gd name="T13" fmla="*/ 481 h 539"/>
                  <a:gd name="T14" fmla="*/ 34 w 1565"/>
                  <a:gd name="T15" fmla="*/ 471 h 539"/>
                  <a:gd name="T16" fmla="*/ 44 w 1565"/>
                  <a:gd name="T17" fmla="*/ 464 h 539"/>
                  <a:gd name="T18" fmla="*/ 52 w 1565"/>
                  <a:gd name="T19" fmla="*/ 454 h 539"/>
                  <a:gd name="T20" fmla="*/ 62 w 1565"/>
                  <a:gd name="T21" fmla="*/ 444 h 539"/>
                  <a:gd name="T22" fmla="*/ 74 w 1565"/>
                  <a:gd name="T23" fmla="*/ 431 h 539"/>
                  <a:gd name="T24" fmla="*/ 86 w 1565"/>
                  <a:gd name="T25" fmla="*/ 417 h 539"/>
                  <a:gd name="T26" fmla="*/ 98 w 1565"/>
                  <a:gd name="T27" fmla="*/ 402 h 539"/>
                  <a:gd name="T28" fmla="*/ 109 w 1565"/>
                  <a:gd name="T29" fmla="*/ 390 h 539"/>
                  <a:gd name="T30" fmla="*/ 118 w 1565"/>
                  <a:gd name="T31" fmla="*/ 380 h 539"/>
                  <a:gd name="T32" fmla="*/ 128 w 1565"/>
                  <a:gd name="T33" fmla="*/ 375 h 539"/>
                  <a:gd name="T34" fmla="*/ 138 w 1565"/>
                  <a:gd name="T35" fmla="*/ 364 h 539"/>
                  <a:gd name="T36" fmla="*/ 158 w 1565"/>
                  <a:gd name="T37" fmla="*/ 342 h 539"/>
                  <a:gd name="T38" fmla="*/ 183 w 1565"/>
                  <a:gd name="T39" fmla="*/ 312 h 539"/>
                  <a:gd name="T40" fmla="*/ 213 w 1565"/>
                  <a:gd name="T41" fmla="*/ 280 h 539"/>
                  <a:gd name="T42" fmla="*/ 244 w 1565"/>
                  <a:gd name="T43" fmla="*/ 245 h 539"/>
                  <a:gd name="T44" fmla="*/ 274 w 1565"/>
                  <a:gd name="T45" fmla="*/ 214 h 539"/>
                  <a:gd name="T46" fmla="*/ 301 w 1565"/>
                  <a:gd name="T47" fmla="*/ 189 h 539"/>
                  <a:gd name="T48" fmla="*/ 322 w 1565"/>
                  <a:gd name="T49" fmla="*/ 174 h 539"/>
                  <a:gd name="T50" fmla="*/ 322 w 1565"/>
                  <a:gd name="T51" fmla="*/ 156 h 539"/>
                  <a:gd name="T52" fmla="*/ 329 w 1565"/>
                  <a:gd name="T53" fmla="*/ 139 h 539"/>
                  <a:gd name="T54" fmla="*/ 337 w 1565"/>
                  <a:gd name="T55" fmla="*/ 121 h 539"/>
                  <a:gd name="T56" fmla="*/ 351 w 1565"/>
                  <a:gd name="T57" fmla="*/ 104 h 539"/>
                  <a:gd name="T58" fmla="*/ 368 w 1565"/>
                  <a:gd name="T59" fmla="*/ 85 h 539"/>
                  <a:gd name="T60" fmla="*/ 393 w 1565"/>
                  <a:gd name="T61" fmla="*/ 67 h 539"/>
                  <a:gd name="T62" fmla="*/ 421 w 1565"/>
                  <a:gd name="T63" fmla="*/ 49 h 539"/>
                  <a:gd name="T64" fmla="*/ 456 w 1565"/>
                  <a:gd name="T65" fmla="*/ 30 h 539"/>
                  <a:gd name="T66" fmla="*/ 488 w 1565"/>
                  <a:gd name="T67" fmla="*/ 13 h 539"/>
                  <a:gd name="T68" fmla="*/ 513 w 1565"/>
                  <a:gd name="T69" fmla="*/ 5 h 539"/>
                  <a:gd name="T70" fmla="*/ 532 w 1565"/>
                  <a:gd name="T71" fmla="*/ 0 h 539"/>
                  <a:gd name="T72" fmla="*/ 547 w 1565"/>
                  <a:gd name="T73" fmla="*/ 2 h 539"/>
                  <a:gd name="T74" fmla="*/ 557 w 1565"/>
                  <a:gd name="T75" fmla="*/ 5 h 539"/>
                  <a:gd name="T76" fmla="*/ 567 w 1565"/>
                  <a:gd name="T77" fmla="*/ 12 h 539"/>
                  <a:gd name="T78" fmla="*/ 577 w 1565"/>
                  <a:gd name="T79" fmla="*/ 18 h 539"/>
                  <a:gd name="T80" fmla="*/ 589 w 1565"/>
                  <a:gd name="T81" fmla="*/ 27 h 539"/>
                  <a:gd name="T82" fmla="*/ 681 w 1565"/>
                  <a:gd name="T83" fmla="*/ 27 h 539"/>
                  <a:gd name="T84" fmla="*/ 775 w 1565"/>
                  <a:gd name="T85" fmla="*/ 28 h 539"/>
                  <a:gd name="T86" fmla="*/ 864 w 1565"/>
                  <a:gd name="T87" fmla="*/ 33 h 539"/>
                  <a:gd name="T88" fmla="*/ 953 w 1565"/>
                  <a:gd name="T89" fmla="*/ 45 h 539"/>
                  <a:gd name="T90" fmla="*/ 1035 w 1565"/>
                  <a:gd name="T91" fmla="*/ 60 h 539"/>
                  <a:gd name="T92" fmla="*/ 1115 w 1565"/>
                  <a:gd name="T93" fmla="*/ 85 h 539"/>
                  <a:gd name="T94" fmla="*/ 1189 w 1565"/>
                  <a:gd name="T95" fmla="*/ 119 h 539"/>
                  <a:gd name="T96" fmla="*/ 1258 w 1565"/>
                  <a:gd name="T97" fmla="*/ 166 h 539"/>
                  <a:gd name="T98" fmla="*/ 1353 w 1565"/>
                  <a:gd name="T99" fmla="*/ 245 h 539"/>
                  <a:gd name="T100" fmla="*/ 1419 w 1565"/>
                  <a:gd name="T101" fmla="*/ 305 h 539"/>
                  <a:gd name="T102" fmla="*/ 1454 w 1565"/>
                  <a:gd name="T103" fmla="*/ 347 h 539"/>
                  <a:gd name="T104" fmla="*/ 1474 w 1565"/>
                  <a:gd name="T105" fmla="*/ 377 h 539"/>
                  <a:gd name="T106" fmla="*/ 1479 w 1565"/>
                  <a:gd name="T107" fmla="*/ 395 h 539"/>
                  <a:gd name="T108" fmla="*/ 1481 w 1565"/>
                  <a:gd name="T109" fmla="*/ 410 h 539"/>
                  <a:gd name="T110" fmla="*/ 1484 w 1565"/>
                  <a:gd name="T111" fmla="*/ 424 h 539"/>
                  <a:gd name="T112" fmla="*/ 1499 w 1565"/>
                  <a:gd name="T113" fmla="*/ 439 h 539"/>
                  <a:gd name="T114" fmla="*/ 1519 w 1565"/>
                  <a:gd name="T115" fmla="*/ 454 h 539"/>
                  <a:gd name="T116" fmla="*/ 1543 w 1565"/>
                  <a:gd name="T117" fmla="*/ 474 h 539"/>
                  <a:gd name="T118" fmla="*/ 1565 w 1565"/>
                  <a:gd name="T119" fmla="*/ 494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65" h="539">
                    <a:moveTo>
                      <a:pt x="2" y="539"/>
                    </a:moveTo>
                    <a:lnTo>
                      <a:pt x="0" y="531"/>
                    </a:lnTo>
                    <a:lnTo>
                      <a:pt x="4" y="523"/>
                    </a:lnTo>
                    <a:lnTo>
                      <a:pt x="7" y="513"/>
                    </a:lnTo>
                    <a:lnTo>
                      <a:pt x="12" y="503"/>
                    </a:lnTo>
                    <a:lnTo>
                      <a:pt x="17" y="491"/>
                    </a:lnTo>
                    <a:lnTo>
                      <a:pt x="26" y="481"/>
                    </a:lnTo>
                    <a:lnTo>
                      <a:pt x="34" y="471"/>
                    </a:lnTo>
                    <a:lnTo>
                      <a:pt x="44" y="464"/>
                    </a:lnTo>
                    <a:lnTo>
                      <a:pt x="52" y="454"/>
                    </a:lnTo>
                    <a:lnTo>
                      <a:pt x="62" y="444"/>
                    </a:lnTo>
                    <a:lnTo>
                      <a:pt x="74" y="431"/>
                    </a:lnTo>
                    <a:lnTo>
                      <a:pt x="86" y="417"/>
                    </a:lnTo>
                    <a:lnTo>
                      <a:pt x="98" y="402"/>
                    </a:lnTo>
                    <a:lnTo>
                      <a:pt x="109" y="390"/>
                    </a:lnTo>
                    <a:lnTo>
                      <a:pt x="118" y="380"/>
                    </a:lnTo>
                    <a:lnTo>
                      <a:pt x="128" y="375"/>
                    </a:lnTo>
                    <a:lnTo>
                      <a:pt x="138" y="364"/>
                    </a:lnTo>
                    <a:lnTo>
                      <a:pt x="158" y="342"/>
                    </a:lnTo>
                    <a:lnTo>
                      <a:pt x="183" y="312"/>
                    </a:lnTo>
                    <a:lnTo>
                      <a:pt x="213" y="280"/>
                    </a:lnTo>
                    <a:lnTo>
                      <a:pt x="244" y="245"/>
                    </a:lnTo>
                    <a:lnTo>
                      <a:pt x="274" y="214"/>
                    </a:lnTo>
                    <a:lnTo>
                      <a:pt x="301" y="189"/>
                    </a:lnTo>
                    <a:lnTo>
                      <a:pt x="322" y="174"/>
                    </a:lnTo>
                    <a:lnTo>
                      <a:pt x="322" y="156"/>
                    </a:lnTo>
                    <a:lnTo>
                      <a:pt x="329" y="139"/>
                    </a:lnTo>
                    <a:lnTo>
                      <a:pt x="337" y="121"/>
                    </a:lnTo>
                    <a:lnTo>
                      <a:pt x="351" y="104"/>
                    </a:lnTo>
                    <a:lnTo>
                      <a:pt x="368" y="85"/>
                    </a:lnTo>
                    <a:lnTo>
                      <a:pt x="393" y="67"/>
                    </a:lnTo>
                    <a:lnTo>
                      <a:pt x="421" y="49"/>
                    </a:lnTo>
                    <a:lnTo>
                      <a:pt x="456" y="30"/>
                    </a:lnTo>
                    <a:lnTo>
                      <a:pt x="488" y="13"/>
                    </a:lnTo>
                    <a:lnTo>
                      <a:pt x="513" y="5"/>
                    </a:lnTo>
                    <a:lnTo>
                      <a:pt x="532" y="0"/>
                    </a:lnTo>
                    <a:lnTo>
                      <a:pt x="547" y="2"/>
                    </a:lnTo>
                    <a:lnTo>
                      <a:pt x="557" y="5"/>
                    </a:lnTo>
                    <a:lnTo>
                      <a:pt x="567" y="12"/>
                    </a:lnTo>
                    <a:lnTo>
                      <a:pt x="577" y="18"/>
                    </a:lnTo>
                    <a:lnTo>
                      <a:pt x="589" y="27"/>
                    </a:lnTo>
                    <a:lnTo>
                      <a:pt x="681" y="27"/>
                    </a:lnTo>
                    <a:lnTo>
                      <a:pt x="775" y="28"/>
                    </a:lnTo>
                    <a:lnTo>
                      <a:pt x="864" y="33"/>
                    </a:lnTo>
                    <a:lnTo>
                      <a:pt x="953" y="45"/>
                    </a:lnTo>
                    <a:lnTo>
                      <a:pt x="1035" y="60"/>
                    </a:lnTo>
                    <a:lnTo>
                      <a:pt x="1115" y="85"/>
                    </a:lnTo>
                    <a:lnTo>
                      <a:pt x="1189" y="119"/>
                    </a:lnTo>
                    <a:lnTo>
                      <a:pt x="1258" y="166"/>
                    </a:lnTo>
                    <a:lnTo>
                      <a:pt x="1353" y="245"/>
                    </a:lnTo>
                    <a:lnTo>
                      <a:pt x="1419" y="305"/>
                    </a:lnTo>
                    <a:lnTo>
                      <a:pt x="1454" y="347"/>
                    </a:lnTo>
                    <a:lnTo>
                      <a:pt x="1474" y="377"/>
                    </a:lnTo>
                    <a:lnTo>
                      <a:pt x="1479" y="395"/>
                    </a:lnTo>
                    <a:lnTo>
                      <a:pt x="1481" y="410"/>
                    </a:lnTo>
                    <a:lnTo>
                      <a:pt x="1484" y="424"/>
                    </a:lnTo>
                    <a:lnTo>
                      <a:pt x="1499" y="439"/>
                    </a:lnTo>
                    <a:lnTo>
                      <a:pt x="1519" y="454"/>
                    </a:lnTo>
                    <a:lnTo>
                      <a:pt x="1543" y="474"/>
                    </a:lnTo>
                    <a:lnTo>
                      <a:pt x="1565" y="494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5" name="Freeform 233"/>
              <p:cNvSpPr>
                <a:spLocks/>
              </p:cNvSpPr>
              <p:nvPr/>
            </p:nvSpPr>
            <p:spPr bwMode="auto">
              <a:xfrm>
                <a:off x="3757" y="3074"/>
                <a:ext cx="730" cy="106"/>
              </a:xfrm>
              <a:custGeom>
                <a:avLst/>
                <a:gdLst>
                  <a:gd name="T0" fmla="*/ 1394 w 1461"/>
                  <a:gd name="T1" fmla="*/ 0 h 211"/>
                  <a:gd name="T2" fmla="*/ 1415 w 1461"/>
                  <a:gd name="T3" fmla="*/ 24 h 211"/>
                  <a:gd name="T4" fmla="*/ 1434 w 1461"/>
                  <a:gd name="T5" fmla="*/ 45 h 211"/>
                  <a:gd name="T6" fmla="*/ 1447 w 1461"/>
                  <a:gd name="T7" fmla="*/ 69 h 211"/>
                  <a:gd name="T8" fmla="*/ 1456 w 1461"/>
                  <a:gd name="T9" fmla="*/ 89 h 211"/>
                  <a:gd name="T10" fmla="*/ 1461 w 1461"/>
                  <a:gd name="T11" fmla="*/ 111 h 211"/>
                  <a:gd name="T12" fmla="*/ 1457 w 1461"/>
                  <a:gd name="T13" fmla="*/ 126 h 211"/>
                  <a:gd name="T14" fmla="*/ 1456 w 1461"/>
                  <a:gd name="T15" fmla="*/ 139 h 211"/>
                  <a:gd name="T16" fmla="*/ 1452 w 1461"/>
                  <a:gd name="T17" fmla="*/ 148 h 211"/>
                  <a:gd name="T18" fmla="*/ 1449 w 1461"/>
                  <a:gd name="T19" fmla="*/ 154 h 211"/>
                  <a:gd name="T20" fmla="*/ 1439 w 1461"/>
                  <a:gd name="T21" fmla="*/ 159 h 211"/>
                  <a:gd name="T22" fmla="*/ 1429 w 1461"/>
                  <a:gd name="T23" fmla="*/ 158 h 211"/>
                  <a:gd name="T24" fmla="*/ 1399 w 1461"/>
                  <a:gd name="T25" fmla="*/ 156 h 211"/>
                  <a:gd name="T26" fmla="*/ 1335 w 1461"/>
                  <a:gd name="T27" fmla="*/ 159 h 211"/>
                  <a:gd name="T28" fmla="*/ 1246 w 1461"/>
                  <a:gd name="T29" fmla="*/ 164 h 211"/>
                  <a:gd name="T30" fmla="*/ 1147 w 1461"/>
                  <a:gd name="T31" fmla="*/ 173 h 211"/>
                  <a:gd name="T32" fmla="*/ 1047 w 1461"/>
                  <a:gd name="T33" fmla="*/ 180 h 211"/>
                  <a:gd name="T34" fmla="*/ 961 w 1461"/>
                  <a:gd name="T35" fmla="*/ 188 h 211"/>
                  <a:gd name="T36" fmla="*/ 899 w 1461"/>
                  <a:gd name="T37" fmla="*/ 193 h 211"/>
                  <a:gd name="T38" fmla="*/ 877 w 1461"/>
                  <a:gd name="T39" fmla="*/ 196 h 211"/>
                  <a:gd name="T40" fmla="*/ 859 w 1461"/>
                  <a:gd name="T41" fmla="*/ 195 h 211"/>
                  <a:gd name="T42" fmla="*/ 814 w 1461"/>
                  <a:gd name="T43" fmla="*/ 195 h 211"/>
                  <a:gd name="T44" fmla="*/ 748 w 1461"/>
                  <a:gd name="T45" fmla="*/ 191 h 211"/>
                  <a:gd name="T46" fmla="*/ 673 w 1461"/>
                  <a:gd name="T47" fmla="*/ 190 h 211"/>
                  <a:gd name="T48" fmla="*/ 594 w 1461"/>
                  <a:gd name="T49" fmla="*/ 183 h 211"/>
                  <a:gd name="T50" fmla="*/ 524 w 1461"/>
                  <a:gd name="T51" fmla="*/ 178 h 211"/>
                  <a:gd name="T52" fmla="*/ 468 w 1461"/>
                  <a:gd name="T53" fmla="*/ 169 h 211"/>
                  <a:gd name="T54" fmla="*/ 438 w 1461"/>
                  <a:gd name="T55" fmla="*/ 161 h 211"/>
                  <a:gd name="T56" fmla="*/ 420 w 1461"/>
                  <a:gd name="T57" fmla="*/ 148 h 211"/>
                  <a:gd name="T58" fmla="*/ 401 w 1461"/>
                  <a:gd name="T59" fmla="*/ 138 h 211"/>
                  <a:gd name="T60" fmla="*/ 381 w 1461"/>
                  <a:gd name="T61" fmla="*/ 128 h 211"/>
                  <a:gd name="T62" fmla="*/ 363 w 1461"/>
                  <a:gd name="T63" fmla="*/ 119 h 211"/>
                  <a:gd name="T64" fmla="*/ 342 w 1461"/>
                  <a:gd name="T65" fmla="*/ 109 h 211"/>
                  <a:gd name="T66" fmla="*/ 326 w 1461"/>
                  <a:gd name="T67" fmla="*/ 106 h 211"/>
                  <a:gd name="T68" fmla="*/ 311 w 1461"/>
                  <a:gd name="T69" fmla="*/ 101 h 211"/>
                  <a:gd name="T70" fmla="*/ 299 w 1461"/>
                  <a:gd name="T71" fmla="*/ 102 h 211"/>
                  <a:gd name="T72" fmla="*/ 282 w 1461"/>
                  <a:gd name="T73" fmla="*/ 104 h 211"/>
                  <a:gd name="T74" fmla="*/ 262 w 1461"/>
                  <a:gd name="T75" fmla="*/ 109 h 211"/>
                  <a:gd name="T76" fmla="*/ 239 w 1461"/>
                  <a:gd name="T77" fmla="*/ 118 h 211"/>
                  <a:gd name="T78" fmla="*/ 215 w 1461"/>
                  <a:gd name="T79" fmla="*/ 128 h 211"/>
                  <a:gd name="T80" fmla="*/ 190 w 1461"/>
                  <a:gd name="T81" fmla="*/ 138 h 211"/>
                  <a:gd name="T82" fmla="*/ 170 w 1461"/>
                  <a:gd name="T83" fmla="*/ 151 h 211"/>
                  <a:gd name="T84" fmla="*/ 155 w 1461"/>
                  <a:gd name="T85" fmla="*/ 166 h 211"/>
                  <a:gd name="T86" fmla="*/ 146 w 1461"/>
                  <a:gd name="T87" fmla="*/ 181 h 211"/>
                  <a:gd name="T88" fmla="*/ 140 w 1461"/>
                  <a:gd name="T89" fmla="*/ 191 h 211"/>
                  <a:gd name="T90" fmla="*/ 135 w 1461"/>
                  <a:gd name="T91" fmla="*/ 201 h 211"/>
                  <a:gd name="T92" fmla="*/ 128 w 1461"/>
                  <a:gd name="T93" fmla="*/ 206 h 211"/>
                  <a:gd name="T94" fmla="*/ 121 w 1461"/>
                  <a:gd name="T95" fmla="*/ 211 h 211"/>
                  <a:gd name="T96" fmla="*/ 111 w 1461"/>
                  <a:gd name="T97" fmla="*/ 211 h 211"/>
                  <a:gd name="T98" fmla="*/ 101 w 1461"/>
                  <a:gd name="T99" fmla="*/ 210 h 211"/>
                  <a:gd name="T100" fmla="*/ 88 w 1461"/>
                  <a:gd name="T101" fmla="*/ 205 h 211"/>
                  <a:gd name="T102" fmla="*/ 73 w 1461"/>
                  <a:gd name="T103" fmla="*/ 201 h 211"/>
                  <a:gd name="T104" fmla="*/ 76 w 1461"/>
                  <a:gd name="T105" fmla="*/ 186 h 211"/>
                  <a:gd name="T106" fmla="*/ 81 w 1461"/>
                  <a:gd name="T107" fmla="*/ 171 h 211"/>
                  <a:gd name="T108" fmla="*/ 86 w 1461"/>
                  <a:gd name="T109" fmla="*/ 156 h 211"/>
                  <a:gd name="T110" fmla="*/ 91 w 1461"/>
                  <a:gd name="T111" fmla="*/ 146 h 211"/>
                  <a:gd name="T112" fmla="*/ 76 w 1461"/>
                  <a:gd name="T113" fmla="*/ 121 h 211"/>
                  <a:gd name="T114" fmla="*/ 56 w 1461"/>
                  <a:gd name="T115" fmla="*/ 96 h 211"/>
                  <a:gd name="T116" fmla="*/ 31 w 1461"/>
                  <a:gd name="T117" fmla="*/ 71 h 211"/>
                  <a:gd name="T118" fmla="*/ 0 w 1461"/>
                  <a:gd name="T119" fmla="*/ 50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61" h="211">
                    <a:moveTo>
                      <a:pt x="1394" y="0"/>
                    </a:moveTo>
                    <a:lnTo>
                      <a:pt x="1415" y="24"/>
                    </a:lnTo>
                    <a:lnTo>
                      <a:pt x="1434" y="45"/>
                    </a:lnTo>
                    <a:lnTo>
                      <a:pt x="1447" y="69"/>
                    </a:lnTo>
                    <a:lnTo>
                      <a:pt x="1456" y="89"/>
                    </a:lnTo>
                    <a:lnTo>
                      <a:pt x="1461" y="111"/>
                    </a:lnTo>
                    <a:lnTo>
                      <a:pt x="1457" y="126"/>
                    </a:lnTo>
                    <a:lnTo>
                      <a:pt x="1456" y="139"/>
                    </a:lnTo>
                    <a:lnTo>
                      <a:pt x="1452" y="148"/>
                    </a:lnTo>
                    <a:lnTo>
                      <a:pt x="1449" y="154"/>
                    </a:lnTo>
                    <a:lnTo>
                      <a:pt x="1439" y="159"/>
                    </a:lnTo>
                    <a:lnTo>
                      <a:pt x="1429" y="158"/>
                    </a:lnTo>
                    <a:lnTo>
                      <a:pt x="1399" y="156"/>
                    </a:lnTo>
                    <a:lnTo>
                      <a:pt x="1335" y="159"/>
                    </a:lnTo>
                    <a:lnTo>
                      <a:pt x="1246" y="164"/>
                    </a:lnTo>
                    <a:lnTo>
                      <a:pt x="1147" y="173"/>
                    </a:lnTo>
                    <a:lnTo>
                      <a:pt x="1047" y="180"/>
                    </a:lnTo>
                    <a:lnTo>
                      <a:pt x="961" y="188"/>
                    </a:lnTo>
                    <a:lnTo>
                      <a:pt x="899" y="193"/>
                    </a:lnTo>
                    <a:lnTo>
                      <a:pt x="877" y="196"/>
                    </a:lnTo>
                    <a:lnTo>
                      <a:pt x="859" y="195"/>
                    </a:lnTo>
                    <a:lnTo>
                      <a:pt x="814" y="195"/>
                    </a:lnTo>
                    <a:lnTo>
                      <a:pt x="748" y="191"/>
                    </a:lnTo>
                    <a:lnTo>
                      <a:pt x="673" y="190"/>
                    </a:lnTo>
                    <a:lnTo>
                      <a:pt x="594" y="183"/>
                    </a:lnTo>
                    <a:lnTo>
                      <a:pt x="524" y="178"/>
                    </a:lnTo>
                    <a:lnTo>
                      <a:pt x="468" y="169"/>
                    </a:lnTo>
                    <a:lnTo>
                      <a:pt x="438" y="161"/>
                    </a:lnTo>
                    <a:lnTo>
                      <a:pt x="420" y="148"/>
                    </a:lnTo>
                    <a:lnTo>
                      <a:pt x="401" y="138"/>
                    </a:lnTo>
                    <a:lnTo>
                      <a:pt x="381" y="128"/>
                    </a:lnTo>
                    <a:lnTo>
                      <a:pt x="363" y="119"/>
                    </a:lnTo>
                    <a:lnTo>
                      <a:pt x="342" y="109"/>
                    </a:lnTo>
                    <a:lnTo>
                      <a:pt x="326" y="106"/>
                    </a:lnTo>
                    <a:lnTo>
                      <a:pt x="311" y="101"/>
                    </a:lnTo>
                    <a:lnTo>
                      <a:pt x="299" y="102"/>
                    </a:lnTo>
                    <a:lnTo>
                      <a:pt x="282" y="104"/>
                    </a:lnTo>
                    <a:lnTo>
                      <a:pt x="262" y="109"/>
                    </a:lnTo>
                    <a:lnTo>
                      <a:pt x="239" y="118"/>
                    </a:lnTo>
                    <a:lnTo>
                      <a:pt x="215" y="128"/>
                    </a:lnTo>
                    <a:lnTo>
                      <a:pt x="190" y="138"/>
                    </a:lnTo>
                    <a:lnTo>
                      <a:pt x="170" y="151"/>
                    </a:lnTo>
                    <a:lnTo>
                      <a:pt x="155" y="166"/>
                    </a:lnTo>
                    <a:lnTo>
                      <a:pt x="146" y="181"/>
                    </a:lnTo>
                    <a:lnTo>
                      <a:pt x="140" y="191"/>
                    </a:lnTo>
                    <a:lnTo>
                      <a:pt x="135" y="201"/>
                    </a:lnTo>
                    <a:lnTo>
                      <a:pt x="128" y="206"/>
                    </a:lnTo>
                    <a:lnTo>
                      <a:pt x="121" y="211"/>
                    </a:lnTo>
                    <a:lnTo>
                      <a:pt x="111" y="211"/>
                    </a:lnTo>
                    <a:lnTo>
                      <a:pt x="101" y="210"/>
                    </a:lnTo>
                    <a:lnTo>
                      <a:pt x="88" y="205"/>
                    </a:lnTo>
                    <a:lnTo>
                      <a:pt x="73" y="201"/>
                    </a:lnTo>
                    <a:lnTo>
                      <a:pt x="76" y="186"/>
                    </a:lnTo>
                    <a:lnTo>
                      <a:pt x="81" y="171"/>
                    </a:lnTo>
                    <a:lnTo>
                      <a:pt x="86" y="156"/>
                    </a:lnTo>
                    <a:lnTo>
                      <a:pt x="91" y="146"/>
                    </a:lnTo>
                    <a:lnTo>
                      <a:pt x="76" y="121"/>
                    </a:lnTo>
                    <a:lnTo>
                      <a:pt x="56" y="96"/>
                    </a:lnTo>
                    <a:lnTo>
                      <a:pt x="31" y="71"/>
                    </a:lnTo>
                    <a:lnTo>
                      <a:pt x="0" y="5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6" name="Freeform 234"/>
              <p:cNvSpPr>
                <a:spLocks/>
              </p:cNvSpPr>
              <p:nvPr/>
            </p:nvSpPr>
            <p:spPr bwMode="auto">
              <a:xfrm>
                <a:off x="3673" y="3088"/>
                <a:ext cx="84" cy="11"/>
              </a:xfrm>
              <a:custGeom>
                <a:avLst/>
                <a:gdLst>
                  <a:gd name="T0" fmla="*/ 169 w 169"/>
                  <a:gd name="T1" fmla="*/ 23 h 23"/>
                  <a:gd name="T2" fmla="*/ 133 w 169"/>
                  <a:gd name="T3" fmla="*/ 8 h 23"/>
                  <a:gd name="T4" fmla="*/ 92 w 169"/>
                  <a:gd name="T5" fmla="*/ 0 h 23"/>
                  <a:gd name="T6" fmla="*/ 47 w 169"/>
                  <a:gd name="T7" fmla="*/ 2 h 23"/>
                  <a:gd name="T8" fmla="*/ 0 w 169"/>
                  <a:gd name="T9" fmla="*/ 18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23">
                    <a:moveTo>
                      <a:pt x="169" y="23"/>
                    </a:moveTo>
                    <a:lnTo>
                      <a:pt x="133" y="8"/>
                    </a:lnTo>
                    <a:lnTo>
                      <a:pt x="92" y="0"/>
                    </a:lnTo>
                    <a:lnTo>
                      <a:pt x="47" y="2"/>
                    </a:lnTo>
                    <a:lnTo>
                      <a:pt x="0" y="18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7" name="Freeform 235"/>
              <p:cNvSpPr>
                <a:spLocks/>
              </p:cNvSpPr>
              <p:nvPr/>
            </p:nvSpPr>
            <p:spPr bwMode="auto">
              <a:xfrm>
                <a:off x="3804" y="3148"/>
                <a:ext cx="17" cy="33"/>
              </a:xfrm>
              <a:custGeom>
                <a:avLst/>
                <a:gdLst>
                  <a:gd name="T0" fmla="*/ 0 w 34"/>
                  <a:gd name="T1" fmla="*/ 0 h 65"/>
                  <a:gd name="T2" fmla="*/ 10 w 34"/>
                  <a:gd name="T3" fmla="*/ 11 h 65"/>
                  <a:gd name="T4" fmla="*/ 22 w 34"/>
                  <a:gd name="T5" fmla="*/ 25 h 65"/>
                  <a:gd name="T6" fmla="*/ 25 w 34"/>
                  <a:gd name="T7" fmla="*/ 30 h 65"/>
                  <a:gd name="T8" fmla="*/ 31 w 34"/>
                  <a:gd name="T9" fmla="*/ 37 h 65"/>
                  <a:gd name="T10" fmla="*/ 32 w 34"/>
                  <a:gd name="T11" fmla="*/ 45 h 65"/>
                  <a:gd name="T12" fmla="*/ 34 w 34"/>
                  <a:gd name="T13" fmla="*/ 55 h 65"/>
                  <a:gd name="T14" fmla="*/ 25 w 34"/>
                  <a:gd name="T15" fmla="*/ 62 h 65"/>
                  <a:gd name="T16" fmla="*/ 12 w 34"/>
                  <a:gd name="T17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" h="65">
                    <a:moveTo>
                      <a:pt x="0" y="0"/>
                    </a:moveTo>
                    <a:lnTo>
                      <a:pt x="10" y="11"/>
                    </a:lnTo>
                    <a:lnTo>
                      <a:pt x="22" y="25"/>
                    </a:lnTo>
                    <a:lnTo>
                      <a:pt x="25" y="30"/>
                    </a:lnTo>
                    <a:lnTo>
                      <a:pt x="31" y="37"/>
                    </a:lnTo>
                    <a:lnTo>
                      <a:pt x="32" y="45"/>
                    </a:lnTo>
                    <a:lnTo>
                      <a:pt x="34" y="55"/>
                    </a:lnTo>
                    <a:lnTo>
                      <a:pt x="25" y="62"/>
                    </a:lnTo>
                    <a:lnTo>
                      <a:pt x="12" y="65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8" name="Freeform 236"/>
              <p:cNvSpPr>
                <a:spLocks/>
              </p:cNvSpPr>
              <p:nvPr/>
            </p:nvSpPr>
            <p:spPr bwMode="auto">
              <a:xfrm>
                <a:off x="3834" y="2838"/>
                <a:ext cx="144" cy="79"/>
              </a:xfrm>
              <a:custGeom>
                <a:avLst/>
                <a:gdLst>
                  <a:gd name="T0" fmla="*/ 0 w 288"/>
                  <a:gd name="T1" fmla="*/ 157 h 157"/>
                  <a:gd name="T2" fmla="*/ 34 w 288"/>
                  <a:gd name="T3" fmla="*/ 134 h 157"/>
                  <a:gd name="T4" fmla="*/ 67 w 288"/>
                  <a:gd name="T5" fmla="*/ 110 h 157"/>
                  <a:gd name="T6" fmla="*/ 101 w 288"/>
                  <a:gd name="T7" fmla="*/ 85 h 157"/>
                  <a:gd name="T8" fmla="*/ 136 w 288"/>
                  <a:gd name="T9" fmla="*/ 60 h 157"/>
                  <a:gd name="T10" fmla="*/ 171 w 288"/>
                  <a:gd name="T11" fmla="*/ 37 h 157"/>
                  <a:gd name="T12" fmla="*/ 208 w 288"/>
                  <a:gd name="T13" fmla="*/ 18 h 157"/>
                  <a:gd name="T14" fmla="*/ 246 w 288"/>
                  <a:gd name="T15" fmla="*/ 5 h 157"/>
                  <a:gd name="T16" fmla="*/ 288 w 288"/>
                  <a:gd name="T17" fmla="*/ 0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8" h="157">
                    <a:moveTo>
                      <a:pt x="0" y="157"/>
                    </a:moveTo>
                    <a:lnTo>
                      <a:pt x="34" y="134"/>
                    </a:lnTo>
                    <a:lnTo>
                      <a:pt x="67" y="110"/>
                    </a:lnTo>
                    <a:lnTo>
                      <a:pt x="101" y="85"/>
                    </a:lnTo>
                    <a:lnTo>
                      <a:pt x="136" y="60"/>
                    </a:lnTo>
                    <a:lnTo>
                      <a:pt x="171" y="37"/>
                    </a:lnTo>
                    <a:lnTo>
                      <a:pt x="208" y="18"/>
                    </a:lnTo>
                    <a:lnTo>
                      <a:pt x="246" y="5"/>
                    </a:lnTo>
                    <a:lnTo>
                      <a:pt x="288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69" name="Freeform 237"/>
              <p:cNvSpPr>
                <a:spLocks/>
              </p:cNvSpPr>
              <p:nvPr/>
            </p:nvSpPr>
            <p:spPr bwMode="auto">
              <a:xfrm>
                <a:off x="4331" y="3010"/>
                <a:ext cx="61" cy="116"/>
              </a:xfrm>
              <a:custGeom>
                <a:avLst/>
                <a:gdLst>
                  <a:gd name="T0" fmla="*/ 123 w 123"/>
                  <a:gd name="T1" fmla="*/ 233 h 233"/>
                  <a:gd name="T2" fmla="*/ 119 w 123"/>
                  <a:gd name="T3" fmla="*/ 198 h 233"/>
                  <a:gd name="T4" fmla="*/ 112 w 123"/>
                  <a:gd name="T5" fmla="*/ 164 h 233"/>
                  <a:gd name="T6" fmla="*/ 101 w 123"/>
                  <a:gd name="T7" fmla="*/ 133 h 233"/>
                  <a:gd name="T8" fmla="*/ 86 w 123"/>
                  <a:gd name="T9" fmla="*/ 104 h 233"/>
                  <a:gd name="T10" fmla="*/ 66 w 123"/>
                  <a:gd name="T11" fmla="*/ 74 h 233"/>
                  <a:gd name="T12" fmla="*/ 47 w 123"/>
                  <a:gd name="T13" fmla="*/ 49 h 233"/>
                  <a:gd name="T14" fmla="*/ 24 w 123"/>
                  <a:gd name="T15" fmla="*/ 22 h 233"/>
                  <a:gd name="T16" fmla="*/ 0 w 123"/>
                  <a:gd name="T17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3" h="233">
                    <a:moveTo>
                      <a:pt x="123" y="233"/>
                    </a:moveTo>
                    <a:lnTo>
                      <a:pt x="119" y="198"/>
                    </a:lnTo>
                    <a:lnTo>
                      <a:pt x="112" y="164"/>
                    </a:lnTo>
                    <a:lnTo>
                      <a:pt x="101" y="133"/>
                    </a:lnTo>
                    <a:lnTo>
                      <a:pt x="86" y="104"/>
                    </a:lnTo>
                    <a:lnTo>
                      <a:pt x="66" y="74"/>
                    </a:lnTo>
                    <a:lnTo>
                      <a:pt x="47" y="49"/>
                    </a:lnTo>
                    <a:lnTo>
                      <a:pt x="24" y="22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0" name="Freeform 238"/>
              <p:cNvSpPr>
                <a:spLocks/>
              </p:cNvSpPr>
              <p:nvPr/>
            </p:nvSpPr>
            <p:spPr bwMode="auto">
              <a:xfrm>
                <a:off x="4283" y="2958"/>
                <a:ext cx="124" cy="165"/>
              </a:xfrm>
              <a:custGeom>
                <a:avLst/>
                <a:gdLst>
                  <a:gd name="T0" fmla="*/ 248 w 248"/>
                  <a:gd name="T1" fmla="*/ 330 h 330"/>
                  <a:gd name="T2" fmla="*/ 231 w 248"/>
                  <a:gd name="T3" fmla="*/ 278 h 330"/>
                  <a:gd name="T4" fmla="*/ 214 w 248"/>
                  <a:gd name="T5" fmla="*/ 227 h 330"/>
                  <a:gd name="T6" fmla="*/ 191 w 248"/>
                  <a:gd name="T7" fmla="*/ 176 h 330"/>
                  <a:gd name="T8" fmla="*/ 166 w 248"/>
                  <a:gd name="T9" fmla="*/ 129 h 330"/>
                  <a:gd name="T10" fmla="*/ 132 w 248"/>
                  <a:gd name="T11" fmla="*/ 86 h 330"/>
                  <a:gd name="T12" fmla="*/ 95 w 248"/>
                  <a:gd name="T13" fmla="*/ 49 h 330"/>
                  <a:gd name="T14" fmla="*/ 50 w 248"/>
                  <a:gd name="T15" fmla="*/ 19 h 330"/>
                  <a:gd name="T16" fmla="*/ 0 w 248"/>
                  <a:gd name="T17" fmla="*/ 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8" h="330">
                    <a:moveTo>
                      <a:pt x="248" y="330"/>
                    </a:moveTo>
                    <a:lnTo>
                      <a:pt x="231" y="278"/>
                    </a:lnTo>
                    <a:lnTo>
                      <a:pt x="214" y="227"/>
                    </a:lnTo>
                    <a:lnTo>
                      <a:pt x="191" y="176"/>
                    </a:lnTo>
                    <a:lnTo>
                      <a:pt x="166" y="129"/>
                    </a:lnTo>
                    <a:lnTo>
                      <a:pt x="132" y="86"/>
                    </a:lnTo>
                    <a:lnTo>
                      <a:pt x="95" y="49"/>
                    </a:lnTo>
                    <a:lnTo>
                      <a:pt x="50" y="19"/>
                    </a:lnTo>
                    <a:lnTo>
                      <a:pt x="0" y="0"/>
                    </a:lnTo>
                  </a:path>
                </a:pathLst>
              </a:custGeom>
              <a:noFill/>
              <a:ln w="476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1" name="Freeform 239"/>
              <p:cNvSpPr>
                <a:spLocks/>
              </p:cNvSpPr>
              <p:nvPr/>
            </p:nvSpPr>
            <p:spPr bwMode="auto">
              <a:xfrm>
                <a:off x="3717" y="3108"/>
                <a:ext cx="800" cy="641"/>
              </a:xfrm>
              <a:custGeom>
                <a:avLst/>
                <a:gdLst>
                  <a:gd name="T0" fmla="*/ 1504 w 1599"/>
                  <a:gd name="T1" fmla="*/ 97 h 1282"/>
                  <a:gd name="T2" fmla="*/ 1500 w 1599"/>
                  <a:gd name="T3" fmla="*/ 139 h 1282"/>
                  <a:gd name="T4" fmla="*/ 1509 w 1599"/>
                  <a:gd name="T5" fmla="*/ 174 h 1282"/>
                  <a:gd name="T6" fmla="*/ 1539 w 1599"/>
                  <a:gd name="T7" fmla="*/ 226 h 1282"/>
                  <a:gd name="T8" fmla="*/ 1572 w 1599"/>
                  <a:gd name="T9" fmla="*/ 310 h 1282"/>
                  <a:gd name="T10" fmla="*/ 1599 w 1599"/>
                  <a:gd name="T11" fmla="*/ 360 h 1282"/>
                  <a:gd name="T12" fmla="*/ 1571 w 1599"/>
                  <a:gd name="T13" fmla="*/ 503 h 1282"/>
                  <a:gd name="T14" fmla="*/ 1495 w 1599"/>
                  <a:gd name="T15" fmla="*/ 675 h 1282"/>
                  <a:gd name="T16" fmla="*/ 1413 w 1599"/>
                  <a:gd name="T17" fmla="*/ 734 h 1282"/>
                  <a:gd name="T18" fmla="*/ 1390 w 1599"/>
                  <a:gd name="T19" fmla="*/ 787 h 1282"/>
                  <a:gd name="T20" fmla="*/ 1375 w 1599"/>
                  <a:gd name="T21" fmla="*/ 881 h 1282"/>
                  <a:gd name="T22" fmla="*/ 1380 w 1599"/>
                  <a:gd name="T23" fmla="*/ 998 h 1282"/>
                  <a:gd name="T24" fmla="*/ 1393 w 1599"/>
                  <a:gd name="T25" fmla="*/ 1107 h 1282"/>
                  <a:gd name="T26" fmla="*/ 1432 w 1599"/>
                  <a:gd name="T27" fmla="*/ 1158 h 1282"/>
                  <a:gd name="T28" fmla="*/ 1282 w 1599"/>
                  <a:gd name="T29" fmla="*/ 1163 h 1282"/>
                  <a:gd name="T30" fmla="*/ 1123 w 1599"/>
                  <a:gd name="T31" fmla="*/ 1200 h 1282"/>
                  <a:gd name="T32" fmla="*/ 1013 w 1599"/>
                  <a:gd name="T33" fmla="*/ 1245 h 1282"/>
                  <a:gd name="T34" fmla="*/ 922 w 1599"/>
                  <a:gd name="T35" fmla="*/ 1273 h 1282"/>
                  <a:gd name="T36" fmla="*/ 815 w 1599"/>
                  <a:gd name="T37" fmla="*/ 1280 h 1282"/>
                  <a:gd name="T38" fmla="*/ 691 w 1599"/>
                  <a:gd name="T39" fmla="*/ 1272 h 1282"/>
                  <a:gd name="T40" fmla="*/ 595 w 1599"/>
                  <a:gd name="T41" fmla="*/ 1238 h 1282"/>
                  <a:gd name="T42" fmla="*/ 550 w 1599"/>
                  <a:gd name="T43" fmla="*/ 1184 h 1282"/>
                  <a:gd name="T44" fmla="*/ 535 w 1599"/>
                  <a:gd name="T45" fmla="*/ 1084 h 1282"/>
                  <a:gd name="T46" fmla="*/ 515 w 1599"/>
                  <a:gd name="T47" fmla="*/ 992 h 1282"/>
                  <a:gd name="T48" fmla="*/ 473 w 1599"/>
                  <a:gd name="T49" fmla="*/ 985 h 1282"/>
                  <a:gd name="T50" fmla="*/ 424 w 1599"/>
                  <a:gd name="T51" fmla="*/ 1003 h 1282"/>
                  <a:gd name="T52" fmla="*/ 391 w 1599"/>
                  <a:gd name="T53" fmla="*/ 978 h 1282"/>
                  <a:gd name="T54" fmla="*/ 379 w 1599"/>
                  <a:gd name="T55" fmla="*/ 874 h 1282"/>
                  <a:gd name="T56" fmla="*/ 345 w 1599"/>
                  <a:gd name="T57" fmla="*/ 729 h 1282"/>
                  <a:gd name="T58" fmla="*/ 297 w 1599"/>
                  <a:gd name="T59" fmla="*/ 625 h 1282"/>
                  <a:gd name="T60" fmla="*/ 183 w 1599"/>
                  <a:gd name="T61" fmla="*/ 516 h 1282"/>
                  <a:gd name="T62" fmla="*/ 47 w 1599"/>
                  <a:gd name="T63" fmla="*/ 375 h 1282"/>
                  <a:gd name="T64" fmla="*/ 22 w 1599"/>
                  <a:gd name="T65" fmla="*/ 291 h 1282"/>
                  <a:gd name="T66" fmla="*/ 89 w 1599"/>
                  <a:gd name="T67" fmla="*/ 221 h 1282"/>
                  <a:gd name="T68" fmla="*/ 139 w 1599"/>
                  <a:gd name="T69" fmla="*/ 149 h 1282"/>
                  <a:gd name="T70" fmla="*/ 178 w 1599"/>
                  <a:gd name="T71" fmla="*/ 141 h 1282"/>
                  <a:gd name="T72" fmla="*/ 208 w 1599"/>
                  <a:gd name="T73" fmla="*/ 137 h 1282"/>
                  <a:gd name="T74" fmla="*/ 240 w 1599"/>
                  <a:gd name="T75" fmla="*/ 94 h 1282"/>
                  <a:gd name="T76" fmla="*/ 283 w 1599"/>
                  <a:gd name="T77" fmla="*/ 72 h 1282"/>
                  <a:gd name="T78" fmla="*/ 392 w 1599"/>
                  <a:gd name="T79" fmla="*/ 65 h 1282"/>
                  <a:gd name="T80" fmla="*/ 684 w 1599"/>
                  <a:gd name="T81" fmla="*/ 80 h 1282"/>
                  <a:gd name="T82" fmla="*/ 900 w 1599"/>
                  <a:gd name="T83" fmla="*/ 104 h 1282"/>
                  <a:gd name="T84" fmla="*/ 1006 w 1599"/>
                  <a:gd name="T85" fmla="*/ 33 h 1282"/>
                  <a:gd name="T86" fmla="*/ 1095 w 1599"/>
                  <a:gd name="T87" fmla="*/ 3 h 1282"/>
                  <a:gd name="T88" fmla="*/ 1195 w 1599"/>
                  <a:gd name="T89" fmla="*/ 0 h 1282"/>
                  <a:gd name="T90" fmla="*/ 1331 w 1599"/>
                  <a:gd name="T91" fmla="*/ 10 h 1282"/>
                  <a:gd name="T92" fmla="*/ 1467 w 1599"/>
                  <a:gd name="T93" fmla="*/ 49 h 1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599" h="1282">
                    <a:moveTo>
                      <a:pt x="1509" y="70"/>
                    </a:moveTo>
                    <a:lnTo>
                      <a:pt x="1505" y="82"/>
                    </a:lnTo>
                    <a:lnTo>
                      <a:pt x="1504" y="97"/>
                    </a:lnTo>
                    <a:lnTo>
                      <a:pt x="1500" y="111"/>
                    </a:lnTo>
                    <a:lnTo>
                      <a:pt x="1500" y="126"/>
                    </a:lnTo>
                    <a:lnTo>
                      <a:pt x="1500" y="139"/>
                    </a:lnTo>
                    <a:lnTo>
                      <a:pt x="1500" y="152"/>
                    </a:lnTo>
                    <a:lnTo>
                      <a:pt x="1502" y="162"/>
                    </a:lnTo>
                    <a:lnTo>
                      <a:pt x="1509" y="174"/>
                    </a:lnTo>
                    <a:lnTo>
                      <a:pt x="1515" y="186"/>
                    </a:lnTo>
                    <a:lnTo>
                      <a:pt x="1527" y="204"/>
                    </a:lnTo>
                    <a:lnTo>
                      <a:pt x="1539" y="226"/>
                    </a:lnTo>
                    <a:lnTo>
                      <a:pt x="1552" y="255"/>
                    </a:lnTo>
                    <a:lnTo>
                      <a:pt x="1562" y="281"/>
                    </a:lnTo>
                    <a:lnTo>
                      <a:pt x="1572" y="310"/>
                    </a:lnTo>
                    <a:lnTo>
                      <a:pt x="1578" y="337"/>
                    </a:lnTo>
                    <a:lnTo>
                      <a:pt x="1579" y="360"/>
                    </a:lnTo>
                    <a:lnTo>
                      <a:pt x="1599" y="360"/>
                    </a:lnTo>
                    <a:lnTo>
                      <a:pt x="1594" y="395"/>
                    </a:lnTo>
                    <a:lnTo>
                      <a:pt x="1586" y="446"/>
                    </a:lnTo>
                    <a:lnTo>
                      <a:pt x="1571" y="503"/>
                    </a:lnTo>
                    <a:lnTo>
                      <a:pt x="1551" y="566"/>
                    </a:lnTo>
                    <a:lnTo>
                      <a:pt x="1526" y="625"/>
                    </a:lnTo>
                    <a:lnTo>
                      <a:pt x="1495" y="675"/>
                    </a:lnTo>
                    <a:lnTo>
                      <a:pt x="1460" y="712"/>
                    </a:lnTo>
                    <a:lnTo>
                      <a:pt x="1423" y="730"/>
                    </a:lnTo>
                    <a:lnTo>
                      <a:pt x="1413" y="734"/>
                    </a:lnTo>
                    <a:lnTo>
                      <a:pt x="1405" y="745"/>
                    </a:lnTo>
                    <a:lnTo>
                      <a:pt x="1395" y="762"/>
                    </a:lnTo>
                    <a:lnTo>
                      <a:pt x="1390" y="787"/>
                    </a:lnTo>
                    <a:lnTo>
                      <a:pt x="1383" y="814"/>
                    </a:lnTo>
                    <a:lnTo>
                      <a:pt x="1378" y="848"/>
                    </a:lnTo>
                    <a:lnTo>
                      <a:pt x="1375" y="881"/>
                    </a:lnTo>
                    <a:lnTo>
                      <a:pt x="1376" y="920"/>
                    </a:lnTo>
                    <a:lnTo>
                      <a:pt x="1376" y="958"/>
                    </a:lnTo>
                    <a:lnTo>
                      <a:pt x="1380" y="998"/>
                    </a:lnTo>
                    <a:lnTo>
                      <a:pt x="1381" y="1037"/>
                    </a:lnTo>
                    <a:lnTo>
                      <a:pt x="1388" y="1076"/>
                    </a:lnTo>
                    <a:lnTo>
                      <a:pt x="1393" y="1107"/>
                    </a:lnTo>
                    <a:lnTo>
                      <a:pt x="1403" y="1134"/>
                    </a:lnTo>
                    <a:lnTo>
                      <a:pt x="1415" y="1151"/>
                    </a:lnTo>
                    <a:lnTo>
                      <a:pt x="1432" y="1158"/>
                    </a:lnTo>
                    <a:lnTo>
                      <a:pt x="1386" y="1154"/>
                    </a:lnTo>
                    <a:lnTo>
                      <a:pt x="1338" y="1158"/>
                    </a:lnTo>
                    <a:lnTo>
                      <a:pt x="1282" y="1163"/>
                    </a:lnTo>
                    <a:lnTo>
                      <a:pt x="1229" y="1174"/>
                    </a:lnTo>
                    <a:lnTo>
                      <a:pt x="1174" y="1184"/>
                    </a:lnTo>
                    <a:lnTo>
                      <a:pt x="1123" y="1200"/>
                    </a:lnTo>
                    <a:lnTo>
                      <a:pt x="1078" y="1215"/>
                    </a:lnTo>
                    <a:lnTo>
                      <a:pt x="1043" y="1231"/>
                    </a:lnTo>
                    <a:lnTo>
                      <a:pt x="1013" y="1245"/>
                    </a:lnTo>
                    <a:lnTo>
                      <a:pt x="982" y="1256"/>
                    </a:lnTo>
                    <a:lnTo>
                      <a:pt x="952" y="1267"/>
                    </a:lnTo>
                    <a:lnTo>
                      <a:pt x="922" y="1273"/>
                    </a:lnTo>
                    <a:lnTo>
                      <a:pt x="889" y="1277"/>
                    </a:lnTo>
                    <a:lnTo>
                      <a:pt x="853" y="1280"/>
                    </a:lnTo>
                    <a:lnTo>
                      <a:pt x="815" y="1280"/>
                    </a:lnTo>
                    <a:lnTo>
                      <a:pt x="775" y="1282"/>
                    </a:lnTo>
                    <a:lnTo>
                      <a:pt x="731" y="1277"/>
                    </a:lnTo>
                    <a:lnTo>
                      <a:pt x="691" y="1272"/>
                    </a:lnTo>
                    <a:lnTo>
                      <a:pt x="654" y="1263"/>
                    </a:lnTo>
                    <a:lnTo>
                      <a:pt x="624" y="1253"/>
                    </a:lnTo>
                    <a:lnTo>
                      <a:pt x="595" y="1238"/>
                    </a:lnTo>
                    <a:lnTo>
                      <a:pt x="573" y="1223"/>
                    </a:lnTo>
                    <a:lnTo>
                      <a:pt x="558" y="1205"/>
                    </a:lnTo>
                    <a:lnTo>
                      <a:pt x="550" y="1184"/>
                    </a:lnTo>
                    <a:lnTo>
                      <a:pt x="543" y="1156"/>
                    </a:lnTo>
                    <a:lnTo>
                      <a:pt x="540" y="1122"/>
                    </a:lnTo>
                    <a:lnTo>
                      <a:pt x="535" y="1084"/>
                    </a:lnTo>
                    <a:lnTo>
                      <a:pt x="530" y="1050"/>
                    </a:lnTo>
                    <a:lnTo>
                      <a:pt x="523" y="1017"/>
                    </a:lnTo>
                    <a:lnTo>
                      <a:pt x="515" y="992"/>
                    </a:lnTo>
                    <a:lnTo>
                      <a:pt x="505" y="977"/>
                    </a:lnTo>
                    <a:lnTo>
                      <a:pt x="491" y="978"/>
                    </a:lnTo>
                    <a:lnTo>
                      <a:pt x="473" y="985"/>
                    </a:lnTo>
                    <a:lnTo>
                      <a:pt x="456" y="993"/>
                    </a:lnTo>
                    <a:lnTo>
                      <a:pt x="439" y="998"/>
                    </a:lnTo>
                    <a:lnTo>
                      <a:pt x="424" y="1003"/>
                    </a:lnTo>
                    <a:lnTo>
                      <a:pt x="409" y="1000"/>
                    </a:lnTo>
                    <a:lnTo>
                      <a:pt x="399" y="993"/>
                    </a:lnTo>
                    <a:lnTo>
                      <a:pt x="391" y="978"/>
                    </a:lnTo>
                    <a:lnTo>
                      <a:pt x="389" y="955"/>
                    </a:lnTo>
                    <a:lnTo>
                      <a:pt x="384" y="916"/>
                    </a:lnTo>
                    <a:lnTo>
                      <a:pt x="379" y="874"/>
                    </a:lnTo>
                    <a:lnTo>
                      <a:pt x="369" y="826"/>
                    </a:lnTo>
                    <a:lnTo>
                      <a:pt x="360" y="777"/>
                    </a:lnTo>
                    <a:lnTo>
                      <a:pt x="345" y="729"/>
                    </a:lnTo>
                    <a:lnTo>
                      <a:pt x="330" y="685"/>
                    </a:lnTo>
                    <a:lnTo>
                      <a:pt x="313" y="648"/>
                    </a:lnTo>
                    <a:lnTo>
                      <a:pt x="297" y="625"/>
                    </a:lnTo>
                    <a:lnTo>
                      <a:pt x="268" y="598"/>
                    </a:lnTo>
                    <a:lnTo>
                      <a:pt x="231" y="561"/>
                    </a:lnTo>
                    <a:lnTo>
                      <a:pt x="183" y="516"/>
                    </a:lnTo>
                    <a:lnTo>
                      <a:pt x="136" y="469"/>
                    </a:lnTo>
                    <a:lnTo>
                      <a:pt x="87" y="419"/>
                    </a:lnTo>
                    <a:lnTo>
                      <a:pt x="47" y="375"/>
                    </a:lnTo>
                    <a:lnTo>
                      <a:pt x="15" y="338"/>
                    </a:lnTo>
                    <a:lnTo>
                      <a:pt x="0" y="313"/>
                    </a:lnTo>
                    <a:lnTo>
                      <a:pt x="22" y="291"/>
                    </a:lnTo>
                    <a:lnTo>
                      <a:pt x="45" y="270"/>
                    </a:lnTo>
                    <a:lnTo>
                      <a:pt x="67" y="245"/>
                    </a:lnTo>
                    <a:lnTo>
                      <a:pt x="89" y="221"/>
                    </a:lnTo>
                    <a:lnTo>
                      <a:pt x="107" y="196"/>
                    </a:lnTo>
                    <a:lnTo>
                      <a:pt x="126" y="171"/>
                    </a:lnTo>
                    <a:lnTo>
                      <a:pt x="139" y="149"/>
                    </a:lnTo>
                    <a:lnTo>
                      <a:pt x="153" y="132"/>
                    </a:lnTo>
                    <a:lnTo>
                      <a:pt x="164" y="136"/>
                    </a:lnTo>
                    <a:lnTo>
                      <a:pt x="178" y="141"/>
                    </a:lnTo>
                    <a:lnTo>
                      <a:pt x="188" y="142"/>
                    </a:lnTo>
                    <a:lnTo>
                      <a:pt x="199" y="142"/>
                    </a:lnTo>
                    <a:lnTo>
                      <a:pt x="208" y="137"/>
                    </a:lnTo>
                    <a:lnTo>
                      <a:pt x="218" y="127"/>
                    </a:lnTo>
                    <a:lnTo>
                      <a:pt x="228" y="112"/>
                    </a:lnTo>
                    <a:lnTo>
                      <a:pt x="240" y="94"/>
                    </a:lnTo>
                    <a:lnTo>
                      <a:pt x="253" y="89"/>
                    </a:lnTo>
                    <a:lnTo>
                      <a:pt x="268" y="80"/>
                    </a:lnTo>
                    <a:lnTo>
                      <a:pt x="283" y="72"/>
                    </a:lnTo>
                    <a:lnTo>
                      <a:pt x="300" y="65"/>
                    </a:lnTo>
                    <a:lnTo>
                      <a:pt x="329" y="62"/>
                    </a:lnTo>
                    <a:lnTo>
                      <a:pt x="392" y="65"/>
                    </a:lnTo>
                    <a:lnTo>
                      <a:pt x="479" y="69"/>
                    </a:lnTo>
                    <a:lnTo>
                      <a:pt x="582" y="75"/>
                    </a:lnTo>
                    <a:lnTo>
                      <a:pt x="684" y="80"/>
                    </a:lnTo>
                    <a:lnTo>
                      <a:pt x="780" y="89"/>
                    </a:lnTo>
                    <a:lnTo>
                      <a:pt x="853" y="95"/>
                    </a:lnTo>
                    <a:lnTo>
                      <a:pt x="900" y="104"/>
                    </a:lnTo>
                    <a:lnTo>
                      <a:pt x="939" y="75"/>
                    </a:lnTo>
                    <a:lnTo>
                      <a:pt x="976" y="52"/>
                    </a:lnTo>
                    <a:lnTo>
                      <a:pt x="1006" y="33"/>
                    </a:lnTo>
                    <a:lnTo>
                      <a:pt x="1038" y="22"/>
                    </a:lnTo>
                    <a:lnTo>
                      <a:pt x="1065" y="10"/>
                    </a:lnTo>
                    <a:lnTo>
                      <a:pt x="1095" y="3"/>
                    </a:lnTo>
                    <a:lnTo>
                      <a:pt x="1123" y="0"/>
                    </a:lnTo>
                    <a:lnTo>
                      <a:pt x="1158" y="0"/>
                    </a:lnTo>
                    <a:lnTo>
                      <a:pt x="1195" y="0"/>
                    </a:lnTo>
                    <a:lnTo>
                      <a:pt x="1237" y="2"/>
                    </a:lnTo>
                    <a:lnTo>
                      <a:pt x="1282" y="3"/>
                    </a:lnTo>
                    <a:lnTo>
                      <a:pt x="1331" y="10"/>
                    </a:lnTo>
                    <a:lnTo>
                      <a:pt x="1376" y="18"/>
                    </a:lnTo>
                    <a:lnTo>
                      <a:pt x="1423" y="32"/>
                    </a:lnTo>
                    <a:lnTo>
                      <a:pt x="1467" y="49"/>
                    </a:lnTo>
                    <a:lnTo>
                      <a:pt x="1509" y="70"/>
                    </a:lnTo>
                    <a:close/>
                  </a:path>
                </a:pathLst>
              </a:custGeom>
              <a:solidFill>
                <a:srgbClr val="0019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2" name="Freeform 240"/>
              <p:cNvSpPr>
                <a:spLocks/>
              </p:cNvSpPr>
              <p:nvPr/>
            </p:nvSpPr>
            <p:spPr bwMode="auto">
              <a:xfrm>
                <a:off x="4175" y="3155"/>
                <a:ext cx="342" cy="297"/>
              </a:xfrm>
              <a:custGeom>
                <a:avLst/>
                <a:gdLst>
                  <a:gd name="T0" fmla="*/ 32 w 684"/>
                  <a:gd name="T1" fmla="*/ 19 h 595"/>
                  <a:gd name="T2" fmla="*/ 81 w 684"/>
                  <a:gd name="T3" fmla="*/ 27 h 595"/>
                  <a:gd name="T4" fmla="*/ 116 w 684"/>
                  <a:gd name="T5" fmla="*/ 35 h 595"/>
                  <a:gd name="T6" fmla="*/ 155 w 684"/>
                  <a:gd name="T7" fmla="*/ 15 h 595"/>
                  <a:gd name="T8" fmla="*/ 238 w 684"/>
                  <a:gd name="T9" fmla="*/ 2 h 595"/>
                  <a:gd name="T10" fmla="*/ 366 w 684"/>
                  <a:gd name="T11" fmla="*/ 8 h 595"/>
                  <a:gd name="T12" fmla="*/ 470 w 684"/>
                  <a:gd name="T13" fmla="*/ 39 h 595"/>
                  <a:gd name="T14" fmla="*/ 522 w 684"/>
                  <a:gd name="T15" fmla="*/ 62 h 595"/>
                  <a:gd name="T16" fmla="*/ 560 w 684"/>
                  <a:gd name="T17" fmla="*/ 60 h 595"/>
                  <a:gd name="T18" fmla="*/ 585 w 684"/>
                  <a:gd name="T19" fmla="*/ 70 h 595"/>
                  <a:gd name="T20" fmla="*/ 612 w 684"/>
                  <a:gd name="T21" fmla="*/ 114 h 595"/>
                  <a:gd name="T22" fmla="*/ 647 w 684"/>
                  <a:gd name="T23" fmla="*/ 186 h 595"/>
                  <a:gd name="T24" fmla="*/ 664 w 684"/>
                  <a:gd name="T25" fmla="*/ 268 h 595"/>
                  <a:gd name="T26" fmla="*/ 668 w 684"/>
                  <a:gd name="T27" fmla="*/ 362 h 595"/>
                  <a:gd name="T28" fmla="*/ 629 w 684"/>
                  <a:gd name="T29" fmla="*/ 489 h 595"/>
                  <a:gd name="T30" fmla="*/ 567 w 684"/>
                  <a:gd name="T31" fmla="*/ 595 h 595"/>
                  <a:gd name="T32" fmla="*/ 595 w 684"/>
                  <a:gd name="T33" fmla="*/ 540 h 595"/>
                  <a:gd name="T34" fmla="*/ 616 w 684"/>
                  <a:gd name="T35" fmla="*/ 478 h 595"/>
                  <a:gd name="T36" fmla="*/ 606 w 684"/>
                  <a:gd name="T37" fmla="*/ 427 h 595"/>
                  <a:gd name="T38" fmla="*/ 580 w 684"/>
                  <a:gd name="T39" fmla="*/ 380 h 595"/>
                  <a:gd name="T40" fmla="*/ 550 w 684"/>
                  <a:gd name="T41" fmla="*/ 364 h 595"/>
                  <a:gd name="T42" fmla="*/ 523 w 684"/>
                  <a:gd name="T43" fmla="*/ 409 h 595"/>
                  <a:gd name="T44" fmla="*/ 481 w 684"/>
                  <a:gd name="T45" fmla="*/ 483 h 595"/>
                  <a:gd name="T46" fmla="*/ 438 w 684"/>
                  <a:gd name="T47" fmla="*/ 538 h 595"/>
                  <a:gd name="T48" fmla="*/ 492 w 684"/>
                  <a:gd name="T49" fmla="*/ 446 h 595"/>
                  <a:gd name="T50" fmla="*/ 535 w 684"/>
                  <a:gd name="T51" fmla="*/ 327 h 595"/>
                  <a:gd name="T52" fmla="*/ 545 w 684"/>
                  <a:gd name="T53" fmla="*/ 198 h 595"/>
                  <a:gd name="T54" fmla="*/ 527 w 684"/>
                  <a:gd name="T55" fmla="*/ 188 h 595"/>
                  <a:gd name="T56" fmla="*/ 505 w 684"/>
                  <a:gd name="T57" fmla="*/ 236 h 595"/>
                  <a:gd name="T58" fmla="*/ 500 w 684"/>
                  <a:gd name="T59" fmla="*/ 277 h 595"/>
                  <a:gd name="T60" fmla="*/ 480 w 684"/>
                  <a:gd name="T61" fmla="*/ 325 h 595"/>
                  <a:gd name="T62" fmla="*/ 461 w 684"/>
                  <a:gd name="T63" fmla="*/ 330 h 595"/>
                  <a:gd name="T64" fmla="*/ 448 w 684"/>
                  <a:gd name="T65" fmla="*/ 275 h 595"/>
                  <a:gd name="T66" fmla="*/ 431 w 684"/>
                  <a:gd name="T67" fmla="*/ 211 h 595"/>
                  <a:gd name="T68" fmla="*/ 413 w 684"/>
                  <a:gd name="T69" fmla="*/ 188 h 595"/>
                  <a:gd name="T70" fmla="*/ 429 w 684"/>
                  <a:gd name="T71" fmla="*/ 235 h 595"/>
                  <a:gd name="T72" fmla="*/ 435 w 684"/>
                  <a:gd name="T73" fmla="*/ 275 h 595"/>
                  <a:gd name="T74" fmla="*/ 426 w 684"/>
                  <a:gd name="T75" fmla="*/ 287 h 595"/>
                  <a:gd name="T76" fmla="*/ 398 w 684"/>
                  <a:gd name="T77" fmla="*/ 246 h 595"/>
                  <a:gd name="T78" fmla="*/ 346 w 684"/>
                  <a:gd name="T79" fmla="*/ 198 h 595"/>
                  <a:gd name="T80" fmla="*/ 238 w 684"/>
                  <a:gd name="T81" fmla="*/ 136 h 595"/>
                  <a:gd name="T82" fmla="*/ 93 w 684"/>
                  <a:gd name="T83" fmla="*/ 75 h 595"/>
                  <a:gd name="T84" fmla="*/ 24 w 684"/>
                  <a:gd name="T85" fmla="*/ 64 h 595"/>
                  <a:gd name="T86" fmla="*/ 104 w 684"/>
                  <a:gd name="T87" fmla="*/ 69 h 595"/>
                  <a:gd name="T88" fmla="*/ 203 w 684"/>
                  <a:gd name="T89" fmla="*/ 104 h 595"/>
                  <a:gd name="T90" fmla="*/ 292 w 684"/>
                  <a:gd name="T91" fmla="*/ 156 h 595"/>
                  <a:gd name="T92" fmla="*/ 309 w 684"/>
                  <a:gd name="T93" fmla="*/ 156 h 595"/>
                  <a:gd name="T94" fmla="*/ 275 w 684"/>
                  <a:gd name="T95" fmla="*/ 132 h 595"/>
                  <a:gd name="T96" fmla="*/ 215 w 684"/>
                  <a:gd name="T97" fmla="*/ 92 h 595"/>
                  <a:gd name="T98" fmla="*/ 113 w 684"/>
                  <a:gd name="T99" fmla="*/ 44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84" h="595">
                    <a:moveTo>
                      <a:pt x="0" y="17"/>
                    </a:moveTo>
                    <a:lnTo>
                      <a:pt x="15" y="17"/>
                    </a:lnTo>
                    <a:lnTo>
                      <a:pt x="32" y="19"/>
                    </a:lnTo>
                    <a:lnTo>
                      <a:pt x="49" y="20"/>
                    </a:lnTo>
                    <a:lnTo>
                      <a:pt x="67" y="24"/>
                    </a:lnTo>
                    <a:lnTo>
                      <a:pt x="81" y="27"/>
                    </a:lnTo>
                    <a:lnTo>
                      <a:pt x="96" y="30"/>
                    </a:lnTo>
                    <a:lnTo>
                      <a:pt x="106" y="32"/>
                    </a:lnTo>
                    <a:lnTo>
                      <a:pt x="116" y="35"/>
                    </a:lnTo>
                    <a:lnTo>
                      <a:pt x="124" y="29"/>
                    </a:lnTo>
                    <a:lnTo>
                      <a:pt x="138" y="22"/>
                    </a:lnTo>
                    <a:lnTo>
                      <a:pt x="155" y="15"/>
                    </a:lnTo>
                    <a:lnTo>
                      <a:pt x="178" y="10"/>
                    </a:lnTo>
                    <a:lnTo>
                      <a:pt x="205" y="5"/>
                    </a:lnTo>
                    <a:lnTo>
                      <a:pt x="238" y="2"/>
                    </a:lnTo>
                    <a:lnTo>
                      <a:pt x="277" y="0"/>
                    </a:lnTo>
                    <a:lnTo>
                      <a:pt x="322" y="3"/>
                    </a:lnTo>
                    <a:lnTo>
                      <a:pt x="366" y="8"/>
                    </a:lnTo>
                    <a:lnTo>
                      <a:pt x="406" y="19"/>
                    </a:lnTo>
                    <a:lnTo>
                      <a:pt x="440" y="27"/>
                    </a:lnTo>
                    <a:lnTo>
                      <a:pt x="470" y="39"/>
                    </a:lnTo>
                    <a:lnTo>
                      <a:pt x="492" y="47"/>
                    </a:lnTo>
                    <a:lnTo>
                      <a:pt x="510" y="57"/>
                    </a:lnTo>
                    <a:lnTo>
                      <a:pt x="522" y="62"/>
                    </a:lnTo>
                    <a:lnTo>
                      <a:pt x="532" y="65"/>
                    </a:lnTo>
                    <a:lnTo>
                      <a:pt x="543" y="62"/>
                    </a:lnTo>
                    <a:lnTo>
                      <a:pt x="560" y="60"/>
                    </a:lnTo>
                    <a:lnTo>
                      <a:pt x="569" y="60"/>
                    </a:lnTo>
                    <a:lnTo>
                      <a:pt x="577" y="64"/>
                    </a:lnTo>
                    <a:lnTo>
                      <a:pt x="585" y="70"/>
                    </a:lnTo>
                    <a:lnTo>
                      <a:pt x="594" y="82"/>
                    </a:lnTo>
                    <a:lnTo>
                      <a:pt x="602" y="96"/>
                    </a:lnTo>
                    <a:lnTo>
                      <a:pt x="612" y="114"/>
                    </a:lnTo>
                    <a:lnTo>
                      <a:pt x="624" y="136"/>
                    </a:lnTo>
                    <a:lnTo>
                      <a:pt x="637" y="161"/>
                    </a:lnTo>
                    <a:lnTo>
                      <a:pt x="647" y="186"/>
                    </a:lnTo>
                    <a:lnTo>
                      <a:pt x="657" y="213"/>
                    </a:lnTo>
                    <a:lnTo>
                      <a:pt x="663" y="240"/>
                    </a:lnTo>
                    <a:lnTo>
                      <a:pt x="664" y="268"/>
                    </a:lnTo>
                    <a:lnTo>
                      <a:pt x="684" y="268"/>
                    </a:lnTo>
                    <a:lnTo>
                      <a:pt x="676" y="315"/>
                    </a:lnTo>
                    <a:lnTo>
                      <a:pt x="668" y="362"/>
                    </a:lnTo>
                    <a:lnTo>
                      <a:pt x="656" y="407"/>
                    </a:lnTo>
                    <a:lnTo>
                      <a:pt x="646" y="451"/>
                    </a:lnTo>
                    <a:lnTo>
                      <a:pt x="629" y="489"/>
                    </a:lnTo>
                    <a:lnTo>
                      <a:pt x="612" y="528"/>
                    </a:lnTo>
                    <a:lnTo>
                      <a:pt x="592" y="561"/>
                    </a:lnTo>
                    <a:lnTo>
                      <a:pt x="567" y="595"/>
                    </a:lnTo>
                    <a:lnTo>
                      <a:pt x="575" y="576"/>
                    </a:lnTo>
                    <a:lnTo>
                      <a:pt x="585" y="560"/>
                    </a:lnTo>
                    <a:lnTo>
                      <a:pt x="595" y="540"/>
                    </a:lnTo>
                    <a:lnTo>
                      <a:pt x="606" y="519"/>
                    </a:lnTo>
                    <a:lnTo>
                      <a:pt x="611" y="498"/>
                    </a:lnTo>
                    <a:lnTo>
                      <a:pt x="616" y="478"/>
                    </a:lnTo>
                    <a:lnTo>
                      <a:pt x="616" y="457"/>
                    </a:lnTo>
                    <a:lnTo>
                      <a:pt x="614" y="444"/>
                    </a:lnTo>
                    <a:lnTo>
                      <a:pt x="606" y="427"/>
                    </a:lnTo>
                    <a:lnTo>
                      <a:pt x="599" y="411"/>
                    </a:lnTo>
                    <a:lnTo>
                      <a:pt x="589" y="394"/>
                    </a:lnTo>
                    <a:lnTo>
                      <a:pt x="580" y="380"/>
                    </a:lnTo>
                    <a:lnTo>
                      <a:pt x="570" y="369"/>
                    </a:lnTo>
                    <a:lnTo>
                      <a:pt x="560" y="364"/>
                    </a:lnTo>
                    <a:lnTo>
                      <a:pt x="550" y="364"/>
                    </a:lnTo>
                    <a:lnTo>
                      <a:pt x="545" y="374"/>
                    </a:lnTo>
                    <a:lnTo>
                      <a:pt x="533" y="389"/>
                    </a:lnTo>
                    <a:lnTo>
                      <a:pt x="523" y="409"/>
                    </a:lnTo>
                    <a:lnTo>
                      <a:pt x="510" y="432"/>
                    </a:lnTo>
                    <a:lnTo>
                      <a:pt x="497" y="459"/>
                    </a:lnTo>
                    <a:lnTo>
                      <a:pt x="481" y="483"/>
                    </a:lnTo>
                    <a:lnTo>
                      <a:pt x="466" y="506"/>
                    </a:lnTo>
                    <a:lnTo>
                      <a:pt x="451" y="524"/>
                    </a:lnTo>
                    <a:lnTo>
                      <a:pt x="438" y="538"/>
                    </a:lnTo>
                    <a:lnTo>
                      <a:pt x="455" y="511"/>
                    </a:lnTo>
                    <a:lnTo>
                      <a:pt x="473" y="481"/>
                    </a:lnTo>
                    <a:lnTo>
                      <a:pt x="492" y="446"/>
                    </a:lnTo>
                    <a:lnTo>
                      <a:pt x="508" y="409"/>
                    </a:lnTo>
                    <a:lnTo>
                      <a:pt x="522" y="369"/>
                    </a:lnTo>
                    <a:lnTo>
                      <a:pt x="535" y="327"/>
                    </a:lnTo>
                    <a:lnTo>
                      <a:pt x="542" y="282"/>
                    </a:lnTo>
                    <a:lnTo>
                      <a:pt x="547" y="236"/>
                    </a:lnTo>
                    <a:lnTo>
                      <a:pt x="545" y="198"/>
                    </a:lnTo>
                    <a:lnTo>
                      <a:pt x="542" y="181"/>
                    </a:lnTo>
                    <a:lnTo>
                      <a:pt x="533" y="179"/>
                    </a:lnTo>
                    <a:lnTo>
                      <a:pt x="527" y="188"/>
                    </a:lnTo>
                    <a:lnTo>
                      <a:pt x="518" y="201"/>
                    </a:lnTo>
                    <a:lnTo>
                      <a:pt x="512" y="220"/>
                    </a:lnTo>
                    <a:lnTo>
                      <a:pt x="505" y="236"/>
                    </a:lnTo>
                    <a:lnTo>
                      <a:pt x="505" y="250"/>
                    </a:lnTo>
                    <a:lnTo>
                      <a:pt x="503" y="260"/>
                    </a:lnTo>
                    <a:lnTo>
                      <a:pt x="500" y="277"/>
                    </a:lnTo>
                    <a:lnTo>
                      <a:pt x="493" y="293"/>
                    </a:lnTo>
                    <a:lnTo>
                      <a:pt x="488" y="312"/>
                    </a:lnTo>
                    <a:lnTo>
                      <a:pt x="480" y="325"/>
                    </a:lnTo>
                    <a:lnTo>
                      <a:pt x="475" y="335"/>
                    </a:lnTo>
                    <a:lnTo>
                      <a:pt x="466" y="337"/>
                    </a:lnTo>
                    <a:lnTo>
                      <a:pt x="461" y="330"/>
                    </a:lnTo>
                    <a:lnTo>
                      <a:pt x="455" y="315"/>
                    </a:lnTo>
                    <a:lnTo>
                      <a:pt x="451" y="297"/>
                    </a:lnTo>
                    <a:lnTo>
                      <a:pt x="448" y="275"/>
                    </a:lnTo>
                    <a:lnTo>
                      <a:pt x="445" y="253"/>
                    </a:lnTo>
                    <a:lnTo>
                      <a:pt x="438" y="230"/>
                    </a:lnTo>
                    <a:lnTo>
                      <a:pt x="431" y="211"/>
                    </a:lnTo>
                    <a:lnTo>
                      <a:pt x="421" y="193"/>
                    </a:lnTo>
                    <a:lnTo>
                      <a:pt x="408" y="179"/>
                    </a:lnTo>
                    <a:lnTo>
                      <a:pt x="413" y="188"/>
                    </a:lnTo>
                    <a:lnTo>
                      <a:pt x="419" y="203"/>
                    </a:lnTo>
                    <a:lnTo>
                      <a:pt x="424" y="218"/>
                    </a:lnTo>
                    <a:lnTo>
                      <a:pt x="429" y="235"/>
                    </a:lnTo>
                    <a:lnTo>
                      <a:pt x="431" y="248"/>
                    </a:lnTo>
                    <a:lnTo>
                      <a:pt x="435" y="263"/>
                    </a:lnTo>
                    <a:lnTo>
                      <a:pt x="435" y="275"/>
                    </a:lnTo>
                    <a:lnTo>
                      <a:pt x="436" y="283"/>
                    </a:lnTo>
                    <a:lnTo>
                      <a:pt x="431" y="288"/>
                    </a:lnTo>
                    <a:lnTo>
                      <a:pt x="426" y="287"/>
                    </a:lnTo>
                    <a:lnTo>
                      <a:pt x="419" y="277"/>
                    </a:lnTo>
                    <a:lnTo>
                      <a:pt x="411" y="265"/>
                    </a:lnTo>
                    <a:lnTo>
                      <a:pt x="398" y="246"/>
                    </a:lnTo>
                    <a:lnTo>
                      <a:pt x="383" y="230"/>
                    </a:lnTo>
                    <a:lnTo>
                      <a:pt x="364" y="211"/>
                    </a:lnTo>
                    <a:lnTo>
                      <a:pt x="346" y="198"/>
                    </a:lnTo>
                    <a:lnTo>
                      <a:pt x="317" y="181"/>
                    </a:lnTo>
                    <a:lnTo>
                      <a:pt x="280" y="159"/>
                    </a:lnTo>
                    <a:lnTo>
                      <a:pt x="238" y="136"/>
                    </a:lnTo>
                    <a:lnTo>
                      <a:pt x="191" y="112"/>
                    </a:lnTo>
                    <a:lnTo>
                      <a:pt x="141" y="91"/>
                    </a:lnTo>
                    <a:lnTo>
                      <a:pt x="93" y="75"/>
                    </a:lnTo>
                    <a:lnTo>
                      <a:pt x="44" y="67"/>
                    </a:lnTo>
                    <a:lnTo>
                      <a:pt x="4" y="70"/>
                    </a:lnTo>
                    <a:lnTo>
                      <a:pt x="24" y="64"/>
                    </a:lnTo>
                    <a:lnTo>
                      <a:pt x="49" y="62"/>
                    </a:lnTo>
                    <a:lnTo>
                      <a:pt x="74" y="62"/>
                    </a:lnTo>
                    <a:lnTo>
                      <a:pt x="104" y="69"/>
                    </a:lnTo>
                    <a:lnTo>
                      <a:pt x="134" y="75"/>
                    </a:lnTo>
                    <a:lnTo>
                      <a:pt x="170" y="87"/>
                    </a:lnTo>
                    <a:lnTo>
                      <a:pt x="203" y="104"/>
                    </a:lnTo>
                    <a:lnTo>
                      <a:pt x="242" y="126"/>
                    </a:lnTo>
                    <a:lnTo>
                      <a:pt x="272" y="142"/>
                    </a:lnTo>
                    <a:lnTo>
                      <a:pt x="292" y="156"/>
                    </a:lnTo>
                    <a:lnTo>
                      <a:pt x="304" y="161"/>
                    </a:lnTo>
                    <a:lnTo>
                      <a:pt x="310" y="161"/>
                    </a:lnTo>
                    <a:lnTo>
                      <a:pt x="309" y="156"/>
                    </a:lnTo>
                    <a:lnTo>
                      <a:pt x="302" y="151"/>
                    </a:lnTo>
                    <a:lnTo>
                      <a:pt x="290" y="141"/>
                    </a:lnTo>
                    <a:lnTo>
                      <a:pt x="275" y="132"/>
                    </a:lnTo>
                    <a:lnTo>
                      <a:pt x="257" y="119"/>
                    </a:lnTo>
                    <a:lnTo>
                      <a:pt x="237" y="107"/>
                    </a:lnTo>
                    <a:lnTo>
                      <a:pt x="215" y="92"/>
                    </a:lnTo>
                    <a:lnTo>
                      <a:pt x="188" y="77"/>
                    </a:lnTo>
                    <a:lnTo>
                      <a:pt x="153" y="60"/>
                    </a:lnTo>
                    <a:lnTo>
                      <a:pt x="113" y="44"/>
                    </a:lnTo>
                    <a:lnTo>
                      <a:pt x="61" y="29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80BFFF"/>
              </a:solidFill>
              <a:ln w="4763">
                <a:solidFill>
                  <a:srgbClr val="008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3" name="Freeform 241"/>
              <p:cNvSpPr>
                <a:spLocks/>
              </p:cNvSpPr>
              <p:nvPr/>
            </p:nvSpPr>
            <p:spPr bwMode="auto">
              <a:xfrm>
                <a:off x="3916" y="3208"/>
                <a:ext cx="216" cy="313"/>
              </a:xfrm>
              <a:custGeom>
                <a:avLst/>
                <a:gdLst>
                  <a:gd name="T0" fmla="*/ 49 w 433"/>
                  <a:gd name="T1" fmla="*/ 30 h 627"/>
                  <a:gd name="T2" fmla="*/ 86 w 433"/>
                  <a:gd name="T3" fmla="*/ 69 h 627"/>
                  <a:gd name="T4" fmla="*/ 119 w 433"/>
                  <a:gd name="T5" fmla="*/ 114 h 627"/>
                  <a:gd name="T6" fmla="*/ 141 w 433"/>
                  <a:gd name="T7" fmla="*/ 158 h 627"/>
                  <a:gd name="T8" fmla="*/ 143 w 433"/>
                  <a:gd name="T9" fmla="*/ 183 h 627"/>
                  <a:gd name="T10" fmla="*/ 150 w 433"/>
                  <a:gd name="T11" fmla="*/ 211 h 627"/>
                  <a:gd name="T12" fmla="*/ 165 w 433"/>
                  <a:gd name="T13" fmla="*/ 240 h 627"/>
                  <a:gd name="T14" fmla="*/ 186 w 433"/>
                  <a:gd name="T15" fmla="*/ 263 h 627"/>
                  <a:gd name="T16" fmla="*/ 217 w 433"/>
                  <a:gd name="T17" fmla="*/ 288 h 627"/>
                  <a:gd name="T18" fmla="*/ 279 w 433"/>
                  <a:gd name="T19" fmla="*/ 355 h 627"/>
                  <a:gd name="T20" fmla="*/ 356 w 433"/>
                  <a:gd name="T21" fmla="*/ 454 h 627"/>
                  <a:gd name="T22" fmla="*/ 416 w 433"/>
                  <a:gd name="T23" fmla="*/ 568 h 627"/>
                  <a:gd name="T24" fmla="*/ 419 w 433"/>
                  <a:gd name="T25" fmla="*/ 619 h 627"/>
                  <a:gd name="T26" fmla="*/ 398 w 433"/>
                  <a:gd name="T27" fmla="*/ 608 h 627"/>
                  <a:gd name="T28" fmla="*/ 378 w 433"/>
                  <a:gd name="T29" fmla="*/ 605 h 627"/>
                  <a:gd name="T30" fmla="*/ 359 w 433"/>
                  <a:gd name="T31" fmla="*/ 600 h 627"/>
                  <a:gd name="T32" fmla="*/ 341 w 433"/>
                  <a:gd name="T33" fmla="*/ 585 h 627"/>
                  <a:gd name="T34" fmla="*/ 321 w 433"/>
                  <a:gd name="T35" fmla="*/ 541 h 627"/>
                  <a:gd name="T36" fmla="*/ 294 w 433"/>
                  <a:gd name="T37" fmla="*/ 479 h 627"/>
                  <a:gd name="T38" fmla="*/ 258 w 433"/>
                  <a:gd name="T39" fmla="*/ 412 h 627"/>
                  <a:gd name="T40" fmla="*/ 212 w 433"/>
                  <a:gd name="T41" fmla="*/ 352 h 627"/>
                  <a:gd name="T42" fmla="*/ 156 w 433"/>
                  <a:gd name="T43" fmla="*/ 292 h 627"/>
                  <a:gd name="T44" fmla="*/ 101 w 433"/>
                  <a:gd name="T45" fmla="*/ 238 h 627"/>
                  <a:gd name="T46" fmla="*/ 47 w 433"/>
                  <a:gd name="T47" fmla="*/ 198 h 627"/>
                  <a:gd name="T48" fmla="*/ 12 w 433"/>
                  <a:gd name="T49" fmla="*/ 178 h 627"/>
                  <a:gd name="T50" fmla="*/ 5 w 433"/>
                  <a:gd name="T51" fmla="*/ 166 h 627"/>
                  <a:gd name="T52" fmla="*/ 14 w 433"/>
                  <a:gd name="T53" fmla="*/ 161 h 627"/>
                  <a:gd name="T54" fmla="*/ 32 w 433"/>
                  <a:gd name="T55" fmla="*/ 163 h 627"/>
                  <a:gd name="T56" fmla="*/ 54 w 433"/>
                  <a:gd name="T57" fmla="*/ 175 h 627"/>
                  <a:gd name="T58" fmla="*/ 84 w 433"/>
                  <a:gd name="T59" fmla="*/ 193 h 627"/>
                  <a:gd name="T60" fmla="*/ 116 w 433"/>
                  <a:gd name="T61" fmla="*/ 216 h 627"/>
                  <a:gd name="T62" fmla="*/ 144 w 433"/>
                  <a:gd name="T63" fmla="*/ 243 h 627"/>
                  <a:gd name="T64" fmla="*/ 146 w 433"/>
                  <a:gd name="T65" fmla="*/ 242 h 627"/>
                  <a:gd name="T66" fmla="*/ 126 w 433"/>
                  <a:gd name="T67" fmla="*/ 208 h 627"/>
                  <a:gd name="T68" fmla="*/ 103 w 433"/>
                  <a:gd name="T69" fmla="*/ 178 h 627"/>
                  <a:gd name="T70" fmla="*/ 76 w 433"/>
                  <a:gd name="T71" fmla="*/ 156 h 627"/>
                  <a:gd name="T72" fmla="*/ 47 w 433"/>
                  <a:gd name="T73" fmla="*/ 144 h 627"/>
                  <a:gd name="T74" fmla="*/ 32 w 433"/>
                  <a:gd name="T75" fmla="*/ 129 h 627"/>
                  <a:gd name="T76" fmla="*/ 27 w 433"/>
                  <a:gd name="T77" fmla="*/ 119 h 627"/>
                  <a:gd name="T78" fmla="*/ 37 w 433"/>
                  <a:gd name="T79" fmla="*/ 114 h 627"/>
                  <a:gd name="T80" fmla="*/ 57 w 433"/>
                  <a:gd name="T81" fmla="*/ 123 h 627"/>
                  <a:gd name="T82" fmla="*/ 81 w 433"/>
                  <a:gd name="T83" fmla="*/ 129 h 627"/>
                  <a:gd name="T84" fmla="*/ 99 w 433"/>
                  <a:gd name="T85" fmla="*/ 133 h 627"/>
                  <a:gd name="T86" fmla="*/ 101 w 433"/>
                  <a:gd name="T87" fmla="*/ 124 h 627"/>
                  <a:gd name="T88" fmla="*/ 76 w 433"/>
                  <a:gd name="T89" fmla="*/ 96 h 627"/>
                  <a:gd name="T90" fmla="*/ 34 w 433"/>
                  <a:gd name="T91" fmla="*/ 51 h 627"/>
                  <a:gd name="T92" fmla="*/ 4 w 433"/>
                  <a:gd name="T93" fmla="*/ 9 h 627"/>
                  <a:gd name="T94" fmla="*/ 9 w 433"/>
                  <a:gd name="T95" fmla="*/ 2 h 6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33" h="627">
                    <a:moveTo>
                      <a:pt x="36" y="19"/>
                    </a:moveTo>
                    <a:lnTo>
                      <a:pt x="49" y="30"/>
                    </a:lnTo>
                    <a:lnTo>
                      <a:pt x="67" y="47"/>
                    </a:lnTo>
                    <a:lnTo>
                      <a:pt x="86" y="69"/>
                    </a:lnTo>
                    <a:lnTo>
                      <a:pt x="104" y="92"/>
                    </a:lnTo>
                    <a:lnTo>
                      <a:pt x="119" y="114"/>
                    </a:lnTo>
                    <a:lnTo>
                      <a:pt x="133" y="138"/>
                    </a:lnTo>
                    <a:lnTo>
                      <a:pt x="141" y="158"/>
                    </a:lnTo>
                    <a:lnTo>
                      <a:pt x="144" y="173"/>
                    </a:lnTo>
                    <a:lnTo>
                      <a:pt x="143" y="183"/>
                    </a:lnTo>
                    <a:lnTo>
                      <a:pt x="146" y="198"/>
                    </a:lnTo>
                    <a:lnTo>
                      <a:pt x="150" y="211"/>
                    </a:lnTo>
                    <a:lnTo>
                      <a:pt x="158" y="226"/>
                    </a:lnTo>
                    <a:lnTo>
                      <a:pt x="165" y="240"/>
                    </a:lnTo>
                    <a:lnTo>
                      <a:pt x="176" y="253"/>
                    </a:lnTo>
                    <a:lnTo>
                      <a:pt x="186" y="263"/>
                    </a:lnTo>
                    <a:lnTo>
                      <a:pt x="200" y="275"/>
                    </a:lnTo>
                    <a:lnTo>
                      <a:pt x="217" y="288"/>
                    </a:lnTo>
                    <a:lnTo>
                      <a:pt x="245" y="319"/>
                    </a:lnTo>
                    <a:lnTo>
                      <a:pt x="279" y="355"/>
                    </a:lnTo>
                    <a:lnTo>
                      <a:pt x="319" y="402"/>
                    </a:lnTo>
                    <a:lnTo>
                      <a:pt x="356" y="454"/>
                    </a:lnTo>
                    <a:lnTo>
                      <a:pt x="391" y="511"/>
                    </a:lnTo>
                    <a:lnTo>
                      <a:pt x="416" y="568"/>
                    </a:lnTo>
                    <a:lnTo>
                      <a:pt x="433" y="627"/>
                    </a:lnTo>
                    <a:lnTo>
                      <a:pt x="419" y="619"/>
                    </a:lnTo>
                    <a:lnTo>
                      <a:pt x="408" y="613"/>
                    </a:lnTo>
                    <a:lnTo>
                      <a:pt x="398" y="608"/>
                    </a:lnTo>
                    <a:lnTo>
                      <a:pt x="388" y="608"/>
                    </a:lnTo>
                    <a:lnTo>
                      <a:pt x="378" y="605"/>
                    </a:lnTo>
                    <a:lnTo>
                      <a:pt x="367" y="603"/>
                    </a:lnTo>
                    <a:lnTo>
                      <a:pt x="359" y="600"/>
                    </a:lnTo>
                    <a:lnTo>
                      <a:pt x="351" y="597"/>
                    </a:lnTo>
                    <a:lnTo>
                      <a:pt x="341" y="585"/>
                    </a:lnTo>
                    <a:lnTo>
                      <a:pt x="332" y="567"/>
                    </a:lnTo>
                    <a:lnTo>
                      <a:pt x="321" y="541"/>
                    </a:lnTo>
                    <a:lnTo>
                      <a:pt x="309" y="513"/>
                    </a:lnTo>
                    <a:lnTo>
                      <a:pt x="294" y="479"/>
                    </a:lnTo>
                    <a:lnTo>
                      <a:pt x="279" y="446"/>
                    </a:lnTo>
                    <a:lnTo>
                      <a:pt x="258" y="412"/>
                    </a:lnTo>
                    <a:lnTo>
                      <a:pt x="238" y="384"/>
                    </a:lnTo>
                    <a:lnTo>
                      <a:pt x="212" y="352"/>
                    </a:lnTo>
                    <a:lnTo>
                      <a:pt x="185" y="322"/>
                    </a:lnTo>
                    <a:lnTo>
                      <a:pt x="156" y="292"/>
                    </a:lnTo>
                    <a:lnTo>
                      <a:pt x="129" y="265"/>
                    </a:lnTo>
                    <a:lnTo>
                      <a:pt x="101" y="238"/>
                    </a:lnTo>
                    <a:lnTo>
                      <a:pt x="74" y="216"/>
                    </a:lnTo>
                    <a:lnTo>
                      <a:pt x="47" y="198"/>
                    </a:lnTo>
                    <a:lnTo>
                      <a:pt x="24" y="185"/>
                    </a:lnTo>
                    <a:lnTo>
                      <a:pt x="12" y="178"/>
                    </a:lnTo>
                    <a:lnTo>
                      <a:pt x="7" y="171"/>
                    </a:lnTo>
                    <a:lnTo>
                      <a:pt x="5" y="166"/>
                    </a:lnTo>
                    <a:lnTo>
                      <a:pt x="9" y="164"/>
                    </a:lnTo>
                    <a:lnTo>
                      <a:pt x="14" y="161"/>
                    </a:lnTo>
                    <a:lnTo>
                      <a:pt x="22" y="161"/>
                    </a:lnTo>
                    <a:lnTo>
                      <a:pt x="32" y="163"/>
                    </a:lnTo>
                    <a:lnTo>
                      <a:pt x="44" y="170"/>
                    </a:lnTo>
                    <a:lnTo>
                      <a:pt x="54" y="175"/>
                    </a:lnTo>
                    <a:lnTo>
                      <a:pt x="69" y="183"/>
                    </a:lnTo>
                    <a:lnTo>
                      <a:pt x="84" y="193"/>
                    </a:lnTo>
                    <a:lnTo>
                      <a:pt x="101" y="206"/>
                    </a:lnTo>
                    <a:lnTo>
                      <a:pt x="116" y="216"/>
                    </a:lnTo>
                    <a:lnTo>
                      <a:pt x="131" y="230"/>
                    </a:lnTo>
                    <a:lnTo>
                      <a:pt x="144" y="243"/>
                    </a:lnTo>
                    <a:lnTo>
                      <a:pt x="156" y="258"/>
                    </a:lnTo>
                    <a:lnTo>
                      <a:pt x="146" y="242"/>
                    </a:lnTo>
                    <a:lnTo>
                      <a:pt x="138" y="225"/>
                    </a:lnTo>
                    <a:lnTo>
                      <a:pt x="126" y="208"/>
                    </a:lnTo>
                    <a:lnTo>
                      <a:pt x="116" y="193"/>
                    </a:lnTo>
                    <a:lnTo>
                      <a:pt x="103" y="178"/>
                    </a:lnTo>
                    <a:lnTo>
                      <a:pt x="89" y="166"/>
                    </a:lnTo>
                    <a:lnTo>
                      <a:pt x="76" y="156"/>
                    </a:lnTo>
                    <a:lnTo>
                      <a:pt x="62" y="151"/>
                    </a:lnTo>
                    <a:lnTo>
                      <a:pt x="47" y="144"/>
                    </a:lnTo>
                    <a:lnTo>
                      <a:pt x="39" y="138"/>
                    </a:lnTo>
                    <a:lnTo>
                      <a:pt x="32" y="129"/>
                    </a:lnTo>
                    <a:lnTo>
                      <a:pt x="29" y="124"/>
                    </a:lnTo>
                    <a:lnTo>
                      <a:pt x="27" y="119"/>
                    </a:lnTo>
                    <a:lnTo>
                      <a:pt x="32" y="116"/>
                    </a:lnTo>
                    <a:lnTo>
                      <a:pt x="37" y="114"/>
                    </a:lnTo>
                    <a:lnTo>
                      <a:pt x="47" y="119"/>
                    </a:lnTo>
                    <a:lnTo>
                      <a:pt x="57" y="123"/>
                    </a:lnTo>
                    <a:lnTo>
                      <a:pt x="69" y="126"/>
                    </a:lnTo>
                    <a:lnTo>
                      <a:pt x="81" y="129"/>
                    </a:lnTo>
                    <a:lnTo>
                      <a:pt x="93" y="134"/>
                    </a:lnTo>
                    <a:lnTo>
                      <a:pt x="99" y="133"/>
                    </a:lnTo>
                    <a:lnTo>
                      <a:pt x="104" y="131"/>
                    </a:lnTo>
                    <a:lnTo>
                      <a:pt x="101" y="124"/>
                    </a:lnTo>
                    <a:lnTo>
                      <a:pt x="94" y="114"/>
                    </a:lnTo>
                    <a:lnTo>
                      <a:pt x="76" y="96"/>
                    </a:lnTo>
                    <a:lnTo>
                      <a:pt x="56" y="74"/>
                    </a:lnTo>
                    <a:lnTo>
                      <a:pt x="34" y="51"/>
                    </a:lnTo>
                    <a:lnTo>
                      <a:pt x="17" y="29"/>
                    </a:lnTo>
                    <a:lnTo>
                      <a:pt x="4" y="9"/>
                    </a:lnTo>
                    <a:lnTo>
                      <a:pt x="0" y="0"/>
                    </a:lnTo>
                    <a:lnTo>
                      <a:pt x="9" y="2"/>
                    </a:lnTo>
                    <a:lnTo>
                      <a:pt x="36" y="19"/>
                    </a:lnTo>
                    <a:close/>
                  </a:path>
                </a:pathLst>
              </a:custGeom>
              <a:solidFill>
                <a:srgbClr val="80BFFF"/>
              </a:solidFill>
              <a:ln w="4763">
                <a:solidFill>
                  <a:srgbClr val="0080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4674" name="Freeform 242"/>
              <p:cNvSpPr>
                <a:spLocks/>
              </p:cNvSpPr>
              <p:nvPr/>
            </p:nvSpPr>
            <p:spPr bwMode="auto">
              <a:xfrm>
                <a:off x="4167" y="3108"/>
                <a:ext cx="304" cy="88"/>
              </a:xfrm>
              <a:custGeom>
                <a:avLst/>
                <a:gdLst>
                  <a:gd name="T0" fmla="*/ 609 w 609"/>
                  <a:gd name="T1" fmla="*/ 174 h 174"/>
                  <a:gd name="T2" fmla="*/ 602 w 609"/>
                  <a:gd name="T3" fmla="*/ 162 h 174"/>
                  <a:gd name="T4" fmla="*/ 600 w 609"/>
                  <a:gd name="T5" fmla="*/ 152 h 174"/>
                  <a:gd name="T6" fmla="*/ 600 w 609"/>
                  <a:gd name="T7" fmla="*/ 139 h 174"/>
                  <a:gd name="T8" fmla="*/ 600 w 609"/>
                  <a:gd name="T9" fmla="*/ 126 h 174"/>
                  <a:gd name="T10" fmla="*/ 600 w 609"/>
                  <a:gd name="T11" fmla="*/ 111 h 174"/>
                  <a:gd name="T12" fmla="*/ 604 w 609"/>
                  <a:gd name="T13" fmla="*/ 97 h 174"/>
                  <a:gd name="T14" fmla="*/ 605 w 609"/>
                  <a:gd name="T15" fmla="*/ 82 h 174"/>
                  <a:gd name="T16" fmla="*/ 609 w 609"/>
                  <a:gd name="T17" fmla="*/ 70 h 174"/>
                  <a:gd name="T18" fmla="*/ 567 w 609"/>
                  <a:gd name="T19" fmla="*/ 49 h 174"/>
                  <a:gd name="T20" fmla="*/ 523 w 609"/>
                  <a:gd name="T21" fmla="*/ 32 h 174"/>
                  <a:gd name="T22" fmla="*/ 476 w 609"/>
                  <a:gd name="T23" fmla="*/ 18 h 174"/>
                  <a:gd name="T24" fmla="*/ 431 w 609"/>
                  <a:gd name="T25" fmla="*/ 10 h 174"/>
                  <a:gd name="T26" fmla="*/ 382 w 609"/>
                  <a:gd name="T27" fmla="*/ 3 h 174"/>
                  <a:gd name="T28" fmla="*/ 337 w 609"/>
                  <a:gd name="T29" fmla="*/ 2 h 174"/>
                  <a:gd name="T30" fmla="*/ 295 w 609"/>
                  <a:gd name="T31" fmla="*/ 0 h 174"/>
                  <a:gd name="T32" fmla="*/ 258 w 609"/>
                  <a:gd name="T33" fmla="*/ 0 h 174"/>
                  <a:gd name="T34" fmla="*/ 223 w 609"/>
                  <a:gd name="T35" fmla="*/ 0 h 174"/>
                  <a:gd name="T36" fmla="*/ 195 w 609"/>
                  <a:gd name="T37" fmla="*/ 3 h 174"/>
                  <a:gd name="T38" fmla="*/ 165 w 609"/>
                  <a:gd name="T39" fmla="*/ 10 h 174"/>
                  <a:gd name="T40" fmla="*/ 138 w 609"/>
                  <a:gd name="T41" fmla="*/ 22 h 174"/>
                  <a:gd name="T42" fmla="*/ 106 w 609"/>
                  <a:gd name="T43" fmla="*/ 33 h 174"/>
                  <a:gd name="T44" fmla="*/ 76 w 609"/>
                  <a:gd name="T45" fmla="*/ 52 h 174"/>
                  <a:gd name="T46" fmla="*/ 39 w 609"/>
                  <a:gd name="T47" fmla="*/ 75 h 174"/>
                  <a:gd name="T48" fmla="*/ 0 w 609"/>
                  <a:gd name="T49" fmla="*/ 104 h 174"/>
                  <a:gd name="T50" fmla="*/ 20 w 609"/>
                  <a:gd name="T51" fmla="*/ 104 h 174"/>
                  <a:gd name="T52" fmla="*/ 40 w 609"/>
                  <a:gd name="T53" fmla="*/ 107 h 174"/>
                  <a:gd name="T54" fmla="*/ 61 w 609"/>
                  <a:gd name="T55" fmla="*/ 109 h 174"/>
                  <a:gd name="T56" fmla="*/ 81 w 609"/>
                  <a:gd name="T57" fmla="*/ 112 h 174"/>
                  <a:gd name="T58" fmla="*/ 97 w 609"/>
                  <a:gd name="T59" fmla="*/ 114 h 174"/>
                  <a:gd name="T60" fmla="*/ 113 w 609"/>
                  <a:gd name="T61" fmla="*/ 117 h 174"/>
                  <a:gd name="T62" fmla="*/ 123 w 609"/>
                  <a:gd name="T63" fmla="*/ 122 h 174"/>
                  <a:gd name="T64" fmla="*/ 131 w 609"/>
                  <a:gd name="T65" fmla="*/ 127 h 174"/>
                  <a:gd name="T66" fmla="*/ 151 w 609"/>
                  <a:gd name="T67" fmla="*/ 117 h 174"/>
                  <a:gd name="T68" fmla="*/ 181 w 609"/>
                  <a:gd name="T69" fmla="*/ 109 h 174"/>
                  <a:gd name="T70" fmla="*/ 222 w 609"/>
                  <a:gd name="T71" fmla="*/ 99 h 174"/>
                  <a:gd name="T72" fmla="*/ 274 w 609"/>
                  <a:gd name="T73" fmla="*/ 95 h 174"/>
                  <a:gd name="T74" fmla="*/ 329 w 609"/>
                  <a:gd name="T75" fmla="*/ 95 h 174"/>
                  <a:gd name="T76" fmla="*/ 393 w 609"/>
                  <a:gd name="T77" fmla="*/ 104 h 174"/>
                  <a:gd name="T78" fmla="*/ 461 w 609"/>
                  <a:gd name="T79" fmla="*/ 122 h 174"/>
                  <a:gd name="T80" fmla="*/ 537 w 609"/>
                  <a:gd name="T81" fmla="*/ 156 h 174"/>
                  <a:gd name="T82" fmla="*/ 545 w 609"/>
                  <a:gd name="T83" fmla="*/ 157 h 174"/>
                  <a:gd name="T84" fmla="*/ 553 w 609"/>
                  <a:gd name="T85" fmla="*/ 157 h 174"/>
                  <a:gd name="T86" fmla="*/ 560 w 609"/>
                  <a:gd name="T87" fmla="*/ 156 h 174"/>
                  <a:gd name="T88" fmla="*/ 567 w 609"/>
                  <a:gd name="T89" fmla="*/ 154 h 174"/>
                  <a:gd name="T90" fmla="*/ 574 w 609"/>
                  <a:gd name="T91" fmla="*/ 152 h 174"/>
                  <a:gd name="T92" fmla="*/ 582 w 609"/>
                  <a:gd name="T93" fmla="*/ 154 h 174"/>
                  <a:gd name="T94" fmla="*/ 592 w 609"/>
                  <a:gd name="T95" fmla="*/ 161 h 174"/>
                  <a:gd name="T96" fmla="*/ 609 w 609"/>
                  <a:gd name="T97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09" h="174">
                    <a:moveTo>
                      <a:pt x="609" y="174"/>
                    </a:moveTo>
                    <a:lnTo>
                      <a:pt x="602" y="162"/>
                    </a:lnTo>
                    <a:lnTo>
                      <a:pt x="600" y="152"/>
                    </a:lnTo>
                    <a:lnTo>
                      <a:pt x="600" y="139"/>
                    </a:lnTo>
                    <a:lnTo>
                      <a:pt x="600" y="126"/>
                    </a:lnTo>
                    <a:lnTo>
                      <a:pt x="600" y="111"/>
                    </a:lnTo>
                    <a:lnTo>
                      <a:pt x="604" y="97"/>
                    </a:lnTo>
                    <a:lnTo>
                      <a:pt x="605" y="82"/>
                    </a:lnTo>
                    <a:lnTo>
                      <a:pt x="609" y="70"/>
                    </a:lnTo>
                    <a:lnTo>
                      <a:pt x="567" y="49"/>
                    </a:lnTo>
                    <a:lnTo>
                      <a:pt x="523" y="32"/>
                    </a:lnTo>
                    <a:lnTo>
                      <a:pt x="476" y="18"/>
                    </a:lnTo>
                    <a:lnTo>
                      <a:pt x="431" y="10"/>
                    </a:lnTo>
                    <a:lnTo>
                      <a:pt x="382" y="3"/>
                    </a:lnTo>
                    <a:lnTo>
                      <a:pt x="337" y="2"/>
                    </a:lnTo>
                    <a:lnTo>
                      <a:pt x="295" y="0"/>
                    </a:lnTo>
                    <a:lnTo>
                      <a:pt x="258" y="0"/>
                    </a:lnTo>
                    <a:lnTo>
                      <a:pt x="223" y="0"/>
                    </a:lnTo>
                    <a:lnTo>
                      <a:pt x="195" y="3"/>
                    </a:lnTo>
                    <a:lnTo>
                      <a:pt x="165" y="10"/>
                    </a:lnTo>
                    <a:lnTo>
                      <a:pt x="138" y="22"/>
                    </a:lnTo>
                    <a:lnTo>
                      <a:pt x="106" y="33"/>
                    </a:lnTo>
                    <a:lnTo>
                      <a:pt x="76" y="52"/>
                    </a:lnTo>
                    <a:lnTo>
                      <a:pt x="39" y="75"/>
                    </a:lnTo>
                    <a:lnTo>
                      <a:pt x="0" y="104"/>
                    </a:lnTo>
                    <a:lnTo>
                      <a:pt x="20" y="104"/>
                    </a:lnTo>
                    <a:lnTo>
                      <a:pt x="40" y="107"/>
                    </a:lnTo>
                    <a:lnTo>
                      <a:pt x="61" y="109"/>
                    </a:lnTo>
                    <a:lnTo>
                      <a:pt x="81" y="112"/>
                    </a:lnTo>
                    <a:lnTo>
                      <a:pt x="97" y="114"/>
                    </a:lnTo>
                    <a:lnTo>
                      <a:pt x="113" y="117"/>
                    </a:lnTo>
                    <a:lnTo>
                      <a:pt x="123" y="122"/>
                    </a:lnTo>
                    <a:lnTo>
                      <a:pt x="131" y="127"/>
                    </a:lnTo>
                    <a:lnTo>
                      <a:pt x="151" y="117"/>
                    </a:lnTo>
                    <a:lnTo>
                      <a:pt x="181" y="109"/>
                    </a:lnTo>
                    <a:lnTo>
                      <a:pt x="222" y="99"/>
                    </a:lnTo>
                    <a:lnTo>
                      <a:pt x="274" y="95"/>
                    </a:lnTo>
                    <a:lnTo>
                      <a:pt x="329" y="95"/>
                    </a:lnTo>
                    <a:lnTo>
                      <a:pt x="393" y="104"/>
                    </a:lnTo>
                    <a:lnTo>
                      <a:pt x="461" y="122"/>
                    </a:lnTo>
                    <a:lnTo>
                      <a:pt x="537" y="156"/>
                    </a:lnTo>
                    <a:lnTo>
                      <a:pt x="545" y="157"/>
                    </a:lnTo>
                    <a:lnTo>
                      <a:pt x="553" y="157"/>
                    </a:lnTo>
                    <a:lnTo>
                      <a:pt x="560" y="156"/>
                    </a:lnTo>
                    <a:lnTo>
                      <a:pt x="567" y="154"/>
                    </a:lnTo>
                    <a:lnTo>
                      <a:pt x="574" y="152"/>
                    </a:lnTo>
                    <a:lnTo>
                      <a:pt x="582" y="154"/>
                    </a:lnTo>
                    <a:lnTo>
                      <a:pt x="592" y="161"/>
                    </a:lnTo>
                    <a:lnTo>
                      <a:pt x="609" y="1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74676" name="Freeform 244"/>
            <p:cNvSpPr>
              <a:spLocks/>
            </p:cNvSpPr>
            <p:nvPr/>
          </p:nvSpPr>
          <p:spPr bwMode="auto">
            <a:xfrm>
              <a:off x="4170" y="3476"/>
              <a:ext cx="266" cy="86"/>
            </a:xfrm>
            <a:custGeom>
              <a:avLst/>
              <a:gdLst>
                <a:gd name="T0" fmla="*/ 533 w 533"/>
                <a:gd name="T1" fmla="*/ 0 h 171"/>
                <a:gd name="T2" fmla="*/ 463 w 533"/>
                <a:gd name="T3" fmla="*/ 2 h 171"/>
                <a:gd name="T4" fmla="*/ 393 w 533"/>
                <a:gd name="T5" fmla="*/ 12 h 171"/>
                <a:gd name="T6" fmla="*/ 322 w 533"/>
                <a:gd name="T7" fmla="*/ 27 h 171"/>
                <a:gd name="T8" fmla="*/ 255 w 533"/>
                <a:gd name="T9" fmla="*/ 47 h 171"/>
                <a:gd name="T10" fmla="*/ 186 w 533"/>
                <a:gd name="T11" fmla="*/ 71 h 171"/>
                <a:gd name="T12" fmla="*/ 123 w 533"/>
                <a:gd name="T13" fmla="*/ 99 h 171"/>
                <a:gd name="T14" fmla="*/ 59 w 533"/>
                <a:gd name="T15" fmla="*/ 133 h 171"/>
                <a:gd name="T16" fmla="*/ 0 w 533"/>
                <a:gd name="T17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3" h="171">
                  <a:moveTo>
                    <a:pt x="533" y="0"/>
                  </a:moveTo>
                  <a:lnTo>
                    <a:pt x="463" y="2"/>
                  </a:lnTo>
                  <a:lnTo>
                    <a:pt x="393" y="12"/>
                  </a:lnTo>
                  <a:lnTo>
                    <a:pt x="322" y="27"/>
                  </a:lnTo>
                  <a:lnTo>
                    <a:pt x="255" y="47"/>
                  </a:lnTo>
                  <a:lnTo>
                    <a:pt x="186" y="71"/>
                  </a:lnTo>
                  <a:lnTo>
                    <a:pt x="123" y="99"/>
                  </a:lnTo>
                  <a:lnTo>
                    <a:pt x="59" y="133"/>
                  </a:lnTo>
                  <a:lnTo>
                    <a:pt x="0" y="17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77" name="Freeform 245"/>
            <p:cNvSpPr>
              <a:spLocks/>
            </p:cNvSpPr>
            <p:nvPr/>
          </p:nvSpPr>
          <p:spPr bwMode="auto">
            <a:xfrm>
              <a:off x="4144" y="3532"/>
              <a:ext cx="65" cy="10"/>
            </a:xfrm>
            <a:custGeom>
              <a:avLst/>
              <a:gdLst>
                <a:gd name="T0" fmla="*/ 129 w 129"/>
                <a:gd name="T1" fmla="*/ 20 h 20"/>
                <a:gd name="T2" fmla="*/ 112 w 129"/>
                <a:gd name="T3" fmla="*/ 13 h 20"/>
                <a:gd name="T4" fmla="*/ 97 w 129"/>
                <a:gd name="T5" fmla="*/ 8 h 20"/>
                <a:gd name="T6" fmla="*/ 80 w 129"/>
                <a:gd name="T7" fmla="*/ 3 h 20"/>
                <a:gd name="T8" fmla="*/ 65 w 129"/>
                <a:gd name="T9" fmla="*/ 3 h 20"/>
                <a:gd name="T10" fmla="*/ 49 w 129"/>
                <a:gd name="T11" fmla="*/ 0 h 20"/>
                <a:gd name="T12" fmla="*/ 32 w 129"/>
                <a:gd name="T13" fmla="*/ 0 h 20"/>
                <a:gd name="T14" fmla="*/ 15 w 129"/>
                <a:gd name="T15" fmla="*/ 0 h 20"/>
                <a:gd name="T16" fmla="*/ 0 w 129"/>
                <a:gd name="T1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9" h="20">
                  <a:moveTo>
                    <a:pt x="129" y="20"/>
                  </a:moveTo>
                  <a:lnTo>
                    <a:pt x="112" y="13"/>
                  </a:lnTo>
                  <a:lnTo>
                    <a:pt x="97" y="8"/>
                  </a:lnTo>
                  <a:lnTo>
                    <a:pt x="80" y="3"/>
                  </a:lnTo>
                  <a:lnTo>
                    <a:pt x="65" y="3"/>
                  </a:lnTo>
                  <a:lnTo>
                    <a:pt x="49" y="0"/>
                  </a:lnTo>
                  <a:lnTo>
                    <a:pt x="32" y="0"/>
                  </a:lnTo>
                  <a:lnTo>
                    <a:pt x="15" y="0"/>
                  </a:lnTo>
                  <a:lnTo>
                    <a:pt x="0" y="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78" name="Freeform 246"/>
            <p:cNvSpPr>
              <a:spLocks/>
            </p:cNvSpPr>
            <p:nvPr/>
          </p:nvSpPr>
          <p:spPr bwMode="auto">
            <a:xfrm>
              <a:off x="4062" y="3144"/>
              <a:ext cx="455" cy="605"/>
            </a:xfrm>
            <a:custGeom>
              <a:avLst/>
              <a:gdLst>
                <a:gd name="T0" fmla="*/ 818 w 908"/>
                <a:gd name="T1" fmla="*/ 0 h 1212"/>
                <a:gd name="T2" fmla="*/ 814 w 908"/>
                <a:gd name="T3" fmla="*/ 12 h 1212"/>
                <a:gd name="T4" fmla="*/ 813 w 908"/>
                <a:gd name="T5" fmla="*/ 27 h 1212"/>
                <a:gd name="T6" fmla="*/ 809 w 908"/>
                <a:gd name="T7" fmla="*/ 41 h 1212"/>
                <a:gd name="T8" fmla="*/ 809 w 908"/>
                <a:gd name="T9" fmla="*/ 56 h 1212"/>
                <a:gd name="T10" fmla="*/ 809 w 908"/>
                <a:gd name="T11" fmla="*/ 69 h 1212"/>
                <a:gd name="T12" fmla="*/ 809 w 908"/>
                <a:gd name="T13" fmla="*/ 82 h 1212"/>
                <a:gd name="T14" fmla="*/ 811 w 908"/>
                <a:gd name="T15" fmla="*/ 92 h 1212"/>
                <a:gd name="T16" fmla="*/ 818 w 908"/>
                <a:gd name="T17" fmla="*/ 104 h 1212"/>
                <a:gd name="T18" fmla="*/ 824 w 908"/>
                <a:gd name="T19" fmla="*/ 116 h 1212"/>
                <a:gd name="T20" fmla="*/ 836 w 908"/>
                <a:gd name="T21" fmla="*/ 134 h 1212"/>
                <a:gd name="T22" fmla="*/ 848 w 908"/>
                <a:gd name="T23" fmla="*/ 156 h 1212"/>
                <a:gd name="T24" fmla="*/ 861 w 908"/>
                <a:gd name="T25" fmla="*/ 185 h 1212"/>
                <a:gd name="T26" fmla="*/ 871 w 908"/>
                <a:gd name="T27" fmla="*/ 211 h 1212"/>
                <a:gd name="T28" fmla="*/ 881 w 908"/>
                <a:gd name="T29" fmla="*/ 240 h 1212"/>
                <a:gd name="T30" fmla="*/ 887 w 908"/>
                <a:gd name="T31" fmla="*/ 267 h 1212"/>
                <a:gd name="T32" fmla="*/ 888 w 908"/>
                <a:gd name="T33" fmla="*/ 290 h 1212"/>
                <a:gd name="T34" fmla="*/ 908 w 908"/>
                <a:gd name="T35" fmla="*/ 290 h 1212"/>
                <a:gd name="T36" fmla="*/ 903 w 908"/>
                <a:gd name="T37" fmla="*/ 325 h 1212"/>
                <a:gd name="T38" fmla="*/ 895 w 908"/>
                <a:gd name="T39" fmla="*/ 376 h 1212"/>
                <a:gd name="T40" fmla="*/ 880 w 908"/>
                <a:gd name="T41" fmla="*/ 433 h 1212"/>
                <a:gd name="T42" fmla="*/ 860 w 908"/>
                <a:gd name="T43" fmla="*/ 496 h 1212"/>
                <a:gd name="T44" fmla="*/ 835 w 908"/>
                <a:gd name="T45" fmla="*/ 555 h 1212"/>
                <a:gd name="T46" fmla="*/ 804 w 908"/>
                <a:gd name="T47" fmla="*/ 605 h 1212"/>
                <a:gd name="T48" fmla="*/ 769 w 908"/>
                <a:gd name="T49" fmla="*/ 642 h 1212"/>
                <a:gd name="T50" fmla="*/ 732 w 908"/>
                <a:gd name="T51" fmla="*/ 660 h 1212"/>
                <a:gd name="T52" fmla="*/ 722 w 908"/>
                <a:gd name="T53" fmla="*/ 664 h 1212"/>
                <a:gd name="T54" fmla="*/ 714 w 908"/>
                <a:gd name="T55" fmla="*/ 675 h 1212"/>
                <a:gd name="T56" fmla="*/ 704 w 908"/>
                <a:gd name="T57" fmla="*/ 692 h 1212"/>
                <a:gd name="T58" fmla="*/ 699 w 908"/>
                <a:gd name="T59" fmla="*/ 717 h 1212"/>
                <a:gd name="T60" fmla="*/ 692 w 908"/>
                <a:gd name="T61" fmla="*/ 744 h 1212"/>
                <a:gd name="T62" fmla="*/ 687 w 908"/>
                <a:gd name="T63" fmla="*/ 778 h 1212"/>
                <a:gd name="T64" fmla="*/ 684 w 908"/>
                <a:gd name="T65" fmla="*/ 811 h 1212"/>
                <a:gd name="T66" fmla="*/ 685 w 908"/>
                <a:gd name="T67" fmla="*/ 850 h 1212"/>
                <a:gd name="T68" fmla="*/ 685 w 908"/>
                <a:gd name="T69" fmla="*/ 888 h 1212"/>
                <a:gd name="T70" fmla="*/ 689 w 908"/>
                <a:gd name="T71" fmla="*/ 928 h 1212"/>
                <a:gd name="T72" fmla="*/ 690 w 908"/>
                <a:gd name="T73" fmla="*/ 967 h 1212"/>
                <a:gd name="T74" fmla="*/ 697 w 908"/>
                <a:gd name="T75" fmla="*/ 1006 h 1212"/>
                <a:gd name="T76" fmla="*/ 702 w 908"/>
                <a:gd name="T77" fmla="*/ 1037 h 1212"/>
                <a:gd name="T78" fmla="*/ 712 w 908"/>
                <a:gd name="T79" fmla="*/ 1064 h 1212"/>
                <a:gd name="T80" fmla="*/ 724 w 908"/>
                <a:gd name="T81" fmla="*/ 1081 h 1212"/>
                <a:gd name="T82" fmla="*/ 741 w 908"/>
                <a:gd name="T83" fmla="*/ 1088 h 1212"/>
                <a:gd name="T84" fmla="*/ 695 w 908"/>
                <a:gd name="T85" fmla="*/ 1084 h 1212"/>
                <a:gd name="T86" fmla="*/ 647 w 908"/>
                <a:gd name="T87" fmla="*/ 1088 h 1212"/>
                <a:gd name="T88" fmla="*/ 591 w 908"/>
                <a:gd name="T89" fmla="*/ 1093 h 1212"/>
                <a:gd name="T90" fmla="*/ 538 w 908"/>
                <a:gd name="T91" fmla="*/ 1104 h 1212"/>
                <a:gd name="T92" fmla="*/ 483 w 908"/>
                <a:gd name="T93" fmla="*/ 1114 h 1212"/>
                <a:gd name="T94" fmla="*/ 432 w 908"/>
                <a:gd name="T95" fmla="*/ 1130 h 1212"/>
                <a:gd name="T96" fmla="*/ 387 w 908"/>
                <a:gd name="T97" fmla="*/ 1145 h 1212"/>
                <a:gd name="T98" fmla="*/ 352 w 908"/>
                <a:gd name="T99" fmla="*/ 1161 h 1212"/>
                <a:gd name="T100" fmla="*/ 322 w 908"/>
                <a:gd name="T101" fmla="*/ 1175 h 1212"/>
                <a:gd name="T102" fmla="*/ 291 w 908"/>
                <a:gd name="T103" fmla="*/ 1186 h 1212"/>
                <a:gd name="T104" fmla="*/ 261 w 908"/>
                <a:gd name="T105" fmla="*/ 1197 h 1212"/>
                <a:gd name="T106" fmla="*/ 231 w 908"/>
                <a:gd name="T107" fmla="*/ 1203 h 1212"/>
                <a:gd name="T108" fmla="*/ 198 w 908"/>
                <a:gd name="T109" fmla="*/ 1207 h 1212"/>
                <a:gd name="T110" fmla="*/ 162 w 908"/>
                <a:gd name="T111" fmla="*/ 1210 h 1212"/>
                <a:gd name="T112" fmla="*/ 124 w 908"/>
                <a:gd name="T113" fmla="*/ 1210 h 1212"/>
                <a:gd name="T114" fmla="*/ 84 w 908"/>
                <a:gd name="T115" fmla="*/ 1212 h 1212"/>
                <a:gd name="T116" fmla="*/ 40 w 908"/>
                <a:gd name="T117" fmla="*/ 1207 h 1212"/>
                <a:gd name="T118" fmla="*/ 0 w 908"/>
                <a:gd name="T119" fmla="*/ 1202 h 1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08" h="1212">
                  <a:moveTo>
                    <a:pt x="818" y="0"/>
                  </a:moveTo>
                  <a:lnTo>
                    <a:pt x="814" y="12"/>
                  </a:lnTo>
                  <a:lnTo>
                    <a:pt x="813" y="27"/>
                  </a:lnTo>
                  <a:lnTo>
                    <a:pt x="809" y="41"/>
                  </a:lnTo>
                  <a:lnTo>
                    <a:pt x="809" y="56"/>
                  </a:lnTo>
                  <a:lnTo>
                    <a:pt x="809" y="69"/>
                  </a:lnTo>
                  <a:lnTo>
                    <a:pt x="809" y="82"/>
                  </a:lnTo>
                  <a:lnTo>
                    <a:pt x="811" y="92"/>
                  </a:lnTo>
                  <a:lnTo>
                    <a:pt x="818" y="104"/>
                  </a:lnTo>
                  <a:lnTo>
                    <a:pt x="824" y="116"/>
                  </a:lnTo>
                  <a:lnTo>
                    <a:pt x="836" y="134"/>
                  </a:lnTo>
                  <a:lnTo>
                    <a:pt x="848" y="156"/>
                  </a:lnTo>
                  <a:lnTo>
                    <a:pt x="861" y="185"/>
                  </a:lnTo>
                  <a:lnTo>
                    <a:pt x="871" y="211"/>
                  </a:lnTo>
                  <a:lnTo>
                    <a:pt x="881" y="240"/>
                  </a:lnTo>
                  <a:lnTo>
                    <a:pt x="887" y="267"/>
                  </a:lnTo>
                  <a:lnTo>
                    <a:pt x="888" y="290"/>
                  </a:lnTo>
                  <a:lnTo>
                    <a:pt x="908" y="290"/>
                  </a:lnTo>
                  <a:lnTo>
                    <a:pt x="903" y="325"/>
                  </a:lnTo>
                  <a:lnTo>
                    <a:pt x="895" y="376"/>
                  </a:lnTo>
                  <a:lnTo>
                    <a:pt x="880" y="433"/>
                  </a:lnTo>
                  <a:lnTo>
                    <a:pt x="860" y="496"/>
                  </a:lnTo>
                  <a:lnTo>
                    <a:pt x="835" y="555"/>
                  </a:lnTo>
                  <a:lnTo>
                    <a:pt x="804" y="605"/>
                  </a:lnTo>
                  <a:lnTo>
                    <a:pt x="769" y="642"/>
                  </a:lnTo>
                  <a:lnTo>
                    <a:pt x="732" y="660"/>
                  </a:lnTo>
                  <a:lnTo>
                    <a:pt x="722" y="664"/>
                  </a:lnTo>
                  <a:lnTo>
                    <a:pt x="714" y="675"/>
                  </a:lnTo>
                  <a:lnTo>
                    <a:pt x="704" y="692"/>
                  </a:lnTo>
                  <a:lnTo>
                    <a:pt x="699" y="717"/>
                  </a:lnTo>
                  <a:lnTo>
                    <a:pt x="692" y="744"/>
                  </a:lnTo>
                  <a:lnTo>
                    <a:pt x="687" y="778"/>
                  </a:lnTo>
                  <a:lnTo>
                    <a:pt x="684" y="811"/>
                  </a:lnTo>
                  <a:lnTo>
                    <a:pt x="685" y="850"/>
                  </a:lnTo>
                  <a:lnTo>
                    <a:pt x="685" y="888"/>
                  </a:lnTo>
                  <a:lnTo>
                    <a:pt x="689" y="928"/>
                  </a:lnTo>
                  <a:lnTo>
                    <a:pt x="690" y="967"/>
                  </a:lnTo>
                  <a:lnTo>
                    <a:pt x="697" y="1006"/>
                  </a:lnTo>
                  <a:lnTo>
                    <a:pt x="702" y="1037"/>
                  </a:lnTo>
                  <a:lnTo>
                    <a:pt x="712" y="1064"/>
                  </a:lnTo>
                  <a:lnTo>
                    <a:pt x="724" y="1081"/>
                  </a:lnTo>
                  <a:lnTo>
                    <a:pt x="741" y="1088"/>
                  </a:lnTo>
                  <a:lnTo>
                    <a:pt x="695" y="1084"/>
                  </a:lnTo>
                  <a:lnTo>
                    <a:pt x="647" y="1088"/>
                  </a:lnTo>
                  <a:lnTo>
                    <a:pt x="591" y="1093"/>
                  </a:lnTo>
                  <a:lnTo>
                    <a:pt x="538" y="1104"/>
                  </a:lnTo>
                  <a:lnTo>
                    <a:pt x="483" y="1114"/>
                  </a:lnTo>
                  <a:lnTo>
                    <a:pt x="432" y="1130"/>
                  </a:lnTo>
                  <a:lnTo>
                    <a:pt x="387" y="1145"/>
                  </a:lnTo>
                  <a:lnTo>
                    <a:pt x="352" y="1161"/>
                  </a:lnTo>
                  <a:lnTo>
                    <a:pt x="322" y="1175"/>
                  </a:lnTo>
                  <a:lnTo>
                    <a:pt x="291" y="1186"/>
                  </a:lnTo>
                  <a:lnTo>
                    <a:pt x="261" y="1197"/>
                  </a:lnTo>
                  <a:lnTo>
                    <a:pt x="231" y="1203"/>
                  </a:lnTo>
                  <a:lnTo>
                    <a:pt x="198" y="1207"/>
                  </a:lnTo>
                  <a:lnTo>
                    <a:pt x="162" y="1210"/>
                  </a:lnTo>
                  <a:lnTo>
                    <a:pt x="124" y="1210"/>
                  </a:lnTo>
                  <a:lnTo>
                    <a:pt x="84" y="1212"/>
                  </a:lnTo>
                  <a:lnTo>
                    <a:pt x="40" y="1207"/>
                  </a:lnTo>
                  <a:lnTo>
                    <a:pt x="0" y="120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79" name="Freeform 247"/>
            <p:cNvSpPr>
              <a:spLocks/>
            </p:cNvSpPr>
            <p:nvPr/>
          </p:nvSpPr>
          <p:spPr bwMode="auto">
            <a:xfrm>
              <a:off x="3717" y="3139"/>
              <a:ext cx="345" cy="605"/>
            </a:xfrm>
            <a:custGeom>
              <a:avLst/>
              <a:gdLst>
                <a:gd name="T0" fmla="*/ 691 w 691"/>
                <a:gd name="T1" fmla="*/ 1210 h 1210"/>
                <a:gd name="T2" fmla="*/ 654 w 691"/>
                <a:gd name="T3" fmla="*/ 1201 h 1210"/>
                <a:gd name="T4" fmla="*/ 624 w 691"/>
                <a:gd name="T5" fmla="*/ 1191 h 1210"/>
                <a:gd name="T6" fmla="*/ 595 w 691"/>
                <a:gd name="T7" fmla="*/ 1176 h 1210"/>
                <a:gd name="T8" fmla="*/ 573 w 691"/>
                <a:gd name="T9" fmla="*/ 1161 h 1210"/>
                <a:gd name="T10" fmla="*/ 558 w 691"/>
                <a:gd name="T11" fmla="*/ 1143 h 1210"/>
                <a:gd name="T12" fmla="*/ 550 w 691"/>
                <a:gd name="T13" fmla="*/ 1122 h 1210"/>
                <a:gd name="T14" fmla="*/ 543 w 691"/>
                <a:gd name="T15" fmla="*/ 1094 h 1210"/>
                <a:gd name="T16" fmla="*/ 540 w 691"/>
                <a:gd name="T17" fmla="*/ 1060 h 1210"/>
                <a:gd name="T18" fmla="*/ 535 w 691"/>
                <a:gd name="T19" fmla="*/ 1022 h 1210"/>
                <a:gd name="T20" fmla="*/ 530 w 691"/>
                <a:gd name="T21" fmla="*/ 988 h 1210"/>
                <a:gd name="T22" fmla="*/ 523 w 691"/>
                <a:gd name="T23" fmla="*/ 955 h 1210"/>
                <a:gd name="T24" fmla="*/ 515 w 691"/>
                <a:gd name="T25" fmla="*/ 930 h 1210"/>
                <a:gd name="T26" fmla="*/ 505 w 691"/>
                <a:gd name="T27" fmla="*/ 915 h 1210"/>
                <a:gd name="T28" fmla="*/ 491 w 691"/>
                <a:gd name="T29" fmla="*/ 916 h 1210"/>
                <a:gd name="T30" fmla="*/ 473 w 691"/>
                <a:gd name="T31" fmla="*/ 923 h 1210"/>
                <a:gd name="T32" fmla="*/ 456 w 691"/>
                <a:gd name="T33" fmla="*/ 931 h 1210"/>
                <a:gd name="T34" fmla="*/ 439 w 691"/>
                <a:gd name="T35" fmla="*/ 936 h 1210"/>
                <a:gd name="T36" fmla="*/ 424 w 691"/>
                <a:gd name="T37" fmla="*/ 941 h 1210"/>
                <a:gd name="T38" fmla="*/ 409 w 691"/>
                <a:gd name="T39" fmla="*/ 938 h 1210"/>
                <a:gd name="T40" fmla="*/ 399 w 691"/>
                <a:gd name="T41" fmla="*/ 931 h 1210"/>
                <a:gd name="T42" fmla="*/ 391 w 691"/>
                <a:gd name="T43" fmla="*/ 916 h 1210"/>
                <a:gd name="T44" fmla="*/ 389 w 691"/>
                <a:gd name="T45" fmla="*/ 893 h 1210"/>
                <a:gd name="T46" fmla="*/ 384 w 691"/>
                <a:gd name="T47" fmla="*/ 854 h 1210"/>
                <a:gd name="T48" fmla="*/ 379 w 691"/>
                <a:gd name="T49" fmla="*/ 812 h 1210"/>
                <a:gd name="T50" fmla="*/ 369 w 691"/>
                <a:gd name="T51" fmla="*/ 764 h 1210"/>
                <a:gd name="T52" fmla="*/ 360 w 691"/>
                <a:gd name="T53" fmla="*/ 715 h 1210"/>
                <a:gd name="T54" fmla="*/ 345 w 691"/>
                <a:gd name="T55" fmla="*/ 667 h 1210"/>
                <a:gd name="T56" fmla="*/ 330 w 691"/>
                <a:gd name="T57" fmla="*/ 623 h 1210"/>
                <a:gd name="T58" fmla="*/ 313 w 691"/>
                <a:gd name="T59" fmla="*/ 586 h 1210"/>
                <a:gd name="T60" fmla="*/ 297 w 691"/>
                <a:gd name="T61" fmla="*/ 563 h 1210"/>
                <a:gd name="T62" fmla="*/ 268 w 691"/>
                <a:gd name="T63" fmla="*/ 536 h 1210"/>
                <a:gd name="T64" fmla="*/ 231 w 691"/>
                <a:gd name="T65" fmla="*/ 499 h 1210"/>
                <a:gd name="T66" fmla="*/ 183 w 691"/>
                <a:gd name="T67" fmla="*/ 454 h 1210"/>
                <a:gd name="T68" fmla="*/ 136 w 691"/>
                <a:gd name="T69" fmla="*/ 407 h 1210"/>
                <a:gd name="T70" fmla="*/ 87 w 691"/>
                <a:gd name="T71" fmla="*/ 357 h 1210"/>
                <a:gd name="T72" fmla="*/ 47 w 691"/>
                <a:gd name="T73" fmla="*/ 313 h 1210"/>
                <a:gd name="T74" fmla="*/ 15 w 691"/>
                <a:gd name="T75" fmla="*/ 276 h 1210"/>
                <a:gd name="T76" fmla="*/ 0 w 691"/>
                <a:gd name="T77" fmla="*/ 251 h 1210"/>
                <a:gd name="T78" fmla="*/ 22 w 691"/>
                <a:gd name="T79" fmla="*/ 229 h 1210"/>
                <a:gd name="T80" fmla="*/ 45 w 691"/>
                <a:gd name="T81" fmla="*/ 208 h 1210"/>
                <a:gd name="T82" fmla="*/ 67 w 691"/>
                <a:gd name="T83" fmla="*/ 183 h 1210"/>
                <a:gd name="T84" fmla="*/ 89 w 691"/>
                <a:gd name="T85" fmla="*/ 159 h 1210"/>
                <a:gd name="T86" fmla="*/ 107 w 691"/>
                <a:gd name="T87" fmla="*/ 134 h 1210"/>
                <a:gd name="T88" fmla="*/ 126 w 691"/>
                <a:gd name="T89" fmla="*/ 109 h 1210"/>
                <a:gd name="T90" fmla="*/ 139 w 691"/>
                <a:gd name="T91" fmla="*/ 87 h 1210"/>
                <a:gd name="T92" fmla="*/ 153 w 691"/>
                <a:gd name="T93" fmla="*/ 70 h 1210"/>
                <a:gd name="T94" fmla="*/ 164 w 691"/>
                <a:gd name="T95" fmla="*/ 74 h 1210"/>
                <a:gd name="T96" fmla="*/ 178 w 691"/>
                <a:gd name="T97" fmla="*/ 79 h 1210"/>
                <a:gd name="T98" fmla="*/ 188 w 691"/>
                <a:gd name="T99" fmla="*/ 80 h 1210"/>
                <a:gd name="T100" fmla="*/ 199 w 691"/>
                <a:gd name="T101" fmla="*/ 80 h 1210"/>
                <a:gd name="T102" fmla="*/ 208 w 691"/>
                <a:gd name="T103" fmla="*/ 75 h 1210"/>
                <a:gd name="T104" fmla="*/ 218 w 691"/>
                <a:gd name="T105" fmla="*/ 65 h 1210"/>
                <a:gd name="T106" fmla="*/ 228 w 691"/>
                <a:gd name="T107" fmla="*/ 50 h 1210"/>
                <a:gd name="T108" fmla="*/ 240 w 691"/>
                <a:gd name="T109" fmla="*/ 32 h 1210"/>
                <a:gd name="T110" fmla="*/ 253 w 691"/>
                <a:gd name="T111" fmla="*/ 27 h 1210"/>
                <a:gd name="T112" fmla="*/ 268 w 691"/>
                <a:gd name="T113" fmla="*/ 18 h 1210"/>
                <a:gd name="T114" fmla="*/ 283 w 691"/>
                <a:gd name="T115" fmla="*/ 10 h 1210"/>
                <a:gd name="T116" fmla="*/ 300 w 691"/>
                <a:gd name="T117" fmla="*/ 3 h 1210"/>
                <a:gd name="T118" fmla="*/ 329 w 691"/>
                <a:gd name="T119" fmla="*/ 0 h 1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" h="1210">
                  <a:moveTo>
                    <a:pt x="691" y="1210"/>
                  </a:moveTo>
                  <a:lnTo>
                    <a:pt x="654" y="1201"/>
                  </a:lnTo>
                  <a:lnTo>
                    <a:pt x="624" y="1191"/>
                  </a:lnTo>
                  <a:lnTo>
                    <a:pt x="595" y="1176"/>
                  </a:lnTo>
                  <a:lnTo>
                    <a:pt x="573" y="1161"/>
                  </a:lnTo>
                  <a:lnTo>
                    <a:pt x="558" y="1143"/>
                  </a:lnTo>
                  <a:lnTo>
                    <a:pt x="550" y="1122"/>
                  </a:lnTo>
                  <a:lnTo>
                    <a:pt x="543" y="1094"/>
                  </a:lnTo>
                  <a:lnTo>
                    <a:pt x="540" y="1060"/>
                  </a:lnTo>
                  <a:lnTo>
                    <a:pt x="535" y="1022"/>
                  </a:lnTo>
                  <a:lnTo>
                    <a:pt x="530" y="988"/>
                  </a:lnTo>
                  <a:lnTo>
                    <a:pt x="523" y="955"/>
                  </a:lnTo>
                  <a:lnTo>
                    <a:pt x="515" y="930"/>
                  </a:lnTo>
                  <a:lnTo>
                    <a:pt x="505" y="915"/>
                  </a:lnTo>
                  <a:lnTo>
                    <a:pt x="491" y="916"/>
                  </a:lnTo>
                  <a:lnTo>
                    <a:pt x="473" y="923"/>
                  </a:lnTo>
                  <a:lnTo>
                    <a:pt x="456" y="931"/>
                  </a:lnTo>
                  <a:lnTo>
                    <a:pt x="439" y="936"/>
                  </a:lnTo>
                  <a:lnTo>
                    <a:pt x="424" y="941"/>
                  </a:lnTo>
                  <a:lnTo>
                    <a:pt x="409" y="938"/>
                  </a:lnTo>
                  <a:lnTo>
                    <a:pt x="399" y="931"/>
                  </a:lnTo>
                  <a:lnTo>
                    <a:pt x="391" y="916"/>
                  </a:lnTo>
                  <a:lnTo>
                    <a:pt x="389" y="893"/>
                  </a:lnTo>
                  <a:lnTo>
                    <a:pt x="384" y="854"/>
                  </a:lnTo>
                  <a:lnTo>
                    <a:pt x="379" y="812"/>
                  </a:lnTo>
                  <a:lnTo>
                    <a:pt x="369" y="764"/>
                  </a:lnTo>
                  <a:lnTo>
                    <a:pt x="360" y="715"/>
                  </a:lnTo>
                  <a:lnTo>
                    <a:pt x="345" y="667"/>
                  </a:lnTo>
                  <a:lnTo>
                    <a:pt x="330" y="623"/>
                  </a:lnTo>
                  <a:lnTo>
                    <a:pt x="313" y="586"/>
                  </a:lnTo>
                  <a:lnTo>
                    <a:pt x="297" y="563"/>
                  </a:lnTo>
                  <a:lnTo>
                    <a:pt x="268" y="536"/>
                  </a:lnTo>
                  <a:lnTo>
                    <a:pt x="231" y="499"/>
                  </a:lnTo>
                  <a:lnTo>
                    <a:pt x="183" y="454"/>
                  </a:lnTo>
                  <a:lnTo>
                    <a:pt x="136" y="407"/>
                  </a:lnTo>
                  <a:lnTo>
                    <a:pt x="87" y="357"/>
                  </a:lnTo>
                  <a:lnTo>
                    <a:pt x="47" y="313"/>
                  </a:lnTo>
                  <a:lnTo>
                    <a:pt x="15" y="276"/>
                  </a:lnTo>
                  <a:lnTo>
                    <a:pt x="0" y="251"/>
                  </a:lnTo>
                  <a:lnTo>
                    <a:pt x="22" y="229"/>
                  </a:lnTo>
                  <a:lnTo>
                    <a:pt x="45" y="208"/>
                  </a:lnTo>
                  <a:lnTo>
                    <a:pt x="67" y="183"/>
                  </a:lnTo>
                  <a:lnTo>
                    <a:pt x="89" y="159"/>
                  </a:lnTo>
                  <a:lnTo>
                    <a:pt x="107" y="134"/>
                  </a:lnTo>
                  <a:lnTo>
                    <a:pt x="126" y="109"/>
                  </a:lnTo>
                  <a:lnTo>
                    <a:pt x="139" y="87"/>
                  </a:lnTo>
                  <a:lnTo>
                    <a:pt x="153" y="70"/>
                  </a:lnTo>
                  <a:lnTo>
                    <a:pt x="164" y="74"/>
                  </a:lnTo>
                  <a:lnTo>
                    <a:pt x="178" y="79"/>
                  </a:lnTo>
                  <a:lnTo>
                    <a:pt x="188" y="80"/>
                  </a:lnTo>
                  <a:lnTo>
                    <a:pt x="199" y="80"/>
                  </a:lnTo>
                  <a:lnTo>
                    <a:pt x="208" y="75"/>
                  </a:lnTo>
                  <a:lnTo>
                    <a:pt x="218" y="65"/>
                  </a:lnTo>
                  <a:lnTo>
                    <a:pt x="228" y="50"/>
                  </a:lnTo>
                  <a:lnTo>
                    <a:pt x="240" y="32"/>
                  </a:lnTo>
                  <a:lnTo>
                    <a:pt x="253" y="27"/>
                  </a:lnTo>
                  <a:lnTo>
                    <a:pt x="268" y="18"/>
                  </a:lnTo>
                  <a:lnTo>
                    <a:pt x="283" y="10"/>
                  </a:lnTo>
                  <a:lnTo>
                    <a:pt x="300" y="3"/>
                  </a:lnTo>
                  <a:lnTo>
                    <a:pt x="329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0" name="Freeform 248"/>
            <p:cNvSpPr>
              <a:spLocks/>
            </p:cNvSpPr>
            <p:nvPr/>
          </p:nvSpPr>
          <p:spPr bwMode="auto">
            <a:xfrm>
              <a:off x="3881" y="3108"/>
              <a:ext cx="590" cy="52"/>
            </a:xfrm>
            <a:custGeom>
              <a:avLst/>
              <a:gdLst>
                <a:gd name="T0" fmla="*/ 0 w 1180"/>
                <a:gd name="T1" fmla="*/ 62 h 104"/>
                <a:gd name="T2" fmla="*/ 63 w 1180"/>
                <a:gd name="T3" fmla="*/ 65 h 104"/>
                <a:gd name="T4" fmla="*/ 150 w 1180"/>
                <a:gd name="T5" fmla="*/ 69 h 104"/>
                <a:gd name="T6" fmla="*/ 253 w 1180"/>
                <a:gd name="T7" fmla="*/ 75 h 104"/>
                <a:gd name="T8" fmla="*/ 355 w 1180"/>
                <a:gd name="T9" fmla="*/ 80 h 104"/>
                <a:gd name="T10" fmla="*/ 451 w 1180"/>
                <a:gd name="T11" fmla="*/ 89 h 104"/>
                <a:gd name="T12" fmla="*/ 524 w 1180"/>
                <a:gd name="T13" fmla="*/ 95 h 104"/>
                <a:gd name="T14" fmla="*/ 571 w 1180"/>
                <a:gd name="T15" fmla="*/ 104 h 104"/>
                <a:gd name="T16" fmla="*/ 610 w 1180"/>
                <a:gd name="T17" fmla="*/ 75 h 104"/>
                <a:gd name="T18" fmla="*/ 647 w 1180"/>
                <a:gd name="T19" fmla="*/ 52 h 104"/>
                <a:gd name="T20" fmla="*/ 677 w 1180"/>
                <a:gd name="T21" fmla="*/ 33 h 104"/>
                <a:gd name="T22" fmla="*/ 709 w 1180"/>
                <a:gd name="T23" fmla="*/ 22 h 104"/>
                <a:gd name="T24" fmla="*/ 736 w 1180"/>
                <a:gd name="T25" fmla="*/ 10 h 104"/>
                <a:gd name="T26" fmla="*/ 766 w 1180"/>
                <a:gd name="T27" fmla="*/ 3 h 104"/>
                <a:gd name="T28" fmla="*/ 794 w 1180"/>
                <a:gd name="T29" fmla="*/ 0 h 104"/>
                <a:gd name="T30" fmla="*/ 829 w 1180"/>
                <a:gd name="T31" fmla="*/ 0 h 104"/>
                <a:gd name="T32" fmla="*/ 866 w 1180"/>
                <a:gd name="T33" fmla="*/ 0 h 104"/>
                <a:gd name="T34" fmla="*/ 908 w 1180"/>
                <a:gd name="T35" fmla="*/ 2 h 104"/>
                <a:gd name="T36" fmla="*/ 953 w 1180"/>
                <a:gd name="T37" fmla="*/ 3 h 104"/>
                <a:gd name="T38" fmla="*/ 1002 w 1180"/>
                <a:gd name="T39" fmla="*/ 10 h 104"/>
                <a:gd name="T40" fmla="*/ 1047 w 1180"/>
                <a:gd name="T41" fmla="*/ 18 h 104"/>
                <a:gd name="T42" fmla="*/ 1094 w 1180"/>
                <a:gd name="T43" fmla="*/ 32 h 104"/>
                <a:gd name="T44" fmla="*/ 1138 w 1180"/>
                <a:gd name="T45" fmla="*/ 49 h 104"/>
                <a:gd name="T46" fmla="*/ 1180 w 1180"/>
                <a:gd name="T47" fmla="*/ 7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80" h="104">
                  <a:moveTo>
                    <a:pt x="0" y="62"/>
                  </a:moveTo>
                  <a:lnTo>
                    <a:pt x="63" y="65"/>
                  </a:lnTo>
                  <a:lnTo>
                    <a:pt x="150" y="69"/>
                  </a:lnTo>
                  <a:lnTo>
                    <a:pt x="253" y="75"/>
                  </a:lnTo>
                  <a:lnTo>
                    <a:pt x="355" y="80"/>
                  </a:lnTo>
                  <a:lnTo>
                    <a:pt x="451" y="89"/>
                  </a:lnTo>
                  <a:lnTo>
                    <a:pt x="524" y="95"/>
                  </a:lnTo>
                  <a:lnTo>
                    <a:pt x="571" y="104"/>
                  </a:lnTo>
                  <a:lnTo>
                    <a:pt x="610" y="75"/>
                  </a:lnTo>
                  <a:lnTo>
                    <a:pt x="647" y="52"/>
                  </a:lnTo>
                  <a:lnTo>
                    <a:pt x="677" y="33"/>
                  </a:lnTo>
                  <a:lnTo>
                    <a:pt x="709" y="22"/>
                  </a:lnTo>
                  <a:lnTo>
                    <a:pt x="736" y="10"/>
                  </a:lnTo>
                  <a:lnTo>
                    <a:pt x="766" y="3"/>
                  </a:lnTo>
                  <a:lnTo>
                    <a:pt x="794" y="0"/>
                  </a:lnTo>
                  <a:lnTo>
                    <a:pt x="829" y="0"/>
                  </a:lnTo>
                  <a:lnTo>
                    <a:pt x="866" y="0"/>
                  </a:lnTo>
                  <a:lnTo>
                    <a:pt x="908" y="2"/>
                  </a:lnTo>
                  <a:lnTo>
                    <a:pt x="953" y="3"/>
                  </a:lnTo>
                  <a:lnTo>
                    <a:pt x="1002" y="10"/>
                  </a:lnTo>
                  <a:lnTo>
                    <a:pt x="1047" y="18"/>
                  </a:lnTo>
                  <a:lnTo>
                    <a:pt x="1094" y="32"/>
                  </a:lnTo>
                  <a:lnTo>
                    <a:pt x="1138" y="49"/>
                  </a:lnTo>
                  <a:lnTo>
                    <a:pt x="1180" y="7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1" name="Freeform 249"/>
            <p:cNvSpPr>
              <a:spLocks/>
            </p:cNvSpPr>
            <p:nvPr/>
          </p:nvSpPr>
          <p:spPr bwMode="auto">
            <a:xfrm>
              <a:off x="4269" y="3105"/>
              <a:ext cx="36" cy="61"/>
            </a:xfrm>
            <a:custGeom>
              <a:avLst/>
              <a:gdLst>
                <a:gd name="T0" fmla="*/ 72 w 72"/>
                <a:gd name="T1" fmla="*/ 123 h 123"/>
                <a:gd name="T2" fmla="*/ 65 w 72"/>
                <a:gd name="T3" fmla="*/ 109 h 123"/>
                <a:gd name="T4" fmla="*/ 59 w 72"/>
                <a:gd name="T5" fmla="*/ 92 h 123"/>
                <a:gd name="T6" fmla="*/ 54 w 72"/>
                <a:gd name="T7" fmla="*/ 74 h 123"/>
                <a:gd name="T8" fmla="*/ 50 w 72"/>
                <a:gd name="T9" fmla="*/ 56 h 123"/>
                <a:gd name="T10" fmla="*/ 47 w 72"/>
                <a:gd name="T11" fmla="*/ 35 h 123"/>
                <a:gd name="T12" fmla="*/ 47 w 72"/>
                <a:gd name="T13" fmla="*/ 22 h 123"/>
                <a:gd name="T14" fmla="*/ 49 w 72"/>
                <a:gd name="T15" fmla="*/ 10 h 123"/>
                <a:gd name="T16" fmla="*/ 55 w 72"/>
                <a:gd name="T17" fmla="*/ 7 h 123"/>
                <a:gd name="T18" fmla="*/ 57 w 72"/>
                <a:gd name="T19" fmla="*/ 4 h 123"/>
                <a:gd name="T20" fmla="*/ 54 w 72"/>
                <a:gd name="T21" fmla="*/ 2 h 123"/>
                <a:gd name="T22" fmla="*/ 44 w 72"/>
                <a:gd name="T23" fmla="*/ 0 h 123"/>
                <a:gd name="T24" fmla="*/ 34 w 72"/>
                <a:gd name="T25" fmla="*/ 0 h 123"/>
                <a:gd name="T26" fmla="*/ 20 w 72"/>
                <a:gd name="T27" fmla="*/ 0 h 123"/>
                <a:gd name="T28" fmla="*/ 12 w 72"/>
                <a:gd name="T29" fmla="*/ 4 h 123"/>
                <a:gd name="T30" fmla="*/ 3 w 72"/>
                <a:gd name="T31" fmla="*/ 9 h 123"/>
                <a:gd name="T32" fmla="*/ 2 w 72"/>
                <a:gd name="T33" fmla="*/ 17 h 123"/>
                <a:gd name="T34" fmla="*/ 0 w 72"/>
                <a:gd name="T35" fmla="*/ 25 h 123"/>
                <a:gd name="T36" fmla="*/ 0 w 72"/>
                <a:gd name="T37" fmla="*/ 39 h 123"/>
                <a:gd name="T38" fmla="*/ 0 w 72"/>
                <a:gd name="T39" fmla="*/ 54 h 123"/>
                <a:gd name="T40" fmla="*/ 2 w 72"/>
                <a:gd name="T41" fmla="*/ 69 h 123"/>
                <a:gd name="T42" fmla="*/ 2 w 72"/>
                <a:gd name="T43" fmla="*/ 82 h 123"/>
                <a:gd name="T44" fmla="*/ 5 w 72"/>
                <a:gd name="T45" fmla="*/ 97 h 123"/>
                <a:gd name="T46" fmla="*/ 10 w 72"/>
                <a:gd name="T47" fmla="*/ 111 h 123"/>
                <a:gd name="T48" fmla="*/ 17 w 72"/>
                <a:gd name="T49" fmla="*/ 123 h 123"/>
                <a:gd name="T50" fmla="*/ 72 w 72"/>
                <a:gd name="T51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2" h="123">
                  <a:moveTo>
                    <a:pt x="72" y="123"/>
                  </a:moveTo>
                  <a:lnTo>
                    <a:pt x="65" y="109"/>
                  </a:lnTo>
                  <a:lnTo>
                    <a:pt x="59" y="92"/>
                  </a:lnTo>
                  <a:lnTo>
                    <a:pt x="54" y="74"/>
                  </a:lnTo>
                  <a:lnTo>
                    <a:pt x="50" y="56"/>
                  </a:lnTo>
                  <a:lnTo>
                    <a:pt x="47" y="35"/>
                  </a:lnTo>
                  <a:lnTo>
                    <a:pt x="47" y="22"/>
                  </a:lnTo>
                  <a:lnTo>
                    <a:pt x="49" y="10"/>
                  </a:lnTo>
                  <a:lnTo>
                    <a:pt x="55" y="7"/>
                  </a:lnTo>
                  <a:lnTo>
                    <a:pt x="57" y="4"/>
                  </a:lnTo>
                  <a:lnTo>
                    <a:pt x="54" y="2"/>
                  </a:lnTo>
                  <a:lnTo>
                    <a:pt x="44" y="0"/>
                  </a:lnTo>
                  <a:lnTo>
                    <a:pt x="34" y="0"/>
                  </a:lnTo>
                  <a:lnTo>
                    <a:pt x="20" y="0"/>
                  </a:lnTo>
                  <a:lnTo>
                    <a:pt x="12" y="4"/>
                  </a:lnTo>
                  <a:lnTo>
                    <a:pt x="3" y="9"/>
                  </a:lnTo>
                  <a:lnTo>
                    <a:pt x="2" y="17"/>
                  </a:lnTo>
                  <a:lnTo>
                    <a:pt x="0" y="25"/>
                  </a:lnTo>
                  <a:lnTo>
                    <a:pt x="0" y="39"/>
                  </a:lnTo>
                  <a:lnTo>
                    <a:pt x="0" y="54"/>
                  </a:lnTo>
                  <a:lnTo>
                    <a:pt x="2" y="69"/>
                  </a:lnTo>
                  <a:lnTo>
                    <a:pt x="2" y="82"/>
                  </a:lnTo>
                  <a:lnTo>
                    <a:pt x="5" y="97"/>
                  </a:lnTo>
                  <a:lnTo>
                    <a:pt x="10" y="111"/>
                  </a:lnTo>
                  <a:lnTo>
                    <a:pt x="17" y="123"/>
                  </a:lnTo>
                  <a:lnTo>
                    <a:pt x="72" y="123"/>
                  </a:lnTo>
                  <a:close/>
                </a:path>
              </a:pathLst>
            </a:custGeom>
            <a:solidFill>
              <a:srgbClr val="001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2" name="Freeform 250"/>
            <p:cNvSpPr>
              <a:spLocks/>
            </p:cNvSpPr>
            <p:nvPr/>
          </p:nvSpPr>
          <p:spPr bwMode="auto">
            <a:xfrm>
              <a:off x="4429" y="3124"/>
              <a:ext cx="29" cy="82"/>
            </a:xfrm>
            <a:custGeom>
              <a:avLst/>
              <a:gdLst>
                <a:gd name="T0" fmla="*/ 0 w 59"/>
                <a:gd name="T1" fmla="*/ 159 h 164"/>
                <a:gd name="T2" fmla="*/ 0 w 59"/>
                <a:gd name="T3" fmla="*/ 141 h 164"/>
                <a:gd name="T4" fmla="*/ 0 w 59"/>
                <a:gd name="T5" fmla="*/ 119 h 164"/>
                <a:gd name="T6" fmla="*/ 0 w 59"/>
                <a:gd name="T7" fmla="*/ 94 h 164"/>
                <a:gd name="T8" fmla="*/ 0 w 59"/>
                <a:gd name="T9" fmla="*/ 70 h 164"/>
                <a:gd name="T10" fmla="*/ 0 w 59"/>
                <a:gd name="T11" fmla="*/ 45 h 164"/>
                <a:gd name="T12" fmla="*/ 2 w 59"/>
                <a:gd name="T13" fmla="*/ 27 h 164"/>
                <a:gd name="T14" fmla="*/ 4 w 59"/>
                <a:gd name="T15" fmla="*/ 12 h 164"/>
                <a:gd name="T16" fmla="*/ 9 w 59"/>
                <a:gd name="T17" fmla="*/ 3 h 164"/>
                <a:gd name="T18" fmla="*/ 12 w 59"/>
                <a:gd name="T19" fmla="*/ 0 h 164"/>
                <a:gd name="T20" fmla="*/ 19 w 59"/>
                <a:gd name="T21" fmla="*/ 0 h 164"/>
                <a:gd name="T22" fmla="*/ 29 w 59"/>
                <a:gd name="T23" fmla="*/ 0 h 164"/>
                <a:gd name="T24" fmla="*/ 39 w 59"/>
                <a:gd name="T25" fmla="*/ 5 h 164"/>
                <a:gd name="T26" fmla="*/ 47 w 59"/>
                <a:gd name="T27" fmla="*/ 8 h 164"/>
                <a:gd name="T28" fmla="*/ 54 w 59"/>
                <a:gd name="T29" fmla="*/ 13 h 164"/>
                <a:gd name="T30" fmla="*/ 59 w 59"/>
                <a:gd name="T31" fmla="*/ 20 h 164"/>
                <a:gd name="T32" fmla="*/ 59 w 59"/>
                <a:gd name="T33" fmla="*/ 27 h 164"/>
                <a:gd name="T34" fmla="*/ 56 w 59"/>
                <a:gd name="T35" fmla="*/ 34 h 164"/>
                <a:gd name="T36" fmla="*/ 52 w 59"/>
                <a:gd name="T37" fmla="*/ 47 h 164"/>
                <a:gd name="T38" fmla="*/ 47 w 59"/>
                <a:gd name="T39" fmla="*/ 62 h 164"/>
                <a:gd name="T40" fmla="*/ 46 w 59"/>
                <a:gd name="T41" fmla="*/ 82 h 164"/>
                <a:gd name="T42" fmla="*/ 42 w 59"/>
                <a:gd name="T43" fmla="*/ 102 h 164"/>
                <a:gd name="T44" fmla="*/ 42 w 59"/>
                <a:gd name="T45" fmla="*/ 124 h 164"/>
                <a:gd name="T46" fmla="*/ 42 w 59"/>
                <a:gd name="T47" fmla="*/ 144 h 164"/>
                <a:gd name="T48" fmla="*/ 47 w 59"/>
                <a:gd name="T49" fmla="*/ 164 h 164"/>
                <a:gd name="T50" fmla="*/ 0 w 59"/>
                <a:gd name="T51" fmla="*/ 159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9" h="164">
                  <a:moveTo>
                    <a:pt x="0" y="159"/>
                  </a:moveTo>
                  <a:lnTo>
                    <a:pt x="0" y="141"/>
                  </a:lnTo>
                  <a:lnTo>
                    <a:pt x="0" y="119"/>
                  </a:lnTo>
                  <a:lnTo>
                    <a:pt x="0" y="94"/>
                  </a:lnTo>
                  <a:lnTo>
                    <a:pt x="0" y="70"/>
                  </a:lnTo>
                  <a:lnTo>
                    <a:pt x="0" y="45"/>
                  </a:lnTo>
                  <a:lnTo>
                    <a:pt x="2" y="27"/>
                  </a:lnTo>
                  <a:lnTo>
                    <a:pt x="4" y="12"/>
                  </a:lnTo>
                  <a:lnTo>
                    <a:pt x="9" y="3"/>
                  </a:lnTo>
                  <a:lnTo>
                    <a:pt x="12" y="0"/>
                  </a:lnTo>
                  <a:lnTo>
                    <a:pt x="19" y="0"/>
                  </a:lnTo>
                  <a:lnTo>
                    <a:pt x="29" y="0"/>
                  </a:lnTo>
                  <a:lnTo>
                    <a:pt x="39" y="5"/>
                  </a:lnTo>
                  <a:lnTo>
                    <a:pt x="47" y="8"/>
                  </a:lnTo>
                  <a:lnTo>
                    <a:pt x="54" y="13"/>
                  </a:lnTo>
                  <a:lnTo>
                    <a:pt x="59" y="20"/>
                  </a:lnTo>
                  <a:lnTo>
                    <a:pt x="59" y="27"/>
                  </a:lnTo>
                  <a:lnTo>
                    <a:pt x="56" y="34"/>
                  </a:lnTo>
                  <a:lnTo>
                    <a:pt x="52" y="47"/>
                  </a:lnTo>
                  <a:lnTo>
                    <a:pt x="47" y="62"/>
                  </a:lnTo>
                  <a:lnTo>
                    <a:pt x="46" y="82"/>
                  </a:lnTo>
                  <a:lnTo>
                    <a:pt x="42" y="102"/>
                  </a:lnTo>
                  <a:lnTo>
                    <a:pt x="42" y="124"/>
                  </a:lnTo>
                  <a:lnTo>
                    <a:pt x="42" y="144"/>
                  </a:lnTo>
                  <a:lnTo>
                    <a:pt x="47" y="164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001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3" name="Freeform 251"/>
            <p:cNvSpPr>
              <a:spLocks/>
            </p:cNvSpPr>
            <p:nvPr/>
          </p:nvSpPr>
          <p:spPr bwMode="auto">
            <a:xfrm>
              <a:off x="3921" y="3198"/>
              <a:ext cx="210" cy="321"/>
            </a:xfrm>
            <a:custGeom>
              <a:avLst/>
              <a:gdLst>
                <a:gd name="T0" fmla="*/ 421 w 421"/>
                <a:gd name="T1" fmla="*/ 642 h 642"/>
                <a:gd name="T2" fmla="*/ 404 w 421"/>
                <a:gd name="T3" fmla="*/ 585 h 642"/>
                <a:gd name="T4" fmla="*/ 384 w 421"/>
                <a:gd name="T5" fmla="*/ 531 h 642"/>
                <a:gd name="T6" fmla="*/ 356 w 421"/>
                <a:gd name="T7" fmla="*/ 479 h 642"/>
                <a:gd name="T8" fmla="*/ 326 w 421"/>
                <a:gd name="T9" fmla="*/ 432 h 642"/>
                <a:gd name="T10" fmla="*/ 289 w 421"/>
                <a:gd name="T11" fmla="*/ 386 h 642"/>
                <a:gd name="T12" fmla="*/ 250 w 421"/>
                <a:gd name="T13" fmla="*/ 342 h 642"/>
                <a:gd name="T14" fmla="*/ 208 w 421"/>
                <a:gd name="T15" fmla="*/ 300 h 642"/>
                <a:gd name="T16" fmla="*/ 166 w 421"/>
                <a:gd name="T17" fmla="*/ 262 h 642"/>
                <a:gd name="T18" fmla="*/ 160 w 421"/>
                <a:gd name="T19" fmla="*/ 255 h 642"/>
                <a:gd name="T20" fmla="*/ 155 w 421"/>
                <a:gd name="T21" fmla="*/ 248 h 642"/>
                <a:gd name="T22" fmla="*/ 150 w 421"/>
                <a:gd name="T23" fmla="*/ 240 h 642"/>
                <a:gd name="T24" fmla="*/ 148 w 421"/>
                <a:gd name="T25" fmla="*/ 235 h 642"/>
                <a:gd name="T26" fmla="*/ 140 w 421"/>
                <a:gd name="T27" fmla="*/ 196 h 642"/>
                <a:gd name="T28" fmla="*/ 129 w 421"/>
                <a:gd name="T29" fmla="*/ 163 h 642"/>
                <a:gd name="T30" fmla="*/ 113 w 421"/>
                <a:gd name="T31" fmla="*/ 131 h 642"/>
                <a:gd name="T32" fmla="*/ 96 w 421"/>
                <a:gd name="T33" fmla="*/ 102 h 642"/>
                <a:gd name="T34" fmla="*/ 74 w 421"/>
                <a:gd name="T35" fmla="*/ 72 h 642"/>
                <a:gd name="T36" fmla="*/ 52 w 421"/>
                <a:gd name="T37" fmla="*/ 47 h 642"/>
                <a:gd name="T38" fmla="*/ 26 w 421"/>
                <a:gd name="T39" fmla="*/ 22 h 642"/>
                <a:gd name="T40" fmla="*/ 0 w 421"/>
                <a:gd name="T41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1" h="642">
                  <a:moveTo>
                    <a:pt x="421" y="642"/>
                  </a:moveTo>
                  <a:lnTo>
                    <a:pt x="404" y="585"/>
                  </a:lnTo>
                  <a:lnTo>
                    <a:pt x="384" y="531"/>
                  </a:lnTo>
                  <a:lnTo>
                    <a:pt x="356" y="479"/>
                  </a:lnTo>
                  <a:lnTo>
                    <a:pt x="326" y="432"/>
                  </a:lnTo>
                  <a:lnTo>
                    <a:pt x="289" y="386"/>
                  </a:lnTo>
                  <a:lnTo>
                    <a:pt x="250" y="342"/>
                  </a:lnTo>
                  <a:lnTo>
                    <a:pt x="208" y="300"/>
                  </a:lnTo>
                  <a:lnTo>
                    <a:pt x="166" y="262"/>
                  </a:lnTo>
                  <a:lnTo>
                    <a:pt x="160" y="255"/>
                  </a:lnTo>
                  <a:lnTo>
                    <a:pt x="155" y="248"/>
                  </a:lnTo>
                  <a:lnTo>
                    <a:pt x="150" y="240"/>
                  </a:lnTo>
                  <a:lnTo>
                    <a:pt x="148" y="235"/>
                  </a:lnTo>
                  <a:lnTo>
                    <a:pt x="140" y="196"/>
                  </a:lnTo>
                  <a:lnTo>
                    <a:pt x="129" y="163"/>
                  </a:lnTo>
                  <a:lnTo>
                    <a:pt x="113" y="131"/>
                  </a:lnTo>
                  <a:lnTo>
                    <a:pt x="96" y="102"/>
                  </a:lnTo>
                  <a:lnTo>
                    <a:pt x="74" y="72"/>
                  </a:lnTo>
                  <a:lnTo>
                    <a:pt x="52" y="47"/>
                  </a:lnTo>
                  <a:lnTo>
                    <a:pt x="26" y="22"/>
                  </a:lnTo>
                  <a:lnTo>
                    <a:pt x="0" y="0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4" name="Freeform 252"/>
            <p:cNvSpPr>
              <a:spLocks/>
            </p:cNvSpPr>
            <p:nvPr/>
          </p:nvSpPr>
          <p:spPr bwMode="auto">
            <a:xfrm>
              <a:off x="4088" y="3422"/>
              <a:ext cx="276" cy="27"/>
            </a:xfrm>
            <a:custGeom>
              <a:avLst/>
              <a:gdLst>
                <a:gd name="T0" fmla="*/ 0 w 551"/>
                <a:gd name="T1" fmla="*/ 0 h 53"/>
                <a:gd name="T2" fmla="*/ 65 w 551"/>
                <a:gd name="T3" fmla="*/ 11 h 53"/>
                <a:gd name="T4" fmla="*/ 134 w 551"/>
                <a:gd name="T5" fmla="*/ 25 h 53"/>
                <a:gd name="T6" fmla="*/ 204 w 551"/>
                <a:gd name="T7" fmla="*/ 35 h 53"/>
                <a:gd name="T8" fmla="*/ 275 w 551"/>
                <a:gd name="T9" fmla="*/ 45 h 53"/>
                <a:gd name="T10" fmla="*/ 343 w 551"/>
                <a:gd name="T11" fmla="*/ 50 h 53"/>
                <a:gd name="T12" fmla="*/ 412 w 551"/>
                <a:gd name="T13" fmla="*/ 53 h 53"/>
                <a:gd name="T14" fmla="*/ 481 w 551"/>
                <a:gd name="T15" fmla="*/ 50 h 53"/>
                <a:gd name="T16" fmla="*/ 551 w 551"/>
                <a:gd name="T17" fmla="*/ 4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51" h="53">
                  <a:moveTo>
                    <a:pt x="0" y="0"/>
                  </a:moveTo>
                  <a:lnTo>
                    <a:pt x="65" y="11"/>
                  </a:lnTo>
                  <a:lnTo>
                    <a:pt x="134" y="25"/>
                  </a:lnTo>
                  <a:lnTo>
                    <a:pt x="204" y="35"/>
                  </a:lnTo>
                  <a:lnTo>
                    <a:pt x="275" y="45"/>
                  </a:lnTo>
                  <a:lnTo>
                    <a:pt x="343" y="50"/>
                  </a:lnTo>
                  <a:lnTo>
                    <a:pt x="412" y="53"/>
                  </a:lnTo>
                  <a:lnTo>
                    <a:pt x="481" y="50"/>
                  </a:lnTo>
                  <a:lnTo>
                    <a:pt x="551" y="4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5" name="Freeform 253"/>
            <p:cNvSpPr>
              <a:spLocks/>
            </p:cNvSpPr>
            <p:nvPr/>
          </p:nvSpPr>
          <p:spPr bwMode="auto">
            <a:xfrm>
              <a:off x="4236" y="3171"/>
              <a:ext cx="136" cy="68"/>
            </a:xfrm>
            <a:custGeom>
              <a:avLst/>
              <a:gdLst>
                <a:gd name="T0" fmla="*/ 271 w 271"/>
                <a:gd name="T1" fmla="*/ 88 h 135"/>
                <a:gd name="T2" fmla="*/ 246 w 271"/>
                <a:gd name="T3" fmla="*/ 57 h 135"/>
                <a:gd name="T4" fmla="*/ 216 w 271"/>
                <a:gd name="T5" fmla="*/ 35 h 135"/>
                <a:gd name="T6" fmla="*/ 182 w 271"/>
                <a:gd name="T7" fmla="*/ 18 h 135"/>
                <a:gd name="T8" fmla="*/ 149 w 271"/>
                <a:gd name="T9" fmla="*/ 8 h 135"/>
                <a:gd name="T10" fmla="*/ 112 w 271"/>
                <a:gd name="T11" fmla="*/ 1 h 135"/>
                <a:gd name="T12" fmla="*/ 73 w 271"/>
                <a:gd name="T13" fmla="*/ 0 h 135"/>
                <a:gd name="T14" fmla="*/ 35 w 271"/>
                <a:gd name="T15" fmla="*/ 0 h 135"/>
                <a:gd name="T16" fmla="*/ 0 w 271"/>
                <a:gd name="T17" fmla="*/ 3 h 135"/>
                <a:gd name="T18" fmla="*/ 38 w 271"/>
                <a:gd name="T19" fmla="*/ 3 h 135"/>
                <a:gd name="T20" fmla="*/ 77 w 271"/>
                <a:gd name="T21" fmla="*/ 8 h 135"/>
                <a:gd name="T22" fmla="*/ 112 w 271"/>
                <a:gd name="T23" fmla="*/ 16 h 135"/>
                <a:gd name="T24" fmla="*/ 149 w 271"/>
                <a:gd name="T25" fmla="*/ 31 h 135"/>
                <a:gd name="T26" fmla="*/ 181 w 271"/>
                <a:gd name="T27" fmla="*/ 48 h 135"/>
                <a:gd name="T28" fmla="*/ 209 w 271"/>
                <a:gd name="T29" fmla="*/ 72 h 135"/>
                <a:gd name="T30" fmla="*/ 234 w 271"/>
                <a:gd name="T31" fmla="*/ 100 h 135"/>
                <a:gd name="T32" fmla="*/ 256 w 271"/>
                <a:gd name="T33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1" h="135">
                  <a:moveTo>
                    <a:pt x="271" y="88"/>
                  </a:moveTo>
                  <a:lnTo>
                    <a:pt x="246" y="57"/>
                  </a:lnTo>
                  <a:lnTo>
                    <a:pt x="216" y="35"/>
                  </a:lnTo>
                  <a:lnTo>
                    <a:pt x="182" y="18"/>
                  </a:lnTo>
                  <a:lnTo>
                    <a:pt x="149" y="8"/>
                  </a:lnTo>
                  <a:lnTo>
                    <a:pt x="112" y="1"/>
                  </a:lnTo>
                  <a:lnTo>
                    <a:pt x="73" y="0"/>
                  </a:lnTo>
                  <a:lnTo>
                    <a:pt x="35" y="0"/>
                  </a:lnTo>
                  <a:lnTo>
                    <a:pt x="0" y="3"/>
                  </a:lnTo>
                  <a:lnTo>
                    <a:pt x="38" y="3"/>
                  </a:lnTo>
                  <a:lnTo>
                    <a:pt x="77" y="8"/>
                  </a:lnTo>
                  <a:lnTo>
                    <a:pt x="112" y="16"/>
                  </a:lnTo>
                  <a:lnTo>
                    <a:pt x="149" y="31"/>
                  </a:lnTo>
                  <a:lnTo>
                    <a:pt x="181" y="48"/>
                  </a:lnTo>
                  <a:lnTo>
                    <a:pt x="209" y="72"/>
                  </a:lnTo>
                  <a:lnTo>
                    <a:pt x="234" y="100"/>
                  </a:lnTo>
                  <a:lnTo>
                    <a:pt x="256" y="13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6" name="Freeform 254"/>
            <p:cNvSpPr>
              <a:spLocks/>
            </p:cNvSpPr>
            <p:nvPr/>
          </p:nvSpPr>
          <p:spPr bwMode="auto">
            <a:xfrm>
              <a:off x="3922" y="3502"/>
              <a:ext cx="211" cy="107"/>
            </a:xfrm>
            <a:custGeom>
              <a:avLst/>
              <a:gdLst>
                <a:gd name="T0" fmla="*/ 423 w 423"/>
                <a:gd name="T1" fmla="*/ 46 h 215"/>
                <a:gd name="T2" fmla="*/ 389 w 423"/>
                <a:gd name="T3" fmla="*/ 22 h 215"/>
                <a:gd name="T4" fmla="*/ 355 w 423"/>
                <a:gd name="T5" fmla="*/ 7 h 215"/>
                <a:gd name="T6" fmla="*/ 320 w 423"/>
                <a:gd name="T7" fmla="*/ 0 h 215"/>
                <a:gd name="T8" fmla="*/ 285 w 423"/>
                <a:gd name="T9" fmla="*/ 0 h 215"/>
                <a:gd name="T10" fmla="*/ 248 w 423"/>
                <a:gd name="T11" fmla="*/ 4 h 215"/>
                <a:gd name="T12" fmla="*/ 213 w 423"/>
                <a:gd name="T13" fmla="*/ 14 h 215"/>
                <a:gd name="T14" fmla="*/ 179 w 423"/>
                <a:gd name="T15" fmla="*/ 29 h 215"/>
                <a:gd name="T16" fmla="*/ 149 w 423"/>
                <a:gd name="T17" fmla="*/ 49 h 215"/>
                <a:gd name="T18" fmla="*/ 124 w 423"/>
                <a:gd name="T19" fmla="*/ 64 h 215"/>
                <a:gd name="T20" fmla="*/ 99 w 423"/>
                <a:gd name="T21" fmla="*/ 81 h 215"/>
                <a:gd name="T22" fmla="*/ 74 w 423"/>
                <a:gd name="T23" fmla="*/ 98 h 215"/>
                <a:gd name="T24" fmla="*/ 50 w 423"/>
                <a:gd name="T25" fmla="*/ 116 h 215"/>
                <a:gd name="T26" fmla="*/ 29 w 423"/>
                <a:gd name="T27" fmla="*/ 134 h 215"/>
                <a:gd name="T28" fmla="*/ 13 w 423"/>
                <a:gd name="T29" fmla="*/ 156 h 215"/>
                <a:gd name="T30" fmla="*/ 3 w 423"/>
                <a:gd name="T31" fmla="*/ 178 h 215"/>
                <a:gd name="T32" fmla="*/ 0 w 423"/>
                <a:gd name="T33" fmla="*/ 205 h 215"/>
                <a:gd name="T34" fmla="*/ 2 w 423"/>
                <a:gd name="T35" fmla="*/ 210 h 215"/>
                <a:gd name="T36" fmla="*/ 10 w 423"/>
                <a:gd name="T37" fmla="*/ 215 h 215"/>
                <a:gd name="T38" fmla="*/ 20 w 423"/>
                <a:gd name="T39" fmla="*/ 215 h 215"/>
                <a:gd name="T40" fmla="*/ 35 w 423"/>
                <a:gd name="T41" fmla="*/ 213 h 215"/>
                <a:gd name="T42" fmla="*/ 49 w 423"/>
                <a:gd name="T43" fmla="*/ 208 h 215"/>
                <a:gd name="T44" fmla="*/ 65 w 423"/>
                <a:gd name="T45" fmla="*/ 205 h 215"/>
                <a:gd name="T46" fmla="*/ 81 w 423"/>
                <a:gd name="T47" fmla="*/ 200 h 215"/>
                <a:gd name="T48" fmla="*/ 96 w 423"/>
                <a:gd name="T49" fmla="*/ 196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3" h="215">
                  <a:moveTo>
                    <a:pt x="423" y="46"/>
                  </a:moveTo>
                  <a:lnTo>
                    <a:pt x="389" y="22"/>
                  </a:lnTo>
                  <a:lnTo>
                    <a:pt x="355" y="7"/>
                  </a:lnTo>
                  <a:lnTo>
                    <a:pt x="320" y="0"/>
                  </a:lnTo>
                  <a:lnTo>
                    <a:pt x="285" y="0"/>
                  </a:lnTo>
                  <a:lnTo>
                    <a:pt x="248" y="4"/>
                  </a:lnTo>
                  <a:lnTo>
                    <a:pt x="213" y="14"/>
                  </a:lnTo>
                  <a:lnTo>
                    <a:pt x="179" y="29"/>
                  </a:lnTo>
                  <a:lnTo>
                    <a:pt x="149" y="49"/>
                  </a:lnTo>
                  <a:lnTo>
                    <a:pt x="124" y="64"/>
                  </a:lnTo>
                  <a:lnTo>
                    <a:pt x="99" y="81"/>
                  </a:lnTo>
                  <a:lnTo>
                    <a:pt x="74" y="98"/>
                  </a:lnTo>
                  <a:lnTo>
                    <a:pt x="50" y="116"/>
                  </a:lnTo>
                  <a:lnTo>
                    <a:pt x="29" y="134"/>
                  </a:lnTo>
                  <a:lnTo>
                    <a:pt x="13" y="156"/>
                  </a:lnTo>
                  <a:lnTo>
                    <a:pt x="3" y="178"/>
                  </a:lnTo>
                  <a:lnTo>
                    <a:pt x="0" y="205"/>
                  </a:lnTo>
                  <a:lnTo>
                    <a:pt x="2" y="210"/>
                  </a:lnTo>
                  <a:lnTo>
                    <a:pt x="10" y="215"/>
                  </a:lnTo>
                  <a:lnTo>
                    <a:pt x="20" y="215"/>
                  </a:lnTo>
                  <a:lnTo>
                    <a:pt x="35" y="213"/>
                  </a:lnTo>
                  <a:lnTo>
                    <a:pt x="49" y="208"/>
                  </a:lnTo>
                  <a:lnTo>
                    <a:pt x="65" y="205"/>
                  </a:lnTo>
                  <a:lnTo>
                    <a:pt x="81" y="200"/>
                  </a:lnTo>
                  <a:lnTo>
                    <a:pt x="96" y="196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7" name="Freeform 255"/>
            <p:cNvSpPr>
              <a:spLocks/>
            </p:cNvSpPr>
            <p:nvPr/>
          </p:nvSpPr>
          <p:spPr bwMode="auto">
            <a:xfrm>
              <a:off x="3866" y="3506"/>
              <a:ext cx="323" cy="243"/>
            </a:xfrm>
            <a:custGeom>
              <a:avLst/>
              <a:gdLst>
                <a:gd name="T0" fmla="*/ 185 w 646"/>
                <a:gd name="T1" fmla="*/ 124 h 486"/>
                <a:gd name="T2" fmla="*/ 185 w 646"/>
                <a:gd name="T3" fmla="*/ 156 h 486"/>
                <a:gd name="T4" fmla="*/ 188 w 646"/>
                <a:gd name="T5" fmla="*/ 177 h 486"/>
                <a:gd name="T6" fmla="*/ 185 w 646"/>
                <a:gd name="T7" fmla="*/ 196 h 486"/>
                <a:gd name="T8" fmla="*/ 176 w 646"/>
                <a:gd name="T9" fmla="*/ 214 h 486"/>
                <a:gd name="T10" fmla="*/ 166 w 646"/>
                <a:gd name="T11" fmla="*/ 231 h 486"/>
                <a:gd name="T12" fmla="*/ 148 w 646"/>
                <a:gd name="T13" fmla="*/ 251 h 486"/>
                <a:gd name="T14" fmla="*/ 106 w 646"/>
                <a:gd name="T15" fmla="*/ 286 h 486"/>
                <a:gd name="T16" fmla="*/ 52 w 646"/>
                <a:gd name="T17" fmla="*/ 328 h 486"/>
                <a:gd name="T18" fmla="*/ 15 w 646"/>
                <a:gd name="T19" fmla="*/ 360 h 486"/>
                <a:gd name="T20" fmla="*/ 9 w 646"/>
                <a:gd name="T21" fmla="*/ 368 h 486"/>
                <a:gd name="T22" fmla="*/ 2 w 646"/>
                <a:gd name="T23" fmla="*/ 400 h 486"/>
                <a:gd name="T24" fmla="*/ 0 w 646"/>
                <a:gd name="T25" fmla="*/ 442 h 486"/>
                <a:gd name="T26" fmla="*/ 7 w 646"/>
                <a:gd name="T27" fmla="*/ 474 h 486"/>
                <a:gd name="T28" fmla="*/ 34 w 646"/>
                <a:gd name="T29" fmla="*/ 481 h 486"/>
                <a:gd name="T30" fmla="*/ 89 w 646"/>
                <a:gd name="T31" fmla="*/ 481 h 486"/>
                <a:gd name="T32" fmla="*/ 156 w 646"/>
                <a:gd name="T33" fmla="*/ 482 h 486"/>
                <a:gd name="T34" fmla="*/ 210 w 646"/>
                <a:gd name="T35" fmla="*/ 482 h 486"/>
                <a:gd name="T36" fmla="*/ 232 w 646"/>
                <a:gd name="T37" fmla="*/ 482 h 486"/>
                <a:gd name="T38" fmla="*/ 260 w 646"/>
                <a:gd name="T39" fmla="*/ 467 h 486"/>
                <a:gd name="T40" fmla="*/ 292 w 646"/>
                <a:gd name="T41" fmla="*/ 449 h 486"/>
                <a:gd name="T42" fmla="*/ 322 w 646"/>
                <a:gd name="T43" fmla="*/ 434 h 486"/>
                <a:gd name="T44" fmla="*/ 399 w 646"/>
                <a:gd name="T45" fmla="*/ 466 h 486"/>
                <a:gd name="T46" fmla="*/ 433 w 646"/>
                <a:gd name="T47" fmla="*/ 454 h 486"/>
                <a:gd name="T48" fmla="*/ 510 w 646"/>
                <a:gd name="T49" fmla="*/ 432 h 486"/>
                <a:gd name="T50" fmla="*/ 589 w 646"/>
                <a:gd name="T51" fmla="*/ 405 h 486"/>
                <a:gd name="T52" fmla="*/ 632 w 646"/>
                <a:gd name="T53" fmla="*/ 388 h 486"/>
                <a:gd name="T54" fmla="*/ 641 w 646"/>
                <a:gd name="T55" fmla="*/ 365 h 486"/>
                <a:gd name="T56" fmla="*/ 646 w 646"/>
                <a:gd name="T57" fmla="*/ 333 h 486"/>
                <a:gd name="T58" fmla="*/ 644 w 646"/>
                <a:gd name="T59" fmla="*/ 301 h 486"/>
                <a:gd name="T60" fmla="*/ 636 w 646"/>
                <a:gd name="T61" fmla="*/ 285 h 486"/>
                <a:gd name="T62" fmla="*/ 632 w 646"/>
                <a:gd name="T63" fmla="*/ 251 h 486"/>
                <a:gd name="T64" fmla="*/ 624 w 646"/>
                <a:gd name="T65" fmla="*/ 214 h 486"/>
                <a:gd name="T66" fmla="*/ 609 w 646"/>
                <a:gd name="T67" fmla="*/ 177 h 486"/>
                <a:gd name="T68" fmla="*/ 597 w 646"/>
                <a:gd name="T69" fmla="*/ 159 h 486"/>
                <a:gd name="T70" fmla="*/ 579 w 646"/>
                <a:gd name="T71" fmla="*/ 130 h 486"/>
                <a:gd name="T72" fmla="*/ 567 w 646"/>
                <a:gd name="T73" fmla="*/ 115 h 486"/>
                <a:gd name="T74" fmla="*/ 547 w 646"/>
                <a:gd name="T75" fmla="*/ 109 h 486"/>
                <a:gd name="T76" fmla="*/ 532 w 646"/>
                <a:gd name="T77" fmla="*/ 95 h 486"/>
                <a:gd name="T78" fmla="*/ 532 w 646"/>
                <a:gd name="T79" fmla="*/ 72 h 486"/>
                <a:gd name="T80" fmla="*/ 527 w 646"/>
                <a:gd name="T81" fmla="*/ 43 h 486"/>
                <a:gd name="T82" fmla="*/ 495 w 646"/>
                <a:gd name="T83" fmla="*/ 23 h 486"/>
                <a:gd name="T84" fmla="*/ 443 w 646"/>
                <a:gd name="T85" fmla="*/ 6 h 486"/>
                <a:gd name="T86" fmla="*/ 383 w 646"/>
                <a:gd name="T87" fmla="*/ 1 h 486"/>
                <a:gd name="T88" fmla="*/ 300 w 646"/>
                <a:gd name="T89" fmla="*/ 28 h 486"/>
                <a:gd name="T90" fmla="*/ 185 w 646"/>
                <a:gd name="T91" fmla="*/ 109 h 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6" h="486">
                  <a:moveTo>
                    <a:pt x="185" y="109"/>
                  </a:moveTo>
                  <a:lnTo>
                    <a:pt x="185" y="124"/>
                  </a:lnTo>
                  <a:lnTo>
                    <a:pt x="185" y="140"/>
                  </a:lnTo>
                  <a:lnTo>
                    <a:pt x="185" y="156"/>
                  </a:lnTo>
                  <a:lnTo>
                    <a:pt x="190" y="171"/>
                  </a:lnTo>
                  <a:lnTo>
                    <a:pt x="188" y="177"/>
                  </a:lnTo>
                  <a:lnTo>
                    <a:pt x="188" y="186"/>
                  </a:lnTo>
                  <a:lnTo>
                    <a:pt x="185" y="196"/>
                  </a:lnTo>
                  <a:lnTo>
                    <a:pt x="181" y="206"/>
                  </a:lnTo>
                  <a:lnTo>
                    <a:pt x="176" y="214"/>
                  </a:lnTo>
                  <a:lnTo>
                    <a:pt x="171" y="223"/>
                  </a:lnTo>
                  <a:lnTo>
                    <a:pt x="166" y="231"/>
                  </a:lnTo>
                  <a:lnTo>
                    <a:pt x="161" y="241"/>
                  </a:lnTo>
                  <a:lnTo>
                    <a:pt x="148" y="251"/>
                  </a:lnTo>
                  <a:lnTo>
                    <a:pt x="129" y="268"/>
                  </a:lnTo>
                  <a:lnTo>
                    <a:pt x="106" y="286"/>
                  </a:lnTo>
                  <a:lnTo>
                    <a:pt x="79" y="310"/>
                  </a:lnTo>
                  <a:lnTo>
                    <a:pt x="52" y="328"/>
                  </a:lnTo>
                  <a:lnTo>
                    <a:pt x="31" y="347"/>
                  </a:lnTo>
                  <a:lnTo>
                    <a:pt x="15" y="360"/>
                  </a:lnTo>
                  <a:lnTo>
                    <a:pt x="10" y="365"/>
                  </a:lnTo>
                  <a:lnTo>
                    <a:pt x="9" y="368"/>
                  </a:lnTo>
                  <a:lnTo>
                    <a:pt x="5" y="382"/>
                  </a:lnTo>
                  <a:lnTo>
                    <a:pt x="2" y="400"/>
                  </a:lnTo>
                  <a:lnTo>
                    <a:pt x="2" y="422"/>
                  </a:lnTo>
                  <a:lnTo>
                    <a:pt x="0" y="442"/>
                  </a:lnTo>
                  <a:lnTo>
                    <a:pt x="2" y="460"/>
                  </a:lnTo>
                  <a:lnTo>
                    <a:pt x="7" y="474"/>
                  </a:lnTo>
                  <a:lnTo>
                    <a:pt x="19" y="481"/>
                  </a:lnTo>
                  <a:lnTo>
                    <a:pt x="34" y="481"/>
                  </a:lnTo>
                  <a:lnTo>
                    <a:pt x="59" y="481"/>
                  </a:lnTo>
                  <a:lnTo>
                    <a:pt x="89" y="481"/>
                  </a:lnTo>
                  <a:lnTo>
                    <a:pt x="124" y="482"/>
                  </a:lnTo>
                  <a:lnTo>
                    <a:pt x="156" y="482"/>
                  </a:lnTo>
                  <a:lnTo>
                    <a:pt x="186" y="482"/>
                  </a:lnTo>
                  <a:lnTo>
                    <a:pt x="210" y="482"/>
                  </a:lnTo>
                  <a:lnTo>
                    <a:pt x="223" y="486"/>
                  </a:lnTo>
                  <a:lnTo>
                    <a:pt x="232" y="482"/>
                  </a:lnTo>
                  <a:lnTo>
                    <a:pt x="245" y="477"/>
                  </a:lnTo>
                  <a:lnTo>
                    <a:pt x="260" y="467"/>
                  </a:lnTo>
                  <a:lnTo>
                    <a:pt x="277" y="459"/>
                  </a:lnTo>
                  <a:lnTo>
                    <a:pt x="292" y="449"/>
                  </a:lnTo>
                  <a:lnTo>
                    <a:pt x="309" y="440"/>
                  </a:lnTo>
                  <a:lnTo>
                    <a:pt x="322" y="434"/>
                  </a:lnTo>
                  <a:lnTo>
                    <a:pt x="332" y="432"/>
                  </a:lnTo>
                  <a:lnTo>
                    <a:pt x="399" y="466"/>
                  </a:lnTo>
                  <a:lnTo>
                    <a:pt x="408" y="462"/>
                  </a:lnTo>
                  <a:lnTo>
                    <a:pt x="433" y="454"/>
                  </a:lnTo>
                  <a:lnTo>
                    <a:pt x="468" y="444"/>
                  </a:lnTo>
                  <a:lnTo>
                    <a:pt x="510" y="432"/>
                  </a:lnTo>
                  <a:lnTo>
                    <a:pt x="550" y="419"/>
                  </a:lnTo>
                  <a:lnTo>
                    <a:pt x="589" y="405"/>
                  </a:lnTo>
                  <a:lnTo>
                    <a:pt x="616" y="395"/>
                  </a:lnTo>
                  <a:lnTo>
                    <a:pt x="632" y="388"/>
                  </a:lnTo>
                  <a:lnTo>
                    <a:pt x="636" y="378"/>
                  </a:lnTo>
                  <a:lnTo>
                    <a:pt x="641" y="365"/>
                  </a:lnTo>
                  <a:lnTo>
                    <a:pt x="644" y="350"/>
                  </a:lnTo>
                  <a:lnTo>
                    <a:pt x="646" y="333"/>
                  </a:lnTo>
                  <a:lnTo>
                    <a:pt x="644" y="316"/>
                  </a:lnTo>
                  <a:lnTo>
                    <a:pt x="644" y="301"/>
                  </a:lnTo>
                  <a:lnTo>
                    <a:pt x="641" y="290"/>
                  </a:lnTo>
                  <a:lnTo>
                    <a:pt x="636" y="285"/>
                  </a:lnTo>
                  <a:lnTo>
                    <a:pt x="634" y="269"/>
                  </a:lnTo>
                  <a:lnTo>
                    <a:pt x="632" y="251"/>
                  </a:lnTo>
                  <a:lnTo>
                    <a:pt x="627" y="233"/>
                  </a:lnTo>
                  <a:lnTo>
                    <a:pt x="624" y="214"/>
                  </a:lnTo>
                  <a:lnTo>
                    <a:pt x="616" y="194"/>
                  </a:lnTo>
                  <a:lnTo>
                    <a:pt x="609" y="177"/>
                  </a:lnTo>
                  <a:lnTo>
                    <a:pt x="602" y="164"/>
                  </a:lnTo>
                  <a:lnTo>
                    <a:pt x="597" y="159"/>
                  </a:lnTo>
                  <a:lnTo>
                    <a:pt x="587" y="146"/>
                  </a:lnTo>
                  <a:lnTo>
                    <a:pt x="579" y="130"/>
                  </a:lnTo>
                  <a:lnTo>
                    <a:pt x="572" y="122"/>
                  </a:lnTo>
                  <a:lnTo>
                    <a:pt x="567" y="115"/>
                  </a:lnTo>
                  <a:lnTo>
                    <a:pt x="557" y="110"/>
                  </a:lnTo>
                  <a:lnTo>
                    <a:pt x="547" y="109"/>
                  </a:lnTo>
                  <a:lnTo>
                    <a:pt x="535" y="104"/>
                  </a:lnTo>
                  <a:lnTo>
                    <a:pt x="532" y="95"/>
                  </a:lnTo>
                  <a:lnTo>
                    <a:pt x="530" y="84"/>
                  </a:lnTo>
                  <a:lnTo>
                    <a:pt x="532" y="72"/>
                  </a:lnTo>
                  <a:lnTo>
                    <a:pt x="530" y="57"/>
                  </a:lnTo>
                  <a:lnTo>
                    <a:pt x="527" y="43"/>
                  </a:lnTo>
                  <a:lnTo>
                    <a:pt x="515" y="32"/>
                  </a:lnTo>
                  <a:lnTo>
                    <a:pt x="495" y="23"/>
                  </a:lnTo>
                  <a:lnTo>
                    <a:pt x="468" y="15"/>
                  </a:lnTo>
                  <a:lnTo>
                    <a:pt x="443" y="6"/>
                  </a:lnTo>
                  <a:lnTo>
                    <a:pt x="414" y="0"/>
                  </a:lnTo>
                  <a:lnTo>
                    <a:pt x="383" y="1"/>
                  </a:lnTo>
                  <a:lnTo>
                    <a:pt x="344" y="8"/>
                  </a:lnTo>
                  <a:lnTo>
                    <a:pt x="300" y="28"/>
                  </a:lnTo>
                  <a:lnTo>
                    <a:pt x="247" y="60"/>
                  </a:lnTo>
                  <a:lnTo>
                    <a:pt x="185" y="109"/>
                  </a:lnTo>
                  <a:close/>
                </a:path>
              </a:pathLst>
            </a:custGeom>
            <a:solidFill>
              <a:srgbClr val="1F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8" name="Freeform 256"/>
            <p:cNvSpPr>
              <a:spLocks/>
            </p:cNvSpPr>
            <p:nvPr/>
          </p:nvSpPr>
          <p:spPr bwMode="auto">
            <a:xfrm>
              <a:off x="3875" y="3676"/>
              <a:ext cx="309" cy="73"/>
            </a:xfrm>
            <a:custGeom>
              <a:avLst/>
              <a:gdLst>
                <a:gd name="T0" fmla="*/ 233 w 617"/>
                <a:gd name="T1" fmla="*/ 48 h 146"/>
                <a:gd name="T2" fmla="*/ 256 w 617"/>
                <a:gd name="T3" fmla="*/ 79 h 146"/>
                <a:gd name="T4" fmla="*/ 268 w 617"/>
                <a:gd name="T5" fmla="*/ 75 h 146"/>
                <a:gd name="T6" fmla="*/ 300 w 617"/>
                <a:gd name="T7" fmla="*/ 67 h 146"/>
                <a:gd name="T8" fmla="*/ 345 w 617"/>
                <a:gd name="T9" fmla="*/ 55 h 146"/>
                <a:gd name="T10" fmla="*/ 402 w 617"/>
                <a:gd name="T11" fmla="*/ 43 h 146"/>
                <a:gd name="T12" fmla="*/ 458 w 617"/>
                <a:gd name="T13" fmla="*/ 30 h 146"/>
                <a:gd name="T14" fmla="*/ 511 w 617"/>
                <a:gd name="T15" fmla="*/ 17 h 146"/>
                <a:gd name="T16" fmla="*/ 555 w 617"/>
                <a:gd name="T17" fmla="*/ 7 h 146"/>
                <a:gd name="T18" fmla="*/ 585 w 617"/>
                <a:gd name="T19" fmla="*/ 2 h 146"/>
                <a:gd name="T20" fmla="*/ 600 w 617"/>
                <a:gd name="T21" fmla="*/ 0 h 146"/>
                <a:gd name="T22" fmla="*/ 613 w 617"/>
                <a:gd name="T23" fmla="*/ 13 h 146"/>
                <a:gd name="T24" fmla="*/ 615 w 617"/>
                <a:gd name="T25" fmla="*/ 22 h 146"/>
                <a:gd name="T26" fmla="*/ 617 w 617"/>
                <a:gd name="T27" fmla="*/ 32 h 146"/>
                <a:gd name="T28" fmla="*/ 615 w 617"/>
                <a:gd name="T29" fmla="*/ 40 h 146"/>
                <a:gd name="T30" fmla="*/ 613 w 617"/>
                <a:gd name="T31" fmla="*/ 48 h 146"/>
                <a:gd name="T32" fmla="*/ 597 w 617"/>
                <a:gd name="T33" fmla="*/ 55 h 146"/>
                <a:gd name="T34" fmla="*/ 570 w 617"/>
                <a:gd name="T35" fmla="*/ 65 h 146"/>
                <a:gd name="T36" fmla="*/ 531 w 617"/>
                <a:gd name="T37" fmla="*/ 79 h 146"/>
                <a:gd name="T38" fmla="*/ 491 w 617"/>
                <a:gd name="T39" fmla="*/ 92 h 146"/>
                <a:gd name="T40" fmla="*/ 449 w 617"/>
                <a:gd name="T41" fmla="*/ 104 h 146"/>
                <a:gd name="T42" fmla="*/ 414 w 617"/>
                <a:gd name="T43" fmla="*/ 114 h 146"/>
                <a:gd name="T44" fmla="*/ 389 w 617"/>
                <a:gd name="T45" fmla="*/ 122 h 146"/>
                <a:gd name="T46" fmla="*/ 380 w 617"/>
                <a:gd name="T47" fmla="*/ 126 h 146"/>
                <a:gd name="T48" fmla="*/ 313 w 617"/>
                <a:gd name="T49" fmla="*/ 92 h 146"/>
                <a:gd name="T50" fmla="*/ 303 w 617"/>
                <a:gd name="T51" fmla="*/ 94 h 146"/>
                <a:gd name="T52" fmla="*/ 290 w 617"/>
                <a:gd name="T53" fmla="*/ 100 h 146"/>
                <a:gd name="T54" fmla="*/ 273 w 617"/>
                <a:gd name="T55" fmla="*/ 109 h 146"/>
                <a:gd name="T56" fmla="*/ 258 w 617"/>
                <a:gd name="T57" fmla="*/ 119 h 146"/>
                <a:gd name="T58" fmla="*/ 241 w 617"/>
                <a:gd name="T59" fmla="*/ 127 h 146"/>
                <a:gd name="T60" fmla="*/ 226 w 617"/>
                <a:gd name="T61" fmla="*/ 137 h 146"/>
                <a:gd name="T62" fmla="*/ 213 w 617"/>
                <a:gd name="T63" fmla="*/ 142 h 146"/>
                <a:gd name="T64" fmla="*/ 204 w 617"/>
                <a:gd name="T65" fmla="*/ 146 h 146"/>
                <a:gd name="T66" fmla="*/ 191 w 617"/>
                <a:gd name="T67" fmla="*/ 142 h 146"/>
                <a:gd name="T68" fmla="*/ 167 w 617"/>
                <a:gd name="T69" fmla="*/ 142 h 146"/>
                <a:gd name="T70" fmla="*/ 137 w 617"/>
                <a:gd name="T71" fmla="*/ 142 h 146"/>
                <a:gd name="T72" fmla="*/ 105 w 617"/>
                <a:gd name="T73" fmla="*/ 142 h 146"/>
                <a:gd name="T74" fmla="*/ 70 w 617"/>
                <a:gd name="T75" fmla="*/ 141 h 146"/>
                <a:gd name="T76" fmla="*/ 40 w 617"/>
                <a:gd name="T77" fmla="*/ 141 h 146"/>
                <a:gd name="T78" fmla="*/ 15 w 617"/>
                <a:gd name="T79" fmla="*/ 141 h 146"/>
                <a:gd name="T80" fmla="*/ 0 w 617"/>
                <a:gd name="T81" fmla="*/ 141 h 146"/>
                <a:gd name="T82" fmla="*/ 59 w 617"/>
                <a:gd name="T83" fmla="*/ 136 h 146"/>
                <a:gd name="T84" fmla="*/ 104 w 617"/>
                <a:gd name="T85" fmla="*/ 126 h 146"/>
                <a:gd name="T86" fmla="*/ 137 w 617"/>
                <a:gd name="T87" fmla="*/ 110 h 146"/>
                <a:gd name="T88" fmla="*/ 164 w 617"/>
                <a:gd name="T89" fmla="*/ 95 h 146"/>
                <a:gd name="T90" fmla="*/ 181 w 617"/>
                <a:gd name="T91" fmla="*/ 77 h 146"/>
                <a:gd name="T92" fmla="*/ 198 w 617"/>
                <a:gd name="T93" fmla="*/ 64 h 146"/>
                <a:gd name="T94" fmla="*/ 214 w 617"/>
                <a:gd name="T95" fmla="*/ 52 h 146"/>
                <a:gd name="T96" fmla="*/ 233 w 617"/>
                <a:gd name="T97" fmla="*/ 4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17" h="146">
                  <a:moveTo>
                    <a:pt x="233" y="48"/>
                  </a:moveTo>
                  <a:lnTo>
                    <a:pt x="256" y="79"/>
                  </a:lnTo>
                  <a:lnTo>
                    <a:pt x="268" y="75"/>
                  </a:lnTo>
                  <a:lnTo>
                    <a:pt x="300" y="67"/>
                  </a:lnTo>
                  <a:lnTo>
                    <a:pt x="345" y="55"/>
                  </a:lnTo>
                  <a:lnTo>
                    <a:pt x="402" y="43"/>
                  </a:lnTo>
                  <a:lnTo>
                    <a:pt x="458" y="30"/>
                  </a:lnTo>
                  <a:lnTo>
                    <a:pt x="511" y="17"/>
                  </a:lnTo>
                  <a:lnTo>
                    <a:pt x="555" y="7"/>
                  </a:lnTo>
                  <a:lnTo>
                    <a:pt x="585" y="2"/>
                  </a:lnTo>
                  <a:lnTo>
                    <a:pt x="600" y="0"/>
                  </a:lnTo>
                  <a:lnTo>
                    <a:pt x="613" y="13"/>
                  </a:lnTo>
                  <a:lnTo>
                    <a:pt x="615" y="22"/>
                  </a:lnTo>
                  <a:lnTo>
                    <a:pt x="617" y="32"/>
                  </a:lnTo>
                  <a:lnTo>
                    <a:pt x="615" y="40"/>
                  </a:lnTo>
                  <a:lnTo>
                    <a:pt x="613" y="48"/>
                  </a:lnTo>
                  <a:lnTo>
                    <a:pt x="597" y="55"/>
                  </a:lnTo>
                  <a:lnTo>
                    <a:pt x="570" y="65"/>
                  </a:lnTo>
                  <a:lnTo>
                    <a:pt x="531" y="79"/>
                  </a:lnTo>
                  <a:lnTo>
                    <a:pt x="491" y="92"/>
                  </a:lnTo>
                  <a:lnTo>
                    <a:pt x="449" y="104"/>
                  </a:lnTo>
                  <a:lnTo>
                    <a:pt x="414" y="114"/>
                  </a:lnTo>
                  <a:lnTo>
                    <a:pt x="389" y="122"/>
                  </a:lnTo>
                  <a:lnTo>
                    <a:pt x="380" y="126"/>
                  </a:lnTo>
                  <a:lnTo>
                    <a:pt x="313" y="92"/>
                  </a:lnTo>
                  <a:lnTo>
                    <a:pt x="303" y="94"/>
                  </a:lnTo>
                  <a:lnTo>
                    <a:pt x="290" y="100"/>
                  </a:lnTo>
                  <a:lnTo>
                    <a:pt x="273" y="109"/>
                  </a:lnTo>
                  <a:lnTo>
                    <a:pt x="258" y="119"/>
                  </a:lnTo>
                  <a:lnTo>
                    <a:pt x="241" y="127"/>
                  </a:lnTo>
                  <a:lnTo>
                    <a:pt x="226" y="137"/>
                  </a:lnTo>
                  <a:lnTo>
                    <a:pt x="213" y="142"/>
                  </a:lnTo>
                  <a:lnTo>
                    <a:pt x="204" y="146"/>
                  </a:lnTo>
                  <a:lnTo>
                    <a:pt x="191" y="142"/>
                  </a:lnTo>
                  <a:lnTo>
                    <a:pt x="167" y="142"/>
                  </a:lnTo>
                  <a:lnTo>
                    <a:pt x="137" y="142"/>
                  </a:lnTo>
                  <a:lnTo>
                    <a:pt x="105" y="142"/>
                  </a:lnTo>
                  <a:lnTo>
                    <a:pt x="70" y="141"/>
                  </a:lnTo>
                  <a:lnTo>
                    <a:pt x="40" y="141"/>
                  </a:lnTo>
                  <a:lnTo>
                    <a:pt x="15" y="141"/>
                  </a:lnTo>
                  <a:lnTo>
                    <a:pt x="0" y="141"/>
                  </a:lnTo>
                  <a:lnTo>
                    <a:pt x="59" y="136"/>
                  </a:lnTo>
                  <a:lnTo>
                    <a:pt x="104" y="126"/>
                  </a:lnTo>
                  <a:lnTo>
                    <a:pt x="137" y="110"/>
                  </a:lnTo>
                  <a:lnTo>
                    <a:pt x="164" y="95"/>
                  </a:lnTo>
                  <a:lnTo>
                    <a:pt x="181" y="77"/>
                  </a:lnTo>
                  <a:lnTo>
                    <a:pt x="198" y="64"/>
                  </a:lnTo>
                  <a:lnTo>
                    <a:pt x="214" y="52"/>
                  </a:lnTo>
                  <a:lnTo>
                    <a:pt x="233" y="48"/>
                  </a:lnTo>
                  <a:close/>
                </a:path>
              </a:pathLst>
            </a:custGeom>
            <a:solidFill>
              <a:srgbClr val="0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89" name="Freeform 257"/>
            <p:cNvSpPr>
              <a:spLocks/>
            </p:cNvSpPr>
            <p:nvPr/>
          </p:nvSpPr>
          <p:spPr bwMode="auto">
            <a:xfrm>
              <a:off x="4108" y="3529"/>
              <a:ext cx="60" cy="143"/>
            </a:xfrm>
            <a:custGeom>
              <a:avLst/>
              <a:gdLst>
                <a:gd name="T0" fmla="*/ 15 w 121"/>
                <a:gd name="T1" fmla="*/ 0 h 286"/>
                <a:gd name="T2" fmla="*/ 27 w 121"/>
                <a:gd name="T3" fmla="*/ 8 h 286"/>
                <a:gd name="T4" fmla="*/ 30 w 121"/>
                <a:gd name="T5" fmla="*/ 22 h 286"/>
                <a:gd name="T6" fmla="*/ 27 w 121"/>
                <a:gd name="T7" fmla="*/ 35 h 286"/>
                <a:gd name="T8" fmla="*/ 20 w 121"/>
                <a:gd name="T9" fmla="*/ 50 h 286"/>
                <a:gd name="T10" fmla="*/ 17 w 121"/>
                <a:gd name="T11" fmla="*/ 59 h 286"/>
                <a:gd name="T12" fmla="*/ 24 w 121"/>
                <a:gd name="T13" fmla="*/ 69 h 286"/>
                <a:gd name="T14" fmla="*/ 29 w 121"/>
                <a:gd name="T15" fmla="*/ 75 h 286"/>
                <a:gd name="T16" fmla="*/ 39 w 121"/>
                <a:gd name="T17" fmla="*/ 82 h 286"/>
                <a:gd name="T18" fmla="*/ 47 w 121"/>
                <a:gd name="T19" fmla="*/ 87 h 286"/>
                <a:gd name="T20" fmla="*/ 59 w 121"/>
                <a:gd name="T21" fmla="*/ 92 h 286"/>
                <a:gd name="T22" fmla="*/ 67 w 121"/>
                <a:gd name="T23" fmla="*/ 95 h 286"/>
                <a:gd name="T24" fmla="*/ 76 w 121"/>
                <a:gd name="T25" fmla="*/ 101 h 286"/>
                <a:gd name="T26" fmla="*/ 81 w 121"/>
                <a:gd name="T27" fmla="*/ 106 h 286"/>
                <a:gd name="T28" fmla="*/ 82 w 121"/>
                <a:gd name="T29" fmla="*/ 114 h 286"/>
                <a:gd name="T30" fmla="*/ 77 w 121"/>
                <a:gd name="T31" fmla="*/ 129 h 286"/>
                <a:gd name="T32" fmla="*/ 77 w 121"/>
                <a:gd name="T33" fmla="*/ 146 h 286"/>
                <a:gd name="T34" fmla="*/ 81 w 121"/>
                <a:gd name="T35" fmla="*/ 159 h 286"/>
                <a:gd name="T36" fmla="*/ 94 w 121"/>
                <a:gd name="T37" fmla="*/ 174 h 286"/>
                <a:gd name="T38" fmla="*/ 87 w 121"/>
                <a:gd name="T39" fmla="*/ 181 h 286"/>
                <a:gd name="T40" fmla="*/ 91 w 121"/>
                <a:gd name="T41" fmla="*/ 189 h 286"/>
                <a:gd name="T42" fmla="*/ 99 w 121"/>
                <a:gd name="T43" fmla="*/ 199 h 286"/>
                <a:gd name="T44" fmla="*/ 109 w 121"/>
                <a:gd name="T45" fmla="*/ 209 h 286"/>
                <a:gd name="T46" fmla="*/ 114 w 121"/>
                <a:gd name="T47" fmla="*/ 221 h 286"/>
                <a:gd name="T48" fmla="*/ 119 w 121"/>
                <a:gd name="T49" fmla="*/ 233 h 286"/>
                <a:gd name="T50" fmla="*/ 121 w 121"/>
                <a:gd name="T51" fmla="*/ 245 h 286"/>
                <a:gd name="T52" fmla="*/ 121 w 121"/>
                <a:gd name="T53" fmla="*/ 258 h 286"/>
                <a:gd name="T54" fmla="*/ 118 w 121"/>
                <a:gd name="T55" fmla="*/ 271 h 286"/>
                <a:gd name="T56" fmla="*/ 113 w 121"/>
                <a:gd name="T57" fmla="*/ 286 h 286"/>
                <a:gd name="T58" fmla="*/ 111 w 121"/>
                <a:gd name="T59" fmla="*/ 271 h 286"/>
                <a:gd name="T60" fmla="*/ 109 w 121"/>
                <a:gd name="T61" fmla="*/ 260 h 286"/>
                <a:gd name="T62" fmla="*/ 104 w 121"/>
                <a:gd name="T63" fmla="*/ 250 h 286"/>
                <a:gd name="T64" fmla="*/ 99 w 121"/>
                <a:gd name="T65" fmla="*/ 240 h 286"/>
                <a:gd name="T66" fmla="*/ 91 w 121"/>
                <a:gd name="T67" fmla="*/ 230 h 286"/>
                <a:gd name="T68" fmla="*/ 82 w 121"/>
                <a:gd name="T69" fmla="*/ 223 h 286"/>
                <a:gd name="T70" fmla="*/ 72 w 121"/>
                <a:gd name="T71" fmla="*/ 216 h 286"/>
                <a:gd name="T72" fmla="*/ 62 w 121"/>
                <a:gd name="T73" fmla="*/ 209 h 286"/>
                <a:gd name="T74" fmla="*/ 61 w 121"/>
                <a:gd name="T75" fmla="*/ 201 h 286"/>
                <a:gd name="T76" fmla="*/ 66 w 121"/>
                <a:gd name="T77" fmla="*/ 194 h 286"/>
                <a:gd name="T78" fmla="*/ 57 w 121"/>
                <a:gd name="T79" fmla="*/ 184 h 286"/>
                <a:gd name="T80" fmla="*/ 54 w 121"/>
                <a:gd name="T81" fmla="*/ 174 h 286"/>
                <a:gd name="T82" fmla="*/ 49 w 121"/>
                <a:gd name="T83" fmla="*/ 164 h 286"/>
                <a:gd name="T84" fmla="*/ 49 w 121"/>
                <a:gd name="T85" fmla="*/ 154 h 286"/>
                <a:gd name="T86" fmla="*/ 49 w 121"/>
                <a:gd name="T87" fmla="*/ 144 h 286"/>
                <a:gd name="T88" fmla="*/ 52 w 121"/>
                <a:gd name="T89" fmla="*/ 134 h 286"/>
                <a:gd name="T90" fmla="*/ 56 w 121"/>
                <a:gd name="T91" fmla="*/ 124 h 286"/>
                <a:gd name="T92" fmla="*/ 62 w 121"/>
                <a:gd name="T93" fmla="*/ 116 h 286"/>
                <a:gd name="T94" fmla="*/ 49 w 121"/>
                <a:gd name="T95" fmla="*/ 116 h 286"/>
                <a:gd name="T96" fmla="*/ 39 w 121"/>
                <a:gd name="T97" fmla="*/ 112 h 286"/>
                <a:gd name="T98" fmla="*/ 29 w 121"/>
                <a:gd name="T99" fmla="*/ 106 h 286"/>
                <a:gd name="T100" fmla="*/ 20 w 121"/>
                <a:gd name="T101" fmla="*/ 99 h 286"/>
                <a:gd name="T102" fmla="*/ 10 w 121"/>
                <a:gd name="T103" fmla="*/ 89 h 286"/>
                <a:gd name="T104" fmla="*/ 5 w 121"/>
                <a:gd name="T105" fmla="*/ 80 h 286"/>
                <a:gd name="T106" fmla="*/ 0 w 121"/>
                <a:gd name="T107" fmla="*/ 70 h 286"/>
                <a:gd name="T108" fmla="*/ 0 w 121"/>
                <a:gd name="T109" fmla="*/ 62 h 286"/>
                <a:gd name="T110" fmla="*/ 0 w 121"/>
                <a:gd name="T111" fmla="*/ 50 h 286"/>
                <a:gd name="T112" fmla="*/ 4 w 121"/>
                <a:gd name="T113" fmla="*/ 40 h 286"/>
                <a:gd name="T114" fmla="*/ 9 w 121"/>
                <a:gd name="T115" fmla="*/ 30 h 286"/>
                <a:gd name="T116" fmla="*/ 17 w 121"/>
                <a:gd name="T117" fmla="*/ 22 h 286"/>
                <a:gd name="T118" fmla="*/ 17 w 121"/>
                <a:gd name="T119" fmla="*/ 10 h 286"/>
                <a:gd name="T120" fmla="*/ 12 w 121"/>
                <a:gd name="T121" fmla="*/ 0 h 286"/>
                <a:gd name="T122" fmla="*/ 15 w 121"/>
                <a:gd name="T123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1" h="286">
                  <a:moveTo>
                    <a:pt x="15" y="0"/>
                  </a:moveTo>
                  <a:lnTo>
                    <a:pt x="27" y="8"/>
                  </a:lnTo>
                  <a:lnTo>
                    <a:pt x="30" y="22"/>
                  </a:lnTo>
                  <a:lnTo>
                    <a:pt x="27" y="35"/>
                  </a:lnTo>
                  <a:lnTo>
                    <a:pt x="20" y="50"/>
                  </a:lnTo>
                  <a:lnTo>
                    <a:pt x="17" y="59"/>
                  </a:lnTo>
                  <a:lnTo>
                    <a:pt x="24" y="69"/>
                  </a:lnTo>
                  <a:lnTo>
                    <a:pt x="29" y="75"/>
                  </a:lnTo>
                  <a:lnTo>
                    <a:pt x="39" y="82"/>
                  </a:lnTo>
                  <a:lnTo>
                    <a:pt x="47" y="87"/>
                  </a:lnTo>
                  <a:lnTo>
                    <a:pt x="59" y="92"/>
                  </a:lnTo>
                  <a:lnTo>
                    <a:pt x="67" y="95"/>
                  </a:lnTo>
                  <a:lnTo>
                    <a:pt x="76" y="101"/>
                  </a:lnTo>
                  <a:lnTo>
                    <a:pt x="81" y="106"/>
                  </a:lnTo>
                  <a:lnTo>
                    <a:pt x="82" y="114"/>
                  </a:lnTo>
                  <a:lnTo>
                    <a:pt x="77" y="129"/>
                  </a:lnTo>
                  <a:lnTo>
                    <a:pt x="77" y="146"/>
                  </a:lnTo>
                  <a:lnTo>
                    <a:pt x="81" y="159"/>
                  </a:lnTo>
                  <a:lnTo>
                    <a:pt x="94" y="174"/>
                  </a:lnTo>
                  <a:lnTo>
                    <a:pt x="87" y="181"/>
                  </a:lnTo>
                  <a:lnTo>
                    <a:pt x="91" y="189"/>
                  </a:lnTo>
                  <a:lnTo>
                    <a:pt x="99" y="199"/>
                  </a:lnTo>
                  <a:lnTo>
                    <a:pt x="109" y="209"/>
                  </a:lnTo>
                  <a:lnTo>
                    <a:pt x="114" y="221"/>
                  </a:lnTo>
                  <a:lnTo>
                    <a:pt x="119" y="233"/>
                  </a:lnTo>
                  <a:lnTo>
                    <a:pt x="121" y="245"/>
                  </a:lnTo>
                  <a:lnTo>
                    <a:pt x="121" y="258"/>
                  </a:lnTo>
                  <a:lnTo>
                    <a:pt x="118" y="271"/>
                  </a:lnTo>
                  <a:lnTo>
                    <a:pt x="113" y="286"/>
                  </a:lnTo>
                  <a:lnTo>
                    <a:pt x="111" y="271"/>
                  </a:lnTo>
                  <a:lnTo>
                    <a:pt x="109" y="260"/>
                  </a:lnTo>
                  <a:lnTo>
                    <a:pt x="104" y="250"/>
                  </a:lnTo>
                  <a:lnTo>
                    <a:pt x="99" y="240"/>
                  </a:lnTo>
                  <a:lnTo>
                    <a:pt x="91" y="230"/>
                  </a:lnTo>
                  <a:lnTo>
                    <a:pt x="82" y="223"/>
                  </a:lnTo>
                  <a:lnTo>
                    <a:pt x="72" y="216"/>
                  </a:lnTo>
                  <a:lnTo>
                    <a:pt x="62" y="209"/>
                  </a:lnTo>
                  <a:lnTo>
                    <a:pt x="61" y="201"/>
                  </a:lnTo>
                  <a:lnTo>
                    <a:pt x="66" y="194"/>
                  </a:lnTo>
                  <a:lnTo>
                    <a:pt x="57" y="184"/>
                  </a:lnTo>
                  <a:lnTo>
                    <a:pt x="54" y="174"/>
                  </a:lnTo>
                  <a:lnTo>
                    <a:pt x="49" y="164"/>
                  </a:lnTo>
                  <a:lnTo>
                    <a:pt x="49" y="154"/>
                  </a:lnTo>
                  <a:lnTo>
                    <a:pt x="49" y="144"/>
                  </a:lnTo>
                  <a:lnTo>
                    <a:pt x="52" y="134"/>
                  </a:lnTo>
                  <a:lnTo>
                    <a:pt x="56" y="124"/>
                  </a:lnTo>
                  <a:lnTo>
                    <a:pt x="62" y="116"/>
                  </a:lnTo>
                  <a:lnTo>
                    <a:pt x="49" y="116"/>
                  </a:lnTo>
                  <a:lnTo>
                    <a:pt x="39" y="112"/>
                  </a:lnTo>
                  <a:lnTo>
                    <a:pt x="29" y="106"/>
                  </a:lnTo>
                  <a:lnTo>
                    <a:pt x="20" y="99"/>
                  </a:lnTo>
                  <a:lnTo>
                    <a:pt x="10" y="89"/>
                  </a:lnTo>
                  <a:lnTo>
                    <a:pt x="5" y="80"/>
                  </a:lnTo>
                  <a:lnTo>
                    <a:pt x="0" y="70"/>
                  </a:lnTo>
                  <a:lnTo>
                    <a:pt x="0" y="62"/>
                  </a:lnTo>
                  <a:lnTo>
                    <a:pt x="0" y="50"/>
                  </a:lnTo>
                  <a:lnTo>
                    <a:pt x="4" y="40"/>
                  </a:lnTo>
                  <a:lnTo>
                    <a:pt x="9" y="30"/>
                  </a:lnTo>
                  <a:lnTo>
                    <a:pt x="17" y="22"/>
                  </a:lnTo>
                  <a:lnTo>
                    <a:pt x="17" y="10"/>
                  </a:lnTo>
                  <a:lnTo>
                    <a:pt x="12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A58094"/>
            </a:solidFill>
            <a:ln w="4763">
              <a:solidFill>
                <a:srgbClr val="62204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0" name="Freeform 258"/>
            <p:cNvSpPr>
              <a:spLocks/>
            </p:cNvSpPr>
            <p:nvPr/>
          </p:nvSpPr>
          <p:spPr bwMode="auto">
            <a:xfrm>
              <a:off x="3869" y="3624"/>
              <a:ext cx="315" cy="109"/>
            </a:xfrm>
            <a:custGeom>
              <a:avLst/>
              <a:gdLst>
                <a:gd name="T0" fmla="*/ 631 w 631"/>
                <a:gd name="T1" fmla="*/ 35 h 218"/>
                <a:gd name="T2" fmla="*/ 621 w 631"/>
                <a:gd name="T3" fmla="*/ 25 h 218"/>
                <a:gd name="T4" fmla="*/ 612 w 631"/>
                <a:gd name="T5" fmla="*/ 15 h 218"/>
                <a:gd name="T6" fmla="*/ 601 w 631"/>
                <a:gd name="T7" fmla="*/ 7 h 218"/>
                <a:gd name="T8" fmla="*/ 589 w 631"/>
                <a:gd name="T9" fmla="*/ 3 h 218"/>
                <a:gd name="T10" fmla="*/ 572 w 631"/>
                <a:gd name="T11" fmla="*/ 0 h 218"/>
                <a:gd name="T12" fmla="*/ 554 w 631"/>
                <a:gd name="T13" fmla="*/ 2 h 218"/>
                <a:gd name="T14" fmla="*/ 530 w 631"/>
                <a:gd name="T15" fmla="*/ 7 h 218"/>
                <a:gd name="T16" fmla="*/ 503 w 631"/>
                <a:gd name="T17" fmla="*/ 17 h 218"/>
                <a:gd name="T18" fmla="*/ 468 w 631"/>
                <a:gd name="T19" fmla="*/ 27 h 218"/>
                <a:gd name="T20" fmla="*/ 433 w 631"/>
                <a:gd name="T21" fmla="*/ 39 h 218"/>
                <a:gd name="T22" fmla="*/ 394 w 631"/>
                <a:gd name="T23" fmla="*/ 49 h 218"/>
                <a:gd name="T24" fmla="*/ 356 w 631"/>
                <a:gd name="T25" fmla="*/ 60 h 218"/>
                <a:gd name="T26" fmla="*/ 317 w 631"/>
                <a:gd name="T27" fmla="*/ 70 h 218"/>
                <a:gd name="T28" fmla="*/ 284 w 631"/>
                <a:gd name="T29" fmla="*/ 84 h 218"/>
                <a:gd name="T30" fmla="*/ 255 w 631"/>
                <a:gd name="T31" fmla="*/ 97 h 218"/>
                <a:gd name="T32" fmla="*/ 232 w 631"/>
                <a:gd name="T33" fmla="*/ 114 h 218"/>
                <a:gd name="T34" fmla="*/ 208 w 631"/>
                <a:gd name="T35" fmla="*/ 131 h 218"/>
                <a:gd name="T36" fmla="*/ 185 w 631"/>
                <a:gd name="T37" fmla="*/ 152 h 218"/>
                <a:gd name="T38" fmla="*/ 158 w 631"/>
                <a:gd name="T39" fmla="*/ 173 h 218"/>
                <a:gd name="T40" fmla="*/ 130 w 631"/>
                <a:gd name="T41" fmla="*/ 193 h 218"/>
                <a:gd name="T42" fmla="*/ 98 w 631"/>
                <a:gd name="T43" fmla="*/ 206 h 218"/>
                <a:gd name="T44" fmla="*/ 67 w 631"/>
                <a:gd name="T45" fmla="*/ 216 h 218"/>
                <a:gd name="T46" fmla="*/ 34 w 631"/>
                <a:gd name="T47" fmla="*/ 218 h 218"/>
                <a:gd name="T48" fmla="*/ 0 w 631"/>
                <a:gd name="T49" fmla="*/ 211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31" h="218">
                  <a:moveTo>
                    <a:pt x="631" y="35"/>
                  </a:moveTo>
                  <a:lnTo>
                    <a:pt x="621" y="25"/>
                  </a:lnTo>
                  <a:lnTo>
                    <a:pt x="612" y="15"/>
                  </a:lnTo>
                  <a:lnTo>
                    <a:pt x="601" y="7"/>
                  </a:lnTo>
                  <a:lnTo>
                    <a:pt x="589" y="3"/>
                  </a:lnTo>
                  <a:lnTo>
                    <a:pt x="572" y="0"/>
                  </a:lnTo>
                  <a:lnTo>
                    <a:pt x="554" y="2"/>
                  </a:lnTo>
                  <a:lnTo>
                    <a:pt x="530" y="7"/>
                  </a:lnTo>
                  <a:lnTo>
                    <a:pt x="503" y="17"/>
                  </a:lnTo>
                  <a:lnTo>
                    <a:pt x="468" y="27"/>
                  </a:lnTo>
                  <a:lnTo>
                    <a:pt x="433" y="39"/>
                  </a:lnTo>
                  <a:lnTo>
                    <a:pt x="394" y="49"/>
                  </a:lnTo>
                  <a:lnTo>
                    <a:pt x="356" y="60"/>
                  </a:lnTo>
                  <a:lnTo>
                    <a:pt x="317" y="70"/>
                  </a:lnTo>
                  <a:lnTo>
                    <a:pt x="284" y="84"/>
                  </a:lnTo>
                  <a:lnTo>
                    <a:pt x="255" y="97"/>
                  </a:lnTo>
                  <a:lnTo>
                    <a:pt x="232" y="114"/>
                  </a:lnTo>
                  <a:lnTo>
                    <a:pt x="208" y="131"/>
                  </a:lnTo>
                  <a:lnTo>
                    <a:pt x="185" y="152"/>
                  </a:lnTo>
                  <a:lnTo>
                    <a:pt x="158" y="173"/>
                  </a:lnTo>
                  <a:lnTo>
                    <a:pt x="130" y="193"/>
                  </a:lnTo>
                  <a:lnTo>
                    <a:pt x="98" y="206"/>
                  </a:lnTo>
                  <a:lnTo>
                    <a:pt x="67" y="216"/>
                  </a:lnTo>
                  <a:lnTo>
                    <a:pt x="34" y="218"/>
                  </a:lnTo>
                  <a:lnTo>
                    <a:pt x="0" y="21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1" name="Freeform 259"/>
            <p:cNvSpPr>
              <a:spLocks/>
            </p:cNvSpPr>
            <p:nvPr/>
          </p:nvSpPr>
          <p:spPr bwMode="auto">
            <a:xfrm>
              <a:off x="4404" y="3478"/>
              <a:ext cx="64" cy="210"/>
            </a:xfrm>
            <a:custGeom>
              <a:avLst/>
              <a:gdLst>
                <a:gd name="T0" fmla="*/ 55 w 127"/>
                <a:gd name="T1" fmla="*/ 420 h 420"/>
                <a:gd name="T2" fmla="*/ 78 w 127"/>
                <a:gd name="T3" fmla="*/ 393 h 420"/>
                <a:gd name="T4" fmla="*/ 97 w 127"/>
                <a:gd name="T5" fmla="*/ 360 h 420"/>
                <a:gd name="T6" fmla="*/ 110 w 127"/>
                <a:gd name="T7" fmla="*/ 321 h 420"/>
                <a:gd name="T8" fmla="*/ 120 w 127"/>
                <a:gd name="T9" fmla="*/ 280 h 420"/>
                <a:gd name="T10" fmla="*/ 124 w 127"/>
                <a:gd name="T11" fmla="*/ 234 h 420"/>
                <a:gd name="T12" fmla="*/ 127 w 127"/>
                <a:gd name="T13" fmla="*/ 189 h 420"/>
                <a:gd name="T14" fmla="*/ 127 w 127"/>
                <a:gd name="T15" fmla="*/ 146 h 420"/>
                <a:gd name="T16" fmla="*/ 127 w 127"/>
                <a:gd name="T17" fmla="*/ 109 h 420"/>
                <a:gd name="T18" fmla="*/ 124 w 127"/>
                <a:gd name="T19" fmla="*/ 90 h 420"/>
                <a:gd name="T20" fmla="*/ 120 w 127"/>
                <a:gd name="T21" fmla="*/ 73 h 420"/>
                <a:gd name="T22" fmla="*/ 115 w 127"/>
                <a:gd name="T23" fmla="*/ 57 h 420"/>
                <a:gd name="T24" fmla="*/ 110 w 127"/>
                <a:gd name="T25" fmla="*/ 43 h 420"/>
                <a:gd name="T26" fmla="*/ 100 w 127"/>
                <a:gd name="T27" fmla="*/ 28 h 420"/>
                <a:gd name="T28" fmla="*/ 90 w 127"/>
                <a:gd name="T29" fmla="*/ 17 h 420"/>
                <a:gd name="T30" fmla="*/ 75 w 127"/>
                <a:gd name="T31" fmla="*/ 6 h 420"/>
                <a:gd name="T32" fmla="*/ 60 w 127"/>
                <a:gd name="T33" fmla="*/ 0 h 420"/>
                <a:gd name="T34" fmla="*/ 43 w 127"/>
                <a:gd name="T35" fmla="*/ 1 h 420"/>
                <a:gd name="T36" fmla="*/ 35 w 127"/>
                <a:gd name="T37" fmla="*/ 10 h 420"/>
                <a:gd name="T38" fmla="*/ 16 w 127"/>
                <a:gd name="T39" fmla="*/ 53 h 420"/>
                <a:gd name="T40" fmla="*/ 6 w 127"/>
                <a:gd name="T41" fmla="*/ 100 h 420"/>
                <a:gd name="T42" fmla="*/ 0 w 127"/>
                <a:gd name="T43" fmla="*/ 147 h 420"/>
                <a:gd name="T44" fmla="*/ 0 w 127"/>
                <a:gd name="T45" fmla="*/ 197 h 420"/>
                <a:gd name="T46" fmla="*/ 0 w 127"/>
                <a:gd name="T47" fmla="*/ 244 h 420"/>
                <a:gd name="T48" fmla="*/ 6 w 127"/>
                <a:gd name="T49" fmla="*/ 295 h 420"/>
                <a:gd name="T50" fmla="*/ 15 w 127"/>
                <a:gd name="T51" fmla="*/ 343 h 420"/>
                <a:gd name="T52" fmla="*/ 26 w 127"/>
                <a:gd name="T53" fmla="*/ 392 h 420"/>
                <a:gd name="T54" fmla="*/ 30 w 127"/>
                <a:gd name="T55" fmla="*/ 402 h 420"/>
                <a:gd name="T56" fmla="*/ 40 w 127"/>
                <a:gd name="T57" fmla="*/ 412 h 420"/>
                <a:gd name="T58" fmla="*/ 52 w 127"/>
                <a:gd name="T59" fmla="*/ 417 h 420"/>
                <a:gd name="T60" fmla="*/ 67 w 127"/>
                <a:gd name="T61" fmla="*/ 420 h 420"/>
                <a:gd name="T62" fmla="*/ 55 w 127"/>
                <a:gd name="T63" fmla="*/ 42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7" h="420">
                  <a:moveTo>
                    <a:pt x="55" y="420"/>
                  </a:moveTo>
                  <a:lnTo>
                    <a:pt x="78" y="393"/>
                  </a:lnTo>
                  <a:lnTo>
                    <a:pt x="97" y="360"/>
                  </a:lnTo>
                  <a:lnTo>
                    <a:pt x="110" y="321"/>
                  </a:lnTo>
                  <a:lnTo>
                    <a:pt x="120" y="280"/>
                  </a:lnTo>
                  <a:lnTo>
                    <a:pt x="124" y="234"/>
                  </a:lnTo>
                  <a:lnTo>
                    <a:pt x="127" y="189"/>
                  </a:lnTo>
                  <a:lnTo>
                    <a:pt x="127" y="146"/>
                  </a:lnTo>
                  <a:lnTo>
                    <a:pt x="127" y="109"/>
                  </a:lnTo>
                  <a:lnTo>
                    <a:pt x="124" y="90"/>
                  </a:lnTo>
                  <a:lnTo>
                    <a:pt x="120" y="73"/>
                  </a:lnTo>
                  <a:lnTo>
                    <a:pt x="115" y="57"/>
                  </a:lnTo>
                  <a:lnTo>
                    <a:pt x="110" y="43"/>
                  </a:lnTo>
                  <a:lnTo>
                    <a:pt x="100" y="28"/>
                  </a:lnTo>
                  <a:lnTo>
                    <a:pt x="90" y="17"/>
                  </a:lnTo>
                  <a:lnTo>
                    <a:pt x="75" y="6"/>
                  </a:lnTo>
                  <a:lnTo>
                    <a:pt x="60" y="0"/>
                  </a:lnTo>
                  <a:lnTo>
                    <a:pt x="43" y="1"/>
                  </a:lnTo>
                  <a:lnTo>
                    <a:pt x="35" y="10"/>
                  </a:lnTo>
                  <a:lnTo>
                    <a:pt x="16" y="53"/>
                  </a:lnTo>
                  <a:lnTo>
                    <a:pt x="6" y="100"/>
                  </a:lnTo>
                  <a:lnTo>
                    <a:pt x="0" y="147"/>
                  </a:lnTo>
                  <a:lnTo>
                    <a:pt x="0" y="197"/>
                  </a:lnTo>
                  <a:lnTo>
                    <a:pt x="0" y="244"/>
                  </a:lnTo>
                  <a:lnTo>
                    <a:pt x="6" y="295"/>
                  </a:lnTo>
                  <a:lnTo>
                    <a:pt x="15" y="343"/>
                  </a:lnTo>
                  <a:lnTo>
                    <a:pt x="26" y="392"/>
                  </a:lnTo>
                  <a:lnTo>
                    <a:pt x="30" y="402"/>
                  </a:lnTo>
                  <a:lnTo>
                    <a:pt x="40" y="412"/>
                  </a:lnTo>
                  <a:lnTo>
                    <a:pt x="52" y="417"/>
                  </a:lnTo>
                  <a:lnTo>
                    <a:pt x="67" y="420"/>
                  </a:lnTo>
                  <a:lnTo>
                    <a:pt x="55" y="420"/>
                  </a:lnTo>
                  <a:close/>
                </a:path>
              </a:pathLst>
            </a:custGeom>
            <a:solidFill>
              <a:srgbClr val="0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2" name="Freeform 260"/>
            <p:cNvSpPr>
              <a:spLocks/>
            </p:cNvSpPr>
            <p:nvPr/>
          </p:nvSpPr>
          <p:spPr bwMode="auto">
            <a:xfrm>
              <a:off x="4409" y="3441"/>
              <a:ext cx="222" cy="321"/>
            </a:xfrm>
            <a:custGeom>
              <a:avLst/>
              <a:gdLst>
                <a:gd name="T0" fmla="*/ 52 w 444"/>
                <a:gd name="T1" fmla="*/ 360 h 642"/>
                <a:gd name="T2" fmla="*/ 114 w 444"/>
                <a:gd name="T3" fmla="*/ 375 h 642"/>
                <a:gd name="T4" fmla="*/ 164 w 444"/>
                <a:gd name="T5" fmla="*/ 409 h 642"/>
                <a:gd name="T6" fmla="*/ 189 w 444"/>
                <a:gd name="T7" fmla="*/ 457 h 642"/>
                <a:gd name="T8" fmla="*/ 179 w 444"/>
                <a:gd name="T9" fmla="*/ 506 h 642"/>
                <a:gd name="T10" fmla="*/ 157 w 444"/>
                <a:gd name="T11" fmla="*/ 541 h 642"/>
                <a:gd name="T12" fmla="*/ 134 w 444"/>
                <a:gd name="T13" fmla="*/ 576 h 642"/>
                <a:gd name="T14" fmla="*/ 120 w 444"/>
                <a:gd name="T15" fmla="*/ 617 h 642"/>
                <a:gd name="T16" fmla="*/ 164 w 444"/>
                <a:gd name="T17" fmla="*/ 640 h 642"/>
                <a:gd name="T18" fmla="*/ 261 w 444"/>
                <a:gd name="T19" fmla="*/ 632 h 642"/>
                <a:gd name="T20" fmla="*/ 352 w 444"/>
                <a:gd name="T21" fmla="*/ 608 h 642"/>
                <a:gd name="T22" fmla="*/ 415 w 444"/>
                <a:gd name="T23" fmla="*/ 570 h 642"/>
                <a:gd name="T24" fmla="*/ 437 w 444"/>
                <a:gd name="T25" fmla="*/ 514 h 642"/>
                <a:gd name="T26" fmla="*/ 444 w 444"/>
                <a:gd name="T27" fmla="*/ 473 h 642"/>
                <a:gd name="T28" fmla="*/ 439 w 444"/>
                <a:gd name="T29" fmla="*/ 417 h 642"/>
                <a:gd name="T30" fmla="*/ 417 w 444"/>
                <a:gd name="T31" fmla="*/ 312 h 642"/>
                <a:gd name="T32" fmla="*/ 442 w 444"/>
                <a:gd name="T33" fmla="*/ 204 h 642"/>
                <a:gd name="T34" fmla="*/ 439 w 444"/>
                <a:gd name="T35" fmla="*/ 116 h 642"/>
                <a:gd name="T36" fmla="*/ 434 w 444"/>
                <a:gd name="T37" fmla="*/ 57 h 642"/>
                <a:gd name="T38" fmla="*/ 417 w 444"/>
                <a:gd name="T39" fmla="*/ 24 h 642"/>
                <a:gd name="T40" fmla="*/ 389 w 444"/>
                <a:gd name="T41" fmla="*/ 13 h 642"/>
                <a:gd name="T42" fmla="*/ 355 w 444"/>
                <a:gd name="T43" fmla="*/ 10 h 642"/>
                <a:gd name="T44" fmla="*/ 332 w 444"/>
                <a:gd name="T45" fmla="*/ 7 h 642"/>
                <a:gd name="T46" fmla="*/ 315 w 444"/>
                <a:gd name="T47" fmla="*/ 5 h 642"/>
                <a:gd name="T48" fmla="*/ 308 w 444"/>
                <a:gd name="T49" fmla="*/ 13 h 642"/>
                <a:gd name="T50" fmla="*/ 281 w 444"/>
                <a:gd name="T51" fmla="*/ 7 h 642"/>
                <a:gd name="T52" fmla="*/ 241 w 444"/>
                <a:gd name="T53" fmla="*/ 2 h 642"/>
                <a:gd name="T54" fmla="*/ 194 w 444"/>
                <a:gd name="T55" fmla="*/ 3 h 642"/>
                <a:gd name="T56" fmla="*/ 147 w 444"/>
                <a:gd name="T57" fmla="*/ 22 h 642"/>
                <a:gd name="T58" fmla="*/ 102 w 444"/>
                <a:gd name="T59" fmla="*/ 42 h 642"/>
                <a:gd name="T60" fmla="*/ 67 w 444"/>
                <a:gd name="T61" fmla="*/ 57 h 642"/>
                <a:gd name="T62" fmla="*/ 38 w 444"/>
                <a:gd name="T63" fmla="*/ 75 h 642"/>
                <a:gd name="T64" fmla="*/ 23 w 444"/>
                <a:gd name="T65" fmla="*/ 104 h 642"/>
                <a:gd name="T66" fmla="*/ 10 w 444"/>
                <a:gd name="T67" fmla="*/ 154 h 642"/>
                <a:gd name="T68" fmla="*/ 1 w 444"/>
                <a:gd name="T69" fmla="*/ 225 h 642"/>
                <a:gd name="T70" fmla="*/ 1 w 444"/>
                <a:gd name="T71" fmla="*/ 298 h 642"/>
                <a:gd name="T72" fmla="*/ 22 w 444"/>
                <a:gd name="T73" fmla="*/ 362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44" h="642">
                  <a:moveTo>
                    <a:pt x="22" y="362"/>
                  </a:moveTo>
                  <a:lnTo>
                    <a:pt x="52" y="360"/>
                  </a:lnTo>
                  <a:lnTo>
                    <a:pt x="84" y="365"/>
                  </a:lnTo>
                  <a:lnTo>
                    <a:pt x="114" y="375"/>
                  </a:lnTo>
                  <a:lnTo>
                    <a:pt x="142" y="390"/>
                  </a:lnTo>
                  <a:lnTo>
                    <a:pt x="164" y="409"/>
                  </a:lnTo>
                  <a:lnTo>
                    <a:pt x="181" y="432"/>
                  </a:lnTo>
                  <a:lnTo>
                    <a:pt x="189" y="457"/>
                  </a:lnTo>
                  <a:lnTo>
                    <a:pt x="187" y="488"/>
                  </a:lnTo>
                  <a:lnTo>
                    <a:pt x="179" y="506"/>
                  </a:lnTo>
                  <a:lnTo>
                    <a:pt x="169" y="524"/>
                  </a:lnTo>
                  <a:lnTo>
                    <a:pt x="157" y="541"/>
                  </a:lnTo>
                  <a:lnTo>
                    <a:pt x="146" y="560"/>
                  </a:lnTo>
                  <a:lnTo>
                    <a:pt x="134" y="576"/>
                  </a:lnTo>
                  <a:lnTo>
                    <a:pt x="125" y="597"/>
                  </a:lnTo>
                  <a:lnTo>
                    <a:pt x="120" y="617"/>
                  </a:lnTo>
                  <a:lnTo>
                    <a:pt x="122" y="642"/>
                  </a:lnTo>
                  <a:lnTo>
                    <a:pt x="164" y="640"/>
                  </a:lnTo>
                  <a:lnTo>
                    <a:pt x="213" y="637"/>
                  </a:lnTo>
                  <a:lnTo>
                    <a:pt x="261" y="632"/>
                  </a:lnTo>
                  <a:lnTo>
                    <a:pt x="310" y="623"/>
                  </a:lnTo>
                  <a:lnTo>
                    <a:pt x="352" y="608"/>
                  </a:lnTo>
                  <a:lnTo>
                    <a:pt x="389" y="591"/>
                  </a:lnTo>
                  <a:lnTo>
                    <a:pt x="415" y="570"/>
                  </a:lnTo>
                  <a:lnTo>
                    <a:pt x="432" y="543"/>
                  </a:lnTo>
                  <a:lnTo>
                    <a:pt x="437" y="514"/>
                  </a:lnTo>
                  <a:lnTo>
                    <a:pt x="442" y="494"/>
                  </a:lnTo>
                  <a:lnTo>
                    <a:pt x="444" y="473"/>
                  </a:lnTo>
                  <a:lnTo>
                    <a:pt x="444" y="451"/>
                  </a:lnTo>
                  <a:lnTo>
                    <a:pt x="439" y="417"/>
                  </a:lnTo>
                  <a:lnTo>
                    <a:pt x="431" y="374"/>
                  </a:lnTo>
                  <a:lnTo>
                    <a:pt x="417" y="312"/>
                  </a:lnTo>
                  <a:lnTo>
                    <a:pt x="400" y="231"/>
                  </a:lnTo>
                  <a:lnTo>
                    <a:pt x="442" y="204"/>
                  </a:lnTo>
                  <a:lnTo>
                    <a:pt x="441" y="156"/>
                  </a:lnTo>
                  <a:lnTo>
                    <a:pt x="439" y="116"/>
                  </a:lnTo>
                  <a:lnTo>
                    <a:pt x="437" y="82"/>
                  </a:lnTo>
                  <a:lnTo>
                    <a:pt x="434" y="57"/>
                  </a:lnTo>
                  <a:lnTo>
                    <a:pt x="427" y="37"/>
                  </a:lnTo>
                  <a:lnTo>
                    <a:pt x="417" y="24"/>
                  </a:lnTo>
                  <a:lnTo>
                    <a:pt x="404" y="15"/>
                  </a:lnTo>
                  <a:lnTo>
                    <a:pt x="389" y="13"/>
                  </a:lnTo>
                  <a:lnTo>
                    <a:pt x="370" y="12"/>
                  </a:lnTo>
                  <a:lnTo>
                    <a:pt x="355" y="10"/>
                  </a:lnTo>
                  <a:lnTo>
                    <a:pt x="342" y="7"/>
                  </a:lnTo>
                  <a:lnTo>
                    <a:pt x="332" y="7"/>
                  </a:lnTo>
                  <a:lnTo>
                    <a:pt x="322" y="5"/>
                  </a:lnTo>
                  <a:lnTo>
                    <a:pt x="315" y="5"/>
                  </a:lnTo>
                  <a:lnTo>
                    <a:pt x="310" y="7"/>
                  </a:lnTo>
                  <a:lnTo>
                    <a:pt x="308" y="13"/>
                  </a:lnTo>
                  <a:lnTo>
                    <a:pt x="296" y="10"/>
                  </a:lnTo>
                  <a:lnTo>
                    <a:pt x="281" y="7"/>
                  </a:lnTo>
                  <a:lnTo>
                    <a:pt x="261" y="2"/>
                  </a:lnTo>
                  <a:lnTo>
                    <a:pt x="241" y="2"/>
                  </a:lnTo>
                  <a:lnTo>
                    <a:pt x="218" y="0"/>
                  </a:lnTo>
                  <a:lnTo>
                    <a:pt x="194" y="3"/>
                  </a:lnTo>
                  <a:lnTo>
                    <a:pt x="169" y="10"/>
                  </a:lnTo>
                  <a:lnTo>
                    <a:pt x="147" y="22"/>
                  </a:lnTo>
                  <a:lnTo>
                    <a:pt x="122" y="32"/>
                  </a:lnTo>
                  <a:lnTo>
                    <a:pt x="102" y="42"/>
                  </a:lnTo>
                  <a:lnTo>
                    <a:pt x="82" y="49"/>
                  </a:lnTo>
                  <a:lnTo>
                    <a:pt x="67" y="57"/>
                  </a:lnTo>
                  <a:lnTo>
                    <a:pt x="50" y="65"/>
                  </a:lnTo>
                  <a:lnTo>
                    <a:pt x="38" y="75"/>
                  </a:lnTo>
                  <a:lnTo>
                    <a:pt x="28" y="87"/>
                  </a:lnTo>
                  <a:lnTo>
                    <a:pt x="23" y="104"/>
                  </a:lnTo>
                  <a:lnTo>
                    <a:pt x="15" y="124"/>
                  </a:lnTo>
                  <a:lnTo>
                    <a:pt x="10" y="154"/>
                  </a:lnTo>
                  <a:lnTo>
                    <a:pt x="5" y="186"/>
                  </a:lnTo>
                  <a:lnTo>
                    <a:pt x="1" y="225"/>
                  </a:lnTo>
                  <a:lnTo>
                    <a:pt x="0" y="261"/>
                  </a:lnTo>
                  <a:lnTo>
                    <a:pt x="1" y="298"/>
                  </a:lnTo>
                  <a:lnTo>
                    <a:pt x="8" y="332"/>
                  </a:lnTo>
                  <a:lnTo>
                    <a:pt x="22" y="362"/>
                  </a:lnTo>
                  <a:close/>
                </a:path>
              </a:pathLst>
            </a:custGeom>
            <a:solidFill>
              <a:srgbClr val="1F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3" name="Freeform 261"/>
            <p:cNvSpPr>
              <a:spLocks/>
            </p:cNvSpPr>
            <p:nvPr/>
          </p:nvSpPr>
          <p:spPr bwMode="auto">
            <a:xfrm>
              <a:off x="4471" y="3448"/>
              <a:ext cx="160" cy="314"/>
            </a:xfrm>
            <a:custGeom>
              <a:avLst/>
              <a:gdLst>
                <a:gd name="T0" fmla="*/ 0 w 322"/>
                <a:gd name="T1" fmla="*/ 629 h 629"/>
                <a:gd name="T2" fmla="*/ 42 w 322"/>
                <a:gd name="T3" fmla="*/ 627 h 629"/>
                <a:gd name="T4" fmla="*/ 91 w 322"/>
                <a:gd name="T5" fmla="*/ 624 h 629"/>
                <a:gd name="T6" fmla="*/ 139 w 322"/>
                <a:gd name="T7" fmla="*/ 619 h 629"/>
                <a:gd name="T8" fmla="*/ 188 w 322"/>
                <a:gd name="T9" fmla="*/ 610 h 629"/>
                <a:gd name="T10" fmla="*/ 230 w 322"/>
                <a:gd name="T11" fmla="*/ 595 h 629"/>
                <a:gd name="T12" fmla="*/ 267 w 322"/>
                <a:gd name="T13" fmla="*/ 578 h 629"/>
                <a:gd name="T14" fmla="*/ 293 w 322"/>
                <a:gd name="T15" fmla="*/ 557 h 629"/>
                <a:gd name="T16" fmla="*/ 310 w 322"/>
                <a:gd name="T17" fmla="*/ 530 h 629"/>
                <a:gd name="T18" fmla="*/ 315 w 322"/>
                <a:gd name="T19" fmla="*/ 501 h 629"/>
                <a:gd name="T20" fmla="*/ 320 w 322"/>
                <a:gd name="T21" fmla="*/ 481 h 629"/>
                <a:gd name="T22" fmla="*/ 322 w 322"/>
                <a:gd name="T23" fmla="*/ 460 h 629"/>
                <a:gd name="T24" fmla="*/ 322 w 322"/>
                <a:gd name="T25" fmla="*/ 438 h 629"/>
                <a:gd name="T26" fmla="*/ 317 w 322"/>
                <a:gd name="T27" fmla="*/ 404 h 629"/>
                <a:gd name="T28" fmla="*/ 309 w 322"/>
                <a:gd name="T29" fmla="*/ 361 h 629"/>
                <a:gd name="T30" fmla="*/ 295 w 322"/>
                <a:gd name="T31" fmla="*/ 299 h 629"/>
                <a:gd name="T32" fmla="*/ 278 w 322"/>
                <a:gd name="T33" fmla="*/ 218 h 629"/>
                <a:gd name="T34" fmla="*/ 320 w 322"/>
                <a:gd name="T35" fmla="*/ 191 h 629"/>
                <a:gd name="T36" fmla="*/ 319 w 322"/>
                <a:gd name="T37" fmla="*/ 143 h 629"/>
                <a:gd name="T38" fmla="*/ 317 w 322"/>
                <a:gd name="T39" fmla="*/ 103 h 629"/>
                <a:gd name="T40" fmla="*/ 315 w 322"/>
                <a:gd name="T41" fmla="*/ 67 h 629"/>
                <a:gd name="T42" fmla="*/ 312 w 322"/>
                <a:gd name="T43" fmla="*/ 42 h 629"/>
                <a:gd name="T44" fmla="*/ 305 w 322"/>
                <a:gd name="T45" fmla="*/ 21 h 629"/>
                <a:gd name="T46" fmla="*/ 295 w 322"/>
                <a:gd name="T47" fmla="*/ 7 h 629"/>
                <a:gd name="T48" fmla="*/ 282 w 322"/>
                <a:gd name="T49" fmla="*/ 0 h 629"/>
                <a:gd name="T50" fmla="*/ 267 w 322"/>
                <a:gd name="T51" fmla="*/ 0 h 629"/>
                <a:gd name="T52" fmla="*/ 257 w 322"/>
                <a:gd name="T53" fmla="*/ 4 h 629"/>
                <a:gd name="T54" fmla="*/ 248 w 322"/>
                <a:gd name="T55" fmla="*/ 16 h 629"/>
                <a:gd name="T56" fmla="*/ 242 w 322"/>
                <a:gd name="T57" fmla="*/ 32 h 629"/>
                <a:gd name="T58" fmla="*/ 236 w 322"/>
                <a:gd name="T59" fmla="*/ 57 h 629"/>
                <a:gd name="T60" fmla="*/ 233 w 322"/>
                <a:gd name="T61" fmla="*/ 86 h 629"/>
                <a:gd name="T62" fmla="*/ 235 w 322"/>
                <a:gd name="T63" fmla="*/ 121 h 629"/>
                <a:gd name="T64" fmla="*/ 238 w 322"/>
                <a:gd name="T65" fmla="*/ 161 h 629"/>
                <a:gd name="T66" fmla="*/ 248 w 322"/>
                <a:gd name="T67" fmla="*/ 208 h 629"/>
                <a:gd name="T68" fmla="*/ 196 w 322"/>
                <a:gd name="T69" fmla="*/ 218 h 629"/>
                <a:gd name="T70" fmla="*/ 211 w 322"/>
                <a:gd name="T71" fmla="*/ 279 h 629"/>
                <a:gd name="T72" fmla="*/ 230 w 322"/>
                <a:gd name="T73" fmla="*/ 346 h 629"/>
                <a:gd name="T74" fmla="*/ 242 w 322"/>
                <a:gd name="T75" fmla="*/ 413 h 629"/>
                <a:gd name="T76" fmla="*/ 243 w 322"/>
                <a:gd name="T77" fmla="*/ 480 h 629"/>
                <a:gd name="T78" fmla="*/ 225 w 322"/>
                <a:gd name="T79" fmla="*/ 537 h 629"/>
                <a:gd name="T80" fmla="*/ 183 w 322"/>
                <a:gd name="T81" fmla="*/ 584 h 629"/>
                <a:gd name="T82" fmla="*/ 109 w 322"/>
                <a:gd name="T83" fmla="*/ 615 h 629"/>
                <a:gd name="T84" fmla="*/ 0 w 322"/>
                <a:gd name="T85" fmla="*/ 629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" h="629">
                  <a:moveTo>
                    <a:pt x="0" y="629"/>
                  </a:moveTo>
                  <a:lnTo>
                    <a:pt x="42" y="627"/>
                  </a:lnTo>
                  <a:lnTo>
                    <a:pt x="91" y="624"/>
                  </a:lnTo>
                  <a:lnTo>
                    <a:pt x="139" y="619"/>
                  </a:lnTo>
                  <a:lnTo>
                    <a:pt x="188" y="610"/>
                  </a:lnTo>
                  <a:lnTo>
                    <a:pt x="230" y="595"/>
                  </a:lnTo>
                  <a:lnTo>
                    <a:pt x="267" y="578"/>
                  </a:lnTo>
                  <a:lnTo>
                    <a:pt x="293" y="557"/>
                  </a:lnTo>
                  <a:lnTo>
                    <a:pt x="310" y="530"/>
                  </a:lnTo>
                  <a:lnTo>
                    <a:pt x="315" y="501"/>
                  </a:lnTo>
                  <a:lnTo>
                    <a:pt x="320" y="481"/>
                  </a:lnTo>
                  <a:lnTo>
                    <a:pt x="322" y="460"/>
                  </a:lnTo>
                  <a:lnTo>
                    <a:pt x="322" y="438"/>
                  </a:lnTo>
                  <a:lnTo>
                    <a:pt x="317" y="404"/>
                  </a:lnTo>
                  <a:lnTo>
                    <a:pt x="309" y="361"/>
                  </a:lnTo>
                  <a:lnTo>
                    <a:pt x="295" y="299"/>
                  </a:lnTo>
                  <a:lnTo>
                    <a:pt x="278" y="218"/>
                  </a:lnTo>
                  <a:lnTo>
                    <a:pt x="320" y="191"/>
                  </a:lnTo>
                  <a:lnTo>
                    <a:pt x="319" y="143"/>
                  </a:lnTo>
                  <a:lnTo>
                    <a:pt x="317" y="103"/>
                  </a:lnTo>
                  <a:lnTo>
                    <a:pt x="315" y="67"/>
                  </a:lnTo>
                  <a:lnTo>
                    <a:pt x="312" y="42"/>
                  </a:lnTo>
                  <a:lnTo>
                    <a:pt x="305" y="21"/>
                  </a:lnTo>
                  <a:lnTo>
                    <a:pt x="295" y="7"/>
                  </a:lnTo>
                  <a:lnTo>
                    <a:pt x="282" y="0"/>
                  </a:lnTo>
                  <a:lnTo>
                    <a:pt x="267" y="0"/>
                  </a:lnTo>
                  <a:lnTo>
                    <a:pt x="257" y="4"/>
                  </a:lnTo>
                  <a:lnTo>
                    <a:pt x="248" y="16"/>
                  </a:lnTo>
                  <a:lnTo>
                    <a:pt x="242" y="32"/>
                  </a:lnTo>
                  <a:lnTo>
                    <a:pt x="236" y="57"/>
                  </a:lnTo>
                  <a:lnTo>
                    <a:pt x="233" y="86"/>
                  </a:lnTo>
                  <a:lnTo>
                    <a:pt x="235" y="121"/>
                  </a:lnTo>
                  <a:lnTo>
                    <a:pt x="238" y="161"/>
                  </a:lnTo>
                  <a:lnTo>
                    <a:pt x="248" y="208"/>
                  </a:lnTo>
                  <a:lnTo>
                    <a:pt x="196" y="218"/>
                  </a:lnTo>
                  <a:lnTo>
                    <a:pt x="211" y="279"/>
                  </a:lnTo>
                  <a:lnTo>
                    <a:pt x="230" y="346"/>
                  </a:lnTo>
                  <a:lnTo>
                    <a:pt x="242" y="413"/>
                  </a:lnTo>
                  <a:lnTo>
                    <a:pt x="243" y="480"/>
                  </a:lnTo>
                  <a:lnTo>
                    <a:pt x="225" y="537"/>
                  </a:lnTo>
                  <a:lnTo>
                    <a:pt x="183" y="584"/>
                  </a:lnTo>
                  <a:lnTo>
                    <a:pt x="109" y="615"/>
                  </a:lnTo>
                  <a:lnTo>
                    <a:pt x="0" y="629"/>
                  </a:lnTo>
                  <a:close/>
                </a:path>
              </a:pathLst>
            </a:custGeom>
            <a:solidFill>
              <a:srgbClr val="0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4" name="Freeform 262"/>
            <p:cNvSpPr>
              <a:spLocks/>
            </p:cNvSpPr>
            <p:nvPr/>
          </p:nvSpPr>
          <p:spPr bwMode="auto">
            <a:xfrm>
              <a:off x="4432" y="3453"/>
              <a:ext cx="123" cy="41"/>
            </a:xfrm>
            <a:custGeom>
              <a:avLst/>
              <a:gdLst>
                <a:gd name="T0" fmla="*/ 0 w 246"/>
                <a:gd name="T1" fmla="*/ 82 h 82"/>
                <a:gd name="T2" fmla="*/ 27 w 246"/>
                <a:gd name="T3" fmla="*/ 65 h 82"/>
                <a:gd name="T4" fmla="*/ 55 w 246"/>
                <a:gd name="T5" fmla="*/ 50 h 82"/>
                <a:gd name="T6" fmla="*/ 85 w 246"/>
                <a:gd name="T7" fmla="*/ 35 h 82"/>
                <a:gd name="T8" fmla="*/ 116 w 246"/>
                <a:gd name="T9" fmla="*/ 21 h 82"/>
                <a:gd name="T10" fmla="*/ 146 w 246"/>
                <a:gd name="T11" fmla="*/ 10 h 82"/>
                <a:gd name="T12" fmla="*/ 179 w 246"/>
                <a:gd name="T13" fmla="*/ 3 h 82"/>
                <a:gd name="T14" fmla="*/ 211 w 246"/>
                <a:gd name="T15" fmla="*/ 0 h 82"/>
                <a:gd name="T16" fmla="*/ 246 w 246"/>
                <a:gd name="T17" fmla="*/ 5 h 82"/>
                <a:gd name="T18" fmla="*/ 236 w 246"/>
                <a:gd name="T19" fmla="*/ 16 h 82"/>
                <a:gd name="T20" fmla="*/ 226 w 246"/>
                <a:gd name="T21" fmla="*/ 25 h 82"/>
                <a:gd name="T22" fmla="*/ 213 w 246"/>
                <a:gd name="T23" fmla="*/ 30 h 82"/>
                <a:gd name="T24" fmla="*/ 201 w 246"/>
                <a:gd name="T25" fmla="*/ 33 h 82"/>
                <a:gd name="T26" fmla="*/ 186 w 246"/>
                <a:gd name="T27" fmla="*/ 33 h 82"/>
                <a:gd name="T28" fmla="*/ 171 w 246"/>
                <a:gd name="T29" fmla="*/ 36 h 82"/>
                <a:gd name="T30" fmla="*/ 156 w 246"/>
                <a:gd name="T31" fmla="*/ 40 h 82"/>
                <a:gd name="T32" fmla="*/ 142 w 246"/>
                <a:gd name="T33" fmla="*/ 50 h 82"/>
                <a:gd name="T34" fmla="*/ 124 w 246"/>
                <a:gd name="T35" fmla="*/ 58 h 82"/>
                <a:gd name="T36" fmla="*/ 106 w 246"/>
                <a:gd name="T37" fmla="*/ 65 h 82"/>
                <a:gd name="T38" fmla="*/ 87 w 246"/>
                <a:gd name="T39" fmla="*/ 67 h 82"/>
                <a:gd name="T40" fmla="*/ 70 w 246"/>
                <a:gd name="T41" fmla="*/ 68 h 82"/>
                <a:gd name="T42" fmla="*/ 52 w 246"/>
                <a:gd name="T43" fmla="*/ 68 h 82"/>
                <a:gd name="T44" fmla="*/ 35 w 246"/>
                <a:gd name="T45" fmla="*/ 70 h 82"/>
                <a:gd name="T46" fmla="*/ 17 w 246"/>
                <a:gd name="T47" fmla="*/ 73 h 82"/>
                <a:gd name="T48" fmla="*/ 0 w 246"/>
                <a:gd name="T4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6" h="82">
                  <a:moveTo>
                    <a:pt x="0" y="82"/>
                  </a:moveTo>
                  <a:lnTo>
                    <a:pt x="27" y="65"/>
                  </a:lnTo>
                  <a:lnTo>
                    <a:pt x="55" y="50"/>
                  </a:lnTo>
                  <a:lnTo>
                    <a:pt x="85" y="35"/>
                  </a:lnTo>
                  <a:lnTo>
                    <a:pt x="116" y="21"/>
                  </a:lnTo>
                  <a:lnTo>
                    <a:pt x="146" y="10"/>
                  </a:lnTo>
                  <a:lnTo>
                    <a:pt x="179" y="3"/>
                  </a:lnTo>
                  <a:lnTo>
                    <a:pt x="211" y="0"/>
                  </a:lnTo>
                  <a:lnTo>
                    <a:pt x="246" y="5"/>
                  </a:lnTo>
                  <a:lnTo>
                    <a:pt x="236" y="16"/>
                  </a:lnTo>
                  <a:lnTo>
                    <a:pt x="226" y="25"/>
                  </a:lnTo>
                  <a:lnTo>
                    <a:pt x="213" y="30"/>
                  </a:lnTo>
                  <a:lnTo>
                    <a:pt x="201" y="33"/>
                  </a:lnTo>
                  <a:lnTo>
                    <a:pt x="186" y="33"/>
                  </a:lnTo>
                  <a:lnTo>
                    <a:pt x="171" y="36"/>
                  </a:lnTo>
                  <a:lnTo>
                    <a:pt x="156" y="40"/>
                  </a:lnTo>
                  <a:lnTo>
                    <a:pt x="142" y="50"/>
                  </a:lnTo>
                  <a:lnTo>
                    <a:pt x="124" y="58"/>
                  </a:lnTo>
                  <a:lnTo>
                    <a:pt x="106" y="65"/>
                  </a:lnTo>
                  <a:lnTo>
                    <a:pt x="87" y="67"/>
                  </a:lnTo>
                  <a:lnTo>
                    <a:pt x="70" y="68"/>
                  </a:lnTo>
                  <a:lnTo>
                    <a:pt x="52" y="68"/>
                  </a:lnTo>
                  <a:lnTo>
                    <a:pt x="35" y="70"/>
                  </a:lnTo>
                  <a:lnTo>
                    <a:pt x="17" y="73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A58094"/>
            </a:solidFill>
            <a:ln w="4763">
              <a:solidFill>
                <a:srgbClr val="62204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695" name="Freeform 263"/>
            <p:cNvSpPr>
              <a:spLocks/>
            </p:cNvSpPr>
            <p:nvPr/>
          </p:nvSpPr>
          <p:spPr bwMode="auto">
            <a:xfrm>
              <a:off x="4471" y="3448"/>
              <a:ext cx="111" cy="307"/>
            </a:xfrm>
            <a:custGeom>
              <a:avLst/>
              <a:gdLst>
                <a:gd name="T0" fmla="*/ 184 w 221"/>
                <a:gd name="T1" fmla="*/ 0 h 615"/>
                <a:gd name="T2" fmla="*/ 169 w 221"/>
                <a:gd name="T3" fmla="*/ 9 h 615"/>
                <a:gd name="T4" fmla="*/ 157 w 221"/>
                <a:gd name="T5" fmla="*/ 24 h 615"/>
                <a:gd name="T6" fmla="*/ 147 w 221"/>
                <a:gd name="T7" fmla="*/ 46 h 615"/>
                <a:gd name="T8" fmla="*/ 142 w 221"/>
                <a:gd name="T9" fmla="*/ 73 h 615"/>
                <a:gd name="T10" fmla="*/ 139 w 221"/>
                <a:gd name="T11" fmla="*/ 101 h 615"/>
                <a:gd name="T12" fmla="*/ 141 w 221"/>
                <a:gd name="T13" fmla="*/ 131 h 615"/>
                <a:gd name="T14" fmla="*/ 146 w 221"/>
                <a:gd name="T15" fmla="*/ 163 h 615"/>
                <a:gd name="T16" fmla="*/ 156 w 221"/>
                <a:gd name="T17" fmla="*/ 195 h 615"/>
                <a:gd name="T18" fmla="*/ 167 w 221"/>
                <a:gd name="T19" fmla="*/ 228 h 615"/>
                <a:gd name="T20" fmla="*/ 183 w 221"/>
                <a:gd name="T21" fmla="*/ 269 h 615"/>
                <a:gd name="T22" fmla="*/ 196 w 221"/>
                <a:gd name="T23" fmla="*/ 312 h 615"/>
                <a:gd name="T24" fmla="*/ 209 w 221"/>
                <a:gd name="T25" fmla="*/ 361 h 615"/>
                <a:gd name="T26" fmla="*/ 216 w 221"/>
                <a:gd name="T27" fmla="*/ 404 h 615"/>
                <a:gd name="T28" fmla="*/ 221 w 221"/>
                <a:gd name="T29" fmla="*/ 448 h 615"/>
                <a:gd name="T30" fmla="*/ 218 w 221"/>
                <a:gd name="T31" fmla="*/ 483 h 615"/>
                <a:gd name="T32" fmla="*/ 208 w 221"/>
                <a:gd name="T33" fmla="*/ 511 h 615"/>
                <a:gd name="T34" fmla="*/ 191 w 221"/>
                <a:gd name="T35" fmla="*/ 530 h 615"/>
                <a:gd name="T36" fmla="*/ 177 w 221"/>
                <a:gd name="T37" fmla="*/ 548 h 615"/>
                <a:gd name="T38" fmla="*/ 161 w 221"/>
                <a:gd name="T39" fmla="*/ 562 h 615"/>
                <a:gd name="T40" fmla="*/ 142 w 221"/>
                <a:gd name="T41" fmla="*/ 575 h 615"/>
                <a:gd name="T42" fmla="*/ 117 w 221"/>
                <a:gd name="T43" fmla="*/ 585 h 615"/>
                <a:gd name="T44" fmla="*/ 87 w 221"/>
                <a:gd name="T45" fmla="*/ 597 h 615"/>
                <a:gd name="T46" fmla="*/ 48 w 221"/>
                <a:gd name="T47" fmla="*/ 605 h 615"/>
                <a:gd name="T48" fmla="*/ 0 w 221"/>
                <a:gd name="T49" fmla="*/ 615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1" h="615">
                  <a:moveTo>
                    <a:pt x="184" y="0"/>
                  </a:moveTo>
                  <a:lnTo>
                    <a:pt x="169" y="9"/>
                  </a:lnTo>
                  <a:lnTo>
                    <a:pt x="157" y="24"/>
                  </a:lnTo>
                  <a:lnTo>
                    <a:pt x="147" y="46"/>
                  </a:lnTo>
                  <a:lnTo>
                    <a:pt x="142" y="73"/>
                  </a:lnTo>
                  <a:lnTo>
                    <a:pt x="139" y="101"/>
                  </a:lnTo>
                  <a:lnTo>
                    <a:pt x="141" y="131"/>
                  </a:lnTo>
                  <a:lnTo>
                    <a:pt x="146" y="163"/>
                  </a:lnTo>
                  <a:lnTo>
                    <a:pt x="156" y="195"/>
                  </a:lnTo>
                  <a:lnTo>
                    <a:pt x="167" y="228"/>
                  </a:lnTo>
                  <a:lnTo>
                    <a:pt x="183" y="269"/>
                  </a:lnTo>
                  <a:lnTo>
                    <a:pt x="196" y="312"/>
                  </a:lnTo>
                  <a:lnTo>
                    <a:pt x="209" y="361"/>
                  </a:lnTo>
                  <a:lnTo>
                    <a:pt x="216" y="404"/>
                  </a:lnTo>
                  <a:lnTo>
                    <a:pt x="221" y="448"/>
                  </a:lnTo>
                  <a:lnTo>
                    <a:pt x="218" y="483"/>
                  </a:lnTo>
                  <a:lnTo>
                    <a:pt x="208" y="511"/>
                  </a:lnTo>
                  <a:lnTo>
                    <a:pt x="191" y="530"/>
                  </a:lnTo>
                  <a:lnTo>
                    <a:pt x="177" y="548"/>
                  </a:lnTo>
                  <a:lnTo>
                    <a:pt x="161" y="562"/>
                  </a:lnTo>
                  <a:lnTo>
                    <a:pt x="142" y="575"/>
                  </a:lnTo>
                  <a:lnTo>
                    <a:pt x="117" y="585"/>
                  </a:lnTo>
                  <a:lnTo>
                    <a:pt x="87" y="597"/>
                  </a:lnTo>
                  <a:lnTo>
                    <a:pt x="48" y="605"/>
                  </a:lnTo>
                  <a:lnTo>
                    <a:pt x="0" y="61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109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898133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228600" y="457200"/>
            <a:ext cx="4572000" cy="5562600"/>
          </a:xfrm>
          <a:prstGeom prst="rect">
            <a:avLst/>
          </a:prstGeom>
          <a:solidFill>
            <a:srgbClr val="FFFF00"/>
          </a:solidFill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6553200" y="2362200"/>
            <a:ext cx="2209800" cy="2123658"/>
          </a:xfrm>
          <a:prstGeom prst="rect">
            <a:avLst/>
          </a:prstGeom>
          <a:solidFill>
            <a:srgbClr val="FFFF00"/>
          </a:solidFill>
          <a:ln w="47625">
            <a:solidFill>
              <a:schemeClr val="tx2"/>
            </a:solidFill>
          </a:ln>
        </p:spPr>
        <p:txBody>
          <a:bodyPr wrap="square" rtlCol="0">
            <a:spAutoFit/>
          </a:bodyPr>
          <a:lstStyle/>
          <a:p>
            <a:r>
              <a:rPr lang="en-US" sz="4400" b="1" dirty="0" smtClean="0">
                <a:solidFill>
                  <a:srgbClr val="002060"/>
                </a:solidFill>
              </a:rPr>
              <a:t>Greater Risk of Falls</a:t>
            </a:r>
            <a:endParaRPr lang="en-US" sz="4400" b="1" dirty="0">
              <a:solidFill>
                <a:srgbClr val="002060"/>
              </a:solidFill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81000" y="609600"/>
            <a:ext cx="4114800" cy="523220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Age  related factors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Awareness of surroundings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Vision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Hearing Impaired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ability to smell 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sensitivity to touch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Immobility</a:t>
            </a:r>
          </a:p>
          <a:p>
            <a:pPr marL="342900" indent="-342900">
              <a:spcAft>
                <a:spcPts val="1200"/>
              </a:spcAft>
              <a:buFont typeface="Arial" pitchFamily="34" charset="0"/>
              <a:buChar char="•"/>
            </a:pPr>
            <a:r>
              <a:rPr lang="en-US" sz="2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Medications</a:t>
            </a:r>
            <a:endParaRPr lang="en-US" sz="2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0" name="Equal 9"/>
          <p:cNvSpPr/>
          <p:nvPr/>
        </p:nvSpPr>
        <p:spPr>
          <a:xfrm>
            <a:off x="4724400" y="2819400"/>
            <a:ext cx="1676400" cy="1066800"/>
          </a:xfrm>
          <a:prstGeom prst="mathEqual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103994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29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65237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Accident/Emergency Scene</a:t>
            </a:r>
            <a:endParaRPr lang="en-US" sz="4000" dirty="0"/>
          </a:p>
        </p:txBody>
      </p:sp>
      <p:sp>
        <p:nvSpPr>
          <p:cNvPr id="43929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555750"/>
            <a:ext cx="6248400" cy="4616450"/>
          </a:xfrm>
        </p:spPr>
        <p:txBody>
          <a:bodyPr/>
          <a:lstStyle/>
          <a:p>
            <a:r>
              <a:rPr lang="en-US" sz="3600" b="1" dirty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Seek assistance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 facility</a:t>
            </a:r>
          </a:p>
          <a:p>
            <a:pPr lvl="2"/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emergency light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call signal</a:t>
            </a:r>
          </a:p>
          <a:p>
            <a:pPr lvl="2"/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send another resident for help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call for help </a:t>
            </a:r>
          </a:p>
        </p:txBody>
      </p:sp>
      <p:grpSp>
        <p:nvGrpSpPr>
          <p:cNvPr id="439318" name="Group 22"/>
          <p:cNvGrpSpPr>
            <a:grpSpLocks/>
          </p:cNvGrpSpPr>
          <p:nvPr/>
        </p:nvGrpSpPr>
        <p:grpSpPr bwMode="auto">
          <a:xfrm>
            <a:off x="6447967" y="2264345"/>
            <a:ext cx="2105587" cy="2664591"/>
            <a:chOff x="3144" y="1025"/>
            <a:chExt cx="2317" cy="2407"/>
          </a:xfrm>
        </p:grpSpPr>
        <p:grpSp>
          <p:nvGrpSpPr>
            <p:cNvPr id="439316" name="Group 20"/>
            <p:cNvGrpSpPr>
              <a:grpSpLocks/>
            </p:cNvGrpSpPr>
            <p:nvPr/>
          </p:nvGrpSpPr>
          <p:grpSpPr bwMode="auto">
            <a:xfrm>
              <a:off x="3144" y="1025"/>
              <a:ext cx="2317" cy="2407"/>
              <a:chOff x="3144" y="1025"/>
              <a:chExt cx="2317" cy="2407"/>
            </a:xfrm>
          </p:grpSpPr>
          <p:grpSp>
            <p:nvGrpSpPr>
              <p:cNvPr id="439312" name="Group 16"/>
              <p:cNvGrpSpPr>
                <a:grpSpLocks/>
              </p:cNvGrpSpPr>
              <p:nvPr/>
            </p:nvGrpSpPr>
            <p:grpSpPr bwMode="auto">
              <a:xfrm>
                <a:off x="4013" y="1589"/>
                <a:ext cx="1448" cy="1843"/>
                <a:chOff x="4013" y="1589"/>
                <a:chExt cx="1448" cy="1843"/>
              </a:xfrm>
            </p:grpSpPr>
            <p:sp>
              <p:nvSpPr>
                <p:cNvPr id="439304" name="Freeform 8"/>
                <p:cNvSpPr>
                  <a:spLocks/>
                </p:cNvSpPr>
                <p:nvPr/>
              </p:nvSpPr>
              <p:spPr bwMode="auto">
                <a:xfrm>
                  <a:off x="4554" y="3129"/>
                  <a:ext cx="322" cy="297"/>
                </a:xfrm>
                <a:custGeom>
                  <a:avLst/>
                  <a:gdLst>
                    <a:gd name="T0" fmla="*/ 92 w 322"/>
                    <a:gd name="T1" fmla="*/ 291 h 297"/>
                    <a:gd name="T2" fmla="*/ 69 w 322"/>
                    <a:gd name="T3" fmla="*/ 288 h 297"/>
                    <a:gd name="T4" fmla="*/ 65 w 322"/>
                    <a:gd name="T5" fmla="*/ 267 h 297"/>
                    <a:gd name="T6" fmla="*/ 63 w 322"/>
                    <a:gd name="T7" fmla="*/ 242 h 297"/>
                    <a:gd name="T8" fmla="*/ 67 w 322"/>
                    <a:gd name="T9" fmla="*/ 188 h 297"/>
                    <a:gd name="T10" fmla="*/ 69 w 322"/>
                    <a:gd name="T11" fmla="*/ 126 h 297"/>
                    <a:gd name="T12" fmla="*/ 65 w 322"/>
                    <a:gd name="T13" fmla="*/ 111 h 297"/>
                    <a:gd name="T14" fmla="*/ 59 w 322"/>
                    <a:gd name="T15" fmla="*/ 109 h 297"/>
                    <a:gd name="T16" fmla="*/ 55 w 322"/>
                    <a:gd name="T17" fmla="*/ 172 h 297"/>
                    <a:gd name="T18" fmla="*/ 54 w 322"/>
                    <a:gd name="T19" fmla="*/ 211 h 297"/>
                    <a:gd name="T20" fmla="*/ 34 w 322"/>
                    <a:gd name="T21" fmla="*/ 220 h 297"/>
                    <a:gd name="T22" fmla="*/ 9 w 322"/>
                    <a:gd name="T23" fmla="*/ 219 h 297"/>
                    <a:gd name="T24" fmla="*/ 2 w 322"/>
                    <a:gd name="T25" fmla="*/ 213 h 297"/>
                    <a:gd name="T26" fmla="*/ 0 w 322"/>
                    <a:gd name="T27" fmla="*/ 203 h 297"/>
                    <a:gd name="T28" fmla="*/ 4 w 322"/>
                    <a:gd name="T29" fmla="*/ 147 h 297"/>
                    <a:gd name="T30" fmla="*/ 9 w 322"/>
                    <a:gd name="T31" fmla="*/ 78 h 297"/>
                    <a:gd name="T32" fmla="*/ 21 w 322"/>
                    <a:gd name="T33" fmla="*/ 15 h 297"/>
                    <a:gd name="T34" fmla="*/ 27 w 322"/>
                    <a:gd name="T35" fmla="*/ 0 h 297"/>
                    <a:gd name="T36" fmla="*/ 32 w 322"/>
                    <a:gd name="T37" fmla="*/ 4 h 297"/>
                    <a:gd name="T38" fmla="*/ 44 w 322"/>
                    <a:gd name="T39" fmla="*/ 19 h 297"/>
                    <a:gd name="T40" fmla="*/ 52 w 322"/>
                    <a:gd name="T41" fmla="*/ 28 h 297"/>
                    <a:gd name="T42" fmla="*/ 54 w 322"/>
                    <a:gd name="T43" fmla="*/ 34 h 297"/>
                    <a:gd name="T44" fmla="*/ 59 w 322"/>
                    <a:gd name="T45" fmla="*/ 42 h 297"/>
                    <a:gd name="T46" fmla="*/ 69 w 322"/>
                    <a:gd name="T47" fmla="*/ 52 h 297"/>
                    <a:gd name="T48" fmla="*/ 77 w 322"/>
                    <a:gd name="T49" fmla="*/ 55 h 297"/>
                    <a:gd name="T50" fmla="*/ 86 w 322"/>
                    <a:gd name="T51" fmla="*/ 59 h 297"/>
                    <a:gd name="T52" fmla="*/ 90 w 322"/>
                    <a:gd name="T53" fmla="*/ 63 h 297"/>
                    <a:gd name="T54" fmla="*/ 94 w 322"/>
                    <a:gd name="T55" fmla="*/ 69 h 297"/>
                    <a:gd name="T56" fmla="*/ 101 w 322"/>
                    <a:gd name="T57" fmla="*/ 73 h 297"/>
                    <a:gd name="T58" fmla="*/ 113 w 322"/>
                    <a:gd name="T59" fmla="*/ 76 h 297"/>
                    <a:gd name="T60" fmla="*/ 128 w 322"/>
                    <a:gd name="T61" fmla="*/ 78 h 297"/>
                    <a:gd name="T62" fmla="*/ 146 w 322"/>
                    <a:gd name="T63" fmla="*/ 78 h 297"/>
                    <a:gd name="T64" fmla="*/ 176 w 322"/>
                    <a:gd name="T65" fmla="*/ 71 h 297"/>
                    <a:gd name="T66" fmla="*/ 211 w 322"/>
                    <a:gd name="T67" fmla="*/ 61 h 297"/>
                    <a:gd name="T68" fmla="*/ 232 w 322"/>
                    <a:gd name="T69" fmla="*/ 53 h 297"/>
                    <a:gd name="T70" fmla="*/ 247 w 322"/>
                    <a:gd name="T71" fmla="*/ 46 h 297"/>
                    <a:gd name="T72" fmla="*/ 255 w 322"/>
                    <a:gd name="T73" fmla="*/ 44 h 297"/>
                    <a:gd name="T74" fmla="*/ 259 w 322"/>
                    <a:gd name="T75" fmla="*/ 44 h 297"/>
                    <a:gd name="T76" fmla="*/ 261 w 322"/>
                    <a:gd name="T77" fmla="*/ 76 h 297"/>
                    <a:gd name="T78" fmla="*/ 263 w 322"/>
                    <a:gd name="T79" fmla="*/ 117 h 297"/>
                    <a:gd name="T80" fmla="*/ 265 w 322"/>
                    <a:gd name="T81" fmla="*/ 134 h 297"/>
                    <a:gd name="T82" fmla="*/ 268 w 322"/>
                    <a:gd name="T83" fmla="*/ 144 h 297"/>
                    <a:gd name="T84" fmla="*/ 278 w 322"/>
                    <a:gd name="T85" fmla="*/ 153 h 297"/>
                    <a:gd name="T86" fmla="*/ 289 w 322"/>
                    <a:gd name="T87" fmla="*/ 165 h 297"/>
                    <a:gd name="T88" fmla="*/ 303 w 322"/>
                    <a:gd name="T89" fmla="*/ 172 h 297"/>
                    <a:gd name="T90" fmla="*/ 318 w 322"/>
                    <a:gd name="T91" fmla="*/ 180 h 297"/>
                    <a:gd name="T92" fmla="*/ 314 w 322"/>
                    <a:gd name="T93" fmla="*/ 247 h 297"/>
                    <a:gd name="T94" fmla="*/ 309 w 322"/>
                    <a:gd name="T95" fmla="*/ 276 h 297"/>
                    <a:gd name="T96" fmla="*/ 307 w 322"/>
                    <a:gd name="T97" fmla="*/ 284 h 297"/>
                    <a:gd name="T98" fmla="*/ 305 w 322"/>
                    <a:gd name="T99" fmla="*/ 286 h 297"/>
                    <a:gd name="T100" fmla="*/ 272 w 322"/>
                    <a:gd name="T101" fmla="*/ 291 h 297"/>
                    <a:gd name="T102" fmla="*/ 236 w 322"/>
                    <a:gd name="T103" fmla="*/ 295 h 297"/>
                    <a:gd name="T104" fmla="*/ 192 w 322"/>
                    <a:gd name="T105" fmla="*/ 297 h 297"/>
                    <a:gd name="T106" fmla="*/ 155 w 322"/>
                    <a:gd name="T107" fmla="*/ 297 h 2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</a:cxnLst>
                  <a:rect l="0" t="0" r="r" b="b"/>
                  <a:pathLst>
                    <a:path w="322" h="297">
                      <a:moveTo>
                        <a:pt x="146" y="297"/>
                      </a:moveTo>
                      <a:lnTo>
                        <a:pt x="123" y="295"/>
                      </a:lnTo>
                      <a:lnTo>
                        <a:pt x="103" y="293"/>
                      </a:lnTo>
                      <a:lnTo>
                        <a:pt x="92" y="291"/>
                      </a:lnTo>
                      <a:lnTo>
                        <a:pt x="82" y="290"/>
                      </a:lnTo>
                      <a:lnTo>
                        <a:pt x="77" y="290"/>
                      </a:lnTo>
                      <a:lnTo>
                        <a:pt x="71" y="290"/>
                      </a:lnTo>
                      <a:lnTo>
                        <a:pt x="69" y="288"/>
                      </a:lnTo>
                      <a:lnTo>
                        <a:pt x="65" y="288"/>
                      </a:lnTo>
                      <a:lnTo>
                        <a:pt x="65" y="280"/>
                      </a:lnTo>
                      <a:lnTo>
                        <a:pt x="65" y="274"/>
                      </a:lnTo>
                      <a:lnTo>
                        <a:pt x="65" y="267"/>
                      </a:lnTo>
                      <a:lnTo>
                        <a:pt x="65" y="261"/>
                      </a:lnTo>
                      <a:lnTo>
                        <a:pt x="65" y="255"/>
                      </a:lnTo>
                      <a:lnTo>
                        <a:pt x="63" y="247"/>
                      </a:lnTo>
                      <a:lnTo>
                        <a:pt x="63" y="242"/>
                      </a:lnTo>
                      <a:lnTo>
                        <a:pt x="63" y="236"/>
                      </a:lnTo>
                      <a:lnTo>
                        <a:pt x="65" y="219"/>
                      </a:lnTo>
                      <a:lnTo>
                        <a:pt x="65" y="203"/>
                      </a:lnTo>
                      <a:lnTo>
                        <a:pt x="67" y="188"/>
                      </a:lnTo>
                      <a:lnTo>
                        <a:pt x="67" y="172"/>
                      </a:lnTo>
                      <a:lnTo>
                        <a:pt x="67" y="157"/>
                      </a:lnTo>
                      <a:lnTo>
                        <a:pt x="69" y="142"/>
                      </a:lnTo>
                      <a:lnTo>
                        <a:pt x="69" y="126"/>
                      </a:lnTo>
                      <a:lnTo>
                        <a:pt x="71" y="111"/>
                      </a:lnTo>
                      <a:lnTo>
                        <a:pt x="69" y="111"/>
                      </a:lnTo>
                      <a:lnTo>
                        <a:pt x="67" y="111"/>
                      </a:lnTo>
                      <a:lnTo>
                        <a:pt x="65" y="111"/>
                      </a:lnTo>
                      <a:lnTo>
                        <a:pt x="63" y="111"/>
                      </a:lnTo>
                      <a:lnTo>
                        <a:pt x="63" y="109"/>
                      </a:lnTo>
                      <a:lnTo>
                        <a:pt x="61" y="109"/>
                      </a:lnTo>
                      <a:lnTo>
                        <a:pt x="59" y="109"/>
                      </a:lnTo>
                      <a:lnTo>
                        <a:pt x="57" y="109"/>
                      </a:lnTo>
                      <a:lnTo>
                        <a:pt x="57" y="136"/>
                      </a:lnTo>
                      <a:lnTo>
                        <a:pt x="57" y="157"/>
                      </a:lnTo>
                      <a:lnTo>
                        <a:pt x="55" y="172"/>
                      </a:lnTo>
                      <a:lnTo>
                        <a:pt x="55" y="184"/>
                      </a:lnTo>
                      <a:lnTo>
                        <a:pt x="55" y="194"/>
                      </a:lnTo>
                      <a:lnTo>
                        <a:pt x="55" y="203"/>
                      </a:lnTo>
                      <a:lnTo>
                        <a:pt x="54" y="211"/>
                      </a:lnTo>
                      <a:lnTo>
                        <a:pt x="54" y="220"/>
                      </a:lnTo>
                      <a:lnTo>
                        <a:pt x="48" y="220"/>
                      </a:lnTo>
                      <a:lnTo>
                        <a:pt x="40" y="220"/>
                      </a:lnTo>
                      <a:lnTo>
                        <a:pt x="34" y="220"/>
                      </a:lnTo>
                      <a:lnTo>
                        <a:pt x="29" y="220"/>
                      </a:lnTo>
                      <a:lnTo>
                        <a:pt x="21" y="220"/>
                      </a:lnTo>
                      <a:lnTo>
                        <a:pt x="15" y="219"/>
                      </a:lnTo>
                      <a:lnTo>
                        <a:pt x="9" y="219"/>
                      </a:lnTo>
                      <a:lnTo>
                        <a:pt x="4" y="219"/>
                      </a:lnTo>
                      <a:lnTo>
                        <a:pt x="4" y="217"/>
                      </a:lnTo>
                      <a:lnTo>
                        <a:pt x="2" y="215"/>
                      </a:lnTo>
                      <a:lnTo>
                        <a:pt x="2" y="213"/>
                      </a:lnTo>
                      <a:lnTo>
                        <a:pt x="2" y="209"/>
                      </a:lnTo>
                      <a:lnTo>
                        <a:pt x="2" y="207"/>
                      </a:lnTo>
                      <a:lnTo>
                        <a:pt x="2" y="205"/>
                      </a:lnTo>
                      <a:lnTo>
                        <a:pt x="0" y="203"/>
                      </a:lnTo>
                      <a:lnTo>
                        <a:pt x="0" y="201"/>
                      </a:lnTo>
                      <a:lnTo>
                        <a:pt x="2" y="182"/>
                      </a:lnTo>
                      <a:lnTo>
                        <a:pt x="4" y="165"/>
                      </a:lnTo>
                      <a:lnTo>
                        <a:pt x="4" y="147"/>
                      </a:lnTo>
                      <a:lnTo>
                        <a:pt x="6" y="130"/>
                      </a:lnTo>
                      <a:lnTo>
                        <a:pt x="8" y="113"/>
                      </a:lnTo>
                      <a:lnTo>
                        <a:pt x="9" y="96"/>
                      </a:lnTo>
                      <a:lnTo>
                        <a:pt x="9" y="78"/>
                      </a:lnTo>
                      <a:lnTo>
                        <a:pt x="11" y="61"/>
                      </a:lnTo>
                      <a:lnTo>
                        <a:pt x="15" y="40"/>
                      </a:lnTo>
                      <a:lnTo>
                        <a:pt x="19" y="27"/>
                      </a:lnTo>
                      <a:lnTo>
                        <a:pt x="21" y="15"/>
                      </a:lnTo>
                      <a:lnTo>
                        <a:pt x="23" y="7"/>
                      </a:lnTo>
                      <a:lnTo>
                        <a:pt x="25" y="4"/>
                      </a:lnTo>
                      <a:lnTo>
                        <a:pt x="27" y="2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31" y="0"/>
                      </a:lnTo>
                      <a:lnTo>
                        <a:pt x="31" y="2"/>
                      </a:lnTo>
                      <a:lnTo>
                        <a:pt x="32" y="4"/>
                      </a:lnTo>
                      <a:lnTo>
                        <a:pt x="34" y="5"/>
                      </a:lnTo>
                      <a:lnTo>
                        <a:pt x="36" y="7"/>
                      </a:lnTo>
                      <a:lnTo>
                        <a:pt x="40" y="13"/>
                      </a:lnTo>
                      <a:lnTo>
                        <a:pt x="44" y="19"/>
                      </a:lnTo>
                      <a:lnTo>
                        <a:pt x="50" y="27"/>
                      </a:lnTo>
                      <a:lnTo>
                        <a:pt x="52" y="27"/>
                      </a:lnTo>
                      <a:lnTo>
                        <a:pt x="52" y="28"/>
                      </a:lnTo>
                      <a:lnTo>
                        <a:pt x="52" y="28"/>
                      </a:lnTo>
                      <a:lnTo>
                        <a:pt x="52" y="30"/>
                      </a:lnTo>
                      <a:lnTo>
                        <a:pt x="52" y="32"/>
                      </a:lnTo>
                      <a:lnTo>
                        <a:pt x="54" y="32"/>
                      </a:lnTo>
                      <a:lnTo>
                        <a:pt x="54" y="34"/>
                      </a:lnTo>
                      <a:lnTo>
                        <a:pt x="54" y="36"/>
                      </a:lnTo>
                      <a:lnTo>
                        <a:pt x="55" y="38"/>
                      </a:lnTo>
                      <a:lnTo>
                        <a:pt x="57" y="40"/>
                      </a:lnTo>
                      <a:lnTo>
                        <a:pt x="59" y="42"/>
                      </a:lnTo>
                      <a:lnTo>
                        <a:pt x="61" y="44"/>
                      </a:lnTo>
                      <a:lnTo>
                        <a:pt x="63" y="46"/>
                      </a:lnTo>
                      <a:lnTo>
                        <a:pt x="67" y="50"/>
                      </a:lnTo>
                      <a:lnTo>
                        <a:pt x="69" y="52"/>
                      </a:lnTo>
                      <a:lnTo>
                        <a:pt x="71" y="53"/>
                      </a:lnTo>
                      <a:lnTo>
                        <a:pt x="73" y="53"/>
                      </a:lnTo>
                      <a:lnTo>
                        <a:pt x="75" y="53"/>
                      </a:lnTo>
                      <a:lnTo>
                        <a:pt x="77" y="55"/>
                      </a:lnTo>
                      <a:lnTo>
                        <a:pt x="78" y="55"/>
                      </a:lnTo>
                      <a:lnTo>
                        <a:pt x="80" y="57"/>
                      </a:lnTo>
                      <a:lnTo>
                        <a:pt x="84" y="57"/>
                      </a:lnTo>
                      <a:lnTo>
                        <a:pt x="86" y="59"/>
                      </a:lnTo>
                      <a:lnTo>
                        <a:pt x="88" y="59"/>
                      </a:lnTo>
                      <a:lnTo>
                        <a:pt x="88" y="61"/>
                      </a:lnTo>
                      <a:lnTo>
                        <a:pt x="90" y="61"/>
                      </a:lnTo>
                      <a:lnTo>
                        <a:pt x="90" y="63"/>
                      </a:lnTo>
                      <a:lnTo>
                        <a:pt x="90" y="65"/>
                      </a:lnTo>
                      <a:lnTo>
                        <a:pt x="92" y="67"/>
                      </a:lnTo>
                      <a:lnTo>
                        <a:pt x="92" y="67"/>
                      </a:lnTo>
                      <a:lnTo>
                        <a:pt x="94" y="69"/>
                      </a:lnTo>
                      <a:lnTo>
                        <a:pt x="94" y="71"/>
                      </a:lnTo>
                      <a:lnTo>
                        <a:pt x="96" y="71"/>
                      </a:lnTo>
                      <a:lnTo>
                        <a:pt x="100" y="73"/>
                      </a:lnTo>
                      <a:lnTo>
                        <a:pt x="101" y="73"/>
                      </a:lnTo>
                      <a:lnTo>
                        <a:pt x="105" y="75"/>
                      </a:lnTo>
                      <a:lnTo>
                        <a:pt x="107" y="75"/>
                      </a:lnTo>
                      <a:lnTo>
                        <a:pt x="109" y="76"/>
                      </a:lnTo>
                      <a:lnTo>
                        <a:pt x="113" y="76"/>
                      </a:lnTo>
                      <a:lnTo>
                        <a:pt x="115" y="78"/>
                      </a:lnTo>
                      <a:lnTo>
                        <a:pt x="119" y="78"/>
                      </a:lnTo>
                      <a:lnTo>
                        <a:pt x="123" y="78"/>
                      </a:lnTo>
                      <a:lnTo>
                        <a:pt x="128" y="78"/>
                      </a:lnTo>
                      <a:lnTo>
                        <a:pt x="132" y="78"/>
                      </a:lnTo>
                      <a:lnTo>
                        <a:pt x="136" y="78"/>
                      </a:lnTo>
                      <a:lnTo>
                        <a:pt x="140" y="78"/>
                      </a:lnTo>
                      <a:lnTo>
                        <a:pt x="146" y="78"/>
                      </a:lnTo>
                      <a:lnTo>
                        <a:pt x="149" y="78"/>
                      </a:lnTo>
                      <a:lnTo>
                        <a:pt x="159" y="76"/>
                      </a:lnTo>
                      <a:lnTo>
                        <a:pt x="167" y="73"/>
                      </a:lnTo>
                      <a:lnTo>
                        <a:pt x="176" y="71"/>
                      </a:lnTo>
                      <a:lnTo>
                        <a:pt x="186" y="69"/>
                      </a:lnTo>
                      <a:lnTo>
                        <a:pt x="194" y="67"/>
                      </a:lnTo>
                      <a:lnTo>
                        <a:pt x="203" y="65"/>
                      </a:lnTo>
                      <a:lnTo>
                        <a:pt x="211" y="61"/>
                      </a:lnTo>
                      <a:lnTo>
                        <a:pt x="220" y="59"/>
                      </a:lnTo>
                      <a:lnTo>
                        <a:pt x="224" y="57"/>
                      </a:lnTo>
                      <a:lnTo>
                        <a:pt x="228" y="55"/>
                      </a:lnTo>
                      <a:lnTo>
                        <a:pt x="232" y="53"/>
                      </a:lnTo>
                      <a:lnTo>
                        <a:pt x="236" y="52"/>
                      </a:lnTo>
                      <a:lnTo>
                        <a:pt x="240" y="50"/>
                      </a:lnTo>
                      <a:lnTo>
                        <a:pt x="243" y="48"/>
                      </a:lnTo>
                      <a:lnTo>
                        <a:pt x="247" y="46"/>
                      </a:lnTo>
                      <a:lnTo>
                        <a:pt x="251" y="44"/>
                      </a:lnTo>
                      <a:lnTo>
                        <a:pt x="253" y="44"/>
                      </a:lnTo>
                      <a:lnTo>
                        <a:pt x="253" y="44"/>
                      </a:lnTo>
                      <a:lnTo>
                        <a:pt x="255" y="44"/>
                      </a:lnTo>
                      <a:lnTo>
                        <a:pt x="255" y="44"/>
                      </a:lnTo>
                      <a:lnTo>
                        <a:pt x="257" y="44"/>
                      </a:lnTo>
                      <a:lnTo>
                        <a:pt x="257" y="44"/>
                      </a:lnTo>
                      <a:lnTo>
                        <a:pt x="259" y="44"/>
                      </a:lnTo>
                      <a:lnTo>
                        <a:pt x="261" y="46"/>
                      </a:lnTo>
                      <a:lnTo>
                        <a:pt x="261" y="55"/>
                      </a:lnTo>
                      <a:lnTo>
                        <a:pt x="261" y="65"/>
                      </a:lnTo>
                      <a:lnTo>
                        <a:pt x="261" y="76"/>
                      </a:lnTo>
                      <a:lnTo>
                        <a:pt x="261" y="86"/>
                      </a:lnTo>
                      <a:lnTo>
                        <a:pt x="261" y="98"/>
                      </a:lnTo>
                      <a:lnTo>
                        <a:pt x="261" y="107"/>
                      </a:lnTo>
                      <a:lnTo>
                        <a:pt x="263" y="117"/>
                      </a:lnTo>
                      <a:lnTo>
                        <a:pt x="263" y="128"/>
                      </a:lnTo>
                      <a:lnTo>
                        <a:pt x="263" y="130"/>
                      </a:lnTo>
                      <a:lnTo>
                        <a:pt x="265" y="132"/>
                      </a:lnTo>
                      <a:lnTo>
                        <a:pt x="265" y="134"/>
                      </a:lnTo>
                      <a:lnTo>
                        <a:pt x="266" y="136"/>
                      </a:lnTo>
                      <a:lnTo>
                        <a:pt x="266" y="138"/>
                      </a:lnTo>
                      <a:lnTo>
                        <a:pt x="268" y="142"/>
                      </a:lnTo>
                      <a:lnTo>
                        <a:pt x="268" y="144"/>
                      </a:lnTo>
                      <a:lnTo>
                        <a:pt x="270" y="146"/>
                      </a:lnTo>
                      <a:lnTo>
                        <a:pt x="272" y="147"/>
                      </a:lnTo>
                      <a:lnTo>
                        <a:pt x="276" y="151"/>
                      </a:lnTo>
                      <a:lnTo>
                        <a:pt x="278" y="153"/>
                      </a:lnTo>
                      <a:lnTo>
                        <a:pt x="282" y="157"/>
                      </a:lnTo>
                      <a:lnTo>
                        <a:pt x="284" y="159"/>
                      </a:lnTo>
                      <a:lnTo>
                        <a:pt x="288" y="163"/>
                      </a:lnTo>
                      <a:lnTo>
                        <a:pt x="289" y="165"/>
                      </a:lnTo>
                      <a:lnTo>
                        <a:pt x="293" y="169"/>
                      </a:lnTo>
                      <a:lnTo>
                        <a:pt x="297" y="171"/>
                      </a:lnTo>
                      <a:lnTo>
                        <a:pt x="299" y="171"/>
                      </a:lnTo>
                      <a:lnTo>
                        <a:pt x="303" y="172"/>
                      </a:lnTo>
                      <a:lnTo>
                        <a:pt x="307" y="174"/>
                      </a:lnTo>
                      <a:lnTo>
                        <a:pt x="311" y="176"/>
                      </a:lnTo>
                      <a:lnTo>
                        <a:pt x="314" y="178"/>
                      </a:lnTo>
                      <a:lnTo>
                        <a:pt x="318" y="180"/>
                      </a:lnTo>
                      <a:lnTo>
                        <a:pt x="322" y="182"/>
                      </a:lnTo>
                      <a:lnTo>
                        <a:pt x="318" y="211"/>
                      </a:lnTo>
                      <a:lnTo>
                        <a:pt x="316" y="232"/>
                      </a:lnTo>
                      <a:lnTo>
                        <a:pt x="314" y="247"/>
                      </a:lnTo>
                      <a:lnTo>
                        <a:pt x="312" y="259"/>
                      </a:lnTo>
                      <a:lnTo>
                        <a:pt x="311" y="267"/>
                      </a:lnTo>
                      <a:lnTo>
                        <a:pt x="311" y="272"/>
                      </a:lnTo>
                      <a:lnTo>
                        <a:pt x="309" y="276"/>
                      </a:lnTo>
                      <a:lnTo>
                        <a:pt x="309" y="282"/>
                      </a:lnTo>
                      <a:lnTo>
                        <a:pt x="309" y="282"/>
                      </a:lnTo>
                      <a:lnTo>
                        <a:pt x="307" y="282"/>
                      </a:lnTo>
                      <a:lnTo>
                        <a:pt x="307" y="284"/>
                      </a:lnTo>
                      <a:lnTo>
                        <a:pt x="307" y="284"/>
                      </a:lnTo>
                      <a:lnTo>
                        <a:pt x="307" y="284"/>
                      </a:lnTo>
                      <a:lnTo>
                        <a:pt x="305" y="286"/>
                      </a:lnTo>
                      <a:lnTo>
                        <a:pt x="305" y="286"/>
                      </a:lnTo>
                      <a:lnTo>
                        <a:pt x="305" y="288"/>
                      </a:lnTo>
                      <a:lnTo>
                        <a:pt x="291" y="290"/>
                      </a:lnTo>
                      <a:lnTo>
                        <a:pt x="282" y="291"/>
                      </a:lnTo>
                      <a:lnTo>
                        <a:pt x="272" y="291"/>
                      </a:lnTo>
                      <a:lnTo>
                        <a:pt x="265" y="293"/>
                      </a:lnTo>
                      <a:lnTo>
                        <a:pt x="257" y="293"/>
                      </a:lnTo>
                      <a:lnTo>
                        <a:pt x="247" y="295"/>
                      </a:lnTo>
                      <a:lnTo>
                        <a:pt x="236" y="295"/>
                      </a:lnTo>
                      <a:lnTo>
                        <a:pt x="220" y="297"/>
                      </a:lnTo>
                      <a:lnTo>
                        <a:pt x="211" y="297"/>
                      </a:lnTo>
                      <a:lnTo>
                        <a:pt x="201" y="297"/>
                      </a:lnTo>
                      <a:lnTo>
                        <a:pt x="192" y="297"/>
                      </a:lnTo>
                      <a:lnTo>
                        <a:pt x="184" y="297"/>
                      </a:lnTo>
                      <a:lnTo>
                        <a:pt x="174" y="297"/>
                      </a:lnTo>
                      <a:lnTo>
                        <a:pt x="165" y="297"/>
                      </a:lnTo>
                      <a:lnTo>
                        <a:pt x="155" y="297"/>
                      </a:lnTo>
                      <a:lnTo>
                        <a:pt x="146" y="297"/>
                      </a:lnTo>
                      <a:close/>
                    </a:path>
                  </a:pathLst>
                </a:custGeom>
                <a:solidFill>
                  <a:srgbClr val="3A00C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5" name="Freeform 9"/>
                <p:cNvSpPr>
                  <a:spLocks noEditPoints="1"/>
                </p:cNvSpPr>
                <p:nvPr/>
              </p:nvSpPr>
              <p:spPr bwMode="auto">
                <a:xfrm>
                  <a:off x="4209" y="1852"/>
                  <a:ext cx="868" cy="1561"/>
                </a:xfrm>
                <a:custGeom>
                  <a:avLst/>
                  <a:gdLst>
                    <a:gd name="T0" fmla="*/ 738 w 868"/>
                    <a:gd name="T1" fmla="*/ 1459 h 1561"/>
                    <a:gd name="T2" fmla="*/ 692 w 868"/>
                    <a:gd name="T3" fmla="*/ 1438 h 1561"/>
                    <a:gd name="T4" fmla="*/ 619 w 868"/>
                    <a:gd name="T5" fmla="*/ 1384 h 1561"/>
                    <a:gd name="T6" fmla="*/ 682 w 868"/>
                    <a:gd name="T7" fmla="*/ 1334 h 1561"/>
                    <a:gd name="T8" fmla="*/ 751 w 868"/>
                    <a:gd name="T9" fmla="*/ 1313 h 1561"/>
                    <a:gd name="T10" fmla="*/ 769 w 868"/>
                    <a:gd name="T11" fmla="*/ 1377 h 1561"/>
                    <a:gd name="T12" fmla="*/ 867 w 868"/>
                    <a:gd name="T13" fmla="*/ 1369 h 1561"/>
                    <a:gd name="T14" fmla="*/ 746 w 868"/>
                    <a:gd name="T15" fmla="*/ 1417 h 1561"/>
                    <a:gd name="T16" fmla="*/ 763 w 868"/>
                    <a:gd name="T17" fmla="*/ 1459 h 1561"/>
                    <a:gd name="T18" fmla="*/ 297 w 868"/>
                    <a:gd name="T19" fmla="*/ 925 h 1561"/>
                    <a:gd name="T20" fmla="*/ 387 w 868"/>
                    <a:gd name="T21" fmla="*/ 898 h 1561"/>
                    <a:gd name="T22" fmla="*/ 379 w 868"/>
                    <a:gd name="T23" fmla="*/ 975 h 1561"/>
                    <a:gd name="T24" fmla="*/ 383 w 868"/>
                    <a:gd name="T25" fmla="*/ 1060 h 1561"/>
                    <a:gd name="T26" fmla="*/ 617 w 868"/>
                    <a:gd name="T27" fmla="*/ 941 h 1561"/>
                    <a:gd name="T28" fmla="*/ 694 w 868"/>
                    <a:gd name="T29" fmla="*/ 572 h 1561"/>
                    <a:gd name="T30" fmla="*/ 684 w 868"/>
                    <a:gd name="T31" fmla="*/ 518 h 1561"/>
                    <a:gd name="T32" fmla="*/ 805 w 868"/>
                    <a:gd name="T33" fmla="*/ 543 h 1561"/>
                    <a:gd name="T34" fmla="*/ 824 w 868"/>
                    <a:gd name="T35" fmla="*/ 372 h 1561"/>
                    <a:gd name="T36" fmla="*/ 757 w 868"/>
                    <a:gd name="T37" fmla="*/ 367 h 1561"/>
                    <a:gd name="T38" fmla="*/ 786 w 868"/>
                    <a:gd name="T39" fmla="*/ 280 h 1561"/>
                    <a:gd name="T40" fmla="*/ 811 w 868"/>
                    <a:gd name="T41" fmla="*/ 186 h 1561"/>
                    <a:gd name="T42" fmla="*/ 805 w 868"/>
                    <a:gd name="T43" fmla="*/ 117 h 1561"/>
                    <a:gd name="T44" fmla="*/ 767 w 868"/>
                    <a:gd name="T45" fmla="*/ 46 h 1561"/>
                    <a:gd name="T46" fmla="*/ 688 w 868"/>
                    <a:gd name="T47" fmla="*/ 38 h 1561"/>
                    <a:gd name="T48" fmla="*/ 608 w 868"/>
                    <a:gd name="T49" fmla="*/ 2 h 1561"/>
                    <a:gd name="T50" fmla="*/ 514 w 868"/>
                    <a:gd name="T51" fmla="*/ 179 h 1561"/>
                    <a:gd name="T52" fmla="*/ 539 w 868"/>
                    <a:gd name="T53" fmla="*/ 294 h 1561"/>
                    <a:gd name="T54" fmla="*/ 433 w 868"/>
                    <a:gd name="T55" fmla="*/ 376 h 1561"/>
                    <a:gd name="T56" fmla="*/ 285 w 868"/>
                    <a:gd name="T57" fmla="*/ 296 h 1561"/>
                    <a:gd name="T58" fmla="*/ 113 w 868"/>
                    <a:gd name="T59" fmla="*/ 244 h 1561"/>
                    <a:gd name="T60" fmla="*/ 251 w 868"/>
                    <a:gd name="T61" fmla="*/ 334 h 1561"/>
                    <a:gd name="T62" fmla="*/ 303 w 868"/>
                    <a:gd name="T63" fmla="*/ 449 h 1561"/>
                    <a:gd name="T64" fmla="*/ 445 w 868"/>
                    <a:gd name="T65" fmla="*/ 461 h 1561"/>
                    <a:gd name="T66" fmla="*/ 429 w 868"/>
                    <a:gd name="T67" fmla="*/ 626 h 1561"/>
                    <a:gd name="T68" fmla="*/ 345 w 868"/>
                    <a:gd name="T69" fmla="*/ 647 h 1561"/>
                    <a:gd name="T70" fmla="*/ 272 w 868"/>
                    <a:gd name="T71" fmla="*/ 682 h 1561"/>
                    <a:gd name="T72" fmla="*/ 337 w 868"/>
                    <a:gd name="T73" fmla="*/ 705 h 1561"/>
                    <a:gd name="T74" fmla="*/ 239 w 868"/>
                    <a:gd name="T75" fmla="*/ 831 h 1561"/>
                    <a:gd name="T76" fmla="*/ 329 w 868"/>
                    <a:gd name="T77" fmla="*/ 866 h 1561"/>
                    <a:gd name="T78" fmla="*/ 567 w 868"/>
                    <a:gd name="T79" fmla="*/ 726 h 1561"/>
                    <a:gd name="T80" fmla="*/ 604 w 868"/>
                    <a:gd name="T81" fmla="*/ 895 h 1561"/>
                    <a:gd name="T82" fmla="*/ 170 w 868"/>
                    <a:gd name="T83" fmla="*/ 655 h 1561"/>
                    <a:gd name="T84" fmla="*/ 40 w 868"/>
                    <a:gd name="T85" fmla="*/ 465 h 1561"/>
                    <a:gd name="T86" fmla="*/ 21 w 868"/>
                    <a:gd name="T87" fmla="*/ 330 h 1561"/>
                    <a:gd name="T88" fmla="*/ 80 w 868"/>
                    <a:gd name="T89" fmla="*/ 436 h 1561"/>
                    <a:gd name="T90" fmla="*/ 247 w 868"/>
                    <a:gd name="T91" fmla="*/ 357 h 1561"/>
                    <a:gd name="T92" fmla="*/ 314 w 868"/>
                    <a:gd name="T93" fmla="*/ 401 h 1561"/>
                    <a:gd name="T94" fmla="*/ 351 w 868"/>
                    <a:gd name="T95" fmla="*/ 524 h 1561"/>
                    <a:gd name="T96" fmla="*/ 287 w 868"/>
                    <a:gd name="T97" fmla="*/ 520 h 1561"/>
                    <a:gd name="T98" fmla="*/ 324 w 868"/>
                    <a:gd name="T99" fmla="*/ 524 h 1561"/>
                    <a:gd name="T100" fmla="*/ 341 w 868"/>
                    <a:gd name="T101" fmla="*/ 624 h 1561"/>
                    <a:gd name="T102" fmla="*/ 257 w 868"/>
                    <a:gd name="T103" fmla="*/ 680 h 1561"/>
                    <a:gd name="T104" fmla="*/ 264 w 868"/>
                    <a:gd name="T105" fmla="*/ 762 h 1561"/>
                    <a:gd name="T106" fmla="*/ 736 w 868"/>
                    <a:gd name="T107" fmla="*/ 474 h 1561"/>
                    <a:gd name="T108" fmla="*/ 753 w 868"/>
                    <a:gd name="T109" fmla="*/ 467 h 1561"/>
                    <a:gd name="T110" fmla="*/ 130 w 868"/>
                    <a:gd name="T111" fmla="*/ 378 h 1561"/>
                    <a:gd name="T112" fmla="*/ 117 w 868"/>
                    <a:gd name="T113" fmla="*/ 301 h 1561"/>
                    <a:gd name="T114" fmla="*/ 134 w 868"/>
                    <a:gd name="T115" fmla="*/ 380 h 1561"/>
                    <a:gd name="T116" fmla="*/ 466 w 868"/>
                    <a:gd name="T117" fmla="*/ 207 h 1561"/>
                    <a:gd name="T118" fmla="*/ 527 w 868"/>
                    <a:gd name="T119" fmla="*/ 275 h 1561"/>
                    <a:gd name="T120" fmla="*/ 249 w 868"/>
                    <a:gd name="T121" fmla="*/ 186 h 1561"/>
                    <a:gd name="T122" fmla="*/ 159 w 868"/>
                    <a:gd name="T123" fmla="*/ 244 h 1561"/>
                    <a:gd name="T124" fmla="*/ 109 w 868"/>
                    <a:gd name="T125" fmla="*/ 159 h 15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868" h="1561">
                      <a:moveTo>
                        <a:pt x="387" y="1561"/>
                      </a:moveTo>
                      <a:lnTo>
                        <a:pt x="381" y="1559"/>
                      </a:lnTo>
                      <a:lnTo>
                        <a:pt x="377" y="1559"/>
                      </a:lnTo>
                      <a:lnTo>
                        <a:pt x="374" y="1557"/>
                      </a:lnTo>
                      <a:lnTo>
                        <a:pt x="372" y="1557"/>
                      </a:lnTo>
                      <a:lnTo>
                        <a:pt x="370" y="1557"/>
                      </a:lnTo>
                      <a:lnTo>
                        <a:pt x="368" y="1557"/>
                      </a:lnTo>
                      <a:lnTo>
                        <a:pt x="368" y="1555"/>
                      </a:lnTo>
                      <a:lnTo>
                        <a:pt x="366" y="1555"/>
                      </a:lnTo>
                      <a:lnTo>
                        <a:pt x="366" y="1549"/>
                      </a:lnTo>
                      <a:lnTo>
                        <a:pt x="366" y="1544"/>
                      </a:lnTo>
                      <a:lnTo>
                        <a:pt x="366" y="1540"/>
                      </a:lnTo>
                      <a:lnTo>
                        <a:pt x="366" y="1534"/>
                      </a:lnTo>
                      <a:lnTo>
                        <a:pt x="366" y="1528"/>
                      </a:lnTo>
                      <a:lnTo>
                        <a:pt x="364" y="1522"/>
                      </a:lnTo>
                      <a:lnTo>
                        <a:pt x="364" y="1517"/>
                      </a:lnTo>
                      <a:lnTo>
                        <a:pt x="364" y="1513"/>
                      </a:lnTo>
                      <a:lnTo>
                        <a:pt x="368" y="1511"/>
                      </a:lnTo>
                      <a:lnTo>
                        <a:pt x="370" y="1511"/>
                      </a:lnTo>
                      <a:lnTo>
                        <a:pt x="372" y="1511"/>
                      </a:lnTo>
                      <a:lnTo>
                        <a:pt x="376" y="1511"/>
                      </a:lnTo>
                      <a:lnTo>
                        <a:pt x="379" y="1513"/>
                      </a:lnTo>
                      <a:lnTo>
                        <a:pt x="383" y="1513"/>
                      </a:lnTo>
                      <a:lnTo>
                        <a:pt x="389" y="1513"/>
                      </a:lnTo>
                      <a:lnTo>
                        <a:pt x="397" y="1515"/>
                      </a:lnTo>
                      <a:lnTo>
                        <a:pt x="397" y="1520"/>
                      </a:lnTo>
                      <a:lnTo>
                        <a:pt x="397" y="1526"/>
                      </a:lnTo>
                      <a:lnTo>
                        <a:pt x="397" y="1532"/>
                      </a:lnTo>
                      <a:lnTo>
                        <a:pt x="397" y="1538"/>
                      </a:lnTo>
                      <a:lnTo>
                        <a:pt x="397" y="1544"/>
                      </a:lnTo>
                      <a:lnTo>
                        <a:pt x="397" y="1549"/>
                      </a:lnTo>
                      <a:lnTo>
                        <a:pt x="397" y="1555"/>
                      </a:lnTo>
                      <a:lnTo>
                        <a:pt x="397" y="1561"/>
                      </a:lnTo>
                      <a:lnTo>
                        <a:pt x="397" y="1561"/>
                      </a:lnTo>
                      <a:lnTo>
                        <a:pt x="395" y="1561"/>
                      </a:lnTo>
                      <a:lnTo>
                        <a:pt x="393" y="1561"/>
                      </a:lnTo>
                      <a:lnTo>
                        <a:pt x="393" y="1561"/>
                      </a:lnTo>
                      <a:lnTo>
                        <a:pt x="391" y="1561"/>
                      </a:lnTo>
                      <a:lnTo>
                        <a:pt x="389" y="1561"/>
                      </a:lnTo>
                      <a:lnTo>
                        <a:pt x="387" y="1561"/>
                      </a:lnTo>
                      <a:lnTo>
                        <a:pt x="387" y="1561"/>
                      </a:lnTo>
                      <a:close/>
                      <a:moveTo>
                        <a:pt x="740" y="1459"/>
                      </a:moveTo>
                      <a:lnTo>
                        <a:pt x="738" y="1459"/>
                      </a:lnTo>
                      <a:lnTo>
                        <a:pt x="736" y="1457"/>
                      </a:lnTo>
                      <a:lnTo>
                        <a:pt x="734" y="1457"/>
                      </a:lnTo>
                      <a:lnTo>
                        <a:pt x="732" y="1455"/>
                      </a:lnTo>
                      <a:lnTo>
                        <a:pt x="730" y="1455"/>
                      </a:lnTo>
                      <a:lnTo>
                        <a:pt x="728" y="1453"/>
                      </a:lnTo>
                      <a:lnTo>
                        <a:pt x="727" y="1453"/>
                      </a:lnTo>
                      <a:lnTo>
                        <a:pt x="725" y="1451"/>
                      </a:lnTo>
                      <a:lnTo>
                        <a:pt x="721" y="1448"/>
                      </a:lnTo>
                      <a:lnTo>
                        <a:pt x="715" y="1444"/>
                      </a:lnTo>
                      <a:lnTo>
                        <a:pt x="711" y="1440"/>
                      </a:lnTo>
                      <a:lnTo>
                        <a:pt x="705" y="1436"/>
                      </a:lnTo>
                      <a:lnTo>
                        <a:pt x="700" y="1430"/>
                      </a:lnTo>
                      <a:lnTo>
                        <a:pt x="696" y="1426"/>
                      </a:lnTo>
                      <a:lnTo>
                        <a:pt x="690" y="1423"/>
                      </a:lnTo>
                      <a:lnTo>
                        <a:pt x="684" y="1419"/>
                      </a:lnTo>
                      <a:lnTo>
                        <a:pt x="684" y="1417"/>
                      </a:lnTo>
                      <a:lnTo>
                        <a:pt x="684" y="1417"/>
                      </a:lnTo>
                      <a:lnTo>
                        <a:pt x="682" y="1415"/>
                      </a:lnTo>
                      <a:lnTo>
                        <a:pt x="682" y="1415"/>
                      </a:lnTo>
                      <a:lnTo>
                        <a:pt x="682" y="1413"/>
                      </a:lnTo>
                      <a:lnTo>
                        <a:pt x="680" y="1413"/>
                      </a:lnTo>
                      <a:lnTo>
                        <a:pt x="680" y="1411"/>
                      </a:lnTo>
                      <a:lnTo>
                        <a:pt x="679" y="1409"/>
                      </a:lnTo>
                      <a:lnTo>
                        <a:pt x="679" y="1409"/>
                      </a:lnTo>
                      <a:lnTo>
                        <a:pt x="677" y="1409"/>
                      </a:lnTo>
                      <a:lnTo>
                        <a:pt x="677" y="1409"/>
                      </a:lnTo>
                      <a:lnTo>
                        <a:pt x="677" y="1411"/>
                      </a:lnTo>
                      <a:lnTo>
                        <a:pt x="675" y="1411"/>
                      </a:lnTo>
                      <a:lnTo>
                        <a:pt x="675" y="1411"/>
                      </a:lnTo>
                      <a:lnTo>
                        <a:pt x="673" y="1411"/>
                      </a:lnTo>
                      <a:lnTo>
                        <a:pt x="673" y="1411"/>
                      </a:lnTo>
                      <a:lnTo>
                        <a:pt x="673" y="1413"/>
                      </a:lnTo>
                      <a:lnTo>
                        <a:pt x="673" y="1413"/>
                      </a:lnTo>
                      <a:lnTo>
                        <a:pt x="673" y="1415"/>
                      </a:lnTo>
                      <a:lnTo>
                        <a:pt x="673" y="1417"/>
                      </a:lnTo>
                      <a:lnTo>
                        <a:pt x="673" y="1419"/>
                      </a:lnTo>
                      <a:lnTo>
                        <a:pt x="673" y="1421"/>
                      </a:lnTo>
                      <a:lnTo>
                        <a:pt x="673" y="1423"/>
                      </a:lnTo>
                      <a:lnTo>
                        <a:pt x="675" y="1424"/>
                      </a:lnTo>
                      <a:lnTo>
                        <a:pt x="680" y="1428"/>
                      </a:lnTo>
                      <a:lnTo>
                        <a:pt x="686" y="1432"/>
                      </a:lnTo>
                      <a:lnTo>
                        <a:pt x="690" y="1436"/>
                      </a:lnTo>
                      <a:lnTo>
                        <a:pt x="692" y="1438"/>
                      </a:lnTo>
                      <a:lnTo>
                        <a:pt x="694" y="1442"/>
                      </a:lnTo>
                      <a:lnTo>
                        <a:pt x="696" y="1444"/>
                      </a:lnTo>
                      <a:lnTo>
                        <a:pt x="698" y="1446"/>
                      </a:lnTo>
                      <a:lnTo>
                        <a:pt x="702" y="1449"/>
                      </a:lnTo>
                      <a:lnTo>
                        <a:pt x="702" y="1449"/>
                      </a:lnTo>
                      <a:lnTo>
                        <a:pt x="702" y="1449"/>
                      </a:lnTo>
                      <a:lnTo>
                        <a:pt x="702" y="1449"/>
                      </a:lnTo>
                      <a:lnTo>
                        <a:pt x="702" y="1451"/>
                      </a:lnTo>
                      <a:lnTo>
                        <a:pt x="702" y="1451"/>
                      </a:lnTo>
                      <a:lnTo>
                        <a:pt x="702" y="1451"/>
                      </a:lnTo>
                      <a:lnTo>
                        <a:pt x="702" y="1453"/>
                      </a:lnTo>
                      <a:lnTo>
                        <a:pt x="700" y="1453"/>
                      </a:lnTo>
                      <a:lnTo>
                        <a:pt x="698" y="1453"/>
                      </a:lnTo>
                      <a:lnTo>
                        <a:pt x="696" y="1453"/>
                      </a:lnTo>
                      <a:lnTo>
                        <a:pt x="694" y="1453"/>
                      </a:lnTo>
                      <a:lnTo>
                        <a:pt x="692" y="1453"/>
                      </a:lnTo>
                      <a:lnTo>
                        <a:pt x="690" y="1451"/>
                      </a:lnTo>
                      <a:lnTo>
                        <a:pt x="688" y="1451"/>
                      </a:lnTo>
                      <a:lnTo>
                        <a:pt x="686" y="1451"/>
                      </a:lnTo>
                      <a:lnTo>
                        <a:pt x="682" y="1451"/>
                      </a:lnTo>
                      <a:lnTo>
                        <a:pt x="677" y="1449"/>
                      </a:lnTo>
                      <a:lnTo>
                        <a:pt x="669" y="1446"/>
                      </a:lnTo>
                      <a:lnTo>
                        <a:pt x="663" y="1444"/>
                      </a:lnTo>
                      <a:lnTo>
                        <a:pt x="657" y="1440"/>
                      </a:lnTo>
                      <a:lnTo>
                        <a:pt x="654" y="1438"/>
                      </a:lnTo>
                      <a:lnTo>
                        <a:pt x="648" y="1436"/>
                      </a:lnTo>
                      <a:lnTo>
                        <a:pt x="644" y="1434"/>
                      </a:lnTo>
                      <a:lnTo>
                        <a:pt x="640" y="1432"/>
                      </a:lnTo>
                      <a:lnTo>
                        <a:pt x="638" y="1430"/>
                      </a:lnTo>
                      <a:lnTo>
                        <a:pt x="636" y="1428"/>
                      </a:lnTo>
                      <a:lnTo>
                        <a:pt x="634" y="1426"/>
                      </a:lnTo>
                      <a:lnTo>
                        <a:pt x="633" y="1423"/>
                      </a:lnTo>
                      <a:lnTo>
                        <a:pt x="631" y="1421"/>
                      </a:lnTo>
                      <a:lnTo>
                        <a:pt x="629" y="1419"/>
                      </a:lnTo>
                      <a:lnTo>
                        <a:pt x="627" y="1415"/>
                      </a:lnTo>
                      <a:lnTo>
                        <a:pt x="625" y="1413"/>
                      </a:lnTo>
                      <a:lnTo>
                        <a:pt x="623" y="1409"/>
                      </a:lnTo>
                      <a:lnTo>
                        <a:pt x="623" y="1403"/>
                      </a:lnTo>
                      <a:lnTo>
                        <a:pt x="623" y="1400"/>
                      </a:lnTo>
                      <a:lnTo>
                        <a:pt x="621" y="1396"/>
                      </a:lnTo>
                      <a:lnTo>
                        <a:pt x="621" y="1392"/>
                      </a:lnTo>
                      <a:lnTo>
                        <a:pt x="621" y="1388"/>
                      </a:lnTo>
                      <a:lnTo>
                        <a:pt x="619" y="1384"/>
                      </a:lnTo>
                      <a:lnTo>
                        <a:pt x="619" y="1380"/>
                      </a:lnTo>
                      <a:lnTo>
                        <a:pt x="619" y="1332"/>
                      </a:lnTo>
                      <a:lnTo>
                        <a:pt x="619" y="1298"/>
                      </a:lnTo>
                      <a:lnTo>
                        <a:pt x="621" y="1271"/>
                      </a:lnTo>
                      <a:lnTo>
                        <a:pt x="621" y="1250"/>
                      </a:lnTo>
                      <a:lnTo>
                        <a:pt x="621" y="1233"/>
                      </a:lnTo>
                      <a:lnTo>
                        <a:pt x="623" y="1215"/>
                      </a:lnTo>
                      <a:lnTo>
                        <a:pt x="623" y="1198"/>
                      </a:lnTo>
                      <a:lnTo>
                        <a:pt x="625" y="1179"/>
                      </a:lnTo>
                      <a:lnTo>
                        <a:pt x="625" y="1171"/>
                      </a:lnTo>
                      <a:lnTo>
                        <a:pt x="627" y="1165"/>
                      </a:lnTo>
                      <a:lnTo>
                        <a:pt x="627" y="1160"/>
                      </a:lnTo>
                      <a:lnTo>
                        <a:pt x="629" y="1154"/>
                      </a:lnTo>
                      <a:lnTo>
                        <a:pt x="629" y="1146"/>
                      </a:lnTo>
                      <a:lnTo>
                        <a:pt x="629" y="1137"/>
                      </a:lnTo>
                      <a:lnTo>
                        <a:pt x="631" y="1125"/>
                      </a:lnTo>
                      <a:lnTo>
                        <a:pt x="631" y="1110"/>
                      </a:lnTo>
                      <a:lnTo>
                        <a:pt x="640" y="1108"/>
                      </a:lnTo>
                      <a:lnTo>
                        <a:pt x="648" y="1108"/>
                      </a:lnTo>
                      <a:lnTo>
                        <a:pt x="656" y="1106"/>
                      </a:lnTo>
                      <a:lnTo>
                        <a:pt x="661" y="1106"/>
                      </a:lnTo>
                      <a:lnTo>
                        <a:pt x="667" y="1106"/>
                      </a:lnTo>
                      <a:lnTo>
                        <a:pt x="675" y="1106"/>
                      </a:lnTo>
                      <a:lnTo>
                        <a:pt x="684" y="1106"/>
                      </a:lnTo>
                      <a:lnTo>
                        <a:pt x="698" y="1108"/>
                      </a:lnTo>
                      <a:lnTo>
                        <a:pt x="694" y="1138"/>
                      </a:lnTo>
                      <a:lnTo>
                        <a:pt x="690" y="1165"/>
                      </a:lnTo>
                      <a:lnTo>
                        <a:pt x="688" y="1186"/>
                      </a:lnTo>
                      <a:lnTo>
                        <a:pt x="686" y="1204"/>
                      </a:lnTo>
                      <a:lnTo>
                        <a:pt x="684" y="1219"/>
                      </a:lnTo>
                      <a:lnTo>
                        <a:pt x="682" y="1234"/>
                      </a:lnTo>
                      <a:lnTo>
                        <a:pt x="680" y="1250"/>
                      </a:lnTo>
                      <a:lnTo>
                        <a:pt x="680" y="1269"/>
                      </a:lnTo>
                      <a:lnTo>
                        <a:pt x="680" y="1275"/>
                      </a:lnTo>
                      <a:lnTo>
                        <a:pt x="680" y="1282"/>
                      </a:lnTo>
                      <a:lnTo>
                        <a:pt x="680" y="1290"/>
                      </a:lnTo>
                      <a:lnTo>
                        <a:pt x="680" y="1298"/>
                      </a:lnTo>
                      <a:lnTo>
                        <a:pt x="680" y="1305"/>
                      </a:lnTo>
                      <a:lnTo>
                        <a:pt x="680" y="1313"/>
                      </a:lnTo>
                      <a:lnTo>
                        <a:pt x="680" y="1321"/>
                      </a:lnTo>
                      <a:lnTo>
                        <a:pt x="680" y="1329"/>
                      </a:lnTo>
                      <a:lnTo>
                        <a:pt x="680" y="1330"/>
                      </a:lnTo>
                      <a:lnTo>
                        <a:pt x="682" y="1334"/>
                      </a:lnTo>
                      <a:lnTo>
                        <a:pt x="682" y="1336"/>
                      </a:lnTo>
                      <a:lnTo>
                        <a:pt x="684" y="1336"/>
                      </a:lnTo>
                      <a:lnTo>
                        <a:pt x="684" y="1338"/>
                      </a:lnTo>
                      <a:lnTo>
                        <a:pt x="686" y="1338"/>
                      </a:lnTo>
                      <a:lnTo>
                        <a:pt x="686" y="1340"/>
                      </a:lnTo>
                      <a:lnTo>
                        <a:pt x="688" y="1342"/>
                      </a:lnTo>
                      <a:lnTo>
                        <a:pt x="688" y="1342"/>
                      </a:lnTo>
                      <a:lnTo>
                        <a:pt x="690" y="1340"/>
                      </a:lnTo>
                      <a:lnTo>
                        <a:pt x="690" y="1340"/>
                      </a:lnTo>
                      <a:lnTo>
                        <a:pt x="690" y="1340"/>
                      </a:lnTo>
                      <a:lnTo>
                        <a:pt x="692" y="1340"/>
                      </a:lnTo>
                      <a:lnTo>
                        <a:pt x="692" y="1338"/>
                      </a:lnTo>
                      <a:lnTo>
                        <a:pt x="692" y="1338"/>
                      </a:lnTo>
                      <a:lnTo>
                        <a:pt x="694" y="1338"/>
                      </a:lnTo>
                      <a:lnTo>
                        <a:pt x="694" y="1336"/>
                      </a:lnTo>
                      <a:lnTo>
                        <a:pt x="694" y="1334"/>
                      </a:lnTo>
                      <a:lnTo>
                        <a:pt x="694" y="1332"/>
                      </a:lnTo>
                      <a:lnTo>
                        <a:pt x="694" y="1330"/>
                      </a:lnTo>
                      <a:lnTo>
                        <a:pt x="694" y="1329"/>
                      </a:lnTo>
                      <a:lnTo>
                        <a:pt x="694" y="1327"/>
                      </a:lnTo>
                      <a:lnTo>
                        <a:pt x="694" y="1325"/>
                      </a:lnTo>
                      <a:lnTo>
                        <a:pt x="694" y="1323"/>
                      </a:lnTo>
                      <a:lnTo>
                        <a:pt x="696" y="1321"/>
                      </a:lnTo>
                      <a:lnTo>
                        <a:pt x="696" y="1321"/>
                      </a:lnTo>
                      <a:lnTo>
                        <a:pt x="698" y="1319"/>
                      </a:lnTo>
                      <a:lnTo>
                        <a:pt x="700" y="1319"/>
                      </a:lnTo>
                      <a:lnTo>
                        <a:pt x="702" y="1317"/>
                      </a:lnTo>
                      <a:lnTo>
                        <a:pt x="703" y="1317"/>
                      </a:lnTo>
                      <a:lnTo>
                        <a:pt x="705" y="1315"/>
                      </a:lnTo>
                      <a:lnTo>
                        <a:pt x="705" y="1315"/>
                      </a:lnTo>
                      <a:lnTo>
                        <a:pt x="709" y="1315"/>
                      </a:lnTo>
                      <a:lnTo>
                        <a:pt x="713" y="1315"/>
                      </a:lnTo>
                      <a:lnTo>
                        <a:pt x="715" y="1313"/>
                      </a:lnTo>
                      <a:lnTo>
                        <a:pt x="719" y="1313"/>
                      </a:lnTo>
                      <a:lnTo>
                        <a:pt x="723" y="1313"/>
                      </a:lnTo>
                      <a:lnTo>
                        <a:pt x="727" y="1313"/>
                      </a:lnTo>
                      <a:lnTo>
                        <a:pt x="728" y="1311"/>
                      </a:lnTo>
                      <a:lnTo>
                        <a:pt x="732" y="1311"/>
                      </a:lnTo>
                      <a:lnTo>
                        <a:pt x="736" y="1311"/>
                      </a:lnTo>
                      <a:lnTo>
                        <a:pt x="740" y="1311"/>
                      </a:lnTo>
                      <a:lnTo>
                        <a:pt x="744" y="1311"/>
                      </a:lnTo>
                      <a:lnTo>
                        <a:pt x="748" y="1313"/>
                      </a:lnTo>
                      <a:lnTo>
                        <a:pt x="751" y="1313"/>
                      </a:lnTo>
                      <a:lnTo>
                        <a:pt x="753" y="1313"/>
                      </a:lnTo>
                      <a:lnTo>
                        <a:pt x="757" y="1313"/>
                      </a:lnTo>
                      <a:lnTo>
                        <a:pt x="761" y="1313"/>
                      </a:lnTo>
                      <a:lnTo>
                        <a:pt x="763" y="1315"/>
                      </a:lnTo>
                      <a:lnTo>
                        <a:pt x="765" y="1315"/>
                      </a:lnTo>
                      <a:lnTo>
                        <a:pt x="767" y="1317"/>
                      </a:lnTo>
                      <a:lnTo>
                        <a:pt x="769" y="1317"/>
                      </a:lnTo>
                      <a:lnTo>
                        <a:pt x="771" y="1319"/>
                      </a:lnTo>
                      <a:lnTo>
                        <a:pt x="773" y="1319"/>
                      </a:lnTo>
                      <a:lnTo>
                        <a:pt x="774" y="1321"/>
                      </a:lnTo>
                      <a:lnTo>
                        <a:pt x="774" y="1323"/>
                      </a:lnTo>
                      <a:lnTo>
                        <a:pt x="776" y="1327"/>
                      </a:lnTo>
                      <a:lnTo>
                        <a:pt x="778" y="1330"/>
                      </a:lnTo>
                      <a:lnTo>
                        <a:pt x="778" y="1332"/>
                      </a:lnTo>
                      <a:lnTo>
                        <a:pt x="780" y="1336"/>
                      </a:lnTo>
                      <a:lnTo>
                        <a:pt x="780" y="1338"/>
                      </a:lnTo>
                      <a:lnTo>
                        <a:pt x="780" y="1342"/>
                      </a:lnTo>
                      <a:lnTo>
                        <a:pt x="780" y="1344"/>
                      </a:lnTo>
                      <a:lnTo>
                        <a:pt x="780" y="1350"/>
                      </a:lnTo>
                      <a:lnTo>
                        <a:pt x="776" y="1352"/>
                      </a:lnTo>
                      <a:lnTo>
                        <a:pt x="774" y="1355"/>
                      </a:lnTo>
                      <a:lnTo>
                        <a:pt x="773" y="1357"/>
                      </a:lnTo>
                      <a:lnTo>
                        <a:pt x="769" y="1361"/>
                      </a:lnTo>
                      <a:lnTo>
                        <a:pt x="767" y="1363"/>
                      </a:lnTo>
                      <a:lnTo>
                        <a:pt x="765" y="1367"/>
                      </a:lnTo>
                      <a:lnTo>
                        <a:pt x="761" y="1369"/>
                      </a:lnTo>
                      <a:lnTo>
                        <a:pt x="759" y="1373"/>
                      </a:lnTo>
                      <a:lnTo>
                        <a:pt x="759" y="1373"/>
                      </a:lnTo>
                      <a:lnTo>
                        <a:pt x="759" y="1373"/>
                      </a:lnTo>
                      <a:lnTo>
                        <a:pt x="759" y="1375"/>
                      </a:lnTo>
                      <a:lnTo>
                        <a:pt x="759" y="1375"/>
                      </a:lnTo>
                      <a:lnTo>
                        <a:pt x="759" y="1377"/>
                      </a:lnTo>
                      <a:lnTo>
                        <a:pt x="759" y="1377"/>
                      </a:lnTo>
                      <a:lnTo>
                        <a:pt x="759" y="1378"/>
                      </a:lnTo>
                      <a:lnTo>
                        <a:pt x="759" y="1378"/>
                      </a:lnTo>
                      <a:lnTo>
                        <a:pt x="761" y="1378"/>
                      </a:lnTo>
                      <a:lnTo>
                        <a:pt x="763" y="1378"/>
                      </a:lnTo>
                      <a:lnTo>
                        <a:pt x="763" y="1378"/>
                      </a:lnTo>
                      <a:lnTo>
                        <a:pt x="765" y="1378"/>
                      </a:lnTo>
                      <a:lnTo>
                        <a:pt x="765" y="1377"/>
                      </a:lnTo>
                      <a:lnTo>
                        <a:pt x="767" y="1377"/>
                      </a:lnTo>
                      <a:lnTo>
                        <a:pt x="769" y="1377"/>
                      </a:lnTo>
                      <a:lnTo>
                        <a:pt x="769" y="1377"/>
                      </a:lnTo>
                      <a:lnTo>
                        <a:pt x="774" y="1375"/>
                      </a:lnTo>
                      <a:lnTo>
                        <a:pt x="778" y="1371"/>
                      </a:lnTo>
                      <a:lnTo>
                        <a:pt x="784" y="1369"/>
                      </a:lnTo>
                      <a:lnTo>
                        <a:pt x="788" y="1365"/>
                      </a:lnTo>
                      <a:lnTo>
                        <a:pt x="792" y="1363"/>
                      </a:lnTo>
                      <a:lnTo>
                        <a:pt x="797" y="1359"/>
                      </a:lnTo>
                      <a:lnTo>
                        <a:pt x="801" y="1357"/>
                      </a:lnTo>
                      <a:lnTo>
                        <a:pt x="805" y="1353"/>
                      </a:lnTo>
                      <a:lnTo>
                        <a:pt x="809" y="1353"/>
                      </a:lnTo>
                      <a:lnTo>
                        <a:pt x="813" y="1352"/>
                      </a:lnTo>
                      <a:lnTo>
                        <a:pt x="817" y="1352"/>
                      </a:lnTo>
                      <a:lnTo>
                        <a:pt x="820" y="1350"/>
                      </a:lnTo>
                      <a:lnTo>
                        <a:pt x="824" y="1350"/>
                      </a:lnTo>
                      <a:lnTo>
                        <a:pt x="828" y="1348"/>
                      </a:lnTo>
                      <a:lnTo>
                        <a:pt x="832" y="1348"/>
                      </a:lnTo>
                      <a:lnTo>
                        <a:pt x="836" y="1346"/>
                      </a:lnTo>
                      <a:lnTo>
                        <a:pt x="838" y="1346"/>
                      </a:lnTo>
                      <a:lnTo>
                        <a:pt x="842" y="1346"/>
                      </a:lnTo>
                      <a:lnTo>
                        <a:pt x="843" y="1346"/>
                      </a:lnTo>
                      <a:lnTo>
                        <a:pt x="845" y="1346"/>
                      </a:lnTo>
                      <a:lnTo>
                        <a:pt x="849" y="1346"/>
                      </a:lnTo>
                      <a:lnTo>
                        <a:pt x="851" y="1346"/>
                      </a:lnTo>
                      <a:lnTo>
                        <a:pt x="853" y="1346"/>
                      </a:lnTo>
                      <a:lnTo>
                        <a:pt x="855" y="1346"/>
                      </a:lnTo>
                      <a:lnTo>
                        <a:pt x="857" y="1348"/>
                      </a:lnTo>
                      <a:lnTo>
                        <a:pt x="859" y="1348"/>
                      </a:lnTo>
                      <a:lnTo>
                        <a:pt x="859" y="1350"/>
                      </a:lnTo>
                      <a:lnTo>
                        <a:pt x="861" y="1350"/>
                      </a:lnTo>
                      <a:lnTo>
                        <a:pt x="861" y="1350"/>
                      </a:lnTo>
                      <a:lnTo>
                        <a:pt x="863" y="1352"/>
                      </a:lnTo>
                      <a:lnTo>
                        <a:pt x="865" y="1353"/>
                      </a:lnTo>
                      <a:lnTo>
                        <a:pt x="865" y="1353"/>
                      </a:lnTo>
                      <a:lnTo>
                        <a:pt x="865" y="1355"/>
                      </a:lnTo>
                      <a:lnTo>
                        <a:pt x="867" y="1355"/>
                      </a:lnTo>
                      <a:lnTo>
                        <a:pt x="867" y="1357"/>
                      </a:lnTo>
                      <a:lnTo>
                        <a:pt x="867" y="1357"/>
                      </a:lnTo>
                      <a:lnTo>
                        <a:pt x="867" y="1359"/>
                      </a:lnTo>
                      <a:lnTo>
                        <a:pt x="867" y="1359"/>
                      </a:lnTo>
                      <a:lnTo>
                        <a:pt x="868" y="1361"/>
                      </a:lnTo>
                      <a:lnTo>
                        <a:pt x="868" y="1363"/>
                      </a:lnTo>
                      <a:lnTo>
                        <a:pt x="868" y="1365"/>
                      </a:lnTo>
                      <a:lnTo>
                        <a:pt x="868" y="1367"/>
                      </a:lnTo>
                      <a:lnTo>
                        <a:pt x="867" y="1369"/>
                      </a:lnTo>
                      <a:lnTo>
                        <a:pt x="867" y="1373"/>
                      </a:lnTo>
                      <a:lnTo>
                        <a:pt x="867" y="1375"/>
                      </a:lnTo>
                      <a:lnTo>
                        <a:pt x="867" y="1377"/>
                      </a:lnTo>
                      <a:lnTo>
                        <a:pt x="867" y="1378"/>
                      </a:lnTo>
                      <a:lnTo>
                        <a:pt x="867" y="1382"/>
                      </a:lnTo>
                      <a:lnTo>
                        <a:pt x="865" y="1382"/>
                      </a:lnTo>
                      <a:lnTo>
                        <a:pt x="865" y="1384"/>
                      </a:lnTo>
                      <a:lnTo>
                        <a:pt x="863" y="1386"/>
                      </a:lnTo>
                      <a:lnTo>
                        <a:pt x="863" y="1388"/>
                      </a:lnTo>
                      <a:lnTo>
                        <a:pt x="861" y="1388"/>
                      </a:lnTo>
                      <a:lnTo>
                        <a:pt x="859" y="1390"/>
                      </a:lnTo>
                      <a:lnTo>
                        <a:pt x="859" y="1392"/>
                      </a:lnTo>
                      <a:lnTo>
                        <a:pt x="857" y="1394"/>
                      </a:lnTo>
                      <a:lnTo>
                        <a:pt x="855" y="1396"/>
                      </a:lnTo>
                      <a:lnTo>
                        <a:pt x="853" y="1398"/>
                      </a:lnTo>
                      <a:lnTo>
                        <a:pt x="851" y="1400"/>
                      </a:lnTo>
                      <a:lnTo>
                        <a:pt x="847" y="1401"/>
                      </a:lnTo>
                      <a:lnTo>
                        <a:pt x="845" y="1403"/>
                      </a:lnTo>
                      <a:lnTo>
                        <a:pt x="843" y="1405"/>
                      </a:lnTo>
                      <a:lnTo>
                        <a:pt x="840" y="1407"/>
                      </a:lnTo>
                      <a:lnTo>
                        <a:pt x="838" y="1409"/>
                      </a:lnTo>
                      <a:lnTo>
                        <a:pt x="832" y="1411"/>
                      </a:lnTo>
                      <a:lnTo>
                        <a:pt x="828" y="1413"/>
                      </a:lnTo>
                      <a:lnTo>
                        <a:pt x="824" y="1413"/>
                      </a:lnTo>
                      <a:lnTo>
                        <a:pt x="820" y="1415"/>
                      </a:lnTo>
                      <a:lnTo>
                        <a:pt x="815" y="1417"/>
                      </a:lnTo>
                      <a:lnTo>
                        <a:pt x="811" y="1417"/>
                      </a:lnTo>
                      <a:lnTo>
                        <a:pt x="803" y="1419"/>
                      </a:lnTo>
                      <a:lnTo>
                        <a:pt x="794" y="1421"/>
                      </a:lnTo>
                      <a:lnTo>
                        <a:pt x="790" y="1421"/>
                      </a:lnTo>
                      <a:lnTo>
                        <a:pt x="786" y="1421"/>
                      </a:lnTo>
                      <a:lnTo>
                        <a:pt x="782" y="1421"/>
                      </a:lnTo>
                      <a:lnTo>
                        <a:pt x="778" y="1421"/>
                      </a:lnTo>
                      <a:lnTo>
                        <a:pt x="774" y="1421"/>
                      </a:lnTo>
                      <a:lnTo>
                        <a:pt x="771" y="1421"/>
                      </a:lnTo>
                      <a:lnTo>
                        <a:pt x="767" y="1421"/>
                      </a:lnTo>
                      <a:lnTo>
                        <a:pt x="763" y="1421"/>
                      </a:lnTo>
                      <a:lnTo>
                        <a:pt x="759" y="1419"/>
                      </a:lnTo>
                      <a:lnTo>
                        <a:pt x="755" y="1419"/>
                      </a:lnTo>
                      <a:lnTo>
                        <a:pt x="751" y="1419"/>
                      </a:lnTo>
                      <a:lnTo>
                        <a:pt x="750" y="1417"/>
                      </a:lnTo>
                      <a:lnTo>
                        <a:pt x="748" y="1417"/>
                      </a:lnTo>
                      <a:lnTo>
                        <a:pt x="746" y="1417"/>
                      </a:lnTo>
                      <a:lnTo>
                        <a:pt x="744" y="1417"/>
                      </a:lnTo>
                      <a:lnTo>
                        <a:pt x="742" y="1419"/>
                      </a:lnTo>
                      <a:lnTo>
                        <a:pt x="742" y="1421"/>
                      </a:lnTo>
                      <a:lnTo>
                        <a:pt x="742" y="1421"/>
                      </a:lnTo>
                      <a:lnTo>
                        <a:pt x="742" y="1423"/>
                      </a:lnTo>
                      <a:lnTo>
                        <a:pt x="742" y="1423"/>
                      </a:lnTo>
                      <a:lnTo>
                        <a:pt x="742" y="1424"/>
                      </a:lnTo>
                      <a:lnTo>
                        <a:pt x="742" y="1424"/>
                      </a:lnTo>
                      <a:lnTo>
                        <a:pt x="744" y="1426"/>
                      </a:lnTo>
                      <a:lnTo>
                        <a:pt x="744" y="1426"/>
                      </a:lnTo>
                      <a:lnTo>
                        <a:pt x="750" y="1428"/>
                      </a:lnTo>
                      <a:lnTo>
                        <a:pt x="753" y="1428"/>
                      </a:lnTo>
                      <a:lnTo>
                        <a:pt x="757" y="1430"/>
                      </a:lnTo>
                      <a:lnTo>
                        <a:pt x="761" y="1430"/>
                      </a:lnTo>
                      <a:lnTo>
                        <a:pt x="767" y="1430"/>
                      </a:lnTo>
                      <a:lnTo>
                        <a:pt x="776" y="1432"/>
                      </a:lnTo>
                      <a:lnTo>
                        <a:pt x="786" y="1432"/>
                      </a:lnTo>
                      <a:lnTo>
                        <a:pt x="799" y="1434"/>
                      </a:lnTo>
                      <a:lnTo>
                        <a:pt x="799" y="1434"/>
                      </a:lnTo>
                      <a:lnTo>
                        <a:pt x="801" y="1434"/>
                      </a:lnTo>
                      <a:lnTo>
                        <a:pt x="801" y="1436"/>
                      </a:lnTo>
                      <a:lnTo>
                        <a:pt x="801" y="1436"/>
                      </a:lnTo>
                      <a:lnTo>
                        <a:pt x="801" y="1436"/>
                      </a:lnTo>
                      <a:lnTo>
                        <a:pt x="801" y="1436"/>
                      </a:lnTo>
                      <a:lnTo>
                        <a:pt x="801" y="1436"/>
                      </a:lnTo>
                      <a:lnTo>
                        <a:pt x="801" y="1438"/>
                      </a:lnTo>
                      <a:lnTo>
                        <a:pt x="801" y="1438"/>
                      </a:lnTo>
                      <a:lnTo>
                        <a:pt x="799" y="1440"/>
                      </a:lnTo>
                      <a:lnTo>
                        <a:pt x="799" y="1440"/>
                      </a:lnTo>
                      <a:lnTo>
                        <a:pt x="797" y="1442"/>
                      </a:lnTo>
                      <a:lnTo>
                        <a:pt x="796" y="1442"/>
                      </a:lnTo>
                      <a:lnTo>
                        <a:pt x="796" y="1444"/>
                      </a:lnTo>
                      <a:lnTo>
                        <a:pt x="794" y="1446"/>
                      </a:lnTo>
                      <a:lnTo>
                        <a:pt x="792" y="1446"/>
                      </a:lnTo>
                      <a:lnTo>
                        <a:pt x="790" y="1448"/>
                      </a:lnTo>
                      <a:lnTo>
                        <a:pt x="786" y="1449"/>
                      </a:lnTo>
                      <a:lnTo>
                        <a:pt x="782" y="1451"/>
                      </a:lnTo>
                      <a:lnTo>
                        <a:pt x="778" y="1451"/>
                      </a:lnTo>
                      <a:lnTo>
                        <a:pt x="776" y="1453"/>
                      </a:lnTo>
                      <a:lnTo>
                        <a:pt x="773" y="1455"/>
                      </a:lnTo>
                      <a:lnTo>
                        <a:pt x="769" y="1457"/>
                      </a:lnTo>
                      <a:lnTo>
                        <a:pt x="765" y="1459"/>
                      </a:lnTo>
                      <a:lnTo>
                        <a:pt x="763" y="1459"/>
                      </a:lnTo>
                      <a:lnTo>
                        <a:pt x="759" y="1459"/>
                      </a:lnTo>
                      <a:lnTo>
                        <a:pt x="757" y="1459"/>
                      </a:lnTo>
                      <a:lnTo>
                        <a:pt x="753" y="1459"/>
                      </a:lnTo>
                      <a:lnTo>
                        <a:pt x="750" y="1459"/>
                      </a:lnTo>
                      <a:lnTo>
                        <a:pt x="748" y="1459"/>
                      </a:lnTo>
                      <a:lnTo>
                        <a:pt x="744" y="1459"/>
                      </a:lnTo>
                      <a:lnTo>
                        <a:pt x="740" y="1459"/>
                      </a:lnTo>
                      <a:close/>
                      <a:moveTo>
                        <a:pt x="293" y="1096"/>
                      </a:moveTo>
                      <a:lnTo>
                        <a:pt x="293" y="1096"/>
                      </a:lnTo>
                      <a:lnTo>
                        <a:pt x="291" y="1094"/>
                      </a:lnTo>
                      <a:lnTo>
                        <a:pt x="291" y="1094"/>
                      </a:lnTo>
                      <a:lnTo>
                        <a:pt x="291" y="1092"/>
                      </a:lnTo>
                      <a:lnTo>
                        <a:pt x="291" y="1092"/>
                      </a:lnTo>
                      <a:lnTo>
                        <a:pt x="291" y="1092"/>
                      </a:lnTo>
                      <a:lnTo>
                        <a:pt x="289" y="1090"/>
                      </a:lnTo>
                      <a:lnTo>
                        <a:pt x="289" y="1090"/>
                      </a:lnTo>
                      <a:lnTo>
                        <a:pt x="291" y="1085"/>
                      </a:lnTo>
                      <a:lnTo>
                        <a:pt x="291" y="1081"/>
                      </a:lnTo>
                      <a:lnTo>
                        <a:pt x="293" y="1077"/>
                      </a:lnTo>
                      <a:lnTo>
                        <a:pt x="295" y="1073"/>
                      </a:lnTo>
                      <a:lnTo>
                        <a:pt x="295" y="1067"/>
                      </a:lnTo>
                      <a:lnTo>
                        <a:pt x="297" y="1064"/>
                      </a:lnTo>
                      <a:lnTo>
                        <a:pt x="297" y="1060"/>
                      </a:lnTo>
                      <a:lnTo>
                        <a:pt x="299" y="1056"/>
                      </a:lnTo>
                      <a:lnTo>
                        <a:pt x="303" y="1054"/>
                      </a:lnTo>
                      <a:lnTo>
                        <a:pt x="306" y="1054"/>
                      </a:lnTo>
                      <a:lnTo>
                        <a:pt x="310" y="1054"/>
                      </a:lnTo>
                      <a:lnTo>
                        <a:pt x="312" y="1054"/>
                      </a:lnTo>
                      <a:lnTo>
                        <a:pt x="314" y="1054"/>
                      </a:lnTo>
                      <a:lnTo>
                        <a:pt x="316" y="1054"/>
                      </a:lnTo>
                      <a:lnTo>
                        <a:pt x="318" y="1054"/>
                      </a:lnTo>
                      <a:lnTo>
                        <a:pt x="322" y="1054"/>
                      </a:lnTo>
                      <a:lnTo>
                        <a:pt x="322" y="1048"/>
                      </a:lnTo>
                      <a:lnTo>
                        <a:pt x="320" y="1037"/>
                      </a:lnTo>
                      <a:lnTo>
                        <a:pt x="316" y="1023"/>
                      </a:lnTo>
                      <a:lnTo>
                        <a:pt x="314" y="1004"/>
                      </a:lnTo>
                      <a:lnTo>
                        <a:pt x="310" y="987"/>
                      </a:lnTo>
                      <a:lnTo>
                        <a:pt x="306" y="970"/>
                      </a:lnTo>
                      <a:lnTo>
                        <a:pt x="303" y="954"/>
                      </a:lnTo>
                      <a:lnTo>
                        <a:pt x="299" y="941"/>
                      </a:lnTo>
                      <a:lnTo>
                        <a:pt x="299" y="937"/>
                      </a:lnTo>
                      <a:lnTo>
                        <a:pt x="297" y="931"/>
                      </a:lnTo>
                      <a:lnTo>
                        <a:pt x="297" y="925"/>
                      </a:lnTo>
                      <a:lnTo>
                        <a:pt x="295" y="920"/>
                      </a:lnTo>
                      <a:lnTo>
                        <a:pt x="295" y="914"/>
                      </a:lnTo>
                      <a:lnTo>
                        <a:pt x="293" y="908"/>
                      </a:lnTo>
                      <a:lnTo>
                        <a:pt x="293" y="904"/>
                      </a:lnTo>
                      <a:lnTo>
                        <a:pt x="291" y="898"/>
                      </a:lnTo>
                      <a:lnTo>
                        <a:pt x="293" y="897"/>
                      </a:lnTo>
                      <a:lnTo>
                        <a:pt x="293" y="897"/>
                      </a:lnTo>
                      <a:lnTo>
                        <a:pt x="295" y="895"/>
                      </a:lnTo>
                      <a:lnTo>
                        <a:pt x="297" y="895"/>
                      </a:lnTo>
                      <a:lnTo>
                        <a:pt x="299" y="893"/>
                      </a:lnTo>
                      <a:lnTo>
                        <a:pt x="303" y="891"/>
                      </a:lnTo>
                      <a:lnTo>
                        <a:pt x="308" y="889"/>
                      </a:lnTo>
                      <a:lnTo>
                        <a:pt x="316" y="887"/>
                      </a:lnTo>
                      <a:lnTo>
                        <a:pt x="322" y="883"/>
                      </a:lnTo>
                      <a:lnTo>
                        <a:pt x="328" y="879"/>
                      </a:lnTo>
                      <a:lnTo>
                        <a:pt x="333" y="875"/>
                      </a:lnTo>
                      <a:lnTo>
                        <a:pt x="339" y="872"/>
                      </a:lnTo>
                      <a:lnTo>
                        <a:pt x="345" y="868"/>
                      </a:lnTo>
                      <a:lnTo>
                        <a:pt x="351" y="864"/>
                      </a:lnTo>
                      <a:lnTo>
                        <a:pt x="356" y="860"/>
                      </a:lnTo>
                      <a:lnTo>
                        <a:pt x="362" y="856"/>
                      </a:lnTo>
                      <a:lnTo>
                        <a:pt x="362" y="856"/>
                      </a:lnTo>
                      <a:lnTo>
                        <a:pt x="364" y="856"/>
                      </a:lnTo>
                      <a:lnTo>
                        <a:pt x="364" y="856"/>
                      </a:lnTo>
                      <a:lnTo>
                        <a:pt x="364" y="856"/>
                      </a:lnTo>
                      <a:lnTo>
                        <a:pt x="366" y="856"/>
                      </a:lnTo>
                      <a:lnTo>
                        <a:pt x="366" y="856"/>
                      </a:lnTo>
                      <a:lnTo>
                        <a:pt x="366" y="856"/>
                      </a:lnTo>
                      <a:lnTo>
                        <a:pt x="368" y="856"/>
                      </a:lnTo>
                      <a:lnTo>
                        <a:pt x="370" y="860"/>
                      </a:lnTo>
                      <a:lnTo>
                        <a:pt x="372" y="862"/>
                      </a:lnTo>
                      <a:lnTo>
                        <a:pt x="374" y="866"/>
                      </a:lnTo>
                      <a:lnTo>
                        <a:pt x="376" y="870"/>
                      </a:lnTo>
                      <a:lnTo>
                        <a:pt x="379" y="874"/>
                      </a:lnTo>
                      <a:lnTo>
                        <a:pt x="381" y="875"/>
                      </a:lnTo>
                      <a:lnTo>
                        <a:pt x="383" y="879"/>
                      </a:lnTo>
                      <a:lnTo>
                        <a:pt x="385" y="883"/>
                      </a:lnTo>
                      <a:lnTo>
                        <a:pt x="385" y="885"/>
                      </a:lnTo>
                      <a:lnTo>
                        <a:pt x="385" y="887"/>
                      </a:lnTo>
                      <a:lnTo>
                        <a:pt x="387" y="891"/>
                      </a:lnTo>
                      <a:lnTo>
                        <a:pt x="387" y="893"/>
                      </a:lnTo>
                      <a:lnTo>
                        <a:pt x="387" y="895"/>
                      </a:lnTo>
                      <a:lnTo>
                        <a:pt x="387" y="898"/>
                      </a:lnTo>
                      <a:lnTo>
                        <a:pt x="387" y="900"/>
                      </a:lnTo>
                      <a:lnTo>
                        <a:pt x="387" y="904"/>
                      </a:lnTo>
                      <a:lnTo>
                        <a:pt x="383" y="914"/>
                      </a:lnTo>
                      <a:lnTo>
                        <a:pt x="381" y="923"/>
                      </a:lnTo>
                      <a:lnTo>
                        <a:pt x="377" y="931"/>
                      </a:lnTo>
                      <a:lnTo>
                        <a:pt x="376" y="939"/>
                      </a:lnTo>
                      <a:lnTo>
                        <a:pt x="374" y="946"/>
                      </a:lnTo>
                      <a:lnTo>
                        <a:pt x="370" y="958"/>
                      </a:lnTo>
                      <a:lnTo>
                        <a:pt x="366" y="971"/>
                      </a:lnTo>
                      <a:lnTo>
                        <a:pt x="362" y="991"/>
                      </a:lnTo>
                      <a:lnTo>
                        <a:pt x="362" y="993"/>
                      </a:lnTo>
                      <a:lnTo>
                        <a:pt x="362" y="994"/>
                      </a:lnTo>
                      <a:lnTo>
                        <a:pt x="362" y="996"/>
                      </a:lnTo>
                      <a:lnTo>
                        <a:pt x="362" y="998"/>
                      </a:lnTo>
                      <a:lnTo>
                        <a:pt x="362" y="1000"/>
                      </a:lnTo>
                      <a:lnTo>
                        <a:pt x="362" y="1002"/>
                      </a:lnTo>
                      <a:lnTo>
                        <a:pt x="360" y="1006"/>
                      </a:lnTo>
                      <a:lnTo>
                        <a:pt x="360" y="1008"/>
                      </a:lnTo>
                      <a:lnTo>
                        <a:pt x="362" y="1008"/>
                      </a:lnTo>
                      <a:lnTo>
                        <a:pt x="364" y="1008"/>
                      </a:lnTo>
                      <a:lnTo>
                        <a:pt x="366" y="1008"/>
                      </a:lnTo>
                      <a:lnTo>
                        <a:pt x="368" y="1008"/>
                      </a:lnTo>
                      <a:lnTo>
                        <a:pt x="368" y="1008"/>
                      </a:lnTo>
                      <a:lnTo>
                        <a:pt x="370" y="1006"/>
                      </a:lnTo>
                      <a:lnTo>
                        <a:pt x="370" y="1006"/>
                      </a:lnTo>
                      <a:lnTo>
                        <a:pt x="372" y="1006"/>
                      </a:lnTo>
                      <a:lnTo>
                        <a:pt x="374" y="1004"/>
                      </a:lnTo>
                      <a:lnTo>
                        <a:pt x="374" y="1002"/>
                      </a:lnTo>
                      <a:lnTo>
                        <a:pt x="374" y="1000"/>
                      </a:lnTo>
                      <a:lnTo>
                        <a:pt x="376" y="1000"/>
                      </a:lnTo>
                      <a:lnTo>
                        <a:pt x="376" y="998"/>
                      </a:lnTo>
                      <a:lnTo>
                        <a:pt x="376" y="996"/>
                      </a:lnTo>
                      <a:lnTo>
                        <a:pt x="377" y="994"/>
                      </a:lnTo>
                      <a:lnTo>
                        <a:pt x="377" y="994"/>
                      </a:lnTo>
                      <a:lnTo>
                        <a:pt x="377" y="991"/>
                      </a:lnTo>
                      <a:lnTo>
                        <a:pt x="377" y="989"/>
                      </a:lnTo>
                      <a:lnTo>
                        <a:pt x="377" y="987"/>
                      </a:lnTo>
                      <a:lnTo>
                        <a:pt x="377" y="985"/>
                      </a:lnTo>
                      <a:lnTo>
                        <a:pt x="377" y="983"/>
                      </a:lnTo>
                      <a:lnTo>
                        <a:pt x="377" y="981"/>
                      </a:lnTo>
                      <a:lnTo>
                        <a:pt x="377" y="979"/>
                      </a:lnTo>
                      <a:lnTo>
                        <a:pt x="377" y="977"/>
                      </a:lnTo>
                      <a:lnTo>
                        <a:pt x="379" y="975"/>
                      </a:lnTo>
                      <a:lnTo>
                        <a:pt x="379" y="975"/>
                      </a:lnTo>
                      <a:lnTo>
                        <a:pt x="379" y="973"/>
                      </a:lnTo>
                      <a:lnTo>
                        <a:pt x="379" y="973"/>
                      </a:lnTo>
                      <a:lnTo>
                        <a:pt x="379" y="973"/>
                      </a:lnTo>
                      <a:lnTo>
                        <a:pt x="381" y="971"/>
                      </a:lnTo>
                      <a:lnTo>
                        <a:pt x="381" y="971"/>
                      </a:lnTo>
                      <a:lnTo>
                        <a:pt x="381" y="971"/>
                      </a:lnTo>
                      <a:lnTo>
                        <a:pt x="385" y="970"/>
                      </a:lnTo>
                      <a:lnTo>
                        <a:pt x="387" y="970"/>
                      </a:lnTo>
                      <a:lnTo>
                        <a:pt x="389" y="968"/>
                      </a:lnTo>
                      <a:lnTo>
                        <a:pt x="393" y="968"/>
                      </a:lnTo>
                      <a:lnTo>
                        <a:pt x="395" y="966"/>
                      </a:lnTo>
                      <a:lnTo>
                        <a:pt x="399" y="966"/>
                      </a:lnTo>
                      <a:lnTo>
                        <a:pt x="400" y="964"/>
                      </a:lnTo>
                      <a:lnTo>
                        <a:pt x="404" y="964"/>
                      </a:lnTo>
                      <a:lnTo>
                        <a:pt x="404" y="964"/>
                      </a:lnTo>
                      <a:lnTo>
                        <a:pt x="406" y="964"/>
                      </a:lnTo>
                      <a:lnTo>
                        <a:pt x="408" y="964"/>
                      </a:lnTo>
                      <a:lnTo>
                        <a:pt x="410" y="964"/>
                      </a:lnTo>
                      <a:lnTo>
                        <a:pt x="410" y="964"/>
                      </a:lnTo>
                      <a:lnTo>
                        <a:pt x="412" y="964"/>
                      </a:lnTo>
                      <a:lnTo>
                        <a:pt x="414" y="964"/>
                      </a:lnTo>
                      <a:lnTo>
                        <a:pt x="414" y="964"/>
                      </a:lnTo>
                      <a:lnTo>
                        <a:pt x="416" y="975"/>
                      </a:lnTo>
                      <a:lnTo>
                        <a:pt x="416" y="985"/>
                      </a:lnTo>
                      <a:lnTo>
                        <a:pt x="418" y="993"/>
                      </a:lnTo>
                      <a:lnTo>
                        <a:pt x="420" y="1000"/>
                      </a:lnTo>
                      <a:lnTo>
                        <a:pt x="420" y="1008"/>
                      </a:lnTo>
                      <a:lnTo>
                        <a:pt x="422" y="1016"/>
                      </a:lnTo>
                      <a:lnTo>
                        <a:pt x="425" y="1027"/>
                      </a:lnTo>
                      <a:lnTo>
                        <a:pt x="427" y="1041"/>
                      </a:lnTo>
                      <a:lnTo>
                        <a:pt x="425" y="1042"/>
                      </a:lnTo>
                      <a:lnTo>
                        <a:pt x="423" y="1044"/>
                      </a:lnTo>
                      <a:lnTo>
                        <a:pt x="422" y="1044"/>
                      </a:lnTo>
                      <a:lnTo>
                        <a:pt x="418" y="1046"/>
                      </a:lnTo>
                      <a:lnTo>
                        <a:pt x="416" y="1048"/>
                      </a:lnTo>
                      <a:lnTo>
                        <a:pt x="414" y="1050"/>
                      </a:lnTo>
                      <a:lnTo>
                        <a:pt x="408" y="1052"/>
                      </a:lnTo>
                      <a:lnTo>
                        <a:pt x="404" y="1054"/>
                      </a:lnTo>
                      <a:lnTo>
                        <a:pt x="399" y="1056"/>
                      </a:lnTo>
                      <a:lnTo>
                        <a:pt x="395" y="1056"/>
                      </a:lnTo>
                      <a:lnTo>
                        <a:pt x="389" y="1058"/>
                      </a:lnTo>
                      <a:lnTo>
                        <a:pt x="383" y="1060"/>
                      </a:lnTo>
                      <a:lnTo>
                        <a:pt x="379" y="1062"/>
                      </a:lnTo>
                      <a:lnTo>
                        <a:pt x="374" y="1062"/>
                      </a:lnTo>
                      <a:lnTo>
                        <a:pt x="368" y="1064"/>
                      </a:lnTo>
                      <a:lnTo>
                        <a:pt x="364" y="1065"/>
                      </a:lnTo>
                      <a:lnTo>
                        <a:pt x="360" y="1065"/>
                      </a:lnTo>
                      <a:lnTo>
                        <a:pt x="354" y="1065"/>
                      </a:lnTo>
                      <a:lnTo>
                        <a:pt x="351" y="1065"/>
                      </a:lnTo>
                      <a:lnTo>
                        <a:pt x="347" y="1065"/>
                      </a:lnTo>
                      <a:lnTo>
                        <a:pt x="343" y="1064"/>
                      </a:lnTo>
                      <a:lnTo>
                        <a:pt x="337" y="1064"/>
                      </a:lnTo>
                      <a:lnTo>
                        <a:pt x="333" y="1064"/>
                      </a:lnTo>
                      <a:lnTo>
                        <a:pt x="329" y="1064"/>
                      </a:lnTo>
                      <a:lnTo>
                        <a:pt x="328" y="1065"/>
                      </a:lnTo>
                      <a:lnTo>
                        <a:pt x="328" y="1067"/>
                      </a:lnTo>
                      <a:lnTo>
                        <a:pt x="326" y="1067"/>
                      </a:lnTo>
                      <a:lnTo>
                        <a:pt x="326" y="1069"/>
                      </a:lnTo>
                      <a:lnTo>
                        <a:pt x="324" y="1071"/>
                      </a:lnTo>
                      <a:lnTo>
                        <a:pt x="324" y="1073"/>
                      </a:lnTo>
                      <a:lnTo>
                        <a:pt x="324" y="1075"/>
                      </a:lnTo>
                      <a:lnTo>
                        <a:pt x="322" y="1079"/>
                      </a:lnTo>
                      <a:lnTo>
                        <a:pt x="320" y="1081"/>
                      </a:lnTo>
                      <a:lnTo>
                        <a:pt x="318" y="1083"/>
                      </a:lnTo>
                      <a:lnTo>
                        <a:pt x="316" y="1085"/>
                      </a:lnTo>
                      <a:lnTo>
                        <a:pt x="316" y="1087"/>
                      </a:lnTo>
                      <a:lnTo>
                        <a:pt x="314" y="1089"/>
                      </a:lnTo>
                      <a:lnTo>
                        <a:pt x="312" y="1090"/>
                      </a:lnTo>
                      <a:lnTo>
                        <a:pt x="310" y="1092"/>
                      </a:lnTo>
                      <a:lnTo>
                        <a:pt x="308" y="1094"/>
                      </a:lnTo>
                      <a:lnTo>
                        <a:pt x="306" y="1094"/>
                      </a:lnTo>
                      <a:lnTo>
                        <a:pt x="305" y="1094"/>
                      </a:lnTo>
                      <a:lnTo>
                        <a:pt x="303" y="1094"/>
                      </a:lnTo>
                      <a:lnTo>
                        <a:pt x="301" y="1094"/>
                      </a:lnTo>
                      <a:lnTo>
                        <a:pt x="299" y="1096"/>
                      </a:lnTo>
                      <a:lnTo>
                        <a:pt x="297" y="1096"/>
                      </a:lnTo>
                      <a:lnTo>
                        <a:pt x="295" y="1096"/>
                      </a:lnTo>
                      <a:lnTo>
                        <a:pt x="293" y="1096"/>
                      </a:lnTo>
                      <a:close/>
                      <a:moveTo>
                        <a:pt x="613" y="941"/>
                      </a:moveTo>
                      <a:lnTo>
                        <a:pt x="615" y="941"/>
                      </a:lnTo>
                      <a:lnTo>
                        <a:pt x="615" y="941"/>
                      </a:lnTo>
                      <a:lnTo>
                        <a:pt x="615" y="941"/>
                      </a:lnTo>
                      <a:lnTo>
                        <a:pt x="615" y="941"/>
                      </a:lnTo>
                      <a:lnTo>
                        <a:pt x="617" y="941"/>
                      </a:lnTo>
                      <a:lnTo>
                        <a:pt x="617" y="941"/>
                      </a:lnTo>
                      <a:lnTo>
                        <a:pt x="617" y="941"/>
                      </a:lnTo>
                      <a:lnTo>
                        <a:pt x="619" y="941"/>
                      </a:lnTo>
                      <a:lnTo>
                        <a:pt x="623" y="927"/>
                      </a:lnTo>
                      <a:lnTo>
                        <a:pt x="629" y="918"/>
                      </a:lnTo>
                      <a:lnTo>
                        <a:pt x="631" y="910"/>
                      </a:lnTo>
                      <a:lnTo>
                        <a:pt x="633" y="904"/>
                      </a:lnTo>
                      <a:lnTo>
                        <a:pt x="634" y="900"/>
                      </a:lnTo>
                      <a:lnTo>
                        <a:pt x="636" y="897"/>
                      </a:lnTo>
                      <a:lnTo>
                        <a:pt x="638" y="893"/>
                      </a:lnTo>
                      <a:lnTo>
                        <a:pt x="640" y="889"/>
                      </a:lnTo>
                      <a:lnTo>
                        <a:pt x="638" y="883"/>
                      </a:lnTo>
                      <a:lnTo>
                        <a:pt x="638" y="879"/>
                      </a:lnTo>
                      <a:lnTo>
                        <a:pt x="638" y="874"/>
                      </a:lnTo>
                      <a:lnTo>
                        <a:pt x="636" y="868"/>
                      </a:lnTo>
                      <a:lnTo>
                        <a:pt x="634" y="862"/>
                      </a:lnTo>
                      <a:lnTo>
                        <a:pt x="633" y="852"/>
                      </a:lnTo>
                      <a:lnTo>
                        <a:pt x="631" y="839"/>
                      </a:lnTo>
                      <a:lnTo>
                        <a:pt x="627" y="824"/>
                      </a:lnTo>
                      <a:lnTo>
                        <a:pt x="627" y="814"/>
                      </a:lnTo>
                      <a:lnTo>
                        <a:pt x="627" y="804"/>
                      </a:lnTo>
                      <a:lnTo>
                        <a:pt x="627" y="795"/>
                      </a:lnTo>
                      <a:lnTo>
                        <a:pt x="627" y="783"/>
                      </a:lnTo>
                      <a:lnTo>
                        <a:pt x="627" y="774"/>
                      </a:lnTo>
                      <a:lnTo>
                        <a:pt x="627" y="764"/>
                      </a:lnTo>
                      <a:lnTo>
                        <a:pt x="627" y="754"/>
                      </a:lnTo>
                      <a:lnTo>
                        <a:pt x="627" y="745"/>
                      </a:lnTo>
                      <a:lnTo>
                        <a:pt x="627" y="741"/>
                      </a:lnTo>
                      <a:lnTo>
                        <a:pt x="629" y="735"/>
                      </a:lnTo>
                      <a:lnTo>
                        <a:pt x="629" y="730"/>
                      </a:lnTo>
                      <a:lnTo>
                        <a:pt x="629" y="726"/>
                      </a:lnTo>
                      <a:lnTo>
                        <a:pt x="631" y="720"/>
                      </a:lnTo>
                      <a:lnTo>
                        <a:pt x="631" y="716"/>
                      </a:lnTo>
                      <a:lnTo>
                        <a:pt x="631" y="710"/>
                      </a:lnTo>
                      <a:lnTo>
                        <a:pt x="633" y="705"/>
                      </a:lnTo>
                      <a:lnTo>
                        <a:pt x="636" y="695"/>
                      </a:lnTo>
                      <a:lnTo>
                        <a:pt x="642" y="682"/>
                      </a:lnTo>
                      <a:lnTo>
                        <a:pt x="650" y="664"/>
                      </a:lnTo>
                      <a:lnTo>
                        <a:pt x="659" y="645"/>
                      </a:lnTo>
                      <a:lnTo>
                        <a:pt x="669" y="626"/>
                      </a:lnTo>
                      <a:lnTo>
                        <a:pt x="679" y="607"/>
                      </a:lnTo>
                      <a:lnTo>
                        <a:pt x="686" y="589"/>
                      </a:lnTo>
                      <a:lnTo>
                        <a:pt x="694" y="574"/>
                      </a:lnTo>
                      <a:lnTo>
                        <a:pt x="694" y="572"/>
                      </a:lnTo>
                      <a:lnTo>
                        <a:pt x="694" y="570"/>
                      </a:lnTo>
                      <a:lnTo>
                        <a:pt x="694" y="568"/>
                      </a:lnTo>
                      <a:lnTo>
                        <a:pt x="694" y="568"/>
                      </a:lnTo>
                      <a:lnTo>
                        <a:pt x="694" y="566"/>
                      </a:lnTo>
                      <a:lnTo>
                        <a:pt x="694" y="564"/>
                      </a:lnTo>
                      <a:lnTo>
                        <a:pt x="694" y="563"/>
                      </a:lnTo>
                      <a:lnTo>
                        <a:pt x="694" y="563"/>
                      </a:lnTo>
                      <a:lnTo>
                        <a:pt x="692" y="559"/>
                      </a:lnTo>
                      <a:lnTo>
                        <a:pt x="690" y="555"/>
                      </a:lnTo>
                      <a:lnTo>
                        <a:pt x="686" y="551"/>
                      </a:lnTo>
                      <a:lnTo>
                        <a:pt x="684" y="549"/>
                      </a:lnTo>
                      <a:lnTo>
                        <a:pt x="682" y="545"/>
                      </a:lnTo>
                      <a:lnTo>
                        <a:pt x="680" y="541"/>
                      </a:lnTo>
                      <a:lnTo>
                        <a:pt x="679" y="539"/>
                      </a:lnTo>
                      <a:lnTo>
                        <a:pt x="677" y="536"/>
                      </a:lnTo>
                      <a:lnTo>
                        <a:pt x="673" y="530"/>
                      </a:lnTo>
                      <a:lnTo>
                        <a:pt x="671" y="524"/>
                      </a:lnTo>
                      <a:lnTo>
                        <a:pt x="671" y="520"/>
                      </a:lnTo>
                      <a:lnTo>
                        <a:pt x="669" y="518"/>
                      </a:lnTo>
                      <a:lnTo>
                        <a:pt x="669" y="516"/>
                      </a:lnTo>
                      <a:lnTo>
                        <a:pt x="669" y="515"/>
                      </a:lnTo>
                      <a:lnTo>
                        <a:pt x="669" y="513"/>
                      </a:lnTo>
                      <a:lnTo>
                        <a:pt x="669" y="511"/>
                      </a:lnTo>
                      <a:lnTo>
                        <a:pt x="669" y="509"/>
                      </a:lnTo>
                      <a:lnTo>
                        <a:pt x="671" y="509"/>
                      </a:lnTo>
                      <a:lnTo>
                        <a:pt x="671" y="507"/>
                      </a:lnTo>
                      <a:lnTo>
                        <a:pt x="673" y="507"/>
                      </a:lnTo>
                      <a:lnTo>
                        <a:pt x="673" y="505"/>
                      </a:lnTo>
                      <a:lnTo>
                        <a:pt x="675" y="505"/>
                      </a:lnTo>
                      <a:lnTo>
                        <a:pt x="677" y="503"/>
                      </a:lnTo>
                      <a:lnTo>
                        <a:pt x="677" y="503"/>
                      </a:lnTo>
                      <a:lnTo>
                        <a:pt x="679" y="503"/>
                      </a:lnTo>
                      <a:lnTo>
                        <a:pt x="679" y="505"/>
                      </a:lnTo>
                      <a:lnTo>
                        <a:pt x="679" y="505"/>
                      </a:lnTo>
                      <a:lnTo>
                        <a:pt x="680" y="507"/>
                      </a:lnTo>
                      <a:lnTo>
                        <a:pt x="680" y="507"/>
                      </a:lnTo>
                      <a:lnTo>
                        <a:pt x="682" y="509"/>
                      </a:lnTo>
                      <a:lnTo>
                        <a:pt x="682" y="509"/>
                      </a:lnTo>
                      <a:lnTo>
                        <a:pt x="684" y="511"/>
                      </a:lnTo>
                      <a:lnTo>
                        <a:pt x="684" y="513"/>
                      </a:lnTo>
                      <a:lnTo>
                        <a:pt x="684" y="515"/>
                      </a:lnTo>
                      <a:lnTo>
                        <a:pt x="684" y="516"/>
                      </a:lnTo>
                      <a:lnTo>
                        <a:pt x="684" y="518"/>
                      </a:lnTo>
                      <a:lnTo>
                        <a:pt x="684" y="520"/>
                      </a:lnTo>
                      <a:lnTo>
                        <a:pt x="684" y="522"/>
                      </a:lnTo>
                      <a:lnTo>
                        <a:pt x="684" y="526"/>
                      </a:lnTo>
                      <a:lnTo>
                        <a:pt x="684" y="528"/>
                      </a:lnTo>
                      <a:lnTo>
                        <a:pt x="684" y="530"/>
                      </a:lnTo>
                      <a:lnTo>
                        <a:pt x="686" y="532"/>
                      </a:lnTo>
                      <a:lnTo>
                        <a:pt x="686" y="532"/>
                      </a:lnTo>
                      <a:lnTo>
                        <a:pt x="686" y="534"/>
                      </a:lnTo>
                      <a:lnTo>
                        <a:pt x="688" y="536"/>
                      </a:lnTo>
                      <a:lnTo>
                        <a:pt x="688" y="538"/>
                      </a:lnTo>
                      <a:lnTo>
                        <a:pt x="688" y="539"/>
                      </a:lnTo>
                      <a:lnTo>
                        <a:pt x="690" y="541"/>
                      </a:lnTo>
                      <a:lnTo>
                        <a:pt x="694" y="543"/>
                      </a:lnTo>
                      <a:lnTo>
                        <a:pt x="698" y="547"/>
                      </a:lnTo>
                      <a:lnTo>
                        <a:pt x="702" y="549"/>
                      </a:lnTo>
                      <a:lnTo>
                        <a:pt x="705" y="553"/>
                      </a:lnTo>
                      <a:lnTo>
                        <a:pt x="709" y="555"/>
                      </a:lnTo>
                      <a:lnTo>
                        <a:pt x="713" y="559"/>
                      </a:lnTo>
                      <a:lnTo>
                        <a:pt x="717" y="561"/>
                      </a:lnTo>
                      <a:lnTo>
                        <a:pt x="721" y="563"/>
                      </a:lnTo>
                      <a:lnTo>
                        <a:pt x="723" y="563"/>
                      </a:lnTo>
                      <a:lnTo>
                        <a:pt x="725" y="564"/>
                      </a:lnTo>
                      <a:lnTo>
                        <a:pt x="728" y="564"/>
                      </a:lnTo>
                      <a:lnTo>
                        <a:pt x="730" y="564"/>
                      </a:lnTo>
                      <a:lnTo>
                        <a:pt x="732" y="564"/>
                      </a:lnTo>
                      <a:lnTo>
                        <a:pt x="734" y="564"/>
                      </a:lnTo>
                      <a:lnTo>
                        <a:pt x="736" y="564"/>
                      </a:lnTo>
                      <a:lnTo>
                        <a:pt x="738" y="564"/>
                      </a:lnTo>
                      <a:lnTo>
                        <a:pt x="742" y="564"/>
                      </a:lnTo>
                      <a:lnTo>
                        <a:pt x="746" y="564"/>
                      </a:lnTo>
                      <a:lnTo>
                        <a:pt x="751" y="563"/>
                      </a:lnTo>
                      <a:lnTo>
                        <a:pt x="755" y="563"/>
                      </a:lnTo>
                      <a:lnTo>
                        <a:pt x="759" y="563"/>
                      </a:lnTo>
                      <a:lnTo>
                        <a:pt x="763" y="563"/>
                      </a:lnTo>
                      <a:lnTo>
                        <a:pt x="767" y="561"/>
                      </a:lnTo>
                      <a:lnTo>
                        <a:pt x="771" y="561"/>
                      </a:lnTo>
                      <a:lnTo>
                        <a:pt x="774" y="561"/>
                      </a:lnTo>
                      <a:lnTo>
                        <a:pt x="778" y="559"/>
                      </a:lnTo>
                      <a:lnTo>
                        <a:pt x="780" y="557"/>
                      </a:lnTo>
                      <a:lnTo>
                        <a:pt x="784" y="555"/>
                      </a:lnTo>
                      <a:lnTo>
                        <a:pt x="790" y="553"/>
                      </a:lnTo>
                      <a:lnTo>
                        <a:pt x="796" y="549"/>
                      </a:lnTo>
                      <a:lnTo>
                        <a:pt x="805" y="543"/>
                      </a:lnTo>
                      <a:lnTo>
                        <a:pt x="817" y="536"/>
                      </a:lnTo>
                      <a:lnTo>
                        <a:pt x="820" y="532"/>
                      </a:lnTo>
                      <a:lnTo>
                        <a:pt x="822" y="528"/>
                      </a:lnTo>
                      <a:lnTo>
                        <a:pt x="826" y="526"/>
                      </a:lnTo>
                      <a:lnTo>
                        <a:pt x="830" y="522"/>
                      </a:lnTo>
                      <a:lnTo>
                        <a:pt x="832" y="518"/>
                      </a:lnTo>
                      <a:lnTo>
                        <a:pt x="836" y="515"/>
                      </a:lnTo>
                      <a:lnTo>
                        <a:pt x="838" y="513"/>
                      </a:lnTo>
                      <a:lnTo>
                        <a:pt x="842" y="509"/>
                      </a:lnTo>
                      <a:lnTo>
                        <a:pt x="843" y="503"/>
                      </a:lnTo>
                      <a:lnTo>
                        <a:pt x="845" y="497"/>
                      </a:lnTo>
                      <a:lnTo>
                        <a:pt x="847" y="491"/>
                      </a:lnTo>
                      <a:lnTo>
                        <a:pt x="849" y="486"/>
                      </a:lnTo>
                      <a:lnTo>
                        <a:pt x="851" y="480"/>
                      </a:lnTo>
                      <a:lnTo>
                        <a:pt x="853" y="474"/>
                      </a:lnTo>
                      <a:lnTo>
                        <a:pt x="855" y="468"/>
                      </a:lnTo>
                      <a:lnTo>
                        <a:pt x="857" y="463"/>
                      </a:lnTo>
                      <a:lnTo>
                        <a:pt x="857" y="461"/>
                      </a:lnTo>
                      <a:lnTo>
                        <a:pt x="857" y="457"/>
                      </a:lnTo>
                      <a:lnTo>
                        <a:pt x="855" y="455"/>
                      </a:lnTo>
                      <a:lnTo>
                        <a:pt x="855" y="453"/>
                      </a:lnTo>
                      <a:lnTo>
                        <a:pt x="855" y="451"/>
                      </a:lnTo>
                      <a:lnTo>
                        <a:pt x="855" y="447"/>
                      </a:lnTo>
                      <a:lnTo>
                        <a:pt x="855" y="445"/>
                      </a:lnTo>
                      <a:lnTo>
                        <a:pt x="855" y="443"/>
                      </a:lnTo>
                      <a:lnTo>
                        <a:pt x="853" y="442"/>
                      </a:lnTo>
                      <a:lnTo>
                        <a:pt x="853" y="438"/>
                      </a:lnTo>
                      <a:lnTo>
                        <a:pt x="851" y="434"/>
                      </a:lnTo>
                      <a:lnTo>
                        <a:pt x="851" y="428"/>
                      </a:lnTo>
                      <a:lnTo>
                        <a:pt x="849" y="422"/>
                      </a:lnTo>
                      <a:lnTo>
                        <a:pt x="849" y="415"/>
                      </a:lnTo>
                      <a:lnTo>
                        <a:pt x="847" y="407"/>
                      </a:lnTo>
                      <a:lnTo>
                        <a:pt x="843" y="399"/>
                      </a:lnTo>
                      <a:lnTo>
                        <a:pt x="842" y="395"/>
                      </a:lnTo>
                      <a:lnTo>
                        <a:pt x="840" y="394"/>
                      </a:lnTo>
                      <a:lnTo>
                        <a:pt x="838" y="390"/>
                      </a:lnTo>
                      <a:lnTo>
                        <a:pt x="836" y="388"/>
                      </a:lnTo>
                      <a:lnTo>
                        <a:pt x="834" y="384"/>
                      </a:lnTo>
                      <a:lnTo>
                        <a:pt x="832" y="380"/>
                      </a:lnTo>
                      <a:lnTo>
                        <a:pt x="830" y="378"/>
                      </a:lnTo>
                      <a:lnTo>
                        <a:pt x="828" y="374"/>
                      </a:lnTo>
                      <a:lnTo>
                        <a:pt x="826" y="374"/>
                      </a:lnTo>
                      <a:lnTo>
                        <a:pt x="824" y="372"/>
                      </a:lnTo>
                      <a:lnTo>
                        <a:pt x="822" y="372"/>
                      </a:lnTo>
                      <a:lnTo>
                        <a:pt x="820" y="371"/>
                      </a:lnTo>
                      <a:lnTo>
                        <a:pt x="819" y="371"/>
                      </a:lnTo>
                      <a:lnTo>
                        <a:pt x="815" y="369"/>
                      </a:lnTo>
                      <a:lnTo>
                        <a:pt x="813" y="369"/>
                      </a:lnTo>
                      <a:lnTo>
                        <a:pt x="807" y="367"/>
                      </a:lnTo>
                      <a:lnTo>
                        <a:pt x="803" y="367"/>
                      </a:lnTo>
                      <a:lnTo>
                        <a:pt x="799" y="369"/>
                      </a:lnTo>
                      <a:lnTo>
                        <a:pt x="796" y="369"/>
                      </a:lnTo>
                      <a:lnTo>
                        <a:pt x="792" y="369"/>
                      </a:lnTo>
                      <a:lnTo>
                        <a:pt x="788" y="369"/>
                      </a:lnTo>
                      <a:lnTo>
                        <a:pt x="784" y="369"/>
                      </a:lnTo>
                      <a:lnTo>
                        <a:pt x="778" y="369"/>
                      </a:lnTo>
                      <a:lnTo>
                        <a:pt x="774" y="369"/>
                      </a:lnTo>
                      <a:lnTo>
                        <a:pt x="771" y="372"/>
                      </a:lnTo>
                      <a:lnTo>
                        <a:pt x="767" y="374"/>
                      </a:lnTo>
                      <a:lnTo>
                        <a:pt x="763" y="376"/>
                      </a:lnTo>
                      <a:lnTo>
                        <a:pt x="759" y="378"/>
                      </a:lnTo>
                      <a:lnTo>
                        <a:pt x="755" y="380"/>
                      </a:lnTo>
                      <a:lnTo>
                        <a:pt x="750" y="382"/>
                      </a:lnTo>
                      <a:lnTo>
                        <a:pt x="744" y="388"/>
                      </a:lnTo>
                      <a:lnTo>
                        <a:pt x="736" y="392"/>
                      </a:lnTo>
                      <a:lnTo>
                        <a:pt x="736" y="392"/>
                      </a:lnTo>
                      <a:lnTo>
                        <a:pt x="734" y="392"/>
                      </a:lnTo>
                      <a:lnTo>
                        <a:pt x="732" y="394"/>
                      </a:lnTo>
                      <a:lnTo>
                        <a:pt x="732" y="394"/>
                      </a:lnTo>
                      <a:lnTo>
                        <a:pt x="730" y="394"/>
                      </a:lnTo>
                      <a:lnTo>
                        <a:pt x="728" y="394"/>
                      </a:lnTo>
                      <a:lnTo>
                        <a:pt x="728" y="394"/>
                      </a:lnTo>
                      <a:lnTo>
                        <a:pt x="727" y="394"/>
                      </a:lnTo>
                      <a:lnTo>
                        <a:pt x="727" y="394"/>
                      </a:lnTo>
                      <a:lnTo>
                        <a:pt x="727" y="392"/>
                      </a:lnTo>
                      <a:lnTo>
                        <a:pt x="727" y="392"/>
                      </a:lnTo>
                      <a:lnTo>
                        <a:pt x="727" y="392"/>
                      </a:lnTo>
                      <a:lnTo>
                        <a:pt x="727" y="390"/>
                      </a:lnTo>
                      <a:lnTo>
                        <a:pt x="727" y="390"/>
                      </a:lnTo>
                      <a:lnTo>
                        <a:pt x="727" y="390"/>
                      </a:lnTo>
                      <a:lnTo>
                        <a:pt x="727" y="390"/>
                      </a:lnTo>
                      <a:lnTo>
                        <a:pt x="732" y="384"/>
                      </a:lnTo>
                      <a:lnTo>
                        <a:pt x="738" y="380"/>
                      </a:lnTo>
                      <a:lnTo>
                        <a:pt x="744" y="376"/>
                      </a:lnTo>
                      <a:lnTo>
                        <a:pt x="751" y="372"/>
                      </a:lnTo>
                      <a:lnTo>
                        <a:pt x="757" y="367"/>
                      </a:lnTo>
                      <a:lnTo>
                        <a:pt x="763" y="363"/>
                      </a:lnTo>
                      <a:lnTo>
                        <a:pt x="769" y="359"/>
                      </a:lnTo>
                      <a:lnTo>
                        <a:pt x="776" y="355"/>
                      </a:lnTo>
                      <a:lnTo>
                        <a:pt x="776" y="351"/>
                      </a:lnTo>
                      <a:lnTo>
                        <a:pt x="776" y="349"/>
                      </a:lnTo>
                      <a:lnTo>
                        <a:pt x="776" y="349"/>
                      </a:lnTo>
                      <a:lnTo>
                        <a:pt x="774" y="347"/>
                      </a:lnTo>
                      <a:lnTo>
                        <a:pt x="774" y="346"/>
                      </a:lnTo>
                      <a:lnTo>
                        <a:pt x="774" y="346"/>
                      </a:lnTo>
                      <a:lnTo>
                        <a:pt x="773" y="344"/>
                      </a:lnTo>
                      <a:lnTo>
                        <a:pt x="773" y="342"/>
                      </a:lnTo>
                      <a:lnTo>
                        <a:pt x="773" y="340"/>
                      </a:lnTo>
                      <a:lnTo>
                        <a:pt x="771" y="336"/>
                      </a:lnTo>
                      <a:lnTo>
                        <a:pt x="771" y="334"/>
                      </a:lnTo>
                      <a:lnTo>
                        <a:pt x="771" y="332"/>
                      </a:lnTo>
                      <a:lnTo>
                        <a:pt x="771" y="330"/>
                      </a:lnTo>
                      <a:lnTo>
                        <a:pt x="771" y="326"/>
                      </a:lnTo>
                      <a:lnTo>
                        <a:pt x="771" y="324"/>
                      </a:lnTo>
                      <a:lnTo>
                        <a:pt x="771" y="323"/>
                      </a:lnTo>
                      <a:lnTo>
                        <a:pt x="771" y="319"/>
                      </a:lnTo>
                      <a:lnTo>
                        <a:pt x="773" y="317"/>
                      </a:lnTo>
                      <a:lnTo>
                        <a:pt x="773" y="313"/>
                      </a:lnTo>
                      <a:lnTo>
                        <a:pt x="774" y="309"/>
                      </a:lnTo>
                      <a:lnTo>
                        <a:pt x="774" y="307"/>
                      </a:lnTo>
                      <a:lnTo>
                        <a:pt x="776" y="303"/>
                      </a:lnTo>
                      <a:lnTo>
                        <a:pt x="776" y="299"/>
                      </a:lnTo>
                      <a:lnTo>
                        <a:pt x="778" y="298"/>
                      </a:lnTo>
                      <a:lnTo>
                        <a:pt x="778" y="296"/>
                      </a:lnTo>
                      <a:lnTo>
                        <a:pt x="780" y="294"/>
                      </a:lnTo>
                      <a:lnTo>
                        <a:pt x="780" y="294"/>
                      </a:lnTo>
                      <a:lnTo>
                        <a:pt x="782" y="292"/>
                      </a:lnTo>
                      <a:lnTo>
                        <a:pt x="782" y="292"/>
                      </a:lnTo>
                      <a:lnTo>
                        <a:pt x="784" y="290"/>
                      </a:lnTo>
                      <a:lnTo>
                        <a:pt x="784" y="288"/>
                      </a:lnTo>
                      <a:lnTo>
                        <a:pt x="786" y="288"/>
                      </a:lnTo>
                      <a:lnTo>
                        <a:pt x="786" y="286"/>
                      </a:lnTo>
                      <a:lnTo>
                        <a:pt x="786" y="286"/>
                      </a:lnTo>
                      <a:lnTo>
                        <a:pt x="786" y="284"/>
                      </a:lnTo>
                      <a:lnTo>
                        <a:pt x="786" y="284"/>
                      </a:lnTo>
                      <a:lnTo>
                        <a:pt x="786" y="282"/>
                      </a:lnTo>
                      <a:lnTo>
                        <a:pt x="786" y="282"/>
                      </a:lnTo>
                      <a:lnTo>
                        <a:pt x="786" y="280"/>
                      </a:lnTo>
                      <a:lnTo>
                        <a:pt x="786" y="280"/>
                      </a:lnTo>
                      <a:lnTo>
                        <a:pt x="784" y="278"/>
                      </a:lnTo>
                      <a:lnTo>
                        <a:pt x="784" y="276"/>
                      </a:lnTo>
                      <a:lnTo>
                        <a:pt x="782" y="276"/>
                      </a:lnTo>
                      <a:lnTo>
                        <a:pt x="782" y="275"/>
                      </a:lnTo>
                      <a:lnTo>
                        <a:pt x="780" y="275"/>
                      </a:lnTo>
                      <a:lnTo>
                        <a:pt x="780" y="273"/>
                      </a:lnTo>
                      <a:lnTo>
                        <a:pt x="778" y="271"/>
                      </a:lnTo>
                      <a:lnTo>
                        <a:pt x="778" y="271"/>
                      </a:lnTo>
                      <a:lnTo>
                        <a:pt x="778" y="269"/>
                      </a:lnTo>
                      <a:lnTo>
                        <a:pt x="778" y="267"/>
                      </a:lnTo>
                      <a:lnTo>
                        <a:pt x="778" y="265"/>
                      </a:lnTo>
                      <a:lnTo>
                        <a:pt x="778" y="263"/>
                      </a:lnTo>
                      <a:lnTo>
                        <a:pt x="780" y="259"/>
                      </a:lnTo>
                      <a:lnTo>
                        <a:pt x="780" y="255"/>
                      </a:lnTo>
                      <a:lnTo>
                        <a:pt x="782" y="250"/>
                      </a:lnTo>
                      <a:lnTo>
                        <a:pt x="786" y="242"/>
                      </a:lnTo>
                      <a:lnTo>
                        <a:pt x="790" y="236"/>
                      </a:lnTo>
                      <a:lnTo>
                        <a:pt x="796" y="232"/>
                      </a:lnTo>
                      <a:lnTo>
                        <a:pt x="797" y="228"/>
                      </a:lnTo>
                      <a:lnTo>
                        <a:pt x="801" y="227"/>
                      </a:lnTo>
                      <a:lnTo>
                        <a:pt x="805" y="223"/>
                      </a:lnTo>
                      <a:lnTo>
                        <a:pt x="809" y="219"/>
                      </a:lnTo>
                      <a:lnTo>
                        <a:pt x="815" y="215"/>
                      </a:lnTo>
                      <a:lnTo>
                        <a:pt x="822" y="211"/>
                      </a:lnTo>
                      <a:lnTo>
                        <a:pt x="822" y="209"/>
                      </a:lnTo>
                      <a:lnTo>
                        <a:pt x="822" y="209"/>
                      </a:lnTo>
                      <a:lnTo>
                        <a:pt x="822" y="207"/>
                      </a:lnTo>
                      <a:lnTo>
                        <a:pt x="822" y="207"/>
                      </a:lnTo>
                      <a:lnTo>
                        <a:pt x="822" y="207"/>
                      </a:lnTo>
                      <a:lnTo>
                        <a:pt x="822" y="205"/>
                      </a:lnTo>
                      <a:lnTo>
                        <a:pt x="822" y="205"/>
                      </a:lnTo>
                      <a:lnTo>
                        <a:pt x="822" y="205"/>
                      </a:lnTo>
                      <a:lnTo>
                        <a:pt x="820" y="204"/>
                      </a:lnTo>
                      <a:lnTo>
                        <a:pt x="819" y="202"/>
                      </a:lnTo>
                      <a:lnTo>
                        <a:pt x="819" y="200"/>
                      </a:lnTo>
                      <a:lnTo>
                        <a:pt x="817" y="198"/>
                      </a:lnTo>
                      <a:lnTo>
                        <a:pt x="815" y="196"/>
                      </a:lnTo>
                      <a:lnTo>
                        <a:pt x="815" y="194"/>
                      </a:lnTo>
                      <a:lnTo>
                        <a:pt x="813" y="194"/>
                      </a:lnTo>
                      <a:lnTo>
                        <a:pt x="813" y="192"/>
                      </a:lnTo>
                      <a:lnTo>
                        <a:pt x="813" y="190"/>
                      </a:lnTo>
                      <a:lnTo>
                        <a:pt x="811" y="188"/>
                      </a:lnTo>
                      <a:lnTo>
                        <a:pt x="811" y="186"/>
                      </a:lnTo>
                      <a:lnTo>
                        <a:pt x="811" y="184"/>
                      </a:lnTo>
                      <a:lnTo>
                        <a:pt x="811" y="182"/>
                      </a:lnTo>
                      <a:lnTo>
                        <a:pt x="811" y="180"/>
                      </a:lnTo>
                      <a:lnTo>
                        <a:pt x="811" y="180"/>
                      </a:lnTo>
                      <a:lnTo>
                        <a:pt x="811" y="179"/>
                      </a:lnTo>
                      <a:lnTo>
                        <a:pt x="811" y="177"/>
                      </a:lnTo>
                      <a:lnTo>
                        <a:pt x="811" y="175"/>
                      </a:lnTo>
                      <a:lnTo>
                        <a:pt x="813" y="175"/>
                      </a:lnTo>
                      <a:lnTo>
                        <a:pt x="813" y="173"/>
                      </a:lnTo>
                      <a:lnTo>
                        <a:pt x="813" y="171"/>
                      </a:lnTo>
                      <a:lnTo>
                        <a:pt x="813" y="169"/>
                      </a:lnTo>
                      <a:lnTo>
                        <a:pt x="815" y="169"/>
                      </a:lnTo>
                      <a:lnTo>
                        <a:pt x="815" y="167"/>
                      </a:lnTo>
                      <a:lnTo>
                        <a:pt x="817" y="163"/>
                      </a:lnTo>
                      <a:lnTo>
                        <a:pt x="820" y="161"/>
                      </a:lnTo>
                      <a:lnTo>
                        <a:pt x="822" y="157"/>
                      </a:lnTo>
                      <a:lnTo>
                        <a:pt x="826" y="154"/>
                      </a:lnTo>
                      <a:lnTo>
                        <a:pt x="828" y="152"/>
                      </a:lnTo>
                      <a:lnTo>
                        <a:pt x="832" y="148"/>
                      </a:lnTo>
                      <a:lnTo>
                        <a:pt x="834" y="144"/>
                      </a:lnTo>
                      <a:lnTo>
                        <a:pt x="836" y="142"/>
                      </a:lnTo>
                      <a:lnTo>
                        <a:pt x="836" y="140"/>
                      </a:lnTo>
                      <a:lnTo>
                        <a:pt x="836" y="140"/>
                      </a:lnTo>
                      <a:lnTo>
                        <a:pt x="834" y="138"/>
                      </a:lnTo>
                      <a:lnTo>
                        <a:pt x="832" y="138"/>
                      </a:lnTo>
                      <a:lnTo>
                        <a:pt x="830" y="138"/>
                      </a:lnTo>
                      <a:lnTo>
                        <a:pt x="826" y="138"/>
                      </a:lnTo>
                      <a:lnTo>
                        <a:pt x="820" y="136"/>
                      </a:lnTo>
                      <a:lnTo>
                        <a:pt x="815" y="136"/>
                      </a:lnTo>
                      <a:lnTo>
                        <a:pt x="813" y="134"/>
                      </a:lnTo>
                      <a:lnTo>
                        <a:pt x="811" y="134"/>
                      </a:lnTo>
                      <a:lnTo>
                        <a:pt x="809" y="132"/>
                      </a:lnTo>
                      <a:lnTo>
                        <a:pt x="809" y="132"/>
                      </a:lnTo>
                      <a:lnTo>
                        <a:pt x="807" y="131"/>
                      </a:lnTo>
                      <a:lnTo>
                        <a:pt x="807" y="129"/>
                      </a:lnTo>
                      <a:lnTo>
                        <a:pt x="805" y="127"/>
                      </a:lnTo>
                      <a:lnTo>
                        <a:pt x="805" y="125"/>
                      </a:lnTo>
                      <a:lnTo>
                        <a:pt x="805" y="123"/>
                      </a:lnTo>
                      <a:lnTo>
                        <a:pt x="805" y="121"/>
                      </a:lnTo>
                      <a:lnTo>
                        <a:pt x="805" y="121"/>
                      </a:lnTo>
                      <a:lnTo>
                        <a:pt x="805" y="119"/>
                      </a:lnTo>
                      <a:lnTo>
                        <a:pt x="805" y="119"/>
                      </a:lnTo>
                      <a:lnTo>
                        <a:pt x="805" y="117"/>
                      </a:lnTo>
                      <a:lnTo>
                        <a:pt x="807" y="115"/>
                      </a:lnTo>
                      <a:lnTo>
                        <a:pt x="807" y="115"/>
                      </a:lnTo>
                      <a:lnTo>
                        <a:pt x="809" y="109"/>
                      </a:lnTo>
                      <a:lnTo>
                        <a:pt x="813" y="106"/>
                      </a:lnTo>
                      <a:lnTo>
                        <a:pt x="815" y="100"/>
                      </a:lnTo>
                      <a:lnTo>
                        <a:pt x="817" y="96"/>
                      </a:lnTo>
                      <a:lnTo>
                        <a:pt x="820" y="90"/>
                      </a:lnTo>
                      <a:lnTo>
                        <a:pt x="822" y="86"/>
                      </a:lnTo>
                      <a:lnTo>
                        <a:pt x="826" y="81"/>
                      </a:lnTo>
                      <a:lnTo>
                        <a:pt x="828" y="77"/>
                      </a:lnTo>
                      <a:lnTo>
                        <a:pt x="828" y="77"/>
                      </a:lnTo>
                      <a:lnTo>
                        <a:pt x="828" y="75"/>
                      </a:lnTo>
                      <a:lnTo>
                        <a:pt x="828" y="75"/>
                      </a:lnTo>
                      <a:lnTo>
                        <a:pt x="828" y="75"/>
                      </a:lnTo>
                      <a:lnTo>
                        <a:pt x="828" y="75"/>
                      </a:lnTo>
                      <a:lnTo>
                        <a:pt x="828" y="75"/>
                      </a:lnTo>
                      <a:lnTo>
                        <a:pt x="828" y="73"/>
                      </a:lnTo>
                      <a:lnTo>
                        <a:pt x="826" y="73"/>
                      </a:lnTo>
                      <a:lnTo>
                        <a:pt x="822" y="73"/>
                      </a:lnTo>
                      <a:lnTo>
                        <a:pt x="817" y="75"/>
                      </a:lnTo>
                      <a:lnTo>
                        <a:pt x="811" y="75"/>
                      </a:lnTo>
                      <a:lnTo>
                        <a:pt x="805" y="75"/>
                      </a:lnTo>
                      <a:lnTo>
                        <a:pt x="799" y="75"/>
                      </a:lnTo>
                      <a:lnTo>
                        <a:pt x="796" y="77"/>
                      </a:lnTo>
                      <a:lnTo>
                        <a:pt x="790" y="77"/>
                      </a:lnTo>
                      <a:lnTo>
                        <a:pt x="784" y="77"/>
                      </a:lnTo>
                      <a:lnTo>
                        <a:pt x="782" y="75"/>
                      </a:lnTo>
                      <a:lnTo>
                        <a:pt x="780" y="75"/>
                      </a:lnTo>
                      <a:lnTo>
                        <a:pt x="780" y="73"/>
                      </a:lnTo>
                      <a:lnTo>
                        <a:pt x="778" y="71"/>
                      </a:lnTo>
                      <a:lnTo>
                        <a:pt x="776" y="71"/>
                      </a:lnTo>
                      <a:lnTo>
                        <a:pt x="774" y="69"/>
                      </a:lnTo>
                      <a:lnTo>
                        <a:pt x="773" y="67"/>
                      </a:lnTo>
                      <a:lnTo>
                        <a:pt x="773" y="67"/>
                      </a:lnTo>
                      <a:lnTo>
                        <a:pt x="773" y="63"/>
                      </a:lnTo>
                      <a:lnTo>
                        <a:pt x="773" y="61"/>
                      </a:lnTo>
                      <a:lnTo>
                        <a:pt x="773" y="60"/>
                      </a:lnTo>
                      <a:lnTo>
                        <a:pt x="773" y="56"/>
                      </a:lnTo>
                      <a:lnTo>
                        <a:pt x="773" y="54"/>
                      </a:lnTo>
                      <a:lnTo>
                        <a:pt x="773" y="52"/>
                      </a:lnTo>
                      <a:lnTo>
                        <a:pt x="773" y="48"/>
                      </a:lnTo>
                      <a:lnTo>
                        <a:pt x="773" y="46"/>
                      </a:lnTo>
                      <a:lnTo>
                        <a:pt x="767" y="46"/>
                      </a:lnTo>
                      <a:lnTo>
                        <a:pt x="763" y="44"/>
                      </a:lnTo>
                      <a:lnTo>
                        <a:pt x="759" y="44"/>
                      </a:lnTo>
                      <a:lnTo>
                        <a:pt x="757" y="44"/>
                      </a:lnTo>
                      <a:lnTo>
                        <a:pt x="755" y="44"/>
                      </a:lnTo>
                      <a:lnTo>
                        <a:pt x="753" y="44"/>
                      </a:lnTo>
                      <a:lnTo>
                        <a:pt x="753" y="42"/>
                      </a:lnTo>
                      <a:lnTo>
                        <a:pt x="751" y="42"/>
                      </a:lnTo>
                      <a:lnTo>
                        <a:pt x="750" y="40"/>
                      </a:lnTo>
                      <a:lnTo>
                        <a:pt x="750" y="36"/>
                      </a:lnTo>
                      <a:lnTo>
                        <a:pt x="748" y="35"/>
                      </a:lnTo>
                      <a:lnTo>
                        <a:pt x="748" y="33"/>
                      </a:lnTo>
                      <a:lnTo>
                        <a:pt x="748" y="31"/>
                      </a:lnTo>
                      <a:lnTo>
                        <a:pt x="746" y="27"/>
                      </a:lnTo>
                      <a:lnTo>
                        <a:pt x="746" y="25"/>
                      </a:lnTo>
                      <a:lnTo>
                        <a:pt x="744" y="23"/>
                      </a:lnTo>
                      <a:lnTo>
                        <a:pt x="744" y="23"/>
                      </a:lnTo>
                      <a:lnTo>
                        <a:pt x="742" y="23"/>
                      </a:lnTo>
                      <a:lnTo>
                        <a:pt x="742" y="23"/>
                      </a:lnTo>
                      <a:lnTo>
                        <a:pt x="742" y="23"/>
                      </a:lnTo>
                      <a:lnTo>
                        <a:pt x="740" y="23"/>
                      </a:lnTo>
                      <a:lnTo>
                        <a:pt x="740" y="21"/>
                      </a:lnTo>
                      <a:lnTo>
                        <a:pt x="740" y="21"/>
                      </a:lnTo>
                      <a:lnTo>
                        <a:pt x="738" y="21"/>
                      </a:lnTo>
                      <a:lnTo>
                        <a:pt x="736" y="23"/>
                      </a:lnTo>
                      <a:lnTo>
                        <a:pt x="736" y="23"/>
                      </a:lnTo>
                      <a:lnTo>
                        <a:pt x="734" y="25"/>
                      </a:lnTo>
                      <a:lnTo>
                        <a:pt x="732" y="25"/>
                      </a:lnTo>
                      <a:lnTo>
                        <a:pt x="730" y="27"/>
                      </a:lnTo>
                      <a:lnTo>
                        <a:pt x="730" y="27"/>
                      </a:lnTo>
                      <a:lnTo>
                        <a:pt x="728" y="29"/>
                      </a:lnTo>
                      <a:lnTo>
                        <a:pt x="727" y="29"/>
                      </a:lnTo>
                      <a:lnTo>
                        <a:pt x="725" y="31"/>
                      </a:lnTo>
                      <a:lnTo>
                        <a:pt x="721" y="31"/>
                      </a:lnTo>
                      <a:lnTo>
                        <a:pt x="717" y="33"/>
                      </a:lnTo>
                      <a:lnTo>
                        <a:pt x="715" y="33"/>
                      </a:lnTo>
                      <a:lnTo>
                        <a:pt x="711" y="35"/>
                      </a:lnTo>
                      <a:lnTo>
                        <a:pt x="707" y="35"/>
                      </a:lnTo>
                      <a:lnTo>
                        <a:pt x="705" y="36"/>
                      </a:lnTo>
                      <a:lnTo>
                        <a:pt x="702" y="36"/>
                      </a:lnTo>
                      <a:lnTo>
                        <a:pt x="700" y="36"/>
                      </a:lnTo>
                      <a:lnTo>
                        <a:pt x="696" y="36"/>
                      </a:lnTo>
                      <a:lnTo>
                        <a:pt x="692" y="38"/>
                      </a:lnTo>
                      <a:lnTo>
                        <a:pt x="688" y="38"/>
                      </a:lnTo>
                      <a:lnTo>
                        <a:pt x="684" y="38"/>
                      </a:lnTo>
                      <a:lnTo>
                        <a:pt x="682" y="38"/>
                      </a:lnTo>
                      <a:lnTo>
                        <a:pt x="679" y="38"/>
                      </a:lnTo>
                      <a:lnTo>
                        <a:pt x="675" y="38"/>
                      </a:lnTo>
                      <a:lnTo>
                        <a:pt x="673" y="38"/>
                      </a:lnTo>
                      <a:lnTo>
                        <a:pt x="671" y="38"/>
                      </a:lnTo>
                      <a:lnTo>
                        <a:pt x="671" y="36"/>
                      </a:lnTo>
                      <a:lnTo>
                        <a:pt x="669" y="36"/>
                      </a:lnTo>
                      <a:lnTo>
                        <a:pt x="667" y="36"/>
                      </a:lnTo>
                      <a:lnTo>
                        <a:pt x="665" y="35"/>
                      </a:lnTo>
                      <a:lnTo>
                        <a:pt x="663" y="35"/>
                      </a:lnTo>
                      <a:lnTo>
                        <a:pt x="663" y="35"/>
                      </a:lnTo>
                      <a:lnTo>
                        <a:pt x="661" y="33"/>
                      </a:lnTo>
                      <a:lnTo>
                        <a:pt x="661" y="31"/>
                      </a:lnTo>
                      <a:lnTo>
                        <a:pt x="659" y="31"/>
                      </a:lnTo>
                      <a:lnTo>
                        <a:pt x="659" y="29"/>
                      </a:lnTo>
                      <a:lnTo>
                        <a:pt x="657" y="27"/>
                      </a:lnTo>
                      <a:lnTo>
                        <a:pt x="657" y="27"/>
                      </a:lnTo>
                      <a:lnTo>
                        <a:pt x="657" y="25"/>
                      </a:lnTo>
                      <a:lnTo>
                        <a:pt x="656" y="23"/>
                      </a:lnTo>
                      <a:lnTo>
                        <a:pt x="654" y="23"/>
                      </a:lnTo>
                      <a:lnTo>
                        <a:pt x="650" y="23"/>
                      </a:lnTo>
                      <a:lnTo>
                        <a:pt x="648" y="21"/>
                      </a:lnTo>
                      <a:lnTo>
                        <a:pt x="644" y="21"/>
                      </a:lnTo>
                      <a:lnTo>
                        <a:pt x="642" y="21"/>
                      </a:lnTo>
                      <a:lnTo>
                        <a:pt x="638" y="21"/>
                      </a:lnTo>
                      <a:lnTo>
                        <a:pt x="636" y="19"/>
                      </a:lnTo>
                      <a:lnTo>
                        <a:pt x="633" y="19"/>
                      </a:lnTo>
                      <a:lnTo>
                        <a:pt x="633" y="17"/>
                      </a:lnTo>
                      <a:lnTo>
                        <a:pt x="631" y="15"/>
                      </a:lnTo>
                      <a:lnTo>
                        <a:pt x="629" y="13"/>
                      </a:lnTo>
                      <a:lnTo>
                        <a:pt x="629" y="10"/>
                      </a:lnTo>
                      <a:lnTo>
                        <a:pt x="627" y="8"/>
                      </a:lnTo>
                      <a:lnTo>
                        <a:pt x="625" y="4"/>
                      </a:lnTo>
                      <a:lnTo>
                        <a:pt x="625" y="2"/>
                      </a:lnTo>
                      <a:lnTo>
                        <a:pt x="623" y="0"/>
                      </a:lnTo>
                      <a:lnTo>
                        <a:pt x="621" y="0"/>
                      </a:lnTo>
                      <a:lnTo>
                        <a:pt x="619" y="0"/>
                      </a:lnTo>
                      <a:lnTo>
                        <a:pt x="617" y="0"/>
                      </a:lnTo>
                      <a:lnTo>
                        <a:pt x="615" y="2"/>
                      </a:lnTo>
                      <a:lnTo>
                        <a:pt x="613" y="2"/>
                      </a:lnTo>
                      <a:lnTo>
                        <a:pt x="610" y="2"/>
                      </a:lnTo>
                      <a:lnTo>
                        <a:pt x="608" y="2"/>
                      </a:lnTo>
                      <a:lnTo>
                        <a:pt x="606" y="2"/>
                      </a:lnTo>
                      <a:lnTo>
                        <a:pt x="602" y="4"/>
                      </a:lnTo>
                      <a:lnTo>
                        <a:pt x="600" y="4"/>
                      </a:lnTo>
                      <a:lnTo>
                        <a:pt x="596" y="6"/>
                      </a:lnTo>
                      <a:lnTo>
                        <a:pt x="594" y="8"/>
                      </a:lnTo>
                      <a:lnTo>
                        <a:pt x="588" y="12"/>
                      </a:lnTo>
                      <a:lnTo>
                        <a:pt x="583" y="15"/>
                      </a:lnTo>
                      <a:lnTo>
                        <a:pt x="575" y="21"/>
                      </a:lnTo>
                      <a:lnTo>
                        <a:pt x="565" y="29"/>
                      </a:lnTo>
                      <a:lnTo>
                        <a:pt x="562" y="33"/>
                      </a:lnTo>
                      <a:lnTo>
                        <a:pt x="558" y="38"/>
                      </a:lnTo>
                      <a:lnTo>
                        <a:pt x="552" y="42"/>
                      </a:lnTo>
                      <a:lnTo>
                        <a:pt x="548" y="48"/>
                      </a:lnTo>
                      <a:lnTo>
                        <a:pt x="546" y="52"/>
                      </a:lnTo>
                      <a:lnTo>
                        <a:pt x="542" y="58"/>
                      </a:lnTo>
                      <a:lnTo>
                        <a:pt x="539" y="61"/>
                      </a:lnTo>
                      <a:lnTo>
                        <a:pt x="535" y="67"/>
                      </a:lnTo>
                      <a:lnTo>
                        <a:pt x="525" y="86"/>
                      </a:lnTo>
                      <a:lnTo>
                        <a:pt x="517" y="104"/>
                      </a:lnTo>
                      <a:lnTo>
                        <a:pt x="512" y="115"/>
                      </a:lnTo>
                      <a:lnTo>
                        <a:pt x="506" y="125"/>
                      </a:lnTo>
                      <a:lnTo>
                        <a:pt x="502" y="134"/>
                      </a:lnTo>
                      <a:lnTo>
                        <a:pt x="498" y="144"/>
                      </a:lnTo>
                      <a:lnTo>
                        <a:pt x="494" y="154"/>
                      </a:lnTo>
                      <a:lnTo>
                        <a:pt x="489" y="167"/>
                      </a:lnTo>
                      <a:lnTo>
                        <a:pt x="489" y="169"/>
                      </a:lnTo>
                      <a:lnTo>
                        <a:pt x="489" y="169"/>
                      </a:lnTo>
                      <a:lnTo>
                        <a:pt x="491" y="171"/>
                      </a:lnTo>
                      <a:lnTo>
                        <a:pt x="491" y="173"/>
                      </a:lnTo>
                      <a:lnTo>
                        <a:pt x="491" y="173"/>
                      </a:lnTo>
                      <a:lnTo>
                        <a:pt x="491" y="175"/>
                      </a:lnTo>
                      <a:lnTo>
                        <a:pt x="491" y="177"/>
                      </a:lnTo>
                      <a:lnTo>
                        <a:pt x="491" y="177"/>
                      </a:lnTo>
                      <a:lnTo>
                        <a:pt x="493" y="177"/>
                      </a:lnTo>
                      <a:lnTo>
                        <a:pt x="494" y="177"/>
                      </a:lnTo>
                      <a:lnTo>
                        <a:pt x="498" y="177"/>
                      </a:lnTo>
                      <a:lnTo>
                        <a:pt x="500" y="177"/>
                      </a:lnTo>
                      <a:lnTo>
                        <a:pt x="502" y="177"/>
                      </a:lnTo>
                      <a:lnTo>
                        <a:pt x="504" y="177"/>
                      </a:lnTo>
                      <a:lnTo>
                        <a:pt x="508" y="177"/>
                      </a:lnTo>
                      <a:lnTo>
                        <a:pt x="510" y="177"/>
                      </a:lnTo>
                      <a:lnTo>
                        <a:pt x="512" y="179"/>
                      </a:lnTo>
                      <a:lnTo>
                        <a:pt x="514" y="179"/>
                      </a:lnTo>
                      <a:lnTo>
                        <a:pt x="516" y="179"/>
                      </a:lnTo>
                      <a:lnTo>
                        <a:pt x="517" y="180"/>
                      </a:lnTo>
                      <a:lnTo>
                        <a:pt x="519" y="180"/>
                      </a:lnTo>
                      <a:lnTo>
                        <a:pt x="521" y="180"/>
                      </a:lnTo>
                      <a:lnTo>
                        <a:pt x="523" y="180"/>
                      </a:lnTo>
                      <a:lnTo>
                        <a:pt x="525" y="182"/>
                      </a:lnTo>
                      <a:lnTo>
                        <a:pt x="527" y="182"/>
                      </a:lnTo>
                      <a:lnTo>
                        <a:pt x="527" y="184"/>
                      </a:lnTo>
                      <a:lnTo>
                        <a:pt x="529" y="186"/>
                      </a:lnTo>
                      <a:lnTo>
                        <a:pt x="529" y="188"/>
                      </a:lnTo>
                      <a:lnTo>
                        <a:pt x="531" y="190"/>
                      </a:lnTo>
                      <a:lnTo>
                        <a:pt x="531" y="190"/>
                      </a:lnTo>
                      <a:lnTo>
                        <a:pt x="531" y="192"/>
                      </a:lnTo>
                      <a:lnTo>
                        <a:pt x="533" y="194"/>
                      </a:lnTo>
                      <a:lnTo>
                        <a:pt x="533" y="196"/>
                      </a:lnTo>
                      <a:lnTo>
                        <a:pt x="535" y="200"/>
                      </a:lnTo>
                      <a:lnTo>
                        <a:pt x="535" y="204"/>
                      </a:lnTo>
                      <a:lnTo>
                        <a:pt x="537" y="205"/>
                      </a:lnTo>
                      <a:lnTo>
                        <a:pt x="537" y="209"/>
                      </a:lnTo>
                      <a:lnTo>
                        <a:pt x="539" y="213"/>
                      </a:lnTo>
                      <a:lnTo>
                        <a:pt x="539" y="215"/>
                      </a:lnTo>
                      <a:lnTo>
                        <a:pt x="540" y="219"/>
                      </a:lnTo>
                      <a:lnTo>
                        <a:pt x="540" y="223"/>
                      </a:lnTo>
                      <a:lnTo>
                        <a:pt x="540" y="228"/>
                      </a:lnTo>
                      <a:lnTo>
                        <a:pt x="540" y="232"/>
                      </a:lnTo>
                      <a:lnTo>
                        <a:pt x="540" y="236"/>
                      </a:lnTo>
                      <a:lnTo>
                        <a:pt x="540" y="242"/>
                      </a:lnTo>
                      <a:lnTo>
                        <a:pt x="540" y="246"/>
                      </a:lnTo>
                      <a:lnTo>
                        <a:pt x="540" y="250"/>
                      </a:lnTo>
                      <a:lnTo>
                        <a:pt x="540" y="255"/>
                      </a:lnTo>
                      <a:lnTo>
                        <a:pt x="539" y="259"/>
                      </a:lnTo>
                      <a:lnTo>
                        <a:pt x="539" y="263"/>
                      </a:lnTo>
                      <a:lnTo>
                        <a:pt x="537" y="269"/>
                      </a:lnTo>
                      <a:lnTo>
                        <a:pt x="537" y="273"/>
                      </a:lnTo>
                      <a:lnTo>
                        <a:pt x="537" y="276"/>
                      </a:lnTo>
                      <a:lnTo>
                        <a:pt x="535" y="280"/>
                      </a:lnTo>
                      <a:lnTo>
                        <a:pt x="535" y="286"/>
                      </a:lnTo>
                      <a:lnTo>
                        <a:pt x="535" y="290"/>
                      </a:lnTo>
                      <a:lnTo>
                        <a:pt x="535" y="290"/>
                      </a:lnTo>
                      <a:lnTo>
                        <a:pt x="537" y="292"/>
                      </a:lnTo>
                      <a:lnTo>
                        <a:pt x="537" y="292"/>
                      </a:lnTo>
                      <a:lnTo>
                        <a:pt x="539" y="294"/>
                      </a:lnTo>
                      <a:lnTo>
                        <a:pt x="539" y="294"/>
                      </a:lnTo>
                      <a:lnTo>
                        <a:pt x="540" y="296"/>
                      </a:lnTo>
                      <a:lnTo>
                        <a:pt x="542" y="296"/>
                      </a:lnTo>
                      <a:lnTo>
                        <a:pt x="542" y="298"/>
                      </a:lnTo>
                      <a:lnTo>
                        <a:pt x="540" y="298"/>
                      </a:lnTo>
                      <a:lnTo>
                        <a:pt x="539" y="298"/>
                      </a:lnTo>
                      <a:lnTo>
                        <a:pt x="537" y="298"/>
                      </a:lnTo>
                      <a:lnTo>
                        <a:pt x="537" y="299"/>
                      </a:lnTo>
                      <a:lnTo>
                        <a:pt x="535" y="299"/>
                      </a:lnTo>
                      <a:lnTo>
                        <a:pt x="533" y="299"/>
                      </a:lnTo>
                      <a:lnTo>
                        <a:pt x="531" y="299"/>
                      </a:lnTo>
                      <a:lnTo>
                        <a:pt x="531" y="299"/>
                      </a:lnTo>
                      <a:lnTo>
                        <a:pt x="529" y="301"/>
                      </a:lnTo>
                      <a:lnTo>
                        <a:pt x="527" y="301"/>
                      </a:lnTo>
                      <a:lnTo>
                        <a:pt x="527" y="303"/>
                      </a:lnTo>
                      <a:lnTo>
                        <a:pt x="523" y="307"/>
                      </a:lnTo>
                      <a:lnTo>
                        <a:pt x="521" y="311"/>
                      </a:lnTo>
                      <a:lnTo>
                        <a:pt x="517" y="319"/>
                      </a:lnTo>
                      <a:lnTo>
                        <a:pt x="512" y="326"/>
                      </a:lnTo>
                      <a:lnTo>
                        <a:pt x="504" y="338"/>
                      </a:lnTo>
                      <a:lnTo>
                        <a:pt x="500" y="344"/>
                      </a:lnTo>
                      <a:lnTo>
                        <a:pt x="494" y="347"/>
                      </a:lnTo>
                      <a:lnTo>
                        <a:pt x="491" y="351"/>
                      </a:lnTo>
                      <a:lnTo>
                        <a:pt x="487" y="355"/>
                      </a:lnTo>
                      <a:lnTo>
                        <a:pt x="483" y="361"/>
                      </a:lnTo>
                      <a:lnTo>
                        <a:pt x="479" y="365"/>
                      </a:lnTo>
                      <a:lnTo>
                        <a:pt x="475" y="369"/>
                      </a:lnTo>
                      <a:lnTo>
                        <a:pt x="471" y="372"/>
                      </a:lnTo>
                      <a:lnTo>
                        <a:pt x="470" y="374"/>
                      </a:lnTo>
                      <a:lnTo>
                        <a:pt x="468" y="374"/>
                      </a:lnTo>
                      <a:lnTo>
                        <a:pt x="466" y="374"/>
                      </a:lnTo>
                      <a:lnTo>
                        <a:pt x="464" y="374"/>
                      </a:lnTo>
                      <a:lnTo>
                        <a:pt x="462" y="374"/>
                      </a:lnTo>
                      <a:lnTo>
                        <a:pt x="462" y="376"/>
                      </a:lnTo>
                      <a:lnTo>
                        <a:pt x="460" y="376"/>
                      </a:lnTo>
                      <a:lnTo>
                        <a:pt x="458" y="376"/>
                      </a:lnTo>
                      <a:lnTo>
                        <a:pt x="454" y="376"/>
                      </a:lnTo>
                      <a:lnTo>
                        <a:pt x="452" y="376"/>
                      </a:lnTo>
                      <a:lnTo>
                        <a:pt x="448" y="376"/>
                      </a:lnTo>
                      <a:lnTo>
                        <a:pt x="445" y="376"/>
                      </a:lnTo>
                      <a:lnTo>
                        <a:pt x="443" y="376"/>
                      </a:lnTo>
                      <a:lnTo>
                        <a:pt x="439" y="376"/>
                      </a:lnTo>
                      <a:lnTo>
                        <a:pt x="437" y="376"/>
                      </a:lnTo>
                      <a:lnTo>
                        <a:pt x="433" y="376"/>
                      </a:lnTo>
                      <a:lnTo>
                        <a:pt x="429" y="374"/>
                      </a:lnTo>
                      <a:lnTo>
                        <a:pt x="425" y="372"/>
                      </a:lnTo>
                      <a:lnTo>
                        <a:pt x="423" y="371"/>
                      </a:lnTo>
                      <a:lnTo>
                        <a:pt x="422" y="369"/>
                      </a:lnTo>
                      <a:lnTo>
                        <a:pt x="420" y="367"/>
                      </a:lnTo>
                      <a:lnTo>
                        <a:pt x="418" y="367"/>
                      </a:lnTo>
                      <a:lnTo>
                        <a:pt x="418" y="365"/>
                      </a:lnTo>
                      <a:lnTo>
                        <a:pt x="416" y="363"/>
                      </a:lnTo>
                      <a:lnTo>
                        <a:pt x="416" y="359"/>
                      </a:lnTo>
                      <a:lnTo>
                        <a:pt x="414" y="355"/>
                      </a:lnTo>
                      <a:lnTo>
                        <a:pt x="414" y="353"/>
                      </a:lnTo>
                      <a:lnTo>
                        <a:pt x="412" y="349"/>
                      </a:lnTo>
                      <a:lnTo>
                        <a:pt x="412" y="344"/>
                      </a:lnTo>
                      <a:lnTo>
                        <a:pt x="412" y="338"/>
                      </a:lnTo>
                      <a:lnTo>
                        <a:pt x="410" y="330"/>
                      </a:lnTo>
                      <a:lnTo>
                        <a:pt x="410" y="321"/>
                      </a:lnTo>
                      <a:lnTo>
                        <a:pt x="404" y="319"/>
                      </a:lnTo>
                      <a:lnTo>
                        <a:pt x="400" y="317"/>
                      </a:lnTo>
                      <a:lnTo>
                        <a:pt x="397" y="315"/>
                      </a:lnTo>
                      <a:lnTo>
                        <a:pt x="391" y="313"/>
                      </a:lnTo>
                      <a:lnTo>
                        <a:pt x="387" y="311"/>
                      </a:lnTo>
                      <a:lnTo>
                        <a:pt x="383" y="309"/>
                      </a:lnTo>
                      <a:lnTo>
                        <a:pt x="377" y="307"/>
                      </a:lnTo>
                      <a:lnTo>
                        <a:pt x="374" y="305"/>
                      </a:lnTo>
                      <a:lnTo>
                        <a:pt x="370" y="305"/>
                      </a:lnTo>
                      <a:lnTo>
                        <a:pt x="366" y="303"/>
                      </a:lnTo>
                      <a:lnTo>
                        <a:pt x="362" y="303"/>
                      </a:lnTo>
                      <a:lnTo>
                        <a:pt x="358" y="301"/>
                      </a:lnTo>
                      <a:lnTo>
                        <a:pt x="354" y="301"/>
                      </a:lnTo>
                      <a:lnTo>
                        <a:pt x="351" y="299"/>
                      </a:lnTo>
                      <a:lnTo>
                        <a:pt x="347" y="299"/>
                      </a:lnTo>
                      <a:lnTo>
                        <a:pt x="343" y="298"/>
                      </a:lnTo>
                      <a:lnTo>
                        <a:pt x="337" y="298"/>
                      </a:lnTo>
                      <a:lnTo>
                        <a:pt x="331" y="298"/>
                      </a:lnTo>
                      <a:lnTo>
                        <a:pt x="326" y="298"/>
                      </a:lnTo>
                      <a:lnTo>
                        <a:pt x="320" y="298"/>
                      </a:lnTo>
                      <a:lnTo>
                        <a:pt x="314" y="298"/>
                      </a:lnTo>
                      <a:lnTo>
                        <a:pt x="308" y="298"/>
                      </a:lnTo>
                      <a:lnTo>
                        <a:pt x="303" y="298"/>
                      </a:lnTo>
                      <a:lnTo>
                        <a:pt x="297" y="298"/>
                      </a:lnTo>
                      <a:lnTo>
                        <a:pt x="291" y="298"/>
                      </a:lnTo>
                      <a:lnTo>
                        <a:pt x="289" y="296"/>
                      </a:lnTo>
                      <a:lnTo>
                        <a:pt x="285" y="296"/>
                      </a:lnTo>
                      <a:lnTo>
                        <a:pt x="283" y="294"/>
                      </a:lnTo>
                      <a:lnTo>
                        <a:pt x="282" y="294"/>
                      </a:lnTo>
                      <a:lnTo>
                        <a:pt x="282" y="292"/>
                      </a:lnTo>
                      <a:lnTo>
                        <a:pt x="280" y="292"/>
                      </a:lnTo>
                      <a:lnTo>
                        <a:pt x="278" y="290"/>
                      </a:lnTo>
                      <a:lnTo>
                        <a:pt x="272" y="290"/>
                      </a:lnTo>
                      <a:lnTo>
                        <a:pt x="268" y="288"/>
                      </a:lnTo>
                      <a:lnTo>
                        <a:pt x="262" y="288"/>
                      </a:lnTo>
                      <a:lnTo>
                        <a:pt x="259" y="286"/>
                      </a:lnTo>
                      <a:lnTo>
                        <a:pt x="253" y="286"/>
                      </a:lnTo>
                      <a:lnTo>
                        <a:pt x="249" y="286"/>
                      </a:lnTo>
                      <a:lnTo>
                        <a:pt x="243" y="284"/>
                      </a:lnTo>
                      <a:lnTo>
                        <a:pt x="239" y="284"/>
                      </a:lnTo>
                      <a:lnTo>
                        <a:pt x="239" y="284"/>
                      </a:lnTo>
                      <a:lnTo>
                        <a:pt x="237" y="284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7" y="286"/>
                      </a:lnTo>
                      <a:lnTo>
                        <a:pt x="236" y="286"/>
                      </a:lnTo>
                      <a:lnTo>
                        <a:pt x="232" y="286"/>
                      </a:lnTo>
                      <a:lnTo>
                        <a:pt x="230" y="284"/>
                      </a:lnTo>
                      <a:lnTo>
                        <a:pt x="226" y="282"/>
                      </a:lnTo>
                      <a:lnTo>
                        <a:pt x="220" y="280"/>
                      </a:lnTo>
                      <a:lnTo>
                        <a:pt x="213" y="276"/>
                      </a:lnTo>
                      <a:lnTo>
                        <a:pt x="201" y="273"/>
                      </a:lnTo>
                      <a:lnTo>
                        <a:pt x="189" y="267"/>
                      </a:lnTo>
                      <a:lnTo>
                        <a:pt x="184" y="265"/>
                      </a:lnTo>
                      <a:lnTo>
                        <a:pt x="180" y="265"/>
                      </a:lnTo>
                      <a:lnTo>
                        <a:pt x="174" y="263"/>
                      </a:lnTo>
                      <a:lnTo>
                        <a:pt x="168" y="259"/>
                      </a:lnTo>
                      <a:lnTo>
                        <a:pt x="161" y="257"/>
                      </a:lnTo>
                      <a:lnTo>
                        <a:pt x="151" y="253"/>
                      </a:lnTo>
                      <a:lnTo>
                        <a:pt x="140" y="250"/>
                      </a:lnTo>
                      <a:lnTo>
                        <a:pt x="124" y="244"/>
                      </a:lnTo>
                      <a:lnTo>
                        <a:pt x="122" y="244"/>
                      </a:lnTo>
                      <a:lnTo>
                        <a:pt x="120" y="244"/>
                      </a:lnTo>
                      <a:lnTo>
                        <a:pt x="119" y="244"/>
                      </a:lnTo>
                      <a:lnTo>
                        <a:pt x="117" y="244"/>
                      </a:lnTo>
                      <a:lnTo>
                        <a:pt x="115" y="244"/>
                      </a:lnTo>
                      <a:lnTo>
                        <a:pt x="113" y="244"/>
                      </a:lnTo>
                      <a:lnTo>
                        <a:pt x="111" y="244"/>
                      </a:lnTo>
                      <a:lnTo>
                        <a:pt x="109" y="244"/>
                      </a:lnTo>
                      <a:lnTo>
                        <a:pt x="109" y="244"/>
                      </a:lnTo>
                      <a:lnTo>
                        <a:pt x="107" y="246"/>
                      </a:lnTo>
                      <a:lnTo>
                        <a:pt x="107" y="246"/>
                      </a:lnTo>
                      <a:lnTo>
                        <a:pt x="107" y="246"/>
                      </a:lnTo>
                      <a:lnTo>
                        <a:pt x="107" y="246"/>
                      </a:lnTo>
                      <a:lnTo>
                        <a:pt x="105" y="246"/>
                      </a:lnTo>
                      <a:lnTo>
                        <a:pt x="105" y="248"/>
                      </a:lnTo>
                      <a:lnTo>
                        <a:pt x="105" y="248"/>
                      </a:lnTo>
                      <a:lnTo>
                        <a:pt x="105" y="250"/>
                      </a:lnTo>
                      <a:lnTo>
                        <a:pt x="105" y="252"/>
                      </a:lnTo>
                      <a:lnTo>
                        <a:pt x="105" y="253"/>
                      </a:lnTo>
                      <a:lnTo>
                        <a:pt x="105" y="255"/>
                      </a:lnTo>
                      <a:lnTo>
                        <a:pt x="107" y="259"/>
                      </a:lnTo>
                      <a:lnTo>
                        <a:pt x="109" y="263"/>
                      </a:lnTo>
                      <a:lnTo>
                        <a:pt x="109" y="267"/>
                      </a:lnTo>
                      <a:lnTo>
                        <a:pt x="113" y="273"/>
                      </a:lnTo>
                      <a:lnTo>
                        <a:pt x="115" y="276"/>
                      </a:lnTo>
                      <a:lnTo>
                        <a:pt x="119" y="280"/>
                      </a:lnTo>
                      <a:lnTo>
                        <a:pt x="120" y="284"/>
                      </a:lnTo>
                      <a:lnTo>
                        <a:pt x="124" y="286"/>
                      </a:lnTo>
                      <a:lnTo>
                        <a:pt x="126" y="290"/>
                      </a:lnTo>
                      <a:lnTo>
                        <a:pt x="130" y="294"/>
                      </a:lnTo>
                      <a:lnTo>
                        <a:pt x="132" y="298"/>
                      </a:lnTo>
                      <a:lnTo>
                        <a:pt x="136" y="301"/>
                      </a:lnTo>
                      <a:lnTo>
                        <a:pt x="138" y="303"/>
                      </a:lnTo>
                      <a:lnTo>
                        <a:pt x="142" y="305"/>
                      </a:lnTo>
                      <a:lnTo>
                        <a:pt x="143" y="307"/>
                      </a:lnTo>
                      <a:lnTo>
                        <a:pt x="147" y="309"/>
                      </a:lnTo>
                      <a:lnTo>
                        <a:pt x="149" y="311"/>
                      </a:lnTo>
                      <a:lnTo>
                        <a:pt x="153" y="313"/>
                      </a:lnTo>
                      <a:lnTo>
                        <a:pt x="155" y="315"/>
                      </a:lnTo>
                      <a:lnTo>
                        <a:pt x="159" y="317"/>
                      </a:lnTo>
                      <a:lnTo>
                        <a:pt x="166" y="319"/>
                      </a:lnTo>
                      <a:lnTo>
                        <a:pt x="172" y="323"/>
                      </a:lnTo>
                      <a:lnTo>
                        <a:pt x="178" y="323"/>
                      </a:lnTo>
                      <a:lnTo>
                        <a:pt x="184" y="324"/>
                      </a:lnTo>
                      <a:lnTo>
                        <a:pt x="189" y="326"/>
                      </a:lnTo>
                      <a:lnTo>
                        <a:pt x="197" y="328"/>
                      </a:lnTo>
                      <a:lnTo>
                        <a:pt x="209" y="330"/>
                      </a:lnTo>
                      <a:lnTo>
                        <a:pt x="222" y="332"/>
                      </a:lnTo>
                      <a:lnTo>
                        <a:pt x="251" y="334"/>
                      </a:lnTo>
                      <a:lnTo>
                        <a:pt x="274" y="334"/>
                      </a:lnTo>
                      <a:lnTo>
                        <a:pt x="289" y="336"/>
                      </a:lnTo>
                      <a:lnTo>
                        <a:pt x="303" y="336"/>
                      </a:lnTo>
                      <a:lnTo>
                        <a:pt x="312" y="338"/>
                      </a:lnTo>
                      <a:lnTo>
                        <a:pt x="320" y="338"/>
                      </a:lnTo>
                      <a:lnTo>
                        <a:pt x="328" y="340"/>
                      </a:lnTo>
                      <a:lnTo>
                        <a:pt x="337" y="340"/>
                      </a:lnTo>
                      <a:lnTo>
                        <a:pt x="343" y="342"/>
                      </a:lnTo>
                      <a:lnTo>
                        <a:pt x="349" y="344"/>
                      </a:lnTo>
                      <a:lnTo>
                        <a:pt x="353" y="346"/>
                      </a:lnTo>
                      <a:lnTo>
                        <a:pt x="356" y="347"/>
                      </a:lnTo>
                      <a:lnTo>
                        <a:pt x="358" y="349"/>
                      </a:lnTo>
                      <a:lnTo>
                        <a:pt x="362" y="349"/>
                      </a:lnTo>
                      <a:lnTo>
                        <a:pt x="364" y="351"/>
                      </a:lnTo>
                      <a:lnTo>
                        <a:pt x="368" y="355"/>
                      </a:lnTo>
                      <a:lnTo>
                        <a:pt x="368" y="355"/>
                      </a:lnTo>
                      <a:lnTo>
                        <a:pt x="368" y="355"/>
                      </a:lnTo>
                      <a:lnTo>
                        <a:pt x="368" y="357"/>
                      </a:lnTo>
                      <a:lnTo>
                        <a:pt x="368" y="357"/>
                      </a:lnTo>
                      <a:lnTo>
                        <a:pt x="368" y="357"/>
                      </a:lnTo>
                      <a:lnTo>
                        <a:pt x="368" y="357"/>
                      </a:lnTo>
                      <a:lnTo>
                        <a:pt x="368" y="359"/>
                      </a:lnTo>
                      <a:lnTo>
                        <a:pt x="368" y="359"/>
                      </a:lnTo>
                      <a:lnTo>
                        <a:pt x="364" y="363"/>
                      </a:lnTo>
                      <a:lnTo>
                        <a:pt x="360" y="369"/>
                      </a:lnTo>
                      <a:lnTo>
                        <a:pt x="354" y="372"/>
                      </a:lnTo>
                      <a:lnTo>
                        <a:pt x="351" y="376"/>
                      </a:lnTo>
                      <a:lnTo>
                        <a:pt x="347" y="382"/>
                      </a:lnTo>
                      <a:lnTo>
                        <a:pt x="343" y="386"/>
                      </a:lnTo>
                      <a:lnTo>
                        <a:pt x="337" y="390"/>
                      </a:lnTo>
                      <a:lnTo>
                        <a:pt x="333" y="395"/>
                      </a:lnTo>
                      <a:lnTo>
                        <a:pt x="329" y="401"/>
                      </a:lnTo>
                      <a:lnTo>
                        <a:pt x="326" y="407"/>
                      </a:lnTo>
                      <a:lnTo>
                        <a:pt x="322" y="413"/>
                      </a:lnTo>
                      <a:lnTo>
                        <a:pt x="318" y="419"/>
                      </a:lnTo>
                      <a:lnTo>
                        <a:pt x="314" y="424"/>
                      </a:lnTo>
                      <a:lnTo>
                        <a:pt x="310" y="430"/>
                      </a:lnTo>
                      <a:lnTo>
                        <a:pt x="306" y="436"/>
                      </a:lnTo>
                      <a:lnTo>
                        <a:pt x="303" y="442"/>
                      </a:lnTo>
                      <a:lnTo>
                        <a:pt x="303" y="443"/>
                      </a:lnTo>
                      <a:lnTo>
                        <a:pt x="303" y="445"/>
                      </a:lnTo>
                      <a:lnTo>
                        <a:pt x="303" y="447"/>
                      </a:lnTo>
                      <a:lnTo>
                        <a:pt x="303" y="449"/>
                      </a:lnTo>
                      <a:lnTo>
                        <a:pt x="303" y="451"/>
                      </a:lnTo>
                      <a:lnTo>
                        <a:pt x="303" y="453"/>
                      </a:lnTo>
                      <a:lnTo>
                        <a:pt x="303" y="455"/>
                      </a:lnTo>
                      <a:lnTo>
                        <a:pt x="303" y="457"/>
                      </a:lnTo>
                      <a:lnTo>
                        <a:pt x="305" y="457"/>
                      </a:lnTo>
                      <a:lnTo>
                        <a:pt x="306" y="459"/>
                      </a:lnTo>
                      <a:lnTo>
                        <a:pt x="308" y="461"/>
                      </a:lnTo>
                      <a:lnTo>
                        <a:pt x="310" y="463"/>
                      </a:lnTo>
                      <a:lnTo>
                        <a:pt x="310" y="463"/>
                      </a:lnTo>
                      <a:lnTo>
                        <a:pt x="312" y="465"/>
                      </a:lnTo>
                      <a:lnTo>
                        <a:pt x="314" y="467"/>
                      </a:lnTo>
                      <a:lnTo>
                        <a:pt x="316" y="467"/>
                      </a:lnTo>
                      <a:lnTo>
                        <a:pt x="320" y="467"/>
                      </a:lnTo>
                      <a:lnTo>
                        <a:pt x="324" y="467"/>
                      </a:lnTo>
                      <a:lnTo>
                        <a:pt x="328" y="467"/>
                      </a:lnTo>
                      <a:lnTo>
                        <a:pt x="329" y="467"/>
                      </a:lnTo>
                      <a:lnTo>
                        <a:pt x="333" y="467"/>
                      </a:lnTo>
                      <a:lnTo>
                        <a:pt x="337" y="467"/>
                      </a:lnTo>
                      <a:lnTo>
                        <a:pt x="341" y="467"/>
                      </a:lnTo>
                      <a:lnTo>
                        <a:pt x="345" y="467"/>
                      </a:lnTo>
                      <a:lnTo>
                        <a:pt x="351" y="465"/>
                      </a:lnTo>
                      <a:lnTo>
                        <a:pt x="356" y="465"/>
                      </a:lnTo>
                      <a:lnTo>
                        <a:pt x="362" y="463"/>
                      </a:lnTo>
                      <a:lnTo>
                        <a:pt x="368" y="461"/>
                      </a:lnTo>
                      <a:lnTo>
                        <a:pt x="376" y="459"/>
                      </a:lnTo>
                      <a:lnTo>
                        <a:pt x="381" y="459"/>
                      </a:lnTo>
                      <a:lnTo>
                        <a:pt x="387" y="457"/>
                      </a:lnTo>
                      <a:lnTo>
                        <a:pt x="393" y="455"/>
                      </a:lnTo>
                      <a:lnTo>
                        <a:pt x="397" y="455"/>
                      </a:lnTo>
                      <a:lnTo>
                        <a:pt x="402" y="455"/>
                      </a:lnTo>
                      <a:lnTo>
                        <a:pt x="406" y="455"/>
                      </a:lnTo>
                      <a:lnTo>
                        <a:pt x="410" y="455"/>
                      </a:lnTo>
                      <a:lnTo>
                        <a:pt x="416" y="455"/>
                      </a:lnTo>
                      <a:lnTo>
                        <a:pt x="420" y="455"/>
                      </a:lnTo>
                      <a:lnTo>
                        <a:pt x="423" y="455"/>
                      </a:lnTo>
                      <a:lnTo>
                        <a:pt x="429" y="455"/>
                      </a:lnTo>
                      <a:lnTo>
                        <a:pt x="431" y="457"/>
                      </a:lnTo>
                      <a:lnTo>
                        <a:pt x="433" y="457"/>
                      </a:lnTo>
                      <a:lnTo>
                        <a:pt x="435" y="457"/>
                      </a:lnTo>
                      <a:lnTo>
                        <a:pt x="437" y="459"/>
                      </a:lnTo>
                      <a:lnTo>
                        <a:pt x="439" y="459"/>
                      </a:lnTo>
                      <a:lnTo>
                        <a:pt x="441" y="461"/>
                      </a:lnTo>
                      <a:lnTo>
                        <a:pt x="445" y="461"/>
                      </a:lnTo>
                      <a:lnTo>
                        <a:pt x="446" y="461"/>
                      </a:lnTo>
                      <a:lnTo>
                        <a:pt x="448" y="463"/>
                      </a:lnTo>
                      <a:lnTo>
                        <a:pt x="452" y="465"/>
                      </a:lnTo>
                      <a:lnTo>
                        <a:pt x="454" y="467"/>
                      </a:lnTo>
                      <a:lnTo>
                        <a:pt x="458" y="468"/>
                      </a:lnTo>
                      <a:lnTo>
                        <a:pt x="460" y="470"/>
                      </a:lnTo>
                      <a:lnTo>
                        <a:pt x="462" y="472"/>
                      </a:lnTo>
                      <a:lnTo>
                        <a:pt x="466" y="474"/>
                      </a:lnTo>
                      <a:lnTo>
                        <a:pt x="468" y="476"/>
                      </a:lnTo>
                      <a:lnTo>
                        <a:pt x="470" y="478"/>
                      </a:lnTo>
                      <a:lnTo>
                        <a:pt x="470" y="480"/>
                      </a:lnTo>
                      <a:lnTo>
                        <a:pt x="471" y="480"/>
                      </a:lnTo>
                      <a:lnTo>
                        <a:pt x="471" y="482"/>
                      </a:lnTo>
                      <a:lnTo>
                        <a:pt x="473" y="484"/>
                      </a:lnTo>
                      <a:lnTo>
                        <a:pt x="473" y="486"/>
                      </a:lnTo>
                      <a:lnTo>
                        <a:pt x="475" y="488"/>
                      </a:lnTo>
                      <a:lnTo>
                        <a:pt x="475" y="490"/>
                      </a:lnTo>
                      <a:lnTo>
                        <a:pt x="475" y="491"/>
                      </a:lnTo>
                      <a:lnTo>
                        <a:pt x="477" y="493"/>
                      </a:lnTo>
                      <a:lnTo>
                        <a:pt x="477" y="495"/>
                      </a:lnTo>
                      <a:lnTo>
                        <a:pt x="477" y="495"/>
                      </a:lnTo>
                      <a:lnTo>
                        <a:pt x="477" y="497"/>
                      </a:lnTo>
                      <a:lnTo>
                        <a:pt x="477" y="499"/>
                      </a:lnTo>
                      <a:lnTo>
                        <a:pt x="477" y="501"/>
                      </a:lnTo>
                      <a:lnTo>
                        <a:pt x="477" y="503"/>
                      </a:lnTo>
                      <a:lnTo>
                        <a:pt x="475" y="509"/>
                      </a:lnTo>
                      <a:lnTo>
                        <a:pt x="475" y="515"/>
                      </a:lnTo>
                      <a:lnTo>
                        <a:pt x="473" y="522"/>
                      </a:lnTo>
                      <a:lnTo>
                        <a:pt x="471" y="528"/>
                      </a:lnTo>
                      <a:lnTo>
                        <a:pt x="470" y="534"/>
                      </a:lnTo>
                      <a:lnTo>
                        <a:pt x="470" y="539"/>
                      </a:lnTo>
                      <a:lnTo>
                        <a:pt x="468" y="547"/>
                      </a:lnTo>
                      <a:lnTo>
                        <a:pt x="466" y="553"/>
                      </a:lnTo>
                      <a:lnTo>
                        <a:pt x="464" y="559"/>
                      </a:lnTo>
                      <a:lnTo>
                        <a:pt x="462" y="564"/>
                      </a:lnTo>
                      <a:lnTo>
                        <a:pt x="460" y="570"/>
                      </a:lnTo>
                      <a:lnTo>
                        <a:pt x="456" y="576"/>
                      </a:lnTo>
                      <a:lnTo>
                        <a:pt x="454" y="582"/>
                      </a:lnTo>
                      <a:lnTo>
                        <a:pt x="452" y="587"/>
                      </a:lnTo>
                      <a:lnTo>
                        <a:pt x="450" y="593"/>
                      </a:lnTo>
                      <a:lnTo>
                        <a:pt x="446" y="599"/>
                      </a:lnTo>
                      <a:lnTo>
                        <a:pt x="437" y="614"/>
                      </a:lnTo>
                      <a:lnTo>
                        <a:pt x="429" y="626"/>
                      </a:lnTo>
                      <a:lnTo>
                        <a:pt x="423" y="634"/>
                      </a:lnTo>
                      <a:lnTo>
                        <a:pt x="420" y="641"/>
                      </a:lnTo>
                      <a:lnTo>
                        <a:pt x="416" y="645"/>
                      </a:lnTo>
                      <a:lnTo>
                        <a:pt x="414" y="649"/>
                      </a:lnTo>
                      <a:lnTo>
                        <a:pt x="412" y="655"/>
                      </a:lnTo>
                      <a:lnTo>
                        <a:pt x="410" y="659"/>
                      </a:lnTo>
                      <a:lnTo>
                        <a:pt x="408" y="659"/>
                      </a:lnTo>
                      <a:lnTo>
                        <a:pt x="406" y="660"/>
                      </a:lnTo>
                      <a:lnTo>
                        <a:pt x="406" y="662"/>
                      </a:lnTo>
                      <a:lnTo>
                        <a:pt x="404" y="662"/>
                      </a:lnTo>
                      <a:lnTo>
                        <a:pt x="404" y="664"/>
                      </a:lnTo>
                      <a:lnTo>
                        <a:pt x="402" y="664"/>
                      </a:lnTo>
                      <a:lnTo>
                        <a:pt x="400" y="666"/>
                      </a:lnTo>
                      <a:lnTo>
                        <a:pt x="400" y="666"/>
                      </a:lnTo>
                      <a:lnTo>
                        <a:pt x="397" y="666"/>
                      </a:lnTo>
                      <a:lnTo>
                        <a:pt x="395" y="666"/>
                      </a:lnTo>
                      <a:lnTo>
                        <a:pt x="393" y="666"/>
                      </a:lnTo>
                      <a:lnTo>
                        <a:pt x="389" y="668"/>
                      </a:lnTo>
                      <a:lnTo>
                        <a:pt x="387" y="668"/>
                      </a:lnTo>
                      <a:lnTo>
                        <a:pt x="385" y="668"/>
                      </a:lnTo>
                      <a:lnTo>
                        <a:pt x="381" y="668"/>
                      </a:lnTo>
                      <a:lnTo>
                        <a:pt x="379" y="668"/>
                      </a:lnTo>
                      <a:lnTo>
                        <a:pt x="376" y="666"/>
                      </a:lnTo>
                      <a:lnTo>
                        <a:pt x="372" y="664"/>
                      </a:lnTo>
                      <a:lnTo>
                        <a:pt x="370" y="662"/>
                      </a:lnTo>
                      <a:lnTo>
                        <a:pt x="368" y="660"/>
                      </a:lnTo>
                      <a:lnTo>
                        <a:pt x="366" y="659"/>
                      </a:lnTo>
                      <a:lnTo>
                        <a:pt x="364" y="657"/>
                      </a:lnTo>
                      <a:lnTo>
                        <a:pt x="362" y="655"/>
                      </a:lnTo>
                      <a:lnTo>
                        <a:pt x="360" y="653"/>
                      </a:lnTo>
                      <a:lnTo>
                        <a:pt x="358" y="653"/>
                      </a:lnTo>
                      <a:lnTo>
                        <a:pt x="356" y="653"/>
                      </a:lnTo>
                      <a:lnTo>
                        <a:pt x="354" y="653"/>
                      </a:lnTo>
                      <a:lnTo>
                        <a:pt x="353" y="651"/>
                      </a:lnTo>
                      <a:lnTo>
                        <a:pt x="351" y="651"/>
                      </a:lnTo>
                      <a:lnTo>
                        <a:pt x="351" y="651"/>
                      </a:lnTo>
                      <a:lnTo>
                        <a:pt x="349" y="651"/>
                      </a:lnTo>
                      <a:lnTo>
                        <a:pt x="347" y="651"/>
                      </a:lnTo>
                      <a:lnTo>
                        <a:pt x="347" y="649"/>
                      </a:lnTo>
                      <a:lnTo>
                        <a:pt x="347" y="649"/>
                      </a:lnTo>
                      <a:lnTo>
                        <a:pt x="347" y="649"/>
                      </a:lnTo>
                      <a:lnTo>
                        <a:pt x="345" y="647"/>
                      </a:lnTo>
                      <a:lnTo>
                        <a:pt x="345" y="647"/>
                      </a:lnTo>
                      <a:lnTo>
                        <a:pt x="345" y="645"/>
                      </a:lnTo>
                      <a:lnTo>
                        <a:pt x="345" y="645"/>
                      </a:lnTo>
                      <a:lnTo>
                        <a:pt x="345" y="643"/>
                      </a:lnTo>
                      <a:lnTo>
                        <a:pt x="343" y="643"/>
                      </a:lnTo>
                      <a:lnTo>
                        <a:pt x="341" y="641"/>
                      </a:lnTo>
                      <a:lnTo>
                        <a:pt x="339" y="639"/>
                      </a:lnTo>
                      <a:lnTo>
                        <a:pt x="337" y="637"/>
                      </a:lnTo>
                      <a:lnTo>
                        <a:pt x="335" y="635"/>
                      </a:lnTo>
                      <a:lnTo>
                        <a:pt x="333" y="635"/>
                      </a:lnTo>
                      <a:lnTo>
                        <a:pt x="333" y="634"/>
                      </a:lnTo>
                      <a:lnTo>
                        <a:pt x="331" y="632"/>
                      </a:lnTo>
                      <a:lnTo>
                        <a:pt x="328" y="632"/>
                      </a:lnTo>
                      <a:lnTo>
                        <a:pt x="324" y="634"/>
                      </a:lnTo>
                      <a:lnTo>
                        <a:pt x="320" y="634"/>
                      </a:lnTo>
                      <a:lnTo>
                        <a:pt x="316" y="634"/>
                      </a:lnTo>
                      <a:lnTo>
                        <a:pt x="312" y="634"/>
                      </a:lnTo>
                      <a:lnTo>
                        <a:pt x="308" y="634"/>
                      </a:lnTo>
                      <a:lnTo>
                        <a:pt x="305" y="634"/>
                      </a:lnTo>
                      <a:lnTo>
                        <a:pt x="301" y="634"/>
                      </a:lnTo>
                      <a:lnTo>
                        <a:pt x="299" y="635"/>
                      </a:lnTo>
                      <a:lnTo>
                        <a:pt x="297" y="637"/>
                      </a:lnTo>
                      <a:lnTo>
                        <a:pt x="295" y="639"/>
                      </a:lnTo>
                      <a:lnTo>
                        <a:pt x="293" y="641"/>
                      </a:lnTo>
                      <a:lnTo>
                        <a:pt x="293" y="641"/>
                      </a:lnTo>
                      <a:lnTo>
                        <a:pt x="291" y="643"/>
                      </a:lnTo>
                      <a:lnTo>
                        <a:pt x="289" y="645"/>
                      </a:lnTo>
                      <a:lnTo>
                        <a:pt x="287" y="647"/>
                      </a:lnTo>
                      <a:lnTo>
                        <a:pt x="285" y="651"/>
                      </a:lnTo>
                      <a:lnTo>
                        <a:pt x="283" y="653"/>
                      </a:lnTo>
                      <a:lnTo>
                        <a:pt x="282" y="657"/>
                      </a:lnTo>
                      <a:lnTo>
                        <a:pt x="280" y="659"/>
                      </a:lnTo>
                      <a:lnTo>
                        <a:pt x="278" y="662"/>
                      </a:lnTo>
                      <a:lnTo>
                        <a:pt x="276" y="664"/>
                      </a:lnTo>
                      <a:lnTo>
                        <a:pt x="274" y="668"/>
                      </a:lnTo>
                      <a:lnTo>
                        <a:pt x="272" y="670"/>
                      </a:lnTo>
                      <a:lnTo>
                        <a:pt x="272" y="672"/>
                      </a:lnTo>
                      <a:lnTo>
                        <a:pt x="272" y="674"/>
                      </a:lnTo>
                      <a:lnTo>
                        <a:pt x="272" y="676"/>
                      </a:lnTo>
                      <a:lnTo>
                        <a:pt x="272" y="678"/>
                      </a:lnTo>
                      <a:lnTo>
                        <a:pt x="272" y="678"/>
                      </a:lnTo>
                      <a:lnTo>
                        <a:pt x="272" y="680"/>
                      </a:lnTo>
                      <a:lnTo>
                        <a:pt x="272" y="682"/>
                      </a:lnTo>
                      <a:lnTo>
                        <a:pt x="272" y="682"/>
                      </a:lnTo>
                      <a:lnTo>
                        <a:pt x="276" y="683"/>
                      </a:lnTo>
                      <a:lnTo>
                        <a:pt x="278" y="683"/>
                      </a:lnTo>
                      <a:lnTo>
                        <a:pt x="280" y="683"/>
                      </a:lnTo>
                      <a:lnTo>
                        <a:pt x="283" y="683"/>
                      </a:lnTo>
                      <a:lnTo>
                        <a:pt x="285" y="683"/>
                      </a:lnTo>
                      <a:lnTo>
                        <a:pt x="289" y="683"/>
                      </a:lnTo>
                      <a:lnTo>
                        <a:pt x="291" y="683"/>
                      </a:lnTo>
                      <a:lnTo>
                        <a:pt x="295" y="683"/>
                      </a:lnTo>
                      <a:lnTo>
                        <a:pt x="299" y="683"/>
                      </a:lnTo>
                      <a:lnTo>
                        <a:pt x="305" y="682"/>
                      </a:lnTo>
                      <a:lnTo>
                        <a:pt x="308" y="682"/>
                      </a:lnTo>
                      <a:lnTo>
                        <a:pt x="314" y="680"/>
                      </a:lnTo>
                      <a:lnTo>
                        <a:pt x="318" y="680"/>
                      </a:lnTo>
                      <a:lnTo>
                        <a:pt x="324" y="678"/>
                      </a:lnTo>
                      <a:lnTo>
                        <a:pt x="328" y="678"/>
                      </a:lnTo>
                      <a:lnTo>
                        <a:pt x="333" y="676"/>
                      </a:lnTo>
                      <a:lnTo>
                        <a:pt x="331" y="682"/>
                      </a:lnTo>
                      <a:lnTo>
                        <a:pt x="329" y="685"/>
                      </a:lnTo>
                      <a:lnTo>
                        <a:pt x="329" y="687"/>
                      </a:lnTo>
                      <a:lnTo>
                        <a:pt x="328" y="689"/>
                      </a:lnTo>
                      <a:lnTo>
                        <a:pt x="328" y="691"/>
                      </a:lnTo>
                      <a:lnTo>
                        <a:pt x="326" y="691"/>
                      </a:lnTo>
                      <a:lnTo>
                        <a:pt x="326" y="693"/>
                      </a:lnTo>
                      <a:lnTo>
                        <a:pt x="324" y="693"/>
                      </a:lnTo>
                      <a:lnTo>
                        <a:pt x="324" y="695"/>
                      </a:lnTo>
                      <a:lnTo>
                        <a:pt x="324" y="697"/>
                      </a:lnTo>
                      <a:lnTo>
                        <a:pt x="324" y="699"/>
                      </a:lnTo>
                      <a:lnTo>
                        <a:pt x="324" y="701"/>
                      </a:lnTo>
                      <a:lnTo>
                        <a:pt x="326" y="701"/>
                      </a:lnTo>
                      <a:lnTo>
                        <a:pt x="326" y="703"/>
                      </a:lnTo>
                      <a:lnTo>
                        <a:pt x="326" y="705"/>
                      </a:lnTo>
                      <a:lnTo>
                        <a:pt x="326" y="705"/>
                      </a:lnTo>
                      <a:lnTo>
                        <a:pt x="326" y="706"/>
                      </a:lnTo>
                      <a:lnTo>
                        <a:pt x="328" y="706"/>
                      </a:lnTo>
                      <a:lnTo>
                        <a:pt x="329" y="706"/>
                      </a:lnTo>
                      <a:lnTo>
                        <a:pt x="329" y="706"/>
                      </a:lnTo>
                      <a:lnTo>
                        <a:pt x="331" y="706"/>
                      </a:lnTo>
                      <a:lnTo>
                        <a:pt x="333" y="706"/>
                      </a:lnTo>
                      <a:lnTo>
                        <a:pt x="333" y="706"/>
                      </a:lnTo>
                      <a:lnTo>
                        <a:pt x="335" y="706"/>
                      </a:lnTo>
                      <a:lnTo>
                        <a:pt x="335" y="706"/>
                      </a:lnTo>
                      <a:lnTo>
                        <a:pt x="335" y="705"/>
                      </a:lnTo>
                      <a:lnTo>
                        <a:pt x="337" y="705"/>
                      </a:lnTo>
                      <a:lnTo>
                        <a:pt x="339" y="705"/>
                      </a:lnTo>
                      <a:lnTo>
                        <a:pt x="341" y="703"/>
                      </a:lnTo>
                      <a:lnTo>
                        <a:pt x="345" y="701"/>
                      </a:lnTo>
                      <a:lnTo>
                        <a:pt x="351" y="701"/>
                      </a:lnTo>
                      <a:lnTo>
                        <a:pt x="358" y="699"/>
                      </a:lnTo>
                      <a:lnTo>
                        <a:pt x="358" y="699"/>
                      </a:lnTo>
                      <a:lnTo>
                        <a:pt x="358" y="699"/>
                      </a:lnTo>
                      <a:lnTo>
                        <a:pt x="356" y="701"/>
                      </a:lnTo>
                      <a:lnTo>
                        <a:pt x="356" y="701"/>
                      </a:lnTo>
                      <a:lnTo>
                        <a:pt x="356" y="703"/>
                      </a:lnTo>
                      <a:lnTo>
                        <a:pt x="356" y="703"/>
                      </a:lnTo>
                      <a:lnTo>
                        <a:pt x="356" y="705"/>
                      </a:lnTo>
                      <a:lnTo>
                        <a:pt x="356" y="705"/>
                      </a:lnTo>
                      <a:lnTo>
                        <a:pt x="349" y="710"/>
                      </a:lnTo>
                      <a:lnTo>
                        <a:pt x="341" y="716"/>
                      </a:lnTo>
                      <a:lnTo>
                        <a:pt x="333" y="722"/>
                      </a:lnTo>
                      <a:lnTo>
                        <a:pt x="324" y="728"/>
                      </a:lnTo>
                      <a:lnTo>
                        <a:pt x="316" y="733"/>
                      </a:lnTo>
                      <a:lnTo>
                        <a:pt x="308" y="739"/>
                      </a:lnTo>
                      <a:lnTo>
                        <a:pt x="301" y="745"/>
                      </a:lnTo>
                      <a:lnTo>
                        <a:pt x="293" y="751"/>
                      </a:lnTo>
                      <a:lnTo>
                        <a:pt x="291" y="753"/>
                      </a:lnTo>
                      <a:lnTo>
                        <a:pt x="289" y="754"/>
                      </a:lnTo>
                      <a:lnTo>
                        <a:pt x="287" y="756"/>
                      </a:lnTo>
                      <a:lnTo>
                        <a:pt x="285" y="758"/>
                      </a:lnTo>
                      <a:lnTo>
                        <a:pt x="283" y="760"/>
                      </a:lnTo>
                      <a:lnTo>
                        <a:pt x="280" y="762"/>
                      </a:lnTo>
                      <a:lnTo>
                        <a:pt x="278" y="764"/>
                      </a:lnTo>
                      <a:lnTo>
                        <a:pt x="276" y="768"/>
                      </a:lnTo>
                      <a:lnTo>
                        <a:pt x="272" y="774"/>
                      </a:lnTo>
                      <a:lnTo>
                        <a:pt x="268" y="779"/>
                      </a:lnTo>
                      <a:lnTo>
                        <a:pt x="264" y="785"/>
                      </a:lnTo>
                      <a:lnTo>
                        <a:pt x="260" y="791"/>
                      </a:lnTo>
                      <a:lnTo>
                        <a:pt x="257" y="797"/>
                      </a:lnTo>
                      <a:lnTo>
                        <a:pt x="253" y="802"/>
                      </a:lnTo>
                      <a:lnTo>
                        <a:pt x="249" y="808"/>
                      </a:lnTo>
                      <a:lnTo>
                        <a:pt x="245" y="814"/>
                      </a:lnTo>
                      <a:lnTo>
                        <a:pt x="245" y="816"/>
                      </a:lnTo>
                      <a:lnTo>
                        <a:pt x="243" y="820"/>
                      </a:lnTo>
                      <a:lnTo>
                        <a:pt x="243" y="824"/>
                      </a:lnTo>
                      <a:lnTo>
                        <a:pt x="241" y="826"/>
                      </a:lnTo>
                      <a:lnTo>
                        <a:pt x="241" y="829"/>
                      </a:lnTo>
                      <a:lnTo>
                        <a:pt x="239" y="831"/>
                      </a:lnTo>
                      <a:lnTo>
                        <a:pt x="239" y="835"/>
                      </a:lnTo>
                      <a:lnTo>
                        <a:pt x="237" y="837"/>
                      </a:lnTo>
                      <a:lnTo>
                        <a:pt x="237" y="843"/>
                      </a:lnTo>
                      <a:lnTo>
                        <a:pt x="237" y="847"/>
                      </a:lnTo>
                      <a:lnTo>
                        <a:pt x="237" y="850"/>
                      </a:lnTo>
                      <a:lnTo>
                        <a:pt x="237" y="854"/>
                      </a:lnTo>
                      <a:lnTo>
                        <a:pt x="237" y="858"/>
                      </a:lnTo>
                      <a:lnTo>
                        <a:pt x="237" y="862"/>
                      </a:lnTo>
                      <a:lnTo>
                        <a:pt x="237" y="866"/>
                      </a:lnTo>
                      <a:lnTo>
                        <a:pt x="237" y="872"/>
                      </a:lnTo>
                      <a:lnTo>
                        <a:pt x="239" y="872"/>
                      </a:lnTo>
                      <a:lnTo>
                        <a:pt x="239" y="874"/>
                      </a:lnTo>
                      <a:lnTo>
                        <a:pt x="239" y="875"/>
                      </a:lnTo>
                      <a:lnTo>
                        <a:pt x="241" y="875"/>
                      </a:lnTo>
                      <a:lnTo>
                        <a:pt x="241" y="877"/>
                      </a:lnTo>
                      <a:lnTo>
                        <a:pt x="243" y="879"/>
                      </a:lnTo>
                      <a:lnTo>
                        <a:pt x="243" y="879"/>
                      </a:lnTo>
                      <a:lnTo>
                        <a:pt x="245" y="881"/>
                      </a:lnTo>
                      <a:lnTo>
                        <a:pt x="247" y="883"/>
                      </a:lnTo>
                      <a:lnTo>
                        <a:pt x="251" y="883"/>
                      </a:lnTo>
                      <a:lnTo>
                        <a:pt x="253" y="885"/>
                      </a:lnTo>
                      <a:lnTo>
                        <a:pt x="255" y="885"/>
                      </a:lnTo>
                      <a:lnTo>
                        <a:pt x="259" y="887"/>
                      </a:lnTo>
                      <a:lnTo>
                        <a:pt x="260" y="887"/>
                      </a:lnTo>
                      <a:lnTo>
                        <a:pt x="262" y="887"/>
                      </a:lnTo>
                      <a:lnTo>
                        <a:pt x="266" y="889"/>
                      </a:lnTo>
                      <a:lnTo>
                        <a:pt x="268" y="889"/>
                      </a:lnTo>
                      <a:lnTo>
                        <a:pt x="272" y="889"/>
                      </a:lnTo>
                      <a:lnTo>
                        <a:pt x="274" y="889"/>
                      </a:lnTo>
                      <a:lnTo>
                        <a:pt x="278" y="887"/>
                      </a:lnTo>
                      <a:lnTo>
                        <a:pt x="280" y="887"/>
                      </a:lnTo>
                      <a:lnTo>
                        <a:pt x="283" y="887"/>
                      </a:lnTo>
                      <a:lnTo>
                        <a:pt x="285" y="887"/>
                      </a:lnTo>
                      <a:lnTo>
                        <a:pt x="289" y="887"/>
                      </a:lnTo>
                      <a:lnTo>
                        <a:pt x="293" y="885"/>
                      </a:lnTo>
                      <a:lnTo>
                        <a:pt x="297" y="883"/>
                      </a:lnTo>
                      <a:lnTo>
                        <a:pt x="301" y="881"/>
                      </a:lnTo>
                      <a:lnTo>
                        <a:pt x="305" y="879"/>
                      </a:lnTo>
                      <a:lnTo>
                        <a:pt x="308" y="877"/>
                      </a:lnTo>
                      <a:lnTo>
                        <a:pt x="314" y="875"/>
                      </a:lnTo>
                      <a:lnTo>
                        <a:pt x="318" y="874"/>
                      </a:lnTo>
                      <a:lnTo>
                        <a:pt x="322" y="872"/>
                      </a:lnTo>
                      <a:lnTo>
                        <a:pt x="329" y="866"/>
                      </a:lnTo>
                      <a:lnTo>
                        <a:pt x="335" y="858"/>
                      </a:lnTo>
                      <a:lnTo>
                        <a:pt x="343" y="852"/>
                      </a:lnTo>
                      <a:lnTo>
                        <a:pt x="351" y="845"/>
                      </a:lnTo>
                      <a:lnTo>
                        <a:pt x="358" y="839"/>
                      </a:lnTo>
                      <a:lnTo>
                        <a:pt x="364" y="833"/>
                      </a:lnTo>
                      <a:lnTo>
                        <a:pt x="372" y="826"/>
                      </a:lnTo>
                      <a:lnTo>
                        <a:pt x="379" y="820"/>
                      </a:lnTo>
                      <a:lnTo>
                        <a:pt x="381" y="820"/>
                      </a:lnTo>
                      <a:lnTo>
                        <a:pt x="381" y="818"/>
                      </a:lnTo>
                      <a:lnTo>
                        <a:pt x="383" y="818"/>
                      </a:lnTo>
                      <a:lnTo>
                        <a:pt x="383" y="818"/>
                      </a:lnTo>
                      <a:lnTo>
                        <a:pt x="385" y="818"/>
                      </a:lnTo>
                      <a:lnTo>
                        <a:pt x="387" y="818"/>
                      </a:lnTo>
                      <a:lnTo>
                        <a:pt x="387" y="816"/>
                      </a:lnTo>
                      <a:lnTo>
                        <a:pt x="389" y="816"/>
                      </a:lnTo>
                      <a:lnTo>
                        <a:pt x="397" y="810"/>
                      </a:lnTo>
                      <a:lnTo>
                        <a:pt x="404" y="806"/>
                      </a:lnTo>
                      <a:lnTo>
                        <a:pt x="412" y="802"/>
                      </a:lnTo>
                      <a:lnTo>
                        <a:pt x="420" y="797"/>
                      </a:lnTo>
                      <a:lnTo>
                        <a:pt x="429" y="789"/>
                      </a:lnTo>
                      <a:lnTo>
                        <a:pt x="443" y="779"/>
                      </a:lnTo>
                      <a:lnTo>
                        <a:pt x="460" y="768"/>
                      </a:lnTo>
                      <a:lnTo>
                        <a:pt x="483" y="751"/>
                      </a:lnTo>
                      <a:lnTo>
                        <a:pt x="487" y="749"/>
                      </a:lnTo>
                      <a:lnTo>
                        <a:pt x="491" y="747"/>
                      </a:lnTo>
                      <a:lnTo>
                        <a:pt x="494" y="745"/>
                      </a:lnTo>
                      <a:lnTo>
                        <a:pt x="498" y="743"/>
                      </a:lnTo>
                      <a:lnTo>
                        <a:pt x="502" y="741"/>
                      </a:lnTo>
                      <a:lnTo>
                        <a:pt x="506" y="739"/>
                      </a:lnTo>
                      <a:lnTo>
                        <a:pt x="510" y="737"/>
                      </a:lnTo>
                      <a:lnTo>
                        <a:pt x="514" y="735"/>
                      </a:lnTo>
                      <a:lnTo>
                        <a:pt x="517" y="735"/>
                      </a:lnTo>
                      <a:lnTo>
                        <a:pt x="521" y="733"/>
                      </a:lnTo>
                      <a:lnTo>
                        <a:pt x="527" y="731"/>
                      </a:lnTo>
                      <a:lnTo>
                        <a:pt x="531" y="731"/>
                      </a:lnTo>
                      <a:lnTo>
                        <a:pt x="535" y="730"/>
                      </a:lnTo>
                      <a:lnTo>
                        <a:pt x="540" y="730"/>
                      </a:lnTo>
                      <a:lnTo>
                        <a:pt x="544" y="728"/>
                      </a:lnTo>
                      <a:lnTo>
                        <a:pt x="548" y="728"/>
                      </a:lnTo>
                      <a:lnTo>
                        <a:pt x="554" y="728"/>
                      </a:lnTo>
                      <a:lnTo>
                        <a:pt x="558" y="726"/>
                      </a:lnTo>
                      <a:lnTo>
                        <a:pt x="562" y="726"/>
                      </a:lnTo>
                      <a:lnTo>
                        <a:pt x="567" y="726"/>
                      </a:lnTo>
                      <a:lnTo>
                        <a:pt x="571" y="726"/>
                      </a:lnTo>
                      <a:lnTo>
                        <a:pt x="577" y="726"/>
                      </a:lnTo>
                      <a:lnTo>
                        <a:pt x="581" y="726"/>
                      </a:lnTo>
                      <a:lnTo>
                        <a:pt x="585" y="726"/>
                      </a:lnTo>
                      <a:lnTo>
                        <a:pt x="585" y="726"/>
                      </a:lnTo>
                      <a:lnTo>
                        <a:pt x="585" y="728"/>
                      </a:lnTo>
                      <a:lnTo>
                        <a:pt x="585" y="728"/>
                      </a:lnTo>
                      <a:lnTo>
                        <a:pt x="585" y="728"/>
                      </a:lnTo>
                      <a:lnTo>
                        <a:pt x="585" y="730"/>
                      </a:lnTo>
                      <a:lnTo>
                        <a:pt x="585" y="730"/>
                      </a:lnTo>
                      <a:lnTo>
                        <a:pt x="585" y="730"/>
                      </a:lnTo>
                      <a:lnTo>
                        <a:pt x="585" y="731"/>
                      </a:lnTo>
                      <a:lnTo>
                        <a:pt x="583" y="731"/>
                      </a:lnTo>
                      <a:lnTo>
                        <a:pt x="581" y="733"/>
                      </a:lnTo>
                      <a:lnTo>
                        <a:pt x="579" y="733"/>
                      </a:lnTo>
                      <a:lnTo>
                        <a:pt x="579" y="735"/>
                      </a:lnTo>
                      <a:lnTo>
                        <a:pt x="577" y="735"/>
                      </a:lnTo>
                      <a:lnTo>
                        <a:pt x="575" y="737"/>
                      </a:lnTo>
                      <a:lnTo>
                        <a:pt x="573" y="737"/>
                      </a:lnTo>
                      <a:lnTo>
                        <a:pt x="573" y="739"/>
                      </a:lnTo>
                      <a:lnTo>
                        <a:pt x="573" y="741"/>
                      </a:lnTo>
                      <a:lnTo>
                        <a:pt x="573" y="745"/>
                      </a:lnTo>
                      <a:lnTo>
                        <a:pt x="575" y="749"/>
                      </a:lnTo>
                      <a:lnTo>
                        <a:pt x="577" y="753"/>
                      </a:lnTo>
                      <a:lnTo>
                        <a:pt x="579" y="758"/>
                      </a:lnTo>
                      <a:lnTo>
                        <a:pt x="583" y="764"/>
                      </a:lnTo>
                      <a:lnTo>
                        <a:pt x="585" y="768"/>
                      </a:lnTo>
                      <a:lnTo>
                        <a:pt x="588" y="774"/>
                      </a:lnTo>
                      <a:lnTo>
                        <a:pt x="590" y="779"/>
                      </a:lnTo>
                      <a:lnTo>
                        <a:pt x="592" y="785"/>
                      </a:lnTo>
                      <a:lnTo>
                        <a:pt x="594" y="791"/>
                      </a:lnTo>
                      <a:lnTo>
                        <a:pt x="596" y="797"/>
                      </a:lnTo>
                      <a:lnTo>
                        <a:pt x="598" y="801"/>
                      </a:lnTo>
                      <a:lnTo>
                        <a:pt x="598" y="808"/>
                      </a:lnTo>
                      <a:lnTo>
                        <a:pt x="600" y="818"/>
                      </a:lnTo>
                      <a:lnTo>
                        <a:pt x="604" y="829"/>
                      </a:lnTo>
                      <a:lnTo>
                        <a:pt x="604" y="841"/>
                      </a:lnTo>
                      <a:lnTo>
                        <a:pt x="604" y="850"/>
                      </a:lnTo>
                      <a:lnTo>
                        <a:pt x="604" y="858"/>
                      </a:lnTo>
                      <a:lnTo>
                        <a:pt x="604" y="866"/>
                      </a:lnTo>
                      <a:lnTo>
                        <a:pt x="604" y="874"/>
                      </a:lnTo>
                      <a:lnTo>
                        <a:pt x="604" y="883"/>
                      </a:lnTo>
                      <a:lnTo>
                        <a:pt x="604" y="895"/>
                      </a:lnTo>
                      <a:lnTo>
                        <a:pt x="604" y="910"/>
                      </a:lnTo>
                      <a:lnTo>
                        <a:pt x="604" y="910"/>
                      </a:lnTo>
                      <a:lnTo>
                        <a:pt x="604" y="910"/>
                      </a:lnTo>
                      <a:lnTo>
                        <a:pt x="604" y="910"/>
                      </a:lnTo>
                      <a:lnTo>
                        <a:pt x="606" y="910"/>
                      </a:lnTo>
                      <a:lnTo>
                        <a:pt x="606" y="910"/>
                      </a:lnTo>
                      <a:lnTo>
                        <a:pt x="606" y="910"/>
                      </a:lnTo>
                      <a:lnTo>
                        <a:pt x="606" y="910"/>
                      </a:lnTo>
                      <a:lnTo>
                        <a:pt x="606" y="912"/>
                      </a:lnTo>
                      <a:lnTo>
                        <a:pt x="606" y="914"/>
                      </a:lnTo>
                      <a:lnTo>
                        <a:pt x="606" y="916"/>
                      </a:lnTo>
                      <a:lnTo>
                        <a:pt x="606" y="918"/>
                      </a:lnTo>
                      <a:lnTo>
                        <a:pt x="606" y="920"/>
                      </a:lnTo>
                      <a:lnTo>
                        <a:pt x="606" y="922"/>
                      </a:lnTo>
                      <a:lnTo>
                        <a:pt x="606" y="923"/>
                      </a:lnTo>
                      <a:lnTo>
                        <a:pt x="606" y="923"/>
                      </a:lnTo>
                      <a:lnTo>
                        <a:pt x="606" y="925"/>
                      </a:lnTo>
                      <a:lnTo>
                        <a:pt x="608" y="927"/>
                      </a:lnTo>
                      <a:lnTo>
                        <a:pt x="608" y="929"/>
                      </a:lnTo>
                      <a:lnTo>
                        <a:pt x="610" y="931"/>
                      </a:lnTo>
                      <a:lnTo>
                        <a:pt x="610" y="933"/>
                      </a:lnTo>
                      <a:lnTo>
                        <a:pt x="611" y="935"/>
                      </a:lnTo>
                      <a:lnTo>
                        <a:pt x="611" y="937"/>
                      </a:lnTo>
                      <a:lnTo>
                        <a:pt x="613" y="939"/>
                      </a:lnTo>
                      <a:lnTo>
                        <a:pt x="613" y="941"/>
                      </a:lnTo>
                      <a:close/>
                      <a:moveTo>
                        <a:pt x="260" y="762"/>
                      </a:moveTo>
                      <a:lnTo>
                        <a:pt x="257" y="753"/>
                      </a:lnTo>
                      <a:lnTo>
                        <a:pt x="253" y="743"/>
                      </a:lnTo>
                      <a:lnTo>
                        <a:pt x="249" y="731"/>
                      </a:lnTo>
                      <a:lnTo>
                        <a:pt x="245" y="722"/>
                      </a:lnTo>
                      <a:lnTo>
                        <a:pt x="241" y="712"/>
                      </a:lnTo>
                      <a:lnTo>
                        <a:pt x="236" y="703"/>
                      </a:lnTo>
                      <a:lnTo>
                        <a:pt x="232" y="693"/>
                      </a:lnTo>
                      <a:lnTo>
                        <a:pt x="228" y="682"/>
                      </a:lnTo>
                      <a:lnTo>
                        <a:pt x="222" y="680"/>
                      </a:lnTo>
                      <a:lnTo>
                        <a:pt x="214" y="676"/>
                      </a:lnTo>
                      <a:lnTo>
                        <a:pt x="207" y="672"/>
                      </a:lnTo>
                      <a:lnTo>
                        <a:pt x="201" y="670"/>
                      </a:lnTo>
                      <a:lnTo>
                        <a:pt x="193" y="666"/>
                      </a:lnTo>
                      <a:lnTo>
                        <a:pt x="186" y="662"/>
                      </a:lnTo>
                      <a:lnTo>
                        <a:pt x="180" y="660"/>
                      </a:lnTo>
                      <a:lnTo>
                        <a:pt x="172" y="657"/>
                      </a:lnTo>
                      <a:lnTo>
                        <a:pt x="170" y="655"/>
                      </a:lnTo>
                      <a:lnTo>
                        <a:pt x="168" y="651"/>
                      </a:lnTo>
                      <a:lnTo>
                        <a:pt x="166" y="649"/>
                      </a:lnTo>
                      <a:lnTo>
                        <a:pt x="165" y="645"/>
                      </a:lnTo>
                      <a:lnTo>
                        <a:pt x="163" y="641"/>
                      </a:lnTo>
                      <a:lnTo>
                        <a:pt x="161" y="639"/>
                      </a:lnTo>
                      <a:lnTo>
                        <a:pt x="159" y="635"/>
                      </a:lnTo>
                      <a:lnTo>
                        <a:pt x="157" y="632"/>
                      </a:lnTo>
                      <a:lnTo>
                        <a:pt x="151" y="620"/>
                      </a:lnTo>
                      <a:lnTo>
                        <a:pt x="145" y="607"/>
                      </a:lnTo>
                      <a:lnTo>
                        <a:pt x="140" y="595"/>
                      </a:lnTo>
                      <a:lnTo>
                        <a:pt x="134" y="582"/>
                      </a:lnTo>
                      <a:lnTo>
                        <a:pt x="128" y="570"/>
                      </a:lnTo>
                      <a:lnTo>
                        <a:pt x="122" y="557"/>
                      </a:lnTo>
                      <a:lnTo>
                        <a:pt x="117" y="543"/>
                      </a:lnTo>
                      <a:lnTo>
                        <a:pt x="111" y="532"/>
                      </a:lnTo>
                      <a:lnTo>
                        <a:pt x="109" y="528"/>
                      </a:lnTo>
                      <a:lnTo>
                        <a:pt x="107" y="526"/>
                      </a:lnTo>
                      <a:lnTo>
                        <a:pt x="105" y="522"/>
                      </a:lnTo>
                      <a:lnTo>
                        <a:pt x="103" y="518"/>
                      </a:lnTo>
                      <a:lnTo>
                        <a:pt x="101" y="516"/>
                      </a:lnTo>
                      <a:lnTo>
                        <a:pt x="99" y="513"/>
                      </a:lnTo>
                      <a:lnTo>
                        <a:pt x="97" y="511"/>
                      </a:lnTo>
                      <a:lnTo>
                        <a:pt x="96" y="507"/>
                      </a:lnTo>
                      <a:lnTo>
                        <a:pt x="94" y="505"/>
                      </a:lnTo>
                      <a:lnTo>
                        <a:pt x="92" y="505"/>
                      </a:lnTo>
                      <a:lnTo>
                        <a:pt x="90" y="503"/>
                      </a:lnTo>
                      <a:lnTo>
                        <a:pt x="90" y="501"/>
                      </a:lnTo>
                      <a:lnTo>
                        <a:pt x="88" y="499"/>
                      </a:lnTo>
                      <a:lnTo>
                        <a:pt x="86" y="499"/>
                      </a:lnTo>
                      <a:lnTo>
                        <a:pt x="84" y="497"/>
                      </a:lnTo>
                      <a:lnTo>
                        <a:pt x="82" y="495"/>
                      </a:lnTo>
                      <a:lnTo>
                        <a:pt x="74" y="493"/>
                      </a:lnTo>
                      <a:lnTo>
                        <a:pt x="69" y="491"/>
                      </a:lnTo>
                      <a:lnTo>
                        <a:pt x="65" y="490"/>
                      </a:lnTo>
                      <a:lnTo>
                        <a:pt x="63" y="490"/>
                      </a:lnTo>
                      <a:lnTo>
                        <a:pt x="59" y="488"/>
                      </a:lnTo>
                      <a:lnTo>
                        <a:pt x="57" y="486"/>
                      </a:lnTo>
                      <a:lnTo>
                        <a:pt x="57" y="486"/>
                      </a:lnTo>
                      <a:lnTo>
                        <a:pt x="55" y="484"/>
                      </a:lnTo>
                      <a:lnTo>
                        <a:pt x="49" y="478"/>
                      </a:lnTo>
                      <a:lnTo>
                        <a:pt x="46" y="472"/>
                      </a:lnTo>
                      <a:lnTo>
                        <a:pt x="42" y="468"/>
                      </a:lnTo>
                      <a:lnTo>
                        <a:pt x="40" y="465"/>
                      </a:lnTo>
                      <a:lnTo>
                        <a:pt x="36" y="461"/>
                      </a:lnTo>
                      <a:lnTo>
                        <a:pt x="34" y="455"/>
                      </a:lnTo>
                      <a:lnTo>
                        <a:pt x="30" y="447"/>
                      </a:lnTo>
                      <a:lnTo>
                        <a:pt x="25" y="440"/>
                      </a:lnTo>
                      <a:lnTo>
                        <a:pt x="23" y="434"/>
                      </a:lnTo>
                      <a:lnTo>
                        <a:pt x="21" y="430"/>
                      </a:lnTo>
                      <a:lnTo>
                        <a:pt x="19" y="426"/>
                      </a:lnTo>
                      <a:lnTo>
                        <a:pt x="17" y="420"/>
                      </a:lnTo>
                      <a:lnTo>
                        <a:pt x="15" y="417"/>
                      </a:lnTo>
                      <a:lnTo>
                        <a:pt x="13" y="413"/>
                      </a:lnTo>
                      <a:lnTo>
                        <a:pt x="11" y="407"/>
                      </a:lnTo>
                      <a:lnTo>
                        <a:pt x="9" y="403"/>
                      </a:lnTo>
                      <a:lnTo>
                        <a:pt x="7" y="394"/>
                      </a:lnTo>
                      <a:lnTo>
                        <a:pt x="7" y="386"/>
                      </a:lnTo>
                      <a:lnTo>
                        <a:pt x="5" y="380"/>
                      </a:lnTo>
                      <a:lnTo>
                        <a:pt x="3" y="372"/>
                      </a:lnTo>
                      <a:lnTo>
                        <a:pt x="3" y="367"/>
                      </a:lnTo>
                      <a:lnTo>
                        <a:pt x="2" y="363"/>
                      </a:lnTo>
                      <a:lnTo>
                        <a:pt x="0" y="357"/>
                      </a:lnTo>
                      <a:lnTo>
                        <a:pt x="0" y="351"/>
                      </a:lnTo>
                      <a:lnTo>
                        <a:pt x="0" y="349"/>
                      </a:lnTo>
                      <a:lnTo>
                        <a:pt x="0" y="349"/>
                      </a:lnTo>
                      <a:lnTo>
                        <a:pt x="0" y="347"/>
                      </a:lnTo>
                      <a:lnTo>
                        <a:pt x="2" y="346"/>
                      </a:lnTo>
                      <a:lnTo>
                        <a:pt x="2" y="346"/>
                      </a:lnTo>
                      <a:lnTo>
                        <a:pt x="2" y="344"/>
                      </a:lnTo>
                      <a:lnTo>
                        <a:pt x="2" y="342"/>
                      </a:lnTo>
                      <a:lnTo>
                        <a:pt x="2" y="342"/>
                      </a:lnTo>
                      <a:lnTo>
                        <a:pt x="3" y="340"/>
                      </a:lnTo>
                      <a:lnTo>
                        <a:pt x="3" y="338"/>
                      </a:lnTo>
                      <a:lnTo>
                        <a:pt x="5" y="336"/>
                      </a:lnTo>
                      <a:lnTo>
                        <a:pt x="7" y="336"/>
                      </a:lnTo>
                      <a:lnTo>
                        <a:pt x="7" y="334"/>
                      </a:lnTo>
                      <a:lnTo>
                        <a:pt x="9" y="332"/>
                      </a:lnTo>
                      <a:lnTo>
                        <a:pt x="11" y="330"/>
                      </a:lnTo>
                      <a:lnTo>
                        <a:pt x="13" y="328"/>
                      </a:lnTo>
                      <a:lnTo>
                        <a:pt x="13" y="328"/>
                      </a:lnTo>
                      <a:lnTo>
                        <a:pt x="15" y="328"/>
                      </a:lnTo>
                      <a:lnTo>
                        <a:pt x="15" y="330"/>
                      </a:lnTo>
                      <a:lnTo>
                        <a:pt x="17" y="330"/>
                      </a:lnTo>
                      <a:lnTo>
                        <a:pt x="19" y="330"/>
                      </a:lnTo>
                      <a:lnTo>
                        <a:pt x="19" y="330"/>
                      </a:lnTo>
                      <a:lnTo>
                        <a:pt x="21" y="330"/>
                      </a:lnTo>
                      <a:lnTo>
                        <a:pt x="23" y="330"/>
                      </a:lnTo>
                      <a:lnTo>
                        <a:pt x="25" y="332"/>
                      </a:lnTo>
                      <a:lnTo>
                        <a:pt x="26" y="334"/>
                      </a:lnTo>
                      <a:lnTo>
                        <a:pt x="30" y="336"/>
                      </a:lnTo>
                      <a:lnTo>
                        <a:pt x="32" y="338"/>
                      </a:lnTo>
                      <a:lnTo>
                        <a:pt x="36" y="340"/>
                      </a:lnTo>
                      <a:lnTo>
                        <a:pt x="38" y="342"/>
                      </a:lnTo>
                      <a:lnTo>
                        <a:pt x="40" y="344"/>
                      </a:lnTo>
                      <a:lnTo>
                        <a:pt x="44" y="346"/>
                      </a:lnTo>
                      <a:lnTo>
                        <a:pt x="49" y="353"/>
                      </a:lnTo>
                      <a:lnTo>
                        <a:pt x="55" y="359"/>
                      </a:lnTo>
                      <a:lnTo>
                        <a:pt x="61" y="367"/>
                      </a:lnTo>
                      <a:lnTo>
                        <a:pt x="67" y="372"/>
                      </a:lnTo>
                      <a:lnTo>
                        <a:pt x="73" y="380"/>
                      </a:lnTo>
                      <a:lnTo>
                        <a:pt x="78" y="388"/>
                      </a:lnTo>
                      <a:lnTo>
                        <a:pt x="86" y="394"/>
                      </a:lnTo>
                      <a:lnTo>
                        <a:pt x="92" y="401"/>
                      </a:lnTo>
                      <a:lnTo>
                        <a:pt x="92" y="401"/>
                      </a:lnTo>
                      <a:lnTo>
                        <a:pt x="92" y="403"/>
                      </a:lnTo>
                      <a:lnTo>
                        <a:pt x="92" y="403"/>
                      </a:lnTo>
                      <a:lnTo>
                        <a:pt x="92" y="405"/>
                      </a:lnTo>
                      <a:lnTo>
                        <a:pt x="92" y="405"/>
                      </a:lnTo>
                      <a:lnTo>
                        <a:pt x="92" y="407"/>
                      </a:lnTo>
                      <a:lnTo>
                        <a:pt x="92" y="407"/>
                      </a:lnTo>
                      <a:lnTo>
                        <a:pt x="92" y="409"/>
                      </a:lnTo>
                      <a:lnTo>
                        <a:pt x="88" y="411"/>
                      </a:lnTo>
                      <a:lnTo>
                        <a:pt x="84" y="413"/>
                      </a:lnTo>
                      <a:lnTo>
                        <a:pt x="82" y="415"/>
                      </a:lnTo>
                      <a:lnTo>
                        <a:pt x="80" y="415"/>
                      </a:lnTo>
                      <a:lnTo>
                        <a:pt x="78" y="417"/>
                      </a:lnTo>
                      <a:lnTo>
                        <a:pt x="76" y="419"/>
                      </a:lnTo>
                      <a:lnTo>
                        <a:pt x="74" y="420"/>
                      </a:lnTo>
                      <a:lnTo>
                        <a:pt x="73" y="424"/>
                      </a:lnTo>
                      <a:lnTo>
                        <a:pt x="73" y="426"/>
                      </a:lnTo>
                      <a:lnTo>
                        <a:pt x="74" y="426"/>
                      </a:lnTo>
                      <a:lnTo>
                        <a:pt x="74" y="428"/>
                      </a:lnTo>
                      <a:lnTo>
                        <a:pt x="76" y="430"/>
                      </a:lnTo>
                      <a:lnTo>
                        <a:pt x="76" y="432"/>
                      </a:lnTo>
                      <a:lnTo>
                        <a:pt x="78" y="434"/>
                      </a:lnTo>
                      <a:lnTo>
                        <a:pt x="78" y="434"/>
                      </a:lnTo>
                      <a:lnTo>
                        <a:pt x="80" y="436"/>
                      </a:lnTo>
                      <a:lnTo>
                        <a:pt x="80" y="436"/>
                      </a:lnTo>
                      <a:lnTo>
                        <a:pt x="80" y="436"/>
                      </a:lnTo>
                      <a:lnTo>
                        <a:pt x="82" y="436"/>
                      </a:lnTo>
                      <a:lnTo>
                        <a:pt x="82" y="436"/>
                      </a:lnTo>
                      <a:lnTo>
                        <a:pt x="84" y="436"/>
                      </a:lnTo>
                      <a:lnTo>
                        <a:pt x="84" y="436"/>
                      </a:lnTo>
                      <a:lnTo>
                        <a:pt x="84" y="436"/>
                      </a:lnTo>
                      <a:lnTo>
                        <a:pt x="86" y="436"/>
                      </a:lnTo>
                      <a:lnTo>
                        <a:pt x="90" y="432"/>
                      </a:lnTo>
                      <a:lnTo>
                        <a:pt x="96" y="428"/>
                      </a:lnTo>
                      <a:lnTo>
                        <a:pt x="99" y="424"/>
                      </a:lnTo>
                      <a:lnTo>
                        <a:pt x="103" y="420"/>
                      </a:lnTo>
                      <a:lnTo>
                        <a:pt x="109" y="417"/>
                      </a:lnTo>
                      <a:lnTo>
                        <a:pt x="113" y="413"/>
                      </a:lnTo>
                      <a:lnTo>
                        <a:pt x="117" y="409"/>
                      </a:lnTo>
                      <a:lnTo>
                        <a:pt x="122" y="405"/>
                      </a:lnTo>
                      <a:lnTo>
                        <a:pt x="130" y="403"/>
                      </a:lnTo>
                      <a:lnTo>
                        <a:pt x="136" y="399"/>
                      </a:lnTo>
                      <a:lnTo>
                        <a:pt x="142" y="397"/>
                      </a:lnTo>
                      <a:lnTo>
                        <a:pt x="149" y="395"/>
                      </a:lnTo>
                      <a:lnTo>
                        <a:pt x="157" y="392"/>
                      </a:lnTo>
                      <a:lnTo>
                        <a:pt x="168" y="388"/>
                      </a:lnTo>
                      <a:lnTo>
                        <a:pt x="180" y="384"/>
                      </a:lnTo>
                      <a:lnTo>
                        <a:pt x="197" y="378"/>
                      </a:lnTo>
                      <a:lnTo>
                        <a:pt x="203" y="378"/>
                      </a:lnTo>
                      <a:lnTo>
                        <a:pt x="209" y="376"/>
                      </a:lnTo>
                      <a:lnTo>
                        <a:pt x="216" y="376"/>
                      </a:lnTo>
                      <a:lnTo>
                        <a:pt x="222" y="374"/>
                      </a:lnTo>
                      <a:lnTo>
                        <a:pt x="230" y="372"/>
                      </a:lnTo>
                      <a:lnTo>
                        <a:pt x="236" y="372"/>
                      </a:lnTo>
                      <a:lnTo>
                        <a:pt x="241" y="371"/>
                      </a:lnTo>
                      <a:lnTo>
                        <a:pt x="249" y="369"/>
                      </a:lnTo>
                      <a:lnTo>
                        <a:pt x="249" y="369"/>
                      </a:lnTo>
                      <a:lnTo>
                        <a:pt x="249" y="367"/>
                      </a:lnTo>
                      <a:lnTo>
                        <a:pt x="251" y="367"/>
                      </a:lnTo>
                      <a:lnTo>
                        <a:pt x="251" y="365"/>
                      </a:lnTo>
                      <a:lnTo>
                        <a:pt x="253" y="365"/>
                      </a:lnTo>
                      <a:lnTo>
                        <a:pt x="253" y="365"/>
                      </a:lnTo>
                      <a:lnTo>
                        <a:pt x="253" y="363"/>
                      </a:lnTo>
                      <a:lnTo>
                        <a:pt x="255" y="363"/>
                      </a:lnTo>
                      <a:lnTo>
                        <a:pt x="253" y="361"/>
                      </a:lnTo>
                      <a:lnTo>
                        <a:pt x="251" y="361"/>
                      </a:lnTo>
                      <a:lnTo>
                        <a:pt x="251" y="359"/>
                      </a:lnTo>
                      <a:lnTo>
                        <a:pt x="249" y="359"/>
                      </a:lnTo>
                      <a:lnTo>
                        <a:pt x="247" y="357"/>
                      </a:lnTo>
                      <a:lnTo>
                        <a:pt x="247" y="357"/>
                      </a:lnTo>
                      <a:lnTo>
                        <a:pt x="245" y="355"/>
                      </a:lnTo>
                      <a:lnTo>
                        <a:pt x="243" y="355"/>
                      </a:lnTo>
                      <a:lnTo>
                        <a:pt x="243" y="353"/>
                      </a:lnTo>
                      <a:lnTo>
                        <a:pt x="243" y="353"/>
                      </a:lnTo>
                      <a:lnTo>
                        <a:pt x="243" y="351"/>
                      </a:lnTo>
                      <a:lnTo>
                        <a:pt x="243" y="351"/>
                      </a:lnTo>
                      <a:lnTo>
                        <a:pt x="243" y="349"/>
                      </a:lnTo>
                      <a:lnTo>
                        <a:pt x="243" y="349"/>
                      </a:lnTo>
                      <a:lnTo>
                        <a:pt x="245" y="349"/>
                      </a:lnTo>
                      <a:lnTo>
                        <a:pt x="245" y="347"/>
                      </a:lnTo>
                      <a:lnTo>
                        <a:pt x="253" y="347"/>
                      </a:lnTo>
                      <a:lnTo>
                        <a:pt x="260" y="347"/>
                      </a:lnTo>
                      <a:lnTo>
                        <a:pt x="266" y="346"/>
                      </a:lnTo>
                      <a:lnTo>
                        <a:pt x="272" y="347"/>
                      </a:lnTo>
                      <a:lnTo>
                        <a:pt x="278" y="347"/>
                      </a:lnTo>
                      <a:lnTo>
                        <a:pt x="283" y="347"/>
                      </a:lnTo>
                      <a:lnTo>
                        <a:pt x="291" y="347"/>
                      </a:lnTo>
                      <a:lnTo>
                        <a:pt x="301" y="349"/>
                      </a:lnTo>
                      <a:lnTo>
                        <a:pt x="303" y="353"/>
                      </a:lnTo>
                      <a:lnTo>
                        <a:pt x="303" y="357"/>
                      </a:lnTo>
                      <a:lnTo>
                        <a:pt x="305" y="361"/>
                      </a:lnTo>
                      <a:lnTo>
                        <a:pt x="305" y="365"/>
                      </a:lnTo>
                      <a:lnTo>
                        <a:pt x="306" y="369"/>
                      </a:lnTo>
                      <a:lnTo>
                        <a:pt x="306" y="374"/>
                      </a:lnTo>
                      <a:lnTo>
                        <a:pt x="308" y="378"/>
                      </a:lnTo>
                      <a:lnTo>
                        <a:pt x="308" y="382"/>
                      </a:lnTo>
                      <a:lnTo>
                        <a:pt x="310" y="382"/>
                      </a:lnTo>
                      <a:lnTo>
                        <a:pt x="310" y="384"/>
                      </a:lnTo>
                      <a:lnTo>
                        <a:pt x="310" y="386"/>
                      </a:lnTo>
                      <a:lnTo>
                        <a:pt x="312" y="386"/>
                      </a:lnTo>
                      <a:lnTo>
                        <a:pt x="312" y="388"/>
                      </a:lnTo>
                      <a:lnTo>
                        <a:pt x="312" y="390"/>
                      </a:lnTo>
                      <a:lnTo>
                        <a:pt x="314" y="390"/>
                      </a:lnTo>
                      <a:lnTo>
                        <a:pt x="314" y="392"/>
                      </a:lnTo>
                      <a:lnTo>
                        <a:pt x="314" y="392"/>
                      </a:lnTo>
                      <a:lnTo>
                        <a:pt x="314" y="394"/>
                      </a:lnTo>
                      <a:lnTo>
                        <a:pt x="314" y="395"/>
                      </a:lnTo>
                      <a:lnTo>
                        <a:pt x="314" y="395"/>
                      </a:lnTo>
                      <a:lnTo>
                        <a:pt x="314" y="397"/>
                      </a:lnTo>
                      <a:lnTo>
                        <a:pt x="314" y="397"/>
                      </a:lnTo>
                      <a:lnTo>
                        <a:pt x="314" y="399"/>
                      </a:lnTo>
                      <a:lnTo>
                        <a:pt x="314" y="401"/>
                      </a:lnTo>
                      <a:lnTo>
                        <a:pt x="312" y="405"/>
                      </a:lnTo>
                      <a:lnTo>
                        <a:pt x="310" y="407"/>
                      </a:lnTo>
                      <a:lnTo>
                        <a:pt x="308" y="411"/>
                      </a:lnTo>
                      <a:lnTo>
                        <a:pt x="305" y="415"/>
                      </a:lnTo>
                      <a:lnTo>
                        <a:pt x="303" y="419"/>
                      </a:lnTo>
                      <a:lnTo>
                        <a:pt x="301" y="422"/>
                      </a:lnTo>
                      <a:lnTo>
                        <a:pt x="297" y="426"/>
                      </a:lnTo>
                      <a:lnTo>
                        <a:pt x="295" y="430"/>
                      </a:lnTo>
                      <a:lnTo>
                        <a:pt x="293" y="434"/>
                      </a:lnTo>
                      <a:lnTo>
                        <a:pt x="293" y="440"/>
                      </a:lnTo>
                      <a:lnTo>
                        <a:pt x="293" y="443"/>
                      </a:lnTo>
                      <a:lnTo>
                        <a:pt x="291" y="447"/>
                      </a:lnTo>
                      <a:lnTo>
                        <a:pt x="291" y="451"/>
                      </a:lnTo>
                      <a:lnTo>
                        <a:pt x="291" y="457"/>
                      </a:lnTo>
                      <a:lnTo>
                        <a:pt x="291" y="463"/>
                      </a:lnTo>
                      <a:lnTo>
                        <a:pt x="291" y="472"/>
                      </a:lnTo>
                      <a:lnTo>
                        <a:pt x="293" y="472"/>
                      </a:lnTo>
                      <a:lnTo>
                        <a:pt x="295" y="474"/>
                      </a:lnTo>
                      <a:lnTo>
                        <a:pt x="295" y="474"/>
                      </a:lnTo>
                      <a:lnTo>
                        <a:pt x="297" y="476"/>
                      </a:lnTo>
                      <a:lnTo>
                        <a:pt x="299" y="476"/>
                      </a:lnTo>
                      <a:lnTo>
                        <a:pt x="299" y="478"/>
                      </a:lnTo>
                      <a:lnTo>
                        <a:pt x="301" y="478"/>
                      </a:lnTo>
                      <a:lnTo>
                        <a:pt x="303" y="480"/>
                      </a:lnTo>
                      <a:lnTo>
                        <a:pt x="306" y="480"/>
                      </a:lnTo>
                      <a:lnTo>
                        <a:pt x="312" y="480"/>
                      </a:lnTo>
                      <a:lnTo>
                        <a:pt x="316" y="480"/>
                      </a:lnTo>
                      <a:lnTo>
                        <a:pt x="322" y="480"/>
                      </a:lnTo>
                      <a:lnTo>
                        <a:pt x="326" y="482"/>
                      </a:lnTo>
                      <a:lnTo>
                        <a:pt x="331" y="482"/>
                      </a:lnTo>
                      <a:lnTo>
                        <a:pt x="335" y="482"/>
                      </a:lnTo>
                      <a:lnTo>
                        <a:pt x="341" y="482"/>
                      </a:lnTo>
                      <a:lnTo>
                        <a:pt x="341" y="488"/>
                      </a:lnTo>
                      <a:lnTo>
                        <a:pt x="343" y="491"/>
                      </a:lnTo>
                      <a:lnTo>
                        <a:pt x="345" y="495"/>
                      </a:lnTo>
                      <a:lnTo>
                        <a:pt x="345" y="501"/>
                      </a:lnTo>
                      <a:lnTo>
                        <a:pt x="347" y="505"/>
                      </a:lnTo>
                      <a:lnTo>
                        <a:pt x="349" y="509"/>
                      </a:lnTo>
                      <a:lnTo>
                        <a:pt x="351" y="515"/>
                      </a:lnTo>
                      <a:lnTo>
                        <a:pt x="351" y="518"/>
                      </a:lnTo>
                      <a:lnTo>
                        <a:pt x="351" y="520"/>
                      </a:lnTo>
                      <a:lnTo>
                        <a:pt x="351" y="522"/>
                      </a:lnTo>
                      <a:lnTo>
                        <a:pt x="351" y="524"/>
                      </a:lnTo>
                      <a:lnTo>
                        <a:pt x="351" y="526"/>
                      </a:lnTo>
                      <a:lnTo>
                        <a:pt x="351" y="526"/>
                      </a:lnTo>
                      <a:lnTo>
                        <a:pt x="351" y="528"/>
                      </a:lnTo>
                      <a:lnTo>
                        <a:pt x="351" y="530"/>
                      </a:lnTo>
                      <a:lnTo>
                        <a:pt x="351" y="532"/>
                      </a:lnTo>
                      <a:lnTo>
                        <a:pt x="349" y="532"/>
                      </a:lnTo>
                      <a:lnTo>
                        <a:pt x="349" y="532"/>
                      </a:lnTo>
                      <a:lnTo>
                        <a:pt x="347" y="532"/>
                      </a:lnTo>
                      <a:lnTo>
                        <a:pt x="347" y="532"/>
                      </a:lnTo>
                      <a:lnTo>
                        <a:pt x="345" y="532"/>
                      </a:lnTo>
                      <a:lnTo>
                        <a:pt x="345" y="532"/>
                      </a:lnTo>
                      <a:lnTo>
                        <a:pt x="343" y="532"/>
                      </a:lnTo>
                      <a:lnTo>
                        <a:pt x="343" y="532"/>
                      </a:lnTo>
                      <a:lnTo>
                        <a:pt x="341" y="530"/>
                      </a:lnTo>
                      <a:lnTo>
                        <a:pt x="339" y="526"/>
                      </a:lnTo>
                      <a:lnTo>
                        <a:pt x="337" y="524"/>
                      </a:lnTo>
                      <a:lnTo>
                        <a:pt x="335" y="522"/>
                      </a:lnTo>
                      <a:lnTo>
                        <a:pt x="333" y="518"/>
                      </a:lnTo>
                      <a:lnTo>
                        <a:pt x="331" y="516"/>
                      </a:lnTo>
                      <a:lnTo>
                        <a:pt x="329" y="515"/>
                      </a:lnTo>
                      <a:lnTo>
                        <a:pt x="328" y="511"/>
                      </a:lnTo>
                      <a:lnTo>
                        <a:pt x="326" y="511"/>
                      </a:lnTo>
                      <a:lnTo>
                        <a:pt x="326" y="511"/>
                      </a:lnTo>
                      <a:lnTo>
                        <a:pt x="324" y="511"/>
                      </a:lnTo>
                      <a:lnTo>
                        <a:pt x="322" y="509"/>
                      </a:lnTo>
                      <a:lnTo>
                        <a:pt x="322" y="509"/>
                      </a:lnTo>
                      <a:lnTo>
                        <a:pt x="320" y="509"/>
                      </a:lnTo>
                      <a:lnTo>
                        <a:pt x="318" y="509"/>
                      </a:lnTo>
                      <a:lnTo>
                        <a:pt x="318" y="507"/>
                      </a:lnTo>
                      <a:lnTo>
                        <a:pt x="316" y="507"/>
                      </a:lnTo>
                      <a:lnTo>
                        <a:pt x="314" y="507"/>
                      </a:lnTo>
                      <a:lnTo>
                        <a:pt x="312" y="509"/>
                      </a:lnTo>
                      <a:lnTo>
                        <a:pt x="310" y="509"/>
                      </a:lnTo>
                      <a:lnTo>
                        <a:pt x="308" y="509"/>
                      </a:lnTo>
                      <a:lnTo>
                        <a:pt x="306" y="509"/>
                      </a:lnTo>
                      <a:lnTo>
                        <a:pt x="305" y="509"/>
                      </a:lnTo>
                      <a:lnTo>
                        <a:pt x="303" y="509"/>
                      </a:lnTo>
                      <a:lnTo>
                        <a:pt x="299" y="511"/>
                      </a:lnTo>
                      <a:lnTo>
                        <a:pt x="297" y="513"/>
                      </a:lnTo>
                      <a:lnTo>
                        <a:pt x="295" y="515"/>
                      </a:lnTo>
                      <a:lnTo>
                        <a:pt x="291" y="516"/>
                      </a:lnTo>
                      <a:lnTo>
                        <a:pt x="289" y="518"/>
                      </a:lnTo>
                      <a:lnTo>
                        <a:pt x="287" y="520"/>
                      </a:lnTo>
                      <a:lnTo>
                        <a:pt x="283" y="522"/>
                      </a:lnTo>
                      <a:lnTo>
                        <a:pt x="282" y="524"/>
                      </a:lnTo>
                      <a:lnTo>
                        <a:pt x="282" y="526"/>
                      </a:lnTo>
                      <a:lnTo>
                        <a:pt x="280" y="526"/>
                      </a:lnTo>
                      <a:lnTo>
                        <a:pt x="280" y="528"/>
                      </a:lnTo>
                      <a:lnTo>
                        <a:pt x="278" y="528"/>
                      </a:lnTo>
                      <a:lnTo>
                        <a:pt x="278" y="530"/>
                      </a:lnTo>
                      <a:lnTo>
                        <a:pt x="278" y="532"/>
                      </a:lnTo>
                      <a:lnTo>
                        <a:pt x="276" y="532"/>
                      </a:lnTo>
                      <a:lnTo>
                        <a:pt x="276" y="534"/>
                      </a:lnTo>
                      <a:lnTo>
                        <a:pt x="276" y="534"/>
                      </a:lnTo>
                      <a:lnTo>
                        <a:pt x="276" y="534"/>
                      </a:lnTo>
                      <a:lnTo>
                        <a:pt x="276" y="534"/>
                      </a:lnTo>
                      <a:lnTo>
                        <a:pt x="276" y="534"/>
                      </a:lnTo>
                      <a:lnTo>
                        <a:pt x="276" y="536"/>
                      </a:lnTo>
                      <a:lnTo>
                        <a:pt x="278" y="536"/>
                      </a:lnTo>
                      <a:lnTo>
                        <a:pt x="278" y="536"/>
                      </a:lnTo>
                      <a:lnTo>
                        <a:pt x="278" y="536"/>
                      </a:lnTo>
                      <a:lnTo>
                        <a:pt x="278" y="536"/>
                      </a:lnTo>
                      <a:lnTo>
                        <a:pt x="280" y="536"/>
                      </a:lnTo>
                      <a:lnTo>
                        <a:pt x="282" y="536"/>
                      </a:lnTo>
                      <a:lnTo>
                        <a:pt x="282" y="536"/>
                      </a:lnTo>
                      <a:lnTo>
                        <a:pt x="283" y="536"/>
                      </a:lnTo>
                      <a:lnTo>
                        <a:pt x="285" y="536"/>
                      </a:lnTo>
                      <a:lnTo>
                        <a:pt x="285" y="534"/>
                      </a:lnTo>
                      <a:lnTo>
                        <a:pt x="287" y="534"/>
                      </a:lnTo>
                      <a:lnTo>
                        <a:pt x="289" y="532"/>
                      </a:lnTo>
                      <a:lnTo>
                        <a:pt x="291" y="530"/>
                      </a:lnTo>
                      <a:lnTo>
                        <a:pt x="293" y="528"/>
                      </a:lnTo>
                      <a:lnTo>
                        <a:pt x="295" y="526"/>
                      </a:lnTo>
                      <a:lnTo>
                        <a:pt x="297" y="526"/>
                      </a:lnTo>
                      <a:lnTo>
                        <a:pt x="299" y="524"/>
                      </a:lnTo>
                      <a:lnTo>
                        <a:pt x="301" y="522"/>
                      </a:lnTo>
                      <a:lnTo>
                        <a:pt x="305" y="520"/>
                      </a:lnTo>
                      <a:lnTo>
                        <a:pt x="306" y="520"/>
                      </a:lnTo>
                      <a:lnTo>
                        <a:pt x="308" y="520"/>
                      </a:lnTo>
                      <a:lnTo>
                        <a:pt x="310" y="520"/>
                      </a:lnTo>
                      <a:lnTo>
                        <a:pt x="312" y="520"/>
                      </a:lnTo>
                      <a:lnTo>
                        <a:pt x="316" y="520"/>
                      </a:lnTo>
                      <a:lnTo>
                        <a:pt x="318" y="520"/>
                      </a:lnTo>
                      <a:lnTo>
                        <a:pt x="320" y="520"/>
                      </a:lnTo>
                      <a:lnTo>
                        <a:pt x="322" y="520"/>
                      </a:lnTo>
                      <a:lnTo>
                        <a:pt x="324" y="524"/>
                      </a:lnTo>
                      <a:lnTo>
                        <a:pt x="326" y="526"/>
                      </a:lnTo>
                      <a:lnTo>
                        <a:pt x="328" y="530"/>
                      </a:lnTo>
                      <a:lnTo>
                        <a:pt x="329" y="532"/>
                      </a:lnTo>
                      <a:lnTo>
                        <a:pt x="331" y="536"/>
                      </a:lnTo>
                      <a:lnTo>
                        <a:pt x="333" y="538"/>
                      </a:lnTo>
                      <a:lnTo>
                        <a:pt x="335" y="541"/>
                      </a:lnTo>
                      <a:lnTo>
                        <a:pt x="337" y="543"/>
                      </a:lnTo>
                      <a:lnTo>
                        <a:pt x="343" y="545"/>
                      </a:lnTo>
                      <a:lnTo>
                        <a:pt x="349" y="545"/>
                      </a:lnTo>
                      <a:lnTo>
                        <a:pt x="354" y="547"/>
                      </a:lnTo>
                      <a:lnTo>
                        <a:pt x="360" y="547"/>
                      </a:lnTo>
                      <a:lnTo>
                        <a:pt x="366" y="549"/>
                      </a:lnTo>
                      <a:lnTo>
                        <a:pt x="374" y="549"/>
                      </a:lnTo>
                      <a:lnTo>
                        <a:pt x="379" y="551"/>
                      </a:lnTo>
                      <a:lnTo>
                        <a:pt x="385" y="551"/>
                      </a:lnTo>
                      <a:lnTo>
                        <a:pt x="385" y="553"/>
                      </a:lnTo>
                      <a:lnTo>
                        <a:pt x="385" y="555"/>
                      </a:lnTo>
                      <a:lnTo>
                        <a:pt x="385" y="555"/>
                      </a:lnTo>
                      <a:lnTo>
                        <a:pt x="385" y="557"/>
                      </a:lnTo>
                      <a:lnTo>
                        <a:pt x="385" y="559"/>
                      </a:lnTo>
                      <a:lnTo>
                        <a:pt x="385" y="559"/>
                      </a:lnTo>
                      <a:lnTo>
                        <a:pt x="385" y="561"/>
                      </a:lnTo>
                      <a:lnTo>
                        <a:pt x="385" y="563"/>
                      </a:lnTo>
                      <a:lnTo>
                        <a:pt x="381" y="576"/>
                      </a:lnTo>
                      <a:lnTo>
                        <a:pt x="376" y="586"/>
                      </a:lnTo>
                      <a:lnTo>
                        <a:pt x="374" y="593"/>
                      </a:lnTo>
                      <a:lnTo>
                        <a:pt x="370" y="601"/>
                      </a:lnTo>
                      <a:lnTo>
                        <a:pt x="368" y="607"/>
                      </a:lnTo>
                      <a:lnTo>
                        <a:pt x="364" y="612"/>
                      </a:lnTo>
                      <a:lnTo>
                        <a:pt x="360" y="620"/>
                      </a:lnTo>
                      <a:lnTo>
                        <a:pt x="356" y="628"/>
                      </a:lnTo>
                      <a:lnTo>
                        <a:pt x="354" y="628"/>
                      </a:lnTo>
                      <a:lnTo>
                        <a:pt x="354" y="628"/>
                      </a:lnTo>
                      <a:lnTo>
                        <a:pt x="353" y="628"/>
                      </a:lnTo>
                      <a:lnTo>
                        <a:pt x="351" y="628"/>
                      </a:lnTo>
                      <a:lnTo>
                        <a:pt x="351" y="628"/>
                      </a:lnTo>
                      <a:lnTo>
                        <a:pt x="349" y="628"/>
                      </a:lnTo>
                      <a:lnTo>
                        <a:pt x="347" y="628"/>
                      </a:lnTo>
                      <a:lnTo>
                        <a:pt x="347" y="628"/>
                      </a:lnTo>
                      <a:lnTo>
                        <a:pt x="345" y="628"/>
                      </a:lnTo>
                      <a:lnTo>
                        <a:pt x="343" y="626"/>
                      </a:lnTo>
                      <a:lnTo>
                        <a:pt x="343" y="624"/>
                      </a:lnTo>
                      <a:lnTo>
                        <a:pt x="341" y="624"/>
                      </a:lnTo>
                      <a:lnTo>
                        <a:pt x="339" y="622"/>
                      </a:lnTo>
                      <a:lnTo>
                        <a:pt x="337" y="620"/>
                      </a:lnTo>
                      <a:lnTo>
                        <a:pt x="337" y="620"/>
                      </a:lnTo>
                      <a:lnTo>
                        <a:pt x="335" y="618"/>
                      </a:lnTo>
                      <a:lnTo>
                        <a:pt x="333" y="618"/>
                      </a:lnTo>
                      <a:lnTo>
                        <a:pt x="331" y="616"/>
                      </a:lnTo>
                      <a:lnTo>
                        <a:pt x="328" y="616"/>
                      </a:lnTo>
                      <a:lnTo>
                        <a:pt x="326" y="614"/>
                      </a:lnTo>
                      <a:lnTo>
                        <a:pt x="324" y="614"/>
                      </a:lnTo>
                      <a:lnTo>
                        <a:pt x="322" y="612"/>
                      </a:lnTo>
                      <a:lnTo>
                        <a:pt x="320" y="612"/>
                      </a:lnTo>
                      <a:lnTo>
                        <a:pt x="318" y="611"/>
                      </a:lnTo>
                      <a:lnTo>
                        <a:pt x="310" y="612"/>
                      </a:lnTo>
                      <a:lnTo>
                        <a:pt x="306" y="614"/>
                      </a:lnTo>
                      <a:lnTo>
                        <a:pt x="303" y="616"/>
                      </a:lnTo>
                      <a:lnTo>
                        <a:pt x="299" y="616"/>
                      </a:lnTo>
                      <a:lnTo>
                        <a:pt x="295" y="618"/>
                      </a:lnTo>
                      <a:lnTo>
                        <a:pt x="293" y="620"/>
                      </a:lnTo>
                      <a:lnTo>
                        <a:pt x="287" y="622"/>
                      </a:lnTo>
                      <a:lnTo>
                        <a:pt x="283" y="624"/>
                      </a:lnTo>
                      <a:lnTo>
                        <a:pt x="280" y="628"/>
                      </a:lnTo>
                      <a:lnTo>
                        <a:pt x="278" y="630"/>
                      </a:lnTo>
                      <a:lnTo>
                        <a:pt x="276" y="632"/>
                      </a:lnTo>
                      <a:lnTo>
                        <a:pt x="274" y="634"/>
                      </a:lnTo>
                      <a:lnTo>
                        <a:pt x="272" y="635"/>
                      </a:lnTo>
                      <a:lnTo>
                        <a:pt x="270" y="637"/>
                      </a:lnTo>
                      <a:lnTo>
                        <a:pt x="268" y="639"/>
                      </a:lnTo>
                      <a:lnTo>
                        <a:pt x="266" y="643"/>
                      </a:lnTo>
                      <a:lnTo>
                        <a:pt x="264" y="645"/>
                      </a:lnTo>
                      <a:lnTo>
                        <a:pt x="264" y="647"/>
                      </a:lnTo>
                      <a:lnTo>
                        <a:pt x="262" y="649"/>
                      </a:lnTo>
                      <a:lnTo>
                        <a:pt x="262" y="651"/>
                      </a:lnTo>
                      <a:lnTo>
                        <a:pt x="262" y="653"/>
                      </a:lnTo>
                      <a:lnTo>
                        <a:pt x="260" y="655"/>
                      </a:lnTo>
                      <a:lnTo>
                        <a:pt x="260" y="657"/>
                      </a:lnTo>
                      <a:lnTo>
                        <a:pt x="259" y="659"/>
                      </a:lnTo>
                      <a:lnTo>
                        <a:pt x="259" y="662"/>
                      </a:lnTo>
                      <a:lnTo>
                        <a:pt x="259" y="664"/>
                      </a:lnTo>
                      <a:lnTo>
                        <a:pt x="259" y="668"/>
                      </a:lnTo>
                      <a:lnTo>
                        <a:pt x="259" y="670"/>
                      </a:lnTo>
                      <a:lnTo>
                        <a:pt x="259" y="674"/>
                      </a:lnTo>
                      <a:lnTo>
                        <a:pt x="257" y="676"/>
                      </a:lnTo>
                      <a:lnTo>
                        <a:pt x="257" y="680"/>
                      </a:lnTo>
                      <a:lnTo>
                        <a:pt x="257" y="682"/>
                      </a:lnTo>
                      <a:lnTo>
                        <a:pt x="257" y="683"/>
                      </a:lnTo>
                      <a:lnTo>
                        <a:pt x="259" y="683"/>
                      </a:lnTo>
                      <a:lnTo>
                        <a:pt x="259" y="685"/>
                      </a:lnTo>
                      <a:lnTo>
                        <a:pt x="259" y="685"/>
                      </a:lnTo>
                      <a:lnTo>
                        <a:pt x="259" y="687"/>
                      </a:lnTo>
                      <a:lnTo>
                        <a:pt x="260" y="689"/>
                      </a:lnTo>
                      <a:lnTo>
                        <a:pt x="260" y="689"/>
                      </a:lnTo>
                      <a:lnTo>
                        <a:pt x="260" y="691"/>
                      </a:lnTo>
                      <a:lnTo>
                        <a:pt x="262" y="691"/>
                      </a:lnTo>
                      <a:lnTo>
                        <a:pt x="264" y="693"/>
                      </a:lnTo>
                      <a:lnTo>
                        <a:pt x="268" y="695"/>
                      </a:lnTo>
                      <a:lnTo>
                        <a:pt x="270" y="695"/>
                      </a:lnTo>
                      <a:lnTo>
                        <a:pt x="272" y="697"/>
                      </a:lnTo>
                      <a:lnTo>
                        <a:pt x="274" y="699"/>
                      </a:lnTo>
                      <a:lnTo>
                        <a:pt x="276" y="699"/>
                      </a:lnTo>
                      <a:lnTo>
                        <a:pt x="280" y="701"/>
                      </a:lnTo>
                      <a:lnTo>
                        <a:pt x="283" y="701"/>
                      </a:lnTo>
                      <a:lnTo>
                        <a:pt x="287" y="701"/>
                      </a:lnTo>
                      <a:lnTo>
                        <a:pt x="291" y="701"/>
                      </a:lnTo>
                      <a:lnTo>
                        <a:pt x="295" y="701"/>
                      </a:lnTo>
                      <a:lnTo>
                        <a:pt x="299" y="701"/>
                      </a:lnTo>
                      <a:lnTo>
                        <a:pt x="303" y="701"/>
                      </a:lnTo>
                      <a:lnTo>
                        <a:pt x="306" y="701"/>
                      </a:lnTo>
                      <a:lnTo>
                        <a:pt x="310" y="701"/>
                      </a:lnTo>
                      <a:lnTo>
                        <a:pt x="310" y="703"/>
                      </a:lnTo>
                      <a:lnTo>
                        <a:pt x="312" y="705"/>
                      </a:lnTo>
                      <a:lnTo>
                        <a:pt x="312" y="706"/>
                      </a:lnTo>
                      <a:lnTo>
                        <a:pt x="312" y="708"/>
                      </a:lnTo>
                      <a:lnTo>
                        <a:pt x="312" y="710"/>
                      </a:lnTo>
                      <a:lnTo>
                        <a:pt x="312" y="712"/>
                      </a:lnTo>
                      <a:lnTo>
                        <a:pt x="312" y="716"/>
                      </a:lnTo>
                      <a:lnTo>
                        <a:pt x="312" y="720"/>
                      </a:lnTo>
                      <a:lnTo>
                        <a:pt x="306" y="724"/>
                      </a:lnTo>
                      <a:lnTo>
                        <a:pt x="301" y="728"/>
                      </a:lnTo>
                      <a:lnTo>
                        <a:pt x="297" y="731"/>
                      </a:lnTo>
                      <a:lnTo>
                        <a:pt x="293" y="735"/>
                      </a:lnTo>
                      <a:lnTo>
                        <a:pt x="287" y="739"/>
                      </a:lnTo>
                      <a:lnTo>
                        <a:pt x="282" y="745"/>
                      </a:lnTo>
                      <a:lnTo>
                        <a:pt x="276" y="753"/>
                      </a:lnTo>
                      <a:lnTo>
                        <a:pt x="266" y="762"/>
                      </a:lnTo>
                      <a:lnTo>
                        <a:pt x="266" y="762"/>
                      </a:lnTo>
                      <a:lnTo>
                        <a:pt x="264" y="762"/>
                      </a:lnTo>
                      <a:lnTo>
                        <a:pt x="264" y="762"/>
                      </a:lnTo>
                      <a:lnTo>
                        <a:pt x="264" y="762"/>
                      </a:lnTo>
                      <a:lnTo>
                        <a:pt x="262" y="762"/>
                      </a:lnTo>
                      <a:lnTo>
                        <a:pt x="262" y="762"/>
                      </a:lnTo>
                      <a:lnTo>
                        <a:pt x="260" y="762"/>
                      </a:lnTo>
                      <a:lnTo>
                        <a:pt x="260" y="762"/>
                      </a:lnTo>
                      <a:close/>
                      <a:moveTo>
                        <a:pt x="751" y="522"/>
                      </a:moveTo>
                      <a:lnTo>
                        <a:pt x="753" y="520"/>
                      </a:lnTo>
                      <a:lnTo>
                        <a:pt x="753" y="518"/>
                      </a:lnTo>
                      <a:lnTo>
                        <a:pt x="753" y="518"/>
                      </a:lnTo>
                      <a:lnTo>
                        <a:pt x="753" y="516"/>
                      </a:lnTo>
                      <a:lnTo>
                        <a:pt x="753" y="515"/>
                      </a:lnTo>
                      <a:lnTo>
                        <a:pt x="753" y="513"/>
                      </a:lnTo>
                      <a:lnTo>
                        <a:pt x="753" y="513"/>
                      </a:lnTo>
                      <a:lnTo>
                        <a:pt x="755" y="511"/>
                      </a:lnTo>
                      <a:lnTo>
                        <a:pt x="755" y="507"/>
                      </a:lnTo>
                      <a:lnTo>
                        <a:pt x="757" y="505"/>
                      </a:lnTo>
                      <a:lnTo>
                        <a:pt x="759" y="503"/>
                      </a:lnTo>
                      <a:lnTo>
                        <a:pt x="761" y="501"/>
                      </a:lnTo>
                      <a:lnTo>
                        <a:pt x="761" y="499"/>
                      </a:lnTo>
                      <a:lnTo>
                        <a:pt x="763" y="495"/>
                      </a:lnTo>
                      <a:lnTo>
                        <a:pt x="765" y="493"/>
                      </a:lnTo>
                      <a:lnTo>
                        <a:pt x="767" y="491"/>
                      </a:lnTo>
                      <a:lnTo>
                        <a:pt x="767" y="490"/>
                      </a:lnTo>
                      <a:lnTo>
                        <a:pt x="767" y="488"/>
                      </a:lnTo>
                      <a:lnTo>
                        <a:pt x="767" y="486"/>
                      </a:lnTo>
                      <a:lnTo>
                        <a:pt x="767" y="486"/>
                      </a:lnTo>
                      <a:lnTo>
                        <a:pt x="767" y="484"/>
                      </a:lnTo>
                      <a:lnTo>
                        <a:pt x="767" y="482"/>
                      </a:lnTo>
                      <a:lnTo>
                        <a:pt x="765" y="480"/>
                      </a:lnTo>
                      <a:lnTo>
                        <a:pt x="765" y="478"/>
                      </a:lnTo>
                      <a:lnTo>
                        <a:pt x="763" y="478"/>
                      </a:lnTo>
                      <a:lnTo>
                        <a:pt x="759" y="478"/>
                      </a:lnTo>
                      <a:lnTo>
                        <a:pt x="755" y="478"/>
                      </a:lnTo>
                      <a:lnTo>
                        <a:pt x="751" y="478"/>
                      </a:lnTo>
                      <a:lnTo>
                        <a:pt x="748" y="478"/>
                      </a:lnTo>
                      <a:lnTo>
                        <a:pt x="744" y="478"/>
                      </a:lnTo>
                      <a:lnTo>
                        <a:pt x="740" y="478"/>
                      </a:lnTo>
                      <a:lnTo>
                        <a:pt x="736" y="478"/>
                      </a:lnTo>
                      <a:lnTo>
                        <a:pt x="736" y="476"/>
                      </a:lnTo>
                      <a:lnTo>
                        <a:pt x="736" y="476"/>
                      </a:lnTo>
                      <a:lnTo>
                        <a:pt x="736" y="474"/>
                      </a:lnTo>
                      <a:lnTo>
                        <a:pt x="736" y="474"/>
                      </a:lnTo>
                      <a:lnTo>
                        <a:pt x="736" y="472"/>
                      </a:lnTo>
                      <a:lnTo>
                        <a:pt x="736" y="472"/>
                      </a:lnTo>
                      <a:lnTo>
                        <a:pt x="738" y="470"/>
                      </a:lnTo>
                      <a:lnTo>
                        <a:pt x="738" y="470"/>
                      </a:lnTo>
                      <a:lnTo>
                        <a:pt x="742" y="465"/>
                      </a:lnTo>
                      <a:lnTo>
                        <a:pt x="746" y="461"/>
                      </a:lnTo>
                      <a:lnTo>
                        <a:pt x="751" y="455"/>
                      </a:lnTo>
                      <a:lnTo>
                        <a:pt x="755" y="449"/>
                      </a:lnTo>
                      <a:lnTo>
                        <a:pt x="761" y="445"/>
                      </a:lnTo>
                      <a:lnTo>
                        <a:pt x="765" y="440"/>
                      </a:lnTo>
                      <a:lnTo>
                        <a:pt x="769" y="434"/>
                      </a:lnTo>
                      <a:lnTo>
                        <a:pt x="774" y="430"/>
                      </a:lnTo>
                      <a:lnTo>
                        <a:pt x="774" y="430"/>
                      </a:lnTo>
                      <a:lnTo>
                        <a:pt x="776" y="428"/>
                      </a:lnTo>
                      <a:lnTo>
                        <a:pt x="778" y="428"/>
                      </a:lnTo>
                      <a:lnTo>
                        <a:pt x="778" y="428"/>
                      </a:lnTo>
                      <a:lnTo>
                        <a:pt x="780" y="428"/>
                      </a:lnTo>
                      <a:lnTo>
                        <a:pt x="780" y="428"/>
                      </a:lnTo>
                      <a:lnTo>
                        <a:pt x="782" y="428"/>
                      </a:lnTo>
                      <a:lnTo>
                        <a:pt x="782" y="428"/>
                      </a:lnTo>
                      <a:lnTo>
                        <a:pt x="782" y="430"/>
                      </a:lnTo>
                      <a:lnTo>
                        <a:pt x="780" y="430"/>
                      </a:lnTo>
                      <a:lnTo>
                        <a:pt x="780" y="432"/>
                      </a:lnTo>
                      <a:lnTo>
                        <a:pt x="780" y="434"/>
                      </a:lnTo>
                      <a:lnTo>
                        <a:pt x="778" y="436"/>
                      </a:lnTo>
                      <a:lnTo>
                        <a:pt x="778" y="438"/>
                      </a:lnTo>
                      <a:lnTo>
                        <a:pt x="776" y="440"/>
                      </a:lnTo>
                      <a:lnTo>
                        <a:pt x="776" y="442"/>
                      </a:lnTo>
                      <a:lnTo>
                        <a:pt x="773" y="443"/>
                      </a:lnTo>
                      <a:lnTo>
                        <a:pt x="771" y="445"/>
                      </a:lnTo>
                      <a:lnTo>
                        <a:pt x="767" y="447"/>
                      </a:lnTo>
                      <a:lnTo>
                        <a:pt x="765" y="451"/>
                      </a:lnTo>
                      <a:lnTo>
                        <a:pt x="761" y="453"/>
                      </a:lnTo>
                      <a:lnTo>
                        <a:pt x="759" y="455"/>
                      </a:lnTo>
                      <a:lnTo>
                        <a:pt x="755" y="459"/>
                      </a:lnTo>
                      <a:lnTo>
                        <a:pt x="753" y="461"/>
                      </a:lnTo>
                      <a:lnTo>
                        <a:pt x="753" y="461"/>
                      </a:lnTo>
                      <a:lnTo>
                        <a:pt x="753" y="463"/>
                      </a:lnTo>
                      <a:lnTo>
                        <a:pt x="753" y="463"/>
                      </a:lnTo>
                      <a:lnTo>
                        <a:pt x="753" y="463"/>
                      </a:lnTo>
                      <a:lnTo>
                        <a:pt x="753" y="465"/>
                      </a:lnTo>
                      <a:lnTo>
                        <a:pt x="753" y="465"/>
                      </a:lnTo>
                      <a:lnTo>
                        <a:pt x="753" y="467"/>
                      </a:lnTo>
                      <a:lnTo>
                        <a:pt x="753" y="467"/>
                      </a:lnTo>
                      <a:lnTo>
                        <a:pt x="755" y="467"/>
                      </a:lnTo>
                      <a:lnTo>
                        <a:pt x="757" y="467"/>
                      </a:lnTo>
                      <a:lnTo>
                        <a:pt x="759" y="468"/>
                      </a:lnTo>
                      <a:lnTo>
                        <a:pt x="761" y="468"/>
                      </a:lnTo>
                      <a:lnTo>
                        <a:pt x="763" y="468"/>
                      </a:lnTo>
                      <a:lnTo>
                        <a:pt x="765" y="468"/>
                      </a:lnTo>
                      <a:lnTo>
                        <a:pt x="767" y="468"/>
                      </a:lnTo>
                      <a:lnTo>
                        <a:pt x="769" y="468"/>
                      </a:lnTo>
                      <a:lnTo>
                        <a:pt x="771" y="470"/>
                      </a:lnTo>
                      <a:lnTo>
                        <a:pt x="773" y="470"/>
                      </a:lnTo>
                      <a:lnTo>
                        <a:pt x="773" y="472"/>
                      </a:lnTo>
                      <a:lnTo>
                        <a:pt x="774" y="472"/>
                      </a:lnTo>
                      <a:lnTo>
                        <a:pt x="774" y="474"/>
                      </a:lnTo>
                      <a:lnTo>
                        <a:pt x="776" y="474"/>
                      </a:lnTo>
                      <a:lnTo>
                        <a:pt x="778" y="476"/>
                      </a:lnTo>
                      <a:lnTo>
                        <a:pt x="778" y="478"/>
                      </a:lnTo>
                      <a:lnTo>
                        <a:pt x="778" y="478"/>
                      </a:lnTo>
                      <a:lnTo>
                        <a:pt x="778" y="480"/>
                      </a:lnTo>
                      <a:lnTo>
                        <a:pt x="778" y="482"/>
                      </a:lnTo>
                      <a:lnTo>
                        <a:pt x="778" y="484"/>
                      </a:lnTo>
                      <a:lnTo>
                        <a:pt x="780" y="486"/>
                      </a:lnTo>
                      <a:lnTo>
                        <a:pt x="780" y="486"/>
                      </a:lnTo>
                      <a:lnTo>
                        <a:pt x="780" y="488"/>
                      </a:lnTo>
                      <a:lnTo>
                        <a:pt x="780" y="490"/>
                      </a:lnTo>
                      <a:lnTo>
                        <a:pt x="778" y="493"/>
                      </a:lnTo>
                      <a:lnTo>
                        <a:pt x="774" y="497"/>
                      </a:lnTo>
                      <a:lnTo>
                        <a:pt x="773" y="499"/>
                      </a:lnTo>
                      <a:lnTo>
                        <a:pt x="771" y="503"/>
                      </a:lnTo>
                      <a:lnTo>
                        <a:pt x="769" y="507"/>
                      </a:lnTo>
                      <a:lnTo>
                        <a:pt x="765" y="511"/>
                      </a:lnTo>
                      <a:lnTo>
                        <a:pt x="763" y="515"/>
                      </a:lnTo>
                      <a:lnTo>
                        <a:pt x="761" y="518"/>
                      </a:lnTo>
                      <a:lnTo>
                        <a:pt x="759" y="518"/>
                      </a:lnTo>
                      <a:lnTo>
                        <a:pt x="759" y="518"/>
                      </a:lnTo>
                      <a:lnTo>
                        <a:pt x="757" y="520"/>
                      </a:lnTo>
                      <a:lnTo>
                        <a:pt x="757" y="520"/>
                      </a:lnTo>
                      <a:lnTo>
                        <a:pt x="755" y="520"/>
                      </a:lnTo>
                      <a:lnTo>
                        <a:pt x="755" y="520"/>
                      </a:lnTo>
                      <a:lnTo>
                        <a:pt x="753" y="522"/>
                      </a:lnTo>
                      <a:lnTo>
                        <a:pt x="751" y="522"/>
                      </a:lnTo>
                      <a:close/>
                      <a:moveTo>
                        <a:pt x="132" y="380"/>
                      </a:moveTo>
                      <a:lnTo>
                        <a:pt x="130" y="378"/>
                      </a:lnTo>
                      <a:lnTo>
                        <a:pt x="128" y="374"/>
                      </a:lnTo>
                      <a:lnTo>
                        <a:pt x="126" y="371"/>
                      </a:lnTo>
                      <a:lnTo>
                        <a:pt x="124" y="369"/>
                      </a:lnTo>
                      <a:lnTo>
                        <a:pt x="122" y="365"/>
                      </a:lnTo>
                      <a:lnTo>
                        <a:pt x="120" y="363"/>
                      </a:lnTo>
                      <a:lnTo>
                        <a:pt x="119" y="359"/>
                      </a:lnTo>
                      <a:lnTo>
                        <a:pt x="117" y="355"/>
                      </a:lnTo>
                      <a:lnTo>
                        <a:pt x="115" y="351"/>
                      </a:lnTo>
                      <a:lnTo>
                        <a:pt x="113" y="347"/>
                      </a:lnTo>
                      <a:lnTo>
                        <a:pt x="111" y="344"/>
                      </a:lnTo>
                      <a:lnTo>
                        <a:pt x="109" y="340"/>
                      </a:lnTo>
                      <a:lnTo>
                        <a:pt x="107" y="336"/>
                      </a:lnTo>
                      <a:lnTo>
                        <a:pt x="105" y="330"/>
                      </a:lnTo>
                      <a:lnTo>
                        <a:pt x="103" y="326"/>
                      </a:lnTo>
                      <a:lnTo>
                        <a:pt x="101" y="323"/>
                      </a:lnTo>
                      <a:lnTo>
                        <a:pt x="99" y="315"/>
                      </a:lnTo>
                      <a:lnTo>
                        <a:pt x="99" y="307"/>
                      </a:lnTo>
                      <a:lnTo>
                        <a:pt x="97" y="299"/>
                      </a:lnTo>
                      <a:lnTo>
                        <a:pt x="96" y="292"/>
                      </a:lnTo>
                      <a:lnTo>
                        <a:pt x="94" y="284"/>
                      </a:lnTo>
                      <a:lnTo>
                        <a:pt x="92" y="276"/>
                      </a:lnTo>
                      <a:lnTo>
                        <a:pt x="90" y="269"/>
                      </a:lnTo>
                      <a:lnTo>
                        <a:pt x="90" y="261"/>
                      </a:lnTo>
                      <a:lnTo>
                        <a:pt x="90" y="261"/>
                      </a:lnTo>
                      <a:lnTo>
                        <a:pt x="90" y="261"/>
                      </a:lnTo>
                      <a:lnTo>
                        <a:pt x="92" y="261"/>
                      </a:lnTo>
                      <a:lnTo>
                        <a:pt x="92" y="261"/>
                      </a:lnTo>
                      <a:lnTo>
                        <a:pt x="92" y="261"/>
                      </a:lnTo>
                      <a:lnTo>
                        <a:pt x="94" y="261"/>
                      </a:lnTo>
                      <a:lnTo>
                        <a:pt x="94" y="261"/>
                      </a:lnTo>
                      <a:lnTo>
                        <a:pt x="96" y="261"/>
                      </a:lnTo>
                      <a:lnTo>
                        <a:pt x="96" y="263"/>
                      </a:lnTo>
                      <a:lnTo>
                        <a:pt x="97" y="265"/>
                      </a:lnTo>
                      <a:lnTo>
                        <a:pt x="97" y="269"/>
                      </a:lnTo>
                      <a:lnTo>
                        <a:pt x="97" y="271"/>
                      </a:lnTo>
                      <a:lnTo>
                        <a:pt x="99" y="275"/>
                      </a:lnTo>
                      <a:lnTo>
                        <a:pt x="99" y="276"/>
                      </a:lnTo>
                      <a:lnTo>
                        <a:pt x="101" y="278"/>
                      </a:lnTo>
                      <a:lnTo>
                        <a:pt x="101" y="282"/>
                      </a:lnTo>
                      <a:lnTo>
                        <a:pt x="107" y="288"/>
                      </a:lnTo>
                      <a:lnTo>
                        <a:pt x="111" y="294"/>
                      </a:lnTo>
                      <a:lnTo>
                        <a:pt x="115" y="298"/>
                      </a:lnTo>
                      <a:lnTo>
                        <a:pt x="117" y="301"/>
                      </a:lnTo>
                      <a:lnTo>
                        <a:pt x="120" y="303"/>
                      </a:lnTo>
                      <a:lnTo>
                        <a:pt x="122" y="307"/>
                      </a:lnTo>
                      <a:lnTo>
                        <a:pt x="126" y="311"/>
                      </a:lnTo>
                      <a:lnTo>
                        <a:pt x="132" y="317"/>
                      </a:lnTo>
                      <a:lnTo>
                        <a:pt x="134" y="319"/>
                      </a:lnTo>
                      <a:lnTo>
                        <a:pt x="138" y="319"/>
                      </a:lnTo>
                      <a:lnTo>
                        <a:pt x="140" y="321"/>
                      </a:lnTo>
                      <a:lnTo>
                        <a:pt x="142" y="323"/>
                      </a:lnTo>
                      <a:lnTo>
                        <a:pt x="145" y="324"/>
                      </a:lnTo>
                      <a:lnTo>
                        <a:pt x="147" y="324"/>
                      </a:lnTo>
                      <a:lnTo>
                        <a:pt x="149" y="326"/>
                      </a:lnTo>
                      <a:lnTo>
                        <a:pt x="153" y="328"/>
                      </a:lnTo>
                      <a:lnTo>
                        <a:pt x="157" y="328"/>
                      </a:lnTo>
                      <a:lnTo>
                        <a:pt x="159" y="330"/>
                      </a:lnTo>
                      <a:lnTo>
                        <a:pt x="163" y="330"/>
                      </a:lnTo>
                      <a:lnTo>
                        <a:pt x="165" y="330"/>
                      </a:lnTo>
                      <a:lnTo>
                        <a:pt x="166" y="332"/>
                      </a:lnTo>
                      <a:lnTo>
                        <a:pt x="170" y="334"/>
                      </a:lnTo>
                      <a:lnTo>
                        <a:pt x="174" y="336"/>
                      </a:lnTo>
                      <a:lnTo>
                        <a:pt x="180" y="338"/>
                      </a:lnTo>
                      <a:lnTo>
                        <a:pt x="182" y="342"/>
                      </a:lnTo>
                      <a:lnTo>
                        <a:pt x="184" y="346"/>
                      </a:lnTo>
                      <a:lnTo>
                        <a:pt x="186" y="347"/>
                      </a:lnTo>
                      <a:lnTo>
                        <a:pt x="186" y="349"/>
                      </a:lnTo>
                      <a:lnTo>
                        <a:pt x="188" y="353"/>
                      </a:lnTo>
                      <a:lnTo>
                        <a:pt x="188" y="355"/>
                      </a:lnTo>
                      <a:lnTo>
                        <a:pt x="189" y="359"/>
                      </a:lnTo>
                      <a:lnTo>
                        <a:pt x="189" y="363"/>
                      </a:lnTo>
                      <a:lnTo>
                        <a:pt x="186" y="365"/>
                      </a:lnTo>
                      <a:lnTo>
                        <a:pt x="182" y="367"/>
                      </a:lnTo>
                      <a:lnTo>
                        <a:pt x="176" y="369"/>
                      </a:lnTo>
                      <a:lnTo>
                        <a:pt x="172" y="371"/>
                      </a:lnTo>
                      <a:lnTo>
                        <a:pt x="168" y="372"/>
                      </a:lnTo>
                      <a:lnTo>
                        <a:pt x="163" y="374"/>
                      </a:lnTo>
                      <a:lnTo>
                        <a:pt x="159" y="376"/>
                      </a:lnTo>
                      <a:lnTo>
                        <a:pt x="155" y="378"/>
                      </a:lnTo>
                      <a:lnTo>
                        <a:pt x="151" y="378"/>
                      </a:lnTo>
                      <a:lnTo>
                        <a:pt x="149" y="380"/>
                      </a:lnTo>
                      <a:lnTo>
                        <a:pt x="145" y="380"/>
                      </a:lnTo>
                      <a:lnTo>
                        <a:pt x="143" y="380"/>
                      </a:lnTo>
                      <a:lnTo>
                        <a:pt x="140" y="380"/>
                      </a:lnTo>
                      <a:lnTo>
                        <a:pt x="138" y="380"/>
                      </a:lnTo>
                      <a:lnTo>
                        <a:pt x="134" y="380"/>
                      </a:lnTo>
                      <a:lnTo>
                        <a:pt x="132" y="380"/>
                      </a:lnTo>
                      <a:close/>
                      <a:moveTo>
                        <a:pt x="514" y="284"/>
                      </a:moveTo>
                      <a:lnTo>
                        <a:pt x="508" y="282"/>
                      </a:lnTo>
                      <a:lnTo>
                        <a:pt x="502" y="282"/>
                      </a:lnTo>
                      <a:lnTo>
                        <a:pt x="498" y="280"/>
                      </a:lnTo>
                      <a:lnTo>
                        <a:pt x="494" y="278"/>
                      </a:lnTo>
                      <a:lnTo>
                        <a:pt x="489" y="278"/>
                      </a:lnTo>
                      <a:lnTo>
                        <a:pt x="483" y="276"/>
                      </a:lnTo>
                      <a:lnTo>
                        <a:pt x="475" y="275"/>
                      </a:lnTo>
                      <a:lnTo>
                        <a:pt x="466" y="271"/>
                      </a:lnTo>
                      <a:lnTo>
                        <a:pt x="464" y="271"/>
                      </a:lnTo>
                      <a:lnTo>
                        <a:pt x="460" y="269"/>
                      </a:lnTo>
                      <a:lnTo>
                        <a:pt x="458" y="267"/>
                      </a:lnTo>
                      <a:lnTo>
                        <a:pt x="454" y="267"/>
                      </a:lnTo>
                      <a:lnTo>
                        <a:pt x="452" y="265"/>
                      </a:lnTo>
                      <a:lnTo>
                        <a:pt x="450" y="265"/>
                      </a:lnTo>
                      <a:lnTo>
                        <a:pt x="446" y="263"/>
                      </a:lnTo>
                      <a:lnTo>
                        <a:pt x="445" y="263"/>
                      </a:lnTo>
                      <a:lnTo>
                        <a:pt x="445" y="261"/>
                      </a:lnTo>
                      <a:lnTo>
                        <a:pt x="445" y="259"/>
                      </a:lnTo>
                      <a:lnTo>
                        <a:pt x="445" y="257"/>
                      </a:lnTo>
                      <a:lnTo>
                        <a:pt x="445" y="255"/>
                      </a:lnTo>
                      <a:lnTo>
                        <a:pt x="445" y="253"/>
                      </a:lnTo>
                      <a:lnTo>
                        <a:pt x="443" y="253"/>
                      </a:lnTo>
                      <a:lnTo>
                        <a:pt x="443" y="252"/>
                      </a:lnTo>
                      <a:lnTo>
                        <a:pt x="443" y="250"/>
                      </a:lnTo>
                      <a:lnTo>
                        <a:pt x="445" y="246"/>
                      </a:lnTo>
                      <a:lnTo>
                        <a:pt x="445" y="244"/>
                      </a:lnTo>
                      <a:lnTo>
                        <a:pt x="446" y="242"/>
                      </a:lnTo>
                      <a:lnTo>
                        <a:pt x="446" y="238"/>
                      </a:lnTo>
                      <a:lnTo>
                        <a:pt x="448" y="236"/>
                      </a:lnTo>
                      <a:lnTo>
                        <a:pt x="448" y="234"/>
                      </a:lnTo>
                      <a:lnTo>
                        <a:pt x="450" y="230"/>
                      </a:lnTo>
                      <a:lnTo>
                        <a:pt x="450" y="228"/>
                      </a:lnTo>
                      <a:lnTo>
                        <a:pt x="452" y="227"/>
                      </a:lnTo>
                      <a:lnTo>
                        <a:pt x="454" y="223"/>
                      </a:lnTo>
                      <a:lnTo>
                        <a:pt x="454" y="221"/>
                      </a:lnTo>
                      <a:lnTo>
                        <a:pt x="456" y="219"/>
                      </a:lnTo>
                      <a:lnTo>
                        <a:pt x="458" y="217"/>
                      </a:lnTo>
                      <a:lnTo>
                        <a:pt x="460" y="215"/>
                      </a:lnTo>
                      <a:lnTo>
                        <a:pt x="460" y="213"/>
                      </a:lnTo>
                      <a:lnTo>
                        <a:pt x="462" y="211"/>
                      </a:lnTo>
                      <a:lnTo>
                        <a:pt x="466" y="207"/>
                      </a:lnTo>
                      <a:lnTo>
                        <a:pt x="471" y="205"/>
                      </a:lnTo>
                      <a:lnTo>
                        <a:pt x="475" y="202"/>
                      </a:lnTo>
                      <a:lnTo>
                        <a:pt x="479" y="198"/>
                      </a:lnTo>
                      <a:lnTo>
                        <a:pt x="485" y="196"/>
                      </a:lnTo>
                      <a:lnTo>
                        <a:pt x="489" y="192"/>
                      </a:lnTo>
                      <a:lnTo>
                        <a:pt x="493" y="190"/>
                      </a:lnTo>
                      <a:lnTo>
                        <a:pt x="498" y="186"/>
                      </a:lnTo>
                      <a:lnTo>
                        <a:pt x="498" y="186"/>
                      </a:lnTo>
                      <a:lnTo>
                        <a:pt x="500" y="186"/>
                      </a:lnTo>
                      <a:lnTo>
                        <a:pt x="502" y="186"/>
                      </a:lnTo>
                      <a:lnTo>
                        <a:pt x="502" y="186"/>
                      </a:lnTo>
                      <a:lnTo>
                        <a:pt x="504" y="186"/>
                      </a:lnTo>
                      <a:lnTo>
                        <a:pt x="504" y="186"/>
                      </a:lnTo>
                      <a:lnTo>
                        <a:pt x="506" y="186"/>
                      </a:lnTo>
                      <a:lnTo>
                        <a:pt x="508" y="186"/>
                      </a:lnTo>
                      <a:lnTo>
                        <a:pt x="510" y="188"/>
                      </a:lnTo>
                      <a:lnTo>
                        <a:pt x="512" y="190"/>
                      </a:lnTo>
                      <a:lnTo>
                        <a:pt x="514" y="190"/>
                      </a:lnTo>
                      <a:lnTo>
                        <a:pt x="516" y="192"/>
                      </a:lnTo>
                      <a:lnTo>
                        <a:pt x="517" y="194"/>
                      </a:lnTo>
                      <a:lnTo>
                        <a:pt x="519" y="196"/>
                      </a:lnTo>
                      <a:lnTo>
                        <a:pt x="521" y="198"/>
                      </a:lnTo>
                      <a:lnTo>
                        <a:pt x="523" y="200"/>
                      </a:lnTo>
                      <a:lnTo>
                        <a:pt x="523" y="202"/>
                      </a:lnTo>
                      <a:lnTo>
                        <a:pt x="525" y="204"/>
                      </a:lnTo>
                      <a:lnTo>
                        <a:pt x="525" y="205"/>
                      </a:lnTo>
                      <a:lnTo>
                        <a:pt x="525" y="207"/>
                      </a:lnTo>
                      <a:lnTo>
                        <a:pt x="527" y="209"/>
                      </a:lnTo>
                      <a:lnTo>
                        <a:pt x="527" y="211"/>
                      </a:lnTo>
                      <a:lnTo>
                        <a:pt x="529" y="213"/>
                      </a:lnTo>
                      <a:lnTo>
                        <a:pt x="529" y="215"/>
                      </a:lnTo>
                      <a:lnTo>
                        <a:pt x="529" y="221"/>
                      </a:lnTo>
                      <a:lnTo>
                        <a:pt x="529" y="228"/>
                      </a:lnTo>
                      <a:lnTo>
                        <a:pt x="529" y="234"/>
                      </a:lnTo>
                      <a:lnTo>
                        <a:pt x="529" y="240"/>
                      </a:lnTo>
                      <a:lnTo>
                        <a:pt x="529" y="248"/>
                      </a:lnTo>
                      <a:lnTo>
                        <a:pt x="529" y="253"/>
                      </a:lnTo>
                      <a:lnTo>
                        <a:pt x="529" y="259"/>
                      </a:lnTo>
                      <a:lnTo>
                        <a:pt x="529" y="267"/>
                      </a:lnTo>
                      <a:lnTo>
                        <a:pt x="529" y="269"/>
                      </a:lnTo>
                      <a:lnTo>
                        <a:pt x="529" y="271"/>
                      </a:lnTo>
                      <a:lnTo>
                        <a:pt x="527" y="273"/>
                      </a:lnTo>
                      <a:lnTo>
                        <a:pt x="527" y="275"/>
                      </a:lnTo>
                      <a:lnTo>
                        <a:pt x="525" y="276"/>
                      </a:lnTo>
                      <a:lnTo>
                        <a:pt x="525" y="280"/>
                      </a:lnTo>
                      <a:lnTo>
                        <a:pt x="523" y="282"/>
                      </a:lnTo>
                      <a:lnTo>
                        <a:pt x="523" y="284"/>
                      </a:lnTo>
                      <a:lnTo>
                        <a:pt x="521" y="284"/>
                      </a:lnTo>
                      <a:lnTo>
                        <a:pt x="521" y="284"/>
                      </a:lnTo>
                      <a:lnTo>
                        <a:pt x="519" y="284"/>
                      </a:lnTo>
                      <a:lnTo>
                        <a:pt x="519" y="284"/>
                      </a:lnTo>
                      <a:lnTo>
                        <a:pt x="517" y="284"/>
                      </a:lnTo>
                      <a:lnTo>
                        <a:pt x="516" y="284"/>
                      </a:lnTo>
                      <a:lnTo>
                        <a:pt x="516" y="284"/>
                      </a:lnTo>
                      <a:lnTo>
                        <a:pt x="514" y="284"/>
                      </a:lnTo>
                      <a:close/>
                      <a:moveTo>
                        <a:pt x="293" y="280"/>
                      </a:moveTo>
                      <a:lnTo>
                        <a:pt x="287" y="280"/>
                      </a:lnTo>
                      <a:lnTo>
                        <a:pt x="282" y="278"/>
                      </a:lnTo>
                      <a:lnTo>
                        <a:pt x="274" y="276"/>
                      </a:lnTo>
                      <a:lnTo>
                        <a:pt x="268" y="275"/>
                      </a:lnTo>
                      <a:lnTo>
                        <a:pt x="262" y="275"/>
                      </a:lnTo>
                      <a:lnTo>
                        <a:pt x="257" y="273"/>
                      </a:lnTo>
                      <a:lnTo>
                        <a:pt x="251" y="271"/>
                      </a:lnTo>
                      <a:lnTo>
                        <a:pt x="245" y="269"/>
                      </a:lnTo>
                      <a:lnTo>
                        <a:pt x="243" y="269"/>
                      </a:lnTo>
                      <a:lnTo>
                        <a:pt x="243" y="269"/>
                      </a:lnTo>
                      <a:lnTo>
                        <a:pt x="243" y="269"/>
                      </a:lnTo>
                      <a:lnTo>
                        <a:pt x="243" y="267"/>
                      </a:lnTo>
                      <a:lnTo>
                        <a:pt x="243" y="267"/>
                      </a:lnTo>
                      <a:lnTo>
                        <a:pt x="241" y="267"/>
                      </a:lnTo>
                      <a:lnTo>
                        <a:pt x="241" y="267"/>
                      </a:lnTo>
                      <a:lnTo>
                        <a:pt x="241" y="265"/>
                      </a:lnTo>
                      <a:lnTo>
                        <a:pt x="241" y="253"/>
                      </a:lnTo>
                      <a:lnTo>
                        <a:pt x="241" y="246"/>
                      </a:lnTo>
                      <a:lnTo>
                        <a:pt x="239" y="238"/>
                      </a:lnTo>
                      <a:lnTo>
                        <a:pt x="241" y="232"/>
                      </a:lnTo>
                      <a:lnTo>
                        <a:pt x="241" y="227"/>
                      </a:lnTo>
                      <a:lnTo>
                        <a:pt x="241" y="219"/>
                      </a:lnTo>
                      <a:lnTo>
                        <a:pt x="241" y="211"/>
                      </a:lnTo>
                      <a:lnTo>
                        <a:pt x="243" y="202"/>
                      </a:lnTo>
                      <a:lnTo>
                        <a:pt x="245" y="200"/>
                      </a:lnTo>
                      <a:lnTo>
                        <a:pt x="245" y="196"/>
                      </a:lnTo>
                      <a:lnTo>
                        <a:pt x="247" y="194"/>
                      </a:lnTo>
                      <a:lnTo>
                        <a:pt x="247" y="190"/>
                      </a:lnTo>
                      <a:lnTo>
                        <a:pt x="249" y="188"/>
                      </a:lnTo>
                      <a:lnTo>
                        <a:pt x="249" y="186"/>
                      </a:lnTo>
                      <a:lnTo>
                        <a:pt x="251" y="182"/>
                      </a:lnTo>
                      <a:lnTo>
                        <a:pt x="251" y="180"/>
                      </a:lnTo>
                      <a:lnTo>
                        <a:pt x="253" y="177"/>
                      </a:lnTo>
                      <a:lnTo>
                        <a:pt x="255" y="175"/>
                      </a:lnTo>
                      <a:lnTo>
                        <a:pt x="257" y="171"/>
                      </a:lnTo>
                      <a:lnTo>
                        <a:pt x="259" y="169"/>
                      </a:lnTo>
                      <a:lnTo>
                        <a:pt x="260" y="165"/>
                      </a:lnTo>
                      <a:lnTo>
                        <a:pt x="262" y="163"/>
                      </a:lnTo>
                      <a:lnTo>
                        <a:pt x="264" y="159"/>
                      </a:lnTo>
                      <a:lnTo>
                        <a:pt x="266" y="157"/>
                      </a:lnTo>
                      <a:lnTo>
                        <a:pt x="268" y="157"/>
                      </a:lnTo>
                      <a:lnTo>
                        <a:pt x="268" y="157"/>
                      </a:lnTo>
                      <a:lnTo>
                        <a:pt x="270" y="157"/>
                      </a:lnTo>
                      <a:lnTo>
                        <a:pt x="270" y="157"/>
                      </a:lnTo>
                      <a:lnTo>
                        <a:pt x="272" y="156"/>
                      </a:lnTo>
                      <a:lnTo>
                        <a:pt x="274" y="156"/>
                      </a:lnTo>
                      <a:lnTo>
                        <a:pt x="274" y="156"/>
                      </a:lnTo>
                      <a:lnTo>
                        <a:pt x="276" y="156"/>
                      </a:lnTo>
                      <a:lnTo>
                        <a:pt x="278" y="165"/>
                      </a:lnTo>
                      <a:lnTo>
                        <a:pt x="280" y="175"/>
                      </a:lnTo>
                      <a:lnTo>
                        <a:pt x="283" y="184"/>
                      </a:lnTo>
                      <a:lnTo>
                        <a:pt x="285" y="194"/>
                      </a:lnTo>
                      <a:lnTo>
                        <a:pt x="287" y="204"/>
                      </a:lnTo>
                      <a:lnTo>
                        <a:pt x="289" y="211"/>
                      </a:lnTo>
                      <a:lnTo>
                        <a:pt x="291" y="217"/>
                      </a:lnTo>
                      <a:lnTo>
                        <a:pt x="291" y="219"/>
                      </a:lnTo>
                      <a:lnTo>
                        <a:pt x="295" y="238"/>
                      </a:lnTo>
                      <a:lnTo>
                        <a:pt x="299" y="252"/>
                      </a:lnTo>
                      <a:lnTo>
                        <a:pt x="301" y="263"/>
                      </a:lnTo>
                      <a:lnTo>
                        <a:pt x="301" y="269"/>
                      </a:lnTo>
                      <a:lnTo>
                        <a:pt x="303" y="275"/>
                      </a:lnTo>
                      <a:lnTo>
                        <a:pt x="303" y="276"/>
                      </a:lnTo>
                      <a:lnTo>
                        <a:pt x="303" y="278"/>
                      </a:lnTo>
                      <a:lnTo>
                        <a:pt x="303" y="280"/>
                      </a:lnTo>
                      <a:lnTo>
                        <a:pt x="301" y="280"/>
                      </a:lnTo>
                      <a:lnTo>
                        <a:pt x="301" y="280"/>
                      </a:lnTo>
                      <a:lnTo>
                        <a:pt x="299" y="280"/>
                      </a:lnTo>
                      <a:lnTo>
                        <a:pt x="297" y="280"/>
                      </a:lnTo>
                      <a:lnTo>
                        <a:pt x="297" y="280"/>
                      </a:lnTo>
                      <a:lnTo>
                        <a:pt x="295" y="280"/>
                      </a:lnTo>
                      <a:lnTo>
                        <a:pt x="295" y="280"/>
                      </a:lnTo>
                      <a:lnTo>
                        <a:pt x="293" y="280"/>
                      </a:lnTo>
                      <a:close/>
                      <a:moveTo>
                        <a:pt x="159" y="244"/>
                      </a:moveTo>
                      <a:lnTo>
                        <a:pt x="151" y="242"/>
                      </a:lnTo>
                      <a:lnTo>
                        <a:pt x="142" y="240"/>
                      </a:lnTo>
                      <a:lnTo>
                        <a:pt x="134" y="236"/>
                      </a:lnTo>
                      <a:lnTo>
                        <a:pt x="126" y="234"/>
                      </a:lnTo>
                      <a:lnTo>
                        <a:pt x="119" y="232"/>
                      </a:lnTo>
                      <a:lnTo>
                        <a:pt x="111" y="230"/>
                      </a:lnTo>
                      <a:lnTo>
                        <a:pt x="103" y="227"/>
                      </a:lnTo>
                      <a:lnTo>
                        <a:pt x="96" y="225"/>
                      </a:lnTo>
                      <a:lnTo>
                        <a:pt x="94" y="225"/>
                      </a:lnTo>
                      <a:lnTo>
                        <a:pt x="92" y="225"/>
                      </a:lnTo>
                      <a:lnTo>
                        <a:pt x="92" y="227"/>
                      </a:lnTo>
                      <a:lnTo>
                        <a:pt x="90" y="227"/>
                      </a:lnTo>
                      <a:lnTo>
                        <a:pt x="90" y="227"/>
                      </a:lnTo>
                      <a:lnTo>
                        <a:pt x="88" y="227"/>
                      </a:lnTo>
                      <a:lnTo>
                        <a:pt x="86" y="227"/>
                      </a:lnTo>
                      <a:lnTo>
                        <a:pt x="86" y="227"/>
                      </a:lnTo>
                      <a:lnTo>
                        <a:pt x="86" y="227"/>
                      </a:lnTo>
                      <a:lnTo>
                        <a:pt x="86" y="227"/>
                      </a:lnTo>
                      <a:lnTo>
                        <a:pt x="84" y="227"/>
                      </a:lnTo>
                      <a:lnTo>
                        <a:pt x="84" y="225"/>
                      </a:lnTo>
                      <a:lnTo>
                        <a:pt x="84" y="225"/>
                      </a:lnTo>
                      <a:lnTo>
                        <a:pt x="84" y="225"/>
                      </a:lnTo>
                      <a:lnTo>
                        <a:pt x="84" y="225"/>
                      </a:lnTo>
                      <a:lnTo>
                        <a:pt x="84" y="225"/>
                      </a:lnTo>
                      <a:lnTo>
                        <a:pt x="84" y="217"/>
                      </a:lnTo>
                      <a:lnTo>
                        <a:pt x="86" y="211"/>
                      </a:lnTo>
                      <a:lnTo>
                        <a:pt x="88" y="205"/>
                      </a:lnTo>
                      <a:lnTo>
                        <a:pt x="88" y="200"/>
                      </a:lnTo>
                      <a:lnTo>
                        <a:pt x="90" y="194"/>
                      </a:lnTo>
                      <a:lnTo>
                        <a:pt x="92" y="186"/>
                      </a:lnTo>
                      <a:lnTo>
                        <a:pt x="92" y="180"/>
                      </a:lnTo>
                      <a:lnTo>
                        <a:pt x="94" y="175"/>
                      </a:lnTo>
                      <a:lnTo>
                        <a:pt x="96" y="173"/>
                      </a:lnTo>
                      <a:lnTo>
                        <a:pt x="96" y="171"/>
                      </a:lnTo>
                      <a:lnTo>
                        <a:pt x="97" y="169"/>
                      </a:lnTo>
                      <a:lnTo>
                        <a:pt x="99" y="167"/>
                      </a:lnTo>
                      <a:lnTo>
                        <a:pt x="99" y="165"/>
                      </a:lnTo>
                      <a:lnTo>
                        <a:pt x="101" y="163"/>
                      </a:lnTo>
                      <a:lnTo>
                        <a:pt x="103" y="161"/>
                      </a:lnTo>
                      <a:lnTo>
                        <a:pt x="105" y="159"/>
                      </a:lnTo>
                      <a:lnTo>
                        <a:pt x="105" y="159"/>
                      </a:lnTo>
                      <a:lnTo>
                        <a:pt x="107" y="159"/>
                      </a:lnTo>
                      <a:lnTo>
                        <a:pt x="109" y="159"/>
                      </a:lnTo>
                      <a:lnTo>
                        <a:pt x="111" y="159"/>
                      </a:lnTo>
                      <a:lnTo>
                        <a:pt x="111" y="159"/>
                      </a:lnTo>
                      <a:lnTo>
                        <a:pt x="113" y="157"/>
                      </a:lnTo>
                      <a:lnTo>
                        <a:pt x="115" y="157"/>
                      </a:lnTo>
                      <a:lnTo>
                        <a:pt x="117" y="157"/>
                      </a:lnTo>
                      <a:lnTo>
                        <a:pt x="119" y="159"/>
                      </a:lnTo>
                      <a:lnTo>
                        <a:pt x="120" y="163"/>
                      </a:lnTo>
                      <a:lnTo>
                        <a:pt x="124" y="165"/>
                      </a:lnTo>
                      <a:lnTo>
                        <a:pt x="126" y="167"/>
                      </a:lnTo>
                      <a:lnTo>
                        <a:pt x="130" y="171"/>
                      </a:lnTo>
                      <a:lnTo>
                        <a:pt x="132" y="173"/>
                      </a:lnTo>
                      <a:lnTo>
                        <a:pt x="134" y="175"/>
                      </a:lnTo>
                      <a:lnTo>
                        <a:pt x="138" y="179"/>
                      </a:lnTo>
                      <a:lnTo>
                        <a:pt x="142" y="184"/>
                      </a:lnTo>
                      <a:lnTo>
                        <a:pt x="145" y="190"/>
                      </a:lnTo>
                      <a:lnTo>
                        <a:pt x="149" y="194"/>
                      </a:lnTo>
                      <a:lnTo>
                        <a:pt x="151" y="198"/>
                      </a:lnTo>
                      <a:lnTo>
                        <a:pt x="153" y="202"/>
                      </a:lnTo>
                      <a:lnTo>
                        <a:pt x="155" y="205"/>
                      </a:lnTo>
                      <a:lnTo>
                        <a:pt x="157" y="207"/>
                      </a:lnTo>
                      <a:lnTo>
                        <a:pt x="159" y="213"/>
                      </a:lnTo>
                      <a:lnTo>
                        <a:pt x="161" y="217"/>
                      </a:lnTo>
                      <a:lnTo>
                        <a:pt x="161" y="221"/>
                      </a:lnTo>
                      <a:lnTo>
                        <a:pt x="163" y="225"/>
                      </a:lnTo>
                      <a:lnTo>
                        <a:pt x="163" y="228"/>
                      </a:lnTo>
                      <a:lnTo>
                        <a:pt x="165" y="232"/>
                      </a:lnTo>
                      <a:lnTo>
                        <a:pt x="166" y="236"/>
                      </a:lnTo>
                      <a:lnTo>
                        <a:pt x="166" y="242"/>
                      </a:lnTo>
                      <a:lnTo>
                        <a:pt x="168" y="246"/>
                      </a:lnTo>
                      <a:lnTo>
                        <a:pt x="166" y="246"/>
                      </a:lnTo>
                      <a:lnTo>
                        <a:pt x="166" y="246"/>
                      </a:lnTo>
                      <a:lnTo>
                        <a:pt x="165" y="246"/>
                      </a:lnTo>
                      <a:lnTo>
                        <a:pt x="163" y="244"/>
                      </a:lnTo>
                      <a:lnTo>
                        <a:pt x="163" y="244"/>
                      </a:lnTo>
                      <a:lnTo>
                        <a:pt x="161" y="244"/>
                      </a:lnTo>
                      <a:lnTo>
                        <a:pt x="159" y="244"/>
                      </a:lnTo>
                      <a:lnTo>
                        <a:pt x="159" y="244"/>
                      </a:lnTo>
                      <a:close/>
                    </a:path>
                  </a:pathLst>
                </a:custGeom>
                <a:solidFill>
                  <a:srgbClr val="FFDDA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6" name="Freeform 10"/>
                <p:cNvSpPr>
                  <a:spLocks noEditPoints="1"/>
                </p:cNvSpPr>
                <p:nvPr/>
              </p:nvSpPr>
              <p:spPr bwMode="auto">
                <a:xfrm>
                  <a:off x="4019" y="1890"/>
                  <a:ext cx="1436" cy="1523"/>
                </a:xfrm>
                <a:custGeom>
                  <a:avLst/>
                  <a:gdLst>
                    <a:gd name="T0" fmla="*/ 936 w 1436"/>
                    <a:gd name="T1" fmla="*/ 1434 h 1523"/>
                    <a:gd name="T2" fmla="*/ 1005 w 1436"/>
                    <a:gd name="T3" fmla="*/ 1398 h 1523"/>
                    <a:gd name="T4" fmla="*/ 1053 w 1436"/>
                    <a:gd name="T5" fmla="*/ 1363 h 1523"/>
                    <a:gd name="T6" fmla="*/ 1024 w 1436"/>
                    <a:gd name="T7" fmla="*/ 1298 h 1523"/>
                    <a:gd name="T8" fmla="*/ 970 w 1436"/>
                    <a:gd name="T9" fmla="*/ 1277 h 1523"/>
                    <a:gd name="T10" fmla="*/ 882 w 1436"/>
                    <a:gd name="T11" fmla="*/ 1267 h 1523"/>
                    <a:gd name="T12" fmla="*/ 905 w 1436"/>
                    <a:gd name="T13" fmla="*/ 1068 h 1523"/>
                    <a:gd name="T14" fmla="*/ 938 w 1436"/>
                    <a:gd name="T15" fmla="*/ 864 h 1523"/>
                    <a:gd name="T16" fmla="*/ 884 w 1436"/>
                    <a:gd name="T17" fmla="*/ 797 h 1523"/>
                    <a:gd name="T18" fmla="*/ 828 w 1436"/>
                    <a:gd name="T19" fmla="*/ 740 h 1523"/>
                    <a:gd name="T20" fmla="*/ 869 w 1436"/>
                    <a:gd name="T21" fmla="*/ 609 h 1523"/>
                    <a:gd name="T22" fmla="*/ 907 w 1436"/>
                    <a:gd name="T23" fmla="*/ 644 h 1523"/>
                    <a:gd name="T24" fmla="*/ 970 w 1436"/>
                    <a:gd name="T25" fmla="*/ 621 h 1523"/>
                    <a:gd name="T26" fmla="*/ 1028 w 1436"/>
                    <a:gd name="T27" fmla="*/ 571 h 1523"/>
                    <a:gd name="T28" fmla="*/ 1118 w 1436"/>
                    <a:gd name="T29" fmla="*/ 501 h 1523"/>
                    <a:gd name="T30" fmla="*/ 1202 w 1436"/>
                    <a:gd name="T31" fmla="*/ 448 h 1523"/>
                    <a:gd name="T32" fmla="*/ 1227 w 1436"/>
                    <a:gd name="T33" fmla="*/ 379 h 1523"/>
                    <a:gd name="T34" fmla="*/ 1229 w 1436"/>
                    <a:gd name="T35" fmla="*/ 327 h 1523"/>
                    <a:gd name="T36" fmla="*/ 1239 w 1436"/>
                    <a:gd name="T37" fmla="*/ 256 h 1523"/>
                    <a:gd name="T38" fmla="*/ 1337 w 1436"/>
                    <a:gd name="T39" fmla="*/ 375 h 1523"/>
                    <a:gd name="T40" fmla="*/ 1425 w 1436"/>
                    <a:gd name="T41" fmla="*/ 632 h 1523"/>
                    <a:gd name="T42" fmla="*/ 1423 w 1436"/>
                    <a:gd name="T43" fmla="*/ 918 h 1523"/>
                    <a:gd name="T44" fmla="*/ 1312 w 1436"/>
                    <a:gd name="T45" fmla="*/ 1206 h 1523"/>
                    <a:gd name="T46" fmla="*/ 1093 w 1436"/>
                    <a:gd name="T47" fmla="*/ 1425 h 1523"/>
                    <a:gd name="T48" fmla="*/ 514 w 1436"/>
                    <a:gd name="T49" fmla="*/ 1506 h 1523"/>
                    <a:gd name="T50" fmla="*/ 266 w 1436"/>
                    <a:gd name="T51" fmla="*/ 1367 h 1523"/>
                    <a:gd name="T52" fmla="*/ 78 w 1436"/>
                    <a:gd name="T53" fmla="*/ 1122 h 1523"/>
                    <a:gd name="T54" fmla="*/ 0 w 1436"/>
                    <a:gd name="T55" fmla="*/ 757 h 1523"/>
                    <a:gd name="T56" fmla="*/ 69 w 1436"/>
                    <a:gd name="T57" fmla="*/ 440 h 1523"/>
                    <a:gd name="T58" fmla="*/ 255 w 1436"/>
                    <a:gd name="T59" fmla="*/ 181 h 1523"/>
                    <a:gd name="T60" fmla="*/ 293 w 1436"/>
                    <a:gd name="T61" fmla="*/ 321 h 1523"/>
                    <a:gd name="T62" fmla="*/ 261 w 1436"/>
                    <a:gd name="T63" fmla="*/ 321 h 1523"/>
                    <a:gd name="T64" fmla="*/ 176 w 1436"/>
                    <a:gd name="T65" fmla="*/ 311 h 1523"/>
                    <a:gd name="T66" fmla="*/ 201 w 1436"/>
                    <a:gd name="T67" fmla="*/ 411 h 1523"/>
                    <a:gd name="T68" fmla="*/ 318 w 1436"/>
                    <a:gd name="T69" fmla="*/ 567 h 1523"/>
                    <a:gd name="T70" fmla="*/ 393 w 1436"/>
                    <a:gd name="T71" fmla="*/ 644 h 1523"/>
                    <a:gd name="T72" fmla="*/ 427 w 1436"/>
                    <a:gd name="T73" fmla="*/ 770 h 1523"/>
                    <a:gd name="T74" fmla="*/ 437 w 1436"/>
                    <a:gd name="T75" fmla="*/ 862 h 1523"/>
                    <a:gd name="T76" fmla="*/ 496 w 1436"/>
                    <a:gd name="T77" fmla="*/ 1001 h 1523"/>
                    <a:gd name="T78" fmla="*/ 475 w 1436"/>
                    <a:gd name="T79" fmla="*/ 1066 h 1523"/>
                    <a:gd name="T80" fmla="*/ 543 w 1436"/>
                    <a:gd name="T81" fmla="*/ 1039 h 1523"/>
                    <a:gd name="T82" fmla="*/ 660 w 1436"/>
                    <a:gd name="T83" fmla="*/ 1049 h 1523"/>
                    <a:gd name="T84" fmla="*/ 602 w 1436"/>
                    <a:gd name="T85" fmla="*/ 1116 h 1523"/>
                    <a:gd name="T86" fmla="*/ 541 w 1436"/>
                    <a:gd name="T87" fmla="*/ 1271 h 1523"/>
                    <a:gd name="T88" fmla="*/ 541 w 1436"/>
                    <a:gd name="T89" fmla="*/ 1513 h 1523"/>
                    <a:gd name="T90" fmla="*/ 619 w 1436"/>
                    <a:gd name="T91" fmla="*/ 870 h 1523"/>
                    <a:gd name="T92" fmla="*/ 740 w 1436"/>
                    <a:gd name="T93" fmla="*/ 824 h 1523"/>
                    <a:gd name="T94" fmla="*/ 769 w 1436"/>
                    <a:gd name="T95" fmla="*/ 753 h 1523"/>
                    <a:gd name="T96" fmla="*/ 681 w 1436"/>
                    <a:gd name="T97" fmla="*/ 718 h 1523"/>
                    <a:gd name="T98" fmla="*/ 569 w 1436"/>
                    <a:gd name="T99" fmla="*/ 814 h 1523"/>
                    <a:gd name="T100" fmla="*/ 583 w 1436"/>
                    <a:gd name="T101" fmla="*/ 895 h 1523"/>
                    <a:gd name="T102" fmla="*/ 564 w 1436"/>
                    <a:gd name="T103" fmla="*/ 461 h 1523"/>
                    <a:gd name="T104" fmla="*/ 560 w 1436"/>
                    <a:gd name="T105" fmla="*/ 490 h 1523"/>
                    <a:gd name="T106" fmla="*/ 539 w 1436"/>
                    <a:gd name="T107" fmla="*/ 317 h 1523"/>
                    <a:gd name="T108" fmla="*/ 414 w 1436"/>
                    <a:gd name="T109" fmla="*/ 321 h 1523"/>
                    <a:gd name="T110" fmla="*/ 594 w 1436"/>
                    <a:gd name="T111" fmla="*/ 269 h 1523"/>
                    <a:gd name="T112" fmla="*/ 642 w 1436"/>
                    <a:gd name="T113" fmla="*/ 171 h 1523"/>
                    <a:gd name="T114" fmla="*/ 707 w 1436"/>
                    <a:gd name="T115" fmla="*/ 23 h 1523"/>
                    <a:gd name="T116" fmla="*/ 449 w 1436"/>
                    <a:gd name="T117" fmla="*/ 56 h 1523"/>
                    <a:gd name="T118" fmla="*/ 351 w 1436"/>
                    <a:gd name="T119" fmla="*/ 156 h 1523"/>
                    <a:gd name="T120" fmla="*/ 422 w 1436"/>
                    <a:gd name="T121" fmla="*/ 175 h 1523"/>
                    <a:gd name="T122" fmla="*/ 468 w 1436"/>
                    <a:gd name="T123" fmla="*/ 94 h 1523"/>
                    <a:gd name="T124" fmla="*/ 527 w 1436"/>
                    <a:gd name="T125" fmla="*/ 250 h 15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436" h="1523">
                      <a:moveTo>
                        <a:pt x="855" y="1523"/>
                      </a:moveTo>
                      <a:lnTo>
                        <a:pt x="857" y="1517"/>
                      </a:lnTo>
                      <a:lnTo>
                        <a:pt x="857" y="1513"/>
                      </a:lnTo>
                      <a:lnTo>
                        <a:pt x="857" y="1507"/>
                      </a:lnTo>
                      <a:lnTo>
                        <a:pt x="857" y="1504"/>
                      </a:lnTo>
                      <a:lnTo>
                        <a:pt x="857" y="1498"/>
                      </a:lnTo>
                      <a:lnTo>
                        <a:pt x="857" y="1494"/>
                      </a:lnTo>
                      <a:lnTo>
                        <a:pt x="857" y="1488"/>
                      </a:lnTo>
                      <a:lnTo>
                        <a:pt x="859" y="1484"/>
                      </a:lnTo>
                      <a:lnTo>
                        <a:pt x="859" y="1477"/>
                      </a:lnTo>
                      <a:lnTo>
                        <a:pt x="861" y="1469"/>
                      </a:lnTo>
                      <a:lnTo>
                        <a:pt x="863" y="1463"/>
                      </a:lnTo>
                      <a:lnTo>
                        <a:pt x="863" y="1456"/>
                      </a:lnTo>
                      <a:lnTo>
                        <a:pt x="865" y="1450"/>
                      </a:lnTo>
                      <a:lnTo>
                        <a:pt x="867" y="1442"/>
                      </a:lnTo>
                      <a:lnTo>
                        <a:pt x="869" y="1434"/>
                      </a:lnTo>
                      <a:lnTo>
                        <a:pt x="870" y="1429"/>
                      </a:lnTo>
                      <a:lnTo>
                        <a:pt x="872" y="1427"/>
                      </a:lnTo>
                      <a:lnTo>
                        <a:pt x="874" y="1427"/>
                      </a:lnTo>
                      <a:lnTo>
                        <a:pt x="876" y="1427"/>
                      </a:lnTo>
                      <a:lnTo>
                        <a:pt x="882" y="1427"/>
                      </a:lnTo>
                      <a:lnTo>
                        <a:pt x="886" y="1429"/>
                      </a:lnTo>
                      <a:lnTo>
                        <a:pt x="895" y="1429"/>
                      </a:lnTo>
                      <a:lnTo>
                        <a:pt x="905" y="1429"/>
                      </a:lnTo>
                      <a:lnTo>
                        <a:pt x="918" y="1431"/>
                      </a:lnTo>
                      <a:lnTo>
                        <a:pt x="924" y="1433"/>
                      </a:lnTo>
                      <a:lnTo>
                        <a:pt x="928" y="1433"/>
                      </a:lnTo>
                      <a:lnTo>
                        <a:pt x="932" y="1434"/>
                      </a:lnTo>
                      <a:lnTo>
                        <a:pt x="934" y="1434"/>
                      </a:lnTo>
                      <a:lnTo>
                        <a:pt x="936" y="1434"/>
                      </a:lnTo>
                      <a:lnTo>
                        <a:pt x="938" y="1434"/>
                      </a:lnTo>
                      <a:lnTo>
                        <a:pt x="941" y="1434"/>
                      </a:lnTo>
                      <a:lnTo>
                        <a:pt x="943" y="1434"/>
                      </a:lnTo>
                      <a:lnTo>
                        <a:pt x="947" y="1434"/>
                      </a:lnTo>
                      <a:lnTo>
                        <a:pt x="949" y="1433"/>
                      </a:lnTo>
                      <a:lnTo>
                        <a:pt x="953" y="1433"/>
                      </a:lnTo>
                      <a:lnTo>
                        <a:pt x="957" y="1431"/>
                      </a:lnTo>
                      <a:lnTo>
                        <a:pt x="959" y="1431"/>
                      </a:lnTo>
                      <a:lnTo>
                        <a:pt x="963" y="1429"/>
                      </a:lnTo>
                      <a:lnTo>
                        <a:pt x="966" y="1429"/>
                      </a:lnTo>
                      <a:lnTo>
                        <a:pt x="968" y="1427"/>
                      </a:lnTo>
                      <a:lnTo>
                        <a:pt x="972" y="1425"/>
                      </a:lnTo>
                      <a:lnTo>
                        <a:pt x="976" y="1423"/>
                      </a:lnTo>
                      <a:lnTo>
                        <a:pt x="978" y="1421"/>
                      </a:lnTo>
                      <a:lnTo>
                        <a:pt x="982" y="1419"/>
                      </a:lnTo>
                      <a:lnTo>
                        <a:pt x="986" y="1417"/>
                      </a:lnTo>
                      <a:lnTo>
                        <a:pt x="989" y="1415"/>
                      </a:lnTo>
                      <a:lnTo>
                        <a:pt x="993" y="1413"/>
                      </a:lnTo>
                      <a:lnTo>
                        <a:pt x="995" y="1411"/>
                      </a:lnTo>
                      <a:lnTo>
                        <a:pt x="997" y="1410"/>
                      </a:lnTo>
                      <a:lnTo>
                        <a:pt x="999" y="1410"/>
                      </a:lnTo>
                      <a:lnTo>
                        <a:pt x="999" y="1408"/>
                      </a:lnTo>
                      <a:lnTo>
                        <a:pt x="1001" y="1406"/>
                      </a:lnTo>
                      <a:lnTo>
                        <a:pt x="1001" y="1404"/>
                      </a:lnTo>
                      <a:lnTo>
                        <a:pt x="1003" y="1402"/>
                      </a:lnTo>
                      <a:lnTo>
                        <a:pt x="1005" y="1400"/>
                      </a:lnTo>
                      <a:lnTo>
                        <a:pt x="1005" y="1400"/>
                      </a:lnTo>
                      <a:lnTo>
                        <a:pt x="1005" y="1398"/>
                      </a:lnTo>
                      <a:lnTo>
                        <a:pt x="1005" y="1398"/>
                      </a:lnTo>
                      <a:lnTo>
                        <a:pt x="1005" y="1398"/>
                      </a:lnTo>
                      <a:lnTo>
                        <a:pt x="1005" y="1396"/>
                      </a:lnTo>
                      <a:lnTo>
                        <a:pt x="1003" y="1396"/>
                      </a:lnTo>
                      <a:lnTo>
                        <a:pt x="1003" y="1394"/>
                      </a:lnTo>
                      <a:lnTo>
                        <a:pt x="1003" y="1394"/>
                      </a:lnTo>
                      <a:lnTo>
                        <a:pt x="1001" y="1394"/>
                      </a:lnTo>
                      <a:lnTo>
                        <a:pt x="1003" y="1392"/>
                      </a:lnTo>
                      <a:lnTo>
                        <a:pt x="1003" y="1392"/>
                      </a:lnTo>
                      <a:lnTo>
                        <a:pt x="1003" y="1392"/>
                      </a:lnTo>
                      <a:lnTo>
                        <a:pt x="1003" y="1390"/>
                      </a:lnTo>
                      <a:lnTo>
                        <a:pt x="1005" y="1390"/>
                      </a:lnTo>
                      <a:lnTo>
                        <a:pt x="1005" y="1390"/>
                      </a:lnTo>
                      <a:lnTo>
                        <a:pt x="1005" y="1390"/>
                      </a:lnTo>
                      <a:lnTo>
                        <a:pt x="1005" y="1388"/>
                      </a:lnTo>
                      <a:lnTo>
                        <a:pt x="1009" y="1388"/>
                      </a:lnTo>
                      <a:lnTo>
                        <a:pt x="1010" y="1388"/>
                      </a:lnTo>
                      <a:lnTo>
                        <a:pt x="1012" y="1386"/>
                      </a:lnTo>
                      <a:lnTo>
                        <a:pt x="1014" y="1386"/>
                      </a:lnTo>
                      <a:lnTo>
                        <a:pt x="1018" y="1386"/>
                      </a:lnTo>
                      <a:lnTo>
                        <a:pt x="1020" y="1386"/>
                      </a:lnTo>
                      <a:lnTo>
                        <a:pt x="1022" y="1385"/>
                      </a:lnTo>
                      <a:lnTo>
                        <a:pt x="1024" y="1385"/>
                      </a:lnTo>
                      <a:lnTo>
                        <a:pt x="1030" y="1383"/>
                      </a:lnTo>
                      <a:lnTo>
                        <a:pt x="1033" y="1379"/>
                      </a:lnTo>
                      <a:lnTo>
                        <a:pt x="1035" y="1377"/>
                      </a:lnTo>
                      <a:lnTo>
                        <a:pt x="1039" y="1373"/>
                      </a:lnTo>
                      <a:lnTo>
                        <a:pt x="1043" y="1371"/>
                      </a:lnTo>
                      <a:lnTo>
                        <a:pt x="1045" y="1369"/>
                      </a:lnTo>
                      <a:lnTo>
                        <a:pt x="1049" y="1367"/>
                      </a:lnTo>
                      <a:lnTo>
                        <a:pt x="1051" y="1365"/>
                      </a:lnTo>
                      <a:lnTo>
                        <a:pt x="1053" y="1363"/>
                      </a:lnTo>
                      <a:lnTo>
                        <a:pt x="1055" y="1362"/>
                      </a:lnTo>
                      <a:lnTo>
                        <a:pt x="1057" y="1360"/>
                      </a:lnTo>
                      <a:lnTo>
                        <a:pt x="1058" y="1358"/>
                      </a:lnTo>
                      <a:lnTo>
                        <a:pt x="1060" y="1356"/>
                      </a:lnTo>
                      <a:lnTo>
                        <a:pt x="1062" y="1354"/>
                      </a:lnTo>
                      <a:lnTo>
                        <a:pt x="1064" y="1352"/>
                      </a:lnTo>
                      <a:lnTo>
                        <a:pt x="1066" y="1350"/>
                      </a:lnTo>
                      <a:lnTo>
                        <a:pt x="1066" y="1344"/>
                      </a:lnTo>
                      <a:lnTo>
                        <a:pt x="1068" y="1340"/>
                      </a:lnTo>
                      <a:lnTo>
                        <a:pt x="1068" y="1339"/>
                      </a:lnTo>
                      <a:lnTo>
                        <a:pt x="1070" y="1335"/>
                      </a:lnTo>
                      <a:lnTo>
                        <a:pt x="1070" y="1329"/>
                      </a:lnTo>
                      <a:lnTo>
                        <a:pt x="1070" y="1323"/>
                      </a:lnTo>
                      <a:lnTo>
                        <a:pt x="1070" y="1317"/>
                      </a:lnTo>
                      <a:lnTo>
                        <a:pt x="1072" y="1308"/>
                      </a:lnTo>
                      <a:lnTo>
                        <a:pt x="1070" y="1306"/>
                      </a:lnTo>
                      <a:lnTo>
                        <a:pt x="1070" y="1304"/>
                      </a:lnTo>
                      <a:lnTo>
                        <a:pt x="1068" y="1302"/>
                      </a:lnTo>
                      <a:lnTo>
                        <a:pt x="1068" y="1302"/>
                      </a:lnTo>
                      <a:lnTo>
                        <a:pt x="1066" y="1300"/>
                      </a:lnTo>
                      <a:lnTo>
                        <a:pt x="1066" y="1300"/>
                      </a:lnTo>
                      <a:lnTo>
                        <a:pt x="1064" y="1298"/>
                      </a:lnTo>
                      <a:lnTo>
                        <a:pt x="1062" y="1298"/>
                      </a:lnTo>
                      <a:lnTo>
                        <a:pt x="1057" y="1298"/>
                      </a:lnTo>
                      <a:lnTo>
                        <a:pt x="1051" y="1296"/>
                      </a:lnTo>
                      <a:lnTo>
                        <a:pt x="1047" y="1296"/>
                      </a:lnTo>
                      <a:lnTo>
                        <a:pt x="1043" y="1296"/>
                      </a:lnTo>
                      <a:lnTo>
                        <a:pt x="1037" y="1298"/>
                      </a:lnTo>
                      <a:lnTo>
                        <a:pt x="1032" y="1298"/>
                      </a:lnTo>
                      <a:lnTo>
                        <a:pt x="1024" y="1298"/>
                      </a:lnTo>
                      <a:lnTo>
                        <a:pt x="1014" y="1300"/>
                      </a:lnTo>
                      <a:lnTo>
                        <a:pt x="1012" y="1300"/>
                      </a:lnTo>
                      <a:lnTo>
                        <a:pt x="1009" y="1302"/>
                      </a:lnTo>
                      <a:lnTo>
                        <a:pt x="1007" y="1302"/>
                      </a:lnTo>
                      <a:lnTo>
                        <a:pt x="1003" y="1304"/>
                      </a:lnTo>
                      <a:lnTo>
                        <a:pt x="999" y="1304"/>
                      </a:lnTo>
                      <a:lnTo>
                        <a:pt x="997" y="1306"/>
                      </a:lnTo>
                      <a:lnTo>
                        <a:pt x="993" y="1308"/>
                      </a:lnTo>
                      <a:lnTo>
                        <a:pt x="989" y="1308"/>
                      </a:lnTo>
                      <a:lnTo>
                        <a:pt x="989" y="1308"/>
                      </a:lnTo>
                      <a:lnTo>
                        <a:pt x="987" y="1308"/>
                      </a:lnTo>
                      <a:lnTo>
                        <a:pt x="987" y="1308"/>
                      </a:lnTo>
                      <a:lnTo>
                        <a:pt x="987" y="1308"/>
                      </a:lnTo>
                      <a:lnTo>
                        <a:pt x="986" y="1308"/>
                      </a:lnTo>
                      <a:lnTo>
                        <a:pt x="986" y="1308"/>
                      </a:lnTo>
                      <a:lnTo>
                        <a:pt x="984" y="1308"/>
                      </a:lnTo>
                      <a:lnTo>
                        <a:pt x="984" y="1308"/>
                      </a:lnTo>
                      <a:lnTo>
                        <a:pt x="982" y="1304"/>
                      </a:lnTo>
                      <a:lnTo>
                        <a:pt x="982" y="1302"/>
                      </a:lnTo>
                      <a:lnTo>
                        <a:pt x="980" y="1298"/>
                      </a:lnTo>
                      <a:lnTo>
                        <a:pt x="980" y="1296"/>
                      </a:lnTo>
                      <a:lnTo>
                        <a:pt x="978" y="1292"/>
                      </a:lnTo>
                      <a:lnTo>
                        <a:pt x="978" y="1291"/>
                      </a:lnTo>
                      <a:lnTo>
                        <a:pt x="976" y="1287"/>
                      </a:lnTo>
                      <a:lnTo>
                        <a:pt x="976" y="1285"/>
                      </a:lnTo>
                      <a:lnTo>
                        <a:pt x="974" y="1283"/>
                      </a:lnTo>
                      <a:lnTo>
                        <a:pt x="974" y="1281"/>
                      </a:lnTo>
                      <a:lnTo>
                        <a:pt x="972" y="1279"/>
                      </a:lnTo>
                      <a:lnTo>
                        <a:pt x="972" y="1279"/>
                      </a:lnTo>
                      <a:lnTo>
                        <a:pt x="970" y="1277"/>
                      </a:lnTo>
                      <a:lnTo>
                        <a:pt x="968" y="1275"/>
                      </a:lnTo>
                      <a:lnTo>
                        <a:pt x="968" y="1273"/>
                      </a:lnTo>
                      <a:lnTo>
                        <a:pt x="966" y="1273"/>
                      </a:lnTo>
                      <a:lnTo>
                        <a:pt x="966" y="1271"/>
                      </a:lnTo>
                      <a:lnTo>
                        <a:pt x="964" y="1271"/>
                      </a:lnTo>
                      <a:lnTo>
                        <a:pt x="963" y="1269"/>
                      </a:lnTo>
                      <a:lnTo>
                        <a:pt x="961" y="1269"/>
                      </a:lnTo>
                      <a:lnTo>
                        <a:pt x="959" y="1267"/>
                      </a:lnTo>
                      <a:lnTo>
                        <a:pt x="957" y="1267"/>
                      </a:lnTo>
                      <a:lnTo>
                        <a:pt x="955" y="1266"/>
                      </a:lnTo>
                      <a:lnTo>
                        <a:pt x="953" y="1266"/>
                      </a:lnTo>
                      <a:lnTo>
                        <a:pt x="947" y="1266"/>
                      </a:lnTo>
                      <a:lnTo>
                        <a:pt x="941" y="1266"/>
                      </a:lnTo>
                      <a:lnTo>
                        <a:pt x="936" y="1266"/>
                      </a:lnTo>
                      <a:lnTo>
                        <a:pt x="930" y="1266"/>
                      </a:lnTo>
                      <a:lnTo>
                        <a:pt x="924" y="1264"/>
                      </a:lnTo>
                      <a:lnTo>
                        <a:pt x="918" y="1264"/>
                      </a:lnTo>
                      <a:lnTo>
                        <a:pt x="911" y="1264"/>
                      </a:lnTo>
                      <a:lnTo>
                        <a:pt x="905" y="1264"/>
                      </a:lnTo>
                      <a:lnTo>
                        <a:pt x="903" y="1264"/>
                      </a:lnTo>
                      <a:lnTo>
                        <a:pt x="899" y="1266"/>
                      </a:lnTo>
                      <a:lnTo>
                        <a:pt x="897" y="1266"/>
                      </a:lnTo>
                      <a:lnTo>
                        <a:pt x="893" y="1266"/>
                      </a:lnTo>
                      <a:lnTo>
                        <a:pt x="892" y="1267"/>
                      </a:lnTo>
                      <a:lnTo>
                        <a:pt x="888" y="1267"/>
                      </a:lnTo>
                      <a:lnTo>
                        <a:pt x="886" y="1269"/>
                      </a:lnTo>
                      <a:lnTo>
                        <a:pt x="882" y="1269"/>
                      </a:lnTo>
                      <a:lnTo>
                        <a:pt x="882" y="1269"/>
                      </a:lnTo>
                      <a:lnTo>
                        <a:pt x="882" y="1267"/>
                      </a:lnTo>
                      <a:lnTo>
                        <a:pt x="882" y="1267"/>
                      </a:lnTo>
                      <a:lnTo>
                        <a:pt x="882" y="1267"/>
                      </a:lnTo>
                      <a:lnTo>
                        <a:pt x="880" y="1266"/>
                      </a:lnTo>
                      <a:lnTo>
                        <a:pt x="880" y="1266"/>
                      </a:lnTo>
                      <a:lnTo>
                        <a:pt x="880" y="1264"/>
                      </a:lnTo>
                      <a:lnTo>
                        <a:pt x="880" y="1264"/>
                      </a:lnTo>
                      <a:lnTo>
                        <a:pt x="880" y="1256"/>
                      </a:lnTo>
                      <a:lnTo>
                        <a:pt x="880" y="1250"/>
                      </a:lnTo>
                      <a:lnTo>
                        <a:pt x="880" y="1243"/>
                      </a:lnTo>
                      <a:lnTo>
                        <a:pt x="880" y="1235"/>
                      </a:lnTo>
                      <a:lnTo>
                        <a:pt x="880" y="1229"/>
                      </a:lnTo>
                      <a:lnTo>
                        <a:pt x="880" y="1221"/>
                      </a:lnTo>
                      <a:lnTo>
                        <a:pt x="880" y="1214"/>
                      </a:lnTo>
                      <a:lnTo>
                        <a:pt x="880" y="1208"/>
                      </a:lnTo>
                      <a:lnTo>
                        <a:pt x="884" y="1179"/>
                      </a:lnTo>
                      <a:lnTo>
                        <a:pt x="886" y="1156"/>
                      </a:lnTo>
                      <a:lnTo>
                        <a:pt x="888" y="1141"/>
                      </a:lnTo>
                      <a:lnTo>
                        <a:pt x="890" y="1127"/>
                      </a:lnTo>
                      <a:lnTo>
                        <a:pt x="892" y="1116"/>
                      </a:lnTo>
                      <a:lnTo>
                        <a:pt x="893" y="1104"/>
                      </a:lnTo>
                      <a:lnTo>
                        <a:pt x="895" y="1095"/>
                      </a:lnTo>
                      <a:lnTo>
                        <a:pt x="899" y="1081"/>
                      </a:lnTo>
                      <a:lnTo>
                        <a:pt x="899" y="1079"/>
                      </a:lnTo>
                      <a:lnTo>
                        <a:pt x="899" y="1077"/>
                      </a:lnTo>
                      <a:lnTo>
                        <a:pt x="899" y="1075"/>
                      </a:lnTo>
                      <a:lnTo>
                        <a:pt x="901" y="1075"/>
                      </a:lnTo>
                      <a:lnTo>
                        <a:pt x="901" y="1074"/>
                      </a:lnTo>
                      <a:lnTo>
                        <a:pt x="901" y="1072"/>
                      </a:lnTo>
                      <a:lnTo>
                        <a:pt x="901" y="1070"/>
                      </a:lnTo>
                      <a:lnTo>
                        <a:pt x="903" y="1070"/>
                      </a:lnTo>
                      <a:lnTo>
                        <a:pt x="905" y="1068"/>
                      </a:lnTo>
                      <a:lnTo>
                        <a:pt x="909" y="1068"/>
                      </a:lnTo>
                      <a:lnTo>
                        <a:pt x="911" y="1068"/>
                      </a:lnTo>
                      <a:lnTo>
                        <a:pt x="915" y="1068"/>
                      </a:lnTo>
                      <a:lnTo>
                        <a:pt x="918" y="1068"/>
                      </a:lnTo>
                      <a:lnTo>
                        <a:pt x="920" y="1068"/>
                      </a:lnTo>
                      <a:lnTo>
                        <a:pt x="924" y="1066"/>
                      </a:lnTo>
                      <a:lnTo>
                        <a:pt x="926" y="1066"/>
                      </a:lnTo>
                      <a:lnTo>
                        <a:pt x="930" y="1064"/>
                      </a:lnTo>
                      <a:lnTo>
                        <a:pt x="934" y="1062"/>
                      </a:lnTo>
                      <a:lnTo>
                        <a:pt x="936" y="1060"/>
                      </a:lnTo>
                      <a:lnTo>
                        <a:pt x="938" y="1058"/>
                      </a:lnTo>
                      <a:lnTo>
                        <a:pt x="940" y="1056"/>
                      </a:lnTo>
                      <a:lnTo>
                        <a:pt x="940" y="1056"/>
                      </a:lnTo>
                      <a:lnTo>
                        <a:pt x="941" y="1054"/>
                      </a:lnTo>
                      <a:lnTo>
                        <a:pt x="941" y="1052"/>
                      </a:lnTo>
                      <a:lnTo>
                        <a:pt x="943" y="1045"/>
                      </a:lnTo>
                      <a:lnTo>
                        <a:pt x="943" y="1033"/>
                      </a:lnTo>
                      <a:lnTo>
                        <a:pt x="943" y="1018"/>
                      </a:lnTo>
                      <a:lnTo>
                        <a:pt x="943" y="1001"/>
                      </a:lnTo>
                      <a:lnTo>
                        <a:pt x="943" y="983"/>
                      </a:lnTo>
                      <a:lnTo>
                        <a:pt x="943" y="968"/>
                      </a:lnTo>
                      <a:lnTo>
                        <a:pt x="943" y="956"/>
                      </a:lnTo>
                      <a:lnTo>
                        <a:pt x="945" y="949"/>
                      </a:lnTo>
                      <a:lnTo>
                        <a:pt x="943" y="939"/>
                      </a:lnTo>
                      <a:lnTo>
                        <a:pt x="943" y="928"/>
                      </a:lnTo>
                      <a:lnTo>
                        <a:pt x="941" y="918"/>
                      </a:lnTo>
                      <a:lnTo>
                        <a:pt x="941" y="907"/>
                      </a:lnTo>
                      <a:lnTo>
                        <a:pt x="940" y="893"/>
                      </a:lnTo>
                      <a:lnTo>
                        <a:pt x="940" y="880"/>
                      </a:lnTo>
                      <a:lnTo>
                        <a:pt x="938" y="864"/>
                      </a:lnTo>
                      <a:lnTo>
                        <a:pt x="936" y="849"/>
                      </a:lnTo>
                      <a:lnTo>
                        <a:pt x="936" y="847"/>
                      </a:lnTo>
                      <a:lnTo>
                        <a:pt x="934" y="845"/>
                      </a:lnTo>
                      <a:lnTo>
                        <a:pt x="934" y="843"/>
                      </a:lnTo>
                      <a:lnTo>
                        <a:pt x="934" y="841"/>
                      </a:lnTo>
                      <a:lnTo>
                        <a:pt x="934" y="839"/>
                      </a:lnTo>
                      <a:lnTo>
                        <a:pt x="932" y="837"/>
                      </a:lnTo>
                      <a:lnTo>
                        <a:pt x="932" y="836"/>
                      </a:lnTo>
                      <a:lnTo>
                        <a:pt x="932" y="834"/>
                      </a:lnTo>
                      <a:lnTo>
                        <a:pt x="930" y="830"/>
                      </a:lnTo>
                      <a:lnTo>
                        <a:pt x="928" y="828"/>
                      </a:lnTo>
                      <a:lnTo>
                        <a:pt x="926" y="824"/>
                      </a:lnTo>
                      <a:lnTo>
                        <a:pt x="924" y="822"/>
                      </a:lnTo>
                      <a:lnTo>
                        <a:pt x="922" y="818"/>
                      </a:lnTo>
                      <a:lnTo>
                        <a:pt x="920" y="816"/>
                      </a:lnTo>
                      <a:lnTo>
                        <a:pt x="918" y="812"/>
                      </a:lnTo>
                      <a:lnTo>
                        <a:pt x="917" y="811"/>
                      </a:lnTo>
                      <a:lnTo>
                        <a:pt x="913" y="809"/>
                      </a:lnTo>
                      <a:lnTo>
                        <a:pt x="911" y="807"/>
                      </a:lnTo>
                      <a:lnTo>
                        <a:pt x="909" y="807"/>
                      </a:lnTo>
                      <a:lnTo>
                        <a:pt x="907" y="805"/>
                      </a:lnTo>
                      <a:lnTo>
                        <a:pt x="905" y="803"/>
                      </a:lnTo>
                      <a:lnTo>
                        <a:pt x="903" y="801"/>
                      </a:lnTo>
                      <a:lnTo>
                        <a:pt x="901" y="801"/>
                      </a:lnTo>
                      <a:lnTo>
                        <a:pt x="897" y="799"/>
                      </a:lnTo>
                      <a:lnTo>
                        <a:pt x="893" y="799"/>
                      </a:lnTo>
                      <a:lnTo>
                        <a:pt x="892" y="797"/>
                      </a:lnTo>
                      <a:lnTo>
                        <a:pt x="888" y="797"/>
                      </a:lnTo>
                      <a:lnTo>
                        <a:pt x="886" y="797"/>
                      </a:lnTo>
                      <a:lnTo>
                        <a:pt x="884" y="797"/>
                      </a:lnTo>
                      <a:lnTo>
                        <a:pt x="880" y="797"/>
                      </a:lnTo>
                      <a:lnTo>
                        <a:pt x="878" y="799"/>
                      </a:lnTo>
                      <a:lnTo>
                        <a:pt x="872" y="799"/>
                      </a:lnTo>
                      <a:lnTo>
                        <a:pt x="865" y="805"/>
                      </a:lnTo>
                      <a:lnTo>
                        <a:pt x="859" y="811"/>
                      </a:lnTo>
                      <a:lnTo>
                        <a:pt x="855" y="814"/>
                      </a:lnTo>
                      <a:lnTo>
                        <a:pt x="853" y="816"/>
                      </a:lnTo>
                      <a:lnTo>
                        <a:pt x="851" y="818"/>
                      </a:lnTo>
                      <a:lnTo>
                        <a:pt x="849" y="818"/>
                      </a:lnTo>
                      <a:lnTo>
                        <a:pt x="847" y="820"/>
                      </a:lnTo>
                      <a:lnTo>
                        <a:pt x="846" y="820"/>
                      </a:lnTo>
                      <a:lnTo>
                        <a:pt x="844" y="818"/>
                      </a:lnTo>
                      <a:lnTo>
                        <a:pt x="842" y="818"/>
                      </a:lnTo>
                      <a:lnTo>
                        <a:pt x="840" y="816"/>
                      </a:lnTo>
                      <a:lnTo>
                        <a:pt x="840" y="816"/>
                      </a:lnTo>
                      <a:lnTo>
                        <a:pt x="838" y="814"/>
                      </a:lnTo>
                      <a:lnTo>
                        <a:pt x="838" y="814"/>
                      </a:lnTo>
                      <a:lnTo>
                        <a:pt x="836" y="812"/>
                      </a:lnTo>
                      <a:lnTo>
                        <a:pt x="836" y="811"/>
                      </a:lnTo>
                      <a:lnTo>
                        <a:pt x="834" y="805"/>
                      </a:lnTo>
                      <a:lnTo>
                        <a:pt x="834" y="801"/>
                      </a:lnTo>
                      <a:lnTo>
                        <a:pt x="832" y="797"/>
                      </a:lnTo>
                      <a:lnTo>
                        <a:pt x="832" y="793"/>
                      </a:lnTo>
                      <a:lnTo>
                        <a:pt x="830" y="788"/>
                      </a:lnTo>
                      <a:lnTo>
                        <a:pt x="830" y="784"/>
                      </a:lnTo>
                      <a:lnTo>
                        <a:pt x="828" y="780"/>
                      </a:lnTo>
                      <a:lnTo>
                        <a:pt x="828" y="776"/>
                      </a:lnTo>
                      <a:lnTo>
                        <a:pt x="828" y="763"/>
                      </a:lnTo>
                      <a:lnTo>
                        <a:pt x="828" y="751"/>
                      </a:lnTo>
                      <a:lnTo>
                        <a:pt x="828" y="740"/>
                      </a:lnTo>
                      <a:lnTo>
                        <a:pt x="828" y="728"/>
                      </a:lnTo>
                      <a:lnTo>
                        <a:pt x="828" y="715"/>
                      </a:lnTo>
                      <a:lnTo>
                        <a:pt x="828" y="703"/>
                      </a:lnTo>
                      <a:lnTo>
                        <a:pt x="828" y="692"/>
                      </a:lnTo>
                      <a:lnTo>
                        <a:pt x="830" y="678"/>
                      </a:lnTo>
                      <a:lnTo>
                        <a:pt x="830" y="676"/>
                      </a:lnTo>
                      <a:lnTo>
                        <a:pt x="830" y="674"/>
                      </a:lnTo>
                      <a:lnTo>
                        <a:pt x="830" y="672"/>
                      </a:lnTo>
                      <a:lnTo>
                        <a:pt x="832" y="670"/>
                      </a:lnTo>
                      <a:lnTo>
                        <a:pt x="832" y="667"/>
                      </a:lnTo>
                      <a:lnTo>
                        <a:pt x="832" y="665"/>
                      </a:lnTo>
                      <a:lnTo>
                        <a:pt x="832" y="663"/>
                      </a:lnTo>
                      <a:lnTo>
                        <a:pt x="834" y="661"/>
                      </a:lnTo>
                      <a:lnTo>
                        <a:pt x="836" y="653"/>
                      </a:lnTo>
                      <a:lnTo>
                        <a:pt x="840" y="647"/>
                      </a:lnTo>
                      <a:lnTo>
                        <a:pt x="844" y="640"/>
                      </a:lnTo>
                      <a:lnTo>
                        <a:pt x="847" y="634"/>
                      </a:lnTo>
                      <a:lnTo>
                        <a:pt x="849" y="628"/>
                      </a:lnTo>
                      <a:lnTo>
                        <a:pt x="853" y="621"/>
                      </a:lnTo>
                      <a:lnTo>
                        <a:pt x="857" y="615"/>
                      </a:lnTo>
                      <a:lnTo>
                        <a:pt x="861" y="609"/>
                      </a:lnTo>
                      <a:lnTo>
                        <a:pt x="861" y="609"/>
                      </a:lnTo>
                      <a:lnTo>
                        <a:pt x="863" y="609"/>
                      </a:lnTo>
                      <a:lnTo>
                        <a:pt x="863" y="609"/>
                      </a:lnTo>
                      <a:lnTo>
                        <a:pt x="865" y="607"/>
                      </a:lnTo>
                      <a:lnTo>
                        <a:pt x="865" y="607"/>
                      </a:lnTo>
                      <a:lnTo>
                        <a:pt x="867" y="607"/>
                      </a:lnTo>
                      <a:lnTo>
                        <a:pt x="867" y="607"/>
                      </a:lnTo>
                      <a:lnTo>
                        <a:pt x="867" y="607"/>
                      </a:lnTo>
                      <a:lnTo>
                        <a:pt x="869" y="609"/>
                      </a:lnTo>
                      <a:lnTo>
                        <a:pt x="869" y="611"/>
                      </a:lnTo>
                      <a:lnTo>
                        <a:pt x="869" y="613"/>
                      </a:lnTo>
                      <a:lnTo>
                        <a:pt x="869" y="615"/>
                      </a:lnTo>
                      <a:lnTo>
                        <a:pt x="869" y="619"/>
                      </a:lnTo>
                      <a:lnTo>
                        <a:pt x="869" y="621"/>
                      </a:lnTo>
                      <a:lnTo>
                        <a:pt x="869" y="622"/>
                      </a:lnTo>
                      <a:lnTo>
                        <a:pt x="870" y="624"/>
                      </a:lnTo>
                      <a:lnTo>
                        <a:pt x="872" y="628"/>
                      </a:lnTo>
                      <a:lnTo>
                        <a:pt x="874" y="632"/>
                      </a:lnTo>
                      <a:lnTo>
                        <a:pt x="876" y="636"/>
                      </a:lnTo>
                      <a:lnTo>
                        <a:pt x="878" y="638"/>
                      </a:lnTo>
                      <a:lnTo>
                        <a:pt x="880" y="640"/>
                      </a:lnTo>
                      <a:lnTo>
                        <a:pt x="882" y="642"/>
                      </a:lnTo>
                      <a:lnTo>
                        <a:pt x="884" y="644"/>
                      </a:lnTo>
                      <a:lnTo>
                        <a:pt x="886" y="647"/>
                      </a:lnTo>
                      <a:lnTo>
                        <a:pt x="888" y="647"/>
                      </a:lnTo>
                      <a:lnTo>
                        <a:pt x="890" y="647"/>
                      </a:lnTo>
                      <a:lnTo>
                        <a:pt x="892" y="647"/>
                      </a:lnTo>
                      <a:lnTo>
                        <a:pt x="893" y="647"/>
                      </a:lnTo>
                      <a:lnTo>
                        <a:pt x="895" y="647"/>
                      </a:lnTo>
                      <a:lnTo>
                        <a:pt x="895" y="647"/>
                      </a:lnTo>
                      <a:lnTo>
                        <a:pt x="897" y="647"/>
                      </a:lnTo>
                      <a:lnTo>
                        <a:pt x="899" y="647"/>
                      </a:lnTo>
                      <a:lnTo>
                        <a:pt x="901" y="647"/>
                      </a:lnTo>
                      <a:lnTo>
                        <a:pt x="901" y="647"/>
                      </a:lnTo>
                      <a:lnTo>
                        <a:pt x="903" y="645"/>
                      </a:lnTo>
                      <a:lnTo>
                        <a:pt x="903" y="645"/>
                      </a:lnTo>
                      <a:lnTo>
                        <a:pt x="905" y="645"/>
                      </a:lnTo>
                      <a:lnTo>
                        <a:pt x="905" y="644"/>
                      </a:lnTo>
                      <a:lnTo>
                        <a:pt x="907" y="644"/>
                      </a:lnTo>
                      <a:lnTo>
                        <a:pt x="907" y="644"/>
                      </a:lnTo>
                      <a:lnTo>
                        <a:pt x="915" y="634"/>
                      </a:lnTo>
                      <a:lnTo>
                        <a:pt x="920" y="626"/>
                      </a:lnTo>
                      <a:lnTo>
                        <a:pt x="926" y="621"/>
                      </a:lnTo>
                      <a:lnTo>
                        <a:pt x="928" y="617"/>
                      </a:lnTo>
                      <a:lnTo>
                        <a:pt x="930" y="615"/>
                      </a:lnTo>
                      <a:lnTo>
                        <a:pt x="932" y="611"/>
                      </a:lnTo>
                      <a:lnTo>
                        <a:pt x="934" y="609"/>
                      </a:lnTo>
                      <a:lnTo>
                        <a:pt x="934" y="607"/>
                      </a:lnTo>
                      <a:lnTo>
                        <a:pt x="936" y="607"/>
                      </a:lnTo>
                      <a:lnTo>
                        <a:pt x="936" y="607"/>
                      </a:lnTo>
                      <a:lnTo>
                        <a:pt x="936" y="607"/>
                      </a:lnTo>
                      <a:lnTo>
                        <a:pt x="938" y="607"/>
                      </a:lnTo>
                      <a:lnTo>
                        <a:pt x="938" y="607"/>
                      </a:lnTo>
                      <a:lnTo>
                        <a:pt x="938" y="607"/>
                      </a:lnTo>
                      <a:lnTo>
                        <a:pt x="940" y="605"/>
                      </a:lnTo>
                      <a:lnTo>
                        <a:pt x="940" y="605"/>
                      </a:lnTo>
                      <a:lnTo>
                        <a:pt x="941" y="607"/>
                      </a:lnTo>
                      <a:lnTo>
                        <a:pt x="943" y="609"/>
                      </a:lnTo>
                      <a:lnTo>
                        <a:pt x="947" y="611"/>
                      </a:lnTo>
                      <a:lnTo>
                        <a:pt x="949" y="613"/>
                      </a:lnTo>
                      <a:lnTo>
                        <a:pt x="951" y="615"/>
                      </a:lnTo>
                      <a:lnTo>
                        <a:pt x="953" y="617"/>
                      </a:lnTo>
                      <a:lnTo>
                        <a:pt x="955" y="619"/>
                      </a:lnTo>
                      <a:lnTo>
                        <a:pt x="957" y="621"/>
                      </a:lnTo>
                      <a:lnTo>
                        <a:pt x="961" y="621"/>
                      </a:lnTo>
                      <a:lnTo>
                        <a:pt x="963" y="621"/>
                      </a:lnTo>
                      <a:lnTo>
                        <a:pt x="964" y="621"/>
                      </a:lnTo>
                      <a:lnTo>
                        <a:pt x="968" y="621"/>
                      </a:lnTo>
                      <a:lnTo>
                        <a:pt x="970" y="621"/>
                      </a:lnTo>
                      <a:lnTo>
                        <a:pt x="972" y="621"/>
                      </a:lnTo>
                      <a:lnTo>
                        <a:pt x="976" y="621"/>
                      </a:lnTo>
                      <a:lnTo>
                        <a:pt x="978" y="621"/>
                      </a:lnTo>
                      <a:lnTo>
                        <a:pt x="980" y="619"/>
                      </a:lnTo>
                      <a:lnTo>
                        <a:pt x="984" y="617"/>
                      </a:lnTo>
                      <a:lnTo>
                        <a:pt x="986" y="615"/>
                      </a:lnTo>
                      <a:lnTo>
                        <a:pt x="987" y="613"/>
                      </a:lnTo>
                      <a:lnTo>
                        <a:pt x="989" y="609"/>
                      </a:lnTo>
                      <a:lnTo>
                        <a:pt x="991" y="607"/>
                      </a:lnTo>
                      <a:lnTo>
                        <a:pt x="993" y="605"/>
                      </a:lnTo>
                      <a:lnTo>
                        <a:pt x="995" y="603"/>
                      </a:lnTo>
                      <a:lnTo>
                        <a:pt x="1001" y="596"/>
                      </a:lnTo>
                      <a:lnTo>
                        <a:pt x="1005" y="588"/>
                      </a:lnTo>
                      <a:lnTo>
                        <a:pt x="1007" y="584"/>
                      </a:lnTo>
                      <a:lnTo>
                        <a:pt x="1009" y="580"/>
                      </a:lnTo>
                      <a:lnTo>
                        <a:pt x="1010" y="576"/>
                      </a:lnTo>
                      <a:lnTo>
                        <a:pt x="1010" y="574"/>
                      </a:lnTo>
                      <a:lnTo>
                        <a:pt x="1012" y="573"/>
                      </a:lnTo>
                      <a:lnTo>
                        <a:pt x="1014" y="569"/>
                      </a:lnTo>
                      <a:lnTo>
                        <a:pt x="1014" y="569"/>
                      </a:lnTo>
                      <a:lnTo>
                        <a:pt x="1016" y="569"/>
                      </a:lnTo>
                      <a:lnTo>
                        <a:pt x="1016" y="569"/>
                      </a:lnTo>
                      <a:lnTo>
                        <a:pt x="1016" y="569"/>
                      </a:lnTo>
                      <a:lnTo>
                        <a:pt x="1018" y="569"/>
                      </a:lnTo>
                      <a:lnTo>
                        <a:pt x="1018" y="567"/>
                      </a:lnTo>
                      <a:lnTo>
                        <a:pt x="1020" y="567"/>
                      </a:lnTo>
                      <a:lnTo>
                        <a:pt x="1020" y="567"/>
                      </a:lnTo>
                      <a:lnTo>
                        <a:pt x="1024" y="569"/>
                      </a:lnTo>
                      <a:lnTo>
                        <a:pt x="1026" y="569"/>
                      </a:lnTo>
                      <a:lnTo>
                        <a:pt x="1028" y="571"/>
                      </a:lnTo>
                      <a:lnTo>
                        <a:pt x="1030" y="571"/>
                      </a:lnTo>
                      <a:lnTo>
                        <a:pt x="1032" y="573"/>
                      </a:lnTo>
                      <a:lnTo>
                        <a:pt x="1035" y="573"/>
                      </a:lnTo>
                      <a:lnTo>
                        <a:pt x="1039" y="574"/>
                      </a:lnTo>
                      <a:lnTo>
                        <a:pt x="1043" y="574"/>
                      </a:lnTo>
                      <a:lnTo>
                        <a:pt x="1051" y="574"/>
                      </a:lnTo>
                      <a:lnTo>
                        <a:pt x="1057" y="574"/>
                      </a:lnTo>
                      <a:lnTo>
                        <a:pt x="1062" y="573"/>
                      </a:lnTo>
                      <a:lnTo>
                        <a:pt x="1066" y="573"/>
                      </a:lnTo>
                      <a:lnTo>
                        <a:pt x="1068" y="573"/>
                      </a:lnTo>
                      <a:lnTo>
                        <a:pt x="1072" y="571"/>
                      </a:lnTo>
                      <a:lnTo>
                        <a:pt x="1074" y="571"/>
                      </a:lnTo>
                      <a:lnTo>
                        <a:pt x="1078" y="569"/>
                      </a:lnTo>
                      <a:lnTo>
                        <a:pt x="1081" y="565"/>
                      </a:lnTo>
                      <a:lnTo>
                        <a:pt x="1083" y="561"/>
                      </a:lnTo>
                      <a:lnTo>
                        <a:pt x="1087" y="559"/>
                      </a:lnTo>
                      <a:lnTo>
                        <a:pt x="1091" y="555"/>
                      </a:lnTo>
                      <a:lnTo>
                        <a:pt x="1093" y="551"/>
                      </a:lnTo>
                      <a:lnTo>
                        <a:pt x="1097" y="548"/>
                      </a:lnTo>
                      <a:lnTo>
                        <a:pt x="1101" y="544"/>
                      </a:lnTo>
                      <a:lnTo>
                        <a:pt x="1103" y="540"/>
                      </a:lnTo>
                      <a:lnTo>
                        <a:pt x="1104" y="536"/>
                      </a:lnTo>
                      <a:lnTo>
                        <a:pt x="1106" y="532"/>
                      </a:lnTo>
                      <a:lnTo>
                        <a:pt x="1108" y="526"/>
                      </a:lnTo>
                      <a:lnTo>
                        <a:pt x="1110" y="523"/>
                      </a:lnTo>
                      <a:lnTo>
                        <a:pt x="1112" y="519"/>
                      </a:lnTo>
                      <a:lnTo>
                        <a:pt x="1114" y="515"/>
                      </a:lnTo>
                      <a:lnTo>
                        <a:pt x="1116" y="509"/>
                      </a:lnTo>
                      <a:lnTo>
                        <a:pt x="1118" y="505"/>
                      </a:lnTo>
                      <a:lnTo>
                        <a:pt x="1118" y="501"/>
                      </a:lnTo>
                      <a:lnTo>
                        <a:pt x="1118" y="498"/>
                      </a:lnTo>
                      <a:lnTo>
                        <a:pt x="1118" y="494"/>
                      </a:lnTo>
                      <a:lnTo>
                        <a:pt x="1120" y="490"/>
                      </a:lnTo>
                      <a:lnTo>
                        <a:pt x="1120" y="488"/>
                      </a:lnTo>
                      <a:lnTo>
                        <a:pt x="1120" y="484"/>
                      </a:lnTo>
                      <a:lnTo>
                        <a:pt x="1120" y="480"/>
                      </a:lnTo>
                      <a:lnTo>
                        <a:pt x="1122" y="477"/>
                      </a:lnTo>
                      <a:lnTo>
                        <a:pt x="1126" y="477"/>
                      </a:lnTo>
                      <a:lnTo>
                        <a:pt x="1129" y="477"/>
                      </a:lnTo>
                      <a:lnTo>
                        <a:pt x="1133" y="475"/>
                      </a:lnTo>
                      <a:lnTo>
                        <a:pt x="1139" y="475"/>
                      </a:lnTo>
                      <a:lnTo>
                        <a:pt x="1143" y="475"/>
                      </a:lnTo>
                      <a:lnTo>
                        <a:pt x="1147" y="475"/>
                      </a:lnTo>
                      <a:lnTo>
                        <a:pt x="1150" y="475"/>
                      </a:lnTo>
                      <a:lnTo>
                        <a:pt x="1156" y="473"/>
                      </a:lnTo>
                      <a:lnTo>
                        <a:pt x="1158" y="473"/>
                      </a:lnTo>
                      <a:lnTo>
                        <a:pt x="1162" y="471"/>
                      </a:lnTo>
                      <a:lnTo>
                        <a:pt x="1166" y="471"/>
                      </a:lnTo>
                      <a:lnTo>
                        <a:pt x="1168" y="469"/>
                      </a:lnTo>
                      <a:lnTo>
                        <a:pt x="1172" y="469"/>
                      </a:lnTo>
                      <a:lnTo>
                        <a:pt x="1175" y="467"/>
                      </a:lnTo>
                      <a:lnTo>
                        <a:pt x="1179" y="467"/>
                      </a:lnTo>
                      <a:lnTo>
                        <a:pt x="1181" y="465"/>
                      </a:lnTo>
                      <a:lnTo>
                        <a:pt x="1185" y="463"/>
                      </a:lnTo>
                      <a:lnTo>
                        <a:pt x="1187" y="459"/>
                      </a:lnTo>
                      <a:lnTo>
                        <a:pt x="1191" y="457"/>
                      </a:lnTo>
                      <a:lnTo>
                        <a:pt x="1193" y="455"/>
                      </a:lnTo>
                      <a:lnTo>
                        <a:pt x="1197" y="452"/>
                      </a:lnTo>
                      <a:lnTo>
                        <a:pt x="1198" y="450"/>
                      </a:lnTo>
                      <a:lnTo>
                        <a:pt x="1202" y="448"/>
                      </a:lnTo>
                      <a:lnTo>
                        <a:pt x="1204" y="444"/>
                      </a:lnTo>
                      <a:lnTo>
                        <a:pt x="1206" y="442"/>
                      </a:lnTo>
                      <a:lnTo>
                        <a:pt x="1208" y="438"/>
                      </a:lnTo>
                      <a:lnTo>
                        <a:pt x="1210" y="436"/>
                      </a:lnTo>
                      <a:lnTo>
                        <a:pt x="1212" y="432"/>
                      </a:lnTo>
                      <a:lnTo>
                        <a:pt x="1214" y="430"/>
                      </a:lnTo>
                      <a:lnTo>
                        <a:pt x="1216" y="427"/>
                      </a:lnTo>
                      <a:lnTo>
                        <a:pt x="1218" y="425"/>
                      </a:lnTo>
                      <a:lnTo>
                        <a:pt x="1220" y="421"/>
                      </a:lnTo>
                      <a:lnTo>
                        <a:pt x="1220" y="419"/>
                      </a:lnTo>
                      <a:lnTo>
                        <a:pt x="1220" y="417"/>
                      </a:lnTo>
                      <a:lnTo>
                        <a:pt x="1220" y="415"/>
                      </a:lnTo>
                      <a:lnTo>
                        <a:pt x="1220" y="413"/>
                      </a:lnTo>
                      <a:lnTo>
                        <a:pt x="1220" y="409"/>
                      </a:lnTo>
                      <a:lnTo>
                        <a:pt x="1221" y="407"/>
                      </a:lnTo>
                      <a:lnTo>
                        <a:pt x="1221" y="405"/>
                      </a:lnTo>
                      <a:lnTo>
                        <a:pt x="1221" y="404"/>
                      </a:lnTo>
                      <a:lnTo>
                        <a:pt x="1220" y="400"/>
                      </a:lnTo>
                      <a:lnTo>
                        <a:pt x="1220" y="398"/>
                      </a:lnTo>
                      <a:lnTo>
                        <a:pt x="1218" y="398"/>
                      </a:lnTo>
                      <a:lnTo>
                        <a:pt x="1218" y="396"/>
                      </a:lnTo>
                      <a:lnTo>
                        <a:pt x="1218" y="394"/>
                      </a:lnTo>
                      <a:lnTo>
                        <a:pt x="1218" y="394"/>
                      </a:lnTo>
                      <a:lnTo>
                        <a:pt x="1218" y="392"/>
                      </a:lnTo>
                      <a:lnTo>
                        <a:pt x="1218" y="390"/>
                      </a:lnTo>
                      <a:lnTo>
                        <a:pt x="1220" y="388"/>
                      </a:lnTo>
                      <a:lnTo>
                        <a:pt x="1221" y="384"/>
                      </a:lnTo>
                      <a:lnTo>
                        <a:pt x="1223" y="382"/>
                      </a:lnTo>
                      <a:lnTo>
                        <a:pt x="1225" y="381"/>
                      </a:lnTo>
                      <a:lnTo>
                        <a:pt x="1227" y="379"/>
                      </a:lnTo>
                      <a:lnTo>
                        <a:pt x="1229" y="375"/>
                      </a:lnTo>
                      <a:lnTo>
                        <a:pt x="1231" y="373"/>
                      </a:lnTo>
                      <a:lnTo>
                        <a:pt x="1233" y="371"/>
                      </a:lnTo>
                      <a:lnTo>
                        <a:pt x="1233" y="369"/>
                      </a:lnTo>
                      <a:lnTo>
                        <a:pt x="1233" y="367"/>
                      </a:lnTo>
                      <a:lnTo>
                        <a:pt x="1231" y="365"/>
                      </a:lnTo>
                      <a:lnTo>
                        <a:pt x="1231" y="361"/>
                      </a:lnTo>
                      <a:lnTo>
                        <a:pt x="1231" y="359"/>
                      </a:lnTo>
                      <a:lnTo>
                        <a:pt x="1231" y="357"/>
                      </a:lnTo>
                      <a:lnTo>
                        <a:pt x="1231" y="356"/>
                      </a:lnTo>
                      <a:lnTo>
                        <a:pt x="1231" y="354"/>
                      </a:lnTo>
                      <a:lnTo>
                        <a:pt x="1229" y="352"/>
                      </a:lnTo>
                      <a:lnTo>
                        <a:pt x="1229" y="350"/>
                      </a:lnTo>
                      <a:lnTo>
                        <a:pt x="1227" y="348"/>
                      </a:lnTo>
                      <a:lnTo>
                        <a:pt x="1227" y="346"/>
                      </a:lnTo>
                      <a:lnTo>
                        <a:pt x="1227" y="344"/>
                      </a:lnTo>
                      <a:lnTo>
                        <a:pt x="1225" y="344"/>
                      </a:lnTo>
                      <a:lnTo>
                        <a:pt x="1223" y="342"/>
                      </a:lnTo>
                      <a:lnTo>
                        <a:pt x="1223" y="340"/>
                      </a:lnTo>
                      <a:lnTo>
                        <a:pt x="1223" y="338"/>
                      </a:lnTo>
                      <a:lnTo>
                        <a:pt x="1223" y="338"/>
                      </a:lnTo>
                      <a:lnTo>
                        <a:pt x="1223" y="336"/>
                      </a:lnTo>
                      <a:lnTo>
                        <a:pt x="1223" y="336"/>
                      </a:lnTo>
                      <a:lnTo>
                        <a:pt x="1223" y="334"/>
                      </a:lnTo>
                      <a:lnTo>
                        <a:pt x="1223" y="334"/>
                      </a:lnTo>
                      <a:lnTo>
                        <a:pt x="1223" y="333"/>
                      </a:lnTo>
                      <a:lnTo>
                        <a:pt x="1223" y="333"/>
                      </a:lnTo>
                      <a:lnTo>
                        <a:pt x="1225" y="331"/>
                      </a:lnTo>
                      <a:lnTo>
                        <a:pt x="1227" y="329"/>
                      </a:lnTo>
                      <a:lnTo>
                        <a:pt x="1229" y="327"/>
                      </a:lnTo>
                      <a:lnTo>
                        <a:pt x="1231" y="325"/>
                      </a:lnTo>
                      <a:lnTo>
                        <a:pt x="1235" y="323"/>
                      </a:lnTo>
                      <a:lnTo>
                        <a:pt x="1237" y="321"/>
                      </a:lnTo>
                      <a:lnTo>
                        <a:pt x="1239" y="319"/>
                      </a:lnTo>
                      <a:lnTo>
                        <a:pt x="1241" y="317"/>
                      </a:lnTo>
                      <a:lnTo>
                        <a:pt x="1243" y="313"/>
                      </a:lnTo>
                      <a:lnTo>
                        <a:pt x="1244" y="311"/>
                      </a:lnTo>
                      <a:lnTo>
                        <a:pt x="1246" y="308"/>
                      </a:lnTo>
                      <a:lnTo>
                        <a:pt x="1248" y="306"/>
                      </a:lnTo>
                      <a:lnTo>
                        <a:pt x="1250" y="302"/>
                      </a:lnTo>
                      <a:lnTo>
                        <a:pt x="1252" y="300"/>
                      </a:lnTo>
                      <a:lnTo>
                        <a:pt x="1254" y="296"/>
                      </a:lnTo>
                      <a:lnTo>
                        <a:pt x="1256" y="294"/>
                      </a:lnTo>
                      <a:lnTo>
                        <a:pt x="1256" y="292"/>
                      </a:lnTo>
                      <a:lnTo>
                        <a:pt x="1256" y="290"/>
                      </a:lnTo>
                      <a:lnTo>
                        <a:pt x="1254" y="288"/>
                      </a:lnTo>
                      <a:lnTo>
                        <a:pt x="1254" y="286"/>
                      </a:lnTo>
                      <a:lnTo>
                        <a:pt x="1254" y="285"/>
                      </a:lnTo>
                      <a:lnTo>
                        <a:pt x="1254" y="283"/>
                      </a:lnTo>
                      <a:lnTo>
                        <a:pt x="1254" y="281"/>
                      </a:lnTo>
                      <a:lnTo>
                        <a:pt x="1254" y="279"/>
                      </a:lnTo>
                      <a:lnTo>
                        <a:pt x="1252" y="275"/>
                      </a:lnTo>
                      <a:lnTo>
                        <a:pt x="1250" y="271"/>
                      </a:lnTo>
                      <a:lnTo>
                        <a:pt x="1248" y="267"/>
                      </a:lnTo>
                      <a:lnTo>
                        <a:pt x="1246" y="265"/>
                      </a:lnTo>
                      <a:lnTo>
                        <a:pt x="1244" y="263"/>
                      </a:lnTo>
                      <a:lnTo>
                        <a:pt x="1243" y="261"/>
                      </a:lnTo>
                      <a:lnTo>
                        <a:pt x="1241" y="260"/>
                      </a:lnTo>
                      <a:lnTo>
                        <a:pt x="1239" y="258"/>
                      </a:lnTo>
                      <a:lnTo>
                        <a:pt x="1239" y="256"/>
                      </a:lnTo>
                      <a:lnTo>
                        <a:pt x="1237" y="256"/>
                      </a:lnTo>
                      <a:lnTo>
                        <a:pt x="1237" y="254"/>
                      </a:lnTo>
                      <a:lnTo>
                        <a:pt x="1237" y="252"/>
                      </a:lnTo>
                      <a:lnTo>
                        <a:pt x="1237" y="252"/>
                      </a:lnTo>
                      <a:lnTo>
                        <a:pt x="1237" y="250"/>
                      </a:lnTo>
                      <a:lnTo>
                        <a:pt x="1237" y="248"/>
                      </a:lnTo>
                      <a:lnTo>
                        <a:pt x="1237" y="248"/>
                      </a:lnTo>
                      <a:lnTo>
                        <a:pt x="1237" y="248"/>
                      </a:lnTo>
                      <a:lnTo>
                        <a:pt x="1239" y="248"/>
                      </a:lnTo>
                      <a:lnTo>
                        <a:pt x="1241" y="248"/>
                      </a:lnTo>
                      <a:lnTo>
                        <a:pt x="1241" y="248"/>
                      </a:lnTo>
                      <a:lnTo>
                        <a:pt x="1243" y="248"/>
                      </a:lnTo>
                      <a:lnTo>
                        <a:pt x="1244" y="248"/>
                      </a:lnTo>
                      <a:lnTo>
                        <a:pt x="1246" y="248"/>
                      </a:lnTo>
                      <a:lnTo>
                        <a:pt x="1248" y="248"/>
                      </a:lnTo>
                      <a:lnTo>
                        <a:pt x="1258" y="261"/>
                      </a:lnTo>
                      <a:lnTo>
                        <a:pt x="1266" y="271"/>
                      </a:lnTo>
                      <a:lnTo>
                        <a:pt x="1271" y="279"/>
                      </a:lnTo>
                      <a:lnTo>
                        <a:pt x="1277" y="286"/>
                      </a:lnTo>
                      <a:lnTo>
                        <a:pt x="1283" y="296"/>
                      </a:lnTo>
                      <a:lnTo>
                        <a:pt x="1290" y="304"/>
                      </a:lnTo>
                      <a:lnTo>
                        <a:pt x="1298" y="315"/>
                      </a:lnTo>
                      <a:lnTo>
                        <a:pt x="1308" y="331"/>
                      </a:lnTo>
                      <a:lnTo>
                        <a:pt x="1312" y="336"/>
                      </a:lnTo>
                      <a:lnTo>
                        <a:pt x="1315" y="342"/>
                      </a:lnTo>
                      <a:lnTo>
                        <a:pt x="1319" y="350"/>
                      </a:lnTo>
                      <a:lnTo>
                        <a:pt x="1323" y="356"/>
                      </a:lnTo>
                      <a:lnTo>
                        <a:pt x="1327" y="361"/>
                      </a:lnTo>
                      <a:lnTo>
                        <a:pt x="1333" y="369"/>
                      </a:lnTo>
                      <a:lnTo>
                        <a:pt x="1337" y="375"/>
                      </a:lnTo>
                      <a:lnTo>
                        <a:pt x="1340" y="382"/>
                      </a:lnTo>
                      <a:lnTo>
                        <a:pt x="1342" y="388"/>
                      </a:lnTo>
                      <a:lnTo>
                        <a:pt x="1346" y="396"/>
                      </a:lnTo>
                      <a:lnTo>
                        <a:pt x="1350" y="404"/>
                      </a:lnTo>
                      <a:lnTo>
                        <a:pt x="1354" y="411"/>
                      </a:lnTo>
                      <a:lnTo>
                        <a:pt x="1358" y="419"/>
                      </a:lnTo>
                      <a:lnTo>
                        <a:pt x="1361" y="427"/>
                      </a:lnTo>
                      <a:lnTo>
                        <a:pt x="1365" y="434"/>
                      </a:lnTo>
                      <a:lnTo>
                        <a:pt x="1369" y="442"/>
                      </a:lnTo>
                      <a:lnTo>
                        <a:pt x="1373" y="452"/>
                      </a:lnTo>
                      <a:lnTo>
                        <a:pt x="1377" y="461"/>
                      </a:lnTo>
                      <a:lnTo>
                        <a:pt x="1381" y="473"/>
                      </a:lnTo>
                      <a:lnTo>
                        <a:pt x="1384" y="482"/>
                      </a:lnTo>
                      <a:lnTo>
                        <a:pt x="1388" y="494"/>
                      </a:lnTo>
                      <a:lnTo>
                        <a:pt x="1392" y="503"/>
                      </a:lnTo>
                      <a:lnTo>
                        <a:pt x="1396" y="513"/>
                      </a:lnTo>
                      <a:lnTo>
                        <a:pt x="1400" y="525"/>
                      </a:lnTo>
                      <a:lnTo>
                        <a:pt x="1402" y="530"/>
                      </a:lnTo>
                      <a:lnTo>
                        <a:pt x="1404" y="538"/>
                      </a:lnTo>
                      <a:lnTo>
                        <a:pt x="1406" y="546"/>
                      </a:lnTo>
                      <a:lnTo>
                        <a:pt x="1407" y="551"/>
                      </a:lnTo>
                      <a:lnTo>
                        <a:pt x="1409" y="559"/>
                      </a:lnTo>
                      <a:lnTo>
                        <a:pt x="1411" y="565"/>
                      </a:lnTo>
                      <a:lnTo>
                        <a:pt x="1413" y="573"/>
                      </a:lnTo>
                      <a:lnTo>
                        <a:pt x="1415" y="580"/>
                      </a:lnTo>
                      <a:lnTo>
                        <a:pt x="1417" y="590"/>
                      </a:lnTo>
                      <a:lnTo>
                        <a:pt x="1419" y="601"/>
                      </a:lnTo>
                      <a:lnTo>
                        <a:pt x="1421" y="611"/>
                      </a:lnTo>
                      <a:lnTo>
                        <a:pt x="1423" y="622"/>
                      </a:lnTo>
                      <a:lnTo>
                        <a:pt x="1425" y="632"/>
                      </a:lnTo>
                      <a:lnTo>
                        <a:pt x="1427" y="644"/>
                      </a:lnTo>
                      <a:lnTo>
                        <a:pt x="1429" y="653"/>
                      </a:lnTo>
                      <a:lnTo>
                        <a:pt x="1430" y="665"/>
                      </a:lnTo>
                      <a:lnTo>
                        <a:pt x="1430" y="672"/>
                      </a:lnTo>
                      <a:lnTo>
                        <a:pt x="1432" y="680"/>
                      </a:lnTo>
                      <a:lnTo>
                        <a:pt x="1432" y="688"/>
                      </a:lnTo>
                      <a:lnTo>
                        <a:pt x="1432" y="697"/>
                      </a:lnTo>
                      <a:lnTo>
                        <a:pt x="1434" y="705"/>
                      </a:lnTo>
                      <a:lnTo>
                        <a:pt x="1434" y="713"/>
                      </a:lnTo>
                      <a:lnTo>
                        <a:pt x="1436" y="720"/>
                      </a:lnTo>
                      <a:lnTo>
                        <a:pt x="1436" y="730"/>
                      </a:lnTo>
                      <a:lnTo>
                        <a:pt x="1436" y="740"/>
                      </a:lnTo>
                      <a:lnTo>
                        <a:pt x="1436" y="749"/>
                      </a:lnTo>
                      <a:lnTo>
                        <a:pt x="1436" y="759"/>
                      </a:lnTo>
                      <a:lnTo>
                        <a:pt x="1436" y="768"/>
                      </a:lnTo>
                      <a:lnTo>
                        <a:pt x="1436" y="780"/>
                      </a:lnTo>
                      <a:lnTo>
                        <a:pt x="1436" y="789"/>
                      </a:lnTo>
                      <a:lnTo>
                        <a:pt x="1436" y="799"/>
                      </a:lnTo>
                      <a:lnTo>
                        <a:pt x="1436" y="811"/>
                      </a:lnTo>
                      <a:lnTo>
                        <a:pt x="1436" y="820"/>
                      </a:lnTo>
                      <a:lnTo>
                        <a:pt x="1434" y="830"/>
                      </a:lnTo>
                      <a:lnTo>
                        <a:pt x="1434" y="839"/>
                      </a:lnTo>
                      <a:lnTo>
                        <a:pt x="1432" y="849"/>
                      </a:lnTo>
                      <a:lnTo>
                        <a:pt x="1430" y="859"/>
                      </a:lnTo>
                      <a:lnTo>
                        <a:pt x="1430" y="868"/>
                      </a:lnTo>
                      <a:lnTo>
                        <a:pt x="1429" y="880"/>
                      </a:lnTo>
                      <a:lnTo>
                        <a:pt x="1429" y="889"/>
                      </a:lnTo>
                      <a:lnTo>
                        <a:pt x="1427" y="899"/>
                      </a:lnTo>
                      <a:lnTo>
                        <a:pt x="1425" y="908"/>
                      </a:lnTo>
                      <a:lnTo>
                        <a:pt x="1423" y="918"/>
                      </a:lnTo>
                      <a:lnTo>
                        <a:pt x="1421" y="928"/>
                      </a:lnTo>
                      <a:lnTo>
                        <a:pt x="1419" y="937"/>
                      </a:lnTo>
                      <a:lnTo>
                        <a:pt x="1417" y="947"/>
                      </a:lnTo>
                      <a:lnTo>
                        <a:pt x="1415" y="956"/>
                      </a:lnTo>
                      <a:lnTo>
                        <a:pt x="1413" y="968"/>
                      </a:lnTo>
                      <a:lnTo>
                        <a:pt x="1411" y="974"/>
                      </a:lnTo>
                      <a:lnTo>
                        <a:pt x="1409" y="980"/>
                      </a:lnTo>
                      <a:lnTo>
                        <a:pt x="1407" y="987"/>
                      </a:lnTo>
                      <a:lnTo>
                        <a:pt x="1406" y="993"/>
                      </a:lnTo>
                      <a:lnTo>
                        <a:pt x="1404" y="1001"/>
                      </a:lnTo>
                      <a:lnTo>
                        <a:pt x="1402" y="1008"/>
                      </a:lnTo>
                      <a:lnTo>
                        <a:pt x="1400" y="1014"/>
                      </a:lnTo>
                      <a:lnTo>
                        <a:pt x="1398" y="1022"/>
                      </a:lnTo>
                      <a:lnTo>
                        <a:pt x="1394" y="1031"/>
                      </a:lnTo>
                      <a:lnTo>
                        <a:pt x="1390" y="1041"/>
                      </a:lnTo>
                      <a:lnTo>
                        <a:pt x="1386" y="1051"/>
                      </a:lnTo>
                      <a:lnTo>
                        <a:pt x="1383" y="1062"/>
                      </a:lnTo>
                      <a:lnTo>
                        <a:pt x="1379" y="1072"/>
                      </a:lnTo>
                      <a:lnTo>
                        <a:pt x="1375" y="1081"/>
                      </a:lnTo>
                      <a:lnTo>
                        <a:pt x="1371" y="1091"/>
                      </a:lnTo>
                      <a:lnTo>
                        <a:pt x="1367" y="1102"/>
                      </a:lnTo>
                      <a:lnTo>
                        <a:pt x="1361" y="1112"/>
                      </a:lnTo>
                      <a:lnTo>
                        <a:pt x="1356" y="1123"/>
                      </a:lnTo>
                      <a:lnTo>
                        <a:pt x="1350" y="1135"/>
                      </a:lnTo>
                      <a:lnTo>
                        <a:pt x="1344" y="1147"/>
                      </a:lnTo>
                      <a:lnTo>
                        <a:pt x="1338" y="1156"/>
                      </a:lnTo>
                      <a:lnTo>
                        <a:pt x="1333" y="1168"/>
                      </a:lnTo>
                      <a:lnTo>
                        <a:pt x="1327" y="1179"/>
                      </a:lnTo>
                      <a:lnTo>
                        <a:pt x="1321" y="1191"/>
                      </a:lnTo>
                      <a:lnTo>
                        <a:pt x="1312" y="1206"/>
                      </a:lnTo>
                      <a:lnTo>
                        <a:pt x="1302" y="1218"/>
                      </a:lnTo>
                      <a:lnTo>
                        <a:pt x="1296" y="1227"/>
                      </a:lnTo>
                      <a:lnTo>
                        <a:pt x="1290" y="1235"/>
                      </a:lnTo>
                      <a:lnTo>
                        <a:pt x="1285" y="1244"/>
                      </a:lnTo>
                      <a:lnTo>
                        <a:pt x="1277" y="1252"/>
                      </a:lnTo>
                      <a:lnTo>
                        <a:pt x="1269" y="1264"/>
                      </a:lnTo>
                      <a:lnTo>
                        <a:pt x="1260" y="1277"/>
                      </a:lnTo>
                      <a:lnTo>
                        <a:pt x="1256" y="1281"/>
                      </a:lnTo>
                      <a:lnTo>
                        <a:pt x="1252" y="1285"/>
                      </a:lnTo>
                      <a:lnTo>
                        <a:pt x="1248" y="1289"/>
                      </a:lnTo>
                      <a:lnTo>
                        <a:pt x="1244" y="1294"/>
                      </a:lnTo>
                      <a:lnTo>
                        <a:pt x="1241" y="1298"/>
                      </a:lnTo>
                      <a:lnTo>
                        <a:pt x="1237" y="1302"/>
                      </a:lnTo>
                      <a:lnTo>
                        <a:pt x="1233" y="1306"/>
                      </a:lnTo>
                      <a:lnTo>
                        <a:pt x="1229" y="1312"/>
                      </a:lnTo>
                      <a:lnTo>
                        <a:pt x="1221" y="1319"/>
                      </a:lnTo>
                      <a:lnTo>
                        <a:pt x="1212" y="1327"/>
                      </a:lnTo>
                      <a:lnTo>
                        <a:pt x="1204" y="1335"/>
                      </a:lnTo>
                      <a:lnTo>
                        <a:pt x="1197" y="1342"/>
                      </a:lnTo>
                      <a:lnTo>
                        <a:pt x="1187" y="1350"/>
                      </a:lnTo>
                      <a:lnTo>
                        <a:pt x="1179" y="1358"/>
                      </a:lnTo>
                      <a:lnTo>
                        <a:pt x="1172" y="1367"/>
                      </a:lnTo>
                      <a:lnTo>
                        <a:pt x="1162" y="1375"/>
                      </a:lnTo>
                      <a:lnTo>
                        <a:pt x="1150" y="1385"/>
                      </a:lnTo>
                      <a:lnTo>
                        <a:pt x="1139" y="1392"/>
                      </a:lnTo>
                      <a:lnTo>
                        <a:pt x="1129" y="1400"/>
                      </a:lnTo>
                      <a:lnTo>
                        <a:pt x="1122" y="1406"/>
                      </a:lnTo>
                      <a:lnTo>
                        <a:pt x="1114" y="1411"/>
                      </a:lnTo>
                      <a:lnTo>
                        <a:pt x="1104" y="1417"/>
                      </a:lnTo>
                      <a:lnTo>
                        <a:pt x="1093" y="1425"/>
                      </a:lnTo>
                      <a:lnTo>
                        <a:pt x="1078" y="1436"/>
                      </a:lnTo>
                      <a:lnTo>
                        <a:pt x="1070" y="1440"/>
                      </a:lnTo>
                      <a:lnTo>
                        <a:pt x="1064" y="1444"/>
                      </a:lnTo>
                      <a:lnTo>
                        <a:pt x="1057" y="1448"/>
                      </a:lnTo>
                      <a:lnTo>
                        <a:pt x="1051" y="1452"/>
                      </a:lnTo>
                      <a:lnTo>
                        <a:pt x="1043" y="1456"/>
                      </a:lnTo>
                      <a:lnTo>
                        <a:pt x="1035" y="1459"/>
                      </a:lnTo>
                      <a:lnTo>
                        <a:pt x="1030" y="1463"/>
                      </a:lnTo>
                      <a:lnTo>
                        <a:pt x="1022" y="1467"/>
                      </a:lnTo>
                      <a:lnTo>
                        <a:pt x="999" y="1477"/>
                      </a:lnTo>
                      <a:lnTo>
                        <a:pt x="980" y="1484"/>
                      </a:lnTo>
                      <a:lnTo>
                        <a:pt x="966" y="1490"/>
                      </a:lnTo>
                      <a:lnTo>
                        <a:pt x="955" y="1494"/>
                      </a:lnTo>
                      <a:lnTo>
                        <a:pt x="943" y="1498"/>
                      </a:lnTo>
                      <a:lnTo>
                        <a:pt x="934" y="1502"/>
                      </a:lnTo>
                      <a:lnTo>
                        <a:pt x="920" y="1506"/>
                      </a:lnTo>
                      <a:lnTo>
                        <a:pt x="905" y="1511"/>
                      </a:lnTo>
                      <a:lnTo>
                        <a:pt x="899" y="1513"/>
                      </a:lnTo>
                      <a:lnTo>
                        <a:pt x="893" y="1513"/>
                      </a:lnTo>
                      <a:lnTo>
                        <a:pt x="888" y="1515"/>
                      </a:lnTo>
                      <a:lnTo>
                        <a:pt x="880" y="1517"/>
                      </a:lnTo>
                      <a:lnTo>
                        <a:pt x="874" y="1519"/>
                      </a:lnTo>
                      <a:lnTo>
                        <a:pt x="869" y="1519"/>
                      </a:lnTo>
                      <a:lnTo>
                        <a:pt x="863" y="1521"/>
                      </a:lnTo>
                      <a:lnTo>
                        <a:pt x="855" y="1523"/>
                      </a:lnTo>
                      <a:close/>
                      <a:moveTo>
                        <a:pt x="539" y="1513"/>
                      </a:moveTo>
                      <a:lnTo>
                        <a:pt x="533" y="1511"/>
                      </a:lnTo>
                      <a:lnTo>
                        <a:pt x="525" y="1509"/>
                      </a:lnTo>
                      <a:lnTo>
                        <a:pt x="519" y="1507"/>
                      </a:lnTo>
                      <a:lnTo>
                        <a:pt x="514" y="1506"/>
                      </a:lnTo>
                      <a:lnTo>
                        <a:pt x="508" y="1504"/>
                      </a:lnTo>
                      <a:lnTo>
                        <a:pt x="500" y="1502"/>
                      </a:lnTo>
                      <a:lnTo>
                        <a:pt x="495" y="1500"/>
                      </a:lnTo>
                      <a:lnTo>
                        <a:pt x="489" y="1498"/>
                      </a:lnTo>
                      <a:lnTo>
                        <a:pt x="479" y="1494"/>
                      </a:lnTo>
                      <a:lnTo>
                        <a:pt x="470" y="1490"/>
                      </a:lnTo>
                      <a:lnTo>
                        <a:pt x="462" y="1486"/>
                      </a:lnTo>
                      <a:lnTo>
                        <a:pt x="452" y="1482"/>
                      </a:lnTo>
                      <a:lnTo>
                        <a:pt x="443" y="1479"/>
                      </a:lnTo>
                      <a:lnTo>
                        <a:pt x="433" y="1475"/>
                      </a:lnTo>
                      <a:lnTo>
                        <a:pt x="426" y="1471"/>
                      </a:lnTo>
                      <a:lnTo>
                        <a:pt x="416" y="1467"/>
                      </a:lnTo>
                      <a:lnTo>
                        <a:pt x="408" y="1463"/>
                      </a:lnTo>
                      <a:lnTo>
                        <a:pt x="403" y="1459"/>
                      </a:lnTo>
                      <a:lnTo>
                        <a:pt x="395" y="1456"/>
                      </a:lnTo>
                      <a:lnTo>
                        <a:pt x="387" y="1452"/>
                      </a:lnTo>
                      <a:lnTo>
                        <a:pt x="381" y="1448"/>
                      </a:lnTo>
                      <a:lnTo>
                        <a:pt x="374" y="1444"/>
                      </a:lnTo>
                      <a:lnTo>
                        <a:pt x="366" y="1440"/>
                      </a:lnTo>
                      <a:lnTo>
                        <a:pt x="360" y="1436"/>
                      </a:lnTo>
                      <a:lnTo>
                        <a:pt x="345" y="1427"/>
                      </a:lnTo>
                      <a:lnTo>
                        <a:pt x="332" y="1419"/>
                      </a:lnTo>
                      <a:lnTo>
                        <a:pt x="324" y="1411"/>
                      </a:lnTo>
                      <a:lnTo>
                        <a:pt x="316" y="1408"/>
                      </a:lnTo>
                      <a:lnTo>
                        <a:pt x="309" y="1402"/>
                      </a:lnTo>
                      <a:lnTo>
                        <a:pt x="301" y="1396"/>
                      </a:lnTo>
                      <a:lnTo>
                        <a:pt x="293" y="1390"/>
                      </a:lnTo>
                      <a:lnTo>
                        <a:pt x="284" y="1383"/>
                      </a:lnTo>
                      <a:lnTo>
                        <a:pt x="274" y="1375"/>
                      </a:lnTo>
                      <a:lnTo>
                        <a:pt x="266" y="1367"/>
                      </a:lnTo>
                      <a:lnTo>
                        <a:pt x="259" y="1360"/>
                      </a:lnTo>
                      <a:lnTo>
                        <a:pt x="249" y="1352"/>
                      </a:lnTo>
                      <a:lnTo>
                        <a:pt x="241" y="1344"/>
                      </a:lnTo>
                      <a:lnTo>
                        <a:pt x="232" y="1337"/>
                      </a:lnTo>
                      <a:lnTo>
                        <a:pt x="224" y="1329"/>
                      </a:lnTo>
                      <a:lnTo>
                        <a:pt x="216" y="1319"/>
                      </a:lnTo>
                      <a:lnTo>
                        <a:pt x="205" y="1310"/>
                      </a:lnTo>
                      <a:lnTo>
                        <a:pt x="197" y="1300"/>
                      </a:lnTo>
                      <a:lnTo>
                        <a:pt x="192" y="1292"/>
                      </a:lnTo>
                      <a:lnTo>
                        <a:pt x="186" y="1287"/>
                      </a:lnTo>
                      <a:lnTo>
                        <a:pt x="180" y="1279"/>
                      </a:lnTo>
                      <a:lnTo>
                        <a:pt x="172" y="1271"/>
                      </a:lnTo>
                      <a:lnTo>
                        <a:pt x="165" y="1260"/>
                      </a:lnTo>
                      <a:lnTo>
                        <a:pt x="155" y="1248"/>
                      </a:lnTo>
                      <a:lnTo>
                        <a:pt x="151" y="1243"/>
                      </a:lnTo>
                      <a:lnTo>
                        <a:pt x="147" y="1237"/>
                      </a:lnTo>
                      <a:lnTo>
                        <a:pt x="144" y="1231"/>
                      </a:lnTo>
                      <a:lnTo>
                        <a:pt x="140" y="1225"/>
                      </a:lnTo>
                      <a:lnTo>
                        <a:pt x="136" y="1219"/>
                      </a:lnTo>
                      <a:lnTo>
                        <a:pt x="132" y="1214"/>
                      </a:lnTo>
                      <a:lnTo>
                        <a:pt x="128" y="1208"/>
                      </a:lnTo>
                      <a:lnTo>
                        <a:pt x="124" y="1204"/>
                      </a:lnTo>
                      <a:lnTo>
                        <a:pt x="119" y="1193"/>
                      </a:lnTo>
                      <a:lnTo>
                        <a:pt x="113" y="1183"/>
                      </a:lnTo>
                      <a:lnTo>
                        <a:pt x="107" y="1173"/>
                      </a:lnTo>
                      <a:lnTo>
                        <a:pt x="101" y="1162"/>
                      </a:lnTo>
                      <a:lnTo>
                        <a:pt x="96" y="1152"/>
                      </a:lnTo>
                      <a:lnTo>
                        <a:pt x="90" y="1141"/>
                      </a:lnTo>
                      <a:lnTo>
                        <a:pt x="84" y="1131"/>
                      </a:lnTo>
                      <a:lnTo>
                        <a:pt x="78" y="1122"/>
                      </a:lnTo>
                      <a:lnTo>
                        <a:pt x="75" y="1112"/>
                      </a:lnTo>
                      <a:lnTo>
                        <a:pt x="71" y="1102"/>
                      </a:lnTo>
                      <a:lnTo>
                        <a:pt x="67" y="1095"/>
                      </a:lnTo>
                      <a:lnTo>
                        <a:pt x="63" y="1085"/>
                      </a:lnTo>
                      <a:lnTo>
                        <a:pt x="59" y="1077"/>
                      </a:lnTo>
                      <a:lnTo>
                        <a:pt x="55" y="1068"/>
                      </a:lnTo>
                      <a:lnTo>
                        <a:pt x="52" y="1058"/>
                      </a:lnTo>
                      <a:lnTo>
                        <a:pt x="48" y="1051"/>
                      </a:lnTo>
                      <a:lnTo>
                        <a:pt x="44" y="1037"/>
                      </a:lnTo>
                      <a:lnTo>
                        <a:pt x="40" y="1024"/>
                      </a:lnTo>
                      <a:lnTo>
                        <a:pt x="36" y="1010"/>
                      </a:lnTo>
                      <a:lnTo>
                        <a:pt x="32" y="997"/>
                      </a:lnTo>
                      <a:lnTo>
                        <a:pt x="29" y="983"/>
                      </a:lnTo>
                      <a:lnTo>
                        <a:pt x="25" y="970"/>
                      </a:lnTo>
                      <a:lnTo>
                        <a:pt x="21" y="956"/>
                      </a:lnTo>
                      <a:lnTo>
                        <a:pt x="17" y="943"/>
                      </a:lnTo>
                      <a:lnTo>
                        <a:pt x="15" y="930"/>
                      </a:lnTo>
                      <a:lnTo>
                        <a:pt x="13" y="918"/>
                      </a:lnTo>
                      <a:lnTo>
                        <a:pt x="11" y="908"/>
                      </a:lnTo>
                      <a:lnTo>
                        <a:pt x="9" y="899"/>
                      </a:lnTo>
                      <a:lnTo>
                        <a:pt x="7" y="889"/>
                      </a:lnTo>
                      <a:lnTo>
                        <a:pt x="6" y="876"/>
                      </a:lnTo>
                      <a:lnTo>
                        <a:pt x="4" y="860"/>
                      </a:lnTo>
                      <a:lnTo>
                        <a:pt x="2" y="839"/>
                      </a:lnTo>
                      <a:lnTo>
                        <a:pt x="2" y="824"/>
                      </a:lnTo>
                      <a:lnTo>
                        <a:pt x="2" y="811"/>
                      </a:lnTo>
                      <a:lnTo>
                        <a:pt x="2" y="797"/>
                      </a:lnTo>
                      <a:lnTo>
                        <a:pt x="0" y="784"/>
                      </a:lnTo>
                      <a:lnTo>
                        <a:pt x="0" y="770"/>
                      </a:lnTo>
                      <a:lnTo>
                        <a:pt x="0" y="757"/>
                      </a:lnTo>
                      <a:lnTo>
                        <a:pt x="0" y="743"/>
                      </a:lnTo>
                      <a:lnTo>
                        <a:pt x="0" y="730"/>
                      </a:lnTo>
                      <a:lnTo>
                        <a:pt x="0" y="718"/>
                      </a:lnTo>
                      <a:lnTo>
                        <a:pt x="2" y="709"/>
                      </a:lnTo>
                      <a:lnTo>
                        <a:pt x="2" y="699"/>
                      </a:lnTo>
                      <a:lnTo>
                        <a:pt x="4" y="690"/>
                      </a:lnTo>
                      <a:lnTo>
                        <a:pt x="4" y="680"/>
                      </a:lnTo>
                      <a:lnTo>
                        <a:pt x="6" y="670"/>
                      </a:lnTo>
                      <a:lnTo>
                        <a:pt x="6" y="661"/>
                      </a:lnTo>
                      <a:lnTo>
                        <a:pt x="7" y="649"/>
                      </a:lnTo>
                      <a:lnTo>
                        <a:pt x="9" y="640"/>
                      </a:lnTo>
                      <a:lnTo>
                        <a:pt x="11" y="630"/>
                      </a:lnTo>
                      <a:lnTo>
                        <a:pt x="13" y="621"/>
                      </a:lnTo>
                      <a:lnTo>
                        <a:pt x="15" y="611"/>
                      </a:lnTo>
                      <a:lnTo>
                        <a:pt x="17" y="601"/>
                      </a:lnTo>
                      <a:lnTo>
                        <a:pt x="19" y="592"/>
                      </a:lnTo>
                      <a:lnTo>
                        <a:pt x="21" y="582"/>
                      </a:lnTo>
                      <a:lnTo>
                        <a:pt x="23" y="573"/>
                      </a:lnTo>
                      <a:lnTo>
                        <a:pt x="27" y="561"/>
                      </a:lnTo>
                      <a:lnTo>
                        <a:pt x="30" y="548"/>
                      </a:lnTo>
                      <a:lnTo>
                        <a:pt x="34" y="536"/>
                      </a:lnTo>
                      <a:lnTo>
                        <a:pt x="38" y="525"/>
                      </a:lnTo>
                      <a:lnTo>
                        <a:pt x="42" y="511"/>
                      </a:lnTo>
                      <a:lnTo>
                        <a:pt x="46" y="500"/>
                      </a:lnTo>
                      <a:lnTo>
                        <a:pt x="50" y="486"/>
                      </a:lnTo>
                      <a:lnTo>
                        <a:pt x="53" y="475"/>
                      </a:lnTo>
                      <a:lnTo>
                        <a:pt x="57" y="465"/>
                      </a:lnTo>
                      <a:lnTo>
                        <a:pt x="61" y="457"/>
                      </a:lnTo>
                      <a:lnTo>
                        <a:pt x="65" y="448"/>
                      </a:lnTo>
                      <a:lnTo>
                        <a:pt x="69" y="440"/>
                      </a:lnTo>
                      <a:lnTo>
                        <a:pt x="73" y="430"/>
                      </a:lnTo>
                      <a:lnTo>
                        <a:pt x="76" y="423"/>
                      </a:lnTo>
                      <a:lnTo>
                        <a:pt x="80" y="413"/>
                      </a:lnTo>
                      <a:lnTo>
                        <a:pt x="84" y="405"/>
                      </a:lnTo>
                      <a:lnTo>
                        <a:pt x="88" y="398"/>
                      </a:lnTo>
                      <a:lnTo>
                        <a:pt x="92" y="392"/>
                      </a:lnTo>
                      <a:lnTo>
                        <a:pt x="96" y="384"/>
                      </a:lnTo>
                      <a:lnTo>
                        <a:pt x="99" y="377"/>
                      </a:lnTo>
                      <a:lnTo>
                        <a:pt x="103" y="371"/>
                      </a:lnTo>
                      <a:lnTo>
                        <a:pt x="107" y="363"/>
                      </a:lnTo>
                      <a:lnTo>
                        <a:pt x="111" y="357"/>
                      </a:lnTo>
                      <a:lnTo>
                        <a:pt x="115" y="350"/>
                      </a:lnTo>
                      <a:lnTo>
                        <a:pt x="124" y="334"/>
                      </a:lnTo>
                      <a:lnTo>
                        <a:pt x="132" y="323"/>
                      </a:lnTo>
                      <a:lnTo>
                        <a:pt x="140" y="313"/>
                      </a:lnTo>
                      <a:lnTo>
                        <a:pt x="146" y="304"/>
                      </a:lnTo>
                      <a:lnTo>
                        <a:pt x="151" y="296"/>
                      </a:lnTo>
                      <a:lnTo>
                        <a:pt x="159" y="286"/>
                      </a:lnTo>
                      <a:lnTo>
                        <a:pt x="167" y="277"/>
                      </a:lnTo>
                      <a:lnTo>
                        <a:pt x="176" y="263"/>
                      </a:lnTo>
                      <a:lnTo>
                        <a:pt x="197" y="240"/>
                      </a:lnTo>
                      <a:lnTo>
                        <a:pt x="213" y="223"/>
                      </a:lnTo>
                      <a:lnTo>
                        <a:pt x="224" y="212"/>
                      </a:lnTo>
                      <a:lnTo>
                        <a:pt x="234" y="202"/>
                      </a:lnTo>
                      <a:lnTo>
                        <a:pt x="239" y="196"/>
                      </a:lnTo>
                      <a:lnTo>
                        <a:pt x="243" y="190"/>
                      </a:lnTo>
                      <a:lnTo>
                        <a:pt x="249" y="187"/>
                      </a:lnTo>
                      <a:lnTo>
                        <a:pt x="255" y="181"/>
                      </a:lnTo>
                      <a:lnTo>
                        <a:pt x="255" y="181"/>
                      </a:lnTo>
                      <a:lnTo>
                        <a:pt x="255" y="181"/>
                      </a:lnTo>
                      <a:lnTo>
                        <a:pt x="257" y="181"/>
                      </a:lnTo>
                      <a:lnTo>
                        <a:pt x="257" y="181"/>
                      </a:lnTo>
                      <a:lnTo>
                        <a:pt x="257" y="181"/>
                      </a:lnTo>
                      <a:lnTo>
                        <a:pt x="259" y="181"/>
                      </a:lnTo>
                      <a:lnTo>
                        <a:pt x="259" y="181"/>
                      </a:lnTo>
                      <a:lnTo>
                        <a:pt x="261" y="181"/>
                      </a:lnTo>
                      <a:lnTo>
                        <a:pt x="261" y="183"/>
                      </a:lnTo>
                      <a:lnTo>
                        <a:pt x="259" y="187"/>
                      </a:lnTo>
                      <a:lnTo>
                        <a:pt x="259" y="190"/>
                      </a:lnTo>
                      <a:lnTo>
                        <a:pt x="259" y="192"/>
                      </a:lnTo>
                      <a:lnTo>
                        <a:pt x="259" y="196"/>
                      </a:lnTo>
                      <a:lnTo>
                        <a:pt x="259" y="198"/>
                      </a:lnTo>
                      <a:lnTo>
                        <a:pt x="257" y="202"/>
                      </a:lnTo>
                      <a:lnTo>
                        <a:pt x="257" y="206"/>
                      </a:lnTo>
                      <a:lnTo>
                        <a:pt x="259" y="212"/>
                      </a:lnTo>
                      <a:lnTo>
                        <a:pt x="259" y="215"/>
                      </a:lnTo>
                      <a:lnTo>
                        <a:pt x="259" y="221"/>
                      </a:lnTo>
                      <a:lnTo>
                        <a:pt x="261" y="227"/>
                      </a:lnTo>
                      <a:lnTo>
                        <a:pt x="261" y="233"/>
                      </a:lnTo>
                      <a:lnTo>
                        <a:pt x="261" y="238"/>
                      </a:lnTo>
                      <a:lnTo>
                        <a:pt x="263" y="244"/>
                      </a:lnTo>
                      <a:lnTo>
                        <a:pt x="263" y="250"/>
                      </a:lnTo>
                      <a:lnTo>
                        <a:pt x="268" y="261"/>
                      </a:lnTo>
                      <a:lnTo>
                        <a:pt x="272" y="273"/>
                      </a:lnTo>
                      <a:lnTo>
                        <a:pt x="276" y="281"/>
                      </a:lnTo>
                      <a:lnTo>
                        <a:pt x="278" y="286"/>
                      </a:lnTo>
                      <a:lnTo>
                        <a:pt x="282" y="294"/>
                      </a:lnTo>
                      <a:lnTo>
                        <a:pt x="284" y="302"/>
                      </a:lnTo>
                      <a:lnTo>
                        <a:pt x="287" y="309"/>
                      </a:lnTo>
                      <a:lnTo>
                        <a:pt x="293" y="321"/>
                      </a:lnTo>
                      <a:lnTo>
                        <a:pt x="295" y="325"/>
                      </a:lnTo>
                      <a:lnTo>
                        <a:pt x="297" y="327"/>
                      </a:lnTo>
                      <a:lnTo>
                        <a:pt x="299" y="331"/>
                      </a:lnTo>
                      <a:lnTo>
                        <a:pt x="301" y="334"/>
                      </a:lnTo>
                      <a:lnTo>
                        <a:pt x="303" y="338"/>
                      </a:lnTo>
                      <a:lnTo>
                        <a:pt x="305" y="340"/>
                      </a:lnTo>
                      <a:lnTo>
                        <a:pt x="307" y="344"/>
                      </a:lnTo>
                      <a:lnTo>
                        <a:pt x="309" y="348"/>
                      </a:lnTo>
                      <a:lnTo>
                        <a:pt x="309" y="350"/>
                      </a:lnTo>
                      <a:lnTo>
                        <a:pt x="309" y="352"/>
                      </a:lnTo>
                      <a:lnTo>
                        <a:pt x="309" y="352"/>
                      </a:lnTo>
                      <a:lnTo>
                        <a:pt x="309" y="354"/>
                      </a:lnTo>
                      <a:lnTo>
                        <a:pt x="309" y="354"/>
                      </a:lnTo>
                      <a:lnTo>
                        <a:pt x="309" y="354"/>
                      </a:lnTo>
                      <a:lnTo>
                        <a:pt x="307" y="356"/>
                      </a:lnTo>
                      <a:lnTo>
                        <a:pt x="307" y="356"/>
                      </a:lnTo>
                      <a:lnTo>
                        <a:pt x="305" y="356"/>
                      </a:lnTo>
                      <a:lnTo>
                        <a:pt x="303" y="356"/>
                      </a:lnTo>
                      <a:lnTo>
                        <a:pt x="301" y="356"/>
                      </a:lnTo>
                      <a:lnTo>
                        <a:pt x="299" y="356"/>
                      </a:lnTo>
                      <a:lnTo>
                        <a:pt x="297" y="356"/>
                      </a:lnTo>
                      <a:lnTo>
                        <a:pt x="295" y="354"/>
                      </a:lnTo>
                      <a:lnTo>
                        <a:pt x="293" y="354"/>
                      </a:lnTo>
                      <a:lnTo>
                        <a:pt x="291" y="354"/>
                      </a:lnTo>
                      <a:lnTo>
                        <a:pt x="286" y="348"/>
                      </a:lnTo>
                      <a:lnTo>
                        <a:pt x="280" y="344"/>
                      </a:lnTo>
                      <a:lnTo>
                        <a:pt x="276" y="338"/>
                      </a:lnTo>
                      <a:lnTo>
                        <a:pt x="272" y="334"/>
                      </a:lnTo>
                      <a:lnTo>
                        <a:pt x="266" y="329"/>
                      </a:lnTo>
                      <a:lnTo>
                        <a:pt x="261" y="321"/>
                      </a:lnTo>
                      <a:lnTo>
                        <a:pt x="251" y="311"/>
                      </a:lnTo>
                      <a:lnTo>
                        <a:pt x="241" y="298"/>
                      </a:lnTo>
                      <a:lnTo>
                        <a:pt x="238" y="296"/>
                      </a:lnTo>
                      <a:lnTo>
                        <a:pt x="236" y="294"/>
                      </a:lnTo>
                      <a:lnTo>
                        <a:pt x="234" y="290"/>
                      </a:lnTo>
                      <a:lnTo>
                        <a:pt x="230" y="288"/>
                      </a:lnTo>
                      <a:lnTo>
                        <a:pt x="228" y="286"/>
                      </a:lnTo>
                      <a:lnTo>
                        <a:pt x="226" y="285"/>
                      </a:lnTo>
                      <a:lnTo>
                        <a:pt x="222" y="281"/>
                      </a:lnTo>
                      <a:lnTo>
                        <a:pt x="220" y="279"/>
                      </a:lnTo>
                      <a:lnTo>
                        <a:pt x="216" y="279"/>
                      </a:lnTo>
                      <a:lnTo>
                        <a:pt x="215" y="279"/>
                      </a:lnTo>
                      <a:lnTo>
                        <a:pt x="213" y="279"/>
                      </a:lnTo>
                      <a:lnTo>
                        <a:pt x="211" y="279"/>
                      </a:lnTo>
                      <a:lnTo>
                        <a:pt x="207" y="279"/>
                      </a:lnTo>
                      <a:lnTo>
                        <a:pt x="205" y="279"/>
                      </a:lnTo>
                      <a:lnTo>
                        <a:pt x="203" y="279"/>
                      </a:lnTo>
                      <a:lnTo>
                        <a:pt x="201" y="279"/>
                      </a:lnTo>
                      <a:lnTo>
                        <a:pt x="199" y="281"/>
                      </a:lnTo>
                      <a:lnTo>
                        <a:pt x="197" y="283"/>
                      </a:lnTo>
                      <a:lnTo>
                        <a:pt x="193" y="286"/>
                      </a:lnTo>
                      <a:lnTo>
                        <a:pt x="192" y="288"/>
                      </a:lnTo>
                      <a:lnTo>
                        <a:pt x="190" y="290"/>
                      </a:lnTo>
                      <a:lnTo>
                        <a:pt x="188" y="292"/>
                      </a:lnTo>
                      <a:lnTo>
                        <a:pt x="186" y="296"/>
                      </a:lnTo>
                      <a:lnTo>
                        <a:pt x="184" y="298"/>
                      </a:lnTo>
                      <a:lnTo>
                        <a:pt x="182" y="302"/>
                      </a:lnTo>
                      <a:lnTo>
                        <a:pt x="180" y="306"/>
                      </a:lnTo>
                      <a:lnTo>
                        <a:pt x="178" y="308"/>
                      </a:lnTo>
                      <a:lnTo>
                        <a:pt x="176" y="311"/>
                      </a:lnTo>
                      <a:lnTo>
                        <a:pt x="176" y="313"/>
                      </a:lnTo>
                      <a:lnTo>
                        <a:pt x="174" y="317"/>
                      </a:lnTo>
                      <a:lnTo>
                        <a:pt x="174" y="321"/>
                      </a:lnTo>
                      <a:lnTo>
                        <a:pt x="172" y="325"/>
                      </a:lnTo>
                      <a:lnTo>
                        <a:pt x="172" y="327"/>
                      </a:lnTo>
                      <a:lnTo>
                        <a:pt x="172" y="329"/>
                      </a:lnTo>
                      <a:lnTo>
                        <a:pt x="172" y="333"/>
                      </a:lnTo>
                      <a:lnTo>
                        <a:pt x="172" y="334"/>
                      </a:lnTo>
                      <a:lnTo>
                        <a:pt x="170" y="336"/>
                      </a:lnTo>
                      <a:lnTo>
                        <a:pt x="170" y="338"/>
                      </a:lnTo>
                      <a:lnTo>
                        <a:pt x="170" y="342"/>
                      </a:lnTo>
                      <a:lnTo>
                        <a:pt x="170" y="344"/>
                      </a:lnTo>
                      <a:lnTo>
                        <a:pt x="172" y="348"/>
                      </a:lnTo>
                      <a:lnTo>
                        <a:pt x="172" y="350"/>
                      </a:lnTo>
                      <a:lnTo>
                        <a:pt x="174" y="354"/>
                      </a:lnTo>
                      <a:lnTo>
                        <a:pt x="174" y="357"/>
                      </a:lnTo>
                      <a:lnTo>
                        <a:pt x="174" y="361"/>
                      </a:lnTo>
                      <a:lnTo>
                        <a:pt x="176" y="365"/>
                      </a:lnTo>
                      <a:lnTo>
                        <a:pt x="178" y="369"/>
                      </a:lnTo>
                      <a:lnTo>
                        <a:pt x="178" y="373"/>
                      </a:lnTo>
                      <a:lnTo>
                        <a:pt x="180" y="377"/>
                      </a:lnTo>
                      <a:lnTo>
                        <a:pt x="182" y="379"/>
                      </a:lnTo>
                      <a:lnTo>
                        <a:pt x="184" y="382"/>
                      </a:lnTo>
                      <a:lnTo>
                        <a:pt x="186" y="386"/>
                      </a:lnTo>
                      <a:lnTo>
                        <a:pt x="188" y="390"/>
                      </a:lnTo>
                      <a:lnTo>
                        <a:pt x="190" y="394"/>
                      </a:lnTo>
                      <a:lnTo>
                        <a:pt x="192" y="398"/>
                      </a:lnTo>
                      <a:lnTo>
                        <a:pt x="193" y="402"/>
                      </a:lnTo>
                      <a:lnTo>
                        <a:pt x="197" y="407"/>
                      </a:lnTo>
                      <a:lnTo>
                        <a:pt x="201" y="411"/>
                      </a:lnTo>
                      <a:lnTo>
                        <a:pt x="205" y="417"/>
                      </a:lnTo>
                      <a:lnTo>
                        <a:pt x="209" y="423"/>
                      </a:lnTo>
                      <a:lnTo>
                        <a:pt x="213" y="427"/>
                      </a:lnTo>
                      <a:lnTo>
                        <a:pt x="216" y="432"/>
                      </a:lnTo>
                      <a:lnTo>
                        <a:pt x="220" y="438"/>
                      </a:lnTo>
                      <a:lnTo>
                        <a:pt x="224" y="444"/>
                      </a:lnTo>
                      <a:lnTo>
                        <a:pt x="232" y="450"/>
                      </a:lnTo>
                      <a:lnTo>
                        <a:pt x="239" y="455"/>
                      </a:lnTo>
                      <a:lnTo>
                        <a:pt x="249" y="459"/>
                      </a:lnTo>
                      <a:lnTo>
                        <a:pt x="257" y="465"/>
                      </a:lnTo>
                      <a:lnTo>
                        <a:pt x="264" y="469"/>
                      </a:lnTo>
                      <a:lnTo>
                        <a:pt x="270" y="475"/>
                      </a:lnTo>
                      <a:lnTo>
                        <a:pt x="276" y="478"/>
                      </a:lnTo>
                      <a:lnTo>
                        <a:pt x="280" y="480"/>
                      </a:lnTo>
                      <a:lnTo>
                        <a:pt x="286" y="492"/>
                      </a:lnTo>
                      <a:lnTo>
                        <a:pt x="291" y="501"/>
                      </a:lnTo>
                      <a:lnTo>
                        <a:pt x="295" y="509"/>
                      </a:lnTo>
                      <a:lnTo>
                        <a:pt x="299" y="517"/>
                      </a:lnTo>
                      <a:lnTo>
                        <a:pt x="303" y="523"/>
                      </a:lnTo>
                      <a:lnTo>
                        <a:pt x="305" y="530"/>
                      </a:lnTo>
                      <a:lnTo>
                        <a:pt x="310" y="540"/>
                      </a:lnTo>
                      <a:lnTo>
                        <a:pt x="314" y="551"/>
                      </a:lnTo>
                      <a:lnTo>
                        <a:pt x="314" y="553"/>
                      </a:lnTo>
                      <a:lnTo>
                        <a:pt x="316" y="555"/>
                      </a:lnTo>
                      <a:lnTo>
                        <a:pt x="316" y="557"/>
                      </a:lnTo>
                      <a:lnTo>
                        <a:pt x="316" y="559"/>
                      </a:lnTo>
                      <a:lnTo>
                        <a:pt x="316" y="561"/>
                      </a:lnTo>
                      <a:lnTo>
                        <a:pt x="318" y="563"/>
                      </a:lnTo>
                      <a:lnTo>
                        <a:pt x="318" y="565"/>
                      </a:lnTo>
                      <a:lnTo>
                        <a:pt x="318" y="567"/>
                      </a:lnTo>
                      <a:lnTo>
                        <a:pt x="320" y="571"/>
                      </a:lnTo>
                      <a:lnTo>
                        <a:pt x="324" y="574"/>
                      </a:lnTo>
                      <a:lnTo>
                        <a:pt x="326" y="578"/>
                      </a:lnTo>
                      <a:lnTo>
                        <a:pt x="328" y="582"/>
                      </a:lnTo>
                      <a:lnTo>
                        <a:pt x="330" y="584"/>
                      </a:lnTo>
                      <a:lnTo>
                        <a:pt x="330" y="586"/>
                      </a:lnTo>
                      <a:lnTo>
                        <a:pt x="332" y="588"/>
                      </a:lnTo>
                      <a:lnTo>
                        <a:pt x="333" y="590"/>
                      </a:lnTo>
                      <a:lnTo>
                        <a:pt x="333" y="592"/>
                      </a:lnTo>
                      <a:lnTo>
                        <a:pt x="335" y="594"/>
                      </a:lnTo>
                      <a:lnTo>
                        <a:pt x="335" y="597"/>
                      </a:lnTo>
                      <a:lnTo>
                        <a:pt x="337" y="599"/>
                      </a:lnTo>
                      <a:lnTo>
                        <a:pt x="337" y="601"/>
                      </a:lnTo>
                      <a:lnTo>
                        <a:pt x="339" y="603"/>
                      </a:lnTo>
                      <a:lnTo>
                        <a:pt x="339" y="607"/>
                      </a:lnTo>
                      <a:lnTo>
                        <a:pt x="341" y="609"/>
                      </a:lnTo>
                      <a:lnTo>
                        <a:pt x="343" y="611"/>
                      </a:lnTo>
                      <a:lnTo>
                        <a:pt x="345" y="613"/>
                      </a:lnTo>
                      <a:lnTo>
                        <a:pt x="347" y="615"/>
                      </a:lnTo>
                      <a:lnTo>
                        <a:pt x="349" y="619"/>
                      </a:lnTo>
                      <a:lnTo>
                        <a:pt x="351" y="621"/>
                      </a:lnTo>
                      <a:lnTo>
                        <a:pt x="353" y="622"/>
                      </a:lnTo>
                      <a:lnTo>
                        <a:pt x="355" y="624"/>
                      </a:lnTo>
                      <a:lnTo>
                        <a:pt x="356" y="626"/>
                      </a:lnTo>
                      <a:lnTo>
                        <a:pt x="362" y="630"/>
                      </a:lnTo>
                      <a:lnTo>
                        <a:pt x="366" y="632"/>
                      </a:lnTo>
                      <a:lnTo>
                        <a:pt x="374" y="636"/>
                      </a:lnTo>
                      <a:lnTo>
                        <a:pt x="379" y="638"/>
                      </a:lnTo>
                      <a:lnTo>
                        <a:pt x="387" y="640"/>
                      </a:lnTo>
                      <a:lnTo>
                        <a:pt x="393" y="644"/>
                      </a:lnTo>
                      <a:lnTo>
                        <a:pt x="401" y="645"/>
                      </a:lnTo>
                      <a:lnTo>
                        <a:pt x="406" y="649"/>
                      </a:lnTo>
                      <a:lnTo>
                        <a:pt x="408" y="655"/>
                      </a:lnTo>
                      <a:lnTo>
                        <a:pt x="412" y="661"/>
                      </a:lnTo>
                      <a:lnTo>
                        <a:pt x="416" y="670"/>
                      </a:lnTo>
                      <a:lnTo>
                        <a:pt x="420" y="680"/>
                      </a:lnTo>
                      <a:lnTo>
                        <a:pt x="424" y="690"/>
                      </a:lnTo>
                      <a:lnTo>
                        <a:pt x="429" y="701"/>
                      </a:lnTo>
                      <a:lnTo>
                        <a:pt x="433" y="711"/>
                      </a:lnTo>
                      <a:lnTo>
                        <a:pt x="435" y="722"/>
                      </a:lnTo>
                      <a:lnTo>
                        <a:pt x="439" y="724"/>
                      </a:lnTo>
                      <a:lnTo>
                        <a:pt x="441" y="728"/>
                      </a:lnTo>
                      <a:lnTo>
                        <a:pt x="441" y="730"/>
                      </a:lnTo>
                      <a:lnTo>
                        <a:pt x="443" y="730"/>
                      </a:lnTo>
                      <a:lnTo>
                        <a:pt x="443" y="732"/>
                      </a:lnTo>
                      <a:lnTo>
                        <a:pt x="443" y="734"/>
                      </a:lnTo>
                      <a:lnTo>
                        <a:pt x="445" y="736"/>
                      </a:lnTo>
                      <a:lnTo>
                        <a:pt x="445" y="740"/>
                      </a:lnTo>
                      <a:lnTo>
                        <a:pt x="445" y="740"/>
                      </a:lnTo>
                      <a:lnTo>
                        <a:pt x="443" y="741"/>
                      </a:lnTo>
                      <a:lnTo>
                        <a:pt x="443" y="741"/>
                      </a:lnTo>
                      <a:lnTo>
                        <a:pt x="441" y="743"/>
                      </a:lnTo>
                      <a:lnTo>
                        <a:pt x="441" y="745"/>
                      </a:lnTo>
                      <a:lnTo>
                        <a:pt x="439" y="745"/>
                      </a:lnTo>
                      <a:lnTo>
                        <a:pt x="439" y="747"/>
                      </a:lnTo>
                      <a:lnTo>
                        <a:pt x="437" y="747"/>
                      </a:lnTo>
                      <a:lnTo>
                        <a:pt x="435" y="753"/>
                      </a:lnTo>
                      <a:lnTo>
                        <a:pt x="431" y="759"/>
                      </a:lnTo>
                      <a:lnTo>
                        <a:pt x="429" y="764"/>
                      </a:lnTo>
                      <a:lnTo>
                        <a:pt x="427" y="770"/>
                      </a:lnTo>
                      <a:lnTo>
                        <a:pt x="424" y="776"/>
                      </a:lnTo>
                      <a:lnTo>
                        <a:pt x="422" y="782"/>
                      </a:lnTo>
                      <a:lnTo>
                        <a:pt x="418" y="788"/>
                      </a:lnTo>
                      <a:lnTo>
                        <a:pt x="416" y="793"/>
                      </a:lnTo>
                      <a:lnTo>
                        <a:pt x="416" y="799"/>
                      </a:lnTo>
                      <a:lnTo>
                        <a:pt x="416" y="803"/>
                      </a:lnTo>
                      <a:lnTo>
                        <a:pt x="416" y="807"/>
                      </a:lnTo>
                      <a:lnTo>
                        <a:pt x="416" y="811"/>
                      </a:lnTo>
                      <a:lnTo>
                        <a:pt x="414" y="816"/>
                      </a:lnTo>
                      <a:lnTo>
                        <a:pt x="414" y="820"/>
                      </a:lnTo>
                      <a:lnTo>
                        <a:pt x="414" y="824"/>
                      </a:lnTo>
                      <a:lnTo>
                        <a:pt x="414" y="828"/>
                      </a:lnTo>
                      <a:lnTo>
                        <a:pt x="414" y="830"/>
                      </a:lnTo>
                      <a:lnTo>
                        <a:pt x="416" y="834"/>
                      </a:lnTo>
                      <a:lnTo>
                        <a:pt x="416" y="836"/>
                      </a:lnTo>
                      <a:lnTo>
                        <a:pt x="416" y="837"/>
                      </a:lnTo>
                      <a:lnTo>
                        <a:pt x="416" y="839"/>
                      </a:lnTo>
                      <a:lnTo>
                        <a:pt x="418" y="841"/>
                      </a:lnTo>
                      <a:lnTo>
                        <a:pt x="418" y="843"/>
                      </a:lnTo>
                      <a:lnTo>
                        <a:pt x="418" y="845"/>
                      </a:lnTo>
                      <a:lnTo>
                        <a:pt x="420" y="847"/>
                      </a:lnTo>
                      <a:lnTo>
                        <a:pt x="422" y="849"/>
                      </a:lnTo>
                      <a:lnTo>
                        <a:pt x="424" y="851"/>
                      </a:lnTo>
                      <a:lnTo>
                        <a:pt x="426" y="853"/>
                      </a:lnTo>
                      <a:lnTo>
                        <a:pt x="427" y="855"/>
                      </a:lnTo>
                      <a:lnTo>
                        <a:pt x="429" y="857"/>
                      </a:lnTo>
                      <a:lnTo>
                        <a:pt x="431" y="859"/>
                      </a:lnTo>
                      <a:lnTo>
                        <a:pt x="433" y="862"/>
                      </a:lnTo>
                      <a:lnTo>
                        <a:pt x="435" y="862"/>
                      </a:lnTo>
                      <a:lnTo>
                        <a:pt x="437" y="862"/>
                      </a:lnTo>
                      <a:lnTo>
                        <a:pt x="441" y="864"/>
                      </a:lnTo>
                      <a:lnTo>
                        <a:pt x="443" y="864"/>
                      </a:lnTo>
                      <a:lnTo>
                        <a:pt x="447" y="864"/>
                      </a:lnTo>
                      <a:lnTo>
                        <a:pt x="452" y="866"/>
                      </a:lnTo>
                      <a:lnTo>
                        <a:pt x="458" y="866"/>
                      </a:lnTo>
                      <a:lnTo>
                        <a:pt x="468" y="868"/>
                      </a:lnTo>
                      <a:lnTo>
                        <a:pt x="468" y="870"/>
                      </a:lnTo>
                      <a:lnTo>
                        <a:pt x="468" y="870"/>
                      </a:lnTo>
                      <a:lnTo>
                        <a:pt x="470" y="872"/>
                      </a:lnTo>
                      <a:lnTo>
                        <a:pt x="470" y="874"/>
                      </a:lnTo>
                      <a:lnTo>
                        <a:pt x="472" y="874"/>
                      </a:lnTo>
                      <a:lnTo>
                        <a:pt x="472" y="876"/>
                      </a:lnTo>
                      <a:lnTo>
                        <a:pt x="473" y="878"/>
                      </a:lnTo>
                      <a:lnTo>
                        <a:pt x="473" y="880"/>
                      </a:lnTo>
                      <a:lnTo>
                        <a:pt x="479" y="897"/>
                      </a:lnTo>
                      <a:lnTo>
                        <a:pt x="483" y="912"/>
                      </a:lnTo>
                      <a:lnTo>
                        <a:pt x="485" y="922"/>
                      </a:lnTo>
                      <a:lnTo>
                        <a:pt x="489" y="932"/>
                      </a:lnTo>
                      <a:lnTo>
                        <a:pt x="489" y="939"/>
                      </a:lnTo>
                      <a:lnTo>
                        <a:pt x="491" y="947"/>
                      </a:lnTo>
                      <a:lnTo>
                        <a:pt x="493" y="955"/>
                      </a:lnTo>
                      <a:lnTo>
                        <a:pt x="495" y="964"/>
                      </a:lnTo>
                      <a:lnTo>
                        <a:pt x="495" y="968"/>
                      </a:lnTo>
                      <a:lnTo>
                        <a:pt x="495" y="972"/>
                      </a:lnTo>
                      <a:lnTo>
                        <a:pt x="496" y="978"/>
                      </a:lnTo>
                      <a:lnTo>
                        <a:pt x="496" y="981"/>
                      </a:lnTo>
                      <a:lnTo>
                        <a:pt x="496" y="987"/>
                      </a:lnTo>
                      <a:lnTo>
                        <a:pt x="496" y="991"/>
                      </a:lnTo>
                      <a:lnTo>
                        <a:pt x="496" y="995"/>
                      </a:lnTo>
                      <a:lnTo>
                        <a:pt x="496" y="1001"/>
                      </a:lnTo>
                      <a:lnTo>
                        <a:pt x="493" y="1003"/>
                      </a:lnTo>
                      <a:lnTo>
                        <a:pt x="491" y="1004"/>
                      </a:lnTo>
                      <a:lnTo>
                        <a:pt x="489" y="1006"/>
                      </a:lnTo>
                      <a:lnTo>
                        <a:pt x="487" y="1008"/>
                      </a:lnTo>
                      <a:lnTo>
                        <a:pt x="485" y="1010"/>
                      </a:lnTo>
                      <a:lnTo>
                        <a:pt x="483" y="1012"/>
                      </a:lnTo>
                      <a:lnTo>
                        <a:pt x="481" y="1014"/>
                      </a:lnTo>
                      <a:lnTo>
                        <a:pt x="477" y="1018"/>
                      </a:lnTo>
                      <a:lnTo>
                        <a:pt x="477" y="1020"/>
                      </a:lnTo>
                      <a:lnTo>
                        <a:pt x="475" y="1024"/>
                      </a:lnTo>
                      <a:lnTo>
                        <a:pt x="475" y="1027"/>
                      </a:lnTo>
                      <a:lnTo>
                        <a:pt x="473" y="1031"/>
                      </a:lnTo>
                      <a:lnTo>
                        <a:pt x="473" y="1033"/>
                      </a:lnTo>
                      <a:lnTo>
                        <a:pt x="472" y="1037"/>
                      </a:lnTo>
                      <a:lnTo>
                        <a:pt x="472" y="1041"/>
                      </a:lnTo>
                      <a:lnTo>
                        <a:pt x="470" y="1045"/>
                      </a:lnTo>
                      <a:lnTo>
                        <a:pt x="470" y="1047"/>
                      </a:lnTo>
                      <a:lnTo>
                        <a:pt x="470" y="1049"/>
                      </a:lnTo>
                      <a:lnTo>
                        <a:pt x="470" y="1051"/>
                      </a:lnTo>
                      <a:lnTo>
                        <a:pt x="470" y="1052"/>
                      </a:lnTo>
                      <a:lnTo>
                        <a:pt x="470" y="1054"/>
                      </a:lnTo>
                      <a:lnTo>
                        <a:pt x="470" y="1056"/>
                      </a:lnTo>
                      <a:lnTo>
                        <a:pt x="470" y="1058"/>
                      </a:lnTo>
                      <a:lnTo>
                        <a:pt x="470" y="1060"/>
                      </a:lnTo>
                      <a:lnTo>
                        <a:pt x="472" y="1060"/>
                      </a:lnTo>
                      <a:lnTo>
                        <a:pt x="472" y="1060"/>
                      </a:lnTo>
                      <a:lnTo>
                        <a:pt x="473" y="1062"/>
                      </a:lnTo>
                      <a:lnTo>
                        <a:pt x="473" y="1064"/>
                      </a:lnTo>
                      <a:lnTo>
                        <a:pt x="475" y="1064"/>
                      </a:lnTo>
                      <a:lnTo>
                        <a:pt x="475" y="1066"/>
                      </a:lnTo>
                      <a:lnTo>
                        <a:pt x="477" y="1066"/>
                      </a:lnTo>
                      <a:lnTo>
                        <a:pt x="477" y="1068"/>
                      </a:lnTo>
                      <a:lnTo>
                        <a:pt x="479" y="1068"/>
                      </a:lnTo>
                      <a:lnTo>
                        <a:pt x="481" y="1068"/>
                      </a:lnTo>
                      <a:lnTo>
                        <a:pt x="483" y="1068"/>
                      </a:lnTo>
                      <a:lnTo>
                        <a:pt x="485" y="1068"/>
                      </a:lnTo>
                      <a:lnTo>
                        <a:pt x="487" y="1068"/>
                      </a:lnTo>
                      <a:lnTo>
                        <a:pt x="489" y="1068"/>
                      </a:lnTo>
                      <a:lnTo>
                        <a:pt x="491" y="1068"/>
                      </a:lnTo>
                      <a:lnTo>
                        <a:pt x="493" y="1068"/>
                      </a:lnTo>
                      <a:lnTo>
                        <a:pt x="496" y="1066"/>
                      </a:lnTo>
                      <a:lnTo>
                        <a:pt x="500" y="1064"/>
                      </a:lnTo>
                      <a:lnTo>
                        <a:pt x="504" y="1062"/>
                      </a:lnTo>
                      <a:lnTo>
                        <a:pt x="506" y="1060"/>
                      </a:lnTo>
                      <a:lnTo>
                        <a:pt x="510" y="1058"/>
                      </a:lnTo>
                      <a:lnTo>
                        <a:pt x="512" y="1056"/>
                      </a:lnTo>
                      <a:lnTo>
                        <a:pt x="514" y="1054"/>
                      </a:lnTo>
                      <a:lnTo>
                        <a:pt x="518" y="1052"/>
                      </a:lnTo>
                      <a:lnTo>
                        <a:pt x="518" y="1051"/>
                      </a:lnTo>
                      <a:lnTo>
                        <a:pt x="519" y="1051"/>
                      </a:lnTo>
                      <a:lnTo>
                        <a:pt x="519" y="1049"/>
                      </a:lnTo>
                      <a:lnTo>
                        <a:pt x="519" y="1047"/>
                      </a:lnTo>
                      <a:lnTo>
                        <a:pt x="521" y="1045"/>
                      </a:lnTo>
                      <a:lnTo>
                        <a:pt x="521" y="1043"/>
                      </a:lnTo>
                      <a:lnTo>
                        <a:pt x="521" y="1043"/>
                      </a:lnTo>
                      <a:lnTo>
                        <a:pt x="523" y="1041"/>
                      </a:lnTo>
                      <a:lnTo>
                        <a:pt x="527" y="1041"/>
                      </a:lnTo>
                      <a:lnTo>
                        <a:pt x="533" y="1039"/>
                      </a:lnTo>
                      <a:lnTo>
                        <a:pt x="539" y="1039"/>
                      </a:lnTo>
                      <a:lnTo>
                        <a:pt x="543" y="1039"/>
                      </a:lnTo>
                      <a:lnTo>
                        <a:pt x="548" y="1039"/>
                      </a:lnTo>
                      <a:lnTo>
                        <a:pt x="554" y="1039"/>
                      </a:lnTo>
                      <a:lnTo>
                        <a:pt x="558" y="1037"/>
                      </a:lnTo>
                      <a:lnTo>
                        <a:pt x="564" y="1037"/>
                      </a:lnTo>
                      <a:lnTo>
                        <a:pt x="573" y="1033"/>
                      </a:lnTo>
                      <a:lnTo>
                        <a:pt x="583" y="1029"/>
                      </a:lnTo>
                      <a:lnTo>
                        <a:pt x="594" y="1026"/>
                      </a:lnTo>
                      <a:lnTo>
                        <a:pt x="602" y="1024"/>
                      </a:lnTo>
                      <a:lnTo>
                        <a:pt x="612" y="1020"/>
                      </a:lnTo>
                      <a:lnTo>
                        <a:pt x="617" y="1016"/>
                      </a:lnTo>
                      <a:lnTo>
                        <a:pt x="623" y="1014"/>
                      </a:lnTo>
                      <a:lnTo>
                        <a:pt x="627" y="1014"/>
                      </a:lnTo>
                      <a:lnTo>
                        <a:pt x="629" y="1016"/>
                      </a:lnTo>
                      <a:lnTo>
                        <a:pt x="631" y="1018"/>
                      </a:lnTo>
                      <a:lnTo>
                        <a:pt x="633" y="1020"/>
                      </a:lnTo>
                      <a:lnTo>
                        <a:pt x="635" y="1024"/>
                      </a:lnTo>
                      <a:lnTo>
                        <a:pt x="638" y="1026"/>
                      </a:lnTo>
                      <a:lnTo>
                        <a:pt x="640" y="1027"/>
                      </a:lnTo>
                      <a:lnTo>
                        <a:pt x="642" y="1029"/>
                      </a:lnTo>
                      <a:lnTo>
                        <a:pt x="644" y="1031"/>
                      </a:lnTo>
                      <a:lnTo>
                        <a:pt x="646" y="1035"/>
                      </a:lnTo>
                      <a:lnTo>
                        <a:pt x="648" y="1039"/>
                      </a:lnTo>
                      <a:lnTo>
                        <a:pt x="650" y="1041"/>
                      </a:lnTo>
                      <a:lnTo>
                        <a:pt x="650" y="1043"/>
                      </a:lnTo>
                      <a:lnTo>
                        <a:pt x="652" y="1045"/>
                      </a:lnTo>
                      <a:lnTo>
                        <a:pt x="652" y="1045"/>
                      </a:lnTo>
                      <a:lnTo>
                        <a:pt x="654" y="1047"/>
                      </a:lnTo>
                      <a:lnTo>
                        <a:pt x="656" y="1049"/>
                      </a:lnTo>
                      <a:lnTo>
                        <a:pt x="658" y="1049"/>
                      </a:lnTo>
                      <a:lnTo>
                        <a:pt x="660" y="1049"/>
                      </a:lnTo>
                      <a:lnTo>
                        <a:pt x="661" y="1049"/>
                      </a:lnTo>
                      <a:lnTo>
                        <a:pt x="663" y="1049"/>
                      </a:lnTo>
                      <a:lnTo>
                        <a:pt x="665" y="1051"/>
                      </a:lnTo>
                      <a:lnTo>
                        <a:pt x="667" y="1051"/>
                      </a:lnTo>
                      <a:lnTo>
                        <a:pt x="669" y="1051"/>
                      </a:lnTo>
                      <a:lnTo>
                        <a:pt x="671" y="1052"/>
                      </a:lnTo>
                      <a:lnTo>
                        <a:pt x="671" y="1052"/>
                      </a:lnTo>
                      <a:lnTo>
                        <a:pt x="671" y="1052"/>
                      </a:lnTo>
                      <a:lnTo>
                        <a:pt x="669" y="1054"/>
                      </a:lnTo>
                      <a:lnTo>
                        <a:pt x="669" y="1054"/>
                      </a:lnTo>
                      <a:lnTo>
                        <a:pt x="669" y="1056"/>
                      </a:lnTo>
                      <a:lnTo>
                        <a:pt x="669" y="1056"/>
                      </a:lnTo>
                      <a:lnTo>
                        <a:pt x="669" y="1056"/>
                      </a:lnTo>
                      <a:lnTo>
                        <a:pt x="669" y="1058"/>
                      </a:lnTo>
                      <a:lnTo>
                        <a:pt x="667" y="1058"/>
                      </a:lnTo>
                      <a:lnTo>
                        <a:pt x="665" y="1060"/>
                      </a:lnTo>
                      <a:lnTo>
                        <a:pt x="663" y="1060"/>
                      </a:lnTo>
                      <a:lnTo>
                        <a:pt x="661" y="1062"/>
                      </a:lnTo>
                      <a:lnTo>
                        <a:pt x="660" y="1062"/>
                      </a:lnTo>
                      <a:lnTo>
                        <a:pt x="658" y="1064"/>
                      </a:lnTo>
                      <a:lnTo>
                        <a:pt x="656" y="1066"/>
                      </a:lnTo>
                      <a:lnTo>
                        <a:pt x="654" y="1066"/>
                      </a:lnTo>
                      <a:lnTo>
                        <a:pt x="646" y="1072"/>
                      </a:lnTo>
                      <a:lnTo>
                        <a:pt x="640" y="1077"/>
                      </a:lnTo>
                      <a:lnTo>
                        <a:pt x="635" y="1085"/>
                      </a:lnTo>
                      <a:lnTo>
                        <a:pt x="627" y="1091"/>
                      </a:lnTo>
                      <a:lnTo>
                        <a:pt x="621" y="1097"/>
                      </a:lnTo>
                      <a:lnTo>
                        <a:pt x="613" y="1102"/>
                      </a:lnTo>
                      <a:lnTo>
                        <a:pt x="608" y="1110"/>
                      </a:lnTo>
                      <a:lnTo>
                        <a:pt x="602" y="1116"/>
                      </a:lnTo>
                      <a:lnTo>
                        <a:pt x="598" y="1122"/>
                      </a:lnTo>
                      <a:lnTo>
                        <a:pt x="594" y="1127"/>
                      </a:lnTo>
                      <a:lnTo>
                        <a:pt x="590" y="1131"/>
                      </a:lnTo>
                      <a:lnTo>
                        <a:pt x="587" y="1137"/>
                      </a:lnTo>
                      <a:lnTo>
                        <a:pt x="583" y="1143"/>
                      </a:lnTo>
                      <a:lnTo>
                        <a:pt x="579" y="1148"/>
                      </a:lnTo>
                      <a:lnTo>
                        <a:pt x="575" y="1154"/>
                      </a:lnTo>
                      <a:lnTo>
                        <a:pt x="571" y="1160"/>
                      </a:lnTo>
                      <a:lnTo>
                        <a:pt x="569" y="1164"/>
                      </a:lnTo>
                      <a:lnTo>
                        <a:pt x="567" y="1170"/>
                      </a:lnTo>
                      <a:lnTo>
                        <a:pt x="566" y="1173"/>
                      </a:lnTo>
                      <a:lnTo>
                        <a:pt x="564" y="1179"/>
                      </a:lnTo>
                      <a:lnTo>
                        <a:pt x="562" y="1183"/>
                      </a:lnTo>
                      <a:lnTo>
                        <a:pt x="560" y="1189"/>
                      </a:lnTo>
                      <a:lnTo>
                        <a:pt x="558" y="1193"/>
                      </a:lnTo>
                      <a:lnTo>
                        <a:pt x="556" y="1198"/>
                      </a:lnTo>
                      <a:lnTo>
                        <a:pt x="556" y="1198"/>
                      </a:lnTo>
                      <a:lnTo>
                        <a:pt x="554" y="1200"/>
                      </a:lnTo>
                      <a:lnTo>
                        <a:pt x="554" y="1202"/>
                      </a:lnTo>
                      <a:lnTo>
                        <a:pt x="552" y="1202"/>
                      </a:lnTo>
                      <a:lnTo>
                        <a:pt x="552" y="1204"/>
                      </a:lnTo>
                      <a:lnTo>
                        <a:pt x="550" y="1206"/>
                      </a:lnTo>
                      <a:lnTo>
                        <a:pt x="550" y="1208"/>
                      </a:lnTo>
                      <a:lnTo>
                        <a:pt x="548" y="1210"/>
                      </a:lnTo>
                      <a:lnTo>
                        <a:pt x="546" y="1219"/>
                      </a:lnTo>
                      <a:lnTo>
                        <a:pt x="546" y="1229"/>
                      </a:lnTo>
                      <a:lnTo>
                        <a:pt x="544" y="1241"/>
                      </a:lnTo>
                      <a:lnTo>
                        <a:pt x="543" y="1250"/>
                      </a:lnTo>
                      <a:lnTo>
                        <a:pt x="541" y="1262"/>
                      </a:lnTo>
                      <a:lnTo>
                        <a:pt x="541" y="1271"/>
                      </a:lnTo>
                      <a:lnTo>
                        <a:pt x="539" y="1281"/>
                      </a:lnTo>
                      <a:lnTo>
                        <a:pt x="537" y="1292"/>
                      </a:lnTo>
                      <a:lnTo>
                        <a:pt x="535" y="1312"/>
                      </a:lnTo>
                      <a:lnTo>
                        <a:pt x="535" y="1329"/>
                      </a:lnTo>
                      <a:lnTo>
                        <a:pt x="533" y="1344"/>
                      </a:lnTo>
                      <a:lnTo>
                        <a:pt x="533" y="1360"/>
                      </a:lnTo>
                      <a:lnTo>
                        <a:pt x="531" y="1377"/>
                      </a:lnTo>
                      <a:lnTo>
                        <a:pt x="529" y="1398"/>
                      </a:lnTo>
                      <a:lnTo>
                        <a:pt x="525" y="1427"/>
                      </a:lnTo>
                      <a:lnTo>
                        <a:pt x="521" y="1463"/>
                      </a:lnTo>
                      <a:lnTo>
                        <a:pt x="523" y="1463"/>
                      </a:lnTo>
                      <a:lnTo>
                        <a:pt x="525" y="1465"/>
                      </a:lnTo>
                      <a:lnTo>
                        <a:pt x="529" y="1467"/>
                      </a:lnTo>
                      <a:lnTo>
                        <a:pt x="531" y="1467"/>
                      </a:lnTo>
                      <a:lnTo>
                        <a:pt x="535" y="1469"/>
                      </a:lnTo>
                      <a:lnTo>
                        <a:pt x="537" y="1471"/>
                      </a:lnTo>
                      <a:lnTo>
                        <a:pt x="539" y="1471"/>
                      </a:lnTo>
                      <a:lnTo>
                        <a:pt x="541" y="1473"/>
                      </a:lnTo>
                      <a:lnTo>
                        <a:pt x="541" y="1477"/>
                      </a:lnTo>
                      <a:lnTo>
                        <a:pt x="541" y="1482"/>
                      </a:lnTo>
                      <a:lnTo>
                        <a:pt x="543" y="1486"/>
                      </a:lnTo>
                      <a:lnTo>
                        <a:pt x="543" y="1492"/>
                      </a:lnTo>
                      <a:lnTo>
                        <a:pt x="543" y="1498"/>
                      </a:lnTo>
                      <a:lnTo>
                        <a:pt x="543" y="1502"/>
                      </a:lnTo>
                      <a:lnTo>
                        <a:pt x="543" y="1507"/>
                      </a:lnTo>
                      <a:lnTo>
                        <a:pt x="543" y="1513"/>
                      </a:lnTo>
                      <a:lnTo>
                        <a:pt x="543" y="1513"/>
                      </a:lnTo>
                      <a:lnTo>
                        <a:pt x="541" y="1513"/>
                      </a:lnTo>
                      <a:lnTo>
                        <a:pt x="541" y="1513"/>
                      </a:lnTo>
                      <a:lnTo>
                        <a:pt x="541" y="1513"/>
                      </a:lnTo>
                      <a:lnTo>
                        <a:pt x="539" y="1513"/>
                      </a:lnTo>
                      <a:lnTo>
                        <a:pt x="539" y="1513"/>
                      </a:lnTo>
                      <a:lnTo>
                        <a:pt x="539" y="1513"/>
                      </a:lnTo>
                      <a:lnTo>
                        <a:pt x="539" y="1513"/>
                      </a:lnTo>
                      <a:close/>
                      <a:moveTo>
                        <a:pt x="579" y="916"/>
                      </a:moveTo>
                      <a:lnTo>
                        <a:pt x="581" y="916"/>
                      </a:lnTo>
                      <a:lnTo>
                        <a:pt x="583" y="916"/>
                      </a:lnTo>
                      <a:lnTo>
                        <a:pt x="585" y="916"/>
                      </a:lnTo>
                      <a:lnTo>
                        <a:pt x="589" y="916"/>
                      </a:lnTo>
                      <a:lnTo>
                        <a:pt x="590" y="914"/>
                      </a:lnTo>
                      <a:lnTo>
                        <a:pt x="594" y="914"/>
                      </a:lnTo>
                      <a:lnTo>
                        <a:pt x="598" y="912"/>
                      </a:lnTo>
                      <a:lnTo>
                        <a:pt x="604" y="908"/>
                      </a:lnTo>
                      <a:lnTo>
                        <a:pt x="606" y="907"/>
                      </a:lnTo>
                      <a:lnTo>
                        <a:pt x="606" y="905"/>
                      </a:lnTo>
                      <a:lnTo>
                        <a:pt x="608" y="901"/>
                      </a:lnTo>
                      <a:lnTo>
                        <a:pt x="608" y="899"/>
                      </a:lnTo>
                      <a:lnTo>
                        <a:pt x="608" y="895"/>
                      </a:lnTo>
                      <a:lnTo>
                        <a:pt x="610" y="891"/>
                      </a:lnTo>
                      <a:lnTo>
                        <a:pt x="610" y="885"/>
                      </a:lnTo>
                      <a:lnTo>
                        <a:pt x="610" y="880"/>
                      </a:lnTo>
                      <a:lnTo>
                        <a:pt x="612" y="878"/>
                      </a:lnTo>
                      <a:lnTo>
                        <a:pt x="612" y="876"/>
                      </a:lnTo>
                      <a:lnTo>
                        <a:pt x="613" y="876"/>
                      </a:lnTo>
                      <a:lnTo>
                        <a:pt x="613" y="874"/>
                      </a:lnTo>
                      <a:lnTo>
                        <a:pt x="613" y="874"/>
                      </a:lnTo>
                      <a:lnTo>
                        <a:pt x="615" y="872"/>
                      </a:lnTo>
                      <a:lnTo>
                        <a:pt x="615" y="872"/>
                      </a:lnTo>
                      <a:lnTo>
                        <a:pt x="617" y="870"/>
                      </a:lnTo>
                      <a:lnTo>
                        <a:pt x="619" y="870"/>
                      </a:lnTo>
                      <a:lnTo>
                        <a:pt x="623" y="870"/>
                      </a:lnTo>
                      <a:lnTo>
                        <a:pt x="625" y="870"/>
                      </a:lnTo>
                      <a:lnTo>
                        <a:pt x="627" y="868"/>
                      </a:lnTo>
                      <a:lnTo>
                        <a:pt x="631" y="868"/>
                      </a:lnTo>
                      <a:lnTo>
                        <a:pt x="633" y="868"/>
                      </a:lnTo>
                      <a:lnTo>
                        <a:pt x="636" y="868"/>
                      </a:lnTo>
                      <a:lnTo>
                        <a:pt x="638" y="868"/>
                      </a:lnTo>
                      <a:lnTo>
                        <a:pt x="642" y="866"/>
                      </a:lnTo>
                      <a:lnTo>
                        <a:pt x="648" y="864"/>
                      </a:lnTo>
                      <a:lnTo>
                        <a:pt x="652" y="864"/>
                      </a:lnTo>
                      <a:lnTo>
                        <a:pt x="658" y="862"/>
                      </a:lnTo>
                      <a:lnTo>
                        <a:pt x="661" y="860"/>
                      </a:lnTo>
                      <a:lnTo>
                        <a:pt x="667" y="859"/>
                      </a:lnTo>
                      <a:lnTo>
                        <a:pt x="671" y="859"/>
                      </a:lnTo>
                      <a:lnTo>
                        <a:pt x="677" y="857"/>
                      </a:lnTo>
                      <a:lnTo>
                        <a:pt x="683" y="855"/>
                      </a:lnTo>
                      <a:lnTo>
                        <a:pt x="686" y="851"/>
                      </a:lnTo>
                      <a:lnTo>
                        <a:pt x="692" y="849"/>
                      </a:lnTo>
                      <a:lnTo>
                        <a:pt x="698" y="847"/>
                      </a:lnTo>
                      <a:lnTo>
                        <a:pt x="704" y="845"/>
                      </a:lnTo>
                      <a:lnTo>
                        <a:pt x="707" y="841"/>
                      </a:lnTo>
                      <a:lnTo>
                        <a:pt x="713" y="839"/>
                      </a:lnTo>
                      <a:lnTo>
                        <a:pt x="719" y="837"/>
                      </a:lnTo>
                      <a:lnTo>
                        <a:pt x="721" y="836"/>
                      </a:lnTo>
                      <a:lnTo>
                        <a:pt x="725" y="834"/>
                      </a:lnTo>
                      <a:lnTo>
                        <a:pt x="727" y="832"/>
                      </a:lnTo>
                      <a:lnTo>
                        <a:pt x="730" y="830"/>
                      </a:lnTo>
                      <a:lnTo>
                        <a:pt x="734" y="828"/>
                      </a:lnTo>
                      <a:lnTo>
                        <a:pt x="736" y="826"/>
                      </a:lnTo>
                      <a:lnTo>
                        <a:pt x="740" y="824"/>
                      </a:lnTo>
                      <a:lnTo>
                        <a:pt x="742" y="822"/>
                      </a:lnTo>
                      <a:lnTo>
                        <a:pt x="744" y="822"/>
                      </a:lnTo>
                      <a:lnTo>
                        <a:pt x="746" y="820"/>
                      </a:lnTo>
                      <a:lnTo>
                        <a:pt x="748" y="820"/>
                      </a:lnTo>
                      <a:lnTo>
                        <a:pt x="750" y="820"/>
                      </a:lnTo>
                      <a:lnTo>
                        <a:pt x="752" y="820"/>
                      </a:lnTo>
                      <a:lnTo>
                        <a:pt x="753" y="820"/>
                      </a:lnTo>
                      <a:lnTo>
                        <a:pt x="753" y="818"/>
                      </a:lnTo>
                      <a:lnTo>
                        <a:pt x="755" y="818"/>
                      </a:lnTo>
                      <a:lnTo>
                        <a:pt x="759" y="816"/>
                      </a:lnTo>
                      <a:lnTo>
                        <a:pt x="761" y="814"/>
                      </a:lnTo>
                      <a:lnTo>
                        <a:pt x="765" y="812"/>
                      </a:lnTo>
                      <a:lnTo>
                        <a:pt x="767" y="811"/>
                      </a:lnTo>
                      <a:lnTo>
                        <a:pt x="769" y="809"/>
                      </a:lnTo>
                      <a:lnTo>
                        <a:pt x="773" y="807"/>
                      </a:lnTo>
                      <a:lnTo>
                        <a:pt x="775" y="805"/>
                      </a:lnTo>
                      <a:lnTo>
                        <a:pt x="778" y="805"/>
                      </a:lnTo>
                      <a:lnTo>
                        <a:pt x="778" y="801"/>
                      </a:lnTo>
                      <a:lnTo>
                        <a:pt x="778" y="797"/>
                      </a:lnTo>
                      <a:lnTo>
                        <a:pt x="778" y="793"/>
                      </a:lnTo>
                      <a:lnTo>
                        <a:pt x="778" y="789"/>
                      </a:lnTo>
                      <a:lnTo>
                        <a:pt x="778" y="786"/>
                      </a:lnTo>
                      <a:lnTo>
                        <a:pt x="778" y="782"/>
                      </a:lnTo>
                      <a:lnTo>
                        <a:pt x="778" y="778"/>
                      </a:lnTo>
                      <a:lnTo>
                        <a:pt x="778" y="774"/>
                      </a:lnTo>
                      <a:lnTo>
                        <a:pt x="775" y="768"/>
                      </a:lnTo>
                      <a:lnTo>
                        <a:pt x="773" y="764"/>
                      </a:lnTo>
                      <a:lnTo>
                        <a:pt x="771" y="761"/>
                      </a:lnTo>
                      <a:lnTo>
                        <a:pt x="771" y="757"/>
                      </a:lnTo>
                      <a:lnTo>
                        <a:pt x="769" y="753"/>
                      </a:lnTo>
                      <a:lnTo>
                        <a:pt x="767" y="747"/>
                      </a:lnTo>
                      <a:lnTo>
                        <a:pt x="765" y="741"/>
                      </a:lnTo>
                      <a:lnTo>
                        <a:pt x="763" y="734"/>
                      </a:lnTo>
                      <a:lnTo>
                        <a:pt x="761" y="730"/>
                      </a:lnTo>
                      <a:lnTo>
                        <a:pt x="759" y="726"/>
                      </a:lnTo>
                      <a:lnTo>
                        <a:pt x="757" y="722"/>
                      </a:lnTo>
                      <a:lnTo>
                        <a:pt x="755" y="718"/>
                      </a:lnTo>
                      <a:lnTo>
                        <a:pt x="753" y="715"/>
                      </a:lnTo>
                      <a:lnTo>
                        <a:pt x="752" y="711"/>
                      </a:lnTo>
                      <a:lnTo>
                        <a:pt x="750" y="705"/>
                      </a:lnTo>
                      <a:lnTo>
                        <a:pt x="748" y="701"/>
                      </a:lnTo>
                      <a:lnTo>
                        <a:pt x="746" y="701"/>
                      </a:lnTo>
                      <a:lnTo>
                        <a:pt x="744" y="701"/>
                      </a:lnTo>
                      <a:lnTo>
                        <a:pt x="742" y="701"/>
                      </a:lnTo>
                      <a:lnTo>
                        <a:pt x="740" y="701"/>
                      </a:lnTo>
                      <a:lnTo>
                        <a:pt x="738" y="701"/>
                      </a:lnTo>
                      <a:lnTo>
                        <a:pt x="736" y="701"/>
                      </a:lnTo>
                      <a:lnTo>
                        <a:pt x="734" y="701"/>
                      </a:lnTo>
                      <a:lnTo>
                        <a:pt x="732" y="701"/>
                      </a:lnTo>
                      <a:lnTo>
                        <a:pt x="729" y="701"/>
                      </a:lnTo>
                      <a:lnTo>
                        <a:pt x="725" y="703"/>
                      </a:lnTo>
                      <a:lnTo>
                        <a:pt x="721" y="703"/>
                      </a:lnTo>
                      <a:lnTo>
                        <a:pt x="717" y="703"/>
                      </a:lnTo>
                      <a:lnTo>
                        <a:pt x="713" y="705"/>
                      </a:lnTo>
                      <a:lnTo>
                        <a:pt x="709" y="705"/>
                      </a:lnTo>
                      <a:lnTo>
                        <a:pt x="706" y="707"/>
                      </a:lnTo>
                      <a:lnTo>
                        <a:pt x="702" y="707"/>
                      </a:lnTo>
                      <a:lnTo>
                        <a:pt x="694" y="711"/>
                      </a:lnTo>
                      <a:lnTo>
                        <a:pt x="686" y="715"/>
                      </a:lnTo>
                      <a:lnTo>
                        <a:pt x="681" y="718"/>
                      </a:lnTo>
                      <a:lnTo>
                        <a:pt x="673" y="722"/>
                      </a:lnTo>
                      <a:lnTo>
                        <a:pt x="667" y="728"/>
                      </a:lnTo>
                      <a:lnTo>
                        <a:pt x="658" y="734"/>
                      </a:lnTo>
                      <a:lnTo>
                        <a:pt x="646" y="741"/>
                      </a:lnTo>
                      <a:lnTo>
                        <a:pt x="631" y="751"/>
                      </a:lnTo>
                      <a:lnTo>
                        <a:pt x="615" y="763"/>
                      </a:lnTo>
                      <a:lnTo>
                        <a:pt x="606" y="770"/>
                      </a:lnTo>
                      <a:lnTo>
                        <a:pt x="598" y="778"/>
                      </a:lnTo>
                      <a:lnTo>
                        <a:pt x="592" y="782"/>
                      </a:lnTo>
                      <a:lnTo>
                        <a:pt x="589" y="786"/>
                      </a:lnTo>
                      <a:lnTo>
                        <a:pt x="587" y="789"/>
                      </a:lnTo>
                      <a:lnTo>
                        <a:pt x="583" y="791"/>
                      </a:lnTo>
                      <a:lnTo>
                        <a:pt x="581" y="795"/>
                      </a:lnTo>
                      <a:lnTo>
                        <a:pt x="579" y="795"/>
                      </a:lnTo>
                      <a:lnTo>
                        <a:pt x="579" y="795"/>
                      </a:lnTo>
                      <a:lnTo>
                        <a:pt x="577" y="795"/>
                      </a:lnTo>
                      <a:lnTo>
                        <a:pt x="577" y="797"/>
                      </a:lnTo>
                      <a:lnTo>
                        <a:pt x="575" y="797"/>
                      </a:lnTo>
                      <a:lnTo>
                        <a:pt x="575" y="797"/>
                      </a:lnTo>
                      <a:lnTo>
                        <a:pt x="573" y="797"/>
                      </a:lnTo>
                      <a:lnTo>
                        <a:pt x="573" y="797"/>
                      </a:lnTo>
                      <a:lnTo>
                        <a:pt x="571" y="797"/>
                      </a:lnTo>
                      <a:lnTo>
                        <a:pt x="571" y="799"/>
                      </a:lnTo>
                      <a:lnTo>
                        <a:pt x="571" y="799"/>
                      </a:lnTo>
                      <a:lnTo>
                        <a:pt x="569" y="801"/>
                      </a:lnTo>
                      <a:lnTo>
                        <a:pt x="569" y="803"/>
                      </a:lnTo>
                      <a:lnTo>
                        <a:pt x="569" y="805"/>
                      </a:lnTo>
                      <a:lnTo>
                        <a:pt x="569" y="807"/>
                      </a:lnTo>
                      <a:lnTo>
                        <a:pt x="567" y="811"/>
                      </a:lnTo>
                      <a:lnTo>
                        <a:pt x="569" y="814"/>
                      </a:lnTo>
                      <a:lnTo>
                        <a:pt x="571" y="816"/>
                      </a:lnTo>
                      <a:lnTo>
                        <a:pt x="573" y="818"/>
                      </a:lnTo>
                      <a:lnTo>
                        <a:pt x="573" y="822"/>
                      </a:lnTo>
                      <a:lnTo>
                        <a:pt x="575" y="824"/>
                      </a:lnTo>
                      <a:lnTo>
                        <a:pt x="577" y="826"/>
                      </a:lnTo>
                      <a:lnTo>
                        <a:pt x="579" y="828"/>
                      </a:lnTo>
                      <a:lnTo>
                        <a:pt x="579" y="832"/>
                      </a:lnTo>
                      <a:lnTo>
                        <a:pt x="581" y="834"/>
                      </a:lnTo>
                      <a:lnTo>
                        <a:pt x="581" y="837"/>
                      </a:lnTo>
                      <a:lnTo>
                        <a:pt x="583" y="839"/>
                      </a:lnTo>
                      <a:lnTo>
                        <a:pt x="583" y="843"/>
                      </a:lnTo>
                      <a:lnTo>
                        <a:pt x="585" y="845"/>
                      </a:lnTo>
                      <a:lnTo>
                        <a:pt x="585" y="849"/>
                      </a:lnTo>
                      <a:lnTo>
                        <a:pt x="587" y="851"/>
                      </a:lnTo>
                      <a:lnTo>
                        <a:pt x="587" y="855"/>
                      </a:lnTo>
                      <a:lnTo>
                        <a:pt x="587" y="857"/>
                      </a:lnTo>
                      <a:lnTo>
                        <a:pt x="587" y="859"/>
                      </a:lnTo>
                      <a:lnTo>
                        <a:pt x="589" y="860"/>
                      </a:lnTo>
                      <a:lnTo>
                        <a:pt x="589" y="864"/>
                      </a:lnTo>
                      <a:lnTo>
                        <a:pt x="589" y="866"/>
                      </a:lnTo>
                      <a:lnTo>
                        <a:pt x="589" y="868"/>
                      </a:lnTo>
                      <a:lnTo>
                        <a:pt x="589" y="870"/>
                      </a:lnTo>
                      <a:lnTo>
                        <a:pt x="589" y="874"/>
                      </a:lnTo>
                      <a:lnTo>
                        <a:pt x="589" y="876"/>
                      </a:lnTo>
                      <a:lnTo>
                        <a:pt x="587" y="878"/>
                      </a:lnTo>
                      <a:lnTo>
                        <a:pt x="587" y="880"/>
                      </a:lnTo>
                      <a:lnTo>
                        <a:pt x="585" y="882"/>
                      </a:lnTo>
                      <a:lnTo>
                        <a:pt x="585" y="885"/>
                      </a:lnTo>
                      <a:lnTo>
                        <a:pt x="583" y="889"/>
                      </a:lnTo>
                      <a:lnTo>
                        <a:pt x="583" y="895"/>
                      </a:lnTo>
                      <a:lnTo>
                        <a:pt x="581" y="903"/>
                      </a:lnTo>
                      <a:lnTo>
                        <a:pt x="581" y="905"/>
                      </a:lnTo>
                      <a:lnTo>
                        <a:pt x="581" y="905"/>
                      </a:lnTo>
                      <a:lnTo>
                        <a:pt x="579" y="907"/>
                      </a:lnTo>
                      <a:lnTo>
                        <a:pt x="579" y="907"/>
                      </a:lnTo>
                      <a:lnTo>
                        <a:pt x="579" y="907"/>
                      </a:lnTo>
                      <a:lnTo>
                        <a:pt x="579" y="908"/>
                      </a:lnTo>
                      <a:lnTo>
                        <a:pt x="577" y="908"/>
                      </a:lnTo>
                      <a:lnTo>
                        <a:pt x="577" y="908"/>
                      </a:lnTo>
                      <a:lnTo>
                        <a:pt x="577" y="910"/>
                      </a:lnTo>
                      <a:lnTo>
                        <a:pt x="577" y="910"/>
                      </a:lnTo>
                      <a:lnTo>
                        <a:pt x="577" y="912"/>
                      </a:lnTo>
                      <a:lnTo>
                        <a:pt x="579" y="912"/>
                      </a:lnTo>
                      <a:lnTo>
                        <a:pt x="579" y="914"/>
                      </a:lnTo>
                      <a:lnTo>
                        <a:pt x="579" y="914"/>
                      </a:lnTo>
                      <a:lnTo>
                        <a:pt x="579" y="916"/>
                      </a:lnTo>
                      <a:lnTo>
                        <a:pt x="579" y="916"/>
                      </a:lnTo>
                      <a:close/>
                      <a:moveTo>
                        <a:pt x="567" y="496"/>
                      </a:moveTo>
                      <a:lnTo>
                        <a:pt x="567" y="496"/>
                      </a:lnTo>
                      <a:lnTo>
                        <a:pt x="569" y="498"/>
                      </a:lnTo>
                      <a:lnTo>
                        <a:pt x="569" y="498"/>
                      </a:lnTo>
                      <a:lnTo>
                        <a:pt x="569" y="498"/>
                      </a:lnTo>
                      <a:lnTo>
                        <a:pt x="571" y="498"/>
                      </a:lnTo>
                      <a:lnTo>
                        <a:pt x="571" y="498"/>
                      </a:lnTo>
                      <a:lnTo>
                        <a:pt x="571" y="498"/>
                      </a:lnTo>
                      <a:lnTo>
                        <a:pt x="573" y="498"/>
                      </a:lnTo>
                      <a:lnTo>
                        <a:pt x="571" y="488"/>
                      </a:lnTo>
                      <a:lnTo>
                        <a:pt x="569" y="478"/>
                      </a:lnTo>
                      <a:lnTo>
                        <a:pt x="567" y="471"/>
                      </a:lnTo>
                      <a:lnTo>
                        <a:pt x="564" y="461"/>
                      </a:lnTo>
                      <a:lnTo>
                        <a:pt x="562" y="453"/>
                      </a:lnTo>
                      <a:lnTo>
                        <a:pt x="562" y="448"/>
                      </a:lnTo>
                      <a:lnTo>
                        <a:pt x="560" y="440"/>
                      </a:lnTo>
                      <a:lnTo>
                        <a:pt x="560" y="436"/>
                      </a:lnTo>
                      <a:lnTo>
                        <a:pt x="556" y="436"/>
                      </a:lnTo>
                      <a:lnTo>
                        <a:pt x="554" y="436"/>
                      </a:lnTo>
                      <a:lnTo>
                        <a:pt x="554" y="436"/>
                      </a:lnTo>
                      <a:lnTo>
                        <a:pt x="552" y="436"/>
                      </a:lnTo>
                      <a:lnTo>
                        <a:pt x="550" y="438"/>
                      </a:lnTo>
                      <a:lnTo>
                        <a:pt x="548" y="438"/>
                      </a:lnTo>
                      <a:lnTo>
                        <a:pt x="546" y="438"/>
                      </a:lnTo>
                      <a:lnTo>
                        <a:pt x="544" y="440"/>
                      </a:lnTo>
                      <a:lnTo>
                        <a:pt x="544" y="442"/>
                      </a:lnTo>
                      <a:lnTo>
                        <a:pt x="546" y="444"/>
                      </a:lnTo>
                      <a:lnTo>
                        <a:pt x="546" y="448"/>
                      </a:lnTo>
                      <a:lnTo>
                        <a:pt x="546" y="450"/>
                      </a:lnTo>
                      <a:lnTo>
                        <a:pt x="546" y="452"/>
                      </a:lnTo>
                      <a:lnTo>
                        <a:pt x="546" y="453"/>
                      </a:lnTo>
                      <a:lnTo>
                        <a:pt x="546" y="457"/>
                      </a:lnTo>
                      <a:lnTo>
                        <a:pt x="546" y="459"/>
                      </a:lnTo>
                      <a:lnTo>
                        <a:pt x="548" y="463"/>
                      </a:lnTo>
                      <a:lnTo>
                        <a:pt x="550" y="467"/>
                      </a:lnTo>
                      <a:lnTo>
                        <a:pt x="550" y="471"/>
                      </a:lnTo>
                      <a:lnTo>
                        <a:pt x="552" y="473"/>
                      </a:lnTo>
                      <a:lnTo>
                        <a:pt x="554" y="477"/>
                      </a:lnTo>
                      <a:lnTo>
                        <a:pt x="556" y="480"/>
                      </a:lnTo>
                      <a:lnTo>
                        <a:pt x="556" y="484"/>
                      </a:lnTo>
                      <a:lnTo>
                        <a:pt x="558" y="488"/>
                      </a:lnTo>
                      <a:lnTo>
                        <a:pt x="560" y="490"/>
                      </a:lnTo>
                      <a:lnTo>
                        <a:pt x="560" y="490"/>
                      </a:lnTo>
                      <a:lnTo>
                        <a:pt x="562" y="492"/>
                      </a:lnTo>
                      <a:lnTo>
                        <a:pt x="562" y="492"/>
                      </a:lnTo>
                      <a:lnTo>
                        <a:pt x="564" y="494"/>
                      </a:lnTo>
                      <a:lnTo>
                        <a:pt x="566" y="494"/>
                      </a:lnTo>
                      <a:lnTo>
                        <a:pt x="566" y="496"/>
                      </a:lnTo>
                      <a:lnTo>
                        <a:pt x="567" y="496"/>
                      </a:lnTo>
                      <a:close/>
                      <a:moveTo>
                        <a:pt x="518" y="338"/>
                      </a:moveTo>
                      <a:lnTo>
                        <a:pt x="518" y="338"/>
                      </a:lnTo>
                      <a:lnTo>
                        <a:pt x="519" y="338"/>
                      </a:lnTo>
                      <a:lnTo>
                        <a:pt x="519" y="338"/>
                      </a:lnTo>
                      <a:lnTo>
                        <a:pt x="519" y="338"/>
                      </a:lnTo>
                      <a:lnTo>
                        <a:pt x="521" y="338"/>
                      </a:lnTo>
                      <a:lnTo>
                        <a:pt x="521" y="338"/>
                      </a:lnTo>
                      <a:lnTo>
                        <a:pt x="523" y="338"/>
                      </a:lnTo>
                      <a:lnTo>
                        <a:pt x="523" y="338"/>
                      </a:lnTo>
                      <a:lnTo>
                        <a:pt x="525" y="336"/>
                      </a:lnTo>
                      <a:lnTo>
                        <a:pt x="525" y="336"/>
                      </a:lnTo>
                      <a:lnTo>
                        <a:pt x="527" y="334"/>
                      </a:lnTo>
                      <a:lnTo>
                        <a:pt x="529" y="333"/>
                      </a:lnTo>
                      <a:lnTo>
                        <a:pt x="531" y="333"/>
                      </a:lnTo>
                      <a:lnTo>
                        <a:pt x="533" y="331"/>
                      </a:lnTo>
                      <a:lnTo>
                        <a:pt x="533" y="329"/>
                      </a:lnTo>
                      <a:lnTo>
                        <a:pt x="535" y="329"/>
                      </a:lnTo>
                      <a:lnTo>
                        <a:pt x="535" y="327"/>
                      </a:lnTo>
                      <a:lnTo>
                        <a:pt x="537" y="325"/>
                      </a:lnTo>
                      <a:lnTo>
                        <a:pt x="537" y="323"/>
                      </a:lnTo>
                      <a:lnTo>
                        <a:pt x="537" y="323"/>
                      </a:lnTo>
                      <a:lnTo>
                        <a:pt x="537" y="321"/>
                      </a:lnTo>
                      <a:lnTo>
                        <a:pt x="537" y="319"/>
                      </a:lnTo>
                      <a:lnTo>
                        <a:pt x="539" y="317"/>
                      </a:lnTo>
                      <a:lnTo>
                        <a:pt x="539" y="317"/>
                      </a:lnTo>
                      <a:lnTo>
                        <a:pt x="535" y="315"/>
                      </a:lnTo>
                      <a:lnTo>
                        <a:pt x="531" y="315"/>
                      </a:lnTo>
                      <a:lnTo>
                        <a:pt x="527" y="315"/>
                      </a:lnTo>
                      <a:lnTo>
                        <a:pt x="525" y="315"/>
                      </a:lnTo>
                      <a:lnTo>
                        <a:pt x="521" y="315"/>
                      </a:lnTo>
                      <a:lnTo>
                        <a:pt x="518" y="313"/>
                      </a:lnTo>
                      <a:lnTo>
                        <a:pt x="516" y="313"/>
                      </a:lnTo>
                      <a:lnTo>
                        <a:pt x="512" y="313"/>
                      </a:lnTo>
                      <a:lnTo>
                        <a:pt x="512" y="319"/>
                      </a:lnTo>
                      <a:lnTo>
                        <a:pt x="514" y="323"/>
                      </a:lnTo>
                      <a:lnTo>
                        <a:pt x="514" y="327"/>
                      </a:lnTo>
                      <a:lnTo>
                        <a:pt x="514" y="329"/>
                      </a:lnTo>
                      <a:lnTo>
                        <a:pt x="514" y="331"/>
                      </a:lnTo>
                      <a:lnTo>
                        <a:pt x="516" y="334"/>
                      </a:lnTo>
                      <a:lnTo>
                        <a:pt x="516" y="336"/>
                      </a:lnTo>
                      <a:lnTo>
                        <a:pt x="518" y="338"/>
                      </a:lnTo>
                      <a:close/>
                      <a:moveTo>
                        <a:pt x="397" y="325"/>
                      </a:moveTo>
                      <a:lnTo>
                        <a:pt x="399" y="325"/>
                      </a:lnTo>
                      <a:lnTo>
                        <a:pt x="401" y="325"/>
                      </a:lnTo>
                      <a:lnTo>
                        <a:pt x="403" y="325"/>
                      </a:lnTo>
                      <a:lnTo>
                        <a:pt x="404" y="325"/>
                      </a:lnTo>
                      <a:lnTo>
                        <a:pt x="406" y="325"/>
                      </a:lnTo>
                      <a:lnTo>
                        <a:pt x="408" y="325"/>
                      </a:lnTo>
                      <a:lnTo>
                        <a:pt x="410" y="323"/>
                      </a:lnTo>
                      <a:lnTo>
                        <a:pt x="412" y="323"/>
                      </a:lnTo>
                      <a:lnTo>
                        <a:pt x="412" y="323"/>
                      </a:lnTo>
                      <a:lnTo>
                        <a:pt x="414" y="321"/>
                      </a:lnTo>
                      <a:lnTo>
                        <a:pt x="414" y="321"/>
                      </a:lnTo>
                      <a:lnTo>
                        <a:pt x="414" y="321"/>
                      </a:lnTo>
                      <a:lnTo>
                        <a:pt x="416" y="319"/>
                      </a:lnTo>
                      <a:lnTo>
                        <a:pt x="416" y="319"/>
                      </a:lnTo>
                      <a:lnTo>
                        <a:pt x="418" y="317"/>
                      </a:lnTo>
                      <a:lnTo>
                        <a:pt x="418" y="317"/>
                      </a:lnTo>
                      <a:lnTo>
                        <a:pt x="418" y="315"/>
                      </a:lnTo>
                      <a:lnTo>
                        <a:pt x="418" y="315"/>
                      </a:lnTo>
                      <a:lnTo>
                        <a:pt x="418" y="313"/>
                      </a:lnTo>
                      <a:lnTo>
                        <a:pt x="418" y="313"/>
                      </a:lnTo>
                      <a:lnTo>
                        <a:pt x="418" y="311"/>
                      </a:lnTo>
                      <a:lnTo>
                        <a:pt x="418" y="311"/>
                      </a:lnTo>
                      <a:lnTo>
                        <a:pt x="418" y="311"/>
                      </a:lnTo>
                      <a:lnTo>
                        <a:pt x="418" y="309"/>
                      </a:lnTo>
                      <a:lnTo>
                        <a:pt x="412" y="309"/>
                      </a:lnTo>
                      <a:lnTo>
                        <a:pt x="408" y="308"/>
                      </a:lnTo>
                      <a:lnTo>
                        <a:pt x="404" y="308"/>
                      </a:lnTo>
                      <a:lnTo>
                        <a:pt x="403" y="308"/>
                      </a:lnTo>
                      <a:lnTo>
                        <a:pt x="401" y="308"/>
                      </a:lnTo>
                      <a:lnTo>
                        <a:pt x="399" y="308"/>
                      </a:lnTo>
                      <a:lnTo>
                        <a:pt x="395" y="308"/>
                      </a:lnTo>
                      <a:lnTo>
                        <a:pt x="391" y="308"/>
                      </a:lnTo>
                      <a:lnTo>
                        <a:pt x="391" y="311"/>
                      </a:lnTo>
                      <a:lnTo>
                        <a:pt x="393" y="315"/>
                      </a:lnTo>
                      <a:lnTo>
                        <a:pt x="393" y="317"/>
                      </a:lnTo>
                      <a:lnTo>
                        <a:pt x="393" y="319"/>
                      </a:lnTo>
                      <a:lnTo>
                        <a:pt x="393" y="321"/>
                      </a:lnTo>
                      <a:lnTo>
                        <a:pt x="395" y="323"/>
                      </a:lnTo>
                      <a:lnTo>
                        <a:pt x="395" y="323"/>
                      </a:lnTo>
                      <a:lnTo>
                        <a:pt x="397" y="325"/>
                      </a:lnTo>
                      <a:close/>
                      <a:moveTo>
                        <a:pt x="594" y="269"/>
                      </a:moveTo>
                      <a:lnTo>
                        <a:pt x="594" y="269"/>
                      </a:lnTo>
                      <a:lnTo>
                        <a:pt x="596" y="269"/>
                      </a:lnTo>
                      <a:lnTo>
                        <a:pt x="596" y="269"/>
                      </a:lnTo>
                      <a:lnTo>
                        <a:pt x="598" y="271"/>
                      </a:lnTo>
                      <a:lnTo>
                        <a:pt x="598" y="271"/>
                      </a:lnTo>
                      <a:lnTo>
                        <a:pt x="600" y="271"/>
                      </a:lnTo>
                      <a:lnTo>
                        <a:pt x="600" y="271"/>
                      </a:lnTo>
                      <a:lnTo>
                        <a:pt x="602" y="271"/>
                      </a:lnTo>
                      <a:lnTo>
                        <a:pt x="602" y="267"/>
                      </a:lnTo>
                      <a:lnTo>
                        <a:pt x="602" y="265"/>
                      </a:lnTo>
                      <a:lnTo>
                        <a:pt x="602" y="263"/>
                      </a:lnTo>
                      <a:lnTo>
                        <a:pt x="604" y="260"/>
                      </a:lnTo>
                      <a:lnTo>
                        <a:pt x="604" y="258"/>
                      </a:lnTo>
                      <a:lnTo>
                        <a:pt x="604" y="256"/>
                      </a:lnTo>
                      <a:lnTo>
                        <a:pt x="604" y="252"/>
                      </a:lnTo>
                      <a:lnTo>
                        <a:pt x="604" y="250"/>
                      </a:lnTo>
                      <a:lnTo>
                        <a:pt x="606" y="246"/>
                      </a:lnTo>
                      <a:lnTo>
                        <a:pt x="608" y="240"/>
                      </a:lnTo>
                      <a:lnTo>
                        <a:pt x="610" y="237"/>
                      </a:lnTo>
                      <a:lnTo>
                        <a:pt x="610" y="233"/>
                      </a:lnTo>
                      <a:lnTo>
                        <a:pt x="612" y="229"/>
                      </a:lnTo>
                      <a:lnTo>
                        <a:pt x="613" y="223"/>
                      </a:lnTo>
                      <a:lnTo>
                        <a:pt x="615" y="219"/>
                      </a:lnTo>
                      <a:lnTo>
                        <a:pt x="615" y="215"/>
                      </a:lnTo>
                      <a:lnTo>
                        <a:pt x="619" y="210"/>
                      </a:lnTo>
                      <a:lnTo>
                        <a:pt x="623" y="202"/>
                      </a:lnTo>
                      <a:lnTo>
                        <a:pt x="627" y="196"/>
                      </a:lnTo>
                      <a:lnTo>
                        <a:pt x="631" y="190"/>
                      </a:lnTo>
                      <a:lnTo>
                        <a:pt x="635" y="185"/>
                      </a:lnTo>
                      <a:lnTo>
                        <a:pt x="638" y="177"/>
                      </a:lnTo>
                      <a:lnTo>
                        <a:pt x="642" y="171"/>
                      </a:lnTo>
                      <a:lnTo>
                        <a:pt x="646" y="166"/>
                      </a:lnTo>
                      <a:lnTo>
                        <a:pt x="648" y="164"/>
                      </a:lnTo>
                      <a:lnTo>
                        <a:pt x="648" y="164"/>
                      </a:lnTo>
                      <a:lnTo>
                        <a:pt x="650" y="162"/>
                      </a:lnTo>
                      <a:lnTo>
                        <a:pt x="650" y="162"/>
                      </a:lnTo>
                      <a:lnTo>
                        <a:pt x="652" y="160"/>
                      </a:lnTo>
                      <a:lnTo>
                        <a:pt x="652" y="160"/>
                      </a:lnTo>
                      <a:lnTo>
                        <a:pt x="654" y="158"/>
                      </a:lnTo>
                      <a:lnTo>
                        <a:pt x="654" y="158"/>
                      </a:lnTo>
                      <a:lnTo>
                        <a:pt x="656" y="154"/>
                      </a:lnTo>
                      <a:lnTo>
                        <a:pt x="656" y="152"/>
                      </a:lnTo>
                      <a:lnTo>
                        <a:pt x="656" y="150"/>
                      </a:lnTo>
                      <a:lnTo>
                        <a:pt x="658" y="146"/>
                      </a:lnTo>
                      <a:lnTo>
                        <a:pt x="660" y="142"/>
                      </a:lnTo>
                      <a:lnTo>
                        <a:pt x="663" y="137"/>
                      </a:lnTo>
                      <a:lnTo>
                        <a:pt x="667" y="127"/>
                      </a:lnTo>
                      <a:lnTo>
                        <a:pt x="671" y="118"/>
                      </a:lnTo>
                      <a:lnTo>
                        <a:pt x="673" y="112"/>
                      </a:lnTo>
                      <a:lnTo>
                        <a:pt x="675" y="106"/>
                      </a:lnTo>
                      <a:lnTo>
                        <a:pt x="677" y="100"/>
                      </a:lnTo>
                      <a:lnTo>
                        <a:pt x="679" y="94"/>
                      </a:lnTo>
                      <a:lnTo>
                        <a:pt x="681" y="89"/>
                      </a:lnTo>
                      <a:lnTo>
                        <a:pt x="683" y="83"/>
                      </a:lnTo>
                      <a:lnTo>
                        <a:pt x="684" y="77"/>
                      </a:lnTo>
                      <a:lnTo>
                        <a:pt x="686" y="71"/>
                      </a:lnTo>
                      <a:lnTo>
                        <a:pt x="692" y="58"/>
                      </a:lnTo>
                      <a:lnTo>
                        <a:pt x="698" y="46"/>
                      </a:lnTo>
                      <a:lnTo>
                        <a:pt x="702" y="39"/>
                      </a:lnTo>
                      <a:lnTo>
                        <a:pt x="706" y="31"/>
                      </a:lnTo>
                      <a:lnTo>
                        <a:pt x="707" y="23"/>
                      </a:lnTo>
                      <a:lnTo>
                        <a:pt x="711" y="16"/>
                      </a:lnTo>
                      <a:lnTo>
                        <a:pt x="715" y="8"/>
                      </a:lnTo>
                      <a:lnTo>
                        <a:pt x="719" y="0"/>
                      </a:lnTo>
                      <a:lnTo>
                        <a:pt x="709" y="0"/>
                      </a:lnTo>
                      <a:lnTo>
                        <a:pt x="698" y="0"/>
                      </a:lnTo>
                      <a:lnTo>
                        <a:pt x="688" y="2"/>
                      </a:lnTo>
                      <a:lnTo>
                        <a:pt x="679" y="2"/>
                      </a:lnTo>
                      <a:lnTo>
                        <a:pt x="669" y="2"/>
                      </a:lnTo>
                      <a:lnTo>
                        <a:pt x="658" y="4"/>
                      </a:lnTo>
                      <a:lnTo>
                        <a:pt x="648" y="4"/>
                      </a:lnTo>
                      <a:lnTo>
                        <a:pt x="638" y="4"/>
                      </a:lnTo>
                      <a:lnTo>
                        <a:pt x="621" y="6"/>
                      </a:lnTo>
                      <a:lnTo>
                        <a:pt x="608" y="10"/>
                      </a:lnTo>
                      <a:lnTo>
                        <a:pt x="596" y="12"/>
                      </a:lnTo>
                      <a:lnTo>
                        <a:pt x="587" y="14"/>
                      </a:lnTo>
                      <a:lnTo>
                        <a:pt x="575" y="16"/>
                      </a:lnTo>
                      <a:lnTo>
                        <a:pt x="564" y="18"/>
                      </a:lnTo>
                      <a:lnTo>
                        <a:pt x="546" y="22"/>
                      </a:lnTo>
                      <a:lnTo>
                        <a:pt x="527" y="27"/>
                      </a:lnTo>
                      <a:lnTo>
                        <a:pt x="521" y="29"/>
                      </a:lnTo>
                      <a:lnTo>
                        <a:pt x="516" y="31"/>
                      </a:lnTo>
                      <a:lnTo>
                        <a:pt x="510" y="33"/>
                      </a:lnTo>
                      <a:lnTo>
                        <a:pt x="504" y="35"/>
                      </a:lnTo>
                      <a:lnTo>
                        <a:pt x="498" y="37"/>
                      </a:lnTo>
                      <a:lnTo>
                        <a:pt x="493" y="39"/>
                      </a:lnTo>
                      <a:lnTo>
                        <a:pt x="487" y="41"/>
                      </a:lnTo>
                      <a:lnTo>
                        <a:pt x="481" y="43"/>
                      </a:lnTo>
                      <a:lnTo>
                        <a:pt x="468" y="48"/>
                      </a:lnTo>
                      <a:lnTo>
                        <a:pt x="458" y="52"/>
                      </a:lnTo>
                      <a:lnTo>
                        <a:pt x="449" y="56"/>
                      </a:lnTo>
                      <a:lnTo>
                        <a:pt x="439" y="60"/>
                      </a:lnTo>
                      <a:lnTo>
                        <a:pt x="429" y="66"/>
                      </a:lnTo>
                      <a:lnTo>
                        <a:pt x="418" y="71"/>
                      </a:lnTo>
                      <a:lnTo>
                        <a:pt x="403" y="79"/>
                      </a:lnTo>
                      <a:lnTo>
                        <a:pt x="383" y="89"/>
                      </a:lnTo>
                      <a:lnTo>
                        <a:pt x="376" y="93"/>
                      </a:lnTo>
                      <a:lnTo>
                        <a:pt x="370" y="96"/>
                      </a:lnTo>
                      <a:lnTo>
                        <a:pt x="364" y="100"/>
                      </a:lnTo>
                      <a:lnTo>
                        <a:pt x="358" y="104"/>
                      </a:lnTo>
                      <a:lnTo>
                        <a:pt x="353" y="108"/>
                      </a:lnTo>
                      <a:lnTo>
                        <a:pt x="345" y="112"/>
                      </a:lnTo>
                      <a:lnTo>
                        <a:pt x="339" y="116"/>
                      </a:lnTo>
                      <a:lnTo>
                        <a:pt x="333" y="119"/>
                      </a:lnTo>
                      <a:lnTo>
                        <a:pt x="333" y="119"/>
                      </a:lnTo>
                      <a:lnTo>
                        <a:pt x="333" y="121"/>
                      </a:lnTo>
                      <a:lnTo>
                        <a:pt x="333" y="123"/>
                      </a:lnTo>
                      <a:lnTo>
                        <a:pt x="333" y="123"/>
                      </a:lnTo>
                      <a:lnTo>
                        <a:pt x="333" y="125"/>
                      </a:lnTo>
                      <a:lnTo>
                        <a:pt x="333" y="127"/>
                      </a:lnTo>
                      <a:lnTo>
                        <a:pt x="333" y="127"/>
                      </a:lnTo>
                      <a:lnTo>
                        <a:pt x="333" y="129"/>
                      </a:lnTo>
                      <a:lnTo>
                        <a:pt x="335" y="131"/>
                      </a:lnTo>
                      <a:lnTo>
                        <a:pt x="337" y="133"/>
                      </a:lnTo>
                      <a:lnTo>
                        <a:pt x="337" y="135"/>
                      </a:lnTo>
                      <a:lnTo>
                        <a:pt x="339" y="137"/>
                      </a:lnTo>
                      <a:lnTo>
                        <a:pt x="341" y="139"/>
                      </a:lnTo>
                      <a:lnTo>
                        <a:pt x="343" y="142"/>
                      </a:lnTo>
                      <a:lnTo>
                        <a:pt x="343" y="144"/>
                      </a:lnTo>
                      <a:lnTo>
                        <a:pt x="345" y="146"/>
                      </a:lnTo>
                      <a:lnTo>
                        <a:pt x="351" y="156"/>
                      </a:lnTo>
                      <a:lnTo>
                        <a:pt x="355" y="164"/>
                      </a:lnTo>
                      <a:lnTo>
                        <a:pt x="358" y="171"/>
                      </a:lnTo>
                      <a:lnTo>
                        <a:pt x="360" y="177"/>
                      </a:lnTo>
                      <a:lnTo>
                        <a:pt x="364" y="183"/>
                      </a:lnTo>
                      <a:lnTo>
                        <a:pt x="366" y="190"/>
                      </a:lnTo>
                      <a:lnTo>
                        <a:pt x="370" y="200"/>
                      </a:lnTo>
                      <a:lnTo>
                        <a:pt x="376" y="212"/>
                      </a:lnTo>
                      <a:lnTo>
                        <a:pt x="379" y="214"/>
                      </a:lnTo>
                      <a:lnTo>
                        <a:pt x="385" y="215"/>
                      </a:lnTo>
                      <a:lnTo>
                        <a:pt x="389" y="217"/>
                      </a:lnTo>
                      <a:lnTo>
                        <a:pt x="395" y="217"/>
                      </a:lnTo>
                      <a:lnTo>
                        <a:pt x="399" y="219"/>
                      </a:lnTo>
                      <a:lnTo>
                        <a:pt x="404" y="221"/>
                      </a:lnTo>
                      <a:lnTo>
                        <a:pt x="408" y="223"/>
                      </a:lnTo>
                      <a:lnTo>
                        <a:pt x="414" y="225"/>
                      </a:lnTo>
                      <a:lnTo>
                        <a:pt x="414" y="225"/>
                      </a:lnTo>
                      <a:lnTo>
                        <a:pt x="414" y="223"/>
                      </a:lnTo>
                      <a:lnTo>
                        <a:pt x="414" y="223"/>
                      </a:lnTo>
                      <a:lnTo>
                        <a:pt x="414" y="223"/>
                      </a:lnTo>
                      <a:lnTo>
                        <a:pt x="416" y="223"/>
                      </a:lnTo>
                      <a:lnTo>
                        <a:pt x="416" y="223"/>
                      </a:lnTo>
                      <a:lnTo>
                        <a:pt x="416" y="223"/>
                      </a:lnTo>
                      <a:lnTo>
                        <a:pt x="416" y="223"/>
                      </a:lnTo>
                      <a:lnTo>
                        <a:pt x="416" y="215"/>
                      </a:lnTo>
                      <a:lnTo>
                        <a:pt x="418" y="210"/>
                      </a:lnTo>
                      <a:lnTo>
                        <a:pt x="418" y="202"/>
                      </a:lnTo>
                      <a:lnTo>
                        <a:pt x="420" y="196"/>
                      </a:lnTo>
                      <a:lnTo>
                        <a:pt x="420" y="189"/>
                      </a:lnTo>
                      <a:lnTo>
                        <a:pt x="420" y="183"/>
                      </a:lnTo>
                      <a:lnTo>
                        <a:pt x="422" y="175"/>
                      </a:lnTo>
                      <a:lnTo>
                        <a:pt x="422" y="169"/>
                      </a:lnTo>
                      <a:lnTo>
                        <a:pt x="424" y="164"/>
                      </a:lnTo>
                      <a:lnTo>
                        <a:pt x="426" y="160"/>
                      </a:lnTo>
                      <a:lnTo>
                        <a:pt x="426" y="154"/>
                      </a:lnTo>
                      <a:lnTo>
                        <a:pt x="427" y="150"/>
                      </a:lnTo>
                      <a:lnTo>
                        <a:pt x="429" y="144"/>
                      </a:lnTo>
                      <a:lnTo>
                        <a:pt x="431" y="141"/>
                      </a:lnTo>
                      <a:lnTo>
                        <a:pt x="431" y="135"/>
                      </a:lnTo>
                      <a:lnTo>
                        <a:pt x="433" y="131"/>
                      </a:lnTo>
                      <a:lnTo>
                        <a:pt x="435" y="129"/>
                      </a:lnTo>
                      <a:lnTo>
                        <a:pt x="435" y="127"/>
                      </a:lnTo>
                      <a:lnTo>
                        <a:pt x="437" y="125"/>
                      </a:lnTo>
                      <a:lnTo>
                        <a:pt x="439" y="123"/>
                      </a:lnTo>
                      <a:lnTo>
                        <a:pt x="441" y="119"/>
                      </a:lnTo>
                      <a:lnTo>
                        <a:pt x="443" y="114"/>
                      </a:lnTo>
                      <a:lnTo>
                        <a:pt x="447" y="106"/>
                      </a:lnTo>
                      <a:lnTo>
                        <a:pt x="452" y="96"/>
                      </a:lnTo>
                      <a:lnTo>
                        <a:pt x="452" y="96"/>
                      </a:lnTo>
                      <a:lnTo>
                        <a:pt x="454" y="96"/>
                      </a:lnTo>
                      <a:lnTo>
                        <a:pt x="454" y="94"/>
                      </a:lnTo>
                      <a:lnTo>
                        <a:pt x="456" y="94"/>
                      </a:lnTo>
                      <a:lnTo>
                        <a:pt x="456" y="94"/>
                      </a:lnTo>
                      <a:lnTo>
                        <a:pt x="458" y="94"/>
                      </a:lnTo>
                      <a:lnTo>
                        <a:pt x="458" y="93"/>
                      </a:lnTo>
                      <a:lnTo>
                        <a:pt x="460" y="93"/>
                      </a:lnTo>
                      <a:lnTo>
                        <a:pt x="462" y="93"/>
                      </a:lnTo>
                      <a:lnTo>
                        <a:pt x="464" y="93"/>
                      </a:lnTo>
                      <a:lnTo>
                        <a:pt x="466" y="94"/>
                      </a:lnTo>
                      <a:lnTo>
                        <a:pt x="466" y="94"/>
                      </a:lnTo>
                      <a:lnTo>
                        <a:pt x="468" y="94"/>
                      </a:lnTo>
                      <a:lnTo>
                        <a:pt x="470" y="94"/>
                      </a:lnTo>
                      <a:lnTo>
                        <a:pt x="472" y="94"/>
                      </a:lnTo>
                      <a:lnTo>
                        <a:pt x="473" y="94"/>
                      </a:lnTo>
                      <a:lnTo>
                        <a:pt x="473" y="96"/>
                      </a:lnTo>
                      <a:lnTo>
                        <a:pt x="475" y="96"/>
                      </a:lnTo>
                      <a:lnTo>
                        <a:pt x="475" y="98"/>
                      </a:lnTo>
                      <a:lnTo>
                        <a:pt x="477" y="100"/>
                      </a:lnTo>
                      <a:lnTo>
                        <a:pt x="477" y="102"/>
                      </a:lnTo>
                      <a:lnTo>
                        <a:pt x="479" y="106"/>
                      </a:lnTo>
                      <a:lnTo>
                        <a:pt x="481" y="110"/>
                      </a:lnTo>
                      <a:lnTo>
                        <a:pt x="483" y="118"/>
                      </a:lnTo>
                      <a:lnTo>
                        <a:pt x="485" y="131"/>
                      </a:lnTo>
                      <a:lnTo>
                        <a:pt x="487" y="144"/>
                      </a:lnTo>
                      <a:lnTo>
                        <a:pt x="487" y="154"/>
                      </a:lnTo>
                      <a:lnTo>
                        <a:pt x="489" y="164"/>
                      </a:lnTo>
                      <a:lnTo>
                        <a:pt x="491" y="171"/>
                      </a:lnTo>
                      <a:lnTo>
                        <a:pt x="493" y="181"/>
                      </a:lnTo>
                      <a:lnTo>
                        <a:pt x="493" y="190"/>
                      </a:lnTo>
                      <a:lnTo>
                        <a:pt x="495" y="200"/>
                      </a:lnTo>
                      <a:lnTo>
                        <a:pt x="496" y="206"/>
                      </a:lnTo>
                      <a:lnTo>
                        <a:pt x="498" y="212"/>
                      </a:lnTo>
                      <a:lnTo>
                        <a:pt x="500" y="217"/>
                      </a:lnTo>
                      <a:lnTo>
                        <a:pt x="502" y="223"/>
                      </a:lnTo>
                      <a:lnTo>
                        <a:pt x="504" y="229"/>
                      </a:lnTo>
                      <a:lnTo>
                        <a:pt x="506" y="235"/>
                      </a:lnTo>
                      <a:lnTo>
                        <a:pt x="508" y="240"/>
                      </a:lnTo>
                      <a:lnTo>
                        <a:pt x="510" y="246"/>
                      </a:lnTo>
                      <a:lnTo>
                        <a:pt x="516" y="248"/>
                      </a:lnTo>
                      <a:lnTo>
                        <a:pt x="521" y="248"/>
                      </a:lnTo>
                      <a:lnTo>
                        <a:pt x="527" y="250"/>
                      </a:lnTo>
                      <a:lnTo>
                        <a:pt x="533" y="250"/>
                      </a:lnTo>
                      <a:lnTo>
                        <a:pt x="539" y="252"/>
                      </a:lnTo>
                      <a:lnTo>
                        <a:pt x="544" y="252"/>
                      </a:lnTo>
                      <a:lnTo>
                        <a:pt x="550" y="254"/>
                      </a:lnTo>
                      <a:lnTo>
                        <a:pt x="556" y="254"/>
                      </a:lnTo>
                      <a:lnTo>
                        <a:pt x="564" y="258"/>
                      </a:lnTo>
                      <a:lnTo>
                        <a:pt x="569" y="260"/>
                      </a:lnTo>
                      <a:lnTo>
                        <a:pt x="573" y="260"/>
                      </a:lnTo>
                      <a:lnTo>
                        <a:pt x="577" y="261"/>
                      </a:lnTo>
                      <a:lnTo>
                        <a:pt x="581" y="263"/>
                      </a:lnTo>
                      <a:lnTo>
                        <a:pt x="585" y="265"/>
                      </a:lnTo>
                      <a:lnTo>
                        <a:pt x="589" y="267"/>
                      </a:lnTo>
                      <a:lnTo>
                        <a:pt x="594" y="269"/>
                      </a:lnTo>
                      <a:close/>
                    </a:path>
                  </a:pathLst>
                </a:custGeom>
                <a:solidFill>
                  <a:srgbClr val="FFBC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7" name="Freeform 11"/>
                <p:cNvSpPr>
                  <a:spLocks noEditPoints="1"/>
                </p:cNvSpPr>
                <p:nvPr/>
              </p:nvSpPr>
              <p:spPr bwMode="auto">
                <a:xfrm>
                  <a:off x="4588" y="2701"/>
                  <a:ext cx="365" cy="495"/>
                </a:xfrm>
                <a:custGeom>
                  <a:avLst/>
                  <a:gdLst>
                    <a:gd name="T0" fmla="*/ 71 w 365"/>
                    <a:gd name="T1" fmla="*/ 487 h 495"/>
                    <a:gd name="T2" fmla="*/ 58 w 365"/>
                    <a:gd name="T3" fmla="*/ 458 h 495"/>
                    <a:gd name="T4" fmla="*/ 56 w 365"/>
                    <a:gd name="T5" fmla="*/ 412 h 495"/>
                    <a:gd name="T6" fmla="*/ 48 w 365"/>
                    <a:gd name="T7" fmla="*/ 410 h 495"/>
                    <a:gd name="T8" fmla="*/ 41 w 365"/>
                    <a:gd name="T9" fmla="*/ 428 h 495"/>
                    <a:gd name="T10" fmla="*/ 41 w 365"/>
                    <a:gd name="T11" fmla="*/ 462 h 495"/>
                    <a:gd name="T12" fmla="*/ 35 w 365"/>
                    <a:gd name="T13" fmla="*/ 453 h 495"/>
                    <a:gd name="T14" fmla="*/ 14 w 365"/>
                    <a:gd name="T15" fmla="*/ 435 h 495"/>
                    <a:gd name="T16" fmla="*/ 0 w 365"/>
                    <a:gd name="T17" fmla="*/ 407 h 495"/>
                    <a:gd name="T18" fmla="*/ 4 w 365"/>
                    <a:gd name="T19" fmla="*/ 370 h 495"/>
                    <a:gd name="T20" fmla="*/ 21 w 365"/>
                    <a:gd name="T21" fmla="*/ 336 h 495"/>
                    <a:gd name="T22" fmla="*/ 48 w 365"/>
                    <a:gd name="T23" fmla="*/ 303 h 495"/>
                    <a:gd name="T24" fmla="*/ 81 w 365"/>
                    <a:gd name="T25" fmla="*/ 270 h 495"/>
                    <a:gd name="T26" fmla="*/ 110 w 365"/>
                    <a:gd name="T27" fmla="*/ 253 h 495"/>
                    <a:gd name="T28" fmla="*/ 148 w 365"/>
                    <a:gd name="T29" fmla="*/ 240 h 495"/>
                    <a:gd name="T30" fmla="*/ 156 w 365"/>
                    <a:gd name="T31" fmla="*/ 230 h 495"/>
                    <a:gd name="T32" fmla="*/ 121 w 365"/>
                    <a:gd name="T33" fmla="*/ 236 h 495"/>
                    <a:gd name="T34" fmla="*/ 123 w 365"/>
                    <a:gd name="T35" fmla="*/ 211 h 495"/>
                    <a:gd name="T36" fmla="*/ 146 w 365"/>
                    <a:gd name="T37" fmla="*/ 145 h 495"/>
                    <a:gd name="T38" fmla="*/ 137 w 365"/>
                    <a:gd name="T39" fmla="*/ 151 h 495"/>
                    <a:gd name="T40" fmla="*/ 117 w 365"/>
                    <a:gd name="T41" fmla="*/ 195 h 495"/>
                    <a:gd name="T42" fmla="*/ 108 w 365"/>
                    <a:gd name="T43" fmla="*/ 226 h 495"/>
                    <a:gd name="T44" fmla="*/ 102 w 365"/>
                    <a:gd name="T45" fmla="*/ 230 h 495"/>
                    <a:gd name="T46" fmla="*/ 79 w 365"/>
                    <a:gd name="T47" fmla="*/ 203 h 495"/>
                    <a:gd name="T48" fmla="*/ 60 w 365"/>
                    <a:gd name="T49" fmla="*/ 165 h 495"/>
                    <a:gd name="T50" fmla="*/ 50 w 365"/>
                    <a:gd name="T51" fmla="*/ 111 h 495"/>
                    <a:gd name="T52" fmla="*/ 52 w 365"/>
                    <a:gd name="T53" fmla="*/ 80 h 495"/>
                    <a:gd name="T54" fmla="*/ 73 w 365"/>
                    <a:gd name="T55" fmla="*/ 67 h 495"/>
                    <a:gd name="T56" fmla="*/ 108 w 365"/>
                    <a:gd name="T57" fmla="*/ 57 h 495"/>
                    <a:gd name="T58" fmla="*/ 125 w 365"/>
                    <a:gd name="T59" fmla="*/ 51 h 495"/>
                    <a:gd name="T60" fmla="*/ 173 w 365"/>
                    <a:gd name="T61" fmla="*/ 30 h 495"/>
                    <a:gd name="T62" fmla="*/ 211 w 365"/>
                    <a:gd name="T63" fmla="*/ 26 h 495"/>
                    <a:gd name="T64" fmla="*/ 209 w 365"/>
                    <a:gd name="T65" fmla="*/ 78 h 495"/>
                    <a:gd name="T66" fmla="*/ 221 w 365"/>
                    <a:gd name="T67" fmla="*/ 107 h 495"/>
                    <a:gd name="T68" fmla="*/ 229 w 365"/>
                    <a:gd name="T69" fmla="*/ 111 h 495"/>
                    <a:gd name="T70" fmla="*/ 227 w 365"/>
                    <a:gd name="T71" fmla="*/ 126 h 495"/>
                    <a:gd name="T72" fmla="*/ 213 w 365"/>
                    <a:gd name="T73" fmla="*/ 186 h 495"/>
                    <a:gd name="T74" fmla="*/ 207 w 365"/>
                    <a:gd name="T75" fmla="*/ 240 h 495"/>
                    <a:gd name="T76" fmla="*/ 234 w 365"/>
                    <a:gd name="T77" fmla="*/ 255 h 495"/>
                    <a:gd name="T78" fmla="*/ 229 w 365"/>
                    <a:gd name="T79" fmla="*/ 426 h 495"/>
                    <a:gd name="T80" fmla="*/ 221 w 365"/>
                    <a:gd name="T81" fmla="*/ 462 h 495"/>
                    <a:gd name="T82" fmla="*/ 175 w 365"/>
                    <a:gd name="T83" fmla="*/ 480 h 495"/>
                    <a:gd name="T84" fmla="*/ 114 w 365"/>
                    <a:gd name="T85" fmla="*/ 495 h 495"/>
                    <a:gd name="T86" fmla="*/ 282 w 365"/>
                    <a:gd name="T87" fmla="*/ 247 h 495"/>
                    <a:gd name="T88" fmla="*/ 351 w 365"/>
                    <a:gd name="T89" fmla="*/ 243 h 495"/>
                    <a:gd name="T90" fmla="*/ 363 w 365"/>
                    <a:gd name="T91" fmla="*/ 238 h 495"/>
                    <a:gd name="T92" fmla="*/ 363 w 365"/>
                    <a:gd name="T93" fmla="*/ 172 h 495"/>
                    <a:gd name="T94" fmla="*/ 359 w 365"/>
                    <a:gd name="T95" fmla="*/ 65 h 495"/>
                    <a:gd name="T96" fmla="*/ 349 w 365"/>
                    <a:gd name="T97" fmla="*/ 15 h 495"/>
                    <a:gd name="T98" fmla="*/ 340 w 365"/>
                    <a:gd name="T99" fmla="*/ 9 h 495"/>
                    <a:gd name="T100" fmla="*/ 330 w 365"/>
                    <a:gd name="T101" fmla="*/ 0 h 495"/>
                    <a:gd name="T102" fmla="*/ 307 w 365"/>
                    <a:gd name="T103" fmla="*/ 1 h 495"/>
                    <a:gd name="T104" fmla="*/ 284 w 365"/>
                    <a:gd name="T105" fmla="*/ 28 h 495"/>
                    <a:gd name="T106" fmla="*/ 246 w 365"/>
                    <a:gd name="T107" fmla="*/ 101 h 495"/>
                    <a:gd name="T108" fmla="*/ 227 w 365"/>
                    <a:gd name="T109" fmla="*/ 165 h 495"/>
                    <a:gd name="T110" fmla="*/ 217 w 365"/>
                    <a:gd name="T111" fmla="*/ 213 h 495"/>
                    <a:gd name="T112" fmla="*/ 221 w 365"/>
                    <a:gd name="T113" fmla="*/ 238 h 495"/>
                    <a:gd name="T114" fmla="*/ 259 w 365"/>
                    <a:gd name="T115" fmla="*/ 247 h 4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365" h="495">
                      <a:moveTo>
                        <a:pt x="85" y="495"/>
                      </a:moveTo>
                      <a:lnTo>
                        <a:pt x="83" y="495"/>
                      </a:lnTo>
                      <a:lnTo>
                        <a:pt x="81" y="493"/>
                      </a:lnTo>
                      <a:lnTo>
                        <a:pt x="79" y="493"/>
                      </a:lnTo>
                      <a:lnTo>
                        <a:pt x="77" y="491"/>
                      </a:lnTo>
                      <a:lnTo>
                        <a:pt x="77" y="491"/>
                      </a:lnTo>
                      <a:lnTo>
                        <a:pt x="75" y="489"/>
                      </a:lnTo>
                      <a:lnTo>
                        <a:pt x="73" y="489"/>
                      </a:lnTo>
                      <a:lnTo>
                        <a:pt x="71" y="487"/>
                      </a:lnTo>
                      <a:lnTo>
                        <a:pt x="67" y="483"/>
                      </a:lnTo>
                      <a:lnTo>
                        <a:pt x="66" y="480"/>
                      </a:lnTo>
                      <a:lnTo>
                        <a:pt x="62" y="476"/>
                      </a:lnTo>
                      <a:lnTo>
                        <a:pt x="62" y="474"/>
                      </a:lnTo>
                      <a:lnTo>
                        <a:pt x="60" y="472"/>
                      </a:lnTo>
                      <a:lnTo>
                        <a:pt x="60" y="470"/>
                      </a:lnTo>
                      <a:lnTo>
                        <a:pt x="60" y="468"/>
                      </a:lnTo>
                      <a:lnTo>
                        <a:pt x="58" y="466"/>
                      </a:lnTo>
                      <a:lnTo>
                        <a:pt x="58" y="458"/>
                      </a:lnTo>
                      <a:lnTo>
                        <a:pt x="58" y="453"/>
                      </a:lnTo>
                      <a:lnTo>
                        <a:pt x="58" y="447"/>
                      </a:lnTo>
                      <a:lnTo>
                        <a:pt x="58" y="439"/>
                      </a:lnTo>
                      <a:lnTo>
                        <a:pt x="58" y="433"/>
                      </a:lnTo>
                      <a:lnTo>
                        <a:pt x="58" y="426"/>
                      </a:lnTo>
                      <a:lnTo>
                        <a:pt x="56" y="420"/>
                      </a:lnTo>
                      <a:lnTo>
                        <a:pt x="56" y="414"/>
                      </a:lnTo>
                      <a:lnTo>
                        <a:pt x="56" y="414"/>
                      </a:lnTo>
                      <a:lnTo>
                        <a:pt x="56" y="412"/>
                      </a:lnTo>
                      <a:lnTo>
                        <a:pt x="56" y="412"/>
                      </a:lnTo>
                      <a:lnTo>
                        <a:pt x="54" y="412"/>
                      </a:lnTo>
                      <a:lnTo>
                        <a:pt x="54" y="412"/>
                      </a:lnTo>
                      <a:lnTo>
                        <a:pt x="54" y="412"/>
                      </a:lnTo>
                      <a:lnTo>
                        <a:pt x="52" y="410"/>
                      </a:lnTo>
                      <a:lnTo>
                        <a:pt x="52" y="410"/>
                      </a:lnTo>
                      <a:lnTo>
                        <a:pt x="50" y="410"/>
                      </a:lnTo>
                      <a:lnTo>
                        <a:pt x="50" y="410"/>
                      </a:lnTo>
                      <a:lnTo>
                        <a:pt x="48" y="410"/>
                      </a:lnTo>
                      <a:lnTo>
                        <a:pt x="46" y="412"/>
                      </a:lnTo>
                      <a:lnTo>
                        <a:pt x="46" y="412"/>
                      </a:lnTo>
                      <a:lnTo>
                        <a:pt x="44" y="412"/>
                      </a:lnTo>
                      <a:lnTo>
                        <a:pt x="43" y="412"/>
                      </a:lnTo>
                      <a:lnTo>
                        <a:pt x="43" y="412"/>
                      </a:lnTo>
                      <a:lnTo>
                        <a:pt x="43" y="416"/>
                      </a:lnTo>
                      <a:lnTo>
                        <a:pt x="41" y="420"/>
                      </a:lnTo>
                      <a:lnTo>
                        <a:pt x="41" y="422"/>
                      </a:lnTo>
                      <a:lnTo>
                        <a:pt x="41" y="428"/>
                      </a:lnTo>
                      <a:lnTo>
                        <a:pt x="43" y="433"/>
                      </a:lnTo>
                      <a:lnTo>
                        <a:pt x="43" y="441"/>
                      </a:lnTo>
                      <a:lnTo>
                        <a:pt x="43" y="451"/>
                      </a:lnTo>
                      <a:lnTo>
                        <a:pt x="44" y="464"/>
                      </a:lnTo>
                      <a:lnTo>
                        <a:pt x="43" y="464"/>
                      </a:lnTo>
                      <a:lnTo>
                        <a:pt x="43" y="464"/>
                      </a:lnTo>
                      <a:lnTo>
                        <a:pt x="43" y="464"/>
                      </a:lnTo>
                      <a:lnTo>
                        <a:pt x="41" y="464"/>
                      </a:lnTo>
                      <a:lnTo>
                        <a:pt x="41" y="462"/>
                      </a:lnTo>
                      <a:lnTo>
                        <a:pt x="41" y="462"/>
                      </a:lnTo>
                      <a:lnTo>
                        <a:pt x="39" y="462"/>
                      </a:lnTo>
                      <a:lnTo>
                        <a:pt x="39" y="462"/>
                      </a:lnTo>
                      <a:lnTo>
                        <a:pt x="37" y="460"/>
                      </a:lnTo>
                      <a:lnTo>
                        <a:pt x="37" y="458"/>
                      </a:lnTo>
                      <a:lnTo>
                        <a:pt x="37" y="456"/>
                      </a:lnTo>
                      <a:lnTo>
                        <a:pt x="35" y="456"/>
                      </a:lnTo>
                      <a:lnTo>
                        <a:pt x="35" y="455"/>
                      </a:lnTo>
                      <a:lnTo>
                        <a:pt x="35" y="453"/>
                      </a:lnTo>
                      <a:lnTo>
                        <a:pt x="33" y="451"/>
                      </a:lnTo>
                      <a:lnTo>
                        <a:pt x="33" y="449"/>
                      </a:lnTo>
                      <a:lnTo>
                        <a:pt x="27" y="447"/>
                      </a:lnTo>
                      <a:lnTo>
                        <a:pt x="25" y="445"/>
                      </a:lnTo>
                      <a:lnTo>
                        <a:pt x="21" y="443"/>
                      </a:lnTo>
                      <a:lnTo>
                        <a:pt x="20" y="441"/>
                      </a:lnTo>
                      <a:lnTo>
                        <a:pt x="18" y="439"/>
                      </a:lnTo>
                      <a:lnTo>
                        <a:pt x="16" y="437"/>
                      </a:lnTo>
                      <a:lnTo>
                        <a:pt x="14" y="435"/>
                      </a:lnTo>
                      <a:lnTo>
                        <a:pt x="12" y="433"/>
                      </a:lnTo>
                      <a:lnTo>
                        <a:pt x="10" y="428"/>
                      </a:lnTo>
                      <a:lnTo>
                        <a:pt x="8" y="424"/>
                      </a:lnTo>
                      <a:lnTo>
                        <a:pt x="6" y="422"/>
                      </a:lnTo>
                      <a:lnTo>
                        <a:pt x="4" y="420"/>
                      </a:lnTo>
                      <a:lnTo>
                        <a:pt x="4" y="416"/>
                      </a:lnTo>
                      <a:lnTo>
                        <a:pt x="2" y="414"/>
                      </a:lnTo>
                      <a:lnTo>
                        <a:pt x="2" y="410"/>
                      </a:lnTo>
                      <a:lnTo>
                        <a:pt x="0" y="407"/>
                      </a:lnTo>
                      <a:lnTo>
                        <a:pt x="0" y="403"/>
                      </a:lnTo>
                      <a:lnTo>
                        <a:pt x="0" y="397"/>
                      </a:lnTo>
                      <a:lnTo>
                        <a:pt x="2" y="393"/>
                      </a:lnTo>
                      <a:lnTo>
                        <a:pt x="2" y="389"/>
                      </a:lnTo>
                      <a:lnTo>
                        <a:pt x="2" y="385"/>
                      </a:lnTo>
                      <a:lnTo>
                        <a:pt x="2" y="382"/>
                      </a:lnTo>
                      <a:lnTo>
                        <a:pt x="2" y="378"/>
                      </a:lnTo>
                      <a:lnTo>
                        <a:pt x="2" y="374"/>
                      </a:lnTo>
                      <a:lnTo>
                        <a:pt x="4" y="370"/>
                      </a:lnTo>
                      <a:lnTo>
                        <a:pt x="6" y="364"/>
                      </a:lnTo>
                      <a:lnTo>
                        <a:pt x="8" y="360"/>
                      </a:lnTo>
                      <a:lnTo>
                        <a:pt x="10" y="357"/>
                      </a:lnTo>
                      <a:lnTo>
                        <a:pt x="12" y="353"/>
                      </a:lnTo>
                      <a:lnTo>
                        <a:pt x="14" y="349"/>
                      </a:lnTo>
                      <a:lnTo>
                        <a:pt x="16" y="345"/>
                      </a:lnTo>
                      <a:lnTo>
                        <a:pt x="18" y="341"/>
                      </a:lnTo>
                      <a:lnTo>
                        <a:pt x="20" y="337"/>
                      </a:lnTo>
                      <a:lnTo>
                        <a:pt x="21" y="336"/>
                      </a:lnTo>
                      <a:lnTo>
                        <a:pt x="23" y="332"/>
                      </a:lnTo>
                      <a:lnTo>
                        <a:pt x="25" y="330"/>
                      </a:lnTo>
                      <a:lnTo>
                        <a:pt x="27" y="326"/>
                      </a:lnTo>
                      <a:lnTo>
                        <a:pt x="29" y="324"/>
                      </a:lnTo>
                      <a:lnTo>
                        <a:pt x="31" y="320"/>
                      </a:lnTo>
                      <a:lnTo>
                        <a:pt x="33" y="318"/>
                      </a:lnTo>
                      <a:lnTo>
                        <a:pt x="39" y="312"/>
                      </a:lnTo>
                      <a:lnTo>
                        <a:pt x="43" y="307"/>
                      </a:lnTo>
                      <a:lnTo>
                        <a:pt x="48" y="303"/>
                      </a:lnTo>
                      <a:lnTo>
                        <a:pt x="52" y="297"/>
                      </a:lnTo>
                      <a:lnTo>
                        <a:pt x="58" y="293"/>
                      </a:lnTo>
                      <a:lnTo>
                        <a:pt x="62" y="288"/>
                      </a:lnTo>
                      <a:lnTo>
                        <a:pt x="67" y="282"/>
                      </a:lnTo>
                      <a:lnTo>
                        <a:pt x="71" y="278"/>
                      </a:lnTo>
                      <a:lnTo>
                        <a:pt x="73" y="276"/>
                      </a:lnTo>
                      <a:lnTo>
                        <a:pt x="77" y="274"/>
                      </a:lnTo>
                      <a:lnTo>
                        <a:pt x="79" y="272"/>
                      </a:lnTo>
                      <a:lnTo>
                        <a:pt x="81" y="270"/>
                      </a:lnTo>
                      <a:lnTo>
                        <a:pt x="85" y="268"/>
                      </a:lnTo>
                      <a:lnTo>
                        <a:pt x="87" y="266"/>
                      </a:lnTo>
                      <a:lnTo>
                        <a:pt x="89" y="264"/>
                      </a:lnTo>
                      <a:lnTo>
                        <a:pt x="92" y="263"/>
                      </a:lnTo>
                      <a:lnTo>
                        <a:pt x="96" y="261"/>
                      </a:lnTo>
                      <a:lnTo>
                        <a:pt x="98" y="259"/>
                      </a:lnTo>
                      <a:lnTo>
                        <a:pt x="102" y="257"/>
                      </a:lnTo>
                      <a:lnTo>
                        <a:pt x="106" y="255"/>
                      </a:lnTo>
                      <a:lnTo>
                        <a:pt x="110" y="253"/>
                      </a:lnTo>
                      <a:lnTo>
                        <a:pt x="114" y="251"/>
                      </a:lnTo>
                      <a:lnTo>
                        <a:pt x="117" y="249"/>
                      </a:lnTo>
                      <a:lnTo>
                        <a:pt x="121" y="247"/>
                      </a:lnTo>
                      <a:lnTo>
                        <a:pt x="125" y="245"/>
                      </a:lnTo>
                      <a:lnTo>
                        <a:pt x="131" y="245"/>
                      </a:lnTo>
                      <a:lnTo>
                        <a:pt x="135" y="243"/>
                      </a:lnTo>
                      <a:lnTo>
                        <a:pt x="138" y="241"/>
                      </a:lnTo>
                      <a:lnTo>
                        <a:pt x="144" y="241"/>
                      </a:lnTo>
                      <a:lnTo>
                        <a:pt x="148" y="240"/>
                      </a:lnTo>
                      <a:lnTo>
                        <a:pt x="152" y="238"/>
                      </a:lnTo>
                      <a:lnTo>
                        <a:pt x="158" y="238"/>
                      </a:lnTo>
                      <a:lnTo>
                        <a:pt x="156" y="236"/>
                      </a:lnTo>
                      <a:lnTo>
                        <a:pt x="156" y="236"/>
                      </a:lnTo>
                      <a:lnTo>
                        <a:pt x="156" y="234"/>
                      </a:lnTo>
                      <a:lnTo>
                        <a:pt x="156" y="234"/>
                      </a:lnTo>
                      <a:lnTo>
                        <a:pt x="156" y="232"/>
                      </a:lnTo>
                      <a:lnTo>
                        <a:pt x="156" y="232"/>
                      </a:lnTo>
                      <a:lnTo>
                        <a:pt x="156" y="230"/>
                      </a:lnTo>
                      <a:lnTo>
                        <a:pt x="154" y="230"/>
                      </a:lnTo>
                      <a:lnTo>
                        <a:pt x="146" y="232"/>
                      </a:lnTo>
                      <a:lnTo>
                        <a:pt x="138" y="234"/>
                      </a:lnTo>
                      <a:lnTo>
                        <a:pt x="135" y="234"/>
                      </a:lnTo>
                      <a:lnTo>
                        <a:pt x="131" y="236"/>
                      </a:lnTo>
                      <a:lnTo>
                        <a:pt x="129" y="236"/>
                      </a:lnTo>
                      <a:lnTo>
                        <a:pt x="127" y="236"/>
                      </a:lnTo>
                      <a:lnTo>
                        <a:pt x="123" y="236"/>
                      </a:lnTo>
                      <a:lnTo>
                        <a:pt x="121" y="236"/>
                      </a:lnTo>
                      <a:lnTo>
                        <a:pt x="121" y="234"/>
                      </a:lnTo>
                      <a:lnTo>
                        <a:pt x="121" y="232"/>
                      </a:lnTo>
                      <a:lnTo>
                        <a:pt x="121" y="230"/>
                      </a:lnTo>
                      <a:lnTo>
                        <a:pt x="121" y="228"/>
                      </a:lnTo>
                      <a:lnTo>
                        <a:pt x="121" y="226"/>
                      </a:lnTo>
                      <a:lnTo>
                        <a:pt x="121" y="224"/>
                      </a:lnTo>
                      <a:lnTo>
                        <a:pt x="119" y="222"/>
                      </a:lnTo>
                      <a:lnTo>
                        <a:pt x="119" y="220"/>
                      </a:lnTo>
                      <a:lnTo>
                        <a:pt x="123" y="211"/>
                      </a:lnTo>
                      <a:lnTo>
                        <a:pt x="127" y="203"/>
                      </a:lnTo>
                      <a:lnTo>
                        <a:pt x="129" y="193"/>
                      </a:lnTo>
                      <a:lnTo>
                        <a:pt x="133" y="186"/>
                      </a:lnTo>
                      <a:lnTo>
                        <a:pt x="137" y="176"/>
                      </a:lnTo>
                      <a:lnTo>
                        <a:pt x="140" y="169"/>
                      </a:lnTo>
                      <a:lnTo>
                        <a:pt x="142" y="159"/>
                      </a:lnTo>
                      <a:lnTo>
                        <a:pt x="146" y="151"/>
                      </a:lnTo>
                      <a:lnTo>
                        <a:pt x="146" y="147"/>
                      </a:lnTo>
                      <a:lnTo>
                        <a:pt x="146" y="145"/>
                      </a:lnTo>
                      <a:lnTo>
                        <a:pt x="146" y="145"/>
                      </a:lnTo>
                      <a:lnTo>
                        <a:pt x="146" y="144"/>
                      </a:lnTo>
                      <a:lnTo>
                        <a:pt x="146" y="144"/>
                      </a:lnTo>
                      <a:lnTo>
                        <a:pt x="146" y="142"/>
                      </a:lnTo>
                      <a:lnTo>
                        <a:pt x="144" y="142"/>
                      </a:lnTo>
                      <a:lnTo>
                        <a:pt x="144" y="142"/>
                      </a:lnTo>
                      <a:lnTo>
                        <a:pt x="140" y="145"/>
                      </a:lnTo>
                      <a:lnTo>
                        <a:pt x="138" y="147"/>
                      </a:lnTo>
                      <a:lnTo>
                        <a:pt x="137" y="151"/>
                      </a:lnTo>
                      <a:lnTo>
                        <a:pt x="135" y="155"/>
                      </a:lnTo>
                      <a:lnTo>
                        <a:pt x="133" y="159"/>
                      </a:lnTo>
                      <a:lnTo>
                        <a:pt x="131" y="163"/>
                      </a:lnTo>
                      <a:lnTo>
                        <a:pt x="127" y="170"/>
                      </a:lnTo>
                      <a:lnTo>
                        <a:pt x="123" y="180"/>
                      </a:lnTo>
                      <a:lnTo>
                        <a:pt x="121" y="184"/>
                      </a:lnTo>
                      <a:lnTo>
                        <a:pt x="121" y="188"/>
                      </a:lnTo>
                      <a:lnTo>
                        <a:pt x="119" y="192"/>
                      </a:lnTo>
                      <a:lnTo>
                        <a:pt x="117" y="195"/>
                      </a:lnTo>
                      <a:lnTo>
                        <a:pt x="117" y="201"/>
                      </a:lnTo>
                      <a:lnTo>
                        <a:pt x="115" y="207"/>
                      </a:lnTo>
                      <a:lnTo>
                        <a:pt x="114" y="215"/>
                      </a:lnTo>
                      <a:lnTo>
                        <a:pt x="110" y="224"/>
                      </a:lnTo>
                      <a:lnTo>
                        <a:pt x="110" y="224"/>
                      </a:lnTo>
                      <a:lnTo>
                        <a:pt x="110" y="224"/>
                      </a:lnTo>
                      <a:lnTo>
                        <a:pt x="110" y="226"/>
                      </a:lnTo>
                      <a:lnTo>
                        <a:pt x="108" y="226"/>
                      </a:lnTo>
                      <a:lnTo>
                        <a:pt x="108" y="226"/>
                      </a:lnTo>
                      <a:lnTo>
                        <a:pt x="108" y="228"/>
                      </a:lnTo>
                      <a:lnTo>
                        <a:pt x="106" y="228"/>
                      </a:lnTo>
                      <a:lnTo>
                        <a:pt x="106" y="230"/>
                      </a:lnTo>
                      <a:lnTo>
                        <a:pt x="106" y="230"/>
                      </a:lnTo>
                      <a:lnTo>
                        <a:pt x="104" y="230"/>
                      </a:lnTo>
                      <a:lnTo>
                        <a:pt x="104" y="230"/>
                      </a:lnTo>
                      <a:lnTo>
                        <a:pt x="104" y="230"/>
                      </a:lnTo>
                      <a:lnTo>
                        <a:pt x="102" y="230"/>
                      </a:lnTo>
                      <a:lnTo>
                        <a:pt x="102" y="230"/>
                      </a:lnTo>
                      <a:lnTo>
                        <a:pt x="100" y="230"/>
                      </a:lnTo>
                      <a:lnTo>
                        <a:pt x="100" y="230"/>
                      </a:lnTo>
                      <a:lnTo>
                        <a:pt x="94" y="222"/>
                      </a:lnTo>
                      <a:lnTo>
                        <a:pt x="91" y="216"/>
                      </a:lnTo>
                      <a:lnTo>
                        <a:pt x="87" y="213"/>
                      </a:lnTo>
                      <a:lnTo>
                        <a:pt x="85" y="211"/>
                      </a:lnTo>
                      <a:lnTo>
                        <a:pt x="83" y="209"/>
                      </a:lnTo>
                      <a:lnTo>
                        <a:pt x="81" y="207"/>
                      </a:lnTo>
                      <a:lnTo>
                        <a:pt x="79" y="203"/>
                      </a:lnTo>
                      <a:lnTo>
                        <a:pt x="75" y="201"/>
                      </a:lnTo>
                      <a:lnTo>
                        <a:pt x="73" y="195"/>
                      </a:lnTo>
                      <a:lnTo>
                        <a:pt x="69" y="190"/>
                      </a:lnTo>
                      <a:lnTo>
                        <a:pt x="67" y="186"/>
                      </a:lnTo>
                      <a:lnTo>
                        <a:pt x="66" y="180"/>
                      </a:lnTo>
                      <a:lnTo>
                        <a:pt x="66" y="176"/>
                      </a:lnTo>
                      <a:lnTo>
                        <a:pt x="64" y="170"/>
                      </a:lnTo>
                      <a:lnTo>
                        <a:pt x="62" y="167"/>
                      </a:lnTo>
                      <a:lnTo>
                        <a:pt x="60" y="165"/>
                      </a:lnTo>
                      <a:lnTo>
                        <a:pt x="60" y="159"/>
                      </a:lnTo>
                      <a:lnTo>
                        <a:pt x="58" y="151"/>
                      </a:lnTo>
                      <a:lnTo>
                        <a:pt x="56" y="145"/>
                      </a:lnTo>
                      <a:lnTo>
                        <a:pt x="56" y="140"/>
                      </a:lnTo>
                      <a:lnTo>
                        <a:pt x="54" y="134"/>
                      </a:lnTo>
                      <a:lnTo>
                        <a:pt x="54" y="128"/>
                      </a:lnTo>
                      <a:lnTo>
                        <a:pt x="52" y="122"/>
                      </a:lnTo>
                      <a:lnTo>
                        <a:pt x="50" y="115"/>
                      </a:lnTo>
                      <a:lnTo>
                        <a:pt x="50" y="111"/>
                      </a:lnTo>
                      <a:lnTo>
                        <a:pt x="50" y="107"/>
                      </a:lnTo>
                      <a:lnTo>
                        <a:pt x="50" y="103"/>
                      </a:lnTo>
                      <a:lnTo>
                        <a:pt x="50" y="99"/>
                      </a:lnTo>
                      <a:lnTo>
                        <a:pt x="50" y="96"/>
                      </a:lnTo>
                      <a:lnTo>
                        <a:pt x="50" y="92"/>
                      </a:lnTo>
                      <a:lnTo>
                        <a:pt x="50" y="88"/>
                      </a:lnTo>
                      <a:lnTo>
                        <a:pt x="50" y="84"/>
                      </a:lnTo>
                      <a:lnTo>
                        <a:pt x="52" y="82"/>
                      </a:lnTo>
                      <a:lnTo>
                        <a:pt x="52" y="80"/>
                      </a:lnTo>
                      <a:lnTo>
                        <a:pt x="52" y="80"/>
                      </a:lnTo>
                      <a:lnTo>
                        <a:pt x="52" y="78"/>
                      </a:lnTo>
                      <a:lnTo>
                        <a:pt x="52" y="76"/>
                      </a:lnTo>
                      <a:lnTo>
                        <a:pt x="54" y="74"/>
                      </a:lnTo>
                      <a:lnTo>
                        <a:pt x="54" y="73"/>
                      </a:lnTo>
                      <a:lnTo>
                        <a:pt x="54" y="73"/>
                      </a:lnTo>
                      <a:lnTo>
                        <a:pt x="60" y="71"/>
                      </a:lnTo>
                      <a:lnTo>
                        <a:pt x="66" y="69"/>
                      </a:lnTo>
                      <a:lnTo>
                        <a:pt x="73" y="67"/>
                      </a:lnTo>
                      <a:lnTo>
                        <a:pt x="79" y="67"/>
                      </a:lnTo>
                      <a:lnTo>
                        <a:pt x="85" y="65"/>
                      </a:lnTo>
                      <a:lnTo>
                        <a:pt x="91" y="63"/>
                      </a:lnTo>
                      <a:lnTo>
                        <a:pt x="98" y="61"/>
                      </a:lnTo>
                      <a:lnTo>
                        <a:pt x="104" y="59"/>
                      </a:lnTo>
                      <a:lnTo>
                        <a:pt x="104" y="59"/>
                      </a:lnTo>
                      <a:lnTo>
                        <a:pt x="106" y="57"/>
                      </a:lnTo>
                      <a:lnTo>
                        <a:pt x="106" y="57"/>
                      </a:lnTo>
                      <a:lnTo>
                        <a:pt x="108" y="57"/>
                      </a:lnTo>
                      <a:lnTo>
                        <a:pt x="108" y="55"/>
                      </a:lnTo>
                      <a:lnTo>
                        <a:pt x="110" y="55"/>
                      </a:lnTo>
                      <a:lnTo>
                        <a:pt x="110" y="55"/>
                      </a:lnTo>
                      <a:lnTo>
                        <a:pt x="112" y="53"/>
                      </a:lnTo>
                      <a:lnTo>
                        <a:pt x="114" y="53"/>
                      </a:lnTo>
                      <a:lnTo>
                        <a:pt x="117" y="53"/>
                      </a:lnTo>
                      <a:lnTo>
                        <a:pt x="119" y="51"/>
                      </a:lnTo>
                      <a:lnTo>
                        <a:pt x="123" y="51"/>
                      </a:lnTo>
                      <a:lnTo>
                        <a:pt x="125" y="51"/>
                      </a:lnTo>
                      <a:lnTo>
                        <a:pt x="129" y="51"/>
                      </a:lnTo>
                      <a:lnTo>
                        <a:pt x="131" y="49"/>
                      </a:lnTo>
                      <a:lnTo>
                        <a:pt x="135" y="49"/>
                      </a:lnTo>
                      <a:lnTo>
                        <a:pt x="138" y="48"/>
                      </a:lnTo>
                      <a:lnTo>
                        <a:pt x="142" y="44"/>
                      </a:lnTo>
                      <a:lnTo>
                        <a:pt x="146" y="42"/>
                      </a:lnTo>
                      <a:lnTo>
                        <a:pt x="152" y="40"/>
                      </a:lnTo>
                      <a:lnTo>
                        <a:pt x="161" y="34"/>
                      </a:lnTo>
                      <a:lnTo>
                        <a:pt x="173" y="30"/>
                      </a:lnTo>
                      <a:lnTo>
                        <a:pt x="188" y="23"/>
                      </a:lnTo>
                      <a:lnTo>
                        <a:pt x="209" y="11"/>
                      </a:lnTo>
                      <a:lnTo>
                        <a:pt x="209" y="15"/>
                      </a:lnTo>
                      <a:lnTo>
                        <a:pt x="209" y="17"/>
                      </a:lnTo>
                      <a:lnTo>
                        <a:pt x="211" y="19"/>
                      </a:lnTo>
                      <a:lnTo>
                        <a:pt x="211" y="21"/>
                      </a:lnTo>
                      <a:lnTo>
                        <a:pt x="211" y="23"/>
                      </a:lnTo>
                      <a:lnTo>
                        <a:pt x="211" y="25"/>
                      </a:lnTo>
                      <a:lnTo>
                        <a:pt x="211" y="26"/>
                      </a:lnTo>
                      <a:lnTo>
                        <a:pt x="213" y="28"/>
                      </a:lnTo>
                      <a:lnTo>
                        <a:pt x="211" y="38"/>
                      </a:lnTo>
                      <a:lnTo>
                        <a:pt x="211" y="46"/>
                      </a:lnTo>
                      <a:lnTo>
                        <a:pt x="211" y="53"/>
                      </a:lnTo>
                      <a:lnTo>
                        <a:pt x="209" y="57"/>
                      </a:lnTo>
                      <a:lnTo>
                        <a:pt x="209" y="63"/>
                      </a:lnTo>
                      <a:lnTo>
                        <a:pt x="209" y="67"/>
                      </a:lnTo>
                      <a:lnTo>
                        <a:pt x="209" y="73"/>
                      </a:lnTo>
                      <a:lnTo>
                        <a:pt x="209" y="78"/>
                      </a:lnTo>
                      <a:lnTo>
                        <a:pt x="211" y="86"/>
                      </a:lnTo>
                      <a:lnTo>
                        <a:pt x="213" y="92"/>
                      </a:lnTo>
                      <a:lnTo>
                        <a:pt x="215" y="97"/>
                      </a:lnTo>
                      <a:lnTo>
                        <a:pt x="215" y="99"/>
                      </a:lnTo>
                      <a:lnTo>
                        <a:pt x="217" y="101"/>
                      </a:lnTo>
                      <a:lnTo>
                        <a:pt x="217" y="103"/>
                      </a:lnTo>
                      <a:lnTo>
                        <a:pt x="219" y="105"/>
                      </a:lnTo>
                      <a:lnTo>
                        <a:pt x="221" y="107"/>
                      </a:lnTo>
                      <a:lnTo>
                        <a:pt x="221" y="107"/>
                      </a:lnTo>
                      <a:lnTo>
                        <a:pt x="223" y="107"/>
                      </a:lnTo>
                      <a:lnTo>
                        <a:pt x="223" y="107"/>
                      </a:lnTo>
                      <a:lnTo>
                        <a:pt x="225" y="107"/>
                      </a:lnTo>
                      <a:lnTo>
                        <a:pt x="225" y="107"/>
                      </a:lnTo>
                      <a:lnTo>
                        <a:pt x="227" y="109"/>
                      </a:lnTo>
                      <a:lnTo>
                        <a:pt x="229" y="109"/>
                      </a:lnTo>
                      <a:lnTo>
                        <a:pt x="229" y="109"/>
                      </a:lnTo>
                      <a:lnTo>
                        <a:pt x="229" y="111"/>
                      </a:lnTo>
                      <a:lnTo>
                        <a:pt x="229" y="111"/>
                      </a:lnTo>
                      <a:lnTo>
                        <a:pt x="229" y="113"/>
                      </a:lnTo>
                      <a:lnTo>
                        <a:pt x="229" y="115"/>
                      </a:lnTo>
                      <a:lnTo>
                        <a:pt x="229" y="115"/>
                      </a:lnTo>
                      <a:lnTo>
                        <a:pt x="231" y="117"/>
                      </a:lnTo>
                      <a:lnTo>
                        <a:pt x="231" y="119"/>
                      </a:lnTo>
                      <a:lnTo>
                        <a:pt x="231" y="121"/>
                      </a:lnTo>
                      <a:lnTo>
                        <a:pt x="229" y="122"/>
                      </a:lnTo>
                      <a:lnTo>
                        <a:pt x="229" y="124"/>
                      </a:lnTo>
                      <a:lnTo>
                        <a:pt x="227" y="126"/>
                      </a:lnTo>
                      <a:lnTo>
                        <a:pt x="227" y="130"/>
                      </a:lnTo>
                      <a:lnTo>
                        <a:pt x="225" y="132"/>
                      </a:lnTo>
                      <a:lnTo>
                        <a:pt x="225" y="134"/>
                      </a:lnTo>
                      <a:lnTo>
                        <a:pt x="223" y="136"/>
                      </a:lnTo>
                      <a:lnTo>
                        <a:pt x="223" y="140"/>
                      </a:lnTo>
                      <a:lnTo>
                        <a:pt x="221" y="151"/>
                      </a:lnTo>
                      <a:lnTo>
                        <a:pt x="219" y="163"/>
                      </a:lnTo>
                      <a:lnTo>
                        <a:pt x="215" y="174"/>
                      </a:lnTo>
                      <a:lnTo>
                        <a:pt x="213" y="186"/>
                      </a:lnTo>
                      <a:lnTo>
                        <a:pt x="211" y="197"/>
                      </a:lnTo>
                      <a:lnTo>
                        <a:pt x="209" y="209"/>
                      </a:lnTo>
                      <a:lnTo>
                        <a:pt x="207" y="222"/>
                      </a:lnTo>
                      <a:lnTo>
                        <a:pt x="206" y="234"/>
                      </a:lnTo>
                      <a:lnTo>
                        <a:pt x="206" y="234"/>
                      </a:lnTo>
                      <a:lnTo>
                        <a:pt x="206" y="236"/>
                      </a:lnTo>
                      <a:lnTo>
                        <a:pt x="206" y="238"/>
                      </a:lnTo>
                      <a:lnTo>
                        <a:pt x="207" y="240"/>
                      </a:lnTo>
                      <a:lnTo>
                        <a:pt x="207" y="240"/>
                      </a:lnTo>
                      <a:lnTo>
                        <a:pt x="207" y="241"/>
                      </a:lnTo>
                      <a:lnTo>
                        <a:pt x="207" y="243"/>
                      </a:lnTo>
                      <a:lnTo>
                        <a:pt x="209" y="245"/>
                      </a:lnTo>
                      <a:lnTo>
                        <a:pt x="213" y="247"/>
                      </a:lnTo>
                      <a:lnTo>
                        <a:pt x="217" y="249"/>
                      </a:lnTo>
                      <a:lnTo>
                        <a:pt x="223" y="251"/>
                      </a:lnTo>
                      <a:lnTo>
                        <a:pt x="227" y="253"/>
                      </a:lnTo>
                      <a:lnTo>
                        <a:pt x="231" y="255"/>
                      </a:lnTo>
                      <a:lnTo>
                        <a:pt x="234" y="255"/>
                      </a:lnTo>
                      <a:lnTo>
                        <a:pt x="236" y="257"/>
                      </a:lnTo>
                      <a:lnTo>
                        <a:pt x="238" y="259"/>
                      </a:lnTo>
                      <a:lnTo>
                        <a:pt x="236" y="291"/>
                      </a:lnTo>
                      <a:lnTo>
                        <a:pt x="234" y="318"/>
                      </a:lnTo>
                      <a:lnTo>
                        <a:pt x="234" y="341"/>
                      </a:lnTo>
                      <a:lnTo>
                        <a:pt x="232" y="362"/>
                      </a:lnTo>
                      <a:lnTo>
                        <a:pt x="232" y="382"/>
                      </a:lnTo>
                      <a:lnTo>
                        <a:pt x="231" y="403"/>
                      </a:lnTo>
                      <a:lnTo>
                        <a:pt x="229" y="426"/>
                      </a:lnTo>
                      <a:lnTo>
                        <a:pt x="229" y="456"/>
                      </a:lnTo>
                      <a:lnTo>
                        <a:pt x="227" y="456"/>
                      </a:lnTo>
                      <a:lnTo>
                        <a:pt x="227" y="456"/>
                      </a:lnTo>
                      <a:lnTo>
                        <a:pt x="225" y="458"/>
                      </a:lnTo>
                      <a:lnTo>
                        <a:pt x="225" y="458"/>
                      </a:lnTo>
                      <a:lnTo>
                        <a:pt x="225" y="460"/>
                      </a:lnTo>
                      <a:lnTo>
                        <a:pt x="223" y="460"/>
                      </a:lnTo>
                      <a:lnTo>
                        <a:pt x="223" y="462"/>
                      </a:lnTo>
                      <a:lnTo>
                        <a:pt x="221" y="462"/>
                      </a:lnTo>
                      <a:lnTo>
                        <a:pt x="217" y="464"/>
                      </a:lnTo>
                      <a:lnTo>
                        <a:pt x="211" y="466"/>
                      </a:lnTo>
                      <a:lnTo>
                        <a:pt x="207" y="468"/>
                      </a:lnTo>
                      <a:lnTo>
                        <a:pt x="202" y="470"/>
                      </a:lnTo>
                      <a:lnTo>
                        <a:pt x="198" y="472"/>
                      </a:lnTo>
                      <a:lnTo>
                        <a:pt x="192" y="474"/>
                      </a:lnTo>
                      <a:lnTo>
                        <a:pt x="188" y="476"/>
                      </a:lnTo>
                      <a:lnTo>
                        <a:pt x="183" y="478"/>
                      </a:lnTo>
                      <a:lnTo>
                        <a:pt x="175" y="480"/>
                      </a:lnTo>
                      <a:lnTo>
                        <a:pt x="169" y="481"/>
                      </a:lnTo>
                      <a:lnTo>
                        <a:pt x="161" y="483"/>
                      </a:lnTo>
                      <a:lnTo>
                        <a:pt x="154" y="485"/>
                      </a:lnTo>
                      <a:lnTo>
                        <a:pt x="146" y="489"/>
                      </a:lnTo>
                      <a:lnTo>
                        <a:pt x="138" y="491"/>
                      </a:lnTo>
                      <a:lnTo>
                        <a:pt x="131" y="493"/>
                      </a:lnTo>
                      <a:lnTo>
                        <a:pt x="123" y="495"/>
                      </a:lnTo>
                      <a:lnTo>
                        <a:pt x="117" y="495"/>
                      </a:lnTo>
                      <a:lnTo>
                        <a:pt x="114" y="495"/>
                      </a:lnTo>
                      <a:lnTo>
                        <a:pt x="108" y="495"/>
                      </a:lnTo>
                      <a:lnTo>
                        <a:pt x="104" y="495"/>
                      </a:lnTo>
                      <a:lnTo>
                        <a:pt x="98" y="495"/>
                      </a:lnTo>
                      <a:lnTo>
                        <a:pt x="94" y="495"/>
                      </a:lnTo>
                      <a:lnTo>
                        <a:pt x="89" y="495"/>
                      </a:lnTo>
                      <a:lnTo>
                        <a:pt x="85" y="495"/>
                      </a:lnTo>
                      <a:close/>
                      <a:moveTo>
                        <a:pt x="259" y="247"/>
                      </a:moveTo>
                      <a:lnTo>
                        <a:pt x="271" y="247"/>
                      </a:lnTo>
                      <a:lnTo>
                        <a:pt x="282" y="247"/>
                      </a:lnTo>
                      <a:lnTo>
                        <a:pt x="292" y="247"/>
                      </a:lnTo>
                      <a:lnTo>
                        <a:pt x="303" y="245"/>
                      </a:lnTo>
                      <a:lnTo>
                        <a:pt x="313" y="245"/>
                      </a:lnTo>
                      <a:lnTo>
                        <a:pt x="324" y="245"/>
                      </a:lnTo>
                      <a:lnTo>
                        <a:pt x="336" y="245"/>
                      </a:lnTo>
                      <a:lnTo>
                        <a:pt x="346" y="245"/>
                      </a:lnTo>
                      <a:lnTo>
                        <a:pt x="348" y="245"/>
                      </a:lnTo>
                      <a:lnTo>
                        <a:pt x="349" y="243"/>
                      </a:lnTo>
                      <a:lnTo>
                        <a:pt x="351" y="243"/>
                      </a:lnTo>
                      <a:lnTo>
                        <a:pt x="353" y="243"/>
                      </a:lnTo>
                      <a:lnTo>
                        <a:pt x="355" y="241"/>
                      </a:lnTo>
                      <a:lnTo>
                        <a:pt x="357" y="241"/>
                      </a:lnTo>
                      <a:lnTo>
                        <a:pt x="359" y="241"/>
                      </a:lnTo>
                      <a:lnTo>
                        <a:pt x="361" y="241"/>
                      </a:lnTo>
                      <a:lnTo>
                        <a:pt x="361" y="240"/>
                      </a:lnTo>
                      <a:lnTo>
                        <a:pt x="361" y="240"/>
                      </a:lnTo>
                      <a:lnTo>
                        <a:pt x="361" y="238"/>
                      </a:lnTo>
                      <a:lnTo>
                        <a:pt x="363" y="238"/>
                      </a:lnTo>
                      <a:lnTo>
                        <a:pt x="363" y="238"/>
                      </a:lnTo>
                      <a:lnTo>
                        <a:pt x="363" y="236"/>
                      </a:lnTo>
                      <a:lnTo>
                        <a:pt x="363" y="236"/>
                      </a:lnTo>
                      <a:lnTo>
                        <a:pt x="365" y="236"/>
                      </a:lnTo>
                      <a:lnTo>
                        <a:pt x="363" y="215"/>
                      </a:lnTo>
                      <a:lnTo>
                        <a:pt x="363" y="201"/>
                      </a:lnTo>
                      <a:lnTo>
                        <a:pt x="363" y="188"/>
                      </a:lnTo>
                      <a:lnTo>
                        <a:pt x="363" y="180"/>
                      </a:lnTo>
                      <a:lnTo>
                        <a:pt x="363" y="172"/>
                      </a:lnTo>
                      <a:lnTo>
                        <a:pt x="363" y="165"/>
                      </a:lnTo>
                      <a:lnTo>
                        <a:pt x="363" y="157"/>
                      </a:lnTo>
                      <a:lnTo>
                        <a:pt x="365" y="147"/>
                      </a:lnTo>
                      <a:lnTo>
                        <a:pt x="363" y="134"/>
                      </a:lnTo>
                      <a:lnTo>
                        <a:pt x="363" y="119"/>
                      </a:lnTo>
                      <a:lnTo>
                        <a:pt x="361" y="105"/>
                      </a:lnTo>
                      <a:lnTo>
                        <a:pt x="361" y="92"/>
                      </a:lnTo>
                      <a:lnTo>
                        <a:pt x="359" y="78"/>
                      </a:lnTo>
                      <a:lnTo>
                        <a:pt x="359" y="65"/>
                      </a:lnTo>
                      <a:lnTo>
                        <a:pt x="357" y="51"/>
                      </a:lnTo>
                      <a:lnTo>
                        <a:pt x="357" y="38"/>
                      </a:lnTo>
                      <a:lnTo>
                        <a:pt x="355" y="32"/>
                      </a:lnTo>
                      <a:lnTo>
                        <a:pt x="355" y="30"/>
                      </a:lnTo>
                      <a:lnTo>
                        <a:pt x="353" y="26"/>
                      </a:lnTo>
                      <a:lnTo>
                        <a:pt x="353" y="25"/>
                      </a:lnTo>
                      <a:lnTo>
                        <a:pt x="351" y="23"/>
                      </a:lnTo>
                      <a:lnTo>
                        <a:pt x="351" y="19"/>
                      </a:lnTo>
                      <a:lnTo>
                        <a:pt x="349" y="15"/>
                      </a:lnTo>
                      <a:lnTo>
                        <a:pt x="346" y="11"/>
                      </a:lnTo>
                      <a:lnTo>
                        <a:pt x="346" y="11"/>
                      </a:lnTo>
                      <a:lnTo>
                        <a:pt x="344" y="11"/>
                      </a:lnTo>
                      <a:lnTo>
                        <a:pt x="344" y="11"/>
                      </a:lnTo>
                      <a:lnTo>
                        <a:pt x="344" y="9"/>
                      </a:lnTo>
                      <a:lnTo>
                        <a:pt x="342" y="9"/>
                      </a:lnTo>
                      <a:lnTo>
                        <a:pt x="342" y="9"/>
                      </a:lnTo>
                      <a:lnTo>
                        <a:pt x="342" y="9"/>
                      </a:lnTo>
                      <a:lnTo>
                        <a:pt x="340" y="9"/>
                      </a:lnTo>
                      <a:lnTo>
                        <a:pt x="340" y="7"/>
                      </a:lnTo>
                      <a:lnTo>
                        <a:pt x="338" y="7"/>
                      </a:lnTo>
                      <a:lnTo>
                        <a:pt x="338" y="5"/>
                      </a:lnTo>
                      <a:lnTo>
                        <a:pt x="336" y="3"/>
                      </a:lnTo>
                      <a:lnTo>
                        <a:pt x="336" y="3"/>
                      </a:lnTo>
                      <a:lnTo>
                        <a:pt x="334" y="1"/>
                      </a:lnTo>
                      <a:lnTo>
                        <a:pt x="334" y="0"/>
                      </a:lnTo>
                      <a:lnTo>
                        <a:pt x="332" y="0"/>
                      </a:lnTo>
                      <a:lnTo>
                        <a:pt x="330" y="0"/>
                      </a:lnTo>
                      <a:lnTo>
                        <a:pt x="326" y="0"/>
                      </a:lnTo>
                      <a:lnTo>
                        <a:pt x="324" y="0"/>
                      </a:lnTo>
                      <a:lnTo>
                        <a:pt x="321" y="0"/>
                      </a:lnTo>
                      <a:lnTo>
                        <a:pt x="319" y="0"/>
                      </a:lnTo>
                      <a:lnTo>
                        <a:pt x="315" y="0"/>
                      </a:lnTo>
                      <a:lnTo>
                        <a:pt x="313" y="0"/>
                      </a:lnTo>
                      <a:lnTo>
                        <a:pt x="309" y="0"/>
                      </a:lnTo>
                      <a:lnTo>
                        <a:pt x="309" y="1"/>
                      </a:lnTo>
                      <a:lnTo>
                        <a:pt x="307" y="1"/>
                      </a:lnTo>
                      <a:lnTo>
                        <a:pt x="305" y="3"/>
                      </a:lnTo>
                      <a:lnTo>
                        <a:pt x="303" y="5"/>
                      </a:lnTo>
                      <a:lnTo>
                        <a:pt x="301" y="7"/>
                      </a:lnTo>
                      <a:lnTo>
                        <a:pt x="300" y="7"/>
                      </a:lnTo>
                      <a:lnTo>
                        <a:pt x="300" y="9"/>
                      </a:lnTo>
                      <a:lnTo>
                        <a:pt x="298" y="11"/>
                      </a:lnTo>
                      <a:lnTo>
                        <a:pt x="292" y="17"/>
                      </a:lnTo>
                      <a:lnTo>
                        <a:pt x="288" y="23"/>
                      </a:lnTo>
                      <a:lnTo>
                        <a:pt x="284" y="28"/>
                      </a:lnTo>
                      <a:lnTo>
                        <a:pt x="280" y="34"/>
                      </a:lnTo>
                      <a:lnTo>
                        <a:pt x="277" y="42"/>
                      </a:lnTo>
                      <a:lnTo>
                        <a:pt x="271" y="51"/>
                      </a:lnTo>
                      <a:lnTo>
                        <a:pt x="263" y="63"/>
                      </a:lnTo>
                      <a:lnTo>
                        <a:pt x="255" y="78"/>
                      </a:lnTo>
                      <a:lnTo>
                        <a:pt x="252" y="86"/>
                      </a:lnTo>
                      <a:lnTo>
                        <a:pt x="250" y="92"/>
                      </a:lnTo>
                      <a:lnTo>
                        <a:pt x="248" y="96"/>
                      </a:lnTo>
                      <a:lnTo>
                        <a:pt x="246" y="101"/>
                      </a:lnTo>
                      <a:lnTo>
                        <a:pt x="244" y="105"/>
                      </a:lnTo>
                      <a:lnTo>
                        <a:pt x="242" y="111"/>
                      </a:lnTo>
                      <a:lnTo>
                        <a:pt x="240" y="117"/>
                      </a:lnTo>
                      <a:lnTo>
                        <a:pt x="236" y="126"/>
                      </a:lnTo>
                      <a:lnTo>
                        <a:pt x="234" y="134"/>
                      </a:lnTo>
                      <a:lnTo>
                        <a:pt x="232" y="142"/>
                      </a:lnTo>
                      <a:lnTo>
                        <a:pt x="231" y="149"/>
                      </a:lnTo>
                      <a:lnTo>
                        <a:pt x="229" y="157"/>
                      </a:lnTo>
                      <a:lnTo>
                        <a:pt x="227" y="165"/>
                      </a:lnTo>
                      <a:lnTo>
                        <a:pt x="225" y="172"/>
                      </a:lnTo>
                      <a:lnTo>
                        <a:pt x="223" y="180"/>
                      </a:lnTo>
                      <a:lnTo>
                        <a:pt x="221" y="188"/>
                      </a:lnTo>
                      <a:lnTo>
                        <a:pt x="219" y="192"/>
                      </a:lnTo>
                      <a:lnTo>
                        <a:pt x="219" y="195"/>
                      </a:lnTo>
                      <a:lnTo>
                        <a:pt x="219" y="199"/>
                      </a:lnTo>
                      <a:lnTo>
                        <a:pt x="219" y="205"/>
                      </a:lnTo>
                      <a:lnTo>
                        <a:pt x="217" y="209"/>
                      </a:lnTo>
                      <a:lnTo>
                        <a:pt x="217" y="213"/>
                      </a:lnTo>
                      <a:lnTo>
                        <a:pt x="217" y="216"/>
                      </a:lnTo>
                      <a:lnTo>
                        <a:pt x="217" y="222"/>
                      </a:lnTo>
                      <a:lnTo>
                        <a:pt x="217" y="226"/>
                      </a:lnTo>
                      <a:lnTo>
                        <a:pt x="217" y="230"/>
                      </a:lnTo>
                      <a:lnTo>
                        <a:pt x="217" y="232"/>
                      </a:lnTo>
                      <a:lnTo>
                        <a:pt x="219" y="234"/>
                      </a:lnTo>
                      <a:lnTo>
                        <a:pt x="219" y="236"/>
                      </a:lnTo>
                      <a:lnTo>
                        <a:pt x="219" y="238"/>
                      </a:lnTo>
                      <a:lnTo>
                        <a:pt x="221" y="238"/>
                      </a:lnTo>
                      <a:lnTo>
                        <a:pt x="221" y="240"/>
                      </a:lnTo>
                      <a:lnTo>
                        <a:pt x="227" y="241"/>
                      </a:lnTo>
                      <a:lnTo>
                        <a:pt x="231" y="241"/>
                      </a:lnTo>
                      <a:lnTo>
                        <a:pt x="232" y="243"/>
                      </a:lnTo>
                      <a:lnTo>
                        <a:pt x="236" y="243"/>
                      </a:lnTo>
                      <a:lnTo>
                        <a:pt x="240" y="243"/>
                      </a:lnTo>
                      <a:lnTo>
                        <a:pt x="246" y="245"/>
                      </a:lnTo>
                      <a:lnTo>
                        <a:pt x="252" y="245"/>
                      </a:lnTo>
                      <a:lnTo>
                        <a:pt x="259" y="247"/>
                      </a:lnTo>
                      <a:close/>
                    </a:path>
                  </a:pathLst>
                </a:custGeom>
                <a:solidFill>
                  <a:srgbClr val="555BD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8" name="Freeform 12"/>
                <p:cNvSpPr>
                  <a:spLocks/>
                </p:cNvSpPr>
                <p:nvPr/>
              </p:nvSpPr>
              <p:spPr bwMode="auto">
                <a:xfrm>
                  <a:off x="4705" y="1601"/>
                  <a:ext cx="595" cy="915"/>
                </a:xfrm>
                <a:custGeom>
                  <a:avLst/>
                  <a:gdLst>
                    <a:gd name="T0" fmla="*/ 198 w 595"/>
                    <a:gd name="T1" fmla="*/ 848 h 915"/>
                    <a:gd name="T2" fmla="*/ 321 w 595"/>
                    <a:gd name="T3" fmla="*/ 800 h 915"/>
                    <a:gd name="T4" fmla="*/ 374 w 595"/>
                    <a:gd name="T5" fmla="*/ 671 h 915"/>
                    <a:gd name="T6" fmla="*/ 301 w 595"/>
                    <a:gd name="T7" fmla="*/ 598 h 915"/>
                    <a:gd name="T8" fmla="*/ 290 w 595"/>
                    <a:gd name="T9" fmla="*/ 558 h 915"/>
                    <a:gd name="T10" fmla="*/ 296 w 595"/>
                    <a:gd name="T11" fmla="*/ 520 h 915"/>
                    <a:gd name="T12" fmla="*/ 332 w 595"/>
                    <a:gd name="T13" fmla="*/ 474 h 915"/>
                    <a:gd name="T14" fmla="*/ 340 w 595"/>
                    <a:gd name="T15" fmla="*/ 449 h 915"/>
                    <a:gd name="T16" fmla="*/ 346 w 595"/>
                    <a:gd name="T17" fmla="*/ 403 h 915"/>
                    <a:gd name="T18" fmla="*/ 323 w 595"/>
                    <a:gd name="T19" fmla="*/ 368 h 915"/>
                    <a:gd name="T20" fmla="*/ 347 w 595"/>
                    <a:gd name="T21" fmla="*/ 305 h 915"/>
                    <a:gd name="T22" fmla="*/ 294 w 595"/>
                    <a:gd name="T23" fmla="*/ 309 h 915"/>
                    <a:gd name="T24" fmla="*/ 338 w 595"/>
                    <a:gd name="T25" fmla="*/ 241 h 915"/>
                    <a:gd name="T26" fmla="*/ 267 w 595"/>
                    <a:gd name="T27" fmla="*/ 251 h 915"/>
                    <a:gd name="T28" fmla="*/ 261 w 595"/>
                    <a:gd name="T29" fmla="*/ 232 h 915"/>
                    <a:gd name="T30" fmla="*/ 183 w 595"/>
                    <a:gd name="T31" fmla="*/ 280 h 915"/>
                    <a:gd name="T32" fmla="*/ 190 w 595"/>
                    <a:gd name="T33" fmla="*/ 245 h 915"/>
                    <a:gd name="T34" fmla="*/ 144 w 595"/>
                    <a:gd name="T35" fmla="*/ 249 h 915"/>
                    <a:gd name="T36" fmla="*/ 177 w 595"/>
                    <a:gd name="T37" fmla="*/ 207 h 915"/>
                    <a:gd name="T38" fmla="*/ 71 w 595"/>
                    <a:gd name="T39" fmla="*/ 253 h 915"/>
                    <a:gd name="T40" fmla="*/ 29 w 595"/>
                    <a:gd name="T41" fmla="*/ 243 h 915"/>
                    <a:gd name="T42" fmla="*/ 58 w 595"/>
                    <a:gd name="T43" fmla="*/ 207 h 915"/>
                    <a:gd name="T44" fmla="*/ 2 w 595"/>
                    <a:gd name="T45" fmla="*/ 184 h 915"/>
                    <a:gd name="T46" fmla="*/ 87 w 595"/>
                    <a:gd name="T47" fmla="*/ 130 h 915"/>
                    <a:gd name="T48" fmla="*/ 81 w 595"/>
                    <a:gd name="T49" fmla="*/ 92 h 915"/>
                    <a:gd name="T50" fmla="*/ 96 w 595"/>
                    <a:gd name="T51" fmla="*/ 63 h 915"/>
                    <a:gd name="T52" fmla="*/ 165 w 595"/>
                    <a:gd name="T53" fmla="*/ 111 h 915"/>
                    <a:gd name="T54" fmla="*/ 167 w 595"/>
                    <a:gd name="T55" fmla="*/ 88 h 915"/>
                    <a:gd name="T56" fmla="*/ 167 w 595"/>
                    <a:gd name="T57" fmla="*/ 3 h 915"/>
                    <a:gd name="T58" fmla="*/ 227 w 595"/>
                    <a:gd name="T59" fmla="*/ 119 h 915"/>
                    <a:gd name="T60" fmla="*/ 246 w 595"/>
                    <a:gd name="T61" fmla="*/ 101 h 915"/>
                    <a:gd name="T62" fmla="*/ 271 w 595"/>
                    <a:gd name="T63" fmla="*/ 42 h 915"/>
                    <a:gd name="T64" fmla="*/ 311 w 595"/>
                    <a:gd name="T65" fmla="*/ 107 h 915"/>
                    <a:gd name="T66" fmla="*/ 334 w 595"/>
                    <a:gd name="T67" fmla="*/ 30 h 915"/>
                    <a:gd name="T68" fmla="*/ 357 w 595"/>
                    <a:gd name="T69" fmla="*/ 101 h 915"/>
                    <a:gd name="T70" fmla="*/ 361 w 595"/>
                    <a:gd name="T71" fmla="*/ 124 h 915"/>
                    <a:gd name="T72" fmla="*/ 434 w 595"/>
                    <a:gd name="T73" fmla="*/ 71 h 915"/>
                    <a:gd name="T74" fmla="*/ 415 w 595"/>
                    <a:gd name="T75" fmla="*/ 149 h 915"/>
                    <a:gd name="T76" fmla="*/ 474 w 595"/>
                    <a:gd name="T77" fmla="*/ 103 h 915"/>
                    <a:gd name="T78" fmla="*/ 464 w 595"/>
                    <a:gd name="T79" fmla="*/ 151 h 915"/>
                    <a:gd name="T80" fmla="*/ 535 w 595"/>
                    <a:gd name="T81" fmla="*/ 94 h 915"/>
                    <a:gd name="T82" fmla="*/ 516 w 595"/>
                    <a:gd name="T83" fmla="*/ 159 h 915"/>
                    <a:gd name="T84" fmla="*/ 558 w 595"/>
                    <a:gd name="T85" fmla="*/ 157 h 915"/>
                    <a:gd name="T86" fmla="*/ 566 w 595"/>
                    <a:gd name="T87" fmla="*/ 201 h 915"/>
                    <a:gd name="T88" fmla="*/ 524 w 595"/>
                    <a:gd name="T89" fmla="*/ 230 h 915"/>
                    <a:gd name="T90" fmla="*/ 595 w 595"/>
                    <a:gd name="T91" fmla="*/ 249 h 915"/>
                    <a:gd name="T92" fmla="*/ 539 w 595"/>
                    <a:gd name="T93" fmla="*/ 293 h 915"/>
                    <a:gd name="T94" fmla="*/ 568 w 595"/>
                    <a:gd name="T95" fmla="*/ 303 h 915"/>
                    <a:gd name="T96" fmla="*/ 539 w 595"/>
                    <a:gd name="T97" fmla="*/ 387 h 915"/>
                    <a:gd name="T98" fmla="*/ 547 w 595"/>
                    <a:gd name="T99" fmla="*/ 451 h 915"/>
                    <a:gd name="T100" fmla="*/ 583 w 595"/>
                    <a:gd name="T101" fmla="*/ 466 h 915"/>
                    <a:gd name="T102" fmla="*/ 547 w 595"/>
                    <a:gd name="T103" fmla="*/ 529 h 915"/>
                    <a:gd name="T104" fmla="*/ 551 w 595"/>
                    <a:gd name="T105" fmla="*/ 564 h 915"/>
                    <a:gd name="T106" fmla="*/ 497 w 595"/>
                    <a:gd name="T107" fmla="*/ 620 h 915"/>
                    <a:gd name="T108" fmla="*/ 535 w 595"/>
                    <a:gd name="T109" fmla="*/ 650 h 915"/>
                    <a:gd name="T110" fmla="*/ 489 w 595"/>
                    <a:gd name="T111" fmla="*/ 673 h 915"/>
                    <a:gd name="T112" fmla="*/ 524 w 595"/>
                    <a:gd name="T113" fmla="*/ 698 h 915"/>
                    <a:gd name="T114" fmla="*/ 440 w 595"/>
                    <a:gd name="T115" fmla="*/ 750 h 915"/>
                    <a:gd name="T116" fmla="*/ 397 w 595"/>
                    <a:gd name="T117" fmla="*/ 840 h 915"/>
                    <a:gd name="T118" fmla="*/ 336 w 595"/>
                    <a:gd name="T119" fmla="*/ 842 h 915"/>
                    <a:gd name="T120" fmla="*/ 309 w 595"/>
                    <a:gd name="T121" fmla="*/ 871 h 915"/>
                    <a:gd name="T122" fmla="*/ 267 w 595"/>
                    <a:gd name="T123" fmla="*/ 894 h 915"/>
                    <a:gd name="T124" fmla="*/ 229 w 595"/>
                    <a:gd name="T125" fmla="*/ 908 h 9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595" h="915">
                      <a:moveTo>
                        <a:pt x="202" y="915"/>
                      </a:moveTo>
                      <a:lnTo>
                        <a:pt x="202" y="915"/>
                      </a:lnTo>
                      <a:lnTo>
                        <a:pt x="202" y="913"/>
                      </a:lnTo>
                      <a:lnTo>
                        <a:pt x="200" y="913"/>
                      </a:lnTo>
                      <a:lnTo>
                        <a:pt x="200" y="913"/>
                      </a:lnTo>
                      <a:lnTo>
                        <a:pt x="198" y="913"/>
                      </a:lnTo>
                      <a:lnTo>
                        <a:pt x="198" y="913"/>
                      </a:lnTo>
                      <a:lnTo>
                        <a:pt x="198" y="911"/>
                      </a:lnTo>
                      <a:lnTo>
                        <a:pt x="196" y="911"/>
                      </a:lnTo>
                      <a:lnTo>
                        <a:pt x="196" y="910"/>
                      </a:lnTo>
                      <a:lnTo>
                        <a:pt x="196" y="910"/>
                      </a:lnTo>
                      <a:lnTo>
                        <a:pt x="194" y="908"/>
                      </a:lnTo>
                      <a:lnTo>
                        <a:pt x="194" y="908"/>
                      </a:lnTo>
                      <a:lnTo>
                        <a:pt x="194" y="906"/>
                      </a:lnTo>
                      <a:lnTo>
                        <a:pt x="192" y="904"/>
                      </a:lnTo>
                      <a:lnTo>
                        <a:pt x="192" y="904"/>
                      </a:lnTo>
                      <a:lnTo>
                        <a:pt x="192" y="902"/>
                      </a:lnTo>
                      <a:lnTo>
                        <a:pt x="192" y="892"/>
                      </a:lnTo>
                      <a:lnTo>
                        <a:pt x="192" y="885"/>
                      </a:lnTo>
                      <a:lnTo>
                        <a:pt x="192" y="879"/>
                      </a:lnTo>
                      <a:lnTo>
                        <a:pt x="192" y="875"/>
                      </a:lnTo>
                      <a:lnTo>
                        <a:pt x="192" y="873"/>
                      </a:lnTo>
                      <a:lnTo>
                        <a:pt x="192" y="869"/>
                      </a:lnTo>
                      <a:lnTo>
                        <a:pt x="192" y="867"/>
                      </a:lnTo>
                      <a:lnTo>
                        <a:pt x="192" y="865"/>
                      </a:lnTo>
                      <a:lnTo>
                        <a:pt x="194" y="860"/>
                      </a:lnTo>
                      <a:lnTo>
                        <a:pt x="196" y="854"/>
                      </a:lnTo>
                      <a:lnTo>
                        <a:pt x="198" y="848"/>
                      </a:lnTo>
                      <a:lnTo>
                        <a:pt x="200" y="842"/>
                      </a:lnTo>
                      <a:lnTo>
                        <a:pt x="204" y="838"/>
                      </a:lnTo>
                      <a:lnTo>
                        <a:pt x="206" y="833"/>
                      </a:lnTo>
                      <a:lnTo>
                        <a:pt x="207" y="827"/>
                      </a:lnTo>
                      <a:lnTo>
                        <a:pt x="209" y="821"/>
                      </a:lnTo>
                      <a:lnTo>
                        <a:pt x="215" y="821"/>
                      </a:lnTo>
                      <a:lnTo>
                        <a:pt x="219" y="823"/>
                      </a:lnTo>
                      <a:lnTo>
                        <a:pt x="223" y="823"/>
                      </a:lnTo>
                      <a:lnTo>
                        <a:pt x="227" y="823"/>
                      </a:lnTo>
                      <a:lnTo>
                        <a:pt x="232" y="823"/>
                      </a:lnTo>
                      <a:lnTo>
                        <a:pt x="236" y="825"/>
                      </a:lnTo>
                      <a:lnTo>
                        <a:pt x="240" y="825"/>
                      </a:lnTo>
                      <a:lnTo>
                        <a:pt x="244" y="825"/>
                      </a:lnTo>
                      <a:lnTo>
                        <a:pt x="250" y="825"/>
                      </a:lnTo>
                      <a:lnTo>
                        <a:pt x="254" y="825"/>
                      </a:lnTo>
                      <a:lnTo>
                        <a:pt x="259" y="823"/>
                      </a:lnTo>
                      <a:lnTo>
                        <a:pt x="263" y="823"/>
                      </a:lnTo>
                      <a:lnTo>
                        <a:pt x="269" y="823"/>
                      </a:lnTo>
                      <a:lnTo>
                        <a:pt x="273" y="821"/>
                      </a:lnTo>
                      <a:lnTo>
                        <a:pt x="278" y="821"/>
                      </a:lnTo>
                      <a:lnTo>
                        <a:pt x="282" y="819"/>
                      </a:lnTo>
                      <a:lnTo>
                        <a:pt x="292" y="815"/>
                      </a:lnTo>
                      <a:lnTo>
                        <a:pt x="298" y="812"/>
                      </a:lnTo>
                      <a:lnTo>
                        <a:pt x="303" y="810"/>
                      </a:lnTo>
                      <a:lnTo>
                        <a:pt x="309" y="808"/>
                      </a:lnTo>
                      <a:lnTo>
                        <a:pt x="313" y="804"/>
                      </a:lnTo>
                      <a:lnTo>
                        <a:pt x="317" y="802"/>
                      </a:lnTo>
                      <a:lnTo>
                        <a:pt x="321" y="800"/>
                      </a:lnTo>
                      <a:lnTo>
                        <a:pt x="324" y="796"/>
                      </a:lnTo>
                      <a:lnTo>
                        <a:pt x="328" y="794"/>
                      </a:lnTo>
                      <a:lnTo>
                        <a:pt x="332" y="790"/>
                      </a:lnTo>
                      <a:lnTo>
                        <a:pt x="336" y="787"/>
                      </a:lnTo>
                      <a:lnTo>
                        <a:pt x="340" y="783"/>
                      </a:lnTo>
                      <a:lnTo>
                        <a:pt x="344" y="781"/>
                      </a:lnTo>
                      <a:lnTo>
                        <a:pt x="347" y="777"/>
                      </a:lnTo>
                      <a:lnTo>
                        <a:pt x="351" y="773"/>
                      </a:lnTo>
                      <a:lnTo>
                        <a:pt x="353" y="769"/>
                      </a:lnTo>
                      <a:lnTo>
                        <a:pt x="357" y="767"/>
                      </a:lnTo>
                      <a:lnTo>
                        <a:pt x="359" y="764"/>
                      </a:lnTo>
                      <a:lnTo>
                        <a:pt x="361" y="760"/>
                      </a:lnTo>
                      <a:lnTo>
                        <a:pt x="363" y="756"/>
                      </a:lnTo>
                      <a:lnTo>
                        <a:pt x="365" y="754"/>
                      </a:lnTo>
                      <a:lnTo>
                        <a:pt x="367" y="750"/>
                      </a:lnTo>
                      <a:lnTo>
                        <a:pt x="371" y="746"/>
                      </a:lnTo>
                      <a:lnTo>
                        <a:pt x="372" y="744"/>
                      </a:lnTo>
                      <a:lnTo>
                        <a:pt x="374" y="731"/>
                      </a:lnTo>
                      <a:lnTo>
                        <a:pt x="376" y="723"/>
                      </a:lnTo>
                      <a:lnTo>
                        <a:pt x="376" y="716"/>
                      </a:lnTo>
                      <a:lnTo>
                        <a:pt x="376" y="710"/>
                      </a:lnTo>
                      <a:lnTo>
                        <a:pt x="378" y="704"/>
                      </a:lnTo>
                      <a:lnTo>
                        <a:pt x="378" y="698"/>
                      </a:lnTo>
                      <a:lnTo>
                        <a:pt x="378" y="693"/>
                      </a:lnTo>
                      <a:lnTo>
                        <a:pt x="378" y="685"/>
                      </a:lnTo>
                      <a:lnTo>
                        <a:pt x="376" y="681"/>
                      </a:lnTo>
                      <a:lnTo>
                        <a:pt x="374" y="677"/>
                      </a:lnTo>
                      <a:lnTo>
                        <a:pt x="374" y="671"/>
                      </a:lnTo>
                      <a:lnTo>
                        <a:pt x="372" y="668"/>
                      </a:lnTo>
                      <a:lnTo>
                        <a:pt x="371" y="664"/>
                      </a:lnTo>
                      <a:lnTo>
                        <a:pt x="369" y="660"/>
                      </a:lnTo>
                      <a:lnTo>
                        <a:pt x="369" y="656"/>
                      </a:lnTo>
                      <a:lnTo>
                        <a:pt x="367" y="652"/>
                      </a:lnTo>
                      <a:lnTo>
                        <a:pt x="365" y="648"/>
                      </a:lnTo>
                      <a:lnTo>
                        <a:pt x="361" y="645"/>
                      </a:lnTo>
                      <a:lnTo>
                        <a:pt x="359" y="643"/>
                      </a:lnTo>
                      <a:lnTo>
                        <a:pt x="357" y="639"/>
                      </a:lnTo>
                      <a:lnTo>
                        <a:pt x="355" y="635"/>
                      </a:lnTo>
                      <a:lnTo>
                        <a:pt x="351" y="631"/>
                      </a:lnTo>
                      <a:lnTo>
                        <a:pt x="349" y="629"/>
                      </a:lnTo>
                      <a:lnTo>
                        <a:pt x="347" y="625"/>
                      </a:lnTo>
                      <a:lnTo>
                        <a:pt x="342" y="620"/>
                      </a:lnTo>
                      <a:lnTo>
                        <a:pt x="338" y="616"/>
                      </a:lnTo>
                      <a:lnTo>
                        <a:pt x="334" y="612"/>
                      </a:lnTo>
                      <a:lnTo>
                        <a:pt x="330" y="610"/>
                      </a:lnTo>
                      <a:lnTo>
                        <a:pt x="326" y="608"/>
                      </a:lnTo>
                      <a:lnTo>
                        <a:pt x="323" y="606"/>
                      </a:lnTo>
                      <a:lnTo>
                        <a:pt x="317" y="602"/>
                      </a:lnTo>
                      <a:lnTo>
                        <a:pt x="311" y="598"/>
                      </a:lnTo>
                      <a:lnTo>
                        <a:pt x="311" y="598"/>
                      </a:lnTo>
                      <a:lnTo>
                        <a:pt x="309" y="598"/>
                      </a:lnTo>
                      <a:lnTo>
                        <a:pt x="307" y="598"/>
                      </a:lnTo>
                      <a:lnTo>
                        <a:pt x="305" y="598"/>
                      </a:lnTo>
                      <a:lnTo>
                        <a:pt x="305" y="598"/>
                      </a:lnTo>
                      <a:lnTo>
                        <a:pt x="303" y="598"/>
                      </a:lnTo>
                      <a:lnTo>
                        <a:pt x="301" y="598"/>
                      </a:lnTo>
                      <a:lnTo>
                        <a:pt x="300" y="598"/>
                      </a:lnTo>
                      <a:lnTo>
                        <a:pt x="300" y="597"/>
                      </a:lnTo>
                      <a:lnTo>
                        <a:pt x="300" y="597"/>
                      </a:lnTo>
                      <a:lnTo>
                        <a:pt x="300" y="595"/>
                      </a:lnTo>
                      <a:lnTo>
                        <a:pt x="300" y="593"/>
                      </a:lnTo>
                      <a:lnTo>
                        <a:pt x="298" y="593"/>
                      </a:lnTo>
                      <a:lnTo>
                        <a:pt x="298" y="591"/>
                      </a:lnTo>
                      <a:lnTo>
                        <a:pt x="298" y="589"/>
                      </a:lnTo>
                      <a:lnTo>
                        <a:pt x="298" y="589"/>
                      </a:lnTo>
                      <a:lnTo>
                        <a:pt x="296" y="587"/>
                      </a:lnTo>
                      <a:lnTo>
                        <a:pt x="296" y="585"/>
                      </a:lnTo>
                      <a:lnTo>
                        <a:pt x="294" y="585"/>
                      </a:lnTo>
                      <a:lnTo>
                        <a:pt x="292" y="583"/>
                      </a:lnTo>
                      <a:lnTo>
                        <a:pt x="292" y="581"/>
                      </a:lnTo>
                      <a:lnTo>
                        <a:pt x="290" y="579"/>
                      </a:lnTo>
                      <a:lnTo>
                        <a:pt x="288" y="577"/>
                      </a:lnTo>
                      <a:lnTo>
                        <a:pt x="288" y="577"/>
                      </a:lnTo>
                      <a:lnTo>
                        <a:pt x="288" y="575"/>
                      </a:lnTo>
                      <a:lnTo>
                        <a:pt x="288" y="574"/>
                      </a:lnTo>
                      <a:lnTo>
                        <a:pt x="288" y="572"/>
                      </a:lnTo>
                      <a:lnTo>
                        <a:pt x="288" y="570"/>
                      </a:lnTo>
                      <a:lnTo>
                        <a:pt x="288" y="568"/>
                      </a:lnTo>
                      <a:lnTo>
                        <a:pt x="288" y="568"/>
                      </a:lnTo>
                      <a:lnTo>
                        <a:pt x="288" y="566"/>
                      </a:lnTo>
                      <a:lnTo>
                        <a:pt x="288" y="564"/>
                      </a:lnTo>
                      <a:lnTo>
                        <a:pt x="288" y="562"/>
                      </a:lnTo>
                      <a:lnTo>
                        <a:pt x="290" y="560"/>
                      </a:lnTo>
                      <a:lnTo>
                        <a:pt x="290" y="558"/>
                      </a:lnTo>
                      <a:lnTo>
                        <a:pt x="292" y="556"/>
                      </a:lnTo>
                      <a:lnTo>
                        <a:pt x="292" y="556"/>
                      </a:lnTo>
                      <a:lnTo>
                        <a:pt x="294" y="554"/>
                      </a:lnTo>
                      <a:lnTo>
                        <a:pt x="294" y="552"/>
                      </a:lnTo>
                      <a:lnTo>
                        <a:pt x="296" y="550"/>
                      </a:lnTo>
                      <a:lnTo>
                        <a:pt x="298" y="547"/>
                      </a:lnTo>
                      <a:lnTo>
                        <a:pt x="301" y="545"/>
                      </a:lnTo>
                      <a:lnTo>
                        <a:pt x="303" y="541"/>
                      </a:lnTo>
                      <a:lnTo>
                        <a:pt x="307" y="539"/>
                      </a:lnTo>
                      <a:lnTo>
                        <a:pt x="309" y="537"/>
                      </a:lnTo>
                      <a:lnTo>
                        <a:pt x="313" y="533"/>
                      </a:lnTo>
                      <a:lnTo>
                        <a:pt x="315" y="529"/>
                      </a:lnTo>
                      <a:lnTo>
                        <a:pt x="319" y="527"/>
                      </a:lnTo>
                      <a:lnTo>
                        <a:pt x="319" y="526"/>
                      </a:lnTo>
                      <a:lnTo>
                        <a:pt x="319" y="526"/>
                      </a:lnTo>
                      <a:lnTo>
                        <a:pt x="319" y="524"/>
                      </a:lnTo>
                      <a:lnTo>
                        <a:pt x="319" y="524"/>
                      </a:lnTo>
                      <a:lnTo>
                        <a:pt x="319" y="522"/>
                      </a:lnTo>
                      <a:lnTo>
                        <a:pt x="317" y="520"/>
                      </a:lnTo>
                      <a:lnTo>
                        <a:pt x="317" y="520"/>
                      </a:lnTo>
                      <a:lnTo>
                        <a:pt x="317" y="518"/>
                      </a:lnTo>
                      <a:lnTo>
                        <a:pt x="315" y="518"/>
                      </a:lnTo>
                      <a:lnTo>
                        <a:pt x="311" y="518"/>
                      </a:lnTo>
                      <a:lnTo>
                        <a:pt x="307" y="518"/>
                      </a:lnTo>
                      <a:lnTo>
                        <a:pt x="305" y="520"/>
                      </a:lnTo>
                      <a:lnTo>
                        <a:pt x="301" y="520"/>
                      </a:lnTo>
                      <a:lnTo>
                        <a:pt x="300" y="520"/>
                      </a:lnTo>
                      <a:lnTo>
                        <a:pt x="296" y="520"/>
                      </a:lnTo>
                      <a:lnTo>
                        <a:pt x="294" y="520"/>
                      </a:lnTo>
                      <a:lnTo>
                        <a:pt x="294" y="518"/>
                      </a:lnTo>
                      <a:lnTo>
                        <a:pt x="294" y="516"/>
                      </a:lnTo>
                      <a:lnTo>
                        <a:pt x="294" y="514"/>
                      </a:lnTo>
                      <a:lnTo>
                        <a:pt x="294" y="512"/>
                      </a:lnTo>
                      <a:lnTo>
                        <a:pt x="294" y="510"/>
                      </a:lnTo>
                      <a:lnTo>
                        <a:pt x="294" y="510"/>
                      </a:lnTo>
                      <a:lnTo>
                        <a:pt x="296" y="508"/>
                      </a:lnTo>
                      <a:lnTo>
                        <a:pt x="296" y="506"/>
                      </a:lnTo>
                      <a:lnTo>
                        <a:pt x="296" y="504"/>
                      </a:lnTo>
                      <a:lnTo>
                        <a:pt x="298" y="503"/>
                      </a:lnTo>
                      <a:lnTo>
                        <a:pt x="298" y="503"/>
                      </a:lnTo>
                      <a:lnTo>
                        <a:pt x="300" y="501"/>
                      </a:lnTo>
                      <a:lnTo>
                        <a:pt x="300" y="499"/>
                      </a:lnTo>
                      <a:lnTo>
                        <a:pt x="301" y="497"/>
                      </a:lnTo>
                      <a:lnTo>
                        <a:pt x="301" y="497"/>
                      </a:lnTo>
                      <a:lnTo>
                        <a:pt x="303" y="495"/>
                      </a:lnTo>
                      <a:lnTo>
                        <a:pt x="305" y="493"/>
                      </a:lnTo>
                      <a:lnTo>
                        <a:pt x="307" y="491"/>
                      </a:lnTo>
                      <a:lnTo>
                        <a:pt x="309" y="489"/>
                      </a:lnTo>
                      <a:lnTo>
                        <a:pt x="313" y="487"/>
                      </a:lnTo>
                      <a:lnTo>
                        <a:pt x="315" y="485"/>
                      </a:lnTo>
                      <a:lnTo>
                        <a:pt x="317" y="483"/>
                      </a:lnTo>
                      <a:lnTo>
                        <a:pt x="319" y="481"/>
                      </a:lnTo>
                      <a:lnTo>
                        <a:pt x="323" y="479"/>
                      </a:lnTo>
                      <a:lnTo>
                        <a:pt x="324" y="478"/>
                      </a:lnTo>
                      <a:lnTo>
                        <a:pt x="328" y="476"/>
                      </a:lnTo>
                      <a:lnTo>
                        <a:pt x="332" y="474"/>
                      </a:lnTo>
                      <a:lnTo>
                        <a:pt x="334" y="472"/>
                      </a:lnTo>
                      <a:lnTo>
                        <a:pt x="338" y="470"/>
                      </a:lnTo>
                      <a:lnTo>
                        <a:pt x="342" y="468"/>
                      </a:lnTo>
                      <a:lnTo>
                        <a:pt x="346" y="466"/>
                      </a:lnTo>
                      <a:lnTo>
                        <a:pt x="347" y="464"/>
                      </a:lnTo>
                      <a:lnTo>
                        <a:pt x="351" y="464"/>
                      </a:lnTo>
                      <a:lnTo>
                        <a:pt x="355" y="464"/>
                      </a:lnTo>
                      <a:lnTo>
                        <a:pt x="357" y="462"/>
                      </a:lnTo>
                      <a:lnTo>
                        <a:pt x="359" y="462"/>
                      </a:lnTo>
                      <a:lnTo>
                        <a:pt x="359" y="462"/>
                      </a:lnTo>
                      <a:lnTo>
                        <a:pt x="361" y="462"/>
                      </a:lnTo>
                      <a:lnTo>
                        <a:pt x="361" y="460"/>
                      </a:lnTo>
                      <a:lnTo>
                        <a:pt x="363" y="460"/>
                      </a:lnTo>
                      <a:lnTo>
                        <a:pt x="363" y="458"/>
                      </a:lnTo>
                      <a:lnTo>
                        <a:pt x="363" y="456"/>
                      </a:lnTo>
                      <a:lnTo>
                        <a:pt x="363" y="455"/>
                      </a:lnTo>
                      <a:lnTo>
                        <a:pt x="363" y="455"/>
                      </a:lnTo>
                      <a:lnTo>
                        <a:pt x="361" y="455"/>
                      </a:lnTo>
                      <a:lnTo>
                        <a:pt x="361" y="453"/>
                      </a:lnTo>
                      <a:lnTo>
                        <a:pt x="361" y="453"/>
                      </a:lnTo>
                      <a:lnTo>
                        <a:pt x="359" y="451"/>
                      </a:lnTo>
                      <a:lnTo>
                        <a:pt x="357" y="451"/>
                      </a:lnTo>
                      <a:lnTo>
                        <a:pt x="355" y="451"/>
                      </a:lnTo>
                      <a:lnTo>
                        <a:pt x="351" y="451"/>
                      </a:lnTo>
                      <a:lnTo>
                        <a:pt x="349" y="449"/>
                      </a:lnTo>
                      <a:lnTo>
                        <a:pt x="346" y="449"/>
                      </a:lnTo>
                      <a:lnTo>
                        <a:pt x="344" y="449"/>
                      </a:lnTo>
                      <a:lnTo>
                        <a:pt x="340" y="449"/>
                      </a:lnTo>
                      <a:lnTo>
                        <a:pt x="336" y="447"/>
                      </a:lnTo>
                      <a:lnTo>
                        <a:pt x="336" y="447"/>
                      </a:lnTo>
                      <a:lnTo>
                        <a:pt x="334" y="445"/>
                      </a:lnTo>
                      <a:lnTo>
                        <a:pt x="334" y="443"/>
                      </a:lnTo>
                      <a:lnTo>
                        <a:pt x="332" y="443"/>
                      </a:lnTo>
                      <a:lnTo>
                        <a:pt x="330" y="441"/>
                      </a:lnTo>
                      <a:lnTo>
                        <a:pt x="330" y="441"/>
                      </a:lnTo>
                      <a:lnTo>
                        <a:pt x="328" y="439"/>
                      </a:lnTo>
                      <a:lnTo>
                        <a:pt x="326" y="439"/>
                      </a:lnTo>
                      <a:lnTo>
                        <a:pt x="326" y="437"/>
                      </a:lnTo>
                      <a:lnTo>
                        <a:pt x="326" y="435"/>
                      </a:lnTo>
                      <a:lnTo>
                        <a:pt x="326" y="435"/>
                      </a:lnTo>
                      <a:lnTo>
                        <a:pt x="326" y="433"/>
                      </a:lnTo>
                      <a:lnTo>
                        <a:pt x="326" y="431"/>
                      </a:lnTo>
                      <a:lnTo>
                        <a:pt x="326" y="430"/>
                      </a:lnTo>
                      <a:lnTo>
                        <a:pt x="326" y="428"/>
                      </a:lnTo>
                      <a:lnTo>
                        <a:pt x="326" y="428"/>
                      </a:lnTo>
                      <a:lnTo>
                        <a:pt x="326" y="426"/>
                      </a:lnTo>
                      <a:lnTo>
                        <a:pt x="328" y="424"/>
                      </a:lnTo>
                      <a:lnTo>
                        <a:pt x="328" y="424"/>
                      </a:lnTo>
                      <a:lnTo>
                        <a:pt x="330" y="422"/>
                      </a:lnTo>
                      <a:lnTo>
                        <a:pt x="330" y="420"/>
                      </a:lnTo>
                      <a:lnTo>
                        <a:pt x="332" y="418"/>
                      </a:lnTo>
                      <a:lnTo>
                        <a:pt x="332" y="416"/>
                      </a:lnTo>
                      <a:lnTo>
                        <a:pt x="334" y="416"/>
                      </a:lnTo>
                      <a:lnTo>
                        <a:pt x="338" y="412"/>
                      </a:lnTo>
                      <a:lnTo>
                        <a:pt x="342" y="408"/>
                      </a:lnTo>
                      <a:lnTo>
                        <a:pt x="346" y="403"/>
                      </a:lnTo>
                      <a:lnTo>
                        <a:pt x="351" y="399"/>
                      </a:lnTo>
                      <a:lnTo>
                        <a:pt x="355" y="395"/>
                      </a:lnTo>
                      <a:lnTo>
                        <a:pt x="359" y="391"/>
                      </a:lnTo>
                      <a:lnTo>
                        <a:pt x="363" y="387"/>
                      </a:lnTo>
                      <a:lnTo>
                        <a:pt x="369" y="383"/>
                      </a:lnTo>
                      <a:lnTo>
                        <a:pt x="369" y="382"/>
                      </a:lnTo>
                      <a:lnTo>
                        <a:pt x="369" y="382"/>
                      </a:lnTo>
                      <a:lnTo>
                        <a:pt x="369" y="382"/>
                      </a:lnTo>
                      <a:lnTo>
                        <a:pt x="369" y="380"/>
                      </a:lnTo>
                      <a:lnTo>
                        <a:pt x="369" y="380"/>
                      </a:lnTo>
                      <a:lnTo>
                        <a:pt x="369" y="378"/>
                      </a:lnTo>
                      <a:lnTo>
                        <a:pt x="367" y="378"/>
                      </a:lnTo>
                      <a:lnTo>
                        <a:pt x="367" y="376"/>
                      </a:lnTo>
                      <a:lnTo>
                        <a:pt x="361" y="376"/>
                      </a:lnTo>
                      <a:lnTo>
                        <a:pt x="357" y="376"/>
                      </a:lnTo>
                      <a:lnTo>
                        <a:pt x="351" y="376"/>
                      </a:lnTo>
                      <a:lnTo>
                        <a:pt x="346" y="376"/>
                      </a:lnTo>
                      <a:lnTo>
                        <a:pt x="340" y="378"/>
                      </a:lnTo>
                      <a:lnTo>
                        <a:pt x="334" y="378"/>
                      </a:lnTo>
                      <a:lnTo>
                        <a:pt x="328" y="378"/>
                      </a:lnTo>
                      <a:lnTo>
                        <a:pt x="323" y="378"/>
                      </a:lnTo>
                      <a:lnTo>
                        <a:pt x="323" y="376"/>
                      </a:lnTo>
                      <a:lnTo>
                        <a:pt x="323" y="376"/>
                      </a:lnTo>
                      <a:lnTo>
                        <a:pt x="323" y="374"/>
                      </a:lnTo>
                      <a:lnTo>
                        <a:pt x="323" y="372"/>
                      </a:lnTo>
                      <a:lnTo>
                        <a:pt x="323" y="372"/>
                      </a:lnTo>
                      <a:lnTo>
                        <a:pt x="323" y="370"/>
                      </a:lnTo>
                      <a:lnTo>
                        <a:pt x="323" y="368"/>
                      </a:lnTo>
                      <a:lnTo>
                        <a:pt x="323" y="368"/>
                      </a:lnTo>
                      <a:lnTo>
                        <a:pt x="326" y="359"/>
                      </a:lnTo>
                      <a:lnTo>
                        <a:pt x="332" y="351"/>
                      </a:lnTo>
                      <a:lnTo>
                        <a:pt x="334" y="345"/>
                      </a:lnTo>
                      <a:lnTo>
                        <a:pt x="338" y="339"/>
                      </a:lnTo>
                      <a:lnTo>
                        <a:pt x="342" y="335"/>
                      </a:lnTo>
                      <a:lnTo>
                        <a:pt x="347" y="328"/>
                      </a:lnTo>
                      <a:lnTo>
                        <a:pt x="353" y="320"/>
                      </a:lnTo>
                      <a:lnTo>
                        <a:pt x="361" y="311"/>
                      </a:lnTo>
                      <a:lnTo>
                        <a:pt x="361" y="309"/>
                      </a:lnTo>
                      <a:lnTo>
                        <a:pt x="361" y="309"/>
                      </a:lnTo>
                      <a:lnTo>
                        <a:pt x="361" y="309"/>
                      </a:lnTo>
                      <a:lnTo>
                        <a:pt x="361" y="307"/>
                      </a:lnTo>
                      <a:lnTo>
                        <a:pt x="361" y="307"/>
                      </a:lnTo>
                      <a:lnTo>
                        <a:pt x="361" y="307"/>
                      </a:lnTo>
                      <a:lnTo>
                        <a:pt x="361" y="305"/>
                      </a:lnTo>
                      <a:lnTo>
                        <a:pt x="361" y="305"/>
                      </a:lnTo>
                      <a:lnTo>
                        <a:pt x="361" y="305"/>
                      </a:lnTo>
                      <a:lnTo>
                        <a:pt x="359" y="303"/>
                      </a:lnTo>
                      <a:lnTo>
                        <a:pt x="359" y="303"/>
                      </a:lnTo>
                      <a:lnTo>
                        <a:pt x="359" y="303"/>
                      </a:lnTo>
                      <a:lnTo>
                        <a:pt x="357" y="303"/>
                      </a:lnTo>
                      <a:lnTo>
                        <a:pt x="357" y="301"/>
                      </a:lnTo>
                      <a:lnTo>
                        <a:pt x="357" y="301"/>
                      </a:lnTo>
                      <a:lnTo>
                        <a:pt x="355" y="301"/>
                      </a:lnTo>
                      <a:lnTo>
                        <a:pt x="353" y="301"/>
                      </a:lnTo>
                      <a:lnTo>
                        <a:pt x="349" y="303"/>
                      </a:lnTo>
                      <a:lnTo>
                        <a:pt x="347" y="305"/>
                      </a:lnTo>
                      <a:lnTo>
                        <a:pt x="344" y="305"/>
                      </a:lnTo>
                      <a:lnTo>
                        <a:pt x="342" y="307"/>
                      </a:lnTo>
                      <a:lnTo>
                        <a:pt x="338" y="309"/>
                      </a:lnTo>
                      <a:lnTo>
                        <a:pt x="336" y="309"/>
                      </a:lnTo>
                      <a:lnTo>
                        <a:pt x="332" y="311"/>
                      </a:lnTo>
                      <a:lnTo>
                        <a:pt x="330" y="311"/>
                      </a:lnTo>
                      <a:lnTo>
                        <a:pt x="328" y="311"/>
                      </a:lnTo>
                      <a:lnTo>
                        <a:pt x="326" y="311"/>
                      </a:lnTo>
                      <a:lnTo>
                        <a:pt x="323" y="311"/>
                      </a:lnTo>
                      <a:lnTo>
                        <a:pt x="321" y="311"/>
                      </a:lnTo>
                      <a:lnTo>
                        <a:pt x="319" y="311"/>
                      </a:lnTo>
                      <a:lnTo>
                        <a:pt x="317" y="311"/>
                      </a:lnTo>
                      <a:lnTo>
                        <a:pt x="313" y="311"/>
                      </a:lnTo>
                      <a:lnTo>
                        <a:pt x="311" y="312"/>
                      </a:lnTo>
                      <a:lnTo>
                        <a:pt x="311" y="312"/>
                      </a:lnTo>
                      <a:lnTo>
                        <a:pt x="309" y="314"/>
                      </a:lnTo>
                      <a:lnTo>
                        <a:pt x="307" y="314"/>
                      </a:lnTo>
                      <a:lnTo>
                        <a:pt x="305" y="314"/>
                      </a:lnTo>
                      <a:lnTo>
                        <a:pt x="301" y="316"/>
                      </a:lnTo>
                      <a:lnTo>
                        <a:pt x="300" y="316"/>
                      </a:lnTo>
                      <a:lnTo>
                        <a:pt x="294" y="316"/>
                      </a:lnTo>
                      <a:lnTo>
                        <a:pt x="294" y="316"/>
                      </a:lnTo>
                      <a:lnTo>
                        <a:pt x="294" y="314"/>
                      </a:lnTo>
                      <a:lnTo>
                        <a:pt x="294" y="314"/>
                      </a:lnTo>
                      <a:lnTo>
                        <a:pt x="294" y="312"/>
                      </a:lnTo>
                      <a:lnTo>
                        <a:pt x="294" y="312"/>
                      </a:lnTo>
                      <a:lnTo>
                        <a:pt x="294" y="311"/>
                      </a:lnTo>
                      <a:lnTo>
                        <a:pt x="294" y="309"/>
                      </a:lnTo>
                      <a:lnTo>
                        <a:pt x="294" y="309"/>
                      </a:lnTo>
                      <a:lnTo>
                        <a:pt x="294" y="307"/>
                      </a:lnTo>
                      <a:lnTo>
                        <a:pt x="296" y="305"/>
                      </a:lnTo>
                      <a:lnTo>
                        <a:pt x="296" y="303"/>
                      </a:lnTo>
                      <a:lnTo>
                        <a:pt x="298" y="301"/>
                      </a:lnTo>
                      <a:lnTo>
                        <a:pt x="298" y="299"/>
                      </a:lnTo>
                      <a:lnTo>
                        <a:pt x="300" y="297"/>
                      </a:lnTo>
                      <a:lnTo>
                        <a:pt x="300" y="295"/>
                      </a:lnTo>
                      <a:lnTo>
                        <a:pt x="301" y="293"/>
                      </a:lnTo>
                      <a:lnTo>
                        <a:pt x="311" y="282"/>
                      </a:lnTo>
                      <a:lnTo>
                        <a:pt x="319" y="274"/>
                      </a:lnTo>
                      <a:lnTo>
                        <a:pt x="324" y="268"/>
                      </a:lnTo>
                      <a:lnTo>
                        <a:pt x="328" y="264"/>
                      </a:lnTo>
                      <a:lnTo>
                        <a:pt x="332" y="261"/>
                      </a:lnTo>
                      <a:lnTo>
                        <a:pt x="334" y="257"/>
                      </a:lnTo>
                      <a:lnTo>
                        <a:pt x="338" y="251"/>
                      </a:lnTo>
                      <a:lnTo>
                        <a:pt x="342" y="247"/>
                      </a:lnTo>
                      <a:lnTo>
                        <a:pt x="342" y="245"/>
                      </a:lnTo>
                      <a:lnTo>
                        <a:pt x="342" y="245"/>
                      </a:lnTo>
                      <a:lnTo>
                        <a:pt x="342" y="245"/>
                      </a:lnTo>
                      <a:lnTo>
                        <a:pt x="342" y="243"/>
                      </a:lnTo>
                      <a:lnTo>
                        <a:pt x="342" y="243"/>
                      </a:lnTo>
                      <a:lnTo>
                        <a:pt x="340" y="243"/>
                      </a:lnTo>
                      <a:lnTo>
                        <a:pt x="340" y="241"/>
                      </a:lnTo>
                      <a:lnTo>
                        <a:pt x="340" y="241"/>
                      </a:lnTo>
                      <a:lnTo>
                        <a:pt x="340" y="241"/>
                      </a:lnTo>
                      <a:lnTo>
                        <a:pt x="338" y="241"/>
                      </a:lnTo>
                      <a:lnTo>
                        <a:pt x="338" y="241"/>
                      </a:lnTo>
                      <a:lnTo>
                        <a:pt x="336" y="241"/>
                      </a:lnTo>
                      <a:lnTo>
                        <a:pt x="336" y="241"/>
                      </a:lnTo>
                      <a:lnTo>
                        <a:pt x="334" y="241"/>
                      </a:lnTo>
                      <a:lnTo>
                        <a:pt x="334" y="241"/>
                      </a:lnTo>
                      <a:lnTo>
                        <a:pt x="332" y="241"/>
                      </a:lnTo>
                      <a:lnTo>
                        <a:pt x="321" y="251"/>
                      </a:lnTo>
                      <a:lnTo>
                        <a:pt x="311" y="261"/>
                      </a:lnTo>
                      <a:lnTo>
                        <a:pt x="303" y="266"/>
                      </a:lnTo>
                      <a:lnTo>
                        <a:pt x="298" y="270"/>
                      </a:lnTo>
                      <a:lnTo>
                        <a:pt x="292" y="274"/>
                      </a:lnTo>
                      <a:lnTo>
                        <a:pt x="288" y="278"/>
                      </a:lnTo>
                      <a:lnTo>
                        <a:pt x="282" y="280"/>
                      </a:lnTo>
                      <a:lnTo>
                        <a:pt x="277" y="284"/>
                      </a:lnTo>
                      <a:lnTo>
                        <a:pt x="275" y="284"/>
                      </a:lnTo>
                      <a:lnTo>
                        <a:pt x="275" y="284"/>
                      </a:lnTo>
                      <a:lnTo>
                        <a:pt x="273" y="284"/>
                      </a:lnTo>
                      <a:lnTo>
                        <a:pt x="271" y="284"/>
                      </a:lnTo>
                      <a:lnTo>
                        <a:pt x="269" y="286"/>
                      </a:lnTo>
                      <a:lnTo>
                        <a:pt x="267" y="286"/>
                      </a:lnTo>
                      <a:lnTo>
                        <a:pt x="265" y="286"/>
                      </a:lnTo>
                      <a:lnTo>
                        <a:pt x="263" y="286"/>
                      </a:lnTo>
                      <a:lnTo>
                        <a:pt x="263" y="280"/>
                      </a:lnTo>
                      <a:lnTo>
                        <a:pt x="265" y="276"/>
                      </a:lnTo>
                      <a:lnTo>
                        <a:pt x="265" y="270"/>
                      </a:lnTo>
                      <a:lnTo>
                        <a:pt x="265" y="266"/>
                      </a:lnTo>
                      <a:lnTo>
                        <a:pt x="265" y="261"/>
                      </a:lnTo>
                      <a:lnTo>
                        <a:pt x="265" y="257"/>
                      </a:lnTo>
                      <a:lnTo>
                        <a:pt x="267" y="251"/>
                      </a:lnTo>
                      <a:lnTo>
                        <a:pt x="267" y="247"/>
                      </a:lnTo>
                      <a:lnTo>
                        <a:pt x="267" y="245"/>
                      </a:lnTo>
                      <a:lnTo>
                        <a:pt x="269" y="243"/>
                      </a:lnTo>
                      <a:lnTo>
                        <a:pt x="269" y="241"/>
                      </a:lnTo>
                      <a:lnTo>
                        <a:pt x="269" y="239"/>
                      </a:lnTo>
                      <a:lnTo>
                        <a:pt x="271" y="239"/>
                      </a:lnTo>
                      <a:lnTo>
                        <a:pt x="271" y="238"/>
                      </a:lnTo>
                      <a:lnTo>
                        <a:pt x="271" y="236"/>
                      </a:lnTo>
                      <a:lnTo>
                        <a:pt x="273" y="234"/>
                      </a:lnTo>
                      <a:lnTo>
                        <a:pt x="273" y="232"/>
                      </a:lnTo>
                      <a:lnTo>
                        <a:pt x="273" y="230"/>
                      </a:lnTo>
                      <a:lnTo>
                        <a:pt x="273" y="230"/>
                      </a:lnTo>
                      <a:lnTo>
                        <a:pt x="273" y="228"/>
                      </a:lnTo>
                      <a:lnTo>
                        <a:pt x="273" y="226"/>
                      </a:lnTo>
                      <a:lnTo>
                        <a:pt x="271" y="226"/>
                      </a:lnTo>
                      <a:lnTo>
                        <a:pt x="271" y="224"/>
                      </a:lnTo>
                      <a:lnTo>
                        <a:pt x="271" y="222"/>
                      </a:lnTo>
                      <a:lnTo>
                        <a:pt x="271" y="222"/>
                      </a:lnTo>
                      <a:lnTo>
                        <a:pt x="271" y="222"/>
                      </a:lnTo>
                      <a:lnTo>
                        <a:pt x="269" y="222"/>
                      </a:lnTo>
                      <a:lnTo>
                        <a:pt x="269" y="222"/>
                      </a:lnTo>
                      <a:lnTo>
                        <a:pt x="267" y="222"/>
                      </a:lnTo>
                      <a:lnTo>
                        <a:pt x="267" y="222"/>
                      </a:lnTo>
                      <a:lnTo>
                        <a:pt x="267" y="222"/>
                      </a:lnTo>
                      <a:lnTo>
                        <a:pt x="265" y="222"/>
                      </a:lnTo>
                      <a:lnTo>
                        <a:pt x="263" y="226"/>
                      </a:lnTo>
                      <a:lnTo>
                        <a:pt x="261" y="230"/>
                      </a:lnTo>
                      <a:lnTo>
                        <a:pt x="261" y="232"/>
                      </a:lnTo>
                      <a:lnTo>
                        <a:pt x="259" y="236"/>
                      </a:lnTo>
                      <a:lnTo>
                        <a:pt x="257" y="239"/>
                      </a:lnTo>
                      <a:lnTo>
                        <a:pt x="255" y="241"/>
                      </a:lnTo>
                      <a:lnTo>
                        <a:pt x="254" y="245"/>
                      </a:lnTo>
                      <a:lnTo>
                        <a:pt x="252" y="249"/>
                      </a:lnTo>
                      <a:lnTo>
                        <a:pt x="250" y="251"/>
                      </a:lnTo>
                      <a:lnTo>
                        <a:pt x="248" y="253"/>
                      </a:lnTo>
                      <a:lnTo>
                        <a:pt x="246" y="255"/>
                      </a:lnTo>
                      <a:lnTo>
                        <a:pt x="244" y="257"/>
                      </a:lnTo>
                      <a:lnTo>
                        <a:pt x="242" y="259"/>
                      </a:lnTo>
                      <a:lnTo>
                        <a:pt x="240" y="261"/>
                      </a:lnTo>
                      <a:lnTo>
                        <a:pt x="236" y="263"/>
                      </a:lnTo>
                      <a:lnTo>
                        <a:pt x="234" y="264"/>
                      </a:lnTo>
                      <a:lnTo>
                        <a:pt x="232" y="266"/>
                      </a:lnTo>
                      <a:lnTo>
                        <a:pt x="229" y="268"/>
                      </a:lnTo>
                      <a:lnTo>
                        <a:pt x="225" y="268"/>
                      </a:lnTo>
                      <a:lnTo>
                        <a:pt x="221" y="270"/>
                      </a:lnTo>
                      <a:lnTo>
                        <a:pt x="217" y="272"/>
                      </a:lnTo>
                      <a:lnTo>
                        <a:pt x="213" y="274"/>
                      </a:lnTo>
                      <a:lnTo>
                        <a:pt x="209" y="276"/>
                      </a:lnTo>
                      <a:lnTo>
                        <a:pt x="206" y="278"/>
                      </a:lnTo>
                      <a:lnTo>
                        <a:pt x="204" y="278"/>
                      </a:lnTo>
                      <a:lnTo>
                        <a:pt x="200" y="278"/>
                      </a:lnTo>
                      <a:lnTo>
                        <a:pt x="196" y="278"/>
                      </a:lnTo>
                      <a:lnTo>
                        <a:pt x="192" y="278"/>
                      </a:lnTo>
                      <a:lnTo>
                        <a:pt x="190" y="280"/>
                      </a:lnTo>
                      <a:lnTo>
                        <a:pt x="186" y="280"/>
                      </a:lnTo>
                      <a:lnTo>
                        <a:pt x="183" y="280"/>
                      </a:lnTo>
                      <a:lnTo>
                        <a:pt x="179" y="280"/>
                      </a:lnTo>
                      <a:lnTo>
                        <a:pt x="179" y="278"/>
                      </a:lnTo>
                      <a:lnTo>
                        <a:pt x="179" y="276"/>
                      </a:lnTo>
                      <a:lnTo>
                        <a:pt x="181" y="276"/>
                      </a:lnTo>
                      <a:lnTo>
                        <a:pt x="181" y="274"/>
                      </a:lnTo>
                      <a:lnTo>
                        <a:pt x="181" y="272"/>
                      </a:lnTo>
                      <a:lnTo>
                        <a:pt x="181" y="270"/>
                      </a:lnTo>
                      <a:lnTo>
                        <a:pt x="181" y="270"/>
                      </a:lnTo>
                      <a:lnTo>
                        <a:pt x="183" y="268"/>
                      </a:lnTo>
                      <a:lnTo>
                        <a:pt x="184" y="264"/>
                      </a:lnTo>
                      <a:lnTo>
                        <a:pt x="186" y="263"/>
                      </a:lnTo>
                      <a:lnTo>
                        <a:pt x="190" y="261"/>
                      </a:lnTo>
                      <a:lnTo>
                        <a:pt x="192" y="257"/>
                      </a:lnTo>
                      <a:lnTo>
                        <a:pt x="196" y="255"/>
                      </a:lnTo>
                      <a:lnTo>
                        <a:pt x="198" y="253"/>
                      </a:lnTo>
                      <a:lnTo>
                        <a:pt x="200" y="249"/>
                      </a:lnTo>
                      <a:lnTo>
                        <a:pt x="204" y="247"/>
                      </a:lnTo>
                      <a:lnTo>
                        <a:pt x="204" y="243"/>
                      </a:lnTo>
                      <a:lnTo>
                        <a:pt x="204" y="241"/>
                      </a:lnTo>
                      <a:lnTo>
                        <a:pt x="204" y="241"/>
                      </a:lnTo>
                      <a:lnTo>
                        <a:pt x="204" y="239"/>
                      </a:lnTo>
                      <a:lnTo>
                        <a:pt x="202" y="239"/>
                      </a:lnTo>
                      <a:lnTo>
                        <a:pt x="202" y="238"/>
                      </a:lnTo>
                      <a:lnTo>
                        <a:pt x="202" y="238"/>
                      </a:lnTo>
                      <a:lnTo>
                        <a:pt x="200" y="238"/>
                      </a:lnTo>
                      <a:lnTo>
                        <a:pt x="196" y="239"/>
                      </a:lnTo>
                      <a:lnTo>
                        <a:pt x="194" y="241"/>
                      </a:lnTo>
                      <a:lnTo>
                        <a:pt x="190" y="245"/>
                      </a:lnTo>
                      <a:lnTo>
                        <a:pt x="186" y="247"/>
                      </a:lnTo>
                      <a:lnTo>
                        <a:pt x="183" y="251"/>
                      </a:lnTo>
                      <a:lnTo>
                        <a:pt x="179" y="253"/>
                      </a:lnTo>
                      <a:lnTo>
                        <a:pt x="175" y="257"/>
                      </a:lnTo>
                      <a:lnTo>
                        <a:pt x="171" y="259"/>
                      </a:lnTo>
                      <a:lnTo>
                        <a:pt x="169" y="259"/>
                      </a:lnTo>
                      <a:lnTo>
                        <a:pt x="167" y="259"/>
                      </a:lnTo>
                      <a:lnTo>
                        <a:pt x="165" y="259"/>
                      </a:lnTo>
                      <a:lnTo>
                        <a:pt x="163" y="261"/>
                      </a:lnTo>
                      <a:lnTo>
                        <a:pt x="161" y="261"/>
                      </a:lnTo>
                      <a:lnTo>
                        <a:pt x="160" y="261"/>
                      </a:lnTo>
                      <a:lnTo>
                        <a:pt x="158" y="261"/>
                      </a:lnTo>
                      <a:lnTo>
                        <a:pt x="156" y="261"/>
                      </a:lnTo>
                      <a:lnTo>
                        <a:pt x="156" y="261"/>
                      </a:lnTo>
                      <a:lnTo>
                        <a:pt x="154" y="261"/>
                      </a:lnTo>
                      <a:lnTo>
                        <a:pt x="152" y="261"/>
                      </a:lnTo>
                      <a:lnTo>
                        <a:pt x="150" y="261"/>
                      </a:lnTo>
                      <a:lnTo>
                        <a:pt x="150" y="259"/>
                      </a:lnTo>
                      <a:lnTo>
                        <a:pt x="148" y="259"/>
                      </a:lnTo>
                      <a:lnTo>
                        <a:pt x="146" y="259"/>
                      </a:lnTo>
                      <a:lnTo>
                        <a:pt x="144" y="259"/>
                      </a:lnTo>
                      <a:lnTo>
                        <a:pt x="144" y="257"/>
                      </a:lnTo>
                      <a:lnTo>
                        <a:pt x="144" y="255"/>
                      </a:lnTo>
                      <a:lnTo>
                        <a:pt x="144" y="255"/>
                      </a:lnTo>
                      <a:lnTo>
                        <a:pt x="144" y="253"/>
                      </a:lnTo>
                      <a:lnTo>
                        <a:pt x="144" y="251"/>
                      </a:lnTo>
                      <a:lnTo>
                        <a:pt x="144" y="249"/>
                      </a:lnTo>
                      <a:lnTo>
                        <a:pt x="144" y="249"/>
                      </a:lnTo>
                      <a:lnTo>
                        <a:pt x="144" y="247"/>
                      </a:lnTo>
                      <a:lnTo>
                        <a:pt x="146" y="245"/>
                      </a:lnTo>
                      <a:lnTo>
                        <a:pt x="148" y="241"/>
                      </a:lnTo>
                      <a:lnTo>
                        <a:pt x="150" y="239"/>
                      </a:lnTo>
                      <a:lnTo>
                        <a:pt x="152" y="238"/>
                      </a:lnTo>
                      <a:lnTo>
                        <a:pt x="154" y="236"/>
                      </a:lnTo>
                      <a:lnTo>
                        <a:pt x="156" y="234"/>
                      </a:lnTo>
                      <a:lnTo>
                        <a:pt x="158" y="232"/>
                      </a:lnTo>
                      <a:lnTo>
                        <a:pt x="160" y="230"/>
                      </a:lnTo>
                      <a:lnTo>
                        <a:pt x="161" y="228"/>
                      </a:lnTo>
                      <a:lnTo>
                        <a:pt x="165" y="224"/>
                      </a:lnTo>
                      <a:lnTo>
                        <a:pt x="169" y="222"/>
                      </a:lnTo>
                      <a:lnTo>
                        <a:pt x="171" y="220"/>
                      </a:lnTo>
                      <a:lnTo>
                        <a:pt x="175" y="218"/>
                      </a:lnTo>
                      <a:lnTo>
                        <a:pt x="179" y="216"/>
                      </a:lnTo>
                      <a:lnTo>
                        <a:pt x="183" y="213"/>
                      </a:lnTo>
                      <a:lnTo>
                        <a:pt x="184" y="211"/>
                      </a:lnTo>
                      <a:lnTo>
                        <a:pt x="184" y="209"/>
                      </a:lnTo>
                      <a:lnTo>
                        <a:pt x="186" y="207"/>
                      </a:lnTo>
                      <a:lnTo>
                        <a:pt x="186" y="207"/>
                      </a:lnTo>
                      <a:lnTo>
                        <a:pt x="186" y="205"/>
                      </a:lnTo>
                      <a:lnTo>
                        <a:pt x="184" y="205"/>
                      </a:lnTo>
                      <a:lnTo>
                        <a:pt x="184" y="203"/>
                      </a:lnTo>
                      <a:lnTo>
                        <a:pt x="184" y="203"/>
                      </a:lnTo>
                      <a:lnTo>
                        <a:pt x="183" y="203"/>
                      </a:lnTo>
                      <a:lnTo>
                        <a:pt x="181" y="203"/>
                      </a:lnTo>
                      <a:lnTo>
                        <a:pt x="179" y="205"/>
                      </a:lnTo>
                      <a:lnTo>
                        <a:pt x="177" y="207"/>
                      </a:lnTo>
                      <a:lnTo>
                        <a:pt x="173" y="207"/>
                      </a:lnTo>
                      <a:lnTo>
                        <a:pt x="171" y="209"/>
                      </a:lnTo>
                      <a:lnTo>
                        <a:pt x="169" y="211"/>
                      </a:lnTo>
                      <a:lnTo>
                        <a:pt x="167" y="211"/>
                      </a:lnTo>
                      <a:lnTo>
                        <a:pt x="163" y="213"/>
                      </a:lnTo>
                      <a:lnTo>
                        <a:pt x="161" y="216"/>
                      </a:lnTo>
                      <a:lnTo>
                        <a:pt x="158" y="218"/>
                      </a:lnTo>
                      <a:lnTo>
                        <a:pt x="156" y="220"/>
                      </a:lnTo>
                      <a:lnTo>
                        <a:pt x="154" y="224"/>
                      </a:lnTo>
                      <a:lnTo>
                        <a:pt x="150" y="226"/>
                      </a:lnTo>
                      <a:lnTo>
                        <a:pt x="146" y="230"/>
                      </a:lnTo>
                      <a:lnTo>
                        <a:pt x="144" y="232"/>
                      </a:lnTo>
                      <a:lnTo>
                        <a:pt x="140" y="236"/>
                      </a:lnTo>
                      <a:lnTo>
                        <a:pt x="137" y="236"/>
                      </a:lnTo>
                      <a:lnTo>
                        <a:pt x="133" y="236"/>
                      </a:lnTo>
                      <a:lnTo>
                        <a:pt x="129" y="236"/>
                      </a:lnTo>
                      <a:lnTo>
                        <a:pt x="125" y="236"/>
                      </a:lnTo>
                      <a:lnTo>
                        <a:pt x="121" y="236"/>
                      </a:lnTo>
                      <a:lnTo>
                        <a:pt x="117" y="236"/>
                      </a:lnTo>
                      <a:lnTo>
                        <a:pt x="112" y="236"/>
                      </a:lnTo>
                      <a:lnTo>
                        <a:pt x="108" y="236"/>
                      </a:lnTo>
                      <a:lnTo>
                        <a:pt x="102" y="238"/>
                      </a:lnTo>
                      <a:lnTo>
                        <a:pt x="96" y="241"/>
                      </a:lnTo>
                      <a:lnTo>
                        <a:pt x="90" y="243"/>
                      </a:lnTo>
                      <a:lnTo>
                        <a:pt x="87" y="245"/>
                      </a:lnTo>
                      <a:lnTo>
                        <a:pt x="83" y="247"/>
                      </a:lnTo>
                      <a:lnTo>
                        <a:pt x="77" y="249"/>
                      </a:lnTo>
                      <a:lnTo>
                        <a:pt x="71" y="253"/>
                      </a:lnTo>
                      <a:lnTo>
                        <a:pt x="62" y="259"/>
                      </a:lnTo>
                      <a:lnTo>
                        <a:pt x="62" y="261"/>
                      </a:lnTo>
                      <a:lnTo>
                        <a:pt x="60" y="261"/>
                      </a:lnTo>
                      <a:lnTo>
                        <a:pt x="58" y="263"/>
                      </a:lnTo>
                      <a:lnTo>
                        <a:pt x="58" y="263"/>
                      </a:lnTo>
                      <a:lnTo>
                        <a:pt x="56" y="264"/>
                      </a:lnTo>
                      <a:lnTo>
                        <a:pt x="56" y="266"/>
                      </a:lnTo>
                      <a:lnTo>
                        <a:pt x="54" y="266"/>
                      </a:lnTo>
                      <a:lnTo>
                        <a:pt x="52" y="268"/>
                      </a:lnTo>
                      <a:lnTo>
                        <a:pt x="50" y="268"/>
                      </a:lnTo>
                      <a:lnTo>
                        <a:pt x="48" y="268"/>
                      </a:lnTo>
                      <a:lnTo>
                        <a:pt x="46" y="268"/>
                      </a:lnTo>
                      <a:lnTo>
                        <a:pt x="46" y="268"/>
                      </a:lnTo>
                      <a:lnTo>
                        <a:pt x="44" y="268"/>
                      </a:lnTo>
                      <a:lnTo>
                        <a:pt x="43" y="268"/>
                      </a:lnTo>
                      <a:lnTo>
                        <a:pt x="41" y="268"/>
                      </a:lnTo>
                      <a:lnTo>
                        <a:pt x="39" y="268"/>
                      </a:lnTo>
                      <a:lnTo>
                        <a:pt x="39" y="264"/>
                      </a:lnTo>
                      <a:lnTo>
                        <a:pt x="39" y="261"/>
                      </a:lnTo>
                      <a:lnTo>
                        <a:pt x="39" y="259"/>
                      </a:lnTo>
                      <a:lnTo>
                        <a:pt x="39" y="255"/>
                      </a:lnTo>
                      <a:lnTo>
                        <a:pt x="39" y="251"/>
                      </a:lnTo>
                      <a:lnTo>
                        <a:pt x="39" y="249"/>
                      </a:lnTo>
                      <a:lnTo>
                        <a:pt x="39" y="245"/>
                      </a:lnTo>
                      <a:lnTo>
                        <a:pt x="39" y="241"/>
                      </a:lnTo>
                      <a:lnTo>
                        <a:pt x="37" y="241"/>
                      </a:lnTo>
                      <a:lnTo>
                        <a:pt x="33" y="241"/>
                      </a:lnTo>
                      <a:lnTo>
                        <a:pt x="29" y="243"/>
                      </a:lnTo>
                      <a:lnTo>
                        <a:pt x="25" y="243"/>
                      </a:lnTo>
                      <a:lnTo>
                        <a:pt x="21" y="243"/>
                      </a:lnTo>
                      <a:lnTo>
                        <a:pt x="18" y="243"/>
                      </a:lnTo>
                      <a:lnTo>
                        <a:pt x="14" y="245"/>
                      </a:lnTo>
                      <a:lnTo>
                        <a:pt x="10" y="245"/>
                      </a:lnTo>
                      <a:lnTo>
                        <a:pt x="10" y="243"/>
                      </a:lnTo>
                      <a:lnTo>
                        <a:pt x="12" y="241"/>
                      </a:lnTo>
                      <a:lnTo>
                        <a:pt x="12" y="239"/>
                      </a:lnTo>
                      <a:lnTo>
                        <a:pt x="12" y="238"/>
                      </a:lnTo>
                      <a:lnTo>
                        <a:pt x="14" y="236"/>
                      </a:lnTo>
                      <a:lnTo>
                        <a:pt x="14" y="234"/>
                      </a:lnTo>
                      <a:lnTo>
                        <a:pt x="16" y="234"/>
                      </a:lnTo>
                      <a:lnTo>
                        <a:pt x="16" y="232"/>
                      </a:lnTo>
                      <a:lnTo>
                        <a:pt x="18" y="230"/>
                      </a:lnTo>
                      <a:lnTo>
                        <a:pt x="21" y="228"/>
                      </a:lnTo>
                      <a:lnTo>
                        <a:pt x="23" y="226"/>
                      </a:lnTo>
                      <a:lnTo>
                        <a:pt x="25" y="224"/>
                      </a:lnTo>
                      <a:lnTo>
                        <a:pt x="27" y="222"/>
                      </a:lnTo>
                      <a:lnTo>
                        <a:pt x="29" y="220"/>
                      </a:lnTo>
                      <a:lnTo>
                        <a:pt x="31" y="218"/>
                      </a:lnTo>
                      <a:lnTo>
                        <a:pt x="35" y="216"/>
                      </a:lnTo>
                      <a:lnTo>
                        <a:pt x="41" y="215"/>
                      </a:lnTo>
                      <a:lnTo>
                        <a:pt x="46" y="213"/>
                      </a:lnTo>
                      <a:lnTo>
                        <a:pt x="50" y="211"/>
                      </a:lnTo>
                      <a:lnTo>
                        <a:pt x="52" y="209"/>
                      </a:lnTo>
                      <a:lnTo>
                        <a:pt x="56" y="209"/>
                      </a:lnTo>
                      <a:lnTo>
                        <a:pt x="56" y="207"/>
                      </a:lnTo>
                      <a:lnTo>
                        <a:pt x="58" y="207"/>
                      </a:lnTo>
                      <a:lnTo>
                        <a:pt x="60" y="205"/>
                      </a:lnTo>
                      <a:lnTo>
                        <a:pt x="60" y="203"/>
                      </a:lnTo>
                      <a:lnTo>
                        <a:pt x="62" y="201"/>
                      </a:lnTo>
                      <a:lnTo>
                        <a:pt x="62" y="201"/>
                      </a:lnTo>
                      <a:lnTo>
                        <a:pt x="60" y="199"/>
                      </a:lnTo>
                      <a:lnTo>
                        <a:pt x="60" y="199"/>
                      </a:lnTo>
                      <a:lnTo>
                        <a:pt x="60" y="197"/>
                      </a:lnTo>
                      <a:lnTo>
                        <a:pt x="60" y="197"/>
                      </a:lnTo>
                      <a:lnTo>
                        <a:pt x="58" y="195"/>
                      </a:lnTo>
                      <a:lnTo>
                        <a:pt x="50" y="195"/>
                      </a:lnTo>
                      <a:lnTo>
                        <a:pt x="44" y="195"/>
                      </a:lnTo>
                      <a:lnTo>
                        <a:pt x="39" y="195"/>
                      </a:lnTo>
                      <a:lnTo>
                        <a:pt x="35" y="195"/>
                      </a:lnTo>
                      <a:lnTo>
                        <a:pt x="31" y="195"/>
                      </a:lnTo>
                      <a:lnTo>
                        <a:pt x="25" y="193"/>
                      </a:lnTo>
                      <a:lnTo>
                        <a:pt x="20" y="193"/>
                      </a:lnTo>
                      <a:lnTo>
                        <a:pt x="14" y="191"/>
                      </a:lnTo>
                      <a:lnTo>
                        <a:pt x="12" y="191"/>
                      </a:lnTo>
                      <a:lnTo>
                        <a:pt x="10" y="191"/>
                      </a:lnTo>
                      <a:lnTo>
                        <a:pt x="10" y="191"/>
                      </a:lnTo>
                      <a:lnTo>
                        <a:pt x="8" y="190"/>
                      </a:lnTo>
                      <a:lnTo>
                        <a:pt x="6" y="190"/>
                      </a:lnTo>
                      <a:lnTo>
                        <a:pt x="4" y="190"/>
                      </a:lnTo>
                      <a:lnTo>
                        <a:pt x="4" y="188"/>
                      </a:lnTo>
                      <a:lnTo>
                        <a:pt x="2" y="188"/>
                      </a:lnTo>
                      <a:lnTo>
                        <a:pt x="2" y="188"/>
                      </a:lnTo>
                      <a:lnTo>
                        <a:pt x="2" y="186"/>
                      </a:lnTo>
                      <a:lnTo>
                        <a:pt x="2" y="184"/>
                      </a:lnTo>
                      <a:lnTo>
                        <a:pt x="2" y="184"/>
                      </a:lnTo>
                      <a:lnTo>
                        <a:pt x="0" y="182"/>
                      </a:lnTo>
                      <a:lnTo>
                        <a:pt x="0" y="182"/>
                      </a:lnTo>
                      <a:lnTo>
                        <a:pt x="0" y="180"/>
                      </a:lnTo>
                      <a:lnTo>
                        <a:pt x="0" y="180"/>
                      </a:lnTo>
                      <a:lnTo>
                        <a:pt x="2" y="178"/>
                      </a:lnTo>
                      <a:lnTo>
                        <a:pt x="4" y="176"/>
                      </a:lnTo>
                      <a:lnTo>
                        <a:pt x="4" y="174"/>
                      </a:lnTo>
                      <a:lnTo>
                        <a:pt x="6" y="172"/>
                      </a:lnTo>
                      <a:lnTo>
                        <a:pt x="8" y="170"/>
                      </a:lnTo>
                      <a:lnTo>
                        <a:pt x="10" y="168"/>
                      </a:lnTo>
                      <a:lnTo>
                        <a:pt x="10" y="167"/>
                      </a:lnTo>
                      <a:lnTo>
                        <a:pt x="12" y="165"/>
                      </a:lnTo>
                      <a:lnTo>
                        <a:pt x="16" y="163"/>
                      </a:lnTo>
                      <a:lnTo>
                        <a:pt x="18" y="163"/>
                      </a:lnTo>
                      <a:lnTo>
                        <a:pt x="21" y="161"/>
                      </a:lnTo>
                      <a:lnTo>
                        <a:pt x="23" y="159"/>
                      </a:lnTo>
                      <a:lnTo>
                        <a:pt x="29" y="157"/>
                      </a:lnTo>
                      <a:lnTo>
                        <a:pt x="35" y="153"/>
                      </a:lnTo>
                      <a:lnTo>
                        <a:pt x="43" y="147"/>
                      </a:lnTo>
                      <a:lnTo>
                        <a:pt x="52" y="142"/>
                      </a:lnTo>
                      <a:lnTo>
                        <a:pt x="58" y="140"/>
                      </a:lnTo>
                      <a:lnTo>
                        <a:pt x="62" y="138"/>
                      </a:lnTo>
                      <a:lnTo>
                        <a:pt x="67" y="138"/>
                      </a:lnTo>
                      <a:lnTo>
                        <a:pt x="71" y="136"/>
                      </a:lnTo>
                      <a:lnTo>
                        <a:pt x="77" y="134"/>
                      </a:lnTo>
                      <a:lnTo>
                        <a:pt x="81" y="132"/>
                      </a:lnTo>
                      <a:lnTo>
                        <a:pt x="87" y="130"/>
                      </a:lnTo>
                      <a:lnTo>
                        <a:pt x="90" y="128"/>
                      </a:lnTo>
                      <a:lnTo>
                        <a:pt x="94" y="128"/>
                      </a:lnTo>
                      <a:lnTo>
                        <a:pt x="98" y="128"/>
                      </a:lnTo>
                      <a:lnTo>
                        <a:pt x="100" y="128"/>
                      </a:lnTo>
                      <a:lnTo>
                        <a:pt x="104" y="128"/>
                      </a:lnTo>
                      <a:lnTo>
                        <a:pt x="108" y="128"/>
                      </a:lnTo>
                      <a:lnTo>
                        <a:pt x="112" y="128"/>
                      </a:lnTo>
                      <a:lnTo>
                        <a:pt x="115" y="128"/>
                      </a:lnTo>
                      <a:lnTo>
                        <a:pt x="117" y="128"/>
                      </a:lnTo>
                      <a:lnTo>
                        <a:pt x="119" y="128"/>
                      </a:lnTo>
                      <a:lnTo>
                        <a:pt x="119" y="128"/>
                      </a:lnTo>
                      <a:lnTo>
                        <a:pt x="119" y="126"/>
                      </a:lnTo>
                      <a:lnTo>
                        <a:pt x="119" y="126"/>
                      </a:lnTo>
                      <a:lnTo>
                        <a:pt x="121" y="126"/>
                      </a:lnTo>
                      <a:lnTo>
                        <a:pt x="121" y="124"/>
                      </a:lnTo>
                      <a:lnTo>
                        <a:pt x="121" y="124"/>
                      </a:lnTo>
                      <a:lnTo>
                        <a:pt x="121" y="124"/>
                      </a:lnTo>
                      <a:lnTo>
                        <a:pt x="121" y="122"/>
                      </a:lnTo>
                      <a:lnTo>
                        <a:pt x="119" y="120"/>
                      </a:lnTo>
                      <a:lnTo>
                        <a:pt x="117" y="119"/>
                      </a:lnTo>
                      <a:lnTo>
                        <a:pt x="114" y="117"/>
                      </a:lnTo>
                      <a:lnTo>
                        <a:pt x="110" y="113"/>
                      </a:lnTo>
                      <a:lnTo>
                        <a:pt x="104" y="109"/>
                      </a:lnTo>
                      <a:lnTo>
                        <a:pt x="94" y="103"/>
                      </a:lnTo>
                      <a:lnTo>
                        <a:pt x="83" y="96"/>
                      </a:lnTo>
                      <a:lnTo>
                        <a:pt x="83" y="94"/>
                      </a:lnTo>
                      <a:lnTo>
                        <a:pt x="81" y="94"/>
                      </a:lnTo>
                      <a:lnTo>
                        <a:pt x="81" y="92"/>
                      </a:lnTo>
                      <a:lnTo>
                        <a:pt x="79" y="90"/>
                      </a:lnTo>
                      <a:lnTo>
                        <a:pt x="79" y="90"/>
                      </a:lnTo>
                      <a:lnTo>
                        <a:pt x="77" y="88"/>
                      </a:lnTo>
                      <a:lnTo>
                        <a:pt x="77" y="86"/>
                      </a:lnTo>
                      <a:lnTo>
                        <a:pt x="75" y="86"/>
                      </a:lnTo>
                      <a:lnTo>
                        <a:pt x="75" y="84"/>
                      </a:lnTo>
                      <a:lnTo>
                        <a:pt x="75" y="84"/>
                      </a:lnTo>
                      <a:lnTo>
                        <a:pt x="75" y="82"/>
                      </a:lnTo>
                      <a:lnTo>
                        <a:pt x="75" y="80"/>
                      </a:lnTo>
                      <a:lnTo>
                        <a:pt x="75" y="80"/>
                      </a:lnTo>
                      <a:lnTo>
                        <a:pt x="75" y="78"/>
                      </a:lnTo>
                      <a:lnTo>
                        <a:pt x="75" y="76"/>
                      </a:lnTo>
                      <a:lnTo>
                        <a:pt x="75" y="76"/>
                      </a:lnTo>
                      <a:lnTo>
                        <a:pt x="75" y="74"/>
                      </a:lnTo>
                      <a:lnTo>
                        <a:pt x="77" y="72"/>
                      </a:lnTo>
                      <a:lnTo>
                        <a:pt x="77" y="72"/>
                      </a:lnTo>
                      <a:lnTo>
                        <a:pt x="79" y="71"/>
                      </a:lnTo>
                      <a:lnTo>
                        <a:pt x="79" y="71"/>
                      </a:lnTo>
                      <a:lnTo>
                        <a:pt x="81" y="69"/>
                      </a:lnTo>
                      <a:lnTo>
                        <a:pt x="83" y="69"/>
                      </a:lnTo>
                      <a:lnTo>
                        <a:pt x="83" y="67"/>
                      </a:lnTo>
                      <a:lnTo>
                        <a:pt x="85" y="67"/>
                      </a:lnTo>
                      <a:lnTo>
                        <a:pt x="87" y="67"/>
                      </a:lnTo>
                      <a:lnTo>
                        <a:pt x="89" y="65"/>
                      </a:lnTo>
                      <a:lnTo>
                        <a:pt x="90" y="65"/>
                      </a:lnTo>
                      <a:lnTo>
                        <a:pt x="92" y="65"/>
                      </a:lnTo>
                      <a:lnTo>
                        <a:pt x="94" y="65"/>
                      </a:lnTo>
                      <a:lnTo>
                        <a:pt x="96" y="63"/>
                      </a:lnTo>
                      <a:lnTo>
                        <a:pt x="98" y="63"/>
                      </a:lnTo>
                      <a:lnTo>
                        <a:pt x="102" y="63"/>
                      </a:lnTo>
                      <a:lnTo>
                        <a:pt x="104" y="63"/>
                      </a:lnTo>
                      <a:lnTo>
                        <a:pt x="106" y="63"/>
                      </a:lnTo>
                      <a:lnTo>
                        <a:pt x="110" y="65"/>
                      </a:lnTo>
                      <a:lnTo>
                        <a:pt x="112" y="65"/>
                      </a:lnTo>
                      <a:lnTo>
                        <a:pt x="114" y="65"/>
                      </a:lnTo>
                      <a:lnTo>
                        <a:pt x="117" y="65"/>
                      </a:lnTo>
                      <a:lnTo>
                        <a:pt x="119" y="65"/>
                      </a:lnTo>
                      <a:lnTo>
                        <a:pt x="121" y="67"/>
                      </a:lnTo>
                      <a:lnTo>
                        <a:pt x="123" y="67"/>
                      </a:lnTo>
                      <a:lnTo>
                        <a:pt x="125" y="69"/>
                      </a:lnTo>
                      <a:lnTo>
                        <a:pt x="127" y="69"/>
                      </a:lnTo>
                      <a:lnTo>
                        <a:pt x="127" y="71"/>
                      </a:lnTo>
                      <a:lnTo>
                        <a:pt x="129" y="71"/>
                      </a:lnTo>
                      <a:lnTo>
                        <a:pt x="131" y="72"/>
                      </a:lnTo>
                      <a:lnTo>
                        <a:pt x="133" y="72"/>
                      </a:lnTo>
                      <a:lnTo>
                        <a:pt x="138" y="78"/>
                      </a:lnTo>
                      <a:lnTo>
                        <a:pt x="142" y="82"/>
                      </a:lnTo>
                      <a:lnTo>
                        <a:pt x="146" y="86"/>
                      </a:lnTo>
                      <a:lnTo>
                        <a:pt x="148" y="90"/>
                      </a:lnTo>
                      <a:lnTo>
                        <a:pt x="152" y="92"/>
                      </a:lnTo>
                      <a:lnTo>
                        <a:pt x="156" y="97"/>
                      </a:lnTo>
                      <a:lnTo>
                        <a:pt x="160" y="101"/>
                      </a:lnTo>
                      <a:lnTo>
                        <a:pt x="163" y="109"/>
                      </a:lnTo>
                      <a:lnTo>
                        <a:pt x="165" y="109"/>
                      </a:lnTo>
                      <a:lnTo>
                        <a:pt x="165" y="111"/>
                      </a:lnTo>
                      <a:lnTo>
                        <a:pt x="165" y="111"/>
                      </a:lnTo>
                      <a:lnTo>
                        <a:pt x="165" y="113"/>
                      </a:lnTo>
                      <a:lnTo>
                        <a:pt x="165" y="113"/>
                      </a:lnTo>
                      <a:lnTo>
                        <a:pt x="165" y="115"/>
                      </a:lnTo>
                      <a:lnTo>
                        <a:pt x="165" y="115"/>
                      </a:lnTo>
                      <a:lnTo>
                        <a:pt x="167" y="117"/>
                      </a:lnTo>
                      <a:lnTo>
                        <a:pt x="167" y="117"/>
                      </a:lnTo>
                      <a:lnTo>
                        <a:pt x="169" y="117"/>
                      </a:lnTo>
                      <a:lnTo>
                        <a:pt x="171" y="117"/>
                      </a:lnTo>
                      <a:lnTo>
                        <a:pt x="171" y="117"/>
                      </a:lnTo>
                      <a:lnTo>
                        <a:pt x="173" y="117"/>
                      </a:lnTo>
                      <a:lnTo>
                        <a:pt x="175" y="117"/>
                      </a:lnTo>
                      <a:lnTo>
                        <a:pt x="177" y="117"/>
                      </a:lnTo>
                      <a:lnTo>
                        <a:pt x="177" y="117"/>
                      </a:lnTo>
                      <a:lnTo>
                        <a:pt x="177" y="117"/>
                      </a:lnTo>
                      <a:lnTo>
                        <a:pt x="177" y="115"/>
                      </a:lnTo>
                      <a:lnTo>
                        <a:pt x="177" y="115"/>
                      </a:lnTo>
                      <a:lnTo>
                        <a:pt x="177" y="113"/>
                      </a:lnTo>
                      <a:lnTo>
                        <a:pt x="177" y="113"/>
                      </a:lnTo>
                      <a:lnTo>
                        <a:pt x="177" y="113"/>
                      </a:lnTo>
                      <a:lnTo>
                        <a:pt x="177" y="111"/>
                      </a:lnTo>
                      <a:lnTo>
                        <a:pt x="179" y="111"/>
                      </a:lnTo>
                      <a:lnTo>
                        <a:pt x="177" y="107"/>
                      </a:lnTo>
                      <a:lnTo>
                        <a:pt x="175" y="103"/>
                      </a:lnTo>
                      <a:lnTo>
                        <a:pt x="173" y="101"/>
                      </a:lnTo>
                      <a:lnTo>
                        <a:pt x="173" y="97"/>
                      </a:lnTo>
                      <a:lnTo>
                        <a:pt x="171" y="94"/>
                      </a:lnTo>
                      <a:lnTo>
                        <a:pt x="169" y="90"/>
                      </a:lnTo>
                      <a:lnTo>
                        <a:pt x="167" y="88"/>
                      </a:lnTo>
                      <a:lnTo>
                        <a:pt x="167" y="84"/>
                      </a:lnTo>
                      <a:lnTo>
                        <a:pt x="165" y="80"/>
                      </a:lnTo>
                      <a:lnTo>
                        <a:pt x="165" y="76"/>
                      </a:lnTo>
                      <a:lnTo>
                        <a:pt x="165" y="72"/>
                      </a:lnTo>
                      <a:lnTo>
                        <a:pt x="163" y="69"/>
                      </a:lnTo>
                      <a:lnTo>
                        <a:pt x="163" y="65"/>
                      </a:lnTo>
                      <a:lnTo>
                        <a:pt x="161" y="61"/>
                      </a:lnTo>
                      <a:lnTo>
                        <a:pt x="161" y="57"/>
                      </a:lnTo>
                      <a:lnTo>
                        <a:pt x="161" y="53"/>
                      </a:lnTo>
                      <a:lnTo>
                        <a:pt x="161" y="49"/>
                      </a:lnTo>
                      <a:lnTo>
                        <a:pt x="161" y="46"/>
                      </a:lnTo>
                      <a:lnTo>
                        <a:pt x="161" y="40"/>
                      </a:lnTo>
                      <a:lnTo>
                        <a:pt x="161" y="36"/>
                      </a:lnTo>
                      <a:lnTo>
                        <a:pt x="161" y="32"/>
                      </a:lnTo>
                      <a:lnTo>
                        <a:pt x="161" y="28"/>
                      </a:lnTo>
                      <a:lnTo>
                        <a:pt x="161" y="24"/>
                      </a:lnTo>
                      <a:lnTo>
                        <a:pt x="161" y="21"/>
                      </a:lnTo>
                      <a:lnTo>
                        <a:pt x="161" y="19"/>
                      </a:lnTo>
                      <a:lnTo>
                        <a:pt x="161" y="17"/>
                      </a:lnTo>
                      <a:lnTo>
                        <a:pt x="161" y="15"/>
                      </a:lnTo>
                      <a:lnTo>
                        <a:pt x="163" y="13"/>
                      </a:lnTo>
                      <a:lnTo>
                        <a:pt x="163" y="11"/>
                      </a:lnTo>
                      <a:lnTo>
                        <a:pt x="163" y="9"/>
                      </a:lnTo>
                      <a:lnTo>
                        <a:pt x="163" y="9"/>
                      </a:lnTo>
                      <a:lnTo>
                        <a:pt x="165" y="7"/>
                      </a:lnTo>
                      <a:lnTo>
                        <a:pt x="165" y="5"/>
                      </a:lnTo>
                      <a:lnTo>
                        <a:pt x="167" y="5"/>
                      </a:lnTo>
                      <a:lnTo>
                        <a:pt x="167" y="3"/>
                      </a:lnTo>
                      <a:lnTo>
                        <a:pt x="167" y="3"/>
                      </a:lnTo>
                      <a:lnTo>
                        <a:pt x="169" y="1"/>
                      </a:lnTo>
                      <a:lnTo>
                        <a:pt x="169" y="1"/>
                      </a:lnTo>
                      <a:lnTo>
                        <a:pt x="171" y="0"/>
                      </a:lnTo>
                      <a:lnTo>
                        <a:pt x="171" y="0"/>
                      </a:lnTo>
                      <a:lnTo>
                        <a:pt x="173" y="0"/>
                      </a:lnTo>
                      <a:lnTo>
                        <a:pt x="173" y="1"/>
                      </a:lnTo>
                      <a:lnTo>
                        <a:pt x="175" y="5"/>
                      </a:lnTo>
                      <a:lnTo>
                        <a:pt x="179" y="11"/>
                      </a:lnTo>
                      <a:lnTo>
                        <a:pt x="183" y="21"/>
                      </a:lnTo>
                      <a:lnTo>
                        <a:pt x="188" y="36"/>
                      </a:lnTo>
                      <a:lnTo>
                        <a:pt x="198" y="57"/>
                      </a:lnTo>
                      <a:lnTo>
                        <a:pt x="209" y="84"/>
                      </a:lnTo>
                      <a:lnTo>
                        <a:pt x="211" y="92"/>
                      </a:lnTo>
                      <a:lnTo>
                        <a:pt x="213" y="97"/>
                      </a:lnTo>
                      <a:lnTo>
                        <a:pt x="215" y="103"/>
                      </a:lnTo>
                      <a:lnTo>
                        <a:pt x="217" y="107"/>
                      </a:lnTo>
                      <a:lnTo>
                        <a:pt x="217" y="109"/>
                      </a:lnTo>
                      <a:lnTo>
                        <a:pt x="219" y="113"/>
                      </a:lnTo>
                      <a:lnTo>
                        <a:pt x="221" y="115"/>
                      </a:lnTo>
                      <a:lnTo>
                        <a:pt x="221" y="119"/>
                      </a:lnTo>
                      <a:lnTo>
                        <a:pt x="223" y="119"/>
                      </a:lnTo>
                      <a:lnTo>
                        <a:pt x="223" y="119"/>
                      </a:lnTo>
                      <a:lnTo>
                        <a:pt x="223" y="119"/>
                      </a:lnTo>
                      <a:lnTo>
                        <a:pt x="225" y="119"/>
                      </a:lnTo>
                      <a:lnTo>
                        <a:pt x="225" y="119"/>
                      </a:lnTo>
                      <a:lnTo>
                        <a:pt x="227" y="119"/>
                      </a:lnTo>
                      <a:lnTo>
                        <a:pt x="227" y="119"/>
                      </a:lnTo>
                      <a:lnTo>
                        <a:pt x="227" y="119"/>
                      </a:lnTo>
                      <a:lnTo>
                        <a:pt x="227" y="115"/>
                      </a:lnTo>
                      <a:lnTo>
                        <a:pt x="227" y="113"/>
                      </a:lnTo>
                      <a:lnTo>
                        <a:pt x="227" y="109"/>
                      </a:lnTo>
                      <a:lnTo>
                        <a:pt x="227" y="107"/>
                      </a:lnTo>
                      <a:lnTo>
                        <a:pt x="227" y="105"/>
                      </a:lnTo>
                      <a:lnTo>
                        <a:pt x="229" y="101"/>
                      </a:lnTo>
                      <a:lnTo>
                        <a:pt x="229" y="99"/>
                      </a:lnTo>
                      <a:lnTo>
                        <a:pt x="229" y="97"/>
                      </a:lnTo>
                      <a:lnTo>
                        <a:pt x="229" y="97"/>
                      </a:lnTo>
                      <a:lnTo>
                        <a:pt x="229" y="96"/>
                      </a:lnTo>
                      <a:lnTo>
                        <a:pt x="229" y="96"/>
                      </a:lnTo>
                      <a:lnTo>
                        <a:pt x="229" y="96"/>
                      </a:lnTo>
                      <a:lnTo>
                        <a:pt x="231" y="96"/>
                      </a:lnTo>
                      <a:lnTo>
                        <a:pt x="231" y="96"/>
                      </a:lnTo>
                      <a:lnTo>
                        <a:pt x="231" y="94"/>
                      </a:lnTo>
                      <a:lnTo>
                        <a:pt x="231" y="94"/>
                      </a:lnTo>
                      <a:lnTo>
                        <a:pt x="232" y="94"/>
                      </a:lnTo>
                      <a:lnTo>
                        <a:pt x="234" y="94"/>
                      </a:lnTo>
                      <a:lnTo>
                        <a:pt x="234" y="96"/>
                      </a:lnTo>
                      <a:lnTo>
                        <a:pt x="236" y="96"/>
                      </a:lnTo>
                      <a:lnTo>
                        <a:pt x="238" y="96"/>
                      </a:lnTo>
                      <a:lnTo>
                        <a:pt x="240" y="96"/>
                      </a:lnTo>
                      <a:lnTo>
                        <a:pt x="240" y="96"/>
                      </a:lnTo>
                      <a:lnTo>
                        <a:pt x="242" y="96"/>
                      </a:lnTo>
                      <a:lnTo>
                        <a:pt x="244" y="97"/>
                      </a:lnTo>
                      <a:lnTo>
                        <a:pt x="246" y="99"/>
                      </a:lnTo>
                      <a:lnTo>
                        <a:pt x="246" y="101"/>
                      </a:lnTo>
                      <a:lnTo>
                        <a:pt x="248" y="103"/>
                      </a:lnTo>
                      <a:lnTo>
                        <a:pt x="250" y="105"/>
                      </a:lnTo>
                      <a:lnTo>
                        <a:pt x="252" y="107"/>
                      </a:lnTo>
                      <a:lnTo>
                        <a:pt x="252" y="109"/>
                      </a:lnTo>
                      <a:lnTo>
                        <a:pt x="254" y="111"/>
                      </a:lnTo>
                      <a:lnTo>
                        <a:pt x="255" y="111"/>
                      </a:lnTo>
                      <a:lnTo>
                        <a:pt x="255" y="111"/>
                      </a:lnTo>
                      <a:lnTo>
                        <a:pt x="257" y="111"/>
                      </a:lnTo>
                      <a:lnTo>
                        <a:pt x="257" y="111"/>
                      </a:lnTo>
                      <a:lnTo>
                        <a:pt x="259" y="111"/>
                      </a:lnTo>
                      <a:lnTo>
                        <a:pt x="261" y="111"/>
                      </a:lnTo>
                      <a:lnTo>
                        <a:pt x="261" y="111"/>
                      </a:lnTo>
                      <a:lnTo>
                        <a:pt x="263" y="111"/>
                      </a:lnTo>
                      <a:lnTo>
                        <a:pt x="263" y="103"/>
                      </a:lnTo>
                      <a:lnTo>
                        <a:pt x="263" y="96"/>
                      </a:lnTo>
                      <a:lnTo>
                        <a:pt x="263" y="90"/>
                      </a:lnTo>
                      <a:lnTo>
                        <a:pt x="263" y="82"/>
                      </a:lnTo>
                      <a:lnTo>
                        <a:pt x="263" y="76"/>
                      </a:lnTo>
                      <a:lnTo>
                        <a:pt x="263" y="69"/>
                      </a:lnTo>
                      <a:lnTo>
                        <a:pt x="265" y="61"/>
                      </a:lnTo>
                      <a:lnTo>
                        <a:pt x="265" y="55"/>
                      </a:lnTo>
                      <a:lnTo>
                        <a:pt x="265" y="53"/>
                      </a:lnTo>
                      <a:lnTo>
                        <a:pt x="267" y="51"/>
                      </a:lnTo>
                      <a:lnTo>
                        <a:pt x="267" y="49"/>
                      </a:lnTo>
                      <a:lnTo>
                        <a:pt x="267" y="48"/>
                      </a:lnTo>
                      <a:lnTo>
                        <a:pt x="269" y="46"/>
                      </a:lnTo>
                      <a:lnTo>
                        <a:pt x="269" y="44"/>
                      </a:lnTo>
                      <a:lnTo>
                        <a:pt x="271" y="42"/>
                      </a:lnTo>
                      <a:lnTo>
                        <a:pt x="271" y="40"/>
                      </a:lnTo>
                      <a:lnTo>
                        <a:pt x="273" y="40"/>
                      </a:lnTo>
                      <a:lnTo>
                        <a:pt x="275" y="40"/>
                      </a:lnTo>
                      <a:lnTo>
                        <a:pt x="275" y="40"/>
                      </a:lnTo>
                      <a:lnTo>
                        <a:pt x="277" y="40"/>
                      </a:lnTo>
                      <a:lnTo>
                        <a:pt x="278" y="38"/>
                      </a:lnTo>
                      <a:lnTo>
                        <a:pt x="280" y="38"/>
                      </a:lnTo>
                      <a:lnTo>
                        <a:pt x="280" y="38"/>
                      </a:lnTo>
                      <a:lnTo>
                        <a:pt x="282" y="38"/>
                      </a:lnTo>
                      <a:lnTo>
                        <a:pt x="284" y="40"/>
                      </a:lnTo>
                      <a:lnTo>
                        <a:pt x="286" y="42"/>
                      </a:lnTo>
                      <a:lnTo>
                        <a:pt x="290" y="44"/>
                      </a:lnTo>
                      <a:lnTo>
                        <a:pt x="292" y="46"/>
                      </a:lnTo>
                      <a:lnTo>
                        <a:pt x="294" y="48"/>
                      </a:lnTo>
                      <a:lnTo>
                        <a:pt x="296" y="49"/>
                      </a:lnTo>
                      <a:lnTo>
                        <a:pt x="298" y="51"/>
                      </a:lnTo>
                      <a:lnTo>
                        <a:pt x="300" y="55"/>
                      </a:lnTo>
                      <a:lnTo>
                        <a:pt x="301" y="59"/>
                      </a:lnTo>
                      <a:lnTo>
                        <a:pt x="301" y="65"/>
                      </a:lnTo>
                      <a:lnTo>
                        <a:pt x="303" y="72"/>
                      </a:lnTo>
                      <a:lnTo>
                        <a:pt x="305" y="82"/>
                      </a:lnTo>
                      <a:lnTo>
                        <a:pt x="305" y="90"/>
                      </a:lnTo>
                      <a:lnTo>
                        <a:pt x="307" y="97"/>
                      </a:lnTo>
                      <a:lnTo>
                        <a:pt x="309" y="103"/>
                      </a:lnTo>
                      <a:lnTo>
                        <a:pt x="309" y="107"/>
                      </a:lnTo>
                      <a:lnTo>
                        <a:pt x="311" y="107"/>
                      </a:lnTo>
                      <a:lnTo>
                        <a:pt x="311" y="107"/>
                      </a:lnTo>
                      <a:lnTo>
                        <a:pt x="311" y="107"/>
                      </a:lnTo>
                      <a:lnTo>
                        <a:pt x="313" y="107"/>
                      </a:lnTo>
                      <a:lnTo>
                        <a:pt x="313" y="107"/>
                      </a:lnTo>
                      <a:lnTo>
                        <a:pt x="315" y="107"/>
                      </a:lnTo>
                      <a:lnTo>
                        <a:pt x="315" y="107"/>
                      </a:lnTo>
                      <a:lnTo>
                        <a:pt x="317" y="107"/>
                      </a:lnTo>
                      <a:lnTo>
                        <a:pt x="317" y="101"/>
                      </a:lnTo>
                      <a:lnTo>
                        <a:pt x="317" y="97"/>
                      </a:lnTo>
                      <a:lnTo>
                        <a:pt x="317" y="92"/>
                      </a:lnTo>
                      <a:lnTo>
                        <a:pt x="319" y="86"/>
                      </a:lnTo>
                      <a:lnTo>
                        <a:pt x="319" y="82"/>
                      </a:lnTo>
                      <a:lnTo>
                        <a:pt x="319" y="76"/>
                      </a:lnTo>
                      <a:lnTo>
                        <a:pt x="319" y="72"/>
                      </a:lnTo>
                      <a:lnTo>
                        <a:pt x="321" y="67"/>
                      </a:lnTo>
                      <a:lnTo>
                        <a:pt x="321" y="63"/>
                      </a:lnTo>
                      <a:lnTo>
                        <a:pt x="323" y="61"/>
                      </a:lnTo>
                      <a:lnTo>
                        <a:pt x="323" y="57"/>
                      </a:lnTo>
                      <a:lnTo>
                        <a:pt x="324" y="53"/>
                      </a:lnTo>
                      <a:lnTo>
                        <a:pt x="324" y="51"/>
                      </a:lnTo>
                      <a:lnTo>
                        <a:pt x="326" y="48"/>
                      </a:lnTo>
                      <a:lnTo>
                        <a:pt x="326" y="44"/>
                      </a:lnTo>
                      <a:lnTo>
                        <a:pt x="328" y="42"/>
                      </a:lnTo>
                      <a:lnTo>
                        <a:pt x="328" y="40"/>
                      </a:lnTo>
                      <a:lnTo>
                        <a:pt x="330" y="38"/>
                      </a:lnTo>
                      <a:lnTo>
                        <a:pt x="330" y="36"/>
                      </a:lnTo>
                      <a:lnTo>
                        <a:pt x="332" y="36"/>
                      </a:lnTo>
                      <a:lnTo>
                        <a:pt x="332" y="34"/>
                      </a:lnTo>
                      <a:lnTo>
                        <a:pt x="334" y="32"/>
                      </a:lnTo>
                      <a:lnTo>
                        <a:pt x="334" y="30"/>
                      </a:lnTo>
                      <a:lnTo>
                        <a:pt x="336" y="30"/>
                      </a:lnTo>
                      <a:lnTo>
                        <a:pt x="338" y="30"/>
                      </a:lnTo>
                      <a:lnTo>
                        <a:pt x="340" y="30"/>
                      </a:lnTo>
                      <a:lnTo>
                        <a:pt x="342" y="28"/>
                      </a:lnTo>
                      <a:lnTo>
                        <a:pt x="342" y="28"/>
                      </a:lnTo>
                      <a:lnTo>
                        <a:pt x="344" y="28"/>
                      </a:lnTo>
                      <a:lnTo>
                        <a:pt x="346" y="28"/>
                      </a:lnTo>
                      <a:lnTo>
                        <a:pt x="347" y="28"/>
                      </a:lnTo>
                      <a:lnTo>
                        <a:pt x="349" y="28"/>
                      </a:lnTo>
                      <a:lnTo>
                        <a:pt x="351" y="30"/>
                      </a:lnTo>
                      <a:lnTo>
                        <a:pt x="353" y="32"/>
                      </a:lnTo>
                      <a:lnTo>
                        <a:pt x="355" y="32"/>
                      </a:lnTo>
                      <a:lnTo>
                        <a:pt x="355" y="34"/>
                      </a:lnTo>
                      <a:lnTo>
                        <a:pt x="357" y="36"/>
                      </a:lnTo>
                      <a:lnTo>
                        <a:pt x="357" y="36"/>
                      </a:lnTo>
                      <a:lnTo>
                        <a:pt x="357" y="38"/>
                      </a:lnTo>
                      <a:lnTo>
                        <a:pt x="359" y="42"/>
                      </a:lnTo>
                      <a:lnTo>
                        <a:pt x="359" y="46"/>
                      </a:lnTo>
                      <a:lnTo>
                        <a:pt x="359" y="51"/>
                      </a:lnTo>
                      <a:lnTo>
                        <a:pt x="359" y="57"/>
                      </a:lnTo>
                      <a:lnTo>
                        <a:pt x="359" y="63"/>
                      </a:lnTo>
                      <a:lnTo>
                        <a:pt x="359" y="69"/>
                      </a:lnTo>
                      <a:lnTo>
                        <a:pt x="361" y="74"/>
                      </a:lnTo>
                      <a:lnTo>
                        <a:pt x="361" y="80"/>
                      </a:lnTo>
                      <a:lnTo>
                        <a:pt x="361" y="86"/>
                      </a:lnTo>
                      <a:lnTo>
                        <a:pt x="359" y="92"/>
                      </a:lnTo>
                      <a:lnTo>
                        <a:pt x="357" y="96"/>
                      </a:lnTo>
                      <a:lnTo>
                        <a:pt x="357" y="101"/>
                      </a:lnTo>
                      <a:lnTo>
                        <a:pt x="355" y="107"/>
                      </a:lnTo>
                      <a:lnTo>
                        <a:pt x="353" y="113"/>
                      </a:lnTo>
                      <a:lnTo>
                        <a:pt x="351" y="119"/>
                      </a:lnTo>
                      <a:lnTo>
                        <a:pt x="351" y="124"/>
                      </a:lnTo>
                      <a:lnTo>
                        <a:pt x="349" y="130"/>
                      </a:lnTo>
                      <a:lnTo>
                        <a:pt x="349" y="132"/>
                      </a:lnTo>
                      <a:lnTo>
                        <a:pt x="349" y="132"/>
                      </a:lnTo>
                      <a:lnTo>
                        <a:pt x="349" y="134"/>
                      </a:lnTo>
                      <a:lnTo>
                        <a:pt x="349" y="136"/>
                      </a:lnTo>
                      <a:lnTo>
                        <a:pt x="349" y="136"/>
                      </a:lnTo>
                      <a:lnTo>
                        <a:pt x="349" y="138"/>
                      </a:lnTo>
                      <a:lnTo>
                        <a:pt x="349" y="140"/>
                      </a:lnTo>
                      <a:lnTo>
                        <a:pt x="349" y="140"/>
                      </a:lnTo>
                      <a:lnTo>
                        <a:pt x="351" y="140"/>
                      </a:lnTo>
                      <a:lnTo>
                        <a:pt x="353" y="140"/>
                      </a:lnTo>
                      <a:lnTo>
                        <a:pt x="355" y="140"/>
                      </a:lnTo>
                      <a:lnTo>
                        <a:pt x="355" y="140"/>
                      </a:lnTo>
                      <a:lnTo>
                        <a:pt x="357" y="140"/>
                      </a:lnTo>
                      <a:lnTo>
                        <a:pt x="357" y="140"/>
                      </a:lnTo>
                      <a:lnTo>
                        <a:pt x="357" y="138"/>
                      </a:lnTo>
                      <a:lnTo>
                        <a:pt x="359" y="138"/>
                      </a:lnTo>
                      <a:lnTo>
                        <a:pt x="359" y="136"/>
                      </a:lnTo>
                      <a:lnTo>
                        <a:pt x="359" y="134"/>
                      </a:lnTo>
                      <a:lnTo>
                        <a:pt x="361" y="132"/>
                      </a:lnTo>
                      <a:lnTo>
                        <a:pt x="361" y="130"/>
                      </a:lnTo>
                      <a:lnTo>
                        <a:pt x="361" y="128"/>
                      </a:lnTo>
                      <a:lnTo>
                        <a:pt x="361" y="126"/>
                      </a:lnTo>
                      <a:lnTo>
                        <a:pt x="361" y="124"/>
                      </a:lnTo>
                      <a:lnTo>
                        <a:pt x="363" y="122"/>
                      </a:lnTo>
                      <a:lnTo>
                        <a:pt x="365" y="117"/>
                      </a:lnTo>
                      <a:lnTo>
                        <a:pt x="369" y="111"/>
                      </a:lnTo>
                      <a:lnTo>
                        <a:pt x="371" y="107"/>
                      </a:lnTo>
                      <a:lnTo>
                        <a:pt x="374" y="101"/>
                      </a:lnTo>
                      <a:lnTo>
                        <a:pt x="376" y="96"/>
                      </a:lnTo>
                      <a:lnTo>
                        <a:pt x="380" y="90"/>
                      </a:lnTo>
                      <a:lnTo>
                        <a:pt x="382" y="86"/>
                      </a:lnTo>
                      <a:lnTo>
                        <a:pt x="386" y="80"/>
                      </a:lnTo>
                      <a:lnTo>
                        <a:pt x="392" y="74"/>
                      </a:lnTo>
                      <a:lnTo>
                        <a:pt x="397" y="69"/>
                      </a:lnTo>
                      <a:lnTo>
                        <a:pt x="401" y="67"/>
                      </a:lnTo>
                      <a:lnTo>
                        <a:pt x="403" y="65"/>
                      </a:lnTo>
                      <a:lnTo>
                        <a:pt x="407" y="63"/>
                      </a:lnTo>
                      <a:lnTo>
                        <a:pt x="409" y="61"/>
                      </a:lnTo>
                      <a:lnTo>
                        <a:pt x="411" y="61"/>
                      </a:lnTo>
                      <a:lnTo>
                        <a:pt x="413" y="59"/>
                      </a:lnTo>
                      <a:lnTo>
                        <a:pt x="417" y="61"/>
                      </a:lnTo>
                      <a:lnTo>
                        <a:pt x="420" y="61"/>
                      </a:lnTo>
                      <a:lnTo>
                        <a:pt x="422" y="61"/>
                      </a:lnTo>
                      <a:lnTo>
                        <a:pt x="424" y="61"/>
                      </a:lnTo>
                      <a:lnTo>
                        <a:pt x="426" y="63"/>
                      </a:lnTo>
                      <a:lnTo>
                        <a:pt x="428" y="63"/>
                      </a:lnTo>
                      <a:lnTo>
                        <a:pt x="428" y="65"/>
                      </a:lnTo>
                      <a:lnTo>
                        <a:pt x="430" y="65"/>
                      </a:lnTo>
                      <a:lnTo>
                        <a:pt x="432" y="67"/>
                      </a:lnTo>
                      <a:lnTo>
                        <a:pt x="432" y="69"/>
                      </a:lnTo>
                      <a:lnTo>
                        <a:pt x="434" y="71"/>
                      </a:lnTo>
                      <a:lnTo>
                        <a:pt x="434" y="74"/>
                      </a:lnTo>
                      <a:lnTo>
                        <a:pt x="434" y="76"/>
                      </a:lnTo>
                      <a:lnTo>
                        <a:pt x="434" y="80"/>
                      </a:lnTo>
                      <a:lnTo>
                        <a:pt x="434" y="84"/>
                      </a:lnTo>
                      <a:lnTo>
                        <a:pt x="436" y="92"/>
                      </a:lnTo>
                      <a:lnTo>
                        <a:pt x="434" y="94"/>
                      </a:lnTo>
                      <a:lnTo>
                        <a:pt x="434" y="97"/>
                      </a:lnTo>
                      <a:lnTo>
                        <a:pt x="432" y="99"/>
                      </a:lnTo>
                      <a:lnTo>
                        <a:pt x="432" y="103"/>
                      </a:lnTo>
                      <a:lnTo>
                        <a:pt x="430" y="107"/>
                      </a:lnTo>
                      <a:lnTo>
                        <a:pt x="430" y="109"/>
                      </a:lnTo>
                      <a:lnTo>
                        <a:pt x="428" y="113"/>
                      </a:lnTo>
                      <a:lnTo>
                        <a:pt x="428" y="117"/>
                      </a:lnTo>
                      <a:lnTo>
                        <a:pt x="426" y="119"/>
                      </a:lnTo>
                      <a:lnTo>
                        <a:pt x="424" y="120"/>
                      </a:lnTo>
                      <a:lnTo>
                        <a:pt x="424" y="124"/>
                      </a:lnTo>
                      <a:lnTo>
                        <a:pt x="422" y="126"/>
                      </a:lnTo>
                      <a:lnTo>
                        <a:pt x="420" y="128"/>
                      </a:lnTo>
                      <a:lnTo>
                        <a:pt x="418" y="132"/>
                      </a:lnTo>
                      <a:lnTo>
                        <a:pt x="418" y="134"/>
                      </a:lnTo>
                      <a:lnTo>
                        <a:pt x="417" y="138"/>
                      </a:lnTo>
                      <a:lnTo>
                        <a:pt x="417" y="140"/>
                      </a:lnTo>
                      <a:lnTo>
                        <a:pt x="417" y="140"/>
                      </a:lnTo>
                      <a:lnTo>
                        <a:pt x="417" y="142"/>
                      </a:lnTo>
                      <a:lnTo>
                        <a:pt x="415" y="144"/>
                      </a:lnTo>
                      <a:lnTo>
                        <a:pt x="415" y="145"/>
                      </a:lnTo>
                      <a:lnTo>
                        <a:pt x="415" y="147"/>
                      </a:lnTo>
                      <a:lnTo>
                        <a:pt x="415" y="149"/>
                      </a:lnTo>
                      <a:lnTo>
                        <a:pt x="415" y="151"/>
                      </a:lnTo>
                      <a:lnTo>
                        <a:pt x="415" y="151"/>
                      </a:lnTo>
                      <a:lnTo>
                        <a:pt x="417" y="151"/>
                      </a:lnTo>
                      <a:lnTo>
                        <a:pt x="417" y="151"/>
                      </a:lnTo>
                      <a:lnTo>
                        <a:pt x="417" y="151"/>
                      </a:lnTo>
                      <a:lnTo>
                        <a:pt x="418" y="151"/>
                      </a:lnTo>
                      <a:lnTo>
                        <a:pt x="418" y="151"/>
                      </a:lnTo>
                      <a:lnTo>
                        <a:pt x="420" y="151"/>
                      </a:lnTo>
                      <a:lnTo>
                        <a:pt x="420" y="151"/>
                      </a:lnTo>
                      <a:lnTo>
                        <a:pt x="432" y="140"/>
                      </a:lnTo>
                      <a:lnTo>
                        <a:pt x="440" y="128"/>
                      </a:lnTo>
                      <a:lnTo>
                        <a:pt x="445" y="122"/>
                      </a:lnTo>
                      <a:lnTo>
                        <a:pt x="449" y="117"/>
                      </a:lnTo>
                      <a:lnTo>
                        <a:pt x="453" y="111"/>
                      </a:lnTo>
                      <a:lnTo>
                        <a:pt x="457" y="109"/>
                      </a:lnTo>
                      <a:lnTo>
                        <a:pt x="461" y="105"/>
                      </a:lnTo>
                      <a:lnTo>
                        <a:pt x="464" y="99"/>
                      </a:lnTo>
                      <a:lnTo>
                        <a:pt x="466" y="99"/>
                      </a:lnTo>
                      <a:lnTo>
                        <a:pt x="466" y="99"/>
                      </a:lnTo>
                      <a:lnTo>
                        <a:pt x="468" y="99"/>
                      </a:lnTo>
                      <a:lnTo>
                        <a:pt x="468" y="99"/>
                      </a:lnTo>
                      <a:lnTo>
                        <a:pt x="470" y="99"/>
                      </a:lnTo>
                      <a:lnTo>
                        <a:pt x="470" y="99"/>
                      </a:lnTo>
                      <a:lnTo>
                        <a:pt x="472" y="99"/>
                      </a:lnTo>
                      <a:lnTo>
                        <a:pt x="472" y="101"/>
                      </a:lnTo>
                      <a:lnTo>
                        <a:pt x="472" y="101"/>
                      </a:lnTo>
                      <a:lnTo>
                        <a:pt x="474" y="101"/>
                      </a:lnTo>
                      <a:lnTo>
                        <a:pt x="474" y="103"/>
                      </a:lnTo>
                      <a:lnTo>
                        <a:pt x="474" y="103"/>
                      </a:lnTo>
                      <a:lnTo>
                        <a:pt x="474" y="103"/>
                      </a:lnTo>
                      <a:lnTo>
                        <a:pt x="474" y="105"/>
                      </a:lnTo>
                      <a:lnTo>
                        <a:pt x="476" y="105"/>
                      </a:lnTo>
                      <a:lnTo>
                        <a:pt x="476" y="107"/>
                      </a:lnTo>
                      <a:lnTo>
                        <a:pt x="476" y="109"/>
                      </a:lnTo>
                      <a:lnTo>
                        <a:pt x="476" y="113"/>
                      </a:lnTo>
                      <a:lnTo>
                        <a:pt x="474" y="115"/>
                      </a:lnTo>
                      <a:lnTo>
                        <a:pt x="474" y="117"/>
                      </a:lnTo>
                      <a:lnTo>
                        <a:pt x="474" y="120"/>
                      </a:lnTo>
                      <a:lnTo>
                        <a:pt x="474" y="122"/>
                      </a:lnTo>
                      <a:lnTo>
                        <a:pt x="474" y="124"/>
                      </a:lnTo>
                      <a:lnTo>
                        <a:pt x="474" y="128"/>
                      </a:lnTo>
                      <a:lnTo>
                        <a:pt x="472" y="130"/>
                      </a:lnTo>
                      <a:lnTo>
                        <a:pt x="472" y="132"/>
                      </a:lnTo>
                      <a:lnTo>
                        <a:pt x="470" y="134"/>
                      </a:lnTo>
                      <a:lnTo>
                        <a:pt x="468" y="136"/>
                      </a:lnTo>
                      <a:lnTo>
                        <a:pt x="468" y="138"/>
                      </a:lnTo>
                      <a:lnTo>
                        <a:pt x="466" y="140"/>
                      </a:lnTo>
                      <a:lnTo>
                        <a:pt x="464" y="144"/>
                      </a:lnTo>
                      <a:lnTo>
                        <a:pt x="464" y="145"/>
                      </a:lnTo>
                      <a:lnTo>
                        <a:pt x="464" y="145"/>
                      </a:lnTo>
                      <a:lnTo>
                        <a:pt x="464" y="147"/>
                      </a:lnTo>
                      <a:lnTo>
                        <a:pt x="464" y="147"/>
                      </a:lnTo>
                      <a:lnTo>
                        <a:pt x="464" y="147"/>
                      </a:lnTo>
                      <a:lnTo>
                        <a:pt x="464" y="149"/>
                      </a:lnTo>
                      <a:lnTo>
                        <a:pt x="464" y="149"/>
                      </a:lnTo>
                      <a:lnTo>
                        <a:pt x="464" y="151"/>
                      </a:lnTo>
                      <a:lnTo>
                        <a:pt x="464" y="151"/>
                      </a:lnTo>
                      <a:lnTo>
                        <a:pt x="466" y="151"/>
                      </a:lnTo>
                      <a:lnTo>
                        <a:pt x="468" y="151"/>
                      </a:lnTo>
                      <a:lnTo>
                        <a:pt x="468" y="151"/>
                      </a:lnTo>
                      <a:lnTo>
                        <a:pt x="470" y="151"/>
                      </a:lnTo>
                      <a:lnTo>
                        <a:pt x="470" y="151"/>
                      </a:lnTo>
                      <a:lnTo>
                        <a:pt x="472" y="151"/>
                      </a:lnTo>
                      <a:lnTo>
                        <a:pt x="474" y="151"/>
                      </a:lnTo>
                      <a:lnTo>
                        <a:pt x="476" y="151"/>
                      </a:lnTo>
                      <a:lnTo>
                        <a:pt x="486" y="138"/>
                      </a:lnTo>
                      <a:lnTo>
                        <a:pt x="493" y="126"/>
                      </a:lnTo>
                      <a:lnTo>
                        <a:pt x="499" y="117"/>
                      </a:lnTo>
                      <a:lnTo>
                        <a:pt x="505" y="111"/>
                      </a:lnTo>
                      <a:lnTo>
                        <a:pt x="509" y="105"/>
                      </a:lnTo>
                      <a:lnTo>
                        <a:pt x="512" y="99"/>
                      </a:lnTo>
                      <a:lnTo>
                        <a:pt x="516" y="96"/>
                      </a:lnTo>
                      <a:lnTo>
                        <a:pt x="522" y="88"/>
                      </a:lnTo>
                      <a:lnTo>
                        <a:pt x="524" y="88"/>
                      </a:lnTo>
                      <a:lnTo>
                        <a:pt x="526" y="88"/>
                      </a:lnTo>
                      <a:lnTo>
                        <a:pt x="528" y="88"/>
                      </a:lnTo>
                      <a:lnTo>
                        <a:pt x="530" y="88"/>
                      </a:lnTo>
                      <a:lnTo>
                        <a:pt x="530" y="88"/>
                      </a:lnTo>
                      <a:lnTo>
                        <a:pt x="532" y="90"/>
                      </a:lnTo>
                      <a:lnTo>
                        <a:pt x="534" y="90"/>
                      </a:lnTo>
                      <a:lnTo>
                        <a:pt x="535" y="90"/>
                      </a:lnTo>
                      <a:lnTo>
                        <a:pt x="535" y="92"/>
                      </a:lnTo>
                      <a:lnTo>
                        <a:pt x="535" y="92"/>
                      </a:lnTo>
                      <a:lnTo>
                        <a:pt x="535" y="94"/>
                      </a:lnTo>
                      <a:lnTo>
                        <a:pt x="537" y="96"/>
                      </a:lnTo>
                      <a:lnTo>
                        <a:pt x="537" y="96"/>
                      </a:lnTo>
                      <a:lnTo>
                        <a:pt x="537" y="97"/>
                      </a:lnTo>
                      <a:lnTo>
                        <a:pt x="537" y="99"/>
                      </a:lnTo>
                      <a:lnTo>
                        <a:pt x="539" y="101"/>
                      </a:lnTo>
                      <a:lnTo>
                        <a:pt x="539" y="105"/>
                      </a:lnTo>
                      <a:lnTo>
                        <a:pt x="539" y="109"/>
                      </a:lnTo>
                      <a:lnTo>
                        <a:pt x="537" y="113"/>
                      </a:lnTo>
                      <a:lnTo>
                        <a:pt x="537" y="117"/>
                      </a:lnTo>
                      <a:lnTo>
                        <a:pt x="537" y="120"/>
                      </a:lnTo>
                      <a:lnTo>
                        <a:pt x="537" y="124"/>
                      </a:lnTo>
                      <a:lnTo>
                        <a:pt x="537" y="128"/>
                      </a:lnTo>
                      <a:lnTo>
                        <a:pt x="537" y="132"/>
                      </a:lnTo>
                      <a:lnTo>
                        <a:pt x="535" y="134"/>
                      </a:lnTo>
                      <a:lnTo>
                        <a:pt x="535" y="136"/>
                      </a:lnTo>
                      <a:lnTo>
                        <a:pt x="534" y="138"/>
                      </a:lnTo>
                      <a:lnTo>
                        <a:pt x="532" y="142"/>
                      </a:lnTo>
                      <a:lnTo>
                        <a:pt x="530" y="144"/>
                      </a:lnTo>
                      <a:lnTo>
                        <a:pt x="528" y="145"/>
                      </a:lnTo>
                      <a:lnTo>
                        <a:pt x="528" y="147"/>
                      </a:lnTo>
                      <a:lnTo>
                        <a:pt x="526" y="151"/>
                      </a:lnTo>
                      <a:lnTo>
                        <a:pt x="524" y="151"/>
                      </a:lnTo>
                      <a:lnTo>
                        <a:pt x="524" y="153"/>
                      </a:lnTo>
                      <a:lnTo>
                        <a:pt x="522" y="153"/>
                      </a:lnTo>
                      <a:lnTo>
                        <a:pt x="520" y="155"/>
                      </a:lnTo>
                      <a:lnTo>
                        <a:pt x="518" y="157"/>
                      </a:lnTo>
                      <a:lnTo>
                        <a:pt x="516" y="157"/>
                      </a:lnTo>
                      <a:lnTo>
                        <a:pt x="516" y="159"/>
                      </a:lnTo>
                      <a:lnTo>
                        <a:pt x="514" y="161"/>
                      </a:lnTo>
                      <a:lnTo>
                        <a:pt x="514" y="163"/>
                      </a:lnTo>
                      <a:lnTo>
                        <a:pt x="514" y="163"/>
                      </a:lnTo>
                      <a:lnTo>
                        <a:pt x="514" y="165"/>
                      </a:lnTo>
                      <a:lnTo>
                        <a:pt x="514" y="167"/>
                      </a:lnTo>
                      <a:lnTo>
                        <a:pt x="514" y="168"/>
                      </a:lnTo>
                      <a:lnTo>
                        <a:pt x="514" y="168"/>
                      </a:lnTo>
                      <a:lnTo>
                        <a:pt x="514" y="170"/>
                      </a:lnTo>
                      <a:lnTo>
                        <a:pt x="516" y="172"/>
                      </a:lnTo>
                      <a:lnTo>
                        <a:pt x="516" y="172"/>
                      </a:lnTo>
                      <a:lnTo>
                        <a:pt x="516" y="172"/>
                      </a:lnTo>
                      <a:lnTo>
                        <a:pt x="518" y="172"/>
                      </a:lnTo>
                      <a:lnTo>
                        <a:pt x="518" y="172"/>
                      </a:lnTo>
                      <a:lnTo>
                        <a:pt x="520" y="172"/>
                      </a:lnTo>
                      <a:lnTo>
                        <a:pt x="520" y="172"/>
                      </a:lnTo>
                      <a:lnTo>
                        <a:pt x="522" y="172"/>
                      </a:lnTo>
                      <a:lnTo>
                        <a:pt x="522" y="172"/>
                      </a:lnTo>
                      <a:lnTo>
                        <a:pt x="526" y="170"/>
                      </a:lnTo>
                      <a:lnTo>
                        <a:pt x="530" y="168"/>
                      </a:lnTo>
                      <a:lnTo>
                        <a:pt x="534" y="167"/>
                      </a:lnTo>
                      <a:lnTo>
                        <a:pt x="535" y="165"/>
                      </a:lnTo>
                      <a:lnTo>
                        <a:pt x="539" y="163"/>
                      </a:lnTo>
                      <a:lnTo>
                        <a:pt x="543" y="161"/>
                      </a:lnTo>
                      <a:lnTo>
                        <a:pt x="547" y="159"/>
                      </a:lnTo>
                      <a:lnTo>
                        <a:pt x="551" y="157"/>
                      </a:lnTo>
                      <a:lnTo>
                        <a:pt x="553" y="157"/>
                      </a:lnTo>
                      <a:lnTo>
                        <a:pt x="555" y="157"/>
                      </a:lnTo>
                      <a:lnTo>
                        <a:pt x="558" y="157"/>
                      </a:lnTo>
                      <a:lnTo>
                        <a:pt x="560" y="157"/>
                      </a:lnTo>
                      <a:lnTo>
                        <a:pt x="564" y="157"/>
                      </a:lnTo>
                      <a:lnTo>
                        <a:pt x="566" y="157"/>
                      </a:lnTo>
                      <a:lnTo>
                        <a:pt x="570" y="157"/>
                      </a:lnTo>
                      <a:lnTo>
                        <a:pt x="574" y="157"/>
                      </a:lnTo>
                      <a:lnTo>
                        <a:pt x="574" y="159"/>
                      </a:lnTo>
                      <a:lnTo>
                        <a:pt x="574" y="161"/>
                      </a:lnTo>
                      <a:lnTo>
                        <a:pt x="576" y="161"/>
                      </a:lnTo>
                      <a:lnTo>
                        <a:pt x="576" y="163"/>
                      </a:lnTo>
                      <a:lnTo>
                        <a:pt x="578" y="165"/>
                      </a:lnTo>
                      <a:lnTo>
                        <a:pt x="578" y="165"/>
                      </a:lnTo>
                      <a:lnTo>
                        <a:pt x="578" y="167"/>
                      </a:lnTo>
                      <a:lnTo>
                        <a:pt x="580" y="168"/>
                      </a:lnTo>
                      <a:lnTo>
                        <a:pt x="580" y="170"/>
                      </a:lnTo>
                      <a:lnTo>
                        <a:pt x="580" y="172"/>
                      </a:lnTo>
                      <a:lnTo>
                        <a:pt x="580" y="174"/>
                      </a:lnTo>
                      <a:lnTo>
                        <a:pt x="580" y="176"/>
                      </a:lnTo>
                      <a:lnTo>
                        <a:pt x="580" y="178"/>
                      </a:lnTo>
                      <a:lnTo>
                        <a:pt x="580" y="180"/>
                      </a:lnTo>
                      <a:lnTo>
                        <a:pt x="580" y="182"/>
                      </a:lnTo>
                      <a:lnTo>
                        <a:pt x="580" y="184"/>
                      </a:lnTo>
                      <a:lnTo>
                        <a:pt x="578" y="186"/>
                      </a:lnTo>
                      <a:lnTo>
                        <a:pt x="576" y="188"/>
                      </a:lnTo>
                      <a:lnTo>
                        <a:pt x="574" y="191"/>
                      </a:lnTo>
                      <a:lnTo>
                        <a:pt x="572" y="193"/>
                      </a:lnTo>
                      <a:lnTo>
                        <a:pt x="570" y="197"/>
                      </a:lnTo>
                      <a:lnTo>
                        <a:pt x="568" y="199"/>
                      </a:lnTo>
                      <a:lnTo>
                        <a:pt x="566" y="201"/>
                      </a:lnTo>
                      <a:lnTo>
                        <a:pt x="564" y="205"/>
                      </a:lnTo>
                      <a:lnTo>
                        <a:pt x="560" y="207"/>
                      </a:lnTo>
                      <a:lnTo>
                        <a:pt x="558" y="209"/>
                      </a:lnTo>
                      <a:lnTo>
                        <a:pt x="557" y="211"/>
                      </a:lnTo>
                      <a:lnTo>
                        <a:pt x="553" y="211"/>
                      </a:lnTo>
                      <a:lnTo>
                        <a:pt x="551" y="213"/>
                      </a:lnTo>
                      <a:lnTo>
                        <a:pt x="547" y="215"/>
                      </a:lnTo>
                      <a:lnTo>
                        <a:pt x="545" y="216"/>
                      </a:lnTo>
                      <a:lnTo>
                        <a:pt x="541" y="218"/>
                      </a:lnTo>
                      <a:lnTo>
                        <a:pt x="541" y="218"/>
                      </a:lnTo>
                      <a:lnTo>
                        <a:pt x="539" y="218"/>
                      </a:lnTo>
                      <a:lnTo>
                        <a:pt x="537" y="220"/>
                      </a:lnTo>
                      <a:lnTo>
                        <a:pt x="535" y="220"/>
                      </a:lnTo>
                      <a:lnTo>
                        <a:pt x="534" y="220"/>
                      </a:lnTo>
                      <a:lnTo>
                        <a:pt x="532" y="222"/>
                      </a:lnTo>
                      <a:lnTo>
                        <a:pt x="530" y="222"/>
                      </a:lnTo>
                      <a:lnTo>
                        <a:pt x="528" y="222"/>
                      </a:lnTo>
                      <a:lnTo>
                        <a:pt x="528" y="224"/>
                      </a:lnTo>
                      <a:lnTo>
                        <a:pt x="528" y="224"/>
                      </a:lnTo>
                      <a:lnTo>
                        <a:pt x="526" y="224"/>
                      </a:lnTo>
                      <a:lnTo>
                        <a:pt x="526" y="226"/>
                      </a:lnTo>
                      <a:lnTo>
                        <a:pt x="526" y="226"/>
                      </a:lnTo>
                      <a:lnTo>
                        <a:pt x="524" y="228"/>
                      </a:lnTo>
                      <a:lnTo>
                        <a:pt x="524" y="228"/>
                      </a:lnTo>
                      <a:lnTo>
                        <a:pt x="522" y="230"/>
                      </a:lnTo>
                      <a:lnTo>
                        <a:pt x="524" y="230"/>
                      </a:lnTo>
                      <a:lnTo>
                        <a:pt x="524" y="230"/>
                      </a:lnTo>
                      <a:lnTo>
                        <a:pt x="524" y="230"/>
                      </a:lnTo>
                      <a:lnTo>
                        <a:pt x="524" y="230"/>
                      </a:lnTo>
                      <a:lnTo>
                        <a:pt x="524" y="232"/>
                      </a:lnTo>
                      <a:lnTo>
                        <a:pt x="524" y="232"/>
                      </a:lnTo>
                      <a:lnTo>
                        <a:pt x="524" y="232"/>
                      </a:lnTo>
                      <a:lnTo>
                        <a:pt x="524" y="232"/>
                      </a:lnTo>
                      <a:lnTo>
                        <a:pt x="532" y="232"/>
                      </a:lnTo>
                      <a:lnTo>
                        <a:pt x="537" y="234"/>
                      </a:lnTo>
                      <a:lnTo>
                        <a:pt x="545" y="234"/>
                      </a:lnTo>
                      <a:lnTo>
                        <a:pt x="551" y="234"/>
                      </a:lnTo>
                      <a:lnTo>
                        <a:pt x="558" y="234"/>
                      </a:lnTo>
                      <a:lnTo>
                        <a:pt x="564" y="236"/>
                      </a:lnTo>
                      <a:lnTo>
                        <a:pt x="572" y="236"/>
                      </a:lnTo>
                      <a:lnTo>
                        <a:pt x="580" y="236"/>
                      </a:lnTo>
                      <a:lnTo>
                        <a:pt x="583" y="238"/>
                      </a:lnTo>
                      <a:lnTo>
                        <a:pt x="587" y="238"/>
                      </a:lnTo>
                      <a:lnTo>
                        <a:pt x="589" y="239"/>
                      </a:lnTo>
                      <a:lnTo>
                        <a:pt x="591" y="239"/>
                      </a:lnTo>
                      <a:lnTo>
                        <a:pt x="591" y="239"/>
                      </a:lnTo>
                      <a:lnTo>
                        <a:pt x="593" y="241"/>
                      </a:lnTo>
                      <a:lnTo>
                        <a:pt x="593" y="241"/>
                      </a:lnTo>
                      <a:lnTo>
                        <a:pt x="595" y="243"/>
                      </a:lnTo>
                      <a:lnTo>
                        <a:pt x="595" y="243"/>
                      </a:lnTo>
                      <a:lnTo>
                        <a:pt x="595" y="245"/>
                      </a:lnTo>
                      <a:lnTo>
                        <a:pt x="595" y="245"/>
                      </a:lnTo>
                      <a:lnTo>
                        <a:pt x="595" y="247"/>
                      </a:lnTo>
                      <a:lnTo>
                        <a:pt x="595" y="247"/>
                      </a:lnTo>
                      <a:lnTo>
                        <a:pt x="595" y="249"/>
                      </a:lnTo>
                      <a:lnTo>
                        <a:pt x="595" y="249"/>
                      </a:lnTo>
                      <a:lnTo>
                        <a:pt x="595" y="251"/>
                      </a:lnTo>
                      <a:lnTo>
                        <a:pt x="589" y="257"/>
                      </a:lnTo>
                      <a:lnTo>
                        <a:pt x="585" y="261"/>
                      </a:lnTo>
                      <a:lnTo>
                        <a:pt x="581" y="264"/>
                      </a:lnTo>
                      <a:lnTo>
                        <a:pt x="578" y="266"/>
                      </a:lnTo>
                      <a:lnTo>
                        <a:pt x="574" y="270"/>
                      </a:lnTo>
                      <a:lnTo>
                        <a:pt x="570" y="272"/>
                      </a:lnTo>
                      <a:lnTo>
                        <a:pt x="566" y="276"/>
                      </a:lnTo>
                      <a:lnTo>
                        <a:pt x="560" y="280"/>
                      </a:lnTo>
                      <a:lnTo>
                        <a:pt x="560" y="280"/>
                      </a:lnTo>
                      <a:lnTo>
                        <a:pt x="558" y="280"/>
                      </a:lnTo>
                      <a:lnTo>
                        <a:pt x="557" y="280"/>
                      </a:lnTo>
                      <a:lnTo>
                        <a:pt x="555" y="280"/>
                      </a:lnTo>
                      <a:lnTo>
                        <a:pt x="555" y="280"/>
                      </a:lnTo>
                      <a:lnTo>
                        <a:pt x="553" y="282"/>
                      </a:lnTo>
                      <a:lnTo>
                        <a:pt x="551" y="282"/>
                      </a:lnTo>
                      <a:lnTo>
                        <a:pt x="551" y="282"/>
                      </a:lnTo>
                      <a:lnTo>
                        <a:pt x="549" y="282"/>
                      </a:lnTo>
                      <a:lnTo>
                        <a:pt x="547" y="284"/>
                      </a:lnTo>
                      <a:lnTo>
                        <a:pt x="547" y="284"/>
                      </a:lnTo>
                      <a:lnTo>
                        <a:pt x="545" y="286"/>
                      </a:lnTo>
                      <a:lnTo>
                        <a:pt x="545" y="286"/>
                      </a:lnTo>
                      <a:lnTo>
                        <a:pt x="543" y="287"/>
                      </a:lnTo>
                      <a:lnTo>
                        <a:pt x="541" y="287"/>
                      </a:lnTo>
                      <a:lnTo>
                        <a:pt x="541" y="289"/>
                      </a:lnTo>
                      <a:lnTo>
                        <a:pt x="539" y="291"/>
                      </a:lnTo>
                      <a:lnTo>
                        <a:pt x="539" y="291"/>
                      </a:lnTo>
                      <a:lnTo>
                        <a:pt x="539" y="293"/>
                      </a:lnTo>
                      <a:lnTo>
                        <a:pt x="539" y="295"/>
                      </a:lnTo>
                      <a:lnTo>
                        <a:pt x="537" y="295"/>
                      </a:lnTo>
                      <a:lnTo>
                        <a:pt x="537" y="295"/>
                      </a:lnTo>
                      <a:lnTo>
                        <a:pt x="535" y="297"/>
                      </a:lnTo>
                      <a:lnTo>
                        <a:pt x="534" y="299"/>
                      </a:lnTo>
                      <a:lnTo>
                        <a:pt x="534" y="301"/>
                      </a:lnTo>
                      <a:lnTo>
                        <a:pt x="534" y="303"/>
                      </a:lnTo>
                      <a:lnTo>
                        <a:pt x="534" y="305"/>
                      </a:lnTo>
                      <a:lnTo>
                        <a:pt x="534" y="309"/>
                      </a:lnTo>
                      <a:lnTo>
                        <a:pt x="534" y="311"/>
                      </a:lnTo>
                      <a:lnTo>
                        <a:pt x="532" y="312"/>
                      </a:lnTo>
                      <a:lnTo>
                        <a:pt x="532" y="314"/>
                      </a:lnTo>
                      <a:lnTo>
                        <a:pt x="532" y="318"/>
                      </a:lnTo>
                      <a:lnTo>
                        <a:pt x="534" y="318"/>
                      </a:lnTo>
                      <a:lnTo>
                        <a:pt x="534" y="318"/>
                      </a:lnTo>
                      <a:lnTo>
                        <a:pt x="534" y="318"/>
                      </a:lnTo>
                      <a:lnTo>
                        <a:pt x="535" y="320"/>
                      </a:lnTo>
                      <a:lnTo>
                        <a:pt x="535" y="320"/>
                      </a:lnTo>
                      <a:lnTo>
                        <a:pt x="535" y="320"/>
                      </a:lnTo>
                      <a:lnTo>
                        <a:pt x="537" y="320"/>
                      </a:lnTo>
                      <a:lnTo>
                        <a:pt x="537" y="322"/>
                      </a:lnTo>
                      <a:lnTo>
                        <a:pt x="541" y="318"/>
                      </a:lnTo>
                      <a:lnTo>
                        <a:pt x="547" y="316"/>
                      </a:lnTo>
                      <a:lnTo>
                        <a:pt x="551" y="312"/>
                      </a:lnTo>
                      <a:lnTo>
                        <a:pt x="555" y="311"/>
                      </a:lnTo>
                      <a:lnTo>
                        <a:pt x="560" y="307"/>
                      </a:lnTo>
                      <a:lnTo>
                        <a:pt x="564" y="305"/>
                      </a:lnTo>
                      <a:lnTo>
                        <a:pt x="568" y="303"/>
                      </a:lnTo>
                      <a:lnTo>
                        <a:pt x="574" y="299"/>
                      </a:lnTo>
                      <a:lnTo>
                        <a:pt x="576" y="299"/>
                      </a:lnTo>
                      <a:lnTo>
                        <a:pt x="576" y="299"/>
                      </a:lnTo>
                      <a:lnTo>
                        <a:pt x="578" y="299"/>
                      </a:lnTo>
                      <a:lnTo>
                        <a:pt x="580" y="299"/>
                      </a:lnTo>
                      <a:lnTo>
                        <a:pt x="580" y="301"/>
                      </a:lnTo>
                      <a:lnTo>
                        <a:pt x="581" y="301"/>
                      </a:lnTo>
                      <a:lnTo>
                        <a:pt x="583" y="301"/>
                      </a:lnTo>
                      <a:lnTo>
                        <a:pt x="585" y="303"/>
                      </a:lnTo>
                      <a:lnTo>
                        <a:pt x="585" y="305"/>
                      </a:lnTo>
                      <a:lnTo>
                        <a:pt x="585" y="305"/>
                      </a:lnTo>
                      <a:lnTo>
                        <a:pt x="585" y="307"/>
                      </a:lnTo>
                      <a:lnTo>
                        <a:pt x="585" y="307"/>
                      </a:lnTo>
                      <a:lnTo>
                        <a:pt x="585" y="307"/>
                      </a:lnTo>
                      <a:lnTo>
                        <a:pt x="585" y="309"/>
                      </a:lnTo>
                      <a:lnTo>
                        <a:pt x="585" y="309"/>
                      </a:lnTo>
                      <a:lnTo>
                        <a:pt x="585" y="311"/>
                      </a:lnTo>
                      <a:lnTo>
                        <a:pt x="574" y="326"/>
                      </a:lnTo>
                      <a:lnTo>
                        <a:pt x="566" y="337"/>
                      </a:lnTo>
                      <a:lnTo>
                        <a:pt x="558" y="347"/>
                      </a:lnTo>
                      <a:lnTo>
                        <a:pt x="553" y="355"/>
                      </a:lnTo>
                      <a:lnTo>
                        <a:pt x="549" y="360"/>
                      </a:lnTo>
                      <a:lnTo>
                        <a:pt x="545" y="366"/>
                      </a:lnTo>
                      <a:lnTo>
                        <a:pt x="541" y="370"/>
                      </a:lnTo>
                      <a:lnTo>
                        <a:pt x="537" y="376"/>
                      </a:lnTo>
                      <a:lnTo>
                        <a:pt x="537" y="380"/>
                      </a:lnTo>
                      <a:lnTo>
                        <a:pt x="539" y="383"/>
                      </a:lnTo>
                      <a:lnTo>
                        <a:pt x="539" y="387"/>
                      </a:lnTo>
                      <a:lnTo>
                        <a:pt x="539" y="389"/>
                      </a:lnTo>
                      <a:lnTo>
                        <a:pt x="539" y="393"/>
                      </a:lnTo>
                      <a:lnTo>
                        <a:pt x="541" y="395"/>
                      </a:lnTo>
                      <a:lnTo>
                        <a:pt x="541" y="399"/>
                      </a:lnTo>
                      <a:lnTo>
                        <a:pt x="541" y="403"/>
                      </a:lnTo>
                      <a:lnTo>
                        <a:pt x="545" y="405"/>
                      </a:lnTo>
                      <a:lnTo>
                        <a:pt x="551" y="407"/>
                      </a:lnTo>
                      <a:lnTo>
                        <a:pt x="557" y="408"/>
                      </a:lnTo>
                      <a:lnTo>
                        <a:pt x="562" y="410"/>
                      </a:lnTo>
                      <a:lnTo>
                        <a:pt x="566" y="412"/>
                      </a:lnTo>
                      <a:lnTo>
                        <a:pt x="572" y="416"/>
                      </a:lnTo>
                      <a:lnTo>
                        <a:pt x="578" y="418"/>
                      </a:lnTo>
                      <a:lnTo>
                        <a:pt x="581" y="420"/>
                      </a:lnTo>
                      <a:lnTo>
                        <a:pt x="583" y="422"/>
                      </a:lnTo>
                      <a:lnTo>
                        <a:pt x="583" y="424"/>
                      </a:lnTo>
                      <a:lnTo>
                        <a:pt x="583" y="424"/>
                      </a:lnTo>
                      <a:lnTo>
                        <a:pt x="585" y="426"/>
                      </a:lnTo>
                      <a:lnTo>
                        <a:pt x="585" y="428"/>
                      </a:lnTo>
                      <a:lnTo>
                        <a:pt x="585" y="430"/>
                      </a:lnTo>
                      <a:lnTo>
                        <a:pt x="585" y="431"/>
                      </a:lnTo>
                      <a:lnTo>
                        <a:pt x="585" y="435"/>
                      </a:lnTo>
                      <a:lnTo>
                        <a:pt x="576" y="439"/>
                      </a:lnTo>
                      <a:lnTo>
                        <a:pt x="568" y="443"/>
                      </a:lnTo>
                      <a:lnTo>
                        <a:pt x="564" y="445"/>
                      </a:lnTo>
                      <a:lnTo>
                        <a:pt x="558" y="447"/>
                      </a:lnTo>
                      <a:lnTo>
                        <a:pt x="555" y="449"/>
                      </a:lnTo>
                      <a:lnTo>
                        <a:pt x="551" y="451"/>
                      </a:lnTo>
                      <a:lnTo>
                        <a:pt x="547" y="451"/>
                      </a:lnTo>
                      <a:lnTo>
                        <a:pt x="541" y="453"/>
                      </a:lnTo>
                      <a:lnTo>
                        <a:pt x="541" y="455"/>
                      </a:lnTo>
                      <a:lnTo>
                        <a:pt x="541" y="455"/>
                      </a:lnTo>
                      <a:lnTo>
                        <a:pt x="541" y="456"/>
                      </a:lnTo>
                      <a:lnTo>
                        <a:pt x="541" y="456"/>
                      </a:lnTo>
                      <a:lnTo>
                        <a:pt x="541" y="456"/>
                      </a:lnTo>
                      <a:lnTo>
                        <a:pt x="541" y="458"/>
                      </a:lnTo>
                      <a:lnTo>
                        <a:pt x="541" y="458"/>
                      </a:lnTo>
                      <a:lnTo>
                        <a:pt x="541" y="460"/>
                      </a:lnTo>
                      <a:lnTo>
                        <a:pt x="541" y="460"/>
                      </a:lnTo>
                      <a:lnTo>
                        <a:pt x="541" y="460"/>
                      </a:lnTo>
                      <a:lnTo>
                        <a:pt x="543" y="460"/>
                      </a:lnTo>
                      <a:lnTo>
                        <a:pt x="543" y="460"/>
                      </a:lnTo>
                      <a:lnTo>
                        <a:pt x="543" y="462"/>
                      </a:lnTo>
                      <a:lnTo>
                        <a:pt x="545" y="462"/>
                      </a:lnTo>
                      <a:lnTo>
                        <a:pt x="545" y="462"/>
                      </a:lnTo>
                      <a:lnTo>
                        <a:pt x="545" y="462"/>
                      </a:lnTo>
                      <a:lnTo>
                        <a:pt x="551" y="462"/>
                      </a:lnTo>
                      <a:lnTo>
                        <a:pt x="555" y="462"/>
                      </a:lnTo>
                      <a:lnTo>
                        <a:pt x="558" y="462"/>
                      </a:lnTo>
                      <a:lnTo>
                        <a:pt x="562" y="462"/>
                      </a:lnTo>
                      <a:lnTo>
                        <a:pt x="568" y="462"/>
                      </a:lnTo>
                      <a:lnTo>
                        <a:pt x="572" y="462"/>
                      </a:lnTo>
                      <a:lnTo>
                        <a:pt x="576" y="462"/>
                      </a:lnTo>
                      <a:lnTo>
                        <a:pt x="580" y="462"/>
                      </a:lnTo>
                      <a:lnTo>
                        <a:pt x="581" y="464"/>
                      </a:lnTo>
                      <a:lnTo>
                        <a:pt x="583" y="464"/>
                      </a:lnTo>
                      <a:lnTo>
                        <a:pt x="583" y="466"/>
                      </a:lnTo>
                      <a:lnTo>
                        <a:pt x="585" y="466"/>
                      </a:lnTo>
                      <a:lnTo>
                        <a:pt x="587" y="468"/>
                      </a:lnTo>
                      <a:lnTo>
                        <a:pt x="587" y="468"/>
                      </a:lnTo>
                      <a:lnTo>
                        <a:pt x="589" y="468"/>
                      </a:lnTo>
                      <a:lnTo>
                        <a:pt x="591" y="470"/>
                      </a:lnTo>
                      <a:lnTo>
                        <a:pt x="591" y="472"/>
                      </a:lnTo>
                      <a:lnTo>
                        <a:pt x="591" y="474"/>
                      </a:lnTo>
                      <a:lnTo>
                        <a:pt x="591" y="476"/>
                      </a:lnTo>
                      <a:lnTo>
                        <a:pt x="589" y="478"/>
                      </a:lnTo>
                      <a:lnTo>
                        <a:pt x="589" y="481"/>
                      </a:lnTo>
                      <a:lnTo>
                        <a:pt x="589" y="483"/>
                      </a:lnTo>
                      <a:lnTo>
                        <a:pt x="589" y="485"/>
                      </a:lnTo>
                      <a:lnTo>
                        <a:pt x="589" y="487"/>
                      </a:lnTo>
                      <a:lnTo>
                        <a:pt x="587" y="489"/>
                      </a:lnTo>
                      <a:lnTo>
                        <a:pt x="587" y="491"/>
                      </a:lnTo>
                      <a:lnTo>
                        <a:pt x="585" y="493"/>
                      </a:lnTo>
                      <a:lnTo>
                        <a:pt x="583" y="495"/>
                      </a:lnTo>
                      <a:lnTo>
                        <a:pt x="581" y="497"/>
                      </a:lnTo>
                      <a:lnTo>
                        <a:pt x="581" y="499"/>
                      </a:lnTo>
                      <a:lnTo>
                        <a:pt x="580" y="501"/>
                      </a:lnTo>
                      <a:lnTo>
                        <a:pt x="578" y="503"/>
                      </a:lnTo>
                      <a:lnTo>
                        <a:pt x="568" y="510"/>
                      </a:lnTo>
                      <a:lnTo>
                        <a:pt x="560" y="516"/>
                      </a:lnTo>
                      <a:lnTo>
                        <a:pt x="555" y="520"/>
                      </a:lnTo>
                      <a:lnTo>
                        <a:pt x="553" y="524"/>
                      </a:lnTo>
                      <a:lnTo>
                        <a:pt x="549" y="526"/>
                      </a:lnTo>
                      <a:lnTo>
                        <a:pt x="547" y="527"/>
                      </a:lnTo>
                      <a:lnTo>
                        <a:pt x="547" y="529"/>
                      </a:lnTo>
                      <a:lnTo>
                        <a:pt x="545" y="531"/>
                      </a:lnTo>
                      <a:lnTo>
                        <a:pt x="541" y="533"/>
                      </a:lnTo>
                      <a:lnTo>
                        <a:pt x="537" y="533"/>
                      </a:lnTo>
                      <a:lnTo>
                        <a:pt x="534" y="535"/>
                      </a:lnTo>
                      <a:lnTo>
                        <a:pt x="530" y="537"/>
                      </a:lnTo>
                      <a:lnTo>
                        <a:pt x="528" y="539"/>
                      </a:lnTo>
                      <a:lnTo>
                        <a:pt x="524" y="541"/>
                      </a:lnTo>
                      <a:lnTo>
                        <a:pt x="520" y="543"/>
                      </a:lnTo>
                      <a:lnTo>
                        <a:pt x="516" y="545"/>
                      </a:lnTo>
                      <a:lnTo>
                        <a:pt x="516" y="545"/>
                      </a:lnTo>
                      <a:lnTo>
                        <a:pt x="516" y="547"/>
                      </a:lnTo>
                      <a:lnTo>
                        <a:pt x="516" y="547"/>
                      </a:lnTo>
                      <a:lnTo>
                        <a:pt x="516" y="547"/>
                      </a:lnTo>
                      <a:lnTo>
                        <a:pt x="516" y="549"/>
                      </a:lnTo>
                      <a:lnTo>
                        <a:pt x="516" y="549"/>
                      </a:lnTo>
                      <a:lnTo>
                        <a:pt x="516" y="550"/>
                      </a:lnTo>
                      <a:lnTo>
                        <a:pt x="516" y="550"/>
                      </a:lnTo>
                      <a:lnTo>
                        <a:pt x="520" y="550"/>
                      </a:lnTo>
                      <a:lnTo>
                        <a:pt x="522" y="552"/>
                      </a:lnTo>
                      <a:lnTo>
                        <a:pt x="524" y="552"/>
                      </a:lnTo>
                      <a:lnTo>
                        <a:pt x="528" y="552"/>
                      </a:lnTo>
                      <a:lnTo>
                        <a:pt x="530" y="552"/>
                      </a:lnTo>
                      <a:lnTo>
                        <a:pt x="534" y="554"/>
                      </a:lnTo>
                      <a:lnTo>
                        <a:pt x="535" y="554"/>
                      </a:lnTo>
                      <a:lnTo>
                        <a:pt x="539" y="554"/>
                      </a:lnTo>
                      <a:lnTo>
                        <a:pt x="543" y="558"/>
                      </a:lnTo>
                      <a:lnTo>
                        <a:pt x="549" y="562"/>
                      </a:lnTo>
                      <a:lnTo>
                        <a:pt x="551" y="564"/>
                      </a:lnTo>
                      <a:lnTo>
                        <a:pt x="555" y="566"/>
                      </a:lnTo>
                      <a:lnTo>
                        <a:pt x="555" y="568"/>
                      </a:lnTo>
                      <a:lnTo>
                        <a:pt x="557" y="568"/>
                      </a:lnTo>
                      <a:lnTo>
                        <a:pt x="557" y="570"/>
                      </a:lnTo>
                      <a:lnTo>
                        <a:pt x="558" y="572"/>
                      </a:lnTo>
                      <a:lnTo>
                        <a:pt x="558" y="574"/>
                      </a:lnTo>
                      <a:lnTo>
                        <a:pt x="558" y="575"/>
                      </a:lnTo>
                      <a:lnTo>
                        <a:pt x="557" y="577"/>
                      </a:lnTo>
                      <a:lnTo>
                        <a:pt x="557" y="581"/>
                      </a:lnTo>
                      <a:lnTo>
                        <a:pt x="557" y="583"/>
                      </a:lnTo>
                      <a:lnTo>
                        <a:pt x="557" y="585"/>
                      </a:lnTo>
                      <a:lnTo>
                        <a:pt x="557" y="589"/>
                      </a:lnTo>
                      <a:lnTo>
                        <a:pt x="557" y="591"/>
                      </a:lnTo>
                      <a:lnTo>
                        <a:pt x="553" y="593"/>
                      </a:lnTo>
                      <a:lnTo>
                        <a:pt x="549" y="597"/>
                      </a:lnTo>
                      <a:lnTo>
                        <a:pt x="547" y="598"/>
                      </a:lnTo>
                      <a:lnTo>
                        <a:pt x="543" y="602"/>
                      </a:lnTo>
                      <a:lnTo>
                        <a:pt x="539" y="604"/>
                      </a:lnTo>
                      <a:lnTo>
                        <a:pt x="537" y="608"/>
                      </a:lnTo>
                      <a:lnTo>
                        <a:pt x="534" y="610"/>
                      </a:lnTo>
                      <a:lnTo>
                        <a:pt x="530" y="614"/>
                      </a:lnTo>
                      <a:lnTo>
                        <a:pt x="526" y="614"/>
                      </a:lnTo>
                      <a:lnTo>
                        <a:pt x="520" y="616"/>
                      </a:lnTo>
                      <a:lnTo>
                        <a:pt x="516" y="616"/>
                      </a:lnTo>
                      <a:lnTo>
                        <a:pt x="511" y="616"/>
                      </a:lnTo>
                      <a:lnTo>
                        <a:pt x="507" y="618"/>
                      </a:lnTo>
                      <a:lnTo>
                        <a:pt x="501" y="618"/>
                      </a:lnTo>
                      <a:lnTo>
                        <a:pt x="497" y="620"/>
                      </a:lnTo>
                      <a:lnTo>
                        <a:pt x="493" y="620"/>
                      </a:lnTo>
                      <a:lnTo>
                        <a:pt x="491" y="622"/>
                      </a:lnTo>
                      <a:lnTo>
                        <a:pt x="489" y="623"/>
                      </a:lnTo>
                      <a:lnTo>
                        <a:pt x="489" y="623"/>
                      </a:lnTo>
                      <a:lnTo>
                        <a:pt x="489" y="625"/>
                      </a:lnTo>
                      <a:lnTo>
                        <a:pt x="489" y="627"/>
                      </a:lnTo>
                      <a:lnTo>
                        <a:pt x="489" y="627"/>
                      </a:lnTo>
                      <a:lnTo>
                        <a:pt x="489" y="629"/>
                      </a:lnTo>
                      <a:lnTo>
                        <a:pt x="489" y="631"/>
                      </a:lnTo>
                      <a:lnTo>
                        <a:pt x="493" y="631"/>
                      </a:lnTo>
                      <a:lnTo>
                        <a:pt x="497" y="631"/>
                      </a:lnTo>
                      <a:lnTo>
                        <a:pt x="501" y="633"/>
                      </a:lnTo>
                      <a:lnTo>
                        <a:pt x="505" y="633"/>
                      </a:lnTo>
                      <a:lnTo>
                        <a:pt x="509" y="633"/>
                      </a:lnTo>
                      <a:lnTo>
                        <a:pt x="512" y="633"/>
                      </a:lnTo>
                      <a:lnTo>
                        <a:pt x="516" y="633"/>
                      </a:lnTo>
                      <a:lnTo>
                        <a:pt x="522" y="633"/>
                      </a:lnTo>
                      <a:lnTo>
                        <a:pt x="522" y="635"/>
                      </a:lnTo>
                      <a:lnTo>
                        <a:pt x="524" y="635"/>
                      </a:lnTo>
                      <a:lnTo>
                        <a:pt x="526" y="637"/>
                      </a:lnTo>
                      <a:lnTo>
                        <a:pt x="528" y="639"/>
                      </a:lnTo>
                      <a:lnTo>
                        <a:pt x="530" y="641"/>
                      </a:lnTo>
                      <a:lnTo>
                        <a:pt x="532" y="641"/>
                      </a:lnTo>
                      <a:lnTo>
                        <a:pt x="534" y="643"/>
                      </a:lnTo>
                      <a:lnTo>
                        <a:pt x="535" y="645"/>
                      </a:lnTo>
                      <a:lnTo>
                        <a:pt x="535" y="646"/>
                      </a:lnTo>
                      <a:lnTo>
                        <a:pt x="535" y="648"/>
                      </a:lnTo>
                      <a:lnTo>
                        <a:pt x="535" y="650"/>
                      </a:lnTo>
                      <a:lnTo>
                        <a:pt x="535" y="652"/>
                      </a:lnTo>
                      <a:lnTo>
                        <a:pt x="535" y="654"/>
                      </a:lnTo>
                      <a:lnTo>
                        <a:pt x="535" y="656"/>
                      </a:lnTo>
                      <a:lnTo>
                        <a:pt x="535" y="658"/>
                      </a:lnTo>
                      <a:lnTo>
                        <a:pt x="535" y="660"/>
                      </a:lnTo>
                      <a:lnTo>
                        <a:pt x="532" y="662"/>
                      </a:lnTo>
                      <a:lnTo>
                        <a:pt x="530" y="666"/>
                      </a:lnTo>
                      <a:lnTo>
                        <a:pt x="530" y="668"/>
                      </a:lnTo>
                      <a:lnTo>
                        <a:pt x="528" y="668"/>
                      </a:lnTo>
                      <a:lnTo>
                        <a:pt x="526" y="670"/>
                      </a:lnTo>
                      <a:lnTo>
                        <a:pt x="524" y="671"/>
                      </a:lnTo>
                      <a:lnTo>
                        <a:pt x="522" y="671"/>
                      </a:lnTo>
                      <a:lnTo>
                        <a:pt x="520" y="673"/>
                      </a:lnTo>
                      <a:lnTo>
                        <a:pt x="518" y="673"/>
                      </a:lnTo>
                      <a:lnTo>
                        <a:pt x="514" y="673"/>
                      </a:lnTo>
                      <a:lnTo>
                        <a:pt x="511" y="673"/>
                      </a:lnTo>
                      <a:lnTo>
                        <a:pt x="509" y="673"/>
                      </a:lnTo>
                      <a:lnTo>
                        <a:pt x="505" y="673"/>
                      </a:lnTo>
                      <a:lnTo>
                        <a:pt x="503" y="671"/>
                      </a:lnTo>
                      <a:lnTo>
                        <a:pt x="499" y="671"/>
                      </a:lnTo>
                      <a:lnTo>
                        <a:pt x="495" y="671"/>
                      </a:lnTo>
                      <a:lnTo>
                        <a:pt x="495" y="671"/>
                      </a:lnTo>
                      <a:lnTo>
                        <a:pt x="493" y="671"/>
                      </a:lnTo>
                      <a:lnTo>
                        <a:pt x="493" y="673"/>
                      </a:lnTo>
                      <a:lnTo>
                        <a:pt x="493" y="673"/>
                      </a:lnTo>
                      <a:lnTo>
                        <a:pt x="491" y="673"/>
                      </a:lnTo>
                      <a:lnTo>
                        <a:pt x="491" y="673"/>
                      </a:lnTo>
                      <a:lnTo>
                        <a:pt x="489" y="673"/>
                      </a:lnTo>
                      <a:lnTo>
                        <a:pt x="489" y="675"/>
                      </a:lnTo>
                      <a:lnTo>
                        <a:pt x="489" y="675"/>
                      </a:lnTo>
                      <a:lnTo>
                        <a:pt x="489" y="677"/>
                      </a:lnTo>
                      <a:lnTo>
                        <a:pt x="489" y="677"/>
                      </a:lnTo>
                      <a:lnTo>
                        <a:pt x="489" y="679"/>
                      </a:lnTo>
                      <a:lnTo>
                        <a:pt x="489" y="679"/>
                      </a:lnTo>
                      <a:lnTo>
                        <a:pt x="489" y="679"/>
                      </a:lnTo>
                      <a:lnTo>
                        <a:pt x="489" y="681"/>
                      </a:lnTo>
                      <a:lnTo>
                        <a:pt x="489" y="681"/>
                      </a:lnTo>
                      <a:lnTo>
                        <a:pt x="493" y="683"/>
                      </a:lnTo>
                      <a:lnTo>
                        <a:pt x="497" y="683"/>
                      </a:lnTo>
                      <a:lnTo>
                        <a:pt x="501" y="685"/>
                      </a:lnTo>
                      <a:lnTo>
                        <a:pt x="505" y="685"/>
                      </a:lnTo>
                      <a:lnTo>
                        <a:pt x="509" y="687"/>
                      </a:lnTo>
                      <a:lnTo>
                        <a:pt x="511" y="687"/>
                      </a:lnTo>
                      <a:lnTo>
                        <a:pt x="514" y="689"/>
                      </a:lnTo>
                      <a:lnTo>
                        <a:pt x="518" y="689"/>
                      </a:lnTo>
                      <a:lnTo>
                        <a:pt x="520" y="689"/>
                      </a:lnTo>
                      <a:lnTo>
                        <a:pt x="520" y="691"/>
                      </a:lnTo>
                      <a:lnTo>
                        <a:pt x="520" y="691"/>
                      </a:lnTo>
                      <a:lnTo>
                        <a:pt x="522" y="691"/>
                      </a:lnTo>
                      <a:lnTo>
                        <a:pt x="522" y="693"/>
                      </a:lnTo>
                      <a:lnTo>
                        <a:pt x="522" y="693"/>
                      </a:lnTo>
                      <a:lnTo>
                        <a:pt x="524" y="693"/>
                      </a:lnTo>
                      <a:lnTo>
                        <a:pt x="524" y="694"/>
                      </a:lnTo>
                      <a:lnTo>
                        <a:pt x="524" y="696"/>
                      </a:lnTo>
                      <a:lnTo>
                        <a:pt x="524" y="696"/>
                      </a:lnTo>
                      <a:lnTo>
                        <a:pt x="524" y="698"/>
                      </a:lnTo>
                      <a:lnTo>
                        <a:pt x="526" y="700"/>
                      </a:lnTo>
                      <a:lnTo>
                        <a:pt x="526" y="702"/>
                      </a:lnTo>
                      <a:lnTo>
                        <a:pt x="526" y="704"/>
                      </a:lnTo>
                      <a:lnTo>
                        <a:pt x="526" y="706"/>
                      </a:lnTo>
                      <a:lnTo>
                        <a:pt x="526" y="708"/>
                      </a:lnTo>
                      <a:lnTo>
                        <a:pt x="524" y="710"/>
                      </a:lnTo>
                      <a:lnTo>
                        <a:pt x="522" y="714"/>
                      </a:lnTo>
                      <a:lnTo>
                        <a:pt x="520" y="716"/>
                      </a:lnTo>
                      <a:lnTo>
                        <a:pt x="518" y="719"/>
                      </a:lnTo>
                      <a:lnTo>
                        <a:pt x="516" y="721"/>
                      </a:lnTo>
                      <a:lnTo>
                        <a:pt x="514" y="725"/>
                      </a:lnTo>
                      <a:lnTo>
                        <a:pt x="512" y="727"/>
                      </a:lnTo>
                      <a:lnTo>
                        <a:pt x="511" y="731"/>
                      </a:lnTo>
                      <a:lnTo>
                        <a:pt x="503" y="737"/>
                      </a:lnTo>
                      <a:lnTo>
                        <a:pt x="497" y="741"/>
                      </a:lnTo>
                      <a:lnTo>
                        <a:pt x="491" y="742"/>
                      </a:lnTo>
                      <a:lnTo>
                        <a:pt x="487" y="744"/>
                      </a:lnTo>
                      <a:lnTo>
                        <a:pt x="484" y="746"/>
                      </a:lnTo>
                      <a:lnTo>
                        <a:pt x="480" y="748"/>
                      </a:lnTo>
                      <a:lnTo>
                        <a:pt x="476" y="750"/>
                      </a:lnTo>
                      <a:lnTo>
                        <a:pt x="470" y="752"/>
                      </a:lnTo>
                      <a:lnTo>
                        <a:pt x="464" y="752"/>
                      </a:lnTo>
                      <a:lnTo>
                        <a:pt x="461" y="752"/>
                      </a:lnTo>
                      <a:lnTo>
                        <a:pt x="455" y="752"/>
                      </a:lnTo>
                      <a:lnTo>
                        <a:pt x="451" y="752"/>
                      </a:lnTo>
                      <a:lnTo>
                        <a:pt x="449" y="752"/>
                      </a:lnTo>
                      <a:lnTo>
                        <a:pt x="443" y="750"/>
                      </a:lnTo>
                      <a:lnTo>
                        <a:pt x="440" y="750"/>
                      </a:lnTo>
                      <a:lnTo>
                        <a:pt x="432" y="748"/>
                      </a:lnTo>
                      <a:lnTo>
                        <a:pt x="428" y="750"/>
                      </a:lnTo>
                      <a:lnTo>
                        <a:pt x="424" y="750"/>
                      </a:lnTo>
                      <a:lnTo>
                        <a:pt x="422" y="750"/>
                      </a:lnTo>
                      <a:lnTo>
                        <a:pt x="420" y="750"/>
                      </a:lnTo>
                      <a:lnTo>
                        <a:pt x="418" y="752"/>
                      </a:lnTo>
                      <a:lnTo>
                        <a:pt x="418" y="752"/>
                      </a:lnTo>
                      <a:lnTo>
                        <a:pt x="417" y="752"/>
                      </a:lnTo>
                      <a:lnTo>
                        <a:pt x="417" y="754"/>
                      </a:lnTo>
                      <a:lnTo>
                        <a:pt x="417" y="756"/>
                      </a:lnTo>
                      <a:lnTo>
                        <a:pt x="417" y="760"/>
                      </a:lnTo>
                      <a:lnTo>
                        <a:pt x="418" y="762"/>
                      </a:lnTo>
                      <a:lnTo>
                        <a:pt x="418" y="766"/>
                      </a:lnTo>
                      <a:lnTo>
                        <a:pt x="418" y="771"/>
                      </a:lnTo>
                      <a:lnTo>
                        <a:pt x="420" y="777"/>
                      </a:lnTo>
                      <a:lnTo>
                        <a:pt x="420" y="785"/>
                      </a:lnTo>
                      <a:lnTo>
                        <a:pt x="422" y="794"/>
                      </a:lnTo>
                      <a:lnTo>
                        <a:pt x="420" y="796"/>
                      </a:lnTo>
                      <a:lnTo>
                        <a:pt x="420" y="800"/>
                      </a:lnTo>
                      <a:lnTo>
                        <a:pt x="418" y="804"/>
                      </a:lnTo>
                      <a:lnTo>
                        <a:pt x="415" y="810"/>
                      </a:lnTo>
                      <a:lnTo>
                        <a:pt x="413" y="817"/>
                      </a:lnTo>
                      <a:lnTo>
                        <a:pt x="411" y="823"/>
                      </a:lnTo>
                      <a:lnTo>
                        <a:pt x="407" y="829"/>
                      </a:lnTo>
                      <a:lnTo>
                        <a:pt x="405" y="835"/>
                      </a:lnTo>
                      <a:lnTo>
                        <a:pt x="403" y="837"/>
                      </a:lnTo>
                      <a:lnTo>
                        <a:pt x="401" y="838"/>
                      </a:lnTo>
                      <a:lnTo>
                        <a:pt x="397" y="840"/>
                      </a:lnTo>
                      <a:lnTo>
                        <a:pt x="395" y="842"/>
                      </a:lnTo>
                      <a:lnTo>
                        <a:pt x="394" y="844"/>
                      </a:lnTo>
                      <a:lnTo>
                        <a:pt x="392" y="846"/>
                      </a:lnTo>
                      <a:lnTo>
                        <a:pt x="390" y="848"/>
                      </a:lnTo>
                      <a:lnTo>
                        <a:pt x="388" y="850"/>
                      </a:lnTo>
                      <a:lnTo>
                        <a:pt x="386" y="850"/>
                      </a:lnTo>
                      <a:lnTo>
                        <a:pt x="384" y="850"/>
                      </a:lnTo>
                      <a:lnTo>
                        <a:pt x="382" y="852"/>
                      </a:lnTo>
                      <a:lnTo>
                        <a:pt x="382" y="852"/>
                      </a:lnTo>
                      <a:lnTo>
                        <a:pt x="380" y="852"/>
                      </a:lnTo>
                      <a:lnTo>
                        <a:pt x="378" y="854"/>
                      </a:lnTo>
                      <a:lnTo>
                        <a:pt x="376" y="854"/>
                      </a:lnTo>
                      <a:lnTo>
                        <a:pt x="374" y="854"/>
                      </a:lnTo>
                      <a:lnTo>
                        <a:pt x="372" y="854"/>
                      </a:lnTo>
                      <a:lnTo>
                        <a:pt x="371" y="854"/>
                      </a:lnTo>
                      <a:lnTo>
                        <a:pt x="369" y="854"/>
                      </a:lnTo>
                      <a:lnTo>
                        <a:pt x="367" y="854"/>
                      </a:lnTo>
                      <a:lnTo>
                        <a:pt x="365" y="854"/>
                      </a:lnTo>
                      <a:lnTo>
                        <a:pt x="363" y="854"/>
                      </a:lnTo>
                      <a:lnTo>
                        <a:pt x="359" y="854"/>
                      </a:lnTo>
                      <a:lnTo>
                        <a:pt x="357" y="854"/>
                      </a:lnTo>
                      <a:lnTo>
                        <a:pt x="355" y="852"/>
                      </a:lnTo>
                      <a:lnTo>
                        <a:pt x="351" y="852"/>
                      </a:lnTo>
                      <a:lnTo>
                        <a:pt x="349" y="850"/>
                      </a:lnTo>
                      <a:lnTo>
                        <a:pt x="346" y="848"/>
                      </a:lnTo>
                      <a:lnTo>
                        <a:pt x="342" y="846"/>
                      </a:lnTo>
                      <a:lnTo>
                        <a:pt x="340" y="844"/>
                      </a:lnTo>
                      <a:lnTo>
                        <a:pt x="336" y="842"/>
                      </a:lnTo>
                      <a:lnTo>
                        <a:pt x="334" y="840"/>
                      </a:lnTo>
                      <a:lnTo>
                        <a:pt x="332" y="838"/>
                      </a:lnTo>
                      <a:lnTo>
                        <a:pt x="332" y="838"/>
                      </a:lnTo>
                      <a:lnTo>
                        <a:pt x="332" y="837"/>
                      </a:lnTo>
                      <a:lnTo>
                        <a:pt x="332" y="835"/>
                      </a:lnTo>
                      <a:lnTo>
                        <a:pt x="332" y="835"/>
                      </a:lnTo>
                      <a:lnTo>
                        <a:pt x="330" y="833"/>
                      </a:lnTo>
                      <a:lnTo>
                        <a:pt x="330" y="831"/>
                      </a:lnTo>
                      <a:lnTo>
                        <a:pt x="330" y="831"/>
                      </a:lnTo>
                      <a:lnTo>
                        <a:pt x="328" y="831"/>
                      </a:lnTo>
                      <a:lnTo>
                        <a:pt x="328" y="831"/>
                      </a:lnTo>
                      <a:lnTo>
                        <a:pt x="326" y="831"/>
                      </a:lnTo>
                      <a:lnTo>
                        <a:pt x="326" y="831"/>
                      </a:lnTo>
                      <a:lnTo>
                        <a:pt x="324" y="829"/>
                      </a:lnTo>
                      <a:lnTo>
                        <a:pt x="323" y="829"/>
                      </a:lnTo>
                      <a:lnTo>
                        <a:pt x="323" y="829"/>
                      </a:lnTo>
                      <a:lnTo>
                        <a:pt x="321" y="829"/>
                      </a:lnTo>
                      <a:lnTo>
                        <a:pt x="321" y="833"/>
                      </a:lnTo>
                      <a:lnTo>
                        <a:pt x="319" y="837"/>
                      </a:lnTo>
                      <a:lnTo>
                        <a:pt x="319" y="840"/>
                      </a:lnTo>
                      <a:lnTo>
                        <a:pt x="319" y="844"/>
                      </a:lnTo>
                      <a:lnTo>
                        <a:pt x="317" y="850"/>
                      </a:lnTo>
                      <a:lnTo>
                        <a:pt x="317" y="854"/>
                      </a:lnTo>
                      <a:lnTo>
                        <a:pt x="315" y="858"/>
                      </a:lnTo>
                      <a:lnTo>
                        <a:pt x="315" y="862"/>
                      </a:lnTo>
                      <a:lnTo>
                        <a:pt x="313" y="865"/>
                      </a:lnTo>
                      <a:lnTo>
                        <a:pt x="311" y="869"/>
                      </a:lnTo>
                      <a:lnTo>
                        <a:pt x="309" y="871"/>
                      </a:lnTo>
                      <a:lnTo>
                        <a:pt x="307" y="875"/>
                      </a:lnTo>
                      <a:lnTo>
                        <a:pt x="305" y="879"/>
                      </a:lnTo>
                      <a:lnTo>
                        <a:pt x="303" y="883"/>
                      </a:lnTo>
                      <a:lnTo>
                        <a:pt x="301" y="886"/>
                      </a:lnTo>
                      <a:lnTo>
                        <a:pt x="300" y="890"/>
                      </a:lnTo>
                      <a:lnTo>
                        <a:pt x="298" y="892"/>
                      </a:lnTo>
                      <a:lnTo>
                        <a:pt x="296" y="892"/>
                      </a:lnTo>
                      <a:lnTo>
                        <a:pt x="294" y="894"/>
                      </a:lnTo>
                      <a:lnTo>
                        <a:pt x="292" y="896"/>
                      </a:lnTo>
                      <a:lnTo>
                        <a:pt x="292" y="896"/>
                      </a:lnTo>
                      <a:lnTo>
                        <a:pt x="290" y="898"/>
                      </a:lnTo>
                      <a:lnTo>
                        <a:pt x="288" y="900"/>
                      </a:lnTo>
                      <a:lnTo>
                        <a:pt x="286" y="900"/>
                      </a:lnTo>
                      <a:lnTo>
                        <a:pt x="286" y="900"/>
                      </a:lnTo>
                      <a:lnTo>
                        <a:pt x="284" y="900"/>
                      </a:lnTo>
                      <a:lnTo>
                        <a:pt x="284" y="900"/>
                      </a:lnTo>
                      <a:lnTo>
                        <a:pt x="282" y="900"/>
                      </a:lnTo>
                      <a:lnTo>
                        <a:pt x="280" y="900"/>
                      </a:lnTo>
                      <a:lnTo>
                        <a:pt x="280" y="900"/>
                      </a:lnTo>
                      <a:lnTo>
                        <a:pt x="278" y="900"/>
                      </a:lnTo>
                      <a:lnTo>
                        <a:pt x="277" y="900"/>
                      </a:lnTo>
                      <a:lnTo>
                        <a:pt x="277" y="900"/>
                      </a:lnTo>
                      <a:lnTo>
                        <a:pt x="275" y="898"/>
                      </a:lnTo>
                      <a:lnTo>
                        <a:pt x="273" y="898"/>
                      </a:lnTo>
                      <a:lnTo>
                        <a:pt x="271" y="896"/>
                      </a:lnTo>
                      <a:lnTo>
                        <a:pt x="271" y="896"/>
                      </a:lnTo>
                      <a:lnTo>
                        <a:pt x="269" y="894"/>
                      </a:lnTo>
                      <a:lnTo>
                        <a:pt x="267" y="894"/>
                      </a:lnTo>
                      <a:lnTo>
                        <a:pt x="265" y="892"/>
                      </a:lnTo>
                      <a:lnTo>
                        <a:pt x="265" y="888"/>
                      </a:lnTo>
                      <a:lnTo>
                        <a:pt x="263" y="885"/>
                      </a:lnTo>
                      <a:lnTo>
                        <a:pt x="261" y="881"/>
                      </a:lnTo>
                      <a:lnTo>
                        <a:pt x="261" y="877"/>
                      </a:lnTo>
                      <a:lnTo>
                        <a:pt x="259" y="875"/>
                      </a:lnTo>
                      <a:lnTo>
                        <a:pt x="257" y="871"/>
                      </a:lnTo>
                      <a:lnTo>
                        <a:pt x="257" y="867"/>
                      </a:lnTo>
                      <a:lnTo>
                        <a:pt x="255" y="863"/>
                      </a:lnTo>
                      <a:lnTo>
                        <a:pt x="254" y="863"/>
                      </a:lnTo>
                      <a:lnTo>
                        <a:pt x="254" y="863"/>
                      </a:lnTo>
                      <a:lnTo>
                        <a:pt x="252" y="863"/>
                      </a:lnTo>
                      <a:lnTo>
                        <a:pt x="252" y="863"/>
                      </a:lnTo>
                      <a:lnTo>
                        <a:pt x="250" y="863"/>
                      </a:lnTo>
                      <a:lnTo>
                        <a:pt x="248" y="862"/>
                      </a:lnTo>
                      <a:lnTo>
                        <a:pt x="248" y="862"/>
                      </a:lnTo>
                      <a:lnTo>
                        <a:pt x="246" y="862"/>
                      </a:lnTo>
                      <a:lnTo>
                        <a:pt x="244" y="871"/>
                      </a:lnTo>
                      <a:lnTo>
                        <a:pt x="242" y="879"/>
                      </a:lnTo>
                      <a:lnTo>
                        <a:pt x="240" y="885"/>
                      </a:lnTo>
                      <a:lnTo>
                        <a:pt x="240" y="888"/>
                      </a:lnTo>
                      <a:lnTo>
                        <a:pt x="238" y="892"/>
                      </a:lnTo>
                      <a:lnTo>
                        <a:pt x="236" y="896"/>
                      </a:lnTo>
                      <a:lnTo>
                        <a:pt x="234" y="900"/>
                      </a:lnTo>
                      <a:lnTo>
                        <a:pt x="232" y="906"/>
                      </a:lnTo>
                      <a:lnTo>
                        <a:pt x="231" y="906"/>
                      </a:lnTo>
                      <a:lnTo>
                        <a:pt x="231" y="908"/>
                      </a:lnTo>
                      <a:lnTo>
                        <a:pt x="229" y="908"/>
                      </a:lnTo>
                      <a:lnTo>
                        <a:pt x="229" y="910"/>
                      </a:lnTo>
                      <a:lnTo>
                        <a:pt x="227" y="911"/>
                      </a:lnTo>
                      <a:lnTo>
                        <a:pt x="227" y="911"/>
                      </a:lnTo>
                      <a:lnTo>
                        <a:pt x="225" y="913"/>
                      </a:lnTo>
                      <a:lnTo>
                        <a:pt x="225" y="915"/>
                      </a:lnTo>
                      <a:lnTo>
                        <a:pt x="221" y="915"/>
                      </a:lnTo>
                      <a:lnTo>
                        <a:pt x="219" y="915"/>
                      </a:lnTo>
                      <a:lnTo>
                        <a:pt x="215" y="915"/>
                      </a:lnTo>
                      <a:lnTo>
                        <a:pt x="213" y="915"/>
                      </a:lnTo>
                      <a:lnTo>
                        <a:pt x="211" y="915"/>
                      </a:lnTo>
                      <a:lnTo>
                        <a:pt x="207" y="915"/>
                      </a:lnTo>
                      <a:lnTo>
                        <a:pt x="206" y="915"/>
                      </a:lnTo>
                      <a:lnTo>
                        <a:pt x="202" y="915"/>
                      </a:lnTo>
                      <a:close/>
                    </a:path>
                  </a:pathLst>
                </a:custGeom>
                <a:solidFill>
                  <a:srgbClr val="ED8C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09" name="Freeform 13"/>
                <p:cNvSpPr>
                  <a:spLocks noEditPoints="1"/>
                </p:cNvSpPr>
                <p:nvPr/>
              </p:nvSpPr>
              <p:spPr bwMode="auto">
                <a:xfrm>
                  <a:off x="4013" y="1589"/>
                  <a:ext cx="1448" cy="1843"/>
                </a:xfrm>
                <a:custGeom>
                  <a:avLst/>
                  <a:gdLst>
                    <a:gd name="T0" fmla="*/ 46 w 1448"/>
                    <a:gd name="T1" fmla="*/ 793 h 1843"/>
                    <a:gd name="T2" fmla="*/ 687 w 1448"/>
                    <a:gd name="T3" fmla="*/ 257 h 1843"/>
                    <a:gd name="T4" fmla="*/ 840 w 1448"/>
                    <a:gd name="T5" fmla="*/ 56 h 1843"/>
                    <a:gd name="T6" fmla="*/ 1059 w 1448"/>
                    <a:gd name="T7" fmla="*/ 40 h 1843"/>
                    <a:gd name="T8" fmla="*/ 1250 w 1448"/>
                    <a:gd name="T9" fmla="*/ 123 h 1843"/>
                    <a:gd name="T10" fmla="*/ 1289 w 1448"/>
                    <a:gd name="T11" fmla="*/ 361 h 1843"/>
                    <a:gd name="T12" fmla="*/ 1291 w 1448"/>
                    <a:gd name="T13" fmla="*/ 415 h 1843"/>
                    <a:gd name="T14" fmla="*/ 1446 w 1448"/>
                    <a:gd name="T15" fmla="*/ 987 h 1843"/>
                    <a:gd name="T16" fmla="*/ 750 w 1448"/>
                    <a:gd name="T17" fmla="*/ 1835 h 1843"/>
                    <a:gd name="T18" fmla="*/ 562 w 1448"/>
                    <a:gd name="T19" fmla="*/ 1572 h 1843"/>
                    <a:gd name="T20" fmla="*/ 869 w 1448"/>
                    <a:gd name="T21" fmla="*/ 1820 h 1843"/>
                    <a:gd name="T22" fmla="*/ 1312 w 1448"/>
                    <a:gd name="T23" fmla="*/ 634 h 1843"/>
                    <a:gd name="T24" fmla="*/ 1114 w 1448"/>
                    <a:gd name="T25" fmla="*/ 837 h 1843"/>
                    <a:gd name="T26" fmla="*/ 836 w 1448"/>
                    <a:gd name="T27" fmla="*/ 1054 h 1843"/>
                    <a:gd name="T28" fmla="*/ 892 w 1448"/>
                    <a:gd name="T29" fmla="*/ 1478 h 1843"/>
                    <a:gd name="T30" fmla="*/ 1009 w 1448"/>
                    <a:gd name="T31" fmla="*/ 1709 h 1843"/>
                    <a:gd name="T32" fmla="*/ 662 w 1448"/>
                    <a:gd name="T33" fmla="*/ 1363 h 1843"/>
                    <a:gd name="T34" fmla="*/ 499 w 1448"/>
                    <a:gd name="T35" fmla="*/ 1265 h 1843"/>
                    <a:gd name="T36" fmla="*/ 315 w 1448"/>
                    <a:gd name="T37" fmla="*/ 847 h 1843"/>
                    <a:gd name="T38" fmla="*/ 267 w 1448"/>
                    <a:gd name="T39" fmla="*/ 553 h 1843"/>
                    <a:gd name="T40" fmla="*/ 215 w 1448"/>
                    <a:gd name="T41" fmla="*/ 1609 h 1843"/>
                    <a:gd name="T42" fmla="*/ 1055 w 1448"/>
                    <a:gd name="T43" fmla="*/ 1615 h 1843"/>
                    <a:gd name="T44" fmla="*/ 865 w 1448"/>
                    <a:gd name="T45" fmla="*/ 1371 h 1843"/>
                    <a:gd name="T46" fmla="*/ 761 w 1448"/>
                    <a:gd name="T47" fmla="*/ 1586 h 1843"/>
                    <a:gd name="T48" fmla="*/ 627 w 1448"/>
                    <a:gd name="T49" fmla="*/ 1227 h 1843"/>
                    <a:gd name="T50" fmla="*/ 579 w 1448"/>
                    <a:gd name="T51" fmla="*/ 1492 h 1843"/>
                    <a:gd name="T52" fmla="*/ 612 w 1448"/>
                    <a:gd name="T53" fmla="*/ 1307 h 1843"/>
                    <a:gd name="T54" fmla="*/ 518 w 1448"/>
                    <a:gd name="T55" fmla="*/ 1319 h 1843"/>
                    <a:gd name="T56" fmla="*/ 794 w 1448"/>
                    <a:gd name="T57" fmla="*/ 1340 h 1843"/>
                    <a:gd name="T58" fmla="*/ 706 w 1448"/>
                    <a:gd name="T59" fmla="*/ 1012 h 1843"/>
                    <a:gd name="T60" fmla="*/ 886 w 1448"/>
                    <a:gd name="T61" fmla="*/ 835 h 1843"/>
                    <a:gd name="T62" fmla="*/ 1028 w 1448"/>
                    <a:gd name="T63" fmla="*/ 649 h 1843"/>
                    <a:gd name="T64" fmla="*/ 1007 w 1448"/>
                    <a:gd name="T65" fmla="*/ 455 h 1843"/>
                    <a:gd name="T66" fmla="*/ 857 w 1448"/>
                    <a:gd name="T67" fmla="*/ 299 h 1843"/>
                    <a:gd name="T68" fmla="*/ 742 w 1448"/>
                    <a:gd name="T69" fmla="*/ 562 h 1843"/>
                    <a:gd name="T70" fmla="*/ 316 w 1448"/>
                    <a:gd name="T71" fmla="*/ 509 h 1843"/>
                    <a:gd name="T72" fmla="*/ 656 w 1448"/>
                    <a:gd name="T73" fmla="*/ 728 h 1843"/>
                    <a:gd name="T74" fmla="*/ 524 w 1448"/>
                    <a:gd name="T75" fmla="*/ 939 h 1843"/>
                    <a:gd name="T76" fmla="*/ 510 w 1448"/>
                    <a:gd name="T77" fmla="*/ 1135 h 1843"/>
                    <a:gd name="T78" fmla="*/ 481 w 1448"/>
                    <a:gd name="T79" fmla="*/ 1002 h 1843"/>
                    <a:gd name="T80" fmla="*/ 525 w 1448"/>
                    <a:gd name="T81" fmla="*/ 801 h 1843"/>
                    <a:gd name="T82" fmla="*/ 508 w 1448"/>
                    <a:gd name="T83" fmla="*/ 658 h 1843"/>
                    <a:gd name="T84" fmla="*/ 215 w 1448"/>
                    <a:gd name="T85" fmla="*/ 595 h 1843"/>
                    <a:gd name="T86" fmla="*/ 961 w 1448"/>
                    <a:gd name="T87" fmla="*/ 902 h 1843"/>
                    <a:gd name="T88" fmla="*/ 1122 w 1448"/>
                    <a:gd name="T89" fmla="*/ 758 h 1843"/>
                    <a:gd name="T90" fmla="*/ 1224 w 1448"/>
                    <a:gd name="T91" fmla="*/ 620 h 1843"/>
                    <a:gd name="T92" fmla="*/ 1273 w 1448"/>
                    <a:gd name="T93" fmla="*/ 438 h 1843"/>
                    <a:gd name="T94" fmla="*/ 1241 w 1448"/>
                    <a:gd name="T95" fmla="*/ 223 h 1843"/>
                    <a:gd name="T96" fmla="*/ 1166 w 1448"/>
                    <a:gd name="T97" fmla="*/ 127 h 1843"/>
                    <a:gd name="T98" fmla="*/ 1051 w 1448"/>
                    <a:gd name="T99" fmla="*/ 63 h 1843"/>
                    <a:gd name="T100" fmla="*/ 919 w 1448"/>
                    <a:gd name="T101" fmla="*/ 134 h 1843"/>
                    <a:gd name="T102" fmla="*/ 788 w 1448"/>
                    <a:gd name="T103" fmla="*/ 142 h 1843"/>
                    <a:gd name="T104" fmla="*/ 865 w 1448"/>
                    <a:gd name="T105" fmla="*/ 217 h 1843"/>
                    <a:gd name="T106" fmla="*/ 961 w 1448"/>
                    <a:gd name="T107" fmla="*/ 230 h 1843"/>
                    <a:gd name="T108" fmla="*/ 1039 w 1448"/>
                    <a:gd name="T109" fmla="*/ 342 h 1843"/>
                    <a:gd name="T110" fmla="*/ 995 w 1448"/>
                    <a:gd name="T111" fmla="*/ 557 h 1843"/>
                    <a:gd name="T112" fmla="*/ 888 w 1448"/>
                    <a:gd name="T113" fmla="*/ 877 h 1843"/>
                    <a:gd name="T114" fmla="*/ 978 w 1448"/>
                    <a:gd name="T115" fmla="*/ 699 h 1843"/>
                    <a:gd name="T116" fmla="*/ 292 w 1448"/>
                    <a:gd name="T117" fmla="*/ 551 h 1843"/>
                    <a:gd name="T118" fmla="*/ 631 w 1448"/>
                    <a:gd name="T119" fmla="*/ 620 h 1843"/>
                    <a:gd name="T120" fmla="*/ 347 w 1448"/>
                    <a:gd name="T121" fmla="*/ 419 h 1843"/>
                    <a:gd name="T122" fmla="*/ 715 w 1448"/>
                    <a:gd name="T123" fmla="*/ 545 h 1843"/>
                    <a:gd name="T124" fmla="*/ 449 w 1448"/>
                    <a:gd name="T125" fmla="*/ 447 h 18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448" h="1843">
                      <a:moveTo>
                        <a:pt x="660" y="1843"/>
                      </a:moveTo>
                      <a:lnTo>
                        <a:pt x="652" y="1843"/>
                      </a:lnTo>
                      <a:lnTo>
                        <a:pt x="642" y="1841"/>
                      </a:lnTo>
                      <a:lnTo>
                        <a:pt x="635" y="1841"/>
                      </a:lnTo>
                      <a:lnTo>
                        <a:pt x="627" y="1839"/>
                      </a:lnTo>
                      <a:lnTo>
                        <a:pt x="619" y="1839"/>
                      </a:lnTo>
                      <a:lnTo>
                        <a:pt x="610" y="1837"/>
                      </a:lnTo>
                      <a:lnTo>
                        <a:pt x="602" y="1837"/>
                      </a:lnTo>
                      <a:lnTo>
                        <a:pt x="595" y="1835"/>
                      </a:lnTo>
                      <a:lnTo>
                        <a:pt x="579" y="1831"/>
                      </a:lnTo>
                      <a:lnTo>
                        <a:pt x="568" y="1830"/>
                      </a:lnTo>
                      <a:lnTo>
                        <a:pt x="556" y="1826"/>
                      </a:lnTo>
                      <a:lnTo>
                        <a:pt x="549" y="1824"/>
                      </a:lnTo>
                      <a:lnTo>
                        <a:pt x="539" y="1820"/>
                      </a:lnTo>
                      <a:lnTo>
                        <a:pt x="527" y="1818"/>
                      </a:lnTo>
                      <a:lnTo>
                        <a:pt x="514" y="1814"/>
                      </a:lnTo>
                      <a:lnTo>
                        <a:pt x="499" y="1808"/>
                      </a:lnTo>
                      <a:lnTo>
                        <a:pt x="493" y="1807"/>
                      </a:lnTo>
                      <a:lnTo>
                        <a:pt x="487" y="1805"/>
                      </a:lnTo>
                      <a:lnTo>
                        <a:pt x="483" y="1803"/>
                      </a:lnTo>
                      <a:lnTo>
                        <a:pt x="478" y="1801"/>
                      </a:lnTo>
                      <a:lnTo>
                        <a:pt x="474" y="1799"/>
                      </a:lnTo>
                      <a:lnTo>
                        <a:pt x="468" y="1797"/>
                      </a:lnTo>
                      <a:lnTo>
                        <a:pt x="462" y="1795"/>
                      </a:lnTo>
                      <a:lnTo>
                        <a:pt x="458" y="1793"/>
                      </a:lnTo>
                      <a:lnTo>
                        <a:pt x="451" y="1789"/>
                      </a:lnTo>
                      <a:lnTo>
                        <a:pt x="443" y="1785"/>
                      </a:lnTo>
                      <a:lnTo>
                        <a:pt x="433" y="1782"/>
                      </a:lnTo>
                      <a:lnTo>
                        <a:pt x="426" y="1778"/>
                      </a:lnTo>
                      <a:lnTo>
                        <a:pt x="418" y="1774"/>
                      </a:lnTo>
                      <a:lnTo>
                        <a:pt x="410" y="1770"/>
                      </a:lnTo>
                      <a:lnTo>
                        <a:pt x="403" y="1766"/>
                      </a:lnTo>
                      <a:lnTo>
                        <a:pt x="395" y="1762"/>
                      </a:lnTo>
                      <a:lnTo>
                        <a:pt x="378" y="1753"/>
                      </a:lnTo>
                      <a:lnTo>
                        <a:pt x="364" y="1745"/>
                      </a:lnTo>
                      <a:lnTo>
                        <a:pt x="353" y="1737"/>
                      </a:lnTo>
                      <a:lnTo>
                        <a:pt x="343" y="1732"/>
                      </a:lnTo>
                      <a:lnTo>
                        <a:pt x="334" y="1726"/>
                      </a:lnTo>
                      <a:lnTo>
                        <a:pt x="324" y="1720"/>
                      </a:lnTo>
                      <a:lnTo>
                        <a:pt x="313" y="1711"/>
                      </a:lnTo>
                      <a:lnTo>
                        <a:pt x="299" y="1701"/>
                      </a:lnTo>
                      <a:lnTo>
                        <a:pt x="293" y="1697"/>
                      </a:lnTo>
                      <a:lnTo>
                        <a:pt x="290" y="1693"/>
                      </a:lnTo>
                      <a:lnTo>
                        <a:pt x="286" y="1689"/>
                      </a:lnTo>
                      <a:lnTo>
                        <a:pt x="280" y="1686"/>
                      </a:lnTo>
                      <a:lnTo>
                        <a:pt x="276" y="1682"/>
                      </a:lnTo>
                      <a:lnTo>
                        <a:pt x="270" y="1678"/>
                      </a:lnTo>
                      <a:lnTo>
                        <a:pt x="267" y="1674"/>
                      </a:lnTo>
                      <a:lnTo>
                        <a:pt x="263" y="1670"/>
                      </a:lnTo>
                      <a:lnTo>
                        <a:pt x="242" y="1649"/>
                      </a:lnTo>
                      <a:lnTo>
                        <a:pt x="224" y="1634"/>
                      </a:lnTo>
                      <a:lnTo>
                        <a:pt x="213" y="1620"/>
                      </a:lnTo>
                      <a:lnTo>
                        <a:pt x="203" y="1611"/>
                      </a:lnTo>
                      <a:lnTo>
                        <a:pt x="194" y="1601"/>
                      </a:lnTo>
                      <a:lnTo>
                        <a:pt x="186" y="1593"/>
                      </a:lnTo>
                      <a:lnTo>
                        <a:pt x="178" y="1584"/>
                      </a:lnTo>
                      <a:lnTo>
                        <a:pt x="169" y="1572"/>
                      </a:lnTo>
                      <a:lnTo>
                        <a:pt x="161" y="1561"/>
                      </a:lnTo>
                      <a:lnTo>
                        <a:pt x="153" y="1549"/>
                      </a:lnTo>
                      <a:lnTo>
                        <a:pt x="146" y="1538"/>
                      </a:lnTo>
                      <a:lnTo>
                        <a:pt x="138" y="1526"/>
                      </a:lnTo>
                      <a:lnTo>
                        <a:pt x="130" y="1515"/>
                      </a:lnTo>
                      <a:lnTo>
                        <a:pt x="123" y="1503"/>
                      </a:lnTo>
                      <a:lnTo>
                        <a:pt x="115" y="1492"/>
                      </a:lnTo>
                      <a:lnTo>
                        <a:pt x="107" y="1482"/>
                      </a:lnTo>
                      <a:lnTo>
                        <a:pt x="104" y="1474"/>
                      </a:lnTo>
                      <a:lnTo>
                        <a:pt x="100" y="1467"/>
                      </a:lnTo>
                      <a:lnTo>
                        <a:pt x="96" y="1461"/>
                      </a:lnTo>
                      <a:lnTo>
                        <a:pt x="92" y="1453"/>
                      </a:lnTo>
                      <a:lnTo>
                        <a:pt x="88" y="1448"/>
                      </a:lnTo>
                      <a:lnTo>
                        <a:pt x="84" y="1440"/>
                      </a:lnTo>
                      <a:lnTo>
                        <a:pt x="81" y="1432"/>
                      </a:lnTo>
                      <a:lnTo>
                        <a:pt x="77" y="1426"/>
                      </a:lnTo>
                      <a:lnTo>
                        <a:pt x="67" y="1401"/>
                      </a:lnTo>
                      <a:lnTo>
                        <a:pt x="59" y="1382"/>
                      </a:lnTo>
                      <a:lnTo>
                        <a:pt x="52" y="1367"/>
                      </a:lnTo>
                      <a:lnTo>
                        <a:pt x="48" y="1355"/>
                      </a:lnTo>
                      <a:lnTo>
                        <a:pt x="44" y="1344"/>
                      </a:lnTo>
                      <a:lnTo>
                        <a:pt x="40" y="1332"/>
                      </a:lnTo>
                      <a:lnTo>
                        <a:pt x="36" y="1321"/>
                      </a:lnTo>
                      <a:lnTo>
                        <a:pt x="31" y="1305"/>
                      </a:lnTo>
                      <a:lnTo>
                        <a:pt x="25" y="1284"/>
                      </a:lnTo>
                      <a:lnTo>
                        <a:pt x="21" y="1269"/>
                      </a:lnTo>
                      <a:lnTo>
                        <a:pt x="19" y="1257"/>
                      </a:lnTo>
                      <a:lnTo>
                        <a:pt x="17" y="1248"/>
                      </a:lnTo>
                      <a:lnTo>
                        <a:pt x="13" y="1238"/>
                      </a:lnTo>
                      <a:lnTo>
                        <a:pt x="12" y="1229"/>
                      </a:lnTo>
                      <a:lnTo>
                        <a:pt x="10" y="1217"/>
                      </a:lnTo>
                      <a:lnTo>
                        <a:pt x="8" y="1204"/>
                      </a:lnTo>
                      <a:lnTo>
                        <a:pt x="6" y="1196"/>
                      </a:lnTo>
                      <a:lnTo>
                        <a:pt x="6" y="1186"/>
                      </a:lnTo>
                      <a:lnTo>
                        <a:pt x="6" y="1179"/>
                      </a:lnTo>
                      <a:lnTo>
                        <a:pt x="4" y="1171"/>
                      </a:lnTo>
                      <a:lnTo>
                        <a:pt x="4" y="1163"/>
                      </a:lnTo>
                      <a:lnTo>
                        <a:pt x="2" y="1156"/>
                      </a:lnTo>
                      <a:lnTo>
                        <a:pt x="2" y="1148"/>
                      </a:lnTo>
                      <a:lnTo>
                        <a:pt x="0" y="1140"/>
                      </a:lnTo>
                      <a:lnTo>
                        <a:pt x="0" y="1123"/>
                      </a:lnTo>
                      <a:lnTo>
                        <a:pt x="0" y="1106"/>
                      </a:lnTo>
                      <a:lnTo>
                        <a:pt x="0" y="1089"/>
                      </a:lnTo>
                      <a:lnTo>
                        <a:pt x="0" y="1071"/>
                      </a:lnTo>
                      <a:lnTo>
                        <a:pt x="0" y="1054"/>
                      </a:lnTo>
                      <a:lnTo>
                        <a:pt x="0" y="1037"/>
                      </a:lnTo>
                      <a:lnTo>
                        <a:pt x="0" y="1019"/>
                      </a:lnTo>
                      <a:lnTo>
                        <a:pt x="0" y="1002"/>
                      </a:lnTo>
                      <a:lnTo>
                        <a:pt x="0" y="993"/>
                      </a:lnTo>
                      <a:lnTo>
                        <a:pt x="2" y="985"/>
                      </a:lnTo>
                      <a:lnTo>
                        <a:pt x="2" y="977"/>
                      </a:lnTo>
                      <a:lnTo>
                        <a:pt x="4" y="969"/>
                      </a:lnTo>
                      <a:lnTo>
                        <a:pt x="4" y="962"/>
                      </a:lnTo>
                      <a:lnTo>
                        <a:pt x="6" y="954"/>
                      </a:lnTo>
                      <a:lnTo>
                        <a:pt x="6" y="946"/>
                      </a:lnTo>
                      <a:lnTo>
                        <a:pt x="8" y="939"/>
                      </a:lnTo>
                      <a:lnTo>
                        <a:pt x="10" y="929"/>
                      </a:lnTo>
                      <a:lnTo>
                        <a:pt x="12" y="920"/>
                      </a:lnTo>
                      <a:lnTo>
                        <a:pt x="13" y="910"/>
                      </a:lnTo>
                      <a:lnTo>
                        <a:pt x="15" y="900"/>
                      </a:lnTo>
                      <a:lnTo>
                        <a:pt x="17" y="893"/>
                      </a:lnTo>
                      <a:lnTo>
                        <a:pt x="19" y="883"/>
                      </a:lnTo>
                      <a:lnTo>
                        <a:pt x="21" y="874"/>
                      </a:lnTo>
                      <a:lnTo>
                        <a:pt x="23" y="864"/>
                      </a:lnTo>
                      <a:lnTo>
                        <a:pt x="27" y="852"/>
                      </a:lnTo>
                      <a:lnTo>
                        <a:pt x="31" y="841"/>
                      </a:lnTo>
                      <a:lnTo>
                        <a:pt x="35" y="829"/>
                      </a:lnTo>
                      <a:lnTo>
                        <a:pt x="38" y="816"/>
                      </a:lnTo>
                      <a:lnTo>
                        <a:pt x="42" y="804"/>
                      </a:lnTo>
                      <a:lnTo>
                        <a:pt x="46" y="793"/>
                      </a:lnTo>
                      <a:lnTo>
                        <a:pt x="50" y="781"/>
                      </a:lnTo>
                      <a:lnTo>
                        <a:pt x="54" y="770"/>
                      </a:lnTo>
                      <a:lnTo>
                        <a:pt x="58" y="760"/>
                      </a:lnTo>
                      <a:lnTo>
                        <a:pt x="61" y="753"/>
                      </a:lnTo>
                      <a:lnTo>
                        <a:pt x="65" y="743"/>
                      </a:lnTo>
                      <a:lnTo>
                        <a:pt x="69" y="735"/>
                      </a:lnTo>
                      <a:lnTo>
                        <a:pt x="73" y="726"/>
                      </a:lnTo>
                      <a:lnTo>
                        <a:pt x="77" y="718"/>
                      </a:lnTo>
                      <a:lnTo>
                        <a:pt x="81" y="708"/>
                      </a:lnTo>
                      <a:lnTo>
                        <a:pt x="84" y="701"/>
                      </a:lnTo>
                      <a:lnTo>
                        <a:pt x="94" y="683"/>
                      </a:lnTo>
                      <a:lnTo>
                        <a:pt x="104" y="668"/>
                      </a:lnTo>
                      <a:lnTo>
                        <a:pt x="109" y="657"/>
                      </a:lnTo>
                      <a:lnTo>
                        <a:pt x="115" y="647"/>
                      </a:lnTo>
                      <a:lnTo>
                        <a:pt x="121" y="637"/>
                      </a:lnTo>
                      <a:lnTo>
                        <a:pt x="128" y="628"/>
                      </a:lnTo>
                      <a:lnTo>
                        <a:pt x="136" y="614"/>
                      </a:lnTo>
                      <a:lnTo>
                        <a:pt x="146" y="599"/>
                      </a:lnTo>
                      <a:lnTo>
                        <a:pt x="155" y="586"/>
                      </a:lnTo>
                      <a:lnTo>
                        <a:pt x="165" y="574"/>
                      </a:lnTo>
                      <a:lnTo>
                        <a:pt x="171" y="566"/>
                      </a:lnTo>
                      <a:lnTo>
                        <a:pt x="176" y="559"/>
                      </a:lnTo>
                      <a:lnTo>
                        <a:pt x="182" y="553"/>
                      </a:lnTo>
                      <a:lnTo>
                        <a:pt x="190" y="545"/>
                      </a:lnTo>
                      <a:lnTo>
                        <a:pt x="198" y="536"/>
                      </a:lnTo>
                      <a:lnTo>
                        <a:pt x="207" y="524"/>
                      </a:lnTo>
                      <a:lnTo>
                        <a:pt x="215" y="516"/>
                      </a:lnTo>
                      <a:lnTo>
                        <a:pt x="221" y="511"/>
                      </a:lnTo>
                      <a:lnTo>
                        <a:pt x="228" y="503"/>
                      </a:lnTo>
                      <a:lnTo>
                        <a:pt x="236" y="497"/>
                      </a:lnTo>
                      <a:lnTo>
                        <a:pt x="242" y="490"/>
                      </a:lnTo>
                      <a:lnTo>
                        <a:pt x="249" y="484"/>
                      </a:lnTo>
                      <a:lnTo>
                        <a:pt x="255" y="476"/>
                      </a:lnTo>
                      <a:lnTo>
                        <a:pt x="263" y="470"/>
                      </a:lnTo>
                      <a:lnTo>
                        <a:pt x="265" y="465"/>
                      </a:lnTo>
                      <a:lnTo>
                        <a:pt x="265" y="461"/>
                      </a:lnTo>
                      <a:lnTo>
                        <a:pt x="267" y="459"/>
                      </a:lnTo>
                      <a:lnTo>
                        <a:pt x="269" y="453"/>
                      </a:lnTo>
                      <a:lnTo>
                        <a:pt x="270" y="449"/>
                      </a:lnTo>
                      <a:lnTo>
                        <a:pt x="272" y="443"/>
                      </a:lnTo>
                      <a:lnTo>
                        <a:pt x="276" y="434"/>
                      </a:lnTo>
                      <a:lnTo>
                        <a:pt x="282" y="424"/>
                      </a:lnTo>
                      <a:lnTo>
                        <a:pt x="284" y="420"/>
                      </a:lnTo>
                      <a:lnTo>
                        <a:pt x="286" y="419"/>
                      </a:lnTo>
                      <a:lnTo>
                        <a:pt x="288" y="417"/>
                      </a:lnTo>
                      <a:lnTo>
                        <a:pt x="290" y="415"/>
                      </a:lnTo>
                      <a:lnTo>
                        <a:pt x="292" y="413"/>
                      </a:lnTo>
                      <a:lnTo>
                        <a:pt x="293" y="411"/>
                      </a:lnTo>
                      <a:lnTo>
                        <a:pt x="297" y="409"/>
                      </a:lnTo>
                      <a:lnTo>
                        <a:pt x="301" y="407"/>
                      </a:lnTo>
                      <a:lnTo>
                        <a:pt x="303" y="407"/>
                      </a:lnTo>
                      <a:lnTo>
                        <a:pt x="305" y="407"/>
                      </a:lnTo>
                      <a:lnTo>
                        <a:pt x="307" y="407"/>
                      </a:lnTo>
                      <a:lnTo>
                        <a:pt x="309" y="407"/>
                      </a:lnTo>
                      <a:lnTo>
                        <a:pt x="311" y="407"/>
                      </a:lnTo>
                      <a:lnTo>
                        <a:pt x="313" y="405"/>
                      </a:lnTo>
                      <a:lnTo>
                        <a:pt x="316" y="405"/>
                      </a:lnTo>
                      <a:lnTo>
                        <a:pt x="318" y="405"/>
                      </a:lnTo>
                      <a:lnTo>
                        <a:pt x="320" y="407"/>
                      </a:lnTo>
                      <a:lnTo>
                        <a:pt x="320" y="407"/>
                      </a:lnTo>
                      <a:lnTo>
                        <a:pt x="322" y="409"/>
                      </a:lnTo>
                      <a:lnTo>
                        <a:pt x="324" y="409"/>
                      </a:lnTo>
                      <a:lnTo>
                        <a:pt x="326" y="411"/>
                      </a:lnTo>
                      <a:lnTo>
                        <a:pt x="328" y="411"/>
                      </a:lnTo>
                      <a:lnTo>
                        <a:pt x="330" y="413"/>
                      </a:lnTo>
                      <a:lnTo>
                        <a:pt x="332" y="413"/>
                      </a:lnTo>
                      <a:lnTo>
                        <a:pt x="332" y="413"/>
                      </a:lnTo>
                      <a:lnTo>
                        <a:pt x="334" y="413"/>
                      </a:lnTo>
                      <a:lnTo>
                        <a:pt x="334" y="413"/>
                      </a:lnTo>
                      <a:lnTo>
                        <a:pt x="336" y="413"/>
                      </a:lnTo>
                      <a:lnTo>
                        <a:pt x="336" y="413"/>
                      </a:lnTo>
                      <a:lnTo>
                        <a:pt x="338" y="411"/>
                      </a:lnTo>
                      <a:lnTo>
                        <a:pt x="338" y="411"/>
                      </a:lnTo>
                      <a:lnTo>
                        <a:pt x="339" y="411"/>
                      </a:lnTo>
                      <a:lnTo>
                        <a:pt x="345" y="407"/>
                      </a:lnTo>
                      <a:lnTo>
                        <a:pt x="351" y="403"/>
                      </a:lnTo>
                      <a:lnTo>
                        <a:pt x="357" y="399"/>
                      </a:lnTo>
                      <a:lnTo>
                        <a:pt x="364" y="395"/>
                      </a:lnTo>
                      <a:lnTo>
                        <a:pt x="370" y="392"/>
                      </a:lnTo>
                      <a:lnTo>
                        <a:pt x="376" y="388"/>
                      </a:lnTo>
                      <a:lnTo>
                        <a:pt x="382" y="384"/>
                      </a:lnTo>
                      <a:lnTo>
                        <a:pt x="389" y="380"/>
                      </a:lnTo>
                      <a:lnTo>
                        <a:pt x="410" y="371"/>
                      </a:lnTo>
                      <a:lnTo>
                        <a:pt x="426" y="363"/>
                      </a:lnTo>
                      <a:lnTo>
                        <a:pt x="439" y="357"/>
                      </a:lnTo>
                      <a:lnTo>
                        <a:pt x="449" y="351"/>
                      </a:lnTo>
                      <a:lnTo>
                        <a:pt x="458" y="347"/>
                      </a:lnTo>
                      <a:lnTo>
                        <a:pt x="468" y="344"/>
                      </a:lnTo>
                      <a:lnTo>
                        <a:pt x="478" y="340"/>
                      </a:lnTo>
                      <a:lnTo>
                        <a:pt x="491" y="334"/>
                      </a:lnTo>
                      <a:lnTo>
                        <a:pt x="506" y="328"/>
                      </a:lnTo>
                      <a:lnTo>
                        <a:pt x="520" y="324"/>
                      </a:lnTo>
                      <a:lnTo>
                        <a:pt x="529" y="323"/>
                      </a:lnTo>
                      <a:lnTo>
                        <a:pt x="541" y="319"/>
                      </a:lnTo>
                      <a:lnTo>
                        <a:pt x="552" y="317"/>
                      </a:lnTo>
                      <a:lnTo>
                        <a:pt x="566" y="313"/>
                      </a:lnTo>
                      <a:lnTo>
                        <a:pt x="583" y="309"/>
                      </a:lnTo>
                      <a:lnTo>
                        <a:pt x="604" y="303"/>
                      </a:lnTo>
                      <a:lnTo>
                        <a:pt x="618" y="301"/>
                      </a:lnTo>
                      <a:lnTo>
                        <a:pt x="633" y="301"/>
                      </a:lnTo>
                      <a:lnTo>
                        <a:pt x="646" y="299"/>
                      </a:lnTo>
                      <a:lnTo>
                        <a:pt x="660" y="298"/>
                      </a:lnTo>
                      <a:lnTo>
                        <a:pt x="675" y="296"/>
                      </a:lnTo>
                      <a:lnTo>
                        <a:pt x="689" y="294"/>
                      </a:lnTo>
                      <a:lnTo>
                        <a:pt x="702" y="292"/>
                      </a:lnTo>
                      <a:lnTo>
                        <a:pt x="717" y="292"/>
                      </a:lnTo>
                      <a:lnTo>
                        <a:pt x="715" y="288"/>
                      </a:lnTo>
                      <a:lnTo>
                        <a:pt x="715" y="286"/>
                      </a:lnTo>
                      <a:lnTo>
                        <a:pt x="715" y="284"/>
                      </a:lnTo>
                      <a:lnTo>
                        <a:pt x="715" y="282"/>
                      </a:lnTo>
                      <a:lnTo>
                        <a:pt x="713" y="280"/>
                      </a:lnTo>
                      <a:lnTo>
                        <a:pt x="715" y="278"/>
                      </a:lnTo>
                      <a:lnTo>
                        <a:pt x="715" y="276"/>
                      </a:lnTo>
                      <a:lnTo>
                        <a:pt x="715" y="273"/>
                      </a:lnTo>
                      <a:lnTo>
                        <a:pt x="706" y="271"/>
                      </a:lnTo>
                      <a:lnTo>
                        <a:pt x="700" y="271"/>
                      </a:lnTo>
                      <a:lnTo>
                        <a:pt x="694" y="269"/>
                      </a:lnTo>
                      <a:lnTo>
                        <a:pt x="690" y="269"/>
                      </a:lnTo>
                      <a:lnTo>
                        <a:pt x="689" y="269"/>
                      </a:lnTo>
                      <a:lnTo>
                        <a:pt x="687" y="269"/>
                      </a:lnTo>
                      <a:lnTo>
                        <a:pt x="687" y="267"/>
                      </a:lnTo>
                      <a:lnTo>
                        <a:pt x="685" y="267"/>
                      </a:lnTo>
                      <a:lnTo>
                        <a:pt x="685" y="265"/>
                      </a:lnTo>
                      <a:lnTo>
                        <a:pt x="685" y="263"/>
                      </a:lnTo>
                      <a:lnTo>
                        <a:pt x="687" y="261"/>
                      </a:lnTo>
                      <a:lnTo>
                        <a:pt x="687" y="259"/>
                      </a:lnTo>
                      <a:lnTo>
                        <a:pt x="687" y="257"/>
                      </a:lnTo>
                      <a:lnTo>
                        <a:pt x="687" y="257"/>
                      </a:lnTo>
                      <a:lnTo>
                        <a:pt x="687" y="255"/>
                      </a:lnTo>
                      <a:lnTo>
                        <a:pt x="687" y="253"/>
                      </a:lnTo>
                      <a:lnTo>
                        <a:pt x="689" y="251"/>
                      </a:lnTo>
                      <a:lnTo>
                        <a:pt x="689" y="250"/>
                      </a:lnTo>
                      <a:lnTo>
                        <a:pt x="690" y="248"/>
                      </a:lnTo>
                      <a:lnTo>
                        <a:pt x="690" y="246"/>
                      </a:lnTo>
                      <a:lnTo>
                        <a:pt x="692" y="246"/>
                      </a:lnTo>
                      <a:lnTo>
                        <a:pt x="692" y="244"/>
                      </a:lnTo>
                      <a:lnTo>
                        <a:pt x="694" y="242"/>
                      </a:lnTo>
                      <a:lnTo>
                        <a:pt x="694" y="240"/>
                      </a:lnTo>
                      <a:lnTo>
                        <a:pt x="696" y="238"/>
                      </a:lnTo>
                      <a:lnTo>
                        <a:pt x="698" y="236"/>
                      </a:lnTo>
                      <a:lnTo>
                        <a:pt x="700" y="234"/>
                      </a:lnTo>
                      <a:lnTo>
                        <a:pt x="702" y="232"/>
                      </a:lnTo>
                      <a:lnTo>
                        <a:pt x="704" y="230"/>
                      </a:lnTo>
                      <a:lnTo>
                        <a:pt x="706" y="228"/>
                      </a:lnTo>
                      <a:lnTo>
                        <a:pt x="708" y="228"/>
                      </a:lnTo>
                      <a:lnTo>
                        <a:pt x="710" y="227"/>
                      </a:lnTo>
                      <a:lnTo>
                        <a:pt x="710" y="225"/>
                      </a:lnTo>
                      <a:lnTo>
                        <a:pt x="710" y="225"/>
                      </a:lnTo>
                      <a:lnTo>
                        <a:pt x="710" y="223"/>
                      </a:lnTo>
                      <a:lnTo>
                        <a:pt x="710" y="223"/>
                      </a:lnTo>
                      <a:lnTo>
                        <a:pt x="710" y="221"/>
                      </a:lnTo>
                      <a:lnTo>
                        <a:pt x="708" y="221"/>
                      </a:lnTo>
                      <a:lnTo>
                        <a:pt x="708" y="219"/>
                      </a:lnTo>
                      <a:lnTo>
                        <a:pt x="708" y="219"/>
                      </a:lnTo>
                      <a:lnTo>
                        <a:pt x="706" y="219"/>
                      </a:lnTo>
                      <a:lnTo>
                        <a:pt x="704" y="219"/>
                      </a:lnTo>
                      <a:lnTo>
                        <a:pt x="702" y="217"/>
                      </a:lnTo>
                      <a:lnTo>
                        <a:pt x="700" y="217"/>
                      </a:lnTo>
                      <a:lnTo>
                        <a:pt x="698" y="217"/>
                      </a:lnTo>
                      <a:lnTo>
                        <a:pt x="696" y="217"/>
                      </a:lnTo>
                      <a:lnTo>
                        <a:pt x="694" y="215"/>
                      </a:lnTo>
                      <a:lnTo>
                        <a:pt x="692" y="215"/>
                      </a:lnTo>
                      <a:lnTo>
                        <a:pt x="690" y="215"/>
                      </a:lnTo>
                      <a:lnTo>
                        <a:pt x="689" y="213"/>
                      </a:lnTo>
                      <a:lnTo>
                        <a:pt x="689" y="213"/>
                      </a:lnTo>
                      <a:lnTo>
                        <a:pt x="687" y="211"/>
                      </a:lnTo>
                      <a:lnTo>
                        <a:pt x="685" y="209"/>
                      </a:lnTo>
                      <a:lnTo>
                        <a:pt x="683" y="209"/>
                      </a:lnTo>
                      <a:lnTo>
                        <a:pt x="683" y="207"/>
                      </a:lnTo>
                      <a:lnTo>
                        <a:pt x="681" y="207"/>
                      </a:lnTo>
                      <a:lnTo>
                        <a:pt x="681" y="205"/>
                      </a:lnTo>
                      <a:lnTo>
                        <a:pt x="681" y="202"/>
                      </a:lnTo>
                      <a:lnTo>
                        <a:pt x="681" y="200"/>
                      </a:lnTo>
                      <a:lnTo>
                        <a:pt x="681" y="198"/>
                      </a:lnTo>
                      <a:lnTo>
                        <a:pt x="681" y="196"/>
                      </a:lnTo>
                      <a:lnTo>
                        <a:pt x="679" y="194"/>
                      </a:lnTo>
                      <a:lnTo>
                        <a:pt x="679" y="192"/>
                      </a:lnTo>
                      <a:lnTo>
                        <a:pt x="679" y="190"/>
                      </a:lnTo>
                      <a:lnTo>
                        <a:pt x="681" y="188"/>
                      </a:lnTo>
                      <a:lnTo>
                        <a:pt x="681" y="186"/>
                      </a:lnTo>
                      <a:lnTo>
                        <a:pt x="683" y="186"/>
                      </a:lnTo>
                      <a:lnTo>
                        <a:pt x="683" y="184"/>
                      </a:lnTo>
                      <a:lnTo>
                        <a:pt x="685" y="182"/>
                      </a:lnTo>
                      <a:lnTo>
                        <a:pt x="685" y="180"/>
                      </a:lnTo>
                      <a:lnTo>
                        <a:pt x="687" y="180"/>
                      </a:lnTo>
                      <a:lnTo>
                        <a:pt x="687" y="179"/>
                      </a:lnTo>
                      <a:lnTo>
                        <a:pt x="690" y="177"/>
                      </a:lnTo>
                      <a:lnTo>
                        <a:pt x="692" y="175"/>
                      </a:lnTo>
                      <a:lnTo>
                        <a:pt x="696" y="173"/>
                      </a:lnTo>
                      <a:lnTo>
                        <a:pt x="698" y="171"/>
                      </a:lnTo>
                      <a:lnTo>
                        <a:pt x="700" y="169"/>
                      </a:lnTo>
                      <a:lnTo>
                        <a:pt x="704" y="167"/>
                      </a:lnTo>
                      <a:lnTo>
                        <a:pt x="706" y="165"/>
                      </a:lnTo>
                      <a:lnTo>
                        <a:pt x="710" y="163"/>
                      </a:lnTo>
                      <a:lnTo>
                        <a:pt x="717" y="157"/>
                      </a:lnTo>
                      <a:lnTo>
                        <a:pt x="725" y="154"/>
                      </a:lnTo>
                      <a:lnTo>
                        <a:pt x="733" y="150"/>
                      </a:lnTo>
                      <a:lnTo>
                        <a:pt x="740" y="146"/>
                      </a:lnTo>
                      <a:lnTo>
                        <a:pt x="748" y="142"/>
                      </a:lnTo>
                      <a:lnTo>
                        <a:pt x="758" y="138"/>
                      </a:lnTo>
                      <a:lnTo>
                        <a:pt x="765" y="134"/>
                      </a:lnTo>
                      <a:lnTo>
                        <a:pt x="773" y="131"/>
                      </a:lnTo>
                      <a:lnTo>
                        <a:pt x="771" y="129"/>
                      </a:lnTo>
                      <a:lnTo>
                        <a:pt x="767" y="125"/>
                      </a:lnTo>
                      <a:lnTo>
                        <a:pt x="765" y="123"/>
                      </a:lnTo>
                      <a:lnTo>
                        <a:pt x="763" y="121"/>
                      </a:lnTo>
                      <a:lnTo>
                        <a:pt x="759" y="119"/>
                      </a:lnTo>
                      <a:lnTo>
                        <a:pt x="758" y="117"/>
                      </a:lnTo>
                      <a:lnTo>
                        <a:pt x="756" y="115"/>
                      </a:lnTo>
                      <a:lnTo>
                        <a:pt x="752" y="113"/>
                      </a:lnTo>
                      <a:lnTo>
                        <a:pt x="752" y="111"/>
                      </a:lnTo>
                      <a:lnTo>
                        <a:pt x="752" y="108"/>
                      </a:lnTo>
                      <a:lnTo>
                        <a:pt x="752" y="106"/>
                      </a:lnTo>
                      <a:lnTo>
                        <a:pt x="750" y="104"/>
                      </a:lnTo>
                      <a:lnTo>
                        <a:pt x="750" y="100"/>
                      </a:lnTo>
                      <a:lnTo>
                        <a:pt x="750" y="98"/>
                      </a:lnTo>
                      <a:lnTo>
                        <a:pt x="750" y="94"/>
                      </a:lnTo>
                      <a:lnTo>
                        <a:pt x="750" y="92"/>
                      </a:lnTo>
                      <a:lnTo>
                        <a:pt x="752" y="88"/>
                      </a:lnTo>
                      <a:lnTo>
                        <a:pt x="754" y="84"/>
                      </a:lnTo>
                      <a:lnTo>
                        <a:pt x="756" y="83"/>
                      </a:lnTo>
                      <a:lnTo>
                        <a:pt x="758" y="81"/>
                      </a:lnTo>
                      <a:lnTo>
                        <a:pt x="759" y="79"/>
                      </a:lnTo>
                      <a:lnTo>
                        <a:pt x="761" y="77"/>
                      </a:lnTo>
                      <a:lnTo>
                        <a:pt x="763" y="75"/>
                      </a:lnTo>
                      <a:lnTo>
                        <a:pt x="767" y="73"/>
                      </a:lnTo>
                      <a:lnTo>
                        <a:pt x="771" y="71"/>
                      </a:lnTo>
                      <a:lnTo>
                        <a:pt x="773" y="69"/>
                      </a:lnTo>
                      <a:lnTo>
                        <a:pt x="777" y="69"/>
                      </a:lnTo>
                      <a:lnTo>
                        <a:pt x="781" y="67"/>
                      </a:lnTo>
                      <a:lnTo>
                        <a:pt x="782" y="65"/>
                      </a:lnTo>
                      <a:lnTo>
                        <a:pt x="786" y="65"/>
                      </a:lnTo>
                      <a:lnTo>
                        <a:pt x="790" y="63"/>
                      </a:lnTo>
                      <a:lnTo>
                        <a:pt x="792" y="61"/>
                      </a:lnTo>
                      <a:lnTo>
                        <a:pt x="800" y="61"/>
                      </a:lnTo>
                      <a:lnTo>
                        <a:pt x="804" y="63"/>
                      </a:lnTo>
                      <a:lnTo>
                        <a:pt x="807" y="63"/>
                      </a:lnTo>
                      <a:lnTo>
                        <a:pt x="811" y="63"/>
                      </a:lnTo>
                      <a:lnTo>
                        <a:pt x="813" y="63"/>
                      </a:lnTo>
                      <a:lnTo>
                        <a:pt x="815" y="65"/>
                      </a:lnTo>
                      <a:lnTo>
                        <a:pt x="819" y="65"/>
                      </a:lnTo>
                      <a:lnTo>
                        <a:pt x="821" y="67"/>
                      </a:lnTo>
                      <a:lnTo>
                        <a:pt x="825" y="69"/>
                      </a:lnTo>
                      <a:lnTo>
                        <a:pt x="827" y="71"/>
                      </a:lnTo>
                      <a:lnTo>
                        <a:pt x="829" y="73"/>
                      </a:lnTo>
                      <a:lnTo>
                        <a:pt x="830" y="75"/>
                      </a:lnTo>
                      <a:lnTo>
                        <a:pt x="834" y="77"/>
                      </a:lnTo>
                      <a:lnTo>
                        <a:pt x="836" y="79"/>
                      </a:lnTo>
                      <a:lnTo>
                        <a:pt x="838" y="81"/>
                      </a:lnTo>
                      <a:lnTo>
                        <a:pt x="840" y="83"/>
                      </a:lnTo>
                      <a:lnTo>
                        <a:pt x="840" y="75"/>
                      </a:lnTo>
                      <a:lnTo>
                        <a:pt x="840" y="69"/>
                      </a:lnTo>
                      <a:lnTo>
                        <a:pt x="840" y="61"/>
                      </a:lnTo>
                      <a:lnTo>
                        <a:pt x="840" y="56"/>
                      </a:lnTo>
                      <a:lnTo>
                        <a:pt x="840" y="48"/>
                      </a:lnTo>
                      <a:lnTo>
                        <a:pt x="840" y="42"/>
                      </a:lnTo>
                      <a:lnTo>
                        <a:pt x="840" y="35"/>
                      </a:lnTo>
                      <a:lnTo>
                        <a:pt x="840" y="29"/>
                      </a:lnTo>
                      <a:lnTo>
                        <a:pt x="842" y="19"/>
                      </a:lnTo>
                      <a:lnTo>
                        <a:pt x="844" y="13"/>
                      </a:lnTo>
                      <a:lnTo>
                        <a:pt x="846" y="10"/>
                      </a:lnTo>
                      <a:lnTo>
                        <a:pt x="846" y="6"/>
                      </a:lnTo>
                      <a:lnTo>
                        <a:pt x="848" y="4"/>
                      </a:lnTo>
                      <a:lnTo>
                        <a:pt x="848" y="2"/>
                      </a:lnTo>
                      <a:lnTo>
                        <a:pt x="850" y="2"/>
                      </a:lnTo>
                      <a:lnTo>
                        <a:pt x="850" y="0"/>
                      </a:lnTo>
                      <a:lnTo>
                        <a:pt x="853" y="0"/>
                      </a:lnTo>
                      <a:lnTo>
                        <a:pt x="855" y="0"/>
                      </a:lnTo>
                      <a:lnTo>
                        <a:pt x="857" y="0"/>
                      </a:lnTo>
                      <a:lnTo>
                        <a:pt x="861" y="0"/>
                      </a:lnTo>
                      <a:lnTo>
                        <a:pt x="863" y="0"/>
                      </a:lnTo>
                      <a:lnTo>
                        <a:pt x="865" y="0"/>
                      </a:lnTo>
                      <a:lnTo>
                        <a:pt x="869" y="0"/>
                      </a:lnTo>
                      <a:lnTo>
                        <a:pt x="871" y="0"/>
                      </a:lnTo>
                      <a:lnTo>
                        <a:pt x="876" y="12"/>
                      </a:lnTo>
                      <a:lnTo>
                        <a:pt x="882" y="25"/>
                      </a:lnTo>
                      <a:lnTo>
                        <a:pt x="886" y="36"/>
                      </a:lnTo>
                      <a:lnTo>
                        <a:pt x="892" y="48"/>
                      </a:lnTo>
                      <a:lnTo>
                        <a:pt x="898" y="61"/>
                      </a:lnTo>
                      <a:lnTo>
                        <a:pt x="903" y="73"/>
                      </a:lnTo>
                      <a:lnTo>
                        <a:pt x="909" y="84"/>
                      </a:lnTo>
                      <a:lnTo>
                        <a:pt x="913" y="98"/>
                      </a:lnTo>
                      <a:lnTo>
                        <a:pt x="915" y="98"/>
                      </a:lnTo>
                      <a:lnTo>
                        <a:pt x="915" y="96"/>
                      </a:lnTo>
                      <a:lnTo>
                        <a:pt x="917" y="96"/>
                      </a:lnTo>
                      <a:lnTo>
                        <a:pt x="917" y="96"/>
                      </a:lnTo>
                      <a:lnTo>
                        <a:pt x="919" y="96"/>
                      </a:lnTo>
                      <a:lnTo>
                        <a:pt x="919" y="96"/>
                      </a:lnTo>
                      <a:lnTo>
                        <a:pt x="921" y="94"/>
                      </a:lnTo>
                      <a:lnTo>
                        <a:pt x="921" y="94"/>
                      </a:lnTo>
                      <a:lnTo>
                        <a:pt x="924" y="94"/>
                      </a:lnTo>
                      <a:lnTo>
                        <a:pt x="926" y="94"/>
                      </a:lnTo>
                      <a:lnTo>
                        <a:pt x="928" y="96"/>
                      </a:lnTo>
                      <a:lnTo>
                        <a:pt x="932" y="96"/>
                      </a:lnTo>
                      <a:lnTo>
                        <a:pt x="934" y="96"/>
                      </a:lnTo>
                      <a:lnTo>
                        <a:pt x="938" y="96"/>
                      </a:lnTo>
                      <a:lnTo>
                        <a:pt x="940" y="96"/>
                      </a:lnTo>
                      <a:lnTo>
                        <a:pt x="942" y="98"/>
                      </a:lnTo>
                      <a:lnTo>
                        <a:pt x="944" y="92"/>
                      </a:lnTo>
                      <a:lnTo>
                        <a:pt x="944" y="88"/>
                      </a:lnTo>
                      <a:lnTo>
                        <a:pt x="944" y="84"/>
                      </a:lnTo>
                      <a:lnTo>
                        <a:pt x="944" y="81"/>
                      </a:lnTo>
                      <a:lnTo>
                        <a:pt x="944" y="75"/>
                      </a:lnTo>
                      <a:lnTo>
                        <a:pt x="944" y="71"/>
                      </a:lnTo>
                      <a:lnTo>
                        <a:pt x="944" y="67"/>
                      </a:lnTo>
                      <a:lnTo>
                        <a:pt x="946" y="63"/>
                      </a:lnTo>
                      <a:lnTo>
                        <a:pt x="946" y="61"/>
                      </a:lnTo>
                      <a:lnTo>
                        <a:pt x="947" y="58"/>
                      </a:lnTo>
                      <a:lnTo>
                        <a:pt x="947" y="56"/>
                      </a:lnTo>
                      <a:lnTo>
                        <a:pt x="949" y="54"/>
                      </a:lnTo>
                      <a:lnTo>
                        <a:pt x="949" y="52"/>
                      </a:lnTo>
                      <a:lnTo>
                        <a:pt x="951" y="50"/>
                      </a:lnTo>
                      <a:lnTo>
                        <a:pt x="951" y="48"/>
                      </a:lnTo>
                      <a:lnTo>
                        <a:pt x="953" y="46"/>
                      </a:lnTo>
                      <a:lnTo>
                        <a:pt x="955" y="44"/>
                      </a:lnTo>
                      <a:lnTo>
                        <a:pt x="955" y="44"/>
                      </a:lnTo>
                      <a:lnTo>
                        <a:pt x="957" y="42"/>
                      </a:lnTo>
                      <a:lnTo>
                        <a:pt x="959" y="42"/>
                      </a:lnTo>
                      <a:lnTo>
                        <a:pt x="959" y="40"/>
                      </a:lnTo>
                      <a:lnTo>
                        <a:pt x="961" y="40"/>
                      </a:lnTo>
                      <a:lnTo>
                        <a:pt x="963" y="40"/>
                      </a:lnTo>
                      <a:lnTo>
                        <a:pt x="963" y="38"/>
                      </a:lnTo>
                      <a:lnTo>
                        <a:pt x="965" y="38"/>
                      </a:lnTo>
                      <a:lnTo>
                        <a:pt x="967" y="38"/>
                      </a:lnTo>
                      <a:lnTo>
                        <a:pt x="970" y="38"/>
                      </a:lnTo>
                      <a:lnTo>
                        <a:pt x="972" y="38"/>
                      </a:lnTo>
                      <a:lnTo>
                        <a:pt x="974" y="38"/>
                      </a:lnTo>
                      <a:lnTo>
                        <a:pt x="976" y="38"/>
                      </a:lnTo>
                      <a:lnTo>
                        <a:pt x="978" y="38"/>
                      </a:lnTo>
                      <a:lnTo>
                        <a:pt x="980" y="38"/>
                      </a:lnTo>
                      <a:lnTo>
                        <a:pt x="982" y="40"/>
                      </a:lnTo>
                      <a:lnTo>
                        <a:pt x="984" y="40"/>
                      </a:lnTo>
                      <a:lnTo>
                        <a:pt x="984" y="40"/>
                      </a:lnTo>
                      <a:lnTo>
                        <a:pt x="986" y="42"/>
                      </a:lnTo>
                      <a:lnTo>
                        <a:pt x="988" y="42"/>
                      </a:lnTo>
                      <a:lnTo>
                        <a:pt x="990" y="44"/>
                      </a:lnTo>
                      <a:lnTo>
                        <a:pt x="990" y="44"/>
                      </a:lnTo>
                      <a:lnTo>
                        <a:pt x="992" y="46"/>
                      </a:lnTo>
                      <a:lnTo>
                        <a:pt x="993" y="48"/>
                      </a:lnTo>
                      <a:lnTo>
                        <a:pt x="993" y="50"/>
                      </a:lnTo>
                      <a:lnTo>
                        <a:pt x="995" y="50"/>
                      </a:lnTo>
                      <a:lnTo>
                        <a:pt x="997" y="52"/>
                      </a:lnTo>
                      <a:lnTo>
                        <a:pt x="997" y="54"/>
                      </a:lnTo>
                      <a:lnTo>
                        <a:pt x="999" y="56"/>
                      </a:lnTo>
                      <a:lnTo>
                        <a:pt x="1001" y="58"/>
                      </a:lnTo>
                      <a:lnTo>
                        <a:pt x="1001" y="60"/>
                      </a:lnTo>
                      <a:lnTo>
                        <a:pt x="1003" y="60"/>
                      </a:lnTo>
                      <a:lnTo>
                        <a:pt x="1003" y="60"/>
                      </a:lnTo>
                      <a:lnTo>
                        <a:pt x="1003" y="60"/>
                      </a:lnTo>
                      <a:lnTo>
                        <a:pt x="1003" y="60"/>
                      </a:lnTo>
                      <a:lnTo>
                        <a:pt x="1005" y="60"/>
                      </a:lnTo>
                      <a:lnTo>
                        <a:pt x="1005" y="60"/>
                      </a:lnTo>
                      <a:lnTo>
                        <a:pt x="1005" y="60"/>
                      </a:lnTo>
                      <a:lnTo>
                        <a:pt x="1005" y="60"/>
                      </a:lnTo>
                      <a:lnTo>
                        <a:pt x="1011" y="48"/>
                      </a:lnTo>
                      <a:lnTo>
                        <a:pt x="1015" y="40"/>
                      </a:lnTo>
                      <a:lnTo>
                        <a:pt x="1016" y="36"/>
                      </a:lnTo>
                      <a:lnTo>
                        <a:pt x="1018" y="33"/>
                      </a:lnTo>
                      <a:lnTo>
                        <a:pt x="1020" y="29"/>
                      </a:lnTo>
                      <a:lnTo>
                        <a:pt x="1020" y="27"/>
                      </a:lnTo>
                      <a:lnTo>
                        <a:pt x="1022" y="27"/>
                      </a:lnTo>
                      <a:lnTo>
                        <a:pt x="1022" y="25"/>
                      </a:lnTo>
                      <a:lnTo>
                        <a:pt x="1024" y="25"/>
                      </a:lnTo>
                      <a:lnTo>
                        <a:pt x="1026" y="25"/>
                      </a:lnTo>
                      <a:lnTo>
                        <a:pt x="1028" y="25"/>
                      </a:lnTo>
                      <a:lnTo>
                        <a:pt x="1030" y="25"/>
                      </a:lnTo>
                      <a:lnTo>
                        <a:pt x="1032" y="25"/>
                      </a:lnTo>
                      <a:lnTo>
                        <a:pt x="1034" y="23"/>
                      </a:lnTo>
                      <a:lnTo>
                        <a:pt x="1036" y="23"/>
                      </a:lnTo>
                      <a:lnTo>
                        <a:pt x="1038" y="23"/>
                      </a:lnTo>
                      <a:lnTo>
                        <a:pt x="1041" y="25"/>
                      </a:lnTo>
                      <a:lnTo>
                        <a:pt x="1043" y="25"/>
                      </a:lnTo>
                      <a:lnTo>
                        <a:pt x="1045" y="27"/>
                      </a:lnTo>
                      <a:lnTo>
                        <a:pt x="1047" y="27"/>
                      </a:lnTo>
                      <a:lnTo>
                        <a:pt x="1047" y="29"/>
                      </a:lnTo>
                      <a:lnTo>
                        <a:pt x="1049" y="31"/>
                      </a:lnTo>
                      <a:lnTo>
                        <a:pt x="1053" y="33"/>
                      </a:lnTo>
                      <a:lnTo>
                        <a:pt x="1055" y="36"/>
                      </a:lnTo>
                      <a:lnTo>
                        <a:pt x="1057" y="38"/>
                      </a:lnTo>
                      <a:lnTo>
                        <a:pt x="1057" y="38"/>
                      </a:lnTo>
                      <a:lnTo>
                        <a:pt x="1059" y="40"/>
                      </a:lnTo>
                      <a:lnTo>
                        <a:pt x="1059" y="42"/>
                      </a:lnTo>
                      <a:lnTo>
                        <a:pt x="1061" y="44"/>
                      </a:lnTo>
                      <a:lnTo>
                        <a:pt x="1061" y="46"/>
                      </a:lnTo>
                      <a:lnTo>
                        <a:pt x="1061" y="48"/>
                      </a:lnTo>
                      <a:lnTo>
                        <a:pt x="1063" y="50"/>
                      </a:lnTo>
                      <a:lnTo>
                        <a:pt x="1063" y="54"/>
                      </a:lnTo>
                      <a:lnTo>
                        <a:pt x="1063" y="56"/>
                      </a:lnTo>
                      <a:lnTo>
                        <a:pt x="1064" y="60"/>
                      </a:lnTo>
                      <a:lnTo>
                        <a:pt x="1064" y="63"/>
                      </a:lnTo>
                      <a:lnTo>
                        <a:pt x="1064" y="67"/>
                      </a:lnTo>
                      <a:lnTo>
                        <a:pt x="1064" y="71"/>
                      </a:lnTo>
                      <a:lnTo>
                        <a:pt x="1064" y="75"/>
                      </a:lnTo>
                      <a:lnTo>
                        <a:pt x="1066" y="79"/>
                      </a:lnTo>
                      <a:lnTo>
                        <a:pt x="1066" y="79"/>
                      </a:lnTo>
                      <a:lnTo>
                        <a:pt x="1066" y="79"/>
                      </a:lnTo>
                      <a:lnTo>
                        <a:pt x="1066" y="79"/>
                      </a:lnTo>
                      <a:lnTo>
                        <a:pt x="1066" y="79"/>
                      </a:lnTo>
                      <a:lnTo>
                        <a:pt x="1068" y="79"/>
                      </a:lnTo>
                      <a:lnTo>
                        <a:pt x="1068" y="79"/>
                      </a:lnTo>
                      <a:lnTo>
                        <a:pt x="1068" y="81"/>
                      </a:lnTo>
                      <a:lnTo>
                        <a:pt x="1068" y="81"/>
                      </a:lnTo>
                      <a:lnTo>
                        <a:pt x="1076" y="75"/>
                      </a:lnTo>
                      <a:lnTo>
                        <a:pt x="1082" y="71"/>
                      </a:lnTo>
                      <a:lnTo>
                        <a:pt x="1086" y="67"/>
                      </a:lnTo>
                      <a:lnTo>
                        <a:pt x="1089" y="65"/>
                      </a:lnTo>
                      <a:lnTo>
                        <a:pt x="1093" y="63"/>
                      </a:lnTo>
                      <a:lnTo>
                        <a:pt x="1097" y="61"/>
                      </a:lnTo>
                      <a:lnTo>
                        <a:pt x="1101" y="60"/>
                      </a:lnTo>
                      <a:lnTo>
                        <a:pt x="1107" y="58"/>
                      </a:lnTo>
                      <a:lnTo>
                        <a:pt x="1110" y="58"/>
                      </a:lnTo>
                      <a:lnTo>
                        <a:pt x="1112" y="58"/>
                      </a:lnTo>
                      <a:lnTo>
                        <a:pt x="1114" y="58"/>
                      </a:lnTo>
                      <a:lnTo>
                        <a:pt x="1118" y="58"/>
                      </a:lnTo>
                      <a:lnTo>
                        <a:pt x="1120" y="60"/>
                      </a:lnTo>
                      <a:lnTo>
                        <a:pt x="1124" y="60"/>
                      </a:lnTo>
                      <a:lnTo>
                        <a:pt x="1126" y="60"/>
                      </a:lnTo>
                      <a:lnTo>
                        <a:pt x="1128" y="60"/>
                      </a:lnTo>
                      <a:lnTo>
                        <a:pt x="1130" y="61"/>
                      </a:lnTo>
                      <a:lnTo>
                        <a:pt x="1130" y="63"/>
                      </a:lnTo>
                      <a:lnTo>
                        <a:pt x="1132" y="63"/>
                      </a:lnTo>
                      <a:lnTo>
                        <a:pt x="1132" y="65"/>
                      </a:lnTo>
                      <a:lnTo>
                        <a:pt x="1133" y="67"/>
                      </a:lnTo>
                      <a:lnTo>
                        <a:pt x="1133" y="67"/>
                      </a:lnTo>
                      <a:lnTo>
                        <a:pt x="1135" y="69"/>
                      </a:lnTo>
                      <a:lnTo>
                        <a:pt x="1135" y="71"/>
                      </a:lnTo>
                      <a:lnTo>
                        <a:pt x="1137" y="75"/>
                      </a:lnTo>
                      <a:lnTo>
                        <a:pt x="1137" y="79"/>
                      </a:lnTo>
                      <a:lnTo>
                        <a:pt x="1137" y="83"/>
                      </a:lnTo>
                      <a:lnTo>
                        <a:pt x="1139" y="88"/>
                      </a:lnTo>
                      <a:lnTo>
                        <a:pt x="1139" y="92"/>
                      </a:lnTo>
                      <a:lnTo>
                        <a:pt x="1139" y="96"/>
                      </a:lnTo>
                      <a:lnTo>
                        <a:pt x="1141" y="100"/>
                      </a:lnTo>
                      <a:lnTo>
                        <a:pt x="1141" y="106"/>
                      </a:lnTo>
                      <a:lnTo>
                        <a:pt x="1143" y="104"/>
                      </a:lnTo>
                      <a:lnTo>
                        <a:pt x="1145" y="104"/>
                      </a:lnTo>
                      <a:lnTo>
                        <a:pt x="1145" y="102"/>
                      </a:lnTo>
                      <a:lnTo>
                        <a:pt x="1147" y="102"/>
                      </a:lnTo>
                      <a:lnTo>
                        <a:pt x="1149" y="100"/>
                      </a:lnTo>
                      <a:lnTo>
                        <a:pt x="1151" y="100"/>
                      </a:lnTo>
                      <a:lnTo>
                        <a:pt x="1153" y="98"/>
                      </a:lnTo>
                      <a:lnTo>
                        <a:pt x="1153" y="98"/>
                      </a:lnTo>
                      <a:lnTo>
                        <a:pt x="1155" y="98"/>
                      </a:lnTo>
                      <a:lnTo>
                        <a:pt x="1158" y="98"/>
                      </a:lnTo>
                      <a:lnTo>
                        <a:pt x="1160" y="98"/>
                      </a:lnTo>
                      <a:lnTo>
                        <a:pt x="1162" y="98"/>
                      </a:lnTo>
                      <a:lnTo>
                        <a:pt x="1164" y="96"/>
                      </a:lnTo>
                      <a:lnTo>
                        <a:pt x="1166" y="96"/>
                      </a:lnTo>
                      <a:lnTo>
                        <a:pt x="1168" y="96"/>
                      </a:lnTo>
                      <a:lnTo>
                        <a:pt x="1170" y="96"/>
                      </a:lnTo>
                      <a:lnTo>
                        <a:pt x="1174" y="100"/>
                      </a:lnTo>
                      <a:lnTo>
                        <a:pt x="1176" y="104"/>
                      </a:lnTo>
                      <a:lnTo>
                        <a:pt x="1178" y="106"/>
                      </a:lnTo>
                      <a:lnTo>
                        <a:pt x="1178" y="108"/>
                      </a:lnTo>
                      <a:lnTo>
                        <a:pt x="1179" y="109"/>
                      </a:lnTo>
                      <a:lnTo>
                        <a:pt x="1179" y="111"/>
                      </a:lnTo>
                      <a:lnTo>
                        <a:pt x="1179" y="113"/>
                      </a:lnTo>
                      <a:lnTo>
                        <a:pt x="1179" y="117"/>
                      </a:lnTo>
                      <a:lnTo>
                        <a:pt x="1181" y="115"/>
                      </a:lnTo>
                      <a:lnTo>
                        <a:pt x="1181" y="115"/>
                      </a:lnTo>
                      <a:lnTo>
                        <a:pt x="1183" y="115"/>
                      </a:lnTo>
                      <a:lnTo>
                        <a:pt x="1183" y="115"/>
                      </a:lnTo>
                      <a:lnTo>
                        <a:pt x="1185" y="115"/>
                      </a:lnTo>
                      <a:lnTo>
                        <a:pt x="1185" y="115"/>
                      </a:lnTo>
                      <a:lnTo>
                        <a:pt x="1187" y="113"/>
                      </a:lnTo>
                      <a:lnTo>
                        <a:pt x="1187" y="113"/>
                      </a:lnTo>
                      <a:lnTo>
                        <a:pt x="1189" y="111"/>
                      </a:lnTo>
                      <a:lnTo>
                        <a:pt x="1191" y="109"/>
                      </a:lnTo>
                      <a:lnTo>
                        <a:pt x="1191" y="108"/>
                      </a:lnTo>
                      <a:lnTo>
                        <a:pt x="1193" y="106"/>
                      </a:lnTo>
                      <a:lnTo>
                        <a:pt x="1195" y="104"/>
                      </a:lnTo>
                      <a:lnTo>
                        <a:pt x="1197" y="102"/>
                      </a:lnTo>
                      <a:lnTo>
                        <a:pt x="1199" y="100"/>
                      </a:lnTo>
                      <a:lnTo>
                        <a:pt x="1199" y="98"/>
                      </a:lnTo>
                      <a:lnTo>
                        <a:pt x="1203" y="96"/>
                      </a:lnTo>
                      <a:lnTo>
                        <a:pt x="1204" y="94"/>
                      </a:lnTo>
                      <a:lnTo>
                        <a:pt x="1206" y="92"/>
                      </a:lnTo>
                      <a:lnTo>
                        <a:pt x="1208" y="90"/>
                      </a:lnTo>
                      <a:lnTo>
                        <a:pt x="1212" y="88"/>
                      </a:lnTo>
                      <a:lnTo>
                        <a:pt x="1214" y="86"/>
                      </a:lnTo>
                      <a:lnTo>
                        <a:pt x="1216" y="84"/>
                      </a:lnTo>
                      <a:lnTo>
                        <a:pt x="1220" y="83"/>
                      </a:lnTo>
                      <a:lnTo>
                        <a:pt x="1222" y="83"/>
                      </a:lnTo>
                      <a:lnTo>
                        <a:pt x="1226" y="84"/>
                      </a:lnTo>
                      <a:lnTo>
                        <a:pt x="1229" y="84"/>
                      </a:lnTo>
                      <a:lnTo>
                        <a:pt x="1233" y="84"/>
                      </a:lnTo>
                      <a:lnTo>
                        <a:pt x="1237" y="84"/>
                      </a:lnTo>
                      <a:lnTo>
                        <a:pt x="1241" y="86"/>
                      </a:lnTo>
                      <a:lnTo>
                        <a:pt x="1245" y="86"/>
                      </a:lnTo>
                      <a:lnTo>
                        <a:pt x="1249" y="86"/>
                      </a:lnTo>
                      <a:lnTo>
                        <a:pt x="1249" y="86"/>
                      </a:lnTo>
                      <a:lnTo>
                        <a:pt x="1249" y="88"/>
                      </a:lnTo>
                      <a:lnTo>
                        <a:pt x="1250" y="88"/>
                      </a:lnTo>
                      <a:lnTo>
                        <a:pt x="1250" y="90"/>
                      </a:lnTo>
                      <a:lnTo>
                        <a:pt x="1250" y="90"/>
                      </a:lnTo>
                      <a:lnTo>
                        <a:pt x="1252" y="92"/>
                      </a:lnTo>
                      <a:lnTo>
                        <a:pt x="1252" y="92"/>
                      </a:lnTo>
                      <a:lnTo>
                        <a:pt x="1254" y="94"/>
                      </a:lnTo>
                      <a:lnTo>
                        <a:pt x="1254" y="96"/>
                      </a:lnTo>
                      <a:lnTo>
                        <a:pt x="1254" y="96"/>
                      </a:lnTo>
                      <a:lnTo>
                        <a:pt x="1254" y="98"/>
                      </a:lnTo>
                      <a:lnTo>
                        <a:pt x="1254" y="100"/>
                      </a:lnTo>
                      <a:lnTo>
                        <a:pt x="1254" y="102"/>
                      </a:lnTo>
                      <a:lnTo>
                        <a:pt x="1256" y="104"/>
                      </a:lnTo>
                      <a:lnTo>
                        <a:pt x="1256" y="106"/>
                      </a:lnTo>
                      <a:lnTo>
                        <a:pt x="1256" y="108"/>
                      </a:lnTo>
                      <a:lnTo>
                        <a:pt x="1252" y="115"/>
                      </a:lnTo>
                      <a:lnTo>
                        <a:pt x="1250" y="123"/>
                      </a:lnTo>
                      <a:lnTo>
                        <a:pt x="1250" y="129"/>
                      </a:lnTo>
                      <a:lnTo>
                        <a:pt x="1249" y="132"/>
                      </a:lnTo>
                      <a:lnTo>
                        <a:pt x="1247" y="136"/>
                      </a:lnTo>
                      <a:lnTo>
                        <a:pt x="1245" y="138"/>
                      </a:lnTo>
                      <a:lnTo>
                        <a:pt x="1245" y="142"/>
                      </a:lnTo>
                      <a:lnTo>
                        <a:pt x="1243" y="148"/>
                      </a:lnTo>
                      <a:lnTo>
                        <a:pt x="1245" y="148"/>
                      </a:lnTo>
                      <a:lnTo>
                        <a:pt x="1249" y="150"/>
                      </a:lnTo>
                      <a:lnTo>
                        <a:pt x="1252" y="150"/>
                      </a:lnTo>
                      <a:lnTo>
                        <a:pt x="1256" y="152"/>
                      </a:lnTo>
                      <a:lnTo>
                        <a:pt x="1260" y="152"/>
                      </a:lnTo>
                      <a:lnTo>
                        <a:pt x="1264" y="154"/>
                      </a:lnTo>
                      <a:lnTo>
                        <a:pt x="1268" y="154"/>
                      </a:lnTo>
                      <a:lnTo>
                        <a:pt x="1272" y="156"/>
                      </a:lnTo>
                      <a:lnTo>
                        <a:pt x="1275" y="157"/>
                      </a:lnTo>
                      <a:lnTo>
                        <a:pt x="1277" y="161"/>
                      </a:lnTo>
                      <a:lnTo>
                        <a:pt x="1279" y="161"/>
                      </a:lnTo>
                      <a:lnTo>
                        <a:pt x="1279" y="163"/>
                      </a:lnTo>
                      <a:lnTo>
                        <a:pt x="1281" y="165"/>
                      </a:lnTo>
                      <a:lnTo>
                        <a:pt x="1281" y="167"/>
                      </a:lnTo>
                      <a:lnTo>
                        <a:pt x="1283" y="171"/>
                      </a:lnTo>
                      <a:lnTo>
                        <a:pt x="1285" y="175"/>
                      </a:lnTo>
                      <a:lnTo>
                        <a:pt x="1285" y="177"/>
                      </a:lnTo>
                      <a:lnTo>
                        <a:pt x="1285" y="180"/>
                      </a:lnTo>
                      <a:lnTo>
                        <a:pt x="1283" y="184"/>
                      </a:lnTo>
                      <a:lnTo>
                        <a:pt x="1283" y="188"/>
                      </a:lnTo>
                      <a:lnTo>
                        <a:pt x="1283" y="192"/>
                      </a:lnTo>
                      <a:lnTo>
                        <a:pt x="1283" y="196"/>
                      </a:lnTo>
                      <a:lnTo>
                        <a:pt x="1283" y="200"/>
                      </a:lnTo>
                      <a:lnTo>
                        <a:pt x="1283" y="203"/>
                      </a:lnTo>
                      <a:lnTo>
                        <a:pt x="1281" y="207"/>
                      </a:lnTo>
                      <a:lnTo>
                        <a:pt x="1277" y="209"/>
                      </a:lnTo>
                      <a:lnTo>
                        <a:pt x="1277" y="211"/>
                      </a:lnTo>
                      <a:lnTo>
                        <a:pt x="1275" y="215"/>
                      </a:lnTo>
                      <a:lnTo>
                        <a:pt x="1272" y="217"/>
                      </a:lnTo>
                      <a:lnTo>
                        <a:pt x="1270" y="219"/>
                      </a:lnTo>
                      <a:lnTo>
                        <a:pt x="1266" y="223"/>
                      </a:lnTo>
                      <a:lnTo>
                        <a:pt x="1262" y="227"/>
                      </a:lnTo>
                      <a:lnTo>
                        <a:pt x="1262" y="227"/>
                      </a:lnTo>
                      <a:lnTo>
                        <a:pt x="1262" y="227"/>
                      </a:lnTo>
                      <a:lnTo>
                        <a:pt x="1262" y="227"/>
                      </a:lnTo>
                      <a:lnTo>
                        <a:pt x="1262" y="228"/>
                      </a:lnTo>
                      <a:lnTo>
                        <a:pt x="1262" y="228"/>
                      </a:lnTo>
                      <a:lnTo>
                        <a:pt x="1262" y="228"/>
                      </a:lnTo>
                      <a:lnTo>
                        <a:pt x="1262" y="228"/>
                      </a:lnTo>
                      <a:lnTo>
                        <a:pt x="1262" y="230"/>
                      </a:lnTo>
                      <a:lnTo>
                        <a:pt x="1268" y="232"/>
                      </a:lnTo>
                      <a:lnTo>
                        <a:pt x="1273" y="234"/>
                      </a:lnTo>
                      <a:lnTo>
                        <a:pt x="1277" y="234"/>
                      </a:lnTo>
                      <a:lnTo>
                        <a:pt x="1281" y="236"/>
                      </a:lnTo>
                      <a:lnTo>
                        <a:pt x="1285" y="238"/>
                      </a:lnTo>
                      <a:lnTo>
                        <a:pt x="1289" y="240"/>
                      </a:lnTo>
                      <a:lnTo>
                        <a:pt x="1293" y="242"/>
                      </a:lnTo>
                      <a:lnTo>
                        <a:pt x="1296" y="246"/>
                      </a:lnTo>
                      <a:lnTo>
                        <a:pt x="1298" y="246"/>
                      </a:lnTo>
                      <a:lnTo>
                        <a:pt x="1298" y="246"/>
                      </a:lnTo>
                      <a:lnTo>
                        <a:pt x="1298" y="248"/>
                      </a:lnTo>
                      <a:lnTo>
                        <a:pt x="1298" y="248"/>
                      </a:lnTo>
                      <a:lnTo>
                        <a:pt x="1300" y="248"/>
                      </a:lnTo>
                      <a:lnTo>
                        <a:pt x="1300" y="250"/>
                      </a:lnTo>
                      <a:lnTo>
                        <a:pt x="1300" y="250"/>
                      </a:lnTo>
                      <a:lnTo>
                        <a:pt x="1300" y="251"/>
                      </a:lnTo>
                      <a:lnTo>
                        <a:pt x="1302" y="255"/>
                      </a:lnTo>
                      <a:lnTo>
                        <a:pt x="1302" y="257"/>
                      </a:lnTo>
                      <a:lnTo>
                        <a:pt x="1302" y="259"/>
                      </a:lnTo>
                      <a:lnTo>
                        <a:pt x="1302" y="261"/>
                      </a:lnTo>
                      <a:lnTo>
                        <a:pt x="1302" y="263"/>
                      </a:lnTo>
                      <a:lnTo>
                        <a:pt x="1300" y="265"/>
                      </a:lnTo>
                      <a:lnTo>
                        <a:pt x="1300" y="267"/>
                      </a:lnTo>
                      <a:lnTo>
                        <a:pt x="1300" y="269"/>
                      </a:lnTo>
                      <a:lnTo>
                        <a:pt x="1296" y="271"/>
                      </a:lnTo>
                      <a:lnTo>
                        <a:pt x="1295" y="273"/>
                      </a:lnTo>
                      <a:lnTo>
                        <a:pt x="1293" y="276"/>
                      </a:lnTo>
                      <a:lnTo>
                        <a:pt x="1289" y="278"/>
                      </a:lnTo>
                      <a:lnTo>
                        <a:pt x="1287" y="280"/>
                      </a:lnTo>
                      <a:lnTo>
                        <a:pt x="1285" y="282"/>
                      </a:lnTo>
                      <a:lnTo>
                        <a:pt x="1281" y="286"/>
                      </a:lnTo>
                      <a:lnTo>
                        <a:pt x="1279" y="288"/>
                      </a:lnTo>
                      <a:lnTo>
                        <a:pt x="1279" y="288"/>
                      </a:lnTo>
                      <a:lnTo>
                        <a:pt x="1279" y="290"/>
                      </a:lnTo>
                      <a:lnTo>
                        <a:pt x="1279" y="292"/>
                      </a:lnTo>
                      <a:lnTo>
                        <a:pt x="1279" y="292"/>
                      </a:lnTo>
                      <a:lnTo>
                        <a:pt x="1281" y="294"/>
                      </a:lnTo>
                      <a:lnTo>
                        <a:pt x="1283" y="298"/>
                      </a:lnTo>
                      <a:lnTo>
                        <a:pt x="1287" y="299"/>
                      </a:lnTo>
                      <a:lnTo>
                        <a:pt x="1291" y="305"/>
                      </a:lnTo>
                      <a:lnTo>
                        <a:pt x="1291" y="307"/>
                      </a:lnTo>
                      <a:lnTo>
                        <a:pt x="1291" y="309"/>
                      </a:lnTo>
                      <a:lnTo>
                        <a:pt x="1291" y="311"/>
                      </a:lnTo>
                      <a:lnTo>
                        <a:pt x="1291" y="313"/>
                      </a:lnTo>
                      <a:lnTo>
                        <a:pt x="1291" y="315"/>
                      </a:lnTo>
                      <a:lnTo>
                        <a:pt x="1291" y="319"/>
                      </a:lnTo>
                      <a:lnTo>
                        <a:pt x="1291" y="321"/>
                      </a:lnTo>
                      <a:lnTo>
                        <a:pt x="1291" y="323"/>
                      </a:lnTo>
                      <a:lnTo>
                        <a:pt x="1287" y="328"/>
                      </a:lnTo>
                      <a:lnTo>
                        <a:pt x="1285" y="332"/>
                      </a:lnTo>
                      <a:lnTo>
                        <a:pt x="1283" y="336"/>
                      </a:lnTo>
                      <a:lnTo>
                        <a:pt x="1281" y="340"/>
                      </a:lnTo>
                      <a:lnTo>
                        <a:pt x="1279" y="344"/>
                      </a:lnTo>
                      <a:lnTo>
                        <a:pt x="1275" y="349"/>
                      </a:lnTo>
                      <a:lnTo>
                        <a:pt x="1272" y="355"/>
                      </a:lnTo>
                      <a:lnTo>
                        <a:pt x="1268" y="363"/>
                      </a:lnTo>
                      <a:lnTo>
                        <a:pt x="1266" y="365"/>
                      </a:lnTo>
                      <a:lnTo>
                        <a:pt x="1262" y="367"/>
                      </a:lnTo>
                      <a:lnTo>
                        <a:pt x="1260" y="369"/>
                      </a:lnTo>
                      <a:lnTo>
                        <a:pt x="1258" y="372"/>
                      </a:lnTo>
                      <a:lnTo>
                        <a:pt x="1256" y="374"/>
                      </a:lnTo>
                      <a:lnTo>
                        <a:pt x="1254" y="376"/>
                      </a:lnTo>
                      <a:lnTo>
                        <a:pt x="1252" y="378"/>
                      </a:lnTo>
                      <a:lnTo>
                        <a:pt x="1249" y="382"/>
                      </a:lnTo>
                      <a:lnTo>
                        <a:pt x="1250" y="382"/>
                      </a:lnTo>
                      <a:lnTo>
                        <a:pt x="1250" y="382"/>
                      </a:lnTo>
                      <a:lnTo>
                        <a:pt x="1250" y="382"/>
                      </a:lnTo>
                      <a:lnTo>
                        <a:pt x="1252" y="382"/>
                      </a:lnTo>
                      <a:lnTo>
                        <a:pt x="1252" y="382"/>
                      </a:lnTo>
                      <a:lnTo>
                        <a:pt x="1254" y="382"/>
                      </a:lnTo>
                      <a:lnTo>
                        <a:pt x="1254" y="382"/>
                      </a:lnTo>
                      <a:lnTo>
                        <a:pt x="1254" y="382"/>
                      </a:lnTo>
                      <a:lnTo>
                        <a:pt x="1258" y="380"/>
                      </a:lnTo>
                      <a:lnTo>
                        <a:pt x="1262" y="378"/>
                      </a:lnTo>
                      <a:lnTo>
                        <a:pt x="1266" y="376"/>
                      </a:lnTo>
                      <a:lnTo>
                        <a:pt x="1268" y="374"/>
                      </a:lnTo>
                      <a:lnTo>
                        <a:pt x="1272" y="372"/>
                      </a:lnTo>
                      <a:lnTo>
                        <a:pt x="1275" y="371"/>
                      </a:lnTo>
                      <a:lnTo>
                        <a:pt x="1279" y="369"/>
                      </a:lnTo>
                      <a:lnTo>
                        <a:pt x="1283" y="367"/>
                      </a:lnTo>
                      <a:lnTo>
                        <a:pt x="1289" y="361"/>
                      </a:lnTo>
                      <a:lnTo>
                        <a:pt x="1293" y="357"/>
                      </a:lnTo>
                      <a:lnTo>
                        <a:pt x="1296" y="355"/>
                      </a:lnTo>
                      <a:lnTo>
                        <a:pt x="1298" y="351"/>
                      </a:lnTo>
                      <a:lnTo>
                        <a:pt x="1302" y="347"/>
                      </a:lnTo>
                      <a:lnTo>
                        <a:pt x="1304" y="346"/>
                      </a:lnTo>
                      <a:lnTo>
                        <a:pt x="1308" y="340"/>
                      </a:lnTo>
                      <a:lnTo>
                        <a:pt x="1312" y="336"/>
                      </a:lnTo>
                      <a:lnTo>
                        <a:pt x="1312" y="334"/>
                      </a:lnTo>
                      <a:lnTo>
                        <a:pt x="1312" y="334"/>
                      </a:lnTo>
                      <a:lnTo>
                        <a:pt x="1312" y="332"/>
                      </a:lnTo>
                      <a:lnTo>
                        <a:pt x="1312" y="330"/>
                      </a:lnTo>
                      <a:lnTo>
                        <a:pt x="1312" y="330"/>
                      </a:lnTo>
                      <a:lnTo>
                        <a:pt x="1312" y="328"/>
                      </a:lnTo>
                      <a:lnTo>
                        <a:pt x="1312" y="328"/>
                      </a:lnTo>
                      <a:lnTo>
                        <a:pt x="1312" y="326"/>
                      </a:lnTo>
                      <a:lnTo>
                        <a:pt x="1312" y="326"/>
                      </a:lnTo>
                      <a:lnTo>
                        <a:pt x="1314" y="324"/>
                      </a:lnTo>
                      <a:lnTo>
                        <a:pt x="1314" y="324"/>
                      </a:lnTo>
                      <a:lnTo>
                        <a:pt x="1314" y="324"/>
                      </a:lnTo>
                      <a:lnTo>
                        <a:pt x="1316" y="324"/>
                      </a:lnTo>
                      <a:lnTo>
                        <a:pt x="1316" y="324"/>
                      </a:lnTo>
                      <a:lnTo>
                        <a:pt x="1316" y="323"/>
                      </a:lnTo>
                      <a:lnTo>
                        <a:pt x="1318" y="323"/>
                      </a:lnTo>
                      <a:lnTo>
                        <a:pt x="1320" y="323"/>
                      </a:lnTo>
                      <a:lnTo>
                        <a:pt x="1321" y="323"/>
                      </a:lnTo>
                      <a:lnTo>
                        <a:pt x="1323" y="323"/>
                      </a:lnTo>
                      <a:lnTo>
                        <a:pt x="1325" y="323"/>
                      </a:lnTo>
                      <a:lnTo>
                        <a:pt x="1327" y="323"/>
                      </a:lnTo>
                      <a:lnTo>
                        <a:pt x="1329" y="323"/>
                      </a:lnTo>
                      <a:lnTo>
                        <a:pt x="1333" y="324"/>
                      </a:lnTo>
                      <a:lnTo>
                        <a:pt x="1335" y="324"/>
                      </a:lnTo>
                      <a:lnTo>
                        <a:pt x="1335" y="324"/>
                      </a:lnTo>
                      <a:lnTo>
                        <a:pt x="1335" y="326"/>
                      </a:lnTo>
                      <a:lnTo>
                        <a:pt x="1335" y="328"/>
                      </a:lnTo>
                      <a:lnTo>
                        <a:pt x="1333" y="330"/>
                      </a:lnTo>
                      <a:lnTo>
                        <a:pt x="1333" y="330"/>
                      </a:lnTo>
                      <a:lnTo>
                        <a:pt x="1333" y="332"/>
                      </a:lnTo>
                      <a:lnTo>
                        <a:pt x="1333" y="334"/>
                      </a:lnTo>
                      <a:lnTo>
                        <a:pt x="1333" y="336"/>
                      </a:lnTo>
                      <a:lnTo>
                        <a:pt x="1318" y="351"/>
                      </a:lnTo>
                      <a:lnTo>
                        <a:pt x="1308" y="363"/>
                      </a:lnTo>
                      <a:lnTo>
                        <a:pt x="1298" y="372"/>
                      </a:lnTo>
                      <a:lnTo>
                        <a:pt x="1293" y="378"/>
                      </a:lnTo>
                      <a:lnTo>
                        <a:pt x="1289" y="382"/>
                      </a:lnTo>
                      <a:lnTo>
                        <a:pt x="1287" y="384"/>
                      </a:lnTo>
                      <a:lnTo>
                        <a:pt x="1285" y="386"/>
                      </a:lnTo>
                      <a:lnTo>
                        <a:pt x="1283" y="388"/>
                      </a:lnTo>
                      <a:lnTo>
                        <a:pt x="1283" y="388"/>
                      </a:lnTo>
                      <a:lnTo>
                        <a:pt x="1283" y="388"/>
                      </a:lnTo>
                      <a:lnTo>
                        <a:pt x="1283" y="390"/>
                      </a:lnTo>
                      <a:lnTo>
                        <a:pt x="1283" y="390"/>
                      </a:lnTo>
                      <a:lnTo>
                        <a:pt x="1283" y="390"/>
                      </a:lnTo>
                      <a:lnTo>
                        <a:pt x="1283" y="392"/>
                      </a:lnTo>
                      <a:lnTo>
                        <a:pt x="1283" y="392"/>
                      </a:lnTo>
                      <a:lnTo>
                        <a:pt x="1283" y="394"/>
                      </a:lnTo>
                      <a:lnTo>
                        <a:pt x="1285" y="394"/>
                      </a:lnTo>
                      <a:lnTo>
                        <a:pt x="1289" y="394"/>
                      </a:lnTo>
                      <a:lnTo>
                        <a:pt x="1293" y="394"/>
                      </a:lnTo>
                      <a:lnTo>
                        <a:pt x="1296" y="394"/>
                      </a:lnTo>
                      <a:lnTo>
                        <a:pt x="1300" y="394"/>
                      </a:lnTo>
                      <a:lnTo>
                        <a:pt x="1304" y="394"/>
                      </a:lnTo>
                      <a:lnTo>
                        <a:pt x="1308" y="394"/>
                      </a:lnTo>
                      <a:lnTo>
                        <a:pt x="1312" y="394"/>
                      </a:lnTo>
                      <a:lnTo>
                        <a:pt x="1312" y="394"/>
                      </a:lnTo>
                      <a:lnTo>
                        <a:pt x="1314" y="394"/>
                      </a:lnTo>
                      <a:lnTo>
                        <a:pt x="1316" y="394"/>
                      </a:lnTo>
                      <a:lnTo>
                        <a:pt x="1318" y="392"/>
                      </a:lnTo>
                      <a:lnTo>
                        <a:pt x="1320" y="392"/>
                      </a:lnTo>
                      <a:lnTo>
                        <a:pt x="1321" y="392"/>
                      </a:lnTo>
                      <a:lnTo>
                        <a:pt x="1323" y="390"/>
                      </a:lnTo>
                      <a:lnTo>
                        <a:pt x="1325" y="390"/>
                      </a:lnTo>
                      <a:lnTo>
                        <a:pt x="1327" y="388"/>
                      </a:lnTo>
                      <a:lnTo>
                        <a:pt x="1331" y="388"/>
                      </a:lnTo>
                      <a:lnTo>
                        <a:pt x="1333" y="386"/>
                      </a:lnTo>
                      <a:lnTo>
                        <a:pt x="1335" y="384"/>
                      </a:lnTo>
                      <a:lnTo>
                        <a:pt x="1337" y="384"/>
                      </a:lnTo>
                      <a:lnTo>
                        <a:pt x="1339" y="382"/>
                      </a:lnTo>
                      <a:lnTo>
                        <a:pt x="1341" y="380"/>
                      </a:lnTo>
                      <a:lnTo>
                        <a:pt x="1343" y="378"/>
                      </a:lnTo>
                      <a:lnTo>
                        <a:pt x="1344" y="378"/>
                      </a:lnTo>
                      <a:lnTo>
                        <a:pt x="1346" y="378"/>
                      </a:lnTo>
                      <a:lnTo>
                        <a:pt x="1348" y="378"/>
                      </a:lnTo>
                      <a:lnTo>
                        <a:pt x="1350" y="378"/>
                      </a:lnTo>
                      <a:lnTo>
                        <a:pt x="1350" y="376"/>
                      </a:lnTo>
                      <a:lnTo>
                        <a:pt x="1352" y="376"/>
                      </a:lnTo>
                      <a:lnTo>
                        <a:pt x="1354" y="376"/>
                      </a:lnTo>
                      <a:lnTo>
                        <a:pt x="1356" y="376"/>
                      </a:lnTo>
                      <a:lnTo>
                        <a:pt x="1356" y="374"/>
                      </a:lnTo>
                      <a:lnTo>
                        <a:pt x="1356" y="372"/>
                      </a:lnTo>
                      <a:lnTo>
                        <a:pt x="1358" y="372"/>
                      </a:lnTo>
                      <a:lnTo>
                        <a:pt x="1358" y="371"/>
                      </a:lnTo>
                      <a:lnTo>
                        <a:pt x="1358" y="369"/>
                      </a:lnTo>
                      <a:lnTo>
                        <a:pt x="1358" y="367"/>
                      </a:lnTo>
                      <a:lnTo>
                        <a:pt x="1360" y="365"/>
                      </a:lnTo>
                      <a:lnTo>
                        <a:pt x="1360" y="365"/>
                      </a:lnTo>
                      <a:lnTo>
                        <a:pt x="1360" y="365"/>
                      </a:lnTo>
                      <a:lnTo>
                        <a:pt x="1362" y="365"/>
                      </a:lnTo>
                      <a:lnTo>
                        <a:pt x="1362" y="365"/>
                      </a:lnTo>
                      <a:lnTo>
                        <a:pt x="1364" y="363"/>
                      </a:lnTo>
                      <a:lnTo>
                        <a:pt x="1364" y="363"/>
                      </a:lnTo>
                      <a:lnTo>
                        <a:pt x="1364" y="363"/>
                      </a:lnTo>
                      <a:lnTo>
                        <a:pt x="1366" y="363"/>
                      </a:lnTo>
                      <a:lnTo>
                        <a:pt x="1366" y="363"/>
                      </a:lnTo>
                      <a:lnTo>
                        <a:pt x="1366" y="365"/>
                      </a:lnTo>
                      <a:lnTo>
                        <a:pt x="1366" y="367"/>
                      </a:lnTo>
                      <a:lnTo>
                        <a:pt x="1366" y="369"/>
                      </a:lnTo>
                      <a:lnTo>
                        <a:pt x="1367" y="371"/>
                      </a:lnTo>
                      <a:lnTo>
                        <a:pt x="1367" y="372"/>
                      </a:lnTo>
                      <a:lnTo>
                        <a:pt x="1367" y="374"/>
                      </a:lnTo>
                      <a:lnTo>
                        <a:pt x="1367" y="376"/>
                      </a:lnTo>
                      <a:lnTo>
                        <a:pt x="1367" y="378"/>
                      </a:lnTo>
                      <a:lnTo>
                        <a:pt x="1364" y="380"/>
                      </a:lnTo>
                      <a:lnTo>
                        <a:pt x="1360" y="384"/>
                      </a:lnTo>
                      <a:lnTo>
                        <a:pt x="1356" y="386"/>
                      </a:lnTo>
                      <a:lnTo>
                        <a:pt x="1352" y="388"/>
                      </a:lnTo>
                      <a:lnTo>
                        <a:pt x="1348" y="392"/>
                      </a:lnTo>
                      <a:lnTo>
                        <a:pt x="1344" y="394"/>
                      </a:lnTo>
                      <a:lnTo>
                        <a:pt x="1341" y="397"/>
                      </a:lnTo>
                      <a:lnTo>
                        <a:pt x="1335" y="399"/>
                      </a:lnTo>
                      <a:lnTo>
                        <a:pt x="1329" y="403"/>
                      </a:lnTo>
                      <a:lnTo>
                        <a:pt x="1325" y="405"/>
                      </a:lnTo>
                      <a:lnTo>
                        <a:pt x="1321" y="405"/>
                      </a:lnTo>
                      <a:lnTo>
                        <a:pt x="1318" y="407"/>
                      </a:lnTo>
                      <a:lnTo>
                        <a:pt x="1312" y="409"/>
                      </a:lnTo>
                      <a:lnTo>
                        <a:pt x="1308" y="411"/>
                      </a:lnTo>
                      <a:lnTo>
                        <a:pt x="1300" y="413"/>
                      </a:lnTo>
                      <a:lnTo>
                        <a:pt x="1291" y="415"/>
                      </a:lnTo>
                      <a:lnTo>
                        <a:pt x="1289" y="415"/>
                      </a:lnTo>
                      <a:lnTo>
                        <a:pt x="1287" y="415"/>
                      </a:lnTo>
                      <a:lnTo>
                        <a:pt x="1283" y="415"/>
                      </a:lnTo>
                      <a:lnTo>
                        <a:pt x="1281" y="415"/>
                      </a:lnTo>
                      <a:lnTo>
                        <a:pt x="1279" y="415"/>
                      </a:lnTo>
                      <a:lnTo>
                        <a:pt x="1275" y="415"/>
                      </a:lnTo>
                      <a:lnTo>
                        <a:pt x="1273" y="417"/>
                      </a:lnTo>
                      <a:lnTo>
                        <a:pt x="1272" y="417"/>
                      </a:lnTo>
                      <a:lnTo>
                        <a:pt x="1273" y="419"/>
                      </a:lnTo>
                      <a:lnTo>
                        <a:pt x="1275" y="420"/>
                      </a:lnTo>
                      <a:lnTo>
                        <a:pt x="1277" y="422"/>
                      </a:lnTo>
                      <a:lnTo>
                        <a:pt x="1279" y="424"/>
                      </a:lnTo>
                      <a:lnTo>
                        <a:pt x="1281" y="428"/>
                      </a:lnTo>
                      <a:lnTo>
                        <a:pt x="1283" y="430"/>
                      </a:lnTo>
                      <a:lnTo>
                        <a:pt x="1285" y="434"/>
                      </a:lnTo>
                      <a:lnTo>
                        <a:pt x="1287" y="438"/>
                      </a:lnTo>
                      <a:lnTo>
                        <a:pt x="1287" y="438"/>
                      </a:lnTo>
                      <a:lnTo>
                        <a:pt x="1287" y="440"/>
                      </a:lnTo>
                      <a:lnTo>
                        <a:pt x="1287" y="442"/>
                      </a:lnTo>
                      <a:lnTo>
                        <a:pt x="1287" y="443"/>
                      </a:lnTo>
                      <a:lnTo>
                        <a:pt x="1287" y="443"/>
                      </a:lnTo>
                      <a:lnTo>
                        <a:pt x="1287" y="445"/>
                      </a:lnTo>
                      <a:lnTo>
                        <a:pt x="1287" y="447"/>
                      </a:lnTo>
                      <a:lnTo>
                        <a:pt x="1287" y="449"/>
                      </a:lnTo>
                      <a:lnTo>
                        <a:pt x="1285" y="451"/>
                      </a:lnTo>
                      <a:lnTo>
                        <a:pt x="1285" y="453"/>
                      </a:lnTo>
                      <a:lnTo>
                        <a:pt x="1283" y="453"/>
                      </a:lnTo>
                      <a:lnTo>
                        <a:pt x="1283" y="455"/>
                      </a:lnTo>
                      <a:lnTo>
                        <a:pt x="1281" y="455"/>
                      </a:lnTo>
                      <a:lnTo>
                        <a:pt x="1279" y="457"/>
                      </a:lnTo>
                      <a:lnTo>
                        <a:pt x="1277" y="459"/>
                      </a:lnTo>
                      <a:lnTo>
                        <a:pt x="1273" y="461"/>
                      </a:lnTo>
                      <a:lnTo>
                        <a:pt x="1279" y="463"/>
                      </a:lnTo>
                      <a:lnTo>
                        <a:pt x="1283" y="465"/>
                      </a:lnTo>
                      <a:lnTo>
                        <a:pt x="1285" y="467"/>
                      </a:lnTo>
                      <a:lnTo>
                        <a:pt x="1287" y="468"/>
                      </a:lnTo>
                      <a:lnTo>
                        <a:pt x="1289" y="470"/>
                      </a:lnTo>
                      <a:lnTo>
                        <a:pt x="1291" y="472"/>
                      </a:lnTo>
                      <a:lnTo>
                        <a:pt x="1293" y="474"/>
                      </a:lnTo>
                      <a:lnTo>
                        <a:pt x="1295" y="476"/>
                      </a:lnTo>
                      <a:lnTo>
                        <a:pt x="1296" y="478"/>
                      </a:lnTo>
                      <a:lnTo>
                        <a:pt x="1296" y="480"/>
                      </a:lnTo>
                      <a:lnTo>
                        <a:pt x="1298" y="482"/>
                      </a:lnTo>
                      <a:lnTo>
                        <a:pt x="1298" y="484"/>
                      </a:lnTo>
                      <a:lnTo>
                        <a:pt x="1298" y="486"/>
                      </a:lnTo>
                      <a:lnTo>
                        <a:pt x="1300" y="488"/>
                      </a:lnTo>
                      <a:lnTo>
                        <a:pt x="1300" y="490"/>
                      </a:lnTo>
                      <a:lnTo>
                        <a:pt x="1302" y="491"/>
                      </a:lnTo>
                      <a:lnTo>
                        <a:pt x="1302" y="493"/>
                      </a:lnTo>
                      <a:lnTo>
                        <a:pt x="1302" y="493"/>
                      </a:lnTo>
                      <a:lnTo>
                        <a:pt x="1302" y="495"/>
                      </a:lnTo>
                      <a:lnTo>
                        <a:pt x="1302" y="497"/>
                      </a:lnTo>
                      <a:lnTo>
                        <a:pt x="1302" y="499"/>
                      </a:lnTo>
                      <a:lnTo>
                        <a:pt x="1302" y="501"/>
                      </a:lnTo>
                      <a:lnTo>
                        <a:pt x="1302" y="503"/>
                      </a:lnTo>
                      <a:lnTo>
                        <a:pt x="1302" y="505"/>
                      </a:lnTo>
                      <a:lnTo>
                        <a:pt x="1300" y="507"/>
                      </a:lnTo>
                      <a:lnTo>
                        <a:pt x="1298" y="509"/>
                      </a:lnTo>
                      <a:lnTo>
                        <a:pt x="1296" y="513"/>
                      </a:lnTo>
                      <a:lnTo>
                        <a:pt x="1295" y="515"/>
                      </a:lnTo>
                      <a:lnTo>
                        <a:pt x="1293" y="516"/>
                      </a:lnTo>
                      <a:lnTo>
                        <a:pt x="1291" y="518"/>
                      </a:lnTo>
                      <a:lnTo>
                        <a:pt x="1289" y="522"/>
                      </a:lnTo>
                      <a:lnTo>
                        <a:pt x="1287" y="524"/>
                      </a:lnTo>
                      <a:lnTo>
                        <a:pt x="1283" y="526"/>
                      </a:lnTo>
                      <a:lnTo>
                        <a:pt x="1281" y="528"/>
                      </a:lnTo>
                      <a:lnTo>
                        <a:pt x="1277" y="530"/>
                      </a:lnTo>
                      <a:lnTo>
                        <a:pt x="1275" y="532"/>
                      </a:lnTo>
                      <a:lnTo>
                        <a:pt x="1272" y="534"/>
                      </a:lnTo>
                      <a:lnTo>
                        <a:pt x="1268" y="538"/>
                      </a:lnTo>
                      <a:lnTo>
                        <a:pt x="1266" y="539"/>
                      </a:lnTo>
                      <a:lnTo>
                        <a:pt x="1262" y="541"/>
                      </a:lnTo>
                      <a:lnTo>
                        <a:pt x="1262" y="543"/>
                      </a:lnTo>
                      <a:lnTo>
                        <a:pt x="1262" y="543"/>
                      </a:lnTo>
                      <a:lnTo>
                        <a:pt x="1262" y="543"/>
                      </a:lnTo>
                      <a:lnTo>
                        <a:pt x="1262" y="545"/>
                      </a:lnTo>
                      <a:lnTo>
                        <a:pt x="1262" y="545"/>
                      </a:lnTo>
                      <a:lnTo>
                        <a:pt x="1262" y="547"/>
                      </a:lnTo>
                      <a:lnTo>
                        <a:pt x="1262" y="547"/>
                      </a:lnTo>
                      <a:lnTo>
                        <a:pt x="1262" y="549"/>
                      </a:lnTo>
                      <a:lnTo>
                        <a:pt x="1272" y="561"/>
                      </a:lnTo>
                      <a:lnTo>
                        <a:pt x="1279" y="572"/>
                      </a:lnTo>
                      <a:lnTo>
                        <a:pt x="1287" y="580"/>
                      </a:lnTo>
                      <a:lnTo>
                        <a:pt x="1293" y="587"/>
                      </a:lnTo>
                      <a:lnTo>
                        <a:pt x="1298" y="595"/>
                      </a:lnTo>
                      <a:lnTo>
                        <a:pt x="1304" y="605"/>
                      </a:lnTo>
                      <a:lnTo>
                        <a:pt x="1314" y="616"/>
                      </a:lnTo>
                      <a:lnTo>
                        <a:pt x="1323" y="632"/>
                      </a:lnTo>
                      <a:lnTo>
                        <a:pt x="1327" y="637"/>
                      </a:lnTo>
                      <a:lnTo>
                        <a:pt x="1331" y="645"/>
                      </a:lnTo>
                      <a:lnTo>
                        <a:pt x="1335" y="651"/>
                      </a:lnTo>
                      <a:lnTo>
                        <a:pt x="1339" y="657"/>
                      </a:lnTo>
                      <a:lnTo>
                        <a:pt x="1343" y="664"/>
                      </a:lnTo>
                      <a:lnTo>
                        <a:pt x="1346" y="670"/>
                      </a:lnTo>
                      <a:lnTo>
                        <a:pt x="1350" y="678"/>
                      </a:lnTo>
                      <a:lnTo>
                        <a:pt x="1354" y="683"/>
                      </a:lnTo>
                      <a:lnTo>
                        <a:pt x="1358" y="691"/>
                      </a:lnTo>
                      <a:lnTo>
                        <a:pt x="1362" y="699"/>
                      </a:lnTo>
                      <a:lnTo>
                        <a:pt x="1366" y="706"/>
                      </a:lnTo>
                      <a:lnTo>
                        <a:pt x="1369" y="714"/>
                      </a:lnTo>
                      <a:lnTo>
                        <a:pt x="1373" y="722"/>
                      </a:lnTo>
                      <a:lnTo>
                        <a:pt x="1377" y="731"/>
                      </a:lnTo>
                      <a:lnTo>
                        <a:pt x="1381" y="739"/>
                      </a:lnTo>
                      <a:lnTo>
                        <a:pt x="1385" y="747"/>
                      </a:lnTo>
                      <a:lnTo>
                        <a:pt x="1389" y="756"/>
                      </a:lnTo>
                      <a:lnTo>
                        <a:pt x="1392" y="768"/>
                      </a:lnTo>
                      <a:lnTo>
                        <a:pt x="1396" y="778"/>
                      </a:lnTo>
                      <a:lnTo>
                        <a:pt x="1400" y="789"/>
                      </a:lnTo>
                      <a:lnTo>
                        <a:pt x="1404" y="799"/>
                      </a:lnTo>
                      <a:lnTo>
                        <a:pt x="1408" y="810"/>
                      </a:lnTo>
                      <a:lnTo>
                        <a:pt x="1412" y="820"/>
                      </a:lnTo>
                      <a:lnTo>
                        <a:pt x="1415" y="831"/>
                      </a:lnTo>
                      <a:lnTo>
                        <a:pt x="1417" y="837"/>
                      </a:lnTo>
                      <a:lnTo>
                        <a:pt x="1419" y="845"/>
                      </a:lnTo>
                      <a:lnTo>
                        <a:pt x="1421" y="852"/>
                      </a:lnTo>
                      <a:lnTo>
                        <a:pt x="1423" y="860"/>
                      </a:lnTo>
                      <a:lnTo>
                        <a:pt x="1425" y="866"/>
                      </a:lnTo>
                      <a:lnTo>
                        <a:pt x="1427" y="874"/>
                      </a:lnTo>
                      <a:lnTo>
                        <a:pt x="1429" y="881"/>
                      </a:lnTo>
                      <a:lnTo>
                        <a:pt x="1431" y="889"/>
                      </a:lnTo>
                      <a:lnTo>
                        <a:pt x="1433" y="902"/>
                      </a:lnTo>
                      <a:lnTo>
                        <a:pt x="1435" y="916"/>
                      </a:lnTo>
                      <a:lnTo>
                        <a:pt x="1436" y="931"/>
                      </a:lnTo>
                      <a:lnTo>
                        <a:pt x="1438" y="945"/>
                      </a:lnTo>
                      <a:lnTo>
                        <a:pt x="1442" y="958"/>
                      </a:lnTo>
                      <a:lnTo>
                        <a:pt x="1444" y="973"/>
                      </a:lnTo>
                      <a:lnTo>
                        <a:pt x="1446" y="987"/>
                      </a:lnTo>
                      <a:lnTo>
                        <a:pt x="1448" y="1002"/>
                      </a:lnTo>
                      <a:lnTo>
                        <a:pt x="1448" y="1019"/>
                      </a:lnTo>
                      <a:lnTo>
                        <a:pt x="1448" y="1037"/>
                      </a:lnTo>
                      <a:lnTo>
                        <a:pt x="1448" y="1054"/>
                      </a:lnTo>
                      <a:lnTo>
                        <a:pt x="1448" y="1071"/>
                      </a:lnTo>
                      <a:lnTo>
                        <a:pt x="1448" y="1089"/>
                      </a:lnTo>
                      <a:lnTo>
                        <a:pt x="1448" y="1106"/>
                      </a:lnTo>
                      <a:lnTo>
                        <a:pt x="1448" y="1123"/>
                      </a:lnTo>
                      <a:lnTo>
                        <a:pt x="1448" y="1140"/>
                      </a:lnTo>
                      <a:lnTo>
                        <a:pt x="1446" y="1152"/>
                      </a:lnTo>
                      <a:lnTo>
                        <a:pt x="1444" y="1165"/>
                      </a:lnTo>
                      <a:lnTo>
                        <a:pt x="1442" y="1179"/>
                      </a:lnTo>
                      <a:lnTo>
                        <a:pt x="1440" y="1192"/>
                      </a:lnTo>
                      <a:lnTo>
                        <a:pt x="1438" y="1206"/>
                      </a:lnTo>
                      <a:lnTo>
                        <a:pt x="1436" y="1219"/>
                      </a:lnTo>
                      <a:lnTo>
                        <a:pt x="1435" y="1233"/>
                      </a:lnTo>
                      <a:lnTo>
                        <a:pt x="1433" y="1246"/>
                      </a:lnTo>
                      <a:lnTo>
                        <a:pt x="1431" y="1252"/>
                      </a:lnTo>
                      <a:lnTo>
                        <a:pt x="1429" y="1259"/>
                      </a:lnTo>
                      <a:lnTo>
                        <a:pt x="1427" y="1267"/>
                      </a:lnTo>
                      <a:lnTo>
                        <a:pt x="1425" y="1275"/>
                      </a:lnTo>
                      <a:lnTo>
                        <a:pt x="1423" y="1282"/>
                      </a:lnTo>
                      <a:lnTo>
                        <a:pt x="1421" y="1290"/>
                      </a:lnTo>
                      <a:lnTo>
                        <a:pt x="1419" y="1298"/>
                      </a:lnTo>
                      <a:lnTo>
                        <a:pt x="1417" y="1305"/>
                      </a:lnTo>
                      <a:lnTo>
                        <a:pt x="1413" y="1315"/>
                      </a:lnTo>
                      <a:lnTo>
                        <a:pt x="1410" y="1327"/>
                      </a:lnTo>
                      <a:lnTo>
                        <a:pt x="1406" y="1338"/>
                      </a:lnTo>
                      <a:lnTo>
                        <a:pt x="1402" y="1348"/>
                      </a:lnTo>
                      <a:lnTo>
                        <a:pt x="1398" y="1359"/>
                      </a:lnTo>
                      <a:lnTo>
                        <a:pt x="1394" y="1369"/>
                      </a:lnTo>
                      <a:lnTo>
                        <a:pt x="1390" y="1380"/>
                      </a:lnTo>
                      <a:lnTo>
                        <a:pt x="1387" y="1392"/>
                      </a:lnTo>
                      <a:lnTo>
                        <a:pt x="1383" y="1400"/>
                      </a:lnTo>
                      <a:lnTo>
                        <a:pt x="1379" y="1407"/>
                      </a:lnTo>
                      <a:lnTo>
                        <a:pt x="1375" y="1415"/>
                      </a:lnTo>
                      <a:lnTo>
                        <a:pt x="1371" y="1423"/>
                      </a:lnTo>
                      <a:lnTo>
                        <a:pt x="1367" y="1430"/>
                      </a:lnTo>
                      <a:lnTo>
                        <a:pt x="1364" y="1438"/>
                      </a:lnTo>
                      <a:lnTo>
                        <a:pt x="1360" y="1448"/>
                      </a:lnTo>
                      <a:lnTo>
                        <a:pt x="1356" y="1455"/>
                      </a:lnTo>
                      <a:lnTo>
                        <a:pt x="1346" y="1472"/>
                      </a:lnTo>
                      <a:lnTo>
                        <a:pt x="1337" y="1486"/>
                      </a:lnTo>
                      <a:lnTo>
                        <a:pt x="1331" y="1497"/>
                      </a:lnTo>
                      <a:lnTo>
                        <a:pt x="1325" y="1507"/>
                      </a:lnTo>
                      <a:lnTo>
                        <a:pt x="1320" y="1517"/>
                      </a:lnTo>
                      <a:lnTo>
                        <a:pt x="1312" y="1526"/>
                      </a:lnTo>
                      <a:lnTo>
                        <a:pt x="1304" y="1538"/>
                      </a:lnTo>
                      <a:lnTo>
                        <a:pt x="1295" y="1553"/>
                      </a:lnTo>
                      <a:lnTo>
                        <a:pt x="1291" y="1557"/>
                      </a:lnTo>
                      <a:lnTo>
                        <a:pt x="1287" y="1563"/>
                      </a:lnTo>
                      <a:lnTo>
                        <a:pt x="1283" y="1567"/>
                      </a:lnTo>
                      <a:lnTo>
                        <a:pt x="1279" y="1572"/>
                      </a:lnTo>
                      <a:lnTo>
                        <a:pt x="1275" y="1576"/>
                      </a:lnTo>
                      <a:lnTo>
                        <a:pt x="1272" y="1582"/>
                      </a:lnTo>
                      <a:lnTo>
                        <a:pt x="1268" y="1586"/>
                      </a:lnTo>
                      <a:lnTo>
                        <a:pt x="1264" y="1592"/>
                      </a:lnTo>
                      <a:lnTo>
                        <a:pt x="1256" y="1599"/>
                      </a:lnTo>
                      <a:lnTo>
                        <a:pt x="1249" y="1607"/>
                      </a:lnTo>
                      <a:lnTo>
                        <a:pt x="1241" y="1615"/>
                      </a:lnTo>
                      <a:lnTo>
                        <a:pt x="1233" y="1624"/>
                      </a:lnTo>
                      <a:lnTo>
                        <a:pt x="1226" y="1632"/>
                      </a:lnTo>
                      <a:lnTo>
                        <a:pt x="1218" y="1640"/>
                      </a:lnTo>
                      <a:lnTo>
                        <a:pt x="1210" y="1647"/>
                      </a:lnTo>
                      <a:lnTo>
                        <a:pt x="1203" y="1657"/>
                      </a:lnTo>
                      <a:lnTo>
                        <a:pt x="1191" y="1666"/>
                      </a:lnTo>
                      <a:lnTo>
                        <a:pt x="1181" y="1674"/>
                      </a:lnTo>
                      <a:lnTo>
                        <a:pt x="1174" y="1682"/>
                      </a:lnTo>
                      <a:lnTo>
                        <a:pt x="1166" y="1687"/>
                      </a:lnTo>
                      <a:lnTo>
                        <a:pt x="1158" y="1693"/>
                      </a:lnTo>
                      <a:lnTo>
                        <a:pt x="1151" y="1699"/>
                      </a:lnTo>
                      <a:lnTo>
                        <a:pt x="1139" y="1707"/>
                      </a:lnTo>
                      <a:lnTo>
                        <a:pt x="1126" y="1718"/>
                      </a:lnTo>
                      <a:lnTo>
                        <a:pt x="1120" y="1722"/>
                      </a:lnTo>
                      <a:lnTo>
                        <a:pt x="1114" y="1726"/>
                      </a:lnTo>
                      <a:lnTo>
                        <a:pt x="1109" y="1730"/>
                      </a:lnTo>
                      <a:lnTo>
                        <a:pt x="1103" y="1734"/>
                      </a:lnTo>
                      <a:lnTo>
                        <a:pt x="1097" y="1737"/>
                      </a:lnTo>
                      <a:lnTo>
                        <a:pt x="1091" y="1741"/>
                      </a:lnTo>
                      <a:lnTo>
                        <a:pt x="1084" y="1745"/>
                      </a:lnTo>
                      <a:lnTo>
                        <a:pt x="1078" y="1749"/>
                      </a:lnTo>
                      <a:lnTo>
                        <a:pt x="1068" y="1755"/>
                      </a:lnTo>
                      <a:lnTo>
                        <a:pt x="1057" y="1760"/>
                      </a:lnTo>
                      <a:lnTo>
                        <a:pt x="1045" y="1766"/>
                      </a:lnTo>
                      <a:lnTo>
                        <a:pt x="1034" y="1770"/>
                      </a:lnTo>
                      <a:lnTo>
                        <a:pt x="1024" y="1776"/>
                      </a:lnTo>
                      <a:lnTo>
                        <a:pt x="1013" y="1782"/>
                      </a:lnTo>
                      <a:lnTo>
                        <a:pt x="1001" y="1787"/>
                      </a:lnTo>
                      <a:lnTo>
                        <a:pt x="990" y="1793"/>
                      </a:lnTo>
                      <a:lnTo>
                        <a:pt x="986" y="1795"/>
                      </a:lnTo>
                      <a:lnTo>
                        <a:pt x="980" y="1797"/>
                      </a:lnTo>
                      <a:lnTo>
                        <a:pt x="976" y="1799"/>
                      </a:lnTo>
                      <a:lnTo>
                        <a:pt x="970" y="1801"/>
                      </a:lnTo>
                      <a:lnTo>
                        <a:pt x="965" y="1803"/>
                      </a:lnTo>
                      <a:lnTo>
                        <a:pt x="961" y="1805"/>
                      </a:lnTo>
                      <a:lnTo>
                        <a:pt x="955" y="1807"/>
                      </a:lnTo>
                      <a:lnTo>
                        <a:pt x="949" y="1808"/>
                      </a:lnTo>
                      <a:lnTo>
                        <a:pt x="938" y="1812"/>
                      </a:lnTo>
                      <a:lnTo>
                        <a:pt x="926" y="1814"/>
                      </a:lnTo>
                      <a:lnTo>
                        <a:pt x="915" y="1818"/>
                      </a:lnTo>
                      <a:lnTo>
                        <a:pt x="901" y="1822"/>
                      </a:lnTo>
                      <a:lnTo>
                        <a:pt x="890" y="1826"/>
                      </a:lnTo>
                      <a:lnTo>
                        <a:pt x="878" y="1830"/>
                      </a:lnTo>
                      <a:lnTo>
                        <a:pt x="865" y="1831"/>
                      </a:lnTo>
                      <a:lnTo>
                        <a:pt x="853" y="1835"/>
                      </a:lnTo>
                      <a:lnTo>
                        <a:pt x="846" y="1837"/>
                      </a:lnTo>
                      <a:lnTo>
                        <a:pt x="838" y="1837"/>
                      </a:lnTo>
                      <a:lnTo>
                        <a:pt x="830" y="1837"/>
                      </a:lnTo>
                      <a:lnTo>
                        <a:pt x="821" y="1839"/>
                      </a:lnTo>
                      <a:lnTo>
                        <a:pt x="813" y="1839"/>
                      </a:lnTo>
                      <a:lnTo>
                        <a:pt x="806" y="1841"/>
                      </a:lnTo>
                      <a:lnTo>
                        <a:pt x="798" y="1841"/>
                      </a:lnTo>
                      <a:lnTo>
                        <a:pt x="788" y="1843"/>
                      </a:lnTo>
                      <a:lnTo>
                        <a:pt x="773" y="1843"/>
                      </a:lnTo>
                      <a:lnTo>
                        <a:pt x="756" y="1843"/>
                      </a:lnTo>
                      <a:lnTo>
                        <a:pt x="740" y="1843"/>
                      </a:lnTo>
                      <a:lnTo>
                        <a:pt x="725" y="1843"/>
                      </a:lnTo>
                      <a:lnTo>
                        <a:pt x="708" y="1843"/>
                      </a:lnTo>
                      <a:lnTo>
                        <a:pt x="692" y="1843"/>
                      </a:lnTo>
                      <a:lnTo>
                        <a:pt x="675" y="1843"/>
                      </a:lnTo>
                      <a:lnTo>
                        <a:pt x="660" y="1843"/>
                      </a:lnTo>
                      <a:close/>
                      <a:moveTo>
                        <a:pt x="689" y="1835"/>
                      </a:moveTo>
                      <a:lnTo>
                        <a:pt x="700" y="1835"/>
                      </a:lnTo>
                      <a:lnTo>
                        <a:pt x="713" y="1835"/>
                      </a:lnTo>
                      <a:lnTo>
                        <a:pt x="725" y="1835"/>
                      </a:lnTo>
                      <a:lnTo>
                        <a:pt x="738" y="1835"/>
                      </a:lnTo>
                      <a:lnTo>
                        <a:pt x="750" y="1835"/>
                      </a:lnTo>
                      <a:lnTo>
                        <a:pt x="761" y="1833"/>
                      </a:lnTo>
                      <a:lnTo>
                        <a:pt x="775" y="1833"/>
                      </a:lnTo>
                      <a:lnTo>
                        <a:pt x="786" y="1833"/>
                      </a:lnTo>
                      <a:lnTo>
                        <a:pt x="794" y="1833"/>
                      </a:lnTo>
                      <a:lnTo>
                        <a:pt x="802" y="1831"/>
                      </a:lnTo>
                      <a:lnTo>
                        <a:pt x="807" y="1831"/>
                      </a:lnTo>
                      <a:lnTo>
                        <a:pt x="815" y="1830"/>
                      </a:lnTo>
                      <a:lnTo>
                        <a:pt x="821" y="1828"/>
                      </a:lnTo>
                      <a:lnTo>
                        <a:pt x="829" y="1828"/>
                      </a:lnTo>
                      <a:lnTo>
                        <a:pt x="836" y="1826"/>
                      </a:lnTo>
                      <a:lnTo>
                        <a:pt x="842" y="1826"/>
                      </a:lnTo>
                      <a:lnTo>
                        <a:pt x="844" y="1826"/>
                      </a:lnTo>
                      <a:lnTo>
                        <a:pt x="844" y="1824"/>
                      </a:lnTo>
                      <a:lnTo>
                        <a:pt x="844" y="1824"/>
                      </a:lnTo>
                      <a:lnTo>
                        <a:pt x="846" y="1822"/>
                      </a:lnTo>
                      <a:lnTo>
                        <a:pt x="846" y="1820"/>
                      </a:lnTo>
                      <a:lnTo>
                        <a:pt x="848" y="1818"/>
                      </a:lnTo>
                      <a:lnTo>
                        <a:pt x="848" y="1816"/>
                      </a:lnTo>
                      <a:lnTo>
                        <a:pt x="850" y="1812"/>
                      </a:lnTo>
                      <a:lnTo>
                        <a:pt x="852" y="1791"/>
                      </a:lnTo>
                      <a:lnTo>
                        <a:pt x="853" y="1778"/>
                      </a:lnTo>
                      <a:lnTo>
                        <a:pt x="855" y="1764"/>
                      </a:lnTo>
                      <a:lnTo>
                        <a:pt x="855" y="1755"/>
                      </a:lnTo>
                      <a:lnTo>
                        <a:pt x="857" y="1747"/>
                      </a:lnTo>
                      <a:lnTo>
                        <a:pt x="857" y="1739"/>
                      </a:lnTo>
                      <a:lnTo>
                        <a:pt x="857" y="1732"/>
                      </a:lnTo>
                      <a:lnTo>
                        <a:pt x="857" y="1722"/>
                      </a:lnTo>
                      <a:lnTo>
                        <a:pt x="855" y="1720"/>
                      </a:lnTo>
                      <a:lnTo>
                        <a:pt x="852" y="1718"/>
                      </a:lnTo>
                      <a:lnTo>
                        <a:pt x="848" y="1716"/>
                      </a:lnTo>
                      <a:lnTo>
                        <a:pt x="846" y="1716"/>
                      </a:lnTo>
                      <a:lnTo>
                        <a:pt x="842" y="1714"/>
                      </a:lnTo>
                      <a:lnTo>
                        <a:pt x="838" y="1712"/>
                      </a:lnTo>
                      <a:lnTo>
                        <a:pt x="834" y="1711"/>
                      </a:lnTo>
                      <a:lnTo>
                        <a:pt x="832" y="1711"/>
                      </a:lnTo>
                      <a:lnTo>
                        <a:pt x="829" y="1707"/>
                      </a:lnTo>
                      <a:lnTo>
                        <a:pt x="827" y="1705"/>
                      </a:lnTo>
                      <a:lnTo>
                        <a:pt x="823" y="1701"/>
                      </a:lnTo>
                      <a:lnTo>
                        <a:pt x="821" y="1699"/>
                      </a:lnTo>
                      <a:lnTo>
                        <a:pt x="817" y="1695"/>
                      </a:lnTo>
                      <a:lnTo>
                        <a:pt x="815" y="1693"/>
                      </a:lnTo>
                      <a:lnTo>
                        <a:pt x="811" y="1689"/>
                      </a:lnTo>
                      <a:lnTo>
                        <a:pt x="809" y="1687"/>
                      </a:lnTo>
                      <a:lnTo>
                        <a:pt x="807" y="1686"/>
                      </a:lnTo>
                      <a:lnTo>
                        <a:pt x="807" y="1682"/>
                      </a:lnTo>
                      <a:lnTo>
                        <a:pt x="806" y="1680"/>
                      </a:lnTo>
                      <a:lnTo>
                        <a:pt x="806" y="1678"/>
                      </a:lnTo>
                      <a:lnTo>
                        <a:pt x="804" y="1676"/>
                      </a:lnTo>
                      <a:lnTo>
                        <a:pt x="804" y="1674"/>
                      </a:lnTo>
                      <a:lnTo>
                        <a:pt x="802" y="1672"/>
                      </a:lnTo>
                      <a:lnTo>
                        <a:pt x="802" y="1670"/>
                      </a:lnTo>
                      <a:lnTo>
                        <a:pt x="800" y="1659"/>
                      </a:lnTo>
                      <a:lnTo>
                        <a:pt x="800" y="1649"/>
                      </a:lnTo>
                      <a:lnTo>
                        <a:pt x="800" y="1638"/>
                      </a:lnTo>
                      <a:lnTo>
                        <a:pt x="800" y="1628"/>
                      </a:lnTo>
                      <a:lnTo>
                        <a:pt x="800" y="1618"/>
                      </a:lnTo>
                      <a:lnTo>
                        <a:pt x="800" y="1607"/>
                      </a:lnTo>
                      <a:lnTo>
                        <a:pt x="800" y="1597"/>
                      </a:lnTo>
                      <a:lnTo>
                        <a:pt x="800" y="1588"/>
                      </a:lnTo>
                      <a:lnTo>
                        <a:pt x="798" y="1588"/>
                      </a:lnTo>
                      <a:lnTo>
                        <a:pt x="798" y="1588"/>
                      </a:lnTo>
                      <a:lnTo>
                        <a:pt x="798" y="1586"/>
                      </a:lnTo>
                      <a:lnTo>
                        <a:pt x="796" y="1586"/>
                      </a:lnTo>
                      <a:lnTo>
                        <a:pt x="796" y="1586"/>
                      </a:lnTo>
                      <a:lnTo>
                        <a:pt x="796" y="1586"/>
                      </a:lnTo>
                      <a:lnTo>
                        <a:pt x="796" y="1586"/>
                      </a:lnTo>
                      <a:lnTo>
                        <a:pt x="794" y="1586"/>
                      </a:lnTo>
                      <a:lnTo>
                        <a:pt x="788" y="1588"/>
                      </a:lnTo>
                      <a:lnTo>
                        <a:pt x="782" y="1592"/>
                      </a:lnTo>
                      <a:lnTo>
                        <a:pt x="779" y="1593"/>
                      </a:lnTo>
                      <a:lnTo>
                        <a:pt x="773" y="1595"/>
                      </a:lnTo>
                      <a:lnTo>
                        <a:pt x="767" y="1597"/>
                      </a:lnTo>
                      <a:lnTo>
                        <a:pt x="761" y="1601"/>
                      </a:lnTo>
                      <a:lnTo>
                        <a:pt x="756" y="1603"/>
                      </a:lnTo>
                      <a:lnTo>
                        <a:pt x="750" y="1605"/>
                      </a:lnTo>
                      <a:lnTo>
                        <a:pt x="742" y="1607"/>
                      </a:lnTo>
                      <a:lnTo>
                        <a:pt x="735" y="1609"/>
                      </a:lnTo>
                      <a:lnTo>
                        <a:pt x="729" y="1611"/>
                      </a:lnTo>
                      <a:lnTo>
                        <a:pt x="721" y="1613"/>
                      </a:lnTo>
                      <a:lnTo>
                        <a:pt x="713" y="1615"/>
                      </a:lnTo>
                      <a:lnTo>
                        <a:pt x="706" y="1616"/>
                      </a:lnTo>
                      <a:lnTo>
                        <a:pt x="700" y="1618"/>
                      </a:lnTo>
                      <a:lnTo>
                        <a:pt x="692" y="1620"/>
                      </a:lnTo>
                      <a:lnTo>
                        <a:pt x="687" y="1620"/>
                      </a:lnTo>
                      <a:lnTo>
                        <a:pt x="683" y="1620"/>
                      </a:lnTo>
                      <a:lnTo>
                        <a:pt x="677" y="1620"/>
                      </a:lnTo>
                      <a:lnTo>
                        <a:pt x="673" y="1620"/>
                      </a:lnTo>
                      <a:lnTo>
                        <a:pt x="667" y="1620"/>
                      </a:lnTo>
                      <a:lnTo>
                        <a:pt x="664" y="1620"/>
                      </a:lnTo>
                      <a:lnTo>
                        <a:pt x="658" y="1620"/>
                      </a:lnTo>
                      <a:lnTo>
                        <a:pt x="654" y="1620"/>
                      </a:lnTo>
                      <a:lnTo>
                        <a:pt x="648" y="1618"/>
                      </a:lnTo>
                      <a:lnTo>
                        <a:pt x="646" y="1618"/>
                      </a:lnTo>
                      <a:lnTo>
                        <a:pt x="642" y="1616"/>
                      </a:lnTo>
                      <a:lnTo>
                        <a:pt x="641" y="1616"/>
                      </a:lnTo>
                      <a:lnTo>
                        <a:pt x="639" y="1615"/>
                      </a:lnTo>
                      <a:lnTo>
                        <a:pt x="637" y="1613"/>
                      </a:lnTo>
                      <a:lnTo>
                        <a:pt x="633" y="1611"/>
                      </a:lnTo>
                      <a:lnTo>
                        <a:pt x="629" y="1609"/>
                      </a:lnTo>
                      <a:lnTo>
                        <a:pt x="629" y="1607"/>
                      </a:lnTo>
                      <a:lnTo>
                        <a:pt x="629" y="1607"/>
                      </a:lnTo>
                      <a:lnTo>
                        <a:pt x="629" y="1605"/>
                      </a:lnTo>
                      <a:lnTo>
                        <a:pt x="627" y="1605"/>
                      </a:lnTo>
                      <a:lnTo>
                        <a:pt x="627" y="1603"/>
                      </a:lnTo>
                      <a:lnTo>
                        <a:pt x="627" y="1603"/>
                      </a:lnTo>
                      <a:lnTo>
                        <a:pt x="627" y="1601"/>
                      </a:lnTo>
                      <a:lnTo>
                        <a:pt x="627" y="1601"/>
                      </a:lnTo>
                      <a:lnTo>
                        <a:pt x="625" y="1601"/>
                      </a:lnTo>
                      <a:lnTo>
                        <a:pt x="621" y="1599"/>
                      </a:lnTo>
                      <a:lnTo>
                        <a:pt x="619" y="1599"/>
                      </a:lnTo>
                      <a:lnTo>
                        <a:pt x="618" y="1597"/>
                      </a:lnTo>
                      <a:lnTo>
                        <a:pt x="616" y="1597"/>
                      </a:lnTo>
                      <a:lnTo>
                        <a:pt x="614" y="1595"/>
                      </a:lnTo>
                      <a:lnTo>
                        <a:pt x="612" y="1595"/>
                      </a:lnTo>
                      <a:lnTo>
                        <a:pt x="610" y="1595"/>
                      </a:lnTo>
                      <a:lnTo>
                        <a:pt x="604" y="1588"/>
                      </a:lnTo>
                      <a:lnTo>
                        <a:pt x="598" y="1582"/>
                      </a:lnTo>
                      <a:lnTo>
                        <a:pt x="595" y="1578"/>
                      </a:lnTo>
                      <a:lnTo>
                        <a:pt x="591" y="1572"/>
                      </a:lnTo>
                      <a:lnTo>
                        <a:pt x="587" y="1565"/>
                      </a:lnTo>
                      <a:lnTo>
                        <a:pt x="581" y="1559"/>
                      </a:lnTo>
                      <a:lnTo>
                        <a:pt x="575" y="1551"/>
                      </a:lnTo>
                      <a:lnTo>
                        <a:pt x="570" y="1544"/>
                      </a:lnTo>
                      <a:lnTo>
                        <a:pt x="568" y="1549"/>
                      </a:lnTo>
                      <a:lnTo>
                        <a:pt x="566" y="1557"/>
                      </a:lnTo>
                      <a:lnTo>
                        <a:pt x="564" y="1565"/>
                      </a:lnTo>
                      <a:lnTo>
                        <a:pt x="562" y="1572"/>
                      </a:lnTo>
                      <a:lnTo>
                        <a:pt x="562" y="1580"/>
                      </a:lnTo>
                      <a:lnTo>
                        <a:pt x="560" y="1586"/>
                      </a:lnTo>
                      <a:lnTo>
                        <a:pt x="558" y="1593"/>
                      </a:lnTo>
                      <a:lnTo>
                        <a:pt x="556" y="1601"/>
                      </a:lnTo>
                      <a:lnTo>
                        <a:pt x="556" y="1603"/>
                      </a:lnTo>
                      <a:lnTo>
                        <a:pt x="554" y="1609"/>
                      </a:lnTo>
                      <a:lnTo>
                        <a:pt x="554" y="1616"/>
                      </a:lnTo>
                      <a:lnTo>
                        <a:pt x="552" y="1630"/>
                      </a:lnTo>
                      <a:lnTo>
                        <a:pt x="552" y="1645"/>
                      </a:lnTo>
                      <a:lnTo>
                        <a:pt x="550" y="1664"/>
                      </a:lnTo>
                      <a:lnTo>
                        <a:pt x="549" y="1686"/>
                      </a:lnTo>
                      <a:lnTo>
                        <a:pt x="545" y="1712"/>
                      </a:lnTo>
                      <a:lnTo>
                        <a:pt x="545" y="1718"/>
                      </a:lnTo>
                      <a:lnTo>
                        <a:pt x="547" y="1722"/>
                      </a:lnTo>
                      <a:lnTo>
                        <a:pt x="547" y="1728"/>
                      </a:lnTo>
                      <a:lnTo>
                        <a:pt x="547" y="1734"/>
                      </a:lnTo>
                      <a:lnTo>
                        <a:pt x="547" y="1739"/>
                      </a:lnTo>
                      <a:lnTo>
                        <a:pt x="547" y="1745"/>
                      </a:lnTo>
                      <a:lnTo>
                        <a:pt x="547" y="1751"/>
                      </a:lnTo>
                      <a:lnTo>
                        <a:pt x="547" y="1757"/>
                      </a:lnTo>
                      <a:lnTo>
                        <a:pt x="552" y="1757"/>
                      </a:lnTo>
                      <a:lnTo>
                        <a:pt x="558" y="1757"/>
                      </a:lnTo>
                      <a:lnTo>
                        <a:pt x="564" y="1759"/>
                      </a:lnTo>
                      <a:lnTo>
                        <a:pt x="570" y="1759"/>
                      </a:lnTo>
                      <a:lnTo>
                        <a:pt x="575" y="1759"/>
                      </a:lnTo>
                      <a:lnTo>
                        <a:pt x="581" y="1759"/>
                      </a:lnTo>
                      <a:lnTo>
                        <a:pt x="587" y="1759"/>
                      </a:lnTo>
                      <a:lnTo>
                        <a:pt x="593" y="1759"/>
                      </a:lnTo>
                      <a:lnTo>
                        <a:pt x="593" y="1749"/>
                      </a:lnTo>
                      <a:lnTo>
                        <a:pt x="595" y="1741"/>
                      </a:lnTo>
                      <a:lnTo>
                        <a:pt x="595" y="1732"/>
                      </a:lnTo>
                      <a:lnTo>
                        <a:pt x="595" y="1722"/>
                      </a:lnTo>
                      <a:lnTo>
                        <a:pt x="595" y="1711"/>
                      </a:lnTo>
                      <a:lnTo>
                        <a:pt x="595" y="1695"/>
                      </a:lnTo>
                      <a:lnTo>
                        <a:pt x="595" y="1674"/>
                      </a:lnTo>
                      <a:lnTo>
                        <a:pt x="595" y="1649"/>
                      </a:lnTo>
                      <a:lnTo>
                        <a:pt x="596" y="1647"/>
                      </a:lnTo>
                      <a:lnTo>
                        <a:pt x="598" y="1647"/>
                      </a:lnTo>
                      <a:lnTo>
                        <a:pt x="600" y="1647"/>
                      </a:lnTo>
                      <a:lnTo>
                        <a:pt x="604" y="1647"/>
                      </a:lnTo>
                      <a:lnTo>
                        <a:pt x="606" y="1647"/>
                      </a:lnTo>
                      <a:lnTo>
                        <a:pt x="608" y="1647"/>
                      </a:lnTo>
                      <a:lnTo>
                        <a:pt x="610" y="1647"/>
                      </a:lnTo>
                      <a:lnTo>
                        <a:pt x="612" y="1647"/>
                      </a:lnTo>
                      <a:lnTo>
                        <a:pt x="612" y="1647"/>
                      </a:lnTo>
                      <a:lnTo>
                        <a:pt x="612" y="1647"/>
                      </a:lnTo>
                      <a:lnTo>
                        <a:pt x="612" y="1649"/>
                      </a:lnTo>
                      <a:lnTo>
                        <a:pt x="614" y="1649"/>
                      </a:lnTo>
                      <a:lnTo>
                        <a:pt x="614" y="1649"/>
                      </a:lnTo>
                      <a:lnTo>
                        <a:pt x="614" y="1649"/>
                      </a:lnTo>
                      <a:lnTo>
                        <a:pt x="614" y="1651"/>
                      </a:lnTo>
                      <a:lnTo>
                        <a:pt x="614" y="1651"/>
                      </a:lnTo>
                      <a:lnTo>
                        <a:pt x="614" y="1663"/>
                      </a:lnTo>
                      <a:lnTo>
                        <a:pt x="612" y="1672"/>
                      </a:lnTo>
                      <a:lnTo>
                        <a:pt x="612" y="1684"/>
                      </a:lnTo>
                      <a:lnTo>
                        <a:pt x="610" y="1693"/>
                      </a:lnTo>
                      <a:lnTo>
                        <a:pt x="610" y="1707"/>
                      </a:lnTo>
                      <a:lnTo>
                        <a:pt x="608" y="1724"/>
                      </a:lnTo>
                      <a:lnTo>
                        <a:pt x="608" y="1747"/>
                      </a:lnTo>
                      <a:lnTo>
                        <a:pt x="606" y="1778"/>
                      </a:lnTo>
                      <a:lnTo>
                        <a:pt x="606" y="1783"/>
                      </a:lnTo>
                      <a:lnTo>
                        <a:pt x="608" y="1789"/>
                      </a:lnTo>
                      <a:lnTo>
                        <a:pt x="608" y="1795"/>
                      </a:lnTo>
                      <a:lnTo>
                        <a:pt x="608" y="1801"/>
                      </a:lnTo>
                      <a:lnTo>
                        <a:pt x="608" y="1807"/>
                      </a:lnTo>
                      <a:lnTo>
                        <a:pt x="608" y="1814"/>
                      </a:lnTo>
                      <a:lnTo>
                        <a:pt x="608" y="1820"/>
                      </a:lnTo>
                      <a:lnTo>
                        <a:pt x="608" y="1826"/>
                      </a:lnTo>
                      <a:lnTo>
                        <a:pt x="612" y="1826"/>
                      </a:lnTo>
                      <a:lnTo>
                        <a:pt x="614" y="1828"/>
                      </a:lnTo>
                      <a:lnTo>
                        <a:pt x="619" y="1828"/>
                      </a:lnTo>
                      <a:lnTo>
                        <a:pt x="625" y="1828"/>
                      </a:lnTo>
                      <a:lnTo>
                        <a:pt x="635" y="1830"/>
                      </a:lnTo>
                      <a:lnTo>
                        <a:pt x="646" y="1831"/>
                      </a:lnTo>
                      <a:lnTo>
                        <a:pt x="666" y="1833"/>
                      </a:lnTo>
                      <a:lnTo>
                        <a:pt x="689" y="1835"/>
                      </a:lnTo>
                      <a:close/>
                      <a:moveTo>
                        <a:pt x="585" y="1822"/>
                      </a:moveTo>
                      <a:lnTo>
                        <a:pt x="585" y="1822"/>
                      </a:lnTo>
                      <a:lnTo>
                        <a:pt x="587" y="1822"/>
                      </a:lnTo>
                      <a:lnTo>
                        <a:pt x="587" y="1822"/>
                      </a:lnTo>
                      <a:lnTo>
                        <a:pt x="587" y="1822"/>
                      </a:lnTo>
                      <a:lnTo>
                        <a:pt x="589" y="1822"/>
                      </a:lnTo>
                      <a:lnTo>
                        <a:pt x="589" y="1822"/>
                      </a:lnTo>
                      <a:lnTo>
                        <a:pt x="589" y="1822"/>
                      </a:lnTo>
                      <a:lnTo>
                        <a:pt x="591" y="1822"/>
                      </a:lnTo>
                      <a:lnTo>
                        <a:pt x="591" y="1816"/>
                      </a:lnTo>
                      <a:lnTo>
                        <a:pt x="591" y="1812"/>
                      </a:lnTo>
                      <a:lnTo>
                        <a:pt x="591" y="1807"/>
                      </a:lnTo>
                      <a:lnTo>
                        <a:pt x="591" y="1801"/>
                      </a:lnTo>
                      <a:lnTo>
                        <a:pt x="591" y="1797"/>
                      </a:lnTo>
                      <a:lnTo>
                        <a:pt x="591" y="1791"/>
                      </a:lnTo>
                      <a:lnTo>
                        <a:pt x="591" y="1785"/>
                      </a:lnTo>
                      <a:lnTo>
                        <a:pt x="591" y="1782"/>
                      </a:lnTo>
                      <a:lnTo>
                        <a:pt x="589" y="1780"/>
                      </a:lnTo>
                      <a:lnTo>
                        <a:pt x="585" y="1780"/>
                      </a:lnTo>
                      <a:lnTo>
                        <a:pt x="581" y="1778"/>
                      </a:lnTo>
                      <a:lnTo>
                        <a:pt x="579" y="1778"/>
                      </a:lnTo>
                      <a:lnTo>
                        <a:pt x="575" y="1778"/>
                      </a:lnTo>
                      <a:lnTo>
                        <a:pt x="572" y="1776"/>
                      </a:lnTo>
                      <a:lnTo>
                        <a:pt x="568" y="1776"/>
                      </a:lnTo>
                      <a:lnTo>
                        <a:pt x="566" y="1776"/>
                      </a:lnTo>
                      <a:lnTo>
                        <a:pt x="566" y="1776"/>
                      </a:lnTo>
                      <a:lnTo>
                        <a:pt x="564" y="1776"/>
                      </a:lnTo>
                      <a:lnTo>
                        <a:pt x="564" y="1776"/>
                      </a:lnTo>
                      <a:lnTo>
                        <a:pt x="564" y="1776"/>
                      </a:lnTo>
                      <a:lnTo>
                        <a:pt x="564" y="1776"/>
                      </a:lnTo>
                      <a:lnTo>
                        <a:pt x="564" y="1778"/>
                      </a:lnTo>
                      <a:lnTo>
                        <a:pt x="562" y="1778"/>
                      </a:lnTo>
                      <a:lnTo>
                        <a:pt x="562" y="1778"/>
                      </a:lnTo>
                      <a:lnTo>
                        <a:pt x="562" y="1782"/>
                      </a:lnTo>
                      <a:lnTo>
                        <a:pt x="564" y="1787"/>
                      </a:lnTo>
                      <a:lnTo>
                        <a:pt x="564" y="1791"/>
                      </a:lnTo>
                      <a:lnTo>
                        <a:pt x="564" y="1797"/>
                      </a:lnTo>
                      <a:lnTo>
                        <a:pt x="564" y="1801"/>
                      </a:lnTo>
                      <a:lnTo>
                        <a:pt x="564" y="1807"/>
                      </a:lnTo>
                      <a:lnTo>
                        <a:pt x="564" y="1810"/>
                      </a:lnTo>
                      <a:lnTo>
                        <a:pt x="564" y="1816"/>
                      </a:lnTo>
                      <a:lnTo>
                        <a:pt x="566" y="1816"/>
                      </a:lnTo>
                      <a:lnTo>
                        <a:pt x="566" y="1816"/>
                      </a:lnTo>
                      <a:lnTo>
                        <a:pt x="568" y="1818"/>
                      </a:lnTo>
                      <a:lnTo>
                        <a:pt x="570" y="1818"/>
                      </a:lnTo>
                      <a:lnTo>
                        <a:pt x="572" y="1820"/>
                      </a:lnTo>
                      <a:lnTo>
                        <a:pt x="573" y="1820"/>
                      </a:lnTo>
                      <a:lnTo>
                        <a:pt x="579" y="1822"/>
                      </a:lnTo>
                      <a:lnTo>
                        <a:pt x="585" y="1822"/>
                      </a:lnTo>
                      <a:close/>
                      <a:moveTo>
                        <a:pt x="863" y="1822"/>
                      </a:moveTo>
                      <a:lnTo>
                        <a:pt x="869" y="1820"/>
                      </a:lnTo>
                      <a:lnTo>
                        <a:pt x="875" y="1818"/>
                      </a:lnTo>
                      <a:lnTo>
                        <a:pt x="880" y="1818"/>
                      </a:lnTo>
                      <a:lnTo>
                        <a:pt x="886" y="1816"/>
                      </a:lnTo>
                      <a:lnTo>
                        <a:pt x="892" y="1814"/>
                      </a:lnTo>
                      <a:lnTo>
                        <a:pt x="898" y="1814"/>
                      </a:lnTo>
                      <a:lnTo>
                        <a:pt x="903" y="1812"/>
                      </a:lnTo>
                      <a:lnTo>
                        <a:pt x="909" y="1810"/>
                      </a:lnTo>
                      <a:lnTo>
                        <a:pt x="924" y="1805"/>
                      </a:lnTo>
                      <a:lnTo>
                        <a:pt x="938" y="1801"/>
                      </a:lnTo>
                      <a:lnTo>
                        <a:pt x="947" y="1797"/>
                      </a:lnTo>
                      <a:lnTo>
                        <a:pt x="959" y="1793"/>
                      </a:lnTo>
                      <a:lnTo>
                        <a:pt x="970" y="1789"/>
                      </a:lnTo>
                      <a:lnTo>
                        <a:pt x="986" y="1783"/>
                      </a:lnTo>
                      <a:lnTo>
                        <a:pt x="1003" y="1776"/>
                      </a:lnTo>
                      <a:lnTo>
                        <a:pt x="1026" y="1766"/>
                      </a:lnTo>
                      <a:lnTo>
                        <a:pt x="1036" y="1760"/>
                      </a:lnTo>
                      <a:lnTo>
                        <a:pt x="1047" y="1755"/>
                      </a:lnTo>
                      <a:lnTo>
                        <a:pt x="1057" y="1749"/>
                      </a:lnTo>
                      <a:lnTo>
                        <a:pt x="1066" y="1743"/>
                      </a:lnTo>
                      <a:lnTo>
                        <a:pt x="1076" y="1737"/>
                      </a:lnTo>
                      <a:lnTo>
                        <a:pt x="1086" y="1732"/>
                      </a:lnTo>
                      <a:lnTo>
                        <a:pt x="1095" y="1726"/>
                      </a:lnTo>
                      <a:lnTo>
                        <a:pt x="1105" y="1720"/>
                      </a:lnTo>
                      <a:lnTo>
                        <a:pt x="1116" y="1712"/>
                      </a:lnTo>
                      <a:lnTo>
                        <a:pt x="1126" y="1705"/>
                      </a:lnTo>
                      <a:lnTo>
                        <a:pt x="1135" y="1697"/>
                      </a:lnTo>
                      <a:lnTo>
                        <a:pt x="1145" y="1689"/>
                      </a:lnTo>
                      <a:lnTo>
                        <a:pt x="1155" y="1682"/>
                      </a:lnTo>
                      <a:lnTo>
                        <a:pt x="1164" y="1674"/>
                      </a:lnTo>
                      <a:lnTo>
                        <a:pt x="1176" y="1666"/>
                      </a:lnTo>
                      <a:lnTo>
                        <a:pt x="1185" y="1659"/>
                      </a:lnTo>
                      <a:lnTo>
                        <a:pt x="1189" y="1655"/>
                      </a:lnTo>
                      <a:lnTo>
                        <a:pt x="1193" y="1651"/>
                      </a:lnTo>
                      <a:lnTo>
                        <a:pt x="1197" y="1647"/>
                      </a:lnTo>
                      <a:lnTo>
                        <a:pt x="1201" y="1643"/>
                      </a:lnTo>
                      <a:lnTo>
                        <a:pt x="1206" y="1640"/>
                      </a:lnTo>
                      <a:lnTo>
                        <a:pt x="1210" y="1636"/>
                      </a:lnTo>
                      <a:lnTo>
                        <a:pt x="1214" y="1632"/>
                      </a:lnTo>
                      <a:lnTo>
                        <a:pt x="1218" y="1628"/>
                      </a:lnTo>
                      <a:lnTo>
                        <a:pt x="1233" y="1611"/>
                      </a:lnTo>
                      <a:lnTo>
                        <a:pt x="1245" y="1597"/>
                      </a:lnTo>
                      <a:lnTo>
                        <a:pt x="1254" y="1586"/>
                      </a:lnTo>
                      <a:lnTo>
                        <a:pt x="1262" y="1578"/>
                      </a:lnTo>
                      <a:lnTo>
                        <a:pt x="1270" y="1568"/>
                      </a:lnTo>
                      <a:lnTo>
                        <a:pt x="1275" y="1559"/>
                      </a:lnTo>
                      <a:lnTo>
                        <a:pt x="1285" y="1549"/>
                      </a:lnTo>
                      <a:lnTo>
                        <a:pt x="1295" y="1536"/>
                      </a:lnTo>
                      <a:lnTo>
                        <a:pt x="1304" y="1520"/>
                      </a:lnTo>
                      <a:lnTo>
                        <a:pt x="1312" y="1507"/>
                      </a:lnTo>
                      <a:lnTo>
                        <a:pt x="1320" y="1497"/>
                      </a:lnTo>
                      <a:lnTo>
                        <a:pt x="1325" y="1488"/>
                      </a:lnTo>
                      <a:lnTo>
                        <a:pt x="1331" y="1478"/>
                      </a:lnTo>
                      <a:lnTo>
                        <a:pt x="1337" y="1467"/>
                      </a:lnTo>
                      <a:lnTo>
                        <a:pt x="1346" y="1451"/>
                      </a:lnTo>
                      <a:lnTo>
                        <a:pt x="1356" y="1434"/>
                      </a:lnTo>
                      <a:lnTo>
                        <a:pt x="1360" y="1424"/>
                      </a:lnTo>
                      <a:lnTo>
                        <a:pt x="1364" y="1417"/>
                      </a:lnTo>
                      <a:lnTo>
                        <a:pt x="1367" y="1407"/>
                      </a:lnTo>
                      <a:lnTo>
                        <a:pt x="1371" y="1400"/>
                      </a:lnTo>
                      <a:lnTo>
                        <a:pt x="1375" y="1390"/>
                      </a:lnTo>
                      <a:lnTo>
                        <a:pt x="1379" y="1382"/>
                      </a:lnTo>
                      <a:lnTo>
                        <a:pt x="1383" y="1373"/>
                      </a:lnTo>
                      <a:lnTo>
                        <a:pt x="1387" y="1365"/>
                      </a:lnTo>
                      <a:lnTo>
                        <a:pt x="1392" y="1350"/>
                      </a:lnTo>
                      <a:lnTo>
                        <a:pt x="1396" y="1338"/>
                      </a:lnTo>
                      <a:lnTo>
                        <a:pt x="1398" y="1328"/>
                      </a:lnTo>
                      <a:lnTo>
                        <a:pt x="1402" y="1319"/>
                      </a:lnTo>
                      <a:lnTo>
                        <a:pt x="1404" y="1309"/>
                      </a:lnTo>
                      <a:lnTo>
                        <a:pt x="1408" y="1298"/>
                      </a:lnTo>
                      <a:lnTo>
                        <a:pt x="1412" y="1284"/>
                      </a:lnTo>
                      <a:lnTo>
                        <a:pt x="1417" y="1267"/>
                      </a:lnTo>
                      <a:lnTo>
                        <a:pt x="1419" y="1256"/>
                      </a:lnTo>
                      <a:lnTo>
                        <a:pt x="1421" y="1246"/>
                      </a:lnTo>
                      <a:lnTo>
                        <a:pt x="1423" y="1236"/>
                      </a:lnTo>
                      <a:lnTo>
                        <a:pt x="1425" y="1227"/>
                      </a:lnTo>
                      <a:lnTo>
                        <a:pt x="1427" y="1217"/>
                      </a:lnTo>
                      <a:lnTo>
                        <a:pt x="1429" y="1208"/>
                      </a:lnTo>
                      <a:lnTo>
                        <a:pt x="1431" y="1198"/>
                      </a:lnTo>
                      <a:lnTo>
                        <a:pt x="1433" y="1186"/>
                      </a:lnTo>
                      <a:lnTo>
                        <a:pt x="1433" y="1177"/>
                      </a:lnTo>
                      <a:lnTo>
                        <a:pt x="1435" y="1167"/>
                      </a:lnTo>
                      <a:lnTo>
                        <a:pt x="1435" y="1158"/>
                      </a:lnTo>
                      <a:lnTo>
                        <a:pt x="1436" y="1148"/>
                      </a:lnTo>
                      <a:lnTo>
                        <a:pt x="1436" y="1138"/>
                      </a:lnTo>
                      <a:lnTo>
                        <a:pt x="1438" y="1129"/>
                      </a:lnTo>
                      <a:lnTo>
                        <a:pt x="1438" y="1119"/>
                      </a:lnTo>
                      <a:lnTo>
                        <a:pt x="1440" y="1110"/>
                      </a:lnTo>
                      <a:lnTo>
                        <a:pt x="1440" y="1096"/>
                      </a:lnTo>
                      <a:lnTo>
                        <a:pt x="1440" y="1083"/>
                      </a:lnTo>
                      <a:lnTo>
                        <a:pt x="1438" y="1069"/>
                      </a:lnTo>
                      <a:lnTo>
                        <a:pt x="1438" y="1056"/>
                      </a:lnTo>
                      <a:lnTo>
                        <a:pt x="1438" y="1042"/>
                      </a:lnTo>
                      <a:lnTo>
                        <a:pt x="1438" y="1029"/>
                      </a:lnTo>
                      <a:lnTo>
                        <a:pt x="1438" y="1016"/>
                      </a:lnTo>
                      <a:lnTo>
                        <a:pt x="1438" y="1002"/>
                      </a:lnTo>
                      <a:lnTo>
                        <a:pt x="1436" y="991"/>
                      </a:lnTo>
                      <a:lnTo>
                        <a:pt x="1436" y="981"/>
                      </a:lnTo>
                      <a:lnTo>
                        <a:pt x="1435" y="971"/>
                      </a:lnTo>
                      <a:lnTo>
                        <a:pt x="1433" y="960"/>
                      </a:lnTo>
                      <a:lnTo>
                        <a:pt x="1431" y="948"/>
                      </a:lnTo>
                      <a:lnTo>
                        <a:pt x="1429" y="931"/>
                      </a:lnTo>
                      <a:lnTo>
                        <a:pt x="1425" y="910"/>
                      </a:lnTo>
                      <a:lnTo>
                        <a:pt x="1419" y="883"/>
                      </a:lnTo>
                      <a:lnTo>
                        <a:pt x="1417" y="875"/>
                      </a:lnTo>
                      <a:lnTo>
                        <a:pt x="1415" y="870"/>
                      </a:lnTo>
                      <a:lnTo>
                        <a:pt x="1413" y="862"/>
                      </a:lnTo>
                      <a:lnTo>
                        <a:pt x="1412" y="854"/>
                      </a:lnTo>
                      <a:lnTo>
                        <a:pt x="1410" y="849"/>
                      </a:lnTo>
                      <a:lnTo>
                        <a:pt x="1408" y="841"/>
                      </a:lnTo>
                      <a:lnTo>
                        <a:pt x="1406" y="835"/>
                      </a:lnTo>
                      <a:lnTo>
                        <a:pt x="1404" y="827"/>
                      </a:lnTo>
                      <a:lnTo>
                        <a:pt x="1400" y="818"/>
                      </a:lnTo>
                      <a:lnTo>
                        <a:pt x="1396" y="806"/>
                      </a:lnTo>
                      <a:lnTo>
                        <a:pt x="1392" y="797"/>
                      </a:lnTo>
                      <a:lnTo>
                        <a:pt x="1389" y="785"/>
                      </a:lnTo>
                      <a:lnTo>
                        <a:pt x="1385" y="776"/>
                      </a:lnTo>
                      <a:lnTo>
                        <a:pt x="1381" y="766"/>
                      </a:lnTo>
                      <a:lnTo>
                        <a:pt x="1377" y="754"/>
                      </a:lnTo>
                      <a:lnTo>
                        <a:pt x="1373" y="745"/>
                      </a:lnTo>
                      <a:lnTo>
                        <a:pt x="1364" y="724"/>
                      </a:lnTo>
                      <a:lnTo>
                        <a:pt x="1356" y="708"/>
                      </a:lnTo>
                      <a:lnTo>
                        <a:pt x="1348" y="697"/>
                      </a:lnTo>
                      <a:lnTo>
                        <a:pt x="1343" y="685"/>
                      </a:lnTo>
                      <a:lnTo>
                        <a:pt x="1337" y="676"/>
                      </a:lnTo>
                      <a:lnTo>
                        <a:pt x="1331" y="664"/>
                      </a:lnTo>
                      <a:lnTo>
                        <a:pt x="1323" y="651"/>
                      </a:lnTo>
                      <a:lnTo>
                        <a:pt x="1312" y="634"/>
                      </a:lnTo>
                      <a:lnTo>
                        <a:pt x="1302" y="618"/>
                      </a:lnTo>
                      <a:lnTo>
                        <a:pt x="1295" y="607"/>
                      </a:lnTo>
                      <a:lnTo>
                        <a:pt x="1289" y="599"/>
                      </a:lnTo>
                      <a:lnTo>
                        <a:pt x="1283" y="591"/>
                      </a:lnTo>
                      <a:lnTo>
                        <a:pt x="1275" y="584"/>
                      </a:lnTo>
                      <a:lnTo>
                        <a:pt x="1270" y="574"/>
                      </a:lnTo>
                      <a:lnTo>
                        <a:pt x="1262" y="564"/>
                      </a:lnTo>
                      <a:lnTo>
                        <a:pt x="1250" y="551"/>
                      </a:lnTo>
                      <a:lnTo>
                        <a:pt x="1250" y="551"/>
                      </a:lnTo>
                      <a:lnTo>
                        <a:pt x="1249" y="551"/>
                      </a:lnTo>
                      <a:lnTo>
                        <a:pt x="1249" y="553"/>
                      </a:lnTo>
                      <a:lnTo>
                        <a:pt x="1247" y="553"/>
                      </a:lnTo>
                      <a:lnTo>
                        <a:pt x="1247" y="553"/>
                      </a:lnTo>
                      <a:lnTo>
                        <a:pt x="1245" y="553"/>
                      </a:lnTo>
                      <a:lnTo>
                        <a:pt x="1245" y="553"/>
                      </a:lnTo>
                      <a:lnTo>
                        <a:pt x="1243" y="553"/>
                      </a:lnTo>
                      <a:lnTo>
                        <a:pt x="1247" y="557"/>
                      </a:lnTo>
                      <a:lnTo>
                        <a:pt x="1249" y="561"/>
                      </a:lnTo>
                      <a:lnTo>
                        <a:pt x="1250" y="564"/>
                      </a:lnTo>
                      <a:lnTo>
                        <a:pt x="1254" y="568"/>
                      </a:lnTo>
                      <a:lnTo>
                        <a:pt x="1256" y="572"/>
                      </a:lnTo>
                      <a:lnTo>
                        <a:pt x="1258" y="576"/>
                      </a:lnTo>
                      <a:lnTo>
                        <a:pt x="1262" y="580"/>
                      </a:lnTo>
                      <a:lnTo>
                        <a:pt x="1264" y="584"/>
                      </a:lnTo>
                      <a:lnTo>
                        <a:pt x="1264" y="586"/>
                      </a:lnTo>
                      <a:lnTo>
                        <a:pt x="1264" y="586"/>
                      </a:lnTo>
                      <a:lnTo>
                        <a:pt x="1264" y="587"/>
                      </a:lnTo>
                      <a:lnTo>
                        <a:pt x="1264" y="589"/>
                      </a:lnTo>
                      <a:lnTo>
                        <a:pt x="1264" y="591"/>
                      </a:lnTo>
                      <a:lnTo>
                        <a:pt x="1264" y="593"/>
                      </a:lnTo>
                      <a:lnTo>
                        <a:pt x="1264" y="595"/>
                      </a:lnTo>
                      <a:lnTo>
                        <a:pt x="1264" y="597"/>
                      </a:lnTo>
                      <a:lnTo>
                        <a:pt x="1262" y="599"/>
                      </a:lnTo>
                      <a:lnTo>
                        <a:pt x="1260" y="603"/>
                      </a:lnTo>
                      <a:lnTo>
                        <a:pt x="1258" y="607"/>
                      </a:lnTo>
                      <a:lnTo>
                        <a:pt x="1256" y="609"/>
                      </a:lnTo>
                      <a:lnTo>
                        <a:pt x="1254" y="610"/>
                      </a:lnTo>
                      <a:lnTo>
                        <a:pt x="1252" y="614"/>
                      </a:lnTo>
                      <a:lnTo>
                        <a:pt x="1250" y="616"/>
                      </a:lnTo>
                      <a:lnTo>
                        <a:pt x="1249" y="620"/>
                      </a:lnTo>
                      <a:lnTo>
                        <a:pt x="1247" y="622"/>
                      </a:lnTo>
                      <a:lnTo>
                        <a:pt x="1245" y="624"/>
                      </a:lnTo>
                      <a:lnTo>
                        <a:pt x="1241" y="626"/>
                      </a:lnTo>
                      <a:lnTo>
                        <a:pt x="1239" y="628"/>
                      </a:lnTo>
                      <a:lnTo>
                        <a:pt x="1237" y="630"/>
                      </a:lnTo>
                      <a:lnTo>
                        <a:pt x="1235" y="632"/>
                      </a:lnTo>
                      <a:lnTo>
                        <a:pt x="1233" y="634"/>
                      </a:lnTo>
                      <a:lnTo>
                        <a:pt x="1231" y="635"/>
                      </a:lnTo>
                      <a:lnTo>
                        <a:pt x="1231" y="637"/>
                      </a:lnTo>
                      <a:lnTo>
                        <a:pt x="1231" y="639"/>
                      </a:lnTo>
                      <a:lnTo>
                        <a:pt x="1233" y="641"/>
                      </a:lnTo>
                      <a:lnTo>
                        <a:pt x="1233" y="643"/>
                      </a:lnTo>
                      <a:lnTo>
                        <a:pt x="1235" y="647"/>
                      </a:lnTo>
                      <a:lnTo>
                        <a:pt x="1235" y="649"/>
                      </a:lnTo>
                      <a:lnTo>
                        <a:pt x="1239" y="653"/>
                      </a:lnTo>
                      <a:lnTo>
                        <a:pt x="1241" y="658"/>
                      </a:lnTo>
                      <a:lnTo>
                        <a:pt x="1241" y="660"/>
                      </a:lnTo>
                      <a:lnTo>
                        <a:pt x="1241" y="662"/>
                      </a:lnTo>
                      <a:lnTo>
                        <a:pt x="1241" y="664"/>
                      </a:lnTo>
                      <a:lnTo>
                        <a:pt x="1241" y="666"/>
                      </a:lnTo>
                      <a:lnTo>
                        <a:pt x="1241" y="668"/>
                      </a:lnTo>
                      <a:lnTo>
                        <a:pt x="1241" y="670"/>
                      </a:lnTo>
                      <a:lnTo>
                        <a:pt x="1241" y="672"/>
                      </a:lnTo>
                      <a:lnTo>
                        <a:pt x="1241" y="674"/>
                      </a:lnTo>
                      <a:lnTo>
                        <a:pt x="1239" y="678"/>
                      </a:lnTo>
                      <a:lnTo>
                        <a:pt x="1237" y="680"/>
                      </a:lnTo>
                      <a:lnTo>
                        <a:pt x="1235" y="682"/>
                      </a:lnTo>
                      <a:lnTo>
                        <a:pt x="1235" y="683"/>
                      </a:lnTo>
                      <a:lnTo>
                        <a:pt x="1233" y="685"/>
                      </a:lnTo>
                      <a:lnTo>
                        <a:pt x="1231" y="685"/>
                      </a:lnTo>
                      <a:lnTo>
                        <a:pt x="1229" y="689"/>
                      </a:lnTo>
                      <a:lnTo>
                        <a:pt x="1227" y="691"/>
                      </a:lnTo>
                      <a:lnTo>
                        <a:pt x="1227" y="695"/>
                      </a:lnTo>
                      <a:lnTo>
                        <a:pt x="1227" y="697"/>
                      </a:lnTo>
                      <a:lnTo>
                        <a:pt x="1229" y="701"/>
                      </a:lnTo>
                      <a:lnTo>
                        <a:pt x="1229" y="703"/>
                      </a:lnTo>
                      <a:lnTo>
                        <a:pt x="1229" y="706"/>
                      </a:lnTo>
                      <a:lnTo>
                        <a:pt x="1229" y="712"/>
                      </a:lnTo>
                      <a:lnTo>
                        <a:pt x="1229" y="716"/>
                      </a:lnTo>
                      <a:lnTo>
                        <a:pt x="1227" y="724"/>
                      </a:lnTo>
                      <a:lnTo>
                        <a:pt x="1226" y="728"/>
                      </a:lnTo>
                      <a:lnTo>
                        <a:pt x="1224" y="730"/>
                      </a:lnTo>
                      <a:lnTo>
                        <a:pt x="1222" y="733"/>
                      </a:lnTo>
                      <a:lnTo>
                        <a:pt x="1220" y="735"/>
                      </a:lnTo>
                      <a:lnTo>
                        <a:pt x="1218" y="739"/>
                      </a:lnTo>
                      <a:lnTo>
                        <a:pt x="1216" y="741"/>
                      </a:lnTo>
                      <a:lnTo>
                        <a:pt x="1214" y="745"/>
                      </a:lnTo>
                      <a:lnTo>
                        <a:pt x="1214" y="747"/>
                      </a:lnTo>
                      <a:lnTo>
                        <a:pt x="1210" y="751"/>
                      </a:lnTo>
                      <a:lnTo>
                        <a:pt x="1208" y="753"/>
                      </a:lnTo>
                      <a:lnTo>
                        <a:pt x="1204" y="753"/>
                      </a:lnTo>
                      <a:lnTo>
                        <a:pt x="1204" y="754"/>
                      </a:lnTo>
                      <a:lnTo>
                        <a:pt x="1203" y="756"/>
                      </a:lnTo>
                      <a:lnTo>
                        <a:pt x="1201" y="758"/>
                      </a:lnTo>
                      <a:lnTo>
                        <a:pt x="1199" y="762"/>
                      </a:lnTo>
                      <a:lnTo>
                        <a:pt x="1197" y="764"/>
                      </a:lnTo>
                      <a:lnTo>
                        <a:pt x="1193" y="766"/>
                      </a:lnTo>
                      <a:lnTo>
                        <a:pt x="1191" y="768"/>
                      </a:lnTo>
                      <a:lnTo>
                        <a:pt x="1187" y="768"/>
                      </a:lnTo>
                      <a:lnTo>
                        <a:pt x="1183" y="770"/>
                      </a:lnTo>
                      <a:lnTo>
                        <a:pt x="1179" y="770"/>
                      </a:lnTo>
                      <a:lnTo>
                        <a:pt x="1176" y="772"/>
                      </a:lnTo>
                      <a:lnTo>
                        <a:pt x="1172" y="774"/>
                      </a:lnTo>
                      <a:lnTo>
                        <a:pt x="1168" y="774"/>
                      </a:lnTo>
                      <a:lnTo>
                        <a:pt x="1164" y="776"/>
                      </a:lnTo>
                      <a:lnTo>
                        <a:pt x="1158" y="776"/>
                      </a:lnTo>
                      <a:lnTo>
                        <a:pt x="1155" y="776"/>
                      </a:lnTo>
                      <a:lnTo>
                        <a:pt x="1149" y="776"/>
                      </a:lnTo>
                      <a:lnTo>
                        <a:pt x="1145" y="776"/>
                      </a:lnTo>
                      <a:lnTo>
                        <a:pt x="1139" y="778"/>
                      </a:lnTo>
                      <a:lnTo>
                        <a:pt x="1135" y="778"/>
                      </a:lnTo>
                      <a:lnTo>
                        <a:pt x="1130" y="778"/>
                      </a:lnTo>
                      <a:lnTo>
                        <a:pt x="1130" y="779"/>
                      </a:lnTo>
                      <a:lnTo>
                        <a:pt x="1130" y="783"/>
                      </a:lnTo>
                      <a:lnTo>
                        <a:pt x="1130" y="785"/>
                      </a:lnTo>
                      <a:lnTo>
                        <a:pt x="1128" y="789"/>
                      </a:lnTo>
                      <a:lnTo>
                        <a:pt x="1128" y="791"/>
                      </a:lnTo>
                      <a:lnTo>
                        <a:pt x="1128" y="793"/>
                      </a:lnTo>
                      <a:lnTo>
                        <a:pt x="1128" y="797"/>
                      </a:lnTo>
                      <a:lnTo>
                        <a:pt x="1128" y="799"/>
                      </a:lnTo>
                      <a:lnTo>
                        <a:pt x="1124" y="808"/>
                      </a:lnTo>
                      <a:lnTo>
                        <a:pt x="1122" y="814"/>
                      </a:lnTo>
                      <a:lnTo>
                        <a:pt x="1122" y="820"/>
                      </a:lnTo>
                      <a:lnTo>
                        <a:pt x="1120" y="824"/>
                      </a:lnTo>
                      <a:lnTo>
                        <a:pt x="1118" y="827"/>
                      </a:lnTo>
                      <a:lnTo>
                        <a:pt x="1116" y="831"/>
                      </a:lnTo>
                      <a:lnTo>
                        <a:pt x="1114" y="837"/>
                      </a:lnTo>
                      <a:lnTo>
                        <a:pt x="1112" y="843"/>
                      </a:lnTo>
                      <a:lnTo>
                        <a:pt x="1109" y="847"/>
                      </a:lnTo>
                      <a:lnTo>
                        <a:pt x="1107" y="849"/>
                      </a:lnTo>
                      <a:lnTo>
                        <a:pt x="1103" y="852"/>
                      </a:lnTo>
                      <a:lnTo>
                        <a:pt x="1101" y="856"/>
                      </a:lnTo>
                      <a:lnTo>
                        <a:pt x="1097" y="860"/>
                      </a:lnTo>
                      <a:lnTo>
                        <a:pt x="1095" y="862"/>
                      </a:lnTo>
                      <a:lnTo>
                        <a:pt x="1093" y="866"/>
                      </a:lnTo>
                      <a:lnTo>
                        <a:pt x="1089" y="870"/>
                      </a:lnTo>
                      <a:lnTo>
                        <a:pt x="1087" y="870"/>
                      </a:lnTo>
                      <a:lnTo>
                        <a:pt x="1084" y="872"/>
                      </a:lnTo>
                      <a:lnTo>
                        <a:pt x="1082" y="874"/>
                      </a:lnTo>
                      <a:lnTo>
                        <a:pt x="1078" y="874"/>
                      </a:lnTo>
                      <a:lnTo>
                        <a:pt x="1076" y="875"/>
                      </a:lnTo>
                      <a:lnTo>
                        <a:pt x="1072" y="875"/>
                      </a:lnTo>
                      <a:lnTo>
                        <a:pt x="1070" y="877"/>
                      </a:lnTo>
                      <a:lnTo>
                        <a:pt x="1066" y="877"/>
                      </a:lnTo>
                      <a:lnTo>
                        <a:pt x="1064" y="877"/>
                      </a:lnTo>
                      <a:lnTo>
                        <a:pt x="1063" y="877"/>
                      </a:lnTo>
                      <a:lnTo>
                        <a:pt x="1061" y="877"/>
                      </a:lnTo>
                      <a:lnTo>
                        <a:pt x="1057" y="877"/>
                      </a:lnTo>
                      <a:lnTo>
                        <a:pt x="1055" y="877"/>
                      </a:lnTo>
                      <a:lnTo>
                        <a:pt x="1053" y="877"/>
                      </a:lnTo>
                      <a:lnTo>
                        <a:pt x="1051" y="877"/>
                      </a:lnTo>
                      <a:lnTo>
                        <a:pt x="1047" y="877"/>
                      </a:lnTo>
                      <a:lnTo>
                        <a:pt x="1045" y="877"/>
                      </a:lnTo>
                      <a:lnTo>
                        <a:pt x="1041" y="875"/>
                      </a:lnTo>
                      <a:lnTo>
                        <a:pt x="1038" y="875"/>
                      </a:lnTo>
                      <a:lnTo>
                        <a:pt x="1034" y="875"/>
                      </a:lnTo>
                      <a:lnTo>
                        <a:pt x="1030" y="874"/>
                      </a:lnTo>
                      <a:lnTo>
                        <a:pt x="1028" y="874"/>
                      </a:lnTo>
                      <a:lnTo>
                        <a:pt x="1024" y="872"/>
                      </a:lnTo>
                      <a:lnTo>
                        <a:pt x="1020" y="872"/>
                      </a:lnTo>
                      <a:lnTo>
                        <a:pt x="1020" y="874"/>
                      </a:lnTo>
                      <a:lnTo>
                        <a:pt x="1018" y="877"/>
                      </a:lnTo>
                      <a:lnTo>
                        <a:pt x="1018" y="879"/>
                      </a:lnTo>
                      <a:lnTo>
                        <a:pt x="1016" y="883"/>
                      </a:lnTo>
                      <a:lnTo>
                        <a:pt x="1015" y="887"/>
                      </a:lnTo>
                      <a:lnTo>
                        <a:pt x="1013" y="891"/>
                      </a:lnTo>
                      <a:lnTo>
                        <a:pt x="1009" y="897"/>
                      </a:lnTo>
                      <a:lnTo>
                        <a:pt x="1003" y="906"/>
                      </a:lnTo>
                      <a:lnTo>
                        <a:pt x="1001" y="908"/>
                      </a:lnTo>
                      <a:lnTo>
                        <a:pt x="999" y="910"/>
                      </a:lnTo>
                      <a:lnTo>
                        <a:pt x="997" y="912"/>
                      </a:lnTo>
                      <a:lnTo>
                        <a:pt x="995" y="916"/>
                      </a:lnTo>
                      <a:lnTo>
                        <a:pt x="993" y="918"/>
                      </a:lnTo>
                      <a:lnTo>
                        <a:pt x="990" y="920"/>
                      </a:lnTo>
                      <a:lnTo>
                        <a:pt x="988" y="922"/>
                      </a:lnTo>
                      <a:lnTo>
                        <a:pt x="986" y="923"/>
                      </a:lnTo>
                      <a:lnTo>
                        <a:pt x="984" y="923"/>
                      </a:lnTo>
                      <a:lnTo>
                        <a:pt x="980" y="923"/>
                      </a:lnTo>
                      <a:lnTo>
                        <a:pt x="976" y="923"/>
                      </a:lnTo>
                      <a:lnTo>
                        <a:pt x="974" y="923"/>
                      </a:lnTo>
                      <a:lnTo>
                        <a:pt x="970" y="923"/>
                      </a:lnTo>
                      <a:lnTo>
                        <a:pt x="967" y="923"/>
                      </a:lnTo>
                      <a:lnTo>
                        <a:pt x="965" y="923"/>
                      </a:lnTo>
                      <a:lnTo>
                        <a:pt x="961" y="923"/>
                      </a:lnTo>
                      <a:lnTo>
                        <a:pt x="959" y="922"/>
                      </a:lnTo>
                      <a:lnTo>
                        <a:pt x="957" y="920"/>
                      </a:lnTo>
                      <a:lnTo>
                        <a:pt x="955" y="920"/>
                      </a:lnTo>
                      <a:lnTo>
                        <a:pt x="951" y="918"/>
                      </a:lnTo>
                      <a:lnTo>
                        <a:pt x="949" y="916"/>
                      </a:lnTo>
                      <a:lnTo>
                        <a:pt x="947" y="914"/>
                      </a:lnTo>
                      <a:lnTo>
                        <a:pt x="946" y="912"/>
                      </a:lnTo>
                      <a:lnTo>
                        <a:pt x="942" y="910"/>
                      </a:lnTo>
                      <a:lnTo>
                        <a:pt x="940" y="916"/>
                      </a:lnTo>
                      <a:lnTo>
                        <a:pt x="936" y="920"/>
                      </a:lnTo>
                      <a:lnTo>
                        <a:pt x="932" y="923"/>
                      </a:lnTo>
                      <a:lnTo>
                        <a:pt x="928" y="929"/>
                      </a:lnTo>
                      <a:lnTo>
                        <a:pt x="924" y="933"/>
                      </a:lnTo>
                      <a:lnTo>
                        <a:pt x="923" y="937"/>
                      </a:lnTo>
                      <a:lnTo>
                        <a:pt x="919" y="943"/>
                      </a:lnTo>
                      <a:lnTo>
                        <a:pt x="915" y="946"/>
                      </a:lnTo>
                      <a:lnTo>
                        <a:pt x="915" y="946"/>
                      </a:lnTo>
                      <a:lnTo>
                        <a:pt x="913" y="948"/>
                      </a:lnTo>
                      <a:lnTo>
                        <a:pt x="913" y="948"/>
                      </a:lnTo>
                      <a:lnTo>
                        <a:pt x="911" y="948"/>
                      </a:lnTo>
                      <a:lnTo>
                        <a:pt x="911" y="948"/>
                      </a:lnTo>
                      <a:lnTo>
                        <a:pt x="909" y="948"/>
                      </a:lnTo>
                      <a:lnTo>
                        <a:pt x="909" y="950"/>
                      </a:lnTo>
                      <a:lnTo>
                        <a:pt x="907" y="950"/>
                      </a:lnTo>
                      <a:lnTo>
                        <a:pt x="905" y="950"/>
                      </a:lnTo>
                      <a:lnTo>
                        <a:pt x="903" y="950"/>
                      </a:lnTo>
                      <a:lnTo>
                        <a:pt x="901" y="950"/>
                      </a:lnTo>
                      <a:lnTo>
                        <a:pt x="899" y="950"/>
                      </a:lnTo>
                      <a:lnTo>
                        <a:pt x="896" y="950"/>
                      </a:lnTo>
                      <a:lnTo>
                        <a:pt x="894" y="950"/>
                      </a:lnTo>
                      <a:lnTo>
                        <a:pt x="892" y="950"/>
                      </a:lnTo>
                      <a:lnTo>
                        <a:pt x="890" y="950"/>
                      </a:lnTo>
                      <a:lnTo>
                        <a:pt x="888" y="948"/>
                      </a:lnTo>
                      <a:lnTo>
                        <a:pt x="888" y="946"/>
                      </a:lnTo>
                      <a:lnTo>
                        <a:pt x="886" y="945"/>
                      </a:lnTo>
                      <a:lnTo>
                        <a:pt x="884" y="943"/>
                      </a:lnTo>
                      <a:lnTo>
                        <a:pt x="882" y="941"/>
                      </a:lnTo>
                      <a:lnTo>
                        <a:pt x="880" y="939"/>
                      </a:lnTo>
                      <a:lnTo>
                        <a:pt x="880" y="937"/>
                      </a:lnTo>
                      <a:lnTo>
                        <a:pt x="878" y="937"/>
                      </a:lnTo>
                      <a:lnTo>
                        <a:pt x="876" y="933"/>
                      </a:lnTo>
                      <a:lnTo>
                        <a:pt x="876" y="929"/>
                      </a:lnTo>
                      <a:lnTo>
                        <a:pt x="875" y="927"/>
                      </a:lnTo>
                      <a:lnTo>
                        <a:pt x="875" y="923"/>
                      </a:lnTo>
                      <a:lnTo>
                        <a:pt x="873" y="920"/>
                      </a:lnTo>
                      <a:lnTo>
                        <a:pt x="871" y="918"/>
                      </a:lnTo>
                      <a:lnTo>
                        <a:pt x="871" y="914"/>
                      </a:lnTo>
                      <a:lnTo>
                        <a:pt x="869" y="912"/>
                      </a:lnTo>
                      <a:lnTo>
                        <a:pt x="867" y="914"/>
                      </a:lnTo>
                      <a:lnTo>
                        <a:pt x="867" y="916"/>
                      </a:lnTo>
                      <a:lnTo>
                        <a:pt x="865" y="918"/>
                      </a:lnTo>
                      <a:lnTo>
                        <a:pt x="861" y="922"/>
                      </a:lnTo>
                      <a:lnTo>
                        <a:pt x="859" y="927"/>
                      </a:lnTo>
                      <a:lnTo>
                        <a:pt x="855" y="937"/>
                      </a:lnTo>
                      <a:lnTo>
                        <a:pt x="850" y="948"/>
                      </a:lnTo>
                      <a:lnTo>
                        <a:pt x="842" y="962"/>
                      </a:lnTo>
                      <a:lnTo>
                        <a:pt x="840" y="966"/>
                      </a:lnTo>
                      <a:lnTo>
                        <a:pt x="840" y="968"/>
                      </a:lnTo>
                      <a:lnTo>
                        <a:pt x="840" y="969"/>
                      </a:lnTo>
                      <a:lnTo>
                        <a:pt x="840" y="973"/>
                      </a:lnTo>
                      <a:lnTo>
                        <a:pt x="838" y="975"/>
                      </a:lnTo>
                      <a:lnTo>
                        <a:pt x="838" y="977"/>
                      </a:lnTo>
                      <a:lnTo>
                        <a:pt x="838" y="979"/>
                      </a:lnTo>
                      <a:lnTo>
                        <a:pt x="838" y="983"/>
                      </a:lnTo>
                      <a:lnTo>
                        <a:pt x="836" y="1000"/>
                      </a:lnTo>
                      <a:lnTo>
                        <a:pt x="836" y="1016"/>
                      </a:lnTo>
                      <a:lnTo>
                        <a:pt x="836" y="1027"/>
                      </a:lnTo>
                      <a:lnTo>
                        <a:pt x="836" y="1037"/>
                      </a:lnTo>
                      <a:lnTo>
                        <a:pt x="836" y="1046"/>
                      </a:lnTo>
                      <a:lnTo>
                        <a:pt x="836" y="1054"/>
                      </a:lnTo>
                      <a:lnTo>
                        <a:pt x="836" y="1064"/>
                      </a:lnTo>
                      <a:lnTo>
                        <a:pt x="836" y="1075"/>
                      </a:lnTo>
                      <a:lnTo>
                        <a:pt x="836" y="1075"/>
                      </a:lnTo>
                      <a:lnTo>
                        <a:pt x="836" y="1077"/>
                      </a:lnTo>
                      <a:lnTo>
                        <a:pt x="838" y="1079"/>
                      </a:lnTo>
                      <a:lnTo>
                        <a:pt x="838" y="1083"/>
                      </a:lnTo>
                      <a:lnTo>
                        <a:pt x="840" y="1087"/>
                      </a:lnTo>
                      <a:lnTo>
                        <a:pt x="840" y="1094"/>
                      </a:lnTo>
                      <a:lnTo>
                        <a:pt x="842" y="1102"/>
                      </a:lnTo>
                      <a:lnTo>
                        <a:pt x="846" y="1115"/>
                      </a:lnTo>
                      <a:lnTo>
                        <a:pt x="846" y="1115"/>
                      </a:lnTo>
                      <a:lnTo>
                        <a:pt x="848" y="1115"/>
                      </a:lnTo>
                      <a:lnTo>
                        <a:pt x="848" y="1117"/>
                      </a:lnTo>
                      <a:lnTo>
                        <a:pt x="850" y="1117"/>
                      </a:lnTo>
                      <a:lnTo>
                        <a:pt x="850" y="1117"/>
                      </a:lnTo>
                      <a:lnTo>
                        <a:pt x="852" y="1115"/>
                      </a:lnTo>
                      <a:lnTo>
                        <a:pt x="853" y="1115"/>
                      </a:lnTo>
                      <a:lnTo>
                        <a:pt x="855" y="1115"/>
                      </a:lnTo>
                      <a:lnTo>
                        <a:pt x="859" y="1113"/>
                      </a:lnTo>
                      <a:lnTo>
                        <a:pt x="861" y="1112"/>
                      </a:lnTo>
                      <a:lnTo>
                        <a:pt x="863" y="1110"/>
                      </a:lnTo>
                      <a:lnTo>
                        <a:pt x="865" y="1108"/>
                      </a:lnTo>
                      <a:lnTo>
                        <a:pt x="867" y="1106"/>
                      </a:lnTo>
                      <a:lnTo>
                        <a:pt x="869" y="1104"/>
                      </a:lnTo>
                      <a:lnTo>
                        <a:pt x="871" y="1102"/>
                      </a:lnTo>
                      <a:lnTo>
                        <a:pt x="873" y="1100"/>
                      </a:lnTo>
                      <a:lnTo>
                        <a:pt x="876" y="1100"/>
                      </a:lnTo>
                      <a:lnTo>
                        <a:pt x="878" y="1098"/>
                      </a:lnTo>
                      <a:lnTo>
                        <a:pt x="880" y="1098"/>
                      </a:lnTo>
                      <a:lnTo>
                        <a:pt x="882" y="1098"/>
                      </a:lnTo>
                      <a:lnTo>
                        <a:pt x="884" y="1098"/>
                      </a:lnTo>
                      <a:lnTo>
                        <a:pt x="886" y="1098"/>
                      </a:lnTo>
                      <a:lnTo>
                        <a:pt x="888" y="1096"/>
                      </a:lnTo>
                      <a:lnTo>
                        <a:pt x="890" y="1096"/>
                      </a:lnTo>
                      <a:lnTo>
                        <a:pt x="892" y="1096"/>
                      </a:lnTo>
                      <a:lnTo>
                        <a:pt x="894" y="1096"/>
                      </a:lnTo>
                      <a:lnTo>
                        <a:pt x="896" y="1096"/>
                      </a:lnTo>
                      <a:lnTo>
                        <a:pt x="898" y="1098"/>
                      </a:lnTo>
                      <a:lnTo>
                        <a:pt x="899" y="1098"/>
                      </a:lnTo>
                      <a:lnTo>
                        <a:pt x="901" y="1098"/>
                      </a:lnTo>
                      <a:lnTo>
                        <a:pt x="903" y="1098"/>
                      </a:lnTo>
                      <a:lnTo>
                        <a:pt x="905" y="1098"/>
                      </a:lnTo>
                      <a:lnTo>
                        <a:pt x="907" y="1100"/>
                      </a:lnTo>
                      <a:lnTo>
                        <a:pt x="911" y="1102"/>
                      </a:lnTo>
                      <a:lnTo>
                        <a:pt x="913" y="1102"/>
                      </a:lnTo>
                      <a:lnTo>
                        <a:pt x="915" y="1104"/>
                      </a:lnTo>
                      <a:lnTo>
                        <a:pt x="917" y="1106"/>
                      </a:lnTo>
                      <a:lnTo>
                        <a:pt x="921" y="1106"/>
                      </a:lnTo>
                      <a:lnTo>
                        <a:pt x="923" y="1108"/>
                      </a:lnTo>
                      <a:lnTo>
                        <a:pt x="924" y="1110"/>
                      </a:lnTo>
                      <a:lnTo>
                        <a:pt x="926" y="1112"/>
                      </a:lnTo>
                      <a:lnTo>
                        <a:pt x="928" y="1115"/>
                      </a:lnTo>
                      <a:lnTo>
                        <a:pt x="930" y="1117"/>
                      </a:lnTo>
                      <a:lnTo>
                        <a:pt x="932" y="1121"/>
                      </a:lnTo>
                      <a:lnTo>
                        <a:pt x="934" y="1123"/>
                      </a:lnTo>
                      <a:lnTo>
                        <a:pt x="936" y="1127"/>
                      </a:lnTo>
                      <a:lnTo>
                        <a:pt x="938" y="1129"/>
                      </a:lnTo>
                      <a:lnTo>
                        <a:pt x="940" y="1133"/>
                      </a:lnTo>
                      <a:lnTo>
                        <a:pt x="940" y="1137"/>
                      </a:lnTo>
                      <a:lnTo>
                        <a:pt x="942" y="1142"/>
                      </a:lnTo>
                      <a:lnTo>
                        <a:pt x="942" y="1148"/>
                      </a:lnTo>
                      <a:lnTo>
                        <a:pt x="944" y="1152"/>
                      </a:lnTo>
                      <a:lnTo>
                        <a:pt x="944" y="1158"/>
                      </a:lnTo>
                      <a:lnTo>
                        <a:pt x="946" y="1163"/>
                      </a:lnTo>
                      <a:lnTo>
                        <a:pt x="946" y="1167"/>
                      </a:lnTo>
                      <a:lnTo>
                        <a:pt x="947" y="1173"/>
                      </a:lnTo>
                      <a:lnTo>
                        <a:pt x="947" y="1181"/>
                      </a:lnTo>
                      <a:lnTo>
                        <a:pt x="947" y="1188"/>
                      </a:lnTo>
                      <a:lnTo>
                        <a:pt x="949" y="1196"/>
                      </a:lnTo>
                      <a:lnTo>
                        <a:pt x="949" y="1204"/>
                      </a:lnTo>
                      <a:lnTo>
                        <a:pt x="949" y="1211"/>
                      </a:lnTo>
                      <a:lnTo>
                        <a:pt x="949" y="1221"/>
                      </a:lnTo>
                      <a:lnTo>
                        <a:pt x="949" y="1229"/>
                      </a:lnTo>
                      <a:lnTo>
                        <a:pt x="951" y="1236"/>
                      </a:lnTo>
                      <a:lnTo>
                        <a:pt x="951" y="1236"/>
                      </a:lnTo>
                      <a:lnTo>
                        <a:pt x="951" y="1238"/>
                      </a:lnTo>
                      <a:lnTo>
                        <a:pt x="951" y="1240"/>
                      </a:lnTo>
                      <a:lnTo>
                        <a:pt x="953" y="1242"/>
                      </a:lnTo>
                      <a:lnTo>
                        <a:pt x="951" y="1244"/>
                      </a:lnTo>
                      <a:lnTo>
                        <a:pt x="951" y="1248"/>
                      </a:lnTo>
                      <a:lnTo>
                        <a:pt x="951" y="1254"/>
                      </a:lnTo>
                      <a:lnTo>
                        <a:pt x="951" y="1261"/>
                      </a:lnTo>
                      <a:lnTo>
                        <a:pt x="951" y="1263"/>
                      </a:lnTo>
                      <a:lnTo>
                        <a:pt x="951" y="1269"/>
                      </a:lnTo>
                      <a:lnTo>
                        <a:pt x="951" y="1277"/>
                      </a:lnTo>
                      <a:lnTo>
                        <a:pt x="951" y="1286"/>
                      </a:lnTo>
                      <a:lnTo>
                        <a:pt x="951" y="1298"/>
                      </a:lnTo>
                      <a:lnTo>
                        <a:pt x="951" y="1313"/>
                      </a:lnTo>
                      <a:lnTo>
                        <a:pt x="951" y="1328"/>
                      </a:lnTo>
                      <a:lnTo>
                        <a:pt x="953" y="1346"/>
                      </a:lnTo>
                      <a:lnTo>
                        <a:pt x="953" y="1346"/>
                      </a:lnTo>
                      <a:lnTo>
                        <a:pt x="951" y="1348"/>
                      </a:lnTo>
                      <a:lnTo>
                        <a:pt x="951" y="1350"/>
                      </a:lnTo>
                      <a:lnTo>
                        <a:pt x="951" y="1350"/>
                      </a:lnTo>
                      <a:lnTo>
                        <a:pt x="951" y="1352"/>
                      </a:lnTo>
                      <a:lnTo>
                        <a:pt x="951" y="1353"/>
                      </a:lnTo>
                      <a:lnTo>
                        <a:pt x="949" y="1353"/>
                      </a:lnTo>
                      <a:lnTo>
                        <a:pt x="949" y="1355"/>
                      </a:lnTo>
                      <a:lnTo>
                        <a:pt x="949" y="1357"/>
                      </a:lnTo>
                      <a:lnTo>
                        <a:pt x="947" y="1359"/>
                      </a:lnTo>
                      <a:lnTo>
                        <a:pt x="946" y="1361"/>
                      </a:lnTo>
                      <a:lnTo>
                        <a:pt x="946" y="1361"/>
                      </a:lnTo>
                      <a:lnTo>
                        <a:pt x="944" y="1363"/>
                      </a:lnTo>
                      <a:lnTo>
                        <a:pt x="942" y="1365"/>
                      </a:lnTo>
                      <a:lnTo>
                        <a:pt x="938" y="1367"/>
                      </a:lnTo>
                      <a:lnTo>
                        <a:pt x="934" y="1369"/>
                      </a:lnTo>
                      <a:lnTo>
                        <a:pt x="932" y="1369"/>
                      </a:lnTo>
                      <a:lnTo>
                        <a:pt x="928" y="1369"/>
                      </a:lnTo>
                      <a:lnTo>
                        <a:pt x="924" y="1371"/>
                      </a:lnTo>
                      <a:lnTo>
                        <a:pt x="923" y="1371"/>
                      </a:lnTo>
                      <a:lnTo>
                        <a:pt x="919" y="1371"/>
                      </a:lnTo>
                      <a:lnTo>
                        <a:pt x="917" y="1371"/>
                      </a:lnTo>
                      <a:lnTo>
                        <a:pt x="913" y="1371"/>
                      </a:lnTo>
                      <a:lnTo>
                        <a:pt x="911" y="1373"/>
                      </a:lnTo>
                      <a:lnTo>
                        <a:pt x="909" y="1378"/>
                      </a:lnTo>
                      <a:lnTo>
                        <a:pt x="907" y="1384"/>
                      </a:lnTo>
                      <a:lnTo>
                        <a:pt x="905" y="1392"/>
                      </a:lnTo>
                      <a:lnTo>
                        <a:pt x="903" y="1398"/>
                      </a:lnTo>
                      <a:lnTo>
                        <a:pt x="903" y="1403"/>
                      </a:lnTo>
                      <a:lnTo>
                        <a:pt x="901" y="1411"/>
                      </a:lnTo>
                      <a:lnTo>
                        <a:pt x="899" y="1417"/>
                      </a:lnTo>
                      <a:lnTo>
                        <a:pt x="899" y="1424"/>
                      </a:lnTo>
                      <a:lnTo>
                        <a:pt x="898" y="1434"/>
                      </a:lnTo>
                      <a:lnTo>
                        <a:pt x="896" y="1446"/>
                      </a:lnTo>
                      <a:lnTo>
                        <a:pt x="894" y="1455"/>
                      </a:lnTo>
                      <a:lnTo>
                        <a:pt x="892" y="1467"/>
                      </a:lnTo>
                      <a:lnTo>
                        <a:pt x="892" y="1478"/>
                      </a:lnTo>
                      <a:lnTo>
                        <a:pt x="890" y="1488"/>
                      </a:lnTo>
                      <a:lnTo>
                        <a:pt x="888" y="1499"/>
                      </a:lnTo>
                      <a:lnTo>
                        <a:pt x="888" y="1511"/>
                      </a:lnTo>
                      <a:lnTo>
                        <a:pt x="888" y="1517"/>
                      </a:lnTo>
                      <a:lnTo>
                        <a:pt x="888" y="1524"/>
                      </a:lnTo>
                      <a:lnTo>
                        <a:pt x="888" y="1532"/>
                      </a:lnTo>
                      <a:lnTo>
                        <a:pt x="888" y="1540"/>
                      </a:lnTo>
                      <a:lnTo>
                        <a:pt x="888" y="1545"/>
                      </a:lnTo>
                      <a:lnTo>
                        <a:pt x="888" y="1553"/>
                      </a:lnTo>
                      <a:lnTo>
                        <a:pt x="888" y="1561"/>
                      </a:lnTo>
                      <a:lnTo>
                        <a:pt x="888" y="1568"/>
                      </a:lnTo>
                      <a:lnTo>
                        <a:pt x="892" y="1567"/>
                      </a:lnTo>
                      <a:lnTo>
                        <a:pt x="894" y="1567"/>
                      </a:lnTo>
                      <a:lnTo>
                        <a:pt x="896" y="1567"/>
                      </a:lnTo>
                      <a:lnTo>
                        <a:pt x="899" y="1565"/>
                      </a:lnTo>
                      <a:lnTo>
                        <a:pt x="901" y="1565"/>
                      </a:lnTo>
                      <a:lnTo>
                        <a:pt x="905" y="1565"/>
                      </a:lnTo>
                      <a:lnTo>
                        <a:pt x="907" y="1563"/>
                      </a:lnTo>
                      <a:lnTo>
                        <a:pt x="909" y="1563"/>
                      </a:lnTo>
                      <a:lnTo>
                        <a:pt x="915" y="1563"/>
                      </a:lnTo>
                      <a:lnTo>
                        <a:pt x="921" y="1563"/>
                      </a:lnTo>
                      <a:lnTo>
                        <a:pt x="926" y="1563"/>
                      </a:lnTo>
                      <a:lnTo>
                        <a:pt x="932" y="1563"/>
                      </a:lnTo>
                      <a:lnTo>
                        <a:pt x="938" y="1563"/>
                      </a:lnTo>
                      <a:lnTo>
                        <a:pt x="944" y="1563"/>
                      </a:lnTo>
                      <a:lnTo>
                        <a:pt x="949" y="1563"/>
                      </a:lnTo>
                      <a:lnTo>
                        <a:pt x="953" y="1563"/>
                      </a:lnTo>
                      <a:lnTo>
                        <a:pt x="957" y="1565"/>
                      </a:lnTo>
                      <a:lnTo>
                        <a:pt x="959" y="1565"/>
                      </a:lnTo>
                      <a:lnTo>
                        <a:pt x="961" y="1567"/>
                      </a:lnTo>
                      <a:lnTo>
                        <a:pt x="965" y="1567"/>
                      </a:lnTo>
                      <a:lnTo>
                        <a:pt x="967" y="1568"/>
                      </a:lnTo>
                      <a:lnTo>
                        <a:pt x="970" y="1570"/>
                      </a:lnTo>
                      <a:lnTo>
                        <a:pt x="972" y="1570"/>
                      </a:lnTo>
                      <a:lnTo>
                        <a:pt x="974" y="1572"/>
                      </a:lnTo>
                      <a:lnTo>
                        <a:pt x="976" y="1572"/>
                      </a:lnTo>
                      <a:lnTo>
                        <a:pt x="976" y="1574"/>
                      </a:lnTo>
                      <a:lnTo>
                        <a:pt x="978" y="1576"/>
                      </a:lnTo>
                      <a:lnTo>
                        <a:pt x="978" y="1578"/>
                      </a:lnTo>
                      <a:lnTo>
                        <a:pt x="980" y="1580"/>
                      </a:lnTo>
                      <a:lnTo>
                        <a:pt x="982" y="1580"/>
                      </a:lnTo>
                      <a:lnTo>
                        <a:pt x="982" y="1582"/>
                      </a:lnTo>
                      <a:lnTo>
                        <a:pt x="984" y="1584"/>
                      </a:lnTo>
                      <a:lnTo>
                        <a:pt x="984" y="1586"/>
                      </a:lnTo>
                      <a:lnTo>
                        <a:pt x="986" y="1590"/>
                      </a:lnTo>
                      <a:lnTo>
                        <a:pt x="986" y="1592"/>
                      </a:lnTo>
                      <a:lnTo>
                        <a:pt x="988" y="1595"/>
                      </a:lnTo>
                      <a:lnTo>
                        <a:pt x="988" y="1597"/>
                      </a:lnTo>
                      <a:lnTo>
                        <a:pt x="988" y="1601"/>
                      </a:lnTo>
                      <a:lnTo>
                        <a:pt x="990" y="1603"/>
                      </a:lnTo>
                      <a:lnTo>
                        <a:pt x="990" y="1607"/>
                      </a:lnTo>
                      <a:lnTo>
                        <a:pt x="997" y="1605"/>
                      </a:lnTo>
                      <a:lnTo>
                        <a:pt x="1005" y="1603"/>
                      </a:lnTo>
                      <a:lnTo>
                        <a:pt x="1013" y="1601"/>
                      </a:lnTo>
                      <a:lnTo>
                        <a:pt x="1018" y="1601"/>
                      </a:lnTo>
                      <a:lnTo>
                        <a:pt x="1026" y="1599"/>
                      </a:lnTo>
                      <a:lnTo>
                        <a:pt x="1034" y="1597"/>
                      </a:lnTo>
                      <a:lnTo>
                        <a:pt x="1041" y="1597"/>
                      </a:lnTo>
                      <a:lnTo>
                        <a:pt x="1047" y="1595"/>
                      </a:lnTo>
                      <a:lnTo>
                        <a:pt x="1051" y="1595"/>
                      </a:lnTo>
                      <a:lnTo>
                        <a:pt x="1053" y="1595"/>
                      </a:lnTo>
                      <a:lnTo>
                        <a:pt x="1057" y="1595"/>
                      </a:lnTo>
                      <a:lnTo>
                        <a:pt x="1059" y="1595"/>
                      </a:lnTo>
                      <a:lnTo>
                        <a:pt x="1063" y="1595"/>
                      </a:lnTo>
                      <a:lnTo>
                        <a:pt x="1064" y="1597"/>
                      </a:lnTo>
                      <a:lnTo>
                        <a:pt x="1068" y="1597"/>
                      </a:lnTo>
                      <a:lnTo>
                        <a:pt x="1070" y="1597"/>
                      </a:lnTo>
                      <a:lnTo>
                        <a:pt x="1072" y="1597"/>
                      </a:lnTo>
                      <a:lnTo>
                        <a:pt x="1072" y="1599"/>
                      </a:lnTo>
                      <a:lnTo>
                        <a:pt x="1074" y="1601"/>
                      </a:lnTo>
                      <a:lnTo>
                        <a:pt x="1076" y="1601"/>
                      </a:lnTo>
                      <a:lnTo>
                        <a:pt x="1076" y="1603"/>
                      </a:lnTo>
                      <a:lnTo>
                        <a:pt x="1078" y="1603"/>
                      </a:lnTo>
                      <a:lnTo>
                        <a:pt x="1078" y="1605"/>
                      </a:lnTo>
                      <a:lnTo>
                        <a:pt x="1080" y="1607"/>
                      </a:lnTo>
                      <a:lnTo>
                        <a:pt x="1080" y="1609"/>
                      </a:lnTo>
                      <a:lnTo>
                        <a:pt x="1080" y="1613"/>
                      </a:lnTo>
                      <a:lnTo>
                        <a:pt x="1080" y="1616"/>
                      </a:lnTo>
                      <a:lnTo>
                        <a:pt x="1080" y="1618"/>
                      </a:lnTo>
                      <a:lnTo>
                        <a:pt x="1080" y="1622"/>
                      </a:lnTo>
                      <a:lnTo>
                        <a:pt x="1080" y="1624"/>
                      </a:lnTo>
                      <a:lnTo>
                        <a:pt x="1080" y="1628"/>
                      </a:lnTo>
                      <a:lnTo>
                        <a:pt x="1080" y="1632"/>
                      </a:lnTo>
                      <a:lnTo>
                        <a:pt x="1078" y="1634"/>
                      </a:lnTo>
                      <a:lnTo>
                        <a:pt x="1078" y="1636"/>
                      </a:lnTo>
                      <a:lnTo>
                        <a:pt x="1078" y="1640"/>
                      </a:lnTo>
                      <a:lnTo>
                        <a:pt x="1076" y="1641"/>
                      </a:lnTo>
                      <a:lnTo>
                        <a:pt x="1076" y="1645"/>
                      </a:lnTo>
                      <a:lnTo>
                        <a:pt x="1074" y="1647"/>
                      </a:lnTo>
                      <a:lnTo>
                        <a:pt x="1074" y="1651"/>
                      </a:lnTo>
                      <a:lnTo>
                        <a:pt x="1072" y="1653"/>
                      </a:lnTo>
                      <a:lnTo>
                        <a:pt x="1072" y="1655"/>
                      </a:lnTo>
                      <a:lnTo>
                        <a:pt x="1070" y="1655"/>
                      </a:lnTo>
                      <a:lnTo>
                        <a:pt x="1070" y="1657"/>
                      </a:lnTo>
                      <a:lnTo>
                        <a:pt x="1068" y="1659"/>
                      </a:lnTo>
                      <a:lnTo>
                        <a:pt x="1068" y="1659"/>
                      </a:lnTo>
                      <a:lnTo>
                        <a:pt x="1066" y="1661"/>
                      </a:lnTo>
                      <a:lnTo>
                        <a:pt x="1066" y="1661"/>
                      </a:lnTo>
                      <a:lnTo>
                        <a:pt x="1064" y="1663"/>
                      </a:lnTo>
                      <a:lnTo>
                        <a:pt x="1061" y="1666"/>
                      </a:lnTo>
                      <a:lnTo>
                        <a:pt x="1057" y="1668"/>
                      </a:lnTo>
                      <a:lnTo>
                        <a:pt x="1053" y="1672"/>
                      </a:lnTo>
                      <a:lnTo>
                        <a:pt x="1049" y="1674"/>
                      </a:lnTo>
                      <a:lnTo>
                        <a:pt x="1047" y="1678"/>
                      </a:lnTo>
                      <a:lnTo>
                        <a:pt x="1043" y="1680"/>
                      </a:lnTo>
                      <a:lnTo>
                        <a:pt x="1039" y="1684"/>
                      </a:lnTo>
                      <a:lnTo>
                        <a:pt x="1034" y="1686"/>
                      </a:lnTo>
                      <a:lnTo>
                        <a:pt x="1032" y="1687"/>
                      </a:lnTo>
                      <a:lnTo>
                        <a:pt x="1030" y="1687"/>
                      </a:lnTo>
                      <a:lnTo>
                        <a:pt x="1026" y="1687"/>
                      </a:lnTo>
                      <a:lnTo>
                        <a:pt x="1024" y="1689"/>
                      </a:lnTo>
                      <a:lnTo>
                        <a:pt x="1020" y="1689"/>
                      </a:lnTo>
                      <a:lnTo>
                        <a:pt x="1018" y="1691"/>
                      </a:lnTo>
                      <a:lnTo>
                        <a:pt x="1015" y="1691"/>
                      </a:lnTo>
                      <a:lnTo>
                        <a:pt x="1013" y="1693"/>
                      </a:lnTo>
                      <a:lnTo>
                        <a:pt x="1013" y="1693"/>
                      </a:lnTo>
                      <a:lnTo>
                        <a:pt x="1013" y="1695"/>
                      </a:lnTo>
                      <a:lnTo>
                        <a:pt x="1013" y="1697"/>
                      </a:lnTo>
                      <a:lnTo>
                        <a:pt x="1013" y="1699"/>
                      </a:lnTo>
                      <a:lnTo>
                        <a:pt x="1013" y="1701"/>
                      </a:lnTo>
                      <a:lnTo>
                        <a:pt x="1013" y="1701"/>
                      </a:lnTo>
                      <a:lnTo>
                        <a:pt x="1013" y="1703"/>
                      </a:lnTo>
                      <a:lnTo>
                        <a:pt x="1013" y="1705"/>
                      </a:lnTo>
                      <a:lnTo>
                        <a:pt x="1011" y="1705"/>
                      </a:lnTo>
                      <a:lnTo>
                        <a:pt x="1011" y="1707"/>
                      </a:lnTo>
                      <a:lnTo>
                        <a:pt x="1009" y="1707"/>
                      </a:lnTo>
                      <a:lnTo>
                        <a:pt x="1009" y="1709"/>
                      </a:lnTo>
                      <a:lnTo>
                        <a:pt x="1009" y="1709"/>
                      </a:lnTo>
                      <a:lnTo>
                        <a:pt x="1007" y="1711"/>
                      </a:lnTo>
                      <a:lnTo>
                        <a:pt x="1007" y="1712"/>
                      </a:lnTo>
                      <a:lnTo>
                        <a:pt x="1005" y="1712"/>
                      </a:lnTo>
                      <a:lnTo>
                        <a:pt x="997" y="1718"/>
                      </a:lnTo>
                      <a:lnTo>
                        <a:pt x="992" y="1722"/>
                      </a:lnTo>
                      <a:lnTo>
                        <a:pt x="986" y="1724"/>
                      </a:lnTo>
                      <a:lnTo>
                        <a:pt x="982" y="1728"/>
                      </a:lnTo>
                      <a:lnTo>
                        <a:pt x="976" y="1730"/>
                      </a:lnTo>
                      <a:lnTo>
                        <a:pt x="972" y="1732"/>
                      </a:lnTo>
                      <a:lnTo>
                        <a:pt x="967" y="1734"/>
                      </a:lnTo>
                      <a:lnTo>
                        <a:pt x="959" y="1735"/>
                      </a:lnTo>
                      <a:lnTo>
                        <a:pt x="957" y="1735"/>
                      </a:lnTo>
                      <a:lnTo>
                        <a:pt x="955" y="1735"/>
                      </a:lnTo>
                      <a:lnTo>
                        <a:pt x="951" y="1737"/>
                      </a:lnTo>
                      <a:lnTo>
                        <a:pt x="949" y="1737"/>
                      </a:lnTo>
                      <a:lnTo>
                        <a:pt x="946" y="1737"/>
                      </a:lnTo>
                      <a:lnTo>
                        <a:pt x="944" y="1737"/>
                      </a:lnTo>
                      <a:lnTo>
                        <a:pt x="942" y="1737"/>
                      </a:lnTo>
                      <a:lnTo>
                        <a:pt x="938" y="1737"/>
                      </a:lnTo>
                      <a:lnTo>
                        <a:pt x="936" y="1737"/>
                      </a:lnTo>
                      <a:lnTo>
                        <a:pt x="934" y="1735"/>
                      </a:lnTo>
                      <a:lnTo>
                        <a:pt x="932" y="1735"/>
                      </a:lnTo>
                      <a:lnTo>
                        <a:pt x="930" y="1735"/>
                      </a:lnTo>
                      <a:lnTo>
                        <a:pt x="928" y="1735"/>
                      </a:lnTo>
                      <a:lnTo>
                        <a:pt x="926" y="1734"/>
                      </a:lnTo>
                      <a:lnTo>
                        <a:pt x="924" y="1734"/>
                      </a:lnTo>
                      <a:lnTo>
                        <a:pt x="923" y="1734"/>
                      </a:lnTo>
                      <a:lnTo>
                        <a:pt x="917" y="1734"/>
                      </a:lnTo>
                      <a:lnTo>
                        <a:pt x="911" y="1734"/>
                      </a:lnTo>
                      <a:lnTo>
                        <a:pt x="905" y="1732"/>
                      </a:lnTo>
                      <a:lnTo>
                        <a:pt x="899" y="1732"/>
                      </a:lnTo>
                      <a:lnTo>
                        <a:pt x="894" y="1732"/>
                      </a:lnTo>
                      <a:lnTo>
                        <a:pt x="888" y="1732"/>
                      </a:lnTo>
                      <a:lnTo>
                        <a:pt x="882" y="1732"/>
                      </a:lnTo>
                      <a:lnTo>
                        <a:pt x="876" y="1732"/>
                      </a:lnTo>
                      <a:lnTo>
                        <a:pt x="875" y="1743"/>
                      </a:lnTo>
                      <a:lnTo>
                        <a:pt x="873" y="1753"/>
                      </a:lnTo>
                      <a:lnTo>
                        <a:pt x="871" y="1762"/>
                      </a:lnTo>
                      <a:lnTo>
                        <a:pt x="871" y="1770"/>
                      </a:lnTo>
                      <a:lnTo>
                        <a:pt x="869" y="1780"/>
                      </a:lnTo>
                      <a:lnTo>
                        <a:pt x="867" y="1789"/>
                      </a:lnTo>
                      <a:lnTo>
                        <a:pt x="865" y="1803"/>
                      </a:lnTo>
                      <a:lnTo>
                        <a:pt x="863" y="1822"/>
                      </a:lnTo>
                      <a:close/>
                      <a:moveTo>
                        <a:pt x="539" y="1810"/>
                      </a:moveTo>
                      <a:lnTo>
                        <a:pt x="539" y="1810"/>
                      </a:lnTo>
                      <a:lnTo>
                        <a:pt x="541" y="1810"/>
                      </a:lnTo>
                      <a:lnTo>
                        <a:pt x="543" y="1812"/>
                      </a:lnTo>
                      <a:lnTo>
                        <a:pt x="543" y="1812"/>
                      </a:lnTo>
                      <a:lnTo>
                        <a:pt x="545" y="1812"/>
                      </a:lnTo>
                      <a:lnTo>
                        <a:pt x="547" y="1812"/>
                      </a:lnTo>
                      <a:lnTo>
                        <a:pt x="547" y="1812"/>
                      </a:lnTo>
                      <a:lnTo>
                        <a:pt x="549" y="1812"/>
                      </a:lnTo>
                      <a:lnTo>
                        <a:pt x="549" y="1807"/>
                      </a:lnTo>
                      <a:lnTo>
                        <a:pt x="547" y="1803"/>
                      </a:lnTo>
                      <a:lnTo>
                        <a:pt x="547" y="1797"/>
                      </a:lnTo>
                      <a:lnTo>
                        <a:pt x="547" y="1793"/>
                      </a:lnTo>
                      <a:lnTo>
                        <a:pt x="547" y="1789"/>
                      </a:lnTo>
                      <a:lnTo>
                        <a:pt x="547" y="1783"/>
                      </a:lnTo>
                      <a:lnTo>
                        <a:pt x="545" y="1780"/>
                      </a:lnTo>
                      <a:lnTo>
                        <a:pt x="545" y="1776"/>
                      </a:lnTo>
                      <a:lnTo>
                        <a:pt x="545" y="1774"/>
                      </a:lnTo>
                      <a:lnTo>
                        <a:pt x="541" y="1772"/>
                      </a:lnTo>
                      <a:lnTo>
                        <a:pt x="539" y="1772"/>
                      </a:lnTo>
                      <a:lnTo>
                        <a:pt x="535" y="1770"/>
                      </a:lnTo>
                      <a:lnTo>
                        <a:pt x="533" y="1770"/>
                      </a:lnTo>
                      <a:lnTo>
                        <a:pt x="529" y="1768"/>
                      </a:lnTo>
                      <a:lnTo>
                        <a:pt x="527" y="1766"/>
                      </a:lnTo>
                      <a:lnTo>
                        <a:pt x="525" y="1766"/>
                      </a:lnTo>
                      <a:lnTo>
                        <a:pt x="527" y="1749"/>
                      </a:lnTo>
                      <a:lnTo>
                        <a:pt x="529" y="1734"/>
                      </a:lnTo>
                      <a:lnTo>
                        <a:pt x="531" y="1716"/>
                      </a:lnTo>
                      <a:lnTo>
                        <a:pt x="533" y="1701"/>
                      </a:lnTo>
                      <a:lnTo>
                        <a:pt x="535" y="1686"/>
                      </a:lnTo>
                      <a:lnTo>
                        <a:pt x="535" y="1668"/>
                      </a:lnTo>
                      <a:lnTo>
                        <a:pt x="537" y="1653"/>
                      </a:lnTo>
                      <a:lnTo>
                        <a:pt x="539" y="1638"/>
                      </a:lnTo>
                      <a:lnTo>
                        <a:pt x="541" y="1628"/>
                      </a:lnTo>
                      <a:lnTo>
                        <a:pt x="541" y="1620"/>
                      </a:lnTo>
                      <a:lnTo>
                        <a:pt x="541" y="1611"/>
                      </a:lnTo>
                      <a:lnTo>
                        <a:pt x="541" y="1603"/>
                      </a:lnTo>
                      <a:lnTo>
                        <a:pt x="541" y="1593"/>
                      </a:lnTo>
                      <a:lnTo>
                        <a:pt x="543" y="1586"/>
                      </a:lnTo>
                      <a:lnTo>
                        <a:pt x="543" y="1576"/>
                      </a:lnTo>
                      <a:lnTo>
                        <a:pt x="543" y="1568"/>
                      </a:lnTo>
                      <a:lnTo>
                        <a:pt x="545" y="1561"/>
                      </a:lnTo>
                      <a:lnTo>
                        <a:pt x="545" y="1557"/>
                      </a:lnTo>
                      <a:lnTo>
                        <a:pt x="547" y="1551"/>
                      </a:lnTo>
                      <a:lnTo>
                        <a:pt x="547" y="1545"/>
                      </a:lnTo>
                      <a:lnTo>
                        <a:pt x="549" y="1540"/>
                      </a:lnTo>
                      <a:lnTo>
                        <a:pt x="549" y="1532"/>
                      </a:lnTo>
                      <a:lnTo>
                        <a:pt x="550" y="1522"/>
                      </a:lnTo>
                      <a:lnTo>
                        <a:pt x="550" y="1511"/>
                      </a:lnTo>
                      <a:lnTo>
                        <a:pt x="552" y="1509"/>
                      </a:lnTo>
                      <a:lnTo>
                        <a:pt x="554" y="1507"/>
                      </a:lnTo>
                      <a:lnTo>
                        <a:pt x="556" y="1505"/>
                      </a:lnTo>
                      <a:lnTo>
                        <a:pt x="556" y="1503"/>
                      </a:lnTo>
                      <a:lnTo>
                        <a:pt x="558" y="1501"/>
                      </a:lnTo>
                      <a:lnTo>
                        <a:pt x="560" y="1499"/>
                      </a:lnTo>
                      <a:lnTo>
                        <a:pt x="562" y="1497"/>
                      </a:lnTo>
                      <a:lnTo>
                        <a:pt x="562" y="1496"/>
                      </a:lnTo>
                      <a:lnTo>
                        <a:pt x="564" y="1490"/>
                      </a:lnTo>
                      <a:lnTo>
                        <a:pt x="566" y="1486"/>
                      </a:lnTo>
                      <a:lnTo>
                        <a:pt x="568" y="1480"/>
                      </a:lnTo>
                      <a:lnTo>
                        <a:pt x="570" y="1476"/>
                      </a:lnTo>
                      <a:lnTo>
                        <a:pt x="572" y="1472"/>
                      </a:lnTo>
                      <a:lnTo>
                        <a:pt x="573" y="1467"/>
                      </a:lnTo>
                      <a:lnTo>
                        <a:pt x="573" y="1463"/>
                      </a:lnTo>
                      <a:lnTo>
                        <a:pt x="575" y="1459"/>
                      </a:lnTo>
                      <a:lnTo>
                        <a:pt x="577" y="1457"/>
                      </a:lnTo>
                      <a:lnTo>
                        <a:pt x="579" y="1455"/>
                      </a:lnTo>
                      <a:lnTo>
                        <a:pt x="581" y="1451"/>
                      </a:lnTo>
                      <a:lnTo>
                        <a:pt x="585" y="1446"/>
                      </a:lnTo>
                      <a:lnTo>
                        <a:pt x="589" y="1440"/>
                      </a:lnTo>
                      <a:lnTo>
                        <a:pt x="595" y="1430"/>
                      </a:lnTo>
                      <a:lnTo>
                        <a:pt x="602" y="1419"/>
                      </a:lnTo>
                      <a:lnTo>
                        <a:pt x="614" y="1405"/>
                      </a:lnTo>
                      <a:lnTo>
                        <a:pt x="619" y="1400"/>
                      </a:lnTo>
                      <a:lnTo>
                        <a:pt x="625" y="1396"/>
                      </a:lnTo>
                      <a:lnTo>
                        <a:pt x="629" y="1390"/>
                      </a:lnTo>
                      <a:lnTo>
                        <a:pt x="635" y="1384"/>
                      </a:lnTo>
                      <a:lnTo>
                        <a:pt x="641" y="1380"/>
                      </a:lnTo>
                      <a:lnTo>
                        <a:pt x="646" y="1375"/>
                      </a:lnTo>
                      <a:lnTo>
                        <a:pt x="652" y="1371"/>
                      </a:lnTo>
                      <a:lnTo>
                        <a:pt x="658" y="1365"/>
                      </a:lnTo>
                      <a:lnTo>
                        <a:pt x="660" y="1363"/>
                      </a:lnTo>
                      <a:lnTo>
                        <a:pt x="662" y="1363"/>
                      </a:lnTo>
                      <a:lnTo>
                        <a:pt x="664" y="1361"/>
                      </a:lnTo>
                      <a:lnTo>
                        <a:pt x="666" y="1361"/>
                      </a:lnTo>
                      <a:lnTo>
                        <a:pt x="667" y="1359"/>
                      </a:lnTo>
                      <a:lnTo>
                        <a:pt x="669" y="1359"/>
                      </a:lnTo>
                      <a:lnTo>
                        <a:pt x="671" y="1357"/>
                      </a:lnTo>
                      <a:lnTo>
                        <a:pt x="673" y="1355"/>
                      </a:lnTo>
                      <a:lnTo>
                        <a:pt x="669" y="1355"/>
                      </a:lnTo>
                      <a:lnTo>
                        <a:pt x="666" y="1353"/>
                      </a:lnTo>
                      <a:lnTo>
                        <a:pt x="664" y="1352"/>
                      </a:lnTo>
                      <a:lnTo>
                        <a:pt x="662" y="1352"/>
                      </a:lnTo>
                      <a:lnTo>
                        <a:pt x="660" y="1350"/>
                      </a:lnTo>
                      <a:lnTo>
                        <a:pt x="658" y="1350"/>
                      </a:lnTo>
                      <a:lnTo>
                        <a:pt x="656" y="1348"/>
                      </a:lnTo>
                      <a:lnTo>
                        <a:pt x="652" y="1346"/>
                      </a:lnTo>
                      <a:lnTo>
                        <a:pt x="652" y="1344"/>
                      </a:lnTo>
                      <a:lnTo>
                        <a:pt x="652" y="1342"/>
                      </a:lnTo>
                      <a:lnTo>
                        <a:pt x="652" y="1342"/>
                      </a:lnTo>
                      <a:lnTo>
                        <a:pt x="650" y="1340"/>
                      </a:lnTo>
                      <a:lnTo>
                        <a:pt x="650" y="1340"/>
                      </a:lnTo>
                      <a:lnTo>
                        <a:pt x="650" y="1338"/>
                      </a:lnTo>
                      <a:lnTo>
                        <a:pt x="650" y="1336"/>
                      </a:lnTo>
                      <a:lnTo>
                        <a:pt x="650" y="1336"/>
                      </a:lnTo>
                      <a:lnTo>
                        <a:pt x="648" y="1334"/>
                      </a:lnTo>
                      <a:lnTo>
                        <a:pt x="646" y="1332"/>
                      </a:lnTo>
                      <a:lnTo>
                        <a:pt x="644" y="1330"/>
                      </a:lnTo>
                      <a:lnTo>
                        <a:pt x="641" y="1328"/>
                      </a:lnTo>
                      <a:lnTo>
                        <a:pt x="639" y="1327"/>
                      </a:lnTo>
                      <a:lnTo>
                        <a:pt x="637" y="1325"/>
                      </a:lnTo>
                      <a:lnTo>
                        <a:pt x="635" y="1323"/>
                      </a:lnTo>
                      <a:lnTo>
                        <a:pt x="633" y="1321"/>
                      </a:lnTo>
                      <a:lnTo>
                        <a:pt x="631" y="1319"/>
                      </a:lnTo>
                      <a:lnTo>
                        <a:pt x="631" y="1319"/>
                      </a:lnTo>
                      <a:lnTo>
                        <a:pt x="629" y="1319"/>
                      </a:lnTo>
                      <a:lnTo>
                        <a:pt x="629" y="1319"/>
                      </a:lnTo>
                      <a:lnTo>
                        <a:pt x="627" y="1319"/>
                      </a:lnTo>
                      <a:lnTo>
                        <a:pt x="627" y="1319"/>
                      </a:lnTo>
                      <a:lnTo>
                        <a:pt x="625" y="1319"/>
                      </a:lnTo>
                      <a:lnTo>
                        <a:pt x="625" y="1319"/>
                      </a:lnTo>
                      <a:lnTo>
                        <a:pt x="621" y="1321"/>
                      </a:lnTo>
                      <a:lnTo>
                        <a:pt x="618" y="1323"/>
                      </a:lnTo>
                      <a:lnTo>
                        <a:pt x="614" y="1325"/>
                      </a:lnTo>
                      <a:lnTo>
                        <a:pt x="612" y="1327"/>
                      </a:lnTo>
                      <a:lnTo>
                        <a:pt x="608" y="1327"/>
                      </a:lnTo>
                      <a:lnTo>
                        <a:pt x="604" y="1328"/>
                      </a:lnTo>
                      <a:lnTo>
                        <a:pt x="602" y="1330"/>
                      </a:lnTo>
                      <a:lnTo>
                        <a:pt x="598" y="1332"/>
                      </a:lnTo>
                      <a:lnTo>
                        <a:pt x="595" y="1334"/>
                      </a:lnTo>
                      <a:lnTo>
                        <a:pt x="591" y="1334"/>
                      </a:lnTo>
                      <a:lnTo>
                        <a:pt x="589" y="1336"/>
                      </a:lnTo>
                      <a:lnTo>
                        <a:pt x="585" y="1336"/>
                      </a:lnTo>
                      <a:lnTo>
                        <a:pt x="581" y="1338"/>
                      </a:lnTo>
                      <a:lnTo>
                        <a:pt x="577" y="1338"/>
                      </a:lnTo>
                      <a:lnTo>
                        <a:pt x="573" y="1340"/>
                      </a:lnTo>
                      <a:lnTo>
                        <a:pt x="572" y="1340"/>
                      </a:lnTo>
                      <a:lnTo>
                        <a:pt x="566" y="1340"/>
                      </a:lnTo>
                      <a:lnTo>
                        <a:pt x="560" y="1342"/>
                      </a:lnTo>
                      <a:lnTo>
                        <a:pt x="556" y="1342"/>
                      </a:lnTo>
                      <a:lnTo>
                        <a:pt x="550" y="1342"/>
                      </a:lnTo>
                      <a:lnTo>
                        <a:pt x="547" y="1342"/>
                      </a:lnTo>
                      <a:lnTo>
                        <a:pt x="541" y="1344"/>
                      </a:lnTo>
                      <a:lnTo>
                        <a:pt x="535" y="1344"/>
                      </a:lnTo>
                      <a:lnTo>
                        <a:pt x="531" y="1344"/>
                      </a:lnTo>
                      <a:lnTo>
                        <a:pt x="529" y="1346"/>
                      </a:lnTo>
                      <a:lnTo>
                        <a:pt x="529" y="1348"/>
                      </a:lnTo>
                      <a:lnTo>
                        <a:pt x="529" y="1348"/>
                      </a:lnTo>
                      <a:lnTo>
                        <a:pt x="527" y="1350"/>
                      </a:lnTo>
                      <a:lnTo>
                        <a:pt x="527" y="1352"/>
                      </a:lnTo>
                      <a:lnTo>
                        <a:pt x="525" y="1353"/>
                      </a:lnTo>
                      <a:lnTo>
                        <a:pt x="525" y="1353"/>
                      </a:lnTo>
                      <a:lnTo>
                        <a:pt x="525" y="1355"/>
                      </a:lnTo>
                      <a:lnTo>
                        <a:pt x="522" y="1357"/>
                      </a:lnTo>
                      <a:lnTo>
                        <a:pt x="520" y="1359"/>
                      </a:lnTo>
                      <a:lnTo>
                        <a:pt x="518" y="1361"/>
                      </a:lnTo>
                      <a:lnTo>
                        <a:pt x="514" y="1363"/>
                      </a:lnTo>
                      <a:lnTo>
                        <a:pt x="512" y="1365"/>
                      </a:lnTo>
                      <a:lnTo>
                        <a:pt x="508" y="1367"/>
                      </a:lnTo>
                      <a:lnTo>
                        <a:pt x="504" y="1369"/>
                      </a:lnTo>
                      <a:lnTo>
                        <a:pt x="501" y="1371"/>
                      </a:lnTo>
                      <a:lnTo>
                        <a:pt x="499" y="1371"/>
                      </a:lnTo>
                      <a:lnTo>
                        <a:pt x="495" y="1371"/>
                      </a:lnTo>
                      <a:lnTo>
                        <a:pt x="493" y="1371"/>
                      </a:lnTo>
                      <a:lnTo>
                        <a:pt x="491" y="1371"/>
                      </a:lnTo>
                      <a:lnTo>
                        <a:pt x="489" y="1371"/>
                      </a:lnTo>
                      <a:lnTo>
                        <a:pt x="487" y="1371"/>
                      </a:lnTo>
                      <a:lnTo>
                        <a:pt x="483" y="1371"/>
                      </a:lnTo>
                      <a:lnTo>
                        <a:pt x="481" y="1371"/>
                      </a:lnTo>
                      <a:lnTo>
                        <a:pt x="481" y="1369"/>
                      </a:lnTo>
                      <a:lnTo>
                        <a:pt x="479" y="1369"/>
                      </a:lnTo>
                      <a:lnTo>
                        <a:pt x="479" y="1367"/>
                      </a:lnTo>
                      <a:lnTo>
                        <a:pt x="478" y="1367"/>
                      </a:lnTo>
                      <a:lnTo>
                        <a:pt x="478" y="1365"/>
                      </a:lnTo>
                      <a:lnTo>
                        <a:pt x="476" y="1365"/>
                      </a:lnTo>
                      <a:lnTo>
                        <a:pt x="476" y="1363"/>
                      </a:lnTo>
                      <a:lnTo>
                        <a:pt x="474" y="1363"/>
                      </a:lnTo>
                      <a:lnTo>
                        <a:pt x="474" y="1359"/>
                      </a:lnTo>
                      <a:lnTo>
                        <a:pt x="474" y="1357"/>
                      </a:lnTo>
                      <a:lnTo>
                        <a:pt x="474" y="1355"/>
                      </a:lnTo>
                      <a:lnTo>
                        <a:pt x="474" y="1353"/>
                      </a:lnTo>
                      <a:lnTo>
                        <a:pt x="474" y="1350"/>
                      </a:lnTo>
                      <a:lnTo>
                        <a:pt x="474" y="1348"/>
                      </a:lnTo>
                      <a:lnTo>
                        <a:pt x="474" y="1346"/>
                      </a:lnTo>
                      <a:lnTo>
                        <a:pt x="474" y="1344"/>
                      </a:lnTo>
                      <a:lnTo>
                        <a:pt x="476" y="1340"/>
                      </a:lnTo>
                      <a:lnTo>
                        <a:pt x="476" y="1336"/>
                      </a:lnTo>
                      <a:lnTo>
                        <a:pt x="478" y="1332"/>
                      </a:lnTo>
                      <a:lnTo>
                        <a:pt x="478" y="1330"/>
                      </a:lnTo>
                      <a:lnTo>
                        <a:pt x="479" y="1327"/>
                      </a:lnTo>
                      <a:lnTo>
                        <a:pt x="479" y="1323"/>
                      </a:lnTo>
                      <a:lnTo>
                        <a:pt x="481" y="1319"/>
                      </a:lnTo>
                      <a:lnTo>
                        <a:pt x="481" y="1317"/>
                      </a:lnTo>
                      <a:lnTo>
                        <a:pt x="485" y="1313"/>
                      </a:lnTo>
                      <a:lnTo>
                        <a:pt x="487" y="1311"/>
                      </a:lnTo>
                      <a:lnTo>
                        <a:pt x="489" y="1309"/>
                      </a:lnTo>
                      <a:lnTo>
                        <a:pt x="491" y="1307"/>
                      </a:lnTo>
                      <a:lnTo>
                        <a:pt x="493" y="1305"/>
                      </a:lnTo>
                      <a:lnTo>
                        <a:pt x="495" y="1304"/>
                      </a:lnTo>
                      <a:lnTo>
                        <a:pt x="497" y="1302"/>
                      </a:lnTo>
                      <a:lnTo>
                        <a:pt x="501" y="1300"/>
                      </a:lnTo>
                      <a:lnTo>
                        <a:pt x="501" y="1296"/>
                      </a:lnTo>
                      <a:lnTo>
                        <a:pt x="501" y="1290"/>
                      </a:lnTo>
                      <a:lnTo>
                        <a:pt x="501" y="1286"/>
                      </a:lnTo>
                      <a:lnTo>
                        <a:pt x="501" y="1282"/>
                      </a:lnTo>
                      <a:lnTo>
                        <a:pt x="501" y="1279"/>
                      </a:lnTo>
                      <a:lnTo>
                        <a:pt x="499" y="1275"/>
                      </a:lnTo>
                      <a:lnTo>
                        <a:pt x="499" y="1271"/>
                      </a:lnTo>
                      <a:lnTo>
                        <a:pt x="499" y="1267"/>
                      </a:lnTo>
                      <a:lnTo>
                        <a:pt x="499" y="1265"/>
                      </a:lnTo>
                      <a:lnTo>
                        <a:pt x="499" y="1263"/>
                      </a:lnTo>
                      <a:lnTo>
                        <a:pt x="497" y="1261"/>
                      </a:lnTo>
                      <a:lnTo>
                        <a:pt x="497" y="1257"/>
                      </a:lnTo>
                      <a:lnTo>
                        <a:pt x="495" y="1252"/>
                      </a:lnTo>
                      <a:lnTo>
                        <a:pt x="493" y="1242"/>
                      </a:lnTo>
                      <a:lnTo>
                        <a:pt x="491" y="1231"/>
                      </a:lnTo>
                      <a:lnTo>
                        <a:pt x="487" y="1215"/>
                      </a:lnTo>
                      <a:lnTo>
                        <a:pt x="485" y="1213"/>
                      </a:lnTo>
                      <a:lnTo>
                        <a:pt x="485" y="1208"/>
                      </a:lnTo>
                      <a:lnTo>
                        <a:pt x="483" y="1202"/>
                      </a:lnTo>
                      <a:lnTo>
                        <a:pt x="481" y="1194"/>
                      </a:lnTo>
                      <a:lnTo>
                        <a:pt x="479" y="1188"/>
                      </a:lnTo>
                      <a:lnTo>
                        <a:pt x="478" y="1181"/>
                      </a:lnTo>
                      <a:lnTo>
                        <a:pt x="476" y="1177"/>
                      </a:lnTo>
                      <a:lnTo>
                        <a:pt x="474" y="1173"/>
                      </a:lnTo>
                      <a:lnTo>
                        <a:pt x="470" y="1171"/>
                      </a:lnTo>
                      <a:lnTo>
                        <a:pt x="466" y="1171"/>
                      </a:lnTo>
                      <a:lnTo>
                        <a:pt x="460" y="1169"/>
                      </a:lnTo>
                      <a:lnTo>
                        <a:pt x="455" y="1169"/>
                      </a:lnTo>
                      <a:lnTo>
                        <a:pt x="451" y="1167"/>
                      </a:lnTo>
                      <a:lnTo>
                        <a:pt x="445" y="1167"/>
                      </a:lnTo>
                      <a:lnTo>
                        <a:pt x="441" y="1165"/>
                      </a:lnTo>
                      <a:lnTo>
                        <a:pt x="437" y="1163"/>
                      </a:lnTo>
                      <a:lnTo>
                        <a:pt x="435" y="1161"/>
                      </a:lnTo>
                      <a:lnTo>
                        <a:pt x="433" y="1160"/>
                      </a:lnTo>
                      <a:lnTo>
                        <a:pt x="432" y="1158"/>
                      </a:lnTo>
                      <a:lnTo>
                        <a:pt x="430" y="1156"/>
                      </a:lnTo>
                      <a:lnTo>
                        <a:pt x="428" y="1154"/>
                      </a:lnTo>
                      <a:lnTo>
                        <a:pt x="426" y="1152"/>
                      </a:lnTo>
                      <a:lnTo>
                        <a:pt x="424" y="1150"/>
                      </a:lnTo>
                      <a:lnTo>
                        <a:pt x="422" y="1146"/>
                      </a:lnTo>
                      <a:lnTo>
                        <a:pt x="422" y="1144"/>
                      </a:lnTo>
                      <a:lnTo>
                        <a:pt x="422" y="1142"/>
                      </a:lnTo>
                      <a:lnTo>
                        <a:pt x="420" y="1140"/>
                      </a:lnTo>
                      <a:lnTo>
                        <a:pt x="420" y="1138"/>
                      </a:lnTo>
                      <a:lnTo>
                        <a:pt x="420" y="1137"/>
                      </a:lnTo>
                      <a:lnTo>
                        <a:pt x="420" y="1137"/>
                      </a:lnTo>
                      <a:lnTo>
                        <a:pt x="418" y="1135"/>
                      </a:lnTo>
                      <a:lnTo>
                        <a:pt x="418" y="1133"/>
                      </a:lnTo>
                      <a:lnTo>
                        <a:pt x="418" y="1127"/>
                      </a:lnTo>
                      <a:lnTo>
                        <a:pt x="418" y="1123"/>
                      </a:lnTo>
                      <a:lnTo>
                        <a:pt x="420" y="1117"/>
                      </a:lnTo>
                      <a:lnTo>
                        <a:pt x="420" y="1113"/>
                      </a:lnTo>
                      <a:lnTo>
                        <a:pt x="420" y="1108"/>
                      </a:lnTo>
                      <a:lnTo>
                        <a:pt x="420" y="1104"/>
                      </a:lnTo>
                      <a:lnTo>
                        <a:pt x="420" y="1098"/>
                      </a:lnTo>
                      <a:lnTo>
                        <a:pt x="420" y="1094"/>
                      </a:lnTo>
                      <a:lnTo>
                        <a:pt x="424" y="1087"/>
                      </a:lnTo>
                      <a:lnTo>
                        <a:pt x="426" y="1081"/>
                      </a:lnTo>
                      <a:lnTo>
                        <a:pt x="430" y="1075"/>
                      </a:lnTo>
                      <a:lnTo>
                        <a:pt x="432" y="1069"/>
                      </a:lnTo>
                      <a:lnTo>
                        <a:pt x="435" y="1062"/>
                      </a:lnTo>
                      <a:lnTo>
                        <a:pt x="437" y="1056"/>
                      </a:lnTo>
                      <a:lnTo>
                        <a:pt x="441" y="1050"/>
                      </a:lnTo>
                      <a:lnTo>
                        <a:pt x="443" y="1042"/>
                      </a:lnTo>
                      <a:lnTo>
                        <a:pt x="445" y="1042"/>
                      </a:lnTo>
                      <a:lnTo>
                        <a:pt x="445" y="1041"/>
                      </a:lnTo>
                      <a:lnTo>
                        <a:pt x="447" y="1041"/>
                      </a:lnTo>
                      <a:lnTo>
                        <a:pt x="447" y="1041"/>
                      </a:lnTo>
                      <a:lnTo>
                        <a:pt x="447" y="1039"/>
                      </a:lnTo>
                      <a:lnTo>
                        <a:pt x="447" y="1037"/>
                      </a:lnTo>
                      <a:lnTo>
                        <a:pt x="447" y="1037"/>
                      </a:lnTo>
                      <a:lnTo>
                        <a:pt x="447" y="1035"/>
                      </a:lnTo>
                      <a:lnTo>
                        <a:pt x="447" y="1033"/>
                      </a:lnTo>
                      <a:lnTo>
                        <a:pt x="445" y="1031"/>
                      </a:lnTo>
                      <a:lnTo>
                        <a:pt x="445" y="1031"/>
                      </a:lnTo>
                      <a:lnTo>
                        <a:pt x="443" y="1029"/>
                      </a:lnTo>
                      <a:lnTo>
                        <a:pt x="443" y="1027"/>
                      </a:lnTo>
                      <a:lnTo>
                        <a:pt x="441" y="1027"/>
                      </a:lnTo>
                      <a:lnTo>
                        <a:pt x="441" y="1025"/>
                      </a:lnTo>
                      <a:lnTo>
                        <a:pt x="439" y="1025"/>
                      </a:lnTo>
                      <a:lnTo>
                        <a:pt x="435" y="1014"/>
                      </a:lnTo>
                      <a:lnTo>
                        <a:pt x="432" y="1004"/>
                      </a:lnTo>
                      <a:lnTo>
                        <a:pt x="430" y="996"/>
                      </a:lnTo>
                      <a:lnTo>
                        <a:pt x="428" y="991"/>
                      </a:lnTo>
                      <a:lnTo>
                        <a:pt x="426" y="983"/>
                      </a:lnTo>
                      <a:lnTo>
                        <a:pt x="422" y="977"/>
                      </a:lnTo>
                      <a:lnTo>
                        <a:pt x="418" y="968"/>
                      </a:lnTo>
                      <a:lnTo>
                        <a:pt x="414" y="956"/>
                      </a:lnTo>
                      <a:lnTo>
                        <a:pt x="412" y="956"/>
                      </a:lnTo>
                      <a:lnTo>
                        <a:pt x="410" y="954"/>
                      </a:lnTo>
                      <a:lnTo>
                        <a:pt x="410" y="954"/>
                      </a:lnTo>
                      <a:lnTo>
                        <a:pt x="409" y="952"/>
                      </a:lnTo>
                      <a:lnTo>
                        <a:pt x="409" y="952"/>
                      </a:lnTo>
                      <a:lnTo>
                        <a:pt x="407" y="950"/>
                      </a:lnTo>
                      <a:lnTo>
                        <a:pt x="405" y="950"/>
                      </a:lnTo>
                      <a:lnTo>
                        <a:pt x="405" y="948"/>
                      </a:lnTo>
                      <a:lnTo>
                        <a:pt x="397" y="946"/>
                      </a:lnTo>
                      <a:lnTo>
                        <a:pt x="391" y="943"/>
                      </a:lnTo>
                      <a:lnTo>
                        <a:pt x="385" y="943"/>
                      </a:lnTo>
                      <a:lnTo>
                        <a:pt x="382" y="941"/>
                      </a:lnTo>
                      <a:lnTo>
                        <a:pt x="380" y="939"/>
                      </a:lnTo>
                      <a:lnTo>
                        <a:pt x="376" y="939"/>
                      </a:lnTo>
                      <a:lnTo>
                        <a:pt x="374" y="937"/>
                      </a:lnTo>
                      <a:lnTo>
                        <a:pt x="372" y="937"/>
                      </a:lnTo>
                      <a:lnTo>
                        <a:pt x="368" y="935"/>
                      </a:lnTo>
                      <a:lnTo>
                        <a:pt x="364" y="933"/>
                      </a:lnTo>
                      <a:lnTo>
                        <a:pt x="362" y="931"/>
                      </a:lnTo>
                      <a:lnTo>
                        <a:pt x="361" y="931"/>
                      </a:lnTo>
                      <a:lnTo>
                        <a:pt x="359" y="929"/>
                      </a:lnTo>
                      <a:lnTo>
                        <a:pt x="359" y="927"/>
                      </a:lnTo>
                      <a:lnTo>
                        <a:pt x="355" y="925"/>
                      </a:lnTo>
                      <a:lnTo>
                        <a:pt x="353" y="922"/>
                      </a:lnTo>
                      <a:lnTo>
                        <a:pt x="351" y="920"/>
                      </a:lnTo>
                      <a:lnTo>
                        <a:pt x="349" y="916"/>
                      </a:lnTo>
                      <a:lnTo>
                        <a:pt x="347" y="912"/>
                      </a:lnTo>
                      <a:lnTo>
                        <a:pt x="345" y="908"/>
                      </a:lnTo>
                      <a:lnTo>
                        <a:pt x="343" y="904"/>
                      </a:lnTo>
                      <a:lnTo>
                        <a:pt x="341" y="900"/>
                      </a:lnTo>
                      <a:lnTo>
                        <a:pt x="339" y="897"/>
                      </a:lnTo>
                      <a:lnTo>
                        <a:pt x="338" y="893"/>
                      </a:lnTo>
                      <a:lnTo>
                        <a:pt x="336" y="891"/>
                      </a:lnTo>
                      <a:lnTo>
                        <a:pt x="336" y="891"/>
                      </a:lnTo>
                      <a:lnTo>
                        <a:pt x="334" y="887"/>
                      </a:lnTo>
                      <a:lnTo>
                        <a:pt x="332" y="885"/>
                      </a:lnTo>
                      <a:lnTo>
                        <a:pt x="330" y="881"/>
                      </a:lnTo>
                      <a:lnTo>
                        <a:pt x="328" y="879"/>
                      </a:lnTo>
                      <a:lnTo>
                        <a:pt x="326" y="874"/>
                      </a:lnTo>
                      <a:lnTo>
                        <a:pt x="322" y="870"/>
                      </a:lnTo>
                      <a:lnTo>
                        <a:pt x="322" y="866"/>
                      </a:lnTo>
                      <a:lnTo>
                        <a:pt x="320" y="864"/>
                      </a:lnTo>
                      <a:lnTo>
                        <a:pt x="320" y="860"/>
                      </a:lnTo>
                      <a:lnTo>
                        <a:pt x="318" y="858"/>
                      </a:lnTo>
                      <a:lnTo>
                        <a:pt x="318" y="854"/>
                      </a:lnTo>
                      <a:lnTo>
                        <a:pt x="316" y="852"/>
                      </a:lnTo>
                      <a:lnTo>
                        <a:pt x="316" y="849"/>
                      </a:lnTo>
                      <a:lnTo>
                        <a:pt x="315" y="847"/>
                      </a:lnTo>
                      <a:lnTo>
                        <a:pt x="309" y="833"/>
                      </a:lnTo>
                      <a:lnTo>
                        <a:pt x="305" y="824"/>
                      </a:lnTo>
                      <a:lnTo>
                        <a:pt x="301" y="816"/>
                      </a:lnTo>
                      <a:lnTo>
                        <a:pt x="297" y="808"/>
                      </a:lnTo>
                      <a:lnTo>
                        <a:pt x="293" y="802"/>
                      </a:lnTo>
                      <a:lnTo>
                        <a:pt x="292" y="799"/>
                      </a:lnTo>
                      <a:lnTo>
                        <a:pt x="290" y="793"/>
                      </a:lnTo>
                      <a:lnTo>
                        <a:pt x="288" y="787"/>
                      </a:lnTo>
                      <a:lnTo>
                        <a:pt x="286" y="785"/>
                      </a:lnTo>
                      <a:lnTo>
                        <a:pt x="284" y="785"/>
                      </a:lnTo>
                      <a:lnTo>
                        <a:pt x="282" y="783"/>
                      </a:lnTo>
                      <a:lnTo>
                        <a:pt x="282" y="781"/>
                      </a:lnTo>
                      <a:lnTo>
                        <a:pt x="280" y="779"/>
                      </a:lnTo>
                      <a:lnTo>
                        <a:pt x="278" y="779"/>
                      </a:lnTo>
                      <a:lnTo>
                        <a:pt x="276" y="778"/>
                      </a:lnTo>
                      <a:lnTo>
                        <a:pt x="276" y="776"/>
                      </a:lnTo>
                      <a:lnTo>
                        <a:pt x="267" y="772"/>
                      </a:lnTo>
                      <a:lnTo>
                        <a:pt x="259" y="768"/>
                      </a:lnTo>
                      <a:lnTo>
                        <a:pt x="255" y="764"/>
                      </a:lnTo>
                      <a:lnTo>
                        <a:pt x="249" y="762"/>
                      </a:lnTo>
                      <a:lnTo>
                        <a:pt x="245" y="758"/>
                      </a:lnTo>
                      <a:lnTo>
                        <a:pt x="240" y="756"/>
                      </a:lnTo>
                      <a:lnTo>
                        <a:pt x="236" y="753"/>
                      </a:lnTo>
                      <a:lnTo>
                        <a:pt x="228" y="747"/>
                      </a:lnTo>
                      <a:lnTo>
                        <a:pt x="221" y="735"/>
                      </a:lnTo>
                      <a:lnTo>
                        <a:pt x="215" y="726"/>
                      </a:lnTo>
                      <a:lnTo>
                        <a:pt x="211" y="720"/>
                      </a:lnTo>
                      <a:lnTo>
                        <a:pt x="207" y="716"/>
                      </a:lnTo>
                      <a:lnTo>
                        <a:pt x="205" y="712"/>
                      </a:lnTo>
                      <a:lnTo>
                        <a:pt x="203" y="708"/>
                      </a:lnTo>
                      <a:lnTo>
                        <a:pt x="199" y="706"/>
                      </a:lnTo>
                      <a:lnTo>
                        <a:pt x="198" y="705"/>
                      </a:lnTo>
                      <a:lnTo>
                        <a:pt x="196" y="701"/>
                      </a:lnTo>
                      <a:lnTo>
                        <a:pt x="194" y="697"/>
                      </a:lnTo>
                      <a:lnTo>
                        <a:pt x="192" y="693"/>
                      </a:lnTo>
                      <a:lnTo>
                        <a:pt x="190" y="689"/>
                      </a:lnTo>
                      <a:lnTo>
                        <a:pt x="188" y="685"/>
                      </a:lnTo>
                      <a:lnTo>
                        <a:pt x="186" y="682"/>
                      </a:lnTo>
                      <a:lnTo>
                        <a:pt x="184" y="680"/>
                      </a:lnTo>
                      <a:lnTo>
                        <a:pt x="182" y="676"/>
                      </a:lnTo>
                      <a:lnTo>
                        <a:pt x="182" y="672"/>
                      </a:lnTo>
                      <a:lnTo>
                        <a:pt x="180" y="668"/>
                      </a:lnTo>
                      <a:lnTo>
                        <a:pt x="178" y="664"/>
                      </a:lnTo>
                      <a:lnTo>
                        <a:pt x="178" y="660"/>
                      </a:lnTo>
                      <a:lnTo>
                        <a:pt x="176" y="657"/>
                      </a:lnTo>
                      <a:lnTo>
                        <a:pt x="176" y="653"/>
                      </a:lnTo>
                      <a:lnTo>
                        <a:pt x="175" y="651"/>
                      </a:lnTo>
                      <a:lnTo>
                        <a:pt x="175" y="647"/>
                      </a:lnTo>
                      <a:lnTo>
                        <a:pt x="175" y="645"/>
                      </a:lnTo>
                      <a:lnTo>
                        <a:pt x="175" y="641"/>
                      </a:lnTo>
                      <a:lnTo>
                        <a:pt x="175" y="639"/>
                      </a:lnTo>
                      <a:lnTo>
                        <a:pt x="175" y="637"/>
                      </a:lnTo>
                      <a:lnTo>
                        <a:pt x="175" y="635"/>
                      </a:lnTo>
                      <a:lnTo>
                        <a:pt x="175" y="634"/>
                      </a:lnTo>
                      <a:lnTo>
                        <a:pt x="175" y="632"/>
                      </a:lnTo>
                      <a:lnTo>
                        <a:pt x="175" y="630"/>
                      </a:lnTo>
                      <a:lnTo>
                        <a:pt x="176" y="626"/>
                      </a:lnTo>
                      <a:lnTo>
                        <a:pt x="176" y="622"/>
                      </a:lnTo>
                      <a:lnTo>
                        <a:pt x="178" y="618"/>
                      </a:lnTo>
                      <a:lnTo>
                        <a:pt x="180" y="614"/>
                      </a:lnTo>
                      <a:lnTo>
                        <a:pt x="180" y="610"/>
                      </a:lnTo>
                      <a:lnTo>
                        <a:pt x="182" y="607"/>
                      </a:lnTo>
                      <a:lnTo>
                        <a:pt x="182" y="605"/>
                      </a:lnTo>
                      <a:lnTo>
                        <a:pt x="184" y="601"/>
                      </a:lnTo>
                      <a:lnTo>
                        <a:pt x="190" y="595"/>
                      </a:lnTo>
                      <a:lnTo>
                        <a:pt x="192" y="589"/>
                      </a:lnTo>
                      <a:lnTo>
                        <a:pt x="196" y="586"/>
                      </a:lnTo>
                      <a:lnTo>
                        <a:pt x="198" y="584"/>
                      </a:lnTo>
                      <a:lnTo>
                        <a:pt x="199" y="582"/>
                      </a:lnTo>
                      <a:lnTo>
                        <a:pt x="201" y="580"/>
                      </a:lnTo>
                      <a:lnTo>
                        <a:pt x="203" y="580"/>
                      </a:lnTo>
                      <a:lnTo>
                        <a:pt x="205" y="578"/>
                      </a:lnTo>
                      <a:lnTo>
                        <a:pt x="207" y="578"/>
                      </a:lnTo>
                      <a:lnTo>
                        <a:pt x="211" y="578"/>
                      </a:lnTo>
                      <a:lnTo>
                        <a:pt x="213" y="578"/>
                      </a:lnTo>
                      <a:lnTo>
                        <a:pt x="217" y="578"/>
                      </a:lnTo>
                      <a:lnTo>
                        <a:pt x="219" y="578"/>
                      </a:lnTo>
                      <a:lnTo>
                        <a:pt x="222" y="578"/>
                      </a:lnTo>
                      <a:lnTo>
                        <a:pt x="224" y="578"/>
                      </a:lnTo>
                      <a:lnTo>
                        <a:pt x="228" y="578"/>
                      </a:lnTo>
                      <a:lnTo>
                        <a:pt x="232" y="582"/>
                      </a:lnTo>
                      <a:lnTo>
                        <a:pt x="236" y="586"/>
                      </a:lnTo>
                      <a:lnTo>
                        <a:pt x="240" y="589"/>
                      </a:lnTo>
                      <a:lnTo>
                        <a:pt x="244" y="591"/>
                      </a:lnTo>
                      <a:lnTo>
                        <a:pt x="247" y="595"/>
                      </a:lnTo>
                      <a:lnTo>
                        <a:pt x="251" y="599"/>
                      </a:lnTo>
                      <a:lnTo>
                        <a:pt x="255" y="603"/>
                      </a:lnTo>
                      <a:lnTo>
                        <a:pt x="259" y="607"/>
                      </a:lnTo>
                      <a:lnTo>
                        <a:pt x="267" y="616"/>
                      </a:lnTo>
                      <a:lnTo>
                        <a:pt x="272" y="624"/>
                      </a:lnTo>
                      <a:lnTo>
                        <a:pt x="276" y="630"/>
                      </a:lnTo>
                      <a:lnTo>
                        <a:pt x="280" y="634"/>
                      </a:lnTo>
                      <a:lnTo>
                        <a:pt x="284" y="639"/>
                      </a:lnTo>
                      <a:lnTo>
                        <a:pt x="288" y="643"/>
                      </a:lnTo>
                      <a:lnTo>
                        <a:pt x="293" y="647"/>
                      </a:lnTo>
                      <a:lnTo>
                        <a:pt x="299" y="653"/>
                      </a:lnTo>
                      <a:lnTo>
                        <a:pt x="301" y="653"/>
                      </a:lnTo>
                      <a:lnTo>
                        <a:pt x="301" y="655"/>
                      </a:lnTo>
                      <a:lnTo>
                        <a:pt x="303" y="655"/>
                      </a:lnTo>
                      <a:lnTo>
                        <a:pt x="305" y="655"/>
                      </a:lnTo>
                      <a:lnTo>
                        <a:pt x="307" y="655"/>
                      </a:lnTo>
                      <a:lnTo>
                        <a:pt x="307" y="655"/>
                      </a:lnTo>
                      <a:lnTo>
                        <a:pt x="309" y="655"/>
                      </a:lnTo>
                      <a:lnTo>
                        <a:pt x="311" y="655"/>
                      </a:lnTo>
                      <a:lnTo>
                        <a:pt x="311" y="655"/>
                      </a:lnTo>
                      <a:lnTo>
                        <a:pt x="311" y="653"/>
                      </a:lnTo>
                      <a:lnTo>
                        <a:pt x="311" y="653"/>
                      </a:lnTo>
                      <a:lnTo>
                        <a:pt x="311" y="651"/>
                      </a:lnTo>
                      <a:lnTo>
                        <a:pt x="311" y="649"/>
                      </a:lnTo>
                      <a:lnTo>
                        <a:pt x="311" y="649"/>
                      </a:lnTo>
                      <a:lnTo>
                        <a:pt x="311" y="647"/>
                      </a:lnTo>
                      <a:lnTo>
                        <a:pt x="311" y="647"/>
                      </a:lnTo>
                      <a:lnTo>
                        <a:pt x="309" y="643"/>
                      </a:lnTo>
                      <a:lnTo>
                        <a:pt x="307" y="639"/>
                      </a:lnTo>
                      <a:lnTo>
                        <a:pt x="305" y="637"/>
                      </a:lnTo>
                      <a:lnTo>
                        <a:pt x="303" y="634"/>
                      </a:lnTo>
                      <a:lnTo>
                        <a:pt x="301" y="632"/>
                      </a:lnTo>
                      <a:lnTo>
                        <a:pt x="299" y="628"/>
                      </a:lnTo>
                      <a:lnTo>
                        <a:pt x="297" y="624"/>
                      </a:lnTo>
                      <a:lnTo>
                        <a:pt x="295" y="622"/>
                      </a:lnTo>
                      <a:lnTo>
                        <a:pt x="288" y="605"/>
                      </a:lnTo>
                      <a:lnTo>
                        <a:pt x="282" y="589"/>
                      </a:lnTo>
                      <a:lnTo>
                        <a:pt x="278" y="580"/>
                      </a:lnTo>
                      <a:lnTo>
                        <a:pt x="274" y="572"/>
                      </a:lnTo>
                      <a:lnTo>
                        <a:pt x="272" y="564"/>
                      </a:lnTo>
                      <a:lnTo>
                        <a:pt x="270" y="559"/>
                      </a:lnTo>
                      <a:lnTo>
                        <a:pt x="267" y="553"/>
                      </a:lnTo>
                      <a:lnTo>
                        <a:pt x="265" y="545"/>
                      </a:lnTo>
                      <a:lnTo>
                        <a:pt x="263" y="534"/>
                      </a:lnTo>
                      <a:lnTo>
                        <a:pt x="263" y="526"/>
                      </a:lnTo>
                      <a:lnTo>
                        <a:pt x="261" y="518"/>
                      </a:lnTo>
                      <a:lnTo>
                        <a:pt x="261" y="513"/>
                      </a:lnTo>
                      <a:lnTo>
                        <a:pt x="261" y="509"/>
                      </a:lnTo>
                      <a:lnTo>
                        <a:pt x="261" y="503"/>
                      </a:lnTo>
                      <a:lnTo>
                        <a:pt x="261" y="495"/>
                      </a:lnTo>
                      <a:lnTo>
                        <a:pt x="261" y="488"/>
                      </a:lnTo>
                      <a:lnTo>
                        <a:pt x="255" y="491"/>
                      </a:lnTo>
                      <a:lnTo>
                        <a:pt x="251" y="495"/>
                      </a:lnTo>
                      <a:lnTo>
                        <a:pt x="247" y="499"/>
                      </a:lnTo>
                      <a:lnTo>
                        <a:pt x="240" y="505"/>
                      </a:lnTo>
                      <a:lnTo>
                        <a:pt x="232" y="515"/>
                      </a:lnTo>
                      <a:lnTo>
                        <a:pt x="221" y="526"/>
                      </a:lnTo>
                      <a:lnTo>
                        <a:pt x="205" y="543"/>
                      </a:lnTo>
                      <a:lnTo>
                        <a:pt x="184" y="566"/>
                      </a:lnTo>
                      <a:lnTo>
                        <a:pt x="175" y="580"/>
                      </a:lnTo>
                      <a:lnTo>
                        <a:pt x="167" y="589"/>
                      </a:lnTo>
                      <a:lnTo>
                        <a:pt x="159" y="599"/>
                      </a:lnTo>
                      <a:lnTo>
                        <a:pt x="153" y="607"/>
                      </a:lnTo>
                      <a:lnTo>
                        <a:pt x="148" y="614"/>
                      </a:lnTo>
                      <a:lnTo>
                        <a:pt x="142" y="624"/>
                      </a:lnTo>
                      <a:lnTo>
                        <a:pt x="132" y="637"/>
                      </a:lnTo>
                      <a:lnTo>
                        <a:pt x="123" y="653"/>
                      </a:lnTo>
                      <a:lnTo>
                        <a:pt x="117" y="664"/>
                      </a:lnTo>
                      <a:lnTo>
                        <a:pt x="111" y="674"/>
                      </a:lnTo>
                      <a:lnTo>
                        <a:pt x="105" y="685"/>
                      </a:lnTo>
                      <a:lnTo>
                        <a:pt x="100" y="697"/>
                      </a:lnTo>
                      <a:lnTo>
                        <a:pt x="94" y="708"/>
                      </a:lnTo>
                      <a:lnTo>
                        <a:pt x="88" y="718"/>
                      </a:lnTo>
                      <a:lnTo>
                        <a:pt x="82" y="730"/>
                      </a:lnTo>
                      <a:lnTo>
                        <a:pt x="77" y="741"/>
                      </a:lnTo>
                      <a:lnTo>
                        <a:pt x="73" y="751"/>
                      </a:lnTo>
                      <a:lnTo>
                        <a:pt x="69" y="760"/>
                      </a:lnTo>
                      <a:lnTo>
                        <a:pt x="65" y="772"/>
                      </a:lnTo>
                      <a:lnTo>
                        <a:pt x="61" y="781"/>
                      </a:lnTo>
                      <a:lnTo>
                        <a:pt x="58" y="791"/>
                      </a:lnTo>
                      <a:lnTo>
                        <a:pt x="54" y="802"/>
                      </a:lnTo>
                      <a:lnTo>
                        <a:pt x="50" y="812"/>
                      </a:lnTo>
                      <a:lnTo>
                        <a:pt x="46" y="822"/>
                      </a:lnTo>
                      <a:lnTo>
                        <a:pt x="44" y="827"/>
                      </a:lnTo>
                      <a:lnTo>
                        <a:pt x="42" y="835"/>
                      </a:lnTo>
                      <a:lnTo>
                        <a:pt x="40" y="841"/>
                      </a:lnTo>
                      <a:lnTo>
                        <a:pt x="38" y="849"/>
                      </a:lnTo>
                      <a:lnTo>
                        <a:pt x="36" y="854"/>
                      </a:lnTo>
                      <a:lnTo>
                        <a:pt x="35" y="862"/>
                      </a:lnTo>
                      <a:lnTo>
                        <a:pt x="33" y="868"/>
                      </a:lnTo>
                      <a:lnTo>
                        <a:pt x="31" y="875"/>
                      </a:lnTo>
                      <a:lnTo>
                        <a:pt x="29" y="885"/>
                      </a:lnTo>
                      <a:lnTo>
                        <a:pt x="27" y="895"/>
                      </a:lnTo>
                      <a:lnTo>
                        <a:pt x="25" y="904"/>
                      </a:lnTo>
                      <a:lnTo>
                        <a:pt x="23" y="914"/>
                      </a:lnTo>
                      <a:lnTo>
                        <a:pt x="21" y="923"/>
                      </a:lnTo>
                      <a:lnTo>
                        <a:pt x="19" y="935"/>
                      </a:lnTo>
                      <a:lnTo>
                        <a:pt x="17" y="945"/>
                      </a:lnTo>
                      <a:lnTo>
                        <a:pt x="15" y="954"/>
                      </a:lnTo>
                      <a:lnTo>
                        <a:pt x="15" y="964"/>
                      </a:lnTo>
                      <a:lnTo>
                        <a:pt x="13" y="973"/>
                      </a:lnTo>
                      <a:lnTo>
                        <a:pt x="12" y="983"/>
                      </a:lnTo>
                      <a:lnTo>
                        <a:pt x="12" y="993"/>
                      </a:lnTo>
                      <a:lnTo>
                        <a:pt x="10" y="1002"/>
                      </a:lnTo>
                      <a:lnTo>
                        <a:pt x="10" y="1012"/>
                      </a:lnTo>
                      <a:lnTo>
                        <a:pt x="8" y="1021"/>
                      </a:lnTo>
                      <a:lnTo>
                        <a:pt x="8" y="1031"/>
                      </a:lnTo>
                      <a:lnTo>
                        <a:pt x="8" y="1042"/>
                      </a:lnTo>
                      <a:lnTo>
                        <a:pt x="8" y="1052"/>
                      </a:lnTo>
                      <a:lnTo>
                        <a:pt x="8" y="1062"/>
                      </a:lnTo>
                      <a:lnTo>
                        <a:pt x="8" y="1071"/>
                      </a:lnTo>
                      <a:lnTo>
                        <a:pt x="8" y="1081"/>
                      </a:lnTo>
                      <a:lnTo>
                        <a:pt x="8" y="1090"/>
                      </a:lnTo>
                      <a:lnTo>
                        <a:pt x="8" y="1100"/>
                      </a:lnTo>
                      <a:lnTo>
                        <a:pt x="8" y="1110"/>
                      </a:lnTo>
                      <a:lnTo>
                        <a:pt x="8" y="1119"/>
                      </a:lnTo>
                      <a:lnTo>
                        <a:pt x="10" y="1129"/>
                      </a:lnTo>
                      <a:lnTo>
                        <a:pt x="12" y="1138"/>
                      </a:lnTo>
                      <a:lnTo>
                        <a:pt x="12" y="1148"/>
                      </a:lnTo>
                      <a:lnTo>
                        <a:pt x="13" y="1158"/>
                      </a:lnTo>
                      <a:lnTo>
                        <a:pt x="13" y="1167"/>
                      </a:lnTo>
                      <a:lnTo>
                        <a:pt x="15" y="1177"/>
                      </a:lnTo>
                      <a:lnTo>
                        <a:pt x="15" y="1186"/>
                      </a:lnTo>
                      <a:lnTo>
                        <a:pt x="17" y="1198"/>
                      </a:lnTo>
                      <a:lnTo>
                        <a:pt x="19" y="1208"/>
                      </a:lnTo>
                      <a:lnTo>
                        <a:pt x="21" y="1217"/>
                      </a:lnTo>
                      <a:lnTo>
                        <a:pt x="23" y="1227"/>
                      </a:lnTo>
                      <a:lnTo>
                        <a:pt x="25" y="1236"/>
                      </a:lnTo>
                      <a:lnTo>
                        <a:pt x="27" y="1246"/>
                      </a:lnTo>
                      <a:lnTo>
                        <a:pt x="29" y="1257"/>
                      </a:lnTo>
                      <a:lnTo>
                        <a:pt x="31" y="1267"/>
                      </a:lnTo>
                      <a:lnTo>
                        <a:pt x="33" y="1273"/>
                      </a:lnTo>
                      <a:lnTo>
                        <a:pt x="35" y="1281"/>
                      </a:lnTo>
                      <a:lnTo>
                        <a:pt x="36" y="1286"/>
                      </a:lnTo>
                      <a:lnTo>
                        <a:pt x="38" y="1294"/>
                      </a:lnTo>
                      <a:lnTo>
                        <a:pt x="40" y="1300"/>
                      </a:lnTo>
                      <a:lnTo>
                        <a:pt x="42" y="1307"/>
                      </a:lnTo>
                      <a:lnTo>
                        <a:pt x="44" y="1313"/>
                      </a:lnTo>
                      <a:lnTo>
                        <a:pt x="46" y="1321"/>
                      </a:lnTo>
                      <a:lnTo>
                        <a:pt x="50" y="1330"/>
                      </a:lnTo>
                      <a:lnTo>
                        <a:pt x="54" y="1340"/>
                      </a:lnTo>
                      <a:lnTo>
                        <a:pt x="58" y="1350"/>
                      </a:lnTo>
                      <a:lnTo>
                        <a:pt x="61" y="1361"/>
                      </a:lnTo>
                      <a:lnTo>
                        <a:pt x="65" y="1371"/>
                      </a:lnTo>
                      <a:lnTo>
                        <a:pt x="69" y="1380"/>
                      </a:lnTo>
                      <a:lnTo>
                        <a:pt x="73" y="1390"/>
                      </a:lnTo>
                      <a:lnTo>
                        <a:pt x="77" y="1401"/>
                      </a:lnTo>
                      <a:lnTo>
                        <a:pt x="81" y="1407"/>
                      </a:lnTo>
                      <a:lnTo>
                        <a:pt x="84" y="1415"/>
                      </a:lnTo>
                      <a:lnTo>
                        <a:pt x="88" y="1423"/>
                      </a:lnTo>
                      <a:lnTo>
                        <a:pt x="92" y="1430"/>
                      </a:lnTo>
                      <a:lnTo>
                        <a:pt x="96" y="1438"/>
                      </a:lnTo>
                      <a:lnTo>
                        <a:pt x="100" y="1446"/>
                      </a:lnTo>
                      <a:lnTo>
                        <a:pt x="104" y="1453"/>
                      </a:lnTo>
                      <a:lnTo>
                        <a:pt x="107" y="1459"/>
                      </a:lnTo>
                      <a:lnTo>
                        <a:pt x="117" y="1476"/>
                      </a:lnTo>
                      <a:lnTo>
                        <a:pt x="125" y="1490"/>
                      </a:lnTo>
                      <a:lnTo>
                        <a:pt x="132" y="1501"/>
                      </a:lnTo>
                      <a:lnTo>
                        <a:pt x="138" y="1511"/>
                      </a:lnTo>
                      <a:lnTo>
                        <a:pt x="144" y="1519"/>
                      </a:lnTo>
                      <a:lnTo>
                        <a:pt x="150" y="1528"/>
                      </a:lnTo>
                      <a:lnTo>
                        <a:pt x="157" y="1540"/>
                      </a:lnTo>
                      <a:lnTo>
                        <a:pt x="169" y="1555"/>
                      </a:lnTo>
                      <a:lnTo>
                        <a:pt x="176" y="1563"/>
                      </a:lnTo>
                      <a:lnTo>
                        <a:pt x="184" y="1572"/>
                      </a:lnTo>
                      <a:lnTo>
                        <a:pt x="192" y="1582"/>
                      </a:lnTo>
                      <a:lnTo>
                        <a:pt x="199" y="1592"/>
                      </a:lnTo>
                      <a:lnTo>
                        <a:pt x="207" y="1599"/>
                      </a:lnTo>
                      <a:lnTo>
                        <a:pt x="215" y="1609"/>
                      </a:lnTo>
                      <a:lnTo>
                        <a:pt x="222" y="1618"/>
                      </a:lnTo>
                      <a:lnTo>
                        <a:pt x="230" y="1626"/>
                      </a:lnTo>
                      <a:lnTo>
                        <a:pt x="236" y="1632"/>
                      </a:lnTo>
                      <a:lnTo>
                        <a:pt x="242" y="1638"/>
                      </a:lnTo>
                      <a:lnTo>
                        <a:pt x="249" y="1643"/>
                      </a:lnTo>
                      <a:lnTo>
                        <a:pt x="255" y="1649"/>
                      </a:lnTo>
                      <a:lnTo>
                        <a:pt x="261" y="1655"/>
                      </a:lnTo>
                      <a:lnTo>
                        <a:pt x="267" y="1661"/>
                      </a:lnTo>
                      <a:lnTo>
                        <a:pt x="272" y="1666"/>
                      </a:lnTo>
                      <a:lnTo>
                        <a:pt x="280" y="1672"/>
                      </a:lnTo>
                      <a:lnTo>
                        <a:pt x="284" y="1676"/>
                      </a:lnTo>
                      <a:lnTo>
                        <a:pt x="290" y="1680"/>
                      </a:lnTo>
                      <a:lnTo>
                        <a:pt x="295" y="1684"/>
                      </a:lnTo>
                      <a:lnTo>
                        <a:pt x="299" y="1687"/>
                      </a:lnTo>
                      <a:lnTo>
                        <a:pt x="305" y="1691"/>
                      </a:lnTo>
                      <a:lnTo>
                        <a:pt x="309" y="1695"/>
                      </a:lnTo>
                      <a:lnTo>
                        <a:pt x="315" y="1699"/>
                      </a:lnTo>
                      <a:lnTo>
                        <a:pt x="320" y="1703"/>
                      </a:lnTo>
                      <a:lnTo>
                        <a:pt x="336" y="1712"/>
                      </a:lnTo>
                      <a:lnTo>
                        <a:pt x="347" y="1722"/>
                      </a:lnTo>
                      <a:lnTo>
                        <a:pt x="357" y="1728"/>
                      </a:lnTo>
                      <a:lnTo>
                        <a:pt x="366" y="1734"/>
                      </a:lnTo>
                      <a:lnTo>
                        <a:pt x="376" y="1739"/>
                      </a:lnTo>
                      <a:lnTo>
                        <a:pt x="387" y="1747"/>
                      </a:lnTo>
                      <a:lnTo>
                        <a:pt x="401" y="1755"/>
                      </a:lnTo>
                      <a:lnTo>
                        <a:pt x="420" y="1764"/>
                      </a:lnTo>
                      <a:lnTo>
                        <a:pt x="443" y="1774"/>
                      </a:lnTo>
                      <a:lnTo>
                        <a:pt x="462" y="1783"/>
                      </a:lnTo>
                      <a:lnTo>
                        <a:pt x="478" y="1789"/>
                      </a:lnTo>
                      <a:lnTo>
                        <a:pt x="489" y="1793"/>
                      </a:lnTo>
                      <a:lnTo>
                        <a:pt x="501" y="1797"/>
                      </a:lnTo>
                      <a:lnTo>
                        <a:pt x="510" y="1801"/>
                      </a:lnTo>
                      <a:lnTo>
                        <a:pt x="524" y="1805"/>
                      </a:lnTo>
                      <a:lnTo>
                        <a:pt x="539" y="1810"/>
                      </a:lnTo>
                      <a:close/>
                      <a:moveTo>
                        <a:pt x="938" y="1720"/>
                      </a:moveTo>
                      <a:lnTo>
                        <a:pt x="942" y="1720"/>
                      </a:lnTo>
                      <a:lnTo>
                        <a:pt x="944" y="1720"/>
                      </a:lnTo>
                      <a:lnTo>
                        <a:pt x="947" y="1720"/>
                      </a:lnTo>
                      <a:lnTo>
                        <a:pt x="949" y="1720"/>
                      </a:lnTo>
                      <a:lnTo>
                        <a:pt x="951" y="1720"/>
                      </a:lnTo>
                      <a:lnTo>
                        <a:pt x="955" y="1720"/>
                      </a:lnTo>
                      <a:lnTo>
                        <a:pt x="957" y="1720"/>
                      </a:lnTo>
                      <a:lnTo>
                        <a:pt x="959" y="1720"/>
                      </a:lnTo>
                      <a:lnTo>
                        <a:pt x="965" y="1718"/>
                      </a:lnTo>
                      <a:lnTo>
                        <a:pt x="969" y="1714"/>
                      </a:lnTo>
                      <a:lnTo>
                        <a:pt x="972" y="1712"/>
                      </a:lnTo>
                      <a:lnTo>
                        <a:pt x="976" y="1711"/>
                      </a:lnTo>
                      <a:lnTo>
                        <a:pt x="982" y="1707"/>
                      </a:lnTo>
                      <a:lnTo>
                        <a:pt x="986" y="1705"/>
                      </a:lnTo>
                      <a:lnTo>
                        <a:pt x="990" y="1703"/>
                      </a:lnTo>
                      <a:lnTo>
                        <a:pt x="993" y="1701"/>
                      </a:lnTo>
                      <a:lnTo>
                        <a:pt x="990" y="1699"/>
                      </a:lnTo>
                      <a:lnTo>
                        <a:pt x="984" y="1699"/>
                      </a:lnTo>
                      <a:lnTo>
                        <a:pt x="978" y="1699"/>
                      </a:lnTo>
                      <a:lnTo>
                        <a:pt x="972" y="1697"/>
                      </a:lnTo>
                      <a:lnTo>
                        <a:pt x="967" y="1697"/>
                      </a:lnTo>
                      <a:lnTo>
                        <a:pt x="963" y="1697"/>
                      </a:lnTo>
                      <a:lnTo>
                        <a:pt x="957" y="1695"/>
                      </a:lnTo>
                      <a:lnTo>
                        <a:pt x="951" y="1695"/>
                      </a:lnTo>
                      <a:lnTo>
                        <a:pt x="947" y="1693"/>
                      </a:lnTo>
                      <a:lnTo>
                        <a:pt x="944" y="1693"/>
                      </a:lnTo>
                      <a:lnTo>
                        <a:pt x="940" y="1691"/>
                      </a:lnTo>
                      <a:lnTo>
                        <a:pt x="938" y="1691"/>
                      </a:lnTo>
                      <a:lnTo>
                        <a:pt x="938" y="1689"/>
                      </a:lnTo>
                      <a:lnTo>
                        <a:pt x="936" y="1689"/>
                      </a:lnTo>
                      <a:lnTo>
                        <a:pt x="934" y="1687"/>
                      </a:lnTo>
                      <a:lnTo>
                        <a:pt x="934" y="1687"/>
                      </a:lnTo>
                      <a:lnTo>
                        <a:pt x="934" y="1686"/>
                      </a:lnTo>
                      <a:lnTo>
                        <a:pt x="934" y="1684"/>
                      </a:lnTo>
                      <a:lnTo>
                        <a:pt x="934" y="1682"/>
                      </a:lnTo>
                      <a:lnTo>
                        <a:pt x="934" y="1682"/>
                      </a:lnTo>
                      <a:lnTo>
                        <a:pt x="934" y="1680"/>
                      </a:lnTo>
                      <a:lnTo>
                        <a:pt x="934" y="1680"/>
                      </a:lnTo>
                      <a:lnTo>
                        <a:pt x="936" y="1680"/>
                      </a:lnTo>
                      <a:lnTo>
                        <a:pt x="936" y="1678"/>
                      </a:lnTo>
                      <a:lnTo>
                        <a:pt x="940" y="1678"/>
                      </a:lnTo>
                      <a:lnTo>
                        <a:pt x="944" y="1680"/>
                      </a:lnTo>
                      <a:lnTo>
                        <a:pt x="946" y="1680"/>
                      </a:lnTo>
                      <a:lnTo>
                        <a:pt x="949" y="1680"/>
                      </a:lnTo>
                      <a:lnTo>
                        <a:pt x="953" y="1680"/>
                      </a:lnTo>
                      <a:lnTo>
                        <a:pt x="955" y="1682"/>
                      </a:lnTo>
                      <a:lnTo>
                        <a:pt x="959" y="1682"/>
                      </a:lnTo>
                      <a:lnTo>
                        <a:pt x="961" y="1682"/>
                      </a:lnTo>
                      <a:lnTo>
                        <a:pt x="967" y="1682"/>
                      </a:lnTo>
                      <a:lnTo>
                        <a:pt x="972" y="1682"/>
                      </a:lnTo>
                      <a:lnTo>
                        <a:pt x="976" y="1682"/>
                      </a:lnTo>
                      <a:lnTo>
                        <a:pt x="982" y="1682"/>
                      </a:lnTo>
                      <a:lnTo>
                        <a:pt x="988" y="1680"/>
                      </a:lnTo>
                      <a:lnTo>
                        <a:pt x="992" y="1680"/>
                      </a:lnTo>
                      <a:lnTo>
                        <a:pt x="997" y="1680"/>
                      </a:lnTo>
                      <a:lnTo>
                        <a:pt x="1001" y="1680"/>
                      </a:lnTo>
                      <a:lnTo>
                        <a:pt x="1005" y="1680"/>
                      </a:lnTo>
                      <a:lnTo>
                        <a:pt x="1007" y="1678"/>
                      </a:lnTo>
                      <a:lnTo>
                        <a:pt x="1011" y="1678"/>
                      </a:lnTo>
                      <a:lnTo>
                        <a:pt x="1013" y="1676"/>
                      </a:lnTo>
                      <a:lnTo>
                        <a:pt x="1016" y="1676"/>
                      </a:lnTo>
                      <a:lnTo>
                        <a:pt x="1018" y="1676"/>
                      </a:lnTo>
                      <a:lnTo>
                        <a:pt x="1022" y="1674"/>
                      </a:lnTo>
                      <a:lnTo>
                        <a:pt x="1024" y="1674"/>
                      </a:lnTo>
                      <a:lnTo>
                        <a:pt x="1030" y="1670"/>
                      </a:lnTo>
                      <a:lnTo>
                        <a:pt x="1034" y="1668"/>
                      </a:lnTo>
                      <a:lnTo>
                        <a:pt x="1036" y="1666"/>
                      </a:lnTo>
                      <a:lnTo>
                        <a:pt x="1039" y="1664"/>
                      </a:lnTo>
                      <a:lnTo>
                        <a:pt x="1043" y="1663"/>
                      </a:lnTo>
                      <a:lnTo>
                        <a:pt x="1047" y="1659"/>
                      </a:lnTo>
                      <a:lnTo>
                        <a:pt x="1051" y="1655"/>
                      </a:lnTo>
                      <a:lnTo>
                        <a:pt x="1057" y="1651"/>
                      </a:lnTo>
                      <a:lnTo>
                        <a:pt x="1057" y="1647"/>
                      </a:lnTo>
                      <a:lnTo>
                        <a:pt x="1059" y="1645"/>
                      </a:lnTo>
                      <a:lnTo>
                        <a:pt x="1059" y="1643"/>
                      </a:lnTo>
                      <a:lnTo>
                        <a:pt x="1061" y="1641"/>
                      </a:lnTo>
                      <a:lnTo>
                        <a:pt x="1061" y="1640"/>
                      </a:lnTo>
                      <a:lnTo>
                        <a:pt x="1061" y="1636"/>
                      </a:lnTo>
                      <a:lnTo>
                        <a:pt x="1061" y="1632"/>
                      </a:lnTo>
                      <a:lnTo>
                        <a:pt x="1063" y="1628"/>
                      </a:lnTo>
                      <a:lnTo>
                        <a:pt x="1063" y="1626"/>
                      </a:lnTo>
                      <a:lnTo>
                        <a:pt x="1061" y="1624"/>
                      </a:lnTo>
                      <a:lnTo>
                        <a:pt x="1061" y="1624"/>
                      </a:lnTo>
                      <a:lnTo>
                        <a:pt x="1061" y="1622"/>
                      </a:lnTo>
                      <a:lnTo>
                        <a:pt x="1061" y="1622"/>
                      </a:lnTo>
                      <a:lnTo>
                        <a:pt x="1061" y="1620"/>
                      </a:lnTo>
                      <a:lnTo>
                        <a:pt x="1059" y="1620"/>
                      </a:lnTo>
                      <a:lnTo>
                        <a:pt x="1059" y="1618"/>
                      </a:lnTo>
                      <a:lnTo>
                        <a:pt x="1059" y="1616"/>
                      </a:lnTo>
                      <a:lnTo>
                        <a:pt x="1057" y="1616"/>
                      </a:lnTo>
                      <a:lnTo>
                        <a:pt x="1055" y="1615"/>
                      </a:lnTo>
                      <a:lnTo>
                        <a:pt x="1055" y="1615"/>
                      </a:lnTo>
                      <a:lnTo>
                        <a:pt x="1053" y="1613"/>
                      </a:lnTo>
                      <a:lnTo>
                        <a:pt x="1051" y="1613"/>
                      </a:lnTo>
                      <a:lnTo>
                        <a:pt x="1051" y="1613"/>
                      </a:lnTo>
                      <a:lnTo>
                        <a:pt x="1049" y="1611"/>
                      </a:lnTo>
                      <a:lnTo>
                        <a:pt x="1041" y="1611"/>
                      </a:lnTo>
                      <a:lnTo>
                        <a:pt x="1034" y="1613"/>
                      </a:lnTo>
                      <a:lnTo>
                        <a:pt x="1028" y="1613"/>
                      </a:lnTo>
                      <a:lnTo>
                        <a:pt x="1024" y="1613"/>
                      </a:lnTo>
                      <a:lnTo>
                        <a:pt x="1020" y="1613"/>
                      </a:lnTo>
                      <a:lnTo>
                        <a:pt x="1016" y="1615"/>
                      </a:lnTo>
                      <a:lnTo>
                        <a:pt x="1013" y="1615"/>
                      </a:lnTo>
                      <a:lnTo>
                        <a:pt x="1007" y="1616"/>
                      </a:lnTo>
                      <a:lnTo>
                        <a:pt x="1001" y="1620"/>
                      </a:lnTo>
                      <a:lnTo>
                        <a:pt x="995" y="1624"/>
                      </a:lnTo>
                      <a:lnTo>
                        <a:pt x="992" y="1626"/>
                      </a:lnTo>
                      <a:lnTo>
                        <a:pt x="986" y="1630"/>
                      </a:lnTo>
                      <a:lnTo>
                        <a:pt x="980" y="1634"/>
                      </a:lnTo>
                      <a:lnTo>
                        <a:pt x="974" y="1638"/>
                      </a:lnTo>
                      <a:lnTo>
                        <a:pt x="969" y="1640"/>
                      </a:lnTo>
                      <a:lnTo>
                        <a:pt x="963" y="1643"/>
                      </a:lnTo>
                      <a:lnTo>
                        <a:pt x="963" y="1643"/>
                      </a:lnTo>
                      <a:lnTo>
                        <a:pt x="961" y="1643"/>
                      </a:lnTo>
                      <a:lnTo>
                        <a:pt x="959" y="1643"/>
                      </a:lnTo>
                      <a:lnTo>
                        <a:pt x="959" y="1643"/>
                      </a:lnTo>
                      <a:lnTo>
                        <a:pt x="957" y="1643"/>
                      </a:lnTo>
                      <a:lnTo>
                        <a:pt x="957" y="1643"/>
                      </a:lnTo>
                      <a:lnTo>
                        <a:pt x="955" y="1643"/>
                      </a:lnTo>
                      <a:lnTo>
                        <a:pt x="953" y="1643"/>
                      </a:lnTo>
                      <a:lnTo>
                        <a:pt x="953" y="1641"/>
                      </a:lnTo>
                      <a:lnTo>
                        <a:pt x="953" y="1641"/>
                      </a:lnTo>
                      <a:lnTo>
                        <a:pt x="953" y="1640"/>
                      </a:lnTo>
                      <a:lnTo>
                        <a:pt x="953" y="1638"/>
                      </a:lnTo>
                      <a:lnTo>
                        <a:pt x="953" y="1638"/>
                      </a:lnTo>
                      <a:lnTo>
                        <a:pt x="953" y="1636"/>
                      </a:lnTo>
                      <a:lnTo>
                        <a:pt x="953" y="1634"/>
                      </a:lnTo>
                      <a:lnTo>
                        <a:pt x="953" y="1634"/>
                      </a:lnTo>
                      <a:lnTo>
                        <a:pt x="955" y="1630"/>
                      </a:lnTo>
                      <a:lnTo>
                        <a:pt x="957" y="1628"/>
                      </a:lnTo>
                      <a:lnTo>
                        <a:pt x="961" y="1626"/>
                      </a:lnTo>
                      <a:lnTo>
                        <a:pt x="963" y="1624"/>
                      </a:lnTo>
                      <a:lnTo>
                        <a:pt x="965" y="1620"/>
                      </a:lnTo>
                      <a:lnTo>
                        <a:pt x="967" y="1618"/>
                      </a:lnTo>
                      <a:lnTo>
                        <a:pt x="969" y="1616"/>
                      </a:lnTo>
                      <a:lnTo>
                        <a:pt x="972" y="1615"/>
                      </a:lnTo>
                      <a:lnTo>
                        <a:pt x="972" y="1613"/>
                      </a:lnTo>
                      <a:lnTo>
                        <a:pt x="972" y="1611"/>
                      </a:lnTo>
                      <a:lnTo>
                        <a:pt x="972" y="1609"/>
                      </a:lnTo>
                      <a:lnTo>
                        <a:pt x="972" y="1607"/>
                      </a:lnTo>
                      <a:lnTo>
                        <a:pt x="972" y="1605"/>
                      </a:lnTo>
                      <a:lnTo>
                        <a:pt x="972" y="1603"/>
                      </a:lnTo>
                      <a:lnTo>
                        <a:pt x="974" y="1601"/>
                      </a:lnTo>
                      <a:lnTo>
                        <a:pt x="974" y="1601"/>
                      </a:lnTo>
                      <a:lnTo>
                        <a:pt x="972" y="1597"/>
                      </a:lnTo>
                      <a:lnTo>
                        <a:pt x="972" y="1595"/>
                      </a:lnTo>
                      <a:lnTo>
                        <a:pt x="972" y="1593"/>
                      </a:lnTo>
                      <a:lnTo>
                        <a:pt x="970" y="1592"/>
                      </a:lnTo>
                      <a:lnTo>
                        <a:pt x="970" y="1590"/>
                      </a:lnTo>
                      <a:lnTo>
                        <a:pt x="970" y="1588"/>
                      </a:lnTo>
                      <a:lnTo>
                        <a:pt x="969" y="1586"/>
                      </a:lnTo>
                      <a:lnTo>
                        <a:pt x="967" y="1584"/>
                      </a:lnTo>
                      <a:lnTo>
                        <a:pt x="965" y="1582"/>
                      </a:lnTo>
                      <a:lnTo>
                        <a:pt x="963" y="1582"/>
                      </a:lnTo>
                      <a:lnTo>
                        <a:pt x="961" y="1580"/>
                      </a:lnTo>
                      <a:lnTo>
                        <a:pt x="957" y="1580"/>
                      </a:lnTo>
                      <a:lnTo>
                        <a:pt x="955" y="1578"/>
                      </a:lnTo>
                      <a:lnTo>
                        <a:pt x="953" y="1578"/>
                      </a:lnTo>
                      <a:lnTo>
                        <a:pt x="951" y="1578"/>
                      </a:lnTo>
                      <a:lnTo>
                        <a:pt x="947" y="1576"/>
                      </a:lnTo>
                      <a:lnTo>
                        <a:pt x="944" y="1576"/>
                      </a:lnTo>
                      <a:lnTo>
                        <a:pt x="938" y="1576"/>
                      </a:lnTo>
                      <a:lnTo>
                        <a:pt x="934" y="1576"/>
                      </a:lnTo>
                      <a:lnTo>
                        <a:pt x="928" y="1578"/>
                      </a:lnTo>
                      <a:lnTo>
                        <a:pt x="924" y="1578"/>
                      </a:lnTo>
                      <a:lnTo>
                        <a:pt x="919" y="1578"/>
                      </a:lnTo>
                      <a:lnTo>
                        <a:pt x="915" y="1578"/>
                      </a:lnTo>
                      <a:lnTo>
                        <a:pt x="909" y="1578"/>
                      </a:lnTo>
                      <a:lnTo>
                        <a:pt x="905" y="1580"/>
                      </a:lnTo>
                      <a:lnTo>
                        <a:pt x="901" y="1582"/>
                      </a:lnTo>
                      <a:lnTo>
                        <a:pt x="899" y="1582"/>
                      </a:lnTo>
                      <a:lnTo>
                        <a:pt x="898" y="1584"/>
                      </a:lnTo>
                      <a:lnTo>
                        <a:pt x="896" y="1584"/>
                      </a:lnTo>
                      <a:lnTo>
                        <a:pt x="894" y="1586"/>
                      </a:lnTo>
                      <a:lnTo>
                        <a:pt x="894" y="1586"/>
                      </a:lnTo>
                      <a:lnTo>
                        <a:pt x="892" y="1588"/>
                      </a:lnTo>
                      <a:lnTo>
                        <a:pt x="892" y="1590"/>
                      </a:lnTo>
                      <a:lnTo>
                        <a:pt x="892" y="1592"/>
                      </a:lnTo>
                      <a:lnTo>
                        <a:pt x="892" y="1593"/>
                      </a:lnTo>
                      <a:lnTo>
                        <a:pt x="892" y="1595"/>
                      </a:lnTo>
                      <a:lnTo>
                        <a:pt x="892" y="1597"/>
                      </a:lnTo>
                      <a:lnTo>
                        <a:pt x="892" y="1599"/>
                      </a:lnTo>
                      <a:lnTo>
                        <a:pt x="892" y="1601"/>
                      </a:lnTo>
                      <a:lnTo>
                        <a:pt x="892" y="1603"/>
                      </a:lnTo>
                      <a:lnTo>
                        <a:pt x="890" y="1603"/>
                      </a:lnTo>
                      <a:lnTo>
                        <a:pt x="890" y="1603"/>
                      </a:lnTo>
                      <a:lnTo>
                        <a:pt x="888" y="1605"/>
                      </a:lnTo>
                      <a:lnTo>
                        <a:pt x="888" y="1605"/>
                      </a:lnTo>
                      <a:lnTo>
                        <a:pt x="886" y="1605"/>
                      </a:lnTo>
                      <a:lnTo>
                        <a:pt x="884" y="1605"/>
                      </a:lnTo>
                      <a:lnTo>
                        <a:pt x="882" y="1605"/>
                      </a:lnTo>
                      <a:lnTo>
                        <a:pt x="880" y="1605"/>
                      </a:lnTo>
                      <a:lnTo>
                        <a:pt x="878" y="1603"/>
                      </a:lnTo>
                      <a:lnTo>
                        <a:pt x="878" y="1603"/>
                      </a:lnTo>
                      <a:lnTo>
                        <a:pt x="878" y="1603"/>
                      </a:lnTo>
                      <a:lnTo>
                        <a:pt x="878" y="1603"/>
                      </a:lnTo>
                      <a:lnTo>
                        <a:pt x="876" y="1601"/>
                      </a:lnTo>
                      <a:lnTo>
                        <a:pt x="876" y="1601"/>
                      </a:lnTo>
                      <a:lnTo>
                        <a:pt x="876" y="1601"/>
                      </a:lnTo>
                      <a:lnTo>
                        <a:pt x="876" y="1601"/>
                      </a:lnTo>
                      <a:lnTo>
                        <a:pt x="875" y="1597"/>
                      </a:lnTo>
                      <a:lnTo>
                        <a:pt x="875" y="1595"/>
                      </a:lnTo>
                      <a:lnTo>
                        <a:pt x="875" y="1590"/>
                      </a:lnTo>
                      <a:lnTo>
                        <a:pt x="875" y="1582"/>
                      </a:lnTo>
                      <a:lnTo>
                        <a:pt x="875" y="1570"/>
                      </a:lnTo>
                      <a:lnTo>
                        <a:pt x="875" y="1555"/>
                      </a:lnTo>
                      <a:lnTo>
                        <a:pt x="875" y="1532"/>
                      </a:lnTo>
                      <a:lnTo>
                        <a:pt x="876" y="1501"/>
                      </a:lnTo>
                      <a:lnTo>
                        <a:pt x="878" y="1484"/>
                      </a:lnTo>
                      <a:lnTo>
                        <a:pt x="880" y="1469"/>
                      </a:lnTo>
                      <a:lnTo>
                        <a:pt x="882" y="1451"/>
                      </a:lnTo>
                      <a:lnTo>
                        <a:pt x="884" y="1436"/>
                      </a:lnTo>
                      <a:lnTo>
                        <a:pt x="886" y="1419"/>
                      </a:lnTo>
                      <a:lnTo>
                        <a:pt x="888" y="1403"/>
                      </a:lnTo>
                      <a:lnTo>
                        <a:pt x="888" y="1386"/>
                      </a:lnTo>
                      <a:lnTo>
                        <a:pt x="890" y="1371"/>
                      </a:lnTo>
                      <a:lnTo>
                        <a:pt x="880" y="1371"/>
                      </a:lnTo>
                      <a:lnTo>
                        <a:pt x="871" y="1371"/>
                      </a:lnTo>
                      <a:lnTo>
                        <a:pt x="865" y="1371"/>
                      </a:lnTo>
                      <a:lnTo>
                        <a:pt x="859" y="1371"/>
                      </a:lnTo>
                      <a:lnTo>
                        <a:pt x="853" y="1371"/>
                      </a:lnTo>
                      <a:lnTo>
                        <a:pt x="846" y="1373"/>
                      </a:lnTo>
                      <a:lnTo>
                        <a:pt x="838" y="1373"/>
                      </a:lnTo>
                      <a:lnTo>
                        <a:pt x="829" y="1375"/>
                      </a:lnTo>
                      <a:lnTo>
                        <a:pt x="829" y="1390"/>
                      </a:lnTo>
                      <a:lnTo>
                        <a:pt x="827" y="1401"/>
                      </a:lnTo>
                      <a:lnTo>
                        <a:pt x="827" y="1411"/>
                      </a:lnTo>
                      <a:lnTo>
                        <a:pt x="827" y="1419"/>
                      </a:lnTo>
                      <a:lnTo>
                        <a:pt x="825" y="1424"/>
                      </a:lnTo>
                      <a:lnTo>
                        <a:pt x="825" y="1430"/>
                      </a:lnTo>
                      <a:lnTo>
                        <a:pt x="823" y="1436"/>
                      </a:lnTo>
                      <a:lnTo>
                        <a:pt x="823" y="1444"/>
                      </a:lnTo>
                      <a:lnTo>
                        <a:pt x="821" y="1463"/>
                      </a:lnTo>
                      <a:lnTo>
                        <a:pt x="819" y="1480"/>
                      </a:lnTo>
                      <a:lnTo>
                        <a:pt x="819" y="1497"/>
                      </a:lnTo>
                      <a:lnTo>
                        <a:pt x="819" y="1513"/>
                      </a:lnTo>
                      <a:lnTo>
                        <a:pt x="817" y="1534"/>
                      </a:lnTo>
                      <a:lnTo>
                        <a:pt x="817" y="1561"/>
                      </a:lnTo>
                      <a:lnTo>
                        <a:pt x="817" y="1595"/>
                      </a:lnTo>
                      <a:lnTo>
                        <a:pt x="817" y="1641"/>
                      </a:lnTo>
                      <a:lnTo>
                        <a:pt x="817" y="1645"/>
                      </a:lnTo>
                      <a:lnTo>
                        <a:pt x="819" y="1649"/>
                      </a:lnTo>
                      <a:lnTo>
                        <a:pt x="819" y="1653"/>
                      </a:lnTo>
                      <a:lnTo>
                        <a:pt x="819" y="1657"/>
                      </a:lnTo>
                      <a:lnTo>
                        <a:pt x="821" y="1661"/>
                      </a:lnTo>
                      <a:lnTo>
                        <a:pt x="821" y="1664"/>
                      </a:lnTo>
                      <a:lnTo>
                        <a:pt x="821" y="1670"/>
                      </a:lnTo>
                      <a:lnTo>
                        <a:pt x="823" y="1674"/>
                      </a:lnTo>
                      <a:lnTo>
                        <a:pt x="823" y="1676"/>
                      </a:lnTo>
                      <a:lnTo>
                        <a:pt x="825" y="1678"/>
                      </a:lnTo>
                      <a:lnTo>
                        <a:pt x="827" y="1680"/>
                      </a:lnTo>
                      <a:lnTo>
                        <a:pt x="829" y="1682"/>
                      </a:lnTo>
                      <a:lnTo>
                        <a:pt x="829" y="1684"/>
                      </a:lnTo>
                      <a:lnTo>
                        <a:pt x="830" y="1686"/>
                      </a:lnTo>
                      <a:lnTo>
                        <a:pt x="832" y="1687"/>
                      </a:lnTo>
                      <a:lnTo>
                        <a:pt x="832" y="1689"/>
                      </a:lnTo>
                      <a:lnTo>
                        <a:pt x="838" y="1691"/>
                      </a:lnTo>
                      <a:lnTo>
                        <a:pt x="842" y="1693"/>
                      </a:lnTo>
                      <a:lnTo>
                        <a:pt x="846" y="1697"/>
                      </a:lnTo>
                      <a:lnTo>
                        <a:pt x="850" y="1699"/>
                      </a:lnTo>
                      <a:lnTo>
                        <a:pt x="855" y="1701"/>
                      </a:lnTo>
                      <a:lnTo>
                        <a:pt x="859" y="1705"/>
                      </a:lnTo>
                      <a:lnTo>
                        <a:pt x="863" y="1707"/>
                      </a:lnTo>
                      <a:lnTo>
                        <a:pt x="867" y="1709"/>
                      </a:lnTo>
                      <a:lnTo>
                        <a:pt x="871" y="1711"/>
                      </a:lnTo>
                      <a:lnTo>
                        <a:pt x="875" y="1711"/>
                      </a:lnTo>
                      <a:lnTo>
                        <a:pt x="876" y="1711"/>
                      </a:lnTo>
                      <a:lnTo>
                        <a:pt x="880" y="1712"/>
                      </a:lnTo>
                      <a:lnTo>
                        <a:pt x="884" y="1712"/>
                      </a:lnTo>
                      <a:lnTo>
                        <a:pt x="886" y="1714"/>
                      </a:lnTo>
                      <a:lnTo>
                        <a:pt x="890" y="1714"/>
                      </a:lnTo>
                      <a:lnTo>
                        <a:pt x="892" y="1716"/>
                      </a:lnTo>
                      <a:lnTo>
                        <a:pt x="892" y="1714"/>
                      </a:lnTo>
                      <a:lnTo>
                        <a:pt x="892" y="1714"/>
                      </a:lnTo>
                      <a:lnTo>
                        <a:pt x="894" y="1714"/>
                      </a:lnTo>
                      <a:lnTo>
                        <a:pt x="894" y="1714"/>
                      </a:lnTo>
                      <a:lnTo>
                        <a:pt x="894" y="1712"/>
                      </a:lnTo>
                      <a:lnTo>
                        <a:pt x="894" y="1712"/>
                      </a:lnTo>
                      <a:lnTo>
                        <a:pt x="894" y="1712"/>
                      </a:lnTo>
                      <a:lnTo>
                        <a:pt x="894" y="1712"/>
                      </a:lnTo>
                      <a:lnTo>
                        <a:pt x="890" y="1709"/>
                      </a:lnTo>
                      <a:lnTo>
                        <a:pt x="886" y="1705"/>
                      </a:lnTo>
                      <a:lnTo>
                        <a:pt x="882" y="1701"/>
                      </a:lnTo>
                      <a:lnTo>
                        <a:pt x="880" y="1699"/>
                      </a:lnTo>
                      <a:lnTo>
                        <a:pt x="876" y="1695"/>
                      </a:lnTo>
                      <a:lnTo>
                        <a:pt x="873" y="1691"/>
                      </a:lnTo>
                      <a:lnTo>
                        <a:pt x="869" y="1687"/>
                      </a:lnTo>
                      <a:lnTo>
                        <a:pt x="867" y="1686"/>
                      </a:lnTo>
                      <a:lnTo>
                        <a:pt x="867" y="1684"/>
                      </a:lnTo>
                      <a:lnTo>
                        <a:pt x="867" y="1682"/>
                      </a:lnTo>
                      <a:lnTo>
                        <a:pt x="867" y="1680"/>
                      </a:lnTo>
                      <a:lnTo>
                        <a:pt x="867" y="1678"/>
                      </a:lnTo>
                      <a:lnTo>
                        <a:pt x="867" y="1676"/>
                      </a:lnTo>
                      <a:lnTo>
                        <a:pt x="867" y="1674"/>
                      </a:lnTo>
                      <a:lnTo>
                        <a:pt x="867" y="1672"/>
                      </a:lnTo>
                      <a:lnTo>
                        <a:pt x="867" y="1672"/>
                      </a:lnTo>
                      <a:lnTo>
                        <a:pt x="867" y="1670"/>
                      </a:lnTo>
                      <a:lnTo>
                        <a:pt x="869" y="1670"/>
                      </a:lnTo>
                      <a:lnTo>
                        <a:pt x="869" y="1668"/>
                      </a:lnTo>
                      <a:lnTo>
                        <a:pt x="869" y="1668"/>
                      </a:lnTo>
                      <a:lnTo>
                        <a:pt x="871" y="1668"/>
                      </a:lnTo>
                      <a:lnTo>
                        <a:pt x="873" y="1668"/>
                      </a:lnTo>
                      <a:lnTo>
                        <a:pt x="873" y="1668"/>
                      </a:lnTo>
                      <a:lnTo>
                        <a:pt x="875" y="1668"/>
                      </a:lnTo>
                      <a:lnTo>
                        <a:pt x="876" y="1670"/>
                      </a:lnTo>
                      <a:lnTo>
                        <a:pt x="876" y="1672"/>
                      </a:lnTo>
                      <a:lnTo>
                        <a:pt x="878" y="1672"/>
                      </a:lnTo>
                      <a:lnTo>
                        <a:pt x="878" y="1674"/>
                      </a:lnTo>
                      <a:lnTo>
                        <a:pt x="880" y="1676"/>
                      </a:lnTo>
                      <a:lnTo>
                        <a:pt x="880" y="1678"/>
                      </a:lnTo>
                      <a:lnTo>
                        <a:pt x="882" y="1678"/>
                      </a:lnTo>
                      <a:lnTo>
                        <a:pt x="882" y="1680"/>
                      </a:lnTo>
                      <a:lnTo>
                        <a:pt x="888" y="1684"/>
                      </a:lnTo>
                      <a:lnTo>
                        <a:pt x="894" y="1687"/>
                      </a:lnTo>
                      <a:lnTo>
                        <a:pt x="898" y="1691"/>
                      </a:lnTo>
                      <a:lnTo>
                        <a:pt x="903" y="1697"/>
                      </a:lnTo>
                      <a:lnTo>
                        <a:pt x="907" y="1701"/>
                      </a:lnTo>
                      <a:lnTo>
                        <a:pt x="913" y="1705"/>
                      </a:lnTo>
                      <a:lnTo>
                        <a:pt x="919" y="1709"/>
                      </a:lnTo>
                      <a:lnTo>
                        <a:pt x="923" y="1712"/>
                      </a:lnTo>
                      <a:lnTo>
                        <a:pt x="924" y="1714"/>
                      </a:lnTo>
                      <a:lnTo>
                        <a:pt x="926" y="1714"/>
                      </a:lnTo>
                      <a:lnTo>
                        <a:pt x="928" y="1716"/>
                      </a:lnTo>
                      <a:lnTo>
                        <a:pt x="930" y="1716"/>
                      </a:lnTo>
                      <a:lnTo>
                        <a:pt x="932" y="1718"/>
                      </a:lnTo>
                      <a:lnTo>
                        <a:pt x="934" y="1718"/>
                      </a:lnTo>
                      <a:lnTo>
                        <a:pt x="936" y="1720"/>
                      </a:lnTo>
                      <a:lnTo>
                        <a:pt x="938" y="1720"/>
                      </a:lnTo>
                      <a:close/>
                      <a:moveTo>
                        <a:pt x="662" y="1605"/>
                      </a:moveTo>
                      <a:lnTo>
                        <a:pt x="666" y="1605"/>
                      </a:lnTo>
                      <a:lnTo>
                        <a:pt x="669" y="1605"/>
                      </a:lnTo>
                      <a:lnTo>
                        <a:pt x="675" y="1605"/>
                      </a:lnTo>
                      <a:lnTo>
                        <a:pt x="679" y="1605"/>
                      </a:lnTo>
                      <a:lnTo>
                        <a:pt x="683" y="1605"/>
                      </a:lnTo>
                      <a:lnTo>
                        <a:pt x="687" y="1605"/>
                      </a:lnTo>
                      <a:lnTo>
                        <a:pt x="692" y="1605"/>
                      </a:lnTo>
                      <a:lnTo>
                        <a:pt x="696" y="1605"/>
                      </a:lnTo>
                      <a:lnTo>
                        <a:pt x="704" y="1603"/>
                      </a:lnTo>
                      <a:lnTo>
                        <a:pt x="712" y="1601"/>
                      </a:lnTo>
                      <a:lnTo>
                        <a:pt x="719" y="1599"/>
                      </a:lnTo>
                      <a:lnTo>
                        <a:pt x="727" y="1597"/>
                      </a:lnTo>
                      <a:lnTo>
                        <a:pt x="735" y="1593"/>
                      </a:lnTo>
                      <a:lnTo>
                        <a:pt x="740" y="1592"/>
                      </a:lnTo>
                      <a:lnTo>
                        <a:pt x="748" y="1590"/>
                      </a:lnTo>
                      <a:lnTo>
                        <a:pt x="756" y="1588"/>
                      </a:lnTo>
                      <a:lnTo>
                        <a:pt x="761" y="1586"/>
                      </a:lnTo>
                      <a:lnTo>
                        <a:pt x="765" y="1584"/>
                      </a:lnTo>
                      <a:lnTo>
                        <a:pt x="771" y="1582"/>
                      </a:lnTo>
                      <a:lnTo>
                        <a:pt x="775" y="1580"/>
                      </a:lnTo>
                      <a:lnTo>
                        <a:pt x="781" y="1578"/>
                      </a:lnTo>
                      <a:lnTo>
                        <a:pt x="784" y="1576"/>
                      </a:lnTo>
                      <a:lnTo>
                        <a:pt x="790" y="1574"/>
                      </a:lnTo>
                      <a:lnTo>
                        <a:pt x="794" y="1572"/>
                      </a:lnTo>
                      <a:lnTo>
                        <a:pt x="796" y="1572"/>
                      </a:lnTo>
                      <a:lnTo>
                        <a:pt x="796" y="1570"/>
                      </a:lnTo>
                      <a:lnTo>
                        <a:pt x="798" y="1570"/>
                      </a:lnTo>
                      <a:lnTo>
                        <a:pt x="798" y="1568"/>
                      </a:lnTo>
                      <a:lnTo>
                        <a:pt x="798" y="1568"/>
                      </a:lnTo>
                      <a:lnTo>
                        <a:pt x="800" y="1567"/>
                      </a:lnTo>
                      <a:lnTo>
                        <a:pt x="800" y="1567"/>
                      </a:lnTo>
                      <a:lnTo>
                        <a:pt x="802" y="1567"/>
                      </a:lnTo>
                      <a:lnTo>
                        <a:pt x="802" y="1542"/>
                      </a:lnTo>
                      <a:lnTo>
                        <a:pt x="804" y="1517"/>
                      </a:lnTo>
                      <a:lnTo>
                        <a:pt x="804" y="1494"/>
                      </a:lnTo>
                      <a:lnTo>
                        <a:pt x="806" y="1469"/>
                      </a:lnTo>
                      <a:lnTo>
                        <a:pt x="807" y="1444"/>
                      </a:lnTo>
                      <a:lnTo>
                        <a:pt x="807" y="1419"/>
                      </a:lnTo>
                      <a:lnTo>
                        <a:pt x="809" y="1396"/>
                      </a:lnTo>
                      <a:lnTo>
                        <a:pt x="809" y="1371"/>
                      </a:lnTo>
                      <a:lnTo>
                        <a:pt x="807" y="1369"/>
                      </a:lnTo>
                      <a:lnTo>
                        <a:pt x="804" y="1369"/>
                      </a:lnTo>
                      <a:lnTo>
                        <a:pt x="802" y="1367"/>
                      </a:lnTo>
                      <a:lnTo>
                        <a:pt x="798" y="1367"/>
                      </a:lnTo>
                      <a:lnTo>
                        <a:pt x="794" y="1365"/>
                      </a:lnTo>
                      <a:lnTo>
                        <a:pt x="792" y="1365"/>
                      </a:lnTo>
                      <a:lnTo>
                        <a:pt x="788" y="1363"/>
                      </a:lnTo>
                      <a:lnTo>
                        <a:pt x="786" y="1363"/>
                      </a:lnTo>
                      <a:lnTo>
                        <a:pt x="784" y="1361"/>
                      </a:lnTo>
                      <a:lnTo>
                        <a:pt x="784" y="1359"/>
                      </a:lnTo>
                      <a:lnTo>
                        <a:pt x="782" y="1359"/>
                      </a:lnTo>
                      <a:lnTo>
                        <a:pt x="782" y="1357"/>
                      </a:lnTo>
                      <a:lnTo>
                        <a:pt x="781" y="1355"/>
                      </a:lnTo>
                      <a:lnTo>
                        <a:pt x="781" y="1353"/>
                      </a:lnTo>
                      <a:lnTo>
                        <a:pt x="779" y="1352"/>
                      </a:lnTo>
                      <a:lnTo>
                        <a:pt x="779" y="1348"/>
                      </a:lnTo>
                      <a:lnTo>
                        <a:pt x="781" y="1334"/>
                      </a:lnTo>
                      <a:lnTo>
                        <a:pt x="782" y="1323"/>
                      </a:lnTo>
                      <a:lnTo>
                        <a:pt x="784" y="1309"/>
                      </a:lnTo>
                      <a:lnTo>
                        <a:pt x="786" y="1298"/>
                      </a:lnTo>
                      <a:lnTo>
                        <a:pt x="788" y="1286"/>
                      </a:lnTo>
                      <a:lnTo>
                        <a:pt x="790" y="1273"/>
                      </a:lnTo>
                      <a:lnTo>
                        <a:pt x="792" y="1261"/>
                      </a:lnTo>
                      <a:lnTo>
                        <a:pt x="796" y="1250"/>
                      </a:lnTo>
                      <a:lnTo>
                        <a:pt x="798" y="1242"/>
                      </a:lnTo>
                      <a:lnTo>
                        <a:pt x="800" y="1238"/>
                      </a:lnTo>
                      <a:lnTo>
                        <a:pt x="802" y="1234"/>
                      </a:lnTo>
                      <a:lnTo>
                        <a:pt x="802" y="1233"/>
                      </a:lnTo>
                      <a:lnTo>
                        <a:pt x="804" y="1229"/>
                      </a:lnTo>
                      <a:lnTo>
                        <a:pt x="804" y="1229"/>
                      </a:lnTo>
                      <a:lnTo>
                        <a:pt x="804" y="1227"/>
                      </a:lnTo>
                      <a:lnTo>
                        <a:pt x="804" y="1225"/>
                      </a:lnTo>
                      <a:lnTo>
                        <a:pt x="802" y="1223"/>
                      </a:lnTo>
                      <a:lnTo>
                        <a:pt x="800" y="1223"/>
                      </a:lnTo>
                      <a:lnTo>
                        <a:pt x="798" y="1221"/>
                      </a:lnTo>
                      <a:lnTo>
                        <a:pt x="798" y="1221"/>
                      </a:lnTo>
                      <a:lnTo>
                        <a:pt x="796" y="1221"/>
                      </a:lnTo>
                      <a:lnTo>
                        <a:pt x="794" y="1219"/>
                      </a:lnTo>
                      <a:lnTo>
                        <a:pt x="792" y="1219"/>
                      </a:lnTo>
                      <a:lnTo>
                        <a:pt x="792" y="1219"/>
                      </a:lnTo>
                      <a:lnTo>
                        <a:pt x="790" y="1217"/>
                      </a:lnTo>
                      <a:lnTo>
                        <a:pt x="790" y="1213"/>
                      </a:lnTo>
                      <a:lnTo>
                        <a:pt x="788" y="1211"/>
                      </a:lnTo>
                      <a:lnTo>
                        <a:pt x="788" y="1209"/>
                      </a:lnTo>
                      <a:lnTo>
                        <a:pt x="786" y="1208"/>
                      </a:lnTo>
                      <a:lnTo>
                        <a:pt x="786" y="1206"/>
                      </a:lnTo>
                      <a:lnTo>
                        <a:pt x="784" y="1204"/>
                      </a:lnTo>
                      <a:lnTo>
                        <a:pt x="784" y="1202"/>
                      </a:lnTo>
                      <a:lnTo>
                        <a:pt x="782" y="1192"/>
                      </a:lnTo>
                      <a:lnTo>
                        <a:pt x="782" y="1185"/>
                      </a:lnTo>
                      <a:lnTo>
                        <a:pt x="782" y="1177"/>
                      </a:lnTo>
                      <a:lnTo>
                        <a:pt x="782" y="1171"/>
                      </a:lnTo>
                      <a:lnTo>
                        <a:pt x="782" y="1163"/>
                      </a:lnTo>
                      <a:lnTo>
                        <a:pt x="782" y="1154"/>
                      </a:lnTo>
                      <a:lnTo>
                        <a:pt x="784" y="1142"/>
                      </a:lnTo>
                      <a:lnTo>
                        <a:pt x="784" y="1129"/>
                      </a:lnTo>
                      <a:lnTo>
                        <a:pt x="763" y="1138"/>
                      </a:lnTo>
                      <a:lnTo>
                        <a:pt x="746" y="1144"/>
                      </a:lnTo>
                      <a:lnTo>
                        <a:pt x="735" y="1150"/>
                      </a:lnTo>
                      <a:lnTo>
                        <a:pt x="725" y="1156"/>
                      </a:lnTo>
                      <a:lnTo>
                        <a:pt x="719" y="1158"/>
                      </a:lnTo>
                      <a:lnTo>
                        <a:pt x="715" y="1160"/>
                      </a:lnTo>
                      <a:lnTo>
                        <a:pt x="712" y="1163"/>
                      </a:lnTo>
                      <a:lnTo>
                        <a:pt x="708" y="1165"/>
                      </a:lnTo>
                      <a:lnTo>
                        <a:pt x="706" y="1165"/>
                      </a:lnTo>
                      <a:lnTo>
                        <a:pt x="702" y="1165"/>
                      </a:lnTo>
                      <a:lnTo>
                        <a:pt x="700" y="1165"/>
                      </a:lnTo>
                      <a:lnTo>
                        <a:pt x="698" y="1167"/>
                      </a:lnTo>
                      <a:lnTo>
                        <a:pt x="694" y="1167"/>
                      </a:lnTo>
                      <a:lnTo>
                        <a:pt x="692" y="1167"/>
                      </a:lnTo>
                      <a:lnTo>
                        <a:pt x="690" y="1167"/>
                      </a:lnTo>
                      <a:lnTo>
                        <a:pt x="689" y="1167"/>
                      </a:lnTo>
                      <a:lnTo>
                        <a:pt x="685" y="1169"/>
                      </a:lnTo>
                      <a:lnTo>
                        <a:pt x="683" y="1169"/>
                      </a:lnTo>
                      <a:lnTo>
                        <a:pt x="681" y="1171"/>
                      </a:lnTo>
                      <a:lnTo>
                        <a:pt x="679" y="1173"/>
                      </a:lnTo>
                      <a:lnTo>
                        <a:pt x="677" y="1173"/>
                      </a:lnTo>
                      <a:lnTo>
                        <a:pt x="673" y="1175"/>
                      </a:lnTo>
                      <a:lnTo>
                        <a:pt x="671" y="1177"/>
                      </a:lnTo>
                      <a:lnTo>
                        <a:pt x="669" y="1177"/>
                      </a:lnTo>
                      <a:lnTo>
                        <a:pt x="664" y="1179"/>
                      </a:lnTo>
                      <a:lnTo>
                        <a:pt x="660" y="1179"/>
                      </a:lnTo>
                      <a:lnTo>
                        <a:pt x="656" y="1181"/>
                      </a:lnTo>
                      <a:lnTo>
                        <a:pt x="650" y="1181"/>
                      </a:lnTo>
                      <a:lnTo>
                        <a:pt x="646" y="1183"/>
                      </a:lnTo>
                      <a:lnTo>
                        <a:pt x="642" y="1183"/>
                      </a:lnTo>
                      <a:lnTo>
                        <a:pt x="637" y="1185"/>
                      </a:lnTo>
                      <a:lnTo>
                        <a:pt x="633" y="1185"/>
                      </a:lnTo>
                      <a:lnTo>
                        <a:pt x="633" y="1185"/>
                      </a:lnTo>
                      <a:lnTo>
                        <a:pt x="631" y="1186"/>
                      </a:lnTo>
                      <a:lnTo>
                        <a:pt x="631" y="1186"/>
                      </a:lnTo>
                      <a:lnTo>
                        <a:pt x="631" y="1186"/>
                      </a:lnTo>
                      <a:lnTo>
                        <a:pt x="631" y="1188"/>
                      </a:lnTo>
                      <a:lnTo>
                        <a:pt x="631" y="1188"/>
                      </a:lnTo>
                      <a:lnTo>
                        <a:pt x="629" y="1188"/>
                      </a:lnTo>
                      <a:lnTo>
                        <a:pt x="629" y="1190"/>
                      </a:lnTo>
                      <a:lnTo>
                        <a:pt x="629" y="1194"/>
                      </a:lnTo>
                      <a:lnTo>
                        <a:pt x="629" y="1198"/>
                      </a:lnTo>
                      <a:lnTo>
                        <a:pt x="629" y="1204"/>
                      </a:lnTo>
                      <a:lnTo>
                        <a:pt x="629" y="1208"/>
                      </a:lnTo>
                      <a:lnTo>
                        <a:pt x="629" y="1213"/>
                      </a:lnTo>
                      <a:lnTo>
                        <a:pt x="627" y="1217"/>
                      </a:lnTo>
                      <a:lnTo>
                        <a:pt x="627" y="1221"/>
                      </a:lnTo>
                      <a:lnTo>
                        <a:pt x="627" y="1227"/>
                      </a:lnTo>
                      <a:lnTo>
                        <a:pt x="629" y="1233"/>
                      </a:lnTo>
                      <a:lnTo>
                        <a:pt x="631" y="1238"/>
                      </a:lnTo>
                      <a:lnTo>
                        <a:pt x="631" y="1244"/>
                      </a:lnTo>
                      <a:lnTo>
                        <a:pt x="633" y="1250"/>
                      </a:lnTo>
                      <a:lnTo>
                        <a:pt x="635" y="1256"/>
                      </a:lnTo>
                      <a:lnTo>
                        <a:pt x="635" y="1261"/>
                      </a:lnTo>
                      <a:lnTo>
                        <a:pt x="637" y="1267"/>
                      </a:lnTo>
                      <a:lnTo>
                        <a:pt x="637" y="1275"/>
                      </a:lnTo>
                      <a:lnTo>
                        <a:pt x="641" y="1281"/>
                      </a:lnTo>
                      <a:lnTo>
                        <a:pt x="642" y="1288"/>
                      </a:lnTo>
                      <a:lnTo>
                        <a:pt x="644" y="1292"/>
                      </a:lnTo>
                      <a:lnTo>
                        <a:pt x="644" y="1296"/>
                      </a:lnTo>
                      <a:lnTo>
                        <a:pt x="646" y="1300"/>
                      </a:lnTo>
                      <a:lnTo>
                        <a:pt x="648" y="1304"/>
                      </a:lnTo>
                      <a:lnTo>
                        <a:pt x="650" y="1307"/>
                      </a:lnTo>
                      <a:lnTo>
                        <a:pt x="654" y="1313"/>
                      </a:lnTo>
                      <a:lnTo>
                        <a:pt x="656" y="1315"/>
                      </a:lnTo>
                      <a:lnTo>
                        <a:pt x="658" y="1317"/>
                      </a:lnTo>
                      <a:lnTo>
                        <a:pt x="662" y="1319"/>
                      </a:lnTo>
                      <a:lnTo>
                        <a:pt x="664" y="1321"/>
                      </a:lnTo>
                      <a:lnTo>
                        <a:pt x="666" y="1325"/>
                      </a:lnTo>
                      <a:lnTo>
                        <a:pt x="669" y="1328"/>
                      </a:lnTo>
                      <a:lnTo>
                        <a:pt x="673" y="1332"/>
                      </a:lnTo>
                      <a:lnTo>
                        <a:pt x="679" y="1340"/>
                      </a:lnTo>
                      <a:lnTo>
                        <a:pt x="679" y="1338"/>
                      </a:lnTo>
                      <a:lnTo>
                        <a:pt x="681" y="1336"/>
                      </a:lnTo>
                      <a:lnTo>
                        <a:pt x="681" y="1334"/>
                      </a:lnTo>
                      <a:lnTo>
                        <a:pt x="685" y="1328"/>
                      </a:lnTo>
                      <a:lnTo>
                        <a:pt x="687" y="1319"/>
                      </a:lnTo>
                      <a:lnTo>
                        <a:pt x="692" y="1305"/>
                      </a:lnTo>
                      <a:lnTo>
                        <a:pt x="698" y="1288"/>
                      </a:lnTo>
                      <a:lnTo>
                        <a:pt x="708" y="1263"/>
                      </a:lnTo>
                      <a:lnTo>
                        <a:pt x="708" y="1261"/>
                      </a:lnTo>
                      <a:lnTo>
                        <a:pt x="710" y="1261"/>
                      </a:lnTo>
                      <a:lnTo>
                        <a:pt x="712" y="1259"/>
                      </a:lnTo>
                      <a:lnTo>
                        <a:pt x="712" y="1257"/>
                      </a:lnTo>
                      <a:lnTo>
                        <a:pt x="712" y="1256"/>
                      </a:lnTo>
                      <a:lnTo>
                        <a:pt x="713" y="1256"/>
                      </a:lnTo>
                      <a:lnTo>
                        <a:pt x="713" y="1254"/>
                      </a:lnTo>
                      <a:lnTo>
                        <a:pt x="715" y="1252"/>
                      </a:lnTo>
                      <a:lnTo>
                        <a:pt x="715" y="1252"/>
                      </a:lnTo>
                      <a:lnTo>
                        <a:pt x="717" y="1252"/>
                      </a:lnTo>
                      <a:lnTo>
                        <a:pt x="717" y="1252"/>
                      </a:lnTo>
                      <a:lnTo>
                        <a:pt x="719" y="1252"/>
                      </a:lnTo>
                      <a:lnTo>
                        <a:pt x="719" y="1252"/>
                      </a:lnTo>
                      <a:lnTo>
                        <a:pt x="721" y="1252"/>
                      </a:lnTo>
                      <a:lnTo>
                        <a:pt x="721" y="1252"/>
                      </a:lnTo>
                      <a:lnTo>
                        <a:pt x="723" y="1252"/>
                      </a:lnTo>
                      <a:lnTo>
                        <a:pt x="723" y="1254"/>
                      </a:lnTo>
                      <a:lnTo>
                        <a:pt x="723" y="1256"/>
                      </a:lnTo>
                      <a:lnTo>
                        <a:pt x="723" y="1257"/>
                      </a:lnTo>
                      <a:lnTo>
                        <a:pt x="723" y="1259"/>
                      </a:lnTo>
                      <a:lnTo>
                        <a:pt x="723" y="1259"/>
                      </a:lnTo>
                      <a:lnTo>
                        <a:pt x="723" y="1261"/>
                      </a:lnTo>
                      <a:lnTo>
                        <a:pt x="723" y="1263"/>
                      </a:lnTo>
                      <a:lnTo>
                        <a:pt x="723" y="1265"/>
                      </a:lnTo>
                      <a:lnTo>
                        <a:pt x="721" y="1273"/>
                      </a:lnTo>
                      <a:lnTo>
                        <a:pt x="717" y="1282"/>
                      </a:lnTo>
                      <a:lnTo>
                        <a:pt x="713" y="1290"/>
                      </a:lnTo>
                      <a:lnTo>
                        <a:pt x="710" y="1300"/>
                      </a:lnTo>
                      <a:lnTo>
                        <a:pt x="706" y="1307"/>
                      </a:lnTo>
                      <a:lnTo>
                        <a:pt x="704" y="1317"/>
                      </a:lnTo>
                      <a:lnTo>
                        <a:pt x="700" y="1325"/>
                      </a:lnTo>
                      <a:lnTo>
                        <a:pt x="696" y="1334"/>
                      </a:lnTo>
                      <a:lnTo>
                        <a:pt x="696" y="1336"/>
                      </a:lnTo>
                      <a:lnTo>
                        <a:pt x="696" y="1336"/>
                      </a:lnTo>
                      <a:lnTo>
                        <a:pt x="698" y="1338"/>
                      </a:lnTo>
                      <a:lnTo>
                        <a:pt x="698" y="1340"/>
                      </a:lnTo>
                      <a:lnTo>
                        <a:pt x="698" y="1342"/>
                      </a:lnTo>
                      <a:lnTo>
                        <a:pt x="698" y="1342"/>
                      </a:lnTo>
                      <a:lnTo>
                        <a:pt x="698" y="1344"/>
                      </a:lnTo>
                      <a:lnTo>
                        <a:pt x="698" y="1346"/>
                      </a:lnTo>
                      <a:lnTo>
                        <a:pt x="702" y="1344"/>
                      </a:lnTo>
                      <a:lnTo>
                        <a:pt x="706" y="1344"/>
                      </a:lnTo>
                      <a:lnTo>
                        <a:pt x="712" y="1344"/>
                      </a:lnTo>
                      <a:lnTo>
                        <a:pt x="715" y="1342"/>
                      </a:lnTo>
                      <a:lnTo>
                        <a:pt x="719" y="1342"/>
                      </a:lnTo>
                      <a:lnTo>
                        <a:pt x="723" y="1342"/>
                      </a:lnTo>
                      <a:lnTo>
                        <a:pt x="727" y="1340"/>
                      </a:lnTo>
                      <a:lnTo>
                        <a:pt x="731" y="1340"/>
                      </a:lnTo>
                      <a:lnTo>
                        <a:pt x="733" y="1340"/>
                      </a:lnTo>
                      <a:lnTo>
                        <a:pt x="733" y="1340"/>
                      </a:lnTo>
                      <a:lnTo>
                        <a:pt x="733" y="1342"/>
                      </a:lnTo>
                      <a:lnTo>
                        <a:pt x="735" y="1342"/>
                      </a:lnTo>
                      <a:lnTo>
                        <a:pt x="735" y="1342"/>
                      </a:lnTo>
                      <a:lnTo>
                        <a:pt x="735" y="1342"/>
                      </a:lnTo>
                      <a:lnTo>
                        <a:pt x="735" y="1342"/>
                      </a:lnTo>
                      <a:lnTo>
                        <a:pt x="736" y="1344"/>
                      </a:lnTo>
                      <a:lnTo>
                        <a:pt x="736" y="1344"/>
                      </a:lnTo>
                      <a:lnTo>
                        <a:pt x="736" y="1344"/>
                      </a:lnTo>
                      <a:lnTo>
                        <a:pt x="736" y="1346"/>
                      </a:lnTo>
                      <a:lnTo>
                        <a:pt x="736" y="1346"/>
                      </a:lnTo>
                      <a:lnTo>
                        <a:pt x="736" y="1346"/>
                      </a:lnTo>
                      <a:lnTo>
                        <a:pt x="736" y="1348"/>
                      </a:lnTo>
                      <a:lnTo>
                        <a:pt x="736" y="1348"/>
                      </a:lnTo>
                      <a:lnTo>
                        <a:pt x="736" y="1350"/>
                      </a:lnTo>
                      <a:lnTo>
                        <a:pt x="735" y="1350"/>
                      </a:lnTo>
                      <a:lnTo>
                        <a:pt x="729" y="1352"/>
                      </a:lnTo>
                      <a:lnTo>
                        <a:pt x="723" y="1353"/>
                      </a:lnTo>
                      <a:lnTo>
                        <a:pt x="715" y="1357"/>
                      </a:lnTo>
                      <a:lnTo>
                        <a:pt x="708" y="1359"/>
                      </a:lnTo>
                      <a:lnTo>
                        <a:pt x="698" y="1363"/>
                      </a:lnTo>
                      <a:lnTo>
                        <a:pt x="687" y="1367"/>
                      </a:lnTo>
                      <a:lnTo>
                        <a:pt x="677" y="1371"/>
                      </a:lnTo>
                      <a:lnTo>
                        <a:pt x="669" y="1376"/>
                      </a:lnTo>
                      <a:lnTo>
                        <a:pt x="664" y="1380"/>
                      </a:lnTo>
                      <a:lnTo>
                        <a:pt x="660" y="1384"/>
                      </a:lnTo>
                      <a:lnTo>
                        <a:pt x="654" y="1388"/>
                      </a:lnTo>
                      <a:lnTo>
                        <a:pt x="650" y="1392"/>
                      </a:lnTo>
                      <a:lnTo>
                        <a:pt x="642" y="1398"/>
                      </a:lnTo>
                      <a:lnTo>
                        <a:pt x="635" y="1405"/>
                      </a:lnTo>
                      <a:lnTo>
                        <a:pt x="623" y="1417"/>
                      </a:lnTo>
                      <a:lnTo>
                        <a:pt x="619" y="1421"/>
                      </a:lnTo>
                      <a:lnTo>
                        <a:pt x="616" y="1426"/>
                      </a:lnTo>
                      <a:lnTo>
                        <a:pt x="612" y="1432"/>
                      </a:lnTo>
                      <a:lnTo>
                        <a:pt x="608" y="1438"/>
                      </a:lnTo>
                      <a:lnTo>
                        <a:pt x="604" y="1442"/>
                      </a:lnTo>
                      <a:lnTo>
                        <a:pt x="600" y="1448"/>
                      </a:lnTo>
                      <a:lnTo>
                        <a:pt x="596" y="1453"/>
                      </a:lnTo>
                      <a:lnTo>
                        <a:pt x="593" y="1459"/>
                      </a:lnTo>
                      <a:lnTo>
                        <a:pt x="591" y="1463"/>
                      </a:lnTo>
                      <a:lnTo>
                        <a:pt x="589" y="1469"/>
                      </a:lnTo>
                      <a:lnTo>
                        <a:pt x="587" y="1472"/>
                      </a:lnTo>
                      <a:lnTo>
                        <a:pt x="585" y="1478"/>
                      </a:lnTo>
                      <a:lnTo>
                        <a:pt x="583" y="1482"/>
                      </a:lnTo>
                      <a:lnTo>
                        <a:pt x="581" y="1488"/>
                      </a:lnTo>
                      <a:lnTo>
                        <a:pt x="579" y="1492"/>
                      </a:lnTo>
                      <a:lnTo>
                        <a:pt x="577" y="1497"/>
                      </a:lnTo>
                      <a:lnTo>
                        <a:pt x="577" y="1499"/>
                      </a:lnTo>
                      <a:lnTo>
                        <a:pt x="577" y="1501"/>
                      </a:lnTo>
                      <a:lnTo>
                        <a:pt x="577" y="1503"/>
                      </a:lnTo>
                      <a:lnTo>
                        <a:pt x="577" y="1507"/>
                      </a:lnTo>
                      <a:lnTo>
                        <a:pt x="577" y="1509"/>
                      </a:lnTo>
                      <a:lnTo>
                        <a:pt x="577" y="1511"/>
                      </a:lnTo>
                      <a:lnTo>
                        <a:pt x="577" y="1513"/>
                      </a:lnTo>
                      <a:lnTo>
                        <a:pt x="577" y="1517"/>
                      </a:lnTo>
                      <a:lnTo>
                        <a:pt x="579" y="1520"/>
                      </a:lnTo>
                      <a:lnTo>
                        <a:pt x="581" y="1524"/>
                      </a:lnTo>
                      <a:lnTo>
                        <a:pt x="583" y="1528"/>
                      </a:lnTo>
                      <a:lnTo>
                        <a:pt x="585" y="1530"/>
                      </a:lnTo>
                      <a:lnTo>
                        <a:pt x="585" y="1534"/>
                      </a:lnTo>
                      <a:lnTo>
                        <a:pt x="587" y="1538"/>
                      </a:lnTo>
                      <a:lnTo>
                        <a:pt x="589" y="1542"/>
                      </a:lnTo>
                      <a:lnTo>
                        <a:pt x="591" y="1545"/>
                      </a:lnTo>
                      <a:lnTo>
                        <a:pt x="593" y="1547"/>
                      </a:lnTo>
                      <a:lnTo>
                        <a:pt x="595" y="1549"/>
                      </a:lnTo>
                      <a:lnTo>
                        <a:pt x="598" y="1551"/>
                      </a:lnTo>
                      <a:lnTo>
                        <a:pt x="600" y="1553"/>
                      </a:lnTo>
                      <a:lnTo>
                        <a:pt x="602" y="1555"/>
                      </a:lnTo>
                      <a:lnTo>
                        <a:pt x="606" y="1557"/>
                      </a:lnTo>
                      <a:lnTo>
                        <a:pt x="608" y="1559"/>
                      </a:lnTo>
                      <a:lnTo>
                        <a:pt x="610" y="1561"/>
                      </a:lnTo>
                      <a:lnTo>
                        <a:pt x="612" y="1561"/>
                      </a:lnTo>
                      <a:lnTo>
                        <a:pt x="612" y="1563"/>
                      </a:lnTo>
                      <a:lnTo>
                        <a:pt x="612" y="1565"/>
                      </a:lnTo>
                      <a:lnTo>
                        <a:pt x="614" y="1567"/>
                      </a:lnTo>
                      <a:lnTo>
                        <a:pt x="614" y="1568"/>
                      </a:lnTo>
                      <a:lnTo>
                        <a:pt x="614" y="1568"/>
                      </a:lnTo>
                      <a:lnTo>
                        <a:pt x="614" y="1570"/>
                      </a:lnTo>
                      <a:lnTo>
                        <a:pt x="616" y="1572"/>
                      </a:lnTo>
                      <a:lnTo>
                        <a:pt x="616" y="1565"/>
                      </a:lnTo>
                      <a:lnTo>
                        <a:pt x="616" y="1561"/>
                      </a:lnTo>
                      <a:lnTo>
                        <a:pt x="616" y="1555"/>
                      </a:lnTo>
                      <a:lnTo>
                        <a:pt x="616" y="1551"/>
                      </a:lnTo>
                      <a:lnTo>
                        <a:pt x="616" y="1547"/>
                      </a:lnTo>
                      <a:lnTo>
                        <a:pt x="616" y="1542"/>
                      </a:lnTo>
                      <a:lnTo>
                        <a:pt x="616" y="1534"/>
                      </a:lnTo>
                      <a:lnTo>
                        <a:pt x="614" y="1524"/>
                      </a:lnTo>
                      <a:lnTo>
                        <a:pt x="616" y="1524"/>
                      </a:lnTo>
                      <a:lnTo>
                        <a:pt x="616" y="1522"/>
                      </a:lnTo>
                      <a:lnTo>
                        <a:pt x="616" y="1522"/>
                      </a:lnTo>
                      <a:lnTo>
                        <a:pt x="618" y="1522"/>
                      </a:lnTo>
                      <a:lnTo>
                        <a:pt x="618" y="1522"/>
                      </a:lnTo>
                      <a:lnTo>
                        <a:pt x="618" y="1520"/>
                      </a:lnTo>
                      <a:lnTo>
                        <a:pt x="618" y="1520"/>
                      </a:lnTo>
                      <a:lnTo>
                        <a:pt x="619" y="1520"/>
                      </a:lnTo>
                      <a:lnTo>
                        <a:pt x="621" y="1520"/>
                      </a:lnTo>
                      <a:lnTo>
                        <a:pt x="625" y="1520"/>
                      </a:lnTo>
                      <a:lnTo>
                        <a:pt x="627" y="1520"/>
                      </a:lnTo>
                      <a:lnTo>
                        <a:pt x="627" y="1520"/>
                      </a:lnTo>
                      <a:lnTo>
                        <a:pt x="629" y="1520"/>
                      </a:lnTo>
                      <a:lnTo>
                        <a:pt x="631" y="1522"/>
                      </a:lnTo>
                      <a:lnTo>
                        <a:pt x="631" y="1522"/>
                      </a:lnTo>
                      <a:lnTo>
                        <a:pt x="633" y="1524"/>
                      </a:lnTo>
                      <a:lnTo>
                        <a:pt x="633" y="1530"/>
                      </a:lnTo>
                      <a:lnTo>
                        <a:pt x="633" y="1538"/>
                      </a:lnTo>
                      <a:lnTo>
                        <a:pt x="635" y="1544"/>
                      </a:lnTo>
                      <a:lnTo>
                        <a:pt x="635" y="1549"/>
                      </a:lnTo>
                      <a:lnTo>
                        <a:pt x="635" y="1557"/>
                      </a:lnTo>
                      <a:lnTo>
                        <a:pt x="635" y="1563"/>
                      </a:lnTo>
                      <a:lnTo>
                        <a:pt x="635" y="1568"/>
                      </a:lnTo>
                      <a:lnTo>
                        <a:pt x="635" y="1576"/>
                      </a:lnTo>
                      <a:lnTo>
                        <a:pt x="637" y="1578"/>
                      </a:lnTo>
                      <a:lnTo>
                        <a:pt x="639" y="1582"/>
                      </a:lnTo>
                      <a:lnTo>
                        <a:pt x="641" y="1584"/>
                      </a:lnTo>
                      <a:lnTo>
                        <a:pt x="642" y="1588"/>
                      </a:lnTo>
                      <a:lnTo>
                        <a:pt x="642" y="1590"/>
                      </a:lnTo>
                      <a:lnTo>
                        <a:pt x="644" y="1592"/>
                      </a:lnTo>
                      <a:lnTo>
                        <a:pt x="646" y="1595"/>
                      </a:lnTo>
                      <a:lnTo>
                        <a:pt x="648" y="1597"/>
                      </a:lnTo>
                      <a:lnTo>
                        <a:pt x="650" y="1599"/>
                      </a:lnTo>
                      <a:lnTo>
                        <a:pt x="652" y="1599"/>
                      </a:lnTo>
                      <a:lnTo>
                        <a:pt x="652" y="1601"/>
                      </a:lnTo>
                      <a:lnTo>
                        <a:pt x="654" y="1601"/>
                      </a:lnTo>
                      <a:lnTo>
                        <a:pt x="656" y="1603"/>
                      </a:lnTo>
                      <a:lnTo>
                        <a:pt x="658" y="1603"/>
                      </a:lnTo>
                      <a:lnTo>
                        <a:pt x="660" y="1605"/>
                      </a:lnTo>
                      <a:lnTo>
                        <a:pt x="662" y="1605"/>
                      </a:lnTo>
                      <a:close/>
                      <a:moveTo>
                        <a:pt x="491" y="1357"/>
                      </a:moveTo>
                      <a:lnTo>
                        <a:pt x="493" y="1357"/>
                      </a:lnTo>
                      <a:lnTo>
                        <a:pt x="493" y="1357"/>
                      </a:lnTo>
                      <a:lnTo>
                        <a:pt x="495" y="1357"/>
                      </a:lnTo>
                      <a:lnTo>
                        <a:pt x="497" y="1357"/>
                      </a:lnTo>
                      <a:lnTo>
                        <a:pt x="499" y="1355"/>
                      </a:lnTo>
                      <a:lnTo>
                        <a:pt x="499" y="1355"/>
                      </a:lnTo>
                      <a:lnTo>
                        <a:pt x="501" y="1355"/>
                      </a:lnTo>
                      <a:lnTo>
                        <a:pt x="502" y="1355"/>
                      </a:lnTo>
                      <a:lnTo>
                        <a:pt x="504" y="1353"/>
                      </a:lnTo>
                      <a:lnTo>
                        <a:pt x="506" y="1352"/>
                      </a:lnTo>
                      <a:lnTo>
                        <a:pt x="508" y="1350"/>
                      </a:lnTo>
                      <a:lnTo>
                        <a:pt x="510" y="1348"/>
                      </a:lnTo>
                      <a:lnTo>
                        <a:pt x="512" y="1346"/>
                      </a:lnTo>
                      <a:lnTo>
                        <a:pt x="512" y="1344"/>
                      </a:lnTo>
                      <a:lnTo>
                        <a:pt x="514" y="1342"/>
                      </a:lnTo>
                      <a:lnTo>
                        <a:pt x="516" y="1340"/>
                      </a:lnTo>
                      <a:lnTo>
                        <a:pt x="518" y="1336"/>
                      </a:lnTo>
                      <a:lnTo>
                        <a:pt x="518" y="1334"/>
                      </a:lnTo>
                      <a:lnTo>
                        <a:pt x="520" y="1332"/>
                      </a:lnTo>
                      <a:lnTo>
                        <a:pt x="520" y="1330"/>
                      </a:lnTo>
                      <a:lnTo>
                        <a:pt x="520" y="1328"/>
                      </a:lnTo>
                      <a:lnTo>
                        <a:pt x="522" y="1328"/>
                      </a:lnTo>
                      <a:lnTo>
                        <a:pt x="522" y="1327"/>
                      </a:lnTo>
                      <a:lnTo>
                        <a:pt x="524" y="1325"/>
                      </a:lnTo>
                      <a:lnTo>
                        <a:pt x="527" y="1325"/>
                      </a:lnTo>
                      <a:lnTo>
                        <a:pt x="531" y="1325"/>
                      </a:lnTo>
                      <a:lnTo>
                        <a:pt x="535" y="1325"/>
                      </a:lnTo>
                      <a:lnTo>
                        <a:pt x="539" y="1327"/>
                      </a:lnTo>
                      <a:lnTo>
                        <a:pt x="543" y="1327"/>
                      </a:lnTo>
                      <a:lnTo>
                        <a:pt x="547" y="1327"/>
                      </a:lnTo>
                      <a:lnTo>
                        <a:pt x="550" y="1327"/>
                      </a:lnTo>
                      <a:lnTo>
                        <a:pt x="554" y="1327"/>
                      </a:lnTo>
                      <a:lnTo>
                        <a:pt x="560" y="1325"/>
                      </a:lnTo>
                      <a:lnTo>
                        <a:pt x="564" y="1325"/>
                      </a:lnTo>
                      <a:lnTo>
                        <a:pt x="570" y="1323"/>
                      </a:lnTo>
                      <a:lnTo>
                        <a:pt x="575" y="1321"/>
                      </a:lnTo>
                      <a:lnTo>
                        <a:pt x="581" y="1321"/>
                      </a:lnTo>
                      <a:lnTo>
                        <a:pt x="585" y="1319"/>
                      </a:lnTo>
                      <a:lnTo>
                        <a:pt x="591" y="1319"/>
                      </a:lnTo>
                      <a:lnTo>
                        <a:pt x="596" y="1317"/>
                      </a:lnTo>
                      <a:lnTo>
                        <a:pt x="598" y="1315"/>
                      </a:lnTo>
                      <a:lnTo>
                        <a:pt x="602" y="1313"/>
                      </a:lnTo>
                      <a:lnTo>
                        <a:pt x="604" y="1311"/>
                      </a:lnTo>
                      <a:lnTo>
                        <a:pt x="608" y="1309"/>
                      </a:lnTo>
                      <a:lnTo>
                        <a:pt x="612" y="1307"/>
                      </a:lnTo>
                      <a:lnTo>
                        <a:pt x="614" y="1305"/>
                      </a:lnTo>
                      <a:lnTo>
                        <a:pt x="618" y="1304"/>
                      </a:lnTo>
                      <a:lnTo>
                        <a:pt x="619" y="1304"/>
                      </a:lnTo>
                      <a:lnTo>
                        <a:pt x="619" y="1302"/>
                      </a:lnTo>
                      <a:lnTo>
                        <a:pt x="621" y="1302"/>
                      </a:lnTo>
                      <a:lnTo>
                        <a:pt x="621" y="1300"/>
                      </a:lnTo>
                      <a:lnTo>
                        <a:pt x="621" y="1300"/>
                      </a:lnTo>
                      <a:lnTo>
                        <a:pt x="621" y="1300"/>
                      </a:lnTo>
                      <a:lnTo>
                        <a:pt x="621" y="1298"/>
                      </a:lnTo>
                      <a:lnTo>
                        <a:pt x="621" y="1298"/>
                      </a:lnTo>
                      <a:lnTo>
                        <a:pt x="621" y="1298"/>
                      </a:lnTo>
                      <a:lnTo>
                        <a:pt x="619" y="1288"/>
                      </a:lnTo>
                      <a:lnTo>
                        <a:pt x="618" y="1282"/>
                      </a:lnTo>
                      <a:lnTo>
                        <a:pt x="616" y="1277"/>
                      </a:lnTo>
                      <a:lnTo>
                        <a:pt x="614" y="1269"/>
                      </a:lnTo>
                      <a:lnTo>
                        <a:pt x="614" y="1263"/>
                      </a:lnTo>
                      <a:lnTo>
                        <a:pt x="612" y="1254"/>
                      </a:lnTo>
                      <a:lnTo>
                        <a:pt x="610" y="1244"/>
                      </a:lnTo>
                      <a:lnTo>
                        <a:pt x="608" y="1229"/>
                      </a:lnTo>
                      <a:lnTo>
                        <a:pt x="598" y="1231"/>
                      </a:lnTo>
                      <a:lnTo>
                        <a:pt x="593" y="1233"/>
                      </a:lnTo>
                      <a:lnTo>
                        <a:pt x="587" y="1233"/>
                      </a:lnTo>
                      <a:lnTo>
                        <a:pt x="583" y="1234"/>
                      </a:lnTo>
                      <a:lnTo>
                        <a:pt x="581" y="1234"/>
                      </a:lnTo>
                      <a:lnTo>
                        <a:pt x="579" y="1236"/>
                      </a:lnTo>
                      <a:lnTo>
                        <a:pt x="579" y="1236"/>
                      </a:lnTo>
                      <a:lnTo>
                        <a:pt x="577" y="1238"/>
                      </a:lnTo>
                      <a:lnTo>
                        <a:pt x="577" y="1240"/>
                      </a:lnTo>
                      <a:lnTo>
                        <a:pt x="577" y="1242"/>
                      </a:lnTo>
                      <a:lnTo>
                        <a:pt x="577" y="1246"/>
                      </a:lnTo>
                      <a:lnTo>
                        <a:pt x="577" y="1248"/>
                      </a:lnTo>
                      <a:lnTo>
                        <a:pt x="577" y="1252"/>
                      </a:lnTo>
                      <a:lnTo>
                        <a:pt x="575" y="1254"/>
                      </a:lnTo>
                      <a:lnTo>
                        <a:pt x="575" y="1256"/>
                      </a:lnTo>
                      <a:lnTo>
                        <a:pt x="575" y="1259"/>
                      </a:lnTo>
                      <a:lnTo>
                        <a:pt x="575" y="1259"/>
                      </a:lnTo>
                      <a:lnTo>
                        <a:pt x="573" y="1261"/>
                      </a:lnTo>
                      <a:lnTo>
                        <a:pt x="573" y="1261"/>
                      </a:lnTo>
                      <a:lnTo>
                        <a:pt x="572" y="1263"/>
                      </a:lnTo>
                      <a:lnTo>
                        <a:pt x="572" y="1265"/>
                      </a:lnTo>
                      <a:lnTo>
                        <a:pt x="572" y="1265"/>
                      </a:lnTo>
                      <a:lnTo>
                        <a:pt x="570" y="1269"/>
                      </a:lnTo>
                      <a:lnTo>
                        <a:pt x="570" y="1271"/>
                      </a:lnTo>
                      <a:lnTo>
                        <a:pt x="568" y="1271"/>
                      </a:lnTo>
                      <a:lnTo>
                        <a:pt x="566" y="1271"/>
                      </a:lnTo>
                      <a:lnTo>
                        <a:pt x="564" y="1271"/>
                      </a:lnTo>
                      <a:lnTo>
                        <a:pt x="562" y="1271"/>
                      </a:lnTo>
                      <a:lnTo>
                        <a:pt x="560" y="1273"/>
                      </a:lnTo>
                      <a:lnTo>
                        <a:pt x="558" y="1273"/>
                      </a:lnTo>
                      <a:lnTo>
                        <a:pt x="558" y="1273"/>
                      </a:lnTo>
                      <a:lnTo>
                        <a:pt x="556" y="1273"/>
                      </a:lnTo>
                      <a:lnTo>
                        <a:pt x="554" y="1269"/>
                      </a:lnTo>
                      <a:lnTo>
                        <a:pt x="554" y="1267"/>
                      </a:lnTo>
                      <a:lnTo>
                        <a:pt x="554" y="1263"/>
                      </a:lnTo>
                      <a:lnTo>
                        <a:pt x="554" y="1261"/>
                      </a:lnTo>
                      <a:lnTo>
                        <a:pt x="556" y="1259"/>
                      </a:lnTo>
                      <a:lnTo>
                        <a:pt x="556" y="1256"/>
                      </a:lnTo>
                      <a:lnTo>
                        <a:pt x="556" y="1250"/>
                      </a:lnTo>
                      <a:lnTo>
                        <a:pt x="558" y="1246"/>
                      </a:lnTo>
                      <a:lnTo>
                        <a:pt x="560" y="1240"/>
                      </a:lnTo>
                      <a:lnTo>
                        <a:pt x="562" y="1233"/>
                      </a:lnTo>
                      <a:lnTo>
                        <a:pt x="566" y="1221"/>
                      </a:lnTo>
                      <a:lnTo>
                        <a:pt x="570" y="1209"/>
                      </a:lnTo>
                      <a:lnTo>
                        <a:pt x="572" y="1198"/>
                      </a:lnTo>
                      <a:lnTo>
                        <a:pt x="575" y="1185"/>
                      </a:lnTo>
                      <a:lnTo>
                        <a:pt x="579" y="1173"/>
                      </a:lnTo>
                      <a:lnTo>
                        <a:pt x="581" y="1163"/>
                      </a:lnTo>
                      <a:lnTo>
                        <a:pt x="581" y="1161"/>
                      </a:lnTo>
                      <a:lnTo>
                        <a:pt x="581" y="1160"/>
                      </a:lnTo>
                      <a:lnTo>
                        <a:pt x="581" y="1158"/>
                      </a:lnTo>
                      <a:lnTo>
                        <a:pt x="581" y="1156"/>
                      </a:lnTo>
                      <a:lnTo>
                        <a:pt x="581" y="1154"/>
                      </a:lnTo>
                      <a:lnTo>
                        <a:pt x="581" y="1152"/>
                      </a:lnTo>
                      <a:lnTo>
                        <a:pt x="579" y="1150"/>
                      </a:lnTo>
                      <a:lnTo>
                        <a:pt x="579" y="1146"/>
                      </a:lnTo>
                      <a:lnTo>
                        <a:pt x="579" y="1146"/>
                      </a:lnTo>
                      <a:lnTo>
                        <a:pt x="577" y="1144"/>
                      </a:lnTo>
                      <a:lnTo>
                        <a:pt x="575" y="1144"/>
                      </a:lnTo>
                      <a:lnTo>
                        <a:pt x="575" y="1142"/>
                      </a:lnTo>
                      <a:lnTo>
                        <a:pt x="573" y="1138"/>
                      </a:lnTo>
                      <a:lnTo>
                        <a:pt x="572" y="1135"/>
                      </a:lnTo>
                      <a:lnTo>
                        <a:pt x="568" y="1131"/>
                      </a:lnTo>
                      <a:lnTo>
                        <a:pt x="564" y="1123"/>
                      </a:lnTo>
                      <a:lnTo>
                        <a:pt x="564" y="1123"/>
                      </a:lnTo>
                      <a:lnTo>
                        <a:pt x="562" y="1123"/>
                      </a:lnTo>
                      <a:lnTo>
                        <a:pt x="562" y="1123"/>
                      </a:lnTo>
                      <a:lnTo>
                        <a:pt x="560" y="1123"/>
                      </a:lnTo>
                      <a:lnTo>
                        <a:pt x="560" y="1123"/>
                      </a:lnTo>
                      <a:lnTo>
                        <a:pt x="560" y="1123"/>
                      </a:lnTo>
                      <a:lnTo>
                        <a:pt x="558" y="1123"/>
                      </a:lnTo>
                      <a:lnTo>
                        <a:pt x="558" y="1123"/>
                      </a:lnTo>
                      <a:lnTo>
                        <a:pt x="554" y="1125"/>
                      </a:lnTo>
                      <a:lnTo>
                        <a:pt x="550" y="1127"/>
                      </a:lnTo>
                      <a:lnTo>
                        <a:pt x="547" y="1129"/>
                      </a:lnTo>
                      <a:lnTo>
                        <a:pt x="545" y="1131"/>
                      </a:lnTo>
                      <a:lnTo>
                        <a:pt x="539" y="1135"/>
                      </a:lnTo>
                      <a:lnTo>
                        <a:pt x="533" y="1138"/>
                      </a:lnTo>
                      <a:lnTo>
                        <a:pt x="524" y="1144"/>
                      </a:lnTo>
                      <a:lnTo>
                        <a:pt x="514" y="1152"/>
                      </a:lnTo>
                      <a:lnTo>
                        <a:pt x="506" y="1154"/>
                      </a:lnTo>
                      <a:lnTo>
                        <a:pt x="501" y="1156"/>
                      </a:lnTo>
                      <a:lnTo>
                        <a:pt x="497" y="1158"/>
                      </a:lnTo>
                      <a:lnTo>
                        <a:pt x="495" y="1160"/>
                      </a:lnTo>
                      <a:lnTo>
                        <a:pt x="493" y="1160"/>
                      </a:lnTo>
                      <a:lnTo>
                        <a:pt x="491" y="1161"/>
                      </a:lnTo>
                      <a:lnTo>
                        <a:pt x="491" y="1161"/>
                      </a:lnTo>
                      <a:lnTo>
                        <a:pt x="489" y="1163"/>
                      </a:lnTo>
                      <a:lnTo>
                        <a:pt x="491" y="1173"/>
                      </a:lnTo>
                      <a:lnTo>
                        <a:pt x="493" y="1181"/>
                      </a:lnTo>
                      <a:lnTo>
                        <a:pt x="497" y="1190"/>
                      </a:lnTo>
                      <a:lnTo>
                        <a:pt x="499" y="1200"/>
                      </a:lnTo>
                      <a:lnTo>
                        <a:pt x="501" y="1209"/>
                      </a:lnTo>
                      <a:lnTo>
                        <a:pt x="502" y="1219"/>
                      </a:lnTo>
                      <a:lnTo>
                        <a:pt x="504" y="1229"/>
                      </a:lnTo>
                      <a:lnTo>
                        <a:pt x="506" y="1238"/>
                      </a:lnTo>
                      <a:lnTo>
                        <a:pt x="508" y="1248"/>
                      </a:lnTo>
                      <a:lnTo>
                        <a:pt x="510" y="1257"/>
                      </a:lnTo>
                      <a:lnTo>
                        <a:pt x="512" y="1267"/>
                      </a:lnTo>
                      <a:lnTo>
                        <a:pt x="514" y="1279"/>
                      </a:lnTo>
                      <a:lnTo>
                        <a:pt x="516" y="1288"/>
                      </a:lnTo>
                      <a:lnTo>
                        <a:pt x="516" y="1298"/>
                      </a:lnTo>
                      <a:lnTo>
                        <a:pt x="518" y="1307"/>
                      </a:lnTo>
                      <a:lnTo>
                        <a:pt x="520" y="1319"/>
                      </a:lnTo>
                      <a:lnTo>
                        <a:pt x="520" y="1319"/>
                      </a:lnTo>
                      <a:lnTo>
                        <a:pt x="520" y="1319"/>
                      </a:lnTo>
                      <a:lnTo>
                        <a:pt x="520" y="1319"/>
                      </a:lnTo>
                      <a:lnTo>
                        <a:pt x="518" y="1319"/>
                      </a:lnTo>
                      <a:lnTo>
                        <a:pt x="518" y="1321"/>
                      </a:lnTo>
                      <a:lnTo>
                        <a:pt x="518" y="1321"/>
                      </a:lnTo>
                      <a:lnTo>
                        <a:pt x="518" y="1321"/>
                      </a:lnTo>
                      <a:lnTo>
                        <a:pt x="518" y="1321"/>
                      </a:lnTo>
                      <a:lnTo>
                        <a:pt x="514" y="1321"/>
                      </a:lnTo>
                      <a:lnTo>
                        <a:pt x="512" y="1321"/>
                      </a:lnTo>
                      <a:lnTo>
                        <a:pt x="508" y="1321"/>
                      </a:lnTo>
                      <a:lnTo>
                        <a:pt x="506" y="1321"/>
                      </a:lnTo>
                      <a:lnTo>
                        <a:pt x="504" y="1319"/>
                      </a:lnTo>
                      <a:lnTo>
                        <a:pt x="502" y="1319"/>
                      </a:lnTo>
                      <a:lnTo>
                        <a:pt x="501" y="1319"/>
                      </a:lnTo>
                      <a:lnTo>
                        <a:pt x="497" y="1321"/>
                      </a:lnTo>
                      <a:lnTo>
                        <a:pt x="497" y="1323"/>
                      </a:lnTo>
                      <a:lnTo>
                        <a:pt x="495" y="1327"/>
                      </a:lnTo>
                      <a:lnTo>
                        <a:pt x="493" y="1328"/>
                      </a:lnTo>
                      <a:lnTo>
                        <a:pt x="493" y="1332"/>
                      </a:lnTo>
                      <a:lnTo>
                        <a:pt x="493" y="1334"/>
                      </a:lnTo>
                      <a:lnTo>
                        <a:pt x="491" y="1338"/>
                      </a:lnTo>
                      <a:lnTo>
                        <a:pt x="491" y="1340"/>
                      </a:lnTo>
                      <a:lnTo>
                        <a:pt x="489" y="1344"/>
                      </a:lnTo>
                      <a:lnTo>
                        <a:pt x="489" y="1346"/>
                      </a:lnTo>
                      <a:lnTo>
                        <a:pt x="489" y="1346"/>
                      </a:lnTo>
                      <a:lnTo>
                        <a:pt x="489" y="1348"/>
                      </a:lnTo>
                      <a:lnTo>
                        <a:pt x="491" y="1350"/>
                      </a:lnTo>
                      <a:lnTo>
                        <a:pt x="491" y="1352"/>
                      </a:lnTo>
                      <a:lnTo>
                        <a:pt x="491" y="1353"/>
                      </a:lnTo>
                      <a:lnTo>
                        <a:pt x="491" y="1355"/>
                      </a:lnTo>
                      <a:lnTo>
                        <a:pt x="491" y="1357"/>
                      </a:lnTo>
                      <a:close/>
                      <a:moveTo>
                        <a:pt x="836" y="1357"/>
                      </a:moveTo>
                      <a:lnTo>
                        <a:pt x="848" y="1357"/>
                      </a:lnTo>
                      <a:lnTo>
                        <a:pt x="857" y="1357"/>
                      </a:lnTo>
                      <a:lnTo>
                        <a:pt x="867" y="1357"/>
                      </a:lnTo>
                      <a:lnTo>
                        <a:pt x="878" y="1357"/>
                      </a:lnTo>
                      <a:lnTo>
                        <a:pt x="888" y="1355"/>
                      </a:lnTo>
                      <a:lnTo>
                        <a:pt x="899" y="1355"/>
                      </a:lnTo>
                      <a:lnTo>
                        <a:pt x="909" y="1355"/>
                      </a:lnTo>
                      <a:lnTo>
                        <a:pt x="919" y="1355"/>
                      </a:lnTo>
                      <a:lnTo>
                        <a:pt x="921" y="1355"/>
                      </a:lnTo>
                      <a:lnTo>
                        <a:pt x="923" y="1353"/>
                      </a:lnTo>
                      <a:lnTo>
                        <a:pt x="924" y="1353"/>
                      </a:lnTo>
                      <a:lnTo>
                        <a:pt x="926" y="1353"/>
                      </a:lnTo>
                      <a:lnTo>
                        <a:pt x="928" y="1353"/>
                      </a:lnTo>
                      <a:lnTo>
                        <a:pt x="930" y="1352"/>
                      </a:lnTo>
                      <a:lnTo>
                        <a:pt x="932" y="1352"/>
                      </a:lnTo>
                      <a:lnTo>
                        <a:pt x="934" y="1352"/>
                      </a:lnTo>
                      <a:lnTo>
                        <a:pt x="934" y="1350"/>
                      </a:lnTo>
                      <a:lnTo>
                        <a:pt x="934" y="1350"/>
                      </a:lnTo>
                      <a:lnTo>
                        <a:pt x="936" y="1348"/>
                      </a:lnTo>
                      <a:lnTo>
                        <a:pt x="936" y="1348"/>
                      </a:lnTo>
                      <a:lnTo>
                        <a:pt x="936" y="1348"/>
                      </a:lnTo>
                      <a:lnTo>
                        <a:pt x="936" y="1346"/>
                      </a:lnTo>
                      <a:lnTo>
                        <a:pt x="936" y="1346"/>
                      </a:lnTo>
                      <a:lnTo>
                        <a:pt x="938" y="1346"/>
                      </a:lnTo>
                      <a:lnTo>
                        <a:pt x="936" y="1321"/>
                      </a:lnTo>
                      <a:lnTo>
                        <a:pt x="936" y="1296"/>
                      </a:lnTo>
                      <a:lnTo>
                        <a:pt x="934" y="1273"/>
                      </a:lnTo>
                      <a:lnTo>
                        <a:pt x="934" y="1248"/>
                      </a:lnTo>
                      <a:lnTo>
                        <a:pt x="932" y="1223"/>
                      </a:lnTo>
                      <a:lnTo>
                        <a:pt x="932" y="1200"/>
                      </a:lnTo>
                      <a:lnTo>
                        <a:pt x="930" y="1175"/>
                      </a:lnTo>
                      <a:lnTo>
                        <a:pt x="930" y="1152"/>
                      </a:lnTo>
                      <a:lnTo>
                        <a:pt x="928" y="1146"/>
                      </a:lnTo>
                      <a:lnTo>
                        <a:pt x="928" y="1144"/>
                      </a:lnTo>
                      <a:lnTo>
                        <a:pt x="926" y="1140"/>
                      </a:lnTo>
                      <a:lnTo>
                        <a:pt x="926" y="1138"/>
                      </a:lnTo>
                      <a:lnTo>
                        <a:pt x="924" y="1137"/>
                      </a:lnTo>
                      <a:lnTo>
                        <a:pt x="924" y="1133"/>
                      </a:lnTo>
                      <a:lnTo>
                        <a:pt x="923" y="1129"/>
                      </a:lnTo>
                      <a:lnTo>
                        <a:pt x="919" y="1125"/>
                      </a:lnTo>
                      <a:lnTo>
                        <a:pt x="917" y="1125"/>
                      </a:lnTo>
                      <a:lnTo>
                        <a:pt x="917" y="1123"/>
                      </a:lnTo>
                      <a:lnTo>
                        <a:pt x="915" y="1123"/>
                      </a:lnTo>
                      <a:lnTo>
                        <a:pt x="913" y="1121"/>
                      </a:lnTo>
                      <a:lnTo>
                        <a:pt x="913" y="1121"/>
                      </a:lnTo>
                      <a:lnTo>
                        <a:pt x="911" y="1119"/>
                      </a:lnTo>
                      <a:lnTo>
                        <a:pt x="909" y="1117"/>
                      </a:lnTo>
                      <a:lnTo>
                        <a:pt x="905" y="1113"/>
                      </a:lnTo>
                      <a:lnTo>
                        <a:pt x="903" y="1113"/>
                      </a:lnTo>
                      <a:lnTo>
                        <a:pt x="899" y="1113"/>
                      </a:lnTo>
                      <a:lnTo>
                        <a:pt x="898" y="1113"/>
                      </a:lnTo>
                      <a:lnTo>
                        <a:pt x="896" y="1113"/>
                      </a:lnTo>
                      <a:lnTo>
                        <a:pt x="892" y="1115"/>
                      </a:lnTo>
                      <a:lnTo>
                        <a:pt x="890" y="1115"/>
                      </a:lnTo>
                      <a:lnTo>
                        <a:pt x="886" y="1115"/>
                      </a:lnTo>
                      <a:lnTo>
                        <a:pt x="884" y="1115"/>
                      </a:lnTo>
                      <a:lnTo>
                        <a:pt x="882" y="1117"/>
                      </a:lnTo>
                      <a:lnTo>
                        <a:pt x="880" y="1119"/>
                      </a:lnTo>
                      <a:lnTo>
                        <a:pt x="878" y="1121"/>
                      </a:lnTo>
                      <a:lnTo>
                        <a:pt x="876" y="1123"/>
                      </a:lnTo>
                      <a:lnTo>
                        <a:pt x="875" y="1125"/>
                      </a:lnTo>
                      <a:lnTo>
                        <a:pt x="873" y="1127"/>
                      </a:lnTo>
                      <a:lnTo>
                        <a:pt x="871" y="1131"/>
                      </a:lnTo>
                      <a:lnTo>
                        <a:pt x="869" y="1133"/>
                      </a:lnTo>
                      <a:lnTo>
                        <a:pt x="865" y="1138"/>
                      </a:lnTo>
                      <a:lnTo>
                        <a:pt x="861" y="1144"/>
                      </a:lnTo>
                      <a:lnTo>
                        <a:pt x="857" y="1150"/>
                      </a:lnTo>
                      <a:lnTo>
                        <a:pt x="853" y="1156"/>
                      </a:lnTo>
                      <a:lnTo>
                        <a:pt x="850" y="1161"/>
                      </a:lnTo>
                      <a:lnTo>
                        <a:pt x="846" y="1167"/>
                      </a:lnTo>
                      <a:lnTo>
                        <a:pt x="842" y="1173"/>
                      </a:lnTo>
                      <a:lnTo>
                        <a:pt x="838" y="1179"/>
                      </a:lnTo>
                      <a:lnTo>
                        <a:pt x="832" y="1192"/>
                      </a:lnTo>
                      <a:lnTo>
                        <a:pt x="829" y="1202"/>
                      </a:lnTo>
                      <a:lnTo>
                        <a:pt x="827" y="1209"/>
                      </a:lnTo>
                      <a:lnTo>
                        <a:pt x="823" y="1213"/>
                      </a:lnTo>
                      <a:lnTo>
                        <a:pt x="823" y="1217"/>
                      </a:lnTo>
                      <a:lnTo>
                        <a:pt x="821" y="1221"/>
                      </a:lnTo>
                      <a:lnTo>
                        <a:pt x="819" y="1223"/>
                      </a:lnTo>
                      <a:lnTo>
                        <a:pt x="819" y="1225"/>
                      </a:lnTo>
                      <a:lnTo>
                        <a:pt x="815" y="1236"/>
                      </a:lnTo>
                      <a:lnTo>
                        <a:pt x="811" y="1246"/>
                      </a:lnTo>
                      <a:lnTo>
                        <a:pt x="809" y="1254"/>
                      </a:lnTo>
                      <a:lnTo>
                        <a:pt x="807" y="1261"/>
                      </a:lnTo>
                      <a:lnTo>
                        <a:pt x="804" y="1271"/>
                      </a:lnTo>
                      <a:lnTo>
                        <a:pt x="802" y="1281"/>
                      </a:lnTo>
                      <a:lnTo>
                        <a:pt x="800" y="1292"/>
                      </a:lnTo>
                      <a:lnTo>
                        <a:pt x="796" y="1309"/>
                      </a:lnTo>
                      <a:lnTo>
                        <a:pt x="794" y="1311"/>
                      </a:lnTo>
                      <a:lnTo>
                        <a:pt x="794" y="1315"/>
                      </a:lnTo>
                      <a:lnTo>
                        <a:pt x="794" y="1319"/>
                      </a:lnTo>
                      <a:lnTo>
                        <a:pt x="794" y="1323"/>
                      </a:lnTo>
                      <a:lnTo>
                        <a:pt x="794" y="1325"/>
                      </a:lnTo>
                      <a:lnTo>
                        <a:pt x="794" y="1328"/>
                      </a:lnTo>
                      <a:lnTo>
                        <a:pt x="794" y="1332"/>
                      </a:lnTo>
                      <a:lnTo>
                        <a:pt x="794" y="1336"/>
                      </a:lnTo>
                      <a:lnTo>
                        <a:pt x="794" y="1338"/>
                      </a:lnTo>
                      <a:lnTo>
                        <a:pt x="794" y="1340"/>
                      </a:lnTo>
                      <a:lnTo>
                        <a:pt x="794" y="1342"/>
                      </a:lnTo>
                      <a:lnTo>
                        <a:pt x="794" y="1344"/>
                      </a:lnTo>
                      <a:lnTo>
                        <a:pt x="796" y="1346"/>
                      </a:lnTo>
                      <a:lnTo>
                        <a:pt x="796" y="1346"/>
                      </a:lnTo>
                      <a:lnTo>
                        <a:pt x="798" y="1348"/>
                      </a:lnTo>
                      <a:lnTo>
                        <a:pt x="798" y="1350"/>
                      </a:lnTo>
                      <a:lnTo>
                        <a:pt x="804" y="1352"/>
                      </a:lnTo>
                      <a:lnTo>
                        <a:pt x="807" y="1352"/>
                      </a:lnTo>
                      <a:lnTo>
                        <a:pt x="813" y="1353"/>
                      </a:lnTo>
                      <a:lnTo>
                        <a:pt x="817" y="1353"/>
                      </a:lnTo>
                      <a:lnTo>
                        <a:pt x="823" y="1355"/>
                      </a:lnTo>
                      <a:lnTo>
                        <a:pt x="827" y="1355"/>
                      </a:lnTo>
                      <a:lnTo>
                        <a:pt x="832" y="1357"/>
                      </a:lnTo>
                      <a:lnTo>
                        <a:pt x="836" y="1357"/>
                      </a:lnTo>
                      <a:close/>
                      <a:moveTo>
                        <a:pt x="587" y="1215"/>
                      </a:moveTo>
                      <a:lnTo>
                        <a:pt x="589" y="1215"/>
                      </a:lnTo>
                      <a:lnTo>
                        <a:pt x="591" y="1215"/>
                      </a:lnTo>
                      <a:lnTo>
                        <a:pt x="595" y="1213"/>
                      </a:lnTo>
                      <a:lnTo>
                        <a:pt x="596" y="1213"/>
                      </a:lnTo>
                      <a:lnTo>
                        <a:pt x="598" y="1213"/>
                      </a:lnTo>
                      <a:lnTo>
                        <a:pt x="600" y="1211"/>
                      </a:lnTo>
                      <a:lnTo>
                        <a:pt x="604" y="1211"/>
                      </a:lnTo>
                      <a:lnTo>
                        <a:pt x="606" y="1209"/>
                      </a:lnTo>
                      <a:lnTo>
                        <a:pt x="606" y="1209"/>
                      </a:lnTo>
                      <a:lnTo>
                        <a:pt x="606" y="1209"/>
                      </a:lnTo>
                      <a:lnTo>
                        <a:pt x="608" y="1208"/>
                      </a:lnTo>
                      <a:lnTo>
                        <a:pt x="608" y="1208"/>
                      </a:lnTo>
                      <a:lnTo>
                        <a:pt x="608" y="1208"/>
                      </a:lnTo>
                      <a:lnTo>
                        <a:pt x="610" y="1206"/>
                      </a:lnTo>
                      <a:lnTo>
                        <a:pt x="610" y="1206"/>
                      </a:lnTo>
                      <a:lnTo>
                        <a:pt x="610" y="1204"/>
                      </a:lnTo>
                      <a:lnTo>
                        <a:pt x="612" y="1202"/>
                      </a:lnTo>
                      <a:lnTo>
                        <a:pt x="612" y="1198"/>
                      </a:lnTo>
                      <a:lnTo>
                        <a:pt x="612" y="1194"/>
                      </a:lnTo>
                      <a:lnTo>
                        <a:pt x="612" y="1190"/>
                      </a:lnTo>
                      <a:lnTo>
                        <a:pt x="614" y="1188"/>
                      </a:lnTo>
                      <a:lnTo>
                        <a:pt x="614" y="1185"/>
                      </a:lnTo>
                      <a:lnTo>
                        <a:pt x="614" y="1181"/>
                      </a:lnTo>
                      <a:lnTo>
                        <a:pt x="614" y="1179"/>
                      </a:lnTo>
                      <a:lnTo>
                        <a:pt x="616" y="1177"/>
                      </a:lnTo>
                      <a:lnTo>
                        <a:pt x="616" y="1175"/>
                      </a:lnTo>
                      <a:lnTo>
                        <a:pt x="618" y="1175"/>
                      </a:lnTo>
                      <a:lnTo>
                        <a:pt x="618" y="1173"/>
                      </a:lnTo>
                      <a:lnTo>
                        <a:pt x="619" y="1173"/>
                      </a:lnTo>
                      <a:lnTo>
                        <a:pt x="619" y="1171"/>
                      </a:lnTo>
                      <a:lnTo>
                        <a:pt x="619" y="1169"/>
                      </a:lnTo>
                      <a:lnTo>
                        <a:pt x="621" y="1169"/>
                      </a:lnTo>
                      <a:lnTo>
                        <a:pt x="623" y="1169"/>
                      </a:lnTo>
                      <a:lnTo>
                        <a:pt x="627" y="1169"/>
                      </a:lnTo>
                      <a:lnTo>
                        <a:pt x="629" y="1169"/>
                      </a:lnTo>
                      <a:lnTo>
                        <a:pt x="631" y="1167"/>
                      </a:lnTo>
                      <a:lnTo>
                        <a:pt x="635" y="1167"/>
                      </a:lnTo>
                      <a:lnTo>
                        <a:pt x="637" y="1167"/>
                      </a:lnTo>
                      <a:lnTo>
                        <a:pt x="639" y="1167"/>
                      </a:lnTo>
                      <a:lnTo>
                        <a:pt x="642" y="1167"/>
                      </a:lnTo>
                      <a:lnTo>
                        <a:pt x="646" y="1165"/>
                      </a:lnTo>
                      <a:lnTo>
                        <a:pt x="652" y="1163"/>
                      </a:lnTo>
                      <a:lnTo>
                        <a:pt x="656" y="1163"/>
                      </a:lnTo>
                      <a:lnTo>
                        <a:pt x="662" y="1161"/>
                      </a:lnTo>
                      <a:lnTo>
                        <a:pt x="666" y="1160"/>
                      </a:lnTo>
                      <a:lnTo>
                        <a:pt x="671" y="1158"/>
                      </a:lnTo>
                      <a:lnTo>
                        <a:pt x="675" y="1158"/>
                      </a:lnTo>
                      <a:lnTo>
                        <a:pt x="681" y="1156"/>
                      </a:lnTo>
                      <a:lnTo>
                        <a:pt x="690" y="1150"/>
                      </a:lnTo>
                      <a:lnTo>
                        <a:pt x="698" y="1146"/>
                      </a:lnTo>
                      <a:lnTo>
                        <a:pt x="704" y="1144"/>
                      </a:lnTo>
                      <a:lnTo>
                        <a:pt x="708" y="1142"/>
                      </a:lnTo>
                      <a:lnTo>
                        <a:pt x="712" y="1140"/>
                      </a:lnTo>
                      <a:lnTo>
                        <a:pt x="715" y="1138"/>
                      </a:lnTo>
                      <a:lnTo>
                        <a:pt x="717" y="1138"/>
                      </a:lnTo>
                      <a:lnTo>
                        <a:pt x="723" y="1137"/>
                      </a:lnTo>
                      <a:lnTo>
                        <a:pt x="725" y="1135"/>
                      </a:lnTo>
                      <a:lnTo>
                        <a:pt x="729" y="1133"/>
                      </a:lnTo>
                      <a:lnTo>
                        <a:pt x="731" y="1131"/>
                      </a:lnTo>
                      <a:lnTo>
                        <a:pt x="735" y="1129"/>
                      </a:lnTo>
                      <a:lnTo>
                        <a:pt x="738" y="1127"/>
                      </a:lnTo>
                      <a:lnTo>
                        <a:pt x="740" y="1125"/>
                      </a:lnTo>
                      <a:lnTo>
                        <a:pt x="744" y="1123"/>
                      </a:lnTo>
                      <a:lnTo>
                        <a:pt x="746" y="1121"/>
                      </a:lnTo>
                      <a:lnTo>
                        <a:pt x="748" y="1121"/>
                      </a:lnTo>
                      <a:lnTo>
                        <a:pt x="750" y="1119"/>
                      </a:lnTo>
                      <a:lnTo>
                        <a:pt x="752" y="1119"/>
                      </a:lnTo>
                      <a:lnTo>
                        <a:pt x="754" y="1119"/>
                      </a:lnTo>
                      <a:lnTo>
                        <a:pt x="756" y="1119"/>
                      </a:lnTo>
                      <a:lnTo>
                        <a:pt x="758" y="1117"/>
                      </a:lnTo>
                      <a:lnTo>
                        <a:pt x="758" y="1117"/>
                      </a:lnTo>
                      <a:lnTo>
                        <a:pt x="759" y="1117"/>
                      </a:lnTo>
                      <a:lnTo>
                        <a:pt x="763" y="1115"/>
                      </a:lnTo>
                      <a:lnTo>
                        <a:pt x="765" y="1113"/>
                      </a:lnTo>
                      <a:lnTo>
                        <a:pt x="769" y="1112"/>
                      </a:lnTo>
                      <a:lnTo>
                        <a:pt x="771" y="1110"/>
                      </a:lnTo>
                      <a:lnTo>
                        <a:pt x="775" y="1108"/>
                      </a:lnTo>
                      <a:lnTo>
                        <a:pt x="777" y="1106"/>
                      </a:lnTo>
                      <a:lnTo>
                        <a:pt x="779" y="1106"/>
                      </a:lnTo>
                      <a:lnTo>
                        <a:pt x="782" y="1104"/>
                      </a:lnTo>
                      <a:lnTo>
                        <a:pt x="782" y="1100"/>
                      </a:lnTo>
                      <a:lnTo>
                        <a:pt x="782" y="1096"/>
                      </a:lnTo>
                      <a:lnTo>
                        <a:pt x="782" y="1092"/>
                      </a:lnTo>
                      <a:lnTo>
                        <a:pt x="782" y="1090"/>
                      </a:lnTo>
                      <a:lnTo>
                        <a:pt x="782" y="1087"/>
                      </a:lnTo>
                      <a:lnTo>
                        <a:pt x="782" y="1083"/>
                      </a:lnTo>
                      <a:lnTo>
                        <a:pt x="782" y="1079"/>
                      </a:lnTo>
                      <a:lnTo>
                        <a:pt x="782" y="1077"/>
                      </a:lnTo>
                      <a:lnTo>
                        <a:pt x="779" y="1069"/>
                      </a:lnTo>
                      <a:lnTo>
                        <a:pt x="777" y="1064"/>
                      </a:lnTo>
                      <a:lnTo>
                        <a:pt x="773" y="1056"/>
                      </a:lnTo>
                      <a:lnTo>
                        <a:pt x="769" y="1046"/>
                      </a:lnTo>
                      <a:lnTo>
                        <a:pt x="765" y="1037"/>
                      </a:lnTo>
                      <a:lnTo>
                        <a:pt x="761" y="1027"/>
                      </a:lnTo>
                      <a:lnTo>
                        <a:pt x="758" y="1016"/>
                      </a:lnTo>
                      <a:lnTo>
                        <a:pt x="752" y="1006"/>
                      </a:lnTo>
                      <a:lnTo>
                        <a:pt x="750" y="1006"/>
                      </a:lnTo>
                      <a:lnTo>
                        <a:pt x="748" y="1004"/>
                      </a:lnTo>
                      <a:lnTo>
                        <a:pt x="748" y="1004"/>
                      </a:lnTo>
                      <a:lnTo>
                        <a:pt x="746" y="1004"/>
                      </a:lnTo>
                      <a:lnTo>
                        <a:pt x="744" y="1004"/>
                      </a:lnTo>
                      <a:lnTo>
                        <a:pt x="744" y="1004"/>
                      </a:lnTo>
                      <a:lnTo>
                        <a:pt x="742" y="1004"/>
                      </a:lnTo>
                      <a:lnTo>
                        <a:pt x="740" y="1004"/>
                      </a:lnTo>
                      <a:lnTo>
                        <a:pt x="736" y="1006"/>
                      </a:lnTo>
                      <a:lnTo>
                        <a:pt x="733" y="1006"/>
                      </a:lnTo>
                      <a:lnTo>
                        <a:pt x="727" y="1008"/>
                      </a:lnTo>
                      <a:lnTo>
                        <a:pt x="723" y="1008"/>
                      </a:lnTo>
                      <a:lnTo>
                        <a:pt x="719" y="1010"/>
                      </a:lnTo>
                      <a:lnTo>
                        <a:pt x="713" y="1010"/>
                      </a:lnTo>
                      <a:lnTo>
                        <a:pt x="710" y="1012"/>
                      </a:lnTo>
                      <a:lnTo>
                        <a:pt x="706" y="1012"/>
                      </a:lnTo>
                      <a:lnTo>
                        <a:pt x="700" y="1014"/>
                      </a:lnTo>
                      <a:lnTo>
                        <a:pt x="696" y="1016"/>
                      </a:lnTo>
                      <a:lnTo>
                        <a:pt x="692" y="1019"/>
                      </a:lnTo>
                      <a:lnTo>
                        <a:pt x="689" y="1021"/>
                      </a:lnTo>
                      <a:lnTo>
                        <a:pt x="683" y="1023"/>
                      </a:lnTo>
                      <a:lnTo>
                        <a:pt x="679" y="1025"/>
                      </a:lnTo>
                      <a:lnTo>
                        <a:pt x="675" y="1029"/>
                      </a:lnTo>
                      <a:lnTo>
                        <a:pt x="671" y="1031"/>
                      </a:lnTo>
                      <a:lnTo>
                        <a:pt x="667" y="1033"/>
                      </a:lnTo>
                      <a:lnTo>
                        <a:pt x="664" y="1037"/>
                      </a:lnTo>
                      <a:lnTo>
                        <a:pt x="660" y="1039"/>
                      </a:lnTo>
                      <a:lnTo>
                        <a:pt x="654" y="1042"/>
                      </a:lnTo>
                      <a:lnTo>
                        <a:pt x="648" y="1048"/>
                      </a:lnTo>
                      <a:lnTo>
                        <a:pt x="639" y="1052"/>
                      </a:lnTo>
                      <a:lnTo>
                        <a:pt x="629" y="1060"/>
                      </a:lnTo>
                      <a:lnTo>
                        <a:pt x="618" y="1069"/>
                      </a:lnTo>
                      <a:lnTo>
                        <a:pt x="610" y="1075"/>
                      </a:lnTo>
                      <a:lnTo>
                        <a:pt x="604" y="1081"/>
                      </a:lnTo>
                      <a:lnTo>
                        <a:pt x="600" y="1085"/>
                      </a:lnTo>
                      <a:lnTo>
                        <a:pt x="598" y="1087"/>
                      </a:lnTo>
                      <a:lnTo>
                        <a:pt x="595" y="1090"/>
                      </a:lnTo>
                      <a:lnTo>
                        <a:pt x="593" y="1092"/>
                      </a:lnTo>
                      <a:lnTo>
                        <a:pt x="591" y="1094"/>
                      </a:lnTo>
                      <a:lnTo>
                        <a:pt x="589" y="1098"/>
                      </a:lnTo>
                      <a:lnTo>
                        <a:pt x="587" y="1098"/>
                      </a:lnTo>
                      <a:lnTo>
                        <a:pt x="585" y="1100"/>
                      </a:lnTo>
                      <a:lnTo>
                        <a:pt x="585" y="1100"/>
                      </a:lnTo>
                      <a:lnTo>
                        <a:pt x="583" y="1100"/>
                      </a:lnTo>
                      <a:lnTo>
                        <a:pt x="581" y="1100"/>
                      </a:lnTo>
                      <a:lnTo>
                        <a:pt x="581" y="1102"/>
                      </a:lnTo>
                      <a:lnTo>
                        <a:pt x="579" y="1102"/>
                      </a:lnTo>
                      <a:lnTo>
                        <a:pt x="579" y="1102"/>
                      </a:lnTo>
                      <a:lnTo>
                        <a:pt x="579" y="1104"/>
                      </a:lnTo>
                      <a:lnTo>
                        <a:pt x="577" y="1104"/>
                      </a:lnTo>
                      <a:lnTo>
                        <a:pt x="577" y="1106"/>
                      </a:lnTo>
                      <a:lnTo>
                        <a:pt x="577" y="1108"/>
                      </a:lnTo>
                      <a:lnTo>
                        <a:pt x="577" y="1108"/>
                      </a:lnTo>
                      <a:lnTo>
                        <a:pt x="577" y="1110"/>
                      </a:lnTo>
                      <a:lnTo>
                        <a:pt x="577" y="1112"/>
                      </a:lnTo>
                      <a:lnTo>
                        <a:pt x="577" y="1112"/>
                      </a:lnTo>
                      <a:lnTo>
                        <a:pt x="579" y="1115"/>
                      </a:lnTo>
                      <a:lnTo>
                        <a:pt x="581" y="1119"/>
                      </a:lnTo>
                      <a:lnTo>
                        <a:pt x="583" y="1123"/>
                      </a:lnTo>
                      <a:lnTo>
                        <a:pt x="585" y="1127"/>
                      </a:lnTo>
                      <a:lnTo>
                        <a:pt x="587" y="1131"/>
                      </a:lnTo>
                      <a:lnTo>
                        <a:pt x="589" y="1135"/>
                      </a:lnTo>
                      <a:lnTo>
                        <a:pt x="591" y="1138"/>
                      </a:lnTo>
                      <a:lnTo>
                        <a:pt x="593" y="1140"/>
                      </a:lnTo>
                      <a:lnTo>
                        <a:pt x="595" y="1148"/>
                      </a:lnTo>
                      <a:lnTo>
                        <a:pt x="595" y="1154"/>
                      </a:lnTo>
                      <a:lnTo>
                        <a:pt x="596" y="1158"/>
                      </a:lnTo>
                      <a:lnTo>
                        <a:pt x="596" y="1161"/>
                      </a:lnTo>
                      <a:lnTo>
                        <a:pt x="596" y="1165"/>
                      </a:lnTo>
                      <a:lnTo>
                        <a:pt x="596" y="1167"/>
                      </a:lnTo>
                      <a:lnTo>
                        <a:pt x="596" y="1171"/>
                      </a:lnTo>
                      <a:lnTo>
                        <a:pt x="596" y="1175"/>
                      </a:lnTo>
                      <a:lnTo>
                        <a:pt x="596" y="1177"/>
                      </a:lnTo>
                      <a:lnTo>
                        <a:pt x="596" y="1177"/>
                      </a:lnTo>
                      <a:lnTo>
                        <a:pt x="595" y="1179"/>
                      </a:lnTo>
                      <a:lnTo>
                        <a:pt x="595" y="1179"/>
                      </a:lnTo>
                      <a:lnTo>
                        <a:pt x="595" y="1179"/>
                      </a:lnTo>
                      <a:lnTo>
                        <a:pt x="595" y="1181"/>
                      </a:lnTo>
                      <a:lnTo>
                        <a:pt x="593" y="1181"/>
                      </a:lnTo>
                      <a:lnTo>
                        <a:pt x="593" y="1181"/>
                      </a:lnTo>
                      <a:lnTo>
                        <a:pt x="593" y="1185"/>
                      </a:lnTo>
                      <a:lnTo>
                        <a:pt x="593" y="1186"/>
                      </a:lnTo>
                      <a:lnTo>
                        <a:pt x="593" y="1188"/>
                      </a:lnTo>
                      <a:lnTo>
                        <a:pt x="593" y="1190"/>
                      </a:lnTo>
                      <a:lnTo>
                        <a:pt x="593" y="1192"/>
                      </a:lnTo>
                      <a:lnTo>
                        <a:pt x="593" y="1194"/>
                      </a:lnTo>
                      <a:lnTo>
                        <a:pt x="593" y="1196"/>
                      </a:lnTo>
                      <a:lnTo>
                        <a:pt x="593" y="1198"/>
                      </a:lnTo>
                      <a:lnTo>
                        <a:pt x="593" y="1202"/>
                      </a:lnTo>
                      <a:lnTo>
                        <a:pt x="591" y="1204"/>
                      </a:lnTo>
                      <a:lnTo>
                        <a:pt x="591" y="1206"/>
                      </a:lnTo>
                      <a:lnTo>
                        <a:pt x="589" y="1208"/>
                      </a:lnTo>
                      <a:lnTo>
                        <a:pt x="589" y="1209"/>
                      </a:lnTo>
                      <a:lnTo>
                        <a:pt x="589" y="1211"/>
                      </a:lnTo>
                      <a:lnTo>
                        <a:pt x="587" y="1213"/>
                      </a:lnTo>
                      <a:lnTo>
                        <a:pt x="587" y="1215"/>
                      </a:lnTo>
                      <a:close/>
                      <a:moveTo>
                        <a:pt x="809" y="1198"/>
                      </a:moveTo>
                      <a:lnTo>
                        <a:pt x="811" y="1198"/>
                      </a:lnTo>
                      <a:lnTo>
                        <a:pt x="811" y="1198"/>
                      </a:lnTo>
                      <a:lnTo>
                        <a:pt x="813" y="1196"/>
                      </a:lnTo>
                      <a:lnTo>
                        <a:pt x="815" y="1192"/>
                      </a:lnTo>
                      <a:lnTo>
                        <a:pt x="817" y="1186"/>
                      </a:lnTo>
                      <a:lnTo>
                        <a:pt x="821" y="1179"/>
                      </a:lnTo>
                      <a:lnTo>
                        <a:pt x="827" y="1167"/>
                      </a:lnTo>
                      <a:lnTo>
                        <a:pt x="834" y="1152"/>
                      </a:lnTo>
                      <a:lnTo>
                        <a:pt x="832" y="1142"/>
                      </a:lnTo>
                      <a:lnTo>
                        <a:pt x="830" y="1135"/>
                      </a:lnTo>
                      <a:lnTo>
                        <a:pt x="829" y="1127"/>
                      </a:lnTo>
                      <a:lnTo>
                        <a:pt x="827" y="1119"/>
                      </a:lnTo>
                      <a:lnTo>
                        <a:pt x="825" y="1112"/>
                      </a:lnTo>
                      <a:lnTo>
                        <a:pt x="823" y="1104"/>
                      </a:lnTo>
                      <a:lnTo>
                        <a:pt x="823" y="1096"/>
                      </a:lnTo>
                      <a:lnTo>
                        <a:pt x="821" y="1089"/>
                      </a:lnTo>
                      <a:lnTo>
                        <a:pt x="821" y="1079"/>
                      </a:lnTo>
                      <a:lnTo>
                        <a:pt x="819" y="1069"/>
                      </a:lnTo>
                      <a:lnTo>
                        <a:pt x="819" y="1062"/>
                      </a:lnTo>
                      <a:lnTo>
                        <a:pt x="819" y="1052"/>
                      </a:lnTo>
                      <a:lnTo>
                        <a:pt x="819" y="1044"/>
                      </a:lnTo>
                      <a:lnTo>
                        <a:pt x="819" y="1035"/>
                      </a:lnTo>
                      <a:lnTo>
                        <a:pt x="819" y="1025"/>
                      </a:lnTo>
                      <a:lnTo>
                        <a:pt x="819" y="1017"/>
                      </a:lnTo>
                      <a:lnTo>
                        <a:pt x="819" y="1016"/>
                      </a:lnTo>
                      <a:lnTo>
                        <a:pt x="819" y="1016"/>
                      </a:lnTo>
                      <a:lnTo>
                        <a:pt x="821" y="1014"/>
                      </a:lnTo>
                      <a:lnTo>
                        <a:pt x="821" y="1010"/>
                      </a:lnTo>
                      <a:lnTo>
                        <a:pt x="821" y="1004"/>
                      </a:lnTo>
                      <a:lnTo>
                        <a:pt x="823" y="996"/>
                      </a:lnTo>
                      <a:lnTo>
                        <a:pt x="823" y="985"/>
                      </a:lnTo>
                      <a:lnTo>
                        <a:pt x="825" y="971"/>
                      </a:lnTo>
                      <a:lnTo>
                        <a:pt x="827" y="964"/>
                      </a:lnTo>
                      <a:lnTo>
                        <a:pt x="829" y="958"/>
                      </a:lnTo>
                      <a:lnTo>
                        <a:pt x="832" y="950"/>
                      </a:lnTo>
                      <a:lnTo>
                        <a:pt x="836" y="943"/>
                      </a:lnTo>
                      <a:lnTo>
                        <a:pt x="840" y="933"/>
                      </a:lnTo>
                      <a:lnTo>
                        <a:pt x="848" y="918"/>
                      </a:lnTo>
                      <a:lnTo>
                        <a:pt x="857" y="900"/>
                      </a:lnTo>
                      <a:lnTo>
                        <a:pt x="871" y="875"/>
                      </a:lnTo>
                      <a:lnTo>
                        <a:pt x="875" y="864"/>
                      </a:lnTo>
                      <a:lnTo>
                        <a:pt x="878" y="854"/>
                      </a:lnTo>
                      <a:lnTo>
                        <a:pt x="882" y="847"/>
                      </a:lnTo>
                      <a:lnTo>
                        <a:pt x="884" y="843"/>
                      </a:lnTo>
                      <a:lnTo>
                        <a:pt x="884" y="837"/>
                      </a:lnTo>
                      <a:lnTo>
                        <a:pt x="886" y="835"/>
                      </a:lnTo>
                      <a:lnTo>
                        <a:pt x="886" y="831"/>
                      </a:lnTo>
                      <a:lnTo>
                        <a:pt x="888" y="827"/>
                      </a:lnTo>
                      <a:lnTo>
                        <a:pt x="884" y="824"/>
                      </a:lnTo>
                      <a:lnTo>
                        <a:pt x="882" y="820"/>
                      </a:lnTo>
                      <a:lnTo>
                        <a:pt x="880" y="818"/>
                      </a:lnTo>
                      <a:lnTo>
                        <a:pt x="878" y="814"/>
                      </a:lnTo>
                      <a:lnTo>
                        <a:pt x="876" y="810"/>
                      </a:lnTo>
                      <a:lnTo>
                        <a:pt x="875" y="806"/>
                      </a:lnTo>
                      <a:lnTo>
                        <a:pt x="873" y="804"/>
                      </a:lnTo>
                      <a:lnTo>
                        <a:pt x="871" y="801"/>
                      </a:lnTo>
                      <a:lnTo>
                        <a:pt x="869" y="799"/>
                      </a:lnTo>
                      <a:lnTo>
                        <a:pt x="869" y="795"/>
                      </a:lnTo>
                      <a:lnTo>
                        <a:pt x="867" y="793"/>
                      </a:lnTo>
                      <a:lnTo>
                        <a:pt x="867" y="791"/>
                      </a:lnTo>
                      <a:lnTo>
                        <a:pt x="865" y="789"/>
                      </a:lnTo>
                      <a:lnTo>
                        <a:pt x="865" y="785"/>
                      </a:lnTo>
                      <a:lnTo>
                        <a:pt x="863" y="783"/>
                      </a:lnTo>
                      <a:lnTo>
                        <a:pt x="863" y="781"/>
                      </a:lnTo>
                      <a:lnTo>
                        <a:pt x="863" y="779"/>
                      </a:lnTo>
                      <a:lnTo>
                        <a:pt x="863" y="779"/>
                      </a:lnTo>
                      <a:lnTo>
                        <a:pt x="863" y="778"/>
                      </a:lnTo>
                      <a:lnTo>
                        <a:pt x="863" y="776"/>
                      </a:lnTo>
                      <a:lnTo>
                        <a:pt x="863" y="776"/>
                      </a:lnTo>
                      <a:lnTo>
                        <a:pt x="863" y="774"/>
                      </a:lnTo>
                      <a:lnTo>
                        <a:pt x="863" y="772"/>
                      </a:lnTo>
                      <a:lnTo>
                        <a:pt x="863" y="772"/>
                      </a:lnTo>
                      <a:lnTo>
                        <a:pt x="863" y="770"/>
                      </a:lnTo>
                      <a:lnTo>
                        <a:pt x="865" y="770"/>
                      </a:lnTo>
                      <a:lnTo>
                        <a:pt x="865" y="768"/>
                      </a:lnTo>
                      <a:lnTo>
                        <a:pt x="865" y="768"/>
                      </a:lnTo>
                      <a:lnTo>
                        <a:pt x="867" y="768"/>
                      </a:lnTo>
                      <a:lnTo>
                        <a:pt x="867" y="766"/>
                      </a:lnTo>
                      <a:lnTo>
                        <a:pt x="869" y="766"/>
                      </a:lnTo>
                      <a:lnTo>
                        <a:pt x="869" y="764"/>
                      </a:lnTo>
                      <a:lnTo>
                        <a:pt x="871" y="764"/>
                      </a:lnTo>
                      <a:lnTo>
                        <a:pt x="871" y="764"/>
                      </a:lnTo>
                      <a:lnTo>
                        <a:pt x="873" y="766"/>
                      </a:lnTo>
                      <a:lnTo>
                        <a:pt x="875" y="766"/>
                      </a:lnTo>
                      <a:lnTo>
                        <a:pt x="875" y="766"/>
                      </a:lnTo>
                      <a:lnTo>
                        <a:pt x="876" y="766"/>
                      </a:lnTo>
                      <a:lnTo>
                        <a:pt x="876" y="766"/>
                      </a:lnTo>
                      <a:lnTo>
                        <a:pt x="878" y="766"/>
                      </a:lnTo>
                      <a:lnTo>
                        <a:pt x="878" y="766"/>
                      </a:lnTo>
                      <a:lnTo>
                        <a:pt x="878" y="768"/>
                      </a:lnTo>
                      <a:lnTo>
                        <a:pt x="878" y="768"/>
                      </a:lnTo>
                      <a:lnTo>
                        <a:pt x="880" y="768"/>
                      </a:lnTo>
                      <a:lnTo>
                        <a:pt x="880" y="770"/>
                      </a:lnTo>
                      <a:lnTo>
                        <a:pt x="880" y="770"/>
                      </a:lnTo>
                      <a:lnTo>
                        <a:pt x="880" y="770"/>
                      </a:lnTo>
                      <a:lnTo>
                        <a:pt x="882" y="772"/>
                      </a:lnTo>
                      <a:lnTo>
                        <a:pt x="882" y="774"/>
                      </a:lnTo>
                      <a:lnTo>
                        <a:pt x="882" y="776"/>
                      </a:lnTo>
                      <a:lnTo>
                        <a:pt x="882" y="778"/>
                      </a:lnTo>
                      <a:lnTo>
                        <a:pt x="882" y="779"/>
                      </a:lnTo>
                      <a:lnTo>
                        <a:pt x="882" y="781"/>
                      </a:lnTo>
                      <a:lnTo>
                        <a:pt x="882" y="785"/>
                      </a:lnTo>
                      <a:lnTo>
                        <a:pt x="882" y="787"/>
                      </a:lnTo>
                      <a:lnTo>
                        <a:pt x="882" y="789"/>
                      </a:lnTo>
                      <a:lnTo>
                        <a:pt x="882" y="791"/>
                      </a:lnTo>
                      <a:lnTo>
                        <a:pt x="884" y="793"/>
                      </a:lnTo>
                      <a:lnTo>
                        <a:pt x="884" y="795"/>
                      </a:lnTo>
                      <a:lnTo>
                        <a:pt x="884" y="797"/>
                      </a:lnTo>
                      <a:lnTo>
                        <a:pt x="886" y="799"/>
                      </a:lnTo>
                      <a:lnTo>
                        <a:pt x="886" y="801"/>
                      </a:lnTo>
                      <a:lnTo>
                        <a:pt x="888" y="801"/>
                      </a:lnTo>
                      <a:lnTo>
                        <a:pt x="888" y="802"/>
                      </a:lnTo>
                      <a:lnTo>
                        <a:pt x="890" y="804"/>
                      </a:lnTo>
                      <a:lnTo>
                        <a:pt x="892" y="806"/>
                      </a:lnTo>
                      <a:lnTo>
                        <a:pt x="894" y="808"/>
                      </a:lnTo>
                      <a:lnTo>
                        <a:pt x="896" y="808"/>
                      </a:lnTo>
                      <a:lnTo>
                        <a:pt x="898" y="810"/>
                      </a:lnTo>
                      <a:lnTo>
                        <a:pt x="899" y="812"/>
                      </a:lnTo>
                      <a:lnTo>
                        <a:pt x="901" y="814"/>
                      </a:lnTo>
                      <a:lnTo>
                        <a:pt x="901" y="814"/>
                      </a:lnTo>
                      <a:lnTo>
                        <a:pt x="907" y="818"/>
                      </a:lnTo>
                      <a:lnTo>
                        <a:pt x="911" y="820"/>
                      </a:lnTo>
                      <a:lnTo>
                        <a:pt x="913" y="820"/>
                      </a:lnTo>
                      <a:lnTo>
                        <a:pt x="915" y="822"/>
                      </a:lnTo>
                      <a:lnTo>
                        <a:pt x="919" y="824"/>
                      </a:lnTo>
                      <a:lnTo>
                        <a:pt x="921" y="824"/>
                      </a:lnTo>
                      <a:lnTo>
                        <a:pt x="924" y="826"/>
                      </a:lnTo>
                      <a:lnTo>
                        <a:pt x="928" y="826"/>
                      </a:lnTo>
                      <a:lnTo>
                        <a:pt x="934" y="826"/>
                      </a:lnTo>
                      <a:lnTo>
                        <a:pt x="940" y="824"/>
                      </a:lnTo>
                      <a:lnTo>
                        <a:pt x="946" y="824"/>
                      </a:lnTo>
                      <a:lnTo>
                        <a:pt x="949" y="824"/>
                      </a:lnTo>
                      <a:lnTo>
                        <a:pt x="955" y="822"/>
                      </a:lnTo>
                      <a:lnTo>
                        <a:pt x="961" y="822"/>
                      </a:lnTo>
                      <a:lnTo>
                        <a:pt x="967" y="822"/>
                      </a:lnTo>
                      <a:lnTo>
                        <a:pt x="970" y="820"/>
                      </a:lnTo>
                      <a:lnTo>
                        <a:pt x="976" y="816"/>
                      </a:lnTo>
                      <a:lnTo>
                        <a:pt x="984" y="812"/>
                      </a:lnTo>
                      <a:lnTo>
                        <a:pt x="990" y="808"/>
                      </a:lnTo>
                      <a:lnTo>
                        <a:pt x="995" y="804"/>
                      </a:lnTo>
                      <a:lnTo>
                        <a:pt x="1001" y="801"/>
                      </a:lnTo>
                      <a:lnTo>
                        <a:pt x="1007" y="799"/>
                      </a:lnTo>
                      <a:lnTo>
                        <a:pt x="1013" y="795"/>
                      </a:lnTo>
                      <a:lnTo>
                        <a:pt x="1018" y="791"/>
                      </a:lnTo>
                      <a:lnTo>
                        <a:pt x="1020" y="787"/>
                      </a:lnTo>
                      <a:lnTo>
                        <a:pt x="1022" y="785"/>
                      </a:lnTo>
                      <a:lnTo>
                        <a:pt x="1024" y="783"/>
                      </a:lnTo>
                      <a:lnTo>
                        <a:pt x="1026" y="781"/>
                      </a:lnTo>
                      <a:lnTo>
                        <a:pt x="1028" y="779"/>
                      </a:lnTo>
                      <a:lnTo>
                        <a:pt x="1030" y="776"/>
                      </a:lnTo>
                      <a:lnTo>
                        <a:pt x="1032" y="774"/>
                      </a:lnTo>
                      <a:lnTo>
                        <a:pt x="1034" y="772"/>
                      </a:lnTo>
                      <a:lnTo>
                        <a:pt x="1036" y="766"/>
                      </a:lnTo>
                      <a:lnTo>
                        <a:pt x="1038" y="760"/>
                      </a:lnTo>
                      <a:lnTo>
                        <a:pt x="1039" y="756"/>
                      </a:lnTo>
                      <a:lnTo>
                        <a:pt x="1041" y="753"/>
                      </a:lnTo>
                      <a:lnTo>
                        <a:pt x="1043" y="749"/>
                      </a:lnTo>
                      <a:lnTo>
                        <a:pt x="1043" y="743"/>
                      </a:lnTo>
                      <a:lnTo>
                        <a:pt x="1045" y="735"/>
                      </a:lnTo>
                      <a:lnTo>
                        <a:pt x="1049" y="726"/>
                      </a:lnTo>
                      <a:lnTo>
                        <a:pt x="1047" y="718"/>
                      </a:lnTo>
                      <a:lnTo>
                        <a:pt x="1047" y="710"/>
                      </a:lnTo>
                      <a:lnTo>
                        <a:pt x="1045" y="703"/>
                      </a:lnTo>
                      <a:lnTo>
                        <a:pt x="1043" y="697"/>
                      </a:lnTo>
                      <a:lnTo>
                        <a:pt x="1043" y="689"/>
                      </a:lnTo>
                      <a:lnTo>
                        <a:pt x="1041" y="682"/>
                      </a:lnTo>
                      <a:lnTo>
                        <a:pt x="1041" y="676"/>
                      </a:lnTo>
                      <a:lnTo>
                        <a:pt x="1039" y="668"/>
                      </a:lnTo>
                      <a:lnTo>
                        <a:pt x="1038" y="664"/>
                      </a:lnTo>
                      <a:lnTo>
                        <a:pt x="1036" y="660"/>
                      </a:lnTo>
                      <a:lnTo>
                        <a:pt x="1034" y="657"/>
                      </a:lnTo>
                      <a:lnTo>
                        <a:pt x="1030" y="653"/>
                      </a:lnTo>
                      <a:lnTo>
                        <a:pt x="1028" y="649"/>
                      </a:lnTo>
                      <a:lnTo>
                        <a:pt x="1026" y="645"/>
                      </a:lnTo>
                      <a:lnTo>
                        <a:pt x="1022" y="641"/>
                      </a:lnTo>
                      <a:lnTo>
                        <a:pt x="1020" y="637"/>
                      </a:lnTo>
                      <a:lnTo>
                        <a:pt x="1016" y="637"/>
                      </a:lnTo>
                      <a:lnTo>
                        <a:pt x="1015" y="635"/>
                      </a:lnTo>
                      <a:lnTo>
                        <a:pt x="1011" y="635"/>
                      </a:lnTo>
                      <a:lnTo>
                        <a:pt x="1007" y="634"/>
                      </a:lnTo>
                      <a:lnTo>
                        <a:pt x="1005" y="634"/>
                      </a:lnTo>
                      <a:lnTo>
                        <a:pt x="999" y="634"/>
                      </a:lnTo>
                      <a:lnTo>
                        <a:pt x="993" y="634"/>
                      </a:lnTo>
                      <a:lnTo>
                        <a:pt x="986" y="632"/>
                      </a:lnTo>
                      <a:lnTo>
                        <a:pt x="984" y="634"/>
                      </a:lnTo>
                      <a:lnTo>
                        <a:pt x="982" y="634"/>
                      </a:lnTo>
                      <a:lnTo>
                        <a:pt x="980" y="634"/>
                      </a:lnTo>
                      <a:lnTo>
                        <a:pt x="976" y="634"/>
                      </a:lnTo>
                      <a:lnTo>
                        <a:pt x="974" y="635"/>
                      </a:lnTo>
                      <a:lnTo>
                        <a:pt x="972" y="635"/>
                      </a:lnTo>
                      <a:lnTo>
                        <a:pt x="970" y="635"/>
                      </a:lnTo>
                      <a:lnTo>
                        <a:pt x="967" y="635"/>
                      </a:lnTo>
                      <a:lnTo>
                        <a:pt x="963" y="639"/>
                      </a:lnTo>
                      <a:lnTo>
                        <a:pt x="959" y="641"/>
                      </a:lnTo>
                      <a:lnTo>
                        <a:pt x="953" y="645"/>
                      </a:lnTo>
                      <a:lnTo>
                        <a:pt x="949" y="647"/>
                      </a:lnTo>
                      <a:lnTo>
                        <a:pt x="946" y="651"/>
                      </a:lnTo>
                      <a:lnTo>
                        <a:pt x="940" y="653"/>
                      </a:lnTo>
                      <a:lnTo>
                        <a:pt x="936" y="657"/>
                      </a:lnTo>
                      <a:lnTo>
                        <a:pt x="930" y="658"/>
                      </a:lnTo>
                      <a:lnTo>
                        <a:pt x="930" y="658"/>
                      </a:lnTo>
                      <a:lnTo>
                        <a:pt x="928" y="658"/>
                      </a:lnTo>
                      <a:lnTo>
                        <a:pt x="926" y="658"/>
                      </a:lnTo>
                      <a:lnTo>
                        <a:pt x="926" y="658"/>
                      </a:lnTo>
                      <a:lnTo>
                        <a:pt x="924" y="658"/>
                      </a:lnTo>
                      <a:lnTo>
                        <a:pt x="923" y="658"/>
                      </a:lnTo>
                      <a:lnTo>
                        <a:pt x="923" y="658"/>
                      </a:lnTo>
                      <a:lnTo>
                        <a:pt x="921" y="658"/>
                      </a:lnTo>
                      <a:lnTo>
                        <a:pt x="921" y="658"/>
                      </a:lnTo>
                      <a:lnTo>
                        <a:pt x="921" y="657"/>
                      </a:lnTo>
                      <a:lnTo>
                        <a:pt x="921" y="657"/>
                      </a:lnTo>
                      <a:lnTo>
                        <a:pt x="921" y="655"/>
                      </a:lnTo>
                      <a:lnTo>
                        <a:pt x="921" y="653"/>
                      </a:lnTo>
                      <a:lnTo>
                        <a:pt x="921" y="653"/>
                      </a:lnTo>
                      <a:lnTo>
                        <a:pt x="921" y="651"/>
                      </a:lnTo>
                      <a:lnTo>
                        <a:pt x="921" y="651"/>
                      </a:lnTo>
                      <a:lnTo>
                        <a:pt x="926" y="647"/>
                      </a:lnTo>
                      <a:lnTo>
                        <a:pt x="932" y="641"/>
                      </a:lnTo>
                      <a:lnTo>
                        <a:pt x="940" y="637"/>
                      </a:lnTo>
                      <a:lnTo>
                        <a:pt x="946" y="634"/>
                      </a:lnTo>
                      <a:lnTo>
                        <a:pt x="951" y="630"/>
                      </a:lnTo>
                      <a:lnTo>
                        <a:pt x="957" y="624"/>
                      </a:lnTo>
                      <a:lnTo>
                        <a:pt x="965" y="620"/>
                      </a:lnTo>
                      <a:lnTo>
                        <a:pt x="970" y="616"/>
                      </a:lnTo>
                      <a:lnTo>
                        <a:pt x="970" y="614"/>
                      </a:lnTo>
                      <a:lnTo>
                        <a:pt x="970" y="612"/>
                      </a:lnTo>
                      <a:lnTo>
                        <a:pt x="969" y="612"/>
                      </a:lnTo>
                      <a:lnTo>
                        <a:pt x="969" y="610"/>
                      </a:lnTo>
                      <a:lnTo>
                        <a:pt x="969" y="609"/>
                      </a:lnTo>
                      <a:lnTo>
                        <a:pt x="967" y="605"/>
                      </a:lnTo>
                      <a:lnTo>
                        <a:pt x="965" y="603"/>
                      </a:lnTo>
                      <a:lnTo>
                        <a:pt x="965" y="599"/>
                      </a:lnTo>
                      <a:lnTo>
                        <a:pt x="965" y="595"/>
                      </a:lnTo>
                      <a:lnTo>
                        <a:pt x="965" y="591"/>
                      </a:lnTo>
                      <a:lnTo>
                        <a:pt x="965" y="589"/>
                      </a:lnTo>
                      <a:lnTo>
                        <a:pt x="965" y="586"/>
                      </a:lnTo>
                      <a:lnTo>
                        <a:pt x="965" y="584"/>
                      </a:lnTo>
                      <a:lnTo>
                        <a:pt x="967" y="580"/>
                      </a:lnTo>
                      <a:lnTo>
                        <a:pt x="967" y="576"/>
                      </a:lnTo>
                      <a:lnTo>
                        <a:pt x="967" y="574"/>
                      </a:lnTo>
                      <a:lnTo>
                        <a:pt x="970" y="566"/>
                      </a:lnTo>
                      <a:lnTo>
                        <a:pt x="972" y="561"/>
                      </a:lnTo>
                      <a:lnTo>
                        <a:pt x="974" y="557"/>
                      </a:lnTo>
                      <a:lnTo>
                        <a:pt x="976" y="555"/>
                      </a:lnTo>
                      <a:lnTo>
                        <a:pt x="978" y="551"/>
                      </a:lnTo>
                      <a:lnTo>
                        <a:pt x="978" y="549"/>
                      </a:lnTo>
                      <a:lnTo>
                        <a:pt x="978" y="547"/>
                      </a:lnTo>
                      <a:lnTo>
                        <a:pt x="980" y="545"/>
                      </a:lnTo>
                      <a:lnTo>
                        <a:pt x="978" y="543"/>
                      </a:lnTo>
                      <a:lnTo>
                        <a:pt x="978" y="543"/>
                      </a:lnTo>
                      <a:lnTo>
                        <a:pt x="976" y="541"/>
                      </a:lnTo>
                      <a:lnTo>
                        <a:pt x="976" y="539"/>
                      </a:lnTo>
                      <a:lnTo>
                        <a:pt x="974" y="539"/>
                      </a:lnTo>
                      <a:lnTo>
                        <a:pt x="974" y="538"/>
                      </a:lnTo>
                      <a:lnTo>
                        <a:pt x="972" y="536"/>
                      </a:lnTo>
                      <a:lnTo>
                        <a:pt x="972" y="536"/>
                      </a:lnTo>
                      <a:lnTo>
                        <a:pt x="972" y="534"/>
                      </a:lnTo>
                      <a:lnTo>
                        <a:pt x="972" y="532"/>
                      </a:lnTo>
                      <a:lnTo>
                        <a:pt x="972" y="528"/>
                      </a:lnTo>
                      <a:lnTo>
                        <a:pt x="972" y="526"/>
                      </a:lnTo>
                      <a:lnTo>
                        <a:pt x="972" y="524"/>
                      </a:lnTo>
                      <a:lnTo>
                        <a:pt x="972" y="522"/>
                      </a:lnTo>
                      <a:lnTo>
                        <a:pt x="974" y="520"/>
                      </a:lnTo>
                      <a:lnTo>
                        <a:pt x="974" y="518"/>
                      </a:lnTo>
                      <a:lnTo>
                        <a:pt x="974" y="515"/>
                      </a:lnTo>
                      <a:lnTo>
                        <a:pt x="976" y="513"/>
                      </a:lnTo>
                      <a:lnTo>
                        <a:pt x="978" y="511"/>
                      </a:lnTo>
                      <a:lnTo>
                        <a:pt x="980" y="507"/>
                      </a:lnTo>
                      <a:lnTo>
                        <a:pt x="982" y="505"/>
                      </a:lnTo>
                      <a:lnTo>
                        <a:pt x="982" y="501"/>
                      </a:lnTo>
                      <a:lnTo>
                        <a:pt x="984" y="499"/>
                      </a:lnTo>
                      <a:lnTo>
                        <a:pt x="986" y="497"/>
                      </a:lnTo>
                      <a:lnTo>
                        <a:pt x="990" y="493"/>
                      </a:lnTo>
                      <a:lnTo>
                        <a:pt x="992" y="491"/>
                      </a:lnTo>
                      <a:lnTo>
                        <a:pt x="995" y="488"/>
                      </a:lnTo>
                      <a:lnTo>
                        <a:pt x="999" y="486"/>
                      </a:lnTo>
                      <a:lnTo>
                        <a:pt x="1003" y="482"/>
                      </a:lnTo>
                      <a:lnTo>
                        <a:pt x="1007" y="480"/>
                      </a:lnTo>
                      <a:lnTo>
                        <a:pt x="1011" y="476"/>
                      </a:lnTo>
                      <a:lnTo>
                        <a:pt x="1013" y="474"/>
                      </a:lnTo>
                      <a:lnTo>
                        <a:pt x="1013" y="472"/>
                      </a:lnTo>
                      <a:lnTo>
                        <a:pt x="1015" y="472"/>
                      </a:lnTo>
                      <a:lnTo>
                        <a:pt x="1015" y="470"/>
                      </a:lnTo>
                      <a:lnTo>
                        <a:pt x="1015" y="470"/>
                      </a:lnTo>
                      <a:lnTo>
                        <a:pt x="1015" y="470"/>
                      </a:lnTo>
                      <a:lnTo>
                        <a:pt x="1015" y="468"/>
                      </a:lnTo>
                      <a:lnTo>
                        <a:pt x="1015" y="468"/>
                      </a:lnTo>
                      <a:lnTo>
                        <a:pt x="1015" y="468"/>
                      </a:lnTo>
                      <a:lnTo>
                        <a:pt x="1013" y="467"/>
                      </a:lnTo>
                      <a:lnTo>
                        <a:pt x="1013" y="467"/>
                      </a:lnTo>
                      <a:lnTo>
                        <a:pt x="1011" y="465"/>
                      </a:lnTo>
                      <a:lnTo>
                        <a:pt x="1011" y="465"/>
                      </a:lnTo>
                      <a:lnTo>
                        <a:pt x="1011" y="465"/>
                      </a:lnTo>
                      <a:lnTo>
                        <a:pt x="1009" y="463"/>
                      </a:lnTo>
                      <a:lnTo>
                        <a:pt x="1009" y="463"/>
                      </a:lnTo>
                      <a:lnTo>
                        <a:pt x="1009" y="463"/>
                      </a:lnTo>
                      <a:lnTo>
                        <a:pt x="1007" y="461"/>
                      </a:lnTo>
                      <a:lnTo>
                        <a:pt x="1007" y="459"/>
                      </a:lnTo>
                      <a:lnTo>
                        <a:pt x="1007" y="457"/>
                      </a:lnTo>
                      <a:lnTo>
                        <a:pt x="1007" y="455"/>
                      </a:lnTo>
                      <a:lnTo>
                        <a:pt x="1007" y="453"/>
                      </a:lnTo>
                      <a:lnTo>
                        <a:pt x="1005" y="451"/>
                      </a:lnTo>
                      <a:lnTo>
                        <a:pt x="1005" y="451"/>
                      </a:lnTo>
                      <a:lnTo>
                        <a:pt x="1005" y="449"/>
                      </a:lnTo>
                      <a:lnTo>
                        <a:pt x="1005" y="447"/>
                      </a:lnTo>
                      <a:lnTo>
                        <a:pt x="1005" y="445"/>
                      </a:lnTo>
                      <a:lnTo>
                        <a:pt x="1005" y="443"/>
                      </a:lnTo>
                      <a:lnTo>
                        <a:pt x="1005" y="442"/>
                      </a:lnTo>
                      <a:lnTo>
                        <a:pt x="1005" y="440"/>
                      </a:lnTo>
                      <a:lnTo>
                        <a:pt x="1007" y="438"/>
                      </a:lnTo>
                      <a:lnTo>
                        <a:pt x="1007" y="436"/>
                      </a:lnTo>
                      <a:lnTo>
                        <a:pt x="1007" y="434"/>
                      </a:lnTo>
                      <a:lnTo>
                        <a:pt x="1009" y="428"/>
                      </a:lnTo>
                      <a:lnTo>
                        <a:pt x="1011" y="426"/>
                      </a:lnTo>
                      <a:lnTo>
                        <a:pt x="1013" y="422"/>
                      </a:lnTo>
                      <a:lnTo>
                        <a:pt x="1015" y="420"/>
                      </a:lnTo>
                      <a:lnTo>
                        <a:pt x="1016" y="417"/>
                      </a:lnTo>
                      <a:lnTo>
                        <a:pt x="1020" y="415"/>
                      </a:lnTo>
                      <a:lnTo>
                        <a:pt x="1024" y="409"/>
                      </a:lnTo>
                      <a:lnTo>
                        <a:pt x="1028" y="405"/>
                      </a:lnTo>
                      <a:lnTo>
                        <a:pt x="1026" y="403"/>
                      </a:lnTo>
                      <a:lnTo>
                        <a:pt x="1024" y="403"/>
                      </a:lnTo>
                      <a:lnTo>
                        <a:pt x="1022" y="403"/>
                      </a:lnTo>
                      <a:lnTo>
                        <a:pt x="1018" y="403"/>
                      </a:lnTo>
                      <a:lnTo>
                        <a:pt x="1016" y="403"/>
                      </a:lnTo>
                      <a:lnTo>
                        <a:pt x="1015" y="401"/>
                      </a:lnTo>
                      <a:lnTo>
                        <a:pt x="1011" y="401"/>
                      </a:lnTo>
                      <a:lnTo>
                        <a:pt x="1009" y="401"/>
                      </a:lnTo>
                      <a:lnTo>
                        <a:pt x="1009" y="401"/>
                      </a:lnTo>
                      <a:lnTo>
                        <a:pt x="1007" y="399"/>
                      </a:lnTo>
                      <a:lnTo>
                        <a:pt x="1007" y="399"/>
                      </a:lnTo>
                      <a:lnTo>
                        <a:pt x="1005" y="397"/>
                      </a:lnTo>
                      <a:lnTo>
                        <a:pt x="1003" y="397"/>
                      </a:lnTo>
                      <a:lnTo>
                        <a:pt x="1003" y="397"/>
                      </a:lnTo>
                      <a:lnTo>
                        <a:pt x="1001" y="395"/>
                      </a:lnTo>
                      <a:lnTo>
                        <a:pt x="1001" y="395"/>
                      </a:lnTo>
                      <a:lnTo>
                        <a:pt x="1001" y="394"/>
                      </a:lnTo>
                      <a:lnTo>
                        <a:pt x="1001" y="392"/>
                      </a:lnTo>
                      <a:lnTo>
                        <a:pt x="999" y="390"/>
                      </a:lnTo>
                      <a:lnTo>
                        <a:pt x="999" y="388"/>
                      </a:lnTo>
                      <a:lnTo>
                        <a:pt x="999" y="386"/>
                      </a:lnTo>
                      <a:lnTo>
                        <a:pt x="999" y="384"/>
                      </a:lnTo>
                      <a:lnTo>
                        <a:pt x="999" y="384"/>
                      </a:lnTo>
                      <a:lnTo>
                        <a:pt x="999" y="382"/>
                      </a:lnTo>
                      <a:lnTo>
                        <a:pt x="1001" y="376"/>
                      </a:lnTo>
                      <a:lnTo>
                        <a:pt x="1003" y="372"/>
                      </a:lnTo>
                      <a:lnTo>
                        <a:pt x="1005" y="369"/>
                      </a:lnTo>
                      <a:lnTo>
                        <a:pt x="1007" y="365"/>
                      </a:lnTo>
                      <a:lnTo>
                        <a:pt x="1009" y="361"/>
                      </a:lnTo>
                      <a:lnTo>
                        <a:pt x="1013" y="355"/>
                      </a:lnTo>
                      <a:lnTo>
                        <a:pt x="1016" y="349"/>
                      </a:lnTo>
                      <a:lnTo>
                        <a:pt x="1020" y="342"/>
                      </a:lnTo>
                      <a:lnTo>
                        <a:pt x="1018" y="340"/>
                      </a:lnTo>
                      <a:lnTo>
                        <a:pt x="1016" y="340"/>
                      </a:lnTo>
                      <a:lnTo>
                        <a:pt x="1013" y="340"/>
                      </a:lnTo>
                      <a:lnTo>
                        <a:pt x="1011" y="340"/>
                      </a:lnTo>
                      <a:lnTo>
                        <a:pt x="1005" y="340"/>
                      </a:lnTo>
                      <a:lnTo>
                        <a:pt x="999" y="342"/>
                      </a:lnTo>
                      <a:lnTo>
                        <a:pt x="990" y="342"/>
                      </a:lnTo>
                      <a:lnTo>
                        <a:pt x="978" y="342"/>
                      </a:lnTo>
                      <a:lnTo>
                        <a:pt x="976" y="342"/>
                      </a:lnTo>
                      <a:lnTo>
                        <a:pt x="976" y="340"/>
                      </a:lnTo>
                      <a:lnTo>
                        <a:pt x="974" y="338"/>
                      </a:lnTo>
                      <a:lnTo>
                        <a:pt x="972" y="338"/>
                      </a:lnTo>
                      <a:lnTo>
                        <a:pt x="970" y="336"/>
                      </a:lnTo>
                      <a:lnTo>
                        <a:pt x="969" y="334"/>
                      </a:lnTo>
                      <a:lnTo>
                        <a:pt x="969" y="334"/>
                      </a:lnTo>
                      <a:lnTo>
                        <a:pt x="967" y="332"/>
                      </a:lnTo>
                      <a:lnTo>
                        <a:pt x="967" y="330"/>
                      </a:lnTo>
                      <a:lnTo>
                        <a:pt x="967" y="326"/>
                      </a:lnTo>
                      <a:lnTo>
                        <a:pt x="967" y="324"/>
                      </a:lnTo>
                      <a:lnTo>
                        <a:pt x="967" y="323"/>
                      </a:lnTo>
                      <a:lnTo>
                        <a:pt x="967" y="319"/>
                      </a:lnTo>
                      <a:lnTo>
                        <a:pt x="967" y="317"/>
                      </a:lnTo>
                      <a:lnTo>
                        <a:pt x="967" y="315"/>
                      </a:lnTo>
                      <a:lnTo>
                        <a:pt x="967" y="313"/>
                      </a:lnTo>
                      <a:lnTo>
                        <a:pt x="965" y="311"/>
                      </a:lnTo>
                      <a:lnTo>
                        <a:pt x="963" y="311"/>
                      </a:lnTo>
                      <a:lnTo>
                        <a:pt x="959" y="311"/>
                      </a:lnTo>
                      <a:lnTo>
                        <a:pt x="957" y="311"/>
                      </a:lnTo>
                      <a:lnTo>
                        <a:pt x="955" y="311"/>
                      </a:lnTo>
                      <a:lnTo>
                        <a:pt x="953" y="309"/>
                      </a:lnTo>
                      <a:lnTo>
                        <a:pt x="949" y="309"/>
                      </a:lnTo>
                      <a:lnTo>
                        <a:pt x="947" y="309"/>
                      </a:lnTo>
                      <a:lnTo>
                        <a:pt x="946" y="307"/>
                      </a:lnTo>
                      <a:lnTo>
                        <a:pt x="946" y="305"/>
                      </a:lnTo>
                      <a:lnTo>
                        <a:pt x="944" y="303"/>
                      </a:lnTo>
                      <a:lnTo>
                        <a:pt x="944" y="301"/>
                      </a:lnTo>
                      <a:lnTo>
                        <a:pt x="942" y="299"/>
                      </a:lnTo>
                      <a:lnTo>
                        <a:pt x="942" y="298"/>
                      </a:lnTo>
                      <a:lnTo>
                        <a:pt x="940" y="294"/>
                      </a:lnTo>
                      <a:lnTo>
                        <a:pt x="940" y="290"/>
                      </a:lnTo>
                      <a:lnTo>
                        <a:pt x="938" y="290"/>
                      </a:lnTo>
                      <a:lnTo>
                        <a:pt x="938" y="288"/>
                      </a:lnTo>
                      <a:lnTo>
                        <a:pt x="938" y="288"/>
                      </a:lnTo>
                      <a:lnTo>
                        <a:pt x="936" y="288"/>
                      </a:lnTo>
                      <a:lnTo>
                        <a:pt x="936" y="288"/>
                      </a:lnTo>
                      <a:lnTo>
                        <a:pt x="936" y="288"/>
                      </a:lnTo>
                      <a:lnTo>
                        <a:pt x="934" y="288"/>
                      </a:lnTo>
                      <a:lnTo>
                        <a:pt x="934" y="288"/>
                      </a:lnTo>
                      <a:lnTo>
                        <a:pt x="932" y="290"/>
                      </a:lnTo>
                      <a:lnTo>
                        <a:pt x="932" y="290"/>
                      </a:lnTo>
                      <a:lnTo>
                        <a:pt x="930" y="292"/>
                      </a:lnTo>
                      <a:lnTo>
                        <a:pt x="928" y="292"/>
                      </a:lnTo>
                      <a:lnTo>
                        <a:pt x="926" y="294"/>
                      </a:lnTo>
                      <a:lnTo>
                        <a:pt x="926" y="294"/>
                      </a:lnTo>
                      <a:lnTo>
                        <a:pt x="924" y="296"/>
                      </a:lnTo>
                      <a:lnTo>
                        <a:pt x="923" y="296"/>
                      </a:lnTo>
                      <a:lnTo>
                        <a:pt x="919" y="298"/>
                      </a:lnTo>
                      <a:lnTo>
                        <a:pt x="913" y="298"/>
                      </a:lnTo>
                      <a:lnTo>
                        <a:pt x="909" y="299"/>
                      </a:lnTo>
                      <a:lnTo>
                        <a:pt x="905" y="299"/>
                      </a:lnTo>
                      <a:lnTo>
                        <a:pt x="899" y="301"/>
                      </a:lnTo>
                      <a:lnTo>
                        <a:pt x="896" y="301"/>
                      </a:lnTo>
                      <a:lnTo>
                        <a:pt x="892" y="303"/>
                      </a:lnTo>
                      <a:lnTo>
                        <a:pt x="886" y="303"/>
                      </a:lnTo>
                      <a:lnTo>
                        <a:pt x="884" y="303"/>
                      </a:lnTo>
                      <a:lnTo>
                        <a:pt x="880" y="303"/>
                      </a:lnTo>
                      <a:lnTo>
                        <a:pt x="876" y="303"/>
                      </a:lnTo>
                      <a:lnTo>
                        <a:pt x="875" y="303"/>
                      </a:lnTo>
                      <a:lnTo>
                        <a:pt x="871" y="303"/>
                      </a:lnTo>
                      <a:lnTo>
                        <a:pt x="869" y="301"/>
                      </a:lnTo>
                      <a:lnTo>
                        <a:pt x="865" y="301"/>
                      </a:lnTo>
                      <a:lnTo>
                        <a:pt x="861" y="301"/>
                      </a:lnTo>
                      <a:lnTo>
                        <a:pt x="861" y="301"/>
                      </a:lnTo>
                      <a:lnTo>
                        <a:pt x="859" y="299"/>
                      </a:lnTo>
                      <a:lnTo>
                        <a:pt x="857" y="299"/>
                      </a:lnTo>
                      <a:lnTo>
                        <a:pt x="857" y="298"/>
                      </a:lnTo>
                      <a:lnTo>
                        <a:pt x="855" y="298"/>
                      </a:lnTo>
                      <a:lnTo>
                        <a:pt x="855" y="298"/>
                      </a:lnTo>
                      <a:lnTo>
                        <a:pt x="853" y="296"/>
                      </a:lnTo>
                      <a:lnTo>
                        <a:pt x="853" y="296"/>
                      </a:lnTo>
                      <a:lnTo>
                        <a:pt x="852" y="294"/>
                      </a:lnTo>
                      <a:lnTo>
                        <a:pt x="852" y="294"/>
                      </a:lnTo>
                      <a:lnTo>
                        <a:pt x="852" y="292"/>
                      </a:lnTo>
                      <a:lnTo>
                        <a:pt x="852" y="292"/>
                      </a:lnTo>
                      <a:lnTo>
                        <a:pt x="852" y="290"/>
                      </a:lnTo>
                      <a:lnTo>
                        <a:pt x="852" y="290"/>
                      </a:lnTo>
                      <a:lnTo>
                        <a:pt x="852" y="288"/>
                      </a:lnTo>
                      <a:lnTo>
                        <a:pt x="850" y="288"/>
                      </a:lnTo>
                      <a:lnTo>
                        <a:pt x="848" y="288"/>
                      </a:lnTo>
                      <a:lnTo>
                        <a:pt x="844" y="288"/>
                      </a:lnTo>
                      <a:lnTo>
                        <a:pt x="842" y="286"/>
                      </a:lnTo>
                      <a:lnTo>
                        <a:pt x="838" y="286"/>
                      </a:lnTo>
                      <a:lnTo>
                        <a:pt x="836" y="286"/>
                      </a:lnTo>
                      <a:lnTo>
                        <a:pt x="832" y="286"/>
                      </a:lnTo>
                      <a:lnTo>
                        <a:pt x="830" y="284"/>
                      </a:lnTo>
                      <a:lnTo>
                        <a:pt x="827" y="284"/>
                      </a:lnTo>
                      <a:lnTo>
                        <a:pt x="827" y="282"/>
                      </a:lnTo>
                      <a:lnTo>
                        <a:pt x="825" y="280"/>
                      </a:lnTo>
                      <a:lnTo>
                        <a:pt x="823" y="278"/>
                      </a:lnTo>
                      <a:lnTo>
                        <a:pt x="823" y="275"/>
                      </a:lnTo>
                      <a:lnTo>
                        <a:pt x="821" y="273"/>
                      </a:lnTo>
                      <a:lnTo>
                        <a:pt x="819" y="269"/>
                      </a:lnTo>
                      <a:lnTo>
                        <a:pt x="819" y="267"/>
                      </a:lnTo>
                      <a:lnTo>
                        <a:pt x="817" y="265"/>
                      </a:lnTo>
                      <a:lnTo>
                        <a:pt x="815" y="265"/>
                      </a:lnTo>
                      <a:lnTo>
                        <a:pt x="813" y="265"/>
                      </a:lnTo>
                      <a:lnTo>
                        <a:pt x="811" y="265"/>
                      </a:lnTo>
                      <a:lnTo>
                        <a:pt x="809" y="265"/>
                      </a:lnTo>
                      <a:lnTo>
                        <a:pt x="806" y="267"/>
                      </a:lnTo>
                      <a:lnTo>
                        <a:pt x="802" y="269"/>
                      </a:lnTo>
                      <a:lnTo>
                        <a:pt x="798" y="269"/>
                      </a:lnTo>
                      <a:lnTo>
                        <a:pt x="790" y="273"/>
                      </a:lnTo>
                      <a:lnTo>
                        <a:pt x="786" y="275"/>
                      </a:lnTo>
                      <a:lnTo>
                        <a:pt x="782" y="278"/>
                      </a:lnTo>
                      <a:lnTo>
                        <a:pt x="779" y="280"/>
                      </a:lnTo>
                      <a:lnTo>
                        <a:pt x="775" y="284"/>
                      </a:lnTo>
                      <a:lnTo>
                        <a:pt x="771" y="286"/>
                      </a:lnTo>
                      <a:lnTo>
                        <a:pt x="767" y="290"/>
                      </a:lnTo>
                      <a:lnTo>
                        <a:pt x="763" y="292"/>
                      </a:lnTo>
                      <a:lnTo>
                        <a:pt x="761" y="296"/>
                      </a:lnTo>
                      <a:lnTo>
                        <a:pt x="758" y="299"/>
                      </a:lnTo>
                      <a:lnTo>
                        <a:pt x="754" y="305"/>
                      </a:lnTo>
                      <a:lnTo>
                        <a:pt x="748" y="311"/>
                      </a:lnTo>
                      <a:lnTo>
                        <a:pt x="744" y="315"/>
                      </a:lnTo>
                      <a:lnTo>
                        <a:pt x="742" y="321"/>
                      </a:lnTo>
                      <a:lnTo>
                        <a:pt x="738" y="324"/>
                      </a:lnTo>
                      <a:lnTo>
                        <a:pt x="735" y="330"/>
                      </a:lnTo>
                      <a:lnTo>
                        <a:pt x="731" y="336"/>
                      </a:lnTo>
                      <a:lnTo>
                        <a:pt x="729" y="340"/>
                      </a:lnTo>
                      <a:lnTo>
                        <a:pt x="727" y="342"/>
                      </a:lnTo>
                      <a:lnTo>
                        <a:pt x="725" y="346"/>
                      </a:lnTo>
                      <a:lnTo>
                        <a:pt x="723" y="349"/>
                      </a:lnTo>
                      <a:lnTo>
                        <a:pt x="721" y="353"/>
                      </a:lnTo>
                      <a:lnTo>
                        <a:pt x="719" y="357"/>
                      </a:lnTo>
                      <a:lnTo>
                        <a:pt x="717" y="361"/>
                      </a:lnTo>
                      <a:lnTo>
                        <a:pt x="715" y="365"/>
                      </a:lnTo>
                      <a:lnTo>
                        <a:pt x="712" y="372"/>
                      </a:lnTo>
                      <a:lnTo>
                        <a:pt x="708" y="382"/>
                      </a:lnTo>
                      <a:lnTo>
                        <a:pt x="704" y="392"/>
                      </a:lnTo>
                      <a:lnTo>
                        <a:pt x="700" y="401"/>
                      </a:lnTo>
                      <a:lnTo>
                        <a:pt x="698" y="411"/>
                      </a:lnTo>
                      <a:lnTo>
                        <a:pt x="694" y="419"/>
                      </a:lnTo>
                      <a:lnTo>
                        <a:pt x="690" y="428"/>
                      </a:lnTo>
                      <a:lnTo>
                        <a:pt x="687" y="438"/>
                      </a:lnTo>
                      <a:lnTo>
                        <a:pt x="689" y="438"/>
                      </a:lnTo>
                      <a:lnTo>
                        <a:pt x="692" y="438"/>
                      </a:lnTo>
                      <a:lnTo>
                        <a:pt x="694" y="438"/>
                      </a:lnTo>
                      <a:lnTo>
                        <a:pt x="698" y="438"/>
                      </a:lnTo>
                      <a:lnTo>
                        <a:pt x="700" y="438"/>
                      </a:lnTo>
                      <a:lnTo>
                        <a:pt x="702" y="438"/>
                      </a:lnTo>
                      <a:lnTo>
                        <a:pt x="706" y="438"/>
                      </a:lnTo>
                      <a:lnTo>
                        <a:pt x="708" y="438"/>
                      </a:lnTo>
                      <a:lnTo>
                        <a:pt x="710" y="438"/>
                      </a:lnTo>
                      <a:lnTo>
                        <a:pt x="712" y="440"/>
                      </a:lnTo>
                      <a:lnTo>
                        <a:pt x="713" y="440"/>
                      </a:lnTo>
                      <a:lnTo>
                        <a:pt x="715" y="440"/>
                      </a:lnTo>
                      <a:lnTo>
                        <a:pt x="717" y="442"/>
                      </a:lnTo>
                      <a:lnTo>
                        <a:pt x="719" y="442"/>
                      </a:lnTo>
                      <a:lnTo>
                        <a:pt x="721" y="442"/>
                      </a:lnTo>
                      <a:lnTo>
                        <a:pt x="723" y="443"/>
                      </a:lnTo>
                      <a:lnTo>
                        <a:pt x="725" y="445"/>
                      </a:lnTo>
                      <a:lnTo>
                        <a:pt x="727" y="447"/>
                      </a:lnTo>
                      <a:lnTo>
                        <a:pt x="727" y="449"/>
                      </a:lnTo>
                      <a:lnTo>
                        <a:pt x="729" y="453"/>
                      </a:lnTo>
                      <a:lnTo>
                        <a:pt x="731" y="455"/>
                      </a:lnTo>
                      <a:lnTo>
                        <a:pt x="731" y="457"/>
                      </a:lnTo>
                      <a:lnTo>
                        <a:pt x="733" y="459"/>
                      </a:lnTo>
                      <a:lnTo>
                        <a:pt x="735" y="463"/>
                      </a:lnTo>
                      <a:lnTo>
                        <a:pt x="735" y="465"/>
                      </a:lnTo>
                      <a:lnTo>
                        <a:pt x="735" y="467"/>
                      </a:lnTo>
                      <a:lnTo>
                        <a:pt x="735" y="468"/>
                      </a:lnTo>
                      <a:lnTo>
                        <a:pt x="736" y="470"/>
                      </a:lnTo>
                      <a:lnTo>
                        <a:pt x="736" y="472"/>
                      </a:lnTo>
                      <a:lnTo>
                        <a:pt x="736" y="474"/>
                      </a:lnTo>
                      <a:lnTo>
                        <a:pt x="736" y="478"/>
                      </a:lnTo>
                      <a:lnTo>
                        <a:pt x="738" y="480"/>
                      </a:lnTo>
                      <a:lnTo>
                        <a:pt x="738" y="484"/>
                      </a:lnTo>
                      <a:lnTo>
                        <a:pt x="738" y="490"/>
                      </a:lnTo>
                      <a:lnTo>
                        <a:pt x="738" y="495"/>
                      </a:lnTo>
                      <a:lnTo>
                        <a:pt x="738" y="499"/>
                      </a:lnTo>
                      <a:lnTo>
                        <a:pt x="738" y="505"/>
                      </a:lnTo>
                      <a:lnTo>
                        <a:pt x="738" y="511"/>
                      </a:lnTo>
                      <a:lnTo>
                        <a:pt x="738" y="515"/>
                      </a:lnTo>
                      <a:lnTo>
                        <a:pt x="738" y="520"/>
                      </a:lnTo>
                      <a:lnTo>
                        <a:pt x="736" y="528"/>
                      </a:lnTo>
                      <a:lnTo>
                        <a:pt x="735" y="534"/>
                      </a:lnTo>
                      <a:lnTo>
                        <a:pt x="735" y="539"/>
                      </a:lnTo>
                      <a:lnTo>
                        <a:pt x="735" y="541"/>
                      </a:lnTo>
                      <a:lnTo>
                        <a:pt x="733" y="545"/>
                      </a:lnTo>
                      <a:lnTo>
                        <a:pt x="733" y="545"/>
                      </a:lnTo>
                      <a:lnTo>
                        <a:pt x="733" y="547"/>
                      </a:lnTo>
                      <a:lnTo>
                        <a:pt x="731" y="549"/>
                      </a:lnTo>
                      <a:lnTo>
                        <a:pt x="733" y="549"/>
                      </a:lnTo>
                      <a:lnTo>
                        <a:pt x="735" y="551"/>
                      </a:lnTo>
                      <a:lnTo>
                        <a:pt x="736" y="553"/>
                      </a:lnTo>
                      <a:lnTo>
                        <a:pt x="736" y="555"/>
                      </a:lnTo>
                      <a:lnTo>
                        <a:pt x="738" y="557"/>
                      </a:lnTo>
                      <a:lnTo>
                        <a:pt x="740" y="557"/>
                      </a:lnTo>
                      <a:lnTo>
                        <a:pt x="742" y="559"/>
                      </a:lnTo>
                      <a:lnTo>
                        <a:pt x="742" y="561"/>
                      </a:lnTo>
                      <a:lnTo>
                        <a:pt x="742" y="561"/>
                      </a:lnTo>
                      <a:lnTo>
                        <a:pt x="742" y="562"/>
                      </a:lnTo>
                      <a:lnTo>
                        <a:pt x="740" y="562"/>
                      </a:lnTo>
                      <a:lnTo>
                        <a:pt x="740" y="562"/>
                      </a:lnTo>
                      <a:lnTo>
                        <a:pt x="738" y="562"/>
                      </a:lnTo>
                      <a:lnTo>
                        <a:pt x="735" y="564"/>
                      </a:lnTo>
                      <a:lnTo>
                        <a:pt x="733" y="564"/>
                      </a:lnTo>
                      <a:lnTo>
                        <a:pt x="727" y="564"/>
                      </a:lnTo>
                      <a:lnTo>
                        <a:pt x="723" y="572"/>
                      </a:lnTo>
                      <a:lnTo>
                        <a:pt x="717" y="580"/>
                      </a:lnTo>
                      <a:lnTo>
                        <a:pt x="712" y="586"/>
                      </a:lnTo>
                      <a:lnTo>
                        <a:pt x="708" y="593"/>
                      </a:lnTo>
                      <a:lnTo>
                        <a:pt x="702" y="601"/>
                      </a:lnTo>
                      <a:lnTo>
                        <a:pt x="696" y="607"/>
                      </a:lnTo>
                      <a:lnTo>
                        <a:pt x="692" y="614"/>
                      </a:lnTo>
                      <a:lnTo>
                        <a:pt x="687" y="622"/>
                      </a:lnTo>
                      <a:lnTo>
                        <a:pt x="685" y="624"/>
                      </a:lnTo>
                      <a:lnTo>
                        <a:pt x="683" y="626"/>
                      </a:lnTo>
                      <a:lnTo>
                        <a:pt x="679" y="628"/>
                      </a:lnTo>
                      <a:lnTo>
                        <a:pt x="677" y="630"/>
                      </a:lnTo>
                      <a:lnTo>
                        <a:pt x="675" y="632"/>
                      </a:lnTo>
                      <a:lnTo>
                        <a:pt x="673" y="634"/>
                      </a:lnTo>
                      <a:lnTo>
                        <a:pt x="671" y="635"/>
                      </a:lnTo>
                      <a:lnTo>
                        <a:pt x="669" y="637"/>
                      </a:lnTo>
                      <a:lnTo>
                        <a:pt x="667" y="639"/>
                      </a:lnTo>
                      <a:lnTo>
                        <a:pt x="666" y="639"/>
                      </a:lnTo>
                      <a:lnTo>
                        <a:pt x="664" y="639"/>
                      </a:lnTo>
                      <a:lnTo>
                        <a:pt x="662" y="639"/>
                      </a:lnTo>
                      <a:lnTo>
                        <a:pt x="660" y="641"/>
                      </a:lnTo>
                      <a:lnTo>
                        <a:pt x="660" y="641"/>
                      </a:lnTo>
                      <a:lnTo>
                        <a:pt x="658" y="641"/>
                      </a:lnTo>
                      <a:lnTo>
                        <a:pt x="656" y="641"/>
                      </a:lnTo>
                      <a:lnTo>
                        <a:pt x="652" y="641"/>
                      </a:lnTo>
                      <a:lnTo>
                        <a:pt x="648" y="641"/>
                      </a:lnTo>
                      <a:lnTo>
                        <a:pt x="644" y="641"/>
                      </a:lnTo>
                      <a:lnTo>
                        <a:pt x="641" y="641"/>
                      </a:lnTo>
                      <a:lnTo>
                        <a:pt x="639" y="641"/>
                      </a:lnTo>
                      <a:lnTo>
                        <a:pt x="635" y="641"/>
                      </a:lnTo>
                      <a:lnTo>
                        <a:pt x="631" y="641"/>
                      </a:lnTo>
                      <a:lnTo>
                        <a:pt x="627" y="641"/>
                      </a:lnTo>
                      <a:lnTo>
                        <a:pt x="625" y="639"/>
                      </a:lnTo>
                      <a:lnTo>
                        <a:pt x="623" y="639"/>
                      </a:lnTo>
                      <a:lnTo>
                        <a:pt x="623" y="637"/>
                      </a:lnTo>
                      <a:lnTo>
                        <a:pt x="621" y="637"/>
                      </a:lnTo>
                      <a:lnTo>
                        <a:pt x="619" y="635"/>
                      </a:lnTo>
                      <a:lnTo>
                        <a:pt x="618" y="635"/>
                      </a:lnTo>
                      <a:lnTo>
                        <a:pt x="616" y="634"/>
                      </a:lnTo>
                      <a:lnTo>
                        <a:pt x="614" y="634"/>
                      </a:lnTo>
                      <a:lnTo>
                        <a:pt x="614" y="632"/>
                      </a:lnTo>
                      <a:lnTo>
                        <a:pt x="612" y="630"/>
                      </a:lnTo>
                      <a:lnTo>
                        <a:pt x="612" y="626"/>
                      </a:lnTo>
                      <a:lnTo>
                        <a:pt x="610" y="624"/>
                      </a:lnTo>
                      <a:lnTo>
                        <a:pt x="610" y="622"/>
                      </a:lnTo>
                      <a:lnTo>
                        <a:pt x="608" y="620"/>
                      </a:lnTo>
                      <a:lnTo>
                        <a:pt x="608" y="618"/>
                      </a:lnTo>
                      <a:lnTo>
                        <a:pt x="606" y="616"/>
                      </a:lnTo>
                      <a:lnTo>
                        <a:pt x="606" y="612"/>
                      </a:lnTo>
                      <a:lnTo>
                        <a:pt x="606" y="609"/>
                      </a:lnTo>
                      <a:lnTo>
                        <a:pt x="606" y="605"/>
                      </a:lnTo>
                      <a:lnTo>
                        <a:pt x="604" y="601"/>
                      </a:lnTo>
                      <a:lnTo>
                        <a:pt x="604" y="597"/>
                      </a:lnTo>
                      <a:lnTo>
                        <a:pt x="604" y="593"/>
                      </a:lnTo>
                      <a:lnTo>
                        <a:pt x="604" y="589"/>
                      </a:lnTo>
                      <a:lnTo>
                        <a:pt x="604" y="586"/>
                      </a:lnTo>
                      <a:lnTo>
                        <a:pt x="600" y="586"/>
                      </a:lnTo>
                      <a:lnTo>
                        <a:pt x="598" y="584"/>
                      </a:lnTo>
                      <a:lnTo>
                        <a:pt x="596" y="584"/>
                      </a:lnTo>
                      <a:lnTo>
                        <a:pt x="593" y="582"/>
                      </a:lnTo>
                      <a:lnTo>
                        <a:pt x="589" y="582"/>
                      </a:lnTo>
                      <a:lnTo>
                        <a:pt x="583" y="578"/>
                      </a:lnTo>
                      <a:lnTo>
                        <a:pt x="577" y="574"/>
                      </a:lnTo>
                      <a:lnTo>
                        <a:pt x="568" y="570"/>
                      </a:lnTo>
                      <a:lnTo>
                        <a:pt x="564" y="570"/>
                      </a:lnTo>
                      <a:lnTo>
                        <a:pt x="560" y="568"/>
                      </a:lnTo>
                      <a:lnTo>
                        <a:pt x="556" y="568"/>
                      </a:lnTo>
                      <a:lnTo>
                        <a:pt x="552" y="566"/>
                      </a:lnTo>
                      <a:lnTo>
                        <a:pt x="549" y="566"/>
                      </a:lnTo>
                      <a:lnTo>
                        <a:pt x="545" y="564"/>
                      </a:lnTo>
                      <a:lnTo>
                        <a:pt x="541" y="564"/>
                      </a:lnTo>
                      <a:lnTo>
                        <a:pt x="537" y="562"/>
                      </a:lnTo>
                      <a:lnTo>
                        <a:pt x="531" y="562"/>
                      </a:lnTo>
                      <a:lnTo>
                        <a:pt x="525" y="562"/>
                      </a:lnTo>
                      <a:lnTo>
                        <a:pt x="520" y="562"/>
                      </a:lnTo>
                      <a:lnTo>
                        <a:pt x="514" y="562"/>
                      </a:lnTo>
                      <a:lnTo>
                        <a:pt x="508" y="562"/>
                      </a:lnTo>
                      <a:lnTo>
                        <a:pt x="502" y="562"/>
                      </a:lnTo>
                      <a:lnTo>
                        <a:pt x="497" y="562"/>
                      </a:lnTo>
                      <a:lnTo>
                        <a:pt x="491" y="562"/>
                      </a:lnTo>
                      <a:lnTo>
                        <a:pt x="489" y="562"/>
                      </a:lnTo>
                      <a:lnTo>
                        <a:pt x="485" y="561"/>
                      </a:lnTo>
                      <a:lnTo>
                        <a:pt x="483" y="561"/>
                      </a:lnTo>
                      <a:lnTo>
                        <a:pt x="481" y="559"/>
                      </a:lnTo>
                      <a:lnTo>
                        <a:pt x="479" y="559"/>
                      </a:lnTo>
                      <a:lnTo>
                        <a:pt x="476" y="557"/>
                      </a:lnTo>
                      <a:lnTo>
                        <a:pt x="474" y="557"/>
                      </a:lnTo>
                      <a:lnTo>
                        <a:pt x="472" y="555"/>
                      </a:lnTo>
                      <a:lnTo>
                        <a:pt x="468" y="555"/>
                      </a:lnTo>
                      <a:lnTo>
                        <a:pt x="462" y="553"/>
                      </a:lnTo>
                      <a:lnTo>
                        <a:pt x="458" y="553"/>
                      </a:lnTo>
                      <a:lnTo>
                        <a:pt x="455" y="553"/>
                      </a:lnTo>
                      <a:lnTo>
                        <a:pt x="451" y="551"/>
                      </a:lnTo>
                      <a:lnTo>
                        <a:pt x="445" y="551"/>
                      </a:lnTo>
                      <a:lnTo>
                        <a:pt x="441" y="551"/>
                      </a:lnTo>
                      <a:lnTo>
                        <a:pt x="437" y="549"/>
                      </a:lnTo>
                      <a:lnTo>
                        <a:pt x="435" y="551"/>
                      </a:lnTo>
                      <a:lnTo>
                        <a:pt x="435" y="551"/>
                      </a:lnTo>
                      <a:lnTo>
                        <a:pt x="433" y="553"/>
                      </a:lnTo>
                      <a:lnTo>
                        <a:pt x="433" y="553"/>
                      </a:lnTo>
                      <a:lnTo>
                        <a:pt x="432" y="553"/>
                      </a:lnTo>
                      <a:lnTo>
                        <a:pt x="432" y="553"/>
                      </a:lnTo>
                      <a:lnTo>
                        <a:pt x="430" y="553"/>
                      </a:lnTo>
                      <a:lnTo>
                        <a:pt x="428" y="553"/>
                      </a:lnTo>
                      <a:lnTo>
                        <a:pt x="426" y="553"/>
                      </a:lnTo>
                      <a:lnTo>
                        <a:pt x="426" y="551"/>
                      </a:lnTo>
                      <a:lnTo>
                        <a:pt x="426" y="551"/>
                      </a:lnTo>
                      <a:lnTo>
                        <a:pt x="424" y="549"/>
                      </a:lnTo>
                      <a:lnTo>
                        <a:pt x="424" y="549"/>
                      </a:lnTo>
                      <a:lnTo>
                        <a:pt x="422" y="549"/>
                      </a:lnTo>
                      <a:lnTo>
                        <a:pt x="422" y="547"/>
                      </a:lnTo>
                      <a:lnTo>
                        <a:pt x="422" y="547"/>
                      </a:lnTo>
                      <a:lnTo>
                        <a:pt x="405" y="541"/>
                      </a:lnTo>
                      <a:lnTo>
                        <a:pt x="389" y="536"/>
                      </a:lnTo>
                      <a:lnTo>
                        <a:pt x="378" y="532"/>
                      </a:lnTo>
                      <a:lnTo>
                        <a:pt x="368" y="526"/>
                      </a:lnTo>
                      <a:lnTo>
                        <a:pt x="357" y="522"/>
                      </a:lnTo>
                      <a:lnTo>
                        <a:pt x="345" y="518"/>
                      </a:lnTo>
                      <a:lnTo>
                        <a:pt x="334" y="515"/>
                      </a:lnTo>
                      <a:lnTo>
                        <a:pt x="318" y="509"/>
                      </a:lnTo>
                      <a:lnTo>
                        <a:pt x="316" y="509"/>
                      </a:lnTo>
                      <a:lnTo>
                        <a:pt x="315" y="511"/>
                      </a:lnTo>
                      <a:lnTo>
                        <a:pt x="313" y="511"/>
                      </a:lnTo>
                      <a:lnTo>
                        <a:pt x="311" y="511"/>
                      </a:lnTo>
                      <a:lnTo>
                        <a:pt x="309" y="511"/>
                      </a:lnTo>
                      <a:lnTo>
                        <a:pt x="309" y="511"/>
                      </a:lnTo>
                      <a:lnTo>
                        <a:pt x="307" y="511"/>
                      </a:lnTo>
                      <a:lnTo>
                        <a:pt x="305" y="511"/>
                      </a:lnTo>
                      <a:lnTo>
                        <a:pt x="305" y="513"/>
                      </a:lnTo>
                      <a:lnTo>
                        <a:pt x="305" y="515"/>
                      </a:lnTo>
                      <a:lnTo>
                        <a:pt x="305" y="515"/>
                      </a:lnTo>
                      <a:lnTo>
                        <a:pt x="305" y="516"/>
                      </a:lnTo>
                      <a:lnTo>
                        <a:pt x="305" y="518"/>
                      </a:lnTo>
                      <a:lnTo>
                        <a:pt x="305" y="520"/>
                      </a:lnTo>
                      <a:lnTo>
                        <a:pt x="305" y="524"/>
                      </a:lnTo>
                      <a:lnTo>
                        <a:pt x="307" y="528"/>
                      </a:lnTo>
                      <a:lnTo>
                        <a:pt x="313" y="536"/>
                      </a:lnTo>
                      <a:lnTo>
                        <a:pt x="316" y="541"/>
                      </a:lnTo>
                      <a:lnTo>
                        <a:pt x="318" y="545"/>
                      </a:lnTo>
                      <a:lnTo>
                        <a:pt x="322" y="549"/>
                      </a:lnTo>
                      <a:lnTo>
                        <a:pt x="324" y="553"/>
                      </a:lnTo>
                      <a:lnTo>
                        <a:pt x="328" y="557"/>
                      </a:lnTo>
                      <a:lnTo>
                        <a:pt x="332" y="561"/>
                      </a:lnTo>
                      <a:lnTo>
                        <a:pt x="338" y="566"/>
                      </a:lnTo>
                      <a:lnTo>
                        <a:pt x="338" y="568"/>
                      </a:lnTo>
                      <a:lnTo>
                        <a:pt x="339" y="568"/>
                      </a:lnTo>
                      <a:lnTo>
                        <a:pt x="341" y="570"/>
                      </a:lnTo>
                      <a:lnTo>
                        <a:pt x="343" y="570"/>
                      </a:lnTo>
                      <a:lnTo>
                        <a:pt x="343" y="572"/>
                      </a:lnTo>
                      <a:lnTo>
                        <a:pt x="345" y="572"/>
                      </a:lnTo>
                      <a:lnTo>
                        <a:pt x="347" y="574"/>
                      </a:lnTo>
                      <a:lnTo>
                        <a:pt x="349" y="574"/>
                      </a:lnTo>
                      <a:lnTo>
                        <a:pt x="355" y="576"/>
                      </a:lnTo>
                      <a:lnTo>
                        <a:pt x="361" y="578"/>
                      </a:lnTo>
                      <a:lnTo>
                        <a:pt x="366" y="580"/>
                      </a:lnTo>
                      <a:lnTo>
                        <a:pt x="372" y="582"/>
                      </a:lnTo>
                      <a:lnTo>
                        <a:pt x="378" y="584"/>
                      </a:lnTo>
                      <a:lnTo>
                        <a:pt x="385" y="586"/>
                      </a:lnTo>
                      <a:lnTo>
                        <a:pt x="391" y="587"/>
                      </a:lnTo>
                      <a:lnTo>
                        <a:pt x="397" y="589"/>
                      </a:lnTo>
                      <a:lnTo>
                        <a:pt x="433" y="593"/>
                      </a:lnTo>
                      <a:lnTo>
                        <a:pt x="462" y="595"/>
                      </a:lnTo>
                      <a:lnTo>
                        <a:pt x="481" y="595"/>
                      </a:lnTo>
                      <a:lnTo>
                        <a:pt x="497" y="597"/>
                      </a:lnTo>
                      <a:lnTo>
                        <a:pt x="508" y="599"/>
                      </a:lnTo>
                      <a:lnTo>
                        <a:pt x="518" y="599"/>
                      </a:lnTo>
                      <a:lnTo>
                        <a:pt x="525" y="601"/>
                      </a:lnTo>
                      <a:lnTo>
                        <a:pt x="535" y="601"/>
                      </a:lnTo>
                      <a:lnTo>
                        <a:pt x="541" y="603"/>
                      </a:lnTo>
                      <a:lnTo>
                        <a:pt x="547" y="605"/>
                      </a:lnTo>
                      <a:lnTo>
                        <a:pt x="550" y="607"/>
                      </a:lnTo>
                      <a:lnTo>
                        <a:pt x="554" y="609"/>
                      </a:lnTo>
                      <a:lnTo>
                        <a:pt x="556" y="610"/>
                      </a:lnTo>
                      <a:lnTo>
                        <a:pt x="558" y="610"/>
                      </a:lnTo>
                      <a:lnTo>
                        <a:pt x="562" y="614"/>
                      </a:lnTo>
                      <a:lnTo>
                        <a:pt x="566" y="616"/>
                      </a:lnTo>
                      <a:lnTo>
                        <a:pt x="566" y="616"/>
                      </a:lnTo>
                      <a:lnTo>
                        <a:pt x="566" y="618"/>
                      </a:lnTo>
                      <a:lnTo>
                        <a:pt x="566" y="618"/>
                      </a:lnTo>
                      <a:lnTo>
                        <a:pt x="566" y="620"/>
                      </a:lnTo>
                      <a:lnTo>
                        <a:pt x="566" y="620"/>
                      </a:lnTo>
                      <a:lnTo>
                        <a:pt x="566" y="622"/>
                      </a:lnTo>
                      <a:lnTo>
                        <a:pt x="566" y="622"/>
                      </a:lnTo>
                      <a:lnTo>
                        <a:pt x="566" y="624"/>
                      </a:lnTo>
                      <a:lnTo>
                        <a:pt x="560" y="630"/>
                      </a:lnTo>
                      <a:lnTo>
                        <a:pt x="556" y="634"/>
                      </a:lnTo>
                      <a:lnTo>
                        <a:pt x="550" y="639"/>
                      </a:lnTo>
                      <a:lnTo>
                        <a:pt x="545" y="645"/>
                      </a:lnTo>
                      <a:lnTo>
                        <a:pt x="541" y="651"/>
                      </a:lnTo>
                      <a:lnTo>
                        <a:pt x="535" y="655"/>
                      </a:lnTo>
                      <a:lnTo>
                        <a:pt x="531" y="660"/>
                      </a:lnTo>
                      <a:lnTo>
                        <a:pt x="525" y="666"/>
                      </a:lnTo>
                      <a:lnTo>
                        <a:pt x="524" y="670"/>
                      </a:lnTo>
                      <a:lnTo>
                        <a:pt x="520" y="676"/>
                      </a:lnTo>
                      <a:lnTo>
                        <a:pt x="516" y="680"/>
                      </a:lnTo>
                      <a:lnTo>
                        <a:pt x="514" y="683"/>
                      </a:lnTo>
                      <a:lnTo>
                        <a:pt x="510" y="689"/>
                      </a:lnTo>
                      <a:lnTo>
                        <a:pt x="508" y="693"/>
                      </a:lnTo>
                      <a:lnTo>
                        <a:pt x="506" y="697"/>
                      </a:lnTo>
                      <a:lnTo>
                        <a:pt x="502" y="703"/>
                      </a:lnTo>
                      <a:lnTo>
                        <a:pt x="502" y="705"/>
                      </a:lnTo>
                      <a:lnTo>
                        <a:pt x="502" y="706"/>
                      </a:lnTo>
                      <a:lnTo>
                        <a:pt x="502" y="708"/>
                      </a:lnTo>
                      <a:lnTo>
                        <a:pt x="502" y="710"/>
                      </a:lnTo>
                      <a:lnTo>
                        <a:pt x="502" y="712"/>
                      </a:lnTo>
                      <a:lnTo>
                        <a:pt x="501" y="714"/>
                      </a:lnTo>
                      <a:lnTo>
                        <a:pt x="501" y="716"/>
                      </a:lnTo>
                      <a:lnTo>
                        <a:pt x="501" y="718"/>
                      </a:lnTo>
                      <a:lnTo>
                        <a:pt x="502" y="720"/>
                      </a:lnTo>
                      <a:lnTo>
                        <a:pt x="504" y="720"/>
                      </a:lnTo>
                      <a:lnTo>
                        <a:pt x="506" y="722"/>
                      </a:lnTo>
                      <a:lnTo>
                        <a:pt x="508" y="724"/>
                      </a:lnTo>
                      <a:lnTo>
                        <a:pt x="508" y="724"/>
                      </a:lnTo>
                      <a:lnTo>
                        <a:pt x="510" y="726"/>
                      </a:lnTo>
                      <a:lnTo>
                        <a:pt x="512" y="728"/>
                      </a:lnTo>
                      <a:lnTo>
                        <a:pt x="514" y="728"/>
                      </a:lnTo>
                      <a:lnTo>
                        <a:pt x="516" y="728"/>
                      </a:lnTo>
                      <a:lnTo>
                        <a:pt x="520" y="728"/>
                      </a:lnTo>
                      <a:lnTo>
                        <a:pt x="524" y="728"/>
                      </a:lnTo>
                      <a:lnTo>
                        <a:pt x="525" y="728"/>
                      </a:lnTo>
                      <a:lnTo>
                        <a:pt x="529" y="728"/>
                      </a:lnTo>
                      <a:lnTo>
                        <a:pt x="533" y="728"/>
                      </a:lnTo>
                      <a:lnTo>
                        <a:pt x="535" y="728"/>
                      </a:lnTo>
                      <a:lnTo>
                        <a:pt x="539" y="728"/>
                      </a:lnTo>
                      <a:lnTo>
                        <a:pt x="545" y="728"/>
                      </a:lnTo>
                      <a:lnTo>
                        <a:pt x="550" y="726"/>
                      </a:lnTo>
                      <a:lnTo>
                        <a:pt x="556" y="724"/>
                      </a:lnTo>
                      <a:lnTo>
                        <a:pt x="562" y="722"/>
                      </a:lnTo>
                      <a:lnTo>
                        <a:pt x="568" y="720"/>
                      </a:lnTo>
                      <a:lnTo>
                        <a:pt x="575" y="720"/>
                      </a:lnTo>
                      <a:lnTo>
                        <a:pt x="581" y="718"/>
                      </a:lnTo>
                      <a:lnTo>
                        <a:pt x="587" y="716"/>
                      </a:lnTo>
                      <a:lnTo>
                        <a:pt x="593" y="716"/>
                      </a:lnTo>
                      <a:lnTo>
                        <a:pt x="596" y="716"/>
                      </a:lnTo>
                      <a:lnTo>
                        <a:pt x="602" y="716"/>
                      </a:lnTo>
                      <a:lnTo>
                        <a:pt x="608" y="716"/>
                      </a:lnTo>
                      <a:lnTo>
                        <a:pt x="612" y="716"/>
                      </a:lnTo>
                      <a:lnTo>
                        <a:pt x="618" y="716"/>
                      </a:lnTo>
                      <a:lnTo>
                        <a:pt x="621" y="716"/>
                      </a:lnTo>
                      <a:lnTo>
                        <a:pt x="627" y="716"/>
                      </a:lnTo>
                      <a:lnTo>
                        <a:pt x="631" y="718"/>
                      </a:lnTo>
                      <a:lnTo>
                        <a:pt x="635" y="718"/>
                      </a:lnTo>
                      <a:lnTo>
                        <a:pt x="639" y="720"/>
                      </a:lnTo>
                      <a:lnTo>
                        <a:pt x="641" y="720"/>
                      </a:lnTo>
                      <a:lnTo>
                        <a:pt x="642" y="722"/>
                      </a:lnTo>
                      <a:lnTo>
                        <a:pt x="646" y="724"/>
                      </a:lnTo>
                      <a:lnTo>
                        <a:pt x="650" y="726"/>
                      </a:lnTo>
                      <a:lnTo>
                        <a:pt x="656" y="728"/>
                      </a:lnTo>
                      <a:lnTo>
                        <a:pt x="658" y="730"/>
                      </a:lnTo>
                      <a:lnTo>
                        <a:pt x="660" y="733"/>
                      </a:lnTo>
                      <a:lnTo>
                        <a:pt x="662" y="735"/>
                      </a:lnTo>
                      <a:lnTo>
                        <a:pt x="664" y="737"/>
                      </a:lnTo>
                      <a:lnTo>
                        <a:pt x="666" y="739"/>
                      </a:lnTo>
                      <a:lnTo>
                        <a:pt x="667" y="741"/>
                      </a:lnTo>
                      <a:lnTo>
                        <a:pt x="669" y="743"/>
                      </a:lnTo>
                      <a:lnTo>
                        <a:pt x="671" y="745"/>
                      </a:lnTo>
                      <a:lnTo>
                        <a:pt x="673" y="747"/>
                      </a:lnTo>
                      <a:lnTo>
                        <a:pt x="673" y="749"/>
                      </a:lnTo>
                      <a:lnTo>
                        <a:pt x="673" y="751"/>
                      </a:lnTo>
                      <a:lnTo>
                        <a:pt x="673" y="753"/>
                      </a:lnTo>
                      <a:lnTo>
                        <a:pt x="673" y="754"/>
                      </a:lnTo>
                      <a:lnTo>
                        <a:pt x="675" y="756"/>
                      </a:lnTo>
                      <a:lnTo>
                        <a:pt x="675" y="758"/>
                      </a:lnTo>
                      <a:lnTo>
                        <a:pt x="675" y="760"/>
                      </a:lnTo>
                      <a:lnTo>
                        <a:pt x="675" y="768"/>
                      </a:lnTo>
                      <a:lnTo>
                        <a:pt x="675" y="772"/>
                      </a:lnTo>
                      <a:lnTo>
                        <a:pt x="673" y="778"/>
                      </a:lnTo>
                      <a:lnTo>
                        <a:pt x="673" y="781"/>
                      </a:lnTo>
                      <a:lnTo>
                        <a:pt x="671" y="787"/>
                      </a:lnTo>
                      <a:lnTo>
                        <a:pt x="671" y="793"/>
                      </a:lnTo>
                      <a:lnTo>
                        <a:pt x="669" y="801"/>
                      </a:lnTo>
                      <a:lnTo>
                        <a:pt x="666" y="810"/>
                      </a:lnTo>
                      <a:lnTo>
                        <a:pt x="664" y="818"/>
                      </a:lnTo>
                      <a:lnTo>
                        <a:pt x="660" y="826"/>
                      </a:lnTo>
                      <a:lnTo>
                        <a:pt x="658" y="831"/>
                      </a:lnTo>
                      <a:lnTo>
                        <a:pt x="654" y="839"/>
                      </a:lnTo>
                      <a:lnTo>
                        <a:pt x="652" y="847"/>
                      </a:lnTo>
                      <a:lnTo>
                        <a:pt x="648" y="854"/>
                      </a:lnTo>
                      <a:lnTo>
                        <a:pt x="646" y="860"/>
                      </a:lnTo>
                      <a:lnTo>
                        <a:pt x="642" y="868"/>
                      </a:lnTo>
                      <a:lnTo>
                        <a:pt x="642" y="870"/>
                      </a:lnTo>
                      <a:lnTo>
                        <a:pt x="641" y="870"/>
                      </a:lnTo>
                      <a:lnTo>
                        <a:pt x="639" y="874"/>
                      </a:lnTo>
                      <a:lnTo>
                        <a:pt x="637" y="877"/>
                      </a:lnTo>
                      <a:lnTo>
                        <a:pt x="633" y="883"/>
                      </a:lnTo>
                      <a:lnTo>
                        <a:pt x="627" y="893"/>
                      </a:lnTo>
                      <a:lnTo>
                        <a:pt x="619" y="904"/>
                      </a:lnTo>
                      <a:lnTo>
                        <a:pt x="610" y="922"/>
                      </a:lnTo>
                      <a:lnTo>
                        <a:pt x="608" y="922"/>
                      </a:lnTo>
                      <a:lnTo>
                        <a:pt x="606" y="923"/>
                      </a:lnTo>
                      <a:lnTo>
                        <a:pt x="604" y="925"/>
                      </a:lnTo>
                      <a:lnTo>
                        <a:pt x="600" y="927"/>
                      </a:lnTo>
                      <a:lnTo>
                        <a:pt x="598" y="927"/>
                      </a:lnTo>
                      <a:lnTo>
                        <a:pt x="596" y="929"/>
                      </a:lnTo>
                      <a:lnTo>
                        <a:pt x="595" y="931"/>
                      </a:lnTo>
                      <a:lnTo>
                        <a:pt x="593" y="933"/>
                      </a:lnTo>
                      <a:lnTo>
                        <a:pt x="591" y="933"/>
                      </a:lnTo>
                      <a:lnTo>
                        <a:pt x="587" y="933"/>
                      </a:lnTo>
                      <a:lnTo>
                        <a:pt x="585" y="933"/>
                      </a:lnTo>
                      <a:lnTo>
                        <a:pt x="583" y="933"/>
                      </a:lnTo>
                      <a:lnTo>
                        <a:pt x="579" y="933"/>
                      </a:lnTo>
                      <a:lnTo>
                        <a:pt x="577" y="933"/>
                      </a:lnTo>
                      <a:lnTo>
                        <a:pt x="575" y="933"/>
                      </a:lnTo>
                      <a:lnTo>
                        <a:pt x="573" y="933"/>
                      </a:lnTo>
                      <a:lnTo>
                        <a:pt x="570" y="931"/>
                      </a:lnTo>
                      <a:lnTo>
                        <a:pt x="568" y="929"/>
                      </a:lnTo>
                      <a:lnTo>
                        <a:pt x="566" y="927"/>
                      </a:lnTo>
                      <a:lnTo>
                        <a:pt x="564" y="925"/>
                      </a:lnTo>
                      <a:lnTo>
                        <a:pt x="562" y="923"/>
                      </a:lnTo>
                      <a:lnTo>
                        <a:pt x="558" y="922"/>
                      </a:lnTo>
                      <a:lnTo>
                        <a:pt x="556" y="920"/>
                      </a:lnTo>
                      <a:lnTo>
                        <a:pt x="554" y="918"/>
                      </a:lnTo>
                      <a:lnTo>
                        <a:pt x="552" y="918"/>
                      </a:lnTo>
                      <a:lnTo>
                        <a:pt x="550" y="918"/>
                      </a:lnTo>
                      <a:lnTo>
                        <a:pt x="549" y="918"/>
                      </a:lnTo>
                      <a:lnTo>
                        <a:pt x="547" y="916"/>
                      </a:lnTo>
                      <a:lnTo>
                        <a:pt x="547" y="916"/>
                      </a:lnTo>
                      <a:lnTo>
                        <a:pt x="545" y="916"/>
                      </a:lnTo>
                      <a:lnTo>
                        <a:pt x="543" y="916"/>
                      </a:lnTo>
                      <a:lnTo>
                        <a:pt x="541" y="916"/>
                      </a:lnTo>
                      <a:lnTo>
                        <a:pt x="541" y="914"/>
                      </a:lnTo>
                      <a:lnTo>
                        <a:pt x="539" y="912"/>
                      </a:lnTo>
                      <a:lnTo>
                        <a:pt x="539" y="912"/>
                      </a:lnTo>
                      <a:lnTo>
                        <a:pt x="537" y="910"/>
                      </a:lnTo>
                      <a:lnTo>
                        <a:pt x="537" y="908"/>
                      </a:lnTo>
                      <a:lnTo>
                        <a:pt x="537" y="908"/>
                      </a:lnTo>
                      <a:lnTo>
                        <a:pt x="535" y="906"/>
                      </a:lnTo>
                      <a:lnTo>
                        <a:pt x="535" y="904"/>
                      </a:lnTo>
                      <a:lnTo>
                        <a:pt x="533" y="904"/>
                      </a:lnTo>
                      <a:lnTo>
                        <a:pt x="533" y="902"/>
                      </a:lnTo>
                      <a:lnTo>
                        <a:pt x="531" y="902"/>
                      </a:lnTo>
                      <a:lnTo>
                        <a:pt x="529" y="900"/>
                      </a:lnTo>
                      <a:lnTo>
                        <a:pt x="529" y="900"/>
                      </a:lnTo>
                      <a:lnTo>
                        <a:pt x="527" y="898"/>
                      </a:lnTo>
                      <a:lnTo>
                        <a:pt x="525" y="898"/>
                      </a:lnTo>
                      <a:lnTo>
                        <a:pt x="525" y="897"/>
                      </a:lnTo>
                      <a:lnTo>
                        <a:pt x="522" y="897"/>
                      </a:lnTo>
                      <a:lnTo>
                        <a:pt x="518" y="897"/>
                      </a:lnTo>
                      <a:lnTo>
                        <a:pt x="514" y="898"/>
                      </a:lnTo>
                      <a:lnTo>
                        <a:pt x="512" y="898"/>
                      </a:lnTo>
                      <a:lnTo>
                        <a:pt x="508" y="898"/>
                      </a:lnTo>
                      <a:lnTo>
                        <a:pt x="504" y="898"/>
                      </a:lnTo>
                      <a:lnTo>
                        <a:pt x="501" y="898"/>
                      </a:lnTo>
                      <a:lnTo>
                        <a:pt x="499" y="898"/>
                      </a:lnTo>
                      <a:lnTo>
                        <a:pt x="495" y="902"/>
                      </a:lnTo>
                      <a:lnTo>
                        <a:pt x="493" y="904"/>
                      </a:lnTo>
                      <a:lnTo>
                        <a:pt x="491" y="908"/>
                      </a:lnTo>
                      <a:lnTo>
                        <a:pt x="487" y="910"/>
                      </a:lnTo>
                      <a:lnTo>
                        <a:pt x="485" y="912"/>
                      </a:lnTo>
                      <a:lnTo>
                        <a:pt x="483" y="916"/>
                      </a:lnTo>
                      <a:lnTo>
                        <a:pt x="479" y="918"/>
                      </a:lnTo>
                      <a:lnTo>
                        <a:pt x="478" y="922"/>
                      </a:lnTo>
                      <a:lnTo>
                        <a:pt x="478" y="923"/>
                      </a:lnTo>
                      <a:lnTo>
                        <a:pt x="476" y="925"/>
                      </a:lnTo>
                      <a:lnTo>
                        <a:pt x="476" y="927"/>
                      </a:lnTo>
                      <a:lnTo>
                        <a:pt x="474" y="929"/>
                      </a:lnTo>
                      <a:lnTo>
                        <a:pt x="474" y="931"/>
                      </a:lnTo>
                      <a:lnTo>
                        <a:pt x="472" y="933"/>
                      </a:lnTo>
                      <a:lnTo>
                        <a:pt x="472" y="935"/>
                      </a:lnTo>
                      <a:lnTo>
                        <a:pt x="470" y="937"/>
                      </a:lnTo>
                      <a:lnTo>
                        <a:pt x="470" y="937"/>
                      </a:lnTo>
                      <a:lnTo>
                        <a:pt x="470" y="939"/>
                      </a:lnTo>
                      <a:lnTo>
                        <a:pt x="472" y="939"/>
                      </a:lnTo>
                      <a:lnTo>
                        <a:pt x="472" y="941"/>
                      </a:lnTo>
                      <a:lnTo>
                        <a:pt x="472" y="941"/>
                      </a:lnTo>
                      <a:lnTo>
                        <a:pt x="472" y="943"/>
                      </a:lnTo>
                      <a:lnTo>
                        <a:pt x="472" y="943"/>
                      </a:lnTo>
                      <a:lnTo>
                        <a:pt x="472" y="945"/>
                      </a:lnTo>
                      <a:lnTo>
                        <a:pt x="481" y="943"/>
                      </a:lnTo>
                      <a:lnTo>
                        <a:pt x="489" y="943"/>
                      </a:lnTo>
                      <a:lnTo>
                        <a:pt x="497" y="943"/>
                      </a:lnTo>
                      <a:lnTo>
                        <a:pt x="504" y="941"/>
                      </a:lnTo>
                      <a:lnTo>
                        <a:pt x="510" y="941"/>
                      </a:lnTo>
                      <a:lnTo>
                        <a:pt x="518" y="939"/>
                      </a:lnTo>
                      <a:lnTo>
                        <a:pt x="524" y="939"/>
                      </a:lnTo>
                      <a:lnTo>
                        <a:pt x="531" y="939"/>
                      </a:lnTo>
                      <a:lnTo>
                        <a:pt x="531" y="939"/>
                      </a:lnTo>
                      <a:lnTo>
                        <a:pt x="531" y="941"/>
                      </a:lnTo>
                      <a:lnTo>
                        <a:pt x="531" y="941"/>
                      </a:lnTo>
                      <a:lnTo>
                        <a:pt x="531" y="943"/>
                      </a:lnTo>
                      <a:lnTo>
                        <a:pt x="531" y="943"/>
                      </a:lnTo>
                      <a:lnTo>
                        <a:pt x="531" y="945"/>
                      </a:lnTo>
                      <a:lnTo>
                        <a:pt x="531" y="945"/>
                      </a:lnTo>
                      <a:lnTo>
                        <a:pt x="531" y="945"/>
                      </a:lnTo>
                      <a:lnTo>
                        <a:pt x="529" y="948"/>
                      </a:lnTo>
                      <a:lnTo>
                        <a:pt x="527" y="952"/>
                      </a:lnTo>
                      <a:lnTo>
                        <a:pt x="525" y="954"/>
                      </a:lnTo>
                      <a:lnTo>
                        <a:pt x="525" y="956"/>
                      </a:lnTo>
                      <a:lnTo>
                        <a:pt x="524" y="958"/>
                      </a:lnTo>
                      <a:lnTo>
                        <a:pt x="524" y="960"/>
                      </a:lnTo>
                      <a:lnTo>
                        <a:pt x="524" y="962"/>
                      </a:lnTo>
                      <a:lnTo>
                        <a:pt x="522" y="966"/>
                      </a:lnTo>
                      <a:lnTo>
                        <a:pt x="524" y="966"/>
                      </a:lnTo>
                      <a:lnTo>
                        <a:pt x="524" y="966"/>
                      </a:lnTo>
                      <a:lnTo>
                        <a:pt x="525" y="966"/>
                      </a:lnTo>
                      <a:lnTo>
                        <a:pt x="525" y="966"/>
                      </a:lnTo>
                      <a:lnTo>
                        <a:pt x="527" y="968"/>
                      </a:lnTo>
                      <a:lnTo>
                        <a:pt x="527" y="968"/>
                      </a:lnTo>
                      <a:lnTo>
                        <a:pt x="527" y="968"/>
                      </a:lnTo>
                      <a:lnTo>
                        <a:pt x="529" y="968"/>
                      </a:lnTo>
                      <a:lnTo>
                        <a:pt x="531" y="966"/>
                      </a:lnTo>
                      <a:lnTo>
                        <a:pt x="531" y="966"/>
                      </a:lnTo>
                      <a:lnTo>
                        <a:pt x="533" y="966"/>
                      </a:lnTo>
                      <a:lnTo>
                        <a:pt x="533" y="964"/>
                      </a:lnTo>
                      <a:lnTo>
                        <a:pt x="535" y="964"/>
                      </a:lnTo>
                      <a:lnTo>
                        <a:pt x="537" y="964"/>
                      </a:lnTo>
                      <a:lnTo>
                        <a:pt x="537" y="962"/>
                      </a:lnTo>
                      <a:lnTo>
                        <a:pt x="539" y="962"/>
                      </a:lnTo>
                      <a:lnTo>
                        <a:pt x="541" y="962"/>
                      </a:lnTo>
                      <a:lnTo>
                        <a:pt x="543" y="962"/>
                      </a:lnTo>
                      <a:lnTo>
                        <a:pt x="545" y="962"/>
                      </a:lnTo>
                      <a:lnTo>
                        <a:pt x="547" y="960"/>
                      </a:lnTo>
                      <a:lnTo>
                        <a:pt x="549" y="960"/>
                      </a:lnTo>
                      <a:lnTo>
                        <a:pt x="550" y="960"/>
                      </a:lnTo>
                      <a:lnTo>
                        <a:pt x="554" y="960"/>
                      </a:lnTo>
                      <a:lnTo>
                        <a:pt x="556" y="960"/>
                      </a:lnTo>
                      <a:lnTo>
                        <a:pt x="556" y="960"/>
                      </a:lnTo>
                      <a:lnTo>
                        <a:pt x="556" y="960"/>
                      </a:lnTo>
                      <a:lnTo>
                        <a:pt x="556" y="962"/>
                      </a:lnTo>
                      <a:lnTo>
                        <a:pt x="556" y="962"/>
                      </a:lnTo>
                      <a:lnTo>
                        <a:pt x="558" y="962"/>
                      </a:lnTo>
                      <a:lnTo>
                        <a:pt x="558" y="962"/>
                      </a:lnTo>
                      <a:lnTo>
                        <a:pt x="558" y="962"/>
                      </a:lnTo>
                      <a:lnTo>
                        <a:pt x="558" y="962"/>
                      </a:lnTo>
                      <a:lnTo>
                        <a:pt x="556" y="964"/>
                      </a:lnTo>
                      <a:lnTo>
                        <a:pt x="556" y="966"/>
                      </a:lnTo>
                      <a:lnTo>
                        <a:pt x="554" y="966"/>
                      </a:lnTo>
                      <a:lnTo>
                        <a:pt x="554" y="968"/>
                      </a:lnTo>
                      <a:lnTo>
                        <a:pt x="552" y="969"/>
                      </a:lnTo>
                      <a:lnTo>
                        <a:pt x="552" y="971"/>
                      </a:lnTo>
                      <a:lnTo>
                        <a:pt x="550" y="971"/>
                      </a:lnTo>
                      <a:lnTo>
                        <a:pt x="550" y="973"/>
                      </a:lnTo>
                      <a:lnTo>
                        <a:pt x="543" y="977"/>
                      </a:lnTo>
                      <a:lnTo>
                        <a:pt x="535" y="983"/>
                      </a:lnTo>
                      <a:lnTo>
                        <a:pt x="529" y="989"/>
                      </a:lnTo>
                      <a:lnTo>
                        <a:pt x="522" y="993"/>
                      </a:lnTo>
                      <a:lnTo>
                        <a:pt x="516" y="998"/>
                      </a:lnTo>
                      <a:lnTo>
                        <a:pt x="508" y="1002"/>
                      </a:lnTo>
                      <a:lnTo>
                        <a:pt x="501" y="1006"/>
                      </a:lnTo>
                      <a:lnTo>
                        <a:pt x="495" y="1012"/>
                      </a:lnTo>
                      <a:lnTo>
                        <a:pt x="491" y="1016"/>
                      </a:lnTo>
                      <a:lnTo>
                        <a:pt x="487" y="1019"/>
                      </a:lnTo>
                      <a:lnTo>
                        <a:pt x="483" y="1023"/>
                      </a:lnTo>
                      <a:lnTo>
                        <a:pt x="479" y="1027"/>
                      </a:lnTo>
                      <a:lnTo>
                        <a:pt x="478" y="1031"/>
                      </a:lnTo>
                      <a:lnTo>
                        <a:pt x="474" y="1035"/>
                      </a:lnTo>
                      <a:lnTo>
                        <a:pt x="470" y="1039"/>
                      </a:lnTo>
                      <a:lnTo>
                        <a:pt x="466" y="1042"/>
                      </a:lnTo>
                      <a:lnTo>
                        <a:pt x="460" y="1050"/>
                      </a:lnTo>
                      <a:lnTo>
                        <a:pt x="456" y="1056"/>
                      </a:lnTo>
                      <a:lnTo>
                        <a:pt x="453" y="1062"/>
                      </a:lnTo>
                      <a:lnTo>
                        <a:pt x="451" y="1067"/>
                      </a:lnTo>
                      <a:lnTo>
                        <a:pt x="449" y="1071"/>
                      </a:lnTo>
                      <a:lnTo>
                        <a:pt x="447" y="1073"/>
                      </a:lnTo>
                      <a:lnTo>
                        <a:pt x="445" y="1077"/>
                      </a:lnTo>
                      <a:lnTo>
                        <a:pt x="443" y="1077"/>
                      </a:lnTo>
                      <a:lnTo>
                        <a:pt x="443" y="1081"/>
                      </a:lnTo>
                      <a:lnTo>
                        <a:pt x="441" y="1085"/>
                      </a:lnTo>
                      <a:lnTo>
                        <a:pt x="441" y="1089"/>
                      </a:lnTo>
                      <a:lnTo>
                        <a:pt x="439" y="1090"/>
                      </a:lnTo>
                      <a:lnTo>
                        <a:pt x="439" y="1094"/>
                      </a:lnTo>
                      <a:lnTo>
                        <a:pt x="437" y="1096"/>
                      </a:lnTo>
                      <a:lnTo>
                        <a:pt x="437" y="1100"/>
                      </a:lnTo>
                      <a:lnTo>
                        <a:pt x="435" y="1104"/>
                      </a:lnTo>
                      <a:lnTo>
                        <a:pt x="435" y="1108"/>
                      </a:lnTo>
                      <a:lnTo>
                        <a:pt x="435" y="1112"/>
                      </a:lnTo>
                      <a:lnTo>
                        <a:pt x="437" y="1113"/>
                      </a:lnTo>
                      <a:lnTo>
                        <a:pt x="437" y="1117"/>
                      </a:lnTo>
                      <a:lnTo>
                        <a:pt x="437" y="1121"/>
                      </a:lnTo>
                      <a:lnTo>
                        <a:pt x="437" y="1125"/>
                      </a:lnTo>
                      <a:lnTo>
                        <a:pt x="437" y="1129"/>
                      </a:lnTo>
                      <a:lnTo>
                        <a:pt x="437" y="1133"/>
                      </a:lnTo>
                      <a:lnTo>
                        <a:pt x="437" y="1135"/>
                      </a:lnTo>
                      <a:lnTo>
                        <a:pt x="439" y="1137"/>
                      </a:lnTo>
                      <a:lnTo>
                        <a:pt x="439" y="1138"/>
                      </a:lnTo>
                      <a:lnTo>
                        <a:pt x="441" y="1138"/>
                      </a:lnTo>
                      <a:lnTo>
                        <a:pt x="441" y="1140"/>
                      </a:lnTo>
                      <a:lnTo>
                        <a:pt x="443" y="1142"/>
                      </a:lnTo>
                      <a:lnTo>
                        <a:pt x="445" y="1142"/>
                      </a:lnTo>
                      <a:lnTo>
                        <a:pt x="447" y="1144"/>
                      </a:lnTo>
                      <a:lnTo>
                        <a:pt x="451" y="1146"/>
                      </a:lnTo>
                      <a:lnTo>
                        <a:pt x="453" y="1146"/>
                      </a:lnTo>
                      <a:lnTo>
                        <a:pt x="456" y="1148"/>
                      </a:lnTo>
                      <a:lnTo>
                        <a:pt x="458" y="1148"/>
                      </a:lnTo>
                      <a:lnTo>
                        <a:pt x="460" y="1148"/>
                      </a:lnTo>
                      <a:lnTo>
                        <a:pt x="464" y="1148"/>
                      </a:lnTo>
                      <a:lnTo>
                        <a:pt x="466" y="1150"/>
                      </a:lnTo>
                      <a:lnTo>
                        <a:pt x="472" y="1150"/>
                      </a:lnTo>
                      <a:lnTo>
                        <a:pt x="474" y="1150"/>
                      </a:lnTo>
                      <a:lnTo>
                        <a:pt x="476" y="1148"/>
                      </a:lnTo>
                      <a:lnTo>
                        <a:pt x="478" y="1148"/>
                      </a:lnTo>
                      <a:lnTo>
                        <a:pt x="479" y="1148"/>
                      </a:lnTo>
                      <a:lnTo>
                        <a:pt x="481" y="1148"/>
                      </a:lnTo>
                      <a:lnTo>
                        <a:pt x="485" y="1146"/>
                      </a:lnTo>
                      <a:lnTo>
                        <a:pt x="487" y="1146"/>
                      </a:lnTo>
                      <a:lnTo>
                        <a:pt x="489" y="1146"/>
                      </a:lnTo>
                      <a:lnTo>
                        <a:pt x="493" y="1144"/>
                      </a:lnTo>
                      <a:lnTo>
                        <a:pt x="497" y="1142"/>
                      </a:lnTo>
                      <a:lnTo>
                        <a:pt x="501" y="1140"/>
                      </a:lnTo>
                      <a:lnTo>
                        <a:pt x="502" y="1138"/>
                      </a:lnTo>
                      <a:lnTo>
                        <a:pt x="506" y="1137"/>
                      </a:lnTo>
                      <a:lnTo>
                        <a:pt x="510" y="1135"/>
                      </a:lnTo>
                      <a:lnTo>
                        <a:pt x="514" y="1133"/>
                      </a:lnTo>
                      <a:lnTo>
                        <a:pt x="518" y="1131"/>
                      </a:lnTo>
                      <a:lnTo>
                        <a:pt x="524" y="1125"/>
                      </a:lnTo>
                      <a:lnTo>
                        <a:pt x="529" y="1119"/>
                      </a:lnTo>
                      <a:lnTo>
                        <a:pt x="537" y="1113"/>
                      </a:lnTo>
                      <a:lnTo>
                        <a:pt x="543" y="1108"/>
                      </a:lnTo>
                      <a:lnTo>
                        <a:pt x="549" y="1104"/>
                      </a:lnTo>
                      <a:lnTo>
                        <a:pt x="554" y="1098"/>
                      </a:lnTo>
                      <a:lnTo>
                        <a:pt x="562" y="1092"/>
                      </a:lnTo>
                      <a:lnTo>
                        <a:pt x="568" y="1087"/>
                      </a:lnTo>
                      <a:lnTo>
                        <a:pt x="583" y="1077"/>
                      </a:lnTo>
                      <a:lnTo>
                        <a:pt x="596" y="1067"/>
                      </a:lnTo>
                      <a:lnTo>
                        <a:pt x="606" y="1062"/>
                      </a:lnTo>
                      <a:lnTo>
                        <a:pt x="616" y="1056"/>
                      </a:lnTo>
                      <a:lnTo>
                        <a:pt x="625" y="1048"/>
                      </a:lnTo>
                      <a:lnTo>
                        <a:pt x="637" y="1041"/>
                      </a:lnTo>
                      <a:lnTo>
                        <a:pt x="650" y="1031"/>
                      </a:lnTo>
                      <a:lnTo>
                        <a:pt x="667" y="1017"/>
                      </a:lnTo>
                      <a:lnTo>
                        <a:pt x="677" y="1012"/>
                      </a:lnTo>
                      <a:lnTo>
                        <a:pt x="683" y="1008"/>
                      </a:lnTo>
                      <a:lnTo>
                        <a:pt x="689" y="1006"/>
                      </a:lnTo>
                      <a:lnTo>
                        <a:pt x="692" y="1002"/>
                      </a:lnTo>
                      <a:lnTo>
                        <a:pt x="698" y="1000"/>
                      </a:lnTo>
                      <a:lnTo>
                        <a:pt x="702" y="998"/>
                      </a:lnTo>
                      <a:lnTo>
                        <a:pt x="708" y="996"/>
                      </a:lnTo>
                      <a:lnTo>
                        <a:pt x="713" y="994"/>
                      </a:lnTo>
                      <a:lnTo>
                        <a:pt x="721" y="993"/>
                      </a:lnTo>
                      <a:lnTo>
                        <a:pt x="731" y="993"/>
                      </a:lnTo>
                      <a:lnTo>
                        <a:pt x="738" y="991"/>
                      </a:lnTo>
                      <a:lnTo>
                        <a:pt x="746" y="989"/>
                      </a:lnTo>
                      <a:lnTo>
                        <a:pt x="756" y="989"/>
                      </a:lnTo>
                      <a:lnTo>
                        <a:pt x="763" y="987"/>
                      </a:lnTo>
                      <a:lnTo>
                        <a:pt x="773" y="985"/>
                      </a:lnTo>
                      <a:lnTo>
                        <a:pt x="781" y="985"/>
                      </a:lnTo>
                      <a:lnTo>
                        <a:pt x="781" y="987"/>
                      </a:lnTo>
                      <a:lnTo>
                        <a:pt x="782" y="987"/>
                      </a:lnTo>
                      <a:lnTo>
                        <a:pt x="782" y="989"/>
                      </a:lnTo>
                      <a:lnTo>
                        <a:pt x="782" y="991"/>
                      </a:lnTo>
                      <a:lnTo>
                        <a:pt x="782" y="993"/>
                      </a:lnTo>
                      <a:lnTo>
                        <a:pt x="782" y="993"/>
                      </a:lnTo>
                      <a:lnTo>
                        <a:pt x="782" y="994"/>
                      </a:lnTo>
                      <a:lnTo>
                        <a:pt x="782" y="996"/>
                      </a:lnTo>
                      <a:lnTo>
                        <a:pt x="781" y="996"/>
                      </a:lnTo>
                      <a:lnTo>
                        <a:pt x="781" y="996"/>
                      </a:lnTo>
                      <a:lnTo>
                        <a:pt x="779" y="998"/>
                      </a:lnTo>
                      <a:lnTo>
                        <a:pt x="777" y="998"/>
                      </a:lnTo>
                      <a:lnTo>
                        <a:pt x="777" y="1000"/>
                      </a:lnTo>
                      <a:lnTo>
                        <a:pt x="775" y="1000"/>
                      </a:lnTo>
                      <a:lnTo>
                        <a:pt x="775" y="1000"/>
                      </a:lnTo>
                      <a:lnTo>
                        <a:pt x="773" y="1002"/>
                      </a:lnTo>
                      <a:lnTo>
                        <a:pt x="773" y="1002"/>
                      </a:lnTo>
                      <a:lnTo>
                        <a:pt x="773" y="1004"/>
                      </a:lnTo>
                      <a:lnTo>
                        <a:pt x="773" y="1006"/>
                      </a:lnTo>
                      <a:lnTo>
                        <a:pt x="773" y="1008"/>
                      </a:lnTo>
                      <a:lnTo>
                        <a:pt x="773" y="1008"/>
                      </a:lnTo>
                      <a:lnTo>
                        <a:pt x="773" y="1010"/>
                      </a:lnTo>
                      <a:lnTo>
                        <a:pt x="773" y="1012"/>
                      </a:lnTo>
                      <a:lnTo>
                        <a:pt x="773" y="1014"/>
                      </a:lnTo>
                      <a:lnTo>
                        <a:pt x="775" y="1017"/>
                      </a:lnTo>
                      <a:lnTo>
                        <a:pt x="777" y="1021"/>
                      </a:lnTo>
                      <a:lnTo>
                        <a:pt x="781" y="1025"/>
                      </a:lnTo>
                      <a:lnTo>
                        <a:pt x="782" y="1029"/>
                      </a:lnTo>
                      <a:lnTo>
                        <a:pt x="784" y="1033"/>
                      </a:lnTo>
                      <a:lnTo>
                        <a:pt x="786" y="1037"/>
                      </a:lnTo>
                      <a:lnTo>
                        <a:pt x="790" y="1041"/>
                      </a:lnTo>
                      <a:lnTo>
                        <a:pt x="792" y="1042"/>
                      </a:lnTo>
                      <a:lnTo>
                        <a:pt x="794" y="1050"/>
                      </a:lnTo>
                      <a:lnTo>
                        <a:pt x="794" y="1058"/>
                      </a:lnTo>
                      <a:lnTo>
                        <a:pt x="796" y="1065"/>
                      </a:lnTo>
                      <a:lnTo>
                        <a:pt x="798" y="1073"/>
                      </a:lnTo>
                      <a:lnTo>
                        <a:pt x="800" y="1079"/>
                      </a:lnTo>
                      <a:lnTo>
                        <a:pt x="800" y="1087"/>
                      </a:lnTo>
                      <a:lnTo>
                        <a:pt x="802" y="1094"/>
                      </a:lnTo>
                      <a:lnTo>
                        <a:pt x="804" y="1100"/>
                      </a:lnTo>
                      <a:lnTo>
                        <a:pt x="804" y="1106"/>
                      </a:lnTo>
                      <a:lnTo>
                        <a:pt x="804" y="1110"/>
                      </a:lnTo>
                      <a:lnTo>
                        <a:pt x="804" y="1113"/>
                      </a:lnTo>
                      <a:lnTo>
                        <a:pt x="804" y="1117"/>
                      </a:lnTo>
                      <a:lnTo>
                        <a:pt x="804" y="1123"/>
                      </a:lnTo>
                      <a:lnTo>
                        <a:pt x="804" y="1127"/>
                      </a:lnTo>
                      <a:lnTo>
                        <a:pt x="804" y="1131"/>
                      </a:lnTo>
                      <a:lnTo>
                        <a:pt x="804" y="1135"/>
                      </a:lnTo>
                      <a:lnTo>
                        <a:pt x="804" y="1138"/>
                      </a:lnTo>
                      <a:lnTo>
                        <a:pt x="804" y="1138"/>
                      </a:lnTo>
                      <a:lnTo>
                        <a:pt x="804" y="1142"/>
                      </a:lnTo>
                      <a:lnTo>
                        <a:pt x="804" y="1144"/>
                      </a:lnTo>
                      <a:lnTo>
                        <a:pt x="804" y="1148"/>
                      </a:lnTo>
                      <a:lnTo>
                        <a:pt x="804" y="1154"/>
                      </a:lnTo>
                      <a:lnTo>
                        <a:pt x="802" y="1161"/>
                      </a:lnTo>
                      <a:lnTo>
                        <a:pt x="802" y="1169"/>
                      </a:lnTo>
                      <a:lnTo>
                        <a:pt x="802" y="1171"/>
                      </a:lnTo>
                      <a:lnTo>
                        <a:pt x="802" y="1171"/>
                      </a:lnTo>
                      <a:lnTo>
                        <a:pt x="802" y="1171"/>
                      </a:lnTo>
                      <a:lnTo>
                        <a:pt x="802" y="1171"/>
                      </a:lnTo>
                      <a:lnTo>
                        <a:pt x="804" y="1171"/>
                      </a:lnTo>
                      <a:lnTo>
                        <a:pt x="804" y="1171"/>
                      </a:lnTo>
                      <a:lnTo>
                        <a:pt x="804" y="1173"/>
                      </a:lnTo>
                      <a:lnTo>
                        <a:pt x="804" y="1173"/>
                      </a:lnTo>
                      <a:lnTo>
                        <a:pt x="804" y="1175"/>
                      </a:lnTo>
                      <a:lnTo>
                        <a:pt x="804" y="1175"/>
                      </a:lnTo>
                      <a:lnTo>
                        <a:pt x="804" y="1177"/>
                      </a:lnTo>
                      <a:lnTo>
                        <a:pt x="804" y="1179"/>
                      </a:lnTo>
                      <a:lnTo>
                        <a:pt x="804" y="1181"/>
                      </a:lnTo>
                      <a:lnTo>
                        <a:pt x="804" y="1183"/>
                      </a:lnTo>
                      <a:lnTo>
                        <a:pt x="804" y="1185"/>
                      </a:lnTo>
                      <a:lnTo>
                        <a:pt x="804" y="1186"/>
                      </a:lnTo>
                      <a:lnTo>
                        <a:pt x="804" y="1186"/>
                      </a:lnTo>
                      <a:lnTo>
                        <a:pt x="806" y="1188"/>
                      </a:lnTo>
                      <a:lnTo>
                        <a:pt x="806" y="1190"/>
                      </a:lnTo>
                      <a:lnTo>
                        <a:pt x="807" y="1192"/>
                      </a:lnTo>
                      <a:lnTo>
                        <a:pt x="807" y="1194"/>
                      </a:lnTo>
                      <a:lnTo>
                        <a:pt x="807" y="1194"/>
                      </a:lnTo>
                      <a:lnTo>
                        <a:pt x="809" y="1196"/>
                      </a:lnTo>
                      <a:lnTo>
                        <a:pt x="809" y="1198"/>
                      </a:lnTo>
                      <a:close/>
                      <a:moveTo>
                        <a:pt x="456" y="1019"/>
                      </a:moveTo>
                      <a:lnTo>
                        <a:pt x="456" y="1021"/>
                      </a:lnTo>
                      <a:lnTo>
                        <a:pt x="458" y="1021"/>
                      </a:lnTo>
                      <a:lnTo>
                        <a:pt x="458" y="1021"/>
                      </a:lnTo>
                      <a:lnTo>
                        <a:pt x="458" y="1021"/>
                      </a:lnTo>
                      <a:lnTo>
                        <a:pt x="460" y="1021"/>
                      </a:lnTo>
                      <a:lnTo>
                        <a:pt x="460" y="1021"/>
                      </a:lnTo>
                      <a:lnTo>
                        <a:pt x="460" y="1021"/>
                      </a:lnTo>
                      <a:lnTo>
                        <a:pt x="462" y="1021"/>
                      </a:lnTo>
                      <a:lnTo>
                        <a:pt x="468" y="1016"/>
                      </a:lnTo>
                      <a:lnTo>
                        <a:pt x="472" y="1010"/>
                      </a:lnTo>
                      <a:lnTo>
                        <a:pt x="478" y="1006"/>
                      </a:lnTo>
                      <a:lnTo>
                        <a:pt x="481" y="1002"/>
                      </a:lnTo>
                      <a:lnTo>
                        <a:pt x="485" y="998"/>
                      </a:lnTo>
                      <a:lnTo>
                        <a:pt x="491" y="994"/>
                      </a:lnTo>
                      <a:lnTo>
                        <a:pt x="497" y="987"/>
                      </a:lnTo>
                      <a:lnTo>
                        <a:pt x="506" y="979"/>
                      </a:lnTo>
                      <a:lnTo>
                        <a:pt x="506" y="977"/>
                      </a:lnTo>
                      <a:lnTo>
                        <a:pt x="506" y="975"/>
                      </a:lnTo>
                      <a:lnTo>
                        <a:pt x="506" y="973"/>
                      </a:lnTo>
                      <a:lnTo>
                        <a:pt x="506" y="973"/>
                      </a:lnTo>
                      <a:lnTo>
                        <a:pt x="506" y="971"/>
                      </a:lnTo>
                      <a:lnTo>
                        <a:pt x="506" y="969"/>
                      </a:lnTo>
                      <a:lnTo>
                        <a:pt x="504" y="968"/>
                      </a:lnTo>
                      <a:lnTo>
                        <a:pt x="504" y="966"/>
                      </a:lnTo>
                      <a:lnTo>
                        <a:pt x="501" y="966"/>
                      </a:lnTo>
                      <a:lnTo>
                        <a:pt x="497" y="966"/>
                      </a:lnTo>
                      <a:lnTo>
                        <a:pt x="493" y="966"/>
                      </a:lnTo>
                      <a:lnTo>
                        <a:pt x="489" y="966"/>
                      </a:lnTo>
                      <a:lnTo>
                        <a:pt x="485" y="966"/>
                      </a:lnTo>
                      <a:lnTo>
                        <a:pt x="481" y="966"/>
                      </a:lnTo>
                      <a:lnTo>
                        <a:pt x="478" y="966"/>
                      </a:lnTo>
                      <a:lnTo>
                        <a:pt x="474" y="966"/>
                      </a:lnTo>
                      <a:lnTo>
                        <a:pt x="472" y="966"/>
                      </a:lnTo>
                      <a:lnTo>
                        <a:pt x="470" y="964"/>
                      </a:lnTo>
                      <a:lnTo>
                        <a:pt x="468" y="964"/>
                      </a:lnTo>
                      <a:lnTo>
                        <a:pt x="466" y="962"/>
                      </a:lnTo>
                      <a:lnTo>
                        <a:pt x="464" y="962"/>
                      </a:lnTo>
                      <a:lnTo>
                        <a:pt x="462" y="960"/>
                      </a:lnTo>
                      <a:lnTo>
                        <a:pt x="460" y="960"/>
                      </a:lnTo>
                      <a:lnTo>
                        <a:pt x="458" y="960"/>
                      </a:lnTo>
                      <a:lnTo>
                        <a:pt x="458" y="958"/>
                      </a:lnTo>
                      <a:lnTo>
                        <a:pt x="456" y="956"/>
                      </a:lnTo>
                      <a:lnTo>
                        <a:pt x="456" y="954"/>
                      </a:lnTo>
                      <a:lnTo>
                        <a:pt x="455" y="954"/>
                      </a:lnTo>
                      <a:lnTo>
                        <a:pt x="455" y="952"/>
                      </a:lnTo>
                      <a:lnTo>
                        <a:pt x="453" y="950"/>
                      </a:lnTo>
                      <a:lnTo>
                        <a:pt x="453" y="948"/>
                      </a:lnTo>
                      <a:lnTo>
                        <a:pt x="451" y="948"/>
                      </a:lnTo>
                      <a:lnTo>
                        <a:pt x="451" y="941"/>
                      </a:lnTo>
                      <a:lnTo>
                        <a:pt x="451" y="937"/>
                      </a:lnTo>
                      <a:lnTo>
                        <a:pt x="451" y="933"/>
                      </a:lnTo>
                      <a:lnTo>
                        <a:pt x="451" y="929"/>
                      </a:lnTo>
                      <a:lnTo>
                        <a:pt x="453" y="925"/>
                      </a:lnTo>
                      <a:lnTo>
                        <a:pt x="453" y="922"/>
                      </a:lnTo>
                      <a:lnTo>
                        <a:pt x="453" y="918"/>
                      </a:lnTo>
                      <a:lnTo>
                        <a:pt x="455" y="914"/>
                      </a:lnTo>
                      <a:lnTo>
                        <a:pt x="456" y="910"/>
                      </a:lnTo>
                      <a:lnTo>
                        <a:pt x="458" y="908"/>
                      </a:lnTo>
                      <a:lnTo>
                        <a:pt x="460" y="906"/>
                      </a:lnTo>
                      <a:lnTo>
                        <a:pt x="462" y="902"/>
                      </a:lnTo>
                      <a:lnTo>
                        <a:pt x="464" y="900"/>
                      </a:lnTo>
                      <a:lnTo>
                        <a:pt x="466" y="897"/>
                      </a:lnTo>
                      <a:lnTo>
                        <a:pt x="468" y="895"/>
                      </a:lnTo>
                      <a:lnTo>
                        <a:pt x="470" y="891"/>
                      </a:lnTo>
                      <a:lnTo>
                        <a:pt x="470" y="891"/>
                      </a:lnTo>
                      <a:lnTo>
                        <a:pt x="472" y="889"/>
                      </a:lnTo>
                      <a:lnTo>
                        <a:pt x="474" y="889"/>
                      </a:lnTo>
                      <a:lnTo>
                        <a:pt x="474" y="887"/>
                      </a:lnTo>
                      <a:lnTo>
                        <a:pt x="476" y="887"/>
                      </a:lnTo>
                      <a:lnTo>
                        <a:pt x="478" y="885"/>
                      </a:lnTo>
                      <a:lnTo>
                        <a:pt x="478" y="885"/>
                      </a:lnTo>
                      <a:lnTo>
                        <a:pt x="479" y="883"/>
                      </a:lnTo>
                      <a:lnTo>
                        <a:pt x="483" y="883"/>
                      </a:lnTo>
                      <a:lnTo>
                        <a:pt x="487" y="881"/>
                      </a:lnTo>
                      <a:lnTo>
                        <a:pt x="489" y="879"/>
                      </a:lnTo>
                      <a:lnTo>
                        <a:pt x="493" y="877"/>
                      </a:lnTo>
                      <a:lnTo>
                        <a:pt x="497" y="875"/>
                      </a:lnTo>
                      <a:lnTo>
                        <a:pt x="501" y="875"/>
                      </a:lnTo>
                      <a:lnTo>
                        <a:pt x="504" y="874"/>
                      </a:lnTo>
                      <a:lnTo>
                        <a:pt x="508" y="872"/>
                      </a:lnTo>
                      <a:lnTo>
                        <a:pt x="510" y="872"/>
                      </a:lnTo>
                      <a:lnTo>
                        <a:pt x="512" y="874"/>
                      </a:lnTo>
                      <a:lnTo>
                        <a:pt x="512" y="874"/>
                      </a:lnTo>
                      <a:lnTo>
                        <a:pt x="514" y="874"/>
                      </a:lnTo>
                      <a:lnTo>
                        <a:pt x="516" y="874"/>
                      </a:lnTo>
                      <a:lnTo>
                        <a:pt x="518" y="874"/>
                      </a:lnTo>
                      <a:lnTo>
                        <a:pt x="520" y="874"/>
                      </a:lnTo>
                      <a:lnTo>
                        <a:pt x="522" y="874"/>
                      </a:lnTo>
                      <a:lnTo>
                        <a:pt x="524" y="875"/>
                      </a:lnTo>
                      <a:lnTo>
                        <a:pt x="525" y="877"/>
                      </a:lnTo>
                      <a:lnTo>
                        <a:pt x="527" y="879"/>
                      </a:lnTo>
                      <a:lnTo>
                        <a:pt x="531" y="881"/>
                      </a:lnTo>
                      <a:lnTo>
                        <a:pt x="533" y="881"/>
                      </a:lnTo>
                      <a:lnTo>
                        <a:pt x="537" y="885"/>
                      </a:lnTo>
                      <a:lnTo>
                        <a:pt x="541" y="887"/>
                      </a:lnTo>
                      <a:lnTo>
                        <a:pt x="545" y="889"/>
                      </a:lnTo>
                      <a:lnTo>
                        <a:pt x="545" y="889"/>
                      </a:lnTo>
                      <a:lnTo>
                        <a:pt x="547" y="889"/>
                      </a:lnTo>
                      <a:lnTo>
                        <a:pt x="547" y="889"/>
                      </a:lnTo>
                      <a:lnTo>
                        <a:pt x="547" y="889"/>
                      </a:lnTo>
                      <a:lnTo>
                        <a:pt x="549" y="889"/>
                      </a:lnTo>
                      <a:lnTo>
                        <a:pt x="549" y="889"/>
                      </a:lnTo>
                      <a:lnTo>
                        <a:pt x="549" y="889"/>
                      </a:lnTo>
                      <a:lnTo>
                        <a:pt x="550" y="889"/>
                      </a:lnTo>
                      <a:lnTo>
                        <a:pt x="552" y="887"/>
                      </a:lnTo>
                      <a:lnTo>
                        <a:pt x="554" y="883"/>
                      </a:lnTo>
                      <a:lnTo>
                        <a:pt x="556" y="879"/>
                      </a:lnTo>
                      <a:lnTo>
                        <a:pt x="558" y="877"/>
                      </a:lnTo>
                      <a:lnTo>
                        <a:pt x="558" y="874"/>
                      </a:lnTo>
                      <a:lnTo>
                        <a:pt x="560" y="870"/>
                      </a:lnTo>
                      <a:lnTo>
                        <a:pt x="562" y="868"/>
                      </a:lnTo>
                      <a:lnTo>
                        <a:pt x="564" y="864"/>
                      </a:lnTo>
                      <a:lnTo>
                        <a:pt x="566" y="858"/>
                      </a:lnTo>
                      <a:lnTo>
                        <a:pt x="568" y="852"/>
                      </a:lnTo>
                      <a:lnTo>
                        <a:pt x="570" y="849"/>
                      </a:lnTo>
                      <a:lnTo>
                        <a:pt x="572" y="843"/>
                      </a:lnTo>
                      <a:lnTo>
                        <a:pt x="573" y="839"/>
                      </a:lnTo>
                      <a:lnTo>
                        <a:pt x="575" y="833"/>
                      </a:lnTo>
                      <a:lnTo>
                        <a:pt x="577" y="827"/>
                      </a:lnTo>
                      <a:lnTo>
                        <a:pt x="579" y="824"/>
                      </a:lnTo>
                      <a:lnTo>
                        <a:pt x="579" y="822"/>
                      </a:lnTo>
                      <a:lnTo>
                        <a:pt x="579" y="822"/>
                      </a:lnTo>
                      <a:lnTo>
                        <a:pt x="579" y="820"/>
                      </a:lnTo>
                      <a:lnTo>
                        <a:pt x="579" y="820"/>
                      </a:lnTo>
                      <a:lnTo>
                        <a:pt x="579" y="820"/>
                      </a:lnTo>
                      <a:lnTo>
                        <a:pt x="579" y="818"/>
                      </a:lnTo>
                      <a:lnTo>
                        <a:pt x="579" y="818"/>
                      </a:lnTo>
                      <a:lnTo>
                        <a:pt x="579" y="816"/>
                      </a:lnTo>
                      <a:lnTo>
                        <a:pt x="573" y="816"/>
                      </a:lnTo>
                      <a:lnTo>
                        <a:pt x="566" y="814"/>
                      </a:lnTo>
                      <a:lnTo>
                        <a:pt x="560" y="814"/>
                      </a:lnTo>
                      <a:lnTo>
                        <a:pt x="554" y="812"/>
                      </a:lnTo>
                      <a:lnTo>
                        <a:pt x="549" y="812"/>
                      </a:lnTo>
                      <a:lnTo>
                        <a:pt x="543" y="810"/>
                      </a:lnTo>
                      <a:lnTo>
                        <a:pt x="537" y="810"/>
                      </a:lnTo>
                      <a:lnTo>
                        <a:pt x="531" y="808"/>
                      </a:lnTo>
                      <a:lnTo>
                        <a:pt x="529" y="806"/>
                      </a:lnTo>
                      <a:lnTo>
                        <a:pt x="527" y="802"/>
                      </a:lnTo>
                      <a:lnTo>
                        <a:pt x="525" y="801"/>
                      </a:lnTo>
                      <a:lnTo>
                        <a:pt x="524" y="797"/>
                      </a:lnTo>
                      <a:lnTo>
                        <a:pt x="522" y="795"/>
                      </a:lnTo>
                      <a:lnTo>
                        <a:pt x="520" y="791"/>
                      </a:lnTo>
                      <a:lnTo>
                        <a:pt x="518" y="789"/>
                      </a:lnTo>
                      <a:lnTo>
                        <a:pt x="516" y="785"/>
                      </a:lnTo>
                      <a:lnTo>
                        <a:pt x="514" y="785"/>
                      </a:lnTo>
                      <a:lnTo>
                        <a:pt x="512" y="785"/>
                      </a:lnTo>
                      <a:lnTo>
                        <a:pt x="510" y="785"/>
                      </a:lnTo>
                      <a:lnTo>
                        <a:pt x="508" y="785"/>
                      </a:lnTo>
                      <a:lnTo>
                        <a:pt x="506" y="785"/>
                      </a:lnTo>
                      <a:lnTo>
                        <a:pt x="504" y="785"/>
                      </a:lnTo>
                      <a:lnTo>
                        <a:pt x="504" y="785"/>
                      </a:lnTo>
                      <a:lnTo>
                        <a:pt x="502" y="785"/>
                      </a:lnTo>
                      <a:lnTo>
                        <a:pt x="499" y="787"/>
                      </a:lnTo>
                      <a:lnTo>
                        <a:pt x="497" y="789"/>
                      </a:lnTo>
                      <a:lnTo>
                        <a:pt x="495" y="791"/>
                      </a:lnTo>
                      <a:lnTo>
                        <a:pt x="493" y="791"/>
                      </a:lnTo>
                      <a:lnTo>
                        <a:pt x="491" y="793"/>
                      </a:lnTo>
                      <a:lnTo>
                        <a:pt x="489" y="795"/>
                      </a:lnTo>
                      <a:lnTo>
                        <a:pt x="487" y="797"/>
                      </a:lnTo>
                      <a:lnTo>
                        <a:pt x="485" y="799"/>
                      </a:lnTo>
                      <a:lnTo>
                        <a:pt x="483" y="799"/>
                      </a:lnTo>
                      <a:lnTo>
                        <a:pt x="481" y="799"/>
                      </a:lnTo>
                      <a:lnTo>
                        <a:pt x="479" y="801"/>
                      </a:lnTo>
                      <a:lnTo>
                        <a:pt x="478" y="801"/>
                      </a:lnTo>
                      <a:lnTo>
                        <a:pt x="476" y="801"/>
                      </a:lnTo>
                      <a:lnTo>
                        <a:pt x="474" y="801"/>
                      </a:lnTo>
                      <a:lnTo>
                        <a:pt x="474" y="801"/>
                      </a:lnTo>
                      <a:lnTo>
                        <a:pt x="472" y="801"/>
                      </a:lnTo>
                      <a:lnTo>
                        <a:pt x="472" y="801"/>
                      </a:lnTo>
                      <a:lnTo>
                        <a:pt x="472" y="799"/>
                      </a:lnTo>
                      <a:lnTo>
                        <a:pt x="472" y="797"/>
                      </a:lnTo>
                      <a:lnTo>
                        <a:pt x="470" y="797"/>
                      </a:lnTo>
                      <a:lnTo>
                        <a:pt x="470" y="795"/>
                      </a:lnTo>
                      <a:lnTo>
                        <a:pt x="470" y="795"/>
                      </a:lnTo>
                      <a:lnTo>
                        <a:pt x="470" y="793"/>
                      </a:lnTo>
                      <a:lnTo>
                        <a:pt x="470" y="793"/>
                      </a:lnTo>
                      <a:lnTo>
                        <a:pt x="472" y="791"/>
                      </a:lnTo>
                      <a:lnTo>
                        <a:pt x="472" y="791"/>
                      </a:lnTo>
                      <a:lnTo>
                        <a:pt x="474" y="789"/>
                      </a:lnTo>
                      <a:lnTo>
                        <a:pt x="474" y="787"/>
                      </a:lnTo>
                      <a:lnTo>
                        <a:pt x="476" y="787"/>
                      </a:lnTo>
                      <a:lnTo>
                        <a:pt x="476" y="785"/>
                      </a:lnTo>
                      <a:lnTo>
                        <a:pt x="476" y="785"/>
                      </a:lnTo>
                      <a:lnTo>
                        <a:pt x="478" y="783"/>
                      </a:lnTo>
                      <a:lnTo>
                        <a:pt x="479" y="781"/>
                      </a:lnTo>
                      <a:lnTo>
                        <a:pt x="483" y="779"/>
                      </a:lnTo>
                      <a:lnTo>
                        <a:pt x="485" y="778"/>
                      </a:lnTo>
                      <a:lnTo>
                        <a:pt x="489" y="776"/>
                      </a:lnTo>
                      <a:lnTo>
                        <a:pt x="491" y="774"/>
                      </a:lnTo>
                      <a:lnTo>
                        <a:pt x="495" y="772"/>
                      </a:lnTo>
                      <a:lnTo>
                        <a:pt x="497" y="770"/>
                      </a:lnTo>
                      <a:lnTo>
                        <a:pt x="501" y="768"/>
                      </a:lnTo>
                      <a:lnTo>
                        <a:pt x="502" y="768"/>
                      </a:lnTo>
                      <a:lnTo>
                        <a:pt x="506" y="770"/>
                      </a:lnTo>
                      <a:lnTo>
                        <a:pt x="508" y="770"/>
                      </a:lnTo>
                      <a:lnTo>
                        <a:pt x="510" y="770"/>
                      </a:lnTo>
                      <a:lnTo>
                        <a:pt x="514" y="770"/>
                      </a:lnTo>
                      <a:lnTo>
                        <a:pt x="516" y="770"/>
                      </a:lnTo>
                      <a:lnTo>
                        <a:pt x="518" y="770"/>
                      </a:lnTo>
                      <a:lnTo>
                        <a:pt x="522" y="770"/>
                      </a:lnTo>
                      <a:lnTo>
                        <a:pt x="524" y="774"/>
                      </a:lnTo>
                      <a:lnTo>
                        <a:pt x="527" y="776"/>
                      </a:lnTo>
                      <a:lnTo>
                        <a:pt x="529" y="779"/>
                      </a:lnTo>
                      <a:lnTo>
                        <a:pt x="533" y="783"/>
                      </a:lnTo>
                      <a:lnTo>
                        <a:pt x="535" y="787"/>
                      </a:lnTo>
                      <a:lnTo>
                        <a:pt x="539" y="789"/>
                      </a:lnTo>
                      <a:lnTo>
                        <a:pt x="541" y="793"/>
                      </a:lnTo>
                      <a:lnTo>
                        <a:pt x="543" y="795"/>
                      </a:lnTo>
                      <a:lnTo>
                        <a:pt x="543" y="795"/>
                      </a:lnTo>
                      <a:lnTo>
                        <a:pt x="543" y="795"/>
                      </a:lnTo>
                      <a:lnTo>
                        <a:pt x="543" y="793"/>
                      </a:lnTo>
                      <a:lnTo>
                        <a:pt x="545" y="793"/>
                      </a:lnTo>
                      <a:lnTo>
                        <a:pt x="545" y="793"/>
                      </a:lnTo>
                      <a:lnTo>
                        <a:pt x="545" y="793"/>
                      </a:lnTo>
                      <a:lnTo>
                        <a:pt x="545" y="793"/>
                      </a:lnTo>
                      <a:lnTo>
                        <a:pt x="545" y="793"/>
                      </a:lnTo>
                      <a:lnTo>
                        <a:pt x="545" y="789"/>
                      </a:lnTo>
                      <a:lnTo>
                        <a:pt x="545" y="787"/>
                      </a:lnTo>
                      <a:lnTo>
                        <a:pt x="545" y="783"/>
                      </a:lnTo>
                      <a:lnTo>
                        <a:pt x="545" y="779"/>
                      </a:lnTo>
                      <a:lnTo>
                        <a:pt x="543" y="776"/>
                      </a:lnTo>
                      <a:lnTo>
                        <a:pt x="541" y="768"/>
                      </a:lnTo>
                      <a:lnTo>
                        <a:pt x="539" y="758"/>
                      </a:lnTo>
                      <a:lnTo>
                        <a:pt x="535" y="747"/>
                      </a:lnTo>
                      <a:lnTo>
                        <a:pt x="531" y="747"/>
                      </a:lnTo>
                      <a:lnTo>
                        <a:pt x="527" y="747"/>
                      </a:lnTo>
                      <a:lnTo>
                        <a:pt x="524" y="747"/>
                      </a:lnTo>
                      <a:lnTo>
                        <a:pt x="522" y="747"/>
                      </a:lnTo>
                      <a:lnTo>
                        <a:pt x="518" y="747"/>
                      </a:lnTo>
                      <a:lnTo>
                        <a:pt x="514" y="747"/>
                      </a:lnTo>
                      <a:lnTo>
                        <a:pt x="510" y="747"/>
                      </a:lnTo>
                      <a:lnTo>
                        <a:pt x="508" y="747"/>
                      </a:lnTo>
                      <a:lnTo>
                        <a:pt x="504" y="747"/>
                      </a:lnTo>
                      <a:lnTo>
                        <a:pt x="501" y="745"/>
                      </a:lnTo>
                      <a:lnTo>
                        <a:pt x="499" y="745"/>
                      </a:lnTo>
                      <a:lnTo>
                        <a:pt x="497" y="743"/>
                      </a:lnTo>
                      <a:lnTo>
                        <a:pt x="495" y="743"/>
                      </a:lnTo>
                      <a:lnTo>
                        <a:pt x="491" y="741"/>
                      </a:lnTo>
                      <a:lnTo>
                        <a:pt x="489" y="739"/>
                      </a:lnTo>
                      <a:lnTo>
                        <a:pt x="485" y="737"/>
                      </a:lnTo>
                      <a:lnTo>
                        <a:pt x="485" y="735"/>
                      </a:lnTo>
                      <a:lnTo>
                        <a:pt x="485" y="733"/>
                      </a:lnTo>
                      <a:lnTo>
                        <a:pt x="485" y="731"/>
                      </a:lnTo>
                      <a:lnTo>
                        <a:pt x="485" y="731"/>
                      </a:lnTo>
                      <a:lnTo>
                        <a:pt x="485" y="730"/>
                      </a:lnTo>
                      <a:lnTo>
                        <a:pt x="483" y="728"/>
                      </a:lnTo>
                      <a:lnTo>
                        <a:pt x="483" y="728"/>
                      </a:lnTo>
                      <a:lnTo>
                        <a:pt x="483" y="726"/>
                      </a:lnTo>
                      <a:lnTo>
                        <a:pt x="483" y="720"/>
                      </a:lnTo>
                      <a:lnTo>
                        <a:pt x="485" y="714"/>
                      </a:lnTo>
                      <a:lnTo>
                        <a:pt x="485" y="710"/>
                      </a:lnTo>
                      <a:lnTo>
                        <a:pt x="485" y="706"/>
                      </a:lnTo>
                      <a:lnTo>
                        <a:pt x="487" y="703"/>
                      </a:lnTo>
                      <a:lnTo>
                        <a:pt x="487" y="701"/>
                      </a:lnTo>
                      <a:lnTo>
                        <a:pt x="487" y="697"/>
                      </a:lnTo>
                      <a:lnTo>
                        <a:pt x="489" y="691"/>
                      </a:lnTo>
                      <a:lnTo>
                        <a:pt x="491" y="687"/>
                      </a:lnTo>
                      <a:lnTo>
                        <a:pt x="495" y="683"/>
                      </a:lnTo>
                      <a:lnTo>
                        <a:pt x="497" y="680"/>
                      </a:lnTo>
                      <a:lnTo>
                        <a:pt x="499" y="676"/>
                      </a:lnTo>
                      <a:lnTo>
                        <a:pt x="501" y="672"/>
                      </a:lnTo>
                      <a:lnTo>
                        <a:pt x="504" y="668"/>
                      </a:lnTo>
                      <a:lnTo>
                        <a:pt x="506" y="666"/>
                      </a:lnTo>
                      <a:lnTo>
                        <a:pt x="508" y="662"/>
                      </a:lnTo>
                      <a:lnTo>
                        <a:pt x="508" y="660"/>
                      </a:lnTo>
                      <a:lnTo>
                        <a:pt x="508" y="658"/>
                      </a:lnTo>
                      <a:lnTo>
                        <a:pt x="508" y="657"/>
                      </a:lnTo>
                      <a:lnTo>
                        <a:pt x="508" y="657"/>
                      </a:lnTo>
                      <a:lnTo>
                        <a:pt x="506" y="655"/>
                      </a:lnTo>
                      <a:lnTo>
                        <a:pt x="506" y="653"/>
                      </a:lnTo>
                      <a:lnTo>
                        <a:pt x="504" y="649"/>
                      </a:lnTo>
                      <a:lnTo>
                        <a:pt x="502" y="647"/>
                      </a:lnTo>
                      <a:lnTo>
                        <a:pt x="501" y="639"/>
                      </a:lnTo>
                      <a:lnTo>
                        <a:pt x="501" y="634"/>
                      </a:lnTo>
                      <a:lnTo>
                        <a:pt x="501" y="630"/>
                      </a:lnTo>
                      <a:lnTo>
                        <a:pt x="499" y="628"/>
                      </a:lnTo>
                      <a:lnTo>
                        <a:pt x="499" y="624"/>
                      </a:lnTo>
                      <a:lnTo>
                        <a:pt x="497" y="622"/>
                      </a:lnTo>
                      <a:lnTo>
                        <a:pt x="497" y="618"/>
                      </a:lnTo>
                      <a:lnTo>
                        <a:pt x="495" y="614"/>
                      </a:lnTo>
                      <a:lnTo>
                        <a:pt x="489" y="614"/>
                      </a:lnTo>
                      <a:lnTo>
                        <a:pt x="481" y="614"/>
                      </a:lnTo>
                      <a:lnTo>
                        <a:pt x="476" y="612"/>
                      </a:lnTo>
                      <a:lnTo>
                        <a:pt x="468" y="612"/>
                      </a:lnTo>
                      <a:lnTo>
                        <a:pt x="462" y="612"/>
                      </a:lnTo>
                      <a:lnTo>
                        <a:pt x="456" y="612"/>
                      </a:lnTo>
                      <a:lnTo>
                        <a:pt x="449" y="612"/>
                      </a:lnTo>
                      <a:lnTo>
                        <a:pt x="443" y="612"/>
                      </a:lnTo>
                      <a:lnTo>
                        <a:pt x="443" y="614"/>
                      </a:lnTo>
                      <a:lnTo>
                        <a:pt x="443" y="614"/>
                      </a:lnTo>
                      <a:lnTo>
                        <a:pt x="445" y="616"/>
                      </a:lnTo>
                      <a:lnTo>
                        <a:pt x="445" y="618"/>
                      </a:lnTo>
                      <a:lnTo>
                        <a:pt x="447" y="618"/>
                      </a:lnTo>
                      <a:lnTo>
                        <a:pt x="447" y="620"/>
                      </a:lnTo>
                      <a:lnTo>
                        <a:pt x="449" y="620"/>
                      </a:lnTo>
                      <a:lnTo>
                        <a:pt x="451" y="622"/>
                      </a:lnTo>
                      <a:lnTo>
                        <a:pt x="451" y="622"/>
                      </a:lnTo>
                      <a:lnTo>
                        <a:pt x="451" y="624"/>
                      </a:lnTo>
                      <a:lnTo>
                        <a:pt x="451" y="624"/>
                      </a:lnTo>
                      <a:lnTo>
                        <a:pt x="451" y="626"/>
                      </a:lnTo>
                      <a:lnTo>
                        <a:pt x="451" y="628"/>
                      </a:lnTo>
                      <a:lnTo>
                        <a:pt x="451" y="628"/>
                      </a:lnTo>
                      <a:lnTo>
                        <a:pt x="451" y="630"/>
                      </a:lnTo>
                      <a:lnTo>
                        <a:pt x="451" y="630"/>
                      </a:lnTo>
                      <a:lnTo>
                        <a:pt x="449" y="632"/>
                      </a:lnTo>
                      <a:lnTo>
                        <a:pt x="449" y="632"/>
                      </a:lnTo>
                      <a:lnTo>
                        <a:pt x="449" y="632"/>
                      </a:lnTo>
                      <a:lnTo>
                        <a:pt x="449" y="632"/>
                      </a:lnTo>
                      <a:lnTo>
                        <a:pt x="447" y="632"/>
                      </a:lnTo>
                      <a:lnTo>
                        <a:pt x="447" y="634"/>
                      </a:lnTo>
                      <a:lnTo>
                        <a:pt x="447" y="634"/>
                      </a:lnTo>
                      <a:lnTo>
                        <a:pt x="447" y="634"/>
                      </a:lnTo>
                      <a:lnTo>
                        <a:pt x="439" y="635"/>
                      </a:lnTo>
                      <a:lnTo>
                        <a:pt x="432" y="637"/>
                      </a:lnTo>
                      <a:lnTo>
                        <a:pt x="424" y="637"/>
                      </a:lnTo>
                      <a:lnTo>
                        <a:pt x="418" y="639"/>
                      </a:lnTo>
                      <a:lnTo>
                        <a:pt x="410" y="641"/>
                      </a:lnTo>
                      <a:lnTo>
                        <a:pt x="403" y="643"/>
                      </a:lnTo>
                      <a:lnTo>
                        <a:pt x="395" y="643"/>
                      </a:lnTo>
                      <a:lnTo>
                        <a:pt x="389" y="645"/>
                      </a:lnTo>
                      <a:lnTo>
                        <a:pt x="380" y="649"/>
                      </a:lnTo>
                      <a:lnTo>
                        <a:pt x="372" y="651"/>
                      </a:lnTo>
                      <a:lnTo>
                        <a:pt x="364" y="655"/>
                      </a:lnTo>
                      <a:lnTo>
                        <a:pt x="357" y="657"/>
                      </a:lnTo>
                      <a:lnTo>
                        <a:pt x="347" y="660"/>
                      </a:lnTo>
                      <a:lnTo>
                        <a:pt x="339" y="662"/>
                      </a:lnTo>
                      <a:lnTo>
                        <a:pt x="332" y="666"/>
                      </a:lnTo>
                      <a:lnTo>
                        <a:pt x="324" y="668"/>
                      </a:lnTo>
                      <a:lnTo>
                        <a:pt x="318" y="672"/>
                      </a:lnTo>
                      <a:lnTo>
                        <a:pt x="315" y="676"/>
                      </a:lnTo>
                      <a:lnTo>
                        <a:pt x="311" y="680"/>
                      </a:lnTo>
                      <a:lnTo>
                        <a:pt x="305" y="683"/>
                      </a:lnTo>
                      <a:lnTo>
                        <a:pt x="301" y="687"/>
                      </a:lnTo>
                      <a:lnTo>
                        <a:pt x="297" y="691"/>
                      </a:lnTo>
                      <a:lnTo>
                        <a:pt x="292" y="695"/>
                      </a:lnTo>
                      <a:lnTo>
                        <a:pt x="288" y="699"/>
                      </a:lnTo>
                      <a:lnTo>
                        <a:pt x="286" y="699"/>
                      </a:lnTo>
                      <a:lnTo>
                        <a:pt x="284" y="701"/>
                      </a:lnTo>
                      <a:lnTo>
                        <a:pt x="282" y="701"/>
                      </a:lnTo>
                      <a:lnTo>
                        <a:pt x="280" y="701"/>
                      </a:lnTo>
                      <a:lnTo>
                        <a:pt x="278" y="701"/>
                      </a:lnTo>
                      <a:lnTo>
                        <a:pt x="276" y="701"/>
                      </a:lnTo>
                      <a:lnTo>
                        <a:pt x="274" y="701"/>
                      </a:lnTo>
                      <a:lnTo>
                        <a:pt x="274" y="701"/>
                      </a:lnTo>
                      <a:lnTo>
                        <a:pt x="272" y="701"/>
                      </a:lnTo>
                      <a:lnTo>
                        <a:pt x="272" y="699"/>
                      </a:lnTo>
                      <a:lnTo>
                        <a:pt x="270" y="697"/>
                      </a:lnTo>
                      <a:lnTo>
                        <a:pt x="270" y="697"/>
                      </a:lnTo>
                      <a:lnTo>
                        <a:pt x="269" y="695"/>
                      </a:lnTo>
                      <a:lnTo>
                        <a:pt x="269" y="693"/>
                      </a:lnTo>
                      <a:lnTo>
                        <a:pt x="267" y="691"/>
                      </a:lnTo>
                      <a:lnTo>
                        <a:pt x="267" y="691"/>
                      </a:lnTo>
                      <a:lnTo>
                        <a:pt x="267" y="689"/>
                      </a:lnTo>
                      <a:lnTo>
                        <a:pt x="267" y="689"/>
                      </a:lnTo>
                      <a:lnTo>
                        <a:pt x="267" y="687"/>
                      </a:lnTo>
                      <a:lnTo>
                        <a:pt x="267" y="687"/>
                      </a:lnTo>
                      <a:lnTo>
                        <a:pt x="267" y="685"/>
                      </a:lnTo>
                      <a:lnTo>
                        <a:pt x="267" y="685"/>
                      </a:lnTo>
                      <a:lnTo>
                        <a:pt x="267" y="683"/>
                      </a:lnTo>
                      <a:lnTo>
                        <a:pt x="267" y="683"/>
                      </a:lnTo>
                      <a:lnTo>
                        <a:pt x="269" y="682"/>
                      </a:lnTo>
                      <a:lnTo>
                        <a:pt x="270" y="680"/>
                      </a:lnTo>
                      <a:lnTo>
                        <a:pt x="272" y="678"/>
                      </a:lnTo>
                      <a:lnTo>
                        <a:pt x="274" y="676"/>
                      </a:lnTo>
                      <a:lnTo>
                        <a:pt x="276" y="676"/>
                      </a:lnTo>
                      <a:lnTo>
                        <a:pt x="278" y="674"/>
                      </a:lnTo>
                      <a:lnTo>
                        <a:pt x="280" y="674"/>
                      </a:lnTo>
                      <a:lnTo>
                        <a:pt x="284" y="672"/>
                      </a:lnTo>
                      <a:lnTo>
                        <a:pt x="284" y="672"/>
                      </a:lnTo>
                      <a:lnTo>
                        <a:pt x="284" y="670"/>
                      </a:lnTo>
                      <a:lnTo>
                        <a:pt x="284" y="670"/>
                      </a:lnTo>
                      <a:lnTo>
                        <a:pt x="284" y="668"/>
                      </a:lnTo>
                      <a:lnTo>
                        <a:pt x="284" y="666"/>
                      </a:lnTo>
                      <a:lnTo>
                        <a:pt x="284" y="666"/>
                      </a:lnTo>
                      <a:lnTo>
                        <a:pt x="284" y="664"/>
                      </a:lnTo>
                      <a:lnTo>
                        <a:pt x="284" y="664"/>
                      </a:lnTo>
                      <a:lnTo>
                        <a:pt x="278" y="657"/>
                      </a:lnTo>
                      <a:lnTo>
                        <a:pt x="272" y="651"/>
                      </a:lnTo>
                      <a:lnTo>
                        <a:pt x="267" y="643"/>
                      </a:lnTo>
                      <a:lnTo>
                        <a:pt x="261" y="637"/>
                      </a:lnTo>
                      <a:lnTo>
                        <a:pt x="255" y="630"/>
                      </a:lnTo>
                      <a:lnTo>
                        <a:pt x="249" y="624"/>
                      </a:lnTo>
                      <a:lnTo>
                        <a:pt x="244" y="616"/>
                      </a:lnTo>
                      <a:lnTo>
                        <a:pt x="238" y="610"/>
                      </a:lnTo>
                      <a:lnTo>
                        <a:pt x="234" y="609"/>
                      </a:lnTo>
                      <a:lnTo>
                        <a:pt x="232" y="607"/>
                      </a:lnTo>
                      <a:lnTo>
                        <a:pt x="228" y="605"/>
                      </a:lnTo>
                      <a:lnTo>
                        <a:pt x="226" y="603"/>
                      </a:lnTo>
                      <a:lnTo>
                        <a:pt x="224" y="601"/>
                      </a:lnTo>
                      <a:lnTo>
                        <a:pt x="221" y="599"/>
                      </a:lnTo>
                      <a:lnTo>
                        <a:pt x="219" y="597"/>
                      </a:lnTo>
                      <a:lnTo>
                        <a:pt x="217" y="595"/>
                      </a:lnTo>
                      <a:lnTo>
                        <a:pt x="215" y="595"/>
                      </a:lnTo>
                      <a:lnTo>
                        <a:pt x="213" y="595"/>
                      </a:lnTo>
                      <a:lnTo>
                        <a:pt x="213" y="595"/>
                      </a:lnTo>
                      <a:lnTo>
                        <a:pt x="213" y="595"/>
                      </a:lnTo>
                      <a:lnTo>
                        <a:pt x="211" y="595"/>
                      </a:lnTo>
                      <a:lnTo>
                        <a:pt x="211" y="595"/>
                      </a:lnTo>
                      <a:lnTo>
                        <a:pt x="209" y="595"/>
                      </a:lnTo>
                      <a:lnTo>
                        <a:pt x="209" y="595"/>
                      </a:lnTo>
                      <a:lnTo>
                        <a:pt x="207" y="599"/>
                      </a:lnTo>
                      <a:lnTo>
                        <a:pt x="205" y="601"/>
                      </a:lnTo>
                      <a:lnTo>
                        <a:pt x="203" y="603"/>
                      </a:lnTo>
                      <a:lnTo>
                        <a:pt x="203" y="607"/>
                      </a:lnTo>
                      <a:lnTo>
                        <a:pt x="201" y="609"/>
                      </a:lnTo>
                      <a:lnTo>
                        <a:pt x="199" y="610"/>
                      </a:lnTo>
                      <a:lnTo>
                        <a:pt x="199" y="614"/>
                      </a:lnTo>
                      <a:lnTo>
                        <a:pt x="198" y="616"/>
                      </a:lnTo>
                      <a:lnTo>
                        <a:pt x="201" y="632"/>
                      </a:lnTo>
                      <a:lnTo>
                        <a:pt x="203" y="643"/>
                      </a:lnTo>
                      <a:lnTo>
                        <a:pt x="205" y="653"/>
                      </a:lnTo>
                      <a:lnTo>
                        <a:pt x="207" y="660"/>
                      </a:lnTo>
                      <a:lnTo>
                        <a:pt x="209" y="666"/>
                      </a:lnTo>
                      <a:lnTo>
                        <a:pt x="211" y="672"/>
                      </a:lnTo>
                      <a:lnTo>
                        <a:pt x="213" y="678"/>
                      </a:lnTo>
                      <a:lnTo>
                        <a:pt x="215" y="685"/>
                      </a:lnTo>
                      <a:lnTo>
                        <a:pt x="217" y="691"/>
                      </a:lnTo>
                      <a:lnTo>
                        <a:pt x="221" y="695"/>
                      </a:lnTo>
                      <a:lnTo>
                        <a:pt x="222" y="701"/>
                      </a:lnTo>
                      <a:lnTo>
                        <a:pt x="226" y="706"/>
                      </a:lnTo>
                      <a:lnTo>
                        <a:pt x="228" y="710"/>
                      </a:lnTo>
                      <a:lnTo>
                        <a:pt x="232" y="716"/>
                      </a:lnTo>
                      <a:lnTo>
                        <a:pt x="234" y="722"/>
                      </a:lnTo>
                      <a:lnTo>
                        <a:pt x="238" y="726"/>
                      </a:lnTo>
                      <a:lnTo>
                        <a:pt x="240" y="728"/>
                      </a:lnTo>
                      <a:lnTo>
                        <a:pt x="242" y="731"/>
                      </a:lnTo>
                      <a:lnTo>
                        <a:pt x="244" y="733"/>
                      </a:lnTo>
                      <a:lnTo>
                        <a:pt x="245" y="735"/>
                      </a:lnTo>
                      <a:lnTo>
                        <a:pt x="247" y="739"/>
                      </a:lnTo>
                      <a:lnTo>
                        <a:pt x="249" y="741"/>
                      </a:lnTo>
                      <a:lnTo>
                        <a:pt x="251" y="743"/>
                      </a:lnTo>
                      <a:lnTo>
                        <a:pt x="253" y="745"/>
                      </a:lnTo>
                      <a:lnTo>
                        <a:pt x="261" y="749"/>
                      </a:lnTo>
                      <a:lnTo>
                        <a:pt x="269" y="753"/>
                      </a:lnTo>
                      <a:lnTo>
                        <a:pt x="274" y="754"/>
                      </a:lnTo>
                      <a:lnTo>
                        <a:pt x="278" y="756"/>
                      </a:lnTo>
                      <a:lnTo>
                        <a:pt x="282" y="758"/>
                      </a:lnTo>
                      <a:lnTo>
                        <a:pt x="286" y="762"/>
                      </a:lnTo>
                      <a:lnTo>
                        <a:pt x="290" y="764"/>
                      </a:lnTo>
                      <a:lnTo>
                        <a:pt x="293" y="768"/>
                      </a:lnTo>
                      <a:lnTo>
                        <a:pt x="295" y="770"/>
                      </a:lnTo>
                      <a:lnTo>
                        <a:pt x="297" y="774"/>
                      </a:lnTo>
                      <a:lnTo>
                        <a:pt x="299" y="778"/>
                      </a:lnTo>
                      <a:lnTo>
                        <a:pt x="301" y="779"/>
                      </a:lnTo>
                      <a:lnTo>
                        <a:pt x="303" y="783"/>
                      </a:lnTo>
                      <a:lnTo>
                        <a:pt x="305" y="787"/>
                      </a:lnTo>
                      <a:lnTo>
                        <a:pt x="307" y="789"/>
                      </a:lnTo>
                      <a:lnTo>
                        <a:pt x="309" y="793"/>
                      </a:lnTo>
                      <a:lnTo>
                        <a:pt x="315" y="804"/>
                      </a:lnTo>
                      <a:lnTo>
                        <a:pt x="320" y="818"/>
                      </a:lnTo>
                      <a:lnTo>
                        <a:pt x="326" y="831"/>
                      </a:lnTo>
                      <a:lnTo>
                        <a:pt x="332" y="843"/>
                      </a:lnTo>
                      <a:lnTo>
                        <a:pt x="338" y="856"/>
                      </a:lnTo>
                      <a:lnTo>
                        <a:pt x="343" y="868"/>
                      </a:lnTo>
                      <a:lnTo>
                        <a:pt x="349" y="881"/>
                      </a:lnTo>
                      <a:lnTo>
                        <a:pt x="355" y="893"/>
                      </a:lnTo>
                      <a:lnTo>
                        <a:pt x="357" y="897"/>
                      </a:lnTo>
                      <a:lnTo>
                        <a:pt x="359" y="900"/>
                      </a:lnTo>
                      <a:lnTo>
                        <a:pt x="361" y="902"/>
                      </a:lnTo>
                      <a:lnTo>
                        <a:pt x="362" y="906"/>
                      </a:lnTo>
                      <a:lnTo>
                        <a:pt x="364" y="910"/>
                      </a:lnTo>
                      <a:lnTo>
                        <a:pt x="366" y="912"/>
                      </a:lnTo>
                      <a:lnTo>
                        <a:pt x="368" y="916"/>
                      </a:lnTo>
                      <a:lnTo>
                        <a:pt x="370" y="918"/>
                      </a:lnTo>
                      <a:lnTo>
                        <a:pt x="376" y="922"/>
                      </a:lnTo>
                      <a:lnTo>
                        <a:pt x="384" y="925"/>
                      </a:lnTo>
                      <a:lnTo>
                        <a:pt x="391" y="927"/>
                      </a:lnTo>
                      <a:lnTo>
                        <a:pt x="399" y="931"/>
                      </a:lnTo>
                      <a:lnTo>
                        <a:pt x="405" y="935"/>
                      </a:lnTo>
                      <a:lnTo>
                        <a:pt x="412" y="937"/>
                      </a:lnTo>
                      <a:lnTo>
                        <a:pt x="420" y="941"/>
                      </a:lnTo>
                      <a:lnTo>
                        <a:pt x="426" y="945"/>
                      </a:lnTo>
                      <a:lnTo>
                        <a:pt x="430" y="954"/>
                      </a:lnTo>
                      <a:lnTo>
                        <a:pt x="433" y="964"/>
                      </a:lnTo>
                      <a:lnTo>
                        <a:pt x="437" y="973"/>
                      </a:lnTo>
                      <a:lnTo>
                        <a:pt x="441" y="983"/>
                      </a:lnTo>
                      <a:lnTo>
                        <a:pt x="445" y="993"/>
                      </a:lnTo>
                      <a:lnTo>
                        <a:pt x="449" y="1002"/>
                      </a:lnTo>
                      <a:lnTo>
                        <a:pt x="453" y="1012"/>
                      </a:lnTo>
                      <a:lnTo>
                        <a:pt x="456" y="1019"/>
                      </a:lnTo>
                      <a:close/>
                      <a:moveTo>
                        <a:pt x="896" y="925"/>
                      </a:moveTo>
                      <a:lnTo>
                        <a:pt x="899" y="925"/>
                      </a:lnTo>
                      <a:lnTo>
                        <a:pt x="901" y="925"/>
                      </a:lnTo>
                      <a:lnTo>
                        <a:pt x="903" y="925"/>
                      </a:lnTo>
                      <a:lnTo>
                        <a:pt x="905" y="925"/>
                      </a:lnTo>
                      <a:lnTo>
                        <a:pt x="907" y="925"/>
                      </a:lnTo>
                      <a:lnTo>
                        <a:pt x="909" y="925"/>
                      </a:lnTo>
                      <a:lnTo>
                        <a:pt x="911" y="925"/>
                      </a:lnTo>
                      <a:lnTo>
                        <a:pt x="913" y="925"/>
                      </a:lnTo>
                      <a:lnTo>
                        <a:pt x="915" y="923"/>
                      </a:lnTo>
                      <a:lnTo>
                        <a:pt x="917" y="922"/>
                      </a:lnTo>
                      <a:lnTo>
                        <a:pt x="917" y="922"/>
                      </a:lnTo>
                      <a:lnTo>
                        <a:pt x="919" y="920"/>
                      </a:lnTo>
                      <a:lnTo>
                        <a:pt x="921" y="918"/>
                      </a:lnTo>
                      <a:lnTo>
                        <a:pt x="921" y="916"/>
                      </a:lnTo>
                      <a:lnTo>
                        <a:pt x="923" y="916"/>
                      </a:lnTo>
                      <a:lnTo>
                        <a:pt x="924" y="914"/>
                      </a:lnTo>
                      <a:lnTo>
                        <a:pt x="926" y="908"/>
                      </a:lnTo>
                      <a:lnTo>
                        <a:pt x="928" y="902"/>
                      </a:lnTo>
                      <a:lnTo>
                        <a:pt x="930" y="898"/>
                      </a:lnTo>
                      <a:lnTo>
                        <a:pt x="930" y="895"/>
                      </a:lnTo>
                      <a:lnTo>
                        <a:pt x="932" y="891"/>
                      </a:lnTo>
                      <a:lnTo>
                        <a:pt x="934" y="885"/>
                      </a:lnTo>
                      <a:lnTo>
                        <a:pt x="934" y="881"/>
                      </a:lnTo>
                      <a:lnTo>
                        <a:pt x="936" y="874"/>
                      </a:lnTo>
                      <a:lnTo>
                        <a:pt x="938" y="872"/>
                      </a:lnTo>
                      <a:lnTo>
                        <a:pt x="938" y="872"/>
                      </a:lnTo>
                      <a:lnTo>
                        <a:pt x="940" y="872"/>
                      </a:lnTo>
                      <a:lnTo>
                        <a:pt x="940" y="870"/>
                      </a:lnTo>
                      <a:lnTo>
                        <a:pt x="942" y="870"/>
                      </a:lnTo>
                      <a:lnTo>
                        <a:pt x="942" y="870"/>
                      </a:lnTo>
                      <a:lnTo>
                        <a:pt x="944" y="870"/>
                      </a:lnTo>
                      <a:lnTo>
                        <a:pt x="946" y="870"/>
                      </a:lnTo>
                      <a:lnTo>
                        <a:pt x="947" y="872"/>
                      </a:lnTo>
                      <a:lnTo>
                        <a:pt x="949" y="875"/>
                      </a:lnTo>
                      <a:lnTo>
                        <a:pt x="951" y="881"/>
                      </a:lnTo>
                      <a:lnTo>
                        <a:pt x="953" y="885"/>
                      </a:lnTo>
                      <a:lnTo>
                        <a:pt x="955" y="891"/>
                      </a:lnTo>
                      <a:lnTo>
                        <a:pt x="959" y="897"/>
                      </a:lnTo>
                      <a:lnTo>
                        <a:pt x="961" y="902"/>
                      </a:lnTo>
                      <a:lnTo>
                        <a:pt x="963" y="906"/>
                      </a:lnTo>
                      <a:lnTo>
                        <a:pt x="965" y="908"/>
                      </a:lnTo>
                      <a:lnTo>
                        <a:pt x="965" y="908"/>
                      </a:lnTo>
                      <a:lnTo>
                        <a:pt x="967" y="908"/>
                      </a:lnTo>
                      <a:lnTo>
                        <a:pt x="967" y="908"/>
                      </a:lnTo>
                      <a:lnTo>
                        <a:pt x="969" y="908"/>
                      </a:lnTo>
                      <a:lnTo>
                        <a:pt x="969" y="910"/>
                      </a:lnTo>
                      <a:lnTo>
                        <a:pt x="970" y="910"/>
                      </a:lnTo>
                      <a:lnTo>
                        <a:pt x="970" y="910"/>
                      </a:lnTo>
                      <a:lnTo>
                        <a:pt x="974" y="910"/>
                      </a:lnTo>
                      <a:lnTo>
                        <a:pt x="974" y="910"/>
                      </a:lnTo>
                      <a:lnTo>
                        <a:pt x="976" y="910"/>
                      </a:lnTo>
                      <a:lnTo>
                        <a:pt x="978" y="908"/>
                      </a:lnTo>
                      <a:lnTo>
                        <a:pt x="980" y="908"/>
                      </a:lnTo>
                      <a:lnTo>
                        <a:pt x="982" y="906"/>
                      </a:lnTo>
                      <a:lnTo>
                        <a:pt x="984" y="904"/>
                      </a:lnTo>
                      <a:lnTo>
                        <a:pt x="988" y="902"/>
                      </a:lnTo>
                      <a:lnTo>
                        <a:pt x="990" y="898"/>
                      </a:lnTo>
                      <a:lnTo>
                        <a:pt x="992" y="897"/>
                      </a:lnTo>
                      <a:lnTo>
                        <a:pt x="993" y="893"/>
                      </a:lnTo>
                      <a:lnTo>
                        <a:pt x="995" y="889"/>
                      </a:lnTo>
                      <a:lnTo>
                        <a:pt x="997" y="887"/>
                      </a:lnTo>
                      <a:lnTo>
                        <a:pt x="999" y="883"/>
                      </a:lnTo>
                      <a:lnTo>
                        <a:pt x="1001" y="879"/>
                      </a:lnTo>
                      <a:lnTo>
                        <a:pt x="1003" y="877"/>
                      </a:lnTo>
                      <a:lnTo>
                        <a:pt x="1003" y="872"/>
                      </a:lnTo>
                      <a:lnTo>
                        <a:pt x="1005" y="868"/>
                      </a:lnTo>
                      <a:lnTo>
                        <a:pt x="1005" y="864"/>
                      </a:lnTo>
                      <a:lnTo>
                        <a:pt x="1007" y="858"/>
                      </a:lnTo>
                      <a:lnTo>
                        <a:pt x="1007" y="854"/>
                      </a:lnTo>
                      <a:lnTo>
                        <a:pt x="1009" y="850"/>
                      </a:lnTo>
                      <a:lnTo>
                        <a:pt x="1009" y="845"/>
                      </a:lnTo>
                      <a:lnTo>
                        <a:pt x="1011" y="841"/>
                      </a:lnTo>
                      <a:lnTo>
                        <a:pt x="1013" y="841"/>
                      </a:lnTo>
                      <a:lnTo>
                        <a:pt x="1015" y="841"/>
                      </a:lnTo>
                      <a:lnTo>
                        <a:pt x="1015" y="841"/>
                      </a:lnTo>
                      <a:lnTo>
                        <a:pt x="1016" y="839"/>
                      </a:lnTo>
                      <a:lnTo>
                        <a:pt x="1018" y="839"/>
                      </a:lnTo>
                      <a:lnTo>
                        <a:pt x="1020" y="839"/>
                      </a:lnTo>
                      <a:lnTo>
                        <a:pt x="1022" y="839"/>
                      </a:lnTo>
                      <a:lnTo>
                        <a:pt x="1022" y="839"/>
                      </a:lnTo>
                      <a:lnTo>
                        <a:pt x="1024" y="841"/>
                      </a:lnTo>
                      <a:lnTo>
                        <a:pt x="1024" y="843"/>
                      </a:lnTo>
                      <a:lnTo>
                        <a:pt x="1026" y="845"/>
                      </a:lnTo>
                      <a:lnTo>
                        <a:pt x="1026" y="845"/>
                      </a:lnTo>
                      <a:lnTo>
                        <a:pt x="1026" y="847"/>
                      </a:lnTo>
                      <a:lnTo>
                        <a:pt x="1028" y="849"/>
                      </a:lnTo>
                      <a:lnTo>
                        <a:pt x="1028" y="850"/>
                      </a:lnTo>
                      <a:lnTo>
                        <a:pt x="1028" y="850"/>
                      </a:lnTo>
                      <a:lnTo>
                        <a:pt x="1032" y="852"/>
                      </a:lnTo>
                      <a:lnTo>
                        <a:pt x="1034" y="854"/>
                      </a:lnTo>
                      <a:lnTo>
                        <a:pt x="1036" y="856"/>
                      </a:lnTo>
                      <a:lnTo>
                        <a:pt x="1038" y="856"/>
                      </a:lnTo>
                      <a:lnTo>
                        <a:pt x="1039" y="858"/>
                      </a:lnTo>
                      <a:lnTo>
                        <a:pt x="1041" y="860"/>
                      </a:lnTo>
                      <a:lnTo>
                        <a:pt x="1043" y="862"/>
                      </a:lnTo>
                      <a:lnTo>
                        <a:pt x="1045" y="862"/>
                      </a:lnTo>
                      <a:lnTo>
                        <a:pt x="1049" y="862"/>
                      </a:lnTo>
                      <a:lnTo>
                        <a:pt x="1051" y="862"/>
                      </a:lnTo>
                      <a:lnTo>
                        <a:pt x="1053" y="864"/>
                      </a:lnTo>
                      <a:lnTo>
                        <a:pt x="1055" y="864"/>
                      </a:lnTo>
                      <a:lnTo>
                        <a:pt x="1059" y="864"/>
                      </a:lnTo>
                      <a:lnTo>
                        <a:pt x="1061" y="864"/>
                      </a:lnTo>
                      <a:lnTo>
                        <a:pt x="1063" y="864"/>
                      </a:lnTo>
                      <a:lnTo>
                        <a:pt x="1064" y="864"/>
                      </a:lnTo>
                      <a:lnTo>
                        <a:pt x="1066" y="864"/>
                      </a:lnTo>
                      <a:lnTo>
                        <a:pt x="1068" y="864"/>
                      </a:lnTo>
                      <a:lnTo>
                        <a:pt x="1070" y="862"/>
                      </a:lnTo>
                      <a:lnTo>
                        <a:pt x="1070" y="862"/>
                      </a:lnTo>
                      <a:lnTo>
                        <a:pt x="1072" y="862"/>
                      </a:lnTo>
                      <a:lnTo>
                        <a:pt x="1074" y="862"/>
                      </a:lnTo>
                      <a:lnTo>
                        <a:pt x="1076" y="862"/>
                      </a:lnTo>
                      <a:lnTo>
                        <a:pt x="1076" y="860"/>
                      </a:lnTo>
                      <a:lnTo>
                        <a:pt x="1080" y="858"/>
                      </a:lnTo>
                      <a:lnTo>
                        <a:pt x="1084" y="854"/>
                      </a:lnTo>
                      <a:lnTo>
                        <a:pt x="1087" y="852"/>
                      </a:lnTo>
                      <a:lnTo>
                        <a:pt x="1089" y="849"/>
                      </a:lnTo>
                      <a:lnTo>
                        <a:pt x="1091" y="847"/>
                      </a:lnTo>
                      <a:lnTo>
                        <a:pt x="1095" y="841"/>
                      </a:lnTo>
                      <a:lnTo>
                        <a:pt x="1099" y="837"/>
                      </a:lnTo>
                      <a:lnTo>
                        <a:pt x="1105" y="829"/>
                      </a:lnTo>
                      <a:lnTo>
                        <a:pt x="1105" y="826"/>
                      </a:lnTo>
                      <a:lnTo>
                        <a:pt x="1107" y="824"/>
                      </a:lnTo>
                      <a:lnTo>
                        <a:pt x="1107" y="820"/>
                      </a:lnTo>
                      <a:lnTo>
                        <a:pt x="1109" y="816"/>
                      </a:lnTo>
                      <a:lnTo>
                        <a:pt x="1109" y="814"/>
                      </a:lnTo>
                      <a:lnTo>
                        <a:pt x="1110" y="810"/>
                      </a:lnTo>
                      <a:lnTo>
                        <a:pt x="1110" y="808"/>
                      </a:lnTo>
                      <a:lnTo>
                        <a:pt x="1112" y="804"/>
                      </a:lnTo>
                      <a:lnTo>
                        <a:pt x="1112" y="801"/>
                      </a:lnTo>
                      <a:lnTo>
                        <a:pt x="1110" y="799"/>
                      </a:lnTo>
                      <a:lnTo>
                        <a:pt x="1110" y="795"/>
                      </a:lnTo>
                      <a:lnTo>
                        <a:pt x="1110" y="791"/>
                      </a:lnTo>
                      <a:lnTo>
                        <a:pt x="1110" y="789"/>
                      </a:lnTo>
                      <a:lnTo>
                        <a:pt x="1110" y="785"/>
                      </a:lnTo>
                      <a:lnTo>
                        <a:pt x="1110" y="781"/>
                      </a:lnTo>
                      <a:lnTo>
                        <a:pt x="1110" y="779"/>
                      </a:lnTo>
                      <a:lnTo>
                        <a:pt x="1109" y="779"/>
                      </a:lnTo>
                      <a:lnTo>
                        <a:pt x="1109" y="778"/>
                      </a:lnTo>
                      <a:lnTo>
                        <a:pt x="1109" y="778"/>
                      </a:lnTo>
                      <a:lnTo>
                        <a:pt x="1109" y="778"/>
                      </a:lnTo>
                      <a:lnTo>
                        <a:pt x="1107" y="778"/>
                      </a:lnTo>
                      <a:lnTo>
                        <a:pt x="1107" y="776"/>
                      </a:lnTo>
                      <a:lnTo>
                        <a:pt x="1107" y="776"/>
                      </a:lnTo>
                      <a:lnTo>
                        <a:pt x="1107" y="776"/>
                      </a:lnTo>
                      <a:lnTo>
                        <a:pt x="1107" y="774"/>
                      </a:lnTo>
                      <a:lnTo>
                        <a:pt x="1107" y="772"/>
                      </a:lnTo>
                      <a:lnTo>
                        <a:pt x="1107" y="772"/>
                      </a:lnTo>
                      <a:lnTo>
                        <a:pt x="1107" y="770"/>
                      </a:lnTo>
                      <a:lnTo>
                        <a:pt x="1107" y="768"/>
                      </a:lnTo>
                      <a:lnTo>
                        <a:pt x="1107" y="766"/>
                      </a:lnTo>
                      <a:lnTo>
                        <a:pt x="1107" y="766"/>
                      </a:lnTo>
                      <a:lnTo>
                        <a:pt x="1107" y="764"/>
                      </a:lnTo>
                      <a:lnTo>
                        <a:pt x="1107" y="764"/>
                      </a:lnTo>
                      <a:lnTo>
                        <a:pt x="1107" y="762"/>
                      </a:lnTo>
                      <a:lnTo>
                        <a:pt x="1107" y="762"/>
                      </a:lnTo>
                      <a:lnTo>
                        <a:pt x="1109" y="762"/>
                      </a:lnTo>
                      <a:lnTo>
                        <a:pt x="1109" y="762"/>
                      </a:lnTo>
                      <a:lnTo>
                        <a:pt x="1109" y="762"/>
                      </a:lnTo>
                      <a:lnTo>
                        <a:pt x="1109" y="760"/>
                      </a:lnTo>
                      <a:lnTo>
                        <a:pt x="1109" y="760"/>
                      </a:lnTo>
                      <a:lnTo>
                        <a:pt x="1112" y="760"/>
                      </a:lnTo>
                      <a:lnTo>
                        <a:pt x="1114" y="760"/>
                      </a:lnTo>
                      <a:lnTo>
                        <a:pt x="1116" y="760"/>
                      </a:lnTo>
                      <a:lnTo>
                        <a:pt x="1118" y="760"/>
                      </a:lnTo>
                      <a:lnTo>
                        <a:pt x="1120" y="760"/>
                      </a:lnTo>
                      <a:lnTo>
                        <a:pt x="1122" y="758"/>
                      </a:lnTo>
                      <a:lnTo>
                        <a:pt x="1124" y="758"/>
                      </a:lnTo>
                      <a:lnTo>
                        <a:pt x="1126" y="758"/>
                      </a:lnTo>
                      <a:lnTo>
                        <a:pt x="1133" y="760"/>
                      </a:lnTo>
                      <a:lnTo>
                        <a:pt x="1137" y="760"/>
                      </a:lnTo>
                      <a:lnTo>
                        <a:pt x="1141" y="762"/>
                      </a:lnTo>
                      <a:lnTo>
                        <a:pt x="1145" y="762"/>
                      </a:lnTo>
                      <a:lnTo>
                        <a:pt x="1149" y="762"/>
                      </a:lnTo>
                      <a:lnTo>
                        <a:pt x="1153" y="762"/>
                      </a:lnTo>
                      <a:lnTo>
                        <a:pt x="1156" y="762"/>
                      </a:lnTo>
                      <a:lnTo>
                        <a:pt x="1162" y="762"/>
                      </a:lnTo>
                      <a:lnTo>
                        <a:pt x="1166" y="760"/>
                      </a:lnTo>
                      <a:lnTo>
                        <a:pt x="1172" y="758"/>
                      </a:lnTo>
                      <a:lnTo>
                        <a:pt x="1174" y="756"/>
                      </a:lnTo>
                      <a:lnTo>
                        <a:pt x="1178" y="754"/>
                      </a:lnTo>
                      <a:lnTo>
                        <a:pt x="1181" y="753"/>
                      </a:lnTo>
                      <a:lnTo>
                        <a:pt x="1187" y="749"/>
                      </a:lnTo>
                      <a:lnTo>
                        <a:pt x="1193" y="747"/>
                      </a:lnTo>
                      <a:lnTo>
                        <a:pt x="1201" y="741"/>
                      </a:lnTo>
                      <a:lnTo>
                        <a:pt x="1203" y="737"/>
                      </a:lnTo>
                      <a:lnTo>
                        <a:pt x="1204" y="735"/>
                      </a:lnTo>
                      <a:lnTo>
                        <a:pt x="1206" y="731"/>
                      </a:lnTo>
                      <a:lnTo>
                        <a:pt x="1208" y="730"/>
                      </a:lnTo>
                      <a:lnTo>
                        <a:pt x="1210" y="726"/>
                      </a:lnTo>
                      <a:lnTo>
                        <a:pt x="1212" y="724"/>
                      </a:lnTo>
                      <a:lnTo>
                        <a:pt x="1214" y="720"/>
                      </a:lnTo>
                      <a:lnTo>
                        <a:pt x="1216" y="718"/>
                      </a:lnTo>
                      <a:lnTo>
                        <a:pt x="1216" y="716"/>
                      </a:lnTo>
                      <a:lnTo>
                        <a:pt x="1216" y="716"/>
                      </a:lnTo>
                      <a:lnTo>
                        <a:pt x="1214" y="714"/>
                      </a:lnTo>
                      <a:lnTo>
                        <a:pt x="1214" y="712"/>
                      </a:lnTo>
                      <a:lnTo>
                        <a:pt x="1214" y="712"/>
                      </a:lnTo>
                      <a:lnTo>
                        <a:pt x="1214" y="710"/>
                      </a:lnTo>
                      <a:lnTo>
                        <a:pt x="1214" y="708"/>
                      </a:lnTo>
                      <a:lnTo>
                        <a:pt x="1214" y="708"/>
                      </a:lnTo>
                      <a:lnTo>
                        <a:pt x="1214" y="706"/>
                      </a:lnTo>
                      <a:lnTo>
                        <a:pt x="1214" y="706"/>
                      </a:lnTo>
                      <a:lnTo>
                        <a:pt x="1212" y="706"/>
                      </a:lnTo>
                      <a:lnTo>
                        <a:pt x="1212" y="705"/>
                      </a:lnTo>
                      <a:lnTo>
                        <a:pt x="1210" y="705"/>
                      </a:lnTo>
                      <a:lnTo>
                        <a:pt x="1210" y="705"/>
                      </a:lnTo>
                      <a:lnTo>
                        <a:pt x="1210" y="703"/>
                      </a:lnTo>
                      <a:lnTo>
                        <a:pt x="1208" y="703"/>
                      </a:lnTo>
                      <a:lnTo>
                        <a:pt x="1206" y="703"/>
                      </a:lnTo>
                      <a:lnTo>
                        <a:pt x="1203" y="701"/>
                      </a:lnTo>
                      <a:lnTo>
                        <a:pt x="1199" y="701"/>
                      </a:lnTo>
                      <a:lnTo>
                        <a:pt x="1195" y="699"/>
                      </a:lnTo>
                      <a:lnTo>
                        <a:pt x="1191" y="699"/>
                      </a:lnTo>
                      <a:lnTo>
                        <a:pt x="1187" y="697"/>
                      </a:lnTo>
                      <a:lnTo>
                        <a:pt x="1183" y="697"/>
                      </a:lnTo>
                      <a:lnTo>
                        <a:pt x="1179" y="695"/>
                      </a:lnTo>
                      <a:lnTo>
                        <a:pt x="1179" y="695"/>
                      </a:lnTo>
                      <a:lnTo>
                        <a:pt x="1179" y="693"/>
                      </a:lnTo>
                      <a:lnTo>
                        <a:pt x="1179" y="691"/>
                      </a:lnTo>
                      <a:lnTo>
                        <a:pt x="1179" y="691"/>
                      </a:lnTo>
                      <a:lnTo>
                        <a:pt x="1179" y="689"/>
                      </a:lnTo>
                      <a:lnTo>
                        <a:pt x="1179" y="687"/>
                      </a:lnTo>
                      <a:lnTo>
                        <a:pt x="1179" y="685"/>
                      </a:lnTo>
                      <a:lnTo>
                        <a:pt x="1179" y="685"/>
                      </a:lnTo>
                      <a:lnTo>
                        <a:pt x="1179" y="685"/>
                      </a:lnTo>
                      <a:lnTo>
                        <a:pt x="1181" y="683"/>
                      </a:lnTo>
                      <a:lnTo>
                        <a:pt x="1181" y="683"/>
                      </a:lnTo>
                      <a:lnTo>
                        <a:pt x="1183" y="683"/>
                      </a:lnTo>
                      <a:lnTo>
                        <a:pt x="1183" y="683"/>
                      </a:lnTo>
                      <a:lnTo>
                        <a:pt x="1185" y="683"/>
                      </a:lnTo>
                      <a:lnTo>
                        <a:pt x="1185" y="682"/>
                      </a:lnTo>
                      <a:lnTo>
                        <a:pt x="1185" y="682"/>
                      </a:lnTo>
                      <a:lnTo>
                        <a:pt x="1189" y="682"/>
                      </a:lnTo>
                      <a:lnTo>
                        <a:pt x="1193" y="683"/>
                      </a:lnTo>
                      <a:lnTo>
                        <a:pt x="1195" y="683"/>
                      </a:lnTo>
                      <a:lnTo>
                        <a:pt x="1199" y="683"/>
                      </a:lnTo>
                      <a:lnTo>
                        <a:pt x="1203" y="683"/>
                      </a:lnTo>
                      <a:lnTo>
                        <a:pt x="1204" y="683"/>
                      </a:lnTo>
                      <a:lnTo>
                        <a:pt x="1208" y="683"/>
                      </a:lnTo>
                      <a:lnTo>
                        <a:pt x="1210" y="683"/>
                      </a:lnTo>
                      <a:lnTo>
                        <a:pt x="1214" y="682"/>
                      </a:lnTo>
                      <a:lnTo>
                        <a:pt x="1214" y="682"/>
                      </a:lnTo>
                      <a:lnTo>
                        <a:pt x="1216" y="680"/>
                      </a:lnTo>
                      <a:lnTo>
                        <a:pt x="1218" y="678"/>
                      </a:lnTo>
                      <a:lnTo>
                        <a:pt x="1220" y="678"/>
                      </a:lnTo>
                      <a:lnTo>
                        <a:pt x="1222" y="676"/>
                      </a:lnTo>
                      <a:lnTo>
                        <a:pt x="1224" y="672"/>
                      </a:lnTo>
                      <a:lnTo>
                        <a:pt x="1226" y="670"/>
                      </a:lnTo>
                      <a:lnTo>
                        <a:pt x="1226" y="668"/>
                      </a:lnTo>
                      <a:lnTo>
                        <a:pt x="1226" y="666"/>
                      </a:lnTo>
                      <a:lnTo>
                        <a:pt x="1226" y="664"/>
                      </a:lnTo>
                      <a:lnTo>
                        <a:pt x="1226" y="662"/>
                      </a:lnTo>
                      <a:lnTo>
                        <a:pt x="1226" y="660"/>
                      </a:lnTo>
                      <a:lnTo>
                        <a:pt x="1226" y="660"/>
                      </a:lnTo>
                      <a:lnTo>
                        <a:pt x="1226" y="658"/>
                      </a:lnTo>
                      <a:lnTo>
                        <a:pt x="1226" y="657"/>
                      </a:lnTo>
                      <a:lnTo>
                        <a:pt x="1224" y="657"/>
                      </a:lnTo>
                      <a:lnTo>
                        <a:pt x="1222" y="655"/>
                      </a:lnTo>
                      <a:lnTo>
                        <a:pt x="1222" y="655"/>
                      </a:lnTo>
                      <a:lnTo>
                        <a:pt x="1220" y="653"/>
                      </a:lnTo>
                      <a:lnTo>
                        <a:pt x="1218" y="653"/>
                      </a:lnTo>
                      <a:lnTo>
                        <a:pt x="1218" y="651"/>
                      </a:lnTo>
                      <a:lnTo>
                        <a:pt x="1216" y="651"/>
                      </a:lnTo>
                      <a:lnTo>
                        <a:pt x="1214" y="649"/>
                      </a:lnTo>
                      <a:lnTo>
                        <a:pt x="1210" y="649"/>
                      </a:lnTo>
                      <a:lnTo>
                        <a:pt x="1206" y="649"/>
                      </a:lnTo>
                      <a:lnTo>
                        <a:pt x="1203" y="647"/>
                      </a:lnTo>
                      <a:lnTo>
                        <a:pt x="1197" y="647"/>
                      </a:lnTo>
                      <a:lnTo>
                        <a:pt x="1193" y="647"/>
                      </a:lnTo>
                      <a:lnTo>
                        <a:pt x="1189" y="647"/>
                      </a:lnTo>
                      <a:lnTo>
                        <a:pt x="1185" y="645"/>
                      </a:lnTo>
                      <a:lnTo>
                        <a:pt x="1179" y="645"/>
                      </a:lnTo>
                      <a:lnTo>
                        <a:pt x="1179" y="641"/>
                      </a:lnTo>
                      <a:lnTo>
                        <a:pt x="1179" y="639"/>
                      </a:lnTo>
                      <a:lnTo>
                        <a:pt x="1179" y="637"/>
                      </a:lnTo>
                      <a:lnTo>
                        <a:pt x="1179" y="635"/>
                      </a:lnTo>
                      <a:lnTo>
                        <a:pt x="1179" y="634"/>
                      </a:lnTo>
                      <a:lnTo>
                        <a:pt x="1179" y="634"/>
                      </a:lnTo>
                      <a:lnTo>
                        <a:pt x="1181" y="632"/>
                      </a:lnTo>
                      <a:lnTo>
                        <a:pt x="1181" y="630"/>
                      </a:lnTo>
                      <a:lnTo>
                        <a:pt x="1185" y="630"/>
                      </a:lnTo>
                      <a:lnTo>
                        <a:pt x="1189" y="630"/>
                      </a:lnTo>
                      <a:lnTo>
                        <a:pt x="1193" y="628"/>
                      </a:lnTo>
                      <a:lnTo>
                        <a:pt x="1197" y="628"/>
                      </a:lnTo>
                      <a:lnTo>
                        <a:pt x="1201" y="628"/>
                      </a:lnTo>
                      <a:lnTo>
                        <a:pt x="1204" y="628"/>
                      </a:lnTo>
                      <a:lnTo>
                        <a:pt x="1208" y="626"/>
                      </a:lnTo>
                      <a:lnTo>
                        <a:pt x="1214" y="626"/>
                      </a:lnTo>
                      <a:lnTo>
                        <a:pt x="1216" y="626"/>
                      </a:lnTo>
                      <a:lnTo>
                        <a:pt x="1218" y="624"/>
                      </a:lnTo>
                      <a:lnTo>
                        <a:pt x="1220" y="622"/>
                      </a:lnTo>
                      <a:lnTo>
                        <a:pt x="1222" y="622"/>
                      </a:lnTo>
                      <a:lnTo>
                        <a:pt x="1224" y="620"/>
                      </a:lnTo>
                      <a:lnTo>
                        <a:pt x="1227" y="618"/>
                      </a:lnTo>
                      <a:lnTo>
                        <a:pt x="1229" y="616"/>
                      </a:lnTo>
                      <a:lnTo>
                        <a:pt x="1231" y="616"/>
                      </a:lnTo>
                      <a:lnTo>
                        <a:pt x="1233" y="614"/>
                      </a:lnTo>
                      <a:lnTo>
                        <a:pt x="1235" y="612"/>
                      </a:lnTo>
                      <a:lnTo>
                        <a:pt x="1237" y="610"/>
                      </a:lnTo>
                      <a:lnTo>
                        <a:pt x="1239" y="609"/>
                      </a:lnTo>
                      <a:lnTo>
                        <a:pt x="1241" y="607"/>
                      </a:lnTo>
                      <a:lnTo>
                        <a:pt x="1243" y="605"/>
                      </a:lnTo>
                      <a:lnTo>
                        <a:pt x="1245" y="603"/>
                      </a:lnTo>
                      <a:lnTo>
                        <a:pt x="1247" y="601"/>
                      </a:lnTo>
                      <a:lnTo>
                        <a:pt x="1247" y="599"/>
                      </a:lnTo>
                      <a:lnTo>
                        <a:pt x="1247" y="597"/>
                      </a:lnTo>
                      <a:lnTo>
                        <a:pt x="1247" y="595"/>
                      </a:lnTo>
                      <a:lnTo>
                        <a:pt x="1247" y="593"/>
                      </a:lnTo>
                      <a:lnTo>
                        <a:pt x="1247" y="591"/>
                      </a:lnTo>
                      <a:lnTo>
                        <a:pt x="1249" y="589"/>
                      </a:lnTo>
                      <a:lnTo>
                        <a:pt x="1249" y="587"/>
                      </a:lnTo>
                      <a:lnTo>
                        <a:pt x="1249" y="586"/>
                      </a:lnTo>
                      <a:lnTo>
                        <a:pt x="1247" y="584"/>
                      </a:lnTo>
                      <a:lnTo>
                        <a:pt x="1247" y="582"/>
                      </a:lnTo>
                      <a:lnTo>
                        <a:pt x="1245" y="582"/>
                      </a:lnTo>
                      <a:lnTo>
                        <a:pt x="1243" y="580"/>
                      </a:lnTo>
                      <a:lnTo>
                        <a:pt x="1241" y="578"/>
                      </a:lnTo>
                      <a:lnTo>
                        <a:pt x="1239" y="576"/>
                      </a:lnTo>
                      <a:lnTo>
                        <a:pt x="1233" y="572"/>
                      </a:lnTo>
                      <a:lnTo>
                        <a:pt x="1227" y="568"/>
                      </a:lnTo>
                      <a:lnTo>
                        <a:pt x="1222" y="566"/>
                      </a:lnTo>
                      <a:lnTo>
                        <a:pt x="1216" y="566"/>
                      </a:lnTo>
                      <a:lnTo>
                        <a:pt x="1212" y="566"/>
                      </a:lnTo>
                      <a:lnTo>
                        <a:pt x="1210" y="564"/>
                      </a:lnTo>
                      <a:lnTo>
                        <a:pt x="1208" y="564"/>
                      </a:lnTo>
                      <a:lnTo>
                        <a:pt x="1206" y="564"/>
                      </a:lnTo>
                      <a:lnTo>
                        <a:pt x="1204" y="562"/>
                      </a:lnTo>
                      <a:lnTo>
                        <a:pt x="1204" y="562"/>
                      </a:lnTo>
                      <a:lnTo>
                        <a:pt x="1204" y="561"/>
                      </a:lnTo>
                      <a:lnTo>
                        <a:pt x="1204" y="561"/>
                      </a:lnTo>
                      <a:lnTo>
                        <a:pt x="1204" y="561"/>
                      </a:lnTo>
                      <a:lnTo>
                        <a:pt x="1204" y="559"/>
                      </a:lnTo>
                      <a:lnTo>
                        <a:pt x="1204" y="559"/>
                      </a:lnTo>
                      <a:lnTo>
                        <a:pt x="1204" y="557"/>
                      </a:lnTo>
                      <a:lnTo>
                        <a:pt x="1204" y="557"/>
                      </a:lnTo>
                      <a:lnTo>
                        <a:pt x="1204" y="555"/>
                      </a:lnTo>
                      <a:lnTo>
                        <a:pt x="1208" y="553"/>
                      </a:lnTo>
                      <a:lnTo>
                        <a:pt x="1212" y="551"/>
                      </a:lnTo>
                      <a:lnTo>
                        <a:pt x="1216" y="549"/>
                      </a:lnTo>
                      <a:lnTo>
                        <a:pt x="1220" y="547"/>
                      </a:lnTo>
                      <a:lnTo>
                        <a:pt x="1224" y="547"/>
                      </a:lnTo>
                      <a:lnTo>
                        <a:pt x="1227" y="545"/>
                      </a:lnTo>
                      <a:lnTo>
                        <a:pt x="1231" y="543"/>
                      </a:lnTo>
                      <a:lnTo>
                        <a:pt x="1235" y="541"/>
                      </a:lnTo>
                      <a:lnTo>
                        <a:pt x="1237" y="539"/>
                      </a:lnTo>
                      <a:lnTo>
                        <a:pt x="1237" y="538"/>
                      </a:lnTo>
                      <a:lnTo>
                        <a:pt x="1239" y="536"/>
                      </a:lnTo>
                      <a:lnTo>
                        <a:pt x="1241" y="534"/>
                      </a:lnTo>
                      <a:lnTo>
                        <a:pt x="1245" y="532"/>
                      </a:lnTo>
                      <a:lnTo>
                        <a:pt x="1249" y="528"/>
                      </a:lnTo>
                      <a:lnTo>
                        <a:pt x="1256" y="522"/>
                      </a:lnTo>
                      <a:lnTo>
                        <a:pt x="1264" y="516"/>
                      </a:lnTo>
                      <a:lnTo>
                        <a:pt x="1266" y="515"/>
                      </a:lnTo>
                      <a:lnTo>
                        <a:pt x="1268" y="511"/>
                      </a:lnTo>
                      <a:lnTo>
                        <a:pt x="1270" y="509"/>
                      </a:lnTo>
                      <a:lnTo>
                        <a:pt x="1272" y="507"/>
                      </a:lnTo>
                      <a:lnTo>
                        <a:pt x="1273" y="503"/>
                      </a:lnTo>
                      <a:lnTo>
                        <a:pt x="1275" y="501"/>
                      </a:lnTo>
                      <a:lnTo>
                        <a:pt x="1277" y="499"/>
                      </a:lnTo>
                      <a:lnTo>
                        <a:pt x="1279" y="497"/>
                      </a:lnTo>
                      <a:lnTo>
                        <a:pt x="1279" y="495"/>
                      </a:lnTo>
                      <a:lnTo>
                        <a:pt x="1279" y="493"/>
                      </a:lnTo>
                      <a:lnTo>
                        <a:pt x="1279" y="491"/>
                      </a:lnTo>
                      <a:lnTo>
                        <a:pt x="1279" y="490"/>
                      </a:lnTo>
                      <a:lnTo>
                        <a:pt x="1281" y="488"/>
                      </a:lnTo>
                      <a:lnTo>
                        <a:pt x="1281" y="486"/>
                      </a:lnTo>
                      <a:lnTo>
                        <a:pt x="1281" y="486"/>
                      </a:lnTo>
                      <a:lnTo>
                        <a:pt x="1281" y="484"/>
                      </a:lnTo>
                      <a:lnTo>
                        <a:pt x="1279" y="482"/>
                      </a:lnTo>
                      <a:lnTo>
                        <a:pt x="1279" y="482"/>
                      </a:lnTo>
                      <a:lnTo>
                        <a:pt x="1277" y="480"/>
                      </a:lnTo>
                      <a:lnTo>
                        <a:pt x="1275" y="480"/>
                      </a:lnTo>
                      <a:lnTo>
                        <a:pt x="1275" y="480"/>
                      </a:lnTo>
                      <a:lnTo>
                        <a:pt x="1273" y="478"/>
                      </a:lnTo>
                      <a:lnTo>
                        <a:pt x="1272" y="478"/>
                      </a:lnTo>
                      <a:lnTo>
                        <a:pt x="1272" y="476"/>
                      </a:lnTo>
                      <a:lnTo>
                        <a:pt x="1266" y="476"/>
                      </a:lnTo>
                      <a:lnTo>
                        <a:pt x="1262" y="476"/>
                      </a:lnTo>
                      <a:lnTo>
                        <a:pt x="1258" y="476"/>
                      </a:lnTo>
                      <a:lnTo>
                        <a:pt x="1254" y="476"/>
                      </a:lnTo>
                      <a:lnTo>
                        <a:pt x="1249" y="476"/>
                      </a:lnTo>
                      <a:lnTo>
                        <a:pt x="1245" y="476"/>
                      </a:lnTo>
                      <a:lnTo>
                        <a:pt x="1241" y="476"/>
                      </a:lnTo>
                      <a:lnTo>
                        <a:pt x="1237" y="476"/>
                      </a:lnTo>
                      <a:lnTo>
                        <a:pt x="1235" y="476"/>
                      </a:lnTo>
                      <a:lnTo>
                        <a:pt x="1235" y="476"/>
                      </a:lnTo>
                      <a:lnTo>
                        <a:pt x="1235" y="476"/>
                      </a:lnTo>
                      <a:lnTo>
                        <a:pt x="1233" y="474"/>
                      </a:lnTo>
                      <a:lnTo>
                        <a:pt x="1233" y="474"/>
                      </a:lnTo>
                      <a:lnTo>
                        <a:pt x="1231" y="474"/>
                      </a:lnTo>
                      <a:lnTo>
                        <a:pt x="1231" y="474"/>
                      </a:lnTo>
                      <a:lnTo>
                        <a:pt x="1231" y="474"/>
                      </a:lnTo>
                      <a:lnTo>
                        <a:pt x="1231" y="472"/>
                      </a:lnTo>
                      <a:lnTo>
                        <a:pt x="1231" y="470"/>
                      </a:lnTo>
                      <a:lnTo>
                        <a:pt x="1231" y="470"/>
                      </a:lnTo>
                      <a:lnTo>
                        <a:pt x="1231" y="468"/>
                      </a:lnTo>
                      <a:lnTo>
                        <a:pt x="1231" y="467"/>
                      </a:lnTo>
                      <a:lnTo>
                        <a:pt x="1231" y="467"/>
                      </a:lnTo>
                      <a:lnTo>
                        <a:pt x="1231" y="465"/>
                      </a:lnTo>
                      <a:lnTo>
                        <a:pt x="1231" y="463"/>
                      </a:lnTo>
                      <a:lnTo>
                        <a:pt x="1235" y="463"/>
                      </a:lnTo>
                      <a:lnTo>
                        <a:pt x="1239" y="461"/>
                      </a:lnTo>
                      <a:lnTo>
                        <a:pt x="1243" y="459"/>
                      </a:lnTo>
                      <a:lnTo>
                        <a:pt x="1247" y="459"/>
                      </a:lnTo>
                      <a:lnTo>
                        <a:pt x="1250" y="457"/>
                      </a:lnTo>
                      <a:lnTo>
                        <a:pt x="1254" y="455"/>
                      </a:lnTo>
                      <a:lnTo>
                        <a:pt x="1258" y="455"/>
                      </a:lnTo>
                      <a:lnTo>
                        <a:pt x="1262" y="453"/>
                      </a:lnTo>
                      <a:lnTo>
                        <a:pt x="1264" y="451"/>
                      </a:lnTo>
                      <a:lnTo>
                        <a:pt x="1266" y="451"/>
                      </a:lnTo>
                      <a:lnTo>
                        <a:pt x="1268" y="449"/>
                      </a:lnTo>
                      <a:lnTo>
                        <a:pt x="1270" y="449"/>
                      </a:lnTo>
                      <a:lnTo>
                        <a:pt x="1272" y="447"/>
                      </a:lnTo>
                      <a:lnTo>
                        <a:pt x="1272" y="447"/>
                      </a:lnTo>
                      <a:lnTo>
                        <a:pt x="1273" y="445"/>
                      </a:lnTo>
                      <a:lnTo>
                        <a:pt x="1275" y="445"/>
                      </a:lnTo>
                      <a:lnTo>
                        <a:pt x="1275" y="442"/>
                      </a:lnTo>
                      <a:lnTo>
                        <a:pt x="1275" y="440"/>
                      </a:lnTo>
                      <a:lnTo>
                        <a:pt x="1273" y="440"/>
                      </a:lnTo>
                      <a:lnTo>
                        <a:pt x="1273" y="438"/>
                      </a:lnTo>
                      <a:lnTo>
                        <a:pt x="1273" y="436"/>
                      </a:lnTo>
                      <a:lnTo>
                        <a:pt x="1273" y="436"/>
                      </a:lnTo>
                      <a:lnTo>
                        <a:pt x="1272" y="434"/>
                      </a:lnTo>
                      <a:lnTo>
                        <a:pt x="1272" y="432"/>
                      </a:lnTo>
                      <a:lnTo>
                        <a:pt x="1258" y="428"/>
                      </a:lnTo>
                      <a:lnTo>
                        <a:pt x="1249" y="424"/>
                      </a:lnTo>
                      <a:lnTo>
                        <a:pt x="1243" y="422"/>
                      </a:lnTo>
                      <a:lnTo>
                        <a:pt x="1237" y="420"/>
                      </a:lnTo>
                      <a:lnTo>
                        <a:pt x="1235" y="419"/>
                      </a:lnTo>
                      <a:lnTo>
                        <a:pt x="1233" y="417"/>
                      </a:lnTo>
                      <a:lnTo>
                        <a:pt x="1231" y="415"/>
                      </a:lnTo>
                      <a:lnTo>
                        <a:pt x="1229" y="415"/>
                      </a:lnTo>
                      <a:lnTo>
                        <a:pt x="1229" y="411"/>
                      </a:lnTo>
                      <a:lnTo>
                        <a:pt x="1229" y="407"/>
                      </a:lnTo>
                      <a:lnTo>
                        <a:pt x="1227" y="403"/>
                      </a:lnTo>
                      <a:lnTo>
                        <a:pt x="1227" y="399"/>
                      </a:lnTo>
                      <a:lnTo>
                        <a:pt x="1227" y="395"/>
                      </a:lnTo>
                      <a:lnTo>
                        <a:pt x="1227" y="392"/>
                      </a:lnTo>
                      <a:lnTo>
                        <a:pt x="1227" y="390"/>
                      </a:lnTo>
                      <a:lnTo>
                        <a:pt x="1227" y="386"/>
                      </a:lnTo>
                      <a:lnTo>
                        <a:pt x="1233" y="378"/>
                      </a:lnTo>
                      <a:lnTo>
                        <a:pt x="1239" y="371"/>
                      </a:lnTo>
                      <a:lnTo>
                        <a:pt x="1243" y="363"/>
                      </a:lnTo>
                      <a:lnTo>
                        <a:pt x="1249" y="357"/>
                      </a:lnTo>
                      <a:lnTo>
                        <a:pt x="1254" y="349"/>
                      </a:lnTo>
                      <a:lnTo>
                        <a:pt x="1260" y="342"/>
                      </a:lnTo>
                      <a:lnTo>
                        <a:pt x="1266" y="334"/>
                      </a:lnTo>
                      <a:lnTo>
                        <a:pt x="1272" y="328"/>
                      </a:lnTo>
                      <a:lnTo>
                        <a:pt x="1272" y="326"/>
                      </a:lnTo>
                      <a:lnTo>
                        <a:pt x="1272" y="324"/>
                      </a:lnTo>
                      <a:lnTo>
                        <a:pt x="1272" y="323"/>
                      </a:lnTo>
                      <a:lnTo>
                        <a:pt x="1272" y="323"/>
                      </a:lnTo>
                      <a:lnTo>
                        <a:pt x="1272" y="321"/>
                      </a:lnTo>
                      <a:lnTo>
                        <a:pt x="1273" y="319"/>
                      </a:lnTo>
                      <a:lnTo>
                        <a:pt x="1273" y="317"/>
                      </a:lnTo>
                      <a:lnTo>
                        <a:pt x="1273" y="317"/>
                      </a:lnTo>
                      <a:lnTo>
                        <a:pt x="1272" y="317"/>
                      </a:lnTo>
                      <a:lnTo>
                        <a:pt x="1272" y="317"/>
                      </a:lnTo>
                      <a:lnTo>
                        <a:pt x="1270" y="315"/>
                      </a:lnTo>
                      <a:lnTo>
                        <a:pt x="1270" y="315"/>
                      </a:lnTo>
                      <a:lnTo>
                        <a:pt x="1268" y="315"/>
                      </a:lnTo>
                      <a:lnTo>
                        <a:pt x="1266" y="315"/>
                      </a:lnTo>
                      <a:lnTo>
                        <a:pt x="1266" y="315"/>
                      </a:lnTo>
                      <a:lnTo>
                        <a:pt x="1266" y="315"/>
                      </a:lnTo>
                      <a:lnTo>
                        <a:pt x="1262" y="317"/>
                      </a:lnTo>
                      <a:lnTo>
                        <a:pt x="1256" y="321"/>
                      </a:lnTo>
                      <a:lnTo>
                        <a:pt x="1252" y="323"/>
                      </a:lnTo>
                      <a:lnTo>
                        <a:pt x="1249" y="324"/>
                      </a:lnTo>
                      <a:lnTo>
                        <a:pt x="1245" y="326"/>
                      </a:lnTo>
                      <a:lnTo>
                        <a:pt x="1241" y="330"/>
                      </a:lnTo>
                      <a:lnTo>
                        <a:pt x="1237" y="332"/>
                      </a:lnTo>
                      <a:lnTo>
                        <a:pt x="1233" y="334"/>
                      </a:lnTo>
                      <a:lnTo>
                        <a:pt x="1231" y="334"/>
                      </a:lnTo>
                      <a:lnTo>
                        <a:pt x="1229" y="334"/>
                      </a:lnTo>
                      <a:lnTo>
                        <a:pt x="1227" y="334"/>
                      </a:lnTo>
                      <a:lnTo>
                        <a:pt x="1226" y="334"/>
                      </a:lnTo>
                      <a:lnTo>
                        <a:pt x="1224" y="332"/>
                      </a:lnTo>
                      <a:lnTo>
                        <a:pt x="1224" y="332"/>
                      </a:lnTo>
                      <a:lnTo>
                        <a:pt x="1222" y="330"/>
                      </a:lnTo>
                      <a:lnTo>
                        <a:pt x="1220" y="330"/>
                      </a:lnTo>
                      <a:lnTo>
                        <a:pt x="1220" y="326"/>
                      </a:lnTo>
                      <a:lnTo>
                        <a:pt x="1220" y="324"/>
                      </a:lnTo>
                      <a:lnTo>
                        <a:pt x="1222" y="323"/>
                      </a:lnTo>
                      <a:lnTo>
                        <a:pt x="1222" y="319"/>
                      </a:lnTo>
                      <a:lnTo>
                        <a:pt x="1222" y="317"/>
                      </a:lnTo>
                      <a:lnTo>
                        <a:pt x="1222" y="315"/>
                      </a:lnTo>
                      <a:lnTo>
                        <a:pt x="1224" y="311"/>
                      </a:lnTo>
                      <a:lnTo>
                        <a:pt x="1224" y="309"/>
                      </a:lnTo>
                      <a:lnTo>
                        <a:pt x="1226" y="307"/>
                      </a:lnTo>
                      <a:lnTo>
                        <a:pt x="1227" y="307"/>
                      </a:lnTo>
                      <a:lnTo>
                        <a:pt x="1227" y="305"/>
                      </a:lnTo>
                      <a:lnTo>
                        <a:pt x="1229" y="305"/>
                      </a:lnTo>
                      <a:lnTo>
                        <a:pt x="1229" y="303"/>
                      </a:lnTo>
                      <a:lnTo>
                        <a:pt x="1229" y="303"/>
                      </a:lnTo>
                      <a:lnTo>
                        <a:pt x="1231" y="301"/>
                      </a:lnTo>
                      <a:lnTo>
                        <a:pt x="1231" y="299"/>
                      </a:lnTo>
                      <a:lnTo>
                        <a:pt x="1233" y="298"/>
                      </a:lnTo>
                      <a:lnTo>
                        <a:pt x="1237" y="296"/>
                      </a:lnTo>
                      <a:lnTo>
                        <a:pt x="1239" y="294"/>
                      </a:lnTo>
                      <a:lnTo>
                        <a:pt x="1241" y="292"/>
                      </a:lnTo>
                      <a:lnTo>
                        <a:pt x="1245" y="290"/>
                      </a:lnTo>
                      <a:lnTo>
                        <a:pt x="1249" y="290"/>
                      </a:lnTo>
                      <a:lnTo>
                        <a:pt x="1252" y="288"/>
                      </a:lnTo>
                      <a:lnTo>
                        <a:pt x="1260" y="284"/>
                      </a:lnTo>
                      <a:lnTo>
                        <a:pt x="1266" y="280"/>
                      </a:lnTo>
                      <a:lnTo>
                        <a:pt x="1270" y="275"/>
                      </a:lnTo>
                      <a:lnTo>
                        <a:pt x="1273" y="273"/>
                      </a:lnTo>
                      <a:lnTo>
                        <a:pt x="1277" y="269"/>
                      </a:lnTo>
                      <a:lnTo>
                        <a:pt x="1279" y="267"/>
                      </a:lnTo>
                      <a:lnTo>
                        <a:pt x="1281" y="265"/>
                      </a:lnTo>
                      <a:lnTo>
                        <a:pt x="1283" y="263"/>
                      </a:lnTo>
                      <a:lnTo>
                        <a:pt x="1285" y="259"/>
                      </a:lnTo>
                      <a:lnTo>
                        <a:pt x="1285" y="257"/>
                      </a:lnTo>
                      <a:lnTo>
                        <a:pt x="1285" y="257"/>
                      </a:lnTo>
                      <a:lnTo>
                        <a:pt x="1285" y="257"/>
                      </a:lnTo>
                      <a:lnTo>
                        <a:pt x="1283" y="255"/>
                      </a:lnTo>
                      <a:lnTo>
                        <a:pt x="1283" y="255"/>
                      </a:lnTo>
                      <a:lnTo>
                        <a:pt x="1283" y="255"/>
                      </a:lnTo>
                      <a:lnTo>
                        <a:pt x="1283" y="253"/>
                      </a:lnTo>
                      <a:lnTo>
                        <a:pt x="1283" y="253"/>
                      </a:lnTo>
                      <a:lnTo>
                        <a:pt x="1273" y="251"/>
                      </a:lnTo>
                      <a:lnTo>
                        <a:pt x="1266" y="251"/>
                      </a:lnTo>
                      <a:lnTo>
                        <a:pt x="1256" y="250"/>
                      </a:lnTo>
                      <a:lnTo>
                        <a:pt x="1249" y="250"/>
                      </a:lnTo>
                      <a:lnTo>
                        <a:pt x="1239" y="248"/>
                      </a:lnTo>
                      <a:lnTo>
                        <a:pt x="1231" y="248"/>
                      </a:lnTo>
                      <a:lnTo>
                        <a:pt x="1222" y="246"/>
                      </a:lnTo>
                      <a:lnTo>
                        <a:pt x="1214" y="246"/>
                      </a:lnTo>
                      <a:lnTo>
                        <a:pt x="1214" y="244"/>
                      </a:lnTo>
                      <a:lnTo>
                        <a:pt x="1214" y="244"/>
                      </a:lnTo>
                      <a:lnTo>
                        <a:pt x="1214" y="242"/>
                      </a:lnTo>
                      <a:lnTo>
                        <a:pt x="1214" y="240"/>
                      </a:lnTo>
                      <a:lnTo>
                        <a:pt x="1214" y="240"/>
                      </a:lnTo>
                      <a:lnTo>
                        <a:pt x="1214" y="238"/>
                      </a:lnTo>
                      <a:lnTo>
                        <a:pt x="1214" y="238"/>
                      </a:lnTo>
                      <a:lnTo>
                        <a:pt x="1214" y="236"/>
                      </a:lnTo>
                      <a:lnTo>
                        <a:pt x="1216" y="234"/>
                      </a:lnTo>
                      <a:lnTo>
                        <a:pt x="1218" y="234"/>
                      </a:lnTo>
                      <a:lnTo>
                        <a:pt x="1218" y="234"/>
                      </a:lnTo>
                      <a:lnTo>
                        <a:pt x="1220" y="232"/>
                      </a:lnTo>
                      <a:lnTo>
                        <a:pt x="1222" y="232"/>
                      </a:lnTo>
                      <a:lnTo>
                        <a:pt x="1224" y="230"/>
                      </a:lnTo>
                      <a:lnTo>
                        <a:pt x="1227" y="230"/>
                      </a:lnTo>
                      <a:lnTo>
                        <a:pt x="1231" y="228"/>
                      </a:lnTo>
                      <a:lnTo>
                        <a:pt x="1235" y="227"/>
                      </a:lnTo>
                      <a:lnTo>
                        <a:pt x="1237" y="225"/>
                      </a:lnTo>
                      <a:lnTo>
                        <a:pt x="1241" y="223"/>
                      </a:lnTo>
                      <a:lnTo>
                        <a:pt x="1243" y="221"/>
                      </a:lnTo>
                      <a:lnTo>
                        <a:pt x="1247" y="219"/>
                      </a:lnTo>
                      <a:lnTo>
                        <a:pt x="1249" y="217"/>
                      </a:lnTo>
                      <a:lnTo>
                        <a:pt x="1250" y="217"/>
                      </a:lnTo>
                      <a:lnTo>
                        <a:pt x="1254" y="215"/>
                      </a:lnTo>
                      <a:lnTo>
                        <a:pt x="1256" y="211"/>
                      </a:lnTo>
                      <a:lnTo>
                        <a:pt x="1258" y="209"/>
                      </a:lnTo>
                      <a:lnTo>
                        <a:pt x="1260" y="207"/>
                      </a:lnTo>
                      <a:lnTo>
                        <a:pt x="1262" y="203"/>
                      </a:lnTo>
                      <a:lnTo>
                        <a:pt x="1264" y="202"/>
                      </a:lnTo>
                      <a:lnTo>
                        <a:pt x="1266" y="200"/>
                      </a:lnTo>
                      <a:lnTo>
                        <a:pt x="1268" y="196"/>
                      </a:lnTo>
                      <a:lnTo>
                        <a:pt x="1270" y="194"/>
                      </a:lnTo>
                      <a:lnTo>
                        <a:pt x="1270" y="192"/>
                      </a:lnTo>
                      <a:lnTo>
                        <a:pt x="1270" y="190"/>
                      </a:lnTo>
                      <a:lnTo>
                        <a:pt x="1270" y="188"/>
                      </a:lnTo>
                      <a:lnTo>
                        <a:pt x="1270" y="188"/>
                      </a:lnTo>
                      <a:lnTo>
                        <a:pt x="1270" y="186"/>
                      </a:lnTo>
                      <a:lnTo>
                        <a:pt x="1270" y="184"/>
                      </a:lnTo>
                      <a:lnTo>
                        <a:pt x="1270" y="184"/>
                      </a:lnTo>
                      <a:lnTo>
                        <a:pt x="1270" y="182"/>
                      </a:lnTo>
                      <a:lnTo>
                        <a:pt x="1268" y="180"/>
                      </a:lnTo>
                      <a:lnTo>
                        <a:pt x="1268" y="179"/>
                      </a:lnTo>
                      <a:lnTo>
                        <a:pt x="1268" y="179"/>
                      </a:lnTo>
                      <a:lnTo>
                        <a:pt x="1266" y="177"/>
                      </a:lnTo>
                      <a:lnTo>
                        <a:pt x="1266" y="175"/>
                      </a:lnTo>
                      <a:lnTo>
                        <a:pt x="1264" y="173"/>
                      </a:lnTo>
                      <a:lnTo>
                        <a:pt x="1264" y="173"/>
                      </a:lnTo>
                      <a:lnTo>
                        <a:pt x="1262" y="171"/>
                      </a:lnTo>
                      <a:lnTo>
                        <a:pt x="1260" y="171"/>
                      </a:lnTo>
                      <a:lnTo>
                        <a:pt x="1258" y="171"/>
                      </a:lnTo>
                      <a:lnTo>
                        <a:pt x="1256" y="171"/>
                      </a:lnTo>
                      <a:lnTo>
                        <a:pt x="1252" y="171"/>
                      </a:lnTo>
                      <a:lnTo>
                        <a:pt x="1250" y="171"/>
                      </a:lnTo>
                      <a:lnTo>
                        <a:pt x="1249" y="171"/>
                      </a:lnTo>
                      <a:lnTo>
                        <a:pt x="1247" y="171"/>
                      </a:lnTo>
                      <a:lnTo>
                        <a:pt x="1243" y="171"/>
                      </a:lnTo>
                      <a:lnTo>
                        <a:pt x="1241" y="173"/>
                      </a:lnTo>
                      <a:lnTo>
                        <a:pt x="1237" y="175"/>
                      </a:lnTo>
                      <a:lnTo>
                        <a:pt x="1233" y="179"/>
                      </a:lnTo>
                      <a:lnTo>
                        <a:pt x="1229" y="180"/>
                      </a:lnTo>
                      <a:lnTo>
                        <a:pt x="1226" y="182"/>
                      </a:lnTo>
                      <a:lnTo>
                        <a:pt x="1222" y="184"/>
                      </a:lnTo>
                      <a:lnTo>
                        <a:pt x="1218" y="186"/>
                      </a:lnTo>
                      <a:lnTo>
                        <a:pt x="1214" y="188"/>
                      </a:lnTo>
                      <a:lnTo>
                        <a:pt x="1212" y="188"/>
                      </a:lnTo>
                      <a:lnTo>
                        <a:pt x="1212" y="188"/>
                      </a:lnTo>
                      <a:lnTo>
                        <a:pt x="1210" y="188"/>
                      </a:lnTo>
                      <a:lnTo>
                        <a:pt x="1208" y="188"/>
                      </a:lnTo>
                      <a:lnTo>
                        <a:pt x="1208" y="188"/>
                      </a:lnTo>
                      <a:lnTo>
                        <a:pt x="1206" y="186"/>
                      </a:lnTo>
                      <a:lnTo>
                        <a:pt x="1206" y="186"/>
                      </a:lnTo>
                      <a:lnTo>
                        <a:pt x="1204" y="186"/>
                      </a:lnTo>
                      <a:lnTo>
                        <a:pt x="1204" y="184"/>
                      </a:lnTo>
                      <a:lnTo>
                        <a:pt x="1204" y="182"/>
                      </a:lnTo>
                      <a:lnTo>
                        <a:pt x="1204" y="180"/>
                      </a:lnTo>
                      <a:lnTo>
                        <a:pt x="1204" y="179"/>
                      </a:lnTo>
                      <a:lnTo>
                        <a:pt x="1204" y="177"/>
                      </a:lnTo>
                      <a:lnTo>
                        <a:pt x="1204" y="175"/>
                      </a:lnTo>
                      <a:lnTo>
                        <a:pt x="1204" y="173"/>
                      </a:lnTo>
                      <a:lnTo>
                        <a:pt x="1204" y="171"/>
                      </a:lnTo>
                      <a:lnTo>
                        <a:pt x="1208" y="167"/>
                      </a:lnTo>
                      <a:lnTo>
                        <a:pt x="1212" y="163"/>
                      </a:lnTo>
                      <a:lnTo>
                        <a:pt x="1216" y="159"/>
                      </a:lnTo>
                      <a:lnTo>
                        <a:pt x="1218" y="156"/>
                      </a:lnTo>
                      <a:lnTo>
                        <a:pt x="1220" y="154"/>
                      </a:lnTo>
                      <a:lnTo>
                        <a:pt x="1222" y="152"/>
                      </a:lnTo>
                      <a:lnTo>
                        <a:pt x="1224" y="150"/>
                      </a:lnTo>
                      <a:lnTo>
                        <a:pt x="1226" y="148"/>
                      </a:lnTo>
                      <a:lnTo>
                        <a:pt x="1226" y="146"/>
                      </a:lnTo>
                      <a:lnTo>
                        <a:pt x="1226" y="144"/>
                      </a:lnTo>
                      <a:lnTo>
                        <a:pt x="1227" y="140"/>
                      </a:lnTo>
                      <a:lnTo>
                        <a:pt x="1227" y="138"/>
                      </a:lnTo>
                      <a:lnTo>
                        <a:pt x="1227" y="136"/>
                      </a:lnTo>
                      <a:lnTo>
                        <a:pt x="1227" y="134"/>
                      </a:lnTo>
                      <a:lnTo>
                        <a:pt x="1229" y="132"/>
                      </a:lnTo>
                      <a:lnTo>
                        <a:pt x="1229" y="131"/>
                      </a:lnTo>
                      <a:lnTo>
                        <a:pt x="1229" y="125"/>
                      </a:lnTo>
                      <a:lnTo>
                        <a:pt x="1229" y="121"/>
                      </a:lnTo>
                      <a:lnTo>
                        <a:pt x="1229" y="117"/>
                      </a:lnTo>
                      <a:lnTo>
                        <a:pt x="1229" y="115"/>
                      </a:lnTo>
                      <a:lnTo>
                        <a:pt x="1227" y="113"/>
                      </a:lnTo>
                      <a:lnTo>
                        <a:pt x="1227" y="109"/>
                      </a:lnTo>
                      <a:lnTo>
                        <a:pt x="1227" y="108"/>
                      </a:lnTo>
                      <a:lnTo>
                        <a:pt x="1226" y="104"/>
                      </a:lnTo>
                      <a:lnTo>
                        <a:pt x="1224" y="104"/>
                      </a:lnTo>
                      <a:lnTo>
                        <a:pt x="1224" y="102"/>
                      </a:lnTo>
                      <a:lnTo>
                        <a:pt x="1222" y="102"/>
                      </a:lnTo>
                      <a:lnTo>
                        <a:pt x="1222" y="102"/>
                      </a:lnTo>
                      <a:lnTo>
                        <a:pt x="1220" y="102"/>
                      </a:lnTo>
                      <a:lnTo>
                        <a:pt x="1218" y="102"/>
                      </a:lnTo>
                      <a:lnTo>
                        <a:pt x="1218" y="102"/>
                      </a:lnTo>
                      <a:lnTo>
                        <a:pt x="1216" y="102"/>
                      </a:lnTo>
                      <a:lnTo>
                        <a:pt x="1210" y="108"/>
                      </a:lnTo>
                      <a:lnTo>
                        <a:pt x="1206" y="113"/>
                      </a:lnTo>
                      <a:lnTo>
                        <a:pt x="1203" y="119"/>
                      </a:lnTo>
                      <a:lnTo>
                        <a:pt x="1197" y="125"/>
                      </a:lnTo>
                      <a:lnTo>
                        <a:pt x="1193" y="131"/>
                      </a:lnTo>
                      <a:lnTo>
                        <a:pt x="1187" y="140"/>
                      </a:lnTo>
                      <a:lnTo>
                        <a:pt x="1179" y="150"/>
                      </a:lnTo>
                      <a:lnTo>
                        <a:pt x="1168" y="165"/>
                      </a:lnTo>
                      <a:lnTo>
                        <a:pt x="1168" y="165"/>
                      </a:lnTo>
                      <a:lnTo>
                        <a:pt x="1166" y="165"/>
                      </a:lnTo>
                      <a:lnTo>
                        <a:pt x="1164" y="165"/>
                      </a:lnTo>
                      <a:lnTo>
                        <a:pt x="1162" y="165"/>
                      </a:lnTo>
                      <a:lnTo>
                        <a:pt x="1160" y="165"/>
                      </a:lnTo>
                      <a:lnTo>
                        <a:pt x="1158" y="165"/>
                      </a:lnTo>
                      <a:lnTo>
                        <a:pt x="1156" y="165"/>
                      </a:lnTo>
                      <a:lnTo>
                        <a:pt x="1155" y="165"/>
                      </a:lnTo>
                      <a:lnTo>
                        <a:pt x="1155" y="163"/>
                      </a:lnTo>
                      <a:lnTo>
                        <a:pt x="1155" y="163"/>
                      </a:lnTo>
                      <a:lnTo>
                        <a:pt x="1155" y="161"/>
                      </a:lnTo>
                      <a:lnTo>
                        <a:pt x="1155" y="159"/>
                      </a:lnTo>
                      <a:lnTo>
                        <a:pt x="1155" y="159"/>
                      </a:lnTo>
                      <a:lnTo>
                        <a:pt x="1155" y="157"/>
                      </a:lnTo>
                      <a:lnTo>
                        <a:pt x="1155" y="156"/>
                      </a:lnTo>
                      <a:lnTo>
                        <a:pt x="1155" y="156"/>
                      </a:lnTo>
                      <a:lnTo>
                        <a:pt x="1156" y="152"/>
                      </a:lnTo>
                      <a:lnTo>
                        <a:pt x="1156" y="148"/>
                      </a:lnTo>
                      <a:lnTo>
                        <a:pt x="1158" y="146"/>
                      </a:lnTo>
                      <a:lnTo>
                        <a:pt x="1160" y="142"/>
                      </a:lnTo>
                      <a:lnTo>
                        <a:pt x="1162" y="140"/>
                      </a:lnTo>
                      <a:lnTo>
                        <a:pt x="1162" y="136"/>
                      </a:lnTo>
                      <a:lnTo>
                        <a:pt x="1164" y="132"/>
                      </a:lnTo>
                      <a:lnTo>
                        <a:pt x="1166" y="131"/>
                      </a:lnTo>
                      <a:lnTo>
                        <a:pt x="1166" y="129"/>
                      </a:lnTo>
                      <a:lnTo>
                        <a:pt x="1166" y="127"/>
                      </a:lnTo>
                      <a:lnTo>
                        <a:pt x="1166" y="127"/>
                      </a:lnTo>
                      <a:lnTo>
                        <a:pt x="1166" y="125"/>
                      </a:lnTo>
                      <a:lnTo>
                        <a:pt x="1166" y="125"/>
                      </a:lnTo>
                      <a:lnTo>
                        <a:pt x="1166" y="123"/>
                      </a:lnTo>
                      <a:lnTo>
                        <a:pt x="1166" y="121"/>
                      </a:lnTo>
                      <a:lnTo>
                        <a:pt x="1166" y="121"/>
                      </a:lnTo>
                      <a:lnTo>
                        <a:pt x="1164" y="119"/>
                      </a:lnTo>
                      <a:lnTo>
                        <a:pt x="1164" y="117"/>
                      </a:lnTo>
                      <a:lnTo>
                        <a:pt x="1164" y="115"/>
                      </a:lnTo>
                      <a:lnTo>
                        <a:pt x="1162" y="115"/>
                      </a:lnTo>
                      <a:lnTo>
                        <a:pt x="1162" y="115"/>
                      </a:lnTo>
                      <a:lnTo>
                        <a:pt x="1162" y="115"/>
                      </a:lnTo>
                      <a:lnTo>
                        <a:pt x="1160" y="113"/>
                      </a:lnTo>
                      <a:lnTo>
                        <a:pt x="1158" y="113"/>
                      </a:lnTo>
                      <a:lnTo>
                        <a:pt x="1155" y="117"/>
                      </a:lnTo>
                      <a:lnTo>
                        <a:pt x="1151" y="121"/>
                      </a:lnTo>
                      <a:lnTo>
                        <a:pt x="1147" y="125"/>
                      </a:lnTo>
                      <a:lnTo>
                        <a:pt x="1143" y="131"/>
                      </a:lnTo>
                      <a:lnTo>
                        <a:pt x="1139" y="136"/>
                      </a:lnTo>
                      <a:lnTo>
                        <a:pt x="1133" y="142"/>
                      </a:lnTo>
                      <a:lnTo>
                        <a:pt x="1126" y="152"/>
                      </a:lnTo>
                      <a:lnTo>
                        <a:pt x="1114" y="165"/>
                      </a:lnTo>
                      <a:lnTo>
                        <a:pt x="1114" y="165"/>
                      </a:lnTo>
                      <a:lnTo>
                        <a:pt x="1112" y="165"/>
                      </a:lnTo>
                      <a:lnTo>
                        <a:pt x="1110" y="165"/>
                      </a:lnTo>
                      <a:lnTo>
                        <a:pt x="1110" y="165"/>
                      </a:lnTo>
                      <a:lnTo>
                        <a:pt x="1109" y="165"/>
                      </a:lnTo>
                      <a:lnTo>
                        <a:pt x="1107" y="165"/>
                      </a:lnTo>
                      <a:lnTo>
                        <a:pt x="1105" y="165"/>
                      </a:lnTo>
                      <a:lnTo>
                        <a:pt x="1105" y="165"/>
                      </a:lnTo>
                      <a:lnTo>
                        <a:pt x="1105" y="163"/>
                      </a:lnTo>
                      <a:lnTo>
                        <a:pt x="1105" y="161"/>
                      </a:lnTo>
                      <a:lnTo>
                        <a:pt x="1105" y="157"/>
                      </a:lnTo>
                      <a:lnTo>
                        <a:pt x="1105" y="156"/>
                      </a:lnTo>
                      <a:lnTo>
                        <a:pt x="1105" y="154"/>
                      </a:lnTo>
                      <a:lnTo>
                        <a:pt x="1105" y="152"/>
                      </a:lnTo>
                      <a:lnTo>
                        <a:pt x="1107" y="150"/>
                      </a:lnTo>
                      <a:lnTo>
                        <a:pt x="1107" y="148"/>
                      </a:lnTo>
                      <a:lnTo>
                        <a:pt x="1110" y="140"/>
                      </a:lnTo>
                      <a:lnTo>
                        <a:pt x="1112" y="134"/>
                      </a:lnTo>
                      <a:lnTo>
                        <a:pt x="1114" y="131"/>
                      </a:lnTo>
                      <a:lnTo>
                        <a:pt x="1116" y="125"/>
                      </a:lnTo>
                      <a:lnTo>
                        <a:pt x="1118" y="121"/>
                      </a:lnTo>
                      <a:lnTo>
                        <a:pt x="1120" y="115"/>
                      </a:lnTo>
                      <a:lnTo>
                        <a:pt x="1122" y="109"/>
                      </a:lnTo>
                      <a:lnTo>
                        <a:pt x="1126" y="102"/>
                      </a:lnTo>
                      <a:lnTo>
                        <a:pt x="1126" y="98"/>
                      </a:lnTo>
                      <a:lnTo>
                        <a:pt x="1124" y="96"/>
                      </a:lnTo>
                      <a:lnTo>
                        <a:pt x="1124" y="92"/>
                      </a:lnTo>
                      <a:lnTo>
                        <a:pt x="1124" y="90"/>
                      </a:lnTo>
                      <a:lnTo>
                        <a:pt x="1122" y="88"/>
                      </a:lnTo>
                      <a:lnTo>
                        <a:pt x="1122" y="84"/>
                      </a:lnTo>
                      <a:lnTo>
                        <a:pt x="1122" y="83"/>
                      </a:lnTo>
                      <a:lnTo>
                        <a:pt x="1120" y="79"/>
                      </a:lnTo>
                      <a:lnTo>
                        <a:pt x="1120" y="79"/>
                      </a:lnTo>
                      <a:lnTo>
                        <a:pt x="1120" y="77"/>
                      </a:lnTo>
                      <a:lnTo>
                        <a:pt x="1118" y="77"/>
                      </a:lnTo>
                      <a:lnTo>
                        <a:pt x="1118" y="77"/>
                      </a:lnTo>
                      <a:lnTo>
                        <a:pt x="1118" y="77"/>
                      </a:lnTo>
                      <a:lnTo>
                        <a:pt x="1116" y="75"/>
                      </a:lnTo>
                      <a:lnTo>
                        <a:pt x="1116" y="75"/>
                      </a:lnTo>
                      <a:lnTo>
                        <a:pt x="1114" y="75"/>
                      </a:lnTo>
                      <a:lnTo>
                        <a:pt x="1112" y="75"/>
                      </a:lnTo>
                      <a:lnTo>
                        <a:pt x="1110" y="75"/>
                      </a:lnTo>
                      <a:lnTo>
                        <a:pt x="1109" y="75"/>
                      </a:lnTo>
                      <a:lnTo>
                        <a:pt x="1107" y="75"/>
                      </a:lnTo>
                      <a:lnTo>
                        <a:pt x="1105" y="77"/>
                      </a:lnTo>
                      <a:lnTo>
                        <a:pt x="1103" y="77"/>
                      </a:lnTo>
                      <a:lnTo>
                        <a:pt x="1101" y="77"/>
                      </a:lnTo>
                      <a:lnTo>
                        <a:pt x="1099" y="77"/>
                      </a:lnTo>
                      <a:lnTo>
                        <a:pt x="1097" y="77"/>
                      </a:lnTo>
                      <a:lnTo>
                        <a:pt x="1095" y="79"/>
                      </a:lnTo>
                      <a:lnTo>
                        <a:pt x="1093" y="81"/>
                      </a:lnTo>
                      <a:lnTo>
                        <a:pt x="1091" y="83"/>
                      </a:lnTo>
                      <a:lnTo>
                        <a:pt x="1089" y="83"/>
                      </a:lnTo>
                      <a:lnTo>
                        <a:pt x="1087" y="84"/>
                      </a:lnTo>
                      <a:lnTo>
                        <a:pt x="1086" y="86"/>
                      </a:lnTo>
                      <a:lnTo>
                        <a:pt x="1084" y="88"/>
                      </a:lnTo>
                      <a:lnTo>
                        <a:pt x="1082" y="92"/>
                      </a:lnTo>
                      <a:lnTo>
                        <a:pt x="1080" y="94"/>
                      </a:lnTo>
                      <a:lnTo>
                        <a:pt x="1076" y="98"/>
                      </a:lnTo>
                      <a:lnTo>
                        <a:pt x="1074" y="102"/>
                      </a:lnTo>
                      <a:lnTo>
                        <a:pt x="1072" y="106"/>
                      </a:lnTo>
                      <a:lnTo>
                        <a:pt x="1068" y="111"/>
                      </a:lnTo>
                      <a:lnTo>
                        <a:pt x="1064" y="119"/>
                      </a:lnTo>
                      <a:lnTo>
                        <a:pt x="1061" y="129"/>
                      </a:lnTo>
                      <a:lnTo>
                        <a:pt x="1059" y="131"/>
                      </a:lnTo>
                      <a:lnTo>
                        <a:pt x="1059" y="134"/>
                      </a:lnTo>
                      <a:lnTo>
                        <a:pt x="1057" y="136"/>
                      </a:lnTo>
                      <a:lnTo>
                        <a:pt x="1057" y="140"/>
                      </a:lnTo>
                      <a:lnTo>
                        <a:pt x="1055" y="142"/>
                      </a:lnTo>
                      <a:lnTo>
                        <a:pt x="1055" y="146"/>
                      </a:lnTo>
                      <a:lnTo>
                        <a:pt x="1053" y="148"/>
                      </a:lnTo>
                      <a:lnTo>
                        <a:pt x="1053" y="152"/>
                      </a:lnTo>
                      <a:lnTo>
                        <a:pt x="1051" y="152"/>
                      </a:lnTo>
                      <a:lnTo>
                        <a:pt x="1051" y="152"/>
                      </a:lnTo>
                      <a:lnTo>
                        <a:pt x="1049" y="154"/>
                      </a:lnTo>
                      <a:lnTo>
                        <a:pt x="1049" y="154"/>
                      </a:lnTo>
                      <a:lnTo>
                        <a:pt x="1047" y="154"/>
                      </a:lnTo>
                      <a:lnTo>
                        <a:pt x="1045" y="154"/>
                      </a:lnTo>
                      <a:lnTo>
                        <a:pt x="1043" y="154"/>
                      </a:lnTo>
                      <a:lnTo>
                        <a:pt x="1039" y="154"/>
                      </a:lnTo>
                      <a:lnTo>
                        <a:pt x="1039" y="152"/>
                      </a:lnTo>
                      <a:lnTo>
                        <a:pt x="1039" y="150"/>
                      </a:lnTo>
                      <a:lnTo>
                        <a:pt x="1039" y="148"/>
                      </a:lnTo>
                      <a:lnTo>
                        <a:pt x="1039" y="146"/>
                      </a:lnTo>
                      <a:lnTo>
                        <a:pt x="1039" y="144"/>
                      </a:lnTo>
                      <a:lnTo>
                        <a:pt x="1039" y="142"/>
                      </a:lnTo>
                      <a:lnTo>
                        <a:pt x="1039" y="142"/>
                      </a:lnTo>
                      <a:lnTo>
                        <a:pt x="1039" y="140"/>
                      </a:lnTo>
                      <a:lnTo>
                        <a:pt x="1041" y="134"/>
                      </a:lnTo>
                      <a:lnTo>
                        <a:pt x="1041" y="129"/>
                      </a:lnTo>
                      <a:lnTo>
                        <a:pt x="1043" y="123"/>
                      </a:lnTo>
                      <a:lnTo>
                        <a:pt x="1045" y="117"/>
                      </a:lnTo>
                      <a:lnTo>
                        <a:pt x="1047" y="111"/>
                      </a:lnTo>
                      <a:lnTo>
                        <a:pt x="1047" y="106"/>
                      </a:lnTo>
                      <a:lnTo>
                        <a:pt x="1049" y="102"/>
                      </a:lnTo>
                      <a:lnTo>
                        <a:pt x="1051" y="96"/>
                      </a:lnTo>
                      <a:lnTo>
                        <a:pt x="1051" y="92"/>
                      </a:lnTo>
                      <a:lnTo>
                        <a:pt x="1051" y="88"/>
                      </a:lnTo>
                      <a:lnTo>
                        <a:pt x="1051" y="84"/>
                      </a:lnTo>
                      <a:lnTo>
                        <a:pt x="1051" y="81"/>
                      </a:lnTo>
                      <a:lnTo>
                        <a:pt x="1051" y="77"/>
                      </a:lnTo>
                      <a:lnTo>
                        <a:pt x="1051" y="73"/>
                      </a:lnTo>
                      <a:lnTo>
                        <a:pt x="1051" y="71"/>
                      </a:lnTo>
                      <a:lnTo>
                        <a:pt x="1051" y="67"/>
                      </a:lnTo>
                      <a:lnTo>
                        <a:pt x="1051" y="63"/>
                      </a:lnTo>
                      <a:lnTo>
                        <a:pt x="1049" y="61"/>
                      </a:lnTo>
                      <a:lnTo>
                        <a:pt x="1049" y="60"/>
                      </a:lnTo>
                      <a:lnTo>
                        <a:pt x="1049" y="58"/>
                      </a:lnTo>
                      <a:lnTo>
                        <a:pt x="1047" y="54"/>
                      </a:lnTo>
                      <a:lnTo>
                        <a:pt x="1047" y="52"/>
                      </a:lnTo>
                      <a:lnTo>
                        <a:pt x="1047" y="50"/>
                      </a:lnTo>
                      <a:lnTo>
                        <a:pt x="1045" y="48"/>
                      </a:lnTo>
                      <a:lnTo>
                        <a:pt x="1045" y="46"/>
                      </a:lnTo>
                      <a:lnTo>
                        <a:pt x="1045" y="46"/>
                      </a:lnTo>
                      <a:lnTo>
                        <a:pt x="1043" y="46"/>
                      </a:lnTo>
                      <a:lnTo>
                        <a:pt x="1043" y="44"/>
                      </a:lnTo>
                      <a:lnTo>
                        <a:pt x="1041" y="44"/>
                      </a:lnTo>
                      <a:lnTo>
                        <a:pt x="1041" y="44"/>
                      </a:lnTo>
                      <a:lnTo>
                        <a:pt x="1041" y="42"/>
                      </a:lnTo>
                      <a:lnTo>
                        <a:pt x="1039" y="42"/>
                      </a:lnTo>
                      <a:lnTo>
                        <a:pt x="1039" y="42"/>
                      </a:lnTo>
                      <a:lnTo>
                        <a:pt x="1038" y="42"/>
                      </a:lnTo>
                      <a:lnTo>
                        <a:pt x="1036" y="44"/>
                      </a:lnTo>
                      <a:lnTo>
                        <a:pt x="1034" y="44"/>
                      </a:lnTo>
                      <a:lnTo>
                        <a:pt x="1034" y="44"/>
                      </a:lnTo>
                      <a:lnTo>
                        <a:pt x="1032" y="44"/>
                      </a:lnTo>
                      <a:lnTo>
                        <a:pt x="1030" y="44"/>
                      </a:lnTo>
                      <a:lnTo>
                        <a:pt x="1030" y="44"/>
                      </a:lnTo>
                      <a:lnTo>
                        <a:pt x="1026" y="48"/>
                      </a:lnTo>
                      <a:lnTo>
                        <a:pt x="1024" y="50"/>
                      </a:lnTo>
                      <a:lnTo>
                        <a:pt x="1024" y="54"/>
                      </a:lnTo>
                      <a:lnTo>
                        <a:pt x="1022" y="58"/>
                      </a:lnTo>
                      <a:lnTo>
                        <a:pt x="1020" y="61"/>
                      </a:lnTo>
                      <a:lnTo>
                        <a:pt x="1018" y="65"/>
                      </a:lnTo>
                      <a:lnTo>
                        <a:pt x="1016" y="71"/>
                      </a:lnTo>
                      <a:lnTo>
                        <a:pt x="1015" y="81"/>
                      </a:lnTo>
                      <a:lnTo>
                        <a:pt x="1013" y="84"/>
                      </a:lnTo>
                      <a:lnTo>
                        <a:pt x="1013" y="90"/>
                      </a:lnTo>
                      <a:lnTo>
                        <a:pt x="1013" y="96"/>
                      </a:lnTo>
                      <a:lnTo>
                        <a:pt x="1013" y="100"/>
                      </a:lnTo>
                      <a:lnTo>
                        <a:pt x="1013" y="106"/>
                      </a:lnTo>
                      <a:lnTo>
                        <a:pt x="1011" y="111"/>
                      </a:lnTo>
                      <a:lnTo>
                        <a:pt x="1011" y="115"/>
                      </a:lnTo>
                      <a:lnTo>
                        <a:pt x="1011" y="121"/>
                      </a:lnTo>
                      <a:lnTo>
                        <a:pt x="1009" y="121"/>
                      </a:lnTo>
                      <a:lnTo>
                        <a:pt x="1007" y="121"/>
                      </a:lnTo>
                      <a:lnTo>
                        <a:pt x="1007" y="121"/>
                      </a:lnTo>
                      <a:lnTo>
                        <a:pt x="1005" y="121"/>
                      </a:lnTo>
                      <a:lnTo>
                        <a:pt x="1003" y="121"/>
                      </a:lnTo>
                      <a:lnTo>
                        <a:pt x="1003" y="121"/>
                      </a:lnTo>
                      <a:lnTo>
                        <a:pt x="1001" y="121"/>
                      </a:lnTo>
                      <a:lnTo>
                        <a:pt x="999" y="121"/>
                      </a:lnTo>
                      <a:lnTo>
                        <a:pt x="999" y="121"/>
                      </a:lnTo>
                      <a:lnTo>
                        <a:pt x="999" y="119"/>
                      </a:lnTo>
                      <a:lnTo>
                        <a:pt x="999" y="119"/>
                      </a:lnTo>
                      <a:lnTo>
                        <a:pt x="999" y="119"/>
                      </a:lnTo>
                      <a:lnTo>
                        <a:pt x="997" y="117"/>
                      </a:lnTo>
                      <a:lnTo>
                        <a:pt x="997" y="117"/>
                      </a:lnTo>
                      <a:lnTo>
                        <a:pt x="997" y="117"/>
                      </a:lnTo>
                      <a:lnTo>
                        <a:pt x="997" y="117"/>
                      </a:lnTo>
                      <a:lnTo>
                        <a:pt x="995" y="106"/>
                      </a:lnTo>
                      <a:lnTo>
                        <a:pt x="995" y="98"/>
                      </a:lnTo>
                      <a:lnTo>
                        <a:pt x="995" y="92"/>
                      </a:lnTo>
                      <a:lnTo>
                        <a:pt x="995" y="88"/>
                      </a:lnTo>
                      <a:lnTo>
                        <a:pt x="993" y="84"/>
                      </a:lnTo>
                      <a:lnTo>
                        <a:pt x="993" y="81"/>
                      </a:lnTo>
                      <a:lnTo>
                        <a:pt x="992" y="75"/>
                      </a:lnTo>
                      <a:lnTo>
                        <a:pt x="992" y="71"/>
                      </a:lnTo>
                      <a:lnTo>
                        <a:pt x="990" y="67"/>
                      </a:lnTo>
                      <a:lnTo>
                        <a:pt x="988" y="65"/>
                      </a:lnTo>
                      <a:lnTo>
                        <a:pt x="986" y="63"/>
                      </a:lnTo>
                      <a:lnTo>
                        <a:pt x="984" y="61"/>
                      </a:lnTo>
                      <a:lnTo>
                        <a:pt x="982" y="60"/>
                      </a:lnTo>
                      <a:lnTo>
                        <a:pt x="980" y="60"/>
                      </a:lnTo>
                      <a:lnTo>
                        <a:pt x="978" y="58"/>
                      </a:lnTo>
                      <a:lnTo>
                        <a:pt x="974" y="54"/>
                      </a:lnTo>
                      <a:lnTo>
                        <a:pt x="970" y="54"/>
                      </a:lnTo>
                      <a:lnTo>
                        <a:pt x="969" y="56"/>
                      </a:lnTo>
                      <a:lnTo>
                        <a:pt x="967" y="56"/>
                      </a:lnTo>
                      <a:lnTo>
                        <a:pt x="965" y="56"/>
                      </a:lnTo>
                      <a:lnTo>
                        <a:pt x="965" y="56"/>
                      </a:lnTo>
                      <a:lnTo>
                        <a:pt x="963" y="58"/>
                      </a:lnTo>
                      <a:lnTo>
                        <a:pt x="961" y="58"/>
                      </a:lnTo>
                      <a:lnTo>
                        <a:pt x="961" y="60"/>
                      </a:lnTo>
                      <a:lnTo>
                        <a:pt x="959" y="67"/>
                      </a:lnTo>
                      <a:lnTo>
                        <a:pt x="959" y="75"/>
                      </a:lnTo>
                      <a:lnTo>
                        <a:pt x="959" y="83"/>
                      </a:lnTo>
                      <a:lnTo>
                        <a:pt x="959" y="92"/>
                      </a:lnTo>
                      <a:lnTo>
                        <a:pt x="957" y="100"/>
                      </a:lnTo>
                      <a:lnTo>
                        <a:pt x="957" y="108"/>
                      </a:lnTo>
                      <a:lnTo>
                        <a:pt x="957" y="117"/>
                      </a:lnTo>
                      <a:lnTo>
                        <a:pt x="957" y="125"/>
                      </a:lnTo>
                      <a:lnTo>
                        <a:pt x="955" y="125"/>
                      </a:lnTo>
                      <a:lnTo>
                        <a:pt x="953" y="127"/>
                      </a:lnTo>
                      <a:lnTo>
                        <a:pt x="953" y="127"/>
                      </a:lnTo>
                      <a:lnTo>
                        <a:pt x="951" y="127"/>
                      </a:lnTo>
                      <a:lnTo>
                        <a:pt x="949" y="127"/>
                      </a:lnTo>
                      <a:lnTo>
                        <a:pt x="949" y="127"/>
                      </a:lnTo>
                      <a:lnTo>
                        <a:pt x="947" y="127"/>
                      </a:lnTo>
                      <a:lnTo>
                        <a:pt x="946" y="127"/>
                      </a:lnTo>
                      <a:lnTo>
                        <a:pt x="944" y="125"/>
                      </a:lnTo>
                      <a:lnTo>
                        <a:pt x="944" y="123"/>
                      </a:lnTo>
                      <a:lnTo>
                        <a:pt x="942" y="121"/>
                      </a:lnTo>
                      <a:lnTo>
                        <a:pt x="942" y="121"/>
                      </a:lnTo>
                      <a:lnTo>
                        <a:pt x="940" y="119"/>
                      </a:lnTo>
                      <a:lnTo>
                        <a:pt x="940" y="117"/>
                      </a:lnTo>
                      <a:lnTo>
                        <a:pt x="938" y="115"/>
                      </a:lnTo>
                      <a:lnTo>
                        <a:pt x="938" y="115"/>
                      </a:lnTo>
                      <a:lnTo>
                        <a:pt x="936" y="113"/>
                      </a:lnTo>
                      <a:lnTo>
                        <a:pt x="934" y="113"/>
                      </a:lnTo>
                      <a:lnTo>
                        <a:pt x="934" y="111"/>
                      </a:lnTo>
                      <a:lnTo>
                        <a:pt x="932" y="111"/>
                      </a:lnTo>
                      <a:lnTo>
                        <a:pt x="930" y="109"/>
                      </a:lnTo>
                      <a:lnTo>
                        <a:pt x="930" y="109"/>
                      </a:lnTo>
                      <a:lnTo>
                        <a:pt x="928" y="108"/>
                      </a:lnTo>
                      <a:lnTo>
                        <a:pt x="926" y="108"/>
                      </a:lnTo>
                      <a:lnTo>
                        <a:pt x="926" y="108"/>
                      </a:lnTo>
                      <a:lnTo>
                        <a:pt x="926" y="108"/>
                      </a:lnTo>
                      <a:lnTo>
                        <a:pt x="924" y="108"/>
                      </a:lnTo>
                      <a:lnTo>
                        <a:pt x="924" y="109"/>
                      </a:lnTo>
                      <a:lnTo>
                        <a:pt x="924" y="109"/>
                      </a:lnTo>
                      <a:lnTo>
                        <a:pt x="923" y="109"/>
                      </a:lnTo>
                      <a:lnTo>
                        <a:pt x="923" y="109"/>
                      </a:lnTo>
                      <a:lnTo>
                        <a:pt x="923" y="111"/>
                      </a:lnTo>
                      <a:lnTo>
                        <a:pt x="923" y="117"/>
                      </a:lnTo>
                      <a:lnTo>
                        <a:pt x="923" y="123"/>
                      </a:lnTo>
                      <a:lnTo>
                        <a:pt x="923" y="125"/>
                      </a:lnTo>
                      <a:lnTo>
                        <a:pt x="921" y="129"/>
                      </a:lnTo>
                      <a:lnTo>
                        <a:pt x="921" y="131"/>
                      </a:lnTo>
                      <a:lnTo>
                        <a:pt x="921" y="132"/>
                      </a:lnTo>
                      <a:lnTo>
                        <a:pt x="921" y="132"/>
                      </a:lnTo>
                      <a:lnTo>
                        <a:pt x="919" y="134"/>
                      </a:lnTo>
                      <a:lnTo>
                        <a:pt x="919" y="134"/>
                      </a:lnTo>
                      <a:lnTo>
                        <a:pt x="919" y="134"/>
                      </a:lnTo>
                      <a:lnTo>
                        <a:pt x="917" y="134"/>
                      </a:lnTo>
                      <a:lnTo>
                        <a:pt x="917" y="134"/>
                      </a:lnTo>
                      <a:lnTo>
                        <a:pt x="915" y="134"/>
                      </a:lnTo>
                      <a:lnTo>
                        <a:pt x="915" y="134"/>
                      </a:lnTo>
                      <a:lnTo>
                        <a:pt x="915" y="134"/>
                      </a:lnTo>
                      <a:lnTo>
                        <a:pt x="913" y="134"/>
                      </a:lnTo>
                      <a:lnTo>
                        <a:pt x="911" y="131"/>
                      </a:lnTo>
                      <a:lnTo>
                        <a:pt x="909" y="125"/>
                      </a:lnTo>
                      <a:lnTo>
                        <a:pt x="905" y="113"/>
                      </a:lnTo>
                      <a:lnTo>
                        <a:pt x="899" y="100"/>
                      </a:lnTo>
                      <a:lnTo>
                        <a:pt x="892" y="84"/>
                      </a:lnTo>
                      <a:lnTo>
                        <a:pt x="884" y="63"/>
                      </a:lnTo>
                      <a:lnTo>
                        <a:pt x="875" y="40"/>
                      </a:lnTo>
                      <a:lnTo>
                        <a:pt x="863" y="15"/>
                      </a:lnTo>
                      <a:lnTo>
                        <a:pt x="861" y="17"/>
                      </a:lnTo>
                      <a:lnTo>
                        <a:pt x="861" y="19"/>
                      </a:lnTo>
                      <a:lnTo>
                        <a:pt x="859" y="19"/>
                      </a:lnTo>
                      <a:lnTo>
                        <a:pt x="859" y="21"/>
                      </a:lnTo>
                      <a:lnTo>
                        <a:pt x="857" y="23"/>
                      </a:lnTo>
                      <a:lnTo>
                        <a:pt x="857" y="27"/>
                      </a:lnTo>
                      <a:lnTo>
                        <a:pt x="855" y="29"/>
                      </a:lnTo>
                      <a:lnTo>
                        <a:pt x="855" y="35"/>
                      </a:lnTo>
                      <a:lnTo>
                        <a:pt x="855" y="38"/>
                      </a:lnTo>
                      <a:lnTo>
                        <a:pt x="855" y="44"/>
                      </a:lnTo>
                      <a:lnTo>
                        <a:pt x="855" y="50"/>
                      </a:lnTo>
                      <a:lnTo>
                        <a:pt x="855" y="54"/>
                      </a:lnTo>
                      <a:lnTo>
                        <a:pt x="855" y="60"/>
                      </a:lnTo>
                      <a:lnTo>
                        <a:pt x="855" y="65"/>
                      </a:lnTo>
                      <a:lnTo>
                        <a:pt x="857" y="69"/>
                      </a:lnTo>
                      <a:lnTo>
                        <a:pt x="857" y="75"/>
                      </a:lnTo>
                      <a:lnTo>
                        <a:pt x="859" y="84"/>
                      </a:lnTo>
                      <a:lnTo>
                        <a:pt x="861" y="92"/>
                      </a:lnTo>
                      <a:lnTo>
                        <a:pt x="863" y="98"/>
                      </a:lnTo>
                      <a:lnTo>
                        <a:pt x="865" y="102"/>
                      </a:lnTo>
                      <a:lnTo>
                        <a:pt x="865" y="106"/>
                      </a:lnTo>
                      <a:lnTo>
                        <a:pt x="867" y="109"/>
                      </a:lnTo>
                      <a:lnTo>
                        <a:pt x="869" y="115"/>
                      </a:lnTo>
                      <a:lnTo>
                        <a:pt x="873" y="121"/>
                      </a:lnTo>
                      <a:lnTo>
                        <a:pt x="873" y="121"/>
                      </a:lnTo>
                      <a:lnTo>
                        <a:pt x="873" y="123"/>
                      </a:lnTo>
                      <a:lnTo>
                        <a:pt x="873" y="125"/>
                      </a:lnTo>
                      <a:lnTo>
                        <a:pt x="873" y="125"/>
                      </a:lnTo>
                      <a:lnTo>
                        <a:pt x="873" y="127"/>
                      </a:lnTo>
                      <a:lnTo>
                        <a:pt x="873" y="129"/>
                      </a:lnTo>
                      <a:lnTo>
                        <a:pt x="873" y="129"/>
                      </a:lnTo>
                      <a:lnTo>
                        <a:pt x="873" y="131"/>
                      </a:lnTo>
                      <a:lnTo>
                        <a:pt x="871" y="131"/>
                      </a:lnTo>
                      <a:lnTo>
                        <a:pt x="869" y="131"/>
                      </a:lnTo>
                      <a:lnTo>
                        <a:pt x="867" y="131"/>
                      </a:lnTo>
                      <a:lnTo>
                        <a:pt x="865" y="131"/>
                      </a:lnTo>
                      <a:lnTo>
                        <a:pt x="863" y="131"/>
                      </a:lnTo>
                      <a:lnTo>
                        <a:pt x="861" y="131"/>
                      </a:lnTo>
                      <a:lnTo>
                        <a:pt x="859" y="131"/>
                      </a:lnTo>
                      <a:lnTo>
                        <a:pt x="857" y="131"/>
                      </a:lnTo>
                      <a:lnTo>
                        <a:pt x="857" y="129"/>
                      </a:lnTo>
                      <a:lnTo>
                        <a:pt x="855" y="127"/>
                      </a:lnTo>
                      <a:lnTo>
                        <a:pt x="853" y="125"/>
                      </a:lnTo>
                      <a:lnTo>
                        <a:pt x="853" y="123"/>
                      </a:lnTo>
                      <a:lnTo>
                        <a:pt x="852" y="119"/>
                      </a:lnTo>
                      <a:lnTo>
                        <a:pt x="850" y="117"/>
                      </a:lnTo>
                      <a:lnTo>
                        <a:pt x="850" y="115"/>
                      </a:lnTo>
                      <a:lnTo>
                        <a:pt x="848" y="113"/>
                      </a:lnTo>
                      <a:lnTo>
                        <a:pt x="844" y="108"/>
                      </a:lnTo>
                      <a:lnTo>
                        <a:pt x="840" y="104"/>
                      </a:lnTo>
                      <a:lnTo>
                        <a:pt x="836" y="100"/>
                      </a:lnTo>
                      <a:lnTo>
                        <a:pt x="832" y="96"/>
                      </a:lnTo>
                      <a:lnTo>
                        <a:pt x="829" y="94"/>
                      </a:lnTo>
                      <a:lnTo>
                        <a:pt x="825" y="90"/>
                      </a:lnTo>
                      <a:lnTo>
                        <a:pt x="821" y="86"/>
                      </a:lnTo>
                      <a:lnTo>
                        <a:pt x="813" y="81"/>
                      </a:lnTo>
                      <a:lnTo>
                        <a:pt x="811" y="81"/>
                      </a:lnTo>
                      <a:lnTo>
                        <a:pt x="809" y="81"/>
                      </a:lnTo>
                      <a:lnTo>
                        <a:pt x="807" y="79"/>
                      </a:lnTo>
                      <a:lnTo>
                        <a:pt x="806" y="79"/>
                      </a:lnTo>
                      <a:lnTo>
                        <a:pt x="804" y="79"/>
                      </a:lnTo>
                      <a:lnTo>
                        <a:pt x="800" y="79"/>
                      </a:lnTo>
                      <a:lnTo>
                        <a:pt x="798" y="77"/>
                      </a:lnTo>
                      <a:lnTo>
                        <a:pt x="796" y="77"/>
                      </a:lnTo>
                      <a:lnTo>
                        <a:pt x="790" y="79"/>
                      </a:lnTo>
                      <a:lnTo>
                        <a:pt x="784" y="81"/>
                      </a:lnTo>
                      <a:lnTo>
                        <a:pt x="781" y="81"/>
                      </a:lnTo>
                      <a:lnTo>
                        <a:pt x="779" y="83"/>
                      </a:lnTo>
                      <a:lnTo>
                        <a:pt x="775" y="83"/>
                      </a:lnTo>
                      <a:lnTo>
                        <a:pt x="775" y="83"/>
                      </a:lnTo>
                      <a:lnTo>
                        <a:pt x="773" y="84"/>
                      </a:lnTo>
                      <a:lnTo>
                        <a:pt x="771" y="86"/>
                      </a:lnTo>
                      <a:lnTo>
                        <a:pt x="771" y="86"/>
                      </a:lnTo>
                      <a:lnTo>
                        <a:pt x="769" y="88"/>
                      </a:lnTo>
                      <a:lnTo>
                        <a:pt x="769" y="88"/>
                      </a:lnTo>
                      <a:lnTo>
                        <a:pt x="769" y="90"/>
                      </a:lnTo>
                      <a:lnTo>
                        <a:pt x="769" y="90"/>
                      </a:lnTo>
                      <a:lnTo>
                        <a:pt x="769" y="92"/>
                      </a:lnTo>
                      <a:lnTo>
                        <a:pt x="769" y="92"/>
                      </a:lnTo>
                      <a:lnTo>
                        <a:pt x="769" y="94"/>
                      </a:lnTo>
                      <a:lnTo>
                        <a:pt x="769" y="96"/>
                      </a:lnTo>
                      <a:lnTo>
                        <a:pt x="771" y="96"/>
                      </a:lnTo>
                      <a:lnTo>
                        <a:pt x="773" y="98"/>
                      </a:lnTo>
                      <a:lnTo>
                        <a:pt x="775" y="100"/>
                      </a:lnTo>
                      <a:lnTo>
                        <a:pt x="777" y="104"/>
                      </a:lnTo>
                      <a:lnTo>
                        <a:pt x="781" y="106"/>
                      </a:lnTo>
                      <a:lnTo>
                        <a:pt x="784" y="111"/>
                      </a:lnTo>
                      <a:lnTo>
                        <a:pt x="790" y="117"/>
                      </a:lnTo>
                      <a:lnTo>
                        <a:pt x="794" y="119"/>
                      </a:lnTo>
                      <a:lnTo>
                        <a:pt x="796" y="121"/>
                      </a:lnTo>
                      <a:lnTo>
                        <a:pt x="800" y="123"/>
                      </a:lnTo>
                      <a:lnTo>
                        <a:pt x="802" y="125"/>
                      </a:lnTo>
                      <a:lnTo>
                        <a:pt x="806" y="127"/>
                      </a:lnTo>
                      <a:lnTo>
                        <a:pt x="809" y="129"/>
                      </a:lnTo>
                      <a:lnTo>
                        <a:pt x="811" y="131"/>
                      </a:lnTo>
                      <a:lnTo>
                        <a:pt x="815" y="132"/>
                      </a:lnTo>
                      <a:lnTo>
                        <a:pt x="815" y="134"/>
                      </a:lnTo>
                      <a:lnTo>
                        <a:pt x="815" y="136"/>
                      </a:lnTo>
                      <a:lnTo>
                        <a:pt x="815" y="138"/>
                      </a:lnTo>
                      <a:lnTo>
                        <a:pt x="815" y="138"/>
                      </a:lnTo>
                      <a:lnTo>
                        <a:pt x="813" y="140"/>
                      </a:lnTo>
                      <a:lnTo>
                        <a:pt x="813" y="140"/>
                      </a:lnTo>
                      <a:lnTo>
                        <a:pt x="813" y="142"/>
                      </a:lnTo>
                      <a:lnTo>
                        <a:pt x="811" y="142"/>
                      </a:lnTo>
                      <a:lnTo>
                        <a:pt x="807" y="142"/>
                      </a:lnTo>
                      <a:lnTo>
                        <a:pt x="806" y="142"/>
                      </a:lnTo>
                      <a:lnTo>
                        <a:pt x="802" y="142"/>
                      </a:lnTo>
                      <a:lnTo>
                        <a:pt x="798" y="142"/>
                      </a:lnTo>
                      <a:lnTo>
                        <a:pt x="794" y="142"/>
                      </a:lnTo>
                      <a:lnTo>
                        <a:pt x="792" y="142"/>
                      </a:lnTo>
                      <a:lnTo>
                        <a:pt x="788" y="142"/>
                      </a:lnTo>
                      <a:lnTo>
                        <a:pt x="784" y="142"/>
                      </a:lnTo>
                      <a:lnTo>
                        <a:pt x="769" y="148"/>
                      </a:lnTo>
                      <a:lnTo>
                        <a:pt x="758" y="152"/>
                      </a:lnTo>
                      <a:lnTo>
                        <a:pt x="750" y="156"/>
                      </a:lnTo>
                      <a:lnTo>
                        <a:pt x="744" y="157"/>
                      </a:lnTo>
                      <a:lnTo>
                        <a:pt x="740" y="159"/>
                      </a:lnTo>
                      <a:lnTo>
                        <a:pt x="738" y="161"/>
                      </a:lnTo>
                      <a:lnTo>
                        <a:pt x="736" y="163"/>
                      </a:lnTo>
                      <a:lnTo>
                        <a:pt x="735" y="163"/>
                      </a:lnTo>
                      <a:lnTo>
                        <a:pt x="729" y="167"/>
                      </a:lnTo>
                      <a:lnTo>
                        <a:pt x="725" y="169"/>
                      </a:lnTo>
                      <a:lnTo>
                        <a:pt x="721" y="171"/>
                      </a:lnTo>
                      <a:lnTo>
                        <a:pt x="717" y="173"/>
                      </a:lnTo>
                      <a:lnTo>
                        <a:pt x="715" y="175"/>
                      </a:lnTo>
                      <a:lnTo>
                        <a:pt x="713" y="175"/>
                      </a:lnTo>
                      <a:lnTo>
                        <a:pt x="710" y="177"/>
                      </a:lnTo>
                      <a:lnTo>
                        <a:pt x="708" y="177"/>
                      </a:lnTo>
                      <a:lnTo>
                        <a:pt x="706" y="179"/>
                      </a:lnTo>
                      <a:lnTo>
                        <a:pt x="704" y="182"/>
                      </a:lnTo>
                      <a:lnTo>
                        <a:pt x="702" y="184"/>
                      </a:lnTo>
                      <a:lnTo>
                        <a:pt x="700" y="186"/>
                      </a:lnTo>
                      <a:lnTo>
                        <a:pt x="698" y="188"/>
                      </a:lnTo>
                      <a:lnTo>
                        <a:pt x="698" y="190"/>
                      </a:lnTo>
                      <a:lnTo>
                        <a:pt x="696" y="194"/>
                      </a:lnTo>
                      <a:lnTo>
                        <a:pt x="694" y="196"/>
                      </a:lnTo>
                      <a:lnTo>
                        <a:pt x="694" y="196"/>
                      </a:lnTo>
                      <a:lnTo>
                        <a:pt x="696" y="198"/>
                      </a:lnTo>
                      <a:lnTo>
                        <a:pt x="698" y="198"/>
                      </a:lnTo>
                      <a:lnTo>
                        <a:pt x="700" y="200"/>
                      </a:lnTo>
                      <a:lnTo>
                        <a:pt x="704" y="200"/>
                      </a:lnTo>
                      <a:lnTo>
                        <a:pt x="710" y="202"/>
                      </a:lnTo>
                      <a:lnTo>
                        <a:pt x="717" y="203"/>
                      </a:lnTo>
                      <a:lnTo>
                        <a:pt x="727" y="205"/>
                      </a:lnTo>
                      <a:lnTo>
                        <a:pt x="731" y="205"/>
                      </a:lnTo>
                      <a:lnTo>
                        <a:pt x="735" y="205"/>
                      </a:lnTo>
                      <a:lnTo>
                        <a:pt x="736" y="205"/>
                      </a:lnTo>
                      <a:lnTo>
                        <a:pt x="740" y="205"/>
                      </a:lnTo>
                      <a:lnTo>
                        <a:pt x="744" y="205"/>
                      </a:lnTo>
                      <a:lnTo>
                        <a:pt x="746" y="205"/>
                      </a:lnTo>
                      <a:lnTo>
                        <a:pt x="750" y="205"/>
                      </a:lnTo>
                      <a:lnTo>
                        <a:pt x="752" y="205"/>
                      </a:lnTo>
                      <a:lnTo>
                        <a:pt x="754" y="207"/>
                      </a:lnTo>
                      <a:lnTo>
                        <a:pt x="754" y="209"/>
                      </a:lnTo>
                      <a:lnTo>
                        <a:pt x="754" y="211"/>
                      </a:lnTo>
                      <a:lnTo>
                        <a:pt x="754" y="213"/>
                      </a:lnTo>
                      <a:lnTo>
                        <a:pt x="754" y="215"/>
                      </a:lnTo>
                      <a:lnTo>
                        <a:pt x="754" y="219"/>
                      </a:lnTo>
                      <a:lnTo>
                        <a:pt x="754" y="221"/>
                      </a:lnTo>
                      <a:lnTo>
                        <a:pt x="752" y="221"/>
                      </a:lnTo>
                      <a:lnTo>
                        <a:pt x="748" y="223"/>
                      </a:lnTo>
                      <a:lnTo>
                        <a:pt x="744" y="223"/>
                      </a:lnTo>
                      <a:lnTo>
                        <a:pt x="740" y="225"/>
                      </a:lnTo>
                      <a:lnTo>
                        <a:pt x="738" y="227"/>
                      </a:lnTo>
                      <a:lnTo>
                        <a:pt x="736" y="227"/>
                      </a:lnTo>
                      <a:lnTo>
                        <a:pt x="733" y="228"/>
                      </a:lnTo>
                      <a:lnTo>
                        <a:pt x="731" y="228"/>
                      </a:lnTo>
                      <a:lnTo>
                        <a:pt x="727" y="230"/>
                      </a:lnTo>
                      <a:lnTo>
                        <a:pt x="723" y="234"/>
                      </a:lnTo>
                      <a:lnTo>
                        <a:pt x="719" y="238"/>
                      </a:lnTo>
                      <a:lnTo>
                        <a:pt x="715" y="240"/>
                      </a:lnTo>
                      <a:lnTo>
                        <a:pt x="713" y="242"/>
                      </a:lnTo>
                      <a:lnTo>
                        <a:pt x="712" y="244"/>
                      </a:lnTo>
                      <a:lnTo>
                        <a:pt x="710" y="246"/>
                      </a:lnTo>
                      <a:lnTo>
                        <a:pt x="708" y="250"/>
                      </a:lnTo>
                      <a:lnTo>
                        <a:pt x="706" y="253"/>
                      </a:lnTo>
                      <a:lnTo>
                        <a:pt x="710" y="253"/>
                      </a:lnTo>
                      <a:lnTo>
                        <a:pt x="713" y="253"/>
                      </a:lnTo>
                      <a:lnTo>
                        <a:pt x="715" y="251"/>
                      </a:lnTo>
                      <a:lnTo>
                        <a:pt x="719" y="251"/>
                      </a:lnTo>
                      <a:lnTo>
                        <a:pt x="723" y="251"/>
                      </a:lnTo>
                      <a:lnTo>
                        <a:pt x="727" y="251"/>
                      </a:lnTo>
                      <a:lnTo>
                        <a:pt x="731" y="251"/>
                      </a:lnTo>
                      <a:lnTo>
                        <a:pt x="733" y="251"/>
                      </a:lnTo>
                      <a:lnTo>
                        <a:pt x="733" y="257"/>
                      </a:lnTo>
                      <a:lnTo>
                        <a:pt x="733" y="263"/>
                      </a:lnTo>
                      <a:lnTo>
                        <a:pt x="733" y="267"/>
                      </a:lnTo>
                      <a:lnTo>
                        <a:pt x="733" y="271"/>
                      </a:lnTo>
                      <a:lnTo>
                        <a:pt x="733" y="273"/>
                      </a:lnTo>
                      <a:lnTo>
                        <a:pt x="733" y="275"/>
                      </a:lnTo>
                      <a:lnTo>
                        <a:pt x="733" y="276"/>
                      </a:lnTo>
                      <a:lnTo>
                        <a:pt x="733" y="278"/>
                      </a:lnTo>
                      <a:lnTo>
                        <a:pt x="735" y="278"/>
                      </a:lnTo>
                      <a:lnTo>
                        <a:pt x="735" y="278"/>
                      </a:lnTo>
                      <a:lnTo>
                        <a:pt x="736" y="278"/>
                      </a:lnTo>
                      <a:lnTo>
                        <a:pt x="738" y="278"/>
                      </a:lnTo>
                      <a:lnTo>
                        <a:pt x="738" y="278"/>
                      </a:lnTo>
                      <a:lnTo>
                        <a:pt x="740" y="278"/>
                      </a:lnTo>
                      <a:lnTo>
                        <a:pt x="742" y="278"/>
                      </a:lnTo>
                      <a:lnTo>
                        <a:pt x="742" y="278"/>
                      </a:lnTo>
                      <a:lnTo>
                        <a:pt x="746" y="276"/>
                      </a:lnTo>
                      <a:lnTo>
                        <a:pt x="748" y="273"/>
                      </a:lnTo>
                      <a:lnTo>
                        <a:pt x="752" y="271"/>
                      </a:lnTo>
                      <a:lnTo>
                        <a:pt x="754" y="269"/>
                      </a:lnTo>
                      <a:lnTo>
                        <a:pt x="758" y="265"/>
                      </a:lnTo>
                      <a:lnTo>
                        <a:pt x="763" y="263"/>
                      </a:lnTo>
                      <a:lnTo>
                        <a:pt x="769" y="259"/>
                      </a:lnTo>
                      <a:lnTo>
                        <a:pt x="777" y="253"/>
                      </a:lnTo>
                      <a:lnTo>
                        <a:pt x="781" y="251"/>
                      </a:lnTo>
                      <a:lnTo>
                        <a:pt x="782" y="251"/>
                      </a:lnTo>
                      <a:lnTo>
                        <a:pt x="786" y="250"/>
                      </a:lnTo>
                      <a:lnTo>
                        <a:pt x="788" y="250"/>
                      </a:lnTo>
                      <a:lnTo>
                        <a:pt x="790" y="250"/>
                      </a:lnTo>
                      <a:lnTo>
                        <a:pt x="794" y="248"/>
                      </a:lnTo>
                      <a:lnTo>
                        <a:pt x="796" y="248"/>
                      </a:lnTo>
                      <a:lnTo>
                        <a:pt x="798" y="246"/>
                      </a:lnTo>
                      <a:lnTo>
                        <a:pt x="804" y="246"/>
                      </a:lnTo>
                      <a:lnTo>
                        <a:pt x="807" y="246"/>
                      </a:lnTo>
                      <a:lnTo>
                        <a:pt x="811" y="246"/>
                      </a:lnTo>
                      <a:lnTo>
                        <a:pt x="815" y="246"/>
                      </a:lnTo>
                      <a:lnTo>
                        <a:pt x="819" y="246"/>
                      </a:lnTo>
                      <a:lnTo>
                        <a:pt x="823" y="246"/>
                      </a:lnTo>
                      <a:lnTo>
                        <a:pt x="827" y="246"/>
                      </a:lnTo>
                      <a:lnTo>
                        <a:pt x="830" y="246"/>
                      </a:lnTo>
                      <a:lnTo>
                        <a:pt x="832" y="244"/>
                      </a:lnTo>
                      <a:lnTo>
                        <a:pt x="834" y="242"/>
                      </a:lnTo>
                      <a:lnTo>
                        <a:pt x="838" y="240"/>
                      </a:lnTo>
                      <a:lnTo>
                        <a:pt x="840" y="238"/>
                      </a:lnTo>
                      <a:lnTo>
                        <a:pt x="842" y="236"/>
                      </a:lnTo>
                      <a:lnTo>
                        <a:pt x="844" y="232"/>
                      </a:lnTo>
                      <a:lnTo>
                        <a:pt x="846" y="230"/>
                      </a:lnTo>
                      <a:lnTo>
                        <a:pt x="848" y="228"/>
                      </a:lnTo>
                      <a:lnTo>
                        <a:pt x="852" y="227"/>
                      </a:lnTo>
                      <a:lnTo>
                        <a:pt x="853" y="225"/>
                      </a:lnTo>
                      <a:lnTo>
                        <a:pt x="857" y="223"/>
                      </a:lnTo>
                      <a:lnTo>
                        <a:pt x="859" y="221"/>
                      </a:lnTo>
                      <a:lnTo>
                        <a:pt x="863" y="219"/>
                      </a:lnTo>
                      <a:lnTo>
                        <a:pt x="865" y="217"/>
                      </a:lnTo>
                      <a:lnTo>
                        <a:pt x="869" y="215"/>
                      </a:lnTo>
                      <a:lnTo>
                        <a:pt x="871" y="213"/>
                      </a:lnTo>
                      <a:lnTo>
                        <a:pt x="873" y="213"/>
                      </a:lnTo>
                      <a:lnTo>
                        <a:pt x="873" y="213"/>
                      </a:lnTo>
                      <a:lnTo>
                        <a:pt x="875" y="213"/>
                      </a:lnTo>
                      <a:lnTo>
                        <a:pt x="875" y="213"/>
                      </a:lnTo>
                      <a:lnTo>
                        <a:pt x="876" y="215"/>
                      </a:lnTo>
                      <a:lnTo>
                        <a:pt x="878" y="215"/>
                      </a:lnTo>
                      <a:lnTo>
                        <a:pt x="878" y="215"/>
                      </a:lnTo>
                      <a:lnTo>
                        <a:pt x="880" y="215"/>
                      </a:lnTo>
                      <a:lnTo>
                        <a:pt x="880" y="215"/>
                      </a:lnTo>
                      <a:lnTo>
                        <a:pt x="880" y="217"/>
                      </a:lnTo>
                      <a:lnTo>
                        <a:pt x="878" y="219"/>
                      </a:lnTo>
                      <a:lnTo>
                        <a:pt x="878" y="219"/>
                      </a:lnTo>
                      <a:lnTo>
                        <a:pt x="878" y="221"/>
                      </a:lnTo>
                      <a:lnTo>
                        <a:pt x="878" y="223"/>
                      </a:lnTo>
                      <a:lnTo>
                        <a:pt x="878" y="223"/>
                      </a:lnTo>
                      <a:lnTo>
                        <a:pt x="878" y="225"/>
                      </a:lnTo>
                      <a:lnTo>
                        <a:pt x="876" y="227"/>
                      </a:lnTo>
                      <a:lnTo>
                        <a:pt x="873" y="230"/>
                      </a:lnTo>
                      <a:lnTo>
                        <a:pt x="869" y="232"/>
                      </a:lnTo>
                      <a:lnTo>
                        <a:pt x="865" y="234"/>
                      </a:lnTo>
                      <a:lnTo>
                        <a:pt x="863" y="236"/>
                      </a:lnTo>
                      <a:lnTo>
                        <a:pt x="859" y="238"/>
                      </a:lnTo>
                      <a:lnTo>
                        <a:pt x="855" y="242"/>
                      </a:lnTo>
                      <a:lnTo>
                        <a:pt x="853" y="244"/>
                      </a:lnTo>
                      <a:lnTo>
                        <a:pt x="852" y="246"/>
                      </a:lnTo>
                      <a:lnTo>
                        <a:pt x="850" y="248"/>
                      </a:lnTo>
                      <a:lnTo>
                        <a:pt x="848" y="250"/>
                      </a:lnTo>
                      <a:lnTo>
                        <a:pt x="846" y="251"/>
                      </a:lnTo>
                      <a:lnTo>
                        <a:pt x="844" y="253"/>
                      </a:lnTo>
                      <a:lnTo>
                        <a:pt x="842" y="255"/>
                      </a:lnTo>
                      <a:lnTo>
                        <a:pt x="840" y="259"/>
                      </a:lnTo>
                      <a:lnTo>
                        <a:pt x="838" y="261"/>
                      </a:lnTo>
                      <a:lnTo>
                        <a:pt x="838" y="261"/>
                      </a:lnTo>
                      <a:lnTo>
                        <a:pt x="838" y="263"/>
                      </a:lnTo>
                      <a:lnTo>
                        <a:pt x="838" y="263"/>
                      </a:lnTo>
                      <a:lnTo>
                        <a:pt x="838" y="265"/>
                      </a:lnTo>
                      <a:lnTo>
                        <a:pt x="838" y="265"/>
                      </a:lnTo>
                      <a:lnTo>
                        <a:pt x="838" y="267"/>
                      </a:lnTo>
                      <a:lnTo>
                        <a:pt x="838" y="267"/>
                      </a:lnTo>
                      <a:lnTo>
                        <a:pt x="838" y="269"/>
                      </a:lnTo>
                      <a:lnTo>
                        <a:pt x="842" y="269"/>
                      </a:lnTo>
                      <a:lnTo>
                        <a:pt x="844" y="269"/>
                      </a:lnTo>
                      <a:lnTo>
                        <a:pt x="848" y="269"/>
                      </a:lnTo>
                      <a:lnTo>
                        <a:pt x="850" y="269"/>
                      </a:lnTo>
                      <a:lnTo>
                        <a:pt x="853" y="269"/>
                      </a:lnTo>
                      <a:lnTo>
                        <a:pt x="855" y="269"/>
                      </a:lnTo>
                      <a:lnTo>
                        <a:pt x="859" y="269"/>
                      </a:lnTo>
                      <a:lnTo>
                        <a:pt x="861" y="269"/>
                      </a:lnTo>
                      <a:lnTo>
                        <a:pt x="865" y="267"/>
                      </a:lnTo>
                      <a:lnTo>
                        <a:pt x="869" y="263"/>
                      </a:lnTo>
                      <a:lnTo>
                        <a:pt x="873" y="261"/>
                      </a:lnTo>
                      <a:lnTo>
                        <a:pt x="875" y="257"/>
                      </a:lnTo>
                      <a:lnTo>
                        <a:pt x="878" y="255"/>
                      </a:lnTo>
                      <a:lnTo>
                        <a:pt x="882" y="253"/>
                      </a:lnTo>
                      <a:lnTo>
                        <a:pt x="886" y="250"/>
                      </a:lnTo>
                      <a:lnTo>
                        <a:pt x="888" y="248"/>
                      </a:lnTo>
                      <a:lnTo>
                        <a:pt x="890" y="248"/>
                      </a:lnTo>
                      <a:lnTo>
                        <a:pt x="890" y="248"/>
                      </a:lnTo>
                      <a:lnTo>
                        <a:pt x="892" y="248"/>
                      </a:lnTo>
                      <a:lnTo>
                        <a:pt x="892" y="248"/>
                      </a:lnTo>
                      <a:lnTo>
                        <a:pt x="894" y="248"/>
                      </a:lnTo>
                      <a:lnTo>
                        <a:pt x="894" y="248"/>
                      </a:lnTo>
                      <a:lnTo>
                        <a:pt x="896" y="248"/>
                      </a:lnTo>
                      <a:lnTo>
                        <a:pt x="896" y="248"/>
                      </a:lnTo>
                      <a:lnTo>
                        <a:pt x="898" y="250"/>
                      </a:lnTo>
                      <a:lnTo>
                        <a:pt x="898" y="251"/>
                      </a:lnTo>
                      <a:lnTo>
                        <a:pt x="898" y="253"/>
                      </a:lnTo>
                      <a:lnTo>
                        <a:pt x="898" y="253"/>
                      </a:lnTo>
                      <a:lnTo>
                        <a:pt x="898" y="255"/>
                      </a:lnTo>
                      <a:lnTo>
                        <a:pt x="898" y="257"/>
                      </a:lnTo>
                      <a:lnTo>
                        <a:pt x="898" y="259"/>
                      </a:lnTo>
                      <a:lnTo>
                        <a:pt x="898" y="261"/>
                      </a:lnTo>
                      <a:lnTo>
                        <a:pt x="894" y="263"/>
                      </a:lnTo>
                      <a:lnTo>
                        <a:pt x="892" y="267"/>
                      </a:lnTo>
                      <a:lnTo>
                        <a:pt x="888" y="271"/>
                      </a:lnTo>
                      <a:lnTo>
                        <a:pt x="884" y="275"/>
                      </a:lnTo>
                      <a:lnTo>
                        <a:pt x="882" y="278"/>
                      </a:lnTo>
                      <a:lnTo>
                        <a:pt x="878" y="280"/>
                      </a:lnTo>
                      <a:lnTo>
                        <a:pt x="876" y="284"/>
                      </a:lnTo>
                      <a:lnTo>
                        <a:pt x="873" y="288"/>
                      </a:lnTo>
                      <a:lnTo>
                        <a:pt x="876" y="288"/>
                      </a:lnTo>
                      <a:lnTo>
                        <a:pt x="880" y="288"/>
                      </a:lnTo>
                      <a:lnTo>
                        <a:pt x="882" y="288"/>
                      </a:lnTo>
                      <a:lnTo>
                        <a:pt x="886" y="288"/>
                      </a:lnTo>
                      <a:lnTo>
                        <a:pt x="888" y="288"/>
                      </a:lnTo>
                      <a:lnTo>
                        <a:pt x="890" y="288"/>
                      </a:lnTo>
                      <a:lnTo>
                        <a:pt x="894" y="288"/>
                      </a:lnTo>
                      <a:lnTo>
                        <a:pt x="896" y="288"/>
                      </a:lnTo>
                      <a:lnTo>
                        <a:pt x="899" y="286"/>
                      </a:lnTo>
                      <a:lnTo>
                        <a:pt x="903" y="284"/>
                      </a:lnTo>
                      <a:lnTo>
                        <a:pt x="907" y="282"/>
                      </a:lnTo>
                      <a:lnTo>
                        <a:pt x="913" y="280"/>
                      </a:lnTo>
                      <a:lnTo>
                        <a:pt x="917" y="278"/>
                      </a:lnTo>
                      <a:lnTo>
                        <a:pt x="921" y="276"/>
                      </a:lnTo>
                      <a:lnTo>
                        <a:pt x="924" y="275"/>
                      </a:lnTo>
                      <a:lnTo>
                        <a:pt x="928" y="273"/>
                      </a:lnTo>
                      <a:lnTo>
                        <a:pt x="930" y="271"/>
                      </a:lnTo>
                      <a:lnTo>
                        <a:pt x="932" y="267"/>
                      </a:lnTo>
                      <a:lnTo>
                        <a:pt x="934" y="265"/>
                      </a:lnTo>
                      <a:lnTo>
                        <a:pt x="936" y="263"/>
                      </a:lnTo>
                      <a:lnTo>
                        <a:pt x="938" y="261"/>
                      </a:lnTo>
                      <a:lnTo>
                        <a:pt x="940" y="259"/>
                      </a:lnTo>
                      <a:lnTo>
                        <a:pt x="942" y="257"/>
                      </a:lnTo>
                      <a:lnTo>
                        <a:pt x="944" y="255"/>
                      </a:lnTo>
                      <a:lnTo>
                        <a:pt x="944" y="253"/>
                      </a:lnTo>
                      <a:lnTo>
                        <a:pt x="946" y="250"/>
                      </a:lnTo>
                      <a:lnTo>
                        <a:pt x="946" y="248"/>
                      </a:lnTo>
                      <a:lnTo>
                        <a:pt x="947" y="246"/>
                      </a:lnTo>
                      <a:lnTo>
                        <a:pt x="947" y="244"/>
                      </a:lnTo>
                      <a:lnTo>
                        <a:pt x="949" y="242"/>
                      </a:lnTo>
                      <a:lnTo>
                        <a:pt x="949" y="240"/>
                      </a:lnTo>
                      <a:lnTo>
                        <a:pt x="951" y="238"/>
                      </a:lnTo>
                      <a:lnTo>
                        <a:pt x="951" y="236"/>
                      </a:lnTo>
                      <a:lnTo>
                        <a:pt x="953" y="236"/>
                      </a:lnTo>
                      <a:lnTo>
                        <a:pt x="953" y="234"/>
                      </a:lnTo>
                      <a:lnTo>
                        <a:pt x="953" y="234"/>
                      </a:lnTo>
                      <a:lnTo>
                        <a:pt x="955" y="232"/>
                      </a:lnTo>
                      <a:lnTo>
                        <a:pt x="955" y="232"/>
                      </a:lnTo>
                      <a:lnTo>
                        <a:pt x="957" y="230"/>
                      </a:lnTo>
                      <a:lnTo>
                        <a:pt x="957" y="230"/>
                      </a:lnTo>
                      <a:lnTo>
                        <a:pt x="959" y="230"/>
                      </a:lnTo>
                      <a:lnTo>
                        <a:pt x="959" y="230"/>
                      </a:lnTo>
                      <a:lnTo>
                        <a:pt x="959" y="230"/>
                      </a:lnTo>
                      <a:lnTo>
                        <a:pt x="961" y="230"/>
                      </a:lnTo>
                      <a:lnTo>
                        <a:pt x="961" y="230"/>
                      </a:lnTo>
                      <a:lnTo>
                        <a:pt x="963" y="230"/>
                      </a:lnTo>
                      <a:lnTo>
                        <a:pt x="963" y="230"/>
                      </a:lnTo>
                      <a:lnTo>
                        <a:pt x="963" y="230"/>
                      </a:lnTo>
                      <a:lnTo>
                        <a:pt x="965" y="232"/>
                      </a:lnTo>
                      <a:lnTo>
                        <a:pt x="965" y="232"/>
                      </a:lnTo>
                      <a:lnTo>
                        <a:pt x="965" y="234"/>
                      </a:lnTo>
                      <a:lnTo>
                        <a:pt x="967" y="234"/>
                      </a:lnTo>
                      <a:lnTo>
                        <a:pt x="967" y="236"/>
                      </a:lnTo>
                      <a:lnTo>
                        <a:pt x="967" y="240"/>
                      </a:lnTo>
                      <a:lnTo>
                        <a:pt x="967" y="242"/>
                      </a:lnTo>
                      <a:lnTo>
                        <a:pt x="967" y="248"/>
                      </a:lnTo>
                      <a:lnTo>
                        <a:pt x="965" y="250"/>
                      </a:lnTo>
                      <a:lnTo>
                        <a:pt x="965" y="251"/>
                      </a:lnTo>
                      <a:lnTo>
                        <a:pt x="963" y="251"/>
                      </a:lnTo>
                      <a:lnTo>
                        <a:pt x="963" y="253"/>
                      </a:lnTo>
                      <a:lnTo>
                        <a:pt x="963" y="255"/>
                      </a:lnTo>
                      <a:lnTo>
                        <a:pt x="961" y="257"/>
                      </a:lnTo>
                      <a:lnTo>
                        <a:pt x="961" y="259"/>
                      </a:lnTo>
                      <a:lnTo>
                        <a:pt x="961" y="261"/>
                      </a:lnTo>
                      <a:lnTo>
                        <a:pt x="961" y="265"/>
                      </a:lnTo>
                      <a:lnTo>
                        <a:pt x="959" y="269"/>
                      </a:lnTo>
                      <a:lnTo>
                        <a:pt x="959" y="273"/>
                      </a:lnTo>
                      <a:lnTo>
                        <a:pt x="959" y="278"/>
                      </a:lnTo>
                      <a:lnTo>
                        <a:pt x="959" y="282"/>
                      </a:lnTo>
                      <a:lnTo>
                        <a:pt x="959" y="286"/>
                      </a:lnTo>
                      <a:lnTo>
                        <a:pt x="957" y="290"/>
                      </a:lnTo>
                      <a:lnTo>
                        <a:pt x="957" y="296"/>
                      </a:lnTo>
                      <a:lnTo>
                        <a:pt x="959" y="296"/>
                      </a:lnTo>
                      <a:lnTo>
                        <a:pt x="961" y="294"/>
                      </a:lnTo>
                      <a:lnTo>
                        <a:pt x="961" y="294"/>
                      </a:lnTo>
                      <a:lnTo>
                        <a:pt x="963" y="294"/>
                      </a:lnTo>
                      <a:lnTo>
                        <a:pt x="965" y="294"/>
                      </a:lnTo>
                      <a:lnTo>
                        <a:pt x="965" y="294"/>
                      </a:lnTo>
                      <a:lnTo>
                        <a:pt x="967" y="294"/>
                      </a:lnTo>
                      <a:lnTo>
                        <a:pt x="967" y="294"/>
                      </a:lnTo>
                      <a:lnTo>
                        <a:pt x="978" y="286"/>
                      </a:lnTo>
                      <a:lnTo>
                        <a:pt x="986" y="280"/>
                      </a:lnTo>
                      <a:lnTo>
                        <a:pt x="995" y="275"/>
                      </a:lnTo>
                      <a:lnTo>
                        <a:pt x="1001" y="269"/>
                      </a:lnTo>
                      <a:lnTo>
                        <a:pt x="1009" y="263"/>
                      </a:lnTo>
                      <a:lnTo>
                        <a:pt x="1013" y="259"/>
                      </a:lnTo>
                      <a:lnTo>
                        <a:pt x="1018" y="255"/>
                      </a:lnTo>
                      <a:lnTo>
                        <a:pt x="1022" y="251"/>
                      </a:lnTo>
                      <a:lnTo>
                        <a:pt x="1024" y="251"/>
                      </a:lnTo>
                      <a:lnTo>
                        <a:pt x="1026" y="251"/>
                      </a:lnTo>
                      <a:lnTo>
                        <a:pt x="1028" y="251"/>
                      </a:lnTo>
                      <a:lnTo>
                        <a:pt x="1030" y="253"/>
                      </a:lnTo>
                      <a:lnTo>
                        <a:pt x="1030" y="253"/>
                      </a:lnTo>
                      <a:lnTo>
                        <a:pt x="1032" y="253"/>
                      </a:lnTo>
                      <a:lnTo>
                        <a:pt x="1034" y="253"/>
                      </a:lnTo>
                      <a:lnTo>
                        <a:pt x="1036" y="253"/>
                      </a:lnTo>
                      <a:lnTo>
                        <a:pt x="1036" y="255"/>
                      </a:lnTo>
                      <a:lnTo>
                        <a:pt x="1036" y="255"/>
                      </a:lnTo>
                      <a:lnTo>
                        <a:pt x="1034" y="257"/>
                      </a:lnTo>
                      <a:lnTo>
                        <a:pt x="1034" y="259"/>
                      </a:lnTo>
                      <a:lnTo>
                        <a:pt x="1034" y="261"/>
                      </a:lnTo>
                      <a:lnTo>
                        <a:pt x="1034" y="261"/>
                      </a:lnTo>
                      <a:lnTo>
                        <a:pt x="1034" y="263"/>
                      </a:lnTo>
                      <a:lnTo>
                        <a:pt x="1034" y="265"/>
                      </a:lnTo>
                      <a:lnTo>
                        <a:pt x="1030" y="269"/>
                      </a:lnTo>
                      <a:lnTo>
                        <a:pt x="1026" y="273"/>
                      </a:lnTo>
                      <a:lnTo>
                        <a:pt x="1020" y="278"/>
                      </a:lnTo>
                      <a:lnTo>
                        <a:pt x="1016" y="282"/>
                      </a:lnTo>
                      <a:lnTo>
                        <a:pt x="1013" y="288"/>
                      </a:lnTo>
                      <a:lnTo>
                        <a:pt x="1009" y="292"/>
                      </a:lnTo>
                      <a:lnTo>
                        <a:pt x="1005" y="296"/>
                      </a:lnTo>
                      <a:lnTo>
                        <a:pt x="1001" y="301"/>
                      </a:lnTo>
                      <a:lnTo>
                        <a:pt x="999" y="303"/>
                      </a:lnTo>
                      <a:lnTo>
                        <a:pt x="997" y="307"/>
                      </a:lnTo>
                      <a:lnTo>
                        <a:pt x="995" y="309"/>
                      </a:lnTo>
                      <a:lnTo>
                        <a:pt x="993" y="313"/>
                      </a:lnTo>
                      <a:lnTo>
                        <a:pt x="992" y="315"/>
                      </a:lnTo>
                      <a:lnTo>
                        <a:pt x="990" y="319"/>
                      </a:lnTo>
                      <a:lnTo>
                        <a:pt x="988" y="321"/>
                      </a:lnTo>
                      <a:lnTo>
                        <a:pt x="986" y="324"/>
                      </a:lnTo>
                      <a:lnTo>
                        <a:pt x="986" y="324"/>
                      </a:lnTo>
                      <a:lnTo>
                        <a:pt x="988" y="324"/>
                      </a:lnTo>
                      <a:lnTo>
                        <a:pt x="988" y="324"/>
                      </a:lnTo>
                      <a:lnTo>
                        <a:pt x="988" y="326"/>
                      </a:lnTo>
                      <a:lnTo>
                        <a:pt x="988" y="326"/>
                      </a:lnTo>
                      <a:lnTo>
                        <a:pt x="988" y="326"/>
                      </a:lnTo>
                      <a:lnTo>
                        <a:pt x="988" y="326"/>
                      </a:lnTo>
                      <a:lnTo>
                        <a:pt x="988" y="326"/>
                      </a:lnTo>
                      <a:lnTo>
                        <a:pt x="992" y="326"/>
                      </a:lnTo>
                      <a:lnTo>
                        <a:pt x="993" y="326"/>
                      </a:lnTo>
                      <a:lnTo>
                        <a:pt x="995" y="324"/>
                      </a:lnTo>
                      <a:lnTo>
                        <a:pt x="997" y="324"/>
                      </a:lnTo>
                      <a:lnTo>
                        <a:pt x="999" y="324"/>
                      </a:lnTo>
                      <a:lnTo>
                        <a:pt x="999" y="323"/>
                      </a:lnTo>
                      <a:lnTo>
                        <a:pt x="1001" y="323"/>
                      </a:lnTo>
                      <a:lnTo>
                        <a:pt x="1003" y="321"/>
                      </a:lnTo>
                      <a:lnTo>
                        <a:pt x="1007" y="321"/>
                      </a:lnTo>
                      <a:lnTo>
                        <a:pt x="1009" y="321"/>
                      </a:lnTo>
                      <a:lnTo>
                        <a:pt x="1011" y="321"/>
                      </a:lnTo>
                      <a:lnTo>
                        <a:pt x="1013" y="321"/>
                      </a:lnTo>
                      <a:lnTo>
                        <a:pt x="1016" y="321"/>
                      </a:lnTo>
                      <a:lnTo>
                        <a:pt x="1018" y="321"/>
                      </a:lnTo>
                      <a:lnTo>
                        <a:pt x="1020" y="321"/>
                      </a:lnTo>
                      <a:lnTo>
                        <a:pt x="1022" y="321"/>
                      </a:lnTo>
                      <a:lnTo>
                        <a:pt x="1026" y="319"/>
                      </a:lnTo>
                      <a:lnTo>
                        <a:pt x="1028" y="319"/>
                      </a:lnTo>
                      <a:lnTo>
                        <a:pt x="1032" y="317"/>
                      </a:lnTo>
                      <a:lnTo>
                        <a:pt x="1034" y="315"/>
                      </a:lnTo>
                      <a:lnTo>
                        <a:pt x="1036" y="315"/>
                      </a:lnTo>
                      <a:lnTo>
                        <a:pt x="1039" y="313"/>
                      </a:lnTo>
                      <a:lnTo>
                        <a:pt x="1041" y="313"/>
                      </a:lnTo>
                      <a:lnTo>
                        <a:pt x="1043" y="311"/>
                      </a:lnTo>
                      <a:lnTo>
                        <a:pt x="1045" y="311"/>
                      </a:lnTo>
                      <a:lnTo>
                        <a:pt x="1045" y="311"/>
                      </a:lnTo>
                      <a:lnTo>
                        <a:pt x="1047" y="311"/>
                      </a:lnTo>
                      <a:lnTo>
                        <a:pt x="1047" y="311"/>
                      </a:lnTo>
                      <a:lnTo>
                        <a:pt x="1049" y="311"/>
                      </a:lnTo>
                      <a:lnTo>
                        <a:pt x="1051" y="311"/>
                      </a:lnTo>
                      <a:lnTo>
                        <a:pt x="1051" y="311"/>
                      </a:lnTo>
                      <a:lnTo>
                        <a:pt x="1051" y="311"/>
                      </a:lnTo>
                      <a:lnTo>
                        <a:pt x="1053" y="313"/>
                      </a:lnTo>
                      <a:lnTo>
                        <a:pt x="1053" y="313"/>
                      </a:lnTo>
                      <a:lnTo>
                        <a:pt x="1053" y="315"/>
                      </a:lnTo>
                      <a:lnTo>
                        <a:pt x="1055" y="315"/>
                      </a:lnTo>
                      <a:lnTo>
                        <a:pt x="1055" y="317"/>
                      </a:lnTo>
                      <a:lnTo>
                        <a:pt x="1055" y="319"/>
                      </a:lnTo>
                      <a:lnTo>
                        <a:pt x="1055" y="321"/>
                      </a:lnTo>
                      <a:lnTo>
                        <a:pt x="1055" y="324"/>
                      </a:lnTo>
                      <a:lnTo>
                        <a:pt x="1049" y="328"/>
                      </a:lnTo>
                      <a:lnTo>
                        <a:pt x="1045" y="334"/>
                      </a:lnTo>
                      <a:lnTo>
                        <a:pt x="1043" y="338"/>
                      </a:lnTo>
                      <a:lnTo>
                        <a:pt x="1039" y="342"/>
                      </a:lnTo>
                      <a:lnTo>
                        <a:pt x="1036" y="347"/>
                      </a:lnTo>
                      <a:lnTo>
                        <a:pt x="1032" y="355"/>
                      </a:lnTo>
                      <a:lnTo>
                        <a:pt x="1026" y="365"/>
                      </a:lnTo>
                      <a:lnTo>
                        <a:pt x="1018" y="378"/>
                      </a:lnTo>
                      <a:lnTo>
                        <a:pt x="1018" y="380"/>
                      </a:lnTo>
                      <a:lnTo>
                        <a:pt x="1018" y="380"/>
                      </a:lnTo>
                      <a:lnTo>
                        <a:pt x="1016" y="382"/>
                      </a:lnTo>
                      <a:lnTo>
                        <a:pt x="1016" y="382"/>
                      </a:lnTo>
                      <a:lnTo>
                        <a:pt x="1016" y="384"/>
                      </a:lnTo>
                      <a:lnTo>
                        <a:pt x="1016" y="386"/>
                      </a:lnTo>
                      <a:lnTo>
                        <a:pt x="1016" y="386"/>
                      </a:lnTo>
                      <a:lnTo>
                        <a:pt x="1016" y="388"/>
                      </a:lnTo>
                      <a:lnTo>
                        <a:pt x="1020" y="388"/>
                      </a:lnTo>
                      <a:lnTo>
                        <a:pt x="1024" y="388"/>
                      </a:lnTo>
                      <a:lnTo>
                        <a:pt x="1028" y="388"/>
                      </a:lnTo>
                      <a:lnTo>
                        <a:pt x="1032" y="388"/>
                      </a:lnTo>
                      <a:lnTo>
                        <a:pt x="1038" y="388"/>
                      </a:lnTo>
                      <a:lnTo>
                        <a:pt x="1043" y="388"/>
                      </a:lnTo>
                      <a:lnTo>
                        <a:pt x="1051" y="386"/>
                      </a:lnTo>
                      <a:lnTo>
                        <a:pt x="1061" y="386"/>
                      </a:lnTo>
                      <a:lnTo>
                        <a:pt x="1061" y="388"/>
                      </a:lnTo>
                      <a:lnTo>
                        <a:pt x="1061" y="390"/>
                      </a:lnTo>
                      <a:lnTo>
                        <a:pt x="1063" y="390"/>
                      </a:lnTo>
                      <a:lnTo>
                        <a:pt x="1063" y="392"/>
                      </a:lnTo>
                      <a:lnTo>
                        <a:pt x="1063" y="394"/>
                      </a:lnTo>
                      <a:lnTo>
                        <a:pt x="1063" y="394"/>
                      </a:lnTo>
                      <a:lnTo>
                        <a:pt x="1063" y="395"/>
                      </a:lnTo>
                      <a:lnTo>
                        <a:pt x="1063" y="397"/>
                      </a:lnTo>
                      <a:lnTo>
                        <a:pt x="1053" y="405"/>
                      </a:lnTo>
                      <a:lnTo>
                        <a:pt x="1047" y="411"/>
                      </a:lnTo>
                      <a:lnTo>
                        <a:pt x="1041" y="417"/>
                      </a:lnTo>
                      <a:lnTo>
                        <a:pt x="1038" y="420"/>
                      </a:lnTo>
                      <a:lnTo>
                        <a:pt x="1034" y="424"/>
                      </a:lnTo>
                      <a:lnTo>
                        <a:pt x="1030" y="430"/>
                      </a:lnTo>
                      <a:lnTo>
                        <a:pt x="1024" y="434"/>
                      </a:lnTo>
                      <a:lnTo>
                        <a:pt x="1020" y="442"/>
                      </a:lnTo>
                      <a:lnTo>
                        <a:pt x="1020" y="442"/>
                      </a:lnTo>
                      <a:lnTo>
                        <a:pt x="1020" y="443"/>
                      </a:lnTo>
                      <a:lnTo>
                        <a:pt x="1020" y="443"/>
                      </a:lnTo>
                      <a:lnTo>
                        <a:pt x="1020" y="445"/>
                      </a:lnTo>
                      <a:lnTo>
                        <a:pt x="1020" y="445"/>
                      </a:lnTo>
                      <a:lnTo>
                        <a:pt x="1020" y="447"/>
                      </a:lnTo>
                      <a:lnTo>
                        <a:pt x="1020" y="447"/>
                      </a:lnTo>
                      <a:lnTo>
                        <a:pt x="1020" y="449"/>
                      </a:lnTo>
                      <a:lnTo>
                        <a:pt x="1022" y="449"/>
                      </a:lnTo>
                      <a:lnTo>
                        <a:pt x="1024" y="451"/>
                      </a:lnTo>
                      <a:lnTo>
                        <a:pt x="1024" y="451"/>
                      </a:lnTo>
                      <a:lnTo>
                        <a:pt x="1026" y="453"/>
                      </a:lnTo>
                      <a:lnTo>
                        <a:pt x="1028" y="455"/>
                      </a:lnTo>
                      <a:lnTo>
                        <a:pt x="1028" y="455"/>
                      </a:lnTo>
                      <a:lnTo>
                        <a:pt x="1030" y="457"/>
                      </a:lnTo>
                      <a:lnTo>
                        <a:pt x="1030" y="457"/>
                      </a:lnTo>
                      <a:lnTo>
                        <a:pt x="1034" y="459"/>
                      </a:lnTo>
                      <a:lnTo>
                        <a:pt x="1038" y="459"/>
                      </a:lnTo>
                      <a:lnTo>
                        <a:pt x="1039" y="459"/>
                      </a:lnTo>
                      <a:lnTo>
                        <a:pt x="1043" y="461"/>
                      </a:lnTo>
                      <a:lnTo>
                        <a:pt x="1045" y="461"/>
                      </a:lnTo>
                      <a:lnTo>
                        <a:pt x="1049" y="461"/>
                      </a:lnTo>
                      <a:lnTo>
                        <a:pt x="1051" y="461"/>
                      </a:lnTo>
                      <a:lnTo>
                        <a:pt x="1055" y="463"/>
                      </a:lnTo>
                      <a:lnTo>
                        <a:pt x="1055" y="463"/>
                      </a:lnTo>
                      <a:lnTo>
                        <a:pt x="1057" y="465"/>
                      </a:lnTo>
                      <a:lnTo>
                        <a:pt x="1057" y="465"/>
                      </a:lnTo>
                      <a:lnTo>
                        <a:pt x="1059" y="467"/>
                      </a:lnTo>
                      <a:lnTo>
                        <a:pt x="1059" y="467"/>
                      </a:lnTo>
                      <a:lnTo>
                        <a:pt x="1059" y="468"/>
                      </a:lnTo>
                      <a:lnTo>
                        <a:pt x="1059" y="470"/>
                      </a:lnTo>
                      <a:lnTo>
                        <a:pt x="1059" y="472"/>
                      </a:lnTo>
                      <a:lnTo>
                        <a:pt x="1057" y="472"/>
                      </a:lnTo>
                      <a:lnTo>
                        <a:pt x="1053" y="474"/>
                      </a:lnTo>
                      <a:lnTo>
                        <a:pt x="1049" y="476"/>
                      </a:lnTo>
                      <a:lnTo>
                        <a:pt x="1043" y="480"/>
                      </a:lnTo>
                      <a:lnTo>
                        <a:pt x="1036" y="484"/>
                      </a:lnTo>
                      <a:lnTo>
                        <a:pt x="1028" y="488"/>
                      </a:lnTo>
                      <a:lnTo>
                        <a:pt x="1020" y="491"/>
                      </a:lnTo>
                      <a:lnTo>
                        <a:pt x="1011" y="497"/>
                      </a:lnTo>
                      <a:lnTo>
                        <a:pt x="1009" y="499"/>
                      </a:lnTo>
                      <a:lnTo>
                        <a:pt x="1007" y="501"/>
                      </a:lnTo>
                      <a:lnTo>
                        <a:pt x="1003" y="503"/>
                      </a:lnTo>
                      <a:lnTo>
                        <a:pt x="1001" y="505"/>
                      </a:lnTo>
                      <a:lnTo>
                        <a:pt x="999" y="507"/>
                      </a:lnTo>
                      <a:lnTo>
                        <a:pt x="997" y="509"/>
                      </a:lnTo>
                      <a:lnTo>
                        <a:pt x="995" y="511"/>
                      </a:lnTo>
                      <a:lnTo>
                        <a:pt x="993" y="513"/>
                      </a:lnTo>
                      <a:lnTo>
                        <a:pt x="992" y="515"/>
                      </a:lnTo>
                      <a:lnTo>
                        <a:pt x="992" y="516"/>
                      </a:lnTo>
                      <a:lnTo>
                        <a:pt x="990" y="518"/>
                      </a:lnTo>
                      <a:lnTo>
                        <a:pt x="990" y="520"/>
                      </a:lnTo>
                      <a:lnTo>
                        <a:pt x="990" y="522"/>
                      </a:lnTo>
                      <a:lnTo>
                        <a:pt x="988" y="524"/>
                      </a:lnTo>
                      <a:lnTo>
                        <a:pt x="988" y="526"/>
                      </a:lnTo>
                      <a:lnTo>
                        <a:pt x="986" y="528"/>
                      </a:lnTo>
                      <a:lnTo>
                        <a:pt x="986" y="528"/>
                      </a:lnTo>
                      <a:lnTo>
                        <a:pt x="988" y="528"/>
                      </a:lnTo>
                      <a:lnTo>
                        <a:pt x="988" y="528"/>
                      </a:lnTo>
                      <a:lnTo>
                        <a:pt x="988" y="528"/>
                      </a:lnTo>
                      <a:lnTo>
                        <a:pt x="988" y="530"/>
                      </a:lnTo>
                      <a:lnTo>
                        <a:pt x="988" y="530"/>
                      </a:lnTo>
                      <a:lnTo>
                        <a:pt x="988" y="530"/>
                      </a:lnTo>
                      <a:lnTo>
                        <a:pt x="988" y="530"/>
                      </a:lnTo>
                      <a:lnTo>
                        <a:pt x="992" y="530"/>
                      </a:lnTo>
                      <a:lnTo>
                        <a:pt x="993" y="530"/>
                      </a:lnTo>
                      <a:lnTo>
                        <a:pt x="995" y="528"/>
                      </a:lnTo>
                      <a:lnTo>
                        <a:pt x="997" y="528"/>
                      </a:lnTo>
                      <a:lnTo>
                        <a:pt x="1001" y="528"/>
                      </a:lnTo>
                      <a:lnTo>
                        <a:pt x="1003" y="528"/>
                      </a:lnTo>
                      <a:lnTo>
                        <a:pt x="1005" y="528"/>
                      </a:lnTo>
                      <a:lnTo>
                        <a:pt x="1007" y="526"/>
                      </a:lnTo>
                      <a:lnTo>
                        <a:pt x="1009" y="528"/>
                      </a:lnTo>
                      <a:lnTo>
                        <a:pt x="1009" y="528"/>
                      </a:lnTo>
                      <a:lnTo>
                        <a:pt x="1009" y="528"/>
                      </a:lnTo>
                      <a:lnTo>
                        <a:pt x="1011" y="528"/>
                      </a:lnTo>
                      <a:lnTo>
                        <a:pt x="1011" y="528"/>
                      </a:lnTo>
                      <a:lnTo>
                        <a:pt x="1011" y="530"/>
                      </a:lnTo>
                      <a:lnTo>
                        <a:pt x="1013" y="530"/>
                      </a:lnTo>
                      <a:lnTo>
                        <a:pt x="1013" y="530"/>
                      </a:lnTo>
                      <a:lnTo>
                        <a:pt x="1013" y="532"/>
                      </a:lnTo>
                      <a:lnTo>
                        <a:pt x="1013" y="532"/>
                      </a:lnTo>
                      <a:lnTo>
                        <a:pt x="1013" y="534"/>
                      </a:lnTo>
                      <a:lnTo>
                        <a:pt x="1013" y="536"/>
                      </a:lnTo>
                      <a:lnTo>
                        <a:pt x="1013" y="538"/>
                      </a:lnTo>
                      <a:lnTo>
                        <a:pt x="1013" y="538"/>
                      </a:lnTo>
                      <a:lnTo>
                        <a:pt x="1013" y="539"/>
                      </a:lnTo>
                      <a:lnTo>
                        <a:pt x="1013" y="541"/>
                      </a:lnTo>
                      <a:lnTo>
                        <a:pt x="1005" y="547"/>
                      </a:lnTo>
                      <a:lnTo>
                        <a:pt x="999" y="553"/>
                      </a:lnTo>
                      <a:lnTo>
                        <a:pt x="995" y="557"/>
                      </a:lnTo>
                      <a:lnTo>
                        <a:pt x="993" y="561"/>
                      </a:lnTo>
                      <a:lnTo>
                        <a:pt x="990" y="564"/>
                      </a:lnTo>
                      <a:lnTo>
                        <a:pt x="988" y="566"/>
                      </a:lnTo>
                      <a:lnTo>
                        <a:pt x="986" y="570"/>
                      </a:lnTo>
                      <a:lnTo>
                        <a:pt x="984" y="574"/>
                      </a:lnTo>
                      <a:lnTo>
                        <a:pt x="984" y="576"/>
                      </a:lnTo>
                      <a:lnTo>
                        <a:pt x="984" y="578"/>
                      </a:lnTo>
                      <a:lnTo>
                        <a:pt x="982" y="580"/>
                      </a:lnTo>
                      <a:lnTo>
                        <a:pt x="982" y="580"/>
                      </a:lnTo>
                      <a:lnTo>
                        <a:pt x="982" y="582"/>
                      </a:lnTo>
                      <a:lnTo>
                        <a:pt x="982" y="584"/>
                      </a:lnTo>
                      <a:lnTo>
                        <a:pt x="982" y="586"/>
                      </a:lnTo>
                      <a:lnTo>
                        <a:pt x="982" y="587"/>
                      </a:lnTo>
                      <a:lnTo>
                        <a:pt x="984" y="589"/>
                      </a:lnTo>
                      <a:lnTo>
                        <a:pt x="984" y="591"/>
                      </a:lnTo>
                      <a:lnTo>
                        <a:pt x="986" y="591"/>
                      </a:lnTo>
                      <a:lnTo>
                        <a:pt x="988" y="593"/>
                      </a:lnTo>
                      <a:lnTo>
                        <a:pt x="990" y="595"/>
                      </a:lnTo>
                      <a:lnTo>
                        <a:pt x="990" y="597"/>
                      </a:lnTo>
                      <a:lnTo>
                        <a:pt x="992" y="599"/>
                      </a:lnTo>
                      <a:lnTo>
                        <a:pt x="993" y="601"/>
                      </a:lnTo>
                      <a:lnTo>
                        <a:pt x="993" y="601"/>
                      </a:lnTo>
                      <a:lnTo>
                        <a:pt x="993" y="603"/>
                      </a:lnTo>
                      <a:lnTo>
                        <a:pt x="993" y="603"/>
                      </a:lnTo>
                      <a:lnTo>
                        <a:pt x="993" y="605"/>
                      </a:lnTo>
                      <a:lnTo>
                        <a:pt x="993" y="605"/>
                      </a:lnTo>
                      <a:lnTo>
                        <a:pt x="993" y="607"/>
                      </a:lnTo>
                      <a:lnTo>
                        <a:pt x="993" y="607"/>
                      </a:lnTo>
                      <a:lnTo>
                        <a:pt x="993" y="609"/>
                      </a:lnTo>
                      <a:lnTo>
                        <a:pt x="995" y="609"/>
                      </a:lnTo>
                      <a:lnTo>
                        <a:pt x="997" y="609"/>
                      </a:lnTo>
                      <a:lnTo>
                        <a:pt x="999" y="609"/>
                      </a:lnTo>
                      <a:lnTo>
                        <a:pt x="1001" y="609"/>
                      </a:lnTo>
                      <a:lnTo>
                        <a:pt x="1003" y="609"/>
                      </a:lnTo>
                      <a:lnTo>
                        <a:pt x="1005" y="610"/>
                      </a:lnTo>
                      <a:lnTo>
                        <a:pt x="1007" y="610"/>
                      </a:lnTo>
                      <a:lnTo>
                        <a:pt x="1007" y="610"/>
                      </a:lnTo>
                      <a:lnTo>
                        <a:pt x="1013" y="612"/>
                      </a:lnTo>
                      <a:lnTo>
                        <a:pt x="1016" y="614"/>
                      </a:lnTo>
                      <a:lnTo>
                        <a:pt x="1018" y="616"/>
                      </a:lnTo>
                      <a:lnTo>
                        <a:pt x="1022" y="620"/>
                      </a:lnTo>
                      <a:lnTo>
                        <a:pt x="1026" y="622"/>
                      </a:lnTo>
                      <a:lnTo>
                        <a:pt x="1032" y="628"/>
                      </a:lnTo>
                      <a:lnTo>
                        <a:pt x="1038" y="634"/>
                      </a:lnTo>
                      <a:lnTo>
                        <a:pt x="1047" y="641"/>
                      </a:lnTo>
                      <a:lnTo>
                        <a:pt x="1049" y="643"/>
                      </a:lnTo>
                      <a:lnTo>
                        <a:pt x="1051" y="647"/>
                      </a:lnTo>
                      <a:lnTo>
                        <a:pt x="1053" y="649"/>
                      </a:lnTo>
                      <a:lnTo>
                        <a:pt x="1055" y="653"/>
                      </a:lnTo>
                      <a:lnTo>
                        <a:pt x="1057" y="655"/>
                      </a:lnTo>
                      <a:lnTo>
                        <a:pt x="1059" y="658"/>
                      </a:lnTo>
                      <a:lnTo>
                        <a:pt x="1061" y="660"/>
                      </a:lnTo>
                      <a:lnTo>
                        <a:pt x="1063" y="664"/>
                      </a:lnTo>
                      <a:lnTo>
                        <a:pt x="1063" y="666"/>
                      </a:lnTo>
                      <a:lnTo>
                        <a:pt x="1063" y="668"/>
                      </a:lnTo>
                      <a:lnTo>
                        <a:pt x="1064" y="668"/>
                      </a:lnTo>
                      <a:lnTo>
                        <a:pt x="1064" y="670"/>
                      </a:lnTo>
                      <a:lnTo>
                        <a:pt x="1064" y="672"/>
                      </a:lnTo>
                      <a:lnTo>
                        <a:pt x="1064" y="674"/>
                      </a:lnTo>
                      <a:lnTo>
                        <a:pt x="1064" y="676"/>
                      </a:lnTo>
                      <a:lnTo>
                        <a:pt x="1066" y="678"/>
                      </a:lnTo>
                      <a:lnTo>
                        <a:pt x="1066" y="678"/>
                      </a:lnTo>
                      <a:lnTo>
                        <a:pt x="1066" y="680"/>
                      </a:lnTo>
                      <a:lnTo>
                        <a:pt x="1068" y="682"/>
                      </a:lnTo>
                      <a:lnTo>
                        <a:pt x="1068" y="685"/>
                      </a:lnTo>
                      <a:lnTo>
                        <a:pt x="1068" y="691"/>
                      </a:lnTo>
                      <a:lnTo>
                        <a:pt x="1070" y="699"/>
                      </a:lnTo>
                      <a:lnTo>
                        <a:pt x="1070" y="710"/>
                      </a:lnTo>
                      <a:lnTo>
                        <a:pt x="1072" y="728"/>
                      </a:lnTo>
                      <a:lnTo>
                        <a:pt x="1070" y="731"/>
                      </a:lnTo>
                      <a:lnTo>
                        <a:pt x="1070" y="735"/>
                      </a:lnTo>
                      <a:lnTo>
                        <a:pt x="1068" y="739"/>
                      </a:lnTo>
                      <a:lnTo>
                        <a:pt x="1068" y="743"/>
                      </a:lnTo>
                      <a:lnTo>
                        <a:pt x="1066" y="747"/>
                      </a:lnTo>
                      <a:lnTo>
                        <a:pt x="1066" y="751"/>
                      </a:lnTo>
                      <a:lnTo>
                        <a:pt x="1066" y="754"/>
                      </a:lnTo>
                      <a:lnTo>
                        <a:pt x="1064" y="758"/>
                      </a:lnTo>
                      <a:lnTo>
                        <a:pt x="1063" y="762"/>
                      </a:lnTo>
                      <a:lnTo>
                        <a:pt x="1061" y="764"/>
                      </a:lnTo>
                      <a:lnTo>
                        <a:pt x="1059" y="768"/>
                      </a:lnTo>
                      <a:lnTo>
                        <a:pt x="1057" y="770"/>
                      </a:lnTo>
                      <a:lnTo>
                        <a:pt x="1055" y="774"/>
                      </a:lnTo>
                      <a:lnTo>
                        <a:pt x="1053" y="776"/>
                      </a:lnTo>
                      <a:lnTo>
                        <a:pt x="1051" y="779"/>
                      </a:lnTo>
                      <a:lnTo>
                        <a:pt x="1049" y="781"/>
                      </a:lnTo>
                      <a:lnTo>
                        <a:pt x="1045" y="785"/>
                      </a:lnTo>
                      <a:lnTo>
                        <a:pt x="1039" y="791"/>
                      </a:lnTo>
                      <a:lnTo>
                        <a:pt x="1036" y="795"/>
                      </a:lnTo>
                      <a:lnTo>
                        <a:pt x="1030" y="799"/>
                      </a:lnTo>
                      <a:lnTo>
                        <a:pt x="1026" y="802"/>
                      </a:lnTo>
                      <a:lnTo>
                        <a:pt x="1020" y="808"/>
                      </a:lnTo>
                      <a:lnTo>
                        <a:pt x="1016" y="812"/>
                      </a:lnTo>
                      <a:lnTo>
                        <a:pt x="1011" y="816"/>
                      </a:lnTo>
                      <a:lnTo>
                        <a:pt x="1007" y="818"/>
                      </a:lnTo>
                      <a:lnTo>
                        <a:pt x="1003" y="820"/>
                      </a:lnTo>
                      <a:lnTo>
                        <a:pt x="999" y="822"/>
                      </a:lnTo>
                      <a:lnTo>
                        <a:pt x="995" y="824"/>
                      </a:lnTo>
                      <a:lnTo>
                        <a:pt x="992" y="826"/>
                      </a:lnTo>
                      <a:lnTo>
                        <a:pt x="988" y="827"/>
                      </a:lnTo>
                      <a:lnTo>
                        <a:pt x="984" y="829"/>
                      </a:lnTo>
                      <a:lnTo>
                        <a:pt x="980" y="831"/>
                      </a:lnTo>
                      <a:lnTo>
                        <a:pt x="974" y="833"/>
                      </a:lnTo>
                      <a:lnTo>
                        <a:pt x="970" y="833"/>
                      </a:lnTo>
                      <a:lnTo>
                        <a:pt x="965" y="835"/>
                      </a:lnTo>
                      <a:lnTo>
                        <a:pt x="959" y="835"/>
                      </a:lnTo>
                      <a:lnTo>
                        <a:pt x="953" y="837"/>
                      </a:lnTo>
                      <a:lnTo>
                        <a:pt x="949" y="837"/>
                      </a:lnTo>
                      <a:lnTo>
                        <a:pt x="944" y="839"/>
                      </a:lnTo>
                      <a:lnTo>
                        <a:pt x="938" y="839"/>
                      </a:lnTo>
                      <a:lnTo>
                        <a:pt x="930" y="839"/>
                      </a:lnTo>
                      <a:lnTo>
                        <a:pt x="923" y="839"/>
                      </a:lnTo>
                      <a:lnTo>
                        <a:pt x="917" y="837"/>
                      </a:lnTo>
                      <a:lnTo>
                        <a:pt x="915" y="837"/>
                      </a:lnTo>
                      <a:lnTo>
                        <a:pt x="911" y="837"/>
                      </a:lnTo>
                      <a:lnTo>
                        <a:pt x="909" y="837"/>
                      </a:lnTo>
                      <a:lnTo>
                        <a:pt x="907" y="835"/>
                      </a:lnTo>
                      <a:lnTo>
                        <a:pt x="905" y="835"/>
                      </a:lnTo>
                      <a:lnTo>
                        <a:pt x="903" y="839"/>
                      </a:lnTo>
                      <a:lnTo>
                        <a:pt x="901" y="843"/>
                      </a:lnTo>
                      <a:lnTo>
                        <a:pt x="899" y="849"/>
                      </a:lnTo>
                      <a:lnTo>
                        <a:pt x="898" y="852"/>
                      </a:lnTo>
                      <a:lnTo>
                        <a:pt x="896" y="856"/>
                      </a:lnTo>
                      <a:lnTo>
                        <a:pt x="894" y="860"/>
                      </a:lnTo>
                      <a:lnTo>
                        <a:pt x="892" y="866"/>
                      </a:lnTo>
                      <a:lnTo>
                        <a:pt x="890" y="870"/>
                      </a:lnTo>
                      <a:lnTo>
                        <a:pt x="888" y="874"/>
                      </a:lnTo>
                      <a:lnTo>
                        <a:pt x="888" y="877"/>
                      </a:lnTo>
                      <a:lnTo>
                        <a:pt x="888" y="881"/>
                      </a:lnTo>
                      <a:lnTo>
                        <a:pt x="888" y="883"/>
                      </a:lnTo>
                      <a:lnTo>
                        <a:pt x="886" y="887"/>
                      </a:lnTo>
                      <a:lnTo>
                        <a:pt x="886" y="891"/>
                      </a:lnTo>
                      <a:lnTo>
                        <a:pt x="886" y="895"/>
                      </a:lnTo>
                      <a:lnTo>
                        <a:pt x="886" y="898"/>
                      </a:lnTo>
                      <a:lnTo>
                        <a:pt x="886" y="900"/>
                      </a:lnTo>
                      <a:lnTo>
                        <a:pt x="886" y="902"/>
                      </a:lnTo>
                      <a:lnTo>
                        <a:pt x="886" y="906"/>
                      </a:lnTo>
                      <a:lnTo>
                        <a:pt x="886" y="908"/>
                      </a:lnTo>
                      <a:lnTo>
                        <a:pt x="886" y="910"/>
                      </a:lnTo>
                      <a:lnTo>
                        <a:pt x="886" y="912"/>
                      </a:lnTo>
                      <a:lnTo>
                        <a:pt x="886" y="916"/>
                      </a:lnTo>
                      <a:lnTo>
                        <a:pt x="888" y="918"/>
                      </a:lnTo>
                      <a:lnTo>
                        <a:pt x="888" y="918"/>
                      </a:lnTo>
                      <a:lnTo>
                        <a:pt x="890" y="920"/>
                      </a:lnTo>
                      <a:lnTo>
                        <a:pt x="892" y="920"/>
                      </a:lnTo>
                      <a:lnTo>
                        <a:pt x="892" y="922"/>
                      </a:lnTo>
                      <a:lnTo>
                        <a:pt x="894" y="922"/>
                      </a:lnTo>
                      <a:lnTo>
                        <a:pt x="894" y="923"/>
                      </a:lnTo>
                      <a:lnTo>
                        <a:pt x="896" y="923"/>
                      </a:lnTo>
                      <a:lnTo>
                        <a:pt x="896" y="925"/>
                      </a:lnTo>
                      <a:close/>
                      <a:moveTo>
                        <a:pt x="573" y="793"/>
                      </a:moveTo>
                      <a:lnTo>
                        <a:pt x="573" y="793"/>
                      </a:lnTo>
                      <a:lnTo>
                        <a:pt x="573" y="795"/>
                      </a:lnTo>
                      <a:lnTo>
                        <a:pt x="573" y="795"/>
                      </a:lnTo>
                      <a:lnTo>
                        <a:pt x="575" y="793"/>
                      </a:lnTo>
                      <a:lnTo>
                        <a:pt x="575" y="793"/>
                      </a:lnTo>
                      <a:lnTo>
                        <a:pt x="575" y="793"/>
                      </a:lnTo>
                      <a:lnTo>
                        <a:pt x="575" y="791"/>
                      </a:lnTo>
                      <a:lnTo>
                        <a:pt x="575" y="789"/>
                      </a:lnTo>
                      <a:lnTo>
                        <a:pt x="573" y="783"/>
                      </a:lnTo>
                      <a:lnTo>
                        <a:pt x="572" y="776"/>
                      </a:lnTo>
                      <a:lnTo>
                        <a:pt x="570" y="770"/>
                      </a:lnTo>
                      <a:lnTo>
                        <a:pt x="568" y="764"/>
                      </a:lnTo>
                      <a:lnTo>
                        <a:pt x="566" y="758"/>
                      </a:lnTo>
                      <a:lnTo>
                        <a:pt x="564" y="751"/>
                      </a:lnTo>
                      <a:lnTo>
                        <a:pt x="564" y="745"/>
                      </a:lnTo>
                      <a:lnTo>
                        <a:pt x="562" y="739"/>
                      </a:lnTo>
                      <a:lnTo>
                        <a:pt x="560" y="739"/>
                      </a:lnTo>
                      <a:lnTo>
                        <a:pt x="560" y="739"/>
                      </a:lnTo>
                      <a:lnTo>
                        <a:pt x="558" y="739"/>
                      </a:lnTo>
                      <a:lnTo>
                        <a:pt x="558" y="741"/>
                      </a:lnTo>
                      <a:lnTo>
                        <a:pt x="556" y="741"/>
                      </a:lnTo>
                      <a:lnTo>
                        <a:pt x="556" y="741"/>
                      </a:lnTo>
                      <a:lnTo>
                        <a:pt x="554" y="741"/>
                      </a:lnTo>
                      <a:lnTo>
                        <a:pt x="554" y="741"/>
                      </a:lnTo>
                      <a:lnTo>
                        <a:pt x="554" y="743"/>
                      </a:lnTo>
                      <a:lnTo>
                        <a:pt x="554" y="743"/>
                      </a:lnTo>
                      <a:lnTo>
                        <a:pt x="552" y="745"/>
                      </a:lnTo>
                      <a:lnTo>
                        <a:pt x="552" y="745"/>
                      </a:lnTo>
                      <a:lnTo>
                        <a:pt x="552" y="747"/>
                      </a:lnTo>
                      <a:lnTo>
                        <a:pt x="552" y="749"/>
                      </a:lnTo>
                      <a:lnTo>
                        <a:pt x="552" y="749"/>
                      </a:lnTo>
                      <a:lnTo>
                        <a:pt x="552" y="751"/>
                      </a:lnTo>
                      <a:lnTo>
                        <a:pt x="554" y="754"/>
                      </a:lnTo>
                      <a:lnTo>
                        <a:pt x="556" y="760"/>
                      </a:lnTo>
                      <a:lnTo>
                        <a:pt x="558" y="764"/>
                      </a:lnTo>
                      <a:lnTo>
                        <a:pt x="558" y="768"/>
                      </a:lnTo>
                      <a:lnTo>
                        <a:pt x="560" y="774"/>
                      </a:lnTo>
                      <a:lnTo>
                        <a:pt x="562" y="778"/>
                      </a:lnTo>
                      <a:lnTo>
                        <a:pt x="564" y="783"/>
                      </a:lnTo>
                      <a:lnTo>
                        <a:pt x="564" y="787"/>
                      </a:lnTo>
                      <a:lnTo>
                        <a:pt x="566" y="787"/>
                      </a:lnTo>
                      <a:lnTo>
                        <a:pt x="566" y="789"/>
                      </a:lnTo>
                      <a:lnTo>
                        <a:pt x="568" y="789"/>
                      </a:lnTo>
                      <a:lnTo>
                        <a:pt x="568" y="791"/>
                      </a:lnTo>
                      <a:lnTo>
                        <a:pt x="570" y="791"/>
                      </a:lnTo>
                      <a:lnTo>
                        <a:pt x="572" y="793"/>
                      </a:lnTo>
                      <a:lnTo>
                        <a:pt x="572" y="793"/>
                      </a:lnTo>
                      <a:lnTo>
                        <a:pt x="573" y="793"/>
                      </a:lnTo>
                      <a:close/>
                      <a:moveTo>
                        <a:pt x="946" y="785"/>
                      </a:moveTo>
                      <a:lnTo>
                        <a:pt x="947" y="785"/>
                      </a:lnTo>
                      <a:lnTo>
                        <a:pt x="947" y="785"/>
                      </a:lnTo>
                      <a:lnTo>
                        <a:pt x="949" y="785"/>
                      </a:lnTo>
                      <a:lnTo>
                        <a:pt x="949" y="785"/>
                      </a:lnTo>
                      <a:lnTo>
                        <a:pt x="951" y="785"/>
                      </a:lnTo>
                      <a:lnTo>
                        <a:pt x="951" y="785"/>
                      </a:lnTo>
                      <a:lnTo>
                        <a:pt x="953" y="785"/>
                      </a:lnTo>
                      <a:lnTo>
                        <a:pt x="953" y="785"/>
                      </a:lnTo>
                      <a:lnTo>
                        <a:pt x="955" y="785"/>
                      </a:lnTo>
                      <a:lnTo>
                        <a:pt x="957" y="783"/>
                      </a:lnTo>
                      <a:lnTo>
                        <a:pt x="959" y="781"/>
                      </a:lnTo>
                      <a:lnTo>
                        <a:pt x="961" y="779"/>
                      </a:lnTo>
                      <a:lnTo>
                        <a:pt x="963" y="776"/>
                      </a:lnTo>
                      <a:lnTo>
                        <a:pt x="967" y="772"/>
                      </a:lnTo>
                      <a:lnTo>
                        <a:pt x="970" y="764"/>
                      </a:lnTo>
                      <a:lnTo>
                        <a:pt x="978" y="754"/>
                      </a:lnTo>
                      <a:lnTo>
                        <a:pt x="978" y="753"/>
                      </a:lnTo>
                      <a:lnTo>
                        <a:pt x="978" y="751"/>
                      </a:lnTo>
                      <a:lnTo>
                        <a:pt x="978" y="749"/>
                      </a:lnTo>
                      <a:lnTo>
                        <a:pt x="978" y="747"/>
                      </a:lnTo>
                      <a:lnTo>
                        <a:pt x="978" y="745"/>
                      </a:lnTo>
                      <a:lnTo>
                        <a:pt x="978" y="745"/>
                      </a:lnTo>
                      <a:lnTo>
                        <a:pt x="978" y="743"/>
                      </a:lnTo>
                      <a:lnTo>
                        <a:pt x="978" y="741"/>
                      </a:lnTo>
                      <a:lnTo>
                        <a:pt x="976" y="739"/>
                      </a:lnTo>
                      <a:lnTo>
                        <a:pt x="976" y="739"/>
                      </a:lnTo>
                      <a:lnTo>
                        <a:pt x="974" y="737"/>
                      </a:lnTo>
                      <a:lnTo>
                        <a:pt x="974" y="735"/>
                      </a:lnTo>
                      <a:lnTo>
                        <a:pt x="974" y="735"/>
                      </a:lnTo>
                      <a:lnTo>
                        <a:pt x="972" y="733"/>
                      </a:lnTo>
                      <a:lnTo>
                        <a:pt x="972" y="733"/>
                      </a:lnTo>
                      <a:lnTo>
                        <a:pt x="970" y="731"/>
                      </a:lnTo>
                      <a:lnTo>
                        <a:pt x="969" y="731"/>
                      </a:lnTo>
                      <a:lnTo>
                        <a:pt x="967" y="731"/>
                      </a:lnTo>
                      <a:lnTo>
                        <a:pt x="963" y="731"/>
                      </a:lnTo>
                      <a:lnTo>
                        <a:pt x="961" y="730"/>
                      </a:lnTo>
                      <a:lnTo>
                        <a:pt x="959" y="730"/>
                      </a:lnTo>
                      <a:lnTo>
                        <a:pt x="957" y="730"/>
                      </a:lnTo>
                      <a:lnTo>
                        <a:pt x="953" y="730"/>
                      </a:lnTo>
                      <a:lnTo>
                        <a:pt x="951" y="730"/>
                      </a:lnTo>
                      <a:lnTo>
                        <a:pt x="951" y="728"/>
                      </a:lnTo>
                      <a:lnTo>
                        <a:pt x="953" y="728"/>
                      </a:lnTo>
                      <a:lnTo>
                        <a:pt x="953" y="726"/>
                      </a:lnTo>
                      <a:lnTo>
                        <a:pt x="953" y="726"/>
                      </a:lnTo>
                      <a:lnTo>
                        <a:pt x="953" y="724"/>
                      </a:lnTo>
                      <a:lnTo>
                        <a:pt x="953" y="724"/>
                      </a:lnTo>
                      <a:lnTo>
                        <a:pt x="955" y="722"/>
                      </a:lnTo>
                      <a:lnTo>
                        <a:pt x="955" y="722"/>
                      </a:lnTo>
                      <a:lnTo>
                        <a:pt x="959" y="718"/>
                      </a:lnTo>
                      <a:lnTo>
                        <a:pt x="961" y="714"/>
                      </a:lnTo>
                      <a:lnTo>
                        <a:pt x="965" y="712"/>
                      </a:lnTo>
                      <a:lnTo>
                        <a:pt x="969" y="708"/>
                      </a:lnTo>
                      <a:lnTo>
                        <a:pt x="972" y="706"/>
                      </a:lnTo>
                      <a:lnTo>
                        <a:pt x="974" y="703"/>
                      </a:lnTo>
                      <a:lnTo>
                        <a:pt x="978" y="699"/>
                      </a:lnTo>
                      <a:lnTo>
                        <a:pt x="982" y="697"/>
                      </a:lnTo>
                      <a:lnTo>
                        <a:pt x="982" y="695"/>
                      </a:lnTo>
                      <a:lnTo>
                        <a:pt x="982" y="695"/>
                      </a:lnTo>
                      <a:lnTo>
                        <a:pt x="982" y="695"/>
                      </a:lnTo>
                      <a:lnTo>
                        <a:pt x="982" y="693"/>
                      </a:lnTo>
                      <a:lnTo>
                        <a:pt x="982" y="693"/>
                      </a:lnTo>
                      <a:lnTo>
                        <a:pt x="982" y="691"/>
                      </a:lnTo>
                      <a:lnTo>
                        <a:pt x="982" y="691"/>
                      </a:lnTo>
                      <a:lnTo>
                        <a:pt x="982" y="691"/>
                      </a:lnTo>
                      <a:lnTo>
                        <a:pt x="980" y="689"/>
                      </a:lnTo>
                      <a:lnTo>
                        <a:pt x="980" y="689"/>
                      </a:lnTo>
                      <a:lnTo>
                        <a:pt x="980" y="689"/>
                      </a:lnTo>
                      <a:lnTo>
                        <a:pt x="978" y="687"/>
                      </a:lnTo>
                      <a:lnTo>
                        <a:pt x="978" y="687"/>
                      </a:lnTo>
                      <a:lnTo>
                        <a:pt x="976" y="687"/>
                      </a:lnTo>
                      <a:lnTo>
                        <a:pt x="974" y="687"/>
                      </a:lnTo>
                      <a:lnTo>
                        <a:pt x="972" y="687"/>
                      </a:lnTo>
                      <a:lnTo>
                        <a:pt x="970" y="691"/>
                      </a:lnTo>
                      <a:lnTo>
                        <a:pt x="967" y="693"/>
                      </a:lnTo>
                      <a:lnTo>
                        <a:pt x="965" y="695"/>
                      </a:lnTo>
                      <a:lnTo>
                        <a:pt x="961" y="699"/>
                      </a:lnTo>
                      <a:lnTo>
                        <a:pt x="957" y="703"/>
                      </a:lnTo>
                      <a:lnTo>
                        <a:pt x="951" y="710"/>
                      </a:lnTo>
                      <a:lnTo>
                        <a:pt x="942" y="720"/>
                      </a:lnTo>
                      <a:lnTo>
                        <a:pt x="932" y="731"/>
                      </a:lnTo>
                      <a:lnTo>
                        <a:pt x="932" y="731"/>
                      </a:lnTo>
                      <a:lnTo>
                        <a:pt x="930" y="733"/>
                      </a:lnTo>
                      <a:lnTo>
                        <a:pt x="930" y="735"/>
                      </a:lnTo>
                      <a:lnTo>
                        <a:pt x="930" y="735"/>
                      </a:lnTo>
                      <a:lnTo>
                        <a:pt x="930" y="737"/>
                      </a:lnTo>
                      <a:lnTo>
                        <a:pt x="930" y="739"/>
                      </a:lnTo>
                      <a:lnTo>
                        <a:pt x="930" y="739"/>
                      </a:lnTo>
                      <a:lnTo>
                        <a:pt x="930" y="741"/>
                      </a:lnTo>
                      <a:lnTo>
                        <a:pt x="934" y="741"/>
                      </a:lnTo>
                      <a:lnTo>
                        <a:pt x="938" y="741"/>
                      </a:lnTo>
                      <a:lnTo>
                        <a:pt x="942" y="741"/>
                      </a:lnTo>
                      <a:lnTo>
                        <a:pt x="946" y="743"/>
                      </a:lnTo>
                      <a:lnTo>
                        <a:pt x="949" y="743"/>
                      </a:lnTo>
                      <a:lnTo>
                        <a:pt x="953" y="743"/>
                      </a:lnTo>
                      <a:lnTo>
                        <a:pt x="957" y="743"/>
                      </a:lnTo>
                      <a:lnTo>
                        <a:pt x="959" y="743"/>
                      </a:lnTo>
                      <a:lnTo>
                        <a:pt x="961" y="745"/>
                      </a:lnTo>
                      <a:lnTo>
                        <a:pt x="961" y="745"/>
                      </a:lnTo>
                      <a:lnTo>
                        <a:pt x="961" y="747"/>
                      </a:lnTo>
                      <a:lnTo>
                        <a:pt x="961" y="749"/>
                      </a:lnTo>
                      <a:lnTo>
                        <a:pt x="961" y="749"/>
                      </a:lnTo>
                      <a:lnTo>
                        <a:pt x="961" y="751"/>
                      </a:lnTo>
                      <a:lnTo>
                        <a:pt x="961" y="751"/>
                      </a:lnTo>
                      <a:lnTo>
                        <a:pt x="961" y="753"/>
                      </a:lnTo>
                      <a:lnTo>
                        <a:pt x="959" y="756"/>
                      </a:lnTo>
                      <a:lnTo>
                        <a:pt x="957" y="758"/>
                      </a:lnTo>
                      <a:lnTo>
                        <a:pt x="955" y="762"/>
                      </a:lnTo>
                      <a:lnTo>
                        <a:pt x="953" y="766"/>
                      </a:lnTo>
                      <a:lnTo>
                        <a:pt x="951" y="770"/>
                      </a:lnTo>
                      <a:lnTo>
                        <a:pt x="949" y="772"/>
                      </a:lnTo>
                      <a:lnTo>
                        <a:pt x="947" y="776"/>
                      </a:lnTo>
                      <a:lnTo>
                        <a:pt x="946" y="779"/>
                      </a:lnTo>
                      <a:lnTo>
                        <a:pt x="946" y="779"/>
                      </a:lnTo>
                      <a:lnTo>
                        <a:pt x="946" y="781"/>
                      </a:lnTo>
                      <a:lnTo>
                        <a:pt x="946" y="781"/>
                      </a:lnTo>
                      <a:lnTo>
                        <a:pt x="946" y="783"/>
                      </a:lnTo>
                      <a:lnTo>
                        <a:pt x="946" y="783"/>
                      </a:lnTo>
                      <a:lnTo>
                        <a:pt x="946" y="783"/>
                      </a:lnTo>
                      <a:lnTo>
                        <a:pt x="946" y="785"/>
                      </a:lnTo>
                      <a:lnTo>
                        <a:pt x="946" y="785"/>
                      </a:lnTo>
                      <a:close/>
                      <a:moveTo>
                        <a:pt x="330" y="641"/>
                      </a:moveTo>
                      <a:lnTo>
                        <a:pt x="332" y="641"/>
                      </a:lnTo>
                      <a:lnTo>
                        <a:pt x="334" y="641"/>
                      </a:lnTo>
                      <a:lnTo>
                        <a:pt x="336" y="641"/>
                      </a:lnTo>
                      <a:lnTo>
                        <a:pt x="339" y="641"/>
                      </a:lnTo>
                      <a:lnTo>
                        <a:pt x="341" y="639"/>
                      </a:lnTo>
                      <a:lnTo>
                        <a:pt x="343" y="639"/>
                      </a:lnTo>
                      <a:lnTo>
                        <a:pt x="345" y="639"/>
                      </a:lnTo>
                      <a:lnTo>
                        <a:pt x="349" y="639"/>
                      </a:lnTo>
                      <a:lnTo>
                        <a:pt x="353" y="637"/>
                      </a:lnTo>
                      <a:lnTo>
                        <a:pt x="357" y="635"/>
                      </a:lnTo>
                      <a:lnTo>
                        <a:pt x="361" y="634"/>
                      </a:lnTo>
                      <a:lnTo>
                        <a:pt x="364" y="634"/>
                      </a:lnTo>
                      <a:lnTo>
                        <a:pt x="370" y="632"/>
                      </a:lnTo>
                      <a:lnTo>
                        <a:pt x="374" y="630"/>
                      </a:lnTo>
                      <a:lnTo>
                        <a:pt x="378" y="628"/>
                      </a:lnTo>
                      <a:lnTo>
                        <a:pt x="382" y="626"/>
                      </a:lnTo>
                      <a:lnTo>
                        <a:pt x="382" y="624"/>
                      </a:lnTo>
                      <a:lnTo>
                        <a:pt x="382" y="622"/>
                      </a:lnTo>
                      <a:lnTo>
                        <a:pt x="382" y="622"/>
                      </a:lnTo>
                      <a:lnTo>
                        <a:pt x="382" y="620"/>
                      </a:lnTo>
                      <a:lnTo>
                        <a:pt x="382" y="618"/>
                      </a:lnTo>
                      <a:lnTo>
                        <a:pt x="382" y="618"/>
                      </a:lnTo>
                      <a:lnTo>
                        <a:pt x="382" y="616"/>
                      </a:lnTo>
                      <a:lnTo>
                        <a:pt x="382" y="614"/>
                      </a:lnTo>
                      <a:lnTo>
                        <a:pt x="380" y="612"/>
                      </a:lnTo>
                      <a:lnTo>
                        <a:pt x="380" y="612"/>
                      </a:lnTo>
                      <a:lnTo>
                        <a:pt x="378" y="610"/>
                      </a:lnTo>
                      <a:lnTo>
                        <a:pt x="378" y="609"/>
                      </a:lnTo>
                      <a:lnTo>
                        <a:pt x="376" y="607"/>
                      </a:lnTo>
                      <a:lnTo>
                        <a:pt x="376" y="607"/>
                      </a:lnTo>
                      <a:lnTo>
                        <a:pt x="374" y="605"/>
                      </a:lnTo>
                      <a:lnTo>
                        <a:pt x="374" y="603"/>
                      </a:lnTo>
                      <a:lnTo>
                        <a:pt x="364" y="599"/>
                      </a:lnTo>
                      <a:lnTo>
                        <a:pt x="359" y="597"/>
                      </a:lnTo>
                      <a:lnTo>
                        <a:pt x="353" y="595"/>
                      </a:lnTo>
                      <a:lnTo>
                        <a:pt x="349" y="593"/>
                      </a:lnTo>
                      <a:lnTo>
                        <a:pt x="345" y="591"/>
                      </a:lnTo>
                      <a:lnTo>
                        <a:pt x="341" y="589"/>
                      </a:lnTo>
                      <a:lnTo>
                        <a:pt x="338" y="587"/>
                      </a:lnTo>
                      <a:lnTo>
                        <a:pt x="334" y="586"/>
                      </a:lnTo>
                      <a:lnTo>
                        <a:pt x="328" y="582"/>
                      </a:lnTo>
                      <a:lnTo>
                        <a:pt x="324" y="578"/>
                      </a:lnTo>
                      <a:lnTo>
                        <a:pt x="320" y="574"/>
                      </a:lnTo>
                      <a:lnTo>
                        <a:pt x="316" y="570"/>
                      </a:lnTo>
                      <a:lnTo>
                        <a:pt x="313" y="566"/>
                      </a:lnTo>
                      <a:lnTo>
                        <a:pt x="307" y="562"/>
                      </a:lnTo>
                      <a:lnTo>
                        <a:pt x="303" y="559"/>
                      </a:lnTo>
                      <a:lnTo>
                        <a:pt x="299" y="555"/>
                      </a:lnTo>
                      <a:lnTo>
                        <a:pt x="299" y="553"/>
                      </a:lnTo>
                      <a:lnTo>
                        <a:pt x="297" y="549"/>
                      </a:lnTo>
                      <a:lnTo>
                        <a:pt x="295" y="547"/>
                      </a:lnTo>
                      <a:lnTo>
                        <a:pt x="295" y="545"/>
                      </a:lnTo>
                      <a:lnTo>
                        <a:pt x="293" y="543"/>
                      </a:lnTo>
                      <a:lnTo>
                        <a:pt x="293" y="541"/>
                      </a:lnTo>
                      <a:lnTo>
                        <a:pt x="292" y="539"/>
                      </a:lnTo>
                      <a:lnTo>
                        <a:pt x="292" y="538"/>
                      </a:lnTo>
                      <a:lnTo>
                        <a:pt x="290" y="538"/>
                      </a:lnTo>
                      <a:lnTo>
                        <a:pt x="290" y="539"/>
                      </a:lnTo>
                      <a:lnTo>
                        <a:pt x="290" y="541"/>
                      </a:lnTo>
                      <a:lnTo>
                        <a:pt x="292" y="545"/>
                      </a:lnTo>
                      <a:lnTo>
                        <a:pt x="292" y="551"/>
                      </a:lnTo>
                      <a:lnTo>
                        <a:pt x="293" y="559"/>
                      </a:lnTo>
                      <a:lnTo>
                        <a:pt x="295" y="568"/>
                      </a:lnTo>
                      <a:lnTo>
                        <a:pt x="299" y="584"/>
                      </a:lnTo>
                      <a:lnTo>
                        <a:pt x="305" y="593"/>
                      </a:lnTo>
                      <a:lnTo>
                        <a:pt x="309" y="603"/>
                      </a:lnTo>
                      <a:lnTo>
                        <a:pt x="311" y="610"/>
                      </a:lnTo>
                      <a:lnTo>
                        <a:pt x="315" y="616"/>
                      </a:lnTo>
                      <a:lnTo>
                        <a:pt x="316" y="620"/>
                      </a:lnTo>
                      <a:lnTo>
                        <a:pt x="320" y="626"/>
                      </a:lnTo>
                      <a:lnTo>
                        <a:pt x="324" y="634"/>
                      </a:lnTo>
                      <a:lnTo>
                        <a:pt x="330" y="641"/>
                      </a:lnTo>
                      <a:close/>
                      <a:moveTo>
                        <a:pt x="524" y="637"/>
                      </a:moveTo>
                      <a:lnTo>
                        <a:pt x="524" y="637"/>
                      </a:lnTo>
                      <a:lnTo>
                        <a:pt x="525" y="637"/>
                      </a:lnTo>
                      <a:lnTo>
                        <a:pt x="525" y="637"/>
                      </a:lnTo>
                      <a:lnTo>
                        <a:pt x="525" y="635"/>
                      </a:lnTo>
                      <a:lnTo>
                        <a:pt x="527" y="635"/>
                      </a:lnTo>
                      <a:lnTo>
                        <a:pt x="527" y="635"/>
                      </a:lnTo>
                      <a:lnTo>
                        <a:pt x="529" y="635"/>
                      </a:lnTo>
                      <a:lnTo>
                        <a:pt x="529" y="635"/>
                      </a:lnTo>
                      <a:lnTo>
                        <a:pt x="531" y="635"/>
                      </a:lnTo>
                      <a:lnTo>
                        <a:pt x="533" y="634"/>
                      </a:lnTo>
                      <a:lnTo>
                        <a:pt x="533" y="632"/>
                      </a:lnTo>
                      <a:lnTo>
                        <a:pt x="535" y="632"/>
                      </a:lnTo>
                      <a:lnTo>
                        <a:pt x="537" y="630"/>
                      </a:lnTo>
                      <a:lnTo>
                        <a:pt x="537" y="628"/>
                      </a:lnTo>
                      <a:lnTo>
                        <a:pt x="539" y="626"/>
                      </a:lnTo>
                      <a:lnTo>
                        <a:pt x="543" y="622"/>
                      </a:lnTo>
                      <a:lnTo>
                        <a:pt x="539" y="620"/>
                      </a:lnTo>
                      <a:lnTo>
                        <a:pt x="537" y="620"/>
                      </a:lnTo>
                      <a:lnTo>
                        <a:pt x="535" y="620"/>
                      </a:lnTo>
                      <a:lnTo>
                        <a:pt x="531" y="618"/>
                      </a:lnTo>
                      <a:lnTo>
                        <a:pt x="529" y="618"/>
                      </a:lnTo>
                      <a:lnTo>
                        <a:pt x="525" y="616"/>
                      </a:lnTo>
                      <a:lnTo>
                        <a:pt x="524" y="616"/>
                      </a:lnTo>
                      <a:lnTo>
                        <a:pt x="522" y="616"/>
                      </a:lnTo>
                      <a:lnTo>
                        <a:pt x="520" y="618"/>
                      </a:lnTo>
                      <a:lnTo>
                        <a:pt x="520" y="620"/>
                      </a:lnTo>
                      <a:lnTo>
                        <a:pt x="520" y="620"/>
                      </a:lnTo>
                      <a:lnTo>
                        <a:pt x="520" y="622"/>
                      </a:lnTo>
                      <a:lnTo>
                        <a:pt x="522" y="626"/>
                      </a:lnTo>
                      <a:lnTo>
                        <a:pt x="522" y="628"/>
                      </a:lnTo>
                      <a:lnTo>
                        <a:pt x="522" y="632"/>
                      </a:lnTo>
                      <a:lnTo>
                        <a:pt x="524" y="637"/>
                      </a:lnTo>
                      <a:close/>
                      <a:moveTo>
                        <a:pt x="639" y="626"/>
                      </a:moveTo>
                      <a:lnTo>
                        <a:pt x="641" y="626"/>
                      </a:lnTo>
                      <a:lnTo>
                        <a:pt x="642" y="626"/>
                      </a:lnTo>
                      <a:lnTo>
                        <a:pt x="644" y="626"/>
                      </a:lnTo>
                      <a:lnTo>
                        <a:pt x="646" y="624"/>
                      </a:lnTo>
                      <a:lnTo>
                        <a:pt x="648" y="624"/>
                      </a:lnTo>
                      <a:lnTo>
                        <a:pt x="650" y="624"/>
                      </a:lnTo>
                      <a:lnTo>
                        <a:pt x="652" y="624"/>
                      </a:lnTo>
                      <a:lnTo>
                        <a:pt x="654" y="624"/>
                      </a:lnTo>
                      <a:lnTo>
                        <a:pt x="658" y="620"/>
                      </a:lnTo>
                      <a:lnTo>
                        <a:pt x="664" y="616"/>
                      </a:lnTo>
                      <a:lnTo>
                        <a:pt x="667" y="612"/>
                      </a:lnTo>
                      <a:lnTo>
                        <a:pt x="671" y="610"/>
                      </a:lnTo>
                      <a:lnTo>
                        <a:pt x="675" y="607"/>
                      </a:lnTo>
                      <a:lnTo>
                        <a:pt x="679" y="603"/>
                      </a:lnTo>
                      <a:lnTo>
                        <a:pt x="683" y="601"/>
                      </a:lnTo>
                      <a:lnTo>
                        <a:pt x="687" y="597"/>
                      </a:lnTo>
                      <a:lnTo>
                        <a:pt x="692" y="589"/>
                      </a:lnTo>
                      <a:lnTo>
                        <a:pt x="696" y="584"/>
                      </a:lnTo>
                      <a:lnTo>
                        <a:pt x="698" y="580"/>
                      </a:lnTo>
                      <a:lnTo>
                        <a:pt x="702" y="576"/>
                      </a:lnTo>
                      <a:lnTo>
                        <a:pt x="704" y="574"/>
                      </a:lnTo>
                      <a:lnTo>
                        <a:pt x="706" y="570"/>
                      </a:lnTo>
                      <a:lnTo>
                        <a:pt x="708" y="566"/>
                      </a:lnTo>
                      <a:lnTo>
                        <a:pt x="710" y="562"/>
                      </a:lnTo>
                      <a:lnTo>
                        <a:pt x="710" y="561"/>
                      </a:lnTo>
                      <a:lnTo>
                        <a:pt x="708" y="561"/>
                      </a:lnTo>
                      <a:lnTo>
                        <a:pt x="708" y="559"/>
                      </a:lnTo>
                      <a:lnTo>
                        <a:pt x="708" y="559"/>
                      </a:lnTo>
                      <a:lnTo>
                        <a:pt x="706" y="559"/>
                      </a:lnTo>
                      <a:lnTo>
                        <a:pt x="706" y="557"/>
                      </a:lnTo>
                      <a:lnTo>
                        <a:pt x="706" y="557"/>
                      </a:lnTo>
                      <a:lnTo>
                        <a:pt x="706" y="557"/>
                      </a:lnTo>
                      <a:lnTo>
                        <a:pt x="704" y="555"/>
                      </a:lnTo>
                      <a:lnTo>
                        <a:pt x="702" y="555"/>
                      </a:lnTo>
                      <a:lnTo>
                        <a:pt x="700" y="555"/>
                      </a:lnTo>
                      <a:lnTo>
                        <a:pt x="700" y="555"/>
                      </a:lnTo>
                      <a:lnTo>
                        <a:pt x="698" y="553"/>
                      </a:lnTo>
                      <a:lnTo>
                        <a:pt x="696" y="553"/>
                      </a:lnTo>
                      <a:lnTo>
                        <a:pt x="694" y="553"/>
                      </a:lnTo>
                      <a:lnTo>
                        <a:pt x="694" y="553"/>
                      </a:lnTo>
                      <a:lnTo>
                        <a:pt x="692" y="551"/>
                      </a:lnTo>
                      <a:lnTo>
                        <a:pt x="690" y="551"/>
                      </a:lnTo>
                      <a:lnTo>
                        <a:pt x="690" y="551"/>
                      </a:lnTo>
                      <a:lnTo>
                        <a:pt x="687" y="549"/>
                      </a:lnTo>
                      <a:lnTo>
                        <a:pt x="683" y="549"/>
                      </a:lnTo>
                      <a:lnTo>
                        <a:pt x="677" y="547"/>
                      </a:lnTo>
                      <a:lnTo>
                        <a:pt x="669" y="547"/>
                      </a:lnTo>
                      <a:lnTo>
                        <a:pt x="660" y="545"/>
                      </a:lnTo>
                      <a:lnTo>
                        <a:pt x="658" y="549"/>
                      </a:lnTo>
                      <a:lnTo>
                        <a:pt x="656" y="551"/>
                      </a:lnTo>
                      <a:lnTo>
                        <a:pt x="654" y="553"/>
                      </a:lnTo>
                      <a:lnTo>
                        <a:pt x="652" y="557"/>
                      </a:lnTo>
                      <a:lnTo>
                        <a:pt x="650" y="559"/>
                      </a:lnTo>
                      <a:lnTo>
                        <a:pt x="648" y="562"/>
                      </a:lnTo>
                      <a:lnTo>
                        <a:pt x="646" y="564"/>
                      </a:lnTo>
                      <a:lnTo>
                        <a:pt x="644" y="566"/>
                      </a:lnTo>
                      <a:lnTo>
                        <a:pt x="642" y="568"/>
                      </a:lnTo>
                      <a:lnTo>
                        <a:pt x="639" y="568"/>
                      </a:lnTo>
                      <a:lnTo>
                        <a:pt x="637" y="570"/>
                      </a:lnTo>
                      <a:lnTo>
                        <a:pt x="635" y="570"/>
                      </a:lnTo>
                      <a:lnTo>
                        <a:pt x="631" y="572"/>
                      </a:lnTo>
                      <a:lnTo>
                        <a:pt x="629" y="572"/>
                      </a:lnTo>
                      <a:lnTo>
                        <a:pt x="625" y="572"/>
                      </a:lnTo>
                      <a:lnTo>
                        <a:pt x="623" y="574"/>
                      </a:lnTo>
                      <a:lnTo>
                        <a:pt x="623" y="576"/>
                      </a:lnTo>
                      <a:lnTo>
                        <a:pt x="623" y="576"/>
                      </a:lnTo>
                      <a:lnTo>
                        <a:pt x="623" y="578"/>
                      </a:lnTo>
                      <a:lnTo>
                        <a:pt x="623" y="580"/>
                      </a:lnTo>
                      <a:lnTo>
                        <a:pt x="623" y="582"/>
                      </a:lnTo>
                      <a:lnTo>
                        <a:pt x="621" y="582"/>
                      </a:lnTo>
                      <a:lnTo>
                        <a:pt x="621" y="584"/>
                      </a:lnTo>
                      <a:lnTo>
                        <a:pt x="621" y="586"/>
                      </a:lnTo>
                      <a:lnTo>
                        <a:pt x="623" y="589"/>
                      </a:lnTo>
                      <a:lnTo>
                        <a:pt x="623" y="593"/>
                      </a:lnTo>
                      <a:lnTo>
                        <a:pt x="625" y="597"/>
                      </a:lnTo>
                      <a:lnTo>
                        <a:pt x="625" y="601"/>
                      </a:lnTo>
                      <a:lnTo>
                        <a:pt x="625" y="607"/>
                      </a:lnTo>
                      <a:lnTo>
                        <a:pt x="627" y="610"/>
                      </a:lnTo>
                      <a:lnTo>
                        <a:pt x="627" y="614"/>
                      </a:lnTo>
                      <a:lnTo>
                        <a:pt x="629" y="618"/>
                      </a:lnTo>
                      <a:lnTo>
                        <a:pt x="629" y="618"/>
                      </a:lnTo>
                      <a:lnTo>
                        <a:pt x="631" y="620"/>
                      </a:lnTo>
                      <a:lnTo>
                        <a:pt x="633" y="620"/>
                      </a:lnTo>
                      <a:lnTo>
                        <a:pt x="633" y="622"/>
                      </a:lnTo>
                      <a:lnTo>
                        <a:pt x="635" y="624"/>
                      </a:lnTo>
                      <a:lnTo>
                        <a:pt x="637" y="624"/>
                      </a:lnTo>
                      <a:lnTo>
                        <a:pt x="637" y="626"/>
                      </a:lnTo>
                      <a:lnTo>
                        <a:pt x="639" y="626"/>
                      </a:lnTo>
                      <a:close/>
                      <a:moveTo>
                        <a:pt x="403" y="622"/>
                      </a:moveTo>
                      <a:lnTo>
                        <a:pt x="405" y="622"/>
                      </a:lnTo>
                      <a:lnTo>
                        <a:pt x="407" y="622"/>
                      </a:lnTo>
                      <a:lnTo>
                        <a:pt x="409" y="622"/>
                      </a:lnTo>
                      <a:lnTo>
                        <a:pt x="409" y="622"/>
                      </a:lnTo>
                      <a:lnTo>
                        <a:pt x="410" y="622"/>
                      </a:lnTo>
                      <a:lnTo>
                        <a:pt x="412" y="622"/>
                      </a:lnTo>
                      <a:lnTo>
                        <a:pt x="414" y="622"/>
                      </a:lnTo>
                      <a:lnTo>
                        <a:pt x="416" y="622"/>
                      </a:lnTo>
                      <a:lnTo>
                        <a:pt x="416" y="622"/>
                      </a:lnTo>
                      <a:lnTo>
                        <a:pt x="418" y="620"/>
                      </a:lnTo>
                      <a:lnTo>
                        <a:pt x="418" y="620"/>
                      </a:lnTo>
                      <a:lnTo>
                        <a:pt x="418" y="620"/>
                      </a:lnTo>
                      <a:lnTo>
                        <a:pt x="420" y="618"/>
                      </a:lnTo>
                      <a:lnTo>
                        <a:pt x="420" y="616"/>
                      </a:lnTo>
                      <a:lnTo>
                        <a:pt x="420" y="614"/>
                      </a:lnTo>
                      <a:lnTo>
                        <a:pt x="422" y="612"/>
                      </a:lnTo>
                      <a:lnTo>
                        <a:pt x="418" y="610"/>
                      </a:lnTo>
                      <a:lnTo>
                        <a:pt x="416" y="610"/>
                      </a:lnTo>
                      <a:lnTo>
                        <a:pt x="412" y="610"/>
                      </a:lnTo>
                      <a:lnTo>
                        <a:pt x="410" y="610"/>
                      </a:lnTo>
                      <a:lnTo>
                        <a:pt x="409" y="610"/>
                      </a:lnTo>
                      <a:lnTo>
                        <a:pt x="405" y="609"/>
                      </a:lnTo>
                      <a:lnTo>
                        <a:pt x="403" y="609"/>
                      </a:lnTo>
                      <a:lnTo>
                        <a:pt x="401" y="609"/>
                      </a:lnTo>
                      <a:lnTo>
                        <a:pt x="401" y="610"/>
                      </a:lnTo>
                      <a:lnTo>
                        <a:pt x="401" y="612"/>
                      </a:lnTo>
                      <a:lnTo>
                        <a:pt x="401" y="614"/>
                      </a:lnTo>
                      <a:lnTo>
                        <a:pt x="401" y="614"/>
                      </a:lnTo>
                      <a:lnTo>
                        <a:pt x="401" y="616"/>
                      </a:lnTo>
                      <a:lnTo>
                        <a:pt x="403" y="618"/>
                      </a:lnTo>
                      <a:lnTo>
                        <a:pt x="403" y="620"/>
                      </a:lnTo>
                      <a:lnTo>
                        <a:pt x="403" y="622"/>
                      </a:lnTo>
                      <a:close/>
                      <a:moveTo>
                        <a:pt x="602" y="568"/>
                      </a:moveTo>
                      <a:lnTo>
                        <a:pt x="602" y="568"/>
                      </a:lnTo>
                      <a:lnTo>
                        <a:pt x="604" y="564"/>
                      </a:lnTo>
                      <a:lnTo>
                        <a:pt x="606" y="559"/>
                      </a:lnTo>
                      <a:lnTo>
                        <a:pt x="608" y="553"/>
                      </a:lnTo>
                      <a:lnTo>
                        <a:pt x="610" y="545"/>
                      </a:lnTo>
                      <a:lnTo>
                        <a:pt x="612" y="536"/>
                      </a:lnTo>
                      <a:lnTo>
                        <a:pt x="616" y="528"/>
                      </a:lnTo>
                      <a:lnTo>
                        <a:pt x="618" y="520"/>
                      </a:lnTo>
                      <a:lnTo>
                        <a:pt x="621" y="515"/>
                      </a:lnTo>
                      <a:lnTo>
                        <a:pt x="623" y="509"/>
                      </a:lnTo>
                      <a:lnTo>
                        <a:pt x="627" y="503"/>
                      </a:lnTo>
                      <a:lnTo>
                        <a:pt x="629" y="499"/>
                      </a:lnTo>
                      <a:lnTo>
                        <a:pt x="633" y="493"/>
                      </a:lnTo>
                      <a:lnTo>
                        <a:pt x="635" y="488"/>
                      </a:lnTo>
                      <a:lnTo>
                        <a:pt x="639" y="482"/>
                      </a:lnTo>
                      <a:lnTo>
                        <a:pt x="641" y="478"/>
                      </a:lnTo>
                      <a:lnTo>
                        <a:pt x="642" y="476"/>
                      </a:lnTo>
                      <a:lnTo>
                        <a:pt x="644" y="472"/>
                      </a:lnTo>
                      <a:lnTo>
                        <a:pt x="646" y="470"/>
                      </a:lnTo>
                      <a:lnTo>
                        <a:pt x="648" y="468"/>
                      </a:lnTo>
                      <a:lnTo>
                        <a:pt x="650" y="467"/>
                      </a:lnTo>
                      <a:lnTo>
                        <a:pt x="652" y="463"/>
                      </a:lnTo>
                      <a:lnTo>
                        <a:pt x="654" y="461"/>
                      </a:lnTo>
                      <a:lnTo>
                        <a:pt x="656" y="459"/>
                      </a:lnTo>
                      <a:lnTo>
                        <a:pt x="660" y="451"/>
                      </a:lnTo>
                      <a:lnTo>
                        <a:pt x="664" y="443"/>
                      </a:lnTo>
                      <a:lnTo>
                        <a:pt x="667" y="436"/>
                      </a:lnTo>
                      <a:lnTo>
                        <a:pt x="669" y="428"/>
                      </a:lnTo>
                      <a:lnTo>
                        <a:pt x="673" y="420"/>
                      </a:lnTo>
                      <a:lnTo>
                        <a:pt x="677" y="413"/>
                      </a:lnTo>
                      <a:lnTo>
                        <a:pt x="681" y="405"/>
                      </a:lnTo>
                      <a:lnTo>
                        <a:pt x="683" y="397"/>
                      </a:lnTo>
                      <a:lnTo>
                        <a:pt x="685" y="394"/>
                      </a:lnTo>
                      <a:lnTo>
                        <a:pt x="685" y="390"/>
                      </a:lnTo>
                      <a:lnTo>
                        <a:pt x="687" y="386"/>
                      </a:lnTo>
                      <a:lnTo>
                        <a:pt x="687" y="384"/>
                      </a:lnTo>
                      <a:lnTo>
                        <a:pt x="689" y="380"/>
                      </a:lnTo>
                      <a:lnTo>
                        <a:pt x="689" y="376"/>
                      </a:lnTo>
                      <a:lnTo>
                        <a:pt x="690" y="372"/>
                      </a:lnTo>
                      <a:lnTo>
                        <a:pt x="690" y="371"/>
                      </a:lnTo>
                      <a:lnTo>
                        <a:pt x="694" y="361"/>
                      </a:lnTo>
                      <a:lnTo>
                        <a:pt x="698" y="353"/>
                      </a:lnTo>
                      <a:lnTo>
                        <a:pt x="702" y="346"/>
                      </a:lnTo>
                      <a:lnTo>
                        <a:pt x="706" y="336"/>
                      </a:lnTo>
                      <a:lnTo>
                        <a:pt x="710" y="328"/>
                      </a:lnTo>
                      <a:lnTo>
                        <a:pt x="713" y="319"/>
                      </a:lnTo>
                      <a:lnTo>
                        <a:pt x="717" y="311"/>
                      </a:lnTo>
                      <a:lnTo>
                        <a:pt x="721" y="303"/>
                      </a:lnTo>
                      <a:lnTo>
                        <a:pt x="717" y="303"/>
                      </a:lnTo>
                      <a:lnTo>
                        <a:pt x="713" y="303"/>
                      </a:lnTo>
                      <a:lnTo>
                        <a:pt x="710" y="303"/>
                      </a:lnTo>
                      <a:lnTo>
                        <a:pt x="706" y="303"/>
                      </a:lnTo>
                      <a:lnTo>
                        <a:pt x="702" y="303"/>
                      </a:lnTo>
                      <a:lnTo>
                        <a:pt x="698" y="303"/>
                      </a:lnTo>
                      <a:lnTo>
                        <a:pt x="694" y="303"/>
                      </a:lnTo>
                      <a:lnTo>
                        <a:pt x="690" y="303"/>
                      </a:lnTo>
                      <a:lnTo>
                        <a:pt x="675" y="305"/>
                      </a:lnTo>
                      <a:lnTo>
                        <a:pt x="664" y="305"/>
                      </a:lnTo>
                      <a:lnTo>
                        <a:pt x="654" y="307"/>
                      </a:lnTo>
                      <a:lnTo>
                        <a:pt x="644" y="307"/>
                      </a:lnTo>
                      <a:lnTo>
                        <a:pt x="637" y="309"/>
                      </a:lnTo>
                      <a:lnTo>
                        <a:pt x="625" y="311"/>
                      </a:lnTo>
                      <a:lnTo>
                        <a:pt x="612" y="313"/>
                      </a:lnTo>
                      <a:lnTo>
                        <a:pt x="596" y="315"/>
                      </a:lnTo>
                      <a:lnTo>
                        <a:pt x="575" y="321"/>
                      </a:lnTo>
                      <a:lnTo>
                        <a:pt x="560" y="324"/>
                      </a:lnTo>
                      <a:lnTo>
                        <a:pt x="547" y="328"/>
                      </a:lnTo>
                      <a:lnTo>
                        <a:pt x="537" y="330"/>
                      </a:lnTo>
                      <a:lnTo>
                        <a:pt x="527" y="334"/>
                      </a:lnTo>
                      <a:lnTo>
                        <a:pt x="516" y="336"/>
                      </a:lnTo>
                      <a:lnTo>
                        <a:pt x="504" y="340"/>
                      </a:lnTo>
                      <a:lnTo>
                        <a:pt x="489" y="346"/>
                      </a:lnTo>
                      <a:lnTo>
                        <a:pt x="476" y="351"/>
                      </a:lnTo>
                      <a:lnTo>
                        <a:pt x="466" y="355"/>
                      </a:lnTo>
                      <a:lnTo>
                        <a:pt x="456" y="359"/>
                      </a:lnTo>
                      <a:lnTo>
                        <a:pt x="447" y="363"/>
                      </a:lnTo>
                      <a:lnTo>
                        <a:pt x="437" y="369"/>
                      </a:lnTo>
                      <a:lnTo>
                        <a:pt x="426" y="374"/>
                      </a:lnTo>
                      <a:lnTo>
                        <a:pt x="410" y="382"/>
                      </a:lnTo>
                      <a:lnTo>
                        <a:pt x="391" y="392"/>
                      </a:lnTo>
                      <a:lnTo>
                        <a:pt x="384" y="395"/>
                      </a:lnTo>
                      <a:lnTo>
                        <a:pt x="378" y="399"/>
                      </a:lnTo>
                      <a:lnTo>
                        <a:pt x="372" y="403"/>
                      </a:lnTo>
                      <a:lnTo>
                        <a:pt x="366" y="407"/>
                      </a:lnTo>
                      <a:lnTo>
                        <a:pt x="359" y="411"/>
                      </a:lnTo>
                      <a:lnTo>
                        <a:pt x="353" y="415"/>
                      </a:lnTo>
                      <a:lnTo>
                        <a:pt x="347" y="419"/>
                      </a:lnTo>
                      <a:lnTo>
                        <a:pt x="341" y="422"/>
                      </a:lnTo>
                      <a:lnTo>
                        <a:pt x="341" y="422"/>
                      </a:lnTo>
                      <a:lnTo>
                        <a:pt x="341" y="424"/>
                      </a:lnTo>
                      <a:lnTo>
                        <a:pt x="341" y="424"/>
                      </a:lnTo>
                      <a:lnTo>
                        <a:pt x="341" y="424"/>
                      </a:lnTo>
                      <a:lnTo>
                        <a:pt x="341" y="426"/>
                      </a:lnTo>
                      <a:lnTo>
                        <a:pt x="341" y="426"/>
                      </a:lnTo>
                      <a:lnTo>
                        <a:pt x="341" y="426"/>
                      </a:lnTo>
                      <a:lnTo>
                        <a:pt x="341" y="428"/>
                      </a:lnTo>
                      <a:lnTo>
                        <a:pt x="343" y="430"/>
                      </a:lnTo>
                      <a:lnTo>
                        <a:pt x="345" y="432"/>
                      </a:lnTo>
                      <a:lnTo>
                        <a:pt x="345" y="434"/>
                      </a:lnTo>
                      <a:lnTo>
                        <a:pt x="347" y="436"/>
                      </a:lnTo>
                      <a:lnTo>
                        <a:pt x="349" y="438"/>
                      </a:lnTo>
                      <a:lnTo>
                        <a:pt x="351" y="440"/>
                      </a:lnTo>
                      <a:lnTo>
                        <a:pt x="351" y="443"/>
                      </a:lnTo>
                      <a:lnTo>
                        <a:pt x="353" y="445"/>
                      </a:lnTo>
                      <a:lnTo>
                        <a:pt x="359" y="455"/>
                      </a:lnTo>
                      <a:lnTo>
                        <a:pt x="362" y="463"/>
                      </a:lnTo>
                      <a:lnTo>
                        <a:pt x="366" y="470"/>
                      </a:lnTo>
                      <a:lnTo>
                        <a:pt x="368" y="476"/>
                      </a:lnTo>
                      <a:lnTo>
                        <a:pt x="372" y="482"/>
                      </a:lnTo>
                      <a:lnTo>
                        <a:pt x="374" y="490"/>
                      </a:lnTo>
                      <a:lnTo>
                        <a:pt x="378" y="499"/>
                      </a:lnTo>
                      <a:lnTo>
                        <a:pt x="384" y="511"/>
                      </a:lnTo>
                      <a:lnTo>
                        <a:pt x="387" y="513"/>
                      </a:lnTo>
                      <a:lnTo>
                        <a:pt x="393" y="515"/>
                      </a:lnTo>
                      <a:lnTo>
                        <a:pt x="397" y="515"/>
                      </a:lnTo>
                      <a:lnTo>
                        <a:pt x="403" y="516"/>
                      </a:lnTo>
                      <a:lnTo>
                        <a:pt x="407" y="518"/>
                      </a:lnTo>
                      <a:lnTo>
                        <a:pt x="412" y="520"/>
                      </a:lnTo>
                      <a:lnTo>
                        <a:pt x="416" y="520"/>
                      </a:lnTo>
                      <a:lnTo>
                        <a:pt x="422" y="522"/>
                      </a:lnTo>
                      <a:lnTo>
                        <a:pt x="422" y="515"/>
                      </a:lnTo>
                      <a:lnTo>
                        <a:pt x="422" y="509"/>
                      </a:lnTo>
                      <a:lnTo>
                        <a:pt x="424" y="501"/>
                      </a:lnTo>
                      <a:lnTo>
                        <a:pt x="424" y="495"/>
                      </a:lnTo>
                      <a:lnTo>
                        <a:pt x="424" y="488"/>
                      </a:lnTo>
                      <a:lnTo>
                        <a:pt x="426" y="482"/>
                      </a:lnTo>
                      <a:lnTo>
                        <a:pt x="426" y="474"/>
                      </a:lnTo>
                      <a:lnTo>
                        <a:pt x="426" y="468"/>
                      </a:lnTo>
                      <a:lnTo>
                        <a:pt x="428" y="463"/>
                      </a:lnTo>
                      <a:lnTo>
                        <a:pt x="430" y="459"/>
                      </a:lnTo>
                      <a:lnTo>
                        <a:pt x="430" y="453"/>
                      </a:lnTo>
                      <a:lnTo>
                        <a:pt x="432" y="449"/>
                      </a:lnTo>
                      <a:lnTo>
                        <a:pt x="433" y="443"/>
                      </a:lnTo>
                      <a:lnTo>
                        <a:pt x="435" y="440"/>
                      </a:lnTo>
                      <a:lnTo>
                        <a:pt x="435" y="434"/>
                      </a:lnTo>
                      <a:lnTo>
                        <a:pt x="437" y="430"/>
                      </a:lnTo>
                      <a:lnTo>
                        <a:pt x="439" y="428"/>
                      </a:lnTo>
                      <a:lnTo>
                        <a:pt x="439" y="426"/>
                      </a:lnTo>
                      <a:lnTo>
                        <a:pt x="441" y="426"/>
                      </a:lnTo>
                      <a:lnTo>
                        <a:pt x="443" y="422"/>
                      </a:lnTo>
                      <a:lnTo>
                        <a:pt x="443" y="420"/>
                      </a:lnTo>
                      <a:lnTo>
                        <a:pt x="445" y="415"/>
                      </a:lnTo>
                      <a:lnTo>
                        <a:pt x="449" y="409"/>
                      </a:lnTo>
                      <a:lnTo>
                        <a:pt x="453" y="401"/>
                      </a:lnTo>
                      <a:lnTo>
                        <a:pt x="453" y="399"/>
                      </a:lnTo>
                      <a:lnTo>
                        <a:pt x="455" y="397"/>
                      </a:lnTo>
                      <a:lnTo>
                        <a:pt x="456" y="397"/>
                      </a:lnTo>
                      <a:lnTo>
                        <a:pt x="458" y="395"/>
                      </a:lnTo>
                      <a:lnTo>
                        <a:pt x="460" y="395"/>
                      </a:lnTo>
                      <a:lnTo>
                        <a:pt x="460" y="394"/>
                      </a:lnTo>
                      <a:lnTo>
                        <a:pt x="462" y="394"/>
                      </a:lnTo>
                      <a:lnTo>
                        <a:pt x="464" y="392"/>
                      </a:lnTo>
                      <a:lnTo>
                        <a:pt x="466" y="392"/>
                      </a:lnTo>
                      <a:lnTo>
                        <a:pt x="470" y="392"/>
                      </a:lnTo>
                      <a:lnTo>
                        <a:pt x="472" y="392"/>
                      </a:lnTo>
                      <a:lnTo>
                        <a:pt x="474" y="392"/>
                      </a:lnTo>
                      <a:lnTo>
                        <a:pt x="476" y="394"/>
                      </a:lnTo>
                      <a:lnTo>
                        <a:pt x="478" y="394"/>
                      </a:lnTo>
                      <a:lnTo>
                        <a:pt x="479" y="394"/>
                      </a:lnTo>
                      <a:lnTo>
                        <a:pt x="481" y="395"/>
                      </a:lnTo>
                      <a:lnTo>
                        <a:pt x="483" y="399"/>
                      </a:lnTo>
                      <a:lnTo>
                        <a:pt x="485" y="401"/>
                      </a:lnTo>
                      <a:lnTo>
                        <a:pt x="487" y="405"/>
                      </a:lnTo>
                      <a:lnTo>
                        <a:pt x="487" y="409"/>
                      </a:lnTo>
                      <a:lnTo>
                        <a:pt x="489" y="413"/>
                      </a:lnTo>
                      <a:lnTo>
                        <a:pt x="491" y="415"/>
                      </a:lnTo>
                      <a:lnTo>
                        <a:pt x="493" y="419"/>
                      </a:lnTo>
                      <a:lnTo>
                        <a:pt x="493" y="422"/>
                      </a:lnTo>
                      <a:lnTo>
                        <a:pt x="493" y="426"/>
                      </a:lnTo>
                      <a:lnTo>
                        <a:pt x="493" y="432"/>
                      </a:lnTo>
                      <a:lnTo>
                        <a:pt x="495" y="436"/>
                      </a:lnTo>
                      <a:lnTo>
                        <a:pt x="495" y="440"/>
                      </a:lnTo>
                      <a:lnTo>
                        <a:pt x="495" y="445"/>
                      </a:lnTo>
                      <a:lnTo>
                        <a:pt x="495" y="449"/>
                      </a:lnTo>
                      <a:lnTo>
                        <a:pt x="495" y="455"/>
                      </a:lnTo>
                      <a:lnTo>
                        <a:pt x="495" y="459"/>
                      </a:lnTo>
                      <a:lnTo>
                        <a:pt x="497" y="463"/>
                      </a:lnTo>
                      <a:lnTo>
                        <a:pt x="497" y="467"/>
                      </a:lnTo>
                      <a:lnTo>
                        <a:pt x="499" y="468"/>
                      </a:lnTo>
                      <a:lnTo>
                        <a:pt x="499" y="472"/>
                      </a:lnTo>
                      <a:lnTo>
                        <a:pt x="501" y="476"/>
                      </a:lnTo>
                      <a:lnTo>
                        <a:pt x="501" y="482"/>
                      </a:lnTo>
                      <a:lnTo>
                        <a:pt x="501" y="490"/>
                      </a:lnTo>
                      <a:lnTo>
                        <a:pt x="502" y="499"/>
                      </a:lnTo>
                      <a:lnTo>
                        <a:pt x="504" y="505"/>
                      </a:lnTo>
                      <a:lnTo>
                        <a:pt x="506" y="511"/>
                      </a:lnTo>
                      <a:lnTo>
                        <a:pt x="508" y="516"/>
                      </a:lnTo>
                      <a:lnTo>
                        <a:pt x="510" y="522"/>
                      </a:lnTo>
                      <a:lnTo>
                        <a:pt x="512" y="528"/>
                      </a:lnTo>
                      <a:lnTo>
                        <a:pt x="514" y="534"/>
                      </a:lnTo>
                      <a:lnTo>
                        <a:pt x="516" y="539"/>
                      </a:lnTo>
                      <a:lnTo>
                        <a:pt x="518" y="545"/>
                      </a:lnTo>
                      <a:lnTo>
                        <a:pt x="524" y="547"/>
                      </a:lnTo>
                      <a:lnTo>
                        <a:pt x="529" y="547"/>
                      </a:lnTo>
                      <a:lnTo>
                        <a:pt x="535" y="549"/>
                      </a:lnTo>
                      <a:lnTo>
                        <a:pt x="541" y="549"/>
                      </a:lnTo>
                      <a:lnTo>
                        <a:pt x="547" y="551"/>
                      </a:lnTo>
                      <a:lnTo>
                        <a:pt x="552" y="551"/>
                      </a:lnTo>
                      <a:lnTo>
                        <a:pt x="558" y="553"/>
                      </a:lnTo>
                      <a:lnTo>
                        <a:pt x="564" y="553"/>
                      </a:lnTo>
                      <a:lnTo>
                        <a:pt x="568" y="555"/>
                      </a:lnTo>
                      <a:lnTo>
                        <a:pt x="573" y="557"/>
                      </a:lnTo>
                      <a:lnTo>
                        <a:pt x="577" y="559"/>
                      </a:lnTo>
                      <a:lnTo>
                        <a:pt x="583" y="561"/>
                      </a:lnTo>
                      <a:lnTo>
                        <a:pt x="587" y="562"/>
                      </a:lnTo>
                      <a:lnTo>
                        <a:pt x="593" y="564"/>
                      </a:lnTo>
                      <a:lnTo>
                        <a:pt x="596" y="566"/>
                      </a:lnTo>
                      <a:lnTo>
                        <a:pt x="602" y="568"/>
                      </a:lnTo>
                      <a:close/>
                      <a:moveTo>
                        <a:pt x="712" y="545"/>
                      </a:moveTo>
                      <a:lnTo>
                        <a:pt x="712" y="545"/>
                      </a:lnTo>
                      <a:lnTo>
                        <a:pt x="713" y="545"/>
                      </a:lnTo>
                      <a:lnTo>
                        <a:pt x="713" y="545"/>
                      </a:lnTo>
                      <a:lnTo>
                        <a:pt x="713" y="545"/>
                      </a:lnTo>
                      <a:lnTo>
                        <a:pt x="715" y="545"/>
                      </a:lnTo>
                      <a:lnTo>
                        <a:pt x="715" y="545"/>
                      </a:lnTo>
                      <a:lnTo>
                        <a:pt x="715" y="545"/>
                      </a:lnTo>
                      <a:lnTo>
                        <a:pt x="717" y="545"/>
                      </a:lnTo>
                      <a:lnTo>
                        <a:pt x="717" y="543"/>
                      </a:lnTo>
                      <a:lnTo>
                        <a:pt x="719" y="541"/>
                      </a:lnTo>
                      <a:lnTo>
                        <a:pt x="719" y="539"/>
                      </a:lnTo>
                      <a:lnTo>
                        <a:pt x="721" y="536"/>
                      </a:lnTo>
                      <a:lnTo>
                        <a:pt x="721" y="534"/>
                      </a:lnTo>
                      <a:lnTo>
                        <a:pt x="721" y="532"/>
                      </a:lnTo>
                      <a:lnTo>
                        <a:pt x="723" y="530"/>
                      </a:lnTo>
                      <a:lnTo>
                        <a:pt x="723" y="528"/>
                      </a:lnTo>
                      <a:lnTo>
                        <a:pt x="723" y="522"/>
                      </a:lnTo>
                      <a:lnTo>
                        <a:pt x="723" y="516"/>
                      </a:lnTo>
                      <a:lnTo>
                        <a:pt x="723" y="509"/>
                      </a:lnTo>
                      <a:lnTo>
                        <a:pt x="723" y="503"/>
                      </a:lnTo>
                      <a:lnTo>
                        <a:pt x="723" y="497"/>
                      </a:lnTo>
                      <a:lnTo>
                        <a:pt x="723" y="491"/>
                      </a:lnTo>
                      <a:lnTo>
                        <a:pt x="723" y="486"/>
                      </a:lnTo>
                      <a:lnTo>
                        <a:pt x="723" y="480"/>
                      </a:lnTo>
                      <a:lnTo>
                        <a:pt x="723" y="478"/>
                      </a:lnTo>
                      <a:lnTo>
                        <a:pt x="721" y="476"/>
                      </a:lnTo>
                      <a:lnTo>
                        <a:pt x="721" y="474"/>
                      </a:lnTo>
                      <a:lnTo>
                        <a:pt x="721" y="472"/>
                      </a:lnTo>
                      <a:lnTo>
                        <a:pt x="719" y="470"/>
                      </a:lnTo>
                      <a:lnTo>
                        <a:pt x="719" y="468"/>
                      </a:lnTo>
                      <a:lnTo>
                        <a:pt x="717" y="467"/>
                      </a:lnTo>
                      <a:lnTo>
                        <a:pt x="717" y="465"/>
                      </a:lnTo>
                      <a:lnTo>
                        <a:pt x="715" y="463"/>
                      </a:lnTo>
                      <a:lnTo>
                        <a:pt x="713" y="461"/>
                      </a:lnTo>
                      <a:lnTo>
                        <a:pt x="712" y="459"/>
                      </a:lnTo>
                      <a:lnTo>
                        <a:pt x="710" y="457"/>
                      </a:lnTo>
                      <a:lnTo>
                        <a:pt x="708" y="457"/>
                      </a:lnTo>
                      <a:lnTo>
                        <a:pt x="706" y="455"/>
                      </a:lnTo>
                      <a:lnTo>
                        <a:pt x="704" y="453"/>
                      </a:lnTo>
                      <a:lnTo>
                        <a:pt x="702" y="451"/>
                      </a:lnTo>
                      <a:lnTo>
                        <a:pt x="700" y="451"/>
                      </a:lnTo>
                      <a:lnTo>
                        <a:pt x="698" y="453"/>
                      </a:lnTo>
                      <a:lnTo>
                        <a:pt x="698" y="453"/>
                      </a:lnTo>
                      <a:lnTo>
                        <a:pt x="696" y="453"/>
                      </a:lnTo>
                      <a:lnTo>
                        <a:pt x="694" y="453"/>
                      </a:lnTo>
                      <a:lnTo>
                        <a:pt x="692" y="453"/>
                      </a:lnTo>
                      <a:lnTo>
                        <a:pt x="692" y="453"/>
                      </a:lnTo>
                      <a:lnTo>
                        <a:pt x="690" y="453"/>
                      </a:lnTo>
                      <a:lnTo>
                        <a:pt x="687" y="455"/>
                      </a:lnTo>
                      <a:lnTo>
                        <a:pt x="685" y="459"/>
                      </a:lnTo>
                      <a:lnTo>
                        <a:pt x="681" y="461"/>
                      </a:lnTo>
                      <a:lnTo>
                        <a:pt x="677" y="463"/>
                      </a:lnTo>
                      <a:lnTo>
                        <a:pt x="675" y="465"/>
                      </a:lnTo>
                      <a:lnTo>
                        <a:pt x="671" y="467"/>
                      </a:lnTo>
                      <a:lnTo>
                        <a:pt x="667" y="470"/>
                      </a:lnTo>
                      <a:lnTo>
                        <a:pt x="666" y="472"/>
                      </a:lnTo>
                      <a:lnTo>
                        <a:pt x="664" y="474"/>
                      </a:lnTo>
                      <a:lnTo>
                        <a:pt x="662" y="478"/>
                      </a:lnTo>
                      <a:lnTo>
                        <a:pt x="658" y="480"/>
                      </a:lnTo>
                      <a:lnTo>
                        <a:pt x="656" y="482"/>
                      </a:lnTo>
                      <a:lnTo>
                        <a:pt x="654" y="486"/>
                      </a:lnTo>
                      <a:lnTo>
                        <a:pt x="652" y="488"/>
                      </a:lnTo>
                      <a:lnTo>
                        <a:pt x="650" y="491"/>
                      </a:lnTo>
                      <a:lnTo>
                        <a:pt x="648" y="493"/>
                      </a:lnTo>
                      <a:lnTo>
                        <a:pt x="648" y="495"/>
                      </a:lnTo>
                      <a:lnTo>
                        <a:pt x="646" y="499"/>
                      </a:lnTo>
                      <a:lnTo>
                        <a:pt x="646" y="501"/>
                      </a:lnTo>
                      <a:lnTo>
                        <a:pt x="644" y="503"/>
                      </a:lnTo>
                      <a:lnTo>
                        <a:pt x="644" y="507"/>
                      </a:lnTo>
                      <a:lnTo>
                        <a:pt x="642" y="509"/>
                      </a:lnTo>
                      <a:lnTo>
                        <a:pt x="642" y="511"/>
                      </a:lnTo>
                      <a:lnTo>
                        <a:pt x="641" y="515"/>
                      </a:lnTo>
                      <a:lnTo>
                        <a:pt x="641" y="515"/>
                      </a:lnTo>
                      <a:lnTo>
                        <a:pt x="641" y="516"/>
                      </a:lnTo>
                      <a:lnTo>
                        <a:pt x="641" y="518"/>
                      </a:lnTo>
                      <a:lnTo>
                        <a:pt x="642" y="518"/>
                      </a:lnTo>
                      <a:lnTo>
                        <a:pt x="642" y="520"/>
                      </a:lnTo>
                      <a:lnTo>
                        <a:pt x="642" y="522"/>
                      </a:lnTo>
                      <a:lnTo>
                        <a:pt x="642" y="522"/>
                      </a:lnTo>
                      <a:lnTo>
                        <a:pt x="642" y="524"/>
                      </a:lnTo>
                      <a:lnTo>
                        <a:pt x="644" y="524"/>
                      </a:lnTo>
                      <a:lnTo>
                        <a:pt x="648" y="526"/>
                      </a:lnTo>
                      <a:lnTo>
                        <a:pt x="650" y="526"/>
                      </a:lnTo>
                      <a:lnTo>
                        <a:pt x="652" y="528"/>
                      </a:lnTo>
                      <a:lnTo>
                        <a:pt x="656" y="530"/>
                      </a:lnTo>
                      <a:lnTo>
                        <a:pt x="658" y="530"/>
                      </a:lnTo>
                      <a:lnTo>
                        <a:pt x="660" y="532"/>
                      </a:lnTo>
                      <a:lnTo>
                        <a:pt x="664" y="532"/>
                      </a:lnTo>
                      <a:lnTo>
                        <a:pt x="673" y="536"/>
                      </a:lnTo>
                      <a:lnTo>
                        <a:pt x="681" y="538"/>
                      </a:lnTo>
                      <a:lnTo>
                        <a:pt x="687" y="539"/>
                      </a:lnTo>
                      <a:lnTo>
                        <a:pt x="692" y="541"/>
                      </a:lnTo>
                      <a:lnTo>
                        <a:pt x="698" y="543"/>
                      </a:lnTo>
                      <a:lnTo>
                        <a:pt x="702" y="543"/>
                      </a:lnTo>
                      <a:lnTo>
                        <a:pt x="706" y="545"/>
                      </a:lnTo>
                      <a:lnTo>
                        <a:pt x="712" y="545"/>
                      </a:lnTo>
                      <a:close/>
                      <a:moveTo>
                        <a:pt x="491" y="541"/>
                      </a:moveTo>
                      <a:lnTo>
                        <a:pt x="491" y="541"/>
                      </a:lnTo>
                      <a:lnTo>
                        <a:pt x="493" y="541"/>
                      </a:lnTo>
                      <a:lnTo>
                        <a:pt x="493" y="541"/>
                      </a:lnTo>
                      <a:lnTo>
                        <a:pt x="493" y="543"/>
                      </a:lnTo>
                      <a:lnTo>
                        <a:pt x="495" y="543"/>
                      </a:lnTo>
                      <a:lnTo>
                        <a:pt x="495" y="543"/>
                      </a:lnTo>
                      <a:lnTo>
                        <a:pt x="495" y="543"/>
                      </a:lnTo>
                      <a:lnTo>
                        <a:pt x="497" y="543"/>
                      </a:lnTo>
                      <a:lnTo>
                        <a:pt x="493" y="528"/>
                      </a:lnTo>
                      <a:lnTo>
                        <a:pt x="491" y="513"/>
                      </a:lnTo>
                      <a:lnTo>
                        <a:pt x="487" y="499"/>
                      </a:lnTo>
                      <a:lnTo>
                        <a:pt x="483" y="484"/>
                      </a:lnTo>
                      <a:lnTo>
                        <a:pt x="481" y="470"/>
                      </a:lnTo>
                      <a:lnTo>
                        <a:pt x="478" y="455"/>
                      </a:lnTo>
                      <a:lnTo>
                        <a:pt x="476" y="440"/>
                      </a:lnTo>
                      <a:lnTo>
                        <a:pt x="472" y="426"/>
                      </a:lnTo>
                      <a:lnTo>
                        <a:pt x="472" y="424"/>
                      </a:lnTo>
                      <a:lnTo>
                        <a:pt x="470" y="424"/>
                      </a:lnTo>
                      <a:lnTo>
                        <a:pt x="470" y="424"/>
                      </a:lnTo>
                      <a:lnTo>
                        <a:pt x="470" y="422"/>
                      </a:lnTo>
                      <a:lnTo>
                        <a:pt x="470" y="422"/>
                      </a:lnTo>
                      <a:lnTo>
                        <a:pt x="468" y="420"/>
                      </a:lnTo>
                      <a:lnTo>
                        <a:pt x="468" y="420"/>
                      </a:lnTo>
                      <a:lnTo>
                        <a:pt x="468" y="420"/>
                      </a:lnTo>
                      <a:lnTo>
                        <a:pt x="466" y="422"/>
                      </a:lnTo>
                      <a:lnTo>
                        <a:pt x="464" y="424"/>
                      </a:lnTo>
                      <a:lnTo>
                        <a:pt x="462" y="424"/>
                      </a:lnTo>
                      <a:lnTo>
                        <a:pt x="460" y="426"/>
                      </a:lnTo>
                      <a:lnTo>
                        <a:pt x="460" y="428"/>
                      </a:lnTo>
                      <a:lnTo>
                        <a:pt x="458" y="430"/>
                      </a:lnTo>
                      <a:lnTo>
                        <a:pt x="456" y="432"/>
                      </a:lnTo>
                      <a:lnTo>
                        <a:pt x="455" y="434"/>
                      </a:lnTo>
                      <a:lnTo>
                        <a:pt x="453" y="438"/>
                      </a:lnTo>
                      <a:lnTo>
                        <a:pt x="451" y="443"/>
                      </a:lnTo>
                      <a:lnTo>
                        <a:pt x="449" y="447"/>
                      </a:lnTo>
                      <a:lnTo>
                        <a:pt x="447" y="453"/>
                      </a:lnTo>
                      <a:lnTo>
                        <a:pt x="445" y="457"/>
                      </a:lnTo>
                      <a:lnTo>
                        <a:pt x="443" y="463"/>
                      </a:lnTo>
                      <a:lnTo>
                        <a:pt x="441" y="467"/>
                      </a:lnTo>
                      <a:lnTo>
                        <a:pt x="439" y="472"/>
                      </a:lnTo>
                      <a:lnTo>
                        <a:pt x="439" y="480"/>
                      </a:lnTo>
                      <a:lnTo>
                        <a:pt x="439" y="486"/>
                      </a:lnTo>
                      <a:lnTo>
                        <a:pt x="437" y="491"/>
                      </a:lnTo>
                      <a:lnTo>
                        <a:pt x="437" y="497"/>
                      </a:lnTo>
                      <a:lnTo>
                        <a:pt x="437" y="503"/>
                      </a:lnTo>
                      <a:lnTo>
                        <a:pt x="437" y="509"/>
                      </a:lnTo>
                      <a:lnTo>
                        <a:pt x="439" y="516"/>
                      </a:lnTo>
                      <a:lnTo>
                        <a:pt x="439" y="526"/>
                      </a:lnTo>
                      <a:lnTo>
                        <a:pt x="439" y="528"/>
                      </a:lnTo>
                      <a:lnTo>
                        <a:pt x="441" y="528"/>
                      </a:lnTo>
                      <a:lnTo>
                        <a:pt x="445" y="530"/>
                      </a:lnTo>
                      <a:lnTo>
                        <a:pt x="449" y="532"/>
                      </a:lnTo>
                      <a:lnTo>
                        <a:pt x="455" y="532"/>
                      </a:lnTo>
                      <a:lnTo>
                        <a:pt x="462" y="536"/>
                      </a:lnTo>
                      <a:lnTo>
                        <a:pt x="476" y="538"/>
                      </a:lnTo>
                      <a:lnTo>
                        <a:pt x="491" y="541"/>
                      </a:lnTo>
                      <a:close/>
                      <a:moveTo>
                        <a:pt x="357" y="505"/>
                      </a:moveTo>
                      <a:lnTo>
                        <a:pt x="357" y="505"/>
                      </a:lnTo>
                      <a:lnTo>
                        <a:pt x="359" y="505"/>
                      </a:lnTo>
                      <a:lnTo>
                        <a:pt x="359" y="507"/>
                      </a:lnTo>
                      <a:lnTo>
                        <a:pt x="359" y="507"/>
                      </a:lnTo>
                      <a:lnTo>
                        <a:pt x="361" y="507"/>
                      </a:lnTo>
                      <a:lnTo>
                        <a:pt x="361" y="507"/>
                      </a:lnTo>
                      <a:lnTo>
                        <a:pt x="361" y="507"/>
                      </a:lnTo>
                      <a:lnTo>
                        <a:pt x="362" y="507"/>
                      </a:lnTo>
                      <a:lnTo>
                        <a:pt x="361" y="503"/>
                      </a:lnTo>
                      <a:lnTo>
                        <a:pt x="361" y="499"/>
                      </a:lnTo>
                      <a:lnTo>
                        <a:pt x="359" y="497"/>
                      </a:lnTo>
                      <a:lnTo>
                        <a:pt x="359" y="493"/>
                      </a:lnTo>
                      <a:lnTo>
                        <a:pt x="359" y="491"/>
                      </a:lnTo>
                      <a:lnTo>
                        <a:pt x="357" y="488"/>
                      </a:lnTo>
                      <a:lnTo>
                        <a:pt x="357" y="484"/>
                      </a:lnTo>
                      <a:lnTo>
                        <a:pt x="355" y="482"/>
                      </a:lnTo>
                      <a:lnTo>
                        <a:pt x="353" y="478"/>
                      </a:lnTo>
                      <a:lnTo>
                        <a:pt x="351" y="474"/>
                      </a:lnTo>
                      <a:lnTo>
                        <a:pt x="349" y="470"/>
                      </a:lnTo>
                      <a:lnTo>
                        <a:pt x="347" y="467"/>
                      </a:lnTo>
                      <a:lnTo>
                        <a:pt x="345" y="465"/>
                      </a:lnTo>
                      <a:lnTo>
                        <a:pt x="345" y="461"/>
                      </a:lnTo>
                      <a:lnTo>
                        <a:pt x="343" y="457"/>
                      </a:lnTo>
                      <a:lnTo>
                        <a:pt x="341" y="453"/>
                      </a:lnTo>
                      <a:lnTo>
                        <a:pt x="338" y="449"/>
                      </a:lnTo>
                      <a:lnTo>
                        <a:pt x="334" y="447"/>
                      </a:lnTo>
                      <a:lnTo>
                        <a:pt x="330" y="443"/>
                      </a:lnTo>
                      <a:lnTo>
                        <a:pt x="326" y="440"/>
                      </a:lnTo>
                      <a:lnTo>
                        <a:pt x="322" y="436"/>
                      </a:lnTo>
                      <a:lnTo>
                        <a:pt x="318" y="432"/>
                      </a:lnTo>
                      <a:lnTo>
                        <a:pt x="316" y="430"/>
                      </a:lnTo>
                      <a:lnTo>
                        <a:pt x="313" y="426"/>
                      </a:lnTo>
                      <a:lnTo>
                        <a:pt x="311" y="426"/>
                      </a:lnTo>
                      <a:lnTo>
                        <a:pt x="309" y="426"/>
                      </a:lnTo>
                      <a:lnTo>
                        <a:pt x="309" y="424"/>
                      </a:lnTo>
                      <a:lnTo>
                        <a:pt x="307" y="424"/>
                      </a:lnTo>
                      <a:lnTo>
                        <a:pt x="305" y="424"/>
                      </a:lnTo>
                      <a:lnTo>
                        <a:pt x="305" y="424"/>
                      </a:lnTo>
                      <a:lnTo>
                        <a:pt x="303" y="424"/>
                      </a:lnTo>
                      <a:lnTo>
                        <a:pt x="303" y="424"/>
                      </a:lnTo>
                      <a:lnTo>
                        <a:pt x="301" y="426"/>
                      </a:lnTo>
                      <a:lnTo>
                        <a:pt x="299" y="428"/>
                      </a:lnTo>
                      <a:lnTo>
                        <a:pt x="299" y="430"/>
                      </a:lnTo>
                      <a:lnTo>
                        <a:pt x="297" y="432"/>
                      </a:lnTo>
                      <a:lnTo>
                        <a:pt x="295" y="434"/>
                      </a:lnTo>
                      <a:lnTo>
                        <a:pt x="295" y="436"/>
                      </a:lnTo>
                      <a:lnTo>
                        <a:pt x="293" y="438"/>
                      </a:lnTo>
                      <a:lnTo>
                        <a:pt x="292" y="440"/>
                      </a:lnTo>
                      <a:lnTo>
                        <a:pt x="292" y="443"/>
                      </a:lnTo>
                      <a:lnTo>
                        <a:pt x="290" y="445"/>
                      </a:lnTo>
                      <a:lnTo>
                        <a:pt x="290" y="449"/>
                      </a:lnTo>
                      <a:lnTo>
                        <a:pt x="288" y="453"/>
                      </a:lnTo>
                      <a:lnTo>
                        <a:pt x="286" y="457"/>
                      </a:lnTo>
                      <a:lnTo>
                        <a:pt x="286" y="461"/>
                      </a:lnTo>
                      <a:lnTo>
                        <a:pt x="284" y="465"/>
                      </a:lnTo>
                      <a:lnTo>
                        <a:pt x="284" y="468"/>
                      </a:lnTo>
                      <a:lnTo>
                        <a:pt x="284" y="470"/>
                      </a:lnTo>
                      <a:lnTo>
                        <a:pt x="284" y="472"/>
                      </a:lnTo>
                      <a:lnTo>
                        <a:pt x="284" y="474"/>
                      </a:lnTo>
                      <a:lnTo>
                        <a:pt x="284" y="476"/>
                      </a:lnTo>
                      <a:lnTo>
                        <a:pt x="284" y="478"/>
                      </a:lnTo>
                      <a:lnTo>
                        <a:pt x="284" y="480"/>
                      </a:lnTo>
                      <a:lnTo>
                        <a:pt x="284" y="484"/>
                      </a:lnTo>
                      <a:lnTo>
                        <a:pt x="284" y="486"/>
                      </a:lnTo>
                      <a:lnTo>
                        <a:pt x="292" y="486"/>
                      </a:lnTo>
                      <a:lnTo>
                        <a:pt x="299" y="488"/>
                      </a:lnTo>
                      <a:lnTo>
                        <a:pt x="305" y="490"/>
                      </a:lnTo>
                      <a:lnTo>
                        <a:pt x="311" y="491"/>
                      </a:lnTo>
                      <a:lnTo>
                        <a:pt x="318" y="493"/>
                      </a:lnTo>
                      <a:lnTo>
                        <a:pt x="328" y="495"/>
                      </a:lnTo>
                      <a:lnTo>
                        <a:pt x="339" y="501"/>
                      </a:lnTo>
                      <a:lnTo>
                        <a:pt x="357" y="5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439315" name="Group 19"/>
              <p:cNvGrpSpPr>
                <a:grpSpLocks/>
              </p:cNvGrpSpPr>
              <p:nvPr/>
            </p:nvGrpSpPr>
            <p:grpSpPr bwMode="auto">
              <a:xfrm rot="-777227">
                <a:off x="3144" y="1025"/>
                <a:ext cx="1111" cy="605"/>
                <a:chOff x="3346" y="967"/>
                <a:chExt cx="1111" cy="605"/>
              </a:xfrm>
            </p:grpSpPr>
            <p:sp>
              <p:nvSpPr>
                <p:cNvPr id="439311" name="AutoShape 15"/>
                <p:cNvSpPr>
                  <a:spLocks noChangeArrowheads="1"/>
                </p:cNvSpPr>
                <p:nvPr/>
              </p:nvSpPr>
              <p:spPr bwMode="auto">
                <a:xfrm rot="854226" flipH="1">
                  <a:off x="3346" y="967"/>
                  <a:ext cx="1111" cy="605"/>
                </a:xfrm>
                <a:prstGeom prst="wedgeEllipseCallout">
                  <a:avLst>
                    <a:gd name="adj1" fmla="val -60718"/>
                    <a:gd name="adj2" fmla="val 101491"/>
                  </a:avLst>
                </a:prstGeom>
                <a:solidFill>
                  <a:srgbClr val="FFCC00"/>
                </a:solidFill>
                <a:ln w="9525" algn="ctr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rgbClr val="808080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9314" name="WordArt 18"/>
                <p:cNvSpPr>
                  <a:spLocks noChangeArrowheads="1" noChangeShapeType="1" noTextEdit="1"/>
                </p:cNvSpPr>
                <p:nvPr/>
              </p:nvSpPr>
              <p:spPr bwMode="auto">
                <a:xfrm rot="922575">
                  <a:off x="3480" y="1106"/>
                  <a:ext cx="847" cy="331"/>
                </a:xfrm>
                <a:prstGeom prst="rect">
                  <a:avLst/>
                </a:prstGeom>
                <a:extLst>
                  <a:ext uri="{AF507438-7753-43e0-B8FC-AC1667EBCBE1}">
                    <a14:hiddenEffects xmlns:a14="http://schemas.microsoft.com/office/drawing/2010/main">
                      <a:effectLst/>
                    </a14:hiddenEffects>
                  </a:ext>
                </a:extLst>
              </p:spPr>
              <p:txBody>
                <a:bodyPr wrap="none" fromWordArt="1">
                  <a:prstTxWarp prst="textPlain">
                    <a:avLst>
                      <a:gd name="adj" fmla="val 50000"/>
                    </a:avLst>
                  </a:prstTxWarp>
                </a:bodyPr>
                <a:lstStyle/>
                <a:p>
                  <a:r>
                    <a:rPr lang="en-US" sz="3600" kern="10" dirty="0">
                      <a:ln w="9525">
                        <a:solidFill>
                          <a:srgbClr val="000000"/>
                        </a:solidFill>
                        <a:round/>
                        <a:headEnd/>
                        <a:tailEnd/>
                      </a:ln>
                      <a:solidFill>
                        <a:schemeClr val="hlink"/>
                      </a:solidFill>
                      <a:latin typeface="Bazooka"/>
                    </a:rPr>
                    <a:t>HELP!</a:t>
                  </a:r>
                </a:p>
              </p:txBody>
            </p:sp>
          </p:grpSp>
        </p:grpSp>
        <p:sp>
          <p:nvSpPr>
            <p:cNvPr id="439317" name="Rectangle 21"/>
            <p:cNvSpPr>
              <a:spLocks noChangeArrowheads="1"/>
            </p:cNvSpPr>
            <p:nvPr/>
          </p:nvSpPr>
          <p:spPr bwMode="auto">
            <a:xfrm>
              <a:off x="4561" y="3350"/>
              <a:ext cx="48" cy="68"/>
            </a:xfrm>
            <a:prstGeom prst="rect">
              <a:avLst/>
            </a:prstGeom>
            <a:solidFill>
              <a:srgbClr val="3333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6367053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2"/>
          <p:cNvSpPr>
            <a:spLocks noGrp="1" noChangeArrowheads="1"/>
          </p:cNvSpPr>
          <p:nvPr>
            <p:ph type="title"/>
          </p:nvPr>
        </p:nvSpPr>
        <p:spPr>
          <a:xfrm>
            <a:off x="22814" y="0"/>
            <a:ext cx="9121186" cy="1143000"/>
          </a:xfrm>
          <a:solidFill>
            <a:srgbClr val="C0000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Accident/Emergency Scene</a:t>
            </a:r>
            <a:endParaRPr lang="en-US" dirty="0"/>
          </a:p>
        </p:txBody>
      </p:sp>
      <p:sp>
        <p:nvSpPr>
          <p:cNvPr id="27648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20675" y="1400175"/>
            <a:ext cx="8386763" cy="1147763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Seek assistance 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at home or at accident scene</a:t>
            </a:r>
          </a:p>
        </p:txBody>
      </p:sp>
      <p:sp>
        <p:nvSpPr>
          <p:cNvPr id="276508" name="Rectangle 28"/>
          <p:cNvSpPr>
            <a:spLocks noGrp="1" noChangeArrowheads="1"/>
          </p:cNvSpPr>
          <p:nvPr>
            <p:ph type="body" sz="half" idx="2"/>
          </p:nvPr>
        </p:nvSpPr>
        <p:spPr>
          <a:xfrm>
            <a:off x="184150" y="2413000"/>
            <a:ext cx="8732838" cy="3895725"/>
          </a:xfrm>
        </p:spPr>
        <p:txBody>
          <a:bodyPr/>
          <a:lstStyle/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dial 911 operator or emergency number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give location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give phone number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relate type of emergency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give number of people needing help</a:t>
            </a:r>
          </a:p>
          <a:p>
            <a:pPr lvl="2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relate requested information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grpSp>
        <p:nvGrpSpPr>
          <p:cNvPr id="277384" name="Group 904"/>
          <p:cNvGrpSpPr>
            <a:grpSpLocks/>
          </p:cNvGrpSpPr>
          <p:nvPr/>
        </p:nvGrpSpPr>
        <p:grpSpPr bwMode="auto">
          <a:xfrm>
            <a:off x="5789560" y="3262576"/>
            <a:ext cx="1884445" cy="1208533"/>
            <a:chOff x="3130" y="1932"/>
            <a:chExt cx="2341" cy="1291"/>
          </a:xfrm>
        </p:grpSpPr>
        <p:grpSp>
          <p:nvGrpSpPr>
            <p:cNvPr id="277381" name="Group 901"/>
            <p:cNvGrpSpPr>
              <a:grpSpLocks/>
            </p:cNvGrpSpPr>
            <p:nvPr/>
          </p:nvGrpSpPr>
          <p:grpSpPr bwMode="auto">
            <a:xfrm>
              <a:off x="4123" y="2049"/>
              <a:ext cx="1348" cy="1174"/>
              <a:chOff x="3596" y="2231"/>
              <a:chExt cx="1780" cy="1501"/>
            </a:xfrm>
          </p:grpSpPr>
          <p:sp>
            <p:nvSpPr>
              <p:cNvPr id="277274" name="Freeform 794"/>
              <p:cNvSpPr>
                <a:spLocks/>
              </p:cNvSpPr>
              <p:nvPr/>
            </p:nvSpPr>
            <p:spPr bwMode="auto">
              <a:xfrm>
                <a:off x="3596" y="2397"/>
                <a:ext cx="1780" cy="1335"/>
              </a:xfrm>
              <a:custGeom>
                <a:avLst/>
                <a:gdLst>
                  <a:gd name="T0" fmla="*/ 2056 w 4391"/>
                  <a:gd name="T1" fmla="*/ 993 h 3526"/>
                  <a:gd name="T2" fmla="*/ 817 w 4391"/>
                  <a:gd name="T3" fmla="*/ 394 h 3526"/>
                  <a:gd name="T4" fmla="*/ 1687 w 4391"/>
                  <a:gd name="T5" fmla="*/ 1266 h 3526"/>
                  <a:gd name="T6" fmla="*/ 0 w 4391"/>
                  <a:gd name="T7" fmla="*/ 1786 h 3526"/>
                  <a:gd name="T8" fmla="*/ 1815 w 4391"/>
                  <a:gd name="T9" fmla="*/ 1745 h 3526"/>
                  <a:gd name="T10" fmla="*/ 1265 w 4391"/>
                  <a:gd name="T11" fmla="*/ 2645 h 3526"/>
                  <a:gd name="T12" fmla="*/ 2084 w 4391"/>
                  <a:gd name="T13" fmla="*/ 2294 h 3526"/>
                  <a:gd name="T14" fmla="*/ 2284 w 4391"/>
                  <a:gd name="T15" fmla="*/ 3526 h 3526"/>
                  <a:gd name="T16" fmla="*/ 2703 w 4391"/>
                  <a:gd name="T17" fmla="*/ 2354 h 3526"/>
                  <a:gd name="T18" fmla="*/ 4152 w 4391"/>
                  <a:gd name="T19" fmla="*/ 3067 h 3526"/>
                  <a:gd name="T20" fmla="*/ 3192 w 4391"/>
                  <a:gd name="T21" fmla="*/ 1867 h 3526"/>
                  <a:gd name="T22" fmla="*/ 4391 w 4391"/>
                  <a:gd name="T23" fmla="*/ 1253 h 3526"/>
                  <a:gd name="T24" fmla="*/ 3110 w 4391"/>
                  <a:gd name="T25" fmla="*/ 1338 h 3526"/>
                  <a:gd name="T26" fmla="*/ 3773 w 4391"/>
                  <a:gd name="T27" fmla="*/ 570 h 3526"/>
                  <a:gd name="T28" fmla="*/ 2916 w 4391"/>
                  <a:gd name="T29" fmla="*/ 1015 h 3526"/>
                  <a:gd name="T30" fmla="*/ 2998 w 4391"/>
                  <a:gd name="T31" fmla="*/ 0 h 3526"/>
                  <a:gd name="T32" fmla="*/ 2485 w 4391"/>
                  <a:gd name="T33" fmla="*/ 862 h 3526"/>
                  <a:gd name="T34" fmla="*/ 2153 w 4391"/>
                  <a:gd name="T35" fmla="*/ 55 h 3526"/>
                  <a:gd name="T36" fmla="*/ 2056 w 4391"/>
                  <a:gd name="T37" fmla="*/ 993 h 3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391" h="3526">
                    <a:moveTo>
                      <a:pt x="2056" y="993"/>
                    </a:moveTo>
                    <a:lnTo>
                      <a:pt x="817" y="394"/>
                    </a:lnTo>
                    <a:lnTo>
                      <a:pt x="1687" y="1266"/>
                    </a:lnTo>
                    <a:lnTo>
                      <a:pt x="0" y="1786"/>
                    </a:lnTo>
                    <a:lnTo>
                      <a:pt x="1815" y="1745"/>
                    </a:lnTo>
                    <a:lnTo>
                      <a:pt x="1265" y="2645"/>
                    </a:lnTo>
                    <a:lnTo>
                      <a:pt x="2084" y="2294"/>
                    </a:lnTo>
                    <a:lnTo>
                      <a:pt x="2284" y="3526"/>
                    </a:lnTo>
                    <a:lnTo>
                      <a:pt x="2703" y="2354"/>
                    </a:lnTo>
                    <a:lnTo>
                      <a:pt x="4152" y="3067"/>
                    </a:lnTo>
                    <a:lnTo>
                      <a:pt x="3192" y="1867"/>
                    </a:lnTo>
                    <a:lnTo>
                      <a:pt x="4391" y="1253"/>
                    </a:lnTo>
                    <a:lnTo>
                      <a:pt x="3110" y="1338"/>
                    </a:lnTo>
                    <a:lnTo>
                      <a:pt x="3773" y="570"/>
                    </a:lnTo>
                    <a:lnTo>
                      <a:pt x="2916" y="1015"/>
                    </a:lnTo>
                    <a:lnTo>
                      <a:pt x="2998" y="0"/>
                    </a:lnTo>
                    <a:lnTo>
                      <a:pt x="2485" y="862"/>
                    </a:lnTo>
                    <a:lnTo>
                      <a:pt x="2153" y="55"/>
                    </a:lnTo>
                    <a:lnTo>
                      <a:pt x="2056" y="993"/>
                    </a:lnTo>
                    <a:close/>
                  </a:path>
                </a:pathLst>
              </a:custGeom>
              <a:solidFill>
                <a:srgbClr val="D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5" name="Freeform 795"/>
              <p:cNvSpPr>
                <a:spLocks/>
              </p:cNvSpPr>
              <p:nvPr/>
            </p:nvSpPr>
            <p:spPr bwMode="auto">
              <a:xfrm>
                <a:off x="3672" y="2231"/>
                <a:ext cx="1550" cy="1162"/>
              </a:xfrm>
              <a:custGeom>
                <a:avLst/>
                <a:gdLst>
                  <a:gd name="T0" fmla="*/ 3748 w 3825"/>
                  <a:gd name="T1" fmla="*/ 2757 h 3068"/>
                  <a:gd name="T2" fmla="*/ 3586 w 3825"/>
                  <a:gd name="T3" fmla="*/ 2990 h 3068"/>
                  <a:gd name="T4" fmla="*/ 3253 w 3825"/>
                  <a:gd name="T5" fmla="*/ 3063 h 3068"/>
                  <a:gd name="T6" fmla="*/ 2907 w 3825"/>
                  <a:gd name="T7" fmla="*/ 3047 h 3068"/>
                  <a:gd name="T8" fmla="*/ 2584 w 3825"/>
                  <a:gd name="T9" fmla="*/ 2934 h 3068"/>
                  <a:gd name="T10" fmla="*/ 2345 w 3825"/>
                  <a:gd name="T11" fmla="*/ 2709 h 3068"/>
                  <a:gd name="T12" fmla="*/ 2316 w 3825"/>
                  <a:gd name="T13" fmla="*/ 2445 h 3068"/>
                  <a:gd name="T14" fmla="*/ 2347 w 3825"/>
                  <a:gd name="T15" fmla="*/ 2199 h 3068"/>
                  <a:gd name="T16" fmla="*/ 2478 w 3825"/>
                  <a:gd name="T17" fmla="*/ 1833 h 3068"/>
                  <a:gd name="T18" fmla="*/ 2300 w 3825"/>
                  <a:gd name="T19" fmla="*/ 1792 h 3068"/>
                  <a:gd name="T20" fmla="*/ 2321 w 3825"/>
                  <a:gd name="T21" fmla="*/ 2039 h 3068"/>
                  <a:gd name="T22" fmla="*/ 2157 w 3825"/>
                  <a:gd name="T23" fmla="*/ 2141 h 3068"/>
                  <a:gd name="T24" fmla="*/ 2183 w 3825"/>
                  <a:gd name="T25" fmla="*/ 2386 h 3068"/>
                  <a:gd name="T26" fmla="*/ 1954 w 3825"/>
                  <a:gd name="T27" fmla="*/ 2599 h 3068"/>
                  <a:gd name="T28" fmla="*/ 1703 w 3825"/>
                  <a:gd name="T29" fmla="*/ 2679 h 3068"/>
                  <a:gd name="T30" fmla="*/ 1408 w 3825"/>
                  <a:gd name="T31" fmla="*/ 2698 h 3068"/>
                  <a:gd name="T32" fmla="*/ 1132 w 3825"/>
                  <a:gd name="T33" fmla="*/ 2644 h 3068"/>
                  <a:gd name="T34" fmla="*/ 848 w 3825"/>
                  <a:gd name="T35" fmla="*/ 2506 h 3068"/>
                  <a:gd name="T36" fmla="*/ 623 w 3825"/>
                  <a:gd name="T37" fmla="*/ 2306 h 3068"/>
                  <a:gd name="T38" fmla="*/ 481 w 3825"/>
                  <a:gd name="T39" fmla="*/ 2032 h 3068"/>
                  <a:gd name="T40" fmla="*/ 434 w 3825"/>
                  <a:gd name="T41" fmla="*/ 1908 h 3068"/>
                  <a:gd name="T42" fmla="*/ 377 w 3825"/>
                  <a:gd name="T43" fmla="*/ 1798 h 3068"/>
                  <a:gd name="T44" fmla="*/ 275 w 3825"/>
                  <a:gd name="T45" fmla="*/ 1569 h 3068"/>
                  <a:gd name="T46" fmla="*/ 10 w 3825"/>
                  <a:gd name="T47" fmla="*/ 1063 h 3068"/>
                  <a:gd name="T48" fmla="*/ 78 w 3825"/>
                  <a:gd name="T49" fmla="*/ 444 h 3068"/>
                  <a:gd name="T50" fmla="*/ 363 w 3825"/>
                  <a:gd name="T51" fmla="*/ 46 h 3068"/>
                  <a:gd name="T52" fmla="*/ 699 w 3825"/>
                  <a:gd name="T53" fmla="*/ 42 h 3068"/>
                  <a:gd name="T54" fmla="*/ 771 w 3825"/>
                  <a:gd name="T55" fmla="*/ 297 h 3068"/>
                  <a:gd name="T56" fmla="*/ 577 w 3825"/>
                  <a:gd name="T57" fmla="*/ 506 h 3068"/>
                  <a:gd name="T58" fmla="*/ 328 w 3825"/>
                  <a:gd name="T59" fmla="*/ 533 h 3068"/>
                  <a:gd name="T60" fmla="*/ 232 w 3825"/>
                  <a:gd name="T61" fmla="*/ 843 h 3068"/>
                  <a:gd name="T62" fmla="*/ 267 w 3825"/>
                  <a:gd name="T63" fmla="*/ 1098 h 3068"/>
                  <a:gd name="T64" fmla="*/ 483 w 3825"/>
                  <a:gd name="T65" fmla="*/ 1170 h 3068"/>
                  <a:gd name="T66" fmla="*/ 738 w 3825"/>
                  <a:gd name="T67" fmla="*/ 1259 h 3068"/>
                  <a:gd name="T68" fmla="*/ 741 w 3825"/>
                  <a:gd name="T69" fmla="*/ 1597 h 3068"/>
                  <a:gd name="T70" fmla="*/ 406 w 3825"/>
                  <a:gd name="T71" fmla="*/ 1693 h 3068"/>
                  <a:gd name="T72" fmla="*/ 565 w 3825"/>
                  <a:gd name="T73" fmla="*/ 1817 h 3068"/>
                  <a:gd name="T74" fmla="*/ 640 w 3825"/>
                  <a:gd name="T75" fmla="*/ 2052 h 3068"/>
                  <a:gd name="T76" fmla="*/ 808 w 3825"/>
                  <a:gd name="T77" fmla="*/ 2286 h 3068"/>
                  <a:gd name="T78" fmla="*/ 1017 w 3825"/>
                  <a:gd name="T79" fmla="*/ 2447 h 3068"/>
                  <a:gd name="T80" fmla="*/ 1260 w 3825"/>
                  <a:gd name="T81" fmla="*/ 2531 h 3068"/>
                  <a:gd name="T82" fmla="*/ 1516 w 3825"/>
                  <a:gd name="T83" fmla="*/ 2536 h 3068"/>
                  <a:gd name="T84" fmla="*/ 1771 w 3825"/>
                  <a:gd name="T85" fmla="*/ 2494 h 3068"/>
                  <a:gd name="T86" fmla="*/ 1991 w 3825"/>
                  <a:gd name="T87" fmla="*/ 2395 h 3068"/>
                  <a:gd name="T88" fmla="*/ 1970 w 3825"/>
                  <a:gd name="T89" fmla="*/ 2293 h 3068"/>
                  <a:gd name="T90" fmla="*/ 2146 w 3825"/>
                  <a:gd name="T91" fmla="*/ 2346 h 3068"/>
                  <a:gd name="T92" fmla="*/ 2087 w 3825"/>
                  <a:gd name="T93" fmla="*/ 2107 h 3068"/>
                  <a:gd name="T94" fmla="*/ 2270 w 3825"/>
                  <a:gd name="T95" fmla="*/ 2056 h 3068"/>
                  <a:gd name="T96" fmla="*/ 2260 w 3825"/>
                  <a:gd name="T97" fmla="*/ 1779 h 3068"/>
                  <a:gd name="T98" fmla="*/ 2499 w 3825"/>
                  <a:gd name="T99" fmla="*/ 1684 h 3068"/>
                  <a:gd name="T100" fmla="*/ 2539 w 3825"/>
                  <a:gd name="T101" fmla="*/ 1471 h 3068"/>
                  <a:gd name="T102" fmla="*/ 2654 w 3825"/>
                  <a:gd name="T103" fmla="*/ 1236 h 3068"/>
                  <a:gd name="T104" fmla="*/ 2684 w 3825"/>
                  <a:gd name="T105" fmla="*/ 992 h 3068"/>
                  <a:gd name="T106" fmla="*/ 2872 w 3825"/>
                  <a:gd name="T107" fmla="*/ 1056 h 3068"/>
                  <a:gd name="T108" fmla="*/ 3071 w 3825"/>
                  <a:gd name="T109" fmla="*/ 1126 h 3068"/>
                  <a:gd name="T110" fmla="*/ 3281 w 3825"/>
                  <a:gd name="T111" fmla="*/ 1042 h 3068"/>
                  <a:gd name="T112" fmla="*/ 3476 w 3825"/>
                  <a:gd name="T113" fmla="*/ 967 h 3068"/>
                  <a:gd name="T114" fmla="*/ 3562 w 3825"/>
                  <a:gd name="T115" fmla="*/ 1156 h 3068"/>
                  <a:gd name="T116" fmla="*/ 3614 w 3825"/>
                  <a:gd name="T117" fmla="*/ 1372 h 3068"/>
                  <a:gd name="T118" fmla="*/ 3731 w 3825"/>
                  <a:gd name="T119" fmla="*/ 1679 h 3068"/>
                  <a:gd name="T120" fmla="*/ 3806 w 3825"/>
                  <a:gd name="T121" fmla="*/ 2037 h 3068"/>
                  <a:gd name="T122" fmla="*/ 3820 w 3825"/>
                  <a:gd name="T123" fmla="*/ 2438 h 30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25" h="3068">
                    <a:moveTo>
                      <a:pt x="3822" y="2506"/>
                    </a:moveTo>
                    <a:lnTo>
                      <a:pt x="3818" y="2511"/>
                    </a:lnTo>
                    <a:lnTo>
                      <a:pt x="3815" y="2520"/>
                    </a:lnTo>
                    <a:lnTo>
                      <a:pt x="3811" y="2529"/>
                    </a:lnTo>
                    <a:lnTo>
                      <a:pt x="3810" y="2543"/>
                    </a:lnTo>
                    <a:lnTo>
                      <a:pt x="3806" y="2553"/>
                    </a:lnTo>
                    <a:lnTo>
                      <a:pt x="3803" y="2569"/>
                    </a:lnTo>
                    <a:lnTo>
                      <a:pt x="3797" y="2585"/>
                    </a:lnTo>
                    <a:lnTo>
                      <a:pt x="3794" y="2602"/>
                    </a:lnTo>
                    <a:lnTo>
                      <a:pt x="3789" y="2618"/>
                    </a:lnTo>
                    <a:lnTo>
                      <a:pt x="3783" y="2637"/>
                    </a:lnTo>
                    <a:lnTo>
                      <a:pt x="3780" y="2646"/>
                    </a:lnTo>
                    <a:lnTo>
                      <a:pt x="3778" y="2656"/>
                    </a:lnTo>
                    <a:lnTo>
                      <a:pt x="3775" y="2667"/>
                    </a:lnTo>
                    <a:lnTo>
                      <a:pt x="3773" y="2677"/>
                    </a:lnTo>
                    <a:lnTo>
                      <a:pt x="3768" y="2686"/>
                    </a:lnTo>
                    <a:lnTo>
                      <a:pt x="3766" y="2696"/>
                    </a:lnTo>
                    <a:lnTo>
                      <a:pt x="3762" y="2705"/>
                    </a:lnTo>
                    <a:lnTo>
                      <a:pt x="3761" y="2716"/>
                    </a:lnTo>
                    <a:lnTo>
                      <a:pt x="3755" y="2726"/>
                    </a:lnTo>
                    <a:lnTo>
                      <a:pt x="3754" y="2737"/>
                    </a:lnTo>
                    <a:lnTo>
                      <a:pt x="3750" y="2747"/>
                    </a:lnTo>
                    <a:lnTo>
                      <a:pt x="3748" y="2757"/>
                    </a:lnTo>
                    <a:lnTo>
                      <a:pt x="3743" y="2766"/>
                    </a:lnTo>
                    <a:lnTo>
                      <a:pt x="3740" y="2777"/>
                    </a:lnTo>
                    <a:lnTo>
                      <a:pt x="3736" y="2785"/>
                    </a:lnTo>
                    <a:lnTo>
                      <a:pt x="3733" y="2796"/>
                    </a:lnTo>
                    <a:lnTo>
                      <a:pt x="3727" y="2805"/>
                    </a:lnTo>
                    <a:lnTo>
                      <a:pt x="3726" y="2815"/>
                    </a:lnTo>
                    <a:lnTo>
                      <a:pt x="3721" y="2824"/>
                    </a:lnTo>
                    <a:lnTo>
                      <a:pt x="3719" y="2834"/>
                    </a:lnTo>
                    <a:lnTo>
                      <a:pt x="3710" y="2852"/>
                    </a:lnTo>
                    <a:lnTo>
                      <a:pt x="3703" y="2869"/>
                    </a:lnTo>
                    <a:lnTo>
                      <a:pt x="3696" y="2885"/>
                    </a:lnTo>
                    <a:lnTo>
                      <a:pt x="3689" y="2902"/>
                    </a:lnTo>
                    <a:lnTo>
                      <a:pt x="3680" y="2915"/>
                    </a:lnTo>
                    <a:lnTo>
                      <a:pt x="3673" y="2928"/>
                    </a:lnTo>
                    <a:lnTo>
                      <a:pt x="3666" y="2939"/>
                    </a:lnTo>
                    <a:lnTo>
                      <a:pt x="3659" y="2949"/>
                    </a:lnTo>
                    <a:lnTo>
                      <a:pt x="3652" y="2956"/>
                    </a:lnTo>
                    <a:lnTo>
                      <a:pt x="3645" y="2963"/>
                    </a:lnTo>
                    <a:lnTo>
                      <a:pt x="3638" y="2969"/>
                    </a:lnTo>
                    <a:lnTo>
                      <a:pt x="3633" y="2972"/>
                    </a:lnTo>
                    <a:lnTo>
                      <a:pt x="3618" y="2977"/>
                    </a:lnTo>
                    <a:lnTo>
                      <a:pt x="3602" y="2984"/>
                    </a:lnTo>
                    <a:lnTo>
                      <a:pt x="3586" y="2990"/>
                    </a:lnTo>
                    <a:lnTo>
                      <a:pt x="3572" y="2997"/>
                    </a:lnTo>
                    <a:lnTo>
                      <a:pt x="3556" y="3002"/>
                    </a:lnTo>
                    <a:lnTo>
                      <a:pt x="3542" y="3007"/>
                    </a:lnTo>
                    <a:lnTo>
                      <a:pt x="3529" y="3012"/>
                    </a:lnTo>
                    <a:lnTo>
                      <a:pt x="3516" y="3017"/>
                    </a:lnTo>
                    <a:lnTo>
                      <a:pt x="3501" y="3021"/>
                    </a:lnTo>
                    <a:lnTo>
                      <a:pt x="3488" y="3024"/>
                    </a:lnTo>
                    <a:lnTo>
                      <a:pt x="3473" y="3028"/>
                    </a:lnTo>
                    <a:lnTo>
                      <a:pt x="3460" y="3033"/>
                    </a:lnTo>
                    <a:lnTo>
                      <a:pt x="3447" y="3037"/>
                    </a:lnTo>
                    <a:lnTo>
                      <a:pt x="3433" y="3040"/>
                    </a:lnTo>
                    <a:lnTo>
                      <a:pt x="3419" y="3044"/>
                    </a:lnTo>
                    <a:lnTo>
                      <a:pt x="3405" y="3049"/>
                    </a:lnTo>
                    <a:lnTo>
                      <a:pt x="3389" y="3049"/>
                    </a:lnTo>
                    <a:lnTo>
                      <a:pt x="3373" y="3051"/>
                    </a:lnTo>
                    <a:lnTo>
                      <a:pt x="3357" y="3052"/>
                    </a:lnTo>
                    <a:lnTo>
                      <a:pt x="3344" y="3054"/>
                    </a:lnTo>
                    <a:lnTo>
                      <a:pt x="3328" y="3056"/>
                    </a:lnTo>
                    <a:lnTo>
                      <a:pt x="3314" y="3058"/>
                    </a:lnTo>
                    <a:lnTo>
                      <a:pt x="3298" y="3059"/>
                    </a:lnTo>
                    <a:lnTo>
                      <a:pt x="3284" y="3061"/>
                    </a:lnTo>
                    <a:lnTo>
                      <a:pt x="3268" y="3061"/>
                    </a:lnTo>
                    <a:lnTo>
                      <a:pt x="3253" y="3063"/>
                    </a:lnTo>
                    <a:lnTo>
                      <a:pt x="3237" y="3063"/>
                    </a:lnTo>
                    <a:lnTo>
                      <a:pt x="3223" y="3065"/>
                    </a:lnTo>
                    <a:lnTo>
                      <a:pt x="3207" y="3065"/>
                    </a:lnTo>
                    <a:lnTo>
                      <a:pt x="3193" y="3066"/>
                    </a:lnTo>
                    <a:lnTo>
                      <a:pt x="3178" y="3066"/>
                    </a:lnTo>
                    <a:lnTo>
                      <a:pt x="3164" y="3068"/>
                    </a:lnTo>
                    <a:lnTo>
                      <a:pt x="3148" y="3066"/>
                    </a:lnTo>
                    <a:lnTo>
                      <a:pt x="3132" y="3066"/>
                    </a:lnTo>
                    <a:lnTo>
                      <a:pt x="3117" y="3066"/>
                    </a:lnTo>
                    <a:lnTo>
                      <a:pt x="3103" y="3066"/>
                    </a:lnTo>
                    <a:lnTo>
                      <a:pt x="3087" y="3065"/>
                    </a:lnTo>
                    <a:lnTo>
                      <a:pt x="3071" y="3065"/>
                    </a:lnTo>
                    <a:lnTo>
                      <a:pt x="3056" y="3063"/>
                    </a:lnTo>
                    <a:lnTo>
                      <a:pt x="3042" y="3063"/>
                    </a:lnTo>
                    <a:lnTo>
                      <a:pt x="3026" y="3061"/>
                    </a:lnTo>
                    <a:lnTo>
                      <a:pt x="3010" y="3059"/>
                    </a:lnTo>
                    <a:lnTo>
                      <a:pt x="2994" y="3058"/>
                    </a:lnTo>
                    <a:lnTo>
                      <a:pt x="2981" y="3058"/>
                    </a:lnTo>
                    <a:lnTo>
                      <a:pt x="2965" y="3054"/>
                    </a:lnTo>
                    <a:lnTo>
                      <a:pt x="2951" y="3054"/>
                    </a:lnTo>
                    <a:lnTo>
                      <a:pt x="2937" y="3051"/>
                    </a:lnTo>
                    <a:lnTo>
                      <a:pt x="2923" y="3051"/>
                    </a:lnTo>
                    <a:lnTo>
                      <a:pt x="2907" y="3047"/>
                    </a:lnTo>
                    <a:lnTo>
                      <a:pt x="2891" y="3044"/>
                    </a:lnTo>
                    <a:lnTo>
                      <a:pt x="2876" y="3040"/>
                    </a:lnTo>
                    <a:lnTo>
                      <a:pt x="2862" y="3038"/>
                    </a:lnTo>
                    <a:lnTo>
                      <a:pt x="2846" y="3033"/>
                    </a:lnTo>
                    <a:lnTo>
                      <a:pt x="2832" y="3030"/>
                    </a:lnTo>
                    <a:lnTo>
                      <a:pt x="2818" y="3026"/>
                    </a:lnTo>
                    <a:lnTo>
                      <a:pt x="2804" y="3023"/>
                    </a:lnTo>
                    <a:lnTo>
                      <a:pt x="2789" y="3017"/>
                    </a:lnTo>
                    <a:lnTo>
                      <a:pt x="2775" y="3014"/>
                    </a:lnTo>
                    <a:lnTo>
                      <a:pt x="2761" y="3009"/>
                    </a:lnTo>
                    <a:lnTo>
                      <a:pt x="2747" y="3005"/>
                    </a:lnTo>
                    <a:lnTo>
                      <a:pt x="2733" y="3000"/>
                    </a:lnTo>
                    <a:lnTo>
                      <a:pt x="2719" y="2995"/>
                    </a:lnTo>
                    <a:lnTo>
                      <a:pt x="2705" y="2990"/>
                    </a:lnTo>
                    <a:lnTo>
                      <a:pt x="2693" y="2986"/>
                    </a:lnTo>
                    <a:lnTo>
                      <a:pt x="2677" y="2979"/>
                    </a:lnTo>
                    <a:lnTo>
                      <a:pt x="2665" y="2972"/>
                    </a:lnTo>
                    <a:lnTo>
                      <a:pt x="2649" y="2965"/>
                    </a:lnTo>
                    <a:lnTo>
                      <a:pt x="2637" y="2960"/>
                    </a:lnTo>
                    <a:lnTo>
                      <a:pt x="2623" y="2953"/>
                    </a:lnTo>
                    <a:lnTo>
                      <a:pt x="2611" y="2946"/>
                    </a:lnTo>
                    <a:lnTo>
                      <a:pt x="2597" y="2939"/>
                    </a:lnTo>
                    <a:lnTo>
                      <a:pt x="2584" y="2934"/>
                    </a:lnTo>
                    <a:lnTo>
                      <a:pt x="2570" y="2925"/>
                    </a:lnTo>
                    <a:lnTo>
                      <a:pt x="2558" y="2918"/>
                    </a:lnTo>
                    <a:lnTo>
                      <a:pt x="2546" y="2909"/>
                    </a:lnTo>
                    <a:lnTo>
                      <a:pt x="2534" y="2902"/>
                    </a:lnTo>
                    <a:lnTo>
                      <a:pt x="2521" y="2892"/>
                    </a:lnTo>
                    <a:lnTo>
                      <a:pt x="2509" y="2885"/>
                    </a:lnTo>
                    <a:lnTo>
                      <a:pt x="2497" y="2874"/>
                    </a:lnTo>
                    <a:lnTo>
                      <a:pt x="2487" y="2867"/>
                    </a:lnTo>
                    <a:lnTo>
                      <a:pt x="2478" y="2859"/>
                    </a:lnTo>
                    <a:lnTo>
                      <a:pt x="2471" y="2852"/>
                    </a:lnTo>
                    <a:lnTo>
                      <a:pt x="2464" y="2845"/>
                    </a:lnTo>
                    <a:lnTo>
                      <a:pt x="2459" y="2838"/>
                    </a:lnTo>
                    <a:lnTo>
                      <a:pt x="2443" y="2824"/>
                    </a:lnTo>
                    <a:lnTo>
                      <a:pt x="2431" y="2812"/>
                    </a:lnTo>
                    <a:lnTo>
                      <a:pt x="2417" y="2798"/>
                    </a:lnTo>
                    <a:lnTo>
                      <a:pt x="2403" y="2785"/>
                    </a:lnTo>
                    <a:lnTo>
                      <a:pt x="2389" y="2775"/>
                    </a:lnTo>
                    <a:lnTo>
                      <a:pt x="2377" y="2766"/>
                    </a:lnTo>
                    <a:lnTo>
                      <a:pt x="2366" y="2752"/>
                    </a:lnTo>
                    <a:lnTo>
                      <a:pt x="2357" y="2737"/>
                    </a:lnTo>
                    <a:lnTo>
                      <a:pt x="2352" y="2728"/>
                    </a:lnTo>
                    <a:lnTo>
                      <a:pt x="2349" y="2719"/>
                    </a:lnTo>
                    <a:lnTo>
                      <a:pt x="2345" y="2709"/>
                    </a:lnTo>
                    <a:lnTo>
                      <a:pt x="2342" y="2700"/>
                    </a:lnTo>
                    <a:lnTo>
                      <a:pt x="2336" y="2688"/>
                    </a:lnTo>
                    <a:lnTo>
                      <a:pt x="2335" y="2677"/>
                    </a:lnTo>
                    <a:lnTo>
                      <a:pt x="2331" y="2667"/>
                    </a:lnTo>
                    <a:lnTo>
                      <a:pt x="2330" y="2656"/>
                    </a:lnTo>
                    <a:lnTo>
                      <a:pt x="2326" y="2644"/>
                    </a:lnTo>
                    <a:lnTo>
                      <a:pt x="2324" y="2634"/>
                    </a:lnTo>
                    <a:lnTo>
                      <a:pt x="2323" y="2621"/>
                    </a:lnTo>
                    <a:lnTo>
                      <a:pt x="2323" y="2611"/>
                    </a:lnTo>
                    <a:lnTo>
                      <a:pt x="2319" y="2597"/>
                    </a:lnTo>
                    <a:lnTo>
                      <a:pt x="2317" y="2585"/>
                    </a:lnTo>
                    <a:lnTo>
                      <a:pt x="2316" y="2572"/>
                    </a:lnTo>
                    <a:lnTo>
                      <a:pt x="2316" y="2560"/>
                    </a:lnTo>
                    <a:lnTo>
                      <a:pt x="2314" y="2548"/>
                    </a:lnTo>
                    <a:lnTo>
                      <a:pt x="2312" y="2538"/>
                    </a:lnTo>
                    <a:lnTo>
                      <a:pt x="2312" y="2527"/>
                    </a:lnTo>
                    <a:lnTo>
                      <a:pt x="2312" y="2517"/>
                    </a:lnTo>
                    <a:lnTo>
                      <a:pt x="2312" y="2504"/>
                    </a:lnTo>
                    <a:lnTo>
                      <a:pt x="2312" y="2494"/>
                    </a:lnTo>
                    <a:lnTo>
                      <a:pt x="2312" y="2483"/>
                    </a:lnTo>
                    <a:lnTo>
                      <a:pt x="2312" y="2475"/>
                    </a:lnTo>
                    <a:lnTo>
                      <a:pt x="2312" y="2459"/>
                    </a:lnTo>
                    <a:lnTo>
                      <a:pt x="2316" y="2445"/>
                    </a:lnTo>
                    <a:lnTo>
                      <a:pt x="2312" y="2435"/>
                    </a:lnTo>
                    <a:lnTo>
                      <a:pt x="2310" y="2426"/>
                    </a:lnTo>
                    <a:lnTo>
                      <a:pt x="2309" y="2415"/>
                    </a:lnTo>
                    <a:lnTo>
                      <a:pt x="2309" y="2407"/>
                    </a:lnTo>
                    <a:lnTo>
                      <a:pt x="2307" y="2396"/>
                    </a:lnTo>
                    <a:lnTo>
                      <a:pt x="2307" y="2388"/>
                    </a:lnTo>
                    <a:lnTo>
                      <a:pt x="2307" y="2377"/>
                    </a:lnTo>
                    <a:lnTo>
                      <a:pt x="2307" y="2368"/>
                    </a:lnTo>
                    <a:lnTo>
                      <a:pt x="2305" y="2358"/>
                    </a:lnTo>
                    <a:lnTo>
                      <a:pt x="2305" y="2347"/>
                    </a:lnTo>
                    <a:lnTo>
                      <a:pt x="2305" y="2337"/>
                    </a:lnTo>
                    <a:lnTo>
                      <a:pt x="2305" y="2328"/>
                    </a:lnTo>
                    <a:lnTo>
                      <a:pt x="2303" y="2318"/>
                    </a:lnTo>
                    <a:lnTo>
                      <a:pt x="2303" y="2307"/>
                    </a:lnTo>
                    <a:lnTo>
                      <a:pt x="2303" y="2297"/>
                    </a:lnTo>
                    <a:lnTo>
                      <a:pt x="2303" y="2288"/>
                    </a:lnTo>
                    <a:lnTo>
                      <a:pt x="2310" y="2283"/>
                    </a:lnTo>
                    <a:lnTo>
                      <a:pt x="2317" y="2278"/>
                    </a:lnTo>
                    <a:lnTo>
                      <a:pt x="2323" y="2262"/>
                    </a:lnTo>
                    <a:lnTo>
                      <a:pt x="2328" y="2246"/>
                    </a:lnTo>
                    <a:lnTo>
                      <a:pt x="2335" y="2230"/>
                    </a:lnTo>
                    <a:lnTo>
                      <a:pt x="2342" y="2215"/>
                    </a:lnTo>
                    <a:lnTo>
                      <a:pt x="2347" y="2199"/>
                    </a:lnTo>
                    <a:lnTo>
                      <a:pt x="2352" y="2183"/>
                    </a:lnTo>
                    <a:lnTo>
                      <a:pt x="2359" y="2168"/>
                    </a:lnTo>
                    <a:lnTo>
                      <a:pt x="2366" y="2152"/>
                    </a:lnTo>
                    <a:lnTo>
                      <a:pt x="2371" y="2136"/>
                    </a:lnTo>
                    <a:lnTo>
                      <a:pt x="2377" y="2121"/>
                    </a:lnTo>
                    <a:lnTo>
                      <a:pt x="2384" y="2105"/>
                    </a:lnTo>
                    <a:lnTo>
                      <a:pt x="2391" y="2089"/>
                    </a:lnTo>
                    <a:lnTo>
                      <a:pt x="2396" y="2073"/>
                    </a:lnTo>
                    <a:lnTo>
                      <a:pt x="2401" y="2058"/>
                    </a:lnTo>
                    <a:lnTo>
                      <a:pt x="2408" y="2042"/>
                    </a:lnTo>
                    <a:lnTo>
                      <a:pt x="2415" y="2026"/>
                    </a:lnTo>
                    <a:lnTo>
                      <a:pt x="2420" y="2009"/>
                    </a:lnTo>
                    <a:lnTo>
                      <a:pt x="2426" y="1993"/>
                    </a:lnTo>
                    <a:lnTo>
                      <a:pt x="2431" y="1977"/>
                    </a:lnTo>
                    <a:lnTo>
                      <a:pt x="2436" y="1962"/>
                    </a:lnTo>
                    <a:lnTo>
                      <a:pt x="2441" y="1946"/>
                    </a:lnTo>
                    <a:lnTo>
                      <a:pt x="2446" y="1930"/>
                    </a:lnTo>
                    <a:lnTo>
                      <a:pt x="2452" y="1915"/>
                    </a:lnTo>
                    <a:lnTo>
                      <a:pt x="2459" y="1899"/>
                    </a:lnTo>
                    <a:lnTo>
                      <a:pt x="2462" y="1881"/>
                    </a:lnTo>
                    <a:lnTo>
                      <a:pt x="2467" y="1866"/>
                    </a:lnTo>
                    <a:lnTo>
                      <a:pt x="2473" y="1848"/>
                    </a:lnTo>
                    <a:lnTo>
                      <a:pt x="2478" y="1833"/>
                    </a:lnTo>
                    <a:lnTo>
                      <a:pt x="2481" y="1815"/>
                    </a:lnTo>
                    <a:lnTo>
                      <a:pt x="2487" y="1799"/>
                    </a:lnTo>
                    <a:lnTo>
                      <a:pt x="2492" y="1782"/>
                    </a:lnTo>
                    <a:lnTo>
                      <a:pt x="2497" y="1766"/>
                    </a:lnTo>
                    <a:lnTo>
                      <a:pt x="2488" y="1759"/>
                    </a:lnTo>
                    <a:lnTo>
                      <a:pt x="2481" y="1756"/>
                    </a:lnTo>
                    <a:lnTo>
                      <a:pt x="2471" y="1754"/>
                    </a:lnTo>
                    <a:lnTo>
                      <a:pt x="2462" y="1754"/>
                    </a:lnTo>
                    <a:lnTo>
                      <a:pt x="2452" y="1752"/>
                    </a:lnTo>
                    <a:lnTo>
                      <a:pt x="2441" y="1752"/>
                    </a:lnTo>
                    <a:lnTo>
                      <a:pt x="2429" y="1754"/>
                    </a:lnTo>
                    <a:lnTo>
                      <a:pt x="2419" y="1758"/>
                    </a:lnTo>
                    <a:lnTo>
                      <a:pt x="2406" y="1758"/>
                    </a:lnTo>
                    <a:lnTo>
                      <a:pt x="2394" y="1761"/>
                    </a:lnTo>
                    <a:lnTo>
                      <a:pt x="2384" y="1763"/>
                    </a:lnTo>
                    <a:lnTo>
                      <a:pt x="2373" y="1766"/>
                    </a:lnTo>
                    <a:lnTo>
                      <a:pt x="2363" y="1766"/>
                    </a:lnTo>
                    <a:lnTo>
                      <a:pt x="2354" y="1768"/>
                    </a:lnTo>
                    <a:lnTo>
                      <a:pt x="2345" y="1768"/>
                    </a:lnTo>
                    <a:lnTo>
                      <a:pt x="2340" y="1770"/>
                    </a:lnTo>
                    <a:lnTo>
                      <a:pt x="2324" y="1777"/>
                    </a:lnTo>
                    <a:lnTo>
                      <a:pt x="2312" y="1786"/>
                    </a:lnTo>
                    <a:lnTo>
                      <a:pt x="2300" y="1792"/>
                    </a:lnTo>
                    <a:lnTo>
                      <a:pt x="2291" y="1801"/>
                    </a:lnTo>
                    <a:lnTo>
                      <a:pt x="2281" y="1808"/>
                    </a:lnTo>
                    <a:lnTo>
                      <a:pt x="2275" y="1819"/>
                    </a:lnTo>
                    <a:lnTo>
                      <a:pt x="2270" y="1826"/>
                    </a:lnTo>
                    <a:lnTo>
                      <a:pt x="2267" y="1836"/>
                    </a:lnTo>
                    <a:lnTo>
                      <a:pt x="2260" y="1854"/>
                    </a:lnTo>
                    <a:lnTo>
                      <a:pt x="2260" y="1873"/>
                    </a:lnTo>
                    <a:lnTo>
                      <a:pt x="2260" y="1881"/>
                    </a:lnTo>
                    <a:lnTo>
                      <a:pt x="2261" y="1892"/>
                    </a:lnTo>
                    <a:lnTo>
                      <a:pt x="2263" y="1902"/>
                    </a:lnTo>
                    <a:lnTo>
                      <a:pt x="2267" y="1913"/>
                    </a:lnTo>
                    <a:lnTo>
                      <a:pt x="2268" y="1922"/>
                    </a:lnTo>
                    <a:lnTo>
                      <a:pt x="2272" y="1932"/>
                    </a:lnTo>
                    <a:lnTo>
                      <a:pt x="2275" y="1943"/>
                    </a:lnTo>
                    <a:lnTo>
                      <a:pt x="2281" y="1953"/>
                    </a:lnTo>
                    <a:lnTo>
                      <a:pt x="2286" y="1963"/>
                    </a:lnTo>
                    <a:lnTo>
                      <a:pt x="2291" y="1974"/>
                    </a:lnTo>
                    <a:lnTo>
                      <a:pt x="2296" y="1984"/>
                    </a:lnTo>
                    <a:lnTo>
                      <a:pt x="2302" y="1995"/>
                    </a:lnTo>
                    <a:lnTo>
                      <a:pt x="2305" y="2005"/>
                    </a:lnTo>
                    <a:lnTo>
                      <a:pt x="2310" y="2016"/>
                    </a:lnTo>
                    <a:lnTo>
                      <a:pt x="2316" y="2026"/>
                    </a:lnTo>
                    <a:lnTo>
                      <a:pt x="2321" y="2039"/>
                    </a:lnTo>
                    <a:lnTo>
                      <a:pt x="2324" y="2049"/>
                    </a:lnTo>
                    <a:lnTo>
                      <a:pt x="2330" y="2059"/>
                    </a:lnTo>
                    <a:lnTo>
                      <a:pt x="2333" y="2070"/>
                    </a:lnTo>
                    <a:lnTo>
                      <a:pt x="2336" y="2082"/>
                    </a:lnTo>
                    <a:lnTo>
                      <a:pt x="2333" y="2091"/>
                    </a:lnTo>
                    <a:lnTo>
                      <a:pt x="2331" y="2100"/>
                    </a:lnTo>
                    <a:lnTo>
                      <a:pt x="2328" y="2107"/>
                    </a:lnTo>
                    <a:lnTo>
                      <a:pt x="2324" y="2115"/>
                    </a:lnTo>
                    <a:lnTo>
                      <a:pt x="2314" y="2126"/>
                    </a:lnTo>
                    <a:lnTo>
                      <a:pt x="2302" y="2136"/>
                    </a:lnTo>
                    <a:lnTo>
                      <a:pt x="2284" y="2140"/>
                    </a:lnTo>
                    <a:lnTo>
                      <a:pt x="2268" y="2145"/>
                    </a:lnTo>
                    <a:lnTo>
                      <a:pt x="2258" y="2145"/>
                    </a:lnTo>
                    <a:lnTo>
                      <a:pt x="2249" y="2147"/>
                    </a:lnTo>
                    <a:lnTo>
                      <a:pt x="2239" y="2147"/>
                    </a:lnTo>
                    <a:lnTo>
                      <a:pt x="2230" y="2148"/>
                    </a:lnTo>
                    <a:lnTo>
                      <a:pt x="2220" y="2147"/>
                    </a:lnTo>
                    <a:lnTo>
                      <a:pt x="2209" y="2145"/>
                    </a:lnTo>
                    <a:lnTo>
                      <a:pt x="2199" y="2145"/>
                    </a:lnTo>
                    <a:lnTo>
                      <a:pt x="2188" y="2145"/>
                    </a:lnTo>
                    <a:lnTo>
                      <a:pt x="2178" y="2143"/>
                    </a:lnTo>
                    <a:lnTo>
                      <a:pt x="2167" y="2141"/>
                    </a:lnTo>
                    <a:lnTo>
                      <a:pt x="2157" y="2141"/>
                    </a:lnTo>
                    <a:lnTo>
                      <a:pt x="2148" y="2141"/>
                    </a:lnTo>
                    <a:lnTo>
                      <a:pt x="2129" y="2140"/>
                    </a:lnTo>
                    <a:lnTo>
                      <a:pt x="2113" y="2140"/>
                    </a:lnTo>
                    <a:lnTo>
                      <a:pt x="2097" y="2141"/>
                    </a:lnTo>
                    <a:lnTo>
                      <a:pt x="2087" y="2147"/>
                    </a:lnTo>
                    <a:lnTo>
                      <a:pt x="2085" y="2161"/>
                    </a:lnTo>
                    <a:lnTo>
                      <a:pt x="2089" y="2176"/>
                    </a:lnTo>
                    <a:lnTo>
                      <a:pt x="2092" y="2192"/>
                    </a:lnTo>
                    <a:lnTo>
                      <a:pt x="2103" y="2208"/>
                    </a:lnTo>
                    <a:lnTo>
                      <a:pt x="2113" y="2222"/>
                    </a:lnTo>
                    <a:lnTo>
                      <a:pt x="2125" y="2237"/>
                    </a:lnTo>
                    <a:lnTo>
                      <a:pt x="2138" y="2251"/>
                    </a:lnTo>
                    <a:lnTo>
                      <a:pt x="2151" y="2267"/>
                    </a:lnTo>
                    <a:lnTo>
                      <a:pt x="2162" y="2279"/>
                    </a:lnTo>
                    <a:lnTo>
                      <a:pt x="2172" y="2295"/>
                    </a:lnTo>
                    <a:lnTo>
                      <a:pt x="2181" y="2307"/>
                    </a:lnTo>
                    <a:lnTo>
                      <a:pt x="2190" y="2323"/>
                    </a:lnTo>
                    <a:lnTo>
                      <a:pt x="2193" y="2337"/>
                    </a:lnTo>
                    <a:lnTo>
                      <a:pt x="2193" y="2353"/>
                    </a:lnTo>
                    <a:lnTo>
                      <a:pt x="2192" y="2360"/>
                    </a:lnTo>
                    <a:lnTo>
                      <a:pt x="2190" y="2368"/>
                    </a:lnTo>
                    <a:lnTo>
                      <a:pt x="2186" y="2375"/>
                    </a:lnTo>
                    <a:lnTo>
                      <a:pt x="2183" y="2386"/>
                    </a:lnTo>
                    <a:lnTo>
                      <a:pt x="2167" y="2391"/>
                    </a:lnTo>
                    <a:lnTo>
                      <a:pt x="2155" y="2396"/>
                    </a:lnTo>
                    <a:lnTo>
                      <a:pt x="2139" y="2400"/>
                    </a:lnTo>
                    <a:lnTo>
                      <a:pt x="2127" y="2401"/>
                    </a:lnTo>
                    <a:lnTo>
                      <a:pt x="2124" y="2410"/>
                    </a:lnTo>
                    <a:lnTo>
                      <a:pt x="2122" y="2421"/>
                    </a:lnTo>
                    <a:lnTo>
                      <a:pt x="2118" y="2428"/>
                    </a:lnTo>
                    <a:lnTo>
                      <a:pt x="2117" y="2436"/>
                    </a:lnTo>
                    <a:lnTo>
                      <a:pt x="2110" y="2449"/>
                    </a:lnTo>
                    <a:lnTo>
                      <a:pt x="2103" y="2459"/>
                    </a:lnTo>
                    <a:lnTo>
                      <a:pt x="2092" y="2464"/>
                    </a:lnTo>
                    <a:lnTo>
                      <a:pt x="2080" y="2471"/>
                    </a:lnTo>
                    <a:lnTo>
                      <a:pt x="2064" y="2475"/>
                    </a:lnTo>
                    <a:lnTo>
                      <a:pt x="2049" y="2480"/>
                    </a:lnTo>
                    <a:lnTo>
                      <a:pt x="2043" y="2496"/>
                    </a:lnTo>
                    <a:lnTo>
                      <a:pt x="2038" y="2513"/>
                    </a:lnTo>
                    <a:lnTo>
                      <a:pt x="2029" y="2529"/>
                    </a:lnTo>
                    <a:lnTo>
                      <a:pt x="2021" y="2545"/>
                    </a:lnTo>
                    <a:lnTo>
                      <a:pt x="2008" y="2557"/>
                    </a:lnTo>
                    <a:lnTo>
                      <a:pt x="1994" y="2571"/>
                    </a:lnTo>
                    <a:lnTo>
                      <a:pt x="1979" y="2583"/>
                    </a:lnTo>
                    <a:lnTo>
                      <a:pt x="1965" y="2595"/>
                    </a:lnTo>
                    <a:lnTo>
                      <a:pt x="1954" y="2599"/>
                    </a:lnTo>
                    <a:lnTo>
                      <a:pt x="1946" y="2604"/>
                    </a:lnTo>
                    <a:lnTo>
                      <a:pt x="1937" y="2609"/>
                    </a:lnTo>
                    <a:lnTo>
                      <a:pt x="1928" y="2614"/>
                    </a:lnTo>
                    <a:lnTo>
                      <a:pt x="1918" y="2618"/>
                    </a:lnTo>
                    <a:lnTo>
                      <a:pt x="1907" y="2623"/>
                    </a:lnTo>
                    <a:lnTo>
                      <a:pt x="1897" y="2628"/>
                    </a:lnTo>
                    <a:lnTo>
                      <a:pt x="1886" y="2634"/>
                    </a:lnTo>
                    <a:lnTo>
                      <a:pt x="1874" y="2635"/>
                    </a:lnTo>
                    <a:lnTo>
                      <a:pt x="1864" y="2641"/>
                    </a:lnTo>
                    <a:lnTo>
                      <a:pt x="1853" y="2642"/>
                    </a:lnTo>
                    <a:lnTo>
                      <a:pt x="1843" y="2648"/>
                    </a:lnTo>
                    <a:lnTo>
                      <a:pt x="1830" y="2649"/>
                    </a:lnTo>
                    <a:lnTo>
                      <a:pt x="1820" y="2655"/>
                    </a:lnTo>
                    <a:lnTo>
                      <a:pt x="1809" y="2656"/>
                    </a:lnTo>
                    <a:lnTo>
                      <a:pt x="1799" y="2661"/>
                    </a:lnTo>
                    <a:lnTo>
                      <a:pt x="1785" y="2663"/>
                    </a:lnTo>
                    <a:lnTo>
                      <a:pt x="1775" y="2665"/>
                    </a:lnTo>
                    <a:lnTo>
                      <a:pt x="1761" y="2667"/>
                    </a:lnTo>
                    <a:lnTo>
                      <a:pt x="1750" y="2670"/>
                    </a:lnTo>
                    <a:lnTo>
                      <a:pt x="1738" y="2672"/>
                    </a:lnTo>
                    <a:lnTo>
                      <a:pt x="1726" y="2674"/>
                    </a:lnTo>
                    <a:lnTo>
                      <a:pt x="1713" y="2675"/>
                    </a:lnTo>
                    <a:lnTo>
                      <a:pt x="1703" y="2679"/>
                    </a:lnTo>
                    <a:lnTo>
                      <a:pt x="1691" y="2679"/>
                    </a:lnTo>
                    <a:lnTo>
                      <a:pt x="1679" y="2682"/>
                    </a:lnTo>
                    <a:lnTo>
                      <a:pt x="1666" y="2682"/>
                    </a:lnTo>
                    <a:lnTo>
                      <a:pt x="1656" y="2686"/>
                    </a:lnTo>
                    <a:lnTo>
                      <a:pt x="1644" y="2686"/>
                    </a:lnTo>
                    <a:lnTo>
                      <a:pt x="1633" y="2689"/>
                    </a:lnTo>
                    <a:lnTo>
                      <a:pt x="1623" y="2689"/>
                    </a:lnTo>
                    <a:lnTo>
                      <a:pt x="1612" y="2693"/>
                    </a:lnTo>
                    <a:lnTo>
                      <a:pt x="1600" y="2693"/>
                    </a:lnTo>
                    <a:lnTo>
                      <a:pt x="1589" y="2695"/>
                    </a:lnTo>
                    <a:lnTo>
                      <a:pt x="1579" y="2695"/>
                    </a:lnTo>
                    <a:lnTo>
                      <a:pt x="1569" y="2696"/>
                    </a:lnTo>
                    <a:lnTo>
                      <a:pt x="1549" y="2698"/>
                    </a:lnTo>
                    <a:lnTo>
                      <a:pt x="1532" y="2700"/>
                    </a:lnTo>
                    <a:lnTo>
                      <a:pt x="1513" y="2702"/>
                    </a:lnTo>
                    <a:lnTo>
                      <a:pt x="1499" y="2703"/>
                    </a:lnTo>
                    <a:lnTo>
                      <a:pt x="1483" y="2705"/>
                    </a:lnTo>
                    <a:lnTo>
                      <a:pt x="1473" y="2707"/>
                    </a:lnTo>
                    <a:lnTo>
                      <a:pt x="1459" y="2705"/>
                    </a:lnTo>
                    <a:lnTo>
                      <a:pt x="1446" y="2703"/>
                    </a:lnTo>
                    <a:lnTo>
                      <a:pt x="1434" y="2702"/>
                    </a:lnTo>
                    <a:lnTo>
                      <a:pt x="1422" y="2700"/>
                    </a:lnTo>
                    <a:lnTo>
                      <a:pt x="1408" y="2698"/>
                    </a:lnTo>
                    <a:lnTo>
                      <a:pt x="1398" y="2696"/>
                    </a:lnTo>
                    <a:lnTo>
                      <a:pt x="1384" y="2695"/>
                    </a:lnTo>
                    <a:lnTo>
                      <a:pt x="1373" y="2695"/>
                    </a:lnTo>
                    <a:lnTo>
                      <a:pt x="1359" y="2691"/>
                    </a:lnTo>
                    <a:lnTo>
                      <a:pt x="1347" y="2691"/>
                    </a:lnTo>
                    <a:lnTo>
                      <a:pt x="1335" y="2688"/>
                    </a:lnTo>
                    <a:lnTo>
                      <a:pt x="1322" y="2688"/>
                    </a:lnTo>
                    <a:lnTo>
                      <a:pt x="1310" y="2684"/>
                    </a:lnTo>
                    <a:lnTo>
                      <a:pt x="1298" y="2682"/>
                    </a:lnTo>
                    <a:lnTo>
                      <a:pt x="1286" y="2681"/>
                    </a:lnTo>
                    <a:lnTo>
                      <a:pt x="1275" y="2679"/>
                    </a:lnTo>
                    <a:lnTo>
                      <a:pt x="1261" y="2675"/>
                    </a:lnTo>
                    <a:lnTo>
                      <a:pt x="1249" y="2672"/>
                    </a:lnTo>
                    <a:lnTo>
                      <a:pt x="1237" y="2668"/>
                    </a:lnTo>
                    <a:lnTo>
                      <a:pt x="1226" y="2667"/>
                    </a:lnTo>
                    <a:lnTo>
                      <a:pt x="1214" y="2663"/>
                    </a:lnTo>
                    <a:lnTo>
                      <a:pt x="1202" y="2661"/>
                    </a:lnTo>
                    <a:lnTo>
                      <a:pt x="1190" y="2658"/>
                    </a:lnTo>
                    <a:lnTo>
                      <a:pt x="1179" y="2656"/>
                    </a:lnTo>
                    <a:lnTo>
                      <a:pt x="1167" y="2653"/>
                    </a:lnTo>
                    <a:lnTo>
                      <a:pt x="1155" y="2649"/>
                    </a:lnTo>
                    <a:lnTo>
                      <a:pt x="1143" y="2646"/>
                    </a:lnTo>
                    <a:lnTo>
                      <a:pt x="1132" y="2644"/>
                    </a:lnTo>
                    <a:lnTo>
                      <a:pt x="1120" y="2641"/>
                    </a:lnTo>
                    <a:lnTo>
                      <a:pt x="1108" y="2637"/>
                    </a:lnTo>
                    <a:lnTo>
                      <a:pt x="1097" y="2634"/>
                    </a:lnTo>
                    <a:lnTo>
                      <a:pt x="1087" y="2632"/>
                    </a:lnTo>
                    <a:lnTo>
                      <a:pt x="1071" y="2625"/>
                    </a:lnTo>
                    <a:lnTo>
                      <a:pt x="1059" y="2620"/>
                    </a:lnTo>
                    <a:lnTo>
                      <a:pt x="1045" y="2613"/>
                    </a:lnTo>
                    <a:lnTo>
                      <a:pt x="1033" y="2607"/>
                    </a:lnTo>
                    <a:lnTo>
                      <a:pt x="1019" y="2600"/>
                    </a:lnTo>
                    <a:lnTo>
                      <a:pt x="1007" y="2595"/>
                    </a:lnTo>
                    <a:lnTo>
                      <a:pt x="993" y="2588"/>
                    </a:lnTo>
                    <a:lnTo>
                      <a:pt x="982" y="2583"/>
                    </a:lnTo>
                    <a:lnTo>
                      <a:pt x="968" y="2576"/>
                    </a:lnTo>
                    <a:lnTo>
                      <a:pt x="956" y="2569"/>
                    </a:lnTo>
                    <a:lnTo>
                      <a:pt x="942" y="2562"/>
                    </a:lnTo>
                    <a:lnTo>
                      <a:pt x="932" y="2557"/>
                    </a:lnTo>
                    <a:lnTo>
                      <a:pt x="919" y="2550"/>
                    </a:lnTo>
                    <a:lnTo>
                      <a:pt x="907" y="2543"/>
                    </a:lnTo>
                    <a:lnTo>
                      <a:pt x="895" y="2536"/>
                    </a:lnTo>
                    <a:lnTo>
                      <a:pt x="884" y="2531"/>
                    </a:lnTo>
                    <a:lnTo>
                      <a:pt x="872" y="2522"/>
                    </a:lnTo>
                    <a:lnTo>
                      <a:pt x="860" y="2515"/>
                    </a:lnTo>
                    <a:lnTo>
                      <a:pt x="848" y="2506"/>
                    </a:lnTo>
                    <a:lnTo>
                      <a:pt x="837" y="2499"/>
                    </a:lnTo>
                    <a:lnTo>
                      <a:pt x="825" y="2490"/>
                    </a:lnTo>
                    <a:lnTo>
                      <a:pt x="815" y="2483"/>
                    </a:lnTo>
                    <a:lnTo>
                      <a:pt x="804" y="2477"/>
                    </a:lnTo>
                    <a:lnTo>
                      <a:pt x="794" y="2470"/>
                    </a:lnTo>
                    <a:lnTo>
                      <a:pt x="783" y="2461"/>
                    </a:lnTo>
                    <a:lnTo>
                      <a:pt x="773" y="2452"/>
                    </a:lnTo>
                    <a:lnTo>
                      <a:pt x="762" y="2443"/>
                    </a:lnTo>
                    <a:lnTo>
                      <a:pt x="752" y="2436"/>
                    </a:lnTo>
                    <a:lnTo>
                      <a:pt x="741" y="2428"/>
                    </a:lnTo>
                    <a:lnTo>
                      <a:pt x="731" y="2419"/>
                    </a:lnTo>
                    <a:lnTo>
                      <a:pt x="722" y="2410"/>
                    </a:lnTo>
                    <a:lnTo>
                      <a:pt x="713" y="2403"/>
                    </a:lnTo>
                    <a:lnTo>
                      <a:pt x="703" y="2393"/>
                    </a:lnTo>
                    <a:lnTo>
                      <a:pt x="692" y="2384"/>
                    </a:lnTo>
                    <a:lnTo>
                      <a:pt x="684" y="2374"/>
                    </a:lnTo>
                    <a:lnTo>
                      <a:pt x="675" y="2365"/>
                    </a:lnTo>
                    <a:lnTo>
                      <a:pt x="664" y="2354"/>
                    </a:lnTo>
                    <a:lnTo>
                      <a:pt x="656" y="2346"/>
                    </a:lnTo>
                    <a:lnTo>
                      <a:pt x="647" y="2335"/>
                    </a:lnTo>
                    <a:lnTo>
                      <a:pt x="640" y="2326"/>
                    </a:lnTo>
                    <a:lnTo>
                      <a:pt x="630" y="2316"/>
                    </a:lnTo>
                    <a:lnTo>
                      <a:pt x="623" y="2306"/>
                    </a:lnTo>
                    <a:lnTo>
                      <a:pt x="614" y="2295"/>
                    </a:lnTo>
                    <a:lnTo>
                      <a:pt x="607" y="2285"/>
                    </a:lnTo>
                    <a:lnTo>
                      <a:pt x="598" y="2274"/>
                    </a:lnTo>
                    <a:lnTo>
                      <a:pt x="591" y="2264"/>
                    </a:lnTo>
                    <a:lnTo>
                      <a:pt x="582" y="2253"/>
                    </a:lnTo>
                    <a:lnTo>
                      <a:pt x="577" y="2243"/>
                    </a:lnTo>
                    <a:lnTo>
                      <a:pt x="568" y="2230"/>
                    </a:lnTo>
                    <a:lnTo>
                      <a:pt x="562" y="2218"/>
                    </a:lnTo>
                    <a:lnTo>
                      <a:pt x="553" y="2206"/>
                    </a:lnTo>
                    <a:lnTo>
                      <a:pt x="548" y="2196"/>
                    </a:lnTo>
                    <a:lnTo>
                      <a:pt x="541" y="2183"/>
                    </a:lnTo>
                    <a:lnTo>
                      <a:pt x="534" y="2171"/>
                    </a:lnTo>
                    <a:lnTo>
                      <a:pt x="528" y="2159"/>
                    </a:lnTo>
                    <a:lnTo>
                      <a:pt x="523" y="2148"/>
                    </a:lnTo>
                    <a:lnTo>
                      <a:pt x="516" y="2134"/>
                    </a:lnTo>
                    <a:lnTo>
                      <a:pt x="511" y="2122"/>
                    </a:lnTo>
                    <a:lnTo>
                      <a:pt x="506" y="2108"/>
                    </a:lnTo>
                    <a:lnTo>
                      <a:pt x="500" y="2096"/>
                    </a:lnTo>
                    <a:lnTo>
                      <a:pt x="495" y="2082"/>
                    </a:lnTo>
                    <a:lnTo>
                      <a:pt x="490" y="2070"/>
                    </a:lnTo>
                    <a:lnTo>
                      <a:pt x="486" y="2056"/>
                    </a:lnTo>
                    <a:lnTo>
                      <a:pt x="483" y="2044"/>
                    </a:lnTo>
                    <a:lnTo>
                      <a:pt x="481" y="2032"/>
                    </a:lnTo>
                    <a:lnTo>
                      <a:pt x="481" y="2021"/>
                    </a:lnTo>
                    <a:lnTo>
                      <a:pt x="479" y="2012"/>
                    </a:lnTo>
                    <a:lnTo>
                      <a:pt x="479" y="2004"/>
                    </a:lnTo>
                    <a:lnTo>
                      <a:pt x="479" y="1986"/>
                    </a:lnTo>
                    <a:lnTo>
                      <a:pt x="481" y="1972"/>
                    </a:lnTo>
                    <a:lnTo>
                      <a:pt x="486" y="1957"/>
                    </a:lnTo>
                    <a:lnTo>
                      <a:pt x="497" y="1944"/>
                    </a:lnTo>
                    <a:lnTo>
                      <a:pt x="502" y="1937"/>
                    </a:lnTo>
                    <a:lnTo>
                      <a:pt x="513" y="1930"/>
                    </a:lnTo>
                    <a:lnTo>
                      <a:pt x="523" y="1923"/>
                    </a:lnTo>
                    <a:lnTo>
                      <a:pt x="539" y="1918"/>
                    </a:lnTo>
                    <a:lnTo>
                      <a:pt x="530" y="1915"/>
                    </a:lnTo>
                    <a:lnTo>
                      <a:pt x="520" y="1916"/>
                    </a:lnTo>
                    <a:lnTo>
                      <a:pt x="504" y="1920"/>
                    </a:lnTo>
                    <a:lnTo>
                      <a:pt x="490" y="1925"/>
                    </a:lnTo>
                    <a:lnTo>
                      <a:pt x="473" y="1930"/>
                    </a:lnTo>
                    <a:lnTo>
                      <a:pt x="457" y="1936"/>
                    </a:lnTo>
                    <a:lnTo>
                      <a:pt x="443" y="1939"/>
                    </a:lnTo>
                    <a:lnTo>
                      <a:pt x="434" y="1943"/>
                    </a:lnTo>
                    <a:lnTo>
                      <a:pt x="431" y="1939"/>
                    </a:lnTo>
                    <a:lnTo>
                      <a:pt x="427" y="1936"/>
                    </a:lnTo>
                    <a:lnTo>
                      <a:pt x="429" y="1918"/>
                    </a:lnTo>
                    <a:lnTo>
                      <a:pt x="434" y="1908"/>
                    </a:lnTo>
                    <a:lnTo>
                      <a:pt x="439" y="1895"/>
                    </a:lnTo>
                    <a:lnTo>
                      <a:pt x="448" y="1890"/>
                    </a:lnTo>
                    <a:lnTo>
                      <a:pt x="462" y="1880"/>
                    </a:lnTo>
                    <a:lnTo>
                      <a:pt x="479" y="1874"/>
                    </a:lnTo>
                    <a:lnTo>
                      <a:pt x="493" y="1871"/>
                    </a:lnTo>
                    <a:lnTo>
                      <a:pt x="509" y="1868"/>
                    </a:lnTo>
                    <a:lnTo>
                      <a:pt x="523" y="1861"/>
                    </a:lnTo>
                    <a:lnTo>
                      <a:pt x="534" y="1850"/>
                    </a:lnTo>
                    <a:lnTo>
                      <a:pt x="521" y="1836"/>
                    </a:lnTo>
                    <a:lnTo>
                      <a:pt x="507" y="1827"/>
                    </a:lnTo>
                    <a:lnTo>
                      <a:pt x="497" y="1822"/>
                    </a:lnTo>
                    <a:lnTo>
                      <a:pt x="488" y="1819"/>
                    </a:lnTo>
                    <a:lnTo>
                      <a:pt x="479" y="1815"/>
                    </a:lnTo>
                    <a:lnTo>
                      <a:pt x="471" y="1815"/>
                    </a:lnTo>
                    <a:lnTo>
                      <a:pt x="460" y="1812"/>
                    </a:lnTo>
                    <a:lnTo>
                      <a:pt x="450" y="1810"/>
                    </a:lnTo>
                    <a:lnTo>
                      <a:pt x="439" y="1806"/>
                    </a:lnTo>
                    <a:lnTo>
                      <a:pt x="429" y="1806"/>
                    </a:lnTo>
                    <a:lnTo>
                      <a:pt x="417" y="1805"/>
                    </a:lnTo>
                    <a:lnTo>
                      <a:pt x="406" y="1803"/>
                    </a:lnTo>
                    <a:lnTo>
                      <a:pt x="396" y="1801"/>
                    </a:lnTo>
                    <a:lnTo>
                      <a:pt x="387" y="1801"/>
                    </a:lnTo>
                    <a:lnTo>
                      <a:pt x="377" y="1798"/>
                    </a:lnTo>
                    <a:lnTo>
                      <a:pt x="366" y="1794"/>
                    </a:lnTo>
                    <a:lnTo>
                      <a:pt x="357" y="1791"/>
                    </a:lnTo>
                    <a:lnTo>
                      <a:pt x="350" y="1787"/>
                    </a:lnTo>
                    <a:lnTo>
                      <a:pt x="335" y="1779"/>
                    </a:lnTo>
                    <a:lnTo>
                      <a:pt x="326" y="1768"/>
                    </a:lnTo>
                    <a:lnTo>
                      <a:pt x="321" y="1759"/>
                    </a:lnTo>
                    <a:lnTo>
                      <a:pt x="317" y="1751"/>
                    </a:lnTo>
                    <a:lnTo>
                      <a:pt x="315" y="1740"/>
                    </a:lnTo>
                    <a:lnTo>
                      <a:pt x="317" y="1731"/>
                    </a:lnTo>
                    <a:lnTo>
                      <a:pt x="317" y="1717"/>
                    </a:lnTo>
                    <a:lnTo>
                      <a:pt x="321" y="1705"/>
                    </a:lnTo>
                    <a:lnTo>
                      <a:pt x="324" y="1691"/>
                    </a:lnTo>
                    <a:lnTo>
                      <a:pt x="333" y="1677"/>
                    </a:lnTo>
                    <a:lnTo>
                      <a:pt x="338" y="1667"/>
                    </a:lnTo>
                    <a:lnTo>
                      <a:pt x="350" y="1656"/>
                    </a:lnTo>
                    <a:lnTo>
                      <a:pt x="361" y="1642"/>
                    </a:lnTo>
                    <a:lnTo>
                      <a:pt x="368" y="1632"/>
                    </a:lnTo>
                    <a:lnTo>
                      <a:pt x="354" y="1621"/>
                    </a:lnTo>
                    <a:lnTo>
                      <a:pt x="343" y="1614"/>
                    </a:lnTo>
                    <a:lnTo>
                      <a:pt x="329" y="1606"/>
                    </a:lnTo>
                    <a:lnTo>
                      <a:pt x="319" y="1599"/>
                    </a:lnTo>
                    <a:lnTo>
                      <a:pt x="296" y="1583"/>
                    </a:lnTo>
                    <a:lnTo>
                      <a:pt x="275" y="1569"/>
                    </a:lnTo>
                    <a:lnTo>
                      <a:pt x="256" y="1553"/>
                    </a:lnTo>
                    <a:lnTo>
                      <a:pt x="239" y="1538"/>
                    </a:lnTo>
                    <a:lnTo>
                      <a:pt x="219" y="1520"/>
                    </a:lnTo>
                    <a:lnTo>
                      <a:pt x="202" y="1503"/>
                    </a:lnTo>
                    <a:lnTo>
                      <a:pt x="186" y="1484"/>
                    </a:lnTo>
                    <a:lnTo>
                      <a:pt x="171" y="1466"/>
                    </a:lnTo>
                    <a:lnTo>
                      <a:pt x="155" y="1445"/>
                    </a:lnTo>
                    <a:lnTo>
                      <a:pt x="141" y="1424"/>
                    </a:lnTo>
                    <a:lnTo>
                      <a:pt x="127" y="1403"/>
                    </a:lnTo>
                    <a:lnTo>
                      <a:pt x="115" y="1384"/>
                    </a:lnTo>
                    <a:lnTo>
                      <a:pt x="102" y="1361"/>
                    </a:lnTo>
                    <a:lnTo>
                      <a:pt x="92" y="1339"/>
                    </a:lnTo>
                    <a:lnTo>
                      <a:pt x="82" y="1316"/>
                    </a:lnTo>
                    <a:lnTo>
                      <a:pt x="73" y="1293"/>
                    </a:lnTo>
                    <a:lnTo>
                      <a:pt x="62" y="1269"/>
                    </a:lnTo>
                    <a:lnTo>
                      <a:pt x="54" y="1245"/>
                    </a:lnTo>
                    <a:lnTo>
                      <a:pt x="45" y="1218"/>
                    </a:lnTo>
                    <a:lnTo>
                      <a:pt x="38" y="1194"/>
                    </a:lnTo>
                    <a:lnTo>
                      <a:pt x="31" y="1168"/>
                    </a:lnTo>
                    <a:lnTo>
                      <a:pt x="24" y="1142"/>
                    </a:lnTo>
                    <a:lnTo>
                      <a:pt x="19" y="1115"/>
                    </a:lnTo>
                    <a:lnTo>
                      <a:pt x="15" y="1091"/>
                    </a:lnTo>
                    <a:lnTo>
                      <a:pt x="10" y="1063"/>
                    </a:lnTo>
                    <a:lnTo>
                      <a:pt x="7" y="1037"/>
                    </a:lnTo>
                    <a:lnTo>
                      <a:pt x="3" y="1009"/>
                    </a:lnTo>
                    <a:lnTo>
                      <a:pt x="3" y="983"/>
                    </a:lnTo>
                    <a:lnTo>
                      <a:pt x="1" y="955"/>
                    </a:lnTo>
                    <a:lnTo>
                      <a:pt x="0" y="929"/>
                    </a:lnTo>
                    <a:lnTo>
                      <a:pt x="0" y="901"/>
                    </a:lnTo>
                    <a:lnTo>
                      <a:pt x="1" y="875"/>
                    </a:lnTo>
                    <a:lnTo>
                      <a:pt x="1" y="845"/>
                    </a:lnTo>
                    <a:lnTo>
                      <a:pt x="1" y="817"/>
                    </a:lnTo>
                    <a:lnTo>
                      <a:pt x="3" y="789"/>
                    </a:lnTo>
                    <a:lnTo>
                      <a:pt x="7" y="763"/>
                    </a:lnTo>
                    <a:lnTo>
                      <a:pt x="8" y="735"/>
                    </a:lnTo>
                    <a:lnTo>
                      <a:pt x="12" y="707"/>
                    </a:lnTo>
                    <a:lnTo>
                      <a:pt x="17" y="679"/>
                    </a:lnTo>
                    <a:lnTo>
                      <a:pt x="22" y="653"/>
                    </a:lnTo>
                    <a:lnTo>
                      <a:pt x="26" y="625"/>
                    </a:lnTo>
                    <a:lnTo>
                      <a:pt x="31" y="599"/>
                    </a:lnTo>
                    <a:lnTo>
                      <a:pt x="38" y="571"/>
                    </a:lnTo>
                    <a:lnTo>
                      <a:pt x="45" y="545"/>
                    </a:lnTo>
                    <a:lnTo>
                      <a:pt x="50" y="519"/>
                    </a:lnTo>
                    <a:lnTo>
                      <a:pt x="59" y="492"/>
                    </a:lnTo>
                    <a:lnTo>
                      <a:pt x="68" y="468"/>
                    </a:lnTo>
                    <a:lnTo>
                      <a:pt x="78" y="444"/>
                    </a:lnTo>
                    <a:lnTo>
                      <a:pt x="85" y="417"/>
                    </a:lnTo>
                    <a:lnTo>
                      <a:pt x="96" y="393"/>
                    </a:lnTo>
                    <a:lnTo>
                      <a:pt x="106" y="369"/>
                    </a:lnTo>
                    <a:lnTo>
                      <a:pt x="116" y="346"/>
                    </a:lnTo>
                    <a:lnTo>
                      <a:pt x="127" y="323"/>
                    </a:lnTo>
                    <a:lnTo>
                      <a:pt x="137" y="301"/>
                    </a:lnTo>
                    <a:lnTo>
                      <a:pt x="150" y="280"/>
                    </a:lnTo>
                    <a:lnTo>
                      <a:pt x="164" y="259"/>
                    </a:lnTo>
                    <a:lnTo>
                      <a:pt x="174" y="236"/>
                    </a:lnTo>
                    <a:lnTo>
                      <a:pt x="188" y="215"/>
                    </a:lnTo>
                    <a:lnTo>
                      <a:pt x="200" y="196"/>
                    </a:lnTo>
                    <a:lnTo>
                      <a:pt x="216" y="178"/>
                    </a:lnTo>
                    <a:lnTo>
                      <a:pt x="230" y="159"/>
                    </a:lnTo>
                    <a:lnTo>
                      <a:pt x="246" y="142"/>
                    </a:lnTo>
                    <a:lnTo>
                      <a:pt x="261" y="126"/>
                    </a:lnTo>
                    <a:lnTo>
                      <a:pt x="277" y="110"/>
                    </a:lnTo>
                    <a:lnTo>
                      <a:pt x="288" y="100"/>
                    </a:lnTo>
                    <a:lnTo>
                      <a:pt x="298" y="89"/>
                    </a:lnTo>
                    <a:lnTo>
                      <a:pt x="310" y="79"/>
                    </a:lnTo>
                    <a:lnTo>
                      <a:pt x="324" y="72"/>
                    </a:lnTo>
                    <a:lnTo>
                      <a:pt x="336" y="61"/>
                    </a:lnTo>
                    <a:lnTo>
                      <a:pt x="350" y="54"/>
                    </a:lnTo>
                    <a:lnTo>
                      <a:pt x="363" y="46"/>
                    </a:lnTo>
                    <a:lnTo>
                      <a:pt x="378" y="41"/>
                    </a:lnTo>
                    <a:lnTo>
                      <a:pt x="390" y="34"/>
                    </a:lnTo>
                    <a:lnTo>
                      <a:pt x="404" y="27"/>
                    </a:lnTo>
                    <a:lnTo>
                      <a:pt x="418" y="21"/>
                    </a:lnTo>
                    <a:lnTo>
                      <a:pt x="434" y="18"/>
                    </a:lnTo>
                    <a:lnTo>
                      <a:pt x="448" y="13"/>
                    </a:lnTo>
                    <a:lnTo>
                      <a:pt x="462" y="9"/>
                    </a:lnTo>
                    <a:lnTo>
                      <a:pt x="478" y="6"/>
                    </a:lnTo>
                    <a:lnTo>
                      <a:pt x="493" y="6"/>
                    </a:lnTo>
                    <a:lnTo>
                      <a:pt x="507" y="2"/>
                    </a:lnTo>
                    <a:lnTo>
                      <a:pt x="523" y="0"/>
                    </a:lnTo>
                    <a:lnTo>
                      <a:pt x="537" y="0"/>
                    </a:lnTo>
                    <a:lnTo>
                      <a:pt x="553" y="0"/>
                    </a:lnTo>
                    <a:lnTo>
                      <a:pt x="567" y="0"/>
                    </a:lnTo>
                    <a:lnTo>
                      <a:pt x="582" y="2"/>
                    </a:lnTo>
                    <a:lnTo>
                      <a:pt x="598" y="4"/>
                    </a:lnTo>
                    <a:lnTo>
                      <a:pt x="614" y="9"/>
                    </a:lnTo>
                    <a:lnTo>
                      <a:pt x="628" y="11"/>
                    </a:lnTo>
                    <a:lnTo>
                      <a:pt x="642" y="16"/>
                    </a:lnTo>
                    <a:lnTo>
                      <a:pt x="656" y="21"/>
                    </a:lnTo>
                    <a:lnTo>
                      <a:pt x="671" y="28"/>
                    </a:lnTo>
                    <a:lnTo>
                      <a:pt x="685" y="34"/>
                    </a:lnTo>
                    <a:lnTo>
                      <a:pt x="699" y="42"/>
                    </a:lnTo>
                    <a:lnTo>
                      <a:pt x="713" y="53"/>
                    </a:lnTo>
                    <a:lnTo>
                      <a:pt x="729" y="63"/>
                    </a:lnTo>
                    <a:lnTo>
                      <a:pt x="738" y="74"/>
                    </a:lnTo>
                    <a:lnTo>
                      <a:pt x="745" y="82"/>
                    </a:lnTo>
                    <a:lnTo>
                      <a:pt x="750" y="88"/>
                    </a:lnTo>
                    <a:lnTo>
                      <a:pt x="755" y="93"/>
                    </a:lnTo>
                    <a:lnTo>
                      <a:pt x="759" y="98"/>
                    </a:lnTo>
                    <a:lnTo>
                      <a:pt x="764" y="102"/>
                    </a:lnTo>
                    <a:lnTo>
                      <a:pt x="762" y="110"/>
                    </a:lnTo>
                    <a:lnTo>
                      <a:pt x="766" y="119"/>
                    </a:lnTo>
                    <a:lnTo>
                      <a:pt x="769" y="128"/>
                    </a:lnTo>
                    <a:lnTo>
                      <a:pt x="774" y="138"/>
                    </a:lnTo>
                    <a:lnTo>
                      <a:pt x="774" y="149"/>
                    </a:lnTo>
                    <a:lnTo>
                      <a:pt x="776" y="163"/>
                    </a:lnTo>
                    <a:lnTo>
                      <a:pt x="776" y="175"/>
                    </a:lnTo>
                    <a:lnTo>
                      <a:pt x="778" y="191"/>
                    </a:lnTo>
                    <a:lnTo>
                      <a:pt x="778" y="205"/>
                    </a:lnTo>
                    <a:lnTo>
                      <a:pt x="778" y="218"/>
                    </a:lnTo>
                    <a:lnTo>
                      <a:pt x="778" y="234"/>
                    </a:lnTo>
                    <a:lnTo>
                      <a:pt x="778" y="250"/>
                    </a:lnTo>
                    <a:lnTo>
                      <a:pt x="774" y="266"/>
                    </a:lnTo>
                    <a:lnTo>
                      <a:pt x="773" y="281"/>
                    </a:lnTo>
                    <a:lnTo>
                      <a:pt x="771" y="297"/>
                    </a:lnTo>
                    <a:lnTo>
                      <a:pt x="769" y="313"/>
                    </a:lnTo>
                    <a:lnTo>
                      <a:pt x="766" y="327"/>
                    </a:lnTo>
                    <a:lnTo>
                      <a:pt x="762" y="342"/>
                    </a:lnTo>
                    <a:lnTo>
                      <a:pt x="759" y="358"/>
                    </a:lnTo>
                    <a:lnTo>
                      <a:pt x="755" y="374"/>
                    </a:lnTo>
                    <a:lnTo>
                      <a:pt x="748" y="386"/>
                    </a:lnTo>
                    <a:lnTo>
                      <a:pt x="743" y="400"/>
                    </a:lnTo>
                    <a:lnTo>
                      <a:pt x="736" y="412"/>
                    </a:lnTo>
                    <a:lnTo>
                      <a:pt x="731" y="426"/>
                    </a:lnTo>
                    <a:lnTo>
                      <a:pt x="722" y="437"/>
                    </a:lnTo>
                    <a:lnTo>
                      <a:pt x="715" y="449"/>
                    </a:lnTo>
                    <a:lnTo>
                      <a:pt x="706" y="459"/>
                    </a:lnTo>
                    <a:lnTo>
                      <a:pt x="699" y="472"/>
                    </a:lnTo>
                    <a:lnTo>
                      <a:pt x="687" y="478"/>
                    </a:lnTo>
                    <a:lnTo>
                      <a:pt x="677" y="487"/>
                    </a:lnTo>
                    <a:lnTo>
                      <a:pt x="666" y="492"/>
                    </a:lnTo>
                    <a:lnTo>
                      <a:pt x="656" y="499"/>
                    </a:lnTo>
                    <a:lnTo>
                      <a:pt x="642" y="503"/>
                    </a:lnTo>
                    <a:lnTo>
                      <a:pt x="628" y="508"/>
                    </a:lnTo>
                    <a:lnTo>
                      <a:pt x="614" y="510"/>
                    </a:lnTo>
                    <a:lnTo>
                      <a:pt x="602" y="513"/>
                    </a:lnTo>
                    <a:lnTo>
                      <a:pt x="589" y="508"/>
                    </a:lnTo>
                    <a:lnTo>
                      <a:pt x="577" y="506"/>
                    </a:lnTo>
                    <a:lnTo>
                      <a:pt x="565" y="503"/>
                    </a:lnTo>
                    <a:lnTo>
                      <a:pt x="553" y="501"/>
                    </a:lnTo>
                    <a:lnTo>
                      <a:pt x="539" y="498"/>
                    </a:lnTo>
                    <a:lnTo>
                      <a:pt x="525" y="496"/>
                    </a:lnTo>
                    <a:lnTo>
                      <a:pt x="511" y="494"/>
                    </a:lnTo>
                    <a:lnTo>
                      <a:pt x="499" y="494"/>
                    </a:lnTo>
                    <a:lnTo>
                      <a:pt x="485" y="491"/>
                    </a:lnTo>
                    <a:lnTo>
                      <a:pt x="473" y="489"/>
                    </a:lnTo>
                    <a:lnTo>
                      <a:pt x="459" y="485"/>
                    </a:lnTo>
                    <a:lnTo>
                      <a:pt x="448" y="484"/>
                    </a:lnTo>
                    <a:lnTo>
                      <a:pt x="438" y="480"/>
                    </a:lnTo>
                    <a:lnTo>
                      <a:pt x="427" y="477"/>
                    </a:lnTo>
                    <a:lnTo>
                      <a:pt x="418" y="472"/>
                    </a:lnTo>
                    <a:lnTo>
                      <a:pt x="413" y="466"/>
                    </a:lnTo>
                    <a:lnTo>
                      <a:pt x="403" y="465"/>
                    </a:lnTo>
                    <a:lnTo>
                      <a:pt x="392" y="466"/>
                    </a:lnTo>
                    <a:lnTo>
                      <a:pt x="382" y="470"/>
                    </a:lnTo>
                    <a:lnTo>
                      <a:pt x="373" y="477"/>
                    </a:lnTo>
                    <a:lnTo>
                      <a:pt x="363" y="484"/>
                    </a:lnTo>
                    <a:lnTo>
                      <a:pt x="354" y="494"/>
                    </a:lnTo>
                    <a:lnTo>
                      <a:pt x="345" y="505"/>
                    </a:lnTo>
                    <a:lnTo>
                      <a:pt x="338" y="520"/>
                    </a:lnTo>
                    <a:lnTo>
                      <a:pt x="328" y="533"/>
                    </a:lnTo>
                    <a:lnTo>
                      <a:pt x="321" y="548"/>
                    </a:lnTo>
                    <a:lnTo>
                      <a:pt x="312" y="566"/>
                    </a:lnTo>
                    <a:lnTo>
                      <a:pt x="307" y="583"/>
                    </a:lnTo>
                    <a:lnTo>
                      <a:pt x="298" y="601"/>
                    </a:lnTo>
                    <a:lnTo>
                      <a:pt x="291" y="620"/>
                    </a:lnTo>
                    <a:lnTo>
                      <a:pt x="288" y="629"/>
                    </a:lnTo>
                    <a:lnTo>
                      <a:pt x="286" y="639"/>
                    </a:lnTo>
                    <a:lnTo>
                      <a:pt x="282" y="650"/>
                    </a:lnTo>
                    <a:lnTo>
                      <a:pt x="281" y="660"/>
                    </a:lnTo>
                    <a:lnTo>
                      <a:pt x="275" y="669"/>
                    </a:lnTo>
                    <a:lnTo>
                      <a:pt x="274" y="679"/>
                    </a:lnTo>
                    <a:lnTo>
                      <a:pt x="268" y="688"/>
                    </a:lnTo>
                    <a:lnTo>
                      <a:pt x="267" y="698"/>
                    </a:lnTo>
                    <a:lnTo>
                      <a:pt x="263" y="707"/>
                    </a:lnTo>
                    <a:lnTo>
                      <a:pt x="261" y="718"/>
                    </a:lnTo>
                    <a:lnTo>
                      <a:pt x="258" y="728"/>
                    </a:lnTo>
                    <a:lnTo>
                      <a:pt x="256" y="739"/>
                    </a:lnTo>
                    <a:lnTo>
                      <a:pt x="251" y="756"/>
                    </a:lnTo>
                    <a:lnTo>
                      <a:pt x="246" y="775"/>
                    </a:lnTo>
                    <a:lnTo>
                      <a:pt x="242" y="793"/>
                    </a:lnTo>
                    <a:lnTo>
                      <a:pt x="240" y="812"/>
                    </a:lnTo>
                    <a:lnTo>
                      <a:pt x="235" y="827"/>
                    </a:lnTo>
                    <a:lnTo>
                      <a:pt x="232" y="843"/>
                    </a:lnTo>
                    <a:lnTo>
                      <a:pt x="228" y="857"/>
                    </a:lnTo>
                    <a:lnTo>
                      <a:pt x="228" y="871"/>
                    </a:lnTo>
                    <a:lnTo>
                      <a:pt x="225" y="882"/>
                    </a:lnTo>
                    <a:lnTo>
                      <a:pt x="223" y="892"/>
                    </a:lnTo>
                    <a:lnTo>
                      <a:pt x="223" y="901"/>
                    </a:lnTo>
                    <a:lnTo>
                      <a:pt x="223" y="908"/>
                    </a:lnTo>
                    <a:lnTo>
                      <a:pt x="221" y="918"/>
                    </a:lnTo>
                    <a:lnTo>
                      <a:pt x="221" y="932"/>
                    </a:lnTo>
                    <a:lnTo>
                      <a:pt x="221" y="943"/>
                    </a:lnTo>
                    <a:lnTo>
                      <a:pt x="223" y="957"/>
                    </a:lnTo>
                    <a:lnTo>
                      <a:pt x="223" y="967"/>
                    </a:lnTo>
                    <a:lnTo>
                      <a:pt x="225" y="981"/>
                    </a:lnTo>
                    <a:lnTo>
                      <a:pt x="226" y="992"/>
                    </a:lnTo>
                    <a:lnTo>
                      <a:pt x="230" y="1005"/>
                    </a:lnTo>
                    <a:lnTo>
                      <a:pt x="230" y="1016"/>
                    </a:lnTo>
                    <a:lnTo>
                      <a:pt x="233" y="1026"/>
                    </a:lnTo>
                    <a:lnTo>
                      <a:pt x="235" y="1037"/>
                    </a:lnTo>
                    <a:lnTo>
                      <a:pt x="240" y="1049"/>
                    </a:lnTo>
                    <a:lnTo>
                      <a:pt x="244" y="1060"/>
                    </a:lnTo>
                    <a:lnTo>
                      <a:pt x="249" y="1070"/>
                    </a:lnTo>
                    <a:lnTo>
                      <a:pt x="254" y="1081"/>
                    </a:lnTo>
                    <a:lnTo>
                      <a:pt x="261" y="1091"/>
                    </a:lnTo>
                    <a:lnTo>
                      <a:pt x="267" y="1098"/>
                    </a:lnTo>
                    <a:lnTo>
                      <a:pt x="272" y="1108"/>
                    </a:lnTo>
                    <a:lnTo>
                      <a:pt x="277" y="1115"/>
                    </a:lnTo>
                    <a:lnTo>
                      <a:pt x="286" y="1126"/>
                    </a:lnTo>
                    <a:lnTo>
                      <a:pt x="293" y="1133"/>
                    </a:lnTo>
                    <a:lnTo>
                      <a:pt x="301" y="1140"/>
                    </a:lnTo>
                    <a:lnTo>
                      <a:pt x="310" y="1147"/>
                    </a:lnTo>
                    <a:lnTo>
                      <a:pt x="321" y="1156"/>
                    </a:lnTo>
                    <a:lnTo>
                      <a:pt x="329" y="1161"/>
                    </a:lnTo>
                    <a:lnTo>
                      <a:pt x="340" y="1166"/>
                    </a:lnTo>
                    <a:lnTo>
                      <a:pt x="350" y="1171"/>
                    </a:lnTo>
                    <a:lnTo>
                      <a:pt x="363" y="1178"/>
                    </a:lnTo>
                    <a:lnTo>
                      <a:pt x="373" y="1182"/>
                    </a:lnTo>
                    <a:lnTo>
                      <a:pt x="387" y="1187"/>
                    </a:lnTo>
                    <a:lnTo>
                      <a:pt x="399" y="1190"/>
                    </a:lnTo>
                    <a:lnTo>
                      <a:pt x="415" y="1194"/>
                    </a:lnTo>
                    <a:lnTo>
                      <a:pt x="424" y="1190"/>
                    </a:lnTo>
                    <a:lnTo>
                      <a:pt x="434" y="1189"/>
                    </a:lnTo>
                    <a:lnTo>
                      <a:pt x="441" y="1185"/>
                    </a:lnTo>
                    <a:lnTo>
                      <a:pt x="450" y="1182"/>
                    </a:lnTo>
                    <a:lnTo>
                      <a:pt x="457" y="1176"/>
                    </a:lnTo>
                    <a:lnTo>
                      <a:pt x="464" y="1173"/>
                    </a:lnTo>
                    <a:lnTo>
                      <a:pt x="473" y="1170"/>
                    </a:lnTo>
                    <a:lnTo>
                      <a:pt x="483" y="1170"/>
                    </a:lnTo>
                    <a:lnTo>
                      <a:pt x="492" y="1159"/>
                    </a:lnTo>
                    <a:lnTo>
                      <a:pt x="506" y="1149"/>
                    </a:lnTo>
                    <a:lnTo>
                      <a:pt x="514" y="1143"/>
                    </a:lnTo>
                    <a:lnTo>
                      <a:pt x="525" y="1140"/>
                    </a:lnTo>
                    <a:lnTo>
                      <a:pt x="537" y="1136"/>
                    </a:lnTo>
                    <a:lnTo>
                      <a:pt x="549" y="1136"/>
                    </a:lnTo>
                    <a:lnTo>
                      <a:pt x="560" y="1135"/>
                    </a:lnTo>
                    <a:lnTo>
                      <a:pt x="572" y="1135"/>
                    </a:lnTo>
                    <a:lnTo>
                      <a:pt x="582" y="1135"/>
                    </a:lnTo>
                    <a:lnTo>
                      <a:pt x="595" y="1136"/>
                    </a:lnTo>
                    <a:lnTo>
                      <a:pt x="603" y="1138"/>
                    </a:lnTo>
                    <a:lnTo>
                      <a:pt x="614" y="1143"/>
                    </a:lnTo>
                    <a:lnTo>
                      <a:pt x="623" y="1147"/>
                    </a:lnTo>
                    <a:lnTo>
                      <a:pt x="631" y="1156"/>
                    </a:lnTo>
                    <a:lnTo>
                      <a:pt x="645" y="1161"/>
                    </a:lnTo>
                    <a:lnTo>
                      <a:pt x="659" y="1170"/>
                    </a:lnTo>
                    <a:lnTo>
                      <a:pt x="673" y="1178"/>
                    </a:lnTo>
                    <a:lnTo>
                      <a:pt x="687" y="1190"/>
                    </a:lnTo>
                    <a:lnTo>
                      <a:pt x="698" y="1201"/>
                    </a:lnTo>
                    <a:lnTo>
                      <a:pt x="710" y="1215"/>
                    </a:lnTo>
                    <a:lnTo>
                      <a:pt x="720" y="1229"/>
                    </a:lnTo>
                    <a:lnTo>
                      <a:pt x="731" y="1245"/>
                    </a:lnTo>
                    <a:lnTo>
                      <a:pt x="738" y="1259"/>
                    </a:lnTo>
                    <a:lnTo>
                      <a:pt x="747" y="1274"/>
                    </a:lnTo>
                    <a:lnTo>
                      <a:pt x="753" y="1292"/>
                    </a:lnTo>
                    <a:lnTo>
                      <a:pt x="762" y="1311"/>
                    </a:lnTo>
                    <a:lnTo>
                      <a:pt x="766" y="1328"/>
                    </a:lnTo>
                    <a:lnTo>
                      <a:pt x="771" y="1348"/>
                    </a:lnTo>
                    <a:lnTo>
                      <a:pt x="773" y="1356"/>
                    </a:lnTo>
                    <a:lnTo>
                      <a:pt x="774" y="1365"/>
                    </a:lnTo>
                    <a:lnTo>
                      <a:pt x="776" y="1375"/>
                    </a:lnTo>
                    <a:lnTo>
                      <a:pt x="780" y="1386"/>
                    </a:lnTo>
                    <a:lnTo>
                      <a:pt x="780" y="1403"/>
                    </a:lnTo>
                    <a:lnTo>
                      <a:pt x="781" y="1423"/>
                    </a:lnTo>
                    <a:lnTo>
                      <a:pt x="781" y="1431"/>
                    </a:lnTo>
                    <a:lnTo>
                      <a:pt x="781" y="1442"/>
                    </a:lnTo>
                    <a:lnTo>
                      <a:pt x="781" y="1450"/>
                    </a:lnTo>
                    <a:lnTo>
                      <a:pt x="781" y="1461"/>
                    </a:lnTo>
                    <a:lnTo>
                      <a:pt x="778" y="1478"/>
                    </a:lnTo>
                    <a:lnTo>
                      <a:pt x="776" y="1498"/>
                    </a:lnTo>
                    <a:lnTo>
                      <a:pt x="773" y="1515"/>
                    </a:lnTo>
                    <a:lnTo>
                      <a:pt x="769" y="1534"/>
                    </a:lnTo>
                    <a:lnTo>
                      <a:pt x="762" y="1550"/>
                    </a:lnTo>
                    <a:lnTo>
                      <a:pt x="757" y="1566"/>
                    </a:lnTo>
                    <a:lnTo>
                      <a:pt x="748" y="1581"/>
                    </a:lnTo>
                    <a:lnTo>
                      <a:pt x="741" y="1597"/>
                    </a:lnTo>
                    <a:lnTo>
                      <a:pt x="731" y="1611"/>
                    </a:lnTo>
                    <a:lnTo>
                      <a:pt x="720" y="1625"/>
                    </a:lnTo>
                    <a:lnTo>
                      <a:pt x="708" y="1637"/>
                    </a:lnTo>
                    <a:lnTo>
                      <a:pt x="698" y="1649"/>
                    </a:lnTo>
                    <a:lnTo>
                      <a:pt x="680" y="1655"/>
                    </a:lnTo>
                    <a:lnTo>
                      <a:pt x="664" y="1662"/>
                    </a:lnTo>
                    <a:lnTo>
                      <a:pt x="647" y="1667"/>
                    </a:lnTo>
                    <a:lnTo>
                      <a:pt x="631" y="1672"/>
                    </a:lnTo>
                    <a:lnTo>
                      <a:pt x="616" y="1676"/>
                    </a:lnTo>
                    <a:lnTo>
                      <a:pt x="600" y="1679"/>
                    </a:lnTo>
                    <a:lnTo>
                      <a:pt x="584" y="1681"/>
                    </a:lnTo>
                    <a:lnTo>
                      <a:pt x="568" y="1684"/>
                    </a:lnTo>
                    <a:lnTo>
                      <a:pt x="551" y="1684"/>
                    </a:lnTo>
                    <a:lnTo>
                      <a:pt x="535" y="1684"/>
                    </a:lnTo>
                    <a:lnTo>
                      <a:pt x="520" y="1684"/>
                    </a:lnTo>
                    <a:lnTo>
                      <a:pt x="504" y="1684"/>
                    </a:lnTo>
                    <a:lnTo>
                      <a:pt x="486" y="1681"/>
                    </a:lnTo>
                    <a:lnTo>
                      <a:pt x="471" y="1679"/>
                    </a:lnTo>
                    <a:lnTo>
                      <a:pt x="455" y="1676"/>
                    </a:lnTo>
                    <a:lnTo>
                      <a:pt x="439" y="1674"/>
                    </a:lnTo>
                    <a:lnTo>
                      <a:pt x="427" y="1679"/>
                    </a:lnTo>
                    <a:lnTo>
                      <a:pt x="417" y="1686"/>
                    </a:lnTo>
                    <a:lnTo>
                      <a:pt x="406" y="1693"/>
                    </a:lnTo>
                    <a:lnTo>
                      <a:pt x="399" y="1700"/>
                    </a:lnTo>
                    <a:lnTo>
                      <a:pt x="385" y="1710"/>
                    </a:lnTo>
                    <a:lnTo>
                      <a:pt x="377" y="1721"/>
                    </a:lnTo>
                    <a:lnTo>
                      <a:pt x="370" y="1728"/>
                    </a:lnTo>
                    <a:lnTo>
                      <a:pt x="370" y="1737"/>
                    </a:lnTo>
                    <a:lnTo>
                      <a:pt x="370" y="1744"/>
                    </a:lnTo>
                    <a:lnTo>
                      <a:pt x="377" y="1751"/>
                    </a:lnTo>
                    <a:lnTo>
                      <a:pt x="382" y="1754"/>
                    </a:lnTo>
                    <a:lnTo>
                      <a:pt x="394" y="1759"/>
                    </a:lnTo>
                    <a:lnTo>
                      <a:pt x="406" y="1763"/>
                    </a:lnTo>
                    <a:lnTo>
                      <a:pt x="424" y="1768"/>
                    </a:lnTo>
                    <a:lnTo>
                      <a:pt x="432" y="1770"/>
                    </a:lnTo>
                    <a:lnTo>
                      <a:pt x="443" y="1772"/>
                    </a:lnTo>
                    <a:lnTo>
                      <a:pt x="453" y="1773"/>
                    </a:lnTo>
                    <a:lnTo>
                      <a:pt x="464" y="1777"/>
                    </a:lnTo>
                    <a:lnTo>
                      <a:pt x="474" y="1779"/>
                    </a:lnTo>
                    <a:lnTo>
                      <a:pt x="488" y="1782"/>
                    </a:lnTo>
                    <a:lnTo>
                      <a:pt x="500" y="1784"/>
                    </a:lnTo>
                    <a:lnTo>
                      <a:pt x="516" y="1789"/>
                    </a:lnTo>
                    <a:lnTo>
                      <a:pt x="532" y="1796"/>
                    </a:lnTo>
                    <a:lnTo>
                      <a:pt x="546" y="1805"/>
                    </a:lnTo>
                    <a:lnTo>
                      <a:pt x="556" y="1810"/>
                    </a:lnTo>
                    <a:lnTo>
                      <a:pt x="565" y="1817"/>
                    </a:lnTo>
                    <a:lnTo>
                      <a:pt x="572" y="1826"/>
                    </a:lnTo>
                    <a:lnTo>
                      <a:pt x="572" y="1836"/>
                    </a:lnTo>
                    <a:lnTo>
                      <a:pt x="567" y="1843"/>
                    </a:lnTo>
                    <a:lnTo>
                      <a:pt x="562" y="1854"/>
                    </a:lnTo>
                    <a:lnTo>
                      <a:pt x="556" y="1859"/>
                    </a:lnTo>
                    <a:lnTo>
                      <a:pt x="556" y="1866"/>
                    </a:lnTo>
                    <a:lnTo>
                      <a:pt x="555" y="1873"/>
                    </a:lnTo>
                    <a:lnTo>
                      <a:pt x="556" y="1883"/>
                    </a:lnTo>
                    <a:lnTo>
                      <a:pt x="565" y="1892"/>
                    </a:lnTo>
                    <a:lnTo>
                      <a:pt x="574" y="1901"/>
                    </a:lnTo>
                    <a:lnTo>
                      <a:pt x="582" y="1909"/>
                    </a:lnTo>
                    <a:lnTo>
                      <a:pt x="591" y="1920"/>
                    </a:lnTo>
                    <a:lnTo>
                      <a:pt x="591" y="1929"/>
                    </a:lnTo>
                    <a:lnTo>
                      <a:pt x="595" y="1943"/>
                    </a:lnTo>
                    <a:lnTo>
                      <a:pt x="600" y="1957"/>
                    </a:lnTo>
                    <a:lnTo>
                      <a:pt x="605" y="1974"/>
                    </a:lnTo>
                    <a:lnTo>
                      <a:pt x="610" y="1990"/>
                    </a:lnTo>
                    <a:lnTo>
                      <a:pt x="619" y="2009"/>
                    </a:lnTo>
                    <a:lnTo>
                      <a:pt x="623" y="2018"/>
                    </a:lnTo>
                    <a:lnTo>
                      <a:pt x="626" y="2026"/>
                    </a:lnTo>
                    <a:lnTo>
                      <a:pt x="631" y="2035"/>
                    </a:lnTo>
                    <a:lnTo>
                      <a:pt x="637" y="2046"/>
                    </a:lnTo>
                    <a:lnTo>
                      <a:pt x="640" y="2052"/>
                    </a:lnTo>
                    <a:lnTo>
                      <a:pt x="645" y="2061"/>
                    </a:lnTo>
                    <a:lnTo>
                      <a:pt x="649" y="2070"/>
                    </a:lnTo>
                    <a:lnTo>
                      <a:pt x="654" y="2079"/>
                    </a:lnTo>
                    <a:lnTo>
                      <a:pt x="663" y="2093"/>
                    </a:lnTo>
                    <a:lnTo>
                      <a:pt x="673" y="2108"/>
                    </a:lnTo>
                    <a:lnTo>
                      <a:pt x="682" y="2119"/>
                    </a:lnTo>
                    <a:lnTo>
                      <a:pt x="692" y="2131"/>
                    </a:lnTo>
                    <a:lnTo>
                      <a:pt x="701" y="2138"/>
                    </a:lnTo>
                    <a:lnTo>
                      <a:pt x="710" y="2145"/>
                    </a:lnTo>
                    <a:lnTo>
                      <a:pt x="713" y="2159"/>
                    </a:lnTo>
                    <a:lnTo>
                      <a:pt x="720" y="2175"/>
                    </a:lnTo>
                    <a:lnTo>
                      <a:pt x="724" y="2183"/>
                    </a:lnTo>
                    <a:lnTo>
                      <a:pt x="729" y="2192"/>
                    </a:lnTo>
                    <a:lnTo>
                      <a:pt x="736" y="2201"/>
                    </a:lnTo>
                    <a:lnTo>
                      <a:pt x="743" y="2211"/>
                    </a:lnTo>
                    <a:lnTo>
                      <a:pt x="748" y="2220"/>
                    </a:lnTo>
                    <a:lnTo>
                      <a:pt x="755" y="2229"/>
                    </a:lnTo>
                    <a:lnTo>
                      <a:pt x="762" y="2237"/>
                    </a:lnTo>
                    <a:lnTo>
                      <a:pt x="773" y="2248"/>
                    </a:lnTo>
                    <a:lnTo>
                      <a:pt x="780" y="2257"/>
                    </a:lnTo>
                    <a:lnTo>
                      <a:pt x="788" y="2267"/>
                    </a:lnTo>
                    <a:lnTo>
                      <a:pt x="797" y="2276"/>
                    </a:lnTo>
                    <a:lnTo>
                      <a:pt x="808" y="2286"/>
                    </a:lnTo>
                    <a:lnTo>
                      <a:pt x="816" y="2295"/>
                    </a:lnTo>
                    <a:lnTo>
                      <a:pt x="825" y="2304"/>
                    </a:lnTo>
                    <a:lnTo>
                      <a:pt x="834" y="2312"/>
                    </a:lnTo>
                    <a:lnTo>
                      <a:pt x="844" y="2321"/>
                    </a:lnTo>
                    <a:lnTo>
                      <a:pt x="853" y="2330"/>
                    </a:lnTo>
                    <a:lnTo>
                      <a:pt x="862" y="2339"/>
                    </a:lnTo>
                    <a:lnTo>
                      <a:pt x="870" y="2347"/>
                    </a:lnTo>
                    <a:lnTo>
                      <a:pt x="881" y="2356"/>
                    </a:lnTo>
                    <a:lnTo>
                      <a:pt x="888" y="2363"/>
                    </a:lnTo>
                    <a:lnTo>
                      <a:pt x="897" y="2370"/>
                    </a:lnTo>
                    <a:lnTo>
                      <a:pt x="905" y="2377"/>
                    </a:lnTo>
                    <a:lnTo>
                      <a:pt x="914" y="2384"/>
                    </a:lnTo>
                    <a:lnTo>
                      <a:pt x="921" y="2389"/>
                    </a:lnTo>
                    <a:lnTo>
                      <a:pt x="930" y="2395"/>
                    </a:lnTo>
                    <a:lnTo>
                      <a:pt x="937" y="2400"/>
                    </a:lnTo>
                    <a:lnTo>
                      <a:pt x="944" y="2407"/>
                    </a:lnTo>
                    <a:lnTo>
                      <a:pt x="954" y="2412"/>
                    </a:lnTo>
                    <a:lnTo>
                      <a:pt x="965" y="2419"/>
                    </a:lnTo>
                    <a:lnTo>
                      <a:pt x="975" y="2424"/>
                    </a:lnTo>
                    <a:lnTo>
                      <a:pt x="986" y="2431"/>
                    </a:lnTo>
                    <a:lnTo>
                      <a:pt x="996" y="2436"/>
                    </a:lnTo>
                    <a:lnTo>
                      <a:pt x="1007" y="2442"/>
                    </a:lnTo>
                    <a:lnTo>
                      <a:pt x="1017" y="2447"/>
                    </a:lnTo>
                    <a:lnTo>
                      <a:pt x="1028" y="2454"/>
                    </a:lnTo>
                    <a:lnTo>
                      <a:pt x="1038" y="2459"/>
                    </a:lnTo>
                    <a:lnTo>
                      <a:pt x="1048" y="2464"/>
                    </a:lnTo>
                    <a:lnTo>
                      <a:pt x="1059" y="2470"/>
                    </a:lnTo>
                    <a:lnTo>
                      <a:pt x="1069" y="2475"/>
                    </a:lnTo>
                    <a:lnTo>
                      <a:pt x="1080" y="2478"/>
                    </a:lnTo>
                    <a:lnTo>
                      <a:pt x="1090" y="2483"/>
                    </a:lnTo>
                    <a:lnTo>
                      <a:pt x="1101" y="2487"/>
                    </a:lnTo>
                    <a:lnTo>
                      <a:pt x="1111" y="2492"/>
                    </a:lnTo>
                    <a:lnTo>
                      <a:pt x="1122" y="2494"/>
                    </a:lnTo>
                    <a:lnTo>
                      <a:pt x="1132" y="2499"/>
                    </a:lnTo>
                    <a:lnTo>
                      <a:pt x="1143" y="2501"/>
                    </a:lnTo>
                    <a:lnTo>
                      <a:pt x="1153" y="2506"/>
                    </a:lnTo>
                    <a:lnTo>
                      <a:pt x="1164" y="2508"/>
                    </a:lnTo>
                    <a:lnTo>
                      <a:pt x="1174" y="2511"/>
                    </a:lnTo>
                    <a:lnTo>
                      <a:pt x="1185" y="2515"/>
                    </a:lnTo>
                    <a:lnTo>
                      <a:pt x="1195" y="2518"/>
                    </a:lnTo>
                    <a:lnTo>
                      <a:pt x="1206" y="2520"/>
                    </a:lnTo>
                    <a:lnTo>
                      <a:pt x="1216" y="2522"/>
                    </a:lnTo>
                    <a:lnTo>
                      <a:pt x="1226" y="2524"/>
                    </a:lnTo>
                    <a:lnTo>
                      <a:pt x="1239" y="2527"/>
                    </a:lnTo>
                    <a:lnTo>
                      <a:pt x="1249" y="2529"/>
                    </a:lnTo>
                    <a:lnTo>
                      <a:pt x="1260" y="2531"/>
                    </a:lnTo>
                    <a:lnTo>
                      <a:pt x="1270" y="2532"/>
                    </a:lnTo>
                    <a:lnTo>
                      <a:pt x="1282" y="2536"/>
                    </a:lnTo>
                    <a:lnTo>
                      <a:pt x="1293" y="2536"/>
                    </a:lnTo>
                    <a:lnTo>
                      <a:pt x="1303" y="2538"/>
                    </a:lnTo>
                    <a:lnTo>
                      <a:pt x="1314" y="2538"/>
                    </a:lnTo>
                    <a:lnTo>
                      <a:pt x="1324" y="2539"/>
                    </a:lnTo>
                    <a:lnTo>
                      <a:pt x="1335" y="2539"/>
                    </a:lnTo>
                    <a:lnTo>
                      <a:pt x="1345" y="2539"/>
                    </a:lnTo>
                    <a:lnTo>
                      <a:pt x="1356" y="2539"/>
                    </a:lnTo>
                    <a:lnTo>
                      <a:pt x="1368" y="2541"/>
                    </a:lnTo>
                    <a:lnTo>
                      <a:pt x="1378" y="2541"/>
                    </a:lnTo>
                    <a:lnTo>
                      <a:pt x="1389" y="2541"/>
                    </a:lnTo>
                    <a:lnTo>
                      <a:pt x="1399" y="2541"/>
                    </a:lnTo>
                    <a:lnTo>
                      <a:pt x="1411" y="2541"/>
                    </a:lnTo>
                    <a:lnTo>
                      <a:pt x="1422" y="2541"/>
                    </a:lnTo>
                    <a:lnTo>
                      <a:pt x="1434" y="2541"/>
                    </a:lnTo>
                    <a:lnTo>
                      <a:pt x="1446" y="2541"/>
                    </a:lnTo>
                    <a:lnTo>
                      <a:pt x="1459" y="2543"/>
                    </a:lnTo>
                    <a:lnTo>
                      <a:pt x="1469" y="2541"/>
                    </a:lnTo>
                    <a:lnTo>
                      <a:pt x="1481" y="2539"/>
                    </a:lnTo>
                    <a:lnTo>
                      <a:pt x="1494" y="2538"/>
                    </a:lnTo>
                    <a:lnTo>
                      <a:pt x="1506" y="2538"/>
                    </a:lnTo>
                    <a:lnTo>
                      <a:pt x="1516" y="2536"/>
                    </a:lnTo>
                    <a:lnTo>
                      <a:pt x="1528" y="2536"/>
                    </a:lnTo>
                    <a:lnTo>
                      <a:pt x="1541" y="2534"/>
                    </a:lnTo>
                    <a:lnTo>
                      <a:pt x="1553" y="2534"/>
                    </a:lnTo>
                    <a:lnTo>
                      <a:pt x="1563" y="2531"/>
                    </a:lnTo>
                    <a:lnTo>
                      <a:pt x="1576" y="2531"/>
                    </a:lnTo>
                    <a:lnTo>
                      <a:pt x="1588" y="2527"/>
                    </a:lnTo>
                    <a:lnTo>
                      <a:pt x="1600" y="2527"/>
                    </a:lnTo>
                    <a:lnTo>
                      <a:pt x="1612" y="2524"/>
                    </a:lnTo>
                    <a:lnTo>
                      <a:pt x="1626" y="2524"/>
                    </a:lnTo>
                    <a:lnTo>
                      <a:pt x="1638" y="2520"/>
                    </a:lnTo>
                    <a:lnTo>
                      <a:pt x="1652" y="2520"/>
                    </a:lnTo>
                    <a:lnTo>
                      <a:pt x="1661" y="2518"/>
                    </a:lnTo>
                    <a:lnTo>
                      <a:pt x="1672" y="2517"/>
                    </a:lnTo>
                    <a:lnTo>
                      <a:pt x="1680" y="2515"/>
                    </a:lnTo>
                    <a:lnTo>
                      <a:pt x="1691" y="2515"/>
                    </a:lnTo>
                    <a:lnTo>
                      <a:pt x="1699" y="2513"/>
                    </a:lnTo>
                    <a:lnTo>
                      <a:pt x="1710" y="2511"/>
                    </a:lnTo>
                    <a:lnTo>
                      <a:pt x="1720" y="2510"/>
                    </a:lnTo>
                    <a:lnTo>
                      <a:pt x="1731" y="2508"/>
                    </a:lnTo>
                    <a:lnTo>
                      <a:pt x="1740" y="2504"/>
                    </a:lnTo>
                    <a:lnTo>
                      <a:pt x="1750" y="2501"/>
                    </a:lnTo>
                    <a:lnTo>
                      <a:pt x="1761" y="2497"/>
                    </a:lnTo>
                    <a:lnTo>
                      <a:pt x="1771" y="2494"/>
                    </a:lnTo>
                    <a:lnTo>
                      <a:pt x="1780" y="2489"/>
                    </a:lnTo>
                    <a:lnTo>
                      <a:pt x="1790" y="2485"/>
                    </a:lnTo>
                    <a:lnTo>
                      <a:pt x="1801" y="2480"/>
                    </a:lnTo>
                    <a:lnTo>
                      <a:pt x="1811" y="2477"/>
                    </a:lnTo>
                    <a:lnTo>
                      <a:pt x="1811" y="2470"/>
                    </a:lnTo>
                    <a:lnTo>
                      <a:pt x="1813" y="2464"/>
                    </a:lnTo>
                    <a:lnTo>
                      <a:pt x="1827" y="2459"/>
                    </a:lnTo>
                    <a:lnTo>
                      <a:pt x="1841" y="2456"/>
                    </a:lnTo>
                    <a:lnTo>
                      <a:pt x="1851" y="2447"/>
                    </a:lnTo>
                    <a:lnTo>
                      <a:pt x="1864" y="2438"/>
                    </a:lnTo>
                    <a:lnTo>
                      <a:pt x="1872" y="2426"/>
                    </a:lnTo>
                    <a:lnTo>
                      <a:pt x="1883" y="2415"/>
                    </a:lnTo>
                    <a:lnTo>
                      <a:pt x="1893" y="2403"/>
                    </a:lnTo>
                    <a:lnTo>
                      <a:pt x="1904" y="2395"/>
                    </a:lnTo>
                    <a:lnTo>
                      <a:pt x="1912" y="2384"/>
                    </a:lnTo>
                    <a:lnTo>
                      <a:pt x="1923" y="2379"/>
                    </a:lnTo>
                    <a:lnTo>
                      <a:pt x="1933" y="2375"/>
                    </a:lnTo>
                    <a:lnTo>
                      <a:pt x="1949" y="2377"/>
                    </a:lnTo>
                    <a:lnTo>
                      <a:pt x="1954" y="2377"/>
                    </a:lnTo>
                    <a:lnTo>
                      <a:pt x="1963" y="2381"/>
                    </a:lnTo>
                    <a:lnTo>
                      <a:pt x="1972" y="2384"/>
                    </a:lnTo>
                    <a:lnTo>
                      <a:pt x="1982" y="2389"/>
                    </a:lnTo>
                    <a:lnTo>
                      <a:pt x="1991" y="2395"/>
                    </a:lnTo>
                    <a:lnTo>
                      <a:pt x="2001" y="2405"/>
                    </a:lnTo>
                    <a:lnTo>
                      <a:pt x="2012" y="2414"/>
                    </a:lnTo>
                    <a:lnTo>
                      <a:pt x="2026" y="2428"/>
                    </a:lnTo>
                    <a:lnTo>
                      <a:pt x="2031" y="2436"/>
                    </a:lnTo>
                    <a:lnTo>
                      <a:pt x="2038" y="2443"/>
                    </a:lnTo>
                    <a:lnTo>
                      <a:pt x="2047" y="2445"/>
                    </a:lnTo>
                    <a:lnTo>
                      <a:pt x="2062" y="2449"/>
                    </a:lnTo>
                    <a:lnTo>
                      <a:pt x="2066" y="2438"/>
                    </a:lnTo>
                    <a:lnTo>
                      <a:pt x="2069" y="2431"/>
                    </a:lnTo>
                    <a:lnTo>
                      <a:pt x="2071" y="2422"/>
                    </a:lnTo>
                    <a:lnTo>
                      <a:pt x="2075" y="2417"/>
                    </a:lnTo>
                    <a:lnTo>
                      <a:pt x="2075" y="2405"/>
                    </a:lnTo>
                    <a:lnTo>
                      <a:pt x="2071" y="2396"/>
                    </a:lnTo>
                    <a:lnTo>
                      <a:pt x="2062" y="2386"/>
                    </a:lnTo>
                    <a:lnTo>
                      <a:pt x="2054" y="2377"/>
                    </a:lnTo>
                    <a:lnTo>
                      <a:pt x="2043" y="2368"/>
                    </a:lnTo>
                    <a:lnTo>
                      <a:pt x="2033" y="2361"/>
                    </a:lnTo>
                    <a:lnTo>
                      <a:pt x="2019" y="2351"/>
                    </a:lnTo>
                    <a:lnTo>
                      <a:pt x="2005" y="2342"/>
                    </a:lnTo>
                    <a:lnTo>
                      <a:pt x="1993" y="2332"/>
                    </a:lnTo>
                    <a:lnTo>
                      <a:pt x="1984" y="2321"/>
                    </a:lnTo>
                    <a:lnTo>
                      <a:pt x="1973" y="2307"/>
                    </a:lnTo>
                    <a:lnTo>
                      <a:pt x="1970" y="2293"/>
                    </a:lnTo>
                    <a:lnTo>
                      <a:pt x="1968" y="2278"/>
                    </a:lnTo>
                    <a:lnTo>
                      <a:pt x="1972" y="2260"/>
                    </a:lnTo>
                    <a:lnTo>
                      <a:pt x="1982" y="2257"/>
                    </a:lnTo>
                    <a:lnTo>
                      <a:pt x="1994" y="2257"/>
                    </a:lnTo>
                    <a:lnTo>
                      <a:pt x="2005" y="2257"/>
                    </a:lnTo>
                    <a:lnTo>
                      <a:pt x="2017" y="2260"/>
                    </a:lnTo>
                    <a:lnTo>
                      <a:pt x="2028" y="2264"/>
                    </a:lnTo>
                    <a:lnTo>
                      <a:pt x="2038" y="2271"/>
                    </a:lnTo>
                    <a:lnTo>
                      <a:pt x="2047" y="2276"/>
                    </a:lnTo>
                    <a:lnTo>
                      <a:pt x="2057" y="2286"/>
                    </a:lnTo>
                    <a:lnTo>
                      <a:pt x="2064" y="2295"/>
                    </a:lnTo>
                    <a:lnTo>
                      <a:pt x="2073" y="2306"/>
                    </a:lnTo>
                    <a:lnTo>
                      <a:pt x="2080" y="2316"/>
                    </a:lnTo>
                    <a:lnTo>
                      <a:pt x="2089" y="2326"/>
                    </a:lnTo>
                    <a:lnTo>
                      <a:pt x="2094" y="2337"/>
                    </a:lnTo>
                    <a:lnTo>
                      <a:pt x="2101" y="2347"/>
                    </a:lnTo>
                    <a:lnTo>
                      <a:pt x="2106" y="2360"/>
                    </a:lnTo>
                    <a:lnTo>
                      <a:pt x="2113" y="2372"/>
                    </a:lnTo>
                    <a:lnTo>
                      <a:pt x="2129" y="2372"/>
                    </a:lnTo>
                    <a:lnTo>
                      <a:pt x="2141" y="2370"/>
                    </a:lnTo>
                    <a:lnTo>
                      <a:pt x="2146" y="2365"/>
                    </a:lnTo>
                    <a:lnTo>
                      <a:pt x="2150" y="2358"/>
                    </a:lnTo>
                    <a:lnTo>
                      <a:pt x="2146" y="2346"/>
                    </a:lnTo>
                    <a:lnTo>
                      <a:pt x="2143" y="2333"/>
                    </a:lnTo>
                    <a:lnTo>
                      <a:pt x="2136" y="2318"/>
                    </a:lnTo>
                    <a:lnTo>
                      <a:pt x="2127" y="2304"/>
                    </a:lnTo>
                    <a:lnTo>
                      <a:pt x="2120" y="2295"/>
                    </a:lnTo>
                    <a:lnTo>
                      <a:pt x="2115" y="2286"/>
                    </a:lnTo>
                    <a:lnTo>
                      <a:pt x="2108" y="2278"/>
                    </a:lnTo>
                    <a:lnTo>
                      <a:pt x="2103" y="2271"/>
                    </a:lnTo>
                    <a:lnTo>
                      <a:pt x="2090" y="2255"/>
                    </a:lnTo>
                    <a:lnTo>
                      <a:pt x="2080" y="2243"/>
                    </a:lnTo>
                    <a:lnTo>
                      <a:pt x="2068" y="2229"/>
                    </a:lnTo>
                    <a:lnTo>
                      <a:pt x="2059" y="2218"/>
                    </a:lnTo>
                    <a:lnTo>
                      <a:pt x="2052" y="2211"/>
                    </a:lnTo>
                    <a:lnTo>
                      <a:pt x="2049" y="2208"/>
                    </a:lnTo>
                    <a:lnTo>
                      <a:pt x="2042" y="2192"/>
                    </a:lnTo>
                    <a:lnTo>
                      <a:pt x="2038" y="2180"/>
                    </a:lnTo>
                    <a:lnTo>
                      <a:pt x="2035" y="2169"/>
                    </a:lnTo>
                    <a:lnTo>
                      <a:pt x="2035" y="2159"/>
                    </a:lnTo>
                    <a:lnTo>
                      <a:pt x="2036" y="2141"/>
                    </a:lnTo>
                    <a:lnTo>
                      <a:pt x="2043" y="2131"/>
                    </a:lnTo>
                    <a:lnTo>
                      <a:pt x="2054" y="2119"/>
                    </a:lnTo>
                    <a:lnTo>
                      <a:pt x="2069" y="2114"/>
                    </a:lnTo>
                    <a:lnTo>
                      <a:pt x="2076" y="2108"/>
                    </a:lnTo>
                    <a:lnTo>
                      <a:pt x="2087" y="2107"/>
                    </a:lnTo>
                    <a:lnTo>
                      <a:pt x="2097" y="2107"/>
                    </a:lnTo>
                    <a:lnTo>
                      <a:pt x="2108" y="2107"/>
                    </a:lnTo>
                    <a:lnTo>
                      <a:pt x="2117" y="2105"/>
                    </a:lnTo>
                    <a:lnTo>
                      <a:pt x="2127" y="2105"/>
                    </a:lnTo>
                    <a:lnTo>
                      <a:pt x="2138" y="2105"/>
                    </a:lnTo>
                    <a:lnTo>
                      <a:pt x="2150" y="2105"/>
                    </a:lnTo>
                    <a:lnTo>
                      <a:pt x="2160" y="2105"/>
                    </a:lnTo>
                    <a:lnTo>
                      <a:pt x="2172" y="2107"/>
                    </a:lnTo>
                    <a:lnTo>
                      <a:pt x="2185" y="2107"/>
                    </a:lnTo>
                    <a:lnTo>
                      <a:pt x="2197" y="2108"/>
                    </a:lnTo>
                    <a:lnTo>
                      <a:pt x="2207" y="2108"/>
                    </a:lnTo>
                    <a:lnTo>
                      <a:pt x="2218" y="2110"/>
                    </a:lnTo>
                    <a:lnTo>
                      <a:pt x="2228" y="2110"/>
                    </a:lnTo>
                    <a:lnTo>
                      <a:pt x="2239" y="2112"/>
                    </a:lnTo>
                    <a:lnTo>
                      <a:pt x="2247" y="2112"/>
                    </a:lnTo>
                    <a:lnTo>
                      <a:pt x="2258" y="2112"/>
                    </a:lnTo>
                    <a:lnTo>
                      <a:pt x="2267" y="2112"/>
                    </a:lnTo>
                    <a:lnTo>
                      <a:pt x="2277" y="2112"/>
                    </a:lnTo>
                    <a:lnTo>
                      <a:pt x="2277" y="2105"/>
                    </a:lnTo>
                    <a:lnTo>
                      <a:pt x="2279" y="2096"/>
                    </a:lnTo>
                    <a:lnTo>
                      <a:pt x="2277" y="2084"/>
                    </a:lnTo>
                    <a:lnTo>
                      <a:pt x="2275" y="2072"/>
                    </a:lnTo>
                    <a:lnTo>
                      <a:pt x="2270" y="2056"/>
                    </a:lnTo>
                    <a:lnTo>
                      <a:pt x="2265" y="2042"/>
                    </a:lnTo>
                    <a:lnTo>
                      <a:pt x="2260" y="2025"/>
                    </a:lnTo>
                    <a:lnTo>
                      <a:pt x="2254" y="2009"/>
                    </a:lnTo>
                    <a:lnTo>
                      <a:pt x="2246" y="1990"/>
                    </a:lnTo>
                    <a:lnTo>
                      <a:pt x="2239" y="1972"/>
                    </a:lnTo>
                    <a:lnTo>
                      <a:pt x="2230" y="1955"/>
                    </a:lnTo>
                    <a:lnTo>
                      <a:pt x="2225" y="1941"/>
                    </a:lnTo>
                    <a:lnTo>
                      <a:pt x="2220" y="1925"/>
                    </a:lnTo>
                    <a:lnTo>
                      <a:pt x="2214" y="1913"/>
                    </a:lnTo>
                    <a:lnTo>
                      <a:pt x="2209" y="1902"/>
                    </a:lnTo>
                    <a:lnTo>
                      <a:pt x="2207" y="1895"/>
                    </a:lnTo>
                    <a:lnTo>
                      <a:pt x="2206" y="1881"/>
                    </a:lnTo>
                    <a:lnTo>
                      <a:pt x="2206" y="1869"/>
                    </a:lnTo>
                    <a:lnTo>
                      <a:pt x="2207" y="1859"/>
                    </a:lnTo>
                    <a:lnTo>
                      <a:pt x="2211" y="1848"/>
                    </a:lnTo>
                    <a:lnTo>
                      <a:pt x="2214" y="1838"/>
                    </a:lnTo>
                    <a:lnTo>
                      <a:pt x="2218" y="1827"/>
                    </a:lnTo>
                    <a:lnTo>
                      <a:pt x="2223" y="1819"/>
                    </a:lnTo>
                    <a:lnTo>
                      <a:pt x="2230" y="1810"/>
                    </a:lnTo>
                    <a:lnTo>
                      <a:pt x="2235" y="1799"/>
                    </a:lnTo>
                    <a:lnTo>
                      <a:pt x="2244" y="1792"/>
                    </a:lnTo>
                    <a:lnTo>
                      <a:pt x="2251" y="1784"/>
                    </a:lnTo>
                    <a:lnTo>
                      <a:pt x="2260" y="1779"/>
                    </a:lnTo>
                    <a:lnTo>
                      <a:pt x="2268" y="1770"/>
                    </a:lnTo>
                    <a:lnTo>
                      <a:pt x="2279" y="1763"/>
                    </a:lnTo>
                    <a:lnTo>
                      <a:pt x="2289" y="1758"/>
                    </a:lnTo>
                    <a:lnTo>
                      <a:pt x="2300" y="1752"/>
                    </a:lnTo>
                    <a:lnTo>
                      <a:pt x="2310" y="1745"/>
                    </a:lnTo>
                    <a:lnTo>
                      <a:pt x="2321" y="1740"/>
                    </a:lnTo>
                    <a:lnTo>
                      <a:pt x="2331" y="1735"/>
                    </a:lnTo>
                    <a:lnTo>
                      <a:pt x="2342" y="1730"/>
                    </a:lnTo>
                    <a:lnTo>
                      <a:pt x="2352" y="1724"/>
                    </a:lnTo>
                    <a:lnTo>
                      <a:pt x="2364" y="1719"/>
                    </a:lnTo>
                    <a:lnTo>
                      <a:pt x="2377" y="1716"/>
                    </a:lnTo>
                    <a:lnTo>
                      <a:pt x="2389" y="1712"/>
                    </a:lnTo>
                    <a:lnTo>
                      <a:pt x="2399" y="1707"/>
                    </a:lnTo>
                    <a:lnTo>
                      <a:pt x="2410" y="1703"/>
                    </a:lnTo>
                    <a:lnTo>
                      <a:pt x="2420" y="1700"/>
                    </a:lnTo>
                    <a:lnTo>
                      <a:pt x="2432" y="1698"/>
                    </a:lnTo>
                    <a:lnTo>
                      <a:pt x="2443" y="1695"/>
                    </a:lnTo>
                    <a:lnTo>
                      <a:pt x="2453" y="1693"/>
                    </a:lnTo>
                    <a:lnTo>
                      <a:pt x="2464" y="1690"/>
                    </a:lnTo>
                    <a:lnTo>
                      <a:pt x="2476" y="1688"/>
                    </a:lnTo>
                    <a:lnTo>
                      <a:pt x="2485" y="1686"/>
                    </a:lnTo>
                    <a:lnTo>
                      <a:pt x="2494" y="1684"/>
                    </a:lnTo>
                    <a:lnTo>
                      <a:pt x="2499" y="1684"/>
                    </a:lnTo>
                    <a:lnTo>
                      <a:pt x="2504" y="1684"/>
                    </a:lnTo>
                    <a:lnTo>
                      <a:pt x="2508" y="1683"/>
                    </a:lnTo>
                    <a:lnTo>
                      <a:pt x="2511" y="1683"/>
                    </a:lnTo>
                    <a:lnTo>
                      <a:pt x="2511" y="1674"/>
                    </a:lnTo>
                    <a:lnTo>
                      <a:pt x="2513" y="1665"/>
                    </a:lnTo>
                    <a:lnTo>
                      <a:pt x="2515" y="1655"/>
                    </a:lnTo>
                    <a:lnTo>
                      <a:pt x="2516" y="1646"/>
                    </a:lnTo>
                    <a:lnTo>
                      <a:pt x="2516" y="1635"/>
                    </a:lnTo>
                    <a:lnTo>
                      <a:pt x="2518" y="1625"/>
                    </a:lnTo>
                    <a:lnTo>
                      <a:pt x="2520" y="1614"/>
                    </a:lnTo>
                    <a:lnTo>
                      <a:pt x="2521" y="1606"/>
                    </a:lnTo>
                    <a:lnTo>
                      <a:pt x="2521" y="1594"/>
                    </a:lnTo>
                    <a:lnTo>
                      <a:pt x="2521" y="1583"/>
                    </a:lnTo>
                    <a:lnTo>
                      <a:pt x="2523" y="1571"/>
                    </a:lnTo>
                    <a:lnTo>
                      <a:pt x="2525" y="1560"/>
                    </a:lnTo>
                    <a:lnTo>
                      <a:pt x="2525" y="1548"/>
                    </a:lnTo>
                    <a:lnTo>
                      <a:pt x="2527" y="1538"/>
                    </a:lnTo>
                    <a:lnTo>
                      <a:pt x="2528" y="1527"/>
                    </a:lnTo>
                    <a:lnTo>
                      <a:pt x="2532" y="1517"/>
                    </a:lnTo>
                    <a:lnTo>
                      <a:pt x="2532" y="1505"/>
                    </a:lnTo>
                    <a:lnTo>
                      <a:pt x="2535" y="1492"/>
                    </a:lnTo>
                    <a:lnTo>
                      <a:pt x="2535" y="1482"/>
                    </a:lnTo>
                    <a:lnTo>
                      <a:pt x="2539" y="1471"/>
                    </a:lnTo>
                    <a:lnTo>
                      <a:pt x="2541" y="1461"/>
                    </a:lnTo>
                    <a:lnTo>
                      <a:pt x="2544" y="1450"/>
                    </a:lnTo>
                    <a:lnTo>
                      <a:pt x="2548" y="1442"/>
                    </a:lnTo>
                    <a:lnTo>
                      <a:pt x="2553" y="1433"/>
                    </a:lnTo>
                    <a:lnTo>
                      <a:pt x="2558" y="1414"/>
                    </a:lnTo>
                    <a:lnTo>
                      <a:pt x="2569" y="1400"/>
                    </a:lnTo>
                    <a:lnTo>
                      <a:pt x="2577" y="1386"/>
                    </a:lnTo>
                    <a:lnTo>
                      <a:pt x="2591" y="1377"/>
                    </a:lnTo>
                    <a:lnTo>
                      <a:pt x="2604" y="1372"/>
                    </a:lnTo>
                    <a:lnTo>
                      <a:pt x="2617" y="1368"/>
                    </a:lnTo>
                    <a:lnTo>
                      <a:pt x="2630" y="1365"/>
                    </a:lnTo>
                    <a:lnTo>
                      <a:pt x="2645" y="1361"/>
                    </a:lnTo>
                    <a:lnTo>
                      <a:pt x="2645" y="1349"/>
                    </a:lnTo>
                    <a:lnTo>
                      <a:pt x="2647" y="1339"/>
                    </a:lnTo>
                    <a:lnTo>
                      <a:pt x="2647" y="1327"/>
                    </a:lnTo>
                    <a:lnTo>
                      <a:pt x="2649" y="1316"/>
                    </a:lnTo>
                    <a:lnTo>
                      <a:pt x="2649" y="1304"/>
                    </a:lnTo>
                    <a:lnTo>
                      <a:pt x="2651" y="1293"/>
                    </a:lnTo>
                    <a:lnTo>
                      <a:pt x="2651" y="1281"/>
                    </a:lnTo>
                    <a:lnTo>
                      <a:pt x="2652" y="1271"/>
                    </a:lnTo>
                    <a:lnTo>
                      <a:pt x="2652" y="1259"/>
                    </a:lnTo>
                    <a:lnTo>
                      <a:pt x="2654" y="1248"/>
                    </a:lnTo>
                    <a:lnTo>
                      <a:pt x="2654" y="1236"/>
                    </a:lnTo>
                    <a:lnTo>
                      <a:pt x="2656" y="1225"/>
                    </a:lnTo>
                    <a:lnTo>
                      <a:pt x="2656" y="1213"/>
                    </a:lnTo>
                    <a:lnTo>
                      <a:pt x="2658" y="1203"/>
                    </a:lnTo>
                    <a:lnTo>
                      <a:pt x="2658" y="1192"/>
                    </a:lnTo>
                    <a:lnTo>
                      <a:pt x="2659" y="1182"/>
                    </a:lnTo>
                    <a:lnTo>
                      <a:pt x="2659" y="1170"/>
                    </a:lnTo>
                    <a:lnTo>
                      <a:pt x="2659" y="1159"/>
                    </a:lnTo>
                    <a:lnTo>
                      <a:pt x="2659" y="1147"/>
                    </a:lnTo>
                    <a:lnTo>
                      <a:pt x="2661" y="1136"/>
                    </a:lnTo>
                    <a:lnTo>
                      <a:pt x="2661" y="1124"/>
                    </a:lnTo>
                    <a:lnTo>
                      <a:pt x="2661" y="1114"/>
                    </a:lnTo>
                    <a:lnTo>
                      <a:pt x="2661" y="1103"/>
                    </a:lnTo>
                    <a:lnTo>
                      <a:pt x="2663" y="1093"/>
                    </a:lnTo>
                    <a:lnTo>
                      <a:pt x="2663" y="1081"/>
                    </a:lnTo>
                    <a:lnTo>
                      <a:pt x="2663" y="1070"/>
                    </a:lnTo>
                    <a:lnTo>
                      <a:pt x="2663" y="1058"/>
                    </a:lnTo>
                    <a:lnTo>
                      <a:pt x="2665" y="1047"/>
                    </a:lnTo>
                    <a:lnTo>
                      <a:pt x="2665" y="1035"/>
                    </a:lnTo>
                    <a:lnTo>
                      <a:pt x="2666" y="1025"/>
                    </a:lnTo>
                    <a:lnTo>
                      <a:pt x="2666" y="1014"/>
                    </a:lnTo>
                    <a:lnTo>
                      <a:pt x="2668" y="1004"/>
                    </a:lnTo>
                    <a:lnTo>
                      <a:pt x="2675" y="997"/>
                    </a:lnTo>
                    <a:lnTo>
                      <a:pt x="2684" y="992"/>
                    </a:lnTo>
                    <a:lnTo>
                      <a:pt x="2693" y="986"/>
                    </a:lnTo>
                    <a:lnTo>
                      <a:pt x="2703" y="983"/>
                    </a:lnTo>
                    <a:lnTo>
                      <a:pt x="2712" y="978"/>
                    </a:lnTo>
                    <a:lnTo>
                      <a:pt x="2722" y="976"/>
                    </a:lnTo>
                    <a:lnTo>
                      <a:pt x="2733" y="972"/>
                    </a:lnTo>
                    <a:lnTo>
                      <a:pt x="2743" y="972"/>
                    </a:lnTo>
                    <a:lnTo>
                      <a:pt x="2754" y="969"/>
                    </a:lnTo>
                    <a:lnTo>
                      <a:pt x="2764" y="967"/>
                    </a:lnTo>
                    <a:lnTo>
                      <a:pt x="2775" y="967"/>
                    </a:lnTo>
                    <a:lnTo>
                      <a:pt x="2785" y="967"/>
                    </a:lnTo>
                    <a:lnTo>
                      <a:pt x="2796" y="967"/>
                    </a:lnTo>
                    <a:lnTo>
                      <a:pt x="2808" y="967"/>
                    </a:lnTo>
                    <a:lnTo>
                      <a:pt x="2818" y="967"/>
                    </a:lnTo>
                    <a:lnTo>
                      <a:pt x="2830" y="967"/>
                    </a:lnTo>
                    <a:lnTo>
                      <a:pt x="2836" y="976"/>
                    </a:lnTo>
                    <a:lnTo>
                      <a:pt x="2843" y="985"/>
                    </a:lnTo>
                    <a:lnTo>
                      <a:pt x="2848" y="993"/>
                    </a:lnTo>
                    <a:lnTo>
                      <a:pt x="2853" y="1004"/>
                    </a:lnTo>
                    <a:lnTo>
                      <a:pt x="2857" y="1014"/>
                    </a:lnTo>
                    <a:lnTo>
                      <a:pt x="2862" y="1025"/>
                    </a:lnTo>
                    <a:lnTo>
                      <a:pt x="2865" y="1035"/>
                    </a:lnTo>
                    <a:lnTo>
                      <a:pt x="2871" y="1046"/>
                    </a:lnTo>
                    <a:lnTo>
                      <a:pt x="2872" y="1056"/>
                    </a:lnTo>
                    <a:lnTo>
                      <a:pt x="2876" y="1067"/>
                    </a:lnTo>
                    <a:lnTo>
                      <a:pt x="2878" y="1077"/>
                    </a:lnTo>
                    <a:lnTo>
                      <a:pt x="2881" y="1088"/>
                    </a:lnTo>
                    <a:lnTo>
                      <a:pt x="2881" y="1098"/>
                    </a:lnTo>
                    <a:lnTo>
                      <a:pt x="2883" y="1108"/>
                    </a:lnTo>
                    <a:lnTo>
                      <a:pt x="2885" y="1119"/>
                    </a:lnTo>
                    <a:lnTo>
                      <a:pt x="2886" y="1131"/>
                    </a:lnTo>
                    <a:lnTo>
                      <a:pt x="2897" y="1129"/>
                    </a:lnTo>
                    <a:lnTo>
                      <a:pt x="2907" y="1129"/>
                    </a:lnTo>
                    <a:lnTo>
                      <a:pt x="2918" y="1129"/>
                    </a:lnTo>
                    <a:lnTo>
                      <a:pt x="2930" y="1129"/>
                    </a:lnTo>
                    <a:lnTo>
                      <a:pt x="2940" y="1129"/>
                    </a:lnTo>
                    <a:lnTo>
                      <a:pt x="2953" y="1129"/>
                    </a:lnTo>
                    <a:lnTo>
                      <a:pt x="2965" y="1129"/>
                    </a:lnTo>
                    <a:lnTo>
                      <a:pt x="2977" y="1129"/>
                    </a:lnTo>
                    <a:lnTo>
                      <a:pt x="2987" y="1128"/>
                    </a:lnTo>
                    <a:lnTo>
                      <a:pt x="3000" y="1128"/>
                    </a:lnTo>
                    <a:lnTo>
                      <a:pt x="3012" y="1128"/>
                    </a:lnTo>
                    <a:lnTo>
                      <a:pt x="3024" y="1128"/>
                    </a:lnTo>
                    <a:lnTo>
                      <a:pt x="3035" y="1126"/>
                    </a:lnTo>
                    <a:lnTo>
                      <a:pt x="3047" y="1126"/>
                    </a:lnTo>
                    <a:lnTo>
                      <a:pt x="3059" y="1126"/>
                    </a:lnTo>
                    <a:lnTo>
                      <a:pt x="3071" y="1126"/>
                    </a:lnTo>
                    <a:lnTo>
                      <a:pt x="3082" y="1124"/>
                    </a:lnTo>
                    <a:lnTo>
                      <a:pt x="3094" y="1124"/>
                    </a:lnTo>
                    <a:lnTo>
                      <a:pt x="3106" y="1122"/>
                    </a:lnTo>
                    <a:lnTo>
                      <a:pt x="3118" y="1122"/>
                    </a:lnTo>
                    <a:lnTo>
                      <a:pt x="3129" y="1121"/>
                    </a:lnTo>
                    <a:lnTo>
                      <a:pt x="3141" y="1121"/>
                    </a:lnTo>
                    <a:lnTo>
                      <a:pt x="3153" y="1121"/>
                    </a:lnTo>
                    <a:lnTo>
                      <a:pt x="3166" y="1121"/>
                    </a:lnTo>
                    <a:lnTo>
                      <a:pt x="3176" y="1119"/>
                    </a:lnTo>
                    <a:lnTo>
                      <a:pt x="3188" y="1119"/>
                    </a:lnTo>
                    <a:lnTo>
                      <a:pt x="3200" y="1119"/>
                    </a:lnTo>
                    <a:lnTo>
                      <a:pt x="3213" y="1119"/>
                    </a:lnTo>
                    <a:lnTo>
                      <a:pt x="3223" y="1119"/>
                    </a:lnTo>
                    <a:lnTo>
                      <a:pt x="3237" y="1119"/>
                    </a:lnTo>
                    <a:lnTo>
                      <a:pt x="3248" y="1119"/>
                    </a:lnTo>
                    <a:lnTo>
                      <a:pt x="3262" y="1121"/>
                    </a:lnTo>
                    <a:lnTo>
                      <a:pt x="3263" y="1114"/>
                    </a:lnTo>
                    <a:lnTo>
                      <a:pt x="3267" y="1107"/>
                    </a:lnTo>
                    <a:lnTo>
                      <a:pt x="3270" y="1096"/>
                    </a:lnTo>
                    <a:lnTo>
                      <a:pt x="3274" y="1086"/>
                    </a:lnTo>
                    <a:lnTo>
                      <a:pt x="3275" y="1072"/>
                    </a:lnTo>
                    <a:lnTo>
                      <a:pt x="3279" y="1058"/>
                    </a:lnTo>
                    <a:lnTo>
                      <a:pt x="3281" y="1042"/>
                    </a:lnTo>
                    <a:lnTo>
                      <a:pt x="3286" y="1028"/>
                    </a:lnTo>
                    <a:lnTo>
                      <a:pt x="3288" y="1012"/>
                    </a:lnTo>
                    <a:lnTo>
                      <a:pt x="3291" y="997"/>
                    </a:lnTo>
                    <a:lnTo>
                      <a:pt x="3295" y="983"/>
                    </a:lnTo>
                    <a:lnTo>
                      <a:pt x="3300" y="972"/>
                    </a:lnTo>
                    <a:lnTo>
                      <a:pt x="3305" y="960"/>
                    </a:lnTo>
                    <a:lnTo>
                      <a:pt x="3310" y="953"/>
                    </a:lnTo>
                    <a:lnTo>
                      <a:pt x="3316" y="946"/>
                    </a:lnTo>
                    <a:lnTo>
                      <a:pt x="3323" y="944"/>
                    </a:lnTo>
                    <a:lnTo>
                      <a:pt x="3333" y="944"/>
                    </a:lnTo>
                    <a:lnTo>
                      <a:pt x="3344" y="946"/>
                    </a:lnTo>
                    <a:lnTo>
                      <a:pt x="3354" y="946"/>
                    </a:lnTo>
                    <a:lnTo>
                      <a:pt x="3364" y="948"/>
                    </a:lnTo>
                    <a:lnTo>
                      <a:pt x="3375" y="948"/>
                    </a:lnTo>
                    <a:lnTo>
                      <a:pt x="3387" y="950"/>
                    </a:lnTo>
                    <a:lnTo>
                      <a:pt x="3398" y="951"/>
                    </a:lnTo>
                    <a:lnTo>
                      <a:pt x="3410" y="955"/>
                    </a:lnTo>
                    <a:lnTo>
                      <a:pt x="3420" y="955"/>
                    </a:lnTo>
                    <a:lnTo>
                      <a:pt x="3431" y="957"/>
                    </a:lnTo>
                    <a:lnTo>
                      <a:pt x="3441" y="958"/>
                    </a:lnTo>
                    <a:lnTo>
                      <a:pt x="3453" y="962"/>
                    </a:lnTo>
                    <a:lnTo>
                      <a:pt x="3464" y="964"/>
                    </a:lnTo>
                    <a:lnTo>
                      <a:pt x="3476" y="967"/>
                    </a:lnTo>
                    <a:lnTo>
                      <a:pt x="3488" y="972"/>
                    </a:lnTo>
                    <a:lnTo>
                      <a:pt x="3501" y="978"/>
                    </a:lnTo>
                    <a:lnTo>
                      <a:pt x="3502" y="985"/>
                    </a:lnTo>
                    <a:lnTo>
                      <a:pt x="3506" y="995"/>
                    </a:lnTo>
                    <a:lnTo>
                      <a:pt x="3508" y="1005"/>
                    </a:lnTo>
                    <a:lnTo>
                      <a:pt x="3511" y="1016"/>
                    </a:lnTo>
                    <a:lnTo>
                      <a:pt x="3513" y="1026"/>
                    </a:lnTo>
                    <a:lnTo>
                      <a:pt x="3515" y="1039"/>
                    </a:lnTo>
                    <a:lnTo>
                      <a:pt x="3516" y="1051"/>
                    </a:lnTo>
                    <a:lnTo>
                      <a:pt x="3518" y="1063"/>
                    </a:lnTo>
                    <a:lnTo>
                      <a:pt x="3518" y="1074"/>
                    </a:lnTo>
                    <a:lnTo>
                      <a:pt x="3518" y="1086"/>
                    </a:lnTo>
                    <a:lnTo>
                      <a:pt x="3518" y="1096"/>
                    </a:lnTo>
                    <a:lnTo>
                      <a:pt x="3518" y="1108"/>
                    </a:lnTo>
                    <a:lnTo>
                      <a:pt x="3518" y="1119"/>
                    </a:lnTo>
                    <a:lnTo>
                      <a:pt x="3518" y="1129"/>
                    </a:lnTo>
                    <a:lnTo>
                      <a:pt x="3518" y="1140"/>
                    </a:lnTo>
                    <a:lnTo>
                      <a:pt x="3520" y="1150"/>
                    </a:lnTo>
                    <a:lnTo>
                      <a:pt x="3529" y="1150"/>
                    </a:lnTo>
                    <a:lnTo>
                      <a:pt x="3537" y="1152"/>
                    </a:lnTo>
                    <a:lnTo>
                      <a:pt x="3544" y="1152"/>
                    </a:lnTo>
                    <a:lnTo>
                      <a:pt x="3551" y="1154"/>
                    </a:lnTo>
                    <a:lnTo>
                      <a:pt x="3562" y="1156"/>
                    </a:lnTo>
                    <a:lnTo>
                      <a:pt x="3569" y="1157"/>
                    </a:lnTo>
                    <a:lnTo>
                      <a:pt x="3577" y="1159"/>
                    </a:lnTo>
                    <a:lnTo>
                      <a:pt x="3583" y="1163"/>
                    </a:lnTo>
                    <a:lnTo>
                      <a:pt x="3583" y="1173"/>
                    </a:lnTo>
                    <a:lnTo>
                      <a:pt x="3583" y="1183"/>
                    </a:lnTo>
                    <a:lnTo>
                      <a:pt x="3583" y="1194"/>
                    </a:lnTo>
                    <a:lnTo>
                      <a:pt x="3583" y="1204"/>
                    </a:lnTo>
                    <a:lnTo>
                      <a:pt x="3583" y="1215"/>
                    </a:lnTo>
                    <a:lnTo>
                      <a:pt x="3583" y="1227"/>
                    </a:lnTo>
                    <a:lnTo>
                      <a:pt x="3583" y="1238"/>
                    </a:lnTo>
                    <a:lnTo>
                      <a:pt x="3584" y="1250"/>
                    </a:lnTo>
                    <a:lnTo>
                      <a:pt x="3584" y="1260"/>
                    </a:lnTo>
                    <a:lnTo>
                      <a:pt x="3584" y="1271"/>
                    </a:lnTo>
                    <a:lnTo>
                      <a:pt x="3584" y="1281"/>
                    </a:lnTo>
                    <a:lnTo>
                      <a:pt x="3584" y="1292"/>
                    </a:lnTo>
                    <a:lnTo>
                      <a:pt x="3584" y="1302"/>
                    </a:lnTo>
                    <a:lnTo>
                      <a:pt x="3584" y="1313"/>
                    </a:lnTo>
                    <a:lnTo>
                      <a:pt x="3584" y="1323"/>
                    </a:lnTo>
                    <a:lnTo>
                      <a:pt x="3584" y="1335"/>
                    </a:lnTo>
                    <a:lnTo>
                      <a:pt x="3597" y="1339"/>
                    </a:lnTo>
                    <a:lnTo>
                      <a:pt x="3609" y="1346"/>
                    </a:lnTo>
                    <a:lnTo>
                      <a:pt x="3609" y="1358"/>
                    </a:lnTo>
                    <a:lnTo>
                      <a:pt x="3614" y="1372"/>
                    </a:lnTo>
                    <a:lnTo>
                      <a:pt x="3621" y="1388"/>
                    </a:lnTo>
                    <a:lnTo>
                      <a:pt x="3632" y="1405"/>
                    </a:lnTo>
                    <a:lnTo>
                      <a:pt x="3635" y="1412"/>
                    </a:lnTo>
                    <a:lnTo>
                      <a:pt x="3640" y="1421"/>
                    </a:lnTo>
                    <a:lnTo>
                      <a:pt x="3644" y="1428"/>
                    </a:lnTo>
                    <a:lnTo>
                      <a:pt x="3649" y="1437"/>
                    </a:lnTo>
                    <a:lnTo>
                      <a:pt x="3658" y="1450"/>
                    </a:lnTo>
                    <a:lnTo>
                      <a:pt x="3665" y="1464"/>
                    </a:lnTo>
                    <a:lnTo>
                      <a:pt x="3668" y="1478"/>
                    </a:lnTo>
                    <a:lnTo>
                      <a:pt x="3673" y="1492"/>
                    </a:lnTo>
                    <a:lnTo>
                      <a:pt x="3677" y="1506"/>
                    </a:lnTo>
                    <a:lnTo>
                      <a:pt x="3682" y="1522"/>
                    </a:lnTo>
                    <a:lnTo>
                      <a:pt x="3686" y="1536"/>
                    </a:lnTo>
                    <a:lnTo>
                      <a:pt x="3691" y="1550"/>
                    </a:lnTo>
                    <a:lnTo>
                      <a:pt x="3696" y="1564"/>
                    </a:lnTo>
                    <a:lnTo>
                      <a:pt x="3701" y="1580"/>
                    </a:lnTo>
                    <a:lnTo>
                      <a:pt x="3705" y="1594"/>
                    </a:lnTo>
                    <a:lnTo>
                      <a:pt x="3710" y="1608"/>
                    </a:lnTo>
                    <a:lnTo>
                      <a:pt x="3714" y="1621"/>
                    </a:lnTo>
                    <a:lnTo>
                      <a:pt x="3719" y="1637"/>
                    </a:lnTo>
                    <a:lnTo>
                      <a:pt x="3722" y="1651"/>
                    </a:lnTo>
                    <a:lnTo>
                      <a:pt x="3727" y="1665"/>
                    </a:lnTo>
                    <a:lnTo>
                      <a:pt x="3731" y="1679"/>
                    </a:lnTo>
                    <a:lnTo>
                      <a:pt x="3736" y="1695"/>
                    </a:lnTo>
                    <a:lnTo>
                      <a:pt x="3740" y="1709"/>
                    </a:lnTo>
                    <a:lnTo>
                      <a:pt x="3743" y="1723"/>
                    </a:lnTo>
                    <a:lnTo>
                      <a:pt x="3747" y="1737"/>
                    </a:lnTo>
                    <a:lnTo>
                      <a:pt x="3750" y="1752"/>
                    </a:lnTo>
                    <a:lnTo>
                      <a:pt x="3754" y="1766"/>
                    </a:lnTo>
                    <a:lnTo>
                      <a:pt x="3757" y="1780"/>
                    </a:lnTo>
                    <a:lnTo>
                      <a:pt x="3761" y="1794"/>
                    </a:lnTo>
                    <a:lnTo>
                      <a:pt x="3766" y="1810"/>
                    </a:lnTo>
                    <a:lnTo>
                      <a:pt x="3768" y="1824"/>
                    </a:lnTo>
                    <a:lnTo>
                      <a:pt x="3771" y="1838"/>
                    </a:lnTo>
                    <a:lnTo>
                      <a:pt x="3775" y="1854"/>
                    </a:lnTo>
                    <a:lnTo>
                      <a:pt x="3778" y="1869"/>
                    </a:lnTo>
                    <a:lnTo>
                      <a:pt x="3780" y="1883"/>
                    </a:lnTo>
                    <a:lnTo>
                      <a:pt x="3785" y="1897"/>
                    </a:lnTo>
                    <a:lnTo>
                      <a:pt x="3787" y="1913"/>
                    </a:lnTo>
                    <a:lnTo>
                      <a:pt x="3792" y="1929"/>
                    </a:lnTo>
                    <a:lnTo>
                      <a:pt x="3794" y="1946"/>
                    </a:lnTo>
                    <a:lnTo>
                      <a:pt x="3796" y="1963"/>
                    </a:lnTo>
                    <a:lnTo>
                      <a:pt x="3797" y="1981"/>
                    </a:lnTo>
                    <a:lnTo>
                      <a:pt x="3801" y="2000"/>
                    </a:lnTo>
                    <a:lnTo>
                      <a:pt x="3803" y="2018"/>
                    </a:lnTo>
                    <a:lnTo>
                      <a:pt x="3806" y="2037"/>
                    </a:lnTo>
                    <a:lnTo>
                      <a:pt x="3808" y="2054"/>
                    </a:lnTo>
                    <a:lnTo>
                      <a:pt x="3811" y="2073"/>
                    </a:lnTo>
                    <a:lnTo>
                      <a:pt x="3811" y="2089"/>
                    </a:lnTo>
                    <a:lnTo>
                      <a:pt x="3815" y="2107"/>
                    </a:lnTo>
                    <a:lnTo>
                      <a:pt x="3815" y="2124"/>
                    </a:lnTo>
                    <a:lnTo>
                      <a:pt x="3818" y="2143"/>
                    </a:lnTo>
                    <a:lnTo>
                      <a:pt x="3818" y="2159"/>
                    </a:lnTo>
                    <a:lnTo>
                      <a:pt x="3820" y="2176"/>
                    </a:lnTo>
                    <a:lnTo>
                      <a:pt x="3822" y="2194"/>
                    </a:lnTo>
                    <a:lnTo>
                      <a:pt x="3823" y="2213"/>
                    </a:lnTo>
                    <a:lnTo>
                      <a:pt x="3823" y="2229"/>
                    </a:lnTo>
                    <a:lnTo>
                      <a:pt x="3823" y="2246"/>
                    </a:lnTo>
                    <a:lnTo>
                      <a:pt x="3823" y="2264"/>
                    </a:lnTo>
                    <a:lnTo>
                      <a:pt x="3825" y="2281"/>
                    </a:lnTo>
                    <a:lnTo>
                      <a:pt x="3825" y="2297"/>
                    </a:lnTo>
                    <a:lnTo>
                      <a:pt x="3825" y="2314"/>
                    </a:lnTo>
                    <a:lnTo>
                      <a:pt x="3825" y="2332"/>
                    </a:lnTo>
                    <a:lnTo>
                      <a:pt x="3825" y="2351"/>
                    </a:lnTo>
                    <a:lnTo>
                      <a:pt x="3823" y="2367"/>
                    </a:lnTo>
                    <a:lnTo>
                      <a:pt x="3823" y="2384"/>
                    </a:lnTo>
                    <a:lnTo>
                      <a:pt x="3822" y="2401"/>
                    </a:lnTo>
                    <a:lnTo>
                      <a:pt x="3822" y="2421"/>
                    </a:lnTo>
                    <a:lnTo>
                      <a:pt x="3820" y="2438"/>
                    </a:lnTo>
                    <a:lnTo>
                      <a:pt x="3818" y="2457"/>
                    </a:lnTo>
                    <a:lnTo>
                      <a:pt x="3817" y="2475"/>
                    </a:lnTo>
                    <a:lnTo>
                      <a:pt x="3817" y="2494"/>
                    </a:lnTo>
                    <a:lnTo>
                      <a:pt x="3820" y="2499"/>
                    </a:lnTo>
                    <a:lnTo>
                      <a:pt x="3822" y="25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6" name="Freeform 796"/>
              <p:cNvSpPr>
                <a:spLocks/>
              </p:cNvSpPr>
              <p:nvPr/>
            </p:nvSpPr>
            <p:spPr bwMode="auto">
              <a:xfrm>
                <a:off x="4711" y="2754"/>
                <a:ext cx="102" cy="439"/>
              </a:xfrm>
              <a:custGeom>
                <a:avLst/>
                <a:gdLst>
                  <a:gd name="T0" fmla="*/ 2 w 253"/>
                  <a:gd name="T1" fmla="*/ 366 h 1160"/>
                  <a:gd name="T2" fmla="*/ 11 w 253"/>
                  <a:gd name="T3" fmla="*/ 319 h 1160"/>
                  <a:gd name="T4" fmla="*/ 20 w 253"/>
                  <a:gd name="T5" fmla="*/ 274 h 1160"/>
                  <a:gd name="T6" fmla="*/ 28 w 253"/>
                  <a:gd name="T7" fmla="*/ 227 h 1160"/>
                  <a:gd name="T8" fmla="*/ 35 w 253"/>
                  <a:gd name="T9" fmla="*/ 179 h 1160"/>
                  <a:gd name="T10" fmla="*/ 44 w 253"/>
                  <a:gd name="T11" fmla="*/ 134 h 1160"/>
                  <a:gd name="T12" fmla="*/ 51 w 253"/>
                  <a:gd name="T13" fmla="*/ 89 h 1160"/>
                  <a:gd name="T14" fmla="*/ 60 w 253"/>
                  <a:gd name="T15" fmla="*/ 43 h 1160"/>
                  <a:gd name="T16" fmla="*/ 96 w 253"/>
                  <a:gd name="T17" fmla="*/ 31 h 1160"/>
                  <a:gd name="T18" fmla="*/ 138 w 253"/>
                  <a:gd name="T19" fmla="*/ 19 h 1160"/>
                  <a:gd name="T20" fmla="*/ 182 w 253"/>
                  <a:gd name="T21" fmla="*/ 7 h 1160"/>
                  <a:gd name="T22" fmla="*/ 224 w 253"/>
                  <a:gd name="T23" fmla="*/ 1 h 1160"/>
                  <a:gd name="T24" fmla="*/ 253 w 253"/>
                  <a:gd name="T25" fmla="*/ 0 h 1160"/>
                  <a:gd name="T26" fmla="*/ 243 w 253"/>
                  <a:gd name="T27" fmla="*/ 178 h 1160"/>
                  <a:gd name="T28" fmla="*/ 234 w 253"/>
                  <a:gd name="T29" fmla="*/ 200 h 1160"/>
                  <a:gd name="T30" fmla="*/ 229 w 253"/>
                  <a:gd name="T31" fmla="*/ 230 h 1160"/>
                  <a:gd name="T32" fmla="*/ 226 w 253"/>
                  <a:gd name="T33" fmla="*/ 265 h 1160"/>
                  <a:gd name="T34" fmla="*/ 222 w 253"/>
                  <a:gd name="T35" fmla="*/ 309 h 1160"/>
                  <a:gd name="T36" fmla="*/ 212 w 253"/>
                  <a:gd name="T37" fmla="*/ 350 h 1160"/>
                  <a:gd name="T38" fmla="*/ 203 w 253"/>
                  <a:gd name="T39" fmla="*/ 394 h 1160"/>
                  <a:gd name="T40" fmla="*/ 191 w 253"/>
                  <a:gd name="T41" fmla="*/ 438 h 1160"/>
                  <a:gd name="T42" fmla="*/ 180 w 253"/>
                  <a:gd name="T43" fmla="*/ 481 h 1160"/>
                  <a:gd name="T44" fmla="*/ 170 w 253"/>
                  <a:gd name="T45" fmla="*/ 523 h 1160"/>
                  <a:gd name="T46" fmla="*/ 157 w 253"/>
                  <a:gd name="T47" fmla="*/ 567 h 1160"/>
                  <a:gd name="T48" fmla="*/ 143 w 253"/>
                  <a:gd name="T49" fmla="*/ 609 h 1160"/>
                  <a:gd name="T50" fmla="*/ 133 w 253"/>
                  <a:gd name="T51" fmla="*/ 652 h 1160"/>
                  <a:gd name="T52" fmla="*/ 121 w 253"/>
                  <a:gd name="T53" fmla="*/ 692 h 1160"/>
                  <a:gd name="T54" fmla="*/ 109 w 253"/>
                  <a:gd name="T55" fmla="*/ 736 h 1160"/>
                  <a:gd name="T56" fmla="*/ 91 w 253"/>
                  <a:gd name="T57" fmla="*/ 780 h 1160"/>
                  <a:gd name="T58" fmla="*/ 86 w 253"/>
                  <a:gd name="T59" fmla="*/ 820 h 1160"/>
                  <a:gd name="T60" fmla="*/ 107 w 253"/>
                  <a:gd name="T61" fmla="*/ 849 h 1160"/>
                  <a:gd name="T62" fmla="*/ 121 w 253"/>
                  <a:gd name="T63" fmla="*/ 865 h 1160"/>
                  <a:gd name="T64" fmla="*/ 137 w 253"/>
                  <a:gd name="T65" fmla="*/ 874 h 1160"/>
                  <a:gd name="T66" fmla="*/ 166 w 253"/>
                  <a:gd name="T67" fmla="*/ 888 h 1160"/>
                  <a:gd name="T68" fmla="*/ 198 w 253"/>
                  <a:gd name="T69" fmla="*/ 902 h 1160"/>
                  <a:gd name="T70" fmla="*/ 234 w 253"/>
                  <a:gd name="T71" fmla="*/ 916 h 1160"/>
                  <a:gd name="T72" fmla="*/ 253 w 253"/>
                  <a:gd name="T73" fmla="*/ 1160 h 1160"/>
                  <a:gd name="T74" fmla="*/ 227 w 253"/>
                  <a:gd name="T75" fmla="*/ 1150 h 1160"/>
                  <a:gd name="T76" fmla="*/ 191 w 253"/>
                  <a:gd name="T77" fmla="*/ 1136 h 1160"/>
                  <a:gd name="T78" fmla="*/ 156 w 253"/>
                  <a:gd name="T79" fmla="*/ 1120 h 1160"/>
                  <a:gd name="T80" fmla="*/ 121 w 253"/>
                  <a:gd name="T81" fmla="*/ 1104 h 1160"/>
                  <a:gd name="T82" fmla="*/ 88 w 253"/>
                  <a:gd name="T83" fmla="*/ 1089 h 1160"/>
                  <a:gd name="T84" fmla="*/ 54 w 253"/>
                  <a:gd name="T85" fmla="*/ 1068 h 1160"/>
                  <a:gd name="T86" fmla="*/ 23 w 253"/>
                  <a:gd name="T87" fmla="*/ 1050 h 1160"/>
                  <a:gd name="T88" fmla="*/ 0 w 253"/>
                  <a:gd name="T89" fmla="*/ 1036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3" h="1160">
                    <a:moveTo>
                      <a:pt x="0" y="382"/>
                    </a:moveTo>
                    <a:lnTo>
                      <a:pt x="0" y="382"/>
                    </a:lnTo>
                    <a:lnTo>
                      <a:pt x="2" y="366"/>
                    </a:lnTo>
                    <a:lnTo>
                      <a:pt x="6" y="350"/>
                    </a:lnTo>
                    <a:lnTo>
                      <a:pt x="7" y="335"/>
                    </a:lnTo>
                    <a:lnTo>
                      <a:pt x="11" y="319"/>
                    </a:lnTo>
                    <a:lnTo>
                      <a:pt x="14" y="303"/>
                    </a:lnTo>
                    <a:lnTo>
                      <a:pt x="18" y="289"/>
                    </a:lnTo>
                    <a:lnTo>
                      <a:pt x="20" y="274"/>
                    </a:lnTo>
                    <a:lnTo>
                      <a:pt x="23" y="258"/>
                    </a:lnTo>
                    <a:lnTo>
                      <a:pt x="25" y="242"/>
                    </a:lnTo>
                    <a:lnTo>
                      <a:pt x="28" y="227"/>
                    </a:lnTo>
                    <a:lnTo>
                      <a:pt x="30" y="211"/>
                    </a:lnTo>
                    <a:lnTo>
                      <a:pt x="34" y="195"/>
                    </a:lnTo>
                    <a:lnTo>
                      <a:pt x="35" y="179"/>
                    </a:lnTo>
                    <a:lnTo>
                      <a:pt x="39" y="165"/>
                    </a:lnTo>
                    <a:lnTo>
                      <a:pt x="41" y="150"/>
                    </a:lnTo>
                    <a:lnTo>
                      <a:pt x="44" y="134"/>
                    </a:lnTo>
                    <a:lnTo>
                      <a:pt x="46" y="118"/>
                    </a:lnTo>
                    <a:lnTo>
                      <a:pt x="49" y="104"/>
                    </a:lnTo>
                    <a:lnTo>
                      <a:pt x="51" y="89"/>
                    </a:lnTo>
                    <a:lnTo>
                      <a:pt x="54" y="73"/>
                    </a:lnTo>
                    <a:lnTo>
                      <a:pt x="56" y="57"/>
                    </a:lnTo>
                    <a:lnTo>
                      <a:pt x="60" y="43"/>
                    </a:lnTo>
                    <a:lnTo>
                      <a:pt x="70" y="40"/>
                    </a:lnTo>
                    <a:lnTo>
                      <a:pt x="84" y="36"/>
                    </a:lnTo>
                    <a:lnTo>
                      <a:pt x="96" y="31"/>
                    </a:lnTo>
                    <a:lnTo>
                      <a:pt x="110" y="28"/>
                    </a:lnTo>
                    <a:lnTo>
                      <a:pt x="124" y="22"/>
                    </a:lnTo>
                    <a:lnTo>
                      <a:pt x="138" y="19"/>
                    </a:lnTo>
                    <a:lnTo>
                      <a:pt x="152" y="15"/>
                    </a:lnTo>
                    <a:lnTo>
                      <a:pt x="168" y="12"/>
                    </a:lnTo>
                    <a:lnTo>
                      <a:pt x="182" y="7"/>
                    </a:lnTo>
                    <a:lnTo>
                      <a:pt x="196" y="5"/>
                    </a:lnTo>
                    <a:lnTo>
                      <a:pt x="210" y="1"/>
                    </a:lnTo>
                    <a:lnTo>
                      <a:pt x="224" y="1"/>
                    </a:lnTo>
                    <a:lnTo>
                      <a:pt x="238" y="0"/>
                    </a:lnTo>
                    <a:lnTo>
                      <a:pt x="252" y="0"/>
                    </a:lnTo>
                    <a:lnTo>
                      <a:pt x="253" y="0"/>
                    </a:lnTo>
                    <a:lnTo>
                      <a:pt x="253" y="162"/>
                    </a:lnTo>
                    <a:lnTo>
                      <a:pt x="252" y="164"/>
                    </a:lnTo>
                    <a:lnTo>
                      <a:pt x="243" y="178"/>
                    </a:lnTo>
                    <a:lnTo>
                      <a:pt x="238" y="183"/>
                    </a:lnTo>
                    <a:lnTo>
                      <a:pt x="236" y="192"/>
                    </a:lnTo>
                    <a:lnTo>
                      <a:pt x="234" y="200"/>
                    </a:lnTo>
                    <a:lnTo>
                      <a:pt x="234" y="211"/>
                    </a:lnTo>
                    <a:lnTo>
                      <a:pt x="231" y="220"/>
                    </a:lnTo>
                    <a:lnTo>
                      <a:pt x="229" y="230"/>
                    </a:lnTo>
                    <a:lnTo>
                      <a:pt x="227" y="240"/>
                    </a:lnTo>
                    <a:lnTo>
                      <a:pt x="227" y="253"/>
                    </a:lnTo>
                    <a:lnTo>
                      <a:pt x="226" y="265"/>
                    </a:lnTo>
                    <a:lnTo>
                      <a:pt x="224" y="279"/>
                    </a:lnTo>
                    <a:lnTo>
                      <a:pt x="222" y="293"/>
                    </a:lnTo>
                    <a:lnTo>
                      <a:pt x="222" y="309"/>
                    </a:lnTo>
                    <a:lnTo>
                      <a:pt x="219" y="322"/>
                    </a:lnTo>
                    <a:lnTo>
                      <a:pt x="215" y="336"/>
                    </a:lnTo>
                    <a:lnTo>
                      <a:pt x="212" y="350"/>
                    </a:lnTo>
                    <a:lnTo>
                      <a:pt x="210" y="366"/>
                    </a:lnTo>
                    <a:lnTo>
                      <a:pt x="205" y="380"/>
                    </a:lnTo>
                    <a:lnTo>
                      <a:pt x="203" y="394"/>
                    </a:lnTo>
                    <a:lnTo>
                      <a:pt x="198" y="408"/>
                    </a:lnTo>
                    <a:lnTo>
                      <a:pt x="196" y="424"/>
                    </a:lnTo>
                    <a:lnTo>
                      <a:pt x="191" y="438"/>
                    </a:lnTo>
                    <a:lnTo>
                      <a:pt x="187" y="452"/>
                    </a:lnTo>
                    <a:lnTo>
                      <a:pt x="184" y="466"/>
                    </a:lnTo>
                    <a:lnTo>
                      <a:pt x="180" y="481"/>
                    </a:lnTo>
                    <a:lnTo>
                      <a:pt x="177" y="495"/>
                    </a:lnTo>
                    <a:lnTo>
                      <a:pt x="173" y="509"/>
                    </a:lnTo>
                    <a:lnTo>
                      <a:pt x="170" y="523"/>
                    </a:lnTo>
                    <a:lnTo>
                      <a:pt x="166" y="539"/>
                    </a:lnTo>
                    <a:lnTo>
                      <a:pt x="161" y="551"/>
                    </a:lnTo>
                    <a:lnTo>
                      <a:pt x="157" y="567"/>
                    </a:lnTo>
                    <a:lnTo>
                      <a:pt x="152" y="579"/>
                    </a:lnTo>
                    <a:lnTo>
                      <a:pt x="149" y="595"/>
                    </a:lnTo>
                    <a:lnTo>
                      <a:pt x="143" y="609"/>
                    </a:lnTo>
                    <a:lnTo>
                      <a:pt x="140" y="623"/>
                    </a:lnTo>
                    <a:lnTo>
                      <a:pt x="137" y="637"/>
                    </a:lnTo>
                    <a:lnTo>
                      <a:pt x="133" y="652"/>
                    </a:lnTo>
                    <a:lnTo>
                      <a:pt x="128" y="665"/>
                    </a:lnTo>
                    <a:lnTo>
                      <a:pt x="124" y="680"/>
                    </a:lnTo>
                    <a:lnTo>
                      <a:pt x="121" y="692"/>
                    </a:lnTo>
                    <a:lnTo>
                      <a:pt x="117" y="708"/>
                    </a:lnTo>
                    <a:lnTo>
                      <a:pt x="112" y="722"/>
                    </a:lnTo>
                    <a:lnTo>
                      <a:pt x="109" y="736"/>
                    </a:lnTo>
                    <a:lnTo>
                      <a:pt x="105" y="750"/>
                    </a:lnTo>
                    <a:lnTo>
                      <a:pt x="103" y="766"/>
                    </a:lnTo>
                    <a:lnTo>
                      <a:pt x="91" y="780"/>
                    </a:lnTo>
                    <a:lnTo>
                      <a:pt x="86" y="794"/>
                    </a:lnTo>
                    <a:lnTo>
                      <a:pt x="82" y="806"/>
                    </a:lnTo>
                    <a:lnTo>
                      <a:pt x="86" y="820"/>
                    </a:lnTo>
                    <a:lnTo>
                      <a:pt x="89" y="830"/>
                    </a:lnTo>
                    <a:lnTo>
                      <a:pt x="96" y="841"/>
                    </a:lnTo>
                    <a:lnTo>
                      <a:pt x="107" y="849"/>
                    </a:lnTo>
                    <a:lnTo>
                      <a:pt x="121" y="860"/>
                    </a:lnTo>
                    <a:lnTo>
                      <a:pt x="121" y="862"/>
                    </a:lnTo>
                    <a:lnTo>
                      <a:pt x="121" y="865"/>
                    </a:lnTo>
                    <a:lnTo>
                      <a:pt x="126" y="867"/>
                    </a:lnTo>
                    <a:lnTo>
                      <a:pt x="131" y="870"/>
                    </a:lnTo>
                    <a:lnTo>
                      <a:pt x="137" y="874"/>
                    </a:lnTo>
                    <a:lnTo>
                      <a:pt x="147" y="877"/>
                    </a:lnTo>
                    <a:lnTo>
                      <a:pt x="156" y="883"/>
                    </a:lnTo>
                    <a:lnTo>
                      <a:pt x="166" y="888"/>
                    </a:lnTo>
                    <a:lnTo>
                      <a:pt x="177" y="893"/>
                    </a:lnTo>
                    <a:lnTo>
                      <a:pt x="187" y="898"/>
                    </a:lnTo>
                    <a:lnTo>
                      <a:pt x="198" y="902"/>
                    </a:lnTo>
                    <a:lnTo>
                      <a:pt x="210" y="907"/>
                    </a:lnTo>
                    <a:lnTo>
                      <a:pt x="222" y="911"/>
                    </a:lnTo>
                    <a:lnTo>
                      <a:pt x="234" y="916"/>
                    </a:lnTo>
                    <a:lnTo>
                      <a:pt x="245" y="918"/>
                    </a:lnTo>
                    <a:lnTo>
                      <a:pt x="253" y="919"/>
                    </a:lnTo>
                    <a:lnTo>
                      <a:pt x="253" y="1160"/>
                    </a:lnTo>
                    <a:lnTo>
                      <a:pt x="250" y="1158"/>
                    </a:lnTo>
                    <a:lnTo>
                      <a:pt x="238" y="1153"/>
                    </a:lnTo>
                    <a:lnTo>
                      <a:pt x="227" y="1150"/>
                    </a:lnTo>
                    <a:lnTo>
                      <a:pt x="215" y="1144"/>
                    </a:lnTo>
                    <a:lnTo>
                      <a:pt x="203" y="1141"/>
                    </a:lnTo>
                    <a:lnTo>
                      <a:pt x="191" y="1136"/>
                    </a:lnTo>
                    <a:lnTo>
                      <a:pt x="180" y="1132"/>
                    </a:lnTo>
                    <a:lnTo>
                      <a:pt x="168" y="1125"/>
                    </a:lnTo>
                    <a:lnTo>
                      <a:pt x="156" y="1120"/>
                    </a:lnTo>
                    <a:lnTo>
                      <a:pt x="143" y="1115"/>
                    </a:lnTo>
                    <a:lnTo>
                      <a:pt x="133" y="1109"/>
                    </a:lnTo>
                    <a:lnTo>
                      <a:pt x="121" y="1104"/>
                    </a:lnTo>
                    <a:lnTo>
                      <a:pt x="109" y="1099"/>
                    </a:lnTo>
                    <a:lnTo>
                      <a:pt x="98" y="1094"/>
                    </a:lnTo>
                    <a:lnTo>
                      <a:pt x="88" y="1089"/>
                    </a:lnTo>
                    <a:lnTo>
                      <a:pt x="75" y="1082"/>
                    </a:lnTo>
                    <a:lnTo>
                      <a:pt x="65" y="1075"/>
                    </a:lnTo>
                    <a:lnTo>
                      <a:pt x="54" y="1068"/>
                    </a:lnTo>
                    <a:lnTo>
                      <a:pt x="44" y="1062"/>
                    </a:lnTo>
                    <a:lnTo>
                      <a:pt x="34" y="1055"/>
                    </a:lnTo>
                    <a:lnTo>
                      <a:pt x="23" y="1050"/>
                    </a:lnTo>
                    <a:lnTo>
                      <a:pt x="13" y="1043"/>
                    </a:lnTo>
                    <a:lnTo>
                      <a:pt x="2" y="1038"/>
                    </a:lnTo>
                    <a:lnTo>
                      <a:pt x="0" y="1036"/>
                    </a:lnTo>
                    <a:lnTo>
                      <a:pt x="0" y="38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7" name="Freeform 797"/>
              <p:cNvSpPr>
                <a:spLocks/>
              </p:cNvSpPr>
              <p:nvPr/>
            </p:nvSpPr>
            <p:spPr bwMode="auto">
              <a:xfrm>
                <a:off x="4648" y="2899"/>
                <a:ext cx="63" cy="247"/>
              </a:xfrm>
              <a:custGeom>
                <a:avLst/>
                <a:gdLst>
                  <a:gd name="T0" fmla="*/ 155 w 155"/>
                  <a:gd name="T1" fmla="*/ 654 h 654"/>
                  <a:gd name="T2" fmla="*/ 145 w 155"/>
                  <a:gd name="T3" fmla="*/ 647 h 654"/>
                  <a:gd name="T4" fmla="*/ 134 w 155"/>
                  <a:gd name="T5" fmla="*/ 640 h 654"/>
                  <a:gd name="T6" fmla="*/ 124 w 155"/>
                  <a:gd name="T7" fmla="*/ 633 h 654"/>
                  <a:gd name="T8" fmla="*/ 113 w 155"/>
                  <a:gd name="T9" fmla="*/ 626 h 654"/>
                  <a:gd name="T10" fmla="*/ 103 w 155"/>
                  <a:gd name="T11" fmla="*/ 618 h 654"/>
                  <a:gd name="T12" fmla="*/ 93 w 155"/>
                  <a:gd name="T13" fmla="*/ 611 h 654"/>
                  <a:gd name="T14" fmla="*/ 82 w 155"/>
                  <a:gd name="T15" fmla="*/ 604 h 654"/>
                  <a:gd name="T16" fmla="*/ 73 w 155"/>
                  <a:gd name="T17" fmla="*/ 597 h 654"/>
                  <a:gd name="T18" fmla="*/ 63 w 155"/>
                  <a:gd name="T19" fmla="*/ 588 h 654"/>
                  <a:gd name="T20" fmla="*/ 52 w 155"/>
                  <a:gd name="T21" fmla="*/ 579 h 654"/>
                  <a:gd name="T22" fmla="*/ 44 w 155"/>
                  <a:gd name="T23" fmla="*/ 570 h 654"/>
                  <a:gd name="T24" fmla="*/ 35 w 155"/>
                  <a:gd name="T25" fmla="*/ 563 h 654"/>
                  <a:gd name="T26" fmla="*/ 24 w 155"/>
                  <a:gd name="T27" fmla="*/ 555 h 654"/>
                  <a:gd name="T28" fmla="*/ 16 w 155"/>
                  <a:gd name="T29" fmla="*/ 548 h 654"/>
                  <a:gd name="T30" fmla="*/ 7 w 155"/>
                  <a:gd name="T31" fmla="*/ 539 h 654"/>
                  <a:gd name="T32" fmla="*/ 0 w 155"/>
                  <a:gd name="T33" fmla="*/ 532 h 654"/>
                  <a:gd name="T34" fmla="*/ 0 w 155"/>
                  <a:gd name="T35" fmla="*/ 525 h 654"/>
                  <a:gd name="T36" fmla="*/ 2 w 155"/>
                  <a:gd name="T37" fmla="*/ 520 h 654"/>
                  <a:gd name="T38" fmla="*/ 5 w 155"/>
                  <a:gd name="T39" fmla="*/ 508 h 654"/>
                  <a:gd name="T40" fmla="*/ 9 w 155"/>
                  <a:gd name="T41" fmla="*/ 497 h 654"/>
                  <a:gd name="T42" fmla="*/ 14 w 155"/>
                  <a:gd name="T43" fmla="*/ 487 h 654"/>
                  <a:gd name="T44" fmla="*/ 19 w 155"/>
                  <a:gd name="T45" fmla="*/ 476 h 654"/>
                  <a:gd name="T46" fmla="*/ 23 w 155"/>
                  <a:gd name="T47" fmla="*/ 464 h 654"/>
                  <a:gd name="T48" fmla="*/ 26 w 155"/>
                  <a:gd name="T49" fmla="*/ 454 h 654"/>
                  <a:gd name="T50" fmla="*/ 31 w 155"/>
                  <a:gd name="T51" fmla="*/ 443 h 654"/>
                  <a:gd name="T52" fmla="*/ 37 w 155"/>
                  <a:gd name="T53" fmla="*/ 433 h 654"/>
                  <a:gd name="T54" fmla="*/ 40 w 155"/>
                  <a:gd name="T55" fmla="*/ 420 h 654"/>
                  <a:gd name="T56" fmla="*/ 44 w 155"/>
                  <a:gd name="T57" fmla="*/ 408 h 654"/>
                  <a:gd name="T58" fmla="*/ 47 w 155"/>
                  <a:gd name="T59" fmla="*/ 398 h 654"/>
                  <a:gd name="T60" fmla="*/ 52 w 155"/>
                  <a:gd name="T61" fmla="*/ 387 h 654"/>
                  <a:gd name="T62" fmla="*/ 56 w 155"/>
                  <a:gd name="T63" fmla="*/ 375 h 654"/>
                  <a:gd name="T64" fmla="*/ 61 w 155"/>
                  <a:gd name="T65" fmla="*/ 363 h 654"/>
                  <a:gd name="T66" fmla="*/ 65 w 155"/>
                  <a:gd name="T67" fmla="*/ 352 h 654"/>
                  <a:gd name="T68" fmla="*/ 70 w 155"/>
                  <a:gd name="T69" fmla="*/ 342 h 654"/>
                  <a:gd name="T70" fmla="*/ 72 w 155"/>
                  <a:gd name="T71" fmla="*/ 330 h 654"/>
                  <a:gd name="T72" fmla="*/ 77 w 155"/>
                  <a:gd name="T73" fmla="*/ 317 h 654"/>
                  <a:gd name="T74" fmla="*/ 79 w 155"/>
                  <a:gd name="T75" fmla="*/ 305 h 654"/>
                  <a:gd name="T76" fmla="*/ 84 w 155"/>
                  <a:gd name="T77" fmla="*/ 295 h 654"/>
                  <a:gd name="T78" fmla="*/ 87 w 155"/>
                  <a:gd name="T79" fmla="*/ 283 h 654"/>
                  <a:gd name="T80" fmla="*/ 91 w 155"/>
                  <a:gd name="T81" fmla="*/ 270 h 654"/>
                  <a:gd name="T82" fmla="*/ 94 w 155"/>
                  <a:gd name="T83" fmla="*/ 258 h 654"/>
                  <a:gd name="T84" fmla="*/ 100 w 155"/>
                  <a:gd name="T85" fmla="*/ 248 h 654"/>
                  <a:gd name="T86" fmla="*/ 101 w 155"/>
                  <a:gd name="T87" fmla="*/ 235 h 654"/>
                  <a:gd name="T88" fmla="*/ 105 w 155"/>
                  <a:gd name="T89" fmla="*/ 223 h 654"/>
                  <a:gd name="T90" fmla="*/ 108 w 155"/>
                  <a:gd name="T91" fmla="*/ 211 h 654"/>
                  <a:gd name="T92" fmla="*/ 113 w 155"/>
                  <a:gd name="T93" fmla="*/ 200 h 654"/>
                  <a:gd name="T94" fmla="*/ 115 w 155"/>
                  <a:gd name="T95" fmla="*/ 188 h 654"/>
                  <a:gd name="T96" fmla="*/ 119 w 155"/>
                  <a:gd name="T97" fmla="*/ 178 h 654"/>
                  <a:gd name="T98" fmla="*/ 122 w 155"/>
                  <a:gd name="T99" fmla="*/ 166 h 654"/>
                  <a:gd name="T100" fmla="*/ 127 w 155"/>
                  <a:gd name="T101" fmla="*/ 155 h 654"/>
                  <a:gd name="T102" fmla="*/ 129 w 155"/>
                  <a:gd name="T103" fmla="*/ 139 h 654"/>
                  <a:gd name="T104" fmla="*/ 133 w 155"/>
                  <a:gd name="T105" fmla="*/ 124 h 654"/>
                  <a:gd name="T106" fmla="*/ 134 w 155"/>
                  <a:gd name="T107" fmla="*/ 108 h 654"/>
                  <a:gd name="T108" fmla="*/ 138 w 155"/>
                  <a:gd name="T109" fmla="*/ 92 h 654"/>
                  <a:gd name="T110" fmla="*/ 140 w 155"/>
                  <a:gd name="T111" fmla="*/ 77 h 654"/>
                  <a:gd name="T112" fmla="*/ 143 w 155"/>
                  <a:gd name="T113" fmla="*/ 61 h 654"/>
                  <a:gd name="T114" fmla="*/ 147 w 155"/>
                  <a:gd name="T115" fmla="*/ 45 h 654"/>
                  <a:gd name="T116" fmla="*/ 150 w 155"/>
                  <a:gd name="T117" fmla="*/ 31 h 654"/>
                  <a:gd name="T118" fmla="*/ 152 w 155"/>
                  <a:gd name="T119" fmla="*/ 16 h 654"/>
                  <a:gd name="T120" fmla="*/ 155 w 155"/>
                  <a:gd name="T121" fmla="*/ 0 h 654"/>
                  <a:gd name="T122" fmla="*/ 155 w 155"/>
                  <a:gd name="T123" fmla="*/ 654 h 6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5" h="654">
                    <a:moveTo>
                      <a:pt x="155" y="654"/>
                    </a:moveTo>
                    <a:lnTo>
                      <a:pt x="145" y="647"/>
                    </a:lnTo>
                    <a:lnTo>
                      <a:pt x="134" y="640"/>
                    </a:lnTo>
                    <a:lnTo>
                      <a:pt x="124" y="633"/>
                    </a:lnTo>
                    <a:lnTo>
                      <a:pt x="113" y="626"/>
                    </a:lnTo>
                    <a:lnTo>
                      <a:pt x="103" y="618"/>
                    </a:lnTo>
                    <a:lnTo>
                      <a:pt x="93" y="611"/>
                    </a:lnTo>
                    <a:lnTo>
                      <a:pt x="82" y="604"/>
                    </a:lnTo>
                    <a:lnTo>
                      <a:pt x="73" y="597"/>
                    </a:lnTo>
                    <a:lnTo>
                      <a:pt x="63" y="588"/>
                    </a:lnTo>
                    <a:lnTo>
                      <a:pt x="52" y="579"/>
                    </a:lnTo>
                    <a:lnTo>
                      <a:pt x="44" y="570"/>
                    </a:lnTo>
                    <a:lnTo>
                      <a:pt x="35" y="563"/>
                    </a:lnTo>
                    <a:lnTo>
                      <a:pt x="24" y="555"/>
                    </a:lnTo>
                    <a:lnTo>
                      <a:pt x="16" y="548"/>
                    </a:lnTo>
                    <a:lnTo>
                      <a:pt x="7" y="539"/>
                    </a:lnTo>
                    <a:lnTo>
                      <a:pt x="0" y="532"/>
                    </a:lnTo>
                    <a:lnTo>
                      <a:pt x="0" y="525"/>
                    </a:lnTo>
                    <a:lnTo>
                      <a:pt x="2" y="520"/>
                    </a:lnTo>
                    <a:lnTo>
                      <a:pt x="5" y="508"/>
                    </a:lnTo>
                    <a:lnTo>
                      <a:pt x="9" y="497"/>
                    </a:lnTo>
                    <a:lnTo>
                      <a:pt x="14" y="487"/>
                    </a:lnTo>
                    <a:lnTo>
                      <a:pt x="19" y="476"/>
                    </a:lnTo>
                    <a:lnTo>
                      <a:pt x="23" y="464"/>
                    </a:lnTo>
                    <a:lnTo>
                      <a:pt x="26" y="454"/>
                    </a:lnTo>
                    <a:lnTo>
                      <a:pt x="31" y="443"/>
                    </a:lnTo>
                    <a:lnTo>
                      <a:pt x="37" y="433"/>
                    </a:lnTo>
                    <a:lnTo>
                      <a:pt x="40" y="420"/>
                    </a:lnTo>
                    <a:lnTo>
                      <a:pt x="44" y="408"/>
                    </a:lnTo>
                    <a:lnTo>
                      <a:pt x="47" y="398"/>
                    </a:lnTo>
                    <a:lnTo>
                      <a:pt x="52" y="387"/>
                    </a:lnTo>
                    <a:lnTo>
                      <a:pt x="56" y="375"/>
                    </a:lnTo>
                    <a:lnTo>
                      <a:pt x="61" y="363"/>
                    </a:lnTo>
                    <a:lnTo>
                      <a:pt x="65" y="352"/>
                    </a:lnTo>
                    <a:lnTo>
                      <a:pt x="70" y="342"/>
                    </a:lnTo>
                    <a:lnTo>
                      <a:pt x="72" y="330"/>
                    </a:lnTo>
                    <a:lnTo>
                      <a:pt x="77" y="317"/>
                    </a:lnTo>
                    <a:lnTo>
                      <a:pt x="79" y="305"/>
                    </a:lnTo>
                    <a:lnTo>
                      <a:pt x="84" y="295"/>
                    </a:lnTo>
                    <a:lnTo>
                      <a:pt x="87" y="283"/>
                    </a:lnTo>
                    <a:lnTo>
                      <a:pt x="91" y="270"/>
                    </a:lnTo>
                    <a:lnTo>
                      <a:pt x="94" y="258"/>
                    </a:lnTo>
                    <a:lnTo>
                      <a:pt x="100" y="248"/>
                    </a:lnTo>
                    <a:lnTo>
                      <a:pt x="101" y="235"/>
                    </a:lnTo>
                    <a:lnTo>
                      <a:pt x="105" y="223"/>
                    </a:lnTo>
                    <a:lnTo>
                      <a:pt x="108" y="211"/>
                    </a:lnTo>
                    <a:lnTo>
                      <a:pt x="113" y="200"/>
                    </a:lnTo>
                    <a:lnTo>
                      <a:pt x="115" y="188"/>
                    </a:lnTo>
                    <a:lnTo>
                      <a:pt x="119" y="178"/>
                    </a:lnTo>
                    <a:lnTo>
                      <a:pt x="122" y="166"/>
                    </a:lnTo>
                    <a:lnTo>
                      <a:pt x="127" y="155"/>
                    </a:lnTo>
                    <a:lnTo>
                      <a:pt x="129" y="139"/>
                    </a:lnTo>
                    <a:lnTo>
                      <a:pt x="133" y="124"/>
                    </a:lnTo>
                    <a:lnTo>
                      <a:pt x="134" y="108"/>
                    </a:lnTo>
                    <a:lnTo>
                      <a:pt x="138" y="92"/>
                    </a:lnTo>
                    <a:lnTo>
                      <a:pt x="140" y="77"/>
                    </a:lnTo>
                    <a:lnTo>
                      <a:pt x="143" y="61"/>
                    </a:lnTo>
                    <a:lnTo>
                      <a:pt x="147" y="45"/>
                    </a:lnTo>
                    <a:lnTo>
                      <a:pt x="150" y="31"/>
                    </a:lnTo>
                    <a:lnTo>
                      <a:pt x="152" y="16"/>
                    </a:lnTo>
                    <a:lnTo>
                      <a:pt x="155" y="0"/>
                    </a:lnTo>
                    <a:lnTo>
                      <a:pt x="155" y="654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8" name="Freeform 798"/>
              <p:cNvSpPr>
                <a:spLocks/>
              </p:cNvSpPr>
              <p:nvPr/>
            </p:nvSpPr>
            <p:spPr bwMode="auto">
              <a:xfrm>
                <a:off x="4711" y="3193"/>
                <a:ext cx="102" cy="120"/>
              </a:xfrm>
              <a:custGeom>
                <a:avLst/>
                <a:gdLst>
                  <a:gd name="T0" fmla="*/ 13 w 253"/>
                  <a:gd name="T1" fmla="*/ 7 h 316"/>
                  <a:gd name="T2" fmla="*/ 44 w 253"/>
                  <a:gd name="T3" fmla="*/ 23 h 316"/>
                  <a:gd name="T4" fmla="*/ 74 w 253"/>
                  <a:gd name="T5" fmla="*/ 35 h 316"/>
                  <a:gd name="T6" fmla="*/ 105 w 253"/>
                  <a:gd name="T7" fmla="*/ 47 h 316"/>
                  <a:gd name="T8" fmla="*/ 137 w 253"/>
                  <a:gd name="T9" fmla="*/ 59 h 316"/>
                  <a:gd name="T10" fmla="*/ 170 w 253"/>
                  <a:gd name="T11" fmla="*/ 72 h 316"/>
                  <a:gd name="T12" fmla="*/ 201 w 253"/>
                  <a:gd name="T13" fmla="*/ 80 h 316"/>
                  <a:gd name="T14" fmla="*/ 236 w 253"/>
                  <a:gd name="T15" fmla="*/ 91 h 316"/>
                  <a:gd name="T16" fmla="*/ 253 w 253"/>
                  <a:gd name="T17" fmla="*/ 94 h 316"/>
                  <a:gd name="T18" fmla="*/ 239 w 253"/>
                  <a:gd name="T19" fmla="*/ 136 h 316"/>
                  <a:gd name="T20" fmla="*/ 208 w 253"/>
                  <a:gd name="T21" fmla="*/ 129 h 316"/>
                  <a:gd name="T22" fmla="*/ 187 w 253"/>
                  <a:gd name="T23" fmla="*/ 237 h 316"/>
                  <a:gd name="T24" fmla="*/ 208 w 253"/>
                  <a:gd name="T25" fmla="*/ 241 h 316"/>
                  <a:gd name="T26" fmla="*/ 229 w 253"/>
                  <a:gd name="T27" fmla="*/ 246 h 316"/>
                  <a:gd name="T28" fmla="*/ 250 w 253"/>
                  <a:gd name="T29" fmla="*/ 250 h 316"/>
                  <a:gd name="T30" fmla="*/ 253 w 253"/>
                  <a:gd name="T31" fmla="*/ 316 h 316"/>
                  <a:gd name="T32" fmla="*/ 234 w 253"/>
                  <a:gd name="T33" fmla="*/ 312 h 316"/>
                  <a:gd name="T34" fmla="*/ 208 w 253"/>
                  <a:gd name="T35" fmla="*/ 304 h 316"/>
                  <a:gd name="T36" fmla="*/ 187 w 253"/>
                  <a:gd name="T37" fmla="*/ 297 h 316"/>
                  <a:gd name="T38" fmla="*/ 163 w 253"/>
                  <a:gd name="T39" fmla="*/ 288 h 316"/>
                  <a:gd name="T40" fmla="*/ 137 w 253"/>
                  <a:gd name="T41" fmla="*/ 278 h 316"/>
                  <a:gd name="T42" fmla="*/ 109 w 253"/>
                  <a:gd name="T43" fmla="*/ 264 h 316"/>
                  <a:gd name="T44" fmla="*/ 77 w 253"/>
                  <a:gd name="T45" fmla="*/ 250 h 316"/>
                  <a:gd name="T46" fmla="*/ 48 w 253"/>
                  <a:gd name="T47" fmla="*/ 236 h 316"/>
                  <a:gd name="T48" fmla="*/ 16 w 253"/>
                  <a:gd name="T49" fmla="*/ 222 h 316"/>
                  <a:gd name="T50" fmla="*/ 0 w 253"/>
                  <a:gd name="T51" fmla="*/ 215 h 316"/>
                  <a:gd name="T52" fmla="*/ 2 w 253"/>
                  <a:gd name="T53" fmla="*/ 169 h 316"/>
                  <a:gd name="T54" fmla="*/ 28 w 253"/>
                  <a:gd name="T55" fmla="*/ 182 h 316"/>
                  <a:gd name="T56" fmla="*/ 56 w 253"/>
                  <a:gd name="T57" fmla="*/ 196 h 316"/>
                  <a:gd name="T58" fmla="*/ 46 w 253"/>
                  <a:gd name="T59" fmla="*/ 70 h 316"/>
                  <a:gd name="T60" fmla="*/ 20 w 253"/>
                  <a:gd name="T61" fmla="*/ 58 h 316"/>
                  <a:gd name="T62" fmla="*/ 0 w 253"/>
                  <a:gd name="T63" fmla="*/ 49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3" h="316">
                    <a:moveTo>
                      <a:pt x="0" y="0"/>
                    </a:moveTo>
                    <a:lnTo>
                      <a:pt x="13" y="7"/>
                    </a:lnTo>
                    <a:lnTo>
                      <a:pt x="28" y="14"/>
                    </a:lnTo>
                    <a:lnTo>
                      <a:pt x="44" y="23"/>
                    </a:lnTo>
                    <a:lnTo>
                      <a:pt x="58" y="28"/>
                    </a:lnTo>
                    <a:lnTo>
                      <a:pt x="74" y="35"/>
                    </a:lnTo>
                    <a:lnTo>
                      <a:pt x="89" y="40"/>
                    </a:lnTo>
                    <a:lnTo>
                      <a:pt x="105" y="47"/>
                    </a:lnTo>
                    <a:lnTo>
                      <a:pt x="121" y="52"/>
                    </a:lnTo>
                    <a:lnTo>
                      <a:pt x="137" y="59"/>
                    </a:lnTo>
                    <a:lnTo>
                      <a:pt x="152" y="65"/>
                    </a:lnTo>
                    <a:lnTo>
                      <a:pt x="170" y="72"/>
                    </a:lnTo>
                    <a:lnTo>
                      <a:pt x="185" y="75"/>
                    </a:lnTo>
                    <a:lnTo>
                      <a:pt x="201" y="80"/>
                    </a:lnTo>
                    <a:lnTo>
                      <a:pt x="219" y="86"/>
                    </a:lnTo>
                    <a:lnTo>
                      <a:pt x="236" y="91"/>
                    </a:lnTo>
                    <a:lnTo>
                      <a:pt x="252" y="94"/>
                    </a:lnTo>
                    <a:lnTo>
                      <a:pt x="253" y="94"/>
                    </a:lnTo>
                    <a:lnTo>
                      <a:pt x="253" y="140"/>
                    </a:lnTo>
                    <a:lnTo>
                      <a:pt x="239" y="136"/>
                    </a:lnTo>
                    <a:lnTo>
                      <a:pt x="224" y="133"/>
                    </a:lnTo>
                    <a:lnTo>
                      <a:pt x="208" y="129"/>
                    </a:lnTo>
                    <a:lnTo>
                      <a:pt x="178" y="236"/>
                    </a:lnTo>
                    <a:lnTo>
                      <a:pt x="187" y="237"/>
                    </a:lnTo>
                    <a:lnTo>
                      <a:pt x="198" y="239"/>
                    </a:lnTo>
                    <a:lnTo>
                      <a:pt x="208" y="241"/>
                    </a:lnTo>
                    <a:lnTo>
                      <a:pt x="219" y="244"/>
                    </a:lnTo>
                    <a:lnTo>
                      <a:pt x="229" y="246"/>
                    </a:lnTo>
                    <a:lnTo>
                      <a:pt x="239" y="248"/>
                    </a:lnTo>
                    <a:lnTo>
                      <a:pt x="250" y="250"/>
                    </a:lnTo>
                    <a:lnTo>
                      <a:pt x="253" y="251"/>
                    </a:lnTo>
                    <a:lnTo>
                      <a:pt x="253" y="316"/>
                    </a:lnTo>
                    <a:lnTo>
                      <a:pt x="250" y="316"/>
                    </a:lnTo>
                    <a:lnTo>
                      <a:pt x="234" y="312"/>
                    </a:lnTo>
                    <a:lnTo>
                      <a:pt x="219" y="309"/>
                    </a:lnTo>
                    <a:lnTo>
                      <a:pt x="208" y="304"/>
                    </a:lnTo>
                    <a:lnTo>
                      <a:pt x="199" y="300"/>
                    </a:lnTo>
                    <a:lnTo>
                      <a:pt x="187" y="297"/>
                    </a:lnTo>
                    <a:lnTo>
                      <a:pt x="177" y="293"/>
                    </a:lnTo>
                    <a:lnTo>
                      <a:pt x="163" y="288"/>
                    </a:lnTo>
                    <a:lnTo>
                      <a:pt x="150" y="283"/>
                    </a:lnTo>
                    <a:lnTo>
                      <a:pt x="137" y="278"/>
                    </a:lnTo>
                    <a:lnTo>
                      <a:pt x="124" y="272"/>
                    </a:lnTo>
                    <a:lnTo>
                      <a:pt x="109" y="264"/>
                    </a:lnTo>
                    <a:lnTo>
                      <a:pt x="93" y="258"/>
                    </a:lnTo>
                    <a:lnTo>
                      <a:pt x="77" y="250"/>
                    </a:lnTo>
                    <a:lnTo>
                      <a:pt x="63" y="244"/>
                    </a:lnTo>
                    <a:lnTo>
                      <a:pt x="48" y="236"/>
                    </a:lnTo>
                    <a:lnTo>
                      <a:pt x="32" y="229"/>
                    </a:lnTo>
                    <a:lnTo>
                      <a:pt x="16" y="222"/>
                    </a:lnTo>
                    <a:lnTo>
                      <a:pt x="0" y="215"/>
                    </a:lnTo>
                    <a:lnTo>
                      <a:pt x="0" y="215"/>
                    </a:lnTo>
                    <a:lnTo>
                      <a:pt x="0" y="168"/>
                    </a:lnTo>
                    <a:lnTo>
                      <a:pt x="2" y="169"/>
                    </a:lnTo>
                    <a:lnTo>
                      <a:pt x="14" y="175"/>
                    </a:lnTo>
                    <a:lnTo>
                      <a:pt x="28" y="182"/>
                    </a:lnTo>
                    <a:lnTo>
                      <a:pt x="41" y="189"/>
                    </a:lnTo>
                    <a:lnTo>
                      <a:pt x="56" y="196"/>
                    </a:lnTo>
                    <a:lnTo>
                      <a:pt x="60" y="77"/>
                    </a:lnTo>
                    <a:lnTo>
                      <a:pt x="46" y="70"/>
                    </a:lnTo>
                    <a:lnTo>
                      <a:pt x="34" y="65"/>
                    </a:lnTo>
                    <a:lnTo>
                      <a:pt x="20" y="58"/>
                    </a:lnTo>
                    <a:lnTo>
                      <a:pt x="7" y="52"/>
                    </a:lnTo>
                    <a:lnTo>
                      <a:pt x="0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79" name="Freeform 799"/>
              <p:cNvSpPr>
                <a:spLocks/>
              </p:cNvSpPr>
              <p:nvPr/>
            </p:nvSpPr>
            <p:spPr bwMode="auto">
              <a:xfrm>
                <a:off x="4641" y="3148"/>
                <a:ext cx="70" cy="127"/>
              </a:xfrm>
              <a:custGeom>
                <a:avLst/>
                <a:gdLst>
                  <a:gd name="T0" fmla="*/ 171 w 171"/>
                  <a:gd name="T1" fmla="*/ 168 h 334"/>
                  <a:gd name="T2" fmla="*/ 164 w 171"/>
                  <a:gd name="T3" fmla="*/ 164 h 334"/>
                  <a:gd name="T4" fmla="*/ 152 w 171"/>
                  <a:gd name="T5" fmla="*/ 157 h 334"/>
                  <a:gd name="T6" fmla="*/ 140 w 171"/>
                  <a:gd name="T7" fmla="*/ 150 h 334"/>
                  <a:gd name="T8" fmla="*/ 129 w 171"/>
                  <a:gd name="T9" fmla="*/ 145 h 334"/>
                  <a:gd name="T10" fmla="*/ 123 w 171"/>
                  <a:gd name="T11" fmla="*/ 264 h 334"/>
                  <a:gd name="T12" fmla="*/ 133 w 171"/>
                  <a:gd name="T13" fmla="*/ 269 h 334"/>
                  <a:gd name="T14" fmla="*/ 147 w 171"/>
                  <a:gd name="T15" fmla="*/ 276 h 334"/>
                  <a:gd name="T16" fmla="*/ 159 w 171"/>
                  <a:gd name="T17" fmla="*/ 281 h 334"/>
                  <a:gd name="T18" fmla="*/ 171 w 171"/>
                  <a:gd name="T19" fmla="*/ 287 h 334"/>
                  <a:gd name="T20" fmla="*/ 171 w 171"/>
                  <a:gd name="T21" fmla="*/ 334 h 334"/>
                  <a:gd name="T22" fmla="*/ 156 w 171"/>
                  <a:gd name="T23" fmla="*/ 323 h 334"/>
                  <a:gd name="T24" fmla="*/ 140 w 171"/>
                  <a:gd name="T25" fmla="*/ 316 h 334"/>
                  <a:gd name="T26" fmla="*/ 124 w 171"/>
                  <a:gd name="T27" fmla="*/ 306 h 334"/>
                  <a:gd name="T28" fmla="*/ 110 w 171"/>
                  <a:gd name="T29" fmla="*/ 299 h 334"/>
                  <a:gd name="T30" fmla="*/ 95 w 171"/>
                  <a:gd name="T31" fmla="*/ 288 h 334"/>
                  <a:gd name="T32" fmla="*/ 82 w 171"/>
                  <a:gd name="T33" fmla="*/ 281 h 334"/>
                  <a:gd name="T34" fmla="*/ 70 w 171"/>
                  <a:gd name="T35" fmla="*/ 271 h 334"/>
                  <a:gd name="T36" fmla="*/ 60 w 171"/>
                  <a:gd name="T37" fmla="*/ 264 h 334"/>
                  <a:gd name="T38" fmla="*/ 47 w 171"/>
                  <a:gd name="T39" fmla="*/ 253 h 334"/>
                  <a:gd name="T40" fmla="*/ 37 w 171"/>
                  <a:gd name="T41" fmla="*/ 245 h 334"/>
                  <a:gd name="T42" fmla="*/ 27 w 171"/>
                  <a:gd name="T43" fmla="*/ 236 h 334"/>
                  <a:gd name="T44" fmla="*/ 21 w 171"/>
                  <a:gd name="T45" fmla="*/ 227 h 334"/>
                  <a:gd name="T46" fmla="*/ 14 w 171"/>
                  <a:gd name="T47" fmla="*/ 217 h 334"/>
                  <a:gd name="T48" fmla="*/ 11 w 171"/>
                  <a:gd name="T49" fmla="*/ 208 h 334"/>
                  <a:gd name="T50" fmla="*/ 6 w 171"/>
                  <a:gd name="T51" fmla="*/ 199 h 334"/>
                  <a:gd name="T52" fmla="*/ 6 w 171"/>
                  <a:gd name="T53" fmla="*/ 191 h 334"/>
                  <a:gd name="T54" fmla="*/ 9 w 171"/>
                  <a:gd name="T55" fmla="*/ 192 h 334"/>
                  <a:gd name="T56" fmla="*/ 14 w 171"/>
                  <a:gd name="T57" fmla="*/ 198 h 334"/>
                  <a:gd name="T58" fmla="*/ 30 w 171"/>
                  <a:gd name="T59" fmla="*/ 208 h 334"/>
                  <a:gd name="T60" fmla="*/ 46 w 171"/>
                  <a:gd name="T61" fmla="*/ 220 h 334"/>
                  <a:gd name="T62" fmla="*/ 53 w 171"/>
                  <a:gd name="T63" fmla="*/ 226 h 334"/>
                  <a:gd name="T64" fmla="*/ 61 w 171"/>
                  <a:gd name="T65" fmla="*/ 231 h 334"/>
                  <a:gd name="T66" fmla="*/ 68 w 171"/>
                  <a:gd name="T67" fmla="*/ 236 h 334"/>
                  <a:gd name="T68" fmla="*/ 79 w 171"/>
                  <a:gd name="T69" fmla="*/ 241 h 334"/>
                  <a:gd name="T70" fmla="*/ 82 w 171"/>
                  <a:gd name="T71" fmla="*/ 112 h 334"/>
                  <a:gd name="T72" fmla="*/ 72 w 171"/>
                  <a:gd name="T73" fmla="*/ 103 h 334"/>
                  <a:gd name="T74" fmla="*/ 61 w 171"/>
                  <a:gd name="T75" fmla="*/ 95 h 334"/>
                  <a:gd name="T76" fmla="*/ 53 w 171"/>
                  <a:gd name="T77" fmla="*/ 86 h 334"/>
                  <a:gd name="T78" fmla="*/ 46 w 171"/>
                  <a:gd name="T79" fmla="*/ 77 h 334"/>
                  <a:gd name="T80" fmla="*/ 30 w 171"/>
                  <a:gd name="T81" fmla="*/ 67 h 334"/>
                  <a:gd name="T82" fmla="*/ 20 w 171"/>
                  <a:gd name="T83" fmla="*/ 61 h 334"/>
                  <a:gd name="T84" fmla="*/ 11 w 171"/>
                  <a:gd name="T85" fmla="*/ 55 h 334"/>
                  <a:gd name="T86" fmla="*/ 6 w 171"/>
                  <a:gd name="T87" fmla="*/ 48 h 334"/>
                  <a:gd name="T88" fmla="*/ 0 w 171"/>
                  <a:gd name="T89" fmla="*/ 39 h 334"/>
                  <a:gd name="T90" fmla="*/ 0 w 171"/>
                  <a:gd name="T91" fmla="*/ 28 h 334"/>
                  <a:gd name="T92" fmla="*/ 0 w 171"/>
                  <a:gd name="T93" fmla="*/ 16 h 334"/>
                  <a:gd name="T94" fmla="*/ 6 w 171"/>
                  <a:gd name="T95" fmla="*/ 0 h 334"/>
                  <a:gd name="T96" fmla="*/ 16 w 171"/>
                  <a:gd name="T97" fmla="*/ 9 h 334"/>
                  <a:gd name="T98" fmla="*/ 27 w 171"/>
                  <a:gd name="T99" fmla="*/ 20 h 334"/>
                  <a:gd name="T100" fmla="*/ 37 w 171"/>
                  <a:gd name="T101" fmla="*/ 28 h 334"/>
                  <a:gd name="T102" fmla="*/ 51 w 171"/>
                  <a:gd name="T103" fmla="*/ 39 h 334"/>
                  <a:gd name="T104" fmla="*/ 61 w 171"/>
                  <a:gd name="T105" fmla="*/ 48 h 334"/>
                  <a:gd name="T106" fmla="*/ 75 w 171"/>
                  <a:gd name="T107" fmla="*/ 58 h 334"/>
                  <a:gd name="T108" fmla="*/ 88 w 171"/>
                  <a:gd name="T109" fmla="*/ 67 h 334"/>
                  <a:gd name="T110" fmla="*/ 102 w 171"/>
                  <a:gd name="T111" fmla="*/ 77 h 334"/>
                  <a:gd name="T112" fmla="*/ 114 w 171"/>
                  <a:gd name="T113" fmla="*/ 84 h 334"/>
                  <a:gd name="T114" fmla="*/ 128 w 171"/>
                  <a:gd name="T115" fmla="*/ 93 h 334"/>
                  <a:gd name="T116" fmla="*/ 140 w 171"/>
                  <a:gd name="T117" fmla="*/ 102 h 334"/>
                  <a:gd name="T118" fmla="*/ 156 w 171"/>
                  <a:gd name="T119" fmla="*/ 110 h 334"/>
                  <a:gd name="T120" fmla="*/ 170 w 171"/>
                  <a:gd name="T121" fmla="*/ 117 h 334"/>
                  <a:gd name="T122" fmla="*/ 171 w 171"/>
                  <a:gd name="T123" fmla="*/ 119 h 334"/>
                  <a:gd name="T124" fmla="*/ 171 w 171"/>
                  <a:gd name="T125" fmla="*/ 168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1" h="334">
                    <a:moveTo>
                      <a:pt x="171" y="168"/>
                    </a:moveTo>
                    <a:lnTo>
                      <a:pt x="164" y="164"/>
                    </a:lnTo>
                    <a:lnTo>
                      <a:pt x="152" y="157"/>
                    </a:lnTo>
                    <a:lnTo>
                      <a:pt x="140" y="150"/>
                    </a:lnTo>
                    <a:lnTo>
                      <a:pt x="129" y="145"/>
                    </a:lnTo>
                    <a:lnTo>
                      <a:pt x="123" y="264"/>
                    </a:lnTo>
                    <a:lnTo>
                      <a:pt x="133" y="269"/>
                    </a:lnTo>
                    <a:lnTo>
                      <a:pt x="147" y="276"/>
                    </a:lnTo>
                    <a:lnTo>
                      <a:pt x="159" y="281"/>
                    </a:lnTo>
                    <a:lnTo>
                      <a:pt x="171" y="287"/>
                    </a:lnTo>
                    <a:lnTo>
                      <a:pt x="171" y="334"/>
                    </a:lnTo>
                    <a:lnTo>
                      <a:pt x="156" y="323"/>
                    </a:lnTo>
                    <a:lnTo>
                      <a:pt x="140" y="316"/>
                    </a:lnTo>
                    <a:lnTo>
                      <a:pt x="124" y="306"/>
                    </a:lnTo>
                    <a:lnTo>
                      <a:pt x="110" y="299"/>
                    </a:lnTo>
                    <a:lnTo>
                      <a:pt x="95" y="288"/>
                    </a:lnTo>
                    <a:lnTo>
                      <a:pt x="82" y="281"/>
                    </a:lnTo>
                    <a:lnTo>
                      <a:pt x="70" y="271"/>
                    </a:lnTo>
                    <a:lnTo>
                      <a:pt x="60" y="264"/>
                    </a:lnTo>
                    <a:lnTo>
                      <a:pt x="47" y="253"/>
                    </a:lnTo>
                    <a:lnTo>
                      <a:pt x="37" y="245"/>
                    </a:lnTo>
                    <a:lnTo>
                      <a:pt x="27" y="236"/>
                    </a:lnTo>
                    <a:lnTo>
                      <a:pt x="21" y="227"/>
                    </a:lnTo>
                    <a:lnTo>
                      <a:pt x="14" y="217"/>
                    </a:lnTo>
                    <a:lnTo>
                      <a:pt x="11" y="208"/>
                    </a:lnTo>
                    <a:lnTo>
                      <a:pt x="6" y="199"/>
                    </a:lnTo>
                    <a:lnTo>
                      <a:pt x="6" y="191"/>
                    </a:lnTo>
                    <a:lnTo>
                      <a:pt x="9" y="192"/>
                    </a:lnTo>
                    <a:lnTo>
                      <a:pt x="14" y="198"/>
                    </a:lnTo>
                    <a:lnTo>
                      <a:pt x="30" y="208"/>
                    </a:lnTo>
                    <a:lnTo>
                      <a:pt x="46" y="220"/>
                    </a:lnTo>
                    <a:lnTo>
                      <a:pt x="53" y="226"/>
                    </a:lnTo>
                    <a:lnTo>
                      <a:pt x="61" y="231"/>
                    </a:lnTo>
                    <a:lnTo>
                      <a:pt x="68" y="236"/>
                    </a:lnTo>
                    <a:lnTo>
                      <a:pt x="79" y="241"/>
                    </a:lnTo>
                    <a:lnTo>
                      <a:pt x="82" y="112"/>
                    </a:lnTo>
                    <a:lnTo>
                      <a:pt x="72" y="103"/>
                    </a:lnTo>
                    <a:lnTo>
                      <a:pt x="61" y="95"/>
                    </a:lnTo>
                    <a:lnTo>
                      <a:pt x="53" y="86"/>
                    </a:lnTo>
                    <a:lnTo>
                      <a:pt x="46" y="77"/>
                    </a:lnTo>
                    <a:lnTo>
                      <a:pt x="30" y="67"/>
                    </a:lnTo>
                    <a:lnTo>
                      <a:pt x="20" y="61"/>
                    </a:lnTo>
                    <a:lnTo>
                      <a:pt x="11" y="55"/>
                    </a:lnTo>
                    <a:lnTo>
                      <a:pt x="6" y="48"/>
                    </a:lnTo>
                    <a:lnTo>
                      <a:pt x="0" y="39"/>
                    </a:lnTo>
                    <a:lnTo>
                      <a:pt x="0" y="28"/>
                    </a:lnTo>
                    <a:lnTo>
                      <a:pt x="0" y="16"/>
                    </a:lnTo>
                    <a:lnTo>
                      <a:pt x="6" y="0"/>
                    </a:lnTo>
                    <a:lnTo>
                      <a:pt x="16" y="9"/>
                    </a:lnTo>
                    <a:lnTo>
                      <a:pt x="27" y="20"/>
                    </a:lnTo>
                    <a:lnTo>
                      <a:pt x="37" y="28"/>
                    </a:lnTo>
                    <a:lnTo>
                      <a:pt x="51" y="39"/>
                    </a:lnTo>
                    <a:lnTo>
                      <a:pt x="61" y="48"/>
                    </a:lnTo>
                    <a:lnTo>
                      <a:pt x="75" y="58"/>
                    </a:lnTo>
                    <a:lnTo>
                      <a:pt x="88" y="67"/>
                    </a:lnTo>
                    <a:lnTo>
                      <a:pt x="102" y="77"/>
                    </a:lnTo>
                    <a:lnTo>
                      <a:pt x="114" y="84"/>
                    </a:lnTo>
                    <a:lnTo>
                      <a:pt x="128" y="93"/>
                    </a:lnTo>
                    <a:lnTo>
                      <a:pt x="140" y="102"/>
                    </a:lnTo>
                    <a:lnTo>
                      <a:pt x="156" y="110"/>
                    </a:lnTo>
                    <a:lnTo>
                      <a:pt x="170" y="117"/>
                    </a:lnTo>
                    <a:lnTo>
                      <a:pt x="171" y="119"/>
                    </a:lnTo>
                    <a:lnTo>
                      <a:pt x="171" y="168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0" name="Freeform 800"/>
              <p:cNvSpPr>
                <a:spLocks/>
              </p:cNvSpPr>
              <p:nvPr/>
            </p:nvSpPr>
            <p:spPr bwMode="auto">
              <a:xfrm>
                <a:off x="4813" y="2740"/>
                <a:ext cx="92" cy="75"/>
              </a:xfrm>
              <a:custGeom>
                <a:avLst/>
                <a:gdLst>
                  <a:gd name="T0" fmla="*/ 0 w 226"/>
                  <a:gd name="T1" fmla="*/ 37 h 199"/>
                  <a:gd name="T2" fmla="*/ 13 w 226"/>
                  <a:gd name="T3" fmla="*/ 37 h 199"/>
                  <a:gd name="T4" fmla="*/ 28 w 226"/>
                  <a:gd name="T5" fmla="*/ 40 h 199"/>
                  <a:gd name="T6" fmla="*/ 30 w 226"/>
                  <a:gd name="T7" fmla="*/ 35 h 199"/>
                  <a:gd name="T8" fmla="*/ 32 w 226"/>
                  <a:gd name="T9" fmla="*/ 31 h 199"/>
                  <a:gd name="T10" fmla="*/ 42 w 226"/>
                  <a:gd name="T11" fmla="*/ 28 h 199"/>
                  <a:gd name="T12" fmla="*/ 53 w 226"/>
                  <a:gd name="T13" fmla="*/ 26 h 199"/>
                  <a:gd name="T14" fmla="*/ 65 w 226"/>
                  <a:gd name="T15" fmla="*/ 23 h 199"/>
                  <a:gd name="T16" fmla="*/ 77 w 226"/>
                  <a:gd name="T17" fmla="*/ 21 h 199"/>
                  <a:gd name="T18" fmla="*/ 88 w 226"/>
                  <a:gd name="T19" fmla="*/ 17 h 199"/>
                  <a:gd name="T20" fmla="*/ 100 w 226"/>
                  <a:gd name="T21" fmla="*/ 16 h 199"/>
                  <a:gd name="T22" fmla="*/ 112 w 226"/>
                  <a:gd name="T23" fmla="*/ 12 h 199"/>
                  <a:gd name="T24" fmla="*/ 124 w 226"/>
                  <a:gd name="T25" fmla="*/ 12 h 199"/>
                  <a:gd name="T26" fmla="*/ 135 w 226"/>
                  <a:gd name="T27" fmla="*/ 9 h 199"/>
                  <a:gd name="T28" fmla="*/ 149 w 226"/>
                  <a:gd name="T29" fmla="*/ 7 h 199"/>
                  <a:gd name="T30" fmla="*/ 159 w 226"/>
                  <a:gd name="T31" fmla="*/ 5 h 199"/>
                  <a:gd name="T32" fmla="*/ 173 w 226"/>
                  <a:gd name="T33" fmla="*/ 5 h 199"/>
                  <a:gd name="T34" fmla="*/ 185 w 226"/>
                  <a:gd name="T35" fmla="*/ 4 h 199"/>
                  <a:gd name="T36" fmla="*/ 198 w 226"/>
                  <a:gd name="T37" fmla="*/ 2 h 199"/>
                  <a:gd name="T38" fmla="*/ 210 w 226"/>
                  <a:gd name="T39" fmla="*/ 0 h 199"/>
                  <a:gd name="T40" fmla="*/ 224 w 226"/>
                  <a:gd name="T41" fmla="*/ 0 h 199"/>
                  <a:gd name="T42" fmla="*/ 226 w 226"/>
                  <a:gd name="T43" fmla="*/ 0 h 199"/>
                  <a:gd name="T44" fmla="*/ 226 w 226"/>
                  <a:gd name="T45" fmla="*/ 164 h 199"/>
                  <a:gd name="T46" fmla="*/ 217 w 226"/>
                  <a:gd name="T47" fmla="*/ 166 h 199"/>
                  <a:gd name="T48" fmla="*/ 205 w 226"/>
                  <a:gd name="T49" fmla="*/ 166 h 199"/>
                  <a:gd name="T50" fmla="*/ 194 w 226"/>
                  <a:gd name="T51" fmla="*/ 168 h 199"/>
                  <a:gd name="T52" fmla="*/ 182 w 226"/>
                  <a:gd name="T53" fmla="*/ 168 h 199"/>
                  <a:gd name="T54" fmla="*/ 170 w 226"/>
                  <a:gd name="T55" fmla="*/ 169 h 199"/>
                  <a:gd name="T56" fmla="*/ 158 w 226"/>
                  <a:gd name="T57" fmla="*/ 169 h 199"/>
                  <a:gd name="T58" fmla="*/ 147 w 226"/>
                  <a:gd name="T59" fmla="*/ 171 h 199"/>
                  <a:gd name="T60" fmla="*/ 137 w 226"/>
                  <a:gd name="T61" fmla="*/ 171 h 199"/>
                  <a:gd name="T62" fmla="*/ 126 w 226"/>
                  <a:gd name="T63" fmla="*/ 173 h 199"/>
                  <a:gd name="T64" fmla="*/ 116 w 226"/>
                  <a:gd name="T65" fmla="*/ 175 h 199"/>
                  <a:gd name="T66" fmla="*/ 107 w 226"/>
                  <a:gd name="T67" fmla="*/ 176 h 199"/>
                  <a:gd name="T68" fmla="*/ 96 w 226"/>
                  <a:gd name="T69" fmla="*/ 176 h 199"/>
                  <a:gd name="T70" fmla="*/ 86 w 226"/>
                  <a:gd name="T71" fmla="*/ 176 h 199"/>
                  <a:gd name="T72" fmla="*/ 77 w 226"/>
                  <a:gd name="T73" fmla="*/ 178 h 199"/>
                  <a:gd name="T74" fmla="*/ 70 w 226"/>
                  <a:gd name="T75" fmla="*/ 180 h 199"/>
                  <a:gd name="T76" fmla="*/ 53 w 226"/>
                  <a:gd name="T77" fmla="*/ 180 h 199"/>
                  <a:gd name="T78" fmla="*/ 41 w 226"/>
                  <a:gd name="T79" fmla="*/ 183 h 199"/>
                  <a:gd name="T80" fmla="*/ 28 w 226"/>
                  <a:gd name="T81" fmla="*/ 185 h 199"/>
                  <a:gd name="T82" fmla="*/ 20 w 226"/>
                  <a:gd name="T83" fmla="*/ 187 h 199"/>
                  <a:gd name="T84" fmla="*/ 14 w 226"/>
                  <a:gd name="T85" fmla="*/ 188 h 199"/>
                  <a:gd name="T86" fmla="*/ 11 w 226"/>
                  <a:gd name="T87" fmla="*/ 192 h 199"/>
                  <a:gd name="T88" fmla="*/ 0 w 226"/>
                  <a:gd name="T89" fmla="*/ 199 h 199"/>
                  <a:gd name="T90" fmla="*/ 0 w 226"/>
                  <a:gd name="T91" fmla="*/ 37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6" h="199">
                    <a:moveTo>
                      <a:pt x="0" y="37"/>
                    </a:moveTo>
                    <a:lnTo>
                      <a:pt x="13" y="37"/>
                    </a:lnTo>
                    <a:lnTo>
                      <a:pt x="28" y="40"/>
                    </a:lnTo>
                    <a:lnTo>
                      <a:pt x="30" y="35"/>
                    </a:lnTo>
                    <a:lnTo>
                      <a:pt x="32" y="31"/>
                    </a:lnTo>
                    <a:lnTo>
                      <a:pt x="42" y="28"/>
                    </a:lnTo>
                    <a:lnTo>
                      <a:pt x="53" y="26"/>
                    </a:lnTo>
                    <a:lnTo>
                      <a:pt x="65" y="23"/>
                    </a:lnTo>
                    <a:lnTo>
                      <a:pt x="77" y="21"/>
                    </a:lnTo>
                    <a:lnTo>
                      <a:pt x="88" y="17"/>
                    </a:lnTo>
                    <a:lnTo>
                      <a:pt x="100" y="16"/>
                    </a:lnTo>
                    <a:lnTo>
                      <a:pt x="112" y="12"/>
                    </a:lnTo>
                    <a:lnTo>
                      <a:pt x="124" y="12"/>
                    </a:lnTo>
                    <a:lnTo>
                      <a:pt x="135" y="9"/>
                    </a:lnTo>
                    <a:lnTo>
                      <a:pt x="149" y="7"/>
                    </a:lnTo>
                    <a:lnTo>
                      <a:pt x="159" y="5"/>
                    </a:lnTo>
                    <a:lnTo>
                      <a:pt x="173" y="5"/>
                    </a:lnTo>
                    <a:lnTo>
                      <a:pt x="185" y="4"/>
                    </a:lnTo>
                    <a:lnTo>
                      <a:pt x="198" y="2"/>
                    </a:lnTo>
                    <a:lnTo>
                      <a:pt x="210" y="0"/>
                    </a:lnTo>
                    <a:lnTo>
                      <a:pt x="224" y="0"/>
                    </a:lnTo>
                    <a:lnTo>
                      <a:pt x="226" y="0"/>
                    </a:lnTo>
                    <a:lnTo>
                      <a:pt x="226" y="164"/>
                    </a:lnTo>
                    <a:lnTo>
                      <a:pt x="217" y="166"/>
                    </a:lnTo>
                    <a:lnTo>
                      <a:pt x="205" y="166"/>
                    </a:lnTo>
                    <a:lnTo>
                      <a:pt x="194" y="168"/>
                    </a:lnTo>
                    <a:lnTo>
                      <a:pt x="182" y="168"/>
                    </a:lnTo>
                    <a:lnTo>
                      <a:pt x="170" y="169"/>
                    </a:lnTo>
                    <a:lnTo>
                      <a:pt x="158" y="169"/>
                    </a:lnTo>
                    <a:lnTo>
                      <a:pt x="147" y="171"/>
                    </a:lnTo>
                    <a:lnTo>
                      <a:pt x="137" y="171"/>
                    </a:lnTo>
                    <a:lnTo>
                      <a:pt x="126" y="173"/>
                    </a:lnTo>
                    <a:lnTo>
                      <a:pt x="116" y="175"/>
                    </a:lnTo>
                    <a:lnTo>
                      <a:pt x="107" y="176"/>
                    </a:lnTo>
                    <a:lnTo>
                      <a:pt x="96" y="176"/>
                    </a:lnTo>
                    <a:lnTo>
                      <a:pt x="86" y="176"/>
                    </a:lnTo>
                    <a:lnTo>
                      <a:pt x="77" y="178"/>
                    </a:lnTo>
                    <a:lnTo>
                      <a:pt x="70" y="180"/>
                    </a:lnTo>
                    <a:lnTo>
                      <a:pt x="53" y="180"/>
                    </a:lnTo>
                    <a:lnTo>
                      <a:pt x="41" y="183"/>
                    </a:lnTo>
                    <a:lnTo>
                      <a:pt x="28" y="185"/>
                    </a:lnTo>
                    <a:lnTo>
                      <a:pt x="20" y="187"/>
                    </a:lnTo>
                    <a:lnTo>
                      <a:pt x="14" y="188"/>
                    </a:lnTo>
                    <a:lnTo>
                      <a:pt x="11" y="192"/>
                    </a:lnTo>
                    <a:lnTo>
                      <a:pt x="0" y="199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1" name="Freeform 801"/>
              <p:cNvSpPr>
                <a:spLocks/>
              </p:cNvSpPr>
              <p:nvPr/>
            </p:nvSpPr>
            <p:spPr bwMode="auto">
              <a:xfrm>
                <a:off x="4813" y="3102"/>
                <a:ext cx="92" cy="112"/>
              </a:xfrm>
              <a:custGeom>
                <a:avLst/>
                <a:gdLst>
                  <a:gd name="T0" fmla="*/ 0 w 226"/>
                  <a:gd name="T1" fmla="*/ 0 h 295"/>
                  <a:gd name="T2" fmla="*/ 4 w 226"/>
                  <a:gd name="T3" fmla="*/ 2 h 295"/>
                  <a:gd name="T4" fmla="*/ 16 w 226"/>
                  <a:gd name="T5" fmla="*/ 6 h 295"/>
                  <a:gd name="T6" fmla="*/ 28 w 226"/>
                  <a:gd name="T7" fmla="*/ 9 h 295"/>
                  <a:gd name="T8" fmla="*/ 39 w 226"/>
                  <a:gd name="T9" fmla="*/ 12 h 295"/>
                  <a:gd name="T10" fmla="*/ 51 w 226"/>
                  <a:gd name="T11" fmla="*/ 16 h 295"/>
                  <a:gd name="T12" fmla="*/ 63 w 226"/>
                  <a:gd name="T13" fmla="*/ 21 h 295"/>
                  <a:gd name="T14" fmla="*/ 75 w 226"/>
                  <a:gd name="T15" fmla="*/ 26 h 295"/>
                  <a:gd name="T16" fmla="*/ 91 w 226"/>
                  <a:gd name="T17" fmla="*/ 28 h 295"/>
                  <a:gd name="T18" fmla="*/ 109 w 226"/>
                  <a:gd name="T19" fmla="*/ 32 h 295"/>
                  <a:gd name="T20" fmla="*/ 124 w 226"/>
                  <a:gd name="T21" fmla="*/ 33 h 295"/>
                  <a:gd name="T22" fmla="*/ 142 w 226"/>
                  <a:gd name="T23" fmla="*/ 37 h 295"/>
                  <a:gd name="T24" fmla="*/ 158 w 226"/>
                  <a:gd name="T25" fmla="*/ 39 h 295"/>
                  <a:gd name="T26" fmla="*/ 175 w 226"/>
                  <a:gd name="T27" fmla="*/ 42 h 295"/>
                  <a:gd name="T28" fmla="*/ 192 w 226"/>
                  <a:gd name="T29" fmla="*/ 46 h 295"/>
                  <a:gd name="T30" fmla="*/ 210 w 226"/>
                  <a:gd name="T31" fmla="*/ 49 h 295"/>
                  <a:gd name="T32" fmla="*/ 226 w 226"/>
                  <a:gd name="T33" fmla="*/ 49 h 295"/>
                  <a:gd name="T34" fmla="*/ 226 w 226"/>
                  <a:gd name="T35" fmla="*/ 295 h 295"/>
                  <a:gd name="T36" fmla="*/ 220 w 226"/>
                  <a:gd name="T37" fmla="*/ 295 h 295"/>
                  <a:gd name="T38" fmla="*/ 206 w 226"/>
                  <a:gd name="T39" fmla="*/ 292 h 295"/>
                  <a:gd name="T40" fmla="*/ 194 w 226"/>
                  <a:gd name="T41" fmla="*/ 290 h 295"/>
                  <a:gd name="T42" fmla="*/ 182 w 226"/>
                  <a:gd name="T43" fmla="*/ 286 h 295"/>
                  <a:gd name="T44" fmla="*/ 170 w 226"/>
                  <a:gd name="T45" fmla="*/ 285 h 295"/>
                  <a:gd name="T46" fmla="*/ 156 w 226"/>
                  <a:gd name="T47" fmla="*/ 281 h 295"/>
                  <a:gd name="T48" fmla="*/ 145 w 226"/>
                  <a:gd name="T49" fmla="*/ 279 h 295"/>
                  <a:gd name="T50" fmla="*/ 131 w 226"/>
                  <a:gd name="T51" fmla="*/ 278 h 295"/>
                  <a:gd name="T52" fmla="*/ 121 w 226"/>
                  <a:gd name="T53" fmla="*/ 276 h 295"/>
                  <a:gd name="T54" fmla="*/ 107 w 226"/>
                  <a:gd name="T55" fmla="*/ 271 h 295"/>
                  <a:gd name="T56" fmla="*/ 95 w 226"/>
                  <a:gd name="T57" fmla="*/ 269 h 295"/>
                  <a:gd name="T58" fmla="*/ 82 w 226"/>
                  <a:gd name="T59" fmla="*/ 264 h 295"/>
                  <a:gd name="T60" fmla="*/ 70 w 226"/>
                  <a:gd name="T61" fmla="*/ 262 h 295"/>
                  <a:gd name="T62" fmla="*/ 56 w 226"/>
                  <a:gd name="T63" fmla="*/ 257 h 295"/>
                  <a:gd name="T64" fmla="*/ 46 w 226"/>
                  <a:gd name="T65" fmla="*/ 255 h 295"/>
                  <a:gd name="T66" fmla="*/ 32 w 226"/>
                  <a:gd name="T67" fmla="*/ 250 h 295"/>
                  <a:gd name="T68" fmla="*/ 21 w 226"/>
                  <a:gd name="T69" fmla="*/ 248 h 295"/>
                  <a:gd name="T70" fmla="*/ 9 w 226"/>
                  <a:gd name="T71" fmla="*/ 243 h 295"/>
                  <a:gd name="T72" fmla="*/ 0 w 226"/>
                  <a:gd name="T73" fmla="*/ 241 h 295"/>
                  <a:gd name="T74" fmla="*/ 0 w 226"/>
                  <a:gd name="T75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6" h="295">
                    <a:moveTo>
                      <a:pt x="0" y="0"/>
                    </a:moveTo>
                    <a:lnTo>
                      <a:pt x="4" y="2"/>
                    </a:lnTo>
                    <a:lnTo>
                      <a:pt x="16" y="6"/>
                    </a:lnTo>
                    <a:lnTo>
                      <a:pt x="28" y="9"/>
                    </a:lnTo>
                    <a:lnTo>
                      <a:pt x="39" y="12"/>
                    </a:lnTo>
                    <a:lnTo>
                      <a:pt x="51" y="16"/>
                    </a:lnTo>
                    <a:lnTo>
                      <a:pt x="63" y="21"/>
                    </a:lnTo>
                    <a:lnTo>
                      <a:pt x="75" y="26"/>
                    </a:lnTo>
                    <a:lnTo>
                      <a:pt x="91" y="28"/>
                    </a:lnTo>
                    <a:lnTo>
                      <a:pt x="109" y="32"/>
                    </a:lnTo>
                    <a:lnTo>
                      <a:pt x="124" y="33"/>
                    </a:lnTo>
                    <a:lnTo>
                      <a:pt x="142" y="37"/>
                    </a:lnTo>
                    <a:lnTo>
                      <a:pt x="158" y="39"/>
                    </a:lnTo>
                    <a:lnTo>
                      <a:pt x="175" y="42"/>
                    </a:lnTo>
                    <a:lnTo>
                      <a:pt x="192" y="46"/>
                    </a:lnTo>
                    <a:lnTo>
                      <a:pt x="210" y="49"/>
                    </a:lnTo>
                    <a:lnTo>
                      <a:pt x="226" y="49"/>
                    </a:lnTo>
                    <a:lnTo>
                      <a:pt x="226" y="295"/>
                    </a:lnTo>
                    <a:lnTo>
                      <a:pt x="220" y="295"/>
                    </a:lnTo>
                    <a:lnTo>
                      <a:pt x="206" y="292"/>
                    </a:lnTo>
                    <a:lnTo>
                      <a:pt x="194" y="290"/>
                    </a:lnTo>
                    <a:lnTo>
                      <a:pt x="182" y="286"/>
                    </a:lnTo>
                    <a:lnTo>
                      <a:pt x="170" y="285"/>
                    </a:lnTo>
                    <a:lnTo>
                      <a:pt x="156" y="281"/>
                    </a:lnTo>
                    <a:lnTo>
                      <a:pt x="145" y="279"/>
                    </a:lnTo>
                    <a:lnTo>
                      <a:pt x="131" y="278"/>
                    </a:lnTo>
                    <a:lnTo>
                      <a:pt x="121" y="276"/>
                    </a:lnTo>
                    <a:lnTo>
                      <a:pt x="107" y="271"/>
                    </a:lnTo>
                    <a:lnTo>
                      <a:pt x="95" y="269"/>
                    </a:lnTo>
                    <a:lnTo>
                      <a:pt x="82" y="264"/>
                    </a:lnTo>
                    <a:lnTo>
                      <a:pt x="70" y="262"/>
                    </a:lnTo>
                    <a:lnTo>
                      <a:pt x="56" y="257"/>
                    </a:lnTo>
                    <a:lnTo>
                      <a:pt x="46" y="255"/>
                    </a:lnTo>
                    <a:lnTo>
                      <a:pt x="32" y="250"/>
                    </a:lnTo>
                    <a:lnTo>
                      <a:pt x="21" y="248"/>
                    </a:lnTo>
                    <a:lnTo>
                      <a:pt x="9" y="243"/>
                    </a:lnTo>
                    <a:lnTo>
                      <a:pt x="0" y="24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2" name="Freeform 802"/>
              <p:cNvSpPr>
                <a:spLocks/>
              </p:cNvSpPr>
              <p:nvPr/>
            </p:nvSpPr>
            <p:spPr bwMode="auto">
              <a:xfrm>
                <a:off x="4813" y="3229"/>
                <a:ext cx="92" cy="144"/>
              </a:xfrm>
              <a:custGeom>
                <a:avLst/>
                <a:gdLst>
                  <a:gd name="T0" fmla="*/ 16 w 226"/>
                  <a:gd name="T1" fmla="*/ 6 h 381"/>
                  <a:gd name="T2" fmla="*/ 53 w 226"/>
                  <a:gd name="T3" fmla="*/ 14 h 381"/>
                  <a:gd name="T4" fmla="*/ 86 w 226"/>
                  <a:gd name="T5" fmla="*/ 20 h 381"/>
                  <a:gd name="T6" fmla="*/ 121 w 226"/>
                  <a:gd name="T7" fmla="*/ 25 h 381"/>
                  <a:gd name="T8" fmla="*/ 154 w 226"/>
                  <a:gd name="T9" fmla="*/ 30 h 381"/>
                  <a:gd name="T10" fmla="*/ 191 w 226"/>
                  <a:gd name="T11" fmla="*/ 35 h 381"/>
                  <a:gd name="T12" fmla="*/ 224 w 226"/>
                  <a:gd name="T13" fmla="*/ 37 h 381"/>
                  <a:gd name="T14" fmla="*/ 226 w 226"/>
                  <a:gd name="T15" fmla="*/ 86 h 381"/>
                  <a:gd name="T16" fmla="*/ 199 w 226"/>
                  <a:gd name="T17" fmla="*/ 82 h 381"/>
                  <a:gd name="T18" fmla="*/ 173 w 226"/>
                  <a:gd name="T19" fmla="*/ 79 h 381"/>
                  <a:gd name="T20" fmla="*/ 187 w 226"/>
                  <a:gd name="T21" fmla="*/ 180 h 381"/>
                  <a:gd name="T22" fmla="*/ 215 w 226"/>
                  <a:gd name="T23" fmla="*/ 180 h 381"/>
                  <a:gd name="T24" fmla="*/ 226 w 226"/>
                  <a:gd name="T25" fmla="*/ 262 h 381"/>
                  <a:gd name="T26" fmla="*/ 203 w 226"/>
                  <a:gd name="T27" fmla="*/ 260 h 381"/>
                  <a:gd name="T28" fmla="*/ 175 w 226"/>
                  <a:gd name="T29" fmla="*/ 259 h 381"/>
                  <a:gd name="T30" fmla="*/ 191 w 226"/>
                  <a:gd name="T31" fmla="*/ 337 h 381"/>
                  <a:gd name="T32" fmla="*/ 222 w 226"/>
                  <a:gd name="T33" fmla="*/ 337 h 381"/>
                  <a:gd name="T34" fmla="*/ 226 w 226"/>
                  <a:gd name="T35" fmla="*/ 381 h 381"/>
                  <a:gd name="T36" fmla="*/ 196 w 226"/>
                  <a:gd name="T37" fmla="*/ 377 h 381"/>
                  <a:gd name="T38" fmla="*/ 161 w 226"/>
                  <a:gd name="T39" fmla="*/ 372 h 381"/>
                  <a:gd name="T40" fmla="*/ 124 w 226"/>
                  <a:gd name="T41" fmla="*/ 363 h 381"/>
                  <a:gd name="T42" fmla="*/ 89 w 226"/>
                  <a:gd name="T43" fmla="*/ 356 h 381"/>
                  <a:gd name="T44" fmla="*/ 55 w 226"/>
                  <a:gd name="T45" fmla="*/ 348 h 381"/>
                  <a:gd name="T46" fmla="*/ 20 w 226"/>
                  <a:gd name="T47" fmla="*/ 339 h 381"/>
                  <a:gd name="T48" fmla="*/ 0 w 226"/>
                  <a:gd name="T49" fmla="*/ 332 h 381"/>
                  <a:gd name="T50" fmla="*/ 0 w 226"/>
                  <a:gd name="T51" fmla="*/ 313 h 381"/>
                  <a:gd name="T52" fmla="*/ 28 w 226"/>
                  <a:gd name="T53" fmla="*/ 316 h 381"/>
                  <a:gd name="T54" fmla="*/ 56 w 226"/>
                  <a:gd name="T55" fmla="*/ 321 h 381"/>
                  <a:gd name="T56" fmla="*/ 84 w 226"/>
                  <a:gd name="T57" fmla="*/ 327 h 381"/>
                  <a:gd name="T58" fmla="*/ 95 w 226"/>
                  <a:gd name="T59" fmla="*/ 245 h 381"/>
                  <a:gd name="T60" fmla="*/ 62 w 226"/>
                  <a:gd name="T61" fmla="*/ 238 h 381"/>
                  <a:gd name="T62" fmla="*/ 30 w 226"/>
                  <a:gd name="T63" fmla="*/ 231 h 381"/>
                  <a:gd name="T64" fmla="*/ 0 w 226"/>
                  <a:gd name="T65" fmla="*/ 222 h 381"/>
                  <a:gd name="T66" fmla="*/ 7 w 226"/>
                  <a:gd name="T67" fmla="*/ 159 h 381"/>
                  <a:gd name="T68" fmla="*/ 28 w 226"/>
                  <a:gd name="T69" fmla="*/ 161 h 381"/>
                  <a:gd name="T70" fmla="*/ 49 w 226"/>
                  <a:gd name="T71" fmla="*/ 164 h 381"/>
                  <a:gd name="T72" fmla="*/ 70 w 226"/>
                  <a:gd name="T73" fmla="*/ 168 h 381"/>
                  <a:gd name="T74" fmla="*/ 91 w 226"/>
                  <a:gd name="T75" fmla="*/ 171 h 381"/>
                  <a:gd name="T76" fmla="*/ 70 w 226"/>
                  <a:gd name="T77" fmla="*/ 60 h 381"/>
                  <a:gd name="T78" fmla="*/ 35 w 226"/>
                  <a:gd name="T79" fmla="*/ 53 h 381"/>
                  <a:gd name="T80" fmla="*/ 2 w 226"/>
                  <a:gd name="T81" fmla="*/ 46 h 381"/>
                  <a:gd name="T82" fmla="*/ 0 w 226"/>
                  <a:gd name="T83" fmla="*/ 0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26" h="381">
                    <a:moveTo>
                      <a:pt x="0" y="0"/>
                    </a:moveTo>
                    <a:lnTo>
                      <a:pt x="16" y="6"/>
                    </a:lnTo>
                    <a:lnTo>
                      <a:pt x="34" y="9"/>
                    </a:lnTo>
                    <a:lnTo>
                      <a:pt x="53" y="14"/>
                    </a:lnTo>
                    <a:lnTo>
                      <a:pt x="69" y="16"/>
                    </a:lnTo>
                    <a:lnTo>
                      <a:pt x="86" y="20"/>
                    </a:lnTo>
                    <a:lnTo>
                      <a:pt x="103" y="21"/>
                    </a:lnTo>
                    <a:lnTo>
                      <a:pt x="121" y="25"/>
                    </a:lnTo>
                    <a:lnTo>
                      <a:pt x="137" y="26"/>
                    </a:lnTo>
                    <a:lnTo>
                      <a:pt x="154" y="30"/>
                    </a:lnTo>
                    <a:lnTo>
                      <a:pt x="171" y="32"/>
                    </a:lnTo>
                    <a:lnTo>
                      <a:pt x="191" y="35"/>
                    </a:lnTo>
                    <a:lnTo>
                      <a:pt x="206" y="35"/>
                    </a:lnTo>
                    <a:lnTo>
                      <a:pt x="224" y="37"/>
                    </a:lnTo>
                    <a:lnTo>
                      <a:pt x="226" y="37"/>
                    </a:lnTo>
                    <a:lnTo>
                      <a:pt x="226" y="86"/>
                    </a:lnTo>
                    <a:lnTo>
                      <a:pt x="212" y="82"/>
                    </a:lnTo>
                    <a:lnTo>
                      <a:pt x="199" y="82"/>
                    </a:lnTo>
                    <a:lnTo>
                      <a:pt x="185" y="79"/>
                    </a:lnTo>
                    <a:lnTo>
                      <a:pt x="173" y="79"/>
                    </a:lnTo>
                    <a:lnTo>
                      <a:pt x="173" y="180"/>
                    </a:lnTo>
                    <a:lnTo>
                      <a:pt x="187" y="180"/>
                    </a:lnTo>
                    <a:lnTo>
                      <a:pt x="201" y="180"/>
                    </a:lnTo>
                    <a:lnTo>
                      <a:pt x="215" y="180"/>
                    </a:lnTo>
                    <a:lnTo>
                      <a:pt x="226" y="182"/>
                    </a:lnTo>
                    <a:lnTo>
                      <a:pt x="226" y="262"/>
                    </a:lnTo>
                    <a:lnTo>
                      <a:pt x="219" y="262"/>
                    </a:lnTo>
                    <a:lnTo>
                      <a:pt x="203" y="260"/>
                    </a:lnTo>
                    <a:lnTo>
                      <a:pt x="189" y="259"/>
                    </a:lnTo>
                    <a:lnTo>
                      <a:pt x="175" y="259"/>
                    </a:lnTo>
                    <a:lnTo>
                      <a:pt x="177" y="337"/>
                    </a:lnTo>
                    <a:lnTo>
                      <a:pt x="191" y="337"/>
                    </a:lnTo>
                    <a:lnTo>
                      <a:pt x="206" y="337"/>
                    </a:lnTo>
                    <a:lnTo>
                      <a:pt x="222" y="337"/>
                    </a:lnTo>
                    <a:lnTo>
                      <a:pt x="226" y="337"/>
                    </a:lnTo>
                    <a:lnTo>
                      <a:pt x="226" y="381"/>
                    </a:lnTo>
                    <a:lnTo>
                      <a:pt x="213" y="379"/>
                    </a:lnTo>
                    <a:lnTo>
                      <a:pt x="196" y="377"/>
                    </a:lnTo>
                    <a:lnTo>
                      <a:pt x="177" y="374"/>
                    </a:lnTo>
                    <a:lnTo>
                      <a:pt x="161" y="372"/>
                    </a:lnTo>
                    <a:lnTo>
                      <a:pt x="142" y="367"/>
                    </a:lnTo>
                    <a:lnTo>
                      <a:pt x="124" y="363"/>
                    </a:lnTo>
                    <a:lnTo>
                      <a:pt x="107" y="360"/>
                    </a:lnTo>
                    <a:lnTo>
                      <a:pt x="89" y="356"/>
                    </a:lnTo>
                    <a:lnTo>
                      <a:pt x="70" y="351"/>
                    </a:lnTo>
                    <a:lnTo>
                      <a:pt x="55" y="348"/>
                    </a:lnTo>
                    <a:lnTo>
                      <a:pt x="35" y="342"/>
                    </a:lnTo>
                    <a:lnTo>
                      <a:pt x="20" y="339"/>
                    </a:lnTo>
                    <a:lnTo>
                      <a:pt x="0" y="332"/>
                    </a:lnTo>
                    <a:lnTo>
                      <a:pt x="0" y="332"/>
                    </a:lnTo>
                    <a:lnTo>
                      <a:pt x="0" y="313"/>
                    </a:lnTo>
                    <a:lnTo>
                      <a:pt x="0" y="313"/>
                    </a:lnTo>
                    <a:lnTo>
                      <a:pt x="14" y="314"/>
                    </a:lnTo>
                    <a:lnTo>
                      <a:pt x="28" y="316"/>
                    </a:lnTo>
                    <a:lnTo>
                      <a:pt x="42" y="320"/>
                    </a:lnTo>
                    <a:lnTo>
                      <a:pt x="56" y="321"/>
                    </a:lnTo>
                    <a:lnTo>
                      <a:pt x="70" y="325"/>
                    </a:lnTo>
                    <a:lnTo>
                      <a:pt x="84" y="327"/>
                    </a:lnTo>
                    <a:lnTo>
                      <a:pt x="100" y="330"/>
                    </a:lnTo>
                    <a:lnTo>
                      <a:pt x="95" y="245"/>
                    </a:lnTo>
                    <a:lnTo>
                      <a:pt x="77" y="241"/>
                    </a:lnTo>
                    <a:lnTo>
                      <a:pt x="62" y="238"/>
                    </a:lnTo>
                    <a:lnTo>
                      <a:pt x="46" y="234"/>
                    </a:lnTo>
                    <a:lnTo>
                      <a:pt x="30" y="231"/>
                    </a:lnTo>
                    <a:lnTo>
                      <a:pt x="13" y="225"/>
                    </a:lnTo>
                    <a:lnTo>
                      <a:pt x="0" y="222"/>
                    </a:lnTo>
                    <a:lnTo>
                      <a:pt x="0" y="157"/>
                    </a:lnTo>
                    <a:lnTo>
                      <a:pt x="7" y="159"/>
                    </a:lnTo>
                    <a:lnTo>
                      <a:pt x="18" y="159"/>
                    </a:lnTo>
                    <a:lnTo>
                      <a:pt x="28" y="161"/>
                    </a:lnTo>
                    <a:lnTo>
                      <a:pt x="39" y="163"/>
                    </a:lnTo>
                    <a:lnTo>
                      <a:pt x="49" y="164"/>
                    </a:lnTo>
                    <a:lnTo>
                      <a:pt x="60" y="164"/>
                    </a:lnTo>
                    <a:lnTo>
                      <a:pt x="70" y="168"/>
                    </a:lnTo>
                    <a:lnTo>
                      <a:pt x="81" y="168"/>
                    </a:lnTo>
                    <a:lnTo>
                      <a:pt x="91" y="171"/>
                    </a:lnTo>
                    <a:lnTo>
                      <a:pt x="88" y="63"/>
                    </a:lnTo>
                    <a:lnTo>
                      <a:pt x="70" y="60"/>
                    </a:lnTo>
                    <a:lnTo>
                      <a:pt x="53" y="56"/>
                    </a:lnTo>
                    <a:lnTo>
                      <a:pt x="35" y="53"/>
                    </a:lnTo>
                    <a:lnTo>
                      <a:pt x="20" y="49"/>
                    </a:lnTo>
                    <a:lnTo>
                      <a:pt x="2" y="46"/>
                    </a:lnTo>
                    <a:lnTo>
                      <a:pt x="0" y="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3" name="Freeform 803"/>
              <p:cNvSpPr>
                <a:spLocks/>
              </p:cNvSpPr>
              <p:nvPr/>
            </p:nvSpPr>
            <p:spPr bwMode="auto">
              <a:xfrm>
                <a:off x="4766" y="3337"/>
                <a:ext cx="47" cy="18"/>
              </a:xfrm>
              <a:custGeom>
                <a:avLst/>
                <a:gdLst>
                  <a:gd name="T0" fmla="*/ 118 w 118"/>
                  <a:gd name="T1" fmla="*/ 46 h 46"/>
                  <a:gd name="T2" fmla="*/ 103 w 118"/>
                  <a:gd name="T3" fmla="*/ 41 h 46"/>
                  <a:gd name="T4" fmla="*/ 84 w 118"/>
                  <a:gd name="T5" fmla="*/ 35 h 46"/>
                  <a:gd name="T6" fmla="*/ 68 w 118"/>
                  <a:gd name="T7" fmla="*/ 30 h 46"/>
                  <a:gd name="T8" fmla="*/ 50 w 118"/>
                  <a:gd name="T9" fmla="*/ 23 h 46"/>
                  <a:gd name="T10" fmla="*/ 33 w 118"/>
                  <a:gd name="T11" fmla="*/ 18 h 46"/>
                  <a:gd name="T12" fmla="*/ 15 w 118"/>
                  <a:gd name="T13" fmla="*/ 11 h 46"/>
                  <a:gd name="T14" fmla="*/ 0 w 118"/>
                  <a:gd name="T15" fmla="*/ 6 h 46"/>
                  <a:gd name="T16" fmla="*/ 0 w 118"/>
                  <a:gd name="T17" fmla="*/ 2 h 46"/>
                  <a:gd name="T18" fmla="*/ 2 w 118"/>
                  <a:gd name="T19" fmla="*/ 0 h 46"/>
                  <a:gd name="T20" fmla="*/ 12 w 118"/>
                  <a:gd name="T21" fmla="*/ 2 h 46"/>
                  <a:gd name="T22" fmla="*/ 26 w 118"/>
                  <a:gd name="T23" fmla="*/ 6 h 46"/>
                  <a:gd name="T24" fmla="*/ 38 w 118"/>
                  <a:gd name="T25" fmla="*/ 7 h 46"/>
                  <a:gd name="T26" fmla="*/ 52 w 118"/>
                  <a:gd name="T27" fmla="*/ 13 h 46"/>
                  <a:gd name="T28" fmla="*/ 64 w 118"/>
                  <a:gd name="T29" fmla="*/ 14 h 46"/>
                  <a:gd name="T30" fmla="*/ 78 w 118"/>
                  <a:gd name="T31" fmla="*/ 18 h 46"/>
                  <a:gd name="T32" fmla="*/ 91 w 118"/>
                  <a:gd name="T33" fmla="*/ 20 h 46"/>
                  <a:gd name="T34" fmla="*/ 106 w 118"/>
                  <a:gd name="T35" fmla="*/ 25 h 46"/>
                  <a:gd name="T36" fmla="*/ 118 w 118"/>
                  <a:gd name="T37" fmla="*/ 27 h 46"/>
                  <a:gd name="T38" fmla="*/ 118 w 118"/>
                  <a:gd name="T3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8" h="46">
                    <a:moveTo>
                      <a:pt x="118" y="46"/>
                    </a:moveTo>
                    <a:lnTo>
                      <a:pt x="103" y="41"/>
                    </a:lnTo>
                    <a:lnTo>
                      <a:pt x="84" y="35"/>
                    </a:lnTo>
                    <a:lnTo>
                      <a:pt x="68" y="30"/>
                    </a:lnTo>
                    <a:lnTo>
                      <a:pt x="50" y="23"/>
                    </a:lnTo>
                    <a:lnTo>
                      <a:pt x="33" y="18"/>
                    </a:lnTo>
                    <a:lnTo>
                      <a:pt x="15" y="11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12" y="2"/>
                    </a:lnTo>
                    <a:lnTo>
                      <a:pt x="26" y="6"/>
                    </a:lnTo>
                    <a:lnTo>
                      <a:pt x="38" y="7"/>
                    </a:lnTo>
                    <a:lnTo>
                      <a:pt x="52" y="13"/>
                    </a:lnTo>
                    <a:lnTo>
                      <a:pt x="64" y="14"/>
                    </a:lnTo>
                    <a:lnTo>
                      <a:pt x="78" y="18"/>
                    </a:lnTo>
                    <a:lnTo>
                      <a:pt x="91" y="20"/>
                    </a:lnTo>
                    <a:lnTo>
                      <a:pt x="106" y="25"/>
                    </a:lnTo>
                    <a:lnTo>
                      <a:pt x="118" y="27"/>
                    </a:lnTo>
                    <a:lnTo>
                      <a:pt x="118" y="46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4" name="Freeform 804"/>
              <p:cNvSpPr>
                <a:spLocks/>
              </p:cNvSpPr>
              <p:nvPr/>
            </p:nvSpPr>
            <p:spPr bwMode="auto">
              <a:xfrm>
                <a:off x="4905" y="2737"/>
                <a:ext cx="105" cy="65"/>
              </a:xfrm>
              <a:custGeom>
                <a:avLst/>
                <a:gdLst>
                  <a:gd name="T0" fmla="*/ 0 w 260"/>
                  <a:gd name="T1" fmla="*/ 9 h 173"/>
                  <a:gd name="T2" fmla="*/ 8 w 260"/>
                  <a:gd name="T3" fmla="*/ 7 h 173"/>
                  <a:gd name="T4" fmla="*/ 22 w 260"/>
                  <a:gd name="T5" fmla="*/ 6 h 173"/>
                  <a:gd name="T6" fmla="*/ 33 w 260"/>
                  <a:gd name="T7" fmla="*/ 4 h 173"/>
                  <a:gd name="T8" fmla="*/ 47 w 260"/>
                  <a:gd name="T9" fmla="*/ 4 h 173"/>
                  <a:gd name="T10" fmla="*/ 59 w 260"/>
                  <a:gd name="T11" fmla="*/ 2 h 173"/>
                  <a:gd name="T12" fmla="*/ 71 w 260"/>
                  <a:gd name="T13" fmla="*/ 2 h 173"/>
                  <a:gd name="T14" fmla="*/ 83 w 260"/>
                  <a:gd name="T15" fmla="*/ 2 h 173"/>
                  <a:gd name="T16" fmla="*/ 97 w 260"/>
                  <a:gd name="T17" fmla="*/ 2 h 173"/>
                  <a:gd name="T18" fmla="*/ 108 w 260"/>
                  <a:gd name="T19" fmla="*/ 0 h 173"/>
                  <a:gd name="T20" fmla="*/ 122 w 260"/>
                  <a:gd name="T21" fmla="*/ 0 h 173"/>
                  <a:gd name="T22" fmla="*/ 132 w 260"/>
                  <a:gd name="T23" fmla="*/ 0 h 173"/>
                  <a:gd name="T24" fmla="*/ 146 w 260"/>
                  <a:gd name="T25" fmla="*/ 0 h 173"/>
                  <a:gd name="T26" fmla="*/ 158 w 260"/>
                  <a:gd name="T27" fmla="*/ 0 h 173"/>
                  <a:gd name="T28" fmla="*/ 171 w 260"/>
                  <a:gd name="T29" fmla="*/ 0 h 173"/>
                  <a:gd name="T30" fmla="*/ 183 w 260"/>
                  <a:gd name="T31" fmla="*/ 0 h 173"/>
                  <a:gd name="T32" fmla="*/ 197 w 260"/>
                  <a:gd name="T33" fmla="*/ 2 h 173"/>
                  <a:gd name="T34" fmla="*/ 204 w 260"/>
                  <a:gd name="T35" fmla="*/ 2 h 173"/>
                  <a:gd name="T36" fmla="*/ 218 w 260"/>
                  <a:gd name="T37" fmla="*/ 2 h 173"/>
                  <a:gd name="T38" fmla="*/ 225 w 260"/>
                  <a:gd name="T39" fmla="*/ 2 h 173"/>
                  <a:gd name="T40" fmla="*/ 233 w 260"/>
                  <a:gd name="T41" fmla="*/ 4 h 173"/>
                  <a:gd name="T42" fmla="*/ 244 w 260"/>
                  <a:gd name="T43" fmla="*/ 4 h 173"/>
                  <a:gd name="T44" fmla="*/ 256 w 260"/>
                  <a:gd name="T45" fmla="*/ 6 h 173"/>
                  <a:gd name="T46" fmla="*/ 260 w 260"/>
                  <a:gd name="T47" fmla="*/ 6 h 173"/>
                  <a:gd name="T48" fmla="*/ 260 w 260"/>
                  <a:gd name="T49" fmla="*/ 159 h 173"/>
                  <a:gd name="T50" fmla="*/ 253 w 260"/>
                  <a:gd name="T51" fmla="*/ 159 h 173"/>
                  <a:gd name="T52" fmla="*/ 240 w 260"/>
                  <a:gd name="T53" fmla="*/ 159 h 173"/>
                  <a:gd name="T54" fmla="*/ 228 w 260"/>
                  <a:gd name="T55" fmla="*/ 159 h 173"/>
                  <a:gd name="T56" fmla="*/ 218 w 260"/>
                  <a:gd name="T57" fmla="*/ 161 h 173"/>
                  <a:gd name="T58" fmla="*/ 206 w 260"/>
                  <a:gd name="T59" fmla="*/ 161 h 173"/>
                  <a:gd name="T60" fmla="*/ 193 w 260"/>
                  <a:gd name="T61" fmla="*/ 163 h 173"/>
                  <a:gd name="T62" fmla="*/ 181 w 260"/>
                  <a:gd name="T63" fmla="*/ 163 h 173"/>
                  <a:gd name="T64" fmla="*/ 171 w 260"/>
                  <a:gd name="T65" fmla="*/ 164 h 173"/>
                  <a:gd name="T66" fmla="*/ 157 w 260"/>
                  <a:gd name="T67" fmla="*/ 164 h 173"/>
                  <a:gd name="T68" fmla="*/ 144 w 260"/>
                  <a:gd name="T69" fmla="*/ 164 h 173"/>
                  <a:gd name="T70" fmla="*/ 130 w 260"/>
                  <a:gd name="T71" fmla="*/ 164 h 173"/>
                  <a:gd name="T72" fmla="*/ 120 w 260"/>
                  <a:gd name="T73" fmla="*/ 166 h 173"/>
                  <a:gd name="T74" fmla="*/ 106 w 260"/>
                  <a:gd name="T75" fmla="*/ 166 h 173"/>
                  <a:gd name="T76" fmla="*/ 94 w 260"/>
                  <a:gd name="T77" fmla="*/ 168 h 173"/>
                  <a:gd name="T78" fmla="*/ 80 w 260"/>
                  <a:gd name="T79" fmla="*/ 170 h 173"/>
                  <a:gd name="T80" fmla="*/ 69 w 260"/>
                  <a:gd name="T81" fmla="*/ 171 h 173"/>
                  <a:gd name="T82" fmla="*/ 55 w 260"/>
                  <a:gd name="T83" fmla="*/ 171 h 173"/>
                  <a:gd name="T84" fmla="*/ 43 w 260"/>
                  <a:gd name="T85" fmla="*/ 171 h 173"/>
                  <a:gd name="T86" fmla="*/ 29 w 260"/>
                  <a:gd name="T87" fmla="*/ 171 h 173"/>
                  <a:gd name="T88" fmla="*/ 17 w 260"/>
                  <a:gd name="T89" fmla="*/ 173 h 173"/>
                  <a:gd name="T90" fmla="*/ 3 w 260"/>
                  <a:gd name="T91" fmla="*/ 173 h 173"/>
                  <a:gd name="T92" fmla="*/ 0 w 260"/>
                  <a:gd name="T93" fmla="*/ 173 h 173"/>
                  <a:gd name="T94" fmla="*/ 0 w 260"/>
                  <a:gd name="T95" fmla="*/ 9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0" h="173">
                    <a:moveTo>
                      <a:pt x="0" y="9"/>
                    </a:moveTo>
                    <a:lnTo>
                      <a:pt x="8" y="7"/>
                    </a:lnTo>
                    <a:lnTo>
                      <a:pt x="22" y="6"/>
                    </a:lnTo>
                    <a:lnTo>
                      <a:pt x="33" y="4"/>
                    </a:lnTo>
                    <a:lnTo>
                      <a:pt x="47" y="4"/>
                    </a:lnTo>
                    <a:lnTo>
                      <a:pt x="59" y="2"/>
                    </a:lnTo>
                    <a:lnTo>
                      <a:pt x="71" y="2"/>
                    </a:lnTo>
                    <a:lnTo>
                      <a:pt x="83" y="2"/>
                    </a:lnTo>
                    <a:lnTo>
                      <a:pt x="97" y="2"/>
                    </a:lnTo>
                    <a:lnTo>
                      <a:pt x="108" y="0"/>
                    </a:lnTo>
                    <a:lnTo>
                      <a:pt x="122" y="0"/>
                    </a:lnTo>
                    <a:lnTo>
                      <a:pt x="132" y="0"/>
                    </a:lnTo>
                    <a:lnTo>
                      <a:pt x="146" y="0"/>
                    </a:lnTo>
                    <a:lnTo>
                      <a:pt x="158" y="0"/>
                    </a:lnTo>
                    <a:lnTo>
                      <a:pt x="171" y="0"/>
                    </a:lnTo>
                    <a:lnTo>
                      <a:pt x="183" y="0"/>
                    </a:lnTo>
                    <a:lnTo>
                      <a:pt x="197" y="2"/>
                    </a:lnTo>
                    <a:lnTo>
                      <a:pt x="204" y="2"/>
                    </a:lnTo>
                    <a:lnTo>
                      <a:pt x="218" y="2"/>
                    </a:lnTo>
                    <a:lnTo>
                      <a:pt x="225" y="2"/>
                    </a:lnTo>
                    <a:lnTo>
                      <a:pt x="233" y="4"/>
                    </a:lnTo>
                    <a:lnTo>
                      <a:pt x="244" y="4"/>
                    </a:lnTo>
                    <a:lnTo>
                      <a:pt x="256" y="6"/>
                    </a:lnTo>
                    <a:lnTo>
                      <a:pt x="260" y="6"/>
                    </a:lnTo>
                    <a:lnTo>
                      <a:pt x="260" y="159"/>
                    </a:lnTo>
                    <a:lnTo>
                      <a:pt x="253" y="159"/>
                    </a:lnTo>
                    <a:lnTo>
                      <a:pt x="240" y="159"/>
                    </a:lnTo>
                    <a:lnTo>
                      <a:pt x="228" y="159"/>
                    </a:lnTo>
                    <a:lnTo>
                      <a:pt x="218" y="161"/>
                    </a:lnTo>
                    <a:lnTo>
                      <a:pt x="206" y="161"/>
                    </a:lnTo>
                    <a:lnTo>
                      <a:pt x="193" y="163"/>
                    </a:lnTo>
                    <a:lnTo>
                      <a:pt x="181" y="163"/>
                    </a:lnTo>
                    <a:lnTo>
                      <a:pt x="171" y="164"/>
                    </a:lnTo>
                    <a:lnTo>
                      <a:pt x="157" y="164"/>
                    </a:lnTo>
                    <a:lnTo>
                      <a:pt x="144" y="164"/>
                    </a:lnTo>
                    <a:lnTo>
                      <a:pt x="130" y="164"/>
                    </a:lnTo>
                    <a:lnTo>
                      <a:pt x="120" y="166"/>
                    </a:lnTo>
                    <a:lnTo>
                      <a:pt x="106" y="166"/>
                    </a:lnTo>
                    <a:lnTo>
                      <a:pt x="94" y="168"/>
                    </a:lnTo>
                    <a:lnTo>
                      <a:pt x="80" y="170"/>
                    </a:lnTo>
                    <a:lnTo>
                      <a:pt x="69" y="171"/>
                    </a:lnTo>
                    <a:lnTo>
                      <a:pt x="55" y="171"/>
                    </a:lnTo>
                    <a:lnTo>
                      <a:pt x="43" y="171"/>
                    </a:lnTo>
                    <a:lnTo>
                      <a:pt x="29" y="171"/>
                    </a:lnTo>
                    <a:lnTo>
                      <a:pt x="17" y="173"/>
                    </a:lnTo>
                    <a:lnTo>
                      <a:pt x="3" y="173"/>
                    </a:lnTo>
                    <a:lnTo>
                      <a:pt x="0" y="173"/>
                    </a:lnTo>
                    <a:lnTo>
                      <a:pt x="0" y="9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5" name="Freeform 805"/>
              <p:cNvSpPr>
                <a:spLocks/>
              </p:cNvSpPr>
              <p:nvPr/>
            </p:nvSpPr>
            <p:spPr bwMode="auto">
              <a:xfrm>
                <a:off x="4905" y="3121"/>
                <a:ext cx="105" cy="98"/>
              </a:xfrm>
              <a:custGeom>
                <a:avLst/>
                <a:gdLst>
                  <a:gd name="T0" fmla="*/ 0 w 260"/>
                  <a:gd name="T1" fmla="*/ 0 h 260"/>
                  <a:gd name="T2" fmla="*/ 0 w 260"/>
                  <a:gd name="T3" fmla="*/ 0 h 260"/>
                  <a:gd name="T4" fmla="*/ 15 w 260"/>
                  <a:gd name="T5" fmla="*/ 4 h 260"/>
                  <a:gd name="T6" fmla="*/ 31 w 260"/>
                  <a:gd name="T7" fmla="*/ 4 h 260"/>
                  <a:gd name="T8" fmla="*/ 48 w 260"/>
                  <a:gd name="T9" fmla="*/ 7 h 260"/>
                  <a:gd name="T10" fmla="*/ 64 w 260"/>
                  <a:gd name="T11" fmla="*/ 7 h 260"/>
                  <a:gd name="T12" fmla="*/ 82 w 260"/>
                  <a:gd name="T13" fmla="*/ 9 h 260"/>
                  <a:gd name="T14" fmla="*/ 97 w 260"/>
                  <a:gd name="T15" fmla="*/ 11 h 260"/>
                  <a:gd name="T16" fmla="*/ 115 w 260"/>
                  <a:gd name="T17" fmla="*/ 12 h 260"/>
                  <a:gd name="T18" fmla="*/ 130 w 260"/>
                  <a:gd name="T19" fmla="*/ 12 h 260"/>
                  <a:gd name="T20" fmla="*/ 146 w 260"/>
                  <a:gd name="T21" fmla="*/ 12 h 260"/>
                  <a:gd name="T22" fmla="*/ 162 w 260"/>
                  <a:gd name="T23" fmla="*/ 12 h 260"/>
                  <a:gd name="T24" fmla="*/ 179 w 260"/>
                  <a:gd name="T25" fmla="*/ 12 h 260"/>
                  <a:gd name="T26" fmla="*/ 195 w 260"/>
                  <a:gd name="T27" fmla="*/ 11 h 260"/>
                  <a:gd name="T28" fmla="*/ 211 w 260"/>
                  <a:gd name="T29" fmla="*/ 11 h 260"/>
                  <a:gd name="T30" fmla="*/ 228 w 260"/>
                  <a:gd name="T31" fmla="*/ 9 h 260"/>
                  <a:gd name="T32" fmla="*/ 246 w 260"/>
                  <a:gd name="T33" fmla="*/ 9 h 260"/>
                  <a:gd name="T34" fmla="*/ 260 w 260"/>
                  <a:gd name="T35" fmla="*/ 5 h 260"/>
                  <a:gd name="T36" fmla="*/ 260 w 260"/>
                  <a:gd name="T37" fmla="*/ 257 h 260"/>
                  <a:gd name="T38" fmla="*/ 249 w 260"/>
                  <a:gd name="T39" fmla="*/ 257 h 260"/>
                  <a:gd name="T40" fmla="*/ 235 w 260"/>
                  <a:gd name="T41" fmla="*/ 257 h 260"/>
                  <a:gd name="T42" fmla="*/ 220 w 260"/>
                  <a:gd name="T43" fmla="*/ 257 h 260"/>
                  <a:gd name="T44" fmla="*/ 204 w 260"/>
                  <a:gd name="T45" fmla="*/ 257 h 260"/>
                  <a:gd name="T46" fmla="*/ 190 w 260"/>
                  <a:gd name="T47" fmla="*/ 257 h 260"/>
                  <a:gd name="T48" fmla="*/ 178 w 260"/>
                  <a:gd name="T49" fmla="*/ 258 h 260"/>
                  <a:gd name="T50" fmla="*/ 162 w 260"/>
                  <a:gd name="T51" fmla="*/ 258 h 260"/>
                  <a:gd name="T52" fmla="*/ 150 w 260"/>
                  <a:gd name="T53" fmla="*/ 258 h 260"/>
                  <a:gd name="T54" fmla="*/ 139 w 260"/>
                  <a:gd name="T55" fmla="*/ 258 h 260"/>
                  <a:gd name="T56" fmla="*/ 129 w 260"/>
                  <a:gd name="T57" fmla="*/ 258 h 260"/>
                  <a:gd name="T58" fmla="*/ 118 w 260"/>
                  <a:gd name="T59" fmla="*/ 258 h 260"/>
                  <a:gd name="T60" fmla="*/ 110 w 260"/>
                  <a:gd name="T61" fmla="*/ 258 h 260"/>
                  <a:gd name="T62" fmla="*/ 103 w 260"/>
                  <a:gd name="T63" fmla="*/ 258 h 260"/>
                  <a:gd name="T64" fmla="*/ 97 w 260"/>
                  <a:gd name="T65" fmla="*/ 260 h 260"/>
                  <a:gd name="T66" fmla="*/ 83 w 260"/>
                  <a:gd name="T67" fmla="*/ 257 h 260"/>
                  <a:gd name="T68" fmla="*/ 71 w 260"/>
                  <a:gd name="T69" fmla="*/ 257 h 260"/>
                  <a:gd name="T70" fmla="*/ 57 w 260"/>
                  <a:gd name="T71" fmla="*/ 253 h 260"/>
                  <a:gd name="T72" fmla="*/ 45 w 260"/>
                  <a:gd name="T73" fmla="*/ 253 h 260"/>
                  <a:gd name="T74" fmla="*/ 31 w 260"/>
                  <a:gd name="T75" fmla="*/ 250 h 260"/>
                  <a:gd name="T76" fmla="*/ 19 w 260"/>
                  <a:gd name="T77" fmla="*/ 250 h 260"/>
                  <a:gd name="T78" fmla="*/ 7 w 260"/>
                  <a:gd name="T79" fmla="*/ 246 h 260"/>
                  <a:gd name="T80" fmla="*/ 0 w 260"/>
                  <a:gd name="T81" fmla="*/ 246 h 260"/>
                  <a:gd name="T82" fmla="*/ 0 w 260"/>
                  <a:gd name="T83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60" h="260">
                    <a:moveTo>
                      <a:pt x="0" y="0"/>
                    </a:moveTo>
                    <a:lnTo>
                      <a:pt x="0" y="0"/>
                    </a:lnTo>
                    <a:lnTo>
                      <a:pt x="15" y="4"/>
                    </a:lnTo>
                    <a:lnTo>
                      <a:pt x="31" y="4"/>
                    </a:lnTo>
                    <a:lnTo>
                      <a:pt x="48" y="7"/>
                    </a:lnTo>
                    <a:lnTo>
                      <a:pt x="64" y="7"/>
                    </a:lnTo>
                    <a:lnTo>
                      <a:pt x="82" y="9"/>
                    </a:lnTo>
                    <a:lnTo>
                      <a:pt x="97" y="11"/>
                    </a:lnTo>
                    <a:lnTo>
                      <a:pt x="115" y="12"/>
                    </a:lnTo>
                    <a:lnTo>
                      <a:pt x="130" y="12"/>
                    </a:lnTo>
                    <a:lnTo>
                      <a:pt x="146" y="12"/>
                    </a:lnTo>
                    <a:lnTo>
                      <a:pt x="162" y="12"/>
                    </a:lnTo>
                    <a:lnTo>
                      <a:pt x="179" y="12"/>
                    </a:lnTo>
                    <a:lnTo>
                      <a:pt x="195" y="11"/>
                    </a:lnTo>
                    <a:lnTo>
                      <a:pt x="211" y="11"/>
                    </a:lnTo>
                    <a:lnTo>
                      <a:pt x="228" y="9"/>
                    </a:lnTo>
                    <a:lnTo>
                      <a:pt x="246" y="9"/>
                    </a:lnTo>
                    <a:lnTo>
                      <a:pt x="260" y="5"/>
                    </a:lnTo>
                    <a:lnTo>
                      <a:pt x="260" y="257"/>
                    </a:lnTo>
                    <a:lnTo>
                      <a:pt x="249" y="257"/>
                    </a:lnTo>
                    <a:lnTo>
                      <a:pt x="235" y="257"/>
                    </a:lnTo>
                    <a:lnTo>
                      <a:pt x="220" y="257"/>
                    </a:lnTo>
                    <a:lnTo>
                      <a:pt x="204" y="257"/>
                    </a:lnTo>
                    <a:lnTo>
                      <a:pt x="190" y="257"/>
                    </a:lnTo>
                    <a:lnTo>
                      <a:pt x="178" y="258"/>
                    </a:lnTo>
                    <a:lnTo>
                      <a:pt x="162" y="258"/>
                    </a:lnTo>
                    <a:lnTo>
                      <a:pt x="150" y="258"/>
                    </a:lnTo>
                    <a:lnTo>
                      <a:pt x="139" y="258"/>
                    </a:lnTo>
                    <a:lnTo>
                      <a:pt x="129" y="258"/>
                    </a:lnTo>
                    <a:lnTo>
                      <a:pt x="118" y="258"/>
                    </a:lnTo>
                    <a:lnTo>
                      <a:pt x="110" y="258"/>
                    </a:lnTo>
                    <a:lnTo>
                      <a:pt x="103" y="258"/>
                    </a:lnTo>
                    <a:lnTo>
                      <a:pt x="97" y="260"/>
                    </a:lnTo>
                    <a:lnTo>
                      <a:pt x="83" y="257"/>
                    </a:lnTo>
                    <a:lnTo>
                      <a:pt x="71" y="257"/>
                    </a:lnTo>
                    <a:lnTo>
                      <a:pt x="57" y="253"/>
                    </a:lnTo>
                    <a:lnTo>
                      <a:pt x="45" y="253"/>
                    </a:lnTo>
                    <a:lnTo>
                      <a:pt x="31" y="250"/>
                    </a:lnTo>
                    <a:lnTo>
                      <a:pt x="19" y="250"/>
                    </a:lnTo>
                    <a:lnTo>
                      <a:pt x="7" y="246"/>
                    </a:lnTo>
                    <a:lnTo>
                      <a:pt x="0" y="2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6" name="Freeform 806"/>
              <p:cNvSpPr>
                <a:spLocks/>
              </p:cNvSpPr>
              <p:nvPr/>
            </p:nvSpPr>
            <p:spPr bwMode="auto">
              <a:xfrm>
                <a:off x="4905" y="3242"/>
                <a:ext cx="105" cy="134"/>
              </a:xfrm>
              <a:custGeom>
                <a:avLst/>
                <a:gdLst>
                  <a:gd name="T0" fmla="*/ 15 w 260"/>
                  <a:gd name="T1" fmla="*/ 4 h 354"/>
                  <a:gd name="T2" fmla="*/ 48 w 260"/>
                  <a:gd name="T3" fmla="*/ 5 h 354"/>
                  <a:gd name="T4" fmla="*/ 83 w 260"/>
                  <a:gd name="T5" fmla="*/ 7 h 354"/>
                  <a:gd name="T6" fmla="*/ 118 w 260"/>
                  <a:gd name="T7" fmla="*/ 7 h 354"/>
                  <a:gd name="T8" fmla="*/ 151 w 260"/>
                  <a:gd name="T9" fmla="*/ 7 h 354"/>
                  <a:gd name="T10" fmla="*/ 185 w 260"/>
                  <a:gd name="T11" fmla="*/ 5 h 354"/>
                  <a:gd name="T12" fmla="*/ 218 w 260"/>
                  <a:gd name="T13" fmla="*/ 4 h 354"/>
                  <a:gd name="T14" fmla="*/ 249 w 260"/>
                  <a:gd name="T15" fmla="*/ 0 h 354"/>
                  <a:gd name="T16" fmla="*/ 260 w 260"/>
                  <a:gd name="T17" fmla="*/ 68 h 354"/>
                  <a:gd name="T18" fmla="*/ 244 w 260"/>
                  <a:gd name="T19" fmla="*/ 68 h 354"/>
                  <a:gd name="T20" fmla="*/ 220 w 260"/>
                  <a:gd name="T21" fmla="*/ 68 h 354"/>
                  <a:gd name="T22" fmla="*/ 195 w 260"/>
                  <a:gd name="T23" fmla="*/ 68 h 354"/>
                  <a:gd name="T24" fmla="*/ 183 w 260"/>
                  <a:gd name="T25" fmla="*/ 150 h 354"/>
                  <a:gd name="T26" fmla="*/ 204 w 260"/>
                  <a:gd name="T27" fmla="*/ 149 h 354"/>
                  <a:gd name="T28" fmla="*/ 226 w 260"/>
                  <a:gd name="T29" fmla="*/ 149 h 354"/>
                  <a:gd name="T30" fmla="*/ 249 w 260"/>
                  <a:gd name="T31" fmla="*/ 147 h 354"/>
                  <a:gd name="T32" fmla="*/ 260 w 260"/>
                  <a:gd name="T33" fmla="*/ 147 h 354"/>
                  <a:gd name="T34" fmla="*/ 258 w 260"/>
                  <a:gd name="T35" fmla="*/ 243 h 354"/>
                  <a:gd name="T36" fmla="*/ 233 w 260"/>
                  <a:gd name="T37" fmla="*/ 243 h 354"/>
                  <a:gd name="T38" fmla="*/ 211 w 260"/>
                  <a:gd name="T39" fmla="*/ 243 h 354"/>
                  <a:gd name="T40" fmla="*/ 190 w 260"/>
                  <a:gd name="T41" fmla="*/ 243 h 354"/>
                  <a:gd name="T42" fmla="*/ 178 w 260"/>
                  <a:gd name="T43" fmla="*/ 306 h 354"/>
                  <a:gd name="T44" fmla="*/ 207 w 260"/>
                  <a:gd name="T45" fmla="*/ 304 h 354"/>
                  <a:gd name="T46" fmla="*/ 237 w 260"/>
                  <a:gd name="T47" fmla="*/ 302 h 354"/>
                  <a:gd name="T48" fmla="*/ 260 w 260"/>
                  <a:gd name="T49" fmla="*/ 299 h 354"/>
                  <a:gd name="T50" fmla="*/ 253 w 260"/>
                  <a:gd name="T51" fmla="*/ 351 h 354"/>
                  <a:gd name="T52" fmla="*/ 230 w 260"/>
                  <a:gd name="T53" fmla="*/ 354 h 354"/>
                  <a:gd name="T54" fmla="*/ 209 w 260"/>
                  <a:gd name="T55" fmla="*/ 354 h 354"/>
                  <a:gd name="T56" fmla="*/ 192 w 260"/>
                  <a:gd name="T57" fmla="*/ 354 h 354"/>
                  <a:gd name="T58" fmla="*/ 171 w 260"/>
                  <a:gd name="T59" fmla="*/ 354 h 354"/>
                  <a:gd name="T60" fmla="*/ 153 w 260"/>
                  <a:gd name="T61" fmla="*/ 354 h 354"/>
                  <a:gd name="T62" fmla="*/ 117 w 260"/>
                  <a:gd name="T63" fmla="*/ 353 h 354"/>
                  <a:gd name="T64" fmla="*/ 80 w 260"/>
                  <a:gd name="T65" fmla="*/ 353 h 354"/>
                  <a:gd name="T66" fmla="*/ 43 w 260"/>
                  <a:gd name="T67" fmla="*/ 349 h 354"/>
                  <a:gd name="T68" fmla="*/ 7 w 260"/>
                  <a:gd name="T69" fmla="*/ 347 h 354"/>
                  <a:gd name="T70" fmla="*/ 0 w 260"/>
                  <a:gd name="T71" fmla="*/ 302 h 354"/>
                  <a:gd name="T72" fmla="*/ 26 w 260"/>
                  <a:gd name="T73" fmla="*/ 304 h 354"/>
                  <a:gd name="T74" fmla="*/ 57 w 260"/>
                  <a:gd name="T75" fmla="*/ 304 h 354"/>
                  <a:gd name="T76" fmla="*/ 68 w 260"/>
                  <a:gd name="T77" fmla="*/ 236 h 354"/>
                  <a:gd name="T78" fmla="*/ 36 w 260"/>
                  <a:gd name="T79" fmla="*/ 232 h 354"/>
                  <a:gd name="T80" fmla="*/ 8 w 260"/>
                  <a:gd name="T81" fmla="*/ 229 h 354"/>
                  <a:gd name="T82" fmla="*/ 0 w 260"/>
                  <a:gd name="T83" fmla="*/ 147 h 354"/>
                  <a:gd name="T84" fmla="*/ 17 w 260"/>
                  <a:gd name="T85" fmla="*/ 147 h 354"/>
                  <a:gd name="T86" fmla="*/ 45 w 260"/>
                  <a:gd name="T87" fmla="*/ 149 h 354"/>
                  <a:gd name="T88" fmla="*/ 54 w 260"/>
                  <a:gd name="T89" fmla="*/ 58 h 354"/>
                  <a:gd name="T90" fmla="*/ 26 w 260"/>
                  <a:gd name="T91" fmla="*/ 54 h 354"/>
                  <a:gd name="T92" fmla="*/ 0 w 260"/>
                  <a:gd name="T93" fmla="*/ 51 h 354"/>
                  <a:gd name="T94" fmla="*/ 0 w 260"/>
                  <a:gd name="T95" fmla="*/ 2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60" h="354">
                    <a:moveTo>
                      <a:pt x="0" y="2"/>
                    </a:moveTo>
                    <a:lnTo>
                      <a:pt x="15" y="4"/>
                    </a:lnTo>
                    <a:lnTo>
                      <a:pt x="33" y="5"/>
                    </a:lnTo>
                    <a:lnTo>
                      <a:pt x="48" y="5"/>
                    </a:lnTo>
                    <a:lnTo>
                      <a:pt x="68" y="7"/>
                    </a:lnTo>
                    <a:lnTo>
                      <a:pt x="83" y="7"/>
                    </a:lnTo>
                    <a:lnTo>
                      <a:pt x="103" y="9"/>
                    </a:lnTo>
                    <a:lnTo>
                      <a:pt x="118" y="7"/>
                    </a:lnTo>
                    <a:lnTo>
                      <a:pt x="136" y="7"/>
                    </a:lnTo>
                    <a:lnTo>
                      <a:pt x="151" y="7"/>
                    </a:lnTo>
                    <a:lnTo>
                      <a:pt x="169" y="7"/>
                    </a:lnTo>
                    <a:lnTo>
                      <a:pt x="185" y="5"/>
                    </a:lnTo>
                    <a:lnTo>
                      <a:pt x="202" y="5"/>
                    </a:lnTo>
                    <a:lnTo>
                      <a:pt x="218" y="4"/>
                    </a:lnTo>
                    <a:lnTo>
                      <a:pt x="235" y="4"/>
                    </a:lnTo>
                    <a:lnTo>
                      <a:pt x="249" y="0"/>
                    </a:lnTo>
                    <a:lnTo>
                      <a:pt x="260" y="0"/>
                    </a:lnTo>
                    <a:lnTo>
                      <a:pt x="260" y="68"/>
                    </a:lnTo>
                    <a:lnTo>
                      <a:pt x="256" y="68"/>
                    </a:lnTo>
                    <a:lnTo>
                      <a:pt x="244" y="68"/>
                    </a:lnTo>
                    <a:lnTo>
                      <a:pt x="233" y="68"/>
                    </a:lnTo>
                    <a:lnTo>
                      <a:pt x="220" y="68"/>
                    </a:lnTo>
                    <a:lnTo>
                      <a:pt x="207" y="68"/>
                    </a:lnTo>
                    <a:lnTo>
                      <a:pt x="195" y="68"/>
                    </a:lnTo>
                    <a:lnTo>
                      <a:pt x="185" y="68"/>
                    </a:lnTo>
                    <a:lnTo>
                      <a:pt x="183" y="150"/>
                    </a:lnTo>
                    <a:lnTo>
                      <a:pt x="193" y="149"/>
                    </a:lnTo>
                    <a:lnTo>
                      <a:pt x="204" y="149"/>
                    </a:lnTo>
                    <a:lnTo>
                      <a:pt x="214" y="149"/>
                    </a:lnTo>
                    <a:lnTo>
                      <a:pt x="226" y="149"/>
                    </a:lnTo>
                    <a:lnTo>
                      <a:pt x="237" y="147"/>
                    </a:lnTo>
                    <a:lnTo>
                      <a:pt x="249" y="147"/>
                    </a:lnTo>
                    <a:lnTo>
                      <a:pt x="260" y="147"/>
                    </a:lnTo>
                    <a:lnTo>
                      <a:pt x="260" y="147"/>
                    </a:lnTo>
                    <a:lnTo>
                      <a:pt x="260" y="243"/>
                    </a:lnTo>
                    <a:lnTo>
                      <a:pt x="258" y="243"/>
                    </a:lnTo>
                    <a:lnTo>
                      <a:pt x="246" y="243"/>
                    </a:lnTo>
                    <a:lnTo>
                      <a:pt x="233" y="243"/>
                    </a:lnTo>
                    <a:lnTo>
                      <a:pt x="223" y="243"/>
                    </a:lnTo>
                    <a:lnTo>
                      <a:pt x="211" y="243"/>
                    </a:lnTo>
                    <a:lnTo>
                      <a:pt x="200" y="243"/>
                    </a:lnTo>
                    <a:lnTo>
                      <a:pt x="190" y="243"/>
                    </a:lnTo>
                    <a:lnTo>
                      <a:pt x="179" y="243"/>
                    </a:lnTo>
                    <a:lnTo>
                      <a:pt x="178" y="306"/>
                    </a:lnTo>
                    <a:lnTo>
                      <a:pt x="192" y="304"/>
                    </a:lnTo>
                    <a:lnTo>
                      <a:pt x="207" y="304"/>
                    </a:lnTo>
                    <a:lnTo>
                      <a:pt x="221" y="302"/>
                    </a:lnTo>
                    <a:lnTo>
                      <a:pt x="237" y="302"/>
                    </a:lnTo>
                    <a:lnTo>
                      <a:pt x="251" y="300"/>
                    </a:lnTo>
                    <a:lnTo>
                      <a:pt x="260" y="299"/>
                    </a:lnTo>
                    <a:lnTo>
                      <a:pt x="260" y="349"/>
                    </a:lnTo>
                    <a:lnTo>
                      <a:pt x="253" y="351"/>
                    </a:lnTo>
                    <a:lnTo>
                      <a:pt x="240" y="353"/>
                    </a:lnTo>
                    <a:lnTo>
                      <a:pt x="230" y="354"/>
                    </a:lnTo>
                    <a:lnTo>
                      <a:pt x="220" y="354"/>
                    </a:lnTo>
                    <a:lnTo>
                      <a:pt x="209" y="354"/>
                    </a:lnTo>
                    <a:lnTo>
                      <a:pt x="200" y="354"/>
                    </a:lnTo>
                    <a:lnTo>
                      <a:pt x="192" y="354"/>
                    </a:lnTo>
                    <a:lnTo>
                      <a:pt x="181" y="354"/>
                    </a:lnTo>
                    <a:lnTo>
                      <a:pt x="171" y="354"/>
                    </a:lnTo>
                    <a:lnTo>
                      <a:pt x="162" y="354"/>
                    </a:lnTo>
                    <a:lnTo>
                      <a:pt x="153" y="354"/>
                    </a:lnTo>
                    <a:lnTo>
                      <a:pt x="134" y="353"/>
                    </a:lnTo>
                    <a:lnTo>
                      <a:pt x="117" y="353"/>
                    </a:lnTo>
                    <a:lnTo>
                      <a:pt x="97" y="353"/>
                    </a:lnTo>
                    <a:lnTo>
                      <a:pt x="80" y="353"/>
                    </a:lnTo>
                    <a:lnTo>
                      <a:pt x="61" y="351"/>
                    </a:lnTo>
                    <a:lnTo>
                      <a:pt x="43" y="349"/>
                    </a:lnTo>
                    <a:lnTo>
                      <a:pt x="24" y="347"/>
                    </a:lnTo>
                    <a:lnTo>
                      <a:pt x="7" y="347"/>
                    </a:lnTo>
                    <a:lnTo>
                      <a:pt x="0" y="346"/>
                    </a:lnTo>
                    <a:lnTo>
                      <a:pt x="0" y="302"/>
                    </a:lnTo>
                    <a:lnTo>
                      <a:pt x="12" y="304"/>
                    </a:lnTo>
                    <a:lnTo>
                      <a:pt x="26" y="304"/>
                    </a:lnTo>
                    <a:lnTo>
                      <a:pt x="41" y="304"/>
                    </a:lnTo>
                    <a:lnTo>
                      <a:pt x="57" y="304"/>
                    </a:lnTo>
                    <a:lnTo>
                      <a:pt x="73" y="304"/>
                    </a:lnTo>
                    <a:lnTo>
                      <a:pt x="68" y="236"/>
                    </a:lnTo>
                    <a:lnTo>
                      <a:pt x="52" y="234"/>
                    </a:lnTo>
                    <a:lnTo>
                      <a:pt x="36" y="232"/>
                    </a:lnTo>
                    <a:lnTo>
                      <a:pt x="22" y="231"/>
                    </a:lnTo>
                    <a:lnTo>
                      <a:pt x="8" y="229"/>
                    </a:lnTo>
                    <a:lnTo>
                      <a:pt x="0" y="227"/>
                    </a:lnTo>
                    <a:lnTo>
                      <a:pt x="0" y="147"/>
                    </a:lnTo>
                    <a:lnTo>
                      <a:pt x="3" y="147"/>
                    </a:lnTo>
                    <a:lnTo>
                      <a:pt x="17" y="147"/>
                    </a:lnTo>
                    <a:lnTo>
                      <a:pt x="31" y="149"/>
                    </a:lnTo>
                    <a:lnTo>
                      <a:pt x="45" y="149"/>
                    </a:lnTo>
                    <a:lnTo>
                      <a:pt x="61" y="150"/>
                    </a:lnTo>
                    <a:lnTo>
                      <a:pt x="54" y="58"/>
                    </a:lnTo>
                    <a:lnTo>
                      <a:pt x="40" y="54"/>
                    </a:lnTo>
                    <a:lnTo>
                      <a:pt x="26" y="54"/>
                    </a:lnTo>
                    <a:lnTo>
                      <a:pt x="12" y="51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7" name="Freeform 807"/>
              <p:cNvSpPr>
                <a:spLocks/>
              </p:cNvSpPr>
              <p:nvPr/>
            </p:nvSpPr>
            <p:spPr bwMode="auto">
              <a:xfrm>
                <a:off x="5010" y="2739"/>
                <a:ext cx="197" cy="635"/>
              </a:xfrm>
              <a:custGeom>
                <a:avLst/>
                <a:gdLst>
                  <a:gd name="T0" fmla="*/ 71 w 485"/>
                  <a:gd name="T1" fmla="*/ 3 h 1678"/>
                  <a:gd name="T2" fmla="*/ 165 w 485"/>
                  <a:gd name="T3" fmla="*/ 12 h 1678"/>
                  <a:gd name="T4" fmla="*/ 242 w 485"/>
                  <a:gd name="T5" fmla="*/ 29 h 1678"/>
                  <a:gd name="T6" fmla="*/ 295 w 485"/>
                  <a:gd name="T7" fmla="*/ 104 h 1678"/>
                  <a:gd name="T8" fmla="*/ 328 w 485"/>
                  <a:gd name="T9" fmla="*/ 190 h 1678"/>
                  <a:gd name="T10" fmla="*/ 370 w 485"/>
                  <a:gd name="T11" fmla="*/ 308 h 1678"/>
                  <a:gd name="T12" fmla="*/ 392 w 485"/>
                  <a:gd name="T13" fmla="*/ 392 h 1678"/>
                  <a:gd name="T14" fmla="*/ 413 w 485"/>
                  <a:gd name="T15" fmla="*/ 488 h 1678"/>
                  <a:gd name="T16" fmla="*/ 434 w 485"/>
                  <a:gd name="T17" fmla="*/ 584 h 1678"/>
                  <a:gd name="T18" fmla="*/ 448 w 485"/>
                  <a:gd name="T19" fmla="*/ 692 h 1678"/>
                  <a:gd name="T20" fmla="*/ 467 w 485"/>
                  <a:gd name="T21" fmla="*/ 797 h 1678"/>
                  <a:gd name="T22" fmla="*/ 469 w 485"/>
                  <a:gd name="T23" fmla="*/ 870 h 1678"/>
                  <a:gd name="T24" fmla="*/ 474 w 485"/>
                  <a:gd name="T25" fmla="*/ 947 h 1678"/>
                  <a:gd name="T26" fmla="*/ 476 w 485"/>
                  <a:gd name="T27" fmla="*/ 1022 h 1678"/>
                  <a:gd name="T28" fmla="*/ 478 w 485"/>
                  <a:gd name="T29" fmla="*/ 1095 h 1678"/>
                  <a:gd name="T30" fmla="*/ 476 w 485"/>
                  <a:gd name="T31" fmla="*/ 1156 h 1678"/>
                  <a:gd name="T32" fmla="*/ 446 w 485"/>
                  <a:gd name="T33" fmla="*/ 1256 h 1678"/>
                  <a:gd name="T34" fmla="*/ 420 w 485"/>
                  <a:gd name="T35" fmla="*/ 1357 h 1678"/>
                  <a:gd name="T36" fmla="*/ 380 w 485"/>
                  <a:gd name="T37" fmla="*/ 1441 h 1678"/>
                  <a:gd name="T38" fmla="*/ 343 w 485"/>
                  <a:gd name="T39" fmla="*/ 1532 h 1678"/>
                  <a:gd name="T40" fmla="*/ 305 w 485"/>
                  <a:gd name="T41" fmla="*/ 1607 h 1678"/>
                  <a:gd name="T42" fmla="*/ 237 w 485"/>
                  <a:gd name="T43" fmla="*/ 1635 h 1678"/>
                  <a:gd name="T44" fmla="*/ 145 w 485"/>
                  <a:gd name="T45" fmla="*/ 1659 h 1678"/>
                  <a:gd name="T46" fmla="*/ 55 w 485"/>
                  <a:gd name="T47" fmla="*/ 1671 h 1678"/>
                  <a:gd name="T48" fmla="*/ 7 w 485"/>
                  <a:gd name="T49" fmla="*/ 1628 h 1678"/>
                  <a:gd name="T50" fmla="*/ 85 w 485"/>
                  <a:gd name="T51" fmla="*/ 1593 h 1678"/>
                  <a:gd name="T52" fmla="*/ 47 w 485"/>
                  <a:gd name="T53" fmla="*/ 1567 h 1678"/>
                  <a:gd name="T54" fmla="*/ 12 w 485"/>
                  <a:gd name="T55" fmla="*/ 1476 h 1678"/>
                  <a:gd name="T56" fmla="*/ 96 w 485"/>
                  <a:gd name="T57" fmla="*/ 1460 h 1678"/>
                  <a:gd name="T58" fmla="*/ 158 w 485"/>
                  <a:gd name="T59" fmla="*/ 1394 h 1678"/>
                  <a:gd name="T60" fmla="*/ 83 w 485"/>
                  <a:gd name="T61" fmla="*/ 1396 h 1678"/>
                  <a:gd name="T62" fmla="*/ 0 w 485"/>
                  <a:gd name="T63" fmla="*/ 1397 h 1678"/>
                  <a:gd name="T64" fmla="*/ 83 w 485"/>
                  <a:gd name="T65" fmla="*/ 1319 h 1678"/>
                  <a:gd name="T66" fmla="*/ 158 w 485"/>
                  <a:gd name="T67" fmla="*/ 1305 h 1678"/>
                  <a:gd name="T68" fmla="*/ 235 w 485"/>
                  <a:gd name="T69" fmla="*/ 1282 h 1678"/>
                  <a:gd name="T70" fmla="*/ 309 w 485"/>
                  <a:gd name="T71" fmla="*/ 1263 h 1678"/>
                  <a:gd name="T72" fmla="*/ 371 w 485"/>
                  <a:gd name="T73" fmla="*/ 1228 h 1678"/>
                  <a:gd name="T74" fmla="*/ 410 w 485"/>
                  <a:gd name="T75" fmla="*/ 1165 h 1678"/>
                  <a:gd name="T76" fmla="*/ 316 w 485"/>
                  <a:gd name="T77" fmla="*/ 1204 h 1678"/>
                  <a:gd name="T78" fmla="*/ 227 w 485"/>
                  <a:gd name="T79" fmla="*/ 1238 h 1678"/>
                  <a:gd name="T80" fmla="*/ 141 w 485"/>
                  <a:gd name="T81" fmla="*/ 1256 h 1678"/>
                  <a:gd name="T82" fmla="*/ 38 w 485"/>
                  <a:gd name="T83" fmla="*/ 1265 h 1678"/>
                  <a:gd name="T84" fmla="*/ 35 w 485"/>
                  <a:gd name="T85" fmla="*/ 1008 h 1678"/>
                  <a:gd name="T86" fmla="*/ 139 w 485"/>
                  <a:gd name="T87" fmla="*/ 980 h 1678"/>
                  <a:gd name="T88" fmla="*/ 216 w 485"/>
                  <a:gd name="T89" fmla="*/ 938 h 1678"/>
                  <a:gd name="T90" fmla="*/ 256 w 485"/>
                  <a:gd name="T91" fmla="*/ 889 h 1678"/>
                  <a:gd name="T92" fmla="*/ 258 w 485"/>
                  <a:gd name="T93" fmla="*/ 800 h 1678"/>
                  <a:gd name="T94" fmla="*/ 253 w 485"/>
                  <a:gd name="T95" fmla="*/ 718 h 1678"/>
                  <a:gd name="T96" fmla="*/ 239 w 485"/>
                  <a:gd name="T97" fmla="*/ 633 h 1678"/>
                  <a:gd name="T98" fmla="*/ 221 w 485"/>
                  <a:gd name="T99" fmla="*/ 551 h 1678"/>
                  <a:gd name="T100" fmla="*/ 199 w 485"/>
                  <a:gd name="T101" fmla="*/ 467 h 1678"/>
                  <a:gd name="T102" fmla="*/ 176 w 485"/>
                  <a:gd name="T103" fmla="*/ 385 h 1678"/>
                  <a:gd name="T104" fmla="*/ 155 w 485"/>
                  <a:gd name="T105" fmla="*/ 301 h 1678"/>
                  <a:gd name="T106" fmla="*/ 138 w 485"/>
                  <a:gd name="T107" fmla="*/ 218 h 1678"/>
                  <a:gd name="T108" fmla="*/ 117 w 485"/>
                  <a:gd name="T109" fmla="*/ 148 h 1678"/>
                  <a:gd name="T110" fmla="*/ 24 w 485"/>
                  <a:gd name="T111" fmla="*/ 151 h 16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85" h="1678">
                    <a:moveTo>
                      <a:pt x="0" y="0"/>
                    </a:moveTo>
                    <a:lnTo>
                      <a:pt x="7" y="0"/>
                    </a:lnTo>
                    <a:lnTo>
                      <a:pt x="19" y="0"/>
                    </a:lnTo>
                    <a:lnTo>
                      <a:pt x="31" y="0"/>
                    </a:lnTo>
                    <a:lnTo>
                      <a:pt x="45" y="1"/>
                    </a:lnTo>
                    <a:lnTo>
                      <a:pt x="57" y="1"/>
                    </a:lnTo>
                    <a:lnTo>
                      <a:pt x="71" y="3"/>
                    </a:lnTo>
                    <a:lnTo>
                      <a:pt x="83" y="5"/>
                    </a:lnTo>
                    <a:lnTo>
                      <a:pt x="99" y="7"/>
                    </a:lnTo>
                    <a:lnTo>
                      <a:pt x="111" y="7"/>
                    </a:lnTo>
                    <a:lnTo>
                      <a:pt x="125" y="8"/>
                    </a:lnTo>
                    <a:lnTo>
                      <a:pt x="139" y="10"/>
                    </a:lnTo>
                    <a:lnTo>
                      <a:pt x="153" y="12"/>
                    </a:lnTo>
                    <a:lnTo>
                      <a:pt x="165" y="12"/>
                    </a:lnTo>
                    <a:lnTo>
                      <a:pt x="178" y="13"/>
                    </a:lnTo>
                    <a:lnTo>
                      <a:pt x="190" y="15"/>
                    </a:lnTo>
                    <a:lnTo>
                      <a:pt x="202" y="19"/>
                    </a:lnTo>
                    <a:lnTo>
                      <a:pt x="213" y="20"/>
                    </a:lnTo>
                    <a:lnTo>
                      <a:pt x="223" y="24"/>
                    </a:lnTo>
                    <a:lnTo>
                      <a:pt x="232" y="26"/>
                    </a:lnTo>
                    <a:lnTo>
                      <a:pt x="242" y="29"/>
                    </a:lnTo>
                    <a:lnTo>
                      <a:pt x="256" y="34"/>
                    </a:lnTo>
                    <a:lnTo>
                      <a:pt x="267" y="41"/>
                    </a:lnTo>
                    <a:lnTo>
                      <a:pt x="274" y="59"/>
                    </a:lnTo>
                    <a:lnTo>
                      <a:pt x="282" y="78"/>
                    </a:lnTo>
                    <a:lnTo>
                      <a:pt x="286" y="87"/>
                    </a:lnTo>
                    <a:lnTo>
                      <a:pt x="291" y="96"/>
                    </a:lnTo>
                    <a:lnTo>
                      <a:pt x="295" y="104"/>
                    </a:lnTo>
                    <a:lnTo>
                      <a:pt x="300" y="115"/>
                    </a:lnTo>
                    <a:lnTo>
                      <a:pt x="305" y="132"/>
                    </a:lnTo>
                    <a:lnTo>
                      <a:pt x="314" y="151"/>
                    </a:lnTo>
                    <a:lnTo>
                      <a:pt x="316" y="160"/>
                    </a:lnTo>
                    <a:lnTo>
                      <a:pt x="319" y="169"/>
                    </a:lnTo>
                    <a:lnTo>
                      <a:pt x="323" y="179"/>
                    </a:lnTo>
                    <a:lnTo>
                      <a:pt x="328" y="190"/>
                    </a:lnTo>
                    <a:lnTo>
                      <a:pt x="333" y="207"/>
                    </a:lnTo>
                    <a:lnTo>
                      <a:pt x="340" y="226"/>
                    </a:lnTo>
                    <a:lnTo>
                      <a:pt x="347" y="244"/>
                    </a:lnTo>
                    <a:lnTo>
                      <a:pt x="354" y="263"/>
                    </a:lnTo>
                    <a:lnTo>
                      <a:pt x="359" y="280"/>
                    </a:lnTo>
                    <a:lnTo>
                      <a:pt x="366" y="300"/>
                    </a:lnTo>
                    <a:lnTo>
                      <a:pt x="370" y="308"/>
                    </a:lnTo>
                    <a:lnTo>
                      <a:pt x="373" y="319"/>
                    </a:lnTo>
                    <a:lnTo>
                      <a:pt x="377" y="328"/>
                    </a:lnTo>
                    <a:lnTo>
                      <a:pt x="382" y="338"/>
                    </a:lnTo>
                    <a:lnTo>
                      <a:pt x="384" y="350"/>
                    </a:lnTo>
                    <a:lnTo>
                      <a:pt x="387" y="364"/>
                    </a:lnTo>
                    <a:lnTo>
                      <a:pt x="389" y="376"/>
                    </a:lnTo>
                    <a:lnTo>
                      <a:pt x="392" y="392"/>
                    </a:lnTo>
                    <a:lnTo>
                      <a:pt x="394" y="404"/>
                    </a:lnTo>
                    <a:lnTo>
                      <a:pt x="398" y="418"/>
                    </a:lnTo>
                    <a:lnTo>
                      <a:pt x="399" y="432"/>
                    </a:lnTo>
                    <a:lnTo>
                      <a:pt x="405" y="448"/>
                    </a:lnTo>
                    <a:lnTo>
                      <a:pt x="406" y="460"/>
                    </a:lnTo>
                    <a:lnTo>
                      <a:pt x="410" y="474"/>
                    </a:lnTo>
                    <a:lnTo>
                      <a:pt x="413" y="488"/>
                    </a:lnTo>
                    <a:lnTo>
                      <a:pt x="417" y="502"/>
                    </a:lnTo>
                    <a:lnTo>
                      <a:pt x="419" y="514"/>
                    </a:lnTo>
                    <a:lnTo>
                      <a:pt x="424" y="528"/>
                    </a:lnTo>
                    <a:lnTo>
                      <a:pt x="425" y="542"/>
                    </a:lnTo>
                    <a:lnTo>
                      <a:pt x="431" y="556"/>
                    </a:lnTo>
                    <a:lnTo>
                      <a:pt x="431" y="570"/>
                    </a:lnTo>
                    <a:lnTo>
                      <a:pt x="434" y="584"/>
                    </a:lnTo>
                    <a:lnTo>
                      <a:pt x="434" y="600"/>
                    </a:lnTo>
                    <a:lnTo>
                      <a:pt x="438" y="616"/>
                    </a:lnTo>
                    <a:lnTo>
                      <a:pt x="439" y="631"/>
                    </a:lnTo>
                    <a:lnTo>
                      <a:pt x="441" y="647"/>
                    </a:lnTo>
                    <a:lnTo>
                      <a:pt x="443" y="663"/>
                    </a:lnTo>
                    <a:lnTo>
                      <a:pt x="446" y="678"/>
                    </a:lnTo>
                    <a:lnTo>
                      <a:pt x="448" y="692"/>
                    </a:lnTo>
                    <a:lnTo>
                      <a:pt x="450" y="708"/>
                    </a:lnTo>
                    <a:lnTo>
                      <a:pt x="452" y="722"/>
                    </a:lnTo>
                    <a:lnTo>
                      <a:pt x="455" y="738"/>
                    </a:lnTo>
                    <a:lnTo>
                      <a:pt x="457" y="752"/>
                    </a:lnTo>
                    <a:lnTo>
                      <a:pt x="460" y="767"/>
                    </a:lnTo>
                    <a:lnTo>
                      <a:pt x="462" y="781"/>
                    </a:lnTo>
                    <a:lnTo>
                      <a:pt x="467" y="797"/>
                    </a:lnTo>
                    <a:lnTo>
                      <a:pt x="467" y="807"/>
                    </a:lnTo>
                    <a:lnTo>
                      <a:pt x="467" y="818"/>
                    </a:lnTo>
                    <a:lnTo>
                      <a:pt x="467" y="828"/>
                    </a:lnTo>
                    <a:lnTo>
                      <a:pt x="469" y="839"/>
                    </a:lnTo>
                    <a:lnTo>
                      <a:pt x="469" y="849"/>
                    </a:lnTo>
                    <a:lnTo>
                      <a:pt x="469" y="860"/>
                    </a:lnTo>
                    <a:lnTo>
                      <a:pt x="469" y="870"/>
                    </a:lnTo>
                    <a:lnTo>
                      <a:pt x="471" y="882"/>
                    </a:lnTo>
                    <a:lnTo>
                      <a:pt x="471" y="893"/>
                    </a:lnTo>
                    <a:lnTo>
                      <a:pt x="471" y="903"/>
                    </a:lnTo>
                    <a:lnTo>
                      <a:pt x="471" y="914"/>
                    </a:lnTo>
                    <a:lnTo>
                      <a:pt x="473" y="926"/>
                    </a:lnTo>
                    <a:lnTo>
                      <a:pt x="473" y="937"/>
                    </a:lnTo>
                    <a:lnTo>
                      <a:pt x="474" y="947"/>
                    </a:lnTo>
                    <a:lnTo>
                      <a:pt x="474" y="958"/>
                    </a:lnTo>
                    <a:lnTo>
                      <a:pt x="476" y="970"/>
                    </a:lnTo>
                    <a:lnTo>
                      <a:pt x="476" y="980"/>
                    </a:lnTo>
                    <a:lnTo>
                      <a:pt x="476" y="991"/>
                    </a:lnTo>
                    <a:lnTo>
                      <a:pt x="476" y="1001"/>
                    </a:lnTo>
                    <a:lnTo>
                      <a:pt x="476" y="1012"/>
                    </a:lnTo>
                    <a:lnTo>
                      <a:pt x="476" y="1022"/>
                    </a:lnTo>
                    <a:lnTo>
                      <a:pt x="476" y="1033"/>
                    </a:lnTo>
                    <a:lnTo>
                      <a:pt x="476" y="1043"/>
                    </a:lnTo>
                    <a:lnTo>
                      <a:pt x="478" y="1054"/>
                    </a:lnTo>
                    <a:lnTo>
                      <a:pt x="478" y="1064"/>
                    </a:lnTo>
                    <a:lnTo>
                      <a:pt x="478" y="1074"/>
                    </a:lnTo>
                    <a:lnTo>
                      <a:pt x="478" y="1085"/>
                    </a:lnTo>
                    <a:lnTo>
                      <a:pt x="478" y="1095"/>
                    </a:lnTo>
                    <a:lnTo>
                      <a:pt x="478" y="1106"/>
                    </a:lnTo>
                    <a:lnTo>
                      <a:pt x="478" y="1116"/>
                    </a:lnTo>
                    <a:lnTo>
                      <a:pt x="478" y="1127"/>
                    </a:lnTo>
                    <a:lnTo>
                      <a:pt x="478" y="1139"/>
                    </a:lnTo>
                    <a:lnTo>
                      <a:pt x="483" y="1141"/>
                    </a:lnTo>
                    <a:lnTo>
                      <a:pt x="485" y="1146"/>
                    </a:lnTo>
                    <a:lnTo>
                      <a:pt x="476" y="1156"/>
                    </a:lnTo>
                    <a:lnTo>
                      <a:pt x="469" y="1170"/>
                    </a:lnTo>
                    <a:lnTo>
                      <a:pt x="464" y="1184"/>
                    </a:lnTo>
                    <a:lnTo>
                      <a:pt x="459" y="1202"/>
                    </a:lnTo>
                    <a:lnTo>
                      <a:pt x="453" y="1218"/>
                    </a:lnTo>
                    <a:lnTo>
                      <a:pt x="450" y="1237"/>
                    </a:lnTo>
                    <a:lnTo>
                      <a:pt x="446" y="1245"/>
                    </a:lnTo>
                    <a:lnTo>
                      <a:pt x="446" y="1256"/>
                    </a:lnTo>
                    <a:lnTo>
                      <a:pt x="443" y="1265"/>
                    </a:lnTo>
                    <a:lnTo>
                      <a:pt x="443" y="1275"/>
                    </a:lnTo>
                    <a:lnTo>
                      <a:pt x="438" y="1293"/>
                    </a:lnTo>
                    <a:lnTo>
                      <a:pt x="434" y="1310"/>
                    </a:lnTo>
                    <a:lnTo>
                      <a:pt x="431" y="1327"/>
                    </a:lnTo>
                    <a:lnTo>
                      <a:pt x="427" y="1345"/>
                    </a:lnTo>
                    <a:lnTo>
                      <a:pt x="420" y="1357"/>
                    </a:lnTo>
                    <a:lnTo>
                      <a:pt x="415" y="1371"/>
                    </a:lnTo>
                    <a:lnTo>
                      <a:pt x="408" y="1380"/>
                    </a:lnTo>
                    <a:lnTo>
                      <a:pt x="401" y="1390"/>
                    </a:lnTo>
                    <a:lnTo>
                      <a:pt x="396" y="1403"/>
                    </a:lnTo>
                    <a:lnTo>
                      <a:pt x="391" y="1415"/>
                    </a:lnTo>
                    <a:lnTo>
                      <a:pt x="385" y="1427"/>
                    </a:lnTo>
                    <a:lnTo>
                      <a:pt x="380" y="1441"/>
                    </a:lnTo>
                    <a:lnTo>
                      <a:pt x="375" y="1453"/>
                    </a:lnTo>
                    <a:lnTo>
                      <a:pt x="370" y="1467"/>
                    </a:lnTo>
                    <a:lnTo>
                      <a:pt x="364" y="1479"/>
                    </a:lnTo>
                    <a:lnTo>
                      <a:pt x="359" y="1493"/>
                    </a:lnTo>
                    <a:lnTo>
                      <a:pt x="354" y="1505"/>
                    </a:lnTo>
                    <a:lnTo>
                      <a:pt x="349" y="1519"/>
                    </a:lnTo>
                    <a:lnTo>
                      <a:pt x="343" y="1532"/>
                    </a:lnTo>
                    <a:lnTo>
                      <a:pt x="338" y="1546"/>
                    </a:lnTo>
                    <a:lnTo>
                      <a:pt x="333" y="1558"/>
                    </a:lnTo>
                    <a:lnTo>
                      <a:pt x="330" y="1572"/>
                    </a:lnTo>
                    <a:lnTo>
                      <a:pt x="326" y="1584"/>
                    </a:lnTo>
                    <a:lnTo>
                      <a:pt x="324" y="1598"/>
                    </a:lnTo>
                    <a:lnTo>
                      <a:pt x="314" y="1601"/>
                    </a:lnTo>
                    <a:lnTo>
                      <a:pt x="305" y="1607"/>
                    </a:lnTo>
                    <a:lnTo>
                      <a:pt x="295" y="1612"/>
                    </a:lnTo>
                    <a:lnTo>
                      <a:pt x="286" y="1617"/>
                    </a:lnTo>
                    <a:lnTo>
                      <a:pt x="275" y="1621"/>
                    </a:lnTo>
                    <a:lnTo>
                      <a:pt x="267" y="1624"/>
                    </a:lnTo>
                    <a:lnTo>
                      <a:pt x="256" y="1628"/>
                    </a:lnTo>
                    <a:lnTo>
                      <a:pt x="247" y="1633"/>
                    </a:lnTo>
                    <a:lnTo>
                      <a:pt x="237" y="1635"/>
                    </a:lnTo>
                    <a:lnTo>
                      <a:pt x="227" y="1638"/>
                    </a:lnTo>
                    <a:lnTo>
                      <a:pt x="216" y="1640"/>
                    </a:lnTo>
                    <a:lnTo>
                      <a:pt x="206" y="1643"/>
                    </a:lnTo>
                    <a:lnTo>
                      <a:pt x="186" y="1649"/>
                    </a:lnTo>
                    <a:lnTo>
                      <a:pt x="171" y="1654"/>
                    </a:lnTo>
                    <a:lnTo>
                      <a:pt x="157" y="1656"/>
                    </a:lnTo>
                    <a:lnTo>
                      <a:pt x="145" y="1659"/>
                    </a:lnTo>
                    <a:lnTo>
                      <a:pt x="132" y="1661"/>
                    </a:lnTo>
                    <a:lnTo>
                      <a:pt x="120" y="1664"/>
                    </a:lnTo>
                    <a:lnTo>
                      <a:pt x="106" y="1664"/>
                    </a:lnTo>
                    <a:lnTo>
                      <a:pt x="94" y="1668"/>
                    </a:lnTo>
                    <a:lnTo>
                      <a:pt x="82" y="1668"/>
                    </a:lnTo>
                    <a:lnTo>
                      <a:pt x="69" y="1671"/>
                    </a:lnTo>
                    <a:lnTo>
                      <a:pt x="55" y="1671"/>
                    </a:lnTo>
                    <a:lnTo>
                      <a:pt x="43" y="1673"/>
                    </a:lnTo>
                    <a:lnTo>
                      <a:pt x="29" y="1675"/>
                    </a:lnTo>
                    <a:lnTo>
                      <a:pt x="19" y="1676"/>
                    </a:lnTo>
                    <a:lnTo>
                      <a:pt x="5" y="1678"/>
                    </a:lnTo>
                    <a:lnTo>
                      <a:pt x="0" y="1678"/>
                    </a:lnTo>
                    <a:lnTo>
                      <a:pt x="0" y="1628"/>
                    </a:lnTo>
                    <a:lnTo>
                      <a:pt x="7" y="1628"/>
                    </a:lnTo>
                    <a:lnTo>
                      <a:pt x="22" y="1626"/>
                    </a:lnTo>
                    <a:lnTo>
                      <a:pt x="38" y="1624"/>
                    </a:lnTo>
                    <a:lnTo>
                      <a:pt x="49" y="1619"/>
                    </a:lnTo>
                    <a:lnTo>
                      <a:pt x="61" y="1614"/>
                    </a:lnTo>
                    <a:lnTo>
                      <a:pt x="69" y="1607"/>
                    </a:lnTo>
                    <a:lnTo>
                      <a:pt x="80" y="1601"/>
                    </a:lnTo>
                    <a:lnTo>
                      <a:pt x="85" y="1593"/>
                    </a:lnTo>
                    <a:lnTo>
                      <a:pt x="90" y="1586"/>
                    </a:lnTo>
                    <a:lnTo>
                      <a:pt x="92" y="1575"/>
                    </a:lnTo>
                    <a:lnTo>
                      <a:pt x="94" y="1565"/>
                    </a:lnTo>
                    <a:lnTo>
                      <a:pt x="83" y="1563"/>
                    </a:lnTo>
                    <a:lnTo>
                      <a:pt x="73" y="1563"/>
                    </a:lnTo>
                    <a:lnTo>
                      <a:pt x="59" y="1565"/>
                    </a:lnTo>
                    <a:lnTo>
                      <a:pt x="47" y="1567"/>
                    </a:lnTo>
                    <a:lnTo>
                      <a:pt x="31" y="1567"/>
                    </a:lnTo>
                    <a:lnTo>
                      <a:pt x="21" y="1570"/>
                    </a:lnTo>
                    <a:lnTo>
                      <a:pt x="12" y="1570"/>
                    </a:lnTo>
                    <a:lnTo>
                      <a:pt x="10" y="1574"/>
                    </a:lnTo>
                    <a:lnTo>
                      <a:pt x="0" y="1572"/>
                    </a:lnTo>
                    <a:lnTo>
                      <a:pt x="0" y="1476"/>
                    </a:lnTo>
                    <a:lnTo>
                      <a:pt x="12" y="1476"/>
                    </a:lnTo>
                    <a:lnTo>
                      <a:pt x="22" y="1474"/>
                    </a:lnTo>
                    <a:lnTo>
                      <a:pt x="40" y="1472"/>
                    </a:lnTo>
                    <a:lnTo>
                      <a:pt x="49" y="1471"/>
                    </a:lnTo>
                    <a:lnTo>
                      <a:pt x="57" y="1469"/>
                    </a:lnTo>
                    <a:lnTo>
                      <a:pt x="68" y="1467"/>
                    </a:lnTo>
                    <a:lnTo>
                      <a:pt x="78" y="1467"/>
                    </a:lnTo>
                    <a:lnTo>
                      <a:pt x="96" y="1460"/>
                    </a:lnTo>
                    <a:lnTo>
                      <a:pt x="113" y="1455"/>
                    </a:lnTo>
                    <a:lnTo>
                      <a:pt x="127" y="1446"/>
                    </a:lnTo>
                    <a:lnTo>
                      <a:pt x="138" y="1436"/>
                    </a:lnTo>
                    <a:lnTo>
                      <a:pt x="148" y="1430"/>
                    </a:lnTo>
                    <a:lnTo>
                      <a:pt x="157" y="1420"/>
                    </a:lnTo>
                    <a:lnTo>
                      <a:pt x="160" y="1406"/>
                    </a:lnTo>
                    <a:lnTo>
                      <a:pt x="158" y="1394"/>
                    </a:lnTo>
                    <a:lnTo>
                      <a:pt x="148" y="1392"/>
                    </a:lnTo>
                    <a:lnTo>
                      <a:pt x="138" y="1392"/>
                    </a:lnTo>
                    <a:lnTo>
                      <a:pt x="127" y="1392"/>
                    </a:lnTo>
                    <a:lnTo>
                      <a:pt x="122" y="1396"/>
                    </a:lnTo>
                    <a:lnTo>
                      <a:pt x="108" y="1396"/>
                    </a:lnTo>
                    <a:lnTo>
                      <a:pt x="96" y="1396"/>
                    </a:lnTo>
                    <a:lnTo>
                      <a:pt x="83" y="1396"/>
                    </a:lnTo>
                    <a:lnTo>
                      <a:pt x="71" y="1397"/>
                    </a:lnTo>
                    <a:lnTo>
                      <a:pt x="57" y="1397"/>
                    </a:lnTo>
                    <a:lnTo>
                      <a:pt x="47" y="1397"/>
                    </a:lnTo>
                    <a:lnTo>
                      <a:pt x="33" y="1397"/>
                    </a:lnTo>
                    <a:lnTo>
                      <a:pt x="22" y="1399"/>
                    </a:lnTo>
                    <a:lnTo>
                      <a:pt x="8" y="1397"/>
                    </a:lnTo>
                    <a:lnTo>
                      <a:pt x="0" y="1397"/>
                    </a:lnTo>
                    <a:lnTo>
                      <a:pt x="0" y="1329"/>
                    </a:lnTo>
                    <a:lnTo>
                      <a:pt x="5" y="1329"/>
                    </a:lnTo>
                    <a:lnTo>
                      <a:pt x="21" y="1326"/>
                    </a:lnTo>
                    <a:lnTo>
                      <a:pt x="36" y="1326"/>
                    </a:lnTo>
                    <a:lnTo>
                      <a:pt x="52" y="1322"/>
                    </a:lnTo>
                    <a:lnTo>
                      <a:pt x="68" y="1320"/>
                    </a:lnTo>
                    <a:lnTo>
                      <a:pt x="83" y="1319"/>
                    </a:lnTo>
                    <a:lnTo>
                      <a:pt x="99" y="1317"/>
                    </a:lnTo>
                    <a:lnTo>
                      <a:pt x="108" y="1312"/>
                    </a:lnTo>
                    <a:lnTo>
                      <a:pt x="125" y="1308"/>
                    </a:lnTo>
                    <a:lnTo>
                      <a:pt x="134" y="1307"/>
                    </a:lnTo>
                    <a:lnTo>
                      <a:pt x="143" y="1305"/>
                    </a:lnTo>
                    <a:lnTo>
                      <a:pt x="151" y="1305"/>
                    </a:lnTo>
                    <a:lnTo>
                      <a:pt x="158" y="1305"/>
                    </a:lnTo>
                    <a:lnTo>
                      <a:pt x="171" y="1300"/>
                    </a:lnTo>
                    <a:lnTo>
                      <a:pt x="188" y="1294"/>
                    </a:lnTo>
                    <a:lnTo>
                      <a:pt x="195" y="1291"/>
                    </a:lnTo>
                    <a:lnTo>
                      <a:pt x="204" y="1289"/>
                    </a:lnTo>
                    <a:lnTo>
                      <a:pt x="214" y="1287"/>
                    </a:lnTo>
                    <a:lnTo>
                      <a:pt x="225" y="1286"/>
                    </a:lnTo>
                    <a:lnTo>
                      <a:pt x="235" y="1282"/>
                    </a:lnTo>
                    <a:lnTo>
                      <a:pt x="246" y="1280"/>
                    </a:lnTo>
                    <a:lnTo>
                      <a:pt x="256" y="1277"/>
                    </a:lnTo>
                    <a:lnTo>
                      <a:pt x="267" y="1275"/>
                    </a:lnTo>
                    <a:lnTo>
                      <a:pt x="277" y="1272"/>
                    </a:lnTo>
                    <a:lnTo>
                      <a:pt x="288" y="1268"/>
                    </a:lnTo>
                    <a:lnTo>
                      <a:pt x="298" y="1265"/>
                    </a:lnTo>
                    <a:lnTo>
                      <a:pt x="309" y="1263"/>
                    </a:lnTo>
                    <a:lnTo>
                      <a:pt x="317" y="1258"/>
                    </a:lnTo>
                    <a:lnTo>
                      <a:pt x="328" y="1252"/>
                    </a:lnTo>
                    <a:lnTo>
                      <a:pt x="336" y="1247"/>
                    </a:lnTo>
                    <a:lnTo>
                      <a:pt x="347" y="1244"/>
                    </a:lnTo>
                    <a:lnTo>
                      <a:pt x="354" y="1238"/>
                    </a:lnTo>
                    <a:lnTo>
                      <a:pt x="363" y="1233"/>
                    </a:lnTo>
                    <a:lnTo>
                      <a:pt x="371" y="1228"/>
                    </a:lnTo>
                    <a:lnTo>
                      <a:pt x="380" y="1223"/>
                    </a:lnTo>
                    <a:lnTo>
                      <a:pt x="394" y="1209"/>
                    </a:lnTo>
                    <a:lnTo>
                      <a:pt x="405" y="1197"/>
                    </a:lnTo>
                    <a:lnTo>
                      <a:pt x="413" y="1181"/>
                    </a:lnTo>
                    <a:lnTo>
                      <a:pt x="420" y="1165"/>
                    </a:lnTo>
                    <a:lnTo>
                      <a:pt x="415" y="1163"/>
                    </a:lnTo>
                    <a:lnTo>
                      <a:pt x="410" y="1165"/>
                    </a:lnTo>
                    <a:lnTo>
                      <a:pt x="399" y="1169"/>
                    </a:lnTo>
                    <a:lnTo>
                      <a:pt x="391" y="1174"/>
                    </a:lnTo>
                    <a:lnTo>
                      <a:pt x="377" y="1177"/>
                    </a:lnTo>
                    <a:lnTo>
                      <a:pt x="363" y="1184"/>
                    </a:lnTo>
                    <a:lnTo>
                      <a:pt x="347" y="1190"/>
                    </a:lnTo>
                    <a:lnTo>
                      <a:pt x="333" y="1198"/>
                    </a:lnTo>
                    <a:lnTo>
                      <a:pt x="316" y="1204"/>
                    </a:lnTo>
                    <a:lnTo>
                      <a:pt x="298" y="1211"/>
                    </a:lnTo>
                    <a:lnTo>
                      <a:pt x="282" y="1218"/>
                    </a:lnTo>
                    <a:lnTo>
                      <a:pt x="268" y="1225"/>
                    </a:lnTo>
                    <a:lnTo>
                      <a:pt x="253" y="1228"/>
                    </a:lnTo>
                    <a:lnTo>
                      <a:pt x="242" y="1233"/>
                    </a:lnTo>
                    <a:lnTo>
                      <a:pt x="232" y="1237"/>
                    </a:lnTo>
                    <a:lnTo>
                      <a:pt x="227" y="1238"/>
                    </a:lnTo>
                    <a:lnTo>
                      <a:pt x="214" y="1242"/>
                    </a:lnTo>
                    <a:lnTo>
                      <a:pt x="199" y="1247"/>
                    </a:lnTo>
                    <a:lnTo>
                      <a:pt x="188" y="1249"/>
                    </a:lnTo>
                    <a:lnTo>
                      <a:pt x="178" y="1251"/>
                    </a:lnTo>
                    <a:lnTo>
                      <a:pt x="165" y="1252"/>
                    </a:lnTo>
                    <a:lnTo>
                      <a:pt x="155" y="1256"/>
                    </a:lnTo>
                    <a:lnTo>
                      <a:pt x="141" y="1256"/>
                    </a:lnTo>
                    <a:lnTo>
                      <a:pt x="127" y="1258"/>
                    </a:lnTo>
                    <a:lnTo>
                      <a:pt x="113" y="1258"/>
                    </a:lnTo>
                    <a:lnTo>
                      <a:pt x="99" y="1259"/>
                    </a:lnTo>
                    <a:lnTo>
                      <a:pt x="83" y="1259"/>
                    </a:lnTo>
                    <a:lnTo>
                      <a:pt x="68" y="1261"/>
                    </a:lnTo>
                    <a:lnTo>
                      <a:pt x="52" y="1263"/>
                    </a:lnTo>
                    <a:lnTo>
                      <a:pt x="38" y="1265"/>
                    </a:lnTo>
                    <a:lnTo>
                      <a:pt x="21" y="1265"/>
                    </a:lnTo>
                    <a:lnTo>
                      <a:pt x="5" y="1265"/>
                    </a:lnTo>
                    <a:lnTo>
                      <a:pt x="0" y="1265"/>
                    </a:lnTo>
                    <a:lnTo>
                      <a:pt x="0" y="1013"/>
                    </a:lnTo>
                    <a:lnTo>
                      <a:pt x="1" y="1013"/>
                    </a:lnTo>
                    <a:lnTo>
                      <a:pt x="17" y="1012"/>
                    </a:lnTo>
                    <a:lnTo>
                      <a:pt x="35" y="1008"/>
                    </a:lnTo>
                    <a:lnTo>
                      <a:pt x="52" y="1006"/>
                    </a:lnTo>
                    <a:lnTo>
                      <a:pt x="68" y="1003"/>
                    </a:lnTo>
                    <a:lnTo>
                      <a:pt x="85" y="999"/>
                    </a:lnTo>
                    <a:lnTo>
                      <a:pt x="103" y="996"/>
                    </a:lnTo>
                    <a:lnTo>
                      <a:pt x="122" y="994"/>
                    </a:lnTo>
                    <a:lnTo>
                      <a:pt x="125" y="989"/>
                    </a:lnTo>
                    <a:lnTo>
                      <a:pt x="139" y="980"/>
                    </a:lnTo>
                    <a:lnTo>
                      <a:pt x="148" y="975"/>
                    </a:lnTo>
                    <a:lnTo>
                      <a:pt x="158" y="970"/>
                    </a:lnTo>
                    <a:lnTo>
                      <a:pt x="171" y="963"/>
                    </a:lnTo>
                    <a:lnTo>
                      <a:pt x="183" y="958"/>
                    </a:lnTo>
                    <a:lnTo>
                      <a:pt x="193" y="951"/>
                    </a:lnTo>
                    <a:lnTo>
                      <a:pt x="206" y="944"/>
                    </a:lnTo>
                    <a:lnTo>
                      <a:pt x="216" y="938"/>
                    </a:lnTo>
                    <a:lnTo>
                      <a:pt x="227" y="933"/>
                    </a:lnTo>
                    <a:lnTo>
                      <a:pt x="240" y="926"/>
                    </a:lnTo>
                    <a:lnTo>
                      <a:pt x="251" y="924"/>
                    </a:lnTo>
                    <a:lnTo>
                      <a:pt x="253" y="917"/>
                    </a:lnTo>
                    <a:lnTo>
                      <a:pt x="254" y="916"/>
                    </a:lnTo>
                    <a:lnTo>
                      <a:pt x="254" y="902"/>
                    </a:lnTo>
                    <a:lnTo>
                      <a:pt x="256" y="889"/>
                    </a:lnTo>
                    <a:lnTo>
                      <a:pt x="256" y="876"/>
                    </a:lnTo>
                    <a:lnTo>
                      <a:pt x="258" y="863"/>
                    </a:lnTo>
                    <a:lnTo>
                      <a:pt x="258" y="849"/>
                    </a:lnTo>
                    <a:lnTo>
                      <a:pt x="258" y="839"/>
                    </a:lnTo>
                    <a:lnTo>
                      <a:pt x="258" y="825"/>
                    </a:lnTo>
                    <a:lnTo>
                      <a:pt x="260" y="814"/>
                    </a:lnTo>
                    <a:lnTo>
                      <a:pt x="258" y="800"/>
                    </a:lnTo>
                    <a:lnTo>
                      <a:pt x="258" y="790"/>
                    </a:lnTo>
                    <a:lnTo>
                      <a:pt x="256" y="776"/>
                    </a:lnTo>
                    <a:lnTo>
                      <a:pt x="256" y="766"/>
                    </a:lnTo>
                    <a:lnTo>
                      <a:pt x="254" y="753"/>
                    </a:lnTo>
                    <a:lnTo>
                      <a:pt x="254" y="741"/>
                    </a:lnTo>
                    <a:lnTo>
                      <a:pt x="253" y="729"/>
                    </a:lnTo>
                    <a:lnTo>
                      <a:pt x="253" y="718"/>
                    </a:lnTo>
                    <a:lnTo>
                      <a:pt x="249" y="705"/>
                    </a:lnTo>
                    <a:lnTo>
                      <a:pt x="249" y="692"/>
                    </a:lnTo>
                    <a:lnTo>
                      <a:pt x="246" y="680"/>
                    </a:lnTo>
                    <a:lnTo>
                      <a:pt x="246" y="670"/>
                    </a:lnTo>
                    <a:lnTo>
                      <a:pt x="242" y="657"/>
                    </a:lnTo>
                    <a:lnTo>
                      <a:pt x="240" y="645"/>
                    </a:lnTo>
                    <a:lnTo>
                      <a:pt x="239" y="633"/>
                    </a:lnTo>
                    <a:lnTo>
                      <a:pt x="237" y="622"/>
                    </a:lnTo>
                    <a:lnTo>
                      <a:pt x="234" y="610"/>
                    </a:lnTo>
                    <a:lnTo>
                      <a:pt x="232" y="598"/>
                    </a:lnTo>
                    <a:lnTo>
                      <a:pt x="228" y="586"/>
                    </a:lnTo>
                    <a:lnTo>
                      <a:pt x="227" y="575"/>
                    </a:lnTo>
                    <a:lnTo>
                      <a:pt x="223" y="563"/>
                    </a:lnTo>
                    <a:lnTo>
                      <a:pt x="221" y="551"/>
                    </a:lnTo>
                    <a:lnTo>
                      <a:pt x="218" y="539"/>
                    </a:lnTo>
                    <a:lnTo>
                      <a:pt x="216" y="528"/>
                    </a:lnTo>
                    <a:lnTo>
                      <a:pt x="211" y="514"/>
                    </a:lnTo>
                    <a:lnTo>
                      <a:pt x="209" y="502"/>
                    </a:lnTo>
                    <a:lnTo>
                      <a:pt x="204" y="490"/>
                    </a:lnTo>
                    <a:lnTo>
                      <a:pt x="202" y="479"/>
                    </a:lnTo>
                    <a:lnTo>
                      <a:pt x="199" y="467"/>
                    </a:lnTo>
                    <a:lnTo>
                      <a:pt x="195" y="455"/>
                    </a:lnTo>
                    <a:lnTo>
                      <a:pt x="192" y="443"/>
                    </a:lnTo>
                    <a:lnTo>
                      <a:pt x="190" y="432"/>
                    </a:lnTo>
                    <a:lnTo>
                      <a:pt x="185" y="420"/>
                    </a:lnTo>
                    <a:lnTo>
                      <a:pt x="183" y="408"/>
                    </a:lnTo>
                    <a:lnTo>
                      <a:pt x="178" y="396"/>
                    </a:lnTo>
                    <a:lnTo>
                      <a:pt x="176" y="385"/>
                    </a:lnTo>
                    <a:lnTo>
                      <a:pt x="172" y="373"/>
                    </a:lnTo>
                    <a:lnTo>
                      <a:pt x="171" y="361"/>
                    </a:lnTo>
                    <a:lnTo>
                      <a:pt x="167" y="349"/>
                    </a:lnTo>
                    <a:lnTo>
                      <a:pt x="165" y="338"/>
                    </a:lnTo>
                    <a:lnTo>
                      <a:pt x="160" y="326"/>
                    </a:lnTo>
                    <a:lnTo>
                      <a:pt x="158" y="314"/>
                    </a:lnTo>
                    <a:lnTo>
                      <a:pt x="155" y="301"/>
                    </a:lnTo>
                    <a:lnTo>
                      <a:pt x="153" y="289"/>
                    </a:lnTo>
                    <a:lnTo>
                      <a:pt x="150" y="277"/>
                    </a:lnTo>
                    <a:lnTo>
                      <a:pt x="148" y="265"/>
                    </a:lnTo>
                    <a:lnTo>
                      <a:pt x="145" y="253"/>
                    </a:lnTo>
                    <a:lnTo>
                      <a:pt x="143" y="242"/>
                    </a:lnTo>
                    <a:lnTo>
                      <a:pt x="139" y="230"/>
                    </a:lnTo>
                    <a:lnTo>
                      <a:pt x="138" y="218"/>
                    </a:lnTo>
                    <a:lnTo>
                      <a:pt x="134" y="205"/>
                    </a:lnTo>
                    <a:lnTo>
                      <a:pt x="132" y="195"/>
                    </a:lnTo>
                    <a:lnTo>
                      <a:pt x="131" y="183"/>
                    </a:lnTo>
                    <a:lnTo>
                      <a:pt x="129" y="171"/>
                    </a:lnTo>
                    <a:lnTo>
                      <a:pt x="127" y="158"/>
                    </a:lnTo>
                    <a:lnTo>
                      <a:pt x="127" y="148"/>
                    </a:lnTo>
                    <a:lnTo>
                      <a:pt x="117" y="148"/>
                    </a:lnTo>
                    <a:lnTo>
                      <a:pt x="106" y="148"/>
                    </a:lnTo>
                    <a:lnTo>
                      <a:pt x="94" y="148"/>
                    </a:lnTo>
                    <a:lnTo>
                      <a:pt x="80" y="148"/>
                    </a:lnTo>
                    <a:lnTo>
                      <a:pt x="62" y="148"/>
                    </a:lnTo>
                    <a:lnTo>
                      <a:pt x="45" y="150"/>
                    </a:lnTo>
                    <a:lnTo>
                      <a:pt x="35" y="150"/>
                    </a:lnTo>
                    <a:lnTo>
                      <a:pt x="24" y="151"/>
                    </a:lnTo>
                    <a:lnTo>
                      <a:pt x="14" y="151"/>
                    </a:lnTo>
                    <a:lnTo>
                      <a:pt x="5" y="153"/>
                    </a:lnTo>
                    <a:lnTo>
                      <a:pt x="0" y="15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8" name="Freeform 808"/>
              <p:cNvSpPr>
                <a:spLocks/>
              </p:cNvSpPr>
              <p:nvPr/>
            </p:nvSpPr>
            <p:spPr bwMode="auto">
              <a:xfrm>
                <a:off x="4766" y="3175"/>
                <a:ext cx="439" cy="201"/>
              </a:xfrm>
              <a:custGeom>
                <a:avLst/>
                <a:gdLst>
                  <a:gd name="T0" fmla="*/ 1071 w 1085"/>
                  <a:gd name="T1" fmla="*/ 25 h 532"/>
                  <a:gd name="T2" fmla="*/ 1056 w 1085"/>
                  <a:gd name="T3" fmla="*/ 72 h 532"/>
                  <a:gd name="T4" fmla="*/ 1047 w 1085"/>
                  <a:gd name="T5" fmla="*/ 128 h 532"/>
                  <a:gd name="T6" fmla="*/ 1033 w 1085"/>
                  <a:gd name="T7" fmla="*/ 178 h 532"/>
                  <a:gd name="T8" fmla="*/ 1017 w 1085"/>
                  <a:gd name="T9" fmla="*/ 220 h 532"/>
                  <a:gd name="T10" fmla="*/ 1000 w 1085"/>
                  <a:gd name="T11" fmla="*/ 252 h 532"/>
                  <a:gd name="T12" fmla="*/ 984 w 1085"/>
                  <a:gd name="T13" fmla="*/ 290 h 532"/>
                  <a:gd name="T14" fmla="*/ 968 w 1085"/>
                  <a:gd name="T15" fmla="*/ 328 h 532"/>
                  <a:gd name="T16" fmla="*/ 953 w 1085"/>
                  <a:gd name="T17" fmla="*/ 368 h 532"/>
                  <a:gd name="T18" fmla="*/ 937 w 1085"/>
                  <a:gd name="T19" fmla="*/ 407 h 532"/>
                  <a:gd name="T20" fmla="*/ 928 w 1085"/>
                  <a:gd name="T21" fmla="*/ 447 h 532"/>
                  <a:gd name="T22" fmla="*/ 899 w 1085"/>
                  <a:gd name="T23" fmla="*/ 461 h 532"/>
                  <a:gd name="T24" fmla="*/ 871 w 1085"/>
                  <a:gd name="T25" fmla="*/ 473 h 532"/>
                  <a:gd name="T26" fmla="*/ 841 w 1085"/>
                  <a:gd name="T27" fmla="*/ 484 h 532"/>
                  <a:gd name="T28" fmla="*/ 810 w 1085"/>
                  <a:gd name="T29" fmla="*/ 492 h 532"/>
                  <a:gd name="T30" fmla="*/ 761 w 1085"/>
                  <a:gd name="T31" fmla="*/ 505 h 532"/>
                  <a:gd name="T32" fmla="*/ 724 w 1085"/>
                  <a:gd name="T33" fmla="*/ 513 h 532"/>
                  <a:gd name="T34" fmla="*/ 686 w 1085"/>
                  <a:gd name="T35" fmla="*/ 517 h 532"/>
                  <a:gd name="T36" fmla="*/ 647 w 1085"/>
                  <a:gd name="T37" fmla="*/ 522 h 532"/>
                  <a:gd name="T38" fmla="*/ 609 w 1085"/>
                  <a:gd name="T39" fmla="*/ 527 h 532"/>
                  <a:gd name="T40" fmla="*/ 574 w 1085"/>
                  <a:gd name="T41" fmla="*/ 532 h 532"/>
                  <a:gd name="T42" fmla="*/ 544 w 1085"/>
                  <a:gd name="T43" fmla="*/ 532 h 532"/>
                  <a:gd name="T44" fmla="*/ 515 w 1085"/>
                  <a:gd name="T45" fmla="*/ 532 h 532"/>
                  <a:gd name="T46" fmla="*/ 478 w 1085"/>
                  <a:gd name="T47" fmla="*/ 531 h 532"/>
                  <a:gd name="T48" fmla="*/ 424 w 1085"/>
                  <a:gd name="T49" fmla="*/ 531 h 532"/>
                  <a:gd name="T50" fmla="*/ 368 w 1085"/>
                  <a:gd name="T51" fmla="*/ 525 h 532"/>
                  <a:gd name="T52" fmla="*/ 314 w 1085"/>
                  <a:gd name="T53" fmla="*/ 520 h 532"/>
                  <a:gd name="T54" fmla="*/ 260 w 1085"/>
                  <a:gd name="T55" fmla="*/ 510 h 532"/>
                  <a:gd name="T56" fmla="*/ 207 w 1085"/>
                  <a:gd name="T57" fmla="*/ 499 h 532"/>
                  <a:gd name="T58" fmla="*/ 153 w 1085"/>
                  <a:gd name="T59" fmla="*/ 485 h 532"/>
                  <a:gd name="T60" fmla="*/ 103 w 1085"/>
                  <a:gd name="T61" fmla="*/ 470 h 532"/>
                  <a:gd name="T62" fmla="*/ 50 w 1085"/>
                  <a:gd name="T63" fmla="*/ 452 h 532"/>
                  <a:gd name="T64" fmla="*/ 0 w 1085"/>
                  <a:gd name="T65" fmla="*/ 435 h 532"/>
                  <a:gd name="T66" fmla="*/ 12 w 1085"/>
                  <a:gd name="T67" fmla="*/ 431 h 532"/>
                  <a:gd name="T68" fmla="*/ 52 w 1085"/>
                  <a:gd name="T69" fmla="*/ 442 h 532"/>
                  <a:gd name="T70" fmla="*/ 91 w 1085"/>
                  <a:gd name="T71" fmla="*/ 449 h 532"/>
                  <a:gd name="T72" fmla="*/ 132 w 1085"/>
                  <a:gd name="T73" fmla="*/ 457 h 532"/>
                  <a:gd name="T74" fmla="*/ 174 w 1085"/>
                  <a:gd name="T75" fmla="*/ 464 h 532"/>
                  <a:gd name="T76" fmla="*/ 218 w 1085"/>
                  <a:gd name="T77" fmla="*/ 473 h 532"/>
                  <a:gd name="T78" fmla="*/ 235 w 1085"/>
                  <a:gd name="T79" fmla="*/ 443 h 532"/>
                  <a:gd name="T80" fmla="*/ 263 w 1085"/>
                  <a:gd name="T81" fmla="*/ 445 h 532"/>
                  <a:gd name="T82" fmla="*/ 295 w 1085"/>
                  <a:gd name="T83" fmla="*/ 449 h 532"/>
                  <a:gd name="T84" fmla="*/ 324 w 1085"/>
                  <a:gd name="T85" fmla="*/ 480 h 532"/>
                  <a:gd name="T86" fmla="*/ 370 w 1085"/>
                  <a:gd name="T87" fmla="*/ 482 h 532"/>
                  <a:gd name="T88" fmla="*/ 417 w 1085"/>
                  <a:gd name="T89" fmla="*/ 482 h 532"/>
                  <a:gd name="T90" fmla="*/ 441 w 1085"/>
                  <a:gd name="T91" fmla="*/ 456 h 532"/>
                  <a:gd name="T92" fmla="*/ 481 w 1085"/>
                  <a:gd name="T93" fmla="*/ 456 h 532"/>
                  <a:gd name="T94" fmla="*/ 522 w 1085"/>
                  <a:gd name="T95" fmla="*/ 456 h 532"/>
                  <a:gd name="T96" fmla="*/ 544 w 1085"/>
                  <a:gd name="T97" fmla="*/ 482 h 532"/>
                  <a:gd name="T98" fmla="*/ 581 w 1085"/>
                  <a:gd name="T99" fmla="*/ 480 h 532"/>
                  <a:gd name="T100" fmla="*/ 619 w 1085"/>
                  <a:gd name="T101" fmla="*/ 477 h 532"/>
                  <a:gd name="T102" fmla="*/ 653 w 1085"/>
                  <a:gd name="T103" fmla="*/ 466 h 532"/>
                  <a:gd name="T104" fmla="*/ 691 w 1085"/>
                  <a:gd name="T105" fmla="*/ 445 h 532"/>
                  <a:gd name="T106" fmla="*/ 717 w 1085"/>
                  <a:gd name="T107" fmla="*/ 440 h 532"/>
                  <a:gd name="T108" fmla="*/ 757 w 1085"/>
                  <a:gd name="T109" fmla="*/ 435 h 532"/>
                  <a:gd name="T110" fmla="*/ 789 w 1085"/>
                  <a:gd name="T111" fmla="*/ 429 h 532"/>
                  <a:gd name="T112" fmla="*/ 829 w 1085"/>
                  <a:gd name="T113" fmla="*/ 424 h 532"/>
                  <a:gd name="T114" fmla="*/ 860 w 1085"/>
                  <a:gd name="T115" fmla="*/ 421 h 532"/>
                  <a:gd name="T116" fmla="*/ 871 w 1085"/>
                  <a:gd name="T117" fmla="*/ 421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85" h="532">
                    <a:moveTo>
                      <a:pt x="1085" y="0"/>
                    </a:moveTo>
                    <a:lnTo>
                      <a:pt x="1077" y="11"/>
                    </a:lnTo>
                    <a:lnTo>
                      <a:pt x="1071" y="25"/>
                    </a:lnTo>
                    <a:lnTo>
                      <a:pt x="1066" y="40"/>
                    </a:lnTo>
                    <a:lnTo>
                      <a:pt x="1061" y="56"/>
                    </a:lnTo>
                    <a:lnTo>
                      <a:pt x="1056" y="72"/>
                    </a:lnTo>
                    <a:lnTo>
                      <a:pt x="1052" y="91"/>
                    </a:lnTo>
                    <a:lnTo>
                      <a:pt x="1049" y="108"/>
                    </a:lnTo>
                    <a:lnTo>
                      <a:pt x="1047" y="128"/>
                    </a:lnTo>
                    <a:lnTo>
                      <a:pt x="1042" y="145"/>
                    </a:lnTo>
                    <a:lnTo>
                      <a:pt x="1038" y="163"/>
                    </a:lnTo>
                    <a:lnTo>
                      <a:pt x="1033" y="178"/>
                    </a:lnTo>
                    <a:lnTo>
                      <a:pt x="1029" y="194"/>
                    </a:lnTo>
                    <a:lnTo>
                      <a:pt x="1023" y="208"/>
                    </a:lnTo>
                    <a:lnTo>
                      <a:pt x="1017" y="220"/>
                    </a:lnTo>
                    <a:lnTo>
                      <a:pt x="1010" y="231"/>
                    </a:lnTo>
                    <a:lnTo>
                      <a:pt x="1005" y="239"/>
                    </a:lnTo>
                    <a:lnTo>
                      <a:pt x="1000" y="252"/>
                    </a:lnTo>
                    <a:lnTo>
                      <a:pt x="995" y="264"/>
                    </a:lnTo>
                    <a:lnTo>
                      <a:pt x="989" y="276"/>
                    </a:lnTo>
                    <a:lnTo>
                      <a:pt x="984" y="290"/>
                    </a:lnTo>
                    <a:lnTo>
                      <a:pt x="979" y="302"/>
                    </a:lnTo>
                    <a:lnTo>
                      <a:pt x="974" y="316"/>
                    </a:lnTo>
                    <a:lnTo>
                      <a:pt x="968" y="328"/>
                    </a:lnTo>
                    <a:lnTo>
                      <a:pt x="963" y="342"/>
                    </a:lnTo>
                    <a:lnTo>
                      <a:pt x="958" y="354"/>
                    </a:lnTo>
                    <a:lnTo>
                      <a:pt x="953" y="368"/>
                    </a:lnTo>
                    <a:lnTo>
                      <a:pt x="947" y="381"/>
                    </a:lnTo>
                    <a:lnTo>
                      <a:pt x="942" y="395"/>
                    </a:lnTo>
                    <a:lnTo>
                      <a:pt x="937" y="407"/>
                    </a:lnTo>
                    <a:lnTo>
                      <a:pt x="934" y="421"/>
                    </a:lnTo>
                    <a:lnTo>
                      <a:pt x="930" y="433"/>
                    </a:lnTo>
                    <a:lnTo>
                      <a:pt x="928" y="447"/>
                    </a:lnTo>
                    <a:lnTo>
                      <a:pt x="918" y="450"/>
                    </a:lnTo>
                    <a:lnTo>
                      <a:pt x="909" y="456"/>
                    </a:lnTo>
                    <a:lnTo>
                      <a:pt x="899" y="461"/>
                    </a:lnTo>
                    <a:lnTo>
                      <a:pt x="890" y="466"/>
                    </a:lnTo>
                    <a:lnTo>
                      <a:pt x="879" y="470"/>
                    </a:lnTo>
                    <a:lnTo>
                      <a:pt x="871" y="473"/>
                    </a:lnTo>
                    <a:lnTo>
                      <a:pt x="860" y="477"/>
                    </a:lnTo>
                    <a:lnTo>
                      <a:pt x="851" y="482"/>
                    </a:lnTo>
                    <a:lnTo>
                      <a:pt x="841" y="484"/>
                    </a:lnTo>
                    <a:lnTo>
                      <a:pt x="831" y="487"/>
                    </a:lnTo>
                    <a:lnTo>
                      <a:pt x="820" y="489"/>
                    </a:lnTo>
                    <a:lnTo>
                      <a:pt x="810" y="492"/>
                    </a:lnTo>
                    <a:lnTo>
                      <a:pt x="790" y="498"/>
                    </a:lnTo>
                    <a:lnTo>
                      <a:pt x="775" y="503"/>
                    </a:lnTo>
                    <a:lnTo>
                      <a:pt x="761" y="505"/>
                    </a:lnTo>
                    <a:lnTo>
                      <a:pt x="749" y="508"/>
                    </a:lnTo>
                    <a:lnTo>
                      <a:pt x="736" y="510"/>
                    </a:lnTo>
                    <a:lnTo>
                      <a:pt x="724" y="513"/>
                    </a:lnTo>
                    <a:lnTo>
                      <a:pt x="710" y="513"/>
                    </a:lnTo>
                    <a:lnTo>
                      <a:pt x="698" y="517"/>
                    </a:lnTo>
                    <a:lnTo>
                      <a:pt x="686" y="517"/>
                    </a:lnTo>
                    <a:lnTo>
                      <a:pt x="673" y="520"/>
                    </a:lnTo>
                    <a:lnTo>
                      <a:pt x="659" y="520"/>
                    </a:lnTo>
                    <a:lnTo>
                      <a:pt x="647" y="522"/>
                    </a:lnTo>
                    <a:lnTo>
                      <a:pt x="633" y="524"/>
                    </a:lnTo>
                    <a:lnTo>
                      <a:pt x="623" y="525"/>
                    </a:lnTo>
                    <a:lnTo>
                      <a:pt x="609" y="527"/>
                    </a:lnTo>
                    <a:lnTo>
                      <a:pt x="597" y="529"/>
                    </a:lnTo>
                    <a:lnTo>
                      <a:pt x="584" y="531"/>
                    </a:lnTo>
                    <a:lnTo>
                      <a:pt x="574" y="532"/>
                    </a:lnTo>
                    <a:lnTo>
                      <a:pt x="564" y="532"/>
                    </a:lnTo>
                    <a:lnTo>
                      <a:pt x="553" y="532"/>
                    </a:lnTo>
                    <a:lnTo>
                      <a:pt x="544" y="532"/>
                    </a:lnTo>
                    <a:lnTo>
                      <a:pt x="536" y="532"/>
                    </a:lnTo>
                    <a:lnTo>
                      <a:pt x="525" y="532"/>
                    </a:lnTo>
                    <a:lnTo>
                      <a:pt x="515" y="532"/>
                    </a:lnTo>
                    <a:lnTo>
                      <a:pt x="506" y="532"/>
                    </a:lnTo>
                    <a:lnTo>
                      <a:pt x="497" y="532"/>
                    </a:lnTo>
                    <a:lnTo>
                      <a:pt x="478" y="531"/>
                    </a:lnTo>
                    <a:lnTo>
                      <a:pt x="461" y="531"/>
                    </a:lnTo>
                    <a:lnTo>
                      <a:pt x="441" y="531"/>
                    </a:lnTo>
                    <a:lnTo>
                      <a:pt x="424" y="531"/>
                    </a:lnTo>
                    <a:lnTo>
                      <a:pt x="405" y="529"/>
                    </a:lnTo>
                    <a:lnTo>
                      <a:pt x="387" y="527"/>
                    </a:lnTo>
                    <a:lnTo>
                      <a:pt x="368" y="525"/>
                    </a:lnTo>
                    <a:lnTo>
                      <a:pt x="351" y="525"/>
                    </a:lnTo>
                    <a:lnTo>
                      <a:pt x="331" y="522"/>
                    </a:lnTo>
                    <a:lnTo>
                      <a:pt x="314" y="520"/>
                    </a:lnTo>
                    <a:lnTo>
                      <a:pt x="295" y="517"/>
                    </a:lnTo>
                    <a:lnTo>
                      <a:pt x="279" y="515"/>
                    </a:lnTo>
                    <a:lnTo>
                      <a:pt x="260" y="510"/>
                    </a:lnTo>
                    <a:lnTo>
                      <a:pt x="242" y="506"/>
                    </a:lnTo>
                    <a:lnTo>
                      <a:pt x="225" y="503"/>
                    </a:lnTo>
                    <a:lnTo>
                      <a:pt x="207" y="499"/>
                    </a:lnTo>
                    <a:lnTo>
                      <a:pt x="188" y="494"/>
                    </a:lnTo>
                    <a:lnTo>
                      <a:pt x="173" y="491"/>
                    </a:lnTo>
                    <a:lnTo>
                      <a:pt x="153" y="485"/>
                    </a:lnTo>
                    <a:lnTo>
                      <a:pt x="138" y="482"/>
                    </a:lnTo>
                    <a:lnTo>
                      <a:pt x="118" y="475"/>
                    </a:lnTo>
                    <a:lnTo>
                      <a:pt x="103" y="470"/>
                    </a:lnTo>
                    <a:lnTo>
                      <a:pt x="84" y="464"/>
                    </a:lnTo>
                    <a:lnTo>
                      <a:pt x="68" y="459"/>
                    </a:lnTo>
                    <a:lnTo>
                      <a:pt x="50" y="452"/>
                    </a:lnTo>
                    <a:lnTo>
                      <a:pt x="33" y="447"/>
                    </a:lnTo>
                    <a:lnTo>
                      <a:pt x="15" y="440"/>
                    </a:lnTo>
                    <a:lnTo>
                      <a:pt x="0" y="435"/>
                    </a:lnTo>
                    <a:lnTo>
                      <a:pt x="0" y="431"/>
                    </a:lnTo>
                    <a:lnTo>
                      <a:pt x="2" y="429"/>
                    </a:lnTo>
                    <a:lnTo>
                      <a:pt x="12" y="431"/>
                    </a:lnTo>
                    <a:lnTo>
                      <a:pt x="26" y="435"/>
                    </a:lnTo>
                    <a:lnTo>
                      <a:pt x="38" y="436"/>
                    </a:lnTo>
                    <a:lnTo>
                      <a:pt x="52" y="442"/>
                    </a:lnTo>
                    <a:lnTo>
                      <a:pt x="64" y="443"/>
                    </a:lnTo>
                    <a:lnTo>
                      <a:pt x="78" y="447"/>
                    </a:lnTo>
                    <a:lnTo>
                      <a:pt x="91" y="449"/>
                    </a:lnTo>
                    <a:lnTo>
                      <a:pt x="106" y="454"/>
                    </a:lnTo>
                    <a:lnTo>
                      <a:pt x="118" y="456"/>
                    </a:lnTo>
                    <a:lnTo>
                      <a:pt x="132" y="457"/>
                    </a:lnTo>
                    <a:lnTo>
                      <a:pt x="146" y="459"/>
                    </a:lnTo>
                    <a:lnTo>
                      <a:pt x="160" y="463"/>
                    </a:lnTo>
                    <a:lnTo>
                      <a:pt x="174" y="464"/>
                    </a:lnTo>
                    <a:lnTo>
                      <a:pt x="188" y="468"/>
                    </a:lnTo>
                    <a:lnTo>
                      <a:pt x="202" y="470"/>
                    </a:lnTo>
                    <a:lnTo>
                      <a:pt x="218" y="473"/>
                    </a:lnTo>
                    <a:lnTo>
                      <a:pt x="216" y="443"/>
                    </a:lnTo>
                    <a:lnTo>
                      <a:pt x="225" y="443"/>
                    </a:lnTo>
                    <a:lnTo>
                      <a:pt x="235" y="443"/>
                    </a:lnTo>
                    <a:lnTo>
                      <a:pt x="244" y="443"/>
                    </a:lnTo>
                    <a:lnTo>
                      <a:pt x="255" y="445"/>
                    </a:lnTo>
                    <a:lnTo>
                      <a:pt x="263" y="445"/>
                    </a:lnTo>
                    <a:lnTo>
                      <a:pt x="274" y="447"/>
                    </a:lnTo>
                    <a:lnTo>
                      <a:pt x="284" y="447"/>
                    </a:lnTo>
                    <a:lnTo>
                      <a:pt x="295" y="449"/>
                    </a:lnTo>
                    <a:lnTo>
                      <a:pt x="295" y="480"/>
                    </a:lnTo>
                    <a:lnTo>
                      <a:pt x="309" y="480"/>
                    </a:lnTo>
                    <a:lnTo>
                      <a:pt x="324" y="480"/>
                    </a:lnTo>
                    <a:lnTo>
                      <a:pt x="340" y="480"/>
                    </a:lnTo>
                    <a:lnTo>
                      <a:pt x="356" y="482"/>
                    </a:lnTo>
                    <a:lnTo>
                      <a:pt x="370" y="482"/>
                    </a:lnTo>
                    <a:lnTo>
                      <a:pt x="385" y="482"/>
                    </a:lnTo>
                    <a:lnTo>
                      <a:pt x="401" y="482"/>
                    </a:lnTo>
                    <a:lnTo>
                      <a:pt x="417" y="482"/>
                    </a:lnTo>
                    <a:lnTo>
                      <a:pt x="415" y="456"/>
                    </a:lnTo>
                    <a:lnTo>
                      <a:pt x="427" y="456"/>
                    </a:lnTo>
                    <a:lnTo>
                      <a:pt x="441" y="456"/>
                    </a:lnTo>
                    <a:lnTo>
                      <a:pt x="455" y="456"/>
                    </a:lnTo>
                    <a:lnTo>
                      <a:pt x="469" y="456"/>
                    </a:lnTo>
                    <a:lnTo>
                      <a:pt x="481" y="456"/>
                    </a:lnTo>
                    <a:lnTo>
                      <a:pt x="495" y="456"/>
                    </a:lnTo>
                    <a:lnTo>
                      <a:pt x="508" y="456"/>
                    </a:lnTo>
                    <a:lnTo>
                      <a:pt x="522" y="456"/>
                    </a:lnTo>
                    <a:lnTo>
                      <a:pt x="522" y="484"/>
                    </a:lnTo>
                    <a:lnTo>
                      <a:pt x="532" y="482"/>
                    </a:lnTo>
                    <a:lnTo>
                      <a:pt x="544" y="482"/>
                    </a:lnTo>
                    <a:lnTo>
                      <a:pt x="555" y="482"/>
                    </a:lnTo>
                    <a:lnTo>
                      <a:pt x="569" y="482"/>
                    </a:lnTo>
                    <a:lnTo>
                      <a:pt x="581" y="480"/>
                    </a:lnTo>
                    <a:lnTo>
                      <a:pt x="593" y="480"/>
                    </a:lnTo>
                    <a:lnTo>
                      <a:pt x="605" y="478"/>
                    </a:lnTo>
                    <a:lnTo>
                      <a:pt x="619" y="477"/>
                    </a:lnTo>
                    <a:lnTo>
                      <a:pt x="630" y="473"/>
                    </a:lnTo>
                    <a:lnTo>
                      <a:pt x="642" y="470"/>
                    </a:lnTo>
                    <a:lnTo>
                      <a:pt x="653" y="466"/>
                    </a:lnTo>
                    <a:lnTo>
                      <a:pt x="663" y="464"/>
                    </a:lnTo>
                    <a:lnTo>
                      <a:pt x="679" y="456"/>
                    </a:lnTo>
                    <a:lnTo>
                      <a:pt x="691" y="445"/>
                    </a:lnTo>
                    <a:lnTo>
                      <a:pt x="696" y="443"/>
                    </a:lnTo>
                    <a:lnTo>
                      <a:pt x="703" y="443"/>
                    </a:lnTo>
                    <a:lnTo>
                      <a:pt x="717" y="440"/>
                    </a:lnTo>
                    <a:lnTo>
                      <a:pt x="731" y="438"/>
                    </a:lnTo>
                    <a:lnTo>
                      <a:pt x="743" y="435"/>
                    </a:lnTo>
                    <a:lnTo>
                      <a:pt x="757" y="435"/>
                    </a:lnTo>
                    <a:lnTo>
                      <a:pt x="768" y="433"/>
                    </a:lnTo>
                    <a:lnTo>
                      <a:pt x="778" y="431"/>
                    </a:lnTo>
                    <a:lnTo>
                      <a:pt x="789" y="429"/>
                    </a:lnTo>
                    <a:lnTo>
                      <a:pt x="799" y="429"/>
                    </a:lnTo>
                    <a:lnTo>
                      <a:pt x="815" y="426"/>
                    </a:lnTo>
                    <a:lnTo>
                      <a:pt x="829" y="424"/>
                    </a:lnTo>
                    <a:lnTo>
                      <a:pt x="839" y="423"/>
                    </a:lnTo>
                    <a:lnTo>
                      <a:pt x="850" y="423"/>
                    </a:lnTo>
                    <a:lnTo>
                      <a:pt x="860" y="421"/>
                    </a:lnTo>
                    <a:lnTo>
                      <a:pt x="867" y="421"/>
                    </a:lnTo>
                    <a:lnTo>
                      <a:pt x="869" y="421"/>
                    </a:lnTo>
                    <a:lnTo>
                      <a:pt x="871" y="421"/>
                    </a:lnTo>
                    <a:lnTo>
                      <a:pt x="1035" y="37"/>
                    </a:lnTo>
                    <a:lnTo>
                      <a:pt x="1085" y="0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89" name="Freeform 809"/>
              <p:cNvSpPr>
                <a:spLocks/>
              </p:cNvSpPr>
              <p:nvPr/>
            </p:nvSpPr>
            <p:spPr bwMode="auto">
              <a:xfrm>
                <a:off x="4700" y="2737"/>
                <a:ext cx="350" cy="217"/>
              </a:xfrm>
              <a:custGeom>
                <a:avLst/>
                <a:gdLst>
                  <a:gd name="T0" fmla="*/ 7 w 864"/>
                  <a:gd name="T1" fmla="*/ 526 h 573"/>
                  <a:gd name="T2" fmla="*/ 18 w 864"/>
                  <a:gd name="T3" fmla="*/ 464 h 573"/>
                  <a:gd name="T4" fmla="*/ 28 w 864"/>
                  <a:gd name="T5" fmla="*/ 403 h 573"/>
                  <a:gd name="T6" fmla="*/ 40 w 864"/>
                  <a:gd name="T7" fmla="*/ 344 h 573"/>
                  <a:gd name="T8" fmla="*/ 51 w 864"/>
                  <a:gd name="T9" fmla="*/ 283 h 573"/>
                  <a:gd name="T10" fmla="*/ 61 w 864"/>
                  <a:gd name="T11" fmla="*/ 224 h 573"/>
                  <a:gd name="T12" fmla="*/ 72 w 864"/>
                  <a:gd name="T13" fmla="*/ 163 h 573"/>
                  <a:gd name="T14" fmla="*/ 82 w 864"/>
                  <a:gd name="T15" fmla="*/ 103 h 573"/>
                  <a:gd name="T16" fmla="*/ 122 w 864"/>
                  <a:gd name="T17" fmla="*/ 77 h 573"/>
                  <a:gd name="T18" fmla="*/ 178 w 864"/>
                  <a:gd name="T19" fmla="*/ 61 h 573"/>
                  <a:gd name="T20" fmla="*/ 236 w 864"/>
                  <a:gd name="T21" fmla="*/ 47 h 573"/>
                  <a:gd name="T22" fmla="*/ 292 w 864"/>
                  <a:gd name="T23" fmla="*/ 46 h 573"/>
                  <a:gd name="T24" fmla="*/ 321 w 864"/>
                  <a:gd name="T25" fmla="*/ 37 h 573"/>
                  <a:gd name="T26" fmla="*/ 367 w 864"/>
                  <a:gd name="T27" fmla="*/ 26 h 573"/>
                  <a:gd name="T28" fmla="*/ 414 w 864"/>
                  <a:gd name="T29" fmla="*/ 18 h 573"/>
                  <a:gd name="T30" fmla="*/ 464 w 864"/>
                  <a:gd name="T31" fmla="*/ 13 h 573"/>
                  <a:gd name="T32" fmla="*/ 513 w 864"/>
                  <a:gd name="T33" fmla="*/ 7 h 573"/>
                  <a:gd name="T34" fmla="*/ 564 w 864"/>
                  <a:gd name="T35" fmla="*/ 2 h 573"/>
                  <a:gd name="T36" fmla="*/ 613 w 864"/>
                  <a:gd name="T37" fmla="*/ 0 h 573"/>
                  <a:gd name="T38" fmla="*/ 663 w 864"/>
                  <a:gd name="T39" fmla="*/ 0 h 573"/>
                  <a:gd name="T40" fmla="*/ 709 w 864"/>
                  <a:gd name="T41" fmla="*/ 2 h 573"/>
                  <a:gd name="T42" fmla="*/ 751 w 864"/>
                  <a:gd name="T43" fmla="*/ 4 h 573"/>
                  <a:gd name="T44" fmla="*/ 796 w 864"/>
                  <a:gd name="T45" fmla="*/ 6 h 573"/>
                  <a:gd name="T46" fmla="*/ 848 w 864"/>
                  <a:gd name="T47" fmla="*/ 11 h 573"/>
                  <a:gd name="T48" fmla="*/ 833 w 864"/>
                  <a:gd name="T49" fmla="*/ 13 h 573"/>
                  <a:gd name="T50" fmla="*/ 793 w 864"/>
                  <a:gd name="T51" fmla="*/ 14 h 573"/>
                  <a:gd name="T52" fmla="*/ 749 w 864"/>
                  <a:gd name="T53" fmla="*/ 16 h 573"/>
                  <a:gd name="T54" fmla="*/ 702 w 864"/>
                  <a:gd name="T55" fmla="*/ 18 h 573"/>
                  <a:gd name="T56" fmla="*/ 658 w 864"/>
                  <a:gd name="T57" fmla="*/ 19 h 573"/>
                  <a:gd name="T58" fmla="*/ 616 w 864"/>
                  <a:gd name="T59" fmla="*/ 21 h 573"/>
                  <a:gd name="T60" fmla="*/ 571 w 864"/>
                  <a:gd name="T61" fmla="*/ 25 h 573"/>
                  <a:gd name="T62" fmla="*/ 526 w 864"/>
                  <a:gd name="T63" fmla="*/ 30 h 573"/>
                  <a:gd name="T64" fmla="*/ 478 w 864"/>
                  <a:gd name="T65" fmla="*/ 37 h 573"/>
                  <a:gd name="T66" fmla="*/ 433 w 864"/>
                  <a:gd name="T67" fmla="*/ 44 h 573"/>
                  <a:gd name="T68" fmla="*/ 388 w 864"/>
                  <a:gd name="T69" fmla="*/ 51 h 573"/>
                  <a:gd name="T70" fmla="*/ 346 w 864"/>
                  <a:gd name="T71" fmla="*/ 60 h 573"/>
                  <a:gd name="T72" fmla="*/ 304 w 864"/>
                  <a:gd name="T73" fmla="*/ 67 h 573"/>
                  <a:gd name="T74" fmla="*/ 239 w 864"/>
                  <a:gd name="T75" fmla="*/ 81 h 573"/>
                  <a:gd name="T76" fmla="*/ 182 w 864"/>
                  <a:gd name="T77" fmla="*/ 93 h 573"/>
                  <a:gd name="T78" fmla="*/ 143 w 864"/>
                  <a:gd name="T79" fmla="*/ 103 h 573"/>
                  <a:gd name="T80" fmla="*/ 136 w 864"/>
                  <a:gd name="T81" fmla="*/ 117 h 573"/>
                  <a:gd name="T82" fmla="*/ 129 w 864"/>
                  <a:gd name="T83" fmla="*/ 150 h 573"/>
                  <a:gd name="T84" fmla="*/ 119 w 864"/>
                  <a:gd name="T85" fmla="*/ 196 h 573"/>
                  <a:gd name="T86" fmla="*/ 110 w 864"/>
                  <a:gd name="T87" fmla="*/ 238 h 573"/>
                  <a:gd name="T88" fmla="*/ 96 w 864"/>
                  <a:gd name="T89" fmla="*/ 288 h 573"/>
                  <a:gd name="T90" fmla="*/ 80 w 864"/>
                  <a:gd name="T91" fmla="*/ 346 h 573"/>
                  <a:gd name="T92" fmla="*/ 60 w 864"/>
                  <a:gd name="T93" fmla="*/ 407 h 573"/>
                  <a:gd name="T94" fmla="*/ 39 w 864"/>
                  <a:gd name="T95" fmla="*/ 468 h 573"/>
                  <a:gd name="T96" fmla="*/ 16 w 864"/>
                  <a:gd name="T97" fmla="*/ 527 h 5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64" h="573">
                    <a:moveTo>
                      <a:pt x="0" y="573"/>
                    </a:moveTo>
                    <a:lnTo>
                      <a:pt x="2" y="557"/>
                    </a:lnTo>
                    <a:lnTo>
                      <a:pt x="5" y="541"/>
                    </a:lnTo>
                    <a:lnTo>
                      <a:pt x="7" y="526"/>
                    </a:lnTo>
                    <a:lnTo>
                      <a:pt x="11" y="512"/>
                    </a:lnTo>
                    <a:lnTo>
                      <a:pt x="12" y="496"/>
                    </a:lnTo>
                    <a:lnTo>
                      <a:pt x="16" y="480"/>
                    </a:lnTo>
                    <a:lnTo>
                      <a:pt x="18" y="464"/>
                    </a:lnTo>
                    <a:lnTo>
                      <a:pt x="21" y="451"/>
                    </a:lnTo>
                    <a:lnTo>
                      <a:pt x="23" y="435"/>
                    </a:lnTo>
                    <a:lnTo>
                      <a:pt x="26" y="419"/>
                    </a:lnTo>
                    <a:lnTo>
                      <a:pt x="28" y="403"/>
                    </a:lnTo>
                    <a:lnTo>
                      <a:pt x="32" y="389"/>
                    </a:lnTo>
                    <a:lnTo>
                      <a:pt x="33" y="374"/>
                    </a:lnTo>
                    <a:lnTo>
                      <a:pt x="37" y="360"/>
                    </a:lnTo>
                    <a:lnTo>
                      <a:pt x="40" y="344"/>
                    </a:lnTo>
                    <a:lnTo>
                      <a:pt x="44" y="330"/>
                    </a:lnTo>
                    <a:lnTo>
                      <a:pt x="46" y="314"/>
                    </a:lnTo>
                    <a:lnTo>
                      <a:pt x="49" y="299"/>
                    </a:lnTo>
                    <a:lnTo>
                      <a:pt x="51" y="283"/>
                    </a:lnTo>
                    <a:lnTo>
                      <a:pt x="54" y="269"/>
                    </a:lnTo>
                    <a:lnTo>
                      <a:pt x="56" y="253"/>
                    </a:lnTo>
                    <a:lnTo>
                      <a:pt x="60" y="239"/>
                    </a:lnTo>
                    <a:lnTo>
                      <a:pt x="61" y="224"/>
                    </a:lnTo>
                    <a:lnTo>
                      <a:pt x="65" y="210"/>
                    </a:lnTo>
                    <a:lnTo>
                      <a:pt x="67" y="194"/>
                    </a:lnTo>
                    <a:lnTo>
                      <a:pt x="70" y="178"/>
                    </a:lnTo>
                    <a:lnTo>
                      <a:pt x="72" y="163"/>
                    </a:lnTo>
                    <a:lnTo>
                      <a:pt x="75" y="149"/>
                    </a:lnTo>
                    <a:lnTo>
                      <a:pt x="77" y="133"/>
                    </a:lnTo>
                    <a:lnTo>
                      <a:pt x="80" y="119"/>
                    </a:lnTo>
                    <a:lnTo>
                      <a:pt x="82" y="103"/>
                    </a:lnTo>
                    <a:lnTo>
                      <a:pt x="86" y="89"/>
                    </a:lnTo>
                    <a:lnTo>
                      <a:pt x="96" y="86"/>
                    </a:lnTo>
                    <a:lnTo>
                      <a:pt x="110" y="82"/>
                    </a:lnTo>
                    <a:lnTo>
                      <a:pt x="122" y="77"/>
                    </a:lnTo>
                    <a:lnTo>
                      <a:pt x="136" y="74"/>
                    </a:lnTo>
                    <a:lnTo>
                      <a:pt x="150" y="68"/>
                    </a:lnTo>
                    <a:lnTo>
                      <a:pt x="164" y="65"/>
                    </a:lnTo>
                    <a:lnTo>
                      <a:pt x="178" y="61"/>
                    </a:lnTo>
                    <a:lnTo>
                      <a:pt x="194" y="58"/>
                    </a:lnTo>
                    <a:lnTo>
                      <a:pt x="208" y="53"/>
                    </a:lnTo>
                    <a:lnTo>
                      <a:pt x="222" y="51"/>
                    </a:lnTo>
                    <a:lnTo>
                      <a:pt x="236" y="47"/>
                    </a:lnTo>
                    <a:lnTo>
                      <a:pt x="250" y="47"/>
                    </a:lnTo>
                    <a:lnTo>
                      <a:pt x="264" y="46"/>
                    </a:lnTo>
                    <a:lnTo>
                      <a:pt x="278" y="46"/>
                    </a:lnTo>
                    <a:lnTo>
                      <a:pt x="292" y="46"/>
                    </a:lnTo>
                    <a:lnTo>
                      <a:pt x="307" y="49"/>
                    </a:lnTo>
                    <a:lnTo>
                      <a:pt x="309" y="44"/>
                    </a:lnTo>
                    <a:lnTo>
                      <a:pt x="311" y="40"/>
                    </a:lnTo>
                    <a:lnTo>
                      <a:pt x="321" y="37"/>
                    </a:lnTo>
                    <a:lnTo>
                      <a:pt x="332" y="35"/>
                    </a:lnTo>
                    <a:lnTo>
                      <a:pt x="344" y="32"/>
                    </a:lnTo>
                    <a:lnTo>
                      <a:pt x="356" y="30"/>
                    </a:lnTo>
                    <a:lnTo>
                      <a:pt x="367" y="26"/>
                    </a:lnTo>
                    <a:lnTo>
                      <a:pt x="379" y="25"/>
                    </a:lnTo>
                    <a:lnTo>
                      <a:pt x="391" y="21"/>
                    </a:lnTo>
                    <a:lnTo>
                      <a:pt x="403" y="21"/>
                    </a:lnTo>
                    <a:lnTo>
                      <a:pt x="414" y="18"/>
                    </a:lnTo>
                    <a:lnTo>
                      <a:pt x="428" y="16"/>
                    </a:lnTo>
                    <a:lnTo>
                      <a:pt x="438" y="14"/>
                    </a:lnTo>
                    <a:lnTo>
                      <a:pt x="452" y="14"/>
                    </a:lnTo>
                    <a:lnTo>
                      <a:pt x="464" y="13"/>
                    </a:lnTo>
                    <a:lnTo>
                      <a:pt x="477" y="11"/>
                    </a:lnTo>
                    <a:lnTo>
                      <a:pt x="489" y="9"/>
                    </a:lnTo>
                    <a:lnTo>
                      <a:pt x="503" y="9"/>
                    </a:lnTo>
                    <a:lnTo>
                      <a:pt x="513" y="7"/>
                    </a:lnTo>
                    <a:lnTo>
                      <a:pt x="527" y="6"/>
                    </a:lnTo>
                    <a:lnTo>
                      <a:pt x="538" y="4"/>
                    </a:lnTo>
                    <a:lnTo>
                      <a:pt x="552" y="4"/>
                    </a:lnTo>
                    <a:lnTo>
                      <a:pt x="564" y="2"/>
                    </a:lnTo>
                    <a:lnTo>
                      <a:pt x="576" y="2"/>
                    </a:lnTo>
                    <a:lnTo>
                      <a:pt x="588" y="2"/>
                    </a:lnTo>
                    <a:lnTo>
                      <a:pt x="602" y="2"/>
                    </a:lnTo>
                    <a:lnTo>
                      <a:pt x="613" y="0"/>
                    </a:lnTo>
                    <a:lnTo>
                      <a:pt x="627" y="0"/>
                    </a:lnTo>
                    <a:lnTo>
                      <a:pt x="637" y="0"/>
                    </a:lnTo>
                    <a:lnTo>
                      <a:pt x="651" y="0"/>
                    </a:lnTo>
                    <a:lnTo>
                      <a:pt x="663" y="0"/>
                    </a:lnTo>
                    <a:lnTo>
                      <a:pt x="676" y="0"/>
                    </a:lnTo>
                    <a:lnTo>
                      <a:pt x="688" y="0"/>
                    </a:lnTo>
                    <a:lnTo>
                      <a:pt x="702" y="2"/>
                    </a:lnTo>
                    <a:lnTo>
                      <a:pt x="709" y="2"/>
                    </a:lnTo>
                    <a:lnTo>
                      <a:pt x="723" y="2"/>
                    </a:lnTo>
                    <a:lnTo>
                      <a:pt x="730" y="2"/>
                    </a:lnTo>
                    <a:lnTo>
                      <a:pt x="740" y="4"/>
                    </a:lnTo>
                    <a:lnTo>
                      <a:pt x="751" y="4"/>
                    </a:lnTo>
                    <a:lnTo>
                      <a:pt x="761" y="6"/>
                    </a:lnTo>
                    <a:lnTo>
                      <a:pt x="772" y="6"/>
                    </a:lnTo>
                    <a:lnTo>
                      <a:pt x="784" y="6"/>
                    </a:lnTo>
                    <a:lnTo>
                      <a:pt x="796" y="6"/>
                    </a:lnTo>
                    <a:lnTo>
                      <a:pt x="810" y="7"/>
                    </a:lnTo>
                    <a:lnTo>
                      <a:pt x="822" y="7"/>
                    </a:lnTo>
                    <a:lnTo>
                      <a:pt x="836" y="9"/>
                    </a:lnTo>
                    <a:lnTo>
                      <a:pt x="848" y="11"/>
                    </a:lnTo>
                    <a:lnTo>
                      <a:pt x="864" y="13"/>
                    </a:lnTo>
                    <a:lnTo>
                      <a:pt x="854" y="13"/>
                    </a:lnTo>
                    <a:lnTo>
                      <a:pt x="843" y="13"/>
                    </a:lnTo>
                    <a:lnTo>
                      <a:pt x="833" y="13"/>
                    </a:lnTo>
                    <a:lnTo>
                      <a:pt x="824" y="14"/>
                    </a:lnTo>
                    <a:lnTo>
                      <a:pt x="814" y="14"/>
                    </a:lnTo>
                    <a:lnTo>
                      <a:pt x="803" y="14"/>
                    </a:lnTo>
                    <a:lnTo>
                      <a:pt x="793" y="14"/>
                    </a:lnTo>
                    <a:lnTo>
                      <a:pt x="784" y="16"/>
                    </a:lnTo>
                    <a:lnTo>
                      <a:pt x="772" y="16"/>
                    </a:lnTo>
                    <a:lnTo>
                      <a:pt x="761" y="16"/>
                    </a:lnTo>
                    <a:lnTo>
                      <a:pt x="749" y="16"/>
                    </a:lnTo>
                    <a:lnTo>
                      <a:pt x="738" y="18"/>
                    </a:lnTo>
                    <a:lnTo>
                      <a:pt x="726" y="18"/>
                    </a:lnTo>
                    <a:lnTo>
                      <a:pt x="714" y="18"/>
                    </a:lnTo>
                    <a:lnTo>
                      <a:pt x="702" y="18"/>
                    </a:lnTo>
                    <a:lnTo>
                      <a:pt x="691" y="19"/>
                    </a:lnTo>
                    <a:lnTo>
                      <a:pt x="679" y="19"/>
                    </a:lnTo>
                    <a:lnTo>
                      <a:pt x="669" y="19"/>
                    </a:lnTo>
                    <a:lnTo>
                      <a:pt x="658" y="19"/>
                    </a:lnTo>
                    <a:lnTo>
                      <a:pt x="648" y="19"/>
                    </a:lnTo>
                    <a:lnTo>
                      <a:pt x="637" y="19"/>
                    </a:lnTo>
                    <a:lnTo>
                      <a:pt x="627" y="19"/>
                    </a:lnTo>
                    <a:lnTo>
                      <a:pt x="616" y="21"/>
                    </a:lnTo>
                    <a:lnTo>
                      <a:pt x="606" y="23"/>
                    </a:lnTo>
                    <a:lnTo>
                      <a:pt x="594" y="23"/>
                    </a:lnTo>
                    <a:lnTo>
                      <a:pt x="581" y="23"/>
                    </a:lnTo>
                    <a:lnTo>
                      <a:pt x="571" y="25"/>
                    </a:lnTo>
                    <a:lnTo>
                      <a:pt x="560" y="26"/>
                    </a:lnTo>
                    <a:lnTo>
                      <a:pt x="548" y="26"/>
                    </a:lnTo>
                    <a:lnTo>
                      <a:pt x="536" y="28"/>
                    </a:lnTo>
                    <a:lnTo>
                      <a:pt x="526" y="30"/>
                    </a:lnTo>
                    <a:lnTo>
                      <a:pt x="515" y="33"/>
                    </a:lnTo>
                    <a:lnTo>
                      <a:pt x="503" y="33"/>
                    </a:lnTo>
                    <a:lnTo>
                      <a:pt x="491" y="35"/>
                    </a:lnTo>
                    <a:lnTo>
                      <a:pt x="478" y="37"/>
                    </a:lnTo>
                    <a:lnTo>
                      <a:pt x="468" y="39"/>
                    </a:lnTo>
                    <a:lnTo>
                      <a:pt x="456" y="40"/>
                    </a:lnTo>
                    <a:lnTo>
                      <a:pt x="444" y="42"/>
                    </a:lnTo>
                    <a:lnTo>
                      <a:pt x="433" y="44"/>
                    </a:lnTo>
                    <a:lnTo>
                      <a:pt x="423" y="47"/>
                    </a:lnTo>
                    <a:lnTo>
                      <a:pt x="410" y="47"/>
                    </a:lnTo>
                    <a:lnTo>
                      <a:pt x="398" y="51"/>
                    </a:lnTo>
                    <a:lnTo>
                      <a:pt x="388" y="51"/>
                    </a:lnTo>
                    <a:lnTo>
                      <a:pt x="377" y="54"/>
                    </a:lnTo>
                    <a:lnTo>
                      <a:pt x="367" y="56"/>
                    </a:lnTo>
                    <a:lnTo>
                      <a:pt x="356" y="58"/>
                    </a:lnTo>
                    <a:lnTo>
                      <a:pt x="346" y="60"/>
                    </a:lnTo>
                    <a:lnTo>
                      <a:pt x="335" y="63"/>
                    </a:lnTo>
                    <a:lnTo>
                      <a:pt x="325" y="63"/>
                    </a:lnTo>
                    <a:lnTo>
                      <a:pt x="314" y="67"/>
                    </a:lnTo>
                    <a:lnTo>
                      <a:pt x="304" y="67"/>
                    </a:lnTo>
                    <a:lnTo>
                      <a:pt x="293" y="70"/>
                    </a:lnTo>
                    <a:lnTo>
                      <a:pt x="274" y="74"/>
                    </a:lnTo>
                    <a:lnTo>
                      <a:pt x="257" y="77"/>
                    </a:lnTo>
                    <a:lnTo>
                      <a:pt x="239" y="81"/>
                    </a:lnTo>
                    <a:lnTo>
                      <a:pt x="224" y="84"/>
                    </a:lnTo>
                    <a:lnTo>
                      <a:pt x="208" y="88"/>
                    </a:lnTo>
                    <a:lnTo>
                      <a:pt x="196" y="91"/>
                    </a:lnTo>
                    <a:lnTo>
                      <a:pt x="182" y="93"/>
                    </a:lnTo>
                    <a:lnTo>
                      <a:pt x="171" y="95"/>
                    </a:lnTo>
                    <a:lnTo>
                      <a:pt x="161" y="96"/>
                    </a:lnTo>
                    <a:lnTo>
                      <a:pt x="154" y="100"/>
                    </a:lnTo>
                    <a:lnTo>
                      <a:pt x="143" y="103"/>
                    </a:lnTo>
                    <a:lnTo>
                      <a:pt x="140" y="105"/>
                    </a:lnTo>
                    <a:lnTo>
                      <a:pt x="138" y="105"/>
                    </a:lnTo>
                    <a:lnTo>
                      <a:pt x="138" y="112"/>
                    </a:lnTo>
                    <a:lnTo>
                      <a:pt x="136" y="117"/>
                    </a:lnTo>
                    <a:lnTo>
                      <a:pt x="135" y="128"/>
                    </a:lnTo>
                    <a:lnTo>
                      <a:pt x="133" y="133"/>
                    </a:lnTo>
                    <a:lnTo>
                      <a:pt x="131" y="142"/>
                    </a:lnTo>
                    <a:lnTo>
                      <a:pt x="129" y="150"/>
                    </a:lnTo>
                    <a:lnTo>
                      <a:pt x="129" y="163"/>
                    </a:lnTo>
                    <a:lnTo>
                      <a:pt x="126" y="171"/>
                    </a:lnTo>
                    <a:lnTo>
                      <a:pt x="122" y="187"/>
                    </a:lnTo>
                    <a:lnTo>
                      <a:pt x="119" y="196"/>
                    </a:lnTo>
                    <a:lnTo>
                      <a:pt x="117" y="204"/>
                    </a:lnTo>
                    <a:lnTo>
                      <a:pt x="115" y="215"/>
                    </a:lnTo>
                    <a:lnTo>
                      <a:pt x="114" y="227"/>
                    </a:lnTo>
                    <a:lnTo>
                      <a:pt x="110" y="238"/>
                    </a:lnTo>
                    <a:lnTo>
                      <a:pt x="107" y="250"/>
                    </a:lnTo>
                    <a:lnTo>
                      <a:pt x="103" y="262"/>
                    </a:lnTo>
                    <a:lnTo>
                      <a:pt x="100" y="276"/>
                    </a:lnTo>
                    <a:lnTo>
                      <a:pt x="96" y="288"/>
                    </a:lnTo>
                    <a:lnTo>
                      <a:pt x="93" y="302"/>
                    </a:lnTo>
                    <a:lnTo>
                      <a:pt x="89" y="316"/>
                    </a:lnTo>
                    <a:lnTo>
                      <a:pt x="86" y="332"/>
                    </a:lnTo>
                    <a:lnTo>
                      <a:pt x="80" y="346"/>
                    </a:lnTo>
                    <a:lnTo>
                      <a:pt x="75" y="360"/>
                    </a:lnTo>
                    <a:lnTo>
                      <a:pt x="70" y="375"/>
                    </a:lnTo>
                    <a:lnTo>
                      <a:pt x="65" y="391"/>
                    </a:lnTo>
                    <a:lnTo>
                      <a:pt x="60" y="407"/>
                    </a:lnTo>
                    <a:lnTo>
                      <a:pt x="54" y="423"/>
                    </a:lnTo>
                    <a:lnTo>
                      <a:pt x="49" y="438"/>
                    </a:lnTo>
                    <a:lnTo>
                      <a:pt x="46" y="454"/>
                    </a:lnTo>
                    <a:lnTo>
                      <a:pt x="39" y="468"/>
                    </a:lnTo>
                    <a:lnTo>
                      <a:pt x="33" y="484"/>
                    </a:lnTo>
                    <a:lnTo>
                      <a:pt x="28" y="498"/>
                    </a:lnTo>
                    <a:lnTo>
                      <a:pt x="23" y="513"/>
                    </a:lnTo>
                    <a:lnTo>
                      <a:pt x="16" y="527"/>
                    </a:lnTo>
                    <a:lnTo>
                      <a:pt x="11" y="543"/>
                    </a:lnTo>
                    <a:lnTo>
                      <a:pt x="5" y="557"/>
                    </a:lnTo>
                    <a:lnTo>
                      <a:pt x="0" y="573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0" name="Freeform 810"/>
              <p:cNvSpPr>
                <a:spLocks/>
              </p:cNvSpPr>
              <p:nvPr/>
            </p:nvSpPr>
            <p:spPr bwMode="auto">
              <a:xfrm>
                <a:off x="4658" y="2809"/>
                <a:ext cx="549" cy="410"/>
              </a:xfrm>
              <a:custGeom>
                <a:avLst/>
                <a:gdLst>
                  <a:gd name="T0" fmla="*/ 1325 w 1355"/>
                  <a:gd name="T1" fmla="*/ 1004 h 1084"/>
                  <a:gd name="T2" fmla="*/ 1269 w 1355"/>
                  <a:gd name="T3" fmla="*/ 1020 h 1084"/>
                  <a:gd name="T4" fmla="*/ 1269 w 1355"/>
                  <a:gd name="T5" fmla="*/ 985 h 1084"/>
                  <a:gd name="T6" fmla="*/ 1186 w 1355"/>
                  <a:gd name="T7" fmla="*/ 1020 h 1084"/>
                  <a:gd name="T8" fmla="*/ 1102 w 1355"/>
                  <a:gd name="T9" fmla="*/ 1053 h 1084"/>
                  <a:gd name="T10" fmla="*/ 1035 w 1355"/>
                  <a:gd name="T11" fmla="*/ 1068 h 1084"/>
                  <a:gd name="T12" fmla="*/ 953 w 1355"/>
                  <a:gd name="T13" fmla="*/ 1075 h 1084"/>
                  <a:gd name="T14" fmla="*/ 859 w 1355"/>
                  <a:gd name="T15" fmla="*/ 1081 h 1084"/>
                  <a:gd name="T16" fmla="*/ 772 w 1355"/>
                  <a:gd name="T17" fmla="*/ 1082 h 1084"/>
                  <a:gd name="T18" fmla="*/ 713 w 1355"/>
                  <a:gd name="T19" fmla="*/ 1082 h 1084"/>
                  <a:gd name="T20" fmla="*/ 643 w 1355"/>
                  <a:gd name="T21" fmla="*/ 1075 h 1084"/>
                  <a:gd name="T22" fmla="*/ 569 w 1355"/>
                  <a:gd name="T23" fmla="*/ 1063 h 1084"/>
                  <a:gd name="T24" fmla="*/ 500 w 1355"/>
                  <a:gd name="T25" fmla="*/ 1049 h 1084"/>
                  <a:gd name="T26" fmla="*/ 428 w 1355"/>
                  <a:gd name="T27" fmla="*/ 1028 h 1084"/>
                  <a:gd name="T28" fmla="*/ 358 w 1355"/>
                  <a:gd name="T29" fmla="*/ 1006 h 1084"/>
                  <a:gd name="T30" fmla="*/ 290 w 1355"/>
                  <a:gd name="T31" fmla="*/ 979 h 1084"/>
                  <a:gd name="T32" fmla="*/ 226 w 1355"/>
                  <a:gd name="T33" fmla="*/ 946 h 1084"/>
                  <a:gd name="T34" fmla="*/ 163 w 1355"/>
                  <a:gd name="T35" fmla="*/ 911 h 1084"/>
                  <a:gd name="T36" fmla="*/ 100 w 1355"/>
                  <a:gd name="T37" fmla="*/ 871 h 1084"/>
                  <a:gd name="T38" fmla="*/ 44 w 1355"/>
                  <a:gd name="T39" fmla="*/ 829 h 1084"/>
                  <a:gd name="T40" fmla="*/ 0 w 1355"/>
                  <a:gd name="T41" fmla="*/ 787 h 1084"/>
                  <a:gd name="T42" fmla="*/ 62 w 1355"/>
                  <a:gd name="T43" fmla="*/ 836 h 1084"/>
                  <a:gd name="T44" fmla="*/ 158 w 1355"/>
                  <a:gd name="T45" fmla="*/ 883 h 1084"/>
                  <a:gd name="T46" fmla="*/ 280 w 1355"/>
                  <a:gd name="T47" fmla="*/ 922 h 1084"/>
                  <a:gd name="T48" fmla="*/ 419 w 1355"/>
                  <a:gd name="T49" fmla="*/ 957 h 1084"/>
                  <a:gd name="T50" fmla="*/ 571 w 1355"/>
                  <a:gd name="T51" fmla="*/ 979 h 1084"/>
                  <a:gd name="T52" fmla="*/ 725 w 1355"/>
                  <a:gd name="T53" fmla="*/ 993 h 1084"/>
                  <a:gd name="T54" fmla="*/ 877 w 1355"/>
                  <a:gd name="T55" fmla="*/ 995 h 1084"/>
                  <a:gd name="T56" fmla="*/ 1020 w 1355"/>
                  <a:gd name="T57" fmla="*/ 988 h 1084"/>
                  <a:gd name="T58" fmla="*/ 1142 w 1355"/>
                  <a:gd name="T59" fmla="*/ 962 h 1084"/>
                  <a:gd name="T60" fmla="*/ 1240 w 1355"/>
                  <a:gd name="T61" fmla="*/ 925 h 1084"/>
                  <a:gd name="T62" fmla="*/ 1289 w 1355"/>
                  <a:gd name="T63" fmla="*/ 883 h 1084"/>
                  <a:gd name="T64" fmla="*/ 1282 w 1355"/>
                  <a:gd name="T65" fmla="*/ 810 h 1084"/>
                  <a:gd name="T66" fmla="*/ 1276 w 1355"/>
                  <a:gd name="T67" fmla="*/ 739 h 1084"/>
                  <a:gd name="T68" fmla="*/ 1269 w 1355"/>
                  <a:gd name="T69" fmla="*/ 651 h 1084"/>
                  <a:gd name="T70" fmla="*/ 1264 w 1355"/>
                  <a:gd name="T71" fmla="*/ 554 h 1084"/>
                  <a:gd name="T72" fmla="*/ 1254 w 1355"/>
                  <a:gd name="T73" fmla="*/ 447 h 1084"/>
                  <a:gd name="T74" fmla="*/ 1245 w 1355"/>
                  <a:gd name="T75" fmla="*/ 343 h 1084"/>
                  <a:gd name="T76" fmla="*/ 1233 w 1355"/>
                  <a:gd name="T77" fmla="*/ 243 h 1084"/>
                  <a:gd name="T78" fmla="*/ 1222 w 1355"/>
                  <a:gd name="T79" fmla="*/ 156 h 1084"/>
                  <a:gd name="T80" fmla="*/ 1212 w 1355"/>
                  <a:gd name="T81" fmla="*/ 83 h 1084"/>
                  <a:gd name="T82" fmla="*/ 1196 w 1355"/>
                  <a:gd name="T83" fmla="*/ 0 h 1084"/>
                  <a:gd name="T84" fmla="*/ 1215 w 1355"/>
                  <a:gd name="T85" fmla="*/ 56 h 1084"/>
                  <a:gd name="T86" fmla="*/ 1236 w 1355"/>
                  <a:gd name="T87" fmla="*/ 116 h 1084"/>
                  <a:gd name="T88" fmla="*/ 1257 w 1355"/>
                  <a:gd name="T89" fmla="*/ 180 h 1084"/>
                  <a:gd name="T90" fmla="*/ 1275 w 1355"/>
                  <a:gd name="T91" fmla="*/ 264 h 1084"/>
                  <a:gd name="T92" fmla="*/ 1294 w 1355"/>
                  <a:gd name="T93" fmla="*/ 344 h 1084"/>
                  <a:gd name="T94" fmla="*/ 1308 w 1355"/>
                  <a:gd name="T95" fmla="*/ 432 h 1084"/>
                  <a:gd name="T96" fmla="*/ 1320 w 1355"/>
                  <a:gd name="T97" fmla="*/ 524 h 1084"/>
                  <a:gd name="T98" fmla="*/ 1337 w 1355"/>
                  <a:gd name="T99" fmla="*/ 613 h 1084"/>
                  <a:gd name="T100" fmla="*/ 1339 w 1355"/>
                  <a:gd name="T101" fmla="*/ 676 h 1084"/>
                  <a:gd name="T102" fmla="*/ 1343 w 1355"/>
                  <a:gd name="T103" fmla="*/ 742 h 1084"/>
                  <a:gd name="T104" fmla="*/ 1346 w 1355"/>
                  <a:gd name="T105" fmla="*/ 807 h 1084"/>
                  <a:gd name="T106" fmla="*/ 1348 w 1355"/>
                  <a:gd name="T107" fmla="*/ 870 h 1084"/>
                  <a:gd name="T108" fmla="*/ 1348 w 1355"/>
                  <a:gd name="T109" fmla="*/ 932 h 10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55" h="1084">
                    <a:moveTo>
                      <a:pt x="1355" y="962"/>
                    </a:moveTo>
                    <a:lnTo>
                      <a:pt x="1348" y="969"/>
                    </a:lnTo>
                    <a:lnTo>
                      <a:pt x="1343" y="979"/>
                    </a:lnTo>
                    <a:lnTo>
                      <a:pt x="1339" y="990"/>
                    </a:lnTo>
                    <a:lnTo>
                      <a:pt x="1336" y="1000"/>
                    </a:lnTo>
                    <a:lnTo>
                      <a:pt x="1325" y="1004"/>
                    </a:lnTo>
                    <a:lnTo>
                      <a:pt x="1316" y="1007"/>
                    </a:lnTo>
                    <a:lnTo>
                      <a:pt x="1306" y="1011"/>
                    </a:lnTo>
                    <a:lnTo>
                      <a:pt x="1297" y="1016"/>
                    </a:lnTo>
                    <a:lnTo>
                      <a:pt x="1278" y="1023"/>
                    </a:lnTo>
                    <a:lnTo>
                      <a:pt x="1261" y="1032"/>
                    </a:lnTo>
                    <a:lnTo>
                      <a:pt x="1269" y="1020"/>
                    </a:lnTo>
                    <a:lnTo>
                      <a:pt x="1280" y="1007"/>
                    </a:lnTo>
                    <a:lnTo>
                      <a:pt x="1285" y="993"/>
                    </a:lnTo>
                    <a:lnTo>
                      <a:pt x="1290" y="981"/>
                    </a:lnTo>
                    <a:lnTo>
                      <a:pt x="1285" y="979"/>
                    </a:lnTo>
                    <a:lnTo>
                      <a:pt x="1280" y="981"/>
                    </a:lnTo>
                    <a:lnTo>
                      <a:pt x="1269" y="985"/>
                    </a:lnTo>
                    <a:lnTo>
                      <a:pt x="1261" y="990"/>
                    </a:lnTo>
                    <a:lnTo>
                      <a:pt x="1247" y="993"/>
                    </a:lnTo>
                    <a:lnTo>
                      <a:pt x="1233" y="1000"/>
                    </a:lnTo>
                    <a:lnTo>
                      <a:pt x="1217" y="1006"/>
                    </a:lnTo>
                    <a:lnTo>
                      <a:pt x="1203" y="1014"/>
                    </a:lnTo>
                    <a:lnTo>
                      <a:pt x="1186" y="1020"/>
                    </a:lnTo>
                    <a:lnTo>
                      <a:pt x="1168" y="1027"/>
                    </a:lnTo>
                    <a:lnTo>
                      <a:pt x="1152" y="1034"/>
                    </a:lnTo>
                    <a:lnTo>
                      <a:pt x="1138" y="1041"/>
                    </a:lnTo>
                    <a:lnTo>
                      <a:pt x="1123" y="1044"/>
                    </a:lnTo>
                    <a:lnTo>
                      <a:pt x="1112" y="1049"/>
                    </a:lnTo>
                    <a:lnTo>
                      <a:pt x="1102" y="1053"/>
                    </a:lnTo>
                    <a:lnTo>
                      <a:pt x="1097" y="1054"/>
                    </a:lnTo>
                    <a:lnTo>
                      <a:pt x="1084" y="1058"/>
                    </a:lnTo>
                    <a:lnTo>
                      <a:pt x="1069" y="1063"/>
                    </a:lnTo>
                    <a:lnTo>
                      <a:pt x="1058" y="1065"/>
                    </a:lnTo>
                    <a:lnTo>
                      <a:pt x="1048" y="1067"/>
                    </a:lnTo>
                    <a:lnTo>
                      <a:pt x="1035" y="1068"/>
                    </a:lnTo>
                    <a:lnTo>
                      <a:pt x="1025" y="1072"/>
                    </a:lnTo>
                    <a:lnTo>
                      <a:pt x="1011" y="1072"/>
                    </a:lnTo>
                    <a:lnTo>
                      <a:pt x="997" y="1074"/>
                    </a:lnTo>
                    <a:lnTo>
                      <a:pt x="983" y="1074"/>
                    </a:lnTo>
                    <a:lnTo>
                      <a:pt x="969" y="1075"/>
                    </a:lnTo>
                    <a:lnTo>
                      <a:pt x="953" y="1075"/>
                    </a:lnTo>
                    <a:lnTo>
                      <a:pt x="938" y="1077"/>
                    </a:lnTo>
                    <a:lnTo>
                      <a:pt x="922" y="1079"/>
                    </a:lnTo>
                    <a:lnTo>
                      <a:pt x="908" y="1081"/>
                    </a:lnTo>
                    <a:lnTo>
                      <a:pt x="891" y="1081"/>
                    </a:lnTo>
                    <a:lnTo>
                      <a:pt x="875" y="1081"/>
                    </a:lnTo>
                    <a:lnTo>
                      <a:pt x="859" y="1081"/>
                    </a:lnTo>
                    <a:lnTo>
                      <a:pt x="845" y="1081"/>
                    </a:lnTo>
                    <a:lnTo>
                      <a:pt x="830" y="1081"/>
                    </a:lnTo>
                    <a:lnTo>
                      <a:pt x="814" y="1081"/>
                    </a:lnTo>
                    <a:lnTo>
                      <a:pt x="800" y="1081"/>
                    </a:lnTo>
                    <a:lnTo>
                      <a:pt x="788" y="1082"/>
                    </a:lnTo>
                    <a:lnTo>
                      <a:pt x="772" y="1082"/>
                    </a:lnTo>
                    <a:lnTo>
                      <a:pt x="760" y="1082"/>
                    </a:lnTo>
                    <a:lnTo>
                      <a:pt x="749" y="1082"/>
                    </a:lnTo>
                    <a:lnTo>
                      <a:pt x="739" y="1082"/>
                    </a:lnTo>
                    <a:lnTo>
                      <a:pt x="728" y="1082"/>
                    </a:lnTo>
                    <a:lnTo>
                      <a:pt x="720" y="1082"/>
                    </a:lnTo>
                    <a:lnTo>
                      <a:pt x="713" y="1082"/>
                    </a:lnTo>
                    <a:lnTo>
                      <a:pt x="707" y="1084"/>
                    </a:lnTo>
                    <a:lnTo>
                      <a:pt x="693" y="1082"/>
                    </a:lnTo>
                    <a:lnTo>
                      <a:pt x="681" y="1081"/>
                    </a:lnTo>
                    <a:lnTo>
                      <a:pt x="669" y="1079"/>
                    </a:lnTo>
                    <a:lnTo>
                      <a:pt x="657" y="1077"/>
                    </a:lnTo>
                    <a:lnTo>
                      <a:pt x="643" y="1075"/>
                    </a:lnTo>
                    <a:lnTo>
                      <a:pt x="632" y="1074"/>
                    </a:lnTo>
                    <a:lnTo>
                      <a:pt x="618" y="1072"/>
                    </a:lnTo>
                    <a:lnTo>
                      <a:pt x="608" y="1072"/>
                    </a:lnTo>
                    <a:lnTo>
                      <a:pt x="594" y="1068"/>
                    </a:lnTo>
                    <a:lnTo>
                      <a:pt x="583" y="1067"/>
                    </a:lnTo>
                    <a:lnTo>
                      <a:pt x="569" y="1063"/>
                    </a:lnTo>
                    <a:lnTo>
                      <a:pt x="559" y="1061"/>
                    </a:lnTo>
                    <a:lnTo>
                      <a:pt x="547" y="1058"/>
                    </a:lnTo>
                    <a:lnTo>
                      <a:pt x="535" y="1056"/>
                    </a:lnTo>
                    <a:lnTo>
                      <a:pt x="522" y="1054"/>
                    </a:lnTo>
                    <a:lnTo>
                      <a:pt x="512" y="1053"/>
                    </a:lnTo>
                    <a:lnTo>
                      <a:pt x="500" y="1049"/>
                    </a:lnTo>
                    <a:lnTo>
                      <a:pt x="487" y="1046"/>
                    </a:lnTo>
                    <a:lnTo>
                      <a:pt x="475" y="1042"/>
                    </a:lnTo>
                    <a:lnTo>
                      <a:pt x="465" y="1041"/>
                    </a:lnTo>
                    <a:lnTo>
                      <a:pt x="453" y="1035"/>
                    </a:lnTo>
                    <a:lnTo>
                      <a:pt x="440" y="1034"/>
                    </a:lnTo>
                    <a:lnTo>
                      <a:pt x="428" y="1028"/>
                    </a:lnTo>
                    <a:lnTo>
                      <a:pt x="418" y="1027"/>
                    </a:lnTo>
                    <a:lnTo>
                      <a:pt x="405" y="1021"/>
                    </a:lnTo>
                    <a:lnTo>
                      <a:pt x="393" y="1018"/>
                    </a:lnTo>
                    <a:lnTo>
                      <a:pt x="381" y="1014"/>
                    </a:lnTo>
                    <a:lnTo>
                      <a:pt x="370" y="1011"/>
                    </a:lnTo>
                    <a:lnTo>
                      <a:pt x="358" y="1006"/>
                    </a:lnTo>
                    <a:lnTo>
                      <a:pt x="348" y="1002"/>
                    </a:lnTo>
                    <a:lnTo>
                      <a:pt x="337" y="999"/>
                    </a:lnTo>
                    <a:lnTo>
                      <a:pt x="327" y="995"/>
                    </a:lnTo>
                    <a:lnTo>
                      <a:pt x="315" y="990"/>
                    </a:lnTo>
                    <a:lnTo>
                      <a:pt x="302" y="985"/>
                    </a:lnTo>
                    <a:lnTo>
                      <a:pt x="290" y="979"/>
                    </a:lnTo>
                    <a:lnTo>
                      <a:pt x="280" y="974"/>
                    </a:lnTo>
                    <a:lnTo>
                      <a:pt x="268" y="969"/>
                    </a:lnTo>
                    <a:lnTo>
                      <a:pt x="257" y="964"/>
                    </a:lnTo>
                    <a:lnTo>
                      <a:pt x="247" y="958"/>
                    </a:lnTo>
                    <a:lnTo>
                      <a:pt x="236" y="953"/>
                    </a:lnTo>
                    <a:lnTo>
                      <a:pt x="226" y="946"/>
                    </a:lnTo>
                    <a:lnTo>
                      <a:pt x="215" y="941"/>
                    </a:lnTo>
                    <a:lnTo>
                      <a:pt x="205" y="936"/>
                    </a:lnTo>
                    <a:lnTo>
                      <a:pt x="194" y="931"/>
                    </a:lnTo>
                    <a:lnTo>
                      <a:pt x="184" y="924"/>
                    </a:lnTo>
                    <a:lnTo>
                      <a:pt x="173" y="918"/>
                    </a:lnTo>
                    <a:lnTo>
                      <a:pt x="163" y="911"/>
                    </a:lnTo>
                    <a:lnTo>
                      <a:pt x="152" y="906"/>
                    </a:lnTo>
                    <a:lnTo>
                      <a:pt x="142" y="899"/>
                    </a:lnTo>
                    <a:lnTo>
                      <a:pt x="131" y="892"/>
                    </a:lnTo>
                    <a:lnTo>
                      <a:pt x="121" y="885"/>
                    </a:lnTo>
                    <a:lnTo>
                      <a:pt x="110" y="878"/>
                    </a:lnTo>
                    <a:lnTo>
                      <a:pt x="100" y="871"/>
                    </a:lnTo>
                    <a:lnTo>
                      <a:pt x="91" y="864"/>
                    </a:lnTo>
                    <a:lnTo>
                      <a:pt x="83" y="857"/>
                    </a:lnTo>
                    <a:lnTo>
                      <a:pt x="74" y="852"/>
                    </a:lnTo>
                    <a:lnTo>
                      <a:pt x="63" y="843"/>
                    </a:lnTo>
                    <a:lnTo>
                      <a:pt x="53" y="836"/>
                    </a:lnTo>
                    <a:lnTo>
                      <a:pt x="44" y="829"/>
                    </a:lnTo>
                    <a:lnTo>
                      <a:pt x="35" y="822"/>
                    </a:lnTo>
                    <a:lnTo>
                      <a:pt x="25" y="814"/>
                    </a:lnTo>
                    <a:lnTo>
                      <a:pt x="16" y="807"/>
                    </a:lnTo>
                    <a:lnTo>
                      <a:pt x="7" y="800"/>
                    </a:lnTo>
                    <a:lnTo>
                      <a:pt x="0" y="793"/>
                    </a:lnTo>
                    <a:lnTo>
                      <a:pt x="0" y="787"/>
                    </a:lnTo>
                    <a:lnTo>
                      <a:pt x="6" y="794"/>
                    </a:lnTo>
                    <a:lnTo>
                      <a:pt x="16" y="803"/>
                    </a:lnTo>
                    <a:lnTo>
                      <a:pt x="25" y="812"/>
                    </a:lnTo>
                    <a:lnTo>
                      <a:pt x="37" y="821"/>
                    </a:lnTo>
                    <a:lnTo>
                      <a:pt x="48" y="828"/>
                    </a:lnTo>
                    <a:lnTo>
                      <a:pt x="62" y="836"/>
                    </a:lnTo>
                    <a:lnTo>
                      <a:pt x="76" y="845"/>
                    </a:lnTo>
                    <a:lnTo>
                      <a:pt x="91" y="854"/>
                    </a:lnTo>
                    <a:lnTo>
                      <a:pt x="105" y="861"/>
                    </a:lnTo>
                    <a:lnTo>
                      <a:pt x="121" y="868"/>
                    </a:lnTo>
                    <a:lnTo>
                      <a:pt x="138" y="875"/>
                    </a:lnTo>
                    <a:lnTo>
                      <a:pt x="158" y="883"/>
                    </a:lnTo>
                    <a:lnTo>
                      <a:pt x="175" y="889"/>
                    </a:lnTo>
                    <a:lnTo>
                      <a:pt x="196" y="897"/>
                    </a:lnTo>
                    <a:lnTo>
                      <a:pt x="217" y="903"/>
                    </a:lnTo>
                    <a:lnTo>
                      <a:pt x="238" y="911"/>
                    </a:lnTo>
                    <a:lnTo>
                      <a:pt x="259" y="917"/>
                    </a:lnTo>
                    <a:lnTo>
                      <a:pt x="280" y="922"/>
                    </a:lnTo>
                    <a:lnTo>
                      <a:pt x="301" y="927"/>
                    </a:lnTo>
                    <a:lnTo>
                      <a:pt x="325" y="934"/>
                    </a:lnTo>
                    <a:lnTo>
                      <a:pt x="346" y="939"/>
                    </a:lnTo>
                    <a:lnTo>
                      <a:pt x="370" y="945"/>
                    </a:lnTo>
                    <a:lnTo>
                      <a:pt x="393" y="950"/>
                    </a:lnTo>
                    <a:lnTo>
                      <a:pt x="419" y="957"/>
                    </a:lnTo>
                    <a:lnTo>
                      <a:pt x="444" y="960"/>
                    </a:lnTo>
                    <a:lnTo>
                      <a:pt x="468" y="964"/>
                    </a:lnTo>
                    <a:lnTo>
                      <a:pt x="493" y="967"/>
                    </a:lnTo>
                    <a:lnTo>
                      <a:pt x="519" y="972"/>
                    </a:lnTo>
                    <a:lnTo>
                      <a:pt x="545" y="976"/>
                    </a:lnTo>
                    <a:lnTo>
                      <a:pt x="571" y="979"/>
                    </a:lnTo>
                    <a:lnTo>
                      <a:pt x="597" y="983"/>
                    </a:lnTo>
                    <a:lnTo>
                      <a:pt x="624" y="986"/>
                    </a:lnTo>
                    <a:lnTo>
                      <a:pt x="648" y="988"/>
                    </a:lnTo>
                    <a:lnTo>
                      <a:pt x="674" y="990"/>
                    </a:lnTo>
                    <a:lnTo>
                      <a:pt x="699" y="992"/>
                    </a:lnTo>
                    <a:lnTo>
                      <a:pt x="725" y="993"/>
                    </a:lnTo>
                    <a:lnTo>
                      <a:pt x="749" y="993"/>
                    </a:lnTo>
                    <a:lnTo>
                      <a:pt x="775" y="995"/>
                    </a:lnTo>
                    <a:lnTo>
                      <a:pt x="802" y="995"/>
                    </a:lnTo>
                    <a:lnTo>
                      <a:pt x="828" y="997"/>
                    </a:lnTo>
                    <a:lnTo>
                      <a:pt x="852" y="995"/>
                    </a:lnTo>
                    <a:lnTo>
                      <a:pt x="877" y="995"/>
                    </a:lnTo>
                    <a:lnTo>
                      <a:pt x="901" y="995"/>
                    </a:lnTo>
                    <a:lnTo>
                      <a:pt x="925" y="995"/>
                    </a:lnTo>
                    <a:lnTo>
                      <a:pt x="948" y="993"/>
                    </a:lnTo>
                    <a:lnTo>
                      <a:pt x="973" y="992"/>
                    </a:lnTo>
                    <a:lnTo>
                      <a:pt x="995" y="990"/>
                    </a:lnTo>
                    <a:lnTo>
                      <a:pt x="1020" y="988"/>
                    </a:lnTo>
                    <a:lnTo>
                      <a:pt x="1041" y="985"/>
                    </a:lnTo>
                    <a:lnTo>
                      <a:pt x="1062" y="981"/>
                    </a:lnTo>
                    <a:lnTo>
                      <a:pt x="1083" y="976"/>
                    </a:lnTo>
                    <a:lnTo>
                      <a:pt x="1104" y="972"/>
                    </a:lnTo>
                    <a:lnTo>
                      <a:pt x="1123" y="967"/>
                    </a:lnTo>
                    <a:lnTo>
                      <a:pt x="1142" y="962"/>
                    </a:lnTo>
                    <a:lnTo>
                      <a:pt x="1159" y="957"/>
                    </a:lnTo>
                    <a:lnTo>
                      <a:pt x="1179" y="953"/>
                    </a:lnTo>
                    <a:lnTo>
                      <a:pt x="1194" y="946"/>
                    </a:lnTo>
                    <a:lnTo>
                      <a:pt x="1210" y="939"/>
                    </a:lnTo>
                    <a:lnTo>
                      <a:pt x="1224" y="932"/>
                    </a:lnTo>
                    <a:lnTo>
                      <a:pt x="1240" y="925"/>
                    </a:lnTo>
                    <a:lnTo>
                      <a:pt x="1252" y="917"/>
                    </a:lnTo>
                    <a:lnTo>
                      <a:pt x="1266" y="908"/>
                    </a:lnTo>
                    <a:lnTo>
                      <a:pt x="1278" y="899"/>
                    </a:lnTo>
                    <a:lnTo>
                      <a:pt x="1290" y="892"/>
                    </a:lnTo>
                    <a:lnTo>
                      <a:pt x="1289" y="889"/>
                    </a:lnTo>
                    <a:lnTo>
                      <a:pt x="1289" y="883"/>
                    </a:lnTo>
                    <a:lnTo>
                      <a:pt x="1287" y="875"/>
                    </a:lnTo>
                    <a:lnTo>
                      <a:pt x="1287" y="864"/>
                    </a:lnTo>
                    <a:lnTo>
                      <a:pt x="1285" y="849"/>
                    </a:lnTo>
                    <a:lnTo>
                      <a:pt x="1283" y="831"/>
                    </a:lnTo>
                    <a:lnTo>
                      <a:pt x="1282" y="821"/>
                    </a:lnTo>
                    <a:lnTo>
                      <a:pt x="1282" y="810"/>
                    </a:lnTo>
                    <a:lnTo>
                      <a:pt x="1282" y="800"/>
                    </a:lnTo>
                    <a:lnTo>
                      <a:pt x="1282" y="791"/>
                    </a:lnTo>
                    <a:lnTo>
                      <a:pt x="1280" y="777"/>
                    </a:lnTo>
                    <a:lnTo>
                      <a:pt x="1278" y="765"/>
                    </a:lnTo>
                    <a:lnTo>
                      <a:pt x="1276" y="751"/>
                    </a:lnTo>
                    <a:lnTo>
                      <a:pt x="1276" y="739"/>
                    </a:lnTo>
                    <a:lnTo>
                      <a:pt x="1275" y="725"/>
                    </a:lnTo>
                    <a:lnTo>
                      <a:pt x="1275" y="711"/>
                    </a:lnTo>
                    <a:lnTo>
                      <a:pt x="1273" y="697"/>
                    </a:lnTo>
                    <a:lnTo>
                      <a:pt x="1273" y="683"/>
                    </a:lnTo>
                    <a:lnTo>
                      <a:pt x="1271" y="667"/>
                    </a:lnTo>
                    <a:lnTo>
                      <a:pt x="1269" y="651"/>
                    </a:lnTo>
                    <a:lnTo>
                      <a:pt x="1268" y="636"/>
                    </a:lnTo>
                    <a:lnTo>
                      <a:pt x="1268" y="620"/>
                    </a:lnTo>
                    <a:lnTo>
                      <a:pt x="1266" y="603"/>
                    </a:lnTo>
                    <a:lnTo>
                      <a:pt x="1266" y="587"/>
                    </a:lnTo>
                    <a:lnTo>
                      <a:pt x="1264" y="569"/>
                    </a:lnTo>
                    <a:lnTo>
                      <a:pt x="1264" y="554"/>
                    </a:lnTo>
                    <a:lnTo>
                      <a:pt x="1261" y="534"/>
                    </a:lnTo>
                    <a:lnTo>
                      <a:pt x="1261" y="517"/>
                    </a:lnTo>
                    <a:lnTo>
                      <a:pt x="1257" y="500"/>
                    </a:lnTo>
                    <a:lnTo>
                      <a:pt x="1257" y="482"/>
                    </a:lnTo>
                    <a:lnTo>
                      <a:pt x="1255" y="463"/>
                    </a:lnTo>
                    <a:lnTo>
                      <a:pt x="1254" y="447"/>
                    </a:lnTo>
                    <a:lnTo>
                      <a:pt x="1252" y="428"/>
                    </a:lnTo>
                    <a:lnTo>
                      <a:pt x="1252" y="412"/>
                    </a:lnTo>
                    <a:lnTo>
                      <a:pt x="1248" y="393"/>
                    </a:lnTo>
                    <a:lnTo>
                      <a:pt x="1247" y="376"/>
                    </a:lnTo>
                    <a:lnTo>
                      <a:pt x="1245" y="358"/>
                    </a:lnTo>
                    <a:lnTo>
                      <a:pt x="1245" y="343"/>
                    </a:lnTo>
                    <a:lnTo>
                      <a:pt x="1241" y="325"/>
                    </a:lnTo>
                    <a:lnTo>
                      <a:pt x="1240" y="308"/>
                    </a:lnTo>
                    <a:lnTo>
                      <a:pt x="1238" y="292"/>
                    </a:lnTo>
                    <a:lnTo>
                      <a:pt x="1238" y="276"/>
                    </a:lnTo>
                    <a:lnTo>
                      <a:pt x="1234" y="259"/>
                    </a:lnTo>
                    <a:lnTo>
                      <a:pt x="1233" y="243"/>
                    </a:lnTo>
                    <a:lnTo>
                      <a:pt x="1231" y="227"/>
                    </a:lnTo>
                    <a:lnTo>
                      <a:pt x="1229" y="213"/>
                    </a:lnTo>
                    <a:lnTo>
                      <a:pt x="1226" y="198"/>
                    </a:lnTo>
                    <a:lnTo>
                      <a:pt x="1226" y="182"/>
                    </a:lnTo>
                    <a:lnTo>
                      <a:pt x="1222" y="168"/>
                    </a:lnTo>
                    <a:lnTo>
                      <a:pt x="1222" y="156"/>
                    </a:lnTo>
                    <a:lnTo>
                      <a:pt x="1219" y="140"/>
                    </a:lnTo>
                    <a:lnTo>
                      <a:pt x="1219" y="128"/>
                    </a:lnTo>
                    <a:lnTo>
                      <a:pt x="1215" y="114"/>
                    </a:lnTo>
                    <a:lnTo>
                      <a:pt x="1215" y="103"/>
                    </a:lnTo>
                    <a:lnTo>
                      <a:pt x="1212" y="93"/>
                    </a:lnTo>
                    <a:lnTo>
                      <a:pt x="1212" y="83"/>
                    </a:lnTo>
                    <a:lnTo>
                      <a:pt x="1208" y="72"/>
                    </a:lnTo>
                    <a:lnTo>
                      <a:pt x="1208" y="63"/>
                    </a:lnTo>
                    <a:lnTo>
                      <a:pt x="1203" y="46"/>
                    </a:lnTo>
                    <a:lnTo>
                      <a:pt x="1201" y="30"/>
                    </a:lnTo>
                    <a:lnTo>
                      <a:pt x="1198" y="14"/>
                    </a:lnTo>
                    <a:lnTo>
                      <a:pt x="1196" y="0"/>
                    </a:lnTo>
                    <a:lnTo>
                      <a:pt x="1198" y="9"/>
                    </a:lnTo>
                    <a:lnTo>
                      <a:pt x="1201" y="18"/>
                    </a:lnTo>
                    <a:lnTo>
                      <a:pt x="1205" y="28"/>
                    </a:lnTo>
                    <a:lnTo>
                      <a:pt x="1208" y="39"/>
                    </a:lnTo>
                    <a:lnTo>
                      <a:pt x="1212" y="48"/>
                    </a:lnTo>
                    <a:lnTo>
                      <a:pt x="1215" y="56"/>
                    </a:lnTo>
                    <a:lnTo>
                      <a:pt x="1219" y="67"/>
                    </a:lnTo>
                    <a:lnTo>
                      <a:pt x="1224" y="77"/>
                    </a:lnTo>
                    <a:lnTo>
                      <a:pt x="1226" y="86"/>
                    </a:lnTo>
                    <a:lnTo>
                      <a:pt x="1229" y="95"/>
                    </a:lnTo>
                    <a:lnTo>
                      <a:pt x="1233" y="105"/>
                    </a:lnTo>
                    <a:lnTo>
                      <a:pt x="1236" y="116"/>
                    </a:lnTo>
                    <a:lnTo>
                      <a:pt x="1240" y="124"/>
                    </a:lnTo>
                    <a:lnTo>
                      <a:pt x="1243" y="133"/>
                    </a:lnTo>
                    <a:lnTo>
                      <a:pt x="1247" y="144"/>
                    </a:lnTo>
                    <a:lnTo>
                      <a:pt x="1252" y="154"/>
                    </a:lnTo>
                    <a:lnTo>
                      <a:pt x="1254" y="166"/>
                    </a:lnTo>
                    <a:lnTo>
                      <a:pt x="1257" y="180"/>
                    </a:lnTo>
                    <a:lnTo>
                      <a:pt x="1259" y="192"/>
                    </a:lnTo>
                    <a:lnTo>
                      <a:pt x="1262" y="208"/>
                    </a:lnTo>
                    <a:lnTo>
                      <a:pt x="1264" y="220"/>
                    </a:lnTo>
                    <a:lnTo>
                      <a:pt x="1268" y="234"/>
                    </a:lnTo>
                    <a:lnTo>
                      <a:pt x="1269" y="248"/>
                    </a:lnTo>
                    <a:lnTo>
                      <a:pt x="1275" y="264"/>
                    </a:lnTo>
                    <a:lnTo>
                      <a:pt x="1276" y="276"/>
                    </a:lnTo>
                    <a:lnTo>
                      <a:pt x="1280" y="290"/>
                    </a:lnTo>
                    <a:lnTo>
                      <a:pt x="1283" y="304"/>
                    </a:lnTo>
                    <a:lnTo>
                      <a:pt x="1287" y="318"/>
                    </a:lnTo>
                    <a:lnTo>
                      <a:pt x="1289" y="330"/>
                    </a:lnTo>
                    <a:lnTo>
                      <a:pt x="1294" y="344"/>
                    </a:lnTo>
                    <a:lnTo>
                      <a:pt x="1295" y="358"/>
                    </a:lnTo>
                    <a:lnTo>
                      <a:pt x="1301" y="372"/>
                    </a:lnTo>
                    <a:lnTo>
                      <a:pt x="1301" y="386"/>
                    </a:lnTo>
                    <a:lnTo>
                      <a:pt x="1304" y="400"/>
                    </a:lnTo>
                    <a:lnTo>
                      <a:pt x="1304" y="416"/>
                    </a:lnTo>
                    <a:lnTo>
                      <a:pt x="1308" y="432"/>
                    </a:lnTo>
                    <a:lnTo>
                      <a:pt x="1309" y="447"/>
                    </a:lnTo>
                    <a:lnTo>
                      <a:pt x="1311" y="463"/>
                    </a:lnTo>
                    <a:lnTo>
                      <a:pt x="1313" y="479"/>
                    </a:lnTo>
                    <a:lnTo>
                      <a:pt x="1316" y="494"/>
                    </a:lnTo>
                    <a:lnTo>
                      <a:pt x="1318" y="508"/>
                    </a:lnTo>
                    <a:lnTo>
                      <a:pt x="1320" y="524"/>
                    </a:lnTo>
                    <a:lnTo>
                      <a:pt x="1322" y="538"/>
                    </a:lnTo>
                    <a:lnTo>
                      <a:pt x="1325" y="554"/>
                    </a:lnTo>
                    <a:lnTo>
                      <a:pt x="1327" y="568"/>
                    </a:lnTo>
                    <a:lnTo>
                      <a:pt x="1330" y="583"/>
                    </a:lnTo>
                    <a:lnTo>
                      <a:pt x="1332" y="597"/>
                    </a:lnTo>
                    <a:lnTo>
                      <a:pt x="1337" y="613"/>
                    </a:lnTo>
                    <a:lnTo>
                      <a:pt x="1337" y="623"/>
                    </a:lnTo>
                    <a:lnTo>
                      <a:pt x="1337" y="634"/>
                    </a:lnTo>
                    <a:lnTo>
                      <a:pt x="1337" y="644"/>
                    </a:lnTo>
                    <a:lnTo>
                      <a:pt x="1339" y="655"/>
                    </a:lnTo>
                    <a:lnTo>
                      <a:pt x="1339" y="665"/>
                    </a:lnTo>
                    <a:lnTo>
                      <a:pt x="1339" y="676"/>
                    </a:lnTo>
                    <a:lnTo>
                      <a:pt x="1339" y="686"/>
                    </a:lnTo>
                    <a:lnTo>
                      <a:pt x="1341" y="698"/>
                    </a:lnTo>
                    <a:lnTo>
                      <a:pt x="1341" y="709"/>
                    </a:lnTo>
                    <a:lnTo>
                      <a:pt x="1341" y="719"/>
                    </a:lnTo>
                    <a:lnTo>
                      <a:pt x="1341" y="730"/>
                    </a:lnTo>
                    <a:lnTo>
                      <a:pt x="1343" y="742"/>
                    </a:lnTo>
                    <a:lnTo>
                      <a:pt x="1343" y="753"/>
                    </a:lnTo>
                    <a:lnTo>
                      <a:pt x="1344" y="763"/>
                    </a:lnTo>
                    <a:lnTo>
                      <a:pt x="1344" y="774"/>
                    </a:lnTo>
                    <a:lnTo>
                      <a:pt x="1346" y="786"/>
                    </a:lnTo>
                    <a:lnTo>
                      <a:pt x="1346" y="796"/>
                    </a:lnTo>
                    <a:lnTo>
                      <a:pt x="1346" y="807"/>
                    </a:lnTo>
                    <a:lnTo>
                      <a:pt x="1346" y="817"/>
                    </a:lnTo>
                    <a:lnTo>
                      <a:pt x="1346" y="828"/>
                    </a:lnTo>
                    <a:lnTo>
                      <a:pt x="1346" y="838"/>
                    </a:lnTo>
                    <a:lnTo>
                      <a:pt x="1346" y="849"/>
                    </a:lnTo>
                    <a:lnTo>
                      <a:pt x="1346" y="859"/>
                    </a:lnTo>
                    <a:lnTo>
                      <a:pt x="1348" y="870"/>
                    </a:lnTo>
                    <a:lnTo>
                      <a:pt x="1348" y="880"/>
                    </a:lnTo>
                    <a:lnTo>
                      <a:pt x="1348" y="890"/>
                    </a:lnTo>
                    <a:lnTo>
                      <a:pt x="1348" y="901"/>
                    </a:lnTo>
                    <a:lnTo>
                      <a:pt x="1348" y="911"/>
                    </a:lnTo>
                    <a:lnTo>
                      <a:pt x="1348" y="922"/>
                    </a:lnTo>
                    <a:lnTo>
                      <a:pt x="1348" y="932"/>
                    </a:lnTo>
                    <a:lnTo>
                      <a:pt x="1348" y="943"/>
                    </a:lnTo>
                    <a:lnTo>
                      <a:pt x="1348" y="955"/>
                    </a:lnTo>
                    <a:lnTo>
                      <a:pt x="1353" y="957"/>
                    </a:lnTo>
                    <a:lnTo>
                      <a:pt x="1355" y="962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1" name="Freeform 811"/>
              <p:cNvSpPr>
                <a:spLocks/>
              </p:cNvSpPr>
              <p:nvPr/>
            </p:nvSpPr>
            <p:spPr bwMode="auto">
              <a:xfrm>
                <a:off x="5086" y="2974"/>
                <a:ext cx="15" cy="79"/>
              </a:xfrm>
              <a:custGeom>
                <a:avLst/>
                <a:gdLst>
                  <a:gd name="T0" fmla="*/ 37 w 37"/>
                  <a:gd name="T1" fmla="*/ 207 h 207"/>
                  <a:gd name="T2" fmla="*/ 32 w 37"/>
                  <a:gd name="T3" fmla="*/ 206 h 207"/>
                  <a:gd name="T4" fmla="*/ 28 w 37"/>
                  <a:gd name="T5" fmla="*/ 206 h 207"/>
                  <a:gd name="T6" fmla="*/ 23 w 37"/>
                  <a:gd name="T7" fmla="*/ 192 h 207"/>
                  <a:gd name="T8" fmla="*/ 18 w 37"/>
                  <a:gd name="T9" fmla="*/ 179 h 207"/>
                  <a:gd name="T10" fmla="*/ 13 w 37"/>
                  <a:gd name="T11" fmla="*/ 166 h 207"/>
                  <a:gd name="T12" fmla="*/ 11 w 37"/>
                  <a:gd name="T13" fmla="*/ 155 h 207"/>
                  <a:gd name="T14" fmla="*/ 6 w 37"/>
                  <a:gd name="T15" fmla="*/ 143 h 207"/>
                  <a:gd name="T16" fmla="*/ 4 w 37"/>
                  <a:gd name="T17" fmla="*/ 131 h 207"/>
                  <a:gd name="T18" fmla="*/ 2 w 37"/>
                  <a:gd name="T19" fmla="*/ 118 h 207"/>
                  <a:gd name="T20" fmla="*/ 2 w 37"/>
                  <a:gd name="T21" fmla="*/ 108 h 207"/>
                  <a:gd name="T22" fmla="*/ 0 w 37"/>
                  <a:gd name="T23" fmla="*/ 94 h 207"/>
                  <a:gd name="T24" fmla="*/ 0 w 37"/>
                  <a:gd name="T25" fmla="*/ 82 h 207"/>
                  <a:gd name="T26" fmla="*/ 0 w 37"/>
                  <a:gd name="T27" fmla="*/ 68 h 207"/>
                  <a:gd name="T28" fmla="*/ 2 w 37"/>
                  <a:gd name="T29" fmla="*/ 56 h 207"/>
                  <a:gd name="T30" fmla="*/ 2 w 37"/>
                  <a:gd name="T31" fmla="*/ 42 h 207"/>
                  <a:gd name="T32" fmla="*/ 6 w 37"/>
                  <a:gd name="T33" fmla="*/ 28 h 207"/>
                  <a:gd name="T34" fmla="*/ 7 w 37"/>
                  <a:gd name="T35" fmla="*/ 14 h 207"/>
                  <a:gd name="T36" fmla="*/ 13 w 37"/>
                  <a:gd name="T37" fmla="*/ 0 h 207"/>
                  <a:gd name="T38" fmla="*/ 13 w 37"/>
                  <a:gd name="T39" fmla="*/ 1 h 207"/>
                  <a:gd name="T40" fmla="*/ 14 w 37"/>
                  <a:gd name="T41" fmla="*/ 8 h 207"/>
                  <a:gd name="T42" fmla="*/ 16 w 37"/>
                  <a:gd name="T43" fmla="*/ 17 h 207"/>
                  <a:gd name="T44" fmla="*/ 18 w 37"/>
                  <a:gd name="T45" fmla="*/ 31 h 207"/>
                  <a:gd name="T46" fmla="*/ 20 w 37"/>
                  <a:gd name="T47" fmla="*/ 45 h 207"/>
                  <a:gd name="T48" fmla="*/ 21 w 37"/>
                  <a:gd name="T49" fmla="*/ 61 h 207"/>
                  <a:gd name="T50" fmla="*/ 23 w 37"/>
                  <a:gd name="T51" fmla="*/ 78 h 207"/>
                  <a:gd name="T52" fmla="*/ 27 w 37"/>
                  <a:gd name="T53" fmla="*/ 97 h 207"/>
                  <a:gd name="T54" fmla="*/ 27 w 37"/>
                  <a:gd name="T55" fmla="*/ 113 h 207"/>
                  <a:gd name="T56" fmla="*/ 28 w 37"/>
                  <a:gd name="T57" fmla="*/ 131 h 207"/>
                  <a:gd name="T58" fmla="*/ 30 w 37"/>
                  <a:gd name="T59" fmla="*/ 148 h 207"/>
                  <a:gd name="T60" fmla="*/ 32 w 37"/>
                  <a:gd name="T61" fmla="*/ 166 h 207"/>
                  <a:gd name="T62" fmla="*/ 32 w 37"/>
                  <a:gd name="T63" fmla="*/ 178 h 207"/>
                  <a:gd name="T64" fmla="*/ 34 w 37"/>
                  <a:gd name="T65" fmla="*/ 190 h 207"/>
                  <a:gd name="T66" fmla="*/ 35 w 37"/>
                  <a:gd name="T67" fmla="*/ 199 h 207"/>
                  <a:gd name="T68" fmla="*/ 37 w 37"/>
                  <a:gd name="T69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" h="207">
                    <a:moveTo>
                      <a:pt x="37" y="207"/>
                    </a:moveTo>
                    <a:lnTo>
                      <a:pt x="32" y="206"/>
                    </a:lnTo>
                    <a:lnTo>
                      <a:pt x="28" y="206"/>
                    </a:lnTo>
                    <a:lnTo>
                      <a:pt x="23" y="192"/>
                    </a:lnTo>
                    <a:lnTo>
                      <a:pt x="18" y="179"/>
                    </a:lnTo>
                    <a:lnTo>
                      <a:pt x="13" y="166"/>
                    </a:lnTo>
                    <a:lnTo>
                      <a:pt x="11" y="155"/>
                    </a:lnTo>
                    <a:lnTo>
                      <a:pt x="6" y="143"/>
                    </a:lnTo>
                    <a:lnTo>
                      <a:pt x="4" y="131"/>
                    </a:lnTo>
                    <a:lnTo>
                      <a:pt x="2" y="118"/>
                    </a:lnTo>
                    <a:lnTo>
                      <a:pt x="2" y="108"/>
                    </a:lnTo>
                    <a:lnTo>
                      <a:pt x="0" y="94"/>
                    </a:lnTo>
                    <a:lnTo>
                      <a:pt x="0" y="82"/>
                    </a:lnTo>
                    <a:lnTo>
                      <a:pt x="0" y="68"/>
                    </a:lnTo>
                    <a:lnTo>
                      <a:pt x="2" y="56"/>
                    </a:lnTo>
                    <a:lnTo>
                      <a:pt x="2" y="42"/>
                    </a:lnTo>
                    <a:lnTo>
                      <a:pt x="6" y="28"/>
                    </a:lnTo>
                    <a:lnTo>
                      <a:pt x="7" y="14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4" y="8"/>
                    </a:lnTo>
                    <a:lnTo>
                      <a:pt x="16" y="17"/>
                    </a:lnTo>
                    <a:lnTo>
                      <a:pt x="18" y="31"/>
                    </a:lnTo>
                    <a:lnTo>
                      <a:pt x="20" y="45"/>
                    </a:lnTo>
                    <a:lnTo>
                      <a:pt x="21" y="61"/>
                    </a:lnTo>
                    <a:lnTo>
                      <a:pt x="23" y="78"/>
                    </a:lnTo>
                    <a:lnTo>
                      <a:pt x="27" y="97"/>
                    </a:lnTo>
                    <a:lnTo>
                      <a:pt x="27" y="113"/>
                    </a:lnTo>
                    <a:lnTo>
                      <a:pt x="28" y="131"/>
                    </a:lnTo>
                    <a:lnTo>
                      <a:pt x="30" y="148"/>
                    </a:lnTo>
                    <a:lnTo>
                      <a:pt x="32" y="166"/>
                    </a:lnTo>
                    <a:lnTo>
                      <a:pt x="32" y="178"/>
                    </a:lnTo>
                    <a:lnTo>
                      <a:pt x="34" y="190"/>
                    </a:lnTo>
                    <a:lnTo>
                      <a:pt x="35" y="199"/>
                    </a:lnTo>
                    <a:lnTo>
                      <a:pt x="37" y="207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2" name="Freeform 812"/>
              <p:cNvSpPr>
                <a:spLocks/>
              </p:cNvSpPr>
              <p:nvPr/>
            </p:nvSpPr>
            <p:spPr bwMode="auto">
              <a:xfrm>
                <a:off x="5031" y="3045"/>
                <a:ext cx="63" cy="45"/>
              </a:xfrm>
              <a:custGeom>
                <a:avLst/>
                <a:gdLst>
                  <a:gd name="T0" fmla="*/ 154 w 154"/>
                  <a:gd name="T1" fmla="*/ 89 h 119"/>
                  <a:gd name="T2" fmla="*/ 0 w 154"/>
                  <a:gd name="T3" fmla="*/ 119 h 119"/>
                  <a:gd name="T4" fmla="*/ 28 w 154"/>
                  <a:gd name="T5" fmla="*/ 13 h 119"/>
                  <a:gd name="T6" fmla="*/ 122 w 154"/>
                  <a:gd name="T7" fmla="*/ 0 h 119"/>
                  <a:gd name="T8" fmla="*/ 154 w 154"/>
                  <a:gd name="T9" fmla="*/ 8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119">
                    <a:moveTo>
                      <a:pt x="154" y="89"/>
                    </a:moveTo>
                    <a:lnTo>
                      <a:pt x="0" y="119"/>
                    </a:lnTo>
                    <a:lnTo>
                      <a:pt x="28" y="13"/>
                    </a:lnTo>
                    <a:lnTo>
                      <a:pt x="122" y="0"/>
                    </a:lnTo>
                    <a:lnTo>
                      <a:pt x="154" y="89"/>
                    </a:lnTo>
                    <a:close/>
                  </a:path>
                </a:pathLst>
              </a:custGeom>
              <a:solidFill>
                <a:srgbClr val="B5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3" name="Freeform 813"/>
              <p:cNvSpPr>
                <a:spLocks/>
              </p:cNvSpPr>
              <p:nvPr/>
            </p:nvSpPr>
            <p:spPr bwMode="auto">
              <a:xfrm>
                <a:off x="4949" y="3050"/>
                <a:ext cx="67" cy="42"/>
              </a:xfrm>
              <a:custGeom>
                <a:avLst/>
                <a:gdLst>
                  <a:gd name="T0" fmla="*/ 166 w 166"/>
                  <a:gd name="T1" fmla="*/ 110 h 110"/>
                  <a:gd name="T2" fmla="*/ 0 w 166"/>
                  <a:gd name="T3" fmla="*/ 105 h 110"/>
                  <a:gd name="T4" fmla="*/ 38 w 166"/>
                  <a:gd name="T5" fmla="*/ 2 h 110"/>
                  <a:gd name="T6" fmla="*/ 120 w 166"/>
                  <a:gd name="T7" fmla="*/ 0 h 110"/>
                  <a:gd name="T8" fmla="*/ 166 w 166"/>
                  <a:gd name="T9" fmla="*/ 11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6" h="110">
                    <a:moveTo>
                      <a:pt x="166" y="110"/>
                    </a:moveTo>
                    <a:lnTo>
                      <a:pt x="0" y="105"/>
                    </a:lnTo>
                    <a:lnTo>
                      <a:pt x="38" y="2"/>
                    </a:lnTo>
                    <a:lnTo>
                      <a:pt x="120" y="0"/>
                    </a:lnTo>
                    <a:lnTo>
                      <a:pt x="166" y="110"/>
                    </a:lnTo>
                    <a:close/>
                  </a:path>
                </a:pathLst>
              </a:custGeom>
              <a:solidFill>
                <a:srgbClr val="B5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4" name="Freeform 814"/>
              <p:cNvSpPr>
                <a:spLocks/>
              </p:cNvSpPr>
              <p:nvPr/>
            </p:nvSpPr>
            <p:spPr bwMode="auto">
              <a:xfrm>
                <a:off x="4865" y="2675"/>
                <a:ext cx="198" cy="53"/>
              </a:xfrm>
              <a:custGeom>
                <a:avLst/>
                <a:gdLst>
                  <a:gd name="T0" fmla="*/ 482 w 487"/>
                  <a:gd name="T1" fmla="*/ 122 h 140"/>
                  <a:gd name="T2" fmla="*/ 475 w 487"/>
                  <a:gd name="T3" fmla="*/ 136 h 140"/>
                  <a:gd name="T4" fmla="*/ 454 w 487"/>
                  <a:gd name="T5" fmla="*/ 136 h 140"/>
                  <a:gd name="T6" fmla="*/ 422 w 487"/>
                  <a:gd name="T7" fmla="*/ 134 h 140"/>
                  <a:gd name="T8" fmla="*/ 386 w 487"/>
                  <a:gd name="T9" fmla="*/ 133 h 140"/>
                  <a:gd name="T10" fmla="*/ 358 w 487"/>
                  <a:gd name="T11" fmla="*/ 131 h 140"/>
                  <a:gd name="T12" fmla="*/ 337 w 487"/>
                  <a:gd name="T13" fmla="*/ 129 h 140"/>
                  <a:gd name="T14" fmla="*/ 311 w 487"/>
                  <a:gd name="T15" fmla="*/ 126 h 140"/>
                  <a:gd name="T16" fmla="*/ 279 w 487"/>
                  <a:gd name="T17" fmla="*/ 124 h 140"/>
                  <a:gd name="T18" fmla="*/ 258 w 487"/>
                  <a:gd name="T19" fmla="*/ 124 h 140"/>
                  <a:gd name="T20" fmla="*/ 239 w 487"/>
                  <a:gd name="T21" fmla="*/ 124 h 140"/>
                  <a:gd name="T22" fmla="*/ 209 w 487"/>
                  <a:gd name="T23" fmla="*/ 124 h 140"/>
                  <a:gd name="T24" fmla="*/ 180 w 487"/>
                  <a:gd name="T25" fmla="*/ 126 h 140"/>
                  <a:gd name="T26" fmla="*/ 152 w 487"/>
                  <a:gd name="T27" fmla="*/ 129 h 140"/>
                  <a:gd name="T28" fmla="*/ 124 w 487"/>
                  <a:gd name="T29" fmla="*/ 133 h 140"/>
                  <a:gd name="T30" fmla="*/ 96 w 487"/>
                  <a:gd name="T31" fmla="*/ 134 h 140"/>
                  <a:gd name="T32" fmla="*/ 68 w 487"/>
                  <a:gd name="T33" fmla="*/ 136 h 140"/>
                  <a:gd name="T34" fmla="*/ 42 w 487"/>
                  <a:gd name="T35" fmla="*/ 138 h 140"/>
                  <a:gd name="T36" fmla="*/ 28 w 487"/>
                  <a:gd name="T37" fmla="*/ 126 h 140"/>
                  <a:gd name="T38" fmla="*/ 21 w 487"/>
                  <a:gd name="T39" fmla="*/ 99 h 140"/>
                  <a:gd name="T40" fmla="*/ 16 w 487"/>
                  <a:gd name="T41" fmla="*/ 79 h 140"/>
                  <a:gd name="T42" fmla="*/ 9 w 487"/>
                  <a:gd name="T43" fmla="*/ 59 h 140"/>
                  <a:gd name="T44" fmla="*/ 3 w 487"/>
                  <a:gd name="T45" fmla="*/ 38 h 140"/>
                  <a:gd name="T46" fmla="*/ 0 w 487"/>
                  <a:gd name="T47" fmla="*/ 17 h 140"/>
                  <a:gd name="T48" fmla="*/ 12 w 487"/>
                  <a:gd name="T49" fmla="*/ 9 h 140"/>
                  <a:gd name="T50" fmla="*/ 33 w 487"/>
                  <a:gd name="T51" fmla="*/ 7 h 140"/>
                  <a:gd name="T52" fmla="*/ 56 w 487"/>
                  <a:gd name="T53" fmla="*/ 5 h 140"/>
                  <a:gd name="T54" fmla="*/ 80 w 487"/>
                  <a:gd name="T55" fmla="*/ 5 h 140"/>
                  <a:gd name="T56" fmla="*/ 103 w 487"/>
                  <a:gd name="T57" fmla="*/ 3 h 140"/>
                  <a:gd name="T58" fmla="*/ 126 w 487"/>
                  <a:gd name="T59" fmla="*/ 2 h 140"/>
                  <a:gd name="T60" fmla="*/ 148 w 487"/>
                  <a:gd name="T61" fmla="*/ 2 h 140"/>
                  <a:gd name="T62" fmla="*/ 173 w 487"/>
                  <a:gd name="T63" fmla="*/ 2 h 140"/>
                  <a:gd name="T64" fmla="*/ 195 w 487"/>
                  <a:gd name="T65" fmla="*/ 0 h 140"/>
                  <a:gd name="T66" fmla="*/ 220 w 487"/>
                  <a:gd name="T67" fmla="*/ 0 h 140"/>
                  <a:gd name="T68" fmla="*/ 242 w 487"/>
                  <a:gd name="T69" fmla="*/ 0 h 140"/>
                  <a:gd name="T70" fmla="*/ 267 w 487"/>
                  <a:gd name="T71" fmla="*/ 0 h 140"/>
                  <a:gd name="T72" fmla="*/ 290 w 487"/>
                  <a:gd name="T73" fmla="*/ 0 h 140"/>
                  <a:gd name="T74" fmla="*/ 314 w 487"/>
                  <a:gd name="T75" fmla="*/ 0 h 140"/>
                  <a:gd name="T76" fmla="*/ 337 w 487"/>
                  <a:gd name="T77" fmla="*/ 0 h 140"/>
                  <a:gd name="T78" fmla="*/ 361 w 487"/>
                  <a:gd name="T79" fmla="*/ 0 h 140"/>
                  <a:gd name="T80" fmla="*/ 382 w 487"/>
                  <a:gd name="T81" fmla="*/ 0 h 140"/>
                  <a:gd name="T82" fmla="*/ 393 w 487"/>
                  <a:gd name="T83" fmla="*/ 12 h 140"/>
                  <a:gd name="T84" fmla="*/ 403 w 487"/>
                  <a:gd name="T85" fmla="*/ 33 h 140"/>
                  <a:gd name="T86" fmla="*/ 415 w 487"/>
                  <a:gd name="T87" fmla="*/ 56 h 140"/>
                  <a:gd name="T88" fmla="*/ 427 w 487"/>
                  <a:gd name="T89" fmla="*/ 79 h 140"/>
                  <a:gd name="T90" fmla="*/ 434 w 487"/>
                  <a:gd name="T91" fmla="*/ 98 h 140"/>
                  <a:gd name="T92" fmla="*/ 445 w 487"/>
                  <a:gd name="T93" fmla="*/ 101 h 140"/>
                  <a:gd name="T94" fmla="*/ 461 w 487"/>
                  <a:gd name="T95" fmla="*/ 86 h 140"/>
                  <a:gd name="T96" fmla="*/ 468 w 487"/>
                  <a:gd name="T97" fmla="*/ 68 h 140"/>
                  <a:gd name="T98" fmla="*/ 475 w 487"/>
                  <a:gd name="T99" fmla="*/ 58 h 140"/>
                  <a:gd name="T100" fmla="*/ 485 w 487"/>
                  <a:gd name="T101" fmla="*/ 63 h 140"/>
                  <a:gd name="T102" fmla="*/ 485 w 487"/>
                  <a:gd name="T103" fmla="*/ 98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7" h="140">
                    <a:moveTo>
                      <a:pt x="485" y="110"/>
                    </a:moveTo>
                    <a:lnTo>
                      <a:pt x="482" y="122"/>
                    </a:lnTo>
                    <a:lnTo>
                      <a:pt x="482" y="136"/>
                    </a:lnTo>
                    <a:lnTo>
                      <a:pt x="475" y="136"/>
                    </a:lnTo>
                    <a:lnTo>
                      <a:pt x="466" y="136"/>
                    </a:lnTo>
                    <a:lnTo>
                      <a:pt x="454" y="136"/>
                    </a:lnTo>
                    <a:lnTo>
                      <a:pt x="440" y="136"/>
                    </a:lnTo>
                    <a:lnTo>
                      <a:pt x="422" y="134"/>
                    </a:lnTo>
                    <a:lnTo>
                      <a:pt x="405" y="134"/>
                    </a:lnTo>
                    <a:lnTo>
                      <a:pt x="386" y="133"/>
                    </a:lnTo>
                    <a:lnTo>
                      <a:pt x="368" y="133"/>
                    </a:lnTo>
                    <a:lnTo>
                      <a:pt x="358" y="131"/>
                    </a:lnTo>
                    <a:lnTo>
                      <a:pt x="347" y="129"/>
                    </a:lnTo>
                    <a:lnTo>
                      <a:pt x="337" y="129"/>
                    </a:lnTo>
                    <a:lnTo>
                      <a:pt x="328" y="129"/>
                    </a:lnTo>
                    <a:lnTo>
                      <a:pt x="311" y="126"/>
                    </a:lnTo>
                    <a:lnTo>
                      <a:pt x="295" y="126"/>
                    </a:lnTo>
                    <a:lnTo>
                      <a:pt x="279" y="124"/>
                    </a:lnTo>
                    <a:lnTo>
                      <a:pt x="269" y="124"/>
                    </a:lnTo>
                    <a:lnTo>
                      <a:pt x="258" y="124"/>
                    </a:lnTo>
                    <a:lnTo>
                      <a:pt x="255" y="124"/>
                    </a:lnTo>
                    <a:lnTo>
                      <a:pt x="239" y="124"/>
                    </a:lnTo>
                    <a:lnTo>
                      <a:pt x="225" y="124"/>
                    </a:lnTo>
                    <a:lnTo>
                      <a:pt x="209" y="124"/>
                    </a:lnTo>
                    <a:lnTo>
                      <a:pt x="195" y="126"/>
                    </a:lnTo>
                    <a:lnTo>
                      <a:pt x="180" y="126"/>
                    </a:lnTo>
                    <a:lnTo>
                      <a:pt x="166" y="129"/>
                    </a:lnTo>
                    <a:lnTo>
                      <a:pt x="152" y="129"/>
                    </a:lnTo>
                    <a:lnTo>
                      <a:pt x="139" y="133"/>
                    </a:lnTo>
                    <a:lnTo>
                      <a:pt x="124" y="133"/>
                    </a:lnTo>
                    <a:lnTo>
                      <a:pt x="110" y="134"/>
                    </a:lnTo>
                    <a:lnTo>
                      <a:pt x="96" y="134"/>
                    </a:lnTo>
                    <a:lnTo>
                      <a:pt x="82" y="136"/>
                    </a:lnTo>
                    <a:lnTo>
                      <a:pt x="68" y="136"/>
                    </a:lnTo>
                    <a:lnTo>
                      <a:pt x="56" y="138"/>
                    </a:lnTo>
                    <a:lnTo>
                      <a:pt x="42" y="138"/>
                    </a:lnTo>
                    <a:lnTo>
                      <a:pt x="31" y="140"/>
                    </a:lnTo>
                    <a:lnTo>
                      <a:pt x="28" y="126"/>
                    </a:lnTo>
                    <a:lnTo>
                      <a:pt x="24" y="110"/>
                    </a:lnTo>
                    <a:lnTo>
                      <a:pt x="21" y="99"/>
                    </a:lnTo>
                    <a:lnTo>
                      <a:pt x="19" y="89"/>
                    </a:lnTo>
                    <a:lnTo>
                      <a:pt x="16" y="79"/>
                    </a:lnTo>
                    <a:lnTo>
                      <a:pt x="14" y="70"/>
                    </a:lnTo>
                    <a:lnTo>
                      <a:pt x="9" y="59"/>
                    </a:lnTo>
                    <a:lnTo>
                      <a:pt x="7" y="49"/>
                    </a:lnTo>
                    <a:lnTo>
                      <a:pt x="3" y="38"/>
                    </a:lnTo>
                    <a:lnTo>
                      <a:pt x="3" y="31"/>
                    </a:lnTo>
                    <a:lnTo>
                      <a:pt x="0" y="17"/>
                    </a:lnTo>
                    <a:lnTo>
                      <a:pt x="2" y="10"/>
                    </a:lnTo>
                    <a:lnTo>
                      <a:pt x="12" y="9"/>
                    </a:lnTo>
                    <a:lnTo>
                      <a:pt x="23" y="9"/>
                    </a:lnTo>
                    <a:lnTo>
                      <a:pt x="33" y="7"/>
                    </a:lnTo>
                    <a:lnTo>
                      <a:pt x="45" y="7"/>
                    </a:lnTo>
                    <a:lnTo>
                      <a:pt x="56" y="5"/>
                    </a:lnTo>
                    <a:lnTo>
                      <a:pt x="68" y="5"/>
                    </a:lnTo>
                    <a:lnTo>
                      <a:pt x="80" y="5"/>
                    </a:lnTo>
                    <a:lnTo>
                      <a:pt x="92" y="5"/>
                    </a:lnTo>
                    <a:lnTo>
                      <a:pt x="103" y="3"/>
                    </a:lnTo>
                    <a:lnTo>
                      <a:pt x="113" y="3"/>
                    </a:lnTo>
                    <a:lnTo>
                      <a:pt x="126" y="2"/>
                    </a:lnTo>
                    <a:lnTo>
                      <a:pt x="138" y="2"/>
                    </a:lnTo>
                    <a:lnTo>
                      <a:pt x="148" y="2"/>
                    </a:lnTo>
                    <a:lnTo>
                      <a:pt x="160" y="2"/>
                    </a:lnTo>
                    <a:lnTo>
                      <a:pt x="173" y="2"/>
                    </a:lnTo>
                    <a:lnTo>
                      <a:pt x="185" y="2"/>
                    </a:lnTo>
                    <a:lnTo>
                      <a:pt x="195" y="0"/>
                    </a:lnTo>
                    <a:lnTo>
                      <a:pt x="208" y="0"/>
                    </a:lnTo>
                    <a:lnTo>
                      <a:pt x="220" y="0"/>
                    </a:lnTo>
                    <a:lnTo>
                      <a:pt x="232" y="0"/>
                    </a:lnTo>
                    <a:lnTo>
                      <a:pt x="242" y="0"/>
                    </a:lnTo>
                    <a:lnTo>
                      <a:pt x="255" y="0"/>
                    </a:lnTo>
                    <a:lnTo>
                      <a:pt x="267" y="0"/>
                    </a:lnTo>
                    <a:lnTo>
                      <a:pt x="279" y="0"/>
                    </a:lnTo>
                    <a:lnTo>
                      <a:pt x="290" y="0"/>
                    </a:lnTo>
                    <a:lnTo>
                      <a:pt x="302" y="0"/>
                    </a:lnTo>
                    <a:lnTo>
                      <a:pt x="314" y="0"/>
                    </a:lnTo>
                    <a:lnTo>
                      <a:pt x="326" y="0"/>
                    </a:lnTo>
                    <a:lnTo>
                      <a:pt x="337" y="0"/>
                    </a:lnTo>
                    <a:lnTo>
                      <a:pt x="351" y="0"/>
                    </a:lnTo>
                    <a:lnTo>
                      <a:pt x="361" y="0"/>
                    </a:lnTo>
                    <a:lnTo>
                      <a:pt x="375" y="2"/>
                    </a:lnTo>
                    <a:lnTo>
                      <a:pt x="382" y="0"/>
                    </a:lnTo>
                    <a:lnTo>
                      <a:pt x="391" y="2"/>
                    </a:lnTo>
                    <a:lnTo>
                      <a:pt x="393" y="12"/>
                    </a:lnTo>
                    <a:lnTo>
                      <a:pt x="398" y="23"/>
                    </a:lnTo>
                    <a:lnTo>
                      <a:pt x="403" y="33"/>
                    </a:lnTo>
                    <a:lnTo>
                      <a:pt x="410" y="45"/>
                    </a:lnTo>
                    <a:lnTo>
                      <a:pt x="415" y="56"/>
                    </a:lnTo>
                    <a:lnTo>
                      <a:pt x="422" y="66"/>
                    </a:lnTo>
                    <a:lnTo>
                      <a:pt x="427" y="79"/>
                    </a:lnTo>
                    <a:lnTo>
                      <a:pt x="431" y="94"/>
                    </a:lnTo>
                    <a:lnTo>
                      <a:pt x="434" y="98"/>
                    </a:lnTo>
                    <a:lnTo>
                      <a:pt x="440" y="101"/>
                    </a:lnTo>
                    <a:lnTo>
                      <a:pt x="445" y="101"/>
                    </a:lnTo>
                    <a:lnTo>
                      <a:pt x="455" y="101"/>
                    </a:lnTo>
                    <a:lnTo>
                      <a:pt x="461" y="86"/>
                    </a:lnTo>
                    <a:lnTo>
                      <a:pt x="466" y="77"/>
                    </a:lnTo>
                    <a:lnTo>
                      <a:pt x="468" y="68"/>
                    </a:lnTo>
                    <a:lnTo>
                      <a:pt x="471" y="65"/>
                    </a:lnTo>
                    <a:lnTo>
                      <a:pt x="475" y="58"/>
                    </a:lnTo>
                    <a:lnTo>
                      <a:pt x="478" y="56"/>
                    </a:lnTo>
                    <a:lnTo>
                      <a:pt x="485" y="63"/>
                    </a:lnTo>
                    <a:lnTo>
                      <a:pt x="487" y="80"/>
                    </a:lnTo>
                    <a:lnTo>
                      <a:pt x="485" y="98"/>
                    </a:lnTo>
                    <a:lnTo>
                      <a:pt x="485" y="110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5" name="Freeform 815"/>
              <p:cNvSpPr>
                <a:spLocks/>
              </p:cNvSpPr>
              <p:nvPr/>
            </p:nvSpPr>
            <p:spPr bwMode="auto">
              <a:xfrm>
                <a:off x="5024" y="2620"/>
                <a:ext cx="10" cy="54"/>
              </a:xfrm>
              <a:custGeom>
                <a:avLst/>
                <a:gdLst>
                  <a:gd name="T0" fmla="*/ 26 w 26"/>
                  <a:gd name="T1" fmla="*/ 135 h 142"/>
                  <a:gd name="T2" fmla="*/ 16 w 26"/>
                  <a:gd name="T3" fmla="*/ 135 h 142"/>
                  <a:gd name="T4" fmla="*/ 10 w 26"/>
                  <a:gd name="T5" fmla="*/ 136 h 142"/>
                  <a:gd name="T6" fmla="*/ 5 w 26"/>
                  <a:gd name="T7" fmla="*/ 138 h 142"/>
                  <a:gd name="T8" fmla="*/ 2 w 26"/>
                  <a:gd name="T9" fmla="*/ 142 h 142"/>
                  <a:gd name="T10" fmla="*/ 2 w 26"/>
                  <a:gd name="T11" fmla="*/ 122 h 142"/>
                  <a:gd name="T12" fmla="*/ 2 w 26"/>
                  <a:gd name="T13" fmla="*/ 105 h 142"/>
                  <a:gd name="T14" fmla="*/ 0 w 26"/>
                  <a:gd name="T15" fmla="*/ 87 h 142"/>
                  <a:gd name="T16" fmla="*/ 0 w 26"/>
                  <a:gd name="T17" fmla="*/ 70 h 142"/>
                  <a:gd name="T18" fmla="*/ 0 w 26"/>
                  <a:gd name="T19" fmla="*/ 51 h 142"/>
                  <a:gd name="T20" fmla="*/ 2 w 26"/>
                  <a:gd name="T21" fmla="*/ 33 h 142"/>
                  <a:gd name="T22" fmla="*/ 5 w 26"/>
                  <a:gd name="T23" fmla="*/ 16 h 142"/>
                  <a:gd name="T24" fmla="*/ 14 w 26"/>
                  <a:gd name="T25" fmla="*/ 0 h 142"/>
                  <a:gd name="T26" fmla="*/ 17 w 26"/>
                  <a:gd name="T27" fmla="*/ 9 h 142"/>
                  <a:gd name="T28" fmla="*/ 22 w 26"/>
                  <a:gd name="T29" fmla="*/ 23 h 142"/>
                  <a:gd name="T30" fmla="*/ 22 w 26"/>
                  <a:gd name="T31" fmla="*/ 32 h 142"/>
                  <a:gd name="T32" fmla="*/ 24 w 26"/>
                  <a:gd name="T33" fmla="*/ 42 h 142"/>
                  <a:gd name="T34" fmla="*/ 24 w 26"/>
                  <a:gd name="T35" fmla="*/ 53 h 142"/>
                  <a:gd name="T36" fmla="*/ 26 w 26"/>
                  <a:gd name="T37" fmla="*/ 65 h 142"/>
                  <a:gd name="T38" fmla="*/ 26 w 26"/>
                  <a:gd name="T39" fmla="*/ 75 h 142"/>
                  <a:gd name="T40" fmla="*/ 26 w 26"/>
                  <a:gd name="T41" fmla="*/ 86 h 142"/>
                  <a:gd name="T42" fmla="*/ 26 w 26"/>
                  <a:gd name="T43" fmla="*/ 96 h 142"/>
                  <a:gd name="T44" fmla="*/ 26 w 26"/>
                  <a:gd name="T45" fmla="*/ 107 h 142"/>
                  <a:gd name="T46" fmla="*/ 26 w 26"/>
                  <a:gd name="T47" fmla="*/ 122 h 142"/>
                  <a:gd name="T48" fmla="*/ 26 w 26"/>
                  <a:gd name="T49" fmla="*/ 135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142">
                    <a:moveTo>
                      <a:pt x="26" y="135"/>
                    </a:moveTo>
                    <a:lnTo>
                      <a:pt x="16" y="135"/>
                    </a:lnTo>
                    <a:lnTo>
                      <a:pt x="10" y="136"/>
                    </a:lnTo>
                    <a:lnTo>
                      <a:pt x="5" y="138"/>
                    </a:lnTo>
                    <a:lnTo>
                      <a:pt x="2" y="142"/>
                    </a:lnTo>
                    <a:lnTo>
                      <a:pt x="2" y="122"/>
                    </a:lnTo>
                    <a:lnTo>
                      <a:pt x="2" y="105"/>
                    </a:lnTo>
                    <a:lnTo>
                      <a:pt x="0" y="87"/>
                    </a:lnTo>
                    <a:lnTo>
                      <a:pt x="0" y="70"/>
                    </a:lnTo>
                    <a:lnTo>
                      <a:pt x="0" y="51"/>
                    </a:lnTo>
                    <a:lnTo>
                      <a:pt x="2" y="33"/>
                    </a:lnTo>
                    <a:lnTo>
                      <a:pt x="5" y="16"/>
                    </a:lnTo>
                    <a:lnTo>
                      <a:pt x="14" y="0"/>
                    </a:lnTo>
                    <a:lnTo>
                      <a:pt x="17" y="9"/>
                    </a:lnTo>
                    <a:lnTo>
                      <a:pt x="22" y="23"/>
                    </a:lnTo>
                    <a:lnTo>
                      <a:pt x="22" y="32"/>
                    </a:lnTo>
                    <a:lnTo>
                      <a:pt x="24" y="42"/>
                    </a:lnTo>
                    <a:lnTo>
                      <a:pt x="24" y="53"/>
                    </a:lnTo>
                    <a:lnTo>
                      <a:pt x="26" y="65"/>
                    </a:lnTo>
                    <a:lnTo>
                      <a:pt x="26" y="75"/>
                    </a:lnTo>
                    <a:lnTo>
                      <a:pt x="26" y="86"/>
                    </a:lnTo>
                    <a:lnTo>
                      <a:pt x="26" y="96"/>
                    </a:lnTo>
                    <a:lnTo>
                      <a:pt x="26" y="107"/>
                    </a:lnTo>
                    <a:lnTo>
                      <a:pt x="26" y="122"/>
                    </a:lnTo>
                    <a:lnTo>
                      <a:pt x="26" y="135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6" name="Freeform 816"/>
              <p:cNvSpPr>
                <a:spLocks/>
              </p:cNvSpPr>
              <p:nvPr/>
            </p:nvSpPr>
            <p:spPr bwMode="auto">
              <a:xfrm>
                <a:off x="4862" y="3049"/>
                <a:ext cx="72" cy="41"/>
              </a:xfrm>
              <a:custGeom>
                <a:avLst/>
                <a:gdLst>
                  <a:gd name="T0" fmla="*/ 178 w 178"/>
                  <a:gd name="T1" fmla="*/ 108 h 108"/>
                  <a:gd name="T2" fmla="*/ 0 w 178"/>
                  <a:gd name="T3" fmla="*/ 87 h 108"/>
                  <a:gd name="T4" fmla="*/ 39 w 178"/>
                  <a:gd name="T5" fmla="*/ 0 h 108"/>
                  <a:gd name="T6" fmla="*/ 135 w 178"/>
                  <a:gd name="T7" fmla="*/ 7 h 108"/>
                  <a:gd name="T8" fmla="*/ 178 w 178"/>
                  <a:gd name="T9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108">
                    <a:moveTo>
                      <a:pt x="178" y="108"/>
                    </a:moveTo>
                    <a:lnTo>
                      <a:pt x="0" y="87"/>
                    </a:lnTo>
                    <a:lnTo>
                      <a:pt x="39" y="0"/>
                    </a:lnTo>
                    <a:lnTo>
                      <a:pt x="135" y="7"/>
                    </a:lnTo>
                    <a:lnTo>
                      <a:pt x="178" y="108"/>
                    </a:lnTo>
                    <a:close/>
                  </a:path>
                </a:pathLst>
              </a:custGeom>
              <a:solidFill>
                <a:srgbClr val="B5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7" name="Freeform 817"/>
              <p:cNvSpPr>
                <a:spLocks/>
              </p:cNvSpPr>
              <p:nvPr/>
            </p:nvSpPr>
            <p:spPr bwMode="auto">
              <a:xfrm>
                <a:off x="4881" y="2925"/>
                <a:ext cx="54" cy="44"/>
              </a:xfrm>
              <a:custGeom>
                <a:avLst/>
                <a:gdLst>
                  <a:gd name="T0" fmla="*/ 129 w 133"/>
                  <a:gd name="T1" fmla="*/ 115 h 115"/>
                  <a:gd name="T2" fmla="*/ 110 w 133"/>
                  <a:gd name="T3" fmla="*/ 115 h 115"/>
                  <a:gd name="T4" fmla="*/ 92 w 133"/>
                  <a:gd name="T5" fmla="*/ 115 h 115"/>
                  <a:gd name="T6" fmla="*/ 77 w 133"/>
                  <a:gd name="T7" fmla="*/ 115 h 115"/>
                  <a:gd name="T8" fmla="*/ 61 w 133"/>
                  <a:gd name="T9" fmla="*/ 115 h 115"/>
                  <a:gd name="T10" fmla="*/ 44 w 133"/>
                  <a:gd name="T11" fmla="*/ 113 h 115"/>
                  <a:gd name="T12" fmla="*/ 28 w 133"/>
                  <a:gd name="T13" fmla="*/ 113 h 115"/>
                  <a:gd name="T14" fmla="*/ 14 w 133"/>
                  <a:gd name="T15" fmla="*/ 113 h 115"/>
                  <a:gd name="T16" fmla="*/ 0 w 133"/>
                  <a:gd name="T17" fmla="*/ 113 h 115"/>
                  <a:gd name="T18" fmla="*/ 0 w 133"/>
                  <a:gd name="T19" fmla="*/ 99 h 115"/>
                  <a:gd name="T20" fmla="*/ 0 w 133"/>
                  <a:gd name="T21" fmla="*/ 85 h 115"/>
                  <a:gd name="T22" fmla="*/ 2 w 133"/>
                  <a:gd name="T23" fmla="*/ 71 h 115"/>
                  <a:gd name="T24" fmla="*/ 3 w 133"/>
                  <a:gd name="T25" fmla="*/ 59 h 115"/>
                  <a:gd name="T26" fmla="*/ 3 w 133"/>
                  <a:gd name="T27" fmla="*/ 43 h 115"/>
                  <a:gd name="T28" fmla="*/ 5 w 133"/>
                  <a:gd name="T29" fmla="*/ 31 h 115"/>
                  <a:gd name="T30" fmla="*/ 7 w 133"/>
                  <a:gd name="T31" fmla="*/ 15 h 115"/>
                  <a:gd name="T32" fmla="*/ 9 w 133"/>
                  <a:gd name="T33" fmla="*/ 3 h 115"/>
                  <a:gd name="T34" fmla="*/ 14 w 133"/>
                  <a:gd name="T35" fmla="*/ 1 h 115"/>
                  <a:gd name="T36" fmla="*/ 30 w 133"/>
                  <a:gd name="T37" fmla="*/ 1 h 115"/>
                  <a:gd name="T38" fmla="*/ 38 w 133"/>
                  <a:gd name="T39" fmla="*/ 0 h 115"/>
                  <a:gd name="T40" fmla="*/ 49 w 133"/>
                  <a:gd name="T41" fmla="*/ 0 h 115"/>
                  <a:gd name="T42" fmla="*/ 59 w 133"/>
                  <a:gd name="T43" fmla="*/ 0 h 115"/>
                  <a:gd name="T44" fmla="*/ 72 w 133"/>
                  <a:gd name="T45" fmla="*/ 0 h 115"/>
                  <a:gd name="T46" fmla="*/ 82 w 133"/>
                  <a:gd name="T47" fmla="*/ 0 h 115"/>
                  <a:gd name="T48" fmla="*/ 92 w 133"/>
                  <a:gd name="T49" fmla="*/ 0 h 115"/>
                  <a:gd name="T50" fmla="*/ 101 w 133"/>
                  <a:gd name="T51" fmla="*/ 0 h 115"/>
                  <a:gd name="T52" fmla="*/ 112 w 133"/>
                  <a:gd name="T53" fmla="*/ 0 h 115"/>
                  <a:gd name="T54" fmla="*/ 126 w 133"/>
                  <a:gd name="T55" fmla="*/ 0 h 115"/>
                  <a:gd name="T56" fmla="*/ 133 w 133"/>
                  <a:gd name="T57" fmla="*/ 3 h 115"/>
                  <a:gd name="T58" fmla="*/ 129 w 133"/>
                  <a:gd name="T59" fmla="*/ 17 h 115"/>
                  <a:gd name="T60" fmla="*/ 129 w 133"/>
                  <a:gd name="T61" fmla="*/ 31 h 115"/>
                  <a:gd name="T62" fmla="*/ 129 w 133"/>
                  <a:gd name="T63" fmla="*/ 45 h 115"/>
                  <a:gd name="T64" fmla="*/ 129 w 133"/>
                  <a:gd name="T65" fmla="*/ 61 h 115"/>
                  <a:gd name="T66" fmla="*/ 129 w 133"/>
                  <a:gd name="T67" fmla="*/ 73 h 115"/>
                  <a:gd name="T68" fmla="*/ 129 w 133"/>
                  <a:gd name="T69" fmla="*/ 87 h 115"/>
                  <a:gd name="T70" fmla="*/ 129 w 133"/>
                  <a:gd name="T71" fmla="*/ 101 h 115"/>
                  <a:gd name="T72" fmla="*/ 129 w 133"/>
                  <a:gd name="T73" fmla="*/ 115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3" h="115">
                    <a:moveTo>
                      <a:pt x="129" y="115"/>
                    </a:moveTo>
                    <a:lnTo>
                      <a:pt x="110" y="115"/>
                    </a:lnTo>
                    <a:lnTo>
                      <a:pt x="92" y="115"/>
                    </a:lnTo>
                    <a:lnTo>
                      <a:pt x="77" y="115"/>
                    </a:lnTo>
                    <a:lnTo>
                      <a:pt x="61" y="115"/>
                    </a:lnTo>
                    <a:lnTo>
                      <a:pt x="44" y="113"/>
                    </a:lnTo>
                    <a:lnTo>
                      <a:pt x="28" y="113"/>
                    </a:lnTo>
                    <a:lnTo>
                      <a:pt x="14" y="113"/>
                    </a:lnTo>
                    <a:lnTo>
                      <a:pt x="0" y="113"/>
                    </a:lnTo>
                    <a:lnTo>
                      <a:pt x="0" y="99"/>
                    </a:lnTo>
                    <a:lnTo>
                      <a:pt x="0" y="85"/>
                    </a:lnTo>
                    <a:lnTo>
                      <a:pt x="2" y="71"/>
                    </a:lnTo>
                    <a:lnTo>
                      <a:pt x="3" y="59"/>
                    </a:lnTo>
                    <a:lnTo>
                      <a:pt x="3" y="43"/>
                    </a:lnTo>
                    <a:lnTo>
                      <a:pt x="5" y="31"/>
                    </a:lnTo>
                    <a:lnTo>
                      <a:pt x="7" y="15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30" y="1"/>
                    </a:lnTo>
                    <a:lnTo>
                      <a:pt x="38" y="0"/>
                    </a:lnTo>
                    <a:lnTo>
                      <a:pt x="49" y="0"/>
                    </a:lnTo>
                    <a:lnTo>
                      <a:pt x="59" y="0"/>
                    </a:lnTo>
                    <a:lnTo>
                      <a:pt x="72" y="0"/>
                    </a:lnTo>
                    <a:lnTo>
                      <a:pt x="82" y="0"/>
                    </a:lnTo>
                    <a:lnTo>
                      <a:pt x="92" y="0"/>
                    </a:lnTo>
                    <a:lnTo>
                      <a:pt x="101" y="0"/>
                    </a:lnTo>
                    <a:lnTo>
                      <a:pt x="112" y="0"/>
                    </a:lnTo>
                    <a:lnTo>
                      <a:pt x="126" y="0"/>
                    </a:lnTo>
                    <a:lnTo>
                      <a:pt x="133" y="3"/>
                    </a:lnTo>
                    <a:lnTo>
                      <a:pt x="129" y="17"/>
                    </a:lnTo>
                    <a:lnTo>
                      <a:pt x="129" y="31"/>
                    </a:lnTo>
                    <a:lnTo>
                      <a:pt x="129" y="45"/>
                    </a:lnTo>
                    <a:lnTo>
                      <a:pt x="129" y="61"/>
                    </a:lnTo>
                    <a:lnTo>
                      <a:pt x="129" y="73"/>
                    </a:lnTo>
                    <a:lnTo>
                      <a:pt x="129" y="87"/>
                    </a:lnTo>
                    <a:lnTo>
                      <a:pt x="129" y="101"/>
                    </a:lnTo>
                    <a:lnTo>
                      <a:pt x="129" y="115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8" name="Freeform 818"/>
              <p:cNvSpPr>
                <a:spLocks/>
              </p:cNvSpPr>
              <p:nvPr/>
            </p:nvSpPr>
            <p:spPr bwMode="auto">
              <a:xfrm>
                <a:off x="5032" y="2919"/>
                <a:ext cx="43" cy="116"/>
              </a:xfrm>
              <a:custGeom>
                <a:avLst/>
                <a:gdLst>
                  <a:gd name="T0" fmla="*/ 106 w 106"/>
                  <a:gd name="T1" fmla="*/ 302 h 305"/>
                  <a:gd name="T2" fmla="*/ 0 w 106"/>
                  <a:gd name="T3" fmla="*/ 305 h 305"/>
                  <a:gd name="T4" fmla="*/ 7 w 106"/>
                  <a:gd name="T5" fmla="*/ 160 h 305"/>
                  <a:gd name="T6" fmla="*/ 5 w 106"/>
                  <a:gd name="T7" fmla="*/ 0 h 305"/>
                  <a:gd name="T8" fmla="*/ 92 w 106"/>
                  <a:gd name="T9" fmla="*/ 5 h 305"/>
                  <a:gd name="T10" fmla="*/ 97 w 106"/>
                  <a:gd name="T11" fmla="*/ 120 h 305"/>
                  <a:gd name="T12" fmla="*/ 21 w 106"/>
                  <a:gd name="T13" fmla="*/ 141 h 305"/>
                  <a:gd name="T14" fmla="*/ 99 w 106"/>
                  <a:gd name="T15" fmla="*/ 166 h 305"/>
                  <a:gd name="T16" fmla="*/ 106 w 106"/>
                  <a:gd name="T17" fmla="*/ 30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6" h="305">
                    <a:moveTo>
                      <a:pt x="106" y="302"/>
                    </a:moveTo>
                    <a:lnTo>
                      <a:pt x="0" y="305"/>
                    </a:lnTo>
                    <a:lnTo>
                      <a:pt x="7" y="160"/>
                    </a:lnTo>
                    <a:lnTo>
                      <a:pt x="5" y="0"/>
                    </a:lnTo>
                    <a:lnTo>
                      <a:pt x="92" y="5"/>
                    </a:lnTo>
                    <a:lnTo>
                      <a:pt x="97" y="120"/>
                    </a:lnTo>
                    <a:lnTo>
                      <a:pt x="21" y="141"/>
                    </a:lnTo>
                    <a:lnTo>
                      <a:pt x="99" y="166"/>
                    </a:lnTo>
                    <a:lnTo>
                      <a:pt x="106" y="302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299" name="Freeform 819"/>
              <p:cNvSpPr>
                <a:spLocks/>
              </p:cNvSpPr>
              <p:nvPr/>
            </p:nvSpPr>
            <p:spPr bwMode="auto">
              <a:xfrm>
                <a:off x="4841" y="2813"/>
                <a:ext cx="226" cy="224"/>
              </a:xfrm>
              <a:custGeom>
                <a:avLst/>
                <a:gdLst>
                  <a:gd name="T0" fmla="*/ 558 w 558"/>
                  <a:gd name="T1" fmla="*/ 239 h 592"/>
                  <a:gd name="T2" fmla="*/ 473 w 558"/>
                  <a:gd name="T3" fmla="*/ 253 h 592"/>
                  <a:gd name="T4" fmla="*/ 443 w 558"/>
                  <a:gd name="T5" fmla="*/ 131 h 592"/>
                  <a:gd name="T6" fmla="*/ 429 w 558"/>
                  <a:gd name="T7" fmla="*/ 530 h 592"/>
                  <a:gd name="T8" fmla="*/ 427 w 558"/>
                  <a:gd name="T9" fmla="*/ 586 h 592"/>
                  <a:gd name="T10" fmla="*/ 267 w 558"/>
                  <a:gd name="T11" fmla="*/ 592 h 592"/>
                  <a:gd name="T12" fmla="*/ 277 w 558"/>
                  <a:gd name="T13" fmla="*/ 464 h 592"/>
                  <a:gd name="T14" fmla="*/ 368 w 558"/>
                  <a:gd name="T15" fmla="*/ 422 h 592"/>
                  <a:gd name="T16" fmla="*/ 277 w 558"/>
                  <a:gd name="T17" fmla="*/ 415 h 592"/>
                  <a:gd name="T18" fmla="*/ 279 w 558"/>
                  <a:gd name="T19" fmla="*/ 293 h 592"/>
                  <a:gd name="T20" fmla="*/ 389 w 558"/>
                  <a:gd name="T21" fmla="*/ 260 h 592"/>
                  <a:gd name="T22" fmla="*/ 296 w 558"/>
                  <a:gd name="T23" fmla="*/ 244 h 592"/>
                  <a:gd name="T24" fmla="*/ 303 w 558"/>
                  <a:gd name="T25" fmla="*/ 167 h 592"/>
                  <a:gd name="T26" fmla="*/ 234 w 558"/>
                  <a:gd name="T27" fmla="*/ 164 h 592"/>
                  <a:gd name="T28" fmla="*/ 234 w 558"/>
                  <a:gd name="T29" fmla="*/ 244 h 592"/>
                  <a:gd name="T30" fmla="*/ 110 w 558"/>
                  <a:gd name="T31" fmla="*/ 250 h 592"/>
                  <a:gd name="T32" fmla="*/ 106 w 558"/>
                  <a:gd name="T33" fmla="*/ 180 h 592"/>
                  <a:gd name="T34" fmla="*/ 64 w 558"/>
                  <a:gd name="T35" fmla="*/ 248 h 592"/>
                  <a:gd name="T36" fmla="*/ 0 w 558"/>
                  <a:gd name="T37" fmla="*/ 250 h 592"/>
                  <a:gd name="T38" fmla="*/ 2 w 558"/>
                  <a:gd name="T39" fmla="*/ 136 h 592"/>
                  <a:gd name="T40" fmla="*/ 314 w 558"/>
                  <a:gd name="T41" fmla="*/ 106 h 592"/>
                  <a:gd name="T42" fmla="*/ 295 w 558"/>
                  <a:gd name="T43" fmla="*/ 85 h 592"/>
                  <a:gd name="T44" fmla="*/ 3 w 558"/>
                  <a:gd name="T45" fmla="*/ 82 h 592"/>
                  <a:gd name="T46" fmla="*/ 3 w 558"/>
                  <a:gd name="T47" fmla="*/ 19 h 592"/>
                  <a:gd name="T48" fmla="*/ 225 w 558"/>
                  <a:gd name="T49" fmla="*/ 12 h 592"/>
                  <a:gd name="T50" fmla="*/ 234 w 558"/>
                  <a:gd name="T51" fmla="*/ 54 h 592"/>
                  <a:gd name="T52" fmla="*/ 249 w 558"/>
                  <a:gd name="T53" fmla="*/ 56 h 592"/>
                  <a:gd name="T54" fmla="*/ 269 w 558"/>
                  <a:gd name="T55" fmla="*/ 3 h 592"/>
                  <a:gd name="T56" fmla="*/ 412 w 558"/>
                  <a:gd name="T57" fmla="*/ 0 h 592"/>
                  <a:gd name="T58" fmla="*/ 426 w 558"/>
                  <a:gd name="T59" fmla="*/ 51 h 592"/>
                  <a:gd name="T60" fmla="*/ 454 w 558"/>
                  <a:gd name="T61" fmla="*/ 45 h 592"/>
                  <a:gd name="T62" fmla="*/ 462 w 558"/>
                  <a:gd name="T63" fmla="*/ 0 h 592"/>
                  <a:gd name="T64" fmla="*/ 516 w 558"/>
                  <a:gd name="T65" fmla="*/ 3 h 592"/>
                  <a:gd name="T66" fmla="*/ 558 w 558"/>
                  <a:gd name="T67" fmla="*/ 239 h 5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58" h="592">
                    <a:moveTo>
                      <a:pt x="558" y="239"/>
                    </a:moveTo>
                    <a:lnTo>
                      <a:pt x="473" y="253"/>
                    </a:lnTo>
                    <a:lnTo>
                      <a:pt x="443" y="131"/>
                    </a:lnTo>
                    <a:lnTo>
                      <a:pt x="429" y="530"/>
                    </a:lnTo>
                    <a:lnTo>
                      <a:pt x="427" y="586"/>
                    </a:lnTo>
                    <a:lnTo>
                      <a:pt x="267" y="592"/>
                    </a:lnTo>
                    <a:lnTo>
                      <a:pt x="277" y="464"/>
                    </a:lnTo>
                    <a:lnTo>
                      <a:pt x="368" y="422"/>
                    </a:lnTo>
                    <a:lnTo>
                      <a:pt x="277" y="415"/>
                    </a:lnTo>
                    <a:lnTo>
                      <a:pt x="279" y="293"/>
                    </a:lnTo>
                    <a:lnTo>
                      <a:pt x="389" y="260"/>
                    </a:lnTo>
                    <a:lnTo>
                      <a:pt x="296" y="244"/>
                    </a:lnTo>
                    <a:lnTo>
                      <a:pt x="303" y="167"/>
                    </a:lnTo>
                    <a:lnTo>
                      <a:pt x="234" y="164"/>
                    </a:lnTo>
                    <a:lnTo>
                      <a:pt x="234" y="244"/>
                    </a:lnTo>
                    <a:lnTo>
                      <a:pt x="110" y="250"/>
                    </a:lnTo>
                    <a:lnTo>
                      <a:pt x="106" y="180"/>
                    </a:lnTo>
                    <a:lnTo>
                      <a:pt x="64" y="248"/>
                    </a:lnTo>
                    <a:lnTo>
                      <a:pt x="0" y="250"/>
                    </a:lnTo>
                    <a:lnTo>
                      <a:pt x="2" y="136"/>
                    </a:lnTo>
                    <a:lnTo>
                      <a:pt x="314" y="106"/>
                    </a:lnTo>
                    <a:lnTo>
                      <a:pt x="295" y="85"/>
                    </a:lnTo>
                    <a:lnTo>
                      <a:pt x="3" y="82"/>
                    </a:lnTo>
                    <a:lnTo>
                      <a:pt x="3" y="19"/>
                    </a:lnTo>
                    <a:lnTo>
                      <a:pt x="225" y="12"/>
                    </a:lnTo>
                    <a:lnTo>
                      <a:pt x="234" y="54"/>
                    </a:lnTo>
                    <a:lnTo>
                      <a:pt x="249" y="56"/>
                    </a:lnTo>
                    <a:lnTo>
                      <a:pt x="269" y="3"/>
                    </a:lnTo>
                    <a:lnTo>
                      <a:pt x="412" y="0"/>
                    </a:lnTo>
                    <a:lnTo>
                      <a:pt x="426" y="51"/>
                    </a:lnTo>
                    <a:lnTo>
                      <a:pt x="454" y="45"/>
                    </a:lnTo>
                    <a:lnTo>
                      <a:pt x="462" y="0"/>
                    </a:lnTo>
                    <a:lnTo>
                      <a:pt x="516" y="3"/>
                    </a:lnTo>
                    <a:lnTo>
                      <a:pt x="558" y="239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0" name="Freeform 820"/>
              <p:cNvSpPr>
                <a:spLocks/>
              </p:cNvSpPr>
              <p:nvPr/>
            </p:nvSpPr>
            <p:spPr bwMode="auto">
              <a:xfrm>
                <a:off x="4869" y="2989"/>
                <a:ext cx="64" cy="48"/>
              </a:xfrm>
              <a:custGeom>
                <a:avLst/>
                <a:gdLst>
                  <a:gd name="T0" fmla="*/ 156 w 156"/>
                  <a:gd name="T1" fmla="*/ 128 h 128"/>
                  <a:gd name="T2" fmla="*/ 0 w 156"/>
                  <a:gd name="T3" fmla="*/ 107 h 128"/>
                  <a:gd name="T4" fmla="*/ 28 w 156"/>
                  <a:gd name="T5" fmla="*/ 0 h 128"/>
                  <a:gd name="T6" fmla="*/ 154 w 156"/>
                  <a:gd name="T7" fmla="*/ 7 h 128"/>
                  <a:gd name="T8" fmla="*/ 156 w 156"/>
                  <a:gd name="T9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128">
                    <a:moveTo>
                      <a:pt x="156" y="128"/>
                    </a:moveTo>
                    <a:lnTo>
                      <a:pt x="0" y="107"/>
                    </a:lnTo>
                    <a:lnTo>
                      <a:pt x="28" y="0"/>
                    </a:lnTo>
                    <a:lnTo>
                      <a:pt x="154" y="7"/>
                    </a:lnTo>
                    <a:lnTo>
                      <a:pt x="156" y="128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1" name="Freeform 821"/>
              <p:cNvSpPr>
                <a:spLocks/>
              </p:cNvSpPr>
              <p:nvPr/>
            </p:nvSpPr>
            <p:spPr bwMode="auto">
              <a:xfrm>
                <a:off x="4821" y="2985"/>
                <a:ext cx="38" cy="41"/>
              </a:xfrm>
              <a:custGeom>
                <a:avLst/>
                <a:gdLst>
                  <a:gd name="T0" fmla="*/ 90 w 92"/>
                  <a:gd name="T1" fmla="*/ 42 h 107"/>
                  <a:gd name="T2" fmla="*/ 76 w 92"/>
                  <a:gd name="T3" fmla="*/ 107 h 107"/>
                  <a:gd name="T4" fmla="*/ 0 w 92"/>
                  <a:gd name="T5" fmla="*/ 91 h 107"/>
                  <a:gd name="T6" fmla="*/ 22 w 92"/>
                  <a:gd name="T7" fmla="*/ 0 h 107"/>
                  <a:gd name="T8" fmla="*/ 92 w 92"/>
                  <a:gd name="T9" fmla="*/ 9 h 107"/>
                  <a:gd name="T10" fmla="*/ 90 w 92"/>
                  <a:gd name="T11" fmla="*/ 42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2" h="107">
                    <a:moveTo>
                      <a:pt x="90" y="42"/>
                    </a:moveTo>
                    <a:lnTo>
                      <a:pt x="76" y="107"/>
                    </a:lnTo>
                    <a:lnTo>
                      <a:pt x="0" y="91"/>
                    </a:lnTo>
                    <a:lnTo>
                      <a:pt x="22" y="0"/>
                    </a:lnTo>
                    <a:lnTo>
                      <a:pt x="92" y="9"/>
                    </a:lnTo>
                    <a:lnTo>
                      <a:pt x="90" y="42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2" name="Freeform 822"/>
              <p:cNvSpPr>
                <a:spLocks/>
              </p:cNvSpPr>
              <p:nvPr/>
            </p:nvSpPr>
            <p:spPr bwMode="auto">
              <a:xfrm>
                <a:off x="4883" y="2817"/>
                <a:ext cx="50" cy="10"/>
              </a:xfrm>
              <a:custGeom>
                <a:avLst/>
                <a:gdLst>
                  <a:gd name="T0" fmla="*/ 0 w 123"/>
                  <a:gd name="T1" fmla="*/ 4 h 26"/>
                  <a:gd name="T2" fmla="*/ 121 w 123"/>
                  <a:gd name="T3" fmla="*/ 0 h 26"/>
                  <a:gd name="T4" fmla="*/ 123 w 123"/>
                  <a:gd name="T5" fmla="*/ 14 h 26"/>
                  <a:gd name="T6" fmla="*/ 0 w 123"/>
                  <a:gd name="T7" fmla="*/ 26 h 26"/>
                  <a:gd name="T8" fmla="*/ 0 w 123"/>
                  <a:gd name="T9" fmla="*/ 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3" h="26">
                    <a:moveTo>
                      <a:pt x="0" y="4"/>
                    </a:moveTo>
                    <a:lnTo>
                      <a:pt x="121" y="0"/>
                    </a:lnTo>
                    <a:lnTo>
                      <a:pt x="123" y="14"/>
                    </a:lnTo>
                    <a:lnTo>
                      <a:pt x="0" y="26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3" name="Freeform 823"/>
              <p:cNvSpPr>
                <a:spLocks/>
              </p:cNvSpPr>
              <p:nvPr/>
            </p:nvSpPr>
            <p:spPr bwMode="auto">
              <a:xfrm>
                <a:off x="4842" y="2819"/>
                <a:ext cx="41" cy="25"/>
              </a:xfrm>
              <a:custGeom>
                <a:avLst/>
                <a:gdLst>
                  <a:gd name="T0" fmla="*/ 101 w 101"/>
                  <a:gd name="T1" fmla="*/ 22 h 66"/>
                  <a:gd name="T2" fmla="*/ 44 w 101"/>
                  <a:gd name="T3" fmla="*/ 28 h 66"/>
                  <a:gd name="T4" fmla="*/ 39 w 101"/>
                  <a:gd name="T5" fmla="*/ 66 h 66"/>
                  <a:gd name="T6" fmla="*/ 0 w 101"/>
                  <a:gd name="T7" fmla="*/ 66 h 66"/>
                  <a:gd name="T8" fmla="*/ 0 w 101"/>
                  <a:gd name="T9" fmla="*/ 3 h 66"/>
                  <a:gd name="T10" fmla="*/ 101 w 101"/>
                  <a:gd name="T11" fmla="*/ 0 h 66"/>
                  <a:gd name="T12" fmla="*/ 101 w 101"/>
                  <a:gd name="T13" fmla="*/ 2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1" h="66">
                    <a:moveTo>
                      <a:pt x="101" y="22"/>
                    </a:moveTo>
                    <a:lnTo>
                      <a:pt x="44" y="28"/>
                    </a:lnTo>
                    <a:lnTo>
                      <a:pt x="39" y="66"/>
                    </a:lnTo>
                    <a:lnTo>
                      <a:pt x="0" y="66"/>
                    </a:lnTo>
                    <a:lnTo>
                      <a:pt x="0" y="3"/>
                    </a:lnTo>
                    <a:lnTo>
                      <a:pt x="101" y="0"/>
                    </a:lnTo>
                    <a:lnTo>
                      <a:pt x="101" y="22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4" name="Freeform 824"/>
              <p:cNvSpPr>
                <a:spLocks/>
              </p:cNvSpPr>
              <p:nvPr/>
            </p:nvSpPr>
            <p:spPr bwMode="auto">
              <a:xfrm>
                <a:off x="4883" y="2854"/>
                <a:ext cx="71" cy="16"/>
              </a:xfrm>
              <a:custGeom>
                <a:avLst/>
                <a:gdLst>
                  <a:gd name="T0" fmla="*/ 0 w 177"/>
                  <a:gd name="T1" fmla="*/ 16 h 40"/>
                  <a:gd name="T2" fmla="*/ 177 w 177"/>
                  <a:gd name="T3" fmla="*/ 0 h 40"/>
                  <a:gd name="T4" fmla="*/ 0 w 177"/>
                  <a:gd name="T5" fmla="*/ 40 h 40"/>
                  <a:gd name="T6" fmla="*/ 0 w 177"/>
                  <a:gd name="T7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7" h="40">
                    <a:moveTo>
                      <a:pt x="0" y="16"/>
                    </a:moveTo>
                    <a:lnTo>
                      <a:pt x="177" y="0"/>
                    </a:lnTo>
                    <a:lnTo>
                      <a:pt x="0" y="4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5" name="Freeform 825"/>
              <p:cNvSpPr>
                <a:spLocks/>
              </p:cNvSpPr>
              <p:nvPr/>
            </p:nvSpPr>
            <p:spPr bwMode="auto">
              <a:xfrm>
                <a:off x="4841" y="2860"/>
                <a:ext cx="42" cy="47"/>
              </a:xfrm>
              <a:custGeom>
                <a:avLst/>
                <a:gdLst>
                  <a:gd name="T0" fmla="*/ 104 w 104"/>
                  <a:gd name="T1" fmla="*/ 24 h 124"/>
                  <a:gd name="T2" fmla="*/ 43 w 104"/>
                  <a:gd name="T3" fmla="*/ 38 h 124"/>
                  <a:gd name="T4" fmla="*/ 0 w 104"/>
                  <a:gd name="T5" fmla="*/ 124 h 124"/>
                  <a:gd name="T6" fmla="*/ 2 w 104"/>
                  <a:gd name="T7" fmla="*/ 10 h 124"/>
                  <a:gd name="T8" fmla="*/ 104 w 104"/>
                  <a:gd name="T9" fmla="*/ 0 h 124"/>
                  <a:gd name="T10" fmla="*/ 104 w 104"/>
                  <a:gd name="T11" fmla="*/ 24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4" h="124">
                    <a:moveTo>
                      <a:pt x="104" y="24"/>
                    </a:moveTo>
                    <a:lnTo>
                      <a:pt x="43" y="38"/>
                    </a:lnTo>
                    <a:lnTo>
                      <a:pt x="0" y="124"/>
                    </a:lnTo>
                    <a:lnTo>
                      <a:pt x="2" y="10"/>
                    </a:lnTo>
                    <a:lnTo>
                      <a:pt x="104" y="0"/>
                    </a:lnTo>
                    <a:lnTo>
                      <a:pt x="104" y="24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6" name="Freeform 826"/>
              <p:cNvSpPr>
                <a:spLocks/>
              </p:cNvSpPr>
              <p:nvPr/>
            </p:nvSpPr>
            <p:spPr bwMode="auto">
              <a:xfrm>
                <a:off x="5032" y="2975"/>
                <a:ext cx="43" cy="60"/>
              </a:xfrm>
              <a:custGeom>
                <a:avLst/>
                <a:gdLst>
                  <a:gd name="T0" fmla="*/ 106 w 106"/>
                  <a:gd name="T1" fmla="*/ 154 h 157"/>
                  <a:gd name="T2" fmla="*/ 0 w 106"/>
                  <a:gd name="T3" fmla="*/ 157 h 157"/>
                  <a:gd name="T4" fmla="*/ 1 w 106"/>
                  <a:gd name="T5" fmla="*/ 122 h 157"/>
                  <a:gd name="T6" fmla="*/ 70 w 106"/>
                  <a:gd name="T7" fmla="*/ 128 h 157"/>
                  <a:gd name="T8" fmla="*/ 73 w 106"/>
                  <a:gd name="T9" fmla="*/ 32 h 157"/>
                  <a:gd name="T10" fmla="*/ 7 w 106"/>
                  <a:gd name="T11" fmla="*/ 9 h 157"/>
                  <a:gd name="T12" fmla="*/ 7 w 106"/>
                  <a:gd name="T13" fmla="*/ 2 h 157"/>
                  <a:gd name="T14" fmla="*/ 42 w 106"/>
                  <a:gd name="T15" fmla="*/ 0 h 157"/>
                  <a:gd name="T16" fmla="*/ 99 w 106"/>
                  <a:gd name="T17" fmla="*/ 18 h 157"/>
                  <a:gd name="T18" fmla="*/ 106 w 106"/>
                  <a:gd name="T19" fmla="*/ 154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6" h="157">
                    <a:moveTo>
                      <a:pt x="106" y="154"/>
                    </a:moveTo>
                    <a:lnTo>
                      <a:pt x="0" y="157"/>
                    </a:lnTo>
                    <a:lnTo>
                      <a:pt x="1" y="122"/>
                    </a:lnTo>
                    <a:lnTo>
                      <a:pt x="70" y="128"/>
                    </a:lnTo>
                    <a:lnTo>
                      <a:pt x="73" y="32"/>
                    </a:lnTo>
                    <a:lnTo>
                      <a:pt x="7" y="9"/>
                    </a:lnTo>
                    <a:lnTo>
                      <a:pt x="7" y="2"/>
                    </a:lnTo>
                    <a:lnTo>
                      <a:pt x="42" y="0"/>
                    </a:lnTo>
                    <a:lnTo>
                      <a:pt x="99" y="18"/>
                    </a:lnTo>
                    <a:lnTo>
                      <a:pt x="106" y="154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7" name="Freeform 827"/>
              <p:cNvSpPr>
                <a:spLocks/>
              </p:cNvSpPr>
              <p:nvPr/>
            </p:nvSpPr>
            <p:spPr bwMode="auto">
              <a:xfrm>
                <a:off x="4949" y="3016"/>
                <a:ext cx="65" cy="21"/>
              </a:xfrm>
              <a:custGeom>
                <a:avLst/>
                <a:gdLst>
                  <a:gd name="T0" fmla="*/ 162 w 162"/>
                  <a:gd name="T1" fmla="*/ 11 h 55"/>
                  <a:gd name="T2" fmla="*/ 160 w 162"/>
                  <a:gd name="T3" fmla="*/ 49 h 55"/>
                  <a:gd name="T4" fmla="*/ 0 w 162"/>
                  <a:gd name="T5" fmla="*/ 55 h 55"/>
                  <a:gd name="T6" fmla="*/ 5 w 162"/>
                  <a:gd name="T7" fmla="*/ 0 h 55"/>
                  <a:gd name="T8" fmla="*/ 162 w 162"/>
                  <a:gd name="T9" fmla="*/ 1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2" h="55">
                    <a:moveTo>
                      <a:pt x="162" y="11"/>
                    </a:moveTo>
                    <a:lnTo>
                      <a:pt x="160" y="49"/>
                    </a:lnTo>
                    <a:lnTo>
                      <a:pt x="0" y="55"/>
                    </a:lnTo>
                    <a:lnTo>
                      <a:pt x="5" y="0"/>
                    </a:lnTo>
                    <a:lnTo>
                      <a:pt x="162" y="11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8" name="Freeform 828"/>
              <p:cNvSpPr>
                <a:spLocks/>
              </p:cNvSpPr>
              <p:nvPr/>
            </p:nvSpPr>
            <p:spPr bwMode="auto">
              <a:xfrm>
                <a:off x="4869" y="3012"/>
                <a:ext cx="64" cy="25"/>
              </a:xfrm>
              <a:custGeom>
                <a:avLst/>
                <a:gdLst>
                  <a:gd name="T0" fmla="*/ 156 w 156"/>
                  <a:gd name="T1" fmla="*/ 67 h 67"/>
                  <a:gd name="T2" fmla="*/ 0 w 156"/>
                  <a:gd name="T3" fmla="*/ 46 h 67"/>
                  <a:gd name="T4" fmla="*/ 13 w 156"/>
                  <a:gd name="T5" fmla="*/ 0 h 67"/>
                  <a:gd name="T6" fmla="*/ 156 w 156"/>
                  <a:gd name="T7" fmla="*/ 9 h 67"/>
                  <a:gd name="T8" fmla="*/ 156 w 156"/>
                  <a:gd name="T9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6" h="67">
                    <a:moveTo>
                      <a:pt x="156" y="67"/>
                    </a:moveTo>
                    <a:lnTo>
                      <a:pt x="0" y="46"/>
                    </a:lnTo>
                    <a:lnTo>
                      <a:pt x="13" y="0"/>
                    </a:lnTo>
                    <a:lnTo>
                      <a:pt x="156" y="9"/>
                    </a:lnTo>
                    <a:lnTo>
                      <a:pt x="156" y="67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09" name="Freeform 829"/>
              <p:cNvSpPr>
                <a:spLocks/>
              </p:cNvSpPr>
              <p:nvPr/>
            </p:nvSpPr>
            <p:spPr bwMode="auto">
              <a:xfrm>
                <a:off x="4821" y="2996"/>
                <a:ext cx="35" cy="30"/>
              </a:xfrm>
              <a:custGeom>
                <a:avLst/>
                <a:gdLst>
                  <a:gd name="T0" fmla="*/ 85 w 85"/>
                  <a:gd name="T1" fmla="*/ 39 h 79"/>
                  <a:gd name="T2" fmla="*/ 76 w 85"/>
                  <a:gd name="T3" fmla="*/ 79 h 79"/>
                  <a:gd name="T4" fmla="*/ 0 w 85"/>
                  <a:gd name="T5" fmla="*/ 63 h 79"/>
                  <a:gd name="T6" fmla="*/ 15 w 85"/>
                  <a:gd name="T7" fmla="*/ 2 h 79"/>
                  <a:gd name="T8" fmla="*/ 17 w 85"/>
                  <a:gd name="T9" fmla="*/ 0 h 79"/>
                  <a:gd name="T10" fmla="*/ 22 w 85"/>
                  <a:gd name="T11" fmla="*/ 33 h 79"/>
                  <a:gd name="T12" fmla="*/ 85 w 85"/>
                  <a:gd name="T13" fmla="*/ 3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5" h="79">
                    <a:moveTo>
                      <a:pt x="85" y="39"/>
                    </a:moveTo>
                    <a:lnTo>
                      <a:pt x="76" y="79"/>
                    </a:lnTo>
                    <a:lnTo>
                      <a:pt x="0" y="63"/>
                    </a:lnTo>
                    <a:lnTo>
                      <a:pt x="15" y="2"/>
                    </a:lnTo>
                    <a:lnTo>
                      <a:pt x="17" y="0"/>
                    </a:lnTo>
                    <a:lnTo>
                      <a:pt x="22" y="33"/>
                    </a:lnTo>
                    <a:lnTo>
                      <a:pt x="85" y="39"/>
                    </a:lnTo>
                    <a:close/>
                  </a:path>
                </a:pathLst>
              </a:custGeom>
              <a:solidFill>
                <a:srgbClr val="FFFF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0" name="Freeform 830"/>
              <p:cNvSpPr>
                <a:spLocks/>
              </p:cNvSpPr>
              <p:nvPr/>
            </p:nvSpPr>
            <p:spPr bwMode="auto">
              <a:xfrm>
                <a:off x="4833" y="2921"/>
                <a:ext cx="32" cy="47"/>
              </a:xfrm>
              <a:custGeom>
                <a:avLst/>
                <a:gdLst>
                  <a:gd name="T0" fmla="*/ 73 w 80"/>
                  <a:gd name="T1" fmla="*/ 122 h 124"/>
                  <a:gd name="T2" fmla="*/ 0 w 80"/>
                  <a:gd name="T3" fmla="*/ 124 h 124"/>
                  <a:gd name="T4" fmla="*/ 15 w 80"/>
                  <a:gd name="T5" fmla="*/ 0 h 124"/>
                  <a:gd name="T6" fmla="*/ 80 w 80"/>
                  <a:gd name="T7" fmla="*/ 14 h 124"/>
                  <a:gd name="T8" fmla="*/ 73 w 80"/>
                  <a:gd name="T9" fmla="*/ 122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124">
                    <a:moveTo>
                      <a:pt x="73" y="122"/>
                    </a:moveTo>
                    <a:lnTo>
                      <a:pt x="0" y="124"/>
                    </a:lnTo>
                    <a:lnTo>
                      <a:pt x="15" y="0"/>
                    </a:lnTo>
                    <a:lnTo>
                      <a:pt x="80" y="14"/>
                    </a:lnTo>
                    <a:lnTo>
                      <a:pt x="73" y="122"/>
                    </a:lnTo>
                    <a:close/>
                  </a:path>
                </a:pathLst>
              </a:custGeom>
              <a:solidFill>
                <a:srgbClr val="D6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1" name="Freeform 831"/>
              <p:cNvSpPr>
                <a:spLocks/>
              </p:cNvSpPr>
              <p:nvPr/>
            </p:nvSpPr>
            <p:spPr bwMode="auto">
              <a:xfrm>
                <a:off x="4781" y="3040"/>
                <a:ext cx="71" cy="41"/>
              </a:xfrm>
              <a:custGeom>
                <a:avLst/>
                <a:gdLst>
                  <a:gd name="T0" fmla="*/ 176 w 176"/>
                  <a:gd name="T1" fmla="*/ 107 h 107"/>
                  <a:gd name="T2" fmla="*/ 0 w 176"/>
                  <a:gd name="T3" fmla="*/ 70 h 107"/>
                  <a:gd name="T4" fmla="*/ 61 w 176"/>
                  <a:gd name="T5" fmla="*/ 0 h 107"/>
                  <a:gd name="T6" fmla="*/ 149 w 176"/>
                  <a:gd name="T7" fmla="*/ 11 h 107"/>
                  <a:gd name="T8" fmla="*/ 176 w 176"/>
                  <a:gd name="T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107">
                    <a:moveTo>
                      <a:pt x="176" y="107"/>
                    </a:moveTo>
                    <a:lnTo>
                      <a:pt x="0" y="70"/>
                    </a:lnTo>
                    <a:lnTo>
                      <a:pt x="61" y="0"/>
                    </a:lnTo>
                    <a:lnTo>
                      <a:pt x="149" y="11"/>
                    </a:lnTo>
                    <a:lnTo>
                      <a:pt x="176" y="107"/>
                    </a:lnTo>
                    <a:close/>
                  </a:path>
                </a:pathLst>
              </a:custGeom>
              <a:solidFill>
                <a:srgbClr val="B5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2" name="Freeform 832"/>
              <p:cNvSpPr>
                <a:spLocks/>
              </p:cNvSpPr>
              <p:nvPr/>
            </p:nvSpPr>
            <p:spPr bwMode="auto">
              <a:xfrm>
                <a:off x="4775" y="2860"/>
                <a:ext cx="43" cy="177"/>
              </a:xfrm>
              <a:custGeom>
                <a:avLst/>
                <a:gdLst>
                  <a:gd name="T0" fmla="*/ 77 w 105"/>
                  <a:gd name="T1" fmla="*/ 420 h 469"/>
                  <a:gd name="T2" fmla="*/ 0 w 105"/>
                  <a:gd name="T3" fmla="*/ 469 h 469"/>
                  <a:gd name="T4" fmla="*/ 40 w 105"/>
                  <a:gd name="T5" fmla="*/ 328 h 469"/>
                  <a:gd name="T6" fmla="*/ 105 w 105"/>
                  <a:gd name="T7" fmla="*/ 0 h 469"/>
                  <a:gd name="T8" fmla="*/ 77 w 105"/>
                  <a:gd name="T9" fmla="*/ 420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469">
                    <a:moveTo>
                      <a:pt x="77" y="420"/>
                    </a:moveTo>
                    <a:lnTo>
                      <a:pt x="0" y="469"/>
                    </a:lnTo>
                    <a:lnTo>
                      <a:pt x="40" y="328"/>
                    </a:lnTo>
                    <a:lnTo>
                      <a:pt x="105" y="0"/>
                    </a:lnTo>
                    <a:lnTo>
                      <a:pt x="77" y="420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3" name="Freeform 833"/>
              <p:cNvSpPr>
                <a:spLocks/>
              </p:cNvSpPr>
              <p:nvPr/>
            </p:nvSpPr>
            <p:spPr bwMode="auto">
              <a:xfrm>
                <a:off x="5072" y="2676"/>
                <a:ext cx="41" cy="58"/>
              </a:xfrm>
              <a:custGeom>
                <a:avLst/>
                <a:gdLst>
                  <a:gd name="T0" fmla="*/ 102 w 102"/>
                  <a:gd name="T1" fmla="*/ 152 h 152"/>
                  <a:gd name="T2" fmla="*/ 88 w 102"/>
                  <a:gd name="T3" fmla="*/ 148 h 152"/>
                  <a:gd name="T4" fmla="*/ 76 w 102"/>
                  <a:gd name="T5" fmla="*/ 146 h 152"/>
                  <a:gd name="T6" fmla="*/ 63 w 102"/>
                  <a:gd name="T7" fmla="*/ 145 h 152"/>
                  <a:gd name="T8" fmla="*/ 51 w 102"/>
                  <a:gd name="T9" fmla="*/ 145 h 152"/>
                  <a:gd name="T10" fmla="*/ 39 w 102"/>
                  <a:gd name="T11" fmla="*/ 141 h 152"/>
                  <a:gd name="T12" fmla="*/ 27 w 102"/>
                  <a:gd name="T13" fmla="*/ 139 h 152"/>
                  <a:gd name="T14" fmla="*/ 14 w 102"/>
                  <a:gd name="T15" fmla="*/ 138 h 152"/>
                  <a:gd name="T16" fmla="*/ 4 w 102"/>
                  <a:gd name="T17" fmla="*/ 138 h 152"/>
                  <a:gd name="T18" fmla="*/ 4 w 102"/>
                  <a:gd name="T19" fmla="*/ 120 h 152"/>
                  <a:gd name="T20" fmla="*/ 4 w 102"/>
                  <a:gd name="T21" fmla="*/ 103 h 152"/>
                  <a:gd name="T22" fmla="*/ 2 w 102"/>
                  <a:gd name="T23" fmla="*/ 85 h 152"/>
                  <a:gd name="T24" fmla="*/ 2 w 102"/>
                  <a:gd name="T25" fmla="*/ 70 h 152"/>
                  <a:gd name="T26" fmla="*/ 0 w 102"/>
                  <a:gd name="T27" fmla="*/ 52 h 152"/>
                  <a:gd name="T28" fmla="*/ 0 w 102"/>
                  <a:gd name="T29" fmla="*/ 35 h 152"/>
                  <a:gd name="T30" fmla="*/ 0 w 102"/>
                  <a:gd name="T31" fmla="*/ 19 h 152"/>
                  <a:gd name="T32" fmla="*/ 4 w 102"/>
                  <a:gd name="T33" fmla="*/ 3 h 152"/>
                  <a:gd name="T34" fmla="*/ 9 w 102"/>
                  <a:gd name="T35" fmla="*/ 0 h 152"/>
                  <a:gd name="T36" fmla="*/ 20 w 102"/>
                  <a:gd name="T37" fmla="*/ 0 h 152"/>
                  <a:gd name="T38" fmla="*/ 32 w 102"/>
                  <a:gd name="T39" fmla="*/ 1 h 152"/>
                  <a:gd name="T40" fmla="*/ 46 w 102"/>
                  <a:gd name="T41" fmla="*/ 3 h 152"/>
                  <a:gd name="T42" fmla="*/ 58 w 102"/>
                  <a:gd name="T43" fmla="*/ 5 h 152"/>
                  <a:gd name="T44" fmla="*/ 72 w 102"/>
                  <a:gd name="T45" fmla="*/ 7 h 152"/>
                  <a:gd name="T46" fmla="*/ 83 w 102"/>
                  <a:gd name="T47" fmla="*/ 8 h 152"/>
                  <a:gd name="T48" fmla="*/ 95 w 102"/>
                  <a:gd name="T49" fmla="*/ 12 h 152"/>
                  <a:gd name="T50" fmla="*/ 96 w 102"/>
                  <a:gd name="T51" fmla="*/ 22 h 152"/>
                  <a:gd name="T52" fmla="*/ 100 w 102"/>
                  <a:gd name="T53" fmla="*/ 40 h 152"/>
                  <a:gd name="T54" fmla="*/ 100 w 102"/>
                  <a:gd name="T55" fmla="*/ 49 h 152"/>
                  <a:gd name="T56" fmla="*/ 100 w 102"/>
                  <a:gd name="T57" fmla="*/ 59 h 152"/>
                  <a:gd name="T58" fmla="*/ 100 w 102"/>
                  <a:gd name="T59" fmla="*/ 70 h 152"/>
                  <a:gd name="T60" fmla="*/ 102 w 102"/>
                  <a:gd name="T61" fmla="*/ 80 h 152"/>
                  <a:gd name="T62" fmla="*/ 102 w 102"/>
                  <a:gd name="T63" fmla="*/ 89 h 152"/>
                  <a:gd name="T64" fmla="*/ 102 w 102"/>
                  <a:gd name="T65" fmla="*/ 99 h 152"/>
                  <a:gd name="T66" fmla="*/ 102 w 102"/>
                  <a:gd name="T67" fmla="*/ 110 h 152"/>
                  <a:gd name="T68" fmla="*/ 102 w 102"/>
                  <a:gd name="T69" fmla="*/ 120 h 152"/>
                  <a:gd name="T70" fmla="*/ 102 w 102"/>
                  <a:gd name="T71" fmla="*/ 138 h 152"/>
                  <a:gd name="T72" fmla="*/ 102 w 102"/>
                  <a:gd name="T7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2" h="152">
                    <a:moveTo>
                      <a:pt x="102" y="152"/>
                    </a:moveTo>
                    <a:lnTo>
                      <a:pt x="88" y="148"/>
                    </a:lnTo>
                    <a:lnTo>
                      <a:pt x="76" y="146"/>
                    </a:lnTo>
                    <a:lnTo>
                      <a:pt x="63" y="145"/>
                    </a:lnTo>
                    <a:lnTo>
                      <a:pt x="51" y="145"/>
                    </a:lnTo>
                    <a:lnTo>
                      <a:pt x="39" y="141"/>
                    </a:lnTo>
                    <a:lnTo>
                      <a:pt x="27" y="139"/>
                    </a:lnTo>
                    <a:lnTo>
                      <a:pt x="14" y="138"/>
                    </a:lnTo>
                    <a:lnTo>
                      <a:pt x="4" y="138"/>
                    </a:lnTo>
                    <a:lnTo>
                      <a:pt x="4" y="120"/>
                    </a:lnTo>
                    <a:lnTo>
                      <a:pt x="4" y="103"/>
                    </a:lnTo>
                    <a:lnTo>
                      <a:pt x="2" y="85"/>
                    </a:lnTo>
                    <a:lnTo>
                      <a:pt x="2" y="70"/>
                    </a:lnTo>
                    <a:lnTo>
                      <a:pt x="0" y="52"/>
                    </a:lnTo>
                    <a:lnTo>
                      <a:pt x="0" y="35"/>
                    </a:lnTo>
                    <a:lnTo>
                      <a:pt x="0" y="19"/>
                    </a:lnTo>
                    <a:lnTo>
                      <a:pt x="4" y="3"/>
                    </a:lnTo>
                    <a:lnTo>
                      <a:pt x="9" y="0"/>
                    </a:lnTo>
                    <a:lnTo>
                      <a:pt x="20" y="0"/>
                    </a:lnTo>
                    <a:lnTo>
                      <a:pt x="32" y="1"/>
                    </a:lnTo>
                    <a:lnTo>
                      <a:pt x="46" y="3"/>
                    </a:lnTo>
                    <a:lnTo>
                      <a:pt x="58" y="5"/>
                    </a:lnTo>
                    <a:lnTo>
                      <a:pt x="72" y="7"/>
                    </a:lnTo>
                    <a:lnTo>
                      <a:pt x="83" y="8"/>
                    </a:lnTo>
                    <a:lnTo>
                      <a:pt x="95" y="12"/>
                    </a:lnTo>
                    <a:lnTo>
                      <a:pt x="96" y="22"/>
                    </a:lnTo>
                    <a:lnTo>
                      <a:pt x="100" y="40"/>
                    </a:lnTo>
                    <a:lnTo>
                      <a:pt x="100" y="49"/>
                    </a:lnTo>
                    <a:lnTo>
                      <a:pt x="100" y="59"/>
                    </a:lnTo>
                    <a:lnTo>
                      <a:pt x="100" y="70"/>
                    </a:lnTo>
                    <a:lnTo>
                      <a:pt x="102" y="80"/>
                    </a:lnTo>
                    <a:lnTo>
                      <a:pt x="102" y="89"/>
                    </a:lnTo>
                    <a:lnTo>
                      <a:pt x="102" y="99"/>
                    </a:lnTo>
                    <a:lnTo>
                      <a:pt x="102" y="110"/>
                    </a:lnTo>
                    <a:lnTo>
                      <a:pt x="102" y="120"/>
                    </a:lnTo>
                    <a:lnTo>
                      <a:pt x="102" y="138"/>
                    </a:lnTo>
                    <a:lnTo>
                      <a:pt x="102" y="15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4" name="Freeform 834"/>
              <p:cNvSpPr>
                <a:spLocks/>
              </p:cNvSpPr>
              <p:nvPr/>
            </p:nvSpPr>
            <p:spPr bwMode="auto">
              <a:xfrm>
                <a:off x="5041" y="2606"/>
                <a:ext cx="44" cy="86"/>
              </a:xfrm>
              <a:custGeom>
                <a:avLst/>
                <a:gdLst>
                  <a:gd name="T0" fmla="*/ 109 w 109"/>
                  <a:gd name="T1" fmla="*/ 153 h 227"/>
                  <a:gd name="T2" fmla="*/ 98 w 109"/>
                  <a:gd name="T3" fmla="*/ 153 h 227"/>
                  <a:gd name="T4" fmla="*/ 89 w 109"/>
                  <a:gd name="T5" fmla="*/ 153 h 227"/>
                  <a:gd name="T6" fmla="*/ 79 w 109"/>
                  <a:gd name="T7" fmla="*/ 153 h 227"/>
                  <a:gd name="T8" fmla="*/ 70 w 109"/>
                  <a:gd name="T9" fmla="*/ 155 h 227"/>
                  <a:gd name="T10" fmla="*/ 60 w 109"/>
                  <a:gd name="T11" fmla="*/ 153 h 227"/>
                  <a:gd name="T12" fmla="*/ 51 w 109"/>
                  <a:gd name="T13" fmla="*/ 153 h 227"/>
                  <a:gd name="T14" fmla="*/ 41 w 109"/>
                  <a:gd name="T15" fmla="*/ 153 h 227"/>
                  <a:gd name="T16" fmla="*/ 35 w 109"/>
                  <a:gd name="T17" fmla="*/ 153 h 227"/>
                  <a:gd name="T18" fmla="*/ 32 w 109"/>
                  <a:gd name="T19" fmla="*/ 157 h 227"/>
                  <a:gd name="T20" fmla="*/ 30 w 109"/>
                  <a:gd name="T21" fmla="*/ 166 h 227"/>
                  <a:gd name="T22" fmla="*/ 28 w 109"/>
                  <a:gd name="T23" fmla="*/ 176 h 227"/>
                  <a:gd name="T24" fmla="*/ 27 w 109"/>
                  <a:gd name="T25" fmla="*/ 190 h 227"/>
                  <a:gd name="T26" fmla="*/ 23 w 109"/>
                  <a:gd name="T27" fmla="*/ 200 h 227"/>
                  <a:gd name="T28" fmla="*/ 21 w 109"/>
                  <a:gd name="T29" fmla="*/ 213 h 227"/>
                  <a:gd name="T30" fmla="*/ 20 w 109"/>
                  <a:gd name="T31" fmla="*/ 221 h 227"/>
                  <a:gd name="T32" fmla="*/ 20 w 109"/>
                  <a:gd name="T33" fmla="*/ 227 h 227"/>
                  <a:gd name="T34" fmla="*/ 16 w 109"/>
                  <a:gd name="T35" fmla="*/ 225 h 227"/>
                  <a:gd name="T36" fmla="*/ 13 w 109"/>
                  <a:gd name="T37" fmla="*/ 225 h 227"/>
                  <a:gd name="T38" fmla="*/ 7 w 109"/>
                  <a:gd name="T39" fmla="*/ 209 h 227"/>
                  <a:gd name="T40" fmla="*/ 6 w 109"/>
                  <a:gd name="T41" fmla="*/ 197 h 227"/>
                  <a:gd name="T42" fmla="*/ 6 w 109"/>
                  <a:gd name="T43" fmla="*/ 181 h 227"/>
                  <a:gd name="T44" fmla="*/ 7 w 109"/>
                  <a:gd name="T45" fmla="*/ 169 h 227"/>
                  <a:gd name="T46" fmla="*/ 7 w 109"/>
                  <a:gd name="T47" fmla="*/ 153 h 227"/>
                  <a:gd name="T48" fmla="*/ 11 w 109"/>
                  <a:gd name="T49" fmla="*/ 139 h 227"/>
                  <a:gd name="T50" fmla="*/ 11 w 109"/>
                  <a:gd name="T51" fmla="*/ 124 h 227"/>
                  <a:gd name="T52" fmla="*/ 14 w 109"/>
                  <a:gd name="T53" fmla="*/ 110 h 227"/>
                  <a:gd name="T54" fmla="*/ 11 w 109"/>
                  <a:gd name="T55" fmla="*/ 96 h 227"/>
                  <a:gd name="T56" fmla="*/ 9 w 109"/>
                  <a:gd name="T57" fmla="*/ 84 h 227"/>
                  <a:gd name="T58" fmla="*/ 7 w 109"/>
                  <a:gd name="T59" fmla="*/ 68 h 227"/>
                  <a:gd name="T60" fmla="*/ 6 w 109"/>
                  <a:gd name="T61" fmla="*/ 54 h 227"/>
                  <a:gd name="T62" fmla="*/ 2 w 109"/>
                  <a:gd name="T63" fmla="*/ 38 h 227"/>
                  <a:gd name="T64" fmla="*/ 2 w 109"/>
                  <a:gd name="T65" fmla="*/ 24 h 227"/>
                  <a:gd name="T66" fmla="*/ 0 w 109"/>
                  <a:gd name="T67" fmla="*/ 10 h 227"/>
                  <a:gd name="T68" fmla="*/ 2 w 109"/>
                  <a:gd name="T69" fmla="*/ 0 h 227"/>
                  <a:gd name="T70" fmla="*/ 13 w 109"/>
                  <a:gd name="T71" fmla="*/ 0 h 227"/>
                  <a:gd name="T72" fmla="*/ 23 w 109"/>
                  <a:gd name="T73" fmla="*/ 2 h 227"/>
                  <a:gd name="T74" fmla="*/ 34 w 109"/>
                  <a:gd name="T75" fmla="*/ 2 h 227"/>
                  <a:gd name="T76" fmla="*/ 44 w 109"/>
                  <a:gd name="T77" fmla="*/ 3 h 227"/>
                  <a:gd name="T78" fmla="*/ 55 w 109"/>
                  <a:gd name="T79" fmla="*/ 5 h 227"/>
                  <a:gd name="T80" fmla="*/ 65 w 109"/>
                  <a:gd name="T81" fmla="*/ 7 h 227"/>
                  <a:gd name="T82" fmla="*/ 75 w 109"/>
                  <a:gd name="T83" fmla="*/ 9 h 227"/>
                  <a:gd name="T84" fmla="*/ 88 w 109"/>
                  <a:gd name="T85" fmla="*/ 14 h 227"/>
                  <a:gd name="T86" fmla="*/ 91 w 109"/>
                  <a:gd name="T87" fmla="*/ 24 h 227"/>
                  <a:gd name="T88" fmla="*/ 95 w 109"/>
                  <a:gd name="T89" fmla="*/ 42 h 227"/>
                  <a:gd name="T90" fmla="*/ 96 w 109"/>
                  <a:gd name="T91" fmla="*/ 52 h 227"/>
                  <a:gd name="T92" fmla="*/ 98 w 109"/>
                  <a:gd name="T93" fmla="*/ 63 h 227"/>
                  <a:gd name="T94" fmla="*/ 100 w 109"/>
                  <a:gd name="T95" fmla="*/ 73 h 227"/>
                  <a:gd name="T96" fmla="*/ 103 w 109"/>
                  <a:gd name="T97" fmla="*/ 85 h 227"/>
                  <a:gd name="T98" fmla="*/ 103 w 109"/>
                  <a:gd name="T99" fmla="*/ 96 h 227"/>
                  <a:gd name="T100" fmla="*/ 105 w 109"/>
                  <a:gd name="T101" fmla="*/ 106 h 227"/>
                  <a:gd name="T102" fmla="*/ 105 w 109"/>
                  <a:gd name="T103" fmla="*/ 117 h 227"/>
                  <a:gd name="T104" fmla="*/ 107 w 109"/>
                  <a:gd name="T105" fmla="*/ 127 h 227"/>
                  <a:gd name="T106" fmla="*/ 107 w 109"/>
                  <a:gd name="T107" fmla="*/ 143 h 227"/>
                  <a:gd name="T108" fmla="*/ 109 w 109"/>
                  <a:gd name="T109" fmla="*/ 153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09" h="227">
                    <a:moveTo>
                      <a:pt x="109" y="153"/>
                    </a:moveTo>
                    <a:lnTo>
                      <a:pt x="98" y="153"/>
                    </a:lnTo>
                    <a:lnTo>
                      <a:pt x="89" y="153"/>
                    </a:lnTo>
                    <a:lnTo>
                      <a:pt x="79" y="153"/>
                    </a:lnTo>
                    <a:lnTo>
                      <a:pt x="70" y="155"/>
                    </a:lnTo>
                    <a:lnTo>
                      <a:pt x="60" y="153"/>
                    </a:lnTo>
                    <a:lnTo>
                      <a:pt x="51" y="153"/>
                    </a:lnTo>
                    <a:lnTo>
                      <a:pt x="41" y="153"/>
                    </a:lnTo>
                    <a:lnTo>
                      <a:pt x="35" y="153"/>
                    </a:lnTo>
                    <a:lnTo>
                      <a:pt x="32" y="157"/>
                    </a:lnTo>
                    <a:lnTo>
                      <a:pt x="30" y="166"/>
                    </a:lnTo>
                    <a:lnTo>
                      <a:pt x="28" y="176"/>
                    </a:lnTo>
                    <a:lnTo>
                      <a:pt x="27" y="190"/>
                    </a:lnTo>
                    <a:lnTo>
                      <a:pt x="23" y="200"/>
                    </a:lnTo>
                    <a:lnTo>
                      <a:pt x="21" y="213"/>
                    </a:lnTo>
                    <a:lnTo>
                      <a:pt x="20" y="221"/>
                    </a:lnTo>
                    <a:lnTo>
                      <a:pt x="20" y="227"/>
                    </a:lnTo>
                    <a:lnTo>
                      <a:pt x="16" y="225"/>
                    </a:lnTo>
                    <a:lnTo>
                      <a:pt x="13" y="225"/>
                    </a:lnTo>
                    <a:lnTo>
                      <a:pt x="7" y="209"/>
                    </a:lnTo>
                    <a:lnTo>
                      <a:pt x="6" y="197"/>
                    </a:lnTo>
                    <a:lnTo>
                      <a:pt x="6" y="181"/>
                    </a:lnTo>
                    <a:lnTo>
                      <a:pt x="7" y="169"/>
                    </a:lnTo>
                    <a:lnTo>
                      <a:pt x="7" y="153"/>
                    </a:lnTo>
                    <a:lnTo>
                      <a:pt x="11" y="139"/>
                    </a:lnTo>
                    <a:lnTo>
                      <a:pt x="11" y="124"/>
                    </a:lnTo>
                    <a:lnTo>
                      <a:pt x="14" y="110"/>
                    </a:lnTo>
                    <a:lnTo>
                      <a:pt x="11" y="96"/>
                    </a:lnTo>
                    <a:lnTo>
                      <a:pt x="9" y="84"/>
                    </a:lnTo>
                    <a:lnTo>
                      <a:pt x="7" y="68"/>
                    </a:lnTo>
                    <a:lnTo>
                      <a:pt x="6" y="54"/>
                    </a:lnTo>
                    <a:lnTo>
                      <a:pt x="2" y="38"/>
                    </a:lnTo>
                    <a:lnTo>
                      <a:pt x="2" y="24"/>
                    </a:lnTo>
                    <a:lnTo>
                      <a:pt x="0" y="10"/>
                    </a:lnTo>
                    <a:lnTo>
                      <a:pt x="2" y="0"/>
                    </a:lnTo>
                    <a:lnTo>
                      <a:pt x="13" y="0"/>
                    </a:lnTo>
                    <a:lnTo>
                      <a:pt x="23" y="2"/>
                    </a:lnTo>
                    <a:lnTo>
                      <a:pt x="34" y="2"/>
                    </a:lnTo>
                    <a:lnTo>
                      <a:pt x="44" y="3"/>
                    </a:lnTo>
                    <a:lnTo>
                      <a:pt x="55" y="5"/>
                    </a:lnTo>
                    <a:lnTo>
                      <a:pt x="65" y="7"/>
                    </a:lnTo>
                    <a:lnTo>
                      <a:pt x="75" y="9"/>
                    </a:lnTo>
                    <a:lnTo>
                      <a:pt x="88" y="14"/>
                    </a:lnTo>
                    <a:lnTo>
                      <a:pt x="91" y="24"/>
                    </a:lnTo>
                    <a:lnTo>
                      <a:pt x="95" y="42"/>
                    </a:lnTo>
                    <a:lnTo>
                      <a:pt x="96" y="52"/>
                    </a:lnTo>
                    <a:lnTo>
                      <a:pt x="98" y="63"/>
                    </a:lnTo>
                    <a:lnTo>
                      <a:pt x="100" y="73"/>
                    </a:lnTo>
                    <a:lnTo>
                      <a:pt x="103" y="85"/>
                    </a:lnTo>
                    <a:lnTo>
                      <a:pt x="103" y="96"/>
                    </a:lnTo>
                    <a:lnTo>
                      <a:pt x="105" y="106"/>
                    </a:lnTo>
                    <a:lnTo>
                      <a:pt x="105" y="117"/>
                    </a:lnTo>
                    <a:lnTo>
                      <a:pt x="107" y="127"/>
                    </a:lnTo>
                    <a:lnTo>
                      <a:pt x="107" y="143"/>
                    </a:lnTo>
                    <a:lnTo>
                      <a:pt x="109" y="153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5" name="Freeform 835"/>
              <p:cNvSpPr>
                <a:spLocks/>
              </p:cNvSpPr>
              <p:nvPr/>
            </p:nvSpPr>
            <p:spPr bwMode="auto">
              <a:xfrm>
                <a:off x="4821" y="2686"/>
                <a:ext cx="43" cy="48"/>
              </a:xfrm>
              <a:custGeom>
                <a:avLst/>
                <a:gdLst>
                  <a:gd name="T0" fmla="*/ 108 w 108"/>
                  <a:gd name="T1" fmla="*/ 117 h 126"/>
                  <a:gd name="T2" fmla="*/ 96 w 108"/>
                  <a:gd name="T3" fmla="*/ 117 h 126"/>
                  <a:gd name="T4" fmla="*/ 84 w 108"/>
                  <a:gd name="T5" fmla="*/ 120 h 126"/>
                  <a:gd name="T6" fmla="*/ 71 w 108"/>
                  <a:gd name="T7" fmla="*/ 120 h 126"/>
                  <a:gd name="T8" fmla="*/ 61 w 108"/>
                  <a:gd name="T9" fmla="*/ 124 h 126"/>
                  <a:gd name="T10" fmla="*/ 49 w 108"/>
                  <a:gd name="T11" fmla="*/ 124 h 126"/>
                  <a:gd name="T12" fmla="*/ 38 w 108"/>
                  <a:gd name="T13" fmla="*/ 126 h 126"/>
                  <a:gd name="T14" fmla="*/ 28 w 108"/>
                  <a:gd name="T15" fmla="*/ 126 h 126"/>
                  <a:gd name="T16" fmla="*/ 21 w 108"/>
                  <a:gd name="T17" fmla="*/ 126 h 126"/>
                  <a:gd name="T18" fmla="*/ 17 w 108"/>
                  <a:gd name="T19" fmla="*/ 110 h 126"/>
                  <a:gd name="T20" fmla="*/ 16 w 108"/>
                  <a:gd name="T21" fmla="*/ 96 h 126"/>
                  <a:gd name="T22" fmla="*/ 12 w 108"/>
                  <a:gd name="T23" fmla="*/ 80 h 126"/>
                  <a:gd name="T24" fmla="*/ 10 w 108"/>
                  <a:gd name="T25" fmla="*/ 66 h 126"/>
                  <a:gd name="T26" fmla="*/ 7 w 108"/>
                  <a:gd name="T27" fmla="*/ 51 h 126"/>
                  <a:gd name="T28" fmla="*/ 5 w 108"/>
                  <a:gd name="T29" fmla="*/ 37 h 126"/>
                  <a:gd name="T30" fmla="*/ 2 w 108"/>
                  <a:gd name="T31" fmla="*/ 21 h 126"/>
                  <a:gd name="T32" fmla="*/ 0 w 108"/>
                  <a:gd name="T33" fmla="*/ 7 h 126"/>
                  <a:gd name="T34" fmla="*/ 14 w 108"/>
                  <a:gd name="T35" fmla="*/ 3 h 126"/>
                  <a:gd name="T36" fmla="*/ 30 w 108"/>
                  <a:gd name="T37" fmla="*/ 2 h 126"/>
                  <a:gd name="T38" fmla="*/ 42 w 108"/>
                  <a:gd name="T39" fmla="*/ 0 h 126"/>
                  <a:gd name="T40" fmla="*/ 54 w 108"/>
                  <a:gd name="T41" fmla="*/ 2 h 126"/>
                  <a:gd name="T42" fmla="*/ 63 w 108"/>
                  <a:gd name="T43" fmla="*/ 2 h 126"/>
                  <a:gd name="T44" fmla="*/ 73 w 108"/>
                  <a:gd name="T45" fmla="*/ 9 h 126"/>
                  <a:gd name="T46" fmla="*/ 82 w 108"/>
                  <a:gd name="T47" fmla="*/ 17 h 126"/>
                  <a:gd name="T48" fmla="*/ 92 w 108"/>
                  <a:gd name="T49" fmla="*/ 31 h 126"/>
                  <a:gd name="T50" fmla="*/ 94 w 108"/>
                  <a:gd name="T51" fmla="*/ 44 h 126"/>
                  <a:gd name="T52" fmla="*/ 96 w 108"/>
                  <a:gd name="T53" fmla="*/ 56 h 126"/>
                  <a:gd name="T54" fmla="*/ 98 w 108"/>
                  <a:gd name="T55" fmla="*/ 66 h 126"/>
                  <a:gd name="T56" fmla="*/ 101 w 108"/>
                  <a:gd name="T57" fmla="*/ 77 h 126"/>
                  <a:gd name="T58" fmla="*/ 103 w 108"/>
                  <a:gd name="T59" fmla="*/ 91 h 126"/>
                  <a:gd name="T60" fmla="*/ 106 w 108"/>
                  <a:gd name="T61" fmla="*/ 101 h 126"/>
                  <a:gd name="T62" fmla="*/ 106 w 108"/>
                  <a:gd name="T63" fmla="*/ 112 h 126"/>
                  <a:gd name="T64" fmla="*/ 108 w 108"/>
                  <a:gd name="T65" fmla="*/ 117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8" h="126">
                    <a:moveTo>
                      <a:pt x="108" y="117"/>
                    </a:moveTo>
                    <a:lnTo>
                      <a:pt x="96" y="117"/>
                    </a:lnTo>
                    <a:lnTo>
                      <a:pt x="84" y="120"/>
                    </a:lnTo>
                    <a:lnTo>
                      <a:pt x="71" y="120"/>
                    </a:lnTo>
                    <a:lnTo>
                      <a:pt x="61" y="124"/>
                    </a:lnTo>
                    <a:lnTo>
                      <a:pt x="49" y="124"/>
                    </a:lnTo>
                    <a:lnTo>
                      <a:pt x="38" y="126"/>
                    </a:lnTo>
                    <a:lnTo>
                      <a:pt x="28" y="126"/>
                    </a:lnTo>
                    <a:lnTo>
                      <a:pt x="21" y="126"/>
                    </a:lnTo>
                    <a:lnTo>
                      <a:pt x="17" y="110"/>
                    </a:lnTo>
                    <a:lnTo>
                      <a:pt x="16" y="96"/>
                    </a:lnTo>
                    <a:lnTo>
                      <a:pt x="12" y="80"/>
                    </a:lnTo>
                    <a:lnTo>
                      <a:pt x="10" y="66"/>
                    </a:lnTo>
                    <a:lnTo>
                      <a:pt x="7" y="51"/>
                    </a:lnTo>
                    <a:lnTo>
                      <a:pt x="5" y="37"/>
                    </a:lnTo>
                    <a:lnTo>
                      <a:pt x="2" y="21"/>
                    </a:lnTo>
                    <a:lnTo>
                      <a:pt x="0" y="7"/>
                    </a:lnTo>
                    <a:lnTo>
                      <a:pt x="14" y="3"/>
                    </a:lnTo>
                    <a:lnTo>
                      <a:pt x="30" y="2"/>
                    </a:lnTo>
                    <a:lnTo>
                      <a:pt x="42" y="0"/>
                    </a:lnTo>
                    <a:lnTo>
                      <a:pt x="54" y="2"/>
                    </a:lnTo>
                    <a:lnTo>
                      <a:pt x="63" y="2"/>
                    </a:lnTo>
                    <a:lnTo>
                      <a:pt x="73" y="9"/>
                    </a:lnTo>
                    <a:lnTo>
                      <a:pt x="82" y="17"/>
                    </a:lnTo>
                    <a:lnTo>
                      <a:pt x="92" y="31"/>
                    </a:lnTo>
                    <a:lnTo>
                      <a:pt x="94" y="44"/>
                    </a:lnTo>
                    <a:lnTo>
                      <a:pt x="96" y="56"/>
                    </a:lnTo>
                    <a:lnTo>
                      <a:pt x="98" y="66"/>
                    </a:lnTo>
                    <a:lnTo>
                      <a:pt x="101" y="77"/>
                    </a:lnTo>
                    <a:lnTo>
                      <a:pt x="103" y="91"/>
                    </a:lnTo>
                    <a:lnTo>
                      <a:pt x="106" y="101"/>
                    </a:lnTo>
                    <a:lnTo>
                      <a:pt x="106" y="112"/>
                    </a:lnTo>
                    <a:lnTo>
                      <a:pt x="108" y="117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6" name="Freeform 836"/>
              <p:cNvSpPr>
                <a:spLocks/>
              </p:cNvSpPr>
              <p:nvPr/>
            </p:nvSpPr>
            <p:spPr bwMode="auto">
              <a:xfrm>
                <a:off x="4775" y="2607"/>
                <a:ext cx="58" cy="78"/>
              </a:xfrm>
              <a:custGeom>
                <a:avLst/>
                <a:gdLst>
                  <a:gd name="T0" fmla="*/ 142 w 142"/>
                  <a:gd name="T1" fmla="*/ 182 h 206"/>
                  <a:gd name="T2" fmla="*/ 129 w 142"/>
                  <a:gd name="T3" fmla="*/ 182 h 206"/>
                  <a:gd name="T4" fmla="*/ 119 w 142"/>
                  <a:gd name="T5" fmla="*/ 183 h 206"/>
                  <a:gd name="T6" fmla="*/ 108 w 142"/>
                  <a:gd name="T7" fmla="*/ 185 h 206"/>
                  <a:gd name="T8" fmla="*/ 98 w 142"/>
                  <a:gd name="T9" fmla="*/ 187 h 206"/>
                  <a:gd name="T10" fmla="*/ 86 w 142"/>
                  <a:gd name="T11" fmla="*/ 189 h 206"/>
                  <a:gd name="T12" fmla="*/ 77 w 142"/>
                  <a:gd name="T13" fmla="*/ 194 h 206"/>
                  <a:gd name="T14" fmla="*/ 70 w 142"/>
                  <a:gd name="T15" fmla="*/ 197 h 206"/>
                  <a:gd name="T16" fmla="*/ 67 w 142"/>
                  <a:gd name="T17" fmla="*/ 206 h 206"/>
                  <a:gd name="T18" fmla="*/ 63 w 142"/>
                  <a:gd name="T19" fmla="*/ 204 h 206"/>
                  <a:gd name="T20" fmla="*/ 61 w 142"/>
                  <a:gd name="T21" fmla="*/ 204 h 206"/>
                  <a:gd name="T22" fmla="*/ 58 w 142"/>
                  <a:gd name="T23" fmla="*/ 185 h 206"/>
                  <a:gd name="T24" fmla="*/ 56 w 142"/>
                  <a:gd name="T25" fmla="*/ 168 h 206"/>
                  <a:gd name="T26" fmla="*/ 53 w 142"/>
                  <a:gd name="T27" fmla="*/ 149 h 206"/>
                  <a:gd name="T28" fmla="*/ 51 w 142"/>
                  <a:gd name="T29" fmla="*/ 133 h 206"/>
                  <a:gd name="T30" fmla="*/ 46 w 142"/>
                  <a:gd name="T31" fmla="*/ 114 h 206"/>
                  <a:gd name="T32" fmla="*/ 40 w 142"/>
                  <a:gd name="T33" fmla="*/ 96 h 206"/>
                  <a:gd name="T34" fmla="*/ 35 w 142"/>
                  <a:gd name="T35" fmla="*/ 81 h 206"/>
                  <a:gd name="T36" fmla="*/ 30 w 142"/>
                  <a:gd name="T37" fmla="*/ 65 h 206"/>
                  <a:gd name="T38" fmla="*/ 21 w 142"/>
                  <a:gd name="T39" fmla="*/ 53 h 206"/>
                  <a:gd name="T40" fmla="*/ 12 w 142"/>
                  <a:gd name="T41" fmla="*/ 39 h 206"/>
                  <a:gd name="T42" fmla="*/ 7 w 142"/>
                  <a:gd name="T43" fmla="*/ 28 h 206"/>
                  <a:gd name="T44" fmla="*/ 4 w 142"/>
                  <a:gd name="T45" fmla="*/ 21 h 206"/>
                  <a:gd name="T46" fmla="*/ 0 w 142"/>
                  <a:gd name="T47" fmla="*/ 12 h 206"/>
                  <a:gd name="T48" fmla="*/ 2 w 142"/>
                  <a:gd name="T49" fmla="*/ 7 h 206"/>
                  <a:gd name="T50" fmla="*/ 11 w 142"/>
                  <a:gd name="T51" fmla="*/ 6 h 206"/>
                  <a:gd name="T52" fmla="*/ 19 w 142"/>
                  <a:gd name="T53" fmla="*/ 4 h 206"/>
                  <a:gd name="T54" fmla="*/ 30 w 142"/>
                  <a:gd name="T55" fmla="*/ 4 h 206"/>
                  <a:gd name="T56" fmla="*/ 42 w 142"/>
                  <a:gd name="T57" fmla="*/ 4 h 206"/>
                  <a:gd name="T58" fmla="*/ 53 w 142"/>
                  <a:gd name="T59" fmla="*/ 2 h 206"/>
                  <a:gd name="T60" fmla="*/ 63 w 142"/>
                  <a:gd name="T61" fmla="*/ 0 h 206"/>
                  <a:gd name="T62" fmla="*/ 75 w 142"/>
                  <a:gd name="T63" fmla="*/ 0 h 206"/>
                  <a:gd name="T64" fmla="*/ 87 w 142"/>
                  <a:gd name="T65" fmla="*/ 0 h 206"/>
                  <a:gd name="T66" fmla="*/ 93 w 142"/>
                  <a:gd name="T67" fmla="*/ 6 h 206"/>
                  <a:gd name="T68" fmla="*/ 100 w 142"/>
                  <a:gd name="T69" fmla="*/ 14 h 206"/>
                  <a:gd name="T70" fmla="*/ 105 w 142"/>
                  <a:gd name="T71" fmla="*/ 23 h 206"/>
                  <a:gd name="T72" fmla="*/ 112 w 142"/>
                  <a:gd name="T73" fmla="*/ 33 h 206"/>
                  <a:gd name="T74" fmla="*/ 117 w 142"/>
                  <a:gd name="T75" fmla="*/ 44 h 206"/>
                  <a:gd name="T76" fmla="*/ 122 w 142"/>
                  <a:gd name="T77" fmla="*/ 58 h 206"/>
                  <a:gd name="T78" fmla="*/ 126 w 142"/>
                  <a:gd name="T79" fmla="*/ 70 h 206"/>
                  <a:gd name="T80" fmla="*/ 131 w 142"/>
                  <a:gd name="T81" fmla="*/ 86 h 206"/>
                  <a:gd name="T82" fmla="*/ 133 w 142"/>
                  <a:gd name="T83" fmla="*/ 98 h 206"/>
                  <a:gd name="T84" fmla="*/ 135 w 142"/>
                  <a:gd name="T85" fmla="*/ 112 h 206"/>
                  <a:gd name="T86" fmla="*/ 136 w 142"/>
                  <a:gd name="T87" fmla="*/ 124 h 206"/>
                  <a:gd name="T88" fmla="*/ 140 w 142"/>
                  <a:gd name="T89" fmla="*/ 138 h 206"/>
                  <a:gd name="T90" fmla="*/ 140 w 142"/>
                  <a:gd name="T91" fmla="*/ 149 h 206"/>
                  <a:gd name="T92" fmla="*/ 140 w 142"/>
                  <a:gd name="T93" fmla="*/ 161 h 206"/>
                  <a:gd name="T94" fmla="*/ 140 w 142"/>
                  <a:gd name="T95" fmla="*/ 171 h 206"/>
                  <a:gd name="T96" fmla="*/ 142 w 142"/>
                  <a:gd name="T97" fmla="*/ 18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2" h="206">
                    <a:moveTo>
                      <a:pt x="142" y="182"/>
                    </a:moveTo>
                    <a:lnTo>
                      <a:pt x="129" y="182"/>
                    </a:lnTo>
                    <a:lnTo>
                      <a:pt x="119" y="183"/>
                    </a:lnTo>
                    <a:lnTo>
                      <a:pt x="108" y="185"/>
                    </a:lnTo>
                    <a:lnTo>
                      <a:pt x="98" y="187"/>
                    </a:lnTo>
                    <a:lnTo>
                      <a:pt x="86" y="189"/>
                    </a:lnTo>
                    <a:lnTo>
                      <a:pt x="77" y="194"/>
                    </a:lnTo>
                    <a:lnTo>
                      <a:pt x="70" y="197"/>
                    </a:lnTo>
                    <a:lnTo>
                      <a:pt x="67" y="206"/>
                    </a:lnTo>
                    <a:lnTo>
                      <a:pt x="63" y="204"/>
                    </a:lnTo>
                    <a:lnTo>
                      <a:pt x="61" y="204"/>
                    </a:lnTo>
                    <a:lnTo>
                      <a:pt x="58" y="185"/>
                    </a:lnTo>
                    <a:lnTo>
                      <a:pt x="56" y="168"/>
                    </a:lnTo>
                    <a:lnTo>
                      <a:pt x="53" y="149"/>
                    </a:lnTo>
                    <a:lnTo>
                      <a:pt x="51" y="133"/>
                    </a:lnTo>
                    <a:lnTo>
                      <a:pt x="46" y="114"/>
                    </a:lnTo>
                    <a:lnTo>
                      <a:pt x="40" y="96"/>
                    </a:lnTo>
                    <a:lnTo>
                      <a:pt x="35" y="81"/>
                    </a:lnTo>
                    <a:lnTo>
                      <a:pt x="30" y="65"/>
                    </a:lnTo>
                    <a:lnTo>
                      <a:pt x="21" y="53"/>
                    </a:lnTo>
                    <a:lnTo>
                      <a:pt x="12" y="39"/>
                    </a:lnTo>
                    <a:lnTo>
                      <a:pt x="7" y="28"/>
                    </a:lnTo>
                    <a:lnTo>
                      <a:pt x="4" y="21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11" y="6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4"/>
                    </a:lnTo>
                    <a:lnTo>
                      <a:pt x="53" y="2"/>
                    </a:lnTo>
                    <a:lnTo>
                      <a:pt x="63" y="0"/>
                    </a:lnTo>
                    <a:lnTo>
                      <a:pt x="75" y="0"/>
                    </a:lnTo>
                    <a:lnTo>
                      <a:pt x="87" y="0"/>
                    </a:lnTo>
                    <a:lnTo>
                      <a:pt x="93" y="6"/>
                    </a:lnTo>
                    <a:lnTo>
                      <a:pt x="100" y="14"/>
                    </a:lnTo>
                    <a:lnTo>
                      <a:pt x="105" y="23"/>
                    </a:lnTo>
                    <a:lnTo>
                      <a:pt x="112" y="33"/>
                    </a:lnTo>
                    <a:lnTo>
                      <a:pt x="117" y="44"/>
                    </a:lnTo>
                    <a:lnTo>
                      <a:pt x="122" y="58"/>
                    </a:lnTo>
                    <a:lnTo>
                      <a:pt x="126" y="70"/>
                    </a:lnTo>
                    <a:lnTo>
                      <a:pt x="131" y="86"/>
                    </a:lnTo>
                    <a:lnTo>
                      <a:pt x="133" y="98"/>
                    </a:lnTo>
                    <a:lnTo>
                      <a:pt x="135" y="112"/>
                    </a:lnTo>
                    <a:lnTo>
                      <a:pt x="136" y="124"/>
                    </a:lnTo>
                    <a:lnTo>
                      <a:pt x="140" y="138"/>
                    </a:lnTo>
                    <a:lnTo>
                      <a:pt x="140" y="149"/>
                    </a:lnTo>
                    <a:lnTo>
                      <a:pt x="140" y="161"/>
                    </a:lnTo>
                    <a:lnTo>
                      <a:pt x="140" y="171"/>
                    </a:lnTo>
                    <a:lnTo>
                      <a:pt x="142" y="18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7" name="Freeform 837"/>
              <p:cNvSpPr>
                <a:spLocks/>
              </p:cNvSpPr>
              <p:nvPr/>
            </p:nvSpPr>
            <p:spPr bwMode="auto">
              <a:xfrm>
                <a:off x="5072" y="2676"/>
                <a:ext cx="41" cy="19"/>
              </a:xfrm>
              <a:custGeom>
                <a:avLst/>
                <a:gdLst>
                  <a:gd name="T0" fmla="*/ 0 w 100"/>
                  <a:gd name="T1" fmla="*/ 47 h 50"/>
                  <a:gd name="T2" fmla="*/ 0 w 100"/>
                  <a:gd name="T3" fmla="*/ 35 h 50"/>
                  <a:gd name="T4" fmla="*/ 0 w 100"/>
                  <a:gd name="T5" fmla="*/ 24 h 50"/>
                  <a:gd name="T6" fmla="*/ 0 w 100"/>
                  <a:gd name="T7" fmla="*/ 14 h 50"/>
                  <a:gd name="T8" fmla="*/ 2 w 100"/>
                  <a:gd name="T9" fmla="*/ 3 h 50"/>
                  <a:gd name="T10" fmla="*/ 7 w 100"/>
                  <a:gd name="T11" fmla="*/ 0 h 50"/>
                  <a:gd name="T12" fmla="*/ 18 w 100"/>
                  <a:gd name="T13" fmla="*/ 0 h 50"/>
                  <a:gd name="T14" fmla="*/ 30 w 100"/>
                  <a:gd name="T15" fmla="*/ 1 h 50"/>
                  <a:gd name="T16" fmla="*/ 44 w 100"/>
                  <a:gd name="T17" fmla="*/ 3 h 50"/>
                  <a:gd name="T18" fmla="*/ 56 w 100"/>
                  <a:gd name="T19" fmla="*/ 5 h 50"/>
                  <a:gd name="T20" fmla="*/ 70 w 100"/>
                  <a:gd name="T21" fmla="*/ 7 h 50"/>
                  <a:gd name="T22" fmla="*/ 81 w 100"/>
                  <a:gd name="T23" fmla="*/ 8 h 50"/>
                  <a:gd name="T24" fmla="*/ 93 w 100"/>
                  <a:gd name="T25" fmla="*/ 12 h 50"/>
                  <a:gd name="T26" fmla="*/ 94 w 100"/>
                  <a:gd name="T27" fmla="*/ 17 h 50"/>
                  <a:gd name="T28" fmla="*/ 96 w 100"/>
                  <a:gd name="T29" fmla="*/ 28 h 50"/>
                  <a:gd name="T30" fmla="*/ 98 w 100"/>
                  <a:gd name="T31" fmla="*/ 36 h 50"/>
                  <a:gd name="T32" fmla="*/ 100 w 100"/>
                  <a:gd name="T33" fmla="*/ 50 h 50"/>
                  <a:gd name="T34" fmla="*/ 89 w 100"/>
                  <a:gd name="T35" fmla="*/ 49 h 50"/>
                  <a:gd name="T36" fmla="*/ 79 w 100"/>
                  <a:gd name="T37" fmla="*/ 47 h 50"/>
                  <a:gd name="T38" fmla="*/ 67 w 100"/>
                  <a:gd name="T39" fmla="*/ 47 h 50"/>
                  <a:gd name="T40" fmla="*/ 56 w 100"/>
                  <a:gd name="T41" fmla="*/ 47 h 50"/>
                  <a:gd name="T42" fmla="*/ 42 w 100"/>
                  <a:gd name="T43" fmla="*/ 47 h 50"/>
                  <a:gd name="T44" fmla="*/ 30 w 100"/>
                  <a:gd name="T45" fmla="*/ 47 h 50"/>
                  <a:gd name="T46" fmla="*/ 14 w 100"/>
                  <a:gd name="T47" fmla="*/ 47 h 50"/>
                  <a:gd name="T48" fmla="*/ 0 w 100"/>
                  <a:gd name="T49" fmla="*/ 47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00" h="50">
                    <a:moveTo>
                      <a:pt x="0" y="47"/>
                    </a:moveTo>
                    <a:lnTo>
                      <a:pt x="0" y="35"/>
                    </a:lnTo>
                    <a:lnTo>
                      <a:pt x="0" y="24"/>
                    </a:lnTo>
                    <a:lnTo>
                      <a:pt x="0" y="14"/>
                    </a:lnTo>
                    <a:lnTo>
                      <a:pt x="2" y="3"/>
                    </a:lnTo>
                    <a:lnTo>
                      <a:pt x="7" y="0"/>
                    </a:lnTo>
                    <a:lnTo>
                      <a:pt x="18" y="0"/>
                    </a:lnTo>
                    <a:lnTo>
                      <a:pt x="30" y="1"/>
                    </a:lnTo>
                    <a:lnTo>
                      <a:pt x="44" y="3"/>
                    </a:lnTo>
                    <a:lnTo>
                      <a:pt x="56" y="5"/>
                    </a:lnTo>
                    <a:lnTo>
                      <a:pt x="70" y="7"/>
                    </a:lnTo>
                    <a:lnTo>
                      <a:pt x="81" y="8"/>
                    </a:lnTo>
                    <a:lnTo>
                      <a:pt x="93" y="12"/>
                    </a:lnTo>
                    <a:lnTo>
                      <a:pt x="94" y="17"/>
                    </a:lnTo>
                    <a:lnTo>
                      <a:pt x="96" y="28"/>
                    </a:lnTo>
                    <a:lnTo>
                      <a:pt x="98" y="36"/>
                    </a:lnTo>
                    <a:lnTo>
                      <a:pt x="100" y="50"/>
                    </a:lnTo>
                    <a:lnTo>
                      <a:pt x="89" y="49"/>
                    </a:lnTo>
                    <a:lnTo>
                      <a:pt x="79" y="47"/>
                    </a:lnTo>
                    <a:lnTo>
                      <a:pt x="67" y="47"/>
                    </a:lnTo>
                    <a:lnTo>
                      <a:pt x="56" y="47"/>
                    </a:lnTo>
                    <a:lnTo>
                      <a:pt x="42" y="47"/>
                    </a:lnTo>
                    <a:lnTo>
                      <a:pt x="30" y="47"/>
                    </a:lnTo>
                    <a:lnTo>
                      <a:pt x="14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8" name="Freeform 838"/>
              <p:cNvSpPr>
                <a:spLocks/>
              </p:cNvSpPr>
              <p:nvPr/>
            </p:nvSpPr>
            <p:spPr bwMode="auto">
              <a:xfrm>
                <a:off x="5048" y="2606"/>
                <a:ext cx="35" cy="30"/>
              </a:xfrm>
              <a:custGeom>
                <a:avLst/>
                <a:gdLst>
                  <a:gd name="T0" fmla="*/ 0 w 87"/>
                  <a:gd name="T1" fmla="*/ 0 h 80"/>
                  <a:gd name="T2" fmla="*/ 7 w 87"/>
                  <a:gd name="T3" fmla="*/ 2 h 80"/>
                  <a:gd name="T4" fmla="*/ 18 w 87"/>
                  <a:gd name="T5" fmla="*/ 2 h 80"/>
                  <a:gd name="T6" fmla="*/ 28 w 87"/>
                  <a:gd name="T7" fmla="*/ 3 h 80"/>
                  <a:gd name="T8" fmla="*/ 39 w 87"/>
                  <a:gd name="T9" fmla="*/ 5 h 80"/>
                  <a:gd name="T10" fmla="*/ 49 w 87"/>
                  <a:gd name="T11" fmla="*/ 7 h 80"/>
                  <a:gd name="T12" fmla="*/ 59 w 87"/>
                  <a:gd name="T13" fmla="*/ 9 h 80"/>
                  <a:gd name="T14" fmla="*/ 72 w 87"/>
                  <a:gd name="T15" fmla="*/ 14 h 80"/>
                  <a:gd name="T16" fmla="*/ 75 w 87"/>
                  <a:gd name="T17" fmla="*/ 24 h 80"/>
                  <a:gd name="T18" fmla="*/ 79 w 87"/>
                  <a:gd name="T19" fmla="*/ 40 h 80"/>
                  <a:gd name="T20" fmla="*/ 80 w 87"/>
                  <a:gd name="T21" fmla="*/ 49 h 80"/>
                  <a:gd name="T22" fmla="*/ 82 w 87"/>
                  <a:gd name="T23" fmla="*/ 59 h 80"/>
                  <a:gd name="T24" fmla="*/ 84 w 87"/>
                  <a:gd name="T25" fmla="*/ 70 h 80"/>
                  <a:gd name="T26" fmla="*/ 87 w 87"/>
                  <a:gd name="T27" fmla="*/ 80 h 80"/>
                  <a:gd name="T28" fmla="*/ 77 w 87"/>
                  <a:gd name="T29" fmla="*/ 77 h 80"/>
                  <a:gd name="T30" fmla="*/ 66 w 87"/>
                  <a:gd name="T31" fmla="*/ 75 h 80"/>
                  <a:gd name="T32" fmla="*/ 54 w 87"/>
                  <a:gd name="T33" fmla="*/ 73 h 80"/>
                  <a:gd name="T34" fmla="*/ 42 w 87"/>
                  <a:gd name="T35" fmla="*/ 71 h 80"/>
                  <a:gd name="T36" fmla="*/ 32 w 87"/>
                  <a:gd name="T37" fmla="*/ 68 h 80"/>
                  <a:gd name="T38" fmla="*/ 23 w 87"/>
                  <a:gd name="T39" fmla="*/ 66 h 80"/>
                  <a:gd name="T40" fmla="*/ 7 w 87"/>
                  <a:gd name="T41" fmla="*/ 66 h 80"/>
                  <a:gd name="T42" fmla="*/ 0 w 87"/>
                  <a:gd name="T43" fmla="*/ 66 h 80"/>
                  <a:gd name="T44" fmla="*/ 0 w 87"/>
                  <a:gd name="T4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7" h="80">
                    <a:moveTo>
                      <a:pt x="0" y="0"/>
                    </a:moveTo>
                    <a:lnTo>
                      <a:pt x="7" y="2"/>
                    </a:lnTo>
                    <a:lnTo>
                      <a:pt x="18" y="2"/>
                    </a:lnTo>
                    <a:lnTo>
                      <a:pt x="28" y="3"/>
                    </a:lnTo>
                    <a:lnTo>
                      <a:pt x="39" y="5"/>
                    </a:lnTo>
                    <a:lnTo>
                      <a:pt x="49" y="7"/>
                    </a:lnTo>
                    <a:lnTo>
                      <a:pt x="59" y="9"/>
                    </a:lnTo>
                    <a:lnTo>
                      <a:pt x="72" y="14"/>
                    </a:lnTo>
                    <a:lnTo>
                      <a:pt x="75" y="24"/>
                    </a:lnTo>
                    <a:lnTo>
                      <a:pt x="79" y="40"/>
                    </a:lnTo>
                    <a:lnTo>
                      <a:pt x="80" y="49"/>
                    </a:lnTo>
                    <a:lnTo>
                      <a:pt x="82" y="59"/>
                    </a:lnTo>
                    <a:lnTo>
                      <a:pt x="84" y="70"/>
                    </a:lnTo>
                    <a:lnTo>
                      <a:pt x="87" y="80"/>
                    </a:lnTo>
                    <a:lnTo>
                      <a:pt x="77" y="77"/>
                    </a:lnTo>
                    <a:lnTo>
                      <a:pt x="66" y="75"/>
                    </a:lnTo>
                    <a:lnTo>
                      <a:pt x="54" y="73"/>
                    </a:lnTo>
                    <a:lnTo>
                      <a:pt x="42" y="71"/>
                    </a:lnTo>
                    <a:lnTo>
                      <a:pt x="32" y="68"/>
                    </a:lnTo>
                    <a:lnTo>
                      <a:pt x="23" y="66"/>
                    </a:lnTo>
                    <a:lnTo>
                      <a:pt x="7" y="66"/>
                    </a:lnTo>
                    <a:lnTo>
                      <a:pt x="0" y="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19" name="Freeform 839"/>
              <p:cNvSpPr>
                <a:spLocks/>
              </p:cNvSpPr>
              <p:nvPr/>
            </p:nvSpPr>
            <p:spPr bwMode="auto">
              <a:xfrm>
                <a:off x="5042" y="2606"/>
                <a:ext cx="6" cy="25"/>
              </a:xfrm>
              <a:custGeom>
                <a:avLst/>
                <a:gdLst>
                  <a:gd name="T0" fmla="*/ 14 w 14"/>
                  <a:gd name="T1" fmla="*/ 66 h 66"/>
                  <a:gd name="T2" fmla="*/ 7 w 14"/>
                  <a:gd name="T3" fmla="*/ 66 h 66"/>
                  <a:gd name="T4" fmla="*/ 4 w 14"/>
                  <a:gd name="T5" fmla="*/ 47 h 66"/>
                  <a:gd name="T6" fmla="*/ 2 w 14"/>
                  <a:gd name="T7" fmla="*/ 31 h 66"/>
                  <a:gd name="T8" fmla="*/ 0 w 14"/>
                  <a:gd name="T9" fmla="*/ 14 h 66"/>
                  <a:gd name="T10" fmla="*/ 0 w 14"/>
                  <a:gd name="T11" fmla="*/ 0 h 66"/>
                  <a:gd name="T12" fmla="*/ 11 w 14"/>
                  <a:gd name="T13" fmla="*/ 0 h 66"/>
                  <a:gd name="T14" fmla="*/ 14 w 14"/>
                  <a:gd name="T15" fmla="*/ 0 h 66"/>
                  <a:gd name="T16" fmla="*/ 14 w 14"/>
                  <a:gd name="T1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66">
                    <a:moveTo>
                      <a:pt x="14" y="66"/>
                    </a:moveTo>
                    <a:lnTo>
                      <a:pt x="7" y="66"/>
                    </a:lnTo>
                    <a:lnTo>
                      <a:pt x="4" y="47"/>
                    </a:lnTo>
                    <a:lnTo>
                      <a:pt x="2" y="31"/>
                    </a:lnTo>
                    <a:lnTo>
                      <a:pt x="0" y="14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4" y="66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0" name="Freeform 840"/>
              <p:cNvSpPr>
                <a:spLocks/>
              </p:cNvSpPr>
              <p:nvPr/>
            </p:nvSpPr>
            <p:spPr bwMode="auto">
              <a:xfrm>
                <a:off x="5048" y="2675"/>
                <a:ext cx="5" cy="17"/>
              </a:xfrm>
              <a:custGeom>
                <a:avLst/>
                <a:gdLst>
                  <a:gd name="T0" fmla="*/ 0 w 12"/>
                  <a:gd name="T1" fmla="*/ 2 h 46"/>
                  <a:gd name="T2" fmla="*/ 12 w 12"/>
                  <a:gd name="T3" fmla="*/ 0 h 46"/>
                  <a:gd name="T4" fmla="*/ 9 w 12"/>
                  <a:gd name="T5" fmla="*/ 14 h 46"/>
                  <a:gd name="T6" fmla="*/ 7 w 12"/>
                  <a:gd name="T7" fmla="*/ 28 h 46"/>
                  <a:gd name="T8" fmla="*/ 4 w 12"/>
                  <a:gd name="T9" fmla="*/ 37 h 46"/>
                  <a:gd name="T10" fmla="*/ 4 w 12"/>
                  <a:gd name="T11" fmla="*/ 46 h 46"/>
                  <a:gd name="T12" fmla="*/ 0 w 12"/>
                  <a:gd name="T13" fmla="*/ 44 h 46"/>
                  <a:gd name="T14" fmla="*/ 0 w 12"/>
                  <a:gd name="T15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46">
                    <a:moveTo>
                      <a:pt x="0" y="2"/>
                    </a:moveTo>
                    <a:lnTo>
                      <a:pt x="12" y="0"/>
                    </a:lnTo>
                    <a:lnTo>
                      <a:pt x="9" y="14"/>
                    </a:lnTo>
                    <a:lnTo>
                      <a:pt x="7" y="28"/>
                    </a:lnTo>
                    <a:lnTo>
                      <a:pt x="4" y="37"/>
                    </a:lnTo>
                    <a:lnTo>
                      <a:pt x="4" y="46"/>
                    </a:lnTo>
                    <a:lnTo>
                      <a:pt x="0" y="44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1" name="Freeform 841"/>
              <p:cNvSpPr>
                <a:spLocks/>
              </p:cNvSpPr>
              <p:nvPr/>
            </p:nvSpPr>
            <p:spPr bwMode="auto">
              <a:xfrm>
                <a:off x="5044" y="2675"/>
                <a:ext cx="4" cy="16"/>
              </a:xfrm>
              <a:custGeom>
                <a:avLst/>
                <a:gdLst>
                  <a:gd name="T0" fmla="*/ 9 w 9"/>
                  <a:gd name="T1" fmla="*/ 42 h 42"/>
                  <a:gd name="T2" fmla="*/ 9 w 9"/>
                  <a:gd name="T3" fmla="*/ 42 h 42"/>
                  <a:gd name="T4" fmla="*/ 6 w 9"/>
                  <a:gd name="T5" fmla="*/ 42 h 42"/>
                  <a:gd name="T6" fmla="*/ 0 w 9"/>
                  <a:gd name="T7" fmla="*/ 31 h 42"/>
                  <a:gd name="T8" fmla="*/ 0 w 9"/>
                  <a:gd name="T9" fmla="*/ 21 h 42"/>
                  <a:gd name="T10" fmla="*/ 0 w 9"/>
                  <a:gd name="T11" fmla="*/ 10 h 42"/>
                  <a:gd name="T12" fmla="*/ 0 w 9"/>
                  <a:gd name="T13" fmla="*/ 0 h 42"/>
                  <a:gd name="T14" fmla="*/ 9 w 9"/>
                  <a:gd name="T15" fmla="*/ 0 h 42"/>
                  <a:gd name="T16" fmla="*/ 9 w 9"/>
                  <a:gd name="T17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42">
                    <a:moveTo>
                      <a:pt x="9" y="42"/>
                    </a:moveTo>
                    <a:lnTo>
                      <a:pt x="9" y="42"/>
                    </a:lnTo>
                    <a:lnTo>
                      <a:pt x="6" y="42"/>
                    </a:lnTo>
                    <a:lnTo>
                      <a:pt x="0" y="31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9" y="0"/>
                    </a:lnTo>
                    <a:lnTo>
                      <a:pt x="9" y="42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2" name="Freeform 842"/>
              <p:cNvSpPr>
                <a:spLocks/>
              </p:cNvSpPr>
              <p:nvPr/>
            </p:nvSpPr>
            <p:spPr bwMode="auto">
              <a:xfrm>
                <a:off x="4821" y="2686"/>
                <a:ext cx="39" cy="28"/>
              </a:xfrm>
              <a:custGeom>
                <a:avLst/>
                <a:gdLst>
                  <a:gd name="T0" fmla="*/ 12 w 98"/>
                  <a:gd name="T1" fmla="*/ 75 h 75"/>
                  <a:gd name="T2" fmla="*/ 9 w 98"/>
                  <a:gd name="T3" fmla="*/ 58 h 75"/>
                  <a:gd name="T4" fmla="*/ 5 w 98"/>
                  <a:gd name="T5" fmla="*/ 40 h 75"/>
                  <a:gd name="T6" fmla="*/ 2 w 98"/>
                  <a:gd name="T7" fmla="*/ 23 h 75"/>
                  <a:gd name="T8" fmla="*/ 0 w 98"/>
                  <a:gd name="T9" fmla="*/ 7 h 75"/>
                  <a:gd name="T10" fmla="*/ 14 w 98"/>
                  <a:gd name="T11" fmla="*/ 3 h 75"/>
                  <a:gd name="T12" fmla="*/ 30 w 98"/>
                  <a:gd name="T13" fmla="*/ 2 h 75"/>
                  <a:gd name="T14" fmla="*/ 42 w 98"/>
                  <a:gd name="T15" fmla="*/ 0 h 75"/>
                  <a:gd name="T16" fmla="*/ 54 w 98"/>
                  <a:gd name="T17" fmla="*/ 2 h 75"/>
                  <a:gd name="T18" fmla="*/ 63 w 98"/>
                  <a:gd name="T19" fmla="*/ 2 h 75"/>
                  <a:gd name="T20" fmla="*/ 73 w 98"/>
                  <a:gd name="T21" fmla="*/ 9 h 75"/>
                  <a:gd name="T22" fmla="*/ 82 w 98"/>
                  <a:gd name="T23" fmla="*/ 17 h 75"/>
                  <a:gd name="T24" fmla="*/ 92 w 98"/>
                  <a:gd name="T25" fmla="*/ 31 h 75"/>
                  <a:gd name="T26" fmla="*/ 94 w 98"/>
                  <a:gd name="T27" fmla="*/ 47 h 75"/>
                  <a:gd name="T28" fmla="*/ 98 w 98"/>
                  <a:gd name="T29" fmla="*/ 61 h 75"/>
                  <a:gd name="T30" fmla="*/ 85 w 98"/>
                  <a:gd name="T31" fmla="*/ 61 h 75"/>
                  <a:gd name="T32" fmla="*/ 75 w 98"/>
                  <a:gd name="T33" fmla="*/ 63 h 75"/>
                  <a:gd name="T34" fmla="*/ 63 w 98"/>
                  <a:gd name="T35" fmla="*/ 64 h 75"/>
                  <a:gd name="T36" fmla="*/ 52 w 98"/>
                  <a:gd name="T37" fmla="*/ 68 h 75"/>
                  <a:gd name="T38" fmla="*/ 42 w 98"/>
                  <a:gd name="T39" fmla="*/ 68 h 75"/>
                  <a:gd name="T40" fmla="*/ 31 w 98"/>
                  <a:gd name="T41" fmla="*/ 70 h 75"/>
                  <a:gd name="T42" fmla="*/ 21 w 98"/>
                  <a:gd name="T43" fmla="*/ 71 h 75"/>
                  <a:gd name="T44" fmla="*/ 12 w 98"/>
                  <a:gd name="T4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98" h="75">
                    <a:moveTo>
                      <a:pt x="12" y="75"/>
                    </a:moveTo>
                    <a:lnTo>
                      <a:pt x="9" y="58"/>
                    </a:lnTo>
                    <a:lnTo>
                      <a:pt x="5" y="40"/>
                    </a:lnTo>
                    <a:lnTo>
                      <a:pt x="2" y="23"/>
                    </a:lnTo>
                    <a:lnTo>
                      <a:pt x="0" y="7"/>
                    </a:lnTo>
                    <a:lnTo>
                      <a:pt x="14" y="3"/>
                    </a:lnTo>
                    <a:lnTo>
                      <a:pt x="30" y="2"/>
                    </a:lnTo>
                    <a:lnTo>
                      <a:pt x="42" y="0"/>
                    </a:lnTo>
                    <a:lnTo>
                      <a:pt x="54" y="2"/>
                    </a:lnTo>
                    <a:lnTo>
                      <a:pt x="63" y="2"/>
                    </a:lnTo>
                    <a:lnTo>
                      <a:pt x="73" y="9"/>
                    </a:lnTo>
                    <a:lnTo>
                      <a:pt x="82" y="17"/>
                    </a:lnTo>
                    <a:lnTo>
                      <a:pt x="92" y="31"/>
                    </a:lnTo>
                    <a:lnTo>
                      <a:pt x="94" y="47"/>
                    </a:lnTo>
                    <a:lnTo>
                      <a:pt x="98" y="61"/>
                    </a:lnTo>
                    <a:lnTo>
                      <a:pt x="85" y="61"/>
                    </a:lnTo>
                    <a:lnTo>
                      <a:pt x="75" y="63"/>
                    </a:lnTo>
                    <a:lnTo>
                      <a:pt x="63" y="64"/>
                    </a:lnTo>
                    <a:lnTo>
                      <a:pt x="52" y="68"/>
                    </a:lnTo>
                    <a:lnTo>
                      <a:pt x="42" y="68"/>
                    </a:lnTo>
                    <a:lnTo>
                      <a:pt x="31" y="70"/>
                    </a:lnTo>
                    <a:lnTo>
                      <a:pt x="21" y="71"/>
                    </a:lnTo>
                    <a:lnTo>
                      <a:pt x="12" y="75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3" name="Freeform 843"/>
              <p:cNvSpPr>
                <a:spLocks/>
              </p:cNvSpPr>
              <p:nvPr/>
            </p:nvSpPr>
            <p:spPr bwMode="auto">
              <a:xfrm>
                <a:off x="4775" y="2607"/>
                <a:ext cx="51" cy="25"/>
              </a:xfrm>
              <a:custGeom>
                <a:avLst/>
                <a:gdLst>
                  <a:gd name="T0" fmla="*/ 30 w 124"/>
                  <a:gd name="T1" fmla="*/ 65 h 65"/>
                  <a:gd name="T2" fmla="*/ 30 w 124"/>
                  <a:gd name="T3" fmla="*/ 65 h 65"/>
                  <a:gd name="T4" fmla="*/ 30 w 124"/>
                  <a:gd name="T5" fmla="*/ 65 h 65"/>
                  <a:gd name="T6" fmla="*/ 21 w 124"/>
                  <a:gd name="T7" fmla="*/ 53 h 65"/>
                  <a:gd name="T8" fmla="*/ 12 w 124"/>
                  <a:gd name="T9" fmla="*/ 39 h 65"/>
                  <a:gd name="T10" fmla="*/ 7 w 124"/>
                  <a:gd name="T11" fmla="*/ 28 h 65"/>
                  <a:gd name="T12" fmla="*/ 4 w 124"/>
                  <a:gd name="T13" fmla="*/ 21 h 65"/>
                  <a:gd name="T14" fmla="*/ 0 w 124"/>
                  <a:gd name="T15" fmla="*/ 12 h 65"/>
                  <a:gd name="T16" fmla="*/ 2 w 124"/>
                  <a:gd name="T17" fmla="*/ 7 h 65"/>
                  <a:gd name="T18" fmla="*/ 11 w 124"/>
                  <a:gd name="T19" fmla="*/ 6 h 65"/>
                  <a:gd name="T20" fmla="*/ 19 w 124"/>
                  <a:gd name="T21" fmla="*/ 4 h 65"/>
                  <a:gd name="T22" fmla="*/ 30 w 124"/>
                  <a:gd name="T23" fmla="*/ 4 h 65"/>
                  <a:gd name="T24" fmla="*/ 42 w 124"/>
                  <a:gd name="T25" fmla="*/ 4 h 65"/>
                  <a:gd name="T26" fmla="*/ 53 w 124"/>
                  <a:gd name="T27" fmla="*/ 2 h 65"/>
                  <a:gd name="T28" fmla="*/ 63 w 124"/>
                  <a:gd name="T29" fmla="*/ 0 h 65"/>
                  <a:gd name="T30" fmla="*/ 75 w 124"/>
                  <a:gd name="T31" fmla="*/ 0 h 65"/>
                  <a:gd name="T32" fmla="*/ 87 w 124"/>
                  <a:gd name="T33" fmla="*/ 0 h 65"/>
                  <a:gd name="T34" fmla="*/ 98 w 124"/>
                  <a:gd name="T35" fmla="*/ 9 h 65"/>
                  <a:gd name="T36" fmla="*/ 108 w 124"/>
                  <a:gd name="T37" fmla="*/ 25 h 65"/>
                  <a:gd name="T38" fmla="*/ 112 w 124"/>
                  <a:gd name="T39" fmla="*/ 32 h 65"/>
                  <a:gd name="T40" fmla="*/ 115 w 124"/>
                  <a:gd name="T41" fmla="*/ 42 h 65"/>
                  <a:gd name="T42" fmla="*/ 119 w 124"/>
                  <a:gd name="T43" fmla="*/ 53 h 65"/>
                  <a:gd name="T44" fmla="*/ 124 w 124"/>
                  <a:gd name="T45" fmla="*/ 63 h 65"/>
                  <a:gd name="T46" fmla="*/ 108 w 124"/>
                  <a:gd name="T47" fmla="*/ 63 h 65"/>
                  <a:gd name="T48" fmla="*/ 96 w 124"/>
                  <a:gd name="T49" fmla="*/ 63 h 65"/>
                  <a:gd name="T50" fmla="*/ 82 w 124"/>
                  <a:gd name="T51" fmla="*/ 63 h 65"/>
                  <a:gd name="T52" fmla="*/ 72 w 124"/>
                  <a:gd name="T53" fmla="*/ 63 h 65"/>
                  <a:gd name="T54" fmla="*/ 60 w 124"/>
                  <a:gd name="T55" fmla="*/ 63 h 65"/>
                  <a:gd name="T56" fmla="*/ 49 w 124"/>
                  <a:gd name="T57" fmla="*/ 63 h 65"/>
                  <a:gd name="T58" fmla="*/ 39 w 124"/>
                  <a:gd name="T59" fmla="*/ 63 h 65"/>
                  <a:gd name="T60" fmla="*/ 30 w 124"/>
                  <a:gd name="T61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24" h="65">
                    <a:moveTo>
                      <a:pt x="30" y="65"/>
                    </a:moveTo>
                    <a:lnTo>
                      <a:pt x="30" y="65"/>
                    </a:lnTo>
                    <a:lnTo>
                      <a:pt x="30" y="65"/>
                    </a:lnTo>
                    <a:lnTo>
                      <a:pt x="21" y="53"/>
                    </a:lnTo>
                    <a:lnTo>
                      <a:pt x="12" y="39"/>
                    </a:lnTo>
                    <a:lnTo>
                      <a:pt x="7" y="28"/>
                    </a:lnTo>
                    <a:lnTo>
                      <a:pt x="4" y="21"/>
                    </a:lnTo>
                    <a:lnTo>
                      <a:pt x="0" y="12"/>
                    </a:lnTo>
                    <a:lnTo>
                      <a:pt x="2" y="7"/>
                    </a:lnTo>
                    <a:lnTo>
                      <a:pt x="11" y="6"/>
                    </a:lnTo>
                    <a:lnTo>
                      <a:pt x="19" y="4"/>
                    </a:lnTo>
                    <a:lnTo>
                      <a:pt x="30" y="4"/>
                    </a:lnTo>
                    <a:lnTo>
                      <a:pt x="42" y="4"/>
                    </a:lnTo>
                    <a:lnTo>
                      <a:pt x="53" y="2"/>
                    </a:lnTo>
                    <a:lnTo>
                      <a:pt x="63" y="0"/>
                    </a:lnTo>
                    <a:lnTo>
                      <a:pt x="75" y="0"/>
                    </a:lnTo>
                    <a:lnTo>
                      <a:pt x="87" y="0"/>
                    </a:lnTo>
                    <a:lnTo>
                      <a:pt x="98" y="9"/>
                    </a:lnTo>
                    <a:lnTo>
                      <a:pt x="108" y="25"/>
                    </a:lnTo>
                    <a:lnTo>
                      <a:pt x="112" y="32"/>
                    </a:lnTo>
                    <a:lnTo>
                      <a:pt x="115" y="42"/>
                    </a:lnTo>
                    <a:lnTo>
                      <a:pt x="119" y="53"/>
                    </a:lnTo>
                    <a:lnTo>
                      <a:pt x="124" y="63"/>
                    </a:lnTo>
                    <a:lnTo>
                      <a:pt x="108" y="63"/>
                    </a:lnTo>
                    <a:lnTo>
                      <a:pt x="96" y="63"/>
                    </a:lnTo>
                    <a:lnTo>
                      <a:pt x="82" y="63"/>
                    </a:lnTo>
                    <a:lnTo>
                      <a:pt x="72" y="63"/>
                    </a:lnTo>
                    <a:lnTo>
                      <a:pt x="60" y="63"/>
                    </a:lnTo>
                    <a:lnTo>
                      <a:pt x="49" y="63"/>
                    </a:lnTo>
                    <a:lnTo>
                      <a:pt x="39" y="63"/>
                    </a:lnTo>
                    <a:lnTo>
                      <a:pt x="30" y="65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4" name="Freeform 844"/>
              <p:cNvSpPr>
                <a:spLocks/>
              </p:cNvSpPr>
              <p:nvPr/>
            </p:nvSpPr>
            <p:spPr bwMode="auto">
              <a:xfrm>
                <a:off x="4777" y="2648"/>
                <a:ext cx="39" cy="94"/>
              </a:xfrm>
              <a:custGeom>
                <a:avLst/>
                <a:gdLst>
                  <a:gd name="T0" fmla="*/ 97 w 97"/>
                  <a:gd name="T1" fmla="*/ 236 h 248"/>
                  <a:gd name="T2" fmla="*/ 85 w 97"/>
                  <a:gd name="T3" fmla="*/ 236 h 248"/>
                  <a:gd name="T4" fmla="*/ 71 w 97"/>
                  <a:gd name="T5" fmla="*/ 238 h 248"/>
                  <a:gd name="T6" fmla="*/ 57 w 97"/>
                  <a:gd name="T7" fmla="*/ 241 h 248"/>
                  <a:gd name="T8" fmla="*/ 43 w 97"/>
                  <a:gd name="T9" fmla="*/ 245 h 248"/>
                  <a:gd name="T10" fmla="*/ 28 w 97"/>
                  <a:gd name="T11" fmla="*/ 247 h 248"/>
                  <a:gd name="T12" fmla="*/ 15 w 97"/>
                  <a:gd name="T13" fmla="*/ 248 h 248"/>
                  <a:gd name="T14" fmla="*/ 5 w 97"/>
                  <a:gd name="T15" fmla="*/ 248 h 248"/>
                  <a:gd name="T16" fmla="*/ 0 w 97"/>
                  <a:gd name="T17" fmla="*/ 248 h 248"/>
                  <a:gd name="T18" fmla="*/ 0 w 97"/>
                  <a:gd name="T19" fmla="*/ 233 h 248"/>
                  <a:gd name="T20" fmla="*/ 1 w 97"/>
                  <a:gd name="T21" fmla="*/ 217 h 248"/>
                  <a:gd name="T22" fmla="*/ 3 w 97"/>
                  <a:gd name="T23" fmla="*/ 201 h 248"/>
                  <a:gd name="T24" fmla="*/ 5 w 97"/>
                  <a:gd name="T25" fmla="*/ 187 h 248"/>
                  <a:gd name="T26" fmla="*/ 5 w 97"/>
                  <a:gd name="T27" fmla="*/ 171 h 248"/>
                  <a:gd name="T28" fmla="*/ 7 w 97"/>
                  <a:gd name="T29" fmla="*/ 156 h 248"/>
                  <a:gd name="T30" fmla="*/ 8 w 97"/>
                  <a:gd name="T31" fmla="*/ 140 h 248"/>
                  <a:gd name="T32" fmla="*/ 10 w 97"/>
                  <a:gd name="T33" fmla="*/ 126 h 248"/>
                  <a:gd name="T34" fmla="*/ 10 w 97"/>
                  <a:gd name="T35" fmla="*/ 110 h 248"/>
                  <a:gd name="T36" fmla="*/ 10 w 97"/>
                  <a:gd name="T37" fmla="*/ 95 h 248"/>
                  <a:gd name="T38" fmla="*/ 10 w 97"/>
                  <a:gd name="T39" fmla="*/ 79 h 248"/>
                  <a:gd name="T40" fmla="*/ 10 w 97"/>
                  <a:gd name="T41" fmla="*/ 63 h 248"/>
                  <a:gd name="T42" fmla="*/ 10 w 97"/>
                  <a:gd name="T43" fmla="*/ 48 h 248"/>
                  <a:gd name="T44" fmla="*/ 10 w 97"/>
                  <a:gd name="T45" fmla="*/ 32 h 248"/>
                  <a:gd name="T46" fmla="*/ 10 w 97"/>
                  <a:gd name="T47" fmla="*/ 16 h 248"/>
                  <a:gd name="T48" fmla="*/ 12 w 97"/>
                  <a:gd name="T49" fmla="*/ 0 h 248"/>
                  <a:gd name="T50" fmla="*/ 14 w 97"/>
                  <a:gd name="T51" fmla="*/ 0 h 248"/>
                  <a:gd name="T52" fmla="*/ 19 w 97"/>
                  <a:gd name="T53" fmla="*/ 2 h 248"/>
                  <a:gd name="T54" fmla="*/ 21 w 97"/>
                  <a:gd name="T55" fmla="*/ 13 h 248"/>
                  <a:gd name="T56" fmla="*/ 22 w 97"/>
                  <a:gd name="T57" fmla="*/ 23 h 248"/>
                  <a:gd name="T58" fmla="*/ 24 w 97"/>
                  <a:gd name="T59" fmla="*/ 34 h 248"/>
                  <a:gd name="T60" fmla="*/ 26 w 97"/>
                  <a:gd name="T61" fmla="*/ 46 h 248"/>
                  <a:gd name="T62" fmla="*/ 26 w 97"/>
                  <a:gd name="T63" fmla="*/ 56 h 248"/>
                  <a:gd name="T64" fmla="*/ 28 w 97"/>
                  <a:gd name="T65" fmla="*/ 69 h 248"/>
                  <a:gd name="T66" fmla="*/ 29 w 97"/>
                  <a:gd name="T67" fmla="*/ 79 h 248"/>
                  <a:gd name="T68" fmla="*/ 31 w 97"/>
                  <a:gd name="T69" fmla="*/ 91 h 248"/>
                  <a:gd name="T70" fmla="*/ 31 w 97"/>
                  <a:gd name="T71" fmla="*/ 102 h 248"/>
                  <a:gd name="T72" fmla="*/ 33 w 97"/>
                  <a:gd name="T73" fmla="*/ 112 h 248"/>
                  <a:gd name="T74" fmla="*/ 35 w 97"/>
                  <a:gd name="T75" fmla="*/ 123 h 248"/>
                  <a:gd name="T76" fmla="*/ 36 w 97"/>
                  <a:gd name="T77" fmla="*/ 135 h 248"/>
                  <a:gd name="T78" fmla="*/ 36 w 97"/>
                  <a:gd name="T79" fmla="*/ 145 h 248"/>
                  <a:gd name="T80" fmla="*/ 40 w 97"/>
                  <a:gd name="T81" fmla="*/ 156 h 248"/>
                  <a:gd name="T82" fmla="*/ 42 w 97"/>
                  <a:gd name="T83" fmla="*/ 166 h 248"/>
                  <a:gd name="T84" fmla="*/ 47 w 97"/>
                  <a:gd name="T85" fmla="*/ 177 h 248"/>
                  <a:gd name="T86" fmla="*/ 54 w 97"/>
                  <a:gd name="T87" fmla="*/ 177 h 248"/>
                  <a:gd name="T88" fmla="*/ 61 w 97"/>
                  <a:gd name="T89" fmla="*/ 175 h 248"/>
                  <a:gd name="T90" fmla="*/ 64 w 97"/>
                  <a:gd name="T91" fmla="*/ 171 h 248"/>
                  <a:gd name="T92" fmla="*/ 68 w 97"/>
                  <a:gd name="T93" fmla="*/ 168 h 248"/>
                  <a:gd name="T94" fmla="*/ 71 w 97"/>
                  <a:gd name="T95" fmla="*/ 156 h 248"/>
                  <a:gd name="T96" fmla="*/ 82 w 97"/>
                  <a:gd name="T97" fmla="*/ 147 h 248"/>
                  <a:gd name="T98" fmla="*/ 85 w 97"/>
                  <a:gd name="T99" fmla="*/ 152 h 248"/>
                  <a:gd name="T100" fmla="*/ 89 w 97"/>
                  <a:gd name="T101" fmla="*/ 163 h 248"/>
                  <a:gd name="T102" fmla="*/ 90 w 97"/>
                  <a:gd name="T103" fmla="*/ 173 h 248"/>
                  <a:gd name="T104" fmla="*/ 94 w 97"/>
                  <a:gd name="T105" fmla="*/ 189 h 248"/>
                  <a:gd name="T106" fmla="*/ 94 w 97"/>
                  <a:gd name="T107" fmla="*/ 201 h 248"/>
                  <a:gd name="T108" fmla="*/ 96 w 97"/>
                  <a:gd name="T109" fmla="*/ 215 h 248"/>
                  <a:gd name="T110" fmla="*/ 96 w 97"/>
                  <a:gd name="T111" fmla="*/ 226 h 248"/>
                  <a:gd name="T112" fmla="*/ 97 w 97"/>
                  <a:gd name="T113" fmla="*/ 236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97" h="248">
                    <a:moveTo>
                      <a:pt x="97" y="236"/>
                    </a:moveTo>
                    <a:lnTo>
                      <a:pt x="85" y="236"/>
                    </a:lnTo>
                    <a:lnTo>
                      <a:pt x="71" y="238"/>
                    </a:lnTo>
                    <a:lnTo>
                      <a:pt x="57" y="241"/>
                    </a:lnTo>
                    <a:lnTo>
                      <a:pt x="43" y="245"/>
                    </a:lnTo>
                    <a:lnTo>
                      <a:pt x="28" y="247"/>
                    </a:lnTo>
                    <a:lnTo>
                      <a:pt x="15" y="248"/>
                    </a:lnTo>
                    <a:lnTo>
                      <a:pt x="5" y="248"/>
                    </a:lnTo>
                    <a:lnTo>
                      <a:pt x="0" y="248"/>
                    </a:lnTo>
                    <a:lnTo>
                      <a:pt x="0" y="233"/>
                    </a:lnTo>
                    <a:lnTo>
                      <a:pt x="1" y="217"/>
                    </a:lnTo>
                    <a:lnTo>
                      <a:pt x="3" y="201"/>
                    </a:lnTo>
                    <a:lnTo>
                      <a:pt x="5" y="187"/>
                    </a:lnTo>
                    <a:lnTo>
                      <a:pt x="5" y="171"/>
                    </a:lnTo>
                    <a:lnTo>
                      <a:pt x="7" y="156"/>
                    </a:lnTo>
                    <a:lnTo>
                      <a:pt x="8" y="140"/>
                    </a:lnTo>
                    <a:lnTo>
                      <a:pt x="10" y="126"/>
                    </a:lnTo>
                    <a:lnTo>
                      <a:pt x="10" y="110"/>
                    </a:lnTo>
                    <a:lnTo>
                      <a:pt x="10" y="95"/>
                    </a:lnTo>
                    <a:lnTo>
                      <a:pt x="10" y="79"/>
                    </a:lnTo>
                    <a:lnTo>
                      <a:pt x="10" y="63"/>
                    </a:lnTo>
                    <a:lnTo>
                      <a:pt x="10" y="48"/>
                    </a:lnTo>
                    <a:lnTo>
                      <a:pt x="10" y="32"/>
                    </a:lnTo>
                    <a:lnTo>
                      <a:pt x="10" y="16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9" y="2"/>
                    </a:lnTo>
                    <a:lnTo>
                      <a:pt x="21" y="13"/>
                    </a:lnTo>
                    <a:lnTo>
                      <a:pt x="22" y="23"/>
                    </a:lnTo>
                    <a:lnTo>
                      <a:pt x="24" y="34"/>
                    </a:lnTo>
                    <a:lnTo>
                      <a:pt x="26" y="46"/>
                    </a:lnTo>
                    <a:lnTo>
                      <a:pt x="26" y="56"/>
                    </a:lnTo>
                    <a:lnTo>
                      <a:pt x="28" y="69"/>
                    </a:lnTo>
                    <a:lnTo>
                      <a:pt x="29" y="79"/>
                    </a:lnTo>
                    <a:lnTo>
                      <a:pt x="31" y="91"/>
                    </a:lnTo>
                    <a:lnTo>
                      <a:pt x="31" y="102"/>
                    </a:lnTo>
                    <a:lnTo>
                      <a:pt x="33" y="112"/>
                    </a:lnTo>
                    <a:lnTo>
                      <a:pt x="35" y="123"/>
                    </a:lnTo>
                    <a:lnTo>
                      <a:pt x="36" y="135"/>
                    </a:lnTo>
                    <a:lnTo>
                      <a:pt x="36" y="145"/>
                    </a:lnTo>
                    <a:lnTo>
                      <a:pt x="40" y="156"/>
                    </a:lnTo>
                    <a:lnTo>
                      <a:pt x="42" y="166"/>
                    </a:lnTo>
                    <a:lnTo>
                      <a:pt x="47" y="177"/>
                    </a:lnTo>
                    <a:lnTo>
                      <a:pt x="54" y="177"/>
                    </a:lnTo>
                    <a:lnTo>
                      <a:pt x="61" y="175"/>
                    </a:lnTo>
                    <a:lnTo>
                      <a:pt x="64" y="171"/>
                    </a:lnTo>
                    <a:lnTo>
                      <a:pt x="68" y="168"/>
                    </a:lnTo>
                    <a:lnTo>
                      <a:pt x="71" y="156"/>
                    </a:lnTo>
                    <a:lnTo>
                      <a:pt x="82" y="147"/>
                    </a:lnTo>
                    <a:lnTo>
                      <a:pt x="85" y="152"/>
                    </a:lnTo>
                    <a:lnTo>
                      <a:pt x="89" y="163"/>
                    </a:lnTo>
                    <a:lnTo>
                      <a:pt x="90" y="173"/>
                    </a:lnTo>
                    <a:lnTo>
                      <a:pt x="94" y="189"/>
                    </a:lnTo>
                    <a:lnTo>
                      <a:pt x="94" y="201"/>
                    </a:lnTo>
                    <a:lnTo>
                      <a:pt x="96" y="215"/>
                    </a:lnTo>
                    <a:lnTo>
                      <a:pt x="96" y="226"/>
                    </a:lnTo>
                    <a:lnTo>
                      <a:pt x="97" y="236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5" name="Freeform 845"/>
              <p:cNvSpPr>
                <a:spLocks/>
              </p:cNvSpPr>
              <p:nvPr/>
            </p:nvSpPr>
            <p:spPr bwMode="auto">
              <a:xfrm>
                <a:off x="3839" y="2688"/>
                <a:ext cx="121" cy="155"/>
              </a:xfrm>
              <a:custGeom>
                <a:avLst/>
                <a:gdLst>
                  <a:gd name="T0" fmla="*/ 283 w 299"/>
                  <a:gd name="T1" fmla="*/ 342 h 410"/>
                  <a:gd name="T2" fmla="*/ 257 w 299"/>
                  <a:gd name="T3" fmla="*/ 393 h 410"/>
                  <a:gd name="T4" fmla="*/ 218 w 299"/>
                  <a:gd name="T5" fmla="*/ 408 h 410"/>
                  <a:gd name="T6" fmla="*/ 171 w 299"/>
                  <a:gd name="T7" fmla="*/ 384 h 410"/>
                  <a:gd name="T8" fmla="*/ 135 w 299"/>
                  <a:gd name="T9" fmla="*/ 353 h 410"/>
                  <a:gd name="T10" fmla="*/ 105 w 299"/>
                  <a:gd name="T11" fmla="*/ 306 h 410"/>
                  <a:gd name="T12" fmla="*/ 86 w 299"/>
                  <a:gd name="T13" fmla="*/ 267 h 410"/>
                  <a:gd name="T14" fmla="*/ 66 w 299"/>
                  <a:gd name="T15" fmla="*/ 269 h 410"/>
                  <a:gd name="T16" fmla="*/ 68 w 299"/>
                  <a:gd name="T17" fmla="*/ 311 h 410"/>
                  <a:gd name="T18" fmla="*/ 103 w 299"/>
                  <a:gd name="T19" fmla="*/ 368 h 410"/>
                  <a:gd name="T20" fmla="*/ 82 w 299"/>
                  <a:gd name="T21" fmla="*/ 370 h 410"/>
                  <a:gd name="T22" fmla="*/ 49 w 299"/>
                  <a:gd name="T23" fmla="*/ 344 h 410"/>
                  <a:gd name="T24" fmla="*/ 26 w 299"/>
                  <a:gd name="T25" fmla="*/ 307 h 410"/>
                  <a:gd name="T26" fmla="*/ 11 w 299"/>
                  <a:gd name="T27" fmla="*/ 262 h 410"/>
                  <a:gd name="T28" fmla="*/ 2 w 299"/>
                  <a:gd name="T29" fmla="*/ 213 h 410"/>
                  <a:gd name="T30" fmla="*/ 0 w 299"/>
                  <a:gd name="T31" fmla="*/ 164 h 410"/>
                  <a:gd name="T32" fmla="*/ 2 w 299"/>
                  <a:gd name="T33" fmla="*/ 119 h 410"/>
                  <a:gd name="T34" fmla="*/ 26 w 299"/>
                  <a:gd name="T35" fmla="*/ 70 h 410"/>
                  <a:gd name="T36" fmla="*/ 47 w 299"/>
                  <a:gd name="T37" fmla="*/ 23 h 410"/>
                  <a:gd name="T38" fmla="*/ 110 w 299"/>
                  <a:gd name="T39" fmla="*/ 0 h 410"/>
                  <a:gd name="T40" fmla="*/ 89 w 299"/>
                  <a:gd name="T41" fmla="*/ 35 h 410"/>
                  <a:gd name="T42" fmla="*/ 72 w 299"/>
                  <a:gd name="T43" fmla="*/ 96 h 410"/>
                  <a:gd name="T44" fmla="*/ 70 w 299"/>
                  <a:gd name="T45" fmla="*/ 162 h 410"/>
                  <a:gd name="T46" fmla="*/ 84 w 299"/>
                  <a:gd name="T47" fmla="*/ 231 h 410"/>
                  <a:gd name="T48" fmla="*/ 108 w 299"/>
                  <a:gd name="T49" fmla="*/ 288 h 410"/>
                  <a:gd name="T50" fmla="*/ 143 w 299"/>
                  <a:gd name="T51" fmla="*/ 330 h 410"/>
                  <a:gd name="T52" fmla="*/ 185 w 299"/>
                  <a:gd name="T53" fmla="*/ 346 h 410"/>
                  <a:gd name="T54" fmla="*/ 234 w 299"/>
                  <a:gd name="T55" fmla="*/ 328 h 410"/>
                  <a:gd name="T56" fmla="*/ 264 w 299"/>
                  <a:gd name="T57" fmla="*/ 267 h 410"/>
                  <a:gd name="T58" fmla="*/ 271 w 299"/>
                  <a:gd name="T59" fmla="*/ 201 h 410"/>
                  <a:gd name="T60" fmla="*/ 260 w 299"/>
                  <a:gd name="T61" fmla="*/ 131 h 410"/>
                  <a:gd name="T62" fmla="*/ 238 w 299"/>
                  <a:gd name="T63" fmla="*/ 66 h 410"/>
                  <a:gd name="T64" fmla="*/ 203 w 299"/>
                  <a:gd name="T65" fmla="*/ 51 h 410"/>
                  <a:gd name="T66" fmla="*/ 197 w 299"/>
                  <a:gd name="T67" fmla="*/ 98 h 410"/>
                  <a:gd name="T68" fmla="*/ 208 w 299"/>
                  <a:gd name="T69" fmla="*/ 159 h 410"/>
                  <a:gd name="T70" fmla="*/ 199 w 299"/>
                  <a:gd name="T71" fmla="*/ 218 h 410"/>
                  <a:gd name="T72" fmla="*/ 180 w 299"/>
                  <a:gd name="T73" fmla="*/ 267 h 410"/>
                  <a:gd name="T74" fmla="*/ 145 w 299"/>
                  <a:gd name="T75" fmla="*/ 269 h 410"/>
                  <a:gd name="T76" fmla="*/ 124 w 299"/>
                  <a:gd name="T77" fmla="*/ 218 h 410"/>
                  <a:gd name="T78" fmla="*/ 119 w 299"/>
                  <a:gd name="T79" fmla="*/ 161 h 410"/>
                  <a:gd name="T80" fmla="*/ 124 w 299"/>
                  <a:gd name="T81" fmla="*/ 100 h 410"/>
                  <a:gd name="T82" fmla="*/ 142 w 299"/>
                  <a:gd name="T83" fmla="*/ 46 h 410"/>
                  <a:gd name="T84" fmla="*/ 169 w 299"/>
                  <a:gd name="T85" fmla="*/ 16 h 410"/>
                  <a:gd name="T86" fmla="*/ 213 w 299"/>
                  <a:gd name="T87" fmla="*/ 23 h 410"/>
                  <a:gd name="T88" fmla="*/ 260 w 299"/>
                  <a:gd name="T89" fmla="*/ 80 h 410"/>
                  <a:gd name="T90" fmla="*/ 288 w 299"/>
                  <a:gd name="T91" fmla="*/ 147 h 410"/>
                  <a:gd name="T92" fmla="*/ 297 w 299"/>
                  <a:gd name="T93" fmla="*/ 215 h 410"/>
                  <a:gd name="T94" fmla="*/ 295 w 299"/>
                  <a:gd name="T95" fmla="*/ 281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99" h="410">
                    <a:moveTo>
                      <a:pt x="295" y="313"/>
                    </a:moveTo>
                    <a:lnTo>
                      <a:pt x="290" y="323"/>
                    </a:lnTo>
                    <a:lnTo>
                      <a:pt x="286" y="333"/>
                    </a:lnTo>
                    <a:lnTo>
                      <a:pt x="283" y="342"/>
                    </a:lnTo>
                    <a:lnTo>
                      <a:pt x="279" y="353"/>
                    </a:lnTo>
                    <a:lnTo>
                      <a:pt x="272" y="368"/>
                    </a:lnTo>
                    <a:lnTo>
                      <a:pt x="265" y="382"/>
                    </a:lnTo>
                    <a:lnTo>
                      <a:pt x="257" y="393"/>
                    </a:lnTo>
                    <a:lnTo>
                      <a:pt x="248" y="402"/>
                    </a:lnTo>
                    <a:lnTo>
                      <a:pt x="239" y="407"/>
                    </a:lnTo>
                    <a:lnTo>
                      <a:pt x="231" y="410"/>
                    </a:lnTo>
                    <a:lnTo>
                      <a:pt x="218" y="408"/>
                    </a:lnTo>
                    <a:lnTo>
                      <a:pt x="208" y="407"/>
                    </a:lnTo>
                    <a:lnTo>
                      <a:pt x="196" y="402"/>
                    </a:lnTo>
                    <a:lnTo>
                      <a:pt x="185" y="395"/>
                    </a:lnTo>
                    <a:lnTo>
                      <a:pt x="171" y="384"/>
                    </a:lnTo>
                    <a:lnTo>
                      <a:pt x="157" y="374"/>
                    </a:lnTo>
                    <a:lnTo>
                      <a:pt x="149" y="367"/>
                    </a:lnTo>
                    <a:lnTo>
                      <a:pt x="142" y="360"/>
                    </a:lnTo>
                    <a:lnTo>
                      <a:pt x="135" y="353"/>
                    </a:lnTo>
                    <a:lnTo>
                      <a:pt x="128" y="346"/>
                    </a:lnTo>
                    <a:lnTo>
                      <a:pt x="117" y="330"/>
                    </a:lnTo>
                    <a:lnTo>
                      <a:pt x="110" y="318"/>
                    </a:lnTo>
                    <a:lnTo>
                      <a:pt x="105" y="306"/>
                    </a:lnTo>
                    <a:lnTo>
                      <a:pt x="100" y="295"/>
                    </a:lnTo>
                    <a:lnTo>
                      <a:pt x="94" y="285"/>
                    </a:lnTo>
                    <a:lnTo>
                      <a:pt x="89" y="276"/>
                    </a:lnTo>
                    <a:lnTo>
                      <a:pt x="86" y="267"/>
                    </a:lnTo>
                    <a:lnTo>
                      <a:pt x="82" y="262"/>
                    </a:lnTo>
                    <a:lnTo>
                      <a:pt x="77" y="262"/>
                    </a:lnTo>
                    <a:lnTo>
                      <a:pt x="72" y="262"/>
                    </a:lnTo>
                    <a:lnTo>
                      <a:pt x="66" y="269"/>
                    </a:lnTo>
                    <a:lnTo>
                      <a:pt x="65" y="278"/>
                    </a:lnTo>
                    <a:lnTo>
                      <a:pt x="63" y="286"/>
                    </a:lnTo>
                    <a:lnTo>
                      <a:pt x="65" y="295"/>
                    </a:lnTo>
                    <a:lnTo>
                      <a:pt x="68" y="311"/>
                    </a:lnTo>
                    <a:lnTo>
                      <a:pt x="77" y="326"/>
                    </a:lnTo>
                    <a:lnTo>
                      <a:pt x="86" y="340"/>
                    </a:lnTo>
                    <a:lnTo>
                      <a:pt x="94" y="354"/>
                    </a:lnTo>
                    <a:lnTo>
                      <a:pt x="103" y="368"/>
                    </a:lnTo>
                    <a:lnTo>
                      <a:pt x="114" y="382"/>
                    </a:lnTo>
                    <a:lnTo>
                      <a:pt x="101" y="379"/>
                    </a:lnTo>
                    <a:lnTo>
                      <a:pt x="91" y="375"/>
                    </a:lnTo>
                    <a:lnTo>
                      <a:pt x="82" y="370"/>
                    </a:lnTo>
                    <a:lnTo>
                      <a:pt x="73" y="367"/>
                    </a:lnTo>
                    <a:lnTo>
                      <a:pt x="63" y="360"/>
                    </a:lnTo>
                    <a:lnTo>
                      <a:pt x="56" y="353"/>
                    </a:lnTo>
                    <a:lnTo>
                      <a:pt x="49" y="344"/>
                    </a:lnTo>
                    <a:lnTo>
                      <a:pt x="44" y="337"/>
                    </a:lnTo>
                    <a:lnTo>
                      <a:pt x="37" y="326"/>
                    </a:lnTo>
                    <a:lnTo>
                      <a:pt x="32" y="318"/>
                    </a:lnTo>
                    <a:lnTo>
                      <a:pt x="26" y="307"/>
                    </a:lnTo>
                    <a:lnTo>
                      <a:pt x="21" y="297"/>
                    </a:lnTo>
                    <a:lnTo>
                      <a:pt x="16" y="285"/>
                    </a:lnTo>
                    <a:lnTo>
                      <a:pt x="14" y="274"/>
                    </a:lnTo>
                    <a:lnTo>
                      <a:pt x="11" y="262"/>
                    </a:lnTo>
                    <a:lnTo>
                      <a:pt x="9" y="251"/>
                    </a:lnTo>
                    <a:lnTo>
                      <a:pt x="5" y="237"/>
                    </a:lnTo>
                    <a:lnTo>
                      <a:pt x="4" y="225"/>
                    </a:lnTo>
                    <a:lnTo>
                      <a:pt x="2" y="213"/>
                    </a:lnTo>
                    <a:lnTo>
                      <a:pt x="2" y="201"/>
                    </a:lnTo>
                    <a:lnTo>
                      <a:pt x="0" y="189"/>
                    </a:lnTo>
                    <a:lnTo>
                      <a:pt x="0" y="176"/>
                    </a:lnTo>
                    <a:lnTo>
                      <a:pt x="0" y="164"/>
                    </a:lnTo>
                    <a:lnTo>
                      <a:pt x="0" y="154"/>
                    </a:lnTo>
                    <a:lnTo>
                      <a:pt x="0" y="142"/>
                    </a:lnTo>
                    <a:lnTo>
                      <a:pt x="0" y="129"/>
                    </a:lnTo>
                    <a:lnTo>
                      <a:pt x="2" y="119"/>
                    </a:lnTo>
                    <a:lnTo>
                      <a:pt x="4" y="108"/>
                    </a:lnTo>
                    <a:lnTo>
                      <a:pt x="9" y="89"/>
                    </a:lnTo>
                    <a:lnTo>
                      <a:pt x="14" y="75"/>
                    </a:lnTo>
                    <a:lnTo>
                      <a:pt x="26" y="70"/>
                    </a:lnTo>
                    <a:lnTo>
                      <a:pt x="40" y="61"/>
                    </a:lnTo>
                    <a:lnTo>
                      <a:pt x="33" y="46"/>
                    </a:lnTo>
                    <a:lnTo>
                      <a:pt x="37" y="33"/>
                    </a:lnTo>
                    <a:lnTo>
                      <a:pt x="47" y="23"/>
                    </a:lnTo>
                    <a:lnTo>
                      <a:pt x="65" y="14"/>
                    </a:lnTo>
                    <a:lnTo>
                      <a:pt x="80" y="5"/>
                    </a:lnTo>
                    <a:lnTo>
                      <a:pt x="98" y="2"/>
                    </a:lnTo>
                    <a:lnTo>
                      <a:pt x="110" y="0"/>
                    </a:lnTo>
                    <a:lnTo>
                      <a:pt x="117" y="2"/>
                    </a:lnTo>
                    <a:lnTo>
                      <a:pt x="107" y="11"/>
                    </a:lnTo>
                    <a:lnTo>
                      <a:pt x="98" y="23"/>
                    </a:lnTo>
                    <a:lnTo>
                      <a:pt x="89" y="35"/>
                    </a:lnTo>
                    <a:lnTo>
                      <a:pt x="84" y="49"/>
                    </a:lnTo>
                    <a:lnTo>
                      <a:pt x="79" y="63"/>
                    </a:lnTo>
                    <a:lnTo>
                      <a:pt x="75" y="79"/>
                    </a:lnTo>
                    <a:lnTo>
                      <a:pt x="72" y="96"/>
                    </a:lnTo>
                    <a:lnTo>
                      <a:pt x="72" y="114"/>
                    </a:lnTo>
                    <a:lnTo>
                      <a:pt x="70" y="129"/>
                    </a:lnTo>
                    <a:lnTo>
                      <a:pt x="70" y="145"/>
                    </a:lnTo>
                    <a:lnTo>
                      <a:pt x="70" y="162"/>
                    </a:lnTo>
                    <a:lnTo>
                      <a:pt x="73" y="180"/>
                    </a:lnTo>
                    <a:lnTo>
                      <a:pt x="75" y="197"/>
                    </a:lnTo>
                    <a:lnTo>
                      <a:pt x="79" y="215"/>
                    </a:lnTo>
                    <a:lnTo>
                      <a:pt x="84" y="231"/>
                    </a:lnTo>
                    <a:lnTo>
                      <a:pt x="91" y="248"/>
                    </a:lnTo>
                    <a:lnTo>
                      <a:pt x="96" y="262"/>
                    </a:lnTo>
                    <a:lnTo>
                      <a:pt x="101" y="276"/>
                    </a:lnTo>
                    <a:lnTo>
                      <a:pt x="108" y="288"/>
                    </a:lnTo>
                    <a:lnTo>
                      <a:pt x="117" y="302"/>
                    </a:lnTo>
                    <a:lnTo>
                      <a:pt x="124" y="313"/>
                    </a:lnTo>
                    <a:lnTo>
                      <a:pt x="133" y="323"/>
                    </a:lnTo>
                    <a:lnTo>
                      <a:pt x="143" y="330"/>
                    </a:lnTo>
                    <a:lnTo>
                      <a:pt x="154" y="339"/>
                    </a:lnTo>
                    <a:lnTo>
                      <a:pt x="164" y="342"/>
                    </a:lnTo>
                    <a:lnTo>
                      <a:pt x="175" y="346"/>
                    </a:lnTo>
                    <a:lnTo>
                      <a:pt x="185" y="346"/>
                    </a:lnTo>
                    <a:lnTo>
                      <a:pt x="197" y="346"/>
                    </a:lnTo>
                    <a:lnTo>
                      <a:pt x="208" y="342"/>
                    </a:lnTo>
                    <a:lnTo>
                      <a:pt x="222" y="337"/>
                    </a:lnTo>
                    <a:lnTo>
                      <a:pt x="234" y="328"/>
                    </a:lnTo>
                    <a:lnTo>
                      <a:pt x="248" y="319"/>
                    </a:lnTo>
                    <a:lnTo>
                      <a:pt x="253" y="302"/>
                    </a:lnTo>
                    <a:lnTo>
                      <a:pt x="260" y="285"/>
                    </a:lnTo>
                    <a:lnTo>
                      <a:pt x="264" y="267"/>
                    </a:lnTo>
                    <a:lnTo>
                      <a:pt x="269" y="251"/>
                    </a:lnTo>
                    <a:lnTo>
                      <a:pt x="269" y="234"/>
                    </a:lnTo>
                    <a:lnTo>
                      <a:pt x="271" y="218"/>
                    </a:lnTo>
                    <a:lnTo>
                      <a:pt x="271" y="201"/>
                    </a:lnTo>
                    <a:lnTo>
                      <a:pt x="271" y="185"/>
                    </a:lnTo>
                    <a:lnTo>
                      <a:pt x="267" y="166"/>
                    </a:lnTo>
                    <a:lnTo>
                      <a:pt x="265" y="148"/>
                    </a:lnTo>
                    <a:lnTo>
                      <a:pt x="260" y="131"/>
                    </a:lnTo>
                    <a:lnTo>
                      <a:pt x="257" y="115"/>
                    </a:lnTo>
                    <a:lnTo>
                      <a:pt x="250" y="98"/>
                    </a:lnTo>
                    <a:lnTo>
                      <a:pt x="245" y="82"/>
                    </a:lnTo>
                    <a:lnTo>
                      <a:pt x="238" y="66"/>
                    </a:lnTo>
                    <a:lnTo>
                      <a:pt x="231" y="51"/>
                    </a:lnTo>
                    <a:lnTo>
                      <a:pt x="218" y="49"/>
                    </a:lnTo>
                    <a:lnTo>
                      <a:pt x="210" y="49"/>
                    </a:lnTo>
                    <a:lnTo>
                      <a:pt x="203" y="51"/>
                    </a:lnTo>
                    <a:lnTo>
                      <a:pt x="199" y="56"/>
                    </a:lnTo>
                    <a:lnTo>
                      <a:pt x="194" y="66"/>
                    </a:lnTo>
                    <a:lnTo>
                      <a:pt x="194" y="82"/>
                    </a:lnTo>
                    <a:lnTo>
                      <a:pt x="197" y="98"/>
                    </a:lnTo>
                    <a:lnTo>
                      <a:pt x="203" y="115"/>
                    </a:lnTo>
                    <a:lnTo>
                      <a:pt x="206" y="129"/>
                    </a:lnTo>
                    <a:lnTo>
                      <a:pt x="211" y="145"/>
                    </a:lnTo>
                    <a:lnTo>
                      <a:pt x="208" y="159"/>
                    </a:lnTo>
                    <a:lnTo>
                      <a:pt x="206" y="175"/>
                    </a:lnTo>
                    <a:lnTo>
                      <a:pt x="204" y="189"/>
                    </a:lnTo>
                    <a:lnTo>
                      <a:pt x="203" y="204"/>
                    </a:lnTo>
                    <a:lnTo>
                      <a:pt x="199" y="218"/>
                    </a:lnTo>
                    <a:lnTo>
                      <a:pt x="196" y="232"/>
                    </a:lnTo>
                    <a:lnTo>
                      <a:pt x="192" y="246"/>
                    </a:lnTo>
                    <a:lnTo>
                      <a:pt x="190" y="260"/>
                    </a:lnTo>
                    <a:lnTo>
                      <a:pt x="180" y="267"/>
                    </a:lnTo>
                    <a:lnTo>
                      <a:pt x="173" y="272"/>
                    </a:lnTo>
                    <a:lnTo>
                      <a:pt x="164" y="274"/>
                    </a:lnTo>
                    <a:lnTo>
                      <a:pt x="157" y="276"/>
                    </a:lnTo>
                    <a:lnTo>
                      <a:pt x="145" y="269"/>
                    </a:lnTo>
                    <a:lnTo>
                      <a:pt x="136" y="255"/>
                    </a:lnTo>
                    <a:lnTo>
                      <a:pt x="131" y="243"/>
                    </a:lnTo>
                    <a:lnTo>
                      <a:pt x="128" y="232"/>
                    </a:lnTo>
                    <a:lnTo>
                      <a:pt x="124" y="218"/>
                    </a:lnTo>
                    <a:lnTo>
                      <a:pt x="122" y="206"/>
                    </a:lnTo>
                    <a:lnTo>
                      <a:pt x="121" y="190"/>
                    </a:lnTo>
                    <a:lnTo>
                      <a:pt x="119" y="176"/>
                    </a:lnTo>
                    <a:lnTo>
                      <a:pt x="119" y="161"/>
                    </a:lnTo>
                    <a:lnTo>
                      <a:pt x="121" y="147"/>
                    </a:lnTo>
                    <a:lnTo>
                      <a:pt x="121" y="131"/>
                    </a:lnTo>
                    <a:lnTo>
                      <a:pt x="122" y="115"/>
                    </a:lnTo>
                    <a:lnTo>
                      <a:pt x="124" y="100"/>
                    </a:lnTo>
                    <a:lnTo>
                      <a:pt x="128" y="86"/>
                    </a:lnTo>
                    <a:lnTo>
                      <a:pt x="131" y="70"/>
                    </a:lnTo>
                    <a:lnTo>
                      <a:pt x="136" y="58"/>
                    </a:lnTo>
                    <a:lnTo>
                      <a:pt x="142" y="46"/>
                    </a:lnTo>
                    <a:lnTo>
                      <a:pt x="149" y="37"/>
                    </a:lnTo>
                    <a:lnTo>
                      <a:pt x="154" y="26"/>
                    </a:lnTo>
                    <a:lnTo>
                      <a:pt x="162" y="21"/>
                    </a:lnTo>
                    <a:lnTo>
                      <a:pt x="169" y="16"/>
                    </a:lnTo>
                    <a:lnTo>
                      <a:pt x="180" y="14"/>
                    </a:lnTo>
                    <a:lnTo>
                      <a:pt x="190" y="14"/>
                    </a:lnTo>
                    <a:lnTo>
                      <a:pt x="201" y="18"/>
                    </a:lnTo>
                    <a:lnTo>
                      <a:pt x="213" y="23"/>
                    </a:lnTo>
                    <a:lnTo>
                      <a:pt x="229" y="33"/>
                    </a:lnTo>
                    <a:lnTo>
                      <a:pt x="239" y="49"/>
                    </a:lnTo>
                    <a:lnTo>
                      <a:pt x="251" y="65"/>
                    </a:lnTo>
                    <a:lnTo>
                      <a:pt x="260" y="80"/>
                    </a:lnTo>
                    <a:lnTo>
                      <a:pt x="269" y="98"/>
                    </a:lnTo>
                    <a:lnTo>
                      <a:pt x="276" y="114"/>
                    </a:lnTo>
                    <a:lnTo>
                      <a:pt x="283" y="129"/>
                    </a:lnTo>
                    <a:lnTo>
                      <a:pt x="288" y="147"/>
                    </a:lnTo>
                    <a:lnTo>
                      <a:pt x="293" y="164"/>
                    </a:lnTo>
                    <a:lnTo>
                      <a:pt x="295" y="180"/>
                    </a:lnTo>
                    <a:lnTo>
                      <a:pt x="297" y="197"/>
                    </a:lnTo>
                    <a:lnTo>
                      <a:pt x="297" y="215"/>
                    </a:lnTo>
                    <a:lnTo>
                      <a:pt x="299" y="234"/>
                    </a:lnTo>
                    <a:lnTo>
                      <a:pt x="297" y="251"/>
                    </a:lnTo>
                    <a:lnTo>
                      <a:pt x="297" y="271"/>
                    </a:lnTo>
                    <a:lnTo>
                      <a:pt x="295" y="281"/>
                    </a:lnTo>
                    <a:lnTo>
                      <a:pt x="295" y="292"/>
                    </a:lnTo>
                    <a:lnTo>
                      <a:pt x="295" y="302"/>
                    </a:lnTo>
                    <a:lnTo>
                      <a:pt x="295" y="313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6" name="Freeform 846"/>
              <p:cNvSpPr>
                <a:spLocks/>
              </p:cNvSpPr>
              <p:nvPr/>
            </p:nvSpPr>
            <p:spPr bwMode="auto">
              <a:xfrm>
                <a:off x="3887" y="2693"/>
                <a:ext cx="44" cy="99"/>
              </a:xfrm>
              <a:custGeom>
                <a:avLst/>
                <a:gdLst>
                  <a:gd name="T0" fmla="*/ 108 w 108"/>
                  <a:gd name="T1" fmla="*/ 37 h 262"/>
                  <a:gd name="T2" fmla="*/ 98 w 108"/>
                  <a:gd name="T3" fmla="*/ 35 h 262"/>
                  <a:gd name="T4" fmla="*/ 91 w 108"/>
                  <a:gd name="T5" fmla="*/ 37 h 262"/>
                  <a:gd name="T6" fmla="*/ 84 w 108"/>
                  <a:gd name="T7" fmla="*/ 39 h 262"/>
                  <a:gd name="T8" fmla="*/ 80 w 108"/>
                  <a:gd name="T9" fmla="*/ 44 h 262"/>
                  <a:gd name="T10" fmla="*/ 75 w 108"/>
                  <a:gd name="T11" fmla="*/ 54 h 262"/>
                  <a:gd name="T12" fmla="*/ 77 w 108"/>
                  <a:gd name="T13" fmla="*/ 70 h 262"/>
                  <a:gd name="T14" fmla="*/ 78 w 108"/>
                  <a:gd name="T15" fmla="*/ 84 h 262"/>
                  <a:gd name="T16" fmla="*/ 84 w 108"/>
                  <a:gd name="T17" fmla="*/ 101 h 262"/>
                  <a:gd name="T18" fmla="*/ 87 w 108"/>
                  <a:gd name="T19" fmla="*/ 115 h 262"/>
                  <a:gd name="T20" fmla="*/ 92 w 108"/>
                  <a:gd name="T21" fmla="*/ 131 h 262"/>
                  <a:gd name="T22" fmla="*/ 89 w 108"/>
                  <a:gd name="T23" fmla="*/ 145 h 262"/>
                  <a:gd name="T24" fmla="*/ 87 w 108"/>
                  <a:gd name="T25" fmla="*/ 161 h 262"/>
                  <a:gd name="T26" fmla="*/ 85 w 108"/>
                  <a:gd name="T27" fmla="*/ 175 h 262"/>
                  <a:gd name="T28" fmla="*/ 84 w 108"/>
                  <a:gd name="T29" fmla="*/ 190 h 262"/>
                  <a:gd name="T30" fmla="*/ 80 w 108"/>
                  <a:gd name="T31" fmla="*/ 204 h 262"/>
                  <a:gd name="T32" fmla="*/ 77 w 108"/>
                  <a:gd name="T33" fmla="*/ 218 h 262"/>
                  <a:gd name="T34" fmla="*/ 73 w 108"/>
                  <a:gd name="T35" fmla="*/ 232 h 262"/>
                  <a:gd name="T36" fmla="*/ 71 w 108"/>
                  <a:gd name="T37" fmla="*/ 246 h 262"/>
                  <a:gd name="T38" fmla="*/ 61 w 108"/>
                  <a:gd name="T39" fmla="*/ 253 h 262"/>
                  <a:gd name="T40" fmla="*/ 54 w 108"/>
                  <a:gd name="T41" fmla="*/ 258 h 262"/>
                  <a:gd name="T42" fmla="*/ 45 w 108"/>
                  <a:gd name="T43" fmla="*/ 260 h 262"/>
                  <a:gd name="T44" fmla="*/ 40 w 108"/>
                  <a:gd name="T45" fmla="*/ 262 h 262"/>
                  <a:gd name="T46" fmla="*/ 26 w 108"/>
                  <a:gd name="T47" fmla="*/ 255 h 262"/>
                  <a:gd name="T48" fmla="*/ 17 w 108"/>
                  <a:gd name="T49" fmla="*/ 241 h 262"/>
                  <a:gd name="T50" fmla="*/ 12 w 108"/>
                  <a:gd name="T51" fmla="*/ 230 h 262"/>
                  <a:gd name="T52" fmla="*/ 9 w 108"/>
                  <a:gd name="T53" fmla="*/ 220 h 262"/>
                  <a:gd name="T54" fmla="*/ 5 w 108"/>
                  <a:gd name="T55" fmla="*/ 208 h 262"/>
                  <a:gd name="T56" fmla="*/ 3 w 108"/>
                  <a:gd name="T57" fmla="*/ 196 h 262"/>
                  <a:gd name="T58" fmla="*/ 2 w 108"/>
                  <a:gd name="T59" fmla="*/ 180 h 262"/>
                  <a:gd name="T60" fmla="*/ 0 w 108"/>
                  <a:gd name="T61" fmla="*/ 166 h 262"/>
                  <a:gd name="T62" fmla="*/ 0 w 108"/>
                  <a:gd name="T63" fmla="*/ 152 h 262"/>
                  <a:gd name="T64" fmla="*/ 2 w 108"/>
                  <a:gd name="T65" fmla="*/ 138 h 262"/>
                  <a:gd name="T66" fmla="*/ 2 w 108"/>
                  <a:gd name="T67" fmla="*/ 122 h 262"/>
                  <a:gd name="T68" fmla="*/ 2 w 108"/>
                  <a:gd name="T69" fmla="*/ 107 h 262"/>
                  <a:gd name="T70" fmla="*/ 3 w 108"/>
                  <a:gd name="T71" fmla="*/ 91 h 262"/>
                  <a:gd name="T72" fmla="*/ 7 w 108"/>
                  <a:gd name="T73" fmla="*/ 79 h 262"/>
                  <a:gd name="T74" fmla="*/ 10 w 108"/>
                  <a:gd name="T75" fmla="*/ 63 h 262"/>
                  <a:gd name="T76" fmla="*/ 14 w 108"/>
                  <a:gd name="T77" fmla="*/ 51 h 262"/>
                  <a:gd name="T78" fmla="*/ 19 w 108"/>
                  <a:gd name="T79" fmla="*/ 39 h 262"/>
                  <a:gd name="T80" fmla="*/ 26 w 108"/>
                  <a:gd name="T81" fmla="*/ 30 h 262"/>
                  <a:gd name="T82" fmla="*/ 31 w 108"/>
                  <a:gd name="T83" fmla="*/ 19 h 262"/>
                  <a:gd name="T84" fmla="*/ 40 w 108"/>
                  <a:gd name="T85" fmla="*/ 12 h 262"/>
                  <a:gd name="T86" fmla="*/ 47 w 108"/>
                  <a:gd name="T87" fmla="*/ 5 h 262"/>
                  <a:gd name="T88" fmla="*/ 57 w 108"/>
                  <a:gd name="T89" fmla="*/ 2 h 262"/>
                  <a:gd name="T90" fmla="*/ 66 w 108"/>
                  <a:gd name="T91" fmla="*/ 0 h 262"/>
                  <a:gd name="T92" fmla="*/ 77 w 108"/>
                  <a:gd name="T93" fmla="*/ 2 h 262"/>
                  <a:gd name="T94" fmla="*/ 87 w 108"/>
                  <a:gd name="T95" fmla="*/ 5 h 262"/>
                  <a:gd name="T96" fmla="*/ 101 w 108"/>
                  <a:gd name="T97" fmla="*/ 12 h 262"/>
                  <a:gd name="T98" fmla="*/ 105 w 108"/>
                  <a:gd name="T99" fmla="*/ 23 h 262"/>
                  <a:gd name="T100" fmla="*/ 108 w 108"/>
                  <a:gd name="T101" fmla="*/ 37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8" h="262">
                    <a:moveTo>
                      <a:pt x="108" y="37"/>
                    </a:moveTo>
                    <a:lnTo>
                      <a:pt x="98" y="35"/>
                    </a:lnTo>
                    <a:lnTo>
                      <a:pt x="91" y="37"/>
                    </a:lnTo>
                    <a:lnTo>
                      <a:pt x="84" y="39"/>
                    </a:lnTo>
                    <a:lnTo>
                      <a:pt x="80" y="44"/>
                    </a:lnTo>
                    <a:lnTo>
                      <a:pt x="75" y="54"/>
                    </a:lnTo>
                    <a:lnTo>
                      <a:pt x="77" y="70"/>
                    </a:lnTo>
                    <a:lnTo>
                      <a:pt x="78" y="84"/>
                    </a:lnTo>
                    <a:lnTo>
                      <a:pt x="84" y="101"/>
                    </a:lnTo>
                    <a:lnTo>
                      <a:pt x="87" y="115"/>
                    </a:lnTo>
                    <a:lnTo>
                      <a:pt x="92" y="131"/>
                    </a:lnTo>
                    <a:lnTo>
                      <a:pt x="89" y="145"/>
                    </a:lnTo>
                    <a:lnTo>
                      <a:pt x="87" y="161"/>
                    </a:lnTo>
                    <a:lnTo>
                      <a:pt x="85" y="175"/>
                    </a:lnTo>
                    <a:lnTo>
                      <a:pt x="84" y="190"/>
                    </a:lnTo>
                    <a:lnTo>
                      <a:pt x="80" y="204"/>
                    </a:lnTo>
                    <a:lnTo>
                      <a:pt x="77" y="218"/>
                    </a:lnTo>
                    <a:lnTo>
                      <a:pt x="73" y="232"/>
                    </a:lnTo>
                    <a:lnTo>
                      <a:pt x="71" y="246"/>
                    </a:lnTo>
                    <a:lnTo>
                      <a:pt x="61" y="253"/>
                    </a:lnTo>
                    <a:lnTo>
                      <a:pt x="54" y="258"/>
                    </a:lnTo>
                    <a:lnTo>
                      <a:pt x="45" y="260"/>
                    </a:lnTo>
                    <a:lnTo>
                      <a:pt x="40" y="262"/>
                    </a:lnTo>
                    <a:lnTo>
                      <a:pt x="26" y="255"/>
                    </a:lnTo>
                    <a:lnTo>
                      <a:pt x="17" y="241"/>
                    </a:lnTo>
                    <a:lnTo>
                      <a:pt x="12" y="230"/>
                    </a:lnTo>
                    <a:lnTo>
                      <a:pt x="9" y="220"/>
                    </a:lnTo>
                    <a:lnTo>
                      <a:pt x="5" y="208"/>
                    </a:lnTo>
                    <a:lnTo>
                      <a:pt x="3" y="196"/>
                    </a:lnTo>
                    <a:lnTo>
                      <a:pt x="2" y="180"/>
                    </a:lnTo>
                    <a:lnTo>
                      <a:pt x="0" y="166"/>
                    </a:lnTo>
                    <a:lnTo>
                      <a:pt x="0" y="152"/>
                    </a:lnTo>
                    <a:lnTo>
                      <a:pt x="2" y="138"/>
                    </a:lnTo>
                    <a:lnTo>
                      <a:pt x="2" y="122"/>
                    </a:lnTo>
                    <a:lnTo>
                      <a:pt x="2" y="107"/>
                    </a:lnTo>
                    <a:lnTo>
                      <a:pt x="3" y="91"/>
                    </a:lnTo>
                    <a:lnTo>
                      <a:pt x="7" y="79"/>
                    </a:lnTo>
                    <a:lnTo>
                      <a:pt x="10" y="63"/>
                    </a:lnTo>
                    <a:lnTo>
                      <a:pt x="14" y="51"/>
                    </a:lnTo>
                    <a:lnTo>
                      <a:pt x="19" y="39"/>
                    </a:lnTo>
                    <a:lnTo>
                      <a:pt x="26" y="30"/>
                    </a:lnTo>
                    <a:lnTo>
                      <a:pt x="31" y="19"/>
                    </a:lnTo>
                    <a:lnTo>
                      <a:pt x="40" y="12"/>
                    </a:lnTo>
                    <a:lnTo>
                      <a:pt x="47" y="5"/>
                    </a:lnTo>
                    <a:lnTo>
                      <a:pt x="57" y="2"/>
                    </a:lnTo>
                    <a:lnTo>
                      <a:pt x="66" y="0"/>
                    </a:lnTo>
                    <a:lnTo>
                      <a:pt x="77" y="2"/>
                    </a:lnTo>
                    <a:lnTo>
                      <a:pt x="87" y="5"/>
                    </a:lnTo>
                    <a:lnTo>
                      <a:pt x="101" y="12"/>
                    </a:lnTo>
                    <a:lnTo>
                      <a:pt x="105" y="23"/>
                    </a:lnTo>
                    <a:lnTo>
                      <a:pt x="108" y="37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7" name="Freeform 847"/>
              <p:cNvSpPr>
                <a:spLocks/>
              </p:cNvSpPr>
              <p:nvPr/>
            </p:nvSpPr>
            <p:spPr bwMode="auto">
              <a:xfrm>
                <a:off x="4342" y="3145"/>
                <a:ext cx="143" cy="89"/>
              </a:xfrm>
              <a:custGeom>
                <a:avLst/>
                <a:gdLst>
                  <a:gd name="T0" fmla="*/ 342 w 351"/>
                  <a:gd name="T1" fmla="*/ 101 h 235"/>
                  <a:gd name="T2" fmla="*/ 326 w 351"/>
                  <a:gd name="T3" fmla="*/ 118 h 235"/>
                  <a:gd name="T4" fmla="*/ 311 w 351"/>
                  <a:gd name="T5" fmla="*/ 134 h 235"/>
                  <a:gd name="T6" fmla="*/ 293 w 351"/>
                  <a:gd name="T7" fmla="*/ 146 h 235"/>
                  <a:gd name="T8" fmla="*/ 276 w 351"/>
                  <a:gd name="T9" fmla="*/ 157 h 235"/>
                  <a:gd name="T10" fmla="*/ 250 w 351"/>
                  <a:gd name="T11" fmla="*/ 172 h 235"/>
                  <a:gd name="T12" fmla="*/ 223 w 351"/>
                  <a:gd name="T13" fmla="*/ 183 h 235"/>
                  <a:gd name="T14" fmla="*/ 203 w 351"/>
                  <a:gd name="T15" fmla="*/ 190 h 235"/>
                  <a:gd name="T16" fmla="*/ 182 w 351"/>
                  <a:gd name="T17" fmla="*/ 197 h 235"/>
                  <a:gd name="T18" fmla="*/ 159 w 351"/>
                  <a:gd name="T19" fmla="*/ 204 h 235"/>
                  <a:gd name="T20" fmla="*/ 134 w 351"/>
                  <a:gd name="T21" fmla="*/ 211 h 235"/>
                  <a:gd name="T22" fmla="*/ 110 w 351"/>
                  <a:gd name="T23" fmla="*/ 214 h 235"/>
                  <a:gd name="T24" fmla="*/ 87 w 351"/>
                  <a:gd name="T25" fmla="*/ 220 h 235"/>
                  <a:gd name="T26" fmla="*/ 66 w 351"/>
                  <a:gd name="T27" fmla="*/ 223 h 235"/>
                  <a:gd name="T28" fmla="*/ 47 w 351"/>
                  <a:gd name="T29" fmla="*/ 227 h 235"/>
                  <a:gd name="T30" fmla="*/ 28 w 351"/>
                  <a:gd name="T31" fmla="*/ 230 h 235"/>
                  <a:gd name="T32" fmla="*/ 7 w 351"/>
                  <a:gd name="T33" fmla="*/ 234 h 235"/>
                  <a:gd name="T34" fmla="*/ 2 w 351"/>
                  <a:gd name="T35" fmla="*/ 220 h 235"/>
                  <a:gd name="T36" fmla="*/ 7 w 351"/>
                  <a:gd name="T37" fmla="*/ 199 h 235"/>
                  <a:gd name="T38" fmla="*/ 11 w 351"/>
                  <a:gd name="T39" fmla="*/ 178 h 235"/>
                  <a:gd name="T40" fmla="*/ 11 w 351"/>
                  <a:gd name="T41" fmla="*/ 155 h 235"/>
                  <a:gd name="T42" fmla="*/ 21 w 351"/>
                  <a:gd name="T43" fmla="*/ 136 h 235"/>
                  <a:gd name="T44" fmla="*/ 51 w 351"/>
                  <a:gd name="T45" fmla="*/ 134 h 235"/>
                  <a:gd name="T46" fmla="*/ 73 w 351"/>
                  <a:gd name="T47" fmla="*/ 152 h 235"/>
                  <a:gd name="T48" fmla="*/ 84 w 351"/>
                  <a:gd name="T49" fmla="*/ 171 h 235"/>
                  <a:gd name="T50" fmla="*/ 94 w 351"/>
                  <a:gd name="T51" fmla="*/ 181 h 235"/>
                  <a:gd name="T52" fmla="*/ 112 w 351"/>
                  <a:gd name="T53" fmla="*/ 185 h 235"/>
                  <a:gd name="T54" fmla="*/ 133 w 351"/>
                  <a:gd name="T55" fmla="*/ 169 h 235"/>
                  <a:gd name="T56" fmla="*/ 131 w 351"/>
                  <a:gd name="T57" fmla="*/ 141 h 235"/>
                  <a:gd name="T58" fmla="*/ 129 w 351"/>
                  <a:gd name="T59" fmla="*/ 122 h 235"/>
                  <a:gd name="T60" fmla="*/ 143 w 351"/>
                  <a:gd name="T61" fmla="*/ 106 h 235"/>
                  <a:gd name="T62" fmla="*/ 162 w 351"/>
                  <a:gd name="T63" fmla="*/ 97 h 235"/>
                  <a:gd name="T64" fmla="*/ 178 w 351"/>
                  <a:gd name="T65" fmla="*/ 94 h 235"/>
                  <a:gd name="T66" fmla="*/ 189 w 351"/>
                  <a:gd name="T67" fmla="*/ 104 h 235"/>
                  <a:gd name="T68" fmla="*/ 196 w 351"/>
                  <a:gd name="T69" fmla="*/ 122 h 235"/>
                  <a:gd name="T70" fmla="*/ 204 w 351"/>
                  <a:gd name="T71" fmla="*/ 143 h 235"/>
                  <a:gd name="T72" fmla="*/ 220 w 351"/>
                  <a:gd name="T73" fmla="*/ 155 h 235"/>
                  <a:gd name="T74" fmla="*/ 234 w 351"/>
                  <a:gd name="T75" fmla="*/ 146 h 235"/>
                  <a:gd name="T76" fmla="*/ 246 w 351"/>
                  <a:gd name="T77" fmla="*/ 132 h 235"/>
                  <a:gd name="T78" fmla="*/ 244 w 351"/>
                  <a:gd name="T79" fmla="*/ 111 h 235"/>
                  <a:gd name="T80" fmla="*/ 241 w 351"/>
                  <a:gd name="T81" fmla="*/ 82 h 235"/>
                  <a:gd name="T82" fmla="*/ 239 w 351"/>
                  <a:gd name="T83" fmla="*/ 47 h 235"/>
                  <a:gd name="T84" fmla="*/ 248 w 351"/>
                  <a:gd name="T85" fmla="*/ 21 h 235"/>
                  <a:gd name="T86" fmla="*/ 264 w 351"/>
                  <a:gd name="T87" fmla="*/ 5 h 235"/>
                  <a:gd name="T88" fmla="*/ 290 w 351"/>
                  <a:gd name="T89" fmla="*/ 7 h 235"/>
                  <a:gd name="T90" fmla="*/ 316 w 351"/>
                  <a:gd name="T91" fmla="*/ 24 h 235"/>
                  <a:gd name="T92" fmla="*/ 335 w 351"/>
                  <a:gd name="T93" fmla="*/ 45 h 235"/>
                  <a:gd name="T94" fmla="*/ 344 w 351"/>
                  <a:gd name="T95" fmla="*/ 64 h 235"/>
                  <a:gd name="T96" fmla="*/ 347 w 351"/>
                  <a:gd name="T97" fmla="*/ 8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51" h="235">
                    <a:moveTo>
                      <a:pt x="351" y="92"/>
                    </a:moveTo>
                    <a:lnTo>
                      <a:pt x="342" y="101"/>
                    </a:lnTo>
                    <a:lnTo>
                      <a:pt x="335" y="110"/>
                    </a:lnTo>
                    <a:lnTo>
                      <a:pt x="326" y="118"/>
                    </a:lnTo>
                    <a:lnTo>
                      <a:pt x="319" y="129"/>
                    </a:lnTo>
                    <a:lnTo>
                      <a:pt x="311" y="134"/>
                    </a:lnTo>
                    <a:lnTo>
                      <a:pt x="302" y="141"/>
                    </a:lnTo>
                    <a:lnTo>
                      <a:pt x="293" y="146"/>
                    </a:lnTo>
                    <a:lnTo>
                      <a:pt x="285" y="150"/>
                    </a:lnTo>
                    <a:lnTo>
                      <a:pt x="276" y="157"/>
                    </a:lnTo>
                    <a:lnTo>
                      <a:pt x="265" y="165"/>
                    </a:lnTo>
                    <a:lnTo>
                      <a:pt x="250" y="172"/>
                    </a:lnTo>
                    <a:lnTo>
                      <a:pt x="234" y="181"/>
                    </a:lnTo>
                    <a:lnTo>
                      <a:pt x="223" y="183"/>
                    </a:lnTo>
                    <a:lnTo>
                      <a:pt x="213" y="188"/>
                    </a:lnTo>
                    <a:lnTo>
                      <a:pt x="203" y="190"/>
                    </a:lnTo>
                    <a:lnTo>
                      <a:pt x="194" y="195"/>
                    </a:lnTo>
                    <a:lnTo>
                      <a:pt x="182" y="197"/>
                    </a:lnTo>
                    <a:lnTo>
                      <a:pt x="171" y="202"/>
                    </a:lnTo>
                    <a:lnTo>
                      <a:pt x="159" y="204"/>
                    </a:lnTo>
                    <a:lnTo>
                      <a:pt x="148" y="209"/>
                    </a:lnTo>
                    <a:lnTo>
                      <a:pt x="134" y="211"/>
                    </a:lnTo>
                    <a:lnTo>
                      <a:pt x="124" y="213"/>
                    </a:lnTo>
                    <a:lnTo>
                      <a:pt x="110" y="214"/>
                    </a:lnTo>
                    <a:lnTo>
                      <a:pt x="100" y="218"/>
                    </a:lnTo>
                    <a:lnTo>
                      <a:pt x="87" y="220"/>
                    </a:lnTo>
                    <a:lnTo>
                      <a:pt x="77" y="221"/>
                    </a:lnTo>
                    <a:lnTo>
                      <a:pt x="66" y="223"/>
                    </a:lnTo>
                    <a:lnTo>
                      <a:pt x="58" y="227"/>
                    </a:lnTo>
                    <a:lnTo>
                      <a:pt x="47" y="227"/>
                    </a:lnTo>
                    <a:lnTo>
                      <a:pt x="37" y="228"/>
                    </a:lnTo>
                    <a:lnTo>
                      <a:pt x="28" y="230"/>
                    </a:lnTo>
                    <a:lnTo>
                      <a:pt x="21" y="232"/>
                    </a:lnTo>
                    <a:lnTo>
                      <a:pt x="7" y="234"/>
                    </a:lnTo>
                    <a:lnTo>
                      <a:pt x="0" y="235"/>
                    </a:lnTo>
                    <a:lnTo>
                      <a:pt x="2" y="220"/>
                    </a:lnTo>
                    <a:lnTo>
                      <a:pt x="5" y="209"/>
                    </a:lnTo>
                    <a:lnTo>
                      <a:pt x="7" y="199"/>
                    </a:lnTo>
                    <a:lnTo>
                      <a:pt x="11" y="190"/>
                    </a:lnTo>
                    <a:lnTo>
                      <a:pt x="11" y="178"/>
                    </a:lnTo>
                    <a:lnTo>
                      <a:pt x="12" y="167"/>
                    </a:lnTo>
                    <a:lnTo>
                      <a:pt x="11" y="155"/>
                    </a:lnTo>
                    <a:lnTo>
                      <a:pt x="9" y="139"/>
                    </a:lnTo>
                    <a:lnTo>
                      <a:pt x="21" y="136"/>
                    </a:lnTo>
                    <a:lnTo>
                      <a:pt x="35" y="136"/>
                    </a:lnTo>
                    <a:lnTo>
                      <a:pt x="51" y="134"/>
                    </a:lnTo>
                    <a:lnTo>
                      <a:pt x="68" y="139"/>
                    </a:lnTo>
                    <a:lnTo>
                      <a:pt x="73" y="152"/>
                    </a:lnTo>
                    <a:lnTo>
                      <a:pt x="80" y="162"/>
                    </a:lnTo>
                    <a:lnTo>
                      <a:pt x="84" y="171"/>
                    </a:lnTo>
                    <a:lnTo>
                      <a:pt x="89" y="178"/>
                    </a:lnTo>
                    <a:lnTo>
                      <a:pt x="94" y="181"/>
                    </a:lnTo>
                    <a:lnTo>
                      <a:pt x="101" y="185"/>
                    </a:lnTo>
                    <a:lnTo>
                      <a:pt x="112" y="185"/>
                    </a:lnTo>
                    <a:lnTo>
                      <a:pt x="127" y="186"/>
                    </a:lnTo>
                    <a:lnTo>
                      <a:pt x="133" y="169"/>
                    </a:lnTo>
                    <a:lnTo>
                      <a:pt x="133" y="152"/>
                    </a:lnTo>
                    <a:lnTo>
                      <a:pt x="131" y="141"/>
                    </a:lnTo>
                    <a:lnTo>
                      <a:pt x="129" y="132"/>
                    </a:lnTo>
                    <a:lnTo>
                      <a:pt x="129" y="122"/>
                    </a:lnTo>
                    <a:lnTo>
                      <a:pt x="131" y="113"/>
                    </a:lnTo>
                    <a:lnTo>
                      <a:pt x="143" y="106"/>
                    </a:lnTo>
                    <a:lnTo>
                      <a:pt x="154" y="103"/>
                    </a:lnTo>
                    <a:lnTo>
                      <a:pt x="162" y="97"/>
                    </a:lnTo>
                    <a:lnTo>
                      <a:pt x="169" y="97"/>
                    </a:lnTo>
                    <a:lnTo>
                      <a:pt x="178" y="94"/>
                    </a:lnTo>
                    <a:lnTo>
                      <a:pt x="185" y="97"/>
                    </a:lnTo>
                    <a:lnTo>
                      <a:pt x="189" y="104"/>
                    </a:lnTo>
                    <a:lnTo>
                      <a:pt x="194" y="117"/>
                    </a:lnTo>
                    <a:lnTo>
                      <a:pt x="196" y="122"/>
                    </a:lnTo>
                    <a:lnTo>
                      <a:pt x="201" y="132"/>
                    </a:lnTo>
                    <a:lnTo>
                      <a:pt x="204" y="143"/>
                    </a:lnTo>
                    <a:lnTo>
                      <a:pt x="213" y="157"/>
                    </a:lnTo>
                    <a:lnTo>
                      <a:pt x="220" y="155"/>
                    </a:lnTo>
                    <a:lnTo>
                      <a:pt x="227" y="152"/>
                    </a:lnTo>
                    <a:lnTo>
                      <a:pt x="234" y="146"/>
                    </a:lnTo>
                    <a:lnTo>
                      <a:pt x="246" y="143"/>
                    </a:lnTo>
                    <a:lnTo>
                      <a:pt x="246" y="132"/>
                    </a:lnTo>
                    <a:lnTo>
                      <a:pt x="246" y="122"/>
                    </a:lnTo>
                    <a:lnTo>
                      <a:pt x="244" y="111"/>
                    </a:lnTo>
                    <a:lnTo>
                      <a:pt x="244" y="101"/>
                    </a:lnTo>
                    <a:lnTo>
                      <a:pt x="241" y="82"/>
                    </a:lnTo>
                    <a:lnTo>
                      <a:pt x="239" y="64"/>
                    </a:lnTo>
                    <a:lnTo>
                      <a:pt x="239" y="47"/>
                    </a:lnTo>
                    <a:lnTo>
                      <a:pt x="244" y="29"/>
                    </a:lnTo>
                    <a:lnTo>
                      <a:pt x="248" y="21"/>
                    </a:lnTo>
                    <a:lnTo>
                      <a:pt x="255" y="14"/>
                    </a:lnTo>
                    <a:lnTo>
                      <a:pt x="264" y="5"/>
                    </a:lnTo>
                    <a:lnTo>
                      <a:pt x="276" y="0"/>
                    </a:lnTo>
                    <a:lnTo>
                      <a:pt x="290" y="7"/>
                    </a:lnTo>
                    <a:lnTo>
                      <a:pt x="306" y="15"/>
                    </a:lnTo>
                    <a:lnTo>
                      <a:pt x="316" y="24"/>
                    </a:lnTo>
                    <a:lnTo>
                      <a:pt x="328" y="35"/>
                    </a:lnTo>
                    <a:lnTo>
                      <a:pt x="335" y="45"/>
                    </a:lnTo>
                    <a:lnTo>
                      <a:pt x="342" y="57"/>
                    </a:lnTo>
                    <a:lnTo>
                      <a:pt x="344" y="64"/>
                    </a:lnTo>
                    <a:lnTo>
                      <a:pt x="346" y="73"/>
                    </a:lnTo>
                    <a:lnTo>
                      <a:pt x="347" y="82"/>
                    </a:lnTo>
                    <a:lnTo>
                      <a:pt x="351" y="9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8" name="Freeform 848"/>
              <p:cNvSpPr>
                <a:spLocks/>
              </p:cNvSpPr>
              <p:nvPr/>
            </p:nvSpPr>
            <p:spPr bwMode="auto">
              <a:xfrm>
                <a:off x="4256" y="3202"/>
                <a:ext cx="69" cy="38"/>
              </a:xfrm>
              <a:custGeom>
                <a:avLst/>
                <a:gdLst>
                  <a:gd name="T0" fmla="*/ 171 w 171"/>
                  <a:gd name="T1" fmla="*/ 91 h 99"/>
                  <a:gd name="T2" fmla="*/ 159 w 171"/>
                  <a:gd name="T3" fmla="*/ 91 h 99"/>
                  <a:gd name="T4" fmla="*/ 148 w 171"/>
                  <a:gd name="T5" fmla="*/ 92 h 99"/>
                  <a:gd name="T6" fmla="*/ 138 w 171"/>
                  <a:gd name="T7" fmla="*/ 92 h 99"/>
                  <a:gd name="T8" fmla="*/ 128 w 171"/>
                  <a:gd name="T9" fmla="*/ 94 h 99"/>
                  <a:gd name="T10" fmla="*/ 115 w 171"/>
                  <a:gd name="T11" fmla="*/ 94 h 99"/>
                  <a:gd name="T12" fmla="*/ 105 w 171"/>
                  <a:gd name="T13" fmla="*/ 96 h 99"/>
                  <a:gd name="T14" fmla="*/ 94 w 171"/>
                  <a:gd name="T15" fmla="*/ 97 h 99"/>
                  <a:gd name="T16" fmla="*/ 84 w 171"/>
                  <a:gd name="T17" fmla="*/ 99 h 99"/>
                  <a:gd name="T18" fmla="*/ 72 w 171"/>
                  <a:gd name="T19" fmla="*/ 97 h 99"/>
                  <a:gd name="T20" fmla="*/ 61 w 171"/>
                  <a:gd name="T21" fmla="*/ 97 h 99"/>
                  <a:gd name="T22" fmla="*/ 51 w 171"/>
                  <a:gd name="T23" fmla="*/ 97 h 99"/>
                  <a:gd name="T24" fmla="*/ 40 w 171"/>
                  <a:gd name="T25" fmla="*/ 97 h 99"/>
                  <a:gd name="T26" fmla="*/ 30 w 171"/>
                  <a:gd name="T27" fmla="*/ 96 h 99"/>
                  <a:gd name="T28" fmla="*/ 19 w 171"/>
                  <a:gd name="T29" fmla="*/ 96 h 99"/>
                  <a:gd name="T30" fmla="*/ 9 w 171"/>
                  <a:gd name="T31" fmla="*/ 94 h 99"/>
                  <a:gd name="T32" fmla="*/ 0 w 171"/>
                  <a:gd name="T33" fmla="*/ 94 h 99"/>
                  <a:gd name="T34" fmla="*/ 2 w 171"/>
                  <a:gd name="T35" fmla="*/ 84 h 99"/>
                  <a:gd name="T36" fmla="*/ 5 w 171"/>
                  <a:gd name="T37" fmla="*/ 75 h 99"/>
                  <a:gd name="T38" fmla="*/ 7 w 171"/>
                  <a:gd name="T39" fmla="*/ 64 h 99"/>
                  <a:gd name="T40" fmla="*/ 11 w 171"/>
                  <a:gd name="T41" fmla="*/ 57 h 99"/>
                  <a:gd name="T42" fmla="*/ 12 w 171"/>
                  <a:gd name="T43" fmla="*/ 47 h 99"/>
                  <a:gd name="T44" fmla="*/ 16 w 171"/>
                  <a:gd name="T45" fmla="*/ 38 h 99"/>
                  <a:gd name="T46" fmla="*/ 19 w 171"/>
                  <a:gd name="T47" fmla="*/ 28 h 99"/>
                  <a:gd name="T48" fmla="*/ 23 w 171"/>
                  <a:gd name="T49" fmla="*/ 17 h 99"/>
                  <a:gd name="T50" fmla="*/ 30 w 171"/>
                  <a:gd name="T51" fmla="*/ 14 h 99"/>
                  <a:gd name="T52" fmla="*/ 46 w 171"/>
                  <a:gd name="T53" fmla="*/ 12 h 99"/>
                  <a:gd name="T54" fmla="*/ 53 w 171"/>
                  <a:gd name="T55" fmla="*/ 10 h 99"/>
                  <a:gd name="T56" fmla="*/ 63 w 171"/>
                  <a:gd name="T57" fmla="*/ 8 h 99"/>
                  <a:gd name="T58" fmla="*/ 73 w 171"/>
                  <a:gd name="T59" fmla="*/ 7 h 99"/>
                  <a:gd name="T60" fmla="*/ 84 w 171"/>
                  <a:gd name="T61" fmla="*/ 7 h 99"/>
                  <a:gd name="T62" fmla="*/ 93 w 171"/>
                  <a:gd name="T63" fmla="*/ 5 h 99"/>
                  <a:gd name="T64" fmla="*/ 103 w 171"/>
                  <a:gd name="T65" fmla="*/ 3 h 99"/>
                  <a:gd name="T66" fmla="*/ 112 w 171"/>
                  <a:gd name="T67" fmla="*/ 2 h 99"/>
                  <a:gd name="T68" fmla="*/ 122 w 171"/>
                  <a:gd name="T69" fmla="*/ 2 h 99"/>
                  <a:gd name="T70" fmla="*/ 138 w 171"/>
                  <a:gd name="T71" fmla="*/ 0 h 99"/>
                  <a:gd name="T72" fmla="*/ 152 w 171"/>
                  <a:gd name="T73" fmla="*/ 2 h 99"/>
                  <a:gd name="T74" fmla="*/ 155 w 171"/>
                  <a:gd name="T75" fmla="*/ 12 h 99"/>
                  <a:gd name="T76" fmla="*/ 159 w 171"/>
                  <a:gd name="T77" fmla="*/ 22 h 99"/>
                  <a:gd name="T78" fmla="*/ 161 w 171"/>
                  <a:gd name="T79" fmla="*/ 33 h 99"/>
                  <a:gd name="T80" fmla="*/ 164 w 171"/>
                  <a:gd name="T81" fmla="*/ 45 h 99"/>
                  <a:gd name="T82" fmla="*/ 166 w 171"/>
                  <a:gd name="T83" fmla="*/ 56 h 99"/>
                  <a:gd name="T84" fmla="*/ 168 w 171"/>
                  <a:gd name="T85" fmla="*/ 68 h 99"/>
                  <a:gd name="T86" fmla="*/ 169 w 171"/>
                  <a:gd name="T87" fmla="*/ 78 h 99"/>
                  <a:gd name="T88" fmla="*/ 171 w 171"/>
                  <a:gd name="T89" fmla="*/ 91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71" h="99">
                    <a:moveTo>
                      <a:pt x="171" y="91"/>
                    </a:moveTo>
                    <a:lnTo>
                      <a:pt x="159" y="91"/>
                    </a:lnTo>
                    <a:lnTo>
                      <a:pt x="148" y="92"/>
                    </a:lnTo>
                    <a:lnTo>
                      <a:pt x="138" y="92"/>
                    </a:lnTo>
                    <a:lnTo>
                      <a:pt x="128" y="94"/>
                    </a:lnTo>
                    <a:lnTo>
                      <a:pt x="115" y="94"/>
                    </a:lnTo>
                    <a:lnTo>
                      <a:pt x="105" y="96"/>
                    </a:lnTo>
                    <a:lnTo>
                      <a:pt x="94" y="97"/>
                    </a:lnTo>
                    <a:lnTo>
                      <a:pt x="84" y="99"/>
                    </a:lnTo>
                    <a:lnTo>
                      <a:pt x="72" y="97"/>
                    </a:lnTo>
                    <a:lnTo>
                      <a:pt x="61" y="97"/>
                    </a:lnTo>
                    <a:lnTo>
                      <a:pt x="51" y="97"/>
                    </a:lnTo>
                    <a:lnTo>
                      <a:pt x="40" y="97"/>
                    </a:lnTo>
                    <a:lnTo>
                      <a:pt x="30" y="96"/>
                    </a:lnTo>
                    <a:lnTo>
                      <a:pt x="19" y="96"/>
                    </a:lnTo>
                    <a:lnTo>
                      <a:pt x="9" y="94"/>
                    </a:lnTo>
                    <a:lnTo>
                      <a:pt x="0" y="94"/>
                    </a:lnTo>
                    <a:lnTo>
                      <a:pt x="2" y="84"/>
                    </a:lnTo>
                    <a:lnTo>
                      <a:pt x="5" y="75"/>
                    </a:lnTo>
                    <a:lnTo>
                      <a:pt x="7" y="64"/>
                    </a:lnTo>
                    <a:lnTo>
                      <a:pt x="11" y="57"/>
                    </a:lnTo>
                    <a:lnTo>
                      <a:pt x="12" y="47"/>
                    </a:lnTo>
                    <a:lnTo>
                      <a:pt x="16" y="38"/>
                    </a:lnTo>
                    <a:lnTo>
                      <a:pt x="19" y="28"/>
                    </a:lnTo>
                    <a:lnTo>
                      <a:pt x="23" y="17"/>
                    </a:lnTo>
                    <a:lnTo>
                      <a:pt x="30" y="14"/>
                    </a:lnTo>
                    <a:lnTo>
                      <a:pt x="46" y="12"/>
                    </a:lnTo>
                    <a:lnTo>
                      <a:pt x="53" y="10"/>
                    </a:lnTo>
                    <a:lnTo>
                      <a:pt x="63" y="8"/>
                    </a:lnTo>
                    <a:lnTo>
                      <a:pt x="73" y="7"/>
                    </a:lnTo>
                    <a:lnTo>
                      <a:pt x="84" y="7"/>
                    </a:lnTo>
                    <a:lnTo>
                      <a:pt x="93" y="5"/>
                    </a:lnTo>
                    <a:lnTo>
                      <a:pt x="103" y="3"/>
                    </a:lnTo>
                    <a:lnTo>
                      <a:pt x="112" y="2"/>
                    </a:lnTo>
                    <a:lnTo>
                      <a:pt x="122" y="2"/>
                    </a:lnTo>
                    <a:lnTo>
                      <a:pt x="138" y="0"/>
                    </a:lnTo>
                    <a:lnTo>
                      <a:pt x="152" y="2"/>
                    </a:lnTo>
                    <a:lnTo>
                      <a:pt x="155" y="12"/>
                    </a:lnTo>
                    <a:lnTo>
                      <a:pt x="159" y="22"/>
                    </a:lnTo>
                    <a:lnTo>
                      <a:pt x="161" y="33"/>
                    </a:lnTo>
                    <a:lnTo>
                      <a:pt x="164" y="45"/>
                    </a:lnTo>
                    <a:lnTo>
                      <a:pt x="166" y="56"/>
                    </a:lnTo>
                    <a:lnTo>
                      <a:pt x="168" y="68"/>
                    </a:lnTo>
                    <a:lnTo>
                      <a:pt x="169" y="78"/>
                    </a:lnTo>
                    <a:lnTo>
                      <a:pt x="171" y="91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29" name="Freeform 849"/>
              <p:cNvSpPr>
                <a:spLocks/>
              </p:cNvSpPr>
              <p:nvPr/>
            </p:nvSpPr>
            <p:spPr bwMode="auto">
              <a:xfrm>
                <a:off x="4161" y="3203"/>
                <a:ext cx="72" cy="31"/>
              </a:xfrm>
              <a:custGeom>
                <a:avLst/>
                <a:gdLst>
                  <a:gd name="T0" fmla="*/ 178 w 178"/>
                  <a:gd name="T1" fmla="*/ 82 h 82"/>
                  <a:gd name="T2" fmla="*/ 164 w 178"/>
                  <a:gd name="T3" fmla="*/ 78 h 82"/>
                  <a:gd name="T4" fmla="*/ 151 w 178"/>
                  <a:gd name="T5" fmla="*/ 78 h 82"/>
                  <a:gd name="T6" fmla="*/ 139 w 178"/>
                  <a:gd name="T7" fmla="*/ 75 h 82"/>
                  <a:gd name="T8" fmla="*/ 129 w 178"/>
                  <a:gd name="T9" fmla="*/ 75 h 82"/>
                  <a:gd name="T10" fmla="*/ 116 w 178"/>
                  <a:gd name="T11" fmla="*/ 71 h 82"/>
                  <a:gd name="T12" fmla="*/ 106 w 178"/>
                  <a:gd name="T13" fmla="*/ 69 h 82"/>
                  <a:gd name="T14" fmla="*/ 96 w 178"/>
                  <a:gd name="T15" fmla="*/ 68 h 82"/>
                  <a:gd name="T16" fmla="*/ 85 w 178"/>
                  <a:gd name="T17" fmla="*/ 66 h 82"/>
                  <a:gd name="T18" fmla="*/ 73 w 178"/>
                  <a:gd name="T19" fmla="*/ 62 h 82"/>
                  <a:gd name="T20" fmla="*/ 62 w 178"/>
                  <a:gd name="T21" fmla="*/ 61 h 82"/>
                  <a:gd name="T22" fmla="*/ 52 w 178"/>
                  <a:gd name="T23" fmla="*/ 57 h 82"/>
                  <a:gd name="T24" fmla="*/ 41 w 178"/>
                  <a:gd name="T25" fmla="*/ 55 h 82"/>
                  <a:gd name="T26" fmla="*/ 31 w 178"/>
                  <a:gd name="T27" fmla="*/ 52 h 82"/>
                  <a:gd name="T28" fmla="*/ 20 w 178"/>
                  <a:gd name="T29" fmla="*/ 50 h 82"/>
                  <a:gd name="T30" fmla="*/ 10 w 178"/>
                  <a:gd name="T31" fmla="*/ 48 h 82"/>
                  <a:gd name="T32" fmla="*/ 0 w 178"/>
                  <a:gd name="T33" fmla="*/ 47 h 82"/>
                  <a:gd name="T34" fmla="*/ 1 w 178"/>
                  <a:gd name="T35" fmla="*/ 33 h 82"/>
                  <a:gd name="T36" fmla="*/ 7 w 178"/>
                  <a:gd name="T37" fmla="*/ 20 h 82"/>
                  <a:gd name="T38" fmla="*/ 8 w 178"/>
                  <a:gd name="T39" fmla="*/ 10 h 82"/>
                  <a:gd name="T40" fmla="*/ 13 w 178"/>
                  <a:gd name="T41" fmla="*/ 0 h 82"/>
                  <a:gd name="T42" fmla="*/ 24 w 178"/>
                  <a:gd name="T43" fmla="*/ 0 h 82"/>
                  <a:gd name="T44" fmla="*/ 36 w 178"/>
                  <a:gd name="T45" fmla="*/ 1 h 82"/>
                  <a:gd name="T46" fmla="*/ 47 w 178"/>
                  <a:gd name="T47" fmla="*/ 3 h 82"/>
                  <a:gd name="T48" fmla="*/ 57 w 178"/>
                  <a:gd name="T49" fmla="*/ 5 h 82"/>
                  <a:gd name="T50" fmla="*/ 66 w 178"/>
                  <a:gd name="T51" fmla="*/ 5 h 82"/>
                  <a:gd name="T52" fmla="*/ 75 w 178"/>
                  <a:gd name="T53" fmla="*/ 6 h 82"/>
                  <a:gd name="T54" fmla="*/ 83 w 178"/>
                  <a:gd name="T55" fmla="*/ 8 h 82"/>
                  <a:gd name="T56" fmla="*/ 92 w 178"/>
                  <a:gd name="T57" fmla="*/ 10 h 82"/>
                  <a:gd name="T58" fmla="*/ 106 w 178"/>
                  <a:gd name="T59" fmla="*/ 10 h 82"/>
                  <a:gd name="T60" fmla="*/ 118 w 178"/>
                  <a:gd name="T61" fmla="*/ 12 h 82"/>
                  <a:gd name="T62" fmla="*/ 129 w 178"/>
                  <a:gd name="T63" fmla="*/ 13 h 82"/>
                  <a:gd name="T64" fmla="*/ 139 w 178"/>
                  <a:gd name="T65" fmla="*/ 15 h 82"/>
                  <a:gd name="T66" fmla="*/ 151 w 178"/>
                  <a:gd name="T67" fmla="*/ 17 h 82"/>
                  <a:gd name="T68" fmla="*/ 162 w 178"/>
                  <a:gd name="T69" fmla="*/ 19 h 82"/>
                  <a:gd name="T70" fmla="*/ 167 w 178"/>
                  <a:gd name="T71" fmla="*/ 20 h 82"/>
                  <a:gd name="T72" fmla="*/ 172 w 178"/>
                  <a:gd name="T73" fmla="*/ 22 h 82"/>
                  <a:gd name="T74" fmla="*/ 174 w 178"/>
                  <a:gd name="T75" fmla="*/ 36 h 82"/>
                  <a:gd name="T76" fmla="*/ 176 w 178"/>
                  <a:gd name="T77" fmla="*/ 52 h 82"/>
                  <a:gd name="T78" fmla="*/ 176 w 178"/>
                  <a:gd name="T79" fmla="*/ 66 h 82"/>
                  <a:gd name="T80" fmla="*/ 178 w 178"/>
                  <a:gd name="T81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8" h="82">
                    <a:moveTo>
                      <a:pt x="178" y="82"/>
                    </a:moveTo>
                    <a:lnTo>
                      <a:pt x="164" y="78"/>
                    </a:lnTo>
                    <a:lnTo>
                      <a:pt x="151" y="78"/>
                    </a:lnTo>
                    <a:lnTo>
                      <a:pt x="139" y="75"/>
                    </a:lnTo>
                    <a:lnTo>
                      <a:pt x="129" y="75"/>
                    </a:lnTo>
                    <a:lnTo>
                      <a:pt x="116" y="71"/>
                    </a:lnTo>
                    <a:lnTo>
                      <a:pt x="106" y="69"/>
                    </a:lnTo>
                    <a:lnTo>
                      <a:pt x="96" y="68"/>
                    </a:lnTo>
                    <a:lnTo>
                      <a:pt x="85" y="66"/>
                    </a:lnTo>
                    <a:lnTo>
                      <a:pt x="73" y="62"/>
                    </a:lnTo>
                    <a:lnTo>
                      <a:pt x="62" y="61"/>
                    </a:lnTo>
                    <a:lnTo>
                      <a:pt x="52" y="57"/>
                    </a:lnTo>
                    <a:lnTo>
                      <a:pt x="41" y="55"/>
                    </a:lnTo>
                    <a:lnTo>
                      <a:pt x="31" y="52"/>
                    </a:lnTo>
                    <a:lnTo>
                      <a:pt x="20" y="50"/>
                    </a:lnTo>
                    <a:lnTo>
                      <a:pt x="10" y="48"/>
                    </a:lnTo>
                    <a:lnTo>
                      <a:pt x="0" y="47"/>
                    </a:lnTo>
                    <a:lnTo>
                      <a:pt x="1" y="33"/>
                    </a:lnTo>
                    <a:lnTo>
                      <a:pt x="7" y="20"/>
                    </a:lnTo>
                    <a:lnTo>
                      <a:pt x="8" y="10"/>
                    </a:lnTo>
                    <a:lnTo>
                      <a:pt x="13" y="0"/>
                    </a:lnTo>
                    <a:lnTo>
                      <a:pt x="24" y="0"/>
                    </a:lnTo>
                    <a:lnTo>
                      <a:pt x="36" y="1"/>
                    </a:lnTo>
                    <a:lnTo>
                      <a:pt x="47" y="3"/>
                    </a:lnTo>
                    <a:lnTo>
                      <a:pt x="57" y="5"/>
                    </a:lnTo>
                    <a:lnTo>
                      <a:pt x="66" y="5"/>
                    </a:lnTo>
                    <a:lnTo>
                      <a:pt x="75" y="6"/>
                    </a:lnTo>
                    <a:lnTo>
                      <a:pt x="83" y="8"/>
                    </a:lnTo>
                    <a:lnTo>
                      <a:pt x="92" y="10"/>
                    </a:lnTo>
                    <a:lnTo>
                      <a:pt x="106" y="10"/>
                    </a:lnTo>
                    <a:lnTo>
                      <a:pt x="118" y="12"/>
                    </a:lnTo>
                    <a:lnTo>
                      <a:pt x="129" y="13"/>
                    </a:lnTo>
                    <a:lnTo>
                      <a:pt x="139" y="15"/>
                    </a:lnTo>
                    <a:lnTo>
                      <a:pt x="151" y="17"/>
                    </a:lnTo>
                    <a:lnTo>
                      <a:pt x="162" y="19"/>
                    </a:lnTo>
                    <a:lnTo>
                      <a:pt x="167" y="20"/>
                    </a:lnTo>
                    <a:lnTo>
                      <a:pt x="172" y="22"/>
                    </a:lnTo>
                    <a:lnTo>
                      <a:pt x="174" y="36"/>
                    </a:lnTo>
                    <a:lnTo>
                      <a:pt x="176" y="52"/>
                    </a:lnTo>
                    <a:lnTo>
                      <a:pt x="176" y="66"/>
                    </a:lnTo>
                    <a:lnTo>
                      <a:pt x="178" y="82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0" name="Freeform 850"/>
              <p:cNvSpPr>
                <a:spLocks/>
              </p:cNvSpPr>
              <p:nvPr/>
            </p:nvSpPr>
            <p:spPr bwMode="auto">
              <a:xfrm>
                <a:off x="3958" y="3082"/>
                <a:ext cx="178" cy="133"/>
              </a:xfrm>
              <a:custGeom>
                <a:avLst/>
                <a:gdLst>
                  <a:gd name="T0" fmla="*/ 426 w 440"/>
                  <a:gd name="T1" fmla="*/ 347 h 353"/>
                  <a:gd name="T2" fmla="*/ 402 w 440"/>
                  <a:gd name="T3" fmla="*/ 339 h 353"/>
                  <a:gd name="T4" fmla="*/ 372 w 440"/>
                  <a:gd name="T5" fmla="*/ 326 h 353"/>
                  <a:gd name="T6" fmla="*/ 339 w 440"/>
                  <a:gd name="T7" fmla="*/ 313 h 353"/>
                  <a:gd name="T8" fmla="*/ 311 w 440"/>
                  <a:gd name="T9" fmla="*/ 300 h 353"/>
                  <a:gd name="T10" fmla="*/ 290 w 440"/>
                  <a:gd name="T11" fmla="*/ 290 h 353"/>
                  <a:gd name="T12" fmla="*/ 271 w 440"/>
                  <a:gd name="T13" fmla="*/ 281 h 353"/>
                  <a:gd name="T14" fmla="*/ 252 w 440"/>
                  <a:gd name="T15" fmla="*/ 271 h 353"/>
                  <a:gd name="T16" fmla="*/ 233 w 440"/>
                  <a:gd name="T17" fmla="*/ 260 h 353"/>
                  <a:gd name="T18" fmla="*/ 212 w 440"/>
                  <a:gd name="T19" fmla="*/ 250 h 353"/>
                  <a:gd name="T20" fmla="*/ 192 w 440"/>
                  <a:gd name="T21" fmla="*/ 239 h 353"/>
                  <a:gd name="T22" fmla="*/ 173 w 440"/>
                  <a:gd name="T23" fmla="*/ 229 h 353"/>
                  <a:gd name="T24" fmla="*/ 154 w 440"/>
                  <a:gd name="T25" fmla="*/ 217 h 353"/>
                  <a:gd name="T26" fmla="*/ 133 w 440"/>
                  <a:gd name="T27" fmla="*/ 203 h 353"/>
                  <a:gd name="T28" fmla="*/ 114 w 440"/>
                  <a:gd name="T29" fmla="*/ 190 h 353"/>
                  <a:gd name="T30" fmla="*/ 98 w 440"/>
                  <a:gd name="T31" fmla="*/ 176 h 353"/>
                  <a:gd name="T32" fmla="*/ 81 w 440"/>
                  <a:gd name="T33" fmla="*/ 162 h 353"/>
                  <a:gd name="T34" fmla="*/ 65 w 440"/>
                  <a:gd name="T35" fmla="*/ 149 h 353"/>
                  <a:gd name="T36" fmla="*/ 46 w 440"/>
                  <a:gd name="T37" fmla="*/ 129 h 353"/>
                  <a:gd name="T38" fmla="*/ 23 w 440"/>
                  <a:gd name="T39" fmla="*/ 101 h 353"/>
                  <a:gd name="T40" fmla="*/ 7 w 440"/>
                  <a:gd name="T41" fmla="*/ 72 h 353"/>
                  <a:gd name="T42" fmla="*/ 0 w 440"/>
                  <a:gd name="T43" fmla="*/ 42 h 353"/>
                  <a:gd name="T44" fmla="*/ 4 w 440"/>
                  <a:gd name="T45" fmla="*/ 14 h 353"/>
                  <a:gd name="T46" fmla="*/ 13 w 440"/>
                  <a:gd name="T47" fmla="*/ 0 h 353"/>
                  <a:gd name="T48" fmla="*/ 25 w 440"/>
                  <a:gd name="T49" fmla="*/ 9 h 353"/>
                  <a:gd name="T50" fmla="*/ 41 w 440"/>
                  <a:gd name="T51" fmla="*/ 26 h 353"/>
                  <a:gd name="T52" fmla="*/ 61 w 440"/>
                  <a:gd name="T53" fmla="*/ 49 h 353"/>
                  <a:gd name="T54" fmla="*/ 81 w 440"/>
                  <a:gd name="T55" fmla="*/ 72 h 353"/>
                  <a:gd name="T56" fmla="*/ 102 w 440"/>
                  <a:gd name="T57" fmla="*/ 94 h 353"/>
                  <a:gd name="T58" fmla="*/ 121 w 440"/>
                  <a:gd name="T59" fmla="*/ 115 h 353"/>
                  <a:gd name="T60" fmla="*/ 140 w 440"/>
                  <a:gd name="T61" fmla="*/ 133 h 353"/>
                  <a:gd name="T62" fmla="*/ 161 w 440"/>
                  <a:gd name="T63" fmla="*/ 152 h 353"/>
                  <a:gd name="T64" fmla="*/ 184 w 440"/>
                  <a:gd name="T65" fmla="*/ 171 h 353"/>
                  <a:gd name="T66" fmla="*/ 199 w 440"/>
                  <a:gd name="T67" fmla="*/ 185 h 353"/>
                  <a:gd name="T68" fmla="*/ 217 w 440"/>
                  <a:gd name="T69" fmla="*/ 197 h 353"/>
                  <a:gd name="T70" fmla="*/ 234 w 440"/>
                  <a:gd name="T71" fmla="*/ 208 h 353"/>
                  <a:gd name="T72" fmla="*/ 253 w 440"/>
                  <a:gd name="T73" fmla="*/ 218 h 353"/>
                  <a:gd name="T74" fmla="*/ 273 w 440"/>
                  <a:gd name="T75" fmla="*/ 229 h 353"/>
                  <a:gd name="T76" fmla="*/ 292 w 440"/>
                  <a:gd name="T77" fmla="*/ 239 h 353"/>
                  <a:gd name="T78" fmla="*/ 311 w 440"/>
                  <a:gd name="T79" fmla="*/ 248 h 353"/>
                  <a:gd name="T80" fmla="*/ 330 w 440"/>
                  <a:gd name="T81" fmla="*/ 257 h 353"/>
                  <a:gd name="T82" fmla="*/ 351 w 440"/>
                  <a:gd name="T83" fmla="*/ 267 h 353"/>
                  <a:gd name="T84" fmla="*/ 370 w 440"/>
                  <a:gd name="T85" fmla="*/ 276 h 353"/>
                  <a:gd name="T86" fmla="*/ 390 w 440"/>
                  <a:gd name="T87" fmla="*/ 283 h 353"/>
                  <a:gd name="T88" fmla="*/ 409 w 440"/>
                  <a:gd name="T89" fmla="*/ 292 h 353"/>
                  <a:gd name="T90" fmla="*/ 430 w 440"/>
                  <a:gd name="T91" fmla="*/ 300 h 353"/>
                  <a:gd name="T92" fmla="*/ 438 w 440"/>
                  <a:gd name="T93" fmla="*/ 311 h 353"/>
                  <a:gd name="T94" fmla="*/ 438 w 440"/>
                  <a:gd name="T95" fmla="*/ 323 h 353"/>
                  <a:gd name="T96" fmla="*/ 438 w 440"/>
                  <a:gd name="T97" fmla="*/ 339 h 3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0" h="353">
                    <a:moveTo>
                      <a:pt x="438" y="353"/>
                    </a:moveTo>
                    <a:lnTo>
                      <a:pt x="426" y="347"/>
                    </a:lnTo>
                    <a:lnTo>
                      <a:pt x="416" y="344"/>
                    </a:lnTo>
                    <a:lnTo>
                      <a:pt x="402" y="339"/>
                    </a:lnTo>
                    <a:lnTo>
                      <a:pt x="390" y="333"/>
                    </a:lnTo>
                    <a:lnTo>
                      <a:pt x="372" y="326"/>
                    </a:lnTo>
                    <a:lnTo>
                      <a:pt x="356" y="320"/>
                    </a:lnTo>
                    <a:lnTo>
                      <a:pt x="339" y="313"/>
                    </a:lnTo>
                    <a:lnTo>
                      <a:pt x="322" y="306"/>
                    </a:lnTo>
                    <a:lnTo>
                      <a:pt x="311" y="300"/>
                    </a:lnTo>
                    <a:lnTo>
                      <a:pt x="301" y="295"/>
                    </a:lnTo>
                    <a:lnTo>
                      <a:pt x="290" y="290"/>
                    </a:lnTo>
                    <a:lnTo>
                      <a:pt x="281" y="286"/>
                    </a:lnTo>
                    <a:lnTo>
                      <a:pt x="271" y="281"/>
                    </a:lnTo>
                    <a:lnTo>
                      <a:pt x="262" y="276"/>
                    </a:lnTo>
                    <a:lnTo>
                      <a:pt x="252" y="271"/>
                    </a:lnTo>
                    <a:lnTo>
                      <a:pt x="243" y="267"/>
                    </a:lnTo>
                    <a:lnTo>
                      <a:pt x="233" y="260"/>
                    </a:lnTo>
                    <a:lnTo>
                      <a:pt x="222" y="255"/>
                    </a:lnTo>
                    <a:lnTo>
                      <a:pt x="212" y="250"/>
                    </a:lnTo>
                    <a:lnTo>
                      <a:pt x="203" y="244"/>
                    </a:lnTo>
                    <a:lnTo>
                      <a:pt x="192" y="239"/>
                    </a:lnTo>
                    <a:lnTo>
                      <a:pt x="182" y="234"/>
                    </a:lnTo>
                    <a:lnTo>
                      <a:pt x="173" y="229"/>
                    </a:lnTo>
                    <a:lnTo>
                      <a:pt x="164" y="224"/>
                    </a:lnTo>
                    <a:lnTo>
                      <a:pt x="154" y="217"/>
                    </a:lnTo>
                    <a:lnTo>
                      <a:pt x="143" y="210"/>
                    </a:lnTo>
                    <a:lnTo>
                      <a:pt x="133" y="203"/>
                    </a:lnTo>
                    <a:lnTo>
                      <a:pt x="124" y="197"/>
                    </a:lnTo>
                    <a:lnTo>
                      <a:pt x="114" y="190"/>
                    </a:lnTo>
                    <a:lnTo>
                      <a:pt x="107" y="183"/>
                    </a:lnTo>
                    <a:lnTo>
                      <a:pt x="98" y="176"/>
                    </a:lnTo>
                    <a:lnTo>
                      <a:pt x="91" y="171"/>
                    </a:lnTo>
                    <a:lnTo>
                      <a:pt x="81" y="162"/>
                    </a:lnTo>
                    <a:lnTo>
                      <a:pt x="74" y="157"/>
                    </a:lnTo>
                    <a:lnTo>
                      <a:pt x="65" y="149"/>
                    </a:lnTo>
                    <a:lnTo>
                      <a:pt x="60" y="143"/>
                    </a:lnTo>
                    <a:lnTo>
                      <a:pt x="46" y="129"/>
                    </a:lnTo>
                    <a:lnTo>
                      <a:pt x="35" y="117"/>
                    </a:lnTo>
                    <a:lnTo>
                      <a:pt x="23" y="101"/>
                    </a:lnTo>
                    <a:lnTo>
                      <a:pt x="14" y="87"/>
                    </a:lnTo>
                    <a:lnTo>
                      <a:pt x="7" y="72"/>
                    </a:lnTo>
                    <a:lnTo>
                      <a:pt x="4" y="58"/>
                    </a:lnTo>
                    <a:lnTo>
                      <a:pt x="0" y="42"/>
                    </a:lnTo>
                    <a:lnTo>
                      <a:pt x="2" y="28"/>
                    </a:lnTo>
                    <a:lnTo>
                      <a:pt x="4" y="14"/>
                    </a:lnTo>
                    <a:lnTo>
                      <a:pt x="11" y="0"/>
                    </a:lnTo>
                    <a:lnTo>
                      <a:pt x="13" y="0"/>
                    </a:lnTo>
                    <a:lnTo>
                      <a:pt x="20" y="4"/>
                    </a:lnTo>
                    <a:lnTo>
                      <a:pt x="25" y="9"/>
                    </a:lnTo>
                    <a:lnTo>
                      <a:pt x="34" y="19"/>
                    </a:lnTo>
                    <a:lnTo>
                      <a:pt x="41" y="26"/>
                    </a:lnTo>
                    <a:lnTo>
                      <a:pt x="51" y="37"/>
                    </a:lnTo>
                    <a:lnTo>
                      <a:pt x="61" y="49"/>
                    </a:lnTo>
                    <a:lnTo>
                      <a:pt x="72" y="61"/>
                    </a:lnTo>
                    <a:lnTo>
                      <a:pt x="81" y="72"/>
                    </a:lnTo>
                    <a:lnTo>
                      <a:pt x="91" y="84"/>
                    </a:lnTo>
                    <a:lnTo>
                      <a:pt x="102" y="94"/>
                    </a:lnTo>
                    <a:lnTo>
                      <a:pt x="112" y="107"/>
                    </a:lnTo>
                    <a:lnTo>
                      <a:pt x="121" y="115"/>
                    </a:lnTo>
                    <a:lnTo>
                      <a:pt x="131" y="126"/>
                    </a:lnTo>
                    <a:lnTo>
                      <a:pt x="140" y="133"/>
                    </a:lnTo>
                    <a:lnTo>
                      <a:pt x="149" y="140"/>
                    </a:lnTo>
                    <a:lnTo>
                      <a:pt x="161" y="152"/>
                    </a:lnTo>
                    <a:lnTo>
                      <a:pt x="177" y="166"/>
                    </a:lnTo>
                    <a:lnTo>
                      <a:pt x="184" y="171"/>
                    </a:lnTo>
                    <a:lnTo>
                      <a:pt x="192" y="178"/>
                    </a:lnTo>
                    <a:lnTo>
                      <a:pt x="199" y="185"/>
                    </a:lnTo>
                    <a:lnTo>
                      <a:pt x="210" y="192"/>
                    </a:lnTo>
                    <a:lnTo>
                      <a:pt x="217" y="197"/>
                    </a:lnTo>
                    <a:lnTo>
                      <a:pt x="226" y="203"/>
                    </a:lnTo>
                    <a:lnTo>
                      <a:pt x="234" y="208"/>
                    </a:lnTo>
                    <a:lnTo>
                      <a:pt x="245" y="213"/>
                    </a:lnTo>
                    <a:lnTo>
                      <a:pt x="253" y="218"/>
                    </a:lnTo>
                    <a:lnTo>
                      <a:pt x="262" y="224"/>
                    </a:lnTo>
                    <a:lnTo>
                      <a:pt x="273" y="229"/>
                    </a:lnTo>
                    <a:lnTo>
                      <a:pt x="283" y="236"/>
                    </a:lnTo>
                    <a:lnTo>
                      <a:pt x="292" y="239"/>
                    </a:lnTo>
                    <a:lnTo>
                      <a:pt x="302" y="244"/>
                    </a:lnTo>
                    <a:lnTo>
                      <a:pt x="311" y="248"/>
                    </a:lnTo>
                    <a:lnTo>
                      <a:pt x="322" y="253"/>
                    </a:lnTo>
                    <a:lnTo>
                      <a:pt x="330" y="257"/>
                    </a:lnTo>
                    <a:lnTo>
                      <a:pt x="341" y="262"/>
                    </a:lnTo>
                    <a:lnTo>
                      <a:pt x="351" y="267"/>
                    </a:lnTo>
                    <a:lnTo>
                      <a:pt x="362" y="272"/>
                    </a:lnTo>
                    <a:lnTo>
                      <a:pt x="370" y="276"/>
                    </a:lnTo>
                    <a:lnTo>
                      <a:pt x="381" y="279"/>
                    </a:lnTo>
                    <a:lnTo>
                      <a:pt x="390" y="283"/>
                    </a:lnTo>
                    <a:lnTo>
                      <a:pt x="400" y="288"/>
                    </a:lnTo>
                    <a:lnTo>
                      <a:pt x="409" y="292"/>
                    </a:lnTo>
                    <a:lnTo>
                      <a:pt x="419" y="297"/>
                    </a:lnTo>
                    <a:lnTo>
                      <a:pt x="430" y="300"/>
                    </a:lnTo>
                    <a:lnTo>
                      <a:pt x="440" y="306"/>
                    </a:lnTo>
                    <a:lnTo>
                      <a:pt x="438" y="311"/>
                    </a:lnTo>
                    <a:lnTo>
                      <a:pt x="438" y="318"/>
                    </a:lnTo>
                    <a:lnTo>
                      <a:pt x="438" y="323"/>
                    </a:lnTo>
                    <a:lnTo>
                      <a:pt x="438" y="330"/>
                    </a:lnTo>
                    <a:lnTo>
                      <a:pt x="438" y="339"/>
                    </a:lnTo>
                    <a:lnTo>
                      <a:pt x="438" y="353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1" name="Freeform 851"/>
              <p:cNvSpPr>
                <a:spLocks/>
              </p:cNvSpPr>
              <p:nvPr/>
            </p:nvSpPr>
            <p:spPr bwMode="auto">
              <a:xfrm>
                <a:off x="3938" y="3060"/>
                <a:ext cx="18" cy="34"/>
              </a:xfrm>
              <a:custGeom>
                <a:avLst/>
                <a:gdLst>
                  <a:gd name="T0" fmla="*/ 45 w 45"/>
                  <a:gd name="T1" fmla="*/ 36 h 89"/>
                  <a:gd name="T2" fmla="*/ 31 w 45"/>
                  <a:gd name="T3" fmla="*/ 48 h 89"/>
                  <a:gd name="T4" fmla="*/ 24 w 45"/>
                  <a:gd name="T5" fmla="*/ 61 h 89"/>
                  <a:gd name="T6" fmla="*/ 19 w 45"/>
                  <a:gd name="T7" fmla="*/ 73 h 89"/>
                  <a:gd name="T8" fmla="*/ 17 w 45"/>
                  <a:gd name="T9" fmla="*/ 89 h 89"/>
                  <a:gd name="T10" fmla="*/ 7 w 45"/>
                  <a:gd name="T11" fmla="*/ 83 h 89"/>
                  <a:gd name="T12" fmla="*/ 3 w 45"/>
                  <a:gd name="T13" fmla="*/ 75 h 89"/>
                  <a:gd name="T14" fmla="*/ 0 w 45"/>
                  <a:gd name="T15" fmla="*/ 62 h 89"/>
                  <a:gd name="T16" fmla="*/ 2 w 45"/>
                  <a:gd name="T17" fmla="*/ 48 h 89"/>
                  <a:gd name="T18" fmla="*/ 2 w 45"/>
                  <a:gd name="T19" fmla="*/ 33 h 89"/>
                  <a:gd name="T20" fmla="*/ 7 w 45"/>
                  <a:gd name="T21" fmla="*/ 19 h 89"/>
                  <a:gd name="T22" fmla="*/ 10 w 45"/>
                  <a:gd name="T23" fmla="*/ 7 h 89"/>
                  <a:gd name="T24" fmla="*/ 15 w 45"/>
                  <a:gd name="T25" fmla="*/ 0 h 89"/>
                  <a:gd name="T26" fmla="*/ 19 w 45"/>
                  <a:gd name="T27" fmla="*/ 0 h 89"/>
                  <a:gd name="T28" fmla="*/ 22 w 45"/>
                  <a:gd name="T29" fmla="*/ 0 h 89"/>
                  <a:gd name="T30" fmla="*/ 29 w 45"/>
                  <a:gd name="T31" fmla="*/ 8 h 89"/>
                  <a:gd name="T32" fmla="*/ 36 w 45"/>
                  <a:gd name="T33" fmla="*/ 17 h 89"/>
                  <a:gd name="T34" fmla="*/ 40 w 45"/>
                  <a:gd name="T35" fmla="*/ 26 h 89"/>
                  <a:gd name="T36" fmla="*/ 45 w 45"/>
                  <a:gd name="T37" fmla="*/ 3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89">
                    <a:moveTo>
                      <a:pt x="45" y="36"/>
                    </a:moveTo>
                    <a:lnTo>
                      <a:pt x="31" y="48"/>
                    </a:lnTo>
                    <a:lnTo>
                      <a:pt x="24" y="61"/>
                    </a:lnTo>
                    <a:lnTo>
                      <a:pt x="19" y="73"/>
                    </a:lnTo>
                    <a:lnTo>
                      <a:pt x="17" y="89"/>
                    </a:lnTo>
                    <a:lnTo>
                      <a:pt x="7" y="83"/>
                    </a:lnTo>
                    <a:lnTo>
                      <a:pt x="3" y="75"/>
                    </a:lnTo>
                    <a:lnTo>
                      <a:pt x="0" y="62"/>
                    </a:lnTo>
                    <a:lnTo>
                      <a:pt x="2" y="48"/>
                    </a:lnTo>
                    <a:lnTo>
                      <a:pt x="2" y="33"/>
                    </a:lnTo>
                    <a:lnTo>
                      <a:pt x="7" y="19"/>
                    </a:lnTo>
                    <a:lnTo>
                      <a:pt x="10" y="7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2" y="0"/>
                    </a:lnTo>
                    <a:lnTo>
                      <a:pt x="29" y="8"/>
                    </a:lnTo>
                    <a:lnTo>
                      <a:pt x="36" y="17"/>
                    </a:lnTo>
                    <a:lnTo>
                      <a:pt x="40" y="26"/>
                    </a:lnTo>
                    <a:lnTo>
                      <a:pt x="45" y="36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2" name="Freeform 852"/>
              <p:cNvSpPr>
                <a:spLocks/>
              </p:cNvSpPr>
              <p:nvPr/>
            </p:nvSpPr>
            <p:spPr bwMode="auto">
              <a:xfrm>
                <a:off x="3914" y="3026"/>
                <a:ext cx="25" cy="44"/>
              </a:xfrm>
              <a:custGeom>
                <a:avLst/>
                <a:gdLst>
                  <a:gd name="T0" fmla="*/ 60 w 60"/>
                  <a:gd name="T1" fmla="*/ 63 h 117"/>
                  <a:gd name="T2" fmla="*/ 51 w 60"/>
                  <a:gd name="T3" fmla="*/ 68 h 117"/>
                  <a:gd name="T4" fmla="*/ 46 w 60"/>
                  <a:gd name="T5" fmla="*/ 75 h 117"/>
                  <a:gd name="T6" fmla="*/ 42 w 60"/>
                  <a:gd name="T7" fmla="*/ 82 h 117"/>
                  <a:gd name="T8" fmla="*/ 39 w 60"/>
                  <a:gd name="T9" fmla="*/ 89 h 117"/>
                  <a:gd name="T10" fmla="*/ 33 w 60"/>
                  <a:gd name="T11" fmla="*/ 101 h 117"/>
                  <a:gd name="T12" fmla="*/ 28 w 60"/>
                  <a:gd name="T13" fmla="*/ 117 h 117"/>
                  <a:gd name="T14" fmla="*/ 23 w 60"/>
                  <a:gd name="T15" fmla="*/ 117 h 117"/>
                  <a:gd name="T16" fmla="*/ 21 w 60"/>
                  <a:gd name="T17" fmla="*/ 117 h 117"/>
                  <a:gd name="T18" fmla="*/ 11 w 60"/>
                  <a:gd name="T19" fmla="*/ 101 h 117"/>
                  <a:gd name="T20" fmla="*/ 5 w 60"/>
                  <a:gd name="T21" fmla="*/ 87 h 117"/>
                  <a:gd name="T22" fmla="*/ 0 w 60"/>
                  <a:gd name="T23" fmla="*/ 73 h 117"/>
                  <a:gd name="T24" fmla="*/ 0 w 60"/>
                  <a:gd name="T25" fmla="*/ 59 h 117"/>
                  <a:gd name="T26" fmla="*/ 0 w 60"/>
                  <a:gd name="T27" fmla="*/ 43 h 117"/>
                  <a:gd name="T28" fmla="*/ 4 w 60"/>
                  <a:gd name="T29" fmla="*/ 28 h 117"/>
                  <a:gd name="T30" fmla="*/ 9 w 60"/>
                  <a:gd name="T31" fmla="*/ 14 h 117"/>
                  <a:gd name="T32" fmla="*/ 19 w 60"/>
                  <a:gd name="T33" fmla="*/ 0 h 117"/>
                  <a:gd name="T34" fmla="*/ 23 w 60"/>
                  <a:gd name="T35" fmla="*/ 0 h 117"/>
                  <a:gd name="T36" fmla="*/ 28 w 60"/>
                  <a:gd name="T37" fmla="*/ 2 h 117"/>
                  <a:gd name="T38" fmla="*/ 32 w 60"/>
                  <a:gd name="T39" fmla="*/ 10 h 117"/>
                  <a:gd name="T40" fmla="*/ 37 w 60"/>
                  <a:gd name="T41" fmla="*/ 19 h 117"/>
                  <a:gd name="T42" fmla="*/ 40 w 60"/>
                  <a:gd name="T43" fmla="*/ 26 h 117"/>
                  <a:gd name="T44" fmla="*/ 46 w 60"/>
                  <a:gd name="T45" fmla="*/ 33 h 117"/>
                  <a:gd name="T46" fmla="*/ 49 w 60"/>
                  <a:gd name="T47" fmla="*/ 43 h 117"/>
                  <a:gd name="T48" fmla="*/ 54 w 60"/>
                  <a:gd name="T49" fmla="*/ 52 h 117"/>
                  <a:gd name="T50" fmla="*/ 58 w 60"/>
                  <a:gd name="T51" fmla="*/ 59 h 117"/>
                  <a:gd name="T52" fmla="*/ 60 w 60"/>
                  <a:gd name="T53" fmla="*/ 6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60" h="117">
                    <a:moveTo>
                      <a:pt x="60" y="63"/>
                    </a:moveTo>
                    <a:lnTo>
                      <a:pt x="51" y="68"/>
                    </a:lnTo>
                    <a:lnTo>
                      <a:pt x="46" y="75"/>
                    </a:lnTo>
                    <a:lnTo>
                      <a:pt x="42" y="82"/>
                    </a:lnTo>
                    <a:lnTo>
                      <a:pt x="39" y="89"/>
                    </a:lnTo>
                    <a:lnTo>
                      <a:pt x="33" y="101"/>
                    </a:lnTo>
                    <a:lnTo>
                      <a:pt x="28" y="117"/>
                    </a:lnTo>
                    <a:lnTo>
                      <a:pt x="23" y="117"/>
                    </a:lnTo>
                    <a:lnTo>
                      <a:pt x="21" y="117"/>
                    </a:lnTo>
                    <a:lnTo>
                      <a:pt x="11" y="101"/>
                    </a:lnTo>
                    <a:lnTo>
                      <a:pt x="5" y="87"/>
                    </a:lnTo>
                    <a:lnTo>
                      <a:pt x="0" y="73"/>
                    </a:lnTo>
                    <a:lnTo>
                      <a:pt x="0" y="59"/>
                    </a:lnTo>
                    <a:lnTo>
                      <a:pt x="0" y="43"/>
                    </a:lnTo>
                    <a:lnTo>
                      <a:pt x="4" y="28"/>
                    </a:lnTo>
                    <a:lnTo>
                      <a:pt x="9" y="14"/>
                    </a:lnTo>
                    <a:lnTo>
                      <a:pt x="19" y="0"/>
                    </a:lnTo>
                    <a:lnTo>
                      <a:pt x="23" y="0"/>
                    </a:lnTo>
                    <a:lnTo>
                      <a:pt x="28" y="2"/>
                    </a:lnTo>
                    <a:lnTo>
                      <a:pt x="32" y="10"/>
                    </a:lnTo>
                    <a:lnTo>
                      <a:pt x="37" y="19"/>
                    </a:lnTo>
                    <a:lnTo>
                      <a:pt x="40" y="26"/>
                    </a:lnTo>
                    <a:lnTo>
                      <a:pt x="46" y="33"/>
                    </a:lnTo>
                    <a:lnTo>
                      <a:pt x="49" y="43"/>
                    </a:lnTo>
                    <a:lnTo>
                      <a:pt x="54" y="52"/>
                    </a:lnTo>
                    <a:lnTo>
                      <a:pt x="58" y="59"/>
                    </a:lnTo>
                    <a:lnTo>
                      <a:pt x="60" y="63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3" name="Freeform 853"/>
              <p:cNvSpPr>
                <a:spLocks/>
              </p:cNvSpPr>
              <p:nvPr/>
            </p:nvSpPr>
            <p:spPr bwMode="auto">
              <a:xfrm>
                <a:off x="3879" y="2974"/>
                <a:ext cx="37" cy="58"/>
              </a:xfrm>
              <a:custGeom>
                <a:avLst/>
                <a:gdLst>
                  <a:gd name="T0" fmla="*/ 91 w 91"/>
                  <a:gd name="T1" fmla="*/ 108 h 153"/>
                  <a:gd name="T2" fmla="*/ 78 w 91"/>
                  <a:gd name="T3" fmla="*/ 118 h 153"/>
                  <a:gd name="T4" fmla="*/ 70 w 91"/>
                  <a:gd name="T5" fmla="*/ 131 h 153"/>
                  <a:gd name="T6" fmla="*/ 63 w 91"/>
                  <a:gd name="T7" fmla="*/ 141 h 153"/>
                  <a:gd name="T8" fmla="*/ 57 w 91"/>
                  <a:gd name="T9" fmla="*/ 153 h 153"/>
                  <a:gd name="T10" fmla="*/ 52 w 91"/>
                  <a:gd name="T11" fmla="*/ 153 h 153"/>
                  <a:gd name="T12" fmla="*/ 51 w 91"/>
                  <a:gd name="T13" fmla="*/ 153 h 153"/>
                  <a:gd name="T14" fmla="*/ 44 w 91"/>
                  <a:gd name="T15" fmla="*/ 143 h 153"/>
                  <a:gd name="T16" fmla="*/ 38 w 91"/>
                  <a:gd name="T17" fmla="*/ 134 h 153"/>
                  <a:gd name="T18" fmla="*/ 31 w 91"/>
                  <a:gd name="T19" fmla="*/ 124 h 153"/>
                  <a:gd name="T20" fmla="*/ 26 w 91"/>
                  <a:gd name="T21" fmla="*/ 113 h 153"/>
                  <a:gd name="T22" fmla="*/ 19 w 91"/>
                  <a:gd name="T23" fmla="*/ 101 h 153"/>
                  <a:gd name="T24" fmla="*/ 14 w 91"/>
                  <a:gd name="T25" fmla="*/ 89 h 153"/>
                  <a:gd name="T26" fmla="*/ 9 w 91"/>
                  <a:gd name="T27" fmla="*/ 77 h 153"/>
                  <a:gd name="T28" fmla="*/ 5 w 91"/>
                  <a:gd name="T29" fmla="*/ 66 h 153"/>
                  <a:gd name="T30" fmla="*/ 0 w 91"/>
                  <a:gd name="T31" fmla="*/ 52 h 153"/>
                  <a:gd name="T32" fmla="*/ 0 w 91"/>
                  <a:gd name="T33" fmla="*/ 40 h 153"/>
                  <a:gd name="T34" fmla="*/ 0 w 91"/>
                  <a:gd name="T35" fmla="*/ 29 h 153"/>
                  <a:gd name="T36" fmla="*/ 3 w 91"/>
                  <a:gd name="T37" fmla="*/ 21 h 153"/>
                  <a:gd name="T38" fmla="*/ 7 w 91"/>
                  <a:gd name="T39" fmla="*/ 10 h 153"/>
                  <a:gd name="T40" fmla="*/ 16 w 91"/>
                  <a:gd name="T41" fmla="*/ 5 h 153"/>
                  <a:gd name="T42" fmla="*/ 24 w 91"/>
                  <a:gd name="T43" fmla="*/ 0 h 153"/>
                  <a:gd name="T44" fmla="*/ 38 w 91"/>
                  <a:gd name="T45" fmla="*/ 0 h 153"/>
                  <a:gd name="T46" fmla="*/ 42 w 91"/>
                  <a:gd name="T47" fmla="*/ 10 h 153"/>
                  <a:gd name="T48" fmla="*/ 49 w 91"/>
                  <a:gd name="T49" fmla="*/ 26 h 153"/>
                  <a:gd name="T50" fmla="*/ 57 w 91"/>
                  <a:gd name="T51" fmla="*/ 40 h 153"/>
                  <a:gd name="T52" fmla="*/ 68 w 91"/>
                  <a:gd name="T53" fmla="*/ 56 h 153"/>
                  <a:gd name="T54" fmla="*/ 75 w 91"/>
                  <a:gd name="T55" fmla="*/ 70 h 153"/>
                  <a:gd name="T56" fmla="*/ 84 w 91"/>
                  <a:gd name="T57" fmla="*/ 84 h 153"/>
                  <a:gd name="T58" fmla="*/ 89 w 91"/>
                  <a:gd name="T59" fmla="*/ 96 h 153"/>
                  <a:gd name="T60" fmla="*/ 91 w 91"/>
                  <a:gd name="T61" fmla="*/ 10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1" h="153">
                    <a:moveTo>
                      <a:pt x="91" y="108"/>
                    </a:moveTo>
                    <a:lnTo>
                      <a:pt x="78" y="118"/>
                    </a:lnTo>
                    <a:lnTo>
                      <a:pt x="70" y="131"/>
                    </a:lnTo>
                    <a:lnTo>
                      <a:pt x="63" y="141"/>
                    </a:lnTo>
                    <a:lnTo>
                      <a:pt x="57" y="153"/>
                    </a:lnTo>
                    <a:lnTo>
                      <a:pt x="52" y="153"/>
                    </a:lnTo>
                    <a:lnTo>
                      <a:pt x="51" y="153"/>
                    </a:lnTo>
                    <a:lnTo>
                      <a:pt x="44" y="143"/>
                    </a:lnTo>
                    <a:lnTo>
                      <a:pt x="38" y="134"/>
                    </a:lnTo>
                    <a:lnTo>
                      <a:pt x="31" y="124"/>
                    </a:lnTo>
                    <a:lnTo>
                      <a:pt x="26" y="113"/>
                    </a:lnTo>
                    <a:lnTo>
                      <a:pt x="19" y="101"/>
                    </a:lnTo>
                    <a:lnTo>
                      <a:pt x="14" y="89"/>
                    </a:lnTo>
                    <a:lnTo>
                      <a:pt x="9" y="77"/>
                    </a:lnTo>
                    <a:lnTo>
                      <a:pt x="5" y="66"/>
                    </a:lnTo>
                    <a:lnTo>
                      <a:pt x="0" y="52"/>
                    </a:lnTo>
                    <a:lnTo>
                      <a:pt x="0" y="40"/>
                    </a:lnTo>
                    <a:lnTo>
                      <a:pt x="0" y="29"/>
                    </a:lnTo>
                    <a:lnTo>
                      <a:pt x="3" y="21"/>
                    </a:lnTo>
                    <a:lnTo>
                      <a:pt x="7" y="10"/>
                    </a:lnTo>
                    <a:lnTo>
                      <a:pt x="16" y="5"/>
                    </a:lnTo>
                    <a:lnTo>
                      <a:pt x="24" y="0"/>
                    </a:lnTo>
                    <a:lnTo>
                      <a:pt x="38" y="0"/>
                    </a:lnTo>
                    <a:lnTo>
                      <a:pt x="42" y="10"/>
                    </a:lnTo>
                    <a:lnTo>
                      <a:pt x="49" y="26"/>
                    </a:lnTo>
                    <a:lnTo>
                      <a:pt x="57" y="40"/>
                    </a:lnTo>
                    <a:lnTo>
                      <a:pt x="68" y="56"/>
                    </a:lnTo>
                    <a:lnTo>
                      <a:pt x="75" y="70"/>
                    </a:lnTo>
                    <a:lnTo>
                      <a:pt x="84" y="84"/>
                    </a:lnTo>
                    <a:lnTo>
                      <a:pt x="89" y="96"/>
                    </a:lnTo>
                    <a:lnTo>
                      <a:pt x="91" y="108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4" name="Freeform 854"/>
              <p:cNvSpPr>
                <a:spLocks/>
              </p:cNvSpPr>
              <p:nvPr/>
            </p:nvSpPr>
            <p:spPr bwMode="auto">
              <a:xfrm>
                <a:off x="4438" y="3145"/>
                <a:ext cx="47" cy="44"/>
              </a:xfrm>
              <a:custGeom>
                <a:avLst/>
                <a:gdLst>
                  <a:gd name="T0" fmla="*/ 114 w 114"/>
                  <a:gd name="T1" fmla="*/ 92 h 115"/>
                  <a:gd name="T2" fmla="*/ 105 w 114"/>
                  <a:gd name="T3" fmla="*/ 103 h 115"/>
                  <a:gd name="T4" fmla="*/ 96 w 114"/>
                  <a:gd name="T5" fmla="*/ 115 h 115"/>
                  <a:gd name="T6" fmla="*/ 48 w 114"/>
                  <a:gd name="T7" fmla="*/ 57 h 115"/>
                  <a:gd name="T8" fmla="*/ 46 w 114"/>
                  <a:gd name="T9" fmla="*/ 61 h 115"/>
                  <a:gd name="T10" fmla="*/ 41 w 114"/>
                  <a:gd name="T11" fmla="*/ 71 h 115"/>
                  <a:gd name="T12" fmla="*/ 34 w 114"/>
                  <a:gd name="T13" fmla="*/ 76 h 115"/>
                  <a:gd name="T14" fmla="*/ 28 w 114"/>
                  <a:gd name="T15" fmla="*/ 85 h 115"/>
                  <a:gd name="T16" fmla="*/ 20 w 114"/>
                  <a:gd name="T17" fmla="*/ 96 h 115"/>
                  <a:gd name="T18" fmla="*/ 9 w 114"/>
                  <a:gd name="T19" fmla="*/ 106 h 115"/>
                  <a:gd name="T20" fmla="*/ 6 w 114"/>
                  <a:gd name="T21" fmla="*/ 90 h 115"/>
                  <a:gd name="T22" fmla="*/ 2 w 114"/>
                  <a:gd name="T23" fmla="*/ 75 h 115"/>
                  <a:gd name="T24" fmla="*/ 0 w 114"/>
                  <a:gd name="T25" fmla="*/ 61 h 115"/>
                  <a:gd name="T26" fmla="*/ 2 w 114"/>
                  <a:gd name="T27" fmla="*/ 49 h 115"/>
                  <a:gd name="T28" fmla="*/ 4 w 114"/>
                  <a:gd name="T29" fmla="*/ 35 h 115"/>
                  <a:gd name="T30" fmla="*/ 11 w 114"/>
                  <a:gd name="T31" fmla="*/ 22 h 115"/>
                  <a:gd name="T32" fmla="*/ 14 w 114"/>
                  <a:gd name="T33" fmla="*/ 15 h 115"/>
                  <a:gd name="T34" fmla="*/ 21 w 114"/>
                  <a:gd name="T35" fmla="*/ 10 h 115"/>
                  <a:gd name="T36" fmla="*/ 28 w 114"/>
                  <a:gd name="T37" fmla="*/ 5 h 115"/>
                  <a:gd name="T38" fmla="*/ 39 w 114"/>
                  <a:gd name="T39" fmla="*/ 0 h 115"/>
                  <a:gd name="T40" fmla="*/ 53 w 114"/>
                  <a:gd name="T41" fmla="*/ 7 h 115"/>
                  <a:gd name="T42" fmla="*/ 69 w 114"/>
                  <a:gd name="T43" fmla="*/ 15 h 115"/>
                  <a:gd name="T44" fmla="*/ 79 w 114"/>
                  <a:gd name="T45" fmla="*/ 24 h 115"/>
                  <a:gd name="T46" fmla="*/ 91 w 114"/>
                  <a:gd name="T47" fmla="*/ 35 h 115"/>
                  <a:gd name="T48" fmla="*/ 98 w 114"/>
                  <a:gd name="T49" fmla="*/ 45 h 115"/>
                  <a:gd name="T50" fmla="*/ 105 w 114"/>
                  <a:gd name="T51" fmla="*/ 57 h 115"/>
                  <a:gd name="T52" fmla="*/ 107 w 114"/>
                  <a:gd name="T53" fmla="*/ 64 h 115"/>
                  <a:gd name="T54" fmla="*/ 109 w 114"/>
                  <a:gd name="T55" fmla="*/ 73 h 115"/>
                  <a:gd name="T56" fmla="*/ 110 w 114"/>
                  <a:gd name="T57" fmla="*/ 82 h 115"/>
                  <a:gd name="T58" fmla="*/ 114 w 114"/>
                  <a:gd name="T59" fmla="*/ 92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4" h="115">
                    <a:moveTo>
                      <a:pt x="114" y="92"/>
                    </a:moveTo>
                    <a:lnTo>
                      <a:pt x="105" y="103"/>
                    </a:lnTo>
                    <a:lnTo>
                      <a:pt x="96" y="115"/>
                    </a:lnTo>
                    <a:lnTo>
                      <a:pt x="48" y="57"/>
                    </a:lnTo>
                    <a:lnTo>
                      <a:pt x="46" y="61"/>
                    </a:lnTo>
                    <a:lnTo>
                      <a:pt x="41" y="71"/>
                    </a:lnTo>
                    <a:lnTo>
                      <a:pt x="34" y="76"/>
                    </a:lnTo>
                    <a:lnTo>
                      <a:pt x="28" y="85"/>
                    </a:lnTo>
                    <a:lnTo>
                      <a:pt x="20" y="96"/>
                    </a:lnTo>
                    <a:lnTo>
                      <a:pt x="9" y="106"/>
                    </a:lnTo>
                    <a:lnTo>
                      <a:pt x="6" y="90"/>
                    </a:lnTo>
                    <a:lnTo>
                      <a:pt x="2" y="75"/>
                    </a:lnTo>
                    <a:lnTo>
                      <a:pt x="0" y="61"/>
                    </a:lnTo>
                    <a:lnTo>
                      <a:pt x="2" y="49"/>
                    </a:lnTo>
                    <a:lnTo>
                      <a:pt x="4" y="35"/>
                    </a:lnTo>
                    <a:lnTo>
                      <a:pt x="11" y="22"/>
                    </a:lnTo>
                    <a:lnTo>
                      <a:pt x="14" y="15"/>
                    </a:lnTo>
                    <a:lnTo>
                      <a:pt x="21" y="10"/>
                    </a:lnTo>
                    <a:lnTo>
                      <a:pt x="28" y="5"/>
                    </a:lnTo>
                    <a:lnTo>
                      <a:pt x="39" y="0"/>
                    </a:lnTo>
                    <a:lnTo>
                      <a:pt x="53" y="7"/>
                    </a:lnTo>
                    <a:lnTo>
                      <a:pt x="69" y="15"/>
                    </a:lnTo>
                    <a:lnTo>
                      <a:pt x="79" y="24"/>
                    </a:lnTo>
                    <a:lnTo>
                      <a:pt x="91" y="35"/>
                    </a:lnTo>
                    <a:lnTo>
                      <a:pt x="98" y="45"/>
                    </a:lnTo>
                    <a:lnTo>
                      <a:pt x="105" y="57"/>
                    </a:lnTo>
                    <a:lnTo>
                      <a:pt x="107" y="64"/>
                    </a:lnTo>
                    <a:lnTo>
                      <a:pt x="109" y="73"/>
                    </a:lnTo>
                    <a:lnTo>
                      <a:pt x="110" y="82"/>
                    </a:lnTo>
                    <a:lnTo>
                      <a:pt x="114" y="92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5" name="Freeform 855"/>
              <p:cNvSpPr>
                <a:spLocks/>
              </p:cNvSpPr>
              <p:nvPr/>
            </p:nvSpPr>
            <p:spPr bwMode="auto">
              <a:xfrm>
                <a:off x="4346" y="3196"/>
                <a:ext cx="30" cy="14"/>
              </a:xfrm>
              <a:custGeom>
                <a:avLst/>
                <a:gdLst>
                  <a:gd name="T0" fmla="*/ 3 w 73"/>
                  <a:gd name="T1" fmla="*/ 37 h 37"/>
                  <a:gd name="T2" fmla="*/ 2 w 73"/>
                  <a:gd name="T3" fmla="*/ 30 h 37"/>
                  <a:gd name="T4" fmla="*/ 2 w 73"/>
                  <a:gd name="T5" fmla="*/ 23 h 37"/>
                  <a:gd name="T6" fmla="*/ 0 w 73"/>
                  <a:gd name="T7" fmla="*/ 14 h 37"/>
                  <a:gd name="T8" fmla="*/ 0 w 73"/>
                  <a:gd name="T9" fmla="*/ 5 h 37"/>
                  <a:gd name="T10" fmla="*/ 12 w 73"/>
                  <a:gd name="T11" fmla="*/ 2 h 37"/>
                  <a:gd name="T12" fmla="*/ 26 w 73"/>
                  <a:gd name="T13" fmla="*/ 2 h 37"/>
                  <a:gd name="T14" fmla="*/ 42 w 73"/>
                  <a:gd name="T15" fmla="*/ 0 h 37"/>
                  <a:gd name="T16" fmla="*/ 59 w 73"/>
                  <a:gd name="T17" fmla="*/ 5 h 37"/>
                  <a:gd name="T18" fmla="*/ 66 w 73"/>
                  <a:gd name="T19" fmla="*/ 19 h 37"/>
                  <a:gd name="T20" fmla="*/ 73 w 73"/>
                  <a:gd name="T21" fmla="*/ 31 h 37"/>
                  <a:gd name="T22" fmla="*/ 63 w 73"/>
                  <a:gd name="T23" fmla="*/ 31 h 37"/>
                  <a:gd name="T24" fmla="*/ 52 w 73"/>
                  <a:gd name="T25" fmla="*/ 33 h 37"/>
                  <a:gd name="T26" fmla="*/ 42 w 73"/>
                  <a:gd name="T27" fmla="*/ 33 h 37"/>
                  <a:gd name="T28" fmla="*/ 33 w 73"/>
                  <a:gd name="T29" fmla="*/ 35 h 37"/>
                  <a:gd name="T30" fmla="*/ 17 w 73"/>
                  <a:gd name="T31" fmla="*/ 35 h 37"/>
                  <a:gd name="T32" fmla="*/ 3 w 73"/>
                  <a:gd name="T3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7">
                    <a:moveTo>
                      <a:pt x="3" y="37"/>
                    </a:moveTo>
                    <a:lnTo>
                      <a:pt x="2" y="30"/>
                    </a:lnTo>
                    <a:lnTo>
                      <a:pt x="2" y="23"/>
                    </a:lnTo>
                    <a:lnTo>
                      <a:pt x="0" y="14"/>
                    </a:lnTo>
                    <a:lnTo>
                      <a:pt x="0" y="5"/>
                    </a:lnTo>
                    <a:lnTo>
                      <a:pt x="12" y="2"/>
                    </a:lnTo>
                    <a:lnTo>
                      <a:pt x="26" y="2"/>
                    </a:lnTo>
                    <a:lnTo>
                      <a:pt x="42" y="0"/>
                    </a:lnTo>
                    <a:lnTo>
                      <a:pt x="59" y="5"/>
                    </a:lnTo>
                    <a:lnTo>
                      <a:pt x="66" y="19"/>
                    </a:lnTo>
                    <a:lnTo>
                      <a:pt x="73" y="31"/>
                    </a:lnTo>
                    <a:lnTo>
                      <a:pt x="63" y="31"/>
                    </a:lnTo>
                    <a:lnTo>
                      <a:pt x="52" y="33"/>
                    </a:lnTo>
                    <a:lnTo>
                      <a:pt x="42" y="33"/>
                    </a:lnTo>
                    <a:lnTo>
                      <a:pt x="33" y="35"/>
                    </a:lnTo>
                    <a:lnTo>
                      <a:pt x="17" y="35"/>
                    </a:lnTo>
                    <a:lnTo>
                      <a:pt x="3" y="37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6" name="Freeform 856"/>
              <p:cNvSpPr>
                <a:spLocks/>
              </p:cNvSpPr>
              <p:nvPr/>
            </p:nvSpPr>
            <p:spPr bwMode="auto">
              <a:xfrm>
                <a:off x="4395" y="3181"/>
                <a:ext cx="29" cy="24"/>
              </a:xfrm>
              <a:custGeom>
                <a:avLst/>
                <a:gdLst>
                  <a:gd name="T0" fmla="*/ 4 w 72"/>
                  <a:gd name="T1" fmla="*/ 63 h 63"/>
                  <a:gd name="T2" fmla="*/ 2 w 72"/>
                  <a:gd name="T3" fmla="*/ 51 h 63"/>
                  <a:gd name="T4" fmla="*/ 2 w 72"/>
                  <a:gd name="T5" fmla="*/ 40 h 63"/>
                  <a:gd name="T6" fmla="*/ 0 w 72"/>
                  <a:gd name="T7" fmla="*/ 30 h 63"/>
                  <a:gd name="T8" fmla="*/ 2 w 72"/>
                  <a:gd name="T9" fmla="*/ 19 h 63"/>
                  <a:gd name="T10" fmla="*/ 11 w 72"/>
                  <a:gd name="T11" fmla="*/ 14 h 63"/>
                  <a:gd name="T12" fmla="*/ 21 w 72"/>
                  <a:gd name="T13" fmla="*/ 9 h 63"/>
                  <a:gd name="T14" fmla="*/ 30 w 72"/>
                  <a:gd name="T15" fmla="*/ 5 h 63"/>
                  <a:gd name="T16" fmla="*/ 37 w 72"/>
                  <a:gd name="T17" fmla="*/ 3 h 63"/>
                  <a:gd name="T18" fmla="*/ 47 w 72"/>
                  <a:gd name="T19" fmla="*/ 0 h 63"/>
                  <a:gd name="T20" fmla="*/ 54 w 72"/>
                  <a:gd name="T21" fmla="*/ 2 h 63"/>
                  <a:gd name="T22" fmla="*/ 56 w 72"/>
                  <a:gd name="T23" fmla="*/ 5 h 63"/>
                  <a:gd name="T24" fmla="*/ 60 w 72"/>
                  <a:gd name="T25" fmla="*/ 12 h 63"/>
                  <a:gd name="T26" fmla="*/ 65 w 72"/>
                  <a:gd name="T27" fmla="*/ 23 h 63"/>
                  <a:gd name="T28" fmla="*/ 72 w 72"/>
                  <a:gd name="T29" fmla="*/ 38 h 63"/>
                  <a:gd name="T30" fmla="*/ 65 w 72"/>
                  <a:gd name="T31" fmla="*/ 40 h 63"/>
                  <a:gd name="T32" fmla="*/ 60 w 72"/>
                  <a:gd name="T33" fmla="*/ 44 h 63"/>
                  <a:gd name="T34" fmla="*/ 46 w 72"/>
                  <a:gd name="T35" fmla="*/ 49 h 63"/>
                  <a:gd name="T36" fmla="*/ 32 w 72"/>
                  <a:gd name="T37" fmla="*/ 54 h 63"/>
                  <a:gd name="T38" fmla="*/ 18 w 72"/>
                  <a:gd name="T39" fmla="*/ 58 h 63"/>
                  <a:gd name="T40" fmla="*/ 4 w 72"/>
                  <a:gd name="T41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2" h="63">
                    <a:moveTo>
                      <a:pt x="4" y="63"/>
                    </a:moveTo>
                    <a:lnTo>
                      <a:pt x="2" y="51"/>
                    </a:lnTo>
                    <a:lnTo>
                      <a:pt x="2" y="40"/>
                    </a:lnTo>
                    <a:lnTo>
                      <a:pt x="0" y="30"/>
                    </a:lnTo>
                    <a:lnTo>
                      <a:pt x="2" y="19"/>
                    </a:lnTo>
                    <a:lnTo>
                      <a:pt x="11" y="14"/>
                    </a:lnTo>
                    <a:lnTo>
                      <a:pt x="21" y="9"/>
                    </a:lnTo>
                    <a:lnTo>
                      <a:pt x="30" y="5"/>
                    </a:lnTo>
                    <a:lnTo>
                      <a:pt x="37" y="3"/>
                    </a:lnTo>
                    <a:lnTo>
                      <a:pt x="47" y="0"/>
                    </a:lnTo>
                    <a:lnTo>
                      <a:pt x="54" y="2"/>
                    </a:lnTo>
                    <a:lnTo>
                      <a:pt x="56" y="5"/>
                    </a:lnTo>
                    <a:lnTo>
                      <a:pt x="60" y="12"/>
                    </a:lnTo>
                    <a:lnTo>
                      <a:pt x="65" y="23"/>
                    </a:lnTo>
                    <a:lnTo>
                      <a:pt x="72" y="38"/>
                    </a:lnTo>
                    <a:lnTo>
                      <a:pt x="65" y="40"/>
                    </a:lnTo>
                    <a:lnTo>
                      <a:pt x="60" y="44"/>
                    </a:lnTo>
                    <a:lnTo>
                      <a:pt x="46" y="49"/>
                    </a:lnTo>
                    <a:lnTo>
                      <a:pt x="32" y="54"/>
                    </a:lnTo>
                    <a:lnTo>
                      <a:pt x="18" y="58"/>
                    </a:lnTo>
                    <a:lnTo>
                      <a:pt x="4" y="63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7" name="Freeform 857"/>
              <p:cNvSpPr>
                <a:spLocks/>
              </p:cNvSpPr>
              <p:nvPr/>
            </p:nvSpPr>
            <p:spPr bwMode="auto">
              <a:xfrm>
                <a:off x="4263" y="3202"/>
                <a:ext cx="62" cy="36"/>
              </a:xfrm>
              <a:custGeom>
                <a:avLst/>
                <a:gdLst>
                  <a:gd name="T0" fmla="*/ 153 w 153"/>
                  <a:gd name="T1" fmla="*/ 91 h 94"/>
                  <a:gd name="T2" fmla="*/ 139 w 153"/>
                  <a:gd name="T3" fmla="*/ 92 h 94"/>
                  <a:gd name="T4" fmla="*/ 125 w 153"/>
                  <a:gd name="T5" fmla="*/ 94 h 94"/>
                  <a:gd name="T6" fmla="*/ 118 w 153"/>
                  <a:gd name="T7" fmla="*/ 31 h 94"/>
                  <a:gd name="T8" fmla="*/ 115 w 153"/>
                  <a:gd name="T9" fmla="*/ 31 h 94"/>
                  <a:gd name="T10" fmla="*/ 108 w 153"/>
                  <a:gd name="T11" fmla="*/ 31 h 94"/>
                  <a:gd name="T12" fmla="*/ 96 w 153"/>
                  <a:gd name="T13" fmla="*/ 31 h 94"/>
                  <a:gd name="T14" fmla="*/ 82 w 153"/>
                  <a:gd name="T15" fmla="*/ 33 h 94"/>
                  <a:gd name="T16" fmla="*/ 71 w 153"/>
                  <a:gd name="T17" fmla="*/ 33 h 94"/>
                  <a:gd name="T18" fmla="*/ 62 w 153"/>
                  <a:gd name="T19" fmla="*/ 33 h 94"/>
                  <a:gd name="T20" fmla="*/ 52 w 153"/>
                  <a:gd name="T21" fmla="*/ 33 h 94"/>
                  <a:gd name="T22" fmla="*/ 43 w 153"/>
                  <a:gd name="T23" fmla="*/ 35 h 94"/>
                  <a:gd name="T24" fmla="*/ 31 w 153"/>
                  <a:gd name="T25" fmla="*/ 35 h 94"/>
                  <a:gd name="T26" fmla="*/ 21 w 153"/>
                  <a:gd name="T27" fmla="*/ 36 h 94"/>
                  <a:gd name="T28" fmla="*/ 10 w 153"/>
                  <a:gd name="T29" fmla="*/ 36 h 94"/>
                  <a:gd name="T30" fmla="*/ 0 w 153"/>
                  <a:gd name="T31" fmla="*/ 38 h 94"/>
                  <a:gd name="T32" fmla="*/ 1 w 153"/>
                  <a:gd name="T33" fmla="*/ 28 h 94"/>
                  <a:gd name="T34" fmla="*/ 5 w 153"/>
                  <a:gd name="T35" fmla="*/ 17 h 94"/>
                  <a:gd name="T36" fmla="*/ 12 w 153"/>
                  <a:gd name="T37" fmla="*/ 14 h 94"/>
                  <a:gd name="T38" fmla="*/ 28 w 153"/>
                  <a:gd name="T39" fmla="*/ 12 h 94"/>
                  <a:gd name="T40" fmla="*/ 35 w 153"/>
                  <a:gd name="T41" fmla="*/ 10 h 94"/>
                  <a:gd name="T42" fmla="*/ 45 w 153"/>
                  <a:gd name="T43" fmla="*/ 8 h 94"/>
                  <a:gd name="T44" fmla="*/ 55 w 153"/>
                  <a:gd name="T45" fmla="*/ 7 h 94"/>
                  <a:gd name="T46" fmla="*/ 66 w 153"/>
                  <a:gd name="T47" fmla="*/ 7 h 94"/>
                  <a:gd name="T48" fmla="*/ 75 w 153"/>
                  <a:gd name="T49" fmla="*/ 5 h 94"/>
                  <a:gd name="T50" fmla="*/ 85 w 153"/>
                  <a:gd name="T51" fmla="*/ 3 h 94"/>
                  <a:gd name="T52" fmla="*/ 94 w 153"/>
                  <a:gd name="T53" fmla="*/ 2 h 94"/>
                  <a:gd name="T54" fmla="*/ 104 w 153"/>
                  <a:gd name="T55" fmla="*/ 2 h 94"/>
                  <a:gd name="T56" fmla="*/ 120 w 153"/>
                  <a:gd name="T57" fmla="*/ 0 h 94"/>
                  <a:gd name="T58" fmla="*/ 134 w 153"/>
                  <a:gd name="T59" fmla="*/ 2 h 94"/>
                  <a:gd name="T60" fmla="*/ 137 w 153"/>
                  <a:gd name="T61" fmla="*/ 12 h 94"/>
                  <a:gd name="T62" fmla="*/ 141 w 153"/>
                  <a:gd name="T63" fmla="*/ 22 h 94"/>
                  <a:gd name="T64" fmla="*/ 143 w 153"/>
                  <a:gd name="T65" fmla="*/ 33 h 94"/>
                  <a:gd name="T66" fmla="*/ 146 w 153"/>
                  <a:gd name="T67" fmla="*/ 45 h 94"/>
                  <a:gd name="T68" fmla="*/ 148 w 153"/>
                  <a:gd name="T69" fmla="*/ 56 h 94"/>
                  <a:gd name="T70" fmla="*/ 150 w 153"/>
                  <a:gd name="T71" fmla="*/ 68 h 94"/>
                  <a:gd name="T72" fmla="*/ 151 w 153"/>
                  <a:gd name="T73" fmla="*/ 78 h 94"/>
                  <a:gd name="T74" fmla="*/ 153 w 153"/>
                  <a:gd name="T75" fmla="*/ 91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53" h="94">
                    <a:moveTo>
                      <a:pt x="153" y="91"/>
                    </a:moveTo>
                    <a:lnTo>
                      <a:pt x="139" y="92"/>
                    </a:lnTo>
                    <a:lnTo>
                      <a:pt x="125" y="94"/>
                    </a:lnTo>
                    <a:lnTo>
                      <a:pt x="118" y="31"/>
                    </a:lnTo>
                    <a:lnTo>
                      <a:pt x="115" y="31"/>
                    </a:lnTo>
                    <a:lnTo>
                      <a:pt x="108" y="31"/>
                    </a:lnTo>
                    <a:lnTo>
                      <a:pt x="96" y="31"/>
                    </a:lnTo>
                    <a:lnTo>
                      <a:pt x="82" y="33"/>
                    </a:lnTo>
                    <a:lnTo>
                      <a:pt x="71" y="33"/>
                    </a:lnTo>
                    <a:lnTo>
                      <a:pt x="62" y="33"/>
                    </a:lnTo>
                    <a:lnTo>
                      <a:pt x="52" y="33"/>
                    </a:lnTo>
                    <a:lnTo>
                      <a:pt x="43" y="35"/>
                    </a:lnTo>
                    <a:lnTo>
                      <a:pt x="31" y="35"/>
                    </a:lnTo>
                    <a:lnTo>
                      <a:pt x="21" y="36"/>
                    </a:lnTo>
                    <a:lnTo>
                      <a:pt x="10" y="36"/>
                    </a:lnTo>
                    <a:lnTo>
                      <a:pt x="0" y="38"/>
                    </a:lnTo>
                    <a:lnTo>
                      <a:pt x="1" y="28"/>
                    </a:lnTo>
                    <a:lnTo>
                      <a:pt x="5" y="17"/>
                    </a:lnTo>
                    <a:lnTo>
                      <a:pt x="12" y="14"/>
                    </a:lnTo>
                    <a:lnTo>
                      <a:pt x="28" y="12"/>
                    </a:lnTo>
                    <a:lnTo>
                      <a:pt x="35" y="10"/>
                    </a:lnTo>
                    <a:lnTo>
                      <a:pt x="45" y="8"/>
                    </a:lnTo>
                    <a:lnTo>
                      <a:pt x="55" y="7"/>
                    </a:lnTo>
                    <a:lnTo>
                      <a:pt x="66" y="7"/>
                    </a:lnTo>
                    <a:lnTo>
                      <a:pt x="75" y="5"/>
                    </a:lnTo>
                    <a:lnTo>
                      <a:pt x="85" y="3"/>
                    </a:lnTo>
                    <a:lnTo>
                      <a:pt x="94" y="2"/>
                    </a:lnTo>
                    <a:lnTo>
                      <a:pt x="104" y="2"/>
                    </a:lnTo>
                    <a:lnTo>
                      <a:pt x="120" y="0"/>
                    </a:lnTo>
                    <a:lnTo>
                      <a:pt x="134" y="2"/>
                    </a:lnTo>
                    <a:lnTo>
                      <a:pt x="137" y="12"/>
                    </a:lnTo>
                    <a:lnTo>
                      <a:pt x="141" y="22"/>
                    </a:lnTo>
                    <a:lnTo>
                      <a:pt x="143" y="33"/>
                    </a:lnTo>
                    <a:lnTo>
                      <a:pt x="146" y="45"/>
                    </a:lnTo>
                    <a:lnTo>
                      <a:pt x="148" y="56"/>
                    </a:lnTo>
                    <a:lnTo>
                      <a:pt x="150" y="68"/>
                    </a:lnTo>
                    <a:lnTo>
                      <a:pt x="151" y="78"/>
                    </a:lnTo>
                    <a:lnTo>
                      <a:pt x="153" y="91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8" name="Freeform 858"/>
              <p:cNvSpPr>
                <a:spLocks/>
              </p:cNvSpPr>
              <p:nvPr/>
            </p:nvSpPr>
            <p:spPr bwMode="auto">
              <a:xfrm>
                <a:off x="4163" y="3203"/>
                <a:ext cx="68" cy="14"/>
              </a:xfrm>
              <a:custGeom>
                <a:avLst/>
                <a:gdLst>
                  <a:gd name="T0" fmla="*/ 0 w 169"/>
                  <a:gd name="T1" fmla="*/ 29 h 38"/>
                  <a:gd name="T2" fmla="*/ 3 w 169"/>
                  <a:gd name="T3" fmla="*/ 13 h 38"/>
                  <a:gd name="T4" fmla="*/ 8 w 169"/>
                  <a:gd name="T5" fmla="*/ 0 h 38"/>
                  <a:gd name="T6" fmla="*/ 19 w 169"/>
                  <a:gd name="T7" fmla="*/ 0 h 38"/>
                  <a:gd name="T8" fmla="*/ 31 w 169"/>
                  <a:gd name="T9" fmla="*/ 1 h 38"/>
                  <a:gd name="T10" fmla="*/ 42 w 169"/>
                  <a:gd name="T11" fmla="*/ 3 h 38"/>
                  <a:gd name="T12" fmla="*/ 52 w 169"/>
                  <a:gd name="T13" fmla="*/ 5 h 38"/>
                  <a:gd name="T14" fmla="*/ 61 w 169"/>
                  <a:gd name="T15" fmla="*/ 5 h 38"/>
                  <a:gd name="T16" fmla="*/ 70 w 169"/>
                  <a:gd name="T17" fmla="*/ 6 h 38"/>
                  <a:gd name="T18" fmla="*/ 78 w 169"/>
                  <a:gd name="T19" fmla="*/ 8 h 38"/>
                  <a:gd name="T20" fmla="*/ 87 w 169"/>
                  <a:gd name="T21" fmla="*/ 10 h 38"/>
                  <a:gd name="T22" fmla="*/ 101 w 169"/>
                  <a:gd name="T23" fmla="*/ 10 h 38"/>
                  <a:gd name="T24" fmla="*/ 113 w 169"/>
                  <a:gd name="T25" fmla="*/ 12 h 38"/>
                  <a:gd name="T26" fmla="*/ 124 w 169"/>
                  <a:gd name="T27" fmla="*/ 13 h 38"/>
                  <a:gd name="T28" fmla="*/ 134 w 169"/>
                  <a:gd name="T29" fmla="*/ 15 h 38"/>
                  <a:gd name="T30" fmla="*/ 146 w 169"/>
                  <a:gd name="T31" fmla="*/ 17 h 38"/>
                  <a:gd name="T32" fmla="*/ 157 w 169"/>
                  <a:gd name="T33" fmla="*/ 19 h 38"/>
                  <a:gd name="T34" fmla="*/ 162 w 169"/>
                  <a:gd name="T35" fmla="*/ 20 h 38"/>
                  <a:gd name="T36" fmla="*/ 167 w 169"/>
                  <a:gd name="T37" fmla="*/ 22 h 38"/>
                  <a:gd name="T38" fmla="*/ 167 w 169"/>
                  <a:gd name="T39" fmla="*/ 29 h 38"/>
                  <a:gd name="T40" fmla="*/ 169 w 169"/>
                  <a:gd name="T41" fmla="*/ 38 h 38"/>
                  <a:gd name="T42" fmla="*/ 157 w 169"/>
                  <a:gd name="T43" fmla="*/ 36 h 38"/>
                  <a:gd name="T44" fmla="*/ 148 w 169"/>
                  <a:gd name="T45" fmla="*/ 36 h 38"/>
                  <a:gd name="T46" fmla="*/ 138 w 169"/>
                  <a:gd name="T47" fmla="*/ 34 h 38"/>
                  <a:gd name="T48" fmla="*/ 132 w 169"/>
                  <a:gd name="T49" fmla="*/ 34 h 38"/>
                  <a:gd name="T50" fmla="*/ 122 w 169"/>
                  <a:gd name="T51" fmla="*/ 31 h 38"/>
                  <a:gd name="T52" fmla="*/ 113 w 169"/>
                  <a:gd name="T53" fmla="*/ 29 h 38"/>
                  <a:gd name="T54" fmla="*/ 103 w 169"/>
                  <a:gd name="T55" fmla="*/ 27 h 38"/>
                  <a:gd name="T56" fmla="*/ 94 w 169"/>
                  <a:gd name="T57" fmla="*/ 27 h 38"/>
                  <a:gd name="T58" fmla="*/ 75 w 169"/>
                  <a:gd name="T59" fmla="*/ 27 h 38"/>
                  <a:gd name="T60" fmla="*/ 57 w 169"/>
                  <a:gd name="T61" fmla="*/ 27 h 38"/>
                  <a:gd name="T62" fmla="*/ 47 w 169"/>
                  <a:gd name="T63" fmla="*/ 27 h 38"/>
                  <a:gd name="T64" fmla="*/ 36 w 169"/>
                  <a:gd name="T65" fmla="*/ 27 h 38"/>
                  <a:gd name="T66" fmla="*/ 28 w 169"/>
                  <a:gd name="T67" fmla="*/ 27 h 38"/>
                  <a:gd name="T68" fmla="*/ 22 w 169"/>
                  <a:gd name="T69" fmla="*/ 27 h 38"/>
                  <a:gd name="T70" fmla="*/ 8 w 169"/>
                  <a:gd name="T71" fmla="*/ 27 h 38"/>
                  <a:gd name="T72" fmla="*/ 0 w 169"/>
                  <a:gd name="T73" fmla="*/ 2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9" h="38">
                    <a:moveTo>
                      <a:pt x="0" y="29"/>
                    </a:moveTo>
                    <a:lnTo>
                      <a:pt x="3" y="13"/>
                    </a:lnTo>
                    <a:lnTo>
                      <a:pt x="8" y="0"/>
                    </a:lnTo>
                    <a:lnTo>
                      <a:pt x="19" y="0"/>
                    </a:lnTo>
                    <a:lnTo>
                      <a:pt x="31" y="1"/>
                    </a:lnTo>
                    <a:lnTo>
                      <a:pt x="42" y="3"/>
                    </a:lnTo>
                    <a:lnTo>
                      <a:pt x="52" y="5"/>
                    </a:lnTo>
                    <a:lnTo>
                      <a:pt x="61" y="5"/>
                    </a:lnTo>
                    <a:lnTo>
                      <a:pt x="70" y="6"/>
                    </a:lnTo>
                    <a:lnTo>
                      <a:pt x="78" y="8"/>
                    </a:lnTo>
                    <a:lnTo>
                      <a:pt x="87" y="10"/>
                    </a:lnTo>
                    <a:lnTo>
                      <a:pt x="101" y="10"/>
                    </a:lnTo>
                    <a:lnTo>
                      <a:pt x="113" y="12"/>
                    </a:lnTo>
                    <a:lnTo>
                      <a:pt x="124" y="13"/>
                    </a:lnTo>
                    <a:lnTo>
                      <a:pt x="134" y="15"/>
                    </a:lnTo>
                    <a:lnTo>
                      <a:pt x="146" y="17"/>
                    </a:lnTo>
                    <a:lnTo>
                      <a:pt x="157" y="19"/>
                    </a:lnTo>
                    <a:lnTo>
                      <a:pt x="162" y="20"/>
                    </a:lnTo>
                    <a:lnTo>
                      <a:pt x="167" y="22"/>
                    </a:lnTo>
                    <a:lnTo>
                      <a:pt x="167" y="29"/>
                    </a:lnTo>
                    <a:lnTo>
                      <a:pt x="169" y="38"/>
                    </a:lnTo>
                    <a:lnTo>
                      <a:pt x="157" y="36"/>
                    </a:lnTo>
                    <a:lnTo>
                      <a:pt x="148" y="36"/>
                    </a:lnTo>
                    <a:lnTo>
                      <a:pt x="138" y="34"/>
                    </a:lnTo>
                    <a:lnTo>
                      <a:pt x="132" y="34"/>
                    </a:lnTo>
                    <a:lnTo>
                      <a:pt x="122" y="31"/>
                    </a:lnTo>
                    <a:lnTo>
                      <a:pt x="113" y="29"/>
                    </a:lnTo>
                    <a:lnTo>
                      <a:pt x="103" y="27"/>
                    </a:lnTo>
                    <a:lnTo>
                      <a:pt x="94" y="27"/>
                    </a:lnTo>
                    <a:lnTo>
                      <a:pt x="75" y="27"/>
                    </a:lnTo>
                    <a:lnTo>
                      <a:pt x="57" y="27"/>
                    </a:lnTo>
                    <a:lnTo>
                      <a:pt x="47" y="27"/>
                    </a:lnTo>
                    <a:lnTo>
                      <a:pt x="36" y="27"/>
                    </a:lnTo>
                    <a:lnTo>
                      <a:pt x="28" y="27"/>
                    </a:lnTo>
                    <a:lnTo>
                      <a:pt x="22" y="27"/>
                    </a:lnTo>
                    <a:lnTo>
                      <a:pt x="8" y="27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39" name="Freeform 859"/>
              <p:cNvSpPr>
                <a:spLocks/>
              </p:cNvSpPr>
              <p:nvPr/>
            </p:nvSpPr>
            <p:spPr bwMode="auto">
              <a:xfrm>
                <a:off x="3960" y="3082"/>
                <a:ext cx="176" cy="133"/>
              </a:xfrm>
              <a:custGeom>
                <a:avLst/>
                <a:gdLst>
                  <a:gd name="T0" fmla="*/ 0 w 436"/>
                  <a:gd name="T1" fmla="*/ 16 h 351"/>
                  <a:gd name="T2" fmla="*/ 9 w 436"/>
                  <a:gd name="T3" fmla="*/ 0 h 351"/>
                  <a:gd name="T4" fmla="*/ 21 w 436"/>
                  <a:gd name="T5" fmla="*/ 9 h 351"/>
                  <a:gd name="T6" fmla="*/ 37 w 436"/>
                  <a:gd name="T7" fmla="*/ 26 h 351"/>
                  <a:gd name="T8" fmla="*/ 57 w 436"/>
                  <a:gd name="T9" fmla="*/ 49 h 351"/>
                  <a:gd name="T10" fmla="*/ 77 w 436"/>
                  <a:gd name="T11" fmla="*/ 72 h 351"/>
                  <a:gd name="T12" fmla="*/ 98 w 436"/>
                  <a:gd name="T13" fmla="*/ 94 h 351"/>
                  <a:gd name="T14" fmla="*/ 117 w 436"/>
                  <a:gd name="T15" fmla="*/ 115 h 351"/>
                  <a:gd name="T16" fmla="*/ 136 w 436"/>
                  <a:gd name="T17" fmla="*/ 133 h 351"/>
                  <a:gd name="T18" fmla="*/ 157 w 436"/>
                  <a:gd name="T19" fmla="*/ 152 h 351"/>
                  <a:gd name="T20" fmla="*/ 180 w 436"/>
                  <a:gd name="T21" fmla="*/ 171 h 351"/>
                  <a:gd name="T22" fmla="*/ 195 w 436"/>
                  <a:gd name="T23" fmla="*/ 185 h 351"/>
                  <a:gd name="T24" fmla="*/ 213 w 436"/>
                  <a:gd name="T25" fmla="*/ 197 h 351"/>
                  <a:gd name="T26" fmla="*/ 230 w 436"/>
                  <a:gd name="T27" fmla="*/ 208 h 351"/>
                  <a:gd name="T28" fmla="*/ 249 w 436"/>
                  <a:gd name="T29" fmla="*/ 218 h 351"/>
                  <a:gd name="T30" fmla="*/ 269 w 436"/>
                  <a:gd name="T31" fmla="*/ 229 h 351"/>
                  <a:gd name="T32" fmla="*/ 288 w 436"/>
                  <a:gd name="T33" fmla="*/ 239 h 351"/>
                  <a:gd name="T34" fmla="*/ 307 w 436"/>
                  <a:gd name="T35" fmla="*/ 248 h 351"/>
                  <a:gd name="T36" fmla="*/ 326 w 436"/>
                  <a:gd name="T37" fmla="*/ 257 h 351"/>
                  <a:gd name="T38" fmla="*/ 347 w 436"/>
                  <a:gd name="T39" fmla="*/ 267 h 351"/>
                  <a:gd name="T40" fmla="*/ 366 w 436"/>
                  <a:gd name="T41" fmla="*/ 276 h 351"/>
                  <a:gd name="T42" fmla="*/ 386 w 436"/>
                  <a:gd name="T43" fmla="*/ 283 h 351"/>
                  <a:gd name="T44" fmla="*/ 405 w 436"/>
                  <a:gd name="T45" fmla="*/ 292 h 351"/>
                  <a:gd name="T46" fmla="*/ 426 w 436"/>
                  <a:gd name="T47" fmla="*/ 300 h 351"/>
                  <a:gd name="T48" fmla="*/ 434 w 436"/>
                  <a:gd name="T49" fmla="*/ 311 h 351"/>
                  <a:gd name="T50" fmla="*/ 434 w 436"/>
                  <a:gd name="T51" fmla="*/ 323 h 351"/>
                  <a:gd name="T52" fmla="*/ 434 w 436"/>
                  <a:gd name="T53" fmla="*/ 339 h 351"/>
                  <a:gd name="T54" fmla="*/ 433 w 436"/>
                  <a:gd name="T55" fmla="*/ 311 h 351"/>
                  <a:gd name="T56" fmla="*/ 424 w 436"/>
                  <a:gd name="T57" fmla="*/ 307 h 351"/>
                  <a:gd name="T58" fmla="*/ 400 w 436"/>
                  <a:gd name="T59" fmla="*/ 300 h 351"/>
                  <a:gd name="T60" fmla="*/ 382 w 436"/>
                  <a:gd name="T61" fmla="*/ 293 h 351"/>
                  <a:gd name="T62" fmla="*/ 365 w 436"/>
                  <a:gd name="T63" fmla="*/ 288 h 351"/>
                  <a:gd name="T64" fmla="*/ 344 w 436"/>
                  <a:gd name="T65" fmla="*/ 281 h 351"/>
                  <a:gd name="T66" fmla="*/ 324 w 436"/>
                  <a:gd name="T67" fmla="*/ 274 h 351"/>
                  <a:gd name="T68" fmla="*/ 300 w 436"/>
                  <a:gd name="T69" fmla="*/ 264 h 351"/>
                  <a:gd name="T70" fmla="*/ 279 w 436"/>
                  <a:gd name="T71" fmla="*/ 255 h 351"/>
                  <a:gd name="T72" fmla="*/ 255 w 436"/>
                  <a:gd name="T73" fmla="*/ 244 h 351"/>
                  <a:gd name="T74" fmla="*/ 234 w 436"/>
                  <a:gd name="T75" fmla="*/ 234 h 351"/>
                  <a:gd name="T76" fmla="*/ 213 w 436"/>
                  <a:gd name="T77" fmla="*/ 222 h 351"/>
                  <a:gd name="T78" fmla="*/ 192 w 436"/>
                  <a:gd name="T79" fmla="*/ 211 h 351"/>
                  <a:gd name="T80" fmla="*/ 173 w 436"/>
                  <a:gd name="T81" fmla="*/ 201 h 351"/>
                  <a:gd name="T82" fmla="*/ 159 w 436"/>
                  <a:gd name="T83" fmla="*/ 190 h 351"/>
                  <a:gd name="T84" fmla="*/ 138 w 436"/>
                  <a:gd name="T85" fmla="*/ 173 h 351"/>
                  <a:gd name="T86" fmla="*/ 119 w 436"/>
                  <a:gd name="T87" fmla="*/ 155 h 351"/>
                  <a:gd name="T88" fmla="*/ 98 w 436"/>
                  <a:gd name="T89" fmla="*/ 136 h 351"/>
                  <a:gd name="T90" fmla="*/ 77 w 436"/>
                  <a:gd name="T91" fmla="*/ 117 h 351"/>
                  <a:gd name="T92" fmla="*/ 56 w 436"/>
                  <a:gd name="T93" fmla="*/ 94 h 351"/>
                  <a:gd name="T94" fmla="*/ 35 w 436"/>
                  <a:gd name="T95" fmla="*/ 72 h 351"/>
                  <a:gd name="T96" fmla="*/ 16 w 436"/>
                  <a:gd name="T97" fmla="*/ 51 h 351"/>
                  <a:gd name="T98" fmla="*/ 0 w 436"/>
                  <a:gd name="T99" fmla="*/ 33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36" h="351">
                    <a:moveTo>
                      <a:pt x="0" y="33"/>
                    </a:moveTo>
                    <a:lnTo>
                      <a:pt x="0" y="16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6" y="4"/>
                    </a:lnTo>
                    <a:lnTo>
                      <a:pt x="21" y="9"/>
                    </a:lnTo>
                    <a:lnTo>
                      <a:pt x="30" y="19"/>
                    </a:lnTo>
                    <a:lnTo>
                      <a:pt x="37" y="26"/>
                    </a:lnTo>
                    <a:lnTo>
                      <a:pt x="47" y="37"/>
                    </a:lnTo>
                    <a:lnTo>
                      <a:pt x="57" y="49"/>
                    </a:lnTo>
                    <a:lnTo>
                      <a:pt x="68" y="61"/>
                    </a:lnTo>
                    <a:lnTo>
                      <a:pt x="77" y="72"/>
                    </a:lnTo>
                    <a:lnTo>
                      <a:pt x="87" y="84"/>
                    </a:lnTo>
                    <a:lnTo>
                      <a:pt x="98" y="94"/>
                    </a:lnTo>
                    <a:lnTo>
                      <a:pt x="108" y="107"/>
                    </a:lnTo>
                    <a:lnTo>
                      <a:pt x="117" y="115"/>
                    </a:lnTo>
                    <a:lnTo>
                      <a:pt x="127" y="126"/>
                    </a:lnTo>
                    <a:lnTo>
                      <a:pt x="136" y="133"/>
                    </a:lnTo>
                    <a:lnTo>
                      <a:pt x="145" y="140"/>
                    </a:lnTo>
                    <a:lnTo>
                      <a:pt x="157" y="152"/>
                    </a:lnTo>
                    <a:lnTo>
                      <a:pt x="173" y="166"/>
                    </a:lnTo>
                    <a:lnTo>
                      <a:pt x="180" y="171"/>
                    </a:lnTo>
                    <a:lnTo>
                      <a:pt x="188" y="178"/>
                    </a:lnTo>
                    <a:lnTo>
                      <a:pt x="195" y="185"/>
                    </a:lnTo>
                    <a:lnTo>
                      <a:pt x="206" y="192"/>
                    </a:lnTo>
                    <a:lnTo>
                      <a:pt x="213" y="197"/>
                    </a:lnTo>
                    <a:lnTo>
                      <a:pt x="222" y="203"/>
                    </a:lnTo>
                    <a:lnTo>
                      <a:pt x="230" y="208"/>
                    </a:lnTo>
                    <a:lnTo>
                      <a:pt x="241" y="213"/>
                    </a:lnTo>
                    <a:lnTo>
                      <a:pt x="249" y="218"/>
                    </a:lnTo>
                    <a:lnTo>
                      <a:pt x="258" y="224"/>
                    </a:lnTo>
                    <a:lnTo>
                      <a:pt x="269" y="229"/>
                    </a:lnTo>
                    <a:lnTo>
                      <a:pt x="279" y="236"/>
                    </a:lnTo>
                    <a:lnTo>
                      <a:pt x="288" y="239"/>
                    </a:lnTo>
                    <a:lnTo>
                      <a:pt x="298" y="244"/>
                    </a:lnTo>
                    <a:lnTo>
                      <a:pt x="307" y="248"/>
                    </a:lnTo>
                    <a:lnTo>
                      <a:pt x="318" y="253"/>
                    </a:lnTo>
                    <a:lnTo>
                      <a:pt x="326" y="257"/>
                    </a:lnTo>
                    <a:lnTo>
                      <a:pt x="337" y="262"/>
                    </a:lnTo>
                    <a:lnTo>
                      <a:pt x="347" y="267"/>
                    </a:lnTo>
                    <a:lnTo>
                      <a:pt x="358" y="272"/>
                    </a:lnTo>
                    <a:lnTo>
                      <a:pt x="366" y="276"/>
                    </a:lnTo>
                    <a:lnTo>
                      <a:pt x="377" y="279"/>
                    </a:lnTo>
                    <a:lnTo>
                      <a:pt x="386" y="283"/>
                    </a:lnTo>
                    <a:lnTo>
                      <a:pt x="396" y="288"/>
                    </a:lnTo>
                    <a:lnTo>
                      <a:pt x="405" y="292"/>
                    </a:lnTo>
                    <a:lnTo>
                      <a:pt x="415" y="297"/>
                    </a:lnTo>
                    <a:lnTo>
                      <a:pt x="426" y="300"/>
                    </a:lnTo>
                    <a:lnTo>
                      <a:pt x="436" y="306"/>
                    </a:lnTo>
                    <a:lnTo>
                      <a:pt x="434" y="311"/>
                    </a:lnTo>
                    <a:lnTo>
                      <a:pt x="434" y="318"/>
                    </a:lnTo>
                    <a:lnTo>
                      <a:pt x="434" y="323"/>
                    </a:lnTo>
                    <a:lnTo>
                      <a:pt x="434" y="330"/>
                    </a:lnTo>
                    <a:lnTo>
                      <a:pt x="434" y="339"/>
                    </a:lnTo>
                    <a:lnTo>
                      <a:pt x="434" y="351"/>
                    </a:lnTo>
                    <a:lnTo>
                      <a:pt x="433" y="311"/>
                    </a:lnTo>
                    <a:lnTo>
                      <a:pt x="429" y="309"/>
                    </a:lnTo>
                    <a:lnTo>
                      <a:pt x="424" y="307"/>
                    </a:lnTo>
                    <a:lnTo>
                      <a:pt x="412" y="304"/>
                    </a:lnTo>
                    <a:lnTo>
                      <a:pt x="400" y="300"/>
                    </a:lnTo>
                    <a:lnTo>
                      <a:pt x="391" y="297"/>
                    </a:lnTo>
                    <a:lnTo>
                      <a:pt x="382" y="293"/>
                    </a:lnTo>
                    <a:lnTo>
                      <a:pt x="373" y="290"/>
                    </a:lnTo>
                    <a:lnTo>
                      <a:pt x="365" y="288"/>
                    </a:lnTo>
                    <a:lnTo>
                      <a:pt x="354" y="283"/>
                    </a:lnTo>
                    <a:lnTo>
                      <a:pt x="344" y="281"/>
                    </a:lnTo>
                    <a:lnTo>
                      <a:pt x="333" y="276"/>
                    </a:lnTo>
                    <a:lnTo>
                      <a:pt x="324" y="274"/>
                    </a:lnTo>
                    <a:lnTo>
                      <a:pt x="312" y="269"/>
                    </a:lnTo>
                    <a:lnTo>
                      <a:pt x="300" y="264"/>
                    </a:lnTo>
                    <a:lnTo>
                      <a:pt x="290" y="258"/>
                    </a:lnTo>
                    <a:lnTo>
                      <a:pt x="279" y="255"/>
                    </a:lnTo>
                    <a:lnTo>
                      <a:pt x="267" y="250"/>
                    </a:lnTo>
                    <a:lnTo>
                      <a:pt x="255" y="244"/>
                    </a:lnTo>
                    <a:lnTo>
                      <a:pt x="244" y="239"/>
                    </a:lnTo>
                    <a:lnTo>
                      <a:pt x="234" y="234"/>
                    </a:lnTo>
                    <a:lnTo>
                      <a:pt x="223" y="227"/>
                    </a:lnTo>
                    <a:lnTo>
                      <a:pt x="213" y="222"/>
                    </a:lnTo>
                    <a:lnTo>
                      <a:pt x="202" y="217"/>
                    </a:lnTo>
                    <a:lnTo>
                      <a:pt x="192" y="211"/>
                    </a:lnTo>
                    <a:lnTo>
                      <a:pt x="181" y="206"/>
                    </a:lnTo>
                    <a:lnTo>
                      <a:pt x="173" y="201"/>
                    </a:lnTo>
                    <a:lnTo>
                      <a:pt x="164" y="196"/>
                    </a:lnTo>
                    <a:lnTo>
                      <a:pt x="159" y="190"/>
                    </a:lnTo>
                    <a:lnTo>
                      <a:pt x="148" y="182"/>
                    </a:lnTo>
                    <a:lnTo>
                      <a:pt x="138" y="173"/>
                    </a:lnTo>
                    <a:lnTo>
                      <a:pt x="127" y="164"/>
                    </a:lnTo>
                    <a:lnTo>
                      <a:pt x="119" y="155"/>
                    </a:lnTo>
                    <a:lnTo>
                      <a:pt x="108" y="145"/>
                    </a:lnTo>
                    <a:lnTo>
                      <a:pt x="98" y="136"/>
                    </a:lnTo>
                    <a:lnTo>
                      <a:pt x="87" y="126"/>
                    </a:lnTo>
                    <a:lnTo>
                      <a:pt x="77" y="117"/>
                    </a:lnTo>
                    <a:lnTo>
                      <a:pt x="66" y="105"/>
                    </a:lnTo>
                    <a:lnTo>
                      <a:pt x="56" y="94"/>
                    </a:lnTo>
                    <a:lnTo>
                      <a:pt x="45" y="82"/>
                    </a:lnTo>
                    <a:lnTo>
                      <a:pt x="35" y="72"/>
                    </a:lnTo>
                    <a:lnTo>
                      <a:pt x="24" y="61"/>
                    </a:lnTo>
                    <a:lnTo>
                      <a:pt x="16" y="51"/>
                    </a:lnTo>
                    <a:lnTo>
                      <a:pt x="7" y="42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0" name="Freeform 860"/>
              <p:cNvSpPr>
                <a:spLocks/>
              </p:cNvSpPr>
              <p:nvPr/>
            </p:nvSpPr>
            <p:spPr bwMode="auto">
              <a:xfrm>
                <a:off x="3940" y="3060"/>
                <a:ext cx="16" cy="23"/>
              </a:xfrm>
              <a:custGeom>
                <a:avLst/>
                <a:gdLst>
                  <a:gd name="T0" fmla="*/ 40 w 40"/>
                  <a:gd name="T1" fmla="*/ 36 h 61"/>
                  <a:gd name="T2" fmla="*/ 28 w 40"/>
                  <a:gd name="T3" fmla="*/ 48 h 61"/>
                  <a:gd name="T4" fmla="*/ 21 w 40"/>
                  <a:gd name="T5" fmla="*/ 61 h 61"/>
                  <a:gd name="T6" fmla="*/ 14 w 40"/>
                  <a:gd name="T7" fmla="*/ 50 h 61"/>
                  <a:gd name="T8" fmla="*/ 7 w 40"/>
                  <a:gd name="T9" fmla="*/ 45 h 61"/>
                  <a:gd name="T10" fmla="*/ 2 w 40"/>
                  <a:gd name="T11" fmla="*/ 38 h 61"/>
                  <a:gd name="T12" fmla="*/ 0 w 40"/>
                  <a:gd name="T13" fmla="*/ 34 h 61"/>
                  <a:gd name="T14" fmla="*/ 0 w 40"/>
                  <a:gd name="T15" fmla="*/ 24 h 61"/>
                  <a:gd name="T16" fmla="*/ 3 w 40"/>
                  <a:gd name="T17" fmla="*/ 14 h 61"/>
                  <a:gd name="T18" fmla="*/ 7 w 40"/>
                  <a:gd name="T19" fmla="*/ 5 h 61"/>
                  <a:gd name="T20" fmla="*/ 10 w 40"/>
                  <a:gd name="T21" fmla="*/ 0 h 61"/>
                  <a:gd name="T22" fmla="*/ 14 w 40"/>
                  <a:gd name="T23" fmla="*/ 0 h 61"/>
                  <a:gd name="T24" fmla="*/ 17 w 40"/>
                  <a:gd name="T25" fmla="*/ 0 h 61"/>
                  <a:gd name="T26" fmla="*/ 24 w 40"/>
                  <a:gd name="T27" fmla="*/ 8 h 61"/>
                  <a:gd name="T28" fmla="*/ 31 w 40"/>
                  <a:gd name="T29" fmla="*/ 17 h 61"/>
                  <a:gd name="T30" fmla="*/ 35 w 40"/>
                  <a:gd name="T31" fmla="*/ 26 h 61"/>
                  <a:gd name="T32" fmla="*/ 40 w 40"/>
                  <a:gd name="T33" fmla="*/ 36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61">
                    <a:moveTo>
                      <a:pt x="40" y="36"/>
                    </a:moveTo>
                    <a:lnTo>
                      <a:pt x="28" y="48"/>
                    </a:lnTo>
                    <a:lnTo>
                      <a:pt x="21" y="61"/>
                    </a:lnTo>
                    <a:lnTo>
                      <a:pt x="14" y="50"/>
                    </a:lnTo>
                    <a:lnTo>
                      <a:pt x="7" y="45"/>
                    </a:lnTo>
                    <a:lnTo>
                      <a:pt x="2" y="38"/>
                    </a:lnTo>
                    <a:lnTo>
                      <a:pt x="0" y="34"/>
                    </a:lnTo>
                    <a:lnTo>
                      <a:pt x="0" y="24"/>
                    </a:lnTo>
                    <a:lnTo>
                      <a:pt x="3" y="14"/>
                    </a:lnTo>
                    <a:lnTo>
                      <a:pt x="7" y="5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4" y="8"/>
                    </a:lnTo>
                    <a:lnTo>
                      <a:pt x="31" y="17"/>
                    </a:lnTo>
                    <a:lnTo>
                      <a:pt x="35" y="26"/>
                    </a:lnTo>
                    <a:lnTo>
                      <a:pt x="40" y="36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1" name="Freeform 861"/>
              <p:cNvSpPr>
                <a:spLocks/>
              </p:cNvSpPr>
              <p:nvPr/>
            </p:nvSpPr>
            <p:spPr bwMode="auto">
              <a:xfrm>
                <a:off x="3918" y="3026"/>
                <a:ext cx="21" cy="33"/>
              </a:xfrm>
              <a:custGeom>
                <a:avLst/>
                <a:gdLst>
                  <a:gd name="T0" fmla="*/ 51 w 51"/>
                  <a:gd name="T1" fmla="*/ 63 h 89"/>
                  <a:gd name="T2" fmla="*/ 38 w 51"/>
                  <a:gd name="T3" fmla="*/ 75 h 89"/>
                  <a:gd name="T4" fmla="*/ 31 w 51"/>
                  <a:gd name="T5" fmla="*/ 89 h 89"/>
                  <a:gd name="T6" fmla="*/ 0 w 51"/>
                  <a:gd name="T7" fmla="*/ 28 h 89"/>
                  <a:gd name="T8" fmla="*/ 12 w 51"/>
                  <a:gd name="T9" fmla="*/ 0 h 89"/>
                  <a:gd name="T10" fmla="*/ 16 w 51"/>
                  <a:gd name="T11" fmla="*/ 0 h 89"/>
                  <a:gd name="T12" fmla="*/ 19 w 51"/>
                  <a:gd name="T13" fmla="*/ 2 h 89"/>
                  <a:gd name="T14" fmla="*/ 23 w 51"/>
                  <a:gd name="T15" fmla="*/ 10 h 89"/>
                  <a:gd name="T16" fmla="*/ 28 w 51"/>
                  <a:gd name="T17" fmla="*/ 19 h 89"/>
                  <a:gd name="T18" fmla="*/ 31 w 51"/>
                  <a:gd name="T19" fmla="*/ 26 h 89"/>
                  <a:gd name="T20" fmla="*/ 37 w 51"/>
                  <a:gd name="T21" fmla="*/ 33 h 89"/>
                  <a:gd name="T22" fmla="*/ 40 w 51"/>
                  <a:gd name="T23" fmla="*/ 43 h 89"/>
                  <a:gd name="T24" fmla="*/ 45 w 51"/>
                  <a:gd name="T25" fmla="*/ 52 h 89"/>
                  <a:gd name="T26" fmla="*/ 49 w 51"/>
                  <a:gd name="T27" fmla="*/ 59 h 89"/>
                  <a:gd name="T28" fmla="*/ 51 w 51"/>
                  <a:gd name="T29" fmla="*/ 6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1" h="89">
                    <a:moveTo>
                      <a:pt x="51" y="63"/>
                    </a:moveTo>
                    <a:lnTo>
                      <a:pt x="38" y="75"/>
                    </a:lnTo>
                    <a:lnTo>
                      <a:pt x="31" y="89"/>
                    </a:lnTo>
                    <a:lnTo>
                      <a:pt x="0" y="28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9" y="2"/>
                    </a:lnTo>
                    <a:lnTo>
                      <a:pt x="23" y="10"/>
                    </a:lnTo>
                    <a:lnTo>
                      <a:pt x="28" y="19"/>
                    </a:lnTo>
                    <a:lnTo>
                      <a:pt x="31" y="26"/>
                    </a:lnTo>
                    <a:lnTo>
                      <a:pt x="37" y="33"/>
                    </a:lnTo>
                    <a:lnTo>
                      <a:pt x="40" y="43"/>
                    </a:lnTo>
                    <a:lnTo>
                      <a:pt x="45" y="52"/>
                    </a:lnTo>
                    <a:lnTo>
                      <a:pt x="49" y="59"/>
                    </a:lnTo>
                    <a:lnTo>
                      <a:pt x="51" y="63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2" name="Freeform 862"/>
              <p:cNvSpPr>
                <a:spLocks/>
              </p:cNvSpPr>
              <p:nvPr/>
            </p:nvSpPr>
            <p:spPr bwMode="auto">
              <a:xfrm>
                <a:off x="3886" y="2974"/>
                <a:ext cx="30" cy="58"/>
              </a:xfrm>
              <a:custGeom>
                <a:avLst/>
                <a:gdLst>
                  <a:gd name="T0" fmla="*/ 74 w 74"/>
                  <a:gd name="T1" fmla="*/ 108 h 153"/>
                  <a:gd name="T2" fmla="*/ 61 w 74"/>
                  <a:gd name="T3" fmla="*/ 118 h 153"/>
                  <a:gd name="T4" fmla="*/ 53 w 74"/>
                  <a:gd name="T5" fmla="*/ 131 h 153"/>
                  <a:gd name="T6" fmla="*/ 46 w 74"/>
                  <a:gd name="T7" fmla="*/ 141 h 153"/>
                  <a:gd name="T8" fmla="*/ 40 w 74"/>
                  <a:gd name="T9" fmla="*/ 153 h 153"/>
                  <a:gd name="T10" fmla="*/ 35 w 74"/>
                  <a:gd name="T11" fmla="*/ 153 h 153"/>
                  <a:gd name="T12" fmla="*/ 34 w 74"/>
                  <a:gd name="T13" fmla="*/ 153 h 153"/>
                  <a:gd name="T14" fmla="*/ 30 w 74"/>
                  <a:gd name="T15" fmla="*/ 148 h 153"/>
                  <a:gd name="T16" fmla="*/ 28 w 74"/>
                  <a:gd name="T17" fmla="*/ 143 h 153"/>
                  <a:gd name="T18" fmla="*/ 35 w 74"/>
                  <a:gd name="T19" fmla="*/ 82 h 153"/>
                  <a:gd name="T20" fmla="*/ 0 w 74"/>
                  <a:gd name="T21" fmla="*/ 7 h 153"/>
                  <a:gd name="T22" fmla="*/ 9 w 74"/>
                  <a:gd name="T23" fmla="*/ 1 h 153"/>
                  <a:gd name="T24" fmla="*/ 21 w 74"/>
                  <a:gd name="T25" fmla="*/ 0 h 153"/>
                  <a:gd name="T26" fmla="*/ 25 w 74"/>
                  <a:gd name="T27" fmla="*/ 10 h 153"/>
                  <a:gd name="T28" fmla="*/ 32 w 74"/>
                  <a:gd name="T29" fmla="*/ 26 h 153"/>
                  <a:gd name="T30" fmla="*/ 40 w 74"/>
                  <a:gd name="T31" fmla="*/ 40 h 153"/>
                  <a:gd name="T32" fmla="*/ 51 w 74"/>
                  <a:gd name="T33" fmla="*/ 56 h 153"/>
                  <a:gd name="T34" fmla="*/ 58 w 74"/>
                  <a:gd name="T35" fmla="*/ 70 h 153"/>
                  <a:gd name="T36" fmla="*/ 67 w 74"/>
                  <a:gd name="T37" fmla="*/ 84 h 153"/>
                  <a:gd name="T38" fmla="*/ 72 w 74"/>
                  <a:gd name="T39" fmla="*/ 96 h 153"/>
                  <a:gd name="T40" fmla="*/ 74 w 74"/>
                  <a:gd name="T41" fmla="*/ 10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4" h="153">
                    <a:moveTo>
                      <a:pt x="74" y="108"/>
                    </a:moveTo>
                    <a:lnTo>
                      <a:pt x="61" y="118"/>
                    </a:lnTo>
                    <a:lnTo>
                      <a:pt x="53" y="131"/>
                    </a:lnTo>
                    <a:lnTo>
                      <a:pt x="46" y="141"/>
                    </a:lnTo>
                    <a:lnTo>
                      <a:pt x="40" y="153"/>
                    </a:lnTo>
                    <a:lnTo>
                      <a:pt x="35" y="153"/>
                    </a:lnTo>
                    <a:lnTo>
                      <a:pt x="34" y="153"/>
                    </a:lnTo>
                    <a:lnTo>
                      <a:pt x="30" y="148"/>
                    </a:lnTo>
                    <a:lnTo>
                      <a:pt x="28" y="143"/>
                    </a:lnTo>
                    <a:lnTo>
                      <a:pt x="35" y="82"/>
                    </a:lnTo>
                    <a:lnTo>
                      <a:pt x="0" y="7"/>
                    </a:lnTo>
                    <a:lnTo>
                      <a:pt x="9" y="1"/>
                    </a:lnTo>
                    <a:lnTo>
                      <a:pt x="21" y="0"/>
                    </a:lnTo>
                    <a:lnTo>
                      <a:pt x="25" y="10"/>
                    </a:lnTo>
                    <a:lnTo>
                      <a:pt x="32" y="26"/>
                    </a:lnTo>
                    <a:lnTo>
                      <a:pt x="40" y="40"/>
                    </a:lnTo>
                    <a:lnTo>
                      <a:pt x="51" y="56"/>
                    </a:lnTo>
                    <a:lnTo>
                      <a:pt x="58" y="70"/>
                    </a:lnTo>
                    <a:lnTo>
                      <a:pt x="67" y="84"/>
                    </a:lnTo>
                    <a:lnTo>
                      <a:pt x="72" y="96"/>
                    </a:lnTo>
                    <a:lnTo>
                      <a:pt x="74" y="108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3" name="Freeform 863"/>
              <p:cNvSpPr>
                <a:spLocks/>
              </p:cNvSpPr>
              <p:nvPr/>
            </p:nvSpPr>
            <p:spPr bwMode="auto">
              <a:xfrm>
                <a:off x="3868" y="2842"/>
                <a:ext cx="26" cy="8"/>
              </a:xfrm>
              <a:custGeom>
                <a:avLst/>
                <a:gdLst>
                  <a:gd name="T0" fmla="*/ 66 w 66"/>
                  <a:gd name="T1" fmla="*/ 20 h 20"/>
                  <a:gd name="T2" fmla="*/ 51 w 66"/>
                  <a:gd name="T3" fmla="*/ 18 h 20"/>
                  <a:gd name="T4" fmla="*/ 42 w 66"/>
                  <a:gd name="T5" fmla="*/ 18 h 20"/>
                  <a:gd name="T6" fmla="*/ 33 w 66"/>
                  <a:gd name="T7" fmla="*/ 16 h 20"/>
                  <a:gd name="T8" fmla="*/ 28 w 66"/>
                  <a:gd name="T9" fmla="*/ 16 h 20"/>
                  <a:gd name="T10" fmla="*/ 14 w 66"/>
                  <a:gd name="T11" fmla="*/ 14 h 20"/>
                  <a:gd name="T12" fmla="*/ 0 w 66"/>
                  <a:gd name="T13" fmla="*/ 13 h 20"/>
                  <a:gd name="T14" fmla="*/ 0 w 66"/>
                  <a:gd name="T15" fmla="*/ 9 h 20"/>
                  <a:gd name="T16" fmla="*/ 2 w 66"/>
                  <a:gd name="T17" fmla="*/ 6 h 20"/>
                  <a:gd name="T18" fmla="*/ 7 w 66"/>
                  <a:gd name="T19" fmla="*/ 6 h 20"/>
                  <a:gd name="T20" fmla="*/ 12 w 66"/>
                  <a:gd name="T21" fmla="*/ 6 h 20"/>
                  <a:gd name="T22" fmla="*/ 12 w 66"/>
                  <a:gd name="T23" fmla="*/ 2 h 20"/>
                  <a:gd name="T24" fmla="*/ 16 w 66"/>
                  <a:gd name="T25" fmla="*/ 0 h 20"/>
                  <a:gd name="T26" fmla="*/ 26 w 66"/>
                  <a:gd name="T27" fmla="*/ 0 h 20"/>
                  <a:gd name="T28" fmla="*/ 42 w 66"/>
                  <a:gd name="T29" fmla="*/ 6 h 20"/>
                  <a:gd name="T30" fmla="*/ 56 w 66"/>
                  <a:gd name="T31" fmla="*/ 11 h 20"/>
                  <a:gd name="T32" fmla="*/ 66 w 66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20">
                    <a:moveTo>
                      <a:pt x="66" y="20"/>
                    </a:moveTo>
                    <a:lnTo>
                      <a:pt x="51" y="18"/>
                    </a:lnTo>
                    <a:lnTo>
                      <a:pt x="42" y="18"/>
                    </a:lnTo>
                    <a:lnTo>
                      <a:pt x="33" y="16"/>
                    </a:lnTo>
                    <a:lnTo>
                      <a:pt x="28" y="16"/>
                    </a:lnTo>
                    <a:lnTo>
                      <a:pt x="14" y="14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2" y="6"/>
                    </a:lnTo>
                    <a:lnTo>
                      <a:pt x="7" y="6"/>
                    </a:lnTo>
                    <a:lnTo>
                      <a:pt x="12" y="6"/>
                    </a:lnTo>
                    <a:lnTo>
                      <a:pt x="12" y="2"/>
                    </a:lnTo>
                    <a:lnTo>
                      <a:pt x="16" y="0"/>
                    </a:lnTo>
                    <a:lnTo>
                      <a:pt x="26" y="0"/>
                    </a:lnTo>
                    <a:lnTo>
                      <a:pt x="42" y="6"/>
                    </a:lnTo>
                    <a:lnTo>
                      <a:pt x="56" y="11"/>
                    </a:lnTo>
                    <a:lnTo>
                      <a:pt x="66" y="20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4" name="Freeform 864"/>
              <p:cNvSpPr>
                <a:spLocks/>
              </p:cNvSpPr>
              <p:nvPr/>
            </p:nvSpPr>
            <p:spPr bwMode="auto">
              <a:xfrm>
                <a:off x="3894" y="2263"/>
                <a:ext cx="70" cy="146"/>
              </a:xfrm>
              <a:custGeom>
                <a:avLst/>
                <a:gdLst>
                  <a:gd name="T0" fmla="*/ 164 w 174"/>
                  <a:gd name="T1" fmla="*/ 227 h 386"/>
                  <a:gd name="T2" fmla="*/ 150 w 174"/>
                  <a:gd name="T3" fmla="*/ 262 h 386"/>
                  <a:gd name="T4" fmla="*/ 136 w 174"/>
                  <a:gd name="T5" fmla="*/ 304 h 386"/>
                  <a:gd name="T6" fmla="*/ 115 w 174"/>
                  <a:gd name="T7" fmla="*/ 339 h 386"/>
                  <a:gd name="T8" fmla="*/ 96 w 174"/>
                  <a:gd name="T9" fmla="*/ 365 h 386"/>
                  <a:gd name="T10" fmla="*/ 82 w 174"/>
                  <a:gd name="T11" fmla="*/ 375 h 386"/>
                  <a:gd name="T12" fmla="*/ 73 w 174"/>
                  <a:gd name="T13" fmla="*/ 377 h 386"/>
                  <a:gd name="T14" fmla="*/ 61 w 174"/>
                  <a:gd name="T15" fmla="*/ 384 h 386"/>
                  <a:gd name="T16" fmla="*/ 34 w 174"/>
                  <a:gd name="T17" fmla="*/ 382 h 386"/>
                  <a:gd name="T18" fmla="*/ 43 w 174"/>
                  <a:gd name="T19" fmla="*/ 372 h 386"/>
                  <a:gd name="T20" fmla="*/ 75 w 174"/>
                  <a:gd name="T21" fmla="*/ 344 h 386"/>
                  <a:gd name="T22" fmla="*/ 69 w 174"/>
                  <a:gd name="T23" fmla="*/ 316 h 386"/>
                  <a:gd name="T24" fmla="*/ 41 w 174"/>
                  <a:gd name="T25" fmla="*/ 319 h 386"/>
                  <a:gd name="T26" fmla="*/ 17 w 174"/>
                  <a:gd name="T27" fmla="*/ 307 h 386"/>
                  <a:gd name="T28" fmla="*/ 3 w 174"/>
                  <a:gd name="T29" fmla="*/ 272 h 386"/>
                  <a:gd name="T30" fmla="*/ 1 w 174"/>
                  <a:gd name="T31" fmla="*/ 220 h 386"/>
                  <a:gd name="T32" fmla="*/ 7 w 174"/>
                  <a:gd name="T33" fmla="*/ 183 h 386"/>
                  <a:gd name="T34" fmla="*/ 14 w 174"/>
                  <a:gd name="T35" fmla="*/ 147 h 386"/>
                  <a:gd name="T36" fmla="*/ 27 w 174"/>
                  <a:gd name="T37" fmla="*/ 100 h 386"/>
                  <a:gd name="T38" fmla="*/ 48 w 174"/>
                  <a:gd name="T39" fmla="*/ 72 h 386"/>
                  <a:gd name="T40" fmla="*/ 75 w 174"/>
                  <a:gd name="T41" fmla="*/ 94 h 386"/>
                  <a:gd name="T42" fmla="*/ 83 w 174"/>
                  <a:gd name="T43" fmla="*/ 136 h 386"/>
                  <a:gd name="T44" fmla="*/ 89 w 174"/>
                  <a:gd name="T45" fmla="*/ 168 h 386"/>
                  <a:gd name="T46" fmla="*/ 89 w 174"/>
                  <a:gd name="T47" fmla="*/ 197 h 386"/>
                  <a:gd name="T48" fmla="*/ 89 w 174"/>
                  <a:gd name="T49" fmla="*/ 227 h 386"/>
                  <a:gd name="T50" fmla="*/ 87 w 174"/>
                  <a:gd name="T51" fmla="*/ 262 h 386"/>
                  <a:gd name="T52" fmla="*/ 87 w 174"/>
                  <a:gd name="T53" fmla="*/ 292 h 386"/>
                  <a:gd name="T54" fmla="*/ 108 w 174"/>
                  <a:gd name="T55" fmla="*/ 285 h 386"/>
                  <a:gd name="T56" fmla="*/ 122 w 174"/>
                  <a:gd name="T57" fmla="*/ 255 h 386"/>
                  <a:gd name="T58" fmla="*/ 130 w 174"/>
                  <a:gd name="T59" fmla="*/ 223 h 386"/>
                  <a:gd name="T60" fmla="*/ 139 w 174"/>
                  <a:gd name="T61" fmla="*/ 189 h 386"/>
                  <a:gd name="T62" fmla="*/ 139 w 174"/>
                  <a:gd name="T63" fmla="*/ 147 h 386"/>
                  <a:gd name="T64" fmla="*/ 137 w 174"/>
                  <a:gd name="T65" fmla="*/ 108 h 386"/>
                  <a:gd name="T66" fmla="*/ 130 w 174"/>
                  <a:gd name="T67" fmla="*/ 70 h 386"/>
                  <a:gd name="T68" fmla="*/ 116 w 174"/>
                  <a:gd name="T69" fmla="*/ 40 h 386"/>
                  <a:gd name="T70" fmla="*/ 97 w 174"/>
                  <a:gd name="T71" fmla="*/ 16 h 386"/>
                  <a:gd name="T72" fmla="*/ 101 w 174"/>
                  <a:gd name="T73" fmla="*/ 2 h 386"/>
                  <a:gd name="T74" fmla="*/ 127 w 174"/>
                  <a:gd name="T75" fmla="*/ 14 h 386"/>
                  <a:gd name="T76" fmla="*/ 150 w 174"/>
                  <a:gd name="T77" fmla="*/ 52 h 386"/>
                  <a:gd name="T78" fmla="*/ 162 w 174"/>
                  <a:gd name="T79" fmla="*/ 87 h 386"/>
                  <a:gd name="T80" fmla="*/ 171 w 174"/>
                  <a:gd name="T81" fmla="*/ 124 h 386"/>
                  <a:gd name="T82" fmla="*/ 172 w 174"/>
                  <a:gd name="T83" fmla="*/ 164 h 386"/>
                  <a:gd name="T84" fmla="*/ 171 w 174"/>
                  <a:gd name="T85" fmla="*/ 211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4" h="386">
                    <a:moveTo>
                      <a:pt x="171" y="211"/>
                    </a:moveTo>
                    <a:lnTo>
                      <a:pt x="167" y="217"/>
                    </a:lnTo>
                    <a:lnTo>
                      <a:pt x="164" y="227"/>
                    </a:lnTo>
                    <a:lnTo>
                      <a:pt x="158" y="237"/>
                    </a:lnTo>
                    <a:lnTo>
                      <a:pt x="155" y="250"/>
                    </a:lnTo>
                    <a:lnTo>
                      <a:pt x="150" y="262"/>
                    </a:lnTo>
                    <a:lnTo>
                      <a:pt x="144" y="276"/>
                    </a:lnTo>
                    <a:lnTo>
                      <a:pt x="139" y="290"/>
                    </a:lnTo>
                    <a:lnTo>
                      <a:pt x="136" y="304"/>
                    </a:lnTo>
                    <a:lnTo>
                      <a:pt x="129" y="316"/>
                    </a:lnTo>
                    <a:lnTo>
                      <a:pt x="122" y="328"/>
                    </a:lnTo>
                    <a:lnTo>
                      <a:pt x="115" y="339"/>
                    </a:lnTo>
                    <a:lnTo>
                      <a:pt x="110" y="349"/>
                    </a:lnTo>
                    <a:lnTo>
                      <a:pt x="103" y="358"/>
                    </a:lnTo>
                    <a:lnTo>
                      <a:pt x="96" y="365"/>
                    </a:lnTo>
                    <a:lnTo>
                      <a:pt x="89" y="370"/>
                    </a:lnTo>
                    <a:lnTo>
                      <a:pt x="83" y="374"/>
                    </a:lnTo>
                    <a:lnTo>
                      <a:pt x="82" y="375"/>
                    </a:lnTo>
                    <a:lnTo>
                      <a:pt x="82" y="379"/>
                    </a:lnTo>
                    <a:lnTo>
                      <a:pt x="76" y="377"/>
                    </a:lnTo>
                    <a:lnTo>
                      <a:pt x="73" y="377"/>
                    </a:lnTo>
                    <a:lnTo>
                      <a:pt x="71" y="379"/>
                    </a:lnTo>
                    <a:lnTo>
                      <a:pt x="71" y="382"/>
                    </a:lnTo>
                    <a:lnTo>
                      <a:pt x="61" y="384"/>
                    </a:lnTo>
                    <a:lnTo>
                      <a:pt x="50" y="386"/>
                    </a:lnTo>
                    <a:lnTo>
                      <a:pt x="40" y="384"/>
                    </a:lnTo>
                    <a:lnTo>
                      <a:pt x="34" y="382"/>
                    </a:lnTo>
                    <a:lnTo>
                      <a:pt x="34" y="379"/>
                    </a:lnTo>
                    <a:lnTo>
                      <a:pt x="34" y="377"/>
                    </a:lnTo>
                    <a:lnTo>
                      <a:pt x="43" y="372"/>
                    </a:lnTo>
                    <a:lnTo>
                      <a:pt x="55" y="365"/>
                    </a:lnTo>
                    <a:lnTo>
                      <a:pt x="64" y="354"/>
                    </a:lnTo>
                    <a:lnTo>
                      <a:pt x="75" y="344"/>
                    </a:lnTo>
                    <a:lnTo>
                      <a:pt x="78" y="333"/>
                    </a:lnTo>
                    <a:lnTo>
                      <a:pt x="78" y="323"/>
                    </a:lnTo>
                    <a:lnTo>
                      <a:pt x="69" y="316"/>
                    </a:lnTo>
                    <a:lnTo>
                      <a:pt x="57" y="312"/>
                    </a:lnTo>
                    <a:lnTo>
                      <a:pt x="47" y="318"/>
                    </a:lnTo>
                    <a:lnTo>
                      <a:pt x="41" y="319"/>
                    </a:lnTo>
                    <a:lnTo>
                      <a:pt x="34" y="318"/>
                    </a:lnTo>
                    <a:lnTo>
                      <a:pt x="27" y="318"/>
                    </a:lnTo>
                    <a:lnTo>
                      <a:pt x="17" y="307"/>
                    </a:lnTo>
                    <a:lnTo>
                      <a:pt x="10" y="299"/>
                    </a:lnTo>
                    <a:lnTo>
                      <a:pt x="5" y="285"/>
                    </a:lnTo>
                    <a:lnTo>
                      <a:pt x="3" y="272"/>
                    </a:lnTo>
                    <a:lnTo>
                      <a:pt x="0" y="255"/>
                    </a:lnTo>
                    <a:lnTo>
                      <a:pt x="1" y="237"/>
                    </a:lnTo>
                    <a:lnTo>
                      <a:pt x="1" y="220"/>
                    </a:lnTo>
                    <a:lnTo>
                      <a:pt x="5" y="203"/>
                    </a:lnTo>
                    <a:lnTo>
                      <a:pt x="5" y="192"/>
                    </a:lnTo>
                    <a:lnTo>
                      <a:pt x="7" y="183"/>
                    </a:lnTo>
                    <a:lnTo>
                      <a:pt x="8" y="173"/>
                    </a:lnTo>
                    <a:lnTo>
                      <a:pt x="10" y="164"/>
                    </a:lnTo>
                    <a:lnTo>
                      <a:pt x="14" y="147"/>
                    </a:lnTo>
                    <a:lnTo>
                      <a:pt x="19" y="131"/>
                    </a:lnTo>
                    <a:lnTo>
                      <a:pt x="22" y="114"/>
                    </a:lnTo>
                    <a:lnTo>
                      <a:pt x="27" y="100"/>
                    </a:lnTo>
                    <a:lnTo>
                      <a:pt x="33" y="86"/>
                    </a:lnTo>
                    <a:lnTo>
                      <a:pt x="38" y="77"/>
                    </a:lnTo>
                    <a:lnTo>
                      <a:pt x="48" y="72"/>
                    </a:lnTo>
                    <a:lnTo>
                      <a:pt x="59" y="75"/>
                    </a:lnTo>
                    <a:lnTo>
                      <a:pt x="66" y="82"/>
                    </a:lnTo>
                    <a:lnTo>
                      <a:pt x="75" y="94"/>
                    </a:lnTo>
                    <a:lnTo>
                      <a:pt x="78" y="108"/>
                    </a:lnTo>
                    <a:lnTo>
                      <a:pt x="83" y="126"/>
                    </a:lnTo>
                    <a:lnTo>
                      <a:pt x="83" y="136"/>
                    </a:lnTo>
                    <a:lnTo>
                      <a:pt x="85" y="147"/>
                    </a:lnTo>
                    <a:lnTo>
                      <a:pt x="87" y="157"/>
                    </a:lnTo>
                    <a:lnTo>
                      <a:pt x="89" y="168"/>
                    </a:lnTo>
                    <a:lnTo>
                      <a:pt x="89" y="176"/>
                    </a:lnTo>
                    <a:lnTo>
                      <a:pt x="89" y="187"/>
                    </a:lnTo>
                    <a:lnTo>
                      <a:pt x="89" y="197"/>
                    </a:lnTo>
                    <a:lnTo>
                      <a:pt x="89" y="208"/>
                    </a:lnTo>
                    <a:lnTo>
                      <a:pt x="89" y="217"/>
                    </a:lnTo>
                    <a:lnTo>
                      <a:pt x="89" y="227"/>
                    </a:lnTo>
                    <a:lnTo>
                      <a:pt x="89" y="237"/>
                    </a:lnTo>
                    <a:lnTo>
                      <a:pt x="89" y="248"/>
                    </a:lnTo>
                    <a:lnTo>
                      <a:pt x="87" y="262"/>
                    </a:lnTo>
                    <a:lnTo>
                      <a:pt x="87" y="276"/>
                    </a:lnTo>
                    <a:lnTo>
                      <a:pt x="87" y="286"/>
                    </a:lnTo>
                    <a:lnTo>
                      <a:pt x="87" y="292"/>
                    </a:lnTo>
                    <a:lnTo>
                      <a:pt x="92" y="295"/>
                    </a:lnTo>
                    <a:lnTo>
                      <a:pt x="101" y="293"/>
                    </a:lnTo>
                    <a:lnTo>
                      <a:pt x="108" y="285"/>
                    </a:lnTo>
                    <a:lnTo>
                      <a:pt x="116" y="272"/>
                    </a:lnTo>
                    <a:lnTo>
                      <a:pt x="118" y="264"/>
                    </a:lnTo>
                    <a:lnTo>
                      <a:pt x="122" y="255"/>
                    </a:lnTo>
                    <a:lnTo>
                      <a:pt x="125" y="244"/>
                    </a:lnTo>
                    <a:lnTo>
                      <a:pt x="129" y="236"/>
                    </a:lnTo>
                    <a:lnTo>
                      <a:pt x="130" y="223"/>
                    </a:lnTo>
                    <a:lnTo>
                      <a:pt x="134" y="211"/>
                    </a:lnTo>
                    <a:lnTo>
                      <a:pt x="136" y="199"/>
                    </a:lnTo>
                    <a:lnTo>
                      <a:pt x="139" y="189"/>
                    </a:lnTo>
                    <a:lnTo>
                      <a:pt x="139" y="175"/>
                    </a:lnTo>
                    <a:lnTo>
                      <a:pt x="139" y="161"/>
                    </a:lnTo>
                    <a:lnTo>
                      <a:pt x="139" y="147"/>
                    </a:lnTo>
                    <a:lnTo>
                      <a:pt x="139" y="134"/>
                    </a:lnTo>
                    <a:lnTo>
                      <a:pt x="137" y="121"/>
                    </a:lnTo>
                    <a:lnTo>
                      <a:pt x="137" y="108"/>
                    </a:lnTo>
                    <a:lnTo>
                      <a:pt x="136" y="94"/>
                    </a:lnTo>
                    <a:lnTo>
                      <a:pt x="134" y="84"/>
                    </a:lnTo>
                    <a:lnTo>
                      <a:pt x="130" y="70"/>
                    </a:lnTo>
                    <a:lnTo>
                      <a:pt x="127" y="59"/>
                    </a:lnTo>
                    <a:lnTo>
                      <a:pt x="122" y="49"/>
                    </a:lnTo>
                    <a:lnTo>
                      <a:pt x="116" y="40"/>
                    </a:lnTo>
                    <a:lnTo>
                      <a:pt x="110" y="30"/>
                    </a:lnTo>
                    <a:lnTo>
                      <a:pt x="104" y="23"/>
                    </a:lnTo>
                    <a:lnTo>
                      <a:pt x="97" y="16"/>
                    </a:lnTo>
                    <a:lnTo>
                      <a:pt x="90" y="12"/>
                    </a:lnTo>
                    <a:lnTo>
                      <a:pt x="94" y="5"/>
                    </a:lnTo>
                    <a:lnTo>
                      <a:pt x="101" y="2"/>
                    </a:lnTo>
                    <a:lnTo>
                      <a:pt x="110" y="0"/>
                    </a:lnTo>
                    <a:lnTo>
                      <a:pt x="120" y="2"/>
                    </a:lnTo>
                    <a:lnTo>
                      <a:pt x="127" y="14"/>
                    </a:lnTo>
                    <a:lnTo>
                      <a:pt x="136" y="26"/>
                    </a:lnTo>
                    <a:lnTo>
                      <a:pt x="143" y="39"/>
                    </a:lnTo>
                    <a:lnTo>
                      <a:pt x="150" y="52"/>
                    </a:lnTo>
                    <a:lnTo>
                      <a:pt x="153" y="63"/>
                    </a:lnTo>
                    <a:lnTo>
                      <a:pt x="158" y="75"/>
                    </a:lnTo>
                    <a:lnTo>
                      <a:pt x="162" y="87"/>
                    </a:lnTo>
                    <a:lnTo>
                      <a:pt x="167" y="101"/>
                    </a:lnTo>
                    <a:lnTo>
                      <a:pt x="169" y="112"/>
                    </a:lnTo>
                    <a:lnTo>
                      <a:pt x="171" y="124"/>
                    </a:lnTo>
                    <a:lnTo>
                      <a:pt x="172" y="136"/>
                    </a:lnTo>
                    <a:lnTo>
                      <a:pt x="174" y="150"/>
                    </a:lnTo>
                    <a:lnTo>
                      <a:pt x="172" y="164"/>
                    </a:lnTo>
                    <a:lnTo>
                      <a:pt x="172" y="178"/>
                    </a:lnTo>
                    <a:lnTo>
                      <a:pt x="171" y="194"/>
                    </a:lnTo>
                    <a:lnTo>
                      <a:pt x="171" y="211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5" name="Freeform 865"/>
              <p:cNvSpPr>
                <a:spLocks/>
              </p:cNvSpPr>
              <p:nvPr/>
            </p:nvSpPr>
            <p:spPr bwMode="auto">
              <a:xfrm>
                <a:off x="3894" y="2290"/>
                <a:ext cx="38" cy="96"/>
              </a:xfrm>
              <a:custGeom>
                <a:avLst/>
                <a:gdLst>
                  <a:gd name="T0" fmla="*/ 78 w 94"/>
                  <a:gd name="T1" fmla="*/ 254 h 254"/>
                  <a:gd name="T2" fmla="*/ 75 w 94"/>
                  <a:gd name="T3" fmla="*/ 249 h 254"/>
                  <a:gd name="T4" fmla="*/ 71 w 94"/>
                  <a:gd name="T5" fmla="*/ 244 h 254"/>
                  <a:gd name="T6" fmla="*/ 64 w 94"/>
                  <a:gd name="T7" fmla="*/ 240 h 254"/>
                  <a:gd name="T8" fmla="*/ 57 w 94"/>
                  <a:gd name="T9" fmla="*/ 240 h 254"/>
                  <a:gd name="T10" fmla="*/ 47 w 94"/>
                  <a:gd name="T11" fmla="*/ 246 h 254"/>
                  <a:gd name="T12" fmla="*/ 41 w 94"/>
                  <a:gd name="T13" fmla="*/ 247 h 254"/>
                  <a:gd name="T14" fmla="*/ 34 w 94"/>
                  <a:gd name="T15" fmla="*/ 246 h 254"/>
                  <a:gd name="T16" fmla="*/ 27 w 94"/>
                  <a:gd name="T17" fmla="*/ 246 h 254"/>
                  <a:gd name="T18" fmla="*/ 17 w 94"/>
                  <a:gd name="T19" fmla="*/ 235 h 254"/>
                  <a:gd name="T20" fmla="*/ 10 w 94"/>
                  <a:gd name="T21" fmla="*/ 227 h 254"/>
                  <a:gd name="T22" fmla="*/ 5 w 94"/>
                  <a:gd name="T23" fmla="*/ 213 h 254"/>
                  <a:gd name="T24" fmla="*/ 3 w 94"/>
                  <a:gd name="T25" fmla="*/ 200 h 254"/>
                  <a:gd name="T26" fmla="*/ 0 w 94"/>
                  <a:gd name="T27" fmla="*/ 183 h 254"/>
                  <a:gd name="T28" fmla="*/ 1 w 94"/>
                  <a:gd name="T29" fmla="*/ 165 h 254"/>
                  <a:gd name="T30" fmla="*/ 1 w 94"/>
                  <a:gd name="T31" fmla="*/ 148 h 254"/>
                  <a:gd name="T32" fmla="*/ 5 w 94"/>
                  <a:gd name="T33" fmla="*/ 131 h 254"/>
                  <a:gd name="T34" fmla="*/ 5 w 94"/>
                  <a:gd name="T35" fmla="*/ 120 h 254"/>
                  <a:gd name="T36" fmla="*/ 7 w 94"/>
                  <a:gd name="T37" fmla="*/ 111 h 254"/>
                  <a:gd name="T38" fmla="*/ 8 w 94"/>
                  <a:gd name="T39" fmla="*/ 101 h 254"/>
                  <a:gd name="T40" fmla="*/ 10 w 94"/>
                  <a:gd name="T41" fmla="*/ 92 h 254"/>
                  <a:gd name="T42" fmla="*/ 14 w 94"/>
                  <a:gd name="T43" fmla="*/ 75 h 254"/>
                  <a:gd name="T44" fmla="*/ 19 w 94"/>
                  <a:gd name="T45" fmla="*/ 59 h 254"/>
                  <a:gd name="T46" fmla="*/ 22 w 94"/>
                  <a:gd name="T47" fmla="*/ 42 h 254"/>
                  <a:gd name="T48" fmla="*/ 27 w 94"/>
                  <a:gd name="T49" fmla="*/ 28 h 254"/>
                  <a:gd name="T50" fmla="*/ 33 w 94"/>
                  <a:gd name="T51" fmla="*/ 14 h 254"/>
                  <a:gd name="T52" fmla="*/ 38 w 94"/>
                  <a:gd name="T53" fmla="*/ 5 h 254"/>
                  <a:gd name="T54" fmla="*/ 48 w 94"/>
                  <a:gd name="T55" fmla="*/ 0 h 254"/>
                  <a:gd name="T56" fmla="*/ 59 w 94"/>
                  <a:gd name="T57" fmla="*/ 3 h 254"/>
                  <a:gd name="T58" fmla="*/ 66 w 94"/>
                  <a:gd name="T59" fmla="*/ 10 h 254"/>
                  <a:gd name="T60" fmla="*/ 75 w 94"/>
                  <a:gd name="T61" fmla="*/ 22 h 254"/>
                  <a:gd name="T62" fmla="*/ 78 w 94"/>
                  <a:gd name="T63" fmla="*/ 36 h 254"/>
                  <a:gd name="T64" fmla="*/ 83 w 94"/>
                  <a:gd name="T65" fmla="*/ 54 h 254"/>
                  <a:gd name="T66" fmla="*/ 83 w 94"/>
                  <a:gd name="T67" fmla="*/ 64 h 254"/>
                  <a:gd name="T68" fmla="*/ 85 w 94"/>
                  <a:gd name="T69" fmla="*/ 75 h 254"/>
                  <a:gd name="T70" fmla="*/ 87 w 94"/>
                  <a:gd name="T71" fmla="*/ 85 h 254"/>
                  <a:gd name="T72" fmla="*/ 89 w 94"/>
                  <a:gd name="T73" fmla="*/ 96 h 254"/>
                  <a:gd name="T74" fmla="*/ 89 w 94"/>
                  <a:gd name="T75" fmla="*/ 104 h 254"/>
                  <a:gd name="T76" fmla="*/ 89 w 94"/>
                  <a:gd name="T77" fmla="*/ 115 h 254"/>
                  <a:gd name="T78" fmla="*/ 89 w 94"/>
                  <a:gd name="T79" fmla="*/ 125 h 254"/>
                  <a:gd name="T80" fmla="*/ 89 w 94"/>
                  <a:gd name="T81" fmla="*/ 136 h 254"/>
                  <a:gd name="T82" fmla="*/ 89 w 94"/>
                  <a:gd name="T83" fmla="*/ 145 h 254"/>
                  <a:gd name="T84" fmla="*/ 89 w 94"/>
                  <a:gd name="T85" fmla="*/ 155 h 254"/>
                  <a:gd name="T86" fmla="*/ 89 w 94"/>
                  <a:gd name="T87" fmla="*/ 165 h 254"/>
                  <a:gd name="T88" fmla="*/ 89 w 94"/>
                  <a:gd name="T89" fmla="*/ 176 h 254"/>
                  <a:gd name="T90" fmla="*/ 87 w 94"/>
                  <a:gd name="T91" fmla="*/ 190 h 254"/>
                  <a:gd name="T92" fmla="*/ 87 w 94"/>
                  <a:gd name="T93" fmla="*/ 204 h 254"/>
                  <a:gd name="T94" fmla="*/ 87 w 94"/>
                  <a:gd name="T95" fmla="*/ 214 h 254"/>
                  <a:gd name="T96" fmla="*/ 87 w 94"/>
                  <a:gd name="T97" fmla="*/ 220 h 254"/>
                  <a:gd name="T98" fmla="*/ 90 w 94"/>
                  <a:gd name="T99" fmla="*/ 221 h 254"/>
                  <a:gd name="T100" fmla="*/ 94 w 94"/>
                  <a:gd name="T101" fmla="*/ 225 h 254"/>
                  <a:gd name="T102" fmla="*/ 87 w 94"/>
                  <a:gd name="T103" fmla="*/ 239 h 254"/>
                  <a:gd name="T104" fmla="*/ 78 w 94"/>
                  <a:gd name="T105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4" h="254">
                    <a:moveTo>
                      <a:pt x="78" y="254"/>
                    </a:moveTo>
                    <a:lnTo>
                      <a:pt x="75" y="249"/>
                    </a:lnTo>
                    <a:lnTo>
                      <a:pt x="71" y="244"/>
                    </a:lnTo>
                    <a:lnTo>
                      <a:pt x="64" y="240"/>
                    </a:lnTo>
                    <a:lnTo>
                      <a:pt x="57" y="240"/>
                    </a:lnTo>
                    <a:lnTo>
                      <a:pt x="47" y="246"/>
                    </a:lnTo>
                    <a:lnTo>
                      <a:pt x="41" y="247"/>
                    </a:lnTo>
                    <a:lnTo>
                      <a:pt x="34" y="246"/>
                    </a:lnTo>
                    <a:lnTo>
                      <a:pt x="27" y="246"/>
                    </a:lnTo>
                    <a:lnTo>
                      <a:pt x="17" y="235"/>
                    </a:lnTo>
                    <a:lnTo>
                      <a:pt x="10" y="227"/>
                    </a:lnTo>
                    <a:lnTo>
                      <a:pt x="5" y="213"/>
                    </a:lnTo>
                    <a:lnTo>
                      <a:pt x="3" y="200"/>
                    </a:lnTo>
                    <a:lnTo>
                      <a:pt x="0" y="183"/>
                    </a:lnTo>
                    <a:lnTo>
                      <a:pt x="1" y="165"/>
                    </a:lnTo>
                    <a:lnTo>
                      <a:pt x="1" y="148"/>
                    </a:lnTo>
                    <a:lnTo>
                      <a:pt x="5" y="131"/>
                    </a:lnTo>
                    <a:lnTo>
                      <a:pt x="5" y="120"/>
                    </a:lnTo>
                    <a:lnTo>
                      <a:pt x="7" y="111"/>
                    </a:lnTo>
                    <a:lnTo>
                      <a:pt x="8" y="101"/>
                    </a:lnTo>
                    <a:lnTo>
                      <a:pt x="10" y="92"/>
                    </a:lnTo>
                    <a:lnTo>
                      <a:pt x="14" y="75"/>
                    </a:lnTo>
                    <a:lnTo>
                      <a:pt x="19" y="59"/>
                    </a:lnTo>
                    <a:lnTo>
                      <a:pt x="22" y="42"/>
                    </a:lnTo>
                    <a:lnTo>
                      <a:pt x="27" y="28"/>
                    </a:lnTo>
                    <a:lnTo>
                      <a:pt x="33" y="14"/>
                    </a:lnTo>
                    <a:lnTo>
                      <a:pt x="38" y="5"/>
                    </a:lnTo>
                    <a:lnTo>
                      <a:pt x="48" y="0"/>
                    </a:lnTo>
                    <a:lnTo>
                      <a:pt x="59" y="3"/>
                    </a:lnTo>
                    <a:lnTo>
                      <a:pt x="66" y="10"/>
                    </a:lnTo>
                    <a:lnTo>
                      <a:pt x="75" y="22"/>
                    </a:lnTo>
                    <a:lnTo>
                      <a:pt x="78" y="36"/>
                    </a:lnTo>
                    <a:lnTo>
                      <a:pt x="83" y="54"/>
                    </a:lnTo>
                    <a:lnTo>
                      <a:pt x="83" y="64"/>
                    </a:lnTo>
                    <a:lnTo>
                      <a:pt x="85" y="75"/>
                    </a:lnTo>
                    <a:lnTo>
                      <a:pt x="87" y="85"/>
                    </a:lnTo>
                    <a:lnTo>
                      <a:pt x="89" y="96"/>
                    </a:lnTo>
                    <a:lnTo>
                      <a:pt x="89" y="104"/>
                    </a:lnTo>
                    <a:lnTo>
                      <a:pt x="89" y="115"/>
                    </a:lnTo>
                    <a:lnTo>
                      <a:pt x="89" y="125"/>
                    </a:lnTo>
                    <a:lnTo>
                      <a:pt x="89" y="136"/>
                    </a:lnTo>
                    <a:lnTo>
                      <a:pt x="89" y="145"/>
                    </a:lnTo>
                    <a:lnTo>
                      <a:pt x="89" y="155"/>
                    </a:lnTo>
                    <a:lnTo>
                      <a:pt x="89" y="165"/>
                    </a:lnTo>
                    <a:lnTo>
                      <a:pt x="89" y="176"/>
                    </a:lnTo>
                    <a:lnTo>
                      <a:pt x="87" y="190"/>
                    </a:lnTo>
                    <a:lnTo>
                      <a:pt x="87" y="204"/>
                    </a:lnTo>
                    <a:lnTo>
                      <a:pt x="87" y="214"/>
                    </a:lnTo>
                    <a:lnTo>
                      <a:pt x="87" y="220"/>
                    </a:lnTo>
                    <a:lnTo>
                      <a:pt x="90" y="221"/>
                    </a:lnTo>
                    <a:lnTo>
                      <a:pt x="94" y="225"/>
                    </a:lnTo>
                    <a:lnTo>
                      <a:pt x="87" y="239"/>
                    </a:lnTo>
                    <a:lnTo>
                      <a:pt x="78" y="254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6" name="Freeform 866"/>
              <p:cNvSpPr>
                <a:spLocks/>
              </p:cNvSpPr>
              <p:nvPr/>
            </p:nvSpPr>
            <p:spPr bwMode="auto">
              <a:xfrm>
                <a:off x="3691" y="2257"/>
                <a:ext cx="224" cy="583"/>
              </a:xfrm>
              <a:custGeom>
                <a:avLst/>
                <a:gdLst>
                  <a:gd name="T0" fmla="*/ 366 w 553"/>
                  <a:gd name="T1" fmla="*/ 1519 h 1541"/>
                  <a:gd name="T2" fmla="*/ 312 w 553"/>
                  <a:gd name="T3" fmla="*/ 1461 h 1541"/>
                  <a:gd name="T4" fmla="*/ 282 w 553"/>
                  <a:gd name="T5" fmla="*/ 1382 h 1541"/>
                  <a:gd name="T6" fmla="*/ 268 w 553"/>
                  <a:gd name="T7" fmla="*/ 1295 h 1541"/>
                  <a:gd name="T8" fmla="*/ 256 w 553"/>
                  <a:gd name="T9" fmla="*/ 1236 h 1541"/>
                  <a:gd name="T10" fmla="*/ 213 w 553"/>
                  <a:gd name="T11" fmla="*/ 1293 h 1541"/>
                  <a:gd name="T12" fmla="*/ 220 w 553"/>
                  <a:gd name="T13" fmla="*/ 1374 h 1541"/>
                  <a:gd name="T14" fmla="*/ 190 w 553"/>
                  <a:gd name="T15" fmla="*/ 1341 h 1541"/>
                  <a:gd name="T16" fmla="*/ 183 w 553"/>
                  <a:gd name="T17" fmla="*/ 1229 h 1541"/>
                  <a:gd name="T18" fmla="*/ 164 w 553"/>
                  <a:gd name="T19" fmla="*/ 1173 h 1541"/>
                  <a:gd name="T20" fmla="*/ 124 w 553"/>
                  <a:gd name="T21" fmla="*/ 1227 h 1541"/>
                  <a:gd name="T22" fmla="*/ 97 w 553"/>
                  <a:gd name="T23" fmla="*/ 1266 h 1541"/>
                  <a:gd name="T24" fmla="*/ 57 w 553"/>
                  <a:gd name="T25" fmla="*/ 1185 h 1541"/>
                  <a:gd name="T26" fmla="*/ 31 w 553"/>
                  <a:gd name="T27" fmla="*/ 1095 h 1541"/>
                  <a:gd name="T28" fmla="*/ 14 w 553"/>
                  <a:gd name="T29" fmla="*/ 1004 h 1541"/>
                  <a:gd name="T30" fmla="*/ 1 w 553"/>
                  <a:gd name="T31" fmla="*/ 910 h 1541"/>
                  <a:gd name="T32" fmla="*/ 0 w 553"/>
                  <a:gd name="T33" fmla="*/ 817 h 1541"/>
                  <a:gd name="T34" fmla="*/ 1 w 553"/>
                  <a:gd name="T35" fmla="*/ 723 h 1541"/>
                  <a:gd name="T36" fmla="*/ 12 w 553"/>
                  <a:gd name="T37" fmla="*/ 630 h 1541"/>
                  <a:gd name="T38" fmla="*/ 29 w 553"/>
                  <a:gd name="T39" fmla="*/ 538 h 1541"/>
                  <a:gd name="T40" fmla="*/ 54 w 553"/>
                  <a:gd name="T41" fmla="*/ 447 h 1541"/>
                  <a:gd name="T42" fmla="*/ 87 w 553"/>
                  <a:gd name="T43" fmla="*/ 360 h 1541"/>
                  <a:gd name="T44" fmla="*/ 118 w 553"/>
                  <a:gd name="T45" fmla="*/ 292 h 1541"/>
                  <a:gd name="T46" fmla="*/ 155 w 553"/>
                  <a:gd name="T47" fmla="*/ 229 h 1541"/>
                  <a:gd name="T48" fmla="*/ 192 w 553"/>
                  <a:gd name="T49" fmla="*/ 171 h 1541"/>
                  <a:gd name="T50" fmla="*/ 279 w 553"/>
                  <a:gd name="T51" fmla="*/ 75 h 1541"/>
                  <a:gd name="T52" fmla="*/ 389 w 553"/>
                  <a:gd name="T53" fmla="*/ 16 h 1541"/>
                  <a:gd name="T54" fmla="*/ 473 w 553"/>
                  <a:gd name="T55" fmla="*/ 0 h 1541"/>
                  <a:gd name="T56" fmla="*/ 551 w 553"/>
                  <a:gd name="T57" fmla="*/ 7 h 1541"/>
                  <a:gd name="T58" fmla="*/ 508 w 553"/>
                  <a:gd name="T59" fmla="*/ 53 h 1541"/>
                  <a:gd name="T60" fmla="*/ 473 w 553"/>
                  <a:gd name="T61" fmla="*/ 137 h 1541"/>
                  <a:gd name="T62" fmla="*/ 462 w 553"/>
                  <a:gd name="T63" fmla="*/ 231 h 1541"/>
                  <a:gd name="T64" fmla="*/ 467 w 553"/>
                  <a:gd name="T65" fmla="*/ 323 h 1541"/>
                  <a:gd name="T66" fmla="*/ 467 w 553"/>
                  <a:gd name="T67" fmla="*/ 390 h 1541"/>
                  <a:gd name="T68" fmla="*/ 401 w 553"/>
                  <a:gd name="T69" fmla="*/ 320 h 1541"/>
                  <a:gd name="T70" fmla="*/ 387 w 553"/>
                  <a:gd name="T71" fmla="*/ 215 h 1541"/>
                  <a:gd name="T72" fmla="*/ 412 w 553"/>
                  <a:gd name="T73" fmla="*/ 140 h 1541"/>
                  <a:gd name="T74" fmla="*/ 406 w 553"/>
                  <a:gd name="T75" fmla="*/ 58 h 1541"/>
                  <a:gd name="T76" fmla="*/ 335 w 553"/>
                  <a:gd name="T77" fmla="*/ 96 h 1541"/>
                  <a:gd name="T78" fmla="*/ 293 w 553"/>
                  <a:gd name="T79" fmla="*/ 187 h 1541"/>
                  <a:gd name="T80" fmla="*/ 265 w 553"/>
                  <a:gd name="T81" fmla="*/ 280 h 1541"/>
                  <a:gd name="T82" fmla="*/ 195 w 553"/>
                  <a:gd name="T83" fmla="*/ 358 h 1541"/>
                  <a:gd name="T84" fmla="*/ 150 w 553"/>
                  <a:gd name="T85" fmla="*/ 451 h 1541"/>
                  <a:gd name="T86" fmla="*/ 117 w 553"/>
                  <a:gd name="T87" fmla="*/ 547 h 1541"/>
                  <a:gd name="T88" fmla="*/ 94 w 553"/>
                  <a:gd name="T89" fmla="*/ 650 h 1541"/>
                  <a:gd name="T90" fmla="*/ 82 w 553"/>
                  <a:gd name="T91" fmla="*/ 732 h 1541"/>
                  <a:gd name="T92" fmla="*/ 80 w 553"/>
                  <a:gd name="T93" fmla="*/ 805 h 1541"/>
                  <a:gd name="T94" fmla="*/ 83 w 553"/>
                  <a:gd name="T95" fmla="*/ 883 h 1541"/>
                  <a:gd name="T96" fmla="*/ 113 w 553"/>
                  <a:gd name="T97" fmla="*/ 978 h 1541"/>
                  <a:gd name="T98" fmla="*/ 146 w 553"/>
                  <a:gd name="T99" fmla="*/ 1047 h 1541"/>
                  <a:gd name="T100" fmla="*/ 230 w 553"/>
                  <a:gd name="T101" fmla="*/ 1142 h 1541"/>
                  <a:gd name="T102" fmla="*/ 288 w 553"/>
                  <a:gd name="T103" fmla="*/ 1180 h 1541"/>
                  <a:gd name="T104" fmla="*/ 335 w 553"/>
                  <a:gd name="T105" fmla="*/ 1236 h 1541"/>
                  <a:gd name="T106" fmla="*/ 326 w 553"/>
                  <a:gd name="T107" fmla="*/ 1358 h 1541"/>
                  <a:gd name="T108" fmla="*/ 363 w 553"/>
                  <a:gd name="T109" fmla="*/ 1464 h 1541"/>
                  <a:gd name="T110" fmla="*/ 429 w 553"/>
                  <a:gd name="T111" fmla="*/ 1531 h 1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53" h="1541">
                    <a:moveTo>
                      <a:pt x="438" y="1541"/>
                    </a:moveTo>
                    <a:lnTo>
                      <a:pt x="422" y="1538"/>
                    </a:lnTo>
                    <a:lnTo>
                      <a:pt x="410" y="1536"/>
                    </a:lnTo>
                    <a:lnTo>
                      <a:pt x="398" y="1533"/>
                    </a:lnTo>
                    <a:lnTo>
                      <a:pt x="387" y="1529"/>
                    </a:lnTo>
                    <a:lnTo>
                      <a:pt x="377" y="1524"/>
                    </a:lnTo>
                    <a:lnTo>
                      <a:pt x="366" y="1519"/>
                    </a:lnTo>
                    <a:lnTo>
                      <a:pt x="356" y="1512"/>
                    </a:lnTo>
                    <a:lnTo>
                      <a:pt x="349" y="1506"/>
                    </a:lnTo>
                    <a:lnTo>
                      <a:pt x="338" y="1498"/>
                    </a:lnTo>
                    <a:lnTo>
                      <a:pt x="331" y="1489"/>
                    </a:lnTo>
                    <a:lnTo>
                      <a:pt x="324" y="1480"/>
                    </a:lnTo>
                    <a:lnTo>
                      <a:pt x="319" y="1471"/>
                    </a:lnTo>
                    <a:lnTo>
                      <a:pt x="312" y="1461"/>
                    </a:lnTo>
                    <a:lnTo>
                      <a:pt x="307" y="1451"/>
                    </a:lnTo>
                    <a:lnTo>
                      <a:pt x="302" y="1440"/>
                    </a:lnTo>
                    <a:lnTo>
                      <a:pt x="298" y="1430"/>
                    </a:lnTo>
                    <a:lnTo>
                      <a:pt x="293" y="1417"/>
                    </a:lnTo>
                    <a:lnTo>
                      <a:pt x="288" y="1405"/>
                    </a:lnTo>
                    <a:lnTo>
                      <a:pt x="284" y="1393"/>
                    </a:lnTo>
                    <a:lnTo>
                      <a:pt x="282" y="1382"/>
                    </a:lnTo>
                    <a:lnTo>
                      <a:pt x="277" y="1369"/>
                    </a:lnTo>
                    <a:lnTo>
                      <a:pt x="275" y="1358"/>
                    </a:lnTo>
                    <a:lnTo>
                      <a:pt x="274" y="1344"/>
                    </a:lnTo>
                    <a:lnTo>
                      <a:pt x="274" y="1334"/>
                    </a:lnTo>
                    <a:lnTo>
                      <a:pt x="270" y="1320"/>
                    </a:lnTo>
                    <a:lnTo>
                      <a:pt x="268" y="1307"/>
                    </a:lnTo>
                    <a:lnTo>
                      <a:pt x="268" y="1295"/>
                    </a:lnTo>
                    <a:lnTo>
                      <a:pt x="268" y="1285"/>
                    </a:lnTo>
                    <a:lnTo>
                      <a:pt x="268" y="1273"/>
                    </a:lnTo>
                    <a:lnTo>
                      <a:pt x="268" y="1262"/>
                    </a:lnTo>
                    <a:lnTo>
                      <a:pt x="268" y="1252"/>
                    </a:lnTo>
                    <a:lnTo>
                      <a:pt x="268" y="1243"/>
                    </a:lnTo>
                    <a:lnTo>
                      <a:pt x="263" y="1239"/>
                    </a:lnTo>
                    <a:lnTo>
                      <a:pt x="256" y="1236"/>
                    </a:lnTo>
                    <a:lnTo>
                      <a:pt x="244" y="1239"/>
                    </a:lnTo>
                    <a:lnTo>
                      <a:pt x="235" y="1246"/>
                    </a:lnTo>
                    <a:lnTo>
                      <a:pt x="228" y="1252"/>
                    </a:lnTo>
                    <a:lnTo>
                      <a:pt x="223" y="1262"/>
                    </a:lnTo>
                    <a:lnTo>
                      <a:pt x="218" y="1271"/>
                    </a:lnTo>
                    <a:lnTo>
                      <a:pt x="214" y="1281"/>
                    </a:lnTo>
                    <a:lnTo>
                      <a:pt x="213" y="1293"/>
                    </a:lnTo>
                    <a:lnTo>
                      <a:pt x="213" y="1306"/>
                    </a:lnTo>
                    <a:lnTo>
                      <a:pt x="211" y="1316"/>
                    </a:lnTo>
                    <a:lnTo>
                      <a:pt x="211" y="1328"/>
                    </a:lnTo>
                    <a:lnTo>
                      <a:pt x="213" y="1341"/>
                    </a:lnTo>
                    <a:lnTo>
                      <a:pt x="216" y="1353"/>
                    </a:lnTo>
                    <a:lnTo>
                      <a:pt x="216" y="1363"/>
                    </a:lnTo>
                    <a:lnTo>
                      <a:pt x="220" y="1374"/>
                    </a:lnTo>
                    <a:lnTo>
                      <a:pt x="221" y="1384"/>
                    </a:lnTo>
                    <a:lnTo>
                      <a:pt x="225" y="1395"/>
                    </a:lnTo>
                    <a:lnTo>
                      <a:pt x="214" y="1388"/>
                    </a:lnTo>
                    <a:lnTo>
                      <a:pt x="207" y="1379"/>
                    </a:lnTo>
                    <a:lnTo>
                      <a:pt x="200" y="1367"/>
                    </a:lnTo>
                    <a:lnTo>
                      <a:pt x="195" y="1356"/>
                    </a:lnTo>
                    <a:lnTo>
                      <a:pt x="190" y="1341"/>
                    </a:lnTo>
                    <a:lnTo>
                      <a:pt x="186" y="1327"/>
                    </a:lnTo>
                    <a:lnTo>
                      <a:pt x="183" y="1311"/>
                    </a:lnTo>
                    <a:lnTo>
                      <a:pt x="183" y="1295"/>
                    </a:lnTo>
                    <a:lnTo>
                      <a:pt x="181" y="1276"/>
                    </a:lnTo>
                    <a:lnTo>
                      <a:pt x="181" y="1260"/>
                    </a:lnTo>
                    <a:lnTo>
                      <a:pt x="181" y="1243"/>
                    </a:lnTo>
                    <a:lnTo>
                      <a:pt x="183" y="1229"/>
                    </a:lnTo>
                    <a:lnTo>
                      <a:pt x="183" y="1213"/>
                    </a:lnTo>
                    <a:lnTo>
                      <a:pt x="185" y="1199"/>
                    </a:lnTo>
                    <a:lnTo>
                      <a:pt x="186" y="1189"/>
                    </a:lnTo>
                    <a:lnTo>
                      <a:pt x="190" y="1180"/>
                    </a:lnTo>
                    <a:lnTo>
                      <a:pt x="179" y="1173"/>
                    </a:lnTo>
                    <a:lnTo>
                      <a:pt x="172" y="1173"/>
                    </a:lnTo>
                    <a:lnTo>
                      <a:pt x="164" y="1173"/>
                    </a:lnTo>
                    <a:lnTo>
                      <a:pt x="158" y="1178"/>
                    </a:lnTo>
                    <a:lnTo>
                      <a:pt x="150" y="1182"/>
                    </a:lnTo>
                    <a:lnTo>
                      <a:pt x="145" y="1189"/>
                    </a:lnTo>
                    <a:lnTo>
                      <a:pt x="139" y="1197"/>
                    </a:lnTo>
                    <a:lnTo>
                      <a:pt x="134" y="1208"/>
                    </a:lnTo>
                    <a:lnTo>
                      <a:pt x="129" y="1217"/>
                    </a:lnTo>
                    <a:lnTo>
                      <a:pt x="124" y="1227"/>
                    </a:lnTo>
                    <a:lnTo>
                      <a:pt x="120" y="1238"/>
                    </a:lnTo>
                    <a:lnTo>
                      <a:pt x="118" y="1248"/>
                    </a:lnTo>
                    <a:lnTo>
                      <a:pt x="113" y="1264"/>
                    </a:lnTo>
                    <a:lnTo>
                      <a:pt x="113" y="1278"/>
                    </a:lnTo>
                    <a:lnTo>
                      <a:pt x="108" y="1278"/>
                    </a:lnTo>
                    <a:lnTo>
                      <a:pt x="106" y="1278"/>
                    </a:lnTo>
                    <a:lnTo>
                      <a:pt x="97" y="1266"/>
                    </a:lnTo>
                    <a:lnTo>
                      <a:pt x="90" y="1255"/>
                    </a:lnTo>
                    <a:lnTo>
                      <a:pt x="85" y="1243"/>
                    </a:lnTo>
                    <a:lnTo>
                      <a:pt x="80" y="1232"/>
                    </a:lnTo>
                    <a:lnTo>
                      <a:pt x="73" y="1220"/>
                    </a:lnTo>
                    <a:lnTo>
                      <a:pt x="68" y="1208"/>
                    </a:lnTo>
                    <a:lnTo>
                      <a:pt x="62" y="1196"/>
                    </a:lnTo>
                    <a:lnTo>
                      <a:pt x="57" y="1185"/>
                    </a:lnTo>
                    <a:lnTo>
                      <a:pt x="52" y="1171"/>
                    </a:lnTo>
                    <a:lnTo>
                      <a:pt x="49" y="1159"/>
                    </a:lnTo>
                    <a:lnTo>
                      <a:pt x="45" y="1145"/>
                    </a:lnTo>
                    <a:lnTo>
                      <a:pt x="42" y="1133"/>
                    </a:lnTo>
                    <a:lnTo>
                      <a:pt x="36" y="1119"/>
                    </a:lnTo>
                    <a:lnTo>
                      <a:pt x="35" y="1107"/>
                    </a:lnTo>
                    <a:lnTo>
                      <a:pt x="31" y="1095"/>
                    </a:lnTo>
                    <a:lnTo>
                      <a:pt x="29" y="1082"/>
                    </a:lnTo>
                    <a:lnTo>
                      <a:pt x="24" y="1068"/>
                    </a:lnTo>
                    <a:lnTo>
                      <a:pt x="22" y="1056"/>
                    </a:lnTo>
                    <a:lnTo>
                      <a:pt x="19" y="1042"/>
                    </a:lnTo>
                    <a:lnTo>
                      <a:pt x="17" y="1030"/>
                    </a:lnTo>
                    <a:lnTo>
                      <a:pt x="14" y="1016"/>
                    </a:lnTo>
                    <a:lnTo>
                      <a:pt x="14" y="1004"/>
                    </a:lnTo>
                    <a:lnTo>
                      <a:pt x="10" y="990"/>
                    </a:lnTo>
                    <a:lnTo>
                      <a:pt x="10" y="978"/>
                    </a:lnTo>
                    <a:lnTo>
                      <a:pt x="7" y="964"/>
                    </a:lnTo>
                    <a:lnTo>
                      <a:pt x="5" y="950"/>
                    </a:lnTo>
                    <a:lnTo>
                      <a:pt x="3" y="936"/>
                    </a:lnTo>
                    <a:lnTo>
                      <a:pt x="3" y="924"/>
                    </a:lnTo>
                    <a:lnTo>
                      <a:pt x="1" y="910"/>
                    </a:lnTo>
                    <a:lnTo>
                      <a:pt x="0" y="897"/>
                    </a:lnTo>
                    <a:lnTo>
                      <a:pt x="0" y="883"/>
                    </a:lnTo>
                    <a:lnTo>
                      <a:pt x="0" y="871"/>
                    </a:lnTo>
                    <a:lnTo>
                      <a:pt x="0" y="857"/>
                    </a:lnTo>
                    <a:lnTo>
                      <a:pt x="0" y="843"/>
                    </a:lnTo>
                    <a:lnTo>
                      <a:pt x="0" y="829"/>
                    </a:lnTo>
                    <a:lnTo>
                      <a:pt x="0" y="817"/>
                    </a:lnTo>
                    <a:lnTo>
                      <a:pt x="0" y="803"/>
                    </a:lnTo>
                    <a:lnTo>
                      <a:pt x="0" y="791"/>
                    </a:lnTo>
                    <a:lnTo>
                      <a:pt x="0" y="777"/>
                    </a:lnTo>
                    <a:lnTo>
                      <a:pt x="1" y="765"/>
                    </a:lnTo>
                    <a:lnTo>
                      <a:pt x="1" y="749"/>
                    </a:lnTo>
                    <a:lnTo>
                      <a:pt x="1" y="737"/>
                    </a:lnTo>
                    <a:lnTo>
                      <a:pt x="1" y="723"/>
                    </a:lnTo>
                    <a:lnTo>
                      <a:pt x="3" y="711"/>
                    </a:lnTo>
                    <a:lnTo>
                      <a:pt x="3" y="695"/>
                    </a:lnTo>
                    <a:lnTo>
                      <a:pt x="5" y="683"/>
                    </a:lnTo>
                    <a:lnTo>
                      <a:pt x="7" y="669"/>
                    </a:lnTo>
                    <a:lnTo>
                      <a:pt x="8" y="657"/>
                    </a:lnTo>
                    <a:lnTo>
                      <a:pt x="8" y="643"/>
                    </a:lnTo>
                    <a:lnTo>
                      <a:pt x="12" y="630"/>
                    </a:lnTo>
                    <a:lnTo>
                      <a:pt x="12" y="616"/>
                    </a:lnTo>
                    <a:lnTo>
                      <a:pt x="15" y="604"/>
                    </a:lnTo>
                    <a:lnTo>
                      <a:pt x="17" y="590"/>
                    </a:lnTo>
                    <a:lnTo>
                      <a:pt x="21" y="578"/>
                    </a:lnTo>
                    <a:lnTo>
                      <a:pt x="22" y="564"/>
                    </a:lnTo>
                    <a:lnTo>
                      <a:pt x="28" y="552"/>
                    </a:lnTo>
                    <a:lnTo>
                      <a:pt x="29" y="538"/>
                    </a:lnTo>
                    <a:lnTo>
                      <a:pt x="33" y="526"/>
                    </a:lnTo>
                    <a:lnTo>
                      <a:pt x="35" y="512"/>
                    </a:lnTo>
                    <a:lnTo>
                      <a:pt x="38" y="499"/>
                    </a:lnTo>
                    <a:lnTo>
                      <a:pt x="42" y="486"/>
                    </a:lnTo>
                    <a:lnTo>
                      <a:pt x="45" y="473"/>
                    </a:lnTo>
                    <a:lnTo>
                      <a:pt x="49" y="459"/>
                    </a:lnTo>
                    <a:lnTo>
                      <a:pt x="54" y="447"/>
                    </a:lnTo>
                    <a:lnTo>
                      <a:pt x="57" y="433"/>
                    </a:lnTo>
                    <a:lnTo>
                      <a:pt x="61" y="421"/>
                    </a:lnTo>
                    <a:lnTo>
                      <a:pt x="66" y="409"/>
                    </a:lnTo>
                    <a:lnTo>
                      <a:pt x="71" y="397"/>
                    </a:lnTo>
                    <a:lnTo>
                      <a:pt x="76" y="384"/>
                    </a:lnTo>
                    <a:lnTo>
                      <a:pt x="82" y="372"/>
                    </a:lnTo>
                    <a:lnTo>
                      <a:pt x="87" y="360"/>
                    </a:lnTo>
                    <a:lnTo>
                      <a:pt x="92" y="349"/>
                    </a:lnTo>
                    <a:lnTo>
                      <a:pt x="96" y="339"/>
                    </a:lnTo>
                    <a:lnTo>
                      <a:pt x="101" y="328"/>
                    </a:lnTo>
                    <a:lnTo>
                      <a:pt x="104" y="320"/>
                    </a:lnTo>
                    <a:lnTo>
                      <a:pt x="110" y="311"/>
                    </a:lnTo>
                    <a:lnTo>
                      <a:pt x="113" y="301"/>
                    </a:lnTo>
                    <a:lnTo>
                      <a:pt x="118" y="292"/>
                    </a:lnTo>
                    <a:lnTo>
                      <a:pt x="124" y="283"/>
                    </a:lnTo>
                    <a:lnTo>
                      <a:pt x="129" y="274"/>
                    </a:lnTo>
                    <a:lnTo>
                      <a:pt x="134" y="264"/>
                    </a:lnTo>
                    <a:lnTo>
                      <a:pt x="139" y="255"/>
                    </a:lnTo>
                    <a:lnTo>
                      <a:pt x="145" y="246"/>
                    </a:lnTo>
                    <a:lnTo>
                      <a:pt x="150" y="238"/>
                    </a:lnTo>
                    <a:lnTo>
                      <a:pt x="155" y="229"/>
                    </a:lnTo>
                    <a:lnTo>
                      <a:pt x="160" y="220"/>
                    </a:lnTo>
                    <a:lnTo>
                      <a:pt x="165" y="212"/>
                    </a:lnTo>
                    <a:lnTo>
                      <a:pt x="171" y="205"/>
                    </a:lnTo>
                    <a:lnTo>
                      <a:pt x="176" y="194"/>
                    </a:lnTo>
                    <a:lnTo>
                      <a:pt x="181" y="187"/>
                    </a:lnTo>
                    <a:lnTo>
                      <a:pt x="186" y="178"/>
                    </a:lnTo>
                    <a:lnTo>
                      <a:pt x="192" y="171"/>
                    </a:lnTo>
                    <a:lnTo>
                      <a:pt x="202" y="156"/>
                    </a:lnTo>
                    <a:lnTo>
                      <a:pt x="214" y="142"/>
                    </a:lnTo>
                    <a:lnTo>
                      <a:pt x="225" y="126"/>
                    </a:lnTo>
                    <a:lnTo>
                      <a:pt x="239" y="114"/>
                    </a:lnTo>
                    <a:lnTo>
                      <a:pt x="251" y="100"/>
                    </a:lnTo>
                    <a:lnTo>
                      <a:pt x="267" y="89"/>
                    </a:lnTo>
                    <a:lnTo>
                      <a:pt x="279" y="75"/>
                    </a:lnTo>
                    <a:lnTo>
                      <a:pt x="293" y="65"/>
                    </a:lnTo>
                    <a:lnTo>
                      <a:pt x="307" y="55"/>
                    </a:lnTo>
                    <a:lnTo>
                      <a:pt x="323" y="46"/>
                    </a:lnTo>
                    <a:lnTo>
                      <a:pt x="338" y="35"/>
                    </a:lnTo>
                    <a:lnTo>
                      <a:pt x="354" y="28"/>
                    </a:lnTo>
                    <a:lnTo>
                      <a:pt x="370" y="21"/>
                    </a:lnTo>
                    <a:lnTo>
                      <a:pt x="389" y="16"/>
                    </a:lnTo>
                    <a:lnTo>
                      <a:pt x="405" y="11"/>
                    </a:lnTo>
                    <a:lnTo>
                      <a:pt x="424" y="6"/>
                    </a:lnTo>
                    <a:lnTo>
                      <a:pt x="432" y="4"/>
                    </a:lnTo>
                    <a:lnTo>
                      <a:pt x="443" y="2"/>
                    </a:lnTo>
                    <a:lnTo>
                      <a:pt x="453" y="2"/>
                    </a:lnTo>
                    <a:lnTo>
                      <a:pt x="464" y="2"/>
                    </a:lnTo>
                    <a:lnTo>
                      <a:pt x="473" y="0"/>
                    </a:lnTo>
                    <a:lnTo>
                      <a:pt x="483" y="0"/>
                    </a:lnTo>
                    <a:lnTo>
                      <a:pt x="494" y="0"/>
                    </a:lnTo>
                    <a:lnTo>
                      <a:pt x="504" y="2"/>
                    </a:lnTo>
                    <a:lnTo>
                      <a:pt x="515" y="2"/>
                    </a:lnTo>
                    <a:lnTo>
                      <a:pt x="527" y="2"/>
                    </a:lnTo>
                    <a:lnTo>
                      <a:pt x="539" y="4"/>
                    </a:lnTo>
                    <a:lnTo>
                      <a:pt x="551" y="7"/>
                    </a:lnTo>
                    <a:lnTo>
                      <a:pt x="551" y="7"/>
                    </a:lnTo>
                    <a:lnTo>
                      <a:pt x="553" y="9"/>
                    </a:lnTo>
                    <a:lnTo>
                      <a:pt x="542" y="14"/>
                    </a:lnTo>
                    <a:lnTo>
                      <a:pt x="532" y="23"/>
                    </a:lnTo>
                    <a:lnTo>
                      <a:pt x="523" y="32"/>
                    </a:lnTo>
                    <a:lnTo>
                      <a:pt x="516" y="42"/>
                    </a:lnTo>
                    <a:lnTo>
                      <a:pt x="508" y="53"/>
                    </a:lnTo>
                    <a:lnTo>
                      <a:pt x="501" y="63"/>
                    </a:lnTo>
                    <a:lnTo>
                      <a:pt x="495" y="75"/>
                    </a:lnTo>
                    <a:lnTo>
                      <a:pt x="490" y="88"/>
                    </a:lnTo>
                    <a:lnTo>
                      <a:pt x="485" y="98"/>
                    </a:lnTo>
                    <a:lnTo>
                      <a:pt x="480" y="110"/>
                    </a:lnTo>
                    <a:lnTo>
                      <a:pt x="476" y="123"/>
                    </a:lnTo>
                    <a:lnTo>
                      <a:pt x="473" y="137"/>
                    </a:lnTo>
                    <a:lnTo>
                      <a:pt x="469" y="149"/>
                    </a:lnTo>
                    <a:lnTo>
                      <a:pt x="467" y="163"/>
                    </a:lnTo>
                    <a:lnTo>
                      <a:pt x="466" y="175"/>
                    </a:lnTo>
                    <a:lnTo>
                      <a:pt x="466" y="191"/>
                    </a:lnTo>
                    <a:lnTo>
                      <a:pt x="464" y="203"/>
                    </a:lnTo>
                    <a:lnTo>
                      <a:pt x="462" y="217"/>
                    </a:lnTo>
                    <a:lnTo>
                      <a:pt x="462" y="231"/>
                    </a:lnTo>
                    <a:lnTo>
                      <a:pt x="462" y="245"/>
                    </a:lnTo>
                    <a:lnTo>
                      <a:pt x="462" y="257"/>
                    </a:lnTo>
                    <a:lnTo>
                      <a:pt x="462" y="271"/>
                    </a:lnTo>
                    <a:lnTo>
                      <a:pt x="464" y="285"/>
                    </a:lnTo>
                    <a:lnTo>
                      <a:pt x="466" y="299"/>
                    </a:lnTo>
                    <a:lnTo>
                      <a:pt x="466" y="311"/>
                    </a:lnTo>
                    <a:lnTo>
                      <a:pt x="467" y="323"/>
                    </a:lnTo>
                    <a:lnTo>
                      <a:pt x="469" y="335"/>
                    </a:lnTo>
                    <a:lnTo>
                      <a:pt x="471" y="349"/>
                    </a:lnTo>
                    <a:lnTo>
                      <a:pt x="473" y="360"/>
                    </a:lnTo>
                    <a:lnTo>
                      <a:pt x="476" y="372"/>
                    </a:lnTo>
                    <a:lnTo>
                      <a:pt x="478" y="383"/>
                    </a:lnTo>
                    <a:lnTo>
                      <a:pt x="483" y="395"/>
                    </a:lnTo>
                    <a:lnTo>
                      <a:pt x="467" y="390"/>
                    </a:lnTo>
                    <a:lnTo>
                      <a:pt x="453" y="384"/>
                    </a:lnTo>
                    <a:lnTo>
                      <a:pt x="441" y="376"/>
                    </a:lnTo>
                    <a:lnTo>
                      <a:pt x="431" y="369"/>
                    </a:lnTo>
                    <a:lnTo>
                      <a:pt x="420" y="356"/>
                    </a:lnTo>
                    <a:lnTo>
                      <a:pt x="413" y="346"/>
                    </a:lnTo>
                    <a:lnTo>
                      <a:pt x="406" y="332"/>
                    </a:lnTo>
                    <a:lnTo>
                      <a:pt x="401" y="320"/>
                    </a:lnTo>
                    <a:lnTo>
                      <a:pt x="396" y="304"/>
                    </a:lnTo>
                    <a:lnTo>
                      <a:pt x="391" y="288"/>
                    </a:lnTo>
                    <a:lnTo>
                      <a:pt x="387" y="273"/>
                    </a:lnTo>
                    <a:lnTo>
                      <a:pt x="387" y="259"/>
                    </a:lnTo>
                    <a:lnTo>
                      <a:pt x="387" y="243"/>
                    </a:lnTo>
                    <a:lnTo>
                      <a:pt x="387" y="229"/>
                    </a:lnTo>
                    <a:lnTo>
                      <a:pt x="387" y="215"/>
                    </a:lnTo>
                    <a:lnTo>
                      <a:pt x="391" y="203"/>
                    </a:lnTo>
                    <a:lnTo>
                      <a:pt x="392" y="196"/>
                    </a:lnTo>
                    <a:lnTo>
                      <a:pt x="396" y="189"/>
                    </a:lnTo>
                    <a:lnTo>
                      <a:pt x="399" y="178"/>
                    </a:lnTo>
                    <a:lnTo>
                      <a:pt x="405" y="168"/>
                    </a:lnTo>
                    <a:lnTo>
                      <a:pt x="408" y="154"/>
                    </a:lnTo>
                    <a:lnTo>
                      <a:pt x="412" y="140"/>
                    </a:lnTo>
                    <a:lnTo>
                      <a:pt x="415" y="126"/>
                    </a:lnTo>
                    <a:lnTo>
                      <a:pt x="419" y="114"/>
                    </a:lnTo>
                    <a:lnTo>
                      <a:pt x="419" y="98"/>
                    </a:lnTo>
                    <a:lnTo>
                      <a:pt x="419" y="86"/>
                    </a:lnTo>
                    <a:lnTo>
                      <a:pt x="415" y="75"/>
                    </a:lnTo>
                    <a:lnTo>
                      <a:pt x="413" y="67"/>
                    </a:lnTo>
                    <a:lnTo>
                      <a:pt x="406" y="58"/>
                    </a:lnTo>
                    <a:lnTo>
                      <a:pt x="399" y="53"/>
                    </a:lnTo>
                    <a:lnTo>
                      <a:pt x="389" y="51"/>
                    </a:lnTo>
                    <a:lnTo>
                      <a:pt x="378" y="55"/>
                    </a:lnTo>
                    <a:lnTo>
                      <a:pt x="364" y="63"/>
                    </a:lnTo>
                    <a:lnTo>
                      <a:pt x="354" y="74"/>
                    </a:lnTo>
                    <a:lnTo>
                      <a:pt x="343" y="84"/>
                    </a:lnTo>
                    <a:lnTo>
                      <a:pt x="335" y="96"/>
                    </a:lnTo>
                    <a:lnTo>
                      <a:pt x="324" y="107"/>
                    </a:lnTo>
                    <a:lnTo>
                      <a:pt x="317" y="121"/>
                    </a:lnTo>
                    <a:lnTo>
                      <a:pt x="312" y="133"/>
                    </a:lnTo>
                    <a:lnTo>
                      <a:pt x="307" y="147"/>
                    </a:lnTo>
                    <a:lnTo>
                      <a:pt x="302" y="159"/>
                    </a:lnTo>
                    <a:lnTo>
                      <a:pt x="296" y="173"/>
                    </a:lnTo>
                    <a:lnTo>
                      <a:pt x="293" y="187"/>
                    </a:lnTo>
                    <a:lnTo>
                      <a:pt x="291" y="203"/>
                    </a:lnTo>
                    <a:lnTo>
                      <a:pt x="289" y="217"/>
                    </a:lnTo>
                    <a:lnTo>
                      <a:pt x="289" y="231"/>
                    </a:lnTo>
                    <a:lnTo>
                      <a:pt x="289" y="245"/>
                    </a:lnTo>
                    <a:lnTo>
                      <a:pt x="291" y="260"/>
                    </a:lnTo>
                    <a:lnTo>
                      <a:pt x="277" y="269"/>
                    </a:lnTo>
                    <a:lnTo>
                      <a:pt x="265" y="280"/>
                    </a:lnTo>
                    <a:lnTo>
                      <a:pt x="253" y="290"/>
                    </a:lnTo>
                    <a:lnTo>
                      <a:pt x="242" y="301"/>
                    </a:lnTo>
                    <a:lnTo>
                      <a:pt x="232" y="311"/>
                    </a:lnTo>
                    <a:lnTo>
                      <a:pt x="221" y="323"/>
                    </a:lnTo>
                    <a:lnTo>
                      <a:pt x="213" y="335"/>
                    </a:lnTo>
                    <a:lnTo>
                      <a:pt x="206" y="348"/>
                    </a:lnTo>
                    <a:lnTo>
                      <a:pt x="195" y="358"/>
                    </a:lnTo>
                    <a:lnTo>
                      <a:pt x="188" y="370"/>
                    </a:lnTo>
                    <a:lnTo>
                      <a:pt x="179" y="383"/>
                    </a:lnTo>
                    <a:lnTo>
                      <a:pt x="174" y="397"/>
                    </a:lnTo>
                    <a:lnTo>
                      <a:pt x="165" y="409"/>
                    </a:lnTo>
                    <a:lnTo>
                      <a:pt x="160" y="423"/>
                    </a:lnTo>
                    <a:lnTo>
                      <a:pt x="155" y="435"/>
                    </a:lnTo>
                    <a:lnTo>
                      <a:pt x="150" y="451"/>
                    </a:lnTo>
                    <a:lnTo>
                      <a:pt x="145" y="463"/>
                    </a:lnTo>
                    <a:lnTo>
                      <a:pt x="139" y="477"/>
                    </a:lnTo>
                    <a:lnTo>
                      <a:pt x="134" y="491"/>
                    </a:lnTo>
                    <a:lnTo>
                      <a:pt x="129" y="505"/>
                    </a:lnTo>
                    <a:lnTo>
                      <a:pt x="124" y="519"/>
                    </a:lnTo>
                    <a:lnTo>
                      <a:pt x="120" y="533"/>
                    </a:lnTo>
                    <a:lnTo>
                      <a:pt x="117" y="547"/>
                    </a:lnTo>
                    <a:lnTo>
                      <a:pt x="113" y="562"/>
                    </a:lnTo>
                    <a:lnTo>
                      <a:pt x="108" y="576"/>
                    </a:lnTo>
                    <a:lnTo>
                      <a:pt x="106" y="590"/>
                    </a:lnTo>
                    <a:lnTo>
                      <a:pt x="101" y="606"/>
                    </a:lnTo>
                    <a:lnTo>
                      <a:pt x="99" y="622"/>
                    </a:lnTo>
                    <a:lnTo>
                      <a:pt x="96" y="636"/>
                    </a:lnTo>
                    <a:lnTo>
                      <a:pt x="94" y="650"/>
                    </a:lnTo>
                    <a:lnTo>
                      <a:pt x="90" y="665"/>
                    </a:lnTo>
                    <a:lnTo>
                      <a:pt x="89" y="681"/>
                    </a:lnTo>
                    <a:lnTo>
                      <a:pt x="85" y="690"/>
                    </a:lnTo>
                    <a:lnTo>
                      <a:pt x="85" y="705"/>
                    </a:lnTo>
                    <a:lnTo>
                      <a:pt x="83" y="712"/>
                    </a:lnTo>
                    <a:lnTo>
                      <a:pt x="82" y="721"/>
                    </a:lnTo>
                    <a:lnTo>
                      <a:pt x="82" y="732"/>
                    </a:lnTo>
                    <a:lnTo>
                      <a:pt x="82" y="742"/>
                    </a:lnTo>
                    <a:lnTo>
                      <a:pt x="80" y="751"/>
                    </a:lnTo>
                    <a:lnTo>
                      <a:pt x="80" y="761"/>
                    </a:lnTo>
                    <a:lnTo>
                      <a:pt x="80" y="772"/>
                    </a:lnTo>
                    <a:lnTo>
                      <a:pt x="80" y="782"/>
                    </a:lnTo>
                    <a:lnTo>
                      <a:pt x="80" y="793"/>
                    </a:lnTo>
                    <a:lnTo>
                      <a:pt x="80" y="805"/>
                    </a:lnTo>
                    <a:lnTo>
                      <a:pt x="80" y="817"/>
                    </a:lnTo>
                    <a:lnTo>
                      <a:pt x="82" y="829"/>
                    </a:lnTo>
                    <a:lnTo>
                      <a:pt x="82" y="840"/>
                    </a:lnTo>
                    <a:lnTo>
                      <a:pt x="82" y="850"/>
                    </a:lnTo>
                    <a:lnTo>
                      <a:pt x="82" y="861"/>
                    </a:lnTo>
                    <a:lnTo>
                      <a:pt x="83" y="873"/>
                    </a:lnTo>
                    <a:lnTo>
                      <a:pt x="83" y="883"/>
                    </a:lnTo>
                    <a:lnTo>
                      <a:pt x="85" y="894"/>
                    </a:lnTo>
                    <a:lnTo>
                      <a:pt x="87" y="904"/>
                    </a:lnTo>
                    <a:lnTo>
                      <a:pt x="90" y="917"/>
                    </a:lnTo>
                    <a:lnTo>
                      <a:pt x="94" y="934"/>
                    </a:lnTo>
                    <a:lnTo>
                      <a:pt x="99" y="951"/>
                    </a:lnTo>
                    <a:lnTo>
                      <a:pt x="104" y="965"/>
                    </a:lnTo>
                    <a:lnTo>
                      <a:pt x="113" y="978"/>
                    </a:lnTo>
                    <a:lnTo>
                      <a:pt x="117" y="988"/>
                    </a:lnTo>
                    <a:lnTo>
                      <a:pt x="120" y="999"/>
                    </a:lnTo>
                    <a:lnTo>
                      <a:pt x="125" y="1009"/>
                    </a:lnTo>
                    <a:lnTo>
                      <a:pt x="131" y="1020"/>
                    </a:lnTo>
                    <a:lnTo>
                      <a:pt x="136" y="1028"/>
                    </a:lnTo>
                    <a:lnTo>
                      <a:pt x="141" y="1039"/>
                    </a:lnTo>
                    <a:lnTo>
                      <a:pt x="146" y="1047"/>
                    </a:lnTo>
                    <a:lnTo>
                      <a:pt x="151" y="1058"/>
                    </a:lnTo>
                    <a:lnTo>
                      <a:pt x="162" y="1074"/>
                    </a:lnTo>
                    <a:lnTo>
                      <a:pt x="174" y="1089"/>
                    </a:lnTo>
                    <a:lnTo>
                      <a:pt x="186" y="1103"/>
                    </a:lnTo>
                    <a:lnTo>
                      <a:pt x="202" y="1119"/>
                    </a:lnTo>
                    <a:lnTo>
                      <a:pt x="214" y="1129"/>
                    </a:lnTo>
                    <a:lnTo>
                      <a:pt x="230" y="1142"/>
                    </a:lnTo>
                    <a:lnTo>
                      <a:pt x="237" y="1147"/>
                    </a:lnTo>
                    <a:lnTo>
                      <a:pt x="246" y="1152"/>
                    </a:lnTo>
                    <a:lnTo>
                      <a:pt x="253" y="1157"/>
                    </a:lnTo>
                    <a:lnTo>
                      <a:pt x="263" y="1164"/>
                    </a:lnTo>
                    <a:lnTo>
                      <a:pt x="270" y="1170"/>
                    </a:lnTo>
                    <a:lnTo>
                      <a:pt x="279" y="1175"/>
                    </a:lnTo>
                    <a:lnTo>
                      <a:pt x="288" y="1180"/>
                    </a:lnTo>
                    <a:lnTo>
                      <a:pt x="298" y="1185"/>
                    </a:lnTo>
                    <a:lnTo>
                      <a:pt x="309" y="1191"/>
                    </a:lnTo>
                    <a:lnTo>
                      <a:pt x="319" y="1196"/>
                    </a:lnTo>
                    <a:lnTo>
                      <a:pt x="330" y="1201"/>
                    </a:lnTo>
                    <a:lnTo>
                      <a:pt x="340" y="1208"/>
                    </a:lnTo>
                    <a:lnTo>
                      <a:pt x="336" y="1220"/>
                    </a:lnTo>
                    <a:lnTo>
                      <a:pt x="335" y="1236"/>
                    </a:lnTo>
                    <a:lnTo>
                      <a:pt x="333" y="1252"/>
                    </a:lnTo>
                    <a:lnTo>
                      <a:pt x="331" y="1269"/>
                    </a:lnTo>
                    <a:lnTo>
                      <a:pt x="328" y="1285"/>
                    </a:lnTo>
                    <a:lnTo>
                      <a:pt x="328" y="1304"/>
                    </a:lnTo>
                    <a:lnTo>
                      <a:pt x="326" y="1321"/>
                    </a:lnTo>
                    <a:lnTo>
                      <a:pt x="326" y="1341"/>
                    </a:lnTo>
                    <a:lnTo>
                      <a:pt x="326" y="1358"/>
                    </a:lnTo>
                    <a:lnTo>
                      <a:pt x="326" y="1375"/>
                    </a:lnTo>
                    <a:lnTo>
                      <a:pt x="328" y="1391"/>
                    </a:lnTo>
                    <a:lnTo>
                      <a:pt x="333" y="1409"/>
                    </a:lnTo>
                    <a:lnTo>
                      <a:pt x="336" y="1423"/>
                    </a:lnTo>
                    <a:lnTo>
                      <a:pt x="343" y="1438"/>
                    </a:lnTo>
                    <a:lnTo>
                      <a:pt x="350" y="1451"/>
                    </a:lnTo>
                    <a:lnTo>
                      <a:pt x="363" y="1464"/>
                    </a:lnTo>
                    <a:lnTo>
                      <a:pt x="364" y="1475"/>
                    </a:lnTo>
                    <a:lnTo>
                      <a:pt x="373" y="1485"/>
                    </a:lnTo>
                    <a:lnTo>
                      <a:pt x="384" y="1494"/>
                    </a:lnTo>
                    <a:lnTo>
                      <a:pt x="396" y="1505"/>
                    </a:lnTo>
                    <a:lnTo>
                      <a:pt x="408" y="1513"/>
                    </a:lnTo>
                    <a:lnTo>
                      <a:pt x="420" y="1522"/>
                    </a:lnTo>
                    <a:lnTo>
                      <a:pt x="429" y="1531"/>
                    </a:lnTo>
                    <a:lnTo>
                      <a:pt x="438" y="1541"/>
                    </a:lnTo>
                    <a:close/>
                  </a:path>
                </a:pathLst>
              </a:custGeom>
              <a:solidFill>
                <a:srgbClr val="7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7" name="Freeform 867"/>
              <p:cNvSpPr>
                <a:spLocks/>
              </p:cNvSpPr>
              <p:nvPr/>
            </p:nvSpPr>
            <p:spPr bwMode="auto">
              <a:xfrm>
                <a:off x="3691" y="2257"/>
                <a:ext cx="224" cy="484"/>
              </a:xfrm>
              <a:custGeom>
                <a:avLst/>
                <a:gdLst>
                  <a:gd name="T0" fmla="*/ 113 w 553"/>
                  <a:gd name="T1" fmla="*/ 1278 h 1278"/>
                  <a:gd name="T2" fmla="*/ 85 w 553"/>
                  <a:gd name="T3" fmla="*/ 1243 h 1278"/>
                  <a:gd name="T4" fmla="*/ 57 w 553"/>
                  <a:gd name="T5" fmla="*/ 1185 h 1278"/>
                  <a:gd name="T6" fmla="*/ 36 w 553"/>
                  <a:gd name="T7" fmla="*/ 1119 h 1278"/>
                  <a:gd name="T8" fmla="*/ 22 w 553"/>
                  <a:gd name="T9" fmla="*/ 1056 h 1278"/>
                  <a:gd name="T10" fmla="*/ 10 w 553"/>
                  <a:gd name="T11" fmla="*/ 990 h 1278"/>
                  <a:gd name="T12" fmla="*/ 3 w 553"/>
                  <a:gd name="T13" fmla="*/ 924 h 1278"/>
                  <a:gd name="T14" fmla="*/ 0 w 553"/>
                  <a:gd name="T15" fmla="*/ 857 h 1278"/>
                  <a:gd name="T16" fmla="*/ 0 w 553"/>
                  <a:gd name="T17" fmla="*/ 791 h 1278"/>
                  <a:gd name="T18" fmla="*/ 1 w 553"/>
                  <a:gd name="T19" fmla="*/ 723 h 1278"/>
                  <a:gd name="T20" fmla="*/ 8 w 553"/>
                  <a:gd name="T21" fmla="*/ 657 h 1278"/>
                  <a:gd name="T22" fmla="*/ 17 w 553"/>
                  <a:gd name="T23" fmla="*/ 590 h 1278"/>
                  <a:gd name="T24" fmla="*/ 33 w 553"/>
                  <a:gd name="T25" fmla="*/ 526 h 1278"/>
                  <a:gd name="T26" fmla="*/ 49 w 553"/>
                  <a:gd name="T27" fmla="*/ 459 h 1278"/>
                  <a:gd name="T28" fmla="*/ 71 w 553"/>
                  <a:gd name="T29" fmla="*/ 397 h 1278"/>
                  <a:gd name="T30" fmla="*/ 96 w 553"/>
                  <a:gd name="T31" fmla="*/ 339 h 1278"/>
                  <a:gd name="T32" fmla="*/ 118 w 553"/>
                  <a:gd name="T33" fmla="*/ 292 h 1278"/>
                  <a:gd name="T34" fmla="*/ 145 w 553"/>
                  <a:gd name="T35" fmla="*/ 246 h 1278"/>
                  <a:gd name="T36" fmla="*/ 171 w 553"/>
                  <a:gd name="T37" fmla="*/ 205 h 1278"/>
                  <a:gd name="T38" fmla="*/ 202 w 553"/>
                  <a:gd name="T39" fmla="*/ 156 h 1278"/>
                  <a:gd name="T40" fmla="*/ 267 w 553"/>
                  <a:gd name="T41" fmla="*/ 89 h 1278"/>
                  <a:gd name="T42" fmla="*/ 338 w 553"/>
                  <a:gd name="T43" fmla="*/ 35 h 1278"/>
                  <a:gd name="T44" fmla="*/ 424 w 553"/>
                  <a:gd name="T45" fmla="*/ 6 h 1278"/>
                  <a:gd name="T46" fmla="*/ 473 w 553"/>
                  <a:gd name="T47" fmla="*/ 0 h 1278"/>
                  <a:gd name="T48" fmla="*/ 527 w 553"/>
                  <a:gd name="T49" fmla="*/ 2 h 1278"/>
                  <a:gd name="T50" fmla="*/ 541 w 553"/>
                  <a:gd name="T51" fmla="*/ 16 h 1278"/>
                  <a:gd name="T52" fmla="*/ 497 w 553"/>
                  <a:gd name="T53" fmla="*/ 74 h 1278"/>
                  <a:gd name="T54" fmla="*/ 473 w 553"/>
                  <a:gd name="T55" fmla="*/ 144 h 1278"/>
                  <a:gd name="T56" fmla="*/ 464 w 553"/>
                  <a:gd name="T57" fmla="*/ 222 h 1278"/>
                  <a:gd name="T58" fmla="*/ 427 w 553"/>
                  <a:gd name="T59" fmla="*/ 266 h 1278"/>
                  <a:gd name="T60" fmla="*/ 410 w 553"/>
                  <a:gd name="T61" fmla="*/ 236 h 1278"/>
                  <a:gd name="T62" fmla="*/ 401 w 553"/>
                  <a:gd name="T63" fmla="*/ 175 h 1278"/>
                  <a:gd name="T64" fmla="*/ 415 w 553"/>
                  <a:gd name="T65" fmla="*/ 119 h 1278"/>
                  <a:gd name="T66" fmla="*/ 412 w 553"/>
                  <a:gd name="T67" fmla="*/ 67 h 1278"/>
                  <a:gd name="T68" fmla="*/ 378 w 553"/>
                  <a:gd name="T69" fmla="*/ 55 h 1278"/>
                  <a:gd name="T70" fmla="*/ 338 w 553"/>
                  <a:gd name="T71" fmla="*/ 91 h 1278"/>
                  <a:gd name="T72" fmla="*/ 298 w 553"/>
                  <a:gd name="T73" fmla="*/ 137 h 1278"/>
                  <a:gd name="T74" fmla="*/ 237 w 553"/>
                  <a:gd name="T75" fmla="*/ 194 h 1278"/>
                  <a:gd name="T76" fmla="*/ 179 w 553"/>
                  <a:gd name="T77" fmla="*/ 267 h 1278"/>
                  <a:gd name="T78" fmla="*/ 145 w 553"/>
                  <a:gd name="T79" fmla="*/ 325 h 1278"/>
                  <a:gd name="T80" fmla="*/ 111 w 553"/>
                  <a:gd name="T81" fmla="*/ 400 h 1278"/>
                  <a:gd name="T82" fmla="*/ 83 w 553"/>
                  <a:gd name="T83" fmla="*/ 465 h 1278"/>
                  <a:gd name="T84" fmla="*/ 66 w 553"/>
                  <a:gd name="T85" fmla="*/ 515 h 1278"/>
                  <a:gd name="T86" fmla="*/ 50 w 553"/>
                  <a:gd name="T87" fmla="*/ 569 h 1278"/>
                  <a:gd name="T88" fmla="*/ 38 w 553"/>
                  <a:gd name="T89" fmla="*/ 625 h 1278"/>
                  <a:gd name="T90" fmla="*/ 26 w 553"/>
                  <a:gd name="T91" fmla="*/ 683 h 1278"/>
                  <a:gd name="T92" fmla="*/ 19 w 553"/>
                  <a:gd name="T93" fmla="*/ 742 h 1278"/>
                  <a:gd name="T94" fmla="*/ 14 w 553"/>
                  <a:gd name="T95" fmla="*/ 800 h 1278"/>
                  <a:gd name="T96" fmla="*/ 12 w 553"/>
                  <a:gd name="T97" fmla="*/ 861 h 1278"/>
                  <a:gd name="T98" fmla="*/ 15 w 553"/>
                  <a:gd name="T99" fmla="*/ 920 h 1278"/>
                  <a:gd name="T100" fmla="*/ 24 w 553"/>
                  <a:gd name="T101" fmla="*/ 979 h 1278"/>
                  <a:gd name="T102" fmla="*/ 42 w 553"/>
                  <a:gd name="T103" fmla="*/ 1044 h 1278"/>
                  <a:gd name="T104" fmla="*/ 68 w 553"/>
                  <a:gd name="T105" fmla="*/ 1129 h 1278"/>
                  <a:gd name="T106" fmla="*/ 96 w 553"/>
                  <a:gd name="T107" fmla="*/ 1192 h 1278"/>
                  <a:gd name="T108" fmla="*/ 122 w 553"/>
                  <a:gd name="T109" fmla="*/ 1239 h 1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553" h="1278">
                    <a:moveTo>
                      <a:pt x="122" y="1239"/>
                    </a:moveTo>
                    <a:lnTo>
                      <a:pt x="117" y="1250"/>
                    </a:lnTo>
                    <a:lnTo>
                      <a:pt x="115" y="1262"/>
                    </a:lnTo>
                    <a:lnTo>
                      <a:pt x="113" y="1271"/>
                    </a:lnTo>
                    <a:lnTo>
                      <a:pt x="113" y="1278"/>
                    </a:lnTo>
                    <a:lnTo>
                      <a:pt x="108" y="1278"/>
                    </a:lnTo>
                    <a:lnTo>
                      <a:pt x="106" y="1278"/>
                    </a:lnTo>
                    <a:lnTo>
                      <a:pt x="97" y="1266"/>
                    </a:lnTo>
                    <a:lnTo>
                      <a:pt x="90" y="1255"/>
                    </a:lnTo>
                    <a:lnTo>
                      <a:pt x="85" y="1243"/>
                    </a:lnTo>
                    <a:lnTo>
                      <a:pt x="80" y="1232"/>
                    </a:lnTo>
                    <a:lnTo>
                      <a:pt x="73" y="1220"/>
                    </a:lnTo>
                    <a:lnTo>
                      <a:pt x="68" y="1208"/>
                    </a:lnTo>
                    <a:lnTo>
                      <a:pt x="62" y="1196"/>
                    </a:lnTo>
                    <a:lnTo>
                      <a:pt x="57" y="1185"/>
                    </a:lnTo>
                    <a:lnTo>
                      <a:pt x="52" y="1171"/>
                    </a:lnTo>
                    <a:lnTo>
                      <a:pt x="49" y="1159"/>
                    </a:lnTo>
                    <a:lnTo>
                      <a:pt x="45" y="1145"/>
                    </a:lnTo>
                    <a:lnTo>
                      <a:pt x="42" y="1133"/>
                    </a:lnTo>
                    <a:lnTo>
                      <a:pt x="36" y="1119"/>
                    </a:lnTo>
                    <a:lnTo>
                      <a:pt x="35" y="1107"/>
                    </a:lnTo>
                    <a:lnTo>
                      <a:pt x="31" y="1095"/>
                    </a:lnTo>
                    <a:lnTo>
                      <a:pt x="29" y="1082"/>
                    </a:lnTo>
                    <a:lnTo>
                      <a:pt x="24" y="1068"/>
                    </a:lnTo>
                    <a:lnTo>
                      <a:pt x="22" y="1056"/>
                    </a:lnTo>
                    <a:lnTo>
                      <a:pt x="19" y="1042"/>
                    </a:lnTo>
                    <a:lnTo>
                      <a:pt x="17" y="1030"/>
                    </a:lnTo>
                    <a:lnTo>
                      <a:pt x="14" y="1016"/>
                    </a:lnTo>
                    <a:lnTo>
                      <a:pt x="14" y="1004"/>
                    </a:lnTo>
                    <a:lnTo>
                      <a:pt x="10" y="990"/>
                    </a:lnTo>
                    <a:lnTo>
                      <a:pt x="10" y="978"/>
                    </a:lnTo>
                    <a:lnTo>
                      <a:pt x="7" y="964"/>
                    </a:lnTo>
                    <a:lnTo>
                      <a:pt x="5" y="950"/>
                    </a:lnTo>
                    <a:lnTo>
                      <a:pt x="3" y="936"/>
                    </a:lnTo>
                    <a:lnTo>
                      <a:pt x="3" y="924"/>
                    </a:lnTo>
                    <a:lnTo>
                      <a:pt x="1" y="910"/>
                    </a:lnTo>
                    <a:lnTo>
                      <a:pt x="0" y="897"/>
                    </a:lnTo>
                    <a:lnTo>
                      <a:pt x="0" y="883"/>
                    </a:lnTo>
                    <a:lnTo>
                      <a:pt x="0" y="871"/>
                    </a:lnTo>
                    <a:lnTo>
                      <a:pt x="0" y="857"/>
                    </a:lnTo>
                    <a:lnTo>
                      <a:pt x="0" y="843"/>
                    </a:lnTo>
                    <a:lnTo>
                      <a:pt x="0" y="829"/>
                    </a:lnTo>
                    <a:lnTo>
                      <a:pt x="0" y="817"/>
                    </a:lnTo>
                    <a:lnTo>
                      <a:pt x="0" y="803"/>
                    </a:lnTo>
                    <a:lnTo>
                      <a:pt x="0" y="791"/>
                    </a:lnTo>
                    <a:lnTo>
                      <a:pt x="0" y="777"/>
                    </a:lnTo>
                    <a:lnTo>
                      <a:pt x="1" y="765"/>
                    </a:lnTo>
                    <a:lnTo>
                      <a:pt x="1" y="749"/>
                    </a:lnTo>
                    <a:lnTo>
                      <a:pt x="1" y="737"/>
                    </a:lnTo>
                    <a:lnTo>
                      <a:pt x="1" y="723"/>
                    </a:lnTo>
                    <a:lnTo>
                      <a:pt x="3" y="711"/>
                    </a:lnTo>
                    <a:lnTo>
                      <a:pt x="3" y="695"/>
                    </a:lnTo>
                    <a:lnTo>
                      <a:pt x="5" y="683"/>
                    </a:lnTo>
                    <a:lnTo>
                      <a:pt x="7" y="669"/>
                    </a:lnTo>
                    <a:lnTo>
                      <a:pt x="8" y="657"/>
                    </a:lnTo>
                    <a:lnTo>
                      <a:pt x="8" y="643"/>
                    </a:lnTo>
                    <a:lnTo>
                      <a:pt x="12" y="630"/>
                    </a:lnTo>
                    <a:lnTo>
                      <a:pt x="12" y="616"/>
                    </a:lnTo>
                    <a:lnTo>
                      <a:pt x="15" y="604"/>
                    </a:lnTo>
                    <a:lnTo>
                      <a:pt x="17" y="590"/>
                    </a:lnTo>
                    <a:lnTo>
                      <a:pt x="21" y="578"/>
                    </a:lnTo>
                    <a:lnTo>
                      <a:pt x="22" y="564"/>
                    </a:lnTo>
                    <a:lnTo>
                      <a:pt x="28" y="552"/>
                    </a:lnTo>
                    <a:lnTo>
                      <a:pt x="29" y="538"/>
                    </a:lnTo>
                    <a:lnTo>
                      <a:pt x="33" y="526"/>
                    </a:lnTo>
                    <a:lnTo>
                      <a:pt x="35" y="512"/>
                    </a:lnTo>
                    <a:lnTo>
                      <a:pt x="38" y="499"/>
                    </a:lnTo>
                    <a:lnTo>
                      <a:pt x="42" y="486"/>
                    </a:lnTo>
                    <a:lnTo>
                      <a:pt x="45" y="473"/>
                    </a:lnTo>
                    <a:lnTo>
                      <a:pt x="49" y="459"/>
                    </a:lnTo>
                    <a:lnTo>
                      <a:pt x="54" y="447"/>
                    </a:lnTo>
                    <a:lnTo>
                      <a:pt x="57" y="433"/>
                    </a:lnTo>
                    <a:lnTo>
                      <a:pt x="61" y="421"/>
                    </a:lnTo>
                    <a:lnTo>
                      <a:pt x="66" y="409"/>
                    </a:lnTo>
                    <a:lnTo>
                      <a:pt x="71" y="397"/>
                    </a:lnTo>
                    <a:lnTo>
                      <a:pt x="76" y="384"/>
                    </a:lnTo>
                    <a:lnTo>
                      <a:pt x="82" y="372"/>
                    </a:lnTo>
                    <a:lnTo>
                      <a:pt x="87" y="360"/>
                    </a:lnTo>
                    <a:lnTo>
                      <a:pt x="92" y="349"/>
                    </a:lnTo>
                    <a:lnTo>
                      <a:pt x="96" y="339"/>
                    </a:lnTo>
                    <a:lnTo>
                      <a:pt x="101" y="328"/>
                    </a:lnTo>
                    <a:lnTo>
                      <a:pt x="104" y="320"/>
                    </a:lnTo>
                    <a:lnTo>
                      <a:pt x="110" y="311"/>
                    </a:lnTo>
                    <a:lnTo>
                      <a:pt x="113" y="301"/>
                    </a:lnTo>
                    <a:lnTo>
                      <a:pt x="118" y="292"/>
                    </a:lnTo>
                    <a:lnTo>
                      <a:pt x="124" y="283"/>
                    </a:lnTo>
                    <a:lnTo>
                      <a:pt x="129" y="274"/>
                    </a:lnTo>
                    <a:lnTo>
                      <a:pt x="134" y="264"/>
                    </a:lnTo>
                    <a:lnTo>
                      <a:pt x="139" y="255"/>
                    </a:lnTo>
                    <a:lnTo>
                      <a:pt x="145" y="246"/>
                    </a:lnTo>
                    <a:lnTo>
                      <a:pt x="150" y="238"/>
                    </a:lnTo>
                    <a:lnTo>
                      <a:pt x="155" y="229"/>
                    </a:lnTo>
                    <a:lnTo>
                      <a:pt x="160" y="220"/>
                    </a:lnTo>
                    <a:lnTo>
                      <a:pt x="165" y="212"/>
                    </a:lnTo>
                    <a:lnTo>
                      <a:pt x="171" y="205"/>
                    </a:lnTo>
                    <a:lnTo>
                      <a:pt x="176" y="194"/>
                    </a:lnTo>
                    <a:lnTo>
                      <a:pt x="181" y="187"/>
                    </a:lnTo>
                    <a:lnTo>
                      <a:pt x="186" y="178"/>
                    </a:lnTo>
                    <a:lnTo>
                      <a:pt x="192" y="171"/>
                    </a:lnTo>
                    <a:lnTo>
                      <a:pt x="202" y="156"/>
                    </a:lnTo>
                    <a:lnTo>
                      <a:pt x="214" y="142"/>
                    </a:lnTo>
                    <a:lnTo>
                      <a:pt x="225" y="126"/>
                    </a:lnTo>
                    <a:lnTo>
                      <a:pt x="239" y="114"/>
                    </a:lnTo>
                    <a:lnTo>
                      <a:pt x="251" y="100"/>
                    </a:lnTo>
                    <a:lnTo>
                      <a:pt x="267" y="89"/>
                    </a:lnTo>
                    <a:lnTo>
                      <a:pt x="279" y="75"/>
                    </a:lnTo>
                    <a:lnTo>
                      <a:pt x="293" y="65"/>
                    </a:lnTo>
                    <a:lnTo>
                      <a:pt x="307" y="55"/>
                    </a:lnTo>
                    <a:lnTo>
                      <a:pt x="323" y="46"/>
                    </a:lnTo>
                    <a:lnTo>
                      <a:pt x="338" y="35"/>
                    </a:lnTo>
                    <a:lnTo>
                      <a:pt x="354" y="28"/>
                    </a:lnTo>
                    <a:lnTo>
                      <a:pt x="370" y="21"/>
                    </a:lnTo>
                    <a:lnTo>
                      <a:pt x="389" y="16"/>
                    </a:lnTo>
                    <a:lnTo>
                      <a:pt x="405" y="11"/>
                    </a:lnTo>
                    <a:lnTo>
                      <a:pt x="424" y="6"/>
                    </a:lnTo>
                    <a:lnTo>
                      <a:pt x="432" y="4"/>
                    </a:lnTo>
                    <a:lnTo>
                      <a:pt x="443" y="2"/>
                    </a:lnTo>
                    <a:lnTo>
                      <a:pt x="453" y="2"/>
                    </a:lnTo>
                    <a:lnTo>
                      <a:pt x="464" y="2"/>
                    </a:lnTo>
                    <a:lnTo>
                      <a:pt x="473" y="0"/>
                    </a:lnTo>
                    <a:lnTo>
                      <a:pt x="483" y="0"/>
                    </a:lnTo>
                    <a:lnTo>
                      <a:pt x="494" y="0"/>
                    </a:lnTo>
                    <a:lnTo>
                      <a:pt x="504" y="2"/>
                    </a:lnTo>
                    <a:lnTo>
                      <a:pt x="515" y="2"/>
                    </a:lnTo>
                    <a:lnTo>
                      <a:pt x="527" y="2"/>
                    </a:lnTo>
                    <a:lnTo>
                      <a:pt x="539" y="4"/>
                    </a:lnTo>
                    <a:lnTo>
                      <a:pt x="551" y="7"/>
                    </a:lnTo>
                    <a:lnTo>
                      <a:pt x="551" y="7"/>
                    </a:lnTo>
                    <a:lnTo>
                      <a:pt x="553" y="9"/>
                    </a:lnTo>
                    <a:lnTo>
                      <a:pt x="541" y="16"/>
                    </a:lnTo>
                    <a:lnTo>
                      <a:pt x="530" y="27"/>
                    </a:lnTo>
                    <a:lnTo>
                      <a:pt x="520" y="37"/>
                    </a:lnTo>
                    <a:lnTo>
                      <a:pt x="513" y="49"/>
                    </a:lnTo>
                    <a:lnTo>
                      <a:pt x="504" y="60"/>
                    </a:lnTo>
                    <a:lnTo>
                      <a:pt x="497" y="74"/>
                    </a:lnTo>
                    <a:lnTo>
                      <a:pt x="492" y="86"/>
                    </a:lnTo>
                    <a:lnTo>
                      <a:pt x="487" y="102"/>
                    </a:lnTo>
                    <a:lnTo>
                      <a:pt x="481" y="114"/>
                    </a:lnTo>
                    <a:lnTo>
                      <a:pt x="476" y="128"/>
                    </a:lnTo>
                    <a:lnTo>
                      <a:pt x="473" y="144"/>
                    </a:lnTo>
                    <a:lnTo>
                      <a:pt x="469" y="159"/>
                    </a:lnTo>
                    <a:lnTo>
                      <a:pt x="466" y="175"/>
                    </a:lnTo>
                    <a:lnTo>
                      <a:pt x="464" y="191"/>
                    </a:lnTo>
                    <a:lnTo>
                      <a:pt x="464" y="206"/>
                    </a:lnTo>
                    <a:lnTo>
                      <a:pt x="464" y="222"/>
                    </a:lnTo>
                    <a:lnTo>
                      <a:pt x="455" y="236"/>
                    </a:lnTo>
                    <a:lnTo>
                      <a:pt x="450" y="248"/>
                    </a:lnTo>
                    <a:lnTo>
                      <a:pt x="441" y="259"/>
                    </a:lnTo>
                    <a:lnTo>
                      <a:pt x="436" y="266"/>
                    </a:lnTo>
                    <a:lnTo>
                      <a:pt x="427" y="266"/>
                    </a:lnTo>
                    <a:lnTo>
                      <a:pt x="420" y="262"/>
                    </a:lnTo>
                    <a:lnTo>
                      <a:pt x="417" y="257"/>
                    </a:lnTo>
                    <a:lnTo>
                      <a:pt x="415" y="252"/>
                    </a:lnTo>
                    <a:lnTo>
                      <a:pt x="412" y="245"/>
                    </a:lnTo>
                    <a:lnTo>
                      <a:pt x="410" y="236"/>
                    </a:lnTo>
                    <a:lnTo>
                      <a:pt x="406" y="220"/>
                    </a:lnTo>
                    <a:lnTo>
                      <a:pt x="405" y="208"/>
                    </a:lnTo>
                    <a:lnTo>
                      <a:pt x="401" y="196"/>
                    </a:lnTo>
                    <a:lnTo>
                      <a:pt x="399" y="185"/>
                    </a:lnTo>
                    <a:lnTo>
                      <a:pt x="401" y="175"/>
                    </a:lnTo>
                    <a:lnTo>
                      <a:pt x="405" y="164"/>
                    </a:lnTo>
                    <a:lnTo>
                      <a:pt x="408" y="154"/>
                    </a:lnTo>
                    <a:lnTo>
                      <a:pt x="412" y="144"/>
                    </a:lnTo>
                    <a:lnTo>
                      <a:pt x="413" y="131"/>
                    </a:lnTo>
                    <a:lnTo>
                      <a:pt x="415" y="119"/>
                    </a:lnTo>
                    <a:lnTo>
                      <a:pt x="417" y="109"/>
                    </a:lnTo>
                    <a:lnTo>
                      <a:pt x="419" y="98"/>
                    </a:lnTo>
                    <a:lnTo>
                      <a:pt x="417" y="86"/>
                    </a:lnTo>
                    <a:lnTo>
                      <a:pt x="415" y="77"/>
                    </a:lnTo>
                    <a:lnTo>
                      <a:pt x="412" y="67"/>
                    </a:lnTo>
                    <a:lnTo>
                      <a:pt x="410" y="61"/>
                    </a:lnTo>
                    <a:lnTo>
                      <a:pt x="403" y="56"/>
                    </a:lnTo>
                    <a:lnTo>
                      <a:pt x="396" y="53"/>
                    </a:lnTo>
                    <a:lnTo>
                      <a:pt x="387" y="53"/>
                    </a:lnTo>
                    <a:lnTo>
                      <a:pt x="378" y="55"/>
                    </a:lnTo>
                    <a:lnTo>
                      <a:pt x="368" y="60"/>
                    </a:lnTo>
                    <a:lnTo>
                      <a:pt x="361" y="68"/>
                    </a:lnTo>
                    <a:lnTo>
                      <a:pt x="352" y="75"/>
                    </a:lnTo>
                    <a:lnTo>
                      <a:pt x="347" y="84"/>
                    </a:lnTo>
                    <a:lnTo>
                      <a:pt x="338" y="91"/>
                    </a:lnTo>
                    <a:lnTo>
                      <a:pt x="333" y="100"/>
                    </a:lnTo>
                    <a:lnTo>
                      <a:pt x="328" y="109"/>
                    </a:lnTo>
                    <a:lnTo>
                      <a:pt x="323" y="119"/>
                    </a:lnTo>
                    <a:lnTo>
                      <a:pt x="310" y="126"/>
                    </a:lnTo>
                    <a:lnTo>
                      <a:pt x="298" y="137"/>
                    </a:lnTo>
                    <a:lnTo>
                      <a:pt x="286" y="147"/>
                    </a:lnTo>
                    <a:lnTo>
                      <a:pt x="275" y="159"/>
                    </a:lnTo>
                    <a:lnTo>
                      <a:pt x="261" y="170"/>
                    </a:lnTo>
                    <a:lnTo>
                      <a:pt x="251" y="182"/>
                    </a:lnTo>
                    <a:lnTo>
                      <a:pt x="237" y="194"/>
                    </a:lnTo>
                    <a:lnTo>
                      <a:pt x="227" y="210"/>
                    </a:lnTo>
                    <a:lnTo>
                      <a:pt x="213" y="222"/>
                    </a:lnTo>
                    <a:lnTo>
                      <a:pt x="200" y="236"/>
                    </a:lnTo>
                    <a:lnTo>
                      <a:pt x="190" y="252"/>
                    </a:lnTo>
                    <a:lnTo>
                      <a:pt x="179" y="267"/>
                    </a:lnTo>
                    <a:lnTo>
                      <a:pt x="169" y="283"/>
                    </a:lnTo>
                    <a:lnTo>
                      <a:pt x="158" y="299"/>
                    </a:lnTo>
                    <a:lnTo>
                      <a:pt x="153" y="308"/>
                    </a:lnTo>
                    <a:lnTo>
                      <a:pt x="148" y="316"/>
                    </a:lnTo>
                    <a:lnTo>
                      <a:pt x="145" y="325"/>
                    </a:lnTo>
                    <a:lnTo>
                      <a:pt x="141" y="335"/>
                    </a:lnTo>
                    <a:lnTo>
                      <a:pt x="132" y="349"/>
                    </a:lnTo>
                    <a:lnTo>
                      <a:pt x="125" y="365"/>
                    </a:lnTo>
                    <a:lnTo>
                      <a:pt x="117" y="381"/>
                    </a:lnTo>
                    <a:lnTo>
                      <a:pt x="111" y="400"/>
                    </a:lnTo>
                    <a:lnTo>
                      <a:pt x="103" y="416"/>
                    </a:lnTo>
                    <a:lnTo>
                      <a:pt x="96" y="435"/>
                    </a:lnTo>
                    <a:lnTo>
                      <a:pt x="90" y="444"/>
                    </a:lnTo>
                    <a:lnTo>
                      <a:pt x="87" y="454"/>
                    </a:lnTo>
                    <a:lnTo>
                      <a:pt x="83" y="465"/>
                    </a:lnTo>
                    <a:lnTo>
                      <a:pt x="82" y="475"/>
                    </a:lnTo>
                    <a:lnTo>
                      <a:pt x="76" y="484"/>
                    </a:lnTo>
                    <a:lnTo>
                      <a:pt x="73" y="494"/>
                    </a:lnTo>
                    <a:lnTo>
                      <a:pt x="69" y="505"/>
                    </a:lnTo>
                    <a:lnTo>
                      <a:pt x="66" y="515"/>
                    </a:lnTo>
                    <a:lnTo>
                      <a:pt x="62" y="526"/>
                    </a:lnTo>
                    <a:lnTo>
                      <a:pt x="61" y="536"/>
                    </a:lnTo>
                    <a:lnTo>
                      <a:pt x="57" y="547"/>
                    </a:lnTo>
                    <a:lnTo>
                      <a:pt x="55" y="559"/>
                    </a:lnTo>
                    <a:lnTo>
                      <a:pt x="50" y="569"/>
                    </a:lnTo>
                    <a:lnTo>
                      <a:pt x="49" y="580"/>
                    </a:lnTo>
                    <a:lnTo>
                      <a:pt x="45" y="590"/>
                    </a:lnTo>
                    <a:lnTo>
                      <a:pt x="43" y="602"/>
                    </a:lnTo>
                    <a:lnTo>
                      <a:pt x="40" y="613"/>
                    </a:lnTo>
                    <a:lnTo>
                      <a:pt x="38" y="625"/>
                    </a:lnTo>
                    <a:lnTo>
                      <a:pt x="35" y="637"/>
                    </a:lnTo>
                    <a:lnTo>
                      <a:pt x="35" y="650"/>
                    </a:lnTo>
                    <a:lnTo>
                      <a:pt x="31" y="660"/>
                    </a:lnTo>
                    <a:lnTo>
                      <a:pt x="29" y="671"/>
                    </a:lnTo>
                    <a:lnTo>
                      <a:pt x="26" y="683"/>
                    </a:lnTo>
                    <a:lnTo>
                      <a:pt x="24" y="695"/>
                    </a:lnTo>
                    <a:lnTo>
                      <a:pt x="22" y="705"/>
                    </a:lnTo>
                    <a:lnTo>
                      <a:pt x="21" y="718"/>
                    </a:lnTo>
                    <a:lnTo>
                      <a:pt x="19" y="730"/>
                    </a:lnTo>
                    <a:lnTo>
                      <a:pt x="19" y="742"/>
                    </a:lnTo>
                    <a:lnTo>
                      <a:pt x="17" y="753"/>
                    </a:lnTo>
                    <a:lnTo>
                      <a:pt x="15" y="765"/>
                    </a:lnTo>
                    <a:lnTo>
                      <a:pt x="14" y="777"/>
                    </a:lnTo>
                    <a:lnTo>
                      <a:pt x="14" y="789"/>
                    </a:lnTo>
                    <a:lnTo>
                      <a:pt x="14" y="800"/>
                    </a:lnTo>
                    <a:lnTo>
                      <a:pt x="14" y="814"/>
                    </a:lnTo>
                    <a:lnTo>
                      <a:pt x="14" y="824"/>
                    </a:lnTo>
                    <a:lnTo>
                      <a:pt x="14" y="838"/>
                    </a:lnTo>
                    <a:lnTo>
                      <a:pt x="12" y="848"/>
                    </a:lnTo>
                    <a:lnTo>
                      <a:pt x="12" y="861"/>
                    </a:lnTo>
                    <a:lnTo>
                      <a:pt x="12" y="873"/>
                    </a:lnTo>
                    <a:lnTo>
                      <a:pt x="12" y="885"/>
                    </a:lnTo>
                    <a:lnTo>
                      <a:pt x="12" y="896"/>
                    </a:lnTo>
                    <a:lnTo>
                      <a:pt x="14" y="908"/>
                    </a:lnTo>
                    <a:lnTo>
                      <a:pt x="15" y="920"/>
                    </a:lnTo>
                    <a:lnTo>
                      <a:pt x="17" y="932"/>
                    </a:lnTo>
                    <a:lnTo>
                      <a:pt x="17" y="943"/>
                    </a:lnTo>
                    <a:lnTo>
                      <a:pt x="19" y="955"/>
                    </a:lnTo>
                    <a:lnTo>
                      <a:pt x="21" y="967"/>
                    </a:lnTo>
                    <a:lnTo>
                      <a:pt x="24" y="979"/>
                    </a:lnTo>
                    <a:lnTo>
                      <a:pt x="26" y="990"/>
                    </a:lnTo>
                    <a:lnTo>
                      <a:pt x="29" y="1002"/>
                    </a:lnTo>
                    <a:lnTo>
                      <a:pt x="31" y="1014"/>
                    </a:lnTo>
                    <a:lnTo>
                      <a:pt x="36" y="1026"/>
                    </a:lnTo>
                    <a:lnTo>
                      <a:pt x="42" y="1044"/>
                    </a:lnTo>
                    <a:lnTo>
                      <a:pt x="47" y="1063"/>
                    </a:lnTo>
                    <a:lnTo>
                      <a:pt x="52" y="1081"/>
                    </a:lnTo>
                    <a:lnTo>
                      <a:pt x="57" y="1100"/>
                    </a:lnTo>
                    <a:lnTo>
                      <a:pt x="62" y="1114"/>
                    </a:lnTo>
                    <a:lnTo>
                      <a:pt x="68" y="1129"/>
                    </a:lnTo>
                    <a:lnTo>
                      <a:pt x="73" y="1143"/>
                    </a:lnTo>
                    <a:lnTo>
                      <a:pt x="80" y="1159"/>
                    </a:lnTo>
                    <a:lnTo>
                      <a:pt x="85" y="1170"/>
                    </a:lnTo>
                    <a:lnTo>
                      <a:pt x="90" y="1182"/>
                    </a:lnTo>
                    <a:lnTo>
                      <a:pt x="96" y="1192"/>
                    </a:lnTo>
                    <a:lnTo>
                      <a:pt x="101" y="1204"/>
                    </a:lnTo>
                    <a:lnTo>
                      <a:pt x="106" y="1213"/>
                    </a:lnTo>
                    <a:lnTo>
                      <a:pt x="111" y="1222"/>
                    </a:lnTo>
                    <a:lnTo>
                      <a:pt x="117" y="1231"/>
                    </a:lnTo>
                    <a:lnTo>
                      <a:pt x="122" y="1239"/>
                    </a:lnTo>
                    <a:close/>
                  </a:path>
                </a:pathLst>
              </a:custGeom>
              <a:solidFill>
                <a:srgbClr val="DE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8" name="Freeform 868"/>
              <p:cNvSpPr>
                <a:spLocks/>
              </p:cNvSpPr>
              <p:nvPr/>
            </p:nvSpPr>
            <p:spPr bwMode="auto">
              <a:xfrm>
                <a:off x="3784" y="2672"/>
                <a:ext cx="55" cy="29"/>
              </a:xfrm>
              <a:custGeom>
                <a:avLst/>
                <a:gdLst>
                  <a:gd name="T0" fmla="*/ 134 w 136"/>
                  <a:gd name="T1" fmla="*/ 75 h 77"/>
                  <a:gd name="T2" fmla="*/ 120 w 136"/>
                  <a:gd name="T3" fmla="*/ 77 h 77"/>
                  <a:gd name="T4" fmla="*/ 105 w 136"/>
                  <a:gd name="T5" fmla="*/ 75 h 77"/>
                  <a:gd name="T6" fmla="*/ 94 w 136"/>
                  <a:gd name="T7" fmla="*/ 70 h 77"/>
                  <a:gd name="T8" fmla="*/ 84 w 136"/>
                  <a:gd name="T9" fmla="*/ 67 h 77"/>
                  <a:gd name="T10" fmla="*/ 73 w 136"/>
                  <a:gd name="T11" fmla="*/ 60 h 77"/>
                  <a:gd name="T12" fmla="*/ 65 w 136"/>
                  <a:gd name="T13" fmla="*/ 54 h 77"/>
                  <a:gd name="T14" fmla="*/ 54 w 136"/>
                  <a:gd name="T15" fmla="*/ 46 h 77"/>
                  <a:gd name="T16" fmla="*/ 44 w 136"/>
                  <a:gd name="T17" fmla="*/ 39 h 77"/>
                  <a:gd name="T18" fmla="*/ 33 w 136"/>
                  <a:gd name="T19" fmla="*/ 32 h 77"/>
                  <a:gd name="T20" fmla="*/ 24 w 136"/>
                  <a:gd name="T21" fmla="*/ 25 h 77"/>
                  <a:gd name="T22" fmla="*/ 14 w 136"/>
                  <a:gd name="T23" fmla="*/ 18 h 77"/>
                  <a:gd name="T24" fmla="*/ 9 w 136"/>
                  <a:gd name="T25" fmla="*/ 11 h 77"/>
                  <a:gd name="T26" fmla="*/ 2 w 136"/>
                  <a:gd name="T27" fmla="*/ 6 h 77"/>
                  <a:gd name="T28" fmla="*/ 0 w 136"/>
                  <a:gd name="T29" fmla="*/ 2 h 77"/>
                  <a:gd name="T30" fmla="*/ 4 w 136"/>
                  <a:gd name="T31" fmla="*/ 0 h 77"/>
                  <a:gd name="T32" fmla="*/ 7 w 136"/>
                  <a:gd name="T33" fmla="*/ 0 h 77"/>
                  <a:gd name="T34" fmla="*/ 19 w 136"/>
                  <a:gd name="T35" fmla="*/ 11 h 77"/>
                  <a:gd name="T36" fmla="*/ 33 w 136"/>
                  <a:gd name="T37" fmla="*/ 21 h 77"/>
                  <a:gd name="T38" fmla="*/ 49 w 136"/>
                  <a:gd name="T39" fmla="*/ 30 h 77"/>
                  <a:gd name="T40" fmla="*/ 65 w 136"/>
                  <a:gd name="T41" fmla="*/ 39 h 77"/>
                  <a:gd name="T42" fmla="*/ 80 w 136"/>
                  <a:gd name="T43" fmla="*/ 46 h 77"/>
                  <a:gd name="T44" fmla="*/ 98 w 136"/>
                  <a:gd name="T45" fmla="*/ 53 h 77"/>
                  <a:gd name="T46" fmla="*/ 106 w 136"/>
                  <a:gd name="T47" fmla="*/ 54 h 77"/>
                  <a:gd name="T48" fmla="*/ 115 w 136"/>
                  <a:gd name="T49" fmla="*/ 60 h 77"/>
                  <a:gd name="T50" fmla="*/ 126 w 136"/>
                  <a:gd name="T51" fmla="*/ 61 h 77"/>
                  <a:gd name="T52" fmla="*/ 136 w 136"/>
                  <a:gd name="T53" fmla="*/ 67 h 77"/>
                  <a:gd name="T54" fmla="*/ 134 w 136"/>
                  <a:gd name="T55" fmla="*/ 70 h 77"/>
                  <a:gd name="T56" fmla="*/ 134 w 136"/>
                  <a:gd name="T57" fmla="*/ 75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6" h="77">
                    <a:moveTo>
                      <a:pt x="134" y="75"/>
                    </a:moveTo>
                    <a:lnTo>
                      <a:pt x="120" y="77"/>
                    </a:lnTo>
                    <a:lnTo>
                      <a:pt x="105" y="75"/>
                    </a:lnTo>
                    <a:lnTo>
                      <a:pt x="94" y="70"/>
                    </a:lnTo>
                    <a:lnTo>
                      <a:pt x="84" y="67"/>
                    </a:lnTo>
                    <a:lnTo>
                      <a:pt x="73" y="60"/>
                    </a:lnTo>
                    <a:lnTo>
                      <a:pt x="65" y="54"/>
                    </a:lnTo>
                    <a:lnTo>
                      <a:pt x="54" y="46"/>
                    </a:lnTo>
                    <a:lnTo>
                      <a:pt x="44" y="39"/>
                    </a:lnTo>
                    <a:lnTo>
                      <a:pt x="33" y="32"/>
                    </a:lnTo>
                    <a:lnTo>
                      <a:pt x="24" y="25"/>
                    </a:lnTo>
                    <a:lnTo>
                      <a:pt x="14" y="18"/>
                    </a:lnTo>
                    <a:lnTo>
                      <a:pt x="9" y="11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19" y="11"/>
                    </a:lnTo>
                    <a:lnTo>
                      <a:pt x="33" y="21"/>
                    </a:lnTo>
                    <a:lnTo>
                      <a:pt x="49" y="30"/>
                    </a:lnTo>
                    <a:lnTo>
                      <a:pt x="65" y="39"/>
                    </a:lnTo>
                    <a:lnTo>
                      <a:pt x="80" y="46"/>
                    </a:lnTo>
                    <a:lnTo>
                      <a:pt x="98" y="53"/>
                    </a:lnTo>
                    <a:lnTo>
                      <a:pt x="106" y="54"/>
                    </a:lnTo>
                    <a:lnTo>
                      <a:pt x="115" y="60"/>
                    </a:lnTo>
                    <a:lnTo>
                      <a:pt x="126" y="61"/>
                    </a:lnTo>
                    <a:lnTo>
                      <a:pt x="136" y="67"/>
                    </a:lnTo>
                    <a:lnTo>
                      <a:pt x="134" y="70"/>
                    </a:lnTo>
                    <a:lnTo>
                      <a:pt x="134" y="75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349" name="Freeform 869"/>
              <p:cNvSpPr>
                <a:spLocks/>
              </p:cNvSpPr>
              <p:nvPr/>
            </p:nvSpPr>
            <p:spPr bwMode="auto">
              <a:xfrm>
                <a:off x="3744" y="2373"/>
                <a:ext cx="83" cy="183"/>
              </a:xfrm>
              <a:custGeom>
                <a:avLst/>
                <a:gdLst>
                  <a:gd name="T0" fmla="*/ 191 w 203"/>
                  <a:gd name="T1" fmla="*/ 68 h 483"/>
                  <a:gd name="T2" fmla="*/ 170 w 203"/>
                  <a:gd name="T3" fmla="*/ 80 h 483"/>
                  <a:gd name="T4" fmla="*/ 149 w 203"/>
                  <a:gd name="T5" fmla="*/ 94 h 483"/>
                  <a:gd name="T6" fmla="*/ 131 w 203"/>
                  <a:gd name="T7" fmla="*/ 113 h 483"/>
                  <a:gd name="T8" fmla="*/ 115 w 203"/>
                  <a:gd name="T9" fmla="*/ 134 h 483"/>
                  <a:gd name="T10" fmla="*/ 102 w 203"/>
                  <a:gd name="T11" fmla="*/ 155 h 483"/>
                  <a:gd name="T12" fmla="*/ 89 w 203"/>
                  <a:gd name="T13" fmla="*/ 178 h 483"/>
                  <a:gd name="T14" fmla="*/ 79 w 203"/>
                  <a:gd name="T15" fmla="*/ 204 h 483"/>
                  <a:gd name="T16" fmla="*/ 68 w 203"/>
                  <a:gd name="T17" fmla="*/ 228 h 483"/>
                  <a:gd name="T18" fmla="*/ 58 w 203"/>
                  <a:gd name="T19" fmla="*/ 254 h 483"/>
                  <a:gd name="T20" fmla="*/ 49 w 203"/>
                  <a:gd name="T21" fmla="*/ 279 h 483"/>
                  <a:gd name="T22" fmla="*/ 42 w 203"/>
                  <a:gd name="T23" fmla="*/ 305 h 483"/>
                  <a:gd name="T24" fmla="*/ 35 w 203"/>
                  <a:gd name="T25" fmla="*/ 329 h 483"/>
                  <a:gd name="T26" fmla="*/ 30 w 203"/>
                  <a:gd name="T27" fmla="*/ 354 h 483"/>
                  <a:gd name="T28" fmla="*/ 25 w 203"/>
                  <a:gd name="T29" fmla="*/ 376 h 483"/>
                  <a:gd name="T30" fmla="*/ 19 w 203"/>
                  <a:gd name="T31" fmla="*/ 399 h 483"/>
                  <a:gd name="T32" fmla="*/ 14 w 203"/>
                  <a:gd name="T33" fmla="*/ 417 h 483"/>
                  <a:gd name="T34" fmla="*/ 11 w 203"/>
                  <a:gd name="T35" fmla="*/ 438 h 483"/>
                  <a:gd name="T36" fmla="*/ 6 w 203"/>
                  <a:gd name="T37" fmla="*/ 462 h 483"/>
                  <a:gd name="T38" fmla="*/ 2 w 203"/>
                  <a:gd name="T39" fmla="*/ 478 h 483"/>
                  <a:gd name="T40" fmla="*/ 0 w 203"/>
                  <a:gd name="T41" fmla="*/ 481 h 483"/>
                  <a:gd name="T42" fmla="*/ 0 w 203"/>
                  <a:gd name="T43" fmla="*/ 464 h 483"/>
                  <a:gd name="T44" fmla="*/ 2 w 203"/>
                  <a:gd name="T45" fmla="*/ 432 h 483"/>
                  <a:gd name="T46" fmla="*/ 4 w 203"/>
                  <a:gd name="T47" fmla="*/ 401 h 483"/>
                  <a:gd name="T48" fmla="*/ 9 w 203"/>
                  <a:gd name="T49" fmla="*/ 369 h 483"/>
                  <a:gd name="T50" fmla="*/ 14 w 203"/>
                  <a:gd name="T51" fmla="*/ 336 h 483"/>
                  <a:gd name="T52" fmla="*/ 19 w 203"/>
                  <a:gd name="T53" fmla="*/ 305 h 483"/>
                  <a:gd name="T54" fmla="*/ 26 w 203"/>
                  <a:gd name="T55" fmla="*/ 274 h 483"/>
                  <a:gd name="T56" fmla="*/ 35 w 203"/>
                  <a:gd name="T57" fmla="*/ 242 h 483"/>
                  <a:gd name="T58" fmla="*/ 44 w 203"/>
                  <a:gd name="T59" fmla="*/ 211 h 483"/>
                  <a:gd name="T60" fmla="*/ 54 w 203"/>
                  <a:gd name="T61" fmla="*/ 179 h 483"/>
                  <a:gd name="T62" fmla="*/ 67 w 203"/>
                  <a:gd name="T63" fmla="*/ 148 h 483"/>
                  <a:gd name="T64" fmla="*/ 79 w 203"/>
                  <a:gd name="T65" fmla="*/ 118 h 483"/>
                  <a:gd name="T66" fmla="*/ 95 w 203"/>
                  <a:gd name="T67" fmla="*/ 89 h 483"/>
                  <a:gd name="T68" fmla="*/ 110 w 203"/>
                  <a:gd name="T69" fmla="*/ 61 h 483"/>
                  <a:gd name="T70" fmla="*/ 131 w 203"/>
                  <a:gd name="T71" fmla="*/ 34 h 483"/>
                  <a:gd name="T72" fmla="*/ 152 w 203"/>
                  <a:gd name="T73" fmla="*/ 10 h 483"/>
                  <a:gd name="T74" fmla="*/ 166 w 203"/>
                  <a:gd name="T75" fmla="*/ 0 h 483"/>
                  <a:gd name="T76" fmla="*/ 171 w 203"/>
                  <a:gd name="T77" fmla="*/ 3 h 483"/>
                  <a:gd name="T78" fmla="*/ 180 w 203"/>
                  <a:gd name="T79" fmla="*/ 22 h 483"/>
                  <a:gd name="T80" fmla="*/ 192 w 203"/>
                  <a:gd name="T81" fmla="*/ 41 h 483"/>
                  <a:gd name="T82" fmla="*/ 201 w 203"/>
                  <a:gd name="T83" fmla="*/ 57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3" h="483">
                    <a:moveTo>
                      <a:pt x="203" y="62"/>
                    </a:moveTo>
                    <a:lnTo>
                      <a:pt x="191" y="68"/>
                    </a:lnTo>
                    <a:lnTo>
                      <a:pt x="180" y="73"/>
                    </a:lnTo>
                    <a:lnTo>
                      <a:pt x="170" y="80"/>
                    </a:lnTo>
                    <a:lnTo>
                      <a:pt x="159" y="87"/>
                    </a:lnTo>
                    <a:lnTo>
                      <a:pt x="149" y="94"/>
                    </a:lnTo>
                    <a:lnTo>
                      <a:pt x="140" y="102"/>
                    </a:lnTo>
                    <a:lnTo>
                      <a:pt x="131" y="113"/>
                    </a:lnTo>
                    <a:lnTo>
                      <a:pt x="124" y="123"/>
                    </a:lnTo>
                    <a:lnTo>
                      <a:pt x="115" y="134"/>
                    </a:lnTo>
                    <a:lnTo>
                      <a:pt x="109" y="144"/>
                    </a:lnTo>
                    <a:lnTo>
                      <a:pt x="102" y="155"/>
                    </a:lnTo>
                    <a:lnTo>
                      <a:pt x="96" y="167"/>
                    </a:lnTo>
                    <a:lnTo>
                      <a:pt x="89" y="178"/>
                    </a:lnTo>
                    <a:lnTo>
                      <a:pt x="84" y="191"/>
                    </a:lnTo>
                    <a:lnTo>
                      <a:pt x="79" y="204"/>
                    </a:lnTo>
                    <a:lnTo>
                      <a:pt x="74" y="218"/>
                    </a:lnTo>
                    <a:lnTo>
                      <a:pt x="68" y="228"/>
                    </a:lnTo>
                    <a:lnTo>
                      <a:pt x="63" y="242"/>
                    </a:lnTo>
                    <a:lnTo>
                      <a:pt x="58" y="254"/>
                    </a:lnTo>
                    <a:lnTo>
                      <a:pt x="54" y="268"/>
                    </a:lnTo>
                    <a:lnTo>
                      <a:pt x="49" y="279"/>
                    </a:lnTo>
                    <a:lnTo>
                      <a:pt x="46" y="293"/>
                    </a:lnTo>
                    <a:lnTo>
                      <a:pt x="42" y="305"/>
                    </a:lnTo>
                    <a:lnTo>
                      <a:pt x="40" y="319"/>
                    </a:lnTo>
                    <a:lnTo>
                      <a:pt x="35" y="329"/>
                    </a:lnTo>
                    <a:lnTo>
                      <a:pt x="33" y="342"/>
                    </a:lnTo>
                    <a:lnTo>
                      <a:pt x="30" y="354"/>
                    </a:lnTo>
                    <a:lnTo>
                      <a:pt x="28" y="366"/>
                    </a:lnTo>
                    <a:lnTo>
                      <a:pt x="25" y="376"/>
                    </a:lnTo>
                    <a:lnTo>
                      <a:pt x="23" y="389"/>
                    </a:lnTo>
                    <a:lnTo>
                      <a:pt x="19" y="399"/>
                    </a:lnTo>
                    <a:lnTo>
                      <a:pt x="18" y="411"/>
                    </a:lnTo>
                    <a:lnTo>
                      <a:pt x="14" y="417"/>
                    </a:lnTo>
                    <a:lnTo>
                      <a:pt x="13" y="427"/>
                    </a:lnTo>
                    <a:lnTo>
                      <a:pt x="11" y="438"/>
                    </a:lnTo>
                    <a:lnTo>
                      <a:pt x="9" y="451"/>
                    </a:lnTo>
                    <a:lnTo>
                      <a:pt x="6" y="462"/>
                    </a:lnTo>
                    <a:lnTo>
                      <a:pt x="6" y="472"/>
                    </a:lnTo>
                    <a:lnTo>
                      <a:pt x="2" y="478"/>
                    </a:lnTo>
                    <a:lnTo>
                      <a:pt x="2" y="483"/>
                    </a:lnTo>
                    <a:lnTo>
                      <a:pt x="0" y="481"/>
                    </a:lnTo>
                    <a:lnTo>
                      <a:pt x="0" y="481"/>
                    </a:lnTo>
                    <a:lnTo>
                      <a:pt x="0" y="464"/>
                    </a:lnTo>
                    <a:lnTo>
                      <a:pt x="0" y="448"/>
                    </a:lnTo>
                    <a:lnTo>
                      <a:pt x="2" y="432"/>
                    </a:lnTo>
                    <a:lnTo>
                      <a:pt x="4" y="417"/>
                    </a:lnTo>
                    <a:lnTo>
                      <a:pt x="4" y="401"/>
                    </a:lnTo>
                    <a:lnTo>
                      <a:pt x="7" y="385"/>
                    </a:lnTo>
                    <a:lnTo>
                      <a:pt x="9" y="369"/>
                    </a:lnTo>
                    <a:lnTo>
                      <a:pt x="13" y="354"/>
                    </a:lnTo>
                    <a:lnTo>
                      <a:pt x="14" y="336"/>
                    </a:lnTo>
                    <a:lnTo>
                      <a:pt x="18" y="321"/>
                    </a:lnTo>
                    <a:lnTo>
                      <a:pt x="19" y="305"/>
                    </a:lnTo>
                    <a:lnTo>
                      <a:pt x="23" y="289"/>
                    </a:lnTo>
                    <a:lnTo>
                      <a:pt x="26" y="274"/>
                    </a:lnTo>
                    <a:lnTo>
                      <a:pt x="30" y="258"/>
                    </a:lnTo>
                    <a:lnTo>
                      <a:pt x="35" y="242"/>
                    </a:lnTo>
                    <a:lnTo>
                      <a:pt x="40" y="226"/>
                    </a:lnTo>
                    <a:lnTo>
                      <a:pt x="44" y="211"/>
                    </a:lnTo>
                    <a:lnTo>
                      <a:pt x="49" y="195"/>
                    </a:lnTo>
                    <a:lnTo>
                      <a:pt x="54" y="179"/>
                    </a:lnTo>
                    <a:lnTo>
                      <a:pt x="61" y="164"/>
                    </a:lnTo>
                    <a:lnTo>
                      <a:pt x="67" y="148"/>
                    </a:lnTo>
                    <a:lnTo>
                      <a:pt x="72" y="132"/>
                    </a:lnTo>
                    <a:lnTo>
                      <a:pt x="79" y="118"/>
                    </a:lnTo>
                    <a:lnTo>
                      <a:pt x="88" y="104"/>
                    </a:lnTo>
                    <a:lnTo>
                      <a:pt x="95" y="89"/>
                    </a:lnTo>
                    <a:lnTo>
                      <a:pt x="103" y="76"/>
                    </a:lnTo>
                    <a:lnTo>
                      <a:pt x="110" y="61"/>
                    </a:lnTo>
                    <a:lnTo>
                      <a:pt x="121" y="48"/>
                    </a:lnTo>
                    <a:lnTo>
                      <a:pt x="131" y="34"/>
                    </a:lnTo>
                    <a:lnTo>
                      <a:pt x="142" y="22"/>
                    </a:lnTo>
                    <a:lnTo>
                      <a:pt x="152" y="10"/>
                    </a:lnTo>
                    <a:lnTo>
                      <a:pt x="164" y="0"/>
                    </a:lnTo>
                    <a:lnTo>
                      <a:pt x="166" y="0"/>
                    </a:lnTo>
                    <a:lnTo>
                      <a:pt x="170" y="0"/>
                    </a:lnTo>
                    <a:lnTo>
                      <a:pt x="171" y="3"/>
                    </a:lnTo>
                    <a:lnTo>
                      <a:pt x="175" y="12"/>
                    </a:lnTo>
                    <a:lnTo>
                      <a:pt x="180" y="22"/>
                    </a:lnTo>
                    <a:lnTo>
                      <a:pt x="187" y="33"/>
                    </a:lnTo>
                    <a:lnTo>
                      <a:pt x="192" y="41"/>
                    </a:lnTo>
                    <a:lnTo>
                      <a:pt x="198" y="50"/>
                    </a:lnTo>
                    <a:lnTo>
                      <a:pt x="201" y="57"/>
                    </a:lnTo>
                    <a:lnTo>
                      <a:pt x="203" y="62"/>
                    </a:lnTo>
                    <a:close/>
                  </a:path>
                </a:pathLst>
              </a:custGeom>
              <a:solidFill>
                <a:srgbClr val="008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77379" name="Group 899"/>
            <p:cNvGrpSpPr>
              <a:grpSpLocks/>
            </p:cNvGrpSpPr>
            <p:nvPr/>
          </p:nvGrpSpPr>
          <p:grpSpPr bwMode="auto">
            <a:xfrm rot="-486302">
              <a:off x="3130" y="1932"/>
              <a:ext cx="888" cy="404"/>
              <a:chOff x="4148" y="1614"/>
              <a:chExt cx="1147" cy="577"/>
            </a:xfrm>
          </p:grpSpPr>
          <p:sp>
            <p:nvSpPr>
              <p:cNvPr id="277371" name="WordArt 891"/>
              <p:cNvSpPr>
                <a:spLocks noChangeArrowheads="1" noChangeShapeType="1" noTextEdit="1"/>
              </p:cNvSpPr>
              <p:nvPr/>
            </p:nvSpPr>
            <p:spPr bwMode="auto">
              <a:xfrm>
                <a:off x="4153" y="1614"/>
                <a:ext cx="843" cy="573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b="1" kern="10" spc="-360" dirty="0">
                    <a:solidFill>
                      <a:srgbClr val="FFFFFF"/>
                    </a:solidFill>
                    <a:latin typeface="Pythagoras"/>
                  </a:rPr>
                  <a:t>91</a:t>
                </a:r>
              </a:p>
            </p:txBody>
          </p:sp>
          <p:sp>
            <p:nvSpPr>
              <p:cNvPr id="277372" name="WordArt 892"/>
              <p:cNvSpPr>
                <a:spLocks noChangeArrowheads="1" noChangeShapeType="1" noTextEdit="1"/>
              </p:cNvSpPr>
              <p:nvPr/>
            </p:nvSpPr>
            <p:spPr bwMode="auto">
              <a:xfrm>
                <a:off x="5114" y="1619"/>
                <a:ext cx="181" cy="561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solidFill>
                      <a:srgbClr val="FFFFFF"/>
                    </a:solidFill>
                    <a:latin typeface="Pythagoras"/>
                  </a:rPr>
                  <a:t>1</a:t>
                </a:r>
              </a:p>
            </p:txBody>
          </p:sp>
          <p:sp>
            <p:nvSpPr>
              <p:cNvPr id="277373" name="WordArt 893"/>
              <p:cNvSpPr>
                <a:spLocks noChangeArrowheads="1" noChangeShapeType="1" noTextEdit="1"/>
              </p:cNvSpPr>
              <p:nvPr/>
            </p:nvSpPr>
            <p:spPr bwMode="auto">
              <a:xfrm>
                <a:off x="4148" y="1618"/>
                <a:ext cx="844" cy="573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b="1" kern="10" spc="-360" dirty="0">
                    <a:solidFill>
                      <a:srgbClr val="FFFFFF"/>
                    </a:solidFill>
                    <a:latin typeface="Pythagoras"/>
                  </a:rPr>
                  <a:t>91</a:t>
                </a:r>
              </a:p>
            </p:txBody>
          </p:sp>
          <p:sp>
            <p:nvSpPr>
              <p:cNvPr id="277374" name="WordArt 894"/>
              <p:cNvSpPr>
                <a:spLocks noChangeArrowheads="1" noChangeShapeType="1" noTextEdit="1"/>
              </p:cNvSpPr>
              <p:nvPr/>
            </p:nvSpPr>
            <p:spPr bwMode="auto">
              <a:xfrm>
                <a:off x="4163" y="1622"/>
                <a:ext cx="509" cy="561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solidFill>
                      <a:srgbClr val="D90000"/>
                    </a:solidFill>
                    <a:latin typeface="Pythagoras"/>
                  </a:rPr>
                  <a:t>9</a:t>
                </a:r>
              </a:p>
            </p:txBody>
          </p:sp>
          <p:sp>
            <p:nvSpPr>
              <p:cNvPr id="277375" name="WordArt 895"/>
              <p:cNvSpPr>
                <a:spLocks noChangeArrowheads="1" noChangeShapeType="1" noTextEdit="1"/>
              </p:cNvSpPr>
              <p:nvPr/>
            </p:nvSpPr>
            <p:spPr bwMode="auto">
              <a:xfrm>
                <a:off x="4818" y="1629"/>
                <a:ext cx="159" cy="541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solidFill>
                      <a:srgbClr val="D90000"/>
                    </a:solidFill>
                    <a:latin typeface="Pythagoras"/>
                  </a:rPr>
                  <a:t>1</a:t>
                </a:r>
              </a:p>
            </p:txBody>
          </p:sp>
          <p:sp>
            <p:nvSpPr>
              <p:cNvPr id="277376" name="WordArt 896"/>
              <p:cNvSpPr>
                <a:spLocks noChangeArrowheads="1" noChangeShapeType="1" noTextEdit="1"/>
              </p:cNvSpPr>
              <p:nvPr/>
            </p:nvSpPr>
            <p:spPr bwMode="auto">
              <a:xfrm>
                <a:off x="5124" y="1632"/>
                <a:ext cx="155" cy="541"/>
              </a:xfrm>
              <a:prstGeom prst="rect">
                <a:avLst/>
              </a:prstGeom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solidFill>
                      <a:srgbClr val="D90000"/>
                    </a:solidFill>
                    <a:latin typeface="Pythagoras"/>
                  </a:rPr>
                  <a:t>1</a:t>
                </a:r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746272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2"/>
          <p:cNvSpPr>
            <a:spLocks noGrp="1" noChangeArrowheads="1"/>
          </p:cNvSpPr>
          <p:nvPr>
            <p:ph type="title"/>
          </p:nvPr>
        </p:nvSpPr>
        <p:spPr>
          <a:xfrm>
            <a:off x="15874" y="19987"/>
            <a:ext cx="9128125" cy="12493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Cardiopulmonary Resuscitation</a:t>
            </a:r>
            <a:endParaRPr lang="en-US" sz="3600" b="1" u="sng" dirty="0"/>
          </a:p>
        </p:txBody>
      </p:sp>
      <p:sp>
        <p:nvSpPr>
          <p:cNvPr id="2447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52600"/>
            <a:ext cx="8137525" cy="4373563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Agencies providing CPR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curriculum: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American Heart Association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American Red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Cross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244853" name="Group 117"/>
          <p:cNvGrpSpPr>
            <a:grpSpLocks/>
          </p:cNvGrpSpPr>
          <p:nvPr/>
        </p:nvGrpSpPr>
        <p:grpSpPr bwMode="auto">
          <a:xfrm>
            <a:off x="3886200" y="4547808"/>
            <a:ext cx="1243459" cy="1041731"/>
            <a:chOff x="4080" y="2736"/>
            <a:chExt cx="1152" cy="1153"/>
          </a:xfrm>
        </p:grpSpPr>
        <p:sp>
          <p:nvSpPr>
            <p:cNvPr id="244757" name="AutoShape 21"/>
            <p:cNvSpPr>
              <a:spLocks noChangeAspect="1" noChangeArrowheads="1" noTextEdit="1"/>
            </p:cNvSpPr>
            <p:nvPr/>
          </p:nvSpPr>
          <p:spPr bwMode="auto">
            <a:xfrm>
              <a:off x="4080" y="2736"/>
              <a:ext cx="1152" cy="11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59" name="Rectangle 23"/>
            <p:cNvSpPr>
              <a:spLocks noChangeArrowheads="1"/>
            </p:cNvSpPr>
            <p:nvPr/>
          </p:nvSpPr>
          <p:spPr bwMode="auto">
            <a:xfrm>
              <a:off x="4080" y="2736"/>
              <a:ext cx="1152" cy="1153"/>
            </a:xfrm>
            <a:prstGeom prst="rect">
              <a:avLst/>
            </a:pr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0" name="Rectangle 24"/>
            <p:cNvSpPr>
              <a:spLocks noChangeArrowheads="1"/>
            </p:cNvSpPr>
            <p:nvPr/>
          </p:nvSpPr>
          <p:spPr bwMode="auto">
            <a:xfrm>
              <a:off x="4080" y="3343"/>
              <a:ext cx="1152" cy="546"/>
            </a:xfrm>
            <a:prstGeom prst="rect">
              <a:avLst/>
            </a:pr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1" name="Freeform 25"/>
            <p:cNvSpPr>
              <a:spLocks/>
            </p:cNvSpPr>
            <p:nvPr/>
          </p:nvSpPr>
          <p:spPr bwMode="auto">
            <a:xfrm>
              <a:off x="4257" y="3366"/>
              <a:ext cx="844" cy="517"/>
            </a:xfrm>
            <a:custGeom>
              <a:avLst/>
              <a:gdLst>
                <a:gd name="T0" fmla="*/ 1080 w 1686"/>
                <a:gd name="T1" fmla="*/ 93 h 1032"/>
                <a:gd name="T2" fmla="*/ 1131 w 1686"/>
                <a:gd name="T3" fmla="*/ 121 h 1032"/>
                <a:gd name="T4" fmla="*/ 1148 w 1686"/>
                <a:gd name="T5" fmla="*/ 171 h 1032"/>
                <a:gd name="T6" fmla="*/ 1213 w 1686"/>
                <a:gd name="T7" fmla="*/ 239 h 1032"/>
                <a:gd name="T8" fmla="*/ 1284 w 1686"/>
                <a:gd name="T9" fmla="*/ 318 h 1032"/>
                <a:gd name="T10" fmla="*/ 1363 w 1686"/>
                <a:gd name="T11" fmla="*/ 360 h 1032"/>
                <a:gd name="T12" fmla="*/ 1439 w 1686"/>
                <a:gd name="T13" fmla="*/ 390 h 1032"/>
                <a:gd name="T14" fmla="*/ 1516 w 1686"/>
                <a:gd name="T15" fmla="*/ 423 h 1032"/>
                <a:gd name="T16" fmla="*/ 1590 w 1686"/>
                <a:gd name="T17" fmla="*/ 464 h 1032"/>
                <a:gd name="T18" fmla="*/ 1630 w 1686"/>
                <a:gd name="T19" fmla="*/ 518 h 1032"/>
                <a:gd name="T20" fmla="*/ 1636 w 1686"/>
                <a:gd name="T21" fmla="*/ 590 h 1032"/>
                <a:gd name="T22" fmla="*/ 1648 w 1686"/>
                <a:gd name="T23" fmla="*/ 623 h 1032"/>
                <a:gd name="T24" fmla="*/ 1670 w 1686"/>
                <a:gd name="T25" fmla="*/ 639 h 1032"/>
                <a:gd name="T26" fmla="*/ 1685 w 1686"/>
                <a:gd name="T27" fmla="*/ 700 h 1032"/>
                <a:gd name="T28" fmla="*/ 1631 w 1686"/>
                <a:gd name="T29" fmla="*/ 766 h 1032"/>
                <a:gd name="T30" fmla="*/ 1564 w 1686"/>
                <a:gd name="T31" fmla="*/ 832 h 1032"/>
                <a:gd name="T32" fmla="*/ 1492 w 1686"/>
                <a:gd name="T33" fmla="*/ 894 h 1032"/>
                <a:gd name="T34" fmla="*/ 1414 w 1686"/>
                <a:gd name="T35" fmla="*/ 954 h 1032"/>
                <a:gd name="T36" fmla="*/ 1372 w 1686"/>
                <a:gd name="T37" fmla="*/ 975 h 1032"/>
                <a:gd name="T38" fmla="*/ 1335 w 1686"/>
                <a:gd name="T39" fmla="*/ 975 h 1032"/>
                <a:gd name="T40" fmla="*/ 1292 w 1686"/>
                <a:gd name="T41" fmla="*/ 994 h 1032"/>
                <a:gd name="T42" fmla="*/ 1246 w 1686"/>
                <a:gd name="T43" fmla="*/ 1020 h 1032"/>
                <a:gd name="T44" fmla="*/ 1185 w 1686"/>
                <a:gd name="T45" fmla="*/ 1032 h 1032"/>
                <a:gd name="T46" fmla="*/ 1120 w 1686"/>
                <a:gd name="T47" fmla="*/ 1027 h 1032"/>
                <a:gd name="T48" fmla="*/ 1049 w 1686"/>
                <a:gd name="T49" fmla="*/ 999 h 1032"/>
                <a:gd name="T50" fmla="*/ 1006 w 1686"/>
                <a:gd name="T51" fmla="*/ 932 h 1032"/>
                <a:gd name="T52" fmla="*/ 913 w 1686"/>
                <a:gd name="T53" fmla="*/ 897 h 1032"/>
                <a:gd name="T54" fmla="*/ 798 w 1686"/>
                <a:gd name="T55" fmla="*/ 883 h 1032"/>
                <a:gd name="T56" fmla="*/ 683 w 1686"/>
                <a:gd name="T57" fmla="*/ 866 h 1032"/>
                <a:gd name="T58" fmla="*/ 569 w 1686"/>
                <a:gd name="T59" fmla="*/ 841 h 1032"/>
                <a:gd name="T60" fmla="*/ 514 w 1686"/>
                <a:gd name="T61" fmla="*/ 823 h 1032"/>
                <a:gd name="T62" fmla="*/ 483 w 1686"/>
                <a:gd name="T63" fmla="*/ 811 h 1032"/>
                <a:gd name="T64" fmla="*/ 438 w 1686"/>
                <a:gd name="T65" fmla="*/ 847 h 1032"/>
                <a:gd name="T66" fmla="*/ 385 w 1686"/>
                <a:gd name="T67" fmla="*/ 889 h 1032"/>
                <a:gd name="T68" fmla="*/ 315 w 1686"/>
                <a:gd name="T69" fmla="*/ 899 h 1032"/>
                <a:gd name="T70" fmla="*/ 246 w 1686"/>
                <a:gd name="T71" fmla="*/ 895 h 1032"/>
                <a:gd name="T72" fmla="*/ 176 w 1686"/>
                <a:gd name="T73" fmla="*/ 871 h 1032"/>
                <a:gd name="T74" fmla="*/ 146 w 1686"/>
                <a:gd name="T75" fmla="*/ 805 h 1032"/>
                <a:gd name="T76" fmla="*/ 97 w 1686"/>
                <a:gd name="T77" fmla="*/ 770 h 1032"/>
                <a:gd name="T78" fmla="*/ 25 w 1686"/>
                <a:gd name="T79" fmla="*/ 758 h 1032"/>
                <a:gd name="T80" fmla="*/ 1 w 1686"/>
                <a:gd name="T81" fmla="*/ 658 h 1032"/>
                <a:gd name="T82" fmla="*/ 18 w 1686"/>
                <a:gd name="T83" fmla="*/ 624 h 1032"/>
                <a:gd name="T84" fmla="*/ 14 w 1686"/>
                <a:gd name="T85" fmla="*/ 480 h 1032"/>
                <a:gd name="T86" fmla="*/ 29 w 1686"/>
                <a:gd name="T87" fmla="*/ 422 h 1032"/>
                <a:gd name="T88" fmla="*/ 56 w 1686"/>
                <a:gd name="T89" fmla="*/ 289 h 1032"/>
                <a:gd name="T90" fmla="*/ 114 w 1686"/>
                <a:gd name="T91" fmla="*/ 124 h 1032"/>
                <a:gd name="T92" fmla="*/ 188 w 1686"/>
                <a:gd name="T93" fmla="*/ 69 h 1032"/>
                <a:gd name="T94" fmla="*/ 267 w 1686"/>
                <a:gd name="T95" fmla="*/ 45 h 1032"/>
                <a:gd name="T96" fmla="*/ 345 w 1686"/>
                <a:gd name="T97" fmla="*/ 25 h 1032"/>
                <a:gd name="T98" fmla="*/ 427 w 1686"/>
                <a:gd name="T99" fmla="*/ 22 h 1032"/>
                <a:gd name="T100" fmla="*/ 511 w 1686"/>
                <a:gd name="T101" fmla="*/ 33 h 1032"/>
                <a:gd name="T102" fmla="*/ 584 w 1686"/>
                <a:gd name="T103" fmla="*/ 41 h 1032"/>
                <a:gd name="T104" fmla="*/ 652 w 1686"/>
                <a:gd name="T105" fmla="*/ 41 h 1032"/>
                <a:gd name="T106" fmla="*/ 730 w 1686"/>
                <a:gd name="T107" fmla="*/ 30 h 1032"/>
                <a:gd name="T108" fmla="*/ 814 w 1686"/>
                <a:gd name="T109" fmla="*/ 10 h 1032"/>
                <a:gd name="T110" fmla="*/ 908 w 1686"/>
                <a:gd name="T111" fmla="*/ 0 h 1032"/>
                <a:gd name="T112" fmla="*/ 932 w 1686"/>
                <a:gd name="T113" fmla="*/ 30 h 1032"/>
                <a:gd name="T114" fmla="*/ 956 w 1686"/>
                <a:gd name="T115" fmla="*/ 64 h 1032"/>
                <a:gd name="T116" fmla="*/ 991 w 1686"/>
                <a:gd name="T117" fmla="*/ 76 h 1032"/>
                <a:gd name="T118" fmla="*/ 1026 w 1686"/>
                <a:gd name="T119" fmla="*/ 83 h 1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86" h="1032">
                  <a:moveTo>
                    <a:pt x="1035" y="84"/>
                  </a:moveTo>
                  <a:lnTo>
                    <a:pt x="1050" y="86"/>
                  </a:lnTo>
                  <a:lnTo>
                    <a:pt x="1065" y="90"/>
                  </a:lnTo>
                  <a:lnTo>
                    <a:pt x="1080" y="93"/>
                  </a:lnTo>
                  <a:lnTo>
                    <a:pt x="1094" y="98"/>
                  </a:lnTo>
                  <a:lnTo>
                    <a:pt x="1108" y="103"/>
                  </a:lnTo>
                  <a:lnTo>
                    <a:pt x="1121" y="110"/>
                  </a:lnTo>
                  <a:lnTo>
                    <a:pt x="1131" y="121"/>
                  </a:lnTo>
                  <a:lnTo>
                    <a:pt x="1139" y="132"/>
                  </a:lnTo>
                  <a:lnTo>
                    <a:pt x="1144" y="145"/>
                  </a:lnTo>
                  <a:lnTo>
                    <a:pt x="1146" y="160"/>
                  </a:lnTo>
                  <a:lnTo>
                    <a:pt x="1148" y="171"/>
                  </a:lnTo>
                  <a:lnTo>
                    <a:pt x="1155" y="181"/>
                  </a:lnTo>
                  <a:lnTo>
                    <a:pt x="1176" y="199"/>
                  </a:lnTo>
                  <a:lnTo>
                    <a:pt x="1196" y="219"/>
                  </a:lnTo>
                  <a:lnTo>
                    <a:pt x="1213" y="239"/>
                  </a:lnTo>
                  <a:lnTo>
                    <a:pt x="1230" y="260"/>
                  </a:lnTo>
                  <a:lnTo>
                    <a:pt x="1246" y="281"/>
                  </a:lnTo>
                  <a:lnTo>
                    <a:pt x="1265" y="301"/>
                  </a:lnTo>
                  <a:lnTo>
                    <a:pt x="1284" y="318"/>
                  </a:lnTo>
                  <a:lnTo>
                    <a:pt x="1307" y="333"/>
                  </a:lnTo>
                  <a:lnTo>
                    <a:pt x="1326" y="343"/>
                  </a:lnTo>
                  <a:lnTo>
                    <a:pt x="1344" y="352"/>
                  </a:lnTo>
                  <a:lnTo>
                    <a:pt x="1363" y="360"/>
                  </a:lnTo>
                  <a:lnTo>
                    <a:pt x="1381" y="369"/>
                  </a:lnTo>
                  <a:lnTo>
                    <a:pt x="1401" y="377"/>
                  </a:lnTo>
                  <a:lnTo>
                    <a:pt x="1420" y="384"/>
                  </a:lnTo>
                  <a:lnTo>
                    <a:pt x="1439" y="390"/>
                  </a:lnTo>
                  <a:lnTo>
                    <a:pt x="1458" y="398"/>
                  </a:lnTo>
                  <a:lnTo>
                    <a:pt x="1478" y="405"/>
                  </a:lnTo>
                  <a:lnTo>
                    <a:pt x="1496" y="413"/>
                  </a:lnTo>
                  <a:lnTo>
                    <a:pt x="1516" y="423"/>
                  </a:lnTo>
                  <a:lnTo>
                    <a:pt x="1534" y="432"/>
                  </a:lnTo>
                  <a:lnTo>
                    <a:pt x="1553" y="441"/>
                  </a:lnTo>
                  <a:lnTo>
                    <a:pt x="1571" y="453"/>
                  </a:lnTo>
                  <a:lnTo>
                    <a:pt x="1590" y="464"/>
                  </a:lnTo>
                  <a:lnTo>
                    <a:pt x="1607" y="477"/>
                  </a:lnTo>
                  <a:lnTo>
                    <a:pt x="1618" y="488"/>
                  </a:lnTo>
                  <a:lnTo>
                    <a:pt x="1625" y="502"/>
                  </a:lnTo>
                  <a:lnTo>
                    <a:pt x="1630" y="518"/>
                  </a:lnTo>
                  <a:lnTo>
                    <a:pt x="1632" y="536"/>
                  </a:lnTo>
                  <a:lnTo>
                    <a:pt x="1633" y="553"/>
                  </a:lnTo>
                  <a:lnTo>
                    <a:pt x="1635" y="571"/>
                  </a:lnTo>
                  <a:lnTo>
                    <a:pt x="1636" y="590"/>
                  </a:lnTo>
                  <a:lnTo>
                    <a:pt x="1639" y="608"/>
                  </a:lnTo>
                  <a:lnTo>
                    <a:pt x="1641" y="614"/>
                  </a:lnTo>
                  <a:lnTo>
                    <a:pt x="1645" y="619"/>
                  </a:lnTo>
                  <a:lnTo>
                    <a:pt x="1648" y="623"/>
                  </a:lnTo>
                  <a:lnTo>
                    <a:pt x="1654" y="627"/>
                  </a:lnTo>
                  <a:lnTo>
                    <a:pt x="1660" y="630"/>
                  </a:lnTo>
                  <a:lnTo>
                    <a:pt x="1664" y="635"/>
                  </a:lnTo>
                  <a:lnTo>
                    <a:pt x="1670" y="639"/>
                  </a:lnTo>
                  <a:lnTo>
                    <a:pt x="1675" y="645"/>
                  </a:lnTo>
                  <a:lnTo>
                    <a:pt x="1683" y="664"/>
                  </a:lnTo>
                  <a:lnTo>
                    <a:pt x="1686" y="683"/>
                  </a:lnTo>
                  <a:lnTo>
                    <a:pt x="1685" y="700"/>
                  </a:lnTo>
                  <a:lnTo>
                    <a:pt x="1679" y="713"/>
                  </a:lnTo>
                  <a:lnTo>
                    <a:pt x="1663" y="732"/>
                  </a:lnTo>
                  <a:lnTo>
                    <a:pt x="1647" y="749"/>
                  </a:lnTo>
                  <a:lnTo>
                    <a:pt x="1631" y="766"/>
                  </a:lnTo>
                  <a:lnTo>
                    <a:pt x="1615" y="783"/>
                  </a:lnTo>
                  <a:lnTo>
                    <a:pt x="1598" y="800"/>
                  </a:lnTo>
                  <a:lnTo>
                    <a:pt x="1582" y="817"/>
                  </a:lnTo>
                  <a:lnTo>
                    <a:pt x="1564" y="832"/>
                  </a:lnTo>
                  <a:lnTo>
                    <a:pt x="1546" y="848"/>
                  </a:lnTo>
                  <a:lnTo>
                    <a:pt x="1529" y="863"/>
                  </a:lnTo>
                  <a:lnTo>
                    <a:pt x="1510" y="879"/>
                  </a:lnTo>
                  <a:lnTo>
                    <a:pt x="1492" y="894"/>
                  </a:lnTo>
                  <a:lnTo>
                    <a:pt x="1473" y="909"/>
                  </a:lnTo>
                  <a:lnTo>
                    <a:pt x="1454" y="924"/>
                  </a:lnTo>
                  <a:lnTo>
                    <a:pt x="1435" y="939"/>
                  </a:lnTo>
                  <a:lnTo>
                    <a:pt x="1414" y="954"/>
                  </a:lnTo>
                  <a:lnTo>
                    <a:pt x="1395" y="969"/>
                  </a:lnTo>
                  <a:lnTo>
                    <a:pt x="1388" y="972"/>
                  </a:lnTo>
                  <a:lnTo>
                    <a:pt x="1380" y="974"/>
                  </a:lnTo>
                  <a:lnTo>
                    <a:pt x="1372" y="975"/>
                  </a:lnTo>
                  <a:lnTo>
                    <a:pt x="1363" y="975"/>
                  </a:lnTo>
                  <a:lnTo>
                    <a:pt x="1353" y="974"/>
                  </a:lnTo>
                  <a:lnTo>
                    <a:pt x="1344" y="974"/>
                  </a:lnTo>
                  <a:lnTo>
                    <a:pt x="1335" y="975"/>
                  </a:lnTo>
                  <a:lnTo>
                    <a:pt x="1327" y="977"/>
                  </a:lnTo>
                  <a:lnTo>
                    <a:pt x="1315" y="982"/>
                  </a:lnTo>
                  <a:lnTo>
                    <a:pt x="1304" y="987"/>
                  </a:lnTo>
                  <a:lnTo>
                    <a:pt x="1292" y="994"/>
                  </a:lnTo>
                  <a:lnTo>
                    <a:pt x="1281" y="1000"/>
                  </a:lnTo>
                  <a:lnTo>
                    <a:pt x="1269" y="1007"/>
                  </a:lnTo>
                  <a:lnTo>
                    <a:pt x="1258" y="1014"/>
                  </a:lnTo>
                  <a:lnTo>
                    <a:pt x="1246" y="1020"/>
                  </a:lnTo>
                  <a:lnTo>
                    <a:pt x="1235" y="1024"/>
                  </a:lnTo>
                  <a:lnTo>
                    <a:pt x="1219" y="1028"/>
                  </a:lnTo>
                  <a:lnTo>
                    <a:pt x="1203" y="1031"/>
                  </a:lnTo>
                  <a:lnTo>
                    <a:pt x="1185" y="1032"/>
                  </a:lnTo>
                  <a:lnTo>
                    <a:pt x="1169" y="1032"/>
                  </a:lnTo>
                  <a:lnTo>
                    <a:pt x="1153" y="1031"/>
                  </a:lnTo>
                  <a:lnTo>
                    <a:pt x="1137" y="1029"/>
                  </a:lnTo>
                  <a:lnTo>
                    <a:pt x="1120" y="1027"/>
                  </a:lnTo>
                  <a:lnTo>
                    <a:pt x="1103" y="1024"/>
                  </a:lnTo>
                  <a:lnTo>
                    <a:pt x="1084" y="1020"/>
                  </a:lnTo>
                  <a:lnTo>
                    <a:pt x="1065" y="1010"/>
                  </a:lnTo>
                  <a:lnTo>
                    <a:pt x="1049" y="999"/>
                  </a:lnTo>
                  <a:lnTo>
                    <a:pt x="1035" y="985"/>
                  </a:lnTo>
                  <a:lnTo>
                    <a:pt x="1024" y="969"/>
                  </a:lnTo>
                  <a:lnTo>
                    <a:pt x="1014" y="951"/>
                  </a:lnTo>
                  <a:lnTo>
                    <a:pt x="1006" y="932"/>
                  </a:lnTo>
                  <a:lnTo>
                    <a:pt x="999" y="912"/>
                  </a:lnTo>
                  <a:lnTo>
                    <a:pt x="970" y="907"/>
                  </a:lnTo>
                  <a:lnTo>
                    <a:pt x="942" y="902"/>
                  </a:lnTo>
                  <a:lnTo>
                    <a:pt x="913" y="897"/>
                  </a:lnTo>
                  <a:lnTo>
                    <a:pt x="885" y="893"/>
                  </a:lnTo>
                  <a:lnTo>
                    <a:pt x="856" y="889"/>
                  </a:lnTo>
                  <a:lnTo>
                    <a:pt x="827" y="886"/>
                  </a:lnTo>
                  <a:lnTo>
                    <a:pt x="798" y="883"/>
                  </a:lnTo>
                  <a:lnTo>
                    <a:pt x="769" y="878"/>
                  </a:lnTo>
                  <a:lnTo>
                    <a:pt x="741" y="874"/>
                  </a:lnTo>
                  <a:lnTo>
                    <a:pt x="712" y="870"/>
                  </a:lnTo>
                  <a:lnTo>
                    <a:pt x="683" y="866"/>
                  </a:lnTo>
                  <a:lnTo>
                    <a:pt x="654" y="861"/>
                  </a:lnTo>
                  <a:lnTo>
                    <a:pt x="627" y="855"/>
                  </a:lnTo>
                  <a:lnTo>
                    <a:pt x="598" y="849"/>
                  </a:lnTo>
                  <a:lnTo>
                    <a:pt x="569" y="841"/>
                  </a:lnTo>
                  <a:lnTo>
                    <a:pt x="540" y="833"/>
                  </a:lnTo>
                  <a:lnTo>
                    <a:pt x="531" y="831"/>
                  </a:lnTo>
                  <a:lnTo>
                    <a:pt x="522" y="827"/>
                  </a:lnTo>
                  <a:lnTo>
                    <a:pt x="514" y="823"/>
                  </a:lnTo>
                  <a:lnTo>
                    <a:pt x="506" y="818"/>
                  </a:lnTo>
                  <a:lnTo>
                    <a:pt x="497" y="815"/>
                  </a:lnTo>
                  <a:lnTo>
                    <a:pt x="489" y="811"/>
                  </a:lnTo>
                  <a:lnTo>
                    <a:pt x="483" y="811"/>
                  </a:lnTo>
                  <a:lnTo>
                    <a:pt x="477" y="812"/>
                  </a:lnTo>
                  <a:lnTo>
                    <a:pt x="463" y="823"/>
                  </a:lnTo>
                  <a:lnTo>
                    <a:pt x="449" y="834"/>
                  </a:lnTo>
                  <a:lnTo>
                    <a:pt x="438" y="847"/>
                  </a:lnTo>
                  <a:lnTo>
                    <a:pt x="425" y="859"/>
                  </a:lnTo>
                  <a:lnTo>
                    <a:pt x="413" y="872"/>
                  </a:lnTo>
                  <a:lnTo>
                    <a:pt x="400" y="881"/>
                  </a:lnTo>
                  <a:lnTo>
                    <a:pt x="385" y="889"/>
                  </a:lnTo>
                  <a:lnTo>
                    <a:pt x="368" y="893"/>
                  </a:lnTo>
                  <a:lnTo>
                    <a:pt x="350" y="895"/>
                  </a:lnTo>
                  <a:lnTo>
                    <a:pt x="333" y="897"/>
                  </a:lnTo>
                  <a:lnTo>
                    <a:pt x="315" y="899"/>
                  </a:lnTo>
                  <a:lnTo>
                    <a:pt x="298" y="899"/>
                  </a:lnTo>
                  <a:lnTo>
                    <a:pt x="281" y="899"/>
                  </a:lnTo>
                  <a:lnTo>
                    <a:pt x="264" y="897"/>
                  </a:lnTo>
                  <a:lnTo>
                    <a:pt x="246" y="895"/>
                  </a:lnTo>
                  <a:lnTo>
                    <a:pt x="228" y="893"/>
                  </a:lnTo>
                  <a:lnTo>
                    <a:pt x="209" y="889"/>
                  </a:lnTo>
                  <a:lnTo>
                    <a:pt x="192" y="883"/>
                  </a:lnTo>
                  <a:lnTo>
                    <a:pt x="176" y="871"/>
                  </a:lnTo>
                  <a:lnTo>
                    <a:pt x="165" y="858"/>
                  </a:lnTo>
                  <a:lnTo>
                    <a:pt x="154" y="842"/>
                  </a:lnTo>
                  <a:lnTo>
                    <a:pt x="148" y="825"/>
                  </a:lnTo>
                  <a:lnTo>
                    <a:pt x="146" y="805"/>
                  </a:lnTo>
                  <a:lnTo>
                    <a:pt x="148" y="785"/>
                  </a:lnTo>
                  <a:lnTo>
                    <a:pt x="131" y="778"/>
                  </a:lnTo>
                  <a:lnTo>
                    <a:pt x="114" y="773"/>
                  </a:lnTo>
                  <a:lnTo>
                    <a:pt x="97" y="770"/>
                  </a:lnTo>
                  <a:lnTo>
                    <a:pt x="78" y="767"/>
                  </a:lnTo>
                  <a:lnTo>
                    <a:pt x="61" y="765"/>
                  </a:lnTo>
                  <a:lnTo>
                    <a:pt x="42" y="762"/>
                  </a:lnTo>
                  <a:lnTo>
                    <a:pt x="25" y="758"/>
                  </a:lnTo>
                  <a:lnTo>
                    <a:pt x="8" y="752"/>
                  </a:lnTo>
                  <a:lnTo>
                    <a:pt x="1" y="722"/>
                  </a:lnTo>
                  <a:lnTo>
                    <a:pt x="0" y="690"/>
                  </a:lnTo>
                  <a:lnTo>
                    <a:pt x="1" y="658"/>
                  </a:lnTo>
                  <a:lnTo>
                    <a:pt x="0" y="624"/>
                  </a:lnTo>
                  <a:lnTo>
                    <a:pt x="7" y="624"/>
                  </a:lnTo>
                  <a:lnTo>
                    <a:pt x="14" y="624"/>
                  </a:lnTo>
                  <a:lnTo>
                    <a:pt x="18" y="624"/>
                  </a:lnTo>
                  <a:lnTo>
                    <a:pt x="21" y="624"/>
                  </a:lnTo>
                  <a:lnTo>
                    <a:pt x="24" y="577"/>
                  </a:lnTo>
                  <a:lnTo>
                    <a:pt x="19" y="529"/>
                  </a:lnTo>
                  <a:lnTo>
                    <a:pt x="14" y="480"/>
                  </a:lnTo>
                  <a:lnTo>
                    <a:pt x="12" y="432"/>
                  </a:lnTo>
                  <a:lnTo>
                    <a:pt x="17" y="427"/>
                  </a:lnTo>
                  <a:lnTo>
                    <a:pt x="23" y="425"/>
                  </a:lnTo>
                  <a:lnTo>
                    <a:pt x="29" y="422"/>
                  </a:lnTo>
                  <a:lnTo>
                    <a:pt x="32" y="417"/>
                  </a:lnTo>
                  <a:lnTo>
                    <a:pt x="37" y="373"/>
                  </a:lnTo>
                  <a:lnTo>
                    <a:pt x="46" y="330"/>
                  </a:lnTo>
                  <a:lnTo>
                    <a:pt x="56" y="289"/>
                  </a:lnTo>
                  <a:lnTo>
                    <a:pt x="70" y="248"/>
                  </a:lnTo>
                  <a:lnTo>
                    <a:pt x="84" y="206"/>
                  </a:lnTo>
                  <a:lnTo>
                    <a:pt x="99" y="166"/>
                  </a:lnTo>
                  <a:lnTo>
                    <a:pt x="114" y="124"/>
                  </a:lnTo>
                  <a:lnTo>
                    <a:pt x="128" y="84"/>
                  </a:lnTo>
                  <a:lnTo>
                    <a:pt x="148" y="79"/>
                  </a:lnTo>
                  <a:lnTo>
                    <a:pt x="168" y="75"/>
                  </a:lnTo>
                  <a:lnTo>
                    <a:pt x="188" y="69"/>
                  </a:lnTo>
                  <a:lnTo>
                    <a:pt x="207" y="63"/>
                  </a:lnTo>
                  <a:lnTo>
                    <a:pt x="228" y="57"/>
                  </a:lnTo>
                  <a:lnTo>
                    <a:pt x="247" y="52"/>
                  </a:lnTo>
                  <a:lnTo>
                    <a:pt x="267" y="45"/>
                  </a:lnTo>
                  <a:lnTo>
                    <a:pt x="287" y="39"/>
                  </a:lnTo>
                  <a:lnTo>
                    <a:pt x="306" y="34"/>
                  </a:lnTo>
                  <a:lnTo>
                    <a:pt x="326" y="29"/>
                  </a:lnTo>
                  <a:lnTo>
                    <a:pt x="345" y="25"/>
                  </a:lnTo>
                  <a:lnTo>
                    <a:pt x="366" y="23"/>
                  </a:lnTo>
                  <a:lnTo>
                    <a:pt x="386" y="20"/>
                  </a:lnTo>
                  <a:lnTo>
                    <a:pt x="406" y="20"/>
                  </a:lnTo>
                  <a:lnTo>
                    <a:pt x="427" y="22"/>
                  </a:lnTo>
                  <a:lnTo>
                    <a:pt x="448" y="24"/>
                  </a:lnTo>
                  <a:lnTo>
                    <a:pt x="471" y="27"/>
                  </a:lnTo>
                  <a:lnTo>
                    <a:pt x="492" y="30"/>
                  </a:lnTo>
                  <a:lnTo>
                    <a:pt x="511" y="33"/>
                  </a:lnTo>
                  <a:lnTo>
                    <a:pt x="531" y="35"/>
                  </a:lnTo>
                  <a:lnTo>
                    <a:pt x="549" y="38"/>
                  </a:lnTo>
                  <a:lnTo>
                    <a:pt x="567" y="40"/>
                  </a:lnTo>
                  <a:lnTo>
                    <a:pt x="584" y="41"/>
                  </a:lnTo>
                  <a:lnTo>
                    <a:pt x="600" y="42"/>
                  </a:lnTo>
                  <a:lnTo>
                    <a:pt x="617" y="42"/>
                  </a:lnTo>
                  <a:lnTo>
                    <a:pt x="635" y="42"/>
                  </a:lnTo>
                  <a:lnTo>
                    <a:pt x="652" y="41"/>
                  </a:lnTo>
                  <a:lnTo>
                    <a:pt x="670" y="40"/>
                  </a:lnTo>
                  <a:lnTo>
                    <a:pt x="689" y="38"/>
                  </a:lnTo>
                  <a:lnTo>
                    <a:pt x="708" y="34"/>
                  </a:lnTo>
                  <a:lnTo>
                    <a:pt x="730" y="30"/>
                  </a:lnTo>
                  <a:lnTo>
                    <a:pt x="752" y="24"/>
                  </a:lnTo>
                  <a:lnTo>
                    <a:pt x="771" y="19"/>
                  </a:lnTo>
                  <a:lnTo>
                    <a:pt x="791" y="15"/>
                  </a:lnTo>
                  <a:lnTo>
                    <a:pt x="814" y="10"/>
                  </a:lnTo>
                  <a:lnTo>
                    <a:pt x="838" y="7"/>
                  </a:lnTo>
                  <a:lnTo>
                    <a:pt x="862" y="3"/>
                  </a:lnTo>
                  <a:lnTo>
                    <a:pt x="886" y="1"/>
                  </a:lnTo>
                  <a:lnTo>
                    <a:pt x="908" y="0"/>
                  </a:lnTo>
                  <a:lnTo>
                    <a:pt x="927" y="0"/>
                  </a:lnTo>
                  <a:lnTo>
                    <a:pt x="927" y="9"/>
                  </a:lnTo>
                  <a:lnTo>
                    <a:pt x="928" y="19"/>
                  </a:lnTo>
                  <a:lnTo>
                    <a:pt x="932" y="30"/>
                  </a:lnTo>
                  <a:lnTo>
                    <a:pt x="938" y="40"/>
                  </a:lnTo>
                  <a:lnTo>
                    <a:pt x="943" y="49"/>
                  </a:lnTo>
                  <a:lnTo>
                    <a:pt x="950" y="59"/>
                  </a:lnTo>
                  <a:lnTo>
                    <a:pt x="956" y="64"/>
                  </a:lnTo>
                  <a:lnTo>
                    <a:pt x="963" y="69"/>
                  </a:lnTo>
                  <a:lnTo>
                    <a:pt x="972" y="71"/>
                  </a:lnTo>
                  <a:lnTo>
                    <a:pt x="981" y="74"/>
                  </a:lnTo>
                  <a:lnTo>
                    <a:pt x="991" y="76"/>
                  </a:lnTo>
                  <a:lnTo>
                    <a:pt x="1000" y="78"/>
                  </a:lnTo>
                  <a:lnTo>
                    <a:pt x="1008" y="79"/>
                  </a:lnTo>
                  <a:lnTo>
                    <a:pt x="1017" y="82"/>
                  </a:lnTo>
                  <a:lnTo>
                    <a:pt x="1026" y="83"/>
                  </a:lnTo>
                  <a:lnTo>
                    <a:pt x="1035" y="84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2" name="Freeform 26"/>
            <p:cNvSpPr>
              <a:spLocks/>
            </p:cNvSpPr>
            <p:nvPr/>
          </p:nvSpPr>
          <p:spPr bwMode="auto">
            <a:xfrm>
              <a:off x="4711" y="2820"/>
              <a:ext cx="497" cy="417"/>
            </a:xfrm>
            <a:custGeom>
              <a:avLst/>
              <a:gdLst>
                <a:gd name="T0" fmla="*/ 366 w 995"/>
                <a:gd name="T1" fmla="*/ 66 h 836"/>
                <a:gd name="T2" fmla="*/ 412 w 995"/>
                <a:gd name="T3" fmla="*/ 114 h 836"/>
                <a:gd name="T4" fmla="*/ 406 w 995"/>
                <a:gd name="T5" fmla="*/ 201 h 836"/>
                <a:gd name="T6" fmla="*/ 367 w 995"/>
                <a:gd name="T7" fmla="*/ 273 h 836"/>
                <a:gd name="T8" fmla="*/ 368 w 995"/>
                <a:gd name="T9" fmla="*/ 326 h 836"/>
                <a:gd name="T10" fmla="*/ 227 w 995"/>
                <a:gd name="T11" fmla="*/ 451 h 836"/>
                <a:gd name="T12" fmla="*/ 174 w 995"/>
                <a:gd name="T13" fmla="*/ 469 h 836"/>
                <a:gd name="T14" fmla="*/ 133 w 995"/>
                <a:gd name="T15" fmla="*/ 524 h 836"/>
                <a:gd name="T16" fmla="*/ 147 w 995"/>
                <a:gd name="T17" fmla="*/ 595 h 836"/>
                <a:gd name="T18" fmla="*/ 197 w 995"/>
                <a:gd name="T19" fmla="*/ 628 h 836"/>
                <a:gd name="T20" fmla="*/ 285 w 995"/>
                <a:gd name="T21" fmla="*/ 669 h 836"/>
                <a:gd name="T22" fmla="*/ 378 w 995"/>
                <a:gd name="T23" fmla="*/ 704 h 836"/>
                <a:gd name="T24" fmla="*/ 481 w 995"/>
                <a:gd name="T25" fmla="*/ 728 h 836"/>
                <a:gd name="T26" fmla="*/ 601 w 995"/>
                <a:gd name="T27" fmla="*/ 724 h 836"/>
                <a:gd name="T28" fmla="*/ 687 w 995"/>
                <a:gd name="T29" fmla="*/ 708 h 836"/>
                <a:gd name="T30" fmla="*/ 781 w 995"/>
                <a:gd name="T31" fmla="*/ 664 h 836"/>
                <a:gd name="T32" fmla="*/ 862 w 995"/>
                <a:gd name="T33" fmla="*/ 561 h 836"/>
                <a:gd name="T34" fmla="*/ 871 w 995"/>
                <a:gd name="T35" fmla="*/ 428 h 836"/>
                <a:gd name="T36" fmla="*/ 798 w 995"/>
                <a:gd name="T37" fmla="*/ 326 h 836"/>
                <a:gd name="T38" fmla="*/ 694 w 995"/>
                <a:gd name="T39" fmla="*/ 266 h 836"/>
                <a:gd name="T40" fmla="*/ 612 w 995"/>
                <a:gd name="T41" fmla="*/ 294 h 836"/>
                <a:gd name="T42" fmla="*/ 567 w 995"/>
                <a:gd name="T43" fmla="*/ 348 h 836"/>
                <a:gd name="T44" fmla="*/ 544 w 995"/>
                <a:gd name="T45" fmla="*/ 394 h 836"/>
                <a:gd name="T46" fmla="*/ 578 w 995"/>
                <a:gd name="T47" fmla="*/ 447 h 836"/>
                <a:gd name="T48" fmla="*/ 559 w 995"/>
                <a:gd name="T49" fmla="*/ 520 h 836"/>
                <a:gd name="T50" fmla="*/ 469 w 995"/>
                <a:gd name="T51" fmla="*/ 566 h 836"/>
                <a:gd name="T52" fmla="*/ 349 w 995"/>
                <a:gd name="T53" fmla="*/ 533 h 836"/>
                <a:gd name="T54" fmla="*/ 326 w 995"/>
                <a:gd name="T55" fmla="*/ 485 h 836"/>
                <a:gd name="T56" fmla="*/ 346 w 995"/>
                <a:gd name="T57" fmla="*/ 418 h 836"/>
                <a:gd name="T58" fmla="*/ 374 w 995"/>
                <a:gd name="T59" fmla="*/ 359 h 836"/>
                <a:gd name="T60" fmla="*/ 419 w 995"/>
                <a:gd name="T61" fmla="*/ 320 h 836"/>
                <a:gd name="T62" fmla="*/ 462 w 995"/>
                <a:gd name="T63" fmla="*/ 293 h 836"/>
                <a:gd name="T64" fmla="*/ 515 w 995"/>
                <a:gd name="T65" fmla="*/ 232 h 836"/>
                <a:gd name="T66" fmla="*/ 576 w 995"/>
                <a:gd name="T67" fmla="*/ 180 h 836"/>
                <a:gd name="T68" fmla="*/ 610 w 995"/>
                <a:gd name="T69" fmla="*/ 163 h 836"/>
                <a:gd name="T70" fmla="*/ 659 w 995"/>
                <a:gd name="T71" fmla="*/ 161 h 836"/>
                <a:gd name="T72" fmla="*/ 731 w 995"/>
                <a:gd name="T73" fmla="*/ 173 h 836"/>
                <a:gd name="T74" fmla="*/ 799 w 995"/>
                <a:gd name="T75" fmla="*/ 197 h 836"/>
                <a:gd name="T76" fmla="*/ 929 w 995"/>
                <a:gd name="T77" fmla="*/ 323 h 836"/>
                <a:gd name="T78" fmla="*/ 992 w 995"/>
                <a:gd name="T79" fmla="*/ 511 h 836"/>
                <a:gd name="T80" fmla="*/ 935 w 995"/>
                <a:gd name="T81" fmla="*/ 688 h 836"/>
                <a:gd name="T82" fmla="*/ 873 w 995"/>
                <a:gd name="T83" fmla="*/ 747 h 836"/>
                <a:gd name="T84" fmla="*/ 756 w 995"/>
                <a:gd name="T85" fmla="*/ 802 h 836"/>
                <a:gd name="T86" fmla="*/ 624 w 995"/>
                <a:gd name="T87" fmla="*/ 831 h 836"/>
                <a:gd name="T88" fmla="*/ 497 w 995"/>
                <a:gd name="T89" fmla="*/ 834 h 836"/>
                <a:gd name="T90" fmla="*/ 420 w 995"/>
                <a:gd name="T91" fmla="*/ 822 h 836"/>
                <a:gd name="T92" fmla="*/ 345 w 995"/>
                <a:gd name="T93" fmla="*/ 799 h 836"/>
                <a:gd name="T94" fmla="*/ 272 w 995"/>
                <a:gd name="T95" fmla="*/ 777 h 836"/>
                <a:gd name="T96" fmla="*/ 203 w 995"/>
                <a:gd name="T97" fmla="*/ 750 h 836"/>
                <a:gd name="T98" fmla="*/ 132 w 995"/>
                <a:gd name="T99" fmla="*/ 716 h 836"/>
                <a:gd name="T100" fmla="*/ 83 w 995"/>
                <a:gd name="T101" fmla="*/ 681 h 836"/>
                <a:gd name="T102" fmla="*/ 35 w 995"/>
                <a:gd name="T103" fmla="*/ 571 h 836"/>
                <a:gd name="T104" fmla="*/ 45 w 995"/>
                <a:gd name="T105" fmla="*/ 415 h 836"/>
                <a:gd name="T106" fmla="*/ 4 w 995"/>
                <a:gd name="T107" fmla="*/ 352 h 836"/>
                <a:gd name="T108" fmla="*/ 19 w 995"/>
                <a:gd name="T109" fmla="*/ 233 h 836"/>
                <a:gd name="T110" fmla="*/ 44 w 995"/>
                <a:gd name="T111" fmla="*/ 223 h 836"/>
                <a:gd name="T112" fmla="*/ 41 w 995"/>
                <a:gd name="T113" fmla="*/ 107 h 836"/>
                <a:gd name="T114" fmla="*/ 78 w 995"/>
                <a:gd name="T115" fmla="*/ 23 h 836"/>
                <a:gd name="T116" fmla="*/ 133 w 995"/>
                <a:gd name="T117" fmla="*/ 0 h 836"/>
                <a:gd name="T118" fmla="*/ 226 w 995"/>
                <a:gd name="T119" fmla="*/ 21 h 836"/>
                <a:gd name="T120" fmla="*/ 242 w 995"/>
                <a:gd name="T121" fmla="*/ 49 h 836"/>
                <a:gd name="T122" fmla="*/ 264 w 995"/>
                <a:gd name="T123" fmla="*/ 34 h 836"/>
                <a:gd name="T124" fmla="*/ 299 w 995"/>
                <a:gd name="T125" fmla="*/ 42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5" h="836">
                  <a:moveTo>
                    <a:pt x="316" y="50"/>
                  </a:moveTo>
                  <a:lnTo>
                    <a:pt x="325" y="54"/>
                  </a:lnTo>
                  <a:lnTo>
                    <a:pt x="336" y="57"/>
                  </a:lnTo>
                  <a:lnTo>
                    <a:pt x="346" y="60"/>
                  </a:lnTo>
                  <a:lnTo>
                    <a:pt x="356" y="62"/>
                  </a:lnTo>
                  <a:lnTo>
                    <a:pt x="366" y="66"/>
                  </a:lnTo>
                  <a:lnTo>
                    <a:pt x="375" y="69"/>
                  </a:lnTo>
                  <a:lnTo>
                    <a:pt x="384" y="74"/>
                  </a:lnTo>
                  <a:lnTo>
                    <a:pt x="392" y="80"/>
                  </a:lnTo>
                  <a:lnTo>
                    <a:pt x="400" y="90"/>
                  </a:lnTo>
                  <a:lnTo>
                    <a:pt x="407" y="102"/>
                  </a:lnTo>
                  <a:lnTo>
                    <a:pt x="412" y="114"/>
                  </a:lnTo>
                  <a:lnTo>
                    <a:pt x="414" y="128"/>
                  </a:lnTo>
                  <a:lnTo>
                    <a:pt x="415" y="143"/>
                  </a:lnTo>
                  <a:lnTo>
                    <a:pt x="415" y="158"/>
                  </a:lnTo>
                  <a:lnTo>
                    <a:pt x="414" y="173"/>
                  </a:lnTo>
                  <a:lnTo>
                    <a:pt x="411" y="187"/>
                  </a:lnTo>
                  <a:lnTo>
                    <a:pt x="406" y="201"/>
                  </a:lnTo>
                  <a:lnTo>
                    <a:pt x="400" y="213"/>
                  </a:lnTo>
                  <a:lnTo>
                    <a:pt x="393" y="227"/>
                  </a:lnTo>
                  <a:lnTo>
                    <a:pt x="386" y="240"/>
                  </a:lnTo>
                  <a:lnTo>
                    <a:pt x="379" y="251"/>
                  </a:lnTo>
                  <a:lnTo>
                    <a:pt x="374" y="262"/>
                  </a:lnTo>
                  <a:lnTo>
                    <a:pt x="367" y="273"/>
                  </a:lnTo>
                  <a:lnTo>
                    <a:pt x="362" y="285"/>
                  </a:lnTo>
                  <a:lnTo>
                    <a:pt x="363" y="288"/>
                  </a:lnTo>
                  <a:lnTo>
                    <a:pt x="368" y="292"/>
                  </a:lnTo>
                  <a:lnTo>
                    <a:pt x="374" y="294"/>
                  </a:lnTo>
                  <a:lnTo>
                    <a:pt x="379" y="296"/>
                  </a:lnTo>
                  <a:lnTo>
                    <a:pt x="368" y="326"/>
                  </a:lnTo>
                  <a:lnTo>
                    <a:pt x="352" y="354"/>
                  </a:lnTo>
                  <a:lnTo>
                    <a:pt x="331" y="377"/>
                  </a:lnTo>
                  <a:lnTo>
                    <a:pt x="308" y="398"/>
                  </a:lnTo>
                  <a:lnTo>
                    <a:pt x="283" y="417"/>
                  </a:lnTo>
                  <a:lnTo>
                    <a:pt x="255" y="435"/>
                  </a:lnTo>
                  <a:lnTo>
                    <a:pt x="227" y="451"/>
                  </a:lnTo>
                  <a:lnTo>
                    <a:pt x="200" y="466"/>
                  </a:lnTo>
                  <a:lnTo>
                    <a:pt x="195" y="467"/>
                  </a:lnTo>
                  <a:lnTo>
                    <a:pt x="189" y="468"/>
                  </a:lnTo>
                  <a:lnTo>
                    <a:pt x="185" y="469"/>
                  </a:lnTo>
                  <a:lnTo>
                    <a:pt x="179" y="469"/>
                  </a:lnTo>
                  <a:lnTo>
                    <a:pt x="174" y="469"/>
                  </a:lnTo>
                  <a:lnTo>
                    <a:pt x="169" y="468"/>
                  </a:lnTo>
                  <a:lnTo>
                    <a:pt x="163" y="466"/>
                  </a:lnTo>
                  <a:lnTo>
                    <a:pt x="157" y="463"/>
                  </a:lnTo>
                  <a:lnTo>
                    <a:pt x="149" y="483"/>
                  </a:lnTo>
                  <a:lnTo>
                    <a:pt x="140" y="504"/>
                  </a:lnTo>
                  <a:lnTo>
                    <a:pt x="133" y="524"/>
                  </a:lnTo>
                  <a:lnTo>
                    <a:pt x="129" y="546"/>
                  </a:lnTo>
                  <a:lnTo>
                    <a:pt x="129" y="557"/>
                  </a:lnTo>
                  <a:lnTo>
                    <a:pt x="132" y="568"/>
                  </a:lnTo>
                  <a:lnTo>
                    <a:pt x="135" y="577"/>
                  </a:lnTo>
                  <a:lnTo>
                    <a:pt x="140" y="587"/>
                  </a:lnTo>
                  <a:lnTo>
                    <a:pt x="147" y="595"/>
                  </a:lnTo>
                  <a:lnTo>
                    <a:pt x="155" y="602"/>
                  </a:lnTo>
                  <a:lnTo>
                    <a:pt x="163" y="609"/>
                  </a:lnTo>
                  <a:lnTo>
                    <a:pt x="171" y="613"/>
                  </a:lnTo>
                  <a:lnTo>
                    <a:pt x="180" y="619"/>
                  </a:lnTo>
                  <a:lnTo>
                    <a:pt x="188" y="624"/>
                  </a:lnTo>
                  <a:lnTo>
                    <a:pt x="197" y="628"/>
                  </a:lnTo>
                  <a:lnTo>
                    <a:pt x="207" y="633"/>
                  </a:lnTo>
                  <a:lnTo>
                    <a:pt x="223" y="640"/>
                  </a:lnTo>
                  <a:lnTo>
                    <a:pt x="238" y="648"/>
                  </a:lnTo>
                  <a:lnTo>
                    <a:pt x="254" y="655"/>
                  </a:lnTo>
                  <a:lnTo>
                    <a:pt x="269" y="662"/>
                  </a:lnTo>
                  <a:lnTo>
                    <a:pt x="285" y="669"/>
                  </a:lnTo>
                  <a:lnTo>
                    <a:pt x="300" y="674"/>
                  </a:lnTo>
                  <a:lnTo>
                    <a:pt x="316" y="681"/>
                  </a:lnTo>
                  <a:lnTo>
                    <a:pt x="331" y="687"/>
                  </a:lnTo>
                  <a:lnTo>
                    <a:pt x="347" y="693"/>
                  </a:lnTo>
                  <a:lnTo>
                    <a:pt x="363" y="698"/>
                  </a:lnTo>
                  <a:lnTo>
                    <a:pt x="378" y="704"/>
                  </a:lnTo>
                  <a:lnTo>
                    <a:pt x="394" y="709"/>
                  </a:lnTo>
                  <a:lnTo>
                    <a:pt x="412" y="713"/>
                  </a:lnTo>
                  <a:lnTo>
                    <a:pt x="428" y="718"/>
                  </a:lnTo>
                  <a:lnTo>
                    <a:pt x="444" y="722"/>
                  </a:lnTo>
                  <a:lnTo>
                    <a:pt x="461" y="725"/>
                  </a:lnTo>
                  <a:lnTo>
                    <a:pt x="481" y="728"/>
                  </a:lnTo>
                  <a:lnTo>
                    <a:pt x="500" y="730"/>
                  </a:lnTo>
                  <a:lnTo>
                    <a:pt x="520" y="730"/>
                  </a:lnTo>
                  <a:lnTo>
                    <a:pt x="541" y="728"/>
                  </a:lnTo>
                  <a:lnTo>
                    <a:pt x="560" y="727"/>
                  </a:lnTo>
                  <a:lnTo>
                    <a:pt x="580" y="726"/>
                  </a:lnTo>
                  <a:lnTo>
                    <a:pt x="601" y="724"/>
                  </a:lnTo>
                  <a:lnTo>
                    <a:pt x="620" y="723"/>
                  </a:lnTo>
                  <a:lnTo>
                    <a:pt x="634" y="722"/>
                  </a:lnTo>
                  <a:lnTo>
                    <a:pt x="648" y="718"/>
                  </a:lnTo>
                  <a:lnTo>
                    <a:pt x="661" y="716"/>
                  </a:lnTo>
                  <a:lnTo>
                    <a:pt x="674" y="711"/>
                  </a:lnTo>
                  <a:lnTo>
                    <a:pt x="687" y="708"/>
                  </a:lnTo>
                  <a:lnTo>
                    <a:pt x="700" y="703"/>
                  </a:lnTo>
                  <a:lnTo>
                    <a:pt x="714" y="697"/>
                  </a:lnTo>
                  <a:lnTo>
                    <a:pt x="727" y="693"/>
                  </a:lnTo>
                  <a:lnTo>
                    <a:pt x="747" y="685"/>
                  </a:lnTo>
                  <a:lnTo>
                    <a:pt x="764" y="675"/>
                  </a:lnTo>
                  <a:lnTo>
                    <a:pt x="781" y="664"/>
                  </a:lnTo>
                  <a:lnTo>
                    <a:pt x="798" y="650"/>
                  </a:lnTo>
                  <a:lnTo>
                    <a:pt x="813" y="635"/>
                  </a:lnTo>
                  <a:lnTo>
                    <a:pt x="826" y="619"/>
                  </a:lnTo>
                  <a:lnTo>
                    <a:pt x="839" y="602"/>
                  </a:lnTo>
                  <a:lnTo>
                    <a:pt x="851" y="584"/>
                  </a:lnTo>
                  <a:lnTo>
                    <a:pt x="862" y="561"/>
                  </a:lnTo>
                  <a:lnTo>
                    <a:pt x="871" y="538"/>
                  </a:lnTo>
                  <a:lnTo>
                    <a:pt x="878" y="514"/>
                  </a:lnTo>
                  <a:lnTo>
                    <a:pt x="883" y="489"/>
                  </a:lnTo>
                  <a:lnTo>
                    <a:pt x="883" y="468"/>
                  </a:lnTo>
                  <a:lnTo>
                    <a:pt x="878" y="447"/>
                  </a:lnTo>
                  <a:lnTo>
                    <a:pt x="871" y="428"/>
                  </a:lnTo>
                  <a:lnTo>
                    <a:pt x="862" y="409"/>
                  </a:lnTo>
                  <a:lnTo>
                    <a:pt x="852" y="392"/>
                  </a:lnTo>
                  <a:lnTo>
                    <a:pt x="839" y="375"/>
                  </a:lnTo>
                  <a:lnTo>
                    <a:pt x="825" y="357"/>
                  </a:lnTo>
                  <a:lnTo>
                    <a:pt x="810" y="341"/>
                  </a:lnTo>
                  <a:lnTo>
                    <a:pt x="798" y="326"/>
                  </a:lnTo>
                  <a:lnTo>
                    <a:pt x="783" y="312"/>
                  </a:lnTo>
                  <a:lnTo>
                    <a:pt x="767" y="300"/>
                  </a:lnTo>
                  <a:lnTo>
                    <a:pt x="750" y="288"/>
                  </a:lnTo>
                  <a:lnTo>
                    <a:pt x="732" y="279"/>
                  </a:lnTo>
                  <a:lnTo>
                    <a:pt x="714" y="272"/>
                  </a:lnTo>
                  <a:lnTo>
                    <a:pt x="694" y="266"/>
                  </a:lnTo>
                  <a:lnTo>
                    <a:pt x="674" y="264"/>
                  </a:lnTo>
                  <a:lnTo>
                    <a:pt x="661" y="265"/>
                  </a:lnTo>
                  <a:lnTo>
                    <a:pt x="647" y="270"/>
                  </a:lnTo>
                  <a:lnTo>
                    <a:pt x="635" y="276"/>
                  </a:lnTo>
                  <a:lnTo>
                    <a:pt x="623" y="284"/>
                  </a:lnTo>
                  <a:lnTo>
                    <a:pt x="612" y="294"/>
                  </a:lnTo>
                  <a:lnTo>
                    <a:pt x="602" y="305"/>
                  </a:lnTo>
                  <a:lnTo>
                    <a:pt x="593" y="318"/>
                  </a:lnTo>
                  <a:lnTo>
                    <a:pt x="585" y="332"/>
                  </a:lnTo>
                  <a:lnTo>
                    <a:pt x="580" y="338"/>
                  </a:lnTo>
                  <a:lnTo>
                    <a:pt x="574" y="342"/>
                  </a:lnTo>
                  <a:lnTo>
                    <a:pt x="567" y="348"/>
                  </a:lnTo>
                  <a:lnTo>
                    <a:pt x="560" y="353"/>
                  </a:lnTo>
                  <a:lnTo>
                    <a:pt x="551" y="361"/>
                  </a:lnTo>
                  <a:lnTo>
                    <a:pt x="543" y="371"/>
                  </a:lnTo>
                  <a:lnTo>
                    <a:pt x="537" y="379"/>
                  </a:lnTo>
                  <a:lnTo>
                    <a:pt x="537" y="386"/>
                  </a:lnTo>
                  <a:lnTo>
                    <a:pt x="544" y="394"/>
                  </a:lnTo>
                  <a:lnTo>
                    <a:pt x="551" y="402"/>
                  </a:lnTo>
                  <a:lnTo>
                    <a:pt x="558" y="412"/>
                  </a:lnTo>
                  <a:lnTo>
                    <a:pt x="565" y="420"/>
                  </a:lnTo>
                  <a:lnTo>
                    <a:pt x="571" y="428"/>
                  </a:lnTo>
                  <a:lnTo>
                    <a:pt x="575" y="438"/>
                  </a:lnTo>
                  <a:lnTo>
                    <a:pt x="578" y="447"/>
                  </a:lnTo>
                  <a:lnTo>
                    <a:pt x="578" y="459"/>
                  </a:lnTo>
                  <a:lnTo>
                    <a:pt x="575" y="471"/>
                  </a:lnTo>
                  <a:lnTo>
                    <a:pt x="573" y="484"/>
                  </a:lnTo>
                  <a:lnTo>
                    <a:pt x="570" y="497"/>
                  </a:lnTo>
                  <a:lnTo>
                    <a:pt x="565" y="508"/>
                  </a:lnTo>
                  <a:lnTo>
                    <a:pt x="559" y="520"/>
                  </a:lnTo>
                  <a:lnTo>
                    <a:pt x="552" y="530"/>
                  </a:lnTo>
                  <a:lnTo>
                    <a:pt x="544" y="539"/>
                  </a:lnTo>
                  <a:lnTo>
                    <a:pt x="534" y="548"/>
                  </a:lnTo>
                  <a:lnTo>
                    <a:pt x="513" y="557"/>
                  </a:lnTo>
                  <a:lnTo>
                    <a:pt x="491" y="564"/>
                  </a:lnTo>
                  <a:lnTo>
                    <a:pt x="469" y="566"/>
                  </a:lnTo>
                  <a:lnTo>
                    <a:pt x="446" y="566"/>
                  </a:lnTo>
                  <a:lnTo>
                    <a:pt x="423" y="562"/>
                  </a:lnTo>
                  <a:lnTo>
                    <a:pt x="401" y="557"/>
                  </a:lnTo>
                  <a:lnTo>
                    <a:pt x="378" y="549"/>
                  </a:lnTo>
                  <a:lnTo>
                    <a:pt x="358" y="538"/>
                  </a:lnTo>
                  <a:lnTo>
                    <a:pt x="349" y="533"/>
                  </a:lnTo>
                  <a:lnTo>
                    <a:pt x="343" y="527"/>
                  </a:lnTo>
                  <a:lnTo>
                    <a:pt x="337" y="520"/>
                  </a:lnTo>
                  <a:lnTo>
                    <a:pt x="332" y="512"/>
                  </a:lnTo>
                  <a:lnTo>
                    <a:pt x="329" y="504"/>
                  </a:lnTo>
                  <a:lnTo>
                    <a:pt x="326" y="494"/>
                  </a:lnTo>
                  <a:lnTo>
                    <a:pt x="326" y="485"/>
                  </a:lnTo>
                  <a:lnTo>
                    <a:pt x="326" y="475"/>
                  </a:lnTo>
                  <a:lnTo>
                    <a:pt x="328" y="460"/>
                  </a:lnTo>
                  <a:lnTo>
                    <a:pt x="331" y="446"/>
                  </a:lnTo>
                  <a:lnTo>
                    <a:pt x="337" y="433"/>
                  </a:lnTo>
                  <a:lnTo>
                    <a:pt x="345" y="420"/>
                  </a:lnTo>
                  <a:lnTo>
                    <a:pt x="346" y="418"/>
                  </a:lnTo>
                  <a:lnTo>
                    <a:pt x="349" y="416"/>
                  </a:lnTo>
                  <a:lnTo>
                    <a:pt x="354" y="414"/>
                  </a:lnTo>
                  <a:lnTo>
                    <a:pt x="359" y="413"/>
                  </a:lnTo>
                  <a:lnTo>
                    <a:pt x="362" y="394"/>
                  </a:lnTo>
                  <a:lnTo>
                    <a:pt x="367" y="376"/>
                  </a:lnTo>
                  <a:lnTo>
                    <a:pt x="374" y="359"/>
                  </a:lnTo>
                  <a:lnTo>
                    <a:pt x="382" y="341"/>
                  </a:lnTo>
                  <a:lnTo>
                    <a:pt x="388" y="334"/>
                  </a:lnTo>
                  <a:lnTo>
                    <a:pt x="394" y="327"/>
                  </a:lnTo>
                  <a:lnTo>
                    <a:pt x="402" y="324"/>
                  </a:lnTo>
                  <a:lnTo>
                    <a:pt x="411" y="320"/>
                  </a:lnTo>
                  <a:lnTo>
                    <a:pt x="419" y="320"/>
                  </a:lnTo>
                  <a:lnTo>
                    <a:pt x="428" y="320"/>
                  </a:lnTo>
                  <a:lnTo>
                    <a:pt x="437" y="323"/>
                  </a:lnTo>
                  <a:lnTo>
                    <a:pt x="445" y="327"/>
                  </a:lnTo>
                  <a:lnTo>
                    <a:pt x="451" y="316"/>
                  </a:lnTo>
                  <a:lnTo>
                    <a:pt x="457" y="304"/>
                  </a:lnTo>
                  <a:lnTo>
                    <a:pt x="462" y="293"/>
                  </a:lnTo>
                  <a:lnTo>
                    <a:pt x="470" y="281"/>
                  </a:lnTo>
                  <a:lnTo>
                    <a:pt x="477" y="270"/>
                  </a:lnTo>
                  <a:lnTo>
                    <a:pt x="487" y="259"/>
                  </a:lnTo>
                  <a:lnTo>
                    <a:pt x="496" y="250"/>
                  </a:lnTo>
                  <a:lnTo>
                    <a:pt x="506" y="241"/>
                  </a:lnTo>
                  <a:lnTo>
                    <a:pt x="515" y="232"/>
                  </a:lnTo>
                  <a:lnTo>
                    <a:pt x="526" y="223"/>
                  </a:lnTo>
                  <a:lnTo>
                    <a:pt x="535" y="214"/>
                  </a:lnTo>
                  <a:lnTo>
                    <a:pt x="545" y="205"/>
                  </a:lnTo>
                  <a:lnTo>
                    <a:pt x="555" y="197"/>
                  </a:lnTo>
                  <a:lnTo>
                    <a:pt x="566" y="188"/>
                  </a:lnTo>
                  <a:lnTo>
                    <a:pt x="576" y="180"/>
                  </a:lnTo>
                  <a:lnTo>
                    <a:pt x="588" y="171"/>
                  </a:lnTo>
                  <a:lnTo>
                    <a:pt x="591" y="170"/>
                  </a:lnTo>
                  <a:lnTo>
                    <a:pt x="596" y="167"/>
                  </a:lnTo>
                  <a:lnTo>
                    <a:pt x="601" y="166"/>
                  </a:lnTo>
                  <a:lnTo>
                    <a:pt x="605" y="164"/>
                  </a:lnTo>
                  <a:lnTo>
                    <a:pt x="610" y="163"/>
                  </a:lnTo>
                  <a:lnTo>
                    <a:pt x="614" y="161"/>
                  </a:lnTo>
                  <a:lnTo>
                    <a:pt x="619" y="160"/>
                  </a:lnTo>
                  <a:lnTo>
                    <a:pt x="624" y="159"/>
                  </a:lnTo>
                  <a:lnTo>
                    <a:pt x="635" y="159"/>
                  </a:lnTo>
                  <a:lnTo>
                    <a:pt x="648" y="160"/>
                  </a:lnTo>
                  <a:lnTo>
                    <a:pt x="659" y="161"/>
                  </a:lnTo>
                  <a:lnTo>
                    <a:pt x="672" y="163"/>
                  </a:lnTo>
                  <a:lnTo>
                    <a:pt x="684" y="164"/>
                  </a:lnTo>
                  <a:lnTo>
                    <a:pt x="695" y="165"/>
                  </a:lnTo>
                  <a:lnTo>
                    <a:pt x="708" y="167"/>
                  </a:lnTo>
                  <a:lnTo>
                    <a:pt x="719" y="170"/>
                  </a:lnTo>
                  <a:lnTo>
                    <a:pt x="731" y="173"/>
                  </a:lnTo>
                  <a:lnTo>
                    <a:pt x="742" y="175"/>
                  </a:lnTo>
                  <a:lnTo>
                    <a:pt x="754" y="179"/>
                  </a:lnTo>
                  <a:lnTo>
                    <a:pt x="765" y="183"/>
                  </a:lnTo>
                  <a:lnTo>
                    <a:pt x="776" y="188"/>
                  </a:lnTo>
                  <a:lnTo>
                    <a:pt x="787" y="193"/>
                  </a:lnTo>
                  <a:lnTo>
                    <a:pt x="799" y="197"/>
                  </a:lnTo>
                  <a:lnTo>
                    <a:pt x="809" y="203"/>
                  </a:lnTo>
                  <a:lnTo>
                    <a:pt x="839" y="223"/>
                  </a:lnTo>
                  <a:lnTo>
                    <a:pt x="866" y="244"/>
                  </a:lnTo>
                  <a:lnTo>
                    <a:pt x="889" y="269"/>
                  </a:lnTo>
                  <a:lnTo>
                    <a:pt x="909" y="295"/>
                  </a:lnTo>
                  <a:lnTo>
                    <a:pt x="929" y="323"/>
                  </a:lnTo>
                  <a:lnTo>
                    <a:pt x="947" y="352"/>
                  </a:lnTo>
                  <a:lnTo>
                    <a:pt x="966" y="380"/>
                  </a:lnTo>
                  <a:lnTo>
                    <a:pt x="985" y="408"/>
                  </a:lnTo>
                  <a:lnTo>
                    <a:pt x="992" y="443"/>
                  </a:lnTo>
                  <a:lnTo>
                    <a:pt x="995" y="476"/>
                  </a:lnTo>
                  <a:lnTo>
                    <a:pt x="992" y="511"/>
                  </a:lnTo>
                  <a:lnTo>
                    <a:pt x="987" y="544"/>
                  </a:lnTo>
                  <a:lnTo>
                    <a:pt x="977" y="577"/>
                  </a:lnTo>
                  <a:lnTo>
                    <a:pt x="967" y="611"/>
                  </a:lnTo>
                  <a:lnTo>
                    <a:pt x="954" y="643"/>
                  </a:lnTo>
                  <a:lnTo>
                    <a:pt x="942" y="675"/>
                  </a:lnTo>
                  <a:lnTo>
                    <a:pt x="935" y="688"/>
                  </a:lnTo>
                  <a:lnTo>
                    <a:pt x="928" y="701"/>
                  </a:lnTo>
                  <a:lnTo>
                    <a:pt x="919" y="711"/>
                  </a:lnTo>
                  <a:lnTo>
                    <a:pt x="908" y="722"/>
                  </a:lnTo>
                  <a:lnTo>
                    <a:pt x="897" y="731"/>
                  </a:lnTo>
                  <a:lnTo>
                    <a:pt x="885" y="739"/>
                  </a:lnTo>
                  <a:lnTo>
                    <a:pt x="873" y="747"/>
                  </a:lnTo>
                  <a:lnTo>
                    <a:pt x="860" y="754"/>
                  </a:lnTo>
                  <a:lnTo>
                    <a:pt x="839" y="765"/>
                  </a:lnTo>
                  <a:lnTo>
                    <a:pt x="820" y="776"/>
                  </a:lnTo>
                  <a:lnTo>
                    <a:pt x="798" y="786"/>
                  </a:lnTo>
                  <a:lnTo>
                    <a:pt x="777" y="794"/>
                  </a:lnTo>
                  <a:lnTo>
                    <a:pt x="756" y="802"/>
                  </a:lnTo>
                  <a:lnTo>
                    <a:pt x="734" y="809"/>
                  </a:lnTo>
                  <a:lnTo>
                    <a:pt x="712" y="815"/>
                  </a:lnTo>
                  <a:lnTo>
                    <a:pt x="690" y="819"/>
                  </a:lnTo>
                  <a:lnTo>
                    <a:pt x="669" y="824"/>
                  </a:lnTo>
                  <a:lnTo>
                    <a:pt x="646" y="828"/>
                  </a:lnTo>
                  <a:lnTo>
                    <a:pt x="624" y="831"/>
                  </a:lnTo>
                  <a:lnTo>
                    <a:pt x="601" y="833"/>
                  </a:lnTo>
                  <a:lnTo>
                    <a:pt x="578" y="834"/>
                  </a:lnTo>
                  <a:lnTo>
                    <a:pt x="556" y="836"/>
                  </a:lnTo>
                  <a:lnTo>
                    <a:pt x="533" y="836"/>
                  </a:lnTo>
                  <a:lnTo>
                    <a:pt x="510" y="836"/>
                  </a:lnTo>
                  <a:lnTo>
                    <a:pt x="497" y="834"/>
                  </a:lnTo>
                  <a:lnTo>
                    <a:pt x="484" y="833"/>
                  </a:lnTo>
                  <a:lnTo>
                    <a:pt x="470" y="832"/>
                  </a:lnTo>
                  <a:lnTo>
                    <a:pt x="458" y="830"/>
                  </a:lnTo>
                  <a:lnTo>
                    <a:pt x="445" y="828"/>
                  </a:lnTo>
                  <a:lnTo>
                    <a:pt x="432" y="825"/>
                  </a:lnTo>
                  <a:lnTo>
                    <a:pt x="420" y="822"/>
                  </a:lnTo>
                  <a:lnTo>
                    <a:pt x="407" y="818"/>
                  </a:lnTo>
                  <a:lnTo>
                    <a:pt x="394" y="815"/>
                  </a:lnTo>
                  <a:lnTo>
                    <a:pt x="382" y="811"/>
                  </a:lnTo>
                  <a:lnTo>
                    <a:pt x="369" y="807"/>
                  </a:lnTo>
                  <a:lnTo>
                    <a:pt x="358" y="803"/>
                  </a:lnTo>
                  <a:lnTo>
                    <a:pt x="345" y="799"/>
                  </a:lnTo>
                  <a:lnTo>
                    <a:pt x="332" y="795"/>
                  </a:lnTo>
                  <a:lnTo>
                    <a:pt x="321" y="791"/>
                  </a:lnTo>
                  <a:lnTo>
                    <a:pt x="308" y="787"/>
                  </a:lnTo>
                  <a:lnTo>
                    <a:pt x="295" y="784"/>
                  </a:lnTo>
                  <a:lnTo>
                    <a:pt x="284" y="780"/>
                  </a:lnTo>
                  <a:lnTo>
                    <a:pt x="272" y="777"/>
                  </a:lnTo>
                  <a:lnTo>
                    <a:pt x="262" y="773"/>
                  </a:lnTo>
                  <a:lnTo>
                    <a:pt x="250" y="770"/>
                  </a:lnTo>
                  <a:lnTo>
                    <a:pt x="239" y="766"/>
                  </a:lnTo>
                  <a:lnTo>
                    <a:pt x="227" y="762"/>
                  </a:lnTo>
                  <a:lnTo>
                    <a:pt x="216" y="756"/>
                  </a:lnTo>
                  <a:lnTo>
                    <a:pt x="203" y="750"/>
                  </a:lnTo>
                  <a:lnTo>
                    <a:pt x="191" y="745"/>
                  </a:lnTo>
                  <a:lnTo>
                    <a:pt x="178" y="739"/>
                  </a:lnTo>
                  <a:lnTo>
                    <a:pt x="166" y="733"/>
                  </a:lnTo>
                  <a:lnTo>
                    <a:pt x="155" y="728"/>
                  </a:lnTo>
                  <a:lnTo>
                    <a:pt x="143" y="722"/>
                  </a:lnTo>
                  <a:lnTo>
                    <a:pt x="132" y="716"/>
                  </a:lnTo>
                  <a:lnTo>
                    <a:pt x="120" y="708"/>
                  </a:lnTo>
                  <a:lnTo>
                    <a:pt x="113" y="703"/>
                  </a:lnTo>
                  <a:lnTo>
                    <a:pt x="105" y="698"/>
                  </a:lnTo>
                  <a:lnTo>
                    <a:pt x="98" y="693"/>
                  </a:lnTo>
                  <a:lnTo>
                    <a:pt x="90" y="687"/>
                  </a:lnTo>
                  <a:lnTo>
                    <a:pt x="83" y="681"/>
                  </a:lnTo>
                  <a:lnTo>
                    <a:pt x="78" y="674"/>
                  </a:lnTo>
                  <a:lnTo>
                    <a:pt x="71" y="667"/>
                  </a:lnTo>
                  <a:lnTo>
                    <a:pt x="66" y="659"/>
                  </a:lnTo>
                  <a:lnTo>
                    <a:pt x="53" y="630"/>
                  </a:lnTo>
                  <a:lnTo>
                    <a:pt x="43" y="602"/>
                  </a:lnTo>
                  <a:lnTo>
                    <a:pt x="35" y="571"/>
                  </a:lnTo>
                  <a:lnTo>
                    <a:pt x="30" y="541"/>
                  </a:lnTo>
                  <a:lnTo>
                    <a:pt x="28" y="511"/>
                  </a:lnTo>
                  <a:lnTo>
                    <a:pt x="32" y="480"/>
                  </a:lnTo>
                  <a:lnTo>
                    <a:pt x="41" y="451"/>
                  </a:lnTo>
                  <a:lnTo>
                    <a:pt x="56" y="422"/>
                  </a:lnTo>
                  <a:lnTo>
                    <a:pt x="45" y="415"/>
                  </a:lnTo>
                  <a:lnTo>
                    <a:pt x="35" y="406"/>
                  </a:lnTo>
                  <a:lnTo>
                    <a:pt x="27" y="397"/>
                  </a:lnTo>
                  <a:lnTo>
                    <a:pt x="19" y="387"/>
                  </a:lnTo>
                  <a:lnTo>
                    <a:pt x="12" y="376"/>
                  </a:lnTo>
                  <a:lnTo>
                    <a:pt x="7" y="364"/>
                  </a:lnTo>
                  <a:lnTo>
                    <a:pt x="4" y="352"/>
                  </a:lnTo>
                  <a:lnTo>
                    <a:pt x="2" y="339"/>
                  </a:lnTo>
                  <a:lnTo>
                    <a:pt x="0" y="312"/>
                  </a:lnTo>
                  <a:lnTo>
                    <a:pt x="3" y="285"/>
                  </a:lnTo>
                  <a:lnTo>
                    <a:pt x="7" y="258"/>
                  </a:lnTo>
                  <a:lnTo>
                    <a:pt x="13" y="232"/>
                  </a:lnTo>
                  <a:lnTo>
                    <a:pt x="19" y="233"/>
                  </a:lnTo>
                  <a:lnTo>
                    <a:pt x="26" y="233"/>
                  </a:lnTo>
                  <a:lnTo>
                    <a:pt x="32" y="234"/>
                  </a:lnTo>
                  <a:lnTo>
                    <a:pt x="37" y="236"/>
                  </a:lnTo>
                  <a:lnTo>
                    <a:pt x="40" y="233"/>
                  </a:lnTo>
                  <a:lnTo>
                    <a:pt x="42" y="227"/>
                  </a:lnTo>
                  <a:lnTo>
                    <a:pt x="44" y="223"/>
                  </a:lnTo>
                  <a:lnTo>
                    <a:pt x="44" y="218"/>
                  </a:lnTo>
                  <a:lnTo>
                    <a:pt x="42" y="196"/>
                  </a:lnTo>
                  <a:lnTo>
                    <a:pt x="41" y="173"/>
                  </a:lnTo>
                  <a:lnTo>
                    <a:pt x="38" y="151"/>
                  </a:lnTo>
                  <a:lnTo>
                    <a:pt x="38" y="129"/>
                  </a:lnTo>
                  <a:lnTo>
                    <a:pt x="41" y="107"/>
                  </a:lnTo>
                  <a:lnTo>
                    <a:pt x="44" y="87"/>
                  </a:lnTo>
                  <a:lnTo>
                    <a:pt x="52" y="66"/>
                  </a:lnTo>
                  <a:lnTo>
                    <a:pt x="63" y="45"/>
                  </a:lnTo>
                  <a:lnTo>
                    <a:pt x="67" y="37"/>
                  </a:lnTo>
                  <a:lnTo>
                    <a:pt x="73" y="30"/>
                  </a:lnTo>
                  <a:lnTo>
                    <a:pt x="78" y="23"/>
                  </a:lnTo>
                  <a:lnTo>
                    <a:pt x="85" y="16"/>
                  </a:lnTo>
                  <a:lnTo>
                    <a:pt x="90" y="10"/>
                  </a:lnTo>
                  <a:lnTo>
                    <a:pt x="98" y="6"/>
                  </a:lnTo>
                  <a:lnTo>
                    <a:pt x="106" y="2"/>
                  </a:lnTo>
                  <a:lnTo>
                    <a:pt x="116" y="1"/>
                  </a:lnTo>
                  <a:lnTo>
                    <a:pt x="133" y="0"/>
                  </a:lnTo>
                  <a:lnTo>
                    <a:pt x="149" y="1"/>
                  </a:lnTo>
                  <a:lnTo>
                    <a:pt x="165" y="4"/>
                  </a:lnTo>
                  <a:lnTo>
                    <a:pt x="181" y="6"/>
                  </a:lnTo>
                  <a:lnTo>
                    <a:pt x="196" y="10"/>
                  </a:lnTo>
                  <a:lnTo>
                    <a:pt x="212" y="15"/>
                  </a:lnTo>
                  <a:lnTo>
                    <a:pt x="226" y="21"/>
                  </a:lnTo>
                  <a:lnTo>
                    <a:pt x="241" y="28"/>
                  </a:lnTo>
                  <a:lnTo>
                    <a:pt x="244" y="30"/>
                  </a:lnTo>
                  <a:lnTo>
                    <a:pt x="244" y="36"/>
                  </a:lnTo>
                  <a:lnTo>
                    <a:pt x="242" y="42"/>
                  </a:lnTo>
                  <a:lnTo>
                    <a:pt x="241" y="49"/>
                  </a:lnTo>
                  <a:lnTo>
                    <a:pt x="242" y="49"/>
                  </a:lnTo>
                  <a:lnTo>
                    <a:pt x="244" y="49"/>
                  </a:lnTo>
                  <a:lnTo>
                    <a:pt x="246" y="49"/>
                  </a:lnTo>
                  <a:lnTo>
                    <a:pt x="247" y="47"/>
                  </a:lnTo>
                  <a:lnTo>
                    <a:pt x="250" y="40"/>
                  </a:lnTo>
                  <a:lnTo>
                    <a:pt x="256" y="36"/>
                  </a:lnTo>
                  <a:lnTo>
                    <a:pt x="264" y="34"/>
                  </a:lnTo>
                  <a:lnTo>
                    <a:pt x="271" y="35"/>
                  </a:lnTo>
                  <a:lnTo>
                    <a:pt x="277" y="35"/>
                  </a:lnTo>
                  <a:lnTo>
                    <a:pt x="283" y="36"/>
                  </a:lnTo>
                  <a:lnTo>
                    <a:pt x="288" y="37"/>
                  </a:lnTo>
                  <a:lnTo>
                    <a:pt x="294" y="38"/>
                  </a:lnTo>
                  <a:lnTo>
                    <a:pt x="299" y="42"/>
                  </a:lnTo>
                  <a:lnTo>
                    <a:pt x="305" y="44"/>
                  </a:lnTo>
                  <a:lnTo>
                    <a:pt x="310" y="46"/>
                  </a:lnTo>
                  <a:lnTo>
                    <a:pt x="316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3" name="Rectangle 27"/>
            <p:cNvSpPr>
              <a:spLocks noChangeArrowheads="1"/>
            </p:cNvSpPr>
            <p:nvPr/>
          </p:nvSpPr>
          <p:spPr bwMode="auto">
            <a:xfrm>
              <a:off x="4080" y="2736"/>
              <a:ext cx="592" cy="612"/>
            </a:xfrm>
            <a:prstGeom prst="rect">
              <a:avLst/>
            </a:pr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4" name="Freeform 28"/>
            <p:cNvSpPr>
              <a:spLocks/>
            </p:cNvSpPr>
            <p:nvPr/>
          </p:nvSpPr>
          <p:spPr bwMode="auto">
            <a:xfrm>
              <a:off x="4727" y="2913"/>
              <a:ext cx="463" cy="312"/>
            </a:xfrm>
            <a:custGeom>
              <a:avLst/>
              <a:gdLst>
                <a:gd name="T0" fmla="*/ 692 w 925"/>
                <a:gd name="T1" fmla="*/ 3 h 623"/>
                <a:gd name="T2" fmla="*/ 610 w 925"/>
                <a:gd name="T3" fmla="*/ 8 h 623"/>
                <a:gd name="T4" fmla="*/ 554 w 925"/>
                <a:gd name="T5" fmla="*/ 34 h 623"/>
                <a:gd name="T6" fmla="*/ 506 w 925"/>
                <a:gd name="T7" fmla="*/ 70 h 623"/>
                <a:gd name="T8" fmla="*/ 464 w 925"/>
                <a:gd name="T9" fmla="*/ 115 h 623"/>
                <a:gd name="T10" fmla="*/ 432 w 925"/>
                <a:gd name="T11" fmla="*/ 167 h 623"/>
                <a:gd name="T12" fmla="*/ 438 w 925"/>
                <a:gd name="T13" fmla="*/ 207 h 623"/>
                <a:gd name="T14" fmla="*/ 472 w 925"/>
                <a:gd name="T15" fmla="*/ 196 h 623"/>
                <a:gd name="T16" fmla="*/ 510 w 925"/>
                <a:gd name="T17" fmla="*/ 137 h 623"/>
                <a:gd name="T18" fmla="*/ 565 w 925"/>
                <a:gd name="T19" fmla="*/ 79 h 623"/>
                <a:gd name="T20" fmla="*/ 633 w 925"/>
                <a:gd name="T21" fmla="*/ 48 h 623"/>
                <a:gd name="T22" fmla="*/ 712 w 925"/>
                <a:gd name="T23" fmla="*/ 68 h 623"/>
                <a:gd name="T24" fmla="*/ 782 w 925"/>
                <a:gd name="T25" fmla="*/ 124 h 623"/>
                <a:gd name="T26" fmla="*/ 836 w 925"/>
                <a:gd name="T27" fmla="*/ 185 h 623"/>
                <a:gd name="T28" fmla="*/ 872 w 925"/>
                <a:gd name="T29" fmla="*/ 290 h 623"/>
                <a:gd name="T30" fmla="*/ 859 w 925"/>
                <a:gd name="T31" fmla="*/ 382 h 623"/>
                <a:gd name="T32" fmla="*/ 811 w 925"/>
                <a:gd name="T33" fmla="*/ 454 h 623"/>
                <a:gd name="T34" fmla="*/ 749 w 925"/>
                <a:gd name="T35" fmla="*/ 509 h 623"/>
                <a:gd name="T36" fmla="*/ 652 w 925"/>
                <a:gd name="T37" fmla="*/ 551 h 623"/>
                <a:gd name="T38" fmla="*/ 537 w 925"/>
                <a:gd name="T39" fmla="*/ 569 h 623"/>
                <a:gd name="T40" fmla="*/ 419 w 925"/>
                <a:gd name="T41" fmla="*/ 566 h 623"/>
                <a:gd name="T42" fmla="*/ 303 w 925"/>
                <a:gd name="T43" fmla="*/ 540 h 623"/>
                <a:gd name="T44" fmla="*/ 205 w 925"/>
                <a:gd name="T45" fmla="*/ 505 h 623"/>
                <a:gd name="T46" fmla="*/ 125 w 925"/>
                <a:gd name="T47" fmla="*/ 454 h 623"/>
                <a:gd name="T48" fmla="*/ 77 w 925"/>
                <a:gd name="T49" fmla="*/ 379 h 623"/>
                <a:gd name="T50" fmla="*/ 91 w 925"/>
                <a:gd name="T51" fmla="*/ 283 h 623"/>
                <a:gd name="T52" fmla="*/ 166 w 925"/>
                <a:gd name="T53" fmla="*/ 258 h 623"/>
                <a:gd name="T54" fmla="*/ 233 w 925"/>
                <a:gd name="T55" fmla="*/ 216 h 623"/>
                <a:gd name="T56" fmla="*/ 277 w 925"/>
                <a:gd name="T57" fmla="*/ 159 h 623"/>
                <a:gd name="T58" fmla="*/ 298 w 925"/>
                <a:gd name="T59" fmla="*/ 122 h 623"/>
                <a:gd name="T60" fmla="*/ 280 w 925"/>
                <a:gd name="T61" fmla="*/ 116 h 623"/>
                <a:gd name="T62" fmla="*/ 244 w 925"/>
                <a:gd name="T63" fmla="*/ 107 h 623"/>
                <a:gd name="T64" fmla="*/ 215 w 925"/>
                <a:gd name="T65" fmla="*/ 159 h 623"/>
                <a:gd name="T66" fmla="*/ 162 w 925"/>
                <a:gd name="T67" fmla="*/ 204 h 623"/>
                <a:gd name="T68" fmla="*/ 112 w 925"/>
                <a:gd name="T69" fmla="*/ 205 h 623"/>
                <a:gd name="T70" fmla="*/ 74 w 925"/>
                <a:gd name="T71" fmla="*/ 188 h 623"/>
                <a:gd name="T72" fmla="*/ 57 w 925"/>
                <a:gd name="T73" fmla="*/ 108 h 623"/>
                <a:gd name="T74" fmla="*/ 51 w 925"/>
                <a:gd name="T75" fmla="*/ 74 h 623"/>
                <a:gd name="T76" fmla="*/ 13 w 925"/>
                <a:gd name="T77" fmla="*/ 67 h 623"/>
                <a:gd name="T78" fmla="*/ 0 w 925"/>
                <a:gd name="T79" fmla="*/ 140 h 623"/>
                <a:gd name="T80" fmla="*/ 40 w 925"/>
                <a:gd name="T81" fmla="*/ 228 h 623"/>
                <a:gd name="T82" fmla="*/ 27 w 925"/>
                <a:gd name="T83" fmla="*/ 320 h 623"/>
                <a:gd name="T84" fmla="*/ 46 w 925"/>
                <a:gd name="T85" fmla="*/ 438 h 623"/>
                <a:gd name="T86" fmla="*/ 125 w 925"/>
                <a:gd name="T87" fmla="*/ 511 h 623"/>
                <a:gd name="T88" fmla="*/ 220 w 925"/>
                <a:gd name="T89" fmla="*/ 567 h 623"/>
                <a:gd name="T90" fmla="*/ 321 w 925"/>
                <a:gd name="T91" fmla="*/ 605 h 623"/>
                <a:gd name="T92" fmla="*/ 428 w 925"/>
                <a:gd name="T93" fmla="*/ 622 h 623"/>
                <a:gd name="T94" fmla="*/ 521 w 925"/>
                <a:gd name="T95" fmla="*/ 621 h 623"/>
                <a:gd name="T96" fmla="*/ 608 w 925"/>
                <a:gd name="T97" fmla="*/ 612 h 623"/>
                <a:gd name="T98" fmla="*/ 695 w 925"/>
                <a:gd name="T99" fmla="*/ 590 h 623"/>
                <a:gd name="T100" fmla="*/ 773 w 925"/>
                <a:gd name="T101" fmla="*/ 552 h 623"/>
                <a:gd name="T102" fmla="*/ 862 w 925"/>
                <a:gd name="T103" fmla="*/ 470 h 623"/>
                <a:gd name="T104" fmla="*/ 918 w 925"/>
                <a:gd name="T105" fmla="*/ 354 h 623"/>
                <a:gd name="T106" fmla="*/ 921 w 925"/>
                <a:gd name="T107" fmla="*/ 254 h 623"/>
                <a:gd name="T108" fmla="*/ 891 w 925"/>
                <a:gd name="T109" fmla="*/ 174 h 623"/>
                <a:gd name="T110" fmla="*/ 839 w 925"/>
                <a:gd name="T111" fmla="*/ 102 h 623"/>
                <a:gd name="T112" fmla="*/ 772 w 925"/>
                <a:gd name="T113" fmla="*/ 44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25" h="623">
                  <a:moveTo>
                    <a:pt x="754" y="31"/>
                  </a:moveTo>
                  <a:lnTo>
                    <a:pt x="734" y="18"/>
                  </a:lnTo>
                  <a:lnTo>
                    <a:pt x="713" y="9"/>
                  </a:lnTo>
                  <a:lnTo>
                    <a:pt x="692" y="3"/>
                  </a:lnTo>
                  <a:lnTo>
                    <a:pt x="671" y="0"/>
                  </a:lnTo>
                  <a:lnTo>
                    <a:pt x="651" y="0"/>
                  </a:lnTo>
                  <a:lnTo>
                    <a:pt x="631" y="2"/>
                  </a:lnTo>
                  <a:lnTo>
                    <a:pt x="610" y="8"/>
                  </a:lnTo>
                  <a:lnTo>
                    <a:pt x="591" y="15"/>
                  </a:lnTo>
                  <a:lnTo>
                    <a:pt x="579" y="21"/>
                  </a:lnTo>
                  <a:lnTo>
                    <a:pt x="567" y="26"/>
                  </a:lnTo>
                  <a:lnTo>
                    <a:pt x="554" y="34"/>
                  </a:lnTo>
                  <a:lnTo>
                    <a:pt x="541" y="42"/>
                  </a:lnTo>
                  <a:lnTo>
                    <a:pt x="529" y="52"/>
                  </a:lnTo>
                  <a:lnTo>
                    <a:pt x="516" y="61"/>
                  </a:lnTo>
                  <a:lnTo>
                    <a:pt x="506" y="70"/>
                  </a:lnTo>
                  <a:lnTo>
                    <a:pt x="495" y="79"/>
                  </a:lnTo>
                  <a:lnTo>
                    <a:pt x="484" y="91"/>
                  </a:lnTo>
                  <a:lnTo>
                    <a:pt x="473" y="102"/>
                  </a:lnTo>
                  <a:lnTo>
                    <a:pt x="464" y="115"/>
                  </a:lnTo>
                  <a:lnTo>
                    <a:pt x="455" y="128"/>
                  </a:lnTo>
                  <a:lnTo>
                    <a:pt x="447" y="140"/>
                  </a:lnTo>
                  <a:lnTo>
                    <a:pt x="439" y="154"/>
                  </a:lnTo>
                  <a:lnTo>
                    <a:pt x="432" y="167"/>
                  </a:lnTo>
                  <a:lnTo>
                    <a:pt x="425" y="181"/>
                  </a:lnTo>
                  <a:lnTo>
                    <a:pt x="425" y="189"/>
                  </a:lnTo>
                  <a:lnTo>
                    <a:pt x="430" y="198"/>
                  </a:lnTo>
                  <a:lnTo>
                    <a:pt x="438" y="207"/>
                  </a:lnTo>
                  <a:lnTo>
                    <a:pt x="446" y="213"/>
                  </a:lnTo>
                  <a:lnTo>
                    <a:pt x="455" y="212"/>
                  </a:lnTo>
                  <a:lnTo>
                    <a:pt x="464" y="205"/>
                  </a:lnTo>
                  <a:lnTo>
                    <a:pt x="472" y="196"/>
                  </a:lnTo>
                  <a:lnTo>
                    <a:pt x="477" y="185"/>
                  </a:lnTo>
                  <a:lnTo>
                    <a:pt x="487" y="169"/>
                  </a:lnTo>
                  <a:lnTo>
                    <a:pt x="499" y="153"/>
                  </a:lnTo>
                  <a:lnTo>
                    <a:pt x="510" y="137"/>
                  </a:lnTo>
                  <a:lnTo>
                    <a:pt x="523" y="122"/>
                  </a:lnTo>
                  <a:lnTo>
                    <a:pt x="537" y="106"/>
                  </a:lnTo>
                  <a:lnTo>
                    <a:pt x="551" y="92"/>
                  </a:lnTo>
                  <a:lnTo>
                    <a:pt x="565" y="79"/>
                  </a:lnTo>
                  <a:lnTo>
                    <a:pt x="582" y="68"/>
                  </a:lnTo>
                  <a:lnTo>
                    <a:pt x="598" y="59"/>
                  </a:lnTo>
                  <a:lnTo>
                    <a:pt x="615" y="52"/>
                  </a:lnTo>
                  <a:lnTo>
                    <a:pt x="633" y="48"/>
                  </a:lnTo>
                  <a:lnTo>
                    <a:pt x="652" y="47"/>
                  </a:lnTo>
                  <a:lnTo>
                    <a:pt x="671" y="51"/>
                  </a:lnTo>
                  <a:lnTo>
                    <a:pt x="691" y="56"/>
                  </a:lnTo>
                  <a:lnTo>
                    <a:pt x="712" y="68"/>
                  </a:lnTo>
                  <a:lnTo>
                    <a:pt x="733" y="83"/>
                  </a:lnTo>
                  <a:lnTo>
                    <a:pt x="750" y="97"/>
                  </a:lnTo>
                  <a:lnTo>
                    <a:pt x="766" y="110"/>
                  </a:lnTo>
                  <a:lnTo>
                    <a:pt x="782" y="124"/>
                  </a:lnTo>
                  <a:lnTo>
                    <a:pt x="798" y="138"/>
                  </a:lnTo>
                  <a:lnTo>
                    <a:pt x="812" y="153"/>
                  </a:lnTo>
                  <a:lnTo>
                    <a:pt x="825" y="168"/>
                  </a:lnTo>
                  <a:lnTo>
                    <a:pt x="836" y="185"/>
                  </a:lnTo>
                  <a:lnTo>
                    <a:pt x="847" y="204"/>
                  </a:lnTo>
                  <a:lnTo>
                    <a:pt x="859" y="234"/>
                  </a:lnTo>
                  <a:lnTo>
                    <a:pt x="867" y="263"/>
                  </a:lnTo>
                  <a:lnTo>
                    <a:pt x="872" y="290"/>
                  </a:lnTo>
                  <a:lnTo>
                    <a:pt x="873" y="316"/>
                  </a:lnTo>
                  <a:lnTo>
                    <a:pt x="871" y="339"/>
                  </a:lnTo>
                  <a:lnTo>
                    <a:pt x="866" y="362"/>
                  </a:lnTo>
                  <a:lnTo>
                    <a:pt x="859" y="382"/>
                  </a:lnTo>
                  <a:lnTo>
                    <a:pt x="849" y="402"/>
                  </a:lnTo>
                  <a:lnTo>
                    <a:pt x="839" y="420"/>
                  </a:lnTo>
                  <a:lnTo>
                    <a:pt x="825" y="438"/>
                  </a:lnTo>
                  <a:lnTo>
                    <a:pt x="811" y="454"/>
                  </a:lnTo>
                  <a:lnTo>
                    <a:pt x="796" y="469"/>
                  </a:lnTo>
                  <a:lnTo>
                    <a:pt x="781" y="484"/>
                  </a:lnTo>
                  <a:lnTo>
                    <a:pt x="765" y="496"/>
                  </a:lnTo>
                  <a:lnTo>
                    <a:pt x="749" y="509"/>
                  </a:lnTo>
                  <a:lnTo>
                    <a:pt x="734" y="522"/>
                  </a:lnTo>
                  <a:lnTo>
                    <a:pt x="707" y="533"/>
                  </a:lnTo>
                  <a:lnTo>
                    <a:pt x="680" y="543"/>
                  </a:lnTo>
                  <a:lnTo>
                    <a:pt x="652" y="551"/>
                  </a:lnTo>
                  <a:lnTo>
                    <a:pt x="623" y="558"/>
                  </a:lnTo>
                  <a:lnTo>
                    <a:pt x="594" y="562"/>
                  </a:lnTo>
                  <a:lnTo>
                    <a:pt x="565" y="567"/>
                  </a:lnTo>
                  <a:lnTo>
                    <a:pt x="537" y="569"/>
                  </a:lnTo>
                  <a:lnTo>
                    <a:pt x="508" y="570"/>
                  </a:lnTo>
                  <a:lnTo>
                    <a:pt x="478" y="570"/>
                  </a:lnTo>
                  <a:lnTo>
                    <a:pt x="448" y="568"/>
                  </a:lnTo>
                  <a:lnTo>
                    <a:pt x="419" y="566"/>
                  </a:lnTo>
                  <a:lnTo>
                    <a:pt x="389" y="561"/>
                  </a:lnTo>
                  <a:lnTo>
                    <a:pt x="360" y="555"/>
                  </a:lnTo>
                  <a:lnTo>
                    <a:pt x="332" y="548"/>
                  </a:lnTo>
                  <a:lnTo>
                    <a:pt x="303" y="540"/>
                  </a:lnTo>
                  <a:lnTo>
                    <a:pt x="274" y="531"/>
                  </a:lnTo>
                  <a:lnTo>
                    <a:pt x="250" y="522"/>
                  </a:lnTo>
                  <a:lnTo>
                    <a:pt x="227" y="514"/>
                  </a:lnTo>
                  <a:lnTo>
                    <a:pt x="205" y="505"/>
                  </a:lnTo>
                  <a:lnTo>
                    <a:pt x="184" y="494"/>
                  </a:lnTo>
                  <a:lnTo>
                    <a:pt x="163" y="483"/>
                  </a:lnTo>
                  <a:lnTo>
                    <a:pt x="144" y="469"/>
                  </a:lnTo>
                  <a:lnTo>
                    <a:pt x="125" y="454"/>
                  </a:lnTo>
                  <a:lnTo>
                    <a:pt x="107" y="437"/>
                  </a:lnTo>
                  <a:lnTo>
                    <a:pt x="93" y="419"/>
                  </a:lnTo>
                  <a:lnTo>
                    <a:pt x="83" y="400"/>
                  </a:lnTo>
                  <a:lnTo>
                    <a:pt x="77" y="379"/>
                  </a:lnTo>
                  <a:lnTo>
                    <a:pt x="75" y="356"/>
                  </a:lnTo>
                  <a:lnTo>
                    <a:pt x="76" y="333"/>
                  </a:lnTo>
                  <a:lnTo>
                    <a:pt x="82" y="309"/>
                  </a:lnTo>
                  <a:lnTo>
                    <a:pt x="91" y="283"/>
                  </a:lnTo>
                  <a:lnTo>
                    <a:pt x="104" y="258"/>
                  </a:lnTo>
                  <a:lnTo>
                    <a:pt x="125" y="263"/>
                  </a:lnTo>
                  <a:lnTo>
                    <a:pt x="146" y="261"/>
                  </a:lnTo>
                  <a:lnTo>
                    <a:pt x="166" y="258"/>
                  </a:lnTo>
                  <a:lnTo>
                    <a:pt x="184" y="251"/>
                  </a:lnTo>
                  <a:lnTo>
                    <a:pt x="201" y="241"/>
                  </a:lnTo>
                  <a:lnTo>
                    <a:pt x="218" y="229"/>
                  </a:lnTo>
                  <a:lnTo>
                    <a:pt x="233" y="216"/>
                  </a:lnTo>
                  <a:lnTo>
                    <a:pt x="246" y="201"/>
                  </a:lnTo>
                  <a:lnTo>
                    <a:pt x="258" y="186"/>
                  </a:lnTo>
                  <a:lnTo>
                    <a:pt x="268" y="173"/>
                  </a:lnTo>
                  <a:lnTo>
                    <a:pt x="277" y="159"/>
                  </a:lnTo>
                  <a:lnTo>
                    <a:pt x="286" y="146"/>
                  </a:lnTo>
                  <a:lnTo>
                    <a:pt x="291" y="136"/>
                  </a:lnTo>
                  <a:lnTo>
                    <a:pt x="296" y="127"/>
                  </a:lnTo>
                  <a:lnTo>
                    <a:pt x="298" y="122"/>
                  </a:lnTo>
                  <a:lnTo>
                    <a:pt x="299" y="120"/>
                  </a:lnTo>
                  <a:lnTo>
                    <a:pt x="296" y="120"/>
                  </a:lnTo>
                  <a:lnTo>
                    <a:pt x="289" y="117"/>
                  </a:lnTo>
                  <a:lnTo>
                    <a:pt x="280" y="116"/>
                  </a:lnTo>
                  <a:lnTo>
                    <a:pt x="269" y="113"/>
                  </a:lnTo>
                  <a:lnTo>
                    <a:pt x="259" y="110"/>
                  </a:lnTo>
                  <a:lnTo>
                    <a:pt x="251" y="109"/>
                  </a:lnTo>
                  <a:lnTo>
                    <a:pt x="244" y="107"/>
                  </a:lnTo>
                  <a:lnTo>
                    <a:pt x="242" y="107"/>
                  </a:lnTo>
                  <a:lnTo>
                    <a:pt x="233" y="125"/>
                  </a:lnTo>
                  <a:lnTo>
                    <a:pt x="224" y="143"/>
                  </a:lnTo>
                  <a:lnTo>
                    <a:pt x="215" y="159"/>
                  </a:lnTo>
                  <a:lnTo>
                    <a:pt x="205" y="174"/>
                  </a:lnTo>
                  <a:lnTo>
                    <a:pt x="193" y="186"/>
                  </a:lnTo>
                  <a:lnTo>
                    <a:pt x="180" y="197"/>
                  </a:lnTo>
                  <a:lnTo>
                    <a:pt x="162" y="204"/>
                  </a:lnTo>
                  <a:lnTo>
                    <a:pt x="140" y="207"/>
                  </a:lnTo>
                  <a:lnTo>
                    <a:pt x="132" y="207"/>
                  </a:lnTo>
                  <a:lnTo>
                    <a:pt x="122" y="206"/>
                  </a:lnTo>
                  <a:lnTo>
                    <a:pt x="112" y="205"/>
                  </a:lnTo>
                  <a:lnTo>
                    <a:pt x="101" y="203"/>
                  </a:lnTo>
                  <a:lnTo>
                    <a:pt x="91" y="199"/>
                  </a:lnTo>
                  <a:lnTo>
                    <a:pt x="82" y="195"/>
                  </a:lnTo>
                  <a:lnTo>
                    <a:pt x="74" y="188"/>
                  </a:lnTo>
                  <a:lnTo>
                    <a:pt x="68" y="181"/>
                  </a:lnTo>
                  <a:lnTo>
                    <a:pt x="57" y="157"/>
                  </a:lnTo>
                  <a:lnTo>
                    <a:pt x="54" y="132"/>
                  </a:lnTo>
                  <a:lnTo>
                    <a:pt x="57" y="108"/>
                  </a:lnTo>
                  <a:lnTo>
                    <a:pt x="68" y="84"/>
                  </a:lnTo>
                  <a:lnTo>
                    <a:pt x="67" y="79"/>
                  </a:lnTo>
                  <a:lnTo>
                    <a:pt x="60" y="76"/>
                  </a:lnTo>
                  <a:lnTo>
                    <a:pt x="51" y="74"/>
                  </a:lnTo>
                  <a:lnTo>
                    <a:pt x="40" y="71"/>
                  </a:lnTo>
                  <a:lnTo>
                    <a:pt x="30" y="69"/>
                  </a:lnTo>
                  <a:lnTo>
                    <a:pt x="19" y="68"/>
                  </a:lnTo>
                  <a:lnTo>
                    <a:pt x="13" y="67"/>
                  </a:lnTo>
                  <a:lnTo>
                    <a:pt x="10" y="67"/>
                  </a:lnTo>
                  <a:lnTo>
                    <a:pt x="3" y="91"/>
                  </a:lnTo>
                  <a:lnTo>
                    <a:pt x="0" y="115"/>
                  </a:lnTo>
                  <a:lnTo>
                    <a:pt x="0" y="140"/>
                  </a:lnTo>
                  <a:lnTo>
                    <a:pt x="4" y="166"/>
                  </a:lnTo>
                  <a:lnTo>
                    <a:pt x="13" y="189"/>
                  </a:lnTo>
                  <a:lnTo>
                    <a:pt x="24" y="210"/>
                  </a:lnTo>
                  <a:lnTo>
                    <a:pt x="40" y="228"/>
                  </a:lnTo>
                  <a:lnTo>
                    <a:pt x="59" y="242"/>
                  </a:lnTo>
                  <a:lnTo>
                    <a:pt x="44" y="265"/>
                  </a:lnTo>
                  <a:lnTo>
                    <a:pt x="33" y="291"/>
                  </a:lnTo>
                  <a:lnTo>
                    <a:pt x="27" y="320"/>
                  </a:lnTo>
                  <a:lnTo>
                    <a:pt x="25" y="350"/>
                  </a:lnTo>
                  <a:lnTo>
                    <a:pt x="29" y="380"/>
                  </a:lnTo>
                  <a:lnTo>
                    <a:pt x="34" y="410"/>
                  </a:lnTo>
                  <a:lnTo>
                    <a:pt x="46" y="438"/>
                  </a:lnTo>
                  <a:lnTo>
                    <a:pt x="60" y="462"/>
                  </a:lnTo>
                  <a:lnTo>
                    <a:pt x="82" y="479"/>
                  </a:lnTo>
                  <a:lnTo>
                    <a:pt x="104" y="495"/>
                  </a:lnTo>
                  <a:lnTo>
                    <a:pt x="125" y="511"/>
                  </a:lnTo>
                  <a:lnTo>
                    <a:pt x="148" y="526"/>
                  </a:lnTo>
                  <a:lnTo>
                    <a:pt x="171" y="540"/>
                  </a:lnTo>
                  <a:lnTo>
                    <a:pt x="196" y="554"/>
                  </a:lnTo>
                  <a:lnTo>
                    <a:pt x="220" y="567"/>
                  </a:lnTo>
                  <a:lnTo>
                    <a:pt x="244" y="577"/>
                  </a:lnTo>
                  <a:lnTo>
                    <a:pt x="269" y="588"/>
                  </a:lnTo>
                  <a:lnTo>
                    <a:pt x="295" y="597"/>
                  </a:lnTo>
                  <a:lnTo>
                    <a:pt x="321" y="605"/>
                  </a:lnTo>
                  <a:lnTo>
                    <a:pt x="347" y="612"/>
                  </a:lnTo>
                  <a:lnTo>
                    <a:pt x="373" y="616"/>
                  </a:lnTo>
                  <a:lnTo>
                    <a:pt x="401" y="620"/>
                  </a:lnTo>
                  <a:lnTo>
                    <a:pt x="428" y="622"/>
                  </a:lnTo>
                  <a:lnTo>
                    <a:pt x="456" y="623"/>
                  </a:lnTo>
                  <a:lnTo>
                    <a:pt x="477" y="623"/>
                  </a:lnTo>
                  <a:lnTo>
                    <a:pt x="499" y="622"/>
                  </a:lnTo>
                  <a:lnTo>
                    <a:pt x="521" y="621"/>
                  </a:lnTo>
                  <a:lnTo>
                    <a:pt x="542" y="620"/>
                  </a:lnTo>
                  <a:lnTo>
                    <a:pt x="564" y="617"/>
                  </a:lnTo>
                  <a:lnTo>
                    <a:pt x="586" y="615"/>
                  </a:lnTo>
                  <a:lnTo>
                    <a:pt x="608" y="612"/>
                  </a:lnTo>
                  <a:lnTo>
                    <a:pt x="630" y="607"/>
                  </a:lnTo>
                  <a:lnTo>
                    <a:pt x="652" y="603"/>
                  </a:lnTo>
                  <a:lnTo>
                    <a:pt x="673" y="596"/>
                  </a:lnTo>
                  <a:lnTo>
                    <a:pt x="695" y="590"/>
                  </a:lnTo>
                  <a:lnTo>
                    <a:pt x="714" y="582"/>
                  </a:lnTo>
                  <a:lnTo>
                    <a:pt x="735" y="573"/>
                  </a:lnTo>
                  <a:lnTo>
                    <a:pt x="754" y="562"/>
                  </a:lnTo>
                  <a:lnTo>
                    <a:pt x="773" y="552"/>
                  </a:lnTo>
                  <a:lnTo>
                    <a:pt x="790" y="539"/>
                  </a:lnTo>
                  <a:lnTo>
                    <a:pt x="817" y="518"/>
                  </a:lnTo>
                  <a:lnTo>
                    <a:pt x="841" y="494"/>
                  </a:lnTo>
                  <a:lnTo>
                    <a:pt x="862" y="470"/>
                  </a:lnTo>
                  <a:lnTo>
                    <a:pt x="881" y="443"/>
                  </a:lnTo>
                  <a:lnTo>
                    <a:pt x="896" y="415"/>
                  </a:lnTo>
                  <a:lnTo>
                    <a:pt x="909" y="385"/>
                  </a:lnTo>
                  <a:lnTo>
                    <a:pt x="918" y="354"/>
                  </a:lnTo>
                  <a:lnTo>
                    <a:pt x="924" y="320"/>
                  </a:lnTo>
                  <a:lnTo>
                    <a:pt x="925" y="298"/>
                  </a:lnTo>
                  <a:lnTo>
                    <a:pt x="925" y="276"/>
                  </a:lnTo>
                  <a:lnTo>
                    <a:pt x="921" y="254"/>
                  </a:lnTo>
                  <a:lnTo>
                    <a:pt x="917" y="234"/>
                  </a:lnTo>
                  <a:lnTo>
                    <a:pt x="910" y="213"/>
                  </a:lnTo>
                  <a:lnTo>
                    <a:pt x="902" y="193"/>
                  </a:lnTo>
                  <a:lnTo>
                    <a:pt x="891" y="174"/>
                  </a:lnTo>
                  <a:lnTo>
                    <a:pt x="880" y="154"/>
                  </a:lnTo>
                  <a:lnTo>
                    <a:pt x="867" y="137"/>
                  </a:lnTo>
                  <a:lnTo>
                    <a:pt x="853" y="118"/>
                  </a:lnTo>
                  <a:lnTo>
                    <a:pt x="839" y="102"/>
                  </a:lnTo>
                  <a:lnTo>
                    <a:pt x="822" y="86"/>
                  </a:lnTo>
                  <a:lnTo>
                    <a:pt x="806" y="71"/>
                  </a:lnTo>
                  <a:lnTo>
                    <a:pt x="789" y="56"/>
                  </a:lnTo>
                  <a:lnTo>
                    <a:pt x="772" y="44"/>
                  </a:lnTo>
                  <a:lnTo>
                    <a:pt x="754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5" name="Freeform 29"/>
            <p:cNvSpPr>
              <a:spLocks/>
            </p:cNvSpPr>
            <p:nvPr/>
          </p:nvSpPr>
          <p:spPr bwMode="auto">
            <a:xfrm>
              <a:off x="4741" y="2839"/>
              <a:ext cx="88" cy="112"/>
            </a:xfrm>
            <a:custGeom>
              <a:avLst/>
              <a:gdLst>
                <a:gd name="T0" fmla="*/ 167 w 177"/>
                <a:gd name="T1" fmla="*/ 6 h 224"/>
                <a:gd name="T2" fmla="*/ 158 w 177"/>
                <a:gd name="T3" fmla="*/ 6 h 224"/>
                <a:gd name="T4" fmla="*/ 150 w 177"/>
                <a:gd name="T5" fmla="*/ 13 h 224"/>
                <a:gd name="T6" fmla="*/ 131 w 177"/>
                <a:gd name="T7" fmla="*/ 5 h 224"/>
                <a:gd name="T8" fmla="*/ 93 w 177"/>
                <a:gd name="T9" fmla="*/ 0 h 224"/>
                <a:gd name="T10" fmla="*/ 58 w 177"/>
                <a:gd name="T11" fmla="*/ 8 h 224"/>
                <a:gd name="T12" fmla="*/ 29 w 177"/>
                <a:gd name="T13" fmla="*/ 28 h 224"/>
                <a:gd name="T14" fmla="*/ 3 w 177"/>
                <a:gd name="T15" fmla="*/ 84 h 224"/>
                <a:gd name="T16" fmla="*/ 3 w 177"/>
                <a:gd name="T17" fmla="*/ 175 h 224"/>
                <a:gd name="T18" fmla="*/ 6 w 177"/>
                <a:gd name="T19" fmla="*/ 224 h 224"/>
                <a:gd name="T20" fmla="*/ 13 w 177"/>
                <a:gd name="T21" fmla="*/ 224 h 224"/>
                <a:gd name="T22" fmla="*/ 18 w 177"/>
                <a:gd name="T23" fmla="*/ 197 h 224"/>
                <a:gd name="T24" fmla="*/ 16 w 177"/>
                <a:gd name="T25" fmla="*/ 147 h 224"/>
                <a:gd name="T26" fmla="*/ 18 w 177"/>
                <a:gd name="T27" fmla="*/ 98 h 224"/>
                <a:gd name="T28" fmla="*/ 29 w 177"/>
                <a:gd name="T29" fmla="*/ 56 h 224"/>
                <a:gd name="T30" fmla="*/ 51 w 177"/>
                <a:gd name="T31" fmla="*/ 28 h 224"/>
                <a:gd name="T32" fmla="*/ 74 w 177"/>
                <a:gd name="T33" fmla="*/ 20 h 224"/>
                <a:gd name="T34" fmla="*/ 101 w 177"/>
                <a:gd name="T35" fmla="*/ 21 h 224"/>
                <a:gd name="T36" fmla="*/ 127 w 177"/>
                <a:gd name="T37" fmla="*/ 29 h 224"/>
                <a:gd name="T38" fmla="*/ 139 w 177"/>
                <a:gd name="T39" fmla="*/ 41 h 224"/>
                <a:gd name="T40" fmla="*/ 136 w 177"/>
                <a:gd name="T41" fmla="*/ 52 h 224"/>
                <a:gd name="T42" fmla="*/ 137 w 177"/>
                <a:gd name="T43" fmla="*/ 61 h 224"/>
                <a:gd name="T44" fmla="*/ 141 w 177"/>
                <a:gd name="T45" fmla="*/ 66 h 224"/>
                <a:gd name="T46" fmla="*/ 148 w 177"/>
                <a:gd name="T47" fmla="*/ 68 h 224"/>
                <a:gd name="T48" fmla="*/ 154 w 177"/>
                <a:gd name="T49" fmla="*/ 65 h 224"/>
                <a:gd name="T50" fmla="*/ 157 w 177"/>
                <a:gd name="T51" fmla="*/ 57 h 224"/>
                <a:gd name="T52" fmla="*/ 163 w 177"/>
                <a:gd name="T53" fmla="*/ 49 h 224"/>
                <a:gd name="T54" fmla="*/ 172 w 177"/>
                <a:gd name="T55" fmla="*/ 30 h 224"/>
                <a:gd name="T56" fmla="*/ 173 w 177"/>
                <a:gd name="T57" fmla="*/ 30 h 224"/>
                <a:gd name="T58" fmla="*/ 173 w 177"/>
                <a:gd name="T59" fmla="*/ 29 h 224"/>
                <a:gd name="T60" fmla="*/ 174 w 177"/>
                <a:gd name="T61" fmla="*/ 27 h 224"/>
                <a:gd name="T62" fmla="*/ 177 w 177"/>
                <a:gd name="T63" fmla="*/ 18 h 224"/>
                <a:gd name="T64" fmla="*/ 172 w 177"/>
                <a:gd name="T65" fmla="*/ 1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7" h="224">
                  <a:moveTo>
                    <a:pt x="172" y="10"/>
                  </a:moveTo>
                  <a:lnTo>
                    <a:pt x="167" y="6"/>
                  </a:lnTo>
                  <a:lnTo>
                    <a:pt x="163" y="5"/>
                  </a:lnTo>
                  <a:lnTo>
                    <a:pt x="158" y="6"/>
                  </a:lnTo>
                  <a:lnTo>
                    <a:pt x="154" y="10"/>
                  </a:lnTo>
                  <a:lnTo>
                    <a:pt x="150" y="13"/>
                  </a:lnTo>
                  <a:lnTo>
                    <a:pt x="148" y="10"/>
                  </a:lnTo>
                  <a:lnTo>
                    <a:pt x="131" y="5"/>
                  </a:lnTo>
                  <a:lnTo>
                    <a:pt x="112" y="1"/>
                  </a:lnTo>
                  <a:lnTo>
                    <a:pt x="93" y="0"/>
                  </a:lnTo>
                  <a:lnTo>
                    <a:pt x="75" y="3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9" y="28"/>
                  </a:lnTo>
                  <a:lnTo>
                    <a:pt x="18" y="43"/>
                  </a:lnTo>
                  <a:lnTo>
                    <a:pt x="3" y="84"/>
                  </a:lnTo>
                  <a:lnTo>
                    <a:pt x="0" y="129"/>
                  </a:lnTo>
                  <a:lnTo>
                    <a:pt x="3" y="175"/>
                  </a:lnTo>
                  <a:lnTo>
                    <a:pt x="4" y="224"/>
                  </a:lnTo>
                  <a:lnTo>
                    <a:pt x="6" y="224"/>
                  </a:lnTo>
                  <a:lnTo>
                    <a:pt x="10" y="224"/>
                  </a:lnTo>
                  <a:lnTo>
                    <a:pt x="13" y="224"/>
                  </a:lnTo>
                  <a:lnTo>
                    <a:pt x="15" y="223"/>
                  </a:lnTo>
                  <a:lnTo>
                    <a:pt x="18" y="197"/>
                  </a:lnTo>
                  <a:lnTo>
                    <a:pt x="18" y="172"/>
                  </a:lnTo>
                  <a:lnTo>
                    <a:pt x="16" y="147"/>
                  </a:lnTo>
                  <a:lnTo>
                    <a:pt x="16" y="122"/>
                  </a:lnTo>
                  <a:lnTo>
                    <a:pt x="18" y="98"/>
                  </a:lnTo>
                  <a:lnTo>
                    <a:pt x="22" y="76"/>
                  </a:lnTo>
                  <a:lnTo>
                    <a:pt x="29" y="56"/>
                  </a:lnTo>
                  <a:lnTo>
                    <a:pt x="42" y="36"/>
                  </a:lnTo>
                  <a:lnTo>
                    <a:pt x="51" y="28"/>
                  </a:lnTo>
                  <a:lnTo>
                    <a:pt x="61" y="22"/>
                  </a:lnTo>
                  <a:lnTo>
                    <a:pt x="74" y="20"/>
                  </a:lnTo>
                  <a:lnTo>
                    <a:pt x="87" y="20"/>
                  </a:lnTo>
                  <a:lnTo>
                    <a:pt x="101" y="21"/>
                  </a:lnTo>
                  <a:lnTo>
                    <a:pt x="114" y="24"/>
                  </a:lnTo>
                  <a:lnTo>
                    <a:pt x="127" y="29"/>
                  </a:lnTo>
                  <a:lnTo>
                    <a:pt x="140" y="35"/>
                  </a:lnTo>
                  <a:lnTo>
                    <a:pt x="139" y="41"/>
                  </a:lnTo>
                  <a:lnTo>
                    <a:pt x="137" y="46"/>
                  </a:lnTo>
                  <a:lnTo>
                    <a:pt x="136" y="52"/>
                  </a:lnTo>
                  <a:lnTo>
                    <a:pt x="137" y="58"/>
                  </a:lnTo>
                  <a:lnTo>
                    <a:pt x="137" y="61"/>
                  </a:lnTo>
                  <a:lnTo>
                    <a:pt x="139" y="64"/>
                  </a:lnTo>
                  <a:lnTo>
                    <a:pt x="141" y="66"/>
                  </a:lnTo>
                  <a:lnTo>
                    <a:pt x="144" y="68"/>
                  </a:lnTo>
                  <a:lnTo>
                    <a:pt x="148" y="68"/>
                  </a:lnTo>
                  <a:lnTo>
                    <a:pt x="151" y="67"/>
                  </a:lnTo>
                  <a:lnTo>
                    <a:pt x="154" y="65"/>
                  </a:lnTo>
                  <a:lnTo>
                    <a:pt x="155" y="61"/>
                  </a:lnTo>
                  <a:lnTo>
                    <a:pt x="157" y="57"/>
                  </a:lnTo>
                  <a:lnTo>
                    <a:pt x="160" y="52"/>
                  </a:lnTo>
                  <a:lnTo>
                    <a:pt x="163" y="49"/>
                  </a:lnTo>
                  <a:lnTo>
                    <a:pt x="165" y="44"/>
                  </a:lnTo>
                  <a:lnTo>
                    <a:pt x="172" y="30"/>
                  </a:lnTo>
                  <a:lnTo>
                    <a:pt x="173" y="30"/>
                  </a:lnTo>
                  <a:lnTo>
                    <a:pt x="173" y="30"/>
                  </a:lnTo>
                  <a:lnTo>
                    <a:pt x="173" y="30"/>
                  </a:lnTo>
                  <a:lnTo>
                    <a:pt x="173" y="29"/>
                  </a:lnTo>
                  <a:lnTo>
                    <a:pt x="173" y="29"/>
                  </a:lnTo>
                  <a:lnTo>
                    <a:pt x="174" y="27"/>
                  </a:lnTo>
                  <a:lnTo>
                    <a:pt x="177" y="23"/>
                  </a:lnTo>
                  <a:lnTo>
                    <a:pt x="177" y="18"/>
                  </a:lnTo>
                  <a:lnTo>
                    <a:pt x="175" y="13"/>
                  </a:lnTo>
                  <a:lnTo>
                    <a:pt x="172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6" name="Freeform 30"/>
            <p:cNvSpPr>
              <a:spLocks/>
            </p:cNvSpPr>
            <p:nvPr/>
          </p:nvSpPr>
          <p:spPr bwMode="auto">
            <a:xfrm>
              <a:off x="4890" y="2995"/>
              <a:ext cx="94" cy="92"/>
            </a:xfrm>
            <a:custGeom>
              <a:avLst/>
              <a:gdLst>
                <a:gd name="T0" fmla="*/ 178 w 187"/>
                <a:gd name="T1" fmla="*/ 60 h 183"/>
                <a:gd name="T2" fmla="*/ 173 w 187"/>
                <a:gd name="T3" fmla="*/ 56 h 183"/>
                <a:gd name="T4" fmla="*/ 168 w 187"/>
                <a:gd name="T5" fmla="*/ 53 h 183"/>
                <a:gd name="T6" fmla="*/ 162 w 187"/>
                <a:gd name="T7" fmla="*/ 50 h 183"/>
                <a:gd name="T8" fmla="*/ 156 w 187"/>
                <a:gd name="T9" fmla="*/ 47 h 183"/>
                <a:gd name="T10" fmla="*/ 149 w 187"/>
                <a:gd name="T11" fmla="*/ 45 h 183"/>
                <a:gd name="T12" fmla="*/ 144 w 187"/>
                <a:gd name="T13" fmla="*/ 42 h 183"/>
                <a:gd name="T14" fmla="*/ 138 w 187"/>
                <a:gd name="T15" fmla="*/ 41 h 183"/>
                <a:gd name="T16" fmla="*/ 131 w 187"/>
                <a:gd name="T17" fmla="*/ 40 h 183"/>
                <a:gd name="T18" fmla="*/ 128 w 187"/>
                <a:gd name="T19" fmla="*/ 35 h 183"/>
                <a:gd name="T20" fmla="*/ 122 w 187"/>
                <a:gd name="T21" fmla="*/ 24 h 183"/>
                <a:gd name="T22" fmla="*/ 115 w 187"/>
                <a:gd name="T23" fmla="*/ 12 h 183"/>
                <a:gd name="T24" fmla="*/ 110 w 187"/>
                <a:gd name="T25" fmla="*/ 8 h 183"/>
                <a:gd name="T26" fmla="*/ 98 w 187"/>
                <a:gd name="T27" fmla="*/ 3 h 183"/>
                <a:gd name="T28" fmla="*/ 87 w 187"/>
                <a:gd name="T29" fmla="*/ 1 h 183"/>
                <a:gd name="T30" fmla="*/ 77 w 187"/>
                <a:gd name="T31" fmla="*/ 0 h 183"/>
                <a:gd name="T32" fmla="*/ 67 w 187"/>
                <a:gd name="T33" fmla="*/ 1 h 183"/>
                <a:gd name="T34" fmla="*/ 57 w 187"/>
                <a:gd name="T35" fmla="*/ 3 h 183"/>
                <a:gd name="T36" fmla="*/ 48 w 187"/>
                <a:gd name="T37" fmla="*/ 7 h 183"/>
                <a:gd name="T38" fmla="*/ 39 w 187"/>
                <a:gd name="T39" fmla="*/ 11 h 183"/>
                <a:gd name="T40" fmla="*/ 31 w 187"/>
                <a:gd name="T41" fmla="*/ 18 h 183"/>
                <a:gd name="T42" fmla="*/ 24 w 187"/>
                <a:gd name="T43" fmla="*/ 26 h 183"/>
                <a:gd name="T44" fmla="*/ 17 w 187"/>
                <a:gd name="T45" fmla="*/ 40 h 183"/>
                <a:gd name="T46" fmla="*/ 15 w 187"/>
                <a:gd name="T47" fmla="*/ 54 h 183"/>
                <a:gd name="T48" fmla="*/ 16 w 187"/>
                <a:gd name="T49" fmla="*/ 69 h 183"/>
                <a:gd name="T50" fmla="*/ 22 w 187"/>
                <a:gd name="T51" fmla="*/ 81 h 183"/>
                <a:gd name="T52" fmla="*/ 15 w 187"/>
                <a:gd name="T53" fmla="*/ 83 h 183"/>
                <a:gd name="T54" fmla="*/ 8 w 187"/>
                <a:gd name="T55" fmla="*/ 86 h 183"/>
                <a:gd name="T56" fmla="*/ 3 w 187"/>
                <a:gd name="T57" fmla="*/ 92 h 183"/>
                <a:gd name="T58" fmla="*/ 1 w 187"/>
                <a:gd name="T59" fmla="*/ 99 h 183"/>
                <a:gd name="T60" fmla="*/ 0 w 187"/>
                <a:gd name="T61" fmla="*/ 111 h 183"/>
                <a:gd name="T62" fmla="*/ 0 w 187"/>
                <a:gd name="T63" fmla="*/ 129 h 183"/>
                <a:gd name="T64" fmla="*/ 0 w 187"/>
                <a:gd name="T65" fmla="*/ 144 h 183"/>
                <a:gd name="T66" fmla="*/ 0 w 187"/>
                <a:gd name="T67" fmla="*/ 149 h 183"/>
                <a:gd name="T68" fmla="*/ 3 w 187"/>
                <a:gd name="T69" fmla="*/ 155 h 183"/>
                <a:gd name="T70" fmla="*/ 8 w 187"/>
                <a:gd name="T71" fmla="*/ 161 h 183"/>
                <a:gd name="T72" fmla="*/ 15 w 187"/>
                <a:gd name="T73" fmla="*/ 167 h 183"/>
                <a:gd name="T74" fmla="*/ 23 w 187"/>
                <a:gd name="T75" fmla="*/ 171 h 183"/>
                <a:gd name="T76" fmla="*/ 30 w 187"/>
                <a:gd name="T77" fmla="*/ 175 h 183"/>
                <a:gd name="T78" fmla="*/ 35 w 187"/>
                <a:gd name="T79" fmla="*/ 178 h 183"/>
                <a:gd name="T80" fmla="*/ 40 w 187"/>
                <a:gd name="T81" fmla="*/ 179 h 183"/>
                <a:gd name="T82" fmla="*/ 41 w 187"/>
                <a:gd name="T83" fmla="*/ 181 h 183"/>
                <a:gd name="T84" fmla="*/ 50 w 187"/>
                <a:gd name="T85" fmla="*/ 182 h 183"/>
                <a:gd name="T86" fmla="*/ 60 w 187"/>
                <a:gd name="T87" fmla="*/ 183 h 183"/>
                <a:gd name="T88" fmla="*/ 69 w 187"/>
                <a:gd name="T89" fmla="*/ 183 h 183"/>
                <a:gd name="T90" fmla="*/ 78 w 187"/>
                <a:gd name="T91" fmla="*/ 183 h 183"/>
                <a:gd name="T92" fmla="*/ 87 w 187"/>
                <a:gd name="T93" fmla="*/ 182 h 183"/>
                <a:gd name="T94" fmla="*/ 98 w 187"/>
                <a:gd name="T95" fmla="*/ 181 h 183"/>
                <a:gd name="T96" fmla="*/ 109 w 187"/>
                <a:gd name="T97" fmla="*/ 177 h 183"/>
                <a:gd name="T98" fmla="*/ 123 w 187"/>
                <a:gd name="T99" fmla="*/ 172 h 183"/>
                <a:gd name="T100" fmla="*/ 152 w 187"/>
                <a:gd name="T101" fmla="*/ 157 h 183"/>
                <a:gd name="T102" fmla="*/ 171 w 187"/>
                <a:gd name="T103" fmla="*/ 140 h 183"/>
                <a:gd name="T104" fmla="*/ 183 w 187"/>
                <a:gd name="T105" fmla="*/ 122 h 183"/>
                <a:gd name="T106" fmla="*/ 187 w 187"/>
                <a:gd name="T107" fmla="*/ 103 h 183"/>
                <a:gd name="T108" fmla="*/ 186 w 187"/>
                <a:gd name="T109" fmla="*/ 87 h 183"/>
                <a:gd name="T110" fmla="*/ 184 w 187"/>
                <a:gd name="T111" fmla="*/ 73 h 183"/>
                <a:gd name="T112" fmla="*/ 181 w 187"/>
                <a:gd name="T113" fmla="*/ 64 h 183"/>
                <a:gd name="T114" fmla="*/ 178 w 187"/>
                <a:gd name="T115" fmla="*/ 6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7" h="183">
                  <a:moveTo>
                    <a:pt x="178" y="60"/>
                  </a:moveTo>
                  <a:lnTo>
                    <a:pt x="173" y="56"/>
                  </a:lnTo>
                  <a:lnTo>
                    <a:pt x="168" y="53"/>
                  </a:lnTo>
                  <a:lnTo>
                    <a:pt x="162" y="50"/>
                  </a:lnTo>
                  <a:lnTo>
                    <a:pt x="156" y="47"/>
                  </a:lnTo>
                  <a:lnTo>
                    <a:pt x="149" y="45"/>
                  </a:lnTo>
                  <a:lnTo>
                    <a:pt x="144" y="42"/>
                  </a:lnTo>
                  <a:lnTo>
                    <a:pt x="138" y="41"/>
                  </a:lnTo>
                  <a:lnTo>
                    <a:pt x="131" y="40"/>
                  </a:lnTo>
                  <a:lnTo>
                    <a:pt x="128" y="35"/>
                  </a:lnTo>
                  <a:lnTo>
                    <a:pt x="122" y="24"/>
                  </a:lnTo>
                  <a:lnTo>
                    <a:pt x="115" y="12"/>
                  </a:lnTo>
                  <a:lnTo>
                    <a:pt x="110" y="8"/>
                  </a:lnTo>
                  <a:lnTo>
                    <a:pt x="98" y="3"/>
                  </a:lnTo>
                  <a:lnTo>
                    <a:pt x="87" y="1"/>
                  </a:lnTo>
                  <a:lnTo>
                    <a:pt x="77" y="0"/>
                  </a:lnTo>
                  <a:lnTo>
                    <a:pt x="67" y="1"/>
                  </a:lnTo>
                  <a:lnTo>
                    <a:pt x="57" y="3"/>
                  </a:lnTo>
                  <a:lnTo>
                    <a:pt x="48" y="7"/>
                  </a:lnTo>
                  <a:lnTo>
                    <a:pt x="39" y="11"/>
                  </a:lnTo>
                  <a:lnTo>
                    <a:pt x="31" y="18"/>
                  </a:lnTo>
                  <a:lnTo>
                    <a:pt x="24" y="26"/>
                  </a:lnTo>
                  <a:lnTo>
                    <a:pt x="17" y="40"/>
                  </a:lnTo>
                  <a:lnTo>
                    <a:pt x="15" y="54"/>
                  </a:lnTo>
                  <a:lnTo>
                    <a:pt x="16" y="69"/>
                  </a:lnTo>
                  <a:lnTo>
                    <a:pt x="22" y="81"/>
                  </a:lnTo>
                  <a:lnTo>
                    <a:pt x="15" y="83"/>
                  </a:lnTo>
                  <a:lnTo>
                    <a:pt x="8" y="86"/>
                  </a:lnTo>
                  <a:lnTo>
                    <a:pt x="3" y="92"/>
                  </a:lnTo>
                  <a:lnTo>
                    <a:pt x="1" y="99"/>
                  </a:lnTo>
                  <a:lnTo>
                    <a:pt x="0" y="111"/>
                  </a:lnTo>
                  <a:lnTo>
                    <a:pt x="0" y="129"/>
                  </a:lnTo>
                  <a:lnTo>
                    <a:pt x="0" y="144"/>
                  </a:lnTo>
                  <a:lnTo>
                    <a:pt x="0" y="149"/>
                  </a:lnTo>
                  <a:lnTo>
                    <a:pt x="3" y="155"/>
                  </a:lnTo>
                  <a:lnTo>
                    <a:pt x="8" y="161"/>
                  </a:lnTo>
                  <a:lnTo>
                    <a:pt x="15" y="167"/>
                  </a:lnTo>
                  <a:lnTo>
                    <a:pt x="23" y="171"/>
                  </a:lnTo>
                  <a:lnTo>
                    <a:pt x="30" y="175"/>
                  </a:lnTo>
                  <a:lnTo>
                    <a:pt x="35" y="178"/>
                  </a:lnTo>
                  <a:lnTo>
                    <a:pt x="40" y="179"/>
                  </a:lnTo>
                  <a:lnTo>
                    <a:pt x="41" y="181"/>
                  </a:lnTo>
                  <a:lnTo>
                    <a:pt x="50" y="182"/>
                  </a:lnTo>
                  <a:lnTo>
                    <a:pt x="60" y="183"/>
                  </a:lnTo>
                  <a:lnTo>
                    <a:pt x="69" y="183"/>
                  </a:lnTo>
                  <a:lnTo>
                    <a:pt x="78" y="183"/>
                  </a:lnTo>
                  <a:lnTo>
                    <a:pt x="87" y="182"/>
                  </a:lnTo>
                  <a:lnTo>
                    <a:pt x="98" y="181"/>
                  </a:lnTo>
                  <a:lnTo>
                    <a:pt x="109" y="177"/>
                  </a:lnTo>
                  <a:lnTo>
                    <a:pt x="123" y="172"/>
                  </a:lnTo>
                  <a:lnTo>
                    <a:pt x="152" y="157"/>
                  </a:lnTo>
                  <a:lnTo>
                    <a:pt x="171" y="140"/>
                  </a:lnTo>
                  <a:lnTo>
                    <a:pt x="183" y="122"/>
                  </a:lnTo>
                  <a:lnTo>
                    <a:pt x="187" y="103"/>
                  </a:lnTo>
                  <a:lnTo>
                    <a:pt x="186" y="87"/>
                  </a:lnTo>
                  <a:lnTo>
                    <a:pt x="184" y="73"/>
                  </a:lnTo>
                  <a:lnTo>
                    <a:pt x="181" y="64"/>
                  </a:lnTo>
                  <a:lnTo>
                    <a:pt x="178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7" name="Freeform 31"/>
            <p:cNvSpPr>
              <a:spLocks/>
            </p:cNvSpPr>
            <p:nvPr/>
          </p:nvSpPr>
          <p:spPr bwMode="auto">
            <a:xfrm>
              <a:off x="4907" y="3005"/>
              <a:ext cx="41" cy="31"/>
            </a:xfrm>
            <a:custGeom>
              <a:avLst/>
              <a:gdLst>
                <a:gd name="T0" fmla="*/ 1 w 82"/>
                <a:gd name="T1" fmla="*/ 47 h 62"/>
                <a:gd name="T2" fmla="*/ 0 w 82"/>
                <a:gd name="T3" fmla="*/ 36 h 62"/>
                <a:gd name="T4" fmla="*/ 3 w 82"/>
                <a:gd name="T5" fmla="*/ 26 h 62"/>
                <a:gd name="T6" fmla="*/ 7 w 82"/>
                <a:gd name="T7" fmla="*/ 17 h 62"/>
                <a:gd name="T8" fmla="*/ 15 w 82"/>
                <a:gd name="T9" fmla="*/ 9 h 62"/>
                <a:gd name="T10" fmla="*/ 24 w 82"/>
                <a:gd name="T11" fmla="*/ 5 h 62"/>
                <a:gd name="T12" fmla="*/ 35 w 82"/>
                <a:gd name="T13" fmla="*/ 1 h 62"/>
                <a:gd name="T14" fmla="*/ 46 w 82"/>
                <a:gd name="T15" fmla="*/ 0 h 62"/>
                <a:gd name="T16" fmla="*/ 59 w 82"/>
                <a:gd name="T17" fmla="*/ 2 h 62"/>
                <a:gd name="T18" fmla="*/ 66 w 82"/>
                <a:gd name="T19" fmla="*/ 5 h 62"/>
                <a:gd name="T20" fmla="*/ 79 w 82"/>
                <a:gd name="T21" fmla="*/ 17 h 62"/>
                <a:gd name="T22" fmla="*/ 82 w 82"/>
                <a:gd name="T23" fmla="*/ 27 h 62"/>
                <a:gd name="T24" fmla="*/ 82 w 82"/>
                <a:gd name="T25" fmla="*/ 35 h 62"/>
                <a:gd name="T26" fmla="*/ 80 w 82"/>
                <a:gd name="T27" fmla="*/ 42 h 62"/>
                <a:gd name="T28" fmla="*/ 75 w 82"/>
                <a:gd name="T29" fmla="*/ 47 h 62"/>
                <a:gd name="T30" fmla="*/ 68 w 82"/>
                <a:gd name="T31" fmla="*/ 53 h 62"/>
                <a:gd name="T32" fmla="*/ 61 w 82"/>
                <a:gd name="T33" fmla="*/ 57 h 62"/>
                <a:gd name="T34" fmla="*/ 53 w 82"/>
                <a:gd name="T35" fmla="*/ 60 h 62"/>
                <a:gd name="T36" fmla="*/ 46 w 82"/>
                <a:gd name="T37" fmla="*/ 61 h 62"/>
                <a:gd name="T38" fmla="*/ 41 w 82"/>
                <a:gd name="T39" fmla="*/ 62 h 62"/>
                <a:gd name="T40" fmla="*/ 35 w 82"/>
                <a:gd name="T41" fmla="*/ 62 h 62"/>
                <a:gd name="T42" fmla="*/ 28 w 82"/>
                <a:gd name="T43" fmla="*/ 62 h 62"/>
                <a:gd name="T44" fmla="*/ 20 w 82"/>
                <a:gd name="T45" fmla="*/ 61 h 62"/>
                <a:gd name="T46" fmla="*/ 18 w 82"/>
                <a:gd name="T47" fmla="*/ 61 h 62"/>
                <a:gd name="T48" fmla="*/ 13 w 82"/>
                <a:gd name="T49" fmla="*/ 59 h 62"/>
                <a:gd name="T50" fmla="*/ 9 w 82"/>
                <a:gd name="T51" fmla="*/ 58 h 62"/>
                <a:gd name="T52" fmla="*/ 7 w 82"/>
                <a:gd name="T53" fmla="*/ 58 h 62"/>
                <a:gd name="T54" fmla="*/ 6 w 82"/>
                <a:gd name="T55" fmla="*/ 55 h 62"/>
                <a:gd name="T56" fmla="*/ 4 w 82"/>
                <a:gd name="T57" fmla="*/ 53 h 62"/>
                <a:gd name="T58" fmla="*/ 3 w 82"/>
                <a:gd name="T59" fmla="*/ 50 h 62"/>
                <a:gd name="T60" fmla="*/ 1 w 82"/>
                <a:gd name="T61" fmla="*/ 4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2" h="62">
                  <a:moveTo>
                    <a:pt x="1" y="47"/>
                  </a:moveTo>
                  <a:lnTo>
                    <a:pt x="0" y="36"/>
                  </a:lnTo>
                  <a:lnTo>
                    <a:pt x="3" y="26"/>
                  </a:lnTo>
                  <a:lnTo>
                    <a:pt x="7" y="17"/>
                  </a:lnTo>
                  <a:lnTo>
                    <a:pt x="15" y="9"/>
                  </a:lnTo>
                  <a:lnTo>
                    <a:pt x="24" y="5"/>
                  </a:lnTo>
                  <a:lnTo>
                    <a:pt x="35" y="1"/>
                  </a:lnTo>
                  <a:lnTo>
                    <a:pt x="46" y="0"/>
                  </a:lnTo>
                  <a:lnTo>
                    <a:pt x="59" y="2"/>
                  </a:lnTo>
                  <a:lnTo>
                    <a:pt x="66" y="5"/>
                  </a:lnTo>
                  <a:lnTo>
                    <a:pt x="79" y="17"/>
                  </a:lnTo>
                  <a:lnTo>
                    <a:pt x="82" y="27"/>
                  </a:lnTo>
                  <a:lnTo>
                    <a:pt x="82" y="35"/>
                  </a:lnTo>
                  <a:lnTo>
                    <a:pt x="80" y="42"/>
                  </a:lnTo>
                  <a:lnTo>
                    <a:pt x="75" y="47"/>
                  </a:lnTo>
                  <a:lnTo>
                    <a:pt x="68" y="53"/>
                  </a:lnTo>
                  <a:lnTo>
                    <a:pt x="61" y="57"/>
                  </a:lnTo>
                  <a:lnTo>
                    <a:pt x="53" y="60"/>
                  </a:lnTo>
                  <a:lnTo>
                    <a:pt x="46" y="61"/>
                  </a:lnTo>
                  <a:lnTo>
                    <a:pt x="41" y="62"/>
                  </a:lnTo>
                  <a:lnTo>
                    <a:pt x="35" y="62"/>
                  </a:lnTo>
                  <a:lnTo>
                    <a:pt x="28" y="62"/>
                  </a:lnTo>
                  <a:lnTo>
                    <a:pt x="20" y="61"/>
                  </a:lnTo>
                  <a:lnTo>
                    <a:pt x="18" y="61"/>
                  </a:lnTo>
                  <a:lnTo>
                    <a:pt x="13" y="59"/>
                  </a:lnTo>
                  <a:lnTo>
                    <a:pt x="9" y="58"/>
                  </a:lnTo>
                  <a:lnTo>
                    <a:pt x="7" y="58"/>
                  </a:lnTo>
                  <a:lnTo>
                    <a:pt x="6" y="55"/>
                  </a:lnTo>
                  <a:lnTo>
                    <a:pt x="4" y="53"/>
                  </a:lnTo>
                  <a:lnTo>
                    <a:pt x="3" y="50"/>
                  </a:lnTo>
                  <a:lnTo>
                    <a:pt x="1" y="47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8" name="Freeform 32"/>
            <p:cNvSpPr>
              <a:spLocks/>
            </p:cNvSpPr>
            <p:nvPr/>
          </p:nvSpPr>
          <p:spPr bwMode="auto">
            <a:xfrm>
              <a:off x="4900" y="3024"/>
              <a:ext cx="73" cy="53"/>
            </a:xfrm>
            <a:custGeom>
              <a:avLst/>
              <a:gdLst>
                <a:gd name="T0" fmla="*/ 147 w 147"/>
                <a:gd name="T1" fmla="*/ 31 h 105"/>
                <a:gd name="T2" fmla="*/ 142 w 147"/>
                <a:gd name="T3" fmla="*/ 52 h 105"/>
                <a:gd name="T4" fmla="*/ 134 w 147"/>
                <a:gd name="T5" fmla="*/ 68 h 105"/>
                <a:gd name="T6" fmla="*/ 122 w 147"/>
                <a:gd name="T7" fmla="*/ 83 h 105"/>
                <a:gd name="T8" fmla="*/ 107 w 147"/>
                <a:gd name="T9" fmla="*/ 94 h 105"/>
                <a:gd name="T10" fmla="*/ 90 w 147"/>
                <a:gd name="T11" fmla="*/ 102 h 105"/>
                <a:gd name="T12" fmla="*/ 73 w 147"/>
                <a:gd name="T13" fmla="*/ 105 h 105"/>
                <a:gd name="T14" fmla="*/ 53 w 147"/>
                <a:gd name="T15" fmla="*/ 105 h 105"/>
                <a:gd name="T16" fmla="*/ 34 w 147"/>
                <a:gd name="T17" fmla="*/ 102 h 105"/>
                <a:gd name="T18" fmla="*/ 7 w 147"/>
                <a:gd name="T19" fmla="*/ 94 h 105"/>
                <a:gd name="T20" fmla="*/ 5 w 147"/>
                <a:gd name="T21" fmla="*/ 85 h 105"/>
                <a:gd name="T22" fmla="*/ 3 w 147"/>
                <a:gd name="T23" fmla="*/ 73 h 105"/>
                <a:gd name="T24" fmla="*/ 1 w 147"/>
                <a:gd name="T25" fmla="*/ 59 h 105"/>
                <a:gd name="T26" fmla="*/ 0 w 147"/>
                <a:gd name="T27" fmla="*/ 49 h 105"/>
                <a:gd name="T28" fmla="*/ 0 w 147"/>
                <a:gd name="T29" fmla="*/ 46 h 105"/>
                <a:gd name="T30" fmla="*/ 1 w 147"/>
                <a:gd name="T31" fmla="*/ 42 h 105"/>
                <a:gd name="T32" fmla="*/ 4 w 147"/>
                <a:gd name="T33" fmla="*/ 37 h 105"/>
                <a:gd name="T34" fmla="*/ 8 w 147"/>
                <a:gd name="T35" fmla="*/ 35 h 105"/>
                <a:gd name="T36" fmla="*/ 14 w 147"/>
                <a:gd name="T37" fmla="*/ 36 h 105"/>
                <a:gd name="T38" fmla="*/ 20 w 147"/>
                <a:gd name="T39" fmla="*/ 39 h 105"/>
                <a:gd name="T40" fmla="*/ 26 w 147"/>
                <a:gd name="T41" fmla="*/ 44 h 105"/>
                <a:gd name="T42" fmla="*/ 28 w 147"/>
                <a:gd name="T43" fmla="*/ 45 h 105"/>
                <a:gd name="T44" fmla="*/ 42 w 147"/>
                <a:gd name="T45" fmla="*/ 47 h 105"/>
                <a:gd name="T46" fmla="*/ 54 w 147"/>
                <a:gd name="T47" fmla="*/ 47 h 105"/>
                <a:gd name="T48" fmla="*/ 68 w 147"/>
                <a:gd name="T49" fmla="*/ 45 h 105"/>
                <a:gd name="T50" fmla="*/ 80 w 147"/>
                <a:gd name="T51" fmla="*/ 39 h 105"/>
                <a:gd name="T52" fmla="*/ 91 w 147"/>
                <a:gd name="T53" fmla="*/ 32 h 105"/>
                <a:gd name="T54" fmla="*/ 101 w 147"/>
                <a:gd name="T55" fmla="*/ 23 h 105"/>
                <a:gd name="T56" fmla="*/ 109 w 147"/>
                <a:gd name="T57" fmla="*/ 12 h 105"/>
                <a:gd name="T58" fmla="*/ 113 w 147"/>
                <a:gd name="T59" fmla="*/ 0 h 105"/>
                <a:gd name="T60" fmla="*/ 119 w 147"/>
                <a:gd name="T61" fmla="*/ 3 h 105"/>
                <a:gd name="T62" fmla="*/ 126 w 147"/>
                <a:gd name="T63" fmla="*/ 6 h 105"/>
                <a:gd name="T64" fmla="*/ 133 w 147"/>
                <a:gd name="T65" fmla="*/ 8 h 105"/>
                <a:gd name="T66" fmla="*/ 139 w 147"/>
                <a:gd name="T67" fmla="*/ 11 h 105"/>
                <a:gd name="T68" fmla="*/ 141 w 147"/>
                <a:gd name="T69" fmla="*/ 15 h 105"/>
                <a:gd name="T70" fmla="*/ 143 w 147"/>
                <a:gd name="T71" fmla="*/ 22 h 105"/>
                <a:gd name="T72" fmla="*/ 145 w 147"/>
                <a:gd name="T73" fmla="*/ 28 h 105"/>
                <a:gd name="T74" fmla="*/ 147 w 147"/>
                <a:gd name="T75" fmla="*/ 3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7" h="105">
                  <a:moveTo>
                    <a:pt x="147" y="31"/>
                  </a:moveTo>
                  <a:lnTo>
                    <a:pt x="142" y="52"/>
                  </a:lnTo>
                  <a:lnTo>
                    <a:pt x="134" y="68"/>
                  </a:lnTo>
                  <a:lnTo>
                    <a:pt x="122" y="83"/>
                  </a:lnTo>
                  <a:lnTo>
                    <a:pt x="107" y="94"/>
                  </a:lnTo>
                  <a:lnTo>
                    <a:pt x="90" y="102"/>
                  </a:lnTo>
                  <a:lnTo>
                    <a:pt x="73" y="105"/>
                  </a:lnTo>
                  <a:lnTo>
                    <a:pt x="53" y="105"/>
                  </a:lnTo>
                  <a:lnTo>
                    <a:pt x="34" y="102"/>
                  </a:lnTo>
                  <a:lnTo>
                    <a:pt x="7" y="94"/>
                  </a:lnTo>
                  <a:lnTo>
                    <a:pt x="5" y="85"/>
                  </a:lnTo>
                  <a:lnTo>
                    <a:pt x="3" y="73"/>
                  </a:lnTo>
                  <a:lnTo>
                    <a:pt x="1" y="59"/>
                  </a:lnTo>
                  <a:lnTo>
                    <a:pt x="0" y="49"/>
                  </a:lnTo>
                  <a:lnTo>
                    <a:pt x="0" y="46"/>
                  </a:lnTo>
                  <a:lnTo>
                    <a:pt x="1" y="42"/>
                  </a:lnTo>
                  <a:lnTo>
                    <a:pt x="4" y="37"/>
                  </a:lnTo>
                  <a:lnTo>
                    <a:pt x="8" y="35"/>
                  </a:lnTo>
                  <a:lnTo>
                    <a:pt x="14" y="36"/>
                  </a:lnTo>
                  <a:lnTo>
                    <a:pt x="20" y="39"/>
                  </a:lnTo>
                  <a:lnTo>
                    <a:pt x="26" y="44"/>
                  </a:lnTo>
                  <a:lnTo>
                    <a:pt x="28" y="45"/>
                  </a:lnTo>
                  <a:lnTo>
                    <a:pt x="42" y="47"/>
                  </a:lnTo>
                  <a:lnTo>
                    <a:pt x="54" y="47"/>
                  </a:lnTo>
                  <a:lnTo>
                    <a:pt x="68" y="45"/>
                  </a:lnTo>
                  <a:lnTo>
                    <a:pt x="80" y="39"/>
                  </a:lnTo>
                  <a:lnTo>
                    <a:pt x="91" y="32"/>
                  </a:lnTo>
                  <a:lnTo>
                    <a:pt x="101" y="23"/>
                  </a:lnTo>
                  <a:lnTo>
                    <a:pt x="109" y="12"/>
                  </a:lnTo>
                  <a:lnTo>
                    <a:pt x="113" y="0"/>
                  </a:lnTo>
                  <a:lnTo>
                    <a:pt x="119" y="3"/>
                  </a:lnTo>
                  <a:lnTo>
                    <a:pt x="126" y="6"/>
                  </a:lnTo>
                  <a:lnTo>
                    <a:pt x="133" y="8"/>
                  </a:lnTo>
                  <a:lnTo>
                    <a:pt x="139" y="11"/>
                  </a:lnTo>
                  <a:lnTo>
                    <a:pt x="141" y="15"/>
                  </a:lnTo>
                  <a:lnTo>
                    <a:pt x="143" y="22"/>
                  </a:lnTo>
                  <a:lnTo>
                    <a:pt x="145" y="28"/>
                  </a:lnTo>
                  <a:lnTo>
                    <a:pt x="147" y="31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69" name="Freeform 33"/>
            <p:cNvSpPr>
              <a:spLocks/>
            </p:cNvSpPr>
            <p:nvPr/>
          </p:nvSpPr>
          <p:spPr bwMode="auto">
            <a:xfrm>
              <a:off x="4843" y="2844"/>
              <a:ext cx="63" cy="136"/>
            </a:xfrm>
            <a:custGeom>
              <a:avLst/>
              <a:gdLst>
                <a:gd name="T0" fmla="*/ 19 w 126"/>
                <a:gd name="T1" fmla="*/ 0 h 272"/>
                <a:gd name="T2" fmla="*/ 27 w 126"/>
                <a:gd name="T3" fmla="*/ 5 h 272"/>
                <a:gd name="T4" fmla="*/ 30 w 126"/>
                <a:gd name="T5" fmla="*/ 15 h 272"/>
                <a:gd name="T6" fmla="*/ 52 w 126"/>
                <a:gd name="T7" fmla="*/ 18 h 272"/>
                <a:gd name="T8" fmla="*/ 86 w 126"/>
                <a:gd name="T9" fmla="*/ 35 h 272"/>
                <a:gd name="T10" fmla="*/ 111 w 126"/>
                <a:gd name="T11" fmla="*/ 61 h 272"/>
                <a:gd name="T12" fmla="*/ 125 w 126"/>
                <a:gd name="T13" fmla="*/ 93 h 272"/>
                <a:gd name="T14" fmla="*/ 123 w 126"/>
                <a:gd name="T15" fmla="*/ 133 h 272"/>
                <a:gd name="T16" fmla="*/ 106 w 126"/>
                <a:gd name="T17" fmla="*/ 175 h 272"/>
                <a:gd name="T18" fmla="*/ 82 w 126"/>
                <a:gd name="T19" fmla="*/ 213 h 272"/>
                <a:gd name="T20" fmla="*/ 55 w 126"/>
                <a:gd name="T21" fmla="*/ 251 h 272"/>
                <a:gd name="T22" fmla="*/ 38 w 126"/>
                <a:gd name="T23" fmla="*/ 270 h 272"/>
                <a:gd name="T24" fmla="*/ 32 w 126"/>
                <a:gd name="T25" fmla="*/ 264 h 272"/>
                <a:gd name="T26" fmla="*/ 43 w 126"/>
                <a:gd name="T27" fmla="*/ 241 h 272"/>
                <a:gd name="T28" fmla="*/ 72 w 126"/>
                <a:gd name="T29" fmla="*/ 199 h 272"/>
                <a:gd name="T30" fmla="*/ 96 w 126"/>
                <a:gd name="T31" fmla="*/ 156 h 272"/>
                <a:gd name="T32" fmla="*/ 109 w 126"/>
                <a:gd name="T33" fmla="*/ 111 h 272"/>
                <a:gd name="T34" fmla="*/ 105 w 126"/>
                <a:gd name="T35" fmla="*/ 77 h 272"/>
                <a:gd name="T36" fmla="*/ 90 w 126"/>
                <a:gd name="T37" fmla="*/ 60 h 272"/>
                <a:gd name="T38" fmla="*/ 67 w 126"/>
                <a:gd name="T39" fmla="*/ 47 h 272"/>
                <a:gd name="T40" fmla="*/ 41 w 126"/>
                <a:gd name="T41" fmla="*/ 40 h 272"/>
                <a:gd name="T42" fmla="*/ 26 w 126"/>
                <a:gd name="T43" fmla="*/ 45 h 272"/>
                <a:gd name="T44" fmla="*/ 21 w 126"/>
                <a:gd name="T45" fmla="*/ 55 h 272"/>
                <a:gd name="T46" fmla="*/ 15 w 126"/>
                <a:gd name="T47" fmla="*/ 62 h 272"/>
                <a:gd name="T48" fmla="*/ 10 w 126"/>
                <a:gd name="T49" fmla="*/ 64 h 272"/>
                <a:gd name="T50" fmla="*/ 3 w 126"/>
                <a:gd name="T51" fmla="*/ 63 h 272"/>
                <a:gd name="T52" fmla="*/ 0 w 126"/>
                <a:gd name="T53" fmla="*/ 57 h 272"/>
                <a:gd name="T54" fmla="*/ 0 w 126"/>
                <a:gd name="T55" fmla="*/ 48 h 272"/>
                <a:gd name="T56" fmla="*/ 2 w 126"/>
                <a:gd name="T57" fmla="*/ 38 h 272"/>
                <a:gd name="T58" fmla="*/ 3 w 126"/>
                <a:gd name="T59" fmla="*/ 18 h 272"/>
                <a:gd name="T60" fmla="*/ 2 w 126"/>
                <a:gd name="T61" fmla="*/ 17 h 272"/>
                <a:gd name="T62" fmla="*/ 2 w 126"/>
                <a:gd name="T63" fmla="*/ 16 h 272"/>
                <a:gd name="T64" fmla="*/ 3 w 126"/>
                <a:gd name="T65" fmla="*/ 13 h 272"/>
                <a:gd name="T66" fmla="*/ 5 w 126"/>
                <a:gd name="T67" fmla="*/ 4 h 272"/>
                <a:gd name="T68" fmla="*/ 13 w 126"/>
                <a:gd name="T69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6" h="272">
                  <a:moveTo>
                    <a:pt x="13" y="0"/>
                  </a:moveTo>
                  <a:lnTo>
                    <a:pt x="19" y="0"/>
                  </a:lnTo>
                  <a:lnTo>
                    <a:pt x="23" y="2"/>
                  </a:lnTo>
                  <a:lnTo>
                    <a:pt x="27" y="5"/>
                  </a:lnTo>
                  <a:lnTo>
                    <a:pt x="29" y="10"/>
                  </a:lnTo>
                  <a:lnTo>
                    <a:pt x="30" y="15"/>
                  </a:lnTo>
                  <a:lnTo>
                    <a:pt x="34" y="12"/>
                  </a:lnTo>
                  <a:lnTo>
                    <a:pt x="52" y="18"/>
                  </a:lnTo>
                  <a:lnTo>
                    <a:pt x="70" y="25"/>
                  </a:lnTo>
                  <a:lnTo>
                    <a:pt x="86" y="35"/>
                  </a:lnTo>
                  <a:lnTo>
                    <a:pt x="99" y="47"/>
                  </a:lnTo>
                  <a:lnTo>
                    <a:pt x="111" y="61"/>
                  </a:lnTo>
                  <a:lnTo>
                    <a:pt x="120" y="76"/>
                  </a:lnTo>
                  <a:lnTo>
                    <a:pt x="125" y="93"/>
                  </a:lnTo>
                  <a:lnTo>
                    <a:pt x="126" y="111"/>
                  </a:lnTo>
                  <a:lnTo>
                    <a:pt x="123" y="133"/>
                  </a:lnTo>
                  <a:lnTo>
                    <a:pt x="116" y="155"/>
                  </a:lnTo>
                  <a:lnTo>
                    <a:pt x="106" y="175"/>
                  </a:lnTo>
                  <a:lnTo>
                    <a:pt x="95" y="193"/>
                  </a:lnTo>
                  <a:lnTo>
                    <a:pt x="82" y="213"/>
                  </a:lnTo>
                  <a:lnTo>
                    <a:pt x="68" y="231"/>
                  </a:lnTo>
                  <a:lnTo>
                    <a:pt x="55" y="251"/>
                  </a:lnTo>
                  <a:lnTo>
                    <a:pt x="41" y="272"/>
                  </a:lnTo>
                  <a:lnTo>
                    <a:pt x="38" y="270"/>
                  </a:lnTo>
                  <a:lnTo>
                    <a:pt x="35" y="267"/>
                  </a:lnTo>
                  <a:lnTo>
                    <a:pt x="32" y="264"/>
                  </a:lnTo>
                  <a:lnTo>
                    <a:pt x="29" y="261"/>
                  </a:lnTo>
                  <a:lnTo>
                    <a:pt x="43" y="241"/>
                  </a:lnTo>
                  <a:lnTo>
                    <a:pt x="57" y="220"/>
                  </a:lnTo>
                  <a:lnTo>
                    <a:pt x="72" y="199"/>
                  </a:lnTo>
                  <a:lnTo>
                    <a:pt x="84" y="178"/>
                  </a:lnTo>
                  <a:lnTo>
                    <a:pt x="96" y="156"/>
                  </a:lnTo>
                  <a:lnTo>
                    <a:pt x="104" y="134"/>
                  </a:lnTo>
                  <a:lnTo>
                    <a:pt x="109" y="111"/>
                  </a:lnTo>
                  <a:lnTo>
                    <a:pt x="109" y="88"/>
                  </a:lnTo>
                  <a:lnTo>
                    <a:pt x="105" y="77"/>
                  </a:lnTo>
                  <a:lnTo>
                    <a:pt x="99" y="68"/>
                  </a:lnTo>
                  <a:lnTo>
                    <a:pt x="90" y="60"/>
                  </a:lnTo>
                  <a:lnTo>
                    <a:pt x="80" y="53"/>
                  </a:lnTo>
                  <a:lnTo>
                    <a:pt x="67" y="47"/>
                  </a:lnTo>
                  <a:lnTo>
                    <a:pt x="55" y="43"/>
                  </a:lnTo>
                  <a:lnTo>
                    <a:pt x="41" y="40"/>
                  </a:lnTo>
                  <a:lnTo>
                    <a:pt x="28" y="39"/>
                  </a:lnTo>
                  <a:lnTo>
                    <a:pt x="26" y="45"/>
                  </a:lnTo>
                  <a:lnTo>
                    <a:pt x="25" y="49"/>
                  </a:lnTo>
                  <a:lnTo>
                    <a:pt x="21" y="55"/>
                  </a:lnTo>
                  <a:lnTo>
                    <a:pt x="17" y="60"/>
                  </a:lnTo>
                  <a:lnTo>
                    <a:pt x="15" y="62"/>
                  </a:lnTo>
                  <a:lnTo>
                    <a:pt x="13" y="64"/>
                  </a:lnTo>
                  <a:lnTo>
                    <a:pt x="10" y="64"/>
                  </a:lnTo>
                  <a:lnTo>
                    <a:pt x="6" y="64"/>
                  </a:lnTo>
                  <a:lnTo>
                    <a:pt x="3" y="63"/>
                  </a:lnTo>
                  <a:lnTo>
                    <a:pt x="2" y="60"/>
                  </a:lnTo>
                  <a:lnTo>
                    <a:pt x="0" y="57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2" y="43"/>
                  </a:lnTo>
                  <a:lnTo>
                    <a:pt x="2" y="38"/>
                  </a:lnTo>
                  <a:lnTo>
                    <a:pt x="2" y="33"/>
                  </a:lnTo>
                  <a:lnTo>
                    <a:pt x="3" y="18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3" y="16"/>
                  </a:lnTo>
                  <a:lnTo>
                    <a:pt x="3" y="13"/>
                  </a:lnTo>
                  <a:lnTo>
                    <a:pt x="3" y="9"/>
                  </a:lnTo>
                  <a:lnTo>
                    <a:pt x="5" y="4"/>
                  </a:lnTo>
                  <a:lnTo>
                    <a:pt x="8" y="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0" name="Freeform 34"/>
            <p:cNvSpPr>
              <a:spLocks/>
            </p:cNvSpPr>
            <p:nvPr/>
          </p:nvSpPr>
          <p:spPr bwMode="auto">
            <a:xfrm>
              <a:off x="4739" y="2922"/>
              <a:ext cx="441" cy="293"/>
            </a:xfrm>
            <a:custGeom>
              <a:avLst/>
              <a:gdLst>
                <a:gd name="T0" fmla="*/ 880 w 882"/>
                <a:gd name="T1" fmla="*/ 266 h 587"/>
                <a:gd name="T2" fmla="*/ 849 w 882"/>
                <a:gd name="T3" fmla="*/ 166 h 587"/>
                <a:gd name="T4" fmla="*/ 791 w 882"/>
                <a:gd name="T5" fmla="*/ 91 h 587"/>
                <a:gd name="T6" fmla="*/ 727 w 882"/>
                <a:gd name="T7" fmla="*/ 36 h 587"/>
                <a:gd name="T8" fmla="*/ 644 w 882"/>
                <a:gd name="T9" fmla="*/ 0 h 587"/>
                <a:gd name="T10" fmla="*/ 595 w 882"/>
                <a:gd name="T11" fmla="*/ 5 h 587"/>
                <a:gd name="T12" fmla="*/ 564 w 882"/>
                <a:gd name="T13" fmla="*/ 17 h 587"/>
                <a:gd name="T14" fmla="*/ 515 w 882"/>
                <a:gd name="T15" fmla="*/ 47 h 587"/>
                <a:gd name="T16" fmla="*/ 461 w 882"/>
                <a:gd name="T17" fmla="*/ 101 h 587"/>
                <a:gd name="T18" fmla="*/ 426 w 882"/>
                <a:gd name="T19" fmla="*/ 164 h 587"/>
                <a:gd name="T20" fmla="*/ 473 w 882"/>
                <a:gd name="T21" fmla="*/ 110 h 587"/>
                <a:gd name="T22" fmla="*/ 569 w 882"/>
                <a:gd name="T23" fmla="*/ 28 h 587"/>
                <a:gd name="T24" fmla="*/ 602 w 882"/>
                <a:gd name="T25" fmla="*/ 15 h 587"/>
                <a:gd name="T26" fmla="*/ 652 w 882"/>
                <a:gd name="T27" fmla="*/ 13 h 587"/>
                <a:gd name="T28" fmla="*/ 737 w 882"/>
                <a:gd name="T29" fmla="*/ 59 h 587"/>
                <a:gd name="T30" fmla="*/ 832 w 882"/>
                <a:gd name="T31" fmla="*/ 159 h 587"/>
                <a:gd name="T32" fmla="*/ 865 w 882"/>
                <a:gd name="T33" fmla="*/ 249 h 587"/>
                <a:gd name="T34" fmla="*/ 866 w 882"/>
                <a:gd name="T35" fmla="*/ 301 h 587"/>
                <a:gd name="T36" fmla="*/ 830 w 882"/>
                <a:gd name="T37" fmla="*/ 403 h 587"/>
                <a:gd name="T38" fmla="*/ 786 w 882"/>
                <a:gd name="T39" fmla="*/ 466 h 587"/>
                <a:gd name="T40" fmla="*/ 743 w 882"/>
                <a:gd name="T41" fmla="*/ 504 h 587"/>
                <a:gd name="T42" fmla="*/ 691 w 882"/>
                <a:gd name="T43" fmla="*/ 530 h 587"/>
                <a:gd name="T44" fmla="*/ 614 w 882"/>
                <a:gd name="T45" fmla="*/ 558 h 587"/>
                <a:gd name="T46" fmla="*/ 524 w 882"/>
                <a:gd name="T47" fmla="*/ 569 h 587"/>
                <a:gd name="T48" fmla="*/ 422 w 882"/>
                <a:gd name="T49" fmla="*/ 568 h 587"/>
                <a:gd name="T50" fmla="*/ 352 w 882"/>
                <a:gd name="T51" fmla="*/ 564 h 587"/>
                <a:gd name="T52" fmla="*/ 267 w 882"/>
                <a:gd name="T53" fmla="*/ 541 h 587"/>
                <a:gd name="T54" fmla="*/ 185 w 882"/>
                <a:gd name="T55" fmla="*/ 506 h 587"/>
                <a:gd name="T56" fmla="*/ 98 w 882"/>
                <a:gd name="T57" fmla="*/ 453 h 587"/>
                <a:gd name="T58" fmla="*/ 48 w 882"/>
                <a:gd name="T59" fmla="*/ 397 h 587"/>
                <a:gd name="T60" fmla="*/ 34 w 882"/>
                <a:gd name="T61" fmla="*/ 318 h 587"/>
                <a:gd name="T62" fmla="*/ 64 w 882"/>
                <a:gd name="T63" fmla="*/ 227 h 587"/>
                <a:gd name="T64" fmla="*/ 92 w 882"/>
                <a:gd name="T65" fmla="*/ 224 h 587"/>
                <a:gd name="T66" fmla="*/ 148 w 882"/>
                <a:gd name="T67" fmla="*/ 214 h 587"/>
                <a:gd name="T68" fmla="*/ 192 w 882"/>
                <a:gd name="T69" fmla="*/ 188 h 587"/>
                <a:gd name="T70" fmla="*/ 242 w 882"/>
                <a:gd name="T71" fmla="*/ 126 h 587"/>
                <a:gd name="T72" fmla="*/ 225 w 882"/>
                <a:gd name="T73" fmla="*/ 134 h 587"/>
                <a:gd name="T74" fmla="*/ 178 w 882"/>
                <a:gd name="T75" fmla="*/ 186 h 587"/>
                <a:gd name="T76" fmla="*/ 132 w 882"/>
                <a:gd name="T77" fmla="*/ 209 h 587"/>
                <a:gd name="T78" fmla="*/ 84 w 882"/>
                <a:gd name="T79" fmla="*/ 208 h 587"/>
                <a:gd name="T80" fmla="*/ 51 w 882"/>
                <a:gd name="T81" fmla="*/ 195 h 587"/>
                <a:gd name="T82" fmla="*/ 13 w 882"/>
                <a:gd name="T83" fmla="*/ 116 h 587"/>
                <a:gd name="T84" fmla="*/ 3 w 882"/>
                <a:gd name="T85" fmla="*/ 75 h 587"/>
                <a:gd name="T86" fmla="*/ 9 w 882"/>
                <a:gd name="T87" fmla="*/ 161 h 587"/>
                <a:gd name="T88" fmla="*/ 47 w 882"/>
                <a:gd name="T89" fmla="*/ 208 h 587"/>
                <a:gd name="T90" fmla="*/ 44 w 882"/>
                <a:gd name="T91" fmla="*/ 250 h 587"/>
                <a:gd name="T92" fmla="*/ 29 w 882"/>
                <a:gd name="T93" fmla="*/ 383 h 587"/>
                <a:gd name="T94" fmla="*/ 57 w 882"/>
                <a:gd name="T95" fmla="*/ 433 h 587"/>
                <a:gd name="T96" fmla="*/ 106 w 882"/>
                <a:gd name="T97" fmla="*/ 475 h 587"/>
                <a:gd name="T98" fmla="*/ 139 w 882"/>
                <a:gd name="T99" fmla="*/ 499 h 587"/>
                <a:gd name="T100" fmla="*/ 245 w 882"/>
                <a:gd name="T101" fmla="*/ 547 h 587"/>
                <a:gd name="T102" fmla="*/ 313 w 882"/>
                <a:gd name="T103" fmla="*/ 571 h 587"/>
                <a:gd name="T104" fmla="*/ 370 w 882"/>
                <a:gd name="T105" fmla="*/ 582 h 587"/>
                <a:gd name="T106" fmla="*/ 424 w 882"/>
                <a:gd name="T107" fmla="*/ 587 h 587"/>
                <a:gd name="T108" fmla="*/ 507 w 882"/>
                <a:gd name="T109" fmla="*/ 587 h 587"/>
                <a:gd name="T110" fmla="*/ 583 w 882"/>
                <a:gd name="T111" fmla="*/ 577 h 587"/>
                <a:gd name="T112" fmla="*/ 638 w 882"/>
                <a:gd name="T113" fmla="*/ 567 h 587"/>
                <a:gd name="T114" fmla="*/ 683 w 882"/>
                <a:gd name="T115" fmla="*/ 551 h 587"/>
                <a:gd name="T116" fmla="*/ 722 w 882"/>
                <a:gd name="T117" fmla="*/ 531 h 587"/>
                <a:gd name="T118" fmla="*/ 772 w 882"/>
                <a:gd name="T119" fmla="*/ 498 h 587"/>
                <a:gd name="T120" fmla="*/ 829 w 882"/>
                <a:gd name="T121" fmla="*/ 432 h 587"/>
                <a:gd name="T122" fmla="*/ 870 w 882"/>
                <a:gd name="T123" fmla="*/ 353 h 5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2" h="587">
                  <a:moveTo>
                    <a:pt x="880" y="304"/>
                  </a:moveTo>
                  <a:lnTo>
                    <a:pt x="881" y="301"/>
                  </a:lnTo>
                  <a:lnTo>
                    <a:pt x="881" y="297"/>
                  </a:lnTo>
                  <a:lnTo>
                    <a:pt x="882" y="294"/>
                  </a:lnTo>
                  <a:lnTo>
                    <a:pt x="882" y="290"/>
                  </a:lnTo>
                  <a:lnTo>
                    <a:pt x="881" y="279"/>
                  </a:lnTo>
                  <a:lnTo>
                    <a:pt x="880" y="266"/>
                  </a:lnTo>
                  <a:lnTo>
                    <a:pt x="878" y="255"/>
                  </a:lnTo>
                  <a:lnTo>
                    <a:pt x="877" y="243"/>
                  </a:lnTo>
                  <a:lnTo>
                    <a:pt x="873" y="226"/>
                  </a:lnTo>
                  <a:lnTo>
                    <a:pt x="868" y="209"/>
                  </a:lnTo>
                  <a:lnTo>
                    <a:pt x="863" y="191"/>
                  </a:lnTo>
                  <a:lnTo>
                    <a:pt x="857" y="175"/>
                  </a:lnTo>
                  <a:lnTo>
                    <a:pt x="849" y="166"/>
                  </a:lnTo>
                  <a:lnTo>
                    <a:pt x="843" y="156"/>
                  </a:lnTo>
                  <a:lnTo>
                    <a:pt x="836" y="144"/>
                  </a:lnTo>
                  <a:lnTo>
                    <a:pt x="832" y="133"/>
                  </a:lnTo>
                  <a:lnTo>
                    <a:pt x="828" y="128"/>
                  </a:lnTo>
                  <a:lnTo>
                    <a:pt x="819" y="118"/>
                  </a:lnTo>
                  <a:lnTo>
                    <a:pt x="806" y="105"/>
                  </a:lnTo>
                  <a:lnTo>
                    <a:pt x="791" y="91"/>
                  </a:lnTo>
                  <a:lnTo>
                    <a:pt x="776" y="77"/>
                  </a:lnTo>
                  <a:lnTo>
                    <a:pt x="764" y="65"/>
                  </a:lnTo>
                  <a:lnTo>
                    <a:pt x="753" y="55"/>
                  </a:lnTo>
                  <a:lnTo>
                    <a:pt x="749" y="52"/>
                  </a:lnTo>
                  <a:lnTo>
                    <a:pt x="745" y="48"/>
                  </a:lnTo>
                  <a:lnTo>
                    <a:pt x="737" y="44"/>
                  </a:lnTo>
                  <a:lnTo>
                    <a:pt x="727" y="36"/>
                  </a:lnTo>
                  <a:lnTo>
                    <a:pt x="715" y="28"/>
                  </a:lnTo>
                  <a:lnTo>
                    <a:pt x="700" y="19"/>
                  </a:lnTo>
                  <a:lnTo>
                    <a:pt x="685" y="10"/>
                  </a:lnTo>
                  <a:lnTo>
                    <a:pt x="670" y="5"/>
                  </a:lnTo>
                  <a:lnTo>
                    <a:pt x="657" y="0"/>
                  </a:lnTo>
                  <a:lnTo>
                    <a:pt x="651" y="0"/>
                  </a:lnTo>
                  <a:lnTo>
                    <a:pt x="644" y="0"/>
                  </a:lnTo>
                  <a:lnTo>
                    <a:pt x="636" y="0"/>
                  </a:lnTo>
                  <a:lnTo>
                    <a:pt x="628" y="1"/>
                  </a:lnTo>
                  <a:lnTo>
                    <a:pt x="619" y="2"/>
                  </a:lnTo>
                  <a:lnTo>
                    <a:pt x="610" y="2"/>
                  </a:lnTo>
                  <a:lnTo>
                    <a:pt x="605" y="4"/>
                  </a:lnTo>
                  <a:lnTo>
                    <a:pt x="599" y="5"/>
                  </a:lnTo>
                  <a:lnTo>
                    <a:pt x="595" y="5"/>
                  </a:lnTo>
                  <a:lnTo>
                    <a:pt x="592" y="5"/>
                  </a:lnTo>
                  <a:lnTo>
                    <a:pt x="589" y="6"/>
                  </a:lnTo>
                  <a:lnTo>
                    <a:pt x="586" y="7"/>
                  </a:lnTo>
                  <a:lnTo>
                    <a:pt x="580" y="10"/>
                  </a:lnTo>
                  <a:lnTo>
                    <a:pt x="575" y="13"/>
                  </a:lnTo>
                  <a:lnTo>
                    <a:pt x="569" y="15"/>
                  </a:lnTo>
                  <a:lnTo>
                    <a:pt x="564" y="17"/>
                  </a:lnTo>
                  <a:lnTo>
                    <a:pt x="559" y="20"/>
                  </a:lnTo>
                  <a:lnTo>
                    <a:pt x="553" y="22"/>
                  </a:lnTo>
                  <a:lnTo>
                    <a:pt x="547" y="25"/>
                  </a:lnTo>
                  <a:lnTo>
                    <a:pt x="541" y="28"/>
                  </a:lnTo>
                  <a:lnTo>
                    <a:pt x="532" y="34"/>
                  </a:lnTo>
                  <a:lnTo>
                    <a:pt x="524" y="40"/>
                  </a:lnTo>
                  <a:lnTo>
                    <a:pt x="515" y="47"/>
                  </a:lnTo>
                  <a:lnTo>
                    <a:pt x="507" y="54"/>
                  </a:lnTo>
                  <a:lnTo>
                    <a:pt x="499" y="61"/>
                  </a:lnTo>
                  <a:lnTo>
                    <a:pt x="491" y="69"/>
                  </a:lnTo>
                  <a:lnTo>
                    <a:pt x="483" y="76"/>
                  </a:lnTo>
                  <a:lnTo>
                    <a:pt x="476" y="84"/>
                  </a:lnTo>
                  <a:lnTo>
                    <a:pt x="468" y="93"/>
                  </a:lnTo>
                  <a:lnTo>
                    <a:pt x="461" y="101"/>
                  </a:lnTo>
                  <a:lnTo>
                    <a:pt x="455" y="110"/>
                  </a:lnTo>
                  <a:lnTo>
                    <a:pt x="448" y="120"/>
                  </a:lnTo>
                  <a:lnTo>
                    <a:pt x="442" y="130"/>
                  </a:lnTo>
                  <a:lnTo>
                    <a:pt x="434" y="144"/>
                  </a:lnTo>
                  <a:lnTo>
                    <a:pt x="427" y="156"/>
                  </a:lnTo>
                  <a:lnTo>
                    <a:pt x="425" y="160"/>
                  </a:lnTo>
                  <a:lnTo>
                    <a:pt x="426" y="164"/>
                  </a:lnTo>
                  <a:lnTo>
                    <a:pt x="428" y="168"/>
                  </a:lnTo>
                  <a:lnTo>
                    <a:pt x="430" y="171"/>
                  </a:lnTo>
                  <a:lnTo>
                    <a:pt x="431" y="171"/>
                  </a:lnTo>
                  <a:lnTo>
                    <a:pt x="434" y="165"/>
                  </a:lnTo>
                  <a:lnTo>
                    <a:pt x="442" y="151"/>
                  </a:lnTo>
                  <a:lnTo>
                    <a:pt x="456" y="133"/>
                  </a:lnTo>
                  <a:lnTo>
                    <a:pt x="473" y="110"/>
                  </a:lnTo>
                  <a:lnTo>
                    <a:pt x="493" y="87"/>
                  </a:lnTo>
                  <a:lnTo>
                    <a:pt x="514" y="65"/>
                  </a:lnTo>
                  <a:lnTo>
                    <a:pt x="534" y="46"/>
                  </a:lnTo>
                  <a:lnTo>
                    <a:pt x="554" y="35"/>
                  </a:lnTo>
                  <a:lnTo>
                    <a:pt x="559" y="32"/>
                  </a:lnTo>
                  <a:lnTo>
                    <a:pt x="563" y="30"/>
                  </a:lnTo>
                  <a:lnTo>
                    <a:pt x="569" y="28"/>
                  </a:lnTo>
                  <a:lnTo>
                    <a:pt x="576" y="25"/>
                  </a:lnTo>
                  <a:lnTo>
                    <a:pt x="582" y="23"/>
                  </a:lnTo>
                  <a:lnTo>
                    <a:pt x="587" y="21"/>
                  </a:lnTo>
                  <a:lnTo>
                    <a:pt x="591" y="19"/>
                  </a:lnTo>
                  <a:lnTo>
                    <a:pt x="594" y="17"/>
                  </a:lnTo>
                  <a:lnTo>
                    <a:pt x="598" y="16"/>
                  </a:lnTo>
                  <a:lnTo>
                    <a:pt x="602" y="15"/>
                  </a:lnTo>
                  <a:lnTo>
                    <a:pt x="608" y="14"/>
                  </a:lnTo>
                  <a:lnTo>
                    <a:pt x="615" y="14"/>
                  </a:lnTo>
                  <a:lnTo>
                    <a:pt x="622" y="13"/>
                  </a:lnTo>
                  <a:lnTo>
                    <a:pt x="629" y="13"/>
                  </a:lnTo>
                  <a:lnTo>
                    <a:pt x="635" y="12"/>
                  </a:lnTo>
                  <a:lnTo>
                    <a:pt x="638" y="12"/>
                  </a:lnTo>
                  <a:lnTo>
                    <a:pt x="652" y="13"/>
                  </a:lnTo>
                  <a:lnTo>
                    <a:pt x="668" y="17"/>
                  </a:lnTo>
                  <a:lnTo>
                    <a:pt x="683" y="24"/>
                  </a:lnTo>
                  <a:lnTo>
                    <a:pt x="698" y="32"/>
                  </a:lnTo>
                  <a:lnTo>
                    <a:pt x="712" y="40"/>
                  </a:lnTo>
                  <a:lnTo>
                    <a:pt x="723" y="48"/>
                  </a:lnTo>
                  <a:lnTo>
                    <a:pt x="733" y="55"/>
                  </a:lnTo>
                  <a:lnTo>
                    <a:pt x="737" y="59"/>
                  </a:lnTo>
                  <a:lnTo>
                    <a:pt x="744" y="65"/>
                  </a:lnTo>
                  <a:lnTo>
                    <a:pt x="754" y="74"/>
                  </a:lnTo>
                  <a:lnTo>
                    <a:pt x="767" y="87"/>
                  </a:lnTo>
                  <a:lnTo>
                    <a:pt x="782" y="101"/>
                  </a:lnTo>
                  <a:lnTo>
                    <a:pt x="798" y="119"/>
                  </a:lnTo>
                  <a:lnTo>
                    <a:pt x="816" y="138"/>
                  </a:lnTo>
                  <a:lnTo>
                    <a:pt x="832" y="159"/>
                  </a:lnTo>
                  <a:lnTo>
                    <a:pt x="847" y="182"/>
                  </a:lnTo>
                  <a:lnTo>
                    <a:pt x="850" y="193"/>
                  </a:lnTo>
                  <a:lnTo>
                    <a:pt x="854" y="202"/>
                  </a:lnTo>
                  <a:lnTo>
                    <a:pt x="856" y="212"/>
                  </a:lnTo>
                  <a:lnTo>
                    <a:pt x="859" y="221"/>
                  </a:lnTo>
                  <a:lnTo>
                    <a:pt x="863" y="235"/>
                  </a:lnTo>
                  <a:lnTo>
                    <a:pt x="865" y="249"/>
                  </a:lnTo>
                  <a:lnTo>
                    <a:pt x="866" y="264"/>
                  </a:lnTo>
                  <a:lnTo>
                    <a:pt x="866" y="278"/>
                  </a:lnTo>
                  <a:lnTo>
                    <a:pt x="866" y="281"/>
                  </a:lnTo>
                  <a:lnTo>
                    <a:pt x="866" y="285"/>
                  </a:lnTo>
                  <a:lnTo>
                    <a:pt x="866" y="288"/>
                  </a:lnTo>
                  <a:lnTo>
                    <a:pt x="867" y="290"/>
                  </a:lnTo>
                  <a:lnTo>
                    <a:pt x="866" y="301"/>
                  </a:lnTo>
                  <a:lnTo>
                    <a:pt x="863" y="323"/>
                  </a:lnTo>
                  <a:lnTo>
                    <a:pt x="858" y="347"/>
                  </a:lnTo>
                  <a:lnTo>
                    <a:pt x="854" y="365"/>
                  </a:lnTo>
                  <a:lnTo>
                    <a:pt x="848" y="375"/>
                  </a:lnTo>
                  <a:lnTo>
                    <a:pt x="842" y="385"/>
                  </a:lnTo>
                  <a:lnTo>
                    <a:pt x="836" y="394"/>
                  </a:lnTo>
                  <a:lnTo>
                    <a:pt x="830" y="403"/>
                  </a:lnTo>
                  <a:lnTo>
                    <a:pt x="825" y="414"/>
                  </a:lnTo>
                  <a:lnTo>
                    <a:pt x="819" y="423"/>
                  </a:lnTo>
                  <a:lnTo>
                    <a:pt x="813" y="433"/>
                  </a:lnTo>
                  <a:lnTo>
                    <a:pt x="806" y="443"/>
                  </a:lnTo>
                  <a:lnTo>
                    <a:pt x="799" y="451"/>
                  </a:lnTo>
                  <a:lnTo>
                    <a:pt x="792" y="459"/>
                  </a:lnTo>
                  <a:lnTo>
                    <a:pt x="786" y="466"/>
                  </a:lnTo>
                  <a:lnTo>
                    <a:pt x="777" y="471"/>
                  </a:lnTo>
                  <a:lnTo>
                    <a:pt x="772" y="477"/>
                  </a:lnTo>
                  <a:lnTo>
                    <a:pt x="766" y="483"/>
                  </a:lnTo>
                  <a:lnTo>
                    <a:pt x="760" y="488"/>
                  </a:lnTo>
                  <a:lnTo>
                    <a:pt x="754" y="493"/>
                  </a:lnTo>
                  <a:lnTo>
                    <a:pt x="749" y="498"/>
                  </a:lnTo>
                  <a:lnTo>
                    <a:pt x="743" y="504"/>
                  </a:lnTo>
                  <a:lnTo>
                    <a:pt x="736" y="507"/>
                  </a:lnTo>
                  <a:lnTo>
                    <a:pt x="729" y="512"/>
                  </a:lnTo>
                  <a:lnTo>
                    <a:pt x="724" y="514"/>
                  </a:lnTo>
                  <a:lnTo>
                    <a:pt x="719" y="518"/>
                  </a:lnTo>
                  <a:lnTo>
                    <a:pt x="711" y="521"/>
                  </a:lnTo>
                  <a:lnTo>
                    <a:pt x="701" y="526"/>
                  </a:lnTo>
                  <a:lnTo>
                    <a:pt x="691" y="530"/>
                  </a:lnTo>
                  <a:lnTo>
                    <a:pt x="683" y="535"/>
                  </a:lnTo>
                  <a:lnTo>
                    <a:pt x="674" y="539"/>
                  </a:lnTo>
                  <a:lnTo>
                    <a:pt x="668" y="542"/>
                  </a:lnTo>
                  <a:lnTo>
                    <a:pt x="654" y="547"/>
                  </a:lnTo>
                  <a:lnTo>
                    <a:pt x="642" y="551"/>
                  </a:lnTo>
                  <a:lnTo>
                    <a:pt x="628" y="554"/>
                  </a:lnTo>
                  <a:lnTo>
                    <a:pt x="614" y="558"/>
                  </a:lnTo>
                  <a:lnTo>
                    <a:pt x="600" y="560"/>
                  </a:lnTo>
                  <a:lnTo>
                    <a:pt x="586" y="562"/>
                  </a:lnTo>
                  <a:lnTo>
                    <a:pt x="571" y="564"/>
                  </a:lnTo>
                  <a:lnTo>
                    <a:pt x="555" y="566"/>
                  </a:lnTo>
                  <a:lnTo>
                    <a:pt x="547" y="567"/>
                  </a:lnTo>
                  <a:lnTo>
                    <a:pt x="536" y="569"/>
                  </a:lnTo>
                  <a:lnTo>
                    <a:pt x="524" y="569"/>
                  </a:lnTo>
                  <a:lnTo>
                    <a:pt x="510" y="571"/>
                  </a:lnTo>
                  <a:lnTo>
                    <a:pt x="496" y="571"/>
                  </a:lnTo>
                  <a:lnTo>
                    <a:pt x="481" y="571"/>
                  </a:lnTo>
                  <a:lnTo>
                    <a:pt x="466" y="569"/>
                  </a:lnTo>
                  <a:lnTo>
                    <a:pt x="451" y="569"/>
                  </a:lnTo>
                  <a:lnTo>
                    <a:pt x="436" y="568"/>
                  </a:lnTo>
                  <a:lnTo>
                    <a:pt x="422" y="568"/>
                  </a:lnTo>
                  <a:lnTo>
                    <a:pt x="408" y="567"/>
                  </a:lnTo>
                  <a:lnTo>
                    <a:pt x="396" y="567"/>
                  </a:lnTo>
                  <a:lnTo>
                    <a:pt x="385" y="566"/>
                  </a:lnTo>
                  <a:lnTo>
                    <a:pt x="377" y="566"/>
                  </a:lnTo>
                  <a:lnTo>
                    <a:pt x="370" y="566"/>
                  </a:lnTo>
                  <a:lnTo>
                    <a:pt x="365" y="566"/>
                  </a:lnTo>
                  <a:lnTo>
                    <a:pt x="352" y="564"/>
                  </a:lnTo>
                  <a:lnTo>
                    <a:pt x="340" y="561"/>
                  </a:lnTo>
                  <a:lnTo>
                    <a:pt x="327" y="559"/>
                  </a:lnTo>
                  <a:lnTo>
                    <a:pt x="316" y="556"/>
                  </a:lnTo>
                  <a:lnTo>
                    <a:pt x="303" y="552"/>
                  </a:lnTo>
                  <a:lnTo>
                    <a:pt x="291" y="549"/>
                  </a:lnTo>
                  <a:lnTo>
                    <a:pt x="279" y="545"/>
                  </a:lnTo>
                  <a:lnTo>
                    <a:pt x="267" y="541"/>
                  </a:lnTo>
                  <a:lnTo>
                    <a:pt x="256" y="536"/>
                  </a:lnTo>
                  <a:lnTo>
                    <a:pt x="244" y="531"/>
                  </a:lnTo>
                  <a:lnTo>
                    <a:pt x="233" y="527"/>
                  </a:lnTo>
                  <a:lnTo>
                    <a:pt x="220" y="521"/>
                  </a:lnTo>
                  <a:lnTo>
                    <a:pt x="208" y="516"/>
                  </a:lnTo>
                  <a:lnTo>
                    <a:pt x="197" y="511"/>
                  </a:lnTo>
                  <a:lnTo>
                    <a:pt x="185" y="506"/>
                  </a:lnTo>
                  <a:lnTo>
                    <a:pt x="174" y="500"/>
                  </a:lnTo>
                  <a:lnTo>
                    <a:pt x="160" y="493"/>
                  </a:lnTo>
                  <a:lnTo>
                    <a:pt x="147" y="486"/>
                  </a:lnTo>
                  <a:lnTo>
                    <a:pt x="135" y="478"/>
                  </a:lnTo>
                  <a:lnTo>
                    <a:pt x="122" y="470"/>
                  </a:lnTo>
                  <a:lnTo>
                    <a:pt x="109" y="462"/>
                  </a:lnTo>
                  <a:lnTo>
                    <a:pt x="98" y="453"/>
                  </a:lnTo>
                  <a:lnTo>
                    <a:pt x="87" y="443"/>
                  </a:lnTo>
                  <a:lnTo>
                    <a:pt x="76" y="433"/>
                  </a:lnTo>
                  <a:lnTo>
                    <a:pt x="69" y="426"/>
                  </a:lnTo>
                  <a:lnTo>
                    <a:pt x="63" y="420"/>
                  </a:lnTo>
                  <a:lnTo>
                    <a:pt x="57" y="413"/>
                  </a:lnTo>
                  <a:lnTo>
                    <a:pt x="53" y="405"/>
                  </a:lnTo>
                  <a:lnTo>
                    <a:pt x="48" y="397"/>
                  </a:lnTo>
                  <a:lnTo>
                    <a:pt x="44" y="388"/>
                  </a:lnTo>
                  <a:lnTo>
                    <a:pt x="40" y="379"/>
                  </a:lnTo>
                  <a:lnTo>
                    <a:pt x="38" y="370"/>
                  </a:lnTo>
                  <a:lnTo>
                    <a:pt x="36" y="357"/>
                  </a:lnTo>
                  <a:lnTo>
                    <a:pt x="33" y="344"/>
                  </a:lnTo>
                  <a:lnTo>
                    <a:pt x="33" y="331"/>
                  </a:lnTo>
                  <a:lnTo>
                    <a:pt x="34" y="318"/>
                  </a:lnTo>
                  <a:lnTo>
                    <a:pt x="38" y="301"/>
                  </a:lnTo>
                  <a:lnTo>
                    <a:pt x="41" y="285"/>
                  </a:lnTo>
                  <a:lnTo>
                    <a:pt x="45" y="269"/>
                  </a:lnTo>
                  <a:lnTo>
                    <a:pt x="51" y="252"/>
                  </a:lnTo>
                  <a:lnTo>
                    <a:pt x="55" y="244"/>
                  </a:lnTo>
                  <a:lnTo>
                    <a:pt x="60" y="235"/>
                  </a:lnTo>
                  <a:lnTo>
                    <a:pt x="64" y="227"/>
                  </a:lnTo>
                  <a:lnTo>
                    <a:pt x="68" y="219"/>
                  </a:lnTo>
                  <a:lnTo>
                    <a:pt x="70" y="219"/>
                  </a:lnTo>
                  <a:lnTo>
                    <a:pt x="71" y="220"/>
                  </a:lnTo>
                  <a:lnTo>
                    <a:pt x="74" y="220"/>
                  </a:lnTo>
                  <a:lnTo>
                    <a:pt x="75" y="221"/>
                  </a:lnTo>
                  <a:lnTo>
                    <a:pt x="83" y="222"/>
                  </a:lnTo>
                  <a:lnTo>
                    <a:pt x="92" y="224"/>
                  </a:lnTo>
                  <a:lnTo>
                    <a:pt x="100" y="224"/>
                  </a:lnTo>
                  <a:lnTo>
                    <a:pt x="109" y="224"/>
                  </a:lnTo>
                  <a:lnTo>
                    <a:pt x="117" y="222"/>
                  </a:lnTo>
                  <a:lnTo>
                    <a:pt x="125" y="221"/>
                  </a:lnTo>
                  <a:lnTo>
                    <a:pt x="135" y="220"/>
                  </a:lnTo>
                  <a:lnTo>
                    <a:pt x="143" y="218"/>
                  </a:lnTo>
                  <a:lnTo>
                    <a:pt x="148" y="214"/>
                  </a:lnTo>
                  <a:lnTo>
                    <a:pt x="155" y="211"/>
                  </a:lnTo>
                  <a:lnTo>
                    <a:pt x="161" y="206"/>
                  </a:lnTo>
                  <a:lnTo>
                    <a:pt x="168" y="203"/>
                  </a:lnTo>
                  <a:lnTo>
                    <a:pt x="174" y="199"/>
                  </a:lnTo>
                  <a:lnTo>
                    <a:pt x="181" y="196"/>
                  </a:lnTo>
                  <a:lnTo>
                    <a:pt x="187" y="193"/>
                  </a:lnTo>
                  <a:lnTo>
                    <a:pt x="192" y="188"/>
                  </a:lnTo>
                  <a:lnTo>
                    <a:pt x="200" y="180"/>
                  </a:lnTo>
                  <a:lnTo>
                    <a:pt x="210" y="171"/>
                  </a:lnTo>
                  <a:lnTo>
                    <a:pt x="218" y="163"/>
                  </a:lnTo>
                  <a:lnTo>
                    <a:pt x="225" y="155"/>
                  </a:lnTo>
                  <a:lnTo>
                    <a:pt x="231" y="145"/>
                  </a:lnTo>
                  <a:lnTo>
                    <a:pt x="237" y="136"/>
                  </a:lnTo>
                  <a:lnTo>
                    <a:pt x="242" y="126"/>
                  </a:lnTo>
                  <a:lnTo>
                    <a:pt x="245" y="114"/>
                  </a:lnTo>
                  <a:lnTo>
                    <a:pt x="244" y="114"/>
                  </a:lnTo>
                  <a:lnTo>
                    <a:pt x="241" y="114"/>
                  </a:lnTo>
                  <a:lnTo>
                    <a:pt x="236" y="115"/>
                  </a:lnTo>
                  <a:lnTo>
                    <a:pt x="235" y="115"/>
                  </a:lnTo>
                  <a:lnTo>
                    <a:pt x="229" y="126"/>
                  </a:lnTo>
                  <a:lnTo>
                    <a:pt x="225" y="134"/>
                  </a:lnTo>
                  <a:lnTo>
                    <a:pt x="219" y="143"/>
                  </a:lnTo>
                  <a:lnTo>
                    <a:pt x="213" y="150"/>
                  </a:lnTo>
                  <a:lnTo>
                    <a:pt x="207" y="158"/>
                  </a:lnTo>
                  <a:lnTo>
                    <a:pt x="200" y="166"/>
                  </a:lnTo>
                  <a:lnTo>
                    <a:pt x="193" y="174"/>
                  </a:lnTo>
                  <a:lnTo>
                    <a:pt x="185" y="182"/>
                  </a:lnTo>
                  <a:lnTo>
                    <a:pt x="178" y="186"/>
                  </a:lnTo>
                  <a:lnTo>
                    <a:pt x="173" y="190"/>
                  </a:lnTo>
                  <a:lnTo>
                    <a:pt x="166" y="194"/>
                  </a:lnTo>
                  <a:lnTo>
                    <a:pt x="159" y="197"/>
                  </a:lnTo>
                  <a:lnTo>
                    <a:pt x="153" y="201"/>
                  </a:lnTo>
                  <a:lnTo>
                    <a:pt x="146" y="204"/>
                  </a:lnTo>
                  <a:lnTo>
                    <a:pt x="139" y="206"/>
                  </a:lnTo>
                  <a:lnTo>
                    <a:pt x="132" y="209"/>
                  </a:lnTo>
                  <a:lnTo>
                    <a:pt x="125" y="209"/>
                  </a:lnTo>
                  <a:lnTo>
                    <a:pt x="119" y="209"/>
                  </a:lnTo>
                  <a:lnTo>
                    <a:pt x="112" y="209"/>
                  </a:lnTo>
                  <a:lnTo>
                    <a:pt x="105" y="209"/>
                  </a:lnTo>
                  <a:lnTo>
                    <a:pt x="98" y="209"/>
                  </a:lnTo>
                  <a:lnTo>
                    <a:pt x="91" y="209"/>
                  </a:lnTo>
                  <a:lnTo>
                    <a:pt x="84" y="208"/>
                  </a:lnTo>
                  <a:lnTo>
                    <a:pt x="77" y="206"/>
                  </a:lnTo>
                  <a:lnTo>
                    <a:pt x="72" y="205"/>
                  </a:lnTo>
                  <a:lnTo>
                    <a:pt x="68" y="204"/>
                  </a:lnTo>
                  <a:lnTo>
                    <a:pt x="63" y="202"/>
                  </a:lnTo>
                  <a:lnTo>
                    <a:pt x="59" y="201"/>
                  </a:lnTo>
                  <a:lnTo>
                    <a:pt x="54" y="198"/>
                  </a:lnTo>
                  <a:lnTo>
                    <a:pt x="51" y="195"/>
                  </a:lnTo>
                  <a:lnTo>
                    <a:pt x="46" y="193"/>
                  </a:lnTo>
                  <a:lnTo>
                    <a:pt x="43" y="189"/>
                  </a:lnTo>
                  <a:lnTo>
                    <a:pt x="32" y="176"/>
                  </a:lnTo>
                  <a:lnTo>
                    <a:pt x="24" y="161"/>
                  </a:lnTo>
                  <a:lnTo>
                    <a:pt x="18" y="146"/>
                  </a:lnTo>
                  <a:lnTo>
                    <a:pt x="15" y="130"/>
                  </a:lnTo>
                  <a:lnTo>
                    <a:pt x="13" y="116"/>
                  </a:lnTo>
                  <a:lnTo>
                    <a:pt x="10" y="104"/>
                  </a:lnTo>
                  <a:lnTo>
                    <a:pt x="11" y="92"/>
                  </a:lnTo>
                  <a:lnTo>
                    <a:pt x="15" y="78"/>
                  </a:lnTo>
                  <a:lnTo>
                    <a:pt x="14" y="76"/>
                  </a:lnTo>
                  <a:lnTo>
                    <a:pt x="9" y="75"/>
                  </a:lnTo>
                  <a:lnTo>
                    <a:pt x="6" y="74"/>
                  </a:lnTo>
                  <a:lnTo>
                    <a:pt x="3" y="75"/>
                  </a:lnTo>
                  <a:lnTo>
                    <a:pt x="2" y="80"/>
                  </a:lnTo>
                  <a:lnTo>
                    <a:pt x="0" y="91"/>
                  </a:lnTo>
                  <a:lnTo>
                    <a:pt x="0" y="110"/>
                  </a:lnTo>
                  <a:lnTo>
                    <a:pt x="2" y="134"/>
                  </a:lnTo>
                  <a:lnTo>
                    <a:pt x="6" y="143"/>
                  </a:lnTo>
                  <a:lnTo>
                    <a:pt x="8" y="152"/>
                  </a:lnTo>
                  <a:lnTo>
                    <a:pt x="9" y="161"/>
                  </a:lnTo>
                  <a:lnTo>
                    <a:pt x="13" y="171"/>
                  </a:lnTo>
                  <a:lnTo>
                    <a:pt x="17" y="179"/>
                  </a:lnTo>
                  <a:lnTo>
                    <a:pt x="22" y="186"/>
                  </a:lnTo>
                  <a:lnTo>
                    <a:pt x="28" y="193"/>
                  </a:lnTo>
                  <a:lnTo>
                    <a:pt x="33" y="198"/>
                  </a:lnTo>
                  <a:lnTo>
                    <a:pt x="40" y="203"/>
                  </a:lnTo>
                  <a:lnTo>
                    <a:pt x="47" y="208"/>
                  </a:lnTo>
                  <a:lnTo>
                    <a:pt x="54" y="212"/>
                  </a:lnTo>
                  <a:lnTo>
                    <a:pt x="62" y="216"/>
                  </a:lnTo>
                  <a:lnTo>
                    <a:pt x="59" y="221"/>
                  </a:lnTo>
                  <a:lnTo>
                    <a:pt x="55" y="226"/>
                  </a:lnTo>
                  <a:lnTo>
                    <a:pt x="52" y="232"/>
                  </a:lnTo>
                  <a:lnTo>
                    <a:pt x="49" y="237"/>
                  </a:lnTo>
                  <a:lnTo>
                    <a:pt x="44" y="250"/>
                  </a:lnTo>
                  <a:lnTo>
                    <a:pt x="38" y="264"/>
                  </a:lnTo>
                  <a:lnTo>
                    <a:pt x="33" y="277"/>
                  </a:lnTo>
                  <a:lnTo>
                    <a:pt x="29" y="290"/>
                  </a:lnTo>
                  <a:lnTo>
                    <a:pt x="23" y="314"/>
                  </a:lnTo>
                  <a:lnTo>
                    <a:pt x="22" y="337"/>
                  </a:lnTo>
                  <a:lnTo>
                    <a:pt x="23" y="360"/>
                  </a:lnTo>
                  <a:lnTo>
                    <a:pt x="29" y="383"/>
                  </a:lnTo>
                  <a:lnTo>
                    <a:pt x="32" y="391"/>
                  </a:lnTo>
                  <a:lnTo>
                    <a:pt x="36" y="399"/>
                  </a:lnTo>
                  <a:lnTo>
                    <a:pt x="39" y="406"/>
                  </a:lnTo>
                  <a:lnTo>
                    <a:pt x="43" y="413"/>
                  </a:lnTo>
                  <a:lnTo>
                    <a:pt x="47" y="421"/>
                  </a:lnTo>
                  <a:lnTo>
                    <a:pt x="52" y="428"/>
                  </a:lnTo>
                  <a:lnTo>
                    <a:pt x="57" y="433"/>
                  </a:lnTo>
                  <a:lnTo>
                    <a:pt x="63" y="440"/>
                  </a:lnTo>
                  <a:lnTo>
                    <a:pt x="70" y="446"/>
                  </a:lnTo>
                  <a:lnTo>
                    <a:pt x="77" y="452"/>
                  </a:lnTo>
                  <a:lnTo>
                    <a:pt x="85" y="458"/>
                  </a:lnTo>
                  <a:lnTo>
                    <a:pt x="92" y="463"/>
                  </a:lnTo>
                  <a:lnTo>
                    <a:pt x="99" y="469"/>
                  </a:lnTo>
                  <a:lnTo>
                    <a:pt x="106" y="475"/>
                  </a:lnTo>
                  <a:lnTo>
                    <a:pt x="113" y="481"/>
                  </a:lnTo>
                  <a:lnTo>
                    <a:pt x="121" y="486"/>
                  </a:lnTo>
                  <a:lnTo>
                    <a:pt x="122" y="488"/>
                  </a:lnTo>
                  <a:lnTo>
                    <a:pt x="123" y="488"/>
                  </a:lnTo>
                  <a:lnTo>
                    <a:pt x="124" y="489"/>
                  </a:lnTo>
                  <a:lnTo>
                    <a:pt x="125" y="490"/>
                  </a:lnTo>
                  <a:lnTo>
                    <a:pt x="139" y="499"/>
                  </a:lnTo>
                  <a:lnTo>
                    <a:pt x="154" y="507"/>
                  </a:lnTo>
                  <a:lnTo>
                    <a:pt x="169" y="515"/>
                  </a:lnTo>
                  <a:lnTo>
                    <a:pt x="184" y="522"/>
                  </a:lnTo>
                  <a:lnTo>
                    <a:pt x="199" y="528"/>
                  </a:lnTo>
                  <a:lnTo>
                    <a:pt x="214" y="535"/>
                  </a:lnTo>
                  <a:lnTo>
                    <a:pt x="230" y="541"/>
                  </a:lnTo>
                  <a:lnTo>
                    <a:pt x="245" y="547"/>
                  </a:lnTo>
                  <a:lnTo>
                    <a:pt x="254" y="551"/>
                  </a:lnTo>
                  <a:lnTo>
                    <a:pt x="265" y="556"/>
                  </a:lnTo>
                  <a:lnTo>
                    <a:pt x="274" y="559"/>
                  </a:lnTo>
                  <a:lnTo>
                    <a:pt x="284" y="561"/>
                  </a:lnTo>
                  <a:lnTo>
                    <a:pt x="294" y="565"/>
                  </a:lnTo>
                  <a:lnTo>
                    <a:pt x="304" y="568"/>
                  </a:lnTo>
                  <a:lnTo>
                    <a:pt x="313" y="571"/>
                  </a:lnTo>
                  <a:lnTo>
                    <a:pt x="324" y="573"/>
                  </a:lnTo>
                  <a:lnTo>
                    <a:pt x="332" y="574"/>
                  </a:lnTo>
                  <a:lnTo>
                    <a:pt x="339" y="576"/>
                  </a:lnTo>
                  <a:lnTo>
                    <a:pt x="347" y="577"/>
                  </a:lnTo>
                  <a:lnTo>
                    <a:pt x="355" y="580"/>
                  </a:lnTo>
                  <a:lnTo>
                    <a:pt x="362" y="581"/>
                  </a:lnTo>
                  <a:lnTo>
                    <a:pt x="370" y="582"/>
                  </a:lnTo>
                  <a:lnTo>
                    <a:pt x="377" y="583"/>
                  </a:lnTo>
                  <a:lnTo>
                    <a:pt x="385" y="584"/>
                  </a:lnTo>
                  <a:lnTo>
                    <a:pt x="387" y="584"/>
                  </a:lnTo>
                  <a:lnTo>
                    <a:pt x="393" y="586"/>
                  </a:lnTo>
                  <a:lnTo>
                    <a:pt x="402" y="586"/>
                  </a:lnTo>
                  <a:lnTo>
                    <a:pt x="412" y="586"/>
                  </a:lnTo>
                  <a:lnTo>
                    <a:pt x="424" y="587"/>
                  </a:lnTo>
                  <a:lnTo>
                    <a:pt x="435" y="587"/>
                  </a:lnTo>
                  <a:lnTo>
                    <a:pt x="446" y="587"/>
                  </a:lnTo>
                  <a:lnTo>
                    <a:pt x="455" y="587"/>
                  </a:lnTo>
                  <a:lnTo>
                    <a:pt x="468" y="587"/>
                  </a:lnTo>
                  <a:lnTo>
                    <a:pt x="480" y="587"/>
                  </a:lnTo>
                  <a:lnTo>
                    <a:pt x="494" y="587"/>
                  </a:lnTo>
                  <a:lnTo>
                    <a:pt x="507" y="587"/>
                  </a:lnTo>
                  <a:lnTo>
                    <a:pt x="519" y="586"/>
                  </a:lnTo>
                  <a:lnTo>
                    <a:pt x="532" y="584"/>
                  </a:lnTo>
                  <a:lnTo>
                    <a:pt x="545" y="582"/>
                  </a:lnTo>
                  <a:lnTo>
                    <a:pt x="557" y="580"/>
                  </a:lnTo>
                  <a:lnTo>
                    <a:pt x="566" y="580"/>
                  </a:lnTo>
                  <a:lnTo>
                    <a:pt x="575" y="579"/>
                  </a:lnTo>
                  <a:lnTo>
                    <a:pt x="583" y="577"/>
                  </a:lnTo>
                  <a:lnTo>
                    <a:pt x="591" y="576"/>
                  </a:lnTo>
                  <a:lnTo>
                    <a:pt x="600" y="575"/>
                  </a:lnTo>
                  <a:lnTo>
                    <a:pt x="608" y="574"/>
                  </a:lnTo>
                  <a:lnTo>
                    <a:pt x="616" y="572"/>
                  </a:lnTo>
                  <a:lnTo>
                    <a:pt x="624" y="569"/>
                  </a:lnTo>
                  <a:lnTo>
                    <a:pt x="631" y="568"/>
                  </a:lnTo>
                  <a:lnTo>
                    <a:pt x="638" y="567"/>
                  </a:lnTo>
                  <a:lnTo>
                    <a:pt x="644" y="565"/>
                  </a:lnTo>
                  <a:lnTo>
                    <a:pt x="651" y="564"/>
                  </a:lnTo>
                  <a:lnTo>
                    <a:pt x="657" y="561"/>
                  </a:lnTo>
                  <a:lnTo>
                    <a:pt x="662" y="560"/>
                  </a:lnTo>
                  <a:lnTo>
                    <a:pt x="669" y="557"/>
                  </a:lnTo>
                  <a:lnTo>
                    <a:pt x="675" y="554"/>
                  </a:lnTo>
                  <a:lnTo>
                    <a:pt x="683" y="551"/>
                  </a:lnTo>
                  <a:lnTo>
                    <a:pt x="692" y="546"/>
                  </a:lnTo>
                  <a:lnTo>
                    <a:pt x="700" y="543"/>
                  </a:lnTo>
                  <a:lnTo>
                    <a:pt x="704" y="542"/>
                  </a:lnTo>
                  <a:lnTo>
                    <a:pt x="706" y="541"/>
                  </a:lnTo>
                  <a:lnTo>
                    <a:pt x="710" y="538"/>
                  </a:lnTo>
                  <a:lnTo>
                    <a:pt x="715" y="536"/>
                  </a:lnTo>
                  <a:lnTo>
                    <a:pt x="722" y="531"/>
                  </a:lnTo>
                  <a:lnTo>
                    <a:pt x="728" y="528"/>
                  </a:lnTo>
                  <a:lnTo>
                    <a:pt x="734" y="524"/>
                  </a:lnTo>
                  <a:lnTo>
                    <a:pt x="738" y="522"/>
                  </a:lnTo>
                  <a:lnTo>
                    <a:pt x="741" y="521"/>
                  </a:lnTo>
                  <a:lnTo>
                    <a:pt x="751" y="513"/>
                  </a:lnTo>
                  <a:lnTo>
                    <a:pt x="761" y="505"/>
                  </a:lnTo>
                  <a:lnTo>
                    <a:pt x="772" y="498"/>
                  </a:lnTo>
                  <a:lnTo>
                    <a:pt x="781" y="490"/>
                  </a:lnTo>
                  <a:lnTo>
                    <a:pt x="790" y="482"/>
                  </a:lnTo>
                  <a:lnTo>
                    <a:pt x="799" y="473"/>
                  </a:lnTo>
                  <a:lnTo>
                    <a:pt x="807" y="463"/>
                  </a:lnTo>
                  <a:lnTo>
                    <a:pt x="816" y="453"/>
                  </a:lnTo>
                  <a:lnTo>
                    <a:pt x="822" y="443"/>
                  </a:lnTo>
                  <a:lnTo>
                    <a:pt x="829" y="432"/>
                  </a:lnTo>
                  <a:lnTo>
                    <a:pt x="835" y="422"/>
                  </a:lnTo>
                  <a:lnTo>
                    <a:pt x="842" y="410"/>
                  </a:lnTo>
                  <a:lnTo>
                    <a:pt x="848" y="400"/>
                  </a:lnTo>
                  <a:lnTo>
                    <a:pt x="854" y="390"/>
                  </a:lnTo>
                  <a:lnTo>
                    <a:pt x="859" y="379"/>
                  </a:lnTo>
                  <a:lnTo>
                    <a:pt x="865" y="369"/>
                  </a:lnTo>
                  <a:lnTo>
                    <a:pt x="870" y="353"/>
                  </a:lnTo>
                  <a:lnTo>
                    <a:pt x="874" y="337"/>
                  </a:lnTo>
                  <a:lnTo>
                    <a:pt x="878" y="320"/>
                  </a:lnTo>
                  <a:lnTo>
                    <a:pt x="880" y="304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1" name="Freeform 35"/>
            <p:cNvSpPr>
              <a:spLocks/>
            </p:cNvSpPr>
            <p:nvPr/>
          </p:nvSpPr>
          <p:spPr bwMode="auto">
            <a:xfrm>
              <a:off x="4826" y="3465"/>
              <a:ext cx="1" cy="1"/>
            </a:xfrm>
            <a:custGeom>
              <a:avLst/>
              <a:gdLst>
                <a:gd name="T0" fmla="*/ 1 h 1"/>
                <a:gd name="T1" fmla="*/ 0 h 1"/>
                <a:gd name="T2" fmla="*/ 1 h 1"/>
                <a:gd name="T3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2" name="Freeform 36"/>
            <p:cNvSpPr>
              <a:spLocks/>
            </p:cNvSpPr>
            <p:nvPr/>
          </p:nvSpPr>
          <p:spPr bwMode="auto">
            <a:xfrm>
              <a:off x="4271" y="3378"/>
              <a:ext cx="815" cy="489"/>
            </a:xfrm>
            <a:custGeom>
              <a:avLst/>
              <a:gdLst>
                <a:gd name="T0" fmla="*/ 1613 w 1629"/>
                <a:gd name="T1" fmla="*/ 643 h 977"/>
                <a:gd name="T2" fmla="*/ 1582 w 1629"/>
                <a:gd name="T3" fmla="*/ 634 h 977"/>
                <a:gd name="T4" fmla="*/ 1569 w 1629"/>
                <a:gd name="T5" fmla="*/ 545 h 977"/>
                <a:gd name="T6" fmla="*/ 1569 w 1629"/>
                <a:gd name="T7" fmla="*/ 505 h 977"/>
                <a:gd name="T8" fmla="*/ 1499 w 1629"/>
                <a:gd name="T9" fmla="*/ 430 h 977"/>
                <a:gd name="T10" fmla="*/ 1394 w 1629"/>
                <a:gd name="T11" fmla="*/ 395 h 977"/>
                <a:gd name="T12" fmla="*/ 1315 w 1629"/>
                <a:gd name="T13" fmla="*/ 371 h 977"/>
                <a:gd name="T14" fmla="*/ 1278 w 1629"/>
                <a:gd name="T15" fmla="*/ 364 h 977"/>
                <a:gd name="T16" fmla="*/ 1249 w 1629"/>
                <a:gd name="T17" fmla="*/ 333 h 977"/>
                <a:gd name="T18" fmla="*/ 1176 w 1629"/>
                <a:gd name="T19" fmla="*/ 242 h 977"/>
                <a:gd name="T20" fmla="*/ 1111 w 1629"/>
                <a:gd name="T21" fmla="*/ 179 h 977"/>
                <a:gd name="T22" fmla="*/ 1111 w 1629"/>
                <a:gd name="T23" fmla="*/ 174 h 977"/>
                <a:gd name="T24" fmla="*/ 1109 w 1629"/>
                <a:gd name="T25" fmla="*/ 165 h 977"/>
                <a:gd name="T26" fmla="*/ 1082 w 1629"/>
                <a:gd name="T27" fmla="*/ 120 h 977"/>
                <a:gd name="T28" fmla="*/ 1000 w 1629"/>
                <a:gd name="T29" fmla="*/ 105 h 977"/>
                <a:gd name="T30" fmla="*/ 984 w 1629"/>
                <a:gd name="T31" fmla="*/ 94 h 977"/>
                <a:gd name="T32" fmla="*/ 938 w 1629"/>
                <a:gd name="T33" fmla="*/ 69 h 977"/>
                <a:gd name="T34" fmla="*/ 902 w 1629"/>
                <a:gd name="T35" fmla="*/ 69 h 977"/>
                <a:gd name="T36" fmla="*/ 886 w 1629"/>
                <a:gd name="T37" fmla="*/ 24 h 977"/>
                <a:gd name="T38" fmla="*/ 879 w 1629"/>
                <a:gd name="T39" fmla="*/ 7 h 977"/>
                <a:gd name="T40" fmla="*/ 839 w 1629"/>
                <a:gd name="T41" fmla="*/ 1 h 977"/>
                <a:gd name="T42" fmla="*/ 761 w 1629"/>
                <a:gd name="T43" fmla="*/ 20 h 977"/>
                <a:gd name="T44" fmla="*/ 632 w 1629"/>
                <a:gd name="T45" fmla="*/ 48 h 977"/>
                <a:gd name="T46" fmla="*/ 435 w 1629"/>
                <a:gd name="T47" fmla="*/ 37 h 977"/>
                <a:gd name="T48" fmla="*/ 316 w 1629"/>
                <a:gd name="T49" fmla="*/ 32 h 977"/>
                <a:gd name="T50" fmla="*/ 252 w 1629"/>
                <a:gd name="T51" fmla="*/ 52 h 977"/>
                <a:gd name="T52" fmla="*/ 154 w 1629"/>
                <a:gd name="T53" fmla="*/ 97 h 977"/>
                <a:gd name="T54" fmla="*/ 112 w 1629"/>
                <a:gd name="T55" fmla="*/ 150 h 977"/>
                <a:gd name="T56" fmla="*/ 51 w 1629"/>
                <a:gd name="T57" fmla="*/ 391 h 977"/>
                <a:gd name="T58" fmla="*/ 52 w 1629"/>
                <a:gd name="T59" fmla="*/ 410 h 977"/>
                <a:gd name="T60" fmla="*/ 27 w 1629"/>
                <a:gd name="T61" fmla="*/ 441 h 977"/>
                <a:gd name="T62" fmla="*/ 19 w 1629"/>
                <a:gd name="T63" fmla="*/ 623 h 977"/>
                <a:gd name="T64" fmla="*/ 2 w 1629"/>
                <a:gd name="T65" fmla="*/ 694 h 977"/>
                <a:gd name="T66" fmla="*/ 13 w 1629"/>
                <a:gd name="T67" fmla="*/ 702 h 977"/>
                <a:gd name="T68" fmla="*/ 62 w 1629"/>
                <a:gd name="T69" fmla="*/ 711 h 977"/>
                <a:gd name="T70" fmla="*/ 126 w 1629"/>
                <a:gd name="T71" fmla="*/ 720 h 977"/>
                <a:gd name="T72" fmla="*/ 140 w 1629"/>
                <a:gd name="T73" fmla="*/ 755 h 977"/>
                <a:gd name="T74" fmla="*/ 250 w 1629"/>
                <a:gd name="T75" fmla="*/ 848 h 977"/>
                <a:gd name="T76" fmla="*/ 331 w 1629"/>
                <a:gd name="T77" fmla="*/ 833 h 977"/>
                <a:gd name="T78" fmla="*/ 393 w 1629"/>
                <a:gd name="T79" fmla="*/ 770 h 977"/>
                <a:gd name="T80" fmla="*/ 573 w 1629"/>
                <a:gd name="T81" fmla="*/ 781 h 977"/>
                <a:gd name="T82" fmla="*/ 882 w 1629"/>
                <a:gd name="T83" fmla="*/ 831 h 977"/>
                <a:gd name="T84" fmla="*/ 973 w 1629"/>
                <a:gd name="T85" fmla="*/ 844 h 977"/>
                <a:gd name="T86" fmla="*/ 995 w 1629"/>
                <a:gd name="T87" fmla="*/ 844 h 977"/>
                <a:gd name="T88" fmla="*/ 1021 w 1629"/>
                <a:gd name="T89" fmla="*/ 893 h 977"/>
                <a:gd name="T90" fmla="*/ 1083 w 1629"/>
                <a:gd name="T91" fmla="*/ 963 h 977"/>
                <a:gd name="T92" fmla="*/ 1136 w 1629"/>
                <a:gd name="T93" fmla="*/ 977 h 977"/>
                <a:gd name="T94" fmla="*/ 1139 w 1629"/>
                <a:gd name="T95" fmla="*/ 977 h 977"/>
                <a:gd name="T96" fmla="*/ 1210 w 1629"/>
                <a:gd name="T97" fmla="*/ 961 h 977"/>
                <a:gd name="T98" fmla="*/ 1264 w 1629"/>
                <a:gd name="T99" fmla="*/ 933 h 977"/>
                <a:gd name="T100" fmla="*/ 1290 w 1629"/>
                <a:gd name="T101" fmla="*/ 907 h 977"/>
                <a:gd name="T102" fmla="*/ 1324 w 1629"/>
                <a:gd name="T103" fmla="*/ 877 h 977"/>
                <a:gd name="T104" fmla="*/ 1347 w 1629"/>
                <a:gd name="T105" fmla="*/ 873 h 977"/>
                <a:gd name="T106" fmla="*/ 1415 w 1629"/>
                <a:gd name="T107" fmla="*/ 869 h 977"/>
                <a:gd name="T108" fmla="*/ 1513 w 1629"/>
                <a:gd name="T109" fmla="*/ 781 h 977"/>
                <a:gd name="T110" fmla="*/ 1618 w 1629"/>
                <a:gd name="T111" fmla="*/ 681 h 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29" h="977">
                  <a:moveTo>
                    <a:pt x="1625" y="656"/>
                  </a:moveTo>
                  <a:lnTo>
                    <a:pt x="1625" y="655"/>
                  </a:lnTo>
                  <a:lnTo>
                    <a:pt x="1624" y="652"/>
                  </a:lnTo>
                  <a:lnTo>
                    <a:pt x="1624" y="651"/>
                  </a:lnTo>
                  <a:lnTo>
                    <a:pt x="1622" y="650"/>
                  </a:lnTo>
                  <a:lnTo>
                    <a:pt x="1613" y="642"/>
                  </a:lnTo>
                  <a:lnTo>
                    <a:pt x="1613" y="643"/>
                  </a:lnTo>
                  <a:lnTo>
                    <a:pt x="1613" y="643"/>
                  </a:lnTo>
                  <a:lnTo>
                    <a:pt x="1613" y="643"/>
                  </a:lnTo>
                  <a:lnTo>
                    <a:pt x="1613" y="643"/>
                  </a:lnTo>
                  <a:lnTo>
                    <a:pt x="1605" y="640"/>
                  </a:lnTo>
                  <a:lnTo>
                    <a:pt x="1598" y="638"/>
                  </a:lnTo>
                  <a:lnTo>
                    <a:pt x="1590" y="636"/>
                  </a:lnTo>
                  <a:lnTo>
                    <a:pt x="1582" y="634"/>
                  </a:lnTo>
                  <a:lnTo>
                    <a:pt x="1582" y="634"/>
                  </a:lnTo>
                  <a:lnTo>
                    <a:pt x="1582" y="633"/>
                  </a:lnTo>
                  <a:lnTo>
                    <a:pt x="1582" y="633"/>
                  </a:lnTo>
                  <a:lnTo>
                    <a:pt x="1582" y="633"/>
                  </a:lnTo>
                  <a:lnTo>
                    <a:pt x="1579" y="604"/>
                  </a:lnTo>
                  <a:lnTo>
                    <a:pt x="1574" y="572"/>
                  </a:lnTo>
                  <a:lnTo>
                    <a:pt x="1569" y="545"/>
                  </a:lnTo>
                  <a:lnTo>
                    <a:pt x="1568" y="535"/>
                  </a:lnTo>
                  <a:lnTo>
                    <a:pt x="1569" y="535"/>
                  </a:lnTo>
                  <a:lnTo>
                    <a:pt x="1571" y="534"/>
                  </a:lnTo>
                  <a:lnTo>
                    <a:pt x="1572" y="532"/>
                  </a:lnTo>
                  <a:lnTo>
                    <a:pt x="1572" y="531"/>
                  </a:lnTo>
                  <a:lnTo>
                    <a:pt x="1571" y="521"/>
                  </a:lnTo>
                  <a:lnTo>
                    <a:pt x="1569" y="505"/>
                  </a:lnTo>
                  <a:lnTo>
                    <a:pt x="1566" y="489"/>
                  </a:lnTo>
                  <a:lnTo>
                    <a:pt x="1563" y="479"/>
                  </a:lnTo>
                  <a:lnTo>
                    <a:pt x="1549" y="470"/>
                  </a:lnTo>
                  <a:lnTo>
                    <a:pt x="1536" y="460"/>
                  </a:lnTo>
                  <a:lnTo>
                    <a:pt x="1525" y="449"/>
                  </a:lnTo>
                  <a:lnTo>
                    <a:pt x="1512" y="439"/>
                  </a:lnTo>
                  <a:lnTo>
                    <a:pt x="1499" y="430"/>
                  </a:lnTo>
                  <a:lnTo>
                    <a:pt x="1485" y="422"/>
                  </a:lnTo>
                  <a:lnTo>
                    <a:pt x="1470" y="415"/>
                  </a:lnTo>
                  <a:lnTo>
                    <a:pt x="1454" y="410"/>
                  </a:lnTo>
                  <a:lnTo>
                    <a:pt x="1439" y="407"/>
                  </a:lnTo>
                  <a:lnTo>
                    <a:pt x="1424" y="403"/>
                  </a:lnTo>
                  <a:lnTo>
                    <a:pt x="1409" y="400"/>
                  </a:lnTo>
                  <a:lnTo>
                    <a:pt x="1394" y="395"/>
                  </a:lnTo>
                  <a:lnTo>
                    <a:pt x="1379" y="391"/>
                  </a:lnTo>
                  <a:lnTo>
                    <a:pt x="1364" y="386"/>
                  </a:lnTo>
                  <a:lnTo>
                    <a:pt x="1351" y="380"/>
                  </a:lnTo>
                  <a:lnTo>
                    <a:pt x="1336" y="376"/>
                  </a:lnTo>
                  <a:lnTo>
                    <a:pt x="1329" y="373"/>
                  </a:lnTo>
                  <a:lnTo>
                    <a:pt x="1322" y="372"/>
                  </a:lnTo>
                  <a:lnTo>
                    <a:pt x="1315" y="371"/>
                  </a:lnTo>
                  <a:lnTo>
                    <a:pt x="1308" y="370"/>
                  </a:lnTo>
                  <a:lnTo>
                    <a:pt x="1300" y="370"/>
                  </a:lnTo>
                  <a:lnTo>
                    <a:pt x="1293" y="369"/>
                  </a:lnTo>
                  <a:lnTo>
                    <a:pt x="1286" y="366"/>
                  </a:lnTo>
                  <a:lnTo>
                    <a:pt x="1279" y="364"/>
                  </a:lnTo>
                  <a:lnTo>
                    <a:pt x="1278" y="364"/>
                  </a:lnTo>
                  <a:lnTo>
                    <a:pt x="1278" y="364"/>
                  </a:lnTo>
                  <a:lnTo>
                    <a:pt x="1278" y="364"/>
                  </a:lnTo>
                  <a:lnTo>
                    <a:pt x="1278" y="364"/>
                  </a:lnTo>
                  <a:lnTo>
                    <a:pt x="1273" y="357"/>
                  </a:lnTo>
                  <a:lnTo>
                    <a:pt x="1268" y="350"/>
                  </a:lnTo>
                  <a:lnTo>
                    <a:pt x="1262" y="345"/>
                  </a:lnTo>
                  <a:lnTo>
                    <a:pt x="1255" y="339"/>
                  </a:lnTo>
                  <a:lnTo>
                    <a:pt x="1249" y="333"/>
                  </a:lnTo>
                  <a:lnTo>
                    <a:pt x="1243" y="327"/>
                  </a:lnTo>
                  <a:lnTo>
                    <a:pt x="1238" y="320"/>
                  </a:lnTo>
                  <a:lnTo>
                    <a:pt x="1232" y="313"/>
                  </a:lnTo>
                  <a:lnTo>
                    <a:pt x="1218" y="294"/>
                  </a:lnTo>
                  <a:lnTo>
                    <a:pt x="1204" y="275"/>
                  </a:lnTo>
                  <a:lnTo>
                    <a:pt x="1190" y="258"/>
                  </a:lnTo>
                  <a:lnTo>
                    <a:pt x="1176" y="242"/>
                  </a:lnTo>
                  <a:lnTo>
                    <a:pt x="1159" y="226"/>
                  </a:lnTo>
                  <a:lnTo>
                    <a:pt x="1143" y="210"/>
                  </a:lnTo>
                  <a:lnTo>
                    <a:pt x="1127" y="195"/>
                  </a:lnTo>
                  <a:lnTo>
                    <a:pt x="1111" y="179"/>
                  </a:lnTo>
                  <a:lnTo>
                    <a:pt x="1111" y="179"/>
                  </a:lnTo>
                  <a:lnTo>
                    <a:pt x="1111" y="179"/>
                  </a:lnTo>
                  <a:lnTo>
                    <a:pt x="1111" y="179"/>
                  </a:lnTo>
                  <a:lnTo>
                    <a:pt x="1111" y="179"/>
                  </a:lnTo>
                  <a:lnTo>
                    <a:pt x="1111" y="177"/>
                  </a:lnTo>
                  <a:lnTo>
                    <a:pt x="1111" y="177"/>
                  </a:lnTo>
                  <a:lnTo>
                    <a:pt x="1111" y="176"/>
                  </a:lnTo>
                  <a:lnTo>
                    <a:pt x="1111" y="176"/>
                  </a:lnTo>
                  <a:lnTo>
                    <a:pt x="1111" y="174"/>
                  </a:lnTo>
                  <a:lnTo>
                    <a:pt x="1111" y="174"/>
                  </a:lnTo>
                  <a:lnTo>
                    <a:pt x="1111" y="173"/>
                  </a:lnTo>
                  <a:lnTo>
                    <a:pt x="1111" y="171"/>
                  </a:lnTo>
                  <a:lnTo>
                    <a:pt x="1111" y="169"/>
                  </a:lnTo>
                  <a:lnTo>
                    <a:pt x="1110" y="167"/>
                  </a:lnTo>
                  <a:lnTo>
                    <a:pt x="1109" y="166"/>
                  </a:lnTo>
                  <a:lnTo>
                    <a:pt x="1109" y="165"/>
                  </a:lnTo>
                  <a:lnTo>
                    <a:pt x="1109" y="165"/>
                  </a:lnTo>
                  <a:lnTo>
                    <a:pt x="1109" y="165"/>
                  </a:lnTo>
                  <a:lnTo>
                    <a:pt x="1108" y="166"/>
                  </a:lnTo>
                  <a:lnTo>
                    <a:pt x="1108" y="166"/>
                  </a:lnTo>
                  <a:lnTo>
                    <a:pt x="1102" y="153"/>
                  </a:lnTo>
                  <a:lnTo>
                    <a:pt x="1097" y="142"/>
                  </a:lnTo>
                  <a:lnTo>
                    <a:pt x="1090" y="130"/>
                  </a:lnTo>
                  <a:lnTo>
                    <a:pt x="1082" y="120"/>
                  </a:lnTo>
                  <a:lnTo>
                    <a:pt x="1074" y="115"/>
                  </a:lnTo>
                  <a:lnTo>
                    <a:pt x="1064" y="112"/>
                  </a:lnTo>
                  <a:lnTo>
                    <a:pt x="1050" y="109"/>
                  </a:lnTo>
                  <a:lnTo>
                    <a:pt x="1036" y="107"/>
                  </a:lnTo>
                  <a:lnTo>
                    <a:pt x="1022" y="106"/>
                  </a:lnTo>
                  <a:lnTo>
                    <a:pt x="1010" y="106"/>
                  </a:lnTo>
                  <a:lnTo>
                    <a:pt x="1000" y="105"/>
                  </a:lnTo>
                  <a:lnTo>
                    <a:pt x="995" y="105"/>
                  </a:lnTo>
                  <a:lnTo>
                    <a:pt x="995" y="105"/>
                  </a:lnTo>
                  <a:lnTo>
                    <a:pt x="995" y="104"/>
                  </a:lnTo>
                  <a:lnTo>
                    <a:pt x="993" y="104"/>
                  </a:lnTo>
                  <a:lnTo>
                    <a:pt x="993" y="104"/>
                  </a:lnTo>
                  <a:lnTo>
                    <a:pt x="990" y="99"/>
                  </a:lnTo>
                  <a:lnTo>
                    <a:pt x="984" y="94"/>
                  </a:lnTo>
                  <a:lnTo>
                    <a:pt x="977" y="89"/>
                  </a:lnTo>
                  <a:lnTo>
                    <a:pt x="969" y="84"/>
                  </a:lnTo>
                  <a:lnTo>
                    <a:pt x="961" y="79"/>
                  </a:lnTo>
                  <a:lnTo>
                    <a:pt x="954" y="75"/>
                  </a:lnTo>
                  <a:lnTo>
                    <a:pt x="949" y="71"/>
                  </a:lnTo>
                  <a:lnTo>
                    <a:pt x="944" y="70"/>
                  </a:lnTo>
                  <a:lnTo>
                    <a:pt x="938" y="69"/>
                  </a:lnTo>
                  <a:lnTo>
                    <a:pt x="934" y="68"/>
                  </a:lnTo>
                  <a:lnTo>
                    <a:pt x="928" y="68"/>
                  </a:lnTo>
                  <a:lnTo>
                    <a:pt x="923" y="69"/>
                  </a:lnTo>
                  <a:lnTo>
                    <a:pt x="917" y="69"/>
                  </a:lnTo>
                  <a:lnTo>
                    <a:pt x="913" y="69"/>
                  </a:lnTo>
                  <a:lnTo>
                    <a:pt x="907" y="69"/>
                  </a:lnTo>
                  <a:lnTo>
                    <a:pt x="902" y="69"/>
                  </a:lnTo>
                  <a:lnTo>
                    <a:pt x="902" y="69"/>
                  </a:lnTo>
                  <a:lnTo>
                    <a:pt x="902" y="69"/>
                  </a:lnTo>
                  <a:lnTo>
                    <a:pt x="901" y="69"/>
                  </a:lnTo>
                  <a:lnTo>
                    <a:pt x="901" y="69"/>
                  </a:lnTo>
                  <a:lnTo>
                    <a:pt x="897" y="54"/>
                  </a:lnTo>
                  <a:lnTo>
                    <a:pt x="891" y="39"/>
                  </a:lnTo>
                  <a:lnTo>
                    <a:pt x="886" y="24"/>
                  </a:lnTo>
                  <a:lnTo>
                    <a:pt x="882" y="9"/>
                  </a:lnTo>
                  <a:lnTo>
                    <a:pt x="882" y="8"/>
                  </a:lnTo>
                  <a:lnTo>
                    <a:pt x="881" y="8"/>
                  </a:lnTo>
                  <a:lnTo>
                    <a:pt x="881" y="7"/>
                  </a:lnTo>
                  <a:lnTo>
                    <a:pt x="879" y="7"/>
                  </a:lnTo>
                  <a:lnTo>
                    <a:pt x="879" y="7"/>
                  </a:lnTo>
                  <a:lnTo>
                    <a:pt x="879" y="7"/>
                  </a:lnTo>
                  <a:lnTo>
                    <a:pt x="879" y="7"/>
                  </a:lnTo>
                  <a:lnTo>
                    <a:pt x="879" y="6"/>
                  </a:lnTo>
                  <a:lnTo>
                    <a:pt x="876" y="5"/>
                  </a:lnTo>
                  <a:lnTo>
                    <a:pt x="869" y="5"/>
                  </a:lnTo>
                  <a:lnTo>
                    <a:pt x="860" y="3"/>
                  </a:lnTo>
                  <a:lnTo>
                    <a:pt x="849" y="2"/>
                  </a:lnTo>
                  <a:lnTo>
                    <a:pt x="839" y="1"/>
                  </a:lnTo>
                  <a:lnTo>
                    <a:pt x="830" y="1"/>
                  </a:lnTo>
                  <a:lnTo>
                    <a:pt x="823" y="0"/>
                  </a:lnTo>
                  <a:lnTo>
                    <a:pt x="821" y="0"/>
                  </a:lnTo>
                  <a:lnTo>
                    <a:pt x="816" y="1"/>
                  </a:lnTo>
                  <a:lnTo>
                    <a:pt x="802" y="6"/>
                  </a:lnTo>
                  <a:lnTo>
                    <a:pt x="784" y="13"/>
                  </a:lnTo>
                  <a:lnTo>
                    <a:pt x="761" y="20"/>
                  </a:lnTo>
                  <a:lnTo>
                    <a:pt x="734" y="29"/>
                  </a:lnTo>
                  <a:lnTo>
                    <a:pt x="708" y="37"/>
                  </a:lnTo>
                  <a:lnTo>
                    <a:pt x="684" y="45"/>
                  </a:lnTo>
                  <a:lnTo>
                    <a:pt x="662" y="51"/>
                  </a:lnTo>
                  <a:lnTo>
                    <a:pt x="658" y="51"/>
                  </a:lnTo>
                  <a:lnTo>
                    <a:pt x="648" y="50"/>
                  </a:lnTo>
                  <a:lnTo>
                    <a:pt x="632" y="48"/>
                  </a:lnTo>
                  <a:lnTo>
                    <a:pt x="611" y="47"/>
                  </a:lnTo>
                  <a:lnTo>
                    <a:pt x="586" y="46"/>
                  </a:lnTo>
                  <a:lnTo>
                    <a:pt x="558" y="44"/>
                  </a:lnTo>
                  <a:lnTo>
                    <a:pt x="528" y="43"/>
                  </a:lnTo>
                  <a:lnTo>
                    <a:pt x="497" y="40"/>
                  </a:lnTo>
                  <a:lnTo>
                    <a:pt x="466" y="38"/>
                  </a:lnTo>
                  <a:lnTo>
                    <a:pt x="435" y="37"/>
                  </a:lnTo>
                  <a:lnTo>
                    <a:pt x="406" y="35"/>
                  </a:lnTo>
                  <a:lnTo>
                    <a:pt x="379" y="33"/>
                  </a:lnTo>
                  <a:lnTo>
                    <a:pt x="356" y="32"/>
                  </a:lnTo>
                  <a:lnTo>
                    <a:pt x="338" y="32"/>
                  </a:lnTo>
                  <a:lnTo>
                    <a:pt x="325" y="32"/>
                  </a:lnTo>
                  <a:lnTo>
                    <a:pt x="318" y="32"/>
                  </a:lnTo>
                  <a:lnTo>
                    <a:pt x="316" y="32"/>
                  </a:lnTo>
                  <a:lnTo>
                    <a:pt x="313" y="33"/>
                  </a:lnTo>
                  <a:lnTo>
                    <a:pt x="310" y="33"/>
                  </a:lnTo>
                  <a:lnTo>
                    <a:pt x="308" y="35"/>
                  </a:lnTo>
                  <a:lnTo>
                    <a:pt x="295" y="38"/>
                  </a:lnTo>
                  <a:lnTo>
                    <a:pt x="282" y="41"/>
                  </a:lnTo>
                  <a:lnTo>
                    <a:pt x="267" y="46"/>
                  </a:lnTo>
                  <a:lnTo>
                    <a:pt x="252" y="52"/>
                  </a:lnTo>
                  <a:lnTo>
                    <a:pt x="237" y="59"/>
                  </a:lnTo>
                  <a:lnTo>
                    <a:pt x="222" y="64"/>
                  </a:lnTo>
                  <a:lnTo>
                    <a:pt x="207" y="71"/>
                  </a:lnTo>
                  <a:lnTo>
                    <a:pt x="192" y="78"/>
                  </a:lnTo>
                  <a:lnTo>
                    <a:pt x="178" y="85"/>
                  </a:lnTo>
                  <a:lnTo>
                    <a:pt x="165" y="91"/>
                  </a:lnTo>
                  <a:lnTo>
                    <a:pt x="154" y="97"/>
                  </a:lnTo>
                  <a:lnTo>
                    <a:pt x="143" y="103"/>
                  </a:lnTo>
                  <a:lnTo>
                    <a:pt x="135" y="107"/>
                  </a:lnTo>
                  <a:lnTo>
                    <a:pt x="129" y="111"/>
                  </a:lnTo>
                  <a:lnTo>
                    <a:pt x="125" y="112"/>
                  </a:lnTo>
                  <a:lnTo>
                    <a:pt x="124" y="113"/>
                  </a:lnTo>
                  <a:lnTo>
                    <a:pt x="120" y="123"/>
                  </a:lnTo>
                  <a:lnTo>
                    <a:pt x="112" y="150"/>
                  </a:lnTo>
                  <a:lnTo>
                    <a:pt x="102" y="188"/>
                  </a:lnTo>
                  <a:lnTo>
                    <a:pt x="90" y="233"/>
                  </a:lnTo>
                  <a:lnTo>
                    <a:pt x="79" y="279"/>
                  </a:lnTo>
                  <a:lnTo>
                    <a:pt x="67" y="324"/>
                  </a:lnTo>
                  <a:lnTo>
                    <a:pt x="58" y="360"/>
                  </a:lnTo>
                  <a:lnTo>
                    <a:pt x="52" y="385"/>
                  </a:lnTo>
                  <a:lnTo>
                    <a:pt x="51" y="391"/>
                  </a:lnTo>
                  <a:lnTo>
                    <a:pt x="50" y="396"/>
                  </a:lnTo>
                  <a:lnTo>
                    <a:pt x="50" y="402"/>
                  </a:lnTo>
                  <a:lnTo>
                    <a:pt x="52" y="408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52" y="409"/>
                  </a:lnTo>
                  <a:lnTo>
                    <a:pt x="52" y="410"/>
                  </a:lnTo>
                  <a:lnTo>
                    <a:pt x="50" y="413"/>
                  </a:lnTo>
                  <a:lnTo>
                    <a:pt x="48" y="415"/>
                  </a:lnTo>
                  <a:lnTo>
                    <a:pt x="45" y="417"/>
                  </a:lnTo>
                  <a:lnTo>
                    <a:pt x="43" y="419"/>
                  </a:lnTo>
                  <a:lnTo>
                    <a:pt x="36" y="425"/>
                  </a:lnTo>
                  <a:lnTo>
                    <a:pt x="30" y="432"/>
                  </a:lnTo>
                  <a:lnTo>
                    <a:pt x="27" y="441"/>
                  </a:lnTo>
                  <a:lnTo>
                    <a:pt x="26" y="451"/>
                  </a:lnTo>
                  <a:lnTo>
                    <a:pt x="27" y="491"/>
                  </a:lnTo>
                  <a:lnTo>
                    <a:pt x="27" y="535"/>
                  </a:lnTo>
                  <a:lnTo>
                    <a:pt x="29" y="578"/>
                  </a:lnTo>
                  <a:lnTo>
                    <a:pt x="36" y="618"/>
                  </a:lnTo>
                  <a:lnTo>
                    <a:pt x="30" y="622"/>
                  </a:lnTo>
                  <a:lnTo>
                    <a:pt x="19" y="623"/>
                  </a:lnTo>
                  <a:lnTo>
                    <a:pt x="9" y="625"/>
                  </a:lnTo>
                  <a:lnTo>
                    <a:pt x="4" y="626"/>
                  </a:lnTo>
                  <a:lnTo>
                    <a:pt x="4" y="637"/>
                  </a:lnTo>
                  <a:lnTo>
                    <a:pt x="3" y="659"/>
                  </a:lnTo>
                  <a:lnTo>
                    <a:pt x="0" y="681"/>
                  </a:lnTo>
                  <a:lnTo>
                    <a:pt x="0" y="691"/>
                  </a:lnTo>
                  <a:lnTo>
                    <a:pt x="2" y="694"/>
                  </a:lnTo>
                  <a:lnTo>
                    <a:pt x="4" y="697"/>
                  </a:lnTo>
                  <a:lnTo>
                    <a:pt x="6" y="698"/>
                  </a:lnTo>
                  <a:lnTo>
                    <a:pt x="7" y="699"/>
                  </a:lnTo>
                  <a:lnTo>
                    <a:pt x="9" y="701"/>
                  </a:lnTo>
                  <a:lnTo>
                    <a:pt x="10" y="701"/>
                  </a:lnTo>
                  <a:lnTo>
                    <a:pt x="12" y="702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13" y="702"/>
                  </a:lnTo>
                  <a:lnTo>
                    <a:pt x="27" y="704"/>
                  </a:lnTo>
                  <a:lnTo>
                    <a:pt x="43" y="708"/>
                  </a:lnTo>
                  <a:lnTo>
                    <a:pt x="62" y="711"/>
                  </a:lnTo>
                  <a:lnTo>
                    <a:pt x="79" y="714"/>
                  </a:lnTo>
                  <a:lnTo>
                    <a:pt x="95" y="717"/>
                  </a:lnTo>
                  <a:lnTo>
                    <a:pt x="109" y="719"/>
                  </a:lnTo>
                  <a:lnTo>
                    <a:pt x="118" y="721"/>
                  </a:lnTo>
                  <a:lnTo>
                    <a:pt x="123" y="721"/>
                  </a:lnTo>
                  <a:lnTo>
                    <a:pt x="124" y="721"/>
                  </a:lnTo>
                  <a:lnTo>
                    <a:pt x="126" y="720"/>
                  </a:lnTo>
                  <a:lnTo>
                    <a:pt x="128" y="720"/>
                  </a:lnTo>
                  <a:lnTo>
                    <a:pt x="131" y="720"/>
                  </a:lnTo>
                  <a:lnTo>
                    <a:pt x="132" y="726"/>
                  </a:lnTo>
                  <a:lnTo>
                    <a:pt x="133" y="732"/>
                  </a:lnTo>
                  <a:lnTo>
                    <a:pt x="135" y="739"/>
                  </a:lnTo>
                  <a:lnTo>
                    <a:pt x="138" y="744"/>
                  </a:lnTo>
                  <a:lnTo>
                    <a:pt x="140" y="755"/>
                  </a:lnTo>
                  <a:lnTo>
                    <a:pt x="146" y="774"/>
                  </a:lnTo>
                  <a:lnTo>
                    <a:pt x="155" y="797"/>
                  </a:lnTo>
                  <a:lnTo>
                    <a:pt x="168" y="815"/>
                  </a:lnTo>
                  <a:lnTo>
                    <a:pt x="187" y="829"/>
                  </a:lnTo>
                  <a:lnTo>
                    <a:pt x="208" y="839"/>
                  </a:lnTo>
                  <a:lnTo>
                    <a:pt x="230" y="845"/>
                  </a:lnTo>
                  <a:lnTo>
                    <a:pt x="250" y="848"/>
                  </a:lnTo>
                  <a:lnTo>
                    <a:pt x="270" y="849"/>
                  </a:lnTo>
                  <a:lnTo>
                    <a:pt x="285" y="849"/>
                  </a:lnTo>
                  <a:lnTo>
                    <a:pt x="295" y="848"/>
                  </a:lnTo>
                  <a:lnTo>
                    <a:pt x="299" y="847"/>
                  </a:lnTo>
                  <a:lnTo>
                    <a:pt x="307" y="845"/>
                  </a:lnTo>
                  <a:lnTo>
                    <a:pt x="318" y="840"/>
                  </a:lnTo>
                  <a:lnTo>
                    <a:pt x="331" y="833"/>
                  </a:lnTo>
                  <a:lnTo>
                    <a:pt x="344" y="826"/>
                  </a:lnTo>
                  <a:lnTo>
                    <a:pt x="358" y="817"/>
                  </a:lnTo>
                  <a:lnTo>
                    <a:pt x="370" y="807"/>
                  </a:lnTo>
                  <a:lnTo>
                    <a:pt x="381" y="796"/>
                  </a:lnTo>
                  <a:lnTo>
                    <a:pt x="388" y="785"/>
                  </a:lnTo>
                  <a:lnTo>
                    <a:pt x="391" y="778"/>
                  </a:lnTo>
                  <a:lnTo>
                    <a:pt x="393" y="770"/>
                  </a:lnTo>
                  <a:lnTo>
                    <a:pt x="396" y="762"/>
                  </a:lnTo>
                  <a:lnTo>
                    <a:pt x="396" y="754"/>
                  </a:lnTo>
                  <a:lnTo>
                    <a:pt x="420" y="757"/>
                  </a:lnTo>
                  <a:lnTo>
                    <a:pt x="451" y="762"/>
                  </a:lnTo>
                  <a:lnTo>
                    <a:pt x="487" y="767"/>
                  </a:lnTo>
                  <a:lnTo>
                    <a:pt x="528" y="774"/>
                  </a:lnTo>
                  <a:lnTo>
                    <a:pt x="573" y="781"/>
                  </a:lnTo>
                  <a:lnTo>
                    <a:pt x="619" y="788"/>
                  </a:lnTo>
                  <a:lnTo>
                    <a:pt x="667" y="796"/>
                  </a:lnTo>
                  <a:lnTo>
                    <a:pt x="715" y="803"/>
                  </a:lnTo>
                  <a:lnTo>
                    <a:pt x="761" y="811"/>
                  </a:lnTo>
                  <a:lnTo>
                    <a:pt x="805" y="818"/>
                  </a:lnTo>
                  <a:lnTo>
                    <a:pt x="846" y="825"/>
                  </a:lnTo>
                  <a:lnTo>
                    <a:pt x="882" y="831"/>
                  </a:lnTo>
                  <a:lnTo>
                    <a:pt x="912" y="835"/>
                  </a:lnTo>
                  <a:lnTo>
                    <a:pt x="934" y="839"/>
                  </a:lnTo>
                  <a:lnTo>
                    <a:pt x="949" y="841"/>
                  </a:lnTo>
                  <a:lnTo>
                    <a:pt x="954" y="842"/>
                  </a:lnTo>
                  <a:lnTo>
                    <a:pt x="960" y="842"/>
                  </a:lnTo>
                  <a:lnTo>
                    <a:pt x="966" y="842"/>
                  </a:lnTo>
                  <a:lnTo>
                    <a:pt x="973" y="844"/>
                  </a:lnTo>
                  <a:lnTo>
                    <a:pt x="980" y="844"/>
                  </a:lnTo>
                  <a:lnTo>
                    <a:pt x="985" y="845"/>
                  </a:lnTo>
                  <a:lnTo>
                    <a:pt x="990" y="845"/>
                  </a:lnTo>
                  <a:lnTo>
                    <a:pt x="993" y="845"/>
                  </a:lnTo>
                  <a:lnTo>
                    <a:pt x="995" y="845"/>
                  </a:lnTo>
                  <a:lnTo>
                    <a:pt x="995" y="844"/>
                  </a:lnTo>
                  <a:lnTo>
                    <a:pt x="995" y="844"/>
                  </a:lnTo>
                  <a:lnTo>
                    <a:pt x="995" y="844"/>
                  </a:lnTo>
                  <a:lnTo>
                    <a:pt x="995" y="842"/>
                  </a:lnTo>
                  <a:lnTo>
                    <a:pt x="998" y="848"/>
                  </a:lnTo>
                  <a:lnTo>
                    <a:pt x="1003" y="857"/>
                  </a:lnTo>
                  <a:lnTo>
                    <a:pt x="1008" y="868"/>
                  </a:lnTo>
                  <a:lnTo>
                    <a:pt x="1014" y="879"/>
                  </a:lnTo>
                  <a:lnTo>
                    <a:pt x="1021" y="893"/>
                  </a:lnTo>
                  <a:lnTo>
                    <a:pt x="1029" y="906"/>
                  </a:lnTo>
                  <a:lnTo>
                    <a:pt x="1036" y="918"/>
                  </a:lnTo>
                  <a:lnTo>
                    <a:pt x="1043" y="930"/>
                  </a:lnTo>
                  <a:lnTo>
                    <a:pt x="1051" y="940"/>
                  </a:lnTo>
                  <a:lnTo>
                    <a:pt x="1061" y="950"/>
                  </a:lnTo>
                  <a:lnTo>
                    <a:pt x="1072" y="958"/>
                  </a:lnTo>
                  <a:lnTo>
                    <a:pt x="1083" y="963"/>
                  </a:lnTo>
                  <a:lnTo>
                    <a:pt x="1096" y="968"/>
                  </a:lnTo>
                  <a:lnTo>
                    <a:pt x="1109" y="971"/>
                  </a:lnTo>
                  <a:lnTo>
                    <a:pt x="1121" y="975"/>
                  </a:lnTo>
                  <a:lnTo>
                    <a:pt x="1134" y="977"/>
                  </a:lnTo>
                  <a:lnTo>
                    <a:pt x="1135" y="977"/>
                  </a:lnTo>
                  <a:lnTo>
                    <a:pt x="1136" y="977"/>
                  </a:lnTo>
                  <a:lnTo>
                    <a:pt x="1136" y="977"/>
                  </a:lnTo>
                  <a:lnTo>
                    <a:pt x="1137" y="977"/>
                  </a:lnTo>
                  <a:lnTo>
                    <a:pt x="1137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39" y="977"/>
                  </a:lnTo>
                  <a:lnTo>
                    <a:pt x="1140" y="977"/>
                  </a:lnTo>
                  <a:lnTo>
                    <a:pt x="1149" y="976"/>
                  </a:lnTo>
                  <a:lnTo>
                    <a:pt x="1162" y="974"/>
                  </a:lnTo>
                  <a:lnTo>
                    <a:pt x="1178" y="970"/>
                  </a:lnTo>
                  <a:lnTo>
                    <a:pt x="1194" y="966"/>
                  </a:lnTo>
                  <a:lnTo>
                    <a:pt x="1210" y="961"/>
                  </a:lnTo>
                  <a:lnTo>
                    <a:pt x="1224" y="958"/>
                  </a:lnTo>
                  <a:lnTo>
                    <a:pt x="1233" y="954"/>
                  </a:lnTo>
                  <a:lnTo>
                    <a:pt x="1237" y="953"/>
                  </a:lnTo>
                  <a:lnTo>
                    <a:pt x="1243" y="948"/>
                  </a:lnTo>
                  <a:lnTo>
                    <a:pt x="1250" y="944"/>
                  </a:lnTo>
                  <a:lnTo>
                    <a:pt x="1257" y="939"/>
                  </a:lnTo>
                  <a:lnTo>
                    <a:pt x="1264" y="933"/>
                  </a:lnTo>
                  <a:lnTo>
                    <a:pt x="1270" y="928"/>
                  </a:lnTo>
                  <a:lnTo>
                    <a:pt x="1277" y="922"/>
                  </a:lnTo>
                  <a:lnTo>
                    <a:pt x="1283" y="916"/>
                  </a:lnTo>
                  <a:lnTo>
                    <a:pt x="1288" y="910"/>
                  </a:lnTo>
                  <a:lnTo>
                    <a:pt x="1290" y="909"/>
                  </a:lnTo>
                  <a:lnTo>
                    <a:pt x="1290" y="908"/>
                  </a:lnTo>
                  <a:lnTo>
                    <a:pt x="1290" y="907"/>
                  </a:lnTo>
                  <a:lnTo>
                    <a:pt x="1288" y="906"/>
                  </a:lnTo>
                  <a:lnTo>
                    <a:pt x="1300" y="909"/>
                  </a:lnTo>
                  <a:lnTo>
                    <a:pt x="1310" y="905"/>
                  </a:lnTo>
                  <a:lnTo>
                    <a:pt x="1317" y="897"/>
                  </a:lnTo>
                  <a:lnTo>
                    <a:pt x="1322" y="884"/>
                  </a:lnTo>
                  <a:lnTo>
                    <a:pt x="1323" y="880"/>
                  </a:lnTo>
                  <a:lnTo>
                    <a:pt x="1324" y="877"/>
                  </a:lnTo>
                  <a:lnTo>
                    <a:pt x="1324" y="875"/>
                  </a:lnTo>
                  <a:lnTo>
                    <a:pt x="1324" y="871"/>
                  </a:lnTo>
                  <a:lnTo>
                    <a:pt x="1330" y="872"/>
                  </a:lnTo>
                  <a:lnTo>
                    <a:pt x="1334" y="872"/>
                  </a:lnTo>
                  <a:lnTo>
                    <a:pt x="1340" y="872"/>
                  </a:lnTo>
                  <a:lnTo>
                    <a:pt x="1345" y="873"/>
                  </a:lnTo>
                  <a:lnTo>
                    <a:pt x="1347" y="873"/>
                  </a:lnTo>
                  <a:lnTo>
                    <a:pt x="1353" y="875"/>
                  </a:lnTo>
                  <a:lnTo>
                    <a:pt x="1361" y="876"/>
                  </a:lnTo>
                  <a:lnTo>
                    <a:pt x="1371" y="877"/>
                  </a:lnTo>
                  <a:lnTo>
                    <a:pt x="1383" y="877"/>
                  </a:lnTo>
                  <a:lnTo>
                    <a:pt x="1394" y="876"/>
                  </a:lnTo>
                  <a:lnTo>
                    <a:pt x="1406" y="873"/>
                  </a:lnTo>
                  <a:lnTo>
                    <a:pt x="1415" y="869"/>
                  </a:lnTo>
                  <a:lnTo>
                    <a:pt x="1430" y="859"/>
                  </a:lnTo>
                  <a:lnTo>
                    <a:pt x="1445" y="846"/>
                  </a:lnTo>
                  <a:lnTo>
                    <a:pt x="1459" y="833"/>
                  </a:lnTo>
                  <a:lnTo>
                    <a:pt x="1473" y="820"/>
                  </a:lnTo>
                  <a:lnTo>
                    <a:pt x="1485" y="808"/>
                  </a:lnTo>
                  <a:lnTo>
                    <a:pt x="1499" y="794"/>
                  </a:lnTo>
                  <a:lnTo>
                    <a:pt x="1513" y="781"/>
                  </a:lnTo>
                  <a:lnTo>
                    <a:pt x="1527" y="769"/>
                  </a:lnTo>
                  <a:lnTo>
                    <a:pt x="1541" y="757"/>
                  </a:lnTo>
                  <a:lnTo>
                    <a:pt x="1556" y="742"/>
                  </a:lnTo>
                  <a:lnTo>
                    <a:pt x="1573" y="726"/>
                  </a:lnTo>
                  <a:lnTo>
                    <a:pt x="1590" y="710"/>
                  </a:lnTo>
                  <a:lnTo>
                    <a:pt x="1605" y="695"/>
                  </a:lnTo>
                  <a:lnTo>
                    <a:pt x="1618" y="681"/>
                  </a:lnTo>
                  <a:lnTo>
                    <a:pt x="1627" y="671"/>
                  </a:lnTo>
                  <a:lnTo>
                    <a:pt x="1629" y="664"/>
                  </a:lnTo>
                  <a:lnTo>
                    <a:pt x="1625" y="6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3" name="Freeform 37"/>
            <p:cNvSpPr>
              <a:spLocks/>
            </p:cNvSpPr>
            <p:nvPr/>
          </p:nvSpPr>
          <p:spPr bwMode="auto">
            <a:xfrm>
              <a:off x="5030" y="3648"/>
              <a:ext cx="25" cy="66"/>
            </a:xfrm>
            <a:custGeom>
              <a:avLst/>
              <a:gdLst>
                <a:gd name="T0" fmla="*/ 49 w 49"/>
                <a:gd name="T1" fmla="*/ 101 h 133"/>
                <a:gd name="T2" fmla="*/ 46 w 49"/>
                <a:gd name="T3" fmla="*/ 104 h 133"/>
                <a:gd name="T4" fmla="*/ 41 w 49"/>
                <a:gd name="T5" fmla="*/ 107 h 133"/>
                <a:gd name="T6" fmla="*/ 37 w 49"/>
                <a:gd name="T7" fmla="*/ 112 h 133"/>
                <a:gd name="T8" fmla="*/ 31 w 49"/>
                <a:gd name="T9" fmla="*/ 118 h 133"/>
                <a:gd name="T10" fmla="*/ 26 w 49"/>
                <a:gd name="T11" fmla="*/ 122 h 133"/>
                <a:gd name="T12" fmla="*/ 22 w 49"/>
                <a:gd name="T13" fmla="*/ 127 h 133"/>
                <a:gd name="T14" fmla="*/ 17 w 49"/>
                <a:gd name="T15" fmla="*/ 131 h 133"/>
                <a:gd name="T16" fmla="*/ 15 w 49"/>
                <a:gd name="T17" fmla="*/ 133 h 133"/>
                <a:gd name="T18" fmla="*/ 14 w 49"/>
                <a:gd name="T19" fmla="*/ 122 h 133"/>
                <a:gd name="T20" fmla="*/ 12 w 49"/>
                <a:gd name="T21" fmla="*/ 107 h 133"/>
                <a:gd name="T22" fmla="*/ 10 w 49"/>
                <a:gd name="T23" fmla="*/ 96 h 133"/>
                <a:gd name="T24" fmla="*/ 9 w 49"/>
                <a:gd name="T25" fmla="*/ 90 h 133"/>
                <a:gd name="T26" fmla="*/ 9 w 49"/>
                <a:gd name="T27" fmla="*/ 89 h 133"/>
                <a:gd name="T28" fmla="*/ 8 w 49"/>
                <a:gd name="T29" fmla="*/ 89 h 133"/>
                <a:gd name="T30" fmla="*/ 8 w 49"/>
                <a:gd name="T31" fmla="*/ 89 h 133"/>
                <a:gd name="T32" fmla="*/ 7 w 49"/>
                <a:gd name="T33" fmla="*/ 89 h 133"/>
                <a:gd name="T34" fmla="*/ 6 w 49"/>
                <a:gd name="T35" fmla="*/ 88 h 133"/>
                <a:gd name="T36" fmla="*/ 4 w 49"/>
                <a:gd name="T37" fmla="*/ 87 h 133"/>
                <a:gd name="T38" fmla="*/ 3 w 49"/>
                <a:gd name="T39" fmla="*/ 86 h 133"/>
                <a:gd name="T40" fmla="*/ 2 w 49"/>
                <a:gd name="T41" fmla="*/ 86 h 133"/>
                <a:gd name="T42" fmla="*/ 2 w 49"/>
                <a:gd name="T43" fmla="*/ 72 h 133"/>
                <a:gd name="T44" fmla="*/ 2 w 49"/>
                <a:gd name="T45" fmla="*/ 57 h 133"/>
                <a:gd name="T46" fmla="*/ 1 w 49"/>
                <a:gd name="T47" fmla="*/ 43 h 133"/>
                <a:gd name="T48" fmla="*/ 0 w 49"/>
                <a:gd name="T49" fmla="*/ 29 h 133"/>
                <a:gd name="T50" fmla="*/ 0 w 49"/>
                <a:gd name="T51" fmla="*/ 27 h 133"/>
                <a:gd name="T52" fmla="*/ 0 w 49"/>
                <a:gd name="T53" fmla="*/ 27 h 133"/>
                <a:gd name="T54" fmla="*/ 0 w 49"/>
                <a:gd name="T55" fmla="*/ 26 h 133"/>
                <a:gd name="T56" fmla="*/ 0 w 49"/>
                <a:gd name="T57" fmla="*/ 26 h 133"/>
                <a:gd name="T58" fmla="*/ 0 w 49"/>
                <a:gd name="T59" fmla="*/ 26 h 133"/>
                <a:gd name="T60" fmla="*/ 1 w 49"/>
                <a:gd name="T61" fmla="*/ 24 h 133"/>
                <a:gd name="T62" fmla="*/ 4 w 49"/>
                <a:gd name="T63" fmla="*/ 22 h 133"/>
                <a:gd name="T64" fmla="*/ 9 w 49"/>
                <a:gd name="T65" fmla="*/ 19 h 133"/>
                <a:gd name="T66" fmla="*/ 15 w 49"/>
                <a:gd name="T67" fmla="*/ 14 h 133"/>
                <a:gd name="T68" fmla="*/ 19 w 49"/>
                <a:gd name="T69" fmla="*/ 10 h 133"/>
                <a:gd name="T70" fmla="*/ 25 w 49"/>
                <a:gd name="T71" fmla="*/ 6 h 133"/>
                <a:gd name="T72" fmla="*/ 31 w 49"/>
                <a:gd name="T73" fmla="*/ 3 h 133"/>
                <a:gd name="T74" fmla="*/ 36 w 49"/>
                <a:gd name="T75" fmla="*/ 0 h 133"/>
                <a:gd name="T76" fmla="*/ 36 w 49"/>
                <a:gd name="T77" fmla="*/ 0 h 133"/>
                <a:gd name="T78" fmla="*/ 36 w 49"/>
                <a:gd name="T79" fmla="*/ 0 h 133"/>
                <a:gd name="T80" fmla="*/ 36 w 49"/>
                <a:gd name="T81" fmla="*/ 0 h 133"/>
                <a:gd name="T82" fmla="*/ 36 w 49"/>
                <a:gd name="T83" fmla="*/ 0 h 133"/>
                <a:gd name="T84" fmla="*/ 38 w 49"/>
                <a:gd name="T85" fmla="*/ 18 h 133"/>
                <a:gd name="T86" fmla="*/ 41 w 49"/>
                <a:gd name="T87" fmla="*/ 49 h 133"/>
                <a:gd name="T88" fmla="*/ 46 w 49"/>
                <a:gd name="T89" fmla="*/ 82 h 133"/>
                <a:gd name="T90" fmla="*/ 49 w 49"/>
                <a:gd name="T91" fmla="*/ 101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9" h="133">
                  <a:moveTo>
                    <a:pt x="49" y="101"/>
                  </a:moveTo>
                  <a:lnTo>
                    <a:pt x="46" y="104"/>
                  </a:lnTo>
                  <a:lnTo>
                    <a:pt x="41" y="107"/>
                  </a:lnTo>
                  <a:lnTo>
                    <a:pt x="37" y="112"/>
                  </a:lnTo>
                  <a:lnTo>
                    <a:pt x="31" y="118"/>
                  </a:lnTo>
                  <a:lnTo>
                    <a:pt x="26" y="122"/>
                  </a:lnTo>
                  <a:lnTo>
                    <a:pt x="22" y="127"/>
                  </a:lnTo>
                  <a:lnTo>
                    <a:pt x="17" y="131"/>
                  </a:lnTo>
                  <a:lnTo>
                    <a:pt x="15" y="133"/>
                  </a:lnTo>
                  <a:lnTo>
                    <a:pt x="14" y="122"/>
                  </a:lnTo>
                  <a:lnTo>
                    <a:pt x="12" y="107"/>
                  </a:lnTo>
                  <a:lnTo>
                    <a:pt x="10" y="96"/>
                  </a:lnTo>
                  <a:lnTo>
                    <a:pt x="9" y="90"/>
                  </a:lnTo>
                  <a:lnTo>
                    <a:pt x="9" y="89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7" y="89"/>
                  </a:lnTo>
                  <a:lnTo>
                    <a:pt x="6" y="88"/>
                  </a:lnTo>
                  <a:lnTo>
                    <a:pt x="4" y="87"/>
                  </a:lnTo>
                  <a:lnTo>
                    <a:pt x="3" y="86"/>
                  </a:lnTo>
                  <a:lnTo>
                    <a:pt x="2" y="86"/>
                  </a:lnTo>
                  <a:lnTo>
                    <a:pt x="2" y="72"/>
                  </a:lnTo>
                  <a:lnTo>
                    <a:pt x="2" y="57"/>
                  </a:lnTo>
                  <a:lnTo>
                    <a:pt x="1" y="43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4" y="22"/>
                  </a:lnTo>
                  <a:lnTo>
                    <a:pt x="9" y="19"/>
                  </a:lnTo>
                  <a:lnTo>
                    <a:pt x="15" y="14"/>
                  </a:lnTo>
                  <a:lnTo>
                    <a:pt x="19" y="10"/>
                  </a:lnTo>
                  <a:lnTo>
                    <a:pt x="25" y="6"/>
                  </a:lnTo>
                  <a:lnTo>
                    <a:pt x="31" y="3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18"/>
                  </a:lnTo>
                  <a:lnTo>
                    <a:pt x="41" y="49"/>
                  </a:lnTo>
                  <a:lnTo>
                    <a:pt x="46" y="82"/>
                  </a:lnTo>
                  <a:lnTo>
                    <a:pt x="49" y="101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4" name="Freeform 38"/>
            <p:cNvSpPr>
              <a:spLocks/>
            </p:cNvSpPr>
            <p:nvPr/>
          </p:nvSpPr>
          <p:spPr bwMode="auto">
            <a:xfrm>
              <a:off x="4975" y="3664"/>
              <a:ext cx="53" cy="76"/>
            </a:xfrm>
            <a:custGeom>
              <a:avLst/>
              <a:gdLst>
                <a:gd name="T0" fmla="*/ 79 w 106"/>
                <a:gd name="T1" fmla="*/ 131 h 152"/>
                <a:gd name="T2" fmla="*/ 70 w 106"/>
                <a:gd name="T3" fmla="*/ 137 h 152"/>
                <a:gd name="T4" fmla="*/ 61 w 106"/>
                <a:gd name="T5" fmla="*/ 142 h 152"/>
                <a:gd name="T6" fmla="*/ 53 w 106"/>
                <a:gd name="T7" fmla="*/ 148 h 152"/>
                <a:gd name="T8" fmla="*/ 46 w 106"/>
                <a:gd name="T9" fmla="*/ 145 h 152"/>
                <a:gd name="T10" fmla="*/ 39 w 106"/>
                <a:gd name="T11" fmla="*/ 125 h 152"/>
                <a:gd name="T12" fmla="*/ 35 w 106"/>
                <a:gd name="T13" fmla="*/ 119 h 152"/>
                <a:gd name="T14" fmla="*/ 31 w 106"/>
                <a:gd name="T15" fmla="*/ 117 h 152"/>
                <a:gd name="T16" fmla="*/ 20 w 106"/>
                <a:gd name="T17" fmla="*/ 118 h 152"/>
                <a:gd name="T18" fmla="*/ 13 w 106"/>
                <a:gd name="T19" fmla="*/ 121 h 152"/>
                <a:gd name="T20" fmla="*/ 6 w 106"/>
                <a:gd name="T21" fmla="*/ 123 h 152"/>
                <a:gd name="T22" fmla="*/ 5 w 106"/>
                <a:gd name="T23" fmla="*/ 91 h 152"/>
                <a:gd name="T24" fmla="*/ 0 w 106"/>
                <a:gd name="T25" fmla="*/ 61 h 152"/>
                <a:gd name="T26" fmla="*/ 3 w 106"/>
                <a:gd name="T27" fmla="*/ 59 h 152"/>
                <a:gd name="T28" fmla="*/ 4 w 106"/>
                <a:gd name="T29" fmla="*/ 58 h 152"/>
                <a:gd name="T30" fmla="*/ 31 w 106"/>
                <a:gd name="T31" fmla="*/ 43 h 152"/>
                <a:gd name="T32" fmla="*/ 64 w 106"/>
                <a:gd name="T33" fmla="*/ 24 h 152"/>
                <a:gd name="T34" fmla="*/ 89 w 106"/>
                <a:gd name="T35" fmla="*/ 8 h 152"/>
                <a:gd name="T36" fmla="*/ 100 w 106"/>
                <a:gd name="T37" fmla="*/ 0 h 152"/>
                <a:gd name="T38" fmla="*/ 103 w 106"/>
                <a:gd name="T39" fmla="*/ 35 h 152"/>
                <a:gd name="T40" fmla="*/ 106 w 106"/>
                <a:gd name="T41" fmla="*/ 58 h 152"/>
                <a:gd name="T42" fmla="*/ 106 w 106"/>
                <a:gd name="T43" fmla="*/ 59 h 152"/>
                <a:gd name="T44" fmla="*/ 106 w 106"/>
                <a:gd name="T45" fmla="*/ 61 h 152"/>
                <a:gd name="T46" fmla="*/ 106 w 106"/>
                <a:gd name="T47" fmla="*/ 61 h 152"/>
                <a:gd name="T48" fmla="*/ 106 w 106"/>
                <a:gd name="T49" fmla="*/ 62 h 152"/>
                <a:gd name="T50" fmla="*/ 94 w 106"/>
                <a:gd name="T51" fmla="*/ 70 h 152"/>
                <a:gd name="T52" fmla="*/ 81 w 106"/>
                <a:gd name="T53" fmla="*/ 78 h 152"/>
                <a:gd name="T54" fmla="*/ 80 w 106"/>
                <a:gd name="T55" fmla="*/ 79 h 152"/>
                <a:gd name="T56" fmla="*/ 79 w 106"/>
                <a:gd name="T57" fmla="*/ 81 h 152"/>
                <a:gd name="T58" fmla="*/ 77 w 106"/>
                <a:gd name="T59" fmla="*/ 87 h 152"/>
                <a:gd name="T60" fmla="*/ 79 w 106"/>
                <a:gd name="T61" fmla="*/ 111 h 152"/>
                <a:gd name="T62" fmla="*/ 83 w 106"/>
                <a:gd name="T63" fmla="*/ 12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6" h="152">
                  <a:moveTo>
                    <a:pt x="83" y="127"/>
                  </a:moveTo>
                  <a:lnTo>
                    <a:pt x="79" y="131"/>
                  </a:lnTo>
                  <a:lnTo>
                    <a:pt x="75" y="133"/>
                  </a:lnTo>
                  <a:lnTo>
                    <a:pt x="70" y="137"/>
                  </a:lnTo>
                  <a:lnTo>
                    <a:pt x="66" y="139"/>
                  </a:lnTo>
                  <a:lnTo>
                    <a:pt x="61" y="142"/>
                  </a:lnTo>
                  <a:lnTo>
                    <a:pt x="58" y="146"/>
                  </a:lnTo>
                  <a:lnTo>
                    <a:pt x="53" y="148"/>
                  </a:lnTo>
                  <a:lnTo>
                    <a:pt x="49" y="152"/>
                  </a:lnTo>
                  <a:lnTo>
                    <a:pt x="46" y="145"/>
                  </a:lnTo>
                  <a:lnTo>
                    <a:pt x="43" y="134"/>
                  </a:lnTo>
                  <a:lnTo>
                    <a:pt x="39" y="125"/>
                  </a:lnTo>
                  <a:lnTo>
                    <a:pt x="37" y="121"/>
                  </a:lnTo>
                  <a:lnTo>
                    <a:pt x="35" y="119"/>
                  </a:lnTo>
                  <a:lnTo>
                    <a:pt x="34" y="118"/>
                  </a:lnTo>
                  <a:lnTo>
                    <a:pt x="31" y="117"/>
                  </a:lnTo>
                  <a:lnTo>
                    <a:pt x="29" y="117"/>
                  </a:lnTo>
                  <a:lnTo>
                    <a:pt x="20" y="118"/>
                  </a:lnTo>
                  <a:lnTo>
                    <a:pt x="16" y="119"/>
                  </a:lnTo>
                  <a:lnTo>
                    <a:pt x="13" y="121"/>
                  </a:lnTo>
                  <a:lnTo>
                    <a:pt x="9" y="122"/>
                  </a:lnTo>
                  <a:lnTo>
                    <a:pt x="6" y="123"/>
                  </a:lnTo>
                  <a:lnTo>
                    <a:pt x="6" y="110"/>
                  </a:lnTo>
                  <a:lnTo>
                    <a:pt x="5" y="91"/>
                  </a:lnTo>
                  <a:lnTo>
                    <a:pt x="3" y="72"/>
                  </a:lnTo>
                  <a:lnTo>
                    <a:pt x="0" y="61"/>
                  </a:lnTo>
                  <a:lnTo>
                    <a:pt x="1" y="61"/>
                  </a:lnTo>
                  <a:lnTo>
                    <a:pt x="3" y="59"/>
                  </a:lnTo>
                  <a:lnTo>
                    <a:pt x="3" y="59"/>
                  </a:lnTo>
                  <a:lnTo>
                    <a:pt x="4" y="58"/>
                  </a:lnTo>
                  <a:lnTo>
                    <a:pt x="16" y="51"/>
                  </a:lnTo>
                  <a:lnTo>
                    <a:pt x="31" y="43"/>
                  </a:lnTo>
                  <a:lnTo>
                    <a:pt x="47" y="33"/>
                  </a:lnTo>
                  <a:lnTo>
                    <a:pt x="64" y="24"/>
                  </a:lnTo>
                  <a:lnTo>
                    <a:pt x="77" y="15"/>
                  </a:lnTo>
                  <a:lnTo>
                    <a:pt x="89" y="8"/>
                  </a:lnTo>
                  <a:lnTo>
                    <a:pt x="97" y="2"/>
                  </a:lnTo>
                  <a:lnTo>
                    <a:pt x="100" y="0"/>
                  </a:lnTo>
                  <a:lnTo>
                    <a:pt x="102" y="17"/>
                  </a:lnTo>
                  <a:lnTo>
                    <a:pt x="103" y="35"/>
                  </a:lnTo>
                  <a:lnTo>
                    <a:pt x="104" y="51"/>
                  </a:lnTo>
                  <a:lnTo>
                    <a:pt x="106" y="58"/>
                  </a:lnTo>
                  <a:lnTo>
                    <a:pt x="106" y="59"/>
                  </a:lnTo>
                  <a:lnTo>
                    <a:pt x="106" y="59"/>
                  </a:lnTo>
                  <a:lnTo>
                    <a:pt x="106" y="59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6" y="62"/>
                  </a:lnTo>
                  <a:lnTo>
                    <a:pt x="100" y="65"/>
                  </a:lnTo>
                  <a:lnTo>
                    <a:pt x="94" y="70"/>
                  </a:lnTo>
                  <a:lnTo>
                    <a:pt x="88" y="74"/>
                  </a:lnTo>
                  <a:lnTo>
                    <a:pt x="81" y="78"/>
                  </a:lnTo>
                  <a:lnTo>
                    <a:pt x="81" y="78"/>
                  </a:lnTo>
                  <a:lnTo>
                    <a:pt x="80" y="79"/>
                  </a:lnTo>
                  <a:lnTo>
                    <a:pt x="79" y="80"/>
                  </a:lnTo>
                  <a:lnTo>
                    <a:pt x="79" y="81"/>
                  </a:lnTo>
                  <a:lnTo>
                    <a:pt x="77" y="83"/>
                  </a:lnTo>
                  <a:lnTo>
                    <a:pt x="77" y="87"/>
                  </a:lnTo>
                  <a:lnTo>
                    <a:pt x="77" y="99"/>
                  </a:lnTo>
                  <a:lnTo>
                    <a:pt x="79" y="111"/>
                  </a:lnTo>
                  <a:lnTo>
                    <a:pt x="81" y="123"/>
                  </a:lnTo>
                  <a:lnTo>
                    <a:pt x="83" y="127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5" name="Freeform 39"/>
            <p:cNvSpPr>
              <a:spLocks/>
            </p:cNvSpPr>
            <p:nvPr/>
          </p:nvSpPr>
          <p:spPr bwMode="auto">
            <a:xfrm>
              <a:off x="4951" y="3699"/>
              <a:ext cx="22" cy="74"/>
            </a:xfrm>
            <a:custGeom>
              <a:avLst/>
              <a:gdLst>
                <a:gd name="T0" fmla="*/ 0 w 43"/>
                <a:gd name="T1" fmla="*/ 19 h 148"/>
                <a:gd name="T2" fmla="*/ 5 w 43"/>
                <a:gd name="T3" fmla="*/ 16 h 148"/>
                <a:gd name="T4" fmla="*/ 15 w 43"/>
                <a:gd name="T5" fmla="*/ 10 h 148"/>
                <a:gd name="T6" fmla="*/ 26 w 43"/>
                <a:gd name="T7" fmla="*/ 4 h 148"/>
                <a:gd name="T8" fmla="*/ 33 w 43"/>
                <a:gd name="T9" fmla="*/ 0 h 148"/>
                <a:gd name="T10" fmla="*/ 36 w 43"/>
                <a:gd name="T11" fmla="*/ 18 h 148"/>
                <a:gd name="T12" fmla="*/ 38 w 43"/>
                <a:gd name="T13" fmla="*/ 60 h 148"/>
                <a:gd name="T14" fmla="*/ 41 w 43"/>
                <a:gd name="T15" fmla="*/ 102 h 148"/>
                <a:gd name="T16" fmla="*/ 43 w 43"/>
                <a:gd name="T17" fmla="*/ 122 h 148"/>
                <a:gd name="T18" fmla="*/ 38 w 43"/>
                <a:gd name="T19" fmla="*/ 125 h 148"/>
                <a:gd name="T20" fmla="*/ 35 w 43"/>
                <a:gd name="T21" fmla="*/ 128 h 148"/>
                <a:gd name="T22" fmla="*/ 30 w 43"/>
                <a:gd name="T23" fmla="*/ 131 h 148"/>
                <a:gd name="T24" fmla="*/ 25 w 43"/>
                <a:gd name="T25" fmla="*/ 135 h 148"/>
                <a:gd name="T26" fmla="*/ 21 w 43"/>
                <a:gd name="T27" fmla="*/ 138 h 148"/>
                <a:gd name="T28" fmla="*/ 17 w 43"/>
                <a:gd name="T29" fmla="*/ 141 h 148"/>
                <a:gd name="T30" fmla="*/ 13 w 43"/>
                <a:gd name="T31" fmla="*/ 145 h 148"/>
                <a:gd name="T32" fmla="*/ 8 w 43"/>
                <a:gd name="T33" fmla="*/ 148 h 148"/>
                <a:gd name="T34" fmla="*/ 7 w 43"/>
                <a:gd name="T35" fmla="*/ 111 h 148"/>
                <a:gd name="T36" fmla="*/ 5 w 43"/>
                <a:gd name="T37" fmla="*/ 69 h 148"/>
                <a:gd name="T38" fmla="*/ 1 w 43"/>
                <a:gd name="T39" fmla="*/ 34 h 148"/>
                <a:gd name="T40" fmla="*/ 0 w 43"/>
                <a:gd name="T41" fmla="*/ 1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148">
                  <a:moveTo>
                    <a:pt x="0" y="19"/>
                  </a:moveTo>
                  <a:lnTo>
                    <a:pt x="5" y="16"/>
                  </a:lnTo>
                  <a:lnTo>
                    <a:pt x="15" y="10"/>
                  </a:lnTo>
                  <a:lnTo>
                    <a:pt x="26" y="4"/>
                  </a:lnTo>
                  <a:lnTo>
                    <a:pt x="33" y="0"/>
                  </a:lnTo>
                  <a:lnTo>
                    <a:pt x="36" y="18"/>
                  </a:lnTo>
                  <a:lnTo>
                    <a:pt x="38" y="60"/>
                  </a:lnTo>
                  <a:lnTo>
                    <a:pt x="41" y="102"/>
                  </a:lnTo>
                  <a:lnTo>
                    <a:pt x="43" y="122"/>
                  </a:lnTo>
                  <a:lnTo>
                    <a:pt x="38" y="125"/>
                  </a:lnTo>
                  <a:lnTo>
                    <a:pt x="35" y="128"/>
                  </a:lnTo>
                  <a:lnTo>
                    <a:pt x="30" y="131"/>
                  </a:lnTo>
                  <a:lnTo>
                    <a:pt x="25" y="135"/>
                  </a:lnTo>
                  <a:lnTo>
                    <a:pt x="21" y="138"/>
                  </a:lnTo>
                  <a:lnTo>
                    <a:pt x="17" y="141"/>
                  </a:lnTo>
                  <a:lnTo>
                    <a:pt x="13" y="145"/>
                  </a:lnTo>
                  <a:lnTo>
                    <a:pt x="8" y="148"/>
                  </a:lnTo>
                  <a:lnTo>
                    <a:pt x="7" y="111"/>
                  </a:lnTo>
                  <a:lnTo>
                    <a:pt x="5" y="69"/>
                  </a:lnTo>
                  <a:lnTo>
                    <a:pt x="1" y="34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6" name="Freeform 40"/>
            <p:cNvSpPr>
              <a:spLocks/>
            </p:cNvSpPr>
            <p:nvPr/>
          </p:nvSpPr>
          <p:spPr bwMode="auto">
            <a:xfrm>
              <a:off x="4979" y="3733"/>
              <a:ext cx="14" cy="21"/>
            </a:xfrm>
            <a:custGeom>
              <a:avLst/>
              <a:gdLst>
                <a:gd name="T0" fmla="*/ 4 w 29"/>
                <a:gd name="T1" fmla="*/ 41 h 41"/>
                <a:gd name="T2" fmla="*/ 4 w 29"/>
                <a:gd name="T3" fmla="*/ 41 h 41"/>
                <a:gd name="T4" fmla="*/ 4 w 29"/>
                <a:gd name="T5" fmla="*/ 41 h 41"/>
                <a:gd name="T6" fmla="*/ 4 w 29"/>
                <a:gd name="T7" fmla="*/ 41 h 41"/>
                <a:gd name="T8" fmla="*/ 4 w 29"/>
                <a:gd name="T9" fmla="*/ 40 h 41"/>
                <a:gd name="T10" fmla="*/ 4 w 29"/>
                <a:gd name="T11" fmla="*/ 36 h 41"/>
                <a:gd name="T12" fmla="*/ 2 w 29"/>
                <a:gd name="T13" fmla="*/ 25 h 41"/>
                <a:gd name="T14" fmla="*/ 1 w 29"/>
                <a:gd name="T15" fmla="*/ 13 h 41"/>
                <a:gd name="T16" fmla="*/ 0 w 29"/>
                <a:gd name="T17" fmla="*/ 3 h 41"/>
                <a:gd name="T18" fmla="*/ 5 w 29"/>
                <a:gd name="T19" fmla="*/ 2 h 41"/>
                <a:gd name="T20" fmla="*/ 8 w 29"/>
                <a:gd name="T21" fmla="*/ 1 h 41"/>
                <a:gd name="T22" fmla="*/ 12 w 29"/>
                <a:gd name="T23" fmla="*/ 0 h 41"/>
                <a:gd name="T24" fmla="*/ 16 w 29"/>
                <a:gd name="T25" fmla="*/ 0 h 41"/>
                <a:gd name="T26" fmla="*/ 16 w 29"/>
                <a:gd name="T27" fmla="*/ 0 h 41"/>
                <a:gd name="T28" fmla="*/ 20 w 29"/>
                <a:gd name="T29" fmla="*/ 7 h 41"/>
                <a:gd name="T30" fmla="*/ 23 w 29"/>
                <a:gd name="T31" fmla="*/ 14 h 41"/>
                <a:gd name="T32" fmla="*/ 27 w 29"/>
                <a:gd name="T33" fmla="*/ 19 h 41"/>
                <a:gd name="T34" fmla="*/ 29 w 29"/>
                <a:gd name="T35" fmla="*/ 23 h 41"/>
                <a:gd name="T36" fmla="*/ 23 w 29"/>
                <a:gd name="T37" fmla="*/ 28 h 41"/>
                <a:gd name="T38" fmla="*/ 16 w 29"/>
                <a:gd name="T39" fmla="*/ 32 h 41"/>
                <a:gd name="T40" fmla="*/ 9 w 29"/>
                <a:gd name="T41" fmla="*/ 37 h 41"/>
                <a:gd name="T42" fmla="*/ 4 w 29"/>
                <a:gd name="T4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" h="41">
                  <a:moveTo>
                    <a:pt x="4" y="41"/>
                  </a:moveTo>
                  <a:lnTo>
                    <a:pt x="4" y="41"/>
                  </a:lnTo>
                  <a:lnTo>
                    <a:pt x="4" y="41"/>
                  </a:lnTo>
                  <a:lnTo>
                    <a:pt x="4" y="41"/>
                  </a:lnTo>
                  <a:lnTo>
                    <a:pt x="4" y="40"/>
                  </a:lnTo>
                  <a:lnTo>
                    <a:pt x="4" y="36"/>
                  </a:lnTo>
                  <a:lnTo>
                    <a:pt x="2" y="25"/>
                  </a:lnTo>
                  <a:lnTo>
                    <a:pt x="1" y="13"/>
                  </a:lnTo>
                  <a:lnTo>
                    <a:pt x="0" y="3"/>
                  </a:lnTo>
                  <a:lnTo>
                    <a:pt x="5" y="2"/>
                  </a:lnTo>
                  <a:lnTo>
                    <a:pt x="8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0" y="7"/>
                  </a:lnTo>
                  <a:lnTo>
                    <a:pt x="23" y="14"/>
                  </a:lnTo>
                  <a:lnTo>
                    <a:pt x="27" y="19"/>
                  </a:lnTo>
                  <a:lnTo>
                    <a:pt x="29" y="23"/>
                  </a:lnTo>
                  <a:lnTo>
                    <a:pt x="23" y="28"/>
                  </a:lnTo>
                  <a:lnTo>
                    <a:pt x="16" y="32"/>
                  </a:lnTo>
                  <a:lnTo>
                    <a:pt x="9" y="37"/>
                  </a:lnTo>
                  <a:lnTo>
                    <a:pt x="4" y="41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7" name="Freeform 41"/>
            <p:cNvSpPr>
              <a:spLocks/>
            </p:cNvSpPr>
            <p:nvPr/>
          </p:nvSpPr>
          <p:spPr bwMode="auto">
            <a:xfrm>
              <a:off x="5022" y="3699"/>
              <a:ext cx="11" cy="25"/>
            </a:xfrm>
            <a:custGeom>
              <a:avLst/>
              <a:gdLst>
                <a:gd name="T0" fmla="*/ 2 w 22"/>
                <a:gd name="T1" fmla="*/ 16 h 49"/>
                <a:gd name="T2" fmla="*/ 4 w 22"/>
                <a:gd name="T3" fmla="*/ 11 h 49"/>
                <a:gd name="T4" fmla="*/ 8 w 22"/>
                <a:gd name="T5" fmla="*/ 7 h 49"/>
                <a:gd name="T6" fmla="*/ 11 w 22"/>
                <a:gd name="T7" fmla="*/ 3 h 49"/>
                <a:gd name="T8" fmla="*/ 15 w 22"/>
                <a:gd name="T9" fmla="*/ 0 h 49"/>
                <a:gd name="T10" fmla="*/ 15 w 22"/>
                <a:gd name="T11" fmla="*/ 0 h 49"/>
                <a:gd name="T12" fmla="*/ 16 w 22"/>
                <a:gd name="T13" fmla="*/ 0 h 49"/>
                <a:gd name="T14" fmla="*/ 16 w 22"/>
                <a:gd name="T15" fmla="*/ 0 h 49"/>
                <a:gd name="T16" fmla="*/ 16 w 22"/>
                <a:gd name="T17" fmla="*/ 0 h 49"/>
                <a:gd name="T18" fmla="*/ 16 w 22"/>
                <a:gd name="T19" fmla="*/ 1 h 49"/>
                <a:gd name="T20" fmla="*/ 16 w 22"/>
                <a:gd name="T21" fmla="*/ 1 h 49"/>
                <a:gd name="T22" fmla="*/ 16 w 22"/>
                <a:gd name="T23" fmla="*/ 2 h 49"/>
                <a:gd name="T24" fmla="*/ 17 w 22"/>
                <a:gd name="T25" fmla="*/ 3 h 49"/>
                <a:gd name="T26" fmla="*/ 19 w 22"/>
                <a:gd name="T27" fmla="*/ 11 h 49"/>
                <a:gd name="T28" fmla="*/ 20 w 22"/>
                <a:gd name="T29" fmla="*/ 19 h 49"/>
                <a:gd name="T30" fmla="*/ 20 w 22"/>
                <a:gd name="T31" fmla="*/ 29 h 49"/>
                <a:gd name="T32" fmla="*/ 22 w 22"/>
                <a:gd name="T33" fmla="*/ 37 h 49"/>
                <a:gd name="T34" fmla="*/ 22 w 22"/>
                <a:gd name="T35" fmla="*/ 37 h 49"/>
                <a:gd name="T36" fmla="*/ 22 w 22"/>
                <a:gd name="T37" fmla="*/ 37 h 49"/>
                <a:gd name="T38" fmla="*/ 22 w 22"/>
                <a:gd name="T39" fmla="*/ 37 h 49"/>
                <a:gd name="T40" fmla="*/ 22 w 22"/>
                <a:gd name="T41" fmla="*/ 37 h 49"/>
                <a:gd name="T42" fmla="*/ 17 w 22"/>
                <a:gd name="T43" fmla="*/ 40 h 49"/>
                <a:gd name="T44" fmla="*/ 12 w 22"/>
                <a:gd name="T45" fmla="*/ 42 h 49"/>
                <a:gd name="T46" fmla="*/ 7 w 22"/>
                <a:gd name="T47" fmla="*/ 46 h 49"/>
                <a:gd name="T48" fmla="*/ 2 w 22"/>
                <a:gd name="T49" fmla="*/ 49 h 49"/>
                <a:gd name="T50" fmla="*/ 2 w 22"/>
                <a:gd name="T51" fmla="*/ 45 h 49"/>
                <a:gd name="T52" fmla="*/ 2 w 22"/>
                <a:gd name="T53" fmla="*/ 39 h 49"/>
                <a:gd name="T54" fmla="*/ 2 w 22"/>
                <a:gd name="T55" fmla="*/ 34 h 49"/>
                <a:gd name="T56" fmla="*/ 1 w 22"/>
                <a:gd name="T57" fmla="*/ 30 h 49"/>
                <a:gd name="T58" fmla="*/ 0 w 22"/>
                <a:gd name="T59" fmla="*/ 18 h 49"/>
                <a:gd name="T60" fmla="*/ 2 w 22"/>
                <a:gd name="T61" fmla="*/ 16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2" h="49">
                  <a:moveTo>
                    <a:pt x="2" y="16"/>
                  </a:moveTo>
                  <a:lnTo>
                    <a:pt x="4" y="11"/>
                  </a:lnTo>
                  <a:lnTo>
                    <a:pt x="8" y="7"/>
                  </a:lnTo>
                  <a:lnTo>
                    <a:pt x="11" y="3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2"/>
                  </a:lnTo>
                  <a:lnTo>
                    <a:pt x="17" y="3"/>
                  </a:lnTo>
                  <a:lnTo>
                    <a:pt x="19" y="11"/>
                  </a:lnTo>
                  <a:lnTo>
                    <a:pt x="20" y="19"/>
                  </a:lnTo>
                  <a:lnTo>
                    <a:pt x="20" y="29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17" y="40"/>
                  </a:lnTo>
                  <a:lnTo>
                    <a:pt x="12" y="42"/>
                  </a:lnTo>
                  <a:lnTo>
                    <a:pt x="7" y="46"/>
                  </a:lnTo>
                  <a:lnTo>
                    <a:pt x="2" y="49"/>
                  </a:lnTo>
                  <a:lnTo>
                    <a:pt x="2" y="45"/>
                  </a:lnTo>
                  <a:lnTo>
                    <a:pt x="2" y="39"/>
                  </a:lnTo>
                  <a:lnTo>
                    <a:pt x="2" y="34"/>
                  </a:lnTo>
                  <a:lnTo>
                    <a:pt x="1" y="3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8" name="Freeform 42"/>
            <p:cNvSpPr>
              <a:spLocks/>
            </p:cNvSpPr>
            <p:nvPr/>
          </p:nvSpPr>
          <p:spPr bwMode="auto">
            <a:xfrm>
              <a:off x="4942" y="3629"/>
              <a:ext cx="109" cy="73"/>
            </a:xfrm>
            <a:custGeom>
              <a:avLst/>
              <a:gdLst>
                <a:gd name="T0" fmla="*/ 218 w 218"/>
                <a:gd name="T1" fmla="*/ 13 h 147"/>
                <a:gd name="T2" fmla="*/ 216 w 218"/>
                <a:gd name="T3" fmla="*/ 20 h 147"/>
                <a:gd name="T4" fmla="*/ 215 w 218"/>
                <a:gd name="T5" fmla="*/ 27 h 147"/>
                <a:gd name="T6" fmla="*/ 212 w 218"/>
                <a:gd name="T7" fmla="*/ 31 h 147"/>
                <a:gd name="T8" fmla="*/ 211 w 218"/>
                <a:gd name="T9" fmla="*/ 34 h 147"/>
                <a:gd name="T10" fmla="*/ 207 w 218"/>
                <a:gd name="T11" fmla="*/ 36 h 147"/>
                <a:gd name="T12" fmla="*/ 200 w 218"/>
                <a:gd name="T13" fmla="*/ 39 h 147"/>
                <a:gd name="T14" fmla="*/ 188 w 218"/>
                <a:gd name="T15" fmla="*/ 45 h 147"/>
                <a:gd name="T16" fmla="*/ 175 w 218"/>
                <a:gd name="T17" fmla="*/ 52 h 147"/>
                <a:gd name="T18" fmla="*/ 161 w 218"/>
                <a:gd name="T19" fmla="*/ 60 h 147"/>
                <a:gd name="T20" fmla="*/ 144 w 218"/>
                <a:gd name="T21" fmla="*/ 69 h 147"/>
                <a:gd name="T22" fmla="*/ 126 w 218"/>
                <a:gd name="T23" fmla="*/ 80 h 147"/>
                <a:gd name="T24" fmla="*/ 109 w 218"/>
                <a:gd name="T25" fmla="*/ 90 h 147"/>
                <a:gd name="T26" fmla="*/ 90 w 218"/>
                <a:gd name="T27" fmla="*/ 99 h 147"/>
                <a:gd name="T28" fmla="*/ 73 w 218"/>
                <a:gd name="T29" fmla="*/ 110 h 147"/>
                <a:gd name="T30" fmla="*/ 57 w 218"/>
                <a:gd name="T31" fmla="*/ 119 h 147"/>
                <a:gd name="T32" fmla="*/ 42 w 218"/>
                <a:gd name="T33" fmla="*/ 127 h 147"/>
                <a:gd name="T34" fmla="*/ 29 w 218"/>
                <a:gd name="T35" fmla="*/ 135 h 147"/>
                <a:gd name="T36" fmla="*/ 19 w 218"/>
                <a:gd name="T37" fmla="*/ 141 h 147"/>
                <a:gd name="T38" fmla="*/ 11 w 218"/>
                <a:gd name="T39" fmla="*/ 144 h 147"/>
                <a:gd name="T40" fmla="*/ 7 w 218"/>
                <a:gd name="T41" fmla="*/ 147 h 147"/>
                <a:gd name="T42" fmla="*/ 6 w 218"/>
                <a:gd name="T43" fmla="*/ 142 h 147"/>
                <a:gd name="T44" fmla="*/ 4 w 218"/>
                <a:gd name="T45" fmla="*/ 136 h 147"/>
                <a:gd name="T46" fmla="*/ 3 w 218"/>
                <a:gd name="T47" fmla="*/ 130 h 147"/>
                <a:gd name="T48" fmla="*/ 0 w 218"/>
                <a:gd name="T49" fmla="*/ 126 h 147"/>
                <a:gd name="T50" fmla="*/ 4 w 218"/>
                <a:gd name="T51" fmla="*/ 124 h 147"/>
                <a:gd name="T52" fmla="*/ 10 w 218"/>
                <a:gd name="T53" fmla="*/ 122 h 147"/>
                <a:gd name="T54" fmla="*/ 14 w 218"/>
                <a:gd name="T55" fmla="*/ 120 h 147"/>
                <a:gd name="T56" fmla="*/ 19 w 218"/>
                <a:gd name="T57" fmla="*/ 119 h 147"/>
                <a:gd name="T58" fmla="*/ 27 w 218"/>
                <a:gd name="T59" fmla="*/ 115 h 147"/>
                <a:gd name="T60" fmla="*/ 36 w 218"/>
                <a:gd name="T61" fmla="*/ 110 h 147"/>
                <a:gd name="T62" fmla="*/ 49 w 218"/>
                <a:gd name="T63" fmla="*/ 103 h 147"/>
                <a:gd name="T64" fmla="*/ 63 w 218"/>
                <a:gd name="T65" fmla="*/ 95 h 147"/>
                <a:gd name="T66" fmla="*/ 76 w 218"/>
                <a:gd name="T67" fmla="*/ 87 h 147"/>
                <a:gd name="T68" fmla="*/ 93 w 218"/>
                <a:gd name="T69" fmla="*/ 76 h 147"/>
                <a:gd name="T70" fmla="*/ 109 w 218"/>
                <a:gd name="T71" fmla="*/ 67 h 147"/>
                <a:gd name="T72" fmla="*/ 125 w 218"/>
                <a:gd name="T73" fmla="*/ 57 h 147"/>
                <a:gd name="T74" fmla="*/ 141 w 218"/>
                <a:gd name="T75" fmla="*/ 46 h 147"/>
                <a:gd name="T76" fmla="*/ 157 w 218"/>
                <a:gd name="T77" fmla="*/ 37 h 147"/>
                <a:gd name="T78" fmla="*/ 171 w 218"/>
                <a:gd name="T79" fmla="*/ 28 h 147"/>
                <a:gd name="T80" fmla="*/ 184 w 218"/>
                <a:gd name="T81" fmla="*/ 20 h 147"/>
                <a:gd name="T82" fmla="*/ 195 w 218"/>
                <a:gd name="T83" fmla="*/ 13 h 147"/>
                <a:gd name="T84" fmla="*/ 204 w 218"/>
                <a:gd name="T85" fmla="*/ 7 h 147"/>
                <a:gd name="T86" fmla="*/ 210 w 218"/>
                <a:gd name="T87" fmla="*/ 3 h 147"/>
                <a:gd name="T88" fmla="*/ 214 w 218"/>
                <a:gd name="T89" fmla="*/ 0 h 147"/>
                <a:gd name="T90" fmla="*/ 214 w 218"/>
                <a:gd name="T91" fmla="*/ 4 h 147"/>
                <a:gd name="T92" fmla="*/ 215 w 218"/>
                <a:gd name="T93" fmla="*/ 7 h 147"/>
                <a:gd name="T94" fmla="*/ 216 w 218"/>
                <a:gd name="T95" fmla="*/ 11 h 147"/>
                <a:gd name="T96" fmla="*/ 218 w 218"/>
                <a:gd name="T97" fmla="*/ 1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8" h="147">
                  <a:moveTo>
                    <a:pt x="218" y="13"/>
                  </a:moveTo>
                  <a:lnTo>
                    <a:pt x="216" y="20"/>
                  </a:lnTo>
                  <a:lnTo>
                    <a:pt x="215" y="27"/>
                  </a:lnTo>
                  <a:lnTo>
                    <a:pt x="212" y="31"/>
                  </a:lnTo>
                  <a:lnTo>
                    <a:pt x="211" y="34"/>
                  </a:lnTo>
                  <a:lnTo>
                    <a:pt x="207" y="36"/>
                  </a:lnTo>
                  <a:lnTo>
                    <a:pt x="200" y="39"/>
                  </a:lnTo>
                  <a:lnTo>
                    <a:pt x="188" y="45"/>
                  </a:lnTo>
                  <a:lnTo>
                    <a:pt x="175" y="52"/>
                  </a:lnTo>
                  <a:lnTo>
                    <a:pt x="161" y="60"/>
                  </a:lnTo>
                  <a:lnTo>
                    <a:pt x="144" y="69"/>
                  </a:lnTo>
                  <a:lnTo>
                    <a:pt x="126" y="80"/>
                  </a:lnTo>
                  <a:lnTo>
                    <a:pt x="109" y="90"/>
                  </a:lnTo>
                  <a:lnTo>
                    <a:pt x="90" y="99"/>
                  </a:lnTo>
                  <a:lnTo>
                    <a:pt x="73" y="110"/>
                  </a:lnTo>
                  <a:lnTo>
                    <a:pt x="57" y="119"/>
                  </a:lnTo>
                  <a:lnTo>
                    <a:pt x="42" y="127"/>
                  </a:lnTo>
                  <a:lnTo>
                    <a:pt x="29" y="135"/>
                  </a:lnTo>
                  <a:lnTo>
                    <a:pt x="19" y="141"/>
                  </a:lnTo>
                  <a:lnTo>
                    <a:pt x="11" y="144"/>
                  </a:lnTo>
                  <a:lnTo>
                    <a:pt x="7" y="147"/>
                  </a:lnTo>
                  <a:lnTo>
                    <a:pt x="6" y="142"/>
                  </a:lnTo>
                  <a:lnTo>
                    <a:pt x="4" y="136"/>
                  </a:lnTo>
                  <a:lnTo>
                    <a:pt x="3" y="130"/>
                  </a:lnTo>
                  <a:lnTo>
                    <a:pt x="0" y="126"/>
                  </a:lnTo>
                  <a:lnTo>
                    <a:pt x="4" y="124"/>
                  </a:lnTo>
                  <a:lnTo>
                    <a:pt x="10" y="122"/>
                  </a:lnTo>
                  <a:lnTo>
                    <a:pt x="14" y="120"/>
                  </a:lnTo>
                  <a:lnTo>
                    <a:pt x="19" y="119"/>
                  </a:lnTo>
                  <a:lnTo>
                    <a:pt x="27" y="115"/>
                  </a:lnTo>
                  <a:lnTo>
                    <a:pt x="36" y="110"/>
                  </a:lnTo>
                  <a:lnTo>
                    <a:pt x="49" y="103"/>
                  </a:lnTo>
                  <a:lnTo>
                    <a:pt x="63" y="95"/>
                  </a:lnTo>
                  <a:lnTo>
                    <a:pt x="76" y="87"/>
                  </a:lnTo>
                  <a:lnTo>
                    <a:pt x="93" y="76"/>
                  </a:lnTo>
                  <a:lnTo>
                    <a:pt x="109" y="67"/>
                  </a:lnTo>
                  <a:lnTo>
                    <a:pt x="125" y="57"/>
                  </a:lnTo>
                  <a:lnTo>
                    <a:pt x="141" y="46"/>
                  </a:lnTo>
                  <a:lnTo>
                    <a:pt x="157" y="37"/>
                  </a:lnTo>
                  <a:lnTo>
                    <a:pt x="171" y="28"/>
                  </a:lnTo>
                  <a:lnTo>
                    <a:pt x="184" y="20"/>
                  </a:lnTo>
                  <a:lnTo>
                    <a:pt x="195" y="13"/>
                  </a:lnTo>
                  <a:lnTo>
                    <a:pt x="204" y="7"/>
                  </a:lnTo>
                  <a:lnTo>
                    <a:pt x="210" y="3"/>
                  </a:lnTo>
                  <a:lnTo>
                    <a:pt x="214" y="0"/>
                  </a:lnTo>
                  <a:lnTo>
                    <a:pt x="214" y="4"/>
                  </a:lnTo>
                  <a:lnTo>
                    <a:pt x="215" y="7"/>
                  </a:lnTo>
                  <a:lnTo>
                    <a:pt x="216" y="11"/>
                  </a:lnTo>
                  <a:lnTo>
                    <a:pt x="218" y="13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79" name="Freeform 43"/>
            <p:cNvSpPr>
              <a:spLocks/>
            </p:cNvSpPr>
            <p:nvPr/>
          </p:nvSpPr>
          <p:spPr bwMode="auto">
            <a:xfrm>
              <a:off x="4769" y="3628"/>
              <a:ext cx="176" cy="155"/>
            </a:xfrm>
            <a:custGeom>
              <a:avLst/>
              <a:gdLst>
                <a:gd name="T0" fmla="*/ 351 w 351"/>
                <a:gd name="T1" fmla="*/ 308 h 310"/>
                <a:gd name="T2" fmla="*/ 350 w 351"/>
                <a:gd name="T3" fmla="*/ 308 h 310"/>
                <a:gd name="T4" fmla="*/ 334 w 351"/>
                <a:gd name="T5" fmla="*/ 308 h 310"/>
                <a:gd name="T6" fmla="*/ 312 w 351"/>
                <a:gd name="T7" fmla="*/ 308 h 310"/>
                <a:gd name="T8" fmla="*/ 305 w 351"/>
                <a:gd name="T9" fmla="*/ 309 h 310"/>
                <a:gd name="T10" fmla="*/ 290 w 351"/>
                <a:gd name="T11" fmla="*/ 273 h 310"/>
                <a:gd name="T12" fmla="*/ 248 w 351"/>
                <a:gd name="T13" fmla="*/ 206 h 310"/>
                <a:gd name="T14" fmla="*/ 220 w 351"/>
                <a:gd name="T15" fmla="*/ 187 h 310"/>
                <a:gd name="T16" fmla="*/ 174 w 351"/>
                <a:gd name="T17" fmla="*/ 169 h 310"/>
                <a:gd name="T18" fmla="*/ 106 w 351"/>
                <a:gd name="T19" fmla="*/ 159 h 310"/>
                <a:gd name="T20" fmla="*/ 36 w 351"/>
                <a:gd name="T21" fmla="*/ 165 h 310"/>
                <a:gd name="T22" fmla="*/ 9 w 351"/>
                <a:gd name="T23" fmla="*/ 175 h 310"/>
                <a:gd name="T24" fmla="*/ 1 w 351"/>
                <a:gd name="T25" fmla="*/ 179 h 310"/>
                <a:gd name="T26" fmla="*/ 1 w 351"/>
                <a:gd name="T27" fmla="*/ 176 h 310"/>
                <a:gd name="T28" fmla="*/ 1 w 351"/>
                <a:gd name="T29" fmla="*/ 174 h 310"/>
                <a:gd name="T30" fmla="*/ 1 w 351"/>
                <a:gd name="T31" fmla="*/ 121 h 310"/>
                <a:gd name="T32" fmla="*/ 7 w 351"/>
                <a:gd name="T33" fmla="*/ 89 h 310"/>
                <a:gd name="T34" fmla="*/ 26 w 351"/>
                <a:gd name="T35" fmla="*/ 76 h 310"/>
                <a:gd name="T36" fmla="*/ 69 w 351"/>
                <a:gd name="T37" fmla="*/ 81 h 310"/>
                <a:gd name="T38" fmla="*/ 113 w 351"/>
                <a:gd name="T39" fmla="*/ 86 h 310"/>
                <a:gd name="T40" fmla="*/ 155 w 351"/>
                <a:gd name="T41" fmla="*/ 92 h 310"/>
                <a:gd name="T42" fmla="*/ 199 w 351"/>
                <a:gd name="T43" fmla="*/ 98 h 310"/>
                <a:gd name="T44" fmla="*/ 242 w 351"/>
                <a:gd name="T45" fmla="*/ 105 h 310"/>
                <a:gd name="T46" fmla="*/ 253 w 351"/>
                <a:gd name="T47" fmla="*/ 100 h 310"/>
                <a:gd name="T48" fmla="*/ 253 w 351"/>
                <a:gd name="T49" fmla="*/ 90 h 310"/>
                <a:gd name="T50" fmla="*/ 233 w 351"/>
                <a:gd name="T51" fmla="*/ 82 h 310"/>
                <a:gd name="T52" fmla="*/ 191 w 351"/>
                <a:gd name="T53" fmla="*/ 74 h 310"/>
                <a:gd name="T54" fmla="*/ 149 w 351"/>
                <a:gd name="T55" fmla="*/ 67 h 310"/>
                <a:gd name="T56" fmla="*/ 107 w 351"/>
                <a:gd name="T57" fmla="*/ 62 h 310"/>
                <a:gd name="T58" fmla="*/ 64 w 351"/>
                <a:gd name="T59" fmla="*/ 58 h 310"/>
                <a:gd name="T60" fmla="*/ 22 w 351"/>
                <a:gd name="T61" fmla="*/ 53 h 310"/>
                <a:gd name="T62" fmla="*/ 43 w 351"/>
                <a:gd name="T63" fmla="*/ 14 h 310"/>
                <a:gd name="T64" fmla="*/ 59 w 351"/>
                <a:gd name="T65" fmla="*/ 5 h 310"/>
                <a:gd name="T66" fmla="*/ 84 w 351"/>
                <a:gd name="T67" fmla="*/ 17 h 310"/>
                <a:gd name="T68" fmla="*/ 100 w 351"/>
                <a:gd name="T69" fmla="*/ 23 h 310"/>
                <a:gd name="T70" fmla="*/ 166 w 351"/>
                <a:gd name="T71" fmla="*/ 50 h 310"/>
                <a:gd name="T72" fmla="*/ 235 w 351"/>
                <a:gd name="T73" fmla="*/ 69 h 310"/>
                <a:gd name="T74" fmla="*/ 287 w 351"/>
                <a:gd name="T75" fmla="*/ 84 h 310"/>
                <a:gd name="T76" fmla="*/ 303 w 351"/>
                <a:gd name="T77" fmla="*/ 103 h 310"/>
                <a:gd name="T78" fmla="*/ 319 w 351"/>
                <a:gd name="T79" fmla="*/ 121 h 310"/>
                <a:gd name="T80" fmla="*/ 328 w 351"/>
                <a:gd name="T81" fmla="*/ 134 h 310"/>
                <a:gd name="T82" fmla="*/ 339 w 351"/>
                <a:gd name="T83" fmla="*/ 164 h 310"/>
                <a:gd name="T84" fmla="*/ 351 w 351"/>
                <a:gd name="T85" fmla="*/ 306 h 310"/>
                <a:gd name="T86" fmla="*/ 351 w 351"/>
                <a:gd name="T87" fmla="*/ 308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" h="310">
                  <a:moveTo>
                    <a:pt x="351" y="308"/>
                  </a:moveTo>
                  <a:lnTo>
                    <a:pt x="351" y="308"/>
                  </a:lnTo>
                  <a:lnTo>
                    <a:pt x="351" y="308"/>
                  </a:lnTo>
                  <a:lnTo>
                    <a:pt x="351" y="308"/>
                  </a:lnTo>
                  <a:lnTo>
                    <a:pt x="351" y="308"/>
                  </a:lnTo>
                  <a:lnTo>
                    <a:pt x="350" y="308"/>
                  </a:lnTo>
                  <a:lnTo>
                    <a:pt x="346" y="308"/>
                  </a:lnTo>
                  <a:lnTo>
                    <a:pt x="341" y="308"/>
                  </a:lnTo>
                  <a:lnTo>
                    <a:pt x="334" y="308"/>
                  </a:lnTo>
                  <a:lnTo>
                    <a:pt x="326" y="308"/>
                  </a:lnTo>
                  <a:lnTo>
                    <a:pt x="319" y="308"/>
                  </a:lnTo>
                  <a:lnTo>
                    <a:pt x="312" y="308"/>
                  </a:lnTo>
                  <a:lnTo>
                    <a:pt x="306" y="309"/>
                  </a:lnTo>
                  <a:lnTo>
                    <a:pt x="305" y="309"/>
                  </a:lnTo>
                  <a:lnTo>
                    <a:pt x="305" y="309"/>
                  </a:lnTo>
                  <a:lnTo>
                    <a:pt x="304" y="310"/>
                  </a:lnTo>
                  <a:lnTo>
                    <a:pt x="304" y="310"/>
                  </a:lnTo>
                  <a:lnTo>
                    <a:pt x="290" y="273"/>
                  </a:lnTo>
                  <a:lnTo>
                    <a:pt x="276" y="243"/>
                  </a:lnTo>
                  <a:lnTo>
                    <a:pt x="261" y="221"/>
                  </a:lnTo>
                  <a:lnTo>
                    <a:pt x="248" y="206"/>
                  </a:lnTo>
                  <a:lnTo>
                    <a:pt x="236" y="196"/>
                  </a:lnTo>
                  <a:lnTo>
                    <a:pt x="226" y="189"/>
                  </a:lnTo>
                  <a:lnTo>
                    <a:pt x="220" y="187"/>
                  </a:lnTo>
                  <a:lnTo>
                    <a:pt x="218" y="185"/>
                  </a:lnTo>
                  <a:lnTo>
                    <a:pt x="196" y="176"/>
                  </a:lnTo>
                  <a:lnTo>
                    <a:pt x="174" y="169"/>
                  </a:lnTo>
                  <a:lnTo>
                    <a:pt x="152" y="165"/>
                  </a:lnTo>
                  <a:lnTo>
                    <a:pt x="129" y="161"/>
                  </a:lnTo>
                  <a:lnTo>
                    <a:pt x="106" y="159"/>
                  </a:lnTo>
                  <a:lnTo>
                    <a:pt x="83" y="159"/>
                  </a:lnTo>
                  <a:lnTo>
                    <a:pt x="60" y="161"/>
                  </a:lnTo>
                  <a:lnTo>
                    <a:pt x="36" y="165"/>
                  </a:lnTo>
                  <a:lnTo>
                    <a:pt x="26" y="167"/>
                  </a:lnTo>
                  <a:lnTo>
                    <a:pt x="17" y="171"/>
                  </a:lnTo>
                  <a:lnTo>
                    <a:pt x="9" y="175"/>
                  </a:lnTo>
                  <a:lnTo>
                    <a:pt x="2" y="180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177"/>
                  </a:lnTo>
                  <a:lnTo>
                    <a:pt x="1" y="176"/>
                  </a:lnTo>
                  <a:lnTo>
                    <a:pt x="1" y="175"/>
                  </a:lnTo>
                  <a:lnTo>
                    <a:pt x="1" y="175"/>
                  </a:lnTo>
                  <a:lnTo>
                    <a:pt x="1" y="174"/>
                  </a:lnTo>
                  <a:lnTo>
                    <a:pt x="1" y="156"/>
                  </a:lnTo>
                  <a:lnTo>
                    <a:pt x="1" y="138"/>
                  </a:lnTo>
                  <a:lnTo>
                    <a:pt x="1" y="121"/>
                  </a:lnTo>
                  <a:lnTo>
                    <a:pt x="3" y="104"/>
                  </a:lnTo>
                  <a:lnTo>
                    <a:pt x="5" y="96"/>
                  </a:lnTo>
                  <a:lnTo>
                    <a:pt x="7" y="89"/>
                  </a:lnTo>
                  <a:lnTo>
                    <a:pt x="9" y="82"/>
                  </a:lnTo>
                  <a:lnTo>
                    <a:pt x="11" y="75"/>
                  </a:lnTo>
                  <a:lnTo>
                    <a:pt x="26" y="76"/>
                  </a:lnTo>
                  <a:lnTo>
                    <a:pt x="40" y="78"/>
                  </a:lnTo>
                  <a:lnTo>
                    <a:pt x="55" y="79"/>
                  </a:lnTo>
                  <a:lnTo>
                    <a:pt x="69" y="81"/>
                  </a:lnTo>
                  <a:lnTo>
                    <a:pt x="84" y="83"/>
                  </a:lnTo>
                  <a:lnTo>
                    <a:pt x="98" y="84"/>
                  </a:lnTo>
                  <a:lnTo>
                    <a:pt x="113" y="86"/>
                  </a:lnTo>
                  <a:lnTo>
                    <a:pt x="127" y="88"/>
                  </a:lnTo>
                  <a:lnTo>
                    <a:pt x="142" y="90"/>
                  </a:lnTo>
                  <a:lnTo>
                    <a:pt x="155" y="92"/>
                  </a:lnTo>
                  <a:lnTo>
                    <a:pt x="170" y="94"/>
                  </a:lnTo>
                  <a:lnTo>
                    <a:pt x="184" y="96"/>
                  </a:lnTo>
                  <a:lnTo>
                    <a:pt x="199" y="98"/>
                  </a:lnTo>
                  <a:lnTo>
                    <a:pt x="213" y="100"/>
                  </a:lnTo>
                  <a:lnTo>
                    <a:pt x="228" y="103"/>
                  </a:lnTo>
                  <a:lnTo>
                    <a:pt x="242" y="105"/>
                  </a:lnTo>
                  <a:lnTo>
                    <a:pt x="246" y="105"/>
                  </a:lnTo>
                  <a:lnTo>
                    <a:pt x="250" y="104"/>
                  </a:lnTo>
                  <a:lnTo>
                    <a:pt x="253" y="100"/>
                  </a:lnTo>
                  <a:lnTo>
                    <a:pt x="255" y="97"/>
                  </a:lnTo>
                  <a:lnTo>
                    <a:pt x="255" y="93"/>
                  </a:lnTo>
                  <a:lnTo>
                    <a:pt x="253" y="90"/>
                  </a:lnTo>
                  <a:lnTo>
                    <a:pt x="250" y="86"/>
                  </a:lnTo>
                  <a:lnTo>
                    <a:pt x="246" y="85"/>
                  </a:lnTo>
                  <a:lnTo>
                    <a:pt x="233" y="82"/>
                  </a:lnTo>
                  <a:lnTo>
                    <a:pt x="219" y="79"/>
                  </a:lnTo>
                  <a:lnTo>
                    <a:pt x="205" y="76"/>
                  </a:lnTo>
                  <a:lnTo>
                    <a:pt x="191" y="74"/>
                  </a:lnTo>
                  <a:lnTo>
                    <a:pt x="177" y="71"/>
                  </a:lnTo>
                  <a:lnTo>
                    <a:pt x="164" y="69"/>
                  </a:lnTo>
                  <a:lnTo>
                    <a:pt x="149" y="67"/>
                  </a:lnTo>
                  <a:lnTo>
                    <a:pt x="135" y="66"/>
                  </a:lnTo>
                  <a:lnTo>
                    <a:pt x="121" y="63"/>
                  </a:lnTo>
                  <a:lnTo>
                    <a:pt x="107" y="62"/>
                  </a:lnTo>
                  <a:lnTo>
                    <a:pt x="93" y="60"/>
                  </a:lnTo>
                  <a:lnTo>
                    <a:pt x="78" y="59"/>
                  </a:lnTo>
                  <a:lnTo>
                    <a:pt x="64" y="58"/>
                  </a:lnTo>
                  <a:lnTo>
                    <a:pt x="51" y="55"/>
                  </a:lnTo>
                  <a:lnTo>
                    <a:pt x="36" y="54"/>
                  </a:lnTo>
                  <a:lnTo>
                    <a:pt x="22" y="53"/>
                  </a:lnTo>
                  <a:lnTo>
                    <a:pt x="29" y="40"/>
                  </a:lnTo>
                  <a:lnTo>
                    <a:pt x="36" y="26"/>
                  </a:lnTo>
                  <a:lnTo>
                    <a:pt x="43" y="14"/>
                  </a:lnTo>
                  <a:lnTo>
                    <a:pt x="49" y="0"/>
                  </a:lnTo>
                  <a:lnTo>
                    <a:pt x="52" y="1"/>
                  </a:lnTo>
                  <a:lnTo>
                    <a:pt x="59" y="5"/>
                  </a:lnTo>
                  <a:lnTo>
                    <a:pt x="67" y="8"/>
                  </a:lnTo>
                  <a:lnTo>
                    <a:pt x="75" y="13"/>
                  </a:lnTo>
                  <a:lnTo>
                    <a:pt x="84" y="17"/>
                  </a:lnTo>
                  <a:lnTo>
                    <a:pt x="92" y="21"/>
                  </a:lnTo>
                  <a:lnTo>
                    <a:pt x="98" y="23"/>
                  </a:lnTo>
                  <a:lnTo>
                    <a:pt x="100" y="23"/>
                  </a:lnTo>
                  <a:lnTo>
                    <a:pt x="122" y="32"/>
                  </a:lnTo>
                  <a:lnTo>
                    <a:pt x="144" y="41"/>
                  </a:lnTo>
                  <a:lnTo>
                    <a:pt x="166" y="50"/>
                  </a:lnTo>
                  <a:lnTo>
                    <a:pt x="189" y="56"/>
                  </a:lnTo>
                  <a:lnTo>
                    <a:pt x="212" y="62"/>
                  </a:lnTo>
                  <a:lnTo>
                    <a:pt x="235" y="69"/>
                  </a:lnTo>
                  <a:lnTo>
                    <a:pt x="258" y="74"/>
                  </a:lnTo>
                  <a:lnTo>
                    <a:pt x="281" y="78"/>
                  </a:lnTo>
                  <a:lnTo>
                    <a:pt x="287" y="84"/>
                  </a:lnTo>
                  <a:lnTo>
                    <a:pt x="293" y="90"/>
                  </a:lnTo>
                  <a:lnTo>
                    <a:pt x="298" y="96"/>
                  </a:lnTo>
                  <a:lnTo>
                    <a:pt x="303" y="103"/>
                  </a:lnTo>
                  <a:lnTo>
                    <a:pt x="309" y="108"/>
                  </a:lnTo>
                  <a:lnTo>
                    <a:pt x="313" y="115"/>
                  </a:lnTo>
                  <a:lnTo>
                    <a:pt x="319" y="121"/>
                  </a:lnTo>
                  <a:lnTo>
                    <a:pt x="325" y="127"/>
                  </a:lnTo>
                  <a:lnTo>
                    <a:pt x="326" y="129"/>
                  </a:lnTo>
                  <a:lnTo>
                    <a:pt x="328" y="134"/>
                  </a:lnTo>
                  <a:lnTo>
                    <a:pt x="332" y="137"/>
                  </a:lnTo>
                  <a:lnTo>
                    <a:pt x="334" y="138"/>
                  </a:lnTo>
                  <a:lnTo>
                    <a:pt x="339" y="164"/>
                  </a:lnTo>
                  <a:lnTo>
                    <a:pt x="344" y="212"/>
                  </a:lnTo>
                  <a:lnTo>
                    <a:pt x="350" y="265"/>
                  </a:lnTo>
                  <a:lnTo>
                    <a:pt x="351" y="306"/>
                  </a:lnTo>
                  <a:lnTo>
                    <a:pt x="351" y="308"/>
                  </a:lnTo>
                  <a:lnTo>
                    <a:pt x="351" y="308"/>
                  </a:lnTo>
                  <a:lnTo>
                    <a:pt x="351" y="308"/>
                  </a:lnTo>
                  <a:lnTo>
                    <a:pt x="351" y="30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0" name="Freeform 44"/>
            <p:cNvSpPr>
              <a:spLocks/>
            </p:cNvSpPr>
            <p:nvPr/>
          </p:nvSpPr>
          <p:spPr bwMode="auto">
            <a:xfrm>
              <a:off x="4607" y="3650"/>
              <a:ext cx="164" cy="106"/>
            </a:xfrm>
            <a:custGeom>
              <a:avLst/>
              <a:gdLst>
                <a:gd name="T0" fmla="*/ 312 w 327"/>
                <a:gd name="T1" fmla="*/ 130 h 213"/>
                <a:gd name="T2" fmla="*/ 312 w 327"/>
                <a:gd name="T3" fmla="*/ 130 h 213"/>
                <a:gd name="T4" fmla="*/ 303 w 327"/>
                <a:gd name="T5" fmla="*/ 130 h 213"/>
                <a:gd name="T6" fmla="*/ 286 w 327"/>
                <a:gd name="T7" fmla="*/ 128 h 213"/>
                <a:gd name="T8" fmla="*/ 268 w 327"/>
                <a:gd name="T9" fmla="*/ 125 h 213"/>
                <a:gd name="T10" fmla="*/ 251 w 327"/>
                <a:gd name="T11" fmla="*/ 124 h 213"/>
                <a:gd name="T12" fmla="*/ 241 w 327"/>
                <a:gd name="T13" fmla="*/ 124 h 213"/>
                <a:gd name="T14" fmla="*/ 239 w 327"/>
                <a:gd name="T15" fmla="*/ 125 h 213"/>
                <a:gd name="T16" fmla="*/ 239 w 327"/>
                <a:gd name="T17" fmla="*/ 128 h 213"/>
                <a:gd name="T18" fmla="*/ 240 w 327"/>
                <a:gd name="T19" fmla="*/ 130 h 213"/>
                <a:gd name="T20" fmla="*/ 250 w 327"/>
                <a:gd name="T21" fmla="*/ 135 h 213"/>
                <a:gd name="T22" fmla="*/ 267 w 327"/>
                <a:gd name="T23" fmla="*/ 140 h 213"/>
                <a:gd name="T24" fmla="*/ 286 w 327"/>
                <a:gd name="T25" fmla="*/ 145 h 213"/>
                <a:gd name="T26" fmla="*/ 304 w 327"/>
                <a:gd name="T27" fmla="*/ 147 h 213"/>
                <a:gd name="T28" fmla="*/ 309 w 327"/>
                <a:gd name="T29" fmla="*/ 154 h 213"/>
                <a:gd name="T30" fmla="*/ 298 w 327"/>
                <a:gd name="T31" fmla="*/ 174 h 213"/>
                <a:gd name="T32" fmla="*/ 287 w 327"/>
                <a:gd name="T33" fmla="*/ 195 h 213"/>
                <a:gd name="T34" fmla="*/ 280 w 327"/>
                <a:gd name="T35" fmla="*/ 209 h 213"/>
                <a:gd name="T36" fmla="*/ 262 w 327"/>
                <a:gd name="T37" fmla="*/ 211 h 213"/>
                <a:gd name="T38" fmla="*/ 227 w 327"/>
                <a:gd name="T39" fmla="*/ 205 h 213"/>
                <a:gd name="T40" fmla="*/ 192 w 327"/>
                <a:gd name="T41" fmla="*/ 199 h 213"/>
                <a:gd name="T42" fmla="*/ 158 w 327"/>
                <a:gd name="T43" fmla="*/ 193 h 213"/>
                <a:gd name="T44" fmla="*/ 123 w 327"/>
                <a:gd name="T45" fmla="*/ 188 h 213"/>
                <a:gd name="T46" fmla="*/ 89 w 327"/>
                <a:gd name="T47" fmla="*/ 183 h 213"/>
                <a:gd name="T48" fmla="*/ 54 w 327"/>
                <a:gd name="T49" fmla="*/ 177 h 213"/>
                <a:gd name="T50" fmla="*/ 20 w 327"/>
                <a:gd name="T51" fmla="*/ 173 h 213"/>
                <a:gd name="T52" fmla="*/ 1 w 327"/>
                <a:gd name="T53" fmla="*/ 154 h 213"/>
                <a:gd name="T54" fmla="*/ 0 w 327"/>
                <a:gd name="T55" fmla="*/ 120 h 213"/>
                <a:gd name="T56" fmla="*/ 12 w 327"/>
                <a:gd name="T57" fmla="*/ 105 h 213"/>
                <a:gd name="T58" fmla="*/ 35 w 327"/>
                <a:gd name="T59" fmla="*/ 108 h 213"/>
                <a:gd name="T60" fmla="*/ 57 w 327"/>
                <a:gd name="T61" fmla="*/ 112 h 213"/>
                <a:gd name="T62" fmla="*/ 80 w 327"/>
                <a:gd name="T63" fmla="*/ 115 h 213"/>
                <a:gd name="T64" fmla="*/ 92 w 327"/>
                <a:gd name="T65" fmla="*/ 116 h 213"/>
                <a:gd name="T66" fmla="*/ 95 w 327"/>
                <a:gd name="T67" fmla="*/ 115 h 213"/>
                <a:gd name="T68" fmla="*/ 95 w 327"/>
                <a:gd name="T69" fmla="*/ 113 h 213"/>
                <a:gd name="T70" fmla="*/ 93 w 327"/>
                <a:gd name="T71" fmla="*/ 110 h 213"/>
                <a:gd name="T72" fmla="*/ 82 w 327"/>
                <a:gd name="T73" fmla="*/ 106 h 213"/>
                <a:gd name="T74" fmla="*/ 59 w 327"/>
                <a:gd name="T75" fmla="*/ 98 h 213"/>
                <a:gd name="T76" fmla="*/ 37 w 327"/>
                <a:gd name="T77" fmla="*/ 92 h 213"/>
                <a:gd name="T78" fmla="*/ 13 w 327"/>
                <a:gd name="T79" fmla="*/ 87 h 213"/>
                <a:gd name="T80" fmla="*/ 5 w 327"/>
                <a:gd name="T81" fmla="*/ 63 h 213"/>
                <a:gd name="T82" fmla="*/ 15 w 327"/>
                <a:gd name="T83" fmla="*/ 20 h 213"/>
                <a:gd name="T84" fmla="*/ 25 w 327"/>
                <a:gd name="T85" fmla="*/ 0 h 213"/>
                <a:gd name="T86" fmla="*/ 32 w 327"/>
                <a:gd name="T87" fmla="*/ 0 h 213"/>
                <a:gd name="T88" fmla="*/ 55 w 327"/>
                <a:gd name="T89" fmla="*/ 2 h 213"/>
                <a:gd name="T90" fmla="*/ 91 w 327"/>
                <a:gd name="T91" fmla="*/ 7 h 213"/>
                <a:gd name="T92" fmla="*/ 128 w 327"/>
                <a:gd name="T93" fmla="*/ 11 h 213"/>
                <a:gd name="T94" fmla="*/ 164 w 327"/>
                <a:gd name="T95" fmla="*/ 15 h 213"/>
                <a:gd name="T96" fmla="*/ 201 w 327"/>
                <a:gd name="T97" fmla="*/ 19 h 213"/>
                <a:gd name="T98" fmla="*/ 236 w 327"/>
                <a:gd name="T99" fmla="*/ 23 h 213"/>
                <a:gd name="T100" fmla="*/ 273 w 327"/>
                <a:gd name="T101" fmla="*/ 26 h 213"/>
                <a:gd name="T102" fmla="*/ 309 w 327"/>
                <a:gd name="T103" fmla="*/ 30 h 213"/>
                <a:gd name="T104" fmla="*/ 325 w 327"/>
                <a:gd name="T105" fmla="*/ 37 h 213"/>
                <a:gd name="T106" fmla="*/ 319 w 327"/>
                <a:gd name="T107" fmla="*/ 49 h 213"/>
                <a:gd name="T108" fmla="*/ 312 w 327"/>
                <a:gd name="T109" fmla="*/ 73 h 213"/>
                <a:gd name="T110" fmla="*/ 312 w 327"/>
                <a:gd name="T111" fmla="*/ 11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7" h="213">
                  <a:moveTo>
                    <a:pt x="312" y="130"/>
                  </a:moveTo>
                  <a:lnTo>
                    <a:pt x="312" y="130"/>
                  </a:lnTo>
                  <a:lnTo>
                    <a:pt x="312" y="130"/>
                  </a:lnTo>
                  <a:lnTo>
                    <a:pt x="312" y="130"/>
                  </a:lnTo>
                  <a:lnTo>
                    <a:pt x="312" y="131"/>
                  </a:lnTo>
                  <a:lnTo>
                    <a:pt x="303" y="130"/>
                  </a:lnTo>
                  <a:lnTo>
                    <a:pt x="295" y="129"/>
                  </a:lnTo>
                  <a:lnTo>
                    <a:pt x="286" y="128"/>
                  </a:lnTo>
                  <a:lnTo>
                    <a:pt x="278" y="127"/>
                  </a:lnTo>
                  <a:lnTo>
                    <a:pt x="268" y="125"/>
                  </a:lnTo>
                  <a:lnTo>
                    <a:pt x="260" y="125"/>
                  </a:lnTo>
                  <a:lnTo>
                    <a:pt x="251" y="124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0" y="125"/>
                  </a:lnTo>
                  <a:lnTo>
                    <a:pt x="239" y="125"/>
                  </a:lnTo>
                  <a:lnTo>
                    <a:pt x="239" y="127"/>
                  </a:lnTo>
                  <a:lnTo>
                    <a:pt x="239" y="128"/>
                  </a:lnTo>
                  <a:lnTo>
                    <a:pt x="240" y="129"/>
                  </a:lnTo>
                  <a:lnTo>
                    <a:pt x="240" y="130"/>
                  </a:lnTo>
                  <a:lnTo>
                    <a:pt x="241" y="131"/>
                  </a:lnTo>
                  <a:lnTo>
                    <a:pt x="250" y="135"/>
                  </a:lnTo>
                  <a:lnTo>
                    <a:pt x="258" y="138"/>
                  </a:lnTo>
                  <a:lnTo>
                    <a:pt x="267" y="140"/>
                  </a:lnTo>
                  <a:lnTo>
                    <a:pt x="277" y="143"/>
                  </a:lnTo>
                  <a:lnTo>
                    <a:pt x="286" y="145"/>
                  </a:lnTo>
                  <a:lnTo>
                    <a:pt x="295" y="146"/>
                  </a:lnTo>
                  <a:lnTo>
                    <a:pt x="304" y="147"/>
                  </a:lnTo>
                  <a:lnTo>
                    <a:pt x="313" y="148"/>
                  </a:lnTo>
                  <a:lnTo>
                    <a:pt x="309" y="154"/>
                  </a:lnTo>
                  <a:lnTo>
                    <a:pt x="304" y="163"/>
                  </a:lnTo>
                  <a:lnTo>
                    <a:pt x="298" y="174"/>
                  </a:lnTo>
                  <a:lnTo>
                    <a:pt x="293" y="184"/>
                  </a:lnTo>
                  <a:lnTo>
                    <a:pt x="287" y="195"/>
                  </a:lnTo>
                  <a:lnTo>
                    <a:pt x="282" y="204"/>
                  </a:lnTo>
                  <a:lnTo>
                    <a:pt x="280" y="209"/>
                  </a:lnTo>
                  <a:lnTo>
                    <a:pt x="279" y="213"/>
                  </a:lnTo>
                  <a:lnTo>
                    <a:pt x="262" y="211"/>
                  </a:lnTo>
                  <a:lnTo>
                    <a:pt x="244" y="207"/>
                  </a:lnTo>
                  <a:lnTo>
                    <a:pt x="227" y="205"/>
                  </a:lnTo>
                  <a:lnTo>
                    <a:pt x="210" y="201"/>
                  </a:lnTo>
                  <a:lnTo>
                    <a:pt x="192" y="199"/>
                  </a:lnTo>
                  <a:lnTo>
                    <a:pt x="175" y="196"/>
                  </a:lnTo>
                  <a:lnTo>
                    <a:pt x="158" y="193"/>
                  </a:lnTo>
                  <a:lnTo>
                    <a:pt x="141" y="191"/>
                  </a:lnTo>
                  <a:lnTo>
                    <a:pt x="123" y="188"/>
                  </a:lnTo>
                  <a:lnTo>
                    <a:pt x="106" y="185"/>
                  </a:lnTo>
                  <a:lnTo>
                    <a:pt x="89" y="183"/>
                  </a:lnTo>
                  <a:lnTo>
                    <a:pt x="72" y="181"/>
                  </a:lnTo>
                  <a:lnTo>
                    <a:pt x="54" y="177"/>
                  </a:lnTo>
                  <a:lnTo>
                    <a:pt x="37" y="175"/>
                  </a:lnTo>
                  <a:lnTo>
                    <a:pt x="20" y="173"/>
                  </a:lnTo>
                  <a:lnTo>
                    <a:pt x="2" y="170"/>
                  </a:lnTo>
                  <a:lnTo>
                    <a:pt x="1" y="154"/>
                  </a:lnTo>
                  <a:lnTo>
                    <a:pt x="0" y="137"/>
                  </a:lnTo>
                  <a:lnTo>
                    <a:pt x="0" y="120"/>
                  </a:lnTo>
                  <a:lnTo>
                    <a:pt x="0" y="102"/>
                  </a:lnTo>
                  <a:lnTo>
                    <a:pt x="12" y="105"/>
                  </a:lnTo>
                  <a:lnTo>
                    <a:pt x="23" y="107"/>
                  </a:lnTo>
                  <a:lnTo>
                    <a:pt x="35" y="108"/>
                  </a:lnTo>
                  <a:lnTo>
                    <a:pt x="46" y="110"/>
                  </a:lnTo>
                  <a:lnTo>
                    <a:pt x="57" y="112"/>
                  </a:lnTo>
                  <a:lnTo>
                    <a:pt x="68" y="114"/>
                  </a:lnTo>
                  <a:lnTo>
                    <a:pt x="80" y="115"/>
                  </a:lnTo>
                  <a:lnTo>
                    <a:pt x="91" y="116"/>
                  </a:lnTo>
                  <a:lnTo>
                    <a:pt x="92" y="116"/>
                  </a:lnTo>
                  <a:lnTo>
                    <a:pt x="93" y="115"/>
                  </a:lnTo>
                  <a:lnTo>
                    <a:pt x="95" y="115"/>
                  </a:lnTo>
                  <a:lnTo>
                    <a:pt x="95" y="114"/>
                  </a:lnTo>
                  <a:lnTo>
                    <a:pt x="95" y="113"/>
                  </a:lnTo>
                  <a:lnTo>
                    <a:pt x="95" y="112"/>
                  </a:lnTo>
                  <a:lnTo>
                    <a:pt x="93" y="110"/>
                  </a:lnTo>
                  <a:lnTo>
                    <a:pt x="92" y="110"/>
                  </a:lnTo>
                  <a:lnTo>
                    <a:pt x="82" y="106"/>
                  </a:lnTo>
                  <a:lnTo>
                    <a:pt x="70" y="101"/>
                  </a:lnTo>
                  <a:lnTo>
                    <a:pt x="59" y="98"/>
                  </a:lnTo>
                  <a:lnTo>
                    <a:pt x="48" y="94"/>
                  </a:lnTo>
                  <a:lnTo>
                    <a:pt x="37" y="92"/>
                  </a:lnTo>
                  <a:lnTo>
                    <a:pt x="25" y="90"/>
                  </a:lnTo>
                  <a:lnTo>
                    <a:pt x="13" y="87"/>
                  </a:lnTo>
                  <a:lnTo>
                    <a:pt x="1" y="85"/>
                  </a:lnTo>
                  <a:lnTo>
                    <a:pt x="5" y="63"/>
                  </a:lnTo>
                  <a:lnTo>
                    <a:pt x="9" y="41"/>
                  </a:lnTo>
                  <a:lnTo>
                    <a:pt x="15" y="20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55" y="2"/>
                  </a:lnTo>
                  <a:lnTo>
                    <a:pt x="74" y="4"/>
                  </a:lnTo>
                  <a:lnTo>
                    <a:pt x="91" y="7"/>
                  </a:lnTo>
                  <a:lnTo>
                    <a:pt x="110" y="9"/>
                  </a:lnTo>
                  <a:lnTo>
                    <a:pt x="128" y="11"/>
                  </a:lnTo>
                  <a:lnTo>
                    <a:pt x="146" y="14"/>
                  </a:lnTo>
                  <a:lnTo>
                    <a:pt x="164" y="15"/>
                  </a:lnTo>
                  <a:lnTo>
                    <a:pt x="182" y="17"/>
                  </a:lnTo>
                  <a:lnTo>
                    <a:pt x="201" y="19"/>
                  </a:lnTo>
                  <a:lnTo>
                    <a:pt x="219" y="20"/>
                  </a:lnTo>
                  <a:lnTo>
                    <a:pt x="236" y="23"/>
                  </a:lnTo>
                  <a:lnTo>
                    <a:pt x="255" y="24"/>
                  </a:lnTo>
                  <a:lnTo>
                    <a:pt x="273" y="26"/>
                  </a:lnTo>
                  <a:lnTo>
                    <a:pt x="292" y="27"/>
                  </a:lnTo>
                  <a:lnTo>
                    <a:pt x="309" y="30"/>
                  </a:lnTo>
                  <a:lnTo>
                    <a:pt x="327" y="31"/>
                  </a:lnTo>
                  <a:lnTo>
                    <a:pt x="325" y="37"/>
                  </a:lnTo>
                  <a:lnTo>
                    <a:pt x="323" y="42"/>
                  </a:lnTo>
                  <a:lnTo>
                    <a:pt x="319" y="49"/>
                  </a:lnTo>
                  <a:lnTo>
                    <a:pt x="317" y="55"/>
                  </a:lnTo>
                  <a:lnTo>
                    <a:pt x="312" y="73"/>
                  </a:lnTo>
                  <a:lnTo>
                    <a:pt x="311" y="92"/>
                  </a:lnTo>
                  <a:lnTo>
                    <a:pt x="312" y="112"/>
                  </a:lnTo>
                  <a:lnTo>
                    <a:pt x="312" y="130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1" name="Freeform 45"/>
            <p:cNvSpPr>
              <a:spLocks/>
            </p:cNvSpPr>
            <p:nvPr/>
          </p:nvSpPr>
          <p:spPr bwMode="auto">
            <a:xfrm>
              <a:off x="4622" y="3524"/>
              <a:ext cx="170" cy="130"/>
            </a:xfrm>
            <a:custGeom>
              <a:avLst/>
              <a:gdLst>
                <a:gd name="T0" fmla="*/ 1 w 340"/>
                <a:gd name="T1" fmla="*/ 215 h 262"/>
                <a:gd name="T2" fmla="*/ 14 w 340"/>
                <a:gd name="T3" fmla="*/ 152 h 262"/>
                <a:gd name="T4" fmla="*/ 30 w 340"/>
                <a:gd name="T5" fmla="*/ 72 h 262"/>
                <a:gd name="T6" fmla="*/ 43 w 340"/>
                <a:gd name="T7" fmla="*/ 11 h 262"/>
                <a:gd name="T8" fmla="*/ 63 w 340"/>
                <a:gd name="T9" fmla="*/ 2 h 262"/>
                <a:gd name="T10" fmla="*/ 109 w 340"/>
                <a:gd name="T11" fmla="*/ 5 h 262"/>
                <a:gd name="T12" fmla="*/ 153 w 340"/>
                <a:gd name="T13" fmla="*/ 7 h 262"/>
                <a:gd name="T14" fmla="*/ 182 w 340"/>
                <a:gd name="T15" fmla="*/ 8 h 262"/>
                <a:gd name="T16" fmla="*/ 194 w 340"/>
                <a:gd name="T17" fmla="*/ 11 h 262"/>
                <a:gd name="T18" fmla="*/ 207 w 340"/>
                <a:gd name="T19" fmla="*/ 14 h 262"/>
                <a:gd name="T20" fmla="*/ 214 w 340"/>
                <a:gd name="T21" fmla="*/ 16 h 262"/>
                <a:gd name="T22" fmla="*/ 214 w 340"/>
                <a:gd name="T23" fmla="*/ 16 h 262"/>
                <a:gd name="T24" fmla="*/ 230 w 340"/>
                <a:gd name="T25" fmla="*/ 41 h 262"/>
                <a:gd name="T26" fmla="*/ 258 w 340"/>
                <a:gd name="T27" fmla="*/ 89 h 262"/>
                <a:gd name="T28" fmla="*/ 288 w 340"/>
                <a:gd name="T29" fmla="*/ 138 h 262"/>
                <a:gd name="T30" fmla="*/ 321 w 340"/>
                <a:gd name="T31" fmla="*/ 184 h 262"/>
                <a:gd name="T32" fmla="*/ 332 w 340"/>
                <a:gd name="T33" fmla="*/ 219 h 262"/>
                <a:gd name="T34" fmla="*/ 316 w 340"/>
                <a:gd name="T35" fmla="*/ 247 h 262"/>
                <a:gd name="T36" fmla="*/ 295 w 340"/>
                <a:gd name="T37" fmla="*/ 261 h 262"/>
                <a:gd name="T38" fmla="*/ 266 w 340"/>
                <a:gd name="T39" fmla="*/ 259 h 262"/>
                <a:gd name="T40" fmla="*/ 238 w 340"/>
                <a:gd name="T41" fmla="*/ 255 h 262"/>
                <a:gd name="T42" fmla="*/ 210 w 340"/>
                <a:gd name="T43" fmla="*/ 252 h 262"/>
                <a:gd name="T44" fmla="*/ 184 w 340"/>
                <a:gd name="T45" fmla="*/ 249 h 262"/>
                <a:gd name="T46" fmla="*/ 160 w 340"/>
                <a:gd name="T47" fmla="*/ 247 h 262"/>
                <a:gd name="T48" fmla="*/ 136 w 340"/>
                <a:gd name="T49" fmla="*/ 244 h 262"/>
                <a:gd name="T50" fmla="*/ 113 w 340"/>
                <a:gd name="T51" fmla="*/ 241 h 262"/>
                <a:gd name="T52" fmla="*/ 89 w 340"/>
                <a:gd name="T53" fmla="*/ 239 h 262"/>
                <a:gd name="T54" fmla="*/ 66 w 340"/>
                <a:gd name="T55" fmla="*/ 235 h 262"/>
                <a:gd name="T56" fmla="*/ 43 w 340"/>
                <a:gd name="T57" fmla="*/ 232 h 262"/>
                <a:gd name="T58" fmla="*/ 18 w 340"/>
                <a:gd name="T59" fmla="*/ 229 h 262"/>
                <a:gd name="T60" fmla="*/ 6 w 340"/>
                <a:gd name="T61" fmla="*/ 226 h 262"/>
                <a:gd name="T62" fmla="*/ 2 w 340"/>
                <a:gd name="T63" fmla="*/ 22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262">
                  <a:moveTo>
                    <a:pt x="0" y="226"/>
                  </a:moveTo>
                  <a:lnTo>
                    <a:pt x="1" y="215"/>
                  </a:lnTo>
                  <a:lnTo>
                    <a:pt x="7" y="189"/>
                  </a:lnTo>
                  <a:lnTo>
                    <a:pt x="14" y="152"/>
                  </a:lnTo>
                  <a:lnTo>
                    <a:pt x="22" y="112"/>
                  </a:lnTo>
                  <a:lnTo>
                    <a:pt x="30" y="72"/>
                  </a:lnTo>
                  <a:lnTo>
                    <a:pt x="37" y="36"/>
                  </a:lnTo>
                  <a:lnTo>
                    <a:pt x="43" y="11"/>
                  </a:lnTo>
                  <a:lnTo>
                    <a:pt x="44" y="0"/>
                  </a:lnTo>
                  <a:lnTo>
                    <a:pt x="63" y="2"/>
                  </a:lnTo>
                  <a:lnTo>
                    <a:pt x="86" y="3"/>
                  </a:lnTo>
                  <a:lnTo>
                    <a:pt x="109" y="5"/>
                  </a:lnTo>
                  <a:lnTo>
                    <a:pt x="133" y="6"/>
                  </a:lnTo>
                  <a:lnTo>
                    <a:pt x="153" y="7"/>
                  </a:lnTo>
                  <a:lnTo>
                    <a:pt x="169" y="7"/>
                  </a:lnTo>
                  <a:lnTo>
                    <a:pt x="182" y="8"/>
                  </a:lnTo>
                  <a:lnTo>
                    <a:pt x="187" y="8"/>
                  </a:lnTo>
                  <a:lnTo>
                    <a:pt x="194" y="11"/>
                  </a:lnTo>
                  <a:lnTo>
                    <a:pt x="200" y="12"/>
                  </a:lnTo>
                  <a:lnTo>
                    <a:pt x="207" y="14"/>
                  </a:lnTo>
                  <a:lnTo>
                    <a:pt x="213" y="16"/>
                  </a:lnTo>
                  <a:lnTo>
                    <a:pt x="214" y="16"/>
                  </a:lnTo>
                  <a:lnTo>
                    <a:pt x="214" y="16"/>
                  </a:lnTo>
                  <a:lnTo>
                    <a:pt x="214" y="16"/>
                  </a:lnTo>
                  <a:lnTo>
                    <a:pt x="215" y="16"/>
                  </a:lnTo>
                  <a:lnTo>
                    <a:pt x="230" y="41"/>
                  </a:lnTo>
                  <a:lnTo>
                    <a:pt x="244" y="65"/>
                  </a:lnTo>
                  <a:lnTo>
                    <a:pt x="258" y="89"/>
                  </a:lnTo>
                  <a:lnTo>
                    <a:pt x="273" y="113"/>
                  </a:lnTo>
                  <a:lnTo>
                    <a:pt x="288" y="138"/>
                  </a:lnTo>
                  <a:lnTo>
                    <a:pt x="304" y="161"/>
                  </a:lnTo>
                  <a:lnTo>
                    <a:pt x="321" y="184"/>
                  </a:lnTo>
                  <a:lnTo>
                    <a:pt x="340" y="204"/>
                  </a:lnTo>
                  <a:lnTo>
                    <a:pt x="332" y="219"/>
                  </a:lnTo>
                  <a:lnTo>
                    <a:pt x="324" y="233"/>
                  </a:lnTo>
                  <a:lnTo>
                    <a:pt x="316" y="247"/>
                  </a:lnTo>
                  <a:lnTo>
                    <a:pt x="309" y="262"/>
                  </a:lnTo>
                  <a:lnTo>
                    <a:pt x="295" y="261"/>
                  </a:lnTo>
                  <a:lnTo>
                    <a:pt x="280" y="260"/>
                  </a:lnTo>
                  <a:lnTo>
                    <a:pt x="266" y="259"/>
                  </a:lnTo>
                  <a:lnTo>
                    <a:pt x="252" y="256"/>
                  </a:lnTo>
                  <a:lnTo>
                    <a:pt x="238" y="255"/>
                  </a:lnTo>
                  <a:lnTo>
                    <a:pt x="225" y="254"/>
                  </a:lnTo>
                  <a:lnTo>
                    <a:pt x="210" y="252"/>
                  </a:lnTo>
                  <a:lnTo>
                    <a:pt x="196" y="250"/>
                  </a:lnTo>
                  <a:lnTo>
                    <a:pt x="184" y="249"/>
                  </a:lnTo>
                  <a:lnTo>
                    <a:pt x="172" y="248"/>
                  </a:lnTo>
                  <a:lnTo>
                    <a:pt x="160" y="247"/>
                  </a:lnTo>
                  <a:lnTo>
                    <a:pt x="147" y="246"/>
                  </a:lnTo>
                  <a:lnTo>
                    <a:pt x="136" y="244"/>
                  </a:lnTo>
                  <a:lnTo>
                    <a:pt x="124" y="242"/>
                  </a:lnTo>
                  <a:lnTo>
                    <a:pt x="113" y="241"/>
                  </a:lnTo>
                  <a:lnTo>
                    <a:pt x="101" y="240"/>
                  </a:lnTo>
                  <a:lnTo>
                    <a:pt x="89" y="239"/>
                  </a:lnTo>
                  <a:lnTo>
                    <a:pt x="77" y="237"/>
                  </a:lnTo>
                  <a:lnTo>
                    <a:pt x="66" y="235"/>
                  </a:lnTo>
                  <a:lnTo>
                    <a:pt x="54" y="234"/>
                  </a:lnTo>
                  <a:lnTo>
                    <a:pt x="43" y="232"/>
                  </a:lnTo>
                  <a:lnTo>
                    <a:pt x="31" y="231"/>
                  </a:lnTo>
                  <a:lnTo>
                    <a:pt x="18" y="229"/>
                  </a:lnTo>
                  <a:lnTo>
                    <a:pt x="7" y="226"/>
                  </a:lnTo>
                  <a:lnTo>
                    <a:pt x="6" y="226"/>
                  </a:lnTo>
                  <a:lnTo>
                    <a:pt x="3" y="226"/>
                  </a:lnTo>
                  <a:lnTo>
                    <a:pt x="2" y="226"/>
                  </a:lnTo>
                  <a:lnTo>
                    <a:pt x="0" y="226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2" name="Freeform 46"/>
            <p:cNvSpPr>
              <a:spLocks/>
            </p:cNvSpPr>
            <p:nvPr/>
          </p:nvSpPr>
          <p:spPr bwMode="auto">
            <a:xfrm>
              <a:off x="4749" y="3487"/>
              <a:ext cx="154" cy="118"/>
            </a:xfrm>
            <a:custGeom>
              <a:avLst/>
              <a:gdLst>
                <a:gd name="T0" fmla="*/ 180 w 306"/>
                <a:gd name="T1" fmla="*/ 9 h 236"/>
                <a:gd name="T2" fmla="*/ 198 w 306"/>
                <a:gd name="T3" fmla="*/ 27 h 236"/>
                <a:gd name="T4" fmla="*/ 215 w 306"/>
                <a:gd name="T5" fmla="*/ 45 h 236"/>
                <a:gd name="T6" fmla="*/ 232 w 306"/>
                <a:gd name="T7" fmla="*/ 63 h 236"/>
                <a:gd name="T8" fmla="*/ 248 w 306"/>
                <a:gd name="T9" fmla="*/ 83 h 236"/>
                <a:gd name="T10" fmla="*/ 265 w 306"/>
                <a:gd name="T11" fmla="*/ 106 h 236"/>
                <a:gd name="T12" fmla="*/ 281 w 306"/>
                <a:gd name="T13" fmla="*/ 126 h 236"/>
                <a:gd name="T14" fmla="*/ 297 w 306"/>
                <a:gd name="T15" fmla="*/ 147 h 236"/>
                <a:gd name="T16" fmla="*/ 306 w 306"/>
                <a:gd name="T17" fmla="*/ 156 h 236"/>
                <a:gd name="T18" fmla="*/ 306 w 306"/>
                <a:gd name="T19" fmla="*/ 156 h 236"/>
                <a:gd name="T20" fmla="*/ 298 w 306"/>
                <a:gd name="T21" fmla="*/ 169 h 236"/>
                <a:gd name="T22" fmla="*/ 278 w 306"/>
                <a:gd name="T23" fmla="*/ 189 h 236"/>
                <a:gd name="T24" fmla="*/ 257 w 306"/>
                <a:gd name="T25" fmla="*/ 205 h 236"/>
                <a:gd name="T26" fmla="*/ 232 w 306"/>
                <a:gd name="T27" fmla="*/ 215 h 236"/>
                <a:gd name="T28" fmla="*/ 207 w 306"/>
                <a:gd name="T29" fmla="*/ 223 h 236"/>
                <a:gd name="T30" fmla="*/ 179 w 306"/>
                <a:gd name="T31" fmla="*/ 228 h 236"/>
                <a:gd name="T32" fmla="*/ 152 w 306"/>
                <a:gd name="T33" fmla="*/ 231 h 236"/>
                <a:gd name="T34" fmla="*/ 124 w 306"/>
                <a:gd name="T35" fmla="*/ 235 h 236"/>
                <a:gd name="T36" fmla="*/ 106 w 306"/>
                <a:gd name="T37" fmla="*/ 232 h 236"/>
                <a:gd name="T38" fmla="*/ 95 w 306"/>
                <a:gd name="T39" fmla="*/ 223 h 236"/>
                <a:gd name="T40" fmla="*/ 87 w 306"/>
                <a:gd name="T41" fmla="*/ 214 h 236"/>
                <a:gd name="T42" fmla="*/ 78 w 306"/>
                <a:gd name="T43" fmla="*/ 204 h 236"/>
                <a:gd name="T44" fmla="*/ 65 w 306"/>
                <a:gd name="T45" fmla="*/ 185 h 236"/>
                <a:gd name="T46" fmla="*/ 47 w 306"/>
                <a:gd name="T47" fmla="*/ 160 h 236"/>
                <a:gd name="T48" fmla="*/ 30 w 306"/>
                <a:gd name="T49" fmla="*/ 134 h 236"/>
                <a:gd name="T50" fmla="*/ 10 w 306"/>
                <a:gd name="T51" fmla="*/ 110 h 236"/>
                <a:gd name="T52" fmla="*/ 0 w 306"/>
                <a:gd name="T53" fmla="*/ 99 h 236"/>
                <a:gd name="T54" fmla="*/ 0 w 306"/>
                <a:gd name="T55" fmla="*/ 99 h 236"/>
                <a:gd name="T56" fmla="*/ 0 w 306"/>
                <a:gd name="T57" fmla="*/ 98 h 236"/>
                <a:gd name="T58" fmla="*/ 26 w 306"/>
                <a:gd name="T59" fmla="*/ 83 h 236"/>
                <a:gd name="T60" fmla="*/ 53 w 306"/>
                <a:gd name="T61" fmla="*/ 69 h 236"/>
                <a:gd name="T62" fmla="*/ 80 w 306"/>
                <a:gd name="T63" fmla="*/ 56 h 236"/>
                <a:gd name="T64" fmla="*/ 108 w 306"/>
                <a:gd name="T65" fmla="*/ 43 h 236"/>
                <a:gd name="T66" fmla="*/ 123 w 306"/>
                <a:gd name="T67" fmla="*/ 35 h 236"/>
                <a:gd name="T68" fmla="*/ 138 w 306"/>
                <a:gd name="T69" fmla="*/ 26 h 236"/>
                <a:gd name="T70" fmla="*/ 152 w 306"/>
                <a:gd name="T71" fmla="*/ 17 h 236"/>
                <a:gd name="T72" fmla="*/ 167 w 306"/>
                <a:gd name="T73" fmla="*/ 8 h 236"/>
                <a:gd name="T74" fmla="*/ 168 w 306"/>
                <a:gd name="T75" fmla="*/ 5 h 236"/>
                <a:gd name="T76" fmla="*/ 168 w 306"/>
                <a:gd name="T77" fmla="*/ 4 h 236"/>
                <a:gd name="T78" fmla="*/ 170 w 306"/>
                <a:gd name="T79" fmla="*/ 2 h 236"/>
                <a:gd name="T80" fmla="*/ 171 w 306"/>
                <a:gd name="T81" fmla="*/ 0 h 236"/>
                <a:gd name="T82" fmla="*/ 172 w 306"/>
                <a:gd name="T83" fmla="*/ 0 h 236"/>
                <a:gd name="T84" fmla="*/ 172 w 306"/>
                <a:gd name="T8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6" h="236">
                  <a:moveTo>
                    <a:pt x="172" y="0"/>
                  </a:moveTo>
                  <a:lnTo>
                    <a:pt x="180" y="9"/>
                  </a:lnTo>
                  <a:lnTo>
                    <a:pt x="189" y="18"/>
                  </a:lnTo>
                  <a:lnTo>
                    <a:pt x="198" y="27"/>
                  </a:lnTo>
                  <a:lnTo>
                    <a:pt x="206" y="35"/>
                  </a:lnTo>
                  <a:lnTo>
                    <a:pt x="215" y="45"/>
                  </a:lnTo>
                  <a:lnTo>
                    <a:pt x="223" y="54"/>
                  </a:lnTo>
                  <a:lnTo>
                    <a:pt x="232" y="63"/>
                  </a:lnTo>
                  <a:lnTo>
                    <a:pt x="240" y="72"/>
                  </a:lnTo>
                  <a:lnTo>
                    <a:pt x="248" y="83"/>
                  </a:lnTo>
                  <a:lnTo>
                    <a:pt x="257" y="94"/>
                  </a:lnTo>
                  <a:lnTo>
                    <a:pt x="265" y="106"/>
                  </a:lnTo>
                  <a:lnTo>
                    <a:pt x="273" y="116"/>
                  </a:lnTo>
                  <a:lnTo>
                    <a:pt x="281" y="126"/>
                  </a:lnTo>
                  <a:lnTo>
                    <a:pt x="289" y="137"/>
                  </a:lnTo>
                  <a:lnTo>
                    <a:pt x="297" y="147"/>
                  </a:lnTo>
                  <a:lnTo>
                    <a:pt x="306" y="156"/>
                  </a:lnTo>
                  <a:lnTo>
                    <a:pt x="306" y="156"/>
                  </a:lnTo>
                  <a:lnTo>
                    <a:pt x="306" y="156"/>
                  </a:lnTo>
                  <a:lnTo>
                    <a:pt x="306" y="156"/>
                  </a:lnTo>
                  <a:lnTo>
                    <a:pt x="306" y="156"/>
                  </a:lnTo>
                  <a:lnTo>
                    <a:pt x="298" y="169"/>
                  </a:lnTo>
                  <a:lnTo>
                    <a:pt x="289" y="179"/>
                  </a:lnTo>
                  <a:lnTo>
                    <a:pt x="278" y="189"/>
                  </a:lnTo>
                  <a:lnTo>
                    <a:pt x="268" y="198"/>
                  </a:lnTo>
                  <a:lnTo>
                    <a:pt x="257" y="205"/>
                  </a:lnTo>
                  <a:lnTo>
                    <a:pt x="245" y="211"/>
                  </a:lnTo>
                  <a:lnTo>
                    <a:pt x="232" y="215"/>
                  </a:lnTo>
                  <a:lnTo>
                    <a:pt x="220" y="220"/>
                  </a:lnTo>
                  <a:lnTo>
                    <a:pt x="207" y="223"/>
                  </a:lnTo>
                  <a:lnTo>
                    <a:pt x="193" y="225"/>
                  </a:lnTo>
                  <a:lnTo>
                    <a:pt x="179" y="228"/>
                  </a:lnTo>
                  <a:lnTo>
                    <a:pt x="166" y="230"/>
                  </a:lnTo>
                  <a:lnTo>
                    <a:pt x="152" y="231"/>
                  </a:lnTo>
                  <a:lnTo>
                    <a:pt x="138" y="234"/>
                  </a:lnTo>
                  <a:lnTo>
                    <a:pt x="124" y="235"/>
                  </a:lnTo>
                  <a:lnTo>
                    <a:pt x="110" y="236"/>
                  </a:lnTo>
                  <a:lnTo>
                    <a:pt x="106" y="232"/>
                  </a:lnTo>
                  <a:lnTo>
                    <a:pt x="100" y="228"/>
                  </a:lnTo>
                  <a:lnTo>
                    <a:pt x="95" y="223"/>
                  </a:lnTo>
                  <a:lnTo>
                    <a:pt x="91" y="219"/>
                  </a:lnTo>
                  <a:lnTo>
                    <a:pt x="87" y="214"/>
                  </a:lnTo>
                  <a:lnTo>
                    <a:pt x="83" y="209"/>
                  </a:lnTo>
                  <a:lnTo>
                    <a:pt x="78" y="204"/>
                  </a:lnTo>
                  <a:lnTo>
                    <a:pt x="75" y="199"/>
                  </a:lnTo>
                  <a:lnTo>
                    <a:pt x="65" y="185"/>
                  </a:lnTo>
                  <a:lnTo>
                    <a:pt x="56" y="172"/>
                  </a:lnTo>
                  <a:lnTo>
                    <a:pt x="47" y="160"/>
                  </a:lnTo>
                  <a:lnTo>
                    <a:pt x="39" y="147"/>
                  </a:lnTo>
                  <a:lnTo>
                    <a:pt x="30" y="134"/>
                  </a:lnTo>
                  <a:lnTo>
                    <a:pt x="20" y="123"/>
                  </a:lnTo>
                  <a:lnTo>
                    <a:pt x="10" y="11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1" y="99"/>
                  </a:lnTo>
                  <a:lnTo>
                    <a:pt x="0" y="98"/>
                  </a:lnTo>
                  <a:lnTo>
                    <a:pt x="12" y="89"/>
                  </a:lnTo>
                  <a:lnTo>
                    <a:pt x="26" y="83"/>
                  </a:lnTo>
                  <a:lnTo>
                    <a:pt x="39" y="75"/>
                  </a:lnTo>
                  <a:lnTo>
                    <a:pt x="53" y="69"/>
                  </a:lnTo>
                  <a:lnTo>
                    <a:pt x="66" y="62"/>
                  </a:lnTo>
                  <a:lnTo>
                    <a:pt x="80" y="56"/>
                  </a:lnTo>
                  <a:lnTo>
                    <a:pt x="94" y="49"/>
                  </a:lnTo>
                  <a:lnTo>
                    <a:pt x="108" y="43"/>
                  </a:lnTo>
                  <a:lnTo>
                    <a:pt x="116" y="40"/>
                  </a:lnTo>
                  <a:lnTo>
                    <a:pt x="123" y="35"/>
                  </a:lnTo>
                  <a:lnTo>
                    <a:pt x="130" y="31"/>
                  </a:lnTo>
                  <a:lnTo>
                    <a:pt x="138" y="26"/>
                  </a:lnTo>
                  <a:lnTo>
                    <a:pt x="145" y="22"/>
                  </a:lnTo>
                  <a:lnTo>
                    <a:pt x="152" y="17"/>
                  </a:lnTo>
                  <a:lnTo>
                    <a:pt x="159" y="12"/>
                  </a:lnTo>
                  <a:lnTo>
                    <a:pt x="167" y="8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68" y="5"/>
                  </a:lnTo>
                  <a:lnTo>
                    <a:pt x="168" y="4"/>
                  </a:lnTo>
                  <a:lnTo>
                    <a:pt x="169" y="3"/>
                  </a:lnTo>
                  <a:lnTo>
                    <a:pt x="170" y="2"/>
                  </a:lnTo>
                  <a:lnTo>
                    <a:pt x="170" y="1"/>
                  </a:lnTo>
                  <a:lnTo>
                    <a:pt x="171" y="0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3" name="Freeform 47"/>
            <p:cNvSpPr>
              <a:spLocks/>
            </p:cNvSpPr>
            <p:nvPr/>
          </p:nvSpPr>
          <p:spPr bwMode="auto">
            <a:xfrm>
              <a:off x="4700" y="3440"/>
              <a:ext cx="118" cy="63"/>
            </a:xfrm>
            <a:custGeom>
              <a:avLst/>
              <a:gdLst>
                <a:gd name="T0" fmla="*/ 198 w 237"/>
                <a:gd name="T1" fmla="*/ 3 h 126"/>
                <a:gd name="T2" fmla="*/ 208 w 237"/>
                <a:gd name="T3" fmla="*/ 6 h 126"/>
                <a:gd name="T4" fmla="*/ 222 w 237"/>
                <a:gd name="T5" fmla="*/ 18 h 126"/>
                <a:gd name="T6" fmla="*/ 232 w 237"/>
                <a:gd name="T7" fmla="*/ 38 h 126"/>
                <a:gd name="T8" fmla="*/ 237 w 237"/>
                <a:gd name="T9" fmla="*/ 49 h 126"/>
                <a:gd name="T10" fmla="*/ 225 w 237"/>
                <a:gd name="T11" fmla="*/ 57 h 126"/>
                <a:gd name="T12" fmla="*/ 212 w 237"/>
                <a:gd name="T13" fmla="*/ 62 h 126"/>
                <a:gd name="T14" fmla="*/ 182 w 237"/>
                <a:gd name="T15" fmla="*/ 74 h 126"/>
                <a:gd name="T16" fmla="*/ 150 w 237"/>
                <a:gd name="T17" fmla="*/ 83 h 126"/>
                <a:gd name="T18" fmla="*/ 119 w 237"/>
                <a:gd name="T19" fmla="*/ 94 h 126"/>
                <a:gd name="T20" fmla="*/ 89 w 237"/>
                <a:gd name="T21" fmla="*/ 105 h 126"/>
                <a:gd name="T22" fmla="*/ 74 w 237"/>
                <a:gd name="T23" fmla="*/ 110 h 126"/>
                <a:gd name="T24" fmla="*/ 59 w 237"/>
                <a:gd name="T25" fmla="*/ 114 h 126"/>
                <a:gd name="T26" fmla="*/ 43 w 237"/>
                <a:gd name="T27" fmla="*/ 118 h 126"/>
                <a:gd name="T28" fmla="*/ 28 w 237"/>
                <a:gd name="T29" fmla="*/ 122 h 126"/>
                <a:gd name="T30" fmla="*/ 27 w 237"/>
                <a:gd name="T31" fmla="*/ 122 h 126"/>
                <a:gd name="T32" fmla="*/ 26 w 237"/>
                <a:gd name="T33" fmla="*/ 124 h 126"/>
                <a:gd name="T34" fmla="*/ 25 w 237"/>
                <a:gd name="T35" fmla="*/ 125 h 126"/>
                <a:gd name="T36" fmla="*/ 23 w 237"/>
                <a:gd name="T37" fmla="*/ 126 h 126"/>
                <a:gd name="T38" fmla="*/ 12 w 237"/>
                <a:gd name="T39" fmla="*/ 107 h 126"/>
                <a:gd name="T40" fmla="*/ 0 w 237"/>
                <a:gd name="T41" fmla="*/ 90 h 126"/>
                <a:gd name="T42" fmla="*/ 2 w 237"/>
                <a:gd name="T43" fmla="*/ 89 h 126"/>
                <a:gd name="T44" fmla="*/ 3 w 237"/>
                <a:gd name="T45" fmla="*/ 88 h 126"/>
                <a:gd name="T46" fmla="*/ 28 w 237"/>
                <a:gd name="T47" fmla="*/ 83 h 126"/>
                <a:gd name="T48" fmla="*/ 55 w 237"/>
                <a:gd name="T49" fmla="*/ 76 h 126"/>
                <a:gd name="T50" fmla="*/ 80 w 237"/>
                <a:gd name="T51" fmla="*/ 69 h 126"/>
                <a:gd name="T52" fmla="*/ 104 w 237"/>
                <a:gd name="T53" fmla="*/ 60 h 126"/>
                <a:gd name="T54" fmla="*/ 129 w 237"/>
                <a:gd name="T55" fmla="*/ 49 h 126"/>
                <a:gd name="T56" fmla="*/ 150 w 237"/>
                <a:gd name="T57" fmla="*/ 35 h 126"/>
                <a:gd name="T58" fmla="*/ 172 w 237"/>
                <a:gd name="T59" fmla="*/ 20 h 126"/>
                <a:gd name="T60" fmla="*/ 192 w 237"/>
                <a:gd name="T61" fmla="*/ 1 h 126"/>
                <a:gd name="T62" fmla="*/ 192 w 237"/>
                <a:gd name="T63" fmla="*/ 1 h 126"/>
                <a:gd name="T64" fmla="*/ 192 w 237"/>
                <a:gd name="T6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" h="126">
                  <a:moveTo>
                    <a:pt x="192" y="0"/>
                  </a:moveTo>
                  <a:lnTo>
                    <a:pt x="198" y="3"/>
                  </a:lnTo>
                  <a:lnTo>
                    <a:pt x="203" y="4"/>
                  </a:lnTo>
                  <a:lnTo>
                    <a:pt x="208" y="6"/>
                  </a:lnTo>
                  <a:lnTo>
                    <a:pt x="214" y="9"/>
                  </a:lnTo>
                  <a:lnTo>
                    <a:pt x="222" y="18"/>
                  </a:lnTo>
                  <a:lnTo>
                    <a:pt x="228" y="27"/>
                  </a:lnTo>
                  <a:lnTo>
                    <a:pt x="232" y="38"/>
                  </a:lnTo>
                  <a:lnTo>
                    <a:pt x="237" y="49"/>
                  </a:lnTo>
                  <a:lnTo>
                    <a:pt x="237" y="49"/>
                  </a:lnTo>
                  <a:lnTo>
                    <a:pt x="231" y="53"/>
                  </a:lnTo>
                  <a:lnTo>
                    <a:pt x="225" y="57"/>
                  </a:lnTo>
                  <a:lnTo>
                    <a:pt x="218" y="60"/>
                  </a:lnTo>
                  <a:lnTo>
                    <a:pt x="212" y="62"/>
                  </a:lnTo>
                  <a:lnTo>
                    <a:pt x="197" y="68"/>
                  </a:lnTo>
                  <a:lnTo>
                    <a:pt x="182" y="74"/>
                  </a:lnTo>
                  <a:lnTo>
                    <a:pt x="165" y="79"/>
                  </a:lnTo>
                  <a:lnTo>
                    <a:pt x="150" y="83"/>
                  </a:lnTo>
                  <a:lnTo>
                    <a:pt x="135" y="89"/>
                  </a:lnTo>
                  <a:lnTo>
                    <a:pt x="119" y="94"/>
                  </a:lnTo>
                  <a:lnTo>
                    <a:pt x="104" y="99"/>
                  </a:lnTo>
                  <a:lnTo>
                    <a:pt x="89" y="105"/>
                  </a:lnTo>
                  <a:lnTo>
                    <a:pt x="82" y="107"/>
                  </a:lnTo>
                  <a:lnTo>
                    <a:pt x="74" y="110"/>
                  </a:lnTo>
                  <a:lnTo>
                    <a:pt x="68" y="112"/>
                  </a:lnTo>
                  <a:lnTo>
                    <a:pt x="59" y="114"/>
                  </a:lnTo>
                  <a:lnTo>
                    <a:pt x="51" y="116"/>
                  </a:lnTo>
                  <a:lnTo>
                    <a:pt x="43" y="118"/>
                  </a:lnTo>
                  <a:lnTo>
                    <a:pt x="36" y="120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27" y="122"/>
                  </a:lnTo>
                  <a:lnTo>
                    <a:pt x="27" y="124"/>
                  </a:lnTo>
                  <a:lnTo>
                    <a:pt x="26" y="124"/>
                  </a:lnTo>
                  <a:lnTo>
                    <a:pt x="25" y="125"/>
                  </a:lnTo>
                  <a:lnTo>
                    <a:pt x="25" y="125"/>
                  </a:lnTo>
                  <a:lnTo>
                    <a:pt x="24" y="125"/>
                  </a:lnTo>
                  <a:lnTo>
                    <a:pt x="23" y="126"/>
                  </a:lnTo>
                  <a:lnTo>
                    <a:pt x="18" y="116"/>
                  </a:lnTo>
                  <a:lnTo>
                    <a:pt x="12" y="107"/>
                  </a:lnTo>
                  <a:lnTo>
                    <a:pt x="6" y="98"/>
                  </a:lnTo>
                  <a:lnTo>
                    <a:pt x="0" y="90"/>
                  </a:lnTo>
                  <a:lnTo>
                    <a:pt x="1" y="90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3" y="88"/>
                  </a:lnTo>
                  <a:lnTo>
                    <a:pt x="16" y="86"/>
                  </a:lnTo>
                  <a:lnTo>
                    <a:pt x="28" y="83"/>
                  </a:lnTo>
                  <a:lnTo>
                    <a:pt x="42" y="80"/>
                  </a:lnTo>
                  <a:lnTo>
                    <a:pt x="55" y="76"/>
                  </a:lnTo>
                  <a:lnTo>
                    <a:pt x="68" y="73"/>
                  </a:lnTo>
                  <a:lnTo>
                    <a:pt x="80" y="69"/>
                  </a:lnTo>
                  <a:lnTo>
                    <a:pt x="92" y="65"/>
                  </a:lnTo>
                  <a:lnTo>
                    <a:pt x="104" y="60"/>
                  </a:lnTo>
                  <a:lnTo>
                    <a:pt x="116" y="54"/>
                  </a:lnTo>
                  <a:lnTo>
                    <a:pt x="129" y="49"/>
                  </a:lnTo>
                  <a:lnTo>
                    <a:pt x="140" y="42"/>
                  </a:lnTo>
                  <a:lnTo>
                    <a:pt x="150" y="35"/>
                  </a:lnTo>
                  <a:lnTo>
                    <a:pt x="162" y="28"/>
                  </a:lnTo>
                  <a:lnTo>
                    <a:pt x="172" y="20"/>
                  </a:lnTo>
                  <a:lnTo>
                    <a:pt x="183" y="1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4" name="Freeform 48"/>
            <p:cNvSpPr>
              <a:spLocks/>
            </p:cNvSpPr>
            <p:nvPr/>
          </p:nvSpPr>
          <p:spPr bwMode="auto">
            <a:xfrm>
              <a:off x="4719" y="3433"/>
              <a:ext cx="44" cy="34"/>
            </a:xfrm>
            <a:custGeom>
              <a:avLst/>
              <a:gdLst>
                <a:gd name="T0" fmla="*/ 87 w 87"/>
                <a:gd name="T1" fmla="*/ 27 h 67"/>
                <a:gd name="T2" fmla="*/ 77 w 87"/>
                <a:gd name="T3" fmla="*/ 32 h 67"/>
                <a:gd name="T4" fmla="*/ 65 w 87"/>
                <a:gd name="T5" fmla="*/ 36 h 67"/>
                <a:gd name="T6" fmla="*/ 55 w 87"/>
                <a:gd name="T7" fmla="*/ 41 h 67"/>
                <a:gd name="T8" fmla="*/ 43 w 87"/>
                <a:gd name="T9" fmla="*/ 47 h 67"/>
                <a:gd name="T10" fmla="*/ 33 w 87"/>
                <a:gd name="T11" fmla="*/ 51 h 67"/>
                <a:gd name="T12" fmla="*/ 22 w 87"/>
                <a:gd name="T13" fmla="*/ 57 h 67"/>
                <a:gd name="T14" fmla="*/ 11 w 87"/>
                <a:gd name="T15" fmla="*/ 62 h 67"/>
                <a:gd name="T16" fmla="*/ 1 w 87"/>
                <a:gd name="T17" fmla="*/ 67 h 67"/>
                <a:gd name="T18" fmla="*/ 1 w 87"/>
                <a:gd name="T19" fmla="*/ 66 h 67"/>
                <a:gd name="T20" fmla="*/ 1 w 87"/>
                <a:gd name="T21" fmla="*/ 66 h 67"/>
                <a:gd name="T22" fmla="*/ 0 w 87"/>
                <a:gd name="T23" fmla="*/ 66 h 67"/>
                <a:gd name="T24" fmla="*/ 0 w 87"/>
                <a:gd name="T25" fmla="*/ 66 h 67"/>
                <a:gd name="T26" fmla="*/ 1 w 87"/>
                <a:gd name="T27" fmla="*/ 64 h 67"/>
                <a:gd name="T28" fmla="*/ 1 w 87"/>
                <a:gd name="T29" fmla="*/ 58 h 67"/>
                <a:gd name="T30" fmla="*/ 1 w 87"/>
                <a:gd name="T31" fmla="*/ 50 h 67"/>
                <a:gd name="T32" fmla="*/ 0 w 87"/>
                <a:gd name="T33" fmla="*/ 44 h 67"/>
                <a:gd name="T34" fmla="*/ 1 w 87"/>
                <a:gd name="T35" fmla="*/ 44 h 67"/>
                <a:gd name="T36" fmla="*/ 1 w 87"/>
                <a:gd name="T37" fmla="*/ 43 h 67"/>
                <a:gd name="T38" fmla="*/ 2 w 87"/>
                <a:gd name="T39" fmla="*/ 43 h 67"/>
                <a:gd name="T40" fmla="*/ 2 w 87"/>
                <a:gd name="T41" fmla="*/ 43 h 67"/>
                <a:gd name="T42" fmla="*/ 9 w 87"/>
                <a:gd name="T43" fmla="*/ 40 h 67"/>
                <a:gd name="T44" fmla="*/ 20 w 87"/>
                <a:gd name="T45" fmla="*/ 34 h 67"/>
                <a:gd name="T46" fmla="*/ 33 w 87"/>
                <a:gd name="T47" fmla="*/ 27 h 67"/>
                <a:gd name="T48" fmla="*/ 47 w 87"/>
                <a:gd name="T49" fmla="*/ 20 h 67"/>
                <a:gd name="T50" fmla="*/ 61 w 87"/>
                <a:gd name="T51" fmla="*/ 12 h 67"/>
                <a:gd name="T52" fmla="*/ 72 w 87"/>
                <a:gd name="T53" fmla="*/ 6 h 67"/>
                <a:gd name="T54" fmla="*/ 79 w 87"/>
                <a:gd name="T55" fmla="*/ 2 h 67"/>
                <a:gd name="T56" fmla="*/ 83 w 87"/>
                <a:gd name="T57" fmla="*/ 0 h 67"/>
                <a:gd name="T58" fmla="*/ 84 w 87"/>
                <a:gd name="T59" fmla="*/ 5 h 67"/>
                <a:gd name="T60" fmla="*/ 85 w 87"/>
                <a:gd name="T61" fmla="*/ 14 h 67"/>
                <a:gd name="T62" fmla="*/ 87 w 87"/>
                <a:gd name="T63" fmla="*/ 23 h 67"/>
                <a:gd name="T64" fmla="*/ 87 w 87"/>
                <a:gd name="T65" fmla="*/ 2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" h="67">
                  <a:moveTo>
                    <a:pt x="87" y="27"/>
                  </a:moveTo>
                  <a:lnTo>
                    <a:pt x="77" y="32"/>
                  </a:lnTo>
                  <a:lnTo>
                    <a:pt x="65" y="36"/>
                  </a:lnTo>
                  <a:lnTo>
                    <a:pt x="55" y="41"/>
                  </a:lnTo>
                  <a:lnTo>
                    <a:pt x="43" y="47"/>
                  </a:lnTo>
                  <a:lnTo>
                    <a:pt x="33" y="51"/>
                  </a:lnTo>
                  <a:lnTo>
                    <a:pt x="22" y="57"/>
                  </a:lnTo>
                  <a:lnTo>
                    <a:pt x="11" y="62"/>
                  </a:lnTo>
                  <a:lnTo>
                    <a:pt x="1" y="67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1" y="64"/>
                  </a:lnTo>
                  <a:lnTo>
                    <a:pt x="1" y="58"/>
                  </a:lnTo>
                  <a:lnTo>
                    <a:pt x="1" y="50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3"/>
                  </a:lnTo>
                  <a:lnTo>
                    <a:pt x="2" y="43"/>
                  </a:lnTo>
                  <a:lnTo>
                    <a:pt x="2" y="43"/>
                  </a:lnTo>
                  <a:lnTo>
                    <a:pt x="9" y="40"/>
                  </a:lnTo>
                  <a:lnTo>
                    <a:pt x="20" y="34"/>
                  </a:lnTo>
                  <a:lnTo>
                    <a:pt x="33" y="27"/>
                  </a:lnTo>
                  <a:lnTo>
                    <a:pt x="47" y="20"/>
                  </a:lnTo>
                  <a:lnTo>
                    <a:pt x="61" y="12"/>
                  </a:lnTo>
                  <a:lnTo>
                    <a:pt x="72" y="6"/>
                  </a:lnTo>
                  <a:lnTo>
                    <a:pt x="79" y="2"/>
                  </a:lnTo>
                  <a:lnTo>
                    <a:pt x="83" y="0"/>
                  </a:lnTo>
                  <a:lnTo>
                    <a:pt x="84" y="5"/>
                  </a:lnTo>
                  <a:lnTo>
                    <a:pt x="85" y="14"/>
                  </a:lnTo>
                  <a:lnTo>
                    <a:pt x="87" y="23"/>
                  </a:lnTo>
                  <a:lnTo>
                    <a:pt x="87" y="27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5" name="Freeform 49"/>
            <p:cNvSpPr>
              <a:spLocks/>
            </p:cNvSpPr>
            <p:nvPr/>
          </p:nvSpPr>
          <p:spPr bwMode="auto">
            <a:xfrm>
              <a:off x="4688" y="3419"/>
              <a:ext cx="68" cy="32"/>
            </a:xfrm>
            <a:custGeom>
              <a:avLst/>
              <a:gdLst>
                <a:gd name="T0" fmla="*/ 96 w 136"/>
                <a:gd name="T1" fmla="*/ 1 h 64"/>
                <a:gd name="T2" fmla="*/ 96 w 136"/>
                <a:gd name="T3" fmla="*/ 1 h 64"/>
                <a:gd name="T4" fmla="*/ 97 w 136"/>
                <a:gd name="T5" fmla="*/ 1 h 64"/>
                <a:gd name="T6" fmla="*/ 97 w 136"/>
                <a:gd name="T7" fmla="*/ 1 h 64"/>
                <a:gd name="T8" fmla="*/ 97 w 136"/>
                <a:gd name="T9" fmla="*/ 0 h 64"/>
                <a:gd name="T10" fmla="*/ 101 w 136"/>
                <a:gd name="T11" fmla="*/ 1 h 64"/>
                <a:gd name="T12" fmla="*/ 105 w 136"/>
                <a:gd name="T13" fmla="*/ 4 h 64"/>
                <a:gd name="T14" fmla="*/ 111 w 136"/>
                <a:gd name="T15" fmla="*/ 8 h 64"/>
                <a:gd name="T16" fmla="*/ 118 w 136"/>
                <a:gd name="T17" fmla="*/ 11 h 64"/>
                <a:gd name="T18" fmla="*/ 124 w 136"/>
                <a:gd name="T19" fmla="*/ 16 h 64"/>
                <a:gd name="T20" fmla="*/ 129 w 136"/>
                <a:gd name="T21" fmla="*/ 19 h 64"/>
                <a:gd name="T22" fmla="*/ 134 w 136"/>
                <a:gd name="T23" fmla="*/ 22 h 64"/>
                <a:gd name="T24" fmla="*/ 136 w 136"/>
                <a:gd name="T25" fmla="*/ 23 h 64"/>
                <a:gd name="T26" fmla="*/ 132 w 136"/>
                <a:gd name="T27" fmla="*/ 25 h 64"/>
                <a:gd name="T28" fmla="*/ 124 w 136"/>
                <a:gd name="T29" fmla="*/ 31 h 64"/>
                <a:gd name="T30" fmla="*/ 116 w 136"/>
                <a:gd name="T31" fmla="*/ 35 h 64"/>
                <a:gd name="T32" fmla="*/ 113 w 136"/>
                <a:gd name="T33" fmla="*/ 38 h 64"/>
                <a:gd name="T34" fmla="*/ 112 w 136"/>
                <a:gd name="T35" fmla="*/ 39 h 64"/>
                <a:gd name="T36" fmla="*/ 111 w 136"/>
                <a:gd name="T37" fmla="*/ 40 h 64"/>
                <a:gd name="T38" fmla="*/ 110 w 136"/>
                <a:gd name="T39" fmla="*/ 41 h 64"/>
                <a:gd name="T40" fmla="*/ 109 w 136"/>
                <a:gd name="T41" fmla="*/ 42 h 64"/>
                <a:gd name="T42" fmla="*/ 102 w 136"/>
                <a:gd name="T43" fmla="*/ 46 h 64"/>
                <a:gd name="T44" fmla="*/ 94 w 136"/>
                <a:gd name="T45" fmla="*/ 49 h 64"/>
                <a:gd name="T46" fmla="*/ 86 w 136"/>
                <a:gd name="T47" fmla="*/ 53 h 64"/>
                <a:gd name="T48" fmla="*/ 76 w 136"/>
                <a:gd name="T49" fmla="*/ 56 h 64"/>
                <a:gd name="T50" fmla="*/ 68 w 136"/>
                <a:gd name="T51" fmla="*/ 60 h 64"/>
                <a:gd name="T52" fmla="*/ 61 w 136"/>
                <a:gd name="T53" fmla="*/ 62 h 64"/>
                <a:gd name="T54" fmla="*/ 57 w 136"/>
                <a:gd name="T55" fmla="*/ 63 h 64"/>
                <a:gd name="T56" fmla="*/ 56 w 136"/>
                <a:gd name="T57" fmla="*/ 64 h 64"/>
                <a:gd name="T58" fmla="*/ 49 w 136"/>
                <a:gd name="T59" fmla="*/ 62 h 64"/>
                <a:gd name="T60" fmla="*/ 42 w 136"/>
                <a:gd name="T61" fmla="*/ 61 h 64"/>
                <a:gd name="T62" fmla="*/ 35 w 136"/>
                <a:gd name="T63" fmla="*/ 58 h 64"/>
                <a:gd name="T64" fmla="*/ 28 w 136"/>
                <a:gd name="T65" fmla="*/ 57 h 64"/>
                <a:gd name="T66" fmla="*/ 21 w 136"/>
                <a:gd name="T67" fmla="*/ 55 h 64"/>
                <a:gd name="T68" fmla="*/ 14 w 136"/>
                <a:gd name="T69" fmla="*/ 54 h 64"/>
                <a:gd name="T70" fmla="*/ 7 w 136"/>
                <a:gd name="T71" fmla="*/ 51 h 64"/>
                <a:gd name="T72" fmla="*/ 0 w 136"/>
                <a:gd name="T73" fmla="*/ 50 h 64"/>
                <a:gd name="T74" fmla="*/ 12 w 136"/>
                <a:gd name="T75" fmla="*/ 46 h 64"/>
                <a:gd name="T76" fmla="*/ 26 w 136"/>
                <a:gd name="T77" fmla="*/ 39 h 64"/>
                <a:gd name="T78" fmla="*/ 41 w 136"/>
                <a:gd name="T79" fmla="*/ 32 h 64"/>
                <a:gd name="T80" fmla="*/ 57 w 136"/>
                <a:gd name="T81" fmla="*/ 25 h 64"/>
                <a:gd name="T82" fmla="*/ 71 w 136"/>
                <a:gd name="T83" fmla="*/ 17 h 64"/>
                <a:gd name="T84" fmla="*/ 83 w 136"/>
                <a:gd name="T85" fmla="*/ 11 h 64"/>
                <a:gd name="T86" fmla="*/ 93 w 136"/>
                <a:gd name="T87" fmla="*/ 5 h 64"/>
                <a:gd name="T88" fmla="*/ 96 w 136"/>
                <a:gd name="T89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6" h="64">
                  <a:moveTo>
                    <a:pt x="96" y="1"/>
                  </a:moveTo>
                  <a:lnTo>
                    <a:pt x="96" y="1"/>
                  </a:lnTo>
                  <a:lnTo>
                    <a:pt x="97" y="1"/>
                  </a:lnTo>
                  <a:lnTo>
                    <a:pt x="97" y="1"/>
                  </a:lnTo>
                  <a:lnTo>
                    <a:pt x="97" y="0"/>
                  </a:lnTo>
                  <a:lnTo>
                    <a:pt x="101" y="1"/>
                  </a:lnTo>
                  <a:lnTo>
                    <a:pt x="105" y="4"/>
                  </a:lnTo>
                  <a:lnTo>
                    <a:pt x="111" y="8"/>
                  </a:lnTo>
                  <a:lnTo>
                    <a:pt x="118" y="11"/>
                  </a:lnTo>
                  <a:lnTo>
                    <a:pt x="124" y="16"/>
                  </a:lnTo>
                  <a:lnTo>
                    <a:pt x="129" y="19"/>
                  </a:lnTo>
                  <a:lnTo>
                    <a:pt x="134" y="22"/>
                  </a:lnTo>
                  <a:lnTo>
                    <a:pt x="136" y="23"/>
                  </a:lnTo>
                  <a:lnTo>
                    <a:pt x="132" y="25"/>
                  </a:lnTo>
                  <a:lnTo>
                    <a:pt x="124" y="31"/>
                  </a:lnTo>
                  <a:lnTo>
                    <a:pt x="116" y="35"/>
                  </a:lnTo>
                  <a:lnTo>
                    <a:pt x="113" y="38"/>
                  </a:lnTo>
                  <a:lnTo>
                    <a:pt x="112" y="39"/>
                  </a:lnTo>
                  <a:lnTo>
                    <a:pt x="111" y="40"/>
                  </a:lnTo>
                  <a:lnTo>
                    <a:pt x="110" y="41"/>
                  </a:lnTo>
                  <a:lnTo>
                    <a:pt x="109" y="42"/>
                  </a:lnTo>
                  <a:lnTo>
                    <a:pt x="102" y="46"/>
                  </a:lnTo>
                  <a:lnTo>
                    <a:pt x="94" y="49"/>
                  </a:lnTo>
                  <a:lnTo>
                    <a:pt x="86" y="53"/>
                  </a:lnTo>
                  <a:lnTo>
                    <a:pt x="76" y="56"/>
                  </a:lnTo>
                  <a:lnTo>
                    <a:pt x="68" y="60"/>
                  </a:lnTo>
                  <a:lnTo>
                    <a:pt x="61" y="62"/>
                  </a:lnTo>
                  <a:lnTo>
                    <a:pt x="57" y="63"/>
                  </a:lnTo>
                  <a:lnTo>
                    <a:pt x="56" y="64"/>
                  </a:lnTo>
                  <a:lnTo>
                    <a:pt x="49" y="62"/>
                  </a:lnTo>
                  <a:lnTo>
                    <a:pt x="42" y="61"/>
                  </a:lnTo>
                  <a:lnTo>
                    <a:pt x="35" y="58"/>
                  </a:lnTo>
                  <a:lnTo>
                    <a:pt x="28" y="57"/>
                  </a:lnTo>
                  <a:lnTo>
                    <a:pt x="21" y="55"/>
                  </a:lnTo>
                  <a:lnTo>
                    <a:pt x="14" y="54"/>
                  </a:lnTo>
                  <a:lnTo>
                    <a:pt x="7" y="51"/>
                  </a:lnTo>
                  <a:lnTo>
                    <a:pt x="0" y="50"/>
                  </a:lnTo>
                  <a:lnTo>
                    <a:pt x="12" y="46"/>
                  </a:lnTo>
                  <a:lnTo>
                    <a:pt x="26" y="39"/>
                  </a:lnTo>
                  <a:lnTo>
                    <a:pt x="41" y="32"/>
                  </a:lnTo>
                  <a:lnTo>
                    <a:pt x="57" y="25"/>
                  </a:lnTo>
                  <a:lnTo>
                    <a:pt x="71" y="17"/>
                  </a:lnTo>
                  <a:lnTo>
                    <a:pt x="83" y="11"/>
                  </a:lnTo>
                  <a:lnTo>
                    <a:pt x="93" y="5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6" name="Freeform 50"/>
            <p:cNvSpPr>
              <a:spLocks/>
            </p:cNvSpPr>
            <p:nvPr/>
          </p:nvSpPr>
          <p:spPr bwMode="auto">
            <a:xfrm>
              <a:off x="4674" y="3448"/>
              <a:ext cx="40" cy="16"/>
            </a:xfrm>
            <a:custGeom>
              <a:avLst/>
              <a:gdLst>
                <a:gd name="T0" fmla="*/ 80 w 80"/>
                <a:gd name="T1" fmla="*/ 14 h 34"/>
                <a:gd name="T2" fmla="*/ 79 w 80"/>
                <a:gd name="T3" fmla="*/ 20 h 34"/>
                <a:gd name="T4" fmla="*/ 79 w 80"/>
                <a:gd name="T5" fmla="*/ 27 h 34"/>
                <a:gd name="T6" fmla="*/ 78 w 80"/>
                <a:gd name="T7" fmla="*/ 31 h 34"/>
                <a:gd name="T8" fmla="*/ 78 w 80"/>
                <a:gd name="T9" fmla="*/ 34 h 34"/>
                <a:gd name="T10" fmla="*/ 76 w 80"/>
                <a:gd name="T11" fmla="*/ 33 h 34"/>
                <a:gd name="T12" fmla="*/ 70 w 80"/>
                <a:gd name="T13" fmla="*/ 33 h 34"/>
                <a:gd name="T14" fmla="*/ 61 w 80"/>
                <a:gd name="T15" fmla="*/ 31 h 34"/>
                <a:gd name="T16" fmla="*/ 50 w 80"/>
                <a:gd name="T17" fmla="*/ 30 h 34"/>
                <a:gd name="T18" fmla="*/ 39 w 80"/>
                <a:gd name="T19" fmla="*/ 29 h 34"/>
                <a:gd name="T20" fmla="*/ 27 w 80"/>
                <a:gd name="T21" fmla="*/ 29 h 34"/>
                <a:gd name="T22" fmla="*/ 17 w 80"/>
                <a:gd name="T23" fmla="*/ 28 h 34"/>
                <a:gd name="T24" fmla="*/ 8 w 80"/>
                <a:gd name="T25" fmla="*/ 28 h 34"/>
                <a:gd name="T26" fmla="*/ 4 w 80"/>
                <a:gd name="T27" fmla="*/ 20 h 34"/>
                <a:gd name="T28" fmla="*/ 1 w 80"/>
                <a:gd name="T29" fmla="*/ 11 h 34"/>
                <a:gd name="T30" fmla="*/ 0 w 80"/>
                <a:gd name="T31" fmla="*/ 4 h 34"/>
                <a:gd name="T32" fmla="*/ 1 w 80"/>
                <a:gd name="T33" fmla="*/ 0 h 34"/>
                <a:gd name="T34" fmla="*/ 10 w 80"/>
                <a:gd name="T35" fmla="*/ 1 h 34"/>
                <a:gd name="T36" fmla="*/ 20 w 80"/>
                <a:gd name="T37" fmla="*/ 3 h 34"/>
                <a:gd name="T38" fmla="*/ 30 w 80"/>
                <a:gd name="T39" fmla="*/ 5 h 34"/>
                <a:gd name="T40" fmla="*/ 40 w 80"/>
                <a:gd name="T41" fmla="*/ 7 h 34"/>
                <a:gd name="T42" fmla="*/ 49 w 80"/>
                <a:gd name="T43" fmla="*/ 8 h 34"/>
                <a:gd name="T44" fmla="*/ 60 w 80"/>
                <a:gd name="T45" fmla="*/ 11 h 34"/>
                <a:gd name="T46" fmla="*/ 70 w 80"/>
                <a:gd name="T47" fmla="*/ 13 h 34"/>
                <a:gd name="T48" fmla="*/ 80 w 80"/>
                <a:gd name="T49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34">
                  <a:moveTo>
                    <a:pt x="80" y="14"/>
                  </a:moveTo>
                  <a:lnTo>
                    <a:pt x="79" y="20"/>
                  </a:lnTo>
                  <a:lnTo>
                    <a:pt x="79" y="27"/>
                  </a:lnTo>
                  <a:lnTo>
                    <a:pt x="78" y="31"/>
                  </a:lnTo>
                  <a:lnTo>
                    <a:pt x="78" y="34"/>
                  </a:lnTo>
                  <a:lnTo>
                    <a:pt x="76" y="33"/>
                  </a:lnTo>
                  <a:lnTo>
                    <a:pt x="70" y="33"/>
                  </a:lnTo>
                  <a:lnTo>
                    <a:pt x="61" y="31"/>
                  </a:lnTo>
                  <a:lnTo>
                    <a:pt x="50" y="30"/>
                  </a:lnTo>
                  <a:lnTo>
                    <a:pt x="39" y="29"/>
                  </a:lnTo>
                  <a:lnTo>
                    <a:pt x="27" y="29"/>
                  </a:lnTo>
                  <a:lnTo>
                    <a:pt x="17" y="28"/>
                  </a:lnTo>
                  <a:lnTo>
                    <a:pt x="8" y="28"/>
                  </a:lnTo>
                  <a:lnTo>
                    <a:pt x="4" y="20"/>
                  </a:lnTo>
                  <a:lnTo>
                    <a:pt x="1" y="11"/>
                  </a:lnTo>
                  <a:lnTo>
                    <a:pt x="0" y="4"/>
                  </a:lnTo>
                  <a:lnTo>
                    <a:pt x="1" y="0"/>
                  </a:lnTo>
                  <a:lnTo>
                    <a:pt x="10" y="1"/>
                  </a:lnTo>
                  <a:lnTo>
                    <a:pt x="20" y="3"/>
                  </a:lnTo>
                  <a:lnTo>
                    <a:pt x="30" y="5"/>
                  </a:lnTo>
                  <a:lnTo>
                    <a:pt x="40" y="7"/>
                  </a:lnTo>
                  <a:lnTo>
                    <a:pt x="49" y="8"/>
                  </a:lnTo>
                  <a:lnTo>
                    <a:pt x="60" y="11"/>
                  </a:lnTo>
                  <a:lnTo>
                    <a:pt x="70" y="13"/>
                  </a:lnTo>
                  <a:lnTo>
                    <a:pt x="80" y="14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7" name="Freeform 51"/>
            <p:cNvSpPr>
              <a:spLocks/>
            </p:cNvSpPr>
            <p:nvPr/>
          </p:nvSpPr>
          <p:spPr bwMode="auto">
            <a:xfrm>
              <a:off x="4688" y="3387"/>
              <a:ext cx="27" cy="33"/>
            </a:xfrm>
            <a:custGeom>
              <a:avLst/>
              <a:gdLst>
                <a:gd name="T0" fmla="*/ 56 w 56"/>
                <a:gd name="T1" fmla="*/ 43 h 67"/>
                <a:gd name="T2" fmla="*/ 56 w 56"/>
                <a:gd name="T3" fmla="*/ 43 h 67"/>
                <a:gd name="T4" fmla="*/ 56 w 56"/>
                <a:gd name="T5" fmla="*/ 43 h 67"/>
                <a:gd name="T6" fmla="*/ 56 w 56"/>
                <a:gd name="T7" fmla="*/ 43 h 67"/>
                <a:gd name="T8" fmla="*/ 56 w 56"/>
                <a:gd name="T9" fmla="*/ 43 h 67"/>
                <a:gd name="T10" fmla="*/ 53 w 56"/>
                <a:gd name="T11" fmla="*/ 43 h 67"/>
                <a:gd name="T12" fmla="*/ 51 w 56"/>
                <a:gd name="T13" fmla="*/ 44 h 67"/>
                <a:gd name="T14" fmla="*/ 50 w 56"/>
                <a:gd name="T15" fmla="*/ 45 h 67"/>
                <a:gd name="T16" fmla="*/ 49 w 56"/>
                <a:gd name="T17" fmla="*/ 47 h 67"/>
                <a:gd name="T18" fmla="*/ 45 w 56"/>
                <a:gd name="T19" fmla="*/ 50 h 67"/>
                <a:gd name="T20" fmla="*/ 41 w 56"/>
                <a:gd name="T21" fmla="*/ 52 h 67"/>
                <a:gd name="T22" fmla="*/ 37 w 56"/>
                <a:gd name="T23" fmla="*/ 55 h 67"/>
                <a:gd name="T24" fmla="*/ 33 w 56"/>
                <a:gd name="T25" fmla="*/ 58 h 67"/>
                <a:gd name="T26" fmla="*/ 33 w 56"/>
                <a:gd name="T27" fmla="*/ 59 h 67"/>
                <a:gd name="T28" fmla="*/ 33 w 56"/>
                <a:gd name="T29" fmla="*/ 59 h 67"/>
                <a:gd name="T30" fmla="*/ 31 w 56"/>
                <a:gd name="T31" fmla="*/ 59 h 67"/>
                <a:gd name="T32" fmla="*/ 31 w 56"/>
                <a:gd name="T33" fmla="*/ 60 h 67"/>
                <a:gd name="T34" fmla="*/ 27 w 56"/>
                <a:gd name="T35" fmla="*/ 61 h 67"/>
                <a:gd name="T36" fmla="*/ 23 w 56"/>
                <a:gd name="T37" fmla="*/ 63 h 67"/>
                <a:gd name="T38" fmla="*/ 19 w 56"/>
                <a:gd name="T39" fmla="*/ 65 h 67"/>
                <a:gd name="T40" fmla="*/ 14 w 56"/>
                <a:gd name="T41" fmla="*/ 67 h 67"/>
                <a:gd name="T42" fmla="*/ 14 w 56"/>
                <a:gd name="T43" fmla="*/ 67 h 67"/>
                <a:gd name="T44" fmla="*/ 14 w 56"/>
                <a:gd name="T45" fmla="*/ 66 h 67"/>
                <a:gd name="T46" fmla="*/ 14 w 56"/>
                <a:gd name="T47" fmla="*/ 66 h 67"/>
                <a:gd name="T48" fmla="*/ 14 w 56"/>
                <a:gd name="T49" fmla="*/ 66 h 67"/>
                <a:gd name="T50" fmla="*/ 13 w 56"/>
                <a:gd name="T51" fmla="*/ 54 h 67"/>
                <a:gd name="T52" fmla="*/ 10 w 56"/>
                <a:gd name="T53" fmla="*/ 44 h 67"/>
                <a:gd name="T54" fmla="*/ 5 w 56"/>
                <a:gd name="T55" fmla="*/ 34 h 67"/>
                <a:gd name="T56" fmla="*/ 0 w 56"/>
                <a:gd name="T57" fmla="*/ 24 h 67"/>
                <a:gd name="T58" fmla="*/ 2 w 56"/>
                <a:gd name="T59" fmla="*/ 24 h 67"/>
                <a:gd name="T60" fmla="*/ 3 w 56"/>
                <a:gd name="T61" fmla="*/ 23 h 67"/>
                <a:gd name="T62" fmla="*/ 3 w 56"/>
                <a:gd name="T63" fmla="*/ 23 h 67"/>
                <a:gd name="T64" fmla="*/ 4 w 56"/>
                <a:gd name="T65" fmla="*/ 23 h 67"/>
                <a:gd name="T66" fmla="*/ 4 w 56"/>
                <a:gd name="T67" fmla="*/ 23 h 67"/>
                <a:gd name="T68" fmla="*/ 5 w 56"/>
                <a:gd name="T69" fmla="*/ 23 h 67"/>
                <a:gd name="T70" fmla="*/ 5 w 56"/>
                <a:gd name="T71" fmla="*/ 23 h 67"/>
                <a:gd name="T72" fmla="*/ 5 w 56"/>
                <a:gd name="T73" fmla="*/ 23 h 67"/>
                <a:gd name="T74" fmla="*/ 6 w 56"/>
                <a:gd name="T75" fmla="*/ 24 h 67"/>
                <a:gd name="T76" fmla="*/ 7 w 56"/>
                <a:gd name="T77" fmla="*/ 24 h 67"/>
                <a:gd name="T78" fmla="*/ 8 w 56"/>
                <a:gd name="T79" fmla="*/ 24 h 67"/>
                <a:gd name="T80" fmla="*/ 10 w 56"/>
                <a:gd name="T81" fmla="*/ 23 h 67"/>
                <a:gd name="T82" fmla="*/ 14 w 56"/>
                <a:gd name="T83" fmla="*/ 21 h 67"/>
                <a:gd name="T84" fmla="*/ 19 w 56"/>
                <a:gd name="T85" fmla="*/ 19 h 67"/>
                <a:gd name="T86" fmla="*/ 23 w 56"/>
                <a:gd name="T87" fmla="*/ 15 h 67"/>
                <a:gd name="T88" fmla="*/ 28 w 56"/>
                <a:gd name="T89" fmla="*/ 13 h 67"/>
                <a:gd name="T90" fmla="*/ 33 w 56"/>
                <a:gd name="T91" fmla="*/ 10 h 67"/>
                <a:gd name="T92" fmla="*/ 37 w 56"/>
                <a:gd name="T93" fmla="*/ 7 h 67"/>
                <a:gd name="T94" fmla="*/ 42 w 56"/>
                <a:gd name="T95" fmla="*/ 4 h 67"/>
                <a:gd name="T96" fmla="*/ 45 w 56"/>
                <a:gd name="T97" fmla="*/ 0 h 67"/>
                <a:gd name="T98" fmla="*/ 48 w 56"/>
                <a:gd name="T99" fmla="*/ 10 h 67"/>
                <a:gd name="T100" fmla="*/ 50 w 56"/>
                <a:gd name="T101" fmla="*/ 21 h 67"/>
                <a:gd name="T102" fmla="*/ 53 w 56"/>
                <a:gd name="T103" fmla="*/ 31 h 67"/>
                <a:gd name="T104" fmla="*/ 56 w 56"/>
                <a:gd name="T105" fmla="*/ 4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" h="67">
                  <a:moveTo>
                    <a:pt x="56" y="43"/>
                  </a:moveTo>
                  <a:lnTo>
                    <a:pt x="56" y="43"/>
                  </a:lnTo>
                  <a:lnTo>
                    <a:pt x="56" y="43"/>
                  </a:lnTo>
                  <a:lnTo>
                    <a:pt x="56" y="43"/>
                  </a:lnTo>
                  <a:lnTo>
                    <a:pt x="56" y="43"/>
                  </a:lnTo>
                  <a:lnTo>
                    <a:pt x="53" y="43"/>
                  </a:lnTo>
                  <a:lnTo>
                    <a:pt x="51" y="44"/>
                  </a:lnTo>
                  <a:lnTo>
                    <a:pt x="50" y="45"/>
                  </a:lnTo>
                  <a:lnTo>
                    <a:pt x="49" y="47"/>
                  </a:lnTo>
                  <a:lnTo>
                    <a:pt x="45" y="50"/>
                  </a:lnTo>
                  <a:lnTo>
                    <a:pt x="41" y="52"/>
                  </a:lnTo>
                  <a:lnTo>
                    <a:pt x="37" y="55"/>
                  </a:lnTo>
                  <a:lnTo>
                    <a:pt x="33" y="58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1" y="59"/>
                  </a:lnTo>
                  <a:lnTo>
                    <a:pt x="31" y="60"/>
                  </a:lnTo>
                  <a:lnTo>
                    <a:pt x="27" y="61"/>
                  </a:lnTo>
                  <a:lnTo>
                    <a:pt x="23" y="63"/>
                  </a:lnTo>
                  <a:lnTo>
                    <a:pt x="19" y="65"/>
                  </a:lnTo>
                  <a:lnTo>
                    <a:pt x="14" y="67"/>
                  </a:lnTo>
                  <a:lnTo>
                    <a:pt x="14" y="67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4" y="66"/>
                  </a:lnTo>
                  <a:lnTo>
                    <a:pt x="13" y="54"/>
                  </a:lnTo>
                  <a:lnTo>
                    <a:pt x="10" y="44"/>
                  </a:lnTo>
                  <a:lnTo>
                    <a:pt x="5" y="34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3" y="23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6" y="24"/>
                  </a:lnTo>
                  <a:lnTo>
                    <a:pt x="7" y="24"/>
                  </a:lnTo>
                  <a:lnTo>
                    <a:pt x="8" y="24"/>
                  </a:lnTo>
                  <a:lnTo>
                    <a:pt x="10" y="23"/>
                  </a:lnTo>
                  <a:lnTo>
                    <a:pt x="14" y="21"/>
                  </a:lnTo>
                  <a:lnTo>
                    <a:pt x="19" y="19"/>
                  </a:lnTo>
                  <a:lnTo>
                    <a:pt x="23" y="15"/>
                  </a:lnTo>
                  <a:lnTo>
                    <a:pt x="28" y="13"/>
                  </a:lnTo>
                  <a:lnTo>
                    <a:pt x="33" y="10"/>
                  </a:lnTo>
                  <a:lnTo>
                    <a:pt x="37" y="7"/>
                  </a:lnTo>
                  <a:lnTo>
                    <a:pt x="42" y="4"/>
                  </a:lnTo>
                  <a:lnTo>
                    <a:pt x="45" y="0"/>
                  </a:lnTo>
                  <a:lnTo>
                    <a:pt x="48" y="10"/>
                  </a:lnTo>
                  <a:lnTo>
                    <a:pt x="50" y="21"/>
                  </a:lnTo>
                  <a:lnTo>
                    <a:pt x="53" y="31"/>
                  </a:lnTo>
                  <a:lnTo>
                    <a:pt x="56" y="43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8" name="Freeform 52"/>
            <p:cNvSpPr>
              <a:spLocks/>
            </p:cNvSpPr>
            <p:nvPr/>
          </p:nvSpPr>
          <p:spPr bwMode="auto">
            <a:xfrm>
              <a:off x="4653" y="3400"/>
              <a:ext cx="36" cy="29"/>
            </a:xfrm>
            <a:custGeom>
              <a:avLst/>
              <a:gdLst>
                <a:gd name="T0" fmla="*/ 73 w 73"/>
                <a:gd name="T1" fmla="*/ 38 h 58"/>
                <a:gd name="T2" fmla="*/ 65 w 73"/>
                <a:gd name="T3" fmla="*/ 40 h 58"/>
                <a:gd name="T4" fmla="*/ 57 w 73"/>
                <a:gd name="T5" fmla="*/ 42 h 58"/>
                <a:gd name="T6" fmla="*/ 48 w 73"/>
                <a:gd name="T7" fmla="*/ 46 h 58"/>
                <a:gd name="T8" fmla="*/ 39 w 73"/>
                <a:gd name="T9" fmla="*/ 48 h 58"/>
                <a:gd name="T10" fmla="*/ 31 w 73"/>
                <a:gd name="T11" fmla="*/ 50 h 58"/>
                <a:gd name="T12" fmla="*/ 23 w 73"/>
                <a:gd name="T13" fmla="*/ 53 h 58"/>
                <a:gd name="T14" fmla="*/ 14 w 73"/>
                <a:gd name="T15" fmla="*/ 56 h 58"/>
                <a:gd name="T16" fmla="*/ 6 w 73"/>
                <a:gd name="T17" fmla="*/ 58 h 58"/>
                <a:gd name="T18" fmla="*/ 6 w 73"/>
                <a:gd name="T19" fmla="*/ 54 h 58"/>
                <a:gd name="T20" fmla="*/ 5 w 73"/>
                <a:gd name="T21" fmla="*/ 50 h 58"/>
                <a:gd name="T22" fmla="*/ 5 w 73"/>
                <a:gd name="T23" fmla="*/ 47 h 58"/>
                <a:gd name="T24" fmla="*/ 4 w 73"/>
                <a:gd name="T25" fmla="*/ 42 h 58"/>
                <a:gd name="T26" fmla="*/ 4 w 73"/>
                <a:gd name="T27" fmla="*/ 38 h 58"/>
                <a:gd name="T28" fmla="*/ 4 w 73"/>
                <a:gd name="T29" fmla="*/ 32 h 58"/>
                <a:gd name="T30" fmla="*/ 2 w 73"/>
                <a:gd name="T31" fmla="*/ 27 h 58"/>
                <a:gd name="T32" fmla="*/ 0 w 73"/>
                <a:gd name="T33" fmla="*/ 23 h 58"/>
                <a:gd name="T34" fmla="*/ 8 w 73"/>
                <a:gd name="T35" fmla="*/ 20 h 58"/>
                <a:gd name="T36" fmla="*/ 16 w 73"/>
                <a:gd name="T37" fmla="*/ 17 h 58"/>
                <a:gd name="T38" fmla="*/ 24 w 73"/>
                <a:gd name="T39" fmla="*/ 15 h 58"/>
                <a:gd name="T40" fmla="*/ 32 w 73"/>
                <a:gd name="T41" fmla="*/ 12 h 58"/>
                <a:gd name="T42" fmla="*/ 40 w 73"/>
                <a:gd name="T43" fmla="*/ 9 h 58"/>
                <a:gd name="T44" fmla="*/ 48 w 73"/>
                <a:gd name="T45" fmla="*/ 7 h 58"/>
                <a:gd name="T46" fmla="*/ 57 w 73"/>
                <a:gd name="T47" fmla="*/ 3 h 58"/>
                <a:gd name="T48" fmla="*/ 63 w 73"/>
                <a:gd name="T49" fmla="*/ 0 h 58"/>
                <a:gd name="T50" fmla="*/ 65 w 73"/>
                <a:gd name="T51" fmla="*/ 10 h 58"/>
                <a:gd name="T52" fmla="*/ 67 w 73"/>
                <a:gd name="T53" fmla="*/ 19 h 58"/>
                <a:gd name="T54" fmla="*/ 69 w 73"/>
                <a:gd name="T55" fmla="*/ 28 h 58"/>
                <a:gd name="T56" fmla="*/ 73 w 73"/>
                <a:gd name="T57" fmla="*/ 3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3" h="58">
                  <a:moveTo>
                    <a:pt x="73" y="38"/>
                  </a:moveTo>
                  <a:lnTo>
                    <a:pt x="65" y="40"/>
                  </a:lnTo>
                  <a:lnTo>
                    <a:pt x="57" y="42"/>
                  </a:lnTo>
                  <a:lnTo>
                    <a:pt x="48" y="46"/>
                  </a:lnTo>
                  <a:lnTo>
                    <a:pt x="39" y="48"/>
                  </a:lnTo>
                  <a:lnTo>
                    <a:pt x="31" y="50"/>
                  </a:lnTo>
                  <a:lnTo>
                    <a:pt x="23" y="53"/>
                  </a:lnTo>
                  <a:lnTo>
                    <a:pt x="14" y="56"/>
                  </a:lnTo>
                  <a:lnTo>
                    <a:pt x="6" y="58"/>
                  </a:lnTo>
                  <a:lnTo>
                    <a:pt x="6" y="54"/>
                  </a:lnTo>
                  <a:lnTo>
                    <a:pt x="5" y="50"/>
                  </a:lnTo>
                  <a:lnTo>
                    <a:pt x="5" y="47"/>
                  </a:lnTo>
                  <a:lnTo>
                    <a:pt x="4" y="42"/>
                  </a:lnTo>
                  <a:lnTo>
                    <a:pt x="4" y="38"/>
                  </a:lnTo>
                  <a:lnTo>
                    <a:pt x="4" y="32"/>
                  </a:lnTo>
                  <a:lnTo>
                    <a:pt x="2" y="27"/>
                  </a:lnTo>
                  <a:lnTo>
                    <a:pt x="0" y="23"/>
                  </a:lnTo>
                  <a:lnTo>
                    <a:pt x="8" y="20"/>
                  </a:lnTo>
                  <a:lnTo>
                    <a:pt x="16" y="17"/>
                  </a:lnTo>
                  <a:lnTo>
                    <a:pt x="24" y="15"/>
                  </a:lnTo>
                  <a:lnTo>
                    <a:pt x="32" y="12"/>
                  </a:lnTo>
                  <a:lnTo>
                    <a:pt x="40" y="9"/>
                  </a:lnTo>
                  <a:lnTo>
                    <a:pt x="48" y="7"/>
                  </a:lnTo>
                  <a:lnTo>
                    <a:pt x="57" y="3"/>
                  </a:lnTo>
                  <a:lnTo>
                    <a:pt x="63" y="0"/>
                  </a:lnTo>
                  <a:lnTo>
                    <a:pt x="65" y="10"/>
                  </a:lnTo>
                  <a:lnTo>
                    <a:pt x="67" y="19"/>
                  </a:lnTo>
                  <a:lnTo>
                    <a:pt x="69" y="28"/>
                  </a:lnTo>
                  <a:lnTo>
                    <a:pt x="73" y="38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89" name="Freeform 53"/>
            <p:cNvSpPr>
              <a:spLocks/>
            </p:cNvSpPr>
            <p:nvPr/>
          </p:nvSpPr>
          <p:spPr bwMode="auto">
            <a:xfrm>
              <a:off x="4593" y="3385"/>
              <a:ext cx="107" cy="32"/>
            </a:xfrm>
            <a:custGeom>
              <a:avLst/>
              <a:gdLst>
                <a:gd name="T0" fmla="*/ 153 w 216"/>
                <a:gd name="T1" fmla="*/ 8 h 62"/>
                <a:gd name="T2" fmla="*/ 155 w 216"/>
                <a:gd name="T3" fmla="*/ 8 h 62"/>
                <a:gd name="T4" fmla="*/ 155 w 216"/>
                <a:gd name="T5" fmla="*/ 8 h 62"/>
                <a:gd name="T6" fmla="*/ 155 w 216"/>
                <a:gd name="T7" fmla="*/ 8 h 62"/>
                <a:gd name="T8" fmla="*/ 156 w 216"/>
                <a:gd name="T9" fmla="*/ 8 h 62"/>
                <a:gd name="T10" fmla="*/ 159 w 216"/>
                <a:gd name="T11" fmla="*/ 7 h 62"/>
                <a:gd name="T12" fmla="*/ 165 w 216"/>
                <a:gd name="T13" fmla="*/ 6 h 62"/>
                <a:gd name="T14" fmla="*/ 173 w 216"/>
                <a:gd name="T15" fmla="*/ 3 h 62"/>
                <a:gd name="T16" fmla="*/ 181 w 216"/>
                <a:gd name="T17" fmla="*/ 2 h 62"/>
                <a:gd name="T18" fmla="*/ 190 w 216"/>
                <a:gd name="T19" fmla="*/ 1 h 62"/>
                <a:gd name="T20" fmla="*/ 201 w 216"/>
                <a:gd name="T21" fmla="*/ 1 h 62"/>
                <a:gd name="T22" fmla="*/ 209 w 216"/>
                <a:gd name="T23" fmla="*/ 0 h 62"/>
                <a:gd name="T24" fmla="*/ 216 w 216"/>
                <a:gd name="T25" fmla="*/ 0 h 62"/>
                <a:gd name="T26" fmla="*/ 211 w 216"/>
                <a:gd name="T27" fmla="*/ 3 h 62"/>
                <a:gd name="T28" fmla="*/ 205 w 216"/>
                <a:gd name="T29" fmla="*/ 7 h 62"/>
                <a:gd name="T30" fmla="*/ 201 w 216"/>
                <a:gd name="T31" fmla="*/ 11 h 62"/>
                <a:gd name="T32" fmla="*/ 197 w 216"/>
                <a:gd name="T33" fmla="*/ 16 h 62"/>
                <a:gd name="T34" fmla="*/ 181 w 216"/>
                <a:gd name="T35" fmla="*/ 22 h 62"/>
                <a:gd name="T36" fmla="*/ 164 w 216"/>
                <a:gd name="T37" fmla="*/ 26 h 62"/>
                <a:gd name="T38" fmla="*/ 147 w 216"/>
                <a:gd name="T39" fmla="*/ 30 h 62"/>
                <a:gd name="T40" fmla="*/ 129 w 216"/>
                <a:gd name="T41" fmla="*/ 34 h 62"/>
                <a:gd name="T42" fmla="*/ 113 w 216"/>
                <a:gd name="T43" fmla="*/ 39 h 62"/>
                <a:gd name="T44" fmla="*/ 96 w 216"/>
                <a:gd name="T45" fmla="*/ 45 h 62"/>
                <a:gd name="T46" fmla="*/ 80 w 216"/>
                <a:gd name="T47" fmla="*/ 50 h 62"/>
                <a:gd name="T48" fmla="*/ 64 w 216"/>
                <a:gd name="T49" fmla="*/ 59 h 62"/>
                <a:gd name="T50" fmla="*/ 62 w 216"/>
                <a:gd name="T51" fmla="*/ 60 h 62"/>
                <a:gd name="T52" fmla="*/ 62 w 216"/>
                <a:gd name="T53" fmla="*/ 60 h 62"/>
                <a:gd name="T54" fmla="*/ 61 w 216"/>
                <a:gd name="T55" fmla="*/ 61 h 62"/>
                <a:gd name="T56" fmla="*/ 61 w 216"/>
                <a:gd name="T57" fmla="*/ 62 h 62"/>
                <a:gd name="T58" fmla="*/ 53 w 216"/>
                <a:gd name="T59" fmla="*/ 61 h 62"/>
                <a:gd name="T60" fmla="*/ 46 w 216"/>
                <a:gd name="T61" fmla="*/ 60 h 62"/>
                <a:gd name="T62" fmla="*/ 38 w 216"/>
                <a:gd name="T63" fmla="*/ 59 h 62"/>
                <a:gd name="T64" fmla="*/ 31 w 216"/>
                <a:gd name="T65" fmla="*/ 59 h 62"/>
                <a:gd name="T66" fmla="*/ 23 w 216"/>
                <a:gd name="T67" fmla="*/ 59 h 62"/>
                <a:gd name="T68" fmla="*/ 15 w 216"/>
                <a:gd name="T69" fmla="*/ 57 h 62"/>
                <a:gd name="T70" fmla="*/ 8 w 216"/>
                <a:gd name="T71" fmla="*/ 57 h 62"/>
                <a:gd name="T72" fmla="*/ 0 w 216"/>
                <a:gd name="T73" fmla="*/ 57 h 62"/>
                <a:gd name="T74" fmla="*/ 20 w 216"/>
                <a:gd name="T75" fmla="*/ 54 h 62"/>
                <a:gd name="T76" fmla="*/ 39 w 216"/>
                <a:gd name="T77" fmla="*/ 49 h 62"/>
                <a:gd name="T78" fmla="*/ 59 w 216"/>
                <a:gd name="T79" fmla="*/ 45 h 62"/>
                <a:gd name="T80" fmla="*/ 79 w 216"/>
                <a:gd name="T81" fmla="*/ 39 h 62"/>
                <a:gd name="T82" fmla="*/ 98 w 216"/>
                <a:gd name="T83" fmla="*/ 32 h 62"/>
                <a:gd name="T84" fmla="*/ 117 w 216"/>
                <a:gd name="T85" fmla="*/ 25 h 62"/>
                <a:gd name="T86" fmla="*/ 135 w 216"/>
                <a:gd name="T87" fmla="*/ 17 h 62"/>
                <a:gd name="T88" fmla="*/ 153 w 216"/>
                <a:gd name="T89" fmla="*/ 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6" h="62">
                  <a:moveTo>
                    <a:pt x="153" y="8"/>
                  </a:moveTo>
                  <a:lnTo>
                    <a:pt x="155" y="8"/>
                  </a:lnTo>
                  <a:lnTo>
                    <a:pt x="155" y="8"/>
                  </a:lnTo>
                  <a:lnTo>
                    <a:pt x="155" y="8"/>
                  </a:lnTo>
                  <a:lnTo>
                    <a:pt x="156" y="8"/>
                  </a:lnTo>
                  <a:lnTo>
                    <a:pt x="159" y="7"/>
                  </a:lnTo>
                  <a:lnTo>
                    <a:pt x="165" y="6"/>
                  </a:lnTo>
                  <a:lnTo>
                    <a:pt x="173" y="3"/>
                  </a:lnTo>
                  <a:lnTo>
                    <a:pt x="181" y="2"/>
                  </a:lnTo>
                  <a:lnTo>
                    <a:pt x="190" y="1"/>
                  </a:lnTo>
                  <a:lnTo>
                    <a:pt x="201" y="1"/>
                  </a:lnTo>
                  <a:lnTo>
                    <a:pt x="209" y="0"/>
                  </a:lnTo>
                  <a:lnTo>
                    <a:pt x="216" y="0"/>
                  </a:lnTo>
                  <a:lnTo>
                    <a:pt x="211" y="3"/>
                  </a:lnTo>
                  <a:lnTo>
                    <a:pt x="205" y="7"/>
                  </a:lnTo>
                  <a:lnTo>
                    <a:pt x="201" y="11"/>
                  </a:lnTo>
                  <a:lnTo>
                    <a:pt x="197" y="16"/>
                  </a:lnTo>
                  <a:lnTo>
                    <a:pt x="181" y="22"/>
                  </a:lnTo>
                  <a:lnTo>
                    <a:pt x="164" y="26"/>
                  </a:lnTo>
                  <a:lnTo>
                    <a:pt x="147" y="30"/>
                  </a:lnTo>
                  <a:lnTo>
                    <a:pt x="129" y="34"/>
                  </a:lnTo>
                  <a:lnTo>
                    <a:pt x="113" y="39"/>
                  </a:lnTo>
                  <a:lnTo>
                    <a:pt x="96" y="45"/>
                  </a:lnTo>
                  <a:lnTo>
                    <a:pt x="80" y="50"/>
                  </a:lnTo>
                  <a:lnTo>
                    <a:pt x="64" y="59"/>
                  </a:lnTo>
                  <a:lnTo>
                    <a:pt x="62" y="60"/>
                  </a:lnTo>
                  <a:lnTo>
                    <a:pt x="62" y="60"/>
                  </a:lnTo>
                  <a:lnTo>
                    <a:pt x="61" y="61"/>
                  </a:lnTo>
                  <a:lnTo>
                    <a:pt x="61" y="62"/>
                  </a:lnTo>
                  <a:lnTo>
                    <a:pt x="53" y="61"/>
                  </a:lnTo>
                  <a:lnTo>
                    <a:pt x="46" y="60"/>
                  </a:lnTo>
                  <a:lnTo>
                    <a:pt x="38" y="59"/>
                  </a:lnTo>
                  <a:lnTo>
                    <a:pt x="31" y="59"/>
                  </a:lnTo>
                  <a:lnTo>
                    <a:pt x="23" y="59"/>
                  </a:lnTo>
                  <a:lnTo>
                    <a:pt x="15" y="57"/>
                  </a:lnTo>
                  <a:lnTo>
                    <a:pt x="8" y="57"/>
                  </a:lnTo>
                  <a:lnTo>
                    <a:pt x="0" y="57"/>
                  </a:lnTo>
                  <a:lnTo>
                    <a:pt x="20" y="54"/>
                  </a:lnTo>
                  <a:lnTo>
                    <a:pt x="39" y="49"/>
                  </a:lnTo>
                  <a:lnTo>
                    <a:pt x="59" y="45"/>
                  </a:lnTo>
                  <a:lnTo>
                    <a:pt x="79" y="39"/>
                  </a:lnTo>
                  <a:lnTo>
                    <a:pt x="98" y="32"/>
                  </a:lnTo>
                  <a:lnTo>
                    <a:pt x="117" y="25"/>
                  </a:lnTo>
                  <a:lnTo>
                    <a:pt x="135" y="17"/>
                  </a:lnTo>
                  <a:lnTo>
                    <a:pt x="153" y="8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0" name="Freeform 54"/>
            <p:cNvSpPr>
              <a:spLocks/>
            </p:cNvSpPr>
            <p:nvPr/>
          </p:nvSpPr>
          <p:spPr bwMode="auto">
            <a:xfrm>
              <a:off x="4623" y="3413"/>
              <a:ext cx="28" cy="30"/>
            </a:xfrm>
            <a:custGeom>
              <a:avLst/>
              <a:gdLst>
                <a:gd name="T0" fmla="*/ 57 w 57"/>
                <a:gd name="T1" fmla="*/ 36 h 60"/>
                <a:gd name="T2" fmla="*/ 54 w 57"/>
                <a:gd name="T3" fmla="*/ 37 h 60"/>
                <a:gd name="T4" fmla="*/ 50 w 57"/>
                <a:gd name="T5" fmla="*/ 39 h 60"/>
                <a:gd name="T6" fmla="*/ 43 w 57"/>
                <a:gd name="T7" fmla="*/ 43 h 60"/>
                <a:gd name="T8" fmla="*/ 34 w 57"/>
                <a:gd name="T9" fmla="*/ 46 h 60"/>
                <a:gd name="T10" fmla="*/ 26 w 57"/>
                <a:gd name="T11" fmla="*/ 50 h 60"/>
                <a:gd name="T12" fmla="*/ 16 w 57"/>
                <a:gd name="T13" fmla="*/ 53 h 60"/>
                <a:gd name="T14" fmla="*/ 7 w 57"/>
                <a:gd name="T15" fmla="*/ 57 h 60"/>
                <a:gd name="T16" fmla="*/ 0 w 57"/>
                <a:gd name="T17" fmla="*/ 60 h 60"/>
                <a:gd name="T18" fmla="*/ 1 w 57"/>
                <a:gd name="T19" fmla="*/ 47 h 60"/>
                <a:gd name="T20" fmla="*/ 2 w 57"/>
                <a:gd name="T21" fmla="*/ 32 h 60"/>
                <a:gd name="T22" fmla="*/ 4 w 57"/>
                <a:gd name="T23" fmla="*/ 22 h 60"/>
                <a:gd name="T24" fmla="*/ 4 w 57"/>
                <a:gd name="T25" fmla="*/ 16 h 60"/>
                <a:gd name="T26" fmla="*/ 6 w 57"/>
                <a:gd name="T27" fmla="*/ 16 h 60"/>
                <a:gd name="T28" fmla="*/ 11 w 57"/>
                <a:gd name="T29" fmla="*/ 15 h 60"/>
                <a:gd name="T30" fmla="*/ 16 w 57"/>
                <a:gd name="T31" fmla="*/ 13 h 60"/>
                <a:gd name="T32" fmla="*/ 24 w 57"/>
                <a:gd name="T33" fmla="*/ 10 h 60"/>
                <a:gd name="T34" fmla="*/ 31 w 57"/>
                <a:gd name="T35" fmla="*/ 7 h 60"/>
                <a:gd name="T36" fmla="*/ 39 w 57"/>
                <a:gd name="T37" fmla="*/ 5 h 60"/>
                <a:gd name="T38" fmla="*/ 45 w 57"/>
                <a:gd name="T39" fmla="*/ 2 h 60"/>
                <a:gd name="T40" fmla="*/ 51 w 57"/>
                <a:gd name="T41" fmla="*/ 0 h 60"/>
                <a:gd name="T42" fmla="*/ 52 w 57"/>
                <a:gd name="T43" fmla="*/ 7 h 60"/>
                <a:gd name="T44" fmla="*/ 54 w 57"/>
                <a:gd name="T45" fmla="*/ 19 h 60"/>
                <a:gd name="T46" fmla="*/ 57 w 57"/>
                <a:gd name="T47" fmla="*/ 29 h 60"/>
                <a:gd name="T48" fmla="*/ 57 w 57"/>
                <a:gd name="T49" fmla="*/ 3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" h="60">
                  <a:moveTo>
                    <a:pt x="57" y="36"/>
                  </a:moveTo>
                  <a:lnTo>
                    <a:pt x="54" y="37"/>
                  </a:lnTo>
                  <a:lnTo>
                    <a:pt x="50" y="39"/>
                  </a:lnTo>
                  <a:lnTo>
                    <a:pt x="43" y="43"/>
                  </a:lnTo>
                  <a:lnTo>
                    <a:pt x="34" y="46"/>
                  </a:lnTo>
                  <a:lnTo>
                    <a:pt x="26" y="50"/>
                  </a:lnTo>
                  <a:lnTo>
                    <a:pt x="16" y="53"/>
                  </a:lnTo>
                  <a:lnTo>
                    <a:pt x="7" y="57"/>
                  </a:lnTo>
                  <a:lnTo>
                    <a:pt x="0" y="60"/>
                  </a:lnTo>
                  <a:lnTo>
                    <a:pt x="1" y="47"/>
                  </a:lnTo>
                  <a:lnTo>
                    <a:pt x="2" y="32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11" y="15"/>
                  </a:lnTo>
                  <a:lnTo>
                    <a:pt x="16" y="13"/>
                  </a:lnTo>
                  <a:lnTo>
                    <a:pt x="24" y="10"/>
                  </a:lnTo>
                  <a:lnTo>
                    <a:pt x="31" y="7"/>
                  </a:lnTo>
                  <a:lnTo>
                    <a:pt x="39" y="5"/>
                  </a:lnTo>
                  <a:lnTo>
                    <a:pt x="45" y="2"/>
                  </a:lnTo>
                  <a:lnTo>
                    <a:pt x="51" y="0"/>
                  </a:lnTo>
                  <a:lnTo>
                    <a:pt x="52" y="7"/>
                  </a:lnTo>
                  <a:lnTo>
                    <a:pt x="54" y="19"/>
                  </a:lnTo>
                  <a:lnTo>
                    <a:pt x="57" y="29"/>
                  </a:lnTo>
                  <a:lnTo>
                    <a:pt x="57" y="36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1" name="Freeform 55"/>
            <p:cNvSpPr>
              <a:spLocks/>
            </p:cNvSpPr>
            <p:nvPr/>
          </p:nvSpPr>
          <p:spPr bwMode="auto">
            <a:xfrm>
              <a:off x="4585" y="3419"/>
              <a:ext cx="36" cy="23"/>
            </a:xfrm>
            <a:custGeom>
              <a:avLst/>
              <a:gdLst>
                <a:gd name="T0" fmla="*/ 8 w 73"/>
                <a:gd name="T1" fmla="*/ 3 h 47"/>
                <a:gd name="T2" fmla="*/ 16 w 73"/>
                <a:gd name="T3" fmla="*/ 4 h 47"/>
                <a:gd name="T4" fmla="*/ 24 w 73"/>
                <a:gd name="T5" fmla="*/ 4 h 47"/>
                <a:gd name="T6" fmla="*/ 33 w 73"/>
                <a:gd name="T7" fmla="*/ 4 h 47"/>
                <a:gd name="T8" fmla="*/ 41 w 73"/>
                <a:gd name="T9" fmla="*/ 4 h 47"/>
                <a:gd name="T10" fmla="*/ 49 w 73"/>
                <a:gd name="T11" fmla="*/ 4 h 47"/>
                <a:gd name="T12" fmla="*/ 57 w 73"/>
                <a:gd name="T13" fmla="*/ 3 h 47"/>
                <a:gd name="T14" fmla="*/ 65 w 73"/>
                <a:gd name="T15" fmla="*/ 3 h 47"/>
                <a:gd name="T16" fmla="*/ 73 w 73"/>
                <a:gd name="T17" fmla="*/ 3 h 47"/>
                <a:gd name="T18" fmla="*/ 68 w 73"/>
                <a:gd name="T19" fmla="*/ 13 h 47"/>
                <a:gd name="T20" fmla="*/ 64 w 73"/>
                <a:gd name="T21" fmla="*/ 24 h 47"/>
                <a:gd name="T22" fmla="*/ 60 w 73"/>
                <a:gd name="T23" fmla="*/ 34 h 47"/>
                <a:gd name="T24" fmla="*/ 59 w 73"/>
                <a:gd name="T25" fmla="*/ 45 h 47"/>
                <a:gd name="T26" fmla="*/ 52 w 73"/>
                <a:gd name="T27" fmla="*/ 45 h 47"/>
                <a:gd name="T28" fmla="*/ 44 w 73"/>
                <a:gd name="T29" fmla="*/ 45 h 47"/>
                <a:gd name="T30" fmla="*/ 37 w 73"/>
                <a:gd name="T31" fmla="*/ 45 h 47"/>
                <a:gd name="T32" fmla="*/ 30 w 73"/>
                <a:gd name="T33" fmla="*/ 45 h 47"/>
                <a:gd name="T34" fmla="*/ 22 w 73"/>
                <a:gd name="T35" fmla="*/ 45 h 47"/>
                <a:gd name="T36" fmla="*/ 15 w 73"/>
                <a:gd name="T37" fmla="*/ 46 h 47"/>
                <a:gd name="T38" fmla="*/ 7 w 73"/>
                <a:gd name="T39" fmla="*/ 46 h 47"/>
                <a:gd name="T40" fmla="*/ 0 w 73"/>
                <a:gd name="T41" fmla="*/ 47 h 47"/>
                <a:gd name="T42" fmla="*/ 0 w 73"/>
                <a:gd name="T43" fmla="*/ 35 h 47"/>
                <a:gd name="T44" fmla="*/ 3 w 73"/>
                <a:gd name="T45" fmla="*/ 23 h 47"/>
                <a:gd name="T46" fmla="*/ 4 w 73"/>
                <a:gd name="T47" fmla="*/ 11 h 47"/>
                <a:gd name="T48" fmla="*/ 4 w 73"/>
                <a:gd name="T49" fmla="*/ 0 h 47"/>
                <a:gd name="T50" fmla="*/ 5 w 73"/>
                <a:gd name="T51" fmla="*/ 1 h 47"/>
                <a:gd name="T52" fmla="*/ 6 w 73"/>
                <a:gd name="T53" fmla="*/ 2 h 47"/>
                <a:gd name="T54" fmla="*/ 7 w 73"/>
                <a:gd name="T55" fmla="*/ 3 h 47"/>
                <a:gd name="T56" fmla="*/ 8 w 73"/>
                <a:gd name="T57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3" h="47">
                  <a:moveTo>
                    <a:pt x="8" y="3"/>
                  </a:moveTo>
                  <a:lnTo>
                    <a:pt x="16" y="4"/>
                  </a:lnTo>
                  <a:lnTo>
                    <a:pt x="24" y="4"/>
                  </a:lnTo>
                  <a:lnTo>
                    <a:pt x="33" y="4"/>
                  </a:lnTo>
                  <a:lnTo>
                    <a:pt x="41" y="4"/>
                  </a:lnTo>
                  <a:lnTo>
                    <a:pt x="49" y="4"/>
                  </a:lnTo>
                  <a:lnTo>
                    <a:pt x="57" y="3"/>
                  </a:lnTo>
                  <a:lnTo>
                    <a:pt x="65" y="3"/>
                  </a:lnTo>
                  <a:lnTo>
                    <a:pt x="73" y="3"/>
                  </a:lnTo>
                  <a:lnTo>
                    <a:pt x="68" y="13"/>
                  </a:lnTo>
                  <a:lnTo>
                    <a:pt x="64" y="24"/>
                  </a:lnTo>
                  <a:lnTo>
                    <a:pt x="60" y="34"/>
                  </a:lnTo>
                  <a:lnTo>
                    <a:pt x="59" y="45"/>
                  </a:lnTo>
                  <a:lnTo>
                    <a:pt x="52" y="45"/>
                  </a:lnTo>
                  <a:lnTo>
                    <a:pt x="44" y="45"/>
                  </a:lnTo>
                  <a:lnTo>
                    <a:pt x="37" y="45"/>
                  </a:lnTo>
                  <a:lnTo>
                    <a:pt x="30" y="45"/>
                  </a:lnTo>
                  <a:lnTo>
                    <a:pt x="22" y="45"/>
                  </a:lnTo>
                  <a:lnTo>
                    <a:pt x="15" y="46"/>
                  </a:lnTo>
                  <a:lnTo>
                    <a:pt x="7" y="46"/>
                  </a:lnTo>
                  <a:lnTo>
                    <a:pt x="0" y="47"/>
                  </a:lnTo>
                  <a:lnTo>
                    <a:pt x="0" y="35"/>
                  </a:lnTo>
                  <a:lnTo>
                    <a:pt x="3" y="23"/>
                  </a:lnTo>
                  <a:lnTo>
                    <a:pt x="4" y="11"/>
                  </a:lnTo>
                  <a:lnTo>
                    <a:pt x="4" y="0"/>
                  </a:lnTo>
                  <a:lnTo>
                    <a:pt x="5" y="1"/>
                  </a:lnTo>
                  <a:lnTo>
                    <a:pt x="6" y="2"/>
                  </a:lnTo>
                  <a:lnTo>
                    <a:pt x="7" y="3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2" name="Freeform 56"/>
            <p:cNvSpPr>
              <a:spLocks/>
            </p:cNvSpPr>
            <p:nvPr/>
          </p:nvSpPr>
          <p:spPr bwMode="auto">
            <a:xfrm>
              <a:off x="4586" y="3415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1 w 1"/>
                <a:gd name="T5" fmla="*/ 1 h 2"/>
                <a:gd name="T6" fmla="*/ 1 w 1"/>
                <a:gd name="T7" fmla="*/ 1 h 2"/>
                <a:gd name="T8" fmla="*/ 0 w 1"/>
                <a:gd name="T9" fmla="*/ 2 h 2"/>
                <a:gd name="T10" fmla="*/ 0 w 1"/>
                <a:gd name="T11" fmla="*/ 1 h 2"/>
                <a:gd name="T12" fmla="*/ 0 w 1"/>
                <a:gd name="T13" fmla="*/ 1 h 2"/>
                <a:gd name="T14" fmla="*/ 0 w 1"/>
                <a:gd name="T15" fmla="*/ 1 h 2"/>
                <a:gd name="T16" fmla="*/ 0 w 1"/>
                <a:gd name="T17" fmla="*/ 1 h 2"/>
                <a:gd name="T18" fmla="*/ 1 w 1"/>
                <a:gd name="T19" fmla="*/ 0 h 2"/>
                <a:gd name="T20" fmla="*/ 1 w 1"/>
                <a:gd name="T21" fmla="*/ 0 h 2"/>
                <a:gd name="T22" fmla="*/ 1 w 1"/>
                <a:gd name="T23" fmla="*/ 0 h 2"/>
                <a:gd name="T24" fmla="*/ 1 w 1"/>
                <a:gd name="T2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3" name="Freeform 57"/>
            <p:cNvSpPr>
              <a:spLocks/>
            </p:cNvSpPr>
            <p:nvPr/>
          </p:nvSpPr>
          <p:spPr bwMode="auto">
            <a:xfrm>
              <a:off x="4455" y="3410"/>
              <a:ext cx="31" cy="12"/>
            </a:xfrm>
            <a:custGeom>
              <a:avLst/>
              <a:gdLst>
                <a:gd name="T0" fmla="*/ 53 w 61"/>
                <a:gd name="T1" fmla="*/ 6 h 24"/>
                <a:gd name="T2" fmla="*/ 56 w 61"/>
                <a:gd name="T3" fmla="*/ 7 h 24"/>
                <a:gd name="T4" fmla="*/ 60 w 61"/>
                <a:gd name="T5" fmla="*/ 11 h 24"/>
                <a:gd name="T6" fmla="*/ 61 w 61"/>
                <a:gd name="T7" fmla="*/ 12 h 24"/>
                <a:gd name="T8" fmla="*/ 61 w 61"/>
                <a:gd name="T9" fmla="*/ 12 h 24"/>
                <a:gd name="T10" fmla="*/ 61 w 61"/>
                <a:gd name="T11" fmla="*/ 13 h 24"/>
                <a:gd name="T12" fmla="*/ 61 w 61"/>
                <a:gd name="T13" fmla="*/ 14 h 24"/>
                <a:gd name="T14" fmla="*/ 60 w 61"/>
                <a:gd name="T15" fmla="*/ 15 h 24"/>
                <a:gd name="T16" fmla="*/ 54 w 61"/>
                <a:gd name="T17" fmla="*/ 17 h 24"/>
                <a:gd name="T18" fmla="*/ 48 w 61"/>
                <a:gd name="T19" fmla="*/ 20 h 24"/>
                <a:gd name="T20" fmla="*/ 41 w 61"/>
                <a:gd name="T21" fmla="*/ 21 h 24"/>
                <a:gd name="T22" fmla="*/ 36 w 61"/>
                <a:gd name="T23" fmla="*/ 23 h 24"/>
                <a:gd name="T24" fmla="*/ 35 w 61"/>
                <a:gd name="T25" fmla="*/ 22 h 24"/>
                <a:gd name="T26" fmla="*/ 33 w 61"/>
                <a:gd name="T27" fmla="*/ 22 h 24"/>
                <a:gd name="T28" fmla="*/ 32 w 61"/>
                <a:gd name="T29" fmla="*/ 22 h 24"/>
                <a:gd name="T30" fmla="*/ 31 w 61"/>
                <a:gd name="T31" fmla="*/ 22 h 24"/>
                <a:gd name="T32" fmla="*/ 26 w 61"/>
                <a:gd name="T33" fmla="*/ 22 h 24"/>
                <a:gd name="T34" fmla="*/ 23 w 61"/>
                <a:gd name="T35" fmla="*/ 23 h 24"/>
                <a:gd name="T36" fmla="*/ 20 w 61"/>
                <a:gd name="T37" fmla="*/ 23 h 24"/>
                <a:gd name="T38" fmla="*/ 16 w 61"/>
                <a:gd name="T39" fmla="*/ 24 h 24"/>
                <a:gd name="T40" fmla="*/ 15 w 61"/>
                <a:gd name="T41" fmla="*/ 22 h 24"/>
                <a:gd name="T42" fmla="*/ 14 w 61"/>
                <a:gd name="T43" fmla="*/ 19 h 24"/>
                <a:gd name="T44" fmla="*/ 13 w 61"/>
                <a:gd name="T45" fmla="*/ 15 h 24"/>
                <a:gd name="T46" fmla="*/ 11 w 61"/>
                <a:gd name="T47" fmla="*/ 13 h 24"/>
                <a:gd name="T48" fmla="*/ 0 w 61"/>
                <a:gd name="T49" fmla="*/ 0 h 24"/>
                <a:gd name="T50" fmla="*/ 7 w 61"/>
                <a:gd name="T51" fmla="*/ 0 h 24"/>
                <a:gd name="T52" fmla="*/ 14 w 61"/>
                <a:gd name="T53" fmla="*/ 0 h 24"/>
                <a:gd name="T54" fmla="*/ 21 w 61"/>
                <a:gd name="T55" fmla="*/ 0 h 24"/>
                <a:gd name="T56" fmla="*/ 28 w 61"/>
                <a:gd name="T57" fmla="*/ 1 h 24"/>
                <a:gd name="T58" fmla="*/ 35 w 61"/>
                <a:gd name="T59" fmla="*/ 1 h 24"/>
                <a:gd name="T60" fmla="*/ 40 w 61"/>
                <a:gd name="T61" fmla="*/ 2 h 24"/>
                <a:gd name="T62" fmla="*/ 47 w 61"/>
                <a:gd name="T63" fmla="*/ 5 h 24"/>
                <a:gd name="T64" fmla="*/ 53 w 61"/>
                <a:gd name="T6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" h="24">
                  <a:moveTo>
                    <a:pt x="53" y="6"/>
                  </a:moveTo>
                  <a:lnTo>
                    <a:pt x="56" y="7"/>
                  </a:lnTo>
                  <a:lnTo>
                    <a:pt x="60" y="11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61" y="13"/>
                  </a:lnTo>
                  <a:lnTo>
                    <a:pt x="61" y="14"/>
                  </a:lnTo>
                  <a:lnTo>
                    <a:pt x="60" y="15"/>
                  </a:lnTo>
                  <a:lnTo>
                    <a:pt x="54" y="17"/>
                  </a:lnTo>
                  <a:lnTo>
                    <a:pt x="48" y="20"/>
                  </a:lnTo>
                  <a:lnTo>
                    <a:pt x="41" y="21"/>
                  </a:lnTo>
                  <a:lnTo>
                    <a:pt x="36" y="23"/>
                  </a:lnTo>
                  <a:lnTo>
                    <a:pt x="35" y="22"/>
                  </a:lnTo>
                  <a:lnTo>
                    <a:pt x="33" y="22"/>
                  </a:lnTo>
                  <a:lnTo>
                    <a:pt x="32" y="22"/>
                  </a:lnTo>
                  <a:lnTo>
                    <a:pt x="31" y="22"/>
                  </a:lnTo>
                  <a:lnTo>
                    <a:pt x="26" y="22"/>
                  </a:lnTo>
                  <a:lnTo>
                    <a:pt x="23" y="23"/>
                  </a:lnTo>
                  <a:lnTo>
                    <a:pt x="20" y="23"/>
                  </a:lnTo>
                  <a:lnTo>
                    <a:pt x="16" y="24"/>
                  </a:lnTo>
                  <a:lnTo>
                    <a:pt x="15" y="22"/>
                  </a:lnTo>
                  <a:lnTo>
                    <a:pt x="14" y="19"/>
                  </a:lnTo>
                  <a:lnTo>
                    <a:pt x="13" y="15"/>
                  </a:lnTo>
                  <a:lnTo>
                    <a:pt x="11" y="13"/>
                  </a:lnTo>
                  <a:lnTo>
                    <a:pt x="0" y="0"/>
                  </a:lnTo>
                  <a:lnTo>
                    <a:pt x="7" y="0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8" y="1"/>
                  </a:lnTo>
                  <a:lnTo>
                    <a:pt x="35" y="1"/>
                  </a:lnTo>
                  <a:lnTo>
                    <a:pt x="40" y="2"/>
                  </a:lnTo>
                  <a:lnTo>
                    <a:pt x="47" y="5"/>
                  </a:lnTo>
                  <a:lnTo>
                    <a:pt x="53" y="6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4" name="Freeform 58"/>
            <p:cNvSpPr>
              <a:spLocks/>
            </p:cNvSpPr>
            <p:nvPr/>
          </p:nvSpPr>
          <p:spPr bwMode="auto">
            <a:xfrm>
              <a:off x="4452" y="3415"/>
              <a:ext cx="1" cy="1"/>
            </a:xfrm>
            <a:custGeom>
              <a:avLst/>
              <a:gdLst>
                <a:gd name="T0" fmla="*/ 1 w 2"/>
                <a:gd name="T1" fmla="*/ 1 w 2"/>
                <a:gd name="T2" fmla="*/ 2 w 2"/>
                <a:gd name="T3" fmla="*/ 2 w 2"/>
                <a:gd name="T4" fmla="*/ 2 w 2"/>
                <a:gd name="T5" fmla="*/ 0 w 2"/>
                <a:gd name="T6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5" name="Freeform 59"/>
            <p:cNvSpPr>
              <a:spLocks/>
            </p:cNvSpPr>
            <p:nvPr/>
          </p:nvSpPr>
          <p:spPr bwMode="auto">
            <a:xfrm>
              <a:off x="4422" y="3416"/>
              <a:ext cx="35" cy="6"/>
            </a:xfrm>
            <a:custGeom>
              <a:avLst/>
              <a:gdLst>
                <a:gd name="T0" fmla="*/ 63 w 70"/>
                <a:gd name="T1" fmla="*/ 0 h 13"/>
                <a:gd name="T2" fmla="*/ 66 w 70"/>
                <a:gd name="T3" fmla="*/ 2 h 13"/>
                <a:gd name="T4" fmla="*/ 67 w 70"/>
                <a:gd name="T5" fmla="*/ 6 h 13"/>
                <a:gd name="T6" fmla="*/ 69 w 70"/>
                <a:gd name="T7" fmla="*/ 9 h 13"/>
                <a:gd name="T8" fmla="*/ 70 w 70"/>
                <a:gd name="T9" fmla="*/ 13 h 13"/>
                <a:gd name="T10" fmla="*/ 61 w 70"/>
                <a:gd name="T11" fmla="*/ 13 h 13"/>
                <a:gd name="T12" fmla="*/ 53 w 70"/>
                <a:gd name="T13" fmla="*/ 11 h 13"/>
                <a:gd name="T14" fmla="*/ 44 w 70"/>
                <a:gd name="T15" fmla="*/ 11 h 13"/>
                <a:gd name="T16" fmla="*/ 36 w 70"/>
                <a:gd name="T17" fmla="*/ 11 h 13"/>
                <a:gd name="T18" fmla="*/ 27 w 70"/>
                <a:gd name="T19" fmla="*/ 11 h 13"/>
                <a:gd name="T20" fmla="*/ 17 w 70"/>
                <a:gd name="T21" fmla="*/ 10 h 13"/>
                <a:gd name="T22" fmla="*/ 9 w 70"/>
                <a:gd name="T23" fmla="*/ 10 h 13"/>
                <a:gd name="T24" fmla="*/ 0 w 70"/>
                <a:gd name="T25" fmla="*/ 9 h 13"/>
                <a:gd name="T26" fmla="*/ 7 w 70"/>
                <a:gd name="T27" fmla="*/ 8 h 13"/>
                <a:gd name="T28" fmla="*/ 15 w 70"/>
                <a:gd name="T29" fmla="*/ 7 h 13"/>
                <a:gd name="T30" fmla="*/ 22 w 70"/>
                <a:gd name="T31" fmla="*/ 6 h 13"/>
                <a:gd name="T32" fmla="*/ 30 w 70"/>
                <a:gd name="T33" fmla="*/ 4 h 13"/>
                <a:gd name="T34" fmla="*/ 38 w 70"/>
                <a:gd name="T35" fmla="*/ 3 h 13"/>
                <a:gd name="T36" fmla="*/ 45 w 70"/>
                <a:gd name="T37" fmla="*/ 2 h 13"/>
                <a:gd name="T38" fmla="*/ 53 w 70"/>
                <a:gd name="T39" fmla="*/ 1 h 13"/>
                <a:gd name="T40" fmla="*/ 60 w 70"/>
                <a:gd name="T41" fmla="*/ 0 h 13"/>
                <a:gd name="T42" fmla="*/ 63 w 70"/>
                <a:gd name="T43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0" h="13">
                  <a:moveTo>
                    <a:pt x="63" y="0"/>
                  </a:moveTo>
                  <a:lnTo>
                    <a:pt x="66" y="2"/>
                  </a:lnTo>
                  <a:lnTo>
                    <a:pt x="67" y="6"/>
                  </a:lnTo>
                  <a:lnTo>
                    <a:pt x="69" y="9"/>
                  </a:lnTo>
                  <a:lnTo>
                    <a:pt x="70" y="13"/>
                  </a:lnTo>
                  <a:lnTo>
                    <a:pt x="61" y="13"/>
                  </a:lnTo>
                  <a:lnTo>
                    <a:pt x="53" y="11"/>
                  </a:lnTo>
                  <a:lnTo>
                    <a:pt x="44" y="11"/>
                  </a:lnTo>
                  <a:lnTo>
                    <a:pt x="36" y="11"/>
                  </a:lnTo>
                  <a:lnTo>
                    <a:pt x="27" y="11"/>
                  </a:lnTo>
                  <a:lnTo>
                    <a:pt x="17" y="10"/>
                  </a:lnTo>
                  <a:lnTo>
                    <a:pt x="9" y="10"/>
                  </a:lnTo>
                  <a:lnTo>
                    <a:pt x="0" y="9"/>
                  </a:lnTo>
                  <a:lnTo>
                    <a:pt x="7" y="8"/>
                  </a:lnTo>
                  <a:lnTo>
                    <a:pt x="15" y="7"/>
                  </a:lnTo>
                  <a:lnTo>
                    <a:pt x="22" y="6"/>
                  </a:lnTo>
                  <a:lnTo>
                    <a:pt x="30" y="4"/>
                  </a:lnTo>
                  <a:lnTo>
                    <a:pt x="38" y="3"/>
                  </a:lnTo>
                  <a:lnTo>
                    <a:pt x="45" y="2"/>
                  </a:lnTo>
                  <a:lnTo>
                    <a:pt x="53" y="1"/>
                  </a:lnTo>
                  <a:lnTo>
                    <a:pt x="60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6" name="Freeform 60"/>
            <p:cNvSpPr>
              <a:spLocks/>
            </p:cNvSpPr>
            <p:nvPr/>
          </p:nvSpPr>
          <p:spPr bwMode="auto">
            <a:xfrm>
              <a:off x="4351" y="3403"/>
              <a:ext cx="442" cy="73"/>
            </a:xfrm>
            <a:custGeom>
              <a:avLst/>
              <a:gdLst>
                <a:gd name="T0" fmla="*/ 89 w 883"/>
                <a:gd name="T1" fmla="*/ 27 h 147"/>
                <a:gd name="T2" fmla="*/ 148 w 883"/>
                <a:gd name="T3" fmla="*/ 7 h 147"/>
                <a:gd name="T4" fmla="*/ 175 w 883"/>
                <a:gd name="T5" fmla="*/ 5 h 147"/>
                <a:gd name="T6" fmla="*/ 193 w 883"/>
                <a:gd name="T7" fmla="*/ 7 h 147"/>
                <a:gd name="T8" fmla="*/ 193 w 883"/>
                <a:gd name="T9" fmla="*/ 8 h 147"/>
                <a:gd name="T10" fmla="*/ 167 w 883"/>
                <a:gd name="T11" fmla="*/ 18 h 147"/>
                <a:gd name="T12" fmla="*/ 119 w 883"/>
                <a:gd name="T13" fmla="*/ 34 h 147"/>
                <a:gd name="T14" fmla="*/ 114 w 883"/>
                <a:gd name="T15" fmla="*/ 40 h 147"/>
                <a:gd name="T16" fmla="*/ 167 w 883"/>
                <a:gd name="T17" fmla="*/ 51 h 147"/>
                <a:gd name="T18" fmla="*/ 233 w 883"/>
                <a:gd name="T19" fmla="*/ 55 h 147"/>
                <a:gd name="T20" fmla="*/ 256 w 883"/>
                <a:gd name="T21" fmla="*/ 48 h 147"/>
                <a:gd name="T22" fmla="*/ 284 w 883"/>
                <a:gd name="T23" fmla="*/ 29 h 147"/>
                <a:gd name="T24" fmla="*/ 271 w 883"/>
                <a:gd name="T25" fmla="*/ 7 h 147"/>
                <a:gd name="T26" fmla="*/ 256 w 883"/>
                <a:gd name="T27" fmla="*/ 4 h 147"/>
                <a:gd name="T28" fmla="*/ 237 w 883"/>
                <a:gd name="T29" fmla="*/ 3 h 147"/>
                <a:gd name="T30" fmla="*/ 217 w 883"/>
                <a:gd name="T31" fmla="*/ 4 h 147"/>
                <a:gd name="T32" fmla="*/ 221 w 883"/>
                <a:gd name="T33" fmla="*/ 0 h 147"/>
                <a:gd name="T34" fmla="*/ 282 w 883"/>
                <a:gd name="T35" fmla="*/ 4 h 147"/>
                <a:gd name="T36" fmla="*/ 344 w 883"/>
                <a:gd name="T37" fmla="*/ 7 h 147"/>
                <a:gd name="T38" fmla="*/ 406 w 883"/>
                <a:gd name="T39" fmla="*/ 11 h 147"/>
                <a:gd name="T40" fmla="*/ 468 w 883"/>
                <a:gd name="T41" fmla="*/ 13 h 147"/>
                <a:gd name="T42" fmla="*/ 463 w 883"/>
                <a:gd name="T43" fmla="*/ 14 h 147"/>
                <a:gd name="T44" fmla="*/ 447 w 883"/>
                <a:gd name="T45" fmla="*/ 88 h 147"/>
                <a:gd name="T46" fmla="*/ 489 w 883"/>
                <a:gd name="T47" fmla="*/ 91 h 147"/>
                <a:gd name="T48" fmla="*/ 532 w 883"/>
                <a:gd name="T49" fmla="*/ 95 h 147"/>
                <a:gd name="T50" fmla="*/ 539 w 883"/>
                <a:gd name="T51" fmla="*/ 93 h 147"/>
                <a:gd name="T52" fmla="*/ 576 w 883"/>
                <a:gd name="T53" fmla="*/ 81 h 147"/>
                <a:gd name="T54" fmla="*/ 610 w 883"/>
                <a:gd name="T55" fmla="*/ 66 h 147"/>
                <a:gd name="T56" fmla="*/ 674 w 883"/>
                <a:gd name="T57" fmla="*/ 43 h 147"/>
                <a:gd name="T58" fmla="*/ 718 w 883"/>
                <a:gd name="T59" fmla="*/ 25 h 147"/>
                <a:gd name="T60" fmla="*/ 731 w 883"/>
                <a:gd name="T61" fmla="*/ 23 h 147"/>
                <a:gd name="T62" fmla="*/ 747 w 883"/>
                <a:gd name="T63" fmla="*/ 29 h 147"/>
                <a:gd name="T64" fmla="*/ 692 w 883"/>
                <a:gd name="T65" fmla="*/ 53 h 147"/>
                <a:gd name="T66" fmla="*/ 633 w 883"/>
                <a:gd name="T67" fmla="*/ 83 h 147"/>
                <a:gd name="T68" fmla="*/ 631 w 883"/>
                <a:gd name="T69" fmla="*/ 86 h 147"/>
                <a:gd name="T70" fmla="*/ 645 w 883"/>
                <a:gd name="T71" fmla="*/ 126 h 147"/>
                <a:gd name="T72" fmla="*/ 679 w 883"/>
                <a:gd name="T73" fmla="*/ 132 h 147"/>
                <a:gd name="T74" fmla="*/ 716 w 883"/>
                <a:gd name="T75" fmla="*/ 135 h 147"/>
                <a:gd name="T76" fmla="*/ 733 w 883"/>
                <a:gd name="T77" fmla="*/ 135 h 147"/>
                <a:gd name="T78" fmla="*/ 784 w 883"/>
                <a:gd name="T79" fmla="*/ 114 h 147"/>
                <a:gd name="T80" fmla="*/ 834 w 883"/>
                <a:gd name="T81" fmla="*/ 91 h 147"/>
                <a:gd name="T82" fmla="*/ 830 w 883"/>
                <a:gd name="T83" fmla="*/ 68 h 147"/>
                <a:gd name="T84" fmla="*/ 853 w 883"/>
                <a:gd name="T85" fmla="*/ 71 h 147"/>
                <a:gd name="T86" fmla="*/ 883 w 883"/>
                <a:gd name="T87" fmla="*/ 74 h 147"/>
                <a:gd name="T88" fmla="*/ 841 w 883"/>
                <a:gd name="T89" fmla="*/ 105 h 147"/>
                <a:gd name="T90" fmla="*/ 793 w 883"/>
                <a:gd name="T91" fmla="*/ 127 h 147"/>
                <a:gd name="T92" fmla="*/ 743 w 883"/>
                <a:gd name="T93" fmla="*/ 141 h 147"/>
                <a:gd name="T94" fmla="*/ 690 w 883"/>
                <a:gd name="T95" fmla="*/ 147 h 147"/>
                <a:gd name="T96" fmla="*/ 669 w 883"/>
                <a:gd name="T97" fmla="*/ 146 h 147"/>
                <a:gd name="T98" fmla="*/ 630 w 883"/>
                <a:gd name="T99" fmla="*/ 143 h 147"/>
                <a:gd name="T100" fmla="*/ 595 w 883"/>
                <a:gd name="T101" fmla="*/ 141 h 147"/>
                <a:gd name="T102" fmla="*/ 564 w 883"/>
                <a:gd name="T103" fmla="*/ 102 h 147"/>
                <a:gd name="T104" fmla="*/ 530 w 883"/>
                <a:gd name="T105" fmla="*/ 98 h 147"/>
                <a:gd name="T106" fmla="*/ 459 w 883"/>
                <a:gd name="T107" fmla="*/ 96 h 147"/>
                <a:gd name="T108" fmla="*/ 380 w 883"/>
                <a:gd name="T109" fmla="*/ 93 h 147"/>
                <a:gd name="T110" fmla="*/ 314 w 883"/>
                <a:gd name="T111" fmla="*/ 90 h 147"/>
                <a:gd name="T112" fmla="*/ 235 w 883"/>
                <a:gd name="T113" fmla="*/ 84 h 147"/>
                <a:gd name="T114" fmla="*/ 156 w 883"/>
                <a:gd name="T115" fmla="*/ 75 h 147"/>
                <a:gd name="T116" fmla="*/ 78 w 883"/>
                <a:gd name="T117" fmla="*/ 67 h 147"/>
                <a:gd name="T118" fmla="*/ 0 w 883"/>
                <a:gd name="T119" fmla="*/ 64 h 147"/>
                <a:gd name="T120" fmla="*/ 23 w 883"/>
                <a:gd name="T121" fmla="*/ 56 h 147"/>
                <a:gd name="T122" fmla="*/ 45 w 883"/>
                <a:gd name="T123" fmla="*/ 4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83" h="147">
                  <a:moveTo>
                    <a:pt x="45" y="45"/>
                  </a:moveTo>
                  <a:lnTo>
                    <a:pt x="59" y="38"/>
                  </a:lnTo>
                  <a:lnTo>
                    <a:pt x="74" y="33"/>
                  </a:lnTo>
                  <a:lnTo>
                    <a:pt x="89" y="27"/>
                  </a:lnTo>
                  <a:lnTo>
                    <a:pt x="104" y="21"/>
                  </a:lnTo>
                  <a:lnTo>
                    <a:pt x="119" y="16"/>
                  </a:lnTo>
                  <a:lnTo>
                    <a:pt x="133" y="12"/>
                  </a:lnTo>
                  <a:lnTo>
                    <a:pt x="148" y="7"/>
                  </a:lnTo>
                  <a:lnTo>
                    <a:pt x="162" y="2"/>
                  </a:lnTo>
                  <a:lnTo>
                    <a:pt x="167" y="3"/>
                  </a:lnTo>
                  <a:lnTo>
                    <a:pt x="171" y="4"/>
                  </a:lnTo>
                  <a:lnTo>
                    <a:pt x="175" y="5"/>
                  </a:lnTo>
                  <a:lnTo>
                    <a:pt x="179" y="6"/>
                  </a:lnTo>
                  <a:lnTo>
                    <a:pt x="184" y="7"/>
                  </a:lnTo>
                  <a:lnTo>
                    <a:pt x="189" y="7"/>
                  </a:lnTo>
                  <a:lnTo>
                    <a:pt x="193" y="7"/>
                  </a:lnTo>
                  <a:lnTo>
                    <a:pt x="198" y="7"/>
                  </a:lnTo>
                  <a:lnTo>
                    <a:pt x="197" y="8"/>
                  </a:lnTo>
                  <a:lnTo>
                    <a:pt x="194" y="8"/>
                  </a:lnTo>
                  <a:lnTo>
                    <a:pt x="193" y="8"/>
                  </a:lnTo>
                  <a:lnTo>
                    <a:pt x="191" y="10"/>
                  </a:lnTo>
                  <a:lnTo>
                    <a:pt x="187" y="11"/>
                  </a:lnTo>
                  <a:lnTo>
                    <a:pt x="178" y="13"/>
                  </a:lnTo>
                  <a:lnTo>
                    <a:pt x="167" y="18"/>
                  </a:lnTo>
                  <a:lnTo>
                    <a:pt x="153" y="22"/>
                  </a:lnTo>
                  <a:lnTo>
                    <a:pt x="140" y="27"/>
                  </a:lnTo>
                  <a:lnTo>
                    <a:pt x="127" y="31"/>
                  </a:lnTo>
                  <a:lnTo>
                    <a:pt x="119" y="34"/>
                  </a:lnTo>
                  <a:lnTo>
                    <a:pt x="115" y="35"/>
                  </a:lnTo>
                  <a:lnTo>
                    <a:pt x="114" y="36"/>
                  </a:lnTo>
                  <a:lnTo>
                    <a:pt x="114" y="37"/>
                  </a:lnTo>
                  <a:lnTo>
                    <a:pt x="114" y="40"/>
                  </a:lnTo>
                  <a:lnTo>
                    <a:pt x="114" y="41"/>
                  </a:lnTo>
                  <a:lnTo>
                    <a:pt x="129" y="45"/>
                  </a:lnTo>
                  <a:lnTo>
                    <a:pt x="146" y="49"/>
                  </a:lnTo>
                  <a:lnTo>
                    <a:pt x="167" y="51"/>
                  </a:lnTo>
                  <a:lnTo>
                    <a:pt x="187" y="52"/>
                  </a:lnTo>
                  <a:lnTo>
                    <a:pt x="206" y="55"/>
                  </a:lnTo>
                  <a:lnTo>
                    <a:pt x="222" y="55"/>
                  </a:lnTo>
                  <a:lnTo>
                    <a:pt x="233" y="55"/>
                  </a:lnTo>
                  <a:lnTo>
                    <a:pt x="238" y="55"/>
                  </a:lnTo>
                  <a:lnTo>
                    <a:pt x="244" y="52"/>
                  </a:lnTo>
                  <a:lnTo>
                    <a:pt x="251" y="50"/>
                  </a:lnTo>
                  <a:lnTo>
                    <a:pt x="256" y="48"/>
                  </a:lnTo>
                  <a:lnTo>
                    <a:pt x="263" y="46"/>
                  </a:lnTo>
                  <a:lnTo>
                    <a:pt x="280" y="42"/>
                  </a:lnTo>
                  <a:lnTo>
                    <a:pt x="282" y="37"/>
                  </a:lnTo>
                  <a:lnTo>
                    <a:pt x="284" y="29"/>
                  </a:lnTo>
                  <a:lnTo>
                    <a:pt x="286" y="21"/>
                  </a:lnTo>
                  <a:lnTo>
                    <a:pt x="285" y="15"/>
                  </a:lnTo>
                  <a:lnTo>
                    <a:pt x="273" y="8"/>
                  </a:lnTo>
                  <a:lnTo>
                    <a:pt x="271" y="7"/>
                  </a:lnTo>
                  <a:lnTo>
                    <a:pt x="271" y="7"/>
                  </a:lnTo>
                  <a:lnTo>
                    <a:pt x="270" y="7"/>
                  </a:lnTo>
                  <a:lnTo>
                    <a:pt x="269" y="6"/>
                  </a:lnTo>
                  <a:lnTo>
                    <a:pt x="256" y="4"/>
                  </a:lnTo>
                  <a:lnTo>
                    <a:pt x="252" y="4"/>
                  </a:lnTo>
                  <a:lnTo>
                    <a:pt x="246" y="3"/>
                  </a:lnTo>
                  <a:lnTo>
                    <a:pt x="242" y="3"/>
                  </a:lnTo>
                  <a:lnTo>
                    <a:pt x="237" y="3"/>
                  </a:lnTo>
                  <a:lnTo>
                    <a:pt x="231" y="3"/>
                  </a:lnTo>
                  <a:lnTo>
                    <a:pt x="227" y="3"/>
                  </a:lnTo>
                  <a:lnTo>
                    <a:pt x="222" y="4"/>
                  </a:lnTo>
                  <a:lnTo>
                    <a:pt x="217" y="4"/>
                  </a:lnTo>
                  <a:lnTo>
                    <a:pt x="218" y="4"/>
                  </a:lnTo>
                  <a:lnTo>
                    <a:pt x="220" y="3"/>
                  </a:lnTo>
                  <a:lnTo>
                    <a:pt x="220" y="2"/>
                  </a:lnTo>
                  <a:lnTo>
                    <a:pt x="221" y="0"/>
                  </a:lnTo>
                  <a:lnTo>
                    <a:pt x="236" y="2"/>
                  </a:lnTo>
                  <a:lnTo>
                    <a:pt x="252" y="2"/>
                  </a:lnTo>
                  <a:lnTo>
                    <a:pt x="267" y="3"/>
                  </a:lnTo>
                  <a:lnTo>
                    <a:pt x="282" y="4"/>
                  </a:lnTo>
                  <a:lnTo>
                    <a:pt x="298" y="5"/>
                  </a:lnTo>
                  <a:lnTo>
                    <a:pt x="313" y="5"/>
                  </a:lnTo>
                  <a:lnTo>
                    <a:pt x="329" y="6"/>
                  </a:lnTo>
                  <a:lnTo>
                    <a:pt x="344" y="7"/>
                  </a:lnTo>
                  <a:lnTo>
                    <a:pt x="360" y="8"/>
                  </a:lnTo>
                  <a:lnTo>
                    <a:pt x="375" y="8"/>
                  </a:lnTo>
                  <a:lnTo>
                    <a:pt x="391" y="10"/>
                  </a:lnTo>
                  <a:lnTo>
                    <a:pt x="406" y="11"/>
                  </a:lnTo>
                  <a:lnTo>
                    <a:pt x="422" y="11"/>
                  </a:lnTo>
                  <a:lnTo>
                    <a:pt x="437" y="12"/>
                  </a:lnTo>
                  <a:lnTo>
                    <a:pt x="453" y="12"/>
                  </a:lnTo>
                  <a:lnTo>
                    <a:pt x="468" y="13"/>
                  </a:lnTo>
                  <a:lnTo>
                    <a:pt x="467" y="13"/>
                  </a:lnTo>
                  <a:lnTo>
                    <a:pt x="466" y="13"/>
                  </a:lnTo>
                  <a:lnTo>
                    <a:pt x="464" y="14"/>
                  </a:lnTo>
                  <a:lnTo>
                    <a:pt x="463" y="14"/>
                  </a:lnTo>
                  <a:lnTo>
                    <a:pt x="459" y="26"/>
                  </a:lnTo>
                  <a:lnTo>
                    <a:pt x="453" y="51"/>
                  </a:lnTo>
                  <a:lnTo>
                    <a:pt x="449" y="76"/>
                  </a:lnTo>
                  <a:lnTo>
                    <a:pt x="447" y="88"/>
                  </a:lnTo>
                  <a:lnTo>
                    <a:pt x="450" y="89"/>
                  </a:lnTo>
                  <a:lnTo>
                    <a:pt x="460" y="89"/>
                  </a:lnTo>
                  <a:lnTo>
                    <a:pt x="473" y="90"/>
                  </a:lnTo>
                  <a:lnTo>
                    <a:pt x="489" y="91"/>
                  </a:lnTo>
                  <a:lnTo>
                    <a:pt x="504" y="93"/>
                  </a:lnTo>
                  <a:lnTo>
                    <a:pt x="518" y="94"/>
                  </a:lnTo>
                  <a:lnTo>
                    <a:pt x="527" y="95"/>
                  </a:lnTo>
                  <a:lnTo>
                    <a:pt x="532" y="95"/>
                  </a:lnTo>
                  <a:lnTo>
                    <a:pt x="534" y="95"/>
                  </a:lnTo>
                  <a:lnTo>
                    <a:pt x="535" y="95"/>
                  </a:lnTo>
                  <a:lnTo>
                    <a:pt x="538" y="94"/>
                  </a:lnTo>
                  <a:lnTo>
                    <a:pt x="539" y="93"/>
                  </a:lnTo>
                  <a:lnTo>
                    <a:pt x="542" y="93"/>
                  </a:lnTo>
                  <a:lnTo>
                    <a:pt x="551" y="90"/>
                  </a:lnTo>
                  <a:lnTo>
                    <a:pt x="562" y="86"/>
                  </a:lnTo>
                  <a:lnTo>
                    <a:pt x="576" y="81"/>
                  </a:lnTo>
                  <a:lnTo>
                    <a:pt x="588" y="76"/>
                  </a:lnTo>
                  <a:lnTo>
                    <a:pt x="600" y="72"/>
                  </a:lnTo>
                  <a:lnTo>
                    <a:pt x="607" y="68"/>
                  </a:lnTo>
                  <a:lnTo>
                    <a:pt x="610" y="66"/>
                  </a:lnTo>
                  <a:lnTo>
                    <a:pt x="622" y="63"/>
                  </a:lnTo>
                  <a:lnTo>
                    <a:pt x="637" y="57"/>
                  </a:lnTo>
                  <a:lnTo>
                    <a:pt x="655" y="50"/>
                  </a:lnTo>
                  <a:lnTo>
                    <a:pt x="674" y="43"/>
                  </a:lnTo>
                  <a:lnTo>
                    <a:pt x="691" y="36"/>
                  </a:lnTo>
                  <a:lnTo>
                    <a:pt x="705" y="30"/>
                  </a:lnTo>
                  <a:lnTo>
                    <a:pt x="715" y="26"/>
                  </a:lnTo>
                  <a:lnTo>
                    <a:pt x="718" y="25"/>
                  </a:lnTo>
                  <a:lnTo>
                    <a:pt x="721" y="23"/>
                  </a:lnTo>
                  <a:lnTo>
                    <a:pt x="725" y="23"/>
                  </a:lnTo>
                  <a:lnTo>
                    <a:pt x="729" y="23"/>
                  </a:lnTo>
                  <a:lnTo>
                    <a:pt x="731" y="23"/>
                  </a:lnTo>
                  <a:lnTo>
                    <a:pt x="733" y="25"/>
                  </a:lnTo>
                  <a:lnTo>
                    <a:pt x="738" y="26"/>
                  </a:lnTo>
                  <a:lnTo>
                    <a:pt x="744" y="28"/>
                  </a:lnTo>
                  <a:lnTo>
                    <a:pt x="747" y="29"/>
                  </a:lnTo>
                  <a:lnTo>
                    <a:pt x="743" y="31"/>
                  </a:lnTo>
                  <a:lnTo>
                    <a:pt x="730" y="37"/>
                  </a:lnTo>
                  <a:lnTo>
                    <a:pt x="712" y="44"/>
                  </a:lnTo>
                  <a:lnTo>
                    <a:pt x="692" y="53"/>
                  </a:lnTo>
                  <a:lnTo>
                    <a:pt x="671" y="63"/>
                  </a:lnTo>
                  <a:lnTo>
                    <a:pt x="653" y="72"/>
                  </a:lnTo>
                  <a:lnTo>
                    <a:pt x="639" y="79"/>
                  </a:lnTo>
                  <a:lnTo>
                    <a:pt x="633" y="83"/>
                  </a:lnTo>
                  <a:lnTo>
                    <a:pt x="632" y="84"/>
                  </a:lnTo>
                  <a:lnTo>
                    <a:pt x="632" y="84"/>
                  </a:lnTo>
                  <a:lnTo>
                    <a:pt x="632" y="84"/>
                  </a:lnTo>
                  <a:lnTo>
                    <a:pt x="631" y="86"/>
                  </a:lnTo>
                  <a:lnTo>
                    <a:pt x="632" y="93"/>
                  </a:lnTo>
                  <a:lnTo>
                    <a:pt x="637" y="106"/>
                  </a:lnTo>
                  <a:lnTo>
                    <a:pt x="641" y="120"/>
                  </a:lnTo>
                  <a:lnTo>
                    <a:pt x="645" y="126"/>
                  </a:lnTo>
                  <a:lnTo>
                    <a:pt x="653" y="128"/>
                  </a:lnTo>
                  <a:lnTo>
                    <a:pt x="662" y="129"/>
                  </a:lnTo>
                  <a:lnTo>
                    <a:pt x="670" y="131"/>
                  </a:lnTo>
                  <a:lnTo>
                    <a:pt x="679" y="132"/>
                  </a:lnTo>
                  <a:lnTo>
                    <a:pt x="688" y="133"/>
                  </a:lnTo>
                  <a:lnTo>
                    <a:pt x="698" y="134"/>
                  </a:lnTo>
                  <a:lnTo>
                    <a:pt x="707" y="135"/>
                  </a:lnTo>
                  <a:lnTo>
                    <a:pt x="716" y="135"/>
                  </a:lnTo>
                  <a:lnTo>
                    <a:pt x="718" y="135"/>
                  </a:lnTo>
                  <a:lnTo>
                    <a:pt x="723" y="135"/>
                  </a:lnTo>
                  <a:lnTo>
                    <a:pt x="729" y="135"/>
                  </a:lnTo>
                  <a:lnTo>
                    <a:pt x="733" y="135"/>
                  </a:lnTo>
                  <a:lnTo>
                    <a:pt x="738" y="134"/>
                  </a:lnTo>
                  <a:lnTo>
                    <a:pt x="750" y="129"/>
                  </a:lnTo>
                  <a:lnTo>
                    <a:pt x="766" y="123"/>
                  </a:lnTo>
                  <a:lnTo>
                    <a:pt x="784" y="114"/>
                  </a:lnTo>
                  <a:lnTo>
                    <a:pt x="803" y="106"/>
                  </a:lnTo>
                  <a:lnTo>
                    <a:pt x="819" y="98"/>
                  </a:lnTo>
                  <a:lnTo>
                    <a:pt x="829" y="94"/>
                  </a:lnTo>
                  <a:lnTo>
                    <a:pt x="834" y="91"/>
                  </a:lnTo>
                  <a:lnTo>
                    <a:pt x="834" y="88"/>
                  </a:lnTo>
                  <a:lnTo>
                    <a:pt x="832" y="81"/>
                  </a:lnTo>
                  <a:lnTo>
                    <a:pt x="831" y="74"/>
                  </a:lnTo>
                  <a:lnTo>
                    <a:pt x="830" y="68"/>
                  </a:lnTo>
                  <a:lnTo>
                    <a:pt x="836" y="69"/>
                  </a:lnTo>
                  <a:lnTo>
                    <a:pt x="842" y="71"/>
                  </a:lnTo>
                  <a:lnTo>
                    <a:pt x="847" y="71"/>
                  </a:lnTo>
                  <a:lnTo>
                    <a:pt x="853" y="71"/>
                  </a:lnTo>
                  <a:lnTo>
                    <a:pt x="861" y="72"/>
                  </a:lnTo>
                  <a:lnTo>
                    <a:pt x="868" y="72"/>
                  </a:lnTo>
                  <a:lnTo>
                    <a:pt x="876" y="73"/>
                  </a:lnTo>
                  <a:lnTo>
                    <a:pt x="883" y="74"/>
                  </a:lnTo>
                  <a:lnTo>
                    <a:pt x="873" y="82"/>
                  </a:lnTo>
                  <a:lnTo>
                    <a:pt x="862" y="90"/>
                  </a:lnTo>
                  <a:lnTo>
                    <a:pt x="852" y="98"/>
                  </a:lnTo>
                  <a:lnTo>
                    <a:pt x="841" y="105"/>
                  </a:lnTo>
                  <a:lnTo>
                    <a:pt x="829" y="111"/>
                  </a:lnTo>
                  <a:lnTo>
                    <a:pt x="818" y="117"/>
                  </a:lnTo>
                  <a:lnTo>
                    <a:pt x="805" y="123"/>
                  </a:lnTo>
                  <a:lnTo>
                    <a:pt x="793" y="127"/>
                  </a:lnTo>
                  <a:lnTo>
                    <a:pt x="781" y="131"/>
                  </a:lnTo>
                  <a:lnTo>
                    <a:pt x="768" y="135"/>
                  </a:lnTo>
                  <a:lnTo>
                    <a:pt x="755" y="137"/>
                  </a:lnTo>
                  <a:lnTo>
                    <a:pt x="743" y="141"/>
                  </a:lnTo>
                  <a:lnTo>
                    <a:pt x="729" y="143"/>
                  </a:lnTo>
                  <a:lnTo>
                    <a:pt x="716" y="144"/>
                  </a:lnTo>
                  <a:lnTo>
                    <a:pt x="702" y="146"/>
                  </a:lnTo>
                  <a:lnTo>
                    <a:pt x="690" y="147"/>
                  </a:lnTo>
                  <a:lnTo>
                    <a:pt x="685" y="147"/>
                  </a:lnTo>
                  <a:lnTo>
                    <a:pt x="679" y="146"/>
                  </a:lnTo>
                  <a:lnTo>
                    <a:pt x="675" y="146"/>
                  </a:lnTo>
                  <a:lnTo>
                    <a:pt x="669" y="146"/>
                  </a:lnTo>
                  <a:lnTo>
                    <a:pt x="664" y="146"/>
                  </a:lnTo>
                  <a:lnTo>
                    <a:pt x="655" y="146"/>
                  </a:lnTo>
                  <a:lnTo>
                    <a:pt x="642" y="144"/>
                  </a:lnTo>
                  <a:lnTo>
                    <a:pt x="630" y="143"/>
                  </a:lnTo>
                  <a:lnTo>
                    <a:pt x="617" y="143"/>
                  </a:lnTo>
                  <a:lnTo>
                    <a:pt x="607" y="142"/>
                  </a:lnTo>
                  <a:lnTo>
                    <a:pt x="599" y="141"/>
                  </a:lnTo>
                  <a:lnTo>
                    <a:pt x="595" y="141"/>
                  </a:lnTo>
                  <a:lnTo>
                    <a:pt x="586" y="128"/>
                  </a:lnTo>
                  <a:lnTo>
                    <a:pt x="576" y="116"/>
                  </a:lnTo>
                  <a:lnTo>
                    <a:pt x="568" y="105"/>
                  </a:lnTo>
                  <a:lnTo>
                    <a:pt x="564" y="102"/>
                  </a:lnTo>
                  <a:lnTo>
                    <a:pt x="559" y="101"/>
                  </a:lnTo>
                  <a:lnTo>
                    <a:pt x="553" y="101"/>
                  </a:lnTo>
                  <a:lnTo>
                    <a:pt x="542" y="99"/>
                  </a:lnTo>
                  <a:lnTo>
                    <a:pt x="530" y="98"/>
                  </a:lnTo>
                  <a:lnTo>
                    <a:pt x="513" y="98"/>
                  </a:lnTo>
                  <a:lnTo>
                    <a:pt x="497" y="97"/>
                  </a:lnTo>
                  <a:lnTo>
                    <a:pt x="479" y="96"/>
                  </a:lnTo>
                  <a:lnTo>
                    <a:pt x="459" y="96"/>
                  </a:lnTo>
                  <a:lnTo>
                    <a:pt x="440" y="95"/>
                  </a:lnTo>
                  <a:lnTo>
                    <a:pt x="419" y="94"/>
                  </a:lnTo>
                  <a:lnTo>
                    <a:pt x="399" y="94"/>
                  </a:lnTo>
                  <a:lnTo>
                    <a:pt x="380" y="93"/>
                  </a:lnTo>
                  <a:lnTo>
                    <a:pt x="361" y="91"/>
                  </a:lnTo>
                  <a:lnTo>
                    <a:pt x="344" y="91"/>
                  </a:lnTo>
                  <a:lnTo>
                    <a:pt x="328" y="90"/>
                  </a:lnTo>
                  <a:lnTo>
                    <a:pt x="314" y="90"/>
                  </a:lnTo>
                  <a:lnTo>
                    <a:pt x="295" y="89"/>
                  </a:lnTo>
                  <a:lnTo>
                    <a:pt x="275" y="88"/>
                  </a:lnTo>
                  <a:lnTo>
                    <a:pt x="254" y="87"/>
                  </a:lnTo>
                  <a:lnTo>
                    <a:pt x="235" y="84"/>
                  </a:lnTo>
                  <a:lnTo>
                    <a:pt x="215" y="82"/>
                  </a:lnTo>
                  <a:lnTo>
                    <a:pt x="195" y="80"/>
                  </a:lnTo>
                  <a:lnTo>
                    <a:pt x="176" y="78"/>
                  </a:lnTo>
                  <a:lnTo>
                    <a:pt x="156" y="75"/>
                  </a:lnTo>
                  <a:lnTo>
                    <a:pt x="137" y="73"/>
                  </a:lnTo>
                  <a:lnTo>
                    <a:pt x="117" y="71"/>
                  </a:lnTo>
                  <a:lnTo>
                    <a:pt x="98" y="69"/>
                  </a:lnTo>
                  <a:lnTo>
                    <a:pt x="78" y="67"/>
                  </a:lnTo>
                  <a:lnTo>
                    <a:pt x="58" y="66"/>
                  </a:lnTo>
                  <a:lnTo>
                    <a:pt x="39" y="65"/>
                  </a:lnTo>
                  <a:lnTo>
                    <a:pt x="19" y="64"/>
                  </a:lnTo>
                  <a:lnTo>
                    <a:pt x="0" y="64"/>
                  </a:lnTo>
                  <a:lnTo>
                    <a:pt x="5" y="61"/>
                  </a:lnTo>
                  <a:lnTo>
                    <a:pt x="11" y="60"/>
                  </a:lnTo>
                  <a:lnTo>
                    <a:pt x="17" y="58"/>
                  </a:lnTo>
                  <a:lnTo>
                    <a:pt x="23" y="56"/>
                  </a:lnTo>
                  <a:lnTo>
                    <a:pt x="27" y="53"/>
                  </a:lnTo>
                  <a:lnTo>
                    <a:pt x="33" y="51"/>
                  </a:lnTo>
                  <a:lnTo>
                    <a:pt x="39" y="49"/>
                  </a:lnTo>
                  <a:lnTo>
                    <a:pt x="45" y="45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7" name="Freeform 61"/>
            <p:cNvSpPr>
              <a:spLocks/>
            </p:cNvSpPr>
            <p:nvPr/>
          </p:nvSpPr>
          <p:spPr bwMode="auto">
            <a:xfrm>
              <a:off x="4530" y="3456"/>
              <a:ext cx="20" cy="20"/>
            </a:xfrm>
            <a:custGeom>
              <a:avLst/>
              <a:gdLst>
                <a:gd name="T0" fmla="*/ 40 w 40"/>
                <a:gd name="T1" fmla="*/ 27 h 40"/>
                <a:gd name="T2" fmla="*/ 39 w 40"/>
                <a:gd name="T3" fmla="*/ 29 h 40"/>
                <a:gd name="T4" fmla="*/ 38 w 40"/>
                <a:gd name="T5" fmla="*/ 32 h 40"/>
                <a:gd name="T6" fmla="*/ 35 w 40"/>
                <a:gd name="T7" fmla="*/ 33 h 40"/>
                <a:gd name="T8" fmla="*/ 33 w 40"/>
                <a:gd name="T9" fmla="*/ 34 h 40"/>
                <a:gd name="T10" fmla="*/ 26 w 40"/>
                <a:gd name="T11" fmla="*/ 38 h 40"/>
                <a:gd name="T12" fmla="*/ 18 w 40"/>
                <a:gd name="T13" fmla="*/ 40 h 40"/>
                <a:gd name="T14" fmla="*/ 10 w 40"/>
                <a:gd name="T15" fmla="*/ 39 h 40"/>
                <a:gd name="T16" fmla="*/ 1 w 40"/>
                <a:gd name="T17" fmla="*/ 32 h 40"/>
                <a:gd name="T18" fmla="*/ 0 w 40"/>
                <a:gd name="T19" fmla="*/ 29 h 40"/>
                <a:gd name="T20" fmla="*/ 0 w 40"/>
                <a:gd name="T21" fmla="*/ 21 h 40"/>
                <a:gd name="T22" fmla="*/ 1 w 40"/>
                <a:gd name="T23" fmla="*/ 17 h 40"/>
                <a:gd name="T24" fmla="*/ 2 w 40"/>
                <a:gd name="T25" fmla="*/ 11 h 40"/>
                <a:gd name="T26" fmla="*/ 4 w 40"/>
                <a:gd name="T27" fmla="*/ 6 h 40"/>
                <a:gd name="T28" fmla="*/ 8 w 40"/>
                <a:gd name="T29" fmla="*/ 2 h 40"/>
                <a:gd name="T30" fmla="*/ 9 w 40"/>
                <a:gd name="T31" fmla="*/ 1 h 40"/>
                <a:gd name="T32" fmla="*/ 9 w 40"/>
                <a:gd name="T33" fmla="*/ 1 h 40"/>
                <a:gd name="T34" fmla="*/ 9 w 40"/>
                <a:gd name="T35" fmla="*/ 0 h 40"/>
                <a:gd name="T36" fmla="*/ 9 w 40"/>
                <a:gd name="T37" fmla="*/ 0 h 40"/>
                <a:gd name="T38" fmla="*/ 15 w 40"/>
                <a:gd name="T39" fmla="*/ 0 h 40"/>
                <a:gd name="T40" fmla="*/ 22 w 40"/>
                <a:gd name="T41" fmla="*/ 0 h 40"/>
                <a:gd name="T42" fmla="*/ 27 w 40"/>
                <a:gd name="T43" fmla="*/ 0 h 40"/>
                <a:gd name="T44" fmla="*/ 33 w 40"/>
                <a:gd name="T45" fmla="*/ 0 h 40"/>
                <a:gd name="T46" fmla="*/ 35 w 40"/>
                <a:gd name="T47" fmla="*/ 5 h 40"/>
                <a:gd name="T48" fmla="*/ 37 w 40"/>
                <a:gd name="T49" fmla="*/ 12 h 40"/>
                <a:gd name="T50" fmla="*/ 38 w 40"/>
                <a:gd name="T51" fmla="*/ 18 h 40"/>
                <a:gd name="T52" fmla="*/ 39 w 40"/>
                <a:gd name="T53" fmla="*/ 25 h 40"/>
                <a:gd name="T54" fmla="*/ 39 w 40"/>
                <a:gd name="T55" fmla="*/ 26 h 40"/>
                <a:gd name="T56" fmla="*/ 39 w 40"/>
                <a:gd name="T57" fmla="*/ 26 h 40"/>
                <a:gd name="T58" fmla="*/ 39 w 40"/>
                <a:gd name="T59" fmla="*/ 26 h 40"/>
                <a:gd name="T60" fmla="*/ 40 w 40"/>
                <a:gd name="T61" fmla="*/ 27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0" h="40">
                  <a:moveTo>
                    <a:pt x="40" y="27"/>
                  </a:moveTo>
                  <a:lnTo>
                    <a:pt x="39" y="29"/>
                  </a:lnTo>
                  <a:lnTo>
                    <a:pt x="38" y="32"/>
                  </a:lnTo>
                  <a:lnTo>
                    <a:pt x="35" y="33"/>
                  </a:lnTo>
                  <a:lnTo>
                    <a:pt x="33" y="34"/>
                  </a:lnTo>
                  <a:lnTo>
                    <a:pt x="26" y="38"/>
                  </a:lnTo>
                  <a:lnTo>
                    <a:pt x="18" y="40"/>
                  </a:lnTo>
                  <a:lnTo>
                    <a:pt x="10" y="39"/>
                  </a:lnTo>
                  <a:lnTo>
                    <a:pt x="1" y="32"/>
                  </a:lnTo>
                  <a:lnTo>
                    <a:pt x="0" y="29"/>
                  </a:lnTo>
                  <a:lnTo>
                    <a:pt x="0" y="21"/>
                  </a:lnTo>
                  <a:lnTo>
                    <a:pt x="1" y="17"/>
                  </a:lnTo>
                  <a:lnTo>
                    <a:pt x="2" y="11"/>
                  </a:lnTo>
                  <a:lnTo>
                    <a:pt x="4" y="6"/>
                  </a:lnTo>
                  <a:lnTo>
                    <a:pt x="8" y="2"/>
                  </a:lnTo>
                  <a:lnTo>
                    <a:pt x="9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9" y="0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35" y="5"/>
                  </a:lnTo>
                  <a:lnTo>
                    <a:pt x="37" y="12"/>
                  </a:lnTo>
                  <a:lnTo>
                    <a:pt x="38" y="18"/>
                  </a:lnTo>
                  <a:lnTo>
                    <a:pt x="39" y="25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39" y="26"/>
                  </a:lnTo>
                  <a:lnTo>
                    <a:pt x="40" y="27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8" name="Freeform 62"/>
            <p:cNvSpPr>
              <a:spLocks/>
            </p:cNvSpPr>
            <p:nvPr/>
          </p:nvSpPr>
          <p:spPr bwMode="auto">
            <a:xfrm>
              <a:off x="4414" y="3449"/>
              <a:ext cx="20" cy="21"/>
            </a:xfrm>
            <a:custGeom>
              <a:avLst/>
              <a:gdLst>
                <a:gd name="T0" fmla="*/ 32 w 40"/>
                <a:gd name="T1" fmla="*/ 38 h 42"/>
                <a:gd name="T2" fmla="*/ 27 w 40"/>
                <a:gd name="T3" fmla="*/ 41 h 42"/>
                <a:gd name="T4" fmla="*/ 21 w 40"/>
                <a:gd name="T5" fmla="*/ 42 h 42"/>
                <a:gd name="T6" fmla="*/ 15 w 40"/>
                <a:gd name="T7" fmla="*/ 42 h 42"/>
                <a:gd name="T8" fmla="*/ 8 w 40"/>
                <a:gd name="T9" fmla="*/ 41 h 42"/>
                <a:gd name="T10" fmla="*/ 6 w 40"/>
                <a:gd name="T11" fmla="*/ 40 h 42"/>
                <a:gd name="T12" fmla="*/ 2 w 40"/>
                <a:gd name="T13" fmla="*/ 34 h 42"/>
                <a:gd name="T14" fmla="*/ 1 w 40"/>
                <a:gd name="T15" fmla="*/ 25 h 42"/>
                <a:gd name="T16" fmla="*/ 0 w 40"/>
                <a:gd name="T17" fmla="*/ 16 h 42"/>
                <a:gd name="T18" fmla="*/ 1 w 40"/>
                <a:gd name="T19" fmla="*/ 8 h 42"/>
                <a:gd name="T20" fmla="*/ 6 w 40"/>
                <a:gd name="T21" fmla="*/ 0 h 42"/>
                <a:gd name="T22" fmla="*/ 14 w 40"/>
                <a:gd name="T23" fmla="*/ 1 h 42"/>
                <a:gd name="T24" fmla="*/ 23 w 40"/>
                <a:gd name="T25" fmla="*/ 1 h 42"/>
                <a:gd name="T26" fmla="*/ 31 w 40"/>
                <a:gd name="T27" fmla="*/ 1 h 42"/>
                <a:gd name="T28" fmla="*/ 39 w 40"/>
                <a:gd name="T29" fmla="*/ 2 h 42"/>
                <a:gd name="T30" fmla="*/ 40 w 40"/>
                <a:gd name="T31" fmla="*/ 3 h 42"/>
                <a:gd name="T32" fmla="*/ 40 w 40"/>
                <a:gd name="T33" fmla="*/ 4 h 42"/>
                <a:gd name="T34" fmla="*/ 40 w 40"/>
                <a:gd name="T35" fmla="*/ 6 h 42"/>
                <a:gd name="T36" fmla="*/ 40 w 40"/>
                <a:gd name="T37" fmla="*/ 8 h 42"/>
                <a:gd name="T38" fmla="*/ 39 w 40"/>
                <a:gd name="T39" fmla="*/ 8 h 42"/>
                <a:gd name="T40" fmla="*/ 39 w 40"/>
                <a:gd name="T41" fmla="*/ 9 h 42"/>
                <a:gd name="T42" fmla="*/ 39 w 40"/>
                <a:gd name="T43" fmla="*/ 9 h 42"/>
                <a:gd name="T44" fmla="*/ 39 w 40"/>
                <a:gd name="T45" fmla="*/ 10 h 42"/>
                <a:gd name="T46" fmla="*/ 40 w 40"/>
                <a:gd name="T47" fmla="*/ 18 h 42"/>
                <a:gd name="T48" fmla="*/ 39 w 40"/>
                <a:gd name="T49" fmla="*/ 25 h 42"/>
                <a:gd name="T50" fmla="*/ 37 w 40"/>
                <a:gd name="T51" fmla="*/ 32 h 42"/>
                <a:gd name="T52" fmla="*/ 32 w 40"/>
                <a:gd name="T53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" h="42">
                  <a:moveTo>
                    <a:pt x="32" y="38"/>
                  </a:moveTo>
                  <a:lnTo>
                    <a:pt x="27" y="41"/>
                  </a:lnTo>
                  <a:lnTo>
                    <a:pt x="21" y="42"/>
                  </a:lnTo>
                  <a:lnTo>
                    <a:pt x="15" y="42"/>
                  </a:lnTo>
                  <a:lnTo>
                    <a:pt x="8" y="41"/>
                  </a:lnTo>
                  <a:lnTo>
                    <a:pt x="6" y="40"/>
                  </a:lnTo>
                  <a:lnTo>
                    <a:pt x="2" y="34"/>
                  </a:lnTo>
                  <a:lnTo>
                    <a:pt x="1" y="25"/>
                  </a:lnTo>
                  <a:lnTo>
                    <a:pt x="0" y="16"/>
                  </a:lnTo>
                  <a:lnTo>
                    <a:pt x="1" y="8"/>
                  </a:lnTo>
                  <a:lnTo>
                    <a:pt x="6" y="0"/>
                  </a:lnTo>
                  <a:lnTo>
                    <a:pt x="14" y="1"/>
                  </a:lnTo>
                  <a:lnTo>
                    <a:pt x="23" y="1"/>
                  </a:lnTo>
                  <a:lnTo>
                    <a:pt x="31" y="1"/>
                  </a:lnTo>
                  <a:lnTo>
                    <a:pt x="39" y="2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0" y="6"/>
                  </a:lnTo>
                  <a:lnTo>
                    <a:pt x="40" y="8"/>
                  </a:lnTo>
                  <a:lnTo>
                    <a:pt x="39" y="8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0" y="18"/>
                  </a:lnTo>
                  <a:lnTo>
                    <a:pt x="39" y="25"/>
                  </a:lnTo>
                  <a:lnTo>
                    <a:pt x="37" y="32"/>
                  </a:lnTo>
                  <a:lnTo>
                    <a:pt x="32" y="3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799" name="Freeform 63"/>
            <p:cNvSpPr>
              <a:spLocks/>
            </p:cNvSpPr>
            <p:nvPr/>
          </p:nvSpPr>
          <p:spPr bwMode="auto">
            <a:xfrm>
              <a:off x="4328" y="3444"/>
              <a:ext cx="374" cy="55"/>
            </a:xfrm>
            <a:custGeom>
              <a:avLst/>
              <a:gdLst>
                <a:gd name="T0" fmla="*/ 8 w 748"/>
                <a:gd name="T1" fmla="*/ 31 h 112"/>
                <a:gd name="T2" fmla="*/ 33 w 748"/>
                <a:gd name="T3" fmla="*/ 1 h 112"/>
                <a:gd name="T4" fmla="*/ 87 w 748"/>
                <a:gd name="T5" fmla="*/ 4 h 112"/>
                <a:gd name="T6" fmla="*/ 141 w 748"/>
                <a:gd name="T7" fmla="*/ 8 h 112"/>
                <a:gd name="T8" fmla="*/ 156 w 748"/>
                <a:gd name="T9" fmla="*/ 24 h 112"/>
                <a:gd name="T10" fmla="*/ 169 w 748"/>
                <a:gd name="T11" fmla="*/ 59 h 112"/>
                <a:gd name="T12" fmla="*/ 171 w 748"/>
                <a:gd name="T13" fmla="*/ 61 h 112"/>
                <a:gd name="T14" fmla="*/ 200 w 748"/>
                <a:gd name="T15" fmla="*/ 62 h 112"/>
                <a:gd name="T16" fmla="*/ 222 w 748"/>
                <a:gd name="T17" fmla="*/ 49 h 112"/>
                <a:gd name="T18" fmla="*/ 222 w 748"/>
                <a:gd name="T19" fmla="*/ 21 h 112"/>
                <a:gd name="T20" fmla="*/ 263 w 748"/>
                <a:gd name="T21" fmla="*/ 16 h 112"/>
                <a:gd name="T22" fmla="*/ 330 w 748"/>
                <a:gd name="T23" fmla="*/ 21 h 112"/>
                <a:gd name="T24" fmla="*/ 395 w 748"/>
                <a:gd name="T25" fmla="*/ 24 h 112"/>
                <a:gd name="T26" fmla="*/ 391 w 748"/>
                <a:gd name="T27" fmla="*/ 38 h 112"/>
                <a:gd name="T28" fmla="*/ 392 w 748"/>
                <a:gd name="T29" fmla="*/ 59 h 112"/>
                <a:gd name="T30" fmla="*/ 393 w 748"/>
                <a:gd name="T31" fmla="*/ 61 h 112"/>
                <a:gd name="T32" fmla="*/ 406 w 748"/>
                <a:gd name="T33" fmla="*/ 73 h 112"/>
                <a:gd name="T34" fmla="*/ 420 w 748"/>
                <a:gd name="T35" fmla="*/ 75 h 112"/>
                <a:gd name="T36" fmla="*/ 435 w 748"/>
                <a:gd name="T37" fmla="*/ 73 h 112"/>
                <a:gd name="T38" fmla="*/ 448 w 748"/>
                <a:gd name="T39" fmla="*/ 60 h 112"/>
                <a:gd name="T40" fmla="*/ 453 w 748"/>
                <a:gd name="T41" fmla="*/ 52 h 112"/>
                <a:gd name="T42" fmla="*/ 452 w 748"/>
                <a:gd name="T43" fmla="*/ 43 h 112"/>
                <a:gd name="T44" fmla="*/ 446 w 748"/>
                <a:gd name="T45" fmla="*/ 26 h 112"/>
                <a:gd name="T46" fmla="*/ 511 w 748"/>
                <a:gd name="T47" fmla="*/ 26 h 112"/>
                <a:gd name="T48" fmla="*/ 583 w 748"/>
                <a:gd name="T49" fmla="*/ 27 h 112"/>
                <a:gd name="T50" fmla="*/ 612 w 748"/>
                <a:gd name="T51" fmla="*/ 38 h 112"/>
                <a:gd name="T52" fmla="*/ 628 w 748"/>
                <a:gd name="T53" fmla="*/ 70 h 112"/>
                <a:gd name="T54" fmla="*/ 647 w 748"/>
                <a:gd name="T55" fmla="*/ 72 h 112"/>
                <a:gd name="T56" fmla="*/ 679 w 748"/>
                <a:gd name="T57" fmla="*/ 70 h 112"/>
                <a:gd name="T58" fmla="*/ 696 w 748"/>
                <a:gd name="T59" fmla="*/ 72 h 112"/>
                <a:gd name="T60" fmla="*/ 697 w 748"/>
                <a:gd name="T61" fmla="*/ 72 h 112"/>
                <a:gd name="T62" fmla="*/ 713 w 748"/>
                <a:gd name="T63" fmla="*/ 80 h 112"/>
                <a:gd name="T64" fmla="*/ 731 w 748"/>
                <a:gd name="T65" fmla="*/ 95 h 112"/>
                <a:gd name="T66" fmla="*/ 748 w 748"/>
                <a:gd name="T67" fmla="*/ 112 h 112"/>
                <a:gd name="T68" fmla="*/ 748 w 748"/>
                <a:gd name="T69" fmla="*/ 112 h 112"/>
                <a:gd name="T70" fmla="*/ 747 w 748"/>
                <a:gd name="T71" fmla="*/ 112 h 112"/>
                <a:gd name="T72" fmla="*/ 704 w 748"/>
                <a:gd name="T73" fmla="*/ 109 h 112"/>
                <a:gd name="T74" fmla="*/ 641 w 748"/>
                <a:gd name="T75" fmla="*/ 103 h 112"/>
                <a:gd name="T76" fmla="*/ 578 w 748"/>
                <a:gd name="T77" fmla="*/ 96 h 112"/>
                <a:gd name="T78" fmla="*/ 514 w 748"/>
                <a:gd name="T79" fmla="*/ 91 h 112"/>
                <a:gd name="T80" fmla="*/ 451 w 748"/>
                <a:gd name="T81" fmla="*/ 89 h 112"/>
                <a:gd name="T82" fmla="*/ 383 w 748"/>
                <a:gd name="T83" fmla="*/ 87 h 112"/>
                <a:gd name="T84" fmla="*/ 307 w 748"/>
                <a:gd name="T85" fmla="*/ 81 h 112"/>
                <a:gd name="T86" fmla="*/ 230 w 748"/>
                <a:gd name="T87" fmla="*/ 77 h 112"/>
                <a:gd name="T88" fmla="*/ 154 w 748"/>
                <a:gd name="T89" fmla="*/ 74 h 112"/>
                <a:gd name="T90" fmla="*/ 76 w 748"/>
                <a:gd name="T91" fmla="*/ 70 h 112"/>
                <a:gd name="T92" fmla="*/ 0 w 748"/>
                <a:gd name="T93" fmla="*/ 66 h 112"/>
                <a:gd name="T94" fmla="*/ 0 w 748"/>
                <a:gd name="T95" fmla="*/ 6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8" h="112">
                  <a:moveTo>
                    <a:pt x="0" y="64"/>
                  </a:moveTo>
                  <a:lnTo>
                    <a:pt x="5" y="47"/>
                  </a:lnTo>
                  <a:lnTo>
                    <a:pt x="8" y="31"/>
                  </a:lnTo>
                  <a:lnTo>
                    <a:pt x="12" y="16"/>
                  </a:lnTo>
                  <a:lnTo>
                    <a:pt x="15" y="0"/>
                  </a:lnTo>
                  <a:lnTo>
                    <a:pt x="33" y="1"/>
                  </a:lnTo>
                  <a:lnTo>
                    <a:pt x="51" y="2"/>
                  </a:lnTo>
                  <a:lnTo>
                    <a:pt x="68" y="2"/>
                  </a:lnTo>
                  <a:lnTo>
                    <a:pt x="87" y="4"/>
                  </a:lnTo>
                  <a:lnTo>
                    <a:pt x="105" y="5"/>
                  </a:lnTo>
                  <a:lnTo>
                    <a:pt x="122" y="6"/>
                  </a:lnTo>
                  <a:lnTo>
                    <a:pt x="141" y="8"/>
                  </a:lnTo>
                  <a:lnTo>
                    <a:pt x="158" y="9"/>
                  </a:lnTo>
                  <a:lnTo>
                    <a:pt x="156" y="16"/>
                  </a:lnTo>
                  <a:lnTo>
                    <a:pt x="156" y="24"/>
                  </a:lnTo>
                  <a:lnTo>
                    <a:pt x="157" y="32"/>
                  </a:lnTo>
                  <a:lnTo>
                    <a:pt x="159" y="41"/>
                  </a:lnTo>
                  <a:lnTo>
                    <a:pt x="169" y="59"/>
                  </a:lnTo>
                  <a:lnTo>
                    <a:pt x="170" y="60"/>
                  </a:lnTo>
                  <a:lnTo>
                    <a:pt x="171" y="60"/>
                  </a:lnTo>
                  <a:lnTo>
                    <a:pt x="171" y="61"/>
                  </a:lnTo>
                  <a:lnTo>
                    <a:pt x="172" y="62"/>
                  </a:lnTo>
                  <a:lnTo>
                    <a:pt x="190" y="65"/>
                  </a:lnTo>
                  <a:lnTo>
                    <a:pt x="200" y="62"/>
                  </a:lnTo>
                  <a:lnTo>
                    <a:pt x="210" y="58"/>
                  </a:lnTo>
                  <a:lnTo>
                    <a:pt x="218" y="52"/>
                  </a:lnTo>
                  <a:lnTo>
                    <a:pt x="222" y="49"/>
                  </a:lnTo>
                  <a:lnTo>
                    <a:pt x="222" y="41"/>
                  </a:lnTo>
                  <a:lnTo>
                    <a:pt x="222" y="30"/>
                  </a:lnTo>
                  <a:lnTo>
                    <a:pt x="222" y="21"/>
                  </a:lnTo>
                  <a:lnTo>
                    <a:pt x="219" y="13"/>
                  </a:lnTo>
                  <a:lnTo>
                    <a:pt x="241" y="14"/>
                  </a:lnTo>
                  <a:lnTo>
                    <a:pt x="263" y="16"/>
                  </a:lnTo>
                  <a:lnTo>
                    <a:pt x="285" y="17"/>
                  </a:lnTo>
                  <a:lnTo>
                    <a:pt x="308" y="20"/>
                  </a:lnTo>
                  <a:lnTo>
                    <a:pt x="330" y="21"/>
                  </a:lnTo>
                  <a:lnTo>
                    <a:pt x="352" y="22"/>
                  </a:lnTo>
                  <a:lnTo>
                    <a:pt x="374" y="23"/>
                  </a:lnTo>
                  <a:lnTo>
                    <a:pt x="395" y="24"/>
                  </a:lnTo>
                  <a:lnTo>
                    <a:pt x="394" y="29"/>
                  </a:lnTo>
                  <a:lnTo>
                    <a:pt x="392" y="34"/>
                  </a:lnTo>
                  <a:lnTo>
                    <a:pt x="391" y="38"/>
                  </a:lnTo>
                  <a:lnTo>
                    <a:pt x="390" y="43"/>
                  </a:lnTo>
                  <a:lnTo>
                    <a:pt x="392" y="58"/>
                  </a:lnTo>
                  <a:lnTo>
                    <a:pt x="392" y="59"/>
                  </a:lnTo>
                  <a:lnTo>
                    <a:pt x="392" y="59"/>
                  </a:lnTo>
                  <a:lnTo>
                    <a:pt x="392" y="60"/>
                  </a:lnTo>
                  <a:lnTo>
                    <a:pt x="393" y="61"/>
                  </a:lnTo>
                  <a:lnTo>
                    <a:pt x="398" y="68"/>
                  </a:lnTo>
                  <a:lnTo>
                    <a:pt x="402" y="72"/>
                  </a:lnTo>
                  <a:lnTo>
                    <a:pt x="406" y="73"/>
                  </a:lnTo>
                  <a:lnTo>
                    <a:pt x="410" y="75"/>
                  </a:lnTo>
                  <a:lnTo>
                    <a:pt x="415" y="75"/>
                  </a:lnTo>
                  <a:lnTo>
                    <a:pt x="420" y="75"/>
                  </a:lnTo>
                  <a:lnTo>
                    <a:pt x="425" y="75"/>
                  </a:lnTo>
                  <a:lnTo>
                    <a:pt x="430" y="74"/>
                  </a:lnTo>
                  <a:lnTo>
                    <a:pt x="435" y="73"/>
                  </a:lnTo>
                  <a:lnTo>
                    <a:pt x="440" y="69"/>
                  </a:lnTo>
                  <a:lnTo>
                    <a:pt x="445" y="65"/>
                  </a:lnTo>
                  <a:lnTo>
                    <a:pt x="448" y="60"/>
                  </a:lnTo>
                  <a:lnTo>
                    <a:pt x="450" y="54"/>
                  </a:lnTo>
                  <a:lnTo>
                    <a:pt x="451" y="53"/>
                  </a:lnTo>
                  <a:lnTo>
                    <a:pt x="453" y="52"/>
                  </a:lnTo>
                  <a:lnTo>
                    <a:pt x="454" y="50"/>
                  </a:lnTo>
                  <a:lnTo>
                    <a:pt x="454" y="49"/>
                  </a:lnTo>
                  <a:lnTo>
                    <a:pt x="452" y="43"/>
                  </a:lnTo>
                  <a:lnTo>
                    <a:pt x="451" y="37"/>
                  </a:lnTo>
                  <a:lnTo>
                    <a:pt x="448" y="31"/>
                  </a:lnTo>
                  <a:lnTo>
                    <a:pt x="446" y="26"/>
                  </a:lnTo>
                  <a:lnTo>
                    <a:pt x="463" y="26"/>
                  </a:lnTo>
                  <a:lnTo>
                    <a:pt x="485" y="26"/>
                  </a:lnTo>
                  <a:lnTo>
                    <a:pt x="511" y="26"/>
                  </a:lnTo>
                  <a:lnTo>
                    <a:pt x="536" y="26"/>
                  </a:lnTo>
                  <a:lnTo>
                    <a:pt x="561" y="27"/>
                  </a:lnTo>
                  <a:lnTo>
                    <a:pt x="583" y="27"/>
                  </a:lnTo>
                  <a:lnTo>
                    <a:pt x="599" y="27"/>
                  </a:lnTo>
                  <a:lnTo>
                    <a:pt x="609" y="27"/>
                  </a:lnTo>
                  <a:lnTo>
                    <a:pt x="612" y="38"/>
                  </a:lnTo>
                  <a:lnTo>
                    <a:pt x="617" y="50"/>
                  </a:lnTo>
                  <a:lnTo>
                    <a:pt x="621" y="60"/>
                  </a:lnTo>
                  <a:lnTo>
                    <a:pt x="628" y="70"/>
                  </a:lnTo>
                  <a:lnTo>
                    <a:pt x="632" y="72"/>
                  </a:lnTo>
                  <a:lnTo>
                    <a:pt x="639" y="72"/>
                  </a:lnTo>
                  <a:lnTo>
                    <a:pt x="647" y="72"/>
                  </a:lnTo>
                  <a:lnTo>
                    <a:pt x="657" y="72"/>
                  </a:lnTo>
                  <a:lnTo>
                    <a:pt x="669" y="72"/>
                  </a:lnTo>
                  <a:lnTo>
                    <a:pt x="679" y="70"/>
                  </a:lnTo>
                  <a:lnTo>
                    <a:pt x="688" y="72"/>
                  </a:lnTo>
                  <a:lnTo>
                    <a:pt x="695" y="72"/>
                  </a:lnTo>
                  <a:lnTo>
                    <a:pt x="696" y="72"/>
                  </a:lnTo>
                  <a:lnTo>
                    <a:pt x="696" y="72"/>
                  </a:lnTo>
                  <a:lnTo>
                    <a:pt x="696" y="72"/>
                  </a:lnTo>
                  <a:lnTo>
                    <a:pt x="697" y="72"/>
                  </a:lnTo>
                  <a:lnTo>
                    <a:pt x="703" y="75"/>
                  </a:lnTo>
                  <a:lnTo>
                    <a:pt x="708" y="77"/>
                  </a:lnTo>
                  <a:lnTo>
                    <a:pt x="713" y="80"/>
                  </a:lnTo>
                  <a:lnTo>
                    <a:pt x="719" y="81"/>
                  </a:lnTo>
                  <a:lnTo>
                    <a:pt x="723" y="85"/>
                  </a:lnTo>
                  <a:lnTo>
                    <a:pt x="731" y="95"/>
                  </a:lnTo>
                  <a:lnTo>
                    <a:pt x="740" y="104"/>
                  </a:lnTo>
                  <a:lnTo>
                    <a:pt x="748" y="112"/>
                  </a:lnTo>
                  <a:lnTo>
                    <a:pt x="748" y="112"/>
                  </a:lnTo>
                  <a:lnTo>
                    <a:pt x="748" y="112"/>
                  </a:lnTo>
                  <a:lnTo>
                    <a:pt x="748" y="112"/>
                  </a:lnTo>
                  <a:lnTo>
                    <a:pt x="748" y="112"/>
                  </a:lnTo>
                  <a:lnTo>
                    <a:pt x="747" y="112"/>
                  </a:lnTo>
                  <a:lnTo>
                    <a:pt x="747" y="112"/>
                  </a:lnTo>
                  <a:lnTo>
                    <a:pt x="747" y="112"/>
                  </a:lnTo>
                  <a:lnTo>
                    <a:pt x="746" y="112"/>
                  </a:lnTo>
                  <a:lnTo>
                    <a:pt x="725" y="111"/>
                  </a:lnTo>
                  <a:lnTo>
                    <a:pt x="704" y="109"/>
                  </a:lnTo>
                  <a:lnTo>
                    <a:pt x="682" y="106"/>
                  </a:lnTo>
                  <a:lnTo>
                    <a:pt x="662" y="104"/>
                  </a:lnTo>
                  <a:lnTo>
                    <a:pt x="641" y="103"/>
                  </a:lnTo>
                  <a:lnTo>
                    <a:pt x="620" y="100"/>
                  </a:lnTo>
                  <a:lnTo>
                    <a:pt x="598" y="98"/>
                  </a:lnTo>
                  <a:lnTo>
                    <a:pt x="578" y="96"/>
                  </a:lnTo>
                  <a:lnTo>
                    <a:pt x="557" y="95"/>
                  </a:lnTo>
                  <a:lnTo>
                    <a:pt x="535" y="92"/>
                  </a:lnTo>
                  <a:lnTo>
                    <a:pt x="514" y="91"/>
                  </a:lnTo>
                  <a:lnTo>
                    <a:pt x="492" y="90"/>
                  </a:lnTo>
                  <a:lnTo>
                    <a:pt x="472" y="89"/>
                  </a:lnTo>
                  <a:lnTo>
                    <a:pt x="451" y="89"/>
                  </a:lnTo>
                  <a:lnTo>
                    <a:pt x="429" y="89"/>
                  </a:lnTo>
                  <a:lnTo>
                    <a:pt x="408" y="89"/>
                  </a:lnTo>
                  <a:lnTo>
                    <a:pt x="383" y="87"/>
                  </a:lnTo>
                  <a:lnTo>
                    <a:pt x="357" y="84"/>
                  </a:lnTo>
                  <a:lnTo>
                    <a:pt x="332" y="83"/>
                  </a:lnTo>
                  <a:lnTo>
                    <a:pt x="307" y="81"/>
                  </a:lnTo>
                  <a:lnTo>
                    <a:pt x="280" y="80"/>
                  </a:lnTo>
                  <a:lnTo>
                    <a:pt x="255" y="79"/>
                  </a:lnTo>
                  <a:lnTo>
                    <a:pt x="230" y="77"/>
                  </a:lnTo>
                  <a:lnTo>
                    <a:pt x="204" y="75"/>
                  </a:lnTo>
                  <a:lnTo>
                    <a:pt x="179" y="74"/>
                  </a:lnTo>
                  <a:lnTo>
                    <a:pt x="154" y="74"/>
                  </a:lnTo>
                  <a:lnTo>
                    <a:pt x="128" y="73"/>
                  </a:lnTo>
                  <a:lnTo>
                    <a:pt x="103" y="72"/>
                  </a:lnTo>
                  <a:lnTo>
                    <a:pt x="76" y="70"/>
                  </a:lnTo>
                  <a:lnTo>
                    <a:pt x="51" y="68"/>
                  </a:lnTo>
                  <a:lnTo>
                    <a:pt x="26" y="67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0" name="Freeform 64"/>
            <p:cNvSpPr>
              <a:spLocks/>
            </p:cNvSpPr>
            <p:nvPr/>
          </p:nvSpPr>
          <p:spPr bwMode="auto">
            <a:xfrm>
              <a:off x="4324" y="3470"/>
              <a:ext cx="724" cy="216"/>
            </a:xfrm>
            <a:custGeom>
              <a:avLst/>
              <a:gdLst>
                <a:gd name="T0" fmla="*/ 6 w 1450"/>
                <a:gd name="T1" fmla="*/ 31 h 431"/>
                <a:gd name="T2" fmla="*/ 82 w 1450"/>
                <a:gd name="T3" fmla="*/ 41 h 431"/>
                <a:gd name="T4" fmla="*/ 185 w 1450"/>
                <a:gd name="T5" fmla="*/ 47 h 431"/>
                <a:gd name="T6" fmla="*/ 287 w 1450"/>
                <a:gd name="T7" fmla="*/ 51 h 431"/>
                <a:gd name="T8" fmla="*/ 391 w 1450"/>
                <a:gd name="T9" fmla="*/ 54 h 431"/>
                <a:gd name="T10" fmla="*/ 469 w 1450"/>
                <a:gd name="T11" fmla="*/ 60 h 431"/>
                <a:gd name="T12" fmla="*/ 584 w 1450"/>
                <a:gd name="T13" fmla="*/ 66 h 431"/>
                <a:gd name="T14" fmla="*/ 701 w 1450"/>
                <a:gd name="T15" fmla="*/ 72 h 431"/>
                <a:gd name="T16" fmla="*/ 769 w 1450"/>
                <a:gd name="T17" fmla="*/ 75 h 431"/>
                <a:gd name="T18" fmla="*/ 778 w 1450"/>
                <a:gd name="T19" fmla="*/ 77 h 431"/>
                <a:gd name="T20" fmla="*/ 785 w 1450"/>
                <a:gd name="T21" fmla="*/ 74 h 431"/>
                <a:gd name="T22" fmla="*/ 821 w 1450"/>
                <a:gd name="T23" fmla="*/ 69 h 431"/>
                <a:gd name="T24" fmla="*/ 865 w 1450"/>
                <a:gd name="T25" fmla="*/ 58 h 431"/>
                <a:gd name="T26" fmla="*/ 921 w 1450"/>
                <a:gd name="T27" fmla="*/ 37 h 431"/>
                <a:gd name="T28" fmla="*/ 977 w 1450"/>
                <a:gd name="T29" fmla="*/ 12 h 431"/>
                <a:gd name="T30" fmla="*/ 1007 w 1450"/>
                <a:gd name="T31" fmla="*/ 11 h 431"/>
                <a:gd name="T32" fmla="*/ 1020 w 1450"/>
                <a:gd name="T33" fmla="*/ 28 h 431"/>
                <a:gd name="T34" fmla="*/ 1016 w 1450"/>
                <a:gd name="T35" fmla="*/ 30 h 431"/>
                <a:gd name="T36" fmla="*/ 992 w 1450"/>
                <a:gd name="T37" fmla="*/ 43 h 431"/>
                <a:gd name="T38" fmla="*/ 892 w 1450"/>
                <a:gd name="T39" fmla="*/ 94 h 431"/>
                <a:gd name="T40" fmla="*/ 841 w 1450"/>
                <a:gd name="T41" fmla="*/ 127 h 431"/>
                <a:gd name="T42" fmla="*/ 870 w 1450"/>
                <a:gd name="T43" fmla="*/ 179 h 431"/>
                <a:gd name="T44" fmla="*/ 938 w 1450"/>
                <a:gd name="T45" fmla="*/ 268 h 431"/>
                <a:gd name="T46" fmla="*/ 959 w 1450"/>
                <a:gd name="T47" fmla="*/ 286 h 431"/>
                <a:gd name="T48" fmla="*/ 983 w 1450"/>
                <a:gd name="T49" fmla="*/ 281 h 431"/>
                <a:gd name="T50" fmla="*/ 1074 w 1450"/>
                <a:gd name="T51" fmla="*/ 266 h 431"/>
                <a:gd name="T52" fmla="*/ 1130 w 1450"/>
                <a:gd name="T53" fmla="*/ 239 h 431"/>
                <a:gd name="T54" fmla="*/ 1155 w 1450"/>
                <a:gd name="T55" fmla="*/ 213 h 431"/>
                <a:gd name="T56" fmla="*/ 1171 w 1450"/>
                <a:gd name="T57" fmla="*/ 195 h 431"/>
                <a:gd name="T58" fmla="*/ 1201 w 1450"/>
                <a:gd name="T59" fmla="*/ 198 h 431"/>
                <a:gd name="T60" fmla="*/ 1250 w 1450"/>
                <a:gd name="T61" fmla="*/ 215 h 431"/>
                <a:gd name="T62" fmla="*/ 1301 w 1450"/>
                <a:gd name="T63" fmla="*/ 228 h 431"/>
                <a:gd name="T64" fmla="*/ 1352 w 1450"/>
                <a:gd name="T65" fmla="*/ 243 h 431"/>
                <a:gd name="T66" fmla="*/ 1400 w 1450"/>
                <a:gd name="T67" fmla="*/ 266 h 431"/>
                <a:gd name="T68" fmla="*/ 1443 w 1450"/>
                <a:gd name="T69" fmla="*/ 303 h 431"/>
                <a:gd name="T70" fmla="*/ 1435 w 1450"/>
                <a:gd name="T71" fmla="*/ 319 h 431"/>
                <a:gd name="T72" fmla="*/ 1371 w 1450"/>
                <a:gd name="T73" fmla="*/ 356 h 431"/>
                <a:gd name="T74" fmla="*/ 1316 w 1450"/>
                <a:gd name="T75" fmla="*/ 390 h 431"/>
                <a:gd name="T76" fmla="*/ 1256 w 1450"/>
                <a:gd name="T77" fmla="*/ 417 h 431"/>
                <a:gd name="T78" fmla="*/ 1216 w 1450"/>
                <a:gd name="T79" fmla="*/ 421 h 431"/>
                <a:gd name="T80" fmla="*/ 1191 w 1450"/>
                <a:gd name="T81" fmla="*/ 400 h 431"/>
                <a:gd name="T82" fmla="*/ 1157 w 1450"/>
                <a:gd name="T83" fmla="*/ 380 h 431"/>
                <a:gd name="T84" fmla="*/ 1110 w 1450"/>
                <a:gd name="T85" fmla="*/ 364 h 431"/>
                <a:gd name="T86" fmla="*/ 1062 w 1450"/>
                <a:gd name="T87" fmla="*/ 348 h 431"/>
                <a:gd name="T88" fmla="*/ 1014 w 1450"/>
                <a:gd name="T89" fmla="*/ 333 h 431"/>
                <a:gd name="T90" fmla="*/ 979 w 1450"/>
                <a:gd name="T91" fmla="*/ 318 h 431"/>
                <a:gd name="T92" fmla="*/ 958 w 1450"/>
                <a:gd name="T93" fmla="*/ 304 h 431"/>
                <a:gd name="T94" fmla="*/ 945 w 1450"/>
                <a:gd name="T95" fmla="*/ 298 h 431"/>
                <a:gd name="T96" fmla="*/ 931 w 1450"/>
                <a:gd name="T97" fmla="*/ 287 h 431"/>
                <a:gd name="T98" fmla="*/ 908 w 1450"/>
                <a:gd name="T99" fmla="*/ 259 h 431"/>
                <a:gd name="T100" fmla="*/ 878 w 1450"/>
                <a:gd name="T101" fmla="*/ 210 h 431"/>
                <a:gd name="T102" fmla="*/ 838 w 1450"/>
                <a:gd name="T103" fmla="*/ 141 h 431"/>
                <a:gd name="T104" fmla="*/ 808 w 1450"/>
                <a:gd name="T105" fmla="*/ 109 h 431"/>
                <a:gd name="T106" fmla="*/ 772 w 1450"/>
                <a:gd name="T107" fmla="*/ 105 h 431"/>
                <a:gd name="T108" fmla="*/ 754 w 1450"/>
                <a:gd name="T109" fmla="*/ 104 h 431"/>
                <a:gd name="T110" fmla="*/ 710 w 1450"/>
                <a:gd name="T111" fmla="*/ 102 h 431"/>
                <a:gd name="T112" fmla="*/ 633 w 1450"/>
                <a:gd name="T113" fmla="*/ 97 h 431"/>
                <a:gd name="T114" fmla="*/ 531 w 1450"/>
                <a:gd name="T115" fmla="*/ 91 h 431"/>
                <a:gd name="T116" fmla="*/ 413 w 1450"/>
                <a:gd name="T117" fmla="*/ 84 h 431"/>
                <a:gd name="T118" fmla="*/ 287 w 1450"/>
                <a:gd name="T119" fmla="*/ 76 h 431"/>
                <a:gd name="T120" fmla="*/ 164 w 1450"/>
                <a:gd name="T121" fmla="*/ 67 h 431"/>
                <a:gd name="T122" fmla="*/ 50 w 1450"/>
                <a:gd name="T123" fmla="*/ 58 h 431"/>
                <a:gd name="T124" fmla="*/ 3 w 1450"/>
                <a:gd name="T125" fmla="*/ 42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50" h="431">
                  <a:moveTo>
                    <a:pt x="6" y="31"/>
                  </a:moveTo>
                  <a:lnTo>
                    <a:pt x="6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31" y="35"/>
                  </a:lnTo>
                  <a:lnTo>
                    <a:pt x="57" y="38"/>
                  </a:lnTo>
                  <a:lnTo>
                    <a:pt x="82" y="41"/>
                  </a:lnTo>
                  <a:lnTo>
                    <a:pt x="109" y="43"/>
                  </a:lnTo>
                  <a:lnTo>
                    <a:pt x="134" y="44"/>
                  </a:lnTo>
                  <a:lnTo>
                    <a:pt x="159" y="45"/>
                  </a:lnTo>
                  <a:lnTo>
                    <a:pt x="185" y="47"/>
                  </a:lnTo>
                  <a:lnTo>
                    <a:pt x="211" y="47"/>
                  </a:lnTo>
                  <a:lnTo>
                    <a:pt x="236" y="49"/>
                  </a:lnTo>
                  <a:lnTo>
                    <a:pt x="262" y="50"/>
                  </a:lnTo>
                  <a:lnTo>
                    <a:pt x="287" y="51"/>
                  </a:lnTo>
                  <a:lnTo>
                    <a:pt x="314" y="51"/>
                  </a:lnTo>
                  <a:lnTo>
                    <a:pt x="339" y="52"/>
                  </a:lnTo>
                  <a:lnTo>
                    <a:pt x="364" y="53"/>
                  </a:lnTo>
                  <a:lnTo>
                    <a:pt x="391" y="54"/>
                  </a:lnTo>
                  <a:lnTo>
                    <a:pt x="416" y="57"/>
                  </a:lnTo>
                  <a:lnTo>
                    <a:pt x="429" y="58"/>
                  </a:lnTo>
                  <a:lnTo>
                    <a:pt x="447" y="59"/>
                  </a:lnTo>
                  <a:lnTo>
                    <a:pt x="469" y="60"/>
                  </a:lnTo>
                  <a:lnTo>
                    <a:pt x="496" y="61"/>
                  </a:lnTo>
                  <a:lnTo>
                    <a:pt x="523" y="62"/>
                  </a:lnTo>
                  <a:lnTo>
                    <a:pt x="553" y="65"/>
                  </a:lnTo>
                  <a:lnTo>
                    <a:pt x="584" y="66"/>
                  </a:lnTo>
                  <a:lnTo>
                    <a:pt x="615" y="67"/>
                  </a:lnTo>
                  <a:lnTo>
                    <a:pt x="645" y="69"/>
                  </a:lnTo>
                  <a:lnTo>
                    <a:pt x="674" y="70"/>
                  </a:lnTo>
                  <a:lnTo>
                    <a:pt x="701" y="72"/>
                  </a:lnTo>
                  <a:lnTo>
                    <a:pt x="724" y="73"/>
                  </a:lnTo>
                  <a:lnTo>
                    <a:pt x="744" y="74"/>
                  </a:lnTo>
                  <a:lnTo>
                    <a:pt x="759" y="74"/>
                  </a:lnTo>
                  <a:lnTo>
                    <a:pt x="769" y="75"/>
                  </a:lnTo>
                  <a:lnTo>
                    <a:pt x="772" y="75"/>
                  </a:lnTo>
                  <a:lnTo>
                    <a:pt x="773" y="76"/>
                  </a:lnTo>
                  <a:lnTo>
                    <a:pt x="776" y="77"/>
                  </a:lnTo>
                  <a:lnTo>
                    <a:pt x="778" y="77"/>
                  </a:lnTo>
                  <a:lnTo>
                    <a:pt x="780" y="76"/>
                  </a:lnTo>
                  <a:lnTo>
                    <a:pt x="781" y="76"/>
                  </a:lnTo>
                  <a:lnTo>
                    <a:pt x="784" y="75"/>
                  </a:lnTo>
                  <a:lnTo>
                    <a:pt x="785" y="74"/>
                  </a:lnTo>
                  <a:lnTo>
                    <a:pt x="786" y="74"/>
                  </a:lnTo>
                  <a:lnTo>
                    <a:pt x="797" y="73"/>
                  </a:lnTo>
                  <a:lnTo>
                    <a:pt x="809" y="72"/>
                  </a:lnTo>
                  <a:lnTo>
                    <a:pt x="821" y="69"/>
                  </a:lnTo>
                  <a:lnTo>
                    <a:pt x="831" y="67"/>
                  </a:lnTo>
                  <a:lnTo>
                    <a:pt x="842" y="65"/>
                  </a:lnTo>
                  <a:lnTo>
                    <a:pt x="854" y="61"/>
                  </a:lnTo>
                  <a:lnTo>
                    <a:pt x="865" y="58"/>
                  </a:lnTo>
                  <a:lnTo>
                    <a:pt x="876" y="53"/>
                  </a:lnTo>
                  <a:lnTo>
                    <a:pt x="891" y="47"/>
                  </a:lnTo>
                  <a:lnTo>
                    <a:pt x="906" y="43"/>
                  </a:lnTo>
                  <a:lnTo>
                    <a:pt x="921" y="37"/>
                  </a:lnTo>
                  <a:lnTo>
                    <a:pt x="935" y="31"/>
                  </a:lnTo>
                  <a:lnTo>
                    <a:pt x="950" y="26"/>
                  </a:lnTo>
                  <a:lnTo>
                    <a:pt x="963" y="19"/>
                  </a:lnTo>
                  <a:lnTo>
                    <a:pt x="977" y="12"/>
                  </a:lnTo>
                  <a:lnTo>
                    <a:pt x="991" y="5"/>
                  </a:lnTo>
                  <a:lnTo>
                    <a:pt x="999" y="0"/>
                  </a:lnTo>
                  <a:lnTo>
                    <a:pt x="1001" y="4"/>
                  </a:lnTo>
                  <a:lnTo>
                    <a:pt x="1007" y="11"/>
                  </a:lnTo>
                  <a:lnTo>
                    <a:pt x="1014" y="20"/>
                  </a:lnTo>
                  <a:lnTo>
                    <a:pt x="1020" y="28"/>
                  </a:lnTo>
                  <a:lnTo>
                    <a:pt x="1020" y="28"/>
                  </a:lnTo>
                  <a:lnTo>
                    <a:pt x="1020" y="28"/>
                  </a:lnTo>
                  <a:lnTo>
                    <a:pt x="1020" y="29"/>
                  </a:lnTo>
                  <a:lnTo>
                    <a:pt x="1020" y="29"/>
                  </a:lnTo>
                  <a:lnTo>
                    <a:pt x="1018" y="30"/>
                  </a:lnTo>
                  <a:lnTo>
                    <a:pt x="1016" y="30"/>
                  </a:lnTo>
                  <a:lnTo>
                    <a:pt x="1014" y="31"/>
                  </a:lnTo>
                  <a:lnTo>
                    <a:pt x="1012" y="32"/>
                  </a:lnTo>
                  <a:lnTo>
                    <a:pt x="1006" y="35"/>
                  </a:lnTo>
                  <a:lnTo>
                    <a:pt x="992" y="43"/>
                  </a:lnTo>
                  <a:lnTo>
                    <a:pt x="973" y="53"/>
                  </a:lnTo>
                  <a:lnTo>
                    <a:pt x="947" y="65"/>
                  </a:lnTo>
                  <a:lnTo>
                    <a:pt x="920" y="80"/>
                  </a:lnTo>
                  <a:lnTo>
                    <a:pt x="892" y="94"/>
                  </a:lnTo>
                  <a:lnTo>
                    <a:pt x="865" y="107"/>
                  </a:lnTo>
                  <a:lnTo>
                    <a:pt x="842" y="119"/>
                  </a:lnTo>
                  <a:lnTo>
                    <a:pt x="841" y="122"/>
                  </a:lnTo>
                  <a:lnTo>
                    <a:pt x="841" y="127"/>
                  </a:lnTo>
                  <a:lnTo>
                    <a:pt x="842" y="130"/>
                  </a:lnTo>
                  <a:lnTo>
                    <a:pt x="844" y="133"/>
                  </a:lnTo>
                  <a:lnTo>
                    <a:pt x="854" y="155"/>
                  </a:lnTo>
                  <a:lnTo>
                    <a:pt x="870" y="179"/>
                  </a:lnTo>
                  <a:lnTo>
                    <a:pt x="887" y="204"/>
                  </a:lnTo>
                  <a:lnTo>
                    <a:pt x="906" y="228"/>
                  </a:lnTo>
                  <a:lnTo>
                    <a:pt x="924" y="250"/>
                  </a:lnTo>
                  <a:lnTo>
                    <a:pt x="938" y="268"/>
                  </a:lnTo>
                  <a:lnTo>
                    <a:pt x="948" y="280"/>
                  </a:lnTo>
                  <a:lnTo>
                    <a:pt x="953" y="285"/>
                  </a:lnTo>
                  <a:lnTo>
                    <a:pt x="956" y="286"/>
                  </a:lnTo>
                  <a:lnTo>
                    <a:pt x="959" y="286"/>
                  </a:lnTo>
                  <a:lnTo>
                    <a:pt x="962" y="285"/>
                  </a:lnTo>
                  <a:lnTo>
                    <a:pt x="965" y="283"/>
                  </a:lnTo>
                  <a:lnTo>
                    <a:pt x="969" y="281"/>
                  </a:lnTo>
                  <a:lnTo>
                    <a:pt x="983" y="281"/>
                  </a:lnTo>
                  <a:lnTo>
                    <a:pt x="1001" y="279"/>
                  </a:lnTo>
                  <a:lnTo>
                    <a:pt x="1024" y="276"/>
                  </a:lnTo>
                  <a:lnTo>
                    <a:pt x="1049" y="272"/>
                  </a:lnTo>
                  <a:lnTo>
                    <a:pt x="1074" y="266"/>
                  </a:lnTo>
                  <a:lnTo>
                    <a:pt x="1097" y="258"/>
                  </a:lnTo>
                  <a:lnTo>
                    <a:pt x="1117" y="249"/>
                  </a:lnTo>
                  <a:lnTo>
                    <a:pt x="1123" y="245"/>
                  </a:lnTo>
                  <a:lnTo>
                    <a:pt x="1130" y="239"/>
                  </a:lnTo>
                  <a:lnTo>
                    <a:pt x="1137" y="233"/>
                  </a:lnTo>
                  <a:lnTo>
                    <a:pt x="1143" y="226"/>
                  </a:lnTo>
                  <a:lnTo>
                    <a:pt x="1149" y="220"/>
                  </a:lnTo>
                  <a:lnTo>
                    <a:pt x="1155" y="213"/>
                  </a:lnTo>
                  <a:lnTo>
                    <a:pt x="1159" y="206"/>
                  </a:lnTo>
                  <a:lnTo>
                    <a:pt x="1165" y="200"/>
                  </a:lnTo>
                  <a:lnTo>
                    <a:pt x="1166" y="198"/>
                  </a:lnTo>
                  <a:lnTo>
                    <a:pt x="1171" y="195"/>
                  </a:lnTo>
                  <a:lnTo>
                    <a:pt x="1174" y="190"/>
                  </a:lnTo>
                  <a:lnTo>
                    <a:pt x="1176" y="188"/>
                  </a:lnTo>
                  <a:lnTo>
                    <a:pt x="1188" y="194"/>
                  </a:lnTo>
                  <a:lnTo>
                    <a:pt x="1201" y="198"/>
                  </a:lnTo>
                  <a:lnTo>
                    <a:pt x="1213" y="203"/>
                  </a:lnTo>
                  <a:lnTo>
                    <a:pt x="1225" y="208"/>
                  </a:lnTo>
                  <a:lnTo>
                    <a:pt x="1238" y="211"/>
                  </a:lnTo>
                  <a:lnTo>
                    <a:pt x="1250" y="215"/>
                  </a:lnTo>
                  <a:lnTo>
                    <a:pt x="1263" y="218"/>
                  </a:lnTo>
                  <a:lnTo>
                    <a:pt x="1276" y="221"/>
                  </a:lnTo>
                  <a:lnTo>
                    <a:pt x="1288" y="225"/>
                  </a:lnTo>
                  <a:lnTo>
                    <a:pt x="1301" y="228"/>
                  </a:lnTo>
                  <a:lnTo>
                    <a:pt x="1314" y="232"/>
                  </a:lnTo>
                  <a:lnTo>
                    <a:pt x="1326" y="236"/>
                  </a:lnTo>
                  <a:lnTo>
                    <a:pt x="1339" y="240"/>
                  </a:lnTo>
                  <a:lnTo>
                    <a:pt x="1352" y="243"/>
                  </a:lnTo>
                  <a:lnTo>
                    <a:pt x="1364" y="248"/>
                  </a:lnTo>
                  <a:lnTo>
                    <a:pt x="1377" y="253"/>
                  </a:lnTo>
                  <a:lnTo>
                    <a:pt x="1388" y="258"/>
                  </a:lnTo>
                  <a:lnTo>
                    <a:pt x="1400" y="266"/>
                  </a:lnTo>
                  <a:lnTo>
                    <a:pt x="1413" y="276"/>
                  </a:lnTo>
                  <a:lnTo>
                    <a:pt x="1424" y="286"/>
                  </a:lnTo>
                  <a:lnTo>
                    <a:pt x="1435" y="295"/>
                  </a:lnTo>
                  <a:lnTo>
                    <a:pt x="1443" y="303"/>
                  </a:lnTo>
                  <a:lnTo>
                    <a:pt x="1447" y="308"/>
                  </a:lnTo>
                  <a:lnTo>
                    <a:pt x="1450" y="310"/>
                  </a:lnTo>
                  <a:lnTo>
                    <a:pt x="1445" y="314"/>
                  </a:lnTo>
                  <a:lnTo>
                    <a:pt x="1435" y="319"/>
                  </a:lnTo>
                  <a:lnTo>
                    <a:pt x="1421" y="326"/>
                  </a:lnTo>
                  <a:lnTo>
                    <a:pt x="1405" y="336"/>
                  </a:lnTo>
                  <a:lnTo>
                    <a:pt x="1387" y="346"/>
                  </a:lnTo>
                  <a:lnTo>
                    <a:pt x="1371" y="356"/>
                  </a:lnTo>
                  <a:lnTo>
                    <a:pt x="1356" y="364"/>
                  </a:lnTo>
                  <a:lnTo>
                    <a:pt x="1345" y="372"/>
                  </a:lnTo>
                  <a:lnTo>
                    <a:pt x="1331" y="382"/>
                  </a:lnTo>
                  <a:lnTo>
                    <a:pt x="1316" y="390"/>
                  </a:lnTo>
                  <a:lnTo>
                    <a:pt x="1301" y="397"/>
                  </a:lnTo>
                  <a:lnTo>
                    <a:pt x="1286" y="404"/>
                  </a:lnTo>
                  <a:lnTo>
                    <a:pt x="1271" y="410"/>
                  </a:lnTo>
                  <a:lnTo>
                    <a:pt x="1256" y="417"/>
                  </a:lnTo>
                  <a:lnTo>
                    <a:pt x="1242" y="424"/>
                  </a:lnTo>
                  <a:lnTo>
                    <a:pt x="1227" y="431"/>
                  </a:lnTo>
                  <a:lnTo>
                    <a:pt x="1221" y="425"/>
                  </a:lnTo>
                  <a:lnTo>
                    <a:pt x="1216" y="421"/>
                  </a:lnTo>
                  <a:lnTo>
                    <a:pt x="1210" y="415"/>
                  </a:lnTo>
                  <a:lnTo>
                    <a:pt x="1204" y="410"/>
                  </a:lnTo>
                  <a:lnTo>
                    <a:pt x="1198" y="405"/>
                  </a:lnTo>
                  <a:lnTo>
                    <a:pt x="1191" y="400"/>
                  </a:lnTo>
                  <a:lnTo>
                    <a:pt x="1186" y="394"/>
                  </a:lnTo>
                  <a:lnTo>
                    <a:pt x="1180" y="389"/>
                  </a:lnTo>
                  <a:lnTo>
                    <a:pt x="1168" y="384"/>
                  </a:lnTo>
                  <a:lnTo>
                    <a:pt x="1157" y="380"/>
                  </a:lnTo>
                  <a:lnTo>
                    <a:pt x="1145" y="376"/>
                  </a:lnTo>
                  <a:lnTo>
                    <a:pt x="1133" y="372"/>
                  </a:lnTo>
                  <a:lnTo>
                    <a:pt x="1121" y="368"/>
                  </a:lnTo>
                  <a:lnTo>
                    <a:pt x="1110" y="364"/>
                  </a:lnTo>
                  <a:lnTo>
                    <a:pt x="1098" y="360"/>
                  </a:lnTo>
                  <a:lnTo>
                    <a:pt x="1085" y="356"/>
                  </a:lnTo>
                  <a:lnTo>
                    <a:pt x="1074" y="352"/>
                  </a:lnTo>
                  <a:lnTo>
                    <a:pt x="1062" y="348"/>
                  </a:lnTo>
                  <a:lnTo>
                    <a:pt x="1050" y="345"/>
                  </a:lnTo>
                  <a:lnTo>
                    <a:pt x="1038" y="341"/>
                  </a:lnTo>
                  <a:lnTo>
                    <a:pt x="1026" y="337"/>
                  </a:lnTo>
                  <a:lnTo>
                    <a:pt x="1014" y="333"/>
                  </a:lnTo>
                  <a:lnTo>
                    <a:pt x="1001" y="330"/>
                  </a:lnTo>
                  <a:lnTo>
                    <a:pt x="990" y="326"/>
                  </a:lnTo>
                  <a:lnTo>
                    <a:pt x="984" y="323"/>
                  </a:lnTo>
                  <a:lnTo>
                    <a:pt x="979" y="318"/>
                  </a:lnTo>
                  <a:lnTo>
                    <a:pt x="974" y="315"/>
                  </a:lnTo>
                  <a:lnTo>
                    <a:pt x="969" y="311"/>
                  </a:lnTo>
                  <a:lnTo>
                    <a:pt x="963" y="308"/>
                  </a:lnTo>
                  <a:lnTo>
                    <a:pt x="958" y="304"/>
                  </a:lnTo>
                  <a:lnTo>
                    <a:pt x="952" y="301"/>
                  </a:lnTo>
                  <a:lnTo>
                    <a:pt x="946" y="299"/>
                  </a:lnTo>
                  <a:lnTo>
                    <a:pt x="945" y="298"/>
                  </a:lnTo>
                  <a:lnTo>
                    <a:pt x="945" y="298"/>
                  </a:lnTo>
                  <a:lnTo>
                    <a:pt x="944" y="298"/>
                  </a:lnTo>
                  <a:lnTo>
                    <a:pt x="944" y="299"/>
                  </a:lnTo>
                  <a:lnTo>
                    <a:pt x="937" y="293"/>
                  </a:lnTo>
                  <a:lnTo>
                    <a:pt x="931" y="287"/>
                  </a:lnTo>
                  <a:lnTo>
                    <a:pt x="925" y="280"/>
                  </a:lnTo>
                  <a:lnTo>
                    <a:pt x="920" y="273"/>
                  </a:lnTo>
                  <a:lnTo>
                    <a:pt x="914" y="266"/>
                  </a:lnTo>
                  <a:lnTo>
                    <a:pt x="908" y="259"/>
                  </a:lnTo>
                  <a:lnTo>
                    <a:pt x="903" y="253"/>
                  </a:lnTo>
                  <a:lnTo>
                    <a:pt x="899" y="245"/>
                  </a:lnTo>
                  <a:lnTo>
                    <a:pt x="888" y="227"/>
                  </a:lnTo>
                  <a:lnTo>
                    <a:pt x="878" y="210"/>
                  </a:lnTo>
                  <a:lnTo>
                    <a:pt x="869" y="193"/>
                  </a:lnTo>
                  <a:lnTo>
                    <a:pt x="859" y="175"/>
                  </a:lnTo>
                  <a:lnTo>
                    <a:pt x="848" y="158"/>
                  </a:lnTo>
                  <a:lnTo>
                    <a:pt x="838" y="141"/>
                  </a:lnTo>
                  <a:lnTo>
                    <a:pt x="827" y="125"/>
                  </a:lnTo>
                  <a:lnTo>
                    <a:pt x="816" y="109"/>
                  </a:lnTo>
                  <a:lnTo>
                    <a:pt x="814" y="109"/>
                  </a:lnTo>
                  <a:lnTo>
                    <a:pt x="808" y="109"/>
                  </a:lnTo>
                  <a:lnTo>
                    <a:pt x="800" y="107"/>
                  </a:lnTo>
                  <a:lnTo>
                    <a:pt x="791" y="106"/>
                  </a:lnTo>
                  <a:lnTo>
                    <a:pt x="781" y="106"/>
                  </a:lnTo>
                  <a:lnTo>
                    <a:pt x="772" y="105"/>
                  </a:lnTo>
                  <a:lnTo>
                    <a:pt x="764" y="104"/>
                  </a:lnTo>
                  <a:lnTo>
                    <a:pt x="759" y="104"/>
                  </a:lnTo>
                  <a:lnTo>
                    <a:pt x="758" y="104"/>
                  </a:lnTo>
                  <a:lnTo>
                    <a:pt x="754" y="104"/>
                  </a:lnTo>
                  <a:lnTo>
                    <a:pt x="746" y="103"/>
                  </a:lnTo>
                  <a:lnTo>
                    <a:pt x="736" y="103"/>
                  </a:lnTo>
                  <a:lnTo>
                    <a:pt x="725" y="102"/>
                  </a:lnTo>
                  <a:lnTo>
                    <a:pt x="710" y="102"/>
                  </a:lnTo>
                  <a:lnTo>
                    <a:pt x="694" y="100"/>
                  </a:lnTo>
                  <a:lnTo>
                    <a:pt x="675" y="99"/>
                  </a:lnTo>
                  <a:lnTo>
                    <a:pt x="655" y="98"/>
                  </a:lnTo>
                  <a:lnTo>
                    <a:pt x="633" y="97"/>
                  </a:lnTo>
                  <a:lnTo>
                    <a:pt x="610" y="96"/>
                  </a:lnTo>
                  <a:lnTo>
                    <a:pt x="584" y="95"/>
                  </a:lnTo>
                  <a:lnTo>
                    <a:pt x="558" y="92"/>
                  </a:lnTo>
                  <a:lnTo>
                    <a:pt x="531" y="91"/>
                  </a:lnTo>
                  <a:lnTo>
                    <a:pt x="503" y="89"/>
                  </a:lnTo>
                  <a:lnTo>
                    <a:pt x="474" y="88"/>
                  </a:lnTo>
                  <a:lnTo>
                    <a:pt x="443" y="85"/>
                  </a:lnTo>
                  <a:lnTo>
                    <a:pt x="413" y="84"/>
                  </a:lnTo>
                  <a:lnTo>
                    <a:pt x="382" y="82"/>
                  </a:lnTo>
                  <a:lnTo>
                    <a:pt x="351" y="80"/>
                  </a:lnTo>
                  <a:lnTo>
                    <a:pt x="318" y="77"/>
                  </a:lnTo>
                  <a:lnTo>
                    <a:pt x="287" y="76"/>
                  </a:lnTo>
                  <a:lnTo>
                    <a:pt x="256" y="74"/>
                  </a:lnTo>
                  <a:lnTo>
                    <a:pt x="225" y="72"/>
                  </a:lnTo>
                  <a:lnTo>
                    <a:pt x="194" y="69"/>
                  </a:lnTo>
                  <a:lnTo>
                    <a:pt x="164" y="67"/>
                  </a:lnTo>
                  <a:lnTo>
                    <a:pt x="134" y="65"/>
                  </a:lnTo>
                  <a:lnTo>
                    <a:pt x="105" y="62"/>
                  </a:lnTo>
                  <a:lnTo>
                    <a:pt x="77" y="60"/>
                  </a:lnTo>
                  <a:lnTo>
                    <a:pt x="50" y="58"/>
                  </a:lnTo>
                  <a:lnTo>
                    <a:pt x="24" y="56"/>
                  </a:lnTo>
                  <a:lnTo>
                    <a:pt x="0" y="53"/>
                  </a:lnTo>
                  <a:lnTo>
                    <a:pt x="1" y="47"/>
                  </a:lnTo>
                  <a:lnTo>
                    <a:pt x="3" y="42"/>
                  </a:lnTo>
                  <a:lnTo>
                    <a:pt x="5" y="37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1" name="Freeform 65"/>
            <p:cNvSpPr>
              <a:spLocks/>
            </p:cNvSpPr>
            <p:nvPr/>
          </p:nvSpPr>
          <p:spPr bwMode="auto">
            <a:xfrm>
              <a:off x="4280" y="3698"/>
              <a:ext cx="43" cy="32"/>
            </a:xfrm>
            <a:custGeom>
              <a:avLst/>
              <a:gdLst>
                <a:gd name="T0" fmla="*/ 83 w 86"/>
                <a:gd name="T1" fmla="*/ 65 h 65"/>
                <a:gd name="T2" fmla="*/ 79 w 86"/>
                <a:gd name="T3" fmla="*/ 65 h 65"/>
                <a:gd name="T4" fmla="*/ 71 w 86"/>
                <a:gd name="T5" fmla="*/ 64 h 65"/>
                <a:gd name="T6" fmla="*/ 62 w 86"/>
                <a:gd name="T7" fmla="*/ 61 h 65"/>
                <a:gd name="T8" fmla="*/ 50 w 86"/>
                <a:gd name="T9" fmla="*/ 59 h 65"/>
                <a:gd name="T10" fmla="*/ 38 w 86"/>
                <a:gd name="T11" fmla="*/ 57 h 65"/>
                <a:gd name="T12" fmla="*/ 25 w 86"/>
                <a:gd name="T13" fmla="*/ 55 h 65"/>
                <a:gd name="T14" fmla="*/ 12 w 86"/>
                <a:gd name="T15" fmla="*/ 52 h 65"/>
                <a:gd name="T16" fmla="*/ 2 w 86"/>
                <a:gd name="T17" fmla="*/ 50 h 65"/>
                <a:gd name="T18" fmla="*/ 1 w 86"/>
                <a:gd name="T19" fmla="*/ 40 h 65"/>
                <a:gd name="T20" fmla="*/ 1 w 86"/>
                <a:gd name="T21" fmla="*/ 22 h 65"/>
                <a:gd name="T22" fmla="*/ 0 w 86"/>
                <a:gd name="T23" fmla="*/ 7 h 65"/>
                <a:gd name="T24" fmla="*/ 2 w 86"/>
                <a:gd name="T25" fmla="*/ 0 h 65"/>
                <a:gd name="T26" fmla="*/ 10 w 86"/>
                <a:gd name="T27" fmla="*/ 4 h 65"/>
                <a:gd name="T28" fmla="*/ 22 w 86"/>
                <a:gd name="T29" fmla="*/ 7 h 65"/>
                <a:gd name="T30" fmla="*/ 34 w 86"/>
                <a:gd name="T31" fmla="*/ 11 h 65"/>
                <a:gd name="T32" fmla="*/ 49 w 86"/>
                <a:gd name="T33" fmla="*/ 13 h 65"/>
                <a:gd name="T34" fmla="*/ 62 w 86"/>
                <a:gd name="T35" fmla="*/ 14 h 65"/>
                <a:gd name="T36" fmla="*/ 75 w 86"/>
                <a:gd name="T37" fmla="*/ 15 h 65"/>
                <a:gd name="T38" fmla="*/ 83 w 86"/>
                <a:gd name="T39" fmla="*/ 15 h 65"/>
                <a:gd name="T40" fmla="*/ 86 w 86"/>
                <a:gd name="T41" fmla="*/ 15 h 65"/>
                <a:gd name="T42" fmla="*/ 86 w 86"/>
                <a:gd name="T43" fmla="*/ 21 h 65"/>
                <a:gd name="T44" fmla="*/ 85 w 86"/>
                <a:gd name="T45" fmla="*/ 35 h 65"/>
                <a:gd name="T46" fmla="*/ 84 w 86"/>
                <a:gd name="T47" fmla="*/ 51 h 65"/>
                <a:gd name="T48" fmla="*/ 83 w 86"/>
                <a:gd name="T49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6" h="65">
                  <a:moveTo>
                    <a:pt x="83" y="65"/>
                  </a:moveTo>
                  <a:lnTo>
                    <a:pt x="79" y="65"/>
                  </a:lnTo>
                  <a:lnTo>
                    <a:pt x="71" y="64"/>
                  </a:lnTo>
                  <a:lnTo>
                    <a:pt x="62" y="61"/>
                  </a:lnTo>
                  <a:lnTo>
                    <a:pt x="50" y="59"/>
                  </a:lnTo>
                  <a:lnTo>
                    <a:pt x="38" y="57"/>
                  </a:lnTo>
                  <a:lnTo>
                    <a:pt x="25" y="55"/>
                  </a:lnTo>
                  <a:lnTo>
                    <a:pt x="12" y="52"/>
                  </a:lnTo>
                  <a:lnTo>
                    <a:pt x="2" y="50"/>
                  </a:lnTo>
                  <a:lnTo>
                    <a:pt x="1" y="40"/>
                  </a:lnTo>
                  <a:lnTo>
                    <a:pt x="1" y="22"/>
                  </a:lnTo>
                  <a:lnTo>
                    <a:pt x="0" y="7"/>
                  </a:lnTo>
                  <a:lnTo>
                    <a:pt x="2" y="0"/>
                  </a:lnTo>
                  <a:lnTo>
                    <a:pt x="10" y="4"/>
                  </a:lnTo>
                  <a:lnTo>
                    <a:pt x="22" y="7"/>
                  </a:lnTo>
                  <a:lnTo>
                    <a:pt x="34" y="11"/>
                  </a:lnTo>
                  <a:lnTo>
                    <a:pt x="49" y="13"/>
                  </a:lnTo>
                  <a:lnTo>
                    <a:pt x="62" y="14"/>
                  </a:lnTo>
                  <a:lnTo>
                    <a:pt x="75" y="15"/>
                  </a:lnTo>
                  <a:lnTo>
                    <a:pt x="83" y="15"/>
                  </a:lnTo>
                  <a:lnTo>
                    <a:pt x="86" y="15"/>
                  </a:lnTo>
                  <a:lnTo>
                    <a:pt x="86" y="21"/>
                  </a:lnTo>
                  <a:lnTo>
                    <a:pt x="85" y="35"/>
                  </a:lnTo>
                  <a:lnTo>
                    <a:pt x="84" y="51"/>
                  </a:lnTo>
                  <a:lnTo>
                    <a:pt x="83" y="65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2" name="Freeform 66"/>
            <p:cNvSpPr>
              <a:spLocks/>
            </p:cNvSpPr>
            <p:nvPr/>
          </p:nvSpPr>
          <p:spPr bwMode="auto">
            <a:xfrm>
              <a:off x="4341" y="3684"/>
              <a:ext cx="100" cy="108"/>
            </a:xfrm>
            <a:custGeom>
              <a:avLst/>
              <a:gdLst>
                <a:gd name="T0" fmla="*/ 138 w 200"/>
                <a:gd name="T1" fmla="*/ 213 h 214"/>
                <a:gd name="T2" fmla="*/ 112 w 200"/>
                <a:gd name="T3" fmla="*/ 214 h 214"/>
                <a:gd name="T4" fmla="*/ 85 w 200"/>
                <a:gd name="T5" fmla="*/ 213 h 214"/>
                <a:gd name="T6" fmla="*/ 60 w 200"/>
                <a:gd name="T7" fmla="*/ 205 h 214"/>
                <a:gd name="T8" fmla="*/ 37 w 200"/>
                <a:gd name="T9" fmla="*/ 188 h 214"/>
                <a:gd name="T10" fmla="*/ 22 w 200"/>
                <a:gd name="T11" fmla="*/ 164 h 214"/>
                <a:gd name="T12" fmla="*/ 15 w 200"/>
                <a:gd name="T13" fmla="*/ 136 h 214"/>
                <a:gd name="T14" fmla="*/ 10 w 200"/>
                <a:gd name="T15" fmla="*/ 107 h 214"/>
                <a:gd name="T16" fmla="*/ 8 w 200"/>
                <a:gd name="T17" fmla="*/ 92 h 214"/>
                <a:gd name="T18" fmla="*/ 6 w 200"/>
                <a:gd name="T19" fmla="*/ 90 h 214"/>
                <a:gd name="T20" fmla="*/ 4 w 200"/>
                <a:gd name="T21" fmla="*/ 90 h 214"/>
                <a:gd name="T22" fmla="*/ 4 w 200"/>
                <a:gd name="T23" fmla="*/ 90 h 214"/>
                <a:gd name="T24" fmla="*/ 2 w 200"/>
                <a:gd name="T25" fmla="*/ 85 h 214"/>
                <a:gd name="T26" fmla="*/ 1 w 200"/>
                <a:gd name="T27" fmla="*/ 77 h 214"/>
                <a:gd name="T28" fmla="*/ 3 w 200"/>
                <a:gd name="T29" fmla="*/ 56 h 214"/>
                <a:gd name="T30" fmla="*/ 16 w 200"/>
                <a:gd name="T31" fmla="*/ 26 h 214"/>
                <a:gd name="T32" fmla="*/ 41 w 200"/>
                <a:gd name="T33" fmla="*/ 8 h 214"/>
                <a:gd name="T34" fmla="*/ 69 w 200"/>
                <a:gd name="T35" fmla="*/ 1 h 214"/>
                <a:gd name="T36" fmla="*/ 98 w 200"/>
                <a:gd name="T37" fmla="*/ 2 h 214"/>
                <a:gd name="T38" fmla="*/ 127 w 200"/>
                <a:gd name="T39" fmla="*/ 10 h 214"/>
                <a:gd name="T40" fmla="*/ 153 w 200"/>
                <a:gd name="T41" fmla="*/ 25 h 214"/>
                <a:gd name="T42" fmla="*/ 176 w 200"/>
                <a:gd name="T43" fmla="*/ 51 h 214"/>
                <a:gd name="T44" fmla="*/ 190 w 200"/>
                <a:gd name="T45" fmla="*/ 81 h 214"/>
                <a:gd name="T46" fmla="*/ 198 w 200"/>
                <a:gd name="T47" fmla="*/ 114 h 214"/>
                <a:gd name="T48" fmla="*/ 200 w 200"/>
                <a:gd name="T49" fmla="*/ 130 h 214"/>
                <a:gd name="T50" fmla="*/ 199 w 200"/>
                <a:gd name="T51" fmla="*/ 130 h 214"/>
                <a:gd name="T52" fmla="*/ 198 w 200"/>
                <a:gd name="T53" fmla="*/ 130 h 214"/>
                <a:gd name="T54" fmla="*/ 196 w 200"/>
                <a:gd name="T55" fmla="*/ 132 h 214"/>
                <a:gd name="T56" fmla="*/ 193 w 200"/>
                <a:gd name="T57" fmla="*/ 145 h 214"/>
                <a:gd name="T58" fmla="*/ 185 w 200"/>
                <a:gd name="T59" fmla="*/ 167 h 214"/>
                <a:gd name="T60" fmla="*/ 173 w 200"/>
                <a:gd name="T61" fmla="*/ 185 h 214"/>
                <a:gd name="T62" fmla="*/ 158 w 200"/>
                <a:gd name="T63" fmla="*/ 203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0" h="214">
                  <a:moveTo>
                    <a:pt x="151" y="212"/>
                  </a:moveTo>
                  <a:lnTo>
                    <a:pt x="138" y="213"/>
                  </a:lnTo>
                  <a:lnTo>
                    <a:pt x="124" y="214"/>
                  </a:lnTo>
                  <a:lnTo>
                    <a:pt x="112" y="214"/>
                  </a:lnTo>
                  <a:lnTo>
                    <a:pt x="98" y="214"/>
                  </a:lnTo>
                  <a:lnTo>
                    <a:pt x="85" y="213"/>
                  </a:lnTo>
                  <a:lnTo>
                    <a:pt x="72" y="211"/>
                  </a:lnTo>
                  <a:lnTo>
                    <a:pt x="60" y="205"/>
                  </a:lnTo>
                  <a:lnTo>
                    <a:pt x="48" y="198"/>
                  </a:lnTo>
                  <a:lnTo>
                    <a:pt x="37" y="188"/>
                  </a:lnTo>
                  <a:lnTo>
                    <a:pt x="28" y="176"/>
                  </a:lnTo>
                  <a:lnTo>
                    <a:pt x="22" y="164"/>
                  </a:lnTo>
                  <a:lnTo>
                    <a:pt x="17" y="151"/>
                  </a:lnTo>
                  <a:lnTo>
                    <a:pt x="15" y="136"/>
                  </a:lnTo>
                  <a:lnTo>
                    <a:pt x="13" y="122"/>
                  </a:lnTo>
                  <a:lnTo>
                    <a:pt x="10" y="107"/>
                  </a:lnTo>
                  <a:lnTo>
                    <a:pt x="8" y="93"/>
                  </a:lnTo>
                  <a:lnTo>
                    <a:pt x="8" y="92"/>
                  </a:lnTo>
                  <a:lnTo>
                    <a:pt x="7" y="90"/>
                  </a:lnTo>
                  <a:lnTo>
                    <a:pt x="6" y="90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3" y="90"/>
                  </a:lnTo>
                  <a:lnTo>
                    <a:pt x="2" y="85"/>
                  </a:lnTo>
                  <a:lnTo>
                    <a:pt x="2" y="82"/>
                  </a:lnTo>
                  <a:lnTo>
                    <a:pt x="1" y="77"/>
                  </a:lnTo>
                  <a:lnTo>
                    <a:pt x="0" y="74"/>
                  </a:lnTo>
                  <a:lnTo>
                    <a:pt x="3" y="56"/>
                  </a:lnTo>
                  <a:lnTo>
                    <a:pt x="8" y="40"/>
                  </a:lnTo>
                  <a:lnTo>
                    <a:pt x="16" y="26"/>
                  </a:lnTo>
                  <a:lnTo>
                    <a:pt x="28" y="15"/>
                  </a:lnTo>
                  <a:lnTo>
                    <a:pt x="41" y="8"/>
                  </a:lnTo>
                  <a:lnTo>
                    <a:pt x="55" y="3"/>
                  </a:lnTo>
                  <a:lnTo>
                    <a:pt x="69" y="1"/>
                  </a:lnTo>
                  <a:lnTo>
                    <a:pt x="84" y="0"/>
                  </a:lnTo>
                  <a:lnTo>
                    <a:pt x="98" y="2"/>
                  </a:lnTo>
                  <a:lnTo>
                    <a:pt x="113" y="6"/>
                  </a:lnTo>
                  <a:lnTo>
                    <a:pt x="127" y="10"/>
                  </a:lnTo>
                  <a:lnTo>
                    <a:pt x="139" y="16"/>
                  </a:lnTo>
                  <a:lnTo>
                    <a:pt x="153" y="25"/>
                  </a:lnTo>
                  <a:lnTo>
                    <a:pt x="166" y="37"/>
                  </a:lnTo>
                  <a:lnTo>
                    <a:pt x="176" y="51"/>
                  </a:lnTo>
                  <a:lnTo>
                    <a:pt x="184" y="64"/>
                  </a:lnTo>
                  <a:lnTo>
                    <a:pt x="190" y="81"/>
                  </a:lnTo>
                  <a:lnTo>
                    <a:pt x="195" y="97"/>
                  </a:lnTo>
                  <a:lnTo>
                    <a:pt x="198" y="114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199" y="130"/>
                  </a:lnTo>
                  <a:lnTo>
                    <a:pt x="199" y="130"/>
                  </a:lnTo>
                  <a:lnTo>
                    <a:pt x="198" y="130"/>
                  </a:lnTo>
                  <a:lnTo>
                    <a:pt x="197" y="131"/>
                  </a:lnTo>
                  <a:lnTo>
                    <a:pt x="196" y="132"/>
                  </a:lnTo>
                  <a:lnTo>
                    <a:pt x="196" y="134"/>
                  </a:lnTo>
                  <a:lnTo>
                    <a:pt x="193" y="145"/>
                  </a:lnTo>
                  <a:lnTo>
                    <a:pt x="190" y="157"/>
                  </a:lnTo>
                  <a:lnTo>
                    <a:pt x="185" y="167"/>
                  </a:lnTo>
                  <a:lnTo>
                    <a:pt x="180" y="176"/>
                  </a:lnTo>
                  <a:lnTo>
                    <a:pt x="173" y="185"/>
                  </a:lnTo>
                  <a:lnTo>
                    <a:pt x="166" y="195"/>
                  </a:lnTo>
                  <a:lnTo>
                    <a:pt x="158" y="203"/>
                  </a:lnTo>
                  <a:lnTo>
                    <a:pt x="151" y="212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3" name="Freeform 67"/>
            <p:cNvSpPr>
              <a:spLocks/>
            </p:cNvSpPr>
            <p:nvPr/>
          </p:nvSpPr>
          <p:spPr bwMode="auto">
            <a:xfrm>
              <a:off x="4430" y="3758"/>
              <a:ext cx="26" cy="30"/>
            </a:xfrm>
            <a:custGeom>
              <a:avLst/>
              <a:gdLst>
                <a:gd name="T0" fmla="*/ 48 w 51"/>
                <a:gd name="T1" fmla="*/ 27 h 60"/>
                <a:gd name="T2" fmla="*/ 45 w 51"/>
                <a:gd name="T3" fmla="*/ 30 h 60"/>
                <a:gd name="T4" fmla="*/ 44 w 51"/>
                <a:gd name="T5" fmla="*/ 34 h 60"/>
                <a:gd name="T6" fmla="*/ 42 w 51"/>
                <a:gd name="T7" fmla="*/ 37 h 60"/>
                <a:gd name="T8" fmla="*/ 40 w 51"/>
                <a:gd name="T9" fmla="*/ 41 h 60"/>
                <a:gd name="T10" fmla="*/ 35 w 51"/>
                <a:gd name="T11" fmla="*/ 44 h 60"/>
                <a:gd name="T12" fmla="*/ 30 w 51"/>
                <a:gd name="T13" fmla="*/ 46 h 60"/>
                <a:gd name="T14" fmla="*/ 26 w 51"/>
                <a:gd name="T15" fmla="*/ 50 h 60"/>
                <a:gd name="T16" fmla="*/ 21 w 51"/>
                <a:gd name="T17" fmla="*/ 52 h 60"/>
                <a:gd name="T18" fmla="*/ 15 w 51"/>
                <a:gd name="T19" fmla="*/ 55 h 60"/>
                <a:gd name="T20" fmla="*/ 11 w 51"/>
                <a:gd name="T21" fmla="*/ 57 h 60"/>
                <a:gd name="T22" fmla="*/ 5 w 51"/>
                <a:gd name="T23" fmla="*/ 58 h 60"/>
                <a:gd name="T24" fmla="*/ 0 w 51"/>
                <a:gd name="T25" fmla="*/ 60 h 60"/>
                <a:gd name="T26" fmla="*/ 11 w 51"/>
                <a:gd name="T27" fmla="*/ 46 h 60"/>
                <a:gd name="T28" fmla="*/ 19 w 51"/>
                <a:gd name="T29" fmla="*/ 32 h 60"/>
                <a:gd name="T30" fmla="*/ 23 w 51"/>
                <a:gd name="T31" fmla="*/ 17 h 60"/>
                <a:gd name="T32" fmla="*/ 26 w 51"/>
                <a:gd name="T33" fmla="*/ 0 h 60"/>
                <a:gd name="T34" fmla="*/ 28 w 51"/>
                <a:gd name="T35" fmla="*/ 5 h 60"/>
                <a:gd name="T36" fmla="*/ 29 w 51"/>
                <a:gd name="T37" fmla="*/ 6 h 60"/>
                <a:gd name="T38" fmla="*/ 30 w 51"/>
                <a:gd name="T39" fmla="*/ 6 h 60"/>
                <a:gd name="T40" fmla="*/ 33 w 51"/>
                <a:gd name="T41" fmla="*/ 7 h 60"/>
                <a:gd name="T42" fmla="*/ 34 w 51"/>
                <a:gd name="T43" fmla="*/ 8 h 60"/>
                <a:gd name="T44" fmla="*/ 37 w 51"/>
                <a:gd name="T45" fmla="*/ 8 h 60"/>
                <a:gd name="T46" fmla="*/ 41 w 51"/>
                <a:gd name="T47" fmla="*/ 11 h 60"/>
                <a:gd name="T48" fmla="*/ 44 w 51"/>
                <a:gd name="T49" fmla="*/ 12 h 60"/>
                <a:gd name="T50" fmla="*/ 48 w 51"/>
                <a:gd name="T51" fmla="*/ 12 h 60"/>
                <a:gd name="T52" fmla="*/ 51 w 51"/>
                <a:gd name="T53" fmla="*/ 13 h 60"/>
                <a:gd name="T54" fmla="*/ 50 w 51"/>
                <a:gd name="T55" fmla="*/ 17 h 60"/>
                <a:gd name="T56" fmla="*/ 50 w 51"/>
                <a:gd name="T57" fmla="*/ 20 h 60"/>
                <a:gd name="T58" fmla="*/ 49 w 51"/>
                <a:gd name="T59" fmla="*/ 23 h 60"/>
                <a:gd name="T60" fmla="*/ 48 w 51"/>
                <a:gd name="T61" fmla="*/ 2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60">
                  <a:moveTo>
                    <a:pt x="48" y="27"/>
                  </a:moveTo>
                  <a:lnTo>
                    <a:pt x="45" y="30"/>
                  </a:lnTo>
                  <a:lnTo>
                    <a:pt x="44" y="34"/>
                  </a:lnTo>
                  <a:lnTo>
                    <a:pt x="42" y="37"/>
                  </a:lnTo>
                  <a:lnTo>
                    <a:pt x="40" y="41"/>
                  </a:lnTo>
                  <a:lnTo>
                    <a:pt x="35" y="44"/>
                  </a:lnTo>
                  <a:lnTo>
                    <a:pt x="30" y="46"/>
                  </a:lnTo>
                  <a:lnTo>
                    <a:pt x="26" y="50"/>
                  </a:lnTo>
                  <a:lnTo>
                    <a:pt x="21" y="52"/>
                  </a:lnTo>
                  <a:lnTo>
                    <a:pt x="15" y="55"/>
                  </a:lnTo>
                  <a:lnTo>
                    <a:pt x="11" y="57"/>
                  </a:lnTo>
                  <a:lnTo>
                    <a:pt x="5" y="58"/>
                  </a:lnTo>
                  <a:lnTo>
                    <a:pt x="0" y="60"/>
                  </a:lnTo>
                  <a:lnTo>
                    <a:pt x="11" y="46"/>
                  </a:lnTo>
                  <a:lnTo>
                    <a:pt x="19" y="32"/>
                  </a:lnTo>
                  <a:lnTo>
                    <a:pt x="23" y="17"/>
                  </a:lnTo>
                  <a:lnTo>
                    <a:pt x="26" y="0"/>
                  </a:lnTo>
                  <a:lnTo>
                    <a:pt x="28" y="5"/>
                  </a:lnTo>
                  <a:lnTo>
                    <a:pt x="29" y="6"/>
                  </a:lnTo>
                  <a:lnTo>
                    <a:pt x="30" y="6"/>
                  </a:lnTo>
                  <a:lnTo>
                    <a:pt x="33" y="7"/>
                  </a:lnTo>
                  <a:lnTo>
                    <a:pt x="34" y="8"/>
                  </a:lnTo>
                  <a:lnTo>
                    <a:pt x="37" y="8"/>
                  </a:lnTo>
                  <a:lnTo>
                    <a:pt x="41" y="11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1" y="13"/>
                  </a:lnTo>
                  <a:lnTo>
                    <a:pt x="50" y="17"/>
                  </a:lnTo>
                  <a:lnTo>
                    <a:pt x="50" y="20"/>
                  </a:lnTo>
                  <a:lnTo>
                    <a:pt x="49" y="23"/>
                  </a:lnTo>
                  <a:lnTo>
                    <a:pt x="48" y="27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4" name="Freeform 68"/>
            <p:cNvSpPr>
              <a:spLocks/>
            </p:cNvSpPr>
            <p:nvPr/>
          </p:nvSpPr>
          <p:spPr bwMode="auto">
            <a:xfrm>
              <a:off x="4327" y="3661"/>
              <a:ext cx="132" cy="94"/>
            </a:xfrm>
            <a:custGeom>
              <a:avLst/>
              <a:gdLst>
                <a:gd name="T0" fmla="*/ 264 w 265"/>
                <a:gd name="T1" fmla="*/ 188 h 188"/>
                <a:gd name="T2" fmla="*/ 263 w 265"/>
                <a:gd name="T3" fmla="*/ 186 h 188"/>
                <a:gd name="T4" fmla="*/ 248 w 265"/>
                <a:gd name="T5" fmla="*/ 184 h 188"/>
                <a:gd name="T6" fmla="*/ 247 w 265"/>
                <a:gd name="T7" fmla="*/ 178 h 188"/>
                <a:gd name="T8" fmla="*/ 236 w 265"/>
                <a:gd name="T9" fmla="*/ 139 h 188"/>
                <a:gd name="T10" fmla="*/ 214 w 265"/>
                <a:gd name="T11" fmla="*/ 85 h 188"/>
                <a:gd name="T12" fmla="*/ 181 w 265"/>
                <a:gd name="T13" fmla="*/ 40 h 188"/>
                <a:gd name="T14" fmla="*/ 144 w 265"/>
                <a:gd name="T15" fmla="*/ 25 h 188"/>
                <a:gd name="T16" fmla="*/ 113 w 265"/>
                <a:gd name="T17" fmla="*/ 22 h 188"/>
                <a:gd name="T18" fmla="*/ 82 w 265"/>
                <a:gd name="T19" fmla="*/ 25 h 188"/>
                <a:gd name="T20" fmla="*/ 53 w 265"/>
                <a:gd name="T21" fmla="*/ 37 h 188"/>
                <a:gd name="T22" fmla="*/ 24 w 265"/>
                <a:gd name="T23" fmla="*/ 65 h 188"/>
                <a:gd name="T24" fmla="*/ 16 w 265"/>
                <a:gd name="T25" fmla="*/ 113 h 188"/>
                <a:gd name="T26" fmla="*/ 15 w 265"/>
                <a:gd name="T27" fmla="*/ 147 h 188"/>
                <a:gd name="T28" fmla="*/ 9 w 265"/>
                <a:gd name="T29" fmla="*/ 147 h 188"/>
                <a:gd name="T30" fmla="*/ 9 w 265"/>
                <a:gd name="T31" fmla="*/ 147 h 188"/>
                <a:gd name="T32" fmla="*/ 8 w 265"/>
                <a:gd name="T33" fmla="*/ 147 h 188"/>
                <a:gd name="T34" fmla="*/ 7 w 265"/>
                <a:gd name="T35" fmla="*/ 146 h 188"/>
                <a:gd name="T36" fmla="*/ 6 w 265"/>
                <a:gd name="T37" fmla="*/ 145 h 188"/>
                <a:gd name="T38" fmla="*/ 4 w 265"/>
                <a:gd name="T39" fmla="*/ 130 h 188"/>
                <a:gd name="T40" fmla="*/ 1 w 265"/>
                <a:gd name="T41" fmla="*/ 109 h 188"/>
                <a:gd name="T42" fmla="*/ 1 w 265"/>
                <a:gd name="T43" fmla="*/ 99 h 188"/>
                <a:gd name="T44" fmla="*/ 6 w 265"/>
                <a:gd name="T45" fmla="*/ 89 h 188"/>
                <a:gd name="T46" fmla="*/ 7 w 265"/>
                <a:gd name="T47" fmla="*/ 84 h 188"/>
                <a:gd name="T48" fmla="*/ 7 w 265"/>
                <a:gd name="T49" fmla="*/ 83 h 188"/>
                <a:gd name="T50" fmla="*/ 9 w 265"/>
                <a:gd name="T51" fmla="*/ 72 h 188"/>
                <a:gd name="T52" fmla="*/ 17 w 265"/>
                <a:gd name="T53" fmla="*/ 54 h 188"/>
                <a:gd name="T54" fmla="*/ 29 w 265"/>
                <a:gd name="T55" fmla="*/ 34 h 188"/>
                <a:gd name="T56" fmla="*/ 40 w 265"/>
                <a:gd name="T57" fmla="*/ 17 h 188"/>
                <a:gd name="T58" fmla="*/ 60 w 265"/>
                <a:gd name="T59" fmla="*/ 1 h 188"/>
                <a:gd name="T60" fmla="*/ 89 w 265"/>
                <a:gd name="T61" fmla="*/ 0 h 188"/>
                <a:gd name="T62" fmla="*/ 120 w 265"/>
                <a:gd name="T63" fmla="*/ 1 h 188"/>
                <a:gd name="T64" fmla="*/ 151 w 265"/>
                <a:gd name="T65" fmla="*/ 4 h 188"/>
                <a:gd name="T66" fmla="*/ 181 w 265"/>
                <a:gd name="T67" fmla="*/ 12 h 188"/>
                <a:gd name="T68" fmla="*/ 207 w 265"/>
                <a:gd name="T69" fmla="*/ 25 h 188"/>
                <a:gd name="T70" fmla="*/ 229 w 265"/>
                <a:gd name="T71" fmla="*/ 42 h 188"/>
                <a:gd name="T72" fmla="*/ 245 w 265"/>
                <a:gd name="T73" fmla="*/ 67 h 188"/>
                <a:gd name="T74" fmla="*/ 252 w 265"/>
                <a:gd name="T75" fmla="*/ 98 h 188"/>
                <a:gd name="T76" fmla="*/ 259 w 265"/>
                <a:gd name="T77" fmla="*/ 142 h 188"/>
                <a:gd name="T78" fmla="*/ 265 w 265"/>
                <a:gd name="T79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5" h="188">
                  <a:moveTo>
                    <a:pt x="265" y="188"/>
                  </a:moveTo>
                  <a:lnTo>
                    <a:pt x="264" y="188"/>
                  </a:lnTo>
                  <a:lnTo>
                    <a:pt x="264" y="186"/>
                  </a:lnTo>
                  <a:lnTo>
                    <a:pt x="263" y="186"/>
                  </a:lnTo>
                  <a:lnTo>
                    <a:pt x="262" y="186"/>
                  </a:lnTo>
                  <a:lnTo>
                    <a:pt x="248" y="184"/>
                  </a:lnTo>
                  <a:lnTo>
                    <a:pt x="248" y="184"/>
                  </a:lnTo>
                  <a:lnTo>
                    <a:pt x="247" y="178"/>
                  </a:lnTo>
                  <a:lnTo>
                    <a:pt x="243" y="162"/>
                  </a:lnTo>
                  <a:lnTo>
                    <a:pt x="236" y="139"/>
                  </a:lnTo>
                  <a:lnTo>
                    <a:pt x="227" y="113"/>
                  </a:lnTo>
                  <a:lnTo>
                    <a:pt x="214" y="85"/>
                  </a:lnTo>
                  <a:lnTo>
                    <a:pt x="199" y="60"/>
                  </a:lnTo>
                  <a:lnTo>
                    <a:pt x="181" y="40"/>
                  </a:lnTo>
                  <a:lnTo>
                    <a:pt x="159" y="29"/>
                  </a:lnTo>
                  <a:lnTo>
                    <a:pt x="144" y="25"/>
                  </a:lnTo>
                  <a:lnTo>
                    <a:pt x="128" y="23"/>
                  </a:lnTo>
                  <a:lnTo>
                    <a:pt x="113" y="22"/>
                  </a:lnTo>
                  <a:lnTo>
                    <a:pt x="97" y="23"/>
                  </a:lnTo>
                  <a:lnTo>
                    <a:pt x="82" y="25"/>
                  </a:lnTo>
                  <a:lnTo>
                    <a:pt x="67" y="30"/>
                  </a:lnTo>
                  <a:lnTo>
                    <a:pt x="53" y="37"/>
                  </a:lnTo>
                  <a:lnTo>
                    <a:pt x="39" y="46"/>
                  </a:lnTo>
                  <a:lnTo>
                    <a:pt x="24" y="65"/>
                  </a:lnTo>
                  <a:lnTo>
                    <a:pt x="18" y="87"/>
                  </a:lnTo>
                  <a:lnTo>
                    <a:pt x="16" y="113"/>
                  </a:lnTo>
                  <a:lnTo>
                    <a:pt x="14" y="137"/>
                  </a:lnTo>
                  <a:lnTo>
                    <a:pt x="15" y="147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8" y="147"/>
                  </a:lnTo>
                  <a:lnTo>
                    <a:pt x="7" y="146"/>
                  </a:lnTo>
                  <a:lnTo>
                    <a:pt x="7" y="146"/>
                  </a:lnTo>
                  <a:lnTo>
                    <a:pt x="7" y="145"/>
                  </a:lnTo>
                  <a:lnTo>
                    <a:pt x="6" y="145"/>
                  </a:lnTo>
                  <a:lnTo>
                    <a:pt x="6" y="140"/>
                  </a:lnTo>
                  <a:lnTo>
                    <a:pt x="4" y="130"/>
                  </a:lnTo>
                  <a:lnTo>
                    <a:pt x="2" y="120"/>
                  </a:lnTo>
                  <a:lnTo>
                    <a:pt x="1" y="109"/>
                  </a:lnTo>
                  <a:lnTo>
                    <a:pt x="0" y="99"/>
                  </a:lnTo>
                  <a:lnTo>
                    <a:pt x="1" y="99"/>
                  </a:lnTo>
                  <a:lnTo>
                    <a:pt x="4" y="94"/>
                  </a:lnTo>
                  <a:lnTo>
                    <a:pt x="6" y="89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7" y="83"/>
                  </a:lnTo>
                  <a:lnTo>
                    <a:pt x="7" y="83"/>
                  </a:lnTo>
                  <a:lnTo>
                    <a:pt x="7" y="83"/>
                  </a:lnTo>
                  <a:lnTo>
                    <a:pt x="9" y="72"/>
                  </a:lnTo>
                  <a:lnTo>
                    <a:pt x="13" y="63"/>
                  </a:lnTo>
                  <a:lnTo>
                    <a:pt x="17" y="54"/>
                  </a:lnTo>
                  <a:lnTo>
                    <a:pt x="23" y="44"/>
                  </a:lnTo>
                  <a:lnTo>
                    <a:pt x="29" y="34"/>
                  </a:lnTo>
                  <a:lnTo>
                    <a:pt x="35" y="25"/>
                  </a:lnTo>
                  <a:lnTo>
                    <a:pt x="40" y="17"/>
                  </a:lnTo>
                  <a:lnTo>
                    <a:pt x="46" y="8"/>
                  </a:lnTo>
                  <a:lnTo>
                    <a:pt x="60" y="1"/>
                  </a:lnTo>
                  <a:lnTo>
                    <a:pt x="74" y="0"/>
                  </a:lnTo>
                  <a:lnTo>
                    <a:pt x="89" y="0"/>
                  </a:lnTo>
                  <a:lnTo>
                    <a:pt x="104" y="0"/>
                  </a:lnTo>
                  <a:lnTo>
                    <a:pt x="120" y="1"/>
                  </a:lnTo>
                  <a:lnTo>
                    <a:pt x="135" y="2"/>
                  </a:lnTo>
                  <a:lnTo>
                    <a:pt x="151" y="4"/>
                  </a:lnTo>
                  <a:lnTo>
                    <a:pt x="166" y="8"/>
                  </a:lnTo>
                  <a:lnTo>
                    <a:pt x="181" y="12"/>
                  </a:lnTo>
                  <a:lnTo>
                    <a:pt x="195" y="18"/>
                  </a:lnTo>
                  <a:lnTo>
                    <a:pt x="207" y="25"/>
                  </a:lnTo>
                  <a:lnTo>
                    <a:pt x="219" y="33"/>
                  </a:lnTo>
                  <a:lnTo>
                    <a:pt x="229" y="42"/>
                  </a:lnTo>
                  <a:lnTo>
                    <a:pt x="239" y="54"/>
                  </a:lnTo>
                  <a:lnTo>
                    <a:pt x="245" y="67"/>
                  </a:lnTo>
                  <a:lnTo>
                    <a:pt x="250" y="82"/>
                  </a:lnTo>
                  <a:lnTo>
                    <a:pt x="252" y="98"/>
                  </a:lnTo>
                  <a:lnTo>
                    <a:pt x="255" y="112"/>
                  </a:lnTo>
                  <a:lnTo>
                    <a:pt x="259" y="142"/>
                  </a:lnTo>
                  <a:lnTo>
                    <a:pt x="264" y="172"/>
                  </a:lnTo>
                  <a:lnTo>
                    <a:pt x="265" y="18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5" name="Freeform 69"/>
            <p:cNvSpPr>
              <a:spLocks/>
            </p:cNvSpPr>
            <p:nvPr/>
          </p:nvSpPr>
          <p:spPr bwMode="auto">
            <a:xfrm>
              <a:off x="4293" y="3505"/>
              <a:ext cx="343" cy="228"/>
            </a:xfrm>
            <a:custGeom>
              <a:avLst/>
              <a:gdLst>
                <a:gd name="T0" fmla="*/ 332 w 688"/>
                <a:gd name="T1" fmla="*/ 398 h 457"/>
                <a:gd name="T2" fmla="*/ 327 w 688"/>
                <a:gd name="T3" fmla="*/ 387 h 457"/>
                <a:gd name="T4" fmla="*/ 323 w 688"/>
                <a:gd name="T5" fmla="*/ 368 h 457"/>
                <a:gd name="T6" fmla="*/ 296 w 688"/>
                <a:gd name="T7" fmla="*/ 330 h 457"/>
                <a:gd name="T8" fmla="*/ 250 w 688"/>
                <a:gd name="T9" fmla="*/ 305 h 457"/>
                <a:gd name="T10" fmla="*/ 196 w 688"/>
                <a:gd name="T11" fmla="*/ 293 h 457"/>
                <a:gd name="T12" fmla="*/ 141 w 688"/>
                <a:gd name="T13" fmla="*/ 294 h 457"/>
                <a:gd name="T14" fmla="*/ 115 w 688"/>
                <a:gd name="T15" fmla="*/ 297 h 457"/>
                <a:gd name="T16" fmla="*/ 98 w 688"/>
                <a:gd name="T17" fmla="*/ 310 h 457"/>
                <a:gd name="T18" fmla="*/ 74 w 688"/>
                <a:gd name="T19" fmla="*/ 351 h 457"/>
                <a:gd name="T20" fmla="*/ 62 w 688"/>
                <a:gd name="T21" fmla="*/ 385 h 457"/>
                <a:gd name="T22" fmla="*/ 31 w 688"/>
                <a:gd name="T23" fmla="*/ 376 h 457"/>
                <a:gd name="T24" fmla="*/ 9 w 688"/>
                <a:gd name="T25" fmla="*/ 338 h 457"/>
                <a:gd name="T26" fmla="*/ 2 w 688"/>
                <a:gd name="T27" fmla="*/ 185 h 457"/>
                <a:gd name="T28" fmla="*/ 24 w 688"/>
                <a:gd name="T29" fmla="*/ 170 h 457"/>
                <a:gd name="T30" fmla="*/ 42 w 688"/>
                <a:gd name="T31" fmla="*/ 118 h 457"/>
                <a:gd name="T32" fmla="*/ 91 w 688"/>
                <a:gd name="T33" fmla="*/ 2 h 457"/>
                <a:gd name="T34" fmla="*/ 218 w 688"/>
                <a:gd name="T35" fmla="*/ 7 h 457"/>
                <a:gd name="T36" fmla="*/ 343 w 688"/>
                <a:gd name="T37" fmla="*/ 14 h 457"/>
                <a:gd name="T38" fmla="*/ 470 w 688"/>
                <a:gd name="T39" fmla="*/ 20 h 457"/>
                <a:gd name="T40" fmla="*/ 581 w 688"/>
                <a:gd name="T41" fmla="*/ 26 h 457"/>
                <a:gd name="T42" fmla="*/ 642 w 688"/>
                <a:gd name="T43" fmla="*/ 33 h 457"/>
                <a:gd name="T44" fmla="*/ 687 w 688"/>
                <a:gd name="T45" fmla="*/ 41 h 457"/>
                <a:gd name="T46" fmla="*/ 688 w 688"/>
                <a:gd name="T47" fmla="*/ 48 h 457"/>
                <a:gd name="T48" fmla="*/ 680 w 688"/>
                <a:gd name="T49" fmla="*/ 90 h 457"/>
                <a:gd name="T50" fmla="*/ 653 w 688"/>
                <a:gd name="T51" fmla="*/ 209 h 457"/>
                <a:gd name="T52" fmla="*/ 629 w 688"/>
                <a:gd name="T53" fmla="*/ 263 h 457"/>
                <a:gd name="T54" fmla="*/ 492 w 688"/>
                <a:gd name="T55" fmla="*/ 255 h 457"/>
                <a:gd name="T56" fmla="*/ 305 w 688"/>
                <a:gd name="T57" fmla="*/ 242 h 457"/>
                <a:gd name="T58" fmla="*/ 135 w 688"/>
                <a:gd name="T59" fmla="*/ 234 h 457"/>
                <a:gd name="T60" fmla="*/ 57 w 688"/>
                <a:gd name="T61" fmla="*/ 233 h 457"/>
                <a:gd name="T62" fmla="*/ 55 w 688"/>
                <a:gd name="T63" fmla="*/ 237 h 457"/>
                <a:gd name="T64" fmla="*/ 76 w 688"/>
                <a:gd name="T65" fmla="*/ 242 h 457"/>
                <a:gd name="T66" fmla="*/ 211 w 688"/>
                <a:gd name="T67" fmla="*/ 257 h 457"/>
                <a:gd name="T68" fmla="*/ 395 w 688"/>
                <a:gd name="T69" fmla="*/ 272 h 457"/>
                <a:gd name="T70" fmla="*/ 563 w 688"/>
                <a:gd name="T71" fmla="*/ 285 h 457"/>
                <a:gd name="T72" fmla="*/ 630 w 688"/>
                <a:gd name="T73" fmla="*/ 308 h 457"/>
                <a:gd name="T74" fmla="*/ 613 w 688"/>
                <a:gd name="T75" fmla="*/ 372 h 457"/>
                <a:gd name="T76" fmla="*/ 597 w 688"/>
                <a:gd name="T77" fmla="*/ 368 h 457"/>
                <a:gd name="T78" fmla="*/ 548 w 688"/>
                <a:gd name="T79" fmla="*/ 359 h 457"/>
                <a:gd name="T80" fmla="*/ 501 w 688"/>
                <a:gd name="T81" fmla="*/ 352 h 457"/>
                <a:gd name="T82" fmla="*/ 453 w 688"/>
                <a:gd name="T83" fmla="*/ 347 h 457"/>
                <a:gd name="T84" fmla="*/ 406 w 688"/>
                <a:gd name="T85" fmla="*/ 343 h 457"/>
                <a:gd name="T86" fmla="*/ 361 w 688"/>
                <a:gd name="T87" fmla="*/ 336 h 457"/>
                <a:gd name="T88" fmla="*/ 324 w 688"/>
                <a:gd name="T89" fmla="*/ 339 h 457"/>
                <a:gd name="T90" fmla="*/ 320 w 688"/>
                <a:gd name="T91" fmla="*/ 347 h 457"/>
                <a:gd name="T92" fmla="*/ 343 w 688"/>
                <a:gd name="T93" fmla="*/ 355 h 457"/>
                <a:gd name="T94" fmla="*/ 411 w 688"/>
                <a:gd name="T95" fmla="*/ 367 h 457"/>
                <a:gd name="T96" fmla="*/ 482 w 688"/>
                <a:gd name="T97" fmla="*/ 374 h 457"/>
                <a:gd name="T98" fmla="*/ 552 w 688"/>
                <a:gd name="T99" fmla="*/ 381 h 457"/>
                <a:gd name="T100" fmla="*/ 607 w 688"/>
                <a:gd name="T101" fmla="*/ 389 h 457"/>
                <a:gd name="T102" fmla="*/ 609 w 688"/>
                <a:gd name="T103" fmla="*/ 406 h 457"/>
                <a:gd name="T104" fmla="*/ 592 w 688"/>
                <a:gd name="T105" fmla="*/ 455 h 457"/>
                <a:gd name="T106" fmla="*/ 525 w 688"/>
                <a:gd name="T107" fmla="*/ 445 h 457"/>
                <a:gd name="T108" fmla="*/ 457 w 688"/>
                <a:gd name="T109" fmla="*/ 437 h 457"/>
                <a:gd name="T110" fmla="*/ 391 w 688"/>
                <a:gd name="T111" fmla="*/ 430 h 457"/>
                <a:gd name="T112" fmla="*/ 340 w 688"/>
                <a:gd name="T113" fmla="*/ 425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88" h="457">
                  <a:moveTo>
                    <a:pt x="338" y="425"/>
                  </a:moveTo>
                  <a:lnTo>
                    <a:pt x="335" y="415"/>
                  </a:lnTo>
                  <a:lnTo>
                    <a:pt x="334" y="407"/>
                  </a:lnTo>
                  <a:lnTo>
                    <a:pt x="332" y="398"/>
                  </a:lnTo>
                  <a:lnTo>
                    <a:pt x="330" y="390"/>
                  </a:lnTo>
                  <a:lnTo>
                    <a:pt x="330" y="389"/>
                  </a:lnTo>
                  <a:lnTo>
                    <a:pt x="328" y="388"/>
                  </a:lnTo>
                  <a:lnTo>
                    <a:pt x="327" y="387"/>
                  </a:lnTo>
                  <a:lnTo>
                    <a:pt x="326" y="387"/>
                  </a:lnTo>
                  <a:lnTo>
                    <a:pt x="326" y="380"/>
                  </a:lnTo>
                  <a:lnTo>
                    <a:pt x="325" y="374"/>
                  </a:lnTo>
                  <a:lnTo>
                    <a:pt x="323" y="368"/>
                  </a:lnTo>
                  <a:lnTo>
                    <a:pt x="320" y="362"/>
                  </a:lnTo>
                  <a:lnTo>
                    <a:pt x="313" y="351"/>
                  </a:lnTo>
                  <a:lnTo>
                    <a:pt x="305" y="339"/>
                  </a:lnTo>
                  <a:lnTo>
                    <a:pt x="296" y="330"/>
                  </a:lnTo>
                  <a:lnTo>
                    <a:pt x="286" y="322"/>
                  </a:lnTo>
                  <a:lnTo>
                    <a:pt x="275" y="315"/>
                  </a:lnTo>
                  <a:lnTo>
                    <a:pt x="263" y="309"/>
                  </a:lnTo>
                  <a:lnTo>
                    <a:pt x="250" y="305"/>
                  </a:lnTo>
                  <a:lnTo>
                    <a:pt x="237" y="300"/>
                  </a:lnTo>
                  <a:lnTo>
                    <a:pt x="224" y="298"/>
                  </a:lnTo>
                  <a:lnTo>
                    <a:pt x="210" y="296"/>
                  </a:lnTo>
                  <a:lnTo>
                    <a:pt x="196" y="293"/>
                  </a:lnTo>
                  <a:lnTo>
                    <a:pt x="182" y="293"/>
                  </a:lnTo>
                  <a:lnTo>
                    <a:pt x="168" y="293"/>
                  </a:lnTo>
                  <a:lnTo>
                    <a:pt x="154" y="293"/>
                  </a:lnTo>
                  <a:lnTo>
                    <a:pt x="141" y="294"/>
                  </a:lnTo>
                  <a:lnTo>
                    <a:pt x="128" y="296"/>
                  </a:lnTo>
                  <a:lnTo>
                    <a:pt x="118" y="296"/>
                  </a:lnTo>
                  <a:lnTo>
                    <a:pt x="116" y="296"/>
                  </a:lnTo>
                  <a:lnTo>
                    <a:pt x="115" y="297"/>
                  </a:lnTo>
                  <a:lnTo>
                    <a:pt x="113" y="297"/>
                  </a:lnTo>
                  <a:lnTo>
                    <a:pt x="112" y="298"/>
                  </a:lnTo>
                  <a:lnTo>
                    <a:pt x="106" y="302"/>
                  </a:lnTo>
                  <a:lnTo>
                    <a:pt x="98" y="310"/>
                  </a:lnTo>
                  <a:lnTo>
                    <a:pt x="91" y="320"/>
                  </a:lnTo>
                  <a:lnTo>
                    <a:pt x="84" y="330"/>
                  </a:lnTo>
                  <a:lnTo>
                    <a:pt x="78" y="340"/>
                  </a:lnTo>
                  <a:lnTo>
                    <a:pt x="74" y="351"/>
                  </a:lnTo>
                  <a:lnTo>
                    <a:pt x="69" y="362"/>
                  </a:lnTo>
                  <a:lnTo>
                    <a:pt x="67" y="374"/>
                  </a:lnTo>
                  <a:lnTo>
                    <a:pt x="66" y="385"/>
                  </a:lnTo>
                  <a:lnTo>
                    <a:pt x="62" y="385"/>
                  </a:lnTo>
                  <a:lnTo>
                    <a:pt x="58" y="383"/>
                  </a:lnTo>
                  <a:lnTo>
                    <a:pt x="50" y="381"/>
                  </a:lnTo>
                  <a:lnTo>
                    <a:pt x="40" y="378"/>
                  </a:lnTo>
                  <a:lnTo>
                    <a:pt x="31" y="376"/>
                  </a:lnTo>
                  <a:lnTo>
                    <a:pt x="23" y="374"/>
                  </a:lnTo>
                  <a:lnTo>
                    <a:pt x="16" y="372"/>
                  </a:lnTo>
                  <a:lnTo>
                    <a:pt x="10" y="370"/>
                  </a:lnTo>
                  <a:lnTo>
                    <a:pt x="9" y="338"/>
                  </a:lnTo>
                  <a:lnTo>
                    <a:pt x="6" y="276"/>
                  </a:lnTo>
                  <a:lnTo>
                    <a:pt x="1" y="214"/>
                  </a:lnTo>
                  <a:lnTo>
                    <a:pt x="0" y="186"/>
                  </a:lnTo>
                  <a:lnTo>
                    <a:pt x="2" y="185"/>
                  </a:lnTo>
                  <a:lnTo>
                    <a:pt x="7" y="183"/>
                  </a:lnTo>
                  <a:lnTo>
                    <a:pt x="13" y="179"/>
                  </a:lnTo>
                  <a:lnTo>
                    <a:pt x="19" y="175"/>
                  </a:lnTo>
                  <a:lnTo>
                    <a:pt x="24" y="170"/>
                  </a:lnTo>
                  <a:lnTo>
                    <a:pt x="30" y="164"/>
                  </a:lnTo>
                  <a:lnTo>
                    <a:pt x="33" y="160"/>
                  </a:lnTo>
                  <a:lnTo>
                    <a:pt x="35" y="156"/>
                  </a:lnTo>
                  <a:lnTo>
                    <a:pt x="42" y="118"/>
                  </a:lnTo>
                  <a:lnTo>
                    <a:pt x="47" y="79"/>
                  </a:lnTo>
                  <a:lnTo>
                    <a:pt x="52" y="40"/>
                  </a:lnTo>
                  <a:lnTo>
                    <a:pt x="59" y="0"/>
                  </a:lnTo>
                  <a:lnTo>
                    <a:pt x="91" y="2"/>
                  </a:lnTo>
                  <a:lnTo>
                    <a:pt x="122" y="3"/>
                  </a:lnTo>
                  <a:lnTo>
                    <a:pt x="154" y="5"/>
                  </a:lnTo>
                  <a:lnTo>
                    <a:pt x="186" y="6"/>
                  </a:lnTo>
                  <a:lnTo>
                    <a:pt x="218" y="7"/>
                  </a:lnTo>
                  <a:lnTo>
                    <a:pt x="249" y="10"/>
                  </a:lnTo>
                  <a:lnTo>
                    <a:pt x="281" y="11"/>
                  </a:lnTo>
                  <a:lnTo>
                    <a:pt x="312" y="12"/>
                  </a:lnTo>
                  <a:lnTo>
                    <a:pt x="343" y="14"/>
                  </a:lnTo>
                  <a:lnTo>
                    <a:pt x="376" y="15"/>
                  </a:lnTo>
                  <a:lnTo>
                    <a:pt x="407" y="18"/>
                  </a:lnTo>
                  <a:lnTo>
                    <a:pt x="439" y="19"/>
                  </a:lnTo>
                  <a:lnTo>
                    <a:pt x="470" y="20"/>
                  </a:lnTo>
                  <a:lnTo>
                    <a:pt x="502" y="22"/>
                  </a:lnTo>
                  <a:lnTo>
                    <a:pt x="533" y="24"/>
                  </a:lnTo>
                  <a:lnTo>
                    <a:pt x="566" y="25"/>
                  </a:lnTo>
                  <a:lnTo>
                    <a:pt x="581" y="26"/>
                  </a:lnTo>
                  <a:lnTo>
                    <a:pt x="596" y="27"/>
                  </a:lnTo>
                  <a:lnTo>
                    <a:pt x="611" y="29"/>
                  </a:lnTo>
                  <a:lnTo>
                    <a:pt x="627" y="30"/>
                  </a:lnTo>
                  <a:lnTo>
                    <a:pt x="642" y="33"/>
                  </a:lnTo>
                  <a:lnTo>
                    <a:pt x="657" y="35"/>
                  </a:lnTo>
                  <a:lnTo>
                    <a:pt x="672" y="36"/>
                  </a:lnTo>
                  <a:lnTo>
                    <a:pt x="687" y="37"/>
                  </a:lnTo>
                  <a:lnTo>
                    <a:pt x="687" y="41"/>
                  </a:lnTo>
                  <a:lnTo>
                    <a:pt x="687" y="44"/>
                  </a:lnTo>
                  <a:lnTo>
                    <a:pt x="687" y="47"/>
                  </a:lnTo>
                  <a:lnTo>
                    <a:pt x="688" y="48"/>
                  </a:lnTo>
                  <a:lnTo>
                    <a:pt x="688" y="48"/>
                  </a:lnTo>
                  <a:lnTo>
                    <a:pt x="688" y="48"/>
                  </a:lnTo>
                  <a:lnTo>
                    <a:pt x="688" y="48"/>
                  </a:lnTo>
                  <a:lnTo>
                    <a:pt x="688" y="48"/>
                  </a:lnTo>
                  <a:lnTo>
                    <a:pt x="680" y="90"/>
                  </a:lnTo>
                  <a:lnTo>
                    <a:pt x="669" y="139"/>
                  </a:lnTo>
                  <a:lnTo>
                    <a:pt x="660" y="177"/>
                  </a:lnTo>
                  <a:lnTo>
                    <a:pt x="656" y="193"/>
                  </a:lnTo>
                  <a:lnTo>
                    <a:pt x="653" y="209"/>
                  </a:lnTo>
                  <a:lnTo>
                    <a:pt x="651" y="231"/>
                  </a:lnTo>
                  <a:lnTo>
                    <a:pt x="650" y="252"/>
                  </a:lnTo>
                  <a:lnTo>
                    <a:pt x="649" y="263"/>
                  </a:lnTo>
                  <a:lnTo>
                    <a:pt x="629" y="263"/>
                  </a:lnTo>
                  <a:lnTo>
                    <a:pt x="604" y="262"/>
                  </a:lnTo>
                  <a:lnTo>
                    <a:pt x="571" y="260"/>
                  </a:lnTo>
                  <a:lnTo>
                    <a:pt x="533" y="257"/>
                  </a:lnTo>
                  <a:lnTo>
                    <a:pt x="492" y="255"/>
                  </a:lnTo>
                  <a:lnTo>
                    <a:pt x="447" y="252"/>
                  </a:lnTo>
                  <a:lnTo>
                    <a:pt x="401" y="249"/>
                  </a:lnTo>
                  <a:lnTo>
                    <a:pt x="354" y="246"/>
                  </a:lnTo>
                  <a:lnTo>
                    <a:pt x="305" y="242"/>
                  </a:lnTo>
                  <a:lnTo>
                    <a:pt x="259" y="240"/>
                  </a:lnTo>
                  <a:lnTo>
                    <a:pt x="214" y="238"/>
                  </a:lnTo>
                  <a:lnTo>
                    <a:pt x="173" y="236"/>
                  </a:lnTo>
                  <a:lnTo>
                    <a:pt x="135" y="234"/>
                  </a:lnTo>
                  <a:lnTo>
                    <a:pt x="103" y="233"/>
                  </a:lnTo>
                  <a:lnTo>
                    <a:pt x="77" y="232"/>
                  </a:lnTo>
                  <a:lnTo>
                    <a:pt x="58" y="233"/>
                  </a:lnTo>
                  <a:lnTo>
                    <a:pt x="57" y="233"/>
                  </a:lnTo>
                  <a:lnTo>
                    <a:pt x="57" y="234"/>
                  </a:lnTo>
                  <a:lnTo>
                    <a:pt x="55" y="234"/>
                  </a:lnTo>
                  <a:lnTo>
                    <a:pt x="55" y="236"/>
                  </a:lnTo>
                  <a:lnTo>
                    <a:pt x="55" y="237"/>
                  </a:lnTo>
                  <a:lnTo>
                    <a:pt x="57" y="238"/>
                  </a:lnTo>
                  <a:lnTo>
                    <a:pt x="57" y="239"/>
                  </a:lnTo>
                  <a:lnTo>
                    <a:pt x="58" y="239"/>
                  </a:lnTo>
                  <a:lnTo>
                    <a:pt x="76" y="242"/>
                  </a:lnTo>
                  <a:lnTo>
                    <a:pt x="101" y="246"/>
                  </a:lnTo>
                  <a:lnTo>
                    <a:pt x="133" y="249"/>
                  </a:lnTo>
                  <a:lnTo>
                    <a:pt x="169" y="253"/>
                  </a:lnTo>
                  <a:lnTo>
                    <a:pt x="211" y="257"/>
                  </a:lnTo>
                  <a:lnTo>
                    <a:pt x="255" y="261"/>
                  </a:lnTo>
                  <a:lnTo>
                    <a:pt x="301" y="266"/>
                  </a:lnTo>
                  <a:lnTo>
                    <a:pt x="348" y="269"/>
                  </a:lnTo>
                  <a:lnTo>
                    <a:pt x="395" y="272"/>
                  </a:lnTo>
                  <a:lnTo>
                    <a:pt x="441" y="277"/>
                  </a:lnTo>
                  <a:lnTo>
                    <a:pt x="485" y="281"/>
                  </a:lnTo>
                  <a:lnTo>
                    <a:pt x="527" y="283"/>
                  </a:lnTo>
                  <a:lnTo>
                    <a:pt x="563" y="285"/>
                  </a:lnTo>
                  <a:lnTo>
                    <a:pt x="596" y="287"/>
                  </a:lnTo>
                  <a:lnTo>
                    <a:pt x="621" y="289"/>
                  </a:lnTo>
                  <a:lnTo>
                    <a:pt x="639" y="290"/>
                  </a:lnTo>
                  <a:lnTo>
                    <a:pt x="630" y="308"/>
                  </a:lnTo>
                  <a:lnTo>
                    <a:pt x="623" y="329"/>
                  </a:lnTo>
                  <a:lnTo>
                    <a:pt x="618" y="350"/>
                  </a:lnTo>
                  <a:lnTo>
                    <a:pt x="614" y="372"/>
                  </a:lnTo>
                  <a:lnTo>
                    <a:pt x="613" y="372"/>
                  </a:lnTo>
                  <a:lnTo>
                    <a:pt x="612" y="370"/>
                  </a:lnTo>
                  <a:lnTo>
                    <a:pt x="609" y="370"/>
                  </a:lnTo>
                  <a:lnTo>
                    <a:pt x="608" y="370"/>
                  </a:lnTo>
                  <a:lnTo>
                    <a:pt x="597" y="368"/>
                  </a:lnTo>
                  <a:lnTo>
                    <a:pt x="584" y="366"/>
                  </a:lnTo>
                  <a:lnTo>
                    <a:pt x="573" y="363"/>
                  </a:lnTo>
                  <a:lnTo>
                    <a:pt x="560" y="361"/>
                  </a:lnTo>
                  <a:lnTo>
                    <a:pt x="548" y="359"/>
                  </a:lnTo>
                  <a:lnTo>
                    <a:pt x="537" y="358"/>
                  </a:lnTo>
                  <a:lnTo>
                    <a:pt x="524" y="355"/>
                  </a:lnTo>
                  <a:lnTo>
                    <a:pt x="513" y="353"/>
                  </a:lnTo>
                  <a:lnTo>
                    <a:pt x="501" y="352"/>
                  </a:lnTo>
                  <a:lnTo>
                    <a:pt x="489" y="351"/>
                  </a:lnTo>
                  <a:lnTo>
                    <a:pt x="477" y="350"/>
                  </a:lnTo>
                  <a:lnTo>
                    <a:pt x="465" y="349"/>
                  </a:lnTo>
                  <a:lnTo>
                    <a:pt x="453" y="347"/>
                  </a:lnTo>
                  <a:lnTo>
                    <a:pt x="441" y="346"/>
                  </a:lnTo>
                  <a:lnTo>
                    <a:pt x="429" y="345"/>
                  </a:lnTo>
                  <a:lnTo>
                    <a:pt x="417" y="344"/>
                  </a:lnTo>
                  <a:lnTo>
                    <a:pt x="406" y="343"/>
                  </a:lnTo>
                  <a:lnTo>
                    <a:pt x="394" y="340"/>
                  </a:lnTo>
                  <a:lnTo>
                    <a:pt x="383" y="339"/>
                  </a:lnTo>
                  <a:lnTo>
                    <a:pt x="372" y="337"/>
                  </a:lnTo>
                  <a:lnTo>
                    <a:pt x="361" y="336"/>
                  </a:lnTo>
                  <a:lnTo>
                    <a:pt x="349" y="336"/>
                  </a:lnTo>
                  <a:lnTo>
                    <a:pt x="338" y="337"/>
                  </a:lnTo>
                  <a:lnTo>
                    <a:pt x="326" y="339"/>
                  </a:lnTo>
                  <a:lnTo>
                    <a:pt x="324" y="339"/>
                  </a:lnTo>
                  <a:lnTo>
                    <a:pt x="323" y="340"/>
                  </a:lnTo>
                  <a:lnTo>
                    <a:pt x="321" y="343"/>
                  </a:lnTo>
                  <a:lnTo>
                    <a:pt x="320" y="345"/>
                  </a:lnTo>
                  <a:lnTo>
                    <a:pt x="320" y="347"/>
                  </a:lnTo>
                  <a:lnTo>
                    <a:pt x="321" y="350"/>
                  </a:lnTo>
                  <a:lnTo>
                    <a:pt x="324" y="351"/>
                  </a:lnTo>
                  <a:lnTo>
                    <a:pt x="326" y="351"/>
                  </a:lnTo>
                  <a:lnTo>
                    <a:pt x="343" y="355"/>
                  </a:lnTo>
                  <a:lnTo>
                    <a:pt x="361" y="359"/>
                  </a:lnTo>
                  <a:lnTo>
                    <a:pt x="378" y="362"/>
                  </a:lnTo>
                  <a:lnTo>
                    <a:pt x="394" y="365"/>
                  </a:lnTo>
                  <a:lnTo>
                    <a:pt x="411" y="367"/>
                  </a:lnTo>
                  <a:lnTo>
                    <a:pt x="429" y="369"/>
                  </a:lnTo>
                  <a:lnTo>
                    <a:pt x="446" y="370"/>
                  </a:lnTo>
                  <a:lnTo>
                    <a:pt x="464" y="373"/>
                  </a:lnTo>
                  <a:lnTo>
                    <a:pt x="482" y="374"/>
                  </a:lnTo>
                  <a:lnTo>
                    <a:pt x="499" y="376"/>
                  </a:lnTo>
                  <a:lnTo>
                    <a:pt x="516" y="377"/>
                  </a:lnTo>
                  <a:lnTo>
                    <a:pt x="533" y="378"/>
                  </a:lnTo>
                  <a:lnTo>
                    <a:pt x="552" y="381"/>
                  </a:lnTo>
                  <a:lnTo>
                    <a:pt x="569" y="383"/>
                  </a:lnTo>
                  <a:lnTo>
                    <a:pt x="586" y="385"/>
                  </a:lnTo>
                  <a:lnTo>
                    <a:pt x="605" y="389"/>
                  </a:lnTo>
                  <a:lnTo>
                    <a:pt x="607" y="389"/>
                  </a:lnTo>
                  <a:lnTo>
                    <a:pt x="608" y="389"/>
                  </a:lnTo>
                  <a:lnTo>
                    <a:pt x="611" y="389"/>
                  </a:lnTo>
                  <a:lnTo>
                    <a:pt x="612" y="390"/>
                  </a:lnTo>
                  <a:lnTo>
                    <a:pt x="609" y="406"/>
                  </a:lnTo>
                  <a:lnTo>
                    <a:pt x="607" y="423"/>
                  </a:lnTo>
                  <a:lnTo>
                    <a:pt x="607" y="441"/>
                  </a:lnTo>
                  <a:lnTo>
                    <a:pt x="608" y="457"/>
                  </a:lnTo>
                  <a:lnTo>
                    <a:pt x="592" y="455"/>
                  </a:lnTo>
                  <a:lnTo>
                    <a:pt x="575" y="452"/>
                  </a:lnTo>
                  <a:lnTo>
                    <a:pt x="559" y="450"/>
                  </a:lnTo>
                  <a:lnTo>
                    <a:pt x="542" y="448"/>
                  </a:lnTo>
                  <a:lnTo>
                    <a:pt x="525" y="445"/>
                  </a:lnTo>
                  <a:lnTo>
                    <a:pt x="508" y="443"/>
                  </a:lnTo>
                  <a:lnTo>
                    <a:pt x="492" y="442"/>
                  </a:lnTo>
                  <a:lnTo>
                    <a:pt x="475" y="440"/>
                  </a:lnTo>
                  <a:lnTo>
                    <a:pt x="457" y="437"/>
                  </a:lnTo>
                  <a:lnTo>
                    <a:pt x="441" y="435"/>
                  </a:lnTo>
                  <a:lnTo>
                    <a:pt x="424" y="434"/>
                  </a:lnTo>
                  <a:lnTo>
                    <a:pt x="408" y="431"/>
                  </a:lnTo>
                  <a:lnTo>
                    <a:pt x="391" y="430"/>
                  </a:lnTo>
                  <a:lnTo>
                    <a:pt x="374" y="428"/>
                  </a:lnTo>
                  <a:lnTo>
                    <a:pt x="357" y="427"/>
                  </a:lnTo>
                  <a:lnTo>
                    <a:pt x="341" y="425"/>
                  </a:lnTo>
                  <a:lnTo>
                    <a:pt x="340" y="425"/>
                  </a:lnTo>
                  <a:lnTo>
                    <a:pt x="340" y="425"/>
                  </a:lnTo>
                  <a:lnTo>
                    <a:pt x="339" y="425"/>
                  </a:lnTo>
                  <a:lnTo>
                    <a:pt x="338" y="425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6" name="Freeform 70"/>
            <p:cNvSpPr>
              <a:spLocks/>
            </p:cNvSpPr>
            <p:nvPr/>
          </p:nvSpPr>
          <p:spPr bwMode="auto">
            <a:xfrm>
              <a:off x="4767" y="3799"/>
              <a:ext cx="1" cy="1"/>
            </a:xfrm>
            <a:custGeom>
              <a:avLst/>
              <a:gdLst>
                <a:gd name="T0" fmla="*/ 1 w 3"/>
                <a:gd name="T1" fmla="*/ 0 h 1"/>
                <a:gd name="T2" fmla="*/ 0 w 3"/>
                <a:gd name="T3" fmla="*/ 0 h 1"/>
                <a:gd name="T4" fmla="*/ 0 w 3"/>
                <a:gd name="T5" fmla="*/ 0 h 1"/>
                <a:gd name="T6" fmla="*/ 0 w 3"/>
                <a:gd name="T7" fmla="*/ 0 h 1"/>
                <a:gd name="T8" fmla="*/ 0 w 3"/>
                <a:gd name="T9" fmla="*/ 0 h 1"/>
                <a:gd name="T10" fmla="*/ 1 w 3"/>
                <a:gd name="T11" fmla="*/ 0 h 1"/>
                <a:gd name="T12" fmla="*/ 1 w 3"/>
                <a:gd name="T13" fmla="*/ 0 h 1"/>
                <a:gd name="T14" fmla="*/ 1 w 3"/>
                <a:gd name="T15" fmla="*/ 0 h 1"/>
                <a:gd name="T16" fmla="*/ 3 w 3"/>
                <a:gd name="T17" fmla="*/ 1 h 1"/>
                <a:gd name="T18" fmla="*/ 1 w 3"/>
                <a:gd name="T19" fmla="*/ 1 h 1"/>
                <a:gd name="T20" fmla="*/ 1 w 3"/>
                <a:gd name="T21" fmla="*/ 1 h 1"/>
                <a:gd name="T22" fmla="*/ 1 w 3"/>
                <a:gd name="T23" fmla="*/ 1 h 1"/>
                <a:gd name="T24" fmla="*/ 1 w 3"/>
                <a:gd name="T2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" h="1">
                  <a:moveTo>
                    <a:pt x="1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D8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7" name="Freeform 71"/>
            <p:cNvSpPr>
              <a:spLocks/>
            </p:cNvSpPr>
            <p:nvPr/>
          </p:nvSpPr>
          <p:spPr bwMode="auto">
            <a:xfrm>
              <a:off x="4768" y="3731"/>
              <a:ext cx="132" cy="128"/>
            </a:xfrm>
            <a:custGeom>
              <a:avLst/>
              <a:gdLst>
                <a:gd name="T0" fmla="*/ 141 w 262"/>
                <a:gd name="T1" fmla="*/ 256 h 256"/>
                <a:gd name="T2" fmla="*/ 141 w 262"/>
                <a:gd name="T3" fmla="*/ 256 h 256"/>
                <a:gd name="T4" fmla="*/ 134 w 262"/>
                <a:gd name="T5" fmla="*/ 254 h 256"/>
                <a:gd name="T6" fmla="*/ 121 w 262"/>
                <a:gd name="T7" fmla="*/ 251 h 256"/>
                <a:gd name="T8" fmla="*/ 107 w 262"/>
                <a:gd name="T9" fmla="*/ 248 h 256"/>
                <a:gd name="T10" fmla="*/ 93 w 262"/>
                <a:gd name="T11" fmla="*/ 243 h 256"/>
                <a:gd name="T12" fmla="*/ 73 w 262"/>
                <a:gd name="T13" fmla="*/ 227 h 256"/>
                <a:gd name="T14" fmla="*/ 48 w 262"/>
                <a:gd name="T15" fmla="*/ 200 h 256"/>
                <a:gd name="T16" fmla="*/ 26 w 262"/>
                <a:gd name="T17" fmla="*/ 170 h 256"/>
                <a:gd name="T18" fmla="*/ 10 w 262"/>
                <a:gd name="T19" fmla="*/ 136 h 256"/>
                <a:gd name="T20" fmla="*/ 4 w 262"/>
                <a:gd name="T21" fmla="*/ 118 h 256"/>
                <a:gd name="T22" fmla="*/ 2 w 262"/>
                <a:gd name="T23" fmla="*/ 117 h 256"/>
                <a:gd name="T24" fmla="*/ 1 w 262"/>
                <a:gd name="T25" fmla="*/ 117 h 256"/>
                <a:gd name="T26" fmla="*/ 0 w 262"/>
                <a:gd name="T27" fmla="*/ 117 h 256"/>
                <a:gd name="T28" fmla="*/ 2 w 262"/>
                <a:gd name="T29" fmla="*/ 102 h 256"/>
                <a:gd name="T30" fmla="*/ 9 w 262"/>
                <a:gd name="T31" fmla="*/ 68 h 256"/>
                <a:gd name="T32" fmla="*/ 20 w 262"/>
                <a:gd name="T33" fmla="*/ 37 h 256"/>
                <a:gd name="T34" fmla="*/ 41 w 262"/>
                <a:gd name="T35" fmla="*/ 13 h 256"/>
                <a:gd name="T36" fmla="*/ 62 w 262"/>
                <a:gd name="T37" fmla="*/ 0 h 256"/>
                <a:gd name="T38" fmla="*/ 69 w 262"/>
                <a:gd name="T39" fmla="*/ 1 h 256"/>
                <a:gd name="T40" fmla="*/ 107 w 262"/>
                <a:gd name="T41" fmla="*/ 11 h 256"/>
                <a:gd name="T42" fmla="*/ 145 w 262"/>
                <a:gd name="T43" fmla="*/ 18 h 256"/>
                <a:gd name="T44" fmla="*/ 182 w 262"/>
                <a:gd name="T45" fmla="*/ 28 h 256"/>
                <a:gd name="T46" fmla="*/ 217 w 262"/>
                <a:gd name="T47" fmla="*/ 44 h 256"/>
                <a:gd name="T48" fmla="*/ 225 w 262"/>
                <a:gd name="T49" fmla="*/ 51 h 256"/>
                <a:gd name="T50" fmla="*/ 230 w 262"/>
                <a:gd name="T51" fmla="*/ 60 h 256"/>
                <a:gd name="T52" fmla="*/ 243 w 262"/>
                <a:gd name="T53" fmla="*/ 114 h 256"/>
                <a:gd name="T54" fmla="*/ 261 w 262"/>
                <a:gd name="T55" fmla="*/ 167 h 256"/>
                <a:gd name="T56" fmla="*/ 262 w 262"/>
                <a:gd name="T57" fmla="*/ 168 h 256"/>
                <a:gd name="T58" fmla="*/ 262 w 262"/>
                <a:gd name="T59" fmla="*/ 170 h 256"/>
                <a:gd name="T60" fmla="*/ 254 w 262"/>
                <a:gd name="T61" fmla="*/ 189 h 256"/>
                <a:gd name="T62" fmla="*/ 246 w 262"/>
                <a:gd name="T63" fmla="*/ 210 h 256"/>
                <a:gd name="T64" fmla="*/ 224 w 262"/>
                <a:gd name="T65" fmla="*/ 228 h 256"/>
                <a:gd name="T66" fmla="*/ 198 w 262"/>
                <a:gd name="T67" fmla="*/ 241 h 256"/>
                <a:gd name="T68" fmla="*/ 170 w 262"/>
                <a:gd name="T69" fmla="*/ 250 h 256"/>
                <a:gd name="T70" fmla="*/ 141 w 262"/>
                <a:gd name="T71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2" h="256">
                  <a:moveTo>
                    <a:pt x="141" y="256"/>
                  </a:moveTo>
                  <a:lnTo>
                    <a:pt x="141" y="256"/>
                  </a:lnTo>
                  <a:lnTo>
                    <a:pt x="141" y="256"/>
                  </a:lnTo>
                  <a:lnTo>
                    <a:pt x="141" y="256"/>
                  </a:lnTo>
                  <a:lnTo>
                    <a:pt x="141" y="256"/>
                  </a:lnTo>
                  <a:lnTo>
                    <a:pt x="134" y="254"/>
                  </a:lnTo>
                  <a:lnTo>
                    <a:pt x="128" y="253"/>
                  </a:lnTo>
                  <a:lnTo>
                    <a:pt x="121" y="251"/>
                  </a:lnTo>
                  <a:lnTo>
                    <a:pt x="114" y="249"/>
                  </a:lnTo>
                  <a:lnTo>
                    <a:pt x="107" y="248"/>
                  </a:lnTo>
                  <a:lnTo>
                    <a:pt x="100" y="246"/>
                  </a:lnTo>
                  <a:lnTo>
                    <a:pt x="93" y="243"/>
                  </a:lnTo>
                  <a:lnTo>
                    <a:pt x="87" y="239"/>
                  </a:lnTo>
                  <a:lnTo>
                    <a:pt x="73" y="227"/>
                  </a:lnTo>
                  <a:lnTo>
                    <a:pt x="60" y="213"/>
                  </a:lnTo>
                  <a:lnTo>
                    <a:pt x="48" y="200"/>
                  </a:lnTo>
                  <a:lnTo>
                    <a:pt x="37" y="186"/>
                  </a:lnTo>
                  <a:lnTo>
                    <a:pt x="26" y="170"/>
                  </a:lnTo>
                  <a:lnTo>
                    <a:pt x="17" y="154"/>
                  </a:lnTo>
                  <a:lnTo>
                    <a:pt x="10" y="136"/>
                  </a:lnTo>
                  <a:lnTo>
                    <a:pt x="4" y="119"/>
                  </a:lnTo>
                  <a:lnTo>
                    <a:pt x="4" y="118"/>
                  </a:lnTo>
                  <a:lnTo>
                    <a:pt x="3" y="117"/>
                  </a:lnTo>
                  <a:lnTo>
                    <a:pt x="2" y="117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2" y="102"/>
                  </a:lnTo>
                  <a:lnTo>
                    <a:pt x="4" y="84"/>
                  </a:lnTo>
                  <a:lnTo>
                    <a:pt x="9" y="68"/>
                  </a:lnTo>
                  <a:lnTo>
                    <a:pt x="13" y="52"/>
                  </a:lnTo>
                  <a:lnTo>
                    <a:pt x="20" y="37"/>
                  </a:lnTo>
                  <a:lnTo>
                    <a:pt x="30" y="24"/>
                  </a:lnTo>
                  <a:lnTo>
                    <a:pt x="41" y="13"/>
                  </a:lnTo>
                  <a:lnTo>
                    <a:pt x="55" y="5"/>
                  </a:lnTo>
                  <a:lnTo>
                    <a:pt x="62" y="0"/>
                  </a:lnTo>
                  <a:lnTo>
                    <a:pt x="69" y="1"/>
                  </a:lnTo>
                  <a:lnTo>
                    <a:pt x="69" y="1"/>
                  </a:lnTo>
                  <a:lnTo>
                    <a:pt x="87" y="6"/>
                  </a:lnTo>
                  <a:lnTo>
                    <a:pt x="107" y="11"/>
                  </a:lnTo>
                  <a:lnTo>
                    <a:pt x="125" y="14"/>
                  </a:lnTo>
                  <a:lnTo>
                    <a:pt x="145" y="18"/>
                  </a:lnTo>
                  <a:lnTo>
                    <a:pt x="163" y="22"/>
                  </a:lnTo>
                  <a:lnTo>
                    <a:pt x="182" y="28"/>
                  </a:lnTo>
                  <a:lnTo>
                    <a:pt x="200" y="35"/>
                  </a:lnTo>
                  <a:lnTo>
                    <a:pt x="217" y="44"/>
                  </a:lnTo>
                  <a:lnTo>
                    <a:pt x="222" y="47"/>
                  </a:lnTo>
                  <a:lnTo>
                    <a:pt x="225" y="51"/>
                  </a:lnTo>
                  <a:lnTo>
                    <a:pt x="228" y="56"/>
                  </a:lnTo>
                  <a:lnTo>
                    <a:pt x="230" y="60"/>
                  </a:lnTo>
                  <a:lnTo>
                    <a:pt x="237" y="88"/>
                  </a:lnTo>
                  <a:lnTo>
                    <a:pt x="243" y="114"/>
                  </a:lnTo>
                  <a:lnTo>
                    <a:pt x="250" y="142"/>
                  </a:lnTo>
                  <a:lnTo>
                    <a:pt x="261" y="167"/>
                  </a:lnTo>
                  <a:lnTo>
                    <a:pt x="261" y="168"/>
                  </a:lnTo>
                  <a:lnTo>
                    <a:pt x="262" y="168"/>
                  </a:lnTo>
                  <a:lnTo>
                    <a:pt x="262" y="170"/>
                  </a:lnTo>
                  <a:lnTo>
                    <a:pt x="262" y="170"/>
                  </a:lnTo>
                  <a:lnTo>
                    <a:pt x="258" y="180"/>
                  </a:lnTo>
                  <a:lnTo>
                    <a:pt x="254" y="189"/>
                  </a:lnTo>
                  <a:lnTo>
                    <a:pt x="251" y="200"/>
                  </a:lnTo>
                  <a:lnTo>
                    <a:pt x="246" y="210"/>
                  </a:lnTo>
                  <a:lnTo>
                    <a:pt x="236" y="220"/>
                  </a:lnTo>
                  <a:lnTo>
                    <a:pt x="224" y="228"/>
                  </a:lnTo>
                  <a:lnTo>
                    <a:pt x="212" y="235"/>
                  </a:lnTo>
                  <a:lnTo>
                    <a:pt x="198" y="241"/>
                  </a:lnTo>
                  <a:lnTo>
                    <a:pt x="184" y="247"/>
                  </a:lnTo>
                  <a:lnTo>
                    <a:pt x="170" y="250"/>
                  </a:lnTo>
                  <a:lnTo>
                    <a:pt x="155" y="254"/>
                  </a:lnTo>
                  <a:lnTo>
                    <a:pt x="141" y="256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8" name="Freeform 72"/>
            <p:cNvSpPr>
              <a:spLocks/>
            </p:cNvSpPr>
            <p:nvPr/>
          </p:nvSpPr>
          <p:spPr bwMode="auto">
            <a:xfrm>
              <a:off x="4897" y="3821"/>
              <a:ext cx="17" cy="21"/>
            </a:xfrm>
            <a:custGeom>
              <a:avLst/>
              <a:gdLst>
                <a:gd name="T0" fmla="*/ 31 w 34"/>
                <a:gd name="T1" fmla="*/ 21 h 43"/>
                <a:gd name="T2" fmla="*/ 24 w 34"/>
                <a:gd name="T3" fmla="*/ 27 h 43"/>
                <a:gd name="T4" fmla="*/ 16 w 34"/>
                <a:gd name="T5" fmla="*/ 32 h 43"/>
                <a:gd name="T6" fmla="*/ 8 w 34"/>
                <a:gd name="T7" fmla="*/ 37 h 43"/>
                <a:gd name="T8" fmla="*/ 0 w 34"/>
                <a:gd name="T9" fmla="*/ 43 h 43"/>
                <a:gd name="T10" fmla="*/ 4 w 34"/>
                <a:gd name="T11" fmla="*/ 32 h 43"/>
                <a:gd name="T12" fmla="*/ 9 w 34"/>
                <a:gd name="T13" fmla="*/ 22 h 43"/>
                <a:gd name="T14" fmla="*/ 11 w 34"/>
                <a:gd name="T15" fmla="*/ 12 h 43"/>
                <a:gd name="T16" fmla="*/ 13 w 34"/>
                <a:gd name="T17" fmla="*/ 0 h 43"/>
                <a:gd name="T18" fmla="*/ 18 w 34"/>
                <a:gd name="T19" fmla="*/ 6 h 43"/>
                <a:gd name="T20" fmla="*/ 24 w 34"/>
                <a:gd name="T21" fmla="*/ 10 h 43"/>
                <a:gd name="T22" fmla="*/ 28 w 34"/>
                <a:gd name="T23" fmla="*/ 15 h 43"/>
                <a:gd name="T24" fmla="*/ 34 w 34"/>
                <a:gd name="T25" fmla="*/ 20 h 43"/>
                <a:gd name="T26" fmla="*/ 33 w 34"/>
                <a:gd name="T27" fmla="*/ 20 h 43"/>
                <a:gd name="T28" fmla="*/ 33 w 34"/>
                <a:gd name="T29" fmla="*/ 20 h 43"/>
                <a:gd name="T30" fmla="*/ 32 w 34"/>
                <a:gd name="T31" fmla="*/ 20 h 43"/>
                <a:gd name="T32" fmla="*/ 31 w 34"/>
                <a:gd name="T33" fmla="*/ 21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43">
                  <a:moveTo>
                    <a:pt x="31" y="21"/>
                  </a:moveTo>
                  <a:lnTo>
                    <a:pt x="24" y="27"/>
                  </a:lnTo>
                  <a:lnTo>
                    <a:pt x="16" y="32"/>
                  </a:lnTo>
                  <a:lnTo>
                    <a:pt x="8" y="37"/>
                  </a:lnTo>
                  <a:lnTo>
                    <a:pt x="0" y="43"/>
                  </a:lnTo>
                  <a:lnTo>
                    <a:pt x="4" y="32"/>
                  </a:lnTo>
                  <a:lnTo>
                    <a:pt x="9" y="22"/>
                  </a:lnTo>
                  <a:lnTo>
                    <a:pt x="11" y="12"/>
                  </a:lnTo>
                  <a:lnTo>
                    <a:pt x="13" y="0"/>
                  </a:lnTo>
                  <a:lnTo>
                    <a:pt x="18" y="6"/>
                  </a:lnTo>
                  <a:lnTo>
                    <a:pt x="24" y="10"/>
                  </a:lnTo>
                  <a:lnTo>
                    <a:pt x="28" y="15"/>
                  </a:lnTo>
                  <a:lnTo>
                    <a:pt x="34" y="20"/>
                  </a:lnTo>
                  <a:lnTo>
                    <a:pt x="33" y="20"/>
                  </a:lnTo>
                  <a:lnTo>
                    <a:pt x="33" y="20"/>
                  </a:lnTo>
                  <a:lnTo>
                    <a:pt x="32" y="20"/>
                  </a:lnTo>
                  <a:lnTo>
                    <a:pt x="31" y="21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09" name="Freeform 73"/>
            <p:cNvSpPr>
              <a:spLocks/>
            </p:cNvSpPr>
            <p:nvPr/>
          </p:nvSpPr>
          <p:spPr bwMode="auto">
            <a:xfrm>
              <a:off x="4464" y="3714"/>
              <a:ext cx="463" cy="106"/>
            </a:xfrm>
            <a:custGeom>
              <a:avLst/>
              <a:gdLst>
                <a:gd name="T0" fmla="*/ 916 w 925"/>
                <a:gd name="T1" fmla="*/ 212 h 213"/>
                <a:gd name="T2" fmla="*/ 899 w 925"/>
                <a:gd name="T3" fmla="*/ 209 h 213"/>
                <a:gd name="T4" fmla="*/ 882 w 925"/>
                <a:gd name="T5" fmla="*/ 193 h 213"/>
                <a:gd name="T6" fmla="*/ 863 w 925"/>
                <a:gd name="T7" fmla="*/ 144 h 213"/>
                <a:gd name="T8" fmla="*/ 848 w 925"/>
                <a:gd name="T9" fmla="*/ 96 h 213"/>
                <a:gd name="T10" fmla="*/ 808 w 925"/>
                <a:gd name="T11" fmla="*/ 61 h 213"/>
                <a:gd name="T12" fmla="*/ 755 w 925"/>
                <a:gd name="T13" fmla="*/ 41 h 213"/>
                <a:gd name="T14" fmla="*/ 698 w 925"/>
                <a:gd name="T15" fmla="*/ 28 h 213"/>
                <a:gd name="T16" fmla="*/ 673 w 925"/>
                <a:gd name="T17" fmla="*/ 24 h 213"/>
                <a:gd name="T18" fmla="*/ 664 w 925"/>
                <a:gd name="T19" fmla="*/ 25 h 213"/>
                <a:gd name="T20" fmla="*/ 636 w 925"/>
                <a:gd name="T21" fmla="*/ 43 h 213"/>
                <a:gd name="T22" fmla="*/ 606 w 925"/>
                <a:gd name="T23" fmla="*/ 73 h 213"/>
                <a:gd name="T24" fmla="*/ 594 w 925"/>
                <a:gd name="T25" fmla="*/ 123 h 213"/>
                <a:gd name="T26" fmla="*/ 590 w 925"/>
                <a:gd name="T27" fmla="*/ 159 h 213"/>
                <a:gd name="T28" fmla="*/ 583 w 925"/>
                <a:gd name="T29" fmla="*/ 159 h 213"/>
                <a:gd name="T30" fmla="*/ 529 w 925"/>
                <a:gd name="T31" fmla="*/ 148 h 213"/>
                <a:gd name="T32" fmla="*/ 413 w 925"/>
                <a:gd name="T33" fmla="*/ 126 h 213"/>
                <a:gd name="T34" fmla="*/ 268 w 925"/>
                <a:gd name="T35" fmla="*/ 102 h 213"/>
                <a:gd name="T36" fmla="*/ 127 w 925"/>
                <a:gd name="T37" fmla="*/ 79 h 213"/>
                <a:gd name="T38" fmla="*/ 25 w 925"/>
                <a:gd name="T39" fmla="*/ 65 h 213"/>
                <a:gd name="T40" fmla="*/ 6 w 925"/>
                <a:gd name="T41" fmla="*/ 43 h 213"/>
                <a:gd name="T42" fmla="*/ 21 w 925"/>
                <a:gd name="T43" fmla="*/ 25 h 213"/>
                <a:gd name="T44" fmla="*/ 128 w 925"/>
                <a:gd name="T45" fmla="*/ 41 h 213"/>
                <a:gd name="T46" fmla="*/ 272 w 925"/>
                <a:gd name="T47" fmla="*/ 63 h 213"/>
                <a:gd name="T48" fmla="*/ 419 w 925"/>
                <a:gd name="T49" fmla="*/ 84 h 213"/>
                <a:gd name="T50" fmla="*/ 531 w 925"/>
                <a:gd name="T51" fmla="*/ 100 h 213"/>
                <a:gd name="T52" fmla="*/ 578 w 925"/>
                <a:gd name="T53" fmla="*/ 103 h 213"/>
                <a:gd name="T54" fmla="*/ 588 w 925"/>
                <a:gd name="T55" fmla="*/ 76 h 213"/>
                <a:gd name="T56" fmla="*/ 598 w 925"/>
                <a:gd name="T57" fmla="*/ 47 h 213"/>
                <a:gd name="T58" fmla="*/ 619 w 925"/>
                <a:gd name="T59" fmla="*/ 18 h 213"/>
                <a:gd name="T60" fmla="*/ 651 w 925"/>
                <a:gd name="T61" fmla="*/ 2 h 213"/>
                <a:gd name="T62" fmla="*/ 688 w 925"/>
                <a:gd name="T63" fmla="*/ 0 h 213"/>
                <a:gd name="T64" fmla="*/ 725 w 925"/>
                <a:gd name="T65" fmla="*/ 3 h 213"/>
                <a:gd name="T66" fmla="*/ 763 w 925"/>
                <a:gd name="T67" fmla="*/ 11 h 213"/>
                <a:gd name="T68" fmla="*/ 800 w 925"/>
                <a:gd name="T69" fmla="*/ 22 h 213"/>
                <a:gd name="T70" fmla="*/ 834 w 925"/>
                <a:gd name="T71" fmla="*/ 33 h 213"/>
                <a:gd name="T72" fmla="*/ 856 w 925"/>
                <a:gd name="T73" fmla="*/ 56 h 213"/>
                <a:gd name="T74" fmla="*/ 891 w 925"/>
                <a:gd name="T75" fmla="*/ 118 h 213"/>
                <a:gd name="T76" fmla="*/ 912 w 925"/>
                <a:gd name="T77" fmla="*/ 156 h 213"/>
                <a:gd name="T78" fmla="*/ 921 w 925"/>
                <a:gd name="T79" fmla="*/ 178 h 213"/>
                <a:gd name="T80" fmla="*/ 925 w 925"/>
                <a:gd name="T81" fmla="*/ 193 h 213"/>
                <a:gd name="T82" fmla="*/ 925 w 925"/>
                <a:gd name="T83" fmla="*/ 202 h 213"/>
                <a:gd name="T84" fmla="*/ 924 w 925"/>
                <a:gd name="T85" fmla="*/ 20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25" h="213">
                  <a:moveTo>
                    <a:pt x="924" y="208"/>
                  </a:moveTo>
                  <a:lnTo>
                    <a:pt x="921" y="211"/>
                  </a:lnTo>
                  <a:lnTo>
                    <a:pt x="916" y="212"/>
                  </a:lnTo>
                  <a:lnTo>
                    <a:pt x="912" y="213"/>
                  </a:lnTo>
                  <a:lnTo>
                    <a:pt x="905" y="212"/>
                  </a:lnTo>
                  <a:lnTo>
                    <a:pt x="899" y="209"/>
                  </a:lnTo>
                  <a:lnTo>
                    <a:pt x="893" y="206"/>
                  </a:lnTo>
                  <a:lnTo>
                    <a:pt x="887" y="200"/>
                  </a:lnTo>
                  <a:lnTo>
                    <a:pt x="882" y="193"/>
                  </a:lnTo>
                  <a:lnTo>
                    <a:pt x="874" y="177"/>
                  </a:lnTo>
                  <a:lnTo>
                    <a:pt x="868" y="161"/>
                  </a:lnTo>
                  <a:lnTo>
                    <a:pt x="863" y="144"/>
                  </a:lnTo>
                  <a:lnTo>
                    <a:pt x="860" y="128"/>
                  </a:lnTo>
                  <a:lnTo>
                    <a:pt x="855" y="111"/>
                  </a:lnTo>
                  <a:lnTo>
                    <a:pt x="848" y="96"/>
                  </a:lnTo>
                  <a:lnTo>
                    <a:pt x="839" y="83"/>
                  </a:lnTo>
                  <a:lnTo>
                    <a:pt x="825" y="71"/>
                  </a:lnTo>
                  <a:lnTo>
                    <a:pt x="808" y="61"/>
                  </a:lnTo>
                  <a:lnTo>
                    <a:pt x="791" y="53"/>
                  </a:lnTo>
                  <a:lnTo>
                    <a:pt x="773" y="47"/>
                  </a:lnTo>
                  <a:lnTo>
                    <a:pt x="755" y="41"/>
                  </a:lnTo>
                  <a:lnTo>
                    <a:pt x="737" y="37"/>
                  </a:lnTo>
                  <a:lnTo>
                    <a:pt x="717" y="33"/>
                  </a:lnTo>
                  <a:lnTo>
                    <a:pt x="698" y="28"/>
                  </a:lnTo>
                  <a:lnTo>
                    <a:pt x="680" y="24"/>
                  </a:lnTo>
                  <a:lnTo>
                    <a:pt x="678" y="24"/>
                  </a:lnTo>
                  <a:lnTo>
                    <a:pt x="673" y="24"/>
                  </a:lnTo>
                  <a:lnTo>
                    <a:pt x="669" y="24"/>
                  </a:lnTo>
                  <a:lnTo>
                    <a:pt x="666" y="24"/>
                  </a:lnTo>
                  <a:lnTo>
                    <a:pt x="664" y="25"/>
                  </a:lnTo>
                  <a:lnTo>
                    <a:pt x="657" y="30"/>
                  </a:lnTo>
                  <a:lnTo>
                    <a:pt x="648" y="35"/>
                  </a:lnTo>
                  <a:lnTo>
                    <a:pt x="636" y="43"/>
                  </a:lnTo>
                  <a:lnTo>
                    <a:pt x="625" y="53"/>
                  </a:lnTo>
                  <a:lnTo>
                    <a:pt x="614" y="63"/>
                  </a:lnTo>
                  <a:lnTo>
                    <a:pt x="606" y="73"/>
                  </a:lnTo>
                  <a:lnTo>
                    <a:pt x="602" y="85"/>
                  </a:lnTo>
                  <a:lnTo>
                    <a:pt x="598" y="103"/>
                  </a:lnTo>
                  <a:lnTo>
                    <a:pt x="594" y="123"/>
                  </a:lnTo>
                  <a:lnTo>
                    <a:pt x="591" y="141"/>
                  </a:lnTo>
                  <a:lnTo>
                    <a:pt x="593" y="160"/>
                  </a:lnTo>
                  <a:lnTo>
                    <a:pt x="590" y="159"/>
                  </a:lnTo>
                  <a:lnTo>
                    <a:pt x="588" y="159"/>
                  </a:lnTo>
                  <a:lnTo>
                    <a:pt x="586" y="159"/>
                  </a:lnTo>
                  <a:lnTo>
                    <a:pt x="583" y="159"/>
                  </a:lnTo>
                  <a:lnTo>
                    <a:pt x="574" y="156"/>
                  </a:lnTo>
                  <a:lnTo>
                    <a:pt x="556" y="153"/>
                  </a:lnTo>
                  <a:lnTo>
                    <a:pt x="529" y="148"/>
                  </a:lnTo>
                  <a:lnTo>
                    <a:pt x="496" y="141"/>
                  </a:lnTo>
                  <a:lnTo>
                    <a:pt x="457" y="134"/>
                  </a:lnTo>
                  <a:lnTo>
                    <a:pt x="413" y="126"/>
                  </a:lnTo>
                  <a:lnTo>
                    <a:pt x="367" y="118"/>
                  </a:lnTo>
                  <a:lnTo>
                    <a:pt x="317" y="110"/>
                  </a:lnTo>
                  <a:lnTo>
                    <a:pt x="268" y="102"/>
                  </a:lnTo>
                  <a:lnTo>
                    <a:pt x="219" y="94"/>
                  </a:lnTo>
                  <a:lnTo>
                    <a:pt x="172" y="86"/>
                  </a:lnTo>
                  <a:lnTo>
                    <a:pt x="127" y="79"/>
                  </a:lnTo>
                  <a:lnTo>
                    <a:pt x="88" y="73"/>
                  </a:lnTo>
                  <a:lnTo>
                    <a:pt x="53" y="69"/>
                  </a:lnTo>
                  <a:lnTo>
                    <a:pt x="25" y="65"/>
                  </a:lnTo>
                  <a:lnTo>
                    <a:pt x="5" y="64"/>
                  </a:lnTo>
                  <a:lnTo>
                    <a:pt x="7" y="53"/>
                  </a:lnTo>
                  <a:lnTo>
                    <a:pt x="6" y="43"/>
                  </a:lnTo>
                  <a:lnTo>
                    <a:pt x="4" y="34"/>
                  </a:lnTo>
                  <a:lnTo>
                    <a:pt x="0" y="23"/>
                  </a:lnTo>
                  <a:lnTo>
                    <a:pt x="21" y="25"/>
                  </a:lnTo>
                  <a:lnTo>
                    <a:pt x="51" y="30"/>
                  </a:lnTo>
                  <a:lnTo>
                    <a:pt x="87" y="35"/>
                  </a:lnTo>
                  <a:lnTo>
                    <a:pt x="128" y="41"/>
                  </a:lnTo>
                  <a:lnTo>
                    <a:pt x="174" y="48"/>
                  </a:lnTo>
                  <a:lnTo>
                    <a:pt x="223" y="55"/>
                  </a:lnTo>
                  <a:lnTo>
                    <a:pt x="272" y="63"/>
                  </a:lnTo>
                  <a:lnTo>
                    <a:pt x="322" y="70"/>
                  </a:lnTo>
                  <a:lnTo>
                    <a:pt x="371" y="77"/>
                  </a:lnTo>
                  <a:lnTo>
                    <a:pt x="419" y="84"/>
                  </a:lnTo>
                  <a:lnTo>
                    <a:pt x="461" y="90"/>
                  </a:lnTo>
                  <a:lnTo>
                    <a:pt x="499" y="95"/>
                  </a:lnTo>
                  <a:lnTo>
                    <a:pt x="531" y="100"/>
                  </a:lnTo>
                  <a:lnTo>
                    <a:pt x="556" y="102"/>
                  </a:lnTo>
                  <a:lnTo>
                    <a:pt x="572" y="103"/>
                  </a:lnTo>
                  <a:lnTo>
                    <a:pt x="578" y="103"/>
                  </a:lnTo>
                  <a:lnTo>
                    <a:pt x="580" y="96"/>
                  </a:lnTo>
                  <a:lnTo>
                    <a:pt x="584" y="86"/>
                  </a:lnTo>
                  <a:lnTo>
                    <a:pt x="588" y="76"/>
                  </a:lnTo>
                  <a:lnTo>
                    <a:pt x="588" y="69"/>
                  </a:lnTo>
                  <a:lnTo>
                    <a:pt x="593" y="57"/>
                  </a:lnTo>
                  <a:lnTo>
                    <a:pt x="598" y="47"/>
                  </a:lnTo>
                  <a:lnTo>
                    <a:pt x="604" y="37"/>
                  </a:lnTo>
                  <a:lnTo>
                    <a:pt x="611" y="26"/>
                  </a:lnTo>
                  <a:lnTo>
                    <a:pt x="619" y="18"/>
                  </a:lnTo>
                  <a:lnTo>
                    <a:pt x="628" y="11"/>
                  </a:lnTo>
                  <a:lnTo>
                    <a:pt x="639" y="5"/>
                  </a:lnTo>
                  <a:lnTo>
                    <a:pt x="651" y="2"/>
                  </a:lnTo>
                  <a:lnTo>
                    <a:pt x="663" y="1"/>
                  </a:lnTo>
                  <a:lnTo>
                    <a:pt x="675" y="0"/>
                  </a:lnTo>
                  <a:lnTo>
                    <a:pt x="688" y="0"/>
                  </a:lnTo>
                  <a:lnTo>
                    <a:pt x="701" y="0"/>
                  </a:lnTo>
                  <a:lnTo>
                    <a:pt x="712" y="1"/>
                  </a:lnTo>
                  <a:lnTo>
                    <a:pt x="725" y="3"/>
                  </a:lnTo>
                  <a:lnTo>
                    <a:pt x="738" y="5"/>
                  </a:lnTo>
                  <a:lnTo>
                    <a:pt x="750" y="8"/>
                  </a:lnTo>
                  <a:lnTo>
                    <a:pt x="763" y="11"/>
                  </a:lnTo>
                  <a:lnTo>
                    <a:pt x="776" y="13"/>
                  </a:lnTo>
                  <a:lnTo>
                    <a:pt x="787" y="17"/>
                  </a:lnTo>
                  <a:lnTo>
                    <a:pt x="800" y="22"/>
                  </a:lnTo>
                  <a:lnTo>
                    <a:pt x="811" y="25"/>
                  </a:lnTo>
                  <a:lnTo>
                    <a:pt x="823" y="28"/>
                  </a:lnTo>
                  <a:lnTo>
                    <a:pt x="834" y="33"/>
                  </a:lnTo>
                  <a:lnTo>
                    <a:pt x="845" y="37"/>
                  </a:lnTo>
                  <a:lnTo>
                    <a:pt x="848" y="42"/>
                  </a:lnTo>
                  <a:lnTo>
                    <a:pt x="856" y="56"/>
                  </a:lnTo>
                  <a:lnTo>
                    <a:pt x="867" y="75"/>
                  </a:lnTo>
                  <a:lnTo>
                    <a:pt x="879" y="96"/>
                  </a:lnTo>
                  <a:lnTo>
                    <a:pt x="891" y="118"/>
                  </a:lnTo>
                  <a:lnTo>
                    <a:pt x="901" y="138"/>
                  </a:lnTo>
                  <a:lnTo>
                    <a:pt x="908" y="152"/>
                  </a:lnTo>
                  <a:lnTo>
                    <a:pt x="912" y="156"/>
                  </a:lnTo>
                  <a:lnTo>
                    <a:pt x="914" y="164"/>
                  </a:lnTo>
                  <a:lnTo>
                    <a:pt x="917" y="171"/>
                  </a:lnTo>
                  <a:lnTo>
                    <a:pt x="921" y="178"/>
                  </a:lnTo>
                  <a:lnTo>
                    <a:pt x="924" y="185"/>
                  </a:lnTo>
                  <a:lnTo>
                    <a:pt x="924" y="188"/>
                  </a:lnTo>
                  <a:lnTo>
                    <a:pt x="925" y="193"/>
                  </a:lnTo>
                  <a:lnTo>
                    <a:pt x="925" y="198"/>
                  </a:lnTo>
                  <a:lnTo>
                    <a:pt x="925" y="201"/>
                  </a:lnTo>
                  <a:lnTo>
                    <a:pt x="925" y="202"/>
                  </a:lnTo>
                  <a:lnTo>
                    <a:pt x="925" y="205"/>
                  </a:lnTo>
                  <a:lnTo>
                    <a:pt x="924" y="206"/>
                  </a:lnTo>
                  <a:lnTo>
                    <a:pt x="924" y="20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0" name="Freeform 74"/>
            <p:cNvSpPr>
              <a:spLocks/>
            </p:cNvSpPr>
            <p:nvPr/>
          </p:nvSpPr>
          <p:spPr bwMode="auto">
            <a:xfrm>
              <a:off x="4926" y="3699"/>
              <a:ext cx="149" cy="109"/>
            </a:xfrm>
            <a:custGeom>
              <a:avLst/>
              <a:gdLst>
                <a:gd name="T0" fmla="*/ 287 w 300"/>
                <a:gd name="T1" fmla="*/ 43 h 219"/>
                <a:gd name="T2" fmla="*/ 263 w 300"/>
                <a:gd name="T3" fmla="*/ 68 h 219"/>
                <a:gd name="T4" fmla="*/ 239 w 300"/>
                <a:gd name="T5" fmla="*/ 91 h 219"/>
                <a:gd name="T6" fmla="*/ 216 w 300"/>
                <a:gd name="T7" fmla="*/ 113 h 219"/>
                <a:gd name="T8" fmla="*/ 191 w 300"/>
                <a:gd name="T9" fmla="*/ 135 h 219"/>
                <a:gd name="T10" fmla="*/ 166 w 300"/>
                <a:gd name="T11" fmla="*/ 156 h 219"/>
                <a:gd name="T12" fmla="*/ 141 w 300"/>
                <a:gd name="T13" fmla="*/ 178 h 219"/>
                <a:gd name="T14" fmla="*/ 115 w 300"/>
                <a:gd name="T15" fmla="*/ 200 h 219"/>
                <a:gd name="T16" fmla="*/ 93 w 300"/>
                <a:gd name="T17" fmla="*/ 215 h 219"/>
                <a:gd name="T18" fmla="*/ 68 w 300"/>
                <a:gd name="T19" fmla="*/ 219 h 219"/>
                <a:gd name="T20" fmla="*/ 40 w 300"/>
                <a:gd name="T21" fmla="*/ 219 h 219"/>
                <a:gd name="T22" fmla="*/ 20 w 300"/>
                <a:gd name="T23" fmla="*/ 218 h 219"/>
                <a:gd name="T24" fmla="*/ 15 w 300"/>
                <a:gd name="T25" fmla="*/ 216 h 219"/>
                <a:gd name="T26" fmla="*/ 14 w 300"/>
                <a:gd name="T27" fmla="*/ 216 h 219"/>
                <a:gd name="T28" fmla="*/ 14 w 300"/>
                <a:gd name="T29" fmla="*/ 216 h 219"/>
                <a:gd name="T30" fmla="*/ 14 w 300"/>
                <a:gd name="T31" fmla="*/ 216 h 219"/>
                <a:gd name="T32" fmla="*/ 11 w 300"/>
                <a:gd name="T33" fmla="*/ 207 h 219"/>
                <a:gd name="T34" fmla="*/ 5 w 300"/>
                <a:gd name="T35" fmla="*/ 190 h 219"/>
                <a:gd name="T36" fmla="*/ 5 w 300"/>
                <a:gd name="T37" fmla="*/ 183 h 219"/>
                <a:gd name="T38" fmla="*/ 17 w 300"/>
                <a:gd name="T39" fmla="*/ 183 h 219"/>
                <a:gd name="T40" fmla="*/ 31 w 300"/>
                <a:gd name="T41" fmla="*/ 183 h 219"/>
                <a:gd name="T42" fmla="*/ 40 w 300"/>
                <a:gd name="T43" fmla="*/ 183 h 219"/>
                <a:gd name="T44" fmla="*/ 46 w 300"/>
                <a:gd name="T45" fmla="*/ 181 h 219"/>
                <a:gd name="T46" fmla="*/ 59 w 300"/>
                <a:gd name="T47" fmla="*/ 171 h 219"/>
                <a:gd name="T48" fmla="*/ 75 w 300"/>
                <a:gd name="T49" fmla="*/ 156 h 219"/>
                <a:gd name="T50" fmla="*/ 100 w 300"/>
                <a:gd name="T51" fmla="*/ 136 h 219"/>
                <a:gd name="T52" fmla="*/ 127 w 300"/>
                <a:gd name="T53" fmla="*/ 115 h 219"/>
                <a:gd name="T54" fmla="*/ 153 w 300"/>
                <a:gd name="T55" fmla="*/ 95 h 219"/>
                <a:gd name="T56" fmla="*/ 179 w 300"/>
                <a:gd name="T57" fmla="*/ 79 h 219"/>
                <a:gd name="T58" fmla="*/ 201 w 300"/>
                <a:gd name="T59" fmla="*/ 64 h 219"/>
                <a:gd name="T60" fmla="*/ 220 w 300"/>
                <a:gd name="T61" fmla="*/ 48 h 219"/>
                <a:gd name="T62" fmla="*/ 234 w 300"/>
                <a:gd name="T63" fmla="*/ 38 h 219"/>
                <a:gd name="T64" fmla="*/ 246 w 300"/>
                <a:gd name="T65" fmla="*/ 27 h 219"/>
                <a:gd name="T66" fmla="*/ 263 w 300"/>
                <a:gd name="T67" fmla="*/ 11 h 219"/>
                <a:gd name="T68" fmla="*/ 270 w 300"/>
                <a:gd name="T69" fmla="*/ 1 h 219"/>
                <a:gd name="T70" fmla="*/ 270 w 300"/>
                <a:gd name="T71" fmla="*/ 0 h 219"/>
                <a:gd name="T72" fmla="*/ 270 w 300"/>
                <a:gd name="T73" fmla="*/ 0 h 219"/>
                <a:gd name="T74" fmla="*/ 271 w 300"/>
                <a:gd name="T75" fmla="*/ 0 h 219"/>
                <a:gd name="T76" fmla="*/ 277 w 300"/>
                <a:gd name="T77" fmla="*/ 4 h 219"/>
                <a:gd name="T78" fmla="*/ 290 w 300"/>
                <a:gd name="T79" fmla="*/ 11 h 219"/>
                <a:gd name="T80" fmla="*/ 299 w 300"/>
                <a:gd name="T81" fmla="*/ 18 h 219"/>
                <a:gd name="T82" fmla="*/ 299 w 300"/>
                <a:gd name="T83" fmla="*/ 22 h 219"/>
                <a:gd name="T84" fmla="*/ 300 w 300"/>
                <a:gd name="T85" fmla="*/ 3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0" h="219">
                  <a:moveTo>
                    <a:pt x="299" y="32"/>
                  </a:moveTo>
                  <a:lnTo>
                    <a:pt x="287" y="43"/>
                  </a:lnTo>
                  <a:lnTo>
                    <a:pt x="274" y="56"/>
                  </a:lnTo>
                  <a:lnTo>
                    <a:pt x="263" y="68"/>
                  </a:lnTo>
                  <a:lnTo>
                    <a:pt x="251" y="79"/>
                  </a:lnTo>
                  <a:lnTo>
                    <a:pt x="239" y="91"/>
                  </a:lnTo>
                  <a:lnTo>
                    <a:pt x="227" y="101"/>
                  </a:lnTo>
                  <a:lnTo>
                    <a:pt x="216" y="113"/>
                  </a:lnTo>
                  <a:lnTo>
                    <a:pt x="203" y="124"/>
                  </a:lnTo>
                  <a:lnTo>
                    <a:pt x="191" y="135"/>
                  </a:lnTo>
                  <a:lnTo>
                    <a:pt x="179" y="146"/>
                  </a:lnTo>
                  <a:lnTo>
                    <a:pt x="166" y="156"/>
                  </a:lnTo>
                  <a:lnTo>
                    <a:pt x="153" y="168"/>
                  </a:lnTo>
                  <a:lnTo>
                    <a:pt x="141" y="178"/>
                  </a:lnTo>
                  <a:lnTo>
                    <a:pt x="128" y="189"/>
                  </a:lnTo>
                  <a:lnTo>
                    <a:pt x="115" y="200"/>
                  </a:lnTo>
                  <a:lnTo>
                    <a:pt x="102" y="211"/>
                  </a:lnTo>
                  <a:lnTo>
                    <a:pt x="93" y="215"/>
                  </a:lnTo>
                  <a:lnTo>
                    <a:pt x="82" y="218"/>
                  </a:lnTo>
                  <a:lnTo>
                    <a:pt x="68" y="219"/>
                  </a:lnTo>
                  <a:lnTo>
                    <a:pt x="54" y="219"/>
                  </a:lnTo>
                  <a:lnTo>
                    <a:pt x="40" y="219"/>
                  </a:lnTo>
                  <a:lnTo>
                    <a:pt x="29" y="218"/>
                  </a:lnTo>
                  <a:lnTo>
                    <a:pt x="20" y="218"/>
                  </a:lnTo>
                  <a:lnTo>
                    <a:pt x="15" y="218"/>
                  </a:lnTo>
                  <a:lnTo>
                    <a:pt x="15" y="216"/>
                  </a:lnTo>
                  <a:lnTo>
                    <a:pt x="15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6"/>
                  </a:lnTo>
                  <a:lnTo>
                    <a:pt x="14" y="215"/>
                  </a:lnTo>
                  <a:lnTo>
                    <a:pt x="11" y="207"/>
                  </a:lnTo>
                  <a:lnTo>
                    <a:pt x="8" y="199"/>
                  </a:lnTo>
                  <a:lnTo>
                    <a:pt x="5" y="190"/>
                  </a:lnTo>
                  <a:lnTo>
                    <a:pt x="0" y="183"/>
                  </a:lnTo>
                  <a:lnTo>
                    <a:pt x="5" y="183"/>
                  </a:lnTo>
                  <a:lnTo>
                    <a:pt x="11" y="183"/>
                  </a:lnTo>
                  <a:lnTo>
                    <a:pt x="17" y="183"/>
                  </a:lnTo>
                  <a:lnTo>
                    <a:pt x="24" y="183"/>
                  </a:lnTo>
                  <a:lnTo>
                    <a:pt x="31" y="183"/>
                  </a:lnTo>
                  <a:lnTo>
                    <a:pt x="37" y="183"/>
                  </a:lnTo>
                  <a:lnTo>
                    <a:pt x="40" y="183"/>
                  </a:lnTo>
                  <a:lnTo>
                    <a:pt x="43" y="183"/>
                  </a:lnTo>
                  <a:lnTo>
                    <a:pt x="46" y="181"/>
                  </a:lnTo>
                  <a:lnTo>
                    <a:pt x="52" y="176"/>
                  </a:lnTo>
                  <a:lnTo>
                    <a:pt x="59" y="171"/>
                  </a:lnTo>
                  <a:lnTo>
                    <a:pt x="62" y="167"/>
                  </a:lnTo>
                  <a:lnTo>
                    <a:pt x="75" y="156"/>
                  </a:lnTo>
                  <a:lnTo>
                    <a:pt x="88" y="146"/>
                  </a:lnTo>
                  <a:lnTo>
                    <a:pt x="100" y="136"/>
                  </a:lnTo>
                  <a:lnTo>
                    <a:pt x="113" y="125"/>
                  </a:lnTo>
                  <a:lnTo>
                    <a:pt x="127" y="115"/>
                  </a:lnTo>
                  <a:lnTo>
                    <a:pt x="140" y="106"/>
                  </a:lnTo>
                  <a:lnTo>
                    <a:pt x="153" y="95"/>
                  </a:lnTo>
                  <a:lnTo>
                    <a:pt x="168" y="86"/>
                  </a:lnTo>
                  <a:lnTo>
                    <a:pt x="179" y="79"/>
                  </a:lnTo>
                  <a:lnTo>
                    <a:pt x="189" y="72"/>
                  </a:lnTo>
                  <a:lnTo>
                    <a:pt x="201" y="64"/>
                  </a:lnTo>
                  <a:lnTo>
                    <a:pt x="211" y="55"/>
                  </a:lnTo>
                  <a:lnTo>
                    <a:pt x="220" y="48"/>
                  </a:lnTo>
                  <a:lnTo>
                    <a:pt x="228" y="41"/>
                  </a:lnTo>
                  <a:lnTo>
                    <a:pt x="234" y="38"/>
                  </a:lnTo>
                  <a:lnTo>
                    <a:pt x="236" y="35"/>
                  </a:lnTo>
                  <a:lnTo>
                    <a:pt x="246" y="27"/>
                  </a:lnTo>
                  <a:lnTo>
                    <a:pt x="255" y="19"/>
                  </a:lnTo>
                  <a:lnTo>
                    <a:pt x="263" y="11"/>
                  </a:lnTo>
                  <a:lnTo>
                    <a:pt x="270" y="1"/>
                  </a:lnTo>
                  <a:lnTo>
                    <a:pt x="270" y="1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70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77" y="4"/>
                  </a:lnTo>
                  <a:lnTo>
                    <a:pt x="284" y="8"/>
                  </a:lnTo>
                  <a:lnTo>
                    <a:pt x="290" y="11"/>
                  </a:lnTo>
                  <a:lnTo>
                    <a:pt x="297" y="16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299" y="22"/>
                  </a:lnTo>
                  <a:lnTo>
                    <a:pt x="300" y="26"/>
                  </a:lnTo>
                  <a:lnTo>
                    <a:pt x="300" y="30"/>
                  </a:lnTo>
                  <a:lnTo>
                    <a:pt x="299" y="32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1" name="Freeform 75"/>
            <p:cNvSpPr>
              <a:spLocks/>
            </p:cNvSpPr>
            <p:nvPr/>
          </p:nvSpPr>
          <p:spPr bwMode="auto">
            <a:xfrm>
              <a:off x="4791" y="3753"/>
              <a:ext cx="89" cy="96"/>
            </a:xfrm>
            <a:custGeom>
              <a:avLst/>
              <a:gdLst>
                <a:gd name="T0" fmla="*/ 48 w 178"/>
                <a:gd name="T1" fmla="*/ 3 h 192"/>
                <a:gd name="T2" fmla="*/ 47 w 178"/>
                <a:gd name="T3" fmla="*/ 5 h 192"/>
                <a:gd name="T4" fmla="*/ 46 w 178"/>
                <a:gd name="T5" fmla="*/ 5 h 192"/>
                <a:gd name="T6" fmla="*/ 46 w 178"/>
                <a:gd name="T7" fmla="*/ 6 h 192"/>
                <a:gd name="T8" fmla="*/ 46 w 178"/>
                <a:gd name="T9" fmla="*/ 7 h 192"/>
                <a:gd name="T10" fmla="*/ 46 w 178"/>
                <a:gd name="T11" fmla="*/ 8 h 192"/>
                <a:gd name="T12" fmla="*/ 46 w 178"/>
                <a:gd name="T13" fmla="*/ 8 h 192"/>
                <a:gd name="T14" fmla="*/ 46 w 178"/>
                <a:gd name="T15" fmla="*/ 8 h 192"/>
                <a:gd name="T16" fmla="*/ 46 w 178"/>
                <a:gd name="T17" fmla="*/ 9 h 192"/>
                <a:gd name="T18" fmla="*/ 33 w 178"/>
                <a:gd name="T19" fmla="*/ 16 h 192"/>
                <a:gd name="T20" fmla="*/ 23 w 178"/>
                <a:gd name="T21" fmla="*/ 25 h 192"/>
                <a:gd name="T22" fmla="*/ 15 w 178"/>
                <a:gd name="T23" fmla="*/ 37 h 192"/>
                <a:gd name="T24" fmla="*/ 8 w 178"/>
                <a:gd name="T25" fmla="*/ 51 h 192"/>
                <a:gd name="T26" fmla="*/ 3 w 178"/>
                <a:gd name="T27" fmla="*/ 66 h 192"/>
                <a:gd name="T28" fmla="*/ 1 w 178"/>
                <a:gd name="T29" fmla="*/ 81 h 192"/>
                <a:gd name="T30" fmla="*/ 0 w 178"/>
                <a:gd name="T31" fmla="*/ 96 h 192"/>
                <a:gd name="T32" fmla="*/ 1 w 178"/>
                <a:gd name="T33" fmla="*/ 110 h 192"/>
                <a:gd name="T34" fmla="*/ 4 w 178"/>
                <a:gd name="T35" fmla="*/ 127 h 192"/>
                <a:gd name="T36" fmla="*/ 11 w 178"/>
                <a:gd name="T37" fmla="*/ 144 h 192"/>
                <a:gd name="T38" fmla="*/ 21 w 178"/>
                <a:gd name="T39" fmla="*/ 159 h 192"/>
                <a:gd name="T40" fmla="*/ 34 w 178"/>
                <a:gd name="T41" fmla="*/ 172 h 192"/>
                <a:gd name="T42" fmla="*/ 50 w 178"/>
                <a:gd name="T43" fmla="*/ 183 h 192"/>
                <a:gd name="T44" fmla="*/ 69 w 178"/>
                <a:gd name="T45" fmla="*/ 190 h 192"/>
                <a:gd name="T46" fmla="*/ 87 w 178"/>
                <a:gd name="T47" fmla="*/ 192 h 192"/>
                <a:gd name="T48" fmla="*/ 106 w 178"/>
                <a:gd name="T49" fmla="*/ 191 h 192"/>
                <a:gd name="T50" fmla="*/ 124 w 178"/>
                <a:gd name="T51" fmla="*/ 187 h 192"/>
                <a:gd name="T52" fmla="*/ 140 w 178"/>
                <a:gd name="T53" fmla="*/ 178 h 192"/>
                <a:gd name="T54" fmla="*/ 155 w 178"/>
                <a:gd name="T55" fmla="*/ 165 h 192"/>
                <a:gd name="T56" fmla="*/ 167 w 178"/>
                <a:gd name="T57" fmla="*/ 149 h 192"/>
                <a:gd name="T58" fmla="*/ 175 w 178"/>
                <a:gd name="T59" fmla="*/ 131 h 192"/>
                <a:gd name="T60" fmla="*/ 178 w 178"/>
                <a:gd name="T61" fmla="*/ 114 h 192"/>
                <a:gd name="T62" fmla="*/ 178 w 178"/>
                <a:gd name="T63" fmla="*/ 96 h 192"/>
                <a:gd name="T64" fmla="*/ 172 w 178"/>
                <a:gd name="T65" fmla="*/ 78 h 192"/>
                <a:gd name="T66" fmla="*/ 163 w 178"/>
                <a:gd name="T67" fmla="*/ 61 h 192"/>
                <a:gd name="T68" fmla="*/ 152 w 178"/>
                <a:gd name="T69" fmla="*/ 45 h 192"/>
                <a:gd name="T70" fmla="*/ 138 w 178"/>
                <a:gd name="T71" fmla="*/ 31 h 192"/>
                <a:gd name="T72" fmla="*/ 123 w 178"/>
                <a:gd name="T73" fmla="*/ 18 h 192"/>
                <a:gd name="T74" fmla="*/ 106 w 178"/>
                <a:gd name="T75" fmla="*/ 8 h 192"/>
                <a:gd name="T76" fmla="*/ 87 w 178"/>
                <a:gd name="T77" fmla="*/ 2 h 192"/>
                <a:gd name="T78" fmla="*/ 68 w 178"/>
                <a:gd name="T79" fmla="*/ 0 h 192"/>
                <a:gd name="T80" fmla="*/ 48 w 178"/>
                <a:gd name="T81" fmla="*/ 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8" h="192">
                  <a:moveTo>
                    <a:pt x="48" y="3"/>
                  </a:moveTo>
                  <a:lnTo>
                    <a:pt x="47" y="5"/>
                  </a:lnTo>
                  <a:lnTo>
                    <a:pt x="46" y="5"/>
                  </a:lnTo>
                  <a:lnTo>
                    <a:pt x="46" y="6"/>
                  </a:lnTo>
                  <a:lnTo>
                    <a:pt x="46" y="7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9"/>
                  </a:lnTo>
                  <a:lnTo>
                    <a:pt x="33" y="16"/>
                  </a:lnTo>
                  <a:lnTo>
                    <a:pt x="23" y="25"/>
                  </a:lnTo>
                  <a:lnTo>
                    <a:pt x="15" y="37"/>
                  </a:lnTo>
                  <a:lnTo>
                    <a:pt x="8" y="51"/>
                  </a:lnTo>
                  <a:lnTo>
                    <a:pt x="3" y="66"/>
                  </a:lnTo>
                  <a:lnTo>
                    <a:pt x="1" y="81"/>
                  </a:lnTo>
                  <a:lnTo>
                    <a:pt x="0" y="96"/>
                  </a:lnTo>
                  <a:lnTo>
                    <a:pt x="1" y="110"/>
                  </a:lnTo>
                  <a:lnTo>
                    <a:pt x="4" y="127"/>
                  </a:lnTo>
                  <a:lnTo>
                    <a:pt x="11" y="144"/>
                  </a:lnTo>
                  <a:lnTo>
                    <a:pt x="21" y="159"/>
                  </a:lnTo>
                  <a:lnTo>
                    <a:pt x="34" y="172"/>
                  </a:lnTo>
                  <a:lnTo>
                    <a:pt x="50" y="183"/>
                  </a:lnTo>
                  <a:lnTo>
                    <a:pt x="69" y="190"/>
                  </a:lnTo>
                  <a:lnTo>
                    <a:pt x="87" y="192"/>
                  </a:lnTo>
                  <a:lnTo>
                    <a:pt x="106" y="191"/>
                  </a:lnTo>
                  <a:lnTo>
                    <a:pt x="124" y="187"/>
                  </a:lnTo>
                  <a:lnTo>
                    <a:pt x="140" y="178"/>
                  </a:lnTo>
                  <a:lnTo>
                    <a:pt x="155" y="165"/>
                  </a:lnTo>
                  <a:lnTo>
                    <a:pt x="167" y="149"/>
                  </a:lnTo>
                  <a:lnTo>
                    <a:pt x="175" y="131"/>
                  </a:lnTo>
                  <a:lnTo>
                    <a:pt x="178" y="114"/>
                  </a:lnTo>
                  <a:lnTo>
                    <a:pt x="178" y="96"/>
                  </a:lnTo>
                  <a:lnTo>
                    <a:pt x="172" y="78"/>
                  </a:lnTo>
                  <a:lnTo>
                    <a:pt x="163" y="61"/>
                  </a:lnTo>
                  <a:lnTo>
                    <a:pt x="152" y="45"/>
                  </a:lnTo>
                  <a:lnTo>
                    <a:pt x="138" y="31"/>
                  </a:lnTo>
                  <a:lnTo>
                    <a:pt x="123" y="18"/>
                  </a:lnTo>
                  <a:lnTo>
                    <a:pt x="106" y="8"/>
                  </a:lnTo>
                  <a:lnTo>
                    <a:pt x="87" y="2"/>
                  </a:lnTo>
                  <a:lnTo>
                    <a:pt x="68" y="0"/>
                  </a:lnTo>
                  <a:lnTo>
                    <a:pt x="4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2" name="Freeform 76"/>
            <p:cNvSpPr>
              <a:spLocks/>
            </p:cNvSpPr>
            <p:nvPr/>
          </p:nvSpPr>
          <p:spPr bwMode="auto">
            <a:xfrm>
              <a:off x="4797" y="3758"/>
              <a:ext cx="76" cy="83"/>
            </a:xfrm>
            <a:custGeom>
              <a:avLst/>
              <a:gdLst>
                <a:gd name="T0" fmla="*/ 52 w 151"/>
                <a:gd name="T1" fmla="*/ 162 h 166"/>
                <a:gd name="T2" fmla="*/ 42 w 151"/>
                <a:gd name="T3" fmla="*/ 157 h 166"/>
                <a:gd name="T4" fmla="*/ 34 w 151"/>
                <a:gd name="T5" fmla="*/ 150 h 166"/>
                <a:gd name="T6" fmla="*/ 26 w 151"/>
                <a:gd name="T7" fmla="*/ 143 h 166"/>
                <a:gd name="T8" fmla="*/ 19 w 151"/>
                <a:gd name="T9" fmla="*/ 134 h 166"/>
                <a:gd name="T10" fmla="*/ 13 w 151"/>
                <a:gd name="T11" fmla="*/ 125 h 166"/>
                <a:gd name="T12" fmla="*/ 8 w 151"/>
                <a:gd name="T13" fmla="*/ 116 h 166"/>
                <a:gd name="T14" fmla="*/ 5 w 151"/>
                <a:gd name="T15" fmla="*/ 105 h 166"/>
                <a:gd name="T16" fmla="*/ 3 w 151"/>
                <a:gd name="T17" fmla="*/ 95 h 166"/>
                <a:gd name="T18" fmla="*/ 0 w 151"/>
                <a:gd name="T19" fmla="*/ 74 h 166"/>
                <a:gd name="T20" fmla="*/ 5 w 151"/>
                <a:gd name="T21" fmla="*/ 56 h 166"/>
                <a:gd name="T22" fmla="*/ 13 w 151"/>
                <a:gd name="T23" fmla="*/ 41 h 166"/>
                <a:gd name="T24" fmla="*/ 22 w 151"/>
                <a:gd name="T25" fmla="*/ 27 h 166"/>
                <a:gd name="T26" fmla="*/ 34 w 151"/>
                <a:gd name="T27" fmla="*/ 18 h 166"/>
                <a:gd name="T28" fmla="*/ 43 w 151"/>
                <a:gd name="T29" fmla="*/ 10 h 166"/>
                <a:gd name="T30" fmla="*/ 50 w 151"/>
                <a:gd name="T31" fmla="*/ 4 h 166"/>
                <a:gd name="T32" fmla="*/ 52 w 151"/>
                <a:gd name="T33" fmla="*/ 2 h 166"/>
                <a:gd name="T34" fmla="*/ 52 w 151"/>
                <a:gd name="T35" fmla="*/ 2 h 166"/>
                <a:gd name="T36" fmla="*/ 52 w 151"/>
                <a:gd name="T37" fmla="*/ 0 h 166"/>
                <a:gd name="T38" fmla="*/ 52 w 151"/>
                <a:gd name="T39" fmla="*/ 0 h 166"/>
                <a:gd name="T40" fmla="*/ 52 w 151"/>
                <a:gd name="T41" fmla="*/ 0 h 166"/>
                <a:gd name="T42" fmla="*/ 71 w 151"/>
                <a:gd name="T43" fmla="*/ 4 h 166"/>
                <a:gd name="T44" fmla="*/ 88 w 151"/>
                <a:gd name="T45" fmla="*/ 11 h 166"/>
                <a:gd name="T46" fmla="*/ 105 w 151"/>
                <a:gd name="T47" fmla="*/ 21 h 166"/>
                <a:gd name="T48" fmla="*/ 120 w 151"/>
                <a:gd name="T49" fmla="*/ 33 h 166"/>
                <a:gd name="T50" fmla="*/ 133 w 151"/>
                <a:gd name="T51" fmla="*/ 48 h 166"/>
                <a:gd name="T52" fmla="*/ 142 w 151"/>
                <a:gd name="T53" fmla="*/ 63 h 166"/>
                <a:gd name="T54" fmla="*/ 149 w 151"/>
                <a:gd name="T55" fmla="*/ 80 h 166"/>
                <a:gd name="T56" fmla="*/ 151 w 151"/>
                <a:gd name="T57" fmla="*/ 98 h 166"/>
                <a:gd name="T58" fmla="*/ 149 w 151"/>
                <a:gd name="T59" fmla="*/ 116 h 166"/>
                <a:gd name="T60" fmla="*/ 142 w 151"/>
                <a:gd name="T61" fmla="*/ 132 h 166"/>
                <a:gd name="T62" fmla="*/ 133 w 151"/>
                <a:gd name="T63" fmla="*/ 146 h 166"/>
                <a:gd name="T64" fmla="*/ 119 w 151"/>
                <a:gd name="T65" fmla="*/ 156 h 166"/>
                <a:gd name="T66" fmla="*/ 104 w 151"/>
                <a:gd name="T67" fmla="*/ 163 h 166"/>
                <a:gd name="T68" fmla="*/ 87 w 151"/>
                <a:gd name="T69" fmla="*/ 166 h 166"/>
                <a:gd name="T70" fmla="*/ 69 w 151"/>
                <a:gd name="T71" fmla="*/ 166 h 166"/>
                <a:gd name="T72" fmla="*/ 52 w 151"/>
                <a:gd name="T73" fmla="*/ 16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1" h="166">
                  <a:moveTo>
                    <a:pt x="52" y="162"/>
                  </a:moveTo>
                  <a:lnTo>
                    <a:pt x="42" y="157"/>
                  </a:lnTo>
                  <a:lnTo>
                    <a:pt x="34" y="150"/>
                  </a:lnTo>
                  <a:lnTo>
                    <a:pt x="26" y="143"/>
                  </a:lnTo>
                  <a:lnTo>
                    <a:pt x="19" y="134"/>
                  </a:lnTo>
                  <a:lnTo>
                    <a:pt x="13" y="125"/>
                  </a:lnTo>
                  <a:lnTo>
                    <a:pt x="8" y="116"/>
                  </a:lnTo>
                  <a:lnTo>
                    <a:pt x="5" y="105"/>
                  </a:lnTo>
                  <a:lnTo>
                    <a:pt x="3" y="95"/>
                  </a:lnTo>
                  <a:lnTo>
                    <a:pt x="0" y="74"/>
                  </a:lnTo>
                  <a:lnTo>
                    <a:pt x="5" y="56"/>
                  </a:lnTo>
                  <a:lnTo>
                    <a:pt x="13" y="41"/>
                  </a:lnTo>
                  <a:lnTo>
                    <a:pt x="22" y="27"/>
                  </a:lnTo>
                  <a:lnTo>
                    <a:pt x="34" y="18"/>
                  </a:lnTo>
                  <a:lnTo>
                    <a:pt x="43" y="10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71" y="4"/>
                  </a:lnTo>
                  <a:lnTo>
                    <a:pt x="88" y="11"/>
                  </a:lnTo>
                  <a:lnTo>
                    <a:pt x="105" y="21"/>
                  </a:lnTo>
                  <a:lnTo>
                    <a:pt x="120" y="33"/>
                  </a:lnTo>
                  <a:lnTo>
                    <a:pt x="133" y="48"/>
                  </a:lnTo>
                  <a:lnTo>
                    <a:pt x="142" y="63"/>
                  </a:lnTo>
                  <a:lnTo>
                    <a:pt x="149" y="80"/>
                  </a:lnTo>
                  <a:lnTo>
                    <a:pt x="151" y="98"/>
                  </a:lnTo>
                  <a:lnTo>
                    <a:pt x="149" y="116"/>
                  </a:lnTo>
                  <a:lnTo>
                    <a:pt x="142" y="132"/>
                  </a:lnTo>
                  <a:lnTo>
                    <a:pt x="133" y="146"/>
                  </a:lnTo>
                  <a:lnTo>
                    <a:pt x="119" y="156"/>
                  </a:lnTo>
                  <a:lnTo>
                    <a:pt x="104" y="163"/>
                  </a:lnTo>
                  <a:lnTo>
                    <a:pt x="87" y="166"/>
                  </a:lnTo>
                  <a:lnTo>
                    <a:pt x="69" y="166"/>
                  </a:lnTo>
                  <a:lnTo>
                    <a:pt x="52" y="162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3" name="Freeform 77"/>
            <p:cNvSpPr>
              <a:spLocks/>
            </p:cNvSpPr>
            <p:nvPr/>
          </p:nvSpPr>
          <p:spPr bwMode="auto">
            <a:xfrm>
              <a:off x="4818" y="3779"/>
              <a:ext cx="38" cy="36"/>
            </a:xfrm>
            <a:custGeom>
              <a:avLst/>
              <a:gdLst>
                <a:gd name="T0" fmla="*/ 18 w 76"/>
                <a:gd name="T1" fmla="*/ 0 h 71"/>
                <a:gd name="T2" fmla="*/ 15 w 76"/>
                <a:gd name="T3" fmla="*/ 3 h 71"/>
                <a:gd name="T4" fmla="*/ 10 w 76"/>
                <a:gd name="T5" fmla="*/ 10 h 71"/>
                <a:gd name="T6" fmla="*/ 4 w 76"/>
                <a:gd name="T7" fmla="*/ 18 h 71"/>
                <a:gd name="T8" fmla="*/ 2 w 76"/>
                <a:gd name="T9" fmla="*/ 22 h 71"/>
                <a:gd name="T10" fmla="*/ 1 w 76"/>
                <a:gd name="T11" fmla="*/ 24 h 71"/>
                <a:gd name="T12" fmla="*/ 1 w 76"/>
                <a:gd name="T13" fmla="*/ 25 h 71"/>
                <a:gd name="T14" fmla="*/ 0 w 76"/>
                <a:gd name="T15" fmla="*/ 28 h 71"/>
                <a:gd name="T16" fmla="*/ 0 w 76"/>
                <a:gd name="T17" fmla="*/ 30 h 71"/>
                <a:gd name="T18" fmla="*/ 2 w 76"/>
                <a:gd name="T19" fmla="*/ 43 h 71"/>
                <a:gd name="T20" fmla="*/ 5 w 76"/>
                <a:gd name="T21" fmla="*/ 49 h 71"/>
                <a:gd name="T22" fmla="*/ 10 w 76"/>
                <a:gd name="T23" fmla="*/ 55 h 71"/>
                <a:gd name="T24" fmla="*/ 15 w 76"/>
                <a:gd name="T25" fmla="*/ 61 h 71"/>
                <a:gd name="T26" fmla="*/ 22 w 76"/>
                <a:gd name="T27" fmla="*/ 66 h 71"/>
                <a:gd name="T28" fmla="*/ 29 w 76"/>
                <a:gd name="T29" fmla="*/ 69 h 71"/>
                <a:gd name="T30" fmla="*/ 35 w 76"/>
                <a:gd name="T31" fmla="*/ 70 h 71"/>
                <a:gd name="T32" fmla="*/ 43 w 76"/>
                <a:gd name="T33" fmla="*/ 71 h 71"/>
                <a:gd name="T34" fmla="*/ 50 w 76"/>
                <a:gd name="T35" fmla="*/ 70 h 71"/>
                <a:gd name="T36" fmla="*/ 61 w 76"/>
                <a:gd name="T37" fmla="*/ 67 h 71"/>
                <a:gd name="T38" fmla="*/ 70 w 76"/>
                <a:gd name="T39" fmla="*/ 60 h 71"/>
                <a:gd name="T40" fmla="*/ 76 w 76"/>
                <a:gd name="T41" fmla="*/ 52 h 71"/>
                <a:gd name="T42" fmla="*/ 76 w 76"/>
                <a:gd name="T43" fmla="*/ 39 h 71"/>
                <a:gd name="T44" fmla="*/ 73 w 76"/>
                <a:gd name="T45" fmla="*/ 30 h 71"/>
                <a:gd name="T46" fmla="*/ 69 w 76"/>
                <a:gd name="T47" fmla="*/ 22 h 71"/>
                <a:gd name="T48" fmla="*/ 62 w 76"/>
                <a:gd name="T49" fmla="*/ 15 h 71"/>
                <a:gd name="T50" fmla="*/ 55 w 76"/>
                <a:gd name="T51" fmla="*/ 10 h 71"/>
                <a:gd name="T52" fmla="*/ 46 w 76"/>
                <a:gd name="T53" fmla="*/ 7 h 71"/>
                <a:gd name="T54" fmla="*/ 37 w 76"/>
                <a:gd name="T55" fmla="*/ 3 h 71"/>
                <a:gd name="T56" fmla="*/ 27 w 76"/>
                <a:gd name="T57" fmla="*/ 1 h 71"/>
                <a:gd name="T58" fmla="*/ 18 w 76"/>
                <a:gd name="T59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6" h="71">
                  <a:moveTo>
                    <a:pt x="18" y="0"/>
                  </a:moveTo>
                  <a:lnTo>
                    <a:pt x="15" y="3"/>
                  </a:lnTo>
                  <a:lnTo>
                    <a:pt x="10" y="10"/>
                  </a:lnTo>
                  <a:lnTo>
                    <a:pt x="4" y="18"/>
                  </a:lnTo>
                  <a:lnTo>
                    <a:pt x="2" y="22"/>
                  </a:lnTo>
                  <a:lnTo>
                    <a:pt x="1" y="24"/>
                  </a:lnTo>
                  <a:lnTo>
                    <a:pt x="1" y="25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43"/>
                  </a:lnTo>
                  <a:lnTo>
                    <a:pt x="5" y="49"/>
                  </a:lnTo>
                  <a:lnTo>
                    <a:pt x="10" y="55"/>
                  </a:lnTo>
                  <a:lnTo>
                    <a:pt x="15" y="61"/>
                  </a:lnTo>
                  <a:lnTo>
                    <a:pt x="22" y="66"/>
                  </a:lnTo>
                  <a:lnTo>
                    <a:pt x="29" y="69"/>
                  </a:lnTo>
                  <a:lnTo>
                    <a:pt x="35" y="70"/>
                  </a:lnTo>
                  <a:lnTo>
                    <a:pt x="43" y="71"/>
                  </a:lnTo>
                  <a:lnTo>
                    <a:pt x="50" y="70"/>
                  </a:lnTo>
                  <a:lnTo>
                    <a:pt x="61" y="67"/>
                  </a:lnTo>
                  <a:lnTo>
                    <a:pt x="70" y="60"/>
                  </a:lnTo>
                  <a:lnTo>
                    <a:pt x="76" y="52"/>
                  </a:lnTo>
                  <a:lnTo>
                    <a:pt x="76" y="39"/>
                  </a:lnTo>
                  <a:lnTo>
                    <a:pt x="73" y="30"/>
                  </a:lnTo>
                  <a:lnTo>
                    <a:pt x="69" y="22"/>
                  </a:lnTo>
                  <a:lnTo>
                    <a:pt x="62" y="15"/>
                  </a:lnTo>
                  <a:lnTo>
                    <a:pt x="55" y="10"/>
                  </a:lnTo>
                  <a:lnTo>
                    <a:pt x="46" y="7"/>
                  </a:lnTo>
                  <a:lnTo>
                    <a:pt x="37" y="3"/>
                  </a:lnTo>
                  <a:lnTo>
                    <a:pt x="27" y="1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4" name="Freeform 78"/>
            <p:cNvSpPr>
              <a:spLocks/>
            </p:cNvSpPr>
            <p:nvPr/>
          </p:nvSpPr>
          <p:spPr bwMode="auto">
            <a:xfrm>
              <a:off x="4828" y="3785"/>
              <a:ext cx="22" cy="20"/>
            </a:xfrm>
            <a:custGeom>
              <a:avLst/>
              <a:gdLst>
                <a:gd name="T0" fmla="*/ 37 w 45"/>
                <a:gd name="T1" fmla="*/ 38 h 42"/>
                <a:gd name="T2" fmla="*/ 33 w 45"/>
                <a:gd name="T3" fmla="*/ 41 h 42"/>
                <a:gd name="T4" fmla="*/ 27 w 45"/>
                <a:gd name="T5" fmla="*/ 42 h 42"/>
                <a:gd name="T6" fmla="*/ 22 w 45"/>
                <a:gd name="T7" fmla="*/ 42 h 42"/>
                <a:gd name="T8" fmla="*/ 18 w 45"/>
                <a:gd name="T9" fmla="*/ 40 h 42"/>
                <a:gd name="T10" fmla="*/ 13 w 45"/>
                <a:gd name="T11" fmla="*/ 38 h 42"/>
                <a:gd name="T12" fmla="*/ 8 w 45"/>
                <a:gd name="T13" fmla="*/ 35 h 42"/>
                <a:gd name="T14" fmla="*/ 5 w 45"/>
                <a:gd name="T15" fmla="*/ 32 h 42"/>
                <a:gd name="T16" fmla="*/ 1 w 45"/>
                <a:gd name="T17" fmla="*/ 28 h 42"/>
                <a:gd name="T18" fmla="*/ 0 w 45"/>
                <a:gd name="T19" fmla="*/ 25 h 42"/>
                <a:gd name="T20" fmla="*/ 0 w 45"/>
                <a:gd name="T21" fmla="*/ 19 h 42"/>
                <a:gd name="T22" fmla="*/ 0 w 45"/>
                <a:gd name="T23" fmla="*/ 14 h 42"/>
                <a:gd name="T24" fmla="*/ 0 w 45"/>
                <a:gd name="T25" fmla="*/ 12 h 42"/>
                <a:gd name="T26" fmla="*/ 5 w 45"/>
                <a:gd name="T27" fmla="*/ 10 h 42"/>
                <a:gd name="T28" fmla="*/ 12 w 45"/>
                <a:gd name="T29" fmla="*/ 6 h 42"/>
                <a:gd name="T30" fmla="*/ 18 w 45"/>
                <a:gd name="T31" fmla="*/ 3 h 42"/>
                <a:gd name="T32" fmla="*/ 20 w 45"/>
                <a:gd name="T33" fmla="*/ 0 h 42"/>
                <a:gd name="T34" fmla="*/ 27 w 45"/>
                <a:gd name="T35" fmla="*/ 4 h 42"/>
                <a:gd name="T36" fmla="*/ 34 w 45"/>
                <a:gd name="T37" fmla="*/ 10 h 42"/>
                <a:gd name="T38" fmla="*/ 38 w 45"/>
                <a:gd name="T39" fmla="*/ 15 h 42"/>
                <a:gd name="T40" fmla="*/ 43 w 45"/>
                <a:gd name="T41" fmla="*/ 22 h 42"/>
                <a:gd name="T42" fmla="*/ 44 w 45"/>
                <a:gd name="T43" fmla="*/ 26 h 42"/>
                <a:gd name="T44" fmla="*/ 45 w 45"/>
                <a:gd name="T45" fmla="*/ 29 h 42"/>
                <a:gd name="T46" fmla="*/ 43 w 45"/>
                <a:gd name="T47" fmla="*/ 34 h 42"/>
                <a:gd name="T48" fmla="*/ 37 w 45"/>
                <a:gd name="T49" fmla="*/ 3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5" h="42">
                  <a:moveTo>
                    <a:pt x="37" y="38"/>
                  </a:moveTo>
                  <a:lnTo>
                    <a:pt x="33" y="41"/>
                  </a:lnTo>
                  <a:lnTo>
                    <a:pt x="27" y="42"/>
                  </a:lnTo>
                  <a:lnTo>
                    <a:pt x="22" y="42"/>
                  </a:lnTo>
                  <a:lnTo>
                    <a:pt x="18" y="40"/>
                  </a:lnTo>
                  <a:lnTo>
                    <a:pt x="13" y="38"/>
                  </a:lnTo>
                  <a:lnTo>
                    <a:pt x="8" y="35"/>
                  </a:lnTo>
                  <a:lnTo>
                    <a:pt x="5" y="32"/>
                  </a:lnTo>
                  <a:lnTo>
                    <a:pt x="1" y="28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5" y="10"/>
                  </a:lnTo>
                  <a:lnTo>
                    <a:pt x="12" y="6"/>
                  </a:lnTo>
                  <a:lnTo>
                    <a:pt x="18" y="3"/>
                  </a:lnTo>
                  <a:lnTo>
                    <a:pt x="20" y="0"/>
                  </a:lnTo>
                  <a:lnTo>
                    <a:pt x="27" y="4"/>
                  </a:lnTo>
                  <a:lnTo>
                    <a:pt x="34" y="10"/>
                  </a:lnTo>
                  <a:lnTo>
                    <a:pt x="38" y="15"/>
                  </a:lnTo>
                  <a:lnTo>
                    <a:pt x="43" y="22"/>
                  </a:lnTo>
                  <a:lnTo>
                    <a:pt x="44" y="26"/>
                  </a:lnTo>
                  <a:lnTo>
                    <a:pt x="45" y="29"/>
                  </a:lnTo>
                  <a:lnTo>
                    <a:pt x="43" y="34"/>
                  </a:lnTo>
                  <a:lnTo>
                    <a:pt x="37" y="38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5" name="Freeform 79"/>
            <p:cNvSpPr>
              <a:spLocks/>
            </p:cNvSpPr>
            <p:nvPr/>
          </p:nvSpPr>
          <p:spPr bwMode="auto">
            <a:xfrm>
              <a:off x="4354" y="3704"/>
              <a:ext cx="76" cy="79"/>
            </a:xfrm>
            <a:custGeom>
              <a:avLst/>
              <a:gdLst>
                <a:gd name="T0" fmla="*/ 37 w 153"/>
                <a:gd name="T1" fmla="*/ 5 h 158"/>
                <a:gd name="T2" fmla="*/ 36 w 153"/>
                <a:gd name="T3" fmla="*/ 6 h 158"/>
                <a:gd name="T4" fmla="*/ 32 w 153"/>
                <a:gd name="T5" fmla="*/ 9 h 158"/>
                <a:gd name="T6" fmla="*/ 28 w 153"/>
                <a:gd name="T7" fmla="*/ 15 h 158"/>
                <a:gd name="T8" fmla="*/ 22 w 153"/>
                <a:gd name="T9" fmla="*/ 21 h 158"/>
                <a:gd name="T10" fmla="*/ 16 w 153"/>
                <a:gd name="T11" fmla="*/ 29 h 158"/>
                <a:gd name="T12" fmla="*/ 11 w 153"/>
                <a:gd name="T13" fmla="*/ 36 h 158"/>
                <a:gd name="T14" fmla="*/ 6 w 153"/>
                <a:gd name="T15" fmla="*/ 44 h 158"/>
                <a:gd name="T16" fmla="*/ 3 w 153"/>
                <a:gd name="T17" fmla="*/ 51 h 158"/>
                <a:gd name="T18" fmla="*/ 0 w 153"/>
                <a:gd name="T19" fmla="*/ 62 h 158"/>
                <a:gd name="T20" fmla="*/ 0 w 153"/>
                <a:gd name="T21" fmla="*/ 74 h 158"/>
                <a:gd name="T22" fmla="*/ 1 w 153"/>
                <a:gd name="T23" fmla="*/ 85 h 158"/>
                <a:gd name="T24" fmla="*/ 5 w 153"/>
                <a:gd name="T25" fmla="*/ 96 h 158"/>
                <a:gd name="T26" fmla="*/ 12 w 153"/>
                <a:gd name="T27" fmla="*/ 111 h 158"/>
                <a:gd name="T28" fmla="*/ 22 w 153"/>
                <a:gd name="T29" fmla="*/ 125 h 158"/>
                <a:gd name="T30" fmla="*/ 34 w 153"/>
                <a:gd name="T31" fmla="*/ 137 h 158"/>
                <a:gd name="T32" fmla="*/ 46 w 153"/>
                <a:gd name="T33" fmla="*/ 148 h 158"/>
                <a:gd name="T34" fmla="*/ 61 w 153"/>
                <a:gd name="T35" fmla="*/ 154 h 158"/>
                <a:gd name="T36" fmla="*/ 77 w 153"/>
                <a:gd name="T37" fmla="*/ 158 h 158"/>
                <a:gd name="T38" fmla="*/ 94 w 153"/>
                <a:gd name="T39" fmla="*/ 157 h 158"/>
                <a:gd name="T40" fmla="*/ 111 w 153"/>
                <a:gd name="T41" fmla="*/ 151 h 158"/>
                <a:gd name="T42" fmla="*/ 120 w 153"/>
                <a:gd name="T43" fmla="*/ 145 h 158"/>
                <a:gd name="T44" fmla="*/ 128 w 153"/>
                <a:gd name="T45" fmla="*/ 138 h 158"/>
                <a:gd name="T46" fmla="*/ 135 w 153"/>
                <a:gd name="T47" fmla="*/ 130 h 158"/>
                <a:gd name="T48" fmla="*/ 141 w 153"/>
                <a:gd name="T49" fmla="*/ 120 h 158"/>
                <a:gd name="T50" fmla="*/ 145 w 153"/>
                <a:gd name="T51" fmla="*/ 111 h 158"/>
                <a:gd name="T52" fmla="*/ 149 w 153"/>
                <a:gd name="T53" fmla="*/ 99 h 158"/>
                <a:gd name="T54" fmla="*/ 152 w 153"/>
                <a:gd name="T55" fmla="*/ 89 h 158"/>
                <a:gd name="T56" fmla="*/ 153 w 153"/>
                <a:gd name="T57" fmla="*/ 78 h 158"/>
                <a:gd name="T58" fmla="*/ 147 w 153"/>
                <a:gd name="T59" fmla="*/ 61 h 158"/>
                <a:gd name="T60" fmla="*/ 136 w 153"/>
                <a:gd name="T61" fmla="*/ 44 h 158"/>
                <a:gd name="T62" fmla="*/ 123 w 153"/>
                <a:gd name="T63" fmla="*/ 29 h 158"/>
                <a:gd name="T64" fmla="*/ 110 w 153"/>
                <a:gd name="T65" fmla="*/ 15 h 158"/>
                <a:gd name="T66" fmla="*/ 92 w 153"/>
                <a:gd name="T67" fmla="*/ 6 h 158"/>
                <a:gd name="T68" fmla="*/ 75 w 153"/>
                <a:gd name="T69" fmla="*/ 0 h 158"/>
                <a:gd name="T70" fmla="*/ 55 w 153"/>
                <a:gd name="T71" fmla="*/ 0 h 158"/>
                <a:gd name="T72" fmla="*/ 37 w 153"/>
                <a:gd name="T73" fmla="*/ 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3" h="158">
                  <a:moveTo>
                    <a:pt x="37" y="5"/>
                  </a:moveTo>
                  <a:lnTo>
                    <a:pt x="36" y="6"/>
                  </a:lnTo>
                  <a:lnTo>
                    <a:pt x="32" y="9"/>
                  </a:lnTo>
                  <a:lnTo>
                    <a:pt x="28" y="15"/>
                  </a:lnTo>
                  <a:lnTo>
                    <a:pt x="22" y="21"/>
                  </a:lnTo>
                  <a:lnTo>
                    <a:pt x="16" y="29"/>
                  </a:lnTo>
                  <a:lnTo>
                    <a:pt x="11" y="36"/>
                  </a:lnTo>
                  <a:lnTo>
                    <a:pt x="6" y="44"/>
                  </a:lnTo>
                  <a:lnTo>
                    <a:pt x="3" y="51"/>
                  </a:lnTo>
                  <a:lnTo>
                    <a:pt x="0" y="62"/>
                  </a:lnTo>
                  <a:lnTo>
                    <a:pt x="0" y="74"/>
                  </a:lnTo>
                  <a:lnTo>
                    <a:pt x="1" y="85"/>
                  </a:lnTo>
                  <a:lnTo>
                    <a:pt x="5" y="96"/>
                  </a:lnTo>
                  <a:lnTo>
                    <a:pt x="12" y="111"/>
                  </a:lnTo>
                  <a:lnTo>
                    <a:pt x="22" y="125"/>
                  </a:lnTo>
                  <a:lnTo>
                    <a:pt x="34" y="137"/>
                  </a:lnTo>
                  <a:lnTo>
                    <a:pt x="46" y="148"/>
                  </a:lnTo>
                  <a:lnTo>
                    <a:pt x="61" y="154"/>
                  </a:lnTo>
                  <a:lnTo>
                    <a:pt x="77" y="158"/>
                  </a:lnTo>
                  <a:lnTo>
                    <a:pt x="94" y="157"/>
                  </a:lnTo>
                  <a:lnTo>
                    <a:pt x="111" y="151"/>
                  </a:lnTo>
                  <a:lnTo>
                    <a:pt x="120" y="145"/>
                  </a:lnTo>
                  <a:lnTo>
                    <a:pt x="128" y="138"/>
                  </a:lnTo>
                  <a:lnTo>
                    <a:pt x="135" y="130"/>
                  </a:lnTo>
                  <a:lnTo>
                    <a:pt x="141" y="120"/>
                  </a:lnTo>
                  <a:lnTo>
                    <a:pt x="145" y="111"/>
                  </a:lnTo>
                  <a:lnTo>
                    <a:pt x="149" y="99"/>
                  </a:lnTo>
                  <a:lnTo>
                    <a:pt x="152" y="89"/>
                  </a:lnTo>
                  <a:lnTo>
                    <a:pt x="153" y="78"/>
                  </a:lnTo>
                  <a:lnTo>
                    <a:pt x="147" y="61"/>
                  </a:lnTo>
                  <a:lnTo>
                    <a:pt x="136" y="44"/>
                  </a:lnTo>
                  <a:lnTo>
                    <a:pt x="123" y="29"/>
                  </a:lnTo>
                  <a:lnTo>
                    <a:pt x="110" y="15"/>
                  </a:lnTo>
                  <a:lnTo>
                    <a:pt x="92" y="6"/>
                  </a:lnTo>
                  <a:lnTo>
                    <a:pt x="75" y="0"/>
                  </a:lnTo>
                  <a:lnTo>
                    <a:pt x="55" y="0"/>
                  </a:lnTo>
                  <a:lnTo>
                    <a:pt x="37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6" name="Freeform 80"/>
            <p:cNvSpPr>
              <a:spLocks/>
            </p:cNvSpPr>
            <p:nvPr/>
          </p:nvSpPr>
          <p:spPr bwMode="auto">
            <a:xfrm>
              <a:off x="4366" y="3710"/>
              <a:ext cx="58" cy="65"/>
            </a:xfrm>
            <a:custGeom>
              <a:avLst/>
              <a:gdLst>
                <a:gd name="T0" fmla="*/ 80 w 118"/>
                <a:gd name="T1" fmla="*/ 127 h 129"/>
                <a:gd name="T2" fmla="*/ 63 w 118"/>
                <a:gd name="T3" fmla="*/ 129 h 129"/>
                <a:gd name="T4" fmla="*/ 46 w 118"/>
                <a:gd name="T5" fmla="*/ 127 h 129"/>
                <a:gd name="T6" fmla="*/ 31 w 118"/>
                <a:gd name="T7" fmla="*/ 118 h 129"/>
                <a:gd name="T8" fmla="*/ 20 w 118"/>
                <a:gd name="T9" fmla="*/ 107 h 129"/>
                <a:gd name="T10" fmla="*/ 10 w 118"/>
                <a:gd name="T11" fmla="*/ 93 h 129"/>
                <a:gd name="T12" fmla="*/ 3 w 118"/>
                <a:gd name="T13" fmla="*/ 78 h 129"/>
                <a:gd name="T14" fmla="*/ 0 w 118"/>
                <a:gd name="T15" fmla="*/ 61 h 129"/>
                <a:gd name="T16" fmla="*/ 2 w 118"/>
                <a:gd name="T17" fmla="*/ 45 h 129"/>
                <a:gd name="T18" fmla="*/ 6 w 118"/>
                <a:gd name="T19" fmla="*/ 33 h 129"/>
                <a:gd name="T20" fmla="*/ 13 w 118"/>
                <a:gd name="T21" fmla="*/ 23 h 129"/>
                <a:gd name="T22" fmla="*/ 22 w 118"/>
                <a:gd name="T23" fmla="*/ 15 h 129"/>
                <a:gd name="T24" fmla="*/ 33 w 118"/>
                <a:gd name="T25" fmla="*/ 8 h 129"/>
                <a:gd name="T26" fmla="*/ 35 w 118"/>
                <a:gd name="T27" fmla="*/ 7 h 129"/>
                <a:gd name="T28" fmla="*/ 37 w 118"/>
                <a:gd name="T29" fmla="*/ 4 h 129"/>
                <a:gd name="T30" fmla="*/ 37 w 118"/>
                <a:gd name="T31" fmla="*/ 2 h 129"/>
                <a:gd name="T32" fmla="*/ 37 w 118"/>
                <a:gd name="T33" fmla="*/ 0 h 129"/>
                <a:gd name="T34" fmla="*/ 50 w 118"/>
                <a:gd name="T35" fmla="*/ 3 h 129"/>
                <a:gd name="T36" fmla="*/ 64 w 118"/>
                <a:gd name="T37" fmla="*/ 8 h 129"/>
                <a:gd name="T38" fmla="*/ 75 w 118"/>
                <a:gd name="T39" fmla="*/ 14 h 129"/>
                <a:gd name="T40" fmla="*/ 87 w 118"/>
                <a:gd name="T41" fmla="*/ 20 h 129"/>
                <a:gd name="T42" fmla="*/ 96 w 118"/>
                <a:gd name="T43" fmla="*/ 30 h 129"/>
                <a:gd name="T44" fmla="*/ 104 w 118"/>
                <a:gd name="T45" fmla="*/ 39 h 129"/>
                <a:gd name="T46" fmla="*/ 111 w 118"/>
                <a:gd name="T47" fmla="*/ 50 h 129"/>
                <a:gd name="T48" fmla="*/ 116 w 118"/>
                <a:gd name="T49" fmla="*/ 62 h 129"/>
                <a:gd name="T50" fmla="*/ 118 w 118"/>
                <a:gd name="T51" fmla="*/ 71 h 129"/>
                <a:gd name="T52" fmla="*/ 117 w 118"/>
                <a:gd name="T53" fmla="*/ 82 h 129"/>
                <a:gd name="T54" fmla="*/ 116 w 118"/>
                <a:gd name="T55" fmla="*/ 92 h 129"/>
                <a:gd name="T56" fmla="*/ 111 w 118"/>
                <a:gd name="T57" fmla="*/ 101 h 129"/>
                <a:gd name="T58" fmla="*/ 105 w 118"/>
                <a:gd name="T59" fmla="*/ 109 h 129"/>
                <a:gd name="T60" fmla="*/ 98 w 118"/>
                <a:gd name="T61" fmla="*/ 116 h 129"/>
                <a:gd name="T62" fmla="*/ 90 w 118"/>
                <a:gd name="T63" fmla="*/ 122 h 129"/>
                <a:gd name="T64" fmla="*/ 80 w 118"/>
                <a:gd name="T65" fmla="*/ 127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8" h="129">
                  <a:moveTo>
                    <a:pt x="80" y="127"/>
                  </a:moveTo>
                  <a:lnTo>
                    <a:pt x="63" y="129"/>
                  </a:lnTo>
                  <a:lnTo>
                    <a:pt x="46" y="127"/>
                  </a:lnTo>
                  <a:lnTo>
                    <a:pt x="31" y="118"/>
                  </a:lnTo>
                  <a:lnTo>
                    <a:pt x="20" y="107"/>
                  </a:lnTo>
                  <a:lnTo>
                    <a:pt x="10" y="93"/>
                  </a:lnTo>
                  <a:lnTo>
                    <a:pt x="3" y="78"/>
                  </a:lnTo>
                  <a:lnTo>
                    <a:pt x="0" y="61"/>
                  </a:lnTo>
                  <a:lnTo>
                    <a:pt x="2" y="45"/>
                  </a:lnTo>
                  <a:lnTo>
                    <a:pt x="6" y="33"/>
                  </a:lnTo>
                  <a:lnTo>
                    <a:pt x="13" y="23"/>
                  </a:lnTo>
                  <a:lnTo>
                    <a:pt x="22" y="15"/>
                  </a:lnTo>
                  <a:lnTo>
                    <a:pt x="33" y="8"/>
                  </a:lnTo>
                  <a:lnTo>
                    <a:pt x="35" y="7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7" y="0"/>
                  </a:lnTo>
                  <a:lnTo>
                    <a:pt x="50" y="3"/>
                  </a:lnTo>
                  <a:lnTo>
                    <a:pt x="64" y="8"/>
                  </a:lnTo>
                  <a:lnTo>
                    <a:pt x="75" y="14"/>
                  </a:lnTo>
                  <a:lnTo>
                    <a:pt x="87" y="20"/>
                  </a:lnTo>
                  <a:lnTo>
                    <a:pt x="96" y="30"/>
                  </a:lnTo>
                  <a:lnTo>
                    <a:pt x="104" y="39"/>
                  </a:lnTo>
                  <a:lnTo>
                    <a:pt x="111" y="50"/>
                  </a:lnTo>
                  <a:lnTo>
                    <a:pt x="116" y="62"/>
                  </a:lnTo>
                  <a:lnTo>
                    <a:pt x="118" y="71"/>
                  </a:lnTo>
                  <a:lnTo>
                    <a:pt x="117" y="82"/>
                  </a:lnTo>
                  <a:lnTo>
                    <a:pt x="116" y="92"/>
                  </a:lnTo>
                  <a:lnTo>
                    <a:pt x="111" y="101"/>
                  </a:lnTo>
                  <a:lnTo>
                    <a:pt x="105" y="109"/>
                  </a:lnTo>
                  <a:lnTo>
                    <a:pt x="98" y="116"/>
                  </a:lnTo>
                  <a:lnTo>
                    <a:pt x="90" y="122"/>
                  </a:lnTo>
                  <a:lnTo>
                    <a:pt x="80" y="127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7" name="Freeform 81"/>
            <p:cNvSpPr>
              <a:spLocks/>
            </p:cNvSpPr>
            <p:nvPr/>
          </p:nvSpPr>
          <p:spPr bwMode="auto">
            <a:xfrm>
              <a:off x="4389" y="3728"/>
              <a:ext cx="22" cy="20"/>
            </a:xfrm>
            <a:custGeom>
              <a:avLst/>
              <a:gdLst>
                <a:gd name="T0" fmla="*/ 41 w 44"/>
                <a:gd name="T1" fmla="*/ 15 h 41"/>
                <a:gd name="T2" fmla="*/ 42 w 44"/>
                <a:gd name="T3" fmla="*/ 17 h 41"/>
                <a:gd name="T4" fmla="*/ 42 w 44"/>
                <a:gd name="T5" fmla="*/ 18 h 41"/>
                <a:gd name="T6" fmla="*/ 42 w 44"/>
                <a:gd name="T7" fmla="*/ 19 h 41"/>
                <a:gd name="T8" fmla="*/ 42 w 44"/>
                <a:gd name="T9" fmla="*/ 20 h 41"/>
                <a:gd name="T10" fmla="*/ 37 w 44"/>
                <a:gd name="T11" fmla="*/ 14 h 41"/>
                <a:gd name="T12" fmla="*/ 33 w 44"/>
                <a:gd name="T13" fmla="*/ 11 h 41"/>
                <a:gd name="T14" fmla="*/ 27 w 44"/>
                <a:gd name="T15" fmla="*/ 7 h 41"/>
                <a:gd name="T16" fmla="*/ 21 w 44"/>
                <a:gd name="T17" fmla="*/ 5 h 41"/>
                <a:gd name="T18" fmla="*/ 20 w 44"/>
                <a:gd name="T19" fmla="*/ 4 h 41"/>
                <a:gd name="T20" fmla="*/ 20 w 44"/>
                <a:gd name="T21" fmla="*/ 4 h 41"/>
                <a:gd name="T22" fmla="*/ 20 w 44"/>
                <a:gd name="T23" fmla="*/ 3 h 41"/>
                <a:gd name="T24" fmla="*/ 19 w 44"/>
                <a:gd name="T25" fmla="*/ 3 h 41"/>
                <a:gd name="T26" fmla="*/ 17 w 44"/>
                <a:gd name="T27" fmla="*/ 0 h 41"/>
                <a:gd name="T28" fmla="*/ 13 w 44"/>
                <a:gd name="T29" fmla="*/ 0 h 41"/>
                <a:gd name="T30" fmla="*/ 10 w 44"/>
                <a:gd name="T31" fmla="*/ 2 h 41"/>
                <a:gd name="T32" fmla="*/ 7 w 44"/>
                <a:gd name="T33" fmla="*/ 3 h 41"/>
                <a:gd name="T34" fmla="*/ 7 w 44"/>
                <a:gd name="T35" fmla="*/ 3 h 41"/>
                <a:gd name="T36" fmla="*/ 7 w 44"/>
                <a:gd name="T37" fmla="*/ 3 h 41"/>
                <a:gd name="T38" fmla="*/ 7 w 44"/>
                <a:gd name="T39" fmla="*/ 3 h 41"/>
                <a:gd name="T40" fmla="*/ 6 w 44"/>
                <a:gd name="T41" fmla="*/ 3 h 41"/>
                <a:gd name="T42" fmla="*/ 5 w 44"/>
                <a:gd name="T43" fmla="*/ 3 h 41"/>
                <a:gd name="T44" fmla="*/ 5 w 44"/>
                <a:gd name="T45" fmla="*/ 3 h 41"/>
                <a:gd name="T46" fmla="*/ 4 w 44"/>
                <a:gd name="T47" fmla="*/ 4 h 41"/>
                <a:gd name="T48" fmla="*/ 4 w 44"/>
                <a:gd name="T49" fmla="*/ 5 h 41"/>
                <a:gd name="T50" fmla="*/ 4 w 44"/>
                <a:gd name="T51" fmla="*/ 6 h 41"/>
                <a:gd name="T52" fmla="*/ 4 w 44"/>
                <a:gd name="T53" fmla="*/ 6 h 41"/>
                <a:gd name="T54" fmla="*/ 4 w 44"/>
                <a:gd name="T55" fmla="*/ 6 h 41"/>
                <a:gd name="T56" fmla="*/ 4 w 44"/>
                <a:gd name="T57" fmla="*/ 7 h 41"/>
                <a:gd name="T58" fmla="*/ 3 w 44"/>
                <a:gd name="T59" fmla="*/ 10 h 41"/>
                <a:gd name="T60" fmla="*/ 0 w 44"/>
                <a:gd name="T61" fmla="*/ 13 h 41"/>
                <a:gd name="T62" fmla="*/ 0 w 44"/>
                <a:gd name="T63" fmla="*/ 18 h 41"/>
                <a:gd name="T64" fmla="*/ 0 w 44"/>
                <a:gd name="T65" fmla="*/ 22 h 41"/>
                <a:gd name="T66" fmla="*/ 5 w 44"/>
                <a:gd name="T67" fmla="*/ 35 h 41"/>
                <a:gd name="T68" fmla="*/ 6 w 44"/>
                <a:gd name="T69" fmla="*/ 36 h 41"/>
                <a:gd name="T70" fmla="*/ 7 w 44"/>
                <a:gd name="T71" fmla="*/ 36 h 41"/>
                <a:gd name="T72" fmla="*/ 7 w 44"/>
                <a:gd name="T73" fmla="*/ 37 h 41"/>
                <a:gd name="T74" fmla="*/ 9 w 44"/>
                <a:gd name="T75" fmla="*/ 39 h 41"/>
                <a:gd name="T76" fmla="*/ 15 w 44"/>
                <a:gd name="T77" fmla="*/ 41 h 41"/>
                <a:gd name="T78" fmla="*/ 15 w 44"/>
                <a:gd name="T79" fmla="*/ 41 h 41"/>
                <a:gd name="T80" fmla="*/ 17 w 44"/>
                <a:gd name="T81" fmla="*/ 41 h 41"/>
                <a:gd name="T82" fmla="*/ 17 w 44"/>
                <a:gd name="T83" fmla="*/ 41 h 41"/>
                <a:gd name="T84" fmla="*/ 17 w 44"/>
                <a:gd name="T85" fmla="*/ 41 h 41"/>
                <a:gd name="T86" fmla="*/ 40 w 44"/>
                <a:gd name="T87" fmla="*/ 35 h 41"/>
                <a:gd name="T88" fmla="*/ 41 w 44"/>
                <a:gd name="T89" fmla="*/ 35 h 41"/>
                <a:gd name="T90" fmla="*/ 42 w 44"/>
                <a:gd name="T91" fmla="*/ 34 h 41"/>
                <a:gd name="T92" fmla="*/ 42 w 44"/>
                <a:gd name="T93" fmla="*/ 33 h 41"/>
                <a:gd name="T94" fmla="*/ 43 w 44"/>
                <a:gd name="T95" fmla="*/ 32 h 41"/>
                <a:gd name="T96" fmla="*/ 44 w 44"/>
                <a:gd name="T97" fmla="*/ 27 h 41"/>
                <a:gd name="T98" fmla="*/ 44 w 44"/>
                <a:gd name="T99" fmla="*/ 26 h 41"/>
                <a:gd name="T100" fmla="*/ 44 w 44"/>
                <a:gd name="T101" fmla="*/ 25 h 41"/>
                <a:gd name="T102" fmla="*/ 44 w 44"/>
                <a:gd name="T103" fmla="*/ 25 h 41"/>
                <a:gd name="T104" fmla="*/ 44 w 44"/>
                <a:gd name="T105" fmla="*/ 24 h 41"/>
                <a:gd name="T106" fmla="*/ 41 w 44"/>
                <a:gd name="T107" fmla="*/ 1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4" h="41">
                  <a:moveTo>
                    <a:pt x="41" y="15"/>
                  </a:move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37" y="14"/>
                  </a:lnTo>
                  <a:lnTo>
                    <a:pt x="33" y="11"/>
                  </a:lnTo>
                  <a:lnTo>
                    <a:pt x="27" y="7"/>
                  </a:lnTo>
                  <a:lnTo>
                    <a:pt x="21" y="5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10" y="2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7" y="3"/>
                  </a:lnTo>
                  <a:lnTo>
                    <a:pt x="6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4" y="4"/>
                  </a:lnTo>
                  <a:lnTo>
                    <a:pt x="4" y="5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7"/>
                  </a:lnTo>
                  <a:lnTo>
                    <a:pt x="3" y="10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5" y="35"/>
                  </a:lnTo>
                  <a:lnTo>
                    <a:pt x="6" y="36"/>
                  </a:lnTo>
                  <a:lnTo>
                    <a:pt x="7" y="36"/>
                  </a:lnTo>
                  <a:lnTo>
                    <a:pt x="7" y="37"/>
                  </a:lnTo>
                  <a:lnTo>
                    <a:pt x="9" y="39"/>
                  </a:lnTo>
                  <a:lnTo>
                    <a:pt x="15" y="41"/>
                  </a:lnTo>
                  <a:lnTo>
                    <a:pt x="15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17" y="41"/>
                  </a:lnTo>
                  <a:lnTo>
                    <a:pt x="40" y="35"/>
                  </a:lnTo>
                  <a:lnTo>
                    <a:pt x="41" y="35"/>
                  </a:lnTo>
                  <a:lnTo>
                    <a:pt x="42" y="34"/>
                  </a:lnTo>
                  <a:lnTo>
                    <a:pt x="42" y="33"/>
                  </a:lnTo>
                  <a:lnTo>
                    <a:pt x="43" y="32"/>
                  </a:lnTo>
                  <a:lnTo>
                    <a:pt x="44" y="27"/>
                  </a:lnTo>
                  <a:lnTo>
                    <a:pt x="44" y="26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44" y="24"/>
                  </a:lnTo>
                  <a:lnTo>
                    <a:pt x="41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8" name="Freeform 82"/>
            <p:cNvSpPr>
              <a:spLocks/>
            </p:cNvSpPr>
            <p:nvPr/>
          </p:nvSpPr>
          <p:spPr bwMode="auto">
            <a:xfrm>
              <a:off x="4396" y="3735"/>
              <a:ext cx="8" cy="7"/>
            </a:xfrm>
            <a:custGeom>
              <a:avLst/>
              <a:gdLst>
                <a:gd name="T0" fmla="*/ 18 w 18"/>
                <a:gd name="T1" fmla="*/ 13 h 15"/>
                <a:gd name="T2" fmla="*/ 15 w 18"/>
                <a:gd name="T3" fmla="*/ 15 h 15"/>
                <a:gd name="T4" fmla="*/ 12 w 18"/>
                <a:gd name="T5" fmla="*/ 15 h 15"/>
                <a:gd name="T6" fmla="*/ 10 w 18"/>
                <a:gd name="T7" fmla="*/ 15 h 15"/>
                <a:gd name="T8" fmla="*/ 6 w 18"/>
                <a:gd name="T9" fmla="*/ 15 h 15"/>
                <a:gd name="T10" fmla="*/ 3 w 18"/>
                <a:gd name="T11" fmla="*/ 15 h 15"/>
                <a:gd name="T12" fmla="*/ 3 w 18"/>
                <a:gd name="T13" fmla="*/ 14 h 15"/>
                <a:gd name="T14" fmla="*/ 1 w 18"/>
                <a:gd name="T15" fmla="*/ 13 h 15"/>
                <a:gd name="T16" fmla="*/ 1 w 18"/>
                <a:gd name="T17" fmla="*/ 9 h 15"/>
                <a:gd name="T18" fmla="*/ 0 w 18"/>
                <a:gd name="T19" fmla="*/ 5 h 15"/>
                <a:gd name="T20" fmla="*/ 0 w 18"/>
                <a:gd name="T21" fmla="*/ 2 h 15"/>
                <a:gd name="T22" fmla="*/ 5 w 18"/>
                <a:gd name="T23" fmla="*/ 1 h 15"/>
                <a:gd name="T24" fmla="*/ 6 w 18"/>
                <a:gd name="T25" fmla="*/ 0 h 15"/>
                <a:gd name="T26" fmla="*/ 6 w 18"/>
                <a:gd name="T27" fmla="*/ 0 h 15"/>
                <a:gd name="T28" fmla="*/ 6 w 18"/>
                <a:gd name="T29" fmla="*/ 0 h 15"/>
                <a:gd name="T30" fmla="*/ 6 w 18"/>
                <a:gd name="T31" fmla="*/ 0 h 15"/>
                <a:gd name="T32" fmla="*/ 8 w 18"/>
                <a:gd name="T33" fmla="*/ 1 h 15"/>
                <a:gd name="T34" fmla="*/ 11 w 18"/>
                <a:gd name="T35" fmla="*/ 2 h 15"/>
                <a:gd name="T36" fmla="*/ 12 w 18"/>
                <a:gd name="T37" fmla="*/ 4 h 15"/>
                <a:gd name="T38" fmla="*/ 14 w 18"/>
                <a:gd name="T39" fmla="*/ 5 h 15"/>
                <a:gd name="T40" fmla="*/ 18 w 18"/>
                <a:gd name="T41" fmla="*/ 12 h 15"/>
                <a:gd name="T42" fmla="*/ 18 w 18"/>
                <a:gd name="T43" fmla="*/ 1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15">
                  <a:moveTo>
                    <a:pt x="18" y="13"/>
                  </a:moveTo>
                  <a:lnTo>
                    <a:pt x="15" y="15"/>
                  </a:lnTo>
                  <a:lnTo>
                    <a:pt x="12" y="15"/>
                  </a:lnTo>
                  <a:lnTo>
                    <a:pt x="10" y="15"/>
                  </a:lnTo>
                  <a:lnTo>
                    <a:pt x="6" y="15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1" y="13"/>
                  </a:lnTo>
                  <a:lnTo>
                    <a:pt x="1" y="9"/>
                  </a:lnTo>
                  <a:lnTo>
                    <a:pt x="0" y="5"/>
                  </a:lnTo>
                  <a:lnTo>
                    <a:pt x="0" y="2"/>
                  </a:lnTo>
                  <a:lnTo>
                    <a:pt x="5" y="1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1"/>
                  </a:lnTo>
                  <a:lnTo>
                    <a:pt x="11" y="2"/>
                  </a:lnTo>
                  <a:lnTo>
                    <a:pt x="12" y="4"/>
                  </a:lnTo>
                  <a:lnTo>
                    <a:pt x="14" y="5"/>
                  </a:lnTo>
                  <a:lnTo>
                    <a:pt x="18" y="12"/>
                  </a:lnTo>
                  <a:lnTo>
                    <a:pt x="18" y="13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19" name="Freeform 83"/>
            <p:cNvSpPr>
              <a:spLocks/>
            </p:cNvSpPr>
            <p:nvPr/>
          </p:nvSpPr>
          <p:spPr bwMode="auto">
            <a:xfrm>
              <a:off x="4507" y="3524"/>
              <a:ext cx="103" cy="77"/>
            </a:xfrm>
            <a:custGeom>
              <a:avLst/>
              <a:gdLst>
                <a:gd name="T0" fmla="*/ 194 w 205"/>
                <a:gd name="T1" fmla="*/ 153 h 154"/>
                <a:gd name="T2" fmla="*/ 194 w 205"/>
                <a:gd name="T3" fmla="*/ 121 h 154"/>
                <a:gd name="T4" fmla="*/ 198 w 205"/>
                <a:gd name="T5" fmla="*/ 86 h 154"/>
                <a:gd name="T6" fmla="*/ 201 w 205"/>
                <a:gd name="T7" fmla="*/ 53 h 154"/>
                <a:gd name="T8" fmla="*/ 205 w 205"/>
                <a:gd name="T9" fmla="*/ 20 h 154"/>
                <a:gd name="T10" fmla="*/ 205 w 205"/>
                <a:gd name="T11" fmla="*/ 20 h 154"/>
                <a:gd name="T12" fmla="*/ 205 w 205"/>
                <a:gd name="T13" fmla="*/ 20 h 154"/>
                <a:gd name="T14" fmla="*/ 205 w 205"/>
                <a:gd name="T15" fmla="*/ 20 h 154"/>
                <a:gd name="T16" fmla="*/ 205 w 205"/>
                <a:gd name="T17" fmla="*/ 19 h 154"/>
                <a:gd name="T18" fmla="*/ 205 w 205"/>
                <a:gd name="T19" fmla="*/ 19 h 154"/>
                <a:gd name="T20" fmla="*/ 205 w 205"/>
                <a:gd name="T21" fmla="*/ 19 h 154"/>
                <a:gd name="T22" fmla="*/ 205 w 205"/>
                <a:gd name="T23" fmla="*/ 19 h 154"/>
                <a:gd name="T24" fmla="*/ 205 w 205"/>
                <a:gd name="T25" fmla="*/ 18 h 154"/>
                <a:gd name="T26" fmla="*/ 205 w 205"/>
                <a:gd name="T27" fmla="*/ 17 h 154"/>
                <a:gd name="T28" fmla="*/ 205 w 205"/>
                <a:gd name="T29" fmla="*/ 16 h 154"/>
                <a:gd name="T30" fmla="*/ 204 w 205"/>
                <a:gd name="T31" fmla="*/ 14 h 154"/>
                <a:gd name="T32" fmla="*/ 203 w 205"/>
                <a:gd name="T33" fmla="*/ 14 h 154"/>
                <a:gd name="T34" fmla="*/ 203 w 205"/>
                <a:gd name="T35" fmla="*/ 14 h 154"/>
                <a:gd name="T36" fmla="*/ 179 w 205"/>
                <a:gd name="T37" fmla="*/ 11 h 154"/>
                <a:gd name="T38" fmla="*/ 158 w 205"/>
                <a:gd name="T39" fmla="*/ 8 h 154"/>
                <a:gd name="T40" fmla="*/ 135 w 205"/>
                <a:gd name="T41" fmla="*/ 6 h 154"/>
                <a:gd name="T42" fmla="*/ 113 w 205"/>
                <a:gd name="T43" fmla="*/ 4 h 154"/>
                <a:gd name="T44" fmla="*/ 90 w 205"/>
                <a:gd name="T45" fmla="*/ 3 h 154"/>
                <a:gd name="T46" fmla="*/ 68 w 205"/>
                <a:gd name="T47" fmla="*/ 2 h 154"/>
                <a:gd name="T48" fmla="*/ 45 w 205"/>
                <a:gd name="T49" fmla="*/ 1 h 154"/>
                <a:gd name="T50" fmla="*/ 22 w 205"/>
                <a:gd name="T51" fmla="*/ 0 h 154"/>
                <a:gd name="T52" fmla="*/ 18 w 205"/>
                <a:gd name="T53" fmla="*/ 0 h 154"/>
                <a:gd name="T54" fmla="*/ 14 w 205"/>
                <a:gd name="T55" fmla="*/ 21 h 154"/>
                <a:gd name="T56" fmla="*/ 8 w 205"/>
                <a:gd name="T57" fmla="*/ 68 h 154"/>
                <a:gd name="T58" fmla="*/ 2 w 205"/>
                <a:gd name="T59" fmla="*/ 115 h 154"/>
                <a:gd name="T60" fmla="*/ 0 w 205"/>
                <a:gd name="T61" fmla="*/ 137 h 154"/>
                <a:gd name="T62" fmla="*/ 10 w 205"/>
                <a:gd name="T63" fmla="*/ 140 h 154"/>
                <a:gd name="T64" fmla="*/ 23 w 205"/>
                <a:gd name="T65" fmla="*/ 144 h 154"/>
                <a:gd name="T66" fmla="*/ 37 w 205"/>
                <a:gd name="T67" fmla="*/ 147 h 154"/>
                <a:gd name="T68" fmla="*/ 52 w 205"/>
                <a:gd name="T69" fmla="*/ 149 h 154"/>
                <a:gd name="T70" fmla="*/ 67 w 205"/>
                <a:gd name="T71" fmla="*/ 150 h 154"/>
                <a:gd name="T72" fmla="*/ 83 w 205"/>
                <a:gd name="T73" fmla="*/ 152 h 154"/>
                <a:gd name="T74" fmla="*/ 100 w 205"/>
                <a:gd name="T75" fmla="*/ 153 h 154"/>
                <a:gd name="T76" fmla="*/ 116 w 205"/>
                <a:gd name="T77" fmla="*/ 153 h 154"/>
                <a:gd name="T78" fmla="*/ 131 w 205"/>
                <a:gd name="T79" fmla="*/ 154 h 154"/>
                <a:gd name="T80" fmla="*/ 146 w 205"/>
                <a:gd name="T81" fmla="*/ 154 h 154"/>
                <a:gd name="T82" fmla="*/ 159 w 205"/>
                <a:gd name="T83" fmla="*/ 154 h 154"/>
                <a:gd name="T84" fmla="*/ 171 w 205"/>
                <a:gd name="T85" fmla="*/ 154 h 154"/>
                <a:gd name="T86" fmla="*/ 181 w 205"/>
                <a:gd name="T87" fmla="*/ 153 h 154"/>
                <a:gd name="T88" fmla="*/ 189 w 205"/>
                <a:gd name="T89" fmla="*/ 153 h 154"/>
                <a:gd name="T90" fmla="*/ 193 w 205"/>
                <a:gd name="T91" fmla="*/ 153 h 154"/>
                <a:gd name="T92" fmla="*/ 194 w 205"/>
                <a:gd name="T93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5" h="154">
                  <a:moveTo>
                    <a:pt x="194" y="153"/>
                  </a:moveTo>
                  <a:lnTo>
                    <a:pt x="194" y="121"/>
                  </a:lnTo>
                  <a:lnTo>
                    <a:pt x="198" y="86"/>
                  </a:lnTo>
                  <a:lnTo>
                    <a:pt x="201" y="53"/>
                  </a:lnTo>
                  <a:lnTo>
                    <a:pt x="205" y="20"/>
                  </a:lnTo>
                  <a:lnTo>
                    <a:pt x="205" y="20"/>
                  </a:lnTo>
                  <a:lnTo>
                    <a:pt x="205" y="20"/>
                  </a:lnTo>
                  <a:lnTo>
                    <a:pt x="205" y="20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9"/>
                  </a:lnTo>
                  <a:lnTo>
                    <a:pt x="205" y="18"/>
                  </a:lnTo>
                  <a:lnTo>
                    <a:pt x="205" y="17"/>
                  </a:lnTo>
                  <a:lnTo>
                    <a:pt x="205" y="16"/>
                  </a:lnTo>
                  <a:lnTo>
                    <a:pt x="204" y="14"/>
                  </a:lnTo>
                  <a:lnTo>
                    <a:pt x="203" y="14"/>
                  </a:lnTo>
                  <a:lnTo>
                    <a:pt x="203" y="14"/>
                  </a:lnTo>
                  <a:lnTo>
                    <a:pt x="179" y="11"/>
                  </a:lnTo>
                  <a:lnTo>
                    <a:pt x="158" y="8"/>
                  </a:lnTo>
                  <a:lnTo>
                    <a:pt x="135" y="6"/>
                  </a:lnTo>
                  <a:lnTo>
                    <a:pt x="113" y="4"/>
                  </a:lnTo>
                  <a:lnTo>
                    <a:pt x="90" y="3"/>
                  </a:lnTo>
                  <a:lnTo>
                    <a:pt x="68" y="2"/>
                  </a:lnTo>
                  <a:lnTo>
                    <a:pt x="45" y="1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4" y="21"/>
                  </a:lnTo>
                  <a:lnTo>
                    <a:pt x="8" y="68"/>
                  </a:lnTo>
                  <a:lnTo>
                    <a:pt x="2" y="115"/>
                  </a:lnTo>
                  <a:lnTo>
                    <a:pt x="0" y="137"/>
                  </a:lnTo>
                  <a:lnTo>
                    <a:pt x="10" y="140"/>
                  </a:lnTo>
                  <a:lnTo>
                    <a:pt x="23" y="144"/>
                  </a:lnTo>
                  <a:lnTo>
                    <a:pt x="37" y="147"/>
                  </a:lnTo>
                  <a:lnTo>
                    <a:pt x="52" y="149"/>
                  </a:lnTo>
                  <a:lnTo>
                    <a:pt x="67" y="150"/>
                  </a:lnTo>
                  <a:lnTo>
                    <a:pt x="83" y="152"/>
                  </a:lnTo>
                  <a:lnTo>
                    <a:pt x="100" y="153"/>
                  </a:lnTo>
                  <a:lnTo>
                    <a:pt x="116" y="153"/>
                  </a:lnTo>
                  <a:lnTo>
                    <a:pt x="131" y="154"/>
                  </a:lnTo>
                  <a:lnTo>
                    <a:pt x="146" y="154"/>
                  </a:lnTo>
                  <a:lnTo>
                    <a:pt x="159" y="154"/>
                  </a:lnTo>
                  <a:lnTo>
                    <a:pt x="171" y="154"/>
                  </a:lnTo>
                  <a:lnTo>
                    <a:pt x="181" y="153"/>
                  </a:lnTo>
                  <a:lnTo>
                    <a:pt x="189" y="153"/>
                  </a:lnTo>
                  <a:lnTo>
                    <a:pt x="193" y="153"/>
                  </a:lnTo>
                  <a:lnTo>
                    <a:pt x="194" y="1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0" name="Freeform 84"/>
            <p:cNvSpPr>
              <a:spLocks/>
            </p:cNvSpPr>
            <p:nvPr/>
          </p:nvSpPr>
          <p:spPr bwMode="auto">
            <a:xfrm>
              <a:off x="4519" y="3533"/>
              <a:ext cx="83" cy="62"/>
            </a:xfrm>
            <a:custGeom>
              <a:avLst/>
              <a:gdLst>
                <a:gd name="T0" fmla="*/ 12 w 166"/>
                <a:gd name="T1" fmla="*/ 0 h 123"/>
                <a:gd name="T2" fmla="*/ 17 w 166"/>
                <a:gd name="T3" fmla="*/ 0 h 123"/>
                <a:gd name="T4" fmla="*/ 29 w 166"/>
                <a:gd name="T5" fmla="*/ 1 h 123"/>
                <a:gd name="T6" fmla="*/ 46 w 166"/>
                <a:gd name="T7" fmla="*/ 1 h 123"/>
                <a:gd name="T8" fmla="*/ 68 w 166"/>
                <a:gd name="T9" fmla="*/ 2 h 123"/>
                <a:gd name="T10" fmla="*/ 92 w 166"/>
                <a:gd name="T11" fmla="*/ 3 h 123"/>
                <a:gd name="T12" fmla="*/ 117 w 166"/>
                <a:gd name="T13" fmla="*/ 6 h 123"/>
                <a:gd name="T14" fmla="*/ 143 w 166"/>
                <a:gd name="T15" fmla="*/ 7 h 123"/>
                <a:gd name="T16" fmla="*/ 166 w 166"/>
                <a:gd name="T17" fmla="*/ 9 h 123"/>
                <a:gd name="T18" fmla="*/ 159 w 166"/>
                <a:gd name="T19" fmla="*/ 37 h 123"/>
                <a:gd name="T20" fmla="*/ 155 w 166"/>
                <a:gd name="T21" fmla="*/ 65 h 123"/>
                <a:gd name="T22" fmla="*/ 153 w 166"/>
                <a:gd name="T23" fmla="*/ 94 h 123"/>
                <a:gd name="T24" fmla="*/ 151 w 166"/>
                <a:gd name="T25" fmla="*/ 123 h 123"/>
                <a:gd name="T26" fmla="*/ 132 w 166"/>
                <a:gd name="T27" fmla="*/ 119 h 123"/>
                <a:gd name="T28" fmla="*/ 113 w 166"/>
                <a:gd name="T29" fmla="*/ 115 h 123"/>
                <a:gd name="T30" fmla="*/ 94 w 166"/>
                <a:gd name="T31" fmla="*/ 113 h 123"/>
                <a:gd name="T32" fmla="*/ 76 w 166"/>
                <a:gd name="T33" fmla="*/ 112 h 123"/>
                <a:gd name="T34" fmla="*/ 57 w 166"/>
                <a:gd name="T35" fmla="*/ 110 h 123"/>
                <a:gd name="T36" fmla="*/ 38 w 166"/>
                <a:gd name="T37" fmla="*/ 108 h 123"/>
                <a:gd name="T38" fmla="*/ 19 w 166"/>
                <a:gd name="T39" fmla="*/ 107 h 123"/>
                <a:gd name="T40" fmla="*/ 0 w 166"/>
                <a:gd name="T41" fmla="*/ 104 h 123"/>
                <a:gd name="T42" fmla="*/ 2 w 166"/>
                <a:gd name="T43" fmla="*/ 92 h 123"/>
                <a:gd name="T44" fmla="*/ 7 w 166"/>
                <a:gd name="T45" fmla="*/ 63 h 123"/>
                <a:gd name="T46" fmla="*/ 11 w 166"/>
                <a:gd name="T47" fmla="*/ 29 h 123"/>
                <a:gd name="T48" fmla="*/ 12 w 166"/>
                <a:gd name="T4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6" h="123">
                  <a:moveTo>
                    <a:pt x="12" y="0"/>
                  </a:moveTo>
                  <a:lnTo>
                    <a:pt x="17" y="0"/>
                  </a:lnTo>
                  <a:lnTo>
                    <a:pt x="29" y="1"/>
                  </a:lnTo>
                  <a:lnTo>
                    <a:pt x="46" y="1"/>
                  </a:lnTo>
                  <a:lnTo>
                    <a:pt x="68" y="2"/>
                  </a:lnTo>
                  <a:lnTo>
                    <a:pt x="92" y="3"/>
                  </a:lnTo>
                  <a:lnTo>
                    <a:pt x="117" y="6"/>
                  </a:lnTo>
                  <a:lnTo>
                    <a:pt x="143" y="7"/>
                  </a:lnTo>
                  <a:lnTo>
                    <a:pt x="166" y="9"/>
                  </a:lnTo>
                  <a:lnTo>
                    <a:pt x="159" y="37"/>
                  </a:lnTo>
                  <a:lnTo>
                    <a:pt x="155" y="65"/>
                  </a:lnTo>
                  <a:lnTo>
                    <a:pt x="153" y="94"/>
                  </a:lnTo>
                  <a:lnTo>
                    <a:pt x="151" y="123"/>
                  </a:lnTo>
                  <a:lnTo>
                    <a:pt x="132" y="119"/>
                  </a:lnTo>
                  <a:lnTo>
                    <a:pt x="113" y="115"/>
                  </a:lnTo>
                  <a:lnTo>
                    <a:pt x="94" y="113"/>
                  </a:lnTo>
                  <a:lnTo>
                    <a:pt x="76" y="112"/>
                  </a:lnTo>
                  <a:lnTo>
                    <a:pt x="57" y="110"/>
                  </a:lnTo>
                  <a:lnTo>
                    <a:pt x="38" y="108"/>
                  </a:lnTo>
                  <a:lnTo>
                    <a:pt x="19" y="107"/>
                  </a:lnTo>
                  <a:lnTo>
                    <a:pt x="0" y="104"/>
                  </a:lnTo>
                  <a:lnTo>
                    <a:pt x="2" y="92"/>
                  </a:lnTo>
                  <a:lnTo>
                    <a:pt x="7" y="63"/>
                  </a:lnTo>
                  <a:lnTo>
                    <a:pt x="11" y="29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1" name="Freeform 85"/>
            <p:cNvSpPr>
              <a:spLocks/>
            </p:cNvSpPr>
            <p:nvPr/>
          </p:nvSpPr>
          <p:spPr bwMode="auto">
            <a:xfrm>
              <a:off x="4672" y="3682"/>
              <a:ext cx="49" cy="51"/>
            </a:xfrm>
            <a:custGeom>
              <a:avLst/>
              <a:gdLst>
                <a:gd name="T0" fmla="*/ 84 w 98"/>
                <a:gd name="T1" fmla="*/ 72 h 103"/>
                <a:gd name="T2" fmla="*/ 73 w 98"/>
                <a:gd name="T3" fmla="*/ 59 h 103"/>
                <a:gd name="T4" fmla="*/ 74 w 98"/>
                <a:gd name="T5" fmla="*/ 45 h 103"/>
                <a:gd name="T6" fmla="*/ 90 w 98"/>
                <a:gd name="T7" fmla="*/ 35 h 103"/>
                <a:gd name="T8" fmla="*/ 98 w 98"/>
                <a:gd name="T9" fmla="*/ 27 h 103"/>
                <a:gd name="T10" fmla="*/ 98 w 98"/>
                <a:gd name="T11" fmla="*/ 22 h 103"/>
                <a:gd name="T12" fmla="*/ 97 w 98"/>
                <a:gd name="T13" fmla="*/ 19 h 103"/>
                <a:gd name="T14" fmla="*/ 95 w 98"/>
                <a:gd name="T15" fmla="*/ 19 h 103"/>
                <a:gd name="T16" fmla="*/ 89 w 98"/>
                <a:gd name="T17" fmla="*/ 22 h 103"/>
                <a:gd name="T18" fmla="*/ 80 w 98"/>
                <a:gd name="T19" fmla="*/ 28 h 103"/>
                <a:gd name="T20" fmla="*/ 71 w 98"/>
                <a:gd name="T21" fmla="*/ 34 h 103"/>
                <a:gd name="T22" fmla="*/ 61 w 98"/>
                <a:gd name="T23" fmla="*/ 39 h 103"/>
                <a:gd name="T24" fmla="*/ 57 w 98"/>
                <a:gd name="T25" fmla="*/ 32 h 103"/>
                <a:gd name="T26" fmla="*/ 58 w 98"/>
                <a:gd name="T27" fmla="*/ 13 h 103"/>
                <a:gd name="T28" fmla="*/ 56 w 98"/>
                <a:gd name="T29" fmla="*/ 2 h 103"/>
                <a:gd name="T30" fmla="*/ 51 w 98"/>
                <a:gd name="T31" fmla="*/ 0 h 103"/>
                <a:gd name="T32" fmla="*/ 47 w 98"/>
                <a:gd name="T33" fmla="*/ 0 h 103"/>
                <a:gd name="T34" fmla="*/ 46 w 98"/>
                <a:gd name="T35" fmla="*/ 2 h 103"/>
                <a:gd name="T36" fmla="*/ 45 w 98"/>
                <a:gd name="T37" fmla="*/ 12 h 103"/>
                <a:gd name="T38" fmla="*/ 42 w 98"/>
                <a:gd name="T39" fmla="*/ 28 h 103"/>
                <a:gd name="T40" fmla="*/ 33 w 98"/>
                <a:gd name="T41" fmla="*/ 31 h 103"/>
                <a:gd name="T42" fmla="*/ 19 w 98"/>
                <a:gd name="T43" fmla="*/ 22 h 103"/>
                <a:gd name="T44" fmla="*/ 12 w 98"/>
                <a:gd name="T45" fmla="*/ 15 h 103"/>
                <a:gd name="T46" fmla="*/ 8 w 98"/>
                <a:gd name="T47" fmla="*/ 15 h 103"/>
                <a:gd name="T48" fmla="*/ 6 w 98"/>
                <a:gd name="T49" fmla="*/ 17 h 103"/>
                <a:gd name="T50" fmla="*/ 3 w 98"/>
                <a:gd name="T51" fmla="*/ 20 h 103"/>
                <a:gd name="T52" fmla="*/ 9 w 98"/>
                <a:gd name="T53" fmla="*/ 29 h 103"/>
                <a:gd name="T54" fmla="*/ 26 w 98"/>
                <a:gd name="T55" fmla="*/ 46 h 103"/>
                <a:gd name="T56" fmla="*/ 24 w 98"/>
                <a:gd name="T57" fmla="*/ 60 h 103"/>
                <a:gd name="T58" fmla="*/ 13 w 98"/>
                <a:gd name="T59" fmla="*/ 68 h 103"/>
                <a:gd name="T60" fmla="*/ 3 w 98"/>
                <a:gd name="T61" fmla="*/ 75 h 103"/>
                <a:gd name="T62" fmla="*/ 0 w 98"/>
                <a:gd name="T63" fmla="*/ 82 h 103"/>
                <a:gd name="T64" fmla="*/ 4 w 98"/>
                <a:gd name="T65" fmla="*/ 88 h 103"/>
                <a:gd name="T66" fmla="*/ 7 w 98"/>
                <a:gd name="T67" fmla="*/ 90 h 103"/>
                <a:gd name="T68" fmla="*/ 16 w 98"/>
                <a:gd name="T69" fmla="*/ 83 h 103"/>
                <a:gd name="T70" fmla="*/ 31 w 98"/>
                <a:gd name="T71" fmla="*/ 76 h 103"/>
                <a:gd name="T72" fmla="*/ 39 w 98"/>
                <a:gd name="T73" fmla="*/ 77 h 103"/>
                <a:gd name="T74" fmla="*/ 39 w 98"/>
                <a:gd name="T75" fmla="*/ 89 h 103"/>
                <a:gd name="T76" fmla="*/ 42 w 98"/>
                <a:gd name="T77" fmla="*/ 98 h 103"/>
                <a:gd name="T78" fmla="*/ 45 w 98"/>
                <a:gd name="T79" fmla="*/ 102 h 103"/>
                <a:gd name="T80" fmla="*/ 52 w 98"/>
                <a:gd name="T81" fmla="*/ 102 h 103"/>
                <a:gd name="T82" fmla="*/ 56 w 98"/>
                <a:gd name="T83" fmla="*/ 98 h 103"/>
                <a:gd name="T84" fmla="*/ 57 w 98"/>
                <a:gd name="T85" fmla="*/ 89 h 103"/>
                <a:gd name="T86" fmla="*/ 58 w 98"/>
                <a:gd name="T87" fmla="*/ 75 h 103"/>
                <a:gd name="T88" fmla="*/ 64 w 98"/>
                <a:gd name="T89" fmla="*/ 74 h 103"/>
                <a:gd name="T90" fmla="*/ 76 w 98"/>
                <a:gd name="T91" fmla="*/ 87 h 103"/>
                <a:gd name="T92" fmla="*/ 87 w 98"/>
                <a:gd name="T93" fmla="*/ 92 h 103"/>
                <a:gd name="T94" fmla="*/ 94 w 98"/>
                <a:gd name="T95" fmla="*/ 91 h 103"/>
                <a:gd name="T96" fmla="*/ 98 w 98"/>
                <a:gd name="T97" fmla="*/ 85 h 103"/>
                <a:gd name="T98" fmla="*/ 94 w 98"/>
                <a:gd name="T99" fmla="*/ 8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8" h="103">
                  <a:moveTo>
                    <a:pt x="90" y="80"/>
                  </a:moveTo>
                  <a:lnTo>
                    <a:pt x="84" y="72"/>
                  </a:lnTo>
                  <a:lnTo>
                    <a:pt x="79" y="66"/>
                  </a:lnTo>
                  <a:lnTo>
                    <a:pt x="73" y="59"/>
                  </a:lnTo>
                  <a:lnTo>
                    <a:pt x="66" y="51"/>
                  </a:lnTo>
                  <a:lnTo>
                    <a:pt x="74" y="45"/>
                  </a:lnTo>
                  <a:lnTo>
                    <a:pt x="82" y="40"/>
                  </a:lnTo>
                  <a:lnTo>
                    <a:pt x="90" y="35"/>
                  </a:lnTo>
                  <a:lnTo>
                    <a:pt x="97" y="29"/>
                  </a:lnTo>
                  <a:lnTo>
                    <a:pt x="98" y="27"/>
                  </a:lnTo>
                  <a:lnTo>
                    <a:pt x="98" y="24"/>
                  </a:lnTo>
                  <a:lnTo>
                    <a:pt x="98" y="22"/>
                  </a:lnTo>
                  <a:lnTo>
                    <a:pt x="98" y="20"/>
                  </a:lnTo>
                  <a:lnTo>
                    <a:pt x="97" y="19"/>
                  </a:lnTo>
                  <a:lnTo>
                    <a:pt x="96" y="19"/>
                  </a:lnTo>
                  <a:lnTo>
                    <a:pt x="95" y="19"/>
                  </a:lnTo>
                  <a:lnTo>
                    <a:pt x="94" y="19"/>
                  </a:lnTo>
                  <a:lnTo>
                    <a:pt x="89" y="22"/>
                  </a:lnTo>
                  <a:lnTo>
                    <a:pt x="84" y="24"/>
                  </a:lnTo>
                  <a:lnTo>
                    <a:pt x="80" y="28"/>
                  </a:lnTo>
                  <a:lnTo>
                    <a:pt x="75" y="30"/>
                  </a:lnTo>
                  <a:lnTo>
                    <a:pt x="71" y="34"/>
                  </a:lnTo>
                  <a:lnTo>
                    <a:pt x="66" y="36"/>
                  </a:lnTo>
                  <a:lnTo>
                    <a:pt x="61" y="39"/>
                  </a:lnTo>
                  <a:lnTo>
                    <a:pt x="57" y="42"/>
                  </a:lnTo>
                  <a:lnTo>
                    <a:pt x="57" y="32"/>
                  </a:lnTo>
                  <a:lnTo>
                    <a:pt x="58" y="22"/>
                  </a:lnTo>
                  <a:lnTo>
                    <a:pt x="58" y="13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4"/>
                  </a:lnTo>
                  <a:lnTo>
                    <a:pt x="45" y="12"/>
                  </a:lnTo>
                  <a:lnTo>
                    <a:pt x="43" y="20"/>
                  </a:lnTo>
                  <a:lnTo>
                    <a:pt x="42" y="28"/>
                  </a:lnTo>
                  <a:lnTo>
                    <a:pt x="41" y="36"/>
                  </a:lnTo>
                  <a:lnTo>
                    <a:pt x="33" y="31"/>
                  </a:lnTo>
                  <a:lnTo>
                    <a:pt x="26" y="27"/>
                  </a:lnTo>
                  <a:lnTo>
                    <a:pt x="19" y="22"/>
                  </a:lnTo>
                  <a:lnTo>
                    <a:pt x="13" y="16"/>
                  </a:lnTo>
                  <a:lnTo>
                    <a:pt x="12" y="15"/>
                  </a:lnTo>
                  <a:lnTo>
                    <a:pt x="11" y="15"/>
                  </a:lnTo>
                  <a:lnTo>
                    <a:pt x="8" y="15"/>
                  </a:lnTo>
                  <a:lnTo>
                    <a:pt x="7" y="16"/>
                  </a:lnTo>
                  <a:lnTo>
                    <a:pt x="6" y="17"/>
                  </a:lnTo>
                  <a:lnTo>
                    <a:pt x="4" y="19"/>
                  </a:lnTo>
                  <a:lnTo>
                    <a:pt x="3" y="20"/>
                  </a:lnTo>
                  <a:lnTo>
                    <a:pt x="3" y="21"/>
                  </a:lnTo>
                  <a:lnTo>
                    <a:pt x="9" y="29"/>
                  </a:lnTo>
                  <a:lnTo>
                    <a:pt x="18" y="38"/>
                  </a:lnTo>
                  <a:lnTo>
                    <a:pt x="26" y="46"/>
                  </a:lnTo>
                  <a:lnTo>
                    <a:pt x="33" y="55"/>
                  </a:lnTo>
                  <a:lnTo>
                    <a:pt x="24" y="60"/>
                  </a:lnTo>
                  <a:lnTo>
                    <a:pt x="19" y="64"/>
                  </a:lnTo>
                  <a:lnTo>
                    <a:pt x="13" y="68"/>
                  </a:lnTo>
                  <a:lnTo>
                    <a:pt x="5" y="73"/>
                  </a:lnTo>
                  <a:lnTo>
                    <a:pt x="3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3" y="85"/>
                  </a:lnTo>
                  <a:lnTo>
                    <a:pt x="4" y="88"/>
                  </a:lnTo>
                  <a:lnTo>
                    <a:pt x="5" y="90"/>
                  </a:lnTo>
                  <a:lnTo>
                    <a:pt x="7" y="90"/>
                  </a:lnTo>
                  <a:lnTo>
                    <a:pt x="9" y="88"/>
                  </a:lnTo>
                  <a:lnTo>
                    <a:pt x="16" y="83"/>
                  </a:lnTo>
                  <a:lnTo>
                    <a:pt x="24" y="80"/>
                  </a:lnTo>
                  <a:lnTo>
                    <a:pt x="31" y="76"/>
                  </a:lnTo>
                  <a:lnTo>
                    <a:pt x="39" y="72"/>
                  </a:lnTo>
                  <a:lnTo>
                    <a:pt x="39" y="77"/>
                  </a:lnTo>
                  <a:lnTo>
                    <a:pt x="39" y="83"/>
                  </a:lnTo>
                  <a:lnTo>
                    <a:pt x="39" y="89"/>
                  </a:lnTo>
                  <a:lnTo>
                    <a:pt x="41" y="95"/>
                  </a:lnTo>
                  <a:lnTo>
                    <a:pt x="42" y="98"/>
                  </a:lnTo>
                  <a:lnTo>
                    <a:pt x="43" y="100"/>
                  </a:lnTo>
                  <a:lnTo>
                    <a:pt x="45" y="102"/>
                  </a:lnTo>
                  <a:lnTo>
                    <a:pt x="49" y="103"/>
                  </a:lnTo>
                  <a:lnTo>
                    <a:pt x="52" y="102"/>
                  </a:lnTo>
                  <a:lnTo>
                    <a:pt x="54" y="100"/>
                  </a:lnTo>
                  <a:lnTo>
                    <a:pt x="56" y="98"/>
                  </a:lnTo>
                  <a:lnTo>
                    <a:pt x="57" y="95"/>
                  </a:lnTo>
                  <a:lnTo>
                    <a:pt x="57" y="89"/>
                  </a:lnTo>
                  <a:lnTo>
                    <a:pt x="58" y="82"/>
                  </a:lnTo>
                  <a:lnTo>
                    <a:pt x="58" y="75"/>
                  </a:lnTo>
                  <a:lnTo>
                    <a:pt x="58" y="69"/>
                  </a:lnTo>
                  <a:lnTo>
                    <a:pt x="64" y="74"/>
                  </a:lnTo>
                  <a:lnTo>
                    <a:pt x="71" y="81"/>
                  </a:lnTo>
                  <a:lnTo>
                    <a:pt x="76" y="87"/>
                  </a:lnTo>
                  <a:lnTo>
                    <a:pt x="83" y="90"/>
                  </a:lnTo>
                  <a:lnTo>
                    <a:pt x="87" y="92"/>
                  </a:lnTo>
                  <a:lnTo>
                    <a:pt x="90" y="92"/>
                  </a:lnTo>
                  <a:lnTo>
                    <a:pt x="94" y="91"/>
                  </a:lnTo>
                  <a:lnTo>
                    <a:pt x="97" y="89"/>
                  </a:lnTo>
                  <a:lnTo>
                    <a:pt x="98" y="85"/>
                  </a:lnTo>
                  <a:lnTo>
                    <a:pt x="97" y="84"/>
                  </a:lnTo>
                  <a:lnTo>
                    <a:pt x="94" y="82"/>
                  </a:lnTo>
                  <a:lnTo>
                    <a:pt x="90" y="80"/>
                  </a:lnTo>
                  <a:close/>
                </a:path>
              </a:pathLst>
            </a:custGeom>
            <a:solidFill>
              <a:srgbClr val="CC3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2" name="Freeform 86"/>
            <p:cNvSpPr>
              <a:spLocks/>
            </p:cNvSpPr>
            <p:nvPr/>
          </p:nvSpPr>
          <p:spPr bwMode="auto">
            <a:xfrm>
              <a:off x="4649" y="3536"/>
              <a:ext cx="108" cy="89"/>
            </a:xfrm>
            <a:custGeom>
              <a:avLst/>
              <a:gdLst>
                <a:gd name="T0" fmla="*/ 218 w 218"/>
                <a:gd name="T1" fmla="*/ 176 h 178"/>
                <a:gd name="T2" fmla="*/ 214 w 218"/>
                <a:gd name="T3" fmla="*/ 168 h 178"/>
                <a:gd name="T4" fmla="*/ 205 w 218"/>
                <a:gd name="T5" fmla="*/ 147 h 178"/>
                <a:gd name="T6" fmla="*/ 191 w 218"/>
                <a:gd name="T7" fmla="*/ 121 h 178"/>
                <a:gd name="T8" fmla="*/ 175 w 218"/>
                <a:gd name="T9" fmla="*/ 89 h 178"/>
                <a:gd name="T10" fmla="*/ 159 w 218"/>
                <a:gd name="T11" fmla="*/ 59 h 178"/>
                <a:gd name="T12" fmla="*/ 144 w 218"/>
                <a:gd name="T13" fmla="*/ 33 h 178"/>
                <a:gd name="T14" fmla="*/ 134 w 218"/>
                <a:gd name="T15" fmla="*/ 13 h 178"/>
                <a:gd name="T16" fmla="*/ 129 w 218"/>
                <a:gd name="T17" fmla="*/ 6 h 178"/>
                <a:gd name="T18" fmla="*/ 126 w 218"/>
                <a:gd name="T19" fmla="*/ 6 h 178"/>
                <a:gd name="T20" fmla="*/ 116 w 218"/>
                <a:gd name="T21" fmla="*/ 5 h 178"/>
                <a:gd name="T22" fmla="*/ 104 w 218"/>
                <a:gd name="T23" fmla="*/ 5 h 178"/>
                <a:gd name="T24" fmla="*/ 88 w 218"/>
                <a:gd name="T25" fmla="*/ 5 h 178"/>
                <a:gd name="T26" fmla="*/ 70 w 218"/>
                <a:gd name="T27" fmla="*/ 4 h 178"/>
                <a:gd name="T28" fmla="*/ 53 w 218"/>
                <a:gd name="T29" fmla="*/ 3 h 178"/>
                <a:gd name="T30" fmla="*/ 37 w 218"/>
                <a:gd name="T31" fmla="*/ 2 h 178"/>
                <a:gd name="T32" fmla="*/ 23 w 218"/>
                <a:gd name="T33" fmla="*/ 0 h 178"/>
                <a:gd name="T34" fmla="*/ 17 w 218"/>
                <a:gd name="T35" fmla="*/ 24 h 178"/>
                <a:gd name="T36" fmla="*/ 8 w 218"/>
                <a:gd name="T37" fmla="*/ 77 h 178"/>
                <a:gd name="T38" fmla="*/ 1 w 218"/>
                <a:gd name="T39" fmla="*/ 131 h 178"/>
                <a:gd name="T40" fmla="*/ 0 w 218"/>
                <a:gd name="T41" fmla="*/ 156 h 178"/>
                <a:gd name="T42" fmla="*/ 13 w 218"/>
                <a:gd name="T43" fmla="*/ 160 h 178"/>
                <a:gd name="T44" fmla="*/ 28 w 218"/>
                <a:gd name="T45" fmla="*/ 163 h 178"/>
                <a:gd name="T46" fmla="*/ 43 w 218"/>
                <a:gd name="T47" fmla="*/ 167 h 178"/>
                <a:gd name="T48" fmla="*/ 60 w 218"/>
                <a:gd name="T49" fmla="*/ 169 h 178"/>
                <a:gd name="T50" fmla="*/ 78 w 218"/>
                <a:gd name="T51" fmla="*/ 171 h 178"/>
                <a:gd name="T52" fmla="*/ 96 w 218"/>
                <a:gd name="T53" fmla="*/ 174 h 178"/>
                <a:gd name="T54" fmla="*/ 114 w 218"/>
                <a:gd name="T55" fmla="*/ 175 h 178"/>
                <a:gd name="T56" fmla="*/ 131 w 218"/>
                <a:gd name="T57" fmla="*/ 176 h 178"/>
                <a:gd name="T58" fmla="*/ 149 w 218"/>
                <a:gd name="T59" fmla="*/ 177 h 178"/>
                <a:gd name="T60" fmla="*/ 165 w 218"/>
                <a:gd name="T61" fmla="*/ 178 h 178"/>
                <a:gd name="T62" fmla="*/ 180 w 218"/>
                <a:gd name="T63" fmla="*/ 178 h 178"/>
                <a:gd name="T64" fmla="*/ 192 w 218"/>
                <a:gd name="T65" fmla="*/ 178 h 178"/>
                <a:gd name="T66" fmla="*/ 203 w 218"/>
                <a:gd name="T67" fmla="*/ 178 h 178"/>
                <a:gd name="T68" fmla="*/ 211 w 218"/>
                <a:gd name="T69" fmla="*/ 177 h 178"/>
                <a:gd name="T70" fmla="*/ 215 w 218"/>
                <a:gd name="T71" fmla="*/ 177 h 178"/>
                <a:gd name="T72" fmla="*/ 218 w 218"/>
                <a:gd name="T73" fmla="*/ 17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8" h="178">
                  <a:moveTo>
                    <a:pt x="218" y="176"/>
                  </a:moveTo>
                  <a:lnTo>
                    <a:pt x="214" y="168"/>
                  </a:lnTo>
                  <a:lnTo>
                    <a:pt x="205" y="147"/>
                  </a:lnTo>
                  <a:lnTo>
                    <a:pt x="191" y="121"/>
                  </a:lnTo>
                  <a:lnTo>
                    <a:pt x="175" y="89"/>
                  </a:lnTo>
                  <a:lnTo>
                    <a:pt x="159" y="59"/>
                  </a:lnTo>
                  <a:lnTo>
                    <a:pt x="144" y="33"/>
                  </a:lnTo>
                  <a:lnTo>
                    <a:pt x="134" y="13"/>
                  </a:lnTo>
                  <a:lnTo>
                    <a:pt x="129" y="6"/>
                  </a:lnTo>
                  <a:lnTo>
                    <a:pt x="126" y="6"/>
                  </a:lnTo>
                  <a:lnTo>
                    <a:pt x="116" y="5"/>
                  </a:lnTo>
                  <a:lnTo>
                    <a:pt x="104" y="5"/>
                  </a:lnTo>
                  <a:lnTo>
                    <a:pt x="88" y="5"/>
                  </a:lnTo>
                  <a:lnTo>
                    <a:pt x="70" y="4"/>
                  </a:lnTo>
                  <a:lnTo>
                    <a:pt x="53" y="3"/>
                  </a:lnTo>
                  <a:lnTo>
                    <a:pt x="37" y="2"/>
                  </a:lnTo>
                  <a:lnTo>
                    <a:pt x="23" y="0"/>
                  </a:lnTo>
                  <a:lnTo>
                    <a:pt x="17" y="24"/>
                  </a:lnTo>
                  <a:lnTo>
                    <a:pt x="8" y="77"/>
                  </a:lnTo>
                  <a:lnTo>
                    <a:pt x="1" y="131"/>
                  </a:lnTo>
                  <a:lnTo>
                    <a:pt x="0" y="156"/>
                  </a:lnTo>
                  <a:lnTo>
                    <a:pt x="13" y="160"/>
                  </a:lnTo>
                  <a:lnTo>
                    <a:pt x="28" y="163"/>
                  </a:lnTo>
                  <a:lnTo>
                    <a:pt x="43" y="167"/>
                  </a:lnTo>
                  <a:lnTo>
                    <a:pt x="60" y="169"/>
                  </a:lnTo>
                  <a:lnTo>
                    <a:pt x="78" y="171"/>
                  </a:lnTo>
                  <a:lnTo>
                    <a:pt x="96" y="174"/>
                  </a:lnTo>
                  <a:lnTo>
                    <a:pt x="114" y="175"/>
                  </a:lnTo>
                  <a:lnTo>
                    <a:pt x="131" y="176"/>
                  </a:lnTo>
                  <a:lnTo>
                    <a:pt x="149" y="177"/>
                  </a:lnTo>
                  <a:lnTo>
                    <a:pt x="165" y="178"/>
                  </a:lnTo>
                  <a:lnTo>
                    <a:pt x="180" y="178"/>
                  </a:lnTo>
                  <a:lnTo>
                    <a:pt x="192" y="178"/>
                  </a:lnTo>
                  <a:lnTo>
                    <a:pt x="203" y="178"/>
                  </a:lnTo>
                  <a:lnTo>
                    <a:pt x="211" y="177"/>
                  </a:lnTo>
                  <a:lnTo>
                    <a:pt x="215" y="177"/>
                  </a:lnTo>
                  <a:lnTo>
                    <a:pt x="218" y="1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3" name="Freeform 87"/>
            <p:cNvSpPr>
              <a:spLocks/>
            </p:cNvSpPr>
            <p:nvPr/>
          </p:nvSpPr>
          <p:spPr bwMode="auto">
            <a:xfrm>
              <a:off x="4662" y="3544"/>
              <a:ext cx="84" cy="72"/>
            </a:xfrm>
            <a:custGeom>
              <a:avLst/>
              <a:gdLst>
                <a:gd name="T0" fmla="*/ 10 w 168"/>
                <a:gd name="T1" fmla="*/ 0 h 144"/>
                <a:gd name="T2" fmla="*/ 20 w 168"/>
                <a:gd name="T3" fmla="*/ 2 h 144"/>
                <a:gd name="T4" fmla="*/ 31 w 168"/>
                <a:gd name="T5" fmla="*/ 4 h 144"/>
                <a:gd name="T6" fmla="*/ 41 w 168"/>
                <a:gd name="T7" fmla="*/ 6 h 144"/>
                <a:gd name="T8" fmla="*/ 51 w 168"/>
                <a:gd name="T9" fmla="*/ 7 h 144"/>
                <a:gd name="T10" fmla="*/ 62 w 168"/>
                <a:gd name="T11" fmla="*/ 7 h 144"/>
                <a:gd name="T12" fmla="*/ 72 w 168"/>
                <a:gd name="T13" fmla="*/ 8 h 144"/>
                <a:gd name="T14" fmla="*/ 81 w 168"/>
                <a:gd name="T15" fmla="*/ 8 h 144"/>
                <a:gd name="T16" fmla="*/ 92 w 168"/>
                <a:gd name="T17" fmla="*/ 9 h 144"/>
                <a:gd name="T18" fmla="*/ 95 w 168"/>
                <a:gd name="T19" fmla="*/ 15 h 144"/>
                <a:gd name="T20" fmla="*/ 103 w 168"/>
                <a:gd name="T21" fmla="*/ 31 h 144"/>
                <a:gd name="T22" fmla="*/ 116 w 168"/>
                <a:gd name="T23" fmla="*/ 52 h 144"/>
                <a:gd name="T24" fmla="*/ 130 w 168"/>
                <a:gd name="T25" fmla="*/ 76 h 144"/>
                <a:gd name="T26" fmla="*/ 144 w 168"/>
                <a:gd name="T27" fmla="*/ 100 h 144"/>
                <a:gd name="T28" fmla="*/ 155 w 168"/>
                <a:gd name="T29" fmla="*/ 122 h 144"/>
                <a:gd name="T30" fmla="*/ 164 w 168"/>
                <a:gd name="T31" fmla="*/ 137 h 144"/>
                <a:gd name="T32" fmla="*/ 168 w 168"/>
                <a:gd name="T33" fmla="*/ 144 h 144"/>
                <a:gd name="T34" fmla="*/ 147 w 168"/>
                <a:gd name="T35" fmla="*/ 139 h 144"/>
                <a:gd name="T36" fmla="*/ 127 w 168"/>
                <a:gd name="T37" fmla="*/ 137 h 144"/>
                <a:gd name="T38" fmla="*/ 107 w 168"/>
                <a:gd name="T39" fmla="*/ 135 h 144"/>
                <a:gd name="T40" fmla="*/ 86 w 168"/>
                <a:gd name="T41" fmla="*/ 132 h 144"/>
                <a:gd name="T42" fmla="*/ 65 w 168"/>
                <a:gd name="T43" fmla="*/ 132 h 144"/>
                <a:gd name="T44" fmla="*/ 44 w 168"/>
                <a:gd name="T45" fmla="*/ 131 h 144"/>
                <a:gd name="T46" fmla="*/ 25 w 168"/>
                <a:gd name="T47" fmla="*/ 130 h 144"/>
                <a:gd name="T48" fmla="*/ 4 w 168"/>
                <a:gd name="T49" fmla="*/ 129 h 144"/>
                <a:gd name="T50" fmla="*/ 4 w 168"/>
                <a:gd name="T51" fmla="*/ 129 h 144"/>
                <a:gd name="T52" fmla="*/ 4 w 168"/>
                <a:gd name="T53" fmla="*/ 128 h 144"/>
                <a:gd name="T54" fmla="*/ 4 w 168"/>
                <a:gd name="T55" fmla="*/ 128 h 144"/>
                <a:gd name="T56" fmla="*/ 4 w 168"/>
                <a:gd name="T57" fmla="*/ 128 h 144"/>
                <a:gd name="T58" fmla="*/ 0 w 168"/>
                <a:gd name="T59" fmla="*/ 93 h 144"/>
                <a:gd name="T60" fmla="*/ 2 w 168"/>
                <a:gd name="T61" fmla="*/ 51 h 144"/>
                <a:gd name="T62" fmla="*/ 8 w 168"/>
                <a:gd name="T63" fmla="*/ 15 h 144"/>
                <a:gd name="T64" fmla="*/ 10 w 168"/>
                <a:gd name="T6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8" h="144">
                  <a:moveTo>
                    <a:pt x="10" y="0"/>
                  </a:moveTo>
                  <a:lnTo>
                    <a:pt x="20" y="2"/>
                  </a:lnTo>
                  <a:lnTo>
                    <a:pt x="31" y="4"/>
                  </a:lnTo>
                  <a:lnTo>
                    <a:pt x="41" y="6"/>
                  </a:lnTo>
                  <a:lnTo>
                    <a:pt x="51" y="7"/>
                  </a:lnTo>
                  <a:lnTo>
                    <a:pt x="62" y="7"/>
                  </a:lnTo>
                  <a:lnTo>
                    <a:pt x="72" y="8"/>
                  </a:lnTo>
                  <a:lnTo>
                    <a:pt x="81" y="8"/>
                  </a:lnTo>
                  <a:lnTo>
                    <a:pt x="92" y="9"/>
                  </a:lnTo>
                  <a:lnTo>
                    <a:pt x="95" y="15"/>
                  </a:lnTo>
                  <a:lnTo>
                    <a:pt x="103" y="31"/>
                  </a:lnTo>
                  <a:lnTo>
                    <a:pt x="116" y="52"/>
                  </a:lnTo>
                  <a:lnTo>
                    <a:pt x="130" y="76"/>
                  </a:lnTo>
                  <a:lnTo>
                    <a:pt x="144" y="100"/>
                  </a:lnTo>
                  <a:lnTo>
                    <a:pt x="155" y="122"/>
                  </a:lnTo>
                  <a:lnTo>
                    <a:pt x="164" y="137"/>
                  </a:lnTo>
                  <a:lnTo>
                    <a:pt x="168" y="144"/>
                  </a:lnTo>
                  <a:lnTo>
                    <a:pt x="147" y="139"/>
                  </a:lnTo>
                  <a:lnTo>
                    <a:pt x="127" y="137"/>
                  </a:lnTo>
                  <a:lnTo>
                    <a:pt x="107" y="135"/>
                  </a:lnTo>
                  <a:lnTo>
                    <a:pt x="86" y="132"/>
                  </a:lnTo>
                  <a:lnTo>
                    <a:pt x="65" y="132"/>
                  </a:lnTo>
                  <a:lnTo>
                    <a:pt x="44" y="131"/>
                  </a:lnTo>
                  <a:lnTo>
                    <a:pt x="25" y="130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0" y="93"/>
                  </a:lnTo>
                  <a:lnTo>
                    <a:pt x="2" y="51"/>
                  </a:lnTo>
                  <a:lnTo>
                    <a:pt x="8" y="1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4" name="Freeform 88"/>
            <p:cNvSpPr>
              <a:spLocks/>
            </p:cNvSpPr>
            <p:nvPr/>
          </p:nvSpPr>
          <p:spPr bwMode="auto">
            <a:xfrm>
              <a:off x="4342" y="3512"/>
              <a:ext cx="107" cy="74"/>
            </a:xfrm>
            <a:custGeom>
              <a:avLst/>
              <a:gdLst>
                <a:gd name="T0" fmla="*/ 5 w 214"/>
                <a:gd name="T1" fmla="*/ 0 h 148"/>
                <a:gd name="T2" fmla="*/ 4 w 214"/>
                <a:gd name="T3" fmla="*/ 21 h 148"/>
                <a:gd name="T4" fmla="*/ 1 w 214"/>
                <a:gd name="T5" fmla="*/ 67 h 148"/>
                <a:gd name="T6" fmla="*/ 0 w 214"/>
                <a:gd name="T7" fmla="*/ 112 h 148"/>
                <a:gd name="T8" fmla="*/ 2 w 214"/>
                <a:gd name="T9" fmla="*/ 134 h 148"/>
                <a:gd name="T10" fmla="*/ 12 w 214"/>
                <a:gd name="T11" fmla="*/ 135 h 148"/>
                <a:gd name="T12" fmla="*/ 23 w 214"/>
                <a:gd name="T13" fmla="*/ 137 h 148"/>
                <a:gd name="T14" fmla="*/ 37 w 214"/>
                <a:gd name="T15" fmla="*/ 139 h 148"/>
                <a:gd name="T16" fmla="*/ 51 w 214"/>
                <a:gd name="T17" fmla="*/ 141 h 148"/>
                <a:gd name="T18" fmla="*/ 66 w 214"/>
                <a:gd name="T19" fmla="*/ 142 h 148"/>
                <a:gd name="T20" fmla="*/ 82 w 214"/>
                <a:gd name="T21" fmla="*/ 143 h 148"/>
                <a:gd name="T22" fmla="*/ 97 w 214"/>
                <a:gd name="T23" fmla="*/ 144 h 148"/>
                <a:gd name="T24" fmla="*/ 113 w 214"/>
                <a:gd name="T25" fmla="*/ 146 h 148"/>
                <a:gd name="T26" fmla="*/ 128 w 214"/>
                <a:gd name="T27" fmla="*/ 147 h 148"/>
                <a:gd name="T28" fmla="*/ 143 w 214"/>
                <a:gd name="T29" fmla="*/ 147 h 148"/>
                <a:gd name="T30" fmla="*/ 157 w 214"/>
                <a:gd name="T31" fmla="*/ 148 h 148"/>
                <a:gd name="T32" fmla="*/ 168 w 214"/>
                <a:gd name="T33" fmla="*/ 148 h 148"/>
                <a:gd name="T34" fmla="*/ 179 w 214"/>
                <a:gd name="T35" fmla="*/ 148 h 148"/>
                <a:gd name="T36" fmla="*/ 187 w 214"/>
                <a:gd name="T37" fmla="*/ 148 h 148"/>
                <a:gd name="T38" fmla="*/ 193 w 214"/>
                <a:gd name="T39" fmla="*/ 148 h 148"/>
                <a:gd name="T40" fmla="*/ 196 w 214"/>
                <a:gd name="T41" fmla="*/ 148 h 148"/>
                <a:gd name="T42" fmla="*/ 202 w 214"/>
                <a:gd name="T43" fmla="*/ 127 h 148"/>
                <a:gd name="T44" fmla="*/ 208 w 214"/>
                <a:gd name="T45" fmla="*/ 82 h 148"/>
                <a:gd name="T46" fmla="*/ 212 w 214"/>
                <a:gd name="T47" fmla="*/ 36 h 148"/>
                <a:gd name="T48" fmla="*/ 214 w 214"/>
                <a:gd name="T49" fmla="*/ 13 h 148"/>
                <a:gd name="T50" fmla="*/ 212 w 214"/>
                <a:gd name="T51" fmla="*/ 12 h 148"/>
                <a:gd name="T52" fmla="*/ 205 w 214"/>
                <a:gd name="T53" fmla="*/ 12 h 148"/>
                <a:gd name="T54" fmla="*/ 195 w 214"/>
                <a:gd name="T55" fmla="*/ 11 h 148"/>
                <a:gd name="T56" fmla="*/ 182 w 214"/>
                <a:gd name="T57" fmla="*/ 10 h 148"/>
                <a:gd name="T58" fmla="*/ 166 w 214"/>
                <a:gd name="T59" fmla="*/ 8 h 148"/>
                <a:gd name="T60" fmla="*/ 148 w 214"/>
                <a:gd name="T61" fmla="*/ 7 h 148"/>
                <a:gd name="T62" fmla="*/ 129 w 214"/>
                <a:gd name="T63" fmla="*/ 6 h 148"/>
                <a:gd name="T64" fmla="*/ 110 w 214"/>
                <a:gd name="T65" fmla="*/ 5 h 148"/>
                <a:gd name="T66" fmla="*/ 90 w 214"/>
                <a:gd name="T67" fmla="*/ 5 h 148"/>
                <a:gd name="T68" fmla="*/ 72 w 214"/>
                <a:gd name="T69" fmla="*/ 4 h 148"/>
                <a:gd name="T70" fmla="*/ 53 w 214"/>
                <a:gd name="T71" fmla="*/ 3 h 148"/>
                <a:gd name="T72" fmla="*/ 37 w 214"/>
                <a:gd name="T73" fmla="*/ 1 h 148"/>
                <a:gd name="T74" fmla="*/ 24 w 214"/>
                <a:gd name="T75" fmla="*/ 1 h 148"/>
                <a:gd name="T76" fmla="*/ 14 w 214"/>
                <a:gd name="T77" fmla="*/ 0 h 148"/>
                <a:gd name="T78" fmla="*/ 7 w 214"/>
                <a:gd name="T79" fmla="*/ 0 h 148"/>
                <a:gd name="T80" fmla="*/ 5 w 214"/>
                <a:gd name="T81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4" h="148">
                  <a:moveTo>
                    <a:pt x="5" y="0"/>
                  </a:moveTo>
                  <a:lnTo>
                    <a:pt x="4" y="21"/>
                  </a:lnTo>
                  <a:lnTo>
                    <a:pt x="1" y="67"/>
                  </a:lnTo>
                  <a:lnTo>
                    <a:pt x="0" y="112"/>
                  </a:lnTo>
                  <a:lnTo>
                    <a:pt x="2" y="134"/>
                  </a:lnTo>
                  <a:lnTo>
                    <a:pt x="12" y="135"/>
                  </a:lnTo>
                  <a:lnTo>
                    <a:pt x="23" y="137"/>
                  </a:lnTo>
                  <a:lnTo>
                    <a:pt x="37" y="139"/>
                  </a:lnTo>
                  <a:lnTo>
                    <a:pt x="51" y="141"/>
                  </a:lnTo>
                  <a:lnTo>
                    <a:pt x="66" y="142"/>
                  </a:lnTo>
                  <a:lnTo>
                    <a:pt x="82" y="143"/>
                  </a:lnTo>
                  <a:lnTo>
                    <a:pt x="97" y="144"/>
                  </a:lnTo>
                  <a:lnTo>
                    <a:pt x="113" y="146"/>
                  </a:lnTo>
                  <a:lnTo>
                    <a:pt x="128" y="147"/>
                  </a:lnTo>
                  <a:lnTo>
                    <a:pt x="143" y="147"/>
                  </a:lnTo>
                  <a:lnTo>
                    <a:pt x="157" y="148"/>
                  </a:lnTo>
                  <a:lnTo>
                    <a:pt x="168" y="148"/>
                  </a:lnTo>
                  <a:lnTo>
                    <a:pt x="179" y="148"/>
                  </a:lnTo>
                  <a:lnTo>
                    <a:pt x="187" y="148"/>
                  </a:lnTo>
                  <a:lnTo>
                    <a:pt x="193" y="148"/>
                  </a:lnTo>
                  <a:lnTo>
                    <a:pt x="196" y="148"/>
                  </a:lnTo>
                  <a:lnTo>
                    <a:pt x="202" y="127"/>
                  </a:lnTo>
                  <a:lnTo>
                    <a:pt x="208" y="82"/>
                  </a:lnTo>
                  <a:lnTo>
                    <a:pt x="212" y="36"/>
                  </a:lnTo>
                  <a:lnTo>
                    <a:pt x="214" y="13"/>
                  </a:lnTo>
                  <a:lnTo>
                    <a:pt x="212" y="12"/>
                  </a:lnTo>
                  <a:lnTo>
                    <a:pt x="205" y="12"/>
                  </a:lnTo>
                  <a:lnTo>
                    <a:pt x="195" y="11"/>
                  </a:lnTo>
                  <a:lnTo>
                    <a:pt x="182" y="10"/>
                  </a:lnTo>
                  <a:lnTo>
                    <a:pt x="166" y="8"/>
                  </a:lnTo>
                  <a:lnTo>
                    <a:pt x="148" y="7"/>
                  </a:lnTo>
                  <a:lnTo>
                    <a:pt x="129" y="6"/>
                  </a:lnTo>
                  <a:lnTo>
                    <a:pt x="110" y="5"/>
                  </a:lnTo>
                  <a:lnTo>
                    <a:pt x="90" y="5"/>
                  </a:lnTo>
                  <a:lnTo>
                    <a:pt x="72" y="4"/>
                  </a:lnTo>
                  <a:lnTo>
                    <a:pt x="53" y="3"/>
                  </a:lnTo>
                  <a:lnTo>
                    <a:pt x="37" y="1"/>
                  </a:lnTo>
                  <a:lnTo>
                    <a:pt x="24" y="1"/>
                  </a:lnTo>
                  <a:lnTo>
                    <a:pt x="14" y="0"/>
                  </a:lnTo>
                  <a:lnTo>
                    <a:pt x="7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5" name="Freeform 89"/>
            <p:cNvSpPr>
              <a:spLocks/>
            </p:cNvSpPr>
            <p:nvPr/>
          </p:nvSpPr>
          <p:spPr bwMode="auto">
            <a:xfrm>
              <a:off x="4352" y="3517"/>
              <a:ext cx="86" cy="57"/>
            </a:xfrm>
            <a:custGeom>
              <a:avLst/>
              <a:gdLst>
                <a:gd name="T0" fmla="*/ 162 w 171"/>
                <a:gd name="T1" fmla="*/ 115 h 115"/>
                <a:gd name="T2" fmla="*/ 153 w 171"/>
                <a:gd name="T3" fmla="*/ 115 h 115"/>
                <a:gd name="T4" fmla="*/ 133 w 171"/>
                <a:gd name="T5" fmla="*/ 114 h 115"/>
                <a:gd name="T6" fmla="*/ 108 w 171"/>
                <a:gd name="T7" fmla="*/ 111 h 115"/>
                <a:gd name="T8" fmla="*/ 79 w 171"/>
                <a:gd name="T9" fmla="*/ 109 h 115"/>
                <a:gd name="T10" fmla="*/ 50 w 171"/>
                <a:gd name="T11" fmla="*/ 107 h 115"/>
                <a:gd name="T12" fmla="*/ 26 w 171"/>
                <a:gd name="T13" fmla="*/ 104 h 115"/>
                <a:gd name="T14" fmla="*/ 9 w 171"/>
                <a:gd name="T15" fmla="*/ 103 h 115"/>
                <a:gd name="T16" fmla="*/ 2 w 171"/>
                <a:gd name="T17" fmla="*/ 102 h 115"/>
                <a:gd name="T18" fmla="*/ 0 w 171"/>
                <a:gd name="T19" fmla="*/ 78 h 115"/>
                <a:gd name="T20" fmla="*/ 0 w 171"/>
                <a:gd name="T21" fmla="*/ 46 h 115"/>
                <a:gd name="T22" fmla="*/ 0 w 171"/>
                <a:gd name="T23" fmla="*/ 16 h 115"/>
                <a:gd name="T24" fmla="*/ 1 w 171"/>
                <a:gd name="T25" fmla="*/ 0 h 115"/>
                <a:gd name="T26" fmla="*/ 3 w 171"/>
                <a:gd name="T27" fmla="*/ 3 h 115"/>
                <a:gd name="T28" fmla="*/ 23 w 171"/>
                <a:gd name="T29" fmla="*/ 8 h 115"/>
                <a:gd name="T30" fmla="*/ 47 w 171"/>
                <a:gd name="T31" fmla="*/ 10 h 115"/>
                <a:gd name="T32" fmla="*/ 73 w 171"/>
                <a:gd name="T33" fmla="*/ 12 h 115"/>
                <a:gd name="T34" fmla="*/ 101 w 171"/>
                <a:gd name="T35" fmla="*/ 12 h 115"/>
                <a:gd name="T36" fmla="*/ 126 w 171"/>
                <a:gd name="T37" fmla="*/ 12 h 115"/>
                <a:gd name="T38" fmla="*/ 147 w 171"/>
                <a:gd name="T39" fmla="*/ 12 h 115"/>
                <a:gd name="T40" fmla="*/ 163 w 171"/>
                <a:gd name="T41" fmla="*/ 11 h 115"/>
                <a:gd name="T42" fmla="*/ 171 w 171"/>
                <a:gd name="T43" fmla="*/ 11 h 115"/>
                <a:gd name="T44" fmla="*/ 170 w 171"/>
                <a:gd name="T45" fmla="*/ 31 h 115"/>
                <a:gd name="T46" fmla="*/ 167 w 171"/>
                <a:gd name="T47" fmla="*/ 66 h 115"/>
                <a:gd name="T48" fmla="*/ 163 w 171"/>
                <a:gd name="T49" fmla="*/ 100 h 115"/>
                <a:gd name="T50" fmla="*/ 162 w 171"/>
                <a:gd name="T51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1" h="115">
                  <a:moveTo>
                    <a:pt x="162" y="115"/>
                  </a:moveTo>
                  <a:lnTo>
                    <a:pt x="153" y="115"/>
                  </a:lnTo>
                  <a:lnTo>
                    <a:pt x="133" y="114"/>
                  </a:lnTo>
                  <a:lnTo>
                    <a:pt x="108" y="111"/>
                  </a:lnTo>
                  <a:lnTo>
                    <a:pt x="79" y="109"/>
                  </a:lnTo>
                  <a:lnTo>
                    <a:pt x="50" y="107"/>
                  </a:lnTo>
                  <a:lnTo>
                    <a:pt x="26" y="104"/>
                  </a:lnTo>
                  <a:lnTo>
                    <a:pt x="9" y="103"/>
                  </a:lnTo>
                  <a:lnTo>
                    <a:pt x="2" y="102"/>
                  </a:lnTo>
                  <a:lnTo>
                    <a:pt x="0" y="78"/>
                  </a:lnTo>
                  <a:lnTo>
                    <a:pt x="0" y="46"/>
                  </a:lnTo>
                  <a:lnTo>
                    <a:pt x="0" y="16"/>
                  </a:lnTo>
                  <a:lnTo>
                    <a:pt x="1" y="0"/>
                  </a:lnTo>
                  <a:lnTo>
                    <a:pt x="3" y="3"/>
                  </a:lnTo>
                  <a:lnTo>
                    <a:pt x="23" y="8"/>
                  </a:lnTo>
                  <a:lnTo>
                    <a:pt x="47" y="10"/>
                  </a:lnTo>
                  <a:lnTo>
                    <a:pt x="73" y="12"/>
                  </a:lnTo>
                  <a:lnTo>
                    <a:pt x="101" y="12"/>
                  </a:lnTo>
                  <a:lnTo>
                    <a:pt x="126" y="12"/>
                  </a:lnTo>
                  <a:lnTo>
                    <a:pt x="147" y="12"/>
                  </a:lnTo>
                  <a:lnTo>
                    <a:pt x="163" y="11"/>
                  </a:lnTo>
                  <a:lnTo>
                    <a:pt x="171" y="11"/>
                  </a:lnTo>
                  <a:lnTo>
                    <a:pt x="170" y="31"/>
                  </a:lnTo>
                  <a:lnTo>
                    <a:pt x="167" y="66"/>
                  </a:lnTo>
                  <a:lnTo>
                    <a:pt x="163" y="100"/>
                  </a:lnTo>
                  <a:lnTo>
                    <a:pt x="162" y="115"/>
                  </a:lnTo>
                  <a:close/>
                </a:path>
              </a:pathLst>
            </a:custGeom>
            <a:solidFill>
              <a:srgbClr val="BFE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6" name="Freeform 90"/>
            <p:cNvSpPr>
              <a:spLocks/>
            </p:cNvSpPr>
            <p:nvPr/>
          </p:nvSpPr>
          <p:spPr bwMode="auto">
            <a:xfrm>
              <a:off x="4111" y="2750"/>
              <a:ext cx="504" cy="602"/>
            </a:xfrm>
            <a:custGeom>
              <a:avLst/>
              <a:gdLst>
                <a:gd name="T0" fmla="*/ 821 w 1009"/>
                <a:gd name="T1" fmla="*/ 857 h 1203"/>
                <a:gd name="T2" fmla="*/ 820 w 1009"/>
                <a:gd name="T3" fmla="*/ 757 h 1203"/>
                <a:gd name="T4" fmla="*/ 796 w 1009"/>
                <a:gd name="T5" fmla="*/ 668 h 1203"/>
                <a:gd name="T6" fmla="*/ 795 w 1009"/>
                <a:gd name="T7" fmla="*/ 639 h 1203"/>
                <a:gd name="T8" fmla="*/ 815 w 1009"/>
                <a:gd name="T9" fmla="*/ 607 h 1203"/>
                <a:gd name="T10" fmla="*/ 842 w 1009"/>
                <a:gd name="T11" fmla="*/ 569 h 1203"/>
                <a:gd name="T12" fmla="*/ 886 w 1009"/>
                <a:gd name="T13" fmla="*/ 515 h 1203"/>
                <a:gd name="T14" fmla="*/ 900 w 1009"/>
                <a:gd name="T15" fmla="*/ 460 h 1203"/>
                <a:gd name="T16" fmla="*/ 895 w 1009"/>
                <a:gd name="T17" fmla="*/ 420 h 1203"/>
                <a:gd name="T18" fmla="*/ 884 w 1009"/>
                <a:gd name="T19" fmla="*/ 350 h 1203"/>
                <a:gd name="T20" fmla="*/ 892 w 1009"/>
                <a:gd name="T21" fmla="*/ 182 h 1203"/>
                <a:gd name="T22" fmla="*/ 904 w 1009"/>
                <a:gd name="T23" fmla="*/ 132 h 1203"/>
                <a:gd name="T24" fmla="*/ 919 w 1009"/>
                <a:gd name="T25" fmla="*/ 83 h 1203"/>
                <a:gd name="T26" fmla="*/ 926 w 1009"/>
                <a:gd name="T27" fmla="*/ 46 h 1203"/>
                <a:gd name="T28" fmla="*/ 910 w 1009"/>
                <a:gd name="T29" fmla="*/ 34 h 1203"/>
                <a:gd name="T30" fmla="*/ 888 w 1009"/>
                <a:gd name="T31" fmla="*/ 26 h 1203"/>
                <a:gd name="T32" fmla="*/ 810 w 1009"/>
                <a:gd name="T33" fmla="*/ 18 h 1203"/>
                <a:gd name="T34" fmla="*/ 703 w 1009"/>
                <a:gd name="T35" fmla="*/ 9 h 1203"/>
                <a:gd name="T36" fmla="*/ 596 w 1009"/>
                <a:gd name="T37" fmla="*/ 2 h 1203"/>
                <a:gd name="T38" fmla="*/ 487 w 1009"/>
                <a:gd name="T39" fmla="*/ 0 h 1203"/>
                <a:gd name="T40" fmla="*/ 378 w 1009"/>
                <a:gd name="T41" fmla="*/ 4 h 1203"/>
                <a:gd name="T42" fmla="*/ 287 w 1009"/>
                <a:gd name="T43" fmla="*/ 16 h 1203"/>
                <a:gd name="T44" fmla="*/ 236 w 1009"/>
                <a:gd name="T45" fmla="*/ 25 h 1203"/>
                <a:gd name="T46" fmla="*/ 190 w 1009"/>
                <a:gd name="T47" fmla="*/ 45 h 1203"/>
                <a:gd name="T48" fmla="*/ 192 w 1009"/>
                <a:gd name="T49" fmla="*/ 195 h 1203"/>
                <a:gd name="T50" fmla="*/ 199 w 1009"/>
                <a:gd name="T51" fmla="*/ 412 h 1203"/>
                <a:gd name="T52" fmla="*/ 183 w 1009"/>
                <a:gd name="T53" fmla="*/ 510 h 1203"/>
                <a:gd name="T54" fmla="*/ 201 w 1009"/>
                <a:gd name="T55" fmla="*/ 550 h 1203"/>
                <a:gd name="T56" fmla="*/ 230 w 1009"/>
                <a:gd name="T57" fmla="*/ 596 h 1203"/>
                <a:gd name="T58" fmla="*/ 241 w 1009"/>
                <a:gd name="T59" fmla="*/ 644 h 1203"/>
                <a:gd name="T60" fmla="*/ 224 w 1009"/>
                <a:gd name="T61" fmla="*/ 780 h 1203"/>
                <a:gd name="T62" fmla="*/ 222 w 1009"/>
                <a:gd name="T63" fmla="*/ 871 h 1203"/>
                <a:gd name="T64" fmla="*/ 194 w 1009"/>
                <a:gd name="T65" fmla="*/ 925 h 1203"/>
                <a:gd name="T66" fmla="*/ 148 w 1009"/>
                <a:gd name="T67" fmla="*/ 991 h 1203"/>
                <a:gd name="T68" fmla="*/ 91 w 1009"/>
                <a:gd name="T69" fmla="*/ 1069 h 1203"/>
                <a:gd name="T70" fmla="*/ 40 w 1009"/>
                <a:gd name="T71" fmla="*/ 1141 h 1203"/>
                <a:gd name="T72" fmla="*/ 7 w 1009"/>
                <a:gd name="T73" fmla="*/ 1190 h 1203"/>
                <a:gd name="T74" fmla="*/ 12 w 1009"/>
                <a:gd name="T75" fmla="*/ 1201 h 1203"/>
                <a:gd name="T76" fmla="*/ 68 w 1009"/>
                <a:gd name="T77" fmla="*/ 1202 h 1203"/>
                <a:gd name="T78" fmla="*/ 152 w 1009"/>
                <a:gd name="T79" fmla="*/ 1203 h 1203"/>
                <a:gd name="T80" fmla="*/ 257 w 1009"/>
                <a:gd name="T81" fmla="*/ 1202 h 1203"/>
                <a:gd name="T82" fmla="*/ 377 w 1009"/>
                <a:gd name="T83" fmla="*/ 1202 h 1203"/>
                <a:gd name="T84" fmla="*/ 502 w 1009"/>
                <a:gd name="T85" fmla="*/ 1201 h 1203"/>
                <a:gd name="T86" fmla="*/ 629 w 1009"/>
                <a:gd name="T87" fmla="*/ 1199 h 1203"/>
                <a:gd name="T88" fmla="*/ 748 w 1009"/>
                <a:gd name="T89" fmla="*/ 1198 h 1203"/>
                <a:gd name="T90" fmla="*/ 854 w 1009"/>
                <a:gd name="T91" fmla="*/ 1196 h 1203"/>
                <a:gd name="T92" fmla="*/ 939 w 1009"/>
                <a:gd name="T93" fmla="*/ 1194 h 1203"/>
                <a:gd name="T94" fmla="*/ 998 w 1009"/>
                <a:gd name="T95" fmla="*/ 1191 h 1203"/>
                <a:gd name="T96" fmla="*/ 991 w 1009"/>
                <a:gd name="T97" fmla="*/ 1161 h 1203"/>
                <a:gd name="T98" fmla="*/ 914 w 1009"/>
                <a:gd name="T99" fmla="*/ 1045 h 1203"/>
                <a:gd name="T100" fmla="*/ 832 w 1009"/>
                <a:gd name="T101" fmla="*/ 907 h 1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09" h="1203">
                  <a:moveTo>
                    <a:pt x="832" y="907"/>
                  </a:moveTo>
                  <a:lnTo>
                    <a:pt x="825" y="885"/>
                  </a:lnTo>
                  <a:lnTo>
                    <a:pt x="821" y="857"/>
                  </a:lnTo>
                  <a:lnTo>
                    <a:pt x="821" y="825"/>
                  </a:lnTo>
                  <a:lnTo>
                    <a:pt x="821" y="792"/>
                  </a:lnTo>
                  <a:lnTo>
                    <a:pt x="820" y="757"/>
                  </a:lnTo>
                  <a:lnTo>
                    <a:pt x="817" y="725"/>
                  </a:lnTo>
                  <a:lnTo>
                    <a:pt x="810" y="694"/>
                  </a:lnTo>
                  <a:lnTo>
                    <a:pt x="796" y="668"/>
                  </a:lnTo>
                  <a:lnTo>
                    <a:pt x="791" y="659"/>
                  </a:lnTo>
                  <a:lnTo>
                    <a:pt x="791" y="649"/>
                  </a:lnTo>
                  <a:lnTo>
                    <a:pt x="795" y="639"/>
                  </a:lnTo>
                  <a:lnTo>
                    <a:pt x="801" y="629"/>
                  </a:lnTo>
                  <a:lnTo>
                    <a:pt x="808" y="619"/>
                  </a:lnTo>
                  <a:lnTo>
                    <a:pt x="815" y="607"/>
                  </a:lnTo>
                  <a:lnTo>
                    <a:pt x="819" y="594"/>
                  </a:lnTo>
                  <a:lnTo>
                    <a:pt x="821" y="582"/>
                  </a:lnTo>
                  <a:lnTo>
                    <a:pt x="842" y="569"/>
                  </a:lnTo>
                  <a:lnTo>
                    <a:pt x="861" y="553"/>
                  </a:lnTo>
                  <a:lnTo>
                    <a:pt x="876" y="535"/>
                  </a:lnTo>
                  <a:lnTo>
                    <a:pt x="886" y="515"/>
                  </a:lnTo>
                  <a:lnTo>
                    <a:pt x="894" y="495"/>
                  </a:lnTo>
                  <a:lnTo>
                    <a:pt x="899" y="477"/>
                  </a:lnTo>
                  <a:lnTo>
                    <a:pt x="900" y="460"/>
                  </a:lnTo>
                  <a:lnTo>
                    <a:pt x="897" y="445"/>
                  </a:lnTo>
                  <a:lnTo>
                    <a:pt x="895" y="432"/>
                  </a:lnTo>
                  <a:lnTo>
                    <a:pt x="895" y="420"/>
                  </a:lnTo>
                  <a:lnTo>
                    <a:pt x="894" y="410"/>
                  </a:lnTo>
                  <a:lnTo>
                    <a:pt x="892" y="400"/>
                  </a:lnTo>
                  <a:lnTo>
                    <a:pt x="884" y="350"/>
                  </a:lnTo>
                  <a:lnTo>
                    <a:pt x="880" y="290"/>
                  </a:lnTo>
                  <a:lnTo>
                    <a:pt x="884" y="231"/>
                  </a:lnTo>
                  <a:lnTo>
                    <a:pt x="892" y="182"/>
                  </a:lnTo>
                  <a:lnTo>
                    <a:pt x="896" y="165"/>
                  </a:lnTo>
                  <a:lnTo>
                    <a:pt x="900" y="148"/>
                  </a:lnTo>
                  <a:lnTo>
                    <a:pt x="904" y="132"/>
                  </a:lnTo>
                  <a:lnTo>
                    <a:pt x="910" y="115"/>
                  </a:lnTo>
                  <a:lnTo>
                    <a:pt x="915" y="99"/>
                  </a:lnTo>
                  <a:lnTo>
                    <a:pt x="919" y="83"/>
                  </a:lnTo>
                  <a:lnTo>
                    <a:pt x="923" y="67"/>
                  </a:lnTo>
                  <a:lnTo>
                    <a:pt x="927" y="49"/>
                  </a:lnTo>
                  <a:lnTo>
                    <a:pt x="926" y="46"/>
                  </a:lnTo>
                  <a:lnTo>
                    <a:pt x="923" y="41"/>
                  </a:lnTo>
                  <a:lnTo>
                    <a:pt x="917" y="38"/>
                  </a:lnTo>
                  <a:lnTo>
                    <a:pt x="910" y="34"/>
                  </a:lnTo>
                  <a:lnTo>
                    <a:pt x="903" y="32"/>
                  </a:lnTo>
                  <a:lnTo>
                    <a:pt x="896" y="29"/>
                  </a:lnTo>
                  <a:lnTo>
                    <a:pt x="888" y="26"/>
                  </a:lnTo>
                  <a:lnTo>
                    <a:pt x="882" y="24"/>
                  </a:lnTo>
                  <a:lnTo>
                    <a:pt x="847" y="21"/>
                  </a:lnTo>
                  <a:lnTo>
                    <a:pt x="810" y="18"/>
                  </a:lnTo>
                  <a:lnTo>
                    <a:pt x="774" y="15"/>
                  </a:lnTo>
                  <a:lnTo>
                    <a:pt x="738" y="11"/>
                  </a:lnTo>
                  <a:lnTo>
                    <a:pt x="703" y="9"/>
                  </a:lnTo>
                  <a:lnTo>
                    <a:pt x="667" y="7"/>
                  </a:lnTo>
                  <a:lnTo>
                    <a:pt x="631" y="4"/>
                  </a:lnTo>
                  <a:lnTo>
                    <a:pt x="596" y="2"/>
                  </a:lnTo>
                  <a:lnTo>
                    <a:pt x="559" y="1"/>
                  </a:lnTo>
                  <a:lnTo>
                    <a:pt x="523" y="0"/>
                  </a:lnTo>
                  <a:lnTo>
                    <a:pt x="487" y="0"/>
                  </a:lnTo>
                  <a:lnTo>
                    <a:pt x="450" y="1"/>
                  </a:lnTo>
                  <a:lnTo>
                    <a:pt x="415" y="2"/>
                  </a:lnTo>
                  <a:lnTo>
                    <a:pt x="378" y="4"/>
                  </a:lnTo>
                  <a:lnTo>
                    <a:pt x="341" y="9"/>
                  </a:lnTo>
                  <a:lnTo>
                    <a:pt x="304" y="14"/>
                  </a:lnTo>
                  <a:lnTo>
                    <a:pt x="287" y="16"/>
                  </a:lnTo>
                  <a:lnTo>
                    <a:pt x="270" y="18"/>
                  </a:lnTo>
                  <a:lnTo>
                    <a:pt x="252" y="21"/>
                  </a:lnTo>
                  <a:lnTo>
                    <a:pt x="236" y="25"/>
                  </a:lnTo>
                  <a:lnTo>
                    <a:pt x="219" y="30"/>
                  </a:lnTo>
                  <a:lnTo>
                    <a:pt x="204" y="37"/>
                  </a:lnTo>
                  <a:lnTo>
                    <a:pt x="190" y="45"/>
                  </a:lnTo>
                  <a:lnTo>
                    <a:pt x="177" y="55"/>
                  </a:lnTo>
                  <a:lnTo>
                    <a:pt x="182" y="97"/>
                  </a:lnTo>
                  <a:lnTo>
                    <a:pt x="192" y="195"/>
                  </a:lnTo>
                  <a:lnTo>
                    <a:pt x="202" y="310"/>
                  </a:lnTo>
                  <a:lnTo>
                    <a:pt x="203" y="400"/>
                  </a:lnTo>
                  <a:lnTo>
                    <a:pt x="199" y="412"/>
                  </a:lnTo>
                  <a:lnTo>
                    <a:pt x="194" y="434"/>
                  </a:lnTo>
                  <a:lnTo>
                    <a:pt x="187" y="467"/>
                  </a:lnTo>
                  <a:lnTo>
                    <a:pt x="183" y="510"/>
                  </a:lnTo>
                  <a:lnTo>
                    <a:pt x="186" y="521"/>
                  </a:lnTo>
                  <a:lnTo>
                    <a:pt x="192" y="535"/>
                  </a:lnTo>
                  <a:lnTo>
                    <a:pt x="201" y="550"/>
                  </a:lnTo>
                  <a:lnTo>
                    <a:pt x="211" y="566"/>
                  </a:lnTo>
                  <a:lnTo>
                    <a:pt x="221" y="582"/>
                  </a:lnTo>
                  <a:lnTo>
                    <a:pt x="230" y="596"/>
                  </a:lnTo>
                  <a:lnTo>
                    <a:pt x="236" y="606"/>
                  </a:lnTo>
                  <a:lnTo>
                    <a:pt x="239" y="612"/>
                  </a:lnTo>
                  <a:lnTo>
                    <a:pt x="241" y="644"/>
                  </a:lnTo>
                  <a:lnTo>
                    <a:pt x="236" y="694"/>
                  </a:lnTo>
                  <a:lnTo>
                    <a:pt x="229" y="744"/>
                  </a:lnTo>
                  <a:lnTo>
                    <a:pt x="224" y="780"/>
                  </a:lnTo>
                  <a:lnTo>
                    <a:pt x="220" y="811"/>
                  </a:lnTo>
                  <a:lnTo>
                    <a:pt x="222" y="841"/>
                  </a:lnTo>
                  <a:lnTo>
                    <a:pt x="222" y="871"/>
                  </a:lnTo>
                  <a:lnTo>
                    <a:pt x="213" y="896"/>
                  </a:lnTo>
                  <a:lnTo>
                    <a:pt x="205" y="909"/>
                  </a:lnTo>
                  <a:lnTo>
                    <a:pt x="194" y="925"/>
                  </a:lnTo>
                  <a:lnTo>
                    <a:pt x="180" y="945"/>
                  </a:lnTo>
                  <a:lnTo>
                    <a:pt x="164" y="967"/>
                  </a:lnTo>
                  <a:lnTo>
                    <a:pt x="148" y="991"/>
                  </a:lnTo>
                  <a:lnTo>
                    <a:pt x="129" y="1017"/>
                  </a:lnTo>
                  <a:lnTo>
                    <a:pt x="111" y="1043"/>
                  </a:lnTo>
                  <a:lnTo>
                    <a:pt x="91" y="1069"/>
                  </a:lnTo>
                  <a:lnTo>
                    <a:pt x="74" y="1095"/>
                  </a:lnTo>
                  <a:lnTo>
                    <a:pt x="57" y="1119"/>
                  </a:lnTo>
                  <a:lnTo>
                    <a:pt x="40" y="1141"/>
                  </a:lnTo>
                  <a:lnTo>
                    <a:pt x="27" y="1160"/>
                  </a:lnTo>
                  <a:lnTo>
                    <a:pt x="15" y="1178"/>
                  </a:lnTo>
                  <a:lnTo>
                    <a:pt x="7" y="1190"/>
                  </a:lnTo>
                  <a:lnTo>
                    <a:pt x="1" y="1198"/>
                  </a:lnTo>
                  <a:lnTo>
                    <a:pt x="0" y="1201"/>
                  </a:lnTo>
                  <a:lnTo>
                    <a:pt x="12" y="1201"/>
                  </a:lnTo>
                  <a:lnTo>
                    <a:pt x="27" y="1202"/>
                  </a:lnTo>
                  <a:lnTo>
                    <a:pt x="46" y="1202"/>
                  </a:lnTo>
                  <a:lnTo>
                    <a:pt x="68" y="1202"/>
                  </a:lnTo>
                  <a:lnTo>
                    <a:pt x="93" y="1202"/>
                  </a:lnTo>
                  <a:lnTo>
                    <a:pt x="122" y="1202"/>
                  </a:lnTo>
                  <a:lnTo>
                    <a:pt x="152" y="1203"/>
                  </a:lnTo>
                  <a:lnTo>
                    <a:pt x="186" y="1203"/>
                  </a:lnTo>
                  <a:lnTo>
                    <a:pt x="220" y="1203"/>
                  </a:lnTo>
                  <a:lnTo>
                    <a:pt x="257" y="1202"/>
                  </a:lnTo>
                  <a:lnTo>
                    <a:pt x="296" y="1202"/>
                  </a:lnTo>
                  <a:lnTo>
                    <a:pt x="335" y="1202"/>
                  </a:lnTo>
                  <a:lnTo>
                    <a:pt x="377" y="1202"/>
                  </a:lnTo>
                  <a:lnTo>
                    <a:pt x="418" y="1202"/>
                  </a:lnTo>
                  <a:lnTo>
                    <a:pt x="460" y="1202"/>
                  </a:lnTo>
                  <a:lnTo>
                    <a:pt x="502" y="1201"/>
                  </a:lnTo>
                  <a:lnTo>
                    <a:pt x="545" y="1201"/>
                  </a:lnTo>
                  <a:lnTo>
                    <a:pt x="586" y="1201"/>
                  </a:lnTo>
                  <a:lnTo>
                    <a:pt x="629" y="1199"/>
                  </a:lnTo>
                  <a:lnTo>
                    <a:pt x="669" y="1199"/>
                  </a:lnTo>
                  <a:lnTo>
                    <a:pt x="710" y="1198"/>
                  </a:lnTo>
                  <a:lnTo>
                    <a:pt x="748" y="1198"/>
                  </a:lnTo>
                  <a:lnTo>
                    <a:pt x="786" y="1197"/>
                  </a:lnTo>
                  <a:lnTo>
                    <a:pt x="820" y="1197"/>
                  </a:lnTo>
                  <a:lnTo>
                    <a:pt x="854" y="1196"/>
                  </a:lnTo>
                  <a:lnTo>
                    <a:pt x="885" y="1196"/>
                  </a:lnTo>
                  <a:lnTo>
                    <a:pt x="914" y="1195"/>
                  </a:lnTo>
                  <a:lnTo>
                    <a:pt x="939" y="1194"/>
                  </a:lnTo>
                  <a:lnTo>
                    <a:pt x="962" y="1193"/>
                  </a:lnTo>
                  <a:lnTo>
                    <a:pt x="982" y="1193"/>
                  </a:lnTo>
                  <a:lnTo>
                    <a:pt x="998" y="1191"/>
                  </a:lnTo>
                  <a:lnTo>
                    <a:pt x="1009" y="1190"/>
                  </a:lnTo>
                  <a:lnTo>
                    <a:pt x="1006" y="1182"/>
                  </a:lnTo>
                  <a:lnTo>
                    <a:pt x="991" y="1161"/>
                  </a:lnTo>
                  <a:lnTo>
                    <a:pt x="970" y="1129"/>
                  </a:lnTo>
                  <a:lnTo>
                    <a:pt x="944" y="1090"/>
                  </a:lnTo>
                  <a:lnTo>
                    <a:pt x="914" y="1045"/>
                  </a:lnTo>
                  <a:lnTo>
                    <a:pt x="884" y="998"/>
                  </a:lnTo>
                  <a:lnTo>
                    <a:pt x="856" y="951"/>
                  </a:lnTo>
                  <a:lnTo>
                    <a:pt x="832" y="907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7" name="Freeform 91"/>
            <p:cNvSpPr>
              <a:spLocks/>
            </p:cNvSpPr>
            <p:nvPr/>
          </p:nvSpPr>
          <p:spPr bwMode="auto">
            <a:xfrm>
              <a:off x="4155" y="2767"/>
              <a:ext cx="416" cy="592"/>
            </a:xfrm>
            <a:custGeom>
              <a:avLst/>
              <a:gdLst>
                <a:gd name="T0" fmla="*/ 685 w 833"/>
                <a:gd name="T1" fmla="*/ 810 h 1185"/>
                <a:gd name="T2" fmla="*/ 664 w 833"/>
                <a:gd name="T3" fmla="*/ 711 h 1185"/>
                <a:gd name="T4" fmla="*/ 645 w 833"/>
                <a:gd name="T5" fmla="*/ 664 h 1185"/>
                <a:gd name="T6" fmla="*/ 661 w 833"/>
                <a:gd name="T7" fmla="*/ 629 h 1185"/>
                <a:gd name="T8" fmla="*/ 682 w 833"/>
                <a:gd name="T9" fmla="*/ 594 h 1185"/>
                <a:gd name="T10" fmla="*/ 704 w 833"/>
                <a:gd name="T11" fmla="*/ 526 h 1185"/>
                <a:gd name="T12" fmla="*/ 726 w 833"/>
                <a:gd name="T13" fmla="*/ 500 h 1185"/>
                <a:gd name="T14" fmla="*/ 744 w 833"/>
                <a:gd name="T15" fmla="*/ 483 h 1185"/>
                <a:gd name="T16" fmla="*/ 770 w 833"/>
                <a:gd name="T17" fmla="*/ 401 h 1185"/>
                <a:gd name="T18" fmla="*/ 745 w 833"/>
                <a:gd name="T19" fmla="*/ 348 h 1185"/>
                <a:gd name="T20" fmla="*/ 745 w 833"/>
                <a:gd name="T21" fmla="*/ 222 h 1185"/>
                <a:gd name="T22" fmla="*/ 747 w 833"/>
                <a:gd name="T23" fmla="*/ 130 h 1185"/>
                <a:gd name="T24" fmla="*/ 762 w 833"/>
                <a:gd name="T25" fmla="*/ 69 h 1185"/>
                <a:gd name="T26" fmla="*/ 762 w 833"/>
                <a:gd name="T27" fmla="*/ 60 h 1185"/>
                <a:gd name="T28" fmla="*/ 760 w 833"/>
                <a:gd name="T29" fmla="*/ 60 h 1185"/>
                <a:gd name="T30" fmla="*/ 732 w 833"/>
                <a:gd name="T31" fmla="*/ 46 h 1185"/>
                <a:gd name="T32" fmla="*/ 694 w 833"/>
                <a:gd name="T33" fmla="*/ 33 h 1185"/>
                <a:gd name="T34" fmla="*/ 682 w 833"/>
                <a:gd name="T35" fmla="*/ 31 h 1185"/>
                <a:gd name="T36" fmla="*/ 653 w 833"/>
                <a:gd name="T37" fmla="*/ 24 h 1185"/>
                <a:gd name="T38" fmla="*/ 614 w 833"/>
                <a:gd name="T39" fmla="*/ 16 h 1185"/>
                <a:gd name="T40" fmla="*/ 544 w 833"/>
                <a:gd name="T41" fmla="*/ 5 h 1185"/>
                <a:gd name="T42" fmla="*/ 464 w 833"/>
                <a:gd name="T43" fmla="*/ 0 h 1185"/>
                <a:gd name="T44" fmla="*/ 400 w 833"/>
                <a:gd name="T45" fmla="*/ 0 h 1185"/>
                <a:gd name="T46" fmla="*/ 342 w 833"/>
                <a:gd name="T47" fmla="*/ 4 h 1185"/>
                <a:gd name="T48" fmla="*/ 287 w 833"/>
                <a:gd name="T49" fmla="*/ 9 h 1185"/>
                <a:gd name="T50" fmla="*/ 232 w 833"/>
                <a:gd name="T51" fmla="*/ 21 h 1185"/>
                <a:gd name="T52" fmla="*/ 217 w 833"/>
                <a:gd name="T53" fmla="*/ 24 h 1185"/>
                <a:gd name="T54" fmla="*/ 215 w 833"/>
                <a:gd name="T55" fmla="*/ 23 h 1185"/>
                <a:gd name="T56" fmla="*/ 197 w 833"/>
                <a:gd name="T57" fmla="*/ 31 h 1185"/>
                <a:gd name="T58" fmla="*/ 190 w 833"/>
                <a:gd name="T59" fmla="*/ 33 h 1185"/>
                <a:gd name="T60" fmla="*/ 188 w 833"/>
                <a:gd name="T61" fmla="*/ 35 h 1185"/>
                <a:gd name="T62" fmla="*/ 162 w 833"/>
                <a:gd name="T63" fmla="*/ 50 h 1185"/>
                <a:gd name="T64" fmla="*/ 152 w 833"/>
                <a:gd name="T65" fmla="*/ 54 h 1185"/>
                <a:gd name="T66" fmla="*/ 160 w 833"/>
                <a:gd name="T67" fmla="*/ 142 h 1185"/>
                <a:gd name="T68" fmla="*/ 166 w 833"/>
                <a:gd name="T69" fmla="*/ 293 h 1185"/>
                <a:gd name="T70" fmla="*/ 164 w 833"/>
                <a:gd name="T71" fmla="*/ 308 h 1185"/>
                <a:gd name="T72" fmla="*/ 170 w 833"/>
                <a:gd name="T73" fmla="*/ 340 h 1185"/>
                <a:gd name="T74" fmla="*/ 175 w 833"/>
                <a:gd name="T75" fmla="*/ 350 h 1185"/>
                <a:gd name="T76" fmla="*/ 148 w 833"/>
                <a:gd name="T77" fmla="*/ 365 h 1185"/>
                <a:gd name="T78" fmla="*/ 132 w 833"/>
                <a:gd name="T79" fmla="*/ 402 h 1185"/>
                <a:gd name="T80" fmla="*/ 136 w 833"/>
                <a:gd name="T81" fmla="*/ 450 h 1185"/>
                <a:gd name="T82" fmla="*/ 162 w 833"/>
                <a:gd name="T83" fmla="*/ 486 h 1185"/>
                <a:gd name="T84" fmla="*/ 177 w 833"/>
                <a:gd name="T85" fmla="*/ 491 h 1185"/>
                <a:gd name="T86" fmla="*/ 184 w 833"/>
                <a:gd name="T87" fmla="*/ 556 h 1185"/>
                <a:gd name="T88" fmla="*/ 216 w 833"/>
                <a:gd name="T89" fmla="*/ 622 h 1185"/>
                <a:gd name="T90" fmla="*/ 220 w 833"/>
                <a:gd name="T91" fmla="*/ 666 h 1185"/>
                <a:gd name="T92" fmla="*/ 204 w 833"/>
                <a:gd name="T93" fmla="*/ 712 h 1185"/>
                <a:gd name="T94" fmla="*/ 183 w 833"/>
                <a:gd name="T95" fmla="*/ 746 h 1185"/>
                <a:gd name="T96" fmla="*/ 173 w 833"/>
                <a:gd name="T97" fmla="*/ 829 h 1185"/>
                <a:gd name="T98" fmla="*/ 150 w 833"/>
                <a:gd name="T99" fmla="*/ 937 h 1185"/>
                <a:gd name="T100" fmla="*/ 80 w 833"/>
                <a:gd name="T101" fmla="*/ 1048 h 1185"/>
                <a:gd name="T102" fmla="*/ 33 w 833"/>
                <a:gd name="T103" fmla="*/ 1105 h 1185"/>
                <a:gd name="T104" fmla="*/ 4 w 833"/>
                <a:gd name="T105" fmla="*/ 1134 h 1185"/>
                <a:gd name="T106" fmla="*/ 31 w 833"/>
                <a:gd name="T107" fmla="*/ 1156 h 1185"/>
                <a:gd name="T108" fmla="*/ 125 w 833"/>
                <a:gd name="T109" fmla="*/ 1174 h 1185"/>
                <a:gd name="T110" fmla="*/ 251 w 833"/>
                <a:gd name="T111" fmla="*/ 1184 h 1185"/>
                <a:gd name="T112" fmla="*/ 394 w 833"/>
                <a:gd name="T113" fmla="*/ 1184 h 1185"/>
                <a:gd name="T114" fmla="*/ 537 w 833"/>
                <a:gd name="T115" fmla="*/ 1180 h 1185"/>
                <a:gd name="T116" fmla="*/ 667 w 833"/>
                <a:gd name="T117" fmla="*/ 1172 h 1185"/>
                <a:gd name="T118" fmla="*/ 768 w 833"/>
                <a:gd name="T119" fmla="*/ 1164 h 1185"/>
                <a:gd name="T120" fmla="*/ 826 w 833"/>
                <a:gd name="T121" fmla="*/ 1158 h 1185"/>
                <a:gd name="T122" fmla="*/ 811 w 833"/>
                <a:gd name="T123" fmla="*/ 1123 h 1185"/>
                <a:gd name="T124" fmla="*/ 711 w 833"/>
                <a:gd name="T125" fmla="*/ 939 h 1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33" h="1185">
                  <a:moveTo>
                    <a:pt x="682" y="855"/>
                  </a:moveTo>
                  <a:lnTo>
                    <a:pt x="683" y="848"/>
                  </a:lnTo>
                  <a:lnTo>
                    <a:pt x="684" y="832"/>
                  </a:lnTo>
                  <a:lnTo>
                    <a:pt x="685" y="810"/>
                  </a:lnTo>
                  <a:lnTo>
                    <a:pt x="684" y="784"/>
                  </a:lnTo>
                  <a:lnTo>
                    <a:pt x="681" y="757"/>
                  </a:lnTo>
                  <a:lnTo>
                    <a:pt x="674" y="732"/>
                  </a:lnTo>
                  <a:lnTo>
                    <a:pt x="664" y="711"/>
                  </a:lnTo>
                  <a:lnTo>
                    <a:pt x="649" y="696"/>
                  </a:lnTo>
                  <a:lnTo>
                    <a:pt x="648" y="685"/>
                  </a:lnTo>
                  <a:lnTo>
                    <a:pt x="647" y="674"/>
                  </a:lnTo>
                  <a:lnTo>
                    <a:pt x="645" y="664"/>
                  </a:lnTo>
                  <a:lnTo>
                    <a:pt x="641" y="652"/>
                  </a:lnTo>
                  <a:lnTo>
                    <a:pt x="648" y="645"/>
                  </a:lnTo>
                  <a:lnTo>
                    <a:pt x="655" y="637"/>
                  </a:lnTo>
                  <a:lnTo>
                    <a:pt x="661" y="629"/>
                  </a:lnTo>
                  <a:lnTo>
                    <a:pt x="667" y="621"/>
                  </a:lnTo>
                  <a:lnTo>
                    <a:pt x="673" y="612"/>
                  </a:lnTo>
                  <a:lnTo>
                    <a:pt x="677" y="604"/>
                  </a:lnTo>
                  <a:lnTo>
                    <a:pt x="682" y="594"/>
                  </a:lnTo>
                  <a:lnTo>
                    <a:pt x="685" y="584"/>
                  </a:lnTo>
                  <a:lnTo>
                    <a:pt x="692" y="565"/>
                  </a:lnTo>
                  <a:lnTo>
                    <a:pt x="699" y="545"/>
                  </a:lnTo>
                  <a:lnTo>
                    <a:pt x="704" y="526"/>
                  </a:lnTo>
                  <a:lnTo>
                    <a:pt x="708" y="506"/>
                  </a:lnTo>
                  <a:lnTo>
                    <a:pt x="714" y="505"/>
                  </a:lnTo>
                  <a:lnTo>
                    <a:pt x="720" y="503"/>
                  </a:lnTo>
                  <a:lnTo>
                    <a:pt x="726" y="500"/>
                  </a:lnTo>
                  <a:lnTo>
                    <a:pt x="730" y="497"/>
                  </a:lnTo>
                  <a:lnTo>
                    <a:pt x="736" y="492"/>
                  </a:lnTo>
                  <a:lnTo>
                    <a:pt x="740" y="488"/>
                  </a:lnTo>
                  <a:lnTo>
                    <a:pt x="744" y="483"/>
                  </a:lnTo>
                  <a:lnTo>
                    <a:pt x="749" y="478"/>
                  </a:lnTo>
                  <a:lnTo>
                    <a:pt x="762" y="454"/>
                  </a:lnTo>
                  <a:lnTo>
                    <a:pt x="770" y="428"/>
                  </a:lnTo>
                  <a:lnTo>
                    <a:pt x="770" y="401"/>
                  </a:lnTo>
                  <a:lnTo>
                    <a:pt x="762" y="375"/>
                  </a:lnTo>
                  <a:lnTo>
                    <a:pt x="757" y="365"/>
                  </a:lnTo>
                  <a:lnTo>
                    <a:pt x="751" y="356"/>
                  </a:lnTo>
                  <a:lnTo>
                    <a:pt x="745" y="348"/>
                  </a:lnTo>
                  <a:lnTo>
                    <a:pt x="736" y="342"/>
                  </a:lnTo>
                  <a:lnTo>
                    <a:pt x="744" y="302"/>
                  </a:lnTo>
                  <a:lnTo>
                    <a:pt x="746" y="262"/>
                  </a:lnTo>
                  <a:lnTo>
                    <a:pt x="745" y="222"/>
                  </a:lnTo>
                  <a:lnTo>
                    <a:pt x="743" y="182"/>
                  </a:lnTo>
                  <a:lnTo>
                    <a:pt x="744" y="168"/>
                  </a:lnTo>
                  <a:lnTo>
                    <a:pt x="746" y="148"/>
                  </a:lnTo>
                  <a:lnTo>
                    <a:pt x="747" y="130"/>
                  </a:lnTo>
                  <a:lnTo>
                    <a:pt x="749" y="121"/>
                  </a:lnTo>
                  <a:lnTo>
                    <a:pt x="753" y="104"/>
                  </a:lnTo>
                  <a:lnTo>
                    <a:pt x="758" y="85"/>
                  </a:lnTo>
                  <a:lnTo>
                    <a:pt x="762" y="69"/>
                  </a:lnTo>
                  <a:lnTo>
                    <a:pt x="764" y="61"/>
                  </a:lnTo>
                  <a:lnTo>
                    <a:pt x="762" y="61"/>
                  </a:lnTo>
                  <a:lnTo>
                    <a:pt x="762" y="60"/>
                  </a:lnTo>
                  <a:lnTo>
                    <a:pt x="762" y="60"/>
                  </a:lnTo>
                  <a:lnTo>
                    <a:pt x="761" y="60"/>
                  </a:lnTo>
                  <a:lnTo>
                    <a:pt x="761" y="60"/>
                  </a:lnTo>
                  <a:lnTo>
                    <a:pt x="761" y="60"/>
                  </a:lnTo>
                  <a:lnTo>
                    <a:pt x="760" y="60"/>
                  </a:lnTo>
                  <a:lnTo>
                    <a:pt x="760" y="60"/>
                  </a:lnTo>
                  <a:lnTo>
                    <a:pt x="751" y="54"/>
                  </a:lnTo>
                  <a:lnTo>
                    <a:pt x="742" y="50"/>
                  </a:lnTo>
                  <a:lnTo>
                    <a:pt x="732" y="46"/>
                  </a:lnTo>
                  <a:lnTo>
                    <a:pt x="723" y="42"/>
                  </a:lnTo>
                  <a:lnTo>
                    <a:pt x="714" y="39"/>
                  </a:lnTo>
                  <a:lnTo>
                    <a:pt x="704" y="36"/>
                  </a:lnTo>
                  <a:lnTo>
                    <a:pt x="694" y="33"/>
                  </a:lnTo>
                  <a:lnTo>
                    <a:pt x="684" y="31"/>
                  </a:lnTo>
                  <a:lnTo>
                    <a:pt x="683" y="31"/>
                  </a:lnTo>
                  <a:lnTo>
                    <a:pt x="683" y="31"/>
                  </a:lnTo>
                  <a:lnTo>
                    <a:pt x="682" y="31"/>
                  </a:lnTo>
                  <a:lnTo>
                    <a:pt x="682" y="31"/>
                  </a:lnTo>
                  <a:lnTo>
                    <a:pt x="673" y="29"/>
                  </a:lnTo>
                  <a:lnTo>
                    <a:pt x="662" y="27"/>
                  </a:lnTo>
                  <a:lnTo>
                    <a:pt x="653" y="24"/>
                  </a:lnTo>
                  <a:lnTo>
                    <a:pt x="644" y="22"/>
                  </a:lnTo>
                  <a:lnTo>
                    <a:pt x="633" y="21"/>
                  </a:lnTo>
                  <a:lnTo>
                    <a:pt x="624" y="19"/>
                  </a:lnTo>
                  <a:lnTo>
                    <a:pt x="614" y="16"/>
                  </a:lnTo>
                  <a:lnTo>
                    <a:pt x="605" y="14"/>
                  </a:lnTo>
                  <a:lnTo>
                    <a:pt x="584" y="10"/>
                  </a:lnTo>
                  <a:lnTo>
                    <a:pt x="563" y="7"/>
                  </a:lnTo>
                  <a:lnTo>
                    <a:pt x="544" y="5"/>
                  </a:lnTo>
                  <a:lnTo>
                    <a:pt x="524" y="4"/>
                  </a:lnTo>
                  <a:lnTo>
                    <a:pt x="503" y="2"/>
                  </a:lnTo>
                  <a:lnTo>
                    <a:pt x="484" y="1"/>
                  </a:lnTo>
                  <a:lnTo>
                    <a:pt x="464" y="0"/>
                  </a:lnTo>
                  <a:lnTo>
                    <a:pt x="443" y="0"/>
                  </a:lnTo>
                  <a:lnTo>
                    <a:pt x="428" y="0"/>
                  </a:lnTo>
                  <a:lnTo>
                    <a:pt x="414" y="0"/>
                  </a:lnTo>
                  <a:lnTo>
                    <a:pt x="400" y="0"/>
                  </a:lnTo>
                  <a:lnTo>
                    <a:pt x="386" y="1"/>
                  </a:lnTo>
                  <a:lnTo>
                    <a:pt x="371" y="1"/>
                  </a:lnTo>
                  <a:lnTo>
                    <a:pt x="357" y="2"/>
                  </a:lnTo>
                  <a:lnTo>
                    <a:pt x="342" y="4"/>
                  </a:lnTo>
                  <a:lnTo>
                    <a:pt x="328" y="5"/>
                  </a:lnTo>
                  <a:lnTo>
                    <a:pt x="314" y="6"/>
                  </a:lnTo>
                  <a:lnTo>
                    <a:pt x="300" y="8"/>
                  </a:lnTo>
                  <a:lnTo>
                    <a:pt x="287" y="9"/>
                  </a:lnTo>
                  <a:lnTo>
                    <a:pt x="273" y="12"/>
                  </a:lnTo>
                  <a:lnTo>
                    <a:pt x="259" y="14"/>
                  </a:lnTo>
                  <a:lnTo>
                    <a:pt x="245" y="17"/>
                  </a:lnTo>
                  <a:lnTo>
                    <a:pt x="232" y="21"/>
                  </a:lnTo>
                  <a:lnTo>
                    <a:pt x="219" y="24"/>
                  </a:lnTo>
                  <a:lnTo>
                    <a:pt x="217" y="24"/>
                  </a:lnTo>
                  <a:lnTo>
                    <a:pt x="217" y="24"/>
                  </a:lnTo>
                  <a:lnTo>
                    <a:pt x="217" y="24"/>
                  </a:lnTo>
                  <a:lnTo>
                    <a:pt x="217" y="24"/>
                  </a:lnTo>
                  <a:lnTo>
                    <a:pt x="217" y="23"/>
                  </a:lnTo>
                  <a:lnTo>
                    <a:pt x="216" y="23"/>
                  </a:lnTo>
                  <a:lnTo>
                    <a:pt x="215" y="23"/>
                  </a:lnTo>
                  <a:lnTo>
                    <a:pt x="214" y="23"/>
                  </a:lnTo>
                  <a:lnTo>
                    <a:pt x="208" y="25"/>
                  </a:lnTo>
                  <a:lnTo>
                    <a:pt x="203" y="28"/>
                  </a:lnTo>
                  <a:lnTo>
                    <a:pt x="197" y="31"/>
                  </a:lnTo>
                  <a:lnTo>
                    <a:pt x="191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90" y="33"/>
                  </a:lnTo>
                  <a:lnTo>
                    <a:pt x="189" y="35"/>
                  </a:lnTo>
                  <a:lnTo>
                    <a:pt x="189" y="35"/>
                  </a:lnTo>
                  <a:lnTo>
                    <a:pt x="188" y="35"/>
                  </a:lnTo>
                  <a:lnTo>
                    <a:pt x="186" y="36"/>
                  </a:lnTo>
                  <a:lnTo>
                    <a:pt x="178" y="40"/>
                  </a:lnTo>
                  <a:lnTo>
                    <a:pt x="170" y="45"/>
                  </a:lnTo>
                  <a:lnTo>
                    <a:pt x="162" y="50"/>
                  </a:lnTo>
                  <a:lnTo>
                    <a:pt x="154" y="54"/>
                  </a:lnTo>
                  <a:lnTo>
                    <a:pt x="153" y="54"/>
                  </a:lnTo>
                  <a:lnTo>
                    <a:pt x="153" y="54"/>
                  </a:lnTo>
                  <a:lnTo>
                    <a:pt x="152" y="54"/>
                  </a:lnTo>
                  <a:lnTo>
                    <a:pt x="151" y="54"/>
                  </a:lnTo>
                  <a:lnTo>
                    <a:pt x="152" y="68"/>
                  </a:lnTo>
                  <a:lnTo>
                    <a:pt x="155" y="101"/>
                  </a:lnTo>
                  <a:lnTo>
                    <a:pt x="160" y="142"/>
                  </a:lnTo>
                  <a:lnTo>
                    <a:pt x="162" y="176"/>
                  </a:lnTo>
                  <a:lnTo>
                    <a:pt x="163" y="216"/>
                  </a:lnTo>
                  <a:lnTo>
                    <a:pt x="164" y="258"/>
                  </a:lnTo>
                  <a:lnTo>
                    <a:pt x="166" y="293"/>
                  </a:lnTo>
                  <a:lnTo>
                    <a:pt x="166" y="307"/>
                  </a:lnTo>
                  <a:lnTo>
                    <a:pt x="164" y="307"/>
                  </a:lnTo>
                  <a:lnTo>
                    <a:pt x="164" y="307"/>
                  </a:lnTo>
                  <a:lnTo>
                    <a:pt x="164" y="308"/>
                  </a:lnTo>
                  <a:lnTo>
                    <a:pt x="164" y="308"/>
                  </a:lnTo>
                  <a:lnTo>
                    <a:pt x="166" y="318"/>
                  </a:lnTo>
                  <a:lnTo>
                    <a:pt x="167" y="330"/>
                  </a:lnTo>
                  <a:lnTo>
                    <a:pt x="170" y="340"/>
                  </a:lnTo>
                  <a:lnTo>
                    <a:pt x="176" y="350"/>
                  </a:lnTo>
                  <a:lnTo>
                    <a:pt x="176" y="350"/>
                  </a:lnTo>
                  <a:lnTo>
                    <a:pt x="176" y="350"/>
                  </a:lnTo>
                  <a:lnTo>
                    <a:pt x="175" y="350"/>
                  </a:lnTo>
                  <a:lnTo>
                    <a:pt x="175" y="350"/>
                  </a:lnTo>
                  <a:lnTo>
                    <a:pt x="164" y="354"/>
                  </a:lnTo>
                  <a:lnTo>
                    <a:pt x="156" y="360"/>
                  </a:lnTo>
                  <a:lnTo>
                    <a:pt x="148" y="365"/>
                  </a:lnTo>
                  <a:lnTo>
                    <a:pt x="143" y="373"/>
                  </a:lnTo>
                  <a:lnTo>
                    <a:pt x="138" y="383"/>
                  </a:lnTo>
                  <a:lnTo>
                    <a:pt x="135" y="392"/>
                  </a:lnTo>
                  <a:lnTo>
                    <a:pt x="132" y="402"/>
                  </a:lnTo>
                  <a:lnTo>
                    <a:pt x="131" y="413"/>
                  </a:lnTo>
                  <a:lnTo>
                    <a:pt x="131" y="422"/>
                  </a:lnTo>
                  <a:lnTo>
                    <a:pt x="132" y="436"/>
                  </a:lnTo>
                  <a:lnTo>
                    <a:pt x="136" y="450"/>
                  </a:lnTo>
                  <a:lnTo>
                    <a:pt x="141" y="463"/>
                  </a:lnTo>
                  <a:lnTo>
                    <a:pt x="150" y="476"/>
                  </a:lnTo>
                  <a:lnTo>
                    <a:pt x="155" y="482"/>
                  </a:lnTo>
                  <a:lnTo>
                    <a:pt x="162" y="486"/>
                  </a:lnTo>
                  <a:lnTo>
                    <a:pt x="169" y="489"/>
                  </a:lnTo>
                  <a:lnTo>
                    <a:pt x="177" y="488"/>
                  </a:lnTo>
                  <a:lnTo>
                    <a:pt x="177" y="489"/>
                  </a:lnTo>
                  <a:lnTo>
                    <a:pt x="177" y="491"/>
                  </a:lnTo>
                  <a:lnTo>
                    <a:pt x="177" y="492"/>
                  </a:lnTo>
                  <a:lnTo>
                    <a:pt x="177" y="494"/>
                  </a:lnTo>
                  <a:lnTo>
                    <a:pt x="179" y="526"/>
                  </a:lnTo>
                  <a:lnTo>
                    <a:pt x="184" y="556"/>
                  </a:lnTo>
                  <a:lnTo>
                    <a:pt x="193" y="586"/>
                  </a:lnTo>
                  <a:lnTo>
                    <a:pt x="209" y="613"/>
                  </a:lnTo>
                  <a:lnTo>
                    <a:pt x="213" y="618"/>
                  </a:lnTo>
                  <a:lnTo>
                    <a:pt x="216" y="622"/>
                  </a:lnTo>
                  <a:lnTo>
                    <a:pt x="220" y="627"/>
                  </a:lnTo>
                  <a:lnTo>
                    <a:pt x="224" y="632"/>
                  </a:lnTo>
                  <a:lnTo>
                    <a:pt x="222" y="649"/>
                  </a:lnTo>
                  <a:lnTo>
                    <a:pt x="220" y="666"/>
                  </a:lnTo>
                  <a:lnTo>
                    <a:pt x="219" y="683"/>
                  </a:lnTo>
                  <a:lnTo>
                    <a:pt x="219" y="701"/>
                  </a:lnTo>
                  <a:lnTo>
                    <a:pt x="211" y="707"/>
                  </a:lnTo>
                  <a:lnTo>
                    <a:pt x="204" y="712"/>
                  </a:lnTo>
                  <a:lnTo>
                    <a:pt x="197" y="719"/>
                  </a:lnTo>
                  <a:lnTo>
                    <a:pt x="191" y="727"/>
                  </a:lnTo>
                  <a:lnTo>
                    <a:pt x="186" y="736"/>
                  </a:lnTo>
                  <a:lnTo>
                    <a:pt x="183" y="746"/>
                  </a:lnTo>
                  <a:lnTo>
                    <a:pt x="179" y="755"/>
                  </a:lnTo>
                  <a:lnTo>
                    <a:pt x="177" y="764"/>
                  </a:lnTo>
                  <a:lnTo>
                    <a:pt x="174" y="793"/>
                  </a:lnTo>
                  <a:lnTo>
                    <a:pt x="173" y="829"/>
                  </a:lnTo>
                  <a:lnTo>
                    <a:pt x="174" y="861"/>
                  </a:lnTo>
                  <a:lnTo>
                    <a:pt x="177" y="878"/>
                  </a:lnTo>
                  <a:lnTo>
                    <a:pt x="164" y="908"/>
                  </a:lnTo>
                  <a:lnTo>
                    <a:pt x="150" y="937"/>
                  </a:lnTo>
                  <a:lnTo>
                    <a:pt x="135" y="966"/>
                  </a:lnTo>
                  <a:lnTo>
                    <a:pt x="117" y="993"/>
                  </a:lnTo>
                  <a:lnTo>
                    <a:pt x="100" y="1021"/>
                  </a:lnTo>
                  <a:lnTo>
                    <a:pt x="80" y="1048"/>
                  </a:lnTo>
                  <a:lnTo>
                    <a:pt x="61" y="1074"/>
                  </a:lnTo>
                  <a:lnTo>
                    <a:pt x="40" y="1099"/>
                  </a:lnTo>
                  <a:lnTo>
                    <a:pt x="38" y="1101"/>
                  </a:lnTo>
                  <a:lnTo>
                    <a:pt x="33" y="1105"/>
                  </a:lnTo>
                  <a:lnTo>
                    <a:pt x="25" y="1112"/>
                  </a:lnTo>
                  <a:lnTo>
                    <a:pt x="18" y="1119"/>
                  </a:lnTo>
                  <a:lnTo>
                    <a:pt x="10" y="1127"/>
                  </a:lnTo>
                  <a:lnTo>
                    <a:pt x="4" y="1134"/>
                  </a:lnTo>
                  <a:lnTo>
                    <a:pt x="0" y="1139"/>
                  </a:lnTo>
                  <a:lnTo>
                    <a:pt x="0" y="1142"/>
                  </a:lnTo>
                  <a:lnTo>
                    <a:pt x="14" y="1149"/>
                  </a:lnTo>
                  <a:lnTo>
                    <a:pt x="31" y="1156"/>
                  </a:lnTo>
                  <a:lnTo>
                    <a:pt x="50" y="1162"/>
                  </a:lnTo>
                  <a:lnTo>
                    <a:pt x="72" y="1166"/>
                  </a:lnTo>
                  <a:lnTo>
                    <a:pt x="98" y="1171"/>
                  </a:lnTo>
                  <a:lnTo>
                    <a:pt x="125" y="1174"/>
                  </a:lnTo>
                  <a:lnTo>
                    <a:pt x="154" y="1178"/>
                  </a:lnTo>
                  <a:lnTo>
                    <a:pt x="185" y="1180"/>
                  </a:lnTo>
                  <a:lnTo>
                    <a:pt x="217" y="1182"/>
                  </a:lnTo>
                  <a:lnTo>
                    <a:pt x="251" y="1184"/>
                  </a:lnTo>
                  <a:lnTo>
                    <a:pt x="285" y="1184"/>
                  </a:lnTo>
                  <a:lnTo>
                    <a:pt x="321" y="1185"/>
                  </a:lnTo>
                  <a:lnTo>
                    <a:pt x="357" y="1185"/>
                  </a:lnTo>
                  <a:lnTo>
                    <a:pt x="394" y="1184"/>
                  </a:lnTo>
                  <a:lnTo>
                    <a:pt x="429" y="1184"/>
                  </a:lnTo>
                  <a:lnTo>
                    <a:pt x="466" y="1182"/>
                  </a:lnTo>
                  <a:lnTo>
                    <a:pt x="502" y="1181"/>
                  </a:lnTo>
                  <a:lnTo>
                    <a:pt x="537" y="1180"/>
                  </a:lnTo>
                  <a:lnTo>
                    <a:pt x="571" y="1178"/>
                  </a:lnTo>
                  <a:lnTo>
                    <a:pt x="605" y="1177"/>
                  </a:lnTo>
                  <a:lnTo>
                    <a:pt x="637" y="1174"/>
                  </a:lnTo>
                  <a:lnTo>
                    <a:pt x="667" y="1172"/>
                  </a:lnTo>
                  <a:lnTo>
                    <a:pt x="696" y="1171"/>
                  </a:lnTo>
                  <a:lnTo>
                    <a:pt x="722" y="1169"/>
                  </a:lnTo>
                  <a:lnTo>
                    <a:pt x="746" y="1166"/>
                  </a:lnTo>
                  <a:lnTo>
                    <a:pt x="768" y="1164"/>
                  </a:lnTo>
                  <a:lnTo>
                    <a:pt x="787" y="1163"/>
                  </a:lnTo>
                  <a:lnTo>
                    <a:pt x="803" y="1162"/>
                  </a:lnTo>
                  <a:lnTo>
                    <a:pt x="815" y="1159"/>
                  </a:lnTo>
                  <a:lnTo>
                    <a:pt x="826" y="1158"/>
                  </a:lnTo>
                  <a:lnTo>
                    <a:pt x="832" y="1158"/>
                  </a:lnTo>
                  <a:lnTo>
                    <a:pt x="833" y="1157"/>
                  </a:lnTo>
                  <a:lnTo>
                    <a:pt x="827" y="1148"/>
                  </a:lnTo>
                  <a:lnTo>
                    <a:pt x="811" y="1123"/>
                  </a:lnTo>
                  <a:lnTo>
                    <a:pt x="788" y="1085"/>
                  </a:lnTo>
                  <a:lnTo>
                    <a:pt x="761" y="1040"/>
                  </a:lnTo>
                  <a:lnTo>
                    <a:pt x="735" y="990"/>
                  </a:lnTo>
                  <a:lnTo>
                    <a:pt x="711" y="939"/>
                  </a:lnTo>
                  <a:lnTo>
                    <a:pt x="692" y="893"/>
                  </a:lnTo>
                  <a:lnTo>
                    <a:pt x="682" y="8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8" name="Freeform 92"/>
            <p:cNvSpPr>
              <a:spLocks/>
            </p:cNvSpPr>
            <p:nvPr/>
          </p:nvSpPr>
          <p:spPr bwMode="auto">
            <a:xfrm>
              <a:off x="4419" y="3122"/>
              <a:ext cx="72" cy="120"/>
            </a:xfrm>
            <a:custGeom>
              <a:avLst/>
              <a:gdLst>
                <a:gd name="T0" fmla="*/ 122 w 144"/>
                <a:gd name="T1" fmla="*/ 0 h 240"/>
                <a:gd name="T2" fmla="*/ 126 w 144"/>
                <a:gd name="T3" fmla="*/ 5 h 240"/>
                <a:gd name="T4" fmla="*/ 130 w 144"/>
                <a:gd name="T5" fmla="*/ 8 h 240"/>
                <a:gd name="T6" fmla="*/ 133 w 144"/>
                <a:gd name="T7" fmla="*/ 13 h 240"/>
                <a:gd name="T8" fmla="*/ 135 w 144"/>
                <a:gd name="T9" fmla="*/ 19 h 240"/>
                <a:gd name="T10" fmla="*/ 135 w 144"/>
                <a:gd name="T11" fmla="*/ 21 h 240"/>
                <a:gd name="T12" fmla="*/ 138 w 144"/>
                <a:gd name="T13" fmla="*/ 25 h 240"/>
                <a:gd name="T14" fmla="*/ 139 w 144"/>
                <a:gd name="T15" fmla="*/ 30 h 240"/>
                <a:gd name="T16" fmla="*/ 139 w 144"/>
                <a:gd name="T17" fmla="*/ 31 h 240"/>
                <a:gd name="T18" fmla="*/ 144 w 144"/>
                <a:gd name="T19" fmla="*/ 62 h 240"/>
                <a:gd name="T20" fmla="*/ 144 w 144"/>
                <a:gd name="T21" fmla="*/ 95 h 240"/>
                <a:gd name="T22" fmla="*/ 140 w 144"/>
                <a:gd name="T23" fmla="*/ 128 h 240"/>
                <a:gd name="T24" fmla="*/ 138 w 144"/>
                <a:gd name="T25" fmla="*/ 159 h 240"/>
                <a:gd name="T26" fmla="*/ 124 w 144"/>
                <a:gd name="T27" fmla="*/ 174 h 240"/>
                <a:gd name="T28" fmla="*/ 109 w 144"/>
                <a:gd name="T29" fmla="*/ 187 h 240"/>
                <a:gd name="T30" fmla="*/ 93 w 144"/>
                <a:gd name="T31" fmla="*/ 199 h 240"/>
                <a:gd name="T32" fmla="*/ 76 w 144"/>
                <a:gd name="T33" fmla="*/ 210 h 240"/>
                <a:gd name="T34" fmla="*/ 57 w 144"/>
                <a:gd name="T35" fmla="*/ 219 h 240"/>
                <a:gd name="T36" fmla="*/ 39 w 144"/>
                <a:gd name="T37" fmla="*/ 227 h 240"/>
                <a:gd name="T38" fmla="*/ 19 w 144"/>
                <a:gd name="T39" fmla="*/ 234 h 240"/>
                <a:gd name="T40" fmla="*/ 0 w 144"/>
                <a:gd name="T41" fmla="*/ 240 h 240"/>
                <a:gd name="T42" fmla="*/ 3 w 144"/>
                <a:gd name="T43" fmla="*/ 219 h 240"/>
                <a:gd name="T44" fmla="*/ 5 w 144"/>
                <a:gd name="T45" fmla="*/ 198 h 240"/>
                <a:gd name="T46" fmla="*/ 8 w 144"/>
                <a:gd name="T47" fmla="*/ 178 h 240"/>
                <a:gd name="T48" fmla="*/ 9 w 144"/>
                <a:gd name="T49" fmla="*/ 157 h 240"/>
                <a:gd name="T50" fmla="*/ 13 w 144"/>
                <a:gd name="T51" fmla="*/ 155 h 240"/>
                <a:gd name="T52" fmla="*/ 18 w 144"/>
                <a:gd name="T53" fmla="*/ 153 h 240"/>
                <a:gd name="T54" fmla="*/ 21 w 144"/>
                <a:gd name="T55" fmla="*/ 151 h 240"/>
                <a:gd name="T56" fmla="*/ 26 w 144"/>
                <a:gd name="T57" fmla="*/ 150 h 240"/>
                <a:gd name="T58" fmla="*/ 31 w 144"/>
                <a:gd name="T59" fmla="*/ 148 h 240"/>
                <a:gd name="T60" fmla="*/ 35 w 144"/>
                <a:gd name="T61" fmla="*/ 146 h 240"/>
                <a:gd name="T62" fmla="*/ 39 w 144"/>
                <a:gd name="T63" fmla="*/ 144 h 240"/>
                <a:gd name="T64" fmla="*/ 43 w 144"/>
                <a:gd name="T65" fmla="*/ 142 h 240"/>
                <a:gd name="T66" fmla="*/ 51 w 144"/>
                <a:gd name="T67" fmla="*/ 137 h 240"/>
                <a:gd name="T68" fmla="*/ 61 w 144"/>
                <a:gd name="T69" fmla="*/ 133 h 240"/>
                <a:gd name="T70" fmla="*/ 69 w 144"/>
                <a:gd name="T71" fmla="*/ 127 h 240"/>
                <a:gd name="T72" fmla="*/ 78 w 144"/>
                <a:gd name="T73" fmla="*/ 122 h 240"/>
                <a:gd name="T74" fmla="*/ 86 w 144"/>
                <a:gd name="T75" fmla="*/ 117 h 240"/>
                <a:gd name="T76" fmla="*/ 94 w 144"/>
                <a:gd name="T77" fmla="*/ 110 h 240"/>
                <a:gd name="T78" fmla="*/ 102 w 144"/>
                <a:gd name="T79" fmla="*/ 104 h 240"/>
                <a:gd name="T80" fmla="*/ 110 w 144"/>
                <a:gd name="T81" fmla="*/ 97 h 240"/>
                <a:gd name="T82" fmla="*/ 114 w 144"/>
                <a:gd name="T83" fmla="*/ 85 h 240"/>
                <a:gd name="T84" fmla="*/ 117 w 144"/>
                <a:gd name="T85" fmla="*/ 55 h 240"/>
                <a:gd name="T86" fmla="*/ 120 w 144"/>
                <a:gd name="T87" fmla="*/ 23 h 240"/>
                <a:gd name="T88" fmla="*/ 122 w 144"/>
                <a:gd name="T89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4" h="240">
                  <a:moveTo>
                    <a:pt x="122" y="0"/>
                  </a:moveTo>
                  <a:lnTo>
                    <a:pt x="126" y="5"/>
                  </a:lnTo>
                  <a:lnTo>
                    <a:pt x="130" y="8"/>
                  </a:lnTo>
                  <a:lnTo>
                    <a:pt x="133" y="13"/>
                  </a:lnTo>
                  <a:lnTo>
                    <a:pt x="135" y="19"/>
                  </a:lnTo>
                  <a:lnTo>
                    <a:pt x="135" y="21"/>
                  </a:lnTo>
                  <a:lnTo>
                    <a:pt x="138" y="25"/>
                  </a:lnTo>
                  <a:lnTo>
                    <a:pt x="139" y="30"/>
                  </a:lnTo>
                  <a:lnTo>
                    <a:pt x="139" y="31"/>
                  </a:lnTo>
                  <a:lnTo>
                    <a:pt x="144" y="62"/>
                  </a:lnTo>
                  <a:lnTo>
                    <a:pt x="144" y="95"/>
                  </a:lnTo>
                  <a:lnTo>
                    <a:pt x="140" y="128"/>
                  </a:lnTo>
                  <a:lnTo>
                    <a:pt x="138" y="159"/>
                  </a:lnTo>
                  <a:lnTo>
                    <a:pt x="124" y="174"/>
                  </a:lnTo>
                  <a:lnTo>
                    <a:pt x="109" y="187"/>
                  </a:lnTo>
                  <a:lnTo>
                    <a:pt x="93" y="199"/>
                  </a:lnTo>
                  <a:lnTo>
                    <a:pt x="76" y="210"/>
                  </a:lnTo>
                  <a:lnTo>
                    <a:pt x="57" y="219"/>
                  </a:lnTo>
                  <a:lnTo>
                    <a:pt x="39" y="227"/>
                  </a:lnTo>
                  <a:lnTo>
                    <a:pt x="19" y="234"/>
                  </a:lnTo>
                  <a:lnTo>
                    <a:pt x="0" y="240"/>
                  </a:lnTo>
                  <a:lnTo>
                    <a:pt x="3" y="219"/>
                  </a:lnTo>
                  <a:lnTo>
                    <a:pt x="5" y="198"/>
                  </a:lnTo>
                  <a:lnTo>
                    <a:pt x="8" y="178"/>
                  </a:lnTo>
                  <a:lnTo>
                    <a:pt x="9" y="157"/>
                  </a:lnTo>
                  <a:lnTo>
                    <a:pt x="13" y="155"/>
                  </a:lnTo>
                  <a:lnTo>
                    <a:pt x="18" y="153"/>
                  </a:lnTo>
                  <a:lnTo>
                    <a:pt x="21" y="151"/>
                  </a:lnTo>
                  <a:lnTo>
                    <a:pt x="26" y="150"/>
                  </a:lnTo>
                  <a:lnTo>
                    <a:pt x="31" y="148"/>
                  </a:lnTo>
                  <a:lnTo>
                    <a:pt x="35" y="146"/>
                  </a:lnTo>
                  <a:lnTo>
                    <a:pt x="39" y="144"/>
                  </a:lnTo>
                  <a:lnTo>
                    <a:pt x="43" y="142"/>
                  </a:lnTo>
                  <a:lnTo>
                    <a:pt x="51" y="137"/>
                  </a:lnTo>
                  <a:lnTo>
                    <a:pt x="61" y="133"/>
                  </a:lnTo>
                  <a:lnTo>
                    <a:pt x="69" y="127"/>
                  </a:lnTo>
                  <a:lnTo>
                    <a:pt x="78" y="122"/>
                  </a:lnTo>
                  <a:lnTo>
                    <a:pt x="86" y="117"/>
                  </a:lnTo>
                  <a:lnTo>
                    <a:pt x="94" y="110"/>
                  </a:lnTo>
                  <a:lnTo>
                    <a:pt x="102" y="104"/>
                  </a:lnTo>
                  <a:lnTo>
                    <a:pt x="110" y="97"/>
                  </a:lnTo>
                  <a:lnTo>
                    <a:pt x="114" y="85"/>
                  </a:lnTo>
                  <a:lnTo>
                    <a:pt x="117" y="55"/>
                  </a:lnTo>
                  <a:lnTo>
                    <a:pt x="120" y="23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29" name="Freeform 93"/>
            <p:cNvSpPr>
              <a:spLocks/>
            </p:cNvSpPr>
            <p:nvPr/>
          </p:nvSpPr>
          <p:spPr bwMode="auto">
            <a:xfrm>
              <a:off x="4272" y="3089"/>
              <a:ext cx="200" cy="118"/>
            </a:xfrm>
            <a:custGeom>
              <a:avLst/>
              <a:gdLst>
                <a:gd name="T0" fmla="*/ 229 w 401"/>
                <a:gd name="T1" fmla="*/ 144 h 237"/>
                <a:gd name="T2" fmla="*/ 266 w 401"/>
                <a:gd name="T3" fmla="*/ 124 h 237"/>
                <a:gd name="T4" fmla="*/ 299 w 401"/>
                <a:gd name="T5" fmla="*/ 101 h 237"/>
                <a:gd name="T6" fmla="*/ 331 w 401"/>
                <a:gd name="T7" fmla="*/ 76 h 237"/>
                <a:gd name="T8" fmla="*/ 365 w 401"/>
                <a:gd name="T9" fmla="*/ 49 h 237"/>
                <a:gd name="T10" fmla="*/ 381 w 401"/>
                <a:gd name="T11" fmla="*/ 33 h 237"/>
                <a:gd name="T12" fmla="*/ 397 w 401"/>
                <a:gd name="T13" fmla="*/ 18 h 237"/>
                <a:gd name="T14" fmla="*/ 397 w 401"/>
                <a:gd name="T15" fmla="*/ 82 h 237"/>
                <a:gd name="T16" fmla="*/ 401 w 401"/>
                <a:gd name="T17" fmla="*/ 147 h 237"/>
                <a:gd name="T18" fmla="*/ 384 w 401"/>
                <a:gd name="T19" fmla="*/ 160 h 237"/>
                <a:gd name="T20" fmla="*/ 368 w 401"/>
                <a:gd name="T21" fmla="*/ 174 h 237"/>
                <a:gd name="T22" fmla="*/ 350 w 401"/>
                <a:gd name="T23" fmla="*/ 187 h 237"/>
                <a:gd name="T24" fmla="*/ 331 w 401"/>
                <a:gd name="T25" fmla="*/ 196 h 237"/>
                <a:gd name="T26" fmla="*/ 303 w 401"/>
                <a:gd name="T27" fmla="*/ 209 h 237"/>
                <a:gd name="T28" fmla="*/ 274 w 401"/>
                <a:gd name="T29" fmla="*/ 219 h 237"/>
                <a:gd name="T30" fmla="*/ 243 w 401"/>
                <a:gd name="T31" fmla="*/ 227 h 237"/>
                <a:gd name="T32" fmla="*/ 212 w 401"/>
                <a:gd name="T33" fmla="*/ 233 h 237"/>
                <a:gd name="T34" fmla="*/ 175 w 401"/>
                <a:gd name="T35" fmla="*/ 237 h 237"/>
                <a:gd name="T36" fmla="*/ 139 w 401"/>
                <a:gd name="T37" fmla="*/ 231 h 237"/>
                <a:gd name="T38" fmla="*/ 104 w 401"/>
                <a:gd name="T39" fmla="*/ 218 h 237"/>
                <a:gd name="T40" fmla="*/ 72 w 401"/>
                <a:gd name="T41" fmla="*/ 195 h 237"/>
                <a:gd name="T42" fmla="*/ 54 w 401"/>
                <a:gd name="T43" fmla="*/ 177 h 237"/>
                <a:gd name="T44" fmla="*/ 36 w 401"/>
                <a:gd name="T45" fmla="*/ 157 h 237"/>
                <a:gd name="T46" fmla="*/ 20 w 401"/>
                <a:gd name="T47" fmla="*/ 137 h 237"/>
                <a:gd name="T48" fmla="*/ 5 w 401"/>
                <a:gd name="T49" fmla="*/ 117 h 237"/>
                <a:gd name="T50" fmla="*/ 3 w 401"/>
                <a:gd name="T51" fmla="*/ 58 h 237"/>
                <a:gd name="T52" fmla="*/ 0 w 401"/>
                <a:gd name="T53" fmla="*/ 0 h 237"/>
                <a:gd name="T54" fmla="*/ 22 w 401"/>
                <a:gd name="T55" fmla="*/ 24 h 237"/>
                <a:gd name="T56" fmla="*/ 43 w 401"/>
                <a:gd name="T57" fmla="*/ 46 h 237"/>
                <a:gd name="T58" fmla="*/ 68 w 401"/>
                <a:gd name="T59" fmla="*/ 67 h 237"/>
                <a:gd name="T60" fmla="*/ 92 w 401"/>
                <a:gd name="T61" fmla="*/ 86 h 237"/>
                <a:gd name="T62" fmla="*/ 117 w 401"/>
                <a:gd name="T63" fmla="*/ 102 h 237"/>
                <a:gd name="T64" fmla="*/ 144 w 401"/>
                <a:gd name="T65" fmla="*/ 117 h 237"/>
                <a:gd name="T66" fmla="*/ 172 w 401"/>
                <a:gd name="T67" fmla="*/ 131 h 237"/>
                <a:gd name="T68" fmla="*/ 202 w 401"/>
                <a:gd name="T69" fmla="*/ 142 h 237"/>
                <a:gd name="T70" fmla="*/ 214 w 401"/>
                <a:gd name="T71" fmla="*/ 147 h 237"/>
                <a:gd name="T72" fmla="*/ 217 w 401"/>
                <a:gd name="T73" fmla="*/ 14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1" h="237">
                  <a:moveTo>
                    <a:pt x="220" y="147"/>
                  </a:moveTo>
                  <a:lnTo>
                    <a:pt x="229" y="144"/>
                  </a:lnTo>
                  <a:lnTo>
                    <a:pt x="247" y="134"/>
                  </a:lnTo>
                  <a:lnTo>
                    <a:pt x="266" y="124"/>
                  </a:lnTo>
                  <a:lnTo>
                    <a:pt x="282" y="112"/>
                  </a:lnTo>
                  <a:lnTo>
                    <a:pt x="299" y="101"/>
                  </a:lnTo>
                  <a:lnTo>
                    <a:pt x="315" y="89"/>
                  </a:lnTo>
                  <a:lnTo>
                    <a:pt x="331" y="76"/>
                  </a:lnTo>
                  <a:lnTo>
                    <a:pt x="349" y="63"/>
                  </a:lnTo>
                  <a:lnTo>
                    <a:pt x="365" y="49"/>
                  </a:lnTo>
                  <a:lnTo>
                    <a:pt x="374" y="41"/>
                  </a:lnTo>
                  <a:lnTo>
                    <a:pt x="381" y="33"/>
                  </a:lnTo>
                  <a:lnTo>
                    <a:pt x="389" y="26"/>
                  </a:lnTo>
                  <a:lnTo>
                    <a:pt x="397" y="18"/>
                  </a:lnTo>
                  <a:lnTo>
                    <a:pt x="397" y="51"/>
                  </a:lnTo>
                  <a:lnTo>
                    <a:pt x="397" y="82"/>
                  </a:lnTo>
                  <a:lnTo>
                    <a:pt x="397" y="113"/>
                  </a:lnTo>
                  <a:lnTo>
                    <a:pt x="401" y="147"/>
                  </a:lnTo>
                  <a:lnTo>
                    <a:pt x="392" y="154"/>
                  </a:lnTo>
                  <a:lnTo>
                    <a:pt x="384" y="160"/>
                  </a:lnTo>
                  <a:lnTo>
                    <a:pt x="376" y="167"/>
                  </a:lnTo>
                  <a:lnTo>
                    <a:pt x="368" y="174"/>
                  </a:lnTo>
                  <a:lnTo>
                    <a:pt x="359" y="181"/>
                  </a:lnTo>
                  <a:lnTo>
                    <a:pt x="350" y="187"/>
                  </a:lnTo>
                  <a:lnTo>
                    <a:pt x="341" y="192"/>
                  </a:lnTo>
                  <a:lnTo>
                    <a:pt x="331" y="196"/>
                  </a:lnTo>
                  <a:lnTo>
                    <a:pt x="318" y="203"/>
                  </a:lnTo>
                  <a:lnTo>
                    <a:pt x="303" y="209"/>
                  </a:lnTo>
                  <a:lnTo>
                    <a:pt x="288" y="215"/>
                  </a:lnTo>
                  <a:lnTo>
                    <a:pt x="274" y="219"/>
                  </a:lnTo>
                  <a:lnTo>
                    <a:pt x="258" y="223"/>
                  </a:lnTo>
                  <a:lnTo>
                    <a:pt x="243" y="227"/>
                  </a:lnTo>
                  <a:lnTo>
                    <a:pt x="228" y="231"/>
                  </a:lnTo>
                  <a:lnTo>
                    <a:pt x="212" y="233"/>
                  </a:lnTo>
                  <a:lnTo>
                    <a:pt x="193" y="235"/>
                  </a:lnTo>
                  <a:lnTo>
                    <a:pt x="175" y="237"/>
                  </a:lnTo>
                  <a:lnTo>
                    <a:pt x="156" y="235"/>
                  </a:lnTo>
                  <a:lnTo>
                    <a:pt x="139" y="231"/>
                  </a:lnTo>
                  <a:lnTo>
                    <a:pt x="122" y="226"/>
                  </a:lnTo>
                  <a:lnTo>
                    <a:pt x="104" y="218"/>
                  </a:lnTo>
                  <a:lnTo>
                    <a:pt x="88" y="208"/>
                  </a:lnTo>
                  <a:lnTo>
                    <a:pt x="72" y="195"/>
                  </a:lnTo>
                  <a:lnTo>
                    <a:pt x="63" y="186"/>
                  </a:lnTo>
                  <a:lnTo>
                    <a:pt x="54" y="177"/>
                  </a:lnTo>
                  <a:lnTo>
                    <a:pt x="45" y="167"/>
                  </a:lnTo>
                  <a:lnTo>
                    <a:pt x="36" y="157"/>
                  </a:lnTo>
                  <a:lnTo>
                    <a:pt x="28" y="148"/>
                  </a:lnTo>
                  <a:lnTo>
                    <a:pt x="20" y="137"/>
                  </a:lnTo>
                  <a:lnTo>
                    <a:pt x="12" y="127"/>
                  </a:lnTo>
                  <a:lnTo>
                    <a:pt x="5" y="117"/>
                  </a:lnTo>
                  <a:lnTo>
                    <a:pt x="4" y="88"/>
                  </a:lnTo>
                  <a:lnTo>
                    <a:pt x="3" y="58"/>
                  </a:lnTo>
                  <a:lnTo>
                    <a:pt x="1" y="29"/>
                  </a:lnTo>
                  <a:lnTo>
                    <a:pt x="0" y="0"/>
                  </a:lnTo>
                  <a:lnTo>
                    <a:pt x="10" y="13"/>
                  </a:lnTo>
                  <a:lnTo>
                    <a:pt x="22" y="24"/>
                  </a:lnTo>
                  <a:lnTo>
                    <a:pt x="32" y="36"/>
                  </a:lnTo>
                  <a:lnTo>
                    <a:pt x="43" y="46"/>
                  </a:lnTo>
                  <a:lnTo>
                    <a:pt x="55" y="57"/>
                  </a:lnTo>
                  <a:lnTo>
                    <a:pt x="68" y="67"/>
                  </a:lnTo>
                  <a:lnTo>
                    <a:pt x="79" y="76"/>
                  </a:lnTo>
                  <a:lnTo>
                    <a:pt x="92" y="86"/>
                  </a:lnTo>
                  <a:lnTo>
                    <a:pt x="104" y="94"/>
                  </a:lnTo>
                  <a:lnTo>
                    <a:pt x="117" y="102"/>
                  </a:lnTo>
                  <a:lnTo>
                    <a:pt x="131" y="110"/>
                  </a:lnTo>
                  <a:lnTo>
                    <a:pt x="144" y="117"/>
                  </a:lnTo>
                  <a:lnTo>
                    <a:pt x="159" y="124"/>
                  </a:lnTo>
                  <a:lnTo>
                    <a:pt x="172" y="131"/>
                  </a:lnTo>
                  <a:lnTo>
                    <a:pt x="187" y="136"/>
                  </a:lnTo>
                  <a:lnTo>
                    <a:pt x="202" y="142"/>
                  </a:lnTo>
                  <a:lnTo>
                    <a:pt x="212" y="145"/>
                  </a:lnTo>
                  <a:lnTo>
                    <a:pt x="214" y="147"/>
                  </a:lnTo>
                  <a:lnTo>
                    <a:pt x="215" y="147"/>
                  </a:lnTo>
                  <a:lnTo>
                    <a:pt x="217" y="147"/>
                  </a:lnTo>
                  <a:lnTo>
                    <a:pt x="220" y="147"/>
                  </a:lnTo>
                  <a:close/>
                </a:path>
              </a:pathLst>
            </a:custGeom>
            <a:solidFill>
              <a:srgbClr val="E5A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0" name="Freeform 94"/>
            <p:cNvSpPr>
              <a:spLocks/>
            </p:cNvSpPr>
            <p:nvPr/>
          </p:nvSpPr>
          <p:spPr bwMode="auto">
            <a:xfrm>
              <a:off x="4381" y="3152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  <a:gd name="T6" fmla="*/ 1 w 1"/>
                <a:gd name="T7" fmla="*/ 0 h 1"/>
                <a:gd name="T8" fmla="*/ 1 w 1"/>
                <a:gd name="T9" fmla="*/ 0 h 1"/>
                <a:gd name="T10" fmla="*/ 0 w 1"/>
                <a:gd name="T11" fmla="*/ 1 h 1"/>
                <a:gd name="T12" fmla="*/ 0 w 1"/>
                <a:gd name="T13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1" name="Freeform 95"/>
            <p:cNvSpPr>
              <a:spLocks/>
            </p:cNvSpPr>
            <p:nvPr/>
          </p:nvSpPr>
          <p:spPr bwMode="auto">
            <a:xfrm>
              <a:off x="4511" y="2942"/>
              <a:ext cx="22" cy="69"/>
            </a:xfrm>
            <a:custGeom>
              <a:avLst/>
              <a:gdLst>
                <a:gd name="T0" fmla="*/ 38 w 43"/>
                <a:gd name="T1" fmla="*/ 31 h 137"/>
                <a:gd name="T2" fmla="*/ 41 w 43"/>
                <a:gd name="T3" fmla="*/ 43 h 137"/>
                <a:gd name="T4" fmla="*/ 43 w 43"/>
                <a:gd name="T5" fmla="*/ 57 h 137"/>
                <a:gd name="T6" fmla="*/ 42 w 43"/>
                <a:gd name="T7" fmla="*/ 71 h 137"/>
                <a:gd name="T8" fmla="*/ 40 w 43"/>
                <a:gd name="T9" fmla="*/ 84 h 137"/>
                <a:gd name="T10" fmla="*/ 35 w 43"/>
                <a:gd name="T11" fmla="*/ 96 h 137"/>
                <a:gd name="T12" fmla="*/ 28 w 43"/>
                <a:gd name="T13" fmla="*/ 108 h 137"/>
                <a:gd name="T14" fmla="*/ 20 w 43"/>
                <a:gd name="T15" fmla="*/ 119 h 137"/>
                <a:gd name="T16" fmla="*/ 11 w 43"/>
                <a:gd name="T17" fmla="*/ 130 h 137"/>
                <a:gd name="T18" fmla="*/ 9 w 43"/>
                <a:gd name="T19" fmla="*/ 132 h 137"/>
                <a:gd name="T20" fmla="*/ 5 w 43"/>
                <a:gd name="T21" fmla="*/ 134 h 137"/>
                <a:gd name="T22" fmla="*/ 3 w 43"/>
                <a:gd name="T23" fmla="*/ 136 h 137"/>
                <a:gd name="T24" fmla="*/ 0 w 43"/>
                <a:gd name="T25" fmla="*/ 137 h 137"/>
                <a:gd name="T26" fmla="*/ 4 w 43"/>
                <a:gd name="T27" fmla="*/ 102 h 137"/>
                <a:gd name="T28" fmla="*/ 7 w 43"/>
                <a:gd name="T29" fmla="*/ 69 h 137"/>
                <a:gd name="T30" fmla="*/ 7 w 43"/>
                <a:gd name="T31" fmla="*/ 34 h 137"/>
                <a:gd name="T32" fmla="*/ 5 w 43"/>
                <a:gd name="T33" fmla="*/ 0 h 137"/>
                <a:gd name="T34" fmla="*/ 16 w 43"/>
                <a:gd name="T35" fmla="*/ 5 h 137"/>
                <a:gd name="T36" fmla="*/ 24 w 43"/>
                <a:gd name="T37" fmla="*/ 12 h 137"/>
                <a:gd name="T38" fmla="*/ 32 w 43"/>
                <a:gd name="T39" fmla="*/ 20 h 137"/>
                <a:gd name="T40" fmla="*/ 38 w 43"/>
                <a:gd name="T41" fmla="*/ 31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137">
                  <a:moveTo>
                    <a:pt x="38" y="31"/>
                  </a:moveTo>
                  <a:lnTo>
                    <a:pt x="41" y="43"/>
                  </a:lnTo>
                  <a:lnTo>
                    <a:pt x="43" y="57"/>
                  </a:lnTo>
                  <a:lnTo>
                    <a:pt x="42" y="71"/>
                  </a:lnTo>
                  <a:lnTo>
                    <a:pt x="40" y="84"/>
                  </a:lnTo>
                  <a:lnTo>
                    <a:pt x="35" y="96"/>
                  </a:lnTo>
                  <a:lnTo>
                    <a:pt x="28" y="108"/>
                  </a:lnTo>
                  <a:lnTo>
                    <a:pt x="20" y="119"/>
                  </a:lnTo>
                  <a:lnTo>
                    <a:pt x="11" y="130"/>
                  </a:lnTo>
                  <a:lnTo>
                    <a:pt x="9" y="132"/>
                  </a:lnTo>
                  <a:lnTo>
                    <a:pt x="5" y="134"/>
                  </a:lnTo>
                  <a:lnTo>
                    <a:pt x="3" y="136"/>
                  </a:lnTo>
                  <a:lnTo>
                    <a:pt x="0" y="137"/>
                  </a:lnTo>
                  <a:lnTo>
                    <a:pt x="4" y="102"/>
                  </a:lnTo>
                  <a:lnTo>
                    <a:pt x="7" y="69"/>
                  </a:lnTo>
                  <a:lnTo>
                    <a:pt x="7" y="34"/>
                  </a:lnTo>
                  <a:lnTo>
                    <a:pt x="5" y="0"/>
                  </a:lnTo>
                  <a:lnTo>
                    <a:pt x="16" y="5"/>
                  </a:lnTo>
                  <a:lnTo>
                    <a:pt x="24" y="12"/>
                  </a:lnTo>
                  <a:lnTo>
                    <a:pt x="32" y="20"/>
                  </a:lnTo>
                  <a:lnTo>
                    <a:pt x="38" y="31"/>
                  </a:lnTo>
                  <a:close/>
                </a:path>
              </a:pathLst>
            </a:custGeom>
            <a:solidFill>
              <a:srgbClr val="E5A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2" name="Freeform 96"/>
            <p:cNvSpPr>
              <a:spLocks/>
            </p:cNvSpPr>
            <p:nvPr/>
          </p:nvSpPr>
          <p:spPr bwMode="auto">
            <a:xfrm>
              <a:off x="4228" y="2946"/>
              <a:ext cx="17" cy="57"/>
            </a:xfrm>
            <a:custGeom>
              <a:avLst/>
              <a:gdLst>
                <a:gd name="T0" fmla="*/ 31 w 35"/>
                <a:gd name="T1" fmla="*/ 113 h 113"/>
                <a:gd name="T2" fmla="*/ 18 w 35"/>
                <a:gd name="T3" fmla="*/ 103 h 113"/>
                <a:gd name="T4" fmla="*/ 9 w 35"/>
                <a:gd name="T5" fmla="*/ 92 h 113"/>
                <a:gd name="T6" fmla="*/ 4 w 35"/>
                <a:gd name="T7" fmla="*/ 79 h 113"/>
                <a:gd name="T8" fmla="*/ 0 w 35"/>
                <a:gd name="T9" fmla="*/ 64 h 113"/>
                <a:gd name="T10" fmla="*/ 0 w 35"/>
                <a:gd name="T11" fmla="*/ 48 h 113"/>
                <a:gd name="T12" fmla="*/ 4 w 35"/>
                <a:gd name="T13" fmla="*/ 33 h 113"/>
                <a:gd name="T14" fmla="*/ 9 w 35"/>
                <a:gd name="T15" fmla="*/ 19 h 113"/>
                <a:gd name="T16" fmla="*/ 17 w 35"/>
                <a:gd name="T17" fmla="*/ 7 h 113"/>
                <a:gd name="T18" fmla="*/ 31 w 35"/>
                <a:gd name="T19" fmla="*/ 0 h 113"/>
                <a:gd name="T20" fmla="*/ 35 w 35"/>
                <a:gd name="T21" fmla="*/ 1 h 113"/>
                <a:gd name="T22" fmla="*/ 33 w 35"/>
                <a:gd name="T23" fmla="*/ 30 h 113"/>
                <a:gd name="T24" fmla="*/ 32 w 35"/>
                <a:gd name="T25" fmla="*/ 57 h 113"/>
                <a:gd name="T26" fmla="*/ 31 w 35"/>
                <a:gd name="T27" fmla="*/ 85 h 113"/>
                <a:gd name="T28" fmla="*/ 31 w 35"/>
                <a:gd name="T2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113">
                  <a:moveTo>
                    <a:pt x="31" y="113"/>
                  </a:moveTo>
                  <a:lnTo>
                    <a:pt x="18" y="103"/>
                  </a:lnTo>
                  <a:lnTo>
                    <a:pt x="9" y="92"/>
                  </a:lnTo>
                  <a:lnTo>
                    <a:pt x="4" y="79"/>
                  </a:lnTo>
                  <a:lnTo>
                    <a:pt x="0" y="64"/>
                  </a:lnTo>
                  <a:lnTo>
                    <a:pt x="0" y="48"/>
                  </a:lnTo>
                  <a:lnTo>
                    <a:pt x="4" y="33"/>
                  </a:lnTo>
                  <a:lnTo>
                    <a:pt x="9" y="19"/>
                  </a:lnTo>
                  <a:lnTo>
                    <a:pt x="17" y="7"/>
                  </a:lnTo>
                  <a:lnTo>
                    <a:pt x="31" y="0"/>
                  </a:lnTo>
                  <a:lnTo>
                    <a:pt x="35" y="1"/>
                  </a:lnTo>
                  <a:lnTo>
                    <a:pt x="33" y="30"/>
                  </a:lnTo>
                  <a:lnTo>
                    <a:pt x="32" y="57"/>
                  </a:lnTo>
                  <a:lnTo>
                    <a:pt x="31" y="85"/>
                  </a:lnTo>
                  <a:lnTo>
                    <a:pt x="31" y="113"/>
                  </a:lnTo>
                  <a:close/>
                </a:path>
              </a:pathLst>
            </a:custGeom>
            <a:solidFill>
              <a:srgbClr val="E5A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3" name="Freeform 97"/>
            <p:cNvSpPr>
              <a:spLocks/>
            </p:cNvSpPr>
            <p:nvPr/>
          </p:nvSpPr>
          <p:spPr bwMode="auto">
            <a:xfrm>
              <a:off x="4234" y="2774"/>
              <a:ext cx="292" cy="164"/>
            </a:xfrm>
            <a:custGeom>
              <a:avLst/>
              <a:gdLst>
                <a:gd name="T0" fmla="*/ 32 w 584"/>
                <a:gd name="T1" fmla="*/ 251 h 327"/>
                <a:gd name="T2" fmla="*/ 26 w 584"/>
                <a:gd name="T3" fmla="*/ 293 h 327"/>
                <a:gd name="T4" fmla="*/ 24 w 584"/>
                <a:gd name="T5" fmla="*/ 327 h 327"/>
                <a:gd name="T6" fmla="*/ 22 w 584"/>
                <a:gd name="T7" fmla="*/ 325 h 327"/>
                <a:gd name="T8" fmla="*/ 19 w 584"/>
                <a:gd name="T9" fmla="*/ 225 h 327"/>
                <a:gd name="T10" fmla="*/ 18 w 584"/>
                <a:gd name="T11" fmla="*/ 104 h 327"/>
                <a:gd name="T12" fmla="*/ 0 w 584"/>
                <a:gd name="T13" fmla="*/ 46 h 327"/>
                <a:gd name="T14" fmla="*/ 16 w 584"/>
                <a:gd name="T15" fmla="*/ 38 h 327"/>
                <a:gd name="T16" fmla="*/ 31 w 584"/>
                <a:gd name="T17" fmla="*/ 29 h 327"/>
                <a:gd name="T18" fmla="*/ 56 w 584"/>
                <a:gd name="T19" fmla="*/ 18 h 327"/>
                <a:gd name="T20" fmla="*/ 105 w 584"/>
                <a:gd name="T21" fmla="*/ 9 h 327"/>
                <a:gd name="T22" fmla="*/ 153 w 584"/>
                <a:gd name="T23" fmla="*/ 4 h 327"/>
                <a:gd name="T24" fmla="*/ 198 w 584"/>
                <a:gd name="T25" fmla="*/ 0 h 327"/>
                <a:gd name="T26" fmla="*/ 242 w 584"/>
                <a:gd name="T27" fmla="*/ 0 h 327"/>
                <a:gd name="T28" fmla="*/ 284 w 584"/>
                <a:gd name="T29" fmla="*/ 0 h 327"/>
                <a:gd name="T30" fmla="*/ 341 w 584"/>
                <a:gd name="T31" fmla="*/ 2 h 327"/>
                <a:gd name="T32" fmla="*/ 396 w 584"/>
                <a:gd name="T33" fmla="*/ 9 h 327"/>
                <a:gd name="T34" fmla="*/ 451 w 584"/>
                <a:gd name="T35" fmla="*/ 18 h 327"/>
                <a:gd name="T36" fmla="*/ 507 w 584"/>
                <a:gd name="T37" fmla="*/ 31 h 327"/>
                <a:gd name="T38" fmla="*/ 561 w 584"/>
                <a:gd name="T39" fmla="*/ 46 h 327"/>
                <a:gd name="T40" fmla="*/ 581 w 584"/>
                <a:gd name="T41" fmla="*/ 53 h 327"/>
                <a:gd name="T42" fmla="*/ 584 w 584"/>
                <a:gd name="T43" fmla="*/ 57 h 327"/>
                <a:gd name="T44" fmla="*/ 575 w 584"/>
                <a:gd name="T45" fmla="*/ 106 h 327"/>
                <a:gd name="T46" fmla="*/ 573 w 584"/>
                <a:gd name="T47" fmla="*/ 106 h 327"/>
                <a:gd name="T48" fmla="*/ 572 w 584"/>
                <a:gd name="T49" fmla="*/ 119 h 327"/>
                <a:gd name="T50" fmla="*/ 571 w 584"/>
                <a:gd name="T51" fmla="*/ 175 h 327"/>
                <a:gd name="T52" fmla="*/ 567 w 584"/>
                <a:gd name="T53" fmla="*/ 326 h 327"/>
                <a:gd name="T54" fmla="*/ 560 w 584"/>
                <a:gd name="T55" fmla="*/ 324 h 327"/>
                <a:gd name="T56" fmla="*/ 557 w 584"/>
                <a:gd name="T57" fmla="*/ 319 h 327"/>
                <a:gd name="T58" fmla="*/ 557 w 584"/>
                <a:gd name="T59" fmla="*/ 300 h 327"/>
                <a:gd name="T60" fmla="*/ 556 w 584"/>
                <a:gd name="T61" fmla="*/ 256 h 327"/>
                <a:gd name="T62" fmla="*/ 561 w 584"/>
                <a:gd name="T63" fmla="*/ 137 h 327"/>
                <a:gd name="T64" fmla="*/ 560 w 584"/>
                <a:gd name="T65" fmla="*/ 100 h 327"/>
                <a:gd name="T66" fmla="*/ 560 w 584"/>
                <a:gd name="T67" fmla="*/ 100 h 327"/>
                <a:gd name="T68" fmla="*/ 560 w 584"/>
                <a:gd name="T69" fmla="*/ 100 h 327"/>
                <a:gd name="T70" fmla="*/ 558 w 584"/>
                <a:gd name="T71" fmla="*/ 100 h 327"/>
                <a:gd name="T72" fmla="*/ 558 w 584"/>
                <a:gd name="T73" fmla="*/ 99 h 327"/>
                <a:gd name="T74" fmla="*/ 557 w 584"/>
                <a:gd name="T75" fmla="*/ 98 h 327"/>
                <a:gd name="T76" fmla="*/ 556 w 584"/>
                <a:gd name="T77" fmla="*/ 99 h 327"/>
                <a:gd name="T78" fmla="*/ 511 w 584"/>
                <a:gd name="T79" fmla="*/ 95 h 327"/>
                <a:gd name="T80" fmla="*/ 469 w 584"/>
                <a:gd name="T81" fmla="*/ 103 h 327"/>
                <a:gd name="T82" fmla="*/ 426 w 584"/>
                <a:gd name="T83" fmla="*/ 116 h 327"/>
                <a:gd name="T84" fmla="*/ 383 w 584"/>
                <a:gd name="T85" fmla="*/ 130 h 327"/>
                <a:gd name="T86" fmla="*/ 341 w 584"/>
                <a:gd name="T87" fmla="*/ 137 h 327"/>
                <a:gd name="T88" fmla="*/ 285 w 584"/>
                <a:gd name="T89" fmla="*/ 123 h 327"/>
                <a:gd name="T90" fmla="*/ 223 w 584"/>
                <a:gd name="T91" fmla="*/ 104 h 327"/>
                <a:gd name="T92" fmla="*/ 160 w 584"/>
                <a:gd name="T93" fmla="*/ 92 h 327"/>
                <a:gd name="T94" fmla="*/ 115 w 584"/>
                <a:gd name="T95" fmla="*/ 98 h 327"/>
                <a:gd name="T96" fmla="*/ 64 w 584"/>
                <a:gd name="T97" fmla="*/ 112 h 327"/>
                <a:gd name="T98" fmla="*/ 37 w 584"/>
                <a:gd name="T99" fmla="*/ 146 h 327"/>
                <a:gd name="T100" fmla="*/ 35 w 584"/>
                <a:gd name="T101" fmla="*/ 205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84" h="327">
                  <a:moveTo>
                    <a:pt x="35" y="205"/>
                  </a:moveTo>
                  <a:lnTo>
                    <a:pt x="34" y="226"/>
                  </a:lnTo>
                  <a:lnTo>
                    <a:pt x="32" y="251"/>
                  </a:lnTo>
                  <a:lnTo>
                    <a:pt x="29" y="272"/>
                  </a:lnTo>
                  <a:lnTo>
                    <a:pt x="27" y="281"/>
                  </a:lnTo>
                  <a:lnTo>
                    <a:pt x="26" y="293"/>
                  </a:lnTo>
                  <a:lnTo>
                    <a:pt x="26" y="304"/>
                  </a:lnTo>
                  <a:lnTo>
                    <a:pt x="25" y="316"/>
                  </a:lnTo>
                  <a:lnTo>
                    <a:pt x="24" y="327"/>
                  </a:lnTo>
                  <a:lnTo>
                    <a:pt x="23" y="326"/>
                  </a:lnTo>
                  <a:lnTo>
                    <a:pt x="23" y="325"/>
                  </a:lnTo>
                  <a:lnTo>
                    <a:pt x="22" y="325"/>
                  </a:lnTo>
                  <a:lnTo>
                    <a:pt x="20" y="324"/>
                  </a:lnTo>
                  <a:lnTo>
                    <a:pt x="18" y="277"/>
                  </a:lnTo>
                  <a:lnTo>
                    <a:pt x="19" y="225"/>
                  </a:lnTo>
                  <a:lnTo>
                    <a:pt x="20" y="173"/>
                  </a:lnTo>
                  <a:lnTo>
                    <a:pt x="20" y="125"/>
                  </a:lnTo>
                  <a:lnTo>
                    <a:pt x="18" y="104"/>
                  </a:lnTo>
                  <a:lnTo>
                    <a:pt x="14" y="85"/>
                  </a:lnTo>
                  <a:lnTo>
                    <a:pt x="7" y="66"/>
                  </a:lnTo>
                  <a:lnTo>
                    <a:pt x="0" y="46"/>
                  </a:lnTo>
                  <a:lnTo>
                    <a:pt x="5" y="44"/>
                  </a:lnTo>
                  <a:lnTo>
                    <a:pt x="10" y="40"/>
                  </a:lnTo>
                  <a:lnTo>
                    <a:pt x="16" y="38"/>
                  </a:lnTo>
                  <a:lnTo>
                    <a:pt x="20" y="35"/>
                  </a:lnTo>
                  <a:lnTo>
                    <a:pt x="26" y="32"/>
                  </a:lnTo>
                  <a:lnTo>
                    <a:pt x="31" y="29"/>
                  </a:lnTo>
                  <a:lnTo>
                    <a:pt x="37" y="27"/>
                  </a:lnTo>
                  <a:lnTo>
                    <a:pt x="41" y="23"/>
                  </a:lnTo>
                  <a:lnTo>
                    <a:pt x="56" y="18"/>
                  </a:lnTo>
                  <a:lnTo>
                    <a:pt x="72" y="15"/>
                  </a:lnTo>
                  <a:lnTo>
                    <a:pt x="88" y="12"/>
                  </a:lnTo>
                  <a:lnTo>
                    <a:pt x="105" y="9"/>
                  </a:lnTo>
                  <a:lnTo>
                    <a:pt x="121" y="7"/>
                  </a:lnTo>
                  <a:lnTo>
                    <a:pt x="137" y="6"/>
                  </a:lnTo>
                  <a:lnTo>
                    <a:pt x="153" y="4"/>
                  </a:lnTo>
                  <a:lnTo>
                    <a:pt x="169" y="2"/>
                  </a:lnTo>
                  <a:lnTo>
                    <a:pt x="184" y="1"/>
                  </a:lnTo>
                  <a:lnTo>
                    <a:pt x="198" y="0"/>
                  </a:lnTo>
                  <a:lnTo>
                    <a:pt x="213" y="0"/>
                  </a:lnTo>
                  <a:lnTo>
                    <a:pt x="227" y="0"/>
                  </a:lnTo>
                  <a:lnTo>
                    <a:pt x="242" y="0"/>
                  </a:lnTo>
                  <a:lnTo>
                    <a:pt x="255" y="0"/>
                  </a:lnTo>
                  <a:lnTo>
                    <a:pt x="270" y="0"/>
                  </a:lnTo>
                  <a:lnTo>
                    <a:pt x="284" y="0"/>
                  </a:lnTo>
                  <a:lnTo>
                    <a:pt x="303" y="0"/>
                  </a:lnTo>
                  <a:lnTo>
                    <a:pt x="322" y="1"/>
                  </a:lnTo>
                  <a:lnTo>
                    <a:pt x="341" y="2"/>
                  </a:lnTo>
                  <a:lnTo>
                    <a:pt x="359" y="5"/>
                  </a:lnTo>
                  <a:lnTo>
                    <a:pt x="378" y="6"/>
                  </a:lnTo>
                  <a:lnTo>
                    <a:pt x="396" y="9"/>
                  </a:lnTo>
                  <a:lnTo>
                    <a:pt x="414" y="12"/>
                  </a:lnTo>
                  <a:lnTo>
                    <a:pt x="433" y="15"/>
                  </a:lnTo>
                  <a:lnTo>
                    <a:pt x="451" y="18"/>
                  </a:lnTo>
                  <a:lnTo>
                    <a:pt x="470" y="22"/>
                  </a:lnTo>
                  <a:lnTo>
                    <a:pt x="488" y="27"/>
                  </a:lnTo>
                  <a:lnTo>
                    <a:pt x="507" y="31"/>
                  </a:lnTo>
                  <a:lnTo>
                    <a:pt x="524" y="36"/>
                  </a:lnTo>
                  <a:lnTo>
                    <a:pt x="542" y="40"/>
                  </a:lnTo>
                  <a:lnTo>
                    <a:pt x="561" y="46"/>
                  </a:lnTo>
                  <a:lnTo>
                    <a:pt x="578" y="52"/>
                  </a:lnTo>
                  <a:lnTo>
                    <a:pt x="579" y="53"/>
                  </a:lnTo>
                  <a:lnTo>
                    <a:pt x="581" y="53"/>
                  </a:lnTo>
                  <a:lnTo>
                    <a:pt x="583" y="52"/>
                  </a:lnTo>
                  <a:lnTo>
                    <a:pt x="584" y="51"/>
                  </a:lnTo>
                  <a:lnTo>
                    <a:pt x="584" y="57"/>
                  </a:lnTo>
                  <a:lnTo>
                    <a:pt x="581" y="70"/>
                  </a:lnTo>
                  <a:lnTo>
                    <a:pt x="578" y="89"/>
                  </a:lnTo>
                  <a:lnTo>
                    <a:pt x="575" y="106"/>
                  </a:lnTo>
                  <a:lnTo>
                    <a:pt x="573" y="106"/>
                  </a:lnTo>
                  <a:lnTo>
                    <a:pt x="573" y="106"/>
                  </a:lnTo>
                  <a:lnTo>
                    <a:pt x="573" y="106"/>
                  </a:lnTo>
                  <a:lnTo>
                    <a:pt x="572" y="105"/>
                  </a:lnTo>
                  <a:lnTo>
                    <a:pt x="572" y="112"/>
                  </a:lnTo>
                  <a:lnTo>
                    <a:pt x="572" y="119"/>
                  </a:lnTo>
                  <a:lnTo>
                    <a:pt x="572" y="123"/>
                  </a:lnTo>
                  <a:lnTo>
                    <a:pt x="572" y="126"/>
                  </a:lnTo>
                  <a:lnTo>
                    <a:pt x="571" y="175"/>
                  </a:lnTo>
                  <a:lnTo>
                    <a:pt x="573" y="226"/>
                  </a:lnTo>
                  <a:lnTo>
                    <a:pt x="573" y="277"/>
                  </a:lnTo>
                  <a:lnTo>
                    <a:pt x="567" y="326"/>
                  </a:lnTo>
                  <a:lnTo>
                    <a:pt x="564" y="325"/>
                  </a:lnTo>
                  <a:lnTo>
                    <a:pt x="562" y="325"/>
                  </a:lnTo>
                  <a:lnTo>
                    <a:pt x="560" y="324"/>
                  </a:lnTo>
                  <a:lnTo>
                    <a:pt x="557" y="324"/>
                  </a:lnTo>
                  <a:lnTo>
                    <a:pt x="557" y="322"/>
                  </a:lnTo>
                  <a:lnTo>
                    <a:pt x="557" y="319"/>
                  </a:lnTo>
                  <a:lnTo>
                    <a:pt x="557" y="317"/>
                  </a:lnTo>
                  <a:lnTo>
                    <a:pt x="556" y="315"/>
                  </a:lnTo>
                  <a:lnTo>
                    <a:pt x="557" y="300"/>
                  </a:lnTo>
                  <a:lnTo>
                    <a:pt x="557" y="285"/>
                  </a:lnTo>
                  <a:lnTo>
                    <a:pt x="557" y="271"/>
                  </a:lnTo>
                  <a:lnTo>
                    <a:pt x="556" y="256"/>
                  </a:lnTo>
                  <a:lnTo>
                    <a:pt x="558" y="220"/>
                  </a:lnTo>
                  <a:lnTo>
                    <a:pt x="561" y="180"/>
                  </a:lnTo>
                  <a:lnTo>
                    <a:pt x="561" y="137"/>
                  </a:lnTo>
                  <a:lnTo>
                    <a:pt x="561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60" y="100"/>
                  </a:lnTo>
                  <a:lnTo>
                    <a:pt x="558" y="100"/>
                  </a:lnTo>
                  <a:lnTo>
                    <a:pt x="558" y="100"/>
                  </a:lnTo>
                  <a:lnTo>
                    <a:pt x="558" y="100"/>
                  </a:lnTo>
                  <a:lnTo>
                    <a:pt x="558" y="99"/>
                  </a:lnTo>
                  <a:lnTo>
                    <a:pt x="557" y="99"/>
                  </a:lnTo>
                  <a:lnTo>
                    <a:pt x="557" y="99"/>
                  </a:lnTo>
                  <a:lnTo>
                    <a:pt x="557" y="98"/>
                  </a:lnTo>
                  <a:lnTo>
                    <a:pt x="557" y="98"/>
                  </a:lnTo>
                  <a:lnTo>
                    <a:pt x="556" y="98"/>
                  </a:lnTo>
                  <a:lnTo>
                    <a:pt x="556" y="99"/>
                  </a:lnTo>
                  <a:lnTo>
                    <a:pt x="541" y="96"/>
                  </a:lnTo>
                  <a:lnTo>
                    <a:pt x="526" y="95"/>
                  </a:lnTo>
                  <a:lnTo>
                    <a:pt x="511" y="95"/>
                  </a:lnTo>
                  <a:lnTo>
                    <a:pt x="497" y="96"/>
                  </a:lnTo>
                  <a:lnTo>
                    <a:pt x="482" y="98"/>
                  </a:lnTo>
                  <a:lnTo>
                    <a:pt x="469" y="103"/>
                  </a:lnTo>
                  <a:lnTo>
                    <a:pt x="454" y="106"/>
                  </a:lnTo>
                  <a:lnTo>
                    <a:pt x="440" y="111"/>
                  </a:lnTo>
                  <a:lnTo>
                    <a:pt x="426" y="116"/>
                  </a:lnTo>
                  <a:lnTo>
                    <a:pt x="412" y="121"/>
                  </a:lnTo>
                  <a:lnTo>
                    <a:pt x="398" y="126"/>
                  </a:lnTo>
                  <a:lnTo>
                    <a:pt x="383" y="130"/>
                  </a:lnTo>
                  <a:lnTo>
                    <a:pt x="370" y="134"/>
                  </a:lnTo>
                  <a:lnTo>
                    <a:pt x="355" y="136"/>
                  </a:lnTo>
                  <a:lnTo>
                    <a:pt x="341" y="137"/>
                  </a:lnTo>
                  <a:lnTo>
                    <a:pt x="326" y="137"/>
                  </a:lnTo>
                  <a:lnTo>
                    <a:pt x="305" y="130"/>
                  </a:lnTo>
                  <a:lnTo>
                    <a:pt x="285" y="123"/>
                  </a:lnTo>
                  <a:lnTo>
                    <a:pt x="265" y="116"/>
                  </a:lnTo>
                  <a:lnTo>
                    <a:pt x="244" y="110"/>
                  </a:lnTo>
                  <a:lnTo>
                    <a:pt x="223" y="104"/>
                  </a:lnTo>
                  <a:lnTo>
                    <a:pt x="202" y="98"/>
                  </a:lnTo>
                  <a:lnTo>
                    <a:pt x="182" y="95"/>
                  </a:lnTo>
                  <a:lnTo>
                    <a:pt x="160" y="92"/>
                  </a:lnTo>
                  <a:lnTo>
                    <a:pt x="147" y="92"/>
                  </a:lnTo>
                  <a:lnTo>
                    <a:pt x="132" y="95"/>
                  </a:lnTo>
                  <a:lnTo>
                    <a:pt x="115" y="98"/>
                  </a:lnTo>
                  <a:lnTo>
                    <a:pt x="98" y="103"/>
                  </a:lnTo>
                  <a:lnTo>
                    <a:pt x="80" y="107"/>
                  </a:lnTo>
                  <a:lnTo>
                    <a:pt x="64" y="112"/>
                  </a:lnTo>
                  <a:lnTo>
                    <a:pt x="49" y="116"/>
                  </a:lnTo>
                  <a:lnTo>
                    <a:pt x="37" y="121"/>
                  </a:lnTo>
                  <a:lnTo>
                    <a:pt x="37" y="146"/>
                  </a:lnTo>
                  <a:lnTo>
                    <a:pt x="37" y="173"/>
                  </a:lnTo>
                  <a:lnTo>
                    <a:pt x="35" y="196"/>
                  </a:lnTo>
                  <a:lnTo>
                    <a:pt x="35" y="205"/>
                  </a:lnTo>
                  <a:close/>
                </a:path>
              </a:pathLst>
            </a:custGeom>
            <a:solidFill>
              <a:srgbClr val="F9C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4" name="Freeform 98"/>
            <p:cNvSpPr>
              <a:spLocks/>
            </p:cNvSpPr>
            <p:nvPr/>
          </p:nvSpPr>
          <p:spPr bwMode="auto">
            <a:xfrm>
              <a:off x="4255" y="2830"/>
              <a:ext cx="256" cy="321"/>
            </a:xfrm>
            <a:custGeom>
              <a:avLst/>
              <a:gdLst>
                <a:gd name="T0" fmla="*/ 13 w 514"/>
                <a:gd name="T1" fmla="*/ 445 h 642"/>
                <a:gd name="T2" fmla="*/ 1 w 514"/>
                <a:gd name="T3" fmla="*/ 390 h 642"/>
                <a:gd name="T4" fmla="*/ 0 w 514"/>
                <a:gd name="T5" fmla="*/ 303 h 642"/>
                <a:gd name="T6" fmla="*/ 9 w 514"/>
                <a:gd name="T7" fmla="*/ 138 h 642"/>
                <a:gd name="T8" fmla="*/ 13 w 514"/>
                <a:gd name="T9" fmla="*/ 78 h 642"/>
                <a:gd name="T10" fmla="*/ 12 w 514"/>
                <a:gd name="T11" fmla="*/ 38 h 642"/>
                <a:gd name="T12" fmla="*/ 23 w 514"/>
                <a:gd name="T13" fmla="*/ 15 h 642"/>
                <a:gd name="T14" fmla="*/ 50 w 514"/>
                <a:gd name="T15" fmla="*/ 8 h 642"/>
                <a:gd name="T16" fmla="*/ 77 w 514"/>
                <a:gd name="T17" fmla="*/ 2 h 642"/>
                <a:gd name="T18" fmla="*/ 105 w 514"/>
                <a:gd name="T19" fmla="*/ 0 h 642"/>
                <a:gd name="T20" fmla="*/ 139 w 514"/>
                <a:gd name="T21" fmla="*/ 5 h 642"/>
                <a:gd name="T22" fmla="*/ 180 w 514"/>
                <a:gd name="T23" fmla="*/ 14 h 642"/>
                <a:gd name="T24" fmla="*/ 220 w 514"/>
                <a:gd name="T25" fmla="*/ 27 h 642"/>
                <a:gd name="T26" fmla="*/ 259 w 514"/>
                <a:gd name="T27" fmla="*/ 40 h 642"/>
                <a:gd name="T28" fmla="*/ 294 w 514"/>
                <a:gd name="T29" fmla="*/ 48 h 642"/>
                <a:gd name="T30" fmla="*/ 324 w 514"/>
                <a:gd name="T31" fmla="*/ 47 h 642"/>
                <a:gd name="T32" fmla="*/ 353 w 514"/>
                <a:gd name="T33" fmla="*/ 40 h 642"/>
                <a:gd name="T34" fmla="*/ 381 w 514"/>
                <a:gd name="T35" fmla="*/ 31 h 642"/>
                <a:gd name="T36" fmla="*/ 410 w 514"/>
                <a:gd name="T37" fmla="*/ 21 h 642"/>
                <a:gd name="T38" fmla="*/ 439 w 514"/>
                <a:gd name="T39" fmla="*/ 13 h 642"/>
                <a:gd name="T40" fmla="*/ 469 w 514"/>
                <a:gd name="T41" fmla="*/ 7 h 642"/>
                <a:gd name="T42" fmla="*/ 499 w 514"/>
                <a:gd name="T43" fmla="*/ 6 h 642"/>
                <a:gd name="T44" fmla="*/ 510 w 514"/>
                <a:gd name="T45" fmla="*/ 36 h 642"/>
                <a:gd name="T46" fmla="*/ 506 w 514"/>
                <a:gd name="T47" fmla="*/ 91 h 642"/>
                <a:gd name="T48" fmla="*/ 503 w 514"/>
                <a:gd name="T49" fmla="*/ 123 h 642"/>
                <a:gd name="T50" fmla="*/ 503 w 514"/>
                <a:gd name="T51" fmla="*/ 168 h 642"/>
                <a:gd name="T52" fmla="*/ 506 w 514"/>
                <a:gd name="T53" fmla="*/ 177 h 642"/>
                <a:gd name="T54" fmla="*/ 506 w 514"/>
                <a:gd name="T55" fmla="*/ 177 h 642"/>
                <a:gd name="T56" fmla="*/ 506 w 514"/>
                <a:gd name="T57" fmla="*/ 192 h 642"/>
                <a:gd name="T58" fmla="*/ 506 w 514"/>
                <a:gd name="T59" fmla="*/ 240 h 642"/>
                <a:gd name="T60" fmla="*/ 506 w 514"/>
                <a:gd name="T61" fmla="*/ 275 h 642"/>
                <a:gd name="T62" fmla="*/ 500 w 514"/>
                <a:gd name="T63" fmla="*/ 326 h 642"/>
                <a:gd name="T64" fmla="*/ 490 w 514"/>
                <a:gd name="T65" fmla="*/ 376 h 642"/>
                <a:gd name="T66" fmla="*/ 475 w 514"/>
                <a:gd name="T67" fmla="*/ 425 h 642"/>
                <a:gd name="T68" fmla="*/ 457 w 514"/>
                <a:gd name="T69" fmla="*/ 463 h 642"/>
                <a:gd name="T70" fmla="*/ 442 w 514"/>
                <a:gd name="T71" fmla="*/ 490 h 642"/>
                <a:gd name="T72" fmla="*/ 425 w 514"/>
                <a:gd name="T73" fmla="*/ 514 h 642"/>
                <a:gd name="T74" fmla="*/ 404 w 514"/>
                <a:gd name="T75" fmla="*/ 537 h 642"/>
                <a:gd name="T76" fmla="*/ 376 w 514"/>
                <a:gd name="T77" fmla="*/ 560 h 642"/>
                <a:gd name="T78" fmla="*/ 342 w 514"/>
                <a:gd name="T79" fmla="*/ 587 h 642"/>
                <a:gd name="T80" fmla="*/ 308 w 514"/>
                <a:gd name="T81" fmla="*/ 611 h 642"/>
                <a:gd name="T82" fmla="*/ 273 w 514"/>
                <a:gd name="T83" fmla="*/ 633 h 642"/>
                <a:gd name="T84" fmla="*/ 255 w 514"/>
                <a:gd name="T85" fmla="*/ 642 h 642"/>
                <a:gd name="T86" fmla="*/ 220 w 514"/>
                <a:gd name="T87" fmla="*/ 628 h 642"/>
                <a:gd name="T88" fmla="*/ 186 w 514"/>
                <a:gd name="T89" fmla="*/ 613 h 642"/>
                <a:gd name="T90" fmla="*/ 154 w 514"/>
                <a:gd name="T91" fmla="*/ 595 h 642"/>
                <a:gd name="T92" fmla="*/ 124 w 514"/>
                <a:gd name="T93" fmla="*/ 575 h 642"/>
                <a:gd name="T94" fmla="*/ 96 w 514"/>
                <a:gd name="T95" fmla="*/ 553 h 642"/>
                <a:gd name="T96" fmla="*/ 69 w 514"/>
                <a:gd name="T97" fmla="*/ 528 h 642"/>
                <a:gd name="T98" fmla="*/ 45 w 514"/>
                <a:gd name="T99" fmla="*/ 500 h 642"/>
                <a:gd name="T100" fmla="*/ 23 w 514"/>
                <a:gd name="T101" fmla="*/ 469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14" h="642">
                  <a:moveTo>
                    <a:pt x="23" y="469"/>
                  </a:moveTo>
                  <a:lnTo>
                    <a:pt x="13" y="445"/>
                  </a:lnTo>
                  <a:lnTo>
                    <a:pt x="6" y="417"/>
                  </a:lnTo>
                  <a:lnTo>
                    <a:pt x="1" y="390"/>
                  </a:lnTo>
                  <a:lnTo>
                    <a:pt x="0" y="364"/>
                  </a:lnTo>
                  <a:lnTo>
                    <a:pt x="0" y="303"/>
                  </a:lnTo>
                  <a:lnTo>
                    <a:pt x="5" y="217"/>
                  </a:lnTo>
                  <a:lnTo>
                    <a:pt x="9" y="138"/>
                  </a:lnTo>
                  <a:lnTo>
                    <a:pt x="12" y="98"/>
                  </a:lnTo>
                  <a:lnTo>
                    <a:pt x="13" y="78"/>
                  </a:lnTo>
                  <a:lnTo>
                    <a:pt x="13" y="58"/>
                  </a:lnTo>
                  <a:lnTo>
                    <a:pt x="12" y="38"/>
                  </a:lnTo>
                  <a:lnTo>
                    <a:pt x="9" y="18"/>
                  </a:lnTo>
                  <a:lnTo>
                    <a:pt x="23" y="15"/>
                  </a:lnTo>
                  <a:lnTo>
                    <a:pt x="36" y="10"/>
                  </a:lnTo>
                  <a:lnTo>
                    <a:pt x="50" y="8"/>
                  </a:lnTo>
                  <a:lnTo>
                    <a:pt x="63" y="5"/>
                  </a:lnTo>
                  <a:lnTo>
                    <a:pt x="77" y="2"/>
                  </a:lnTo>
                  <a:lnTo>
                    <a:pt x="91" y="1"/>
                  </a:lnTo>
                  <a:lnTo>
                    <a:pt x="105" y="0"/>
                  </a:lnTo>
                  <a:lnTo>
                    <a:pt x="119" y="1"/>
                  </a:lnTo>
                  <a:lnTo>
                    <a:pt x="139" y="5"/>
                  </a:lnTo>
                  <a:lnTo>
                    <a:pt x="160" y="9"/>
                  </a:lnTo>
                  <a:lnTo>
                    <a:pt x="180" y="14"/>
                  </a:lnTo>
                  <a:lnTo>
                    <a:pt x="201" y="21"/>
                  </a:lnTo>
                  <a:lnTo>
                    <a:pt x="220" y="27"/>
                  </a:lnTo>
                  <a:lnTo>
                    <a:pt x="240" y="33"/>
                  </a:lnTo>
                  <a:lnTo>
                    <a:pt x="259" y="40"/>
                  </a:lnTo>
                  <a:lnTo>
                    <a:pt x="279" y="47"/>
                  </a:lnTo>
                  <a:lnTo>
                    <a:pt x="294" y="48"/>
                  </a:lnTo>
                  <a:lnTo>
                    <a:pt x="309" y="48"/>
                  </a:lnTo>
                  <a:lnTo>
                    <a:pt x="324" y="47"/>
                  </a:lnTo>
                  <a:lnTo>
                    <a:pt x="338" y="45"/>
                  </a:lnTo>
                  <a:lnTo>
                    <a:pt x="353" y="40"/>
                  </a:lnTo>
                  <a:lnTo>
                    <a:pt x="368" y="37"/>
                  </a:lnTo>
                  <a:lnTo>
                    <a:pt x="381" y="31"/>
                  </a:lnTo>
                  <a:lnTo>
                    <a:pt x="396" y="27"/>
                  </a:lnTo>
                  <a:lnTo>
                    <a:pt x="410" y="21"/>
                  </a:lnTo>
                  <a:lnTo>
                    <a:pt x="425" y="16"/>
                  </a:lnTo>
                  <a:lnTo>
                    <a:pt x="439" y="13"/>
                  </a:lnTo>
                  <a:lnTo>
                    <a:pt x="454" y="9"/>
                  </a:lnTo>
                  <a:lnTo>
                    <a:pt x="469" y="7"/>
                  </a:lnTo>
                  <a:lnTo>
                    <a:pt x="484" y="6"/>
                  </a:lnTo>
                  <a:lnTo>
                    <a:pt x="499" y="6"/>
                  </a:lnTo>
                  <a:lnTo>
                    <a:pt x="514" y="8"/>
                  </a:lnTo>
                  <a:lnTo>
                    <a:pt x="510" y="36"/>
                  </a:lnTo>
                  <a:lnTo>
                    <a:pt x="508" y="66"/>
                  </a:lnTo>
                  <a:lnTo>
                    <a:pt x="506" y="91"/>
                  </a:lnTo>
                  <a:lnTo>
                    <a:pt x="505" y="101"/>
                  </a:lnTo>
                  <a:lnTo>
                    <a:pt x="503" y="123"/>
                  </a:lnTo>
                  <a:lnTo>
                    <a:pt x="503" y="148"/>
                  </a:lnTo>
                  <a:lnTo>
                    <a:pt x="503" y="168"/>
                  </a:lnTo>
                  <a:lnTo>
                    <a:pt x="506" y="177"/>
                  </a:lnTo>
                  <a:lnTo>
                    <a:pt x="506" y="177"/>
                  </a:lnTo>
                  <a:lnTo>
                    <a:pt x="506" y="177"/>
                  </a:lnTo>
                  <a:lnTo>
                    <a:pt x="506" y="177"/>
                  </a:lnTo>
                  <a:lnTo>
                    <a:pt x="506" y="177"/>
                  </a:lnTo>
                  <a:lnTo>
                    <a:pt x="506" y="192"/>
                  </a:lnTo>
                  <a:lnTo>
                    <a:pt x="506" y="217"/>
                  </a:lnTo>
                  <a:lnTo>
                    <a:pt x="506" y="240"/>
                  </a:lnTo>
                  <a:lnTo>
                    <a:pt x="507" y="250"/>
                  </a:lnTo>
                  <a:lnTo>
                    <a:pt x="506" y="275"/>
                  </a:lnTo>
                  <a:lnTo>
                    <a:pt x="502" y="301"/>
                  </a:lnTo>
                  <a:lnTo>
                    <a:pt x="500" y="326"/>
                  </a:lnTo>
                  <a:lnTo>
                    <a:pt x="495" y="351"/>
                  </a:lnTo>
                  <a:lnTo>
                    <a:pt x="490" y="376"/>
                  </a:lnTo>
                  <a:lnTo>
                    <a:pt x="483" y="401"/>
                  </a:lnTo>
                  <a:lnTo>
                    <a:pt x="475" y="425"/>
                  </a:lnTo>
                  <a:lnTo>
                    <a:pt x="464" y="448"/>
                  </a:lnTo>
                  <a:lnTo>
                    <a:pt x="457" y="463"/>
                  </a:lnTo>
                  <a:lnTo>
                    <a:pt x="450" y="477"/>
                  </a:lnTo>
                  <a:lnTo>
                    <a:pt x="442" y="490"/>
                  </a:lnTo>
                  <a:lnTo>
                    <a:pt x="434" y="502"/>
                  </a:lnTo>
                  <a:lnTo>
                    <a:pt x="425" y="514"/>
                  </a:lnTo>
                  <a:lnTo>
                    <a:pt x="415" y="526"/>
                  </a:lnTo>
                  <a:lnTo>
                    <a:pt x="404" y="537"/>
                  </a:lnTo>
                  <a:lnTo>
                    <a:pt x="392" y="547"/>
                  </a:lnTo>
                  <a:lnTo>
                    <a:pt x="376" y="560"/>
                  </a:lnTo>
                  <a:lnTo>
                    <a:pt x="359" y="574"/>
                  </a:lnTo>
                  <a:lnTo>
                    <a:pt x="342" y="587"/>
                  </a:lnTo>
                  <a:lnTo>
                    <a:pt x="326" y="598"/>
                  </a:lnTo>
                  <a:lnTo>
                    <a:pt x="308" y="611"/>
                  </a:lnTo>
                  <a:lnTo>
                    <a:pt x="290" y="622"/>
                  </a:lnTo>
                  <a:lnTo>
                    <a:pt x="273" y="633"/>
                  </a:lnTo>
                  <a:lnTo>
                    <a:pt x="256" y="642"/>
                  </a:lnTo>
                  <a:lnTo>
                    <a:pt x="255" y="642"/>
                  </a:lnTo>
                  <a:lnTo>
                    <a:pt x="237" y="635"/>
                  </a:lnTo>
                  <a:lnTo>
                    <a:pt x="220" y="628"/>
                  </a:lnTo>
                  <a:lnTo>
                    <a:pt x="203" y="621"/>
                  </a:lnTo>
                  <a:lnTo>
                    <a:pt x="186" y="613"/>
                  </a:lnTo>
                  <a:lnTo>
                    <a:pt x="169" y="604"/>
                  </a:lnTo>
                  <a:lnTo>
                    <a:pt x="154" y="595"/>
                  </a:lnTo>
                  <a:lnTo>
                    <a:pt x="139" y="585"/>
                  </a:lnTo>
                  <a:lnTo>
                    <a:pt x="124" y="575"/>
                  </a:lnTo>
                  <a:lnTo>
                    <a:pt x="109" y="565"/>
                  </a:lnTo>
                  <a:lnTo>
                    <a:pt x="96" y="553"/>
                  </a:lnTo>
                  <a:lnTo>
                    <a:pt x="83" y="540"/>
                  </a:lnTo>
                  <a:lnTo>
                    <a:pt x="69" y="528"/>
                  </a:lnTo>
                  <a:lnTo>
                    <a:pt x="58" y="514"/>
                  </a:lnTo>
                  <a:lnTo>
                    <a:pt x="45" y="500"/>
                  </a:lnTo>
                  <a:lnTo>
                    <a:pt x="33" y="485"/>
                  </a:lnTo>
                  <a:lnTo>
                    <a:pt x="23" y="469"/>
                  </a:lnTo>
                  <a:close/>
                </a:path>
              </a:pathLst>
            </a:custGeom>
            <a:solidFill>
              <a:srgbClr val="E5A5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5" name="Freeform 99"/>
            <p:cNvSpPr>
              <a:spLocks/>
            </p:cNvSpPr>
            <p:nvPr/>
          </p:nvSpPr>
          <p:spPr bwMode="auto">
            <a:xfrm>
              <a:off x="4168" y="3211"/>
              <a:ext cx="240" cy="143"/>
            </a:xfrm>
            <a:custGeom>
              <a:avLst/>
              <a:gdLst>
                <a:gd name="T0" fmla="*/ 478 w 481"/>
                <a:gd name="T1" fmla="*/ 282 h 287"/>
                <a:gd name="T2" fmla="*/ 479 w 481"/>
                <a:gd name="T3" fmla="*/ 283 h 287"/>
                <a:gd name="T4" fmla="*/ 469 w 481"/>
                <a:gd name="T5" fmla="*/ 285 h 287"/>
                <a:gd name="T6" fmla="*/ 447 w 481"/>
                <a:gd name="T7" fmla="*/ 287 h 287"/>
                <a:gd name="T8" fmla="*/ 425 w 481"/>
                <a:gd name="T9" fmla="*/ 287 h 287"/>
                <a:gd name="T10" fmla="*/ 403 w 481"/>
                <a:gd name="T11" fmla="*/ 287 h 287"/>
                <a:gd name="T12" fmla="*/ 369 w 481"/>
                <a:gd name="T13" fmla="*/ 287 h 287"/>
                <a:gd name="T14" fmla="*/ 321 w 481"/>
                <a:gd name="T15" fmla="*/ 287 h 287"/>
                <a:gd name="T16" fmla="*/ 270 w 481"/>
                <a:gd name="T17" fmla="*/ 287 h 287"/>
                <a:gd name="T18" fmla="*/ 219 w 481"/>
                <a:gd name="T19" fmla="*/ 284 h 287"/>
                <a:gd name="T20" fmla="*/ 167 w 481"/>
                <a:gd name="T21" fmla="*/ 282 h 287"/>
                <a:gd name="T22" fmla="*/ 117 w 481"/>
                <a:gd name="T23" fmla="*/ 277 h 287"/>
                <a:gd name="T24" fmla="*/ 68 w 481"/>
                <a:gd name="T25" fmla="*/ 270 h 287"/>
                <a:gd name="T26" fmla="*/ 22 w 481"/>
                <a:gd name="T27" fmla="*/ 262 h 287"/>
                <a:gd name="T28" fmla="*/ 14 w 481"/>
                <a:gd name="T29" fmla="*/ 244 h 287"/>
                <a:gd name="T30" fmla="*/ 44 w 481"/>
                <a:gd name="T31" fmla="*/ 210 h 287"/>
                <a:gd name="T32" fmla="*/ 73 w 481"/>
                <a:gd name="T33" fmla="*/ 172 h 287"/>
                <a:gd name="T34" fmla="*/ 97 w 481"/>
                <a:gd name="T35" fmla="*/ 134 h 287"/>
                <a:gd name="T36" fmla="*/ 114 w 481"/>
                <a:gd name="T37" fmla="*/ 104 h 287"/>
                <a:gd name="T38" fmla="*/ 129 w 481"/>
                <a:gd name="T39" fmla="*/ 75 h 287"/>
                <a:gd name="T40" fmla="*/ 143 w 481"/>
                <a:gd name="T41" fmla="*/ 46 h 287"/>
                <a:gd name="T42" fmla="*/ 153 w 481"/>
                <a:gd name="T43" fmla="*/ 15 h 287"/>
                <a:gd name="T44" fmla="*/ 159 w 481"/>
                <a:gd name="T45" fmla="*/ 1 h 287"/>
                <a:gd name="T46" fmla="*/ 162 w 481"/>
                <a:gd name="T47" fmla="*/ 3 h 287"/>
                <a:gd name="T48" fmla="*/ 174 w 481"/>
                <a:gd name="T49" fmla="*/ 15 h 287"/>
                <a:gd name="T50" fmla="*/ 198 w 481"/>
                <a:gd name="T51" fmla="*/ 35 h 287"/>
                <a:gd name="T52" fmla="*/ 224 w 481"/>
                <a:gd name="T53" fmla="*/ 54 h 287"/>
                <a:gd name="T54" fmla="*/ 251 w 481"/>
                <a:gd name="T55" fmla="*/ 69 h 287"/>
                <a:gd name="T56" fmla="*/ 280 w 481"/>
                <a:gd name="T57" fmla="*/ 81 h 287"/>
                <a:gd name="T58" fmla="*/ 310 w 481"/>
                <a:gd name="T59" fmla="*/ 91 h 287"/>
                <a:gd name="T60" fmla="*/ 341 w 481"/>
                <a:gd name="T61" fmla="*/ 96 h 287"/>
                <a:gd name="T62" fmla="*/ 374 w 481"/>
                <a:gd name="T63" fmla="*/ 99 h 287"/>
                <a:gd name="T64" fmla="*/ 401 w 481"/>
                <a:gd name="T65" fmla="*/ 96 h 287"/>
                <a:gd name="T66" fmla="*/ 423 w 481"/>
                <a:gd name="T67" fmla="*/ 94 h 287"/>
                <a:gd name="T68" fmla="*/ 446 w 481"/>
                <a:gd name="T69" fmla="*/ 91 h 287"/>
                <a:gd name="T70" fmla="*/ 469 w 481"/>
                <a:gd name="T71" fmla="*/ 86 h 287"/>
                <a:gd name="T72" fmla="*/ 478 w 481"/>
                <a:gd name="T73" fmla="*/ 101 h 287"/>
                <a:gd name="T74" fmla="*/ 474 w 481"/>
                <a:gd name="T75" fmla="*/ 136 h 287"/>
                <a:gd name="T76" fmla="*/ 471 w 481"/>
                <a:gd name="T77" fmla="*/ 185 h 287"/>
                <a:gd name="T78" fmla="*/ 471 w 481"/>
                <a:gd name="T79" fmla="*/ 251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81" h="287">
                  <a:moveTo>
                    <a:pt x="478" y="282"/>
                  </a:moveTo>
                  <a:lnTo>
                    <a:pt x="478" y="282"/>
                  </a:lnTo>
                  <a:lnTo>
                    <a:pt x="479" y="283"/>
                  </a:lnTo>
                  <a:lnTo>
                    <a:pt x="479" y="283"/>
                  </a:lnTo>
                  <a:lnTo>
                    <a:pt x="479" y="284"/>
                  </a:lnTo>
                  <a:lnTo>
                    <a:pt x="469" y="285"/>
                  </a:lnTo>
                  <a:lnTo>
                    <a:pt x="458" y="285"/>
                  </a:lnTo>
                  <a:lnTo>
                    <a:pt x="447" y="287"/>
                  </a:lnTo>
                  <a:lnTo>
                    <a:pt x="436" y="287"/>
                  </a:lnTo>
                  <a:lnTo>
                    <a:pt x="425" y="287"/>
                  </a:lnTo>
                  <a:lnTo>
                    <a:pt x="414" y="287"/>
                  </a:lnTo>
                  <a:lnTo>
                    <a:pt x="403" y="287"/>
                  </a:lnTo>
                  <a:lnTo>
                    <a:pt x="392" y="287"/>
                  </a:lnTo>
                  <a:lnTo>
                    <a:pt x="369" y="287"/>
                  </a:lnTo>
                  <a:lnTo>
                    <a:pt x="345" y="287"/>
                  </a:lnTo>
                  <a:lnTo>
                    <a:pt x="321" y="287"/>
                  </a:lnTo>
                  <a:lnTo>
                    <a:pt x="295" y="287"/>
                  </a:lnTo>
                  <a:lnTo>
                    <a:pt x="270" y="287"/>
                  </a:lnTo>
                  <a:lnTo>
                    <a:pt x="244" y="285"/>
                  </a:lnTo>
                  <a:lnTo>
                    <a:pt x="219" y="284"/>
                  </a:lnTo>
                  <a:lnTo>
                    <a:pt x="193" y="283"/>
                  </a:lnTo>
                  <a:lnTo>
                    <a:pt x="167" y="282"/>
                  </a:lnTo>
                  <a:lnTo>
                    <a:pt x="142" y="280"/>
                  </a:lnTo>
                  <a:lnTo>
                    <a:pt x="117" y="277"/>
                  </a:lnTo>
                  <a:lnTo>
                    <a:pt x="92" y="274"/>
                  </a:lnTo>
                  <a:lnTo>
                    <a:pt x="68" y="270"/>
                  </a:lnTo>
                  <a:lnTo>
                    <a:pt x="45" y="267"/>
                  </a:lnTo>
                  <a:lnTo>
                    <a:pt x="22" y="262"/>
                  </a:lnTo>
                  <a:lnTo>
                    <a:pt x="0" y="257"/>
                  </a:lnTo>
                  <a:lnTo>
                    <a:pt x="14" y="244"/>
                  </a:lnTo>
                  <a:lnTo>
                    <a:pt x="29" y="229"/>
                  </a:lnTo>
                  <a:lnTo>
                    <a:pt x="44" y="210"/>
                  </a:lnTo>
                  <a:lnTo>
                    <a:pt x="59" y="192"/>
                  </a:lnTo>
                  <a:lnTo>
                    <a:pt x="73" y="172"/>
                  </a:lnTo>
                  <a:lnTo>
                    <a:pt x="87" y="153"/>
                  </a:lnTo>
                  <a:lnTo>
                    <a:pt x="97" y="134"/>
                  </a:lnTo>
                  <a:lnTo>
                    <a:pt x="106" y="118"/>
                  </a:lnTo>
                  <a:lnTo>
                    <a:pt x="114" y="104"/>
                  </a:lnTo>
                  <a:lnTo>
                    <a:pt x="121" y="89"/>
                  </a:lnTo>
                  <a:lnTo>
                    <a:pt x="129" y="75"/>
                  </a:lnTo>
                  <a:lnTo>
                    <a:pt x="136" y="61"/>
                  </a:lnTo>
                  <a:lnTo>
                    <a:pt x="143" y="46"/>
                  </a:lnTo>
                  <a:lnTo>
                    <a:pt x="149" y="31"/>
                  </a:lnTo>
                  <a:lnTo>
                    <a:pt x="153" y="15"/>
                  </a:lnTo>
                  <a:lnTo>
                    <a:pt x="158" y="0"/>
                  </a:lnTo>
                  <a:lnTo>
                    <a:pt x="159" y="1"/>
                  </a:lnTo>
                  <a:lnTo>
                    <a:pt x="160" y="2"/>
                  </a:lnTo>
                  <a:lnTo>
                    <a:pt x="162" y="3"/>
                  </a:lnTo>
                  <a:lnTo>
                    <a:pt x="163" y="3"/>
                  </a:lnTo>
                  <a:lnTo>
                    <a:pt x="174" y="15"/>
                  </a:lnTo>
                  <a:lnTo>
                    <a:pt x="186" y="25"/>
                  </a:lnTo>
                  <a:lnTo>
                    <a:pt x="198" y="35"/>
                  </a:lnTo>
                  <a:lnTo>
                    <a:pt x="211" y="45"/>
                  </a:lnTo>
                  <a:lnTo>
                    <a:pt x="224" y="54"/>
                  </a:lnTo>
                  <a:lnTo>
                    <a:pt x="238" y="62"/>
                  </a:lnTo>
                  <a:lnTo>
                    <a:pt x="251" y="69"/>
                  </a:lnTo>
                  <a:lnTo>
                    <a:pt x="266" y="76"/>
                  </a:lnTo>
                  <a:lnTo>
                    <a:pt x="280" y="81"/>
                  </a:lnTo>
                  <a:lnTo>
                    <a:pt x="295" y="87"/>
                  </a:lnTo>
                  <a:lnTo>
                    <a:pt x="310" y="91"/>
                  </a:lnTo>
                  <a:lnTo>
                    <a:pt x="326" y="94"/>
                  </a:lnTo>
                  <a:lnTo>
                    <a:pt x="341" y="96"/>
                  </a:lnTo>
                  <a:lnTo>
                    <a:pt x="357" y="98"/>
                  </a:lnTo>
                  <a:lnTo>
                    <a:pt x="374" y="99"/>
                  </a:lnTo>
                  <a:lnTo>
                    <a:pt x="390" y="98"/>
                  </a:lnTo>
                  <a:lnTo>
                    <a:pt x="401" y="96"/>
                  </a:lnTo>
                  <a:lnTo>
                    <a:pt x="412" y="95"/>
                  </a:lnTo>
                  <a:lnTo>
                    <a:pt x="423" y="94"/>
                  </a:lnTo>
                  <a:lnTo>
                    <a:pt x="435" y="92"/>
                  </a:lnTo>
                  <a:lnTo>
                    <a:pt x="446" y="91"/>
                  </a:lnTo>
                  <a:lnTo>
                    <a:pt x="458" y="88"/>
                  </a:lnTo>
                  <a:lnTo>
                    <a:pt x="469" y="86"/>
                  </a:lnTo>
                  <a:lnTo>
                    <a:pt x="481" y="84"/>
                  </a:lnTo>
                  <a:lnTo>
                    <a:pt x="478" y="101"/>
                  </a:lnTo>
                  <a:lnTo>
                    <a:pt x="476" y="118"/>
                  </a:lnTo>
                  <a:lnTo>
                    <a:pt x="474" y="136"/>
                  </a:lnTo>
                  <a:lnTo>
                    <a:pt x="473" y="153"/>
                  </a:lnTo>
                  <a:lnTo>
                    <a:pt x="471" y="185"/>
                  </a:lnTo>
                  <a:lnTo>
                    <a:pt x="470" y="217"/>
                  </a:lnTo>
                  <a:lnTo>
                    <a:pt x="471" y="251"/>
                  </a:lnTo>
                  <a:lnTo>
                    <a:pt x="478" y="282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6" name="Freeform 100"/>
            <p:cNvSpPr>
              <a:spLocks/>
            </p:cNvSpPr>
            <p:nvPr/>
          </p:nvSpPr>
          <p:spPr bwMode="auto">
            <a:xfrm>
              <a:off x="4249" y="3121"/>
              <a:ext cx="170" cy="129"/>
            </a:xfrm>
            <a:custGeom>
              <a:avLst/>
              <a:gdLst>
                <a:gd name="T0" fmla="*/ 211 w 340"/>
                <a:gd name="T1" fmla="*/ 258 h 258"/>
                <a:gd name="T2" fmla="*/ 182 w 340"/>
                <a:gd name="T3" fmla="*/ 257 h 258"/>
                <a:gd name="T4" fmla="*/ 153 w 340"/>
                <a:gd name="T5" fmla="*/ 252 h 258"/>
                <a:gd name="T6" fmla="*/ 124 w 340"/>
                <a:gd name="T7" fmla="*/ 243 h 258"/>
                <a:gd name="T8" fmla="*/ 94 w 340"/>
                <a:gd name="T9" fmla="*/ 229 h 258"/>
                <a:gd name="T10" fmla="*/ 68 w 340"/>
                <a:gd name="T11" fmla="*/ 212 h 258"/>
                <a:gd name="T12" fmla="*/ 42 w 340"/>
                <a:gd name="T13" fmla="*/ 191 h 258"/>
                <a:gd name="T14" fmla="*/ 18 w 340"/>
                <a:gd name="T15" fmla="*/ 169 h 258"/>
                <a:gd name="T16" fmla="*/ 7 w 340"/>
                <a:gd name="T17" fmla="*/ 159 h 258"/>
                <a:gd name="T18" fmla="*/ 7 w 340"/>
                <a:gd name="T19" fmla="*/ 158 h 258"/>
                <a:gd name="T20" fmla="*/ 3 w 340"/>
                <a:gd name="T21" fmla="*/ 137 h 258"/>
                <a:gd name="T22" fmla="*/ 0 w 340"/>
                <a:gd name="T23" fmla="*/ 95 h 258"/>
                <a:gd name="T24" fmla="*/ 3 w 340"/>
                <a:gd name="T25" fmla="*/ 54 h 258"/>
                <a:gd name="T26" fmla="*/ 17 w 340"/>
                <a:gd name="T27" fmla="*/ 16 h 258"/>
                <a:gd name="T28" fmla="*/ 28 w 340"/>
                <a:gd name="T29" fmla="*/ 7 h 258"/>
                <a:gd name="T30" fmla="*/ 28 w 340"/>
                <a:gd name="T31" fmla="*/ 19 h 258"/>
                <a:gd name="T32" fmla="*/ 31 w 340"/>
                <a:gd name="T33" fmla="*/ 34 h 258"/>
                <a:gd name="T34" fmla="*/ 41 w 340"/>
                <a:gd name="T35" fmla="*/ 70 h 258"/>
                <a:gd name="T36" fmla="*/ 52 w 340"/>
                <a:gd name="T37" fmla="*/ 84 h 258"/>
                <a:gd name="T38" fmla="*/ 65 w 340"/>
                <a:gd name="T39" fmla="*/ 102 h 258"/>
                <a:gd name="T40" fmla="*/ 81 w 340"/>
                <a:gd name="T41" fmla="*/ 121 h 258"/>
                <a:gd name="T42" fmla="*/ 98 w 340"/>
                <a:gd name="T43" fmla="*/ 138 h 258"/>
                <a:gd name="T44" fmla="*/ 123 w 340"/>
                <a:gd name="T45" fmla="*/ 160 h 258"/>
                <a:gd name="T46" fmla="*/ 159 w 340"/>
                <a:gd name="T47" fmla="*/ 180 h 258"/>
                <a:gd name="T48" fmla="*/ 198 w 340"/>
                <a:gd name="T49" fmla="*/ 189 h 258"/>
                <a:gd name="T50" fmla="*/ 239 w 340"/>
                <a:gd name="T51" fmla="*/ 189 h 258"/>
                <a:gd name="T52" fmla="*/ 272 w 340"/>
                <a:gd name="T53" fmla="*/ 183 h 258"/>
                <a:gd name="T54" fmla="*/ 291 w 340"/>
                <a:gd name="T55" fmla="*/ 178 h 258"/>
                <a:gd name="T56" fmla="*/ 311 w 340"/>
                <a:gd name="T57" fmla="*/ 173 h 258"/>
                <a:gd name="T58" fmla="*/ 330 w 340"/>
                <a:gd name="T59" fmla="*/ 167 h 258"/>
                <a:gd name="T60" fmla="*/ 335 w 340"/>
                <a:gd name="T61" fmla="*/ 184 h 258"/>
                <a:gd name="T62" fmla="*/ 325 w 340"/>
                <a:gd name="T63" fmla="*/ 226 h 258"/>
                <a:gd name="T64" fmla="*/ 310 w 340"/>
                <a:gd name="T65" fmla="*/ 249 h 258"/>
                <a:gd name="T66" fmla="*/ 285 w 340"/>
                <a:gd name="T67" fmla="*/ 253 h 258"/>
                <a:gd name="T68" fmla="*/ 261 w 340"/>
                <a:gd name="T69" fmla="*/ 256 h 258"/>
                <a:gd name="T70" fmla="*/ 237 w 340"/>
                <a:gd name="T71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0" h="258">
                  <a:moveTo>
                    <a:pt x="225" y="258"/>
                  </a:moveTo>
                  <a:lnTo>
                    <a:pt x="211" y="258"/>
                  </a:lnTo>
                  <a:lnTo>
                    <a:pt x="197" y="257"/>
                  </a:lnTo>
                  <a:lnTo>
                    <a:pt x="182" y="257"/>
                  </a:lnTo>
                  <a:lnTo>
                    <a:pt x="168" y="255"/>
                  </a:lnTo>
                  <a:lnTo>
                    <a:pt x="153" y="252"/>
                  </a:lnTo>
                  <a:lnTo>
                    <a:pt x="138" y="249"/>
                  </a:lnTo>
                  <a:lnTo>
                    <a:pt x="124" y="243"/>
                  </a:lnTo>
                  <a:lnTo>
                    <a:pt x="109" y="237"/>
                  </a:lnTo>
                  <a:lnTo>
                    <a:pt x="94" y="229"/>
                  </a:lnTo>
                  <a:lnTo>
                    <a:pt x="80" y="221"/>
                  </a:lnTo>
                  <a:lnTo>
                    <a:pt x="68" y="212"/>
                  </a:lnTo>
                  <a:lnTo>
                    <a:pt x="55" y="201"/>
                  </a:lnTo>
                  <a:lnTo>
                    <a:pt x="42" y="191"/>
                  </a:lnTo>
                  <a:lnTo>
                    <a:pt x="31" y="181"/>
                  </a:lnTo>
                  <a:lnTo>
                    <a:pt x="18" y="169"/>
                  </a:lnTo>
                  <a:lnTo>
                    <a:pt x="7" y="159"/>
                  </a:lnTo>
                  <a:lnTo>
                    <a:pt x="7" y="159"/>
                  </a:lnTo>
                  <a:lnTo>
                    <a:pt x="7" y="158"/>
                  </a:lnTo>
                  <a:lnTo>
                    <a:pt x="7" y="158"/>
                  </a:lnTo>
                  <a:lnTo>
                    <a:pt x="7" y="158"/>
                  </a:lnTo>
                  <a:lnTo>
                    <a:pt x="3" y="137"/>
                  </a:lnTo>
                  <a:lnTo>
                    <a:pt x="2" y="116"/>
                  </a:lnTo>
                  <a:lnTo>
                    <a:pt x="0" y="95"/>
                  </a:lnTo>
                  <a:lnTo>
                    <a:pt x="1" y="75"/>
                  </a:lnTo>
                  <a:lnTo>
                    <a:pt x="3" y="54"/>
                  </a:lnTo>
                  <a:lnTo>
                    <a:pt x="9" y="34"/>
                  </a:lnTo>
                  <a:lnTo>
                    <a:pt x="17" y="16"/>
                  </a:lnTo>
                  <a:lnTo>
                    <a:pt x="28" y="0"/>
                  </a:lnTo>
                  <a:lnTo>
                    <a:pt x="28" y="7"/>
                  </a:lnTo>
                  <a:lnTo>
                    <a:pt x="28" y="12"/>
                  </a:lnTo>
                  <a:lnTo>
                    <a:pt x="28" y="19"/>
                  </a:lnTo>
                  <a:lnTo>
                    <a:pt x="28" y="26"/>
                  </a:lnTo>
                  <a:lnTo>
                    <a:pt x="31" y="34"/>
                  </a:lnTo>
                  <a:lnTo>
                    <a:pt x="35" y="53"/>
                  </a:lnTo>
                  <a:lnTo>
                    <a:pt x="41" y="70"/>
                  </a:lnTo>
                  <a:lnTo>
                    <a:pt x="45" y="76"/>
                  </a:lnTo>
                  <a:lnTo>
                    <a:pt x="52" y="84"/>
                  </a:lnTo>
                  <a:lnTo>
                    <a:pt x="58" y="93"/>
                  </a:lnTo>
                  <a:lnTo>
                    <a:pt x="65" y="102"/>
                  </a:lnTo>
                  <a:lnTo>
                    <a:pt x="73" y="112"/>
                  </a:lnTo>
                  <a:lnTo>
                    <a:pt x="81" y="121"/>
                  </a:lnTo>
                  <a:lnTo>
                    <a:pt x="91" y="130"/>
                  </a:lnTo>
                  <a:lnTo>
                    <a:pt x="98" y="138"/>
                  </a:lnTo>
                  <a:lnTo>
                    <a:pt x="106" y="146"/>
                  </a:lnTo>
                  <a:lnTo>
                    <a:pt x="123" y="160"/>
                  </a:lnTo>
                  <a:lnTo>
                    <a:pt x="140" y="170"/>
                  </a:lnTo>
                  <a:lnTo>
                    <a:pt x="159" y="180"/>
                  </a:lnTo>
                  <a:lnTo>
                    <a:pt x="178" y="185"/>
                  </a:lnTo>
                  <a:lnTo>
                    <a:pt x="198" y="189"/>
                  </a:lnTo>
                  <a:lnTo>
                    <a:pt x="219" y="190"/>
                  </a:lnTo>
                  <a:lnTo>
                    <a:pt x="239" y="189"/>
                  </a:lnTo>
                  <a:lnTo>
                    <a:pt x="261" y="185"/>
                  </a:lnTo>
                  <a:lnTo>
                    <a:pt x="272" y="183"/>
                  </a:lnTo>
                  <a:lnTo>
                    <a:pt x="282" y="181"/>
                  </a:lnTo>
                  <a:lnTo>
                    <a:pt x="291" y="178"/>
                  </a:lnTo>
                  <a:lnTo>
                    <a:pt x="302" y="176"/>
                  </a:lnTo>
                  <a:lnTo>
                    <a:pt x="311" y="173"/>
                  </a:lnTo>
                  <a:lnTo>
                    <a:pt x="320" y="170"/>
                  </a:lnTo>
                  <a:lnTo>
                    <a:pt x="330" y="167"/>
                  </a:lnTo>
                  <a:lnTo>
                    <a:pt x="340" y="163"/>
                  </a:lnTo>
                  <a:lnTo>
                    <a:pt x="335" y="184"/>
                  </a:lnTo>
                  <a:lnTo>
                    <a:pt x="329" y="205"/>
                  </a:lnTo>
                  <a:lnTo>
                    <a:pt x="325" y="226"/>
                  </a:lnTo>
                  <a:lnTo>
                    <a:pt x="321" y="246"/>
                  </a:lnTo>
                  <a:lnTo>
                    <a:pt x="310" y="249"/>
                  </a:lnTo>
                  <a:lnTo>
                    <a:pt x="297" y="251"/>
                  </a:lnTo>
                  <a:lnTo>
                    <a:pt x="285" y="253"/>
                  </a:lnTo>
                  <a:lnTo>
                    <a:pt x="273" y="255"/>
                  </a:lnTo>
                  <a:lnTo>
                    <a:pt x="261" y="256"/>
                  </a:lnTo>
                  <a:lnTo>
                    <a:pt x="249" y="257"/>
                  </a:lnTo>
                  <a:lnTo>
                    <a:pt x="237" y="258"/>
                  </a:lnTo>
                  <a:lnTo>
                    <a:pt x="225" y="258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7" name="Freeform 101"/>
            <p:cNvSpPr>
              <a:spLocks/>
            </p:cNvSpPr>
            <p:nvPr/>
          </p:nvSpPr>
          <p:spPr bwMode="auto">
            <a:xfrm>
              <a:off x="4415" y="3206"/>
              <a:ext cx="139" cy="146"/>
            </a:xfrm>
            <a:custGeom>
              <a:avLst/>
              <a:gdLst>
                <a:gd name="T0" fmla="*/ 3 w 278"/>
                <a:gd name="T1" fmla="*/ 289 h 293"/>
                <a:gd name="T2" fmla="*/ 3 w 278"/>
                <a:gd name="T3" fmla="*/ 258 h 293"/>
                <a:gd name="T4" fmla="*/ 2 w 278"/>
                <a:gd name="T5" fmla="*/ 227 h 293"/>
                <a:gd name="T6" fmla="*/ 0 w 278"/>
                <a:gd name="T7" fmla="*/ 196 h 293"/>
                <a:gd name="T8" fmla="*/ 0 w 278"/>
                <a:gd name="T9" fmla="*/ 165 h 293"/>
                <a:gd name="T10" fmla="*/ 0 w 278"/>
                <a:gd name="T11" fmla="*/ 145 h 293"/>
                <a:gd name="T12" fmla="*/ 2 w 278"/>
                <a:gd name="T13" fmla="*/ 127 h 293"/>
                <a:gd name="T14" fmla="*/ 4 w 278"/>
                <a:gd name="T15" fmla="*/ 107 h 293"/>
                <a:gd name="T16" fmla="*/ 6 w 278"/>
                <a:gd name="T17" fmla="*/ 89 h 293"/>
                <a:gd name="T18" fmla="*/ 28 w 278"/>
                <a:gd name="T19" fmla="*/ 82 h 293"/>
                <a:gd name="T20" fmla="*/ 49 w 278"/>
                <a:gd name="T21" fmla="*/ 75 h 293"/>
                <a:gd name="T22" fmla="*/ 68 w 278"/>
                <a:gd name="T23" fmla="*/ 66 h 293"/>
                <a:gd name="T24" fmla="*/ 87 w 278"/>
                <a:gd name="T25" fmla="*/ 56 h 293"/>
                <a:gd name="T26" fmla="*/ 105 w 278"/>
                <a:gd name="T27" fmla="*/ 44 h 293"/>
                <a:gd name="T28" fmla="*/ 121 w 278"/>
                <a:gd name="T29" fmla="*/ 31 h 293"/>
                <a:gd name="T30" fmla="*/ 136 w 278"/>
                <a:gd name="T31" fmla="*/ 16 h 293"/>
                <a:gd name="T32" fmla="*/ 149 w 278"/>
                <a:gd name="T33" fmla="*/ 0 h 293"/>
                <a:gd name="T34" fmla="*/ 150 w 278"/>
                <a:gd name="T35" fmla="*/ 0 h 293"/>
                <a:gd name="T36" fmla="*/ 150 w 278"/>
                <a:gd name="T37" fmla="*/ 0 h 293"/>
                <a:gd name="T38" fmla="*/ 150 w 278"/>
                <a:gd name="T39" fmla="*/ 0 h 293"/>
                <a:gd name="T40" fmla="*/ 151 w 278"/>
                <a:gd name="T41" fmla="*/ 0 h 293"/>
                <a:gd name="T42" fmla="*/ 155 w 278"/>
                <a:gd name="T43" fmla="*/ 20 h 293"/>
                <a:gd name="T44" fmla="*/ 159 w 278"/>
                <a:gd name="T45" fmla="*/ 39 h 293"/>
                <a:gd name="T46" fmla="*/ 165 w 278"/>
                <a:gd name="T47" fmla="*/ 59 h 293"/>
                <a:gd name="T48" fmla="*/ 173 w 278"/>
                <a:gd name="T49" fmla="*/ 77 h 293"/>
                <a:gd name="T50" fmla="*/ 181 w 278"/>
                <a:gd name="T51" fmla="*/ 96 h 293"/>
                <a:gd name="T52" fmla="*/ 192 w 278"/>
                <a:gd name="T53" fmla="*/ 114 h 293"/>
                <a:gd name="T54" fmla="*/ 202 w 278"/>
                <a:gd name="T55" fmla="*/ 132 h 293"/>
                <a:gd name="T56" fmla="*/ 214 w 278"/>
                <a:gd name="T57" fmla="*/ 149 h 293"/>
                <a:gd name="T58" fmla="*/ 220 w 278"/>
                <a:gd name="T59" fmla="*/ 160 h 293"/>
                <a:gd name="T60" fmla="*/ 227 w 278"/>
                <a:gd name="T61" fmla="*/ 177 h 293"/>
                <a:gd name="T62" fmla="*/ 237 w 278"/>
                <a:gd name="T63" fmla="*/ 195 h 293"/>
                <a:gd name="T64" fmla="*/ 245 w 278"/>
                <a:gd name="T65" fmla="*/ 215 h 293"/>
                <a:gd name="T66" fmla="*/ 254 w 278"/>
                <a:gd name="T67" fmla="*/ 234 h 293"/>
                <a:gd name="T68" fmla="*/ 262 w 278"/>
                <a:gd name="T69" fmla="*/ 253 h 293"/>
                <a:gd name="T70" fmla="*/ 271 w 278"/>
                <a:gd name="T71" fmla="*/ 269 h 293"/>
                <a:gd name="T72" fmla="*/ 278 w 278"/>
                <a:gd name="T73" fmla="*/ 279 h 293"/>
                <a:gd name="T74" fmla="*/ 270 w 278"/>
                <a:gd name="T75" fmla="*/ 283 h 293"/>
                <a:gd name="T76" fmla="*/ 257 w 278"/>
                <a:gd name="T77" fmla="*/ 286 h 293"/>
                <a:gd name="T78" fmla="*/ 241 w 278"/>
                <a:gd name="T79" fmla="*/ 288 h 293"/>
                <a:gd name="T80" fmla="*/ 223 w 278"/>
                <a:gd name="T81" fmla="*/ 289 h 293"/>
                <a:gd name="T82" fmla="*/ 201 w 278"/>
                <a:gd name="T83" fmla="*/ 291 h 293"/>
                <a:gd name="T84" fmla="*/ 178 w 278"/>
                <a:gd name="T85" fmla="*/ 292 h 293"/>
                <a:gd name="T86" fmla="*/ 154 w 278"/>
                <a:gd name="T87" fmla="*/ 293 h 293"/>
                <a:gd name="T88" fmla="*/ 129 w 278"/>
                <a:gd name="T89" fmla="*/ 293 h 293"/>
                <a:gd name="T90" fmla="*/ 105 w 278"/>
                <a:gd name="T91" fmla="*/ 293 h 293"/>
                <a:gd name="T92" fmla="*/ 82 w 278"/>
                <a:gd name="T93" fmla="*/ 293 h 293"/>
                <a:gd name="T94" fmla="*/ 60 w 278"/>
                <a:gd name="T95" fmla="*/ 292 h 293"/>
                <a:gd name="T96" fmla="*/ 42 w 278"/>
                <a:gd name="T97" fmla="*/ 292 h 293"/>
                <a:gd name="T98" fmla="*/ 26 w 278"/>
                <a:gd name="T99" fmla="*/ 291 h 293"/>
                <a:gd name="T100" fmla="*/ 13 w 278"/>
                <a:gd name="T101" fmla="*/ 291 h 293"/>
                <a:gd name="T102" fmla="*/ 5 w 278"/>
                <a:gd name="T103" fmla="*/ 289 h 293"/>
                <a:gd name="T104" fmla="*/ 3 w 278"/>
                <a:gd name="T105" fmla="*/ 289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8" h="293">
                  <a:moveTo>
                    <a:pt x="3" y="289"/>
                  </a:moveTo>
                  <a:lnTo>
                    <a:pt x="3" y="258"/>
                  </a:lnTo>
                  <a:lnTo>
                    <a:pt x="2" y="227"/>
                  </a:lnTo>
                  <a:lnTo>
                    <a:pt x="0" y="196"/>
                  </a:lnTo>
                  <a:lnTo>
                    <a:pt x="0" y="165"/>
                  </a:lnTo>
                  <a:lnTo>
                    <a:pt x="0" y="145"/>
                  </a:lnTo>
                  <a:lnTo>
                    <a:pt x="2" y="127"/>
                  </a:lnTo>
                  <a:lnTo>
                    <a:pt x="4" y="107"/>
                  </a:lnTo>
                  <a:lnTo>
                    <a:pt x="6" y="89"/>
                  </a:lnTo>
                  <a:lnTo>
                    <a:pt x="28" y="82"/>
                  </a:lnTo>
                  <a:lnTo>
                    <a:pt x="49" y="75"/>
                  </a:lnTo>
                  <a:lnTo>
                    <a:pt x="68" y="66"/>
                  </a:lnTo>
                  <a:lnTo>
                    <a:pt x="87" y="56"/>
                  </a:lnTo>
                  <a:lnTo>
                    <a:pt x="105" y="44"/>
                  </a:lnTo>
                  <a:lnTo>
                    <a:pt x="121" y="31"/>
                  </a:lnTo>
                  <a:lnTo>
                    <a:pt x="136" y="16"/>
                  </a:lnTo>
                  <a:lnTo>
                    <a:pt x="149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1" y="0"/>
                  </a:lnTo>
                  <a:lnTo>
                    <a:pt x="155" y="20"/>
                  </a:lnTo>
                  <a:lnTo>
                    <a:pt x="159" y="39"/>
                  </a:lnTo>
                  <a:lnTo>
                    <a:pt x="165" y="59"/>
                  </a:lnTo>
                  <a:lnTo>
                    <a:pt x="173" y="77"/>
                  </a:lnTo>
                  <a:lnTo>
                    <a:pt x="181" y="96"/>
                  </a:lnTo>
                  <a:lnTo>
                    <a:pt x="192" y="114"/>
                  </a:lnTo>
                  <a:lnTo>
                    <a:pt x="202" y="132"/>
                  </a:lnTo>
                  <a:lnTo>
                    <a:pt x="214" y="149"/>
                  </a:lnTo>
                  <a:lnTo>
                    <a:pt x="220" y="160"/>
                  </a:lnTo>
                  <a:lnTo>
                    <a:pt x="227" y="177"/>
                  </a:lnTo>
                  <a:lnTo>
                    <a:pt x="237" y="195"/>
                  </a:lnTo>
                  <a:lnTo>
                    <a:pt x="245" y="215"/>
                  </a:lnTo>
                  <a:lnTo>
                    <a:pt x="254" y="234"/>
                  </a:lnTo>
                  <a:lnTo>
                    <a:pt x="262" y="253"/>
                  </a:lnTo>
                  <a:lnTo>
                    <a:pt x="271" y="269"/>
                  </a:lnTo>
                  <a:lnTo>
                    <a:pt x="278" y="279"/>
                  </a:lnTo>
                  <a:lnTo>
                    <a:pt x="270" y="283"/>
                  </a:lnTo>
                  <a:lnTo>
                    <a:pt x="257" y="286"/>
                  </a:lnTo>
                  <a:lnTo>
                    <a:pt x="241" y="288"/>
                  </a:lnTo>
                  <a:lnTo>
                    <a:pt x="223" y="289"/>
                  </a:lnTo>
                  <a:lnTo>
                    <a:pt x="201" y="291"/>
                  </a:lnTo>
                  <a:lnTo>
                    <a:pt x="178" y="292"/>
                  </a:lnTo>
                  <a:lnTo>
                    <a:pt x="154" y="293"/>
                  </a:lnTo>
                  <a:lnTo>
                    <a:pt x="129" y="293"/>
                  </a:lnTo>
                  <a:lnTo>
                    <a:pt x="105" y="293"/>
                  </a:lnTo>
                  <a:lnTo>
                    <a:pt x="82" y="293"/>
                  </a:lnTo>
                  <a:lnTo>
                    <a:pt x="60" y="292"/>
                  </a:lnTo>
                  <a:lnTo>
                    <a:pt x="42" y="292"/>
                  </a:lnTo>
                  <a:lnTo>
                    <a:pt x="26" y="291"/>
                  </a:lnTo>
                  <a:lnTo>
                    <a:pt x="13" y="291"/>
                  </a:lnTo>
                  <a:lnTo>
                    <a:pt x="5" y="289"/>
                  </a:lnTo>
                  <a:lnTo>
                    <a:pt x="3" y="289"/>
                  </a:lnTo>
                  <a:close/>
                </a:path>
              </a:pathLst>
            </a:custGeom>
            <a:solidFill>
              <a:srgbClr val="FFF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8" name="Freeform 102"/>
            <p:cNvSpPr>
              <a:spLocks/>
            </p:cNvSpPr>
            <p:nvPr/>
          </p:nvSpPr>
          <p:spPr bwMode="auto">
            <a:xfrm>
              <a:off x="4276" y="2924"/>
              <a:ext cx="83" cy="33"/>
            </a:xfrm>
            <a:custGeom>
              <a:avLst/>
              <a:gdLst>
                <a:gd name="T0" fmla="*/ 166 w 166"/>
                <a:gd name="T1" fmla="*/ 42 h 66"/>
                <a:gd name="T2" fmla="*/ 148 w 166"/>
                <a:gd name="T3" fmla="*/ 24 h 66"/>
                <a:gd name="T4" fmla="*/ 130 w 166"/>
                <a:gd name="T5" fmla="*/ 10 h 66"/>
                <a:gd name="T6" fmla="*/ 109 w 166"/>
                <a:gd name="T7" fmla="*/ 3 h 66"/>
                <a:gd name="T8" fmla="*/ 87 w 166"/>
                <a:gd name="T9" fmla="*/ 0 h 66"/>
                <a:gd name="T10" fmla="*/ 65 w 166"/>
                <a:gd name="T11" fmla="*/ 2 h 66"/>
                <a:gd name="T12" fmla="*/ 45 w 166"/>
                <a:gd name="T13" fmla="*/ 8 h 66"/>
                <a:gd name="T14" fmla="*/ 24 w 166"/>
                <a:gd name="T15" fmla="*/ 18 h 66"/>
                <a:gd name="T16" fmla="*/ 6 w 166"/>
                <a:gd name="T17" fmla="*/ 32 h 66"/>
                <a:gd name="T18" fmla="*/ 0 w 166"/>
                <a:gd name="T19" fmla="*/ 41 h 66"/>
                <a:gd name="T20" fmla="*/ 0 w 166"/>
                <a:gd name="T21" fmla="*/ 41 h 66"/>
                <a:gd name="T22" fmla="*/ 2 w 166"/>
                <a:gd name="T23" fmla="*/ 45 h 66"/>
                <a:gd name="T24" fmla="*/ 7 w 166"/>
                <a:gd name="T25" fmla="*/ 48 h 66"/>
                <a:gd name="T26" fmla="*/ 13 w 166"/>
                <a:gd name="T27" fmla="*/ 51 h 66"/>
                <a:gd name="T28" fmla="*/ 15 w 166"/>
                <a:gd name="T29" fmla="*/ 52 h 66"/>
                <a:gd name="T30" fmla="*/ 49 w 166"/>
                <a:gd name="T31" fmla="*/ 62 h 66"/>
                <a:gd name="T32" fmla="*/ 80 w 166"/>
                <a:gd name="T33" fmla="*/ 66 h 66"/>
                <a:gd name="T34" fmla="*/ 106 w 166"/>
                <a:gd name="T35" fmla="*/ 64 h 66"/>
                <a:gd name="T36" fmla="*/ 128 w 166"/>
                <a:gd name="T37" fmla="*/ 61 h 66"/>
                <a:gd name="T38" fmla="*/ 144 w 166"/>
                <a:gd name="T39" fmla="*/ 55 h 66"/>
                <a:gd name="T40" fmla="*/ 157 w 166"/>
                <a:gd name="T41" fmla="*/ 49 h 66"/>
                <a:gd name="T42" fmla="*/ 163 w 166"/>
                <a:gd name="T43" fmla="*/ 45 h 66"/>
                <a:gd name="T44" fmla="*/ 166 w 166"/>
                <a:gd name="T4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" h="66">
                  <a:moveTo>
                    <a:pt x="166" y="42"/>
                  </a:moveTo>
                  <a:lnTo>
                    <a:pt x="148" y="24"/>
                  </a:lnTo>
                  <a:lnTo>
                    <a:pt x="130" y="10"/>
                  </a:lnTo>
                  <a:lnTo>
                    <a:pt x="109" y="3"/>
                  </a:lnTo>
                  <a:lnTo>
                    <a:pt x="87" y="0"/>
                  </a:lnTo>
                  <a:lnTo>
                    <a:pt x="65" y="2"/>
                  </a:lnTo>
                  <a:lnTo>
                    <a:pt x="45" y="8"/>
                  </a:lnTo>
                  <a:lnTo>
                    <a:pt x="24" y="18"/>
                  </a:lnTo>
                  <a:lnTo>
                    <a:pt x="6" y="3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" y="45"/>
                  </a:lnTo>
                  <a:lnTo>
                    <a:pt x="7" y="48"/>
                  </a:lnTo>
                  <a:lnTo>
                    <a:pt x="13" y="51"/>
                  </a:lnTo>
                  <a:lnTo>
                    <a:pt x="15" y="52"/>
                  </a:lnTo>
                  <a:lnTo>
                    <a:pt x="49" y="62"/>
                  </a:lnTo>
                  <a:lnTo>
                    <a:pt x="80" y="66"/>
                  </a:lnTo>
                  <a:lnTo>
                    <a:pt x="106" y="64"/>
                  </a:lnTo>
                  <a:lnTo>
                    <a:pt x="128" y="61"/>
                  </a:lnTo>
                  <a:lnTo>
                    <a:pt x="144" y="55"/>
                  </a:lnTo>
                  <a:lnTo>
                    <a:pt x="157" y="49"/>
                  </a:lnTo>
                  <a:lnTo>
                    <a:pt x="163" y="45"/>
                  </a:lnTo>
                  <a:lnTo>
                    <a:pt x="166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39" name="Freeform 103"/>
            <p:cNvSpPr>
              <a:spLocks/>
            </p:cNvSpPr>
            <p:nvPr/>
          </p:nvSpPr>
          <p:spPr bwMode="auto">
            <a:xfrm>
              <a:off x="4287" y="2937"/>
              <a:ext cx="18" cy="12"/>
            </a:xfrm>
            <a:custGeom>
              <a:avLst/>
              <a:gdLst>
                <a:gd name="T0" fmla="*/ 0 w 35"/>
                <a:gd name="T1" fmla="*/ 16 h 24"/>
                <a:gd name="T2" fmla="*/ 7 w 35"/>
                <a:gd name="T3" fmla="*/ 12 h 24"/>
                <a:gd name="T4" fmla="*/ 14 w 35"/>
                <a:gd name="T5" fmla="*/ 7 h 24"/>
                <a:gd name="T6" fmla="*/ 20 w 35"/>
                <a:gd name="T7" fmla="*/ 4 h 24"/>
                <a:gd name="T8" fmla="*/ 27 w 35"/>
                <a:gd name="T9" fmla="*/ 0 h 24"/>
                <a:gd name="T10" fmla="*/ 27 w 35"/>
                <a:gd name="T11" fmla="*/ 6 h 24"/>
                <a:gd name="T12" fmla="*/ 30 w 35"/>
                <a:gd name="T13" fmla="*/ 13 h 24"/>
                <a:gd name="T14" fmla="*/ 32 w 35"/>
                <a:gd name="T15" fmla="*/ 18 h 24"/>
                <a:gd name="T16" fmla="*/ 35 w 35"/>
                <a:gd name="T17" fmla="*/ 24 h 24"/>
                <a:gd name="T18" fmla="*/ 32 w 35"/>
                <a:gd name="T19" fmla="*/ 23 h 24"/>
                <a:gd name="T20" fmla="*/ 27 w 35"/>
                <a:gd name="T21" fmla="*/ 22 h 24"/>
                <a:gd name="T22" fmla="*/ 23 w 35"/>
                <a:gd name="T23" fmla="*/ 21 h 24"/>
                <a:gd name="T24" fmla="*/ 18 w 35"/>
                <a:gd name="T25" fmla="*/ 20 h 24"/>
                <a:gd name="T26" fmla="*/ 12 w 35"/>
                <a:gd name="T27" fmla="*/ 20 h 24"/>
                <a:gd name="T28" fmla="*/ 8 w 35"/>
                <a:gd name="T29" fmla="*/ 18 h 24"/>
                <a:gd name="T30" fmla="*/ 3 w 35"/>
                <a:gd name="T31" fmla="*/ 17 h 24"/>
                <a:gd name="T32" fmla="*/ 0 w 35"/>
                <a:gd name="T33" fmla="*/ 1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24">
                  <a:moveTo>
                    <a:pt x="0" y="16"/>
                  </a:moveTo>
                  <a:lnTo>
                    <a:pt x="7" y="12"/>
                  </a:lnTo>
                  <a:lnTo>
                    <a:pt x="14" y="7"/>
                  </a:lnTo>
                  <a:lnTo>
                    <a:pt x="20" y="4"/>
                  </a:lnTo>
                  <a:lnTo>
                    <a:pt x="27" y="0"/>
                  </a:lnTo>
                  <a:lnTo>
                    <a:pt x="27" y="6"/>
                  </a:lnTo>
                  <a:lnTo>
                    <a:pt x="30" y="13"/>
                  </a:lnTo>
                  <a:lnTo>
                    <a:pt x="32" y="18"/>
                  </a:lnTo>
                  <a:lnTo>
                    <a:pt x="35" y="24"/>
                  </a:lnTo>
                  <a:lnTo>
                    <a:pt x="32" y="23"/>
                  </a:lnTo>
                  <a:lnTo>
                    <a:pt x="27" y="22"/>
                  </a:lnTo>
                  <a:lnTo>
                    <a:pt x="23" y="21"/>
                  </a:lnTo>
                  <a:lnTo>
                    <a:pt x="18" y="20"/>
                  </a:lnTo>
                  <a:lnTo>
                    <a:pt x="12" y="20"/>
                  </a:lnTo>
                  <a:lnTo>
                    <a:pt x="8" y="18"/>
                  </a:lnTo>
                  <a:lnTo>
                    <a:pt x="3" y="17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0" name="Freeform 104"/>
            <p:cNvSpPr>
              <a:spLocks/>
            </p:cNvSpPr>
            <p:nvPr/>
          </p:nvSpPr>
          <p:spPr bwMode="auto">
            <a:xfrm>
              <a:off x="4308" y="2932"/>
              <a:ext cx="23" cy="17"/>
            </a:xfrm>
            <a:custGeom>
              <a:avLst/>
              <a:gdLst>
                <a:gd name="T0" fmla="*/ 31 w 46"/>
                <a:gd name="T1" fmla="*/ 32 h 33"/>
                <a:gd name="T2" fmla="*/ 18 w 46"/>
                <a:gd name="T3" fmla="*/ 33 h 33"/>
                <a:gd name="T4" fmla="*/ 8 w 46"/>
                <a:gd name="T5" fmla="*/ 27 h 33"/>
                <a:gd name="T6" fmla="*/ 2 w 46"/>
                <a:gd name="T7" fmla="*/ 18 h 33"/>
                <a:gd name="T8" fmla="*/ 0 w 46"/>
                <a:gd name="T9" fmla="*/ 6 h 33"/>
                <a:gd name="T10" fmla="*/ 0 w 46"/>
                <a:gd name="T11" fmla="*/ 4 h 33"/>
                <a:gd name="T12" fmla="*/ 0 w 46"/>
                <a:gd name="T13" fmla="*/ 4 h 33"/>
                <a:gd name="T14" fmla="*/ 0 w 46"/>
                <a:gd name="T15" fmla="*/ 4 h 33"/>
                <a:gd name="T16" fmla="*/ 0 w 46"/>
                <a:gd name="T17" fmla="*/ 3 h 33"/>
                <a:gd name="T18" fmla="*/ 3 w 46"/>
                <a:gd name="T19" fmla="*/ 2 h 33"/>
                <a:gd name="T20" fmla="*/ 8 w 46"/>
                <a:gd name="T21" fmla="*/ 2 h 33"/>
                <a:gd name="T22" fmla="*/ 12 w 46"/>
                <a:gd name="T23" fmla="*/ 1 h 33"/>
                <a:gd name="T24" fmla="*/ 15 w 46"/>
                <a:gd name="T25" fmla="*/ 1 h 33"/>
                <a:gd name="T26" fmla="*/ 15 w 46"/>
                <a:gd name="T27" fmla="*/ 6 h 33"/>
                <a:gd name="T28" fmla="*/ 15 w 46"/>
                <a:gd name="T29" fmla="*/ 9 h 33"/>
                <a:gd name="T30" fmla="*/ 15 w 46"/>
                <a:gd name="T31" fmla="*/ 14 h 33"/>
                <a:gd name="T32" fmla="*/ 16 w 46"/>
                <a:gd name="T33" fmla="*/ 18 h 33"/>
                <a:gd name="T34" fmla="*/ 17 w 46"/>
                <a:gd name="T35" fmla="*/ 19 h 33"/>
                <a:gd name="T36" fmla="*/ 18 w 46"/>
                <a:gd name="T37" fmla="*/ 21 h 33"/>
                <a:gd name="T38" fmla="*/ 21 w 46"/>
                <a:gd name="T39" fmla="*/ 22 h 33"/>
                <a:gd name="T40" fmla="*/ 22 w 46"/>
                <a:gd name="T41" fmla="*/ 22 h 33"/>
                <a:gd name="T42" fmla="*/ 23 w 46"/>
                <a:gd name="T43" fmla="*/ 21 h 33"/>
                <a:gd name="T44" fmla="*/ 24 w 46"/>
                <a:gd name="T45" fmla="*/ 19 h 33"/>
                <a:gd name="T46" fmla="*/ 25 w 46"/>
                <a:gd name="T47" fmla="*/ 17 h 33"/>
                <a:gd name="T48" fmla="*/ 25 w 46"/>
                <a:gd name="T49" fmla="*/ 16 h 33"/>
                <a:gd name="T50" fmla="*/ 24 w 46"/>
                <a:gd name="T51" fmla="*/ 11 h 33"/>
                <a:gd name="T52" fmla="*/ 22 w 46"/>
                <a:gd name="T53" fmla="*/ 8 h 33"/>
                <a:gd name="T54" fmla="*/ 21 w 46"/>
                <a:gd name="T55" fmla="*/ 4 h 33"/>
                <a:gd name="T56" fmla="*/ 20 w 46"/>
                <a:gd name="T57" fmla="*/ 0 h 33"/>
                <a:gd name="T58" fmla="*/ 27 w 46"/>
                <a:gd name="T59" fmla="*/ 0 h 33"/>
                <a:gd name="T60" fmla="*/ 33 w 46"/>
                <a:gd name="T61" fmla="*/ 0 h 33"/>
                <a:gd name="T62" fmla="*/ 40 w 46"/>
                <a:gd name="T63" fmla="*/ 0 h 33"/>
                <a:gd name="T64" fmla="*/ 46 w 46"/>
                <a:gd name="T65" fmla="*/ 1 h 33"/>
                <a:gd name="T66" fmla="*/ 45 w 46"/>
                <a:gd name="T67" fmla="*/ 10 h 33"/>
                <a:gd name="T68" fmla="*/ 43 w 46"/>
                <a:gd name="T69" fmla="*/ 19 h 33"/>
                <a:gd name="T70" fmla="*/ 38 w 46"/>
                <a:gd name="T71" fmla="*/ 26 h 33"/>
                <a:gd name="T72" fmla="*/ 31 w 46"/>
                <a:gd name="T73" fmla="*/ 3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6" h="33">
                  <a:moveTo>
                    <a:pt x="31" y="32"/>
                  </a:moveTo>
                  <a:lnTo>
                    <a:pt x="18" y="33"/>
                  </a:lnTo>
                  <a:lnTo>
                    <a:pt x="8" y="27"/>
                  </a:lnTo>
                  <a:lnTo>
                    <a:pt x="2" y="1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3"/>
                  </a:lnTo>
                  <a:lnTo>
                    <a:pt x="3" y="2"/>
                  </a:lnTo>
                  <a:lnTo>
                    <a:pt x="8" y="2"/>
                  </a:lnTo>
                  <a:lnTo>
                    <a:pt x="12" y="1"/>
                  </a:lnTo>
                  <a:lnTo>
                    <a:pt x="15" y="1"/>
                  </a:lnTo>
                  <a:lnTo>
                    <a:pt x="15" y="6"/>
                  </a:lnTo>
                  <a:lnTo>
                    <a:pt x="15" y="9"/>
                  </a:lnTo>
                  <a:lnTo>
                    <a:pt x="15" y="14"/>
                  </a:lnTo>
                  <a:lnTo>
                    <a:pt x="16" y="18"/>
                  </a:lnTo>
                  <a:lnTo>
                    <a:pt x="17" y="19"/>
                  </a:lnTo>
                  <a:lnTo>
                    <a:pt x="18" y="21"/>
                  </a:lnTo>
                  <a:lnTo>
                    <a:pt x="21" y="22"/>
                  </a:lnTo>
                  <a:lnTo>
                    <a:pt x="22" y="22"/>
                  </a:lnTo>
                  <a:lnTo>
                    <a:pt x="23" y="21"/>
                  </a:lnTo>
                  <a:lnTo>
                    <a:pt x="24" y="19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4" y="11"/>
                  </a:lnTo>
                  <a:lnTo>
                    <a:pt x="22" y="8"/>
                  </a:lnTo>
                  <a:lnTo>
                    <a:pt x="21" y="4"/>
                  </a:lnTo>
                  <a:lnTo>
                    <a:pt x="20" y="0"/>
                  </a:lnTo>
                  <a:lnTo>
                    <a:pt x="27" y="0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46" y="1"/>
                  </a:lnTo>
                  <a:lnTo>
                    <a:pt x="45" y="10"/>
                  </a:lnTo>
                  <a:lnTo>
                    <a:pt x="43" y="19"/>
                  </a:lnTo>
                  <a:lnTo>
                    <a:pt x="38" y="26"/>
                  </a:lnTo>
                  <a:lnTo>
                    <a:pt x="31" y="32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1" name="Freeform 105"/>
            <p:cNvSpPr>
              <a:spLocks/>
            </p:cNvSpPr>
            <p:nvPr/>
          </p:nvSpPr>
          <p:spPr bwMode="auto">
            <a:xfrm>
              <a:off x="4330" y="2933"/>
              <a:ext cx="23" cy="17"/>
            </a:xfrm>
            <a:custGeom>
              <a:avLst/>
              <a:gdLst>
                <a:gd name="T0" fmla="*/ 6 w 46"/>
                <a:gd name="T1" fmla="*/ 34 h 35"/>
                <a:gd name="T2" fmla="*/ 5 w 46"/>
                <a:gd name="T3" fmla="*/ 34 h 35"/>
                <a:gd name="T4" fmla="*/ 2 w 46"/>
                <a:gd name="T5" fmla="*/ 34 h 35"/>
                <a:gd name="T6" fmla="*/ 1 w 46"/>
                <a:gd name="T7" fmla="*/ 35 h 35"/>
                <a:gd name="T8" fmla="*/ 0 w 46"/>
                <a:gd name="T9" fmla="*/ 35 h 35"/>
                <a:gd name="T10" fmla="*/ 5 w 46"/>
                <a:gd name="T11" fmla="*/ 27 h 35"/>
                <a:gd name="T12" fmla="*/ 8 w 46"/>
                <a:gd name="T13" fmla="*/ 19 h 35"/>
                <a:gd name="T14" fmla="*/ 9 w 46"/>
                <a:gd name="T15" fmla="*/ 9 h 35"/>
                <a:gd name="T16" fmla="*/ 7 w 46"/>
                <a:gd name="T17" fmla="*/ 0 h 35"/>
                <a:gd name="T18" fmla="*/ 13 w 46"/>
                <a:gd name="T19" fmla="*/ 1 h 35"/>
                <a:gd name="T20" fmla="*/ 20 w 46"/>
                <a:gd name="T21" fmla="*/ 5 h 35"/>
                <a:gd name="T22" fmla="*/ 26 w 46"/>
                <a:gd name="T23" fmla="*/ 8 h 35"/>
                <a:gd name="T24" fmla="*/ 32 w 46"/>
                <a:gd name="T25" fmla="*/ 12 h 35"/>
                <a:gd name="T26" fmla="*/ 38 w 46"/>
                <a:gd name="T27" fmla="*/ 15 h 35"/>
                <a:gd name="T28" fmla="*/ 43 w 46"/>
                <a:gd name="T29" fmla="*/ 17 h 35"/>
                <a:gd name="T30" fmla="*/ 45 w 46"/>
                <a:gd name="T31" fmla="*/ 20 h 35"/>
                <a:gd name="T32" fmla="*/ 46 w 46"/>
                <a:gd name="T33" fmla="*/ 21 h 35"/>
                <a:gd name="T34" fmla="*/ 45 w 46"/>
                <a:gd name="T35" fmla="*/ 21 h 35"/>
                <a:gd name="T36" fmla="*/ 41 w 46"/>
                <a:gd name="T37" fmla="*/ 23 h 35"/>
                <a:gd name="T38" fmla="*/ 37 w 46"/>
                <a:gd name="T39" fmla="*/ 24 h 35"/>
                <a:gd name="T40" fmla="*/ 31 w 46"/>
                <a:gd name="T41" fmla="*/ 27 h 35"/>
                <a:gd name="T42" fmla="*/ 25 w 46"/>
                <a:gd name="T43" fmla="*/ 29 h 35"/>
                <a:gd name="T44" fmla="*/ 18 w 46"/>
                <a:gd name="T45" fmla="*/ 31 h 35"/>
                <a:gd name="T46" fmla="*/ 11 w 46"/>
                <a:gd name="T47" fmla="*/ 32 h 35"/>
                <a:gd name="T48" fmla="*/ 6 w 46"/>
                <a:gd name="T4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35">
                  <a:moveTo>
                    <a:pt x="6" y="34"/>
                  </a:moveTo>
                  <a:lnTo>
                    <a:pt x="5" y="34"/>
                  </a:lnTo>
                  <a:lnTo>
                    <a:pt x="2" y="34"/>
                  </a:lnTo>
                  <a:lnTo>
                    <a:pt x="1" y="35"/>
                  </a:lnTo>
                  <a:lnTo>
                    <a:pt x="0" y="35"/>
                  </a:lnTo>
                  <a:lnTo>
                    <a:pt x="5" y="27"/>
                  </a:lnTo>
                  <a:lnTo>
                    <a:pt x="8" y="19"/>
                  </a:lnTo>
                  <a:lnTo>
                    <a:pt x="9" y="9"/>
                  </a:lnTo>
                  <a:lnTo>
                    <a:pt x="7" y="0"/>
                  </a:lnTo>
                  <a:lnTo>
                    <a:pt x="13" y="1"/>
                  </a:lnTo>
                  <a:lnTo>
                    <a:pt x="20" y="5"/>
                  </a:lnTo>
                  <a:lnTo>
                    <a:pt x="26" y="8"/>
                  </a:lnTo>
                  <a:lnTo>
                    <a:pt x="32" y="12"/>
                  </a:lnTo>
                  <a:lnTo>
                    <a:pt x="38" y="15"/>
                  </a:lnTo>
                  <a:lnTo>
                    <a:pt x="43" y="17"/>
                  </a:lnTo>
                  <a:lnTo>
                    <a:pt x="45" y="20"/>
                  </a:lnTo>
                  <a:lnTo>
                    <a:pt x="46" y="21"/>
                  </a:lnTo>
                  <a:lnTo>
                    <a:pt x="45" y="21"/>
                  </a:lnTo>
                  <a:lnTo>
                    <a:pt x="41" y="23"/>
                  </a:lnTo>
                  <a:lnTo>
                    <a:pt x="37" y="24"/>
                  </a:lnTo>
                  <a:lnTo>
                    <a:pt x="31" y="27"/>
                  </a:lnTo>
                  <a:lnTo>
                    <a:pt x="25" y="29"/>
                  </a:lnTo>
                  <a:lnTo>
                    <a:pt x="18" y="31"/>
                  </a:lnTo>
                  <a:lnTo>
                    <a:pt x="11" y="32"/>
                  </a:lnTo>
                  <a:lnTo>
                    <a:pt x="6" y="34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2" name="Freeform 106"/>
            <p:cNvSpPr>
              <a:spLocks/>
            </p:cNvSpPr>
            <p:nvPr/>
          </p:nvSpPr>
          <p:spPr bwMode="auto">
            <a:xfrm>
              <a:off x="4268" y="2894"/>
              <a:ext cx="98" cy="26"/>
            </a:xfrm>
            <a:custGeom>
              <a:avLst/>
              <a:gdLst>
                <a:gd name="T0" fmla="*/ 193 w 195"/>
                <a:gd name="T1" fmla="*/ 53 h 53"/>
                <a:gd name="T2" fmla="*/ 193 w 195"/>
                <a:gd name="T3" fmla="*/ 50 h 53"/>
                <a:gd name="T4" fmla="*/ 194 w 195"/>
                <a:gd name="T5" fmla="*/ 46 h 53"/>
                <a:gd name="T6" fmla="*/ 195 w 195"/>
                <a:gd name="T7" fmla="*/ 41 h 53"/>
                <a:gd name="T8" fmla="*/ 195 w 195"/>
                <a:gd name="T9" fmla="*/ 39 h 53"/>
                <a:gd name="T10" fmla="*/ 188 w 195"/>
                <a:gd name="T11" fmla="*/ 30 h 53"/>
                <a:gd name="T12" fmla="*/ 179 w 195"/>
                <a:gd name="T13" fmla="*/ 23 h 53"/>
                <a:gd name="T14" fmla="*/ 170 w 195"/>
                <a:gd name="T15" fmla="*/ 17 h 53"/>
                <a:gd name="T16" fmla="*/ 161 w 195"/>
                <a:gd name="T17" fmla="*/ 12 h 53"/>
                <a:gd name="T18" fmla="*/ 149 w 195"/>
                <a:gd name="T19" fmla="*/ 9 h 53"/>
                <a:gd name="T20" fmla="*/ 139 w 195"/>
                <a:gd name="T21" fmla="*/ 7 h 53"/>
                <a:gd name="T22" fmla="*/ 127 w 195"/>
                <a:gd name="T23" fmla="*/ 4 h 53"/>
                <a:gd name="T24" fmla="*/ 116 w 195"/>
                <a:gd name="T25" fmla="*/ 2 h 53"/>
                <a:gd name="T26" fmla="*/ 100 w 195"/>
                <a:gd name="T27" fmla="*/ 0 h 53"/>
                <a:gd name="T28" fmla="*/ 84 w 195"/>
                <a:gd name="T29" fmla="*/ 0 h 53"/>
                <a:gd name="T30" fmla="*/ 69 w 195"/>
                <a:gd name="T31" fmla="*/ 0 h 53"/>
                <a:gd name="T32" fmla="*/ 53 w 195"/>
                <a:gd name="T33" fmla="*/ 1 h 53"/>
                <a:gd name="T34" fmla="*/ 39 w 195"/>
                <a:gd name="T35" fmla="*/ 4 h 53"/>
                <a:gd name="T36" fmla="*/ 25 w 195"/>
                <a:gd name="T37" fmla="*/ 9 h 53"/>
                <a:gd name="T38" fmla="*/ 11 w 195"/>
                <a:gd name="T39" fmla="*/ 16 h 53"/>
                <a:gd name="T40" fmla="*/ 0 w 195"/>
                <a:gd name="T41" fmla="*/ 25 h 53"/>
                <a:gd name="T42" fmla="*/ 1 w 195"/>
                <a:gd name="T43" fmla="*/ 25 h 53"/>
                <a:gd name="T44" fmla="*/ 4 w 195"/>
                <a:gd name="T45" fmla="*/ 25 h 53"/>
                <a:gd name="T46" fmla="*/ 9 w 195"/>
                <a:gd name="T47" fmla="*/ 24 h 53"/>
                <a:gd name="T48" fmla="*/ 17 w 195"/>
                <a:gd name="T49" fmla="*/ 23 h 53"/>
                <a:gd name="T50" fmla="*/ 26 w 195"/>
                <a:gd name="T51" fmla="*/ 23 h 53"/>
                <a:gd name="T52" fmla="*/ 38 w 195"/>
                <a:gd name="T53" fmla="*/ 22 h 53"/>
                <a:gd name="T54" fmla="*/ 50 w 195"/>
                <a:gd name="T55" fmla="*/ 21 h 53"/>
                <a:gd name="T56" fmla="*/ 64 w 195"/>
                <a:gd name="T57" fmla="*/ 21 h 53"/>
                <a:gd name="T58" fmla="*/ 78 w 195"/>
                <a:gd name="T59" fmla="*/ 22 h 53"/>
                <a:gd name="T60" fmla="*/ 94 w 195"/>
                <a:gd name="T61" fmla="*/ 23 h 53"/>
                <a:gd name="T62" fmla="*/ 110 w 195"/>
                <a:gd name="T63" fmla="*/ 24 h 53"/>
                <a:gd name="T64" fmla="*/ 126 w 195"/>
                <a:gd name="T65" fmla="*/ 27 h 53"/>
                <a:gd name="T66" fmla="*/ 144 w 195"/>
                <a:gd name="T67" fmla="*/ 32 h 53"/>
                <a:gd name="T68" fmla="*/ 160 w 195"/>
                <a:gd name="T69" fmla="*/ 37 h 53"/>
                <a:gd name="T70" fmla="*/ 177 w 195"/>
                <a:gd name="T71" fmla="*/ 45 h 53"/>
                <a:gd name="T72" fmla="*/ 193 w 195"/>
                <a:gd name="T7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5" h="53">
                  <a:moveTo>
                    <a:pt x="193" y="53"/>
                  </a:moveTo>
                  <a:lnTo>
                    <a:pt x="193" y="50"/>
                  </a:lnTo>
                  <a:lnTo>
                    <a:pt x="194" y="46"/>
                  </a:lnTo>
                  <a:lnTo>
                    <a:pt x="195" y="41"/>
                  </a:lnTo>
                  <a:lnTo>
                    <a:pt x="195" y="39"/>
                  </a:lnTo>
                  <a:lnTo>
                    <a:pt x="188" y="30"/>
                  </a:lnTo>
                  <a:lnTo>
                    <a:pt x="179" y="23"/>
                  </a:lnTo>
                  <a:lnTo>
                    <a:pt x="170" y="17"/>
                  </a:lnTo>
                  <a:lnTo>
                    <a:pt x="161" y="12"/>
                  </a:lnTo>
                  <a:lnTo>
                    <a:pt x="149" y="9"/>
                  </a:lnTo>
                  <a:lnTo>
                    <a:pt x="139" y="7"/>
                  </a:lnTo>
                  <a:lnTo>
                    <a:pt x="127" y="4"/>
                  </a:lnTo>
                  <a:lnTo>
                    <a:pt x="116" y="2"/>
                  </a:lnTo>
                  <a:lnTo>
                    <a:pt x="100" y="0"/>
                  </a:lnTo>
                  <a:lnTo>
                    <a:pt x="84" y="0"/>
                  </a:lnTo>
                  <a:lnTo>
                    <a:pt x="69" y="0"/>
                  </a:lnTo>
                  <a:lnTo>
                    <a:pt x="53" y="1"/>
                  </a:lnTo>
                  <a:lnTo>
                    <a:pt x="39" y="4"/>
                  </a:lnTo>
                  <a:lnTo>
                    <a:pt x="25" y="9"/>
                  </a:lnTo>
                  <a:lnTo>
                    <a:pt x="11" y="16"/>
                  </a:lnTo>
                  <a:lnTo>
                    <a:pt x="0" y="25"/>
                  </a:lnTo>
                  <a:lnTo>
                    <a:pt x="1" y="25"/>
                  </a:lnTo>
                  <a:lnTo>
                    <a:pt x="4" y="25"/>
                  </a:lnTo>
                  <a:lnTo>
                    <a:pt x="9" y="24"/>
                  </a:lnTo>
                  <a:lnTo>
                    <a:pt x="17" y="23"/>
                  </a:lnTo>
                  <a:lnTo>
                    <a:pt x="26" y="23"/>
                  </a:lnTo>
                  <a:lnTo>
                    <a:pt x="38" y="22"/>
                  </a:lnTo>
                  <a:lnTo>
                    <a:pt x="50" y="21"/>
                  </a:lnTo>
                  <a:lnTo>
                    <a:pt x="64" y="21"/>
                  </a:lnTo>
                  <a:lnTo>
                    <a:pt x="78" y="22"/>
                  </a:lnTo>
                  <a:lnTo>
                    <a:pt x="94" y="23"/>
                  </a:lnTo>
                  <a:lnTo>
                    <a:pt x="110" y="24"/>
                  </a:lnTo>
                  <a:lnTo>
                    <a:pt x="126" y="27"/>
                  </a:lnTo>
                  <a:lnTo>
                    <a:pt x="144" y="32"/>
                  </a:lnTo>
                  <a:lnTo>
                    <a:pt x="160" y="37"/>
                  </a:lnTo>
                  <a:lnTo>
                    <a:pt x="177" y="45"/>
                  </a:lnTo>
                  <a:lnTo>
                    <a:pt x="193" y="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3" name="Freeform 107"/>
            <p:cNvSpPr>
              <a:spLocks/>
            </p:cNvSpPr>
            <p:nvPr/>
          </p:nvSpPr>
          <p:spPr bwMode="auto">
            <a:xfrm>
              <a:off x="4356" y="2897"/>
              <a:ext cx="144" cy="142"/>
            </a:xfrm>
            <a:custGeom>
              <a:avLst/>
              <a:gdLst>
                <a:gd name="T0" fmla="*/ 5 w 288"/>
                <a:gd name="T1" fmla="*/ 276 h 284"/>
                <a:gd name="T2" fmla="*/ 36 w 288"/>
                <a:gd name="T3" fmla="*/ 280 h 284"/>
                <a:gd name="T4" fmla="*/ 76 w 288"/>
                <a:gd name="T5" fmla="*/ 283 h 284"/>
                <a:gd name="T6" fmla="*/ 107 w 288"/>
                <a:gd name="T7" fmla="*/ 284 h 284"/>
                <a:gd name="T8" fmla="*/ 113 w 288"/>
                <a:gd name="T9" fmla="*/ 281 h 284"/>
                <a:gd name="T10" fmla="*/ 114 w 288"/>
                <a:gd name="T11" fmla="*/ 267 h 284"/>
                <a:gd name="T12" fmla="*/ 113 w 288"/>
                <a:gd name="T13" fmla="*/ 235 h 284"/>
                <a:gd name="T14" fmla="*/ 111 w 288"/>
                <a:gd name="T15" fmla="*/ 177 h 284"/>
                <a:gd name="T16" fmla="*/ 114 w 288"/>
                <a:gd name="T17" fmla="*/ 118 h 284"/>
                <a:gd name="T18" fmla="*/ 128 w 288"/>
                <a:gd name="T19" fmla="*/ 63 h 284"/>
                <a:gd name="T20" fmla="*/ 150 w 288"/>
                <a:gd name="T21" fmla="*/ 29 h 284"/>
                <a:gd name="T22" fmla="*/ 191 w 288"/>
                <a:gd name="T23" fmla="*/ 24 h 284"/>
                <a:gd name="T24" fmla="*/ 244 w 288"/>
                <a:gd name="T25" fmla="*/ 21 h 284"/>
                <a:gd name="T26" fmla="*/ 282 w 288"/>
                <a:gd name="T27" fmla="*/ 20 h 284"/>
                <a:gd name="T28" fmla="*/ 278 w 288"/>
                <a:gd name="T29" fmla="*/ 12 h 284"/>
                <a:gd name="T30" fmla="*/ 252 w 288"/>
                <a:gd name="T31" fmla="*/ 3 h 284"/>
                <a:gd name="T32" fmla="*/ 223 w 288"/>
                <a:gd name="T33" fmla="*/ 0 h 284"/>
                <a:gd name="T34" fmla="*/ 195 w 288"/>
                <a:gd name="T35" fmla="*/ 0 h 284"/>
                <a:gd name="T36" fmla="*/ 180 w 288"/>
                <a:gd name="T37" fmla="*/ 0 h 284"/>
                <a:gd name="T38" fmla="*/ 167 w 288"/>
                <a:gd name="T39" fmla="*/ 1 h 284"/>
                <a:gd name="T40" fmla="*/ 151 w 288"/>
                <a:gd name="T41" fmla="*/ 3 h 284"/>
                <a:gd name="T42" fmla="*/ 138 w 288"/>
                <a:gd name="T43" fmla="*/ 4 h 284"/>
                <a:gd name="T44" fmla="*/ 135 w 288"/>
                <a:gd name="T45" fmla="*/ 9 h 284"/>
                <a:gd name="T46" fmla="*/ 127 w 288"/>
                <a:gd name="T47" fmla="*/ 21 h 284"/>
                <a:gd name="T48" fmla="*/ 112 w 288"/>
                <a:gd name="T49" fmla="*/ 54 h 284"/>
                <a:gd name="T50" fmla="*/ 97 w 288"/>
                <a:gd name="T51" fmla="*/ 111 h 284"/>
                <a:gd name="T52" fmla="*/ 93 w 288"/>
                <a:gd name="T53" fmla="*/ 171 h 284"/>
                <a:gd name="T54" fmla="*/ 92 w 288"/>
                <a:gd name="T55" fmla="*/ 232 h 284"/>
                <a:gd name="T56" fmla="*/ 81 w 288"/>
                <a:gd name="T57" fmla="*/ 262 h 284"/>
                <a:gd name="T58" fmla="*/ 52 w 288"/>
                <a:gd name="T59" fmla="*/ 265 h 284"/>
                <a:gd name="T60" fmla="*/ 22 w 288"/>
                <a:gd name="T61" fmla="*/ 268 h 284"/>
                <a:gd name="T62" fmla="*/ 2 w 288"/>
                <a:gd name="T63" fmla="*/ 273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8" h="284">
                  <a:moveTo>
                    <a:pt x="0" y="275"/>
                  </a:moveTo>
                  <a:lnTo>
                    <a:pt x="5" y="276"/>
                  </a:lnTo>
                  <a:lnTo>
                    <a:pt x="17" y="278"/>
                  </a:lnTo>
                  <a:lnTo>
                    <a:pt x="36" y="280"/>
                  </a:lnTo>
                  <a:lnTo>
                    <a:pt x="56" y="281"/>
                  </a:lnTo>
                  <a:lnTo>
                    <a:pt x="76" y="283"/>
                  </a:lnTo>
                  <a:lnTo>
                    <a:pt x="94" y="283"/>
                  </a:lnTo>
                  <a:lnTo>
                    <a:pt x="107" y="284"/>
                  </a:lnTo>
                  <a:lnTo>
                    <a:pt x="112" y="284"/>
                  </a:lnTo>
                  <a:lnTo>
                    <a:pt x="113" y="281"/>
                  </a:lnTo>
                  <a:lnTo>
                    <a:pt x="113" y="274"/>
                  </a:lnTo>
                  <a:lnTo>
                    <a:pt x="114" y="267"/>
                  </a:lnTo>
                  <a:lnTo>
                    <a:pt x="114" y="263"/>
                  </a:lnTo>
                  <a:lnTo>
                    <a:pt x="113" y="235"/>
                  </a:lnTo>
                  <a:lnTo>
                    <a:pt x="112" y="206"/>
                  </a:lnTo>
                  <a:lnTo>
                    <a:pt x="111" y="177"/>
                  </a:lnTo>
                  <a:lnTo>
                    <a:pt x="112" y="147"/>
                  </a:lnTo>
                  <a:lnTo>
                    <a:pt x="114" y="118"/>
                  </a:lnTo>
                  <a:lnTo>
                    <a:pt x="120" y="91"/>
                  </a:lnTo>
                  <a:lnTo>
                    <a:pt x="128" y="63"/>
                  </a:lnTo>
                  <a:lnTo>
                    <a:pt x="141" y="35"/>
                  </a:lnTo>
                  <a:lnTo>
                    <a:pt x="150" y="29"/>
                  </a:lnTo>
                  <a:lnTo>
                    <a:pt x="168" y="26"/>
                  </a:lnTo>
                  <a:lnTo>
                    <a:pt x="191" y="24"/>
                  </a:lnTo>
                  <a:lnTo>
                    <a:pt x="218" y="23"/>
                  </a:lnTo>
                  <a:lnTo>
                    <a:pt x="244" y="21"/>
                  </a:lnTo>
                  <a:lnTo>
                    <a:pt x="267" y="20"/>
                  </a:lnTo>
                  <a:lnTo>
                    <a:pt x="282" y="20"/>
                  </a:lnTo>
                  <a:lnTo>
                    <a:pt x="288" y="20"/>
                  </a:lnTo>
                  <a:lnTo>
                    <a:pt x="278" y="12"/>
                  </a:lnTo>
                  <a:lnTo>
                    <a:pt x="266" y="6"/>
                  </a:lnTo>
                  <a:lnTo>
                    <a:pt x="252" y="3"/>
                  </a:lnTo>
                  <a:lnTo>
                    <a:pt x="238" y="1"/>
                  </a:lnTo>
                  <a:lnTo>
                    <a:pt x="223" y="0"/>
                  </a:lnTo>
                  <a:lnTo>
                    <a:pt x="208" y="0"/>
                  </a:lnTo>
                  <a:lnTo>
                    <a:pt x="195" y="0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4" y="0"/>
                  </a:lnTo>
                  <a:lnTo>
                    <a:pt x="167" y="1"/>
                  </a:lnTo>
                  <a:lnTo>
                    <a:pt x="159" y="2"/>
                  </a:lnTo>
                  <a:lnTo>
                    <a:pt x="151" y="3"/>
                  </a:lnTo>
                  <a:lnTo>
                    <a:pt x="143" y="3"/>
                  </a:lnTo>
                  <a:lnTo>
                    <a:pt x="138" y="4"/>
                  </a:lnTo>
                  <a:lnTo>
                    <a:pt x="136" y="5"/>
                  </a:lnTo>
                  <a:lnTo>
                    <a:pt x="135" y="9"/>
                  </a:lnTo>
                  <a:lnTo>
                    <a:pt x="131" y="15"/>
                  </a:lnTo>
                  <a:lnTo>
                    <a:pt x="127" y="21"/>
                  </a:lnTo>
                  <a:lnTo>
                    <a:pt x="124" y="26"/>
                  </a:lnTo>
                  <a:lnTo>
                    <a:pt x="112" y="54"/>
                  </a:lnTo>
                  <a:lnTo>
                    <a:pt x="102" y="81"/>
                  </a:lnTo>
                  <a:lnTo>
                    <a:pt x="97" y="111"/>
                  </a:lnTo>
                  <a:lnTo>
                    <a:pt x="94" y="141"/>
                  </a:lnTo>
                  <a:lnTo>
                    <a:pt x="93" y="171"/>
                  </a:lnTo>
                  <a:lnTo>
                    <a:pt x="92" y="202"/>
                  </a:lnTo>
                  <a:lnTo>
                    <a:pt x="92" y="232"/>
                  </a:lnTo>
                  <a:lnTo>
                    <a:pt x="92" y="262"/>
                  </a:lnTo>
                  <a:lnTo>
                    <a:pt x="81" y="262"/>
                  </a:lnTo>
                  <a:lnTo>
                    <a:pt x="67" y="262"/>
                  </a:lnTo>
                  <a:lnTo>
                    <a:pt x="52" y="265"/>
                  </a:lnTo>
                  <a:lnTo>
                    <a:pt x="36" y="266"/>
                  </a:lnTo>
                  <a:lnTo>
                    <a:pt x="22" y="268"/>
                  </a:lnTo>
                  <a:lnTo>
                    <a:pt x="10" y="270"/>
                  </a:lnTo>
                  <a:lnTo>
                    <a:pt x="2" y="273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4" name="Freeform 108"/>
            <p:cNvSpPr>
              <a:spLocks/>
            </p:cNvSpPr>
            <p:nvPr/>
          </p:nvSpPr>
          <p:spPr bwMode="auto">
            <a:xfrm>
              <a:off x="4419" y="2926"/>
              <a:ext cx="74" cy="35"/>
            </a:xfrm>
            <a:custGeom>
              <a:avLst/>
              <a:gdLst>
                <a:gd name="T0" fmla="*/ 104 w 149"/>
                <a:gd name="T1" fmla="*/ 10 h 69"/>
                <a:gd name="T2" fmla="*/ 104 w 149"/>
                <a:gd name="T3" fmla="*/ 10 h 69"/>
                <a:gd name="T4" fmla="*/ 104 w 149"/>
                <a:gd name="T5" fmla="*/ 10 h 69"/>
                <a:gd name="T6" fmla="*/ 104 w 149"/>
                <a:gd name="T7" fmla="*/ 10 h 69"/>
                <a:gd name="T8" fmla="*/ 103 w 149"/>
                <a:gd name="T9" fmla="*/ 10 h 69"/>
                <a:gd name="T10" fmla="*/ 103 w 149"/>
                <a:gd name="T11" fmla="*/ 8 h 69"/>
                <a:gd name="T12" fmla="*/ 103 w 149"/>
                <a:gd name="T13" fmla="*/ 8 h 69"/>
                <a:gd name="T14" fmla="*/ 103 w 149"/>
                <a:gd name="T15" fmla="*/ 8 h 69"/>
                <a:gd name="T16" fmla="*/ 103 w 149"/>
                <a:gd name="T17" fmla="*/ 8 h 69"/>
                <a:gd name="T18" fmla="*/ 96 w 149"/>
                <a:gd name="T19" fmla="*/ 5 h 69"/>
                <a:gd name="T20" fmla="*/ 89 w 149"/>
                <a:gd name="T21" fmla="*/ 3 h 69"/>
                <a:gd name="T22" fmla="*/ 81 w 149"/>
                <a:gd name="T23" fmla="*/ 1 h 69"/>
                <a:gd name="T24" fmla="*/ 73 w 149"/>
                <a:gd name="T25" fmla="*/ 0 h 69"/>
                <a:gd name="T26" fmla="*/ 63 w 149"/>
                <a:gd name="T27" fmla="*/ 0 h 69"/>
                <a:gd name="T28" fmla="*/ 52 w 149"/>
                <a:gd name="T29" fmla="*/ 3 h 69"/>
                <a:gd name="T30" fmla="*/ 43 w 149"/>
                <a:gd name="T31" fmla="*/ 6 h 69"/>
                <a:gd name="T32" fmla="*/ 34 w 149"/>
                <a:gd name="T33" fmla="*/ 11 h 69"/>
                <a:gd name="T34" fmla="*/ 25 w 149"/>
                <a:gd name="T35" fmla="*/ 16 h 69"/>
                <a:gd name="T36" fmla="*/ 17 w 149"/>
                <a:gd name="T37" fmla="*/ 23 h 69"/>
                <a:gd name="T38" fmla="*/ 11 w 149"/>
                <a:gd name="T39" fmla="*/ 31 h 69"/>
                <a:gd name="T40" fmla="*/ 5 w 149"/>
                <a:gd name="T41" fmla="*/ 41 h 69"/>
                <a:gd name="T42" fmla="*/ 4 w 149"/>
                <a:gd name="T43" fmla="*/ 43 h 69"/>
                <a:gd name="T44" fmla="*/ 2 w 149"/>
                <a:gd name="T45" fmla="*/ 45 h 69"/>
                <a:gd name="T46" fmla="*/ 0 w 149"/>
                <a:gd name="T47" fmla="*/ 49 h 69"/>
                <a:gd name="T48" fmla="*/ 0 w 149"/>
                <a:gd name="T49" fmla="*/ 51 h 69"/>
                <a:gd name="T50" fmla="*/ 14 w 149"/>
                <a:gd name="T51" fmla="*/ 60 h 69"/>
                <a:gd name="T52" fmla="*/ 30 w 149"/>
                <a:gd name="T53" fmla="*/ 66 h 69"/>
                <a:gd name="T54" fmla="*/ 46 w 149"/>
                <a:gd name="T55" fmla="*/ 68 h 69"/>
                <a:gd name="T56" fmla="*/ 64 w 149"/>
                <a:gd name="T57" fmla="*/ 69 h 69"/>
                <a:gd name="T58" fmla="*/ 81 w 149"/>
                <a:gd name="T59" fmla="*/ 69 h 69"/>
                <a:gd name="T60" fmla="*/ 98 w 149"/>
                <a:gd name="T61" fmla="*/ 66 h 69"/>
                <a:gd name="T62" fmla="*/ 114 w 149"/>
                <a:gd name="T63" fmla="*/ 64 h 69"/>
                <a:gd name="T64" fmla="*/ 131 w 149"/>
                <a:gd name="T65" fmla="*/ 59 h 69"/>
                <a:gd name="T66" fmla="*/ 134 w 149"/>
                <a:gd name="T67" fmla="*/ 57 h 69"/>
                <a:gd name="T68" fmla="*/ 141 w 149"/>
                <a:gd name="T69" fmla="*/ 52 h 69"/>
                <a:gd name="T70" fmla="*/ 147 w 149"/>
                <a:gd name="T71" fmla="*/ 46 h 69"/>
                <a:gd name="T72" fmla="*/ 149 w 149"/>
                <a:gd name="T73" fmla="*/ 43 h 69"/>
                <a:gd name="T74" fmla="*/ 148 w 149"/>
                <a:gd name="T75" fmla="*/ 42 h 69"/>
                <a:gd name="T76" fmla="*/ 144 w 149"/>
                <a:gd name="T77" fmla="*/ 38 h 69"/>
                <a:gd name="T78" fmla="*/ 139 w 149"/>
                <a:gd name="T79" fmla="*/ 35 h 69"/>
                <a:gd name="T80" fmla="*/ 132 w 149"/>
                <a:gd name="T81" fmla="*/ 29 h 69"/>
                <a:gd name="T82" fmla="*/ 125 w 149"/>
                <a:gd name="T83" fmla="*/ 23 h 69"/>
                <a:gd name="T84" fmla="*/ 117 w 149"/>
                <a:gd name="T85" fmla="*/ 18 h 69"/>
                <a:gd name="T86" fmla="*/ 110 w 149"/>
                <a:gd name="T87" fmla="*/ 13 h 69"/>
                <a:gd name="T88" fmla="*/ 104 w 149"/>
                <a:gd name="T89" fmla="*/ 1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9" h="69">
                  <a:moveTo>
                    <a:pt x="104" y="10"/>
                  </a:moveTo>
                  <a:lnTo>
                    <a:pt x="104" y="10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03" y="10"/>
                  </a:lnTo>
                  <a:lnTo>
                    <a:pt x="103" y="8"/>
                  </a:lnTo>
                  <a:lnTo>
                    <a:pt x="103" y="8"/>
                  </a:lnTo>
                  <a:lnTo>
                    <a:pt x="103" y="8"/>
                  </a:lnTo>
                  <a:lnTo>
                    <a:pt x="103" y="8"/>
                  </a:lnTo>
                  <a:lnTo>
                    <a:pt x="96" y="5"/>
                  </a:lnTo>
                  <a:lnTo>
                    <a:pt x="89" y="3"/>
                  </a:lnTo>
                  <a:lnTo>
                    <a:pt x="81" y="1"/>
                  </a:lnTo>
                  <a:lnTo>
                    <a:pt x="73" y="0"/>
                  </a:lnTo>
                  <a:lnTo>
                    <a:pt x="63" y="0"/>
                  </a:lnTo>
                  <a:lnTo>
                    <a:pt x="52" y="3"/>
                  </a:lnTo>
                  <a:lnTo>
                    <a:pt x="43" y="6"/>
                  </a:lnTo>
                  <a:lnTo>
                    <a:pt x="34" y="11"/>
                  </a:lnTo>
                  <a:lnTo>
                    <a:pt x="25" y="16"/>
                  </a:lnTo>
                  <a:lnTo>
                    <a:pt x="17" y="23"/>
                  </a:lnTo>
                  <a:lnTo>
                    <a:pt x="11" y="31"/>
                  </a:lnTo>
                  <a:lnTo>
                    <a:pt x="5" y="41"/>
                  </a:lnTo>
                  <a:lnTo>
                    <a:pt x="4" y="43"/>
                  </a:lnTo>
                  <a:lnTo>
                    <a:pt x="2" y="45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14" y="60"/>
                  </a:lnTo>
                  <a:lnTo>
                    <a:pt x="30" y="66"/>
                  </a:lnTo>
                  <a:lnTo>
                    <a:pt x="46" y="68"/>
                  </a:lnTo>
                  <a:lnTo>
                    <a:pt x="64" y="69"/>
                  </a:lnTo>
                  <a:lnTo>
                    <a:pt x="81" y="69"/>
                  </a:lnTo>
                  <a:lnTo>
                    <a:pt x="98" y="66"/>
                  </a:lnTo>
                  <a:lnTo>
                    <a:pt x="114" y="64"/>
                  </a:lnTo>
                  <a:lnTo>
                    <a:pt x="131" y="59"/>
                  </a:lnTo>
                  <a:lnTo>
                    <a:pt x="134" y="57"/>
                  </a:lnTo>
                  <a:lnTo>
                    <a:pt x="141" y="52"/>
                  </a:lnTo>
                  <a:lnTo>
                    <a:pt x="147" y="46"/>
                  </a:lnTo>
                  <a:lnTo>
                    <a:pt x="149" y="43"/>
                  </a:lnTo>
                  <a:lnTo>
                    <a:pt x="148" y="42"/>
                  </a:lnTo>
                  <a:lnTo>
                    <a:pt x="144" y="38"/>
                  </a:lnTo>
                  <a:lnTo>
                    <a:pt x="139" y="35"/>
                  </a:lnTo>
                  <a:lnTo>
                    <a:pt x="132" y="29"/>
                  </a:lnTo>
                  <a:lnTo>
                    <a:pt x="125" y="23"/>
                  </a:lnTo>
                  <a:lnTo>
                    <a:pt x="117" y="18"/>
                  </a:lnTo>
                  <a:lnTo>
                    <a:pt x="110" y="13"/>
                  </a:lnTo>
                  <a:lnTo>
                    <a:pt x="104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5" name="Freeform 109"/>
            <p:cNvSpPr>
              <a:spLocks/>
            </p:cNvSpPr>
            <p:nvPr/>
          </p:nvSpPr>
          <p:spPr bwMode="auto">
            <a:xfrm>
              <a:off x="4423" y="2938"/>
              <a:ext cx="20" cy="16"/>
            </a:xfrm>
            <a:custGeom>
              <a:avLst/>
              <a:gdLst>
                <a:gd name="T0" fmla="*/ 0 w 40"/>
                <a:gd name="T1" fmla="*/ 25 h 34"/>
                <a:gd name="T2" fmla="*/ 2 w 40"/>
                <a:gd name="T3" fmla="*/ 21 h 34"/>
                <a:gd name="T4" fmla="*/ 9 w 40"/>
                <a:gd name="T5" fmla="*/ 14 h 34"/>
                <a:gd name="T6" fmla="*/ 17 w 40"/>
                <a:gd name="T7" fmla="*/ 6 h 34"/>
                <a:gd name="T8" fmla="*/ 25 w 40"/>
                <a:gd name="T9" fmla="*/ 0 h 34"/>
                <a:gd name="T10" fmla="*/ 25 w 40"/>
                <a:gd name="T11" fmla="*/ 7 h 34"/>
                <a:gd name="T12" fmla="*/ 26 w 40"/>
                <a:gd name="T13" fmla="*/ 14 h 34"/>
                <a:gd name="T14" fmla="*/ 30 w 40"/>
                <a:gd name="T15" fmla="*/ 20 h 34"/>
                <a:gd name="T16" fmla="*/ 33 w 40"/>
                <a:gd name="T17" fmla="*/ 26 h 34"/>
                <a:gd name="T18" fmla="*/ 34 w 40"/>
                <a:gd name="T19" fmla="*/ 28 h 34"/>
                <a:gd name="T20" fmla="*/ 36 w 40"/>
                <a:gd name="T21" fmla="*/ 30 h 34"/>
                <a:gd name="T22" fmla="*/ 38 w 40"/>
                <a:gd name="T23" fmla="*/ 31 h 34"/>
                <a:gd name="T24" fmla="*/ 40 w 40"/>
                <a:gd name="T25" fmla="*/ 34 h 34"/>
                <a:gd name="T26" fmla="*/ 35 w 40"/>
                <a:gd name="T27" fmla="*/ 33 h 34"/>
                <a:gd name="T28" fmla="*/ 30 w 40"/>
                <a:gd name="T29" fmla="*/ 33 h 34"/>
                <a:gd name="T30" fmla="*/ 25 w 40"/>
                <a:gd name="T31" fmla="*/ 31 h 34"/>
                <a:gd name="T32" fmla="*/ 19 w 40"/>
                <a:gd name="T33" fmla="*/ 30 h 34"/>
                <a:gd name="T34" fmla="*/ 15 w 40"/>
                <a:gd name="T35" fmla="*/ 29 h 34"/>
                <a:gd name="T36" fmla="*/ 9 w 40"/>
                <a:gd name="T37" fmla="*/ 28 h 34"/>
                <a:gd name="T38" fmla="*/ 4 w 40"/>
                <a:gd name="T39" fmla="*/ 27 h 34"/>
                <a:gd name="T40" fmla="*/ 0 w 40"/>
                <a:gd name="T41" fmla="*/ 2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34">
                  <a:moveTo>
                    <a:pt x="0" y="25"/>
                  </a:moveTo>
                  <a:lnTo>
                    <a:pt x="2" y="21"/>
                  </a:lnTo>
                  <a:lnTo>
                    <a:pt x="9" y="14"/>
                  </a:lnTo>
                  <a:lnTo>
                    <a:pt x="17" y="6"/>
                  </a:lnTo>
                  <a:lnTo>
                    <a:pt x="25" y="0"/>
                  </a:lnTo>
                  <a:lnTo>
                    <a:pt x="25" y="7"/>
                  </a:lnTo>
                  <a:lnTo>
                    <a:pt x="26" y="14"/>
                  </a:lnTo>
                  <a:lnTo>
                    <a:pt x="30" y="20"/>
                  </a:lnTo>
                  <a:lnTo>
                    <a:pt x="33" y="26"/>
                  </a:lnTo>
                  <a:lnTo>
                    <a:pt x="34" y="28"/>
                  </a:lnTo>
                  <a:lnTo>
                    <a:pt x="36" y="30"/>
                  </a:lnTo>
                  <a:lnTo>
                    <a:pt x="38" y="31"/>
                  </a:lnTo>
                  <a:lnTo>
                    <a:pt x="40" y="34"/>
                  </a:lnTo>
                  <a:lnTo>
                    <a:pt x="35" y="33"/>
                  </a:lnTo>
                  <a:lnTo>
                    <a:pt x="30" y="33"/>
                  </a:lnTo>
                  <a:lnTo>
                    <a:pt x="25" y="31"/>
                  </a:lnTo>
                  <a:lnTo>
                    <a:pt x="19" y="30"/>
                  </a:lnTo>
                  <a:lnTo>
                    <a:pt x="15" y="29"/>
                  </a:lnTo>
                  <a:lnTo>
                    <a:pt x="9" y="28"/>
                  </a:lnTo>
                  <a:lnTo>
                    <a:pt x="4" y="27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6" name="Freeform 110"/>
            <p:cNvSpPr>
              <a:spLocks/>
            </p:cNvSpPr>
            <p:nvPr/>
          </p:nvSpPr>
          <p:spPr bwMode="auto">
            <a:xfrm>
              <a:off x="4438" y="2932"/>
              <a:ext cx="29" cy="21"/>
            </a:xfrm>
            <a:custGeom>
              <a:avLst/>
              <a:gdLst>
                <a:gd name="T0" fmla="*/ 32 w 57"/>
                <a:gd name="T1" fmla="*/ 41 h 41"/>
                <a:gd name="T2" fmla="*/ 19 w 57"/>
                <a:gd name="T3" fmla="*/ 39 h 41"/>
                <a:gd name="T4" fmla="*/ 10 w 57"/>
                <a:gd name="T5" fmla="*/ 31 h 41"/>
                <a:gd name="T6" fmla="*/ 4 w 57"/>
                <a:gd name="T7" fmla="*/ 21 h 41"/>
                <a:gd name="T8" fmla="*/ 0 w 57"/>
                <a:gd name="T9" fmla="*/ 11 h 41"/>
                <a:gd name="T10" fmla="*/ 1 w 57"/>
                <a:gd name="T11" fmla="*/ 10 h 41"/>
                <a:gd name="T12" fmla="*/ 4 w 57"/>
                <a:gd name="T13" fmla="*/ 8 h 41"/>
                <a:gd name="T14" fmla="*/ 6 w 57"/>
                <a:gd name="T15" fmla="*/ 6 h 41"/>
                <a:gd name="T16" fmla="*/ 8 w 57"/>
                <a:gd name="T17" fmla="*/ 4 h 41"/>
                <a:gd name="T18" fmla="*/ 11 w 57"/>
                <a:gd name="T19" fmla="*/ 3 h 41"/>
                <a:gd name="T20" fmla="*/ 15 w 57"/>
                <a:gd name="T21" fmla="*/ 2 h 41"/>
                <a:gd name="T22" fmla="*/ 18 w 57"/>
                <a:gd name="T23" fmla="*/ 2 h 41"/>
                <a:gd name="T24" fmla="*/ 21 w 57"/>
                <a:gd name="T25" fmla="*/ 1 h 41"/>
                <a:gd name="T26" fmla="*/ 19 w 57"/>
                <a:gd name="T27" fmla="*/ 6 h 41"/>
                <a:gd name="T28" fmla="*/ 18 w 57"/>
                <a:gd name="T29" fmla="*/ 10 h 41"/>
                <a:gd name="T30" fmla="*/ 17 w 57"/>
                <a:gd name="T31" fmla="*/ 16 h 41"/>
                <a:gd name="T32" fmla="*/ 18 w 57"/>
                <a:gd name="T33" fmla="*/ 21 h 41"/>
                <a:gd name="T34" fmla="*/ 18 w 57"/>
                <a:gd name="T35" fmla="*/ 23 h 41"/>
                <a:gd name="T36" fmla="*/ 19 w 57"/>
                <a:gd name="T37" fmla="*/ 25 h 41"/>
                <a:gd name="T38" fmla="*/ 20 w 57"/>
                <a:gd name="T39" fmla="*/ 26 h 41"/>
                <a:gd name="T40" fmla="*/ 23 w 57"/>
                <a:gd name="T41" fmla="*/ 26 h 41"/>
                <a:gd name="T42" fmla="*/ 24 w 57"/>
                <a:gd name="T43" fmla="*/ 26 h 41"/>
                <a:gd name="T44" fmla="*/ 26 w 57"/>
                <a:gd name="T45" fmla="*/ 25 h 41"/>
                <a:gd name="T46" fmla="*/ 27 w 57"/>
                <a:gd name="T47" fmla="*/ 23 h 41"/>
                <a:gd name="T48" fmla="*/ 27 w 57"/>
                <a:gd name="T49" fmla="*/ 22 h 41"/>
                <a:gd name="T50" fmla="*/ 28 w 57"/>
                <a:gd name="T51" fmla="*/ 16 h 41"/>
                <a:gd name="T52" fmla="*/ 29 w 57"/>
                <a:gd name="T53" fmla="*/ 10 h 41"/>
                <a:gd name="T54" fmla="*/ 28 w 57"/>
                <a:gd name="T55" fmla="*/ 6 h 41"/>
                <a:gd name="T56" fmla="*/ 27 w 57"/>
                <a:gd name="T57" fmla="*/ 0 h 41"/>
                <a:gd name="T58" fmla="*/ 35 w 57"/>
                <a:gd name="T59" fmla="*/ 1 h 41"/>
                <a:gd name="T60" fmla="*/ 43 w 57"/>
                <a:gd name="T61" fmla="*/ 2 h 41"/>
                <a:gd name="T62" fmla="*/ 50 w 57"/>
                <a:gd name="T63" fmla="*/ 4 h 41"/>
                <a:gd name="T64" fmla="*/ 57 w 57"/>
                <a:gd name="T65" fmla="*/ 8 h 41"/>
                <a:gd name="T66" fmla="*/ 53 w 57"/>
                <a:gd name="T67" fmla="*/ 17 h 41"/>
                <a:gd name="T68" fmla="*/ 48 w 57"/>
                <a:gd name="T69" fmla="*/ 26 h 41"/>
                <a:gd name="T70" fmla="*/ 41 w 57"/>
                <a:gd name="T71" fmla="*/ 34 h 41"/>
                <a:gd name="T72" fmla="*/ 32 w 57"/>
                <a:gd name="T73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" h="41">
                  <a:moveTo>
                    <a:pt x="32" y="41"/>
                  </a:moveTo>
                  <a:lnTo>
                    <a:pt x="19" y="39"/>
                  </a:lnTo>
                  <a:lnTo>
                    <a:pt x="10" y="31"/>
                  </a:lnTo>
                  <a:lnTo>
                    <a:pt x="4" y="21"/>
                  </a:lnTo>
                  <a:lnTo>
                    <a:pt x="0" y="11"/>
                  </a:lnTo>
                  <a:lnTo>
                    <a:pt x="1" y="10"/>
                  </a:lnTo>
                  <a:lnTo>
                    <a:pt x="4" y="8"/>
                  </a:lnTo>
                  <a:lnTo>
                    <a:pt x="6" y="6"/>
                  </a:lnTo>
                  <a:lnTo>
                    <a:pt x="8" y="4"/>
                  </a:lnTo>
                  <a:lnTo>
                    <a:pt x="11" y="3"/>
                  </a:lnTo>
                  <a:lnTo>
                    <a:pt x="15" y="2"/>
                  </a:lnTo>
                  <a:lnTo>
                    <a:pt x="18" y="2"/>
                  </a:lnTo>
                  <a:lnTo>
                    <a:pt x="21" y="1"/>
                  </a:lnTo>
                  <a:lnTo>
                    <a:pt x="19" y="6"/>
                  </a:lnTo>
                  <a:lnTo>
                    <a:pt x="18" y="10"/>
                  </a:lnTo>
                  <a:lnTo>
                    <a:pt x="17" y="16"/>
                  </a:lnTo>
                  <a:lnTo>
                    <a:pt x="18" y="21"/>
                  </a:lnTo>
                  <a:lnTo>
                    <a:pt x="18" y="23"/>
                  </a:lnTo>
                  <a:lnTo>
                    <a:pt x="19" y="25"/>
                  </a:lnTo>
                  <a:lnTo>
                    <a:pt x="20" y="26"/>
                  </a:lnTo>
                  <a:lnTo>
                    <a:pt x="23" y="26"/>
                  </a:lnTo>
                  <a:lnTo>
                    <a:pt x="24" y="26"/>
                  </a:lnTo>
                  <a:lnTo>
                    <a:pt x="26" y="25"/>
                  </a:lnTo>
                  <a:lnTo>
                    <a:pt x="27" y="23"/>
                  </a:lnTo>
                  <a:lnTo>
                    <a:pt x="27" y="22"/>
                  </a:lnTo>
                  <a:lnTo>
                    <a:pt x="28" y="16"/>
                  </a:lnTo>
                  <a:lnTo>
                    <a:pt x="29" y="10"/>
                  </a:lnTo>
                  <a:lnTo>
                    <a:pt x="28" y="6"/>
                  </a:lnTo>
                  <a:lnTo>
                    <a:pt x="27" y="0"/>
                  </a:lnTo>
                  <a:lnTo>
                    <a:pt x="35" y="1"/>
                  </a:lnTo>
                  <a:lnTo>
                    <a:pt x="43" y="2"/>
                  </a:lnTo>
                  <a:lnTo>
                    <a:pt x="50" y="4"/>
                  </a:lnTo>
                  <a:lnTo>
                    <a:pt x="57" y="8"/>
                  </a:lnTo>
                  <a:lnTo>
                    <a:pt x="53" y="17"/>
                  </a:lnTo>
                  <a:lnTo>
                    <a:pt x="48" y="26"/>
                  </a:lnTo>
                  <a:lnTo>
                    <a:pt x="41" y="34"/>
                  </a:lnTo>
                  <a:lnTo>
                    <a:pt x="32" y="41"/>
                  </a:lnTo>
                  <a:close/>
                </a:path>
              </a:pathLst>
            </a:custGeom>
            <a:solidFill>
              <a:srgbClr val="7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7" name="Freeform 111"/>
            <p:cNvSpPr>
              <a:spLocks/>
            </p:cNvSpPr>
            <p:nvPr/>
          </p:nvSpPr>
          <p:spPr bwMode="auto">
            <a:xfrm>
              <a:off x="4461" y="2938"/>
              <a:ext cx="24" cy="18"/>
            </a:xfrm>
            <a:custGeom>
              <a:avLst/>
              <a:gdLst>
                <a:gd name="T0" fmla="*/ 0 w 47"/>
                <a:gd name="T1" fmla="*/ 36 h 36"/>
                <a:gd name="T2" fmla="*/ 5 w 47"/>
                <a:gd name="T3" fmla="*/ 28 h 36"/>
                <a:gd name="T4" fmla="*/ 10 w 47"/>
                <a:gd name="T5" fmla="*/ 20 h 36"/>
                <a:gd name="T6" fmla="*/ 13 w 47"/>
                <a:gd name="T7" fmla="*/ 10 h 36"/>
                <a:gd name="T8" fmla="*/ 16 w 47"/>
                <a:gd name="T9" fmla="*/ 0 h 36"/>
                <a:gd name="T10" fmla="*/ 24 w 47"/>
                <a:gd name="T11" fmla="*/ 5 h 36"/>
                <a:gd name="T12" fmla="*/ 32 w 47"/>
                <a:gd name="T13" fmla="*/ 10 h 36"/>
                <a:gd name="T14" fmla="*/ 40 w 47"/>
                <a:gd name="T15" fmla="*/ 15 h 36"/>
                <a:gd name="T16" fmla="*/ 47 w 47"/>
                <a:gd name="T17" fmla="*/ 21 h 36"/>
                <a:gd name="T18" fmla="*/ 41 w 47"/>
                <a:gd name="T19" fmla="*/ 23 h 36"/>
                <a:gd name="T20" fmla="*/ 35 w 47"/>
                <a:gd name="T21" fmla="*/ 26 h 36"/>
                <a:gd name="T22" fmla="*/ 30 w 47"/>
                <a:gd name="T23" fmla="*/ 28 h 36"/>
                <a:gd name="T24" fmla="*/ 24 w 47"/>
                <a:gd name="T25" fmla="*/ 30 h 36"/>
                <a:gd name="T26" fmla="*/ 18 w 47"/>
                <a:gd name="T27" fmla="*/ 33 h 36"/>
                <a:gd name="T28" fmla="*/ 11 w 47"/>
                <a:gd name="T29" fmla="*/ 34 h 36"/>
                <a:gd name="T30" fmla="*/ 5 w 47"/>
                <a:gd name="T31" fmla="*/ 35 h 36"/>
                <a:gd name="T32" fmla="*/ 0 w 47"/>
                <a:gd name="T3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36">
                  <a:moveTo>
                    <a:pt x="0" y="36"/>
                  </a:moveTo>
                  <a:lnTo>
                    <a:pt x="5" y="28"/>
                  </a:lnTo>
                  <a:lnTo>
                    <a:pt x="10" y="20"/>
                  </a:lnTo>
                  <a:lnTo>
                    <a:pt x="13" y="10"/>
                  </a:lnTo>
                  <a:lnTo>
                    <a:pt x="16" y="0"/>
                  </a:lnTo>
                  <a:lnTo>
                    <a:pt x="24" y="5"/>
                  </a:lnTo>
                  <a:lnTo>
                    <a:pt x="32" y="10"/>
                  </a:lnTo>
                  <a:lnTo>
                    <a:pt x="40" y="15"/>
                  </a:lnTo>
                  <a:lnTo>
                    <a:pt x="47" y="21"/>
                  </a:lnTo>
                  <a:lnTo>
                    <a:pt x="41" y="23"/>
                  </a:lnTo>
                  <a:lnTo>
                    <a:pt x="35" y="26"/>
                  </a:lnTo>
                  <a:lnTo>
                    <a:pt x="30" y="28"/>
                  </a:lnTo>
                  <a:lnTo>
                    <a:pt x="24" y="30"/>
                  </a:lnTo>
                  <a:lnTo>
                    <a:pt x="18" y="33"/>
                  </a:lnTo>
                  <a:lnTo>
                    <a:pt x="11" y="34"/>
                  </a:lnTo>
                  <a:lnTo>
                    <a:pt x="5" y="35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8" name="Freeform 112"/>
            <p:cNvSpPr>
              <a:spLocks/>
            </p:cNvSpPr>
            <p:nvPr/>
          </p:nvSpPr>
          <p:spPr bwMode="auto">
            <a:xfrm>
              <a:off x="4336" y="3064"/>
              <a:ext cx="91" cy="27"/>
            </a:xfrm>
            <a:custGeom>
              <a:avLst/>
              <a:gdLst>
                <a:gd name="T0" fmla="*/ 181 w 181"/>
                <a:gd name="T1" fmla="*/ 0 h 53"/>
                <a:gd name="T2" fmla="*/ 179 w 181"/>
                <a:gd name="T3" fmla="*/ 10 h 53"/>
                <a:gd name="T4" fmla="*/ 175 w 181"/>
                <a:gd name="T5" fmla="*/ 19 h 53"/>
                <a:gd name="T6" fmla="*/ 169 w 181"/>
                <a:gd name="T7" fmla="*/ 28 h 53"/>
                <a:gd name="T8" fmla="*/ 161 w 181"/>
                <a:gd name="T9" fmla="*/ 34 h 53"/>
                <a:gd name="T10" fmla="*/ 152 w 181"/>
                <a:gd name="T11" fmla="*/ 39 h 53"/>
                <a:gd name="T12" fmla="*/ 142 w 181"/>
                <a:gd name="T13" fmla="*/ 44 h 53"/>
                <a:gd name="T14" fmla="*/ 132 w 181"/>
                <a:gd name="T15" fmla="*/ 47 h 53"/>
                <a:gd name="T16" fmla="*/ 123 w 181"/>
                <a:gd name="T17" fmla="*/ 49 h 53"/>
                <a:gd name="T18" fmla="*/ 113 w 181"/>
                <a:gd name="T19" fmla="*/ 52 h 53"/>
                <a:gd name="T20" fmla="*/ 101 w 181"/>
                <a:gd name="T21" fmla="*/ 53 h 53"/>
                <a:gd name="T22" fmla="*/ 89 w 181"/>
                <a:gd name="T23" fmla="*/ 53 h 53"/>
                <a:gd name="T24" fmla="*/ 77 w 181"/>
                <a:gd name="T25" fmla="*/ 53 h 53"/>
                <a:gd name="T26" fmla="*/ 65 w 181"/>
                <a:gd name="T27" fmla="*/ 52 h 53"/>
                <a:gd name="T28" fmla="*/ 54 w 181"/>
                <a:gd name="T29" fmla="*/ 49 h 53"/>
                <a:gd name="T30" fmla="*/ 42 w 181"/>
                <a:gd name="T31" fmla="*/ 47 h 53"/>
                <a:gd name="T32" fmla="*/ 32 w 181"/>
                <a:gd name="T33" fmla="*/ 43 h 53"/>
                <a:gd name="T34" fmla="*/ 23 w 181"/>
                <a:gd name="T35" fmla="*/ 34 h 53"/>
                <a:gd name="T36" fmla="*/ 13 w 181"/>
                <a:gd name="T37" fmla="*/ 26 h 53"/>
                <a:gd name="T38" fmla="*/ 5 w 181"/>
                <a:gd name="T39" fmla="*/ 17 h 53"/>
                <a:gd name="T40" fmla="*/ 0 w 181"/>
                <a:gd name="T41" fmla="*/ 6 h 53"/>
                <a:gd name="T42" fmla="*/ 17 w 181"/>
                <a:gd name="T43" fmla="*/ 4 h 53"/>
                <a:gd name="T44" fmla="*/ 41 w 181"/>
                <a:gd name="T45" fmla="*/ 3 h 53"/>
                <a:gd name="T46" fmla="*/ 71 w 181"/>
                <a:gd name="T47" fmla="*/ 2 h 53"/>
                <a:gd name="T48" fmla="*/ 102 w 181"/>
                <a:gd name="T49" fmla="*/ 1 h 53"/>
                <a:gd name="T50" fmla="*/ 132 w 181"/>
                <a:gd name="T51" fmla="*/ 1 h 53"/>
                <a:gd name="T52" fmla="*/ 156 w 181"/>
                <a:gd name="T53" fmla="*/ 0 h 53"/>
                <a:gd name="T54" fmla="*/ 174 w 181"/>
                <a:gd name="T55" fmla="*/ 0 h 53"/>
                <a:gd name="T56" fmla="*/ 181 w 181"/>
                <a:gd name="T5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1" h="53">
                  <a:moveTo>
                    <a:pt x="181" y="0"/>
                  </a:moveTo>
                  <a:lnTo>
                    <a:pt x="179" y="10"/>
                  </a:lnTo>
                  <a:lnTo>
                    <a:pt x="175" y="19"/>
                  </a:lnTo>
                  <a:lnTo>
                    <a:pt x="169" y="28"/>
                  </a:lnTo>
                  <a:lnTo>
                    <a:pt x="161" y="34"/>
                  </a:lnTo>
                  <a:lnTo>
                    <a:pt x="152" y="39"/>
                  </a:lnTo>
                  <a:lnTo>
                    <a:pt x="142" y="44"/>
                  </a:lnTo>
                  <a:lnTo>
                    <a:pt x="132" y="47"/>
                  </a:lnTo>
                  <a:lnTo>
                    <a:pt x="123" y="49"/>
                  </a:lnTo>
                  <a:lnTo>
                    <a:pt x="113" y="52"/>
                  </a:lnTo>
                  <a:lnTo>
                    <a:pt x="101" y="53"/>
                  </a:lnTo>
                  <a:lnTo>
                    <a:pt x="89" y="53"/>
                  </a:lnTo>
                  <a:lnTo>
                    <a:pt x="77" y="53"/>
                  </a:lnTo>
                  <a:lnTo>
                    <a:pt x="65" y="52"/>
                  </a:lnTo>
                  <a:lnTo>
                    <a:pt x="54" y="49"/>
                  </a:lnTo>
                  <a:lnTo>
                    <a:pt x="42" y="47"/>
                  </a:lnTo>
                  <a:lnTo>
                    <a:pt x="32" y="43"/>
                  </a:lnTo>
                  <a:lnTo>
                    <a:pt x="23" y="34"/>
                  </a:lnTo>
                  <a:lnTo>
                    <a:pt x="13" y="26"/>
                  </a:lnTo>
                  <a:lnTo>
                    <a:pt x="5" y="17"/>
                  </a:lnTo>
                  <a:lnTo>
                    <a:pt x="0" y="6"/>
                  </a:lnTo>
                  <a:lnTo>
                    <a:pt x="17" y="4"/>
                  </a:lnTo>
                  <a:lnTo>
                    <a:pt x="41" y="3"/>
                  </a:lnTo>
                  <a:lnTo>
                    <a:pt x="71" y="2"/>
                  </a:lnTo>
                  <a:lnTo>
                    <a:pt x="102" y="1"/>
                  </a:lnTo>
                  <a:lnTo>
                    <a:pt x="132" y="1"/>
                  </a:lnTo>
                  <a:lnTo>
                    <a:pt x="156" y="0"/>
                  </a:lnTo>
                  <a:lnTo>
                    <a:pt x="174" y="0"/>
                  </a:lnTo>
                  <a:lnTo>
                    <a:pt x="181" y="0"/>
                  </a:lnTo>
                  <a:close/>
                </a:path>
              </a:pathLst>
            </a:custGeom>
            <a:solidFill>
              <a:srgbClr val="BC7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49" name="Freeform 113"/>
            <p:cNvSpPr>
              <a:spLocks/>
            </p:cNvSpPr>
            <p:nvPr/>
          </p:nvSpPr>
          <p:spPr bwMode="auto">
            <a:xfrm>
              <a:off x="4352" y="3085"/>
              <a:ext cx="61" cy="11"/>
            </a:xfrm>
            <a:custGeom>
              <a:avLst/>
              <a:gdLst>
                <a:gd name="T0" fmla="*/ 0 w 121"/>
                <a:gd name="T1" fmla="*/ 2 h 21"/>
                <a:gd name="T2" fmla="*/ 0 w 121"/>
                <a:gd name="T3" fmla="*/ 3 h 21"/>
                <a:gd name="T4" fmla="*/ 5 w 121"/>
                <a:gd name="T5" fmla="*/ 5 h 21"/>
                <a:gd name="T6" fmla="*/ 8 w 121"/>
                <a:gd name="T7" fmla="*/ 8 h 21"/>
                <a:gd name="T8" fmla="*/ 11 w 121"/>
                <a:gd name="T9" fmla="*/ 11 h 21"/>
                <a:gd name="T10" fmla="*/ 23 w 121"/>
                <a:gd name="T11" fmla="*/ 17 h 21"/>
                <a:gd name="T12" fmla="*/ 37 w 121"/>
                <a:gd name="T13" fmla="*/ 20 h 21"/>
                <a:gd name="T14" fmla="*/ 52 w 121"/>
                <a:gd name="T15" fmla="*/ 21 h 21"/>
                <a:gd name="T16" fmla="*/ 67 w 121"/>
                <a:gd name="T17" fmla="*/ 21 h 21"/>
                <a:gd name="T18" fmla="*/ 82 w 121"/>
                <a:gd name="T19" fmla="*/ 18 h 21"/>
                <a:gd name="T20" fmla="*/ 97 w 121"/>
                <a:gd name="T21" fmla="*/ 13 h 21"/>
                <a:gd name="T22" fmla="*/ 109 w 121"/>
                <a:gd name="T23" fmla="*/ 7 h 21"/>
                <a:gd name="T24" fmla="*/ 121 w 121"/>
                <a:gd name="T25" fmla="*/ 0 h 21"/>
                <a:gd name="T26" fmla="*/ 117 w 121"/>
                <a:gd name="T27" fmla="*/ 0 h 21"/>
                <a:gd name="T28" fmla="*/ 106 w 121"/>
                <a:gd name="T29" fmla="*/ 2 h 21"/>
                <a:gd name="T30" fmla="*/ 89 w 121"/>
                <a:gd name="T31" fmla="*/ 3 h 21"/>
                <a:gd name="T32" fmla="*/ 69 w 121"/>
                <a:gd name="T33" fmla="*/ 3 h 21"/>
                <a:gd name="T34" fmla="*/ 47 w 121"/>
                <a:gd name="T35" fmla="*/ 4 h 21"/>
                <a:gd name="T36" fmla="*/ 28 w 121"/>
                <a:gd name="T37" fmla="*/ 4 h 21"/>
                <a:gd name="T38" fmla="*/ 11 w 121"/>
                <a:gd name="T39" fmla="*/ 3 h 21"/>
                <a:gd name="T40" fmla="*/ 0 w 121"/>
                <a:gd name="T41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21">
                  <a:moveTo>
                    <a:pt x="0" y="2"/>
                  </a:moveTo>
                  <a:lnTo>
                    <a:pt x="0" y="3"/>
                  </a:lnTo>
                  <a:lnTo>
                    <a:pt x="5" y="5"/>
                  </a:lnTo>
                  <a:lnTo>
                    <a:pt x="8" y="8"/>
                  </a:lnTo>
                  <a:lnTo>
                    <a:pt x="11" y="11"/>
                  </a:lnTo>
                  <a:lnTo>
                    <a:pt x="23" y="17"/>
                  </a:lnTo>
                  <a:lnTo>
                    <a:pt x="37" y="20"/>
                  </a:lnTo>
                  <a:lnTo>
                    <a:pt x="52" y="21"/>
                  </a:lnTo>
                  <a:lnTo>
                    <a:pt x="67" y="21"/>
                  </a:lnTo>
                  <a:lnTo>
                    <a:pt x="82" y="18"/>
                  </a:lnTo>
                  <a:lnTo>
                    <a:pt x="97" y="13"/>
                  </a:lnTo>
                  <a:lnTo>
                    <a:pt x="109" y="7"/>
                  </a:lnTo>
                  <a:lnTo>
                    <a:pt x="121" y="0"/>
                  </a:lnTo>
                  <a:lnTo>
                    <a:pt x="117" y="0"/>
                  </a:lnTo>
                  <a:lnTo>
                    <a:pt x="106" y="2"/>
                  </a:lnTo>
                  <a:lnTo>
                    <a:pt x="89" y="3"/>
                  </a:lnTo>
                  <a:lnTo>
                    <a:pt x="69" y="3"/>
                  </a:lnTo>
                  <a:lnTo>
                    <a:pt x="47" y="4"/>
                  </a:lnTo>
                  <a:lnTo>
                    <a:pt x="28" y="4"/>
                  </a:lnTo>
                  <a:lnTo>
                    <a:pt x="11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50" name="Freeform 114"/>
            <p:cNvSpPr>
              <a:spLocks/>
            </p:cNvSpPr>
            <p:nvPr/>
          </p:nvSpPr>
          <p:spPr bwMode="auto">
            <a:xfrm>
              <a:off x="4325" y="3052"/>
              <a:ext cx="109" cy="24"/>
            </a:xfrm>
            <a:custGeom>
              <a:avLst/>
              <a:gdLst>
                <a:gd name="T0" fmla="*/ 217 w 217"/>
                <a:gd name="T1" fmla="*/ 24 h 47"/>
                <a:gd name="T2" fmla="*/ 205 w 217"/>
                <a:gd name="T3" fmla="*/ 12 h 47"/>
                <a:gd name="T4" fmla="*/ 192 w 217"/>
                <a:gd name="T5" fmla="*/ 5 h 47"/>
                <a:gd name="T6" fmla="*/ 178 w 217"/>
                <a:gd name="T7" fmla="*/ 1 h 47"/>
                <a:gd name="T8" fmla="*/ 164 w 217"/>
                <a:gd name="T9" fmla="*/ 0 h 47"/>
                <a:gd name="T10" fmla="*/ 150 w 217"/>
                <a:gd name="T11" fmla="*/ 1 h 47"/>
                <a:gd name="T12" fmla="*/ 136 w 217"/>
                <a:gd name="T13" fmla="*/ 3 h 47"/>
                <a:gd name="T14" fmla="*/ 123 w 217"/>
                <a:gd name="T15" fmla="*/ 8 h 47"/>
                <a:gd name="T16" fmla="*/ 110 w 217"/>
                <a:gd name="T17" fmla="*/ 14 h 47"/>
                <a:gd name="T18" fmla="*/ 99 w 217"/>
                <a:gd name="T19" fmla="*/ 7 h 47"/>
                <a:gd name="T20" fmla="*/ 87 w 217"/>
                <a:gd name="T21" fmla="*/ 2 h 47"/>
                <a:gd name="T22" fmla="*/ 73 w 217"/>
                <a:gd name="T23" fmla="*/ 0 h 47"/>
                <a:gd name="T24" fmla="*/ 61 w 217"/>
                <a:gd name="T25" fmla="*/ 0 h 47"/>
                <a:gd name="T26" fmla="*/ 47 w 217"/>
                <a:gd name="T27" fmla="*/ 2 h 47"/>
                <a:gd name="T28" fmla="*/ 33 w 217"/>
                <a:gd name="T29" fmla="*/ 5 h 47"/>
                <a:gd name="T30" fmla="*/ 22 w 217"/>
                <a:gd name="T31" fmla="*/ 11 h 47"/>
                <a:gd name="T32" fmla="*/ 10 w 217"/>
                <a:gd name="T33" fmla="*/ 18 h 47"/>
                <a:gd name="T34" fmla="*/ 10 w 217"/>
                <a:gd name="T35" fmla="*/ 18 h 47"/>
                <a:gd name="T36" fmla="*/ 10 w 217"/>
                <a:gd name="T37" fmla="*/ 18 h 47"/>
                <a:gd name="T38" fmla="*/ 9 w 217"/>
                <a:gd name="T39" fmla="*/ 18 h 47"/>
                <a:gd name="T40" fmla="*/ 9 w 217"/>
                <a:gd name="T41" fmla="*/ 18 h 47"/>
                <a:gd name="T42" fmla="*/ 7 w 217"/>
                <a:gd name="T43" fmla="*/ 19 h 47"/>
                <a:gd name="T44" fmla="*/ 3 w 217"/>
                <a:gd name="T45" fmla="*/ 22 h 47"/>
                <a:gd name="T46" fmla="*/ 1 w 217"/>
                <a:gd name="T47" fmla="*/ 24 h 47"/>
                <a:gd name="T48" fmla="*/ 0 w 217"/>
                <a:gd name="T49" fmla="*/ 25 h 47"/>
                <a:gd name="T50" fmla="*/ 3 w 217"/>
                <a:gd name="T51" fmla="*/ 26 h 47"/>
                <a:gd name="T52" fmla="*/ 9 w 217"/>
                <a:gd name="T53" fmla="*/ 30 h 47"/>
                <a:gd name="T54" fmla="*/ 14 w 217"/>
                <a:gd name="T55" fmla="*/ 33 h 47"/>
                <a:gd name="T56" fmla="*/ 17 w 217"/>
                <a:gd name="T57" fmla="*/ 34 h 47"/>
                <a:gd name="T58" fmla="*/ 37 w 217"/>
                <a:gd name="T59" fmla="*/ 40 h 47"/>
                <a:gd name="T60" fmla="*/ 57 w 217"/>
                <a:gd name="T61" fmla="*/ 43 h 47"/>
                <a:gd name="T62" fmla="*/ 78 w 217"/>
                <a:gd name="T63" fmla="*/ 46 h 47"/>
                <a:gd name="T64" fmla="*/ 99 w 217"/>
                <a:gd name="T65" fmla="*/ 47 h 47"/>
                <a:gd name="T66" fmla="*/ 120 w 217"/>
                <a:gd name="T67" fmla="*/ 47 h 47"/>
                <a:gd name="T68" fmla="*/ 140 w 217"/>
                <a:gd name="T69" fmla="*/ 46 h 47"/>
                <a:gd name="T70" fmla="*/ 161 w 217"/>
                <a:gd name="T71" fmla="*/ 45 h 47"/>
                <a:gd name="T72" fmla="*/ 182 w 217"/>
                <a:gd name="T73" fmla="*/ 42 h 47"/>
                <a:gd name="T74" fmla="*/ 186 w 217"/>
                <a:gd name="T75" fmla="*/ 41 h 47"/>
                <a:gd name="T76" fmla="*/ 191 w 217"/>
                <a:gd name="T77" fmla="*/ 39 h 47"/>
                <a:gd name="T78" fmla="*/ 197 w 217"/>
                <a:gd name="T79" fmla="*/ 35 h 47"/>
                <a:gd name="T80" fmla="*/ 204 w 217"/>
                <a:gd name="T81" fmla="*/ 33 h 47"/>
                <a:gd name="T82" fmla="*/ 208 w 217"/>
                <a:gd name="T83" fmla="*/ 30 h 47"/>
                <a:gd name="T84" fmla="*/ 213 w 217"/>
                <a:gd name="T85" fmla="*/ 26 h 47"/>
                <a:gd name="T86" fmla="*/ 216 w 217"/>
                <a:gd name="T87" fmla="*/ 25 h 47"/>
                <a:gd name="T88" fmla="*/ 217 w 217"/>
                <a:gd name="T89" fmla="*/ 24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7" h="47">
                  <a:moveTo>
                    <a:pt x="217" y="24"/>
                  </a:moveTo>
                  <a:lnTo>
                    <a:pt x="205" y="12"/>
                  </a:lnTo>
                  <a:lnTo>
                    <a:pt x="192" y="5"/>
                  </a:lnTo>
                  <a:lnTo>
                    <a:pt x="178" y="1"/>
                  </a:lnTo>
                  <a:lnTo>
                    <a:pt x="164" y="0"/>
                  </a:lnTo>
                  <a:lnTo>
                    <a:pt x="150" y="1"/>
                  </a:lnTo>
                  <a:lnTo>
                    <a:pt x="136" y="3"/>
                  </a:lnTo>
                  <a:lnTo>
                    <a:pt x="123" y="8"/>
                  </a:lnTo>
                  <a:lnTo>
                    <a:pt x="110" y="14"/>
                  </a:lnTo>
                  <a:lnTo>
                    <a:pt x="99" y="7"/>
                  </a:lnTo>
                  <a:lnTo>
                    <a:pt x="87" y="2"/>
                  </a:lnTo>
                  <a:lnTo>
                    <a:pt x="73" y="0"/>
                  </a:lnTo>
                  <a:lnTo>
                    <a:pt x="61" y="0"/>
                  </a:lnTo>
                  <a:lnTo>
                    <a:pt x="47" y="2"/>
                  </a:lnTo>
                  <a:lnTo>
                    <a:pt x="33" y="5"/>
                  </a:lnTo>
                  <a:lnTo>
                    <a:pt x="22" y="11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9" y="18"/>
                  </a:lnTo>
                  <a:lnTo>
                    <a:pt x="9" y="18"/>
                  </a:lnTo>
                  <a:lnTo>
                    <a:pt x="7" y="19"/>
                  </a:lnTo>
                  <a:lnTo>
                    <a:pt x="3" y="22"/>
                  </a:lnTo>
                  <a:lnTo>
                    <a:pt x="1" y="24"/>
                  </a:lnTo>
                  <a:lnTo>
                    <a:pt x="0" y="25"/>
                  </a:lnTo>
                  <a:lnTo>
                    <a:pt x="3" y="26"/>
                  </a:lnTo>
                  <a:lnTo>
                    <a:pt x="9" y="30"/>
                  </a:lnTo>
                  <a:lnTo>
                    <a:pt x="14" y="33"/>
                  </a:lnTo>
                  <a:lnTo>
                    <a:pt x="17" y="34"/>
                  </a:lnTo>
                  <a:lnTo>
                    <a:pt x="37" y="40"/>
                  </a:lnTo>
                  <a:lnTo>
                    <a:pt x="57" y="43"/>
                  </a:lnTo>
                  <a:lnTo>
                    <a:pt x="78" y="46"/>
                  </a:lnTo>
                  <a:lnTo>
                    <a:pt x="99" y="47"/>
                  </a:lnTo>
                  <a:lnTo>
                    <a:pt x="120" y="47"/>
                  </a:lnTo>
                  <a:lnTo>
                    <a:pt x="140" y="46"/>
                  </a:lnTo>
                  <a:lnTo>
                    <a:pt x="161" y="45"/>
                  </a:lnTo>
                  <a:lnTo>
                    <a:pt x="182" y="42"/>
                  </a:lnTo>
                  <a:lnTo>
                    <a:pt x="186" y="41"/>
                  </a:lnTo>
                  <a:lnTo>
                    <a:pt x="191" y="39"/>
                  </a:lnTo>
                  <a:lnTo>
                    <a:pt x="197" y="35"/>
                  </a:lnTo>
                  <a:lnTo>
                    <a:pt x="204" y="33"/>
                  </a:lnTo>
                  <a:lnTo>
                    <a:pt x="208" y="30"/>
                  </a:lnTo>
                  <a:lnTo>
                    <a:pt x="213" y="26"/>
                  </a:lnTo>
                  <a:lnTo>
                    <a:pt x="216" y="25"/>
                  </a:lnTo>
                  <a:lnTo>
                    <a:pt x="217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51" name="Freeform 115"/>
            <p:cNvSpPr>
              <a:spLocks/>
            </p:cNvSpPr>
            <p:nvPr/>
          </p:nvSpPr>
          <p:spPr bwMode="auto">
            <a:xfrm>
              <a:off x="4341" y="3058"/>
              <a:ext cx="82" cy="12"/>
            </a:xfrm>
            <a:custGeom>
              <a:avLst/>
              <a:gdLst>
                <a:gd name="T0" fmla="*/ 92 w 165"/>
                <a:gd name="T1" fmla="*/ 24 h 24"/>
                <a:gd name="T2" fmla="*/ 79 w 165"/>
                <a:gd name="T3" fmla="*/ 24 h 24"/>
                <a:gd name="T4" fmla="*/ 67 w 165"/>
                <a:gd name="T5" fmla="*/ 23 h 24"/>
                <a:gd name="T6" fmla="*/ 56 w 165"/>
                <a:gd name="T7" fmla="*/ 22 h 24"/>
                <a:gd name="T8" fmla="*/ 45 w 165"/>
                <a:gd name="T9" fmla="*/ 21 h 24"/>
                <a:gd name="T10" fmla="*/ 34 w 165"/>
                <a:gd name="T11" fmla="*/ 18 h 24"/>
                <a:gd name="T12" fmla="*/ 24 w 165"/>
                <a:gd name="T13" fmla="*/ 16 h 24"/>
                <a:gd name="T14" fmla="*/ 13 w 165"/>
                <a:gd name="T15" fmla="*/ 14 h 24"/>
                <a:gd name="T16" fmla="*/ 0 w 165"/>
                <a:gd name="T17" fmla="*/ 10 h 24"/>
                <a:gd name="T18" fmla="*/ 4 w 165"/>
                <a:gd name="T19" fmla="*/ 9 h 24"/>
                <a:gd name="T20" fmla="*/ 10 w 165"/>
                <a:gd name="T21" fmla="*/ 7 h 24"/>
                <a:gd name="T22" fmla="*/ 15 w 165"/>
                <a:gd name="T23" fmla="*/ 6 h 24"/>
                <a:gd name="T24" fmla="*/ 21 w 165"/>
                <a:gd name="T25" fmla="*/ 5 h 24"/>
                <a:gd name="T26" fmla="*/ 25 w 165"/>
                <a:gd name="T27" fmla="*/ 4 h 24"/>
                <a:gd name="T28" fmla="*/ 31 w 165"/>
                <a:gd name="T29" fmla="*/ 4 h 24"/>
                <a:gd name="T30" fmla="*/ 37 w 165"/>
                <a:gd name="T31" fmla="*/ 4 h 24"/>
                <a:gd name="T32" fmla="*/ 42 w 165"/>
                <a:gd name="T33" fmla="*/ 4 h 24"/>
                <a:gd name="T34" fmla="*/ 48 w 165"/>
                <a:gd name="T35" fmla="*/ 5 h 24"/>
                <a:gd name="T36" fmla="*/ 55 w 165"/>
                <a:gd name="T37" fmla="*/ 5 h 24"/>
                <a:gd name="T38" fmla="*/ 61 w 165"/>
                <a:gd name="T39" fmla="*/ 7 h 24"/>
                <a:gd name="T40" fmla="*/ 67 w 165"/>
                <a:gd name="T41" fmla="*/ 10 h 24"/>
                <a:gd name="T42" fmla="*/ 77 w 165"/>
                <a:gd name="T43" fmla="*/ 17 h 24"/>
                <a:gd name="T44" fmla="*/ 78 w 165"/>
                <a:gd name="T45" fmla="*/ 18 h 24"/>
                <a:gd name="T46" fmla="*/ 79 w 165"/>
                <a:gd name="T47" fmla="*/ 18 h 24"/>
                <a:gd name="T48" fmla="*/ 82 w 165"/>
                <a:gd name="T49" fmla="*/ 18 h 24"/>
                <a:gd name="T50" fmla="*/ 83 w 165"/>
                <a:gd name="T51" fmla="*/ 17 h 24"/>
                <a:gd name="T52" fmla="*/ 91 w 165"/>
                <a:gd name="T53" fmla="*/ 14 h 24"/>
                <a:gd name="T54" fmla="*/ 100 w 165"/>
                <a:gd name="T55" fmla="*/ 8 h 24"/>
                <a:gd name="T56" fmla="*/ 109 w 165"/>
                <a:gd name="T57" fmla="*/ 4 h 24"/>
                <a:gd name="T58" fmla="*/ 119 w 165"/>
                <a:gd name="T59" fmla="*/ 1 h 24"/>
                <a:gd name="T60" fmla="*/ 128 w 165"/>
                <a:gd name="T61" fmla="*/ 0 h 24"/>
                <a:gd name="T62" fmla="*/ 137 w 165"/>
                <a:gd name="T63" fmla="*/ 1 h 24"/>
                <a:gd name="T64" fmla="*/ 146 w 165"/>
                <a:gd name="T65" fmla="*/ 4 h 24"/>
                <a:gd name="T66" fmla="*/ 155 w 165"/>
                <a:gd name="T67" fmla="*/ 6 h 24"/>
                <a:gd name="T68" fmla="*/ 165 w 165"/>
                <a:gd name="T69" fmla="*/ 10 h 24"/>
                <a:gd name="T70" fmla="*/ 157 w 165"/>
                <a:gd name="T71" fmla="*/ 15 h 24"/>
                <a:gd name="T72" fmla="*/ 148 w 165"/>
                <a:gd name="T73" fmla="*/ 18 h 24"/>
                <a:gd name="T74" fmla="*/ 139 w 165"/>
                <a:gd name="T75" fmla="*/ 21 h 24"/>
                <a:gd name="T76" fmla="*/ 130 w 165"/>
                <a:gd name="T77" fmla="*/ 22 h 24"/>
                <a:gd name="T78" fmla="*/ 120 w 165"/>
                <a:gd name="T79" fmla="*/ 23 h 24"/>
                <a:gd name="T80" fmla="*/ 110 w 165"/>
                <a:gd name="T81" fmla="*/ 24 h 24"/>
                <a:gd name="T82" fmla="*/ 101 w 165"/>
                <a:gd name="T83" fmla="*/ 24 h 24"/>
                <a:gd name="T84" fmla="*/ 92 w 165"/>
                <a:gd name="T85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24">
                  <a:moveTo>
                    <a:pt x="92" y="24"/>
                  </a:moveTo>
                  <a:lnTo>
                    <a:pt x="79" y="24"/>
                  </a:lnTo>
                  <a:lnTo>
                    <a:pt x="67" y="23"/>
                  </a:lnTo>
                  <a:lnTo>
                    <a:pt x="56" y="22"/>
                  </a:lnTo>
                  <a:lnTo>
                    <a:pt x="45" y="21"/>
                  </a:lnTo>
                  <a:lnTo>
                    <a:pt x="34" y="18"/>
                  </a:lnTo>
                  <a:lnTo>
                    <a:pt x="24" y="16"/>
                  </a:lnTo>
                  <a:lnTo>
                    <a:pt x="13" y="14"/>
                  </a:lnTo>
                  <a:lnTo>
                    <a:pt x="0" y="10"/>
                  </a:lnTo>
                  <a:lnTo>
                    <a:pt x="4" y="9"/>
                  </a:lnTo>
                  <a:lnTo>
                    <a:pt x="10" y="7"/>
                  </a:lnTo>
                  <a:lnTo>
                    <a:pt x="15" y="6"/>
                  </a:lnTo>
                  <a:lnTo>
                    <a:pt x="21" y="5"/>
                  </a:lnTo>
                  <a:lnTo>
                    <a:pt x="25" y="4"/>
                  </a:lnTo>
                  <a:lnTo>
                    <a:pt x="31" y="4"/>
                  </a:lnTo>
                  <a:lnTo>
                    <a:pt x="37" y="4"/>
                  </a:lnTo>
                  <a:lnTo>
                    <a:pt x="42" y="4"/>
                  </a:lnTo>
                  <a:lnTo>
                    <a:pt x="48" y="5"/>
                  </a:lnTo>
                  <a:lnTo>
                    <a:pt x="55" y="5"/>
                  </a:lnTo>
                  <a:lnTo>
                    <a:pt x="61" y="7"/>
                  </a:lnTo>
                  <a:lnTo>
                    <a:pt x="67" y="10"/>
                  </a:lnTo>
                  <a:lnTo>
                    <a:pt x="77" y="17"/>
                  </a:lnTo>
                  <a:lnTo>
                    <a:pt x="78" y="18"/>
                  </a:lnTo>
                  <a:lnTo>
                    <a:pt x="79" y="18"/>
                  </a:lnTo>
                  <a:lnTo>
                    <a:pt x="82" y="18"/>
                  </a:lnTo>
                  <a:lnTo>
                    <a:pt x="83" y="17"/>
                  </a:lnTo>
                  <a:lnTo>
                    <a:pt x="91" y="14"/>
                  </a:lnTo>
                  <a:lnTo>
                    <a:pt x="100" y="8"/>
                  </a:lnTo>
                  <a:lnTo>
                    <a:pt x="109" y="4"/>
                  </a:lnTo>
                  <a:lnTo>
                    <a:pt x="119" y="1"/>
                  </a:lnTo>
                  <a:lnTo>
                    <a:pt x="128" y="0"/>
                  </a:lnTo>
                  <a:lnTo>
                    <a:pt x="137" y="1"/>
                  </a:lnTo>
                  <a:lnTo>
                    <a:pt x="146" y="4"/>
                  </a:lnTo>
                  <a:lnTo>
                    <a:pt x="155" y="6"/>
                  </a:lnTo>
                  <a:lnTo>
                    <a:pt x="165" y="10"/>
                  </a:lnTo>
                  <a:lnTo>
                    <a:pt x="157" y="15"/>
                  </a:lnTo>
                  <a:lnTo>
                    <a:pt x="148" y="18"/>
                  </a:lnTo>
                  <a:lnTo>
                    <a:pt x="139" y="21"/>
                  </a:lnTo>
                  <a:lnTo>
                    <a:pt x="130" y="22"/>
                  </a:lnTo>
                  <a:lnTo>
                    <a:pt x="120" y="23"/>
                  </a:lnTo>
                  <a:lnTo>
                    <a:pt x="110" y="24"/>
                  </a:lnTo>
                  <a:lnTo>
                    <a:pt x="101" y="24"/>
                  </a:lnTo>
                  <a:lnTo>
                    <a:pt x="92" y="24"/>
                  </a:lnTo>
                  <a:close/>
                </a:path>
              </a:pathLst>
            </a:custGeom>
            <a:solidFill>
              <a:srgbClr val="BC7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852" name="Freeform 116"/>
            <p:cNvSpPr>
              <a:spLocks/>
            </p:cNvSpPr>
            <p:nvPr/>
          </p:nvSpPr>
          <p:spPr bwMode="auto">
            <a:xfrm>
              <a:off x="4080" y="2736"/>
              <a:ext cx="1152" cy="627"/>
            </a:xfrm>
            <a:custGeom>
              <a:avLst/>
              <a:gdLst>
                <a:gd name="T0" fmla="*/ 1140 w 2304"/>
                <a:gd name="T1" fmla="*/ 1019 h 1254"/>
                <a:gd name="T2" fmla="*/ 1144 w 2304"/>
                <a:gd name="T3" fmla="*/ 350 h 1254"/>
                <a:gd name="T4" fmla="*/ 1210 w 2304"/>
                <a:gd name="T5" fmla="*/ 0 h 1254"/>
                <a:gd name="T6" fmla="*/ 1208 w 2304"/>
                <a:gd name="T7" fmla="*/ 678 h 1254"/>
                <a:gd name="T8" fmla="*/ 1206 w 2304"/>
                <a:gd name="T9" fmla="*/ 1184 h 1254"/>
                <a:gd name="T10" fmla="*/ 1245 w 2304"/>
                <a:gd name="T11" fmla="*/ 1182 h 1254"/>
                <a:gd name="T12" fmla="*/ 1271 w 2304"/>
                <a:gd name="T13" fmla="*/ 1181 h 1254"/>
                <a:gd name="T14" fmla="*/ 1288 w 2304"/>
                <a:gd name="T15" fmla="*/ 1180 h 1254"/>
                <a:gd name="T16" fmla="*/ 1301 w 2304"/>
                <a:gd name="T17" fmla="*/ 1179 h 1254"/>
                <a:gd name="T18" fmla="*/ 1312 w 2304"/>
                <a:gd name="T19" fmla="*/ 1178 h 1254"/>
                <a:gd name="T20" fmla="*/ 1329 w 2304"/>
                <a:gd name="T21" fmla="*/ 1177 h 1254"/>
                <a:gd name="T22" fmla="*/ 1355 w 2304"/>
                <a:gd name="T23" fmla="*/ 1174 h 1254"/>
                <a:gd name="T24" fmla="*/ 1394 w 2304"/>
                <a:gd name="T25" fmla="*/ 1173 h 1254"/>
                <a:gd name="T26" fmla="*/ 1434 w 2304"/>
                <a:gd name="T27" fmla="*/ 1172 h 1254"/>
                <a:gd name="T28" fmla="*/ 1479 w 2304"/>
                <a:gd name="T29" fmla="*/ 1171 h 1254"/>
                <a:gd name="T30" fmla="*/ 1529 w 2304"/>
                <a:gd name="T31" fmla="*/ 1171 h 1254"/>
                <a:gd name="T32" fmla="*/ 1583 w 2304"/>
                <a:gd name="T33" fmla="*/ 1170 h 1254"/>
                <a:gd name="T34" fmla="*/ 1640 w 2304"/>
                <a:gd name="T35" fmla="*/ 1170 h 1254"/>
                <a:gd name="T36" fmla="*/ 1700 w 2304"/>
                <a:gd name="T37" fmla="*/ 1170 h 1254"/>
                <a:gd name="T38" fmla="*/ 1763 w 2304"/>
                <a:gd name="T39" fmla="*/ 1170 h 1254"/>
                <a:gd name="T40" fmla="*/ 1826 w 2304"/>
                <a:gd name="T41" fmla="*/ 1170 h 1254"/>
                <a:gd name="T42" fmla="*/ 1889 w 2304"/>
                <a:gd name="T43" fmla="*/ 1170 h 1254"/>
                <a:gd name="T44" fmla="*/ 1954 w 2304"/>
                <a:gd name="T45" fmla="*/ 1171 h 1254"/>
                <a:gd name="T46" fmla="*/ 2018 w 2304"/>
                <a:gd name="T47" fmla="*/ 1171 h 1254"/>
                <a:gd name="T48" fmla="*/ 2081 w 2304"/>
                <a:gd name="T49" fmla="*/ 1172 h 1254"/>
                <a:gd name="T50" fmla="*/ 2140 w 2304"/>
                <a:gd name="T51" fmla="*/ 1172 h 1254"/>
                <a:gd name="T52" fmla="*/ 2198 w 2304"/>
                <a:gd name="T53" fmla="*/ 1173 h 1254"/>
                <a:gd name="T54" fmla="*/ 2253 w 2304"/>
                <a:gd name="T55" fmla="*/ 1173 h 1254"/>
                <a:gd name="T56" fmla="*/ 2304 w 2304"/>
                <a:gd name="T57" fmla="*/ 1174 h 1254"/>
                <a:gd name="T58" fmla="*/ 2278 w 2304"/>
                <a:gd name="T59" fmla="*/ 1234 h 1254"/>
                <a:gd name="T60" fmla="*/ 2204 w 2304"/>
                <a:gd name="T61" fmla="*/ 1235 h 1254"/>
                <a:gd name="T62" fmla="*/ 2105 w 2304"/>
                <a:gd name="T63" fmla="*/ 1237 h 1254"/>
                <a:gd name="T64" fmla="*/ 1986 w 2304"/>
                <a:gd name="T65" fmla="*/ 1238 h 1254"/>
                <a:gd name="T66" fmla="*/ 1848 w 2304"/>
                <a:gd name="T67" fmla="*/ 1239 h 1254"/>
                <a:gd name="T68" fmla="*/ 1696 w 2304"/>
                <a:gd name="T69" fmla="*/ 1240 h 1254"/>
                <a:gd name="T70" fmla="*/ 1531 w 2304"/>
                <a:gd name="T71" fmla="*/ 1241 h 1254"/>
                <a:gd name="T72" fmla="*/ 1358 w 2304"/>
                <a:gd name="T73" fmla="*/ 1242 h 1254"/>
                <a:gd name="T74" fmla="*/ 1181 w 2304"/>
                <a:gd name="T75" fmla="*/ 1243 h 1254"/>
                <a:gd name="T76" fmla="*/ 1000 w 2304"/>
                <a:gd name="T77" fmla="*/ 1245 h 1254"/>
                <a:gd name="T78" fmla="*/ 821 w 2304"/>
                <a:gd name="T79" fmla="*/ 1246 h 1254"/>
                <a:gd name="T80" fmla="*/ 646 w 2304"/>
                <a:gd name="T81" fmla="*/ 1248 h 1254"/>
                <a:gd name="T82" fmla="*/ 479 w 2304"/>
                <a:gd name="T83" fmla="*/ 1249 h 1254"/>
                <a:gd name="T84" fmla="*/ 324 w 2304"/>
                <a:gd name="T85" fmla="*/ 1250 h 1254"/>
                <a:gd name="T86" fmla="*/ 181 w 2304"/>
                <a:gd name="T87" fmla="*/ 1252 h 1254"/>
                <a:gd name="T88" fmla="*/ 55 w 2304"/>
                <a:gd name="T89" fmla="*/ 1253 h 1254"/>
                <a:gd name="T90" fmla="*/ 0 w 2304"/>
                <a:gd name="T91" fmla="*/ 1185 h 1254"/>
                <a:gd name="T92" fmla="*/ 62 w 2304"/>
                <a:gd name="T93" fmla="*/ 1184 h 1254"/>
                <a:gd name="T94" fmla="*/ 128 w 2304"/>
                <a:gd name="T95" fmla="*/ 1182 h 1254"/>
                <a:gd name="T96" fmla="*/ 196 w 2304"/>
                <a:gd name="T97" fmla="*/ 1182 h 1254"/>
                <a:gd name="T98" fmla="*/ 268 w 2304"/>
                <a:gd name="T99" fmla="*/ 1181 h 1254"/>
                <a:gd name="T100" fmla="*/ 342 w 2304"/>
                <a:gd name="T101" fmla="*/ 1182 h 1254"/>
                <a:gd name="T102" fmla="*/ 417 w 2304"/>
                <a:gd name="T103" fmla="*/ 1182 h 1254"/>
                <a:gd name="T104" fmla="*/ 494 w 2304"/>
                <a:gd name="T105" fmla="*/ 1184 h 1254"/>
                <a:gd name="T106" fmla="*/ 571 w 2304"/>
                <a:gd name="T107" fmla="*/ 1184 h 1254"/>
                <a:gd name="T108" fmla="*/ 649 w 2304"/>
                <a:gd name="T109" fmla="*/ 1185 h 1254"/>
                <a:gd name="T110" fmla="*/ 726 w 2304"/>
                <a:gd name="T111" fmla="*/ 1186 h 1254"/>
                <a:gd name="T112" fmla="*/ 801 w 2304"/>
                <a:gd name="T113" fmla="*/ 1186 h 1254"/>
                <a:gd name="T114" fmla="*/ 876 w 2304"/>
                <a:gd name="T115" fmla="*/ 1186 h 1254"/>
                <a:gd name="T116" fmla="*/ 947 w 2304"/>
                <a:gd name="T117" fmla="*/ 1187 h 1254"/>
                <a:gd name="T118" fmla="*/ 1017 w 2304"/>
                <a:gd name="T119" fmla="*/ 1186 h 1254"/>
                <a:gd name="T120" fmla="*/ 1083 w 2304"/>
                <a:gd name="T121" fmla="*/ 1186 h 1254"/>
                <a:gd name="T122" fmla="*/ 1145 w 2304"/>
                <a:gd name="T123" fmla="*/ 1185 h 1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04" h="1254">
                  <a:moveTo>
                    <a:pt x="1145" y="1185"/>
                  </a:moveTo>
                  <a:lnTo>
                    <a:pt x="1140" y="1019"/>
                  </a:lnTo>
                  <a:lnTo>
                    <a:pt x="1140" y="716"/>
                  </a:lnTo>
                  <a:lnTo>
                    <a:pt x="1144" y="350"/>
                  </a:lnTo>
                  <a:lnTo>
                    <a:pt x="1149" y="0"/>
                  </a:lnTo>
                  <a:lnTo>
                    <a:pt x="1210" y="0"/>
                  </a:lnTo>
                  <a:lnTo>
                    <a:pt x="1210" y="325"/>
                  </a:lnTo>
                  <a:lnTo>
                    <a:pt x="1208" y="678"/>
                  </a:lnTo>
                  <a:lnTo>
                    <a:pt x="1207" y="989"/>
                  </a:lnTo>
                  <a:lnTo>
                    <a:pt x="1206" y="1184"/>
                  </a:lnTo>
                  <a:lnTo>
                    <a:pt x="1228" y="1184"/>
                  </a:lnTo>
                  <a:lnTo>
                    <a:pt x="1245" y="1182"/>
                  </a:lnTo>
                  <a:lnTo>
                    <a:pt x="1259" y="1182"/>
                  </a:lnTo>
                  <a:lnTo>
                    <a:pt x="1271" y="1181"/>
                  </a:lnTo>
                  <a:lnTo>
                    <a:pt x="1280" y="1181"/>
                  </a:lnTo>
                  <a:lnTo>
                    <a:pt x="1288" y="1180"/>
                  </a:lnTo>
                  <a:lnTo>
                    <a:pt x="1294" y="1180"/>
                  </a:lnTo>
                  <a:lnTo>
                    <a:pt x="1301" y="1179"/>
                  </a:lnTo>
                  <a:lnTo>
                    <a:pt x="1306" y="1179"/>
                  </a:lnTo>
                  <a:lnTo>
                    <a:pt x="1312" y="1178"/>
                  </a:lnTo>
                  <a:lnTo>
                    <a:pt x="1320" y="1177"/>
                  </a:lnTo>
                  <a:lnTo>
                    <a:pt x="1329" y="1177"/>
                  </a:lnTo>
                  <a:lnTo>
                    <a:pt x="1341" y="1175"/>
                  </a:lnTo>
                  <a:lnTo>
                    <a:pt x="1355" y="1174"/>
                  </a:lnTo>
                  <a:lnTo>
                    <a:pt x="1372" y="1174"/>
                  </a:lnTo>
                  <a:lnTo>
                    <a:pt x="1394" y="1173"/>
                  </a:lnTo>
                  <a:lnTo>
                    <a:pt x="1414" y="1172"/>
                  </a:lnTo>
                  <a:lnTo>
                    <a:pt x="1434" y="1172"/>
                  </a:lnTo>
                  <a:lnTo>
                    <a:pt x="1456" y="1172"/>
                  </a:lnTo>
                  <a:lnTo>
                    <a:pt x="1479" y="1171"/>
                  </a:lnTo>
                  <a:lnTo>
                    <a:pt x="1503" y="1171"/>
                  </a:lnTo>
                  <a:lnTo>
                    <a:pt x="1529" y="1171"/>
                  </a:lnTo>
                  <a:lnTo>
                    <a:pt x="1555" y="1170"/>
                  </a:lnTo>
                  <a:lnTo>
                    <a:pt x="1583" y="1170"/>
                  </a:lnTo>
                  <a:lnTo>
                    <a:pt x="1610" y="1170"/>
                  </a:lnTo>
                  <a:lnTo>
                    <a:pt x="1640" y="1170"/>
                  </a:lnTo>
                  <a:lnTo>
                    <a:pt x="1669" y="1170"/>
                  </a:lnTo>
                  <a:lnTo>
                    <a:pt x="1700" y="1170"/>
                  </a:lnTo>
                  <a:lnTo>
                    <a:pt x="1731" y="1170"/>
                  </a:lnTo>
                  <a:lnTo>
                    <a:pt x="1763" y="1170"/>
                  </a:lnTo>
                  <a:lnTo>
                    <a:pt x="1794" y="1170"/>
                  </a:lnTo>
                  <a:lnTo>
                    <a:pt x="1826" y="1170"/>
                  </a:lnTo>
                  <a:lnTo>
                    <a:pt x="1858" y="1170"/>
                  </a:lnTo>
                  <a:lnTo>
                    <a:pt x="1889" y="1170"/>
                  </a:lnTo>
                  <a:lnTo>
                    <a:pt x="1922" y="1171"/>
                  </a:lnTo>
                  <a:lnTo>
                    <a:pt x="1954" y="1171"/>
                  </a:lnTo>
                  <a:lnTo>
                    <a:pt x="1986" y="1171"/>
                  </a:lnTo>
                  <a:lnTo>
                    <a:pt x="2018" y="1171"/>
                  </a:lnTo>
                  <a:lnTo>
                    <a:pt x="2049" y="1171"/>
                  </a:lnTo>
                  <a:lnTo>
                    <a:pt x="2081" y="1172"/>
                  </a:lnTo>
                  <a:lnTo>
                    <a:pt x="2110" y="1172"/>
                  </a:lnTo>
                  <a:lnTo>
                    <a:pt x="2140" y="1172"/>
                  </a:lnTo>
                  <a:lnTo>
                    <a:pt x="2170" y="1173"/>
                  </a:lnTo>
                  <a:lnTo>
                    <a:pt x="2198" y="1173"/>
                  </a:lnTo>
                  <a:lnTo>
                    <a:pt x="2227" y="1173"/>
                  </a:lnTo>
                  <a:lnTo>
                    <a:pt x="2253" y="1173"/>
                  </a:lnTo>
                  <a:lnTo>
                    <a:pt x="2279" y="1174"/>
                  </a:lnTo>
                  <a:lnTo>
                    <a:pt x="2304" y="1174"/>
                  </a:lnTo>
                  <a:lnTo>
                    <a:pt x="2304" y="1234"/>
                  </a:lnTo>
                  <a:lnTo>
                    <a:pt x="2278" y="1234"/>
                  </a:lnTo>
                  <a:lnTo>
                    <a:pt x="2244" y="1235"/>
                  </a:lnTo>
                  <a:lnTo>
                    <a:pt x="2204" y="1235"/>
                  </a:lnTo>
                  <a:lnTo>
                    <a:pt x="2158" y="1235"/>
                  </a:lnTo>
                  <a:lnTo>
                    <a:pt x="2105" y="1237"/>
                  </a:lnTo>
                  <a:lnTo>
                    <a:pt x="2048" y="1237"/>
                  </a:lnTo>
                  <a:lnTo>
                    <a:pt x="1986" y="1238"/>
                  </a:lnTo>
                  <a:lnTo>
                    <a:pt x="1919" y="1238"/>
                  </a:lnTo>
                  <a:lnTo>
                    <a:pt x="1848" y="1239"/>
                  </a:lnTo>
                  <a:lnTo>
                    <a:pt x="1773" y="1239"/>
                  </a:lnTo>
                  <a:lnTo>
                    <a:pt x="1696" y="1240"/>
                  </a:lnTo>
                  <a:lnTo>
                    <a:pt x="1615" y="1240"/>
                  </a:lnTo>
                  <a:lnTo>
                    <a:pt x="1531" y="1241"/>
                  </a:lnTo>
                  <a:lnTo>
                    <a:pt x="1446" y="1241"/>
                  </a:lnTo>
                  <a:lnTo>
                    <a:pt x="1358" y="1242"/>
                  </a:lnTo>
                  <a:lnTo>
                    <a:pt x="1270" y="1242"/>
                  </a:lnTo>
                  <a:lnTo>
                    <a:pt x="1181" y="1243"/>
                  </a:lnTo>
                  <a:lnTo>
                    <a:pt x="1091" y="1245"/>
                  </a:lnTo>
                  <a:lnTo>
                    <a:pt x="1000" y="1245"/>
                  </a:lnTo>
                  <a:lnTo>
                    <a:pt x="910" y="1246"/>
                  </a:lnTo>
                  <a:lnTo>
                    <a:pt x="821" y="1246"/>
                  </a:lnTo>
                  <a:lnTo>
                    <a:pt x="734" y="1247"/>
                  </a:lnTo>
                  <a:lnTo>
                    <a:pt x="646" y="1248"/>
                  </a:lnTo>
                  <a:lnTo>
                    <a:pt x="562" y="1248"/>
                  </a:lnTo>
                  <a:lnTo>
                    <a:pt x="479" y="1249"/>
                  </a:lnTo>
                  <a:lnTo>
                    <a:pt x="400" y="1249"/>
                  </a:lnTo>
                  <a:lnTo>
                    <a:pt x="324" y="1250"/>
                  </a:lnTo>
                  <a:lnTo>
                    <a:pt x="250" y="1252"/>
                  </a:lnTo>
                  <a:lnTo>
                    <a:pt x="181" y="1252"/>
                  </a:lnTo>
                  <a:lnTo>
                    <a:pt x="115" y="1253"/>
                  </a:lnTo>
                  <a:lnTo>
                    <a:pt x="55" y="1253"/>
                  </a:lnTo>
                  <a:lnTo>
                    <a:pt x="0" y="1254"/>
                  </a:lnTo>
                  <a:lnTo>
                    <a:pt x="0" y="1185"/>
                  </a:lnTo>
                  <a:lnTo>
                    <a:pt x="30" y="1184"/>
                  </a:lnTo>
                  <a:lnTo>
                    <a:pt x="62" y="1184"/>
                  </a:lnTo>
                  <a:lnTo>
                    <a:pt x="94" y="1182"/>
                  </a:lnTo>
                  <a:lnTo>
                    <a:pt x="128" y="1182"/>
                  </a:lnTo>
                  <a:lnTo>
                    <a:pt x="161" y="1182"/>
                  </a:lnTo>
                  <a:lnTo>
                    <a:pt x="196" y="1182"/>
                  </a:lnTo>
                  <a:lnTo>
                    <a:pt x="232" y="1181"/>
                  </a:lnTo>
                  <a:lnTo>
                    <a:pt x="268" y="1181"/>
                  </a:lnTo>
                  <a:lnTo>
                    <a:pt x="304" y="1182"/>
                  </a:lnTo>
                  <a:lnTo>
                    <a:pt x="342" y="1182"/>
                  </a:lnTo>
                  <a:lnTo>
                    <a:pt x="379" y="1182"/>
                  </a:lnTo>
                  <a:lnTo>
                    <a:pt x="417" y="1182"/>
                  </a:lnTo>
                  <a:lnTo>
                    <a:pt x="455" y="1182"/>
                  </a:lnTo>
                  <a:lnTo>
                    <a:pt x="494" y="1184"/>
                  </a:lnTo>
                  <a:lnTo>
                    <a:pt x="532" y="1184"/>
                  </a:lnTo>
                  <a:lnTo>
                    <a:pt x="571" y="1184"/>
                  </a:lnTo>
                  <a:lnTo>
                    <a:pt x="609" y="1185"/>
                  </a:lnTo>
                  <a:lnTo>
                    <a:pt x="649" y="1185"/>
                  </a:lnTo>
                  <a:lnTo>
                    <a:pt x="687" y="1185"/>
                  </a:lnTo>
                  <a:lnTo>
                    <a:pt x="726" y="1186"/>
                  </a:lnTo>
                  <a:lnTo>
                    <a:pt x="764" y="1186"/>
                  </a:lnTo>
                  <a:lnTo>
                    <a:pt x="801" y="1186"/>
                  </a:lnTo>
                  <a:lnTo>
                    <a:pt x="839" y="1186"/>
                  </a:lnTo>
                  <a:lnTo>
                    <a:pt x="876" y="1186"/>
                  </a:lnTo>
                  <a:lnTo>
                    <a:pt x="911" y="1187"/>
                  </a:lnTo>
                  <a:lnTo>
                    <a:pt x="947" y="1187"/>
                  </a:lnTo>
                  <a:lnTo>
                    <a:pt x="983" y="1187"/>
                  </a:lnTo>
                  <a:lnTo>
                    <a:pt x="1017" y="1186"/>
                  </a:lnTo>
                  <a:lnTo>
                    <a:pt x="1051" y="1186"/>
                  </a:lnTo>
                  <a:lnTo>
                    <a:pt x="1083" y="1186"/>
                  </a:lnTo>
                  <a:lnTo>
                    <a:pt x="1114" y="1186"/>
                  </a:lnTo>
                  <a:lnTo>
                    <a:pt x="1145" y="11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44854" name="PubCross"/>
          <p:cNvSpPr>
            <a:spLocks noEditPoints="1" noChangeArrowheads="1"/>
          </p:cNvSpPr>
          <p:nvPr/>
        </p:nvSpPr>
        <p:spPr bwMode="auto">
          <a:xfrm>
            <a:off x="6553200" y="4554736"/>
            <a:ext cx="1079500" cy="1030287"/>
          </a:xfrm>
          <a:custGeom>
            <a:avLst/>
            <a:gdLst>
              <a:gd name="G0" fmla="+- 0 0 0"/>
              <a:gd name="G1" fmla="+- 5400 0 0"/>
              <a:gd name="G2" fmla="+- 21600 0 5400"/>
              <a:gd name="G3" fmla="+- 5400 0 0"/>
              <a:gd name="G4" fmla="+- 21600 0 5400"/>
              <a:gd name="T0" fmla="*/ 10800 w 21600"/>
              <a:gd name="T1" fmla="*/ 0 h 21600"/>
              <a:gd name="T2" fmla="*/ 0 w 21600"/>
              <a:gd name="T3" fmla="*/ 10800 h 21600"/>
              <a:gd name="T4" fmla="*/ 10800 w 21600"/>
              <a:gd name="T5" fmla="*/ 21600 h 21600"/>
              <a:gd name="T6" fmla="*/ 21600 w 21600"/>
              <a:gd name="T7" fmla="*/ 10800 h 21600"/>
              <a:gd name="T8" fmla="*/ G1 w 21600"/>
              <a:gd name="T9" fmla="*/ G3 h 21600"/>
              <a:gd name="T10" fmla="*/ G2 w 21600"/>
              <a:gd name="T11" fmla="*/ G4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5400" y="0"/>
                </a:moveTo>
                <a:lnTo>
                  <a:pt x="5400" y="5400"/>
                </a:lnTo>
                <a:lnTo>
                  <a:pt x="0" y="5400"/>
                </a:lnTo>
                <a:lnTo>
                  <a:pt x="0" y="16200"/>
                </a:lnTo>
                <a:lnTo>
                  <a:pt x="5400" y="16200"/>
                </a:lnTo>
                <a:lnTo>
                  <a:pt x="5400" y="21600"/>
                </a:lnTo>
                <a:lnTo>
                  <a:pt x="16200" y="21600"/>
                </a:lnTo>
                <a:lnTo>
                  <a:pt x="16200" y="16200"/>
                </a:lnTo>
                <a:lnTo>
                  <a:pt x="21600" y="16200"/>
                </a:lnTo>
                <a:lnTo>
                  <a:pt x="21600" y="5400"/>
                </a:lnTo>
                <a:lnTo>
                  <a:pt x="16200" y="5400"/>
                </a:lnTo>
                <a:lnTo>
                  <a:pt x="16200" y="0"/>
                </a:lnTo>
                <a:close/>
              </a:path>
            </a:pathLst>
          </a:custGeom>
          <a:solidFill>
            <a:srgbClr val="EA0000"/>
          </a:solidFill>
          <a:ln w="9525">
            <a:solidFill>
              <a:srgbClr val="000000"/>
            </a:solidFill>
            <a:miter lim="800000"/>
            <a:headEnd/>
            <a:tailEnd/>
          </a:ln>
          <a:effectLst>
            <a:outerShdw dist="107763" dir="2700000" algn="ctr" rotWithShape="0">
              <a:srgbClr val="808080"/>
            </a:outerShdw>
          </a:effectLst>
        </p:spPr>
        <p:txBody>
          <a:bodyPr/>
          <a:lstStyle/>
          <a:p>
            <a:endParaRPr lang="en-US" dirty="0"/>
          </a:p>
        </p:txBody>
      </p:sp>
      <p:sp>
        <p:nvSpPr>
          <p:cNvPr id="244857" name="Freeform 121"/>
          <p:cNvSpPr>
            <a:spLocks/>
          </p:cNvSpPr>
          <p:nvPr/>
        </p:nvSpPr>
        <p:spPr bwMode="auto">
          <a:xfrm>
            <a:off x="1279187" y="4558658"/>
            <a:ext cx="1096962" cy="1111250"/>
          </a:xfrm>
          <a:custGeom>
            <a:avLst/>
            <a:gdLst>
              <a:gd name="T0" fmla="*/ 926 w 1991"/>
              <a:gd name="T1" fmla="*/ 1798 h 1871"/>
              <a:gd name="T2" fmla="*/ 772 w 1991"/>
              <a:gd name="T3" fmla="*/ 1644 h 1871"/>
              <a:gd name="T4" fmla="*/ 606 w 1991"/>
              <a:gd name="T5" fmla="*/ 1486 h 1871"/>
              <a:gd name="T6" fmla="*/ 443 w 1991"/>
              <a:gd name="T7" fmla="*/ 1325 h 1871"/>
              <a:gd name="T8" fmla="*/ 289 w 1991"/>
              <a:gd name="T9" fmla="*/ 1155 h 1871"/>
              <a:gd name="T10" fmla="*/ 159 w 1991"/>
              <a:gd name="T11" fmla="*/ 981 h 1871"/>
              <a:gd name="T12" fmla="*/ 62 w 1991"/>
              <a:gd name="T13" fmla="*/ 800 h 1871"/>
              <a:gd name="T14" fmla="*/ 8 w 1991"/>
              <a:gd name="T15" fmla="*/ 612 h 1871"/>
              <a:gd name="T16" fmla="*/ 8 w 1991"/>
              <a:gd name="T17" fmla="*/ 421 h 1871"/>
              <a:gd name="T18" fmla="*/ 72 w 1991"/>
              <a:gd name="T19" fmla="*/ 257 h 1871"/>
              <a:gd name="T20" fmla="*/ 183 w 1991"/>
              <a:gd name="T21" fmla="*/ 131 h 1871"/>
              <a:gd name="T22" fmla="*/ 329 w 1991"/>
              <a:gd name="T23" fmla="*/ 48 h 1871"/>
              <a:gd name="T24" fmla="*/ 495 w 1991"/>
              <a:gd name="T25" fmla="*/ 6 h 1871"/>
              <a:gd name="T26" fmla="*/ 662 w 1991"/>
              <a:gd name="T27" fmla="*/ 8 h 1871"/>
              <a:gd name="T28" fmla="*/ 818 w 1991"/>
              <a:gd name="T29" fmla="*/ 57 h 1871"/>
              <a:gd name="T30" fmla="*/ 946 w 1991"/>
              <a:gd name="T31" fmla="*/ 157 h 1871"/>
              <a:gd name="T32" fmla="*/ 1045 w 1991"/>
              <a:gd name="T33" fmla="*/ 157 h 1871"/>
              <a:gd name="T34" fmla="*/ 1173 w 1991"/>
              <a:gd name="T35" fmla="*/ 57 h 1871"/>
              <a:gd name="T36" fmla="*/ 1329 w 1991"/>
              <a:gd name="T37" fmla="*/ 8 h 1871"/>
              <a:gd name="T38" fmla="*/ 1496 w 1991"/>
              <a:gd name="T39" fmla="*/ 6 h 1871"/>
              <a:gd name="T40" fmla="*/ 1662 w 1991"/>
              <a:gd name="T41" fmla="*/ 48 h 1871"/>
              <a:gd name="T42" fmla="*/ 1808 w 1991"/>
              <a:gd name="T43" fmla="*/ 131 h 1871"/>
              <a:gd name="T44" fmla="*/ 1919 w 1991"/>
              <a:gd name="T45" fmla="*/ 257 h 1871"/>
              <a:gd name="T46" fmla="*/ 1983 w 1991"/>
              <a:gd name="T47" fmla="*/ 421 h 1871"/>
              <a:gd name="T48" fmla="*/ 1983 w 1991"/>
              <a:gd name="T49" fmla="*/ 612 h 1871"/>
              <a:gd name="T50" fmla="*/ 1929 w 1991"/>
              <a:gd name="T51" fmla="*/ 800 h 1871"/>
              <a:gd name="T52" fmla="*/ 1832 w 1991"/>
              <a:gd name="T53" fmla="*/ 981 h 1871"/>
              <a:gd name="T54" fmla="*/ 1702 w 1991"/>
              <a:gd name="T55" fmla="*/ 1155 h 1871"/>
              <a:gd name="T56" fmla="*/ 1548 w 1991"/>
              <a:gd name="T57" fmla="*/ 1325 h 1871"/>
              <a:gd name="T58" fmla="*/ 1385 w 1991"/>
              <a:gd name="T59" fmla="*/ 1486 h 1871"/>
              <a:gd name="T60" fmla="*/ 1219 w 1991"/>
              <a:gd name="T61" fmla="*/ 1644 h 1871"/>
              <a:gd name="T62" fmla="*/ 1065 w 1991"/>
              <a:gd name="T63" fmla="*/ 1798 h 18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91" h="1871">
                <a:moveTo>
                  <a:pt x="995" y="1871"/>
                </a:moveTo>
                <a:lnTo>
                  <a:pt x="926" y="1798"/>
                </a:lnTo>
                <a:lnTo>
                  <a:pt x="850" y="1722"/>
                </a:lnTo>
                <a:lnTo>
                  <a:pt x="772" y="1644"/>
                </a:lnTo>
                <a:lnTo>
                  <a:pt x="690" y="1566"/>
                </a:lnTo>
                <a:lnTo>
                  <a:pt x="606" y="1486"/>
                </a:lnTo>
                <a:lnTo>
                  <a:pt x="525" y="1406"/>
                </a:lnTo>
                <a:lnTo>
                  <a:pt x="443" y="1325"/>
                </a:lnTo>
                <a:lnTo>
                  <a:pt x="365" y="1241"/>
                </a:lnTo>
                <a:lnTo>
                  <a:pt x="289" y="1155"/>
                </a:lnTo>
                <a:lnTo>
                  <a:pt x="221" y="1069"/>
                </a:lnTo>
                <a:lnTo>
                  <a:pt x="159" y="981"/>
                </a:lnTo>
                <a:lnTo>
                  <a:pt x="106" y="892"/>
                </a:lnTo>
                <a:lnTo>
                  <a:pt x="62" y="800"/>
                </a:lnTo>
                <a:lnTo>
                  <a:pt x="28" y="708"/>
                </a:lnTo>
                <a:lnTo>
                  <a:pt x="8" y="612"/>
                </a:lnTo>
                <a:lnTo>
                  <a:pt x="0" y="516"/>
                </a:lnTo>
                <a:lnTo>
                  <a:pt x="8" y="421"/>
                </a:lnTo>
                <a:lnTo>
                  <a:pt x="34" y="335"/>
                </a:lnTo>
                <a:lnTo>
                  <a:pt x="72" y="257"/>
                </a:lnTo>
                <a:lnTo>
                  <a:pt x="123" y="189"/>
                </a:lnTo>
                <a:lnTo>
                  <a:pt x="183" y="131"/>
                </a:lnTo>
                <a:lnTo>
                  <a:pt x="253" y="83"/>
                </a:lnTo>
                <a:lnTo>
                  <a:pt x="329" y="48"/>
                </a:lnTo>
                <a:lnTo>
                  <a:pt x="411" y="20"/>
                </a:lnTo>
                <a:lnTo>
                  <a:pt x="495" y="6"/>
                </a:lnTo>
                <a:lnTo>
                  <a:pt x="578" y="0"/>
                </a:lnTo>
                <a:lnTo>
                  <a:pt x="662" y="8"/>
                </a:lnTo>
                <a:lnTo>
                  <a:pt x="742" y="26"/>
                </a:lnTo>
                <a:lnTo>
                  <a:pt x="818" y="57"/>
                </a:lnTo>
                <a:lnTo>
                  <a:pt x="886" y="101"/>
                </a:lnTo>
                <a:lnTo>
                  <a:pt x="946" y="157"/>
                </a:lnTo>
                <a:lnTo>
                  <a:pt x="995" y="225"/>
                </a:lnTo>
                <a:lnTo>
                  <a:pt x="1045" y="157"/>
                </a:lnTo>
                <a:lnTo>
                  <a:pt x="1105" y="101"/>
                </a:lnTo>
                <a:lnTo>
                  <a:pt x="1173" y="57"/>
                </a:lnTo>
                <a:lnTo>
                  <a:pt x="1249" y="26"/>
                </a:lnTo>
                <a:lnTo>
                  <a:pt x="1329" y="8"/>
                </a:lnTo>
                <a:lnTo>
                  <a:pt x="1413" y="0"/>
                </a:lnTo>
                <a:lnTo>
                  <a:pt x="1496" y="6"/>
                </a:lnTo>
                <a:lnTo>
                  <a:pt x="1580" y="20"/>
                </a:lnTo>
                <a:lnTo>
                  <a:pt x="1662" y="48"/>
                </a:lnTo>
                <a:lnTo>
                  <a:pt x="1738" y="83"/>
                </a:lnTo>
                <a:lnTo>
                  <a:pt x="1808" y="131"/>
                </a:lnTo>
                <a:lnTo>
                  <a:pt x="1868" y="189"/>
                </a:lnTo>
                <a:lnTo>
                  <a:pt x="1919" y="257"/>
                </a:lnTo>
                <a:lnTo>
                  <a:pt x="1957" y="335"/>
                </a:lnTo>
                <a:lnTo>
                  <a:pt x="1983" y="421"/>
                </a:lnTo>
                <a:lnTo>
                  <a:pt x="1991" y="516"/>
                </a:lnTo>
                <a:lnTo>
                  <a:pt x="1983" y="612"/>
                </a:lnTo>
                <a:lnTo>
                  <a:pt x="1963" y="708"/>
                </a:lnTo>
                <a:lnTo>
                  <a:pt x="1929" y="800"/>
                </a:lnTo>
                <a:lnTo>
                  <a:pt x="1885" y="892"/>
                </a:lnTo>
                <a:lnTo>
                  <a:pt x="1832" y="981"/>
                </a:lnTo>
                <a:lnTo>
                  <a:pt x="1770" y="1069"/>
                </a:lnTo>
                <a:lnTo>
                  <a:pt x="1702" y="1155"/>
                </a:lnTo>
                <a:lnTo>
                  <a:pt x="1626" y="1241"/>
                </a:lnTo>
                <a:lnTo>
                  <a:pt x="1548" y="1325"/>
                </a:lnTo>
                <a:lnTo>
                  <a:pt x="1466" y="1406"/>
                </a:lnTo>
                <a:lnTo>
                  <a:pt x="1385" y="1486"/>
                </a:lnTo>
                <a:lnTo>
                  <a:pt x="1301" y="1566"/>
                </a:lnTo>
                <a:lnTo>
                  <a:pt x="1219" y="1644"/>
                </a:lnTo>
                <a:lnTo>
                  <a:pt x="1141" y="1722"/>
                </a:lnTo>
                <a:lnTo>
                  <a:pt x="1065" y="1798"/>
                </a:lnTo>
                <a:lnTo>
                  <a:pt x="995" y="1871"/>
                </a:lnTo>
                <a:close/>
              </a:path>
            </a:pathLst>
          </a:custGeom>
          <a:solidFill>
            <a:srgbClr val="CC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269244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Rectangle 2"/>
          <p:cNvSpPr>
            <a:spLocks noGrp="1" noChangeArrowheads="1"/>
          </p:cNvSpPr>
          <p:nvPr>
            <p:ph type="title"/>
          </p:nvPr>
        </p:nvSpPr>
        <p:spPr>
          <a:xfrm>
            <a:off x="9740" y="0"/>
            <a:ext cx="9134260" cy="1273175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Cardiopulmonary Resuscitation</a:t>
            </a:r>
            <a:endParaRPr lang="en-US" sz="40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775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8386763" cy="4525963"/>
          </a:xfrm>
        </p:spPr>
        <p:txBody>
          <a:bodyPr/>
          <a:lstStyle/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You must be trained to administer CPR</a:t>
            </a:r>
          </a:p>
          <a:p>
            <a:r>
              <a:rPr lang="en-US" sz="36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Activate the emergency medical system or your facility’s emergency plan</a:t>
            </a:r>
          </a:p>
        </p:txBody>
      </p:sp>
      <p:grpSp>
        <p:nvGrpSpPr>
          <p:cNvPr id="277750" name="Group 246"/>
          <p:cNvGrpSpPr>
            <a:grpSpLocks noChangeAspect="1"/>
          </p:cNvGrpSpPr>
          <p:nvPr/>
        </p:nvGrpSpPr>
        <p:grpSpPr bwMode="auto">
          <a:xfrm flipH="1">
            <a:off x="3140075" y="4370388"/>
            <a:ext cx="2862263" cy="1768475"/>
            <a:chOff x="2928" y="1647"/>
            <a:chExt cx="2544" cy="1572"/>
          </a:xfrm>
        </p:grpSpPr>
        <p:sp>
          <p:nvSpPr>
            <p:cNvPr id="277749" name="AutoShape 245"/>
            <p:cNvSpPr>
              <a:spLocks noChangeAspect="1" noChangeArrowheads="1" noTextEdit="1"/>
            </p:cNvSpPr>
            <p:nvPr/>
          </p:nvSpPr>
          <p:spPr bwMode="auto">
            <a:xfrm>
              <a:off x="2928" y="1647"/>
              <a:ext cx="2544" cy="15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277951" name="Group 447"/>
            <p:cNvGrpSpPr>
              <a:grpSpLocks/>
            </p:cNvGrpSpPr>
            <p:nvPr/>
          </p:nvGrpSpPr>
          <p:grpSpPr bwMode="auto">
            <a:xfrm>
              <a:off x="2928" y="1664"/>
              <a:ext cx="2527" cy="1538"/>
              <a:chOff x="2928" y="1664"/>
              <a:chExt cx="2527" cy="1538"/>
            </a:xfrm>
          </p:grpSpPr>
          <p:sp>
            <p:nvSpPr>
              <p:cNvPr id="277751" name="Freeform 247"/>
              <p:cNvSpPr>
                <a:spLocks/>
              </p:cNvSpPr>
              <p:nvPr/>
            </p:nvSpPr>
            <p:spPr bwMode="auto">
              <a:xfrm>
                <a:off x="3074" y="2671"/>
                <a:ext cx="2381" cy="531"/>
              </a:xfrm>
              <a:custGeom>
                <a:avLst/>
                <a:gdLst>
                  <a:gd name="T0" fmla="*/ 105 w 4762"/>
                  <a:gd name="T1" fmla="*/ 180 h 1061"/>
                  <a:gd name="T2" fmla="*/ 0 w 4762"/>
                  <a:gd name="T3" fmla="*/ 187 h 1061"/>
                  <a:gd name="T4" fmla="*/ 1 w 4762"/>
                  <a:gd name="T5" fmla="*/ 224 h 1061"/>
                  <a:gd name="T6" fmla="*/ 18 w 4762"/>
                  <a:gd name="T7" fmla="*/ 251 h 1061"/>
                  <a:gd name="T8" fmla="*/ 155 w 4762"/>
                  <a:gd name="T9" fmla="*/ 316 h 1061"/>
                  <a:gd name="T10" fmla="*/ 348 w 4762"/>
                  <a:gd name="T11" fmla="*/ 340 h 1061"/>
                  <a:gd name="T12" fmla="*/ 531 w 4762"/>
                  <a:gd name="T13" fmla="*/ 363 h 1061"/>
                  <a:gd name="T14" fmla="*/ 1058 w 4762"/>
                  <a:gd name="T15" fmla="*/ 554 h 1061"/>
                  <a:gd name="T16" fmla="*/ 1760 w 4762"/>
                  <a:gd name="T17" fmla="*/ 815 h 1061"/>
                  <a:gd name="T18" fmla="*/ 2126 w 4762"/>
                  <a:gd name="T19" fmla="*/ 956 h 1061"/>
                  <a:gd name="T20" fmla="*/ 2556 w 4762"/>
                  <a:gd name="T21" fmla="*/ 988 h 1061"/>
                  <a:gd name="T22" fmla="*/ 2841 w 4762"/>
                  <a:gd name="T23" fmla="*/ 1061 h 1061"/>
                  <a:gd name="T24" fmla="*/ 3271 w 4762"/>
                  <a:gd name="T25" fmla="*/ 1041 h 1061"/>
                  <a:gd name="T26" fmla="*/ 3690 w 4762"/>
                  <a:gd name="T27" fmla="*/ 994 h 1061"/>
                  <a:gd name="T28" fmla="*/ 4052 w 4762"/>
                  <a:gd name="T29" fmla="*/ 966 h 1061"/>
                  <a:gd name="T30" fmla="*/ 4324 w 4762"/>
                  <a:gd name="T31" fmla="*/ 881 h 1061"/>
                  <a:gd name="T32" fmla="*/ 4560 w 4762"/>
                  <a:gd name="T33" fmla="*/ 847 h 1061"/>
                  <a:gd name="T34" fmla="*/ 4707 w 4762"/>
                  <a:gd name="T35" fmla="*/ 793 h 1061"/>
                  <a:gd name="T36" fmla="*/ 4762 w 4762"/>
                  <a:gd name="T37" fmla="*/ 733 h 1061"/>
                  <a:gd name="T38" fmla="*/ 4761 w 4762"/>
                  <a:gd name="T39" fmla="*/ 634 h 1061"/>
                  <a:gd name="T40" fmla="*/ 4679 w 4762"/>
                  <a:gd name="T41" fmla="*/ 586 h 1061"/>
                  <a:gd name="T42" fmla="*/ 4545 w 4762"/>
                  <a:gd name="T43" fmla="*/ 512 h 1061"/>
                  <a:gd name="T44" fmla="*/ 4535 w 4762"/>
                  <a:gd name="T45" fmla="*/ 440 h 1061"/>
                  <a:gd name="T46" fmla="*/ 4386 w 4762"/>
                  <a:gd name="T47" fmla="*/ 385 h 1061"/>
                  <a:gd name="T48" fmla="*/ 4149 w 4762"/>
                  <a:gd name="T49" fmla="*/ 330 h 1061"/>
                  <a:gd name="T50" fmla="*/ 3625 w 4762"/>
                  <a:gd name="T51" fmla="*/ 283 h 1061"/>
                  <a:gd name="T52" fmla="*/ 510 w 4762"/>
                  <a:gd name="T53" fmla="*/ 0 h 1061"/>
                  <a:gd name="T54" fmla="*/ 105 w 4762"/>
                  <a:gd name="T55" fmla="*/ 180 h 1061"/>
                  <a:gd name="T56" fmla="*/ 105 w 4762"/>
                  <a:gd name="T57" fmla="*/ 180 h 10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762" h="1061">
                    <a:moveTo>
                      <a:pt x="105" y="180"/>
                    </a:moveTo>
                    <a:lnTo>
                      <a:pt x="0" y="187"/>
                    </a:lnTo>
                    <a:lnTo>
                      <a:pt x="1" y="224"/>
                    </a:lnTo>
                    <a:lnTo>
                      <a:pt x="18" y="251"/>
                    </a:lnTo>
                    <a:lnTo>
                      <a:pt x="155" y="316"/>
                    </a:lnTo>
                    <a:lnTo>
                      <a:pt x="348" y="340"/>
                    </a:lnTo>
                    <a:lnTo>
                      <a:pt x="531" y="363"/>
                    </a:lnTo>
                    <a:lnTo>
                      <a:pt x="1058" y="554"/>
                    </a:lnTo>
                    <a:lnTo>
                      <a:pt x="1760" y="815"/>
                    </a:lnTo>
                    <a:lnTo>
                      <a:pt x="2126" y="956"/>
                    </a:lnTo>
                    <a:lnTo>
                      <a:pt x="2556" y="988"/>
                    </a:lnTo>
                    <a:lnTo>
                      <a:pt x="2841" y="1061"/>
                    </a:lnTo>
                    <a:lnTo>
                      <a:pt x="3271" y="1041"/>
                    </a:lnTo>
                    <a:lnTo>
                      <a:pt x="3690" y="994"/>
                    </a:lnTo>
                    <a:lnTo>
                      <a:pt x="4052" y="966"/>
                    </a:lnTo>
                    <a:lnTo>
                      <a:pt x="4324" y="881"/>
                    </a:lnTo>
                    <a:lnTo>
                      <a:pt x="4560" y="847"/>
                    </a:lnTo>
                    <a:lnTo>
                      <a:pt x="4707" y="793"/>
                    </a:lnTo>
                    <a:lnTo>
                      <a:pt x="4762" y="733"/>
                    </a:lnTo>
                    <a:lnTo>
                      <a:pt x="4761" y="634"/>
                    </a:lnTo>
                    <a:lnTo>
                      <a:pt x="4679" y="586"/>
                    </a:lnTo>
                    <a:lnTo>
                      <a:pt x="4545" y="512"/>
                    </a:lnTo>
                    <a:lnTo>
                      <a:pt x="4535" y="440"/>
                    </a:lnTo>
                    <a:lnTo>
                      <a:pt x="4386" y="385"/>
                    </a:lnTo>
                    <a:lnTo>
                      <a:pt x="4149" y="330"/>
                    </a:lnTo>
                    <a:lnTo>
                      <a:pt x="3625" y="283"/>
                    </a:lnTo>
                    <a:lnTo>
                      <a:pt x="510" y="0"/>
                    </a:lnTo>
                    <a:lnTo>
                      <a:pt x="105" y="180"/>
                    </a:lnTo>
                    <a:lnTo>
                      <a:pt x="105" y="18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2" name="Freeform 248"/>
              <p:cNvSpPr>
                <a:spLocks/>
              </p:cNvSpPr>
              <p:nvPr/>
            </p:nvSpPr>
            <p:spPr bwMode="auto">
              <a:xfrm>
                <a:off x="4695" y="2690"/>
                <a:ext cx="219" cy="166"/>
              </a:xfrm>
              <a:custGeom>
                <a:avLst/>
                <a:gdLst>
                  <a:gd name="T0" fmla="*/ 15 w 437"/>
                  <a:gd name="T1" fmla="*/ 9 h 332"/>
                  <a:gd name="T2" fmla="*/ 0 w 437"/>
                  <a:gd name="T3" fmla="*/ 332 h 332"/>
                  <a:gd name="T4" fmla="*/ 427 w 437"/>
                  <a:gd name="T5" fmla="*/ 310 h 332"/>
                  <a:gd name="T6" fmla="*/ 437 w 437"/>
                  <a:gd name="T7" fmla="*/ 0 h 332"/>
                  <a:gd name="T8" fmla="*/ 15 w 437"/>
                  <a:gd name="T9" fmla="*/ 9 h 332"/>
                  <a:gd name="T10" fmla="*/ 15 w 437"/>
                  <a:gd name="T11" fmla="*/ 9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7" h="332">
                    <a:moveTo>
                      <a:pt x="15" y="9"/>
                    </a:moveTo>
                    <a:lnTo>
                      <a:pt x="0" y="332"/>
                    </a:lnTo>
                    <a:lnTo>
                      <a:pt x="427" y="310"/>
                    </a:lnTo>
                    <a:lnTo>
                      <a:pt x="437" y="0"/>
                    </a:lnTo>
                    <a:lnTo>
                      <a:pt x="15" y="9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3" name="Freeform 249"/>
              <p:cNvSpPr>
                <a:spLocks/>
              </p:cNvSpPr>
              <p:nvPr/>
            </p:nvSpPr>
            <p:spPr bwMode="auto">
              <a:xfrm>
                <a:off x="4686" y="2701"/>
                <a:ext cx="214" cy="153"/>
              </a:xfrm>
              <a:custGeom>
                <a:avLst/>
                <a:gdLst>
                  <a:gd name="T0" fmla="*/ 78 w 427"/>
                  <a:gd name="T1" fmla="*/ 32 h 305"/>
                  <a:gd name="T2" fmla="*/ 407 w 427"/>
                  <a:gd name="T3" fmla="*/ 15 h 305"/>
                  <a:gd name="T4" fmla="*/ 422 w 427"/>
                  <a:gd name="T5" fmla="*/ 234 h 305"/>
                  <a:gd name="T6" fmla="*/ 417 w 427"/>
                  <a:gd name="T7" fmla="*/ 0 h 305"/>
                  <a:gd name="T8" fmla="*/ 427 w 427"/>
                  <a:gd name="T9" fmla="*/ 283 h 305"/>
                  <a:gd name="T10" fmla="*/ 0 w 427"/>
                  <a:gd name="T11" fmla="*/ 305 h 305"/>
                  <a:gd name="T12" fmla="*/ 55 w 427"/>
                  <a:gd name="T13" fmla="*/ 151 h 305"/>
                  <a:gd name="T14" fmla="*/ 60 w 427"/>
                  <a:gd name="T15" fmla="*/ 238 h 305"/>
                  <a:gd name="T16" fmla="*/ 78 w 427"/>
                  <a:gd name="T17" fmla="*/ 32 h 305"/>
                  <a:gd name="T18" fmla="*/ 78 w 427"/>
                  <a:gd name="T19" fmla="*/ 32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27" h="305">
                    <a:moveTo>
                      <a:pt x="78" y="32"/>
                    </a:moveTo>
                    <a:lnTo>
                      <a:pt x="407" y="15"/>
                    </a:lnTo>
                    <a:lnTo>
                      <a:pt x="422" y="234"/>
                    </a:lnTo>
                    <a:lnTo>
                      <a:pt x="417" y="0"/>
                    </a:lnTo>
                    <a:lnTo>
                      <a:pt x="427" y="283"/>
                    </a:lnTo>
                    <a:lnTo>
                      <a:pt x="0" y="305"/>
                    </a:lnTo>
                    <a:lnTo>
                      <a:pt x="55" y="151"/>
                    </a:lnTo>
                    <a:lnTo>
                      <a:pt x="60" y="238"/>
                    </a:lnTo>
                    <a:lnTo>
                      <a:pt x="78" y="32"/>
                    </a:lnTo>
                    <a:lnTo>
                      <a:pt x="78" y="32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4" name="Freeform 250"/>
              <p:cNvSpPr>
                <a:spLocks/>
              </p:cNvSpPr>
              <p:nvPr/>
            </p:nvSpPr>
            <p:spPr bwMode="auto">
              <a:xfrm>
                <a:off x="4427" y="1734"/>
                <a:ext cx="116" cy="81"/>
              </a:xfrm>
              <a:custGeom>
                <a:avLst/>
                <a:gdLst>
                  <a:gd name="T0" fmla="*/ 0 w 231"/>
                  <a:gd name="T1" fmla="*/ 77 h 161"/>
                  <a:gd name="T2" fmla="*/ 5 w 231"/>
                  <a:gd name="T3" fmla="*/ 129 h 161"/>
                  <a:gd name="T4" fmla="*/ 229 w 231"/>
                  <a:gd name="T5" fmla="*/ 161 h 161"/>
                  <a:gd name="T6" fmla="*/ 231 w 231"/>
                  <a:gd name="T7" fmla="*/ 2 h 161"/>
                  <a:gd name="T8" fmla="*/ 193 w 231"/>
                  <a:gd name="T9" fmla="*/ 0 h 161"/>
                  <a:gd name="T10" fmla="*/ 172 w 231"/>
                  <a:gd name="T11" fmla="*/ 64 h 161"/>
                  <a:gd name="T12" fmla="*/ 0 w 231"/>
                  <a:gd name="T13" fmla="*/ 77 h 161"/>
                  <a:gd name="T14" fmla="*/ 0 w 231"/>
                  <a:gd name="T15" fmla="*/ 7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1" h="161">
                    <a:moveTo>
                      <a:pt x="0" y="77"/>
                    </a:moveTo>
                    <a:lnTo>
                      <a:pt x="5" y="129"/>
                    </a:lnTo>
                    <a:lnTo>
                      <a:pt x="229" y="161"/>
                    </a:lnTo>
                    <a:lnTo>
                      <a:pt x="231" y="2"/>
                    </a:lnTo>
                    <a:lnTo>
                      <a:pt x="193" y="0"/>
                    </a:lnTo>
                    <a:lnTo>
                      <a:pt x="172" y="64"/>
                    </a:lnTo>
                    <a:lnTo>
                      <a:pt x="0" y="77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5" name="Freeform 251"/>
              <p:cNvSpPr>
                <a:spLocks/>
              </p:cNvSpPr>
              <p:nvPr/>
            </p:nvSpPr>
            <p:spPr bwMode="auto">
              <a:xfrm>
                <a:off x="3739" y="1667"/>
                <a:ext cx="779" cy="101"/>
              </a:xfrm>
              <a:custGeom>
                <a:avLst/>
                <a:gdLst>
                  <a:gd name="T0" fmla="*/ 1 w 1558"/>
                  <a:gd name="T1" fmla="*/ 27 h 201"/>
                  <a:gd name="T2" fmla="*/ 0 w 1558"/>
                  <a:gd name="T3" fmla="*/ 151 h 201"/>
                  <a:gd name="T4" fmla="*/ 1474 w 1558"/>
                  <a:gd name="T5" fmla="*/ 201 h 201"/>
                  <a:gd name="T6" fmla="*/ 1558 w 1558"/>
                  <a:gd name="T7" fmla="*/ 198 h 201"/>
                  <a:gd name="T8" fmla="*/ 1556 w 1558"/>
                  <a:gd name="T9" fmla="*/ 87 h 201"/>
                  <a:gd name="T10" fmla="*/ 105 w 1558"/>
                  <a:gd name="T11" fmla="*/ 0 h 201"/>
                  <a:gd name="T12" fmla="*/ 1 w 1558"/>
                  <a:gd name="T13" fmla="*/ 27 h 201"/>
                  <a:gd name="T14" fmla="*/ 1 w 1558"/>
                  <a:gd name="T15" fmla="*/ 27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58" h="201">
                    <a:moveTo>
                      <a:pt x="1" y="27"/>
                    </a:moveTo>
                    <a:lnTo>
                      <a:pt x="0" y="151"/>
                    </a:lnTo>
                    <a:lnTo>
                      <a:pt x="1474" y="201"/>
                    </a:lnTo>
                    <a:lnTo>
                      <a:pt x="1558" y="198"/>
                    </a:lnTo>
                    <a:lnTo>
                      <a:pt x="1556" y="87"/>
                    </a:lnTo>
                    <a:lnTo>
                      <a:pt x="105" y="0"/>
                    </a:lnTo>
                    <a:lnTo>
                      <a:pt x="1" y="27"/>
                    </a:lnTo>
                    <a:lnTo>
                      <a:pt x="1" y="27"/>
                    </a:lnTo>
                    <a:close/>
                  </a:path>
                </a:pathLst>
              </a:custGeom>
              <a:solidFill>
                <a:srgbClr val="FF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6" name="Freeform 252"/>
              <p:cNvSpPr>
                <a:spLocks/>
              </p:cNvSpPr>
              <p:nvPr/>
            </p:nvSpPr>
            <p:spPr bwMode="auto">
              <a:xfrm>
                <a:off x="4423" y="1705"/>
                <a:ext cx="92" cy="51"/>
              </a:xfrm>
              <a:custGeom>
                <a:avLst/>
                <a:gdLst>
                  <a:gd name="T0" fmla="*/ 49 w 183"/>
                  <a:gd name="T1" fmla="*/ 15 h 102"/>
                  <a:gd name="T2" fmla="*/ 47 w 183"/>
                  <a:gd name="T3" fmla="*/ 38 h 102"/>
                  <a:gd name="T4" fmla="*/ 181 w 183"/>
                  <a:gd name="T5" fmla="*/ 35 h 102"/>
                  <a:gd name="T6" fmla="*/ 183 w 183"/>
                  <a:gd name="T7" fmla="*/ 68 h 102"/>
                  <a:gd name="T8" fmla="*/ 89 w 183"/>
                  <a:gd name="T9" fmla="*/ 78 h 102"/>
                  <a:gd name="T10" fmla="*/ 46 w 183"/>
                  <a:gd name="T11" fmla="*/ 102 h 102"/>
                  <a:gd name="T12" fmla="*/ 0 w 183"/>
                  <a:gd name="T13" fmla="*/ 35 h 102"/>
                  <a:gd name="T14" fmla="*/ 11 w 183"/>
                  <a:gd name="T15" fmla="*/ 0 h 102"/>
                  <a:gd name="T16" fmla="*/ 49 w 183"/>
                  <a:gd name="T17" fmla="*/ 15 h 102"/>
                  <a:gd name="T18" fmla="*/ 49 w 183"/>
                  <a:gd name="T19" fmla="*/ 15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3" h="102">
                    <a:moveTo>
                      <a:pt x="49" y="15"/>
                    </a:moveTo>
                    <a:lnTo>
                      <a:pt x="47" y="38"/>
                    </a:lnTo>
                    <a:lnTo>
                      <a:pt x="181" y="35"/>
                    </a:lnTo>
                    <a:lnTo>
                      <a:pt x="183" y="68"/>
                    </a:lnTo>
                    <a:lnTo>
                      <a:pt x="89" y="78"/>
                    </a:lnTo>
                    <a:lnTo>
                      <a:pt x="46" y="102"/>
                    </a:lnTo>
                    <a:lnTo>
                      <a:pt x="0" y="35"/>
                    </a:lnTo>
                    <a:lnTo>
                      <a:pt x="11" y="0"/>
                    </a:lnTo>
                    <a:lnTo>
                      <a:pt x="49" y="15"/>
                    </a:lnTo>
                    <a:lnTo>
                      <a:pt x="49" y="15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7" name="Freeform 253"/>
              <p:cNvSpPr>
                <a:spLocks/>
              </p:cNvSpPr>
              <p:nvPr/>
            </p:nvSpPr>
            <p:spPr bwMode="auto">
              <a:xfrm>
                <a:off x="3969" y="1683"/>
                <a:ext cx="456" cy="78"/>
              </a:xfrm>
              <a:custGeom>
                <a:avLst/>
                <a:gdLst>
                  <a:gd name="T0" fmla="*/ 0 w 912"/>
                  <a:gd name="T1" fmla="*/ 0 h 156"/>
                  <a:gd name="T2" fmla="*/ 0 w 912"/>
                  <a:gd name="T3" fmla="*/ 129 h 156"/>
                  <a:gd name="T4" fmla="*/ 893 w 912"/>
                  <a:gd name="T5" fmla="*/ 156 h 156"/>
                  <a:gd name="T6" fmla="*/ 912 w 912"/>
                  <a:gd name="T7" fmla="*/ 45 h 156"/>
                  <a:gd name="T8" fmla="*/ 0 w 912"/>
                  <a:gd name="T9" fmla="*/ 0 h 156"/>
                  <a:gd name="T10" fmla="*/ 0 w 912"/>
                  <a:gd name="T11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12" h="156">
                    <a:moveTo>
                      <a:pt x="0" y="0"/>
                    </a:moveTo>
                    <a:lnTo>
                      <a:pt x="0" y="129"/>
                    </a:lnTo>
                    <a:lnTo>
                      <a:pt x="893" y="156"/>
                    </a:lnTo>
                    <a:lnTo>
                      <a:pt x="912" y="4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8" name="Freeform 254"/>
              <p:cNvSpPr>
                <a:spLocks/>
              </p:cNvSpPr>
              <p:nvPr/>
            </p:nvSpPr>
            <p:spPr bwMode="auto">
              <a:xfrm>
                <a:off x="4262" y="1705"/>
                <a:ext cx="247" cy="58"/>
              </a:xfrm>
              <a:custGeom>
                <a:avLst/>
                <a:gdLst>
                  <a:gd name="T0" fmla="*/ 35 w 494"/>
                  <a:gd name="T1" fmla="*/ 38 h 115"/>
                  <a:gd name="T2" fmla="*/ 102 w 494"/>
                  <a:gd name="T3" fmla="*/ 41 h 115"/>
                  <a:gd name="T4" fmla="*/ 104 w 494"/>
                  <a:gd name="T5" fmla="*/ 0 h 115"/>
                  <a:gd name="T6" fmla="*/ 203 w 494"/>
                  <a:gd name="T7" fmla="*/ 5 h 115"/>
                  <a:gd name="T8" fmla="*/ 206 w 494"/>
                  <a:gd name="T9" fmla="*/ 67 h 115"/>
                  <a:gd name="T10" fmla="*/ 258 w 494"/>
                  <a:gd name="T11" fmla="*/ 77 h 115"/>
                  <a:gd name="T12" fmla="*/ 263 w 494"/>
                  <a:gd name="T13" fmla="*/ 40 h 115"/>
                  <a:gd name="T14" fmla="*/ 317 w 494"/>
                  <a:gd name="T15" fmla="*/ 30 h 115"/>
                  <a:gd name="T16" fmla="*/ 360 w 494"/>
                  <a:gd name="T17" fmla="*/ 38 h 115"/>
                  <a:gd name="T18" fmla="*/ 365 w 494"/>
                  <a:gd name="T19" fmla="*/ 53 h 115"/>
                  <a:gd name="T20" fmla="*/ 494 w 494"/>
                  <a:gd name="T21" fmla="*/ 43 h 115"/>
                  <a:gd name="T22" fmla="*/ 494 w 494"/>
                  <a:gd name="T23" fmla="*/ 63 h 115"/>
                  <a:gd name="T24" fmla="*/ 375 w 494"/>
                  <a:gd name="T25" fmla="*/ 70 h 115"/>
                  <a:gd name="T26" fmla="*/ 377 w 494"/>
                  <a:gd name="T27" fmla="*/ 90 h 115"/>
                  <a:gd name="T28" fmla="*/ 263 w 494"/>
                  <a:gd name="T29" fmla="*/ 115 h 115"/>
                  <a:gd name="T30" fmla="*/ 7 w 494"/>
                  <a:gd name="T31" fmla="*/ 97 h 115"/>
                  <a:gd name="T32" fmla="*/ 0 w 494"/>
                  <a:gd name="T33" fmla="*/ 36 h 115"/>
                  <a:gd name="T34" fmla="*/ 35 w 494"/>
                  <a:gd name="T35" fmla="*/ 38 h 115"/>
                  <a:gd name="T36" fmla="*/ 35 w 494"/>
                  <a:gd name="T37" fmla="*/ 38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94" h="115">
                    <a:moveTo>
                      <a:pt x="35" y="38"/>
                    </a:moveTo>
                    <a:lnTo>
                      <a:pt x="102" y="41"/>
                    </a:lnTo>
                    <a:lnTo>
                      <a:pt x="104" y="0"/>
                    </a:lnTo>
                    <a:lnTo>
                      <a:pt x="203" y="5"/>
                    </a:lnTo>
                    <a:lnTo>
                      <a:pt x="206" y="67"/>
                    </a:lnTo>
                    <a:lnTo>
                      <a:pt x="258" y="77"/>
                    </a:lnTo>
                    <a:lnTo>
                      <a:pt x="263" y="40"/>
                    </a:lnTo>
                    <a:lnTo>
                      <a:pt x="317" y="30"/>
                    </a:lnTo>
                    <a:lnTo>
                      <a:pt x="360" y="38"/>
                    </a:lnTo>
                    <a:lnTo>
                      <a:pt x="365" y="53"/>
                    </a:lnTo>
                    <a:lnTo>
                      <a:pt x="494" y="43"/>
                    </a:lnTo>
                    <a:lnTo>
                      <a:pt x="494" y="63"/>
                    </a:lnTo>
                    <a:lnTo>
                      <a:pt x="375" y="70"/>
                    </a:lnTo>
                    <a:lnTo>
                      <a:pt x="377" y="90"/>
                    </a:lnTo>
                    <a:lnTo>
                      <a:pt x="263" y="115"/>
                    </a:lnTo>
                    <a:lnTo>
                      <a:pt x="7" y="97"/>
                    </a:lnTo>
                    <a:lnTo>
                      <a:pt x="0" y="36"/>
                    </a:lnTo>
                    <a:lnTo>
                      <a:pt x="35" y="38"/>
                    </a:lnTo>
                    <a:lnTo>
                      <a:pt x="35" y="38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59" name="Freeform 255"/>
              <p:cNvSpPr>
                <a:spLocks/>
              </p:cNvSpPr>
              <p:nvPr/>
            </p:nvSpPr>
            <p:spPr bwMode="auto">
              <a:xfrm>
                <a:off x="4052" y="1701"/>
                <a:ext cx="200" cy="46"/>
              </a:xfrm>
              <a:custGeom>
                <a:avLst/>
                <a:gdLst>
                  <a:gd name="T0" fmla="*/ 4 w 401"/>
                  <a:gd name="T1" fmla="*/ 0 h 92"/>
                  <a:gd name="T2" fmla="*/ 0 w 401"/>
                  <a:gd name="T3" fmla="*/ 81 h 92"/>
                  <a:gd name="T4" fmla="*/ 401 w 401"/>
                  <a:gd name="T5" fmla="*/ 92 h 92"/>
                  <a:gd name="T6" fmla="*/ 399 w 401"/>
                  <a:gd name="T7" fmla="*/ 19 h 92"/>
                  <a:gd name="T8" fmla="*/ 4 w 401"/>
                  <a:gd name="T9" fmla="*/ 0 h 92"/>
                  <a:gd name="T10" fmla="*/ 4 w 401"/>
                  <a:gd name="T11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1" h="92">
                    <a:moveTo>
                      <a:pt x="4" y="0"/>
                    </a:moveTo>
                    <a:lnTo>
                      <a:pt x="0" y="81"/>
                    </a:lnTo>
                    <a:lnTo>
                      <a:pt x="401" y="92"/>
                    </a:lnTo>
                    <a:lnTo>
                      <a:pt x="399" y="19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0" name="Freeform 256"/>
              <p:cNvSpPr>
                <a:spLocks/>
              </p:cNvSpPr>
              <p:nvPr/>
            </p:nvSpPr>
            <p:spPr bwMode="auto">
              <a:xfrm>
                <a:off x="3736" y="1683"/>
                <a:ext cx="784" cy="87"/>
              </a:xfrm>
              <a:custGeom>
                <a:avLst/>
                <a:gdLst>
                  <a:gd name="T0" fmla="*/ 508 w 1570"/>
                  <a:gd name="T1" fmla="*/ 32 h 174"/>
                  <a:gd name="T2" fmla="*/ 608 w 1570"/>
                  <a:gd name="T3" fmla="*/ 49 h 174"/>
                  <a:gd name="T4" fmla="*/ 610 w 1570"/>
                  <a:gd name="T5" fmla="*/ 114 h 174"/>
                  <a:gd name="T6" fmla="*/ 1029 w 1570"/>
                  <a:gd name="T7" fmla="*/ 121 h 174"/>
                  <a:gd name="T8" fmla="*/ 653 w 1570"/>
                  <a:gd name="T9" fmla="*/ 94 h 174"/>
                  <a:gd name="T10" fmla="*/ 665 w 1570"/>
                  <a:gd name="T11" fmla="*/ 42 h 174"/>
                  <a:gd name="T12" fmla="*/ 1022 w 1570"/>
                  <a:gd name="T13" fmla="*/ 64 h 174"/>
                  <a:gd name="T14" fmla="*/ 1066 w 1570"/>
                  <a:gd name="T15" fmla="*/ 35 h 174"/>
                  <a:gd name="T16" fmla="*/ 1067 w 1570"/>
                  <a:gd name="T17" fmla="*/ 111 h 174"/>
                  <a:gd name="T18" fmla="*/ 1191 w 1570"/>
                  <a:gd name="T19" fmla="*/ 111 h 174"/>
                  <a:gd name="T20" fmla="*/ 1168 w 1570"/>
                  <a:gd name="T21" fmla="*/ 132 h 174"/>
                  <a:gd name="T22" fmla="*/ 1354 w 1570"/>
                  <a:gd name="T23" fmla="*/ 141 h 174"/>
                  <a:gd name="T24" fmla="*/ 1340 w 1570"/>
                  <a:gd name="T25" fmla="*/ 101 h 174"/>
                  <a:gd name="T26" fmla="*/ 1357 w 1570"/>
                  <a:gd name="T27" fmla="*/ 49 h 174"/>
                  <a:gd name="T28" fmla="*/ 1397 w 1570"/>
                  <a:gd name="T29" fmla="*/ 49 h 174"/>
                  <a:gd name="T30" fmla="*/ 1391 w 1570"/>
                  <a:gd name="T31" fmla="*/ 112 h 174"/>
                  <a:gd name="T32" fmla="*/ 1419 w 1570"/>
                  <a:gd name="T33" fmla="*/ 131 h 174"/>
                  <a:gd name="T34" fmla="*/ 1528 w 1570"/>
                  <a:gd name="T35" fmla="*/ 129 h 174"/>
                  <a:gd name="T36" fmla="*/ 1570 w 1570"/>
                  <a:gd name="T37" fmla="*/ 89 h 174"/>
                  <a:gd name="T38" fmla="*/ 1546 w 1570"/>
                  <a:gd name="T39" fmla="*/ 174 h 174"/>
                  <a:gd name="T40" fmla="*/ 1260 w 1570"/>
                  <a:gd name="T41" fmla="*/ 171 h 174"/>
                  <a:gd name="T42" fmla="*/ 488 w 1570"/>
                  <a:gd name="T43" fmla="*/ 142 h 174"/>
                  <a:gd name="T44" fmla="*/ 57 w 1570"/>
                  <a:gd name="T45" fmla="*/ 134 h 174"/>
                  <a:gd name="T46" fmla="*/ 2 w 1570"/>
                  <a:gd name="T47" fmla="*/ 62 h 174"/>
                  <a:gd name="T48" fmla="*/ 0 w 1570"/>
                  <a:gd name="T49" fmla="*/ 0 h 174"/>
                  <a:gd name="T50" fmla="*/ 39 w 1570"/>
                  <a:gd name="T51" fmla="*/ 59 h 174"/>
                  <a:gd name="T52" fmla="*/ 90 w 1570"/>
                  <a:gd name="T53" fmla="*/ 84 h 174"/>
                  <a:gd name="T54" fmla="*/ 483 w 1570"/>
                  <a:gd name="T55" fmla="*/ 89 h 174"/>
                  <a:gd name="T56" fmla="*/ 508 w 1570"/>
                  <a:gd name="T57" fmla="*/ 32 h 174"/>
                  <a:gd name="T58" fmla="*/ 508 w 1570"/>
                  <a:gd name="T59" fmla="*/ 32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570" h="174">
                    <a:moveTo>
                      <a:pt x="508" y="32"/>
                    </a:moveTo>
                    <a:lnTo>
                      <a:pt x="608" y="49"/>
                    </a:lnTo>
                    <a:lnTo>
                      <a:pt x="610" y="114"/>
                    </a:lnTo>
                    <a:lnTo>
                      <a:pt x="1029" y="121"/>
                    </a:lnTo>
                    <a:lnTo>
                      <a:pt x="653" y="94"/>
                    </a:lnTo>
                    <a:lnTo>
                      <a:pt x="665" y="42"/>
                    </a:lnTo>
                    <a:lnTo>
                      <a:pt x="1022" y="64"/>
                    </a:lnTo>
                    <a:lnTo>
                      <a:pt x="1066" y="35"/>
                    </a:lnTo>
                    <a:lnTo>
                      <a:pt x="1067" y="111"/>
                    </a:lnTo>
                    <a:lnTo>
                      <a:pt x="1191" y="111"/>
                    </a:lnTo>
                    <a:lnTo>
                      <a:pt x="1168" y="132"/>
                    </a:lnTo>
                    <a:lnTo>
                      <a:pt x="1354" y="141"/>
                    </a:lnTo>
                    <a:lnTo>
                      <a:pt x="1340" y="101"/>
                    </a:lnTo>
                    <a:lnTo>
                      <a:pt x="1357" y="49"/>
                    </a:lnTo>
                    <a:lnTo>
                      <a:pt x="1397" y="49"/>
                    </a:lnTo>
                    <a:lnTo>
                      <a:pt x="1391" y="112"/>
                    </a:lnTo>
                    <a:lnTo>
                      <a:pt x="1419" y="131"/>
                    </a:lnTo>
                    <a:lnTo>
                      <a:pt x="1528" y="129"/>
                    </a:lnTo>
                    <a:lnTo>
                      <a:pt x="1570" y="89"/>
                    </a:lnTo>
                    <a:lnTo>
                      <a:pt x="1546" y="174"/>
                    </a:lnTo>
                    <a:lnTo>
                      <a:pt x="1260" y="171"/>
                    </a:lnTo>
                    <a:lnTo>
                      <a:pt x="488" y="142"/>
                    </a:lnTo>
                    <a:lnTo>
                      <a:pt x="57" y="134"/>
                    </a:lnTo>
                    <a:lnTo>
                      <a:pt x="2" y="62"/>
                    </a:lnTo>
                    <a:lnTo>
                      <a:pt x="0" y="0"/>
                    </a:lnTo>
                    <a:lnTo>
                      <a:pt x="39" y="59"/>
                    </a:lnTo>
                    <a:lnTo>
                      <a:pt x="90" y="84"/>
                    </a:lnTo>
                    <a:lnTo>
                      <a:pt x="483" y="89"/>
                    </a:lnTo>
                    <a:lnTo>
                      <a:pt x="508" y="32"/>
                    </a:lnTo>
                    <a:lnTo>
                      <a:pt x="508" y="32"/>
                    </a:lnTo>
                    <a:close/>
                  </a:path>
                </a:pathLst>
              </a:custGeom>
              <a:solidFill>
                <a:srgbClr val="B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1" name="Freeform 257"/>
              <p:cNvSpPr>
                <a:spLocks/>
              </p:cNvSpPr>
              <p:nvPr/>
            </p:nvSpPr>
            <p:spPr bwMode="auto">
              <a:xfrm>
                <a:off x="3765" y="1675"/>
                <a:ext cx="272" cy="57"/>
              </a:xfrm>
              <a:custGeom>
                <a:avLst/>
                <a:gdLst>
                  <a:gd name="T0" fmla="*/ 40 w 544"/>
                  <a:gd name="T1" fmla="*/ 87 h 112"/>
                  <a:gd name="T2" fmla="*/ 62 w 544"/>
                  <a:gd name="T3" fmla="*/ 55 h 112"/>
                  <a:gd name="T4" fmla="*/ 93 w 544"/>
                  <a:gd name="T5" fmla="*/ 45 h 112"/>
                  <a:gd name="T6" fmla="*/ 127 w 544"/>
                  <a:gd name="T7" fmla="*/ 23 h 112"/>
                  <a:gd name="T8" fmla="*/ 186 w 544"/>
                  <a:gd name="T9" fmla="*/ 18 h 112"/>
                  <a:gd name="T10" fmla="*/ 124 w 544"/>
                  <a:gd name="T11" fmla="*/ 0 h 112"/>
                  <a:gd name="T12" fmla="*/ 392 w 544"/>
                  <a:gd name="T13" fmla="*/ 12 h 112"/>
                  <a:gd name="T14" fmla="*/ 482 w 544"/>
                  <a:gd name="T15" fmla="*/ 7 h 112"/>
                  <a:gd name="T16" fmla="*/ 544 w 544"/>
                  <a:gd name="T17" fmla="*/ 22 h 112"/>
                  <a:gd name="T18" fmla="*/ 408 w 544"/>
                  <a:gd name="T19" fmla="*/ 112 h 112"/>
                  <a:gd name="T20" fmla="*/ 52 w 544"/>
                  <a:gd name="T21" fmla="*/ 109 h 112"/>
                  <a:gd name="T22" fmla="*/ 16 w 544"/>
                  <a:gd name="T23" fmla="*/ 97 h 112"/>
                  <a:gd name="T24" fmla="*/ 0 w 544"/>
                  <a:gd name="T25" fmla="*/ 23 h 112"/>
                  <a:gd name="T26" fmla="*/ 40 w 544"/>
                  <a:gd name="T27" fmla="*/ 87 h 112"/>
                  <a:gd name="T28" fmla="*/ 40 w 544"/>
                  <a:gd name="T29" fmla="*/ 87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44" h="112">
                    <a:moveTo>
                      <a:pt x="40" y="87"/>
                    </a:moveTo>
                    <a:lnTo>
                      <a:pt x="62" y="55"/>
                    </a:lnTo>
                    <a:lnTo>
                      <a:pt x="93" y="45"/>
                    </a:lnTo>
                    <a:lnTo>
                      <a:pt x="127" y="23"/>
                    </a:lnTo>
                    <a:lnTo>
                      <a:pt x="186" y="18"/>
                    </a:lnTo>
                    <a:lnTo>
                      <a:pt x="124" y="0"/>
                    </a:lnTo>
                    <a:lnTo>
                      <a:pt x="392" y="12"/>
                    </a:lnTo>
                    <a:lnTo>
                      <a:pt x="482" y="7"/>
                    </a:lnTo>
                    <a:lnTo>
                      <a:pt x="544" y="22"/>
                    </a:lnTo>
                    <a:lnTo>
                      <a:pt x="408" y="112"/>
                    </a:lnTo>
                    <a:lnTo>
                      <a:pt x="52" y="109"/>
                    </a:lnTo>
                    <a:lnTo>
                      <a:pt x="16" y="97"/>
                    </a:lnTo>
                    <a:lnTo>
                      <a:pt x="0" y="23"/>
                    </a:lnTo>
                    <a:lnTo>
                      <a:pt x="40" y="87"/>
                    </a:lnTo>
                    <a:lnTo>
                      <a:pt x="40" y="8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2" name="Freeform 258"/>
              <p:cNvSpPr>
                <a:spLocks/>
              </p:cNvSpPr>
              <p:nvPr/>
            </p:nvSpPr>
            <p:spPr bwMode="auto">
              <a:xfrm>
                <a:off x="4113" y="1758"/>
                <a:ext cx="324" cy="46"/>
              </a:xfrm>
              <a:custGeom>
                <a:avLst/>
                <a:gdLst>
                  <a:gd name="T0" fmla="*/ 0 w 648"/>
                  <a:gd name="T1" fmla="*/ 27 h 92"/>
                  <a:gd name="T2" fmla="*/ 40 w 648"/>
                  <a:gd name="T3" fmla="*/ 75 h 92"/>
                  <a:gd name="T4" fmla="*/ 80 w 648"/>
                  <a:gd name="T5" fmla="*/ 74 h 92"/>
                  <a:gd name="T6" fmla="*/ 102 w 648"/>
                  <a:gd name="T7" fmla="*/ 12 h 92"/>
                  <a:gd name="T8" fmla="*/ 301 w 648"/>
                  <a:gd name="T9" fmla="*/ 29 h 92"/>
                  <a:gd name="T10" fmla="*/ 343 w 648"/>
                  <a:gd name="T11" fmla="*/ 75 h 92"/>
                  <a:gd name="T12" fmla="*/ 400 w 648"/>
                  <a:gd name="T13" fmla="*/ 42 h 92"/>
                  <a:gd name="T14" fmla="*/ 557 w 648"/>
                  <a:gd name="T15" fmla="*/ 55 h 92"/>
                  <a:gd name="T16" fmla="*/ 591 w 648"/>
                  <a:gd name="T17" fmla="*/ 92 h 92"/>
                  <a:gd name="T18" fmla="*/ 635 w 648"/>
                  <a:gd name="T19" fmla="*/ 91 h 92"/>
                  <a:gd name="T20" fmla="*/ 648 w 648"/>
                  <a:gd name="T21" fmla="*/ 22 h 92"/>
                  <a:gd name="T22" fmla="*/ 38 w 648"/>
                  <a:gd name="T23" fmla="*/ 0 h 92"/>
                  <a:gd name="T24" fmla="*/ 0 w 648"/>
                  <a:gd name="T25" fmla="*/ 27 h 92"/>
                  <a:gd name="T26" fmla="*/ 0 w 648"/>
                  <a:gd name="T27" fmla="*/ 2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48" h="92">
                    <a:moveTo>
                      <a:pt x="0" y="27"/>
                    </a:moveTo>
                    <a:lnTo>
                      <a:pt x="40" y="75"/>
                    </a:lnTo>
                    <a:lnTo>
                      <a:pt x="80" y="74"/>
                    </a:lnTo>
                    <a:lnTo>
                      <a:pt x="102" y="12"/>
                    </a:lnTo>
                    <a:lnTo>
                      <a:pt x="301" y="29"/>
                    </a:lnTo>
                    <a:lnTo>
                      <a:pt x="343" y="75"/>
                    </a:lnTo>
                    <a:lnTo>
                      <a:pt x="400" y="42"/>
                    </a:lnTo>
                    <a:lnTo>
                      <a:pt x="557" y="55"/>
                    </a:lnTo>
                    <a:lnTo>
                      <a:pt x="591" y="92"/>
                    </a:lnTo>
                    <a:lnTo>
                      <a:pt x="635" y="91"/>
                    </a:lnTo>
                    <a:lnTo>
                      <a:pt x="648" y="22"/>
                    </a:lnTo>
                    <a:lnTo>
                      <a:pt x="38" y="0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3" name="Freeform 259"/>
              <p:cNvSpPr>
                <a:spLocks/>
              </p:cNvSpPr>
              <p:nvPr/>
            </p:nvSpPr>
            <p:spPr bwMode="auto">
              <a:xfrm>
                <a:off x="3797" y="1691"/>
                <a:ext cx="184" cy="46"/>
              </a:xfrm>
              <a:custGeom>
                <a:avLst/>
                <a:gdLst>
                  <a:gd name="T0" fmla="*/ 0 w 369"/>
                  <a:gd name="T1" fmla="*/ 73 h 90"/>
                  <a:gd name="T2" fmla="*/ 369 w 369"/>
                  <a:gd name="T3" fmla="*/ 90 h 90"/>
                  <a:gd name="T4" fmla="*/ 366 w 369"/>
                  <a:gd name="T5" fmla="*/ 12 h 90"/>
                  <a:gd name="T6" fmla="*/ 330 w 369"/>
                  <a:gd name="T7" fmla="*/ 47 h 90"/>
                  <a:gd name="T8" fmla="*/ 295 w 369"/>
                  <a:gd name="T9" fmla="*/ 37 h 90"/>
                  <a:gd name="T10" fmla="*/ 247 w 369"/>
                  <a:gd name="T11" fmla="*/ 6 h 90"/>
                  <a:gd name="T12" fmla="*/ 195 w 369"/>
                  <a:gd name="T13" fmla="*/ 0 h 90"/>
                  <a:gd name="T14" fmla="*/ 154 w 369"/>
                  <a:gd name="T15" fmla="*/ 0 h 90"/>
                  <a:gd name="T16" fmla="*/ 124 w 369"/>
                  <a:gd name="T17" fmla="*/ 32 h 90"/>
                  <a:gd name="T18" fmla="*/ 67 w 369"/>
                  <a:gd name="T19" fmla="*/ 37 h 90"/>
                  <a:gd name="T20" fmla="*/ 29 w 369"/>
                  <a:gd name="T21" fmla="*/ 43 h 90"/>
                  <a:gd name="T22" fmla="*/ 0 w 369"/>
                  <a:gd name="T23" fmla="*/ 73 h 90"/>
                  <a:gd name="T24" fmla="*/ 0 w 369"/>
                  <a:gd name="T25" fmla="*/ 7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9" h="90">
                    <a:moveTo>
                      <a:pt x="0" y="73"/>
                    </a:moveTo>
                    <a:lnTo>
                      <a:pt x="369" y="90"/>
                    </a:lnTo>
                    <a:lnTo>
                      <a:pt x="366" y="12"/>
                    </a:lnTo>
                    <a:lnTo>
                      <a:pt x="330" y="47"/>
                    </a:lnTo>
                    <a:lnTo>
                      <a:pt x="295" y="37"/>
                    </a:lnTo>
                    <a:lnTo>
                      <a:pt x="247" y="6"/>
                    </a:lnTo>
                    <a:lnTo>
                      <a:pt x="195" y="0"/>
                    </a:lnTo>
                    <a:lnTo>
                      <a:pt x="154" y="0"/>
                    </a:lnTo>
                    <a:lnTo>
                      <a:pt x="124" y="32"/>
                    </a:lnTo>
                    <a:lnTo>
                      <a:pt x="67" y="37"/>
                    </a:lnTo>
                    <a:lnTo>
                      <a:pt x="29" y="43"/>
                    </a:lnTo>
                    <a:lnTo>
                      <a:pt x="0" y="73"/>
                    </a:lnTo>
                    <a:lnTo>
                      <a:pt x="0" y="73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4" name="Freeform 260"/>
              <p:cNvSpPr>
                <a:spLocks/>
              </p:cNvSpPr>
              <p:nvPr/>
            </p:nvSpPr>
            <p:spPr bwMode="auto">
              <a:xfrm>
                <a:off x="3871" y="2616"/>
                <a:ext cx="317" cy="535"/>
              </a:xfrm>
              <a:custGeom>
                <a:avLst/>
                <a:gdLst>
                  <a:gd name="T0" fmla="*/ 158 w 634"/>
                  <a:gd name="T1" fmla="*/ 27 h 1070"/>
                  <a:gd name="T2" fmla="*/ 52 w 634"/>
                  <a:gd name="T3" fmla="*/ 224 h 1070"/>
                  <a:gd name="T4" fmla="*/ 5 w 634"/>
                  <a:gd name="T5" fmla="*/ 487 h 1070"/>
                  <a:gd name="T6" fmla="*/ 0 w 634"/>
                  <a:gd name="T7" fmla="*/ 645 h 1070"/>
                  <a:gd name="T8" fmla="*/ 51 w 634"/>
                  <a:gd name="T9" fmla="*/ 792 h 1070"/>
                  <a:gd name="T10" fmla="*/ 111 w 634"/>
                  <a:gd name="T11" fmla="*/ 921 h 1070"/>
                  <a:gd name="T12" fmla="*/ 227 w 634"/>
                  <a:gd name="T13" fmla="*/ 1042 h 1070"/>
                  <a:gd name="T14" fmla="*/ 327 w 634"/>
                  <a:gd name="T15" fmla="*/ 1070 h 1070"/>
                  <a:gd name="T16" fmla="*/ 540 w 634"/>
                  <a:gd name="T17" fmla="*/ 1000 h 1070"/>
                  <a:gd name="T18" fmla="*/ 634 w 634"/>
                  <a:gd name="T19" fmla="*/ 680 h 1070"/>
                  <a:gd name="T20" fmla="*/ 521 w 634"/>
                  <a:gd name="T21" fmla="*/ 534 h 1070"/>
                  <a:gd name="T22" fmla="*/ 464 w 634"/>
                  <a:gd name="T23" fmla="*/ 379 h 1070"/>
                  <a:gd name="T24" fmla="*/ 495 w 634"/>
                  <a:gd name="T25" fmla="*/ 281 h 1070"/>
                  <a:gd name="T26" fmla="*/ 332 w 634"/>
                  <a:gd name="T27" fmla="*/ 40 h 1070"/>
                  <a:gd name="T28" fmla="*/ 183 w 634"/>
                  <a:gd name="T29" fmla="*/ 0 h 1070"/>
                  <a:gd name="T30" fmla="*/ 158 w 634"/>
                  <a:gd name="T31" fmla="*/ 27 h 1070"/>
                  <a:gd name="T32" fmla="*/ 158 w 634"/>
                  <a:gd name="T33" fmla="*/ 27 h 10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4" h="1070">
                    <a:moveTo>
                      <a:pt x="158" y="27"/>
                    </a:moveTo>
                    <a:lnTo>
                      <a:pt x="52" y="224"/>
                    </a:lnTo>
                    <a:lnTo>
                      <a:pt x="5" y="487"/>
                    </a:lnTo>
                    <a:lnTo>
                      <a:pt x="0" y="645"/>
                    </a:lnTo>
                    <a:lnTo>
                      <a:pt x="51" y="792"/>
                    </a:lnTo>
                    <a:lnTo>
                      <a:pt x="111" y="921"/>
                    </a:lnTo>
                    <a:lnTo>
                      <a:pt x="227" y="1042"/>
                    </a:lnTo>
                    <a:lnTo>
                      <a:pt x="327" y="1070"/>
                    </a:lnTo>
                    <a:lnTo>
                      <a:pt x="540" y="1000"/>
                    </a:lnTo>
                    <a:lnTo>
                      <a:pt x="634" y="680"/>
                    </a:lnTo>
                    <a:lnTo>
                      <a:pt x="521" y="534"/>
                    </a:lnTo>
                    <a:lnTo>
                      <a:pt x="464" y="379"/>
                    </a:lnTo>
                    <a:lnTo>
                      <a:pt x="495" y="281"/>
                    </a:lnTo>
                    <a:lnTo>
                      <a:pt x="332" y="40"/>
                    </a:lnTo>
                    <a:lnTo>
                      <a:pt x="183" y="0"/>
                    </a:lnTo>
                    <a:lnTo>
                      <a:pt x="158" y="27"/>
                    </a:lnTo>
                    <a:lnTo>
                      <a:pt x="158" y="27"/>
                    </a:lnTo>
                    <a:close/>
                  </a:path>
                </a:pathLst>
              </a:custGeom>
              <a:solidFill>
                <a:srgbClr val="473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5" name="Freeform 261"/>
              <p:cNvSpPr>
                <a:spLocks/>
              </p:cNvSpPr>
              <p:nvPr/>
            </p:nvSpPr>
            <p:spPr bwMode="auto">
              <a:xfrm>
                <a:off x="3922" y="2747"/>
                <a:ext cx="159" cy="323"/>
              </a:xfrm>
              <a:custGeom>
                <a:avLst/>
                <a:gdLst>
                  <a:gd name="T0" fmla="*/ 38 w 318"/>
                  <a:gd name="T1" fmla="*/ 60 h 645"/>
                  <a:gd name="T2" fmla="*/ 0 w 318"/>
                  <a:gd name="T3" fmla="*/ 306 h 645"/>
                  <a:gd name="T4" fmla="*/ 26 w 318"/>
                  <a:gd name="T5" fmla="*/ 484 h 645"/>
                  <a:gd name="T6" fmla="*/ 83 w 318"/>
                  <a:gd name="T7" fmla="*/ 586 h 645"/>
                  <a:gd name="T8" fmla="*/ 147 w 318"/>
                  <a:gd name="T9" fmla="*/ 645 h 645"/>
                  <a:gd name="T10" fmla="*/ 222 w 318"/>
                  <a:gd name="T11" fmla="*/ 631 h 645"/>
                  <a:gd name="T12" fmla="*/ 268 w 318"/>
                  <a:gd name="T13" fmla="*/ 596 h 645"/>
                  <a:gd name="T14" fmla="*/ 289 w 318"/>
                  <a:gd name="T15" fmla="*/ 536 h 645"/>
                  <a:gd name="T16" fmla="*/ 318 w 318"/>
                  <a:gd name="T17" fmla="*/ 365 h 645"/>
                  <a:gd name="T18" fmla="*/ 301 w 318"/>
                  <a:gd name="T19" fmla="*/ 183 h 645"/>
                  <a:gd name="T20" fmla="*/ 241 w 318"/>
                  <a:gd name="T21" fmla="*/ 52 h 645"/>
                  <a:gd name="T22" fmla="*/ 169 w 318"/>
                  <a:gd name="T23" fmla="*/ 0 h 645"/>
                  <a:gd name="T24" fmla="*/ 109 w 318"/>
                  <a:gd name="T25" fmla="*/ 0 h 645"/>
                  <a:gd name="T26" fmla="*/ 38 w 318"/>
                  <a:gd name="T27" fmla="*/ 60 h 645"/>
                  <a:gd name="T28" fmla="*/ 38 w 318"/>
                  <a:gd name="T29" fmla="*/ 60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18" h="645">
                    <a:moveTo>
                      <a:pt x="38" y="60"/>
                    </a:moveTo>
                    <a:lnTo>
                      <a:pt x="0" y="306"/>
                    </a:lnTo>
                    <a:lnTo>
                      <a:pt x="26" y="484"/>
                    </a:lnTo>
                    <a:lnTo>
                      <a:pt x="83" y="586"/>
                    </a:lnTo>
                    <a:lnTo>
                      <a:pt x="147" y="645"/>
                    </a:lnTo>
                    <a:lnTo>
                      <a:pt x="222" y="631"/>
                    </a:lnTo>
                    <a:lnTo>
                      <a:pt x="268" y="596"/>
                    </a:lnTo>
                    <a:lnTo>
                      <a:pt x="289" y="536"/>
                    </a:lnTo>
                    <a:lnTo>
                      <a:pt x="318" y="365"/>
                    </a:lnTo>
                    <a:lnTo>
                      <a:pt x="301" y="183"/>
                    </a:lnTo>
                    <a:lnTo>
                      <a:pt x="241" y="52"/>
                    </a:lnTo>
                    <a:lnTo>
                      <a:pt x="169" y="0"/>
                    </a:lnTo>
                    <a:lnTo>
                      <a:pt x="109" y="0"/>
                    </a:lnTo>
                    <a:lnTo>
                      <a:pt x="38" y="60"/>
                    </a:lnTo>
                    <a:lnTo>
                      <a:pt x="38" y="60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6" name="Freeform 262"/>
              <p:cNvSpPr>
                <a:spLocks/>
              </p:cNvSpPr>
              <p:nvPr/>
            </p:nvSpPr>
            <p:spPr bwMode="auto">
              <a:xfrm>
                <a:off x="3923" y="2746"/>
                <a:ext cx="157" cy="291"/>
              </a:xfrm>
              <a:custGeom>
                <a:avLst/>
                <a:gdLst>
                  <a:gd name="T0" fmla="*/ 101 w 314"/>
                  <a:gd name="T1" fmla="*/ 467 h 583"/>
                  <a:gd name="T2" fmla="*/ 203 w 314"/>
                  <a:gd name="T3" fmla="*/ 583 h 583"/>
                  <a:gd name="T4" fmla="*/ 314 w 314"/>
                  <a:gd name="T5" fmla="*/ 365 h 583"/>
                  <a:gd name="T6" fmla="*/ 287 w 314"/>
                  <a:gd name="T7" fmla="*/ 155 h 583"/>
                  <a:gd name="T8" fmla="*/ 191 w 314"/>
                  <a:gd name="T9" fmla="*/ 97 h 583"/>
                  <a:gd name="T10" fmla="*/ 173 w 314"/>
                  <a:gd name="T11" fmla="*/ 165 h 583"/>
                  <a:gd name="T12" fmla="*/ 201 w 314"/>
                  <a:gd name="T13" fmla="*/ 192 h 583"/>
                  <a:gd name="T14" fmla="*/ 280 w 314"/>
                  <a:gd name="T15" fmla="*/ 206 h 583"/>
                  <a:gd name="T16" fmla="*/ 293 w 314"/>
                  <a:gd name="T17" fmla="*/ 351 h 583"/>
                  <a:gd name="T18" fmla="*/ 267 w 314"/>
                  <a:gd name="T19" fmla="*/ 385 h 583"/>
                  <a:gd name="T20" fmla="*/ 218 w 314"/>
                  <a:gd name="T21" fmla="*/ 428 h 583"/>
                  <a:gd name="T22" fmla="*/ 211 w 314"/>
                  <a:gd name="T23" fmla="*/ 484 h 583"/>
                  <a:gd name="T24" fmla="*/ 173 w 314"/>
                  <a:gd name="T25" fmla="*/ 492 h 583"/>
                  <a:gd name="T26" fmla="*/ 170 w 314"/>
                  <a:gd name="T27" fmla="*/ 465 h 583"/>
                  <a:gd name="T28" fmla="*/ 163 w 314"/>
                  <a:gd name="T29" fmla="*/ 405 h 583"/>
                  <a:gd name="T30" fmla="*/ 208 w 314"/>
                  <a:gd name="T31" fmla="*/ 385 h 583"/>
                  <a:gd name="T32" fmla="*/ 176 w 314"/>
                  <a:gd name="T33" fmla="*/ 331 h 583"/>
                  <a:gd name="T34" fmla="*/ 186 w 314"/>
                  <a:gd name="T35" fmla="*/ 288 h 583"/>
                  <a:gd name="T36" fmla="*/ 159 w 314"/>
                  <a:gd name="T37" fmla="*/ 244 h 583"/>
                  <a:gd name="T38" fmla="*/ 129 w 314"/>
                  <a:gd name="T39" fmla="*/ 199 h 583"/>
                  <a:gd name="T40" fmla="*/ 74 w 314"/>
                  <a:gd name="T41" fmla="*/ 204 h 583"/>
                  <a:gd name="T42" fmla="*/ 54 w 314"/>
                  <a:gd name="T43" fmla="*/ 227 h 583"/>
                  <a:gd name="T44" fmla="*/ 94 w 314"/>
                  <a:gd name="T45" fmla="*/ 97 h 583"/>
                  <a:gd name="T46" fmla="*/ 106 w 314"/>
                  <a:gd name="T47" fmla="*/ 72 h 583"/>
                  <a:gd name="T48" fmla="*/ 89 w 314"/>
                  <a:gd name="T49" fmla="*/ 48 h 583"/>
                  <a:gd name="T50" fmla="*/ 154 w 314"/>
                  <a:gd name="T51" fmla="*/ 38 h 583"/>
                  <a:gd name="T52" fmla="*/ 161 w 314"/>
                  <a:gd name="T53" fmla="*/ 11 h 583"/>
                  <a:gd name="T54" fmla="*/ 57 w 314"/>
                  <a:gd name="T55" fmla="*/ 28 h 583"/>
                  <a:gd name="T56" fmla="*/ 5 w 314"/>
                  <a:gd name="T57" fmla="*/ 264 h 583"/>
                  <a:gd name="T58" fmla="*/ 2 w 314"/>
                  <a:gd name="T59" fmla="*/ 323 h 583"/>
                  <a:gd name="T60" fmla="*/ 2 w 314"/>
                  <a:gd name="T61" fmla="*/ 333 h 583"/>
                  <a:gd name="T62" fmla="*/ 2 w 314"/>
                  <a:gd name="T63" fmla="*/ 336 h 583"/>
                  <a:gd name="T64" fmla="*/ 0 w 314"/>
                  <a:gd name="T65" fmla="*/ 348 h 583"/>
                  <a:gd name="T66" fmla="*/ 0 w 314"/>
                  <a:gd name="T67" fmla="*/ 353 h 583"/>
                  <a:gd name="T68" fmla="*/ 19 w 314"/>
                  <a:gd name="T69" fmla="*/ 482 h 583"/>
                  <a:gd name="T70" fmla="*/ 62 w 314"/>
                  <a:gd name="T71" fmla="*/ 273 h 583"/>
                  <a:gd name="T72" fmla="*/ 119 w 314"/>
                  <a:gd name="T73" fmla="*/ 363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14" h="583">
                    <a:moveTo>
                      <a:pt x="119" y="363"/>
                    </a:moveTo>
                    <a:lnTo>
                      <a:pt x="101" y="467"/>
                    </a:lnTo>
                    <a:lnTo>
                      <a:pt x="146" y="556"/>
                    </a:lnTo>
                    <a:lnTo>
                      <a:pt x="203" y="583"/>
                    </a:lnTo>
                    <a:lnTo>
                      <a:pt x="283" y="546"/>
                    </a:lnTo>
                    <a:lnTo>
                      <a:pt x="314" y="365"/>
                    </a:lnTo>
                    <a:lnTo>
                      <a:pt x="305" y="259"/>
                    </a:lnTo>
                    <a:lnTo>
                      <a:pt x="287" y="155"/>
                    </a:lnTo>
                    <a:lnTo>
                      <a:pt x="240" y="97"/>
                    </a:lnTo>
                    <a:lnTo>
                      <a:pt x="191" y="97"/>
                    </a:lnTo>
                    <a:lnTo>
                      <a:pt x="173" y="129"/>
                    </a:lnTo>
                    <a:lnTo>
                      <a:pt x="173" y="165"/>
                    </a:lnTo>
                    <a:lnTo>
                      <a:pt x="180" y="187"/>
                    </a:lnTo>
                    <a:lnTo>
                      <a:pt x="201" y="192"/>
                    </a:lnTo>
                    <a:lnTo>
                      <a:pt x="252" y="189"/>
                    </a:lnTo>
                    <a:lnTo>
                      <a:pt x="280" y="206"/>
                    </a:lnTo>
                    <a:lnTo>
                      <a:pt x="295" y="276"/>
                    </a:lnTo>
                    <a:lnTo>
                      <a:pt x="293" y="351"/>
                    </a:lnTo>
                    <a:lnTo>
                      <a:pt x="283" y="380"/>
                    </a:lnTo>
                    <a:lnTo>
                      <a:pt x="267" y="385"/>
                    </a:lnTo>
                    <a:lnTo>
                      <a:pt x="237" y="400"/>
                    </a:lnTo>
                    <a:lnTo>
                      <a:pt x="218" y="428"/>
                    </a:lnTo>
                    <a:lnTo>
                      <a:pt x="218" y="455"/>
                    </a:lnTo>
                    <a:lnTo>
                      <a:pt x="211" y="484"/>
                    </a:lnTo>
                    <a:lnTo>
                      <a:pt x="193" y="497"/>
                    </a:lnTo>
                    <a:lnTo>
                      <a:pt x="173" y="492"/>
                    </a:lnTo>
                    <a:lnTo>
                      <a:pt x="144" y="470"/>
                    </a:lnTo>
                    <a:lnTo>
                      <a:pt x="170" y="465"/>
                    </a:lnTo>
                    <a:lnTo>
                      <a:pt x="178" y="445"/>
                    </a:lnTo>
                    <a:lnTo>
                      <a:pt x="163" y="405"/>
                    </a:lnTo>
                    <a:lnTo>
                      <a:pt x="190" y="413"/>
                    </a:lnTo>
                    <a:lnTo>
                      <a:pt x="208" y="385"/>
                    </a:lnTo>
                    <a:lnTo>
                      <a:pt x="198" y="350"/>
                    </a:lnTo>
                    <a:lnTo>
                      <a:pt x="176" y="331"/>
                    </a:lnTo>
                    <a:lnTo>
                      <a:pt x="171" y="315"/>
                    </a:lnTo>
                    <a:lnTo>
                      <a:pt x="186" y="288"/>
                    </a:lnTo>
                    <a:lnTo>
                      <a:pt x="175" y="254"/>
                    </a:lnTo>
                    <a:lnTo>
                      <a:pt x="159" y="244"/>
                    </a:lnTo>
                    <a:lnTo>
                      <a:pt x="138" y="244"/>
                    </a:lnTo>
                    <a:lnTo>
                      <a:pt x="129" y="199"/>
                    </a:lnTo>
                    <a:lnTo>
                      <a:pt x="108" y="184"/>
                    </a:lnTo>
                    <a:lnTo>
                      <a:pt x="74" y="204"/>
                    </a:lnTo>
                    <a:lnTo>
                      <a:pt x="69" y="227"/>
                    </a:lnTo>
                    <a:lnTo>
                      <a:pt x="54" y="227"/>
                    </a:lnTo>
                    <a:lnTo>
                      <a:pt x="51" y="181"/>
                    </a:lnTo>
                    <a:lnTo>
                      <a:pt x="94" y="97"/>
                    </a:lnTo>
                    <a:lnTo>
                      <a:pt x="168" y="80"/>
                    </a:lnTo>
                    <a:lnTo>
                      <a:pt x="106" y="72"/>
                    </a:lnTo>
                    <a:lnTo>
                      <a:pt x="67" y="97"/>
                    </a:lnTo>
                    <a:lnTo>
                      <a:pt x="89" y="48"/>
                    </a:lnTo>
                    <a:lnTo>
                      <a:pt x="123" y="31"/>
                    </a:lnTo>
                    <a:lnTo>
                      <a:pt x="154" y="38"/>
                    </a:lnTo>
                    <a:lnTo>
                      <a:pt x="225" y="60"/>
                    </a:lnTo>
                    <a:lnTo>
                      <a:pt x="161" y="11"/>
                    </a:lnTo>
                    <a:lnTo>
                      <a:pt x="118" y="0"/>
                    </a:lnTo>
                    <a:lnTo>
                      <a:pt x="57" y="28"/>
                    </a:lnTo>
                    <a:lnTo>
                      <a:pt x="20" y="129"/>
                    </a:lnTo>
                    <a:lnTo>
                      <a:pt x="5" y="264"/>
                    </a:lnTo>
                    <a:lnTo>
                      <a:pt x="4" y="306"/>
                    </a:lnTo>
                    <a:lnTo>
                      <a:pt x="2" y="323"/>
                    </a:lnTo>
                    <a:lnTo>
                      <a:pt x="2" y="330"/>
                    </a:lnTo>
                    <a:lnTo>
                      <a:pt x="2" y="333"/>
                    </a:lnTo>
                    <a:lnTo>
                      <a:pt x="2" y="335"/>
                    </a:lnTo>
                    <a:lnTo>
                      <a:pt x="2" y="336"/>
                    </a:lnTo>
                    <a:lnTo>
                      <a:pt x="2" y="336"/>
                    </a:lnTo>
                    <a:lnTo>
                      <a:pt x="0" y="348"/>
                    </a:lnTo>
                    <a:lnTo>
                      <a:pt x="0" y="351"/>
                    </a:lnTo>
                    <a:lnTo>
                      <a:pt x="0" y="353"/>
                    </a:lnTo>
                    <a:lnTo>
                      <a:pt x="0" y="355"/>
                    </a:lnTo>
                    <a:lnTo>
                      <a:pt x="19" y="482"/>
                    </a:lnTo>
                    <a:lnTo>
                      <a:pt x="34" y="318"/>
                    </a:lnTo>
                    <a:lnTo>
                      <a:pt x="62" y="273"/>
                    </a:lnTo>
                    <a:lnTo>
                      <a:pt x="119" y="363"/>
                    </a:lnTo>
                    <a:lnTo>
                      <a:pt x="119" y="363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7" name="Freeform 263"/>
              <p:cNvSpPr>
                <a:spLocks/>
              </p:cNvSpPr>
              <p:nvPr/>
            </p:nvSpPr>
            <p:spPr bwMode="auto">
              <a:xfrm>
                <a:off x="3950" y="2788"/>
                <a:ext cx="116" cy="152"/>
              </a:xfrm>
              <a:custGeom>
                <a:avLst/>
                <a:gdLst>
                  <a:gd name="T0" fmla="*/ 159 w 231"/>
                  <a:gd name="T1" fmla="*/ 113 h 305"/>
                  <a:gd name="T2" fmla="*/ 204 w 231"/>
                  <a:gd name="T3" fmla="*/ 119 h 305"/>
                  <a:gd name="T4" fmla="*/ 221 w 231"/>
                  <a:gd name="T5" fmla="*/ 159 h 305"/>
                  <a:gd name="T6" fmla="*/ 228 w 231"/>
                  <a:gd name="T7" fmla="*/ 201 h 305"/>
                  <a:gd name="T8" fmla="*/ 231 w 231"/>
                  <a:gd name="T9" fmla="*/ 257 h 305"/>
                  <a:gd name="T10" fmla="*/ 193 w 231"/>
                  <a:gd name="T11" fmla="*/ 305 h 305"/>
                  <a:gd name="T12" fmla="*/ 156 w 231"/>
                  <a:gd name="T13" fmla="*/ 280 h 305"/>
                  <a:gd name="T14" fmla="*/ 147 w 231"/>
                  <a:gd name="T15" fmla="*/ 248 h 305"/>
                  <a:gd name="T16" fmla="*/ 124 w 231"/>
                  <a:gd name="T17" fmla="*/ 240 h 305"/>
                  <a:gd name="T18" fmla="*/ 142 w 231"/>
                  <a:gd name="T19" fmla="*/ 196 h 305"/>
                  <a:gd name="T20" fmla="*/ 127 w 231"/>
                  <a:gd name="T21" fmla="*/ 165 h 305"/>
                  <a:gd name="T22" fmla="*/ 114 w 231"/>
                  <a:gd name="T23" fmla="*/ 156 h 305"/>
                  <a:gd name="T24" fmla="*/ 89 w 231"/>
                  <a:gd name="T25" fmla="*/ 158 h 305"/>
                  <a:gd name="T26" fmla="*/ 69 w 231"/>
                  <a:gd name="T27" fmla="*/ 114 h 305"/>
                  <a:gd name="T28" fmla="*/ 47 w 231"/>
                  <a:gd name="T29" fmla="*/ 106 h 305"/>
                  <a:gd name="T30" fmla="*/ 18 w 231"/>
                  <a:gd name="T31" fmla="*/ 128 h 305"/>
                  <a:gd name="T32" fmla="*/ 0 w 231"/>
                  <a:gd name="T33" fmla="*/ 133 h 305"/>
                  <a:gd name="T34" fmla="*/ 27 w 231"/>
                  <a:gd name="T35" fmla="*/ 62 h 305"/>
                  <a:gd name="T36" fmla="*/ 67 w 231"/>
                  <a:gd name="T37" fmla="*/ 7 h 305"/>
                  <a:gd name="T38" fmla="*/ 117 w 231"/>
                  <a:gd name="T39" fmla="*/ 0 h 305"/>
                  <a:gd name="T40" fmla="*/ 152 w 231"/>
                  <a:gd name="T41" fmla="*/ 7 h 305"/>
                  <a:gd name="T42" fmla="*/ 129 w 231"/>
                  <a:gd name="T43" fmla="*/ 31 h 305"/>
                  <a:gd name="T44" fmla="*/ 116 w 231"/>
                  <a:gd name="T45" fmla="*/ 59 h 305"/>
                  <a:gd name="T46" fmla="*/ 126 w 231"/>
                  <a:gd name="T47" fmla="*/ 99 h 305"/>
                  <a:gd name="T48" fmla="*/ 159 w 231"/>
                  <a:gd name="T49" fmla="*/ 113 h 305"/>
                  <a:gd name="T50" fmla="*/ 159 w 231"/>
                  <a:gd name="T51" fmla="*/ 113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31" h="305">
                    <a:moveTo>
                      <a:pt x="159" y="113"/>
                    </a:moveTo>
                    <a:lnTo>
                      <a:pt x="204" y="119"/>
                    </a:lnTo>
                    <a:lnTo>
                      <a:pt x="221" y="159"/>
                    </a:lnTo>
                    <a:lnTo>
                      <a:pt x="228" y="201"/>
                    </a:lnTo>
                    <a:lnTo>
                      <a:pt x="231" y="257"/>
                    </a:lnTo>
                    <a:lnTo>
                      <a:pt x="193" y="305"/>
                    </a:lnTo>
                    <a:lnTo>
                      <a:pt x="156" y="280"/>
                    </a:lnTo>
                    <a:lnTo>
                      <a:pt x="147" y="248"/>
                    </a:lnTo>
                    <a:lnTo>
                      <a:pt x="124" y="240"/>
                    </a:lnTo>
                    <a:lnTo>
                      <a:pt x="142" y="196"/>
                    </a:lnTo>
                    <a:lnTo>
                      <a:pt x="127" y="165"/>
                    </a:lnTo>
                    <a:lnTo>
                      <a:pt x="114" y="156"/>
                    </a:lnTo>
                    <a:lnTo>
                      <a:pt x="89" y="158"/>
                    </a:lnTo>
                    <a:lnTo>
                      <a:pt x="69" y="114"/>
                    </a:lnTo>
                    <a:lnTo>
                      <a:pt x="47" y="106"/>
                    </a:lnTo>
                    <a:lnTo>
                      <a:pt x="18" y="128"/>
                    </a:lnTo>
                    <a:lnTo>
                      <a:pt x="0" y="133"/>
                    </a:lnTo>
                    <a:lnTo>
                      <a:pt x="27" y="62"/>
                    </a:lnTo>
                    <a:lnTo>
                      <a:pt x="67" y="7"/>
                    </a:lnTo>
                    <a:lnTo>
                      <a:pt x="117" y="0"/>
                    </a:lnTo>
                    <a:lnTo>
                      <a:pt x="152" y="7"/>
                    </a:lnTo>
                    <a:lnTo>
                      <a:pt x="129" y="31"/>
                    </a:lnTo>
                    <a:lnTo>
                      <a:pt x="116" y="59"/>
                    </a:lnTo>
                    <a:lnTo>
                      <a:pt x="126" y="99"/>
                    </a:lnTo>
                    <a:lnTo>
                      <a:pt x="159" y="113"/>
                    </a:lnTo>
                    <a:lnTo>
                      <a:pt x="159" y="113"/>
                    </a:lnTo>
                    <a:close/>
                  </a:path>
                </a:pathLst>
              </a:custGeom>
              <a:solidFill>
                <a:srgbClr val="A1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8" name="Freeform 264"/>
              <p:cNvSpPr>
                <a:spLocks/>
              </p:cNvSpPr>
              <p:nvPr/>
            </p:nvSpPr>
            <p:spPr bwMode="auto">
              <a:xfrm>
                <a:off x="3959" y="2791"/>
                <a:ext cx="73" cy="71"/>
              </a:xfrm>
              <a:custGeom>
                <a:avLst/>
                <a:gdLst>
                  <a:gd name="T0" fmla="*/ 2 w 146"/>
                  <a:gd name="T1" fmla="*/ 84 h 142"/>
                  <a:gd name="T2" fmla="*/ 22 w 146"/>
                  <a:gd name="T3" fmla="*/ 45 h 142"/>
                  <a:gd name="T4" fmla="*/ 51 w 146"/>
                  <a:gd name="T5" fmla="*/ 12 h 142"/>
                  <a:gd name="T6" fmla="*/ 96 w 146"/>
                  <a:gd name="T7" fmla="*/ 0 h 142"/>
                  <a:gd name="T8" fmla="*/ 118 w 146"/>
                  <a:gd name="T9" fmla="*/ 0 h 142"/>
                  <a:gd name="T10" fmla="*/ 108 w 146"/>
                  <a:gd name="T11" fmla="*/ 24 h 142"/>
                  <a:gd name="T12" fmla="*/ 94 w 146"/>
                  <a:gd name="T13" fmla="*/ 55 h 142"/>
                  <a:gd name="T14" fmla="*/ 98 w 146"/>
                  <a:gd name="T15" fmla="*/ 92 h 142"/>
                  <a:gd name="T16" fmla="*/ 121 w 146"/>
                  <a:gd name="T17" fmla="*/ 111 h 142"/>
                  <a:gd name="T18" fmla="*/ 146 w 146"/>
                  <a:gd name="T19" fmla="*/ 137 h 142"/>
                  <a:gd name="T20" fmla="*/ 98 w 146"/>
                  <a:gd name="T21" fmla="*/ 129 h 142"/>
                  <a:gd name="T22" fmla="*/ 72 w 146"/>
                  <a:gd name="T23" fmla="*/ 142 h 142"/>
                  <a:gd name="T24" fmla="*/ 66 w 146"/>
                  <a:gd name="T25" fmla="*/ 104 h 142"/>
                  <a:gd name="T26" fmla="*/ 42 w 146"/>
                  <a:gd name="T27" fmla="*/ 92 h 142"/>
                  <a:gd name="T28" fmla="*/ 19 w 146"/>
                  <a:gd name="T29" fmla="*/ 92 h 142"/>
                  <a:gd name="T30" fmla="*/ 0 w 146"/>
                  <a:gd name="T31" fmla="*/ 104 h 142"/>
                  <a:gd name="T32" fmla="*/ 2 w 146"/>
                  <a:gd name="T33" fmla="*/ 84 h 142"/>
                  <a:gd name="T34" fmla="*/ 2 w 146"/>
                  <a:gd name="T35" fmla="*/ 84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46" h="142">
                    <a:moveTo>
                      <a:pt x="2" y="84"/>
                    </a:moveTo>
                    <a:lnTo>
                      <a:pt x="22" y="45"/>
                    </a:lnTo>
                    <a:lnTo>
                      <a:pt x="51" y="12"/>
                    </a:lnTo>
                    <a:lnTo>
                      <a:pt x="96" y="0"/>
                    </a:lnTo>
                    <a:lnTo>
                      <a:pt x="118" y="0"/>
                    </a:lnTo>
                    <a:lnTo>
                      <a:pt x="108" y="24"/>
                    </a:lnTo>
                    <a:lnTo>
                      <a:pt x="94" y="55"/>
                    </a:lnTo>
                    <a:lnTo>
                      <a:pt x="98" y="92"/>
                    </a:lnTo>
                    <a:lnTo>
                      <a:pt x="121" y="111"/>
                    </a:lnTo>
                    <a:lnTo>
                      <a:pt x="146" y="137"/>
                    </a:lnTo>
                    <a:lnTo>
                      <a:pt x="98" y="129"/>
                    </a:lnTo>
                    <a:lnTo>
                      <a:pt x="72" y="142"/>
                    </a:lnTo>
                    <a:lnTo>
                      <a:pt x="66" y="104"/>
                    </a:lnTo>
                    <a:lnTo>
                      <a:pt x="42" y="92"/>
                    </a:lnTo>
                    <a:lnTo>
                      <a:pt x="19" y="92"/>
                    </a:lnTo>
                    <a:lnTo>
                      <a:pt x="0" y="104"/>
                    </a:lnTo>
                    <a:lnTo>
                      <a:pt x="2" y="84"/>
                    </a:lnTo>
                    <a:lnTo>
                      <a:pt x="2" y="84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69" name="Freeform 265"/>
              <p:cNvSpPr>
                <a:spLocks/>
              </p:cNvSpPr>
              <p:nvPr/>
            </p:nvSpPr>
            <p:spPr bwMode="auto">
              <a:xfrm>
                <a:off x="3923" y="2660"/>
                <a:ext cx="173" cy="212"/>
              </a:xfrm>
              <a:custGeom>
                <a:avLst/>
                <a:gdLst>
                  <a:gd name="T0" fmla="*/ 25 w 345"/>
                  <a:gd name="T1" fmla="*/ 129 h 424"/>
                  <a:gd name="T2" fmla="*/ 79 w 345"/>
                  <a:gd name="T3" fmla="*/ 107 h 424"/>
                  <a:gd name="T4" fmla="*/ 128 w 345"/>
                  <a:gd name="T5" fmla="*/ 102 h 424"/>
                  <a:gd name="T6" fmla="*/ 183 w 345"/>
                  <a:gd name="T7" fmla="*/ 122 h 424"/>
                  <a:gd name="T8" fmla="*/ 213 w 345"/>
                  <a:gd name="T9" fmla="*/ 151 h 424"/>
                  <a:gd name="T10" fmla="*/ 250 w 345"/>
                  <a:gd name="T11" fmla="*/ 204 h 424"/>
                  <a:gd name="T12" fmla="*/ 282 w 345"/>
                  <a:gd name="T13" fmla="*/ 261 h 424"/>
                  <a:gd name="T14" fmla="*/ 317 w 345"/>
                  <a:gd name="T15" fmla="*/ 343 h 424"/>
                  <a:gd name="T16" fmla="*/ 345 w 345"/>
                  <a:gd name="T17" fmla="*/ 424 h 424"/>
                  <a:gd name="T18" fmla="*/ 344 w 345"/>
                  <a:gd name="T19" fmla="*/ 290 h 424"/>
                  <a:gd name="T20" fmla="*/ 337 w 345"/>
                  <a:gd name="T21" fmla="*/ 238 h 424"/>
                  <a:gd name="T22" fmla="*/ 345 w 345"/>
                  <a:gd name="T23" fmla="*/ 199 h 424"/>
                  <a:gd name="T24" fmla="*/ 312 w 345"/>
                  <a:gd name="T25" fmla="*/ 119 h 424"/>
                  <a:gd name="T26" fmla="*/ 275 w 345"/>
                  <a:gd name="T27" fmla="*/ 65 h 424"/>
                  <a:gd name="T28" fmla="*/ 231 w 345"/>
                  <a:gd name="T29" fmla="*/ 22 h 424"/>
                  <a:gd name="T30" fmla="*/ 190 w 345"/>
                  <a:gd name="T31" fmla="*/ 0 h 424"/>
                  <a:gd name="T32" fmla="*/ 134 w 345"/>
                  <a:gd name="T33" fmla="*/ 0 h 424"/>
                  <a:gd name="T34" fmla="*/ 106 w 345"/>
                  <a:gd name="T35" fmla="*/ 3 h 424"/>
                  <a:gd name="T36" fmla="*/ 42 w 345"/>
                  <a:gd name="T37" fmla="*/ 35 h 424"/>
                  <a:gd name="T38" fmla="*/ 0 w 345"/>
                  <a:gd name="T39" fmla="*/ 100 h 424"/>
                  <a:gd name="T40" fmla="*/ 2 w 345"/>
                  <a:gd name="T41" fmla="*/ 134 h 424"/>
                  <a:gd name="T42" fmla="*/ 25 w 345"/>
                  <a:gd name="T43" fmla="*/ 129 h 424"/>
                  <a:gd name="T44" fmla="*/ 25 w 345"/>
                  <a:gd name="T45" fmla="*/ 129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5" h="424">
                    <a:moveTo>
                      <a:pt x="25" y="129"/>
                    </a:moveTo>
                    <a:lnTo>
                      <a:pt x="79" y="107"/>
                    </a:lnTo>
                    <a:lnTo>
                      <a:pt x="128" y="102"/>
                    </a:lnTo>
                    <a:lnTo>
                      <a:pt x="183" y="122"/>
                    </a:lnTo>
                    <a:lnTo>
                      <a:pt x="213" y="151"/>
                    </a:lnTo>
                    <a:lnTo>
                      <a:pt x="250" y="204"/>
                    </a:lnTo>
                    <a:lnTo>
                      <a:pt x="282" y="261"/>
                    </a:lnTo>
                    <a:lnTo>
                      <a:pt x="317" y="343"/>
                    </a:lnTo>
                    <a:lnTo>
                      <a:pt x="345" y="424"/>
                    </a:lnTo>
                    <a:lnTo>
                      <a:pt x="344" y="290"/>
                    </a:lnTo>
                    <a:lnTo>
                      <a:pt x="337" y="238"/>
                    </a:lnTo>
                    <a:lnTo>
                      <a:pt x="345" y="199"/>
                    </a:lnTo>
                    <a:lnTo>
                      <a:pt x="312" y="119"/>
                    </a:lnTo>
                    <a:lnTo>
                      <a:pt x="275" y="65"/>
                    </a:lnTo>
                    <a:lnTo>
                      <a:pt x="231" y="22"/>
                    </a:lnTo>
                    <a:lnTo>
                      <a:pt x="190" y="0"/>
                    </a:lnTo>
                    <a:lnTo>
                      <a:pt x="134" y="0"/>
                    </a:lnTo>
                    <a:lnTo>
                      <a:pt x="106" y="3"/>
                    </a:lnTo>
                    <a:lnTo>
                      <a:pt x="42" y="35"/>
                    </a:lnTo>
                    <a:lnTo>
                      <a:pt x="0" y="100"/>
                    </a:lnTo>
                    <a:lnTo>
                      <a:pt x="2" y="134"/>
                    </a:lnTo>
                    <a:lnTo>
                      <a:pt x="25" y="129"/>
                    </a:lnTo>
                    <a:lnTo>
                      <a:pt x="25" y="129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0" name="Freeform 266"/>
              <p:cNvSpPr>
                <a:spLocks/>
              </p:cNvSpPr>
              <p:nvPr/>
            </p:nvSpPr>
            <p:spPr bwMode="auto">
              <a:xfrm>
                <a:off x="3040" y="2508"/>
                <a:ext cx="175" cy="332"/>
              </a:xfrm>
              <a:custGeom>
                <a:avLst/>
                <a:gdLst>
                  <a:gd name="T0" fmla="*/ 46 w 351"/>
                  <a:gd name="T1" fmla="*/ 27 h 663"/>
                  <a:gd name="T2" fmla="*/ 0 w 351"/>
                  <a:gd name="T3" fmla="*/ 151 h 663"/>
                  <a:gd name="T4" fmla="*/ 29 w 351"/>
                  <a:gd name="T5" fmla="*/ 437 h 663"/>
                  <a:gd name="T6" fmla="*/ 68 w 351"/>
                  <a:gd name="T7" fmla="*/ 593 h 663"/>
                  <a:gd name="T8" fmla="*/ 166 w 351"/>
                  <a:gd name="T9" fmla="*/ 663 h 663"/>
                  <a:gd name="T10" fmla="*/ 252 w 351"/>
                  <a:gd name="T11" fmla="*/ 643 h 663"/>
                  <a:gd name="T12" fmla="*/ 351 w 351"/>
                  <a:gd name="T13" fmla="*/ 544 h 663"/>
                  <a:gd name="T14" fmla="*/ 332 w 351"/>
                  <a:gd name="T15" fmla="*/ 320 h 663"/>
                  <a:gd name="T16" fmla="*/ 232 w 351"/>
                  <a:gd name="T17" fmla="*/ 296 h 663"/>
                  <a:gd name="T18" fmla="*/ 208 w 351"/>
                  <a:gd name="T19" fmla="*/ 209 h 663"/>
                  <a:gd name="T20" fmla="*/ 153 w 351"/>
                  <a:gd name="T21" fmla="*/ 15 h 663"/>
                  <a:gd name="T22" fmla="*/ 66 w 351"/>
                  <a:gd name="T23" fmla="*/ 0 h 663"/>
                  <a:gd name="T24" fmla="*/ 46 w 351"/>
                  <a:gd name="T25" fmla="*/ 27 h 663"/>
                  <a:gd name="T26" fmla="*/ 46 w 351"/>
                  <a:gd name="T27" fmla="*/ 27 h 6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51" h="663">
                    <a:moveTo>
                      <a:pt x="46" y="27"/>
                    </a:moveTo>
                    <a:lnTo>
                      <a:pt x="0" y="151"/>
                    </a:lnTo>
                    <a:lnTo>
                      <a:pt x="29" y="437"/>
                    </a:lnTo>
                    <a:lnTo>
                      <a:pt x="68" y="593"/>
                    </a:lnTo>
                    <a:lnTo>
                      <a:pt x="166" y="663"/>
                    </a:lnTo>
                    <a:lnTo>
                      <a:pt x="252" y="643"/>
                    </a:lnTo>
                    <a:lnTo>
                      <a:pt x="351" y="544"/>
                    </a:lnTo>
                    <a:lnTo>
                      <a:pt x="332" y="320"/>
                    </a:lnTo>
                    <a:lnTo>
                      <a:pt x="232" y="296"/>
                    </a:lnTo>
                    <a:lnTo>
                      <a:pt x="208" y="209"/>
                    </a:lnTo>
                    <a:lnTo>
                      <a:pt x="153" y="15"/>
                    </a:lnTo>
                    <a:lnTo>
                      <a:pt x="66" y="0"/>
                    </a:lnTo>
                    <a:lnTo>
                      <a:pt x="46" y="27"/>
                    </a:lnTo>
                    <a:lnTo>
                      <a:pt x="46" y="27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1" name="Freeform 267"/>
              <p:cNvSpPr>
                <a:spLocks/>
              </p:cNvSpPr>
              <p:nvPr/>
            </p:nvSpPr>
            <p:spPr bwMode="auto">
              <a:xfrm>
                <a:off x="3070" y="2552"/>
                <a:ext cx="85" cy="230"/>
              </a:xfrm>
              <a:custGeom>
                <a:avLst/>
                <a:gdLst>
                  <a:gd name="T0" fmla="*/ 106 w 171"/>
                  <a:gd name="T1" fmla="*/ 0 h 461"/>
                  <a:gd name="T2" fmla="*/ 25 w 171"/>
                  <a:gd name="T3" fmla="*/ 20 h 461"/>
                  <a:gd name="T4" fmla="*/ 0 w 171"/>
                  <a:gd name="T5" fmla="*/ 122 h 461"/>
                  <a:gd name="T6" fmla="*/ 2 w 171"/>
                  <a:gd name="T7" fmla="*/ 256 h 461"/>
                  <a:gd name="T8" fmla="*/ 24 w 171"/>
                  <a:gd name="T9" fmla="*/ 367 h 461"/>
                  <a:gd name="T10" fmla="*/ 57 w 171"/>
                  <a:gd name="T11" fmla="*/ 441 h 461"/>
                  <a:gd name="T12" fmla="*/ 101 w 171"/>
                  <a:gd name="T13" fmla="*/ 461 h 461"/>
                  <a:gd name="T14" fmla="*/ 143 w 171"/>
                  <a:gd name="T15" fmla="*/ 419 h 461"/>
                  <a:gd name="T16" fmla="*/ 161 w 171"/>
                  <a:gd name="T17" fmla="*/ 355 h 461"/>
                  <a:gd name="T18" fmla="*/ 171 w 171"/>
                  <a:gd name="T19" fmla="*/ 201 h 461"/>
                  <a:gd name="T20" fmla="*/ 106 w 171"/>
                  <a:gd name="T21" fmla="*/ 0 h 461"/>
                  <a:gd name="T22" fmla="*/ 106 w 171"/>
                  <a:gd name="T23" fmla="*/ 0 h 4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1" h="461">
                    <a:moveTo>
                      <a:pt x="106" y="0"/>
                    </a:moveTo>
                    <a:lnTo>
                      <a:pt x="25" y="20"/>
                    </a:lnTo>
                    <a:lnTo>
                      <a:pt x="0" y="122"/>
                    </a:lnTo>
                    <a:lnTo>
                      <a:pt x="2" y="256"/>
                    </a:lnTo>
                    <a:lnTo>
                      <a:pt x="24" y="367"/>
                    </a:lnTo>
                    <a:lnTo>
                      <a:pt x="57" y="441"/>
                    </a:lnTo>
                    <a:lnTo>
                      <a:pt x="101" y="461"/>
                    </a:lnTo>
                    <a:lnTo>
                      <a:pt x="143" y="419"/>
                    </a:lnTo>
                    <a:lnTo>
                      <a:pt x="161" y="355"/>
                    </a:lnTo>
                    <a:lnTo>
                      <a:pt x="171" y="201"/>
                    </a:lnTo>
                    <a:lnTo>
                      <a:pt x="106" y="0"/>
                    </a:ln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2" name="Freeform 268"/>
              <p:cNvSpPr>
                <a:spLocks/>
              </p:cNvSpPr>
              <p:nvPr/>
            </p:nvSpPr>
            <p:spPr bwMode="auto">
              <a:xfrm>
                <a:off x="3068" y="2548"/>
                <a:ext cx="79" cy="144"/>
              </a:xfrm>
              <a:custGeom>
                <a:avLst/>
                <a:gdLst>
                  <a:gd name="T0" fmla="*/ 48 w 159"/>
                  <a:gd name="T1" fmla="*/ 211 h 288"/>
                  <a:gd name="T2" fmla="*/ 35 w 159"/>
                  <a:gd name="T3" fmla="*/ 106 h 288"/>
                  <a:gd name="T4" fmla="*/ 15 w 159"/>
                  <a:gd name="T5" fmla="*/ 178 h 288"/>
                  <a:gd name="T6" fmla="*/ 13 w 159"/>
                  <a:gd name="T7" fmla="*/ 282 h 288"/>
                  <a:gd name="T8" fmla="*/ 0 w 159"/>
                  <a:gd name="T9" fmla="*/ 146 h 288"/>
                  <a:gd name="T10" fmla="*/ 13 w 159"/>
                  <a:gd name="T11" fmla="*/ 62 h 288"/>
                  <a:gd name="T12" fmla="*/ 47 w 159"/>
                  <a:gd name="T13" fmla="*/ 2 h 288"/>
                  <a:gd name="T14" fmla="*/ 107 w 159"/>
                  <a:gd name="T15" fmla="*/ 0 h 288"/>
                  <a:gd name="T16" fmla="*/ 141 w 159"/>
                  <a:gd name="T17" fmla="*/ 109 h 288"/>
                  <a:gd name="T18" fmla="*/ 159 w 159"/>
                  <a:gd name="T19" fmla="*/ 288 h 288"/>
                  <a:gd name="T20" fmla="*/ 117 w 159"/>
                  <a:gd name="T21" fmla="*/ 190 h 288"/>
                  <a:gd name="T22" fmla="*/ 107 w 159"/>
                  <a:gd name="T23" fmla="*/ 176 h 288"/>
                  <a:gd name="T24" fmla="*/ 82 w 159"/>
                  <a:gd name="T25" fmla="*/ 243 h 288"/>
                  <a:gd name="T26" fmla="*/ 48 w 159"/>
                  <a:gd name="T27" fmla="*/ 211 h 288"/>
                  <a:gd name="T28" fmla="*/ 48 w 159"/>
                  <a:gd name="T29" fmla="*/ 211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9" h="288">
                    <a:moveTo>
                      <a:pt x="48" y="211"/>
                    </a:moveTo>
                    <a:lnTo>
                      <a:pt x="35" y="106"/>
                    </a:lnTo>
                    <a:lnTo>
                      <a:pt x="15" y="178"/>
                    </a:lnTo>
                    <a:lnTo>
                      <a:pt x="13" y="282"/>
                    </a:lnTo>
                    <a:lnTo>
                      <a:pt x="0" y="146"/>
                    </a:lnTo>
                    <a:lnTo>
                      <a:pt x="13" y="62"/>
                    </a:lnTo>
                    <a:lnTo>
                      <a:pt x="47" y="2"/>
                    </a:lnTo>
                    <a:lnTo>
                      <a:pt x="107" y="0"/>
                    </a:lnTo>
                    <a:lnTo>
                      <a:pt x="141" y="109"/>
                    </a:lnTo>
                    <a:lnTo>
                      <a:pt x="159" y="288"/>
                    </a:lnTo>
                    <a:lnTo>
                      <a:pt x="117" y="190"/>
                    </a:lnTo>
                    <a:lnTo>
                      <a:pt x="107" y="176"/>
                    </a:lnTo>
                    <a:lnTo>
                      <a:pt x="82" y="243"/>
                    </a:lnTo>
                    <a:lnTo>
                      <a:pt x="48" y="211"/>
                    </a:lnTo>
                    <a:lnTo>
                      <a:pt x="48" y="211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3" name="Freeform 269"/>
              <p:cNvSpPr>
                <a:spLocks/>
              </p:cNvSpPr>
              <p:nvPr/>
            </p:nvSpPr>
            <p:spPr bwMode="auto">
              <a:xfrm>
                <a:off x="3081" y="2642"/>
                <a:ext cx="43" cy="126"/>
              </a:xfrm>
              <a:custGeom>
                <a:avLst/>
                <a:gdLst>
                  <a:gd name="T0" fmla="*/ 0 w 85"/>
                  <a:gd name="T1" fmla="*/ 0 h 251"/>
                  <a:gd name="T2" fmla="*/ 0 w 85"/>
                  <a:gd name="T3" fmla="*/ 84 h 251"/>
                  <a:gd name="T4" fmla="*/ 3 w 85"/>
                  <a:gd name="T5" fmla="*/ 142 h 251"/>
                  <a:gd name="T6" fmla="*/ 18 w 85"/>
                  <a:gd name="T7" fmla="*/ 196 h 251"/>
                  <a:gd name="T8" fmla="*/ 45 w 85"/>
                  <a:gd name="T9" fmla="*/ 234 h 251"/>
                  <a:gd name="T10" fmla="*/ 63 w 85"/>
                  <a:gd name="T11" fmla="*/ 251 h 251"/>
                  <a:gd name="T12" fmla="*/ 85 w 85"/>
                  <a:gd name="T13" fmla="*/ 221 h 251"/>
                  <a:gd name="T14" fmla="*/ 60 w 85"/>
                  <a:gd name="T15" fmla="*/ 194 h 251"/>
                  <a:gd name="T16" fmla="*/ 28 w 85"/>
                  <a:gd name="T17" fmla="*/ 149 h 251"/>
                  <a:gd name="T18" fmla="*/ 10 w 85"/>
                  <a:gd name="T19" fmla="*/ 84 h 251"/>
                  <a:gd name="T20" fmla="*/ 0 w 85"/>
                  <a:gd name="T21" fmla="*/ 0 h 251"/>
                  <a:gd name="T22" fmla="*/ 0 w 85"/>
                  <a:gd name="T23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5" h="251">
                    <a:moveTo>
                      <a:pt x="0" y="0"/>
                    </a:moveTo>
                    <a:lnTo>
                      <a:pt x="0" y="84"/>
                    </a:lnTo>
                    <a:lnTo>
                      <a:pt x="3" y="142"/>
                    </a:lnTo>
                    <a:lnTo>
                      <a:pt x="18" y="196"/>
                    </a:lnTo>
                    <a:lnTo>
                      <a:pt x="45" y="234"/>
                    </a:lnTo>
                    <a:lnTo>
                      <a:pt x="63" y="251"/>
                    </a:lnTo>
                    <a:lnTo>
                      <a:pt x="85" y="221"/>
                    </a:lnTo>
                    <a:lnTo>
                      <a:pt x="60" y="194"/>
                    </a:lnTo>
                    <a:lnTo>
                      <a:pt x="28" y="149"/>
                    </a:lnTo>
                    <a:lnTo>
                      <a:pt x="10" y="8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4" name="Freeform 270"/>
              <p:cNvSpPr>
                <a:spLocks/>
              </p:cNvSpPr>
              <p:nvPr/>
            </p:nvSpPr>
            <p:spPr bwMode="auto">
              <a:xfrm>
                <a:off x="3116" y="2651"/>
                <a:ext cx="23" cy="107"/>
              </a:xfrm>
              <a:custGeom>
                <a:avLst/>
                <a:gdLst>
                  <a:gd name="T0" fmla="*/ 8 w 45"/>
                  <a:gd name="T1" fmla="*/ 0 h 213"/>
                  <a:gd name="T2" fmla="*/ 45 w 45"/>
                  <a:gd name="T3" fmla="*/ 71 h 213"/>
                  <a:gd name="T4" fmla="*/ 45 w 45"/>
                  <a:gd name="T5" fmla="*/ 173 h 213"/>
                  <a:gd name="T6" fmla="*/ 25 w 45"/>
                  <a:gd name="T7" fmla="*/ 213 h 213"/>
                  <a:gd name="T8" fmla="*/ 27 w 45"/>
                  <a:gd name="T9" fmla="*/ 146 h 213"/>
                  <a:gd name="T10" fmla="*/ 0 w 45"/>
                  <a:gd name="T11" fmla="*/ 25 h 213"/>
                  <a:gd name="T12" fmla="*/ 8 w 45"/>
                  <a:gd name="T13" fmla="*/ 0 h 213"/>
                  <a:gd name="T14" fmla="*/ 8 w 45"/>
                  <a:gd name="T15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5" h="213">
                    <a:moveTo>
                      <a:pt x="8" y="0"/>
                    </a:moveTo>
                    <a:lnTo>
                      <a:pt x="45" y="71"/>
                    </a:lnTo>
                    <a:lnTo>
                      <a:pt x="45" y="173"/>
                    </a:lnTo>
                    <a:lnTo>
                      <a:pt x="25" y="213"/>
                    </a:lnTo>
                    <a:lnTo>
                      <a:pt x="27" y="146"/>
                    </a:lnTo>
                    <a:lnTo>
                      <a:pt x="0" y="25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5" name="Freeform 271"/>
              <p:cNvSpPr>
                <a:spLocks/>
              </p:cNvSpPr>
              <p:nvPr/>
            </p:nvSpPr>
            <p:spPr bwMode="auto">
              <a:xfrm>
                <a:off x="2990" y="2405"/>
                <a:ext cx="229" cy="267"/>
              </a:xfrm>
              <a:custGeom>
                <a:avLst/>
                <a:gdLst>
                  <a:gd name="T0" fmla="*/ 94 w 457"/>
                  <a:gd name="T1" fmla="*/ 382 h 534"/>
                  <a:gd name="T2" fmla="*/ 141 w 457"/>
                  <a:gd name="T3" fmla="*/ 209 h 534"/>
                  <a:gd name="T4" fmla="*/ 253 w 457"/>
                  <a:gd name="T5" fmla="*/ 236 h 534"/>
                  <a:gd name="T6" fmla="*/ 325 w 457"/>
                  <a:gd name="T7" fmla="*/ 509 h 534"/>
                  <a:gd name="T8" fmla="*/ 457 w 457"/>
                  <a:gd name="T9" fmla="*/ 534 h 534"/>
                  <a:gd name="T10" fmla="*/ 426 w 457"/>
                  <a:gd name="T11" fmla="*/ 246 h 534"/>
                  <a:gd name="T12" fmla="*/ 372 w 457"/>
                  <a:gd name="T13" fmla="*/ 33 h 534"/>
                  <a:gd name="T14" fmla="*/ 194 w 457"/>
                  <a:gd name="T15" fmla="*/ 0 h 534"/>
                  <a:gd name="T16" fmla="*/ 109 w 457"/>
                  <a:gd name="T17" fmla="*/ 55 h 534"/>
                  <a:gd name="T18" fmla="*/ 0 w 457"/>
                  <a:gd name="T19" fmla="*/ 378 h 534"/>
                  <a:gd name="T20" fmla="*/ 54 w 457"/>
                  <a:gd name="T21" fmla="*/ 392 h 534"/>
                  <a:gd name="T22" fmla="*/ 94 w 457"/>
                  <a:gd name="T23" fmla="*/ 382 h 534"/>
                  <a:gd name="T24" fmla="*/ 94 w 457"/>
                  <a:gd name="T25" fmla="*/ 382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7" h="534">
                    <a:moveTo>
                      <a:pt x="94" y="382"/>
                    </a:moveTo>
                    <a:lnTo>
                      <a:pt x="141" y="209"/>
                    </a:lnTo>
                    <a:lnTo>
                      <a:pt x="253" y="236"/>
                    </a:lnTo>
                    <a:lnTo>
                      <a:pt x="325" y="509"/>
                    </a:lnTo>
                    <a:lnTo>
                      <a:pt x="457" y="534"/>
                    </a:lnTo>
                    <a:lnTo>
                      <a:pt x="426" y="246"/>
                    </a:lnTo>
                    <a:lnTo>
                      <a:pt x="372" y="33"/>
                    </a:lnTo>
                    <a:lnTo>
                      <a:pt x="194" y="0"/>
                    </a:lnTo>
                    <a:lnTo>
                      <a:pt x="109" y="55"/>
                    </a:lnTo>
                    <a:lnTo>
                      <a:pt x="0" y="378"/>
                    </a:lnTo>
                    <a:lnTo>
                      <a:pt x="54" y="392"/>
                    </a:lnTo>
                    <a:lnTo>
                      <a:pt x="94" y="382"/>
                    </a:lnTo>
                    <a:lnTo>
                      <a:pt x="94" y="382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6" name="Freeform 272"/>
              <p:cNvSpPr>
                <a:spLocks/>
              </p:cNvSpPr>
              <p:nvPr/>
            </p:nvSpPr>
            <p:spPr bwMode="auto">
              <a:xfrm>
                <a:off x="3047" y="2432"/>
                <a:ext cx="162" cy="229"/>
              </a:xfrm>
              <a:custGeom>
                <a:avLst/>
                <a:gdLst>
                  <a:gd name="T0" fmla="*/ 167 w 325"/>
                  <a:gd name="T1" fmla="*/ 41 h 459"/>
                  <a:gd name="T2" fmla="*/ 268 w 325"/>
                  <a:gd name="T3" fmla="*/ 454 h 459"/>
                  <a:gd name="T4" fmla="*/ 325 w 325"/>
                  <a:gd name="T5" fmla="*/ 459 h 459"/>
                  <a:gd name="T6" fmla="*/ 308 w 325"/>
                  <a:gd name="T7" fmla="*/ 165 h 459"/>
                  <a:gd name="T8" fmla="*/ 263 w 325"/>
                  <a:gd name="T9" fmla="*/ 0 h 459"/>
                  <a:gd name="T10" fmla="*/ 209 w 325"/>
                  <a:gd name="T11" fmla="*/ 34 h 459"/>
                  <a:gd name="T12" fmla="*/ 0 w 325"/>
                  <a:gd name="T13" fmla="*/ 7 h 459"/>
                  <a:gd name="T14" fmla="*/ 167 w 325"/>
                  <a:gd name="T15" fmla="*/ 41 h 459"/>
                  <a:gd name="T16" fmla="*/ 167 w 325"/>
                  <a:gd name="T17" fmla="*/ 41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5" h="459">
                    <a:moveTo>
                      <a:pt x="167" y="41"/>
                    </a:moveTo>
                    <a:lnTo>
                      <a:pt x="268" y="454"/>
                    </a:lnTo>
                    <a:lnTo>
                      <a:pt x="325" y="459"/>
                    </a:lnTo>
                    <a:lnTo>
                      <a:pt x="308" y="165"/>
                    </a:lnTo>
                    <a:lnTo>
                      <a:pt x="263" y="0"/>
                    </a:lnTo>
                    <a:lnTo>
                      <a:pt x="209" y="34"/>
                    </a:lnTo>
                    <a:lnTo>
                      <a:pt x="0" y="7"/>
                    </a:lnTo>
                    <a:lnTo>
                      <a:pt x="167" y="41"/>
                    </a:lnTo>
                    <a:lnTo>
                      <a:pt x="167" y="41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7" name="Freeform 273"/>
              <p:cNvSpPr>
                <a:spLocks/>
              </p:cNvSpPr>
              <p:nvPr/>
            </p:nvSpPr>
            <p:spPr bwMode="auto">
              <a:xfrm flipH="1">
                <a:off x="3504" y="1769"/>
                <a:ext cx="1741" cy="1055"/>
              </a:xfrm>
              <a:custGeom>
                <a:avLst/>
                <a:gdLst>
                  <a:gd name="T0" fmla="*/ 294 w 3481"/>
                  <a:gd name="T1" fmla="*/ 87 h 2108"/>
                  <a:gd name="T2" fmla="*/ 0 w 3481"/>
                  <a:gd name="T3" fmla="*/ 341 h 2108"/>
                  <a:gd name="T4" fmla="*/ 115 w 3481"/>
                  <a:gd name="T5" fmla="*/ 1949 h 2108"/>
                  <a:gd name="T6" fmla="*/ 606 w 3481"/>
                  <a:gd name="T7" fmla="*/ 2108 h 2108"/>
                  <a:gd name="T8" fmla="*/ 816 w 3481"/>
                  <a:gd name="T9" fmla="*/ 1681 h 2108"/>
                  <a:gd name="T10" fmla="*/ 1027 w 3481"/>
                  <a:gd name="T11" fmla="*/ 1752 h 2108"/>
                  <a:gd name="T12" fmla="*/ 1141 w 3481"/>
                  <a:gd name="T13" fmla="*/ 1797 h 2108"/>
                  <a:gd name="T14" fmla="*/ 1244 w 3481"/>
                  <a:gd name="T15" fmla="*/ 1974 h 2108"/>
                  <a:gd name="T16" fmla="*/ 2191 w 3481"/>
                  <a:gd name="T17" fmla="*/ 2003 h 2108"/>
                  <a:gd name="T18" fmla="*/ 2375 w 3481"/>
                  <a:gd name="T19" fmla="*/ 1859 h 2108"/>
                  <a:gd name="T20" fmla="*/ 2876 w 3481"/>
                  <a:gd name="T21" fmla="*/ 1857 h 2108"/>
                  <a:gd name="T22" fmla="*/ 3473 w 3481"/>
                  <a:gd name="T23" fmla="*/ 1783 h 2108"/>
                  <a:gd name="T24" fmla="*/ 3481 w 3481"/>
                  <a:gd name="T25" fmla="*/ 1150 h 2108"/>
                  <a:gd name="T26" fmla="*/ 3342 w 3481"/>
                  <a:gd name="T27" fmla="*/ 966 h 2108"/>
                  <a:gd name="T28" fmla="*/ 2834 w 3481"/>
                  <a:gd name="T29" fmla="*/ 859 h 2108"/>
                  <a:gd name="T30" fmla="*/ 2647 w 3481"/>
                  <a:gd name="T31" fmla="*/ 614 h 2108"/>
                  <a:gd name="T32" fmla="*/ 2407 w 3481"/>
                  <a:gd name="T33" fmla="*/ 247 h 2108"/>
                  <a:gd name="T34" fmla="*/ 2345 w 3481"/>
                  <a:gd name="T35" fmla="*/ 170 h 2108"/>
                  <a:gd name="T36" fmla="*/ 2178 w 3481"/>
                  <a:gd name="T37" fmla="*/ 112 h 2108"/>
                  <a:gd name="T38" fmla="*/ 1946 w 3481"/>
                  <a:gd name="T39" fmla="*/ 65 h 2108"/>
                  <a:gd name="T40" fmla="*/ 1829 w 3481"/>
                  <a:gd name="T41" fmla="*/ 68 h 2108"/>
                  <a:gd name="T42" fmla="*/ 1797 w 3481"/>
                  <a:gd name="T43" fmla="*/ 55 h 2108"/>
                  <a:gd name="T44" fmla="*/ 1762 w 3481"/>
                  <a:gd name="T45" fmla="*/ 13 h 2108"/>
                  <a:gd name="T46" fmla="*/ 1596 w 3481"/>
                  <a:gd name="T47" fmla="*/ 16 h 2108"/>
                  <a:gd name="T48" fmla="*/ 1566 w 3481"/>
                  <a:gd name="T49" fmla="*/ 51 h 2108"/>
                  <a:gd name="T50" fmla="*/ 1517 w 3481"/>
                  <a:gd name="T51" fmla="*/ 8 h 2108"/>
                  <a:gd name="T52" fmla="*/ 1321 w 3481"/>
                  <a:gd name="T53" fmla="*/ 0 h 2108"/>
                  <a:gd name="T54" fmla="*/ 1275 w 3481"/>
                  <a:gd name="T55" fmla="*/ 57 h 2108"/>
                  <a:gd name="T56" fmla="*/ 1213 w 3481"/>
                  <a:gd name="T57" fmla="*/ 15 h 2108"/>
                  <a:gd name="T58" fmla="*/ 301 w 3481"/>
                  <a:gd name="T59" fmla="*/ 20 h 2108"/>
                  <a:gd name="T60" fmla="*/ 294 w 3481"/>
                  <a:gd name="T61" fmla="*/ 87 h 2108"/>
                  <a:gd name="T62" fmla="*/ 294 w 3481"/>
                  <a:gd name="T63" fmla="*/ 87 h 2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481" h="2108">
                    <a:moveTo>
                      <a:pt x="294" y="87"/>
                    </a:moveTo>
                    <a:lnTo>
                      <a:pt x="0" y="341"/>
                    </a:lnTo>
                    <a:lnTo>
                      <a:pt x="115" y="1949"/>
                    </a:lnTo>
                    <a:lnTo>
                      <a:pt x="606" y="2108"/>
                    </a:lnTo>
                    <a:lnTo>
                      <a:pt x="816" y="1681"/>
                    </a:lnTo>
                    <a:lnTo>
                      <a:pt x="1027" y="1752"/>
                    </a:lnTo>
                    <a:lnTo>
                      <a:pt x="1141" y="1797"/>
                    </a:lnTo>
                    <a:lnTo>
                      <a:pt x="1244" y="1974"/>
                    </a:lnTo>
                    <a:lnTo>
                      <a:pt x="2191" y="2003"/>
                    </a:lnTo>
                    <a:lnTo>
                      <a:pt x="2375" y="1859"/>
                    </a:lnTo>
                    <a:lnTo>
                      <a:pt x="2876" y="1857"/>
                    </a:lnTo>
                    <a:lnTo>
                      <a:pt x="3473" y="1783"/>
                    </a:lnTo>
                    <a:lnTo>
                      <a:pt x="3481" y="1150"/>
                    </a:lnTo>
                    <a:lnTo>
                      <a:pt x="3342" y="966"/>
                    </a:lnTo>
                    <a:lnTo>
                      <a:pt x="2834" y="859"/>
                    </a:lnTo>
                    <a:lnTo>
                      <a:pt x="2647" y="614"/>
                    </a:lnTo>
                    <a:lnTo>
                      <a:pt x="2407" y="247"/>
                    </a:lnTo>
                    <a:lnTo>
                      <a:pt x="2345" y="170"/>
                    </a:lnTo>
                    <a:lnTo>
                      <a:pt x="2178" y="112"/>
                    </a:lnTo>
                    <a:lnTo>
                      <a:pt x="1946" y="65"/>
                    </a:lnTo>
                    <a:lnTo>
                      <a:pt x="1829" y="68"/>
                    </a:lnTo>
                    <a:lnTo>
                      <a:pt x="1797" y="55"/>
                    </a:lnTo>
                    <a:lnTo>
                      <a:pt x="1762" y="13"/>
                    </a:lnTo>
                    <a:lnTo>
                      <a:pt x="1596" y="16"/>
                    </a:lnTo>
                    <a:lnTo>
                      <a:pt x="1566" y="51"/>
                    </a:lnTo>
                    <a:lnTo>
                      <a:pt x="1517" y="8"/>
                    </a:lnTo>
                    <a:lnTo>
                      <a:pt x="1321" y="0"/>
                    </a:lnTo>
                    <a:lnTo>
                      <a:pt x="1275" y="57"/>
                    </a:lnTo>
                    <a:lnTo>
                      <a:pt x="1213" y="15"/>
                    </a:lnTo>
                    <a:lnTo>
                      <a:pt x="301" y="20"/>
                    </a:lnTo>
                    <a:lnTo>
                      <a:pt x="294" y="87"/>
                    </a:lnTo>
                    <a:lnTo>
                      <a:pt x="294" y="87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8" name="Freeform 274"/>
              <p:cNvSpPr>
                <a:spLocks/>
              </p:cNvSpPr>
              <p:nvPr/>
            </p:nvSpPr>
            <p:spPr bwMode="auto">
              <a:xfrm>
                <a:off x="3809" y="2642"/>
                <a:ext cx="132" cy="307"/>
              </a:xfrm>
              <a:custGeom>
                <a:avLst/>
                <a:gdLst>
                  <a:gd name="T0" fmla="*/ 263 w 263"/>
                  <a:gd name="T1" fmla="*/ 33 h 615"/>
                  <a:gd name="T2" fmla="*/ 186 w 263"/>
                  <a:gd name="T3" fmla="*/ 164 h 615"/>
                  <a:gd name="T4" fmla="*/ 116 w 263"/>
                  <a:gd name="T5" fmla="*/ 600 h 615"/>
                  <a:gd name="T6" fmla="*/ 11 w 263"/>
                  <a:gd name="T7" fmla="*/ 615 h 615"/>
                  <a:gd name="T8" fmla="*/ 0 w 263"/>
                  <a:gd name="T9" fmla="*/ 430 h 615"/>
                  <a:gd name="T10" fmla="*/ 54 w 263"/>
                  <a:gd name="T11" fmla="*/ 136 h 615"/>
                  <a:gd name="T12" fmla="*/ 200 w 263"/>
                  <a:gd name="T13" fmla="*/ 0 h 615"/>
                  <a:gd name="T14" fmla="*/ 263 w 263"/>
                  <a:gd name="T15" fmla="*/ 33 h 615"/>
                  <a:gd name="T16" fmla="*/ 263 w 263"/>
                  <a:gd name="T17" fmla="*/ 33 h 6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63" h="615">
                    <a:moveTo>
                      <a:pt x="263" y="33"/>
                    </a:moveTo>
                    <a:lnTo>
                      <a:pt x="186" y="164"/>
                    </a:lnTo>
                    <a:lnTo>
                      <a:pt x="116" y="600"/>
                    </a:lnTo>
                    <a:lnTo>
                      <a:pt x="11" y="615"/>
                    </a:lnTo>
                    <a:lnTo>
                      <a:pt x="0" y="430"/>
                    </a:lnTo>
                    <a:lnTo>
                      <a:pt x="54" y="136"/>
                    </a:lnTo>
                    <a:lnTo>
                      <a:pt x="200" y="0"/>
                    </a:lnTo>
                    <a:lnTo>
                      <a:pt x="263" y="33"/>
                    </a:lnTo>
                    <a:lnTo>
                      <a:pt x="263" y="33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79" name="Freeform 275"/>
              <p:cNvSpPr>
                <a:spLocks/>
              </p:cNvSpPr>
              <p:nvPr/>
            </p:nvSpPr>
            <p:spPr bwMode="auto">
              <a:xfrm>
                <a:off x="3531" y="2614"/>
                <a:ext cx="316" cy="285"/>
              </a:xfrm>
              <a:custGeom>
                <a:avLst/>
                <a:gdLst>
                  <a:gd name="T0" fmla="*/ 526 w 632"/>
                  <a:gd name="T1" fmla="*/ 569 h 569"/>
                  <a:gd name="T2" fmla="*/ 2 w 632"/>
                  <a:gd name="T3" fmla="*/ 403 h 569"/>
                  <a:gd name="T4" fmla="*/ 0 w 632"/>
                  <a:gd name="T5" fmla="*/ 318 h 569"/>
                  <a:gd name="T6" fmla="*/ 136 w 632"/>
                  <a:gd name="T7" fmla="*/ 276 h 569"/>
                  <a:gd name="T8" fmla="*/ 67 w 632"/>
                  <a:gd name="T9" fmla="*/ 0 h 569"/>
                  <a:gd name="T10" fmla="*/ 399 w 632"/>
                  <a:gd name="T11" fmla="*/ 122 h 569"/>
                  <a:gd name="T12" fmla="*/ 535 w 632"/>
                  <a:gd name="T13" fmla="*/ 154 h 569"/>
                  <a:gd name="T14" fmla="*/ 632 w 632"/>
                  <a:gd name="T15" fmla="*/ 135 h 569"/>
                  <a:gd name="T16" fmla="*/ 526 w 632"/>
                  <a:gd name="T17" fmla="*/ 569 h 569"/>
                  <a:gd name="T18" fmla="*/ 526 w 632"/>
                  <a:gd name="T19" fmla="*/ 569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2" h="569">
                    <a:moveTo>
                      <a:pt x="526" y="569"/>
                    </a:moveTo>
                    <a:lnTo>
                      <a:pt x="2" y="403"/>
                    </a:lnTo>
                    <a:lnTo>
                      <a:pt x="0" y="318"/>
                    </a:lnTo>
                    <a:lnTo>
                      <a:pt x="136" y="276"/>
                    </a:lnTo>
                    <a:lnTo>
                      <a:pt x="67" y="0"/>
                    </a:lnTo>
                    <a:lnTo>
                      <a:pt x="399" y="122"/>
                    </a:lnTo>
                    <a:lnTo>
                      <a:pt x="535" y="154"/>
                    </a:lnTo>
                    <a:lnTo>
                      <a:pt x="632" y="135"/>
                    </a:lnTo>
                    <a:lnTo>
                      <a:pt x="526" y="569"/>
                    </a:lnTo>
                    <a:lnTo>
                      <a:pt x="526" y="569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0" name="Freeform 276"/>
              <p:cNvSpPr>
                <a:spLocks/>
              </p:cNvSpPr>
              <p:nvPr/>
            </p:nvSpPr>
            <p:spPr bwMode="auto">
              <a:xfrm>
                <a:off x="4754" y="2111"/>
                <a:ext cx="433" cy="158"/>
              </a:xfrm>
              <a:custGeom>
                <a:avLst/>
                <a:gdLst>
                  <a:gd name="T0" fmla="*/ 193 w 866"/>
                  <a:gd name="T1" fmla="*/ 0 h 317"/>
                  <a:gd name="T2" fmla="*/ 292 w 866"/>
                  <a:gd name="T3" fmla="*/ 151 h 317"/>
                  <a:gd name="T4" fmla="*/ 257 w 866"/>
                  <a:gd name="T5" fmla="*/ 181 h 317"/>
                  <a:gd name="T6" fmla="*/ 188 w 866"/>
                  <a:gd name="T7" fmla="*/ 169 h 317"/>
                  <a:gd name="T8" fmla="*/ 96 w 866"/>
                  <a:gd name="T9" fmla="*/ 151 h 317"/>
                  <a:gd name="T10" fmla="*/ 126 w 866"/>
                  <a:gd name="T11" fmla="*/ 193 h 317"/>
                  <a:gd name="T12" fmla="*/ 0 w 866"/>
                  <a:gd name="T13" fmla="*/ 204 h 317"/>
                  <a:gd name="T14" fmla="*/ 236 w 866"/>
                  <a:gd name="T15" fmla="*/ 213 h 317"/>
                  <a:gd name="T16" fmla="*/ 451 w 866"/>
                  <a:gd name="T17" fmla="*/ 251 h 317"/>
                  <a:gd name="T18" fmla="*/ 349 w 866"/>
                  <a:gd name="T19" fmla="*/ 214 h 317"/>
                  <a:gd name="T20" fmla="*/ 709 w 866"/>
                  <a:gd name="T21" fmla="*/ 281 h 317"/>
                  <a:gd name="T22" fmla="*/ 866 w 866"/>
                  <a:gd name="T23" fmla="*/ 317 h 317"/>
                  <a:gd name="T24" fmla="*/ 865 w 866"/>
                  <a:gd name="T25" fmla="*/ 291 h 317"/>
                  <a:gd name="T26" fmla="*/ 367 w 866"/>
                  <a:gd name="T27" fmla="*/ 193 h 317"/>
                  <a:gd name="T28" fmla="*/ 193 w 866"/>
                  <a:gd name="T29" fmla="*/ 0 h 317"/>
                  <a:gd name="T30" fmla="*/ 193 w 866"/>
                  <a:gd name="T31" fmla="*/ 0 h 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66" h="317">
                    <a:moveTo>
                      <a:pt x="193" y="0"/>
                    </a:moveTo>
                    <a:lnTo>
                      <a:pt x="292" y="151"/>
                    </a:lnTo>
                    <a:lnTo>
                      <a:pt x="257" y="181"/>
                    </a:lnTo>
                    <a:lnTo>
                      <a:pt x="188" y="169"/>
                    </a:lnTo>
                    <a:lnTo>
                      <a:pt x="96" y="151"/>
                    </a:lnTo>
                    <a:lnTo>
                      <a:pt x="126" y="193"/>
                    </a:lnTo>
                    <a:lnTo>
                      <a:pt x="0" y="204"/>
                    </a:lnTo>
                    <a:lnTo>
                      <a:pt x="236" y="213"/>
                    </a:lnTo>
                    <a:lnTo>
                      <a:pt x="451" y="251"/>
                    </a:lnTo>
                    <a:lnTo>
                      <a:pt x="349" y="214"/>
                    </a:lnTo>
                    <a:lnTo>
                      <a:pt x="709" y="281"/>
                    </a:lnTo>
                    <a:lnTo>
                      <a:pt x="866" y="317"/>
                    </a:lnTo>
                    <a:lnTo>
                      <a:pt x="865" y="291"/>
                    </a:lnTo>
                    <a:lnTo>
                      <a:pt x="367" y="193"/>
                    </a:lnTo>
                    <a:lnTo>
                      <a:pt x="193" y="0"/>
                    </a:lnTo>
                    <a:lnTo>
                      <a:pt x="193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1" name="Freeform 277"/>
              <p:cNvSpPr>
                <a:spLocks/>
              </p:cNvSpPr>
              <p:nvPr/>
            </p:nvSpPr>
            <p:spPr bwMode="auto">
              <a:xfrm>
                <a:off x="3994" y="2174"/>
                <a:ext cx="708" cy="50"/>
              </a:xfrm>
              <a:custGeom>
                <a:avLst/>
                <a:gdLst>
                  <a:gd name="T0" fmla="*/ 13 w 1417"/>
                  <a:gd name="T1" fmla="*/ 67 h 100"/>
                  <a:gd name="T2" fmla="*/ 844 w 1417"/>
                  <a:gd name="T3" fmla="*/ 67 h 100"/>
                  <a:gd name="T4" fmla="*/ 923 w 1417"/>
                  <a:gd name="T5" fmla="*/ 46 h 100"/>
                  <a:gd name="T6" fmla="*/ 888 w 1417"/>
                  <a:gd name="T7" fmla="*/ 0 h 100"/>
                  <a:gd name="T8" fmla="*/ 1019 w 1417"/>
                  <a:gd name="T9" fmla="*/ 45 h 100"/>
                  <a:gd name="T10" fmla="*/ 1059 w 1417"/>
                  <a:gd name="T11" fmla="*/ 48 h 100"/>
                  <a:gd name="T12" fmla="*/ 1417 w 1417"/>
                  <a:gd name="T13" fmla="*/ 72 h 100"/>
                  <a:gd name="T14" fmla="*/ 972 w 1417"/>
                  <a:gd name="T15" fmla="*/ 93 h 100"/>
                  <a:gd name="T16" fmla="*/ 841 w 1417"/>
                  <a:gd name="T17" fmla="*/ 83 h 100"/>
                  <a:gd name="T18" fmla="*/ 275 w 1417"/>
                  <a:gd name="T19" fmla="*/ 100 h 100"/>
                  <a:gd name="T20" fmla="*/ 0 w 1417"/>
                  <a:gd name="T21" fmla="*/ 88 h 100"/>
                  <a:gd name="T22" fmla="*/ 13 w 1417"/>
                  <a:gd name="T23" fmla="*/ 67 h 100"/>
                  <a:gd name="T24" fmla="*/ 13 w 1417"/>
                  <a:gd name="T25" fmla="*/ 6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17" h="100">
                    <a:moveTo>
                      <a:pt x="13" y="67"/>
                    </a:moveTo>
                    <a:lnTo>
                      <a:pt x="844" y="67"/>
                    </a:lnTo>
                    <a:lnTo>
                      <a:pt x="923" y="46"/>
                    </a:lnTo>
                    <a:lnTo>
                      <a:pt x="888" y="0"/>
                    </a:lnTo>
                    <a:lnTo>
                      <a:pt x="1019" y="45"/>
                    </a:lnTo>
                    <a:lnTo>
                      <a:pt x="1059" y="48"/>
                    </a:lnTo>
                    <a:lnTo>
                      <a:pt x="1417" y="72"/>
                    </a:lnTo>
                    <a:lnTo>
                      <a:pt x="972" y="93"/>
                    </a:lnTo>
                    <a:lnTo>
                      <a:pt x="841" y="83"/>
                    </a:lnTo>
                    <a:lnTo>
                      <a:pt x="275" y="100"/>
                    </a:lnTo>
                    <a:lnTo>
                      <a:pt x="0" y="88"/>
                    </a:lnTo>
                    <a:lnTo>
                      <a:pt x="13" y="67"/>
                    </a:lnTo>
                    <a:lnTo>
                      <a:pt x="13" y="67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2" name="Freeform 278"/>
              <p:cNvSpPr>
                <a:spLocks/>
              </p:cNvSpPr>
              <p:nvPr/>
            </p:nvSpPr>
            <p:spPr bwMode="auto">
              <a:xfrm>
                <a:off x="3593" y="2253"/>
                <a:ext cx="276" cy="151"/>
              </a:xfrm>
              <a:custGeom>
                <a:avLst/>
                <a:gdLst>
                  <a:gd name="T0" fmla="*/ 17 w 551"/>
                  <a:gd name="T1" fmla="*/ 199 h 303"/>
                  <a:gd name="T2" fmla="*/ 551 w 551"/>
                  <a:gd name="T3" fmla="*/ 303 h 303"/>
                  <a:gd name="T4" fmla="*/ 550 w 551"/>
                  <a:gd name="T5" fmla="*/ 32 h 303"/>
                  <a:gd name="T6" fmla="*/ 511 w 551"/>
                  <a:gd name="T7" fmla="*/ 77 h 303"/>
                  <a:gd name="T8" fmla="*/ 0 w 551"/>
                  <a:gd name="T9" fmla="*/ 0 h 303"/>
                  <a:gd name="T10" fmla="*/ 17 w 551"/>
                  <a:gd name="T11" fmla="*/ 199 h 303"/>
                  <a:gd name="T12" fmla="*/ 17 w 551"/>
                  <a:gd name="T13" fmla="*/ 199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1" h="303">
                    <a:moveTo>
                      <a:pt x="17" y="199"/>
                    </a:moveTo>
                    <a:lnTo>
                      <a:pt x="551" y="303"/>
                    </a:lnTo>
                    <a:lnTo>
                      <a:pt x="550" y="32"/>
                    </a:lnTo>
                    <a:lnTo>
                      <a:pt x="511" y="77"/>
                    </a:lnTo>
                    <a:lnTo>
                      <a:pt x="0" y="0"/>
                    </a:lnTo>
                    <a:lnTo>
                      <a:pt x="17" y="199"/>
                    </a:lnTo>
                    <a:lnTo>
                      <a:pt x="17" y="199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3" name="Freeform 279"/>
              <p:cNvSpPr>
                <a:spLocks/>
              </p:cNvSpPr>
              <p:nvPr/>
            </p:nvSpPr>
            <p:spPr bwMode="auto">
              <a:xfrm>
                <a:off x="3555" y="2364"/>
                <a:ext cx="304" cy="287"/>
              </a:xfrm>
              <a:custGeom>
                <a:avLst/>
                <a:gdLst>
                  <a:gd name="T0" fmla="*/ 57 w 610"/>
                  <a:gd name="T1" fmla="*/ 92 h 574"/>
                  <a:gd name="T2" fmla="*/ 603 w 610"/>
                  <a:gd name="T3" fmla="*/ 172 h 574"/>
                  <a:gd name="T4" fmla="*/ 610 w 610"/>
                  <a:gd name="T5" fmla="*/ 464 h 574"/>
                  <a:gd name="T6" fmla="*/ 578 w 610"/>
                  <a:gd name="T7" fmla="*/ 574 h 574"/>
                  <a:gd name="T8" fmla="*/ 7 w 610"/>
                  <a:gd name="T9" fmla="*/ 390 h 574"/>
                  <a:gd name="T10" fmla="*/ 0 w 610"/>
                  <a:gd name="T11" fmla="*/ 89 h 574"/>
                  <a:gd name="T12" fmla="*/ 34 w 610"/>
                  <a:gd name="T13" fmla="*/ 0 h 574"/>
                  <a:gd name="T14" fmla="*/ 57 w 610"/>
                  <a:gd name="T15" fmla="*/ 92 h 574"/>
                  <a:gd name="T16" fmla="*/ 57 w 610"/>
                  <a:gd name="T17" fmla="*/ 92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10" h="574">
                    <a:moveTo>
                      <a:pt x="57" y="92"/>
                    </a:moveTo>
                    <a:lnTo>
                      <a:pt x="603" y="172"/>
                    </a:lnTo>
                    <a:lnTo>
                      <a:pt x="610" y="464"/>
                    </a:lnTo>
                    <a:lnTo>
                      <a:pt x="578" y="574"/>
                    </a:lnTo>
                    <a:lnTo>
                      <a:pt x="7" y="390"/>
                    </a:lnTo>
                    <a:lnTo>
                      <a:pt x="0" y="89"/>
                    </a:lnTo>
                    <a:lnTo>
                      <a:pt x="34" y="0"/>
                    </a:lnTo>
                    <a:lnTo>
                      <a:pt x="57" y="92"/>
                    </a:lnTo>
                    <a:lnTo>
                      <a:pt x="57" y="92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4" name="Freeform 280"/>
              <p:cNvSpPr>
                <a:spLocks/>
              </p:cNvSpPr>
              <p:nvPr/>
            </p:nvSpPr>
            <p:spPr bwMode="auto">
              <a:xfrm>
                <a:off x="3834" y="1836"/>
                <a:ext cx="855" cy="376"/>
              </a:xfrm>
              <a:custGeom>
                <a:avLst/>
                <a:gdLst>
                  <a:gd name="T0" fmla="*/ 1711 w 1711"/>
                  <a:gd name="T1" fmla="*/ 102 h 752"/>
                  <a:gd name="T2" fmla="*/ 1570 w 1711"/>
                  <a:gd name="T3" fmla="*/ 60 h 752"/>
                  <a:gd name="T4" fmla="*/ 1374 w 1711"/>
                  <a:gd name="T5" fmla="*/ 35 h 752"/>
                  <a:gd name="T6" fmla="*/ 1102 w 1711"/>
                  <a:gd name="T7" fmla="*/ 13 h 752"/>
                  <a:gd name="T8" fmla="*/ 858 w 1711"/>
                  <a:gd name="T9" fmla="*/ 6 h 752"/>
                  <a:gd name="T10" fmla="*/ 566 w 1711"/>
                  <a:gd name="T11" fmla="*/ 3 h 752"/>
                  <a:gd name="T12" fmla="*/ 278 w 1711"/>
                  <a:gd name="T13" fmla="*/ 0 h 752"/>
                  <a:gd name="T14" fmla="*/ 122 w 1711"/>
                  <a:gd name="T15" fmla="*/ 25 h 752"/>
                  <a:gd name="T16" fmla="*/ 96 w 1711"/>
                  <a:gd name="T17" fmla="*/ 51 h 752"/>
                  <a:gd name="T18" fmla="*/ 52 w 1711"/>
                  <a:gd name="T19" fmla="*/ 21 h 752"/>
                  <a:gd name="T20" fmla="*/ 0 w 1711"/>
                  <a:gd name="T21" fmla="*/ 18 h 752"/>
                  <a:gd name="T22" fmla="*/ 67 w 1711"/>
                  <a:gd name="T23" fmla="*/ 135 h 752"/>
                  <a:gd name="T24" fmla="*/ 152 w 1711"/>
                  <a:gd name="T25" fmla="*/ 653 h 752"/>
                  <a:gd name="T26" fmla="*/ 220 w 1711"/>
                  <a:gd name="T27" fmla="*/ 735 h 752"/>
                  <a:gd name="T28" fmla="*/ 268 w 1711"/>
                  <a:gd name="T29" fmla="*/ 752 h 752"/>
                  <a:gd name="T30" fmla="*/ 181 w 1711"/>
                  <a:gd name="T31" fmla="*/ 596 h 752"/>
                  <a:gd name="T32" fmla="*/ 127 w 1711"/>
                  <a:gd name="T33" fmla="*/ 90 h 752"/>
                  <a:gd name="T34" fmla="*/ 144 w 1711"/>
                  <a:gd name="T35" fmla="*/ 43 h 752"/>
                  <a:gd name="T36" fmla="*/ 607 w 1711"/>
                  <a:gd name="T37" fmla="*/ 50 h 752"/>
                  <a:gd name="T38" fmla="*/ 1469 w 1711"/>
                  <a:gd name="T39" fmla="*/ 80 h 752"/>
                  <a:gd name="T40" fmla="*/ 1711 w 1711"/>
                  <a:gd name="T41" fmla="*/ 102 h 752"/>
                  <a:gd name="T42" fmla="*/ 1711 w 1711"/>
                  <a:gd name="T43" fmla="*/ 102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11" h="752">
                    <a:moveTo>
                      <a:pt x="1711" y="102"/>
                    </a:moveTo>
                    <a:lnTo>
                      <a:pt x="1570" y="60"/>
                    </a:lnTo>
                    <a:lnTo>
                      <a:pt x="1374" y="35"/>
                    </a:lnTo>
                    <a:lnTo>
                      <a:pt x="1102" y="13"/>
                    </a:lnTo>
                    <a:lnTo>
                      <a:pt x="858" y="6"/>
                    </a:lnTo>
                    <a:lnTo>
                      <a:pt x="566" y="3"/>
                    </a:lnTo>
                    <a:lnTo>
                      <a:pt x="278" y="0"/>
                    </a:lnTo>
                    <a:lnTo>
                      <a:pt x="122" y="25"/>
                    </a:lnTo>
                    <a:lnTo>
                      <a:pt x="96" y="51"/>
                    </a:lnTo>
                    <a:lnTo>
                      <a:pt x="52" y="21"/>
                    </a:lnTo>
                    <a:lnTo>
                      <a:pt x="0" y="18"/>
                    </a:lnTo>
                    <a:lnTo>
                      <a:pt x="67" y="135"/>
                    </a:lnTo>
                    <a:lnTo>
                      <a:pt x="152" y="653"/>
                    </a:lnTo>
                    <a:lnTo>
                      <a:pt x="220" y="735"/>
                    </a:lnTo>
                    <a:lnTo>
                      <a:pt x="268" y="752"/>
                    </a:lnTo>
                    <a:lnTo>
                      <a:pt x="181" y="596"/>
                    </a:lnTo>
                    <a:lnTo>
                      <a:pt x="127" y="90"/>
                    </a:lnTo>
                    <a:lnTo>
                      <a:pt x="144" y="43"/>
                    </a:lnTo>
                    <a:lnTo>
                      <a:pt x="607" y="50"/>
                    </a:lnTo>
                    <a:lnTo>
                      <a:pt x="1469" y="80"/>
                    </a:lnTo>
                    <a:lnTo>
                      <a:pt x="1711" y="102"/>
                    </a:lnTo>
                    <a:lnTo>
                      <a:pt x="1711" y="102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5" name="Freeform 281"/>
              <p:cNvSpPr>
                <a:spLocks/>
              </p:cNvSpPr>
              <p:nvPr/>
            </p:nvSpPr>
            <p:spPr bwMode="auto">
              <a:xfrm>
                <a:off x="3639" y="1770"/>
                <a:ext cx="478" cy="191"/>
              </a:xfrm>
              <a:custGeom>
                <a:avLst/>
                <a:gdLst>
                  <a:gd name="T0" fmla="*/ 292 w 957"/>
                  <a:gd name="T1" fmla="*/ 158 h 382"/>
                  <a:gd name="T2" fmla="*/ 123 w 957"/>
                  <a:gd name="T3" fmla="*/ 158 h 382"/>
                  <a:gd name="T4" fmla="*/ 96 w 957"/>
                  <a:gd name="T5" fmla="*/ 136 h 382"/>
                  <a:gd name="T6" fmla="*/ 156 w 957"/>
                  <a:gd name="T7" fmla="*/ 104 h 382"/>
                  <a:gd name="T8" fmla="*/ 404 w 957"/>
                  <a:gd name="T9" fmla="*/ 72 h 382"/>
                  <a:gd name="T10" fmla="*/ 818 w 957"/>
                  <a:gd name="T11" fmla="*/ 47 h 382"/>
                  <a:gd name="T12" fmla="*/ 957 w 957"/>
                  <a:gd name="T13" fmla="*/ 40 h 382"/>
                  <a:gd name="T14" fmla="*/ 952 w 957"/>
                  <a:gd name="T15" fmla="*/ 0 h 382"/>
                  <a:gd name="T16" fmla="*/ 500 w 957"/>
                  <a:gd name="T17" fmla="*/ 27 h 382"/>
                  <a:gd name="T18" fmla="*/ 252 w 957"/>
                  <a:gd name="T19" fmla="*/ 59 h 382"/>
                  <a:gd name="T20" fmla="*/ 99 w 957"/>
                  <a:gd name="T21" fmla="*/ 92 h 382"/>
                  <a:gd name="T22" fmla="*/ 39 w 957"/>
                  <a:gd name="T23" fmla="*/ 138 h 382"/>
                  <a:gd name="T24" fmla="*/ 15 w 957"/>
                  <a:gd name="T25" fmla="*/ 265 h 382"/>
                  <a:gd name="T26" fmla="*/ 0 w 957"/>
                  <a:gd name="T27" fmla="*/ 382 h 382"/>
                  <a:gd name="T28" fmla="*/ 89 w 957"/>
                  <a:gd name="T29" fmla="*/ 236 h 382"/>
                  <a:gd name="T30" fmla="*/ 198 w 957"/>
                  <a:gd name="T31" fmla="*/ 191 h 382"/>
                  <a:gd name="T32" fmla="*/ 327 w 957"/>
                  <a:gd name="T33" fmla="*/ 163 h 382"/>
                  <a:gd name="T34" fmla="*/ 292 w 957"/>
                  <a:gd name="T35" fmla="*/ 158 h 382"/>
                  <a:gd name="T36" fmla="*/ 292 w 957"/>
                  <a:gd name="T37" fmla="*/ 158 h 3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957" h="382">
                    <a:moveTo>
                      <a:pt x="292" y="158"/>
                    </a:moveTo>
                    <a:lnTo>
                      <a:pt x="123" y="158"/>
                    </a:lnTo>
                    <a:lnTo>
                      <a:pt x="96" y="136"/>
                    </a:lnTo>
                    <a:lnTo>
                      <a:pt x="156" y="104"/>
                    </a:lnTo>
                    <a:lnTo>
                      <a:pt x="404" y="72"/>
                    </a:lnTo>
                    <a:lnTo>
                      <a:pt x="818" y="47"/>
                    </a:lnTo>
                    <a:lnTo>
                      <a:pt x="957" y="40"/>
                    </a:lnTo>
                    <a:lnTo>
                      <a:pt x="952" y="0"/>
                    </a:lnTo>
                    <a:lnTo>
                      <a:pt x="500" y="27"/>
                    </a:lnTo>
                    <a:lnTo>
                      <a:pt x="252" y="59"/>
                    </a:lnTo>
                    <a:lnTo>
                      <a:pt x="99" y="92"/>
                    </a:lnTo>
                    <a:lnTo>
                      <a:pt x="39" y="138"/>
                    </a:lnTo>
                    <a:lnTo>
                      <a:pt x="15" y="265"/>
                    </a:lnTo>
                    <a:lnTo>
                      <a:pt x="0" y="382"/>
                    </a:lnTo>
                    <a:lnTo>
                      <a:pt x="89" y="236"/>
                    </a:lnTo>
                    <a:lnTo>
                      <a:pt x="198" y="191"/>
                    </a:lnTo>
                    <a:lnTo>
                      <a:pt x="327" y="163"/>
                    </a:lnTo>
                    <a:lnTo>
                      <a:pt x="292" y="158"/>
                    </a:lnTo>
                    <a:lnTo>
                      <a:pt x="292" y="15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6" name="Freeform 282"/>
              <p:cNvSpPr>
                <a:spLocks/>
              </p:cNvSpPr>
              <p:nvPr/>
            </p:nvSpPr>
            <p:spPr bwMode="auto">
              <a:xfrm>
                <a:off x="3568" y="2258"/>
                <a:ext cx="301" cy="159"/>
              </a:xfrm>
              <a:custGeom>
                <a:avLst/>
                <a:gdLst>
                  <a:gd name="T0" fmla="*/ 601 w 601"/>
                  <a:gd name="T1" fmla="*/ 318 h 318"/>
                  <a:gd name="T2" fmla="*/ 50 w 601"/>
                  <a:gd name="T3" fmla="*/ 213 h 318"/>
                  <a:gd name="T4" fmla="*/ 7 w 601"/>
                  <a:gd name="T5" fmla="*/ 204 h 318"/>
                  <a:gd name="T6" fmla="*/ 0 w 601"/>
                  <a:gd name="T7" fmla="*/ 91 h 318"/>
                  <a:gd name="T8" fmla="*/ 3 w 601"/>
                  <a:gd name="T9" fmla="*/ 0 h 318"/>
                  <a:gd name="T10" fmla="*/ 55 w 601"/>
                  <a:gd name="T11" fmla="*/ 25 h 318"/>
                  <a:gd name="T12" fmla="*/ 84 w 601"/>
                  <a:gd name="T13" fmla="*/ 107 h 318"/>
                  <a:gd name="T14" fmla="*/ 114 w 601"/>
                  <a:gd name="T15" fmla="*/ 159 h 318"/>
                  <a:gd name="T16" fmla="*/ 203 w 601"/>
                  <a:gd name="T17" fmla="*/ 196 h 318"/>
                  <a:gd name="T18" fmla="*/ 434 w 601"/>
                  <a:gd name="T19" fmla="*/ 231 h 318"/>
                  <a:gd name="T20" fmla="*/ 600 w 601"/>
                  <a:gd name="T21" fmla="*/ 250 h 318"/>
                  <a:gd name="T22" fmla="*/ 601 w 601"/>
                  <a:gd name="T23" fmla="*/ 318 h 318"/>
                  <a:gd name="T24" fmla="*/ 601 w 601"/>
                  <a:gd name="T25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01" h="318">
                    <a:moveTo>
                      <a:pt x="601" y="318"/>
                    </a:moveTo>
                    <a:lnTo>
                      <a:pt x="50" y="213"/>
                    </a:lnTo>
                    <a:lnTo>
                      <a:pt x="7" y="204"/>
                    </a:lnTo>
                    <a:lnTo>
                      <a:pt x="0" y="91"/>
                    </a:lnTo>
                    <a:lnTo>
                      <a:pt x="3" y="0"/>
                    </a:lnTo>
                    <a:lnTo>
                      <a:pt x="55" y="25"/>
                    </a:lnTo>
                    <a:lnTo>
                      <a:pt x="84" y="107"/>
                    </a:lnTo>
                    <a:lnTo>
                      <a:pt x="114" y="159"/>
                    </a:lnTo>
                    <a:lnTo>
                      <a:pt x="203" y="196"/>
                    </a:lnTo>
                    <a:lnTo>
                      <a:pt x="434" y="231"/>
                    </a:lnTo>
                    <a:lnTo>
                      <a:pt x="600" y="250"/>
                    </a:lnTo>
                    <a:lnTo>
                      <a:pt x="601" y="318"/>
                    </a:lnTo>
                    <a:lnTo>
                      <a:pt x="601" y="318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7" name="Freeform 283"/>
              <p:cNvSpPr>
                <a:spLocks/>
              </p:cNvSpPr>
              <p:nvPr/>
            </p:nvSpPr>
            <p:spPr bwMode="auto">
              <a:xfrm>
                <a:off x="3569" y="1867"/>
                <a:ext cx="259" cy="402"/>
              </a:xfrm>
              <a:custGeom>
                <a:avLst/>
                <a:gdLst>
                  <a:gd name="T0" fmla="*/ 189 w 517"/>
                  <a:gd name="T1" fmla="*/ 0 h 804"/>
                  <a:gd name="T2" fmla="*/ 154 w 517"/>
                  <a:gd name="T3" fmla="*/ 174 h 804"/>
                  <a:gd name="T4" fmla="*/ 217 w 517"/>
                  <a:gd name="T5" fmla="*/ 63 h 804"/>
                  <a:gd name="T6" fmla="*/ 150 w 517"/>
                  <a:gd name="T7" fmla="*/ 261 h 804"/>
                  <a:gd name="T8" fmla="*/ 140 w 517"/>
                  <a:gd name="T9" fmla="*/ 366 h 804"/>
                  <a:gd name="T10" fmla="*/ 139 w 517"/>
                  <a:gd name="T11" fmla="*/ 489 h 804"/>
                  <a:gd name="T12" fmla="*/ 186 w 517"/>
                  <a:gd name="T13" fmla="*/ 623 h 804"/>
                  <a:gd name="T14" fmla="*/ 517 w 517"/>
                  <a:gd name="T15" fmla="*/ 665 h 804"/>
                  <a:gd name="T16" fmla="*/ 145 w 517"/>
                  <a:gd name="T17" fmla="*/ 654 h 804"/>
                  <a:gd name="T18" fmla="*/ 514 w 517"/>
                  <a:gd name="T19" fmla="*/ 725 h 804"/>
                  <a:gd name="T20" fmla="*/ 147 w 517"/>
                  <a:gd name="T21" fmla="*/ 703 h 804"/>
                  <a:gd name="T22" fmla="*/ 102 w 517"/>
                  <a:gd name="T23" fmla="*/ 804 h 804"/>
                  <a:gd name="T24" fmla="*/ 45 w 517"/>
                  <a:gd name="T25" fmla="*/ 792 h 804"/>
                  <a:gd name="T26" fmla="*/ 0 w 517"/>
                  <a:gd name="T27" fmla="*/ 767 h 804"/>
                  <a:gd name="T28" fmla="*/ 23 w 517"/>
                  <a:gd name="T29" fmla="*/ 639 h 804"/>
                  <a:gd name="T30" fmla="*/ 92 w 517"/>
                  <a:gd name="T31" fmla="*/ 346 h 804"/>
                  <a:gd name="T32" fmla="*/ 142 w 517"/>
                  <a:gd name="T33" fmla="*/ 70 h 804"/>
                  <a:gd name="T34" fmla="*/ 189 w 517"/>
                  <a:gd name="T35" fmla="*/ 0 h 804"/>
                  <a:gd name="T36" fmla="*/ 189 w 517"/>
                  <a:gd name="T37" fmla="*/ 0 h 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17" h="804">
                    <a:moveTo>
                      <a:pt x="189" y="0"/>
                    </a:moveTo>
                    <a:lnTo>
                      <a:pt x="154" y="174"/>
                    </a:lnTo>
                    <a:lnTo>
                      <a:pt x="217" y="63"/>
                    </a:lnTo>
                    <a:lnTo>
                      <a:pt x="150" y="261"/>
                    </a:lnTo>
                    <a:lnTo>
                      <a:pt x="140" y="366"/>
                    </a:lnTo>
                    <a:lnTo>
                      <a:pt x="139" y="489"/>
                    </a:lnTo>
                    <a:lnTo>
                      <a:pt x="186" y="623"/>
                    </a:lnTo>
                    <a:lnTo>
                      <a:pt x="517" y="665"/>
                    </a:lnTo>
                    <a:lnTo>
                      <a:pt x="145" y="654"/>
                    </a:lnTo>
                    <a:lnTo>
                      <a:pt x="514" y="725"/>
                    </a:lnTo>
                    <a:lnTo>
                      <a:pt x="147" y="703"/>
                    </a:lnTo>
                    <a:lnTo>
                      <a:pt x="102" y="804"/>
                    </a:lnTo>
                    <a:lnTo>
                      <a:pt x="45" y="792"/>
                    </a:lnTo>
                    <a:lnTo>
                      <a:pt x="0" y="767"/>
                    </a:lnTo>
                    <a:lnTo>
                      <a:pt x="23" y="639"/>
                    </a:lnTo>
                    <a:lnTo>
                      <a:pt x="92" y="346"/>
                    </a:lnTo>
                    <a:lnTo>
                      <a:pt x="142" y="70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8" name="Freeform 284"/>
              <p:cNvSpPr>
                <a:spLocks/>
              </p:cNvSpPr>
              <p:nvPr/>
            </p:nvSpPr>
            <p:spPr bwMode="auto">
              <a:xfrm>
                <a:off x="3556" y="2373"/>
                <a:ext cx="288" cy="278"/>
              </a:xfrm>
              <a:custGeom>
                <a:avLst/>
                <a:gdLst>
                  <a:gd name="T0" fmla="*/ 0 w 574"/>
                  <a:gd name="T1" fmla="*/ 215 h 556"/>
                  <a:gd name="T2" fmla="*/ 21 w 574"/>
                  <a:gd name="T3" fmla="*/ 411 h 556"/>
                  <a:gd name="T4" fmla="*/ 87 w 574"/>
                  <a:gd name="T5" fmla="*/ 431 h 556"/>
                  <a:gd name="T6" fmla="*/ 521 w 574"/>
                  <a:gd name="T7" fmla="*/ 548 h 556"/>
                  <a:gd name="T8" fmla="*/ 574 w 574"/>
                  <a:gd name="T9" fmla="*/ 556 h 556"/>
                  <a:gd name="T10" fmla="*/ 571 w 574"/>
                  <a:gd name="T11" fmla="*/ 198 h 556"/>
                  <a:gd name="T12" fmla="*/ 485 w 574"/>
                  <a:gd name="T13" fmla="*/ 126 h 556"/>
                  <a:gd name="T14" fmla="*/ 447 w 574"/>
                  <a:gd name="T15" fmla="*/ 201 h 556"/>
                  <a:gd name="T16" fmla="*/ 293 w 574"/>
                  <a:gd name="T17" fmla="*/ 164 h 556"/>
                  <a:gd name="T18" fmla="*/ 268 w 574"/>
                  <a:gd name="T19" fmla="*/ 62 h 556"/>
                  <a:gd name="T20" fmla="*/ 231 w 574"/>
                  <a:gd name="T21" fmla="*/ 159 h 556"/>
                  <a:gd name="T22" fmla="*/ 93 w 574"/>
                  <a:gd name="T23" fmla="*/ 129 h 556"/>
                  <a:gd name="T24" fmla="*/ 61 w 574"/>
                  <a:gd name="T25" fmla="*/ 273 h 556"/>
                  <a:gd name="T26" fmla="*/ 38 w 574"/>
                  <a:gd name="T27" fmla="*/ 174 h 556"/>
                  <a:gd name="T28" fmla="*/ 33 w 574"/>
                  <a:gd name="T29" fmla="*/ 101 h 556"/>
                  <a:gd name="T30" fmla="*/ 21 w 574"/>
                  <a:gd name="T31" fmla="*/ 0 h 556"/>
                  <a:gd name="T32" fmla="*/ 6 w 574"/>
                  <a:gd name="T33" fmla="*/ 84 h 556"/>
                  <a:gd name="T34" fmla="*/ 0 w 574"/>
                  <a:gd name="T35" fmla="*/ 215 h 556"/>
                  <a:gd name="T36" fmla="*/ 0 w 574"/>
                  <a:gd name="T37" fmla="*/ 215 h 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74" h="556">
                    <a:moveTo>
                      <a:pt x="0" y="215"/>
                    </a:moveTo>
                    <a:lnTo>
                      <a:pt x="21" y="411"/>
                    </a:lnTo>
                    <a:lnTo>
                      <a:pt x="87" y="431"/>
                    </a:lnTo>
                    <a:lnTo>
                      <a:pt x="521" y="548"/>
                    </a:lnTo>
                    <a:lnTo>
                      <a:pt x="574" y="556"/>
                    </a:lnTo>
                    <a:lnTo>
                      <a:pt x="571" y="198"/>
                    </a:lnTo>
                    <a:lnTo>
                      <a:pt x="485" y="126"/>
                    </a:lnTo>
                    <a:lnTo>
                      <a:pt x="447" y="201"/>
                    </a:lnTo>
                    <a:lnTo>
                      <a:pt x="293" y="164"/>
                    </a:lnTo>
                    <a:lnTo>
                      <a:pt x="268" y="62"/>
                    </a:lnTo>
                    <a:lnTo>
                      <a:pt x="231" y="159"/>
                    </a:lnTo>
                    <a:lnTo>
                      <a:pt x="93" y="129"/>
                    </a:lnTo>
                    <a:lnTo>
                      <a:pt x="61" y="273"/>
                    </a:lnTo>
                    <a:lnTo>
                      <a:pt x="38" y="174"/>
                    </a:lnTo>
                    <a:lnTo>
                      <a:pt x="33" y="101"/>
                    </a:lnTo>
                    <a:lnTo>
                      <a:pt x="21" y="0"/>
                    </a:lnTo>
                    <a:lnTo>
                      <a:pt x="6" y="84"/>
                    </a:lnTo>
                    <a:lnTo>
                      <a:pt x="0" y="215"/>
                    </a:lnTo>
                    <a:lnTo>
                      <a:pt x="0" y="215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89" name="Freeform 285"/>
              <p:cNvSpPr>
                <a:spLocks/>
              </p:cNvSpPr>
              <p:nvPr/>
            </p:nvSpPr>
            <p:spPr bwMode="auto">
              <a:xfrm>
                <a:off x="3525" y="2607"/>
                <a:ext cx="293" cy="294"/>
              </a:xfrm>
              <a:custGeom>
                <a:avLst/>
                <a:gdLst>
                  <a:gd name="T0" fmla="*/ 108 w 586"/>
                  <a:gd name="T1" fmla="*/ 98 h 587"/>
                  <a:gd name="T2" fmla="*/ 180 w 586"/>
                  <a:gd name="T3" fmla="*/ 219 h 587"/>
                  <a:gd name="T4" fmla="*/ 321 w 586"/>
                  <a:gd name="T5" fmla="*/ 273 h 587"/>
                  <a:gd name="T6" fmla="*/ 497 w 586"/>
                  <a:gd name="T7" fmla="*/ 321 h 587"/>
                  <a:gd name="T8" fmla="*/ 586 w 586"/>
                  <a:gd name="T9" fmla="*/ 185 h 587"/>
                  <a:gd name="T10" fmla="*/ 569 w 586"/>
                  <a:gd name="T11" fmla="*/ 485 h 587"/>
                  <a:gd name="T12" fmla="*/ 118 w 586"/>
                  <a:gd name="T13" fmla="*/ 351 h 587"/>
                  <a:gd name="T14" fmla="*/ 67 w 586"/>
                  <a:gd name="T15" fmla="*/ 353 h 587"/>
                  <a:gd name="T16" fmla="*/ 75 w 586"/>
                  <a:gd name="T17" fmla="*/ 397 h 587"/>
                  <a:gd name="T18" fmla="*/ 571 w 586"/>
                  <a:gd name="T19" fmla="*/ 552 h 587"/>
                  <a:gd name="T20" fmla="*/ 551 w 586"/>
                  <a:gd name="T21" fmla="*/ 587 h 587"/>
                  <a:gd name="T22" fmla="*/ 11 w 586"/>
                  <a:gd name="T23" fmla="*/ 432 h 587"/>
                  <a:gd name="T24" fmla="*/ 0 w 586"/>
                  <a:gd name="T25" fmla="*/ 333 h 587"/>
                  <a:gd name="T26" fmla="*/ 122 w 586"/>
                  <a:gd name="T27" fmla="*/ 308 h 587"/>
                  <a:gd name="T28" fmla="*/ 75 w 586"/>
                  <a:gd name="T29" fmla="*/ 0 h 587"/>
                  <a:gd name="T30" fmla="*/ 108 w 586"/>
                  <a:gd name="T31" fmla="*/ 98 h 587"/>
                  <a:gd name="T32" fmla="*/ 108 w 586"/>
                  <a:gd name="T33" fmla="*/ 98 h 5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6" h="587">
                    <a:moveTo>
                      <a:pt x="108" y="98"/>
                    </a:moveTo>
                    <a:lnTo>
                      <a:pt x="180" y="219"/>
                    </a:lnTo>
                    <a:lnTo>
                      <a:pt x="321" y="273"/>
                    </a:lnTo>
                    <a:lnTo>
                      <a:pt x="497" y="321"/>
                    </a:lnTo>
                    <a:lnTo>
                      <a:pt x="586" y="185"/>
                    </a:lnTo>
                    <a:lnTo>
                      <a:pt x="569" y="485"/>
                    </a:lnTo>
                    <a:lnTo>
                      <a:pt x="118" y="351"/>
                    </a:lnTo>
                    <a:lnTo>
                      <a:pt x="67" y="353"/>
                    </a:lnTo>
                    <a:lnTo>
                      <a:pt x="75" y="397"/>
                    </a:lnTo>
                    <a:lnTo>
                      <a:pt x="571" y="552"/>
                    </a:lnTo>
                    <a:lnTo>
                      <a:pt x="551" y="587"/>
                    </a:lnTo>
                    <a:lnTo>
                      <a:pt x="11" y="432"/>
                    </a:lnTo>
                    <a:lnTo>
                      <a:pt x="0" y="333"/>
                    </a:lnTo>
                    <a:lnTo>
                      <a:pt x="122" y="308"/>
                    </a:lnTo>
                    <a:lnTo>
                      <a:pt x="75" y="0"/>
                    </a:lnTo>
                    <a:lnTo>
                      <a:pt x="108" y="98"/>
                    </a:lnTo>
                    <a:lnTo>
                      <a:pt x="108" y="9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0" name="Freeform 286"/>
              <p:cNvSpPr>
                <a:spLocks/>
              </p:cNvSpPr>
              <p:nvPr/>
            </p:nvSpPr>
            <p:spPr bwMode="auto">
              <a:xfrm>
                <a:off x="4215" y="2292"/>
                <a:ext cx="1035" cy="126"/>
              </a:xfrm>
              <a:custGeom>
                <a:avLst/>
                <a:gdLst>
                  <a:gd name="T0" fmla="*/ 0 w 2069"/>
                  <a:gd name="T1" fmla="*/ 0 h 251"/>
                  <a:gd name="T2" fmla="*/ 159 w 2069"/>
                  <a:gd name="T3" fmla="*/ 127 h 251"/>
                  <a:gd name="T4" fmla="*/ 265 w 2069"/>
                  <a:gd name="T5" fmla="*/ 147 h 251"/>
                  <a:gd name="T6" fmla="*/ 560 w 2069"/>
                  <a:gd name="T7" fmla="*/ 137 h 251"/>
                  <a:gd name="T8" fmla="*/ 528 w 2069"/>
                  <a:gd name="T9" fmla="*/ 50 h 251"/>
                  <a:gd name="T10" fmla="*/ 816 w 2069"/>
                  <a:gd name="T11" fmla="*/ 35 h 251"/>
                  <a:gd name="T12" fmla="*/ 838 w 2069"/>
                  <a:gd name="T13" fmla="*/ 70 h 251"/>
                  <a:gd name="T14" fmla="*/ 871 w 2069"/>
                  <a:gd name="T15" fmla="*/ 17 h 251"/>
                  <a:gd name="T16" fmla="*/ 925 w 2069"/>
                  <a:gd name="T17" fmla="*/ 63 h 251"/>
                  <a:gd name="T18" fmla="*/ 933 w 2069"/>
                  <a:gd name="T19" fmla="*/ 25 h 251"/>
                  <a:gd name="T20" fmla="*/ 980 w 2069"/>
                  <a:gd name="T21" fmla="*/ 23 h 251"/>
                  <a:gd name="T22" fmla="*/ 1047 w 2069"/>
                  <a:gd name="T23" fmla="*/ 87 h 251"/>
                  <a:gd name="T24" fmla="*/ 1047 w 2069"/>
                  <a:gd name="T25" fmla="*/ 27 h 251"/>
                  <a:gd name="T26" fmla="*/ 1138 w 2069"/>
                  <a:gd name="T27" fmla="*/ 25 h 251"/>
                  <a:gd name="T28" fmla="*/ 1178 w 2069"/>
                  <a:gd name="T29" fmla="*/ 97 h 251"/>
                  <a:gd name="T30" fmla="*/ 1173 w 2069"/>
                  <a:gd name="T31" fmla="*/ 15 h 251"/>
                  <a:gd name="T32" fmla="*/ 1360 w 2069"/>
                  <a:gd name="T33" fmla="*/ 11 h 251"/>
                  <a:gd name="T34" fmla="*/ 1404 w 2069"/>
                  <a:gd name="T35" fmla="*/ 45 h 251"/>
                  <a:gd name="T36" fmla="*/ 1385 w 2069"/>
                  <a:gd name="T37" fmla="*/ 6 h 251"/>
                  <a:gd name="T38" fmla="*/ 1503 w 2069"/>
                  <a:gd name="T39" fmla="*/ 3 h 251"/>
                  <a:gd name="T40" fmla="*/ 1608 w 2069"/>
                  <a:gd name="T41" fmla="*/ 53 h 251"/>
                  <a:gd name="T42" fmla="*/ 1700 w 2069"/>
                  <a:gd name="T43" fmla="*/ 35 h 251"/>
                  <a:gd name="T44" fmla="*/ 1856 w 2069"/>
                  <a:gd name="T45" fmla="*/ 10 h 251"/>
                  <a:gd name="T46" fmla="*/ 1927 w 2069"/>
                  <a:gd name="T47" fmla="*/ 0 h 251"/>
                  <a:gd name="T48" fmla="*/ 2069 w 2069"/>
                  <a:gd name="T49" fmla="*/ 144 h 251"/>
                  <a:gd name="T50" fmla="*/ 2000 w 2069"/>
                  <a:gd name="T51" fmla="*/ 194 h 251"/>
                  <a:gd name="T52" fmla="*/ 117 w 2069"/>
                  <a:gd name="T53" fmla="*/ 251 h 251"/>
                  <a:gd name="T54" fmla="*/ 0 w 2069"/>
                  <a:gd name="T55" fmla="*/ 0 h 251"/>
                  <a:gd name="T56" fmla="*/ 0 w 2069"/>
                  <a:gd name="T57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69" h="251">
                    <a:moveTo>
                      <a:pt x="0" y="0"/>
                    </a:moveTo>
                    <a:lnTo>
                      <a:pt x="159" y="127"/>
                    </a:lnTo>
                    <a:lnTo>
                      <a:pt x="265" y="147"/>
                    </a:lnTo>
                    <a:lnTo>
                      <a:pt x="560" y="137"/>
                    </a:lnTo>
                    <a:lnTo>
                      <a:pt x="528" y="50"/>
                    </a:lnTo>
                    <a:lnTo>
                      <a:pt x="816" y="35"/>
                    </a:lnTo>
                    <a:lnTo>
                      <a:pt x="838" y="70"/>
                    </a:lnTo>
                    <a:lnTo>
                      <a:pt x="871" y="17"/>
                    </a:lnTo>
                    <a:lnTo>
                      <a:pt x="925" y="63"/>
                    </a:lnTo>
                    <a:lnTo>
                      <a:pt x="933" y="25"/>
                    </a:lnTo>
                    <a:lnTo>
                      <a:pt x="980" y="23"/>
                    </a:lnTo>
                    <a:lnTo>
                      <a:pt x="1047" y="87"/>
                    </a:lnTo>
                    <a:lnTo>
                      <a:pt x="1047" y="27"/>
                    </a:lnTo>
                    <a:lnTo>
                      <a:pt x="1138" y="25"/>
                    </a:lnTo>
                    <a:lnTo>
                      <a:pt x="1178" y="97"/>
                    </a:lnTo>
                    <a:lnTo>
                      <a:pt x="1173" y="15"/>
                    </a:lnTo>
                    <a:lnTo>
                      <a:pt x="1360" y="11"/>
                    </a:lnTo>
                    <a:lnTo>
                      <a:pt x="1404" y="45"/>
                    </a:lnTo>
                    <a:lnTo>
                      <a:pt x="1385" y="6"/>
                    </a:lnTo>
                    <a:lnTo>
                      <a:pt x="1503" y="3"/>
                    </a:lnTo>
                    <a:lnTo>
                      <a:pt x="1608" y="53"/>
                    </a:lnTo>
                    <a:lnTo>
                      <a:pt x="1700" y="35"/>
                    </a:lnTo>
                    <a:lnTo>
                      <a:pt x="1856" y="10"/>
                    </a:lnTo>
                    <a:lnTo>
                      <a:pt x="1927" y="0"/>
                    </a:lnTo>
                    <a:lnTo>
                      <a:pt x="2069" y="144"/>
                    </a:lnTo>
                    <a:lnTo>
                      <a:pt x="2000" y="194"/>
                    </a:lnTo>
                    <a:lnTo>
                      <a:pt x="117" y="25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1" name="Freeform 287"/>
              <p:cNvSpPr>
                <a:spLocks/>
              </p:cNvSpPr>
              <p:nvPr/>
            </p:nvSpPr>
            <p:spPr bwMode="auto">
              <a:xfrm>
                <a:off x="4215" y="2207"/>
                <a:ext cx="1038" cy="217"/>
              </a:xfrm>
              <a:custGeom>
                <a:avLst/>
                <a:gdLst>
                  <a:gd name="T0" fmla="*/ 35 w 2074"/>
                  <a:gd name="T1" fmla="*/ 246 h 433"/>
                  <a:gd name="T2" fmla="*/ 106 w 2074"/>
                  <a:gd name="T3" fmla="*/ 433 h 433"/>
                  <a:gd name="T4" fmla="*/ 2025 w 2074"/>
                  <a:gd name="T5" fmla="*/ 363 h 433"/>
                  <a:gd name="T6" fmla="*/ 2074 w 2074"/>
                  <a:gd name="T7" fmla="*/ 318 h 433"/>
                  <a:gd name="T8" fmla="*/ 1965 w 2074"/>
                  <a:gd name="T9" fmla="*/ 110 h 433"/>
                  <a:gd name="T10" fmla="*/ 1863 w 2074"/>
                  <a:gd name="T11" fmla="*/ 70 h 433"/>
                  <a:gd name="T12" fmla="*/ 1444 w 2074"/>
                  <a:gd name="T13" fmla="*/ 0 h 433"/>
                  <a:gd name="T14" fmla="*/ 1823 w 2074"/>
                  <a:gd name="T15" fmla="*/ 113 h 433"/>
                  <a:gd name="T16" fmla="*/ 1922 w 2074"/>
                  <a:gd name="T17" fmla="*/ 191 h 433"/>
                  <a:gd name="T18" fmla="*/ 1915 w 2074"/>
                  <a:gd name="T19" fmla="*/ 288 h 433"/>
                  <a:gd name="T20" fmla="*/ 1655 w 2074"/>
                  <a:gd name="T21" fmla="*/ 309 h 433"/>
                  <a:gd name="T22" fmla="*/ 1593 w 2074"/>
                  <a:gd name="T23" fmla="*/ 276 h 433"/>
                  <a:gd name="T24" fmla="*/ 1509 w 2074"/>
                  <a:gd name="T25" fmla="*/ 278 h 433"/>
                  <a:gd name="T26" fmla="*/ 1441 w 2074"/>
                  <a:gd name="T27" fmla="*/ 261 h 433"/>
                  <a:gd name="T28" fmla="*/ 1352 w 2074"/>
                  <a:gd name="T29" fmla="*/ 263 h 433"/>
                  <a:gd name="T30" fmla="*/ 1293 w 2074"/>
                  <a:gd name="T31" fmla="*/ 294 h 433"/>
                  <a:gd name="T32" fmla="*/ 1168 w 2074"/>
                  <a:gd name="T33" fmla="*/ 197 h 433"/>
                  <a:gd name="T34" fmla="*/ 1196 w 2074"/>
                  <a:gd name="T35" fmla="*/ 293 h 433"/>
                  <a:gd name="T36" fmla="*/ 1144 w 2074"/>
                  <a:gd name="T37" fmla="*/ 293 h 433"/>
                  <a:gd name="T38" fmla="*/ 1107 w 2074"/>
                  <a:gd name="T39" fmla="*/ 224 h 433"/>
                  <a:gd name="T40" fmla="*/ 1055 w 2074"/>
                  <a:gd name="T41" fmla="*/ 221 h 433"/>
                  <a:gd name="T42" fmla="*/ 1017 w 2074"/>
                  <a:gd name="T43" fmla="*/ 269 h 433"/>
                  <a:gd name="T44" fmla="*/ 995 w 2074"/>
                  <a:gd name="T45" fmla="*/ 236 h 433"/>
                  <a:gd name="T46" fmla="*/ 942 w 2074"/>
                  <a:gd name="T47" fmla="*/ 202 h 433"/>
                  <a:gd name="T48" fmla="*/ 926 w 2074"/>
                  <a:gd name="T49" fmla="*/ 341 h 433"/>
                  <a:gd name="T50" fmla="*/ 888 w 2074"/>
                  <a:gd name="T51" fmla="*/ 343 h 433"/>
                  <a:gd name="T52" fmla="*/ 869 w 2074"/>
                  <a:gd name="T53" fmla="*/ 294 h 433"/>
                  <a:gd name="T54" fmla="*/ 863 w 2074"/>
                  <a:gd name="T55" fmla="*/ 207 h 433"/>
                  <a:gd name="T56" fmla="*/ 831 w 2074"/>
                  <a:gd name="T57" fmla="*/ 291 h 433"/>
                  <a:gd name="T58" fmla="*/ 802 w 2074"/>
                  <a:gd name="T59" fmla="*/ 214 h 433"/>
                  <a:gd name="T60" fmla="*/ 747 w 2074"/>
                  <a:gd name="T61" fmla="*/ 268 h 433"/>
                  <a:gd name="T62" fmla="*/ 558 w 2074"/>
                  <a:gd name="T63" fmla="*/ 222 h 433"/>
                  <a:gd name="T64" fmla="*/ 573 w 2074"/>
                  <a:gd name="T65" fmla="*/ 323 h 433"/>
                  <a:gd name="T66" fmla="*/ 265 w 2074"/>
                  <a:gd name="T67" fmla="*/ 330 h 433"/>
                  <a:gd name="T68" fmla="*/ 142 w 2074"/>
                  <a:gd name="T69" fmla="*/ 306 h 433"/>
                  <a:gd name="T70" fmla="*/ 0 w 2074"/>
                  <a:gd name="T71" fmla="*/ 169 h 433"/>
                  <a:gd name="T72" fmla="*/ 35 w 2074"/>
                  <a:gd name="T73" fmla="*/ 246 h 433"/>
                  <a:gd name="T74" fmla="*/ 35 w 2074"/>
                  <a:gd name="T75" fmla="*/ 24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074" h="433">
                    <a:moveTo>
                      <a:pt x="35" y="246"/>
                    </a:moveTo>
                    <a:lnTo>
                      <a:pt x="106" y="433"/>
                    </a:lnTo>
                    <a:lnTo>
                      <a:pt x="2025" y="363"/>
                    </a:lnTo>
                    <a:lnTo>
                      <a:pt x="2074" y="318"/>
                    </a:lnTo>
                    <a:lnTo>
                      <a:pt x="1965" y="110"/>
                    </a:lnTo>
                    <a:lnTo>
                      <a:pt x="1863" y="70"/>
                    </a:lnTo>
                    <a:lnTo>
                      <a:pt x="1444" y="0"/>
                    </a:lnTo>
                    <a:lnTo>
                      <a:pt x="1823" y="113"/>
                    </a:lnTo>
                    <a:lnTo>
                      <a:pt x="1922" y="191"/>
                    </a:lnTo>
                    <a:lnTo>
                      <a:pt x="1915" y="288"/>
                    </a:lnTo>
                    <a:lnTo>
                      <a:pt x="1655" y="309"/>
                    </a:lnTo>
                    <a:lnTo>
                      <a:pt x="1593" y="276"/>
                    </a:lnTo>
                    <a:lnTo>
                      <a:pt x="1509" y="278"/>
                    </a:lnTo>
                    <a:lnTo>
                      <a:pt x="1441" y="261"/>
                    </a:lnTo>
                    <a:lnTo>
                      <a:pt x="1352" y="263"/>
                    </a:lnTo>
                    <a:lnTo>
                      <a:pt x="1293" y="294"/>
                    </a:lnTo>
                    <a:lnTo>
                      <a:pt x="1168" y="197"/>
                    </a:lnTo>
                    <a:lnTo>
                      <a:pt x="1196" y="293"/>
                    </a:lnTo>
                    <a:lnTo>
                      <a:pt x="1144" y="293"/>
                    </a:lnTo>
                    <a:lnTo>
                      <a:pt x="1107" y="224"/>
                    </a:lnTo>
                    <a:lnTo>
                      <a:pt x="1055" y="221"/>
                    </a:lnTo>
                    <a:lnTo>
                      <a:pt x="1017" y="269"/>
                    </a:lnTo>
                    <a:lnTo>
                      <a:pt x="995" y="236"/>
                    </a:lnTo>
                    <a:lnTo>
                      <a:pt x="942" y="202"/>
                    </a:lnTo>
                    <a:lnTo>
                      <a:pt x="926" y="341"/>
                    </a:lnTo>
                    <a:lnTo>
                      <a:pt x="888" y="343"/>
                    </a:lnTo>
                    <a:lnTo>
                      <a:pt x="869" y="294"/>
                    </a:lnTo>
                    <a:lnTo>
                      <a:pt x="863" y="207"/>
                    </a:lnTo>
                    <a:lnTo>
                      <a:pt x="831" y="291"/>
                    </a:lnTo>
                    <a:lnTo>
                      <a:pt x="802" y="214"/>
                    </a:lnTo>
                    <a:lnTo>
                      <a:pt x="747" y="268"/>
                    </a:lnTo>
                    <a:lnTo>
                      <a:pt x="558" y="222"/>
                    </a:lnTo>
                    <a:lnTo>
                      <a:pt x="573" y="323"/>
                    </a:lnTo>
                    <a:lnTo>
                      <a:pt x="265" y="330"/>
                    </a:lnTo>
                    <a:lnTo>
                      <a:pt x="142" y="306"/>
                    </a:lnTo>
                    <a:lnTo>
                      <a:pt x="0" y="169"/>
                    </a:lnTo>
                    <a:lnTo>
                      <a:pt x="35" y="246"/>
                    </a:lnTo>
                    <a:lnTo>
                      <a:pt x="35" y="24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2" name="Freeform 288"/>
              <p:cNvSpPr>
                <a:spLocks/>
              </p:cNvSpPr>
              <p:nvPr/>
            </p:nvSpPr>
            <p:spPr bwMode="auto">
              <a:xfrm>
                <a:off x="3863" y="2282"/>
                <a:ext cx="1400" cy="476"/>
              </a:xfrm>
              <a:custGeom>
                <a:avLst/>
                <a:gdLst>
                  <a:gd name="T0" fmla="*/ 687 w 2801"/>
                  <a:gd name="T1" fmla="*/ 25 h 953"/>
                  <a:gd name="T2" fmla="*/ 732 w 2801"/>
                  <a:gd name="T3" fmla="*/ 219 h 953"/>
                  <a:gd name="T4" fmla="*/ 693 w 2801"/>
                  <a:gd name="T5" fmla="*/ 278 h 953"/>
                  <a:gd name="T6" fmla="*/ 584 w 2801"/>
                  <a:gd name="T7" fmla="*/ 336 h 953"/>
                  <a:gd name="T8" fmla="*/ 621 w 2801"/>
                  <a:gd name="T9" fmla="*/ 427 h 953"/>
                  <a:gd name="T10" fmla="*/ 620 w 2801"/>
                  <a:gd name="T11" fmla="*/ 532 h 953"/>
                  <a:gd name="T12" fmla="*/ 589 w 2801"/>
                  <a:gd name="T13" fmla="*/ 573 h 953"/>
                  <a:gd name="T14" fmla="*/ 529 w 2801"/>
                  <a:gd name="T15" fmla="*/ 583 h 953"/>
                  <a:gd name="T16" fmla="*/ 462 w 2801"/>
                  <a:gd name="T17" fmla="*/ 512 h 953"/>
                  <a:gd name="T18" fmla="*/ 393 w 2801"/>
                  <a:gd name="T19" fmla="*/ 487 h 953"/>
                  <a:gd name="T20" fmla="*/ 459 w 2801"/>
                  <a:gd name="T21" fmla="*/ 561 h 953"/>
                  <a:gd name="T22" fmla="*/ 506 w 2801"/>
                  <a:gd name="T23" fmla="*/ 648 h 953"/>
                  <a:gd name="T24" fmla="*/ 554 w 2801"/>
                  <a:gd name="T25" fmla="*/ 797 h 953"/>
                  <a:gd name="T26" fmla="*/ 460 w 2801"/>
                  <a:gd name="T27" fmla="*/ 653 h 953"/>
                  <a:gd name="T28" fmla="*/ 350 w 2801"/>
                  <a:gd name="T29" fmla="*/ 567 h 953"/>
                  <a:gd name="T30" fmla="*/ 226 w 2801"/>
                  <a:gd name="T31" fmla="*/ 527 h 953"/>
                  <a:gd name="T32" fmla="*/ 149 w 2801"/>
                  <a:gd name="T33" fmla="*/ 529 h 953"/>
                  <a:gd name="T34" fmla="*/ 70 w 2801"/>
                  <a:gd name="T35" fmla="*/ 561 h 953"/>
                  <a:gd name="T36" fmla="*/ 60 w 2801"/>
                  <a:gd name="T37" fmla="*/ 470 h 953"/>
                  <a:gd name="T38" fmla="*/ 1 w 2801"/>
                  <a:gd name="T39" fmla="*/ 619 h 953"/>
                  <a:gd name="T40" fmla="*/ 0 w 2801"/>
                  <a:gd name="T41" fmla="*/ 723 h 953"/>
                  <a:gd name="T42" fmla="*/ 23 w 2801"/>
                  <a:gd name="T43" fmla="*/ 767 h 953"/>
                  <a:gd name="T44" fmla="*/ 172 w 2801"/>
                  <a:gd name="T45" fmla="*/ 646 h 953"/>
                  <a:gd name="T46" fmla="*/ 362 w 2801"/>
                  <a:gd name="T47" fmla="*/ 698 h 953"/>
                  <a:gd name="T48" fmla="*/ 496 w 2801"/>
                  <a:gd name="T49" fmla="*/ 857 h 953"/>
                  <a:gd name="T50" fmla="*/ 558 w 2801"/>
                  <a:gd name="T51" fmla="*/ 953 h 953"/>
                  <a:gd name="T52" fmla="*/ 985 w 2801"/>
                  <a:gd name="T53" fmla="*/ 948 h 953"/>
                  <a:gd name="T54" fmla="*/ 1516 w 2801"/>
                  <a:gd name="T55" fmla="*/ 911 h 953"/>
                  <a:gd name="T56" fmla="*/ 1712 w 2801"/>
                  <a:gd name="T57" fmla="*/ 854 h 953"/>
                  <a:gd name="T58" fmla="*/ 2069 w 2801"/>
                  <a:gd name="T59" fmla="*/ 839 h 953"/>
                  <a:gd name="T60" fmla="*/ 2137 w 2801"/>
                  <a:gd name="T61" fmla="*/ 837 h 953"/>
                  <a:gd name="T62" fmla="*/ 2730 w 2801"/>
                  <a:gd name="T63" fmla="*/ 772 h 953"/>
                  <a:gd name="T64" fmla="*/ 2732 w 2801"/>
                  <a:gd name="T65" fmla="*/ 701 h 953"/>
                  <a:gd name="T66" fmla="*/ 2801 w 2801"/>
                  <a:gd name="T67" fmla="*/ 601 h 953"/>
                  <a:gd name="T68" fmla="*/ 2787 w 2801"/>
                  <a:gd name="T69" fmla="*/ 164 h 953"/>
                  <a:gd name="T70" fmla="*/ 2684 w 2801"/>
                  <a:gd name="T71" fmla="*/ 0 h 953"/>
                  <a:gd name="T72" fmla="*/ 2749 w 2801"/>
                  <a:gd name="T73" fmla="*/ 182 h 953"/>
                  <a:gd name="T74" fmla="*/ 2623 w 2801"/>
                  <a:gd name="T75" fmla="*/ 23 h 953"/>
                  <a:gd name="T76" fmla="*/ 2705 w 2801"/>
                  <a:gd name="T77" fmla="*/ 206 h 953"/>
                  <a:gd name="T78" fmla="*/ 827 w 2801"/>
                  <a:gd name="T79" fmla="*/ 274 h 953"/>
                  <a:gd name="T80" fmla="*/ 687 w 2801"/>
                  <a:gd name="T81" fmla="*/ 25 h 953"/>
                  <a:gd name="T82" fmla="*/ 687 w 2801"/>
                  <a:gd name="T83" fmla="*/ 25 h 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801" h="953">
                    <a:moveTo>
                      <a:pt x="687" y="25"/>
                    </a:moveTo>
                    <a:lnTo>
                      <a:pt x="732" y="219"/>
                    </a:lnTo>
                    <a:lnTo>
                      <a:pt x="693" y="278"/>
                    </a:lnTo>
                    <a:lnTo>
                      <a:pt x="584" y="336"/>
                    </a:lnTo>
                    <a:lnTo>
                      <a:pt x="621" y="427"/>
                    </a:lnTo>
                    <a:lnTo>
                      <a:pt x="620" y="532"/>
                    </a:lnTo>
                    <a:lnTo>
                      <a:pt x="589" y="573"/>
                    </a:lnTo>
                    <a:lnTo>
                      <a:pt x="529" y="583"/>
                    </a:lnTo>
                    <a:lnTo>
                      <a:pt x="462" y="512"/>
                    </a:lnTo>
                    <a:lnTo>
                      <a:pt x="393" y="487"/>
                    </a:lnTo>
                    <a:lnTo>
                      <a:pt x="459" y="561"/>
                    </a:lnTo>
                    <a:lnTo>
                      <a:pt x="506" y="648"/>
                    </a:lnTo>
                    <a:lnTo>
                      <a:pt x="554" y="797"/>
                    </a:lnTo>
                    <a:lnTo>
                      <a:pt x="460" y="653"/>
                    </a:lnTo>
                    <a:lnTo>
                      <a:pt x="350" y="567"/>
                    </a:lnTo>
                    <a:lnTo>
                      <a:pt x="226" y="527"/>
                    </a:lnTo>
                    <a:lnTo>
                      <a:pt x="149" y="529"/>
                    </a:lnTo>
                    <a:lnTo>
                      <a:pt x="70" y="561"/>
                    </a:lnTo>
                    <a:lnTo>
                      <a:pt x="60" y="470"/>
                    </a:lnTo>
                    <a:lnTo>
                      <a:pt x="1" y="619"/>
                    </a:lnTo>
                    <a:lnTo>
                      <a:pt x="0" y="723"/>
                    </a:lnTo>
                    <a:lnTo>
                      <a:pt x="23" y="767"/>
                    </a:lnTo>
                    <a:lnTo>
                      <a:pt x="172" y="646"/>
                    </a:lnTo>
                    <a:lnTo>
                      <a:pt x="362" y="698"/>
                    </a:lnTo>
                    <a:lnTo>
                      <a:pt x="496" y="857"/>
                    </a:lnTo>
                    <a:lnTo>
                      <a:pt x="558" y="953"/>
                    </a:lnTo>
                    <a:lnTo>
                      <a:pt x="985" y="948"/>
                    </a:lnTo>
                    <a:lnTo>
                      <a:pt x="1516" y="911"/>
                    </a:lnTo>
                    <a:lnTo>
                      <a:pt x="1712" y="854"/>
                    </a:lnTo>
                    <a:lnTo>
                      <a:pt x="2069" y="839"/>
                    </a:lnTo>
                    <a:lnTo>
                      <a:pt x="2137" y="837"/>
                    </a:lnTo>
                    <a:lnTo>
                      <a:pt x="2730" y="772"/>
                    </a:lnTo>
                    <a:lnTo>
                      <a:pt x="2732" y="701"/>
                    </a:lnTo>
                    <a:lnTo>
                      <a:pt x="2801" y="601"/>
                    </a:lnTo>
                    <a:lnTo>
                      <a:pt x="2787" y="164"/>
                    </a:lnTo>
                    <a:lnTo>
                      <a:pt x="2684" y="0"/>
                    </a:lnTo>
                    <a:lnTo>
                      <a:pt x="2749" y="182"/>
                    </a:lnTo>
                    <a:lnTo>
                      <a:pt x="2623" y="23"/>
                    </a:lnTo>
                    <a:lnTo>
                      <a:pt x="2705" y="206"/>
                    </a:lnTo>
                    <a:lnTo>
                      <a:pt x="827" y="274"/>
                    </a:lnTo>
                    <a:lnTo>
                      <a:pt x="687" y="25"/>
                    </a:lnTo>
                    <a:lnTo>
                      <a:pt x="687" y="25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3" name="Freeform 289"/>
              <p:cNvSpPr>
                <a:spLocks/>
              </p:cNvSpPr>
              <p:nvPr/>
            </p:nvSpPr>
            <p:spPr bwMode="auto">
              <a:xfrm>
                <a:off x="4061" y="2333"/>
                <a:ext cx="1182" cy="424"/>
              </a:xfrm>
              <a:custGeom>
                <a:avLst/>
                <a:gdLst>
                  <a:gd name="T0" fmla="*/ 303 w 2364"/>
                  <a:gd name="T1" fmla="*/ 204 h 847"/>
                  <a:gd name="T2" fmla="*/ 281 w 2364"/>
                  <a:gd name="T3" fmla="*/ 275 h 847"/>
                  <a:gd name="T4" fmla="*/ 276 w 2364"/>
                  <a:gd name="T5" fmla="*/ 429 h 847"/>
                  <a:gd name="T6" fmla="*/ 261 w 2364"/>
                  <a:gd name="T7" fmla="*/ 539 h 847"/>
                  <a:gd name="T8" fmla="*/ 214 w 2364"/>
                  <a:gd name="T9" fmla="*/ 435 h 847"/>
                  <a:gd name="T10" fmla="*/ 135 w 2364"/>
                  <a:gd name="T11" fmla="*/ 469 h 847"/>
                  <a:gd name="T12" fmla="*/ 176 w 2364"/>
                  <a:gd name="T13" fmla="*/ 512 h 847"/>
                  <a:gd name="T14" fmla="*/ 177 w 2364"/>
                  <a:gd name="T15" fmla="*/ 635 h 847"/>
                  <a:gd name="T16" fmla="*/ 209 w 2364"/>
                  <a:gd name="T17" fmla="*/ 762 h 847"/>
                  <a:gd name="T18" fmla="*/ 224 w 2364"/>
                  <a:gd name="T19" fmla="*/ 680 h 847"/>
                  <a:gd name="T20" fmla="*/ 246 w 2364"/>
                  <a:gd name="T21" fmla="*/ 636 h 847"/>
                  <a:gd name="T22" fmla="*/ 280 w 2364"/>
                  <a:gd name="T23" fmla="*/ 732 h 847"/>
                  <a:gd name="T24" fmla="*/ 342 w 2364"/>
                  <a:gd name="T25" fmla="*/ 755 h 847"/>
                  <a:gd name="T26" fmla="*/ 435 w 2364"/>
                  <a:gd name="T27" fmla="*/ 785 h 847"/>
                  <a:gd name="T28" fmla="*/ 199 w 2364"/>
                  <a:gd name="T29" fmla="*/ 811 h 847"/>
                  <a:gd name="T30" fmla="*/ 119 w 2364"/>
                  <a:gd name="T31" fmla="*/ 670 h 847"/>
                  <a:gd name="T32" fmla="*/ 0 w 2364"/>
                  <a:gd name="T33" fmla="*/ 531 h 847"/>
                  <a:gd name="T34" fmla="*/ 117 w 2364"/>
                  <a:gd name="T35" fmla="*/ 841 h 847"/>
                  <a:gd name="T36" fmla="*/ 487 w 2364"/>
                  <a:gd name="T37" fmla="*/ 847 h 847"/>
                  <a:gd name="T38" fmla="*/ 1054 w 2364"/>
                  <a:gd name="T39" fmla="*/ 824 h 847"/>
                  <a:gd name="T40" fmla="*/ 1266 w 2364"/>
                  <a:gd name="T41" fmla="*/ 775 h 847"/>
                  <a:gd name="T42" fmla="*/ 1305 w 2364"/>
                  <a:gd name="T43" fmla="*/ 722 h 847"/>
                  <a:gd name="T44" fmla="*/ 1384 w 2364"/>
                  <a:gd name="T45" fmla="*/ 750 h 847"/>
                  <a:gd name="T46" fmla="*/ 1628 w 2364"/>
                  <a:gd name="T47" fmla="*/ 747 h 847"/>
                  <a:gd name="T48" fmla="*/ 1675 w 2364"/>
                  <a:gd name="T49" fmla="*/ 723 h 847"/>
                  <a:gd name="T50" fmla="*/ 1720 w 2364"/>
                  <a:gd name="T51" fmla="*/ 757 h 847"/>
                  <a:gd name="T52" fmla="*/ 2310 w 2364"/>
                  <a:gd name="T53" fmla="*/ 666 h 847"/>
                  <a:gd name="T54" fmla="*/ 1988 w 2364"/>
                  <a:gd name="T55" fmla="*/ 682 h 847"/>
                  <a:gd name="T56" fmla="*/ 1797 w 2364"/>
                  <a:gd name="T57" fmla="*/ 698 h 847"/>
                  <a:gd name="T58" fmla="*/ 2266 w 2364"/>
                  <a:gd name="T59" fmla="*/ 625 h 847"/>
                  <a:gd name="T60" fmla="*/ 2300 w 2364"/>
                  <a:gd name="T61" fmla="*/ 605 h 847"/>
                  <a:gd name="T62" fmla="*/ 2357 w 2364"/>
                  <a:gd name="T63" fmla="*/ 504 h 847"/>
                  <a:gd name="T64" fmla="*/ 2364 w 2364"/>
                  <a:gd name="T65" fmla="*/ 102 h 847"/>
                  <a:gd name="T66" fmla="*/ 2295 w 2364"/>
                  <a:gd name="T67" fmla="*/ 69 h 847"/>
                  <a:gd name="T68" fmla="*/ 635 w 2364"/>
                  <a:gd name="T69" fmla="*/ 151 h 847"/>
                  <a:gd name="T70" fmla="*/ 452 w 2364"/>
                  <a:gd name="T71" fmla="*/ 159 h 847"/>
                  <a:gd name="T72" fmla="*/ 353 w 2364"/>
                  <a:gd name="T73" fmla="*/ 0 h 847"/>
                  <a:gd name="T74" fmla="*/ 378 w 2364"/>
                  <a:gd name="T75" fmla="*/ 156 h 847"/>
                  <a:gd name="T76" fmla="*/ 303 w 2364"/>
                  <a:gd name="T77" fmla="*/ 204 h 847"/>
                  <a:gd name="T78" fmla="*/ 303 w 2364"/>
                  <a:gd name="T79" fmla="*/ 204 h 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64" h="847">
                    <a:moveTo>
                      <a:pt x="303" y="204"/>
                    </a:moveTo>
                    <a:lnTo>
                      <a:pt x="281" y="275"/>
                    </a:lnTo>
                    <a:lnTo>
                      <a:pt x="276" y="429"/>
                    </a:lnTo>
                    <a:lnTo>
                      <a:pt x="261" y="539"/>
                    </a:lnTo>
                    <a:lnTo>
                      <a:pt x="214" y="435"/>
                    </a:lnTo>
                    <a:lnTo>
                      <a:pt x="135" y="469"/>
                    </a:lnTo>
                    <a:lnTo>
                      <a:pt x="176" y="512"/>
                    </a:lnTo>
                    <a:lnTo>
                      <a:pt x="177" y="635"/>
                    </a:lnTo>
                    <a:lnTo>
                      <a:pt x="209" y="762"/>
                    </a:lnTo>
                    <a:lnTo>
                      <a:pt x="224" y="680"/>
                    </a:lnTo>
                    <a:lnTo>
                      <a:pt x="246" y="636"/>
                    </a:lnTo>
                    <a:lnTo>
                      <a:pt x="280" y="732"/>
                    </a:lnTo>
                    <a:lnTo>
                      <a:pt x="342" y="755"/>
                    </a:lnTo>
                    <a:lnTo>
                      <a:pt x="435" y="785"/>
                    </a:lnTo>
                    <a:lnTo>
                      <a:pt x="199" y="811"/>
                    </a:lnTo>
                    <a:lnTo>
                      <a:pt x="119" y="670"/>
                    </a:lnTo>
                    <a:lnTo>
                      <a:pt x="0" y="531"/>
                    </a:lnTo>
                    <a:lnTo>
                      <a:pt x="117" y="841"/>
                    </a:lnTo>
                    <a:lnTo>
                      <a:pt x="487" y="847"/>
                    </a:lnTo>
                    <a:lnTo>
                      <a:pt x="1054" y="824"/>
                    </a:lnTo>
                    <a:lnTo>
                      <a:pt x="1266" y="775"/>
                    </a:lnTo>
                    <a:lnTo>
                      <a:pt x="1305" y="722"/>
                    </a:lnTo>
                    <a:lnTo>
                      <a:pt x="1384" y="750"/>
                    </a:lnTo>
                    <a:lnTo>
                      <a:pt x="1628" y="747"/>
                    </a:lnTo>
                    <a:lnTo>
                      <a:pt x="1675" y="723"/>
                    </a:lnTo>
                    <a:lnTo>
                      <a:pt x="1720" y="757"/>
                    </a:lnTo>
                    <a:lnTo>
                      <a:pt x="2310" y="666"/>
                    </a:lnTo>
                    <a:lnTo>
                      <a:pt x="1988" y="682"/>
                    </a:lnTo>
                    <a:lnTo>
                      <a:pt x="1797" y="698"/>
                    </a:lnTo>
                    <a:lnTo>
                      <a:pt x="2266" y="625"/>
                    </a:lnTo>
                    <a:lnTo>
                      <a:pt x="2300" y="605"/>
                    </a:lnTo>
                    <a:lnTo>
                      <a:pt x="2357" y="504"/>
                    </a:lnTo>
                    <a:lnTo>
                      <a:pt x="2364" y="102"/>
                    </a:lnTo>
                    <a:lnTo>
                      <a:pt x="2295" y="69"/>
                    </a:lnTo>
                    <a:lnTo>
                      <a:pt x="635" y="151"/>
                    </a:lnTo>
                    <a:lnTo>
                      <a:pt x="452" y="159"/>
                    </a:lnTo>
                    <a:lnTo>
                      <a:pt x="353" y="0"/>
                    </a:lnTo>
                    <a:lnTo>
                      <a:pt x="378" y="156"/>
                    </a:lnTo>
                    <a:lnTo>
                      <a:pt x="303" y="204"/>
                    </a:lnTo>
                    <a:lnTo>
                      <a:pt x="303" y="20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4" name="Freeform 290"/>
              <p:cNvSpPr>
                <a:spLocks/>
              </p:cNvSpPr>
              <p:nvPr/>
            </p:nvSpPr>
            <p:spPr bwMode="auto">
              <a:xfrm>
                <a:off x="4145" y="2407"/>
                <a:ext cx="1085" cy="356"/>
              </a:xfrm>
              <a:custGeom>
                <a:avLst/>
                <a:gdLst>
                  <a:gd name="T0" fmla="*/ 236 w 2170"/>
                  <a:gd name="T1" fmla="*/ 0 h 714"/>
                  <a:gd name="T2" fmla="*/ 139 w 2170"/>
                  <a:gd name="T3" fmla="*/ 112 h 714"/>
                  <a:gd name="T4" fmla="*/ 119 w 2170"/>
                  <a:gd name="T5" fmla="*/ 476 h 714"/>
                  <a:gd name="T6" fmla="*/ 134 w 2170"/>
                  <a:gd name="T7" fmla="*/ 565 h 714"/>
                  <a:gd name="T8" fmla="*/ 223 w 2170"/>
                  <a:gd name="T9" fmla="*/ 593 h 714"/>
                  <a:gd name="T10" fmla="*/ 355 w 2170"/>
                  <a:gd name="T11" fmla="*/ 585 h 714"/>
                  <a:gd name="T12" fmla="*/ 900 w 2170"/>
                  <a:gd name="T13" fmla="*/ 560 h 714"/>
                  <a:gd name="T14" fmla="*/ 875 w 2170"/>
                  <a:gd name="T15" fmla="*/ 623 h 714"/>
                  <a:gd name="T16" fmla="*/ 183 w 2170"/>
                  <a:gd name="T17" fmla="*/ 674 h 714"/>
                  <a:gd name="T18" fmla="*/ 0 w 2170"/>
                  <a:gd name="T19" fmla="*/ 692 h 714"/>
                  <a:gd name="T20" fmla="*/ 196 w 2170"/>
                  <a:gd name="T21" fmla="*/ 714 h 714"/>
                  <a:gd name="T22" fmla="*/ 1029 w 2170"/>
                  <a:gd name="T23" fmla="*/ 657 h 714"/>
                  <a:gd name="T24" fmla="*/ 1069 w 2170"/>
                  <a:gd name="T25" fmla="*/ 553 h 714"/>
                  <a:gd name="T26" fmla="*/ 1230 w 2170"/>
                  <a:gd name="T27" fmla="*/ 610 h 714"/>
                  <a:gd name="T28" fmla="*/ 1282 w 2170"/>
                  <a:gd name="T29" fmla="*/ 523 h 714"/>
                  <a:gd name="T30" fmla="*/ 1404 w 2170"/>
                  <a:gd name="T31" fmla="*/ 592 h 714"/>
                  <a:gd name="T32" fmla="*/ 1454 w 2170"/>
                  <a:gd name="T33" fmla="*/ 508 h 714"/>
                  <a:gd name="T34" fmla="*/ 1520 w 2170"/>
                  <a:gd name="T35" fmla="*/ 586 h 714"/>
                  <a:gd name="T36" fmla="*/ 1612 w 2170"/>
                  <a:gd name="T37" fmla="*/ 580 h 714"/>
                  <a:gd name="T38" fmla="*/ 1619 w 2170"/>
                  <a:gd name="T39" fmla="*/ 496 h 714"/>
                  <a:gd name="T40" fmla="*/ 2118 w 2170"/>
                  <a:gd name="T41" fmla="*/ 424 h 714"/>
                  <a:gd name="T42" fmla="*/ 2170 w 2170"/>
                  <a:gd name="T43" fmla="*/ 355 h 714"/>
                  <a:gd name="T44" fmla="*/ 2170 w 2170"/>
                  <a:gd name="T45" fmla="*/ 220 h 714"/>
                  <a:gd name="T46" fmla="*/ 2131 w 2170"/>
                  <a:gd name="T47" fmla="*/ 148 h 714"/>
                  <a:gd name="T48" fmla="*/ 2116 w 2170"/>
                  <a:gd name="T49" fmla="*/ 375 h 714"/>
                  <a:gd name="T50" fmla="*/ 1671 w 2170"/>
                  <a:gd name="T51" fmla="*/ 431 h 714"/>
                  <a:gd name="T52" fmla="*/ 1387 w 2170"/>
                  <a:gd name="T53" fmla="*/ 439 h 714"/>
                  <a:gd name="T54" fmla="*/ 1339 w 2170"/>
                  <a:gd name="T55" fmla="*/ 451 h 714"/>
                  <a:gd name="T56" fmla="*/ 205 w 2170"/>
                  <a:gd name="T57" fmla="*/ 530 h 714"/>
                  <a:gd name="T58" fmla="*/ 175 w 2170"/>
                  <a:gd name="T59" fmla="*/ 452 h 714"/>
                  <a:gd name="T60" fmla="*/ 240 w 2170"/>
                  <a:gd name="T61" fmla="*/ 37 h 714"/>
                  <a:gd name="T62" fmla="*/ 236 w 2170"/>
                  <a:gd name="T63" fmla="*/ 0 h 714"/>
                  <a:gd name="T64" fmla="*/ 236 w 2170"/>
                  <a:gd name="T65" fmla="*/ 0 h 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70" h="714">
                    <a:moveTo>
                      <a:pt x="236" y="0"/>
                    </a:moveTo>
                    <a:lnTo>
                      <a:pt x="139" y="112"/>
                    </a:lnTo>
                    <a:lnTo>
                      <a:pt x="119" y="476"/>
                    </a:lnTo>
                    <a:lnTo>
                      <a:pt x="134" y="565"/>
                    </a:lnTo>
                    <a:lnTo>
                      <a:pt x="223" y="593"/>
                    </a:lnTo>
                    <a:lnTo>
                      <a:pt x="355" y="585"/>
                    </a:lnTo>
                    <a:lnTo>
                      <a:pt x="900" y="560"/>
                    </a:lnTo>
                    <a:lnTo>
                      <a:pt x="875" y="623"/>
                    </a:lnTo>
                    <a:lnTo>
                      <a:pt x="183" y="674"/>
                    </a:lnTo>
                    <a:lnTo>
                      <a:pt x="0" y="692"/>
                    </a:lnTo>
                    <a:lnTo>
                      <a:pt x="196" y="714"/>
                    </a:lnTo>
                    <a:lnTo>
                      <a:pt x="1029" y="657"/>
                    </a:lnTo>
                    <a:lnTo>
                      <a:pt x="1069" y="553"/>
                    </a:lnTo>
                    <a:lnTo>
                      <a:pt x="1230" y="610"/>
                    </a:lnTo>
                    <a:lnTo>
                      <a:pt x="1282" y="523"/>
                    </a:lnTo>
                    <a:lnTo>
                      <a:pt x="1404" y="592"/>
                    </a:lnTo>
                    <a:lnTo>
                      <a:pt x="1454" y="508"/>
                    </a:lnTo>
                    <a:lnTo>
                      <a:pt x="1520" y="586"/>
                    </a:lnTo>
                    <a:lnTo>
                      <a:pt x="1612" y="580"/>
                    </a:lnTo>
                    <a:lnTo>
                      <a:pt x="1619" y="496"/>
                    </a:lnTo>
                    <a:lnTo>
                      <a:pt x="2118" y="424"/>
                    </a:lnTo>
                    <a:lnTo>
                      <a:pt x="2170" y="355"/>
                    </a:lnTo>
                    <a:lnTo>
                      <a:pt x="2170" y="220"/>
                    </a:lnTo>
                    <a:lnTo>
                      <a:pt x="2131" y="148"/>
                    </a:lnTo>
                    <a:lnTo>
                      <a:pt x="2116" y="375"/>
                    </a:lnTo>
                    <a:lnTo>
                      <a:pt x="1671" y="431"/>
                    </a:lnTo>
                    <a:lnTo>
                      <a:pt x="1387" y="439"/>
                    </a:lnTo>
                    <a:lnTo>
                      <a:pt x="1339" y="451"/>
                    </a:lnTo>
                    <a:lnTo>
                      <a:pt x="205" y="530"/>
                    </a:lnTo>
                    <a:lnTo>
                      <a:pt x="175" y="452"/>
                    </a:lnTo>
                    <a:lnTo>
                      <a:pt x="240" y="37"/>
                    </a:lnTo>
                    <a:lnTo>
                      <a:pt x="236" y="0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5" name="Freeform 291"/>
              <p:cNvSpPr>
                <a:spLocks/>
              </p:cNvSpPr>
              <p:nvPr/>
            </p:nvSpPr>
            <p:spPr bwMode="auto">
              <a:xfrm>
                <a:off x="4256" y="2287"/>
                <a:ext cx="966" cy="136"/>
              </a:xfrm>
              <a:custGeom>
                <a:avLst/>
                <a:gdLst>
                  <a:gd name="T0" fmla="*/ 0 w 1934"/>
                  <a:gd name="T1" fmla="*/ 147 h 273"/>
                  <a:gd name="T2" fmla="*/ 54 w 1934"/>
                  <a:gd name="T3" fmla="*/ 204 h 273"/>
                  <a:gd name="T4" fmla="*/ 171 w 1934"/>
                  <a:gd name="T5" fmla="*/ 222 h 273"/>
                  <a:gd name="T6" fmla="*/ 1039 w 1934"/>
                  <a:gd name="T7" fmla="*/ 187 h 273"/>
                  <a:gd name="T8" fmla="*/ 1610 w 1934"/>
                  <a:gd name="T9" fmla="*/ 176 h 273"/>
                  <a:gd name="T10" fmla="*/ 1887 w 1934"/>
                  <a:gd name="T11" fmla="*/ 150 h 273"/>
                  <a:gd name="T12" fmla="*/ 1850 w 1934"/>
                  <a:gd name="T13" fmla="*/ 0 h 273"/>
                  <a:gd name="T14" fmla="*/ 1934 w 1934"/>
                  <a:gd name="T15" fmla="*/ 204 h 273"/>
                  <a:gd name="T16" fmla="*/ 56 w 1934"/>
                  <a:gd name="T17" fmla="*/ 273 h 273"/>
                  <a:gd name="T18" fmla="*/ 0 w 1934"/>
                  <a:gd name="T19" fmla="*/ 147 h 273"/>
                  <a:gd name="T20" fmla="*/ 0 w 1934"/>
                  <a:gd name="T21" fmla="*/ 147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34" h="273">
                    <a:moveTo>
                      <a:pt x="0" y="147"/>
                    </a:moveTo>
                    <a:lnTo>
                      <a:pt x="54" y="204"/>
                    </a:lnTo>
                    <a:lnTo>
                      <a:pt x="171" y="222"/>
                    </a:lnTo>
                    <a:lnTo>
                      <a:pt x="1039" y="187"/>
                    </a:lnTo>
                    <a:lnTo>
                      <a:pt x="1610" y="176"/>
                    </a:lnTo>
                    <a:lnTo>
                      <a:pt x="1887" y="150"/>
                    </a:lnTo>
                    <a:lnTo>
                      <a:pt x="1850" y="0"/>
                    </a:lnTo>
                    <a:lnTo>
                      <a:pt x="1934" y="204"/>
                    </a:lnTo>
                    <a:lnTo>
                      <a:pt x="56" y="273"/>
                    </a:lnTo>
                    <a:lnTo>
                      <a:pt x="0" y="147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6" name="Freeform 292"/>
              <p:cNvSpPr>
                <a:spLocks/>
              </p:cNvSpPr>
              <p:nvPr/>
            </p:nvSpPr>
            <p:spPr bwMode="auto">
              <a:xfrm>
                <a:off x="3859" y="2415"/>
                <a:ext cx="291" cy="194"/>
              </a:xfrm>
              <a:custGeom>
                <a:avLst/>
                <a:gdLst>
                  <a:gd name="T0" fmla="*/ 35 w 583"/>
                  <a:gd name="T1" fmla="*/ 44 h 389"/>
                  <a:gd name="T2" fmla="*/ 516 w 583"/>
                  <a:gd name="T3" fmla="*/ 137 h 389"/>
                  <a:gd name="T4" fmla="*/ 583 w 583"/>
                  <a:gd name="T5" fmla="*/ 198 h 389"/>
                  <a:gd name="T6" fmla="*/ 496 w 583"/>
                  <a:gd name="T7" fmla="*/ 203 h 389"/>
                  <a:gd name="T8" fmla="*/ 466 w 583"/>
                  <a:gd name="T9" fmla="*/ 265 h 389"/>
                  <a:gd name="T10" fmla="*/ 312 w 583"/>
                  <a:gd name="T11" fmla="*/ 194 h 389"/>
                  <a:gd name="T12" fmla="*/ 134 w 583"/>
                  <a:gd name="T13" fmla="*/ 198 h 389"/>
                  <a:gd name="T14" fmla="*/ 35 w 583"/>
                  <a:gd name="T15" fmla="*/ 291 h 389"/>
                  <a:gd name="T16" fmla="*/ 7 w 583"/>
                  <a:gd name="T17" fmla="*/ 389 h 389"/>
                  <a:gd name="T18" fmla="*/ 0 w 583"/>
                  <a:gd name="T19" fmla="*/ 95 h 389"/>
                  <a:gd name="T20" fmla="*/ 25 w 583"/>
                  <a:gd name="T21" fmla="*/ 0 h 389"/>
                  <a:gd name="T22" fmla="*/ 35 w 583"/>
                  <a:gd name="T23" fmla="*/ 44 h 389"/>
                  <a:gd name="T24" fmla="*/ 35 w 583"/>
                  <a:gd name="T25" fmla="*/ 44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83" h="389">
                    <a:moveTo>
                      <a:pt x="35" y="44"/>
                    </a:moveTo>
                    <a:lnTo>
                      <a:pt x="516" y="137"/>
                    </a:lnTo>
                    <a:lnTo>
                      <a:pt x="583" y="198"/>
                    </a:lnTo>
                    <a:lnTo>
                      <a:pt x="496" y="203"/>
                    </a:lnTo>
                    <a:lnTo>
                      <a:pt x="466" y="265"/>
                    </a:lnTo>
                    <a:lnTo>
                      <a:pt x="312" y="194"/>
                    </a:lnTo>
                    <a:lnTo>
                      <a:pt x="134" y="198"/>
                    </a:lnTo>
                    <a:lnTo>
                      <a:pt x="35" y="291"/>
                    </a:lnTo>
                    <a:lnTo>
                      <a:pt x="7" y="389"/>
                    </a:lnTo>
                    <a:lnTo>
                      <a:pt x="0" y="95"/>
                    </a:lnTo>
                    <a:lnTo>
                      <a:pt x="25" y="0"/>
                    </a:lnTo>
                    <a:lnTo>
                      <a:pt x="35" y="44"/>
                    </a:lnTo>
                    <a:lnTo>
                      <a:pt x="35" y="44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7" name="Freeform 293"/>
              <p:cNvSpPr>
                <a:spLocks/>
              </p:cNvSpPr>
              <p:nvPr/>
            </p:nvSpPr>
            <p:spPr bwMode="auto">
              <a:xfrm>
                <a:off x="3872" y="2356"/>
                <a:ext cx="318" cy="105"/>
              </a:xfrm>
              <a:custGeom>
                <a:avLst/>
                <a:gdLst>
                  <a:gd name="T0" fmla="*/ 3 w 635"/>
                  <a:gd name="T1" fmla="*/ 122 h 211"/>
                  <a:gd name="T2" fmla="*/ 384 w 635"/>
                  <a:gd name="T3" fmla="*/ 184 h 211"/>
                  <a:gd name="T4" fmla="*/ 571 w 635"/>
                  <a:gd name="T5" fmla="*/ 211 h 211"/>
                  <a:gd name="T6" fmla="*/ 610 w 635"/>
                  <a:gd name="T7" fmla="*/ 189 h 211"/>
                  <a:gd name="T8" fmla="*/ 635 w 635"/>
                  <a:gd name="T9" fmla="*/ 106 h 211"/>
                  <a:gd name="T10" fmla="*/ 0 w 635"/>
                  <a:gd name="T11" fmla="*/ 0 h 211"/>
                  <a:gd name="T12" fmla="*/ 3 w 635"/>
                  <a:gd name="T13" fmla="*/ 122 h 211"/>
                  <a:gd name="T14" fmla="*/ 3 w 635"/>
                  <a:gd name="T15" fmla="*/ 122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5" h="211">
                    <a:moveTo>
                      <a:pt x="3" y="122"/>
                    </a:moveTo>
                    <a:lnTo>
                      <a:pt x="384" y="184"/>
                    </a:lnTo>
                    <a:lnTo>
                      <a:pt x="571" y="211"/>
                    </a:lnTo>
                    <a:lnTo>
                      <a:pt x="610" y="189"/>
                    </a:lnTo>
                    <a:lnTo>
                      <a:pt x="635" y="106"/>
                    </a:lnTo>
                    <a:lnTo>
                      <a:pt x="0" y="0"/>
                    </a:lnTo>
                    <a:lnTo>
                      <a:pt x="3" y="122"/>
                    </a:lnTo>
                    <a:lnTo>
                      <a:pt x="3" y="122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8" name="Freeform 294"/>
              <p:cNvSpPr>
                <a:spLocks/>
              </p:cNvSpPr>
              <p:nvPr/>
            </p:nvSpPr>
            <p:spPr bwMode="auto">
              <a:xfrm>
                <a:off x="4236" y="2385"/>
                <a:ext cx="1000" cy="289"/>
              </a:xfrm>
              <a:custGeom>
                <a:avLst/>
                <a:gdLst>
                  <a:gd name="T0" fmla="*/ 29 w 2001"/>
                  <a:gd name="T1" fmla="*/ 578 h 578"/>
                  <a:gd name="T2" fmla="*/ 193 w 2001"/>
                  <a:gd name="T3" fmla="*/ 562 h 578"/>
                  <a:gd name="T4" fmla="*/ 1932 w 2001"/>
                  <a:gd name="T5" fmla="*/ 427 h 578"/>
                  <a:gd name="T6" fmla="*/ 1954 w 2001"/>
                  <a:gd name="T7" fmla="*/ 326 h 578"/>
                  <a:gd name="T8" fmla="*/ 1955 w 2001"/>
                  <a:gd name="T9" fmla="*/ 93 h 578"/>
                  <a:gd name="T10" fmla="*/ 1989 w 2001"/>
                  <a:gd name="T11" fmla="*/ 353 h 578"/>
                  <a:gd name="T12" fmla="*/ 2001 w 2001"/>
                  <a:gd name="T13" fmla="*/ 15 h 578"/>
                  <a:gd name="T14" fmla="*/ 1957 w 2001"/>
                  <a:gd name="T15" fmla="*/ 0 h 578"/>
                  <a:gd name="T16" fmla="*/ 79 w 2001"/>
                  <a:gd name="T17" fmla="*/ 73 h 578"/>
                  <a:gd name="T18" fmla="*/ 27 w 2001"/>
                  <a:gd name="T19" fmla="*/ 97 h 578"/>
                  <a:gd name="T20" fmla="*/ 0 w 2001"/>
                  <a:gd name="T21" fmla="*/ 152 h 578"/>
                  <a:gd name="T22" fmla="*/ 5 w 2001"/>
                  <a:gd name="T23" fmla="*/ 529 h 578"/>
                  <a:gd name="T24" fmla="*/ 29 w 2001"/>
                  <a:gd name="T25" fmla="*/ 578 h 578"/>
                  <a:gd name="T26" fmla="*/ 29 w 2001"/>
                  <a:gd name="T27" fmla="*/ 578 h 5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001" h="578">
                    <a:moveTo>
                      <a:pt x="29" y="578"/>
                    </a:moveTo>
                    <a:lnTo>
                      <a:pt x="193" y="562"/>
                    </a:lnTo>
                    <a:lnTo>
                      <a:pt x="1932" y="427"/>
                    </a:lnTo>
                    <a:lnTo>
                      <a:pt x="1954" y="326"/>
                    </a:lnTo>
                    <a:lnTo>
                      <a:pt x="1955" y="93"/>
                    </a:lnTo>
                    <a:lnTo>
                      <a:pt x="1989" y="353"/>
                    </a:lnTo>
                    <a:lnTo>
                      <a:pt x="2001" y="15"/>
                    </a:lnTo>
                    <a:lnTo>
                      <a:pt x="1957" y="0"/>
                    </a:lnTo>
                    <a:lnTo>
                      <a:pt x="79" y="73"/>
                    </a:lnTo>
                    <a:lnTo>
                      <a:pt x="27" y="97"/>
                    </a:lnTo>
                    <a:lnTo>
                      <a:pt x="0" y="152"/>
                    </a:lnTo>
                    <a:lnTo>
                      <a:pt x="5" y="529"/>
                    </a:lnTo>
                    <a:lnTo>
                      <a:pt x="29" y="578"/>
                    </a:lnTo>
                    <a:lnTo>
                      <a:pt x="29" y="578"/>
                    </a:lnTo>
                    <a:close/>
                  </a:path>
                </a:pathLst>
              </a:custGeom>
              <a:solidFill>
                <a:srgbClr val="5C66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799" name="Freeform 295"/>
              <p:cNvSpPr>
                <a:spLocks/>
              </p:cNvSpPr>
              <p:nvPr/>
            </p:nvSpPr>
            <p:spPr bwMode="auto">
              <a:xfrm>
                <a:off x="3872" y="2366"/>
                <a:ext cx="313" cy="122"/>
              </a:xfrm>
              <a:custGeom>
                <a:avLst/>
                <a:gdLst>
                  <a:gd name="T0" fmla="*/ 10 w 627"/>
                  <a:gd name="T1" fmla="*/ 74 h 243"/>
                  <a:gd name="T2" fmla="*/ 447 w 627"/>
                  <a:gd name="T3" fmla="*/ 136 h 243"/>
                  <a:gd name="T4" fmla="*/ 618 w 627"/>
                  <a:gd name="T5" fmla="*/ 243 h 243"/>
                  <a:gd name="T6" fmla="*/ 627 w 627"/>
                  <a:gd name="T7" fmla="*/ 79 h 243"/>
                  <a:gd name="T8" fmla="*/ 608 w 627"/>
                  <a:gd name="T9" fmla="*/ 70 h 243"/>
                  <a:gd name="T10" fmla="*/ 0 w 627"/>
                  <a:gd name="T11" fmla="*/ 0 h 243"/>
                  <a:gd name="T12" fmla="*/ 10 w 627"/>
                  <a:gd name="T13" fmla="*/ 74 h 243"/>
                  <a:gd name="T14" fmla="*/ 10 w 627"/>
                  <a:gd name="T15" fmla="*/ 74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7" h="243">
                    <a:moveTo>
                      <a:pt x="10" y="74"/>
                    </a:moveTo>
                    <a:lnTo>
                      <a:pt x="447" y="136"/>
                    </a:lnTo>
                    <a:lnTo>
                      <a:pt x="618" y="243"/>
                    </a:lnTo>
                    <a:lnTo>
                      <a:pt x="627" y="79"/>
                    </a:lnTo>
                    <a:lnTo>
                      <a:pt x="608" y="70"/>
                    </a:lnTo>
                    <a:lnTo>
                      <a:pt x="0" y="0"/>
                    </a:lnTo>
                    <a:lnTo>
                      <a:pt x="10" y="74"/>
                    </a:lnTo>
                    <a:lnTo>
                      <a:pt x="10" y="74"/>
                    </a:lnTo>
                    <a:close/>
                  </a:path>
                </a:pathLst>
              </a:custGeom>
              <a:solidFill>
                <a:srgbClr val="B2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0" name="Freeform 296"/>
              <p:cNvSpPr>
                <a:spLocks/>
              </p:cNvSpPr>
              <p:nvPr/>
            </p:nvSpPr>
            <p:spPr bwMode="auto">
              <a:xfrm>
                <a:off x="4893" y="2635"/>
                <a:ext cx="391" cy="205"/>
              </a:xfrm>
              <a:custGeom>
                <a:avLst/>
                <a:gdLst>
                  <a:gd name="T0" fmla="*/ 9 w 783"/>
                  <a:gd name="T1" fmla="*/ 132 h 410"/>
                  <a:gd name="T2" fmla="*/ 0 w 783"/>
                  <a:gd name="T3" fmla="*/ 410 h 410"/>
                  <a:gd name="T4" fmla="*/ 676 w 783"/>
                  <a:gd name="T5" fmla="*/ 336 h 410"/>
                  <a:gd name="T6" fmla="*/ 744 w 783"/>
                  <a:gd name="T7" fmla="*/ 273 h 410"/>
                  <a:gd name="T8" fmla="*/ 783 w 783"/>
                  <a:gd name="T9" fmla="*/ 93 h 410"/>
                  <a:gd name="T10" fmla="*/ 764 w 783"/>
                  <a:gd name="T11" fmla="*/ 36 h 410"/>
                  <a:gd name="T12" fmla="*/ 677 w 783"/>
                  <a:gd name="T13" fmla="*/ 0 h 410"/>
                  <a:gd name="T14" fmla="*/ 679 w 783"/>
                  <a:gd name="T15" fmla="*/ 51 h 410"/>
                  <a:gd name="T16" fmla="*/ 9 w 783"/>
                  <a:gd name="T17" fmla="*/ 132 h 410"/>
                  <a:gd name="T18" fmla="*/ 9 w 783"/>
                  <a:gd name="T19" fmla="*/ 132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83" h="410">
                    <a:moveTo>
                      <a:pt x="9" y="132"/>
                    </a:moveTo>
                    <a:lnTo>
                      <a:pt x="0" y="410"/>
                    </a:lnTo>
                    <a:lnTo>
                      <a:pt x="676" y="336"/>
                    </a:lnTo>
                    <a:lnTo>
                      <a:pt x="744" y="273"/>
                    </a:lnTo>
                    <a:lnTo>
                      <a:pt x="783" y="93"/>
                    </a:lnTo>
                    <a:lnTo>
                      <a:pt x="764" y="36"/>
                    </a:lnTo>
                    <a:lnTo>
                      <a:pt x="677" y="0"/>
                    </a:lnTo>
                    <a:lnTo>
                      <a:pt x="679" y="51"/>
                    </a:lnTo>
                    <a:lnTo>
                      <a:pt x="9" y="132"/>
                    </a:lnTo>
                    <a:lnTo>
                      <a:pt x="9" y="132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1" name="Freeform 297"/>
              <p:cNvSpPr>
                <a:spLocks/>
              </p:cNvSpPr>
              <p:nvPr/>
            </p:nvSpPr>
            <p:spPr bwMode="auto">
              <a:xfrm>
                <a:off x="4103" y="2725"/>
                <a:ext cx="612" cy="173"/>
              </a:xfrm>
              <a:custGeom>
                <a:avLst/>
                <a:gdLst>
                  <a:gd name="T0" fmla="*/ 29 w 1223"/>
                  <a:gd name="T1" fmla="*/ 55 h 346"/>
                  <a:gd name="T2" fmla="*/ 0 w 1223"/>
                  <a:gd name="T3" fmla="*/ 137 h 346"/>
                  <a:gd name="T4" fmla="*/ 57 w 1223"/>
                  <a:gd name="T5" fmla="*/ 346 h 346"/>
                  <a:gd name="T6" fmla="*/ 1193 w 1223"/>
                  <a:gd name="T7" fmla="*/ 274 h 346"/>
                  <a:gd name="T8" fmla="*/ 1223 w 1223"/>
                  <a:gd name="T9" fmla="*/ 30 h 346"/>
                  <a:gd name="T10" fmla="*/ 1205 w 1223"/>
                  <a:gd name="T11" fmla="*/ 0 h 346"/>
                  <a:gd name="T12" fmla="*/ 1014 w 1223"/>
                  <a:gd name="T13" fmla="*/ 3 h 346"/>
                  <a:gd name="T14" fmla="*/ 910 w 1223"/>
                  <a:gd name="T15" fmla="*/ 28 h 346"/>
                  <a:gd name="T16" fmla="*/ 227 w 1223"/>
                  <a:gd name="T17" fmla="*/ 68 h 346"/>
                  <a:gd name="T18" fmla="*/ 69 w 1223"/>
                  <a:gd name="T19" fmla="*/ 62 h 346"/>
                  <a:gd name="T20" fmla="*/ 29 w 1223"/>
                  <a:gd name="T21" fmla="*/ 55 h 346"/>
                  <a:gd name="T22" fmla="*/ 29 w 1223"/>
                  <a:gd name="T23" fmla="*/ 55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23" h="346">
                    <a:moveTo>
                      <a:pt x="29" y="55"/>
                    </a:moveTo>
                    <a:lnTo>
                      <a:pt x="0" y="137"/>
                    </a:lnTo>
                    <a:lnTo>
                      <a:pt x="57" y="346"/>
                    </a:lnTo>
                    <a:lnTo>
                      <a:pt x="1193" y="274"/>
                    </a:lnTo>
                    <a:lnTo>
                      <a:pt x="1223" y="30"/>
                    </a:lnTo>
                    <a:lnTo>
                      <a:pt x="1205" y="0"/>
                    </a:lnTo>
                    <a:lnTo>
                      <a:pt x="1014" y="3"/>
                    </a:lnTo>
                    <a:lnTo>
                      <a:pt x="910" y="28"/>
                    </a:lnTo>
                    <a:lnTo>
                      <a:pt x="227" y="68"/>
                    </a:lnTo>
                    <a:lnTo>
                      <a:pt x="69" y="62"/>
                    </a:lnTo>
                    <a:lnTo>
                      <a:pt x="29" y="55"/>
                    </a:lnTo>
                    <a:lnTo>
                      <a:pt x="29" y="55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2" name="Freeform 298"/>
              <p:cNvSpPr>
                <a:spLocks/>
              </p:cNvSpPr>
              <p:nvPr/>
            </p:nvSpPr>
            <p:spPr bwMode="auto">
              <a:xfrm>
                <a:off x="4118" y="2762"/>
                <a:ext cx="114" cy="43"/>
              </a:xfrm>
              <a:custGeom>
                <a:avLst/>
                <a:gdLst>
                  <a:gd name="T0" fmla="*/ 114 w 228"/>
                  <a:gd name="T1" fmla="*/ 88 h 88"/>
                  <a:gd name="T2" fmla="*/ 176 w 228"/>
                  <a:gd name="T3" fmla="*/ 77 h 88"/>
                  <a:gd name="T4" fmla="*/ 228 w 228"/>
                  <a:gd name="T5" fmla="*/ 47 h 88"/>
                  <a:gd name="T6" fmla="*/ 177 w 228"/>
                  <a:gd name="T7" fmla="*/ 12 h 88"/>
                  <a:gd name="T8" fmla="*/ 112 w 228"/>
                  <a:gd name="T9" fmla="*/ 0 h 88"/>
                  <a:gd name="T10" fmla="*/ 16 w 228"/>
                  <a:gd name="T11" fmla="*/ 24 h 88"/>
                  <a:gd name="T12" fmla="*/ 0 w 228"/>
                  <a:gd name="T13" fmla="*/ 56 h 88"/>
                  <a:gd name="T14" fmla="*/ 75 w 228"/>
                  <a:gd name="T15" fmla="*/ 54 h 88"/>
                  <a:gd name="T16" fmla="*/ 114 w 228"/>
                  <a:gd name="T17" fmla="*/ 88 h 88"/>
                  <a:gd name="T18" fmla="*/ 114 w 228"/>
                  <a:gd name="T19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8" h="88">
                    <a:moveTo>
                      <a:pt x="114" y="88"/>
                    </a:moveTo>
                    <a:lnTo>
                      <a:pt x="176" y="77"/>
                    </a:lnTo>
                    <a:lnTo>
                      <a:pt x="228" y="47"/>
                    </a:lnTo>
                    <a:lnTo>
                      <a:pt x="177" y="12"/>
                    </a:lnTo>
                    <a:lnTo>
                      <a:pt x="112" y="0"/>
                    </a:lnTo>
                    <a:lnTo>
                      <a:pt x="16" y="24"/>
                    </a:lnTo>
                    <a:lnTo>
                      <a:pt x="0" y="56"/>
                    </a:lnTo>
                    <a:lnTo>
                      <a:pt x="75" y="54"/>
                    </a:lnTo>
                    <a:lnTo>
                      <a:pt x="114" y="88"/>
                    </a:lnTo>
                    <a:lnTo>
                      <a:pt x="114" y="88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3" name="Freeform 299"/>
              <p:cNvSpPr>
                <a:spLocks/>
              </p:cNvSpPr>
              <p:nvPr/>
            </p:nvSpPr>
            <p:spPr bwMode="auto">
              <a:xfrm>
                <a:off x="4179" y="2742"/>
                <a:ext cx="512" cy="51"/>
              </a:xfrm>
              <a:custGeom>
                <a:avLst/>
                <a:gdLst>
                  <a:gd name="T0" fmla="*/ 66 w 1026"/>
                  <a:gd name="T1" fmla="*/ 69 h 100"/>
                  <a:gd name="T2" fmla="*/ 1026 w 1026"/>
                  <a:gd name="T3" fmla="*/ 0 h 100"/>
                  <a:gd name="T4" fmla="*/ 955 w 1026"/>
                  <a:gd name="T5" fmla="*/ 28 h 100"/>
                  <a:gd name="T6" fmla="*/ 0 w 1026"/>
                  <a:gd name="T7" fmla="*/ 100 h 100"/>
                  <a:gd name="T8" fmla="*/ 69 w 1026"/>
                  <a:gd name="T9" fmla="*/ 85 h 100"/>
                  <a:gd name="T10" fmla="*/ 66 w 1026"/>
                  <a:gd name="T11" fmla="*/ 69 h 100"/>
                  <a:gd name="T12" fmla="*/ 66 w 1026"/>
                  <a:gd name="T13" fmla="*/ 69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26" h="100">
                    <a:moveTo>
                      <a:pt x="66" y="69"/>
                    </a:moveTo>
                    <a:lnTo>
                      <a:pt x="1026" y="0"/>
                    </a:lnTo>
                    <a:lnTo>
                      <a:pt x="955" y="28"/>
                    </a:lnTo>
                    <a:lnTo>
                      <a:pt x="0" y="100"/>
                    </a:lnTo>
                    <a:lnTo>
                      <a:pt x="69" y="85"/>
                    </a:lnTo>
                    <a:lnTo>
                      <a:pt x="66" y="69"/>
                    </a:lnTo>
                    <a:lnTo>
                      <a:pt x="66" y="69"/>
                    </a:lnTo>
                    <a:close/>
                  </a:path>
                </a:pathLst>
              </a:custGeom>
              <a:solidFill>
                <a:srgbClr val="898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4" name="Freeform 300"/>
              <p:cNvSpPr>
                <a:spLocks/>
              </p:cNvSpPr>
              <p:nvPr/>
            </p:nvSpPr>
            <p:spPr bwMode="auto">
              <a:xfrm>
                <a:off x="2928" y="1667"/>
                <a:ext cx="1040" cy="1106"/>
              </a:xfrm>
              <a:custGeom>
                <a:avLst/>
                <a:gdLst>
                  <a:gd name="T0" fmla="*/ 1183 w 2079"/>
                  <a:gd name="T1" fmla="*/ 2186 h 2213"/>
                  <a:gd name="T2" fmla="*/ 1308 w 2079"/>
                  <a:gd name="T3" fmla="*/ 2169 h 2213"/>
                  <a:gd name="T4" fmla="*/ 1277 w 2079"/>
                  <a:gd name="T5" fmla="*/ 1967 h 2213"/>
                  <a:gd name="T6" fmla="*/ 1268 w 2079"/>
                  <a:gd name="T7" fmla="*/ 1757 h 2213"/>
                  <a:gd name="T8" fmla="*/ 1260 w 2079"/>
                  <a:gd name="T9" fmla="*/ 1531 h 2213"/>
                  <a:gd name="T10" fmla="*/ 1287 w 2079"/>
                  <a:gd name="T11" fmla="*/ 1387 h 2213"/>
                  <a:gd name="T12" fmla="*/ 1283 w 2079"/>
                  <a:gd name="T13" fmla="*/ 1218 h 2213"/>
                  <a:gd name="T14" fmla="*/ 1290 w 2079"/>
                  <a:gd name="T15" fmla="*/ 1087 h 2213"/>
                  <a:gd name="T16" fmla="*/ 1344 w 2079"/>
                  <a:gd name="T17" fmla="*/ 972 h 2213"/>
                  <a:gd name="T18" fmla="*/ 1347 w 2079"/>
                  <a:gd name="T19" fmla="*/ 724 h 2213"/>
                  <a:gd name="T20" fmla="*/ 1469 w 2079"/>
                  <a:gd name="T21" fmla="*/ 325 h 2213"/>
                  <a:gd name="T22" fmla="*/ 1543 w 2079"/>
                  <a:gd name="T23" fmla="*/ 285 h 2213"/>
                  <a:gd name="T24" fmla="*/ 1781 w 2079"/>
                  <a:gd name="T25" fmla="*/ 241 h 2213"/>
                  <a:gd name="T26" fmla="*/ 2072 w 2079"/>
                  <a:gd name="T27" fmla="*/ 235 h 2213"/>
                  <a:gd name="T28" fmla="*/ 2079 w 2079"/>
                  <a:gd name="T29" fmla="*/ 191 h 2213"/>
                  <a:gd name="T30" fmla="*/ 1644 w 2079"/>
                  <a:gd name="T31" fmla="*/ 153 h 2213"/>
                  <a:gd name="T32" fmla="*/ 1617 w 2079"/>
                  <a:gd name="T33" fmla="*/ 87 h 2213"/>
                  <a:gd name="T34" fmla="*/ 1628 w 2079"/>
                  <a:gd name="T35" fmla="*/ 9 h 2213"/>
                  <a:gd name="T36" fmla="*/ 1211 w 2079"/>
                  <a:gd name="T37" fmla="*/ 0 h 2213"/>
                  <a:gd name="T38" fmla="*/ 1134 w 2079"/>
                  <a:gd name="T39" fmla="*/ 81 h 2213"/>
                  <a:gd name="T40" fmla="*/ 85 w 2079"/>
                  <a:gd name="T41" fmla="*/ 250 h 2213"/>
                  <a:gd name="T42" fmla="*/ 64 w 2079"/>
                  <a:gd name="T43" fmla="*/ 1739 h 2213"/>
                  <a:gd name="T44" fmla="*/ 0 w 2079"/>
                  <a:gd name="T45" fmla="*/ 1766 h 2213"/>
                  <a:gd name="T46" fmla="*/ 10 w 2079"/>
                  <a:gd name="T47" fmla="*/ 1828 h 2213"/>
                  <a:gd name="T48" fmla="*/ 141 w 2079"/>
                  <a:gd name="T49" fmla="*/ 1829 h 2213"/>
                  <a:gd name="T50" fmla="*/ 235 w 2079"/>
                  <a:gd name="T51" fmla="*/ 1540 h 2213"/>
                  <a:gd name="T52" fmla="*/ 337 w 2079"/>
                  <a:gd name="T53" fmla="*/ 1476 h 2213"/>
                  <a:gd name="T54" fmla="*/ 513 w 2079"/>
                  <a:gd name="T55" fmla="*/ 1516 h 2213"/>
                  <a:gd name="T56" fmla="*/ 591 w 2079"/>
                  <a:gd name="T57" fmla="*/ 1993 h 2213"/>
                  <a:gd name="T58" fmla="*/ 1144 w 2079"/>
                  <a:gd name="T59" fmla="*/ 2213 h 2213"/>
                  <a:gd name="T60" fmla="*/ 1183 w 2079"/>
                  <a:gd name="T61" fmla="*/ 2186 h 2213"/>
                  <a:gd name="T62" fmla="*/ 1183 w 2079"/>
                  <a:gd name="T63" fmla="*/ 2186 h 2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79" h="2213">
                    <a:moveTo>
                      <a:pt x="1183" y="2186"/>
                    </a:moveTo>
                    <a:lnTo>
                      <a:pt x="1308" y="2169"/>
                    </a:lnTo>
                    <a:lnTo>
                      <a:pt x="1277" y="1967"/>
                    </a:lnTo>
                    <a:lnTo>
                      <a:pt x="1268" y="1757"/>
                    </a:lnTo>
                    <a:lnTo>
                      <a:pt x="1260" y="1531"/>
                    </a:lnTo>
                    <a:lnTo>
                      <a:pt x="1287" y="1387"/>
                    </a:lnTo>
                    <a:lnTo>
                      <a:pt x="1283" y="1218"/>
                    </a:lnTo>
                    <a:lnTo>
                      <a:pt x="1290" y="1087"/>
                    </a:lnTo>
                    <a:lnTo>
                      <a:pt x="1344" y="972"/>
                    </a:lnTo>
                    <a:lnTo>
                      <a:pt x="1347" y="724"/>
                    </a:lnTo>
                    <a:lnTo>
                      <a:pt x="1469" y="325"/>
                    </a:lnTo>
                    <a:lnTo>
                      <a:pt x="1543" y="285"/>
                    </a:lnTo>
                    <a:lnTo>
                      <a:pt x="1781" y="241"/>
                    </a:lnTo>
                    <a:lnTo>
                      <a:pt x="2072" y="235"/>
                    </a:lnTo>
                    <a:lnTo>
                      <a:pt x="2079" y="191"/>
                    </a:lnTo>
                    <a:lnTo>
                      <a:pt x="1644" y="153"/>
                    </a:lnTo>
                    <a:lnTo>
                      <a:pt x="1617" y="87"/>
                    </a:lnTo>
                    <a:lnTo>
                      <a:pt x="1628" y="9"/>
                    </a:lnTo>
                    <a:lnTo>
                      <a:pt x="1211" y="0"/>
                    </a:lnTo>
                    <a:lnTo>
                      <a:pt x="1134" y="81"/>
                    </a:lnTo>
                    <a:lnTo>
                      <a:pt x="85" y="250"/>
                    </a:lnTo>
                    <a:lnTo>
                      <a:pt x="64" y="1739"/>
                    </a:lnTo>
                    <a:lnTo>
                      <a:pt x="0" y="1766"/>
                    </a:lnTo>
                    <a:lnTo>
                      <a:pt x="10" y="1828"/>
                    </a:lnTo>
                    <a:lnTo>
                      <a:pt x="141" y="1829"/>
                    </a:lnTo>
                    <a:lnTo>
                      <a:pt x="235" y="1540"/>
                    </a:lnTo>
                    <a:lnTo>
                      <a:pt x="337" y="1476"/>
                    </a:lnTo>
                    <a:lnTo>
                      <a:pt x="513" y="1516"/>
                    </a:lnTo>
                    <a:lnTo>
                      <a:pt x="591" y="1993"/>
                    </a:lnTo>
                    <a:lnTo>
                      <a:pt x="1144" y="2213"/>
                    </a:lnTo>
                    <a:lnTo>
                      <a:pt x="1183" y="2186"/>
                    </a:lnTo>
                    <a:lnTo>
                      <a:pt x="1183" y="2186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5" name="Freeform 301"/>
              <p:cNvSpPr>
                <a:spLocks/>
              </p:cNvSpPr>
              <p:nvPr/>
            </p:nvSpPr>
            <p:spPr bwMode="auto">
              <a:xfrm>
                <a:off x="3511" y="2198"/>
                <a:ext cx="69" cy="569"/>
              </a:xfrm>
              <a:custGeom>
                <a:avLst/>
                <a:gdLst>
                  <a:gd name="T0" fmla="*/ 0 w 137"/>
                  <a:gd name="T1" fmla="*/ 12 h 1137"/>
                  <a:gd name="T2" fmla="*/ 15 w 137"/>
                  <a:gd name="T3" fmla="*/ 1137 h 1137"/>
                  <a:gd name="T4" fmla="*/ 137 w 137"/>
                  <a:gd name="T5" fmla="*/ 1117 h 1137"/>
                  <a:gd name="T6" fmla="*/ 102 w 137"/>
                  <a:gd name="T7" fmla="*/ 875 h 1137"/>
                  <a:gd name="T8" fmla="*/ 104 w 137"/>
                  <a:gd name="T9" fmla="*/ 752 h 1137"/>
                  <a:gd name="T10" fmla="*/ 91 w 137"/>
                  <a:gd name="T11" fmla="*/ 576 h 1137"/>
                  <a:gd name="T12" fmla="*/ 87 w 137"/>
                  <a:gd name="T13" fmla="*/ 407 h 1137"/>
                  <a:gd name="T14" fmla="*/ 129 w 137"/>
                  <a:gd name="T15" fmla="*/ 318 h 1137"/>
                  <a:gd name="T16" fmla="*/ 109 w 137"/>
                  <a:gd name="T17" fmla="*/ 154 h 1137"/>
                  <a:gd name="T18" fmla="*/ 136 w 137"/>
                  <a:gd name="T19" fmla="*/ 0 h 1137"/>
                  <a:gd name="T20" fmla="*/ 0 w 137"/>
                  <a:gd name="T21" fmla="*/ 12 h 1137"/>
                  <a:gd name="T22" fmla="*/ 0 w 137"/>
                  <a:gd name="T23" fmla="*/ 12 h 1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7" h="1137">
                    <a:moveTo>
                      <a:pt x="0" y="12"/>
                    </a:moveTo>
                    <a:lnTo>
                      <a:pt x="15" y="1137"/>
                    </a:lnTo>
                    <a:lnTo>
                      <a:pt x="137" y="1117"/>
                    </a:lnTo>
                    <a:lnTo>
                      <a:pt x="102" y="875"/>
                    </a:lnTo>
                    <a:lnTo>
                      <a:pt x="104" y="752"/>
                    </a:lnTo>
                    <a:lnTo>
                      <a:pt x="91" y="576"/>
                    </a:lnTo>
                    <a:lnTo>
                      <a:pt x="87" y="407"/>
                    </a:lnTo>
                    <a:lnTo>
                      <a:pt x="129" y="318"/>
                    </a:lnTo>
                    <a:lnTo>
                      <a:pt x="109" y="154"/>
                    </a:lnTo>
                    <a:lnTo>
                      <a:pt x="136" y="0"/>
                    </a:lnTo>
                    <a:lnTo>
                      <a:pt x="0" y="12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6" name="Freeform 302"/>
              <p:cNvSpPr>
                <a:spLocks/>
              </p:cNvSpPr>
              <p:nvPr/>
            </p:nvSpPr>
            <p:spPr bwMode="auto">
              <a:xfrm>
                <a:off x="3529" y="1678"/>
                <a:ext cx="453" cy="354"/>
              </a:xfrm>
              <a:custGeom>
                <a:avLst/>
                <a:gdLst>
                  <a:gd name="T0" fmla="*/ 2 w 907"/>
                  <a:gd name="T1" fmla="*/ 675 h 709"/>
                  <a:gd name="T2" fmla="*/ 0 w 907"/>
                  <a:gd name="T3" fmla="*/ 144 h 709"/>
                  <a:gd name="T4" fmla="*/ 97 w 907"/>
                  <a:gd name="T5" fmla="*/ 59 h 709"/>
                  <a:gd name="T6" fmla="*/ 57 w 907"/>
                  <a:gd name="T7" fmla="*/ 20 h 709"/>
                  <a:gd name="T8" fmla="*/ 362 w 907"/>
                  <a:gd name="T9" fmla="*/ 0 h 709"/>
                  <a:gd name="T10" fmla="*/ 432 w 907"/>
                  <a:gd name="T11" fmla="*/ 3 h 709"/>
                  <a:gd name="T12" fmla="*/ 436 w 907"/>
                  <a:gd name="T13" fmla="*/ 126 h 709"/>
                  <a:gd name="T14" fmla="*/ 907 w 907"/>
                  <a:gd name="T15" fmla="*/ 181 h 709"/>
                  <a:gd name="T16" fmla="*/ 759 w 907"/>
                  <a:gd name="T17" fmla="*/ 214 h 709"/>
                  <a:gd name="T18" fmla="*/ 424 w 907"/>
                  <a:gd name="T19" fmla="*/ 256 h 709"/>
                  <a:gd name="T20" fmla="*/ 277 w 907"/>
                  <a:gd name="T21" fmla="*/ 312 h 709"/>
                  <a:gd name="T22" fmla="*/ 138 w 907"/>
                  <a:gd name="T23" fmla="*/ 709 h 709"/>
                  <a:gd name="T24" fmla="*/ 168 w 907"/>
                  <a:gd name="T25" fmla="*/ 476 h 709"/>
                  <a:gd name="T26" fmla="*/ 198 w 907"/>
                  <a:gd name="T27" fmla="*/ 288 h 709"/>
                  <a:gd name="T28" fmla="*/ 354 w 907"/>
                  <a:gd name="T29" fmla="*/ 206 h 709"/>
                  <a:gd name="T30" fmla="*/ 349 w 907"/>
                  <a:gd name="T31" fmla="*/ 127 h 709"/>
                  <a:gd name="T32" fmla="*/ 288 w 907"/>
                  <a:gd name="T33" fmla="*/ 173 h 709"/>
                  <a:gd name="T34" fmla="*/ 131 w 907"/>
                  <a:gd name="T35" fmla="*/ 157 h 709"/>
                  <a:gd name="T36" fmla="*/ 97 w 907"/>
                  <a:gd name="T37" fmla="*/ 268 h 709"/>
                  <a:gd name="T38" fmla="*/ 72 w 907"/>
                  <a:gd name="T39" fmla="*/ 700 h 709"/>
                  <a:gd name="T40" fmla="*/ 2 w 907"/>
                  <a:gd name="T41" fmla="*/ 675 h 709"/>
                  <a:gd name="T42" fmla="*/ 2 w 907"/>
                  <a:gd name="T43" fmla="*/ 675 h 7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07" h="709">
                    <a:moveTo>
                      <a:pt x="2" y="675"/>
                    </a:moveTo>
                    <a:lnTo>
                      <a:pt x="0" y="144"/>
                    </a:lnTo>
                    <a:lnTo>
                      <a:pt x="97" y="59"/>
                    </a:lnTo>
                    <a:lnTo>
                      <a:pt x="57" y="20"/>
                    </a:lnTo>
                    <a:lnTo>
                      <a:pt x="362" y="0"/>
                    </a:lnTo>
                    <a:lnTo>
                      <a:pt x="432" y="3"/>
                    </a:lnTo>
                    <a:lnTo>
                      <a:pt x="436" y="126"/>
                    </a:lnTo>
                    <a:lnTo>
                      <a:pt x="907" y="181"/>
                    </a:lnTo>
                    <a:lnTo>
                      <a:pt x="759" y="214"/>
                    </a:lnTo>
                    <a:lnTo>
                      <a:pt x="424" y="256"/>
                    </a:lnTo>
                    <a:lnTo>
                      <a:pt x="277" y="312"/>
                    </a:lnTo>
                    <a:lnTo>
                      <a:pt x="138" y="709"/>
                    </a:lnTo>
                    <a:lnTo>
                      <a:pt x="168" y="476"/>
                    </a:lnTo>
                    <a:lnTo>
                      <a:pt x="198" y="288"/>
                    </a:lnTo>
                    <a:lnTo>
                      <a:pt x="354" y="206"/>
                    </a:lnTo>
                    <a:lnTo>
                      <a:pt x="349" y="127"/>
                    </a:lnTo>
                    <a:lnTo>
                      <a:pt x="288" y="173"/>
                    </a:lnTo>
                    <a:lnTo>
                      <a:pt x="131" y="157"/>
                    </a:lnTo>
                    <a:lnTo>
                      <a:pt x="97" y="268"/>
                    </a:lnTo>
                    <a:lnTo>
                      <a:pt x="72" y="700"/>
                    </a:lnTo>
                    <a:lnTo>
                      <a:pt x="2" y="675"/>
                    </a:lnTo>
                    <a:lnTo>
                      <a:pt x="2" y="67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7" name="Freeform 303"/>
              <p:cNvSpPr>
                <a:spLocks/>
              </p:cNvSpPr>
              <p:nvPr/>
            </p:nvSpPr>
            <p:spPr bwMode="auto">
              <a:xfrm>
                <a:off x="3874" y="2278"/>
                <a:ext cx="203" cy="107"/>
              </a:xfrm>
              <a:custGeom>
                <a:avLst/>
                <a:gdLst>
                  <a:gd name="T0" fmla="*/ 0 w 408"/>
                  <a:gd name="T1" fmla="*/ 20 h 215"/>
                  <a:gd name="T2" fmla="*/ 14 w 408"/>
                  <a:gd name="T3" fmla="*/ 128 h 215"/>
                  <a:gd name="T4" fmla="*/ 67 w 408"/>
                  <a:gd name="T5" fmla="*/ 186 h 215"/>
                  <a:gd name="T6" fmla="*/ 408 w 408"/>
                  <a:gd name="T7" fmla="*/ 215 h 215"/>
                  <a:gd name="T8" fmla="*/ 362 w 408"/>
                  <a:gd name="T9" fmla="*/ 109 h 215"/>
                  <a:gd name="T10" fmla="*/ 4 w 408"/>
                  <a:gd name="T11" fmla="*/ 0 h 215"/>
                  <a:gd name="T12" fmla="*/ 0 w 408"/>
                  <a:gd name="T13" fmla="*/ 20 h 215"/>
                  <a:gd name="T14" fmla="*/ 0 w 408"/>
                  <a:gd name="T15" fmla="*/ 2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8" h="215">
                    <a:moveTo>
                      <a:pt x="0" y="20"/>
                    </a:moveTo>
                    <a:lnTo>
                      <a:pt x="14" y="128"/>
                    </a:lnTo>
                    <a:lnTo>
                      <a:pt x="67" y="186"/>
                    </a:lnTo>
                    <a:lnTo>
                      <a:pt x="408" y="215"/>
                    </a:lnTo>
                    <a:lnTo>
                      <a:pt x="362" y="109"/>
                    </a:lnTo>
                    <a:lnTo>
                      <a:pt x="4" y="0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8" name="Freeform 304"/>
              <p:cNvSpPr>
                <a:spLocks/>
              </p:cNvSpPr>
              <p:nvPr/>
            </p:nvSpPr>
            <p:spPr bwMode="auto">
              <a:xfrm>
                <a:off x="3870" y="2273"/>
                <a:ext cx="298" cy="143"/>
              </a:xfrm>
              <a:custGeom>
                <a:avLst/>
                <a:gdLst>
                  <a:gd name="T0" fmla="*/ 5 w 594"/>
                  <a:gd name="T1" fmla="*/ 32 h 285"/>
                  <a:gd name="T2" fmla="*/ 318 w 594"/>
                  <a:gd name="T3" fmla="*/ 139 h 285"/>
                  <a:gd name="T4" fmla="*/ 358 w 594"/>
                  <a:gd name="T5" fmla="*/ 174 h 285"/>
                  <a:gd name="T6" fmla="*/ 378 w 594"/>
                  <a:gd name="T7" fmla="*/ 219 h 285"/>
                  <a:gd name="T8" fmla="*/ 80 w 594"/>
                  <a:gd name="T9" fmla="*/ 184 h 285"/>
                  <a:gd name="T10" fmla="*/ 57 w 594"/>
                  <a:gd name="T11" fmla="*/ 132 h 285"/>
                  <a:gd name="T12" fmla="*/ 0 w 594"/>
                  <a:gd name="T13" fmla="*/ 54 h 285"/>
                  <a:gd name="T14" fmla="*/ 11 w 594"/>
                  <a:gd name="T15" fmla="*/ 231 h 285"/>
                  <a:gd name="T16" fmla="*/ 465 w 594"/>
                  <a:gd name="T17" fmla="*/ 285 h 285"/>
                  <a:gd name="T18" fmla="*/ 594 w 594"/>
                  <a:gd name="T19" fmla="*/ 275 h 285"/>
                  <a:gd name="T20" fmla="*/ 593 w 594"/>
                  <a:gd name="T21" fmla="*/ 213 h 285"/>
                  <a:gd name="T22" fmla="*/ 524 w 594"/>
                  <a:gd name="T23" fmla="*/ 137 h 285"/>
                  <a:gd name="T24" fmla="*/ 355 w 594"/>
                  <a:gd name="T25" fmla="*/ 75 h 285"/>
                  <a:gd name="T26" fmla="*/ 1 w 594"/>
                  <a:gd name="T27" fmla="*/ 0 h 285"/>
                  <a:gd name="T28" fmla="*/ 5 w 594"/>
                  <a:gd name="T29" fmla="*/ 32 h 285"/>
                  <a:gd name="T30" fmla="*/ 5 w 594"/>
                  <a:gd name="T31" fmla="*/ 32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94" h="285">
                    <a:moveTo>
                      <a:pt x="5" y="32"/>
                    </a:moveTo>
                    <a:lnTo>
                      <a:pt x="318" y="139"/>
                    </a:lnTo>
                    <a:lnTo>
                      <a:pt x="358" y="174"/>
                    </a:lnTo>
                    <a:lnTo>
                      <a:pt x="378" y="219"/>
                    </a:lnTo>
                    <a:lnTo>
                      <a:pt x="80" y="184"/>
                    </a:lnTo>
                    <a:lnTo>
                      <a:pt x="57" y="132"/>
                    </a:lnTo>
                    <a:lnTo>
                      <a:pt x="0" y="54"/>
                    </a:lnTo>
                    <a:lnTo>
                      <a:pt x="11" y="231"/>
                    </a:lnTo>
                    <a:lnTo>
                      <a:pt x="465" y="285"/>
                    </a:lnTo>
                    <a:lnTo>
                      <a:pt x="594" y="275"/>
                    </a:lnTo>
                    <a:lnTo>
                      <a:pt x="593" y="213"/>
                    </a:lnTo>
                    <a:lnTo>
                      <a:pt x="524" y="137"/>
                    </a:lnTo>
                    <a:lnTo>
                      <a:pt x="355" y="75"/>
                    </a:lnTo>
                    <a:lnTo>
                      <a:pt x="1" y="0"/>
                    </a:lnTo>
                    <a:lnTo>
                      <a:pt x="5" y="32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B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09" name="Freeform 305"/>
              <p:cNvSpPr>
                <a:spLocks/>
              </p:cNvSpPr>
              <p:nvPr/>
            </p:nvSpPr>
            <p:spPr bwMode="auto">
              <a:xfrm>
                <a:off x="3873" y="2251"/>
                <a:ext cx="315" cy="159"/>
              </a:xfrm>
              <a:custGeom>
                <a:avLst/>
                <a:gdLst>
                  <a:gd name="T0" fmla="*/ 0 w 630"/>
                  <a:gd name="T1" fmla="*/ 50 h 318"/>
                  <a:gd name="T2" fmla="*/ 214 w 630"/>
                  <a:gd name="T3" fmla="*/ 109 h 318"/>
                  <a:gd name="T4" fmla="*/ 353 w 630"/>
                  <a:gd name="T5" fmla="*/ 150 h 318"/>
                  <a:gd name="T6" fmla="*/ 472 w 630"/>
                  <a:gd name="T7" fmla="*/ 189 h 318"/>
                  <a:gd name="T8" fmla="*/ 534 w 630"/>
                  <a:gd name="T9" fmla="*/ 217 h 318"/>
                  <a:gd name="T10" fmla="*/ 561 w 630"/>
                  <a:gd name="T11" fmla="*/ 251 h 318"/>
                  <a:gd name="T12" fmla="*/ 584 w 630"/>
                  <a:gd name="T13" fmla="*/ 318 h 318"/>
                  <a:gd name="T14" fmla="*/ 630 w 630"/>
                  <a:gd name="T15" fmla="*/ 305 h 318"/>
                  <a:gd name="T16" fmla="*/ 628 w 630"/>
                  <a:gd name="T17" fmla="*/ 243 h 318"/>
                  <a:gd name="T18" fmla="*/ 596 w 630"/>
                  <a:gd name="T19" fmla="*/ 167 h 318"/>
                  <a:gd name="T20" fmla="*/ 534 w 630"/>
                  <a:gd name="T21" fmla="*/ 117 h 318"/>
                  <a:gd name="T22" fmla="*/ 18 w 630"/>
                  <a:gd name="T23" fmla="*/ 0 h 318"/>
                  <a:gd name="T24" fmla="*/ 0 w 630"/>
                  <a:gd name="T25" fmla="*/ 50 h 318"/>
                  <a:gd name="T26" fmla="*/ 0 w 630"/>
                  <a:gd name="T27" fmla="*/ 5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30" h="318">
                    <a:moveTo>
                      <a:pt x="0" y="50"/>
                    </a:moveTo>
                    <a:lnTo>
                      <a:pt x="214" y="109"/>
                    </a:lnTo>
                    <a:lnTo>
                      <a:pt x="353" y="150"/>
                    </a:lnTo>
                    <a:lnTo>
                      <a:pt x="472" y="189"/>
                    </a:lnTo>
                    <a:lnTo>
                      <a:pt x="534" y="217"/>
                    </a:lnTo>
                    <a:lnTo>
                      <a:pt x="561" y="251"/>
                    </a:lnTo>
                    <a:lnTo>
                      <a:pt x="584" y="318"/>
                    </a:lnTo>
                    <a:lnTo>
                      <a:pt x="630" y="305"/>
                    </a:lnTo>
                    <a:lnTo>
                      <a:pt x="628" y="243"/>
                    </a:lnTo>
                    <a:lnTo>
                      <a:pt x="596" y="167"/>
                    </a:lnTo>
                    <a:lnTo>
                      <a:pt x="534" y="117"/>
                    </a:lnTo>
                    <a:lnTo>
                      <a:pt x="18" y="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0" name="Freeform 306"/>
              <p:cNvSpPr>
                <a:spLocks/>
              </p:cNvSpPr>
              <p:nvPr/>
            </p:nvSpPr>
            <p:spPr bwMode="auto">
              <a:xfrm>
                <a:off x="4094" y="2510"/>
                <a:ext cx="78" cy="64"/>
              </a:xfrm>
              <a:custGeom>
                <a:avLst/>
                <a:gdLst>
                  <a:gd name="T0" fmla="*/ 10 w 156"/>
                  <a:gd name="T1" fmla="*/ 2 h 129"/>
                  <a:gd name="T2" fmla="*/ 156 w 156"/>
                  <a:gd name="T3" fmla="*/ 0 h 129"/>
                  <a:gd name="T4" fmla="*/ 144 w 156"/>
                  <a:gd name="T5" fmla="*/ 116 h 129"/>
                  <a:gd name="T6" fmla="*/ 67 w 156"/>
                  <a:gd name="T7" fmla="*/ 129 h 129"/>
                  <a:gd name="T8" fmla="*/ 0 w 156"/>
                  <a:gd name="T9" fmla="*/ 62 h 129"/>
                  <a:gd name="T10" fmla="*/ 10 w 156"/>
                  <a:gd name="T11" fmla="*/ 2 h 129"/>
                  <a:gd name="T12" fmla="*/ 10 w 156"/>
                  <a:gd name="T13" fmla="*/ 2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6" h="129">
                    <a:moveTo>
                      <a:pt x="10" y="2"/>
                    </a:moveTo>
                    <a:lnTo>
                      <a:pt x="156" y="0"/>
                    </a:lnTo>
                    <a:lnTo>
                      <a:pt x="144" y="116"/>
                    </a:lnTo>
                    <a:lnTo>
                      <a:pt x="67" y="129"/>
                    </a:lnTo>
                    <a:lnTo>
                      <a:pt x="0" y="62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1" name="Freeform 307"/>
              <p:cNvSpPr>
                <a:spLocks/>
              </p:cNvSpPr>
              <p:nvPr/>
            </p:nvSpPr>
            <p:spPr bwMode="auto">
              <a:xfrm>
                <a:off x="3502" y="2033"/>
                <a:ext cx="109" cy="143"/>
              </a:xfrm>
              <a:custGeom>
                <a:avLst/>
                <a:gdLst>
                  <a:gd name="T0" fmla="*/ 0 w 217"/>
                  <a:gd name="T1" fmla="*/ 47 h 287"/>
                  <a:gd name="T2" fmla="*/ 31 w 217"/>
                  <a:gd name="T3" fmla="*/ 127 h 287"/>
                  <a:gd name="T4" fmla="*/ 41 w 217"/>
                  <a:gd name="T5" fmla="*/ 251 h 287"/>
                  <a:gd name="T6" fmla="*/ 119 w 217"/>
                  <a:gd name="T7" fmla="*/ 287 h 287"/>
                  <a:gd name="T8" fmla="*/ 187 w 217"/>
                  <a:gd name="T9" fmla="*/ 265 h 287"/>
                  <a:gd name="T10" fmla="*/ 217 w 217"/>
                  <a:gd name="T11" fmla="*/ 211 h 287"/>
                  <a:gd name="T12" fmla="*/ 217 w 217"/>
                  <a:gd name="T13" fmla="*/ 99 h 287"/>
                  <a:gd name="T14" fmla="*/ 206 w 217"/>
                  <a:gd name="T15" fmla="*/ 35 h 287"/>
                  <a:gd name="T16" fmla="*/ 196 w 217"/>
                  <a:gd name="T17" fmla="*/ 9 h 287"/>
                  <a:gd name="T18" fmla="*/ 45 w 217"/>
                  <a:gd name="T19" fmla="*/ 0 h 287"/>
                  <a:gd name="T20" fmla="*/ 11 w 217"/>
                  <a:gd name="T21" fmla="*/ 12 h 287"/>
                  <a:gd name="T22" fmla="*/ 0 w 217"/>
                  <a:gd name="T23" fmla="*/ 47 h 287"/>
                  <a:gd name="T24" fmla="*/ 0 w 217"/>
                  <a:gd name="T25" fmla="*/ 47 h 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7" h="287">
                    <a:moveTo>
                      <a:pt x="0" y="47"/>
                    </a:moveTo>
                    <a:lnTo>
                      <a:pt x="31" y="127"/>
                    </a:lnTo>
                    <a:lnTo>
                      <a:pt x="41" y="251"/>
                    </a:lnTo>
                    <a:lnTo>
                      <a:pt x="119" y="287"/>
                    </a:lnTo>
                    <a:lnTo>
                      <a:pt x="187" y="265"/>
                    </a:lnTo>
                    <a:lnTo>
                      <a:pt x="217" y="211"/>
                    </a:lnTo>
                    <a:lnTo>
                      <a:pt x="217" y="99"/>
                    </a:lnTo>
                    <a:lnTo>
                      <a:pt x="206" y="35"/>
                    </a:lnTo>
                    <a:lnTo>
                      <a:pt x="196" y="9"/>
                    </a:lnTo>
                    <a:lnTo>
                      <a:pt x="45" y="0"/>
                    </a:lnTo>
                    <a:lnTo>
                      <a:pt x="11" y="12"/>
                    </a:lnTo>
                    <a:lnTo>
                      <a:pt x="0" y="47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898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2" name="Freeform 308"/>
              <p:cNvSpPr>
                <a:spLocks/>
              </p:cNvSpPr>
              <p:nvPr/>
            </p:nvSpPr>
            <p:spPr bwMode="auto">
              <a:xfrm>
                <a:off x="3504" y="2036"/>
                <a:ext cx="109" cy="146"/>
              </a:xfrm>
              <a:custGeom>
                <a:avLst/>
                <a:gdLst>
                  <a:gd name="T0" fmla="*/ 25 w 217"/>
                  <a:gd name="T1" fmla="*/ 105 h 291"/>
                  <a:gd name="T2" fmla="*/ 47 w 217"/>
                  <a:gd name="T3" fmla="*/ 127 h 291"/>
                  <a:gd name="T4" fmla="*/ 48 w 217"/>
                  <a:gd name="T5" fmla="*/ 166 h 291"/>
                  <a:gd name="T6" fmla="*/ 57 w 217"/>
                  <a:gd name="T7" fmla="*/ 203 h 291"/>
                  <a:gd name="T8" fmla="*/ 83 w 217"/>
                  <a:gd name="T9" fmla="*/ 218 h 291"/>
                  <a:gd name="T10" fmla="*/ 125 w 217"/>
                  <a:gd name="T11" fmla="*/ 228 h 291"/>
                  <a:gd name="T12" fmla="*/ 65 w 217"/>
                  <a:gd name="T13" fmla="*/ 179 h 291"/>
                  <a:gd name="T14" fmla="*/ 55 w 217"/>
                  <a:gd name="T15" fmla="*/ 131 h 291"/>
                  <a:gd name="T16" fmla="*/ 57 w 217"/>
                  <a:gd name="T17" fmla="*/ 105 h 291"/>
                  <a:gd name="T18" fmla="*/ 120 w 217"/>
                  <a:gd name="T19" fmla="*/ 99 h 291"/>
                  <a:gd name="T20" fmla="*/ 165 w 217"/>
                  <a:gd name="T21" fmla="*/ 107 h 291"/>
                  <a:gd name="T22" fmla="*/ 186 w 217"/>
                  <a:gd name="T23" fmla="*/ 137 h 291"/>
                  <a:gd name="T24" fmla="*/ 194 w 217"/>
                  <a:gd name="T25" fmla="*/ 53 h 291"/>
                  <a:gd name="T26" fmla="*/ 172 w 217"/>
                  <a:gd name="T27" fmla="*/ 0 h 291"/>
                  <a:gd name="T28" fmla="*/ 209 w 217"/>
                  <a:gd name="T29" fmla="*/ 3 h 291"/>
                  <a:gd name="T30" fmla="*/ 217 w 217"/>
                  <a:gd name="T31" fmla="*/ 261 h 291"/>
                  <a:gd name="T32" fmla="*/ 142 w 217"/>
                  <a:gd name="T33" fmla="*/ 291 h 291"/>
                  <a:gd name="T34" fmla="*/ 33 w 217"/>
                  <a:gd name="T35" fmla="*/ 281 h 291"/>
                  <a:gd name="T36" fmla="*/ 0 w 217"/>
                  <a:gd name="T37" fmla="*/ 48 h 291"/>
                  <a:gd name="T38" fmla="*/ 25 w 217"/>
                  <a:gd name="T39" fmla="*/ 105 h 291"/>
                  <a:gd name="T40" fmla="*/ 25 w 217"/>
                  <a:gd name="T41" fmla="*/ 105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17" h="291">
                    <a:moveTo>
                      <a:pt x="25" y="105"/>
                    </a:moveTo>
                    <a:lnTo>
                      <a:pt x="47" y="127"/>
                    </a:lnTo>
                    <a:lnTo>
                      <a:pt x="48" y="166"/>
                    </a:lnTo>
                    <a:lnTo>
                      <a:pt x="57" y="203"/>
                    </a:lnTo>
                    <a:lnTo>
                      <a:pt x="83" y="218"/>
                    </a:lnTo>
                    <a:lnTo>
                      <a:pt x="125" y="228"/>
                    </a:lnTo>
                    <a:lnTo>
                      <a:pt x="65" y="179"/>
                    </a:lnTo>
                    <a:lnTo>
                      <a:pt x="55" y="131"/>
                    </a:lnTo>
                    <a:lnTo>
                      <a:pt x="57" y="105"/>
                    </a:lnTo>
                    <a:lnTo>
                      <a:pt x="120" y="99"/>
                    </a:lnTo>
                    <a:lnTo>
                      <a:pt x="165" y="107"/>
                    </a:lnTo>
                    <a:lnTo>
                      <a:pt x="186" y="137"/>
                    </a:lnTo>
                    <a:lnTo>
                      <a:pt x="194" y="53"/>
                    </a:lnTo>
                    <a:lnTo>
                      <a:pt x="172" y="0"/>
                    </a:lnTo>
                    <a:lnTo>
                      <a:pt x="209" y="3"/>
                    </a:lnTo>
                    <a:lnTo>
                      <a:pt x="217" y="261"/>
                    </a:lnTo>
                    <a:lnTo>
                      <a:pt x="142" y="291"/>
                    </a:lnTo>
                    <a:lnTo>
                      <a:pt x="33" y="281"/>
                    </a:lnTo>
                    <a:lnTo>
                      <a:pt x="0" y="48"/>
                    </a:lnTo>
                    <a:lnTo>
                      <a:pt x="25" y="105"/>
                    </a:lnTo>
                    <a:lnTo>
                      <a:pt x="25" y="105"/>
                    </a:lnTo>
                    <a:close/>
                  </a:path>
                </a:pathLst>
              </a:custGeom>
              <a:solidFill>
                <a:srgbClr val="5C5C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3" name="Freeform 309"/>
              <p:cNvSpPr>
                <a:spLocks/>
              </p:cNvSpPr>
              <p:nvPr/>
            </p:nvSpPr>
            <p:spPr bwMode="auto">
              <a:xfrm>
                <a:off x="3511" y="2040"/>
                <a:ext cx="83" cy="50"/>
              </a:xfrm>
              <a:custGeom>
                <a:avLst/>
                <a:gdLst>
                  <a:gd name="T0" fmla="*/ 0 w 166"/>
                  <a:gd name="T1" fmla="*/ 35 h 100"/>
                  <a:gd name="T2" fmla="*/ 30 w 166"/>
                  <a:gd name="T3" fmla="*/ 87 h 100"/>
                  <a:gd name="T4" fmla="*/ 65 w 166"/>
                  <a:gd name="T5" fmla="*/ 100 h 100"/>
                  <a:gd name="T6" fmla="*/ 106 w 166"/>
                  <a:gd name="T7" fmla="*/ 97 h 100"/>
                  <a:gd name="T8" fmla="*/ 166 w 166"/>
                  <a:gd name="T9" fmla="*/ 95 h 100"/>
                  <a:gd name="T10" fmla="*/ 164 w 166"/>
                  <a:gd name="T11" fmla="*/ 50 h 100"/>
                  <a:gd name="T12" fmla="*/ 164 w 166"/>
                  <a:gd name="T13" fmla="*/ 18 h 100"/>
                  <a:gd name="T14" fmla="*/ 134 w 166"/>
                  <a:gd name="T15" fmla="*/ 6 h 100"/>
                  <a:gd name="T16" fmla="*/ 87 w 166"/>
                  <a:gd name="T17" fmla="*/ 1 h 100"/>
                  <a:gd name="T18" fmla="*/ 18 w 166"/>
                  <a:gd name="T19" fmla="*/ 0 h 100"/>
                  <a:gd name="T20" fmla="*/ 3 w 166"/>
                  <a:gd name="T21" fmla="*/ 1 h 100"/>
                  <a:gd name="T22" fmla="*/ 0 w 166"/>
                  <a:gd name="T23" fmla="*/ 35 h 100"/>
                  <a:gd name="T24" fmla="*/ 0 w 166"/>
                  <a:gd name="T25" fmla="*/ 35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66" h="100">
                    <a:moveTo>
                      <a:pt x="0" y="35"/>
                    </a:moveTo>
                    <a:lnTo>
                      <a:pt x="30" y="87"/>
                    </a:lnTo>
                    <a:lnTo>
                      <a:pt x="65" y="100"/>
                    </a:lnTo>
                    <a:lnTo>
                      <a:pt x="106" y="97"/>
                    </a:lnTo>
                    <a:lnTo>
                      <a:pt x="166" y="95"/>
                    </a:lnTo>
                    <a:lnTo>
                      <a:pt x="164" y="50"/>
                    </a:lnTo>
                    <a:lnTo>
                      <a:pt x="164" y="18"/>
                    </a:lnTo>
                    <a:lnTo>
                      <a:pt x="134" y="6"/>
                    </a:lnTo>
                    <a:lnTo>
                      <a:pt x="87" y="1"/>
                    </a:lnTo>
                    <a:lnTo>
                      <a:pt x="18" y="0"/>
                    </a:lnTo>
                    <a:lnTo>
                      <a:pt x="3" y="1"/>
                    </a:lnTo>
                    <a:lnTo>
                      <a:pt x="0" y="35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4" name="Freeform 310"/>
              <p:cNvSpPr>
                <a:spLocks/>
              </p:cNvSpPr>
              <p:nvPr/>
            </p:nvSpPr>
            <p:spPr bwMode="auto">
              <a:xfrm>
                <a:off x="3656" y="1887"/>
                <a:ext cx="198" cy="295"/>
              </a:xfrm>
              <a:custGeom>
                <a:avLst/>
                <a:gdLst>
                  <a:gd name="T0" fmla="*/ 82 w 397"/>
                  <a:gd name="T1" fmla="*/ 47 h 591"/>
                  <a:gd name="T2" fmla="*/ 0 w 397"/>
                  <a:gd name="T3" fmla="*/ 516 h 591"/>
                  <a:gd name="T4" fmla="*/ 7 w 397"/>
                  <a:gd name="T5" fmla="*/ 576 h 591"/>
                  <a:gd name="T6" fmla="*/ 368 w 397"/>
                  <a:gd name="T7" fmla="*/ 591 h 591"/>
                  <a:gd name="T8" fmla="*/ 397 w 397"/>
                  <a:gd name="T9" fmla="*/ 459 h 591"/>
                  <a:gd name="T10" fmla="*/ 348 w 397"/>
                  <a:gd name="T11" fmla="*/ 59 h 591"/>
                  <a:gd name="T12" fmla="*/ 322 w 397"/>
                  <a:gd name="T13" fmla="*/ 15 h 591"/>
                  <a:gd name="T14" fmla="*/ 238 w 397"/>
                  <a:gd name="T15" fmla="*/ 0 h 591"/>
                  <a:gd name="T16" fmla="*/ 126 w 397"/>
                  <a:gd name="T17" fmla="*/ 7 h 591"/>
                  <a:gd name="T18" fmla="*/ 82 w 397"/>
                  <a:gd name="T19" fmla="*/ 47 h 591"/>
                  <a:gd name="T20" fmla="*/ 82 w 397"/>
                  <a:gd name="T21" fmla="*/ 47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7" h="591">
                    <a:moveTo>
                      <a:pt x="82" y="47"/>
                    </a:moveTo>
                    <a:lnTo>
                      <a:pt x="0" y="516"/>
                    </a:lnTo>
                    <a:lnTo>
                      <a:pt x="7" y="576"/>
                    </a:lnTo>
                    <a:lnTo>
                      <a:pt x="368" y="591"/>
                    </a:lnTo>
                    <a:lnTo>
                      <a:pt x="397" y="459"/>
                    </a:lnTo>
                    <a:lnTo>
                      <a:pt x="348" y="59"/>
                    </a:lnTo>
                    <a:lnTo>
                      <a:pt x="322" y="15"/>
                    </a:lnTo>
                    <a:lnTo>
                      <a:pt x="238" y="0"/>
                    </a:lnTo>
                    <a:lnTo>
                      <a:pt x="126" y="7"/>
                    </a:lnTo>
                    <a:lnTo>
                      <a:pt x="82" y="47"/>
                    </a:lnTo>
                    <a:lnTo>
                      <a:pt x="82" y="47"/>
                    </a:lnTo>
                    <a:close/>
                  </a:path>
                </a:pathLst>
              </a:custGeom>
              <a:solidFill>
                <a:srgbClr val="00A5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5" name="Freeform 311"/>
              <p:cNvSpPr>
                <a:spLocks/>
              </p:cNvSpPr>
              <p:nvPr/>
            </p:nvSpPr>
            <p:spPr bwMode="auto">
              <a:xfrm>
                <a:off x="3657" y="1890"/>
                <a:ext cx="178" cy="301"/>
              </a:xfrm>
              <a:custGeom>
                <a:avLst/>
                <a:gdLst>
                  <a:gd name="T0" fmla="*/ 281 w 356"/>
                  <a:gd name="T1" fmla="*/ 27 h 601"/>
                  <a:gd name="T2" fmla="*/ 187 w 356"/>
                  <a:gd name="T3" fmla="*/ 120 h 601"/>
                  <a:gd name="T4" fmla="*/ 82 w 356"/>
                  <a:gd name="T5" fmla="*/ 288 h 601"/>
                  <a:gd name="T6" fmla="*/ 57 w 356"/>
                  <a:gd name="T7" fmla="*/ 393 h 601"/>
                  <a:gd name="T8" fmla="*/ 72 w 356"/>
                  <a:gd name="T9" fmla="*/ 442 h 601"/>
                  <a:gd name="T10" fmla="*/ 132 w 356"/>
                  <a:gd name="T11" fmla="*/ 454 h 601"/>
                  <a:gd name="T12" fmla="*/ 216 w 356"/>
                  <a:gd name="T13" fmla="*/ 455 h 601"/>
                  <a:gd name="T14" fmla="*/ 259 w 356"/>
                  <a:gd name="T15" fmla="*/ 442 h 601"/>
                  <a:gd name="T16" fmla="*/ 294 w 356"/>
                  <a:gd name="T17" fmla="*/ 310 h 601"/>
                  <a:gd name="T18" fmla="*/ 289 w 356"/>
                  <a:gd name="T19" fmla="*/ 464 h 601"/>
                  <a:gd name="T20" fmla="*/ 313 w 356"/>
                  <a:gd name="T21" fmla="*/ 502 h 601"/>
                  <a:gd name="T22" fmla="*/ 356 w 356"/>
                  <a:gd name="T23" fmla="*/ 506 h 601"/>
                  <a:gd name="T24" fmla="*/ 353 w 356"/>
                  <a:gd name="T25" fmla="*/ 601 h 601"/>
                  <a:gd name="T26" fmla="*/ 197 w 356"/>
                  <a:gd name="T27" fmla="*/ 599 h 601"/>
                  <a:gd name="T28" fmla="*/ 0 w 356"/>
                  <a:gd name="T29" fmla="*/ 564 h 601"/>
                  <a:gd name="T30" fmla="*/ 18 w 356"/>
                  <a:gd name="T31" fmla="*/ 207 h 601"/>
                  <a:gd name="T32" fmla="*/ 98 w 356"/>
                  <a:gd name="T33" fmla="*/ 40 h 601"/>
                  <a:gd name="T34" fmla="*/ 189 w 356"/>
                  <a:gd name="T35" fmla="*/ 3 h 601"/>
                  <a:gd name="T36" fmla="*/ 315 w 356"/>
                  <a:gd name="T37" fmla="*/ 0 h 601"/>
                  <a:gd name="T38" fmla="*/ 338 w 356"/>
                  <a:gd name="T39" fmla="*/ 65 h 601"/>
                  <a:gd name="T40" fmla="*/ 316 w 356"/>
                  <a:gd name="T41" fmla="*/ 35 h 601"/>
                  <a:gd name="T42" fmla="*/ 281 w 356"/>
                  <a:gd name="T43" fmla="*/ 27 h 601"/>
                  <a:gd name="T44" fmla="*/ 281 w 356"/>
                  <a:gd name="T45" fmla="*/ 27 h 6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56" h="601">
                    <a:moveTo>
                      <a:pt x="281" y="27"/>
                    </a:moveTo>
                    <a:lnTo>
                      <a:pt x="187" y="120"/>
                    </a:lnTo>
                    <a:lnTo>
                      <a:pt x="82" y="288"/>
                    </a:lnTo>
                    <a:lnTo>
                      <a:pt x="57" y="393"/>
                    </a:lnTo>
                    <a:lnTo>
                      <a:pt x="72" y="442"/>
                    </a:lnTo>
                    <a:lnTo>
                      <a:pt x="132" y="454"/>
                    </a:lnTo>
                    <a:lnTo>
                      <a:pt x="216" y="455"/>
                    </a:lnTo>
                    <a:lnTo>
                      <a:pt x="259" y="442"/>
                    </a:lnTo>
                    <a:lnTo>
                      <a:pt x="294" y="310"/>
                    </a:lnTo>
                    <a:lnTo>
                      <a:pt x="289" y="464"/>
                    </a:lnTo>
                    <a:lnTo>
                      <a:pt x="313" y="502"/>
                    </a:lnTo>
                    <a:lnTo>
                      <a:pt x="356" y="506"/>
                    </a:lnTo>
                    <a:lnTo>
                      <a:pt x="353" y="601"/>
                    </a:lnTo>
                    <a:lnTo>
                      <a:pt x="197" y="599"/>
                    </a:lnTo>
                    <a:lnTo>
                      <a:pt x="0" y="564"/>
                    </a:lnTo>
                    <a:lnTo>
                      <a:pt x="18" y="207"/>
                    </a:lnTo>
                    <a:lnTo>
                      <a:pt x="98" y="40"/>
                    </a:lnTo>
                    <a:lnTo>
                      <a:pt x="189" y="3"/>
                    </a:lnTo>
                    <a:lnTo>
                      <a:pt x="315" y="0"/>
                    </a:lnTo>
                    <a:lnTo>
                      <a:pt x="338" y="65"/>
                    </a:lnTo>
                    <a:lnTo>
                      <a:pt x="316" y="35"/>
                    </a:lnTo>
                    <a:lnTo>
                      <a:pt x="281" y="27"/>
                    </a:lnTo>
                    <a:lnTo>
                      <a:pt x="281" y="27"/>
                    </a:lnTo>
                    <a:close/>
                  </a:path>
                </a:pathLst>
              </a:custGeom>
              <a:solidFill>
                <a:srgbClr val="0073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6" name="Freeform 312"/>
              <p:cNvSpPr>
                <a:spLocks/>
              </p:cNvSpPr>
              <p:nvPr/>
            </p:nvSpPr>
            <p:spPr bwMode="auto">
              <a:xfrm>
                <a:off x="3818" y="1909"/>
                <a:ext cx="22" cy="220"/>
              </a:xfrm>
              <a:custGeom>
                <a:avLst/>
                <a:gdLst>
                  <a:gd name="T0" fmla="*/ 0 w 45"/>
                  <a:gd name="T1" fmla="*/ 79 h 441"/>
                  <a:gd name="T2" fmla="*/ 2 w 45"/>
                  <a:gd name="T3" fmla="*/ 345 h 441"/>
                  <a:gd name="T4" fmla="*/ 17 w 45"/>
                  <a:gd name="T5" fmla="*/ 441 h 441"/>
                  <a:gd name="T6" fmla="*/ 45 w 45"/>
                  <a:gd name="T7" fmla="*/ 375 h 441"/>
                  <a:gd name="T8" fmla="*/ 20 w 45"/>
                  <a:gd name="T9" fmla="*/ 0 h 441"/>
                  <a:gd name="T10" fmla="*/ 0 w 45"/>
                  <a:gd name="T11" fmla="*/ 79 h 441"/>
                  <a:gd name="T12" fmla="*/ 0 w 45"/>
                  <a:gd name="T13" fmla="*/ 79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441">
                    <a:moveTo>
                      <a:pt x="0" y="79"/>
                    </a:moveTo>
                    <a:lnTo>
                      <a:pt x="2" y="345"/>
                    </a:lnTo>
                    <a:lnTo>
                      <a:pt x="17" y="441"/>
                    </a:lnTo>
                    <a:lnTo>
                      <a:pt x="45" y="375"/>
                    </a:lnTo>
                    <a:lnTo>
                      <a:pt x="20" y="0"/>
                    </a:lnTo>
                    <a:lnTo>
                      <a:pt x="0" y="79"/>
                    </a:lnTo>
                    <a:lnTo>
                      <a:pt x="0" y="79"/>
                    </a:lnTo>
                    <a:close/>
                  </a:path>
                </a:pathLst>
              </a:custGeom>
              <a:solidFill>
                <a:srgbClr val="00D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7" name="Freeform 313"/>
              <p:cNvSpPr>
                <a:spLocks/>
              </p:cNvSpPr>
              <p:nvPr/>
            </p:nvSpPr>
            <p:spPr bwMode="auto">
              <a:xfrm>
                <a:off x="3701" y="1894"/>
                <a:ext cx="125" cy="204"/>
              </a:xfrm>
              <a:custGeom>
                <a:avLst/>
                <a:gdLst>
                  <a:gd name="T0" fmla="*/ 243 w 250"/>
                  <a:gd name="T1" fmla="*/ 149 h 409"/>
                  <a:gd name="T2" fmla="*/ 198 w 250"/>
                  <a:gd name="T3" fmla="*/ 268 h 409"/>
                  <a:gd name="T4" fmla="*/ 139 w 250"/>
                  <a:gd name="T5" fmla="*/ 409 h 409"/>
                  <a:gd name="T6" fmla="*/ 69 w 250"/>
                  <a:gd name="T7" fmla="*/ 405 h 409"/>
                  <a:gd name="T8" fmla="*/ 0 w 250"/>
                  <a:gd name="T9" fmla="*/ 394 h 409"/>
                  <a:gd name="T10" fmla="*/ 15 w 250"/>
                  <a:gd name="T11" fmla="*/ 307 h 409"/>
                  <a:gd name="T12" fmla="*/ 37 w 250"/>
                  <a:gd name="T13" fmla="*/ 266 h 409"/>
                  <a:gd name="T14" fmla="*/ 143 w 250"/>
                  <a:gd name="T15" fmla="*/ 107 h 409"/>
                  <a:gd name="T16" fmla="*/ 232 w 250"/>
                  <a:gd name="T17" fmla="*/ 0 h 409"/>
                  <a:gd name="T18" fmla="*/ 250 w 250"/>
                  <a:gd name="T19" fmla="*/ 22 h 409"/>
                  <a:gd name="T20" fmla="*/ 243 w 250"/>
                  <a:gd name="T21" fmla="*/ 149 h 409"/>
                  <a:gd name="T22" fmla="*/ 243 w 250"/>
                  <a:gd name="T23" fmla="*/ 149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50" h="409">
                    <a:moveTo>
                      <a:pt x="243" y="149"/>
                    </a:moveTo>
                    <a:lnTo>
                      <a:pt x="198" y="268"/>
                    </a:lnTo>
                    <a:lnTo>
                      <a:pt x="139" y="409"/>
                    </a:lnTo>
                    <a:lnTo>
                      <a:pt x="69" y="405"/>
                    </a:lnTo>
                    <a:lnTo>
                      <a:pt x="0" y="394"/>
                    </a:lnTo>
                    <a:lnTo>
                      <a:pt x="15" y="307"/>
                    </a:lnTo>
                    <a:lnTo>
                      <a:pt x="37" y="266"/>
                    </a:lnTo>
                    <a:lnTo>
                      <a:pt x="143" y="107"/>
                    </a:lnTo>
                    <a:lnTo>
                      <a:pt x="232" y="0"/>
                    </a:lnTo>
                    <a:lnTo>
                      <a:pt x="250" y="22"/>
                    </a:lnTo>
                    <a:lnTo>
                      <a:pt x="243" y="149"/>
                    </a:lnTo>
                    <a:lnTo>
                      <a:pt x="243" y="149"/>
                    </a:lnTo>
                    <a:close/>
                  </a:path>
                </a:pathLst>
              </a:custGeom>
              <a:solidFill>
                <a:srgbClr val="00D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8" name="Freeform 314"/>
              <p:cNvSpPr>
                <a:spLocks/>
              </p:cNvSpPr>
              <p:nvPr/>
            </p:nvSpPr>
            <p:spPr bwMode="auto">
              <a:xfrm>
                <a:off x="3889" y="1851"/>
                <a:ext cx="980" cy="339"/>
              </a:xfrm>
              <a:custGeom>
                <a:avLst/>
                <a:gdLst>
                  <a:gd name="T0" fmla="*/ 1938 w 1960"/>
                  <a:gd name="T1" fmla="*/ 666 h 676"/>
                  <a:gd name="T2" fmla="*/ 730 w 1960"/>
                  <a:gd name="T3" fmla="*/ 675 h 676"/>
                  <a:gd name="T4" fmla="*/ 430 w 1960"/>
                  <a:gd name="T5" fmla="*/ 676 h 676"/>
                  <a:gd name="T6" fmla="*/ 216 w 1960"/>
                  <a:gd name="T7" fmla="*/ 668 h 676"/>
                  <a:gd name="T8" fmla="*/ 110 w 1960"/>
                  <a:gd name="T9" fmla="*/ 635 h 676"/>
                  <a:gd name="T10" fmla="*/ 50 w 1960"/>
                  <a:gd name="T11" fmla="*/ 405 h 676"/>
                  <a:gd name="T12" fmla="*/ 0 w 1960"/>
                  <a:gd name="T13" fmla="*/ 144 h 676"/>
                  <a:gd name="T14" fmla="*/ 15 w 1960"/>
                  <a:gd name="T15" fmla="*/ 8 h 676"/>
                  <a:gd name="T16" fmla="*/ 246 w 1960"/>
                  <a:gd name="T17" fmla="*/ 0 h 676"/>
                  <a:gd name="T18" fmla="*/ 1254 w 1960"/>
                  <a:gd name="T19" fmla="*/ 30 h 676"/>
                  <a:gd name="T20" fmla="*/ 1556 w 1960"/>
                  <a:gd name="T21" fmla="*/ 72 h 676"/>
                  <a:gd name="T22" fmla="*/ 1626 w 1960"/>
                  <a:gd name="T23" fmla="*/ 110 h 676"/>
                  <a:gd name="T24" fmla="*/ 1690 w 1960"/>
                  <a:gd name="T25" fmla="*/ 231 h 676"/>
                  <a:gd name="T26" fmla="*/ 1958 w 1960"/>
                  <a:gd name="T27" fmla="*/ 601 h 676"/>
                  <a:gd name="T28" fmla="*/ 1960 w 1960"/>
                  <a:gd name="T29" fmla="*/ 648 h 676"/>
                  <a:gd name="T30" fmla="*/ 1938 w 1960"/>
                  <a:gd name="T31" fmla="*/ 666 h 676"/>
                  <a:gd name="T32" fmla="*/ 1938 w 1960"/>
                  <a:gd name="T33" fmla="*/ 66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60" h="676">
                    <a:moveTo>
                      <a:pt x="1938" y="666"/>
                    </a:moveTo>
                    <a:lnTo>
                      <a:pt x="730" y="675"/>
                    </a:lnTo>
                    <a:lnTo>
                      <a:pt x="430" y="676"/>
                    </a:lnTo>
                    <a:lnTo>
                      <a:pt x="216" y="668"/>
                    </a:lnTo>
                    <a:lnTo>
                      <a:pt x="110" y="635"/>
                    </a:lnTo>
                    <a:lnTo>
                      <a:pt x="50" y="405"/>
                    </a:lnTo>
                    <a:lnTo>
                      <a:pt x="0" y="144"/>
                    </a:lnTo>
                    <a:lnTo>
                      <a:pt x="15" y="8"/>
                    </a:lnTo>
                    <a:lnTo>
                      <a:pt x="246" y="0"/>
                    </a:lnTo>
                    <a:lnTo>
                      <a:pt x="1254" y="30"/>
                    </a:lnTo>
                    <a:lnTo>
                      <a:pt x="1556" y="72"/>
                    </a:lnTo>
                    <a:lnTo>
                      <a:pt x="1626" y="110"/>
                    </a:lnTo>
                    <a:lnTo>
                      <a:pt x="1690" y="231"/>
                    </a:lnTo>
                    <a:lnTo>
                      <a:pt x="1958" y="601"/>
                    </a:lnTo>
                    <a:lnTo>
                      <a:pt x="1960" y="648"/>
                    </a:lnTo>
                    <a:lnTo>
                      <a:pt x="1938" y="666"/>
                    </a:lnTo>
                    <a:lnTo>
                      <a:pt x="1938" y="666"/>
                    </a:lnTo>
                    <a:close/>
                  </a:path>
                </a:pathLst>
              </a:custGeom>
              <a:solidFill>
                <a:srgbClr val="00A5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19" name="Freeform 315"/>
              <p:cNvSpPr>
                <a:spLocks/>
              </p:cNvSpPr>
              <p:nvPr/>
            </p:nvSpPr>
            <p:spPr bwMode="auto">
              <a:xfrm>
                <a:off x="3900" y="1859"/>
                <a:ext cx="652" cy="332"/>
              </a:xfrm>
              <a:custGeom>
                <a:avLst/>
                <a:gdLst>
                  <a:gd name="T0" fmla="*/ 510 w 1305"/>
                  <a:gd name="T1" fmla="*/ 5 h 665"/>
                  <a:gd name="T2" fmla="*/ 1305 w 1305"/>
                  <a:gd name="T3" fmla="*/ 124 h 665"/>
                  <a:gd name="T4" fmla="*/ 428 w 1305"/>
                  <a:gd name="T5" fmla="*/ 67 h 665"/>
                  <a:gd name="T6" fmla="*/ 121 w 1305"/>
                  <a:gd name="T7" fmla="*/ 47 h 665"/>
                  <a:gd name="T8" fmla="*/ 88 w 1305"/>
                  <a:gd name="T9" fmla="*/ 92 h 665"/>
                  <a:gd name="T10" fmla="*/ 71 w 1305"/>
                  <a:gd name="T11" fmla="*/ 130 h 665"/>
                  <a:gd name="T12" fmla="*/ 59 w 1305"/>
                  <a:gd name="T13" fmla="*/ 206 h 665"/>
                  <a:gd name="T14" fmla="*/ 62 w 1305"/>
                  <a:gd name="T15" fmla="*/ 310 h 665"/>
                  <a:gd name="T16" fmla="*/ 93 w 1305"/>
                  <a:gd name="T17" fmla="*/ 527 h 665"/>
                  <a:gd name="T18" fmla="*/ 141 w 1305"/>
                  <a:gd name="T19" fmla="*/ 596 h 665"/>
                  <a:gd name="T20" fmla="*/ 334 w 1305"/>
                  <a:gd name="T21" fmla="*/ 609 h 665"/>
                  <a:gd name="T22" fmla="*/ 826 w 1305"/>
                  <a:gd name="T23" fmla="*/ 626 h 665"/>
                  <a:gd name="T24" fmla="*/ 788 w 1305"/>
                  <a:gd name="T25" fmla="*/ 658 h 665"/>
                  <a:gd name="T26" fmla="*/ 444 w 1305"/>
                  <a:gd name="T27" fmla="*/ 665 h 665"/>
                  <a:gd name="T28" fmla="*/ 205 w 1305"/>
                  <a:gd name="T29" fmla="*/ 656 h 665"/>
                  <a:gd name="T30" fmla="*/ 108 w 1305"/>
                  <a:gd name="T31" fmla="*/ 641 h 665"/>
                  <a:gd name="T32" fmla="*/ 76 w 1305"/>
                  <a:gd name="T33" fmla="*/ 554 h 665"/>
                  <a:gd name="T34" fmla="*/ 7 w 1305"/>
                  <a:gd name="T35" fmla="*/ 167 h 665"/>
                  <a:gd name="T36" fmla="*/ 0 w 1305"/>
                  <a:gd name="T37" fmla="*/ 37 h 665"/>
                  <a:gd name="T38" fmla="*/ 42 w 1305"/>
                  <a:gd name="T39" fmla="*/ 10 h 665"/>
                  <a:gd name="T40" fmla="*/ 679 w 1305"/>
                  <a:gd name="T41" fmla="*/ 0 h 665"/>
                  <a:gd name="T42" fmla="*/ 510 w 1305"/>
                  <a:gd name="T43" fmla="*/ 5 h 665"/>
                  <a:gd name="T44" fmla="*/ 510 w 1305"/>
                  <a:gd name="T45" fmla="*/ 5 h 6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05" h="665">
                    <a:moveTo>
                      <a:pt x="510" y="5"/>
                    </a:moveTo>
                    <a:lnTo>
                      <a:pt x="1305" y="124"/>
                    </a:lnTo>
                    <a:lnTo>
                      <a:pt x="428" y="67"/>
                    </a:lnTo>
                    <a:lnTo>
                      <a:pt x="121" y="47"/>
                    </a:lnTo>
                    <a:lnTo>
                      <a:pt x="88" y="92"/>
                    </a:lnTo>
                    <a:lnTo>
                      <a:pt x="71" y="130"/>
                    </a:lnTo>
                    <a:lnTo>
                      <a:pt x="59" y="206"/>
                    </a:lnTo>
                    <a:lnTo>
                      <a:pt x="62" y="310"/>
                    </a:lnTo>
                    <a:lnTo>
                      <a:pt x="93" y="527"/>
                    </a:lnTo>
                    <a:lnTo>
                      <a:pt x="141" y="596"/>
                    </a:lnTo>
                    <a:lnTo>
                      <a:pt x="334" y="609"/>
                    </a:lnTo>
                    <a:lnTo>
                      <a:pt x="826" y="626"/>
                    </a:lnTo>
                    <a:lnTo>
                      <a:pt x="788" y="658"/>
                    </a:lnTo>
                    <a:lnTo>
                      <a:pt x="444" y="665"/>
                    </a:lnTo>
                    <a:lnTo>
                      <a:pt x="205" y="656"/>
                    </a:lnTo>
                    <a:lnTo>
                      <a:pt x="108" y="641"/>
                    </a:lnTo>
                    <a:lnTo>
                      <a:pt x="76" y="554"/>
                    </a:lnTo>
                    <a:lnTo>
                      <a:pt x="7" y="167"/>
                    </a:lnTo>
                    <a:lnTo>
                      <a:pt x="0" y="37"/>
                    </a:lnTo>
                    <a:lnTo>
                      <a:pt x="42" y="10"/>
                    </a:lnTo>
                    <a:lnTo>
                      <a:pt x="679" y="0"/>
                    </a:lnTo>
                    <a:lnTo>
                      <a:pt x="510" y="5"/>
                    </a:lnTo>
                    <a:lnTo>
                      <a:pt x="510" y="5"/>
                    </a:lnTo>
                    <a:close/>
                  </a:path>
                </a:pathLst>
              </a:custGeom>
              <a:solidFill>
                <a:srgbClr val="008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0" name="Freeform 316"/>
              <p:cNvSpPr>
                <a:spLocks/>
              </p:cNvSpPr>
              <p:nvPr/>
            </p:nvSpPr>
            <p:spPr bwMode="auto">
              <a:xfrm>
                <a:off x="4551" y="1914"/>
                <a:ext cx="169" cy="202"/>
              </a:xfrm>
              <a:custGeom>
                <a:avLst/>
                <a:gdLst>
                  <a:gd name="T0" fmla="*/ 0 w 337"/>
                  <a:gd name="T1" fmla="*/ 0 h 404"/>
                  <a:gd name="T2" fmla="*/ 23 w 337"/>
                  <a:gd name="T3" fmla="*/ 253 h 404"/>
                  <a:gd name="T4" fmla="*/ 129 w 337"/>
                  <a:gd name="T5" fmla="*/ 312 h 404"/>
                  <a:gd name="T6" fmla="*/ 157 w 337"/>
                  <a:gd name="T7" fmla="*/ 389 h 404"/>
                  <a:gd name="T8" fmla="*/ 337 w 337"/>
                  <a:gd name="T9" fmla="*/ 404 h 404"/>
                  <a:gd name="T10" fmla="*/ 295 w 337"/>
                  <a:gd name="T11" fmla="*/ 89 h 404"/>
                  <a:gd name="T12" fmla="*/ 223 w 337"/>
                  <a:gd name="T13" fmla="*/ 4 h 404"/>
                  <a:gd name="T14" fmla="*/ 0 w 337"/>
                  <a:gd name="T15" fmla="*/ 0 h 404"/>
                  <a:gd name="T16" fmla="*/ 0 w 337"/>
                  <a:gd name="T17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7" h="404">
                    <a:moveTo>
                      <a:pt x="0" y="0"/>
                    </a:moveTo>
                    <a:lnTo>
                      <a:pt x="23" y="253"/>
                    </a:lnTo>
                    <a:lnTo>
                      <a:pt x="129" y="312"/>
                    </a:lnTo>
                    <a:lnTo>
                      <a:pt x="157" y="389"/>
                    </a:lnTo>
                    <a:lnTo>
                      <a:pt x="337" y="404"/>
                    </a:lnTo>
                    <a:lnTo>
                      <a:pt x="295" y="89"/>
                    </a:lnTo>
                    <a:lnTo>
                      <a:pt x="223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BF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1" name="Freeform 317"/>
              <p:cNvSpPr>
                <a:spLocks/>
              </p:cNvSpPr>
              <p:nvPr/>
            </p:nvSpPr>
            <p:spPr bwMode="auto">
              <a:xfrm>
                <a:off x="4154" y="1865"/>
                <a:ext cx="722" cy="318"/>
              </a:xfrm>
              <a:custGeom>
                <a:avLst/>
                <a:gdLst>
                  <a:gd name="T0" fmla="*/ 1196 w 1442"/>
                  <a:gd name="T1" fmla="*/ 566 h 636"/>
                  <a:gd name="T2" fmla="*/ 1249 w 1442"/>
                  <a:gd name="T3" fmla="*/ 564 h 636"/>
                  <a:gd name="T4" fmla="*/ 1104 w 1442"/>
                  <a:gd name="T5" fmla="*/ 301 h 636"/>
                  <a:gd name="T6" fmla="*/ 983 w 1442"/>
                  <a:gd name="T7" fmla="*/ 159 h 636"/>
                  <a:gd name="T8" fmla="*/ 873 w 1442"/>
                  <a:gd name="T9" fmla="*/ 105 h 636"/>
                  <a:gd name="T10" fmla="*/ 646 w 1442"/>
                  <a:gd name="T11" fmla="*/ 75 h 636"/>
                  <a:gd name="T12" fmla="*/ 367 w 1442"/>
                  <a:gd name="T13" fmla="*/ 58 h 636"/>
                  <a:gd name="T14" fmla="*/ 0 w 1442"/>
                  <a:gd name="T15" fmla="*/ 23 h 636"/>
                  <a:gd name="T16" fmla="*/ 278 w 1442"/>
                  <a:gd name="T17" fmla="*/ 0 h 636"/>
                  <a:gd name="T18" fmla="*/ 985 w 1442"/>
                  <a:gd name="T19" fmla="*/ 28 h 636"/>
                  <a:gd name="T20" fmla="*/ 1064 w 1442"/>
                  <a:gd name="T21" fmla="*/ 58 h 636"/>
                  <a:gd name="T22" fmla="*/ 1141 w 1442"/>
                  <a:gd name="T23" fmla="*/ 179 h 636"/>
                  <a:gd name="T24" fmla="*/ 1328 w 1442"/>
                  <a:gd name="T25" fmla="*/ 432 h 636"/>
                  <a:gd name="T26" fmla="*/ 1442 w 1442"/>
                  <a:gd name="T27" fmla="*/ 618 h 636"/>
                  <a:gd name="T28" fmla="*/ 1377 w 1442"/>
                  <a:gd name="T29" fmla="*/ 636 h 636"/>
                  <a:gd name="T30" fmla="*/ 1196 w 1442"/>
                  <a:gd name="T31" fmla="*/ 566 h 636"/>
                  <a:gd name="T32" fmla="*/ 1196 w 1442"/>
                  <a:gd name="T33" fmla="*/ 566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42" h="636">
                    <a:moveTo>
                      <a:pt x="1196" y="566"/>
                    </a:moveTo>
                    <a:lnTo>
                      <a:pt x="1249" y="564"/>
                    </a:lnTo>
                    <a:lnTo>
                      <a:pt x="1104" y="301"/>
                    </a:lnTo>
                    <a:lnTo>
                      <a:pt x="983" y="159"/>
                    </a:lnTo>
                    <a:lnTo>
                      <a:pt x="873" y="105"/>
                    </a:lnTo>
                    <a:lnTo>
                      <a:pt x="646" y="75"/>
                    </a:lnTo>
                    <a:lnTo>
                      <a:pt x="367" y="58"/>
                    </a:lnTo>
                    <a:lnTo>
                      <a:pt x="0" y="23"/>
                    </a:lnTo>
                    <a:lnTo>
                      <a:pt x="278" y="0"/>
                    </a:lnTo>
                    <a:lnTo>
                      <a:pt x="985" y="28"/>
                    </a:lnTo>
                    <a:lnTo>
                      <a:pt x="1064" y="58"/>
                    </a:lnTo>
                    <a:lnTo>
                      <a:pt x="1141" y="179"/>
                    </a:lnTo>
                    <a:lnTo>
                      <a:pt x="1328" y="432"/>
                    </a:lnTo>
                    <a:lnTo>
                      <a:pt x="1442" y="618"/>
                    </a:lnTo>
                    <a:lnTo>
                      <a:pt x="1377" y="636"/>
                    </a:lnTo>
                    <a:lnTo>
                      <a:pt x="1196" y="566"/>
                    </a:lnTo>
                    <a:lnTo>
                      <a:pt x="1196" y="566"/>
                    </a:lnTo>
                    <a:close/>
                  </a:path>
                </a:pathLst>
              </a:custGeom>
              <a:solidFill>
                <a:srgbClr val="00D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2" name="Freeform 318"/>
              <p:cNvSpPr>
                <a:spLocks/>
              </p:cNvSpPr>
              <p:nvPr/>
            </p:nvSpPr>
            <p:spPr bwMode="auto">
              <a:xfrm>
                <a:off x="3950" y="1917"/>
                <a:ext cx="847" cy="273"/>
              </a:xfrm>
              <a:custGeom>
                <a:avLst/>
                <a:gdLst>
                  <a:gd name="T0" fmla="*/ 30 w 1694"/>
                  <a:gd name="T1" fmla="*/ 377 h 546"/>
                  <a:gd name="T2" fmla="*/ 0 w 1694"/>
                  <a:gd name="T3" fmla="*/ 173 h 546"/>
                  <a:gd name="T4" fmla="*/ 2 w 1694"/>
                  <a:gd name="T5" fmla="*/ 42 h 546"/>
                  <a:gd name="T6" fmla="*/ 97 w 1694"/>
                  <a:gd name="T7" fmla="*/ 0 h 546"/>
                  <a:gd name="T8" fmla="*/ 206 w 1694"/>
                  <a:gd name="T9" fmla="*/ 15 h 546"/>
                  <a:gd name="T10" fmla="*/ 367 w 1694"/>
                  <a:gd name="T11" fmla="*/ 12 h 546"/>
                  <a:gd name="T12" fmla="*/ 454 w 1694"/>
                  <a:gd name="T13" fmla="*/ 15 h 546"/>
                  <a:gd name="T14" fmla="*/ 474 w 1694"/>
                  <a:gd name="T15" fmla="*/ 103 h 546"/>
                  <a:gd name="T16" fmla="*/ 454 w 1694"/>
                  <a:gd name="T17" fmla="*/ 195 h 546"/>
                  <a:gd name="T18" fmla="*/ 499 w 1694"/>
                  <a:gd name="T19" fmla="*/ 267 h 546"/>
                  <a:gd name="T20" fmla="*/ 558 w 1694"/>
                  <a:gd name="T21" fmla="*/ 183 h 546"/>
                  <a:gd name="T22" fmla="*/ 578 w 1694"/>
                  <a:gd name="T23" fmla="*/ 77 h 546"/>
                  <a:gd name="T24" fmla="*/ 695 w 1694"/>
                  <a:gd name="T25" fmla="*/ 49 h 546"/>
                  <a:gd name="T26" fmla="*/ 762 w 1694"/>
                  <a:gd name="T27" fmla="*/ 118 h 546"/>
                  <a:gd name="T28" fmla="*/ 828 w 1694"/>
                  <a:gd name="T29" fmla="*/ 156 h 546"/>
                  <a:gd name="T30" fmla="*/ 972 w 1694"/>
                  <a:gd name="T31" fmla="*/ 170 h 546"/>
                  <a:gd name="T32" fmla="*/ 1081 w 1694"/>
                  <a:gd name="T33" fmla="*/ 176 h 546"/>
                  <a:gd name="T34" fmla="*/ 1156 w 1694"/>
                  <a:gd name="T35" fmla="*/ 253 h 546"/>
                  <a:gd name="T36" fmla="*/ 1258 w 1694"/>
                  <a:gd name="T37" fmla="*/ 287 h 546"/>
                  <a:gd name="T38" fmla="*/ 1332 w 1694"/>
                  <a:gd name="T39" fmla="*/ 337 h 546"/>
                  <a:gd name="T40" fmla="*/ 1223 w 1694"/>
                  <a:gd name="T41" fmla="*/ 330 h 546"/>
                  <a:gd name="T42" fmla="*/ 1136 w 1694"/>
                  <a:gd name="T43" fmla="*/ 332 h 546"/>
                  <a:gd name="T44" fmla="*/ 1072 w 1694"/>
                  <a:gd name="T45" fmla="*/ 369 h 546"/>
                  <a:gd name="T46" fmla="*/ 1025 w 1694"/>
                  <a:gd name="T47" fmla="*/ 414 h 546"/>
                  <a:gd name="T48" fmla="*/ 1282 w 1694"/>
                  <a:gd name="T49" fmla="*/ 412 h 546"/>
                  <a:gd name="T50" fmla="*/ 1540 w 1694"/>
                  <a:gd name="T51" fmla="*/ 438 h 546"/>
                  <a:gd name="T52" fmla="*/ 1479 w 1694"/>
                  <a:gd name="T53" fmla="*/ 461 h 546"/>
                  <a:gd name="T54" fmla="*/ 1694 w 1694"/>
                  <a:gd name="T55" fmla="*/ 518 h 546"/>
                  <a:gd name="T56" fmla="*/ 1498 w 1694"/>
                  <a:gd name="T57" fmla="*/ 530 h 546"/>
                  <a:gd name="T58" fmla="*/ 1079 w 1694"/>
                  <a:gd name="T59" fmla="*/ 540 h 546"/>
                  <a:gd name="T60" fmla="*/ 1278 w 1694"/>
                  <a:gd name="T61" fmla="*/ 483 h 546"/>
                  <a:gd name="T62" fmla="*/ 1052 w 1694"/>
                  <a:gd name="T63" fmla="*/ 505 h 546"/>
                  <a:gd name="T64" fmla="*/ 891 w 1694"/>
                  <a:gd name="T65" fmla="*/ 464 h 546"/>
                  <a:gd name="T66" fmla="*/ 838 w 1694"/>
                  <a:gd name="T67" fmla="*/ 417 h 546"/>
                  <a:gd name="T68" fmla="*/ 571 w 1694"/>
                  <a:gd name="T69" fmla="*/ 419 h 546"/>
                  <a:gd name="T70" fmla="*/ 997 w 1694"/>
                  <a:gd name="T71" fmla="*/ 528 h 546"/>
                  <a:gd name="T72" fmla="*/ 928 w 1694"/>
                  <a:gd name="T73" fmla="*/ 546 h 546"/>
                  <a:gd name="T74" fmla="*/ 116 w 1694"/>
                  <a:gd name="T75" fmla="*/ 501 h 546"/>
                  <a:gd name="T76" fmla="*/ 141 w 1694"/>
                  <a:gd name="T77" fmla="*/ 463 h 546"/>
                  <a:gd name="T78" fmla="*/ 310 w 1694"/>
                  <a:gd name="T79" fmla="*/ 424 h 546"/>
                  <a:gd name="T80" fmla="*/ 54 w 1694"/>
                  <a:gd name="T81" fmla="*/ 424 h 546"/>
                  <a:gd name="T82" fmla="*/ 30 w 1694"/>
                  <a:gd name="T83" fmla="*/ 377 h 546"/>
                  <a:gd name="T84" fmla="*/ 30 w 1694"/>
                  <a:gd name="T85" fmla="*/ 377 h 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694" h="546">
                    <a:moveTo>
                      <a:pt x="30" y="377"/>
                    </a:moveTo>
                    <a:lnTo>
                      <a:pt x="0" y="173"/>
                    </a:lnTo>
                    <a:lnTo>
                      <a:pt x="2" y="42"/>
                    </a:lnTo>
                    <a:lnTo>
                      <a:pt x="97" y="0"/>
                    </a:lnTo>
                    <a:lnTo>
                      <a:pt x="206" y="15"/>
                    </a:lnTo>
                    <a:lnTo>
                      <a:pt x="367" y="12"/>
                    </a:lnTo>
                    <a:lnTo>
                      <a:pt x="454" y="15"/>
                    </a:lnTo>
                    <a:lnTo>
                      <a:pt x="474" y="103"/>
                    </a:lnTo>
                    <a:lnTo>
                      <a:pt x="454" y="195"/>
                    </a:lnTo>
                    <a:lnTo>
                      <a:pt x="499" y="267"/>
                    </a:lnTo>
                    <a:lnTo>
                      <a:pt x="558" y="183"/>
                    </a:lnTo>
                    <a:lnTo>
                      <a:pt x="578" y="77"/>
                    </a:lnTo>
                    <a:lnTo>
                      <a:pt x="695" y="49"/>
                    </a:lnTo>
                    <a:lnTo>
                      <a:pt x="762" y="118"/>
                    </a:lnTo>
                    <a:lnTo>
                      <a:pt x="828" y="156"/>
                    </a:lnTo>
                    <a:lnTo>
                      <a:pt x="972" y="170"/>
                    </a:lnTo>
                    <a:lnTo>
                      <a:pt x="1081" y="176"/>
                    </a:lnTo>
                    <a:lnTo>
                      <a:pt x="1156" y="253"/>
                    </a:lnTo>
                    <a:lnTo>
                      <a:pt x="1258" y="287"/>
                    </a:lnTo>
                    <a:lnTo>
                      <a:pt x="1332" y="337"/>
                    </a:lnTo>
                    <a:lnTo>
                      <a:pt x="1223" y="330"/>
                    </a:lnTo>
                    <a:lnTo>
                      <a:pt x="1136" y="332"/>
                    </a:lnTo>
                    <a:lnTo>
                      <a:pt x="1072" y="369"/>
                    </a:lnTo>
                    <a:lnTo>
                      <a:pt x="1025" y="414"/>
                    </a:lnTo>
                    <a:lnTo>
                      <a:pt x="1282" y="412"/>
                    </a:lnTo>
                    <a:lnTo>
                      <a:pt x="1540" y="438"/>
                    </a:lnTo>
                    <a:lnTo>
                      <a:pt x="1479" y="461"/>
                    </a:lnTo>
                    <a:lnTo>
                      <a:pt x="1694" y="518"/>
                    </a:lnTo>
                    <a:lnTo>
                      <a:pt x="1498" y="530"/>
                    </a:lnTo>
                    <a:lnTo>
                      <a:pt x="1079" y="540"/>
                    </a:lnTo>
                    <a:lnTo>
                      <a:pt x="1278" y="483"/>
                    </a:lnTo>
                    <a:lnTo>
                      <a:pt x="1052" y="505"/>
                    </a:lnTo>
                    <a:lnTo>
                      <a:pt x="891" y="464"/>
                    </a:lnTo>
                    <a:lnTo>
                      <a:pt x="838" y="417"/>
                    </a:lnTo>
                    <a:lnTo>
                      <a:pt x="571" y="419"/>
                    </a:lnTo>
                    <a:lnTo>
                      <a:pt x="997" y="528"/>
                    </a:lnTo>
                    <a:lnTo>
                      <a:pt x="928" y="546"/>
                    </a:lnTo>
                    <a:lnTo>
                      <a:pt x="116" y="501"/>
                    </a:lnTo>
                    <a:lnTo>
                      <a:pt x="141" y="463"/>
                    </a:lnTo>
                    <a:lnTo>
                      <a:pt x="310" y="424"/>
                    </a:lnTo>
                    <a:lnTo>
                      <a:pt x="54" y="424"/>
                    </a:lnTo>
                    <a:lnTo>
                      <a:pt x="30" y="377"/>
                    </a:lnTo>
                    <a:lnTo>
                      <a:pt x="30" y="377"/>
                    </a:lnTo>
                    <a:close/>
                  </a:path>
                </a:pathLst>
              </a:custGeom>
              <a:solidFill>
                <a:srgbClr val="008C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3" name="Freeform 319"/>
              <p:cNvSpPr>
                <a:spLocks/>
              </p:cNvSpPr>
              <p:nvPr/>
            </p:nvSpPr>
            <p:spPr bwMode="auto">
              <a:xfrm>
                <a:off x="4544" y="2471"/>
                <a:ext cx="37" cy="130"/>
              </a:xfrm>
              <a:custGeom>
                <a:avLst/>
                <a:gdLst>
                  <a:gd name="T0" fmla="*/ 0 w 73"/>
                  <a:gd name="T1" fmla="*/ 2 h 260"/>
                  <a:gd name="T2" fmla="*/ 73 w 73"/>
                  <a:gd name="T3" fmla="*/ 0 h 260"/>
                  <a:gd name="T4" fmla="*/ 63 w 73"/>
                  <a:gd name="T5" fmla="*/ 258 h 260"/>
                  <a:gd name="T6" fmla="*/ 5 w 73"/>
                  <a:gd name="T7" fmla="*/ 260 h 260"/>
                  <a:gd name="T8" fmla="*/ 52 w 73"/>
                  <a:gd name="T9" fmla="*/ 188 h 260"/>
                  <a:gd name="T10" fmla="*/ 52 w 73"/>
                  <a:gd name="T11" fmla="*/ 74 h 260"/>
                  <a:gd name="T12" fmla="*/ 0 w 73"/>
                  <a:gd name="T13" fmla="*/ 2 h 260"/>
                  <a:gd name="T14" fmla="*/ 0 w 73"/>
                  <a:gd name="T15" fmla="*/ 2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3" h="260">
                    <a:moveTo>
                      <a:pt x="0" y="2"/>
                    </a:moveTo>
                    <a:lnTo>
                      <a:pt x="73" y="0"/>
                    </a:lnTo>
                    <a:lnTo>
                      <a:pt x="63" y="258"/>
                    </a:lnTo>
                    <a:lnTo>
                      <a:pt x="5" y="260"/>
                    </a:lnTo>
                    <a:lnTo>
                      <a:pt x="52" y="188"/>
                    </a:lnTo>
                    <a:lnTo>
                      <a:pt x="52" y="74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2E3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4" name="Freeform 320"/>
              <p:cNvSpPr>
                <a:spLocks/>
              </p:cNvSpPr>
              <p:nvPr/>
            </p:nvSpPr>
            <p:spPr bwMode="auto">
              <a:xfrm>
                <a:off x="4274" y="2578"/>
                <a:ext cx="127" cy="57"/>
              </a:xfrm>
              <a:custGeom>
                <a:avLst/>
                <a:gdLst>
                  <a:gd name="T0" fmla="*/ 2 w 253"/>
                  <a:gd name="T1" fmla="*/ 20 h 114"/>
                  <a:gd name="T2" fmla="*/ 0 w 253"/>
                  <a:gd name="T3" fmla="*/ 107 h 114"/>
                  <a:gd name="T4" fmla="*/ 29 w 253"/>
                  <a:gd name="T5" fmla="*/ 114 h 114"/>
                  <a:gd name="T6" fmla="*/ 245 w 253"/>
                  <a:gd name="T7" fmla="*/ 107 h 114"/>
                  <a:gd name="T8" fmla="*/ 253 w 253"/>
                  <a:gd name="T9" fmla="*/ 0 h 114"/>
                  <a:gd name="T10" fmla="*/ 2 w 253"/>
                  <a:gd name="T11" fmla="*/ 20 h 114"/>
                  <a:gd name="T12" fmla="*/ 2 w 253"/>
                  <a:gd name="T13" fmla="*/ 2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3" h="114">
                    <a:moveTo>
                      <a:pt x="2" y="20"/>
                    </a:moveTo>
                    <a:lnTo>
                      <a:pt x="0" y="107"/>
                    </a:lnTo>
                    <a:lnTo>
                      <a:pt x="29" y="114"/>
                    </a:lnTo>
                    <a:lnTo>
                      <a:pt x="245" y="107"/>
                    </a:lnTo>
                    <a:lnTo>
                      <a:pt x="253" y="0"/>
                    </a:lnTo>
                    <a:lnTo>
                      <a:pt x="2" y="20"/>
                    </a:lnTo>
                    <a:lnTo>
                      <a:pt x="2" y="20"/>
                    </a:lnTo>
                    <a:close/>
                  </a:path>
                </a:pathLst>
              </a:custGeom>
              <a:solidFill>
                <a:srgbClr val="FF4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5" name="Freeform 321"/>
              <p:cNvSpPr>
                <a:spLocks/>
              </p:cNvSpPr>
              <p:nvPr/>
            </p:nvSpPr>
            <p:spPr bwMode="auto">
              <a:xfrm>
                <a:off x="5118" y="2531"/>
                <a:ext cx="87" cy="54"/>
              </a:xfrm>
              <a:custGeom>
                <a:avLst/>
                <a:gdLst>
                  <a:gd name="T0" fmla="*/ 0 w 175"/>
                  <a:gd name="T1" fmla="*/ 13 h 107"/>
                  <a:gd name="T2" fmla="*/ 4 w 175"/>
                  <a:gd name="T3" fmla="*/ 107 h 107"/>
                  <a:gd name="T4" fmla="*/ 156 w 175"/>
                  <a:gd name="T5" fmla="*/ 99 h 107"/>
                  <a:gd name="T6" fmla="*/ 175 w 175"/>
                  <a:gd name="T7" fmla="*/ 0 h 107"/>
                  <a:gd name="T8" fmla="*/ 0 w 175"/>
                  <a:gd name="T9" fmla="*/ 13 h 107"/>
                  <a:gd name="T10" fmla="*/ 0 w 175"/>
                  <a:gd name="T11" fmla="*/ 1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5" h="107">
                    <a:moveTo>
                      <a:pt x="0" y="13"/>
                    </a:moveTo>
                    <a:lnTo>
                      <a:pt x="4" y="107"/>
                    </a:lnTo>
                    <a:lnTo>
                      <a:pt x="156" y="99"/>
                    </a:lnTo>
                    <a:lnTo>
                      <a:pt x="175" y="0"/>
                    </a:lnTo>
                    <a:lnTo>
                      <a:pt x="0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FF4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6" name="Freeform 322"/>
              <p:cNvSpPr>
                <a:spLocks/>
              </p:cNvSpPr>
              <p:nvPr/>
            </p:nvSpPr>
            <p:spPr bwMode="auto">
              <a:xfrm>
                <a:off x="5119" y="2417"/>
                <a:ext cx="93" cy="115"/>
              </a:xfrm>
              <a:custGeom>
                <a:avLst/>
                <a:gdLst>
                  <a:gd name="T0" fmla="*/ 0 w 186"/>
                  <a:gd name="T1" fmla="*/ 24 h 231"/>
                  <a:gd name="T2" fmla="*/ 0 w 186"/>
                  <a:gd name="T3" fmla="*/ 231 h 231"/>
                  <a:gd name="T4" fmla="*/ 177 w 186"/>
                  <a:gd name="T5" fmla="*/ 225 h 231"/>
                  <a:gd name="T6" fmla="*/ 186 w 186"/>
                  <a:gd name="T7" fmla="*/ 76 h 231"/>
                  <a:gd name="T8" fmla="*/ 184 w 186"/>
                  <a:gd name="T9" fmla="*/ 17 h 231"/>
                  <a:gd name="T10" fmla="*/ 135 w 186"/>
                  <a:gd name="T11" fmla="*/ 0 h 231"/>
                  <a:gd name="T12" fmla="*/ 0 w 186"/>
                  <a:gd name="T13" fmla="*/ 24 h 231"/>
                  <a:gd name="T14" fmla="*/ 0 w 186"/>
                  <a:gd name="T15" fmla="*/ 24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6" h="231">
                    <a:moveTo>
                      <a:pt x="0" y="24"/>
                    </a:moveTo>
                    <a:lnTo>
                      <a:pt x="0" y="231"/>
                    </a:lnTo>
                    <a:lnTo>
                      <a:pt x="177" y="225"/>
                    </a:lnTo>
                    <a:lnTo>
                      <a:pt x="186" y="76"/>
                    </a:lnTo>
                    <a:lnTo>
                      <a:pt x="184" y="17"/>
                    </a:lnTo>
                    <a:lnTo>
                      <a:pt x="135" y="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CC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7" name="Freeform 323"/>
              <p:cNvSpPr>
                <a:spLocks/>
              </p:cNvSpPr>
              <p:nvPr/>
            </p:nvSpPr>
            <p:spPr bwMode="auto">
              <a:xfrm>
                <a:off x="5114" y="2446"/>
                <a:ext cx="89" cy="76"/>
              </a:xfrm>
              <a:custGeom>
                <a:avLst/>
                <a:gdLst>
                  <a:gd name="T0" fmla="*/ 36 w 177"/>
                  <a:gd name="T1" fmla="*/ 5 h 152"/>
                  <a:gd name="T2" fmla="*/ 110 w 177"/>
                  <a:gd name="T3" fmla="*/ 0 h 152"/>
                  <a:gd name="T4" fmla="*/ 145 w 177"/>
                  <a:gd name="T5" fmla="*/ 10 h 152"/>
                  <a:gd name="T6" fmla="*/ 167 w 177"/>
                  <a:gd name="T7" fmla="*/ 42 h 152"/>
                  <a:gd name="T8" fmla="*/ 177 w 177"/>
                  <a:gd name="T9" fmla="*/ 79 h 152"/>
                  <a:gd name="T10" fmla="*/ 164 w 177"/>
                  <a:gd name="T11" fmla="*/ 111 h 152"/>
                  <a:gd name="T12" fmla="*/ 130 w 177"/>
                  <a:gd name="T13" fmla="*/ 116 h 152"/>
                  <a:gd name="T14" fmla="*/ 115 w 177"/>
                  <a:gd name="T15" fmla="*/ 129 h 152"/>
                  <a:gd name="T16" fmla="*/ 53 w 177"/>
                  <a:gd name="T17" fmla="*/ 126 h 152"/>
                  <a:gd name="T18" fmla="*/ 40 w 177"/>
                  <a:gd name="T19" fmla="*/ 141 h 152"/>
                  <a:gd name="T20" fmla="*/ 8 w 177"/>
                  <a:gd name="T21" fmla="*/ 152 h 152"/>
                  <a:gd name="T22" fmla="*/ 0 w 177"/>
                  <a:gd name="T23" fmla="*/ 22 h 152"/>
                  <a:gd name="T24" fmla="*/ 33 w 177"/>
                  <a:gd name="T25" fmla="*/ 25 h 152"/>
                  <a:gd name="T26" fmla="*/ 36 w 177"/>
                  <a:gd name="T27" fmla="*/ 5 h 152"/>
                  <a:gd name="T28" fmla="*/ 36 w 177"/>
                  <a:gd name="T29" fmla="*/ 5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7" h="152">
                    <a:moveTo>
                      <a:pt x="36" y="5"/>
                    </a:moveTo>
                    <a:lnTo>
                      <a:pt x="110" y="0"/>
                    </a:lnTo>
                    <a:lnTo>
                      <a:pt x="145" y="10"/>
                    </a:lnTo>
                    <a:lnTo>
                      <a:pt x="167" y="42"/>
                    </a:lnTo>
                    <a:lnTo>
                      <a:pt x="177" y="79"/>
                    </a:lnTo>
                    <a:lnTo>
                      <a:pt x="164" y="111"/>
                    </a:lnTo>
                    <a:lnTo>
                      <a:pt x="130" y="116"/>
                    </a:lnTo>
                    <a:lnTo>
                      <a:pt x="115" y="129"/>
                    </a:lnTo>
                    <a:lnTo>
                      <a:pt x="53" y="126"/>
                    </a:lnTo>
                    <a:lnTo>
                      <a:pt x="40" y="141"/>
                    </a:lnTo>
                    <a:lnTo>
                      <a:pt x="8" y="152"/>
                    </a:lnTo>
                    <a:lnTo>
                      <a:pt x="0" y="22"/>
                    </a:lnTo>
                    <a:lnTo>
                      <a:pt x="33" y="25"/>
                    </a:lnTo>
                    <a:lnTo>
                      <a:pt x="36" y="5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FF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8" name="Freeform 324"/>
              <p:cNvSpPr>
                <a:spLocks/>
              </p:cNvSpPr>
              <p:nvPr/>
            </p:nvSpPr>
            <p:spPr bwMode="auto">
              <a:xfrm>
                <a:off x="5120" y="2454"/>
                <a:ext cx="76" cy="57"/>
              </a:xfrm>
              <a:custGeom>
                <a:avLst/>
                <a:gdLst>
                  <a:gd name="T0" fmla="*/ 44 w 153"/>
                  <a:gd name="T1" fmla="*/ 0 h 114"/>
                  <a:gd name="T2" fmla="*/ 113 w 153"/>
                  <a:gd name="T3" fmla="*/ 0 h 114"/>
                  <a:gd name="T4" fmla="*/ 128 w 153"/>
                  <a:gd name="T5" fmla="*/ 20 h 114"/>
                  <a:gd name="T6" fmla="*/ 153 w 153"/>
                  <a:gd name="T7" fmla="*/ 43 h 114"/>
                  <a:gd name="T8" fmla="*/ 153 w 153"/>
                  <a:gd name="T9" fmla="*/ 75 h 114"/>
                  <a:gd name="T10" fmla="*/ 134 w 153"/>
                  <a:gd name="T11" fmla="*/ 87 h 114"/>
                  <a:gd name="T12" fmla="*/ 67 w 153"/>
                  <a:gd name="T13" fmla="*/ 92 h 114"/>
                  <a:gd name="T14" fmla="*/ 41 w 153"/>
                  <a:gd name="T15" fmla="*/ 90 h 114"/>
                  <a:gd name="T16" fmla="*/ 32 w 153"/>
                  <a:gd name="T17" fmla="*/ 107 h 114"/>
                  <a:gd name="T18" fmla="*/ 5 w 153"/>
                  <a:gd name="T19" fmla="*/ 114 h 114"/>
                  <a:gd name="T20" fmla="*/ 0 w 153"/>
                  <a:gd name="T21" fmla="*/ 30 h 114"/>
                  <a:gd name="T22" fmla="*/ 31 w 153"/>
                  <a:gd name="T23" fmla="*/ 25 h 114"/>
                  <a:gd name="T24" fmla="*/ 44 w 153"/>
                  <a:gd name="T25" fmla="*/ 0 h 114"/>
                  <a:gd name="T26" fmla="*/ 44 w 153"/>
                  <a:gd name="T2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3" h="114">
                    <a:moveTo>
                      <a:pt x="44" y="0"/>
                    </a:moveTo>
                    <a:lnTo>
                      <a:pt x="113" y="0"/>
                    </a:lnTo>
                    <a:lnTo>
                      <a:pt x="128" y="20"/>
                    </a:lnTo>
                    <a:lnTo>
                      <a:pt x="153" y="43"/>
                    </a:lnTo>
                    <a:lnTo>
                      <a:pt x="153" y="75"/>
                    </a:lnTo>
                    <a:lnTo>
                      <a:pt x="134" y="87"/>
                    </a:lnTo>
                    <a:lnTo>
                      <a:pt x="67" y="92"/>
                    </a:lnTo>
                    <a:lnTo>
                      <a:pt x="41" y="90"/>
                    </a:lnTo>
                    <a:lnTo>
                      <a:pt x="32" y="107"/>
                    </a:lnTo>
                    <a:lnTo>
                      <a:pt x="5" y="114"/>
                    </a:lnTo>
                    <a:lnTo>
                      <a:pt x="0" y="30"/>
                    </a:lnTo>
                    <a:lnTo>
                      <a:pt x="31" y="25"/>
                    </a:lnTo>
                    <a:lnTo>
                      <a:pt x="44" y="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29" name="Freeform 325"/>
              <p:cNvSpPr>
                <a:spLocks/>
              </p:cNvSpPr>
              <p:nvPr/>
            </p:nvSpPr>
            <p:spPr bwMode="auto">
              <a:xfrm>
                <a:off x="5124" y="2462"/>
                <a:ext cx="64" cy="43"/>
              </a:xfrm>
              <a:custGeom>
                <a:avLst/>
                <a:gdLst>
                  <a:gd name="T0" fmla="*/ 95 w 127"/>
                  <a:gd name="T1" fmla="*/ 65 h 85"/>
                  <a:gd name="T2" fmla="*/ 127 w 127"/>
                  <a:gd name="T3" fmla="*/ 57 h 85"/>
                  <a:gd name="T4" fmla="*/ 120 w 127"/>
                  <a:gd name="T5" fmla="*/ 30 h 85"/>
                  <a:gd name="T6" fmla="*/ 109 w 127"/>
                  <a:gd name="T7" fmla="*/ 8 h 85"/>
                  <a:gd name="T8" fmla="*/ 87 w 127"/>
                  <a:gd name="T9" fmla="*/ 8 h 85"/>
                  <a:gd name="T10" fmla="*/ 50 w 127"/>
                  <a:gd name="T11" fmla="*/ 0 h 85"/>
                  <a:gd name="T12" fmla="*/ 32 w 127"/>
                  <a:gd name="T13" fmla="*/ 20 h 85"/>
                  <a:gd name="T14" fmla="*/ 1 w 127"/>
                  <a:gd name="T15" fmla="*/ 22 h 85"/>
                  <a:gd name="T16" fmla="*/ 0 w 127"/>
                  <a:gd name="T17" fmla="*/ 85 h 85"/>
                  <a:gd name="T18" fmla="*/ 16 w 127"/>
                  <a:gd name="T19" fmla="*/ 63 h 85"/>
                  <a:gd name="T20" fmla="*/ 55 w 127"/>
                  <a:gd name="T21" fmla="*/ 67 h 85"/>
                  <a:gd name="T22" fmla="*/ 95 w 127"/>
                  <a:gd name="T23" fmla="*/ 65 h 85"/>
                  <a:gd name="T24" fmla="*/ 95 w 127"/>
                  <a:gd name="T25" fmla="*/ 6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7" h="85">
                    <a:moveTo>
                      <a:pt x="95" y="65"/>
                    </a:moveTo>
                    <a:lnTo>
                      <a:pt x="127" y="57"/>
                    </a:lnTo>
                    <a:lnTo>
                      <a:pt x="120" y="30"/>
                    </a:lnTo>
                    <a:lnTo>
                      <a:pt x="109" y="8"/>
                    </a:lnTo>
                    <a:lnTo>
                      <a:pt x="87" y="8"/>
                    </a:lnTo>
                    <a:lnTo>
                      <a:pt x="50" y="0"/>
                    </a:lnTo>
                    <a:lnTo>
                      <a:pt x="32" y="20"/>
                    </a:lnTo>
                    <a:lnTo>
                      <a:pt x="1" y="22"/>
                    </a:lnTo>
                    <a:lnTo>
                      <a:pt x="0" y="85"/>
                    </a:lnTo>
                    <a:lnTo>
                      <a:pt x="16" y="63"/>
                    </a:lnTo>
                    <a:lnTo>
                      <a:pt x="55" y="67"/>
                    </a:lnTo>
                    <a:lnTo>
                      <a:pt x="95" y="65"/>
                    </a:lnTo>
                    <a:lnTo>
                      <a:pt x="95" y="65"/>
                    </a:lnTo>
                    <a:close/>
                  </a:path>
                </a:pathLst>
              </a:custGeom>
              <a:solidFill>
                <a:srgbClr val="FF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0" name="Freeform 326"/>
              <p:cNvSpPr>
                <a:spLocks/>
              </p:cNvSpPr>
              <p:nvPr/>
            </p:nvSpPr>
            <p:spPr bwMode="auto">
              <a:xfrm>
                <a:off x="5019" y="2449"/>
                <a:ext cx="69" cy="110"/>
              </a:xfrm>
              <a:custGeom>
                <a:avLst/>
                <a:gdLst>
                  <a:gd name="T0" fmla="*/ 5 w 137"/>
                  <a:gd name="T1" fmla="*/ 20 h 219"/>
                  <a:gd name="T2" fmla="*/ 0 w 137"/>
                  <a:gd name="T3" fmla="*/ 172 h 219"/>
                  <a:gd name="T4" fmla="*/ 10 w 137"/>
                  <a:gd name="T5" fmla="*/ 219 h 219"/>
                  <a:gd name="T6" fmla="*/ 78 w 137"/>
                  <a:gd name="T7" fmla="*/ 219 h 219"/>
                  <a:gd name="T8" fmla="*/ 109 w 137"/>
                  <a:gd name="T9" fmla="*/ 201 h 219"/>
                  <a:gd name="T10" fmla="*/ 137 w 137"/>
                  <a:gd name="T11" fmla="*/ 142 h 219"/>
                  <a:gd name="T12" fmla="*/ 124 w 137"/>
                  <a:gd name="T13" fmla="*/ 57 h 219"/>
                  <a:gd name="T14" fmla="*/ 85 w 137"/>
                  <a:gd name="T15" fmla="*/ 5 h 219"/>
                  <a:gd name="T16" fmla="*/ 20 w 137"/>
                  <a:gd name="T17" fmla="*/ 0 h 219"/>
                  <a:gd name="T18" fmla="*/ 5 w 137"/>
                  <a:gd name="T19" fmla="*/ 20 h 219"/>
                  <a:gd name="T20" fmla="*/ 5 w 137"/>
                  <a:gd name="T21" fmla="*/ 2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7" h="219">
                    <a:moveTo>
                      <a:pt x="5" y="20"/>
                    </a:moveTo>
                    <a:lnTo>
                      <a:pt x="0" y="172"/>
                    </a:lnTo>
                    <a:lnTo>
                      <a:pt x="10" y="219"/>
                    </a:lnTo>
                    <a:lnTo>
                      <a:pt x="78" y="219"/>
                    </a:lnTo>
                    <a:lnTo>
                      <a:pt x="109" y="201"/>
                    </a:lnTo>
                    <a:lnTo>
                      <a:pt x="137" y="142"/>
                    </a:lnTo>
                    <a:lnTo>
                      <a:pt x="124" y="57"/>
                    </a:lnTo>
                    <a:lnTo>
                      <a:pt x="85" y="5"/>
                    </a:lnTo>
                    <a:lnTo>
                      <a:pt x="20" y="0"/>
                    </a:lnTo>
                    <a:lnTo>
                      <a:pt x="5" y="20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FF4D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1" name="Freeform 327"/>
              <p:cNvSpPr>
                <a:spLocks/>
              </p:cNvSpPr>
              <p:nvPr/>
            </p:nvSpPr>
            <p:spPr bwMode="auto">
              <a:xfrm>
                <a:off x="4473" y="2481"/>
                <a:ext cx="99" cy="117"/>
              </a:xfrm>
              <a:custGeom>
                <a:avLst/>
                <a:gdLst>
                  <a:gd name="T0" fmla="*/ 0 w 198"/>
                  <a:gd name="T1" fmla="*/ 14 h 233"/>
                  <a:gd name="T2" fmla="*/ 24 w 198"/>
                  <a:gd name="T3" fmla="*/ 233 h 233"/>
                  <a:gd name="T4" fmla="*/ 158 w 198"/>
                  <a:gd name="T5" fmla="*/ 223 h 233"/>
                  <a:gd name="T6" fmla="*/ 193 w 198"/>
                  <a:gd name="T7" fmla="*/ 149 h 233"/>
                  <a:gd name="T8" fmla="*/ 198 w 198"/>
                  <a:gd name="T9" fmla="*/ 64 h 233"/>
                  <a:gd name="T10" fmla="*/ 149 w 198"/>
                  <a:gd name="T11" fmla="*/ 0 h 233"/>
                  <a:gd name="T12" fmla="*/ 62 w 198"/>
                  <a:gd name="T13" fmla="*/ 2 h 233"/>
                  <a:gd name="T14" fmla="*/ 0 w 198"/>
                  <a:gd name="T15" fmla="*/ 14 h 233"/>
                  <a:gd name="T16" fmla="*/ 0 w 198"/>
                  <a:gd name="T17" fmla="*/ 14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8" h="233">
                    <a:moveTo>
                      <a:pt x="0" y="14"/>
                    </a:moveTo>
                    <a:lnTo>
                      <a:pt x="24" y="233"/>
                    </a:lnTo>
                    <a:lnTo>
                      <a:pt x="158" y="223"/>
                    </a:lnTo>
                    <a:lnTo>
                      <a:pt x="193" y="149"/>
                    </a:lnTo>
                    <a:lnTo>
                      <a:pt x="198" y="64"/>
                    </a:lnTo>
                    <a:lnTo>
                      <a:pt x="149" y="0"/>
                    </a:lnTo>
                    <a:lnTo>
                      <a:pt x="62" y="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2" name="Freeform 328"/>
              <p:cNvSpPr>
                <a:spLocks/>
              </p:cNvSpPr>
              <p:nvPr/>
            </p:nvSpPr>
            <p:spPr bwMode="auto">
              <a:xfrm>
                <a:off x="4473" y="2478"/>
                <a:ext cx="96" cy="117"/>
              </a:xfrm>
              <a:custGeom>
                <a:avLst/>
                <a:gdLst>
                  <a:gd name="T0" fmla="*/ 176 w 193"/>
                  <a:gd name="T1" fmla="*/ 73 h 234"/>
                  <a:gd name="T2" fmla="*/ 141 w 193"/>
                  <a:gd name="T3" fmla="*/ 41 h 234"/>
                  <a:gd name="T4" fmla="*/ 87 w 193"/>
                  <a:gd name="T5" fmla="*/ 38 h 234"/>
                  <a:gd name="T6" fmla="*/ 59 w 193"/>
                  <a:gd name="T7" fmla="*/ 47 h 234"/>
                  <a:gd name="T8" fmla="*/ 42 w 193"/>
                  <a:gd name="T9" fmla="*/ 78 h 234"/>
                  <a:gd name="T10" fmla="*/ 37 w 193"/>
                  <a:gd name="T11" fmla="*/ 132 h 234"/>
                  <a:gd name="T12" fmla="*/ 39 w 193"/>
                  <a:gd name="T13" fmla="*/ 170 h 234"/>
                  <a:gd name="T14" fmla="*/ 49 w 193"/>
                  <a:gd name="T15" fmla="*/ 199 h 234"/>
                  <a:gd name="T16" fmla="*/ 82 w 193"/>
                  <a:gd name="T17" fmla="*/ 207 h 234"/>
                  <a:gd name="T18" fmla="*/ 79 w 193"/>
                  <a:gd name="T19" fmla="*/ 191 h 234"/>
                  <a:gd name="T20" fmla="*/ 108 w 193"/>
                  <a:gd name="T21" fmla="*/ 202 h 234"/>
                  <a:gd name="T22" fmla="*/ 149 w 193"/>
                  <a:gd name="T23" fmla="*/ 192 h 234"/>
                  <a:gd name="T24" fmla="*/ 175 w 193"/>
                  <a:gd name="T25" fmla="*/ 139 h 234"/>
                  <a:gd name="T26" fmla="*/ 193 w 193"/>
                  <a:gd name="T27" fmla="*/ 98 h 234"/>
                  <a:gd name="T28" fmla="*/ 181 w 193"/>
                  <a:gd name="T29" fmla="*/ 192 h 234"/>
                  <a:gd name="T30" fmla="*/ 165 w 193"/>
                  <a:gd name="T31" fmla="*/ 229 h 234"/>
                  <a:gd name="T32" fmla="*/ 9 w 193"/>
                  <a:gd name="T33" fmla="*/ 234 h 234"/>
                  <a:gd name="T34" fmla="*/ 0 w 193"/>
                  <a:gd name="T35" fmla="*/ 3 h 234"/>
                  <a:gd name="T36" fmla="*/ 126 w 193"/>
                  <a:gd name="T37" fmla="*/ 0 h 234"/>
                  <a:gd name="T38" fmla="*/ 170 w 193"/>
                  <a:gd name="T39" fmla="*/ 25 h 234"/>
                  <a:gd name="T40" fmla="*/ 176 w 193"/>
                  <a:gd name="T41" fmla="*/ 73 h 234"/>
                  <a:gd name="T42" fmla="*/ 176 w 193"/>
                  <a:gd name="T43" fmla="*/ 7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3" h="234">
                    <a:moveTo>
                      <a:pt x="176" y="73"/>
                    </a:moveTo>
                    <a:lnTo>
                      <a:pt x="141" y="41"/>
                    </a:lnTo>
                    <a:lnTo>
                      <a:pt x="87" y="38"/>
                    </a:lnTo>
                    <a:lnTo>
                      <a:pt x="59" y="47"/>
                    </a:lnTo>
                    <a:lnTo>
                      <a:pt x="42" y="78"/>
                    </a:lnTo>
                    <a:lnTo>
                      <a:pt x="37" y="132"/>
                    </a:lnTo>
                    <a:lnTo>
                      <a:pt x="39" y="170"/>
                    </a:lnTo>
                    <a:lnTo>
                      <a:pt x="49" y="199"/>
                    </a:lnTo>
                    <a:lnTo>
                      <a:pt x="82" y="207"/>
                    </a:lnTo>
                    <a:lnTo>
                      <a:pt x="79" y="191"/>
                    </a:lnTo>
                    <a:lnTo>
                      <a:pt x="108" y="202"/>
                    </a:lnTo>
                    <a:lnTo>
                      <a:pt x="149" y="192"/>
                    </a:lnTo>
                    <a:lnTo>
                      <a:pt x="175" y="139"/>
                    </a:lnTo>
                    <a:lnTo>
                      <a:pt x="193" y="98"/>
                    </a:lnTo>
                    <a:lnTo>
                      <a:pt x="181" y="192"/>
                    </a:lnTo>
                    <a:lnTo>
                      <a:pt x="165" y="229"/>
                    </a:lnTo>
                    <a:lnTo>
                      <a:pt x="9" y="234"/>
                    </a:lnTo>
                    <a:lnTo>
                      <a:pt x="0" y="3"/>
                    </a:lnTo>
                    <a:lnTo>
                      <a:pt x="126" y="0"/>
                    </a:lnTo>
                    <a:lnTo>
                      <a:pt x="170" y="25"/>
                    </a:lnTo>
                    <a:lnTo>
                      <a:pt x="176" y="73"/>
                    </a:lnTo>
                    <a:lnTo>
                      <a:pt x="176" y="73"/>
                    </a:lnTo>
                    <a:close/>
                  </a:path>
                </a:pathLst>
              </a:custGeom>
              <a:solidFill>
                <a:srgbClr val="CC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3" name="Freeform 329"/>
              <p:cNvSpPr>
                <a:spLocks/>
              </p:cNvSpPr>
              <p:nvPr/>
            </p:nvSpPr>
            <p:spPr bwMode="auto">
              <a:xfrm>
                <a:off x="5019" y="2452"/>
                <a:ext cx="68" cy="110"/>
              </a:xfrm>
              <a:custGeom>
                <a:avLst/>
                <a:gdLst>
                  <a:gd name="T0" fmla="*/ 114 w 135"/>
                  <a:gd name="T1" fmla="*/ 50 h 221"/>
                  <a:gd name="T2" fmla="*/ 90 w 135"/>
                  <a:gd name="T3" fmla="*/ 42 h 221"/>
                  <a:gd name="T4" fmla="*/ 58 w 135"/>
                  <a:gd name="T5" fmla="*/ 40 h 221"/>
                  <a:gd name="T6" fmla="*/ 36 w 135"/>
                  <a:gd name="T7" fmla="*/ 52 h 221"/>
                  <a:gd name="T8" fmla="*/ 28 w 135"/>
                  <a:gd name="T9" fmla="*/ 82 h 221"/>
                  <a:gd name="T10" fmla="*/ 28 w 135"/>
                  <a:gd name="T11" fmla="*/ 104 h 221"/>
                  <a:gd name="T12" fmla="*/ 30 w 135"/>
                  <a:gd name="T13" fmla="*/ 129 h 221"/>
                  <a:gd name="T14" fmla="*/ 16 w 135"/>
                  <a:gd name="T15" fmla="*/ 154 h 221"/>
                  <a:gd name="T16" fmla="*/ 26 w 135"/>
                  <a:gd name="T17" fmla="*/ 184 h 221"/>
                  <a:gd name="T18" fmla="*/ 50 w 135"/>
                  <a:gd name="T19" fmla="*/ 192 h 221"/>
                  <a:gd name="T20" fmla="*/ 78 w 135"/>
                  <a:gd name="T21" fmla="*/ 191 h 221"/>
                  <a:gd name="T22" fmla="*/ 100 w 135"/>
                  <a:gd name="T23" fmla="*/ 169 h 221"/>
                  <a:gd name="T24" fmla="*/ 117 w 135"/>
                  <a:gd name="T25" fmla="*/ 147 h 221"/>
                  <a:gd name="T26" fmla="*/ 119 w 135"/>
                  <a:gd name="T27" fmla="*/ 75 h 221"/>
                  <a:gd name="T28" fmla="*/ 135 w 135"/>
                  <a:gd name="T29" fmla="*/ 95 h 221"/>
                  <a:gd name="T30" fmla="*/ 129 w 135"/>
                  <a:gd name="T31" fmla="*/ 177 h 221"/>
                  <a:gd name="T32" fmla="*/ 78 w 135"/>
                  <a:gd name="T33" fmla="*/ 217 h 221"/>
                  <a:gd name="T34" fmla="*/ 0 w 135"/>
                  <a:gd name="T35" fmla="*/ 221 h 221"/>
                  <a:gd name="T36" fmla="*/ 0 w 135"/>
                  <a:gd name="T37" fmla="*/ 5 h 221"/>
                  <a:gd name="T38" fmla="*/ 77 w 135"/>
                  <a:gd name="T39" fmla="*/ 0 h 221"/>
                  <a:gd name="T40" fmla="*/ 107 w 135"/>
                  <a:gd name="T41" fmla="*/ 13 h 221"/>
                  <a:gd name="T42" fmla="*/ 114 w 135"/>
                  <a:gd name="T43" fmla="*/ 50 h 221"/>
                  <a:gd name="T44" fmla="*/ 114 w 135"/>
                  <a:gd name="T45" fmla="*/ 5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35" h="221">
                    <a:moveTo>
                      <a:pt x="114" y="50"/>
                    </a:moveTo>
                    <a:lnTo>
                      <a:pt x="90" y="42"/>
                    </a:lnTo>
                    <a:lnTo>
                      <a:pt x="58" y="40"/>
                    </a:lnTo>
                    <a:lnTo>
                      <a:pt x="36" y="52"/>
                    </a:lnTo>
                    <a:lnTo>
                      <a:pt x="28" y="82"/>
                    </a:lnTo>
                    <a:lnTo>
                      <a:pt x="28" y="104"/>
                    </a:lnTo>
                    <a:lnTo>
                      <a:pt x="30" y="129"/>
                    </a:lnTo>
                    <a:lnTo>
                      <a:pt x="16" y="154"/>
                    </a:lnTo>
                    <a:lnTo>
                      <a:pt x="26" y="184"/>
                    </a:lnTo>
                    <a:lnTo>
                      <a:pt x="50" y="192"/>
                    </a:lnTo>
                    <a:lnTo>
                      <a:pt x="78" y="191"/>
                    </a:lnTo>
                    <a:lnTo>
                      <a:pt x="100" y="169"/>
                    </a:lnTo>
                    <a:lnTo>
                      <a:pt x="117" y="147"/>
                    </a:lnTo>
                    <a:lnTo>
                      <a:pt x="119" y="75"/>
                    </a:lnTo>
                    <a:lnTo>
                      <a:pt x="135" y="95"/>
                    </a:lnTo>
                    <a:lnTo>
                      <a:pt x="129" y="177"/>
                    </a:lnTo>
                    <a:lnTo>
                      <a:pt x="78" y="217"/>
                    </a:lnTo>
                    <a:lnTo>
                      <a:pt x="0" y="221"/>
                    </a:lnTo>
                    <a:lnTo>
                      <a:pt x="0" y="5"/>
                    </a:lnTo>
                    <a:lnTo>
                      <a:pt x="77" y="0"/>
                    </a:lnTo>
                    <a:lnTo>
                      <a:pt x="107" y="13"/>
                    </a:lnTo>
                    <a:lnTo>
                      <a:pt x="114" y="50"/>
                    </a:lnTo>
                    <a:lnTo>
                      <a:pt x="114" y="50"/>
                    </a:lnTo>
                    <a:close/>
                  </a:path>
                </a:pathLst>
              </a:custGeom>
              <a:solidFill>
                <a:srgbClr val="CC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4" name="Freeform 330"/>
              <p:cNvSpPr>
                <a:spLocks/>
              </p:cNvSpPr>
              <p:nvPr/>
            </p:nvSpPr>
            <p:spPr bwMode="auto">
              <a:xfrm>
                <a:off x="4497" y="2510"/>
                <a:ext cx="60" cy="69"/>
              </a:xfrm>
              <a:custGeom>
                <a:avLst/>
                <a:gdLst>
                  <a:gd name="T0" fmla="*/ 0 w 121"/>
                  <a:gd name="T1" fmla="*/ 42 h 137"/>
                  <a:gd name="T2" fmla="*/ 0 w 121"/>
                  <a:gd name="T3" fmla="*/ 79 h 137"/>
                  <a:gd name="T4" fmla="*/ 0 w 121"/>
                  <a:gd name="T5" fmla="*/ 99 h 137"/>
                  <a:gd name="T6" fmla="*/ 20 w 121"/>
                  <a:gd name="T7" fmla="*/ 137 h 137"/>
                  <a:gd name="T8" fmla="*/ 23 w 121"/>
                  <a:gd name="T9" fmla="*/ 77 h 137"/>
                  <a:gd name="T10" fmla="*/ 42 w 121"/>
                  <a:gd name="T11" fmla="*/ 117 h 137"/>
                  <a:gd name="T12" fmla="*/ 67 w 121"/>
                  <a:gd name="T13" fmla="*/ 129 h 137"/>
                  <a:gd name="T14" fmla="*/ 94 w 121"/>
                  <a:gd name="T15" fmla="*/ 124 h 137"/>
                  <a:gd name="T16" fmla="*/ 114 w 121"/>
                  <a:gd name="T17" fmla="*/ 87 h 137"/>
                  <a:gd name="T18" fmla="*/ 121 w 121"/>
                  <a:gd name="T19" fmla="*/ 47 h 137"/>
                  <a:gd name="T20" fmla="*/ 117 w 121"/>
                  <a:gd name="T21" fmla="*/ 22 h 137"/>
                  <a:gd name="T22" fmla="*/ 87 w 121"/>
                  <a:gd name="T23" fmla="*/ 0 h 137"/>
                  <a:gd name="T24" fmla="*/ 67 w 121"/>
                  <a:gd name="T25" fmla="*/ 0 h 137"/>
                  <a:gd name="T26" fmla="*/ 32 w 121"/>
                  <a:gd name="T27" fmla="*/ 10 h 137"/>
                  <a:gd name="T28" fmla="*/ 22 w 121"/>
                  <a:gd name="T29" fmla="*/ 33 h 137"/>
                  <a:gd name="T30" fmla="*/ 3 w 121"/>
                  <a:gd name="T31" fmla="*/ 23 h 137"/>
                  <a:gd name="T32" fmla="*/ 0 w 121"/>
                  <a:gd name="T33" fmla="*/ 42 h 137"/>
                  <a:gd name="T34" fmla="*/ 0 w 121"/>
                  <a:gd name="T35" fmla="*/ 42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21" h="137">
                    <a:moveTo>
                      <a:pt x="0" y="42"/>
                    </a:moveTo>
                    <a:lnTo>
                      <a:pt x="0" y="79"/>
                    </a:lnTo>
                    <a:lnTo>
                      <a:pt x="0" y="99"/>
                    </a:lnTo>
                    <a:lnTo>
                      <a:pt x="20" y="137"/>
                    </a:lnTo>
                    <a:lnTo>
                      <a:pt x="23" y="77"/>
                    </a:lnTo>
                    <a:lnTo>
                      <a:pt x="42" y="117"/>
                    </a:lnTo>
                    <a:lnTo>
                      <a:pt x="67" y="129"/>
                    </a:lnTo>
                    <a:lnTo>
                      <a:pt x="94" y="124"/>
                    </a:lnTo>
                    <a:lnTo>
                      <a:pt x="114" y="87"/>
                    </a:lnTo>
                    <a:lnTo>
                      <a:pt x="121" y="47"/>
                    </a:lnTo>
                    <a:lnTo>
                      <a:pt x="117" y="22"/>
                    </a:lnTo>
                    <a:lnTo>
                      <a:pt x="87" y="0"/>
                    </a:lnTo>
                    <a:lnTo>
                      <a:pt x="67" y="0"/>
                    </a:lnTo>
                    <a:lnTo>
                      <a:pt x="32" y="10"/>
                    </a:lnTo>
                    <a:lnTo>
                      <a:pt x="22" y="33"/>
                    </a:lnTo>
                    <a:lnTo>
                      <a:pt x="3" y="23"/>
                    </a:lnTo>
                    <a:lnTo>
                      <a:pt x="0" y="42"/>
                    </a:lnTo>
                    <a:lnTo>
                      <a:pt x="0" y="42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5" name="Freeform 331"/>
              <p:cNvSpPr>
                <a:spLocks/>
              </p:cNvSpPr>
              <p:nvPr/>
            </p:nvSpPr>
            <p:spPr bwMode="auto">
              <a:xfrm>
                <a:off x="4267" y="2459"/>
                <a:ext cx="140" cy="120"/>
              </a:xfrm>
              <a:custGeom>
                <a:avLst/>
                <a:gdLst>
                  <a:gd name="T0" fmla="*/ 0 w 280"/>
                  <a:gd name="T1" fmla="*/ 30 h 241"/>
                  <a:gd name="T2" fmla="*/ 18 w 280"/>
                  <a:gd name="T3" fmla="*/ 238 h 241"/>
                  <a:gd name="T4" fmla="*/ 278 w 280"/>
                  <a:gd name="T5" fmla="*/ 241 h 241"/>
                  <a:gd name="T6" fmla="*/ 280 w 280"/>
                  <a:gd name="T7" fmla="*/ 2 h 241"/>
                  <a:gd name="T8" fmla="*/ 50 w 280"/>
                  <a:gd name="T9" fmla="*/ 0 h 241"/>
                  <a:gd name="T10" fmla="*/ 0 w 280"/>
                  <a:gd name="T11" fmla="*/ 30 h 241"/>
                  <a:gd name="T12" fmla="*/ 0 w 280"/>
                  <a:gd name="T13" fmla="*/ 3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0" h="241">
                    <a:moveTo>
                      <a:pt x="0" y="30"/>
                    </a:moveTo>
                    <a:lnTo>
                      <a:pt x="18" y="238"/>
                    </a:lnTo>
                    <a:lnTo>
                      <a:pt x="278" y="241"/>
                    </a:lnTo>
                    <a:lnTo>
                      <a:pt x="280" y="2"/>
                    </a:lnTo>
                    <a:lnTo>
                      <a:pt x="50" y="0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FF7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6" name="Freeform 332"/>
              <p:cNvSpPr>
                <a:spLocks/>
              </p:cNvSpPr>
              <p:nvPr/>
            </p:nvSpPr>
            <p:spPr bwMode="auto">
              <a:xfrm>
                <a:off x="4265" y="2458"/>
                <a:ext cx="148" cy="124"/>
              </a:xfrm>
              <a:custGeom>
                <a:avLst/>
                <a:gdLst>
                  <a:gd name="T0" fmla="*/ 142 w 296"/>
                  <a:gd name="T1" fmla="*/ 0 h 250"/>
                  <a:gd name="T2" fmla="*/ 241 w 296"/>
                  <a:gd name="T3" fmla="*/ 37 h 250"/>
                  <a:gd name="T4" fmla="*/ 221 w 296"/>
                  <a:gd name="T5" fmla="*/ 66 h 250"/>
                  <a:gd name="T6" fmla="*/ 244 w 296"/>
                  <a:gd name="T7" fmla="*/ 69 h 250"/>
                  <a:gd name="T8" fmla="*/ 254 w 296"/>
                  <a:gd name="T9" fmla="*/ 173 h 250"/>
                  <a:gd name="T10" fmla="*/ 241 w 296"/>
                  <a:gd name="T11" fmla="*/ 188 h 250"/>
                  <a:gd name="T12" fmla="*/ 256 w 296"/>
                  <a:gd name="T13" fmla="*/ 203 h 250"/>
                  <a:gd name="T14" fmla="*/ 218 w 296"/>
                  <a:gd name="T15" fmla="*/ 213 h 250"/>
                  <a:gd name="T16" fmla="*/ 164 w 296"/>
                  <a:gd name="T17" fmla="*/ 218 h 250"/>
                  <a:gd name="T18" fmla="*/ 75 w 296"/>
                  <a:gd name="T19" fmla="*/ 227 h 250"/>
                  <a:gd name="T20" fmla="*/ 40 w 296"/>
                  <a:gd name="T21" fmla="*/ 208 h 250"/>
                  <a:gd name="T22" fmla="*/ 12 w 296"/>
                  <a:gd name="T23" fmla="*/ 124 h 250"/>
                  <a:gd name="T24" fmla="*/ 33 w 296"/>
                  <a:gd name="T25" fmla="*/ 81 h 250"/>
                  <a:gd name="T26" fmla="*/ 40 w 296"/>
                  <a:gd name="T27" fmla="*/ 42 h 250"/>
                  <a:gd name="T28" fmla="*/ 181 w 296"/>
                  <a:gd name="T29" fmla="*/ 29 h 250"/>
                  <a:gd name="T30" fmla="*/ 114 w 296"/>
                  <a:gd name="T31" fmla="*/ 2 h 250"/>
                  <a:gd name="T32" fmla="*/ 32 w 296"/>
                  <a:gd name="T33" fmla="*/ 2 h 250"/>
                  <a:gd name="T34" fmla="*/ 0 w 296"/>
                  <a:gd name="T35" fmla="*/ 64 h 250"/>
                  <a:gd name="T36" fmla="*/ 12 w 296"/>
                  <a:gd name="T37" fmla="*/ 237 h 250"/>
                  <a:gd name="T38" fmla="*/ 53 w 296"/>
                  <a:gd name="T39" fmla="*/ 250 h 250"/>
                  <a:gd name="T40" fmla="*/ 275 w 296"/>
                  <a:gd name="T41" fmla="*/ 240 h 250"/>
                  <a:gd name="T42" fmla="*/ 296 w 296"/>
                  <a:gd name="T43" fmla="*/ 136 h 250"/>
                  <a:gd name="T44" fmla="*/ 290 w 296"/>
                  <a:gd name="T45" fmla="*/ 10 h 250"/>
                  <a:gd name="T46" fmla="*/ 142 w 296"/>
                  <a:gd name="T47" fmla="*/ 0 h 250"/>
                  <a:gd name="T48" fmla="*/ 142 w 296"/>
                  <a:gd name="T49" fmla="*/ 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96" h="250">
                    <a:moveTo>
                      <a:pt x="142" y="0"/>
                    </a:moveTo>
                    <a:lnTo>
                      <a:pt x="241" y="37"/>
                    </a:lnTo>
                    <a:lnTo>
                      <a:pt x="221" y="66"/>
                    </a:lnTo>
                    <a:lnTo>
                      <a:pt x="244" y="69"/>
                    </a:lnTo>
                    <a:lnTo>
                      <a:pt x="254" y="173"/>
                    </a:lnTo>
                    <a:lnTo>
                      <a:pt x="241" y="188"/>
                    </a:lnTo>
                    <a:lnTo>
                      <a:pt x="256" y="203"/>
                    </a:lnTo>
                    <a:lnTo>
                      <a:pt x="218" y="213"/>
                    </a:lnTo>
                    <a:lnTo>
                      <a:pt x="164" y="218"/>
                    </a:lnTo>
                    <a:lnTo>
                      <a:pt x="75" y="227"/>
                    </a:lnTo>
                    <a:lnTo>
                      <a:pt x="40" y="208"/>
                    </a:lnTo>
                    <a:lnTo>
                      <a:pt x="12" y="124"/>
                    </a:lnTo>
                    <a:lnTo>
                      <a:pt x="33" y="81"/>
                    </a:lnTo>
                    <a:lnTo>
                      <a:pt x="40" y="42"/>
                    </a:lnTo>
                    <a:lnTo>
                      <a:pt x="181" y="29"/>
                    </a:lnTo>
                    <a:lnTo>
                      <a:pt x="114" y="2"/>
                    </a:lnTo>
                    <a:lnTo>
                      <a:pt x="32" y="2"/>
                    </a:lnTo>
                    <a:lnTo>
                      <a:pt x="0" y="64"/>
                    </a:lnTo>
                    <a:lnTo>
                      <a:pt x="12" y="237"/>
                    </a:lnTo>
                    <a:lnTo>
                      <a:pt x="53" y="250"/>
                    </a:lnTo>
                    <a:lnTo>
                      <a:pt x="275" y="240"/>
                    </a:lnTo>
                    <a:lnTo>
                      <a:pt x="296" y="136"/>
                    </a:lnTo>
                    <a:lnTo>
                      <a:pt x="290" y="10"/>
                    </a:lnTo>
                    <a:lnTo>
                      <a:pt x="142" y="0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CC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7" name="Freeform 333"/>
              <p:cNvSpPr>
                <a:spLocks/>
              </p:cNvSpPr>
              <p:nvPr/>
            </p:nvSpPr>
            <p:spPr bwMode="auto">
              <a:xfrm>
                <a:off x="4282" y="2479"/>
                <a:ext cx="105" cy="87"/>
              </a:xfrm>
              <a:custGeom>
                <a:avLst/>
                <a:gdLst>
                  <a:gd name="T0" fmla="*/ 84 w 211"/>
                  <a:gd name="T1" fmla="*/ 64 h 174"/>
                  <a:gd name="T2" fmla="*/ 91 w 211"/>
                  <a:gd name="T3" fmla="*/ 46 h 174"/>
                  <a:gd name="T4" fmla="*/ 56 w 211"/>
                  <a:gd name="T5" fmla="*/ 20 h 174"/>
                  <a:gd name="T6" fmla="*/ 81 w 211"/>
                  <a:gd name="T7" fmla="*/ 4 h 174"/>
                  <a:gd name="T8" fmla="*/ 160 w 211"/>
                  <a:gd name="T9" fmla="*/ 0 h 174"/>
                  <a:gd name="T10" fmla="*/ 153 w 211"/>
                  <a:gd name="T11" fmla="*/ 30 h 174"/>
                  <a:gd name="T12" fmla="*/ 180 w 211"/>
                  <a:gd name="T13" fmla="*/ 46 h 174"/>
                  <a:gd name="T14" fmla="*/ 200 w 211"/>
                  <a:gd name="T15" fmla="*/ 54 h 174"/>
                  <a:gd name="T16" fmla="*/ 205 w 211"/>
                  <a:gd name="T17" fmla="*/ 136 h 174"/>
                  <a:gd name="T18" fmla="*/ 181 w 211"/>
                  <a:gd name="T19" fmla="*/ 151 h 174"/>
                  <a:gd name="T20" fmla="*/ 211 w 211"/>
                  <a:gd name="T21" fmla="*/ 164 h 174"/>
                  <a:gd name="T22" fmla="*/ 151 w 211"/>
                  <a:gd name="T23" fmla="*/ 168 h 174"/>
                  <a:gd name="T24" fmla="*/ 123 w 211"/>
                  <a:gd name="T25" fmla="*/ 151 h 174"/>
                  <a:gd name="T26" fmla="*/ 89 w 211"/>
                  <a:gd name="T27" fmla="*/ 151 h 174"/>
                  <a:gd name="T28" fmla="*/ 109 w 211"/>
                  <a:gd name="T29" fmla="*/ 173 h 174"/>
                  <a:gd name="T30" fmla="*/ 47 w 211"/>
                  <a:gd name="T31" fmla="*/ 174 h 174"/>
                  <a:gd name="T32" fmla="*/ 19 w 211"/>
                  <a:gd name="T33" fmla="*/ 166 h 174"/>
                  <a:gd name="T34" fmla="*/ 0 w 211"/>
                  <a:gd name="T35" fmla="*/ 138 h 174"/>
                  <a:gd name="T36" fmla="*/ 4 w 211"/>
                  <a:gd name="T37" fmla="*/ 47 h 174"/>
                  <a:gd name="T38" fmla="*/ 22 w 211"/>
                  <a:gd name="T39" fmla="*/ 44 h 174"/>
                  <a:gd name="T40" fmla="*/ 52 w 211"/>
                  <a:gd name="T41" fmla="*/ 67 h 174"/>
                  <a:gd name="T42" fmla="*/ 84 w 211"/>
                  <a:gd name="T43" fmla="*/ 64 h 174"/>
                  <a:gd name="T44" fmla="*/ 84 w 211"/>
                  <a:gd name="T45" fmla="*/ 6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1" h="174">
                    <a:moveTo>
                      <a:pt x="84" y="64"/>
                    </a:moveTo>
                    <a:lnTo>
                      <a:pt x="91" y="46"/>
                    </a:lnTo>
                    <a:lnTo>
                      <a:pt x="56" y="20"/>
                    </a:lnTo>
                    <a:lnTo>
                      <a:pt x="81" y="4"/>
                    </a:lnTo>
                    <a:lnTo>
                      <a:pt x="160" y="0"/>
                    </a:lnTo>
                    <a:lnTo>
                      <a:pt x="153" y="30"/>
                    </a:lnTo>
                    <a:lnTo>
                      <a:pt x="180" y="46"/>
                    </a:lnTo>
                    <a:lnTo>
                      <a:pt x="200" y="54"/>
                    </a:lnTo>
                    <a:lnTo>
                      <a:pt x="205" y="136"/>
                    </a:lnTo>
                    <a:lnTo>
                      <a:pt x="181" y="151"/>
                    </a:lnTo>
                    <a:lnTo>
                      <a:pt x="211" y="164"/>
                    </a:lnTo>
                    <a:lnTo>
                      <a:pt x="151" y="168"/>
                    </a:lnTo>
                    <a:lnTo>
                      <a:pt x="123" y="151"/>
                    </a:lnTo>
                    <a:lnTo>
                      <a:pt x="89" y="151"/>
                    </a:lnTo>
                    <a:lnTo>
                      <a:pt x="109" y="173"/>
                    </a:lnTo>
                    <a:lnTo>
                      <a:pt x="47" y="174"/>
                    </a:lnTo>
                    <a:lnTo>
                      <a:pt x="19" y="166"/>
                    </a:lnTo>
                    <a:lnTo>
                      <a:pt x="0" y="138"/>
                    </a:lnTo>
                    <a:lnTo>
                      <a:pt x="4" y="47"/>
                    </a:lnTo>
                    <a:lnTo>
                      <a:pt x="22" y="44"/>
                    </a:lnTo>
                    <a:lnTo>
                      <a:pt x="52" y="67"/>
                    </a:lnTo>
                    <a:lnTo>
                      <a:pt x="84" y="64"/>
                    </a:lnTo>
                    <a:lnTo>
                      <a:pt x="84" y="64"/>
                    </a:lnTo>
                    <a:close/>
                  </a:path>
                </a:pathLst>
              </a:custGeom>
              <a:solidFill>
                <a:srgbClr val="FF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8" name="Freeform 334"/>
              <p:cNvSpPr>
                <a:spLocks/>
              </p:cNvSpPr>
              <p:nvPr/>
            </p:nvSpPr>
            <p:spPr bwMode="auto">
              <a:xfrm>
                <a:off x="4284" y="2507"/>
                <a:ext cx="92" cy="52"/>
              </a:xfrm>
              <a:custGeom>
                <a:avLst/>
                <a:gdLst>
                  <a:gd name="T0" fmla="*/ 66 w 185"/>
                  <a:gd name="T1" fmla="*/ 40 h 104"/>
                  <a:gd name="T2" fmla="*/ 106 w 185"/>
                  <a:gd name="T3" fmla="*/ 72 h 104"/>
                  <a:gd name="T4" fmla="*/ 155 w 185"/>
                  <a:gd name="T5" fmla="*/ 77 h 104"/>
                  <a:gd name="T6" fmla="*/ 180 w 185"/>
                  <a:gd name="T7" fmla="*/ 62 h 104"/>
                  <a:gd name="T8" fmla="*/ 185 w 185"/>
                  <a:gd name="T9" fmla="*/ 29 h 104"/>
                  <a:gd name="T10" fmla="*/ 171 w 185"/>
                  <a:gd name="T11" fmla="*/ 7 h 104"/>
                  <a:gd name="T12" fmla="*/ 101 w 185"/>
                  <a:gd name="T13" fmla="*/ 0 h 104"/>
                  <a:gd name="T14" fmla="*/ 71 w 185"/>
                  <a:gd name="T15" fmla="*/ 17 h 104"/>
                  <a:gd name="T16" fmla="*/ 41 w 185"/>
                  <a:gd name="T17" fmla="*/ 17 h 104"/>
                  <a:gd name="T18" fmla="*/ 14 w 185"/>
                  <a:gd name="T19" fmla="*/ 7 h 104"/>
                  <a:gd name="T20" fmla="*/ 0 w 185"/>
                  <a:gd name="T21" fmla="*/ 24 h 104"/>
                  <a:gd name="T22" fmla="*/ 7 w 185"/>
                  <a:gd name="T23" fmla="*/ 86 h 104"/>
                  <a:gd name="T24" fmla="*/ 36 w 185"/>
                  <a:gd name="T25" fmla="*/ 104 h 104"/>
                  <a:gd name="T26" fmla="*/ 69 w 185"/>
                  <a:gd name="T27" fmla="*/ 94 h 104"/>
                  <a:gd name="T28" fmla="*/ 54 w 185"/>
                  <a:gd name="T29" fmla="*/ 56 h 104"/>
                  <a:gd name="T30" fmla="*/ 66 w 185"/>
                  <a:gd name="T31" fmla="*/ 40 h 104"/>
                  <a:gd name="T32" fmla="*/ 66 w 185"/>
                  <a:gd name="T33" fmla="*/ 4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104">
                    <a:moveTo>
                      <a:pt x="66" y="40"/>
                    </a:moveTo>
                    <a:lnTo>
                      <a:pt x="106" y="72"/>
                    </a:lnTo>
                    <a:lnTo>
                      <a:pt x="155" y="77"/>
                    </a:lnTo>
                    <a:lnTo>
                      <a:pt x="180" y="62"/>
                    </a:lnTo>
                    <a:lnTo>
                      <a:pt x="185" y="29"/>
                    </a:lnTo>
                    <a:lnTo>
                      <a:pt x="171" y="7"/>
                    </a:lnTo>
                    <a:lnTo>
                      <a:pt x="101" y="0"/>
                    </a:lnTo>
                    <a:lnTo>
                      <a:pt x="71" y="17"/>
                    </a:lnTo>
                    <a:lnTo>
                      <a:pt x="41" y="17"/>
                    </a:lnTo>
                    <a:lnTo>
                      <a:pt x="14" y="7"/>
                    </a:lnTo>
                    <a:lnTo>
                      <a:pt x="0" y="24"/>
                    </a:lnTo>
                    <a:lnTo>
                      <a:pt x="7" y="86"/>
                    </a:lnTo>
                    <a:lnTo>
                      <a:pt x="36" y="104"/>
                    </a:lnTo>
                    <a:lnTo>
                      <a:pt x="69" y="94"/>
                    </a:lnTo>
                    <a:lnTo>
                      <a:pt x="54" y="56"/>
                    </a:lnTo>
                    <a:lnTo>
                      <a:pt x="66" y="40"/>
                    </a:lnTo>
                    <a:lnTo>
                      <a:pt x="66" y="40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39" name="Freeform 335"/>
              <p:cNvSpPr>
                <a:spLocks/>
              </p:cNvSpPr>
              <p:nvPr/>
            </p:nvSpPr>
            <p:spPr bwMode="auto">
              <a:xfrm>
                <a:off x="4721" y="2516"/>
                <a:ext cx="90" cy="26"/>
              </a:xfrm>
              <a:custGeom>
                <a:avLst/>
                <a:gdLst>
                  <a:gd name="T0" fmla="*/ 4 w 181"/>
                  <a:gd name="T1" fmla="*/ 52 h 52"/>
                  <a:gd name="T2" fmla="*/ 181 w 181"/>
                  <a:gd name="T3" fmla="*/ 43 h 52"/>
                  <a:gd name="T4" fmla="*/ 179 w 181"/>
                  <a:gd name="T5" fmla="*/ 21 h 52"/>
                  <a:gd name="T6" fmla="*/ 178 w 181"/>
                  <a:gd name="T7" fmla="*/ 0 h 52"/>
                  <a:gd name="T8" fmla="*/ 0 w 181"/>
                  <a:gd name="T9" fmla="*/ 6 h 52"/>
                  <a:gd name="T10" fmla="*/ 2 w 181"/>
                  <a:gd name="T11" fmla="*/ 18 h 52"/>
                  <a:gd name="T12" fmla="*/ 2 w 181"/>
                  <a:gd name="T13" fmla="*/ 23 h 52"/>
                  <a:gd name="T14" fmla="*/ 2 w 181"/>
                  <a:gd name="T15" fmla="*/ 26 h 52"/>
                  <a:gd name="T16" fmla="*/ 2 w 181"/>
                  <a:gd name="T17" fmla="*/ 28 h 52"/>
                  <a:gd name="T18" fmla="*/ 2 w 181"/>
                  <a:gd name="T19" fmla="*/ 28 h 52"/>
                  <a:gd name="T20" fmla="*/ 2 w 181"/>
                  <a:gd name="T21" fmla="*/ 28 h 52"/>
                  <a:gd name="T22" fmla="*/ 2 w 181"/>
                  <a:gd name="T23" fmla="*/ 28 h 52"/>
                  <a:gd name="T24" fmla="*/ 2 w 181"/>
                  <a:gd name="T25" fmla="*/ 28 h 52"/>
                  <a:gd name="T26" fmla="*/ 2 w 181"/>
                  <a:gd name="T27" fmla="*/ 28 h 52"/>
                  <a:gd name="T28" fmla="*/ 2 w 181"/>
                  <a:gd name="T29" fmla="*/ 30 h 52"/>
                  <a:gd name="T30" fmla="*/ 4 w 181"/>
                  <a:gd name="T31" fmla="*/ 52 h 52"/>
                  <a:gd name="T32" fmla="*/ 4 w 181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1" h="52">
                    <a:moveTo>
                      <a:pt x="4" y="52"/>
                    </a:moveTo>
                    <a:lnTo>
                      <a:pt x="181" y="43"/>
                    </a:lnTo>
                    <a:lnTo>
                      <a:pt x="179" y="21"/>
                    </a:lnTo>
                    <a:lnTo>
                      <a:pt x="178" y="0"/>
                    </a:lnTo>
                    <a:lnTo>
                      <a:pt x="0" y="6"/>
                    </a:lnTo>
                    <a:lnTo>
                      <a:pt x="2" y="18"/>
                    </a:lnTo>
                    <a:lnTo>
                      <a:pt x="2" y="23"/>
                    </a:lnTo>
                    <a:lnTo>
                      <a:pt x="2" y="26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30"/>
                    </a:lnTo>
                    <a:lnTo>
                      <a:pt x="4" y="52"/>
                    </a:lnTo>
                    <a:lnTo>
                      <a:pt x="4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0" name="Freeform 336"/>
              <p:cNvSpPr>
                <a:spLocks/>
              </p:cNvSpPr>
              <p:nvPr/>
            </p:nvSpPr>
            <p:spPr bwMode="auto">
              <a:xfrm>
                <a:off x="4821" y="2511"/>
                <a:ext cx="81" cy="26"/>
              </a:xfrm>
              <a:custGeom>
                <a:avLst/>
                <a:gdLst>
                  <a:gd name="T0" fmla="*/ 4 w 161"/>
                  <a:gd name="T1" fmla="*/ 52 h 52"/>
                  <a:gd name="T2" fmla="*/ 161 w 161"/>
                  <a:gd name="T3" fmla="*/ 45 h 52"/>
                  <a:gd name="T4" fmla="*/ 158 w 161"/>
                  <a:gd name="T5" fmla="*/ 0 h 52"/>
                  <a:gd name="T6" fmla="*/ 0 w 161"/>
                  <a:gd name="T7" fmla="*/ 6 h 52"/>
                  <a:gd name="T8" fmla="*/ 4 w 161"/>
                  <a:gd name="T9" fmla="*/ 52 h 52"/>
                  <a:gd name="T10" fmla="*/ 4 w 161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1" h="52">
                    <a:moveTo>
                      <a:pt x="4" y="52"/>
                    </a:moveTo>
                    <a:lnTo>
                      <a:pt x="161" y="45"/>
                    </a:lnTo>
                    <a:lnTo>
                      <a:pt x="158" y="0"/>
                    </a:lnTo>
                    <a:lnTo>
                      <a:pt x="0" y="6"/>
                    </a:lnTo>
                    <a:lnTo>
                      <a:pt x="4" y="52"/>
                    </a:lnTo>
                    <a:lnTo>
                      <a:pt x="4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1" name="Freeform 337"/>
              <p:cNvSpPr>
                <a:spLocks/>
              </p:cNvSpPr>
              <p:nvPr/>
            </p:nvSpPr>
            <p:spPr bwMode="auto">
              <a:xfrm>
                <a:off x="4912" y="2507"/>
                <a:ext cx="70" cy="25"/>
              </a:xfrm>
              <a:custGeom>
                <a:avLst/>
                <a:gdLst>
                  <a:gd name="T0" fmla="*/ 3 w 139"/>
                  <a:gd name="T1" fmla="*/ 50 h 50"/>
                  <a:gd name="T2" fmla="*/ 139 w 139"/>
                  <a:gd name="T3" fmla="*/ 45 h 50"/>
                  <a:gd name="T4" fmla="*/ 137 w 139"/>
                  <a:gd name="T5" fmla="*/ 22 h 50"/>
                  <a:gd name="T6" fmla="*/ 137 w 139"/>
                  <a:gd name="T7" fmla="*/ 0 h 50"/>
                  <a:gd name="T8" fmla="*/ 0 w 139"/>
                  <a:gd name="T9" fmla="*/ 5 h 50"/>
                  <a:gd name="T10" fmla="*/ 2 w 139"/>
                  <a:gd name="T11" fmla="*/ 27 h 50"/>
                  <a:gd name="T12" fmla="*/ 3 w 139"/>
                  <a:gd name="T13" fmla="*/ 50 h 50"/>
                  <a:gd name="T14" fmla="*/ 3 w 139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50">
                    <a:moveTo>
                      <a:pt x="3" y="50"/>
                    </a:moveTo>
                    <a:lnTo>
                      <a:pt x="139" y="45"/>
                    </a:lnTo>
                    <a:lnTo>
                      <a:pt x="137" y="22"/>
                    </a:lnTo>
                    <a:lnTo>
                      <a:pt x="137" y="0"/>
                    </a:lnTo>
                    <a:lnTo>
                      <a:pt x="0" y="5"/>
                    </a:lnTo>
                    <a:lnTo>
                      <a:pt x="2" y="27"/>
                    </a:lnTo>
                    <a:lnTo>
                      <a:pt x="3" y="50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2" name="Freeform 338"/>
              <p:cNvSpPr>
                <a:spLocks/>
              </p:cNvSpPr>
              <p:nvPr/>
            </p:nvSpPr>
            <p:spPr bwMode="auto">
              <a:xfrm>
                <a:off x="4612" y="2521"/>
                <a:ext cx="99" cy="27"/>
              </a:xfrm>
              <a:custGeom>
                <a:avLst/>
                <a:gdLst>
                  <a:gd name="T0" fmla="*/ 2 w 200"/>
                  <a:gd name="T1" fmla="*/ 53 h 53"/>
                  <a:gd name="T2" fmla="*/ 200 w 200"/>
                  <a:gd name="T3" fmla="*/ 45 h 53"/>
                  <a:gd name="T4" fmla="*/ 198 w 200"/>
                  <a:gd name="T5" fmla="*/ 0 h 53"/>
                  <a:gd name="T6" fmla="*/ 0 w 200"/>
                  <a:gd name="T7" fmla="*/ 8 h 53"/>
                  <a:gd name="T8" fmla="*/ 2 w 200"/>
                  <a:gd name="T9" fmla="*/ 53 h 53"/>
                  <a:gd name="T10" fmla="*/ 2 w 200"/>
                  <a:gd name="T1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0" h="53">
                    <a:moveTo>
                      <a:pt x="2" y="53"/>
                    </a:moveTo>
                    <a:lnTo>
                      <a:pt x="200" y="45"/>
                    </a:lnTo>
                    <a:lnTo>
                      <a:pt x="198" y="0"/>
                    </a:lnTo>
                    <a:lnTo>
                      <a:pt x="0" y="8"/>
                    </a:lnTo>
                    <a:lnTo>
                      <a:pt x="2" y="53"/>
                    </a:lnTo>
                    <a:lnTo>
                      <a:pt x="2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3" name="Freeform 339"/>
              <p:cNvSpPr>
                <a:spLocks/>
              </p:cNvSpPr>
              <p:nvPr/>
            </p:nvSpPr>
            <p:spPr bwMode="auto">
              <a:xfrm>
                <a:off x="4726" y="2557"/>
                <a:ext cx="89" cy="30"/>
              </a:xfrm>
              <a:custGeom>
                <a:avLst/>
                <a:gdLst>
                  <a:gd name="T0" fmla="*/ 4 w 180"/>
                  <a:gd name="T1" fmla="*/ 58 h 58"/>
                  <a:gd name="T2" fmla="*/ 180 w 180"/>
                  <a:gd name="T3" fmla="*/ 50 h 58"/>
                  <a:gd name="T4" fmla="*/ 178 w 180"/>
                  <a:gd name="T5" fmla="*/ 25 h 58"/>
                  <a:gd name="T6" fmla="*/ 176 w 180"/>
                  <a:gd name="T7" fmla="*/ 0 h 58"/>
                  <a:gd name="T8" fmla="*/ 0 w 180"/>
                  <a:gd name="T9" fmla="*/ 10 h 58"/>
                  <a:gd name="T10" fmla="*/ 2 w 180"/>
                  <a:gd name="T11" fmla="*/ 35 h 58"/>
                  <a:gd name="T12" fmla="*/ 2 w 180"/>
                  <a:gd name="T13" fmla="*/ 47 h 58"/>
                  <a:gd name="T14" fmla="*/ 4 w 180"/>
                  <a:gd name="T15" fmla="*/ 58 h 58"/>
                  <a:gd name="T16" fmla="*/ 4 w 180"/>
                  <a:gd name="T17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0" h="58">
                    <a:moveTo>
                      <a:pt x="4" y="58"/>
                    </a:moveTo>
                    <a:lnTo>
                      <a:pt x="180" y="50"/>
                    </a:lnTo>
                    <a:lnTo>
                      <a:pt x="178" y="25"/>
                    </a:lnTo>
                    <a:lnTo>
                      <a:pt x="176" y="0"/>
                    </a:lnTo>
                    <a:lnTo>
                      <a:pt x="0" y="10"/>
                    </a:lnTo>
                    <a:lnTo>
                      <a:pt x="2" y="35"/>
                    </a:lnTo>
                    <a:lnTo>
                      <a:pt x="2" y="47"/>
                    </a:lnTo>
                    <a:lnTo>
                      <a:pt x="4" y="58"/>
                    </a:lnTo>
                    <a:lnTo>
                      <a:pt x="4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4" name="Freeform 340"/>
              <p:cNvSpPr>
                <a:spLocks/>
              </p:cNvSpPr>
              <p:nvPr/>
            </p:nvSpPr>
            <p:spPr bwMode="auto">
              <a:xfrm>
                <a:off x="4825" y="2552"/>
                <a:ext cx="80" cy="29"/>
              </a:xfrm>
              <a:custGeom>
                <a:avLst/>
                <a:gdLst>
                  <a:gd name="T0" fmla="*/ 1 w 159"/>
                  <a:gd name="T1" fmla="*/ 59 h 59"/>
                  <a:gd name="T2" fmla="*/ 159 w 159"/>
                  <a:gd name="T3" fmla="*/ 50 h 59"/>
                  <a:gd name="T4" fmla="*/ 157 w 159"/>
                  <a:gd name="T5" fmla="*/ 37 h 59"/>
                  <a:gd name="T6" fmla="*/ 157 w 159"/>
                  <a:gd name="T7" fmla="*/ 32 h 59"/>
                  <a:gd name="T8" fmla="*/ 157 w 159"/>
                  <a:gd name="T9" fmla="*/ 25 h 59"/>
                  <a:gd name="T10" fmla="*/ 155 w 159"/>
                  <a:gd name="T11" fmla="*/ 0 h 59"/>
                  <a:gd name="T12" fmla="*/ 0 w 159"/>
                  <a:gd name="T13" fmla="*/ 8 h 59"/>
                  <a:gd name="T14" fmla="*/ 1 w 159"/>
                  <a:gd name="T15" fmla="*/ 34 h 59"/>
                  <a:gd name="T16" fmla="*/ 1 w 159"/>
                  <a:gd name="T17" fmla="*/ 59 h 59"/>
                  <a:gd name="T18" fmla="*/ 1 w 159"/>
                  <a:gd name="T1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9" h="59">
                    <a:moveTo>
                      <a:pt x="1" y="59"/>
                    </a:moveTo>
                    <a:lnTo>
                      <a:pt x="159" y="50"/>
                    </a:lnTo>
                    <a:lnTo>
                      <a:pt x="157" y="37"/>
                    </a:lnTo>
                    <a:lnTo>
                      <a:pt x="157" y="32"/>
                    </a:lnTo>
                    <a:lnTo>
                      <a:pt x="157" y="25"/>
                    </a:lnTo>
                    <a:lnTo>
                      <a:pt x="155" y="0"/>
                    </a:lnTo>
                    <a:lnTo>
                      <a:pt x="0" y="8"/>
                    </a:lnTo>
                    <a:lnTo>
                      <a:pt x="1" y="34"/>
                    </a:lnTo>
                    <a:lnTo>
                      <a:pt x="1" y="59"/>
                    </a:lnTo>
                    <a:lnTo>
                      <a:pt x="1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5" name="Freeform 341"/>
              <p:cNvSpPr>
                <a:spLocks/>
              </p:cNvSpPr>
              <p:nvPr/>
            </p:nvSpPr>
            <p:spPr bwMode="auto">
              <a:xfrm>
                <a:off x="4916" y="2546"/>
                <a:ext cx="69" cy="29"/>
              </a:xfrm>
              <a:custGeom>
                <a:avLst/>
                <a:gdLst>
                  <a:gd name="T0" fmla="*/ 3 w 139"/>
                  <a:gd name="T1" fmla="*/ 57 h 57"/>
                  <a:gd name="T2" fmla="*/ 139 w 139"/>
                  <a:gd name="T3" fmla="*/ 49 h 57"/>
                  <a:gd name="T4" fmla="*/ 137 w 139"/>
                  <a:gd name="T5" fmla="*/ 0 h 57"/>
                  <a:gd name="T6" fmla="*/ 0 w 139"/>
                  <a:gd name="T7" fmla="*/ 7 h 57"/>
                  <a:gd name="T8" fmla="*/ 3 w 139"/>
                  <a:gd name="T9" fmla="*/ 57 h 57"/>
                  <a:gd name="T10" fmla="*/ 3 w 139"/>
                  <a:gd name="T11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9" h="57">
                    <a:moveTo>
                      <a:pt x="3" y="57"/>
                    </a:moveTo>
                    <a:lnTo>
                      <a:pt x="139" y="49"/>
                    </a:lnTo>
                    <a:lnTo>
                      <a:pt x="137" y="0"/>
                    </a:lnTo>
                    <a:lnTo>
                      <a:pt x="0" y="7"/>
                    </a:lnTo>
                    <a:lnTo>
                      <a:pt x="3" y="57"/>
                    </a:lnTo>
                    <a:lnTo>
                      <a:pt x="3" y="5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6" name="Freeform 342"/>
              <p:cNvSpPr>
                <a:spLocks/>
              </p:cNvSpPr>
              <p:nvPr/>
            </p:nvSpPr>
            <p:spPr bwMode="auto">
              <a:xfrm>
                <a:off x="4617" y="2564"/>
                <a:ext cx="99" cy="30"/>
              </a:xfrm>
              <a:custGeom>
                <a:avLst/>
                <a:gdLst>
                  <a:gd name="T0" fmla="*/ 2 w 200"/>
                  <a:gd name="T1" fmla="*/ 60 h 60"/>
                  <a:gd name="T2" fmla="*/ 200 w 200"/>
                  <a:gd name="T3" fmla="*/ 50 h 60"/>
                  <a:gd name="T4" fmla="*/ 198 w 200"/>
                  <a:gd name="T5" fmla="*/ 0 h 60"/>
                  <a:gd name="T6" fmla="*/ 0 w 200"/>
                  <a:gd name="T7" fmla="*/ 10 h 60"/>
                  <a:gd name="T8" fmla="*/ 2 w 200"/>
                  <a:gd name="T9" fmla="*/ 60 h 60"/>
                  <a:gd name="T10" fmla="*/ 2 w 200"/>
                  <a:gd name="T11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0" h="60">
                    <a:moveTo>
                      <a:pt x="2" y="60"/>
                    </a:moveTo>
                    <a:lnTo>
                      <a:pt x="200" y="50"/>
                    </a:lnTo>
                    <a:lnTo>
                      <a:pt x="198" y="0"/>
                    </a:lnTo>
                    <a:lnTo>
                      <a:pt x="0" y="10"/>
                    </a:lnTo>
                    <a:lnTo>
                      <a:pt x="2" y="60"/>
                    </a:lnTo>
                    <a:lnTo>
                      <a:pt x="2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7" name="Freeform 343"/>
              <p:cNvSpPr>
                <a:spLocks/>
              </p:cNvSpPr>
              <p:nvPr/>
            </p:nvSpPr>
            <p:spPr bwMode="auto">
              <a:xfrm>
                <a:off x="4722" y="2479"/>
                <a:ext cx="90" cy="25"/>
              </a:xfrm>
              <a:custGeom>
                <a:avLst/>
                <a:gdLst>
                  <a:gd name="T0" fmla="*/ 3 w 179"/>
                  <a:gd name="T1" fmla="*/ 51 h 51"/>
                  <a:gd name="T2" fmla="*/ 179 w 179"/>
                  <a:gd name="T3" fmla="*/ 46 h 51"/>
                  <a:gd name="T4" fmla="*/ 177 w 179"/>
                  <a:gd name="T5" fmla="*/ 24 h 51"/>
                  <a:gd name="T6" fmla="*/ 177 w 179"/>
                  <a:gd name="T7" fmla="*/ 12 h 51"/>
                  <a:gd name="T8" fmla="*/ 175 w 179"/>
                  <a:gd name="T9" fmla="*/ 0 h 51"/>
                  <a:gd name="T10" fmla="*/ 0 w 179"/>
                  <a:gd name="T11" fmla="*/ 7 h 51"/>
                  <a:gd name="T12" fmla="*/ 1 w 179"/>
                  <a:gd name="T13" fmla="*/ 29 h 51"/>
                  <a:gd name="T14" fmla="*/ 3 w 179"/>
                  <a:gd name="T15" fmla="*/ 51 h 51"/>
                  <a:gd name="T16" fmla="*/ 3 w 179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9" h="51">
                    <a:moveTo>
                      <a:pt x="3" y="51"/>
                    </a:moveTo>
                    <a:lnTo>
                      <a:pt x="179" y="46"/>
                    </a:lnTo>
                    <a:lnTo>
                      <a:pt x="177" y="24"/>
                    </a:lnTo>
                    <a:lnTo>
                      <a:pt x="177" y="12"/>
                    </a:lnTo>
                    <a:lnTo>
                      <a:pt x="175" y="0"/>
                    </a:lnTo>
                    <a:lnTo>
                      <a:pt x="0" y="7"/>
                    </a:lnTo>
                    <a:lnTo>
                      <a:pt x="1" y="29"/>
                    </a:lnTo>
                    <a:lnTo>
                      <a:pt x="3" y="51"/>
                    </a:lnTo>
                    <a:lnTo>
                      <a:pt x="3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8" name="Freeform 344"/>
              <p:cNvSpPr>
                <a:spLocks/>
              </p:cNvSpPr>
              <p:nvPr/>
            </p:nvSpPr>
            <p:spPr bwMode="auto">
              <a:xfrm>
                <a:off x="4822" y="2474"/>
                <a:ext cx="80" cy="26"/>
              </a:xfrm>
              <a:custGeom>
                <a:avLst/>
                <a:gdLst>
                  <a:gd name="T0" fmla="*/ 3 w 161"/>
                  <a:gd name="T1" fmla="*/ 50 h 50"/>
                  <a:gd name="T2" fmla="*/ 161 w 161"/>
                  <a:gd name="T3" fmla="*/ 45 h 50"/>
                  <a:gd name="T4" fmla="*/ 157 w 161"/>
                  <a:gd name="T5" fmla="*/ 0 h 50"/>
                  <a:gd name="T6" fmla="*/ 0 w 161"/>
                  <a:gd name="T7" fmla="*/ 5 h 50"/>
                  <a:gd name="T8" fmla="*/ 3 w 161"/>
                  <a:gd name="T9" fmla="*/ 50 h 50"/>
                  <a:gd name="T10" fmla="*/ 3 w 161"/>
                  <a:gd name="T11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1" h="50">
                    <a:moveTo>
                      <a:pt x="3" y="50"/>
                    </a:moveTo>
                    <a:lnTo>
                      <a:pt x="161" y="45"/>
                    </a:lnTo>
                    <a:lnTo>
                      <a:pt x="157" y="0"/>
                    </a:lnTo>
                    <a:lnTo>
                      <a:pt x="0" y="5"/>
                    </a:lnTo>
                    <a:lnTo>
                      <a:pt x="3" y="50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49" name="Freeform 345"/>
              <p:cNvSpPr>
                <a:spLocks/>
              </p:cNvSpPr>
              <p:nvPr/>
            </p:nvSpPr>
            <p:spPr bwMode="auto">
              <a:xfrm>
                <a:off x="4913" y="2471"/>
                <a:ext cx="70" cy="25"/>
              </a:xfrm>
              <a:custGeom>
                <a:avLst/>
                <a:gdLst>
                  <a:gd name="T0" fmla="*/ 1 w 139"/>
                  <a:gd name="T1" fmla="*/ 50 h 50"/>
                  <a:gd name="T2" fmla="*/ 139 w 139"/>
                  <a:gd name="T3" fmla="*/ 45 h 50"/>
                  <a:gd name="T4" fmla="*/ 137 w 139"/>
                  <a:gd name="T5" fmla="*/ 24 h 50"/>
                  <a:gd name="T6" fmla="*/ 135 w 139"/>
                  <a:gd name="T7" fmla="*/ 0 h 50"/>
                  <a:gd name="T8" fmla="*/ 0 w 139"/>
                  <a:gd name="T9" fmla="*/ 5 h 50"/>
                  <a:gd name="T10" fmla="*/ 0 w 139"/>
                  <a:gd name="T11" fmla="*/ 27 h 50"/>
                  <a:gd name="T12" fmla="*/ 1 w 139"/>
                  <a:gd name="T13" fmla="*/ 50 h 50"/>
                  <a:gd name="T14" fmla="*/ 1 w 139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9" h="50">
                    <a:moveTo>
                      <a:pt x="1" y="50"/>
                    </a:moveTo>
                    <a:lnTo>
                      <a:pt x="139" y="45"/>
                    </a:lnTo>
                    <a:lnTo>
                      <a:pt x="137" y="24"/>
                    </a:lnTo>
                    <a:lnTo>
                      <a:pt x="135" y="0"/>
                    </a:lnTo>
                    <a:lnTo>
                      <a:pt x="0" y="5"/>
                    </a:lnTo>
                    <a:lnTo>
                      <a:pt x="0" y="27"/>
                    </a:lnTo>
                    <a:lnTo>
                      <a:pt x="1" y="50"/>
                    </a:lnTo>
                    <a:lnTo>
                      <a:pt x="1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0" name="Freeform 346"/>
              <p:cNvSpPr>
                <a:spLocks/>
              </p:cNvSpPr>
              <p:nvPr/>
            </p:nvSpPr>
            <p:spPr bwMode="auto">
              <a:xfrm>
                <a:off x="4613" y="2483"/>
                <a:ext cx="100" cy="26"/>
              </a:xfrm>
              <a:custGeom>
                <a:avLst/>
                <a:gdLst>
                  <a:gd name="T0" fmla="*/ 3 w 199"/>
                  <a:gd name="T1" fmla="*/ 52 h 52"/>
                  <a:gd name="T2" fmla="*/ 199 w 199"/>
                  <a:gd name="T3" fmla="*/ 45 h 52"/>
                  <a:gd name="T4" fmla="*/ 196 w 199"/>
                  <a:gd name="T5" fmla="*/ 0 h 52"/>
                  <a:gd name="T6" fmla="*/ 0 w 199"/>
                  <a:gd name="T7" fmla="*/ 6 h 52"/>
                  <a:gd name="T8" fmla="*/ 3 w 199"/>
                  <a:gd name="T9" fmla="*/ 52 h 52"/>
                  <a:gd name="T10" fmla="*/ 3 w 199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9" h="52">
                    <a:moveTo>
                      <a:pt x="3" y="52"/>
                    </a:moveTo>
                    <a:lnTo>
                      <a:pt x="199" y="45"/>
                    </a:lnTo>
                    <a:lnTo>
                      <a:pt x="196" y="0"/>
                    </a:lnTo>
                    <a:lnTo>
                      <a:pt x="0" y="6"/>
                    </a:lnTo>
                    <a:lnTo>
                      <a:pt x="3" y="52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1" name="Freeform 347"/>
              <p:cNvSpPr>
                <a:spLocks/>
              </p:cNvSpPr>
              <p:nvPr/>
            </p:nvSpPr>
            <p:spPr bwMode="auto">
              <a:xfrm>
                <a:off x="4721" y="2437"/>
                <a:ext cx="91" cy="26"/>
              </a:xfrm>
              <a:custGeom>
                <a:avLst/>
                <a:gdLst>
                  <a:gd name="T0" fmla="*/ 2 w 181"/>
                  <a:gd name="T1" fmla="*/ 51 h 51"/>
                  <a:gd name="T2" fmla="*/ 181 w 181"/>
                  <a:gd name="T3" fmla="*/ 45 h 51"/>
                  <a:gd name="T4" fmla="*/ 179 w 181"/>
                  <a:gd name="T5" fmla="*/ 23 h 51"/>
                  <a:gd name="T6" fmla="*/ 177 w 181"/>
                  <a:gd name="T7" fmla="*/ 0 h 51"/>
                  <a:gd name="T8" fmla="*/ 0 w 181"/>
                  <a:gd name="T9" fmla="*/ 6 h 51"/>
                  <a:gd name="T10" fmla="*/ 0 w 181"/>
                  <a:gd name="T11" fmla="*/ 18 h 51"/>
                  <a:gd name="T12" fmla="*/ 0 w 181"/>
                  <a:gd name="T13" fmla="*/ 30 h 51"/>
                  <a:gd name="T14" fmla="*/ 2 w 181"/>
                  <a:gd name="T15" fmla="*/ 51 h 51"/>
                  <a:gd name="T16" fmla="*/ 2 w 181"/>
                  <a:gd name="T17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1" h="51">
                    <a:moveTo>
                      <a:pt x="2" y="51"/>
                    </a:moveTo>
                    <a:lnTo>
                      <a:pt x="181" y="45"/>
                    </a:lnTo>
                    <a:lnTo>
                      <a:pt x="179" y="23"/>
                    </a:lnTo>
                    <a:lnTo>
                      <a:pt x="177" y="0"/>
                    </a:lnTo>
                    <a:lnTo>
                      <a:pt x="0" y="6"/>
                    </a:lnTo>
                    <a:lnTo>
                      <a:pt x="0" y="18"/>
                    </a:lnTo>
                    <a:lnTo>
                      <a:pt x="0" y="30"/>
                    </a:lnTo>
                    <a:lnTo>
                      <a:pt x="2" y="51"/>
                    </a:lnTo>
                    <a:lnTo>
                      <a:pt x="2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2" name="Freeform 348"/>
              <p:cNvSpPr>
                <a:spLocks/>
              </p:cNvSpPr>
              <p:nvPr/>
            </p:nvSpPr>
            <p:spPr bwMode="auto">
              <a:xfrm>
                <a:off x="4822" y="2433"/>
                <a:ext cx="80" cy="26"/>
              </a:xfrm>
              <a:custGeom>
                <a:avLst/>
                <a:gdLst>
                  <a:gd name="T0" fmla="*/ 3 w 161"/>
                  <a:gd name="T1" fmla="*/ 52 h 52"/>
                  <a:gd name="T2" fmla="*/ 161 w 161"/>
                  <a:gd name="T3" fmla="*/ 45 h 52"/>
                  <a:gd name="T4" fmla="*/ 157 w 161"/>
                  <a:gd name="T5" fmla="*/ 0 h 52"/>
                  <a:gd name="T6" fmla="*/ 0 w 161"/>
                  <a:gd name="T7" fmla="*/ 7 h 52"/>
                  <a:gd name="T8" fmla="*/ 3 w 161"/>
                  <a:gd name="T9" fmla="*/ 52 h 52"/>
                  <a:gd name="T10" fmla="*/ 3 w 161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1" h="52">
                    <a:moveTo>
                      <a:pt x="3" y="52"/>
                    </a:moveTo>
                    <a:lnTo>
                      <a:pt x="161" y="45"/>
                    </a:lnTo>
                    <a:lnTo>
                      <a:pt x="157" y="0"/>
                    </a:lnTo>
                    <a:lnTo>
                      <a:pt x="0" y="7"/>
                    </a:lnTo>
                    <a:lnTo>
                      <a:pt x="3" y="52"/>
                    </a:lnTo>
                    <a:lnTo>
                      <a:pt x="3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3" name="Freeform 349"/>
              <p:cNvSpPr>
                <a:spLocks/>
              </p:cNvSpPr>
              <p:nvPr/>
            </p:nvSpPr>
            <p:spPr bwMode="auto">
              <a:xfrm>
                <a:off x="4913" y="2428"/>
                <a:ext cx="71" cy="26"/>
              </a:xfrm>
              <a:custGeom>
                <a:avLst/>
                <a:gdLst>
                  <a:gd name="T0" fmla="*/ 3 w 140"/>
                  <a:gd name="T1" fmla="*/ 50 h 50"/>
                  <a:gd name="T2" fmla="*/ 140 w 140"/>
                  <a:gd name="T3" fmla="*/ 45 h 50"/>
                  <a:gd name="T4" fmla="*/ 140 w 140"/>
                  <a:gd name="T5" fmla="*/ 23 h 50"/>
                  <a:gd name="T6" fmla="*/ 139 w 140"/>
                  <a:gd name="T7" fmla="*/ 0 h 50"/>
                  <a:gd name="T8" fmla="*/ 0 w 140"/>
                  <a:gd name="T9" fmla="*/ 5 h 50"/>
                  <a:gd name="T10" fmla="*/ 1 w 140"/>
                  <a:gd name="T11" fmla="*/ 28 h 50"/>
                  <a:gd name="T12" fmla="*/ 3 w 140"/>
                  <a:gd name="T13" fmla="*/ 50 h 50"/>
                  <a:gd name="T14" fmla="*/ 3 w 140"/>
                  <a:gd name="T15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0" h="50">
                    <a:moveTo>
                      <a:pt x="3" y="50"/>
                    </a:moveTo>
                    <a:lnTo>
                      <a:pt x="140" y="45"/>
                    </a:lnTo>
                    <a:lnTo>
                      <a:pt x="140" y="23"/>
                    </a:lnTo>
                    <a:lnTo>
                      <a:pt x="139" y="0"/>
                    </a:lnTo>
                    <a:lnTo>
                      <a:pt x="0" y="5"/>
                    </a:lnTo>
                    <a:lnTo>
                      <a:pt x="1" y="28"/>
                    </a:lnTo>
                    <a:lnTo>
                      <a:pt x="3" y="50"/>
                    </a:lnTo>
                    <a:lnTo>
                      <a:pt x="3" y="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4" name="Freeform 350"/>
              <p:cNvSpPr>
                <a:spLocks/>
              </p:cNvSpPr>
              <p:nvPr/>
            </p:nvSpPr>
            <p:spPr bwMode="auto">
              <a:xfrm>
                <a:off x="4611" y="2442"/>
                <a:ext cx="101" cy="27"/>
              </a:xfrm>
              <a:custGeom>
                <a:avLst/>
                <a:gdLst>
                  <a:gd name="T0" fmla="*/ 3 w 202"/>
                  <a:gd name="T1" fmla="*/ 53 h 53"/>
                  <a:gd name="T2" fmla="*/ 202 w 202"/>
                  <a:gd name="T3" fmla="*/ 45 h 53"/>
                  <a:gd name="T4" fmla="*/ 199 w 202"/>
                  <a:gd name="T5" fmla="*/ 0 h 53"/>
                  <a:gd name="T6" fmla="*/ 0 w 202"/>
                  <a:gd name="T7" fmla="*/ 8 h 53"/>
                  <a:gd name="T8" fmla="*/ 3 w 202"/>
                  <a:gd name="T9" fmla="*/ 53 h 53"/>
                  <a:gd name="T10" fmla="*/ 3 w 202"/>
                  <a:gd name="T1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2" h="53">
                    <a:moveTo>
                      <a:pt x="3" y="53"/>
                    </a:moveTo>
                    <a:lnTo>
                      <a:pt x="202" y="45"/>
                    </a:lnTo>
                    <a:lnTo>
                      <a:pt x="199" y="0"/>
                    </a:lnTo>
                    <a:lnTo>
                      <a:pt x="0" y="8"/>
                    </a:lnTo>
                    <a:lnTo>
                      <a:pt x="3" y="53"/>
                    </a:lnTo>
                    <a:lnTo>
                      <a:pt x="3" y="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5" name="Freeform 351"/>
              <p:cNvSpPr>
                <a:spLocks/>
              </p:cNvSpPr>
              <p:nvPr/>
            </p:nvSpPr>
            <p:spPr bwMode="auto">
              <a:xfrm>
                <a:off x="4326" y="2514"/>
                <a:ext cx="41" cy="27"/>
              </a:xfrm>
              <a:custGeom>
                <a:avLst/>
                <a:gdLst>
                  <a:gd name="T0" fmla="*/ 3 w 82"/>
                  <a:gd name="T1" fmla="*/ 30 h 53"/>
                  <a:gd name="T2" fmla="*/ 44 w 82"/>
                  <a:gd name="T3" fmla="*/ 53 h 53"/>
                  <a:gd name="T4" fmla="*/ 74 w 82"/>
                  <a:gd name="T5" fmla="*/ 42 h 53"/>
                  <a:gd name="T6" fmla="*/ 82 w 82"/>
                  <a:gd name="T7" fmla="*/ 15 h 53"/>
                  <a:gd name="T8" fmla="*/ 44 w 82"/>
                  <a:gd name="T9" fmla="*/ 0 h 53"/>
                  <a:gd name="T10" fmla="*/ 0 w 82"/>
                  <a:gd name="T11" fmla="*/ 8 h 53"/>
                  <a:gd name="T12" fmla="*/ 3 w 82"/>
                  <a:gd name="T13" fmla="*/ 30 h 53"/>
                  <a:gd name="T14" fmla="*/ 3 w 82"/>
                  <a:gd name="T15" fmla="*/ 3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2" h="53">
                    <a:moveTo>
                      <a:pt x="3" y="30"/>
                    </a:moveTo>
                    <a:lnTo>
                      <a:pt x="44" y="53"/>
                    </a:lnTo>
                    <a:lnTo>
                      <a:pt x="74" y="42"/>
                    </a:lnTo>
                    <a:lnTo>
                      <a:pt x="82" y="15"/>
                    </a:lnTo>
                    <a:lnTo>
                      <a:pt x="44" y="0"/>
                    </a:lnTo>
                    <a:lnTo>
                      <a:pt x="0" y="8"/>
                    </a:lnTo>
                    <a:lnTo>
                      <a:pt x="3" y="30"/>
                    </a:lnTo>
                    <a:lnTo>
                      <a:pt x="3" y="30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6" name="Freeform 352"/>
              <p:cNvSpPr>
                <a:spLocks/>
              </p:cNvSpPr>
              <p:nvPr/>
            </p:nvSpPr>
            <p:spPr bwMode="auto">
              <a:xfrm>
                <a:off x="4290" y="2515"/>
                <a:ext cx="16" cy="36"/>
              </a:xfrm>
              <a:custGeom>
                <a:avLst/>
                <a:gdLst>
                  <a:gd name="T0" fmla="*/ 0 w 32"/>
                  <a:gd name="T1" fmla="*/ 0 h 70"/>
                  <a:gd name="T2" fmla="*/ 2 w 32"/>
                  <a:gd name="T3" fmla="*/ 49 h 70"/>
                  <a:gd name="T4" fmla="*/ 14 w 32"/>
                  <a:gd name="T5" fmla="*/ 70 h 70"/>
                  <a:gd name="T6" fmla="*/ 32 w 32"/>
                  <a:gd name="T7" fmla="*/ 69 h 70"/>
                  <a:gd name="T8" fmla="*/ 25 w 32"/>
                  <a:gd name="T9" fmla="*/ 15 h 70"/>
                  <a:gd name="T10" fmla="*/ 0 w 32"/>
                  <a:gd name="T11" fmla="*/ 0 h 70"/>
                  <a:gd name="T12" fmla="*/ 0 w 32"/>
                  <a:gd name="T13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70">
                    <a:moveTo>
                      <a:pt x="0" y="0"/>
                    </a:moveTo>
                    <a:lnTo>
                      <a:pt x="2" y="49"/>
                    </a:lnTo>
                    <a:lnTo>
                      <a:pt x="14" y="70"/>
                    </a:lnTo>
                    <a:lnTo>
                      <a:pt x="32" y="69"/>
                    </a:lnTo>
                    <a:lnTo>
                      <a:pt x="25" y="1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7" name="Freeform 353"/>
              <p:cNvSpPr>
                <a:spLocks/>
              </p:cNvSpPr>
              <p:nvPr/>
            </p:nvSpPr>
            <p:spPr bwMode="auto">
              <a:xfrm>
                <a:off x="4512" y="2515"/>
                <a:ext cx="42" cy="52"/>
              </a:xfrm>
              <a:custGeom>
                <a:avLst/>
                <a:gdLst>
                  <a:gd name="T0" fmla="*/ 27 w 84"/>
                  <a:gd name="T1" fmla="*/ 4 h 106"/>
                  <a:gd name="T2" fmla="*/ 12 w 84"/>
                  <a:gd name="T3" fmla="*/ 17 h 106"/>
                  <a:gd name="T4" fmla="*/ 0 w 84"/>
                  <a:gd name="T5" fmla="*/ 56 h 106"/>
                  <a:gd name="T6" fmla="*/ 17 w 84"/>
                  <a:gd name="T7" fmla="*/ 92 h 106"/>
                  <a:gd name="T8" fmla="*/ 52 w 84"/>
                  <a:gd name="T9" fmla="*/ 106 h 106"/>
                  <a:gd name="T10" fmla="*/ 74 w 84"/>
                  <a:gd name="T11" fmla="*/ 81 h 106"/>
                  <a:gd name="T12" fmla="*/ 84 w 84"/>
                  <a:gd name="T13" fmla="*/ 47 h 106"/>
                  <a:gd name="T14" fmla="*/ 74 w 84"/>
                  <a:gd name="T15" fmla="*/ 20 h 106"/>
                  <a:gd name="T16" fmla="*/ 52 w 84"/>
                  <a:gd name="T17" fmla="*/ 0 h 106"/>
                  <a:gd name="T18" fmla="*/ 27 w 84"/>
                  <a:gd name="T19" fmla="*/ 4 h 106"/>
                  <a:gd name="T20" fmla="*/ 27 w 84"/>
                  <a:gd name="T21" fmla="*/ 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4" h="106">
                    <a:moveTo>
                      <a:pt x="27" y="4"/>
                    </a:moveTo>
                    <a:lnTo>
                      <a:pt x="12" y="17"/>
                    </a:lnTo>
                    <a:lnTo>
                      <a:pt x="0" y="56"/>
                    </a:lnTo>
                    <a:lnTo>
                      <a:pt x="17" y="92"/>
                    </a:lnTo>
                    <a:lnTo>
                      <a:pt x="52" y="106"/>
                    </a:lnTo>
                    <a:lnTo>
                      <a:pt x="74" y="81"/>
                    </a:lnTo>
                    <a:lnTo>
                      <a:pt x="84" y="47"/>
                    </a:lnTo>
                    <a:lnTo>
                      <a:pt x="74" y="20"/>
                    </a:lnTo>
                    <a:lnTo>
                      <a:pt x="52" y="0"/>
                    </a:lnTo>
                    <a:lnTo>
                      <a:pt x="27" y="4"/>
                    </a:lnTo>
                    <a:lnTo>
                      <a:pt x="27" y="4"/>
                    </a:lnTo>
                    <a:close/>
                  </a:path>
                </a:pathLst>
              </a:custGeom>
              <a:solidFill>
                <a:srgbClr val="FFB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8" name="Freeform 354"/>
              <p:cNvSpPr>
                <a:spLocks/>
              </p:cNvSpPr>
              <p:nvPr/>
            </p:nvSpPr>
            <p:spPr bwMode="auto">
              <a:xfrm>
                <a:off x="4528" y="2522"/>
                <a:ext cx="19" cy="31"/>
              </a:xfrm>
              <a:custGeom>
                <a:avLst/>
                <a:gdLst>
                  <a:gd name="T0" fmla="*/ 0 w 38"/>
                  <a:gd name="T1" fmla="*/ 17 h 62"/>
                  <a:gd name="T2" fmla="*/ 18 w 38"/>
                  <a:gd name="T3" fmla="*/ 0 h 62"/>
                  <a:gd name="T4" fmla="*/ 37 w 38"/>
                  <a:gd name="T5" fmla="*/ 12 h 62"/>
                  <a:gd name="T6" fmla="*/ 38 w 38"/>
                  <a:gd name="T7" fmla="*/ 31 h 62"/>
                  <a:gd name="T8" fmla="*/ 20 w 38"/>
                  <a:gd name="T9" fmla="*/ 62 h 62"/>
                  <a:gd name="T10" fmla="*/ 2 w 38"/>
                  <a:gd name="T11" fmla="*/ 39 h 62"/>
                  <a:gd name="T12" fmla="*/ 0 w 38"/>
                  <a:gd name="T13" fmla="*/ 17 h 62"/>
                  <a:gd name="T14" fmla="*/ 0 w 38"/>
                  <a:gd name="T15" fmla="*/ 17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8" h="62">
                    <a:moveTo>
                      <a:pt x="0" y="17"/>
                    </a:moveTo>
                    <a:lnTo>
                      <a:pt x="18" y="0"/>
                    </a:lnTo>
                    <a:lnTo>
                      <a:pt x="37" y="12"/>
                    </a:lnTo>
                    <a:lnTo>
                      <a:pt x="38" y="31"/>
                    </a:lnTo>
                    <a:lnTo>
                      <a:pt x="20" y="62"/>
                    </a:lnTo>
                    <a:lnTo>
                      <a:pt x="2" y="39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59" name="Freeform 355"/>
              <p:cNvSpPr>
                <a:spLocks/>
              </p:cNvSpPr>
              <p:nvPr/>
            </p:nvSpPr>
            <p:spPr bwMode="auto">
              <a:xfrm>
                <a:off x="5041" y="2488"/>
                <a:ext cx="32" cy="44"/>
              </a:xfrm>
              <a:custGeom>
                <a:avLst/>
                <a:gdLst>
                  <a:gd name="T0" fmla="*/ 5 w 64"/>
                  <a:gd name="T1" fmla="*/ 20 h 88"/>
                  <a:gd name="T2" fmla="*/ 0 w 64"/>
                  <a:gd name="T3" fmla="*/ 48 h 88"/>
                  <a:gd name="T4" fmla="*/ 8 w 64"/>
                  <a:gd name="T5" fmla="*/ 72 h 88"/>
                  <a:gd name="T6" fmla="*/ 33 w 64"/>
                  <a:gd name="T7" fmla="*/ 88 h 88"/>
                  <a:gd name="T8" fmla="*/ 59 w 64"/>
                  <a:gd name="T9" fmla="*/ 82 h 88"/>
                  <a:gd name="T10" fmla="*/ 64 w 64"/>
                  <a:gd name="T11" fmla="*/ 48 h 88"/>
                  <a:gd name="T12" fmla="*/ 64 w 64"/>
                  <a:gd name="T13" fmla="*/ 30 h 88"/>
                  <a:gd name="T14" fmla="*/ 64 w 64"/>
                  <a:gd name="T15" fmla="*/ 8 h 88"/>
                  <a:gd name="T16" fmla="*/ 48 w 64"/>
                  <a:gd name="T17" fmla="*/ 0 h 88"/>
                  <a:gd name="T18" fmla="*/ 22 w 64"/>
                  <a:gd name="T19" fmla="*/ 0 h 88"/>
                  <a:gd name="T20" fmla="*/ 5 w 64"/>
                  <a:gd name="T21" fmla="*/ 20 h 88"/>
                  <a:gd name="T22" fmla="*/ 5 w 64"/>
                  <a:gd name="T23" fmla="*/ 2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4" h="88">
                    <a:moveTo>
                      <a:pt x="5" y="20"/>
                    </a:moveTo>
                    <a:lnTo>
                      <a:pt x="0" y="48"/>
                    </a:lnTo>
                    <a:lnTo>
                      <a:pt x="8" y="72"/>
                    </a:lnTo>
                    <a:lnTo>
                      <a:pt x="33" y="88"/>
                    </a:lnTo>
                    <a:lnTo>
                      <a:pt x="59" y="82"/>
                    </a:lnTo>
                    <a:lnTo>
                      <a:pt x="64" y="48"/>
                    </a:lnTo>
                    <a:lnTo>
                      <a:pt x="64" y="30"/>
                    </a:lnTo>
                    <a:lnTo>
                      <a:pt x="64" y="8"/>
                    </a:lnTo>
                    <a:lnTo>
                      <a:pt x="48" y="0"/>
                    </a:lnTo>
                    <a:lnTo>
                      <a:pt x="22" y="0"/>
                    </a:lnTo>
                    <a:lnTo>
                      <a:pt x="5" y="20"/>
                    </a:lnTo>
                    <a:lnTo>
                      <a:pt x="5" y="2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0" name="Freeform 356"/>
              <p:cNvSpPr>
                <a:spLocks/>
              </p:cNvSpPr>
              <p:nvPr/>
            </p:nvSpPr>
            <p:spPr bwMode="auto">
              <a:xfrm>
                <a:off x="5033" y="2526"/>
                <a:ext cx="33" cy="17"/>
              </a:xfrm>
              <a:custGeom>
                <a:avLst/>
                <a:gdLst>
                  <a:gd name="T0" fmla="*/ 10 w 65"/>
                  <a:gd name="T1" fmla="*/ 0 h 33"/>
                  <a:gd name="T2" fmla="*/ 27 w 65"/>
                  <a:gd name="T3" fmla="*/ 15 h 33"/>
                  <a:gd name="T4" fmla="*/ 50 w 65"/>
                  <a:gd name="T5" fmla="*/ 20 h 33"/>
                  <a:gd name="T6" fmla="*/ 65 w 65"/>
                  <a:gd name="T7" fmla="*/ 20 h 33"/>
                  <a:gd name="T8" fmla="*/ 42 w 65"/>
                  <a:gd name="T9" fmla="*/ 33 h 33"/>
                  <a:gd name="T10" fmla="*/ 12 w 65"/>
                  <a:gd name="T11" fmla="*/ 33 h 33"/>
                  <a:gd name="T12" fmla="*/ 0 w 65"/>
                  <a:gd name="T13" fmla="*/ 13 h 33"/>
                  <a:gd name="T14" fmla="*/ 10 w 65"/>
                  <a:gd name="T15" fmla="*/ 0 h 33"/>
                  <a:gd name="T16" fmla="*/ 10 w 65"/>
                  <a:gd name="T1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33">
                    <a:moveTo>
                      <a:pt x="10" y="0"/>
                    </a:moveTo>
                    <a:lnTo>
                      <a:pt x="27" y="15"/>
                    </a:lnTo>
                    <a:lnTo>
                      <a:pt x="50" y="20"/>
                    </a:lnTo>
                    <a:lnTo>
                      <a:pt x="65" y="20"/>
                    </a:lnTo>
                    <a:lnTo>
                      <a:pt x="42" y="33"/>
                    </a:lnTo>
                    <a:lnTo>
                      <a:pt x="12" y="33"/>
                    </a:lnTo>
                    <a:lnTo>
                      <a:pt x="0" y="1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1" name="Freeform 357"/>
              <p:cNvSpPr>
                <a:spLocks/>
              </p:cNvSpPr>
              <p:nvPr/>
            </p:nvSpPr>
            <p:spPr bwMode="auto">
              <a:xfrm>
                <a:off x="5049" y="2491"/>
                <a:ext cx="20" cy="34"/>
              </a:xfrm>
              <a:custGeom>
                <a:avLst/>
                <a:gdLst>
                  <a:gd name="T0" fmla="*/ 20 w 40"/>
                  <a:gd name="T1" fmla="*/ 0 h 67"/>
                  <a:gd name="T2" fmla="*/ 0 w 40"/>
                  <a:gd name="T3" fmla="*/ 36 h 67"/>
                  <a:gd name="T4" fmla="*/ 7 w 40"/>
                  <a:gd name="T5" fmla="*/ 59 h 67"/>
                  <a:gd name="T6" fmla="*/ 33 w 40"/>
                  <a:gd name="T7" fmla="*/ 67 h 67"/>
                  <a:gd name="T8" fmla="*/ 40 w 40"/>
                  <a:gd name="T9" fmla="*/ 37 h 67"/>
                  <a:gd name="T10" fmla="*/ 40 w 40"/>
                  <a:gd name="T11" fmla="*/ 9 h 67"/>
                  <a:gd name="T12" fmla="*/ 20 w 40"/>
                  <a:gd name="T13" fmla="*/ 0 h 67"/>
                  <a:gd name="T14" fmla="*/ 20 w 40"/>
                  <a:gd name="T1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67">
                    <a:moveTo>
                      <a:pt x="20" y="0"/>
                    </a:moveTo>
                    <a:lnTo>
                      <a:pt x="0" y="36"/>
                    </a:lnTo>
                    <a:lnTo>
                      <a:pt x="7" y="59"/>
                    </a:lnTo>
                    <a:lnTo>
                      <a:pt x="33" y="67"/>
                    </a:lnTo>
                    <a:lnTo>
                      <a:pt x="40" y="37"/>
                    </a:lnTo>
                    <a:lnTo>
                      <a:pt x="40" y="9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2" name="Freeform 358"/>
              <p:cNvSpPr>
                <a:spLocks/>
              </p:cNvSpPr>
              <p:nvPr/>
            </p:nvSpPr>
            <p:spPr bwMode="auto">
              <a:xfrm>
                <a:off x="5054" y="2496"/>
                <a:ext cx="13" cy="17"/>
              </a:xfrm>
              <a:custGeom>
                <a:avLst/>
                <a:gdLst>
                  <a:gd name="T0" fmla="*/ 7 w 25"/>
                  <a:gd name="T1" fmla="*/ 0 h 34"/>
                  <a:gd name="T2" fmla="*/ 0 w 25"/>
                  <a:gd name="T3" fmla="*/ 19 h 34"/>
                  <a:gd name="T4" fmla="*/ 22 w 25"/>
                  <a:gd name="T5" fmla="*/ 34 h 34"/>
                  <a:gd name="T6" fmla="*/ 25 w 25"/>
                  <a:gd name="T7" fmla="*/ 9 h 34"/>
                  <a:gd name="T8" fmla="*/ 7 w 25"/>
                  <a:gd name="T9" fmla="*/ 0 h 34"/>
                  <a:gd name="T10" fmla="*/ 7 w 25"/>
                  <a:gd name="T1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34">
                    <a:moveTo>
                      <a:pt x="7" y="0"/>
                    </a:moveTo>
                    <a:lnTo>
                      <a:pt x="0" y="19"/>
                    </a:lnTo>
                    <a:lnTo>
                      <a:pt x="22" y="34"/>
                    </a:lnTo>
                    <a:lnTo>
                      <a:pt x="25" y="9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3" name="Freeform 359"/>
              <p:cNvSpPr>
                <a:spLocks/>
              </p:cNvSpPr>
              <p:nvPr/>
            </p:nvSpPr>
            <p:spPr bwMode="auto">
              <a:xfrm>
                <a:off x="5135" y="2469"/>
                <a:ext cx="41" cy="20"/>
              </a:xfrm>
              <a:custGeom>
                <a:avLst/>
                <a:gdLst>
                  <a:gd name="T0" fmla="*/ 11 w 82"/>
                  <a:gd name="T1" fmla="*/ 5 h 38"/>
                  <a:gd name="T2" fmla="*/ 0 w 82"/>
                  <a:gd name="T3" fmla="*/ 38 h 38"/>
                  <a:gd name="T4" fmla="*/ 53 w 82"/>
                  <a:gd name="T5" fmla="*/ 38 h 38"/>
                  <a:gd name="T6" fmla="*/ 82 w 82"/>
                  <a:gd name="T7" fmla="*/ 38 h 38"/>
                  <a:gd name="T8" fmla="*/ 63 w 82"/>
                  <a:gd name="T9" fmla="*/ 17 h 38"/>
                  <a:gd name="T10" fmla="*/ 63 w 82"/>
                  <a:gd name="T11" fmla="*/ 5 h 38"/>
                  <a:gd name="T12" fmla="*/ 36 w 82"/>
                  <a:gd name="T13" fmla="*/ 0 h 38"/>
                  <a:gd name="T14" fmla="*/ 11 w 82"/>
                  <a:gd name="T15" fmla="*/ 5 h 38"/>
                  <a:gd name="T16" fmla="*/ 11 w 82"/>
                  <a:gd name="T17" fmla="*/ 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2" h="38">
                    <a:moveTo>
                      <a:pt x="11" y="5"/>
                    </a:moveTo>
                    <a:lnTo>
                      <a:pt x="0" y="38"/>
                    </a:lnTo>
                    <a:lnTo>
                      <a:pt x="53" y="38"/>
                    </a:lnTo>
                    <a:lnTo>
                      <a:pt x="82" y="38"/>
                    </a:lnTo>
                    <a:lnTo>
                      <a:pt x="63" y="17"/>
                    </a:lnTo>
                    <a:lnTo>
                      <a:pt x="63" y="5"/>
                    </a:lnTo>
                    <a:lnTo>
                      <a:pt x="36" y="0"/>
                    </a:lnTo>
                    <a:lnTo>
                      <a:pt x="11" y="5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4" name="Freeform 360"/>
              <p:cNvSpPr>
                <a:spLocks/>
              </p:cNvSpPr>
              <p:nvPr/>
            </p:nvSpPr>
            <p:spPr bwMode="auto">
              <a:xfrm>
                <a:off x="5142" y="2471"/>
                <a:ext cx="22" cy="13"/>
              </a:xfrm>
              <a:custGeom>
                <a:avLst/>
                <a:gdLst>
                  <a:gd name="T0" fmla="*/ 13 w 43"/>
                  <a:gd name="T1" fmla="*/ 7 h 25"/>
                  <a:gd name="T2" fmla="*/ 0 w 43"/>
                  <a:gd name="T3" fmla="*/ 24 h 25"/>
                  <a:gd name="T4" fmla="*/ 33 w 43"/>
                  <a:gd name="T5" fmla="*/ 25 h 25"/>
                  <a:gd name="T6" fmla="*/ 43 w 43"/>
                  <a:gd name="T7" fmla="*/ 9 h 25"/>
                  <a:gd name="T8" fmla="*/ 28 w 43"/>
                  <a:gd name="T9" fmla="*/ 0 h 25"/>
                  <a:gd name="T10" fmla="*/ 13 w 43"/>
                  <a:gd name="T11" fmla="*/ 7 h 25"/>
                  <a:gd name="T12" fmla="*/ 13 w 43"/>
                  <a:gd name="T13" fmla="*/ 7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25">
                    <a:moveTo>
                      <a:pt x="13" y="7"/>
                    </a:moveTo>
                    <a:lnTo>
                      <a:pt x="0" y="24"/>
                    </a:lnTo>
                    <a:lnTo>
                      <a:pt x="33" y="25"/>
                    </a:lnTo>
                    <a:lnTo>
                      <a:pt x="43" y="9"/>
                    </a:lnTo>
                    <a:lnTo>
                      <a:pt x="28" y="0"/>
                    </a:lnTo>
                    <a:lnTo>
                      <a:pt x="13" y="7"/>
                    </a:ln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FF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5" name="Freeform 361"/>
              <p:cNvSpPr>
                <a:spLocks/>
              </p:cNvSpPr>
              <p:nvPr/>
            </p:nvSpPr>
            <p:spPr bwMode="auto">
              <a:xfrm>
                <a:off x="5131" y="2545"/>
                <a:ext cx="55" cy="27"/>
              </a:xfrm>
              <a:custGeom>
                <a:avLst/>
                <a:gdLst>
                  <a:gd name="T0" fmla="*/ 0 w 109"/>
                  <a:gd name="T1" fmla="*/ 21 h 53"/>
                  <a:gd name="T2" fmla="*/ 0 w 109"/>
                  <a:gd name="T3" fmla="*/ 53 h 53"/>
                  <a:gd name="T4" fmla="*/ 99 w 109"/>
                  <a:gd name="T5" fmla="*/ 52 h 53"/>
                  <a:gd name="T6" fmla="*/ 109 w 109"/>
                  <a:gd name="T7" fmla="*/ 5 h 53"/>
                  <a:gd name="T8" fmla="*/ 94 w 109"/>
                  <a:gd name="T9" fmla="*/ 0 h 53"/>
                  <a:gd name="T10" fmla="*/ 91 w 109"/>
                  <a:gd name="T11" fmla="*/ 25 h 53"/>
                  <a:gd name="T12" fmla="*/ 60 w 109"/>
                  <a:gd name="T13" fmla="*/ 31 h 53"/>
                  <a:gd name="T14" fmla="*/ 67 w 109"/>
                  <a:gd name="T15" fmla="*/ 8 h 53"/>
                  <a:gd name="T16" fmla="*/ 0 w 109"/>
                  <a:gd name="T17" fmla="*/ 21 h 53"/>
                  <a:gd name="T18" fmla="*/ 0 w 109"/>
                  <a:gd name="T19" fmla="*/ 2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9" h="53">
                    <a:moveTo>
                      <a:pt x="0" y="21"/>
                    </a:moveTo>
                    <a:lnTo>
                      <a:pt x="0" y="53"/>
                    </a:lnTo>
                    <a:lnTo>
                      <a:pt x="99" y="52"/>
                    </a:lnTo>
                    <a:lnTo>
                      <a:pt x="109" y="5"/>
                    </a:lnTo>
                    <a:lnTo>
                      <a:pt x="94" y="0"/>
                    </a:lnTo>
                    <a:lnTo>
                      <a:pt x="91" y="25"/>
                    </a:lnTo>
                    <a:lnTo>
                      <a:pt x="60" y="31"/>
                    </a:lnTo>
                    <a:lnTo>
                      <a:pt x="67" y="8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6" name="Freeform 362"/>
              <p:cNvSpPr>
                <a:spLocks/>
              </p:cNvSpPr>
              <p:nvPr/>
            </p:nvSpPr>
            <p:spPr bwMode="auto">
              <a:xfrm>
                <a:off x="4290" y="2595"/>
                <a:ext cx="92" cy="28"/>
              </a:xfrm>
              <a:custGeom>
                <a:avLst/>
                <a:gdLst>
                  <a:gd name="T0" fmla="*/ 10 w 184"/>
                  <a:gd name="T1" fmla="*/ 19 h 55"/>
                  <a:gd name="T2" fmla="*/ 111 w 184"/>
                  <a:gd name="T3" fmla="*/ 19 h 55"/>
                  <a:gd name="T4" fmla="*/ 84 w 184"/>
                  <a:gd name="T5" fmla="*/ 3 h 55"/>
                  <a:gd name="T6" fmla="*/ 169 w 184"/>
                  <a:gd name="T7" fmla="*/ 0 h 55"/>
                  <a:gd name="T8" fmla="*/ 184 w 184"/>
                  <a:gd name="T9" fmla="*/ 20 h 55"/>
                  <a:gd name="T10" fmla="*/ 184 w 184"/>
                  <a:gd name="T11" fmla="*/ 52 h 55"/>
                  <a:gd name="T12" fmla="*/ 20 w 184"/>
                  <a:gd name="T13" fmla="*/ 55 h 55"/>
                  <a:gd name="T14" fmla="*/ 0 w 184"/>
                  <a:gd name="T15" fmla="*/ 34 h 55"/>
                  <a:gd name="T16" fmla="*/ 10 w 184"/>
                  <a:gd name="T17" fmla="*/ 19 h 55"/>
                  <a:gd name="T18" fmla="*/ 10 w 184"/>
                  <a:gd name="T19" fmla="*/ 19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4" h="55">
                    <a:moveTo>
                      <a:pt x="10" y="19"/>
                    </a:moveTo>
                    <a:lnTo>
                      <a:pt x="111" y="19"/>
                    </a:lnTo>
                    <a:lnTo>
                      <a:pt x="84" y="3"/>
                    </a:lnTo>
                    <a:lnTo>
                      <a:pt x="169" y="0"/>
                    </a:lnTo>
                    <a:lnTo>
                      <a:pt x="184" y="20"/>
                    </a:lnTo>
                    <a:lnTo>
                      <a:pt x="184" y="52"/>
                    </a:lnTo>
                    <a:lnTo>
                      <a:pt x="20" y="55"/>
                    </a:lnTo>
                    <a:lnTo>
                      <a:pt x="0" y="34"/>
                    </a:lnTo>
                    <a:lnTo>
                      <a:pt x="10" y="19"/>
                    </a:lnTo>
                    <a:lnTo>
                      <a:pt x="10" y="19"/>
                    </a:lnTo>
                    <a:close/>
                  </a:path>
                </a:pathLst>
              </a:custGeom>
              <a:solidFill>
                <a:srgbClr val="FF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7" name="Freeform 363"/>
              <p:cNvSpPr>
                <a:spLocks/>
              </p:cNvSpPr>
              <p:nvPr/>
            </p:nvSpPr>
            <p:spPr bwMode="auto">
              <a:xfrm>
                <a:off x="4648" y="1910"/>
                <a:ext cx="210" cy="255"/>
              </a:xfrm>
              <a:custGeom>
                <a:avLst/>
                <a:gdLst>
                  <a:gd name="T0" fmla="*/ 377 w 421"/>
                  <a:gd name="T1" fmla="*/ 511 h 511"/>
                  <a:gd name="T2" fmla="*/ 252 w 421"/>
                  <a:gd name="T3" fmla="*/ 357 h 511"/>
                  <a:gd name="T4" fmla="*/ 158 w 421"/>
                  <a:gd name="T5" fmla="*/ 228 h 511"/>
                  <a:gd name="T6" fmla="*/ 0 w 421"/>
                  <a:gd name="T7" fmla="*/ 0 h 511"/>
                  <a:gd name="T8" fmla="*/ 155 w 421"/>
                  <a:gd name="T9" fmla="*/ 119 h 511"/>
                  <a:gd name="T10" fmla="*/ 411 w 421"/>
                  <a:gd name="T11" fmla="*/ 479 h 511"/>
                  <a:gd name="T12" fmla="*/ 421 w 421"/>
                  <a:gd name="T13" fmla="*/ 511 h 511"/>
                  <a:gd name="T14" fmla="*/ 377 w 421"/>
                  <a:gd name="T15" fmla="*/ 511 h 511"/>
                  <a:gd name="T16" fmla="*/ 377 w 421"/>
                  <a:gd name="T17" fmla="*/ 511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21" h="511">
                    <a:moveTo>
                      <a:pt x="377" y="511"/>
                    </a:moveTo>
                    <a:lnTo>
                      <a:pt x="252" y="357"/>
                    </a:lnTo>
                    <a:lnTo>
                      <a:pt x="158" y="228"/>
                    </a:lnTo>
                    <a:lnTo>
                      <a:pt x="0" y="0"/>
                    </a:lnTo>
                    <a:lnTo>
                      <a:pt x="155" y="119"/>
                    </a:lnTo>
                    <a:lnTo>
                      <a:pt x="411" y="479"/>
                    </a:lnTo>
                    <a:lnTo>
                      <a:pt x="421" y="511"/>
                    </a:lnTo>
                    <a:lnTo>
                      <a:pt x="377" y="511"/>
                    </a:lnTo>
                    <a:lnTo>
                      <a:pt x="377" y="511"/>
                    </a:lnTo>
                    <a:close/>
                  </a:path>
                </a:pathLst>
              </a:custGeom>
              <a:solidFill>
                <a:srgbClr val="B2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8" name="Freeform 364"/>
              <p:cNvSpPr>
                <a:spLocks/>
              </p:cNvSpPr>
              <p:nvPr/>
            </p:nvSpPr>
            <p:spPr bwMode="auto">
              <a:xfrm>
                <a:off x="4303" y="1882"/>
                <a:ext cx="530" cy="282"/>
              </a:xfrm>
              <a:custGeom>
                <a:avLst/>
                <a:gdLst>
                  <a:gd name="T0" fmla="*/ 454 w 1061"/>
                  <a:gd name="T1" fmla="*/ 30 h 562"/>
                  <a:gd name="T2" fmla="*/ 674 w 1061"/>
                  <a:gd name="T3" fmla="*/ 60 h 562"/>
                  <a:gd name="T4" fmla="*/ 793 w 1061"/>
                  <a:gd name="T5" fmla="*/ 152 h 562"/>
                  <a:gd name="T6" fmla="*/ 927 w 1061"/>
                  <a:gd name="T7" fmla="*/ 338 h 562"/>
                  <a:gd name="T8" fmla="*/ 1041 w 1061"/>
                  <a:gd name="T9" fmla="*/ 562 h 562"/>
                  <a:gd name="T10" fmla="*/ 1061 w 1061"/>
                  <a:gd name="T11" fmla="*/ 487 h 562"/>
                  <a:gd name="T12" fmla="*/ 759 w 1061"/>
                  <a:gd name="T13" fmla="*/ 58 h 562"/>
                  <a:gd name="T14" fmla="*/ 712 w 1061"/>
                  <a:gd name="T15" fmla="*/ 23 h 562"/>
                  <a:gd name="T16" fmla="*/ 580 w 1061"/>
                  <a:gd name="T17" fmla="*/ 13 h 562"/>
                  <a:gd name="T18" fmla="*/ 0 w 1061"/>
                  <a:gd name="T19" fmla="*/ 0 h 562"/>
                  <a:gd name="T20" fmla="*/ 454 w 1061"/>
                  <a:gd name="T21" fmla="*/ 30 h 562"/>
                  <a:gd name="T22" fmla="*/ 454 w 1061"/>
                  <a:gd name="T23" fmla="*/ 30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61" h="562">
                    <a:moveTo>
                      <a:pt x="454" y="30"/>
                    </a:moveTo>
                    <a:lnTo>
                      <a:pt x="674" y="60"/>
                    </a:lnTo>
                    <a:lnTo>
                      <a:pt x="793" y="152"/>
                    </a:lnTo>
                    <a:lnTo>
                      <a:pt x="927" y="338"/>
                    </a:lnTo>
                    <a:lnTo>
                      <a:pt x="1041" y="562"/>
                    </a:lnTo>
                    <a:lnTo>
                      <a:pt x="1061" y="487"/>
                    </a:lnTo>
                    <a:lnTo>
                      <a:pt x="759" y="58"/>
                    </a:lnTo>
                    <a:lnTo>
                      <a:pt x="712" y="23"/>
                    </a:lnTo>
                    <a:lnTo>
                      <a:pt x="580" y="13"/>
                    </a:lnTo>
                    <a:lnTo>
                      <a:pt x="0" y="0"/>
                    </a:lnTo>
                    <a:lnTo>
                      <a:pt x="454" y="30"/>
                    </a:lnTo>
                    <a:lnTo>
                      <a:pt x="454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69" name="Freeform 365"/>
              <p:cNvSpPr>
                <a:spLocks/>
              </p:cNvSpPr>
              <p:nvPr/>
            </p:nvSpPr>
            <p:spPr bwMode="auto">
              <a:xfrm>
                <a:off x="3967" y="1938"/>
                <a:ext cx="581" cy="219"/>
              </a:xfrm>
              <a:custGeom>
                <a:avLst/>
                <a:gdLst>
                  <a:gd name="T0" fmla="*/ 57 w 1163"/>
                  <a:gd name="T1" fmla="*/ 328 h 437"/>
                  <a:gd name="T2" fmla="*/ 2 w 1163"/>
                  <a:gd name="T3" fmla="*/ 154 h 437"/>
                  <a:gd name="T4" fmla="*/ 0 w 1163"/>
                  <a:gd name="T5" fmla="*/ 40 h 437"/>
                  <a:gd name="T6" fmla="*/ 72 w 1163"/>
                  <a:gd name="T7" fmla="*/ 0 h 437"/>
                  <a:gd name="T8" fmla="*/ 257 w 1163"/>
                  <a:gd name="T9" fmla="*/ 32 h 437"/>
                  <a:gd name="T10" fmla="*/ 352 w 1163"/>
                  <a:gd name="T11" fmla="*/ 25 h 437"/>
                  <a:gd name="T12" fmla="*/ 376 w 1163"/>
                  <a:gd name="T13" fmla="*/ 59 h 437"/>
                  <a:gd name="T14" fmla="*/ 376 w 1163"/>
                  <a:gd name="T15" fmla="*/ 124 h 437"/>
                  <a:gd name="T16" fmla="*/ 391 w 1163"/>
                  <a:gd name="T17" fmla="*/ 181 h 437"/>
                  <a:gd name="T18" fmla="*/ 458 w 1163"/>
                  <a:gd name="T19" fmla="*/ 236 h 437"/>
                  <a:gd name="T20" fmla="*/ 535 w 1163"/>
                  <a:gd name="T21" fmla="*/ 204 h 437"/>
                  <a:gd name="T22" fmla="*/ 577 w 1163"/>
                  <a:gd name="T23" fmla="*/ 121 h 437"/>
                  <a:gd name="T24" fmla="*/ 624 w 1163"/>
                  <a:gd name="T25" fmla="*/ 72 h 437"/>
                  <a:gd name="T26" fmla="*/ 689 w 1163"/>
                  <a:gd name="T27" fmla="*/ 92 h 437"/>
                  <a:gd name="T28" fmla="*/ 739 w 1163"/>
                  <a:gd name="T29" fmla="*/ 134 h 437"/>
                  <a:gd name="T30" fmla="*/ 813 w 1163"/>
                  <a:gd name="T31" fmla="*/ 151 h 437"/>
                  <a:gd name="T32" fmla="*/ 970 w 1163"/>
                  <a:gd name="T33" fmla="*/ 161 h 437"/>
                  <a:gd name="T34" fmla="*/ 1027 w 1163"/>
                  <a:gd name="T35" fmla="*/ 176 h 437"/>
                  <a:gd name="T36" fmla="*/ 1071 w 1163"/>
                  <a:gd name="T37" fmla="*/ 214 h 437"/>
                  <a:gd name="T38" fmla="*/ 1163 w 1163"/>
                  <a:gd name="T39" fmla="*/ 256 h 437"/>
                  <a:gd name="T40" fmla="*/ 1032 w 1163"/>
                  <a:gd name="T41" fmla="*/ 260 h 437"/>
                  <a:gd name="T42" fmla="*/ 947 w 1163"/>
                  <a:gd name="T43" fmla="*/ 348 h 437"/>
                  <a:gd name="T44" fmla="*/ 803 w 1163"/>
                  <a:gd name="T45" fmla="*/ 333 h 437"/>
                  <a:gd name="T46" fmla="*/ 607 w 1163"/>
                  <a:gd name="T47" fmla="*/ 338 h 437"/>
                  <a:gd name="T48" fmla="*/ 468 w 1163"/>
                  <a:gd name="T49" fmla="*/ 345 h 437"/>
                  <a:gd name="T50" fmla="*/ 540 w 1163"/>
                  <a:gd name="T51" fmla="*/ 419 h 437"/>
                  <a:gd name="T52" fmla="*/ 217 w 1163"/>
                  <a:gd name="T53" fmla="*/ 437 h 437"/>
                  <a:gd name="T54" fmla="*/ 334 w 1163"/>
                  <a:gd name="T55" fmla="*/ 370 h 437"/>
                  <a:gd name="T56" fmla="*/ 260 w 1163"/>
                  <a:gd name="T57" fmla="*/ 363 h 437"/>
                  <a:gd name="T58" fmla="*/ 123 w 1163"/>
                  <a:gd name="T59" fmla="*/ 330 h 437"/>
                  <a:gd name="T60" fmla="*/ 57 w 1163"/>
                  <a:gd name="T61" fmla="*/ 328 h 437"/>
                  <a:gd name="T62" fmla="*/ 57 w 1163"/>
                  <a:gd name="T63" fmla="*/ 328 h 4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63" h="437">
                    <a:moveTo>
                      <a:pt x="57" y="328"/>
                    </a:moveTo>
                    <a:lnTo>
                      <a:pt x="2" y="154"/>
                    </a:lnTo>
                    <a:lnTo>
                      <a:pt x="0" y="40"/>
                    </a:lnTo>
                    <a:lnTo>
                      <a:pt x="72" y="0"/>
                    </a:lnTo>
                    <a:lnTo>
                      <a:pt x="257" y="32"/>
                    </a:lnTo>
                    <a:lnTo>
                      <a:pt x="352" y="25"/>
                    </a:lnTo>
                    <a:lnTo>
                      <a:pt x="376" y="59"/>
                    </a:lnTo>
                    <a:lnTo>
                      <a:pt x="376" y="124"/>
                    </a:lnTo>
                    <a:lnTo>
                      <a:pt x="391" y="181"/>
                    </a:lnTo>
                    <a:lnTo>
                      <a:pt x="458" y="236"/>
                    </a:lnTo>
                    <a:lnTo>
                      <a:pt x="535" y="204"/>
                    </a:lnTo>
                    <a:lnTo>
                      <a:pt x="577" y="121"/>
                    </a:lnTo>
                    <a:lnTo>
                      <a:pt x="624" y="72"/>
                    </a:lnTo>
                    <a:lnTo>
                      <a:pt x="689" y="92"/>
                    </a:lnTo>
                    <a:lnTo>
                      <a:pt x="739" y="134"/>
                    </a:lnTo>
                    <a:lnTo>
                      <a:pt x="813" y="151"/>
                    </a:lnTo>
                    <a:lnTo>
                      <a:pt x="970" y="161"/>
                    </a:lnTo>
                    <a:lnTo>
                      <a:pt x="1027" y="176"/>
                    </a:lnTo>
                    <a:lnTo>
                      <a:pt x="1071" y="214"/>
                    </a:lnTo>
                    <a:lnTo>
                      <a:pt x="1163" y="256"/>
                    </a:lnTo>
                    <a:lnTo>
                      <a:pt x="1032" y="260"/>
                    </a:lnTo>
                    <a:lnTo>
                      <a:pt x="947" y="348"/>
                    </a:lnTo>
                    <a:lnTo>
                      <a:pt x="803" y="333"/>
                    </a:lnTo>
                    <a:lnTo>
                      <a:pt x="607" y="338"/>
                    </a:lnTo>
                    <a:lnTo>
                      <a:pt x="468" y="345"/>
                    </a:lnTo>
                    <a:lnTo>
                      <a:pt x="540" y="419"/>
                    </a:lnTo>
                    <a:lnTo>
                      <a:pt x="217" y="437"/>
                    </a:lnTo>
                    <a:lnTo>
                      <a:pt x="334" y="370"/>
                    </a:lnTo>
                    <a:lnTo>
                      <a:pt x="260" y="363"/>
                    </a:lnTo>
                    <a:lnTo>
                      <a:pt x="123" y="330"/>
                    </a:lnTo>
                    <a:lnTo>
                      <a:pt x="57" y="328"/>
                    </a:lnTo>
                    <a:lnTo>
                      <a:pt x="57" y="328"/>
                    </a:lnTo>
                    <a:close/>
                  </a:path>
                </a:pathLst>
              </a:custGeom>
              <a:solidFill>
                <a:srgbClr val="0073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0" name="Freeform 366"/>
              <p:cNvSpPr>
                <a:spLocks/>
              </p:cNvSpPr>
              <p:nvPr/>
            </p:nvSpPr>
            <p:spPr bwMode="auto">
              <a:xfrm>
                <a:off x="3762" y="1903"/>
                <a:ext cx="58" cy="132"/>
              </a:xfrm>
              <a:custGeom>
                <a:avLst/>
                <a:gdLst>
                  <a:gd name="T0" fmla="*/ 115 w 115"/>
                  <a:gd name="T1" fmla="*/ 100 h 263"/>
                  <a:gd name="T2" fmla="*/ 31 w 115"/>
                  <a:gd name="T3" fmla="*/ 263 h 263"/>
                  <a:gd name="T4" fmla="*/ 0 w 115"/>
                  <a:gd name="T5" fmla="*/ 180 h 263"/>
                  <a:gd name="T6" fmla="*/ 109 w 115"/>
                  <a:gd name="T7" fmla="*/ 0 h 263"/>
                  <a:gd name="T8" fmla="*/ 115 w 115"/>
                  <a:gd name="T9" fmla="*/ 100 h 263"/>
                  <a:gd name="T10" fmla="*/ 115 w 115"/>
                  <a:gd name="T11" fmla="*/ 10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5" h="263">
                    <a:moveTo>
                      <a:pt x="115" y="100"/>
                    </a:moveTo>
                    <a:lnTo>
                      <a:pt x="31" y="263"/>
                    </a:lnTo>
                    <a:lnTo>
                      <a:pt x="0" y="180"/>
                    </a:lnTo>
                    <a:lnTo>
                      <a:pt x="109" y="0"/>
                    </a:lnTo>
                    <a:lnTo>
                      <a:pt x="115" y="100"/>
                    </a:lnTo>
                    <a:lnTo>
                      <a:pt x="115" y="100"/>
                    </a:lnTo>
                    <a:close/>
                  </a:path>
                </a:pathLst>
              </a:custGeom>
              <a:solidFill>
                <a:srgbClr val="B2F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1" name="Freeform 367"/>
              <p:cNvSpPr>
                <a:spLocks/>
              </p:cNvSpPr>
              <p:nvPr/>
            </p:nvSpPr>
            <p:spPr bwMode="auto">
              <a:xfrm>
                <a:off x="3519" y="2045"/>
                <a:ext cx="69" cy="38"/>
              </a:xfrm>
              <a:custGeom>
                <a:avLst/>
                <a:gdLst>
                  <a:gd name="T0" fmla="*/ 0 w 137"/>
                  <a:gd name="T1" fmla="*/ 25 h 75"/>
                  <a:gd name="T2" fmla="*/ 20 w 137"/>
                  <a:gd name="T3" fmla="*/ 57 h 75"/>
                  <a:gd name="T4" fmla="*/ 42 w 137"/>
                  <a:gd name="T5" fmla="*/ 75 h 75"/>
                  <a:gd name="T6" fmla="*/ 119 w 137"/>
                  <a:gd name="T7" fmla="*/ 75 h 75"/>
                  <a:gd name="T8" fmla="*/ 137 w 137"/>
                  <a:gd name="T9" fmla="*/ 70 h 75"/>
                  <a:gd name="T10" fmla="*/ 130 w 137"/>
                  <a:gd name="T11" fmla="*/ 10 h 75"/>
                  <a:gd name="T12" fmla="*/ 84 w 137"/>
                  <a:gd name="T13" fmla="*/ 0 h 75"/>
                  <a:gd name="T14" fmla="*/ 3 w 137"/>
                  <a:gd name="T15" fmla="*/ 3 h 75"/>
                  <a:gd name="T16" fmla="*/ 0 w 137"/>
                  <a:gd name="T17" fmla="*/ 25 h 75"/>
                  <a:gd name="T18" fmla="*/ 0 w 137"/>
                  <a:gd name="T19" fmla="*/ 2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7" h="75">
                    <a:moveTo>
                      <a:pt x="0" y="25"/>
                    </a:moveTo>
                    <a:lnTo>
                      <a:pt x="20" y="57"/>
                    </a:lnTo>
                    <a:lnTo>
                      <a:pt x="42" y="75"/>
                    </a:lnTo>
                    <a:lnTo>
                      <a:pt x="119" y="75"/>
                    </a:lnTo>
                    <a:lnTo>
                      <a:pt x="137" y="70"/>
                    </a:lnTo>
                    <a:lnTo>
                      <a:pt x="130" y="10"/>
                    </a:lnTo>
                    <a:lnTo>
                      <a:pt x="84" y="0"/>
                    </a:lnTo>
                    <a:lnTo>
                      <a:pt x="3" y="3"/>
                    </a:lnTo>
                    <a:lnTo>
                      <a:pt x="0" y="25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E5E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2" name="Freeform 368"/>
              <p:cNvSpPr>
                <a:spLocks/>
              </p:cNvSpPr>
              <p:nvPr/>
            </p:nvSpPr>
            <p:spPr bwMode="auto">
              <a:xfrm>
                <a:off x="3525" y="2053"/>
                <a:ext cx="51" cy="26"/>
              </a:xfrm>
              <a:custGeom>
                <a:avLst/>
                <a:gdLst>
                  <a:gd name="T0" fmla="*/ 11 w 102"/>
                  <a:gd name="T1" fmla="*/ 29 h 52"/>
                  <a:gd name="T2" fmla="*/ 28 w 102"/>
                  <a:gd name="T3" fmla="*/ 52 h 52"/>
                  <a:gd name="T4" fmla="*/ 73 w 102"/>
                  <a:gd name="T5" fmla="*/ 52 h 52"/>
                  <a:gd name="T6" fmla="*/ 102 w 102"/>
                  <a:gd name="T7" fmla="*/ 46 h 52"/>
                  <a:gd name="T8" fmla="*/ 82 w 102"/>
                  <a:gd name="T9" fmla="*/ 24 h 52"/>
                  <a:gd name="T10" fmla="*/ 70 w 102"/>
                  <a:gd name="T11" fmla="*/ 4 h 52"/>
                  <a:gd name="T12" fmla="*/ 18 w 102"/>
                  <a:gd name="T13" fmla="*/ 0 h 52"/>
                  <a:gd name="T14" fmla="*/ 3 w 102"/>
                  <a:gd name="T15" fmla="*/ 0 h 52"/>
                  <a:gd name="T16" fmla="*/ 0 w 102"/>
                  <a:gd name="T17" fmla="*/ 14 h 52"/>
                  <a:gd name="T18" fmla="*/ 11 w 102"/>
                  <a:gd name="T19" fmla="*/ 29 h 52"/>
                  <a:gd name="T20" fmla="*/ 11 w 102"/>
                  <a:gd name="T21" fmla="*/ 29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2" h="52">
                    <a:moveTo>
                      <a:pt x="11" y="29"/>
                    </a:moveTo>
                    <a:lnTo>
                      <a:pt x="28" y="52"/>
                    </a:lnTo>
                    <a:lnTo>
                      <a:pt x="73" y="52"/>
                    </a:lnTo>
                    <a:lnTo>
                      <a:pt x="102" y="46"/>
                    </a:lnTo>
                    <a:lnTo>
                      <a:pt x="82" y="24"/>
                    </a:lnTo>
                    <a:lnTo>
                      <a:pt x="70" y="4"/>
                    </a:lnTo>
                    <a:lnTo>
                      <a:pt x="18" y="0"/>
                    </a:lnTo>
                    <a:lnTo>
                      <a:pt x="3" y="0"/>
                    </a:lnTo>
                    <a:lnTo>
                      <a:pt x="0" y="14"/>
                    </a:lnTo>
                    <a:lnTo>
                      <a:pt x="11" y="29"/>
                    </a:lnTo>
                    <a:lnTo>
                      <a:pt x="11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3" name="Freeform 369"/>
              <p:cNvSpPr>
                <a:spLocks/>
              </p:cNvSpPr>
              <p:nvPr/>
            </p:nvSpPr>
            <p:spPr bwMode="auto">
              <a:xfrm>
                <a:off x="3026" y="2180"/>
                <a:ext cx="390" cy="288"/>
              </a:xfrm>
              <a:custGeom>
                <a:avLst/>
                <a:gdLst>
                  <a:gd name="T0" fmla="*/ 79 w 781"/>
                  <a:gd name="T1" fmla="*/ 0 h 577"/>
                  <a:gd name="T2" fmla="*/ 776 w 781"/>
                  <a:gd name="T3" fmla="*/ 51 h 577"/>
                  <a:gd name="T4" fmla="*/ 781 w 781"/>
                  <a:gd name="T5" fmla="*/ 290 h 577"/>
                  <a:gd name="T6" fmla="*/ 89 w 781"/>
                  <a:gd name="T7" fmla="*/ 200 h 577"/>
                  <a:gd name="T8" fmla="*/ 47 w 781"/>
                  <a:gd name="T9" fmla="*/ 501 h 577"/>
                  <a:gd name="T10" fmla="*/ 0 w 781"/>
                  <a:gd name="T11" fmla="*/ 577 h 577"/>
                  <a:gd name="T12" fmla="*/ 79 w 781"/>
                  <a:gd name="T13" fmla="*/ 0 h 577"/>
                  <a:gd name="T14" fmla="*/ 79 w 781"/>
                  <a:gd name="T15" fmla="*/ 0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81" h="577">
                    <a:moveTo>
                      <a:pt x="79" y="0"/>
                    </a:moveTo>
                    <a:lnTo>
                      <a:pt x="776" y="51"/>
                    </a:lnTo>
                    <a:lnTo>
                      <a:pt x="781" y="290"/>
                    </a:lnTo>
                    <a:lnTo>
                      <a:pt x="89" y="200"/>
                    </a:lnTo>
                    <a:lnTo>
                      <a:pt x="47" y="501"/>
                    </a:lnTo>
                    <a:lnTo>
                      <a:pt x="0" y="577"/>
                    </a:lnTo>
                    <a:lnTo>
                      <a:pt x="79" y="0"/>
                    </a:lnTo>
                    <a:lnTo>
                      <a:pt x="79" y="0"/>
                    </a:lnTo>
                    <a:close/>
                  </a:path>
                </a:pathLst>
              </a:custGeom>
              <a:solidFill>
                <a:srgbClr val="B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4" name="Freeform 370"/>
              <p:cNvSpPr>
                <a:spLocks/>
              </p:cNvSpPr>
              <p:nvPr/>
            </p:nvSpPr>
            <p:spPr bwMode="auto">
              <a:xfrm>
                <a:off x="2967" y="1784"/>
                <a:ext cx="102" cy="469"/>
              </a:xfrm>
              <a:custGeom>
                <a:avLst/>
                <a:gdLst>
                  <a:gd name="T0" fmla="*/ 13 w 202"/>
                  <a:gd name="T1" fmla="*/ 935 h 938"/>
                  <a:gd name="T2" fmla="*/ 60 w 202"/>
                  <a:gd name="T3" fmla="*/ 938 h 938"/>
                  <a:gd name="T4" fmla="*/ 202 w 202"/>
                  <a:gd name="T5" fmla="*/ 0 h 938"/>
                  <a:gd name="T6" fmla="*/ 129 w 202"/>
                  <a:gd name="T7" fmla="*/ 2 h 938"/>
                  <a:gd name="T8" fmla="*/ 48 w 202"/>
                  <a:gd name="T9" fmla="*/ 774 h 938"/>
                  <a:gd name="T10" fmla="*/ 0 w 202"/>
                  <a:gd name="T11" fmla="*/ 766 h 938"/>
                  <a:gd name="T12" fmla="*/ 13 w 202"/>
                  <a:gd name="T13" fmla="*/ 935 h 938"/>
                  <a:gd name="T14" fmla="*/ 13 w 202"/>
                  <a:gd name="T15" fmla="*/ 935 h 9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2" h="938">
                    <a:moveTo>
                      <a:pt x="13" y="935"/>
                    </a:moveTo>
                    <a:lnTo>
                      <a:pt x="60" y="938"/>
                    </a:lnTo>
                    <a:lnTo>
                      <a:pt x="202" y="0"/>
                    </a:lnTo>
                    <a:lnTo>
                      <a:pt x="129" y="2"/>
                    </a:lnTo>
                    <a:lnTo>
                      <a:pt x="48" y="774"/>
                    </a:lnTo>
                    <a:lnTo>
                      <a:pt x="0" y="766"/>
                    </a:lnTo>
                    <a:lnTo>
                      <a:pt x="13" y="935"/>
                    </a:lnTo>
                    <a:lnTo>
                      <a:pt x="13" y="935"/>
                    </a:lnTo>
                    <a:close/>
                  </a:path>
                </a:pathLst>
              </a:custGeom>
              <a:solidFill>
                <a:srgbClr val="F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5" name="Freeform 371"/>
              <p:cNvSpPr>
                <a:spLocks/>
              </p:cNvSpPr>
              <p:nvPr/>
            </p:nvSpPr>
            <p:spPr bwMode="auto">
              <a:xfrm>
                <a:off x="3878" y="2242"/>
                <a:ext cx="291" cy="94"/>
              </a:xfrm>
              <a:custGeom>
                <a:avLst/>
                <a:gdLst>
                  <a:gd name="T0" fmla="*/ 20 w 581"/>
                  <a:gd name="T1" fmla="*/ 0 h 188"/>
                  <a:gd name="T2" fmla="*/ 281 w 581"/>
                  <a:gd name="T3" fmla="*/ 57 h 188"/>
                  <a:gd name="T4" fmla="*/ 474 w 581"/>
                  <a:gd name="T5" fmla="*/ 104 h 188"/>
                  <a:gd name="T6" fmla="*/ 538 w 581"/>
                  <a:gd name="T7" fmla="*/ 134 h 188"/>
                  <a:gd name="T8" fmla="*/ 581 w 581"/>
                  <a:gd name="T9" fmla="*/ 183 h 188"/>
                  <a:gd name="T10" fmla="*/ 524 w 581"/>
                  <a:gd name="T11" fmla="*/ 188 h 188"/>
                  <a:gd name="T12" fmla="*/ 466 w 581"/>
                  <a:gd name="T13" fmla="*/ 176 h 188"/>
                  <a:gd name="T14" fmla="*/ 412 w 581"/>
                  <a:gd name="T15" fmla="*/ 146 h 188"/>
                  <a:gd name="T16" fmla="*/ 254 w 581"/>
                  <a:gd name="T17" fmla="*/ 105 h 188"/>
                  <a:gd name="T18" fmla="*/ 0 w 581"/>
                  <a:gd name="T19" fmla="*/ 37 h 188"/>
                  <a:gd name="T20" fmla="*/ 20 w 581"/>
                  <a:gd name="T21" fmla="*/ 0 h 188"/>
                  <a:gd name="T22" fmla="*/ 20 w 581"/>
                  <a:gd name="T23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81" h="188">
                    <a:moveTo>
                      <a:pt x="20" y="0"/>
                    </a:moveTo>
                    <a:lnTo>
                      <a:pt x="281" y="57"/>
                    </a:lnTo>
                    <a:lnTo>
                      <a:pt x="474" y="104"/>
                    </a:lnTo>
                    <a:lnTo>
                      <a:pt x="538" y="134"/>
                    </a:lnTo>
                    <a:lnTo>
                      <a:pt x="581" y="183"/>
                    </a:lnTo>
                    <a:lnTo>
                      <a:pt x="524" y="188"/>
                    </a:lnTo>
                    <a:lnTo>
                      <a:pt x="466" y="176"/>
                    </a:lnTo>
                    <a:lnTo>
                      <a:pt x="412" y="146"/>
                    </a:lnTo>
                    <a:lnTo>
                      <a:pt x="254" y="105"/>
                    </a:lnTo>
                    <a:lnTo>
                      <a:pt x="0" y="37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73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6" name="Freeform 372"/>
              <p:cNvSpPr>
                <a:spLocks/>
              </p:cNvSpPr>
              <p:nvPr/>
            </p:nvSpPr>
            <p:spPr bwMode="auto">
              <a:xfrm>
                <a:off x="3017" y="1746"/>
                <a:ext cx="385" cy="446"/>
              </a:xfrm>
              <a:custGeom>
                <a:avLst/>
                <a:gdLst>
                  <a:gd name="T0" fmla="*/ 174 w 770"/>
                  <a:gd name="T1" fmla="*/ 95 h 892"/>
                  <a:gd name="T2" fmla="*/ 177 w 770"/>
                  <a:gd name="T3" fmla="*/ 243 h 892"/>
                  <a:gd name="T4" fmla="*/ 278 w 770"/>
                  <a:gd name="T5" fmla="*/ 246 h 892"/>
                  <a:gd name="T6" fmla="*/ 283 w 770"/>
                  <a:gd name="T7" fmla="*/ 83 h 892"/>
                  <a:gd name="T8" fmla="*/ 400 w 770"/>
                  <a:gd name="T9" fmla="*/ 60 h 892"/>
                  <a:gd name="T10" fmla="*/ 403 w 770"/>
                  <a:gd name="T11" fmla="*/ 221 h 892"/>
                  <a:gd name="T12" fmla="*/ 507 w 770"/>
                  <a:gd name="T13" fmla="*/ 219 h 892"/>
                  <a:gd name="T14" fmla="*/ 514 w 770"/>
                  <a:gd name="T15" fmla="*/ 40 h 892"/>
                  <a:gd name="T16" fmla="*/ 770 w 770"/>
                  <a:gd name="T17" fmla="*/ 0 h 892"/>
                  <a:gd name="T18" fmla="*/ 762 w 770"/>
                  <a:gd name="T19" fmla="*/ 668 h 892"/>
                  <a:gd name="T20" fmla="*/ 723 w 770"/>
                  <a:gd name="T21" fmla="*/ 97 h 892"/>
                  <a:gd name="T22" fmla="*/ 546 w 770"/>
                  <a:gd name="T23" fmla="*/ 114 h 892"/>
                  <a:gd name="T24" fmla="*/ 542 w 770"/>
                  <a:gd name="T25" fmla="*/ 856 h 892"/>
                  <a:gd name="T26" fmla="*/ 521 w 770"/>
                  <a:gd name="T27" fmla="*/ 603 h 892"/>
                  <a:gd name="T28" fmla="*/ 140 w 770"/>
                  <a:gd name="T29" fmla="*/ 291 h 892"/>
                  <a:gd name="T30" fmla="*/ 0 w 770"/>
                  <a:gd name="T31" fmla="*/ 892 h 892"/>
                  <a:gd name="T32" fmla="*/ 114 w 770"/>
                  <a:gd name="T33" fmla="*/ 119 h 892"/>
                  <a:gd name="T34" fmla="*/ 174 w 770"/>
                  <a:gd name="T35" fmla="*/ 95 h 892"/>
                  <a:gd name="T36" fmla="*/ 174 w 770"/>
                  <a:gd name="T37" fmla="*/ 95 h 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70" h="892">
                    <a:moveTo>
                      <a:pt x="174" y="95"/>
                    </a:moveTo>
                    <a:lnTo>
                      <a:pt x="177" y="243"/>
                    </a:lnTo>
                    <a:lnTo>
                      <a:pt x="278" y="246"/>
                    </a:lnTo>
                    <a:lnTo>
                      <a:pt x="283" y="83"/>
                    </a:lnTo>
                    <a:lnTo>
                      <a:pt x="400" y="60"/>
                    </a:lnTo>
                    <a:lnTo>
                      <a:pt x="403" y="221"/>
                    </a:lnTo>
                    <a:lnTo>
                      <a:pt x="507" y="219"/>
                    </a:lnTo>
                    <a:lnTo>
                      <a:pt x="514" y="40"/>
                    </a:lnTo>
                    <a:lnTo>
                      <a:pt x="770" y="0"/>
                    </a:lnTo>
                    <a:lnTo>
                      <a:pt x="762" y="668"/>
                    </a:lnTo>
                    <a:lnTo>
                      <a:pt x="723" y="97"/>
                    </a:lnTo>
                    <a:lnTo>
                      <a:pt x="546" y="114"/>
                    </a:lnTo>
                    <a:lnTo>
                      <a:pt x="542" y="856"/>
                    </a:lnTo>
                    <a:lnTo>
                      <a:pt x="521" y="603"/>
                    </a:lnTo>
                    <a:lnTo>
                      <a:pt x="140" y="291"/>
                    </a:lnTo>
                    <a:lnTo>
                      <a:pt x="0" y="892"/>
                    </a:lnTo>
                    <a:lnTo>
                      <a:pt x="114" y="119"/>
                    </a:lnTo>
                    <a:lnTo>
                      <a:pt x="174" y="95"/>
                    </a:lnTo>
                    <a:lnTo>
                      <a:pt x="174" y="95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7" name="Freeform 373"/>
              <p:cNvSpPr>
                <a:spLocks/>
              </p:cNvSpPr>
              <p:nvPr/>
            </p:nvSpPr>
            <p:spPr bwMode="auto">
              <a:xfrm>
                <a:off x="3430" y="2004"/>
                <a:ext cx="67" cy="680"/>
              </a:xfrm>
              <a:custGeom>
                <a:avLst/>
                <a:gdLst>
                  <a:gd name="T0" fmla="*/ 5 w 134"/>
                  <a:gd name="T1" fmla="*/ 1360 h 1360"/>
                  <a:gd name="T2" fmla="*/ 0 w 134"/>
                  <a:gd name="T3" fmla="*/ 534 h 1360"/>
                  <a:gd name="T4" fmla="*/ 73 w 134"/>
                  <a:gd name="T5" fmla="*/ 510 h 1360"/>
                  <a:gd name="T6" fmla="*/ 75 w 134"/>
                  <a:gd name="T7" fmla="*/ 363 h 1360"/>
                  <a:gd name="T8" fmla="*/ 112 w 134"/>
                  <a:gd name="T9" fmla="*/ 0 h 1360"/>
                  <a:gd name="T10" fmla="*/ 134 w 134"/>
                  <a:gd name="T11" fmla="*/ 1321 h 1360"/>
                  <a:gd name="T12" fmla="*/ 95 w 134"/>
                  <a:gd name="T13" fmla="*/ 1326 h 1360"/>
                  <a:gd name="T14" fmla="*/ 92 w 134"/>
                  <a:gd name="T15" fmla="*/ 1147 h 1360"/>
                  <a:gd name="T16" fmla="*/ 30 w 134"/>
                  <a:gd name="T17" fmla="*/ 1135 h 1360"/>
                  <a:gd name="T18" fmla="*/ 5 w 134"/>
                  <a:gd name="T19" fmla="*/ 1360 h 1360"/>
                  <a:gd name="T20" fmla="*/ 5 w 134"/>
                  <a:gd name="T21" fmla="*/ 1360 h 1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4" h="1360">
                    <a:moveTo>
                      <a:pt x="5" y="1360"/>
                    </a:moveTo>
                    <a:lnTo>
                      <a:pt x="0" y="534"/>
                    </a:lnTo>
                    <a:lnTo>
                      <a:pt x="73" y="510"/>
                    </a:lnTo>
                    <a:lnTo>
                      <a:pt x="75" y="363"/>
                    </a:lnTo>
                    <a:lnTo>
                      <a:pt x="112" y="0"/>
                    </a:lnTo>
                    <a:lnTo>
                      <a:pt x="134" y="1321"/>
                    </a:lnTo>
                    <a:lnTo>
                      <a:pt x="95" y="1326"/>
                    </a:lnTo>
                    <a:lnTo>
                      <a:pt x="92" y="1147"/>
                    </a:lnTo>
                    <a:lnTo>
                      <a:pt x="30" y="1135"/>
                    </a:lnTo>
                    <a:lnTo>
                      <a:pt x="5" y="1360"/>
                    </a:lnTo>
                    <a:lnTo>
                      <a:pt x="5" y="136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8" name="Freeform 374"/>
              <p:cNvSpPr>
                <a:spLocks/>
              </p:cNvSpPr>
              <p:nvPr/>
            </p:nvSpPr>
            <p:spPr bwMode="auto">
              <a:xfrm>
                <a:off x="3427" y="1839"/>
                <a:ext cx="56" cy="151"/>
              </a:xfrm>
              <a:custGeom>
                <a:avLst/>
                <a:gdLst>
                  <a:gd name="T0" fmla="*/ 5 w 112"/>
                  <a:gd name="T1" fmla="*/ 0 h 303"/>
                  <a:gd name="T2" fmla="*/ 61 w 112"/>
                  <a:gd name="T3" fmla="*/ 20 h 303"/>
                  <a:gd name="T4" fmla="*/ 105 w 112"/>
                  <a:gd name="T5" fmla="*/ 3 h 303"/>
                  <a:gd name="T6" fmla="*/ 112 w 112"/>
                  <a:gd name="T7" fmla="*/ 303 h 303"/>
                  <a:gd name="T8" fmla="*/ 0 w 112"/>
                  <a:gd name="T9" fmla="*/ 154 h 303"/>
                  <a:gd name="T10" fmla="*/ 5 w 112"/>
                  <a:gd name="T11" fmla="*/ 0 h 303"/>
                  <a:gd name="T12" fmla="*/ 5 w 112"/>
                  <a:gd name="T13" fmla="*/ 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2" h="303">
                    <a:moveTo>
                      <a:pt x="5" y="0"/>
                    </a:moveTo>
                    <a:lnTo>
                      <a:pt x="61" y="20"/>
                    </a:lnTo>
                    <a:lnTo>
                      <a:pt x="105" y="3"/>
                    </a:lnTo>
                    <a:lnTo>
                      <a:pt x="112" y="303"/>
                    </a:lnTo>
                    <a:lnTo>
                      <a:pt x="0" y="154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79" name="Freeform 375"/>
              <p:cNvSpPr>
                <a:spLocks/>
              </p:cNvSpPr>
              <p:nvPr/>
            </p:nvSpPr>
            <p:spPr bwMode="auto">
              <a:xfrm>
                <a:off x="3506" y="1675"/>
                <a:ext cx="204" cy="321"/>
              </a:xfrm>
              <a:custGeom>
                <a:avLst/>
                <a:gdLst>
                  <a:gd name="T0" fmla="*/ 18 w 407"/>
                  <a:gd name="T1" fmla="*/ 149 h 641"/>
                  <a:gd name="T2" fmla="*/ 12 w 407"/>
                  <a:gd name="T3" fmla="*/ 641 h 641"/>
                  <a:gd name="T4" fmla="*/ 0 w 407"/>
                  <a:gd name="T5" fmla="*/ 102 h 641"/>
                  <a:gd name="T6" fmla="*/ 59 w 407"/>
                  <a:gd name="T7" fmla="*/ 0 h 641"/>
                  <a:gd name="T8" fmla="*/ 407 w 407"/>
                  <a:gd name="T9" fmla="*/ 10 h 641"/>
                  <a:gd name="T10" fmla="*/ 89 w 407"/>
                  <a:gd name="T11" fmla="*/ 12 h 641"/>
                  <a:gd name="T12" fmla="*/ 50 w 407"/>
                  <a:gd name="T13" fmla="*/ 35 h 641"/>
                  <a:gd name="T14" fmla="*/ 18 w 407"/>
                  <a:gd name="T15" fmla="*/ 149 h 641"/>
                  <a:gd name="T16" fmla="*/ 18 w 407"/>
                  <a:gd name="T17" fmla="*/ 149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7" h="641">
                    <a:moveTo>
                      <a:pt x="18" y="149"/>
                    </a:moveTo>
                    <a:lnTo>
                      <a:pt x="12" y="641"/>
                    </a:lnTo>
                    <a:lnTo>
                      <a:pt x="0" y="102"/>
                    </a:lnTo>
                    <a:lnTo>
                      <a:pt x="59" y="0"/>
                    </a:lnTo>
                    <a:lnTo>
                      <a:pt x="407" y="10"/>
                    </a:lnTo>
                    <a:lnTo>
                      <a:pt x="89" y="12"/>
                    </a:lnTo>
                    <a:lnTo>
                      <a:pt x="50" y="35"/>
                    </a:lnTo>
                    <a:lnTo>
                      <a:pt x="18" y="149"/>
                    </a:lnTo>
                    <a:lnTo>
                      <a:pt x="18" y="149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0" name="Freeform 376"/>
              <p:cNvSpPr>
                <a:spLocks/>
              </p:cNvSpPr>
              <p:nvPr/>
            </p:nvSpPr>
            <p:spPr bwMode="auto">
              <a:xfrm>
                <a:off x="3097" y="2291"/>
                <a:ext cx="302" cy="378"/>
              </a:xfrm>
              <a:custGeom>
                <a:avLst/>
                <a:gdLst>
                  <a:gd name="T0" fmla="*/ 0 w 604"/>
                  <a:gd name="T1" fmla="*/ 0 h 756"/>
                  <a:gd name="T2" fmla="*/ 604 w 604"/>
                  <a:gd name="T3" fmla="*/ 87 h 756"/>
                  <a:gd name="T4" fmla="*/ 600 w 604"/>
                  <a:gd name="T5" fmla="*/ 756 h 756"/>
                  <a:gd name="T6" fmla="*/ 523 w 604"/>
                  <a:gd name="T7" fmla="*/ 447 h 756"/>
                  <a:gd name="T8" fmla="*/ 454 w 604"/>
                  <a:gd name="T9" fmla="*/ 283 h 756"/>
                  <a:gd name="T10" fmla="*/ 0 w 604"/>
                  <a:gd name="T11" fmla="*/ 0 h 756"/>
                  <a:gd name="T12" fmla="*/ 0 w 604"/>
                  <a:gd name="T1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4" h="756">
                    <a:moveTo>
                      <a:pt x="0" y="0"/>
                    </a:moveTo>
                    <a:lnTo>
                      <a:pt x="604" y="87"/>
                    </a:lnTo>
                    <a:lnTo>
                      <a:pt x="600" y="756"/>
                    </a:lnTo>
                    <a:lnTo>
                      <a:pt x="523" y="447"/>
                    </a:lnTo>
                    <a:lnTo>
                      <a:pt x="454" y="28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1" name="Freeform 377"/>
              <p:cNvSpPr>
                <a:spLocks/>
              </p:cNvSpPr>
              <p:nvPr/>
            </p:nvSpPr>
            <p:spPr bwMode="auto">
              <a:xfrm>
                <a:off x="2978" y="1806"/>
                <a:ext cx="41" cy="337"/>
              </a:xfrm>
              <a:custGeom>
                <a:avLst/>
                <a:gdLst>
                  <a:gd name="T0" fmla="*/ 0 w 82"/>
                  <a:gd name="T1" fmla="*/ 27 h 674"/>
                  <a:gd name="T2" fmla="*/ 13 w 82"/>
                  <a:gd name="T3" fmla="*/ 674 h 674"/>
                  <a:gd name="T4" fmla="*/ 82 w 82"/>
                  <a:gd name="T5" fmla="*/ 0 h 674"/>
                  <a:gd name="T6" fmla="*/ 16 w 82"/>
                  <a:gd name="T7" fmla="*/ 2 h 674"/>
                  <a:gd name="T8" fmla="*/ 0 w 82"/>
                  <a:gd name="T9" fmla="*/ 27 h 674"/>
                  <a:gd name="T10" fmla="*/ 0 w 82"/>
                  <a:gd name="T11" fmla="*/ 27 h 6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74">
                    <a:moveTo>
                      <a:pt x="0" y="27"/>
                    </a:moveTo>
                    <a:lnTo>
                      <a:pt x="13" y="674"/>
                    </a:lnTo>
                    <a:lnTo>
                      <a:pt x="82" y="0"/>
                    </a:lnTo>
                    <a:lnTo>
                      <a:pt x="16" y="2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E5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2" name="Freeform 378"/>
              <p:cNvSpPr>
                <a:spLocks/>
              </p:cNvSpPr>
              <p:nvPr/>
            </p:nvSpPr>
            <p:spPr bwMode="auto">
              <a:xfrm>
                <a:off x="4096" y="2438"/>
                <a:ext cx="53" cy="36"/>
              </a:xfrm>
              <a:custGeom>
                <a:avLst/>
                <a:gdLst>
                  <a:gd name="T0" fmla="*/ 0 w 108"/>
                  <a:gd name="T1" fmla="*/ 40 h 72"/>
                  <a:gd name="T2" fmla="*/ 108 w 108"/>
                  <a:gd name="T3" fmla="*/ 72 h 72"/>
                  <a:gd name="T4" fmla="*/ 101 w 108"/>
                  <a:gd name="T5" fmla="*/ 22 h 72"/>
                  <a:gd name="T6" fmla="*/ 7 w 108"/>
                  <a:gd name="T7" fmla="*/ 0 h 72"/>
                  <a:gd name="T8" fmla="*/ 0 w 108"/>
                  <a:gd name="T9" fmla="*/ 40 h 72"/>
                  <a:gd name="T10" fmla="*/ 0 w 108"/>
                  <a:gd name="T11" fmla="*/ 4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8" h="72">
                    <a:moveTo>
                      <a:pt x="0" y="40"/>
                    </a:moveTo>
                    <a:lnTo>
                      <a:pt x="108" y="72"/>
                    </a:lnTo>
                    <a:lnTo>
                      <a:pt x="101" y="22"/>
                    </a:lnTo>
                    <a:lnTo>
                      <a:pt x="7" y="0"/>
                    </a:lnTo>
                    <a:lnTo>
                      <a:pt x="0" y="4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33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3" name="Freeform 379"/>
              <p:cNvSpPr>
                <a:spLocks/>
              </p:cNvSpPr>
              <p:nvPr/>
            </p:nvSpPr>
            <p:spPr bwMode="auto">
              <a:xfrm>
                <a:off x="4128" y="2765"/>
                <a:ext cx="76" cy="22"/>
              </a:xfrm>
              <a:custGeom>
                <a:avLst/>
                <a:gdLst>
                  <a:gd name="T0" fmla="*/ 0 w 151"/>
                  <a:gd name="T1" fmla="*/ 37 h 44"/>
                  <a:gd name="T2" fmla="*/ 97 w 151"/>
                  <a:gd name="T3" fmla="*/ 44 h 44"/>
                  <a:gd name="T4" fmla="*/ 151 w 151"/>
                  <a:gd name="T5" fmla="*/ 24 h 44"/>
                  <a:gd name="T6" fmla="*/ 85 w 151"/>
                  <a:gd name="T7" fmla="*/ 0 h 44"/>
                  <a:gd name="T8" fmla="*/ 32 w 151"/>
                  <a:gd name="T9" fmla="*/ 12 h 44"/>
                  <a:gd name="T10" fmla="*/ 0 w 151"/>
                  <a:gd name="T11" fmla="*/ 37 h 44"/>
                  <a:gd name="T12" fmla="*/ 0 w 151"/>
                  <a:gd name="T13" fmla="*/ 37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1" h="44">
                    <a:moveTo>
                      <a:pt x="0" y="37"/>
                    </a:moveTo>
                    <a:lnTo>
                      <a:pt x="97" y="44"/>
                    </a:lnTo>
                    <a:lnTo>
                      <a:pt x="151" y="24"/>
                    </a:lnTo>
                    <a:lnTo>
                      <a:pt x="85" y="0"/>
                    </a:lnTo>
                    <a:lnTo>
                      <a:pt x="32" y="12"/>
                    </a:lnTo>
                    <a:lnTo>
                      <a:pt x="0" y="37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E5E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4" name="Freeform 380"/>
              <p:cNvSpPr>
                <a:spLocks/>
              </p:cNvSpPr>
              <p:nvPr/>
            </p:nvSpPr>
            <p:spPr bwMode="auto">
              <a:xfrm>
                <a:off x="4162" y="2762"/>
                <a:ext cx="538" cy="100"/>
              </a:xfrm>
              <a:custGeom>
                <a:avLst/>
                <a:gdLst>
                  <a:gd name="T0" fmla="*/ 107 w 1075"/>
                  <a:gd name="T1" fmla="*/ 163 h 201"/>
                  <a:gd name="T2" fmla="*/ 559 w 1075"/>
                  <a:gd name="T3" fmla="*/ 134 h 201"/>
                  <a:gd name="T4" fmla="*/ 874 w 1075"/>
                  <a:gd name="T5" fmla="*/ 94 h 201"/>
                  <a:gd name="T6" fmla="*/ 1049 w 1075"/>
                  <a:gd name="T7" fmla="*/ 103 h 201"/>
                  <a:gd name="T8" fmla="*/ 1075 w 1075"/>
                  <a:gd name="T9" fmla="*/ 0 h 201"/>
                  <a:gd name="T10" fmla="*/ 1033 w 1075"/>
                  <a:gd name="T11" fmla="*/ 81 h 201"/>
                  <a:gd name="T12" fmla="*/ 859 w 1075"/>
                  <a:gd name="T13" fmla="*/ 66 h 201"/>
                  <a:gd name="T14" fmla="*/ 295 w 1075"/>
                  <a:gd name="T15" fmla="*/ 126 h 201"/>
                  <a:gd name="T16" fmla="*/ 99 w 1075"/>
                  <a:gd name="T17" fmla="*/ 139 h 201"/>
                  <a:gd name="T18" fmla="*/ 47 w 1075"/>
                  <a:gd name="T19" fmla="*/ 150 h 201"/>
                  <a:gd name="T20" fmla="*/ 3 w 1075"/>
                  <a:gd name="T21" fmla="*/ 176 h 201"/>
                  <a:gd name="T22" fmla="*/ 0 w 1075"/>
                  <a:gd name="T23" fmla="*/ 201 h 201"/>
                  <a:gd name="T24" fmla="*/ 107 w 1075"/>
                  <a:gd name="T25" fmla="*/ 163 h 201"/>
                  <a:gd name="T26" fmla="*/ 107 w 1075"/>
                  <a:gd name="T27" fmla="*/ 163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75" h="201">
                    <a:moveTo>
                      <a:pt x="107" y="163"/>
                    </a:moveTo>
                    <a:lnTo>
                      <a:pt x="559" y="134"/>
                    </a:lnTo>
                    <a:lnTo>
                      <a:pt x="874" y="94"/>
                    </a:lnTo>
                    <a:lnTo>
                      <a:pt x="1049" y="103"/>
                    </a:lnTo>
                    <a:lnTo>
                      <a:pt x="1075" y="0"/>
                    </a:lnTo>
                    <a:lnTo>
                      <a:pt x="1033" y="81"/>
                    </a:lnTo>
                    <a:lnTo>
                      <a:pt x="859" y="66"/>
                    </a:lnTo>
                    <a:lnTo>
                      <a:pt x="295" y="126"/>
                    </a:lnTo>
                    <a:lnTo>
                      <a:pt x="99" y="139"/>
                    </a:lnTo>
                    <a:lnTo>
                      <a:pt x="47" y="150"/>
                    </a:lnTo>
                    <a:lnTo>
                      <a:pt x="3" y="176"/>
                    </a:lnTo>
                    <a:lnTo>
                      <a:pt x="0" y="201"/>
                    </a:lnTo>
                    <a:lnTo>
                      <a:pt x="107" y="163"/>
                    </a:lnTo>
                    <a:lnTo>
                      <a:pt x="107" y="163"/>
                    </a:lnTo>
                    <a:close/>
                  </a:path>
                </a:pathLst>
              </a:custGeom>
              <a:solidFill>
                <a:srgbClr val="898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5" name="Freeform 381"/>
              <p:cNvSpPr>
                <a:spLocks/>
              </p:cNvSpPr>
              <p:nvPr/>
            </p:nvSpPr>
            <p:spPr bwMode="auto">
              <a:xfrm>
                <a:off x="4913" y="2672"/>
                <a:ext cx="352" cy="53"/>
              </a:xfrm>
              <a:custGeom>
                <a:avLst/>
                <a:gdLst>
                  <a:gd name="T0" fmla="*/ 700 w 703"/>
                  <a:gd name="T1" fmla="*/ 34 h 106"/>
                  <a:gd name="T2" fmla="*/ 0 w 703"/>
                  <a:gd name="T3" fmla="*/ 106 h 106"/>
                  <a:gd name="T4" fmla="*/ 521 w 703"/>
                  <a:gd name="T5" fmla="*/ 25 h 106"/>
                  <a:gd name="T6" fmla="*/ 660 w 703"/>
                  <a:gd name="T7" fmla="*/ 0 h 106"/>
                  <a:gd name="T8" fmla="*/ 703 w 703"/>
                  <a:gd name="T9" fmla="*/ 0 h 106"/>
                  <a:gd name="T10" fmla="*/ 700 w 703"/>
                  <a:gd name="T11" fmla="*/ 34 h 106"/>
                  <a:gd name="T12" fmla="*/ 700 w 703"/>
                  <a:gd name="T13" fmla="*/ 3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03" h="106">
                    <a:moveTo>
                      <a:pt x="700" y="34"/>
                    </a:moveTo>
                    <a:lnTo>
                      <a:pt x="0" y="106"/>
                    </a:lnTo>
                    <a:lnTo>
                      <a:pt x="521" y="25"/>
                    </a:lnTo>
                    <a:lnTo>
                      <a:pt x="660" y="0"/>
                    </a:lnTo>
                    <a:lnTo>
                      <a:pt x="703" y="0"/>
                    </a:lnTo>
                    <a:lnTo>
                      <a:pt x="700" y="34"/>
                    </a:lnTo>
                    <a:lnTo>
                      <a:pt x="700" y="34"/>
                    </a:lnTo>
                    <a:close/>
                  </a:path>
                </a:pathLst>
              </a:custGeom>
              <a:solidFill>
                <a:srgbClr val="B8B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6" name="Freeform 382"/>
              <p:cNvSpPr>
                <a:spLocks/>
              </p:cNvSpPr>
              <p:nvPr/>
            </p:nvSpPr>
            <p:spPr bwMode="auto">
              <a:xfrm>
                <a:off x="5080" y="2672"/>
                <a:ext cx="181" cy="32"/>
              </a:xfrm>
              <a:custGeom>
                <a:avLst/>
                <a:gdLst>
                  <a:gd name="T0" fmla="*/ 362 w 362"/>
                  <a:gd name="T1" fmla="*/ 30 h 64"/>
                  <a:gd name="T2" fmla="*/ 0 w 362"/>
                  <a:gd name="T3" fmla="*/ 64 h 64"/>
                  <a:gd name="T4" fmla="*/ 283 w 362"/>
                  <a:gd name="T5" fmla="*/ 5 h 64"/>
                  <a:gd name="T6" fmla="*/ 348 w 362"/>
                  <a:gd name="T7" fmla="*/ 0 h 64"/>
                  <a:gd name="T8" fmla="*/ 362 w 362"/>
                  <a:gd name="T9" fmla="*/ 30 h 64"/>
                  <a:gd name="T10" fmla="*/ 362 w 362"/>
                  <a:gd name="T11" fmla="*/ 3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2" h="64">
                    <a:moveTo>
                      <a:pt x="362" y="30"/>
                    </a:moveTo>
                    <a:lnTo>
                      <a:pt x="0" y="64"/>
                    </a:lnTo>
                    <a:lnTo>
                      <a:pt x="283" y="5"/>
                    </a:lnTo>
                    <a:lnTo>
                      <a:pt x="348" y="0"/>
                    </a:lnTo>
                    <a:lnTo>
                      <a:pt x="362" y="30"/>
                    </a:lnTo>
                    <a:lnTo>
                      <a:pt x="362" y="30"/>
                    </a:lnTo>
                    <a:close/>
                  </a:path>
                </a:pathLst>
              </a:custGeom>
              <a:solidFill>
                <a:srgbClr val="E5E5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7" name="Freeform 383"/>
              <p:cNvSpPr>
                <a:spLocks/>
              </p:cNvSpPr>
              <p:nvPr/>
            </p:nvSpPr>
            <p:spPr bwMode="auto">
              <a:xfrm>
                <a:off x="4910" y="2732"/>
                <a:ext cx="338" cy="76"/>
              </a:xfrm>
              <a:custGeom>
                <a:avLst/>
                <a:gdLst>
                  <a:gd name="T0" fmla="*/ 25 w 675"/>
                  <a:gd name="T1" fmla="*/ 67 h 151"/>
                  <a:gd name="T2" fmla="*/ 0 w 675"/>
                  <a:gd name="T3" fmla="*/ 151 h 151"/>
                  <a:gd name="T4" fmla="*/ 70 w 675"/>
                  <a:gd name="T5" fmla="*/ 105 h 151"/>
                  <a:gd name="T6" fmla="*/ 184 w 675"/>
                  <a:gd name="T7" fmla="*/ 90 h 151"/>
                  <a:gd name="T8" fmla="*/ 595 w 675"/>
                  <a:gd name="T9" fmla="*/ 70 h 151"/>
                  <a:gd name="T10" fmla="*/ 650 w 675"/>
                  <a:gd name="T11" fmla="*/ 43 h 151"/>
                  <a:gd name="T12" fmla="*/ 675 w 675"/>
                  <a:gd name="T13" fmla="*/ 0 h 151"/>
                  <a:gd name="T14" fmla="*/ 25 w 675"/>
                  <a:gd name="T15" fmla="*/ 67 h 151"/>
                  <a:gd name="T16" fmla="*/ 25 w 675"/>
                  <a:gd name="T17" fmla="*/ 67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5" h="151">
                    <a:moveTo>
                      <a:pt x="25" y="67"/>
                    </a:moveTo>
                    <a:lnTo>
                      <a:pt x="0" y="151"/>
                    </a:lnTo>
                    <a:lnTo>
                      <a:pt x="70" y="105"/>
                    </a:lnTo>
                    <a:lnTo>
                      <a:pt x="184" y="90"/>
                    </a:lnTo>
                    <a:lnTo>
                      <a:pt x="595" y="70"/>
                    </a:lnTo>
                    <a:lnTo>
                      <a:pt x="650" y="43"/>
                    </a:lnTo>
                    <a:lnTo>
                      <a:pt x="675" y="0"/>
                    </a:lnTo>
                    <a:lnTo>
                      <a:pt x="25" y="67"/>
                    </a:lnTo>
                    <a:lnTo>
                      <a:pt x="25" y="67"/>
                    </a:lnTo>
                    <a:close/>
                  </a:path>
                </a:pathLst>
              </a:custGeom>
              <a:solidFill>
                <a:srgbClr val="898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8" name="Freeform 384"/>
              <p:cNvSpPr>
                <a:spLocks/>
              </p:cNvSpPr>
              <p:nvPr/>
            </p:nvSpPr>
            <p:spPr bwMode="auto">
              <a:xfrm>
                <a:off x="3789" y="1807"/>
                <a:ext cx="858" cy="53"/>
              </a:xfrm>
              <a:custGeom>
                <a:avLst/>
                <a:gdLst>
                  <a:gd name="T0" fmla="*/ 0 w 1716"/>
                  <a:gd name="T1" fmla="*/ 37 h 105"/>
                  <a:gd name="T2" fmla="*/ 128 w 1716"/>
                  <a:gd name="T3" fmla="*/ 60 h 105"/>
                  <a:gd name="T4" fmla="*/ 171 w 1716"/>
                  <a:gd name="T5" fmla="*/ 72 h 105"/>
                  <a:gd name="T6" fmla="*/ 196 w 1716"/>
                  <a:gd name="T7" fmla="*/ 49 h 105"/>
                  <a:gd name="T8" fmla="*/ 411 w 1716"/>
                  <a:gd name="T9" fmla="*/ 23 h 105"/>
                  <a:gd name="T10" fmla="*/ 773 w 1716"/>
                  <a:gd name="T11" fmla="*/ 28 h 105"/>
                  <a:gd name="T12" fmla="*/ 1439 w 1716"/>
                  <a:gd name="T13" fmla="*/ 50 h 105"/>
                  <a:gd name="T14" fmla="*/ 1716 w 1716"/>
                  <a:gd name="T15" fmla="*/ 105 h 105"/>
                  <a:gd name="T16" fmla="*/ 1478 w 1716"/>
                  <a:gd name="T17" fmla="*/ 37 h 105"/>
                  <a:gd name="T18" fmla="*/ 1325 w 1716"/>
                  <a:gd name="T19" fmla="*/ 22 h 105"/>
                  <a:gd name="T20" fmla="*/ 1146 w 1716"/>
                  <a:gd name="T21" fmla="*/ 17 h 105"/>
                  <a:gd name="T22" fmla="*/ 515 w 1716"/>
                  <a:gd name="T23" fmla="*/ 0 h 105"/>
                  <a:gd name="T24" fmla="*/ 191 w 1716"/>
                  <a:gd name="T25" fmla="*/ 10 h 105"/>
                  <a:gd name="T26" fmla="*/ 0 w 1716"/>
                  <a:gd name="T27" fmla="*/ 37 h 105"/>
                  <a:gd name="T28" fmla="*/ 0 w 1716"/>
                  <a:gd name="T29" fmla="*/ 37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716" h="105">
                    <a:moveTo>
                      <a:pt x="0" y="37"/>
                    </a:moveTo>
                    <a:lnTo>
                      <a:pt x="128" y="60"/>
                    </a:lnTo>
                    <a:lnTo>
                      <a:pt x="171" y="72"/>
                    </a:lnTo>
                    <a:lnTo>
                      <a:pt x="196" y="49"/>
                    </a:lnTo>
                    <a:lnTo>
                      <a:pt x="411" y="23"/>
                    </a:lnTo>
                    <a:lnTo>
                      <a:pt x="773" y="28"/>
                    </a:lnTo>
                    <a:lnTo>
                      <a:pt x="1439" y="50"/>
                    </a:lnTo>
                    <a:lnTo>
                      <a:pt x="1716" y="105"/>
                    </a:lnTo>
                    <a:lnTo>
                      <a:pt x="1478" y="37"/>
                    </a:lnTo>
                    <a:lnTo>
                      <a:pt x="1325" y="22"/>
                    </a:lnTo>
                    <a:lnTo>
                      <a:pt x="1146" y="17"/>
                    </a:lnTo>
                    <a:lnTo>
                      <a:pt x="515" y="0"/>
                    </a:lnTo>
                    <a:lnTo>
                      <a:pt x="191" y="10"/>
                    </a:lnTo>
                    <a:lnTo>
                      <a:pt x="0" y="37"/>
                    </a:lnTo>
                    <a:lnTo>
                      <a:pt x="0" y="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89" name="Freeform 385"/>
              <p:cNvSpPr>
                <a:spLocks/>
              </p:cNvSpPr>
              <p:nvPr/>
            </p:nvSpPr>
            <p:spPr bwMode="auto">
              <a:xfrm>
                <a:off x="3663" y="2242"/>
                <a:ext cx="216" cy="31"/>
              </a:xfrm>
              <a:custGeom>
                <a:avLst/>
                <a:gdLst>
                  <a:gd name="T0" fmla="*/ 0 w 433"/>
                  <a:gd name="T1" fmla="*/ 0 h 62"/>
                  <a:gd name="T2" fmla="*/ 372 w 433"/>
                  <a:gd name="T3" fmla="*/ 62 h 62"/>
                  <a:gd name="T4" fmla="*/ 433 w 433"/>
                  <a:gd name="T5" fmla="*/ 3 h 62"/>
                  <a:gd name="T6" fmla="*/ 0 w 433"/>
                  <a:gd name="T7" fmla="*/ 0 h 62"/>
                  <a:gd name="T8" fmla="*/ 0 w 433"/>
                  <a:gd name="T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3" h="62">
                    <a:moveTo>
                      <a:pt x="0" y="0"/>
                    </a:moveTo>
                    <a:lnTo>
                      <a:pt x="372" y="62"/>
                    </a:lnTo>
                    <a:lnTo>
                      <a:pt x="43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0" name="Freeform 386"/>
              <p:cNvSpPr>
                <a:spLocks/>
              </p:cNvSpPr>
              <p:nvPr/>
            </p:nvSpPr>
            <p:spPr bwMode="auto">
              <a:xfrm>
                <a:off x="3705" y="2200"/>
                <a:ext cx="147" cy="23"/>
              </a:xfrm>
              <a:custGeom>
                <a:avLst/>
                <a:gdLst>
                  <a:gd name="T0" fmla="*/ 0 w 293"/>
                  <a:gd name="T1" fmla="*/ 0 h 46"/>
                  <a:gd name="T2" fmla="*/ 209 w 293"/>
                  <a:gd name="T3" fmla="*/ 5 h 46"/>
                  <a:gd name="T4" fmla="*/ 293 w 293"/>
                  <a:gd name="T5" fmla="*/ 46 h 46"/>
                  <a:gd name="T6" fmla="*/ 0 w 293"/>
                  <a:gd name="T7" fmla="*/ 0 h 46"/>
                  <a:gd name="T8" fmla="*/ 0 w 293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3" h="46">
                    <a:moveTo>
                      <a:pt x="0" y="0"/>
                    </a:moveTo>
                    <a:lnTo>
                      <a:pt x="209" y="5"/>
                    </a:lnTo>
                    <a:lnTo>
                      <a:pt x="293" y="4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1" name="Freeform 387"/>
              <p:cNvSpPr>
                <a:spLocks/>
              </p:cNvSpPr>
              <p:nvPr/>
            </p:nvSpPr>
            <p:spPr bwMode="auto">
              <a:xfrm>
                <a:off x="3922" y="2235"/>
                <a:ext cx="293" cy="131"/>
              </a:xfrm>
              <a:custGeom>
                <a:avLst/>
                <a:gdLst>
                  <a:gd name="T0" fmla="*/ 0 w 584"/>
                  <a:gd name="T1" fmla="*/ 0 h 263"/>
                  <a:gd name="T2" fmla="*/ 450 w 584"/>
                  <a:gd name="T3" fmla="*/ 112 h 263"/>
                  <a:gd name="T4" fmla="*/ 494 w 584"/>
                  <a:gd name="T5" fmla="*/ 137 h 263"/>
                  <a:gd name="T6" fmla="*/ 584 w 584"/>
                  <a:gd name="T7" fmla="*/ 263 h 263"/>
                  <a:gd name="T8" fmla="*/ 529 w 584"/>
                  <a:gd name="T9" fmla="*/ 119 h 263"/>
                  <a:gd name="T10" fmla="*/ 459 w 584"/>
                  <a:gd name="T11" fmla="*/ 77 h 263"/>
                  <a:gd name="T12" fmla="*/ 209 w 584"/>
                  <a:gd name="T13" fmla="*/ 17 h 263"/>
                  <a:gd name="T14" fmla="*/ 174 w 584"/>
                  <a:gd name="T15" fmla="*/ 30 h 263"/>
                  <a:gd name="T16" fmla="*/ 0 w 584"/>
                  <a:gd name="T17" fmla="*/ 0 h 263"/>
                  <a:gd name="T18" fmla="*/ 0 w 584"/>
                  <a:gd name="T19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84" h="263">
                    <a:moveTo>
                      <a:pt x="0" y="0"/>
                    </a:moveTo>
                    <a:lnTo>
                      <a:pt x="450" y="112"/>
                    </a:lnTo>
                    <a:lnTo>
                      <a:pt x="494" y="137"/>
                    </a:lnTo>
                    <a:lnTo>
                      <a:pt x="584" y="263"/>
                    </a:lnTo>
                    <a:lnTo>
                      <a:pt x="529" y="119"/>
                    </a:lnTo>
                    <a:lnTo>
                      <a:pt x="459" y="77"/>
                    </a:lnTo>
                    <a:lnTo>
                      <a:pt x="209" y="17"/>
                    </a:lnTo>
                    <a:lnTo>
                      <a:pt x="174" y="3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2" name="Freeform 388"/>
              <p:cNvSpPr>
                <a:spLocks/>
              </p:cNvSpPr>
              <p:nvPr/>
            </p:nvSpPr>
            <p:spPr bwMode="auto">
              <a:xfrm>
                <a:off x="3587" y="2603"/>
                <a:ext cx="239" cy="68"/>
              </a:xfrm>
              <a:custGeom>
                <a:avLst/>
                <a:gdLst>
                  <a:gd name="T0" fmla="*/ 0 w 478"/>
                  <a:gd name="T1" fmla="*/ 0 h 136"/>
                  <a:gd name="T2" fmla="*/ 413 w 478"/>
                  <a:gd name="T3" fmla="*/ 136 h 136"/>
                  <a:gd name="T4" fmla="*/ 478 w 478"/>
                  <a:gd name="T5" fmla="*/ 104 h 136"/>
                  <a:gd name="T6" fmla="*/ 44 w 478"/>
                  <a:gd name="T7" fmla="*/ 0 h 136"/>
                  <a:gd name="T8" fmla="*/ 0 w 478"/>
                  <a:gd name="T9" fmla="*/ 0 h 136"/>
                  <a:gd name="T10" fmla="*/ 0 w 478"/>
                  <a:gd name="T1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78" h="136">
                    <a:moveTo>
                      <a:pt x="0" y="0"/>
                    </a:moveTo>
                    <a:lnTo>
                      <a:pt x="413" y="136"/>
                    </a:lnTo>
                    <a:lnTo>
                      <a:pt x="478" y="104"/>
                    </a:lnTo>
                    <a:lnTo>
                      <a:pt x="44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3" name="Freeform 389"/>
              <p:cNvSpPr>
                <a:spLocks/>
              </p:cNvSpPr>
              <p:nvPr/>
            </p:nvSpPr>
            <p:spPr bwMode="auto">
              <a:xfrm>
                <a:off x="3591" y="2385"/>
                <a:ext cx="77" cy="25"/>
              </a:xfrm>
              <a:custGeom>
                <a:avLst/>
                <a:gdLst>
                  <a:gd name="T0" fmla="*/ 0 w 154"/>
                  <a:gd name="T1" fmla="*/ 15 h 50"/>
                  <a:gd name="T2" fmla="*/ 154 w 154"/>
                  <a:gd name="T3" fmla="*/ 50 h 50"/>
                  <a:gd name="T4" fmla="*/ 131 w 154"/>
                  <a:gd name="T5" fmla="*/ 11 h 50"/>
                  <a:gd name="T6" fmla="*/ 27 w 154"/>
                  <a:gd name="T7" fmla="*/ 0 h 50"/>
                  <a:gd name="T8" fmla="*/ 0 w 154"/>
                  <a:gd name="T9" fmla="*/ 15 h 50"/>
                  <a:gd name="T10" fmla="*/ 0 w 154"/>
                  <a:gd name="T11" fmla="*/ 1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4" h="50">
                    <a:moveTo>
                      <a:pt x="0" y="15"/>
                    </a:moveTo>
                    <a:lnTo>
                      <a:pt x="154" y="50"/>
                    </a:lnTo>
                    <a:lnTo>
                      <a:pt x="131" y="11"/>
                    </a:lnTo>
                    <a:lnTo>
                      <a:pt x="27" y="0"/>
                    </a:lnTo>
                    <a:lnTo>
                      <a:pt x="0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4" name="Freeform 390"/>
              <p:cNvSpPr>
                <a:spLocks/>
              </p:cNvSpPr>
              <p:nvPr/>
            </p:nvSpPr>
            <p:spPr bwMode="auto">
              <a:xfrm>
                <a:off x="3700" y="2401"/>
                <a:ext cx="54" cy="22"/>
              </a:xfrm>
              <a:custGeom>
                <a:avLst/>
                <a:gdLst>
                  <a:gd name="T0" fmla="*/ 0 w 107"/>
                  <a:gd name="T1" fmla="*/ 0 h 45"/>
                  <a:gd name="T2" fmla="*/ 18 w 107"/>
                  <a:gd name="T3" fmla="*/ 25 h 45"/>
                  <a:gd name="T4" fmla="*/ 107 w 107"/>
                  <a:gd name="T5" fmla="*/ 45 h 45"/>
                  <a:gd name="T6" fmla="*/ 75 w 107"/>
                  <a:gd name="T7" fmla="*/ 6 h 45"/>
                  <a:gd name="T8" fmla="*/ 0 w 107"/>
                  <a:gd name="T9" fmla="*/ 0 h 45"/>
                  <a:gd name="T10" fmla="*/ 0 w 107"/>
                  <a:gd name="T11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7" h="45">
                    <a:moveTo>
                      <a:pt x="0" y="0"/>
                    </a:moveTo>
                    <a:lnTo>
                      <a:pt x="18" y="25"/>
                    </a:lnTo>
                    <a:lnTo>
                      <a:pt x="107" y="45"/>
                    </a:lnTo>
                    <a:lnTo>
                      <a:pt x="75" y="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5" name="Freeform 391"/>
              <p:cNvSpPr>
                <a:spLocks/>
              </p:cNvSpPr>
              <p:nvPr/>
            </p:nvSpPr>
            <p:spPr bwMode="auto">
              <a:xfrm>
                <a:off x="3802" y="2418"/>
                <a:ext cx="45" cy="17"/>
              </a:xfrm>
              <a:custGeom>
                <a:avLst/>
                <a:gdLst>
                  <a:gd name="T0" fmla="*/ 0 w 91"/>
                  <a:gd name="T1" fmla="*/ 0 h 33"/>
                  <a:gd name="T2" fmla="*/ 27 w 91"/>
                  <a:gd name="T3" fmla="*/ 30 h 33"/>
                  <a:gd name="T4" fmla="*/ 74 w 91"/>
                  <a:gd name="T5" fmla="*/ 33 h 33"/>
                  <a:gd name="T6" fmla="*/ 91 w 91"/>
                  <a:gd name="T7" fmla="*/ 6 h 33"/>
                  <a:gd name="T8" fmla="*/ 0 w 91"/>
                  <a:gd name="T9" fmla="*/ 0 h 33"/>
                  <a:gd name="T10" fmla="*/ 0 w 91"/>
                  <a:gd name="T1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1" h="33">
                    <a:moveTo>
                      <a:pt x="0" y="0"/>
                    </a:moveTo>
                    <a:lnTo>
                      <a:pt x="27" y="30"/>
                    </a:lnTo>
                    <a:lnTo>
                      <a:pt x="74" y="33"/>
                    </a:lnTo>
                    <a:lnTo>
                      <a:pt x="91" y="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6" name="Freeform 392"/>
              <p:cNvSpPr>
                <a:spLocks/>
              </p:cNvSpPr>
              <p:nvPr/>
            </p:nvSpPr>
            <p:spPr bwMode="auto">
              <a:xfrm>
                <a:off x="3893" y="2427"/>
                <a:ext cx="209" cy="48"/>
              </a:xfrm>
              <a:custGeom>
                <a:avLst/>
                <a:gdLst>
                  <a:gd name="T0" fmla="*/ 0 w 417"/>
                  <a:gd name="T1" fmla="*/ 10 h 98"/>
                  <a:gd name="T2" fmla="*/ 417 w 417"/>
                  <a:gd name="T3" fmla="*/ 98 h 98"/>
                  <a:gd name="T4" fmla="*/ 328 w 417"/>
                  <a:gd name="T5" fmla="*/ 47 h 98"/>
                  <a:gd name="T6" fmla="*/ 44 w 417"/>
                  <a:gd name="T7" fmla="*/ 0 h 98"/>
                  <a:gd name="T8" fmla="*/ 0 w 417"/>
                  <a:gd name="T9" fmla="*/ 10 h 98"/>
                  <a:gd name="T10" fmla="*/ 0 w 417"/>
                  <a:gd name="T11" fmla="*/ 1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7" h="98">
                    <a:moveTo>
                      <a:pt x="0" y="10"/>
                    </a:moveTo>
                    <a:lnTo>
                      <a:pt x="417" y="98"/>
                    </a:lnTo>
                    <a:lnTo>
                      <a:pt x="328" y="47"/>
                    </a:lnTo>
                    <a:lnTo>
                      <a:pt x="44" y="0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7" name="Freeform 393"/>
              <p:cNvSpPr>
                <a:spLocks/>
              </p:cNvSpPr>
              <p:nvPr/>
            </p:nvSpPr>
            <p:spPr bwMode="auto">
              <a:xfrm>
                <a:off x="4102" y="2225"/>
                <a:ext cx="1039" cy="83"/>
              </a:xfrm>
              <a:custGeom>
                <a:avLst/>
                <a:gdLst>
                  <a:gd name="T0" fmla="*/ 0 w 2077"/>
                  <a:gd name="T1" fmla="*/ 17 h 166"/>
                  <a:gd name="T2" fmla="*/ 211 w 2077"/>
                  <a:gd name="T3" fmla="*/ 63 h 166"/>
                  <a:gd name="T4" fmla="*/ 494 w 2077"/>
                  <a:gd name="T5" fmla="*/ 58 h 166"/>
                  <a:gd name="T6" fmla="*/ 1427 w 2077"/>
                  <a:gd name="T7" fmla="*/ 73 h 166"/>
                  <a:gd name="T8" fmla="*/ 1886 w 2077"/>
                  <a:gd name="T9" fmla="*/ 112 h 166"/>
                  <a:gd name="T10" fmla="*/ 1839 w 2077"/>
                  <a:gd name="T11" fmla="*/ 166 h 166"/>
                  <a:gd name="T12" fmla="*/ 2077 w 2077"/>
                  <a:gd name="T13" fmla="*/ 109 h 166"/>
                  <a:gd name="T14" fmla="*/ 1746 w 2077"/>
                  <a:gd name="T15" fmla="*/ 50 h 166"/>
                  <a:gd name="T16" fmla="*/ 1439 w 2077"/>
                  <a:gd name="T17" fmla="*/ 17 h 166"/>
                  <a:gd name="T18" fmla="*/ 1226 w 2077"/>
                  <a:gd name="T19" fmla="*/ 0 h 166"/>
                  <a:gd name="T20" fmla="*/ 579 w 2077"/>
                  <a:gd name="T21" fmla="*/ 0 h 166"/>
                  <a:gd name="T22" fmla="*/ 0 w 2077"/>
                  <a:gd name="T23" fmla="*/ 17 h 166"/>
                  <a:gd name="T24" fmla="*/ 0 w 2077"/>
                  <a:gd name="T25" fmla="*/ 17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77" h="166">
                    <a:moveTo>
                      <a:pt x="0" y="17"/>
                    </a:moveTo>
                    <a:lnTo>
                      <a:pt x="211" y="63"/>
                    </a:lnTo>
                    <a:lnTo>
                      <a:pt x="494" y="58"/>
                    </a:lnTo>
                    <a:lnTo>
                      <a:pt x="1427" y="73"/>
                    </a:lnTo>
                    <a:lnTo>
                      <a:pt x="1886" y="112"/>
                    </a:lnTo>
                    <a:lnTo>
                      <a:pt x="1839" y="166"/>
                    </a:lnTo>
                    <a:lnTo>
                      <a:pt x="2077" y="109"/>
                    </a:lnTo>
                    <a:lnTo>
                      <a:pt x="1746" y="50"/>
                    </a:lnTo>
                    <a:lnTo>
                      <a:pt x="1439" y="17"/>
                    </a:lnTo>
                    <a:lnTo>
                      <a:pt x="1226" y="0"/>
                    </a:lnTo>
                    <a:lnTo>
                      <a:pt x="579" y="0"/>
                    </a:lnTo>
                    <a:lnTo>
                      <a:pt x="0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8" name="Freeform 394"/>
              <p:cNvSpPr>
                <a:spLocks/>
              </p:cNvSpPr>
              <p:nvPr/>
            </p:nvSpPr>
            <p:spPr bwMode="auto">
              <a:xfrm>
                <a:off x="3066" y="2415"/>
                <a:ext cx="105" cy="28"/>
              </a:xfrm>
              <a:custGeom>
                <a:avLst/>
                <a:gdLst>
                  <a:gd name="T0" fmla="*/ 17 w 210"/>
                  <a:gd name="T1" fmla="*/ 33 h 55"/>
                  <a:gd name="T2" fmla="*/ 129 w 210"/>
                  <a:gd name="T3" fmla="*/ 55 h 55"/>
                  <a:gd name="T4" fmla="*/ 210 w 210"/>
                  <a:gd name="T5" fmla="*/ 37 h 55"/>
                  <a:gd name="T6" fmla="*/ 51 w 210"/>
                  <a:gd name="T7" fmla="*/ 0 h 55"/>
                  <a:gd name="T8" fmla="*/ 0 w 210"/>
                  <a:gd name="T9" fmla="*/ 20 h 55"/>
                  <a:gd name="T10" fmla="*/ 17 w 210"/>
                  <a:gd name="T11" fmla="*/ 33 h 55"/>
                  <a:gd name="T12" fmla="*/ 17 w 210"/>
                  <a:gd name="T13" fmla="*/ 3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0" h="55">
                    <a:moveTo>
                      <a:pt x="17" y="33"/>
                    </a:moveTo>
                    <a:lnTo>
                      <a:pt x="129" y="55"/>
                    </a:lnTo>
                    <a:lnTo>
                      <a:pt x="210" y="37"/>
                    </a:lnTo>
                    <a:lnTo>
                      <a:pt x="51" y="0"/>
                    </a:lnTo>
                    <a:lnTo>
                      <a:pt x="0" y="20"/>
                    </a:lnTo>
                    <a:lnTo>
                      <a:pt x="17" y="33"/>
                    </a:lnTo>
                    <a:lnTo>
                      <a:pt x="17" y="33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899" name="Freeform 395"/>
              <p:cNvSpPr>
                <a:spLocks/>
              </p:cNvSpPr>
              <p:nvPr/>
            </p:nvSpPr>
            <p:spPr bwMode="auto">
              <a:xfrm>
                <a:off x="3013" y="2447"/>
                <a:ext cx="143" cy="155"/>
              </a:xfrm>
              <a:custGeom>
                <a:avLst/>
                <a:gdLst>
                  <a:gd name="T0" fmla="*/ 3 w 285"/>
                  <a:gd name="T1" fmla="*/ 293 h 310"/>
                  <a:gd name="T2" fmla="*/ 62 w 285"/>
                  <a:gd name="T3" fmla="*/ 67 h 310"/>
                  <a:gd name="T4" fmla="*/ 226 w 285"/>
                  <a:gd name="T5" fmla="*/ 120 h 310"/>
                  <a:gd name="T6" fmla="*/ 285 w 285"/>
                  <a:gd name="T7" fmla="*/ 310 h 310"/>
                  <a:gd name="T8" fmla="*/ 221 w 285"/>
                  <a:gd name="T9" fmla="*/ 33 h 310"/>
                  <a:gd name="T10" fmla="*/ 65 w 285"/>
                  <a:gd name="T11" fmla="*/ 0 h 310"/>
                  <a:gd name="T12" fmla="*/ 0 w 285"/>
                  <a:gd name="T13" fmla="*/ 251 h 310"/>
                  <a:gd name="T14" fmla="*/ 3 w 285"/>
                  <a:gd name="T15" fmla="*/ 293 h 310"/>
                  <a:gd name="T16" fmla="*/ 3 w 285"/>
                  <a:gd name="T17" fmla="*/ 293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5" h="310">
                    <a:moveTo>
                      <a:pt x="3" y="293"/>
                    </a:moveTo>
                    <a:lnTo>
                      <a:pt x="62" y="67"/>
                    </a:lnTo>
                    <a:lnTo>
                      <a:pt x="226" y="120"/>
                    </a:lnTo>
                    <a:lnTo>
                      <a:pt x="285" y="310"/>
                    </a:lnTo>
                    <a:lnTo>
                      <a:pt x="221" y="33"/>
                    </a:lnTo>
                    <a:lnTo>
                      <a:pt x="65" y="0"/>
                    </a:lnTo>
                    <a:lnTo>
                      <a:pt x="0" y="251"/>
                    </a:lnTo>
                    <a:lnTo>
                      <a:pt x="3" y="293"/>
                    </a:lnTo>
                    <a:lnTo>
                      <a:pt x="3" y="293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0" name="Freeform 396"/>
              <p:cNvSpPr>
                <a:spLocks/>
              </p:cNvSpPr>
              <p:nvPr/>
            </p:nvSpPr>
            <p:spPr bwMode="auto">
              <a:xfrm>
                <a:off x="3089" y="2708"/>
                <a:ext cx="25" cy="50"/>
              </a:xfrm>
              <a:custGeom>
                <a:avLst/>
                <a:gdLst>
                  <a:gd name="T0" fmla="*/ 5 w 50"/>
                  <a:gd name="T1" fmla="*/ 37 h 99"/>
                  <a:gd name="T2" fmla="*/ 15 w 50"/>
                  <a:gd name="T3" fmla="*/ 76 h 99"/>
                  <a:gd name="T4" fmla="*/ 33 w 50"/>
                  <a:gd name="T5" fmla="*/ 99 h 99"/>
                  <a:gd name="T6" fmla="*/ 38 w 50"/>
                  <a:gd name="T7" fmla="*/ 99 h 99"/>
                  <a:gd name="T8" fmla="*/ 50 w 50"/>
                  <a:gd name="T9" fmla="*/ 81 h 99"/>
                  <a:gd name="T10" fmla="*/ 38 w 50"/>
                  <a:gd name="T11" fmla="*/ 71 h 99"/>
                  <a:gd name="T12" fmla="*/ 23 w 50"/>
                  <a:gd name="T13" fmla="*/ 54 h 99"/>
                  <a:gd name="T14" fmla="*/ 0 w 50"/>
                  <a:gd name="T15" fmla="*/ 0 h 99"/>
                  <a:gd name="T16" fmla="*/ 5 w 50"/>
                  <a:gd name="T17" fmla="*/ 37 h 99"/>
                  <a:gd name="T18" fmla="*/ 5 w 50"/>
                  <a:gd name="T19" fmla="*/ 37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0" h="99">
                    <a:moveTo>
                      <a:pt x="5" y="37"/>
                    </a:moveTo>
                    <a:lnTo>
                      <a:pt x="15" y="76"/>
                    </a:lnTo>
                    <a:lnTo>
                      <a:pt x="33" y="99"/>
                    </a:lnTo>
                    <a:lnTo>
                      <a:pt x="38" y="99"/>
                    </a:lnTo>
                    <a:lnTo>
                      <a:pt x="50" y="81"/>
                    </a:lnTo>
                    <a:lnTo>
                      <a:pt x="38" y="71"/>
                    </a:lnTo>
                    <a:lnTo>
                      <a:pt x="23" y="54"/>
                    </a:lnTo>
                    <a:lnTo>
                      <a:pt x="0" y="0"/>
                    </a:lnTo>
                    <a:lnTo>
                      <a:pt x="5" y="37"/>
                    </a:lnTo>
                    <a:lnTo>
                      <a:pt x="5" y="37"/>
                    </a:lnTo>
                    <a:close/>
                  </a:path>
                </a:pathLst>
              </a:custGeom>
              <a:solidFill>
                <a:srgbClr val="CB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1" name="Freeform 397"/>
              <p:cNvSpPr>
                <a:spLocks/>
              </p:cNvSpPr>
              <p:nvPr/>
            </p:nvSpPr>
            <p:spPr bwMode="auto">
              <a:xfrm>
                <a:off x="3117" y="2673"/>
                <a:ext cx="19" cy="80"/>
              </a:xfrm>
              <a:custGeom>
                <a:avLst/>
                <a:gdLst>
                  <a:gd name="T0" fmla="*/ 18 w 36"/>
                  <a:gd name="T1" fmla="*/ 18 h 161"/>
                  <a:gd name="T2" fmla="*/ 0 w 36"/>
                  <a:gd name="T3" fmla="*/ 0 h 161"/>
                  <a:gd name="T4" fmla="*/ 10 w 36"/>
                  <a:gd name="T5" fmla="*/ 47 h 161"/>
                  <a:gd name="T6" fmla="*/ 23 w 36"/>
                  <a:gd name="T7" fmla="*/ 87 h 161"/>
                  <a:gd name="T8" fmla="*/ 16 w 36"/>
                  <a:gd name="T9" fmla="*/ 161 h 161"/>
                  <a:gd name="T10" fmla="*/ 36 w 36"/>
                  <a:gd name="T11" fmla="*/ 107 h 161"/>
                  <a:gd name="T12" fmla="*/ 36 w 36"/>
                  <a:gd name="T13" fmla="*/ 52 h 161"/>
                  <a:gd name="T14" fmla="*/ 18 w 36"/>
                  <a:gd name="T15" fmla="*/ 18 h 161"/>
                  <a:gd name="T16" fmla="*/ 18 w 36"/>
                  <a:gd name="T17" fmla="*/ 18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161">
                    <a:moveTo>
                      <a:pt x="18" y="18"/>
                    </a:moveTo>
                    <a:lnTo>
                      <a:pt x="0" y="0"/>
                    </a:lnTo>
                    <a:lnTo>
                      <a:pt x="10" y="47"/>
                    </a:lnTo>
                    <a:lnTo>
                      <a:pt x="23" y="87"/>
                    </a:lnTo>
                    <a:lnTo>
                      <a:pt x="16" y="161"/>
                    </a:lnTo>
                    <a:lnTo>
                      <a:pt x="36" y="107"/>
                    </a:lnTo>
                    <a:lnTo>
                      <a:pt x="36" y="52"/>
                    </a:lnTo>
                    <a:lnTo>
                      <a:pt x="18" y="18"/>
                    </a:lnTo>
                    <a:lnTo>
                      <a:pt x="18" y="18"/>
                    </a:lnTo>
                    <a:close/>
                  </a:path>
                </a:pathLst>
              </a:custGeom>
              <a:solidFill>
                <a:srgbClr val="CB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2" name="Freeform 398"/>
              <p:cNvSpPr>
                <a:spLocks/>
              </p:cNvSpPr>
              <p:nvPr/>
            </p:nvSpPr>
            <p:spPr bwMode="auto">
              <a:xfrm>
                <a:off x="3059" y="2684"/>
                <a:ext cx="62" cy="116"/>
              </a:xfrm>
              <a:custGeom>
                <a:avLst/>
                <a:gdLst>
                  <a:gd name="T0" fmla="*/ 54 w 124"/>
                  <a:gd name="T1" fmla="*/ 192 h 232"/>
                  <a:gd name="T2" fmla="*/ 17 w 124"/>
                  <a:gd name="T3" fmla="*/ 115 h 232"/>
                  <a:gd name="T4" fmla="*/ 0 w 124"/>
                  <a:gd name="T5" fmla="*/ 0 h 232"/>
                  <a:gd name="T6" fmla="*/ 25 w 124"/>
                  <a:gd name="T7" fmla="*/ 92 h 232"/>
                  <a:gd name="T8" fmla="*/ 49 w 124"/>
                  <a:gd name="T9" fmla="*/ 150 h 232"/>
                  <a:gd name="T10" fmla="*/ 79 w 124"/>
                  <a:gd name="T11" fmla="*/ 187 h 232"/>
                  <a:gd name="T12" fmla="*/ 124 w 124"/>
                  <a:gd name="T13" fmla="*/ 204 h 232"/>
                  <a:gd name="T14" fmla="*/ 108 w 124"/>
                  <a:gd name="T15" fmla="*/ 232 h 232"/>
                  <a:gd name="T16" fmla="*/ 64 w 124"/>
                  <a:gd name="T17" fmla="*/ 212 h 232"/>
                  <a:gd name="T18" fmla="*/ 54 w 124"/>
                  <a:gd name="T19" fmla="*/ 192 h 232"/>
                  <a:gd name="T20" fmla="*/ 54 w 124"/>
                  <a:gd name="T21" fmla="*/ 19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4" h="232">
                    <a:moveTo>
                      <a:pt x="54" y="192"/>
                    </a:moveTo>
                    <a:lnTo>
                      <a:pt x="17" y="115"/>
                    </a:lnTo>
                    <a:lnTo>
                      <a:pt x="0" y="0"/>
                    </a:lnTo>
                    <a:lnTo>
                      <a:pt x="25" y="92"/>
                    </a:lnTo>
                    <a:lnTo>
                      <a:pt x="49" y="150"/>
                    </a:lnTo>
                    <a:lnTo>
                      <a:pt x="79" y="187"/>
                    </a:lnTo>
                    <a:lnTo>
                      <a:pt x="124" y="204"/>
                    </a:lnTo>
                    <a:lnTo>
                      <a:pt x="108" y="232"/>
                    </a:lnTo>
                    <a:lnTo>
                      <a:pt x="64" y="212"/>
                    </a:lnTo>
                    <a:lnTo>
                      <a:pt x="54" y="192"/>
                    </a:lnTo>
                    <a:lnTo>
                      <a:pt x="54" y="192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3" name="Freeform 399"/>
              <p:cNvSpPr>
                <a:spLocks/>
              </p:cNvSpPr>
              <p:nvPr/>
            </p:nvSpPr>
            <p:spPr bwMode="auto">
              <a:xfrm>
                <a:off x="3056" y="2526"/>
                <a:ext cx="49" cy="144"/>
              </a:xfrm>
              <a:custGeom>
                <a:avLst/>
                <a:gdLst>
                  <a:gd name="T0" fmla="*/ 47 w 97"/>
                  <a:gd name="T1" fmla="*/ 8 h 288"/>
                  <a:gd name="T2" fmla="*/ 19 w 97"/>
                  <a:gd name="T3" fmla="*/ 50 h 288"/>
                  <a:gd name="T4" fmla="*/ 4 w 97"/>
                  <a:gd name="T5" fmla="*/ 119 h 288"/>
                  <a:gd name="T6" fmla="*/ 0 w 97"/>
                  <a:gd name="T7" fmla="*/ 197 h 288"/>
                  <a:gd name="T8" fmla="*/ 4 w 97"/>
                  <a:gd name="T9" fmla="*/ 288 h 288"/>
                  <a:gd name="T10" fmla="*/ 10 w 97"/>
                  <a:gd name="T11" fmla="*/ 147 h 288"/>
                  <a:gd name="T12" fmla="*/ 30 w 97"/>
                  <a:gd name="T13" fmla="*/ 67 h 288"/>
                  <a:gd name="T14" fmla="*/ 49 w 97"/>
                  <a:gd name="T15" fmla="*/ 27 h 288"/>
                  <a:gd name="T16" fmla="*/ 67 w 97"/>
                  <a:gd name="T17" fmla="*/ 17 h 288"/>
                  <a:gd name="T18" fmla="*/ 97 w 97"/>
                  <a:gd name="T19" fmla="*/ 11 h 288"/>
                  <a:gd name="T20" fmla="*/ 82 w 97"/>
                  <a:gd name="T21" fmla="*/ 0 h 288"/>
                  <a:gd name="T22" fmla="*/ 47 w 97"/>
                  <a:gd name="T23" fmla="*/ 8 h 288"/>
                  <a:gd name="T24" fmla="*/ 47 w 97"/>
                  <a:gd name="T25" fmla="*/ 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7" h="288">
                    <a:moveTo>
                      <a:pt x="47" y="8"/>
                    </a:moveTo>
                    <a:lnTo>
                      <a:pt x="19" y="50"/>
                    </a:lnTo>
                    <a:lnTo>
                      <a:pt x="4" y="119"/>
                    </a:lnTo>
                    <a:lnTo>
                      <a:pt x="0" y="197"/>
                    </a:lnTo>
                    <a:lnTo>
                      <a:pt x="4" y="288"/>
                    </a:lnTo>
                    <a:lnTo>
                      <a:pt x="10" y="147"/>
                    </a:lnTo>
                    <a:lnTo>
                      <a:pt x="30" y="67"/>
                    </a:lnTo>
                    <a:lnTo>
                      <a:pt x="49" y="27"/>
                    </a:lnTo>
                    <a:lnTo>
                      <a:pt x="67" y="17"/>
                    </a:lnTo>
                    <a:lnTo>
                      <a:pt x="97" y="11"/>
                    </a:lnTo>
                    <a:lnTo>
                      <a:pt x="82" y="0"/>
                    </a:lnTo>
                    <a:lnTo>
                      <a:pt x="47" y="8"/>
                    </a:lnTo>
                    <a:lnTo>
                      <a:pt x="47" y="8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4" name="Freeform 400"/>
              <p:cNvSpPr>
                <a:spLocks/>
              </p:cNvSpPr>
              <p:nvPr/>
            </p:nvSpPr>
            <p:spPr bwMode="auto">
              <a:xfrm>
                <a:off x="3136" y="2675"/>
                <a:ext cx="46" cy="125"/>
              </a:xfrm>
              <a:custGeom>
                <a:avLst/>
                <a:gdLst>
                  <a:gd name="T0" fmla="*/ 52 w 93"/>
                  <a:gd name="T1" fmla="*/ 0 h 251"/>
                  <a:gd name="T2" fmla="*/ 93 w 93"/>
                  <a:gd name="T3" fmla="*/ 25 h 251"/>
                  <a:gd name="T4" fmla="*/ 89 w 93"/>
                  <a:gd name="T5" fmla="*/ 84 h 251"/>
                  <a:gd name="T6" fmla="*/ 74 w 93"/>
                  <a:gd name="T7" fmla="*/ 156 h 251"/>
                  <a:gd name="T8" fmla="*/ 61 w 93"/>
                  <a:gd name="T9" fmla="*/ 196 h 251"/>
                  <a:gd name="T10" fmla="*/ 39 w 93"/>
                  <a:gd name="T11" fmla="*/ 228 h 251"/>
                  <a:gd name="T12" fmla="*/ 0 w 93"/>
                  <a:gd name="T13" fmla="*/ 251 h 251"/>
                  <a:gd name="T14" fmla="*/ 37 w 93"/>
                  <a:gd name="T15" fmla="*/ 190 h 251"/>
                  <a:gd name="T16" fmla="*/ 47 w 93"/>
                  <a:gd name="T17" fmla="*/ 117 h 251"/>
                  <a:gd name="T18" fmla="*/ 52 w 93"/>
                  <a:gd name="T19" fmla="*/ 0 h 251"/>
                  <a:gd name="T20" fmla="*/ 52 w 93"/>
                  <a:gd name="T21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3" h="251">
                    <a:moveTo>
                      <a:pt x="52" y="0"/>
                    </a:moveTo>
                    <a:lnTo>
                      <a:pt x="93" y="25"/>
                    </a:lnTo>
                    <a:lnTo>
                      <a:pt x="89" y="84"/>
                    </a:lnTo>
                    <a:lnTo>
                      <a:pt x="74" y="156"/>
                    </a:lnTo>
                    <a:lnTo>
                      <a:pt x="61" y="196"/>
                    </a:lnTo>
                    <a:lnTo>
                      <a:pt x="39" y="228"/>
                    </a:lnTo>
                    <a:lnTo>
                      <a:pt x="0" y="251"/>
                    </a:lnTo>
                    <a:lnTo>
                      <a:pt x="37" y="190"/>
                    </a:lnTo>
                    <a:lnTo>
                      <a:pt x="47" y="117"/>
                    </a:lnTo>
                    <a:lnTo>
                      <a:pt x="52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5" name="Freeform 401"/>
              <p:cNvSpPr>
                <a:spLocks/>
              </p:cNvSpPr>
              <p:nvPr/>
            </p:nvSpPr>
            <p:spPr bwMode="auto">
              <a:xfrm>
                <a:off x="3158" y="2677"/>
                <a:ext cx="20" cy="82"/>
              </a:xfrm>
              <a:custGeom>
                <a:avLst/>
                <a:gdLst>
                  <a:gd name="T0" fmla="*/ 40 w 40"/>
                  <a:gd name="T1" fmla="*/ 32 h 164"/>
                  <a:gd name="T2" fmla="*/ 30 w 40"/>
                  <a:gd name="T3" fmla="*/ 81 h 164"/>
                  <a:gd name="T4" fmla="*/ 12 w 40"/>
                  <a:gd name="T5" fmla="*/ 136 h 164"/>
                  <a:gd name="T6" fmla="*/ 0 w 40"/>
                  <a:gd name="T7" fmla="*/ 164 h 164"/>
                  <a:gd name="T8" fmla="*/ 13 w 40"/>
                  <a:gd name="T9" fmla="*/ 72 h 164"/>
                  <a:gd name="T10" fmla="*/ 13 w 40"/>
                  <a:gd name="T11" fmla="*/ 0 h 164"/>
                  <a:gd name="T12" fmla="*/ 40 w 40"/>
                  <a:gd name="T13" fmla="*/ 32 h 164"/>
                  <a:gd name="T14" fmla="*/ 40 w 40"/>
                  <a:gd name="T15" fmla="*/ 3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" h="164">
                    <a:moveTo>
                      <a:pt x="40" y="32"/>
                    </a:moveTo>
                    <a:lnTo>
                      <a:pt x="30" y="81"/>
                    </a:lnTo>
                    <a:lnTo>
                      <a:pt x="12" y="136"/>
                    </a:lnTo>
                    <a:lnTo>
                      <a:pt x="0" y="164"/>
                    </a:lnTo>
                    <a:lnTo>
                      <a:pt x="13" y="72"/>
                    </a:lnTo>
                    <a:lnTo>
                      <a:pt x="13" y="0"/>
                    </a:lnTo>
                    <a:lnTo>
                      <a:pt x="40" y="32"/>
                    </a:lnTo>
                    <a:lnTo>
                      <a:pt x="40" y="32"/>
                    </a:lnTo>
                    <a:close/>
                  </a:path>
                </a:pathLst>
              </a:custGeom>
              <a:solidFill>
                <a:srgbClr val="D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6" name="Freeform 402"/>
              <p:cNvSpPr>
                <a:spLocks/>
              </p:cNvSpPr>
              <p:nvPr/>
            </p:nvSpPr>
            <p:spPr bwMode="auto">
              <a:xfrm>
                <a:off x="3928" y="2665"/>
                <a:ext cx="160" cy="162"/>
              </a:xfrm>
              <a:custGeom>
                <a:avLst/>
                <a:gdLst>
                  <a:gd name="T0" fmla="*/ 0 w 320"/>
                  <a:gd name="T1" fmla="*/ 117 h 325"/>
                  <a:gd name="T2" fmla="*/ 62 w 320"/>
                  <a:gd name="T3" fmla="*/ 74 h 325"/>
                  <a:gd name="T4" fmla="*/ 143 w 320"/>
                  <a:gd name="T5" fmla="*/ 69 h 325"/>
                  <a:gd name="T6" fmla="*/ 195 w 320"/>
                  <a:gd name="T7" fmla="*/ 86 h 325"/>
                  <a:gd name="T8" fmla="*/ 221 w 320"/>
                  <a:gd name="T9" fmla="*/ 112 h 325"/>
                  <a:gd name="T10" fmla="*/ 255 w 320"/>
                  <a:gd name="T11" fmla="*/ 158 h 325"/>
                  <a:gd name="T12" fmla="*/ 292 w 320"/>
                  <a:gd name="T13" fmla="*/ 220 h 325"/>
                  <a:gd name="T14" fmla="*/ 320 w 320"/>
                  <a:gd name="T15" fmla="*/ 325 h 325"/>
                  <a:gd name="T16" fmla="*/ 317 w 320"/>
                  <a:gd name="T17" fmla="*/ 196 h 325"/>
                  <a:gd name="T18" fmla="*/ 292 w 320"/>
                  <a:gd name="T19" fmla="*/ 121 h 325"/>
                  <a:gd name="T20" fmla="*/ 258 w 320"/>
                  <a:gd name="T21" fmla="*/ 54 h 325"/>
                  <a:gd name="T22" fmla="*/ 208 w 320"/>
                  <a:gd name="T23" fmla="*/ 9 h 325"/>
                  <a:gd name="T24" fmla="*/ 156 w 320"/>
                  <a:gd name="T25" fmla="*/ 0 h 325"/>
                  <a:gd name="T26" fmla="*/ 106 w 320"/>
                  <a:gd name="T27" fmla="*/ 2 h 325"/>
                  <a:gd name="T28" fmla="*/ 67 w 320"/>
                  <a:gd name="T29" fmla="*/ 19 h 325"/>
                  <a:gd name="T30" fmla="*/ 29 w 320"/>
                  <a:gd name="T31" fmla="*/ 45 h 325"/>
                  <a:gd name="T32" fmla="*/ 7 w 320"/>
                  <a:gd name="T33" fmla="*/ 79 h 325"/>
                  <a:gd name="T34" fmla="*/ 0 w 320"/>
                  <a:gd name="T35" fmla="*/ 117 h 325"/>
                  <a:gd name="T36" fmla="*/ 0 w 320"/>
                  <a:gd name="T37" fmla="*/ 117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0" h="325">
                    <a:moveTo>
                      <a:pt x="0" y="117"/>
                    </a:moveTo>
                    <a:lnTo>
                      <a:pt x="62" y="74"/>
                    </a:lnTo>
                    <a:lnTo>
                      <a:pt x="143" y="69"/>
                    </a:lnTo>
                    <a:lnTo>
                      <a:pt x="195" y="86"/>
                    </a:lnTo>
                    <a:lnTo>
                      <a:pt x="221" y="112"/>
                    </a:lnTo>
                    <a:lnTo>
                      <a:pt x="255" y="158"/>
                    </a:lnTo>
                    <a:lnTo>
                      <a:pt x="292" y="220"/>
                    </a:lnTo>
                    <a:lnTo>
                      <a:pt x="320" y="325"/>
                    </a:lnTo>
                    <a:lnTo>
                      <a:pt x="317" y="196"/>
                    </a:lnTo>
                    <a:lnTo>
                      <a:pt x="292" y="121"/>
                    </a:lnTo>
                    <a:lnTo>
                      <a:pt x="258" y="54"/>
                    </a:lnTo>
                    <a:lnTo>
                      <a:pt x="208" y="9"/>
                    </a:lnTo>
                    <a:lnTo>
                      <a:pt x="156" y="0"/>
                    </a:lnTo>
                    <a:lnTo>
                      <a:pt x="106" y="2"/>
                    </a:lnTo>
                    <a:lnTo>
                      <a:pt x="67" y="19"/>
                    </a:lnTo>
                    <a:lnTo>
                      <a:pt x="29" y="45"/>
                    </a:lnTo>
                    <a:lnTo>
                      <a:pt x="7" y="79"/>
                    </a:lnTo>
                    <a:lnTo>
                      <a:pt x="0" y="117"/>
                    </a:lnTo>
                    <a:lnTo>
                      <a:pt x="0" y="117"/>
                    </a:lnTo>
                    <a:close/>
                  </a:path>
                </a:pathLst>
              </a:custGeom>
              <a:solidFill>
                <a:srgbClr val="A39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7" name="Freeform 403"/>
              <p:cNvSpPr>
                <a:spLocks/>
              </p:cNvSpPr>
              <p:nvPr/>
            </p:nvSpPr>
            <p:spPr bwMode="auto">
              <a:xfrm>
                <a:off x="4053" y="2866"/>
                <a:ext cx="75" cy="205"/>
              </a:xfrm>
              <a:custGeom>
                <a:avLst/>
                <a:gdLst>
                  <a:gd name="T0" fmla="*/ 97 w 151"/>
                  <a:gd name="T1" fmla="*/ 115 h 409"/>
                  <a:gd name="T2" fmla="*/ 65 w 151"/>
                  <a:gd name="T3" fmla="*/ 301 h 409"/>
                  <a:gd name="T4" fmla="*/ 35 w 151"/>
                  <a:gd name="T5" fmla="*/ 373 h 409"/>
                  <a:gd name="T6" fmla="*/ 0 w 151"/>
                  <a:gd name="T7" fmla="*/ 409 h 409"/>
                  <a:gd name="T8" fmla="*/ 32 w 151"/>
                  <a:gd name="T9" fmla="*/ 398 h 409"/>
                  <a:gd name="T10" fmla="*/ 74 w 151"/>
                  <a:gd name="T11" fmla="*/ 365 h 409"/>
                  <a:gd name="T12" fmla="*/ 116 w 151"/>
                  <a:gd name="T13" fmla="*/ 298 h 409"/>
                  <a:gd name="T14" fmla="*/ 132 w 151"/>
                  <a:gd name="T15" fmla="*/ 223 h 409"/>
                  <a:gd name="T16" fmla="*/ 144 w 151"/>
                  <a:gd name="T17" fmla="*/ 159 h 409"/>
                  <a:gd name="T18" fmla="*/ 151 w 151"/>
                  <a:gd name="T19" fmla="*/ 100 h 409"/>
                  <a:gd name="T20" fmla="*/ 121 w 151"/>
                  <a:gd name="T21" fmla="*/ 122 h 409"/>
                  <a:gd name="T22" fmla="*/ 95 w 151"/>
                  <a:gd name="T23" fmla="*/ 0 h 409"/>
                  <a:gd name="T24" fmla="*/ 97 w 151"/>
                  <a:gd name="T25" fmla="*/ 115 h 409"/>
                  <a:gd name="T26" fmla="*/ 97 w 151"/>
                  <a:gd name="T27" fmla="*/ 115 h 4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1" h="409">
                    <a:moveTo>
                      <a:pt x="97" y="115"/>
                    </a:moveTo>
                    <a:lnTo>
                      <a:pt x="65" y="301"/>
                    </a:lnTo>
                    <a:lnTo>
                      <a:pt x="35" y="373"/>
                    </a:lnTo>
                    <a:lnTo>
                      <a:pt x="0" y="409"/>
                    </a:lnTo>
                    <a:lnTo>
                      <a:pt x="32" y="398"/>
                    </a:lnTo>
                    <a:lnTo>
                      <a:pt x="74" y="365"/>
                    </a:lnTo>
                    <a:lnTo>
                      <a:pt x="116" y="298"/>
                    </a:lnTo>
                    <a:lnTo>
                      <a:pt x="132" y="223"/>
                    </a:lnTo>
                    <a:lnTo>
                      <a:pt x="144" y="159"/>
                    </a:lnTo>
                    <a:lnTo>
                      <a:pt x="151" y="100"/>
                    </a:lnTo>
                    <a:lnTo>
                      <a:pt x="121" y="122"/>
                    </a:lnTo>
                    <a:lnTo>
                      <a:pt x="95" y="0"/>
                    </a:lnTo>
                    <a:lnTo>
                      <a:pt x="97" y="115"/>
                    </a:lnTo>
                    <a:lnTo>
                      <a:pt x="97" y="115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8" name="Freeform 404"/>
              <p:cNvSpPr>
                <a:spLocks/>
              </p:cNvSpPr>
              <p:nvPr/>
            </p:nvSpPr>
            <p:spPr bwMode="auto">
              <a:xfrm>
                <a:off x="3910" y="2909"/>
                <a:ext cx="106" cy="177"/>
              </a:xfrm>
              <a:custGeom>
                <a:avLst/>
                <a:gdLst>
                  <a:gd name="T0" fmla="*/ 0 w 213"/>
                  <a:gd name="T1" fmla="*/ 106 h 354"/>
                  <a:gd name="T2" fmla="*/ 14 w 213"/>
                  <a:gd name="T3" fmla="*/ 193 h 354"/>
                  <a:gd name="T4" fmla="*/ 41 w 213"/>
                  <a:gd name="T5" fmla="*/ 263 h 354"/>
                  <a:gd name="T6" fmla="*/ 78 w 213"/>
                  <a:gd name="T7" fmla="*/ 313 h 354"/>
                  <a:gd name="T8" fmla="*/ 113 w 213"/>
                  <a:gd name="T9" fmla="*/ 347 h 354"/>
                  <a:gd name="T10" fmla="*/ 158 w 213"/>
                  <a:gd name="T11" fmla="*/ 354 h 354"/>
                  <a:gd name="T12" fmla="*/ 213 w 213"/>
                  <a:gd name="T13" fmla="*/ 339 h 354"/>
                  <a:gd name="T14" fmla="*/ 140 w 213"/>
                  <a:gd name="T15" fmla="*/ 320 h 354"/>
                  <a:gd name="T16" fmla="*/ 88 w 213"/>
                  <a:gd name="T17" fmla="*/ 290 h 354"/>
                  <a:gd name="T18" fmla="*/ 46 w 213"/>
                  <a:gd name="T19" fmla="*/ 226 h 354"/>
                  <a:gd name="T20" fmla="*/ 24 w 213"/>
                  <a:gd name="T21" fmla="*/ 141 h 354"/>
                  <a:gd name="T22" fmla="*/ 2 w 213"/>
                  <a:gd name="T23" fmla="*/ 0 h 354"/>
                  <a:gd name="T24" fmla="*/ 0 w 213"/>
                  <a:gd name="T25" fmla="*/ 106 h 354"/>
                  <a:gd name="T26" fmla="*/ 0 w 213"/>
                  <a:gd name="T27" fmla="*/ 106 h 3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3" h="354">
                    <a:moveTo>
                      <a:pt x="0" y="106"/>
                    </a:moveTo>
                    <a:lnTo>
                      <a:pt x="14" y="193"/>
                    </a:lnTo>
                    <a:lnTo>
                      <a:pt x="41" y="263"/>
                    </a:lnTo>
                    <a:lnTo>
                      <a:pt x="78" y="313"/>
                    </a:lnTo>
                    <a:lnTo>
                      <a:pt x="113" y="347"/>
                    </a:lnTo>
                    <a:lnTo>
                      <a:pt x="158" y="354"/>
                    </a:lnTo>
                    <a:lnTo>
                      <a:pt x="213" y="339"/>
                    </a:lnTo>
                    <a:lnTo>
                      <a:pt x="140" y="320"/>
                    </a:lnTo>
                    <a:lnTo>
                      <a:pt x="88" y="290"/>
                    </a:lnTo>
                    <a:lnTo>
                      <a:pt x="46" y="226"/>
                    </a:lnTo>
                    <a:lnTo>
                      <a:pt x="24" y="141"/>
                    </a:lnTo>
                    <a:lnTo>
                      <a:pt x="2" y="0"/>
                    </a:lnTo>
                    <a:lnTo>
                      <a:pt x="0" y="106"/>
                    </a:lnTo>
                    <a:lnTo>
                      <a:pt x="0" y="106"/>
                    </a:lnTo>
                    <a:close/>
                  </a:path>
                </a:pathLst>
              </a:custGeom>
              <a:solidFill>
                <a:srgbClr val="756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09" name="Freeform 405"/>
              <p:cNvSpPr>
                <a:spLocks/>
              </p:cNvSpPr>
              <p:nvPr/>
            </p:nvSpPr>
            <p:spPr bwMode="auto">
              <a:xfrm>
                <a:off x="3971" y="2794"/>
                <a:ext cx="37" cy="53"/>
              </a:xfrm>
              <a:custGeom>
                <a:avLst/>
                <a:gdLst>
                  <a:gd name="T0" fmla="*/ 74 w 74"/>
                  <a:gd name="T1" fmla="*/ 0 h 107"/>
                  <a:gd name="T2" fmla="*/ 45 w 74"/>
                  <a:gd name="T3" fmla="*/ 7 h 107"/>
                  <a:gd name="T4" fmla="*/ 18 w 74"/>
                  <a:gd name="T5" fmla="*/ 29 h 107"/>
                  <a:gd name="T6" fmla="*/ 12 w 74"/>
                  <a:gd name="T7" fmla="*/ 42 h 107"/>
                  <a:gd name="T8" fmla="*/ 0 w 74"/>
                  <a:gd name="T9" fmla="*/ 57 h 107"/>
                  <a:gd name="T10" fmla="*/ 5 w 74"/>
                  <a:gd name="T11" fmla="*/ 70 h 107"/>
                  <a:gd name="T12" fmla="*/ 28 w 74"/>
                  <a:gd name="T13" fmla="*/ 69 h 107"/>
                  <a:gd name="T14" fmla="*/ 45 w 74"/>
                  <a:gd name="T15" fmla="*/ 75 h 107"/>
                  <a:gd name="T16" fmla="*/ 52 w 74"/>
                  <a:gd name="T17" fmla="*/ 89 h 107"/>
                  <a:gd name="T18" fmla="*/ 72 w 74"/>
                  <a:gd name="T19" fmla="*/ 107 h 107"/>
                  <a:gd name="T20" fmla="*/ 60 w 74"/>
                  <a:gd name="T21" fmla="*/ 70 h 107"/>
                  <a:gd name="T22" fmla="*/ 58 w 74"/>
                  <a:gd name="T23" fmla="*/ 44 h 107"/>
                  <a:gd name="T24" fmla="*/ 68 w 74"/>
                  <a:gd name="T25" fmla="*/ 20 h 107"/>
                  <a:gd name="T26" fmla="*/ 74 w 74"/>
                  <a:gd name="T27" fmla="*/ 0 h 107"/>
                  <a:gd name="T28" fmla="*/ 74 w 74"/>
                  <a:gd name="T29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107">
                    <a:moveTo>
                      <a:pt x="74" y="0"/>
                    </a:moveTo>
                    <a:lnTo>
                      <a:pt x="45" y="7"/>
                    </a:lnTo>
                    <a:lnTo>
                      <a:pt x="18" y="29"/>
                    </a:lnTo>
                    <a:lnTo>
                      <a:pt x="12" y="42"/>
                    </a:lnTo>
                    <a:lnTo>
                      <a:pt x="0" y="57"/>
                    </a:lnTo>
                    <a:lnTo>
                      <a:pt x="5" y="70"/>
                    </a:lnTo>
                    <a:lnTo>
                      <a:pt x="28" y="69"/>
                    </a:lnTo>
                    <a:lnTo>
                      <a:pt x="45" y="75"/>
                    </a:lnTo>
                    <a:lnTo>
                      <a:pt x="52" y="89"/>
                    </a:lnTo>
                    <a:lnTo>
                      <a:pt x="72" y="107"/>
                    </a:lnTo>
                    <a:lnTo>
                      <a:pt x="60" y="70"/>
                    </a:lnTo>
                    <a:lnTo>
                      <a:pt x="58" y="44"/>
                    </a:lnTo>
                    <a:lnTo>
                      <a:pt x="68" y="20"/>
                    </a:lnTo>
                    <a:lnTo>
                      <a:pt x="74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CBE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0" name="Freeform 406"/>
              <p:cNvSpPr>
                <a:spLocks/>
              </p:cNvSpPr>
              <p:nvPr/>
            </p:nvSpPr>
            <p:spPr bwMode="auto">
              <a:xfrm>
                <a:off x="3957" y="3003"/>
                <a:ext cx="57" cy="49"/>
              </a:xfrm>
              <a:custGeom>
                <a:avLst/>
                <a:gdLst>
                  <a:gd name="T0" fmla="*/ 0 w 116"/>
                  <a:gd name="T1" fmla="*/ 0 h 99"/>
                  <a:gd name="T2" fmla="*/ 22 w 116"/>
                  <a:gd name="T3" fmla="*/ 38 h 99"/>
                  <a:gd name="T4" fmla="*/ 61 w 116"/>
                  <a:gd name="T5" fmla="*/ 75 h 99"/>
                  <a:gd name="T6" fmla="*/ 116 w 116"/>
                  <a:gd name="T7" fmla="*/ 99 h 99"/>
                  <a:gd name="T8" fmla="*/ 108 w 116"/>
                  <a:gd name="T9" fmla="*/ 80 h 99"/>
                  <a:gd name="T10" fmla="*/ 42 w 116"/>
                  <a:gd name="T11" fmla="*/ 37 h 99"/>
                  <a:gd name="T12" fmla="*/ 0 w 116"/>
                  <a:gd name="T13" fmla="*/ 0 h 99"/>
                  <a:gd name="T14" fmla="*/ 0 w 116"/>
                  <a:gd name="T15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6" h="99">
                    <a:moveTo>
                      <a:pt x="0" y="0"/>
                    </a:moveTo>
                    <a:lnTo>
                      <a:pt x="22" y="38"/>
                    </a:lnTo>
                    <a:lnTo>
                      <a:pt x="61" y="75"/>
                    </a:lnTo>
                    <a:lnTo>
                      <a:pt x="116" y="99"/>
                    </a:lnTo>
                    <a:lnTo>
                      <a:pt x="108" y="80"/>
                    </a:lnTo>
                    <a:lnTo>
                      <a:pt x="42" y="3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8CC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1" name="Freeform 407"/>
              <p:cNvSpPr>
                <a:spLocks/>
              </p:cNvSpPr>
              <p:nvPr/>
            </p:nvSpPr>
            <p:spPr bwMode="auto">
              <a:xfrm>
                <a:off x="4125" y="1769"/>
                <a:ext cx="23" cy="15"/>
              </a:xfrm>
              <a:custGeom>
                <a:avLst/>
                <a:gdLst>
                  <a:gd name="T0" fmla="*/ 8 w 45"/>
                  <a:gd name="T1" fmla="*/ 5 h 30"/>
                  <a:gd name="T2" fmla="*/ 0 w 45"/>
                  <a:gd name="T3" fmla="*/ 21 h 30"/>
                  <a:gd name="T4" fmla="*/ 20 w 45"/>
                  <a:gd name="T5" fmla="*/ 30 h 30"/>
                  <a:gd name="T6" fmla="*/ 45 w 45"/>
                  <a:gd name="T7" fmla="*/ 11 h 30"/>
                  <a:gd name="T8" fmla="*/ 30 w 45"/>
                  <a:gd name="T9" fmla="*/ 0 h 30"/>
                  <a:gd name="T10" fmla="*/ 8 w 45"/>
                  <a:gd name="T11" fmla="*/ 5 h 30"/>
                  <a:gd name="T12" fmla="*/ 8 w 45"/>
                  <a:gd name="T13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30">
                    <a:moveTo>
                      <a:pt x="8" y="5"/>
                    </a:moveTo>
                    <a:lnTo>
                      <a:pt x="0" y="21"/>
                    </a:lnTo>
                    <a:lnTo>
                      <a:pt x="20" y="30"/>
                    </a:lnTo>
                    <a:lnTo>
                      <a:pt x="45" y="11"/>
                    </a:lnTo>
                    <a:lnTo>
                      <a:pt x="30" y="0"/>
                    </a:lnTo>
                    <a:lnTo>
                      <a:pt x="8" y="5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2" name="Freeform 408"/>
              <p:cNvSpPr>
                <a:spLocks/>
              </p:cNvSpPr>
              <p:nvPr/>
            </p:nvSpPr>
            <p:spPr bwMode="auto">
              <a:xfrm>
                <a:off x="4276" y="1769"/>
                <a:ext cx="22" cy="15"/>
              </a:xfrm>
              <a:custGeom>
                <a:avLst/>
                <a:gdLst>
                  <a:gd name="T0" fmla="*/ 8 w 45"/>
                  <a:gd name="T1" fmla="*/ 5 h 30"/>
                  <a:gd name="T2" fmla="*/ 0 w 45"/>
                  <a:gd name="T3" fmla="*/ 21 h 30"/>
                  <a:gd name="T4" fmla="*/ 20 w 45"/>
                  <a:gd name="T5" fmla="*/ 30 h 30"/>
                  <a:gd name="T6" fmla="*/ 45 w 45"/>
                  <a:gd name="T7" fmla="*/ 11 h 30"/>
                  <a:gd name="T8" fmla="*/ 30 w 45"/>
                  <a:gd name="T9" fmla="*/ 0 h 30"/>
                  <a:gd name="T10" fmla="*/ 8 w 45"/>
                  <a:gd name="T11" fmla="*/ 5 h 30"/>
                  <a:gd name="T12" fmla="*/ 8 w 45"/>
                  <a:gd name="T13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30">
                    <a:moveTo>
                      <a:pt x="8" y="5"/>
                    </a:moveTo>
                    <a:lnTo>
                      <a:pt x="0" y="21"/>
                    </a:lnTo>
                    <a:lnTo>
                      <a:pt x="20" y="30"/>
                    </a:lnTo>
                    <a:lnTo>
                      <a:pt x="45" y="11"/>
                    </a:lnTo>
                    <a:lnTo>
                      <a:pt x="30" y="0"/>
                    </a:lnTo>
                    <a:lnTo>
                      <a:pt x="8" y="5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3" name="Freeform 409"/>
              <p:cNvSpPr>
                <a:spLocks/>
              </p:cNvSpPr>
              <p:nvPr/>
            </p:nvSpPr>
            <p:spPr bwMode="auto">
              <a:xfrm>
                <a:off x="4402" y="1779"/>
                <a:ext cx="23" cy="15"/>
              </a:xfrm>
              <a:custGeom>
                <a:avLst/>
                <a:gdLst>
                  <a:gd name="T0" fmla="*/ 8 w 45"/>
                  <a:gd name="T1" fmla="*/ 5 h 30"/>
                  <a:gd name="T2" fmla="*/ 0 w 45"/>
                  <a:gd name="T3" fmla="*/ 21 h 30"/>
                  <a:gd name="T4" fmla="*/ 20 w 45"/>
                  <a:gd name="T5" fmla="*/ 30 h 30"/>
                  <a:gd name="T6" fmla="*/ 45 w 45"/>
                  <a:gd name="T7" fmla="*/ 13 h 30"/>
                  <a:gd name="T8" fmla="*/ 30 w 45"/>
                  <a:gd name="T9" fmla="*/ 0 h 30"/>
                  <a:gd name="T10" fmla="*/ 8 w 45"/>
                  <a:gd name="T11" fmla="*/ 5 h 30"/>
                  <a:gd name="T12" fmla="*/ 8 w 45"/>
                  <a:gd name="T13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30">
                    <a:moveTo>
                      <a:pt x="8" y="5"/>
                    </a:moveTo>
                    <a:lnTo>
                      <a:pt x="0" y="21"/>
                    </a:lnTo>
                    <a:lnTo>
                      <a:pt x="20" y="30"/>
                    </a:lnTo>
                    <a:lnTo>
                      <a:pt x="45" y="13"/>
                    </a:lnTo>
                    <a:lnTo>
                      <a:pt x="30" y="0"/>
                    </a:lnTo>
                    <a:lnTo>
                      <a:pt x="8" y="5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4" name="Freeform 410"/>
              <p:cNvSpPr>
                <a:spLocks/>
              </p:cNvSpPr>
              <p:nvPr/>
            </p:nvSpPr>
            <p:spPr bwMode="auto">
              <a:xfrm>
                <a:off x="3748" y="1678"/>
                <a:ext cx="75" cy="33"/>
              </a:xfrm>
              <a:custGeom>
                <a:avLst/>
                <a:gdLst>
                  <a:gd name="T0" fmla="*/ 42 w 149"/>
                  <a:gd name="T1" fmla="*/ 18 h 65"/>
                  <a:gd name="T2" fmla="*/ 74 w 149"/>
                  <a:gd name="T3" fmla="*/ 65 h 65"/>
                  <a:gd name="T4" fmla="*/ 84 w 149"/>
                  <a:gd name="T5" fmla="*/ 44 h 65"/>
                  <a:gd name="T6" fmla="*/ 129 w 149"/>
                  <a:gd name="T7" fmla="*/ 30 h 65"/>
                  <a:gd name="T8" fmla="*/ 149 w 149"/>
                  <a:gd name="T9" fmla="*/ 12 h 65"/>
                  <a:gd name="T10" fmla="*/ 74 w 149"/>
                  <a:gd name="T11" fmla="*/ 0 h 65"/>
                  <a:gd name="T12" fmla="*/ 0 w 149"/>
                  <a:gd name="T13" fmla="*/ 20 h 65"/>
                  <a:gd name="T14" fmla="*/ 15 w 149"/>
                  <a:gd name="T15" fmla="*/ 54 h 65"/>
                  <a:gd name="T16" fmla="*/ 19 w 149"/>
                  <a:gd name="T17" fmla="*/ 25 h 65"/>
                  <a:gd name="T18" fmla="*/ 42 w 149"/>
                  <a:gd name="T19" fmla="*/ 18 h 65"/>
                  <a:gd name="T20" fmla="*/ 42 w 149"/>
                  <a:gd name="T21" fmla="*/ 18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9" h="65">
                    <a:moveTo>
                      <a:pt x="42" y="18"/>
                    </a:moveTo>
                    <a:lnTo>
                      <a:pt x="74" y="65"/>
                    </a:lnTo>
                    <a:lnTo>
                      <a:pt x="84" y="44"/>
                    </a:lnTo>
                    <a:lnTo>
                      <a:pt x="129" y="30"/>
                    </a:lnTo>
                    <a:lnTo>
                      <a:pt x="149" y="12"/>
                    </a:lnTo>
                    <a:lnTo>
                      <a:pt x="74" y="0"/>
                    </a:lnTo>
                    <a:lnTo>
                      <a:pt x="0" y="20"/>
                    </a:lnTo>
                    <a:lnTo>
                      <a:pt x="15" y="54"/>
                    </a:lnTo>
                    <a:lnTo>
                      <a:pt x="19" y="25"/>
                    </a:lnTo>
                    <a:lnTo>
                      <a:pt x="42" y="18"/>
                    </a:lnTo>
                    <a:lnTo>
                      <a:pt x="42" y="18"/>
                    </a:lnTo>
                    <a:close/>
                  </a:path>
                </a:pathLst>
              </a:custGeom>
              <a:solidFill>
                <a:srgbClr val="FFE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5" name="Freeform 411"/>
              <p:cNvSpPr>
                <a:spLocks/>
              </p:cNvSpPr>
              <p:nvPr/>
            </p:nvSpPr>
            <p:spPr bwMode="auto">
              <a:xfrm>
                <a:off x="4734" y="2728"/>
                <a:ext cx="143" cy="92"/>
              </a:xfrm>
              <a:custGeom>
                <a:avLst/>
                <a:gdLst>
                  <a:gd name="T0" fmla="*/ 5 w 287"/>
                  <a:gd name="T1" fmla="*/ 36 h 185"/>
                  <a:gd name="T2" fmla="*/ 32 w 287"/>
                  <a:gd name="T3" fmla="*/ 14 h 185"/>
                  <a:gd name="T4" fmla="*/ 266 w 287"/>
                  <a:gd name="T5" fmla="*/ 0 h 185"/>
                  <a:gd name="T6" fmla="*/ 32 w 287"/>
                  <a:gd name="T7" fmla="*/ 163 h 185"/>
                  <a:gd name="T8" fmla="*/ 219 w 287"/>
                  <a:gd name="T9" fmla="*/ 79 h 185"/>
                  <a:gd name="T10" fmla="*/ 79 w 287"/>
                  <a:gd name="T11" fmla="*/ 165 h 185"/>
                  <a:gd name="T12" fmla="*/ 287 w 287"/>
                  <a:gd name="T13" fmla="*/ 146 h 185"/>
                  <a:gd name="T14" fmla="*/ 283 w 287"/>
                  <a:gd name="T15" fmla="*/ 165 h 185"/>
                  <a:gd name="T16" fmla="*/ 0 w 287"/>
                  <a:gd name="T17" fmla="*/ 185 h 185"/>
                  <a:gd name="T18" fmla="*/ 2 w 287"/>
                  <a:gd name="T19" fmla="*/ 88 h 185"/>
                  <a:gd name="T20" fmla="*/ 5 w 287"/>
                  <a:gd name="T21" fmla="*/ 36 h 185"/>
                  <a:gd name="T22" fmla="*/ 5 w 287"/>
                  <a:gd name="T23" fmla="*/ 36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87" h="185">
                    <a:moveTo>
                      <a:pt x="5" y="36"/>
                    </a:moveTo>
                    <a:lnTo>
                      <a:pt x="32" y="14"/>
                    </a:lnTo>
                    <a:lnTo>
                      <a:pt x="266" y="0"/>
                    </a:lnTo>
                    <a:lnTo>
                      <a:pt x="32" y="163"/>
                    </a:lnTo>
                    <a:lnTo>
                      <a:pt x="219" y="79"/>
                    </a:lnTo>
                    <a:lnTo>
                      <a:pt x="79" y="165"/>
                    </a:lnTo>
                    <a:lnTo>
                      <a:pt x="287" y="146"/>
                    </a:lnTo>
                    <a:lnTo>
                      <a:pt x="283" y="165"/>
                    </a:lnTo>
                    <a:lnTo>
                      <a:pt x="0" y="185"/>
                    </a:lnTo>
                    <a:lnTo>
                      <a:pt x="2" y="88"/>
                    </a:lnTo>
                    <a:lnTo>
                      <a:pt x="5" y="36"/>
                    </a:lnTo>
                    <a:lnTo>
                      <a:pt x="5" y="36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6" name="Freeform 412"/>
              <p:cNvSpPr>
                <a:spLocks/>
              </p:cNvSpPr>
              <p:nvPr/>
            </p:nvSpPr>
            <p:spPr bwMode="auto">
              <a:xfrm>
                <a:off x="4268" y="2397"/>
                <a:ext cx="957" cy="224"/>
              </a:xfrm>
              <a:custGeom>
                <a:avLst/>
                <a:gdLst>
                  <a:gd name="T0" fmla="*/ 21 w 1913"/>
                  <a:gd name="T1" fmla="*/ 99 h 449"/>
                  <a:gd name="T2" fmla="*/ 311 w 1913"/>
                  <a:gd name="T3" fmla="*/ 94 h 449"/>
                  <a:gd name="T4" fmla="*/ 316 w 1913"/>
                  <a:gd name="T5" fmla="*/ 449 h 449"/>
                  <a:gd name="T6" fmla="*/ 333 w 1913"/>
                  <a:gd name="T7" fmla="*/ 89 h 449"/>
                  <a:gd name="T8" fmla="*/ 1879 w 1913"/>
                  <a:gd name="T9" fmla="*/ 17 h 449"/>
                  <a:gd name="T10" fmla="*/ 1904 w 1913"/>
                  <a:gd name="T11" fmla="*/ 42 h 449"/>
                  <a:gd name="T12" fmla="*/ 1913 w 1913"/>
                  <a:gd name="T13" fmla="*/ 174 h 449"/>
                  <a:gd name="T14" fmla="*/ 1913 w 1913"/>
                  <a:gd name="T15" fmla="*/ 24 h 449"/>
                  <a:gd name="T16" fmla="*/ 1894 w 1913"/>
                  <a:gd name="T17" fmla="*/ 5 h 449"/>
                  <a:gd name="T18" fmla="*/ 1847 w 1913"/>
                  <a:gd name="T19" fmla="*/ 0 h 449"/>
                  <a:gd name="T20" fmla="*/ 0 w 1913"/>
                  <a:gd name="T21" fmla="*/ 86 h 449"/>
                  <a:gd name="T22" fmla="*/ 21 w 1913"/>
                  <a:gd name="T23" fmla="*/ 99 h 449"/>
                  <a:gd name="T24" fmla="*/ 21 w 1913"/>
                  <a:gd name="T25" fmla="*/ 99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13" h="449">
                    <a:moveTo>
                      <a:pt x="21" y="99"/>
                    </a:moveTo>
                    <a:lnTo>
                      <a:pt x="311" y="94"/>
                    </a:lnTo>
                    <a:lnTo>
                      <a:pt x="316" y="449"/>
                    </a:lnTo>
                    <a:lnTo>
                      <a:pt x="333" y="89"/>
                    </a:lnTo>
                    <a:lnTo>
                      <a:pt x="1879" y="17"/>
                    </a:lnTo>
                    <a:lnTo>
                      <a:pt x="1904" y="42"/>
                    </a:lnTo>
                    <a:lnTo>
                      <a:pt x="1913" y="174"/>
                    </a:lnTo>
                    <a:lnTo>
                      <a:pt x="1913" y="24"/>
                    </a:lnTo>
                    <a:lnTo>
                      <a:pt x="1894" y="5"/>
                    </a:lnTo>
                    <a:lnTo>
                      <a:pt x="1847" y="0"/>
                    </a:lnTo>
                    <a:lnTo>
                      <a:pt x="0" y="86"/>
                    </a:lnTo>
                    <a:lnTo>
                      <a:pt x="21" y="99"/>
                    </a:lnTo>
                    <a:lnTo>
                      <a:pt x="21" y="99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7" name="Freeform 413"/>
              <p:cNvSpPr>
                <a:spLocks/>
              </p:cNvSpPr>
              <p:nvPr/>
            </p:nvSpPr>
            <p:spPr bwMode="auto">
              <a:xfrm>
                <a:off x="4582" y="2459"/>
                <a:ext cx="13" cy="151"/>
              </a:xfrm>
              <a:custGeom>
                <a:avLst/>
                <a:gdLst>
                  <a:gd name="T0" fmla="*/ 14 w 27"/>
                  <a:gd name="T1" fmla="*/ 0 h 301"/>
                  <a:gd name="T2" fmla="*/ 3 w 27"/>
                  <a:gd name="T3" fmla="*/ 28 h 301"/>
                  <a:gd name="T4" fmla="*/ 0 w 27"/>
                  <a:gd name="T5" fmla="*/ 269 h 301"/>
                  <a:gd name="T6" fmla="*/ 20 w 27"/>
                  <a:gd name="T7" fmla="*/ 301 h 301"/>
                  <a:gd name="T8" fmla="*/ 27 w 27"/>
                  <a:gd name="T9" fmla="*/ 28 h 301"/>
                  <a:gd name="T10" fmla="*/ 14 w 27"/>
                  <a:gd name="T11" fmla="*/ 0 h 301"/>
                  <a:gd name="T12" fmla="*/ 14 w 27"/>
                  <a:gd name="T13" fmla="*/ 0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1">
                    <a:moveTo>
                      <a:pt x="14" y="0"/>
                    </a:moveTo>
                    <a:lnTo>
                      <a:pt x="3" y="28"/>
                    </a:lnTo>
                    <a:lnTo>
                      <a:pt x="0" y="269"/>
                    </a:lnTo>
                    <a:lnTo>
                      <a:pt x="20" y="301"/>
                    </a:lnTo>
                    <a:lnTo>
                      <a:pt x="27" y="28"/>
                    </a:lnTo>
                    <a:lnTo>
                      <a:pt x="14" y="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8" name="Freeform 414"/>
              <p:cNvSpPr>
                <a:spLocks/>
              </p:cNvSpPr>
              <p:nvPr/>
            </p:nvSpPr>
            <p:spPr bwMode="auto">
              <a:xfrm>
                <a:off x="4479" y="2604"/>
                <a:ext cx="108" cy="14"/>
              </a:xfrm>
              <a:custGeom>
                <a:avLst/>
                <a:gdLst>
                  <a:gd name="T0" fmla="*/ 0 w 216"/>
                  <a:gd name="T1" fmla="*/ 13 h 26"/>
                  <a:gd name="T2" fmla="*/ 49 w 216"/>
                  <a:gd name="T3" fmla="*/ 26 h 26"/>
                  <a:gd name="T4" fmla="*/ 216 w 216"/>
                  <a:gd name="T5" fmla="*/ 23 h 26"/>
                  <a:gd name="T6" fmla="*/ 194 w 216"/>
                  <a:gd name="T7" fmla="*/ 0 h 26"/>
                  <a:gd name="T8" fmla="*/ 0 w 216"/>
                  <a:gd name="T9" fmla="*/ 13 h 26"/>
                  <a:gd name="T10" fmla="*/ 0 w 216"/>
                  <a:gd name="T1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16" h="26">
                    <a:moveTo>
                      <a:pt x="0" y="13"/>
                    </a:moveTo>
                    <a:lnTo>
                      <a:pt x="49" y="26"/>
                    </a:lnTo>
                    <a:lnTo>
                      <a:pt x="216" y="23"/>
                    </a:lnTo>
                    <a:lnTo>
                      <a:pt x="194" y="0"/>
                    </a:lnTo>
                    <a:lnTo>
                      <a:pt x="0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19" name="Freeform 415"/>
              <p:cNvSpPr>
                <a:spLocks/>
              </p:cNvSpPr>
              <p:nvPr/>
            </p:nvSpPr>
            <p:spPr bwMode="auto">
              <a:xfrm>
                <a:off x="4246" y="2454"/>
                <a:ext cx="938" cy="206"/>
              </a:xfrm>
              <a:custGeom>
                <a:avLst/>
                <a:gdLst>
                  <a:gd name="T0" fmla="*/ 0 w 1875"/>
                  <a:gd name="T1" fmla="*/ 101 h 412"/>
                  <a:gd name="T2" fmla="*/ 12 w 1875"/>
                  <a:gd name="T3" fmla="*/ 380 h 412"/>
                  <a:gd name="T4" fmla="*/ 40 w 1875"/>
                  <a:gd name="T5" fmla="*/ 412 h 412"/>
                  <a:gd name="T6" fmla="*/ 1875 w 1875"/>
                  <a:gd name="T7" fmla="*/ 275 h 412"/>
                  <a:gd name="T8" fmla="*/ 65 w 1875"/>
                  <a:gd name="T9" fmla="*/ 394 h 412"/>
                  <a:gd name="T10" fmla="*/ 32 w 1875"/>
                  <a:gd name="T11" fmla="*/ 358 h 412"/>
                  <a:gd name="T12" fmla="*/ 22 w 1875"/>
                  <a:gd name="T13" fmla="*/ 57 h 412"/>
                  <a:gd name="T14" fmla="*/ 10 w 1875"/>
                  <a:gd name="T15" fmla="*/ 0 h 412"/>
                  <a:gd name="T16" fmla="*/ 0 w 1875"/>
                  <a:gd name="T17" fmla="*/ 101 h 412"/>
                  <a:gd name="T18" fmla="*/ 0 w 1875"/>
                  <a:gd name="T19" fmla="*/ 101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75" h="412">
                    <a:moveTo>
                      <a:pt x="0" y="101"/>
                    </a:moveTo>
                    <a:lnTo>
                      <a:pt x="12" y="380"/>
                    </a:lnTo>
                    <a:lnTo>
                      <a:pt x="40" y="412"/>
                    </a:lnTo>
                    <a:lnTo>
                      <a:pt x="1875" y="275"/>
                    </a:lnTo>
                    <a:lnTo>
                      <a:pt x="65" y="394"/>
                    </a:lnTo>
                    <a:lnTo>
                      <a:pt x="32" y="358"/>
                    </a:lnTo>
                    <a:lnTo>
                      <a:pt x="22" y="57"/>
                    </a:lnTo>
                    <a:lnTo>
                      <a:pt x="10" y="0"/>
                    </a:lnTo>
                    <a:lnTo>
                      <a:pt x="0" y="10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0" name="Freeform 416"/>
              <p:cNvSpPr>
                <a:spLocks/>
              </p:cNvSpPr>
              <p:nvPr/>
            </p:nvSpPr>
            <p:spPr bwMode="auto">
              <a:xfrm>
                <a:off x="4612" y="2456"/>
                <a:ext cx="369" cy="24"/>
              </a:xfrm>
              <a:custGeom>
                <a:avLst/>
                <a:gdLst>
                  <a:gd name="T0" fmla="*/ 12 w 739"/>
                  <a:gd name="T1" fmla="*/ 49 h 49"/>
                  <a:gd name="T2" fmla="*/ 734 w 739"/>
                  <a:gd name="T3" fmla="*/ 17 h 49"/>
                  <a:gd name="T4" fmla="*/ 739 w 739"/>
                  <a:gd name="T5" fmla="*/ 0 h 49"/>
                  <a:gd name="T6" fmla="*/ 0 w 739"/>
                  <a:gd name="T7" fmla="*/ 32 h 49"/>
                  <a:gd name="T8" fmla="*/ 12 w 739"/>
                  <a:gd name="T9" fmla="*/ 49 h 49"/>
                  <a:gd name="T10" fmla="*/ 12 w 739"/>
                  <a:gd name="T11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9" h="49">
                    <a:moveTo>
                      <a:pt x="12" y="49"/>
                    </a:moveTo>
                    <a:lnTo>
                      <a:pt x="734" y="17"/>
                    </a:lnTo>
                    <a:lnTo>
                      <a:pt x="739" y="0"/>
                    </a:lnTo>
                    <a:lnTo>
                      <a:pt x="0" y="32"/>
                    </a:lnTo>
                    <a:lnTo>
                      <a:pt x="12" y="49"/>
                    </a:lnTo>
                    <a:lnTo>
                      <a:pt x="12" y="49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1" name="Freeform 417"/>
              <p:cNvSpPr>
                <a:spLocks/>
              </p:cNvSpPr>
              <p:nvPr/>
            </p:nvSpPr>
            <p:spPr bwMode="auto">
              <a:xfrm>
                <a:off x="4615" y="2496"/>
                <a:ext cx="369" cy="25"/>
              </a:xfrm>
              <a:custGeom>
                <a:avLst/>
                <a:gdLst>
                  <a:gd name="T0" fmla="*/ 12 w 739"/>
                  <a:gd name="T1" fmla="*/ 51 h 51"/>
                  <a:gd name="T2" fmla="*/ 734 w 739"/>
                  <a:gd name="T3" fmla="*/ 17 h 51"/>
                  <a:gd name="T4" fmla="*/ 739 w 739"/>
                  <a:gd name="T5" fmla="*/ 0 h 51"/>
                  <a:gd name="T6" fmla="*/ 0 w 739"/>
                  <a:gd name="T7" fmla="*/ 32 h 51"/>
                  <a:gd name="T8" fmla="*/ 12 w 739"/>
                  <a:gd name="T9" fmla="*/ 51 h 51"/>
                  <a:gd name="T10" fmla="*/ 12 w 739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9" h="51">
                    <a:moveTo>
                      <a:pt x="12" y="51"/>
                    </a:moveTo>
                    <a:lnTo>
                      <a:pt x="734" y="17"/>
                    </a:lnTo>
                    <a:lnTo>
                      <a:pt x="739" y="0"/>
                    </a:lnTo>
                    <a:lnTo>
                      <a:pt x="0" y="32"/>
                    </a:lnTo>
                    <a:lnTo>
                      <a:pt x="12" y="51"/>
                    </a:lnTo>
                    <a:lnTo>
                      <a:pt x="12" y="51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2" name="Freeform 418"/>
              <p:cNvSpPr>
                <a:spLocks/>
              </p:cNvSpPr>
              <p:nvPr/>
            </p:nvSpPr>
            <p:spPr bwMode="auto">
              <a:xfrm>
                <a:off x="4618" y="2531"/>
                <a:ext cx="366" cy="31"/>
              </a:xfrm>
              <a:custGeom>
                <a:avLst/>
                <a:gdLst>
                  <a:gd name="T0" fmla="*/ 12 w 730"/>
                  <a:gd name="T1" fmla="*/ 62 h 62"/>
                  <a:gd name="T2" fmla="*/ 720 w 730"/>
                  <a:gd name="T3" fmla="*/ 15 h 62"/>
                  <a:gd name="T4" fmla="*/ 730 w 730"/>
                  <a:gd name="T5" fmla="*/ 0 h 62"/>
                  <a:gd name="T6" fmla="*/ 0 w 730"/>
                  <a:gd name="T7" fmla="*/ 45 h 62"/>
                  <a:gd name="T8" fmla="*/ 12 w 730"/>
                  <a:gd name="T9" fmla="*/ 62 h 62"/>
                  <a:gd name="T10" fmla="*/ 12 w 730"/>
                  <a:gd name="T1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30" h="62">
                    <a:moveTo>
                      <a:pt x="12" y="62"/>
                    </a:moveTo>
                    <a:lnTo>
                      <a:pt x="720" y="15"/>
                    </a:lnTo>
                    <a:lnTo>
                      <a:pt x="730" y="0"/>
                    </a:lnTo>
                    <a:lnTo>
                      <a:pt x="0" y="45"/>
                    </a:lnTo>
                    <a:lnTo>
                      <a:pt x="12" y="62"/>
                    </a:lnTo>
                    <a:lnTo>
                      <a:pt x="12" y="62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3" name="Freeform 419"/>
              <p:cNvSpPr>
                <a:spLocks/>
              </p:cNvSpPr>
              <p:nvPr/>
            </p:nvSpPr>
            <p:spPr bwMode="auto">
              <a:xfrm>
                <a:off x="4614" y="2577"/>
                <a:ext cx="370" cy="28"/>
              </a:xfrm>
              <a:custGeom>
                <a:avLst/>
                <a:gdLst>
                  <a:gd name="T0" fmla="*/ 12 w 741"/>
                  <a:gd name="T1" fmla="*/ 57 h 57"/>
                  <a:gd name="T2" fmla="*/ 734 w 741"/>
                  <a:gd name="T3" fmla="*/ 10 h 57"/>
                  <a:gd name="T4" fmla="*/ 741 w 741"/>
                  <a:gd name="T5" fmla="*/ 0 h 57"/>
                  <a:gd name="T6" fmla="*/ 0 w 741"/>
                  <a:gd name="T7" fmla="*/ 40 h 57"/>
                  <a:gd name="T8" fmla="*/ 12 w 741"/>
                  <a:gd name="T9" fmla="*/ 57 h 57"/>
                  <a:gd name="T10" fmla="*/ 12 w 741"/>
                  <a:gd name="T11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1" h="57">
                    <a:moveTo>
                      <a:pt x="12" y="57"/>
                    </a:moveTo>
                    <a:lnTo>
                      <a:pt x="734" y="10"/>
                    </a:lnTo>
                    <a:lnTo>
                      <a:pt x="741" y="0"/>
                    </a:lnTo>
                    <a:lnTo>
                      <a:pt x="0" y="40"/>
                    </a:lnTo>
                    <a:lnTo>
                      <a:pt x="12" y="57"/>
                    </a:lnTo>
                    <a:lnTo>
                      <a:pt x="12" y="57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4" name="Freeform 420"/>
              <p:cNvSpPr>
                <a:spLocks/>
              </p:cNvSpPr>
              <p:nvPr/>
            </p:nvSpPr>
            <p:spPr bwMode="auto">
              <a:xfrm>
                <a:off x="5016" y="2432"/>
                <a:ext cx="92" cy="10"/>
              </a:xfrm>
              <a:custGeom>
                <a:avLst/>
                <a:gdLst>
                  <a:gd name="T0" fmla="*/ 184 w 184"/>
                  <a:gd name="T1" fmla="*/ 21 h 21"/>
                  <a:gd name="T2" fmla="*/ 0 w 184"/>
                  <a:gd name="T3" fmla="*/ 12 h 21"/>
                  <a:gd name="T4" fmla="*/ 181 w 184"/>
                  <a:gd name="T5" fmla="*/ 0 h 21"/>
                  <a:gd name="T6" fmla="*/ 184 w 184"/>
                  <a:gd name="T7" fmla="*/ 21 h 21"/>
                  <a:gd name="T8" fmla="*/ 184 w 184"/>
                  <a:gd name="T9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4" h="21">
                    <a:moveTo>
                      <a:pt x="184" y="21"/>
                    </a:moveTo>
                    <a:lnTo>
                      <a:pt x="0" y="12"/>
                    </a:lnTo>
                    <a:lnTo>
                      <a:pt x="181" y="0"/>
                    </a:lnTo>
                    <a:lnTo>
                      <a:pt x="184" y="21"/>
                    </a:lnTo>
                    <a:lnTo>
                      <a:pt x="184" y="21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5" name="Freeform 421"/>
              <p:cNvSpPr>
                <a:spLocks/>
              </p:cNvSpPr>
              <p:nvPr/>
            </p:nvSpPr>
            <p:spPr bwMode="auto">
              <a:xfrm>
                <a:off x="5020" y="2574"/>
                <a:ext cx="89" cy="7"/>
              </a:xfrm>
              <a:custGeom>
                <a:avLst/>
                <a:gdLst>
                  <a:gd name="T0" fmla="*/ 0 w 178"/>
                  <a:gd name="T1" fmla="*/ 14 h 14"/>
                  <a:gd name="T2" fmla="*/ 178 w 178"/>
                  <a:gd name="T3" fmla="*/ 7 h 14"/>
                  <a:gd name="T4" fmla="*/ 25 w 178"/>
                  <a:gd name="T5" fmla="*/ 0 h 14"/>
                  <a:gd name="T6" fmla="*/ 0 w 178"/>
                  <a:gd name="T7" fmla="*/ 14 h 14"/>
                  <a:gd name="T8" fmla="*/ 0 w 178"/>
                  <a:gd name="T9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8" h="14">
                    <a:moveTo>
                      <a:pt x="0" y="14"/>
                    </a:moveTo>
                    <a:lnTo>
                      <a:pt x="178" y="7"/>
                    </a:lnTo>
                    <a:lnTo>
                      <a:pt x="25" y="0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6" name="Freeform 422"/>
              <p:cNvSpPr>
                <a:spLocks/>
              </p:cNvSpPr>
              <p:nvPr/>
            </p:nvSpPr>
            <p:spPr bwMode="auto">
              <a:xfrm>
                <a:off x="4458" y="2498"/>
                <a:ext cx="10" cy="121"/>
              </a:xfrm>
              <a:custGeom>
                <a:avLst/>
                <a:gdLst>
                  <a:gd name="T0" fmla="*/ 0 w 22"/>
                  <a:gd name="T1" fmla="*/ 243 h 243"/>
                  <a:gd name="T2" fmla="*/ 5 w 22"/>
                  <a:gd name="T3" fmla="*/ 0 h 243"/>
                  <a:gd name="T4" fmla="*/ 22 w 22"/>
                  <a:gd name="T5" fmla="*/ 226 h 243"/>
                  <a:gd name="T6" fmla="*/ 0 w 22"/>
                  <a:gd name="T7" fmla="*/ 243 h 243"/>
                  <a:gd name="T8" fmla="*/ 0 w 22"/>
                  <a:gd name="T9" fmla="*/ 243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243">
                    <a:moveTo>
                      <a:pt x="0" y="243"/>
                    </a:moveTo>
                    <a:lnTo>
                      <a:pt x="5" y="0"/>
                    </a:lnTo>
                    <a:lnTo>
                      <a:pt x="22" y="226"/>
                    </a:lnTo>
                    <a:lnTo>
                      <a:pt x="0" y="243"/>
                    </a:lnTo>
                    <a:lnTo>
                      <a:pt x="0" y="243"/>
                    </a:lnTo>
                    <a:close/>
                  </a:path>
                </a:pathLst>
              </a:custGeom>
              <a:solidFill>
                <a:srgbClr val="8A99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7" name="Freeform 423"/>
              <p:cNvSpPr>
                <a:spLocks/>
              </p:cNvSpPr>
              <p:nvPr/>
            </p:nvSpPr>
            <p:spPr bwMode="auto">
              <a:xfrm>
                <a:off x="4250" y="2428"/>
                <a:ext cx="332" cy="54"/>
              </a:xfrm>
              <a:custGeom>
                <a:avLst/>
                <a:gdLst>
                  <a:gd name="T0" fmla="*/ 53 w 665"/>
                  <a:gd name="T1" fmla="*/ 35 h 107"/>
                  <a:gd name="T2" fmla="*/ 1 w 665"/>
                  <a:gd name="T3" fmla="*/ 107 h 107"/>
                  <a:gd name="T4" fmla="*/ 0 w 665"/>
                  <a:gd name="T5" fmla="*/ 57 h 107"/>
                  <a:gd name="T6" fmla="*/ 47 w 665"/>
                  <a:gd name="T7" fmla="*/ 18 h 107"/>
                  <a:gd name="T8" fmla="*/ 665 w 665"/>
                  <a:gd name="T9" fmla="*/ 0 h 107"/>
                  <a:gd name="T10" fmla="*/ 53 w 665"/>
                  <a:gd name="T11" fmla="*/ 35 h 107"/>
                  <a:gd name="T12" fmla="*/ 53 w 665"/>
                  <a:gd name="T13" fmla="*/ 3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65" h="107">
                    <a:moveTo>
                      <a:pt x="53" y="35"/>
                    </a:moveTo>
                    <a:lnTo>
                      <a:pt x="1" y="107"/>
                    </a:lnTo>
                    <a:lnTo>
                      <a:pt x="0" y="57"/>
                    </a:lnTo>
                    <a:lnTo>
                      <a:pt x="47" y="18"/>
                    </a:lnTo>
                    <a:lnTo>
                      <a:pt x="665" y="0"/>
                    </a:lnTo>
                    <a:lnTo>
                      <a:pt x="53" y="35"/>
                    </a:lnTo>
                    <a:lnTo>
                      <a:pt x="53" y="35"/>
                    </a:lnTo>
                    <a:close/>
                  </a:path>
                </a:pathLst>
              </a:custGeom>
              <a:solidFill>
                <a:srgbClr val="B9C2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8" name="Freeform 424"/>
              <p:cNvSpPr>
                <a:spLocks/>
              </p:cNvSpPr>
              <p:nvPr/>
            </p:nvSpPr>
            <p:spPr bwMode="auto">
              <a:xfrm>
                <a:off x="5057" y="2446"/>
                <a:ext cx="47" cy="119"/>
              </a:xfrm>
              <a:custGeom>
                <a:avLst/>
                <a:gdLst>
                  <a:gd name="T0" fmla="*/ 18 w 96"/>
                  <a:gd name="T1" fmla="*/ 7 h 238"/>
                  <a:gd name="T2" fmla="*/ 57 w 96"/>
                  <a:gd name="T3" fmla="*/ 92 h 238"/>
                  <a:gd name="T4" fmla="*/ 49 w 96"/>
                  <a:gd name="T5" fmla="*/ 198 h 238"/>
                  <a:gd name="T6" fmla="*/ 0 w 96"/>
                  <a:gd name="T7" fmla="*/ 238 h 238"/>
                  <a:gd name="T8" fmla="*/ 89 w 96"/>
                  <a:gd name="T9" fmla="*/ 233 h 238"/>
                  <a:gd name="T10" fmla="*/ 96 w 96"/>
                  <a:gd name="T11" fmla="*/ 0 h 238"/>
                  <a:gd name="T12" fmla="*/ 18 w 96"/>
                  <a:gd name="T13" fmla="*/ 7 h 238"/>
                  <a:gd name="T14" fmla="*/ 18 w 96"/>
                  <a:gd name="T15" fmla="*/ 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6" h="238">
                    <a:moveTo>
                      <a:pt x="18" y="7"/>
                    </a:moveTo>
                    <a:lnTo>
                      <a:pt x="57" y="92"/>
                    </a:lnTo>
                    <a:lnTo>
                      <a:pt x="49" y="198"/>
                    </a:lnTo>
                    <a:lnTo>
                      <a:pt x="0" y="238"/>
                    </a:lnTo>
                    <a:lnTo>
                      <a:pt x="89" y="233"/>
                    </a:lnTo>
                    <a:lnTo>
                      <a:pt x="96" y="0"/>
                    </a:lnTo>
                    <a:lnTo>
                      <a:pt x="18" y="7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2E33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29" name="Freeform 425"/>
              <p:cNvSpPr>
                <a:spLocks/>
              </p:cNvSpPr>
              <p:nvPr/>
            </p:nvSpPr>
            <p:spPr bwMode="auto">
              <a:xfrm>
                <a:off x="2928" y="1702"/>
                <a:ext cx="581" cy="892"/>
              </a:xfrm>
              <a:custGeom>
                <a:avLst/>
                <a:gdLst>
                  <a:gd name="T0" fmla="*/ 72 w 1163"/>
                  <a:gd name="T1" fmla="*/ 194 h 1783"/>
                  <a:gd name="T2" fmla="*/ 57 w 1163"/>
                  <a:gd name="T3" fmla="*/ 1665 h 1783"/>
                  <a:gd name="T4" fmla="*/ 0 w 1163"/>
                  <a:gd name="T5" fmla="*/ 1691 h 1783"/>
                  <a:gd name="T6" fmla="*/ 0 w 1163"/>
                  <a:gd name="T7" fmla="*/ 1745 h 1783"/>
                  <a:gd name="T8" fmla="*/ 42 w 1163"/>
                  <a:gd name="T9" fmla="*/ 1773 h 1783"/>
                  <a:gd name="T10" fmla="*/ 146 w 1163"/>
                  <a:gd name="T11" fmla="*/ 1783 h 1783"/>
                  <a:gd name="T12" fmla="*/ 163 w 1163"/>
                  <a:gd name="T13" fmla="*/ 1750 h 1783"/>
                  <a:gd name="T14" fmla="*/ 37 w 1163"/>
                  <a:gd name="T15" fmla="*/ 1740 h 1783"/>
                  <a:gd name="T16" fmla="*/ 3 w 1163"/>
                  <a:gd name="T17" fmla="*/ 1711 h 1783"/>
                  <a:gd name="T18" fmla="*/ 49 w 1163"/>
                  <a:gd name="T19" fmla="*/ 1695 h 1783"/>
                  <a:gd name="T20" fmla="*/ 90 w 1163"/>
                  <a:gd name="T21" fmla="*/ 1706 h 1783"/>
                  <a:gd name="T22" fmla="*/ 102 w 1163"/>
                  <a:gd name="T23" fmla="*/ 206 h 1783"/>
                  <a:gd name="T24" fmla="*/ 1148 w 1163"/>
                  <a:gd name="T25" fmla="*/ 41 h 1783"/>
                  <a:gd name="T26" fmla="*/ 1163 w 1163"/>
                  <a:gd name="T27" fmla="*/ 0 h 1783"/>
                  <a:gd name="T28" fmla="*/ 89 w 1163"/>
                  <a:gd name="T29" fmla="*/ 169 h 1783"/>
                  <a:gd name="T30" fmla="*/ 72 w 1163"/>
                  <a:gd name="T31" fmla="*/ 194 h 1783"/>
                  <a:gd name="T32" fmla="*/ 72 w 1163"/>
                  <a:gd name="T33" fmla="*/ 194 h 1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3" h="1783">
                    <a:moveTo>
                      <a:pt x="72" y="194"/>
                    </a:moveTo>
                    <a:lnTo>
                      <a:pt x="57" y="1665"/>
                    </a:lnTo>
                    <a:lnTo>
                      <a:pt x="0" y="1691"/>
                    </a:lnTo>
                    <a:lnTo>
                      <a:pt x="0" y="1745"/>
                    </a:lnTo>
                    <a:lnTo>
                      <a:pt x="42" y="1773"/>
                    </a:lnTo>
                    <a:lnTo>
                      <a:pt x="146" y="1783"/>
                    </a:lnTo>
                    <a:lnTo>
                      <a:pt x="163" y="1750"/>
                    </a:lnTo>
                    <a:lnTo>
                      <a:pt x="37" y="1740"/>
                    </a:lnTo>
                    <a:lnTo>
                      <a:pt x="3" y="1711"/>
                    </a:lnTo>
                    <a:lnTo>
                      <a:pt x="49" y="1695"/>
                    </a:lnTo>
                    <a:lnTo>
                      <a:pt x="90" y="1706"/>
                    </a:lnTo>
                    <a:lnTo>
                      <a:pt x="102" y="206"/>
                    </a:lnTo>
                    <a:lnTo>
                      <a:pt x="1148" y="41"/>
                    </a:lnTo>
                    <a:lnTo>
                      <a:pt x="1163" y="0"/>
                    </a:lnTo>
                    <a:lnTo>
                      <a:pt x="89" y="169"/>
                    </a:lnTo>
                    <a:lnTo>
                      <a:pt x="72" y="194"/>
                    </a:lnTo>
                    <a:lnTo>
                      <a:pt x="72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0" name="Freeform 426"/>
              <p:cNvSpPr>
                <a:spLocks/>
              </p:cNvSpPr>
              <p:nvPr/>
            </p:nvSpPr>
            <p:spPr bwMode="auto">
              <a:xfrm>
                <a:off x="2993" y="2435"/>
                <a:ext cx="45" cy="161"/>
              </a:xfrm>
              <a:custGeom>
                <a:avLst/>
                <a:gdLst>
                  <a:gd name="T0" fmla="*/ 0 w 90"/>
                  <a:gd name="T1" fmla="*/ 298 h 322"/>
                  <a:gd name="T2" fmla="*/ 90 w 90"/>
                  <a:gd name="T3" fmla="*/ 0 h 322"/>
                  <a:gd name="T4" fmla="*/ 25 w 90"/>
                  <a:gd name="T5" fmla="*/ 322 h 322"/>
                  <a:gd name="T6" fmla="*/ 0 w 90"/>
                  <a:gd name="T7" fmla="*/ 298 h 322"/>
                  <a:gd name="T8" fmla="*/ 0 w 90"/>
                  <a:gd name="T9" fmla="*/ 298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322">
                    <a:moveTo>
                      <a:pt x="0" y="298"/>
                    </a:moveTo>
                    <a:lnTo>
                      <a:pt x="90" y="0"/>
                    </a:lnTo>
                    <a:lnTo>
                      <a:pt x="25" y="322"/>
                    </a:lnTo>
                    <a:lnTo>
                      <a:pt x="0" y="298"/>
                    </a:lnTo>
                    <a:lnTo>
                      <a:pt x="0" y="2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1" name="Freeform 427"/>
              <p:cNvSpPr>
                <a:spLocks/>
              </p:cNvSpPr>
              <p:nvPr/>
            </p:nvSpPr>
            <p:spPr bwMode="auto">
              <a:xfrm>
                <a:off x="2976" y="2493"/>
                <a:ext cx="182" cy="341"/>
              </a:xfrm>
              <a:custGeom>
                <a:avLst/>
                <a:gdLst>
                  <a:gd name="T0" fmla="*/ 73 w 366"/>
                  <a:gd name="T1" fmla="*/ 211 h 681"/>
                  <a:gd name="T2" fmla="*/ 114 w 366"/>
                  <a:gd name="T3" fmla="*/ 206 h 681"/>
                  <a:gd name="T4" fmla="*/ 151 w 366"/>
                  <a:gd name="T5" fmla="*/ 0 h 681"/>
                  <a:gd name="T6" fmla="*/ 220 w 366"/>
                  <a:gd name="T7" fmla="*/ 17 h 681"/>
                  <a:gd name="T8" fmla="*/ 304 w 366"/>
                  <a:gd name="T9" fmla="*/ 47 h 681"/>
                  <a:gd name="T10" fmla="*/ 366 w 366"/>
                  <a:gd name="T11" fmla="*/ 330 h 681"/>
                  <a:gd name="T12" fmla="*/ 361 w 366"/>
                  <a:gd name="T13" fmla="*/ 459 h 681"/>
                  <a:gd name="T14" fmla="*/ 332 w 366"/>
                  <a:gd name="T15" fmla="*/ 501 h 681"/>
                  <a:gd name="T16" fmla="*/ 337 w 366"/>
                  <a:gd name="T17" fmla="*/ 326 h 681"/>
                  <a:gd name="T18" fmla="*/ 322 w 366"/>
                  <a:gd name="T19" fmla="*/ 184 h 681"/>
                  <a:gd name="T20" fmla="*/ 284 w 366"/>
                  <a:gd name="T21" fmla="*/ 122 h 681"/>
                  <a:gd name="T22" fmla="*/ 233 w 366"/>
                  <a:gd name="T23" fmla="*/ 140 h 681"/>
                  <a:gd name="T24" fmla="*/ 198 w 366"/>
                  <a:gd name="T25" fmla="*/ 212 h 681"/>
                  <a:gd name="T26" fmla="*/ 195 w 366"/>
                  <a:gd name="T27" fmla="*/ 303 h 681"/>
                  <a:gd name="T28" fmla="*/ 202 w 366"/>
                  <a:gd name="T29" fmla="*/ 440 h 681"/>
                  <a:gd name="T30" fmla="*/ 178 w 366"/>
                  <a:gd name="T31" fmla="*/ 254 h 681"/>
                  <a:gd name="T32" fmla="*/ 193 w 366"/>
                  <a:gd name="T33" fmla="*/ 166 h 681"/>
                  <a:gd name="T34" fmla="*/ 212 w 366"/>
                  <a:gd name="T35" fmla="*/ 112 h 681"/>
                  <a:gd name="T36" fmla="*/ 257 w 366"/>
                  <a:gd name="T37" fmla="*/ 90 h 681"/>
                  <a:gd name="T38" fmla="*/ 287 w 366"/>
                  <a:gd name="T39" fmla="*/ 94 h 681"/>
                  <a:gd name="T40" fmla="*/ 260 w 366"/>
                  <a:gd name="T41" fmla="*/ 57 h 681"/>
                  <a:gd name="T42" fmla="*/ 203 w 366"/>
                  <a:gd name="T43" fmla="*/ 62 h 681"/>
                  <a:gd name="T44" fmla="*/ 170 w 366"/>
                  <a:gd name="T45" fmla="*/ 109 h 681"/>
                  <a:gd name="T46" fmla="*/ 155 w 366"/>
                  <a:gd name="T47" fmla="*/ 179 h 681"/>
                  <a:gd name="T48" fmla="*/ 153 w 366"/>
                  <a:gd name="T49" fmla="*/ 291 h 681"/>
                  <a:gd name="T50" fmla="*/ 155 w 366"/>
                  <a:gd name="T51" fmla="*/ 392 h 681"/>
                  <a:gd name="T52" fmla="*/ 170 w 366"/>
                  <a:gd name="T53" fmla="*/ 462 h 681"/>
                  <a:gd name="T54" fmla="*/ 191 w 366"/>
                  <a:gd name="T55" fmla="*/ 537 h 681"/>
                  <a:gd name="T56" fmla="*/ 222 w 366"/>
                  <a:gd name="T57" fmla="*/ 608 h 681"/>
                  <a:gd name="T58" fmla="*/ 285 w 366"/>
                  <a:gd name="T59" fmla="*/ 660 h 681"/>
                  <a:gd name="T60" fmla="*/ 352 w 366"/>
                  <a:gd name="T61" fmla="*/ 680 h 681"/>
                  <a:gd name="T62" fmla="*/ 270 w 366"/>
                  <a:gd name="T63" fmla="*/ 681 h 681"/>
                  <a:gd name="T64" fmla="*/ 202 w 366"/>
                  <a:gd name="T65" fmla="*/ 645 h 681"/>
                  <a:gd name="T66" fmla="*/ 158 w 366"/>
                  <a:gd name="T67" fmla="*/ 542 h 681"/>
                  <a:gd name="T68" fmla="*/ 131 w 366"/>
                  <a:gd name="T69" fmla="*/ 413 h 681"/>
                  <a:gd name="T70" fmla="*/ 119 w 366"/>
                  <a:gd name="T71" fmla="*/ 276 h 681"/>
                  <a:gd name="T72" fmla="*/ 119 w 366"/>
                  <a:gd name="T73" fmla="*/ 234 h 681"/>
                  <a:gd name="T74" fmla="*/ 52 w 366"/>
                  <a:gd name="T75" fmla="*/ 216 h 681"/>
                  <a:gd name="T76" fmla="*/ 0 w 366"/>
                  <a:gd name="T77" fmla="*/ 187 h 681"/>
                  <a:gd name="T78" fmla="*/ 73 w 366"/>
                  <a:gd name="T79" fmla="*/ 211 h 681"/>
                  <a:gd name="T80" fmla="*/ 73 w 366"/>
                  <a:gd name="T81" fmla="*/ 211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6" h="681">
                    <a:moveTo>
                      <a:pt x="73" y="211"/>
                    </a:moveTo>
                    <a:lnTo>
                      <a:pt x="114" y="206"/>
                    </a:lnTo>
                    <a:lnTo>
                      <a:pt x="151" y="0"/>
                    </a:lnTo>
                    <a:lnTo>
                      <a:pt x="220" y="17"/>
                    </a:lnTo>
                    <a:lnTo>
                      <a:pt x="304" y="47"/>
                    </a:lnTo>
                    <a:lnTo>
                      <a:pt x="366" y="330"/>
                    </a:lnTo>
                    <a:lnTo>
                      <a:pt x="361" y="459"/>
                    </a:lnTo>
                    <a:lnTo>
                      <a:pt x="332" y="501"/>
                    </a:lnTo>
                    <a:lnTo>
                      <a:pt x="337" y="326"/>
                    </a:lnTo>
                    <a:lnTo>
                      <a:pt x="322" y="184"/>
                    </a:lnTo>
                    <a:lnTo>
                      <a:pt x="284" y="122"/>
                    </a:lnTo>
                    <a:lnTo>
                      <a:pt x="233" y="140"/>
                    </a:lnTo>
                    <a:lnTo>
                      <a:pt x="198" y="212"/>
                    </a:lnTo>
                    <a:lnTo>
                      <a:pt x="195" y="303"/>
                    </a:lnTo>
                    <a:lnTo>
                      <a:pt x="202" y="440"/>
                    </a:lnTo>
                    <a:lnTo>
                      <a:pt x="178" y="254"/>
                    </a:lnTo>
                    <a:lnTo>
                      <a:pt x="193" y="166"/>
                    </a:lnTo>
                    <a:lnTo>
                      <a:pt x="212" y="112"/>
                    </a:lnTo>
                    <a:lnTo>
                      <a:pt x="257" y="90"/>
                    </a:lnTo>
                    <a:lnTo>
                      <a:pt x="287" y="94"/>
                    </a:lnTo>
                    <a:lnTo>
                      <a:pt x="260" y="57"/>
                    </a:lnTo>
                    <a:lnTo>
                      <a:pt x="203" y="62"/>
                    </a:lnTo>
                    <a:lnTo>
                      <a:pt x="170" y="109"/>
                    </a:lnTo>
                    <a:lnTo>
                      <a:pt x="155" y="179"/>
                    </a:lnTo>
                    <a:lnTo>
                      <a:pt x="153" y="291"/>
                    </a:lnTo>
                    <a:lnTo>
                      <a:pt x="155" y="392"/>
                    </a:lnTo>
                    <a:lnTo>
                      <a:pt x="170" y="462"/>
                    </a:lnTo>
                    <a:lnTo>
                      <a:pt x="191" y="537"/>
                    </a:lnTo>
                    <a:lnTo>
                      <a:pt x="222" y="608"/>
                    </a:lnTo>
                    <a:lnTo>
                      <a:pt x="285" y="660"/>
                    </a:lnTo>
                    <a:lnTo>
                      <a:pt x="352" y="680"/>
                    </a:lnTo>
                    <a:lnTo>
                      <a:pt x="270" y="681"/>
                    </a:lnTo>
                    <a:lnTo>
                      <a:pt x="202" y="645"/>
                    </a:lnTo>
                    <a:lnTo>
                      <a:pt x="158" y="542"/>
                    </a:lnTo>
                    <a:lnTo>
                      <a:pt x="131" y="413"/>
                    </a:lnTo>
                    <a:lnTo>
                      <a:pt x="119" y="276"/>
                    </a:lnTo>
                    <a:lnTo>
                      <a:pt x="119" y="234"/>
                    </a:lnTo>
                    <a:lnTo>
                      <a:pt x="52" y="216"/>
                    </a:lnTo>
                    <a:lnTo>
                      <a:pt x="0" y="187"/>
                    </a:lnTo>
                    <a:lnTo>
                      <a:pt x="73" y="211"/>
                    </a:lnTo>
                    <a:lnTo>
                      <a:pt x="73" y="2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2" name="Freeform 428"/>
              <p:cNvSpPr>
                <a:spLocks/>
              </p:cNvSpPr>
              <p:nvPr/>
            </p:nvSpPr>
            <p:spPr bwMode="auto">
              <a:xfrm>
                <a:off x="3013" y="2407"/>
                <a:ext cx="119" cy="104"/>
              </a:xfrm>
              <a:custGeom>
                <a:avLst/>
                <a:gdLst>
                  <a:gd name="T0" fmla="*/ 171 w 238"/>
                  <a:gd name="T1" fmla="*/ 0 h 208"/>
                  <a:gd name="T2" fmla="*/ 50 w 238"/>
                  <a:gd name="T3" fmla="*/ 43 h 208"/>
                  <a:gd name="T4" fmla="*/ 0 w 238"/>
                  <a:gd name="T5" fmla="*/ 208 h 208"/>
                  <a:gd name="T6" fmla="*/ 69 w 238"/>
                  <a:gd name="T7" fmla="*/ 62 h 208"/>
                  <a:gd name="T8" fmla="*/ 238 w 238"/>
                  <a:gd name="T9" fmla="*/ 90 h 208"/>
                  <a:gd name="T10" fmla="*/ 97 w 238"/>
                  <a:gd name="T11" fmla="*/ 38 h 208"/>
                  <a:gd name="T12" fmla="*/ 171 w 238"/>
                  <a:gd name="T13" fmla="*/ 0 h 208"/>
                  <a:gd name="T14" fmla="*/ 171 w 238"/>
                  <a:gd name="T15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38" h="208">
                    <a:moveTo>
                      <a:pt x="171" y="0"/>
                    </a:moveTo>
                    <a:lnTo>
                      <a:pt x="50" y="43"/>
                    </a:lnTo>
                    <a:lnTo>
                      <a:pt x="0" y="208"/>
                    </a:lnTo>
                    <a:lnTo>
                      <a:pt x="69" y="62"/>
                    </a:lnTo>
                    <a:lnTo>
                      <a:pt x="238" y="90"/>
                    </a:lnTo>
                    <a:lnTo>
                      <a:pt x="97" y="38"/>
                    </a:lnTo>
                    <a:lnTo>
                      <a:pt x="171" y="0"/>
                    </a:lnTo>
                    <a:lnTo>
                      <a:pt x="17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3" name="Freeform 429"/>
              <p:cNvSpPr>
                <a:spLocks/>
              </p:cNvSpPr>
              <p:nvPr/>
            </p:nvSpPr>
            <p:spPr bwMode="auto">
              <a:xfrm>
                <a:off x="3054" y="2403"/>
                <a:ext cx="171" cy="264"/>
              </a:xfrm>
              <a:custGeom>
                <a:avLst/>
                <a:gdLst>
                  <a:gd name="T0" fmla="*/ 171 w 344"/>
                  <a:gd name="T1" fmla="*/ 103 h 527"/>
                  <a:gd name="T2" fmla="*/ 218 w 344"/>
                  <a:gd name="T3" fmla="*/ 242 h 527"/>
                  <a:gd name="T4" fmla="*/ 258 w 344"/>
                  <a:gd name="T5" fmla="*/ 417 h 527"/>
                  <a:gd name="T6" fmla="*/ 270 w 344"/>
                  <a:gd name="T7" fmla="*/ 527 h 527"/>
                  <a:gd name="T8" fmla="*/ 344 w 344"/>
                  <a:gd name="T9" fmla="*/ 505 h 527"/>
                  <a:gd name="T10" fmla="*/ 293 w 344"/>
                  <a:gd name="T11" fmla="*/ 135 h 527"/>
                  <a:gd name="T12" fmla="*/ 272 w 344"/>
                  <a:gd name="T13" fmla="*/ 45 h 527"/>
                  <a:gd name="T14" fmla="*/ 250 w 344"/>
                  <a:gd name="T15" fmla="*/ 25 h 527"/>
                  <a:gd name="T16" fmla="*/ 74 w 344"/>
                  <a:gd name="T17" fmla="*/ 0 h 527"/>
                  <a:gd name="T18" fmla="*/ 0 w 344"/>
                  <a:gd name="T19" fmla="*/ 38 h 527"/>
                  <a:gd name="T20" fmla="*/ 84 w 344"/>
                  <a:gd name="T21" fmla="*/ 20 h 527"/>
                  <a:gd name="T22" fmla="*/ 185 w 344"/>
                  <a:gd name="T23" fmla="*/ 30 h 527"/>
                  <a:gd name="T24" fmla="*/ 247 w 344"/>
                  <a:gd name="T25" fmla="*/ 53 h 527"/>
                  <a:gd name="T26" fmla="*/ 293 w 344"/>
                  <a:gd name="T27" fmla="*/ 308 h 527"/>
                  <a:gd name="T28" fmla="*/ 171 w 344"/>
                  <a:gd name="T29" fmla="*/ 103 h 527"/>
                  <a:gd name="T30" fmla="*/ 171 w 344"/>
                  <a:gd name="T31" fmla="*/ 103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4" h="527">
                    <a:moveTo>
                      <a:pt x="171" y="103"/>
                    </a:moveTo>
                    <a:lnTo>
                      <a:pt x="218" y="242"/>
                    </a:lnTo>
                    <a:lnTo>
                      <a:pt x="258" y="417"/>
                    </a:lnTo>
                    <a:lnTo>
                      <a:pt x="270" y="527"/>
                    </a:lnTo>
                    <a:lnTo>
                      <a:pt x="344" y="505"/>
                    </a:lnTo>
                    <a:lnTo>
                      <a:pt x="293" y="135"/>
                    </a:lnTo>
                    <a:lnTo>
                      <a:pt x="272" y="45"/>
                    </a:lnTo>
                    <a:lnTo>
                      <a:pt x="250" y="25"/>
                    </a:lnTo>
                    <a:lnTo>
                      <a:pt x="74" y="0"/>
                    </a:lnTo>
                    <a:lnTo>
                      <a:pt x="0" y="38"/>
                    </a:lnTo>
                    <a:lnTo>
                      <a:pt x="84" y="20"/>
                    </a:lnTo>
                    <a:lnTo>
                      <a:pt x="185" y="30"/>
                    </a:lnTo>
                    <a:lnTo>
                      <a:pt x="247" y="53"/>
                    </a:lnTo>
                    <a:lnTo>
                      <a:pt x="293" y="308"/>
                    </a:lnTo>
                    <a:lnTo>
                      <a:pt x="171" y="103"/>
                    </a:lnTo>
                    <a:lnTo>
                      <a:pt x="171" y="1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4" name="Freeform 430"/>
              <p:cNvSpPr>
                <a:spLocks/>
              </p:cNvSpPr>
              <p:nvPr/>
            </p:nvSpPr>
            <p:spPr bwMode="auto">
              <a:xfrm>
                <a:off x="3106" y="2410"/>
                <a:ext cx="692" cy="503"/>
              </a:xfrm>
              <a:custGeom>
                <a:avLst/>
                <a:gdLst>
                  <a:gd name="T0" fmla="*/ 189 w 1386"/>
                  <a:gd name="T1" fmla="*/ 497 h 1007"/>
                  <a:gd name="T2" fmla="*/ 161 w 1386"/>
                  <a:gd name="T3" fmla="*/ 494 h 1007"/>
                  <a:gd name="T4" fmla="*/ 99 w 1386"/>
                  <a:gd name="T5" fmla="*/ 492 h 1007"/>
                  <a:gd name="T6" fmla="*/ 173 w 1386"/>
                  <a:gd name="T7" fmla="*/ 536 h 1007"/>
                  <a:gd name="T8" fmla="*/ 179 w 1386"/>
                  <a:gd name="T9" fmla="*/ 598 h 1007"/>
                  <a:gd name="T10" fmla="*/ 169 w 1386"/>
                  <a:gd name="T11" fmla="*/ 685 h 1007"/>
                  <a:gd name="T12" fmla="*/ 149 w 1386"/>
                  <a:gd name="T13" fmla="*/ 740 h 1007"/>
                  <a:gd name="T14" fmla="*/ 112 w 1386"/>
                  <a:gd name="T15" fmla="*/ 782 h 1007"/>
                  <a:gd name="T16" fmla="*/ 49 w 1386"/>
                  <a:gd name="T17" fmla="*/ 821 h 1007"/>
                  <a:gd name="T18" fmla="*/ 0 w 1386"/>
                  <a:gd name="T19" fmla="*/ 834 h 1007"/>
                  <a:gd name="T20" fmla="*/ 62 w 1386"/>
                  <a:gd name="T21" fmla="*/ 869 h 1007"/>
                  <a:gd name="T22" fmla="*/ 206 w 1386"/>
                  <a:gd name="T23" fmla="*/ 858 h 1007"/>
                  <a:gd name="T24" fmla="*/ 297 w 1386"/>
                  <a:gd name="T25" fmla="*/ 842 h 1007"/>
                  <a:gd name="T26" fmla="*/ 340 w 1386"/>
                  <a:gd name="T27" fmla="*/ 780 h 1007"/>
                  <a:gd name="T28" fmla="*/ 377 w 1386"/>
                  <a:gd name="T29" fmla="*/ 667 h 1007"/>
                  <a:gd name="T30" fmla="*/ 384 w 1386"/>
                  <a:gd name="T31" fmla="*/ 600 h 1007"/>
                  <a:gd name="T32" fmla="*/ 789 w 1386"/>
                  <a:gd name="T33" fmla="*/ 739 h 1007"/>
                  <a:gd name="T34" fmla="*/ 828 w 1386"/>
                  <a:gd name="T35" fmla="*/ 739 h 1007"/>
                  <a:gd name="T36" fmla="*/ 829 w 1386"/>
                  <a:gd name="T37" fmla="*/ 831 h 1007"/>
                  <a:gd name="T38" fmla="*/ 1377 w 1386"/>
                  <a:gd name="T39" fmla="*/ 1007 h 1007"/>
                  <a:gd name="T40" fmla="*/ 1386 w 1386"/>
                  <a:gd name="T41" fmla="*/ 968 h 1007"/>
                  <a:gd name="T42" fmla="*/ 858 w 1386"/>
                  <a:gd name="T43" fmla="*/ 809 h 1007"/>
                  <a:gd name="T44" fmla="*/ 868 w 1386"/>
                  <a:gd name="T45" fmla="*/ 734 h 1007"/>
                  <a:gd name="T46" fmla="*/ 985 w 1386"/>
                  <a:gd name="T47" fmla="*/ 724 h 1007"/>
                  <a:gd name="T48" fmla="*/ 1386 w 1386"/>
                  <a:gd name="T49" fmla="*/ 822 h 1007"/>
                  <a:gd name="T50" fmla="*/ 1386 w 1386"/>
                  <a:gd name="T51" fmla="*/ 782 h 1007"/>
                  <a:gd name="T52" fmla="*/ 1009 w 1386"/>
                  <a:gd name="T53" fmla="*/ 663 h 1007"/>
                  <a:gd name="T54" fmla="*/ 952 w 1386"/>
                  <a:gd name="T55" fmla="*/ 556 h 1007"/>
                  <a:gd name="T56" fmla="*/ 925 w 1386"/>
                  <a:gd name="T57" fmla="*/ 424 h 1007"/>
                  <a:gd name="T58" fmla="*/ 923 w 1386"/>
                  <a:gd name="T59" fmla="*/ 382 h 1007"/>
                  <a:gd name="T60" fmla="*/ 960 w 1386"/>
                  <a:gd name="T61" fmla="*/ 353 h 1007"/>
                  <a:gd name="T62" fmla="*/ 925 w 1386"/>
                  <a:gd name="T63" fmla="*/ 266 h 1007"/>
                  <a:gd name="T64" fmla="*/ 895 w 1386"/>
                  <a:gd name="T65" fmla="*/ 0 h 1007"/>
                  <a:gd name="T66" fmla="*/ 903 w 1386"/>
                  <a:gd name="T67" fmla="*/ 370 h 1007"/>
                  <a:gd name="T68" fmla="*/ 902 w 1386"/>
                  <a:gd name="T69" fmla="*/ 524 h 1007"/>
                  <a:gd name="T70" fmla="*/ 920 w 1386"/>
                  <a:gd name="T71" fmla="*/ 608 h 1007"/>
                  <a:gd name="T72" fmla="*/ 922 w 1386"/>
                  <a:gd name="T73" fmla="*/ 675 h 1007"/>
                  <a:gd name="T74" fmla="*/ 823 w 1386"/>
                  <a:gd name="T75" fmla="*/ 702 h 1007"/>
                  <a:gd name="T76" fmla="*/ 751 w 1386"/>
                  <a:gd name="T77" fmla="*/ 687 h 1007"/>
                  <a:gd name="T78" fmla="*/ 240 w 1386"/>
                  <a:gd name="T79" fmla="*/ 492 h 1007"/>
                  <a:gd name="T80" fmla="*/ 225 w 1386"/>
                  <a:gd name="T81" fmla="*/ 385 h 1007"/>
                  <a:gd name="T82" fmla="*/ 189 w 1386"/>
                  <a:gd name="T83" fmla="*/ 497 h 1007"/>
                  <a:gd name="T84" fmla="*/ 189 w 1386"/>
                  <a:gd name="T85" fmla="*/ 497 h 10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86" h="1007">
                    <a:moveTo>
                      <a:pt x="189" y="497"/>
                    </a:moveTo>
                    <a:lnTo>
                      <a:pt x="161" y="494"/>
                    </a:lnTo>
                    <a:lnTo>
                      <a:pt x="99" y="492"/>
                    </a:lnTo>
                    <a:lnTo>
                      <a:pt x="173" y="536"/>
                    </a:lnTo>
                    <a:lnTo>
                      <a:pt x="179" y="598"/>
                    </a:lnTo>
                    <a:lnTo>
                      <a:pt x="169" y="685"/>
                    </a:lnTo>
                    <a:lnTo>
                      <a:pt x="149" y="740"/>
                    </a:lnTo>
                    <a:lnTo>
                      <a:pt x="112" y="782"/>
                    </a:lnTo>
                    <a:lnTo>
                      <a:pt x="49" y="821"/>
                    </a:lnTo>
                    <a:lnTo>
                      <a:pt x="0" y="834"/>
                    </a:lnTo>
                    <a:lnTo>
                      <a:pt x="62" y="869"/>
                    </a:lnTo>
                    <a:lnTo>
                      <a:pt x="206" y="858"/>
                    </a:lnTo>
                    <a:lnTo>
                      <a:pt x="297" y="842"/>
                    </a:lnTo>
                    <a:lnTo>
                      <a:pt x="340" y="780"/>
                    </a:lnTo>
                    <a:lnTo>
                      <a:pt x="377" y="667"/>
                    </a:lnTo>
                    <a:lnTo>
                      <a:pt x="384" y="600"/>
                    </a:lnTo>
                    <a:lnTo>
                      <a:pt x="789" y="739"/>
                    </a:lnTo>
                    <a:lnTo>
                      <a:pt x="828" y="739"/>
                    </a:lnTo>
                    <a:lnTo>
                      <a:pt x="829" y="831"/>
                    </a:lnTo>
                    <a:lnTo>
                      <a:pt x="1377" y="1007"/>
                    </a:lnTo>
                    <a:lnTo>
                      <a:pt x="1386" y="968"/>
                    </a:lnTo>
                    <a:lnTo>
                      <a:pt x="858" y="809"/>
                    </a:lnTo>
                    <a:lnTo>
                      <a:pt x="868" y="734"/>
                    </a:lnTo>
                    <a:lnTo>
                      <a:pt x="985" y="724"/>
                    </a:lnTo>
                    <a:lnTo>
                      <a:pt x="1386" y="822"/>
                    </a:lnTo>
                    <a:lnTo>
                      <a:pt x="1386" y="782"/>
                    </a:lnTo>
                    <a:lnTo>
                      <a:pt x="1009" y="663"/>
                    </a:lnTo>
                    <a:lnTo>
                      <a:pt x="952" y="556"/>
                    </a:lnTo>
                    <a:lnTo>
                      <a:pt x="925" y="424"/>
                    </a:lnTo>
                    <a:lnTo>
                      <a:pt x="923" y="382"/>
                    </a:lnTo>
                    <a:lnTo>
                      <a:pt x="960" y="353"/>
                    </a:lnTo>
                    <a:lnTo>
                      <a:pt x="925" y="266"/>
                    </a:lnTo>
                    <a:lnTo>
                      <a:pt x="895" y="0"/>
                    </a:lnTo>
                    <a:lnTo>
                      <a:pt x="903" y="370"/>
                    </a:lnTo>
                    <a:lnTo>
                      <a:pt x="902" y="524"/>
                    </a:lnTo>
                    <a:lnTo>
                      <a:pt x="920" y="608"/>
                    </a:lnTo>
                    <a:lnTo>
                      <a:pt x="922" y="675"/>
                    </a:lnTo>
                    <a:lnTo>
                      <a:pt x="823" y="702"/>
                    </a:lnTo>
                    <a:lnTo>
                      <a:pt x="751" y="687"/>
                    </a:lnTo>
                    <a:lnTo>
                      <a:pt x="240" y="492"/>
                    </a:lnTo>
                    <a:lnTo>
                      <a:pt x="225" y="385"/>
                    </a:lnTo>
                    <a:lnTo>
                      <a:pt x="189" y="497"/>
                    </a:lnTo>
                    <a:lnTo>
                      <a:pt x="189" y="49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5" name="Freeform 431"/>
              <p:cNvSpPr>
                <a:spLocks/>
              </p:cNvSpPr>
              <p:nvPr/>
            </p:nvSpPr>
            <p:spPr bwMode="auto">
              <a:xfrm>
                <a:off x="3407" y="1757"/>
                <a:ext cx="88" cy="979"/>
              </a:xfrm>
              <a:custGeom>
                <a:avLst/>
                <a:gdLst>
                  <a:gd name="T0" fmla="*/ 0 w 176"/>
                  <a:gd name="T1" fmla="*/ 1875 h 1959"/>
                  <a:gd name="T2" fmla="*/ 2 w 176"/>
                  <a:gd name="T3" fmla="*/ 0 h 1959"/>
                  <a:gd name="T4" fmla="*/ 22 w 176"/>
                  <a:gd name="T5" fmla="*/ 96 h 1959"/>
                  <a:gd name="T6" fmla="*/ 29 w 176"/>
                  <a:gd name="T7" fmla="*/ 1875 h 1959"/>
                  <a:gd name="T8" fmla="*/ 176 w 176"/>
                  <a:gd name="T9" fmla="*/ 1959 h 1959"/>
                  <a:gd name="T10" fmla="*/ 0 w 176"/>
                  <a:gd name="T11" fmla="*/ 1875 h 1959"/>
                  <a:gd name="T12" fmla="*/ 0 w 176"/>
                  <a:gd name="T13" fmla="*/ 1875 h 19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6" h="1959">
                    <a:moveTo>
                      <a:pt x="0" y="1875"/>
                    </a:moveTo>
                    <a:lnTo>
                      <a:pt x="2" y="0"/>
                    </a:lnTo>
                    <a:lnTo>
                      <a:pt x="22" y="96"/>
                    </a:lnTo>
                    <a:lnTo>
                      <a:pt x="29" y="1875"/>
                    </a:lnTo>
                    <a:lnTo>
                      <a:pt x="176" y="1959"/>
                    </a:lnTo>
                    <a:lnTo>
                      <a:pt x="0" y="1875"/>
                    </a:lnTo>
                    <a:lnTo>
                      <a:pt x="0" y="18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6" name="Freeform 432"/>
              <p:cNvSpPr>
                <a:spLocks/>
              </p:cNvSpPr>
              <p:nvPr/>
            </p:nvSpPr>
            <p:spPr bwMode="auto">
              <a:xfrm>
                <a:off x="3428" y="2200"/>
                <a:ext cx="30" cy="53"/>
              </a:xfrm>
              <a:custGeom>
                <a:avLst/>
                <a:gdLst>
                  <a:gd name="T0" fmla="*/ 29 w 60"/>
                  <a:gd name="T1" fmla="*/ 0 h 107"/>
                  <a:gd name="T2" fmla="*/ 54 w 60"/>
                  <a:gd name="T3" fmla="*/ 20 h 107"/>
                  <a:gd name="T4" fmla="*/ 60 w 60"/>
                  <a:gd name="T5" fmla="*/ 107 h 107"/>
                  <a:gd name="T6" fmla="*/ 2 w 60"/>
                  <a:gd name="T7" fmla="*/ 100 h 107"/>
                  <a:gd name="T8" fmla="*/ 0 w 60"/>
                  <a:gd name="T9" fmla="*/ 8 h 107"/>
                  <a:gd name="T10" fmla="*/ 29 w 60"/>
                  <a:gd name="T11" fmla="*/ 0 h 107"/>
                  <a:gd name="T12" fmla="*/ 29 w 60"/>
                  <a:gd name="T1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0" h="107">
                    <a:moveTo>
                      <a:pt x="29" y="0"/>
                    </a:moveTo>
                    <a:lnTo>
                      <a:pt x="54" y="20"/>
                    </a:lnTo>
                    <a:lnTo>
                      <a:pt x="60" y="107"/>
                    </a:lnTo>
                    <a:lnTo>
                      <a:pt x="2" y="100"/>
                    </a:lnTo>
                    <a:lnTo>
                      <a:pt x="0" y="8"/>
                    </a:lnTo>
                    <a:lnTo>
                      <a:pt x="29" y="0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7" name="Freeform 433"/>
              <p:cNvSpPr>
                <a:spLocks/>
              </p:cNvSpPr>
              <p:nvPr/>
            </p:nvSpPr>
            <p:spPr bwMode="auto">
              <a:xfrm>
                <a:off x="3420" y="1729"/>
                <a:ext cx="54" cy="94"/>
              </a:xfrm>
              <a:custGeom>
                <a:avLst/>
                <a:gdLst>
                  <a:gd name="T0" fmla="*/ 22 w 109"/>
                  <a:gd name="T1" fmla="*/ 0 h 188"/>
                  <a:gd name="T2" fmla="*/ 61 w 109"/>
                  <a:gd name="T3" fmla="*/ 42 h 188"/>
                  <a:gd name="T4" fmla="*/ 62 w 109"/>
                  <a:gd name="T5" fmla="*/ 96 h 188"/>
                  <a:gd name="T6" fmla="*/ 42 w 109"/>
                  <a:gd name="T7" fmla="*/ 138 h 188"/>
                  <a:gd name="T8" fmla="*/ 0 w 109"/>
                  <a:gd name="T9" fmla="*/ 134 h 188"/>
                  <a:gd name="T10" fmla="*/ 9 w 109"/>
                  <a:gd name="T11" fmla="*/ 171 h 188"/>
                  <a:gd name="T12" fmla="*/ 59 w 109"/>
                  <a:gd name="T13" fmla="*/ 188 h 188"/>
                  <a:gd name="T14" fmla="*/ 89 w 109"/>
                  <a:gd name="T15" fmla="*/ 174 h 188"/>
                  <a:gd name="T16" fmla="*/ 109 w 109"/>
                  <a:gd name="T17" fmla="*/ 136 h 188"/>
                  <a:gd name="T18" fmla="*/ 106 w 109"/>
                  <a:gd name="T19" fmla="*/ 45 h 188"/>
                  <a:gd name="T20" fmla="*/ 69 w 109"/>
                  <a:gd name="T21" fmla="*/ 4 h 188"/>
                  <a:gd name="T22" fmla="*/ 22 w 109"/>
                  <a:gd name="T23" fmla="*/ 0 h 188"/>
                  <a:gd name="T24" fmla="*/ 22 w 109"/>
                  <a:gd name="T25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188">
                    <a:moveTo>
                      <a:pt x="22" y="0"/>
                    </a:moveTo>
                    <a:lnTo>
                      <a:pt x="61" y="42"/>
                    </a:lnTo>
                    <a:lnTo>
                      <a:pt x="62" y="96"/>
                    </a:lnTo>
                    <a:lnTo>
                      <a:pt x="42" y="138"/>
                    </a:lnTo>
                    <a:lnTo>
                      <a:pt x="0" y="134"/>
                    </a:lnTo>
                    <a:lnTo>
                      <a:pt x="9" y="171"/>
                    </a:lnTo>
                    <a:lnTo>
                      <a:pt x="59" y="188"/>
                    </a:lnTo>
                    <a:lnTo>
                      <a:pt x="89" y="174"/>
                    </a:lnTo>
                    <a:lnTo>
                      <a:pt x="109" y="136"/>
                    </a:lnTo>
                    <a:lnTo>
                      <a:pt x="106" y="45"/>
                    </a:lnTo>
                    <a:lnTo>
                      <a:pt x="69" y="4"/>
                    </a:lnTo>
                    <a:lnTo>
                      <a:pt x="22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8" name="Freeform 434"/>
              <p:cNvSpPr>
                <a:spLocks/>
              </p:cNvSpPr>
              <p:nvPr/>
            </p:nvSpPr>
            <p:spPr bwMode="auto">
              <a:xfrm>
                <a:off x="3408" y="1721"/>
                <a:ext cx="33" cy="48"/>
              </a:xfrm>
              <a:custGeom>
                <a:avLst/>
                <a:gdLst>
                  <a:gd name="T0" fmla="*/ 59 w 65"/>
                  <a:gd name="T1" fmla="*/ 34 h 98"/>
                  <a:gd name="T2" fmla="*/ 30 w 65"/>
                  <a:gd name="T3" fmla="*/ 59 h 98"/>
                  <a:gd name="T4" fmla="*/ 13 w 65"/>
                  <a:gd name="T5" fmla="*/ 98 h 98"/>
                  <a:gd name="T6" fmla="*/ 0 w 65"/>
                  <a:gd name="T7" fmla="*/ 47 h 98"/>
                  <a:gd name="T8" fmla="*/ 17 w 65"/>
                  <a:gd name="T9" fmla="*/ 19 h 98"/>
                  <a:gd name="T10" fmla="*/ 65 w 65"/>
                  <a:gd name="T11" fmla="*/ 0 h 98"/>
                  <a:gd name="T12" fmla="*/ 59 w 65"/>
                  <a:gd name="T13" fmla="*/ 34 h 98"/>
                  <a:gd name="T14" fmla="*/ 59 w 65"/>
                  <a:gd name="T15" fmla="*/ 3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5" h="98">
                    <a:moveTo>
                      <a:pt x="59" y="34"/>
                    </a:moveTo>
                    <a:lnTo>
                      <a:pt x="30" y="59"/>
                    </a:lnTo>
                    <a:lnTo>
                      <a:pt x="13" y="98"/>
                    </a:lnTo>
                    <a:lnTo>
                      <a:pt x="0" y="47"/>
                    </a:lnTo>
                    <a:lnTo>
                      <a:pt x="17" y="19"/>
                    </a:lnTo>
                    <a:lnTo>
                      <a:pt x="65" y="0"/>
                    </a:lnTo>
                    <a:lnTo>
                      <a:pt x="59" y="34"/>
                    </a:lnTo>
                    <a:lnTo>
                      <a:pt x="59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39" name="Freeform 435"/>
              <p:cNvSpPr>
                <a:spLocks/>
              </p:cNvSpPr>
              <p:nvPr/>
            </p:nvSpPr>
            <p:spPr bwMode="auto">
              <a:xfrm>
                <a:off x="3491" y="1665"/>
                <a:ext cx="292" cy="380"/>
              </a:xfrm>
              <a:custGeom>
                <a:avLst/>
                <a:gdLst>
                  <a:gd name="T0" fmla="*/ 0 w 585"/>
                  <a:gd name="T1" fmla="*/ 114 h 761"/>
                  <a:gd name="T2" fmla="*/ 18 w 585"/>
                  <a:gd name="T3" fmla="*/ 761 h 761"/>
                  <a:gd name="T4" fmla="*/ 25 w 585"/>
                  <a:gd name="T5" fmla="*/ 106 h 761"/>
                  <a:gd name="T6" fmla="*/ 82 w 585"/>
                  <a:gd name="T7" fmla="*/ 20 h 761"/>
                  <a:gd name="T8" fmla="*/ 497 w 585"/>
                  <a:gd name="T9" fmla="*/ 34 h 761"/>
                  <a:gd name="T10" fmla="*/ 585 w 585"/>
                  <a:gd name="T11" fmla="*/ 10 h 761"/>
                  <a:gd name="T12" fmla="*/ 461 w 585"/>
                  <a:gd name="T13" fmla="*/ 14 h 761"/>
                  <a:gd name="T14" fmla="*/ 69 w 585"/>
                  <a:gd name="T15" fmla="*/ 0 h 761"/>
                  <a:gd name="T16" fmla="*/ 3 w 585"/>
                  <a:gd name="T17" fmla="*/ 69 h 761"/>
                  <a:gd name="T18" fmla="*/ 0 w 585"/>
                  <a:gd name="T19" fmla="*/ 114 h 761"/>
                  <a:gd name="T20" fmla="*/ 0 w 585"/>
                  <a:gd name="T21" fmla="*/ 114 h 7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5" h="761">
                    <a:moveTo>
                      <a:pt x="0" y="114"/>
                    </a:moveTo>
                    <a:lnTo>
                      <a:pt x="18" y="761"/>
                    </a:lnTo>
                    <a:lnTo>
                      <a:pt x="25" y="106"/>
                    </a:lnTo>
                    <a:lnTo>
                      <a:pt x="82" y="20"/>
                    </a:lnTo>
                    <a:lnTo>
                      <a:pt x="497" y="34"/>
                    </a:lnTo>
                    <a:lnTo>
                      <a:pt x="585" y="10"/>
                    </a:lnTo>
                    <a:lnTo>
                      <a:pt x="461" y="14"/>
                    </a:lnTo>
                    <a:lnTo>
                      <a:pt x="69" y="0"/>
                    </a:lnTo>
                    <a:lnTo>
                      <a:pt x="3" y="69"/>
                    </a:lnTo>
                    <a:lnTo>
                      <a:pt x="0" y="114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0" name="Freeform 436"/>
              <p:cNvSpPr>
                <a:spLocks/>
              </p:cNvSpPr>
              <p:nvPr/>
            </p:nvSpPr>
            <p:spPr bwMode="auto">
              <a:xfrm>
                <a:off x="3666" y="1678"/>
                <a:ext cx="768" cy="151"/>
              </a:xfrm>
              <a:custGeom>
                <a:avLst/>
                <a:gdLst>
                  <a:gd name="T0" fmla="*/ 129 w 1536"/>
                  <a:gd name="T1" fmla="*/ 74 h 301"/>
                  <a:gd name="T2" fmla="*/ 134 w 1536"/>
                  <a:gd name="T3" fmla="*/ 156 h 301"/>
                  <a:gd name="T4" fmla="*/ 451 w 1536"/>
                  <a:gd name="T5" fmla="*/ 167 h 301"/>
                  <a:gd name="T6" fmla="*/ 568 w 1536"/>
                  <a:gd name="T7" fmla="*/ 178 h 301"/>
                  <a:gd name="T8" fmla="*/ 568 w 1536"/>
                  <a:gd name="T9" fmla="*/ 206 h 301"/>
                  <a:gd name="T10" fmla="*/ 352 w 1536"/>
                  <a:gd name="T11" fmla="*/ 206 h 301"/>
                  <a:gd name="T12" fmla="*/ 147 w 1536"/>
                  <a:gd name="T13" fmla="*/ 236 h 301"/>
                  <a:gd name="T14" fmla="*/ 0 w 1536"/>
                  <a:gd name="T15" fmla="*/ 301 h 301"/>
                  <a:gd name="T16" fmla="*/ 248 w 1536"/>
                  <a:gd name="T17" fmla="*/ 250 h 301"/>
                  <a:gd name="T18" fmla="*/ 680 w 1536"/>
                  <a:gd name="T19" fmla="*/ 221 h 301"/>
                  <a:gd name="T20" fmla="*/ 905 w 1536"/>
                  <a:gd name="T21" fmla="*/ 216 h 301"/>
                  <a:gd name="T22" fmla="*/ 916 w 1536"/>
                  <a:gd name="T23" fmla="*/ 178 h 301"/>
                  <a:gd name="T24" fmla="*/ 975 w 1536"/>
                  <a:gd name="T25" fmla="*/ 176 h 301"/>
                  <a:gd name="T26" fmla="*/ 988 w 1536"/>
                  <a:gd name="T27" fmla="*/ 206 h 301"/>
                  <a:gd name="T28" fmla="*/ 1193 w 1536"/>
                  <a:gd name="T29" fmla="*/ 206 h 301"/>
                  <a:gd name="T30" fmla="*/ 1238 w 1536"/>
                  <a:gd name="T31" fmla="*/ 179 h 301"/>
                  <a:gd name="T32" fmla="*/ 1270 w 1536"/>
                  <a:gd name="T33" fmla="*/ 179 h 301"/>
                  <a:gd name="T34" fmla="*/ 1288 w 1536"/>
                  <a:gd name="T35" fmla="*/ 216 h 301"/>
                  <a:gd name="T36" fmla="*/ 1442 w 1536"/>
                  <a:gd name="T37" fmla="*/ 226 h 301"/>
                  <a:gd name="T38" fmla="*/ 1499 w 1536"/>
                  <a:gd name="T39" fmla="*/ 199 h 301"/>
                  <a:gd name="T40" fmla="*/ 1525 w 1536"/>
                  <a:gd name="T41" fmla="*/ 199 h 301"/>
                  <a:gd name="T42" fmla="*/ 1536 w 1536"/>
                  <a:gd name="T43" fmla="*/ 174 h 301"/>
                  <a:gd name="T44" fmla="*/ 216 w 1536"/>
                  <a:gd name="T45" fmla="*/ 126 h 301"/>
                  <a:gd name="T46" fmla="*/ 208 w 1536"/>
                  <a:gd name="T47" fmla="*/ 80 h 301"/>
                  <a:gd name="T48" fmla="*/ 194 w 1536"/>
                  <a:gd name="T49" fmla="*/ 13 h 301"/>
                  <a:gd name="T50" fmla="*/ 188 w 1536"/>
                  <a:gd name="T51" fmla="*/ 114 h 301"/>
                  <a:gd name="T52" fmla="*/ 141 w 1536"/>
                  <a:gd name="T53" fmla="*/ 0 h 301"/>
                  <a:gd name="T54" fmla="*/ 129 w 1536"/>
                  <a:gd name="T55" fmla="*/ 74 h 301"/>
                  <a:gd name="T56" fmla="*/ 129 w 1536"/>
                  <a:gd name="T57" fmla="*/ 74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36" h="301">
                    <a:moveTo>
                      <a:pt x="129" y="74"/>
                    </a:moveTo>
                    <a:lnTo>
                      <a:pt x="134" y="156"/>
                    </a:lnTo>
                    <a:lnTo>
                      <a:pt x="451" y="167"/>
                    </a:lnTo>
                    <a:lnTo>
                      <a:pt x="568" y="178"/>
                    </a:lnTo>
                    <a:lnTo>
                      <a:pt x="568" y="206"/>
                    </a:lnTo>
                    <a:lnTo>
                      <a:pt x="352" y="206"/>
                    </a:lnTo>
                    <a:lnTo>
                      <a:pt x="147" y="236"/>
                    </a:lnTo>
                    <a:lnTo>
                      <a:pt x="0" y="301"/>
                    </a:lnTo>
                    <a:lnTo>
                      <a:pt x="248" y="250"/>
                    </a:lnTo>
                    <a:lnTo>
                      <a:pt x="680" y="221"/>
                    </a:lnTo>
                    <a:lnTo>
                      <a:pt x="905" y="216"/>
                    </a:lnTo>
                    <a:lnTo>
                      <a:pt x="916" y="178"/>
                    </a:lnTo>
                    <a:lnTo>
                      <a:pt x="975" y="176"/>
                    </a:lnTo>
                    <a:lnTo>
                      <a:pt x="988" y="206"/>
                    </a:lnTo>
                    <a:lnTo>
                      <a:pt x="1193" y="206"/>
                    </a:lnTo>
                    <a:lnTo>
                      <a:pt x="1238" y="179"/>
                    </a:lnTo>
                    <a:lnTo>
                      <a:pt x="1270" y="179"/>
                    </a:lnTo>
                    <a:lnTo>
                      <a:pt x="1288" y="216"/>
                    </a:lnTo>
                    <a:lnTo>
                      <a:pt x="1442" y="226"/>
                    </a:lnTo>
                    <a:lnTo>
                      <a:pt x="1499" y="199"/>
                    </a:lnTo>
                    <a:lnTo>
                      <a:pt x="1525" y="199"/>
                    </a:lnTo>
                    <a:lnTo>
                      <a:pt x="1536" y="174"/>
                    </a:lnTo>
                    <a:lnTo>
                      <a:pt x="216" y="126"/>
                    </a:lnTo>
                    <a:lnTo>
                      <a:pt x="208" y="80"/>
                    </a:lnTo>
                    <a:lnTo>
                      <a:pt x="194" y="13"/>
                    </a:lnTo>
                    <a:lnTo>
                      <a:pt x="188" y="114"/>
                    </a:lnTo>
                    <a:lnTo>
                      <a:pt x="141" y="0"/>
                    </a:lnTo>
                    <a:lnTo>
                      <a:pt x="129" y="74"/>
                    </a:lnTo>
                    <a:lnTo>
                      <a:pt x="129" y="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1" name="Freeform 437"/>
              <p:cNvSpPr>
                <a:spLocks/>
              </p:cNvSpPr>
              <p:nvPr/>
            </p:nvSpPr>
            <p:spPr bwMode="auto">
              <a:xfrm>
                <a:off x="3731" y="1664"/>
                <a:ext cx="795" cy="59"/>
              </a:xfrm>
              <a:custGeom>
                <a:avLst/>
                <a:gdLst>
                  <a:gd name="T0" fmla="*/ 104 w 1590"/>
                  <a:gd name="T1" fmla="*/ 0 h 118"/>
                  <a:gd name="T2" fmla="*/ 1571 w 1590"/>
                  <a:gd name="T3" fmla="*/ 82 h 118"/>
                  <a:gd name="T4" fmla="*/ 1590 w 1590"/>
                  <a:gd name="T5" fmla="*/ 108 h 118"/>
                  <a:gd name="T6" fmla="*/ 109 w 1590"/>
                  <a:gd name="T7" fmla="*/ 26 h 118"/>
                  <a:gd name="T8" fmla="*/ 31 w 1590"/>
                  <a:gd name="T9" fmla="*/ 40 h 118"/>
                  <a:gd name="T10" fmla="*/ 6 w 1590"/>
                  <a:gd name="T11" fmla="*/ 118 h 118"/>
                  <a:gd name="T12" fmla="*/ 0 w 1590"/>
                  <a:gd name="T13" fmla="*/ 23 h 118"/>
                  <a:gd name="T14" fmla="*/ 104 w 1590"/>
                  <a:gd name="T15" fmla="*/ 0 h 118"/>
                  <a:gd name="T16" fmla="*/ 104 w 1590"/>
                  <a:gd name="T17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90" h="118">
                    <a:moveTo>
                      <a:pt x="104" y="0"/>
                    </a:moveTo>
                    <a:lnTo>
                      <a:pt x="1571" y="82"/>
                    </a:lnTo>
                    <a:lnTo>
                      <a:pt x="1590" y="108"/>
                    </a:lnTo>
                    <a:lnTo>
                      <a:pt x="109" y="26"/>
                    </a:lnTo>
                    <a:lnTo>
                      <a:pt x="31" y="40"/>
                    </a:lnTo>
                    <a:lnTo>
                      <a:pt x="6" y="118"/>
                    </a:lnTo>
                    <a:lnTo>
                      <a:pt x="0" y="23"/>
                    </a:lnTo>
                    <a:lnTo>
                      <a:pt x="104" y="0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2" name="Freeform 438"/>
              <p:cNvSpPr>
                <a:spLocks/>
              </p:cNvSpPr>
              <p:nvPr/>
            </p:nvSpPr>
            <p:spPr bwMode="auto">
              <a:xfrm>
                <a:off x="3589" y="1794"/>
                <a:ext cx="253" cy="270"/>
              </a:xfrm>
              <a:custGeom>
                <a:avLst/>
                <a:gdLst>
                  <a:gd name="T0" fmla="*/ 142 w 506"/>
                  <a:gd name="T1" fmla="*/ 154 h 541"/>
                  <a:gd name="T2" fmla="*/ 74 w 506"/>
                  <a:gd name="T3" fmla="*/ 417 h 541"/>
                  <a:gd name="T4" fmla="*/ 57 w 506"/>
                  <a:gd name="T5" fmla="*/ 541 h 541"/>
                  <a:gd name="T6" fmla="*/ 0 w 506"/>
                  <a:gd name="T7" fmla="*/ 491 h 541"/>
                  <a:gd name="T8" fmla="*/ 47 w 506"/>
                  <a:gd name="T9" fmla="*/ 355 h 541"/>
                  <a:gd name="T10" fmla="*/ 122 w 506"/>
                  <a:gd name="T11" fmla="*/ 116 h 541"/>
                  <a:gd name="T12" fmla="*/ 146 w 506"/>
                  <a:gd name="T13" fmla="*/ 70 h 541"/>
                  <a:gd name="T14" fmla="*/ 208 w 506"/>
                  <a:gd name="T15" fmla="*/ 35 h 541"/>
                  <a:gd name="T16" fmla="*/ 332 w 506"/>
                  <a:gd name="T17" fmla="*/ 0 h 541"/>
                  <a:gd name="T18" fmla="*/ 159 w 506"/>
                  <a:gd name="T19" fmla="*/ 87 h 541"/>
                  <a:gd name="T20" fmla="*/ 151 w 506"/>
                  <a:gd name="T21" fmla="*/ 129 h 541"/>
                  <a:gd name="T22" fmla="*/ 409 w 506"/>
                  <a:gd name="T23" fmla="*/ 111 h 541"/>
                  <a:gd name="T24" fmla="*/ 479 w 506"/>
                  <a:gd name="T25" fmla="*/ 126 h 541"/>
                  <a:gd name="T26" fmla="*/ 506 w 506"/>
                  <a:gd name="T27" fmla="*/ 168 h 541"/>
                  <a:gd name="T28" fmla="*/ 459 w 506"/>
                  <a:gd name="T29" fmla="*/ 131 h 541"/>
                  <a:gd name="T30" fmla="*/ 350 w 506"/>
                  <a:gd name="T31" fmla="*/ 129 h 541"/>
                  <a:gd name="T32" fmla="*/ 142 w 506"/>
                  <a:gd name="T33" fmla="*/ 154 h 541"/>
                  <a:gd name="T34" fmla="*/ 142 w 506"/>
                  <a:gd name="T35" fmla="*/ 154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06" h="541">
                    <a:moveTo>
                      <a:pt x="142" y="154"/>
                    </a:moveTo>
                    <a:lnTo>
                      <a:pt x="74" y="417"/>
                    </a:lnTo>
                    <a:lnTo>
                      <a:pt x="57" y="541"/>
                    </a:lnTo>
                    <a:lnTo>
                      <a:pt x="0" y="491"/>
                    </a:lnTo>
                    <a:lnTo>
                      <a:pt x="47" y="355"/>
                    </a:lnTo>
                    <a:lnTo>
                      <a:pt x="122" y="116"/>
                    </a:lnTo>
                    <a:lnTo>
                      <a:pt x="146" y="70"/>
                    </a:lnTo>
                    <a:lnTo>
                      <a:pt x="208" y="35"/>
                    </a:lnTo>
                    <a:lnTo>
                      <a:pt x="332" y="0"/>
                    </a:lnTo>
                    <a:lnTo>
                      <a:pt x="159" y="87"/>
                    </a:lnTo>
                    <a:lnTo>
                      <a:pt x="151" y="129"/>
                    </a:lnTo>
                    <a:lnTo>
                      <a:pt x="409" y="111"/>
                    </a:lnTo>
                    <a:lnTo>
                      <a:pt x="479" y="126"/>
                    </a:lnTo>
                    <a:lnTo>
                      <a:pt x="506" y="168"/>
                    </a:lnTo>
                    <a:lnTo>
                      <a:pt x="459" y="131"/>
                    </a:lnTo>
                    <a:lnTo>
                      <a:pt x="350" y="129"/>
                    </a:lnTo>
                    <a:lnTo>
                      <a:pt x="142" y="154"/>
                    </a:lnTo>
                    <a:lnTo>
                      <a:pt x="142" y="15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3" name="Freeform 439"/>
              <p:cNvSpPr>
                <a:spLocks/>
              </p:cNvSpPr>
              <p:nvPr/>
            </p:nvSpPr>
            <p:spPr bwMode="auto">
              <a:xfrm>
                <a:off x="3650" y="1887"/>
                <a:ext cx="206" cy="314"/>
              </a:xfrm>
              <a:custGeom>
                <a:avLst/>
                <a:gdLst>
                  <a:gd name="T0" fmla="*/ 84 w 412"/>
                  <a:gd name="T1" fmla="*/ 32 h 626"/>
                  <a:gd name="T2" fmla="*/ 30 w 412"/>
                  <a:gd name="T3" fmla="*/ 224 h 626"/>
                  <a:gd name="T4" fmla="*/ 2 w 412"/>
                  <a:gd name="T5" fmla="*/ 445 h 626"/>
                  <a:gd name="T6" fmla="*/ 0 w 412"/>
                  <a:gd name="T7" fmla="*/ 599 h 626"/>
                  <a:gd name="T8" fmla="*/ 344 w 412"/>
                  <a:gd name="T9" fmla="*/ 626 h 626"/>
                  <a:gd name="T10" fmla="*/ 392 w 412"/>
                  <a:gd name="T11" fmla="*/ 596 h 626"/>
                  <a:gd name="T12" fmla="*/ 412 w 412"/>
                  <a:gd name="T13" fmla="*/ 537 h 626"/>
                  <a:gd name="T14" fmla="*/ 401 w 412"/>
                  <a:gd name="T15" fmla="*/ 449 h 626"/>
                  <a:gd name="T16" fmla="*/ 360 w 412"/>
                  <a:gd name="T17" fmla="*/ 63 h 626"/>
                  <a:gd name="T18" fmla="*/ 389 w 412"/>
                  <a:gd name="T19" fmla="*/ 408 h 626"/>
                  <a:gd name="T20" fmla="*/ 374 w 412"/>
                  <a:gd name="T21" fmla="*/ 521 h 626"/>
                  <a:gd name="T22" fmla="*/ 329 w 412"/>
                  <a:gd name="T23" fmla="*/ 571 h 626"/>
                  <a:gd name="T24" fmla="*/ 30 w 412"/>
                  <a:gd name="T25" fmla="*/ 569 h 626"/>
                  <a:gd name="T26" fmla="*/ 44 w 412"/>
                  <a:gd name="T27" fmla="*/ 360 h 626"/>
                  <a:gd name="T28" fmla="*/ 92 w 412"/>
                  <a:gd name="T29" fmla="*/ 137 h 626"/>
                  <a:gd name="T30" fmla="*/ 148 w 412"/>
                  <a:gd name="T31" fmla="*/ 57 h 626"/>
                  <a:gd name="T32" fmla="*/ 235 w 412"/>
                  <a:gd name="T33" fmla="*/ 28 h 626"/>
                  <a:gd name="T34" fmla="*/ 339 w 412"/>
                  <a:gd name="T35" fmla="*/ 1 h 626"/>
                  <a:gd name="T36" fmla="*/ 171 w 412"/>
                  <a:gd name="T37" fmla="*/ 0 h 626"/>
                  <a:gd name="T38" fmla="*/ 84 w 412"/>
                  <a:gd name="T39" fmla="*/ 32 h 626"/>
                  <a:gd name="T40" fmla="*/ 84 w 412"/>
                  <a:gd name="T41" fmla="*/ 32 h 6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12" h="626">
                    <a:moveTo>
                      <a:pt x="84" y="32"/>
                    </a:moveTo>
                    <a:lnTo>
                      <a:pt x="30" y="224"/>
                    </a:lnTo>
                    <a:lnTo>
                      <a:pt x="2" y="445"/>
                    </a:lnTo>
                    <a:lnTo>
                      <a:pt x="0" y="599"/>
                    </a:lnTo>
                    <a:lnTo>
                      <a:pt x="344" y="626"/>
                    </a:lnTo>
                    <a:lnTo>
                      <a:pt x="392" y="596"/>
                    </a:lnTo>
                    <a:lnTo>
                      <a:pt x="412" y="537"/>
                    </a:lnTo>
                    <a:lnTo>
                      <a:pt x="401" y="449"/>
                    </a:lnTo>
                    <a:lnTo>
                      <a:pt x="360" y="63"/>
                    </a:lnTo>
                    <a:lnTo>
                      <a:pt x="389" y="408"/>
                    </a:lnTo>
                    <a:lnTo>
                      <a:pt x="374" y="521"/>
                    </a:lnTo>
                    <a:lnTo>
                      <a:pt x="329" y="571"/>
                    </a:lnTo>
                    <a:lnTo>
                      <a:pt x="30" y="569"/>
                    </a:lnTo>
                    <a:lnTo>
                      <a:pt x="44" y="360"/>
                    </a:lnTo>
                    <a:lnTo>
                      <a:pt x="92" y="137"/>
                    </a:lnTo>
                    <a:lnTo>
                      <a:pt x="148" y="57"/>
                    </a:lnTo>
                    <a:lnTo>
                      <a:pt x="235" y="28"/>
                    </a:lnTo>
                    <a:lnTo>
                      <a:pt x="339" y="1"/>
                    </a:lnTo>
                    <a:lnTo>
                      <a:pt x="171" y="0"/>
                    </a:lnTo>
                    <a:lnTo>
                      <a:pt x="84" y="32"/>
                    </a:lnTo>
                    <a:lnTo>
                      <a:pt x="8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4" name="Freeform 440"/>
              <p:cNvSpPr>
                <a:spLocks/>
              </p:cNvSpPr>
              <p:nvPr/>
            </p:nvSpPr>
            <p:spPr bwMode="auto">
              <a:xfrm>
                <a:off x="3601" y="2186"/>
                <a:ext cx="94" cy="254"/>
              </a:xfrm>
              <a:custGeom>
                <a:avLst/>
                <a:gdLst>
                  <a:gd name="T0" fmla="*/ 22 w 190"/>
                  <a:gd name="T1" fmla="*/ 82 h 507"/>
                  <a:gd name="T2" fmla="*/ 159 w 190"/>
                  <a:gd name="T3" fmla="*/ 454 h 507"/>
                  <a:gd name="T4" fmla="*/ 159 w 190"/>
                  <a:gd name="T5" fmla="*/ 507 h 507"/>
                  <a:gd name="T6" fmla="*/ 190 w 190"/>
                  <a:gd name="T7" fmla="*/ 507 h 507"/>
                  <a:gd name="T8" fmla="*/ 188 w 190"/>
                  <a:gd name="T9" fmla="*/ 434 h 507"/>
                  <a:gd name="T10" fmla="*/ 42 w 190"/>
                  <a:gd name="T11" fmla="*/ 65 h 507"/>
                  <a:gd name="T12" fmla="*/ 0 w 190"/>
                  <a:gd name="T13" fmla="*/ 0 h 507"/>
                  <a:gd name="T14" fmla="*/ 22 w 190"/>
                  <a:gd name="T15" fmla="*/ 82 h 507"/>
                  <a:gd name="T16" fmla="*/ 22 w 190"/>
                  <a:gd name="T17" fmla="*/ 82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0" h="507">
                    <a:moveTo>
                      <a:pt x="22" y="82"/>
                    </a:moveTo>
                    <a:lnTo>
                      <a:pt x="159" y="454"/>
                    </a:lnTo>
                    <a:lnTo>
                      <a:pt x="159" y="507"/>
                    </a:lnTo>
                    <a:lnTo>
                      <a:pt x="190" y="507"/>
                    </a:lnTo>
                    <a:lnTo>
                      <a:pt x="188" y="434"/>
                    </a:lnTo>
                    <a:lnTo>
                      <a:pt x="42" y="65"/>
                    </a:lnTo>
                    <a:lnTo>
                      <a:pt x="0" y="0"/>
                    </a:lnTo>
                    <a:lnTo>
                      <a:pt x="22" y="82"/>
                    </a:lnTo>
                    <a:lnTo>
                      <a:pt x="22" y="8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5" name="Freeform 441"/>
              <p:cNvSpPr>
                <a:spLocks/>
              </p:cNvSpPr>
              <p:nvPr/>
            </p:nvSpPr>
            <p:spPr bwMode="auto">
              <a:xfrm>
                <a:off x="3501" y="2199"/>
                <a:ext cx="54" cy="568"/>
              </a:xfrm>
              <a:custGeom>
                <a:avLst/>
                <a:gdLst>
                  <a:gd name="T0" fmla="*/ 0 w 107"/>
                  <a:gd name="T1" fmla="*/ 0 h 1135"/>
                  <a:gd name="T2" fmla="*/ 20 w 107"/>
                  <a:gd name="T3" fmla="*/ 981 h 1135"/>
                  <a:gd name="T4" fmla="*/ 0 w 107"/>
                  <a:gd name="T5" fmla="*/ 1028 h 1135"/>
                  <a:gd name="T6" fmla="*/ 2 w 107"/>
                  <a:gd name="T7" fmla="*/ 1129 h 1135"/>
                  <a:gd name="T8" fmla="*/ 52 w 107"/>
                  <a:gd name="T9" fmla="*/ 1135 h 1135"/>
                  <a:gd name="T10" fmla="*/ 50 w 107"/>
                  <a:gd name="T11" fmla="*/ 1007 h 1135"/>
                  <a:gd name="T12" fmla="*/ 45 w 107"/>
                  <a:gd name="T13" fmla="*/ 802 h 1135"/>
                  <a:gd name="T14" fmla="*/ 107 w 107"/>
                  <a:gd name="T15" fmla="*/ 784 h 1135"/>
                  <a:gd name="T16" fmla="*/ 45 w 107"/>
                  <a:gd name="T17" fmla="*/ 765 h 1135"/>
                  <a:gd name="T18" fmla="*/ 42 w 107"/>
                  <a:gd name="T19" fmla="*/ 3 h 1135"/>
                  <a:gd name="T20" fmla="*/ 0 w 107"/>
                  <a:gd name="T21" fmla="*/ 0 h 1135"/>
                  <a:gd name="T22" fmla="*/ 0 w 107"/>
                  <a:gd name="T23" fmla="*/ 0 h 1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7" h="1135">
                    <a:moveTo>
                      <a:pt x="0" y="0"/>
                    </a:moveTo>
                    <a:lnTo>
                      <a:pt x="20" y="981"/>
                    </a:lnTo>
                    <a:lnTo>
                      <a:pt x="0" y="1028"/>
                    </a:lnTo>
                    <a:lnTo>
                      <a:pt x="2" y="1129"/>
                    </a:lnTo>
                    <a:lnTo>
                      <a:pt x="52" y="1135"/>
                    </a:lnTo>
                    <a:lnTo>
                      <a:pt x="50" y="1007"/>
                    </a:lnTo>
                    <a:lnTo>
                      <a:pt x="45" y="802"/>
                    </a:lnTo>
                    <a:lnTo>
                      <a:pt x="107" y="784"/>
                    </a:lnTo>
                    <a:lnTo>
                      <a:pt x="45" y="765"/>
                    </a:lnTo>
                    <a:lnTo>
                      <a:pt x="42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6" name="Freeform 442"/>
              <p:cNvSpPr>
                <a:spLocks/>
              </p:cNvSpPr>
              <p:nvPr/>
            </p:nvSpPr>
            <p:spPr bwMode="auto">
              <a:xfrm>
                <a:off x="3520" y="1697"/>
                <a:ext cx="216" cy="341"/>
              </a:xfrm>
              <a:custGeom>
                <a:avLst/>
                <a:gdLst>
                  <a:gd name="T0" fmla="*/ 0 w 433"/>
                  <a:gd name="T1" fmla="*/ 85 h 681"/>
                  <a:gd name="T2" fmla="*/ 83 w 433"/>
                  <a:gd name="T3" fmla="*/ 0 h 681"/>
                  <a:gd name="T4" fmla="*/ 433 w 433"/>
                  <a:gd name="T5" fmla="*/ 26 h 681"/>
                  <a:gd name="T6" fmla="*/ 433 w 433"/>
                  <a:gd name="T7" fmla="*/ 46 h 681"/>
                  <a:gd name="T8" fmla="*/ 253 w 433"/>
                  <a:gd name="T9" fmla="*/ 38 h 681"/>
                  <a:gd name="T10" fmla="*/ 255 w 433"/>
                  <a:gd name="T11" fmla="*/ 97 h 681"/>
                  <a:gd name="T12" fmla="*/ 155 w 433"/>
                  <a:gd name="T13" fmla="*/ 93 h 681"/>
                  <a:gd name="T14" fmla="*/ 138 w 433"/>
                  <a:gd name="T15" fmla="*/ 41 h 681"/>
                  <a:gd name="T16" fmla="*/ 89 w 433"/>
                  <a:gd name="T17" fmla="*/ 51 h 681"/>
                  <a:gd name="T18" fmla="*/ 56 w 433"/>
                  <a:gd name="T19" fmla="*/ 112 h 681"/>
                  <a:gd name="T20" fmla="*/ 49 w 433"/>
                  <a:gd name="T21" fmla="*/ 628 h 681"/>
                  <a:gd name="T22" fmla="*/ 119 w 433"/>
                  <a:gd name="T23" fmla="*/ 670 h 681"/>
                  <a:gd name="T24" fmla="*/ 2 w 433"/>
                  <a:gd name="T25" fmla="*/ 681 h 681"/>
                  <a:gd name="T26" fmla="*/ 0 w 433"/>
                  <a:gd name="T27" fmla="*/ 85 h 681"/>
                  <a:gd name="T28" fmla="*/ 0 w 433"/>
                  <a:gd name="T29" fmla="*/ 85 h 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33" h="681">
                    <a:moveTo>
                      <a:pt x="0" y="85"/>
                    </a:moveTo>
                    <a:lnTo>
                      <a:pt x="83" y="0"/>
                    </a:lnTo>
                    <a:lnTo>
                      <a:pt x="433" y="26"/>
                    </a:lnTo>
                    <a:lnTo>
                      <a:pt x="433" y="46"/>
                    </a:lnTo>
                    <a:lnTo>
                      <a:pt x="253" y="38"/>
                    </a:lnTo>
                    <a:lnTo>
                      <a:pt x="255" y="97"/>
                    </a:lnTo>
                    <a:lnTo>
                      <a:pt x="155" y="93"/>
                    </a:lnTo>
                    <a:lnTo>
                      <a:pt x="138" y="41"/>
                    </a:lnTo>
                    <a:lnTo>
                      <a:pt x="89" y="51"/>
                    </a:lnTo>
                    <a:lnTo>
                      <a:pt x="56" y="112"/>
                    </a:lnTo>
                    <a:lnTo>
                      <a:pt x="49" y="628"/>
                    </a:lnTo>
                    <a:lnTo>
                      <a:pt x="119" y="670"/>
                    </a:lnTo>
                    <a:lnTo>
                      <a:pt x="2" y="681"/>
                    </a:lnTo>
                    <a:lnTo>
                      <a:pt x="0" y="85"/>
                    </a:lnTo>
                    <a:lnTo>
                      <a:pt x="0" y="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7" name="Freeform 443"/>
              <p:cNvSpPr>
                <a:spLocks/>
              </p:cNvSpPr>
              <p:nvPr/>
            </p:nvSpPr>
            <p:spPr bwMode="auto">
              <a:xfrm>
                <a:off x="3551" y="2195"/>
                <a:ext cx="31" cy="302"/>
              </a:xfrm>
              <a:custGeom>
                <a:avLst/>
                <a:gdLst>
                  <a:gd name="T0" fmla="*/ 42 w 62"/>
                  <a:gd name="T1" fmla="*/ 39 h 605"/>
                  <a:gd name="T2" fmla="*/ 11 w 62"/>
                  <a:gd name="T3" fmla="*/ 176 h 605"/>
                  <a:gd name="T4" fmla="*/ 16 w 62"/>
                  <a:gd name="T5" fmla="*/ 361 h 605"/>
                  <a:gd name="T6" fmla="*/ 0 w 62"/>
                  <a:gd name="T7" fmla="*/ 431 h 605"/>
                  <a:gd name="T8" fmla="*/ 12 w 62"/>
                  <a:gd name="T9" fmla="*/ 605 h 605"/>
                  <a:gd name="T10" fmla="*/ 24 w 62"/>
                  <a:gd name="T11" fmla="*/ 418 h 605"/>
                  <a:gd name="T12" fmla="*/ 61 w 62"/>
                  <a:gd name="T13" fmla="*/ 339 h 605"/>
                  <a:gd name="T14" fmla="*/ 46 w 62"/>
                  <a:gd name="T15" fmla="*/ 255 h 605"/>
                  <a:gd name="T16" fmla="*/ 62 w 62"/>
                  <a:gd name="T17" fmla="*/ 0 h 605"/>
                  <a:gd name="T18" fmla="*/ 42 w 62"/>
                  <a:gd name="T19" fmla="*/ 39 h 605"/>
                  <a:gd name="T20" fmla="*/ 42 w 62"/>
                  <a:gd name="T21" fmla="*/ 39 h 6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2" h="605">
                    <a:moveTo>
                      <a:pt x="42" y="39"/>
                    </a:moveTo>
                    <a:lnTo>
                      <a:pt x="11" y="176"/>
                    </a:lnTo>
                    <a:lnTo>
                      <a:pt x="16" y="361"/>
                    </a:lnTo>
                    <a:lnTo>
                      <a:pt x="0" y="431"/>
                    </a:lnTo>
                    <a:lnTo>
                      <a:pt x="12" y="605"/>
                    </a:lnTo>
                    <a:lnTo>
                      <a:pt x="24" y="418"/>
                    </a:lnTo>
                    <a:lnTo>
                      <a:pt x="61" y="339"/>
                    </a:lnTo>
                    <a:lnTo>
                      <a:pt x="46" y="255"/>
                    </a:lnTo>
                    <a:lnTo>
                      <a:pt x="62" y="0"/>
                    </a:lnTo>
                    <a:lnTo>
                      <a:pt x="42" y="39"/>
                    </a:lnTo>
                    <a:lnTo>
                      <a:pt x="42" y="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8" name="Freeform 444"/>
              <p:cNvSpPr>
                <a:spLocks/>
              </p:cNvSpPr>
              <p:nvPr/>
            </p:nvSpPr>
            <p:spPr bwMode="auto">
              <a:xfrm>
                <a:off x="3622" y="2215"/>
                <a:ext cx="208" cy="25"/>
              </a:xfrm>
              <a:custGeom>
                <a:avLst/>
                <a:gdLst>
                  <a:gd name="T0" fmla="*/ 32 w 415"/>
                  <a:gd name="T1" fmla="*/ 0 h 50"/>
                  <a:gd name="T2" fmla="*/ 415 w 415"/>
                  <a:gd name="T3" fmla="*/ 28 h 50"/>
                  <a:gd name="T4" fmla="*/ 350 w 415"/>
                  <a:gd name="T5" fmla="*/ 50 h 50"/>
                  <a:gd name="T6" fmla="*/ 0 w 415"/>
                  <a:gd name="T7" fmla="*/ 33 h 50"/>
                  <a:gd name="T8" fmla="*/ 32 w 415"/>
                  <a:gd name="T9" fmla="*/ 0 h 50"/>
                  <a:gd name="T10" fmla="*/ 32 w 415"/>
                  <a:gd name="T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5" h="50">
                    <a:moveTo>
                      <a:pt x="32" y="0"/>
                    </a:moveTo>
                    <a:lnTo>
                      <a:pt x="415" y="28"/>
                    </a:lnTo>
                    <a:lnTo>
                      <a:pt x="350" y="50"/>
                    </a:lnTo>
                    <a:lnTo>
                      <a:pt x="0" y="33"/>
                    </a:lnTo>
                    <a:lnTo>
                      <a:pt x="32" y="0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49" name="Freeform 445"/>
              <p:cNvSpPr>
                <a:spLocks/>
              </p:cNvSpPr>
              <p:nvPr/>
            </p:nvSpPr>
            <p:spPr bwMode="auto">
              <a:xfrm>
                <a:off x="3855" y="2230"/>
                <a:ext cx="40" cy="403"/>
              </a:xfrm>
              <a:custGeom>
                <a:avLst/>
                <a:gdLst>
                  <a:gd name="T0" fmla="*/ 23 w 78"/>
                  <a:gd name="T1" fmla="*/ 117 h 805"/>
                  <a:gd name="T2" fmla="*/ 28 w 78"/>
                  <a:gd name="T3" fmla="*/ 352 h 805"/>
                  <a:gd name="T4" fmla="*/ 8 w 78"/>
                  <a:gd name="T5" fmla="*/ 427 h 805"/>
                  <a:gd name="T6" fmla="*/ 3 w 78"/>
                  <a:gd name="T7" fmla="*/ 548 h 805"/>
                  <a:gd name="T8" fmla="*/ 0 w 78"/>
                  <a:gd name="T9" fmla="*/ 805 h 805"/>
                  <a:gd name="T10" fmla="*/ 21 w 78"/>
                  <a:gd name="T11" fmla="*/ 688 h 805"/>
                  <a:gd name="T12" fmla="*/ 16 w 78"/>
                  <a:gd name="T13" fmla="*/ 425 h 805"/>
                  <a:gd name="T14" fmla="*/ 52 w 78"/>
                  <a:gd name="T15" fmla="*/ 355 h 805"/>
                  <a:gd name="T16" fmla="*/ 43 w 78"/>
                  <a:gd name="T17" fmla="*/ 89 h 805"/>
                  <a:gd name="T18" fmla="*/ 55 w 78"/>
                  <a:gd name="T19" fmla="*/ 50 h 805"/>
                  <a:gd name="T20" fmla="*/ 78 w 78"/>
                  <a:gd name="T21" fmla="*/ 0 h 805"/>
                  <a:gd name="T22" fmla="*/ 41 w 78"/>
                  <a:gd name="T23" fmla="*/ 50 h 805"/>
                  <a:gd name="T24" fmla="*/ 26 w 78"/>
                  <a:gd name="T25" fmla="*/ 80 h 805"/>
                  <a:gd name="T26" fmla="*/ 23 w 78"/>
                  <a:gd name="T27" fmla="*/ 117 h 805"/>
                  <a:gd name="T28" fmla="*/ 23 w 78"/>
                  <a:gd name="T29" fmla="*/ 117 h 8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8" h="805">
                    <a:moveTo>
                      <a:pt x="23" y="117"/>
                    </a:moveTo>
                    <a:lnTo>
                      <a:pt x="28" y="352"/>
                    </a:lnTo>
                    <a:lnTo>
                      <a:pt x="8" y="427"/>
                    </a:lnTo>
                    <a:lnTo>
                      <a:pt x="3" y="548"/>
                    </a:lnTo>
                    <a:lnTo>
                      <a:pt x="0" y="805"/>
                    </a:lnTo>
                    <a:lnTo>
                      <a:pt x="21" y="688"/>
                    </a:lnTo>
                    <a:lnTo>
                      <a:pt x="16" y="425"/>
                    </a:lnTo>
                    <a:lnTo>
                      <a:pt x="52" y="355"/>
                    </a:lnTo>
                    <a:lnTo>
                      <a:pt x="43" y="89"/>
                    </a:lnTo>
                    <a:lnTo>
                      <a:pt x="55" y="50"/>
                    </a:lnTo>
                    <a:lnTo>
                      <a:pt x="78" y="0"/>
                    </a:lnTo>
                    <a:lnTo>
                      <a:pt x="41" y="50"/>
                    </a:lnTo>
                    <a:lnTo>
                      <a:pt x="26" y="80"/>
                    </a:lnTo>
                    <a:lnTo>
                      <a:pt x="23" y="117"/>
                    </a:lnTo>
                    <a:lnTo>
                      <a:pt x="23" y="1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7950" name="Freeform 446"/>
              <p:cNvSpPr>
                <a:spLocks/>
              </p:cNvSpPr>
              <p:nvPr/>
            </p:nvSpPr>
            <p:spPr bwMode="auto">
              <a:xfrm>
                <a:off x="3842" y="1879"/>
                <a:ext cx="138" cy="344"/>
              </a:xfrm>
              <a:custGeom>
                <a:avLst/>
                <a:gdLst>
                  <a:gd name="T0" fmla="*/ 75 w 276"/>
                  <a:gd name="T1" fmla="*/ 673 h 688"/>
                  <a:gd name="T2" fmla="*/ 0 w 276"/>
                  <a:gd name="T3" fmla="*/ 0 h 688"/>
                  <a:gd name="T4" fmla="*/ 22 w 276"/>
                  <a:gd name="T5" fmla="*/ 54 h 688"/>
                  <a:gd name="T6" fmla="*/ 100 w 276"/>
                  <a:gd name="T7" fmla="*/ 635 h 688"/>
                  <a:gd name="T8" fmla="*/ 142 w 276"/>
                  <a:gd name="T9" fmla="*/ 668 h 688"/>
                  <a:gd name="T10" fmla="*/ 276 w 276"/>
                  <a:gd name="T11" fmla="*/ 673 h 688"/>
                  <a:gd name="T12" fmla="*/ 117 w 276"/>
                  <a:gd name="T13" fmla="*/ 688 h 688"/>
                  <a:gd name="T14" fmla="*/ 75 w 276"/>
                  <a:gd name="T15" fmla="*/ 673 h 688"/>
                  <a:gd name="T16" fmla="*/ 75 w 276"/>
                  <a:gd name="T17" fmla="*/ 673 h 6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6" h="688">
                    <a:moveTo>
                      <a:pt x="75" y="673"/>
                    </a:moveTo>
                    <a:lnTo>
                      <a:pt x="0" y="0"/>
                    </a:lnTo>
                    <a:lnTo>
                      <a:pt x="22" y="54"/>
                    </a:lnTo>
                    <a:lnTo>
                      <a:pt x="100" y="635"/>
                    </a:lnTo>
                    <a:lnTo>
                      <a:pt x="142" y="668"/>
                    </a:lnTo>
                    <a:lnTo>
                      <a:pt x="276" y="673"/>
                    </a:lnTo>
                    <a:lnTo>
                      <a:pt x="117" y="688"/>
                    </a:lnTo>
                    <a:lnTo>
                      <a:pt x="75" y="673"/>
                    </a:lnTo>
                    <a:lnTo>
                      <a:pt x="75" y="6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277952" name="Freeform 448"/>
            <p:cNvSpPr>
              <a:spLocks/>
            </p:cNvSpPr>
            <p:nvPr/>
          </p:nvSpPr>
          <p:spPr bwMode="auto">
            <a:xfrm>
              <a:off x="3883" y="1847"/>
              <a:ext cx="993" cy="347"/>
            </a:xfrm>
            <a:custGeom>
              <a:avLst/>
              <a:gdLst>
                <a:gd name="T0" fmla="*/ 25 w 1985"/>
                <a:gd name="T1" fmla="*/ 15 h 694"/>
                <a:gd name="T2" fmla="*/ 219 w 1985"/>
                <a:gd name="T3" fmla="*/ 0 h 694"/>
                <a:gd name="T4" fmla="*/ 519 w 1985"/>
                <a:gd name="T5" fmla="*/ 2 h 694"/>
                <a:gd name="T6" fmla="*/ 1086 w 1985"/>
                <a:gd name="T7" fmla="*/ 19 h 694"/>
                <a:gd name="T8" fmla="*/ 1466 w 1985"/>
                <a:gd name="T9" fmla="*/ 49 h 694"/>
                <a:gd name="T10" fmla="*/ 1583 w 1985"/>
                <a:gd name="T11" fmla="*/ 67 h 694"/>
                <a:gd name="T12" fmla="*/ 1625 w 1985"/>
                <a:gd name="T13" fmla="*/ 104 h 694"/>
                <a:gd name="T14" fmla="*/ 1985 w 1985"/>
                <a:gd name="T15" fmla="*/ 642 h 694"/>
                <a:gd name="T16" fmla="*/ 1600 w 1985"/>
                <a:gd name="T17" fmla="*/ 101 h 694"/>
                <a:gd name="T18" fmla="*/ 1469 w 1985"/>
                <a:gd name="T19" fmla="*/ 74 h 694"/>
                <a:gd name="T20" fmla="*/ 1236 w 1985"/>
                <a:gd name="T21" fmla="*/ 66 h 694"/>
                <a:gd name="T22" fmla="*/ 905 w 1985"/>
                <a:gd name="T23" fmla="*/ 64 h 694"/>
                <a:gd name="T24" fmla="*/ 538 w 1985"/>
                <a:gd name="T25" fmla="*/ 42 h 694"/>
                <a:gd name="T26" fmla="*/ 238 w 1985"/>
                <a:gd name="T27" fmla="*/ 46 h 694"/>
                <a:gd name="T28" fmla="*/ 87 w 1985"/>
                <a:gd name="T29" fmla="*/ 44 h 694"/>
                <a:gd name="T30" fmla="*/ 42 w 1985"/>
                <a:gd name="T31" fmla="*/ 62 h 694"/>
                <a:gd name="T32" fmla="*/ 40 w 1985"/>
                <a:gd name="T33" fmla="*/ 175 h 694"/>
                <a:gd name="T34" fmla="*/ 84 w 1985"/>
                <a:gd name="T35" fmla="*/ 431 h 694"/>
                <a:gd name="T36" fmla="*/ 121 w 1985"/>
                <a:gd name="T37" fmla="*/ 602 h 694"/>
                <a:gd name="T38" fmla="*/ 171 w 1985"/>
                <a:gd name="T39" fmla="*/ 659 h 694"/>
                <a:gd name="T40" fmla="*/ 288 w 1985"/>
                <a:gd name="T41" fmla="*/ 677 h 694"/>
                <a:gd name="T42" fmla="*/ 1091 w 1985"/>
                <a:gd name="T43" fmla="*/ 674 h 694"/>
                <a:gd name="T44" fmla="*/ 1132 w 1985"/>
                <a:gd name="T45" fmla="*/ 694 h 694"/>
                <a:gd name="T46" fmla="*/ 268 w 1985"/>
                <a:gd name="T47" fmla="*/ 694 h 694"/>
                <a:gd name="T48" fmla="*/ 196 w 1985"/>
                <a:gd name="T49" fmla="*/ 687 h 694"/>
                <a:gd name="T50" fmla="*/ 129 w 1985"/>
                <a:gd name="T51" fmla="*/ 660 h 694"/>
                <a:gd name="T52" fmla="*/ 90 w 1985"/>
                <a:gd name="T53" fmla="*/ 610 h 694"/>
                <a:gd name="T54" fmla="*/ 50 w 1985"/>
                <a:gd name="T55" fmla="*/ 407 h 694"/>
                <a:gd name="T56" fmla="*/ 2 w 1985"/>
                <a:gd name="T57" fmla="*/ 116 h 694"/>
                <a:gd name="T58" fmla="*/ 0 w 1985"/>
                <a:gd name="T59" fmla="*/ 59 h 694"/>
                <a:gd name="T60" fmla="*/ 25 w 1985"/>
                <a:gd name="T61" fmla="*/ 15 h 694"/>
                <a:gd name="T62" fmla="*/ 25 w 1985"/>
                <a:gd name="T63" fmla="*/ 15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85" h="694">
                  <a:moveTo>
                    <a:pt x="25" y="15"/>
                  </a:moveTo>
                  <a:lnTo>
                    <a:pt x="219" y="0"/>
                  </a:lnTo>
                  <a:lnTo>
                    <a:pt x="519" y="2"/>
                  </a:lnTo>
                  <a:lnTo>
                    <a:pt x="1086" y="19"/>
                  </a:lnTo>
                  <a:lnTo>
                    <a:pt x="1466" y="49"/>
                  </a:lnTo>
                  <a:lnTo>
                    <a:pt x="1583" y="67"/>
                  </a:lnTo>
                  <a:lnTo>
                    <a:pt x="1625" y="104"/>
                  </a:lnTo>
                  <a:lnTo>
                    <a:pt x="1985" y="642"/>
                  </a:lnTo>
                  <a:lnTo>
                    <a:pt x="1600" y="101"/>
                  </a:lnTo>
                  <a:lnTo>
                    <a:pt x="1469" y="74"/>
                  </a:lnTo>
                  <a:lnTo>
                    <a:pt x="1236" y="66"/>
                  </a:lnTo>
                  <a:lnTo>
                    <a:pt x="905" y="64"/>
                  </a:lnTo>
                  <a:lnTo>
                    <a:pt x="538" y="42"/>
                  </a:lnTo>
                  <a:lnTo>
                    <a:pt x="238" y="46"/>
                  </a:lnTo>
                  <a:lnTo>
                    <a:pt x="87" y="44"/>
                  </a:lnTo>
                  <a:lnTo>
                    <a:pt x="42" y="62"/>
                  </a:lnTo>
                  <a:lnTo>
                    <a:pt x="40" y="175"/>
                  </a:lnTo>
                  <a:lnTo>
                    <a:pt x="84" y="431"/>
                  </a:lnTo>
                  <a:lnTo>
                    <a:pt x="121" y="602"/>
                  </a:lnTo>
                  <a:lnTo>
                    <a:pt x="171" y="659"/>
                  </a:lnTo>
                  <a:lnTo>
                    <a:pt x="288" y="677"/>
                  </a:lnTo>
                  <a:lnTo>
                    <a:pt x="1091" y="674"/>
                  </a:lnTo>
                  <a:lnTo>
                    <a:pt x="1132" y="694"/>
                  </a:lnTo>
                  <a:lnTo>
                    <a:pt x="268" y="694"/>
                  </a:lnTo>
                  <a:lnTo>
                    <a:pt x="196" y="687"/>
                  </a:lnTo>
                  <a:lnTo>
                    <a:pt x="129" y="660"/>
                  </a:lnTo>
                  <a:lnTo>
                    <a:pt x="90" y="610"/>
                  </a:lnTo>
                  <a:lnTo>
                    <a:pt x="50" y="407"/>
                  </a:lnTo>
                  <a:lnTo>
                    <a:pt x="2" y="116"/>
                  </a:lnTo>
                  <a:lnTo>
                    <a:pt x="0" y="59"/>
                  </a:lnTo>
                  <a:lnTo>
                    <a:pt x="25" y="15"/>
                  </a:lnTo>
                  <a:lnTo>
                    <a:pt x="2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3" name="Freeform 449"/>
            <p:cNvSpPr>
              <a:spLocks/>
            </p:cNvSpPr>
            <p:nvPr/>
          </p:nvSpPr>
          <p:spPr bwMode="auto">
            <a:xfrm>
              <a:off x="4391" y="1707"/>
              <a:ext cx="134" cy="70"/>
            </a:xfrm>
            <a:custGeom>
              <a:avLst/>
              <a:gdLst>
                <a:gd name="T0" fmla="*/ 0 w 268"/>
                <a:gd name="T1" fmla="*/ 120 h 139"/>
                <a:gd name="T2" fmla="*/ 77 w 268"/>
                <a:gd name="T3" fmla="*/ 139 h 139"/>
                <a:gd name="T4" fmla="*/ 263 w 268"/>
                <a:gd name="T5" fmla="*/ 135 h 139"/>
                <a:gd name="T6" fmla="*/ 268 w 268"/>
                <a:gd name="T7" fmla="*/ 11 h 139"/>
                <a:gd name="T8" fmla="*/ 9 w 268"/>
                <a:gd name="T9" fmla="*/ 0 h 139"/>
                <a:gd name="T10" fmla="*/ 248 w 268"/>
                <a:gd name="T11" fmla="*/ 23 h 139"/>
                <a:gd name="T12" fmla="*/ 241 w 268"/>
                <a:gd name="T13" fmla="*/ 95 h 139"/>
                <a:gd name="T14" fmla="*/ 0 w 268"/>
                <a:gd name="T15" fmla="*/ 120 h 139"/>
                <a:gd name="T16" fmla="*/ 0 w 268"/>
                <a:gd name="T17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8" h="139">
                  <a:moveTo>
                    <a:pt x="0" y="120"/>
                  </a:moveTo>
                  <a:lnTo>
                    <a:pt x="77" y="139"/>
                  </a:lnTo>
                  <a:lnTo>
                    <a:pt x="263" y="135"/>
                  </a:lnTo>
                  <a:lnTo>
                    <a:pt x="268" y="11"/>
                  </a:lnTo>
                  <a:lnTo>
                    <a:pt x="9" y="0"/>
                  </a:lnTo>
                  <a:lnTo>
                    <a:pt x="248" y="23"/>
                  </a:lnTo>
                  <a:lnTo>
                    <a:pt x="241" y="95"/>
                  </a:lnTo>
                  <a:lnTo>
                    <a:pt x="0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4" name="Freeform 450"/>
            <p:cNvSpPr>
              <a:spLocks/>
            </p:cNvSpPr>
            <p:nvPr/>
          </p:nvSpPr>
          <p:spPr bwMode="auto">
            <a:xfrm>
              <a:off x="4442" y="1715"/>
              <a:ext cx="221" cy="139"/>
            </a:xfrm>
            <a:custGeom>
              <a:avLst/>
              <a:gdLst>
                <a:gd name="T0" fmla="*/ 216 w 443"/>
                <a:gd name="T1" fmla="*/ 199 h 278"/>
                <a:gd name="T2" fmla="*/ 213 w 443"/>
                <a:gd name="T3" fmla="*/ 11 h 278"/>
                <a:gd name="T4" fmla="*/ 143 w 443"/>
                <a:gd name="T5" fmla="*/ 0 h 278"/>
                <a:gd name="T6" fmla="*/ 143 w 443"/>
                <a:gd name="T7" fmla="*/ 38 h 278"/>
                <a:gd name="T8" fmla="*/ 190 w 443"/>
                <a:gd name="T9" fmla="*/ 78 h 278"/>
                <a:gd name="T10" fmla="*/ 191 w 443"/>
                <a:gd name="T11" fmla="*/ 179 h 278"/>
                <a:gd name="T12" fmla="*/ 0 w 443"/>
                <a:gd name="T13" fmla="*/ 171 h 278"/>
                <a:gd name="T14" fmla="*/ 230 w 443"/>
                <a:gd name="T15" fmla="*/ 219 h 278"/>
                <a:gd name="T16" fmla="*/ 443 w 443"/>
                <a:gd name="T17" fmla="*/ 278 h 278"/>
                <a:gd name="T18" fmla="*/ 216 w 443"/>
                <a:gd name="T19" fmla="*/ 199 h 278"/>
                <a:gd name="T20" fmla="*/ 216 w 443"/>
                <a:gd name="T21" fmla="*/ 199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3" h="278">
                  <a:moveTo>
                    <a:pt x="216" y="199"/>
                  </a:moveTo>
                  <a:lnTo>
                    <a:pt x="213" y="11"/>
                  </a:lnTo>
                  <a:lnTo>
                    <a:pt x="143" y="0"/>
                  </a:lnTo>
                  <a:lnTo>
                    <a:pt x="143" y="38"/>
                  </a:lnTo>
                  <a:lnTo>
                    <a:pt x="190" y="78"/>
                  </a:lnTo>
                  <a:lnTo>
                    <a:pt x="191" y="179"/>
                  </a:lnTo>
                  <a:lnTo>
                    <a:pt x="0" y="171"/>
                  </a:lnTo>
                  <a:lnTo>
                    <a:pt x="230" y="219"/>
                  </a:lnTo>
                  <a:lnTo>
                    <a:pt x="443" y="278"/>
                  </a:lnTo>
                  <a:lnTo>
                    <a:pt x="216" y="199"/>
                  </a:lnTo>
                  <a:lnTo>
                    <a:pt x="216" y="1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5" name="Freeform 451"/>
            <p:cNvSpPr>
              <a:spLocks/>
            </p:cNvSpPr>
            <p:nvPr/>
          </p:nvSpPr>
          <p:spPr bwMode="auto">
            <a:xfrm>
              <a:off x="4682" y="1860"/>
              <a:ext cx="191" cy="285"/>
            </a:xfrm>
            <a:custGeom>
              <a:avLst/>
              <a:gdLst>
                <a:gd name="T0" fmla="*/ 0 w 382"/>
                <a:gd name="T1" fmla="*/ 0 h 572"/>
                <a:gd name="T2" fmla="*/ 382 w 382"/>
                <a:gd name="T3" fmla="*/ 572 h 572"/>
                <a:gd name="T4" fmla="*/ 55 w 382"/>
                <a:gd name="T5" fmla="*/ 61 h 572"/>
                <a:gd name="T6" fmla="*/ 0 w 382"/>
                <a:gd name="T7" fmla="*/ 0 h 572"/>
                <a:gd name="T8" fmla="*/ 0 w 382"/>
                <a:gd name="T9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572">
                  <a:moveTo>
                    <a:pt x="0" y="0"/>
                  </a:moveTo>
                  <a:lnTo>
                    <a:pt x="382" y="572"/>
                  </a:lnTo>
                  <a:lnTo>
                    <a:pt x="55" y="6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6" name="Freeform 452"/>
            <p:cNvSpPr>
              <a:spLocks/>
            </p:cNvSpPr>
            <p:nvPr/>
          </p:nvSpPr>
          <p:spPr bwMode="auto">
            <a:xfrm>
              <a:off x="4824" y="2073"/>
              <a:ext cx="439" cy="590"/>
            </a:xfrm>
            <a:custGeom>
              <a:avLst/>
              <a:gdLst>
                <a:gd name="T0" fmla="*/ 129 w 878"/>
                <a:gd name="T1" fmla="*/ 172 h 1179"/>
                <a:gd name="T2" fmla="*/ 215 w 878"/>
                <a:gd name="T3" fmla="*/ 274 h 1179"/>
                <a:gd name="T4" fmla="*/ 677 w 878"/>
                <a:gd name="T5" fmla="*/ 360 h 1179"/>
                <a:gd name="T6" fmla="*/ 737 w 878"/>
                <a:gd name="T7" fmla="*/ 388 h 1179"/>
                <a:gd name="T8" fmla="*/ 823 w 878"/>
                <a:gd name="T9" fmla="*/ 552 h 1179"/>
                <a:gd name="T10" fmla="*/ 850 w 878"/>
                <a:gd name="T11" fmla="*/ 608 h 1179"/>
                <a:gd name="T12" fmla="*/ 858 w 878"/>
                <a:gd name="T13" fmla="*/ 1015 h 1179"/>
                <a:gd name="T14" fmla="*/ 798 w 878"/>
                <a:gd name="T15" fmla="*/ 1129 h 1179"/>
                <a:gd name="T16" fmla="*/ 799 w 878"/>
                <a:gd name="T17" fmla="*/ 1179 h 1179"/>
                <a:gd name="T18" fmla="*/ 878 w 878"/>
                <a:gd name="T19" fmla="*/ 1169 h 1179"/>
                <a:gd name="T20" fmla="*/ 820 w 878"/>
                <a:gd name="T21" fmla="*/ 1145 h 1179"/>
                <a:gd name="T22" fmla="*/ 875 w 878"/>
                <a:gd name="T23" fmla="*/ 1045 h 1179"/>
                <a:gd name="T24" fmla="*/ 870 w 878"/>
                <a:gd name="T25" fmla="*/ 589 h 1179"/>
                <a:gd name="T26" fmla="*/ 741 w 878"/>
                <a:gd name="T27" fmla="*/ 360 h 1179"/>
                <a:gd name="T28" fmla="*/ 607 w 878"/>
                <a:gd name="T29" fmla="*/ 328 h 1179"/>
                <a:gd name="T30" fmla="*/ 230 w 878"/>
                <a:gd name="T31" fmla="*/ 253 h 1179"/>
                <a:gd name="T32" fmla="*/ 0 w 878"/>
                <a:gd name="T33" fmla="*/ 0 h 1179"/>
                <a:gd name="T34" fmla="*/ 129 w 878"/>
                <a:gd name="T35" fmla="*/ 172 h 1179"/>
                <a:gd name="T36" fmla="*/ 129 w 878"/>
                <a:gd name="T37" fmla="*/ 172 h 1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8" h="1179">
                  <a:moveTo>
                    <a:pt x="129" y="172"/>
                  </a:moveTo>
                  <a:lnTo>
                    <a:pt x="215" y="274"/>
                  </a:lnTo>
                  <a:lnTo>
                    <a:pt x="677" y="360"/>
                  </a:lnTo>
                  <a:lnTo>
                    <a:pt x="737" y="388"/>
                  </a:lnTo>
                  <a:lnTo>
                    <a:pt x="823" y="552"/>
                  </a:lnTo>
                  <a:lnTo>
                    <a:pt x="850" y="608"/>
                  </a:lnTo>
                  <a:lnTo>
                    <a:pt x="858" y="1015"/>
                  </a:lnTo>
                  <a:lnTo>
                    <a:pt x="798" y="1129"/>
                  </a:lnTo>
                  <a:lnTo>
                    <a:pt x="799" y="1179"/>
                  </a:lnTo>
                  <a:lnTo>
                    <a:pt x="878" y="1169"/>
                  </a:lnTo>
                  <a:lnTo>
                    <a:pt x="820" y="1145"/>
                  </a:lnTo>
                  <a:lnTo>
                    <a:pt x="875" y="1045"/>
                  </a:lnTo>
                  <a:lnTo>
                    <a:pt x="870" y="589"/>
                  </a:lnTo>
                  <a:lnTo>
                    <a:pt x="741" y="360"/>
                  </a:lnTo>
                  <a:lnTo>
                    <a:pt x="607" y="328"/>
                  </a:lnTo>
                  <a:lnTo>
                    <a:pt x="230" y="253"/>
                  </a:lnTo>
                  <a:lnTo>
                    <a:pt x="0" y="0"/>
                  </a:lnTo>
                  <a:lnTo>
                    <a:pt x="129" y="172"/>
                  </a:lnTo>
                  <a:lnTo>
                    <a:pt x="129" y="1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7" name="Freeform 453"/>
            <p:cNvSpPr>
              <a:spLocks/>
            </p:cNvSpPr>
            <p:nvPr/>
          </p:nvSpPr>
          <p:spPr bwMode="auto">
            <a:xfrm>
              <a:off x="3834" y="1841"/>
              <a:ext cx="137" cy="366"/>
            </a:xfrm>
            <a:custGeom>
              <a:avLst/>
              <a:gdLst>
                <a:gd name="T0" fmla="*/ 67 w 273"/>
                <a:gd name="T1" fmla="*/ 211 h 732"/>
                <a:gd name="T2" fmla="*/ 134 w 273"/>
                <a:gd name="T3" fmla="*/ 626 h 732"/>
                <a:gd name="T4" fmla="*/ 152 w 273"/>
                <a:gd name="T5" fmla="*/ 680 h 732"/>
                <a:gd name="T6" fmla="*/ 172 w 273"/>
                <a:gd name="T7" fmla="*/ 705 h 732"/>
                <a:gd name="T8" fmla="*/ 202 w 273"/>
                <a:gd name="T9" fmla="*/ 725 h 732"/>
                <a:gd name="T10" fmla="*/ 273 w 273"/>
                <a:gd name="T11" fmla="*/ 732 h 732"/>
                <a:gd name="T12" fmla="*/ 219 w 273"/>
                <a:gd name="T13" fmla="*/ 708 h 732"/>
                <a:gd name="T14" fmla="*/ 176 w 273"/>
                <a:gd name="T15" fmla="*/ 671 h 732"/>
                <a:gd name="T16" fmla="*/ 154 w 273"/>
                <a:gd name="T17" fmla="*/ 609 h 732"/>
                <a:gd name="T18" fmla="*/ 70 w 273"/>
                <a:gd name="T19" fmla="*/ 112 h 732"/>
                <a:gd name="T20" fmla="*/ 47 w 273"/>
                <a:gd name="T21" fmla="*/ 45 h 732"/>
                <a:gd name="T22" fmla="*/ 0 w 273"/>
                <a:gd name="T23" fmla="*/ 0 h 732"/>
                <a:gd name="T24" fmla="*/ 40 w 273"/>
                <a:gd name="T25" fmla="*/ 75 h 732"/>
                <a:gd name="T26" fmla="*/ 67 w 273"/>
                <a:gd name="T27" fmla="*/ 211 h 732"/>
                <a:gd name="T28" fmla="*/ 67 w 273"/>
                <a:gd name="T29" fmla="*/ 211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3" h="732">
                  <a:moveTo>
                    <a:pt x="67" y="211"/>
                  </a:moveTo>
                  <a:lnTo>
                    <a:pt x="134" y="626"/>
                  </a:lnTo>
                  <a:lnTo>
                    <a:pt x="152" y="680"/>
                  </a:lnTo>
                  <a:lnTo>
                    <a:pt x="172" y="705"/>
                  </a:lnTo>
                  <a:lnTo>
                    <a:pt x="202" y="725"/>
                  </a:lnTo>
                  <a:lnTo>
                    <a:pt x="273" y="732"/>
                  </a:lnTo>
                  <a:lnTo>
                    <a:pt x="219" y="708"/>
                  </a:lnTo>
                  <a:lnTo>
                    <a:pt x="176" y="671"/>
                  </a:lnTo>
                  <a:lnTo>
                    <a:pt x="154" y="609"/>
                  </a:lnTo>
                  <a:lnTo>
                    <a:pt x="70" y="112"/>
                  </a:lnTo>
                  <a:lnTo>
                    <a:pt x="47" y="45"/>
                  </a:lnTo>
                  <a:lnTo>
                    <a:pt x="0" y="0"/>
                  </a:lnTo>
                  <a:lnTo>
                    <a:pt x="40" y="75"/>
                  </a:lnTo>
                  <a:lnTo>
                    <a:pt x="67" y="211"/>
                  </a:lnTo>
                  <a:lnTo>
                    <a:pt x="67" y="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8" name="Freeform 454"/>
            <p:cNvSpPr>
              <a:spLocks/>
            </p:cNvSpPr>
            <p:nvPr/>
          </p:nvSpPr>
          <p:spPr bwMode="auto">
            <a:xfrm>
              <a:off x="4227" y="2406"/>
              <a:ext cx="992" cy="273"/>
            </a:xfrm>
            <a:custGeom>
              <a:avLst/>
              <a:gdLst>
                <a:gd name="T0" fmla="*/ 14 w 1984"/>
                <a:gd name="T1" fmla="*/ 80 h 546"/>
                <a:gd name="T2" fmla="*/ 0 w 1984"/>
                <a:gd name="T3" fmla="*/ 192 h 546"/>
                <a:gd name="T4" fmla="*/ 2 w 1984"/>
                <a:gd name="T5" fmla="*/ 505 h 546"/>
                <a:gd name="T6" fmla="*/ 29 w 1984"/>
                <a:gd name="T7" fmla="*/ 546 h 546"/>
                <a:gd name="T8" fmla="*/ 1961 w 1984"/>
                <a:gd name="T9" fmla="*/ 402 h 546"/>
                <a:gd name="T10" fmla="*/ 1984 w 1984"/>
                <a:gd name="T11" fmla="*/ 330 h 546"/>
                <a:gd name="T12" fmla="*/ 1981 w 1984"/>
                <a:gd name="T13" fmla="*/ 60 h 546"/>
                <a:gd name="T14" fmla="*/ 1962 w 1984"/>
                <a:gd name="T15" fmla="*/ 15 h 546"/>
                <a:gd name="T16" fmla="*/ 1773 w 1984"/>
                <a:gd name="T17" fmla="*/ 26 h 546"/>
                <a:gd name="T18" fmla="*/ 1773 w 1984"/>
                <a:gd name="T19" fmla="*/ 360 h 546"/>
                <a:gd name="T20" fmla="*/ 1790 w 1984"/>
                <a:gd name="T21" fmla="*/ 351 h 546"/>
                <a:gd name="T22" fmla="*/ 1795 w 1984"/>
                <a:gd name="T23" fmla="*/ 53 h 546"/>
                <a:gd name="T24" fmla="*/ 1917 w 1984"/>
                <a:gd name="T25" fmla="*/ 48 h 546"/>
                <a:gd name="T26" fmla="*/ 1961 w 1984"/>
                <a:gd name="T27" fmla="*/ 73 h 546"/>
                <a:gd name="T28" fmla="*/ 1959 w 1984"/>
                <a:gd name="T29" fmla="*/ 201 h 546"/>
                <a:gd name="T30" fmla="*/ 1930 w 1984"/>
                <a:gd name="T31" fmla="*/ 376 h 546"/>
                <a:gd name="T32" fmla="*/ 1897 w 1984"/>
                <a:gd name="T33" fmla="*/ 378 h 546"/>
                <a:gd name="T34" fmla="*/ 119 w 1984"/>
                <a:gd name="T35" fmla="*/ 519 h 546"/>
                <a:gd name="T36" fmla="*/ 69 w 1984"/>
                <a:gd name="T37" fmla="*/ 524 h 546"/>
                <a:gd name="T38" fmla="*/ 31 w 1984"/>
                <a:gd name="T39" fmla="*/ 484 h 546"/>
                <a:gd name="T40" fmla="*/ 32 w 1984"/>
                <a:gd name="T41" fmla="*/ 159 h 546"/>
                <a:gd name="T42" fmla="*/ 36 w 1984"/>
                <a:gd name="T43" fmla="*/ 85 h 546"/>
                <a:gd name="T44" fmla="*/ 79 w 1984"/>
                <a:gd name="T45" fmla="*/ 55 h 546"/>
                <a:gd name="T46" fmla="*/ 1039 w 1984"/>
                <a:gd name="T47" fmla="*/ 0 h 546"/>
                <a:gd name="T48" fmla="*/ 98 w 1984"/>
                <a:gd name="T49" fmla="*/ 20 h 546"/>
                <a:gd name="T50" fmla="*/ 39 w 1984"/>
                <a:gd name="T51" fmla="*/ 36 h 546"/>
                <a:gd name="T52" fmla="*/ 14 w 1984"/>
                <a:gd name="T53" fmla="*/ 80 h 546"/>
                <a:gd name="T54" fmla="*/ 14 w 1984"/>
                <a:gd name="T55" fmla="*/ 8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984" h="546">
                  <a:moveTo>
                    <a:pt x="14" y="80"/>
                  </a:moveTo>
                  <a:lnTo>
                    <a:pt x="0" y="192"/>
                  </a:lnTo>
                  <a:lnTo>
                    <a:pt x="2" y="505"/>
                  </a:lnTo>
                  <a:lnTo>
                    <a:pt x="29" y="546"/>
                  </a:lnTo>
                  <a:lnTo>
                    <a:pt x="1961" y="402"/>
                  </a:lnTo>
                  <a:lnTo>
                    <a:pt x="1984" y="330"/>
                  </a:lnTo>
                  <a:lnTo>
                    <a:pt x="1981" y="60"/>
                  </a:lnTo>
                  <a:lnTo>
                    <a:pt x="1962" y="15"/>
                  </a:lnTo>
                  <a:lnTo>
                    <a:pt x="1773" y="26"/>
                  </a:lnTo>
                  <a:lnTo>
                    <a:pt x="1773" y="360"/>
                  </a:lnTo>
                  <a:lnTo>
                    <a:pt x="1790" y="351"/>
                  </a:lnTo>
                  <a:lnTo>
                    <a:pt x="1795" y="53"/>
                  </a:lnTo>
                  <a:lnTo>
                    <a:pt x="1917" y="48"/>
                  </a:lnTo>
                  <a:lnTo>
                    <a:pt x="1961" y="73"/>
                  </a:lnTo>
                  <a:lnTo>
                    <a:pt x="1959" y="201"/>
                  </a:lnTo>
                  <a:lnTo>
                    <a:pt x="1930" y="376"/>
                  </a:lnTo>
                  <a:lnTo>
                    <a:pt x="1897" y="378"/>
                  </a:lnTo>
                  <a:lnTo>
                    <a:pt x="119" y="519"/>
                  </a:lnTo>
                  <a:lnTo>
                    <a:pt x="69" y="524"/>
                  </a:lnTo>
                  <a:lnTo>
                    <a:pt x="31" y="484"/>
                  </a:lnTo>
                  <a:lnTo>
                    <a:pt x="32" y="159"/>
                  </a:lnTo>
                  <a:lnTo>
                    <a:pt x="36" y="85"/>
                  </a:lnTo>
                  <a:lnTo>
                    <a:pt x="79" y="55"/>
                  </a:lnTo>
                  <a:lnTo>
                    <a:pt x="1039" y="0"/>
                  </a:lnTo>
                  <a:lnTo>
                    <a:pt x="98" y="20"/>
                  </a:lnTo>
                  <a:lnTo>
                    <a:pt x="39" y="36"/>
                  </a:lnTo>
                  <a:lnTo>
                    <a:pt x="14" y="80"/>
                  </a:lnTo>
                  <a:lnTo>
                    <a:pt x="14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59" name="Freeform 455"/>
            <p:cNvSpPr>
              <a:spLocks/>
            </p:cNvSpPr>
            <p:nvPr/>
          </p:nvSpPr>
          <p:spPr bwMode="auto">
            <a:xfrm>
              <a:off x="4257" y="2382"/>
              <a:ext cx="980" cy="197"/>
            </a:xfrm>
            <a:custGeom>
              <a:avLst/>
              <a:gdLst>
                <a:gd name="T0" fmla="*/ 0 w 1960"/>
                <a:gd name="T1" fmla="*/ 87 h 393"/>
                <a:gd name="T2" fmla="*/ 1933 w 1960"/>
                <a:gd name="T3" fmla="*/ 0 h 393"/>
                <a:gd name="T4" fmla="*/ 1960 w 1960"/>
                <a:gd name="T5" fmla="*/ 15 h 393"/>
                <a:gd name="T6" fmla="*/ 1945 w 1960"/>
                <a:gd name="T7" fmla="*/ 393 h 393"/>
                <a:gd name="T8" fmla="*/ 1945 w 1960"/>
                <a:gd name="T9" fmla="*/ 31 h 393"/>
                <a:gd name="T10" fmla="*/ 1915 w 1960"/>
                <a:gd name="T11" fmla="*/ 21 h 393"/>
                <a:gd name="T12" fmla="*/ 689 w 1960"/>
                <a:gd name="T13" fmla="*/ 80 h 393"/>
                <a:gd name="T14" fmla="*/ 290 w 1960"/>
                <a:gd name="T15" fmla="*/ 92 h 393"/>
                <a:gd name="T16" fmla="*/ 0 w 1960"/>
                <a:gd name="T17" fmla="*/ 87 h 393"/>
                <a:gd name="T18" fmla="*/ 0 w 1960"/>
                <a:gd name="T19" fmla="*/ 87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60" h="393">
                  <a:moveTo>
                    <a:pt x="0" y="87"/>
                  </a:moveTo>
                  <a:lnTo>
                    <a:pt x="1933" y="0"/>
                  </a:lnTo>
                  <a:lnTo>
                    <a:pt x="1960" y="15"/>
                  </a:lnTo>
                  <a:lnTo>
                    <a:pt x="1945" y="393"/>
                  </a:lnTo>
                  <a:lnTo>
                    <a:pt x="1945" y="31"/>
                  </a:lnTo>
                  <a:lnTo>
                    <a:pt x="1915" y="21"/>
                  </a:lnTo>
                  <a:lnTo>
                    <a:pt x="689" y="80"/>
                  </a:lnTo>
                  <a:lnTo>
                    <a:pt x="290" y="92"/>
                  </a:lnTo>
                  <a:lnTo>
                    <a:pt x="0" y="87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0" name="Freeform 456"/>
            <p:cNvSpPr>
              <a:spLocks/>
            </p:cNvSpPr>
            <p:nvPr/>
          </p:nvSpPr>
          <p:spPr bwMode="auto">
            <a:xfrm>
              <a:off x="4438" y="2443"/>
              <a:ext cx="172" cy="191"/>
            </a:xfrm>
            <a:custGeom>
              <a:avLst/>
              <a:gdLst>
                <a:gd name="T0" fmla="*/ 0 w 343"/>
                <a:gd name="T1" fmla="*/ 19 h 384"/>
                <a:gd name="T2" fmla="*/ 5 w 343"/>
                <a:gd name="T3" fmla="*/ 384 h 384"/>
                <a:gd name="T4" fmla="*/ 316 w 343"/>
                <a:gd name="T5" fmla="*/ 369 h 384"/>
                <a:gd name="T6" fmla="*/ 343 w 343"/>
                <a:gd name="T7" fmla="*/ 369 h 384"/>
                <a:gd name="T8" fmla="*/ 325 w 343"/>
                <a:gd name="T9" fmla="*/ 47 h 384"/>
                <a:gd name="T10" fmla="*/ 318 w 343"/>
                <a:gd name="T11" fmla="*/ 350 h 384"/>
                <a:gd name="T12" fmla="*/ 26 w 343"/>
                <a:gd name="T13" fmla="*/ 365 h 384"/>
                <a:gd name="T14" fmla="*/ 45 w 343"/>
                <a:gd name="T15" fmla="*/ 34 h 384"/>
                <a:gd name="T16" fmla="*/ 293 w 343"/>
                <a:gd name="T17" fmla="*/ 22 h 384"/>
                <a:gd name="T18" fmla="*/ 323 w 343"/>
                <a:gd name="T19" fmla="*/ 0 h 384"/>
                <a:gd name="T20" fmla="*/ 13 w 343"/>
                <a:gd name="T21" fmla="*/ 5 h 384"/>
                <a:gd name="T22" fmla="*/ 0 w 343"/>
                <a:gd name="T23" fmla="*/ 19 h 384"/>
                <a:gd name="T24" fmla="*/ 0 w 343"/>
                <a:gd name="T25" fmla="*/ 19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3" h="384">
                  <a:moveTo>
                    <a:pt x="0" y="19"/>
                  </a:moveTo>
                  <a:lnTo>
                    <a:pt x="5" y="384"/>
                  </a:lnTo>
                  <a:lnTo>
                    <a:pt x="316" y="369"/>
                  </a:lnTo>
                  <a:lnTo>
                    <a:pt x="343" y="369"/>
                  </a:lnTo>
                  <a:lnTo>
                    <a:pt x="325" y="47"/>
                  </a:lnTo>
                  <a:lnTo>
                    <a:pt x="318" y="350"/>
                  </a:lnTo>
                  <a:lnTo>
                    <a:pt x="26" y="365"/>
                  </a:lnTo>
                  <a:lnTo>
                    <a:pt x="45" y="34"/>
                  </a:lnTo>
                  <a:lnTo>
                    <a:pt x="293" y="22"/>
                  </a:lnTo>
                  <a:lnTo>
                    <a:pt x="323" y="0"/>
                  </a:lnTo>
                  <a:lnTo>
                    <a:pt x="13" y="5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1" name="Freeform 457"/>
            <p:cNvSpPr>
              <a:spLocks/>
            </p:cNvSpPr>
            <p:nvPr/>
          </p:nvSpPr>
          <p:spPr bwMode="auto">
            <a:xfrm>
              <a:off x="4469" y="2468"/>
              <a:ext cx="110" cy="138"/>
            </a:xfrm>
            <a:custGeom>
              <a:avLst/>
              <a:gdLst>
                <a:gd name="T0" fmla="*/ 21 w 219"/>
                <a:gd name="T1" fmla="*/ 36 h 276"/>
                <a:gd name="T2" fmla="*/ 1 w 219"/>
                <a:gd name="T3" fmla="*/ 98 h 276"/>
                <a:gd name="T4" fmla="*/ 0 w 219"/>
                <a:gd name="T5" fmla="*/ 159 h 276"/>
                <a:gd name="T6" fmla="*/ 8 w 219"/>
                <a:gd name="T7" fmla="*/ 216 h 276"/>
                <a:gd name="T8" fmla="*/ 21 w 219"/>
                <a:gd name="T9" fmla="*/ 249 h 276"/>
                <a:gd name="T10" fmla="*/ 43 w 219"/>
                <a:gd name="T11" fmla="*/ 266 h 276"/>
                <a:gd name="T12" fmla="*/ 93 w 219"/>
                <a:gd name="T13" fmla="*/ 276 h 276"/>
                <a:gd name="T14" fmla="*/ 165 w 219"/>
                <a:gd name="T15" fmla="*/ 264 h 276"/>
                <a:gd name="T16" fmla="*/ 204 w 219"/>
                <a:gd name="T17" fmla="*/ 221 h 276"/>
                <a:gd name="T18" fmla="*/ 219 w 219"/>
                <a:gd name="T19" fmla="*/ 155 h 276"/>
                <a:gd name="T20" fmla="*/ 211 w 219"/>
                <a:gd name="T21" fmla="*/ 85 h 276"/>
                <a:gd name="T22" fmla="*/ 174 w 219"/>
                <a:gd name="T23" fmla="*/ 21 h 276"/>
                <a:gd name="T24" fmla="*/ 182 w 219"/>
                <a:gd name="T25" fmla="*/ 0 h 276"/>
                <a:gd name="T26" fmla="*/ 5 w 219"/>
                <a:gd name="T27" fmla="*/ 3 h 276"/>
                <a:gd name="T28" fmla="*/ 75 w 219"/>
                <a:gd name="T29" fmla="*/ 26 h 276"/>
                <a:gd name="T30" fmla="*/ 52 w 219"/>
                <a:gd name="T31" fmla="*/ 46 h 276"/>
                <a:gd name="T32" fmla="*/ 119 w 219"/>
                <a:gd name="T33" fmla="*/ 45 h 276"/>
                <a:gd name="T34" fmla="*/ 165 w 219"/>
                <a:gd name="T35" fmla="*/ 55 h 276"/>
                <a:gd name="T36" fmla="*/ 191 w 219"/>
                <a:gd name="T37" fmla="*/ 105 h 276"/>
                <a:gd name="T38" fmla="*/ 192 w 219"/>
                <a:gd name="T39" fmla="*/ 159 h 276"/>
                <a:gd name="T40" fmla="*/ 169 w 219"/>
                <a:gd name="T41" fmla="*/ 216 h 276"/>
                <a:gd name="T42" fmla="*/ 134 w 219"/>
                <a:gd name="T43" fmla="*/ 231 h 276"/>
                <a:gd name="T44" fmla="*/ 88 w 219"/>
                <a:gd name="T45" fmla="*/ 241 h 276"/>
                <a:gd name="T46" fmla="*/ 48 w 219"/>
                <a:gd name="T47" fmla="*/ 229 h 276"/>
                <a:gd name="T48" fmla="*/ 33 w 219"/>
                <a:gd name="T49" fmla="*/ 197 h 276"/>
                <a:gd name="T50" fmla="*/ 33 w 219"/>
                <a:gd name="T51" fmla="*/ 100 h 276"/>
                <a:gd name="T52" fmla="*/ 21 w 219"/>
                <a:gd name="T53" fmla="*/ 36 h 276"/>
                <a:gd name="T54" fmla="*/ 21 w 219"/>
                <a:gd name="T55" fmla="*/ 3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9" h="276">
                  <a:moveTo>
                    <a:pt x="21" y="36"/>
                  </a:moveTo>
                  <a:lnTo>
                    <a:pt x="1" y="98"/>
                  </a:lnTo>
                  <a:lnTo>
                    <a:pt x="0" y="159"/>
                  </a:lnTo>
                  <a:lnTo>
                    <a:pt x="8" y="216"/>
                  </a:lnTo>
                  <a:lnTo>
                    <a:pt x="21" y="249"/>
                  </a:lnTo>
                  <a:lnTo>
                    <a:pt x="43" y="266"/>
                  </a:lnTo>
                  <a:lnTo>
                    <a:pt x="93" y="276"/>
                  </a:lnTo>
                  <a:lnTo>
                    <a:pt x="165" y="264"/>
                  </a:lnTo>
                  <a:lnTo>
                    <a:pt x="204" y="221"/>
                  </a:lnTo>
                  <a:lnTo>
                    <a:pt x="219" y="155"/>
                  </a:lnTo>
                  <a:lnTo>
                    <a:pt x="211" y="85"/>
                  </a:lnTo>
                  <a:lnTo>
                    <a:pt x="174" y="21"/>
                  </a:lnTo>
                  <a:lnTo>
                    <a:pt x="182" y="0"/>
                  </a:lnTo>
                  <a:lnTo>
                    <a:pt x="5" y="3"/>
                  </a:lnTo>
                  <a:lnTo>
                    <a:pt x="75" y="26"/>
                  </a:lnTo>
                  <a:lnTo>
                    <a:pt x="52" y="46"/>
                  </a:lnTo>
                  <a:lnTo>
                    <a:pt x="119" y="45"/>
                  </a:lnTo>
                  <a:lnTo>
                    <a:pt x="165" y="55"/>
                  </a:lnTo>
                  <a:lnTo>
                    <a:pt x="191" y="105"/>
                  </a:lnTo>
                  <a:lnTo>
                    <a:pt x="192" y="159"/>
                  </a:lnTo>
                  <a:lnTo>
                    <a:pt x="169" y="216"/>
                  </a:lnTo>
                  <a:lnTo>
                    <a:pt x="134" y="231"/>
                  </a:lnTo>
                  <a:lnTo>
                    <a:pt x="88" y="241"/>
                  </a:lnTo>
                  <a:lnTo>
                    <a:pt x="48" y="229"/>
                  </a:lnTo>
                  <a:lnTo>
                    <a:pt x="33" y="197"/>
                  </a:lnTo>
                  <a:lnTo>
                    <a:pt x="33" y="100"/>
                  </a:lnTo>
                  <a:lnTo>
                    <a:pt x="21" y="36"/>
                  </a:lnTo>
                  <a:lnTo>
                    <a:pt x="21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2" name="Freeform 458"/>
            <p:cNvSpPr>
              <a:spLocks/>
            </p:cNvSpPr>
            <p:nvPr/>
          </p:nvSpPr>
          <p:spPr bwMode="auto">
            <a:xfrm>
              <a:off x="4469" y="2466"/>
              <a:ext cx="109" cy="65"/>
            </a:xfrm>
            <a:custGeom>
              <a:avLst/>
              <a:gdLst>
                <a:gd name="T0" fmla="*/ 92 w 217"/>
                <a:gd name="T1" fmla="*/ 35 h 129"/>
                <a:gd name="T2" fmla="*/ 43 w 217"/>
                <a:gd name="T3" fmla="*/ 60 h 129"/>
                <a:gd name="T4" fmla="*/ 20 w 217"/>
                <a:gd name="T5" fmla="*/ 124 h 129"/>
                <a:gd name="T6" fmla="*/ 3 w 217"/>
                <a:gd name="T7" fmla="*/ 114 h 129"/>
                <a:gd name="T8" fmla="*/ 0 w 217"/>
                <a:gd name="T9" fmla="*/ 7 h 129"/>
                <a:gd name="T10" fmla="*/ 217 w 217"/>
                <a:gd name="T11" fmla="*/ 0 h 129"/>
                <a:gd name="T12" fmla="*/ 214 w 217"/>
                <a:gd name="T13" fmla="*/ 129 h 129"/>
                <a:gd name="T14" fmla="*/ 196 w 217"/>
                <a:gd name="T15" fmla="*/ 22 h 129"/>
                <a:gd name="T16" fmla="*/ 112 w 217"/>
                <a:gd name="T17" fmla="*/ 27 h 129"/>
                <a:gd name="T18" fmla="*/ 92 w 217"/>
                <a:gd name="T19" fmla="*/ 35 h 129"/>
                <a:gd name="T20" fmla="*/ 92 w 217"/>
                <a:gd name="T21" fmla="*/ 35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7" h="129">
                  <a:moveTo>
                    <a:pt x="92" y="35"/>
                  </a:moveTo>
                  <a:lnTo>
                    <a:pt x="43" y="60"/>
                  </a:lnTo>
                  <a:lnTo>
                    <a:pt x="20" y="124"/>
                  </a:lnTo>
                  <a:lnTo>
                    <a:pt x="3" y="114"/>
                  </a:lnTo>
                  <a:lnTo>
                    <a:pt x="0" y="7"/>
                  </a:lnTo>
                  <a:lnTo>
                    <a:pt x="217" y="0"/>
                  </a:lnTo>
                  <a:lnTo>
                    <a:pt x="214" y="129"/>
                  </a:lnTo>
                  <a:lnTo>
                    <a:pt x="196" y="22"/>
                  </a:lnTo>
                  <a:lnTo>
                    <a:pt x="112" y="27"/>
                  </a:lnTo>
                  <a:lnTo>
                    <a:pt x="92" y="35"/>
                  </a:lnTo>
                  <a:lnTo>
                    <a:pt x="92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3" name="Freeform 459"/>
            <p:cNvSpPr>
              <a:spLocks/>
            </p:cNvSpPr>
            <p:nvPr/>
          </p:nvSpPr>
          <p:spPr bwMode="auto">
            <a:xfrm>
              <a:off x="4513" y="2536"/>
              <a:ext cx="65" cy="70"/>
            </a:xfrm>
            <a:custGeom>
              <a:avLst/>
              <a:gdLst>
                <a:gd name="T0" fmla="*/ 129 w 130"/>
                <a:gd name="T1" fmla="*/ 0 h 141"/>
                <a:gd name="T2" fmla="*/ 130 w 130"/>
                <a:gd name="T3" fmla="*/ 129 h 141"/>
                <a:gd name="T4" fmla="*/ 0 w 130"/>
                <a:gd name="T5" fmla="*/ 141 h 141"/>
                <a:gd name="T6" fmla="*/ 112 w 130"/>
                <a:gd name="T7" fmla="*/ 117 h 141"/>
                <a:gd name="T8" fmla="*/ 129 w 130"/>
                <a:gd name="T9" fmla="*/ 0 h 141"/>
                <a:gd name="T10" fmla="*/ 129 w 130"/>
                <a:gd name="T11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" h="141">
                  <a:moveTo>
                    <a:pt x="129" y="0"/>
                  </a:moveTo>
                  <a:lnTo>
                    <a:pt x="130" y="129"/>
                  </a:lnTo>
                  <a:lnTo>
                    <a:pt x="0" y="141"/>
                  </a:lnTo>
                  <a:lnTo>
                    <a:pt x="112" y="117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4" name="Freeform 460"/>
            <p:cNvSpPr>
              <a:spLocks/>
            </p:cNvSpPr>
            <p:nvPr/>
          </p:nvSpPr>
          <p:spPr bwMode="auto">
            <a:xfrm>
              <a:off x="4472" y="2560"/>
              <a:ext cx="49" cy="47"/>
            </a:xfrm>
            <a:custGeom>
              <a:avLst/>
              <a:gdLst>
                <a:gd name="T0" fmla="*/ 0 w 98"/>
                <a:gd name="T1" fmla="*/ 0 h 94"/>
                <a:gd name="T2" fmla="*/ 1 w 98"/>
                <a:gd name="T3" fmla="*/ 94 h 94"/>
                <a:gd name="T4" fmla="*/ 98 w 98"/>
                <a:gd name="T5" fmla="*/ 92 h 94"/>
                <a:gd name="T6" fmla="*/ 0 w 98"/>
                <a:gd name="T7" fmla="*/ 0 h 94"/>
                <a:gd name="T8" fmla="*/ 0 w 98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94">
                  <a:moveTo>
                    <a:pt x="0" y="0"/>
                  </a:moveTo>
                  <a:lnTo>
                    <a:pt x="1" y="94"/>
                  </a:lnTo>
                  <a:lnTo>
                    <a:pt x="98" y="9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5" name="Freeform 461"/>
            <p:cNvSpPr>
              <a:spLocks/>
            </p:cNvSpPr>
            <p:nvPr/>
          </p:nvSpPr>
          <p:spPr bwMode="auto">
            <a:xfrm>
              <a:off x="5010" y="2444"/>
              <a:ext cx="100" cy="128"/>
            </a:xfrm>
            <a:custGeom>
              <a:avLst/>
              <a:gdLst>
                <a:gd name="T0" fmla="*/ 0 w 199"/>
                <a:gd name="T1" fmla="*/ 10 h 256"/>
                <a:gd name="T2" fmla="*/ 5 w 199"/>
                <a:gd name="T3" fmla="*/ 256 h 256"/>
                <a:gd name="T4" fmla="*/ 199 w 199"/>
                <a:gd name="T5" fmla="*/ 246 h 256"/>
                <a:gd name="T6" fmla="*/ 189 w 199"/>
                <a:gd name="T7" fmla="*/ 0 h 256"/>
                <a:gd name="T8" fmla="*/ 169 w 199"/>
                <a:gd name="T9" fmla="*/ 227 h 256"/>
                <a:gd name="T10" fmla="*/ 129 w 199"/>
                <a:gd name="T11" fmla="*/ 229 h 256"/>
                <a:gd name="T12" fmla="*/ 156 w 199"/>
                <a:gd name="T13" fmla="*/ 187 h 256"/>
                <a:gd name="T14" fmla="*/ 162 w 199"/>
                <a:gd name="T15" fmla="*/ 122 h 256"/>
                <a:gd name="T16" fmla="*/ 156 w 199"/>
                <a:gd name="T17" fmla="*/ 73 h 256"/>
                <a:gd name="T18" fmla="*/ 134 w 199"/>
                <a:gd name="T19" fmla="*/ 26 h 256"/>
                <a:gd name="T20" fmla="*/ 87 w 199"/>
                <a:gd name="T21" fmla="*/ 10 h 256"/>
                <a:gd name="T22" fmla="*/ 62 w 199"/>
                <a:gd name="T23" fmla="*/ 8 h 256"/>
                <a:gd name="T24" fmla="*/ 72 w 199"/>
                <a:gd name="T25" fmla="*/ 30 h 256"/>
                <a:gd name="T26" fmla="*/ 110 w 199"/>
                <a:gd name="T27" fmla="*/ 43 h 256"/>
                <a:gd name="T28" fmla="*/ 134 w 199"/>
                <a:gd name="T29" fmla="*/ 87 h 256"/>
                <a:gd name="T30" fmla="*/ 139 w 199"/>
                <a:gd name="T31" fmla="*/ 139 h 256"/>
                <a:gd name="T32" fmla="*/ 129 w 199"/>
                <a:gd name="T33" fmla="*/ 187 h 256"/>
                <a:gd name="T34" fmla="*/ 114 w 199"/>
                <a:gd name="T35" fmla="*/ 209 h 256"/>
                <a:gd name="T36" fmla="*/ 80 w 199"/>
                <a:gd name="T37" fmla="*/ 216 h 256"/>
                <a:gd name="T38" fmla="*/ 43 w 199"/>
                <a:gd name="T39" fmla="*/ 211 h 256"/>
                <a:gd name="T40" fmla="*/ 28 w 199"/>
                <a:gd name="T41" fmla="*/ 182 h 256"/>
                <a:gd name="T42" fmla="*/ 25 w 199"/>
                <a:gd name="T43" fmla="*/ 58 h 256"/>
                <a:gd name="T44" fmla="*/ 47 w 199"/>
                <a:gd name="T45" fmla="*/ 28 h 256"/>
                <a:gd name="T46" fmla="*/ 0 w 199"/>
                <a:gd name="T47" fmla="*/ 10 h 256"/>
                <a:gd name="T48" fmla="*/ 0 w 199"/>
                <a:gd name="T49" fmla="*/ 1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9" h="256">
                  <a:moveTo>
                    <a:pt x="0" y="10"/>
                  </a:moveTo>
                  <a:lnTo>
                    <a:pt x="5" y="256"/>
                  </a:lnTo>
                  <a:lnTo>
                    <a:pt x="199" y="246"/>
                  </a:lnTo>
                  <a:lnTo>
                    <a:pt x="189" y="0"/>
                  </a:lnTo>
                  <a:lnTo>
                    <a:pt x="169" y="227"/>
                  </a:lnTo>
                  <a:lnTo>
                    <a:pt x="129" y="229"/>
                  </a:lnTo>
                  <a:lnTo>
                    <a:pt x="156" y="187"/>
                  </a:lnTo>
                  <a:lnTo>
                    <a:pt x="162" y="122"/>
                  </a:lnTo>
                  <a:lnTo>
                    <a:pt x="156" y="73"/>
                  </a:lnTo>
                  <a:lnTo>
                    <a:pt x="134" y="26"/>
                  </a:lnTo>
                  <a:lnTo>
                    <a:pt x="87" y="10"/>
                  </a:lnTo>
                  <a:lnTo>
                    <a:pt x="62" y="8"/>
                  </a:lnTo>
                  <a:lnTo>
                    <a:pt x="72" y="30"/>
                  </a:lnTo>
                  <a:lnTo>
                    <a:pt x="110" y="43"/>
                  </a:lnTo>
                  <a:lnTo>
                    <a:pt x="134" y="87"/>
                  </a:lnTo>
                  <a:lnTo>
                    <a:pt x="139" y="139"/>
                  </a:lnTo>
                  <a:lnTo>
                    <a:pt x="129" y="187"/>
                  </a:lnTo>
                  <a:lnTo>
                    <a:pt x="114" y="209"/>
                  </a:lnTo>
                  <a:lnTo>
                    <a:pt x="80" y="216"/>
                  </a:lnTo>
                  <a:lnTo>
                    <a:pt x="43" y="211"/>
                  </a:lnTo>
                  <a:lnTo>
                    <a:pt x="28" y="182"/>
                  </a:lnTo>
                  <a:lnTo>
                    <a:pt x="25" y="58"/>
                  </a:lnTo>
                  <a:lnTo>
                    <a:pt x="47" y="28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6" name="Freeform 462"/>
            <p:cNvSpPr>
              <a:spLocks/>
            </p:cNvSpPr>
            <p:nvPr/>
          </p:nvSpPr>
          <p:spPr bwMode="auto">
            <a:xfrm>
              <a:off x="5009" y="2442"/>
              <a:ext cx="96" cy="76"/>
            </a:xfrm>
            <a:custGeom>
              <a:avLst/>
              <a:gdLst>
                <a:gd name="T0" fmla="*/ 6 w 192"/>
                <a:gd name="T1" fmla="*/ 45 h 152"/>
                <a:gd name="T2" fmla="*/ 170 w 192"/>
                <a:gd name="T3" fmla="*/ 26 h 152"/>
                <a:gd name="T4" fmla="*/ 184 w 192"/>
                <a:gd name="T5" fmla="*/ 152 h 152"/>
                <a:gd name="T6" fmla="*/ 192 w 192"/>
                <a:gd name="T7" fmla="*/ 0 h 152"/>
                <a:gd name="T8" fmla="*/ 0 w 192"/>
                <a:gd name="T9" fmla="*/ 8 h 152"/>
                <a:gd name="T10" fmla="*/ 6 w 192"/>
                <a:gd name="T11" fmla="*/ 45 h 152"/>
                <a:gd name="T12" fmla="*/ 6 w 192"/>
                <a:gd name="T13" fmla="*/ 45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2" h="152">
                  <a:moveTo>
                    <a:pt x="6" y="45"/>
                  </a:moveTo>
                  <a:lnTo>
                    <a:pt x="170" y="26"/>
                  </a:lnTo>
                  <a:lnTo>
                    <a:pt x="184" y="152"/>
                  </a:lnTo>
                  <a:lnTo>
                    <a:pt x="192" y="0"/>
                  </a:lnTo>
                  <a:lnTo>
                    <a:pt x="0" y="8"/>
                  </a:lnTo>
                  <a:lnTo>
                    <a:pt x="6" y="45"/>
                  </a:lnTo>
                  <a:lnTo>
                    <a:pt x="6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7" name="Freeform 463"/>
            <p:cNvSpPr>
              <a:spLocks/>
            </p:cNvSpPr>
            <p:nvPr/>
          </p:nvSpPr>
          <p:spPr bwMode="auto">
            <a:xfrm>
              <a:off x="4597" y="2412"/>
              <a:ext cx="620" cy="214"/>
            </a:xfrm>
            <a:custGeom>
              <a:avLst/>
              <a:gdLst>
                <a:gd name="T0" fmla="*/ 793 w 1240"/>
                <a:gd name="T1" fmla="*/ 94 h 427"/>
                <a:gd name="T2" fmla="*/ 798 w 1240"/>
                <a:gd name="T3" fmla="*/ 352 h 427"/>
                <a:gd name="T4" fmla="*/ 52 w 1240"/>
                <a:gd name="T5" fmla="*/ 399 h 427"/>
                <a:gd name="T6" fmla="*/ 9 w 1240"/>
                <a:gd name="T7" fmla="*/ 392 h 427"/>
                <a:gd name="T8" fmla="*/ 0 w 1240"/>
                <a:gd name="T9" fmla="*/ 427 h 427"/>
                <a:gd name="T10" fmla="*/ 1191 w 1240"/>
                <a:gd name="T11" fmla="*/ 343 h 427"/>
                <a:gd name="T12" fmla="*/ 1217 w 1240"/>
                <a:gd name="T13" fmla="*/ 333 h 427"/>
                <a:gd name="T14" fmla="*/ 1240 w 1240"/>
                <a:gd name="T15" fmla="*/ 179 h 427"/>
                <a:gd name="T16" fmla="*/ 1201 w 1240"/>
                <a:gd name="T17" fmla="*/ 218 h 427"/>
                <a:gd name="T18" fmla="*/ 1052 w 1240"/>
                <a:gd name="T19" fmla="*/ 231 h 427"/>
                <a:gd name="T20" fmla="*/ 1052 w 1240"/>
                <a:gd name="T21" fmla="*/ 260 h 427"/>
                <a:gd name="T22" fmla="*/ 1195 w 1240"/>
                <a:gd name="T23" fmla="*/ 251 h 427"/>
                <a:gd name="T24" fmla="*/ 1181 w 1240"/>
                <a:gd name="T25" fmla="*/ 325 h 427"/>
                <a:gd name="T26" fmla="*/ 1066 w 1240"/>
                <a:gd name="T27" fmla="*/ 340 h 427"/>
                <a:gd name="T28" fmla="*/ 1044 w 1240"/>
                <a:gd name="T29" fmla="*/ 335 h 427"/>
                <a:gd name="T30" fmla="*/ 818 w 1240"/>
                <a:gd name="T31" fmla="*/ 352 h 427"/>
                <a:gd name="T32" fmla="*/ 808 w 1240"/>
                <a:gd name="T33" fmla="*/ 42 h 427"/>
                <a:gd name="T34" fmla="*/ 1037 w 1240"/>
                <a:gd name="T35" fmla="*/ 32 h 427"/>
                <a:gd name="T36" fmla="*/ 1220 w 1240"/>
                <a:gd name="T37" fmla="*/ 0 h 427"/>
                <a:gd name="T38" fmla="*/ 995 w 1240"/>
                <a:gd name="T39" fmla="*/ 12 h 427"/>
                <a:gd name="T40" fmla="*/ 788 w 1240"/>
                <a:gd name="T41" fmla="*/ 18 h 427"/>
                <a:gd name="T42" fmla="*/ 793 w 1240"/>
                <a:gd name="T43" fmla="*/ 94 h 427"/>
                <a:gd name="T44" fmla="*/ 793 w 1240"/>
                <a:gd name="T45" fmla="*/ 94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0" h="427">
                  <a:moveTo>
                    <a:pt x="793" y="94"/>
                  </a:moveTo>
                  <a:lnTo>
                    <a:pt x="798" y="352"/>
                  </a:lnTo>
                  <a:lnTo>
                    <a:pt x="52" y="399"/>
                  </a:lnTo>
                  <a:lnTo>
                    <a:pt x="9" y="392"/>
                  </a:lnTo>
                  <a:lnTo>
                    <a:pt x="0" y="427"/>
                  </a:lnTo>
                  <a:lnTo>
                    <a:pt x="1191" y="343"/>
                  </a:lnTo>
                  <a:lnTo>
                    <a:pt x="1217" y="333"/>
                  </a:lnTo>
                  <a:lnTo>
                    <a:pt x="1240" y="179"/>
                  </a:lnTo>
                  <a:lnTo>
                    <a:pt x="1201" y="218"/>
                  </a:lnTo>
                  <a:lnTo>
                    <a:pt x="1052" y="231"/>
                  </a:lnTo>
                  <a:lnTo>
                    <a:pt x="1052" y="260"/>
                  </a:lnTo>
                  <a:lnTo>
                    <a:pt x="1195" y="251"/>
                  </a:lnTo>
                  <a:lnTo>
                    <a:pt x="1181" y="325"/>
                  </a:lnTo>
                  <a:lnTo>
                    <a:pt x="1066" y="340"/>
                  </a:lnTo>
                  <a:lnTo>
                    <a:pt x="1044" y="335"/>
                  </a:lnTo>
                  <a:lnTo>
                    <a:pt x="818" y="352"/>
                  </a:lnTo>
                  <a:lnTo>
                    <a:pt x="808" y="42"/>
                  </a:lnTo>
                  <a:lnTo>
                    <a:pt x="1037" y="32"/>
                  </a:lnTo>
                  <a:lnTo>
                    <a:pt x="1220" y="0"/>
                  </a:lnTo>
                  <a:lnTo>
                    <a:pt x="995" y="12"/>
                  </a:lnTo>
                  <a:lnTo>
                    <a:pt x="788" y="18"/>
                  </a:lnTo>
                  <a:lnTo>
                    <a:pt x="793" y="94"/>
                  </a:lnTo>
                  <a:lnTo>
                    <a:pt x="793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8" name="Freeform 464"/>
            <p:cNvSpPr>
              <a:spLocks/>
            </p:cNvSpPr>
            <p:nvPr/>
          </p:nvSpPr>
          <p:spPr bwMode="auto">
            <a:xfrm>
              <a:off x="4019" y="2231"/>
              <a:ext cx="514" cy="193"/>
            </a:xfrm>
            <a:custGeom>
              <a:avLst/>
              <a:gdLst>
                <a:gd name="T0" fmla="*/ 0 w 1027"/>
                <a:gd name="T1" fmla="*/ 0 h 387"/>
                <a:gd name="T2" fmla="*/ 263 w 1027"/>
                <a:gd name="T3" fmla="*/ 56 h 387"/>
                <a:gd name="T4" fmla="*/ 360 w 1027"/>
                <a:gd name="T5" fmla="*/ 89 h 387"/>
                <a:gd name="T6" fmla="*/ 399 w 1027"/>
                <a:gd name="T7" fmla="*/ 128 h 387"/>
                <a:gd name="T8" fmla="*/ 466 w 1027"/>
                <a:gd name="T9" fmla="*/ 247 h 387"/>
                <a:gd name="T10" fmla="*/ 523 w 1027"/>
                <a:gd name="T11" fmla="*/ 366 h 387"/>
                <a:gd name="T12" fmla="*/ 1027 w 1027"/>
                <a:gd name="T13" fmla="*/ 364 h 387"/>
                <a:gd name="T14" fmla="*/ 493 w 1027"/>
                <a:gd name="T15" fmla="*/ 387 h 387"/>
                <a:gd name="T16" fmla="*/ 454 w 1027"/>
                <a:gd name="T17" fmla="*/ 274 h 387"/>
                <a:gd name="T18" fmla="*/ 385 w 1027"/>
                <a:gd name="T19" fmla="*/ 136 h 387"/>
                <a:gd name="T20" fmla="*/ 328 w 1027"/>
                <a:gd name="T21" fmla="*/ 91 h 387"/>
                <a:gd name="T22" fmla="*/ 32 w 1027"/>
                <a:gd name="T23" fmla="*/ 21 h 387"/>
                <a:gd name="T24" fmla="*/ 0 w 1027"/>
                <a:gd name="T25" fmla="*/ 0 h 387"/>
                <a:gd name="T26" fmla="*/ 0 w 1027"/>
                <a:gd name="T27" fmla="*/ 0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7" h="387">
                  <a:moveTo>
                    <a:pt x="0" y="0"/>
                  </a:moveTo>
                  <a:lnTo>
                    <a:pt x="263" y="56"/>
                  </a:lnTo>
                  <a:lnTo>
                    <a:pt x="360" y="89"/>
                  </a:lnTo>
                  <a:lnTo>
                    <a:pt x="399" y="128"/>
                  </a:lnTo>
                  <a:lnTo>
                    <a:pt x="466" y="247"/>
                  </a:lnTo>
                  <a:lnTo>
                    <a:pt x="523" y="366"/>
                  </a:lnTo>
                  <a:lnTo>
                    <a:pt x="1027" y="364"/>
                  </a:lnTo>
                  <a:lnTo>
                    <a:pt x="493" y="387"/>
                  </a:lnTo>
                  <a:lnTo>
                    <a:pt x="454" y="274"/>
                  </a:lnTo>
                  <a:lnTo>
                    <a:pt x="385" y="136"/>
                  </a:lnTo>
                  <a:lnTo>
                    <a:pt x="328" y="91"/>
                  </a:lnTo>
                  <a:lnTo>
                    <a:pt x="32" y="2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69" name="Freeform 465"/>
            <p:cNvSpPr>
              <a:spLocks/>
            </p:cNvSpPr>
            <p:nvPr/>
          </p:nvSpPr>
          <p:spPr bwMode="auto">
            <a:xfrm>
              <a:off x="4883" y="2217"/>
              <a:ext cx="339" cy="170"/>
            </a:xfrm>
            <a:custGeom>
              <a:avLst/>
              <a:gdLst>
                <a:gd name="T0" fmla="*/ 282 w 679"/>
                <a:gd name="T1" fmla="*/ 48 h 338"/>
                <a:gd name="T2" fmla="*/ 550 w 679"/>
                <a:gd name="T3" fmla="*/ 100 h 338"/>
                <a:gd name="T4" fmla="*/ 585 w 679"/>
                <a:gd name="T5" fmla="*/ 127 h 338"/>
                <a:gd name="T6" fmla="*/ 677 w 679"/>
                <a:gd name="T7" fmla="*/ 300 h 338"/>
                <a:gd name="T8" fmla="*/ 679 w 679"/>
                <a:gd name="T9" fmla="*/ 335 h 338"/>
                <a:gd name="T10" fmla="*/ 662 w 679"/>
                <a:gd name="T11" fmla="*/ 338 h 338"/>
                <a:gd name="T12" fmla="*/ 660 w 679"/>
                <a:gd name="T13" fmla="*/ 291 h 338"/>
                <a:gd name="T14" fmla="*/ 575 w 679"/>
                <a:gd name="T15" fmla="*/ 129 h 338"/>
                <a:gd name="T16" fmla="*/ 545 w 679"/>
                <a:gd name="T17" fmla="*/ 110 h 338"/>
                <a:gd name="T18" fmla="*/ 0 w 679"/>
                <a:gd name="T19" fmla="*/ 0 h 338"/>
                <a:gd name="T20" fmla="*/ 282 w 679"/>
                <a:gd name="T21" fmla="*/ 48 h 338"/>
                <a:gd name="T22" fmla="*/ 282 w 679"/>
                <a:gd name="T23" fmla="*/ 4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9" h="338">
                  <a:moveTo>
                    <a:pt x="282" y="48"/>
                  </a:moveTo>
                  <a:lnTo>
                    <a:pt x="550" y="100"/>
                  </a:lnTo>
                  <a:lnTo>
                    <a:pt x="585" y="127"/>
                  </a:lnTo>
                  <a:lnTo>
                    <a:pt x="677" y="300"/>
                  </a:lnTo>
                  <a:lnTo>
                    <a:pt x="679" y="335"/>
                  </a:lnTo>
                  <a:lnTo>
                    <a:pt x="662" y="338"/>
                  </a:lnTo>
                  <a:lnTo>
                    <a:pt x="660" y="291"/>
                  </a:lnTo>
                  <a:lnTo>
                    <a:pt x="575" y="129"/>
                  </a:lnTo>
                  <a:lnTo>
                    <a:pt x="545" y="110"/>
                  </a:lnTo>
                  <a:lnTo>
                    <a:pt x="0" y="0"/>
                  </a:lnTo>
                  <a:lnTo>
                    <a:pt x="282" y="48"/>
                  </a:lnTo>
                  <a:lnTo>
                    <a:pt x="282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0" name="Freeform 466"/>
            <p:cNvSpPr>
              <a:spLocks/>
            </p:cNvSpPr>
            <p:nvPr/>
          </p:nvSpPr>
          <p:spPr bwMode="auto">
            <a:xfrm>
              <a:off x="4409" y="2131"/>
              <a:ext cx="447" cy="80"/>
            </a:xfrm>
            <a:custGeom>
              <a:avLst/>
              <a:gdLst>
                <a:gd name="T0" fmla="*/ 2 w 895"/>
                <a:gd name="T1" fmla="*/ 19 h 159"/>
                <a:gd name="T2" fmla="*/ 57 w 895"/>
                <a:gd name="T3" fmla="*/ 24 h 159"/>
                <a:gd name="T4" fmla="*/ 255 w 895"/>
                <a:gd name="T5" fmla="*/ 29 h 159"/>
                <a:gd name="T6" fmla="*/ 300 w 895"/>
                <a:gd name="T7" fmla="*/ 44 h 159"/>
                <a:gd name="T8" fmla="*/ 523 w 895"/>
                <a:gd name="T9" fmla="*/ 52 h 159"/>
                <a:gd name="T10" fmla="*/ 844 w 895"/>
                <a:gd name="T11" fmla="*/ 117 h 159"/>
                <a:gd name="T12" fmla="*/ 851 w 895"/>
                <a:gd name="T13" fmla="*/ 159 h 159"/>
                <a:gd name="T14" fmla="*/ 895 w 895"/>
                <a:gd name="T15" fmla="*/ 159 h 159"/>
                <a:gd name="T16" fmla="*/ 895 w 895"/>
                <a:gd name="T17" fmla="*/ 116 h 159"/>
                <a:gd name="T18" fmla="*/ 871 w 895"/>
                <a:gd name="T19" fmla="*/ 129 h 159"/>
                <a:gd name="T20" fmla="*/ 853 w 895"/>
                <a:gd name="T21" fmla="*/ 97 h 159"/>
                <a:gd name="T22" fmla="*/ 462 w 895"/>
                <a:gd name="T23" fmla="*/ 24 h 159"/>
                <a:gd name="T24" fmla="*/ 558 w 895"/>
                <a:gd name="T25" fmla="*/ 15 h 159"/>
                <a:gd name="T26" fmla="*/ 662 w 895"/>
                <a:gd name="T27" fmla="*/ 22 h 159"/>
                <a:gd name="T28" fmla="*/ 618 w 895"/>
                <a:gd name="T29" fmla="*/ 0 h 159"/>
                <a:gd name="T30" fmla="*/ 27 w 895"/>
                <a:gd name="T31" fmla="*/ 2 h 159"/>
                <a:gd name="T32" fmla="*/ 0 w 895"/>
                <a:gd name="T33" fmla="*/ 2 h 159"/>
                <a:gd name="T34" fmla="*/ 2 w 895"/>
                <a:gd name="T35" fmla="*/ 19 h 159"/>
                <a:gd name="T36" fmla="*/ 2 w 895"/>
                <a:gd name="T37" fmla="*/ 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5" h="159">
                  <a:moveTo>
                    <a:pt x="2" y="19"/>
                  </a:moveTo>
                  <a:lnTo>
                    <a:pt x="57" y="24"/>
                  </a:lnTo>
                  <a:lnTo>
                    <a:pt x="255" y="29"/>
                  </a:lnTo>
                  <a:lnTo>
                    <a:pt x="300" y="44"/>
                  </a:lnTo>
                  <a:lnTo>
                    <a:pt x="523" y="52"/>
                  </a:lnTo>
                  <a:lnTo>
                    <a:pt x="844" y="117"/>
                  </a:lnTo>
                  <a:lnTo>
                    <a:pt x="851" y="159"/>
                  </a:lnTo>
                  <a:lnTo>
                    <a:pt x="895" y="159"/>
                  </a:lnTo>
                  <a:lnTo>
                    <a:pt x="895" y="116"/>
                  </a:lnTo>
                  <a:lnTo>
                    <a:pt x="871" y="129"/>
                  </a:lnTo>
                  <a:lnTo>
                    <a:pt x="853" y="97"/>
                  </a:lnTo>
                  <a:lnTo>
                    <a:pt x="462" y="24"/>
                  </a:lnTo>
                  <a:lnTo>
                    <a:pt x="558" y="15"/>
                  </a:lnTo>
                  <a:lnTo>
                    <a:pt x="662" y="22"/>
                  </a:lnTo>
                  <a:lnTo>
                    <a:pt x="618" y="0"/>
                  </a:lnTo>
                  <a:lnTo>
                    <a:pt x="27" y="2"/>
                  </a:lnTo>
                  <a:lnTo>
                    <a:pt x="0" y="2"/>
                  </a:lnTo>
                  <a:lnTo>
                    <a:pt x="2" y="19"/>
                  </a:lnTo>
                  <a:lnTo>
                    <a:pt x="2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1" name="Freeform 467"/>
            <p:cNvSpPr>
              <a:spLocks/>
            </p:cNvSpPr>
            <p:nvPr/>
          </p:nvSpPr>
          <p:spPr bwMode="auto">
            <a:xfrm>
              <a:off x="4025" y="2144"/>
              <a:ext cx="491" cy="70"/>
            </a:xfrm>
            <a:custGeom>
              <a:avLst/>
              <a:gdLst>
                <a:gd name="T0" fmla="*/ 973 w 983"/>
                <a:gd name="T1" fmla="*/ 100 h 139"/>
                <a:gd name="T2" fmla="*/ 838 w 983"/>
                <a:gd name="T3" fmla="*/ 52 h 139"/>
                <a:gd name="T4" fmla="*/ 590 w 983"/>
                <a:gd name="T5" fmla="*/ 17 h 139"/>
                <a:gd name="T6" fmla="*/ 692 w 983"/>
                <a:gd name="T7" fmla="*/ 0 h 139"/>
                <a:gd name="T8" fmla="*/ 39 w 983"/>
                <a:gd name="T9" fmla="*/ 13 h 139"/>
                <a:gd name="T10" fmla="*/ 0 w 983"/>
                <a:gd name="T11" fmla="*/ 35 h 139"/>
                <a:gd name="T12" fmla="*/ 325 w 983"/>
                <a:gd name="T13" fmla="*/ 32 h 139"/>
                <a:gd name="T14" fmla="*/ 426 w 983"/>
                <a:gd name="T15" fmla="*/ 37 h 139"/>
                <a:gd name="T16" fmla="*/ 488 w 983"/>
                <a:gd name="T17" fmla="*/ 54 h 139"/>
                <a:gd name="T18" fmla="*/ 561 w 983"/>
                <a:gd name="T19" fmla="*/ 45 h 139"/>
                <a:gd name="T20" fmla="*/ 836 w 983"/>
                <a:gd name="T21" fmla="*/ 75 h 139"/>
                <a:gd name="T22" fmla="*/ 943 w 983"/>
                <a:gd name="T23" fmla="*/ 132 h 139"/>
                <a:gd name="T24" fmla="*/ 983 w 983"/>
                <a:gd name="T25" fmla="*/ 139 h 139"/>
                <a:gd name="T26" fmla="*/ 973 w 983"/>
                <a:gd name="T27" fmla="*/ 100 h 139"/>
                <a:gd name="T28" fmla="*/ 973 w 983"/>
                <a:gd name="T29" fmla="*/ 10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83" h="139">
                  <a:moveTo>
                    <a:pt x="973" y="100"/>
                  </a:moveTo>
                  <a:lnTo>
                    <a:pt x="838" y="52"/>
                  </a:lnTo>
                  <a:lnTo>
                    <a:pt x="590" y="17"/>
                  </a:lnTo>
                  <a:lnTo>
                    <a:pt x="692" y="0"/>
                  </a:lnTo>
                  <a:lnTo>
                    <a:pt x="39" y="13"/>
                  </a:lnTo>
                  <a:lnTo>
                    <a:pt x="0" y="35"/>
                  </a:lnTo>
                  <a:lnTo>
                    <a:pt x="325" y="32"/>
                  </a:lnTo>
                  <a:lnTo>
                    <a:pt x="426" y="37"/>
                  </a:lnTo>
                  <a:lnTo>
                    <a:pt x="488" y="54"/>
                  </a:lnTo>
                  <a:lnTo>
                    <a:pt x="561" y="45"/>
                  </a:lnTo>
                  <a:lnTo>
                    <a:pt x="836" y="75"/>
                  </a:lnTo>
                  <a:lnTo>
                    <a:pt x="943" y="132"/>
                  </a:lnTo>
                  <a:lnTo>
                    <a:pt x="983" y="139"/>
                  </a:lnTo>
                  <a:lnTo>
                    <a:pt x="973" y="100"/>
                  </a:lnTo>
                  <a:lnTo>
                    <a:pt x="973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2" name="Freeform 468"/>
            <p:cNvSpPr>
              <a:spLocks/>
            </p:cNvSpPr>
            <p:nvPr/>
          </p:nvSpPr>
          <p:spPr bwMode="auto">
            <a:xfrm>
              <a:off x="4532" y="2443"/>
              <a:ext cx="76" cy="84"/>
            </a:xfrm>
            <a:custGeom>
              <a:avLst/>
              <a:gdLst>
                <a:gd name="T0" fmla="*/ 102 w 153"/>
                <a:gd name="T1" fmla="*/ 17 h 167"/>
                <a:gd name="T2" fmla="*/ 133 w 153"/>
                <a:gd name="T3" fmla="*/ 28 h 167"/>
                <a:gd name="T4" fmla="*/ 143 w 153"/>
                <a:gd name="T5" fmla="*/ 167 h 167"/>
                <a:gd name="T6" fmla="*/ 153 w 153"/>
                <a:gd name="T7" fmla="*/ 2 h 167"/>
                <a:gd name="T8" fmla="*/ 0 w 153"/>
                <a:gd name="T9" fmla="*/ 0 h 167"/>
                <a:gd name="T10" fmla="*/ 102 w 153"/>
                <a:gd name="T11" fmla="*/ 17 h 167"/>
                <a:gd name="T12" fmla="*/ 102 w 153"/>
                <a:gd name="T13" fmla="*/ 1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167">
                  <a:moveTo>
                    <a:pt x="102" y="17"/>
                  </a:moveTo>
                  <a:lnTo>
                    <a:pt x="133" y="28"/>
                  </a:lnTo>
                  <a:lnTo>
                    <a:pt x="143" y="167"/>
                  </a:lnTo>
                  <a:lnTo>
                    <a:pt x="153" y="2"/>
                  </a:lnTo>
                  <a:lnTo>
                    <a:pt x="0" y="0"/>
                  </a:lnTo>
                  <a:lnTo>
                    <a:pt x="102" y="17"/>
                  </a:lnTo>
                  <a:lnTo>
                    <a:pt x="102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3" name="Freeform 469"/>
            <p:cNvSpPr>
              <a:spLocks/>
            </p:cNvSpPr>
            <p:nvPr/>
          </p:nvSpPr>
          <p:spPr bwMode="auto">
            <a:xfrm>
              <a:off x="4265" y="2449"/>
              <a:ext cx="155" cy="196"/>
            </a:xfrm>
            <a:custGeom>
              <a:avLst/>
              <a:gdLst>
                <a:gd name="T0" fmla="*/ 8 w 310"/>
                <a:gd name="T1" fmla="*/ 360 h 392"/>
                <a:gd name="T2" fmla="*/ 0 w 310"/>
                <a:gd name="T3" fmla="*/ 52 h 392"/>
                <a:gd name="T4" fmla="*/ 37 w 310"/>
                <a:gd name="T5" fmla="*/ 0 h 392"/>
                <a:gd name="T6" fmla="*/ 310 w 310"/>
                <a:gd name="T7" fmla="*/ 0 h 392"/>
                <a:gd name="T8" fmla="*/ 306 w 310"/>
                <a:gd name="T9" fmla="*/ 372 h 392"/>
                <a:gd name="T10" fmla="*/ 278 w 310"/>
                <a:gd name="T11" fmla="*/ 331 h 392"/>
                <a:gd name="T12" fmla="*/ 276 w 310"/>
                <a:gd name="T13" fmla="*/ 70 h 392"/>
                <a:gd name="T14" fmla="*/ 249 w 310"/>
                <a:gd name="T15" fmla="*/ 33 h 392"/>
                <a:gd name="T16" fmla="*/ 52 w 310"/>
                <a:gd name="T17" fmla="*/ 31 h 392"/>
                <a:gd name="T18" fmla="*/ 27 w 310"/>
                <a:gd name="T19" fmla="*/ 43 h 392"/>
                <a:gd name="T20" fmla="*/ 28 w 310"/>
                <a:gd name="T21" fmla="*/ 241 h 392"/>
                <a:gd name="T22" fmla="*/ 57 w 310"/>
                <a:gd name="T23" fmla="*/ 254 h 392"/>
                <a:gd name="T24" fmla="*/ 258 w 310"/>
                <a:gd name="T25" fmla="*/ 251 h 392"/>
                <a:gd name="T26" fmla="*/ 213 w 310"/>
                <a:gd name="T27" fmla="*/ 274 h 392"/>
                <a:gd name="T28" fmla="*/ 37 w 310"/>
                <a:gd name="T29" fmla="*/ 284 h 392"/>
                <a:gd name="T30" fmla="*/ 40 w 310"/>
                <a:gd name="T31" fmla="*/ 360 h 392"/>
                <a:gd name="T32" fmla="*/ 251 w 310"/>
                <a:gd name="T33" fmla="*/ 353 h 392"/>
                <a:gd name="T34" fmla="*/ 263 w 310"/>
                <a:gd name="T35" fmla="*/ 368 h 392"/>
                <a:gd name="T36" fmla="*/ 38 w 310"/>
                <a:gd name="T37" fmla="*/ 392 h 392"/>
                <a:gd name="T38" fmla="*/ 8 w 310"/>
                <a:gd name="T39" fmla="*/ 360 h 392"/>
                <a:gd name="T40" fmla="*/ 8 w 310"/>
                <a:gd name="T41" fmla="*/ 36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0" h="392">
                  <a:moveTo>
                    <a:pt x="8" y="360"/>
                  </a:moveTo>
                  <a:lnTo>
                    <a:pt x="0" y="52"/>
                  </a:lnTo>
                  <a:lnTo>
                    <a:pt x="37" y="0"/>
                  </a:lnTo>
                  <a:lnTo>
                    <a:pt x="310" y="0"/>
                  </a:lnTo>
                  <a:lnTo>
                    <a:pt x="306" y="372"/>
                  </a:lnTo>
                  <a:lnTo>
                    <a:pt x="278" y="331"/>
                  </a:lnTo>
                  <a:lnTo>
                    <a:pt x="276" y="70"/>
                  </a:lnTo>
                  <a:lnTo>
                    <a:pt x="249" y="33"/>
                  </a:lnTo>
                  <a:lnTo>
                    <a:pt x="52" y="31"/>
                  </a:lnTo>
                  <a:lnTo>
                    <a:pt x="27" y="43"/>
                  </a:lnTo>
                  <a:lnTo>
                    <a:pt x="28" y="241"/>
                  </a:lnTo>
                  <a:lnTo>
                    <a:pt x="57" y="254"/>
                  </a:lnTo>
                  <a:lnTo>
                    <a:pt x="258" y="251"/>
                  </a:lnTo>
                  <a:lnTo>
                    <a:pt x="213" y="274"/>
                  </a:lnTo>
                  <a:lnTo>
                    <a:pt x="37" y="284"/>
                  </a:lnTo>
                  <a:lnTo>
                    <a:pt x="40" y="360"/>
                  </a:lnTo>
                  <a:lnTo>
                    <a:pt x="251" y="353"/>
                  </a:lnTo>
                  <a:lnTo>
                    <a:pt x="263" y="368"/>
                  </a:lnTo>
                  <a:lnTo>
                    <a:pt x="38" y="392"/>
                  </a:lnTo>
                  <a:lnTo>
                    <a:pt x="8" y="360"/>
                  </a:lnTo>
                  <a:lnTo>
                    <a:pt x="8" y="3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4" name="Freeform 470"/>
            <p:cNvSpPr>
              <a:spLocks/>
            </p:cNvSpPr>
            <p:nvPr/>
          </p:nvSpPr>
          <p:spPr bwMode="auto">
            <a:xfrm>
              <a:off x="4294" y="2543"/>
              <a:ext cx="121" cy="100"/>
            </a:xfrm>
            <a:custGeom>
              <a:avLst/>
              <a:gdLst>
                <a:gd name="T0" fmla="*/ 140 w 242"/>
                <a:gd name="T1" fmla="*/ 79 h 200"/>
                <a:gd name="T2" fmla="*/ 193 w 242"/>
                <a:gd name="T3" fmla="*/ 82 h 200"/>
                <a:gd name="T4" fmla="*/ 193 w 242"/>
                <a:gd name="T5" fmla="*/ 159 h 200"/>
                <a:gd name="T6" fmla="*/ 168 w 242"/>
                <a:gd name="T7" fmla="*/ 179 h 200"/>
                <a:gd name="T8" fmla="*/ 0 w 242"/>
                <a:gd name="T9" fmla="*/ 200 h 200"/>
                <a:gd name="T10" fmla="*/ 242 w 242"/>
                <a:gd name="T11" fmla="*/ 188 h 200"/>
                <a:gd name="T12" fmla="*/ 238 w 242"/>
                <a:gd name="T13" fmla="*/ 0 h 200"/>
                <a:gd name="T14" fmla="*/ 217 w 242"/>
                <a:gd name="T15" fmla="*/ 40 h 200"/>
                <a:gd name="T16" fmla="*/ 175 w 242"/>
                <a:gd name="T17" fmla="*/ 69 h 200"/>
                <a:gd name="T18" fmla="*/ 140 w 242"/>
                <a:gd name="T19" fmla="*/ 79 h 200"/>
                <a:gd name="T20" fmla="*/ 140 w 242"/>
                <a:gd name="T21" fmla="*/ 79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2" h="200">
                  <a:moveTo>
                    <a:pt x="140" y="79"/>
                  </a:moveTo>
                  <a:lnTo>
                    <a:pt x="193" y="82"/>
                  </a:lnTo>
                  <a:lnTo>
                    <a:pt x="193" y="159"/>
                  </a:lnTo>
                  <a:lnTo>
                    <a:pt x="168" y="179"/>
                  </a:lnTo>
                  <a:lnTo>
                    <a:pt x="0" y="200"/>
                  </a:lnTo>
                  <a:lnTo>
                    <a:pt x="242" y="188"/>
                  </a:lnTo>
                  <a:lnTo>
                    <a:pt x="238" y="0"/>
                  </a:lnTo>
                  <a:lnTo>
                    <a:pt x="217" y="40"/>
                  </a:lnTo>
                  <a:lnTo>
                    <a:pt x="175" y="69"/>
                  </a:lnTo>
                  <a:lnTo>
                    <a:pt x="140" y="79"/>
                  </a:lnTo>
                  <a:lnTo>
                    <a:pt x="140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5" name="Freeform 471"/>
            <p:cNvSpPr>
              <a:spLocks/>
            </p:cNvSpPr>
            <p:nvPr/>
          </p:nvSpPr>
          <p:spPr bwMode="auto">
            <a:xfrm>
              <a:off x="4596" y="2678"/>
              <a:ext cx="68" cy="47"/>
            </a:xfrm>
            <a:custGeom>
              <a:avLst/>
              <a:gdLst>
                <a:gd name="T0" fmla="*/ 0 w 137"/>
                <a:gd name="T1" fmla="*/ 94 h 94"/>
                <a:gd name="T2" fmla="*/ 31 w 137"/>
                <a:gd name="T3" fmla="*/ 5 h 94"/>
                <a:gd name="T4" fmla="*/ 137 w 137"/>
                <a:gd name="T5" fmla="*/ 0 h 94"/>
                <a:gd name="T6" fmla="*/ 134 w 137"/>
                <a:gd name="T7" fmla="*/ 92 h 94"/>
                <a:gd name="T8" fmla="*/ 0 w 137"/>
                <a:gd name="T9" fmla="*/ 94 h 94"/>
                <a:gd name="T10" fmla="*/ 0 w 137"/>
                <a:gd name="T11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94">
                  <a:moveTo>
                    <a:pt x="0" y="94"/>
                  </a:moveTo>
                  <a:lnTo>
                    <a:pt x="31" y="5"/>
                  </a:lnTo>
                  <a:lnTo>
                    <a:pt x="137" y="0"/>
                  </a:lnTo>
                  <a:lnTo>
                    <a:pt x="134" y="92"/>
                  </a:lnTo>
                  <a:lnTo>
                    <a:pt x="0" y="94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6" name="Freeform 472"/>
            <p:cNvSpPr>
              <a:spLocks/>
            </p:cNvSpPr>
            <p:nvPr/>
          </p:nvSpPr>
          <p:spPr bwMode="auto">
            <a:xfrm>
              <a:off x="4678" y="2670"/>
              <a:ext cx="78" cy="82"/>
            </a:xfrm>
            <a:custGeom>
              <a:avLst/>
              <a:gdLst>
                <a:gd name="T0" fmla="*/ 0 w 156"/>
                <a:gd name="T1" fmla="*/ 112 h 162"/>
                <a:gd name="T2" fmla="*/ 8 w 156"/>
                <a:gd name="T3" fmla="*/ 12 h 162"/>
                <a:gd name="T4" fmla="*/ 156 w 156"/>
                <a:gd name="T5" fmla="*/ 0 h 162"/>
                <a:gd name="T6" fmla="*/ 151 w 156"/>
                <a:gd name="T7" fmla="*/ 80 h 162"/>
                <a:gd name="T8" fmla="*/ 70 w 156"/>
                <a:gd name="T9" fmla="*/ 87 h 162"/>
                <a:gd name="T10" fmla="*/ 73 w 156"/>
                <a:gd name="T11" fmla="*/ 162 h 162"/>
                <a:gd name="T12" fmla="*/ 55 w 156"/>
                <a:gd name="T13" fmla="*/ 110 h 162"/>
                <a:gd name="T14" fmla="*/ 0 w 156"/>
                <a:gd name="T15" fmla="*/ 112 h 162"/>
                <a:gd name="T16" fmla="*/ 0 w 156"/>
                <a:gd name="T17" fmla="*/ 11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6" h="162">
                  <a:moveTo>
                    <a:pt x="0" y="112"/>
                  </a:moveTo>
                  <a:lnTo>
                    <a:pt x="8" y="12"/>
                  </a:lnTo>
                  <a:lnTo>
                    <a:pt x="156" y="0"/>
                  </a:lnTo>
                  <a:lnTo>
                    <a:pt x="151" y="80"/>
                  </a:lnTo>
                  <a:lnTo>
                    <a:pt x="70" y="87"/>
                  </a:lnTo>
                  <a:lnTo>
                    <a:pt x="73" y="162"/>
                  </a:lnTo>
                  <a:lnTo>
                    <a:pt x="55" y="110"/>
                  </a:lnTo>
                  <a:lnTo>
                    <a:pt x="0" y="112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7" name="Freeform 473"/>
            <p:cNvSpPr>
              <a:spLocks/>
            </p:cNvSpPr>
            <p:nvPr/>
          </p:nvSpPr>
          <p:spPr bwMode="auto">
            <a:xfrm>
              <a:off x="4778" y="2663"/>
              <a:ext cx="73" cy="46"/>
            </a:xfrm>
            <a:custGeom>
              <a:avLst/>
              <a:gdLst>
                <a:gd name="T0" fmla="*/ 0 w 146"/>
                <a:gd name="T1" fmla="*/ 92 h 92"/>
                <a:gd name="T2" fmla="*/ 7 w 146"/>
                <a:gd name="T3" fmla="*/ 12 h 92"/>
                <a:gd name="T4" fmla="*/ 146 w 146"/>
                <a:gd name="T5" fmla="*/ 0 h 92"/>
                <a:gd name="T6" fmla="*/ 141 w 146"/>
                <a:gd name="T7" fmla="*/ 80 h 92"/>
                <a:gd name="T8" fmla="*/ 0 w 146"/>
                <a:gd name="T9" fmla="*/ 92 h 92"/>
                <a:gd name="T10" fmla="*/ 0 w 146"/>
                <a:gd name="T1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6" h="92">
                  <a:moveTo>
                    <a:pt x="0" y="92"/>
                  </a:moveTo>
                  <a:lnTo>
                    <a:pt x="7" y="12"/>
                  </a:lnTo>
                  <a:lnTo>
                    <a:pt x="146" y="0"/>
                  </a:lnTo>
                  <a:lnTo>
                    <a:pt x="141" y="80"/>
                  </a:lnTo>
                  <a:lnTo>
                    <a:pt x="0" y="92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8" name="Freeform 474"/>
            <p:cNvSpPr>
              <a:spLocks/>
            </p:cNvSpPr>
            <p:nvPr/>
          </p:nvSpPr>
          <p:spPr bwMode="auto">
            <a:xfrm>
              <a:off x="4870" y="2655"/>
              <a:ext cx="394" cy="65"/>
            </a:xfrm>
            <a:custGeom>
              <a:avLst/>
              <a:gdLst>
                <a:gd name="T0" fmla="*/ 0 w 790"/>
                <a:gd name="T1" fmla="*/ 96 h 131"/>
                <a:gd name="T2" fmla="*/ 9 w 790"/>
                <a:gd name="T3" fmla="*/ 8 h 131"/>
                <a:gd name="T4" fmla="*/ 114 w 790"/>
                <a:gd name="T5" fmla="*/ 2 h 131"/>
                <a:gd name="T6" fmla="*/ 109 w 790"/>
                <a:gd name="T7" fmla="*/ 80 h 131"/>
                <a:gd name="T8" fmla="*/ 733 w 790"/>
                <a:gd name="T9" fmla="*/ 10 h 131"/>
                <a:gd name="T10" fmla="*/ 768 w 790"/>
                <a:gd name="T11" fmla="*/ 0 h 131"/>
                <a:gd name="T12" fmla="*/ 790 w 790"/>
                <a:gd name="T13" fmla="*/ 22 h 131"/>
                <a:gd name="T14" fmla="*/ 424 w 790"/>
                <a:gd name="T15" fmla="*/ 82 h 131"/>
                <a:gd name="T16" fmla="*/ 52 w 790"/>
                <a:gd name="T17" fmla="*/ 131 h 131"/>
                <a:gd name="T18" fmla="*/ 51 w 790"/>
                <a:gd name="T19" fmla="*/ 96 h 131"/>
                <a:gd name="T20" fmla="*/ 0 w 790"/>
                <a:gd name="T21" fmla="*/ 96 h 131"/>
                <a:gd name="T22" fmla="*/ 0 w 790"/>
                <a:gd name="T23" fmla="*/ 96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90" h="131">
                  <a:moveTo>
                    <a:pt x="0" y="96"/>
                  </a:moveTo>
                  <a:lnTo>
                    <a:pt x="9" y="8"/>
                  </a:lnTo>
                  <a:lnTo>
                    <a:pt x="114" y="2"/>
                  </a:lnTo>
                  <a:lnTo>
                    <a:pt x="109" y="80"/>
                  </a:lnTo>
                  <a:lnTo>
                    <a:pt x="733" y="10"/>
                  </a:lnTo>
                  <a:lnTo>
                    <a:pt x="768" y="0"/>
                  </a:lnTo>
                  <a:lnTo>
                    <a:pt x="790" y="22"/>
                  </a:lnTo>
                  <a:lnTo>
                    <a:pt x="424" y="82"/>
                  </a:lnTo>
                  <a:lnTo>
                    <a:pt x="52" y="131"/>
                  </a:lnTo>
                  <a:lnTo>
                    <a:pt x="51" y="96"/>
                  </a:lnTo>
                  <a:lnTo>
                    <a:pt x="0" y="9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79" name="Freeform 475"/>
            <p:cNvSpPr>
              <a:spLocks/>
            </p:cNvSpPr>
            <p:nvPr/>
          </p:nvSpPr>
          <p:spPr bwMode="auto">
            <a:xfrm>
              <a:off x="4138" y="2716"/>
              <a:ext cx="576" cy="54"/>
            </a:xfrm>
            <a:custGeom>
              <a:avLst/>
              <a:gdLst>
                <a:gd name="T0" fmla="*/ 0 w 1153"/>
                <a:gd name="T1" fmla="*/ 72 h 107"/>
                <a:gd name="T2" fmla="*/ 193 w 1153"/>
                <a:gd name="T3" fmla="*/ 75 h 107"/>
                <a:gd name="T4" fmla="*/ 895 w 1153"/>
                <a:gd name="T5" fmla="*/ 33 h 107"/>
                <a:gd name="T6" fmla="*/ 935 w 1153"/>
                <a:gd name="T7" fmla="*/ 7 h 107"/>
                <a:gd name="T8" fmla="*/ 1151 w 1153"/>
                <a:gd name="T9" fmla="*/ 0 h 107"/>
                <a:gd name="T10" fmla="*/ 1153 w 1153"/>
                <a:gd name="T11" fmla="*/ 40 h 107"/>
                <a:gd name="T12" fmla="*/ 1064 w 1153"/>
                <a:gd name="T13" fmla="*/ 45 h 107"/>
                <a:gd name="T14" fmla="*/ 176 w 1153"/>
                <a:gd name="T15" fmla="*/ 107 h 107"/>
                <a:gd name="T16" fmla="*/ 121 w 1153"/>
                <a:gd name="T17" fmla="*/ 90 h 107"/>
                <a:gd name="T18" fmla="*/ 9 w 1153"/>
                <a:gd name="T19" fmla="*/ 90 h 107"/>
                <a:gd name="T20" fmla="*/ 0 w 1153"/>
                <a:gd name="T21" fmla="*/ 72 h 107"/>
                <a:gd name="T22" fmla="*/ 0 w 1153"/>
                <a:gd name="T23" fmla="*/ 72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53" h="107">
                  <a:moveTo>
                    <a:pt x="0" y="72"/>
                  </a:moveTo>
                  <a:lnTo>
                    <a:pt x="193" y="75"/>
                  </a:lnTo>
                  <a:lnTo>
                    <a:pt x="895" y="33"/>
                  </a:lnTo>
                  <a:lnTo>
                    <a:pt x="935" y="7"/>
                  </a:lnTo>
                  <a:lnTo>
                    <a:pt x="1151" y="0"/>
                  </a:lnTo>
                  <a:lnTo>
                    <a:pt x="1153" y="40"/>
                  </a:lnTo>
                  <a:lnTo>
                    <a:pt x="1064" y="45"/>
                  </a:lnTo>
                  <a:lnTo>
                    <a:pt x="176" y="107"/>
                  </a:lnTo>
                  <a:lnTo>
                    <a:pt x="121" y="90"/>
                  </a:lnTo>
                  <a:lnTo>
                    <a:pt x="9" y="90"/>
                  </a:lnTo>
                  <a:lnTo>
                    <a:pt x="0" y="72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0" name="Freeform 476"/>
            <p:cNvSpPr>
              <a:spLocks/>
            </p:cNvSpPr>
            <p:nvPr/>
          </p:nvSpPr>
          <p:spPr bwMode="auto">
            <a:xfrm>
              <a:off x="4097" y="2637"/>
              <a:ext cx="1192" cy="290"/>
            </a:xfrm>
            <a:custGeom>
              <a:avLst/>
              <a:gdLst>
                <a:gd name="T0" fmla="*/ 0 w 2382"/>
                <a:gd name="T1" fmla="*/ 300 h 579"/>
                <a:gd name="T2" fmla="*/ 1 w 2382"/>
                <a:gd name="T3" fmla="*/ 342 h 579"/>
                <a:gd name="T4" fmla="*/ 33 w 2382"/>
                <a:gd name="T5" fmla="*/ 497 h 579"/>
                <a:gd name="T6" fmla="*/ 52 w 2382"/>
                <a:gd name="T7" fmla="*/ 546 h 579"/>
                <a:gd name="T8" fmla="*/ 261 w 2382"/>
                <a:gd name="T9" fmla="*/ 579 h 579"/>
                <a:gd name="T10" fmla="*/ 2213 w 2382"/>
                <a:gd name="T11" fmla="*/ 380 h 579"/>
                <a:gd name="T12" fmla="*/ 2332 w 2382"/>
                <a:gd name="T13" fmla="*/ 337 h 579"/>
                <a:gd name="T14" fmla="*/ 2375 w 2382"/>
                <a:gd name="T15" fmla="*/ 249 h 579"/>
                <a:gd name="T16" fmla="*/ 2382 w 2382"/>
                <a:gd name="T17" fmla="*/ 37 h 579"/>
                <a:gd name="T18" fmla="*/ 2268 w 2382"/>
                <a:gd name="T19" fmla="*/ 0 h 579"/>
                <a:gd name="T20" fmla="*/ 2335 w 2382"/>
                <a:gd name="T21" fmla="*/ 42 h 579"/>
                <a:gd name="T22" fmla="*/ 2350 w 2382"/>
                <a:gd name="T23" fmla="*/ 84 h 579"/>
                <a:gd name="T24" fmla="*/ 2339 w 2382"/>
                <a:gd name="T25" fmla="*/ 114 h 579"/>
                <a:gd name="T26" fmla="*/ 2293 w 2382"/>
                <a:gd name="T27" fmla="*/ 120 h 579"/>
                <a:gd name="T28" fmla="*/ 1591 w 2382"/>
                <a:gd name="T29" fmla="*/ 191 h 579"/>
                <a:gd name="T30" fmla="*/ 1596 w 2382"/>
                <a:gd name="T31" fmla="*/ 345 h 579"/>
                <a:gd name="T32" fmla="*/ 1627 w 2382"/>
                <a:gd name="T33" fmla="*/ 236 h 579"/>
                <a:gd name="T34" fmla="*/ 2317 w 2382"/>
                <a:gd name="T35" fmla="*/ 157 h 579"/>
                <a:gd name="T36" fmla="*/ 2318 w 2382"/>
                <a:gd name="T37" fmla="*/ 244 h 579"/>
                <a:gd name="T38" fmla="*/ 2270 w 2382"/>
                <a:gd name="T39" fmla="*/ 285 h 579"/>
                <a:gd name="T40" fmla="*/ 1665 w 2382"/>
                <a:gd name="T41" fmla="*/ 340 h 579"/>
                <a:gd name="T42" fmla="*/ 2243 w 2382"/>
                <a:gd name="T43" fmla="*/ 320 h 579"/>
                <a:gd name="T44" fmla="*/ 1600 w 2382"/>
                <a:gd name="T45" fmla="*/ 390 h 579"/>
                <a:gd name="T46" fmla="*/ 1595 w 2382"/>
                <a:gd name="T47" fmla="*/ 368 h 579"/>
                <a:gd name="T48" fmla="*/ 1221 w 2382"/>
                <a:gd name="T49" fmla="*/ 404 h 579"/>
                <a:gd name="T50" fmla="*/ 1219 w 2382"/>
                <a:gd name="T51" fmla="*/ 234 h 579"/>
                <a:gd name="T52" fmla="*/ 1193 w 2382"/>
                <a:gd name="T53" fmla="*/ 395 h 579"/>
                <a:gd name="T54" fmla="*/ 1162 w 2382"/>
                <a:gd name="T55" fmla="*/ 422 h 579"/>
                <a:gd name="T56" fmla="*/ 172 w 2382"/>
                <a:gd name="T57" fmla="*/ 497 h 579"/>
                <a:gd name="T58" fmla="*/ 117 w 2382"/>
                <a:gd name="T59" fmla="*/ 489 h 579"/>
                <a:gd name="T60" fmla="*/ 94 w 2382"/>
                <a:gd name="T61" fmla="*/ 440 h 579"/>
                <a:gd name="T62" fmla="*/ 109 w 2382"/>
                <a:gd name="T63" fmla="*/ 399 h 579"/>
                <a:gd name="T64" fmla="*/ 164 w 2382"/>
                <a:gd name="T65" fmla="*/ 373 h 579"/>
                <a:gd name="T66" fmla="*/ 335 w 2382"/>
                <a:gd name="T67" fmla="*/ 358 h 579"/>
                <a:gd name="T68" fmla="*/ 1157 w 2382"/>
                <a:gd name="T69" fmla="*/ 275 h 579"/>
                <a:gd name="T70" fmla="*/ 1184 w 2382"/>
                <a:gd name="T71" fmla="*/ 244 h 579"/>
                <a:gd name="T72" fmla="*/ 239 w 2382"/>
                <a:gd name="T73" fmla="*/ 333 h 579"/>
                <a:gd name="T74" fmla="*/ 179 w 2382"/>
                <a:gd name="T75" fmla="*/ 352 h 579"/>
                <a:gd name="T76" fmla="*/ 134 w 2382"/>
                <a:gd name="T77" fmla="*/ 337 h 579"/>
                <a:gd name="T78" fmla="*/ 100 w 2382"/>
                <a:gd name="T79" fmla="*/ 320 h 579"/>
                <a:gd name="T80" fmla="*/ 52 w 2382"/>
                <a:gd name="T81" fmla="*/ 320 h 579"/>
                <a:gd name="T82" fmla="*/ 28 w 2382"/>
                <a:gd name="T83" fmla="*/ 347 h 579"/>
                <a:gd name="T84" fmla="*/ 28 w 2382"/>
                <a:gd name="T85" fmla="*/ 298 h 579"/>
                <a:gd name="T86" fmla="*/ 58 w 2382"/>
                <a:gd name="T87" fmla="*/ 263 h 579"/>
                <a:gd name="T88" fmla="*/ 109 w 2382"/>
                <a:gd name="T89" fmla="*/ 246 h 579"/>
                <a:gd name="T90" fmla="*/ 73 w 2382"/>
                <a:gd name="T91" fmla="*/ 236 h 579"/>
                <a:gd name="T92" fmla="*/ 18 w 2382"/>
                <a:gd name="T93" fmla="*/ 253 h 579"/>
                <a:gd name="T94" fmla="*/ 0 w 2382"/>
                <a:gd name="T95" fmla="*/ 300 h 579"/>
                <a:gd name="T96" fmla="*/ 0 w 2382"/>
                <a:gd name="T97" fmla="*/ 300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82" h="579">
                  <a:moveTo>
                    <a:pt x="0" y="300"/>
                  </a:moveTo>
                  <a:lnTo>
                    <a:pt x="1" y="342"/>
                  </a:lnTo>
                  <a:lnTo>
                    <a:pt x="33" y="497"/>
                  </a:lnTo>
                  <a:lnTo>
                    <a:pt x="52" y="546"/>
                  </a:lnTo>
                  <a:lnTo>
                    <a:pt x="261" y="579"/>
                  </a:lnTo>
                  <a:lnTo>
                    <a:pt x="2213" y="380"/>
                  </a:lnTo>
                  <a:lnTo>
                    <a:pt x="2332" y="337"/>
                  </a:lnTo>
                  <a:lnTo>
                    <a:pt x="2375" y="249"/>
                  </a:lnTo>
                  <a:lnTo>
                    <a:pt x="2382" y="37"/>
                  </a:lnTo>
                  <a:lnTo>
                    <a:pt x="2268" y="0"/>
                  </a:lnTo>
                  <a:lnTo>
                    <a:pt x="2335" y="42"/>
                  </a:lnTo>
                  <a:lnTo>
                    <a:pt x="2350" y="84"/>
                  </a:lnTo>
                  <a:lnTo>
                    <a:pt x="2339" y="114"/>
                  </a:lnTo>
                  <a:lnTo>
                    <a:pt x="2293" y="120"/>
                  </a:lnTo>
                  <a:lnTo>
                    <a:pt x="1591" y="191"/>
                  </a:lnTo>
                  <a:lnTo>
                    <a:pt x="1596" y="345"/>
                  </a:lnTo>
                  <a:lnTo>
                    <a:pt x="1627" y="236"/>
                  </a:lnTo>
                  <a:lnTo>
                    <a:pt x="2317" y="157"/>
                  </a:lnTo>
                  <a:lnTo>
                    <a:pt x="2318" y="244"/>
                  </a:lnTo>
                  <a:lnTo>
                    <a:pt x="2270" y="285"/>
                  </a:lnTo>
                  <a:lnTo>
                    <a:pt x="1665" y="340"/>
                  </a:lnTo>
                  <a:lnTo>
                    <a:pt x="2243" y="320"/>
                  </a:lnTo>
                  <a:lnTo>
                    <a:pt x="1600" y="390"/>
                  </a:lnTo>
                  <a:lnTo>
                    <a:pt x="1595" y="368"/>
                  </a:lnTo>
                  <a:lnTo>
                    <a:pt x="1221" y="404"/>
                  </a:lnTo>
                  <a:lnTo>
                    <a:pt x="1219" y="234"/>
                  </a:lnTo>
                  <a:lnTo>
                    <a:pt x="1193" y="395"/>
                  </a:lnTo>
                  <a:lnTo>
                    <a:pt x="1162" y="422"/>
                  </a:lnTo>
                  <a:lnTo>
                    <a:pt x="172" y="497"/>
                  </a:lnTo>
                  <a:lnTo>
                    <a:pt x="117" y="489"/>
                  </a:lnTo>
                  <a:lnTo>
                    <a:pt x="94" y="440"/>
                  </a:lnTo>
                  <a:lnTo>
                    <a:pt x="109" y="399"/>
                  </a:lnTo>
                  <a:lnTo>
                    <a:pt x="164" y="373"/>
                  </a:lnTo>
                  <a:lnTo>
                    <a:pt x="335" y="358"/>
                  </a:lnTo>
                  <a:lnTo>
                    <a:pt x="1157" y="275"/>
                  </a:lnTo>
                  <a:lnTo>
                    <a:pt x="1184" y="244"/>
                  </a:lnTo>
                  <a:lnTo>
                    <a:pt x="239" y="333"/>
                  </a:lnTo>
                  <a:lnTo>
                    <a:pt x="179" y="352"/>
                  </a:lnTo>
                  <a:lnTo>
                    <a:pt x="134" y="337"/>
                  </a:lnTo>
                  <a:lnTo>
                    <a:pt x="100" y="320"/>
                  </a:lnTo>
                  <a:lnTo>
                    <a:pt x="52" y="320"/>
                  </a:lnTo>
                  <a:lnTo>
                    <a:pt x="28" y="347"/>
                  </a:lnTo>
                  <a:lnTo>
                    <a:pt x="28" y="298"/>
                  </a:lnTo>
                  <a:lnTo>
                    <a:pt x="58" y="263"/>
                  </a:lnTo>
                  <a:lnTo>
                    <a:pt x="109" y="246"/>
                  </a:lnTo>
                  <a:lnTo>
                    <a:pt x="73" y="236"/>
                  </a:lnTo>
                  <a:lnTo>
                    <a:pt x="18" y="253"/>
                  </a:lnTo>
                  <a:lnTo>
                    <a:pt x="0" y="300"/>
                  </a:lnTo>
                  <a:lnTo>
                    <a:pt x="0" y="3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1" name="Freeform 477"/>
            <p:cNvSpPr>
              <a:spLocks/>
            </p:cNvSpPr>
            <p:nvPr/>
          </p:nvSpPr>
          <p:spPr bwMode="auto">
            <a:xfrm>
              <a:off x="3301" y="2015"/>
              <a:ext cx="55" cy="172"/>
            </a:xfrm>
            <a:custGeom>
              <a:avLst/>
              <a:gdLst>
                <a:gd name="T0" fmla="*/ 107 w 110"/>
                <a:gd name="T1" fmla="*/ 345 h 345"/>
                <a:gd name="T2" fmla="*/ 110 w 110"/>
                <a:gd name="T3" fmla="*/ 0 h 345"/>
                <a:gd name="T4" fmla="*/ 0 w 110"/>
                <a:gd name="T5" fmla="*/ 4 h 345"/>
                <a:gd name="T6" fmla="*/ 11 w 110"/>
                <a:gd name="T7" fmla="*/ 267 h 345"/>
                <a:gd name="T8" fmla="*/ 70 w 110"/>
                <a:gd name="T9" fmla="*/ 277 h 345"/>
                <a:gd name="T10" fmla="*/ 107 w 110"/>
                <a:gd name="T11" fmla="*/ 345 h 345"/>
                <a:gd name="T12" fmla="*/ 107 w 110"/>
                <a:gd name="T13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0" h="345">
                  <a:moveTo>
                    <a:pt x="107" y="345"/>
                  </a:moveTo>
                  <a:lnTo>
                    <a:pt x="110" y="0"/>
                  </a:lnTo>
                  <a:lnTo>
                    <a:pt x="0" y="4"/>
                  </a:lnTo>
                  <a:lnTo>
                    <a:pt x="11" y="267"/>
                  </a:lnTo>
                  <a:lnTo>
                    <a:pt x="70" y="277"/>
                  </a:lnTo>
                  <a:lnTo>
                    <a:pt x="107" y="345"/>
                  </a:lnTo>
                  <a:lnTo>
                    <a:pt x="107" y="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2" name="Freeform 478"/>
            <p:cNvSpPr>
              <a:spLocks/>
            </p:cNvSpPr>
            <p:nvPr/>
          </p:nvSpPr>
          <p:spPr bwMode="auto">
            <a:xfrm>
              <a:off x="3300" y="1813"/>
              <a:ext cx="57" cy="190"/>
            </a:xfrm>
            <a:custGeom>
              <a:avLst/>
              <a:gdLst>
                <a:gd name="T0" fmla="*/ 0 w 114"/>
                <a:gd name="T1" fmla="*/ 380 h 380"/>
                <a:gd name="T2" fmla="*/ 0 w 114"/>
                <a:gd name="T3" fmla="*/ 8 h 380"/>
                <a:gd name="T4" fmla="*/ 104 w 114"/>
                <a:gd name="T5" fmla="*/ 0 h 380"/>
                <a:gd name="T6" fmla="*/ 114 w 114"/>
                <a:gd name="T7" fmla="*/ 373 h 380"/>
                <a:gd name="T8" fmla="*/ 0 w 114"/>
                <a:gd name="T9" fmla="*/ 380 h 380"/>
                <a:gd name="T10" fmla="*/ 0 w 114"/>
                <a:gd name="T11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4" h="380">
                  <a:moveTo>
                    <a:pt x="0" y="380"/>
                  </a:moveTo>
                  <a:lnTo>
                    <a:pt x="0" y="8"/>
                  </a:lnTo>
                  <a:lnTo>
                    <a:pt x="104" y="0"/>
                  </a:lnTo>
                  <a:lnTo>
                    <a:pt x="114" y="373"/>
                  </a:lnTo>
                  <a:lnTo>
                    <a:pt x="0" y="380"/>
                  </a:lnTo>
                  <a:lnTo>
                    <a:pt x="0" y="3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3" name="Freeform 479"/>
            <p:cNvSpPr>
              <a:spLocks/>
            </p:cNvSpPr>
            <p:nvPr/>
          </p:nvSpPr>
          <p:spPr bwMode="auto">
            <a:xfrm>
              <a:off x="3305" y="1813"/>
              <a:ext cx="77" cy="393"/>
            </a:xfrm>
            <a:custGeom>
              <a:avLst/>
              <a:gdLst>
                <a:gd name="T0" fmla="*/ 129 w 154"/>
                <a:gd name="T1" fmla="*/ 0 h 787"/>
                <a:gd name="T2" fmla="*/ 134 w 154"/>
                <a:gd name="T3" fmla="*/ 737 h 787"/>
                <a:gd name="T4" fmla="*/ 114 w 154"/>
                <a:gd name="T5" fmla="*/ 763 h 787"/>
                <a:gd name="T6" fmla="*/ 20 w 154"/>
                <a:gd name="T7" fmla="*/ 760 h 787"/>
                <a:gd name="T8" fmla="*/ 7 w 154"/>
                <a:gd name="T9" fmla="*/ 626 h 787"/>
                <a:gd name="T10" fmla="*/ 0 w 154"/>
                <a:gd name="T11" fmla="*/ 780 h 787"/>
                <a:gd name="T12" fmla="*/ 144 w 154"/>
                <a:gd name="T13" fmla="*/ 787 h 787"/>
                <a:gd name="T14" fmla="*/ 154 w 154"/>
                <a:gd name="T15" fmla="*/ 722 h 787"/>
                <a:gd name="T16" fmla="*/ 144 w 154"/>
                <a:gd name="T17" fmla="*/ 35 h 787"/>
                <a:gd name="T18" fmla="*/ 129 w 154"/>
                <a:gd name="T19" fmla="*/ 0 h 787"/>
                <a:gd name="T20" fmla="*/ 129 w 154"/>
                <a:gd name="T21" fmla="*/ 0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4" h="787">
                  <a:moveTo>
                    <a:pt x="129" y="0"/>
                  </a:moveTo>
                  <a:lnTo>
                    <a:pt x="134" y="737"/>
                  </a:lnTo>
                  <a:lnTo>
                    <a:pt x="114" y="763"/>
                  </a:lnTo>
                  <a:lnTo>
                    <a:pt x="20" y="760"/>
                  </a:lnTo>
                  <a:lnTo>
                    <a:pt x="7" y="626"/>
                  </a:lnTo>
                  <a:lnTo>
                    <a:pt x="0" y="780"/>
                  </a:lnTo>
                  <a:lnTo>
                    <a:pt x="144" y="787"/>
                  </a:lnTo>
                  <a:lnTo>
                    <a:pt x="154" y="722"/>
                  </a:lnTo>
                  <a:lnTo>
                    <a:pt x="144" y="35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4" name="Freeform 480"/>
            <p:cNvSpPr>
              <a:spLocks/>
            </p:cNvSpPr>
            <p:nvPr/>
          </p:nvSpPr>
          <p:spPr bwMode="auto">
            <a:xfrm>
              <a:off x="3493" y="2034"/>
              <a:ext cx="130" cy="177"/>
            </a:xfrm>
            <a:custGeom>
              <a:avLst/>
              <a:gdLst>
                <a:gd name="T0" fmla="*/ 25 w 262"/>
                <a:gd name="T1" fmla="*/ 12 h 353"/>
                <a:gd name="T2" fmla="*/ 0 w 262"/>
                <a:gd name="T3" fmla="*/ 67 h 353"/>
                <a:gd name="T4" fmla="*/ 14 w 262"/>
                <a:gd name="T5" fmla="*/ 305 h 353"/>
                <a:gd name="T6" fmla="*/ 35 w 262"/>
                <a:gd name="T7" fmla="*/ 343 h 353"/>
                <a:gd name="T8" fmla="*/ 81 w 262"/>
                <a:gd name="T9" fmla="*/ 353 h 353"/>
                <a:gd name="T10" fmla="*/ 176 w 262"/>
                <a:gd name="T11" fmla="*/ 352 h 353"/>
                <a:gd name="T12" fmla="*/ 228 w 262"/>
                <a:gd name="T13" fmla="*/ 353 h 353"/>
                <a:gd name="T14" fmla="*/ 262 w 262"/>
                <a:gd name="T15" fmla="*/ 306 h 353"/>
                <a:gd name="T16" fmla="*/ 253 w 262"/>
                <a:gd name="T17" fmla="*/ 79 h 353"/>
                <a:gd name="T18" fmla="*/ 235 w 262"/>
                <a:gd name="T19" fmla="*/ 13 h 353"/>
                <a:gd name="T20" fmla="*/ 200 w 262"/>
                <a:gd name="T21" fmla="*/ 0 h 353"/>
                <a:gd name="T22" fmla="*/ 37 w 262"/>
                <a:gd name="T23" fmla="*/ 10 h 353"/>
                <a:gd name="T24" fmla="*/ 203 w 262"/>
                <a:gd name="T25" fmla="*/ 15 h 353"/>
                <a:gd name="T26" fmla="*/ 226 w 262"/>
                <a:gd name="T27" fmla="*/ 48 h 353"/>
                <a:gd name="T28" fmla="*/ 226 w 262"/>
                <a:gd name="T29" fmla="*/ 137 h 353"/>
                <a:gd name="T30" fmla="*/ 231 w 262"/>
                <a:gd name="T31" fmla="*/ 275 h 353"/>
                <a:gd name="T32" fmla="*/ 211 w 262"/>
                <a:gd name="T33" fmla="*/ 293 h 353"/>
                <a:gd name="T34" fmla="*/ 163 w 262"/>
                <a:gd name="T35" fmla="*/ 259 h 353"/>
                <a:gd name="T36" fmla="*/ 71 w 262"/>
                <a:gd name="T37" fmla="*/ 253 h 353"/>
                <a:gd name="T38" fmla="*/ 60 w 262"/>
                <a:gd name="T39" fmla="*/ 216 h 353"/>
                <a:gd name="T40" fmla="*/ 59 w 262"/>
                <a:gd name="T41" fmla="*/ 144 h 353"/>
                <a:gd name="T42" fmla="*/ 59 w 262"/>
                <a:gd name="T43" fmla="*/ 109 h 353"/>
                <a:gd name="T44" fmla="*/ 39 w 262"/>
                <a:gd name="T45" fmla="*/ 80 h 353"/>
                <a:gd name="T46" fmla="*/ 24 w 262"/>
                <a:gd name="T47" fmla="*/ 52 h 353"/>
                <a:gd name="T48" fmla="*/ 25 w 262"/>
                <a:gd name="T49" fmla="*/ 12 h 353"/>
                <a:gd name="T50" fmla="*/ 25 w 262"/>
                <a:gd name="T51" fmla="*/ 12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2" h="353">
                  <a:moveTo>
                    <a:pt x="25" y="12"/>
                  </a:moveTo>
                  <a:lnTo>
                    <a:pt x="0" y="67"/>
                  </a:lnTo>
                  <a:lnTo>
                    <a:pt x="14" y="305"/>
                  </a:lnTo>
                  <a:lnTo>
                    <a:pt x="35" y="343"/>
                  </a:lnTo>
                  <a:lnTo>
                    <a:pt x="81" y="353"/>
                  </a:lnTo>
                  <a:lnTo>
                    <a:pt x="176" y="352"/>
                  </a:lnTo>
                  <a:lnTo>
                    <a:pt x="228" y="353"/>
                  </a:lnTo>
                  <a:lnTo>
                    <a:pt x="262" y="306"/>
                  </a:lnTo>
                  <a:lnTo>
                    <a:pt x="253" y="79"/>
                  </a:lnTo>
                  <a:lnTo>
                    <a:pt x="235" y="13"/>
                  </a:lnTo>
                  <a:lnTo>
                    <a:pt x="200" y="0"/>
                  </a:lnTo>
                  <a:lnTo>
                    <a:pt x="37" y="10"/>
                  </a:lnTo>
                  <a:lnTo>
                    <a:pt x="203" y="15"/>
                  </a:lnTo>
                  <a:lnTo>
                    <a:pt x="226" y="48"/>
                  </a:lnTo>
                  <a:lnTo>
                    <a:pt x="226" y="137"/>
                  </a:lnTo>
                  <a:lnTo>
                    <a:pt x="231" y="275"/>
                  </a:lnTo>
                  <a:lnTo>
                    <a:pt x="211" y="293"/>
                  </a:lnTo>
                  <a:lnTo>
                    <a:pt x="163" y="259"/>
                  </a:lnTo>
                  <a:lnTo>
                    <a:pt x="71" y="253"/>
                  </a:lnTo>
                  <a:lnTo>
                    <a:pt x="60" y="216"/>
                  </a:lnTo>
                  <a:lnTo>
                    <a:pt x="59" y="144"/>
                  </a:lnTo>
                  <a:lnTo>
                    <a:pt x="59" y="109"/>
                  </a:lnTo>
                  <a:lnTo>
                    <a:pt x="39" y="80"/>
                  </a:lnTo>
                  <a:lnTo>
                    <a:pt x="24" y="52"/>
                  </a:lnTo>
                  <a:lnTo>
                    <a:pt x="25" y="12"/>
                  </a:lnTo>
                  <a:lnTo>
                    <a:pt x="25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5" name="Freeform 481"/>
            <p:cNvSpPr>
              <a:spLocks/>
            </p:cNvSpPr>
            <p:nvPr/>
          </p:nvSpPr>
          <p:spPr bwMode="auto">
            <a:xfrm>
              <a:off x="3536" y="2092"/>
              <a:ext cx="76" cy="94"/>
            </a:xfrm>
            <a:custGeom>
              <a:avLst/>
              <a:gdLst>
                <a:gd name="T0" fmla="*/ 0 w 153"/>
                <a:gd name="T1" fmla="*/ 14 h 190"/>
                <a:gd name="T2" fmla="*/ 7 w 153"/>
                <a:gd name="T3" fmla="*/ 59 h 190"/>
                <a:gd name="T4" fmla="*/ 42 w 153"/>
                <a:gd name="T5" fmla="*/ 88 h 190"/>
                <a:gd name="T6" fmla="*/ 79 w 153"/>
                <a:gd name="T7" fmla="*/ 86 h 190"/>
                <a:gd name="T8" fmla="*/ 106 w 153"/>
                <a:gd name="T9" fmla="*/ 109 h 190"/>
                <a:gd name="T10" fmla="*/ 106 w 153"/>
                <a:gd name="T11" fmla="*/ 138 h 190"/>
                <a:gd name="T12" fmla="*/ 67 w 153"/>
                <a:gd name="T13" fmla="*/ 161 h 190"/>
                <a:gd name="T14" fmla="*/ 123 w 153"/>
                <a:gd name="T15" fmla="*/ 190 h 190"/>
                <a:gd name="T16" fmla="*/ 153 w 153"/>
                <a:gd name="T17" fmla="*/ 163 h 190"/>
                <a:gd name="T18" fmla="*/ 153 w 153"/>
                <a:gd name="T19" fmla="*/ 108 h 190"/>
                <a:gd name="T20" fmla="*/ 123 w 153"/>
                <a:gd name="T21" fmla="*/ 69 h 190"/>
                <a:gd name="T22" fmla="*/ 111 w 153"/>
                <a:gd name="T23" fmla="*/ 26 h 190"/>
                <a:gd name="T24" fmla="*/ 81 w 153"/>
                <a:gd name="T25" fmla="*/ 0 h 190"/>
                <a:gd name="T26" fmla="*/ 35 w 153"/>
                <a:gd name="T27" fmla="*/ 2 h 190"/>
                <a:gd name="T28" fmla="*/ 0 w 153"/>
                <a:gd name="T29" fmla="*/ 14 h 190"/>
                <a:gd name="T30" fmla="*/ 0 w 153"/>
                <a:gd name="T31" fmla="*/ 14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3" h="190">
                  <a:moveTo>
                    <a:pt x="0" y="14"/>
                  </a:moveTo>
                  <a:lnTo>
                    <a:pt x="7" y="59"/>
                  </a:lnTo>
                  <a:lnTo>
                    <a:pt x="42" y="88"/>
                  </a:lnTo>
                  <a:lnTo>
                    <a:pt x="79" y="86"/>
                  </a:lnTo>
                  <a:lnTo>
                    <a:pt x="106" y="109"/>
                  </a:lnTo>
                  <a:lnTo>
                    <a:pt x="106" y="138"/>
                  </a:lnTo>
                  <a:lnTo>
                    <a:pt x="67" y="161"/>
                  </a:lnTo>
                  <a:lnTo>
                    <a:pt x="123" y="190"/>
                  </a:lnTo>
                  <a:lnTo>
                    <a:pt x="153" y="163"/>
                  </a:lnTo>
                  <a:lnTo>
                    <a:pt x="153" y="108"/>
                  </a:lnTo>
                  <a:lnTo>
                    <a:pt x="123" y="69"/>
                  </a:lnTo>
                  <a:lnTo>
                    <a:pt x="111" y="26"/>
                  </a:lnTo>
                  <a:lnTo>
                    <a:pt x="81" y="0"/>
                  </a:lnTo>
                  <a:lnTo>
                    <a:pt x="35" y="2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6" name="Freeform 482"/>
            <p:cNvSpPr>
              <a:spLocks/>
            </p:cNvSpPr>
            <p:nvPr/>
          </p:nvSpPr>
          <p:spPr bwMode="auto">
            <a:xfrm>
              <a:off x="3597" y="2175"/>
              <a:ext cx="208" cy="294"/>
            </a:xfrm>
            <a:custGeom>
              <a:avLst/>
              <a:gdLst>
                <a:gd name="T0" fmla="*/ 45 w 415"/>
                <a:gd name="T1" fmla="*/ 118 h 590"/>
                <a:gd name="T2" fmla="*/ 343 w 415"/>
                <a:gd name="T3" fmla="*/ 504 h 590"/>
                <a:gd name="T4" fmla="*/ 375 w 415"/>
                <a:gd name="T5" fmla="*/ 555 h 590"/>
                <a:gd name="T6" fmla="*/ 375 w 415"/>
                <a:gd name="T7" fmla="*/ 585 h 590"/>
                <a:gd name="T8" fmla="*/ 407 w 415"/>
                <a:gd name="T9" fmla="*/ 590 h 590"/>
                <a:gd name="T10" fmla="*/ 415 w 415"/>
                <a:gd name="T11" fmla="*/ 526 h 590"/>
                <a:gd name="T12" fmla="*/ 87 w 415"/>
                <a:gd name="T13" fmla="*/ 128 h 590"/>
                <a:gd name="T14" fmla="*/ 0 w 415"/>
                <a:gd name="T15" fmla="*/ 0 h 590"/>
                <a:gd name="T16" fmla="*/ 45 w 415"/>
                <a:gd name="T17" fmla="*/ 118 h 590"/>
                <a:gd name="T18" fmla="*/ 45 w 415"/>
                <a:gd name="T19" fmla="*/ 118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5" h="590">
                  <a:moveTo>
                    <a:pt x="45" y="118"/>
                  </a:moveTo>
                  <a:lnTo>
                    <a:pt x="343" y="504"/>
                  </a:lnTo>
                  <a:lnTo>
                    <a:pt x="375" y="555"/>
                  </a:lnTo>
                  <a:lnTo>
                    <a:pt x="375" y="585"/>
                  </a:lnTo>
                  <a:lnTo>
                    <a:pt x="407" y="590"/>
                  </a:lnTo>
                  <a:lnTo>
                    <a:pt x="415" y="526"/>
                  </a:lnTo>
                  <a:lnTo>
                    <a:pt x="87" y="128"/>
                  </a:lnTo>
                  <a:lnTo>
                    <a:pt x="0" y="0"/>
                  </a:lnTo>
                  <a:lnTo>
                    <a:pt x="45" y="118"/>
                  </a:lnTo>
                  <a:lnTo>
                    <a:pt x="45" y="1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7" name="Freeform 483"/>
            <p:cNvSpPr>
              <a:spLocks/>
            </p:cNvSpPr>
            <p:nvPr/>
          </p:nvSpPr>
          <p:spPr bwMode="auto">
            <a:xfrm>
              <a:off x="4085" y="2438"/>
              <a:ext cx="75" cy="38"/>
            </a:xfrm>
            <a:custGeom>
              <a:avLst/>
              <a:gdLst>
                <a:gd name="T0" fmla="*/ 18 w 150"/>
                <a:gd name="T1" fmla="*/ 0 h 77"/>
                <a:gd name="T2" fmla="*/ 150 w 150"/>
                <a:gd name="T3" fmla="*/ 14 h 77"/>
                <a:gd name="T4" fmla="*/ 150 w 150"/>
                <a:gd name="T5" fmla="*/ 77 h 77"/>
                <a:gd name="T6" fmla="*/ 0 w 150"/>
                <a:gd name="T7" fmla="*/ 45 h 77"/>
                <a:gd name="T8" fmla="*/ 112 w 150"/>
                <a:gd name="T9" fmla="*/ 55 h 77"/>
                <a:gd name="T10" fmla="*/ 105 w 150"/>
                <a:gd name="T11" fmla="*/ 27 h 77"/>
                <a:gd name="T12" fmla="*/ 18 w 150"/>
                <a:gd name="T13" fmla="*/ 0 h 77"/>
                <a:gd name="T14" fmla="*/ 18 w 150"/>
                <a:gd name="T15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77">
                  <a:moveTo>
                    <a:pt x="18" y="0"/>
                  </a:moveTo>
                  <a:lnTo>
                    <a:pt x="150" y="14"/>
                  </a:lnTo>
                  <a:lnTo>
                    <a:pt x="150" y="77"/>
                  </a:lnTo>
                  <a:lnTo>
                    <a:pt x="0" y="45"/>
                  </a:lnTo>
                  <a:lnTo>
                    <a:pt x="112" y="55"/>
                  </a:lnTo>
                  <a:lnTo>
                    <a:pt x="105" y="27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8" name="Freeform 484"/>
            <p:cNvSpPr>
              <a:spLocks/>
            </p:cNvSpPr>
            <p:nvPr/>
          </p:nvSpPr>
          <p:spPr bwMode="auto">
            <a:xfrm>
              <a:off x="4094" y="2506"/>
              <a:ext cx="90" cy="72"/>
            </a:xfrm>
            <a:custGeom>
              <a:avLst/>
              <a:gdLst>
                <a:gd name="T0" fmla="*/ 178 w 179"/>
                <a:gd name="T1" fmla="*/ 45 h 144"/>
                <a:gd name="T2" fmla="*/ 179 w 179"/>
                <a:gd name="T3" fmla="*/ 137 h 144"/>
                <a:gd name="T4" fmla="*/ 131 w 179"/>
                <a:gd name="T5" fmla="*/ 144 h 144"/>
                <a:gd name="T6" fmla="*/ 59 w 179"/>
                <a:gd name="T7" fmla="*/ 122 h 144"/>
                <a:gd name="T8" fmla="*/ 127 w 179"/>
                <a:gd name="T9" fmla="*/ 117 h 144"/>
                <a:gd name="T10" fmla="*/ 134 w 179"/>
                <a:gd name="T11" fmla="*/ 31 h 144"/>
                <a:gd name="T12" fmla="*/ 0 w 179"/>
                <a:gd name="T13" fmla="*/ 28 h 144"/>
                <a:gd name="T14" fmla="*/ 0 w 179"/>
                <a:gd name="T15" fmla="*/ 0 h 144"/>
                <a:gd name="T16" fmla="*/ 156 w 179"/>
                <a:gd name="T17" fmla="*/ 8 h 144"/>
                <a:gd name="T18" fmla="*/ 178 w 179"/>
                <a:gd name="T19" fmla="*/ 45 h 144"/>
                <a:gd name="T20" fmla="*/ 178 w 179"/>
                <a:gd name="T21" fmla="*/ 45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9" h="144">
                  <a:moveTo>
                    <a:pt x="178" y="45"/>
                  </a:moveTo>
                  <a:lnTo>
                    <a:pt x="179" y="137"/>
                  </a:lnTo>
                  <a:lnTo>
                    <a:pt x="131" y="144"/>
                  </a:lnTo>
                  <a:lnTo>
                    <a:pt x="59" y="122"/>
                  </a:lnTo>
                  <a:lnTo>
                    <a:pt x="127" y="117"/>
                  </a:lnTo>
                  <a:lnTo>
                    <a:pt x="134" y="31"/>
                  </a:lnTo>
                  <a:lnTo>
                    <a:pt x="0" y="28"/>
                  </a:lnTo>
                  <a:lnTo>
                    <a:pt x="0" y="0"/>
                  </a:lnTo>
                  <a:lnTo>
                    <a:pt x="156" y="8"/>
                  </a:lnTo>
                  <a:lnTo>
                    <a:pt x="178" y="45"/>
                  </a:lnTo>
                  <a:lnTo>
                    <a:pt x="178" y="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89" name="Freeform 485"/>
            <p:cNvSpPr>
              <a:spLocks/>
            </p:cNvSpPr>
            <p:nvPr/>
          </p:nvSpPr>
          <p:spPr bwMode="auto">
            <a:xfrm>
              <a:off x="3870" y="2567"/>
              <a:ext cx="274" cy="576"/>
            </a:xfrm>
            <a:custGeom>
              <a:avLst/>
              <a:gdLst>
                <a:gd name="T0" fmla="*/ 548 w 548"/>
                <a:gd name="T1" fmla="*/ 385 h 1153"/>
                <a:gd name="T2" fmla="*/ 502 w 548"/>
                <a:gd name="T3" fmla="*/ 255 h 1153"/>
                <a:gd name="T4" fmla="*/ 447 w 548"/>
                <a:gd name="T5" fmla="*/ 158 h 1153"/>
                <a:gd name="T6" fmla="*/ 395 w 548"/>
                <a:gd name="T7" fmla="*/ 82 h 1153"/>
                <a:gd name="T8" fmla="*/ 321 w 548"/>
                <a:gd name="T9" fmla="*/ 32 h 1153"/>
                <a:gd name="T10" fmla="*/ 249 w 548"/>
                <a:gd name="T11" fmla="*/ 10 h 1153"/>
                <a:gd name="T12" fmla="*/ 196 w 548"/>
                <a:gd name="T13" fmla="*/ 0 h 1153"/>
                <a:gd name="T14" fmla="*/ 144 w 548"/>
                <a:gd name="T15" fmla="*/ 0 h 1153"/>
                <a:gd name="T16" fmla="*/ 97 w 548"/>
                <a:gd name="T17" fmla="*/ 2 h 1153"/>
                <a:gd name="T18" fmla="*/ 63 w 548"/>
                <a:gd name="T19" fmla="*/ 20 h 1153"/>
                <a:gd name="T20" fmla="*/ 35 w 548"/>
                <a:gd name="T21" fmla="*/ 45 h 1153"/>
                <a:gd name="T22" fmla="*/ 17 w 548"/>
                <a:gd name="T23" fmla="*/ 101 h 1153"/>
                <a:gd name="T24" fmla="*/ 8 w 548"/>
                <a:gd name="T25" fmla="*/ 159 h 1153"/>
                <a:gd name="T26" fmla="*/ 1 w 548"/>
                <a:gd name="T27" fmla="*/ 188 h 1153"/>
                <a:gd name="T28" fmla="*/ 67 w 548"/>
                <a:gd name="T29" fmla="*/ 186 h 1153"/>
                <a:gd name="T30" fmla="*/ 92 w 548"/>
                <a:gd name="T31" fmla="*/ 191 h 1153"/>
                <a:gd name="T32" fmla="*/ 58 w 548"/>
                <a:gd name="T33" fmla="*/ 231 h 1153"/>
                <a:gd name="T34" fmla="*/ 43 w 548"/>
                <a:gd name="T35" fmla="*/ 287 h 1153"/>
                <a:gd name="T36" fmla="*/ 22 w 548"/>
                <a:gd name="T37" fmla="*/ 379 h 1153"/>
                <a:gd name="T38" fmla="*/ 1 w 548"/>
                <a:gd name="T39" fmla="*/ 504 h 1153"/>
                <a:gd name="T40" fmla="*/ 0 w 548"/>
                <a:gd name="T41" fmla="*/ 662 h 1153"/>
                <a:gd name="T42" fmla="*/ 3 w 548"/>
                <a:gd name="T43" fmla="*/ 747 h 1153"/>
                <a:gd name="T44" fmla="*/ 15 w 548"/>
                <a:gd name="T45" fmla="*/ 844 h 1153"/>
                <a:gd name="T46" fmla="*/ 65 w 548"/>
                <a:gd name="T47" fmla="*/ 962 h 1153"/>
                <a:gd name="T48" fmla="*/ 125 w 548"/>
                <a:gd name="T49" fmla="*/ 1055 h 1153"/>
                <a:gd name="T50" fmla="*/ 189 w 548"/>
                <a:gd name="T51" fmla="*/ 1117 h 1153"/>
                <a:gd name="T52" fmla="*/ 253 w 548"/>
                <a:gd name="T53" fmla="*/ 1153 h 1153"/>
                <a:gd name="T54" fmla="*/ 134 w 548"/>
                <a:gd name="T55" fmla="*/ 1020 h 1153"/>
                <a:gd name="T56" fmla="*/ 84 w 548"/>
                <a:gd name="T57" fmla="*/ 935 h 1153"/>
                <a:gd name="T58" fmla="*/ 47 w 548"/>
                <a:gd name="T59" fmla="*/ 826 h 1153"/>
                <a:gd name="T60" fmla="*/ 28 w 548"/>
                <a:gd name="T61" fmla="*/ 712 h 1153"/>
                <a:gd name="T62" fmla="*/ 37 w 548"/>
                <a:gd name="T63" fmla="*/ 528 h 1153"/>
                <a:gd name="T64" fmla="*/ 50 w 548"/>
                <a:gd name="T65" fmla="*/ 442 h 1153"/>
                <a:gd name="T66" fmla="*/ 73 w 548"/>
                <a:gd name="T67" fmla="*/ 339 h 1153"/>
                <a:gd name="T68" fmla="*/ 109 w 548"/>
                <a:gd name="T69" fmla="*/ 255 h 1153"/>
                <a:gd name="T70" fmla="*/ 159 w 548"/>
                <a:gd name="T71" fmla="*/ 205 h 1153"/>
                <a:gd name="T72" fmla="*/ 224 w 548"/>
                <a:gd name="T73" fmla="*/ 174 h 1153"/>
                <a:gd name="T74" fmla="*/ 281 w 548"/>
                <a:gd name="T75" fmla="*/ 173 h 1153"/>
                <a:gd name="T76" fmla="*/ 343 w 548"/>
                <a:gd name="T77" fmla="*/ 191 h 1153"/>
                <a:gd name="T78" fmla="*/ 392 w 548"/>
                <a:gd name="T79" fmla="*/ 243 h 1153"/>
                <a:gd name="T80" fmla="*/ 430 w 548"/>
                <a:gd name="T81" fmla="*/ 298 h 1153"/>
                <a:gd name="T82" fmla="*/ 444 w 548"/>
                <a:gd name="T83" fmla="*/ 354 h 1153"/>
                <a:gd name="T84" fmla="*/ 476 w 548"/>
                <a:gd name="T85" fmla="*/ 414 h 1153"/>
                <a:gd name="T86" fmla="*/ 548 w 548"/>
                <a:gd name="T87" fmla="*/ 385 h 1153"/>
                <a:gd name="T88" fmla="*/ 548 w 548"/>
                <a:gd name="T89" fmla="*/ 385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48" h="1153">
                  <a:moveTo>
                    <a:pt x="548" y="385"/>
                  </a:moveTo>
                  <a:lnTo>
                    <a:pt x="502" y="255"/>
                  </a:lnTo>
                  <a:lnTo>
                    <a:pt x="447" y="158"/>
                  </a:lnTo>
                  <a:lnTo>
                    <a:pt x="395" y="82"/>
                  </a:lnTo>
                  <a:lnTo>
                    <a:pt x="321" y="32"/>
                  </a:lnTo>
                  <a:lnTo>
                    <a:pt x="249" y="10"/>
                  </a:lnTo>
                  <a:lnTo>
                    <a:pt x="196" y="0"/>
                  </a:lnTo>
                  <a:lnTo>
                    <a:pt x="144" y="0"/>
                  </a:lnTo>
                  <a:lnTo>
                    <a:pt x="97" y="2"/>
                  </a:lnTo>
                  <a:lnTo>
                    <a:pt x="63" y="20"/>
                  </a:lnTo>
                  <a:lnTo>
                    <a:pt x="35" y="45"/>
                  </a:lnTo>
                  <a:lnTo>
                    <a:pt x="17" y="101"/>
                  </a:lnTo>
                  <a:lnTo>
                    <a:pt x="8" y="159"/>
                  </a:lnTo>
                  <a:lnTo>
                    <a:pt x="1" y="188"/>
                  </a:lnTo>
                  <a:lnTo>
                    <a:pt x="67" y="186"/>
                  </a:lnTo>
                  <a:lnTo>
                    <a:pt x="92" y="191"/>
                  </a:lnTo>
                  <a:lnTo>
                    <a:pt x="58" y="231"/>
                  </a:lnTo>
                  <a:lnTo>
                    <a:pt x="43" y="287"/>
                  </a:lnTo>
                  <a:lnTo>
                    <a:pt x="22" y="379"/>
                  </a:lnTo>
                  <a:lnTo>
                    <a:pt x="1" y="504"/>
                  </a:lnTo>
                  <a:lnTo>
                    <a:pt x="0" y="662"/>
                  </a:lnTo>
                  <a:lnTo>
                    <a:pt x="3" y="747"/>
                  </a:lnTo>
                  <a:lnTo>
                    <a:pt x="15" y="844"/>
                  </a:lnTo>
                  <a:lnTo>
                    <a:pt x="65" y="962"/>
                  </a:lnTo>
                  <a:lnTo>
                    <a:pt x="125" y="1055"/>
                  </a:lnTo>
                  <a:lnTo>
                    <a:pt x="189" y="1117"/>
                  </a:lnTo>
                  <a:lnTo>
                    <a:pt x="253" y="1153"/>
                  </a:lnTo>
                  <a:lnTo>
                    <a:pt x="134" y="1020"/>
                  </a:lnTo>
                  <a:lnTo>
                    <a:pt x="84" y="935"/>
                  </a:lnTo>
                  <a:lnTo>
                    <a:pt x="47" y="826"/>
                  </a:lnTo>
                  <a:lnTo>
                    <a:pt x="28" y="712"/>
                  </a:lnTo>
                  <a:lnTo>
                    <a:pt x="37" y="528"/>
                  </a:lnTo>
                  <a:lnTo>
                    <a:pt x="50" y="442"/>
                  </a:lnTo>
                  <a:lnTo>
                    <a:pt x="73" y="339"/>
                  </a:lnTo>
                  <a:lnTo>
                    <a:pt x="109" y="255"/>
                  </a:lnTo>
                  <a:lnTo>
                    <a:pt x="159" y="205"/>
                  </a:lnTo>
                  <a:lnTo>
                    <a:pt x="224" y="174"/>
                  </a:lnTo>
                  <a:lnTo>
                    <a:pt x="281" y="173"/>
                  </a:lnTo>
                  <a:lnTo>
                    <a:pt x="343" y="191"/>
                  </a:lnTo>
                  <a:lnTo>
                    <a:pt x="392" y="243"/>
                  </a:lnTo>
                  <a:lnTo>
                    <a:pt x="430" y="298"/>
                  </a:lnTo>
                  <a:lnTo>
                    <a:pt x="444" y="354"/>
                  </a:lnTo>
                  <a:lnTo>
                    <a:pt x="476" y="414"/>
                  </a:lnTo>
                  <a:lnTo>
                    <a:pt x="548" y="385"/>
                  </a:lnTo>
                  <a:lnTo>
                    <a:pt x="548" y="3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0" name="Freeform 486"/>
            <p:cNvSpPr>
              <a:spLocks/>
            </p:cNvSpPr>
            <p:nvPr/>
          </p:nvSpPr>
          <p:spPr bwMode="auto">
            <a:xfrm>
              <a:off x="3945" y="2775"/>
              <a:ext cx="68" cy="69"/>
            </a:xfrm>
            <a:custGeom>
              <a:avLst/>
              <a:gdLst>
                <a:gd name="T0" fmla="*/ 55 w 136"/>
                <a:gd name="T1" fmla="*/ 15 h 138"/>
                <a:gd name="T2" fmla="*/ 0 w 136"/>
                <a:gd name="T3" fmla="*/ 138 h 138"/>
                <a:gd name="T4" fmla="*/ 67 w 136"/>
                <a:gd name="T5" fmla="*/ 47 h 138"/>
                <a:gd name="T6" fmla="*/ 136 w 136"/>
                <a:gd name="T7" fmla="*/ 24 h 138"/>
                <a:gd name="T8" fmla="*/ 112 w 136"/>
                <a:gd name="T9" fmla="*/ 0 h 138"/>
                <a:gd name="T10" fmla="*/ 69 w 136"/>
                <a:gd name="T11" fmla="*/ 5 h 138"/>
                <a:gd name="T12" fmla="*/ 55 w 136"/>
                <a:gd name="T13" fmla="*/ 15 h 138"/>
                <a:gd name="T14" fmla="*/ 55 w 136"/>
                <a:gd name="T15" fmla="*/ 15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138">
                  <a:moveTo>
                    <a:pt x="55" y="15"/>
                  </a:moveTo>
                  <a:lnTo>
                    <a:pt x="0" y="138"/>
                  </a:lnTo>
                  <a:lnTo>
                    <a:pt x="67" y="47"/>
                  </a:lnTo>
                  <a:lnTo>
                    <a:pt x="136" y="24"/>
                  </a:lnTo>
                  <a:lnTo>
                    <a:pt x="112" y="0"/>
                  </a:lnTo>
                  <a:lnTo>
                    <a:pt x="69" y="5"/>
                  </a:lnTo>
                  <a:lnTo>
                    <a:pt x="55" y="15"/>
                  </a:lnTo>
                  <a:lnTo>
                    <a:pt x="5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1" name="Freeform 487"/>
            <p:cNvSpPr>
              <a:spLocks/>
            </p:cNvSpPr>
            <p:nvPr/>
          </p:nvSpPr>
          <p:spPr bwMode="auto">
            <a:xfrm>
              <a:off x="4014" y="2804"/>
              <a:ext cx="42" cy="41"/>
            </a:xfrm>
            <a:custGeom>
              <a:avLst/>
              <a:gdLst>
                <a:gd name="T0" fmla="*/ 2 w 84"/>
                <a:gd name="T1" fmla="*/ 0 h 84"/>
                <a:gd name="T2" fmla="*/ 0 w 84"/>
                <a:gd name="T3" fmla="*/ 40 h 84"/>
                <a:gd name="T4" fmla="*/ 0 w 84"/>
                <a:gd name="T5" fmla="*/ 72 h 84"/>
                <a:gd name="T6" fmla="*/ 20 w 84"/>
                <a:gd name="T7" fmla="*/ 84 h 84"/>
                <a:gd name="T8" fmla="*/ 49 w 84"/>
                <a:gd name="T9" fmla="*/ 81 h 84"/>
                <a:gd name="T10" fmla="*/ 84 w 84"/>
                <a:gd name="T11" fmla="*/ 71 h 84"/>
                <a:gd name="T12" fmla="*/ 84 w 84"/>
                <a:gd name="T13" fmla="*/ 37 h 84"/>
                <a:gd name="T14" fmla="*/ 47 w 84"/>
                <a:gd name="T15" fmla="*/ 0 h 84"/>
                <a:gd name="T16" fmla="*/ 2 w 84"/>
                <a:gd name="T17" fmla="*/ 0 h 84"/>
                <a:gd name="T18" fmla="*/ 2 w 84"/>
                <a:gd name="T19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84">
                  <a:moveTo>
                    <a:pt x="2" y="0"/>
                  </a:moveTo>
                  <a:lnTo>
                    <a:pt x="0" y="40"/>
                  </a:lnTo>
                  <a:lnTo>
                    <a:pt x="0" y="72"/>
                  </a:lnTo>
                  <a:lnTo>
                    <a:pt x="20" y="84"/>
                  </a:lnTo>
                  <a:lnTo>
                    <a:pt x="49" y="81"/>
                  </a:lnTo>
                  <a:lnTo>
                    <a:pt x="84" y="71"/>
                  </a:lnTo>
                  <a:lnTo>
                    <a:pt x="84" y="37"/>
                  </a:lnTo>
                  <a:lnTo>
                    <a:pt x="47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2" name="Freeform 488"/>
            <p:cNvSpPr>
              <a:spLocks/>
            </p:cNvSpPr>
            <p:nvPr/>
          </p:nvSpPr>
          <p:spPr bwMode="auto">
            <a:xfrm>
              <a:off x="4040" y="2817"/>
              <a:ext cx="48" cy="187"/>
            </a:xfrm>
            <a:custGeom>
              <a:avLst/>
              <a:gdLst>
                <a:gd name="T0" fmla="*/ 5 w 97"/>
                <a:gd name="T1" fmla="*/ 285 h 374"/>
                <a:gd name="T2" fmla="*/ 34 w 97"/>
                <a:gd name="T3" fmla="*/ 256 h 374"/>
                <a:gd name="T4" fmla="*/ 57 w 97"/>
                <a:gd name="T5" fmla="*/ 270 h 374"/>
                <a:gd name="T6" fmla="*/ 71 w 97"/>
                <a:gd name="T7" fmla="*/ 236 h 374"/>
                <a:gd name="T8" fmla="*/ 67 w 97"/>
                <a:gd name="T9" fmla="*/ 126 h 374"/>
                <a:gd name="T10" fmla="*/ 55 w 97"/>
                <a:gd name="T11" fmla="*/ 72 h 374"/>
                <a:gd name="T12" fmla="*/ 25 w 97"/>
                <a:gd name="T13" fmla="*/ 0 h 374"/>
                <a:gd name="T14" fmla="*/ 64 w 97"/>
                <a:gd name="T15" fmla="*/ 32 h 374"/>
                <a:gd name="T16" fmla="*/ 87 w 97"/>
                <a:gd name="T17" fmla="*/ 100 h 374"/>
                <a:gd name="T18" fmla="*/ 97 w 97"/>
                <a:gd name="T19" fmla="*/ 201 h 374"/>
                <a:gd name="T20" fmla="*/ 94 w 97"/>
                <a:gd name="T21" fmla="*/ 258 h 374"/>
                <a:gd name="T22" fmla="*/ 77 w 97"/>
                <a:gd name="T23" fmla="*/ 317 h 374"/>
                <a:gd name="T24" fmla="*/ 72 w 97"/>
                <a:gd name="T25" fmla="*/ 353 h 374"/>
                <a:gd name="T26" fmla="*/ 35 w 97"/>
                <a:gd name="T27" fmla="*/ 374 h 374"/>
                <a:gd name="T28" fmla="*/ 4 w 97"/>
                <a:gd name="T29" fmla="*/ 352 h 374"/>
                <a:gd name="T30" fmla="*/ 0 w 97"/>
                <a:gd name="T31" fmla="*/ 328 h 374"/>
                <a:gd name="T32" fmla="*/ 5 w 97"/>
                <a:gd name="T33" fmla="*/ 285 h 374"/>
                <a:gd name="T34" fmla="*/ 5 w 97"/>
                <a:gd name="T35" fmla="*/ 285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374">
                  <a:moveTo>
                    <a:pt x="5" y="285"/>
                  </a:moveTo>
                  <a:lnTo>
                    <a:pt x="34" y="256"/>
                  </a:lnTo>
                  <a:lnTo>
                    <a:pt x="57" y="270"/>
                  </a:lnTo>
                  <a:lnTo>
                    <a:pt x="71" y="236"/>
                  </a:lnTo>
                  <a:lnTo>
                    <a:pt x="67" y="126"/>
                  </a:lnTo>
                  <a:lnTo>
                    <a:pt x="55" y="72"/>
                  </a:lnTo>
                  <a:lnTo>
                    <a:pt x="25" y="0"/>
                  </a:lnTo>
                  <a:lnTo>
                    <a:pt x="64" y="32"/>
                  </a:lnTo>
                  <a:lnTo>
                    <a:pt x="87" y="100"/>
                  </a:lnTo>
                  <a:lnTo>
                    <a:pt x="97" y="201"/>
                  </a:lnTo>
                  <a:lnTo>
                    <a:pt x="94" y="258"/>
                  </a:lnTo>
                  <a:lnTo>
                    <a:pt x="77" y="317"/>
                  </a:lnTo>
                  <a:lnTo>
                    <a:pt x="72" y="353"/>
                  </a:lnTo>
                  <a:lnTo>
                    <a:pt x="35" y="374"/>
                  </a:lnTo>
                  <a:lnTo>
                    <a:pt x="4" y="352"/>
                  </a:lnTo>
                  <a:lnTo>
                    <a:pt x="0" y="328"/>
                  </a:lnTo>
                  <a:lnTo>
                    <a:pt x="5" y="285"/>
                  </a:lnTo>
                  <a:lnTo>
                    <a:pt x="5" y="2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3" name="Freeform 489"/>
            <p:cNvSpPr>
              <a:spLocks/>
            </p:cNvSpPr>
            <p:nvPr/>
          </p:nvSpPr>
          <p:spPr bwMode="auto">
            <a:xfrm>
              <a:off x="3942" y="2840"/>
              <a:ext cx="134" cy="199"/>
            </a:xfrm>
            <a:custGeom>
              <a:avLst/>
              <a:gdLst>
                <a:gd name="T0" fmla="*/ 205 w 268"/>
                <a:gd name="T1" fmla="*/ 357 h 397"/>
                <a:gd name="T2" fmla="*/ 169 w 268"/>
                <a:gd name="T3" fmla="*/ 382 h 397"/>
                <a:gd name="T4" fmla="*/ 129 w 268"/>
                <a:gd name="T5" fmla="*/ 367 h 397"/>
                <a:gd name="T6" fmla="*/ 97 w 268"/>
                <a:gd name="T7" fmla="*/ 318 h 397"/>
                <a:gd name="T8" fmla="*/ 72 w 268"/>
                <a:gd name="T9" fmla="*/ 261 h 397"/>
                <a:gd name="T10" fmla="*/ 121 w 268"/>
                <a:gd name="T11" fmla="*/ 263 h 397"/>
                <a:gd name="T12" fmla="*/ 121 w 268"/>
                <a:gd name="T13" fmla="*/ 243 h 397"/>
                <a:gd name="T14" fmla="*/ 101 w 268"/>
                <a:gd name="T15" fmla="*/ 214 h 397"/>
                <a:gd name="T16" fmla="*/ 109 w 268"/>
                <a:gd name="T17" fmla="*/ 186 h 397"/>
                <a:gd name="T18" fmla="*/ 143 w 268"/>
                <a:gd name="T19" fmla="*/ 214 h 397"/>
                <a:gd name="T20" fmla="*/ 158 w 268"/>
                <a:gd name="T21" fmla="*/ 184 h 397"/>
                <a:gd name="T22" fmla="*/ 154 w 268"/>
                <a:gd name="T23" fmla="*/ 156 h 397"/>
                <a:gd name="T24" fmla="*/ 124 w 268"/>
                <a:gd name="T25" fmla="*/ 151 h 397"/>
                <a:gd name="T26" fmla="*/ 112 w 268"/>
                <a:gd name="T27" fmla="*/ 120 h 397"/>
                <a:gd name="T28" fmla="*/ 138 w 268"/>
                <a:gd name="T29" fmla="*/ 107 h 397"/>
                <a:gd name="T30" fmla="*/ 138 w 268"/>
                <a:gd name="T31" fmla="*/ 75 h 397"/>
                <a:gd name="T32" fmla="*/ 122 w 268"/>
                <a:gd name="T33" fmla="*/ 62 h 397"/>
                <a:gd name="T34" fmla="*/ 97 w 268"/>
                <a:gd name="T35" fmla="*/ 69 h 397"/>
                <a:gd name="T36" fmla="*/ 84 w 268"/>
                <a:gd name="T37" fmla="*/ 100 h 397"/>
                <a:gd name="T38" fmla="*/ 82 w 268"/>
                <a:gd name="T39" fmla="*/ 65 h 397"/>
                <a:gd name="T40" fmla="*/ 82 w 268"/>
                <a:gd name="T41" fmla="*/ 28 h 397"/>
                <a:gd name="T42" fmla="*/ 79 w 268"/>
                <a:gd name="T43" fmla="*/ 0 h 397"/>
                <a:gd name="T44" fmla="*/ 52 w 268"/>
                <a:gd name="T45" fmla="*/ 0 h 397"/>
                <a:gd name="T46" fmla="*/ 50 w 268"/>
                <a:gd name="T47" fmla="*/ 40 h 397"/>
                <a:gd name="T48" fmla="*/ 52 w 268"/>
                <a:gd name="T49" fmla="*/ 59 h 397"/>
                <a:gd name="T50" fmla="*/ 20 w 268"/>
                <a:gd name="T51" fmla="*/ 55 h 397"/>
                <a:gd name="T52" fmla="*/ 9 w 268"/>
                <a:gd name="T53" fmla="*/ 79 h 397"/>
                <a:gd name="T54" fmla="*/ 12 w 268"/>
                <a:gd name="T55" fmla="*/ 114 h 397"/>
                <a:gd name="T56" fmla="*/ 10 w 268"/>
                <a:gd name="T57" fmla="*/ 142 h 397"/>
                <a:gd name="T58" fmla="*/ 17 w 268"/>
                <a:gd name="T59" fmla="*/ 194 h 397"/>
                <a:gd name="T60" fmla="*/ 24 w 268"/>
                <a:gd name="T61" fmla="*/ 231 h 397"/>
                <a:gd name="T62" fmla="*/ 39 w 268"/>
                <a:gd name="T63" fmla="*/ 271 h 397"/>
                <a:gd name="T64" fmla="*/ 0 w 268"/>
                <a:gd name="T65" fmla="*/ 238 h 397"/>
                <a:gd name="T66" fmla="*/ 39 w 268"/>
                <a:gd name="T67" fmla="*/ 320 h 397"/>
                <a:gd name="T68" fmla="*/ 107 w 268"/>
                <a:gd name="T69" fmla="*/ 383 h 397"/>
                <a:gd name="T70" fmla="*/ 181 w 268"/>
                <a:gd name="T71" fmla="*/ 397 h 397"/>
                <a:gd name="T72" fmla="*/ 216 w 268"/>
                <a:gd name="T73" fmla="*/ 377 h 397"/>
                <a:gd name="T74" fmla="*/ 258 w 268"/>
                <a:gd name="T75" fmla="*/ 355 h 397"/>
                <a:gd name="T76" fmla="*/ 268 w 268"/>
                <a:gd name="T77" fmla="*/ 278 h 397"/>
                <a:gd name="T78" fmla="*/ 205 w 268"/>
                <a:gd name="T79" fmla="*/ 357 h 397"/>
                <a:gd name="T80" fmla="*/ 205 w 268"/>
                <a:gd name="T81" fmla="*/ 35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8" h="397">
                  <a:moveTo>
                    <a:pt x="205" y="357"/>
                  </a:moveTo>
                  <a:lnTo>
                    <a:pt x="169" y="382"/>
                  </a:lnTo>
                  <a:lnTo>
                    <a:pt x="129" y="367"/>
                  </a:lnTo>
                  <a:lnTo>
                    <a:pt x="97" y="318"/>
                  </a:lnTo>
                  <a:lnTo>
                    <a:pt x="72" y="261"/>
                  </a:lnTo>
                  <a:lnTo>
                    <a:pt x="121" y="263"/>
                  </a:lnTo>
                  <a:lnTo>
                    <a:pt x="121" y="243"/>
                  </a:lnTo>
                  <a:lnTo>
                    <a:pt x="101" y="214"/>
                  </a:lnTo>
                  <a:lnTo>
                    <a:pt x="109" y="186"/>
                  </a:lnTo>
                  <a:lnTo>
                    <a:pt x="143" y="214"/>
                  </a:lnTo>
                  <a:lnTo>
                    <a:pt x="158" y="184"/>
                  </a:lnTo>
                  <a:lnTo>
                    <a:pt x="154" y="156"/>
                  </a:lnTo>
                  <a:lnTo>
                    <a:pt x="124" y="151"/>
                  </a:lnTo>
                  <a:lnTo>
                    <a:pt x="112" y="120"/>
                  </a:lnTo>
                  <a:lnTo>
                    <a:pt x="138" y="107"/>
                  </a:lnTo>
                  <a:lnTo>
                    <a:pt x="138" y="75"/>
                  </a:lnTo>
                  <a:lnTo>
                    <a:pt x="122" y="62"/>
                  </a:lnTo>
                  <a:lnTo>
                    <a:pt x="97" y="69"/>
                  </a:lnTo>
                  <a:lnTo>
                    <a:pt x="84" y="100"/>
                  </a:lnTo>
                  <a:lnTo>
                    <a:pt x="82" y="65"/>
                  </a:lnTo>
                  <a:lnTo>
                    <a:pt x="82" y="28"/>
                  </a:lnTo>
                  <a:lnTo>
                    <a:pt x="79" y="0"/>
                  </a:lnTo>
                  <a:lnTo>
                    <a:pt x="52" y="0"/>
                  </a:lnTo>
                  <a:lnTo>
                    <a:pt x="50" y="40"/>
                  </a:lnTo>
                  <a:lnTo>
                    <a:pt x="52" y="59"/>
                  </a:lnTo>
                  <a:lnTo>
                    <a:pt x="20" y="55"/>
                  </a:lnTo>
                  <a:lnTo>
                    <a:pt x="9" y="79"/>
                  </a:lnTo>
                  <a:lnTo>
                    <a:pt x="12" y="114"/>
                  </a:lnTo>
                  <a:lnTo>
                    <a:pt x="10" y="142"/>
                  </a:lnTo>
                  <a:lnTo>
                    <a:pt x="17" y="194"/>
                  </a:lnTo>
                  <a:lnTo>
                    <a:pt x="24" y="231"/>
                  </a:lnTo>
                  <a:lnTo>
                    <a:pt x="39" y="271"/>
                  </a:lnTo>
                  <a:lnTo>
                    <a:pt x="0" y="238"/>
                  </a:lnTo>
                  <a:lnTo>
                    <a:pt x="39" y="320"/>
                  </a:lnTo>
                  <a:lnTo>
                    <a:pt x="107" y="383"/>
                  </a:lnTo>
                  <a:lnTo>
                    <a:pt x="181" y="397"/>
                  </a:lnTo>
                  <a:lnTo>
                    <a:pt x="216" y="377"/>
                  </a:lnTo>
                  <a:lnTo>
                    <a:pt x="258" y="355"/>
                  </a:lnTo>
                  <a:lnTo>
                    <a:pt x="268" y="278"/>
                  </a:lnTo>
                  <a:lnTo>
                    <a:pt x="205" y="357"/>
                  </a:lnTo>
                  <a:lnTo>
                    <a:pt x="205" y="3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4" name="Freeform 490"/>
            <p:cNvSpPr>
              <a:spLocks/>
            </p:cNvSpPr>
            <p:nvPr/>
          </p:nvSpPr>
          <p:spPr bwMode="auto">
            <a:xfrm>
              <a:off x="3919" y="2740"/>
              <a:ext cx="158" cy="330"/>
            </a:xfrm>
            <a:custGeom>
              <a:avLst/>
              <a:gdLst>
                <a:gd name="T0" fmla="*/ 45 w 317"/>
                <a:gd name="T1" fmla="*/ 174 h 660"/>
                <a:gd name="T2" fmla="*/ 25 w 317"/>
                <a:gd name="T3" fmla="*/ 303 h 660"/>
                <a:gd name="T4" fmla="*/ 27 w 317"/>
                <a:gd name="T5" fmla="*/ 395 h 660"/>
                <a:gd name="T6" fmla="*/ 47 w 317"/>
                <a:gd name="T7" fmla="*/ 492 h 660"/>
                <a:gd name="T8" fmla="*/ 89 w 317"/>
                <a:gd name="T9" fmla="*/ 566 h 660"/>
                <a:gd name="T10" fmla="*/ 132 w 317"/>
                <a:gd name="T11" fmla="*/ 611 h 660"/>
                <a:gd name="T12" fmla="*/ 188 w 317"/>
                <a:gd name="T13" fmla="*/ 636 h 660"/>
                <a:gd name="T14" fmla="*/ 229 w 317"/>
                <a:gd name="T15" fmla="*/ 630 h 660"/>
                <a:gd name="T16" fmla="*/ 270 w 317"/>
                <a:gd name="T17" fmla="*/ 608 h 660"/>
                <a:gd name="T18" fmla="*/ 313 w 317"/>
                <a:gd name="T19" fmla="*/ 507 h 660"/>
                <a:gd name="T20" fmla="*/ 290 w 317"/>
                <a:gd name="T21" fmla="*/ 605 h 660"/>
                <a:gd name="T22" fmla="*/ 265 w 317"/>
                <a:gd name="T23" fmla="*/ 638 h 660"/>
                <a:gd name="T24" fmla="*/ 223 w 317"/>
                <a:gd name="T25" fmla="*/ 658 h 660"/>
                <a:gd name="T26" fmla="*/ 154 w 317"/>
                <a:gd name="T27" fmla="*/ 660 h 660"/>
                <a:gd name="T28" fmla="*/ 102 w 317"/>
                <a:gd name="T29" fmla="*/ 630 h 660"/>
                <a:gd name="T30" fmla="*/ 45 w 317"/>
                <a:gd name="T31" fmla="*/ 561 h 660"/>
                <a:gd name="T32" fmla="*/ 18 w 317"/>
                <a:gd name="T33" fmla="*/ 481 h 660"/>
                <a:gd name="T34" fmla="*/ 0 w 317"/>
                <a:gd name="T35" fmla="*/ 333 h 660"/>
                <a:gd name="T36" fmla="*/ 2 w 317"/>
                <a:gd name="T37" fmla="*/ 238 h 660"/>
                <a:gd name="T38" fmla="*/ 13 w 317"/>
                <a:gd name="T39" fmla="*/ 117 h 660"/>
                <a:gd name="T40" fmla="*/ 45 w 317"/>
                <a:gd name="T41" fmla="*/ 45 h 660"/>
                <a:gd name="T42" fmla="*/ 80 w 317"/>
                <a:gd name="T43" fmla="*/ 12 h 660"/>
                <a:gd name="T44" fmla="*/ 109 w 317"/>
                <a:gd name="T45" fmla="*/ 0 h 660"/>
                <a:gd name="T46" fmla="*/ 151 w 317"/>
                <a:gd name="T47" fmla="*/ 0 h 660"/>
                <a:gd name="T48" fmla="*/ 221 w 317"/>
                <a:gd name="T49" fmla="*/ 35 h 660"/>
                <a:gd name="T50" fmla="*/ 256 w 317"/>
                <a:gd name="T51" fmla="*/ 77 h 660"/>
                <a:gd name="T52" fmla="*/ 288 w 317"/>
                <a:gd name="T53" fmla="*/ 134 h 660"/>
                <a:gd name="T54" fmla="*/ 317 w 317"/>
                <a:gd name="T55" fmla="*/ 211 h 660"/>
                <a:gd name="T56" fmla="*/ 317 w 317"/>
                <a:gd name="T57" fmla="*/ 254 h 660"/>
                <a:gd name="T58" fmla="*/ 281 w 317"/>
                <a:gd name="T59" fmla="*/ 169 h 660"/>
                <a:gd name="T60" fmla="*/ 236 w 317"/>
                <a:gd name="T61" fmla="*/ 79 h 660"/>
                <a:gd name="T62" fmla="*/ 186 w 317"/>
                <a:gd name="T63" fmla="*/ 47 h 660"/>
                <a:gd name="T64" fmla="*/ 154 w 317"/>
                <a:gd name="T65" fmla="*/ 33 h 660"/>
                <a:gd name="T66" fmla="*/ 109 w 317"/>
                <a:gd name="T67" fmla="*/ 35 h 660"/>
                <a:gd name="T68" fmla="*/ 80 w 317"/>
                <a:gd name="T69" fmla="*/ 59 h 660"/>
                <a:gd name="T70" fmla="*/ 55 w 317"/>
                <a:gd name="T71" fmla="*/ 102 h 660"/>
                <a:gd name="T72" fmla="*/ 45 w 317"/>
                <a:gd name="T73" fmla="*/ 174 h 660"/>
                <a:gd name="T74" fmla="*/ 45 w 317"/>
                <a:gd name="T75" fmla="*/ 174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17" h="660">
                  <a:moveTo>
                    <a:pt x="45" y="174"/>
                  </a:moveTo>
                  <a:lnTo>
                    <a:pt x="25" y="303"/>
                  </a:lnTo>
                  <a:lnTo>
                    <a:pt x="27" y="395"/>
                  </a:lnTo>
                  <a:lnTo>
                    <a:pt x="47" y="492"/>
                  </a:lnTo>
                  <a:lnTo>
                    <a:pt x="89" y="566"/>
                  </a:lnTo>
                  <a:lnTo>
                    <a:pt x="132" y="611"/>
                  </a:lnTo>
                  <a:lnTo>
                    <a:pt x="188" y="636"/>
                  </a:lnTo>
                  <a:lnTo>
                    <a:pt x="229" y="630"/>
                  </a:lnTo>
                  <a:lnTo>
                    <a:pt x="270" y="608"/>
                  </a:lnTo>
                  <a:lnTo>
                    <a:pt x="313" y="507"/>
                  </a:lnTo>
                  <a:lnTo>
                    <a:pt x="290" y="605"/>
                  </a:lnTo>
                  <a:lnTo>
                    <a:pt x="265" y="638"/>
                  </a:lnTo>
                  <a:lnTo>
                    <a:pt x="223" y="658"/>
                  </a:lnTo>
                  <a:lnTo>
                    <a:pt x="154" y="660"/>
                  </a:lnTo>
                  <a:lnTo>
                    <a:pt x="102" y="630"/>
                  </a:lnTo>
                  <a:lnTo>
                    <a:pt x="45" y="561"/>
                  </a:lnTo>
                  <a:lnTo>
                    <a:pt x="18" y="481"/>
                  </a:lnTo>
                  <a:lnTo>
                    <a:pt x="0" y="333"/>
                  </a:lnTo>
                  <a:lnTo>
                    <a:pt x="2" y="238"/>
                  </a:lnTo>
                  <a:lnTo>
                    <a:pt x="13" y="117"/>
                  </a:lnTo>
                  <a:lnTo>
                    <a:pt x="45" y="45"/>
                  </a:lnTo>
                  <a:lnTo>
                    <a:pt x="80" y="12"/>
                  </a:lnTo>
                  <a:lnTo>
                    <a:pt x="109" y="0"/>
                  </a:lnTo>
                  <a:lnTo>
                    <a:pt x="151" y="0"/>
                  </a:lnTo>
                  <a:lnTo>
                    <a:pt x="221" y="35"/>
                  </a:lnTo>
                  <a:lnTo>
                    <a:pt x="256" y="77"/>
                  </a:lnTo>
                  <a:lnTo>
                    <a:pt x="288" y="134"/>
                  </a:lnTo>
                  <a:lnTo>
                    <a:pt x="317" y="211"/>
                  </a:lnTo>
                  <a:lnTo>
                    <a:pt x="317" y="254"/>
                  </a:lnTo>
                  <a:lnTo>
                    <a:pt x="281" y="169"/>
                  </a:lnTo>
                  <a:lnTo>
                    <a:pt x="236" y="79"/>
                  </a:lnTo>
                  <a:lnTo>
                    <a:pt x="186" y="47"/>
                  </a:lnTo>
                  <a:lnTo>
                    <a:pt x="154" y="33"/>
                  </a:lnTo>
                  <a:lnTo>
                    <a:pt x="109" y="35"/>
                  </a:lnTo>
                  <a:lnTo>
                    <a:pt x="80" y="59"/>
                  </a:lnTo>
                  <a:lnTo>
                    <a:pt x="55" y="102"/>
                  </a:lnTo>
                  <a:lnTo>
                    <a:pt x="45" y="174"/>
                  </a:lnTo>
                  <a:lnTo>
                    <a:pt x="45" y="1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5" name="Freeform 491"/>
            <p:cNvSpPr>
              <a:spLocks/>
            </p:cNvSpPr>
            <p:nvPr/>
          </p:nvSpPr>
          <p:spPr bwMode="auto">
            <a:xfrm>
              <a:off x="3930" y="2887"/>
              <a:ext cx="336" cy="273"/>
            </a:xfrm>
            <a:custGeom>
              <a:avLst/>
              <a:gdLst>
                <a:gd name="T0" fmla="*/ 99 w 672"/>
                <a:gd name="T1" fmla="*/ 484 h 544"/>
                <a:gd name="T2" fmla="*/ 191 w 672"/>
                <a:gd name="T3" fmla="*/ 511 h 544"/>
                <a:gd name="T4" fmla="*/ 259 w 672"/>
                <a:gd name="T5" fmla="*/ 492 h 544"/>
                <a:gd name="T6" fmla="*/ 295 w 672"/>
                <a:gd name="T7" fmla="*/ 470 h 544"/>
                <a:gd name="T8" fmla="*/ 331 w 672"/>
                <a:gd name="T9" fmla="*/ 432 h 544"/>
                <a:gd name="T10" fmla="*/ 367 w 672"/>
                <a:gd name="T11" fmla="*/ 372 h 544"/>
                <a:gd name="T12" fmla="*/ 397 w 672"/>
                <a:gd name="T13" fmla="*/ 281 h 544"/>
                <a:gd name="T14" fmla="*/ 422 w 672"/>
                <a:gd name="T15" fmla="*/ 154 h 544"/>
                <a:gd name="T16" fmla="*/ 432 w 672"/>
                <a:gd name="T17" fmla="*/ 68 h 544"/>
                <a:gd name="T18" fmla="*/ 425 w 672"/>
                <a:gd name="T19" fmla="*/ 0 h 544"/>
                <a:gd name="T20" fmla="*/ 554 w 672"/>
                <a:gd name="T21" fmla="*/ 32 h 544"/>
                <a:gd name="T22" fmla="*/ 672 w 672"/>
                <a:gd name="T23" fmla="*/ 20 h 544"/>
                <a:gd name="T24" fmla="*/ 665 w 672"/>
                <a:gd name="T25" fmla="*/ 110 h 544"/>
                <a:gd name="T26" fmla="*/ 645 w 672"/>
                <a:gd name="T27" fmla="*/ 216 h 544"/>
                <a:gd name="T28" fmla="*/ 615 w 672"/>
                <a:gd name="T29" fmla="*/ 311 h 544"/>
                <a:gd name="T30" fmla="*/ 583 w 672"/>
                <a:gd name="T31" fmla="*/ 385 h 544"/>
                <a:gd name="T32" fmla="*/ 543 w 672"/>
                <a:gd name="T33" fmla="*/ 449 h 544"/>
                <a:gd name="T34" fmla="*/ 507 w 672"/>
                <a:gd name="T35" fmla="*/ 487 h 544"/>
                <a:gd name="T36" fmla="*/ 464 w 672"/>
                <a:gd name="T37" fmla="*/ 516 h 544"/>
                <a:gd name="T38" fmla="*/ 398 w 672"/>
                <a:gd name="T39" fmla="*/ 526 h 544"/>
                <a:gd name="T40" fmla="*/ 273 w 672"/>
                <a:gd name="T41" fmla="*/ 541 h 544"/>
                <a:gd name="T42" fmla="*/ 212 w 672"/>
                <a:gd name="T43" fmla="*/ 544 h 544"/>
                <a:gd name="T44" fmla="*/ 145 w 672"/>
                <a:gd name="T45" fmla="*/ 531 h 544"/>
                <a:gd name="T46" fmla="*/ 77 w 672"/>
                <a:gd name="T47" fmla="*/ 495 h 544"/>
                <a:gd name="T48" fmla="*/ 0 w 672"/>
                <a:gd name="T49" fmla="*/ 390 h 544"/>
                <a:gd name="T50" fmla="*/ 99 w 672"/>
                <a:gd name="T51" fmla="*/ 484 h 544"/>
                <a:gd name="T52" fmla="*/ 99 w 672"/>
                <a:gd name="T53" fmla="*/ 484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72" h="544">
                  <a:moveTo>
                    <a:pt x="99" y="484"/>
                  </a:moveTo>
                  <a:lnTo>
                    <a:pt x="191" y="511"/>
                  </a:lnTo>
                  <a:lnTo>
                    <a:pt x="259" y="492"/>
                  </a:lnTo>
                  <a:lnTo>
                    <a:pt x="295" y="470"/>
                  </a:lnTo>
                  <a:lnTo>
                    <a:pt x="331" y="432"/>
                  </a:lnTo>
                  <a:lnTo>
                    <a:pt x="367" y="372"/>
                  </a:lnTo>
                  <a:lnTo>
                    <a:pt x="397" y="281"/>
                  </a:lnTo>
                  <a:lnTo>
                    <a:pt x="422" y="154"/>
                  </a:lnTo>
                  <a:lnTo>
                    <a:pt x="432" y="68"/>
                  </a:lnTo>
                  <a:lnTo>
                    <a:pt x="425" y="0"/>
                  </a:lnTo>
                  <a:lnTo>
                    <a:pt x="554" y="32"/>
                  </a:lnTo>
                  <a:lnTo>
                    <a:pt x="672" y="20"/>
                  </a:lnTo>
                  <a:lnTo>
                    <a:pt x="665" y="110"/>
                  </a:lnTo>
                  <a:lnTo>
                    <a:pt x="645" y="216"/>
                  </a:lnTo>
                  <a:lnTo>
                    <a:pt x="615" y="311"/>
                  </a:lnTo>
                  <a:lnTo>
                    <a:pt x="583" y="385"/>
                  </a:lnTo>
                  <a:lnTo>
                    <a:pt x="543" y="449"/>
                  </a:lnTo>
                  <a:lnTo>
                    <a:pt x="507" y="487"/>
                  </a:lnTo>
                  <a:lnTo>
                    <a:pt x="464" y="516"/>
                  </a:lnTo>
                  <a:lnTo>
                    <a:pt x="398" y="526"/>
                  </a:lnTo>
                  <a:lnTo>
                    <a:pt x="273" y="541"/>
                  </a:lnTo>
                  <a:lnTo>
                    <a:pt x="212" y="544"/>
                  </a:lnTo>
                  <a:lnTo>
                    <a:pt x="145" y="531"/>
                  </a:lnTo>
                  <a:lnTo>
                    <a:pt x="77" y="495"/>
                  </a:lnTo>
                  <a:lnTo>
                    <a:pt x="0" y="390"/>
                  </a:lnTo>
                  <a:lnTo>
                    <a:pt x="99" y="484"/>
                  </a:lnTo>
                  <a:lnTo>
                    <a:pt x="99" y="4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6" name="Freeform 492"/>
            <p:cNvSpPr>
              <a:spLocks/>
            </p:cNvSpPr>
            <p:nvPr/>
          </p:nvSpPr>
          <p:spPr bwMode="auto">
            <a:xfrm>
              <a:off x="3790" y="2653"/>
              <a:ext cx="140" cy="321"/>
            </a:xfrm>
            <a:custGeom>
              <a:avLst/>
              <a:gdLst>
                <a:gd name="T0" fmla="*/ 172 w 280"/>
                <a:gd name="T1" fmla="*/ 638 h 641"/>
                <a:gd name="T2" fmla="*/ 0 w 280"/>
                <a:gd name="T3" fmla="*/ 641 h 641"/>
                <a:gd name="T4" fmla="*/ 18 w 280"/>
                <a:gd name="T5" fmla="*/ 181 h 641"/>
                <a:gd name="T6" fmla="*/ 65 w 280"/>
                <a:gd name="T7" fmla="*/ 60 h 641"/>
                <a:gd name="T8" fmla="*/ 102 w 280"/>
                <a:gd name="T9" fmla="*/ 25 h 641"/>
                <a:gd name="T10" fmla="*/ 196 w 280"/>
                <a:gd name="T11" fmla="*/ 0 h 641"/>
                <a:gd name="T12" fmla="*/ 280 w 280"/>
                <a:gd name="T13" fmla="*/ 10 h 641"/>
                <a:gd name="T14" fmla="*/ 214 w 280"/>
                <a:gd name="T15" fmla="*/ 30 h 641"/>
                <a:gd name="T16" fmla="*/ 161 w 280"/>
                <a:gd name="T17" fmla="*/ 83 h 641"/>
                <a:gd name="T18" fmla="*/ 124 w 280"/>
                <a:gd name="T19" fmla="*/ 147 h 641"/>
                <a:gd name="T20" fmla="*/ 87 w 280"/>
                <a:gd name="T21" fmla="*/ 263 h 641"/>
                <a:gd name="T22" fmla="*/ 64 w 280"/>
                <a:gd name="T23" fmla="*/ 393 h 641"/>
                <a:gd name="T24" fmla="*/ 50 w 280"/>
                <a:gd name="T25" fmla="*/ 485 h 641"/>
                <a:gd name="T26" fmla="*/ 52 w 280"/>
                <a:gd name="T27" fmla="*/ 542 h 641"/>
                <a:gd name="T28" fmla="*/ 64 w 280"/>
                <a:gd name="T29" fmla="*/ 574 h 641"/>
                <a:gd name="T30" fmla="*/ 132 w 280"/>
                <a:gd name="T31" fmla="*/ 573 h 641"/>
                <a:gd name="T32" fmla="*/ 176 w 280"/>
                <a:gd name="T33" fmla="*/ 273 h 641"/>
                <a:gd name="T34" fmla="*/ 172 w 280"/>
                <a:gd name="T35" fmla="*/ 638 h 641"/>
                <a:gd name="T36" fmla="*/ 172 w 280"/>
                <a:gd name="T37" fmla="*/ 638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0" h="641">
                  <a:moveTo>
                    <a:pt x="172" y="638"/>
                  </a:moveTo>
                  <a:lnTo>
                    <a:pt x="0" y="641"/>
                  </a:lnTo>
                  <a:lnTo>
                    <a:pt x="18" y="181"/>
                  </a:lnTo>
                  <a:lnTo>
                    <a:pt x="65" y="60"/>
                  </a:lnTo>
                  <a:lnTo>
                    <a:pt x="102" y="25"/>
                  </a:lnTo>
                  <a:lnTo>
                    <a:pt x="196" y="0"/>
                  </a:lnTo>
                  <a:lnTo>
                    <a:pt x="280" y="10"/>
                  </a:lnTo>
                  <a:lnTo>
                    <a:pt x="214" y="30"/>
                  </a:lnTo>
                  <a:lnTo>
                    <a:pt x="161" y="83"/>
                  </a:lnTo>
                  <a:lnTo>
                    <a:pt x="124" y="147"/>
                  </a:lnTo>
                  <a:lnTo>
                    <a:pt x="87" y="263"/>
                  </a:lnTo>
                  <a:lnTo>
                    <a:pt x="64" y="393"/>
                  </a:lnTo>
                  <a:lnTo>
                    <a:pt x="50" y="485"/>
                  </a:lnTo>
                  <a:lnTo>
                    <a:pt x="52" y="542"/>
                  </a:lnTo>
                  <a:lnTo>
                    <a:pt x="64" y="574"/>
                  </a:lnTo>
                  <a:lnTo>
                    <a:pt x="132" y="573"/>
                  </a:lnTo>
                  <a:lnTo>
                    <a:pt x="176" y="273"/>
                  </a:lnTo>
                  <a:lnTo>
                    <a:pt x="172" y="638"/>
                  </a:lnTo>
                  <a:lnTo>
                    <a:pt x="172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7" name="Freeform 493"/>
            <p:cNvSpPr>
              <a:spLocks/>
            </p:cNvSpPr>
            <p:nvPr/>
          </p:nvSpPr>
          <p:spPr bwMode="auto">
            <a:xfrm>
              <a:off x="3565" y="2550"/>
              <a:ext cx="259" cy="99"/>
            </a:xfrm>
            <a:custGeom>
              <a:avLst/>
              <a:gdLst>
                <a:gd name="T0" fmla="*/ 42 w 518"/>
                <a:gd name="T1" fmla="*/ 83 h 197"/>
                <a:gd name="T2" fmla="*/ 518 w 518"/>
                <a:gd name="T3" fmla="*/ 197 h 197"/>
                <a:gd name="T4" fmla="*/ 79 w 518"/>
                <a:gd name="T5" fmla="*/ 68 h 197"/>
                <a:gd name="T6" fmla="*/ 0 w 518"/>
                <a:gd name="T7" fmla="*/ 0 h 197"/>
                <a:gd name="T8" fmla="*/ 13 w 518"/>
                <a:gd name="T9" fmla="*/ 47 h 197"/>
                <a:gd name="T10" fmla="*/ 42 w 518"/>
                <a:gd name="T11" fmla="*/ 83 h 197"/>
                <a:gd name="T12" fmla="*/ 42 w 518"/>
                <a:gd name="T13" fmla="*/ 83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8" h="197">
                  <a:moveTo>
                    <a:pt x="42" y="83"/>
                  </a:moveTo>
                  <a:lnTo>
                    <a:pt x="518" y="197"/>
                  </a:lnTo>
                  <a:lnTo>
                    <a:pt x="79" y="68"/>
                  </a:lnTo>
                  <a:lnTo>
                    <a:pt x="0" y="0"/>
                  </a:lnTo>
                  <a:lnTo>
                    <a:pt x="13" y="47"/>
                  </a:lnTo>
                  <a:lnTo>
                    <a:pt x="42" y="83"/>
                  </a:lnTo>
                  <a:lnTo>
                    <a:pt x="42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8" name="Freeform 494"/>
            <p:cNvSpPr>
              <a:spLocks/>
            </p:cNvSpPr>
            <p:nvPr/>
          </p:nvSpPr>
          <p:spPr bwMode="auto">
            <a:xfrm>
              <a:off x="3588" y="2271"/>
              <a:ext cx="261" cy="141"/>
            </a:xfrm>
            <a:custGeom>
              <a:avLst/>
              <a:gdLst>
                <a:gd name="T0" fmla="*/ 24 w 521"/>
                <a:gd name="T1" fmla="*/ 216 h 283"/>
                <a:gd name="T2" fmla="*/ 521 w 521"/>
                <a:gd name="T3" fmla="*/ 283 h 283"/>
                <a:gd name="T4" fmla="*/ 37 w 521"/>
                <a:gd name="T5" fmla="*/ 182 h 283"/>
                <a:gd name="T6" fmla="*/ 19 w 521"/>
                <a:gd name="T7" fmla="*/ 141 h 283"/>
                <a:gd name="T8" fmla="*/ 19 w 521"/>
                <a:gd name="T9" fmla="*/ 0 h 283"/>
                <a:gd name="T10" fmla="*/ 0 w 521"/>
                <a:gd name="T11" fmla="*/ 104 h 283"/>
                <a:gd name="T12" fmla="*/ 2 w 521"/>
                <a:gd name="T13" fmla="*/ 167 h 283"/>
                <a:gd name="T14" fmla="*/ 24 w 521"/>
                <a:gd name="T15" fmla="*/ 216 h 283"/>
                <a:gd name="T16" fmla="*/ 24 w 521"/>
                <a:gd name="T17" fmla="*/ 216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1" h="283">
                  <a:moveTo>
                    <a:pt x="24" y="216"/>
                  </a:moveTo>
                  <a:lnTo>
                    <a:pt x="521" y="283"/>
                  </a:lnTo>
                  <a:lnTo>
                    <a:pt x="37" y="182"/>
                  </a:lnTo>
                  <a:lnTo>
                    <a:pt x="19" y="141"/>
                  </a:lnTo>
                  <a:lnTo>
                    <a:pt x="19" y="0"/>
                  </a:lnTo>
                  <a:lnTo>
                    <a:pt x="0" y="104"/>
                  </a:lnTo>
                  <a:lnTo>
                    <a:pt x="2" y="167"/>
                  </a:lnTo>
                  <a:lnTo>
                    <a:pt x="24" y="216"/>
                  </a:lnTo>
                  <a:lnTo>
                    <a:pt x="24" y="2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999" name="Freeform 495"/>
            <p:cNvSpPr>
              <a:spLocks/>
            </p:cNvSpPr>
            <p:nvPr/>
          </p:nvSpPr>
          <p:spPr bwMode="auto">
            <a:xfrm>
              <a:off x="3567" y="2232"/>
              <a:ext cx="70" cy="53"/>
            </a:xfrm>
            <a:custGeom>
              <a:avLst/>
              <a:gdLst>
                <a:gd name="T0" fmla="*/ 61 w 139"/>
                <a:gd name="T1" fmla="*/ 105 h 105"/>
                <a:gd name="T2" fmla="*/ 139 w 139"/>
                <a:gd name="T3" fmla="*/ 80 h 105"/>
                <a:gd name="T4" fmla="*/ 129 w 139"/>
                <a:gd name="T5" fmla="*/ 32 h 105"/>
                <a:gd name="T6" fmla="*/ 86 w 139"/>
                <a:gd name="T7" fmla="*/ 62 h 105"/>
                <a:gd name="T8" fmla="*/ 46 w 139"/>
                <a:gd name="T9" fmla="*/ 43 h 105"/>
                <a:gd name="T10" fmla="*/ 74 w 139"/>
                <a:gd name="T11" fmla="*/ 2 h 105"/>
                <a:gd name="T12" fmla="*/ 27 w 139"/>
                <a:gd name="T13" fmla="*/ 0 h 105"/>
                <a:gd name="T14" fmla="*/ 0 w 139"/>
                <a:gd name="T15" fmla="*/ 67 h 105"/>
                <a:gd name="T16" fmla="*/ 61 w 139"/>
                <a:gd name="T17" fmla="*/ 105 h 105"/>
                <a:gd name="T18" fmla="*/ 61 w 139"/>
                <a:gd name="T19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9" h="105">
                  <a:moveTo>
                    <a:pt x="61" y="105"/>
                  </a:moveTo>
                  <a:lnTo>
                    <a:pt x="139" y="80"/>
                  </a:lnTo>
                  <a:lnTo>
                    <a:pt x="129" y="32"/>
                  </a:lnTo>
                  <a:lnTo>
                    <a:pt x="86" y="62"/>
                  </a:lnTo>
                  <a:lnTo>
                    <a:pt x="46" y="43"/>
                  </a:lnTo>
                  <a:lnTo>
                    <a:pt x="74" y="2"/>
                  </a:lnTo>
                  <a:lnTo>
                    <a:pt x="27" y="0"/>
                  </a:lnTo>
                  <a:lnTo>
                    <a:pt x="0" y="67"/>
                  </a:lnTo>
                  <a:lnTo>
                    <a:pt x="61" y="105"/>
                  </a:lnTo>
                  <a:lnTo>
                    <a:pt x="61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0" name="Freeform 496"/>
            <p:cNvSpPr>
              <a:spLocks/>
            </p:cNvSpPr>
            <p:nvPr/>
          </p:nvSpPr>
          <p:spPr bwMode="auto">
            <a:xfrm>
              <a:off x="3903" y="2391"/>
              <a:ext cx="288" cy="30"/>
            </a:xfrm>
            <a:custGeom>
              <a:avLst/>
              <a:gdLst>
                <a:gd name="T0" fmla="*/ 0 w 576"/>
                <a:gd name="T1" fmla="*/ 0 h 61"/>
                <a:gd name="T2" fmla="*/ 422 w 576"/>
                <a:gd name="T3" fmla="*/ 57 h 61"/>
                <a:gd name="T4" fmla="*/ 540 w 576"/>
                <a:gd name="T5" fmla="*/ 61 h 61"/>
                <a:gd name="T6" fmla="*/ 576 w 576"/>
                <a:gd name="T7" fmla="*/ 15 h 61"/>
                <a:gd name="T8" fmla="*/ 424 w 576"/>
                <a:gd name="T9" fmla="*/ 41 h 61"/>
                <a:gd name="T10" fmla="*/ 0 w 576"/>
                <a:gd name="T11" fmla="*/ 0 h 61"/>
                <a:gd name="T12" fmla="*/ 0 w 576"/>
                <a:gd name="T13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6" h="61">
                  <a:moveTo>
                    <a:pt x="0" y="0"/>
                  </a:moveTo>
                  <a:lnTo>
                    <a:pt x="422" y="57"/>
                  </a:lnTo>
                  <a:lnTo>
                    <a:pt x="540" y="61"/>
                  </a:lnTo>
                  <a:lnTo>
                    <a:pt x="576" y="15"/>
                  </a:lnTo>
                  <a:lnTo>
                    <a:pt x="424" y="4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1" name="Freeform 497"/>
            <p:cNvSpPr>
              <a:spLocks/>
            </p:cNvSpPr>
            <p:nvPr/>
          </p:nvSpPr>
          <p:spPr bwMode="auto">
            <a:xfrm>
              <a:off x="3868" y="2500"/>
              <a:ext cx="249" cy="96"/>
            </a:xfrm>
            <a:custGeom>
              <a:avLst/>
              <a:gdLst>
                <a:gd name="T0" fmla="*/ 43 w 499"/>
                <a:gd name="T1" fmla="*/ 84 h 191"/>
                <a:gd name="T2" fmla="*/ 100 w 499"/>
                <a:gd name="T3" fmla="*/ 22 h 191"/>
                <a:gd name="T4" fmla="*/ 214 w 499"/>
                <a:gd name="T5" fmla="*/ 8 h 191"/>
                <a:gd name="T6" fmla="*/ 321 w 499"/>
                <a:gd name="T7" fmla="*/ 20 h 191"/>
                <a:gd name="T8" fmla="*/ 467 w 499"/>
                <a:gd name="T9" fmla="*/ 100 h 191"/>
                <a:gd name="T10" fmla="*/ 470 w 499"/>
                <a:gd name="T11" fmla="*/ 33 h 191"/>
                <a:gd name="T12" fmla="*/ 499 w 499"/>
                <a:gd name="T13" fmla="*/ 13 h 191"/>
                <a:gd name="T14" fmla="*/ 444 w 499"/>
                <a:gd name="T15" fmla="*/ 15 h 191"/>
                <a:gd name="T16" fmla="*/ 442 w 499"/>
                <a:gd name="T17" fmla="*/ 69 h 191"/>
                <a:gd name="T18" fmla="*/ 335 w 499"/>
                <a:gd name="T19" fmla="*/ 12 h 191"/>
                <a:gd name="T20" fmla="*/ 169 w 499"/>
                <a:gd name="T21" fmla="*/ 0 h 191"/>
                <a:gd name="T22" fmla="*/ 82 w 499"/>
                <a:gd name="T23" fmla="*/ 5 h 191"/>
                <a:gd name="T24" fmla="*/ 18 w 499"/>
                <a:gd name="T25" fmla="*/ 63 h 191"/>
                <a:gd name="T26" fmla="*/ 0 w 499"/>
                <a:gd name="T27" fmla="*/ 191 h 191"/>
                <a:gd name="T28" fmla="*/ 43 w 499"/>
                <a:gd name="T29" fmla="*/ 84 h 191"/>
                <a:gd name="T30" fmla="*/ 43 w 499"/>
                <a:gd name="T31" fmla="*/ 8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9" h="191">
                  <a:moveTo>
                    <a:pt x="43" y="84"/>
                  </a:moveTo>
                  <a:lnTo>
                    <a:pt x="100" y="22"/>
                  </a:lnTo>
                  <a:lnTo>
                    <a:pt x="214" y="8"/>
                  </a:lnTo>
                  <a:lnTo>
                    <a:pt x="321" y="20"/>
                  </a:lnTo>
                  <a:lnTo>
                    <a:pt x="467" y="100"/>
                  </a:lnTo>
                  <a:lnTo>
                    <a:pt x="470" y="33"/>
                  </a:lnTo>
                  <a:lnTo>
                    <a:pt x="499" y="13"/>
                  </a:lnTo>
                  <a:lnTo>
                    <a:pt x="444" y="15"/>
                  </a:lnTo>
                  <a:lnTo>
                    <a:pt x="442" y="69"/>
                  </a:lnTo>
                  <a:lnTo>
                    <a:pt x="335" y="12"/>
                  </a:lnTo>
                  <a:lnTo>
                    <a:pt x="169" y="0"/>
                  </a:lnTo>
                  <a:lnTo>
                    <a:pt x="82" y="5"/>
                  </a:lnTo>
                  <a:lnTo>
                    <a:pt x="18" y="63"/>
                  </a:lnTo>
                  <a:lnTo>
                    <a:pt x="0" y="191"/>
                  </a:lnTo>
                  <a:lnTo>
                    <a:pt x="43" y="84"/>
                  </a:lnTo>
                  <a:lnTo>
                    <a:pt x="43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2" name="Freeform 498"/>
            <p:cNvSpPr>
              <a:spLocks/>
            </p:cNvSpPr>
            <p:nvPr/>
          </p:nvSpPr>
          <p:spPr bwMode="auto">
            <a:xfrm>
              <a:off x="3088" y="2557"/>
              <a:ext cx="58" cy="189"/>
            </a:xfrm>
            <a:custGeom>
              <a:avLst/>
              <a:gdLst>
                <a:gd name="T0" fmla="*/ 18 w 116"/>
                <a:gd name="T1" fmla="*/ 303 h 379"/>
                <a:gd name="T2" fmla="*/ 5 w 116"/>
                <a:gd name="T3" fmla="*/ 231 h 379"/>
                <a:gd name="T4" fmla="*/ 0 w 116"/>
                <a:gd name="T5" fmla="*/ 139 h 379"/>
                <a:gd name="T6" fmla="*/ 10 w 116"/>
                <a:gd name="T7" fmla="*/ 94 h 379"/>
                <a:gd name="T8" fmla="*/ 30 w 116"/>
                <a:gd name="T9" fmla="*/ 52 h 379"/>
                <a:gd name="T10" fmla="*/ 69 w 116"/>
                <a:gd name="T11" fmla="*/ 0 h 379"/>
                <a:gd name="T12" fmla="*/ 107 w 116"/>
                <a:gd name="T13" fmla="*/ 62 h 379"/>
                <a:gd name="T14" fmla="*/ 116 w 116"/>
                <a:gd name="T15" fmla="*/ 198 h 379"/>
                <a:gd name="T16" fmla="*/ 64 w 116"/>
                <a:gd name="T17" fmla="*/ 116 h 379"/>
                <a:gd name="T18" fmla="*/ 50 w 116"/>
                <a:gd name="T19" fmla="*/ 169 h 379"/>
                <a:gd name="T20" fmla="*/ 45 w 116"/>
                <a:gd name="T21" fmla="*/ 233 h 379"/>
                <a:gd name="T22" fmla="*/ 55 w 116"/>
                <a:gd name="T23" fmla="*/ 290 h 379"/>
                <a:gd name="T24" fmla="*/ 74 w 116"/>
                <a:gd name="T25" fmla="*/ 322 h 379"/>
                <a:gd name="T26" fmla="*/ 72 w 116"/>
                <a:gd name="T27" fmla="*/ 379 h 379"/>
                <a:gd name="T28" fmla="*/ 37 w 116"/>
                <a:gd name="T29" fmla="*/ 352 h 379"/>
                <a:gd name="T30" fmla="*/ 18 w 116"/>
                <a:gd name="T31" fmla="*/ 303 h 379"/>
                <a:gd name="T32" fmla="*/ 18 w 116"/>
                <a:gd name="T33" fmla="*/ 303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6" h="379">
                  <a:moveTo>
                    <a:pt x="18" y="303"/>
                  </a:moveTo>
                  <a:lnTo>
                    <a:pt x="5" y="231"/>
                  </a:lnTo>
                  <a:lnTo>
                    <a:pt x="0" y="139"/>
                  </a:lnTo>
                  <a:lnTo>
                    <a:pt x="10" y="94"/>
                  </a:lnTo>
                  <a:lnTo>
                    <a:pt x="30" y="52"/>
                  </a:lnTo>
                  <a:lnTo>
                    <a:pt x="69" y="0"/>
                  </a:lnTo>
                  <a:lnTo>
                    <a:pt x="107" y="62"/>
                  </a:lnTo>
                  <a:lnTo>
                    <a:pt x="116" y="198"/>
                  </a:lnTo>
                  <a:lnTo>
                    <a:pt x="64" y="116"/>
                  </a:lnTo>
                  <a:lnTo>
                    <a:pt x="50" y="169"/>
                  </a:lnTo>
                  <a:lnTo>
                    <a:pt x="45" y="233"/>
                  </a:lnTo>
                  <a:lnTo>
                    <a:pt x="55" y="290"/>
                  </a:lnTo>
                  <a:lnTo>
                    <a:pt x="74" y="322"/>
                  </a:lnTo>
                  <a:lnTo>
                    <a:pt x="72" y="379"/>
                  </a:lnTo>
                  <a:lnTo>
                    <a:pt x="37" y="352"/>
                  </a:lnTo>
                  <a:lnTo>
                    <a:pt x="18" y="303"/>
                  </a:lnTo>
                  <a:lnTo>
                    <a:pt x="18" y="3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3" name="Freeform 499"/>
            <p:cNvSpPr>
              <a:spLocks/>
            </p:cNvSpPr>
            <p:nvPr/>
          </p:nvSpPr>
          <p:spPr bwMode="auto">
            <a:xfrm>
              <a:off x="3064" y="2634"/>
              <a:ext cx="94" cy="148"/>
            </a:xfrm>
            <a:custGeom>
              <a:avLst/>
              <a:gdLst>
                <a:gd name="T0" fmla="*/ 39 w 190"/>
                <a:gd name="T1" fmla="*/ 184 h 297"/>
                <a:gd name="T2" fmla="*/ 62 w 190"/>
                <a:gd name="T3" fmla="*/ 241 h 297"/>
                <a:gd name="T4" fmla="*/ 81 w 190"/>
                <a:gd name="T5" fmla="*/ 270 h 297"/>
                <a:gd name="T6" fmla="*/ 108 w 190"/>
                <a:gd name="T7" fmla="*/ 277 h 297"/>
                <a:gd name="T8" fmla="*/ 138 w 190"/>
                <a:gd name="T9" fmla="*/ 265 h 297"/>
                <a:gd name="T10" fmla="*/ 151 w 190"/>
                <a:gd name="T11" fmla="*/ 228 h 297"/>
                <a:gd name="T12" fmla="*/ 190 w 190"/>
                <a:gd name="T13" fmla="*/ 97 h 297"/>
                <a:gd name="T14" fmla="*/ 178 w 190"/>
                <a:gd name="T15" fmla="*/ 213 h 297"/>
                <a:gd name="T16" fmla="*/ 168 w 190"/>
                <a:gd name="T17" fmla="*/ 261 h 297"/>
                <a:gd name="T18" fmla="*/ 136 w 190"/>
                <a:gd name="T19" fmla="*/ 293 h 297"/>
                <a:gd name="T20" fmla="*/ 108 w 190"/>
                <a:gd name="T21" fmla="*/ 297 h 297"/>
                <a:gd name="T22" fmla="*/ 79 w 190"/>
                <a:gd name="T23" fmla="*/ 283 h 297"/>
                <a:gd name="T24" fmla="*/ 44 w 190"/>
                <a:gd name="T25" fmla="*/ 243 h 297"/>
                <a:gd name="T26" fmla="*/ 19 w 190"/>
                <a:gd name="T27" fmla="*/ 164 h 297"/>
                <a:gd name="T28" fmla="*/ 0 w 190"/>
                <a:gd name="T29" fmla="*/ 0 h 297"/>
                <a:gd name="T30" fmla="*/ 39 w 190"/>
                <a:gd name="T31" fmla="*/ 184 h 297"/>
                <a:gd name="T32" fmla="*/ 39 w 190"/>
                <a:gd name="T33" fmla="*/ 18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0" h="297">
                  <a:moveTo>
                    <a:pt x="39" y="184"/>
                  </a:moveTo>
                  <a:lnTo>
                    <a:pt x="62" y="241"/>
                  </a:lnTo>
                  <a:lnTo>
                    <a:pt x="81" y="270"/>
                  </a:lnTo>
                  <a:lnTo>
                    <a:pt x="108" y="277"/>
                  </a:lnTo>
                  <a:lnTo>
                    <a:pt x="138" y="265"/>
                  </a:lnTo>
                  <a:lnTo>
                    <a:pt x="151" y="228"/>
                  </a:lnTo>
                  <a:lnTo>
                    <a:pt x="190" y="97"/>
                  </a:lnTo>
                  <a:lnTo>
                    <a:pt x="178" y="213"/>
                  </a:lnTo>
                  <a:lnTo>
                    <a:pt x="168" y="261"/>
                  </a:lnTo>
                  <a:lnTo>
                    <a:pt x="136" y="293"/>
                  </a:lnTo>
                  <a:lnTo>
                    <a:pt x="108" y="297"/>
                  </a:lnTo>
                  <a:lnTo>
                    <a:pt x="79" y="283"/>
                  </a:lnTo>
                  <a:lnTo>
                    <a:pt x="44" y="243"/>
                  </a:lnTo>
                  <a:lnTo>
                    <a:pt x="19" y="164"/>
                  </a:lnTo>
                  <a:lnTo>
                    <a:pt x="0" y="0"/>
                  </a:lnTo>
                  <a:lnTo>
                    <a:pt x="39" y="184"/>
                  </a:lnTo>
                  <a:lnTo>
                    <a:pt x="39" y="1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4" name="Freeform 500"/>
            <p:cNvSpPr>
              <a:spLocks/>
            </p:cNvSpPr>
            <p:nvPr/>
          </p:nvSpPr>
          <p:spPr bwMode="auto">
            <a:xfrm>
              <a:off x="3426" y="2178"/>
              <a:ext cx="31" cy="69"/>
            </a:xfrm>
            <a:custGeom>
              <a:avLst/>
              <a:gdLst>
                <a:gd name="T0" fmla="*/ 0 w 64"/>
                <a:gd name="T1" fmla="*/ 87 h 137"/>
                <a:gd name="T2" fmla="*/ 5 w 64"/>
                <a:gd name="T3" fmla="*/ 7 h 137"/>
                <a:gd name="T4" fmla="*/ 42 w 64"/>
                <a:gd name="T5" fmla="*/ 0 h 137"/>
                <a:gd name="T6" fmla="*/ 64 w 64"/>
                <a:gd name="T7" fmla="*/ 5 h 137"/>
                <a:gd name="T8" fmla="*/ 64 w 64"/>
                <a:gd name="T9" fmla="*/ 137 h 137"/>
                <a:gd name="T10" fmla="*/ 54 w 64"/>
                <a:gd name="T11" fmla="*/ 65 h 137"/>
                <a:gd name="T12" fmla="*/ 47 w 64"/>
                <a:gd name="T13" fmla="*/ 20 h 137"/>
                <a:gd name="T14" fmla="*/ 19 w 64"/>
                <a:gd name="T15" fmla="*/ 12 h 137"/>
                <a:gd name="T16" fmla="*/ 0 w 64"/>
                <a:gd name="T17" fmla="*/ 87 h 137"/>
                <a:gd name="T18" fmla="*/ 0 w 64"/>
                <a:gd name="T19" fmla="*/ 8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" h="137">
                  <a:moveTo>
                    <a:pt x="0" y="87"/>
                  </a:moveTo>
                  <a:lnTo>
                    <a:pt x="5" y="7"/>
                  </a:lnTo>
                  <a:lnTo>
                    <a:pt x="42" y="0"/>
                  </a:lnTo>
                  <a:lnTo>
                    <a:pt x="64" y="5"/>
                  </a:lnTo>
                  <a:lnTo>
                    <a:pt x="64" y="137"/>
                  </a:lnTo>
                  <a:lnTo>
                    <a:pt x="54" y="65"/>
                  </a:lnTo>
                  <a:lnTo>
                    <a:pt x="47" y="20"/>
                  </a:lnTo>
                  <a:lnTo>
                    <a:pt x="19" y="12"/>
                  </a:lnTo>
                  <a:lnTo>
                    <a:pt x="0" y="87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5" name="Freeform 501"/>
            <p:cNvSpPr>
              <a:spLocks/>
            </p:cNvSpPr>
            <p:nvPr/>
          </p:nvSpPr>
          <p:spPr bwMode="auto">
            <a:xfrm>
              <a:off x="3976" y="1709"/>
              <a:ext cx="34" cy="538"/>
            </a:xfrm>
            <a:custGeom>
              <a:avLst/>
              <a:gdLst>
                <a:gd name="T0" fmla="*/ 13 w 69"/>
                <a:gd name="T1" fmla="*/ 1065 h 1075"/>
                <a:gd name="T2" fmla="*/ 28 w 69"/>
                <a:gd name="T3" fmla="*/ 1075 h 1075"/>
                <a:gd name="T4" fmla="*/ 69 w 69"/>
                <a:gd name="T5" fmla="*/ 1072 h 1075"/>
                <a:gd name="T6" fmla="*/ 65 w 69"/>
                <a:gd name="T7" fmla="*/ 1038 h 1075"/>
                <a:gd name="T8" fmla="*/ 42 w 69"/>
                <a:gd name="T9" fmla="*/ 1030 h 1075"/>
                <a:gd name="T10" fmla="*/ 0 w 69"/>
                <a:gd name="T11" fmla="*/ 0 h 1075"/>
                <a:gd name="T12" fmla="*/ 27 w 69"/>
                <a:gd name="T13" fmla="*/ 1038 h 1075"/>
                <a:gd name="T14" fmla="*/ 45 w 69"/>
                <a:gd name="T15" fmla="*/ 1055 h 1075"/>
                <a:gd name="T16" fmla="*/ 13 w 69"/>
                <a:gd name="T17" fmla="*/ 1065 h 1075"/>
                <a:gd name="T18" fmla="*/ 13 w 69"/>
                <a:gd name="T19" fmla="*/ 1065 h 1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1075">
                  <a:moveTo>
                    <a:pt x="13" y="1065"/>
                  </a:moveTo>
                  <a:lnTo>
                    <a:pt x="28" y="1075"/>
                  </a:lnTo>
                  <a:lnTo>
                    <a:pt x="69" y="1072"/>
                  </a:lnTo>
                  <a:lnTo>
                    <a:pt x="65" y="1038"/>
                  </a:lnTo>
                  <a:lnTo>
                    <a:pt x="42" y="1030"/>
                  </a:lnTo>
                  <a:lnTo>
                    <a:pt x="0" y="0"/>
                  </a:lnTo>
                  <a:lnTo>
                    <a:pt x="27" y="1038"/>
                  </a:lnTo>
                  <a:lnTo>
                    <a:pt x="45" y="1055"/>
                  </a:lnTo>
                  <a:lnTo>
                    <a:pt x="13" y="1065"/>
                  </a:lnTo>
                  <a:lnTo>
                    <a:pt x="13" y="10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6" name="Freeform 502"/>
            <p:cNvSpPr>
              <a:spLocks/>
            </p:cNvSpPr>
            <p:nvPr/>
          </p:nvSpPr>
          <p:spPr bwMode="auto">
            <a:xfrm>
              <a:off x="4126" y="1779"/>
              <a:ext cx="33" cy="26"/>
            </a:xfrm>
            <a:custGeom>
              <a:avLst/>
              <a:gdLst>
                <a:gd name="T0" fmla="*/ 10 w 65"/>
                <a:gd name="T1" fmla="*/ 13 h 52"/>
                <a:gd name="T2" fmla="*/ 33 w 65"/>
                <a:gd name="T3" fmla="*/ 23 h 52"/>
                <a:gd name="T4" fmla="*/ 48 w 65"/>
                <a:gd name="T5" fmla="*/ 0 h 52"/>
                <a:gd name="T6" fmla="*/ 65 w 65"/>
                <a:gd name="T7" fmla="*/ 20 h 52"/>
                <a:gd name="T8" fmla="*/ 63 w 65"/>
                <a:gd name="T9" fmla="*/ 43 h 52"/>
                <a:gd name="T10" fmla="*/ 45 w 65"/>
                <a:gd name="T11" fmla="*/ 52 h 52"/>
                <a:gd name="T12" fmla="*/ 0 w 65"/>
                <a:gd name="T13" fmla="*/ 47 h 52"/>
                <a:gd name="T14" fmla="*/ 10 w 65"/>
                <a:gd name="T15" fmla="*/ 13 h 52"/>
                <a:gd name="T16" fmla="*/ 10 w 65"/>
                <a:gd name="T17" fmla="*/ 13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" h="52">
                  <a:moveTo>
                    <a:pt x="10" y="13"/>
                  </a:moveTo>
                  <a:lnTo>
                    <a:pt x="33" y="23"/>
                  </a:lnTo>
                  <a:lnTo>
                    <a:pt x="48" y="0"/>
                  </a:lnTo>
                  <a:lnTo>
                    <a:pt x="65" y="20"/>
                  </a:lnTo>
                  <a:lnTo>
                    <a:pt x="63" y="43"/>
                  </a:lnTo>
                  <a:lnTo>
                    <a:pt x="45" y="52"/>
                  </a:lnTo>
                  <a:lnTo>
                    <a:pt x="0" y="47"/>
                  </a:lnTo>
                  <a:lnTo>
                    <a:pt x="10" y="13"/>
                  </a:lnTo>
                  <a:lnTo>
                    <a:pt x="1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7" name="Freeform 503"/>
            <p:cNvSpPr>
              <a:spLocks/>
            </p:cNvSpPr>
            <p:nvPr/>
          </p:nvSpPr>
          <p:spPr bwMode="auto">
            <a:xfrm>
              <a:off x="4275" y="1778"/>
              <a:ext cx="28" cy="26"/>
            </a:xfrm>
            <a:custGeom>
              <a:avLst/>
              <a:gdLst>
                <a:gd name="T0" fmla="*/ 5 w 57"/>
                <a:gd name="T1" fmla="*/ 19 h 54"/>
                <a:gd name="T2" fmla="*/ 28 w 57"/>
                <a:gd name="T3" fmla="*/ 27 h 54"/>
                <a:gd name="T4" fmla="*/ 57 w 57"/>
                <a:gd name="T5" fmla="*/ 0 h 54"/>
                <a:gd name="T6" fmla="*/ 57 w 57"/>
                <a:gd name="T7" fmla="*/ 29 h 54"/>
                <a:gd name="T8" fmla="*/ 57 w 57"/>
                <a:gd name="T9" fmla="*/ 52 h 54"/>
                <a:gd name="T10" fmla="*/ 0 w 57"/>
                <a:gd name="T11" fmla="*/ 54 h 54"/>
                <a:gd name="T12" fmla="*/ 5 w 57"/>
                <a:gd name="T13" fmla="*/ 19 h 54"/>
                <a:gd name="T14" fmla="*/ 5 w 57"/>
                <a:gd name="T15" fmla="*/ 19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" h="54">
                  <a:moveTo>
                    <a:pt x="5" y="19"/>
                  </a:moveTo>
                  <a:lnTo>
                    <a:pt x="28" y="27"/>
                  </a:lnTo>
                  <a:lnTo>
                    <a:pt x="57" y="0"/>
                  </a:lnTo>
                  <a:lnTo>
                    <a:pt x="57" y="29"/>
                  </a:lnTo>
                  <a:lnTo>
                    <a:pt x="57" y="52"/>
                  </a:lnTo>
                  <a:lnTo>
                    <a:pt x="0" y="54"/>
                  </a:lnTo>
                  <a:lnTo>
                    <a:pt x="5" y="19"/>
                  </a:lnTo>
                  <a:lnTo>
                    <a:pt x="5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8" name="Freeform 504"/>
            <p:cNvSpPr>
              <a:spLocks/>
            </p:cNvSpPr>
            <p:nvPr/>
          </p:nvSpPr>
          <p:spPr bwMode="auto">
            <a:xfrm>
              <a:off x="4401" y="1783"/>
              <a:ext cx="36" cy="30"/>
            </a:xfrm>
            <a:custGeom>
              <a:avLst/>
              <a:gdLst>
                <a:gd name="T0" fmla="*/ 28 w 72"/>
                <a:gd name="T1" fmla="*/ 32 h 61"/>
                <a:gd name="T2" fmla="*/ 45 w 72"/>
                <a:gd name="T3" fmla="*/ 24 h 61"/>
                <a:gd name="T4" fmla="*/ 65 w 72"/>
                <a:gd name="T5" fmla="*/ 0 h 61"/>
                <a:gd name="T6" fmla="*/ 72 w 72"/>
                <a:gd name="T7" fmla="*/ 29 h 61"/>
                <a:gd name="T8" fmla="*/ 60 w 72"/>
                <a:gd name="T9" fmla="*/ 61 h 61"/>
                <a:gd name="T10" fmla="*/ 3 w 72"/>
                <a:gd name="T11" fmla="*/ 52 h 61"/>
                <a:gd name="T12" fmla="*/ 0 w 72"/>
                <a:gd name="T13" fmla="*/ 22 h 61"/>
                <a:gd name="T14" fmla="*/ 28 w 72"/>
                <a:gd name="T15" fmla="*/ 32 h 61"/>
                <a:gd name="T16" fmla="*/ 28 w 72"/>
                <a:gd name="T17" fmla="*/ 3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" h="61">
                  <a:moveTo>
                    <a:pt x="28" y="32"/>
                  </a:moveTo>
                  <a:lnTo>
                    <a:pt x="45" y="24"/>
                  </a:lnTo>
                  <a:lnTo>
                    <a:pt x="65" y="0"/>
                  </a:lnTo>
                  <a:lnTo>
                    <a:pt x="72" y="29"/>
                  </a:lnTo>
                  <a:lnTo>
                    <a:pt x="60" y="61"/>
                  </a:lnTo>
                  <a:lnTo>
                    <a:pt x="3" y="52"/>
                  </a:lnTo>
                  <a:lnTo>
                    <a:pt x="0" y="22"/>
                  </a:lnTo>
                  <a:lnTo>
                    <a:pt x="28" y="32"/>
                  </a:lnTo>
                  <a:lnTo>
                    <a:pt x="28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09" name="Freeform 505"/>
            <p:cNvSpPr>
              <a:spLocks/>
            </p:cNvSpPr>
            <p:nvPr/>
          </p:nvSpPr>
          <p:spPr bwMode="auto">
            <a:xfrm>
              <a:off x="4213" y="2815"/>
              <a:ext cx="981" cy="204"/>
            </a:xfrm>
            <a:custGeom>
              <a:avLst/>
              <a:gdLst>
                <a:gd name="T0" fmla="*/ 1948 w 1962"/>
                <a:gd name="T1" fmla="*/ 30 h 407"/>
                <a:gd name="T2" fmla="*/ 1922 w 1962"/>
                <a:gd name="T3" fmla="*/ 157 h 407"/>
                <a:gd name="T4" fmla="*/ 1858 w 1962"/>
                <a:gd name="T5" fmla="*/ 289 h 407"/>
                <a:gd name="T6" fmla="*/ 1794 w 1962"/>
                <a:gd name="T7" fmla="*/ 370 h 407"/>
                <a:gd name="T8" fmla="*/ 1674 w 1962"/>
                <a:gd name="T9" fmla="*/ 407 h 407"/>
                <a:gd name="T10" fmla="*/ 1521 w 1962"/>
                <a:gd name="T11" fmla="*/ 405 h 407"/>
                <a:gd name="T12" fmla="*/ 1402 w 1962"/>
                <a:gd name="T13" fmla="*/ 365 h 407"/>
                <a:gd name="T14" fmla="*/ 1297 w 1962"/>
                <a:gd name="T15" fmla="*/ 301 h 407"/>
                <a:gd name="T16" fmla="*/ 1273 w 1962"/>
                <a:gd name="T17" fmla="*/ 236 h 407"/>
                <a:gd name="T18" fmla="*/ 1241 w 1962"/>
                <a:gd name="T19" fmla="*/ 149 h 407"/>
                <a:gd name="T20" fmla="*/ 62 w 1962"/>
                <a:gd name="T21" fmla="*/ 239 h 407"/>
                <a:gd name="T22" fmla="*/ 0 w 1962"/>
                <a:gd name="T23" fmla="*/ 201 h 407"/>
                <a:gd name="T24" fmla="*/ 1962 w 1962"/>
                <a:gd name="T25" fmla="*/ 0 h 407"/>
                <a:gd name="T26" fmla="*/ 1948 w 1962"/>
                <a:gd name="T27" fmla="*/ 30 h 407"/>
                <a:gd name="T28" fmla="*/ 1948 w 1962"/>
                <a:gd name="T29" fmla="*/ 3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62" h="407">
                  <a:moveTo>
                    <a:pt x="1948" y="30"/>
                  </a:moveTo>
                  <a:lnTo>
                    <a:pt x="1922" y="157"/>
                  </a:lnTo>
                  <a:lnTo>
                    <a:pt x="1858" y="289"/>
                  </a:lnTo>
                  <a:lnTo>
                    <a:pt x="1794" y="370"/>
                  </a:lnTo>
                  <a:lnTo>
                    <a:pt x="1674" y="407"/>
                  </a:lnTo>
                  <a:lnTo>
                    <a:pt x="1521" y="405"/>
                  </a:lnTo>
                  <a:lnTo>
                    <a:pt x="1402" y="365"/>
                  </a:lnTo>
                  <a:lnTo>
                    <a:pt x="1297" y="301"/>
                  </a:lnTo>
                  <a:lnTo>
                    <a:pt x="1273" y="236"/>
                  </a:lnTo>
                  <a:lnTo>
                    <a:pt x="1241" y="149"/>
                  </a:lnTo>
                  <a:lnTo>
                    <a:pt x="62" y="239"/>
                  </a:lnTo>
                  <a:lnTo>
                    <a:pt x="0" y="201"/>
                  </a:lnTo>
                  <a:lnTo>
                    <a:pt x="1962" y="0"/>
                  </a:lnTo>
                  <a:lnTo>
                    <a:pt x="1948" y="30"/>
                  </a:lnTo>
                  <a:lnTo>
                    <a:pt x="1948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0" name="Freeform 506"/>
            <p:cNvSpPr>
              <a:spLocks/>
            </p:cNvSpPr>
            <p:nvPr/>
          </p:nvSpPr>
          <p:spPr bwMode="auto">
            <a:xfrm>
              <a:off x="4453" y="2169"/>
              <a:ext cx="421" cy="20"/>
            </a:xfrm>
            <a:custGeom>
              <a:avLst/>
              <a:gdLst>
                <a:gd name="T0" fmla="*/ 70 w 843"/>
                <a:gd name="T1" fmla="*/ 40 h 40"/>
                <a:gd name="T2" fmla="*/ 843 w 843"/>
                <a:gd name="T3" fmla="*/ 35 h 40"/>
                <a:gd name="T4" fmla="*/ 841 w 843"/>
                <a:gd name="T5" fmla="*/ 0 h 40"/>
                <a:gd name="T6" fmla="*/ 826 w 843"/>
                <a:gd name="T7" fmla="*/ 16 h 40"/>
                <a:gd name="T8" fmla="*/ 0 w 843"/>
                <a:gd name="T9" fmla="*/ 21 h 40"/>
                <a:gd name="T10" fmla="*/ 70 w 843"/>
                <a:gd name="T11" fmla="*/ 40 h 40"/>
                <a:gd name="T12" fmla="*/ 70 w 843"/>
                <a:gd name="T1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43" h="40">
                  <a:moveTo>
                    <a:pt x="70" y="40"/>
                  </a:moveTo>
                  <a:lnTo>
                    <a:pt x="843" y="35"/>
                  </a:lnTo>
                  <a:lnTo>
                    <a:pt x="841" y="0"/>
                  </a:lnTo>
                  <a:lnTo>
                    <a:pt x="826" y="16"/>
                  </a:lnTo>
                  <a:lnTo>
                    <a:pt x="0" y="21"/>
                  </a:lnTo>
                  <a:lnTo>
                    <a:pt x="70" y="40"/>
                  </a:lnTo>
                  <a:lnTo>
                    <a:pt x="7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1" name="Freeform 507"/>
            <p:cNvSpPr>
              <a:spLocks/>
            </p:cNvSpPr>
            <p:nvPr/>
          </p:nvSpPr>
          <p:spPr bwMode="auto">
            <a:xfrm>
              <a:off x="4962" y="2302"/>
              <a:ext cx="74" cy="55"/>
            </a:xfrm>
            <a:custGeom>
              <a:avLst/>
              <a:gdLst>
                <a:gd name="T0" fmla="*/ 134 w 149"/>
                <a:gd name="T1" fmla="*/ 92 h 110"/>
                <a:gd name="T2" fmla="*/ 32 w 149"/>
                <a:gd name="T3" fmla="*/ 0 h 110"/>
                <a:gd name="T4" fmla="*/ 0 w 149"/>
                <a:gd name="T5" fmla="*/ 2 h 110"/>
                <a:gd name="T6" fmla="*/ 107 w 149"/>
                <a:gd name="T7" fmla="*/ 109 h 110"/>
                <a:gd name="T8" fmla="*/ 149 w 149"/>
                <a:gd name="T9" fmla="*/ 110 h 110"/>
                <a:gd name="T10" fmla="*/ 134 w 149"/>
                <a:gd name="T11" fmla="*/ 92 h 110"/>
                <a:gd name="T12" fmla="*/ 134 w 149"/>
                <a:gd name="T13" fmla="*/ 9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110">
                  <a:moveTo>
                    <a:pt x="134" y="92"/>
                  </a:moveTo>
                  <a:lnTo>
                    <a:pt x="32" y="0"/>
                  </a:lnTo>
                  <a:lnTo>
                    <a:pt x="0" y="2"/>
                  </a:lnTo>
                  <a:lnTo>
                    <a:pt x="107" y="109"/>
                  </a:lnTo>
                  <a:lnTo>
                    <a:pt x="149" y="110"/>
                  </a:lnTo>
                  <a:lnTo>
                    <a:pt x="134" y="92"/>
                  </a:lnTo>
                  <a:lnTo>
                    <a:pt x="134" y="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2" name="Freeform 508"/>
            <p:cNvSpPr>
              <a:spLocks/>
            </p:cNvSpPr>
            <p:nvPr/>
          </p:nvSpPr>
          <p:spPr bwMode="auto">
            <a:xfrm>
              <a:off x="4962" y="2303"/>
              <a:ext cx="53" cy="57"/>
            </a:xfrm>
            <a:custGeom>
              <a:avLst/>
              <a:gdLst>
                <a:gd name="T0" fmla="*/ 82 w 105"/>
                <a:gd name="T1" fmla="*/ 68 h 113"/>
                <a:gd name="T2" fmla="*/ 30 w 105"/>
                <a:gd name="T3" fmla="*/ 70 h 113"/>
                <a:gd name="T4" fmla="*/ 30 w 105"/>
                <a:gd name="T5" fmla="*/ 13 h 113"/>
                <a:gd name="T6" fmla="*/ 0 w 105"/>
                <a:gd name="T7" fmla="*/ 0 h 113"/>
                <a:gd name="T8" fmla="*/ 3 w 105"/>
                <a:gd name="T9" fmla="*/ 110 h 113"/>
                <a:gd name="T10" fmla="*/ 35 w 105"/>
                <a:gd name="T11" fmla="*/ 113 h 113"/>
                <a:gd name="T12" fmla="*/ 33 w 105"/>
                <a:gd name="T13" fmla="*/ 83 h 113"/>
                <a:gd name="T14" fmla="*/ 105 w 105"/>
                <a:gd name="T15" fmla="*/ 83 h 113"/>
                <a:gd name="T16" fmla="*/ 82 w 105"/>
                <a:gd name="T17" fmla="*/ 68 h 113"/>
                <a:gd name="T18" fmla="*/ 82 w 105"/>
                <a:gd name="T19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" h="113">
                  <a:moveTo>
                    <a:pt x="82" y="68"/>
                  </a:moveTo>
                  <a:lnTo>
                    <a:pt x="30" y="70"/>
                  </a:lnTo>
                  <a:lnTo>
                    <a:pt x="30" y="13"/>
                  </a:lnTo>
                  <a:lnTo>
                    <a:pt x="0" y="0"/>
                  </a:lnTo>
                  <a:lnTo>
                    <a:pt x="3" y="110"/>
                  </a:lnTo>
                  <a:lnTo>
                    <a:pt x="35" y="113"/>
                  </a:lnTo>
                  <a:lnTo>
                    <a:pt x="33" y="83"/>
                  </a:lnTo>
                  <a:lnTo>
                    <a:pt x="105" y="83"/>
                  </a:lnTo>
                  <a:lnTo>
                    <a:pt x="82" y="68"/>
                  </a:lnTo>
                  <a:lnTo>
                    <a:pt x="82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3" name="Freeform 509"/>
            <p:cNvSpPr>
              <a:spLocks/>
            </p:cNvSpPr>
            <p:nvPr/>
          </p:nvSpPr>
          <p:spPr bwMode="auto">
            <a:xfrm>
              <a:off x="4881" y="2299"/>
              <a:ext cx="85" cy="60"/>
            </a:xfrm>
            <a:custGeom>
              <a:avLst/>
              <a:gdLst>
                <a:gd name="T0" fmla="*/ 171 w 171"/>
                <a:gd name="T1" fmla="*/ 82 h 119"/>
                <a:gd name="T2" fmla="*/ 111 w 171"/>
                <a:gd name="T3" fmla="*/ 0 h 119"/>
                <a:gd name="T4" fmla="*/ 81 w 171"/>
                <a:gd name="T5" fmla="*/ 0 h 119"/>
                <a:gd name="T6" fmla="*/ 99 w 171"/>
                <a:gd name="T7" fmla="*/ 67 h 119"/>
                <a:gd name="T8" fmla="*/ 32 w 171"/>
                <a:gd name="T9" fmla="*/ 2 h 119"/>
                <a:gd name="T10" fmla="*/ 0 w 171"/>
                <a:gd name="T11" fmla="*/ 0 h 119"/>
                <a:gd name="T12" fmla="*/ 59 w 171"/>
                <a:gd name="T13" fmla="*/ 119 h 119"/>
                <a:gd name="T14" fmla="*/ 91 w 171"/>
                <a:gd name="T15" fmla="*/ 119 h 119"/>
                <a:gd name="T16" fmla="*/ 74 w 171"/>
                <a:gd name="T17" fmla="*/ 82 h 119"/>
                <a:gd name="T18" fmla="*/ 107 w 171"/>
                <a:gd name="T19" fmla="*/ 117 h 119"/>
                <a:gd name="T20" fmla="*/ 134 w 171"/>
                <a:gd name="T21" fmla="*/ 119 h 119"/>
                <a:gd name="T22" fmla="*/ 131 w 171"/>
                <a:gd name="T23" fmla="*/ 79 h 119"/>
                <a:gd name="T24" fmla="*/ 166 w 171"/>
                <a:gd name="T25" fmla="*/ 114 h 119"/>
                <a:gd name="T26" fmla="*/ 171 w 171"/>
                <a:gd name="T27" fmla="*/ 82 h 119"/>
                <a:gd name="T28" fmla="*/ 171 w 171"/>
                <a:gd name="T29" fmla="*/ 8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1" h="119">
                  <a:moveTo>
                    <a:pt x="171" y="82"/>
                  </a:moveTo>
                  <a:lnTo>
                    <a:pt x="111" y="0"/>
                  </a:lnTo>
                  <a:lnTo>
                    <a:pt x="81" y="0"/>
                  </a:lnTo>
                  <a:lnTo>
                    <a:pt x="99" y="67"/>
                  </a:lnTo>
                  <a:lnTo>
                    <a:pt x="32" y="2"/>
                  </a:lnTo>
                  <a:lnTo>
                    <a:pt x="0" y="0"/>
                  </a:lnTo>
                  <a:lnTo>
                    <a:pt x="59" y="119"/>
                  </a:lnTo>
                  <a:lnTo>
                    <a:pt x="91" y="119"/>
                  </a:lnTo>
                  <a:lnTo>
                    <a:pt x="74" y="82"/>
                  </a:lnTo>
                  <a:lnTo>
                    <a:pt x="107" y="117"/>
                  </a:lnTo>
                  <a:lnTo>
                    <a:pt x="134" y="119"/>
                  </a:lnTo>
                  <a:lnTo>
                    <a:pt x="131" y="79"/>
                  </a:lnTo>
                  <a:lnTo>
                    <a:pt x="166" y="114"/>
                  </a:lnTo>
                  <a:lnTo>
                    <a:pt x="171" y="82"/>
                  </a:lnTo>
                  <a:lnTo>
                    <a:pt x="171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4" name="Freeform 510"/>
            <p:cNvSpPr>
              <a:spLocks/>
            </p:cNvSpPr>
            <p:nvPr/>
          </p:nvSpPr>
          <p:spPr bwMode="auto">
            <a:xfrm>
              <a:off x="4844" y="2304"/>
              <a:ext cx="58" cy="58"/>
            </a:xfrm>
            <a:custGeom>
              <a:avLst/>
              <a:gdLst>
                <a:gd name="T0" fmla="*/ 116 w 116"/>
                <a:gd name="T1" fmla="*/ 111 h 117"/>
                <a:gd name="T2" fmla="*/ 54 w 116"/>
                <a:gd name="T3" fmla="*/ 0 h 117"/>
                <a:gd name="T4" fmla="*/ 0 w 116"/>
                <a:gd name="T5" fmla="*/ 2 h 117"/>
                <a:gd name="T6" fmla="*/ 39 w 116"/>
                <a:gd name="T7" fmla="*/ 19 h 117"/>
                <a:gd name="T8" fmla="*/ 86 w 116"/>
                <a:gd name="T9" fmla="*/ 117 h 117"/>
                <a:gd name="T10" fmla="*/ 116 w 116"/>
                <a:gd name="T11" fmla="*/ 111 h 117"/>
                <a:gd name="T12" fmla="*/ 116 w 116"/>
                <a:gd name="T13" fmla="*/ 111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17">
                  <a:moveTo>
                    <a:pt x="116" y="111"/>
                  </a:moveTo>
                  <a:lnTo>
                    <a:pt x="54" y="0"/>
                  </a:lnTo>
                  <a:lnTo>
                    <a:pt x="0" y="2"/>
                  </a:lnTo>
                  <a:lnTo>
                    <a:pt x="39" y="19"/>
                  </a:lnTo>
                  <a:lnTo>
                    <a:pt x="86" y="117"/>
                  </a:lnTo>
                  <a:lnTo>
                    <a:pt x="116" y="111"/>
                  </a:lnTo>
                  <a:lnTo>
                    <a:pt x="116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5" name="Freeform 511"/>
            <p:cNvSpPr>
              <a:spLocks/>
            </p:cNvSpPr>
            <p:nvPr/>
          </p:nvSpPr>
          <p:spPr bwMode="auto">
            <a:xfrm>
              <a:off x="4828" y="2303"/>
              <a:ext cx="63" cy="59"/>
            </a:xfrm>
            <a:custGeom>
              <a:avLst/>
              <a:gdLst>
                <a:gd name="T0" fmla="*/ 115 w 125"/>
                <a:gd name="T1" fmla="*/ 95 h 118"/>
                <a:gd name="T2" fmla="*/ 73 w 125"/>
                <a:gd name="T3" fmla="*/ 97 h 118"/>
                <a:gd name="T4" fmla="*/ 58 w 125"/>
                <a:gd name="T5" fmla="*/ 80 h 118"/>
                <a:gd name="T6" fmla="*/ 62 w 125"/>
                <a:gd name="T7" fmla="*/ 67 h 118"/>
                <a:gd name="T8" fmla="*/ 97 w 125"/>
                <a:gd name="T9" fmla="*/ 60 h 118"/>
                <a:gd name="T10" fmla="*/ 92 w 125"/>
                <a:gd name="T11" fmla="*/ 45 h 118"/>
                <a:gd name="T12" fmla="*/ 45 w 125"/>
                <a:gd name="T13" fmla="*/ 48 h 118"/>
                <a:gd name="T14" fmla="*/ 30 w 125"/>
                <a:gd name="T15" fmla="*/ 25 h 118"/>
                <a:gd name="T16" fmla="*/ 43 w 125"/>
                <a:gd name="T17" fmla="*/ 20 h 118"/>
                <a:gd name="T18" fmla="*/ 87 w 125"/>
                <a:gd name="T19" fmla="*/ 21 h 118"/>
                <a:gd name="T20" fmla="*/ 85 w 125"/>
                <a:gd name="T21" fmla="*/ 0 h 118"/>
                <a:gd name="T22" fmla="*/ 21 w 125"/>
                <a:gd name="T23" fmla="*/ 3 h 118"/>
                <a:gd name="T24" fmla="*/ 0 w 125"/>
                <a:gd name="T25" fmla="*/ 15 h 118"/>
                <a:gd name="T26" fmla="*/ 5 w 125"/>
                <a:gd name="T27" fmla="*/ 40 h 118"/>
                <a:gd name="T28" fmla="*/ 26 w 125"/>
                <a:gd name="T29" fmla="*/ 56 h 118"/>
                <a:gd name="T30" fmla="*/ 26 w 125"/>
                <a:gd name="T31" fmla="*/ 78 h 118"/>
                <a:gd name="T32" fmla="*/ 37 w 125"/>
                <a:gd name="T33" fmla="*/ 95 h 118"/>
                <a:gd name="T34" fmla="*/ 52 w 125"/>
                <a:gd name="T35" fmla="*/ 107 h 118"/>
                <a:gd name="T36" fmla="*/ 65 w 125"/>
                <a:gd name="T37" fmla="*/ 118 h 118"/>
                <a:gd name="T38" fmla="*/ 125 w 125"/>
                <a:gd name="T39" fmla="*/ 117 h 118"/>
                <a:gd name="T40" fmla="*/ 115 w 125"/>
                <a:gd name="T41" fmla="*/ 95 h 118"/>
                <a:gd name="T42" fmla="*/ 115 w 125"/>
                <a:gd name="T43" fmla="*/ 9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5" h="118">
                  <a:moveTo>
                    <a:pt x="115" y="95"/>
                  </a:moveTo>
                  <a:lnTo>
                    <a:pt x="73" y="97"/>
                  </a:lnTo>
                  <a:lnTo>
                    <a:pt x="58" y="80"/>
                  </a:lnTo>
                  <a:lnTo>
                    <a:pt x="62" y="67"/>
                  </a:lnTo>
                  <a:lnTo>
                    <a:pt x="97" y="60"/>
                  </a:lnTo>
                  <a:lnTo>
                    <a:pt x="92" y="45"/>
                  </a:lnTo>
                  <a:lnTo>
                    <a:pt x="45" y="48"/>
                  </a:lnTo>
                  <a:lnTo>
                    <a:pt x="30" y="25"/>
                  </a:lnTo>
                  <a:lnTo>
                    <a:pt x="43" y="20"/>
                  </a:lnTo>
                  <a:lnTo>
                    <a:pt x="87" y="21"/>
                  </a:lnTo>
                  <a:lnTo>
                    <a:pt x="85" y="0"/>
                  </a:lnTo>
                  <a:lnTo>
                    <a:pt x="21" y="3"/>
                  </a:lnTo>
                  <a:lnTo>
                    <a:pt x="0" y="15"/>
                  </a:lnTo>
                  <a:lnTo>
                    <a:pt x="5" y="40"/>
                  </a:lnTo>
                  <a:lnTo>
                    <a:pt x="26" y="56"/>
                  </a:lnTo>
                  <a:lnTo>
                    <a:pt x="26" y="78"/>
                  </a:lnTo>
                  <a:lnTo>
                    <a:pt x="37" y="95"/>
                  </a:lnTo>
                  <a:lnTo>
                    <a:pt x="52" y="107"/>
                  </a:lnTo>
                  <a:lnTo>
                    <a:pt x="65" y="118"/>
                  </a:lnTo>
                  <a:lnTo>
                    <a:pt x="125" y="117"/>
                  </a:lnTo>
                  <a:lnTo>
                    <a:pt x="115" y="95"/>
                  </a:lnTo>
                  <a:lnTo>
                    <a:pt x="115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6" name="Freeform 512"/>
            <p:cNvSpPr>
              <a:spLocks/>
            </p:cNvSpPr>
            <p:nvPr/>
          </p:nvSpPr>
          <p:spPr bwMode="auto">
            <a:xfrm>
              <a:off x="4768" y="2305"/>
              <a:ext cx="72" cy="64"/>
            </a:xfrm>
            <a:custGeom>
              <a:avLst/>
              <a:gdLst>
                <a:gd name="T0" fmla="*/ 89 w 146"/>
                <a:gd name="T1" fmla="*/ 0 h 127"/>
                <a:gd name="T2" fmla="*/ 139 w 146"/>
                <a:gd name="T3" fmla="*/ 73 h 127"/>
                <a:gd name="T4" fmla="*/ 146 w 146"/>
                <a:gd name="T5" fmla="*/ 98 h 127"/>
                <a:gd name="T6" fmla="*/ 142 w 146"/>
                <a:gd name="T7" fmla="*/ 113 h 127"/>
                <a:gd name="T8" fmla="*/ 121 w 146"/>
                <a:gd name="T9" fmla="*/ 125 h 127"/>
                <a:gd name="T10" fmla="*/ 92 w 146"/>
                <a:gd name="T11" fmla="*/ 127 h 127"/>
                <a:gd name="T12" fmla="*/ 69 w 146"/>
                <a:gd name="T13" fmla="*/ 115 h 127"/>
                <a:gd name="T14" fmla="*/ 0 w 146"/>
                <a:gd name="T15" fmla="*/ 0 h 127"/>
                <a:gd name="T16" fmla="*/ 29 w 146"/>
                <a:gd name="T17" fmla="*/ 1 h 127"/>
                <a:gd name="T18" fmla="*/ 77 w 146"/>
                <a:gd name="T19" fmla="*/ 78 h 127"/>
                <a:gd name="T20" fmla="*/ 92 w 146"/>
                <a:gd name="T21" fmla="*/ 95 h 127"/>
                <a:gd name="T22" fmla="*/ 111 w 146"/>
                <a:gd name="T23" fmla="*/ 97 h 127"/>
                <a:gd name="T24" fmla="*/ 116 w 146"/>
                <a:gd name="T25" fmla="*/ 80 h 127"/>
                <a:gd name="T26" fmla="*/ 64 w 146"/>
                <a:gd name="T27" fmla="*/ 1 h 127"/>
                <a:gd name="T28" fmla="*/ 89 w 146"/>
                <a:gd name="T29" fmla="*/ 0 h 127"/>
                <a:gd name="T30" fmla="*/ 89 w 146"/>
                <a:gd name="T3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6" h="127">
                  <a:moveTo>
                    <a:pt x="89" y="0"/>
                  </a:moveTo>
                  <a:lnTo>
                    <a:pt x="139" y="73"/>
                  </a:lnTo>
                  <a:lnTo>
                    <a:pt x="146" y="98"/>
                  </a:lnTo>
                  <a:lnTo>
                    <a:pt x="142" y="113"/>
                  </a:lnTo>
                  <a:lnTo>
                    <a:pt x="121" y="125"/>
                  </a:lnTo>
                  <a:lnTo>
                    <a:pt x="92" y="127"/>
                  </a:lnTo>
                  <a:lnTo>
                    <a:pt x="69" y="115"/>
                  </a:lnTo>
                  <a:lnTo>
                    <a:pt x="0" y="0"/>
                  </a:lnTo>
                  <a:lnTo>
                    <a:pt x="29" y="1"/>
                  </a:lnTo>
                  <a:lnTo>
                    <a:pt x="77" y="78"/>
                  </a:lnTo>
                  <a:lnTo>
                    <a:pt x="92" y="95"/>
                  </a:lnTo>
                  <a:lnTo>
                    <a:pt x="111" y="97"/>
                  </a:lnTo>
                  <a:lnTo>
                    <a:pt x="116" y="80"/>
                  </a:lnTo>
                  <a:lnTo>
                    <a:pt x="64" y="1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7" name="Freeform 513"/>
            <p:cNvSpPr>
              <a:spLocks/>
            </p:cNvSpPr>
            <p:nvPr/>
          </p:nvSpPr>
          <p:spPr bwMode="auto">
            <a:xfrm>
              <a:off x="4744" y="2306"/>
              <a:ext cx="50" cy="60"/>
            </a:xfrm>
            <a:custGeom>
              <a:avLst/>
              <a:gdLst>
                <a:gd name="T0" fmla="*/ 37 w 101"/>
                <a:gd name="T1" fmla="*/ 0 h 121"/>
                <a:gd name="T2" fmla="*/ 91 w 101"/>
                <a:gd name="T3" fmla="*/ 96 h 121"/>
                <a:gd name="T4" fmla="*/ 101 w 101"/>
                <a:gd name="T5" fmla="*/ 117 h 121"/>
                <a:gd name="T6" fmla="*/ 25 w 101"/>
                <a:gd name="T7" fmla="*/ 121 h 121"/>
                <a:gd name="T8" fmla="*/ 5 w 101"/>
                <a:gd name="T9" fmla="*/ 94 h 121"/>
                <a:gd name="T10" fmla="*/ 55 w 101"/>
                <a:gd name="T11" fmla="*/ 91 h 121"/>
                <a:gd name="T12" fmla="*/ 0 w 101"/>
                <a:gd name="T13" fmla="*/ 2 h 121"/>
                <a:gd name="T14" fmla="*/ 37 w 101"/>
                <a:gd name="T15" fmla="*/ 0 h 121"/>
                <a:gd name="T16" fmla="*/ 37 w 101"/>
                <a:gd name="T1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" h="121">
                  <a:moveTo>
                    <a:pt x="37" y="0"/>
                  </a:moveTo>
                  <a:lnTo>
                    <a:pt x="91" y="96"/>
                  </a:lnTo>
                  <a:lnTo>
                    <a:pt x="101" y="117"/>
                  </a:lnTo>
                  <a:lnTo>
                    <a:pt x="25" y="121"/>
                  </a:lnTo>
                  <a:lnTo>
                    <a:pt x="5" y="94"/>
                  </a:lnTo>
                  <a:lnTo>
                    <a:pt x="55" y="91"/>
                  </a:lnTo>
                  <a:lnTo>
                    <a:pt x="0" y="2"/>
                  </a:lnTo>
                  <a:lnTo>
                    <a:pt x="37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8" name="Freeform 514"/>
            <p:cNvSpPr>
              <a:spLocks/>
            </p:cNvSpPr>
            <p:nvPr/>
          </p:nvSpPr>
          <p:spPr bwMode="auto">
            <a:xfrm>
              <a:off x="4685" y="2306"/>
              <a:ext cx="67" cy="61"/>
            </a:xfrm>
            <a:custGeom>
              <a:avLst/>
              <a:gdLst>
                <a:gd name="T0" fmla="*/ 37 w 134"/>
                <a:gd name="T1" fmla="*/ 2 h 123"/>
                <a:gd name="T2" fmla="*/ 134 w 134"/>
                <a:gd name="T3" fmla="*/ 116 h 123"/>
                <a:gd name="T4" fmla="*/ 92 w 134"/>
                <a:gd name="T5" fmla="*/ 116 h 123"/>
                <a:gd name="T6" fmla="*/ 77 w 134"/>
                <a:gd name="T7" fmla="*/ 101 h 123"/>
                <a:gd name="T8" fmla="*/ 32 w 134"/>
                <a:gd name="T9" fmla="*/ 99 h 123"/>
                <a:gd name="T10" fmla="*/ 34 w 134"/>
                <a:gd name="T11" fmla="*/ 117 h 123"/>
                <a:gd name="T12" fmla="*/ 10 w 134"/>
                <a:gd name="T13" fmla="*/ 123 h 123"/>
                <a:gd name="T14" fmla="*/ 4 w 134"/>
                <a:gd name="T15" fmla="*/ 81 h 123"/>
                <a:gd name="T16" fmla="*/ 67 w 134"/>
                <a:gd name="T17" fmla="*/ 79 h 123"/>
                <a:gd name="T18" fmla="*/ 0 w 134"/>
                <a:gd name="T19" fmla="*/ 0 h 123"/>
                <a:gd name="T20" fmla="*/ 37 w 134"/>
                <a:gd name="T21" fmla="*/ 2 h 123"/>
                <a:gd name="T22" fmla="*/ 37 w 134"/>
                <a:gd name="T23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4" h="123">
                  <a:moveTo>
                    <a:pt x="37" y="2"/>
                  </a:moveTo>
                  <a:lnTo>
                    <a:pt x="134" y="116"/>
                  </a:lnTo>
                  <a:lnTo>
                    <a:pt x="92" y="116"/>
                  </a:lnTo>
                  <a:lnTo>
                    <a:pt x="77" y="101"/>
                  </a:lnTo>
                  <a:lnTo>
                    <a:pt x="32" y="99"/>
                  </a:lnTo>
                  <a:lnTo>
                    <a:pt x="34" y="117"/>
                  </a:lnTo>
                  <a:lnTo>
                    <a:pt x="10" y="123"/>
                  </a:lnTo>
                  <a:lnTo>
                    <a:pt x="4" y="81"/>
                  </a:lnTo>
                  <a:lnTo>
                    <a:pt x="67" y="79"/>
                  </a:lnTo>
                  <a:lnTo>
                    <a:pt x="0" y="0"/>
                  </a:lnTo>
                  <a:lnTo>
                    <a:pt x="37" y="2"/>
                  </a:lnTo>
                  <a:lnTo>
                    <a:pt x="37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19" name="Freeform 515"/>
            <p:cNvSpPr>
              <a:spLocks/>
            </p:cNvSpPr>
            <p:nvPr/>
          </p:nvSpPr>
          <p:spPr bwMode="auto">
            <a:xfrm>
              <a:off x="4685" y="2306"/>
              <a:ext cx="15" cy="44"/>
            </a:xfrm>
            <a:custGeom>
              <a:avLst/>
              <a:gdLst>
                <a:gd name="T0" fmla="*/ 28 w 28"/>
                <a:gd name="T1" fmla="*/ 7 h 87"/>
                <a:gd name="T2" fmla="*/ 28 w 28"/>
                <a:gd name="T3" fmla="*/ 87 h 87"/>
                <a:gd name="T4" fmla="*/ 2 w 28"/>
                <a:gd name="T5" fmla="*/ 86 h 87"/>
                <a:gd name="T6" fmla="*/ 0 w 28"/>
                <a:gd name="T7" fmla="*/ 0 h 87"/>
                <a:gd name="T8" fmla="*/ 28 w 28"/>
                <a:gd name="T9" fmla="*/ 7 h 87"/>
                <a:gd name="T10" fmla="*/ 28 w 28"/>
                <a:gd name="T11" fmla="*/ 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87">
                  <a:moveTo>
                    <a:pt x="28" y="7"/>
                  </a:moveTo>
                  <a:lnTo>
                    <a:pt x="28" y="87"/>
                  </a:lnTo>
                  <a:lnTo>
                    <a:pt x="2" y="86"/>
                  </a:lnTo>
                  <a:lnTo>
                    <a:pt x="0" y="0"/>
                  </a:lnTo>
                  <a:lnTo>
                    <a:pt x="28" y="7"/>
                  </a:lnTo>
                  <a:lnTo>
                    <a:pt x="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0" name="Freeform 516"/>
            <p:cNvSpPr>
              <a:spLocks/>
            </p:cNvSpPr>
            <p:nvPr/>
          </p:nvSpPr>
          <p:spPr bwMode="auto">
            <a:xfrm>
              <a:off x="4596" y="2306"/>
              <a:ext cx="99" cy="63"/>
            </a:xfrm>
            <a:custGeom>
              <a:avLst/>
              <a:gdLst>
                <a:gd name="T0" fmla="*/ 120 w 199"/>
                <a:gd name="T1" fmla="*/ 2 h 126"/>
                <a:gd name="T2" fmla="*/ 199 w 199"/>
                <a:gd name="T3" fmla="*/ 121 h 126"/>
                <a:gd name="T4" fmla="*/ 165 w 199"/>
                <a:gd name="T5" fmla="*/ 119 h 126"/>
                <a:gd name="T6" fmla="*/ 120 w 199"/>
                <a:gd name="T7" fmla="*/ 56 h 126"/>
                <a:gd name="T8" fmla="*/ 110 w 199"/>
                <a:gd name="T9" fmla="*/ 126 h 126"/>
                <a:gd name="T10" fmla="*/ 80 w 199"/>
                <a:gd name="T11" fmla="*/ 126 h 126"/>
                <a:gd name="T12" fmla="*/ 0 w 199"/>
                <a:gd name="T13" fmla="*/ 0 h 126"/>
                <a:gd name="T14" fmla="*/ 35 w 199"/>
                <a:gd name="T15" fmla="*/ 5 h 126"/>
                <a:gd name="T16" fmla="*/ 87 w 199"/>
                <a:gd name="T17" fmla="*/ 84 h 126"/>
                <a:gd name="T18" fmla="*/ 100 w 199"/>
                <a:gd name="T19" fmla="*/ 2 h 126"/>
                <a:gd name="T20" fmla="*/ 120 w 199"/>
                <a:gd name="T21" fmla="*/ 2 h 126"/>
                <a:gd name="T22" fmla="*/ 120 w 199"/>
                <a:gd name="T23" fmla="*/ 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9" h="126">
                  <a:moveTo>
                    <a:pt x="120" y="2"/>
                  </a:moveTo>
                  <a:lnTo>
                    <a:pt x="199" y="121"/>
                  </a:lnTo>
                  <a:lnTo>
                    <a:pt x="165" y="119"/>
                  </a:lnTo>
                  <a:lnTo>
                    <a:pt x="120" y="56"/>
                  </a:lnTo>
                  <a:lnTo>
                    <a:pt x="110" y="126"/>
                  </a:lnTo>
                  <a:lnTo>
                    <a:pt x="80" y="126"/>
                  </a:lnTo>
                  <a:lnTo>
                    <a:pt x="0" y="0"/>
                  </a:lnTo>
                  <a:lnTo>
                    <a:pt x="35" y="5"/>
                  </a:lnTo>
                  <a:lnTo>
                    <a:pt x="87" y="84"/>
                  </a:lnTo>
                  <a:lnTo>
                    <a:pt x="100" y="2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1" name="Freeform 517"/>
            <p:cNvSpPr>
              <a:spLocks/>
            </p:cNvSpPr>
            <p:nvPr/>
          </p:nvSpPr>
          <p:spPr bwMode="auto">
            <a:xfrm>
              <a:off x="4551" y="2308"/>
              <a:ext cx="66" cy="69"/>
            </a:xfrm>
            <a:custGeom>
              <a:avLst/>
              <a:gdLst>
                <a:gd name="T0" fmla="*/ 119 w 132"/>
                <a:gd name="T1" fmla="*/ 63 h 139"/>
                <a:gd name="T2" fmla="*/ 94 w 132"/>
                <a:gd name="T3" fmla="*/ 23 h 139"/>
                <a:gd name="T4" fmla="*/ 60 w 132"/>
                <a:gd name="T5" fmla="*/ 3 h 139"/>
                <a:gd name="T6" fmla="*/ 35 w 132"/>
                <a:gd name="T7" fmla="*/ 0 h 139"/>
                <a:gd name="T8" fmla="*/ 12 w 132"/>
                <a:gd name="T9" fmla="*/ 16 h 139"/>
                <a:gd name="T10" fmla="*/ 0 w 132"/>
                <a:gd name="T11" fmla="*/ 38 h 139"/>
                <a:gd name="T12" fmla="*/ 24 w 132"/>
                <a:gd name="T13" fmla="*/ 40 h 139"/>
                <a:gd name="T14" fmla="*/ 40 w 132"/>
                <a:gd name="T15" fmla="*/ 28 h 139"/>
                <a:gd name="T16" fmla="*/ 59 w 132"/>
                <a:gd name="T17" fmla="*/ 30 h 139"/>
                <a:gd name="T18" fmla="*/ 82 w 132"/>
                <a:gd name="T19" fmla="*/ 48 h 139"/>
                <a:gd name="T20" fmla="*/ 97 w 132"/>
                <a:gd name="T21" fmla="*/ 72 h 139"/>
                <a:gd name="T22" fmla="*/ 101 w 132"/>
                <a:gd name="T23" fmla="*/ 100 h 139"/>
                <a:gd name="T24" fmla="*/ 89 w 132"/>
                <a:gd name="T25" fmla="*/ 110 h 139"/>
                <a:gd name="T26" fmla="*/ 59 w 132"/>
                <a:gd name="T27" fmla="*/ 112 h 139"/>
                <a:gd name="T28" fmla="*/ 39 w 132"/>
                <a:gd name="T29" fmla="*/ 90 h 139"/>
                <a:gd name="T30" fmla="*/ 7 w 132"/>
                <a:gd name="T31" fmla="*/ 92 h 139"/>
                <a:gd name="T32" fmla="*/ 22 w 132"/>
                <a:gd name="T33" fmla="*/ 110 h 139"/>
                <a:gd name="T34" fmla="*/ 34 w 132"/>
                <a:gd name="T35" fmla="*/ 125 h 139"/>
                <a:gd name="T36" fmla="*/ 92 w 132"/>
                <a:gd name="T37" fmla="*/ 139 h 139"/>
                <a:gd name="T38" fmla="*/ 119 w 132"/>
                <a:gd name="T39" fmla="*/ 132 h 139"/>
                <a:gd name="T40" fmla="*/ 132 w 132"/>
                <a:gd name="T41" fmla="*/ 107 h 139"/>
                <a:gd name="T42" fmla="*/ 119 w 132"/>
                <a:gd name="T43" fmla="*/ 63 h 139"/>
                <a:gd name="T44" fmla="*/ 119 w 132"/>
                <a:gd name="T45" fmla="*/ 6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2" h="139">
                  <a:moveTo>
                    <a:pt x="119" y="63"/>
                  </a:moveTo>
                  <a:lnTo>
                    <a:pt x="94" y="23"/>
                  </a:lnTo>
                  <a:lnTo>
                    <a:pt x="60" y="3"/>
                  </a:lnTo>
                  <a:lnTo>
                    <a:pt x="35" y="0"/>
                  </a:lnTo>
                  <a:lnTo>
                    <a:pt x="12" y="16"/>
                  </a:lnTo>
                  <a:lnTo>
                    <a:pt x="0" y="38"/>
                  </a:lnTo>
                  <a:lnTo>
                    <a:pt x="24" y="40"/>
                  </a:lnTo>
                  <a:lnTo>
                    <a:pt x="40" y="28"/>
                  </a:lnTo>
                  <a:lnTo>
                    <a:pt x="59" y="30"/>
                  </a:lnTo>
                  <a:lnTo>
                    <a:pt x="82" y="48"/>
                  </a:lnTo>
                  <a:lnTo>
                    <a:pt x="97" y="72"/>
                  </a:lnTo>
                  <a:lnTo>
                    <a:pt x="101" y="100"/>
                  </a:lnTo>
                  <a:lnTo>
                    <a:pt x="89" y="110"/>
                  </a:lnTo>
                  <a:lnTo>
                    <a:pt x="59" y="112"/>
                  </a:lnTo>
                  <a:lnTo>
                    <a:pt x="39" y="90"/>
                  </a:lnTo>
                  <a:lnTo>
                    <a:pt x="7" y="92"/>
                  </a:lnTo>
                  <a:lnTo>
                    <a:pt x="22" y="110"/>
                  </a:lnTo>
                  <a:lnTo>
                    <a:pt x="34" y="125"/>
                  </a:lnTo>
                  <a:lnTo>
                    <a:pt x="92" y="139"/>
                  </a:lnTo>
                  <a:lnTo>
                    <a:pt x="119" y="132"/>
                  </a:lnTo>
                  <a:lnTo>
                    <a:pt x="132" y="107"/>
                  </a:lnTo>
                  <a:lnTo>
                    <a:pt x="119" y="63"/>
                  </a:lnTo>
                  <a:lnTo>
                    <a:pt x="119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2" name="Freeform 518"/>
            <p:cNvSpPr>
              <a:spLocks/>
            </p:cNvSpPr>
            <p:nvPr/>
          </p:nvSpPr>
          <p:spPr bwMode="auto">
            <a:xfrm>
              <a:off x="4485" y="2314"/>
              <a:ext cx="73" cy="64"/>
            </a:xfrm>
            <a:custGeom>
              <a:avLst/>
              <a:gdLst>
                <a:gd name="T0" fmla="*/ 146 w 146"/>
                <a:gd name="T1" fmla="*/ 124 h 129"/>
                <a:gd name="T2" fmla="*/ 41 w 146"/>
                <a:gd name="T3" fmla="*/ 129 h 129"/>
                <a:gd name="T4" fmla="*/ 34 w 146"/>
                <a:gd name="T5" fmla="*/ 113 h 129"/>
                <a:gd name="T6" fmla="*/ 106 w 146"/>
                <a:gd name="T7" fmla="*/ 106 h 129"/>
                <a:gd name="T8" fmla="*/ 96 w 146"/>
                <a:gd name="T9" fmla="*/ 71 h 129"/>
                <a:gd name="T10" fmla="*/ 41 w 146"/>
                <a:gd name="T11" fmla="*/ 77 h 129"/>
                <a:gd name="T12" fmla="*/ 32 w 146"/>
                <a:gd name="T13" fmla="*/ 57 h 129"/>
                <a:gd name="T14" fmla="*/ 83 w 146"/>
                <a:gd name="T15" fmla="*/ 52 h 129"/>
                <a:gd name="T16" fmla="*/ 71 w 146"/>
                <a:gd name="T17" fmla="*/ 25 h 129"/>
                <a:gd name="T18" fmla="*/ 9 w 146"/>
                <a:gd name="T19" fmla="*/ 29 h 129"/>
                <a:gd name="T20" fmla="*/ 0 w 146"/>
                <a:gd name="T21" fmla="*/ 4 h 129"/>
                <a:gd name="T22" fmla="*/ 96 w 146"/>
                <a:gd name="T23" fmla="*/ 0 h 129"/>
                <a:gd name="T24" fmla="*/ 146 w 146"/>
                <a:gd name="T25" fmla="*/ 124 h 129"/>
                <a:gd name="T26" fmla="*/ 146 w 146"/>
                <a:gd name="T27" fmla="*/ 124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6" h="129">
                  <a:moveTo>
                    <a:pt x="146" y="124"/>
                  </a:moveTo>
                  <a:lnTo>
                    <a:pt x="41" y="129"/>
                  </a:lnTo>
                  <a:lnTo>
                    <a:pt x="34" y="113"/>
                  </a:lnTo>
                  <a:lnTo>
                    <a:pt x="106" y="106"/>
                  </a:lnTo>
                  <a:lnTo>
                    <a:pt x="96" y="71"/>
                  </a:lnTo>
                  <a:lnTo>
                    <a:pt x="41" y="77"/>
                  </a:lnTo>
                  <a:lnTo>
                    <a:pt x="32" y="57"/>
                  </a:lnTo>
                  <a:lnTo>
                    <a:pt x="83" y="52"/>
                  </a:lnTo>
                  <a:lnTo>
                    <a:pt x="71" y="25"/>
                  </a:lnTo>
                  <a:lnTo>
                    <a:pt x="9" y="29"/>
                  </a:lnTo>
                  <a:lnTo>
                    <a:pt x="0" y="4"/>
                  </a:lnTo>
                  <a:lnTo>
                    <a:pt x="96" y="0"/>
                  </a:lnTo>
                  <a:lnTo>
                    <a:pt x="146" y="124"/>
                  </a:lnTo>
                  <a:lnTo>
                    <a:pt x="146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3" name="Freeform 519"/>
            <p:cNvSpPr>
              <a:spLocks/>
            </p:cNvSpPr>
            <p:nvPr/>
          </p:nvSpPr>
          <p:spPr bwMode="auto">
            <a:xfrm>
              <a:off x="4087" y="2532"/>
              <a:ext cx="76" cy="184"/>
            </a:xfrm>
            <a:custGeom>
              <a:avLst/>
              <a:gdLst>
                <a:gd name="T0" fmla="*/ 53 w 150"/>
                <a:gd name="T1" fmla="*/ 88 h 369"/>
                <a:gd name="T2" fmla="*/ 104 w 150"/>
                <a:gd name="T3" fmla="*/ 195 h 369"/>
                <a:gd name="T4" fmla="*/ 150 w 150"/>
                <a:gd name="T5" fmla="*/ 369 h 369"/>
                <a:gd name="T6" fmla="*/ 134 w 150"/>
                <a:gd name="T7" fmla="*/ 217 h 369"/>
                <a:gd name="T8" fmla="*/ 132 w 150"/>
                <a:gd name="T9" fmla="*/ 116 h 369"/>
                <a:gd name="T10" fmla="*/ 0 w 150"/>
                <a:gd name="T11" fmla="*/ 0 h 369"/>
                <a:gd name="T12" fmla="*/ 53 w 150"/>
                <a:gd name="T13" fmla="*/ 88 h 369"/>
                <a:gd name="T14" fmla="*/ 53 w 150"/>
                <a:gd name="T15" fmla="*/ 88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369">
                  <a:moveTo>
                    <a:pt x="53" y="88"/>
                  </a:moveTo>
                  <a:lnTo>
                    <a:pt x="104" y="195"/>
                  </a:lnTo>
                  <a:lnTo>
                    <a:pt x="150" y="369"/>
                  </a:lnTo>
                  <a:lnTo>
                    <a:pt x="134" y="217"/>
                  </a:lnTo>
                  <a:lnTo>
                    <a:pt x="132" y="116"/>
                  </a:lnTo>
                  <a:lnTo>
                    <a:pt x="0" y="0"/>
                  </a:lnTo>
                  <a:lnTo>
                    <a:pt x="53" y="88"/>
                  </a:lnTo>
                  <a:lnTo>
                    <a:pt x="53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4" name="Freeform 520"/>
            <p:cNvSpPr>
              <a:spLocks/>
            </p:cNvSpPr>
            <p:nvPr/>
          </p:nvSpPr>
          <p:spPr bwMode="auto">
            <a:xfrm>
              <a:off x="3116" y="1766"/>
              <a:ext cx="36" cy="95"/>
            </a:xfrm>
            <a:custGeom>
              <a:avLst/>
              <a:gdLst>
                <a:gd name="T0" fmla="*/ 40 w 70"/>
                <a:gd name="T1" fmla="*/ 18 h 189"/>
                <a:gd name="T2" fmla="*/ 44 w 70"/>
                <a:gd name="T3" fmla="*/ 167 h 189"/>
                <a:gd name="T4" fmla="*/ 0 w 70"/>
                <a:gd name="T5" fmla="*/ 172 h 189"/>
                <a:gd name="T6" fmla="*/ 22 w 70"/>
                <a:gd name="T7" fmla="*/ 189 h 189"/>
                <a:gd name="T8" fmla="*/ 70 w 70"/>
                <a:gd name="T9" fmla="*/ 187 h 189"/>
                <a:gd name="T10" fmla="*/ 65 w 70"/>
                <a:gd name="T11" fmla="*/ 0 h 189"/>
                <a:gd name="T12" fmla="*/ 40 w 70"/>
                <a:gd name="T13" fmla="*/ 18 h 189"/>
                <a:gd name="T14" fmla="*/ 40 w 70"/>
                <a:gd name="T15" fmla="*/ 18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89">
                  <a:moveTo>
                    <a:pt x="40" y="18"/>
                  </a:moveTo>
                  <a:lnTo>
                    <a:pt x="44" y="167"/>
                  </a:lnTo>
                  <a:lnTo>
                    <a:pt x="0" y="172"/>
                  </a:lnTo>
                  <a:lnTo>
                    <a:pt x="22" y="189"/>
                  </a:lnTo>
                  <a:lnTo>
                    <a:pt x="70" y="187"/>
                  </a:lnTo>
                  <a:lnTo>
                    <a:pt x="65" y="0"/>
                  </a:lnTo>
                  <a:lnTo>
                    <a:pt x="40" y="18"/>
                  </a:lnTo>
                  <a:lnTo>
                    <a:pt x="4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025" name="Freeform 521"/>
            <p:cNvSpPr>
              <a:spLocks/>
            </p:cNvSpPr>
            <p:nvPr/>
          </p:nvSpPr>
          <p:spPr bwMode="auto">
            <a:xfrm>
              <a:off x="3225" y="1751"/>
              <a:ext cx="39" cy="96"/>
            </a:xfrm>
            <a:custGeom>
              <a:avLst/>
              <a:gdLst>
                <a:gd name="T0" fmla="*/ 37 w 79"/>
                <a:gd name="T1" fmla="*/ 13 h 192"/>
                <a:gd name="T2" fmla="*/ 44 w 79"/>
                <a:gd name="T3" fmla="*/ 166 h 192"/>
                <a:gd name="T4" fmla="*/ 0 w 79"/>
                <a:gd name="T5" fmla="*/ 172 h 192"/>
                <a:gd name="T6" fmla="*/ 27 w 79"/>
                <a:gd name="T7" fmla="*/ 192 h 192"/>
                <a:gd name="T8" fmla="*/ 79 w 79"/>
                <a:gd name="T9" fmla="*/ 192 h 192"/>
                <a:gd name="T10" fmla="*/ 70 w 79"/>
                <a:gd name="T11" fmla="*/ 0 h 192"/>
                <a:gd name="T12" fmla="*/ 37 w 79"/>
                <a:gd name="T13" fmla="*/ 13 h 192"/>
                <a:gd name="T14" fmla="*/ 37 w 79"/>
                <a:gd name="T15" fmla="*/ 13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" h="192">
                  <a:moveTo>
                    <a:pt x="37" y="13"/>
                  </a:moveTo>
                  <a:lnTo>
                    <a:pt x="44" y="166"/>
                  </a:lnTo>
                  <a:lnTo>
                    <a:pt x="0" y="172"/>
                  </a:lnTo>
                  <a:lnTo>
                    <a:pt x="27" y="192"/>
                  </a:lnTo>
                  <a:lnTo>
                    <a:pt x="79" y="192"/>
                  </a:lnTo>
                  <a:lnTo>
                    <a:pt x="70" y="0"/>
                  </a:lnTo>
                  <a:lnTo>
                    <a:pt x="37" y="13"/>
                  </a:lnTo>
                  <a:lnTo>
                    <a:pt x="37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0694493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2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2492"/>
            <a:ext cx="9144000" cy="1359108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Cardiopulmonary Resuscitation</a:t>
            </a:r>
            <a:endParaRPr lang="en-US" sz="3200" dirty="0"/>
          </a:p>
        </p:txBody>
      </p:sp>
      <p:sp>
        <p:nvSpPr>
          <p:cNvPr id="4403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195513"/>
            <a:ext cx="8386763" cy="3930650"/>
          </a:xfrm>
        </p:spPr>
        <p:txBody>
          <a:bodyPr/>
          <a:lstStyle/>
          <a:p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CPR must be started immediately to be effective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Follow facility policy for Advanced Care Directive</a:t>
            </a:r>
          </a:p>
        </p:txBody>
      </p:sp>
      <p:grpSp>
        <p:nvGrpSpPr>
          <p:cNvPr id="440604" name="Group 284"/>
          <p:cNvGrpSpPr>
            <a:grpSpLocks noChangeAspect="1"/>
          </p:cNvGrpSpPr>
          <p:nvPr/>
        </p:nvGrpSpPr>
        <p:grpSpPr bwMode="auto">
          <a:xfrm>
            <a:off x="5973170" y="4240972"/>
            <a:ext cx="1490885" cy="1398212"/>
            <a:chOff x="3303" y="2450"/>
            <a:chExt cx="1565" cy="1468"/>
          </a:xfrm>
        </p:grpSpPr>
        <p:sp>
          <p:nvSpPr>
            <p:cNvPr id="440603" name="AutoShape 283"/>
            <p:cNvSpPr>
              <a:spLocks noChangeAspect="1" noChangeArrowheads="1" noTextEdit="1"/>
            </p:cNvSpPr>
            <p:nvPr/>
          </p:nvSpPr>
          <p:spPr bwMode="auto">
            <a:xfrm>
              <a:off x="3303" y="2450"/>
              <a:ext cx="1565" cy="14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5" name="Freeform 285"/>
            <p:cNvSpPr>
              <a:spLocks/>
            </p:cNvSpPr>
            <p:nvPr/>
          </p:nvSpPr>
          <p:spPr bwMode="auto">
            <a:xfrm>
              <a:off x="3303" y="2450"/>
              <a:ext cx="1565" cy="1468"/>
            </a:xfrm>
            <a:custGeom>
              <a:avLst/>
              <a:gdLst>
                <a:gd name="T0" fmla="*/ 2468 w 7825"/>
                <a:gd name="T1" fmla="*/ 7271 h 7340"/>
                <a:gd name="T2" fmla="*/ 2184 w 7825"/>
                <a:gd name="T3" fmla="*/ 7262 h 7340"/>
                <a:gd name="T4" fmla="*/ 1905 w 7825"/>
                <a:gd name="T5" fmla="*/ 7279 h 7340"/>
                <a:gd name="T6" fmla="*/ 1628 w 7825"/>
                <a:gd name="T7" fmla="*/ 7304 h 7340"/>
                <a:gd name="T8" fmla="*/ 1353 w 7825"/>
                <a:gd name="T9" fmla="*/ 7321 h 7340"/>
                <a:gd name="T10" fmla="*/ 1079 w 7825"/>
                <a:gd name="T11" fmla="*/ 7312 h 7340"/>
                <a:gd name="T12" fmla="*/ 807 w 7825"/>
                <a:gd name="T13" fmla="*/ 7260 h 7340"/>
                <a:gd name="T14" fmla="*/ 536 w 7825"/>
                <a:gd name="T15" fmla="*/ 7150 h 7340"/>
                <a:gd name="T16" fmla="*/ 286 w 7825"/>
                <a:gd name="T17" fmla="*/ 6889 h 7340"/>
                <a:gd name="T18" fmla="*/ 131 w 7825"/>
                <a:gd name="T19" fmla="*/ 6538 h 7340"/>
                <a:gd name="T20" fmla="*/ 52 w 7825"/>
                <a:gd name="T21" fmla="*/ 6190 h 7340"/>
                <a:gd name="T22" fmla="*/ 27 w 7825"/>
                <a:gd name="T23" fmla="*/ 5847 h 7340"/>
                <a:gd name="T24" fmla="*/ 35 w 7825"/>
                <a:gd name="T25" fmla="*/ 5505 h 7340"/>
                <a:gd name="T26" fmla="*/ 53 w 7825"/>
                <a:gd name="T27" fmla="*/ 5167 h 7340"/>
                <a:gd name="T28" fmla="*/ 59 w 7825"/>
                <a:gd name="T29" fmla="*/ 4829 h 7340"/>
                <a:gd name="T30" fmla="*/ 32 w 7825"/>
                <a:gd name="T31" fmla="*/ 4493 h 7340"/>
                <a:gd name="T32" fmla="*/ 8 w 7825"/>
                <a:gd name="T33" fmla="*/ 4089 h 7340"/>
                <a:gd name="T34" fmla="*/ 23 w 7825"/>
                <a:gd name="T35" fmla="*/ 3620 h 7340"/>
                <a:gd name="T36" fmla="*/ 36 w 7825"/>
                <a:gd name="T37" fmla="*/ 3154 h 7340"/>
                <a:gd name="T38" fmla="*/ 52 w 7825"/>
                <a:gd name="T39" fmla="*/ 2693 h 7340"/>
                <a:gd name="T40" fmla="*/ 72 w 7825"/>
                <a:gd name="T41" fmla="*/ 2232 h 7340"/>
                <a:gd name="T42" fmla="*/ 99 w 7825"/>
                <a:gd name="T43" fmla="*/ 1775 h 7340"/>
                <a:gd name="T44" fmla="*/ 137 w 7825"/>
                <a:gd name="T45" fmla="*/ 1318 h 7340"/>
                <a:gd name="T46" fmla="*/ 187 w 7825"/>
                <a:gd name="T47" fmla="*/ 862 h 7340"/>
                <a:gd name="T48" fmla="*/ 567 w 7825"/>
                <a:gd name="T49" fmla="*/ 247 h 7340"/>
                <a:gd name="T50" fmla="*/ 870 w 7825"/>
                <a:gd name="T51" fmla="*/ 179 h 7340"/>
                <a:gd name="T52" fmla="*/ 1173 w 7825"/>
                <a:gd name="T53" fmla="*/ 128 h 7340"/>
                <a:gd name="T54" fmla="*/ 1477 w 7825"/>
                <a:gd name="T55" fmla="*/ 92 h 7340"/>
                <a:gd name="T56" fmla="*/ 1782 w 7825"/>
                <a:gd name="T57" fmla="*/ 68 h 7340"/>
                <a:gd name="T58" fmla="*/ 2086 w 7825"/>
                <a:gd name="T59" fmla="*/ 54 h 7340"/>
                <a:gd name="T60" fmla="*/ 2392 w 7825"/>
                <a:gd name="T61" fmla="*/ 48 h 7340"/>
                <a:gd name="T62" fmla="*/ 2697 w 7825"/>
                <a:gd name="T63" fmla="*/ 45 h 7340"/>
                <a:gd name="T64" fmla="*/ 4581 w 7825"/>
                <a:gd name="T65" fmla="*/ 45 h 7340"/>
                <a:gd name="T66" fmla="*/ 7031 w 7825"/>
                <a:gd name="T67" fmla="*/ 244 h 7340"/>
                <a:gd name="T68" fmla="*/ 7326 w 7825"/>
                <a:gd name="T69" fmla="*/ 563 h 7340"/>
                <a:gd name="T70" fmla="*/ 7517 w 7825"/>
                <a:gd name="T71" fmla="*/ 908 h 7340"/>
                <a:gd name="T72" fmla="*/ 7628 w 7825"/>
                <a:gd name="T73" fmla="*/ 1272 h 7340"/>
                <a:gd name="T74" fmla="*/ 7683 w 7825"/>
                <a:gd name="T75" fmla="*/ 1646 h 7340"/>
                <a:gd name="T76" fmla="*/ 7707 w 7825"/>
                <a:gd name="T77" fmla="*/ 2024 h 7340"/>
                <a:gd name="T78" fmla="*/ 7721 w 7825"/>
                <a:gd name="T79" fmla="*/ 2397 h 7340"/>
                <a:gd name="T80" fmla="*/ 7752 w 7825"/>
                <a:gd name="T81" fmla="*/ 2757 h 7340"/>
                <a:gd name="T82" fmla="*/ 7693 w 7825"/>
                <a:gd name="T83" fmla="*/ 5536 h 7340"/>
                <a:gd name="T84" fmla="*/ 7642 w 7825"/>
                <a:gd name="T85" fmla="*/ 5720 h 7340"/>
                <a:gd name="T86" fmla="*/ 7619 w 7825"/>
                <a:gd name="T87" fmla="*/ 5901 h 7340"/>
                <a:gd name="T88" fmla="*/ 7611 w 7825"/>
                <a:gd name="T89" fmla="*/ 6078 h 7340"/>
                <a:gd name="T90" fmla="*/ 7611 w 7825"/>
                <a:gd name="T91" fmla="*/ 6252 h 7340"/>
                <a:gd name="T92" fmla="*/ 7607 w 7825"/>
                <a:gd name="T93" fmla="*/ 6425 h 7340"/>
                <a:gd name="T94" fmla="*/ 7588 w 7825"/>
                <a:gd name="T95" fmla="*/ 6596 h 7340"/>
                <a:gd name="T96" fmla="*/ 7544 w 7825"/>
                <a:gd name="T97" fmla="*/ 6765 h 7340"/>
                <a:gd name="T98" fmla="*/ 7465 w 7825"/>
                <a:gd name="T99" fmla="*/ 6935 h 7340"/>
                <a:gd name="T100" fmla="*/ 7089 w 7825"/>
                <a:gd name="T101" fmla="*/ 7154 h 7340"/>
                <a:gd name="T102" fmla="*/ 6881 w 7825"/>
                <a:gd name="T103" fmla="*/ 7208 h 7340"/>
                <a:gd name="T104" fmla="*/ 6671 w 7825"/>
                <a:gd name="T105" fmla="*/ 7251 h 7340"/>
                <a:gd name="T106" fmla="*/ 6459 w 7825"/>
                <a:gd name="T107" fmla="*/ 7285 h 7340"/>
                <a:gd name="T108" fmla="*/ 6248 w 7825"/>
                <a:gd name="T109" fmla="*/ 7310 h 7340"/>
                <a:gd name="T110" fmla="*/ 6038 w 7825"/>
                <a:gd name="T111" fmla="*/ 7326 h 7340"/>
                <a:gd name="T112" fmla="*/ 5830 w 7825"/>
                <a:gd name="T113" fmla="*/ 7336 h 7340"/>
                <a:gd name="T114" fmla="*/ 5625 w 7825"/>
                <a:gd name="T115" fmla="*/ 7340 h 7340"/>
                <a:gd name="T116" fmla="*/ 3192 w 7825"/>
                <a:gd name="T117" fmla="*/ 7340 h 7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825" h="7340">
                  <a:moveTo>
                    <a:pt x="3192" y="7340"/>
                  </a:moveTo>
                  <a:lnTo>
                    <a:pt x="2610" y="7289"/>
                  </a:lnTo>
                  <a:lnTo>
                    <a:pt x="2539" y="7278"/>
                  </a:lnTo>
                  <a:lnTo>
                    <a:pt x="2468" y="7271"/>
                  </a:lnTo>
                  <a:lnTo>
                    <a:pt x="2396" y="7265"/>
                  </a:lnTo>
                  <a:lnTo>
                    <a:pt x="2325" y="7262"/>
                  </a:lnTo>
                  <a:lnTo>
                    <a:pt x="2255" y="7261"/>
                  </a:lnTo>
                  <a:lnTo>
                    <a:pt x="2184" y="7262"/>
                  </a:lnTo>
                  <a:lnTo>
                    <a:pt x="2114" y="7264"/>
                  </a:lnTo>
                  <a:lnTo>
                    <a:pt x="2044" y="7269"/>
                  </a:lnTo>
                  <a:lnTo>
                    <a:pt x="1974" y="7274"/>
                  </a:lnTo>
                  <a:lnTo>
                    <a:pt x="1905" y="7279"/>
                  </a:lnTo>
                  <a:lnTo>
                    <a:pt x="1836" y="7286"/>
                  </a:lnTo>
                  <a:lnTo>
                    <a:pt x="1765" y="7291"/>
                  </a:lnTo>
                  <a:lnTo>
                    <a:pt x="1696" y="7298"/>
                  </a:lnTo>
                  <a:lnTo>
                    <a:pt x="1628" y="7304"/>
                  </a:lnTo>
                  <a:lnTo>
                    <a:pt x="1559" y="7310"/>
                  </a:lnTo>
                  <a:lnTo>
                    <a:pt x="1490" y="7315"/>
                  </a:lnTo>
                  <a:lnTo>
                    <a:pt x="1422" y="7318"/>
                  </a:lnTo>
                  <a:lnTo>
                    <a:pt x="1353" y="7321"/>
                  </a:lnTo>
                  <a:lnTo>
                    <a:pt x="1285" y="7322"/>
                  </a:lnTo>
                  <a:lnTo>
                    <a:pt x="1216" y="7321"/>
                  </a:lnTo>
                  <a:lnTo>
                    <a:pt x="1147" y="7317"/>
                  </a:lnTo>
                  <a:lnTo>
                    <a:pt x="1079" y="7312"/>
                  </a:lnTo>
                  <a:lnTo>
                    <a:pt x="1011" y="7303"/>
                  </a:lnTo>
                  <a:lnTo>
                    <a:pt x="943" y="7292"/>
                  </a:lnTo>
                  <a:lnTo>
                    <a:pt x="875" y="7278"/>
                  </a:lnTo>
                  <a:lnTo>
                    <a:pt x="807" y="7260"/>
                  </a:lnTo>
                  <a:lnTo>
                    <a:pt x="739" y="7238"/>
                  </a:lnTo>
                  <a:lnTo>
                    <a:pt x="672" y="7214"/>
                  </a:lnTo>
                  <a:lnTo>
                    <a:pt x="604" y="7183"/>
                  </a:lnTo>
                  <a:lnTo>
                    <a:pt x="536" y="7150"/>
                  </a:lnTo>
                  <a:lnTo>
                    <a:pt x="468" y="7111"/>
                  </a:lnTo>
                  <a:lnTo>
                    <a:pt x="400" y="7067"/>
                  </a:lnTo>
                  <a:lnTo>
                    <a:pt x="340" y="6978"/>
                  </a:lnTo>
                  <a:lnTo>
                    <a:pt x="286" y="6889"/>
                  </a:lnTo>
                  <a:lnTo>
                    <a:pt x="240" y="6801"/>
                  </a:lnTo>
                  <a:lnTo>
                    <a:pt x="198" y="6713"/>
                  </a:lnTo>
                  <a:lnTo>
                    <a:pt x="162" y="6626"/>
                  </a:lnTo>
                  <a:lnTo>
                    <a:pt x="131" y="6538"/>
                  </a:lnTo>
                  <a:lnTo>
                    <a:pt x="105" y="6451"/>
                  </a:lnTo>
                  <a:lnTo>
                    <a:pt x="83" y="6364"/>
                  </a:lnTo>
                  <a:lnTo>
                    <a:pt x="66" y="6278"/>
                  </a:lnTo>
                  <a:lnTo>
                    <a:pt x="52" y="6190"/>
                  </a:lnTo>
                  <a:lnTo>
                    <a:pt x="42" y="6105"/>
                  </a:lnTo>
                  <a:lnTo>
                    <a:pt x="35" y="6019"/>
                  </a:lnTo>
                  <a:lnTo>
                    <a:pt x="29" y="5932"/>
                  </a:lnTo>
                  <a:lnTo>
                    <a:pt x="27" y="5847"/>
                  </a:lnTo>
                  <a:lnTo>
                    <a:pt x="27" y="5761"/>
                  </a:lnTo>
                  <a:lnTo>
                    <a:pt x="28" y="5676"/>
                  </a:lnTo>
                  <a:lnTo>
                    <a:pt x="31" y="5591"/>
                  </a:lnTo>
                  <a:lnTo>
                    <a:pt x="35" y="5505"/>
                  </a:lnTo>
                  <a:lnTo>
                    <a:pt x="39" y="5421"/>
                  </a:lnTo>
                  <a:lnTo>
                    <a:pt x="44" y="5336"/>
                  </a:lnTo>
                  <a:lnTo>
                    <a:pt x="49" y="5251"/>
                  </a:lnTo>
                  <a:lnTo>
                    <a:pt x="53" y="5167"/>
                  </a:lnTo>
                  <a:lnTo>
                    <a:pt x="57" y="5082"/>
                  </a:lnTo>
                  <a:lnTo>
                    <a:pt x="59" y="4997"/>
                  </a:lnTo>
                  <a:lnTo>
                    <a:pt x="60" y="4913"/>
                  </a:lnTo>
                  <a:lnTo>
                    <a:pt x="59" y="4829"/>
                  </a:lnTo>
                  <a:lnTo>
                    <a:pt x="57" y="4745"/>
                  </a:lnTo>
                  <a:lnTo>
                    <a:pt x="52" y="4660"/>
                  </a:lnTo>
                  <a:lnTo>
                    <a:pt x="44" y="4576"/>
                  </a:lnTo>
                  <a:lnTo>
                    <a:pt x="32" y="4493"/>
                  </a:lnTo>
                  <a:lnTo>
                    <a:pt x="18" y="4409"/>
                  </a:lnTo>
                  <a:lnTo>
                    <a:pt x="0" y="4324"/>
                  </a:lnTo>
                  <a:lnTo>
                    <a:pt x="4" y="4206"/>
                  </a:lnTo>
                  <a:lnTo>
                    <a:pt x="8" y="4089"/>
                  </a:lnTo>
                  <a:lnTo>
                    <a:pt x="12" y="3971"/>
                  </a:lnTo>
                  <a:lnTo>
                    <a:pt x="15" y="3853"/>
                  </a:lnTo>
                  <a:lnTo>
                    <a:pt x="18" y="3736"/>
                  </a:lnTo>
                  <a:lnTo>
                    <a:pt x="23" y="3620"/>
                  </a:lnTo>
                  <a:lnTo>
                    <a:pt x="26" y="3503"/>
                  </a:lnTo>
                  <a:lnTo>
                    <a:pt x="29" y="3386"/>
                  </a:lnTo>
                  <a:lnTo>
                    <a:pt x="32" y="3270"/>
                  </a:lnTo>
                  <a:lnTo>
                    <a:pt x="36" y="3154"/>
                  </a:lnTo>
                  <a:lnTo>
                    <a:pt x="40" y="3038"/>
                  </a:lnTo>
                  <a:lnTo>
                    <a:pt x="43" y="2923"/>
                  </a:lnTo>
                  <a:lnTo>
                    <a:pt x="48" y="2807"/>
                  </a:lnTo>
                  <a:lnTo>
                    <a:pt x="52" y="2693"/>
                  </a:lnTo>
                  <a:lnTo>
                    <a:pt x="56" y="2577"/>
                  </a:lnTo>
                  <a:lnTo>
                    <a:pt x="62" y="2463"/>
                  </a:lnTo>
                  <a:lnTo>
                    <a:pt x="67" y="2347"/>
                  </a:lnTo>
                  <a:lnTo>
                    <a:pt x="72" y="2232"/>
                  </a:lnTo>
                  <a:lnTo>
                    <a:pt x="78" y="2118"/>
                  </a:lnTo>
                  <a:lnTo>
                    <a:pt x="85" y="2003"/>
                  </a:lnTo>
                  <a:lnTo>
                    <a:pt x="92" y="1890"/>
                  </a:lnTo>
                  <a:lnTo>
                    <a:pt x="99" y="1775"/>
                  </a:lnTo>
                  <a:lnTo>
                    <a:pt x="108" y="1661"/>
                  </a:lnTo>
                  <a:lnTo>
                    <a:pt x="117" y="1546"/>
                  </a:lnTo>
                  <a:lnTo>
                    <a:pt x="126" y="1433"/>
                  </a:lnTo>
                  <a:lnTo>
                    <a:pt x="137" y="1318"/>
                  </a:lnTo>
                  <a:lnTo>
                    <a:pt x="148" y="1205"/>
                  </a:lnTo>
                  <a:lnTo>
                    <a:pt x="160" y="1090"/>
                  </a:lnTo>
                  <a:lnTo>
                    <a:pt x="173" y="977"/>
                  </a:lnTo>
                  <a:lnTo>
                    <a:pt x="187" y="862"/>
                  </a:lnTo>
                  <a:lnTo>
                    <a:pt x="202" y="749"/>
                  </a:lnTo>
                  <a:lnTo>
                    <a:pt x="217" y="634"/>
                  </a:lnTo>
                  <a:lnTo>
                    <a:pt x="492" y="268"/>
                  </a:lnTo>
                  <a:lnTo>
                    <a:pt x="567" y="247"/>
                  </a:lnTo>
                  <a:lnTo>
                    <a:pt x="643" y="229"/>
                  </a:lnTo>
                  <a:lnTo>
                    <a:pt x="718" y="211"/>
                  </a:lnTo>
                  <a:lnTo>
                    <a:pt x="794" y="194"/>
                  </a:lnTo>
                  <a:lnTo>
                    <a:pt x="870" y="179"/>
                  </a:lnTo>
                  <a:lnTo>
                    <a:pt x="945" y="164"/>
                  </a:lnTo>
                  <a:lnTo>
                    <a:pt x="1021" y="151"/>
                  </a:lnTo>
                  <a:lnTo>
                    <a:pt x="1098" y="139"/>
                  </a:lnTo>
                  <a:lnTo>
                    <a:pt x="1173" y="128"/>
                  </a:lnTo>
                  <a:lnTo>
                    <a:pt x="1249" y="118"/>
                  </a:lnTo>
                  <a:lnTo>
                    <a:pt x="1326" y="108"/>
                  </a:lnTo>
                  <a:lnTo>
                    <a:pt x="1401" y="99"/>
                  </a:lnTo>
                  <a:lnTo>
                    <a:pt x="1477" y="92"/>
                  </a:lnTo>
                  <a:lnTo>
                    <a:pt x="1554" y="85"/>
                  </a:lnTo>
                  <a:lnTo>
                    <a:pt x="1629" y="79"/>
                  </a:lnTo>
                  <a:lnTo>
                    <a:pt x="1706" y="73"/>
                  </a:lnTo>
                  <a:lnTo>
                    <a:pt x="1782" y="68"/>
                  </a:lnTo>
                  <a:lnTo>
                    <a:pt x="1858" y="64"/>
                  </a:lnTo>
                  <a:lnTo>
                    <a:pt x="1934" y="61"/>
                  </a:lnTo>
                  <a:lnTo>
                    <a:pt x="2011" y="57"/>
                  </a:lnTo>
                  <a:lnTo>
                    <a:pt x="2086" y="54"/>
                  </a:lnTo>
                  <a:lnTo>
                    <a:pt x="2163" y="52"/>
                  </a:lnTo>
                  <a:lnTo>
                    <a:pt x="2240" y="51"/>
                  </a:lnTo>
                  <a:lnTo>
                    <a:pt x="2315" y="49"/>
                  </a:lnTo>
                  <a:lnTo>
                    <a:pt x="2392" y="48"/>
                  </a:lnTo>
                  <a:lnTo>
                    <a:pt x="2468" y="46"/>
                  </a:lnTo>
                  <a:lnTo>
                    <a:pt x="2544" y="46"/>
                  </a:lnTo>
                  <a:lnTo>
                    <a:pt x="2620" y="45"/>
                  </a:lnTo>
                  <a:lnTo>
                    <a:pt x="2697" y="45"/>
                  </a:lnTo>
                  <a:lnTo>
                    <a:pt x="2772" y="45"/>
                  </a:lnTo>
                  <a:lnTo>
                    <a:pt x="2849" y="45"/>
                  </a:lnTo>
                  <a:lnTo>
                    <a:pt x="2925" y="45"/>
                  </a:lnTo>
                  <a:lnTo>
                    <a:pt x="4581" y="45"/>
                  </a:lnTo>
                  <a:lnTo>
                    <a:pt x="6026" y="0"/>
                  </a:lnTo>
                  <a:lnTo>
                    <a:pt x="6836" y="97"/>
                  </a:lnTo>
                  <a:lnTo>
                    <a:pt x="6938" y="170"/>
                  </a:lnTo>
                  <a:lnTo>
                    <a:pt x="7031" y="244"/>
                  </a:lnTo>
                  <a:lnTo>
                    <a:pt x="7115" y="321"/>
                  </a:lnTo>
                  <a:lnTo>
                    <a:pt x="7193" y="400"/>
                  </a:lnTo>
                  <a:lnTo>
                    <a:pt x="7263" y="481"/>
                  </a:lnTo>
                  <a:lnTo>
                    <a:pt x="7326" y="563"/>
                  </a:lnTo>
                  <a:lnTo>
                    <a:pt x="7382" y="647"/>
                  </a:lnTo>
                  <a:lnTo>
                    <a:pt x="7433" y="733"/>
                  </a:lnTo>
                  <a:lnTo>
                    <a:pt x="7478" y="820"/>
                  </a:lnTo>
                  <a:lnTo>
                    <a:pt x="7517" y="908"/>
                  </a:lnTo>
                  <a:lnTo>
                    <a:pt x="7552" y="997"/>
                  </a:lnTo>
                  <a:lnTo>
                    <a:pt x="7582" y="1088"/>
                  </a:lnTo>
                  <a:lnTo>
                    <a:pt x="7607" y="1179"/>
                  </a:lnTo>
                  <a:lnTo>
                    <a:pt x="7628" y="1272"/>
                  </a:lnTo>
                  <a:lnTo>
                    <a:pt x="7647" y="1365"/>
                  </a:lnTo>
                  <a:lnTo>
                    <a:pt x="7662" y="1458"/>
                  </a:lnTo>
                  <a:lnTo>
                    <a:pt x="7674" y="1552"/>
                  </a:lnTo>
                  <a:lnTo>
                    <a:pt x="7683" y="1646"/>
                  </a:lnTo>
                  <a:lnTo>
                    <a:pt x="7692" y="1741"/>
                  </a:lnTo>
                  <a:lnTo>
                    <a:pt x="7698" y="1835"/>
                  </a:lnTo>
                  <a:lnTo>
                    <a:pt x="7703" y="1930"/>
                  </a:lnTo>
                  <a:lnTo>
                    <a:pt x="7707" y="2024"/>
                  </a:lnTo>
                  <a:lnTo>
                    <a:pt x="7710" y="2118"/>
                  </a:lnTo>
                  <a:lnTo>
                    <a:pt x="7714" y="2211"/>
                  </a:lnTo>
                  <a:lnTo>
                    <a:pt x="7717" y="2304"/>
                  </a:lnTo>
                  <a:lnTo>
                    <a:pt x="7721" y="2397"/>
                  </a:lnTo>
                  <a:lnTo>
                    <a:pt x="7727" y="2488"/>
                  </a:lnTo>
                  <a:lnTo>
                    <a:pt x="7733" y="2579"/>
                  </a:lnTo>
                  <a:lnTo>
                    <a:pt x="7741" y="2669"/>
                  </a:lnTo>
                  <a:lnTo>
                    <a:pt x="7752" y="2757"/>
                  </a:lnTo>
                  <a:lnTo>
                    <a:pt x="7765" y="2844"/>
                  </a:lnTo>
                  <a:lnTo>
                    <a:pt x="7780" y="2930"/>
                  </a:lnTo>
                  <a:lnTo>
                    <a:pt x="7825" y="4095"/>
                  </a:lnTo>
                  <a:lnTo>
                    <a:pt x="7693" y="5536"/>
                  </a:lnTo>
                  <a:lnTo>
                    <a:pt x="7677" y="5582"/>
                  </a:lnTo>
                  <a:lnTo>
                    <a:pt x="7664" y="5628"/>
                  </a:lnTo>
                  <a:lnTo>
                    <a:pt x="7652" y="5674"/>
                  </a:lnTo>
                  <a:lnTo>
                    <a:pt x="7642" y="5720"/>
                  </a:lnTo>
                  <a:lnTo>
                    <a:pt x="7634" y="5766"/>
                  </a:lnTo>
                  <a:lnTo>
                    <a:pt x="7627" y="5811"/>
                  </a:lnTo>
                  <a:lnTo>
                    <a:pt x="7622" y="5855"/>
                  </a:lnTo>
                  <a:lnTo>
                    <a:pt x="7619" y="5901"/>
                  </a:lnTo>
                  <a:lnTo>
                    <a:pt x="7615" y="5945"/>
                  </a:lnTo>
                  <a:lnTo>
                    <a:pt x="7613" y="5989"/>
                  </a:lnTo>
                  <a:lnTo>
                    <a:pt x="7612" y="6034"/>
                  </a:lnTo>
                  <a:lnTo>
                    <a:pt x="7611" y="6078"/>
                  </a:lnTo>
                  <a:lnTo>
                    <a:pt x="7611" y="6121"/>
                  </a:lnTo>
                  <a:lnTo>
                    <a:pt x="7611" y="6165"/>
                  </a:lnTo>
                  <a:lnTo>
                    <a:pt x="7611" y="6209"/>
                  </a:lnTo>
                  <a:lnTo>
                    <a:pt x="7611" y="6252"/>
                  </a:lnTo>
                  <a:lnTo>
                    <a:pt x="7611" y="6295"/>
                  </a:lnTo>
                  <a:lnTo>
                    <a:pt x="7610" y="6338"/>
                  </a:lnTo>
                  <a:lnTo>
                    <a:pt x="7609" y="6382"/>
                  </a:lnTo>
                  <a:lnTo>
                    <a:pt x="7607" y="6425"/>
                  </a:lnTo>
                  <a:lnTo>
                    <a:pt x="7604" y="6468"/>
                  </a:lnTo>
                  <a:lnTo>
                    <a:pt x="7600" y="6510"/>
                  </a:lnTo>
                  <a:lnTo>
                    <a:pt x="7595" y="6553"/>
                  </a:lnTo>
                  <a:lnTo>
                    <a:pt x="7588" y="6596"/>
                  </a:lnTo>
                  <a:lnTo>
                    <a:pt x="7580" y="6638"/>
                  </a:lnTo>
                  <a:lnTo>
                    <a:pt x="7570" y="6681"/>
                  </a:lnTo>
                  <a:lnTo>
                    <a:pt x="7558" y="6723"/>
                  </a:lnTo>
                  <a:lnTo>
                    <a:pt x="7544" y="6765"/>
                  </a:lnTo>
                  <a:lnTo>
                    <a:pt x="7528" y="6807"/>
                  </a:lnTo>
                  <a:lnTo>
                    <a:pt x="7510" y="6851"/>
                  </a:lnTo>
                  <a:lnTo>
                    <a:pt x="7489" y="6893"/>
                  </a:lnTo>
                  <a:lnTo>
                    <a:pt x="7465" y="6935"/>
                  </a:lnTo>
                  <a:lnTo>
                    <a:pt x="7243" y="7107"/>
                  </a:lnTo>
                  <a:lnTo>
                    <a:pt x="7192" y="7123"/>
                  </a:lnTo>
                  <a:lnTo>
                    <a:pt x="7140" y="7139"/>
                  </a:lnTo>
                  <a:lnTo>
                    <a:pt x="7089" y="7154"/>
                  </a:lnTo>
                  <a:lnTo>
                    <a:pt x="7037" y="7169"/>
                  </a:lnTo>
                  <a:lnTo>
                    <a:pt x="6986" y="7183"/>
                  </a:lnTo>
                  <a:lnTo>
                    <a:pt x="6934" y="7196"/>
                  </a:lnTo>
                  <a:lnTo>
                    <a:pt x="6881" y="7208"/>
                  </a:lnTo>
                  <a:lnTo>
                    <a:pt x="6829" y="7220"/>
                  </a:lnTo>
                  <a:lnTo>
                    <a:pt x="6776" y="7231"/>
                  </a:lnTo>
                  <a:lnTo>
                    <a:pt x="6724" y="7242"/>
                  </a:lnTo>
                  <a:lnTo>
                    <a:pt x="6671" y="7251"/>
                  </a:lnTo>
                  <a:lnTo>
                    <a:pt x="6618" y="7261"/>
                  </a:lnTo>
                  <a:lnTo>
                    <a:pt x="6565" y="7270"/>
                  </a:lnTo>
                  <a:lnTo>
                    <a:pt x="6512" y="7277"/>
                  </a:lnTo>
                  <a:lnTo>
                    <a:pt x="6459" y="7285"/>
                  </a:lnTo>
                  <a:lnTo>
                    <a:pt x="6406" y="7291"/>
                  </a:lnTo>
                  <a:lnTo>
                    <a:pt x="6354" y="7298"/>
                  </a:lnTo>
                  <a:lnTo>
                    <a:pt x="6301" y="7304"/>
                  </a:lnTo>
                  <a:lnTo>
                    <a:pt x="6248" y="7310"/>
                  </a:lnTo>
                  <a:lnTo>
                    <a:pt x="6196" y="7314"/>
                  </a:lnTo>
                  <a:lnTo>
                    <a:pt x="6143" y="7318"/>
                  </a:lnTo>
                  <a:lnTo>
                    <a:pt x="6090" y="7323"/>
                  </a:lnTo>
                  <a:lnTo>
                    <a:pt x="6038" y="7326"/>
                  </a:lnTo>
                  <a:lnTo>
                    <a:pt x="5985" y="7329"/>
                  </a:lnTo>
                  <a:lnTo>
                    <a:pt x="5933" y="7331"/>
                  </a:lnTo>
                  <a:lnTo>
                    <a:pt x="5881" y="7335"/>
                  </a:lnTo>
                  <a:lnTo>
                    <a:pt x="5830" y="7336"/>
                  </a:lnTo>
                  <a:lnTo>
                    <a:pt x="5778" y="7338"/>
                  </a:lnTo>
                  <a:lnTo>
                    <a:pt x="5727" y="7339"/>
                  </a:lnTo>
                  <a:lnTo>
                    <a:pt x="5676" y="7339"/>
                  </a:lnTo>
                  <a:lnTo>
                    <a:pt x="5625" y="7340"/>
                  </a:lnTo>
                  <a:lnTo>
                    <a:pt x="5575" y="7340"/>
                  </a:lnTo>
                  <a:lnTo>
                    <a:pt x="5255" y="7340"/>
                  </a:lnTo>
                  <a:lnTo>
                    <a:pt x="3284" y="7340"/>
                  </a:lnTo>
                  <a:lnTo>
                    <a:pt x="3192" y="73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6" name="Freeform 286"/>
            <p:cNvSpPr>
              <a:spLocks/>
            </p:cNvSpPr>
            <p:nvPr/>
          </p:nvSpPr>
          <p:spPr bwMode="auto">
            <a:xfrm>
              <a:off x="3366" y="3450"/>
              <a:ext cx="1403" cy="413"/>
            </a:xfrm>
            <a:custGeom>
              <a:avLst/>
              <a:gdLst>
                <a:gd name="T0" fmla="*/ 407 w 7015"/>
                <a:gd name="T1" fmla="*/ 1794 h 2068"/>
                <a:gd name="T2" fmla="*/ 63 w 7015"/>
                <a:gd name="T3" fmla="*/ 360 h 2068"/>
                <a:gd name="T4" fmla="*/ 251 w 7015"/>
                <a:gd name="T5" fmla="*/ 355 h 2068"/>
                <a:gd name="T6" fmla="*/ 437 w 7015"/>
                <a:gd name="T7" fmla="*/ 344 h 2068"/>
                <a:gd name="T8" fmla="*/ 621 w 7015"/>
                <a:gd name="T9" fmla="*/ 331 h 2068"/>
                <a:gd name="T10" fmla="*/ 803 w 7015"/>
                <a:gd name="T11" fmla="*/ 316 h 2068"/>
                <a:gd name="T12" fmla="*/ 984 w 7015"/>
                <a:gd name="T13" fmla="*/ 302 h 2068"/>
                <a:gd name="T14" fmla="*/ 1164 w 7015"/>
                <a:gd name="T15" fmla="*/ 290 h 2068"/>
                <a:gd name="T16" fmla="*/ 1343 w 7015"/>
                <a:gd name="T17" fmla="*/ 283 h 2068"/>
                <a:gd name="T18" fmla="*/ 1522 w 7015"/>
                <a:gd name="T19" fmla="*/ 280 h 2068"/>
                <a:gd name="T20" fmla="*/ 1700 w 7015"/>
                <a:gd name="T21" fmla="*/ 286 h 2068"/>
                <a:gd name="T22" fmla="*/ 1878 w 7015"/>
                <a:gd name="T23" fmla="*/ 301 h 2068"/>
                <a:gd name="T24" fmla="*/ 2096 w 7015"/>
                <a:gd name="T25" fmla="*/ 339 h 2068"/>
                <a:gd name="T26" fmla="*/ 2333 w 7015"/>
                <a:gd name="T27" fmla="*/ 373 h 2068"/>
                <a:gd name="T28" fmla="*/ 2567 w 7015"/>
                <a:gd name="T29" fmla="*/ 395 h 2068"/>
                <a:gd name="T30" fmla="*/ 2801 w 7015"/>
                <a:gd name="T31" fmla="*/ 407 h 2068"/>
                <a:gd name="T32" fmla="*/ 3032 w 7015"/>
                <a:gd name="T33" fmla="*/ 412 h 2068"/>
                <a:gd name="T34" fmla="*/ 3262 w 7015"/>
                <a:gd name="T35" fmla="*/ 413 h 2068"/>
                <a:gd name="T36" fmla="*/ 3492 w 7015"/>
                <a:gd name="T37" fmla="*/ 413 h 2068"/>
                <a:gd name="T38" fmla="*/ 3721 w 7015"/>
                <a:gd name="T39" fmla="*/ 413 h 2068"/>
                <a:gd name="T40" fmla="*/ 3949 w 7015"/>
                <a:gd name="T41" fmla="*/ 417 h 2068"/>
                <a:gd name="T42" fmla="*/ 4177 w 7015"/>
                <a:gd name="T43" fmla="*/ 427 h 2068"/>
                <a:gd name="T44" fmla="*/ 4405 w 7015"/>
                <a:gd name="T45" fmla="*/ 446 h 2068"/>
                <a:gd name="T46" fmla="*/ 5752 w 7015"/>
                <a:gd name="T47" fmla="*/ 309 h 2068"/>
                <a:gd name="T48" fmla="*/ 7015 w 7015"/>
                <a:gd name="T49" fmla="*/ 86 h 2068"/>
                <a:gd name="T50" fmla="*/ 6997 w 7015"/>
                <a:gd name="T51" fmla="*/ 251 h 2068"/>
                <a:gd name="T52" fmla="*/ 6989 w 7015"/>
                <a:gd name="T53" fmla="*/ 416 h 2068"/>
                <a:gd name="T54" fmla="*/ 6986 w 7015"/>
                <a:gd name="T55" fmla="*/ 580 h 2068"/>
                <a:gd name="T56" fmla="*/ 6984 w 7015"/>
                <a:gd name="T57" fmla="*/ 744 h 2068"/>
                <a:gd name="T58" fmla="*/ 6977 w 7015"/>
                <a:gd name="T59" fmla="*/ 908 h 2068"/>
                <a:gd name="T60" fmla="*/ 6963 w 7015"/>
                <a:gd name="T61" fmla="*/ 1071 h 2068"/>
                <a:gd name="T62" fmla="*/ 6936 w 7015"/>
                <a:gd name="T63" fmla="*/ 1236 h 2068"/>
                <a:gd name="T64" fmla="*/ 6892 w 7015"/>
                <a:gd name="T65" fmla="*/ 1400 h 2068"/>
                <a:gd name="T66" fmla="*/ 6826 w 7015"/>
                <a:gd name="T67" fmla="*/ 1564 h 2068"/>
                <a:gd name="T68" fmla="*/ 6734 w 7015"/>
                <a:gd name="T69" fmla="*/ 1729 h 2068"/>
                <a:gd name="T70" fmla="*/ 6438 w 7015"/>
                <a:gd name="T71" fmla="*/ 1977 h 2068"/>
                <a:gd name="T72" fmla="*/ 5969 w 7015"/>
                <a:gd name="T73" fmla="*/ 2028 h 2068"/>
                <a:gd name="T74" fmla="*/ 5500 w 7015"/>
                <a:gd name="T75" fmla="*/ 2055 h 2068"/>
                <a:gd name="T76" fmla="*/ 5031 w 7015"/>
                <a:gd name="T77" fmla="*/ 2063 h 2068"/>
                <a:gd name="T78" fmla="*/ 4562 w 7015"/>
                <a:gd name="T79" fmla="*/ 2059 h 2068"/>
                <a:gd name="T80" fmla="*/ 4093 w 7015"/>
                <a:gd name="T81" fmla="*/ 2046 h 2068"/>
                <a:gd name="T82" fmla="*/ 3625 w 7015"/>
                <a:gd name="T83" fmla="*/ 2031 h 2068"/>
                <a:gd name="T84" fmla="*/ 3156 w 7015"/>
                <a:gd name="T85" fmla="*/ 2017 h 2068"/>
                <a:gd name="T86" fmla="*/ 2688 w 7015"/>
                <a:gd name="T87" fmla="*/ 2010 h 2068"/>
                <a:gd name="T88" fmla="*/ 2219 w 7015"/>
                <a:gd name="T89" fmla="*/ 2017 h 2068"/>
                <a:gd name="T90" fmla="*/ 1752 w 7015"/>
                <a:gd name="T91" fmla="*/ 2040 h 2068"/>
                <a:gd name="T92" fmla="*/ 1303 w 7015"/>
                <a:gd name="T93" fmla="*/ 2022 h 20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015" h="2068">
                  <a:moveTo>
                    <a:pt x="1303" y="2022"/>
                  </a:moveTo>
                  <a:lnTo>
                    <a:pt x="714" y="1977"/>
                  </a:lnTo>
                  <a:lnTo>
                    <a:pt x="407" y="1794"/>
                  </a:lnTo>
                  <a:lnTo>
                    <a:pt x="40" y="1251"/>
                  </a:lnTo>
                  <a:lnTo>
                    <a:pt x="0" y="360"/>
                  </a:lnTo>
                  <a:lnTo>
                    <a:pt x="63" y="360"/>
                  </a:lnTo>
                  <a:lnTo>
                    <a:pt x="127" y="359"/>
                  </a:lnTo>
                  <a:lnTo>
                    <a:pt x="188" y="357"/>
                  </a:lnTo>
                  <a:lnTo>
                    <a:pt x="251" y="355"/>
                  </a:lnTo>
                  <a:lnTo>
                    <a:pt x="314" y="352"/>
                  </a:lnTo>
                  <a:lnTo>
                    <a:pt x="375" y="349"/>
                  </a:lnTo>
                  <a:lnTo>
                    <a:pt x="437" y="344"/>
                  </a:lnTo>
                  <a:lnTo>
                    <a:pt x="498" y="340"/>
                  </a:lnTo>
                  <a:lnTo>
                    <a:pt x="560" y="336"/>
                  </a:lnTo>
                  <a:lnTo>
                    <a:pt x="621" y="331"/>
                  </a:lnTo>
                  <a:lnTo>
                    <a:pt x="682" y="327"/>
                  </a:lnTo>
                  <a:lnTo>
                    <a:pt x="743" y="322"/>
                  </a:lnTo>
                  <a:lnTo>
                    <a:pt x="803" y="316"/>
                  </a:lnTo>
                  <a:lnTo>
                    <a:pt x="864" y="312"/>
                  </a:lnTo>
                  <a:lnTo>
                    <a:pt x="924" y="307"/>
                  </a:lnTo>
                  <a:lnTo>
                    <a:pt x="984" y="302"/>
                  </a:lnTo>
                  <a:lnTo>
                    <a:pt x="1044" y="298"/>
                  </a:lnTo>
                  <a:lnTo>
                    <a:pt x="1103" y="294"/>
                  </a:lnTo>
                  <a:lnTo>
                    <a:pt x="1164" y="290"/>
                  </a:lnTo>
                  <a:lnTo>
                    <a:pt x="1223" y="287"/>
                  </a:lnTo>
                  <a:lnTo>
                    <a:pt x="1284" y="285"/>
                  </a:lnTo>
                  <a:lnTo>
                    <a:pt x="1343" y="283"/>
                  </a:lnTo>
                  <a:lnTo>
                    <a:pt x="1403" y="282"/>
                  </a:lnTo>
                  <a:lnTo>
                    <a:pt x="1462" y="280"/>
                  </a:lnTo>
                  <a:lnTo>
                    <a:pt x="1522" y="280"/>
                  </a:lnTo>
                  <a:lnTo>
                    <a:pt x="1581" y="282"/>
                  </a:lnTo>
                  <a:lnTo>
                    <a:pt x="1640" y="284"/>
                  </a:lnTo>
                  <a:lnTo>
                    <a:pt x="1700" y="286"/>
                  </a:lnTo>
                  <a:lnTo>
                    <a:pt x="1759" y="290"/>
                  </a:lnTo>
                  <a:lnTo>
                    <a:pt x="1819" y="296"/>
                  </a:lnTo>
                  <a:lnTo>
                    <a:pt x="1878" y="301"/>
                  </a:lnTo>
                  <a:lnTo>
                    <a:pt x="1937" y="309"/>
                  </a:lnTo>
                  <a:lnTo>
                    <a:pt x="2017" y="325"/>
                  </a:lnTo>
                  <a:lnTo>
                    <a:pt x="2096" y="339"/>
                  </a:lnTo>
                  <a:lnTo>
                    <a:pt x="2175" y="352"/>
                  </a:lnTo>
                  <a:lnTo>
                    <a:pt x="2254" y="364"/>
                  </a:lnTo>
                  <a:lnTo>
                    <a:pt x="2333" y="373"/>
                  </a:lnTo>
                  <a:lnTo>
                    <a:pt x="2412" y="382"/>
                  </a:lnTo>
                  <a:lnTo>
                    <a:pt x="2490" y="388"/>
                  </a:lnTo>
                  <a:lnTo>
                    <a:pt x="2567" y="395"/>
                  </a:lnTo>
                  <a:lnTo>
                    <a:pt x="2645" y="400"/>
                  </a:lnTo>
                  <a:lnTo>
                    <a:pt x="2723" y="404"/>
                  </a:lnTo>
                  <a:lnTo>
                    <a:pt x="2801" y="407"/>
                  </a:lnTo>
                  <a:lnTo>
                    <a:pt x="2878" y="410"/>
                  </a:lnTo>
                  <a:lnTo>
                    <a:pt x="2955" y="411"/>
                  </a:lnTo>
                  <a:lnTo>
                    <a:pt x="3032" y="412"/>
                  </a:lnTo>
                  <a:lnTo>
                    <a:pt x="3109" y="413"/>
                  </a:lnTo>
                  <a:lnTo>
                    <a:pt x="3186" y="413"/>
                  </a:lnTo>
                  <a:lnTo>
                    <a:pt x="3262" y="413"/>
                  </a:lnTo>
                  <a:lnTo>
                    <a:pt x="3339" y="413"/>
                  </a:lnTo>
                  <a:lnTo>
                    <a:pt x="3415" y="413"/>
                  </a:lnTo>
                  <a:lnTo>
                    <a:pt x="3492" y="413"/>
                  </a:lnTo>
                  <a:lnTo>
                    <a:pt x="3568" y="413"/>
                  </a:lnTo>
                  <a:lnTo>
                    <a:pt x="3644" y="413"/>
                  </a:lnTo>
                  <a:lnTo>
                    <a:pt x="3721" y="413"/>
                  </a:lnTo>
                  <a:lnTo>
                    <a:pt x="3797" y="414"/>
                  </a:lnTo>
                  <a:lnTo>
                    <a:pt x="3872" y="416"/>
                  </a:lnTo>
                  <a:lnTo>
                    <a:pt x="3949" y="417"/>
                  </a:lnTo>
                  <a:lnTo>
                    <a:pt x="4025" y="420"/>
                  </a:lnTo>
                  <a:lnTo>
                    <a:pt x="4101" y="423"/>
                  </a:lnTo>
                  <a:lnTo>
                    <a:pt x="4177" y="427"/>
                  </a:lnTo>
                  <a:lnTo>
                    <a:pt x="4253" y="432"/>
                  </a:lnTo>
                  <a:lnTo>
                    <a:pt x="4329" y="438"/>
                  </a:lnTo>
                  <a:lnTo>
                    <a:pt x="4405" y="446"/>
                  </a:lnTo>
                  <a:lnTo>
                    <a:pt x="4855" y="406"/>
                  </a:lnTo>
                  <a:lnTo>
                    <a:pt x="5038" y="223"/>
                  </a:lnTo>
                  <a:lnTo>
                    <a:pt x="5752" y="309"/>
                  </a:lnTo>
                  <a:lnTo>
                    <a:pt x="6301" y="0"/>
                  </a:lnTo>
                  <a:lnTo>
                    <a:pt x="6793" y="39"/>
                  </a:lnTo>
                  <a:lnTo>
                    <a:pt x="7015" y="86"/>
                  </a:lnTo>
                  <a:lnTo>
                    <a:pt x="7008" y="141"/>
                  </a:lnTo>
                  <a:lnTo>
                    <a:pt x="7002" y="196"/>
                  </a:lnTo>
                  <a:lnTo>
                    <a:pt x="6997" y="251"/>
                  </a:lnTo>
                  <a:lnTo>
                    <a:pt x="6994" y="306"/>
                  </a:lnTo>
                  <a:lnTo>
                    <a:pt x="6991" y="360"/>
                  </a:lnTo>
                  <a:lnTo>
                    <a:pt x="6989" y="416"/>
                  </a:lnTo>
                  <a:lnTo>
                    <a:pt x="6988" y="471"/>
                  </a:lnTo>
                  <a:lnTo>
                    <a:pt x="6987" y="525"/>
                  </a:lnTo>
                  <a:lnTo>
                    <a:pt x="6986" y="580"/>
                  </a:lnTo>
                  <a:lnTo>
                    <a:pt x="6986" y="635"/>
                  </a:lnTo>
                  <a:lnTo>
                    <a:pt x="6985" y="689"/>
                  </a:lnTo>
                  <a:lnTo>
                    <a:pt x="6984" y="744"/>
                  </a:lnTo>
                  <a:lnTo>
                    <a:pt x="6983" y="798"/>
                  </a:lnTo>
                  <a:lnTo>
                    <a:pt x="6981" y="853"/>
                  </a:lnTo>
                  <a:lnTo>
                    <a:pt x="6977" y="908"/>
                  </a:lnTo>
                  <a:lnTo>
                    <a:pt x="6974" y="962"/>
                  </a:lnTo>
                  <a:lnTo>
                    <a:pt x="6970" y="1017"/>
                  </a:lnTo>
                  <a:lnTo>
                    <a:pt x="6963" y="1071"/>
                  </a:lnTo>
                  <a:lnTo>
                    <a:pt x="6956" y="1126"/>
                  </a:lnTo>
                  <a:lnTo>
                    <a:pt x="6947" y="1181"/>
                  </a:lnTo>
                  <a:lnTo>
                    <a:pt x="6936" y="1236"/>
                  </a:lnTo>
                  <a:lnTo>
                    <a:pt x="6924" y="1291"/>
                  </a:lnTo>
                  <a:lnTo>
                    <a:pt x="6909" y="1345"/>
                  </a:lnTo>
                  <a:lnTo>
                    <a:pt x="6892" y="1400"/>
                  </a:lnTo>
                  <a:lnTo>
                    <a:pt x="6873" y="1455"/>
                  </a:lnTo>
                  <a:lnTo>
                    <a:pt x="6851" y="1509"/>
                  </a:lnTo>
                  <a:lnTo>
                    <a:pt x="6826" y="1564"/>
                  </a:lnTo>
                  <a:lnTo>
                    <a:pt x="6798" y="1619"/>
                  </a:lnTo>
                  <a:lnTo>
                    <a:pt x="6768" y="1674"/>
                  </a:lnTo>
                  <a:lnTo>
                    <a:pt x="6734" y="1729"/>
                  </a:lnTo>
                  <a:lnTo>
                    <a:pt x="6696" y="1785"/>
                  </a:lnTo>
                  <a:lnTo>
                    <a:pt x="6655" y="1840"/>
                  </a:lnTo>
                  <a:lnTo>
                    <a:pt x="6438" y="1977"/>
                  </a:lnTo>
                  <a:lnTo>
                    <a:pt x="6282" y="1996"/>
                  </a:lnTo>
                  <a:lnTo>
                    <a:pt x="6126" y="2014"/>
                  </a:lnTo>
                  <a:lnTo>
                    <a:pt x="5969" y="2028"/>
                  </a:lnTo>
                  <a:lnTo>
                    <a:pt x="5813" y="2038"/>
                  </a:lnTo>
                  <a:lnTo>
                    <a:pt x="5656" y="2048"/>
                  </a:lnTo>
                  <a:lnTo>
                    <a:pt x="5500" y="2055"/>
                  </a:lnTo>
                  <a:lnTo>
                    <a:pt x="5344" y="2059"/>
                  </a:lnTo>
                  <a:lnTo>
                    <a:pt x="5187" y="2062"/>
                  </a:lnTo>
                  <a:lnTo>
                    <a:pt x="5031" y="2063"/>
                  </a:lnTo>
                  <a:lnTo>
                    <a:pt x="4875" y="2063"/>
                  </a:lnTo>
                  <a:lnTo>
                    <a:pt x="4718" y="2062"/>
                  </a:lnTo>
                  <a:lnTo>
                    <a:pt x="4562" y="2059"/>
                  </a:lnTo>
                  <a:lnTo>
                    <a:pt x="4406" y="2056"/>
                  </a:lnTo>
                  <a:lnTo>
                    <a:pt x="4249" y="2051"/>
                  </a:lnTo>
                  <a:lnTo>
                    <a:pt x="4093" y="2046"/>
                  </a:lnTo>
                  <a:lnTo>
                    <a:pt x="3937" y="2042"/>
                  </a:lnTo>
                  <a:lnTo>
                    <a:pt x="3781" y="2036"/>
                  </a:lnTo>
                  <a:lnTo>
                    <a:pt x="3625" y="2031"/>
                  </a:lnTo>
                  <a:lnTo>
                    <a:pt x="3468" y="2025"/>
                  </a:lnTo>
                  <a:lnTo>
                    <a:pt x="3312" y="2021"/>
                  </a:lnTo>
                  <a:lnTo>
                    <a:pt x="3156" y="2017"/>
                  </a:lnTo>
                  <a:lnTo>
                    <a:pt x="2999" y="2014"/>
                  </a:lnTo>
                  <a:lnTo>
                    <a:pt x="2844" y="2011"/>
                  </a:lnTo>
                  <a:lnTo>
                    <a:pt x="2688" y="2010"/>
                  </a:lnTo>
                  <a:lnTo>
                    <a:pt x="2532" y="2011"/>
                  </a:lnTo>
                  <a:lnTo>
                    <a:pt x="2376" y="2013"/>
                  </a:lnTo>
                  <a:lnTo>
                    <a:pt x="2219" y="2017"/>
                  </a:lnTo>
                  <a:lnTo>
                    <a:pt x="2064" y="2022"/>
                  </a:lnTo>
                  <a:lnTo>
                    <a:pt x="1908" y="2030"/>
                  </a:lnTo>
                  <a:lnTo>
                    <a:pt x="1752" y="2040"/>
                  </a:lnTo>
                  <a:lnTo>
                    <a:pt x="1596" y="2053"/>
                  </a:lnTo>
                  <a:lnTo>
                    <a:pt x="1440" y="2068"/>
                  </a:lnTo>
                  <a:lnTo>
                    <a:pt x="1303" y="2022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7" name="Freeform 287"/>
            <p:cNvSpPr>
              <a:spLocks/>
            </p:cNvSpPr>
            <p:nvPr/>
          </p:nvSpPr>
          <p:spPr bwMode="auto">
            <a:xfrm>
              <a:off x="4274" y="3727"/>
              <a:ext cx="45" cy="54"/>
            </a:xfrm>
            <a:custGeom>
              <a:avLst/>
              <a:gdLst>
                <a:gd name="T0" fmla="*/ 0 w 228"/>
                <a:gd name="T1" fmla="*/ 229 h 269"/>
                <a:gd name="T2" fmla="*/ 0 w 228"/>
                <a:gd name="T3" fmla="*/ 229 h 269"/>
                <a:gd name="T4" fmla="*/ 0 w 228"/>
                <a:gd name="T5" fmla="*/ 229 h 269"/>
                <a:gd name="T6" fmla="*/ 0 w 228"/>
                <a:gd name="T7" fmla="*/ 229 h 269"/>
                <a:gd name="T8" fmla="*/ 0 w 228"/>
                <a:gd name="T9" fmla="*/ 229 h 269"/>
                <a:gd name="T10" fmla="*/ 45 w 228"/>
                <a:gd name="T11" fmla="*/ 0 h 269"/>
                <a:gd name="T12" fmla="*/ 228 w 228"/>
                <a:gd name="T13" fmla="*/ 97 h 269"/>
                <a:gd name="T14" fmla="*/ 91 w 228"/>
                <a:gd name="T15" fmla="*/ 269 h 269"/>
                <a:gd name="T16" fmla="*/ 0 w 228"/>
                <a:gd name="T17" fmla="*/ 22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8" h="269">
                  <a:moveTo>
                    <a:pt x="0" y="229"/>
                  </a:moveTo>
                  <a:lnTo>
                    <a:pt x="0" y="229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45" y="0"/>
                  </a:lnTo>
                  <a:lnTo>
                    <a:pt x="228" y="97"/>
                  </a:lnTo>
                  <a:lnTo>
                    <a:pt x="91" y="269"/>
                  </a:lnTo>
                  <a:lnTo>
                    <a:pt x="0" y="229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8" name="Freeform 288"/>
            <p:cNvSpPr>
              <a:spLocks/>
            </p:cNvSpPr>
            <p:nvPr/>
          </p:nvSpPr>
          <p:spPr bwMode="auto">
            <a:xfrm>
              <a:off x="4598" y="3700"/>
              <a:ext cx="45" cy="64"/>
            </a:xfrm>
            <a:custGeom>
              <a:avLst/>
              <a:gdLst>
                <a:gd name="T0" fmla="*/ 0 w 222"/>
                <a:gd name="T1" fmla="*/ 274 h 320"/>
                <a:gd name="T2" fmla="*/ 0 w 222"/>
                <a:gd name="T3" fmla="*/ 0 h 320"/>
                <a:gd name="T4" fmla="*/ 222 w 222"/>
                <a:gd name="T5" fmla="*/ 320 h 320"/>
                <a:gd name="T6" fmla="*/ 194 w 222"/>
                <a:gd name="T7" fmla="*/ 320 h 320"/>
                <a:gd name="T8" fmla="*/ 172 w 222"/>
                <a:gd name="T9" fmla="*/ 320 h 320"/>
                <a:gd name="T10" fmla="*/ 157 w 222"/>
                <a:gd name="T11" fmla="*/ 320 h 320"/>
                <a:gd name="T12" fmla="*/ 148 w 222"/>
                <a:gd name="T13" fmla="*/ 320 h 320"/>
                <a:gd name="T14" fmla="*/ 141 w 222"/>
                <a:gd name="T15" fmla="*/ 320 h 320"/>
                <a:gd name="T16" fmla="*/ 138 w 222"/>
                <a:gd name="T17" fmla="*/ 320 h 320"/>
                <a:gd name="T18" fmla="*/ 137 w 222"/>
                <a:gd name="T19" fmla="*/ 320 h 320"/>
                <a:gd name="T20" fmla="*/ 137 w 222"/>
                <a:gd name="T21" fmla="*/ 320 h 320"/>
                <a:gd name="T22" fmla="*/ 0 w 222"/>
                <a:gd name="T23" fmla="*/ 274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2" h="320">
                  <a:moveTo>
                    <a:pt x="0" y="274"/>
                  </a:moveTo>
                  <a:lnTo>
                    <a:pt x="0" y="0"/>
                  </a:lnTo>
                  <a:lnTo>
                    <a:pt x="222" y="320"/>
                  </a:lnTo>
                  <a:lnTo>
                    <a:pt x="194" y="320"/>
                  </a:lnTo>
                  <a:lnTo>
                    <a:pt x="172" y="320"/>
                  </a:lnTo>
                  <a:lnTo>
                    <a:pt x="157" y="320"/>
                  </a:lnTo>
                  <a:lnTo>
                    <a:pt x="148" y="320"/>
                  </a:lnTo>
                  <a:lnTo>
                    <a:pt x="141" y="320"/>
                  </a:lnTo>
                  <a:lnTo>
                    <a:pt x="138" y="320"/>
                  </a:lnTo>
                  <a:lnTo>
                    <a:pt x="137" y="320"/>
                  </a:lnTo>
                  <a:lnTo>
                    <a:pt x="137" y="320"/>
                  </a:lnTo>
                  <a:lnTo>
                    <a:pt x="0" y="274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09" name="Freeform 289"/>
            <p:cNvSpPr>
              <a:spLocks/>
            </p:cNvSpPr>
            <p:nvPr/>
          </p:nvSpPr>
          <p:spPr bwMode="auto">
            <a:xfrm>
              <a:off x="3906" y="3700"/>
              <a:ext cx="43" cy="37"/>
            </a:xfrm>
            <a:custGeom>
              <a:avLst/>
              <a:gdLst>
                <a:gd name="T0" fmla="*/ 130 w 215"/>
                <a:gd name="T1" fmla="*/ 182 h 182"/>
                <a:gd name="T2" fmla="*/ 128 w 215"/>
                <a:gd name="T3" fmla="*/ 181 h 182"/>
                <a:gd name="T4" fmla="*/ 120 w 215"/>
                <a:gd name="T5" fmla="*/ 178 h 182"/>
                <a:gd name="T6" fmla="*/ 111 w 215"/>
                <a:gd name="T7" fmla="*/ 174 h 182"/>
                <a:gd name="T8" fmla="*/ 98 w 215"/>
                <a:gd name="T9" fmla="*/ 167 h 182"/>
                <a:gd name="T10" fmla="*/ 82 w 215"/>
                <a:gd name="T11" fmla="*/ 160 h 182"/>
                <a:gd name="T12" fmla="*/ 67 w 215"/>
                <a:gd name="T13" fmla="*/ 150 h 182"/>
                <a:gd name="T14" fmla="*/ 51 w 215"/>
                <a:gd name="T15" fmla="*/ 139 h 182"/>
                <a:gd name="T16" fmla="*/ 36 w 215"/>
                <a:gd name="T17" fmla="*/ 127 h 182"/>
                <a:gd name="T18" fmla="*/ 22 w 215"/>
                <a:gd name="T19" fmla="*/ 114 h 182"/>
                <a:gd name="T20" fmla="*/ 11 w 215"/>
                <a:gd name="T21" fmla="*/ 100 h 182"/>
                <a:gd name="T22" fmla="*/ 4 w 215"/>
                <a:gd name="T23" fmla="*/ 85 h 182"/>
                <a:gd name="T24" fmla="*/ 0 w 215"/>
                <a:gd name="T25" fmla="*/ 69 h 182"/>
                <a:gd name="T26" fmla="*/ 1 w 215"/>
                <a:gd name="T27" fmla="*/ 53 h 182"/>
                <a:gd name="T28" fmla="*/ 9 w 215"/>
                <a:gd name="T29" fmla="*/ 35 h 182"/>
                <a:gd name="T30" fmla="*/ 23 w 215"/>
                <a:gd name="T31" fmla="*/ 18 h 182"/>
                <a:gd name="T32" fmla="*/ 45 w 215"/>
                <a:gd name="T33" fmla="*/ 0 h 182"/>
                <a:gd name="T34" fmla="*/ 215 w 215"/>
                <a:gd name="T35" fmla="*/ 182 h 182"/>
                <a:gd name="T36" fmla="*/ 130 w 215"/>
                <a:gd name="T37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5" h="182">
                  <a:moveTo>
                    <a:pt x="130" y="182"/>
                  </a:moveTo>
                  <a:lnTo>
                    <a:pt x="128" y="181"/>
                  </a:lnTo>
                  <a:lnTo>
                    <a:pt x="120" y="178"/>
                  </a:lnTo>
                  <a:lnTo>
                    <a:pt x="111" y="174"/>
                  </a:lnTo>
                  <a:lnTo>
                    <a:pt x="98" y="167"/>
                  </a:lnTo>
                  <a:lnTo>
                    <a:pt x="82" y="160"/>
                  </a:lnTo>
                  <a:lnTo>
                    <a:pt x="67" y="150"/>
                  </a:lnTo>
                  <a:lnTo>
                    <a:pt x="51" y="139"/>
                  </a:lnTo>
                  <a:lnTo>
                    <a:pt x="36" y="127"/>
                  </a:lnTo>
                  <a:lnTo>
                    <a:pt x="22" y="114"/>
                  </a:lnTo>
                  <a:lnTo>
                    <a:pt x="11" y="100"/>
                  </a:lnTo>
                  <a:lnTo>
                    <a:pt x="4" y="85"/>
                  </a:lnTo>
                  <a:lnTo>
                    <a:pt x="0" y="69"/>
                  </a:lnTo>
                  <a:lnTo>
                    <a:pt x="1" y="53"/>
                  </a:lnTo>
                  <a:lnTo>
                    <a:pt x="9" y="35"/>
                  </a:lnTo>
                  <a:lnTo>
                    <a:pt x="23" y="18"/>
                  </a:lnTo>
                  <a:lnTo>
                    <a:pt x="45" y="0"/>
                  </a:lnTo>
                  <a:lnTo>
                    <a:pt x="215" y="182"/>
                  </a:lnTo>
                  <a:lnTo>
                    <a:pt x="130" y="182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0" name="Freeform 290"/>
            <p:cNvSpPr>
              <a:spLocks/>
            </p:cNvSpPr>
            <p:nvPr/>
          </p:nvSpPr>
          <p:spPr bwMode="auto">
            <a:xfrm>
              <a:off x="3609" y="3638"/>
              <a:ext cx="90" cy="45"/>
            </a:xfrm>
            <a:custGeom>
              <a:avLst/>
              <a:gdLst>
                <a:gd name="T0" fmla="*/ 0 w 451"/>
                <a:gd name="T1" fmla="*/ 176 h 222"/>
                <a:gd name="T2" fmla="*/ 0 w 451"/>
                <a:gd name="T3" fmla="*/ 176 h 222"/>
                <a:gd name="T4" fmla="*/ 0 w 451"/>
                <a:gd name="T5" fmla="*/ 176 h 222"/>
                <a:gd name="T6" fmla="*/ 0 w 451"/>
                <a:gd name="T7" fmla="*/ 176 h 222"/>
                <a:gd name="T8" fmla="*/ 0 w 451"/>
                <a:gd name="T9" fmla="*/ 176 h 222"/>
                <a:gd name="T10" fmla="*/ 314 w 451"/>
                <a:gd name="T11" fmla="*/ 0 h 222"/>
                <a:gd name="T12" fmla="*/ 451 w 451"/>
                <a:gd name="T13" fmla="*/ 176 h 222"/>
                <a:gd name="T14" fmla="*/ 85 w 451"/>
                <a:gd name="T15" fmla="*/ 222 h 222"/>
                <a:gd name="T16" fmla="*/ 0 w 451"/>
                <a:gd name="T17" fmla="*/ 176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1" h="222">
                  <a:moveTo>
                    <a:pt x="0" y="176"/>
                  </a:moveTo>
                  <a:lnTo>
                    <a:pt x="0" y="17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314" y="0"/>
                  </a:lnTo>
                  <a:lnTo>
                    <a:pt x="451" y="176"/>
                  </a:lnTo>
                  <a:lnTo>
                    <a:pt x="85" y="222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1" name="Freeform 291"/>
            <p:cNvSpPr>
              <a:spLocks/>
            </p:cNvSpPr>
            <p:nvPr/>
          </p:nvSpPr>
          <p:spPr bwMode="auto">
            <a:xfrm>
              <a:off x="4337" y="3592"/>
              <a:ext cx="108" cy="46"/>
            </a:xfrm>
            <a:custGeom>
              <a:avLst/>
              <a:gdLst>
                <a:gd name="T0" fmla="*/ 0 w 542"/>
                <a:gd name="T1" fmla="*/ 229 h 229"/>
                <a:gd name="T2" fmla="*/ 0 w 542"/>
                <a:gd name="T3" fmla="*/ 229 h 229"/>
                <a:gd name="T4" fmla="*/ 0 w 542"/>
                <a:gd name="T5" fmla="*/ 229 h 229"/>
                <a:gd name="T6" fmla="*/ 0 w 542"/>
                <a:gd name="T7" fmla="*/ 229 h 229"/>
                <a:gd name="T8" fmla="*/ 0 w 542"/>
                <a:gd name="T9" fmla="*/ 229 h 229"/>
                <a:gd name="T10" fmla="*/ 542 w 542"/>
                <a:gd name="T11" fmla="*/ 0 h 229"/>
                <a:gd name="T12" fmla="*/ 339 w 542"/>
                <a:gd name="T13" fmla="*/ 229 h 229"/>
                <a:gd name="T14" fmla="*/ 0 w 542"/>
                <a:gd name="T15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2" h="229">
                  <a:moveTo>
                    <a:pt x="0" y="229"/>
                  </a:moveTo>
                  <a:lnTo>
                    <a:pt x="0" y="229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542" y="0"/>
                  </a:lnTo>
                  <a:lnTo>
                    <a:pt x="339" y="229"/>
                  </a:lnTo>
                  <a:lnTo>
                    <a:pt x="0" y="229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2" name="Freeform 292"/>
            <p:cNvSpPr>
              <a:spLocks/>
            </p:cNvSpPr>
            <p:nvPr/>
          </p:nvSpPr>
          <p:spPr bwMode="auto">
            <a:xfrm>
              <a:off x="4562" y="3548"/>
              <a:ext cx="72" cy="54"/>
            </a:xfrm>
            <a:custGeom>
              <a:avLst/>
              <a:gdLst>
                <a:gd name="T0" fmla="*/ 136 w 360"/>
                <a:gd name="T1" fmla="*/ 269 h 269"/>
                <a:gd name="T2" fmla="*/ 0 w 360"/>
                <a:gd name="T3" fmla="*/ 269 h 269"/>
                <a:gd name="T4" fmla="*/ 136 w 360"/>
                <a:gd name="T5" fmla="*/ 0 h 269"/>
                <a:gd name="T6" fmla="*/ 360 w 360"/>
                <a:gd name="T7" fmla="*/ 87 h 269"/>
                <a:gd name="T8" fmla="*/ 223 w 360"/>
                <a:gd name="T9" fmla="*/ 269 h 269"/>
                <a:gd name="T10" fmla="*/ 136 w 360"/>
                <a:gd name="T11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0" h="269">
                  <a:moveTo>
                    <a:pt x="136" y="269"/>
                  </a:moveTo>
                  <a:lnTo>
                    <a:pt x="0" y="269"/>
                  </a:lnTo>
                  <a:lnTo>
                    <a:pt x="136" y="0"/>
                  </a:lnTo>
                  <a:lnTo>
                    <a:pt x="360" y="87"/>
                  </a:lnTo>
                  <a:lnTo>
                    <a:pt x="223" y="269"/>
                  </a:lnTo>
                  <a:lnTo>
                    <a:pt x="136" y="269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3" name="Freeform 293"/>
            <p:cNvSpPr>
              <a:spLocks/>
            </p:cNvSpPr>
            <p:nvPr/>
          </p:nvSpPr>
          <p:spPr bwMode="auto">
            <a:xfrm>
              <a:off x="3375" y="3247"/>
              <a:ext cx="925" cy="255"/>
            </a:xfrm>
            <a:custGeom>
              <a:avLst/>
              <a:gdLst>
                <a:gd name="T0" fmla="*/ 2544 w 4626"/>
                <a:gd name="T1" fmla="*/ 947 h 1273"/>
                <a:gd name="T2" fmla="*/ 2731 w 4626"/>
                <a:gd name="T3" fmla="*/ 910 h 1273"/>
                <a:gd name="T4" fmla="*/ 2905 w 4626"/>
                <a:gd name="T5" fmla="*/ 888 h 1273"/>
                <a:gd name="T6" fmla="*/ 3072 w 4626"/>
                <a:gd name="T7" fmla="*/ 878 h 1273"/>
                <a:gd name="T8" fmla="*/ 3234 w 4626"/>
                <a:gd name="T9" fmla="*/ 873 h 1273"/>
                <a:gd name="T10" fmla="*/ 3395 w 4626"/>
                <a:gd name="T11" fmla="*/ 870 h 1273"/>
                <a:gd name="T12" fmla="*/ 3561 w 4626"/>
                <a:gd name="T13" fmla="*/ 862 h 1273"/>
                <a:gd name="T14" fmla="*/ 3731 w 4626"/>
                <a:gd name="T15" fmla="*/ 847 h 1273"/>
                <a:gd name="T16" fmla="*/ 3781 w 4626"/>
                <a:gd name="T17" fmla="*/ 741 h 1273"/>
                <a:gd name="T18" fmla="*/ 1956 w 4626"/>
                <a:gd name="T19" fmla="*/ 1167 h 1273"/>
                <a:gd name="T20" fmla="*/ 1727 w 4626"/>
                <a:gd name="T21" fmla="*/ 1182 h 1273"/>
                <a:gd name="T22" fmla="*/ 1504 w 4626"/>
                <a:gd name="T23" fmla="*/ 1182 h 1273"/>
                <a:gd name="T24" fmla="*/ 1282 w 4626"/>
                <a:gd name="T25" fmla="*/ 1173 h 1273"/>
                <a:gd name="T26" fmla="*/ 1062 w 4626"/>
                <a:gd name="T27" fmla="*/ 1158 h 1273"/>
                <a:gd name="T28" fmla="*/ 840 w 4626"/>
                <a:gd name="T29" fmla="*/ 1144 h 1273"/>
                <a:gd name="T30" fmla="*/ 615 w 4626"/>
                <a:gd name="T31" fmla="*/ 1137 h 1273"/>
                <a:gd name="T32" fmla="*/ 385 w 4626"/>
                <a:gd name="T33" fmla="*/ 1140 h 1273"/>
                <a:gd name="T34" fmla="*/ 0 w 4626"/>
                <a:gd name="T35" fmla="*/ 16 h 1273"/>
                <a:gd name="T36" fmla="*/ 439 w 4626"/>
                <a:gd name="T37" fmla="*/ 460 h 1273"/>
                <a:gd name="T38" fmla="*/ 450 w 4626"/>
                <a:gd name="T39" fmla="*/ 473 h 1273"/>
                <a:gd name="T40" fmla="*/ 587 w 4626"/>
                <a:gd name="T41" fmla="*/ 559 h 1273"/>
                <a:gd name="T42" fmla="*/ 769 w 4626"/>
                <a:gd name="T43" fmla="*/ 633 h 1273"/>
                <a:gd name="T44" fmla="*/ 948 w 4626"/>
                <a:gd name="T45" fmla="*/ 672 h 1273"/>
                <a:gd name="T46" fmla="*/ 1126 w 4626"/>
                <a:gd name="T47" fmla="*/ 687 h 1273"/>
                <a:gd name="T48" fmla="*/ 1305 w 4626"/>
                <a:gd name="T49" fmla="*/ 691 h 1273"/>
                <a:gd name="T50" fmla="*/ 1484 w 4626"/>
                <a:gd name="T51" fmla="*/ 691 h 1273"/>
                <a:gd name="T52" fmla="*/ 1666 w 4626"/>
                <a:gd name="T53" fmla="*/ 700 h 1273"/>
                <a:gd name="T54" fmla="*/ 1849 w 4626"/>
                <a:gd name="T55" fmla="*/ 729 h 1273"/>
                <a:gd name="T56" fmla="*/ 2315 w 4626"/>
                <a:gd name="T57" fmla="*/ 557 h 1273"/>
                <a:gd name="T58" fmla="*/ 2436 w 4626"/>
                <a:gd name="T59" fmla="*/ 470 h 1273"/>
                <a:gd name="T60" fmla="*/ 2559 w 4626"/>
                <a:gd name="T61" fmla="*/ 396 h 1273"/>
                <a:gd name="T62" fmla="*/ 2684 w 4626"/>
                <a:gd name="T63" fmla="*/ 330 h 1273"/>
                <a:gd name="T64" fmla="*/ 2810 w 4626"/>
                <a:gd name="T65" fmla="*/ 270 h 1273"/>
                <a:gd name="T66" fmla="*/ 2934 w 4626"/>
                <a:gd name="T67" fmla="*/ 214 h 1273"/>
                <a:gd name="T68" fmla="*/ 3057 w 4626"/>
                <a:gd name="T69" fmla="*/ 158 h 1273"/>
                <a:gd name="T70" fmla="*/ 3178 w 4626"/>
                <a:gd name="T71" fmla="*/ 100 h 1273"/>
                <a:gd name="T72" fmla="*/ 3328 w 4626"/>
                <a:gd name="T73" fmla="*/ 51 h 1273"/>
                <a:gd name="T74" fmla="*/ 3505 w 4626"/>
                <a:gd name="T75" fmla="*/ 24 h 1273"/>
                <a:gd name="T76" fmla="*/ 3677 w 4626"/>
                <a:gd name="T77" fmla="*/ 7 h 1273"/>
                <a:gd name="T78" fmla="*/ 3845 w 4626"/>
                <a:gd name="T79" fmla="*/ 0 h 1273"/>
                <a:gd name="T80" fmla="*/ 4009 w 4626"/>
                <a:gd name="T81" fmla="*/ 3 h 1273"/>
                <a:gd name="T82" fmla="*/ 4172 w 4626"/>
                <a:gd name="T83" fmla="*/ 19 h 1273"/>
                <a:gd name="T84" fmla="*/ 4336 w 4626"/>
                <a:gd name="T85" fmla="*/ 46 h 1273"/>
                <a:gd name="T86" fmla="*/ 4502 w 4626"/>
                <a:gd name="T87" fmla="*/ 84 h 1273"/>
                <a:gd name="T88" fmla="*/ 4358 w 4626"/>
                <a:gd name="T89" fmla="*/ 422 h 1273"/>
                <a:gd name="T90" fmla="*/ 4323 w 4626"/>
                <a:gd name="T91" fmla="*/ 467 h 1273"/>
                <a:gd name="T92" fmla="*/ 4318 w 4626"/>
                <a:gd name="T93" fmla="*/ 473 h 1273"/>
                <a:gd name="T94" fmla="*/ 3924 w 4626"/>
                <a:gd name="T95" fmla="*/ 1163 h 1273"/>
                <a:gd name="T96" fmla="*/ 3781 w 4626"/>
                <a:gd name="T97" fmla="*/ 1191 h 1273"/>
                <a:gd name="T98" fmla="*/ 3644 w 4626"/>
                <a:gd name="T99" fmla="*/ 1215 h 1273"/>
                <a:gd name="T100" fmla="*/ 3510 w 4626"/>
                <a:gd name="T101" fmla="*/ 1234 h 1273"/>
                <a:gd name="T102" fmla="*/ 3379 w 4626"/>
                <a:gd name="T103" fmla="*/ 1249 h 1273"/>
                <a:gd name="T104" fmla="*/ 3249 w 4626"/>
                <a:gd name="T105" fmla="*/ 1261 h 1273"/>
                <a:gd name="T106" fmla="*/ 3121 w 4626"/>
                <a:gd name="T107" fmla="*/ 1269 h 1273"/>
                <a:gd name="T108" fmla="*/ 2990 w 4626"/>
                <a:gd name="T109" fmla="*/ 1273 h 1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626" h="1273">
                  <a:moveTo>
                    <a:pt x="2787" y="1233"/>
                  </a:moveTo>
                  <a:lnTo>
                    <a:pt x="2375" y="1198"/>
                  </a:lnTo>
                  <a:lnTo>
                    <a:pt x="2495" y="959"/>
                  </a:lnTo>
                  <a:lnTo>
                    <a:pt x="2544" y="947"/>
                  </a:lnTo>
                  <a:lnTo>
                    <a:pt x="2593" y="936"/>
                  </a:lnTo>
                  <a:lnTo>
                    <a:pt x="2639" y="926"/>
                  </a:lnTo>
                  <a:lnTo>
                    <a:pt x="2685" y="917"/>
                  </a:lnTo>
                  <a:lnTo>
                    <a:pt x="2731" y="910"/>
                  </a:lnTo>
                  <a:lnTo>
                    <a:pt x="2775" y="902"/>
                  </a:lnTo>
                  <a:lnTo>
                    <a:pt x="2819" y="897"/>
                  </a:lnTo>
                  <a:lnTo>
                    <a:pt x="2863" y="893"/>
                  </a:lnTo>
                  <a:lnTo>
                    <a:pt x="2905" y="888"/>
                  </a:lnTo>
                  <a:lnTo>
                    <a:pt x="2947" y="885"/>
                  </a:lnTo>
                  <a:lnTo>
                    <a:pt x="2989" y="882"/>
                  </a:lnTo>
                  <a:lnTo>
                    <a:pt x="3031" y="880"/>
                  </a:lnTo>
                  <a:lnTo>
                    <a:pt x="3072" y="878"/>
                  </a:lnTo>
                  <a:lnTo>
                    <a:pt x="3112" y="876"/>
                  </a:lnTo>
                  <a:lnTo>
                    <a:pt x="3153" y="874"/>
                  </a:lnTo>
                  <a:lnTo>
                    <a:pt x="3194" y="873"/>
                  </a:lnTo>
                  <a:lnTo>
                    <a:pt x="3234" y="873"/>
                  </a:lnTo>
                  <a:lnTo>
                    <a:pt x="3274" y="872"/>
                  </a:lnTo>
                  <a:lnTo>
                    <a:pt x="3315" y="871"/>
                  </a:lnTo>
                  <a:lnTo>
                    <a:pt x="3355" y="871"/>
                  </a:lnTo>
                  <a:lnTo>
                    <a:pt x="3395" y="870"/>
                  </a:lnTo>
                  <a:lnTo>
                    <a:pt x="3436" y="868"/>
                  </a:lnTo>
                  <a:lnTo>
                    <a:pt x="3477" y="867"/>
                  </a:lnTo>
                  <a:lnTo>
                    <a:pt x="3518" y="865"/>
                  </a:lnTo>
                  <a:lnTo>
                    <a:pt x="3561" y="862"/>
                  </a:lnTo>
                  <a:lnTo>
                    <a:pt x="3603" y="860"/>
                  </a:lnTo>
                  <a:lnTo>
                    <a:pt x="3645" y="856"/>
                  </a:lnTo>
                  <a:lnTo>
                    <a:pt x="3688" y="853"/>
                  </a:lnTo>
                  <a:lnTo>
                    <a:pt x="3731" y="847"/>
                  </a:lnTo>
                  <a:lnTo>
                    <a:pt x="3776" y="842"/>
                  </a:lnTo>
                  <a:lnTo>
                    <a:pt x="3821" y="835"/>
                  </a:lnTo>
                  <a:lnTo>
                    <a:pt x="3866" y="828"/>
                  </a:lnTo>
                  <a:lnTo>
                    <a:pt x="3781" y="741"/>
                  </a:lnTo>
                  <a:lnTo>
                    <a:pt x="2387" y="781"/>
                  </a:lnTo>
                  <a:lnTo>
                    <a:pt x="2073" y="1153"/>
                  </a:lnTo>
                  <a:lnTo>
                    <a:pt x="2015" y="1161"/>
                  </a:lnTo>
                  <a:lnTo>
                    <a:pt x="1956" y="1167"/>
                  </a:lnTo>
                  <a:lnTo>
                    <a:pt x="1898" y="1173"/>
                  </a:lnTo>
                  <a:lnTo>
                    <a:pt x="1841" y="1177"/>
                  </a:lnTo>
                  <a:lnTo>
                    <a:pt x="1783" y="1180"/>
                  </a:lnTo>
                  <a:lnTo>
                    <a:pt x="1727" y="1182"/>
                  </a:lnTo>
                  <a:lnTo>
                    <a:pt x="1671" y="1183"/>
                  </a:lnTo>
                  <a:lnTo>
                    <a:pt x="1615" y="1183"/>
                  </a:lnTo>
                  <a:lnTo>
                    <a:pt x="1559" y="1183"/>
                  </a:lnTo>
                  <a:lnTo>
                    <a:pt x="1504" y="1182"/>
                  </a:lnTo>
                  <a:lnTo>
                    <a:pt x="1447" y="1180"/>
                  </a:lnTo>
                  <a:lnTo>
                    <a:pt x="1392" y="1178"/>
                  </a:lnTo>
                  <a:lnTo>
                    <a:pt x="1337" y="1176"/>
                  </a:lnTo>
                  <a:lnTo>
                    <a:pt x="1282" y="1173"/>
                  </a:lnTo>
                  <a:lnTo>
                    <a:pt x="1227" y="1169"/>
                  </a:lnTo>
                  <a:lnTo>
                    <a:pt x="1172" y="1165"/>
                  </a:lnTo>
                  <a:lnTo>
                    <a:pt x="1117" y="1162"/>
                  </a:lnTo>
                  <a:lnTo>
                    <a:pt x="1062" y="1158"/>
                  </a:lnTo>
                  <a:lnTo>
                    <a:pt x="1007" y="1154"/>
                  </a:lnTo>
                  <a:lnTo>
                    <a:pt x="951" y="1151"/>
                  </a:lnTo>
                  <a:lnTo>
                    <a:pt x="896" y="1148"/>
                  </a:lnTo>
                  <a:lnTo>
                    <a:pt x="840" y="1144"/>
                  </a:lnTo>
                  <a:lnTo>
                    <a:pt x="785" y="1142"/>
                  </a:lnTo>
                  <a:lnTo>
                    <a:pt x="729" y="1139"/>
                  </a:lnTo>
                  <a:lnTo>
                    <a:pt x="673" y="1138"/>
                  </a:lnTo>
                  <a:lnTo>
                    <a:pt x="615" y="1137"/>
                  </a:lnTo>
                  <a:lnTo>
                    <a:pt x="559" y="1137"/>
                  </a:lnTo>
                  <a:lnTo>
                    <a:pt x="501" y="1137"/>
                  </a:lnTo>
                  <a:lnTo>
                    <a:pt x="444" y="1138"/>
                  </a:lnTo>
                  <a:lnTo>
                    <a:pt x="385" y="1140"/>
                  </a:lnTo>
                  <a:lnTo>
                    <a:pt x="327" y="1143"/>
                  </a:lnTo>
                  <a:lnTo>
                    <a:pt x="268" y="1148"/>
                  </a:lnTo>
                  <a:lnTo>
                    <a:pt x="0" y="1148"/>
                  </a:lnTo>
                  <a:lnTo>
                    <a:pt x="0" y="16"/>
                  </a:lnTo>
                  <a:lnTo>
                    <a:pt x="405" y="422"/>
                  </a:lnTo>
                  <a:lnTo>
                    <a:pt x="420" y="439"/>
                  </a:lnTo>
                  <a:lnTo>
                    <a:pt x="431" y="452"/>
                  </a:lnTo>
                  <a:lnTo>
                    <a:pt x="439" y="460"/>
                  </a:lnTo>
                  <a:lnTo>
                    <a:pt x="445" y="467"/>
                  </a:lnTo>
                  <a:lnTo>
                    <a:pt x="448" y="470"/>
                  </a:lnTo>
                  <a:lnTo>
                    <a:pt x="449" y="472"/>
                  </a:lnTo>
                  <a:lnTo>
                    <a:pt x="450" y="473"/>
                  </a:lnTo>
                  <a:lnTo>
                    <a:pt x="450" y="473"/>
                  </a:lnTo>
                  <a:lnTo>
                    <a:pt x="497" y="505"/>
                  </a:lnTo>
                  <a:lnTo>
                    <a:pt x="542" y="533"/>
                  </a:lnTo>
                  <a:lnTo>
                    <a:pt x="587" y="559"/>
                  </a:lnTo>
                  <a:lnTo>
                    <a:pt x="633" y="581"/>
                  </a:lnTo>
                  <a:lnTo>
                    <a:pt x="678" y="601"/>
                  </a:lnTo>
                  <a:lnTo>
                    <a:pt x="724" y="618"/>
                  </a:lnTo>
                  <a:lnTo>
                    <a:pt x="769" y="633"/>
                  </a:lnTo>
                  <a:lnTo>
                    <a:pt x="813" y="645"/>
                  </a:lnTo>
                  <a:lnTo>
                    <a:pt x="859" y="656"/>
                  </a:lnTo>
                  <a:lnTo>
                    <a:pt x="903" y="665"/>
                  </a:lnTo>
                  <a:lnTo>
                    <a:pt x="948" y="672"/>
                  </a:lnTo>
                  <a:lnTo>
                    <a:pt x="993" y="678"/>
                  </a:lnTo>
                  <a:lnTo>
                    <a:pt x="1037" y="682"/>
                  </a:lnTo>
                  <a:lnTo>
                    <a:pt x="1082" y="685"/>
                  </a:lnTo>
                  <a:lnTo>
                    <a:pt x="1126" y="687"/>
                  </a:lnTo>
                  <a:lnTo>
                    <a:pt x="1171" y="690"/>
                  </a:lnTo>
                  <a:lnTo>
                    <a:pt x="1215" y="690"/>
                  </a:lnTo>
                  <a:lnTo>
                    <a:pt x="1260" y="691"/>
                  </a:lnTo>
                  <a:lnTo>
                    <a:pt x="1305" y="691"/>
                  </a:lnTo>
                  <a:lnTo>
                    <a:pt x="1349" y="691"/>
                  </a:lnTo>
                  <a:lnTo>
                    <a:pt x="1394" y="691"/>
                  </a:lnTo>
                  <a:lnTo>
                    <a:pt x="1439" y="691"/>
                  </a:lnTo>
                  <a:lnTo>
                    <a:pt x="1484" y="691"/>
                  </a:lnTo>
                  <a:lnTo>
                    <a:pt x="1529" y="692"/>
                  </a:lnTo>
                  <a:lnTo>
                    <a:pt x="1575" y="694"/>
                  </a:lnTo>
                  <a:lnTo>
                    <a:pt x="1620" y="696"/>
                  </a:lnTo>
                  <a:lnTo>
                    <a:pt x="1666" y="700"/>
                  </a:lnTo>
                  <a:lnTo>
                    <a:pt x="1711" y="706"/>
                  </a:lnTo>
                  <a:lnTo>
                    <a:pt x="1757" y="712"/>
                  </a:lnTo>
                  <a:lnTo>
                    <a:pt x="1803" y="720"/>
                  </a:lnTo>
                  <a:lnTo>
                    <a:pt x="1849" y="729"/>
                  </a:lnTo>
                  <a:lnTo>
                    <a:pt x="1896" y="741"/>
                  </a:lnTo>
                  <a:lnTo>
                    <a:pt x="2255" y="605"/>
                  </a:lnTo>
                  <a:lnTo>
                    <a:pt x="2285" y="580"/>
                  </a:lnTo>
                  <a:lnTo>
                    <a:pt x="2315" y="557"/>
                  </a:lnTo>
                  <a:lnTo>
                    <a:pt x="2345" y="534"/>
                  </a:lnTo>
                  <a:lnTo>
                    <a:pt x="2375" y="512"/>
                  </a:lnTo>
                  <a:lnTo>
                    <a:pt x="2406" y="491"/>
                  </a:lnTo>
                  <a:lnTo>
                    <a:pt x="2436" y="470"/>
                  </a:lnTo>
                  <a:lnTo>
                    <a:pt x="2466" y="451"/>
                  </a:lnTo>
                  <a:lnTo>
                    <a:pt x="2497" y="432"/>
                  </a:lnTo>
                  <a:lnTo>
                    <a:pt x="2529" y="414"/>
                  </a:lnTo>
                  <a:lnTo>
                    <a:pt x="2559" y="396"/>
                  </a:lnTo>
                  <a:lnTo>
                    <a:pt x="2590" y="378"/>
                  </a:lnTo>
                  <a:lnTo>
                    <a:pt x="2622" y="362"/>
                  </a:lnTo>
                  <a:lnTo>
                    <a:pt x="2653" y="346"/>
                  </a:lnTo>
                  <a:lnTo>
                    <a:pt x="2684" y="330"/>
                  </a:lnTo>
                  <a:lnTo>
                    <a:pt x="2716" y="315"/>
                  </a:lnTo>
                  <a:lnTo>
                    <a:pt x="2747" y="299"/>
                  </a:lnTo>
                  <a:lnTo>
                    <a:pt x="2778" y="285"/>
                  </a:lnTo>
                  <a:lnTo>
                    <a:pt x="2810" y="270"/>
                  </a:lnTo>
                  <a:lnTo>
                    <a:pt x="2841" y="256"/>
                  </a:lnTo>
                  <a:lnTo>
                    <a:pt x="2872" y="242"/>
                  </a:lnTo>
                  <a:lnTo>
                    <a:pt x="2904" y="228"/>
                  </a:lnTo>
                  <a:lnTo>
                    <a:pt x="2934" y="214"/>
                  </a:lnTo>
                  <a:lnTo>
                    <a:pt x="2965" y="200"/>
                  </a:lnTo>
                  <a:lnTo>
                    <a:pt x="2997" y="186"/>
                  </a:lnTo>
                  <a:lnTo>
                    <a:pt x="3027" y="172"/>
                  </a:lnTo>
                  <a:lnTo>
                    <a:pt x="3057" y="158"/>
                  </a:lnTo>
                  <a:lnTo>
                    <a:pt x="3088" y="144"/>
                  </a:lnTo>
                  <a:lnTo>
                    <a:pt x="3119" y="130"/>
                  </a:lnTo>
                  <a:lnTo>
                    <a:pt x="3148" y="115"/>
                  </a:lnTo>
                  <a:lnTo>
                    <a:pt x="3178" y="100"/>
                  </a:lnTo>
                  <a:lnTo>
                    <a:pt x="3208" y="84"/>
                  </a:lnTo>
                  <a:lnTo>
                    <a:pt x="3237" y="68"/>
                  </a:lnTo>
                  <a:lnTo>
                    <a:pt x="3283" y="60"/>
                  </a:lnTo>
                  <a:lnTo>
                    <a:pt x="3328" y="51"/>
                  </a:lnTo>
                  <a:lnTo>
                    <a:pt x="3374" y="43"/>
                  </a:lnTo>
                  <a:lnTo>
                    <a:pt x="3418" y="37"/>
                  </a:lnTo>
                  <a:lnTo>
                    <a:pt x="3462" y="30"/>
                  </a:lnTo>
                  <a:lnTo>
                    <a:pt x="3505" y="24"/>
                  </a:lnTo>
                  <a:lnTo>
                    <a:pt x="3550" y="19"/>
                  </a:lnTo>
                  <a:lnTo>
                    <a:pt x="3592" y="14"/>
                  </a:lnTo>
                  <a:lnTo>
                    <a:pt x="3635" y="10"/>
                  </a:lnTo>
                  <a:lnTo>
                    <a:pt x="3677" y="7"/>
                  </a:lnTo>
                  <a:lnTo>
                    <a:pt x="3719" y="4"/>
                  </a:lnTo>
                  <a:lnTo>
                    <a:pt x="3761" y="2"/>
                  </a:lnTo>
                  <a:lnTo>
                    <a:pt x="3803" y="0"/>
                  </a:lnTo>
                  <a:lnTo>
                    <a:pt x="3845" y="0"/>
                  </a:lnTo>
                  <a:lnTo>
                    <a:pt x="3886" y="0"/>
                  </a:lnTo>
                  <a:lnTo>
                    <a:pt x="3927" y="0"/>
                  </a:lnTo>
                  <a:lnTo>
                    <a:pt x="3968" y="1"/>
                  </a:lnTo>
                  <a:lnTo>
                    <a:pt x="4009" y="3"/>
                  </a:lnTo>
                  <a:lnTo>
                    <a:pt x="4050" y="7"/>
                  </a:lnTo>
                  <a:lnTo>
                    <a:pt x="4091" y="10"/>
                  </a:lnTo>
                  <a:lnTo>
                    <a:pt x="4132" y="14"/>
                  </a:lnTo>
                  <a:lnTo>
                    <a:pt x="4172" y="19"/>
                  </a:lnTo>
                  <a:lnTo>
                    <a:pt x="4213" y="24"/>
                  </a:lnTo>
                  <a:lnTo>
                    <a:pt x="4254" y="30"/>
                  </a:lnTo>
                  <a:lnTo>
                    <a:pt x="4295" y="38"/>
                  </a:lnTo>
                  <a:lnTo>
                    <a:pt x="4336" y="46"/>
                  </a:lnTo>
                  <a:lnTo>
                    <a:pt x="4377" y="54"/>
                  </a:lnTo>
                  <a:lnTo>
                    <a:pt x="4418" y="63"/>
                  </a:lnTo>
                  <a:lnTo>
                    <a:pt x="4460" y="74"/>
                  </a:lnTo>
                  <a:lnTo>
                    <a:pt x="4502" y="84"/>
                  </a:lnTo>
                  <a:lnTo>
                    <a:pt x="4544" y="95"/>
                  </a:lnTo>
                  <a:lnTo>
                    <a:pt x="4586" y="108"/>
                  </a:lnTo>
                  <a:lnTo>
                    <a:pt x="4626" y="422"/>
                  </a:lnTo>
                  <a:lnTo>
                    <a:pt x="4358" y="422"/>
                  </a:lnTo>
                  <a:lnTo>
                    <a:pt x="4345" y="439"/>
                  </a:lnTo>
                  <a:lnTo>
                    <a:pt x="4335" y="452"/>
                  </a:lnTo>
                  <a:lnTo>
                    <a:pt x="4328" y="460"/>
                  </a:lnTo>
                  <a:lnTo>
                    <a:pt x="4323" y="467"/>
                  </a:lnTo>
                  <a:lnTo>
                    <a:pt x="4320" y="470"/>
                  </a:lnTo>
                  <a:lnTo>
                    <a:pt x="4319" y="472"/>
                  </a:lnTo>
                  <a:lnTo>
                    <a:pt x="4318" y="473"/>
                  </a:lnTo>
                  <a:lnTo>
                    <a:pt x="4318" y="473"/>
                  </a:lnTo>
                  <a:lnTo>
                    <a:pt x="4089" y="645"/>
                  </a:lnTo>
                  <a:lnTo>
                    <a:pt x="3998" y="1148"/>
                  </a:lnTo>
                  <a:lnTo>
                    <a:pt x="3961" y="1155"/>
                  </a:lnTo>
                  <a:lnTo>
                    <a:pt x="3924" y="1163"/>
                  </a:lnTo>
                  <a:lnTo>
                    <a:pt x="3888" y="1170"/>
                  </a:lnTo>
                  <a:lnTo>
                    <a:pt x="3852" y="1178"/>
                  </a:lnTo>
                  <a:lnTo>
                    <a:pt x="3817" y="1184"/>
                  </a:lnTo>
                  <a:lnTo>
                    <a:pt x="3781" y="1191"/>
                  </a:lnTo>
                  <a:lnTo>
                    <a:pt x="3746" y="1197"/>
                  </a:lnTo>
                  <a:lnTo>
                    <a:pt x="3712" y="1203"/>
                  </a:lnTo>
                  <a:lnTo>
                    <a:pt x="3677" y="1209"/>
                  </a:lnTo>
                  <a:lnTo>
                    <a:pt x="3644" y="1215"/>
                  </a:lnTo>
                  <a:lnTo>
                    <a:pt x="3609" y="1220"/>
                  </a:lnTo>
                  <a:lnTo>
                    <a:pt x="3576" y="1224"/>
                  </a:lnTo>
                  <a:lnTo>
                    <a:pt x="3543" y="1230"/>
                  </a:lnTo>
                  <a:lnTo>
                    <a:pt x="3510" y="1234"/>
                  </a:lnTo>
                  <a:lnTo>
                    <a:pt x="3477" y="1238"/>
                  </a:lnTo>
                  <a:lnTo>
                    <a:pt x="3444" y="1243"/>
                  </a:lnTo>
                  <a:lnTo>
                    <a:pt x="3411" y="1246"/>
                  </a:lnTo>
                  <a:lnTo>
                    <a:pt x="3379" y="1249"/>
                  </a:lnTo>
                  <a:lnTo>
                    <a:pt x="3347" y="1252"/>
                  </a:lnTo>
                  <a:lnTo>
                    <a:pt x="3314" y="1256"/>
                  </a:lnTo>
                  <a:lnTo>
                    <a:pt x="3282" y="1259"/>
                  </a:lnTo>
                  <a:lnTo>
                    <a:pt x="3249" y="1261"/>
                  </a:lnTo>
                  <a:lnTo>
                    <a:pt x="3218" y="1263"/>
                  </a:lnTo>
                  <a:lnTo>
                    <a:pt x="3186" y="1265"/>
                  </a:lnTo>
                  <a:lnTo>
                    <a:pt x="3153" y="1268"/>
                  </a:lnTo>
                  <a:lnTo>
                    <a:pt x="3121" y="1269"/>
                  </a:lnTo>
                  <a:lnTo>
                    <a:pt x="3088" y="1270"/>
                  </a:lnTo>
                  <a:lnTo>
                    <a:pt x="3056" y="1271"/>
                  </a:lnTo>
                  <a:lnTo>
                    <a:pt x="3023" y="1272"/>
                  </a:lnTo>
                  <a:lnTo>
                    <a:pt x="2990" y="1273"/>
                  </a:lnTo>
                  <a:lnTo>
                    <a:pt x="2958" y="1273"/>
                  </a:lnTo>
                  <a:lnTo>
                    <a:pt x="2924" y="1273"/>
                  </a:lnTo>
                  <a:lnTo>
                    <a:pt x="2787" y="1233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4" name="Freeform 294"/>
            <p:cNvSpPr>
              <a:spLocks/>
            </p:cNvSpPr>
            <p:nvPr/>
          </p:nvSpPr>
          <p:spPr bwMode="auto">
            <a:xfrm>
              <a:off x="4202" y="3368"/>
              <a:ext cx="145" cy="135"/>
            </a:xfrm>
            <a:custGeom>
              <a:avLst/>
              <a:gdLst>
                <a:gd name="T0" fmla="*/ 136 w 725"/>
                <a:gd name="T1" fmla="*/ 628 h 673"/>
                <a:gd name="T2" fmla="*/ 0 w 725"/>
                <a:gd name="T3" fmla="*/ 543 h 673"/>
                <a:gd name="T4" fmla="*/ 223 w 725"/>
                <a:gd name="T5" fmla="*/ 0 h 673"/>
                <a:gd name="T6" fmla="*/ 238 w 725"/>
                <a:gd name="T7" fmla="*/ 0 h 673"/>
                <a:gd name="T8" fmla="*/ 249 w 725"/>
                <a:gd name="T9" fmla="*/ 0 h 673"/>
                <a:gd name="T10" fmla="*/ 257 w 725"/>
                <a:gd name="T11" fmla="*/ 0 h 673"/>
                <a:gd name="T12" fmla="*/ 263 w 725"/>
                <a:gd name="T13" fmla="*/ 0 h 673"/>
                <a:gd name="T14" fmla="*/ 266 w 725"/>
                <a:gd name="T15" fmla="*/ 0 h 673"/>
                <a:gd name="T16" fmla="*/ 267 w 725"/>
                <a:gd name="T17" fmla="*/ 0 h 673"/>
                <a:gd name="T18" fmla="*/ 268 w 725"/>
                <a:gd name="T19" fmla="*/ 0 h 673"/>
                <a:gd name="T20" fmla="*/ 268 w 725"/>
                <a:gd name="T21" fmla="*/ 0 h 673"/>
                <a:gd name="T22" fmla="*/ 543 w 725"/>
                <a:gd name="T23" fmla="*/ 223 h 673"/>
                <a:gd name="T24" fmla="*/ 725 w 725"/>
                <a:gd name="T25" fmla="*/ 405 h 673"/>
                <a:gd name="T26" fmla="*/ 223 w 725"/>
                <a:gd name="T27" fmla="*/ 673 h 673"/>
                <a:gd name="T28" fmla="*/ 136 w 725"/>
                <a:gd name="T29" fmla="*/ 628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5" h="673">
                  <a:moveTo>
                    <a:pt x="136" y="628"/>
                  </a:moveTo>
                  <a:lnTo>
                    <a:pt x="0" y="543"/>
                  </a:lnTo>
                  <a:lnTo>
                    <a:pt x="223" y="0"/>
                  </a:lnTo>
                  <a:lnTo>
                    <a:pt x="238" y="0"/>
                  </a:lnTo>
                  <a:lnTo>
                    <a:pt x="249" y="0"/>
                  </a:lnTo>
                  <a:lnTo>
                    <a:pt x="257" y="0"/>
                  </a:lnTo>
                  <a:lnTo>
                    <a:pt x="263" y="0"/>
                  </a:lnTo>
                  <a:lnTo>
                    <a:pt x="266" y="0"/>
                  </a:lnTo>
                  <a:lnTo>
                    <a:pt x="267" y="0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543" y="223"/>
                  </a:lnTo>
                  <a:lnTo>
                    <a:pt x="725" y="405"/>
                  </a:lnTo>
                  <a:lnTo>
                    <a:pt x="223" y="673"/>
                  </a:lnTo>
                  <a:lnTo>
                    <a:pt x="136" y="6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5" name="Freeform 295"/>
            <p:cNvSpPr>
              <a:spLocks/>
            </p:cNvSpPr>
            <p:nvPr/>
          </p:nvSpPr>
          <p:spPr bwMode="auto">
            <a:xfrm>
              <a:off x="4337" y="3224"/>
              <a:ext cx="289" cy="253"/>
            </a:xfrm>
            <a:custGeom>
              <a:avLst/>
              <a:gdLst>
                <a:gd name="T0" fmla="*/ 675 w 1446"/>
                <a:gd name="T1" fmla="*/ 1211 h 1262"/>
                <a:gd name="T2" fmla="*/ 52 w 1446"/>
                <a:gd name="T3" fmla="*/ 942 h 1262"/>
                <a:gd name="T4" fmla="*/ 0 w 1446"/>
                <a:gd name="T5" fmla="*/ 759 h 1262"/>
                <a:gd name="T6" fmla="*/ 223 w 1446"/>
                <a:gd name="T7" fmla="*/ 85 h 1262"/>
                <a:gd name="T8" fmla="*/ 407 w 1446"/>
                <a:gd name="T9" fmla="*/ 0 h 1262"/>
                <a:gd name="T10" fmla="*/ 812 w 1446"/>
                <a:gd name="T11" fmla="*/ 0 h 1262"/>
                <a:gd name="T12" fmla="*/ 1401 w 1446"/>
                <a:gd name="T13" fmla="*/ 490 h 1262"/>
                <a:gd name="T14" fmla="*/ 1401 w 1446"/>
                <a:gd name="T15" fmla="*/ 627 h 1262"/>
                <a:gd name="T16" fmla="*/ 1416 w 1446"/>
                <a:gd name="T17" fmla="*/ 642 h 1262"/>
                <a:gd name="T18" fmla="*/ 1427 w 1446"/>
                <a:gd name="T19" fmla="*/ 654 h 1262"/>
                <a:gd name="T20" fmla="*/ 1435 w 1446"/>
                <a:gd name="T21" fmla="*/ 663 h 1262"/>
                <a:gd name="T22" fmla="*/ 1441 w 1446"/>
                <a:gd name="T23" fmla="*/ 668 h 1262"/>
                <a:gd name="T24" fmla="*/ 1444 w 1446"/>
                <a:gd name="T25" fmla="*/ 672 h 1262"/>
                <a:gd name="T26" fmla="*/ 1445 w 1446"/>
                <a:gd name="T27" fmla="*/ 673 h 1262"/>
                <a:gd name="T28" fmla="*/ 1446 w 1446"/>
                <a:gd name="T29" fmla="*/ 674 h 1262"/>
                <a:gd name="T30" fmla="*/ 1446 w 1446"/>
                <a:gd name="T31" fmla="*/ 674 h 1262"/>
                <a:gd name="T32" fmla="*/ 1177 w 1446"/>
                <a:gd name="T33" fmla="*/ 1124 h 1262"/>
                <a:gd name="T34" fmla="*/ 994 w 1446"/>
                <a:gd name="T35" fmla="*/ 1211 h 1262"/>
                <a:gd name="T36" fmla="*/ 766 w 1446"/>
                <a:gd name="T37" fmla="*/ 1262 h 1262"/>
                <a:gd name="T38" fmla="*/ 675 w 1446"/>
                <a:gd name="T39" fmla="*/ 1211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46" h="1262">
                  <a:moveTo>
                    <a:pt x="675" y="1211"/>
                  </a:moveTo>
                  <a:lnTo>
                    <a:pt x="52" y="942"/>
                  </a:lnTo>
                  <a:lnTo>
                    <a:pt x="0" y="759"/>
                  </a:lnTo>
                  <a:lnTo>
                    <a:pt x="223" y="85"/>
                  </a:lnTo>
                  <a:lnTo>
                    <a:pt x="407" y="0"/>
                  </a:lnTo>
                  <a:lnTo>
                    <a:pt x="812" y="0"/>
                  </a:lnTo>
                  <a:lnTo>
                    <a:pt x="1401" y="490"/>
                  </a:lnTo>
                  <a:lnTo>
                    <a:pt x="1401" y="627"/>
                  </a:lnTo>
                  <a:lnTo>
                    <a:pt x="1416" y="642"/>
                  </a:lnTo>
                  <a:lnTo>
                    <a:pt x="1427" y="654"/>
                  </a:lnTo>
                  <a:lnTo>
                    <a:pt x="1435" y="663"/>
                  </a:lnTo>
                  <a:lnTo>
                    <a:pt x="1441" y="668"/>
                  </a:lnTo>
                  <a:lnTo>
                    <a:pt x="1444" y="672"/>
                  </a:lnTo>
                  <a:lnTo>
                    <a:pt x="1445" y="673"/>
                  </a:lnTo>
                  <a:lnTo>
                    <a:pt x="1446" y="674"/>
                  </a:lnTo>
                  <a:lnTo>
                    <a:pt x="1446" y="674"/>
                  </a:lnTo>
                  <a:lnTo>
                    <a:pt x="1177" y="1124"/>
                  </a:lnTo>
                  <a:lnTo>
                    <a:pt x="994" y="1211"/>
                  </a:lnTo>
                  <a:lnTo>
                    <a:pt x="766" y="1262"/>
                  </a:lnTo>
                  <a:lnTo>
                    <a:pt x="675" y="1211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6" name="Freeform 296"/>
            <p:cNvSpPr>
              <a:spLocks/>
            </p:cNvSpPr>
            <p:nvPr/>
          </p:nvSpPr>
          <p:spPr bwMode="auto">
            <a:xfrm>
              <a:off x="4617" y="3242"/>
              <a:ext cx="152" cy="180"/>
            </a:xfrm>
            <a:custGeom>
              <a:avLst/>
              <a:gdLst>
                <a:gd name="T0" fmla="*/ 182 w 759"/>
                <a:gd name="T1" fmla="*/ 810 h 902"/>
                <a:gd name="T2" fmla="*/ 182 w 759"/>
                <a:gd name="T3" fmla="*/ 451 h 902"/>
                <a:gd name="T4" fmla="*/ 0 w 759"/>
                <a:gd name="T5" fmla="*/ 0 h 902"/>
                <a:gd name="T6" fmla="*/ 222 w 759"/>
                <a:gd name="T7" fmla="*/ 0 h 902"/>
                <a:gd name="T8" fmla="*/ 313 w 759"/>
                <a:gd name="T9" fmla="*/ 320 h 902"/>
                <a:gd name="T10" fmla="*/ 759 w 759"/>
                <a:gd name="T11" fmla="*/ 320 h 902"/>
                <a:gd name="T12" fmla="*/ 759 w 759"/>
                <a:gd name="T13" fmla="*/ 902 h 902"/>
                <a:gd name="T14" fmla="*/ 182 w 759"/>
                <a:gd name="T15" fmla="*/ 857 h 902"/>
                <a:gd name="T16" fmla="*/ 182 w 759"/>
                <a:gd name="T17" fmla="*/ 810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59" h="902">
                  <a:moveTo>
                    <a:pt x="182" y="810"/>
                  </a:moveTo>
                  <a:lnTo>
                    <a:pt x="182" y="451"/>
                  </a:lnTo>
                  <a:lnTo>
                    <a:pt x="0" y="0"/>
                  </a:lnTo>
                  <a:lnTo>
                    <a:pt x="222" y="0"/>
                  </a:lnTo>
                  <a:lnTo>
                    <a:pt x="313" y="320"/>
                  </a:lnTo>
                  <a:lnTo>
                    <a:pt x="759" y="320"/>
                  </a:lnTo>
                  <a:lnTo>
                    <a:pt x="759" y="902"/>
                  </a:lnTo>
                  <a:lnTo>
                    <a:pt x="182" y="857"/>
                  </a:lnTo>
                  <a:lnTo>
                    <a:pt x="182" y="8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7" name="Freeform 297"/>
            <p:cNvSpPr>
              <a:spLocks/>
            </p:cNvSpPr>
            <p:nvPr/>
          </p:nvSpPr>
          <p:spPr bwMode="auto">
            <a:xfrm>
              <a:off x="3475" y="2945"/>
              <a:ext cx="637" cy="414"/>
            </a:xfrm>
            <a:custGeom>
              <a:avLst/>
              <a:gdLst>
                <a:gd name="T0" fmla="*/ 1028 w 3187"/>
                <a:gd name="T1" fmla="*/ 2028 h 2074"/>
                <a:gd name="T2" fmla="*/ 172 w 3187"/>
                <a:gd name="T3" fmla="*/ 1988 h 2074"/>
                <a:gd name="T4" fmla="*/ 0 w 3187"/>
                <a:gd name="T5" fmla="*/ 1805 h 2074"/>
                <a:gd name="T6" fmla="*/ 400 w 3187"/>
                <a:gd name="T7" fmla="*/ 994 h 2074"/>
                <a:gd name="T8" fmla="*/ 432 w 3187"/>
                <a:gd name="T9" fmla="*/ 970 h 2074"/>
                <a:gd name="T10" fmla="*/ 464 w 3187"/>
                <a:gd name="T11" fmla="*/ 946 h 2074"/>
                <a:gd name="T12" fmla="*/ 496 w 3187"/>
                <a:gd name="T13" fmla="*/ 922 h 2074"/>
                <a:gd name="T14" fmla="*/ 526 w 3187"/>
                <a:gd name="T15" fmla="*/ 900 h 2074"/>
                <a:gd name="T16" fmla="*/ 556 w 3187"/>
                <a:gd name="T17" fmla="*/ 880 h 2074"/>
                <a:gd name="T18" fmla="*/ 586 w 3187"/>
                <a:gd name="T19" fmla="*/ 860 h 2074"/>
                <a:gd name="T20" fmla="*/ 617 w 3187"/>
                <a:gd name="T21" fmla="*/ 843 h 2074"/>
                <a:gd name="T22" fmla="*/ 646 w 3187"/>
                <a:gd name="T23" fmla="*/ 826 h 2074"/>
                <a:gd name="T24" fmla="*/ 676 w 3187"/>
                <a:gd name="T25" fmla="*/ 810 h 2074"/>
                <a:gd name="T26" fmla="*/ 705 w 3187"/>
                <a:gd name="T27" fmla="*/ 795 h 2074"/>
                <a:gd name="T28" fmla="*/ 736 w 3187"/>
                <a:gd name="T29" fmla="*/ 780 h 2074"/>
                <a:gd name="T30" fmla="*/ 767 w 3187"/>
                <a:gd name="T31" fmla="*/ 767 h 2074"/>
                <a:gd name="T32" fmla="*/ 798 w 3187"/>
                <a:gd name="T33" fmla="*/ 756 h 2074"/>
                <a:gd name="T34" fmla="*/ 830 w 3187"/>
                <a:gd name="T35" fmla="*/ 745 h 2074"/>
                <a:gd name="T36" fmla="*/ 863 w 3187"/>
                <a:gd name="T37" fmla="*/ 734 h 2074"/>
                <a:gd name="T38" fmla="*/ 896 w 3187"/>
                <a:gd name="T39" fmla="*/ 725 h 2074"/>
                <a:gd name="T40" fmla="*/ 896 w 3187"/>
                <a:gd name="T41" fmla="*/ 274 h 2074"/>
                <a:gd name="T42" fmla="*/ 1616 w 3187"/>
                <a:gd name="T43" fmla="*/ 0 h 2074"/>
                <a:gd name="T44" fmla="*/ 1661 w 3187"/>
                <a:gd name="T45" fmla="*/ 274 h 2074"/>
                <a:gd name="T46" fmla="*/ 1674 w 3187"/>
                <a:gd name="T47" fmla="*/ 289 h 2074"/>
                <a:gd name="T48" fmla="*/ 1684 w 3187"/>
                <a:gd name="T49" fmla="*/ 301 h 2074"/>
                <a:gd name="T50" fmla="*/ 1692 w 3187"/>
                <a:gd name="T51" fmla="*/ 309 h 2074"/>
                <a:gd name="T52" fmla="*/ 1696 w 3187"/>
                <a:gd name="T53" fmla="*/ 315 h 2074"/>
                <a:gd name="T54" fmla="*/ 1699 w 3187"/>
                <a:gd name="T55" fmla="*/ 318 h 2074"/>
                <a:gd name="T56" fmla="*/ 1700 w 3187"/>
                <a:gd name="T57" fmla="*/ 319 h 2074"/>
                <a:gd name="T58" fmla="*/ 1701 w 3187"/>
                <a:gd name="T59" fmla="*/ 320 h 2074"/>
                <a:gd name="T60" fmla="*/ 1701 w 3187"/>
                <a:gd name="T61" fmla="*/ 320 h 2074"/>
                <a:gd name="T62" fmla="*/ 1839 w 3187"/>
                <a:gd name="T63" fmla="*/ 366 h 2074"/>
                <a:gd name="T64" fmla="*/ 1854 w 3187"/>
                <a:gd name="T65" fmla="*/ 366 h 2074"/>
                <a:gd name="T66" fmla="*/ 1866 w 3187"/>
                <a:gd name="T67" fmla="*/ 366 h 2074"/>
                <a:gd name="T68" fmla="*/ 1874 w 3187"/>
                <a:gd name="T69" fmla="*/ 366 h 2074"/>
                <a:gd name="T70" fmla="*/ 1880 w 3187"/>
                <a:gd name="T71" fmla="*/ 366 h 2074"/>
                <a:gd name="T72" fmla="*/ 1883 w 3187"/>
                <a:gd name="T73" fmla="*/ 366 h 2074"/>
                <a:gd name="T74" fmla="*/ 1884 w 3187"/>
                <a:gd name="T75" fmla="*/ 366 h 2074"/>
                <a:gd name="T76" fmla="*/ 1885 w 3187"/>
                <a:gd name="T77" fmla="*/ 366 h 2074"/>
                <a:gd name="T78" fmla="*/ 1885 w 3187"/>
                <a:gd name="T79" fmla="*/ 366 h 2074"/>
                <a:gd name="T80" fmla="*/ 2919 w 3187"/>
                <a:gd name="T81" fmla="*/ 771 h 2074"/>
                <a:gd name="T82" fmla="*/ 3010 w 3187"/>
                <a:gd name="T83" fmla="*/ 1040 h 2074"/>
                <a:gd name="T84" fmla="*/ 3187 w 3187"/>
                <a:gd name="T85" fmla="*/ 1262 h 2074"/>
                <a:gd name="T86" fmla="*/ 2695 w 3187"/>
                <a:gd name="T87" fmla="*/ 1348 h 2074"/>
                <a:gd name="T88" fmla="*/ 2427 w 3187"/>
                <a:gd name="T89" fmla="*/ 1445 h 2074"/>
                <a:gd name="T90" fmla="*/ 2068 w 3187"/>
                <a:gd name="T91" fmla="*/ 1622 h 2074"/>
                <a:gd name="T92" fmla="*/ 1839 w 3187"/>
                <a:gd name="T93" fmla="*/ 1805 h 2074"/>
                <a:gd name="T94" fmla="*/ 1479 w 3187"/>
                <a:gd name="T95" fmla="*/ 2028 h 2074"/>
                <a:gd name="T96" fmla="*/ 1124 w 3187"/>
                <a:gd name="T97" fmla="*/ 2074 h 2074"/>
                <a:gd name="T98" fmla="*/ 1028 w 3187"/>
                <a:gd name="T99" fmla="*/ 2028 h 2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187" h="2074">
                  <a:moveTo>
                    <a:pt x="1028" y="2028"/>
                  </a:moveTo>
                  <a:lnTo>
                    <a:pt x="172" y="1988"/>
                  </a:lnTo>
                  <a:lnTo>
                    <a:pt x="0" y="1805"/>
                  </a:lnTo>
                  <a:lnTo>
                    <a:pt x="400" y="994"/>
                  </a:lnTo>
                  <a:lnTo>
                    <a:pt x="432" y="970"/>
                  </a:lnTo>
                  <a:lnTo>
                    <a:pt x="464" y="946"/>
                  </a:lnTo>
                  <a:lnTo>
                    <a:pt x="496" y="922"/>
                  </a:lnTo>
                  <a:lnTo>
                    <a:pt x="526" y="900"/>
                  </a:lnTo>
                  <a:lnTo>
                    <a:pt x="556" y="880"/>
                  </a:lnTo>
                  <a:lnTo>
                    <a:pt x="586" y="860"/>
                  </a:lnTo>
                  <a:lnTo>
                    <a:pt x="617" y="843"/>
                  </a:lnTo>
                  <a:lnTo>
                    <a:pt x="646" y="826"/>
                  </a:lnTo>
                  <a:lnTo>
                    <a:pt x="676" y="810"/>
                  </a:lnTo>
                  <a:lnTo>
                    <a:pt x="705" y="795"/>
                  </a:lnTo>
                  <a:lnTo>
                    <a:pt x="736" y="780"/>
                  </a:lnTo>
                  <a:lnTo>
                    <a:pt x="767" y="767"/>
                  </a:lnTo>
                  <a:lnTo>
                    <a:pt x="798" y="756"/>
                  </a:lnTo>
                  <a:lnTo>
                    <a:pt x="830" y="745"/>
                  </a:lnTo>
                  <a:lnTo>
                    <a:pt x="863" y="734"/>
                  </a:lnTo>
                  <a:lnTo>
                    <a:pt x="896" y="725"/>
                  </a:lnTo>
                  <a:lnTo>
                    <a:pt x="896" y="274"/>
                  </a:lnTo>
                  <a:lnTo>
                    <a:pt x="1616" y="0"/>
                  </a:lnTo>
                  <a:lnTo>
                    <a:pt x="1661" y="274"/>
                  </a:lnTo>
                  <a:lnTo>
                    <a:pt x="1674" y="289"/>
                  </a:lnTo>
                  <a:lnTo>
                    <a:pt x="1684" y="301"/>
                  </a:lnTo>
                  <a:lnTo>
                    <a:pt x="1692" y="309"/>
                  </a:lnTo>
                  <a:lnTo>
                    <a:pt x="1696" y="315"/>
                  </a:lnTo>
                  <a:lnTo>
                    <a:pt x="1699" y="318"/>
                  </a:lnTo>
                  <a:lnTo>
                    <a:pt x="1700" y="319"/>
                  </a:lnTo>
                  <a:lnTo>
                    <a:pt x="1701" y="320"/>
                  </a:lnTo>
                  <a:lnTo>
                    <a:pt x="1701" y="320"/>
                  </a:lnTo>
                  <a:lnTo>
                    <a:pt x="1839" y="366"/>
                  </a:lnTo>
                  <a:lnTo>
                    <a:pt x="1854" y="366"/>
                  </a:lnTo>
                  <a:lnTo>
                    <a:pt x="1866" y="366"/>
                  </a:lnTo>
                  <a:lnTo>
                    <a:pt x="1874" y="366"/>
                  </a:lnTo>
                  <a:lnTo>
                    <a:pt x="1880" y="366"/>
                  </a:lnTo>
                  <a:lnTo>
                    <a:pt x="1883" y="366"/>
                  </a:lnTo>
                  <a:lnTo>
                    <a:pt x="1884" y="366"/>
                  </a:lnTo>
                  <a:lnTo>
                    <a:pt x="1885" y="366"/>
                  </a:lnTo>
                  <a:lnTo>
                    <a:pt x="1885" y="366"/>
                  </a:lnTo>
                  <a:lnTo>
                    <a:pt x="2919" y="771"/>
                  </a:lnTo>
                  <a:lnTo>
                    <a:pt x="3010" y="1040"/>
                  </a:lnTo>
                  <a:lnTo>
                    <a:pt x="3187" y="1262"/>
                  </a:lnTo>
                  <a:lnTo>
                    <a:pt x="2695" y="1348"/>
                  </a:lnTo>
                  <a:lnTo>
                    <a:pt x="2427" y="1445"/>
                  </a:lnTo>
                  <a:lnTo>
                    <a:pt x="2068" y="1622"/>
                  </a:lnTo>
                  <a:lnTo>
                    <a:pt x="1839" y="1805"/>
                  </a:lnTo>
                  <a:lnTo>
                    <a:pt x="1479" y="2028"/>
                  </a:lnTo>
                  <a:lnTo>
                    <a:pt x="1124" y="2074"/>
                  </a:lnTo>
                  <a:lnTo>
                    <a:pt x="1028" y="20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8" name="Freeform 298"/>
            <p:cNvSpPr>
              <a:spLocks/>
            </p:cNvSpPr>
            <p:nvPr/>
          </p:nvSpPr>
          <p:spPr bwMode="auto">
            <a:xfrm>
              <a:off x="3367" y="2520"/>
              <a:ext cx="1411" cy="757"/>
            </a:xfrm>
            <a:custGeom>
              <a:avLst/>
              <a:gdLst>
                <a:gd name="T0" fmla="*/ 6700 w 7057"/>
                <a:gd name="T1" fmla="*/ 3746 h 3786"/>
                <a:gd name="T2" fmla="*/ 6664 w 7057"/>
                <a:gd name="T3" fmla="*/ 3678 h 3786"/>
                <a:gd name="T4" fmla="*/ 6654 w 7057"/>
                <a:gd name="T5" fmla="*/ 3655 h 3786"/>
                <a:gd name="T6" fmla="*/ 6203 w 7057"/>
                <a:gd name="T7" fmla="*/ 1810 h 3786"/>
                <a:gd name="T8" fmla="*/ 5954 w 7057"/>
                <a:gd name="T9" fmla="*/ 1066 h 3786"/>
                <a:gd name="T10" fmla="*/ 5935 w 7057"/>
                <a:gd name="T11" fmla="*/ 1046 h 3786"/>
                <a:gd name="T12" fmla="*/ 5860 w 7057"/>
                <a:gd name="T13" fmla="*/ 995 h 3786"/>
                <a:gd name="T14" fmla="*/ 5715 w 7057"/>
                <a:gd name="T15" fmla="*/ 900 h 3786"/>
                <a:gd name="T16" fmla="*/ 5575 w 7057"/>
                <a:gd name="T17" fmla="*/ 811 h 3786"/>
                <a:gd name="T18" fmla="*/ 5439 w 7057"/>
                <a:gd name="T19" fmla="*/ 734 h 3786"/>
                <a:gd name="T20" fmla="*/ 5304 w 7057"/>
                <a:gd name="T21" fmla="*/ 667 h 3786"/>
                <a:gd name="T22" fmla="*/ 5168 w 7057"/>
                <a:gd name="T23" fmla="*/ 613 h 3786"/>
                <a:gd name="T24" fmla="*/ 5029 w 7057"/>
                <a:gd name="T25" fmla="*/ 576 h 3786"/>
                <a:gd name="T26" fmla="*/ 4884 w 7057"/>
                <a:gd name="T27" fmla="*/ 555 h 3786"/>
                <a:gd name="T28" fmla="*/ 4314 w 7057"/>
                <a:gd name="T29" fmla="*/ 717 h 3786"/>
                <a:gd name="T30" fmla="*/ 4117 w 7057"/>
                <a:gd name="T31" fmla="*/ 854 h 3786"/>
                <a:gd name="T32" fmla="*/ 3941 w 7057"/>
                <a:gd name="T33" fmla="*/ 1023 h 3786"/>
                <a:gd name="T34" fmla="*/ 3800 w 7057"/>
                <a:gd name="T35" fmla="*/ 1214 h 3786"/>
                <a:gd name="T36" fmla="*/ 3713 w 7057"/>
                <a:gd name="T37" fmla="*/ 1406 h 3786"/>
                <a:gd name="T38" fmla="*/ 3659 w 7057"/>
                <a:gd name="T39" fmla="*/ 1568 h 3786"/>
                <a:gd name="T40" fmla="*/ 3619 w 7057"/>
                <a:gd name="T41" fmla="*/ 1724 h 3786"/>
                <a:gd name="T42" fmla="*/ 3593 w 7057"/>
                <a:gd name="T43" fmla="*/ 1876 h 3786"/>
                <a:gd name="T44" fmla="*/ 3577 w 7057"/>
                <a:gd name="T45" fmla="*/ 2025 h 3786"/>
                <a:gd name="T46" fmla="*/ 3571 w 7057"/>
                <a:gd name="T47" fmla="*/ 2172 h 3786"/>
                <a:gd name="T48" fmla="*/ 3574 w 7057"/>
                <a:gd name="T49" fmla="*/ 2320 h 3786"/>
                <a:gd name="T50" fmla="*/ 3583 w 7057"/>
                <a:gd name="T51" fmla="*/ 2468 h 3786"/>
                <a:gd name="T52" fmla="*/ 3593 w 7057"/>
                <a:gd name="T53" fmla="*/ 2849 h 3786"/>
                <a:gd name="T54" fmla="*/ 3491 w 7057"/>
                <a:gd name="T55" fmla="*/ 2703 h 3786"/>
                <a:gd name="T56" fmla="*/ 3338 w 7057"/>
                <a:gd name="T57" fmla="*/ 2590 h 3786"/>
                <a:gd name="T58" fmla="*/ 3168 w 7057"/>
                <a:gd name="T59" fmla="*/ 2493 h 3786"/>
                <a:gd name="T60" fmla="*/ 3016 w 7057"/>
                <a:gd name="T61" fmla="*/ 2399 h 3786"/>
                <a:gd name="T62" fmla="*/ 1422 w 7057"/>
                <a:gd name="T63" fmla="*/ 2190 h 3786"/>
                <a:gd name="T64" fmla="*/ 1390 w 7057"/>
                <a:gd name="T65" fmla="*/ 2219 h 3786"/>
                <a:gd name="T66" fmla="*/ 1216 w 7057"/>
                <a:gd name="T67" fmla="*/ 2701 h 3786"/>
                <a:gd name="T68" fmla="*/ 0 w 7057"/>
                <a:gd name="T69" fmla="*/ 3472 h 3786"/>
                <a:gd name="T70" fmla="*/ 6 w 7057"/>
                <a:gd name="T71" fmla="*/ 3069 h 3786"/>
                <a:gd name="T72" fmla="*/ 5 w 7057"/>
                <a:gd name="T73" fmla="*/ 2666 h 3786"/>
                <a:gd name="T74" fmla="*/ 6 w 7057"/>
                <a:gd name="T75" fmla="*/ 2261 h 3786"/>
                <a:gd name="T76" fmla="*/ 21 w 7057"/>
                <a:gd name="T77" fmla="*/ 1857 h 3786"/>
                <a:gd name="T78" fmla="*/ 61 w 7057"/>
                <a:gd name="T79" fmla="*/ 1453 h 3786"/>
                <a:gd name="T80" fmla="*/ 138 w 7057"/>
                <a:gd name="T81" fmla="*/ 1048 h 3786"/>
                <a:gd name="T82" fmla="*/ 261 w 7057"/>
                <a:gd name="T83" fmla="*/ 644 h 3786"/>
                <a:gd name="T84" fmla="*/ 445 w 7057"/>
                <a:gd name="T85" fmla="*/ 239 h 3786"/>
                <a:gd name="T86" fmla="*/ 1201 w 7057"/>
                <a:gd name="T87" fmla="*/ 136 h 3786"/>
                <a:gd name="T88" fmla="*/ 1947 w 7057"/>
                <a:gd name="T89" fmla="*/ 64 h 3786"/>
                <a:gd name="T90" fmla="*/ 2683 w 7057"/>
                <a:gd name="T91" fmla="*/ 20 h 3786"/>
                <a:gd name="T92" fmla="*/ 3414 w 7057"/>
                <a:gd name="T93" fmla="*/ 1 h 3786"/>
                <a:gd name="T94" fmla="*/ 4143 w 7057"/>
                <a:gd name="T95" fmla="*/ 3 h 3786"/>
                <a:gd name="T96" fmla="*/ 4871 w 7057"/>
                <a:gd name="T97" fmla="*/ 23 h 3786"/>
                <a:gd name="T98" fmla="*/ 5602 w 7057"/>
                <a:gd name="T99" fmla="*/ 57 h 3786"/>
                <a:gd name="T100" fmla="*/ 6340 w 7057"/>
                <a:gd name="T101" fmla="*/ 101 h 3786"/>
                <a:gd name="T102" fmla="*/ 6967 w 7057"/>
                <a:gd name="T103" fmla="*/ 830 h 3786"/>
                <a:gd name="T104" fmla="*/ 7026 w 7057"/>
                <a:gd name="T105" fmla="*/ 1200 h 3786"/>
                <a:gd name="T106" fmla="*/ 7053 w 7057"/>
                <a:gd name="T107" fmla="*/ 1572 h 3786"/>
                <a:gd name="T108" fmla="*/ 7056 w 7057"/>
                <a:gd name="T109" fmla="*/ 1943 h 3786"/>
                <a:gd name="T110" fmla="*/ 7044 w 7057"/>
                <a:gd name="T111" fmla="*/ 2314 h 3786"/>
                <a:gd name="T112" fmla="*/ 7024 w 7057"/>
                <a:gd name="T113" fmla="*/ 2685 h 3786"/>
                <a:gd name="T114" fmla="*/ 7008 w 7057"/>
                <a:gd name="T115" fmla="*/ 3056 h 3786"/>
                <a:gd name="T116" fmla="*/ 7004 w 7057"/>
                <a:gd name="T117" fmla="*/ 3424 h 3786"/>
                <a:gd name="T118" fmla="*/ 6700 w 7057"/>
                <a:gd name="T119" fmla="*/ 3746 h 3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57" h="3786">
                  <a:moveTo>
                    <a:pt x="6700" y="3746"/>
                  </a:moveTo>
                  <a:lnTo>
                    <a:pt x="6700" y="3746"/>
                  </a:lnTo>
                  <a:lnTo>
                    <a:pt x="6700" y="3746"/>
                  </a:lnTo>
                  <a:lnTo>
                    <a:pt x="6700" y="3746"/>
                  </a:lnTo>
                  <a:lnTo>
                    <a:pt x="6700" y="3746"/>
                  </a:lnTo>
                  <a:lnTo>
                    <a:pt x="6685" y="3716"/>
                  </a:lnTo>
                  <a:lnTo>
                    <a:pt x="6673" y="3693"/>
                  </a:lnTo>
                  <a:lnTo>
                    <a:pt x="6664" y="3678"/>
                  </a:lnTo>
                  <a:lnTo>
                    <a:pt x="6659" y="3666"/>
                  </a:lnTo>
                  <a:lnTo>
                    <a:pt x="6656" y="3660"/>
                  </a:lnTo>
                  <a:lnTo>
                    <a:pt x="6655" y="3656"/>
                  </a:lnTo>
                  <a:lnTo>
                    <a:pt x="6654" y="3655"/>
                  </a:lnTo>
                  <a:lnTo>
                    <a:pt x="6654" y="3655"/>
                  </a:lnTo>
                  <a:lnTo>
                    <a:pt x="6740" y="3256"/>
                  </a:lnTo>
                  <a:lnTo>
                    <a:pt x="6523" y="2307"/>
                  </a:lnTo>
                  <a:lnTo>
                    <a:pt x="6203" y="1810"/>
                  </a:lnTo>
                  <a:lnTo>
                    <a:pt x="6071" y="1267"/>
                  </a:lnTo>
                  <a:lnTo>
                    <a:pt x="5980" y="1096"/>
                  </a:lnTo>
                  <a:lnTo>
                    <a:pt x="5964" y="1078"/>
                  </a:lnTo>
                  <a:lnTo>
                    <a:pt x="5954" y="1066"/>
                  </a:lnTo>
                  <a:lnTo>
                    <a:pt x="5945" y="1057"/>
                  </a:lnTo>
                  <a:lnTo>
                    <a:pt x="5940" y="1051"/>
                  </a:lnTo>
                  <a:lnTo>
                    <a:pt x="5936" y="1047"/>
                  </a:lnTo>
                  <a:lnTo>
                    <a:pt x="5935" y="1046"/>
                  </a:lnTo>
                  <a:lnTo>
                    <a:pt x="5934" y="1045"/>
                  </a:lnTo>
                  <a:lnTo>
                    <a:pt x="5934" y="1045"/>
                  </a:lnTo>
                  <a:lnTo>
                    <a:pt x="5896" y="1020"/>
                  </a:lnTo>
                  <a:lnTo>
                    <a:pt x="5860" y="995"/>
                  </a:lnTo>
                  <a:lnTo>
                    <a:pt x="5823" y="970"/>
                  </a:lnTo>
                  <a:lnTo>
                    <a:pt x="5786" y="946"/>
                  </a:lnTo>
                  <a:lnTo>
                    <a:pt x="5751" y="923"/>
                  </a:lnTo>
                  <a:lnTo>
                    <a:pt x="5715" y="900"/>
                  </a:lnTo>
                  <a:lnTo>
                    <a:pt x="5679" y="876"/>
                  </a:lnTo>
                  <a:lnTo>
                    <a:pt x="5645" y="855"/>
                  </a:lnTo>
                  <a:lnTo>
                    <a:pt x="5610" y="833"/>
                  </a:lnTo>
                  <a:lnTo>
                    <a:pt x="5575" y="811"/>
                  </a:lnTo>
                  <a:lnTo>
                    <a:pt x="5541" y="791"/>
                  </a:lnTo>
                  <a:lnTo>
                    <a:pt x="5507" y="771"/>
                  </a:lnTo>
                  <a:lnTo>
                    <a:pt x="5473" y="752"/>
                  </a:lnTo>
                  <a:lnTo>
                    <a:pt x="5439" y="734"/>
                  </a:lnTo>
                  <a:lnTo>
                    <a:pt x="5406" y="715"/>
                  </a:lnTo>
                  <a:lnTo>
                    <a:pt x="5372" y="698"/>
                  </a:lnTo>
                  <a:lnTo>
                    <a:pt x="5338" y="682"/>
                  </a:lnTo>
                  <a:lnTo>
                    <a:pt x="5304" y="667"/>
                  </a:lnTo>
                  <a:lnTo>
                    <a:pt x="5271" y="651"/>
                  </a:lnTo>
                  <a:lnTo>
                    <a:pt x="5236" y="637"/>
                  </a:lnTo>
                  <a:lnTo>
                    <a:pt x="5203" y="624"/>
                  </a:lnTo>
                  <a:lnTo>
                    <a:pt x="5168" y="613"/>
                  </a:lnTo>
                  <a:lnTo>
                    <a:pt x="5134" y="602"/>
                  </a:lnTo>
                  <a:lnTo>
                    <a:pt x="5099" y="592"/>
                  </a:lnTo>
                  <a:lnTo>
                    <a:pt x="5064" y="583"/>
                  </a:lnTo>
                  <a:lnTo>
                    <a:pt x="5029" y="576"/>
                  </a:lnTo>
                  <a:lnTo>
                    <a:pt x="4993" y="568"/>
                  </a:lnTo>
                  <a:lnTo>
                    <a:pt x="4958" y="563"/>
                  </a:lnTo>
                  <a:lnTo>
                    <a:pt x="4921" y="559"/>
                  </a:lnTo>
                  <a:lnTo>
                    <a:pt x="4884" y="555"/>
                  </a:lnTo>
                  <a:lnTo>
                    <a:pt x="4847" y="554"/>
                  </a:lnTo>
                  <a:lnTo>
                    <a:pt x="4810" y="553"/>
                  </a:lnTo>
                  <a:lnTo>
                    <a:pt x="4363" y="690"/>
                  </a:lnTo>
                  <a:lnTo>
                    <a:pt x="4314" y="717"/>
                  </a:lnTo>
                  <a:lnTo>
                    <a:pt x="4263" y="748"/>
                  </a:lnTo>
                  <a:lnTo>
                    <a:pt x="4213" y="780"/>
                  </a:lnTo>
                  <a:lnTo>
                    <a:pt x="4165" y="816"/>
                  </a:lnTo>
                  <a:lnTo>
                    <a:pt x="4117" y="854"/>
                  </a:lnTo>
                  <a:lnTo>
                    <a:pt x="4071" y="894"/>
                  </a:lnTo>
                  <a:lnTo>
                    <a:pt x="4025" y="935"/>
                  </a:lnTo>
                  <a:lnTo>
                    <a:pt x="3982" y="978"/>
                  </a:lnTo>
                  <a:lnTo>
                    <a:pt x="3941" y="1023"/>
                  </a:lnTo>
                  <a:lnTo>
                    <a:pt x="3902" y="1070"/>
                  </a:lnTo>
                  <a:lnTo>
                    <a:pt x="3865" y="1117"/>
                  </a:lnTo>
                  <a:lnTo>
                    <a:pt x="3832" y="1165"/>
                  </a:lnTo>
                  <a:lnTo>
                    <a:pt x="3800" y="1214"/>
                  </a:lnTo>
                  <a:lnTo>
                    <a:pt x="3773" y="1264"/>
                  </a:lnTo>
                  <a:lnTo>
                    <a:pt x="3750" y="1314"/>
                  </a:lnTo>
                  <a:lnTo>
                    <a:pt x="3729" y="1365"/>
                  </a:lnTo>
                  <a:lnTo>
                    <a:pt x="3713" y="1406"/>
                  </a:lnTo>
                  <a:lnTo>
                    <a:pt x="3698" y="1447"/>
                  </a:lnTo>
                  <a:lnTo>
                    <a:pt x="3684" y="1488"/>
                  </a:lnTo>
                  <a:lnTo>
                    <a:pt x="3671" y="1528"/>
                  </a:lnTo>
                  <a:lnTo>
                    <a:pt x="3659" y="1568"/>
                  </a:lnTo>
                  <a:lnTo>
                    <a:pt x="3648" y="1608"/>
                  </a:lnTo>
                  <a:lnTo>
                    <a:pt x="3637" y="1647"/>
                  </a:lnTo>
                  <a:lnTo>
                    <a:pt x="3628" y="1686"/>
                  </a:lnTo>
                  <a:lnTo>
                    <a:pt x="3619" y="1724"/>
                  </a:lnTo>
                  <a:lnTo>
                    <a:pt x="3611" y="1762"/>
                  </a:lnTo>
                  <a:lnTo>
                    <a:pt x="3605" y="1800"/>
                  </a:lnTo>
                  <a:lnTo>
                    <a:pt x="3598" y="1838"/>
                  </a:lnTo>
                  <a:lnTo>
                    <a:pt x="3593" y="1876"/>
                  </a:lnTo>
                  <a:lnTo>
                    <a:pt x="3588" y="1914"/>
                  </a:lnTo>
                  <a:lnTo>
                    <a:pt x="3583" y="1950"/>
                  </a:lnTo>
                  <a:lnTo>
                    <a:pt x="3580" y="1987"/>
                  </a:lnTo>
                  <a:lnTo>
                    <a:pt x="3577" y="2025"/>
                  </a:lnTo>
                  <a:lnTo>
                    <a:pt x="3575" y="2062"/>
                  </a:lnTo>
                  <a:lnTo>
                    <a:pt x="3574" y="2098"/>
                  </a:lnTo>
                  <a:lnTo>
                    <a:pt x="3573" y="2135"/>
                  </a:lnTo>
                  <a:lnTo>
                    <a:pt x="3571" y="2172"/>
                  </a:lnTo>
                  <a:lnTo>
                    <a:pt x="3571" y="2209"/>
                  </a:lnTo>
                  <a:lnTo>
                    <a:pt x="3571" y="2245"/>
                  </a:lnTo>
                  <a:lnTo>
                    <a:pt x="3573" y="2282"/>
                  </a:lnTo>
                  <a:lnTo>
                    <a:pt x="3574" y="2320"/>
                  </a:lnTo>
                  <a:lnTo>
                    <a:pt x="3576" y="2357"/>
                  </a:lnTo>
                  <a:lnTo>
                    <a:pt x="3578" y="2393"/>
                  </a:lnTo>
                  <a:lnTo>
                    <a:pt x="3580" y="2431"/>
                  </a:lnTo>
                  <a:lnTo>
                    <a:pt x="3583" y="2468"/>
                  </a:lnTo>
                  <a:lnTo>
                    <a:pt x="3587" y="2506"/>
                  </a:lnTo>
                  <a:lnTo>
                    <a:pt x="3590" y="2543"/>
                  </a:lnTo>
                  <a:lnTo>
                    <a:pt x="3593" y="2581"/>
                  </a:lnTo>
                  <a:lnTo>
                    <a:pt x="3593" y="2849"/>
                  </a:lnTo>
                  <a:lnTo>
                    <a:pt x="3575" y="2809"/>
                  </a:lnTo>
                  <a:lnTo>
                    <a:pt x="3551" y="2771"/>
                  </a:lnTo>
                  <a:lnTo>
                    <a:pt x="3523" y="2736"/>
                  </a:lnTo>
                  <a:lnTo>
                    <a:pt x="3491" y="2703"/>
                  </a:lnTo>
                  <a:lnTo>
                    <a:pt x="3457" y="2672"/>
                  </a:lnTo>
                  <a:lnTo>
                    <a:pt x="3419" y="2643"/>
                  </a:lnTo>
                  <a:lnTo>
                    <a:pt x="3379" y="2616"/>
                  </a:lnTo>
                  <a:lnTo>
                    <a:pt x="3338" y="2590"/>
                  </a:lnTo>
                  <a:lnTo>
                    <a:pt x="3296" y="2564"/>
                  </a:lnTo>
                  <a:lnTo>
                    <a:pt x="3253" y="2540"/>
                  </a:lnTo>
                  <a:lnTo>
                    <a:pt x="3211" y="2516"/>
                  </a:lnTo>
                  <a:lnTo>
                    <a:pt x="3168" y="2493"/>
                  </a:lnTo>
                  <a:lnTo>
                    <a:pt x="3127" y="2470"/>
                  </a:lnTo>
                  <a:lnTo>
                    <a:pt x="3087" y="2446"/>
                  </a:lnTo>
                  <a:lnTo>
                    <a:pt x="3051" y="2422"/>
                  </a:lnTo>
                  <a:lnTo>
                    <a:pt x="3016" y="2399"/>
                  </a:lnTo>
                  <a:lnTo>
                    <a:pt x="2342" y="2221"/>
                  </a:lnTo>
                  <a:lnTo>
                    <a:pt x="2158" y="1942"/>
                  </a:lnTo>
                  <a:lnTo>
                    <a:pt x="1439" y="2175"/>
                  </a:lnTo>
                  <a:lnTo>
                    <a:pt x="1422" y="2190"/>
                  </a:lnTo>
                  <a:lnTo>
                    <a:pt x="1410" y="2202"/>
                  </a:lnTo>
                  <a:lnTo>
                    <a:pt x="1400" y="2211"/>
                  </a:lnTo>
                  <a:lnTo>
                    <a:pt x="1395" y="2216"/>
                  </a:lnTo>
                  <a:lnTo>
                    <a:pt x="1390" y="2219"/>
                  </a:lnTo>
                  <a:lnTo>
                    <a:pt x="1389" y="2220"/>
                  </a:lnTo>
                  <a:lnTo>
                    <a:pt x="1388" y="2221"/>
                  </a:lnTo>
                  <a:lnTo>
                    <a:pt x="1388" y="2221"/>
                  </a:lnTo>
                  <a:lnTo>
                    <a:pt x="1216" y="2701"/>
                  </a:lnTo>
                  <a:lnTo>
                    <a:pt x="908" y="2935"/>
                  </a:lnTo>
                  <a:lnTo>
                    <a:pt x="599" y="3472"/>
                  </a:lnTo>
                  <a:lnTo>
                    <a:pt x="360" y="3655"/>
                  </a:lnTo>
                  <a:lnTo>
                    <a:pt x="0" y="3472"/>
                  </a:lnTo>
                  <a:lnTo>
                    <a:pt x="3" y="3371"/>
                  </a:lnTo>
                  <a:lnTo>
                    <a:pt x="5" y="3271"/>
                  </a:lnTo>
                  <a:lnTo>
                    <a:pt x="6" y="3170"/>
                  </a:lnTo>
                  <a:lnTo>
                    <a:pt x="6" y="3069"/>
                  </a:lnTo>
                  <a:lnTo>
                    <a:pt x="6" y="2968"/>
                  </a:lnTo>
                  <a:lnTo>
                    <a:pt x="6" y="2868"/>
                  </a:lnTo>
                  <a:lnTo>
                    <a:pt x="5" y="2766"/>
                  </a:lnTo>
                  <a:lnTo>
                    <a:pt x="5" y="2666"/>
                  </a:lnTo>
                  <a:lnTo>
                    <a:pt x="4" y="2565"/>
                  </a:lnTo>
                  <a:lnTo>
                    <a:pt x="4" y="2464"/>
                  </a:lnTo>
                  <a:lnTo>
                    <a:pt x="5" y="2363"/>
                  </a:lnTo>
                  <a:lnTo>
                    <a:pt x="6" y="2261"/>
                  </a:lnTo>
                  <a:lnTo>
                    <a:pt x="8" y="2161"/>
                  </a:lnTo>
                  <a:lnTo>
                    <a:pt x="11" y="2059"/>
                  </a:lnTo>
                  <a:lnTo>
                    <a:pt x="15" y="1959"/>
                  </a:lnTo>
                  <a:lnTo>
                    <a:pt x="21" y="1857"/>
                  </a:lnTo>
                  <a:lnTo>
                    <a:pt x="28" y="1757"/>
                  </a:lnTo>
                  <a:lnTo>
                    <a:pt x="38" y="1655"/>
                  </a:lnTo>
                  <a:lnTo>
                    <a:pt x="48" y="1554"/>
                  </a:lnTo>
                  <a:lnTo>
                    <a:pt x="61" y="1453"/>
                  </a:lnTo>
                  <a:lnTo>
                    <a:pt x="76" y="1352"/>
                  </a:lnTo>
                  <a:lnTo>
                    <a:pt x="94" y="1251"/>
                  </a:lnTo>
                  <a:lnTo>
                    <a:pt x="114" y="1150"/>
                  </a:lnTo>
                  <a:lnTo>
                    <a:pt x="138" y="1048"/>
                  </a:lnTo>
                  <a:lnTo>
                    <a:pt x="164" y="948"/>
                  </a:lnTo>
                  <a:lnTo>
                    <a:pt x="193" y="846"/>
                  </a:lnTo>
                  <a:lnTo>
                    <a:pt x="226" y="744"/>
                  </a:lnTo>
                  <a:lnTo>
                    <a:pt x="261" y="644"/>
                  </a:lnTo>
                  <a:lnTo>
                    <a:pt x="301" y="542"/>
                  </a:lnTo>
                  <a:lnTo>
                    <a:pt x="345" y="441"/>
                  </a:lnTo>
                  <a:lnTo>
                    <a:pt x="393" y="340"/>
                  </a:lnTo>
                  <a:lnTo>
                    <a:pt x="445" y="239"/>
                  </a:lnTo>
                  <a:lnTo>
                    <a:pt x="635" y="210"/>
                  </a:lnTo>
                  <a:lnTo>
                    <a:pt x="824" y="183"/>
                  </a:lnTo>
                  <a:lnTo>
                    <a:pt x="1013" y="159"/>
                  </a:lnTo>
                  <a:lnTo>
                    <a:pt x="1201" y="136"/>
                  </a:lnTo>
                  <a:lnTo>
                    <a:pt x="1388" y="114"/>
                  </a:lnTo>
                  <a:lnTo>
                    <a:pt x="1575" y="96"/>
                  </a:lnTo>
                  <a:lnTo>
                    <a:pt x="1761" y="79"/>
                  </a:lnTo>
                  <a:lnTo>
                    <a:pt x="1947" y="64"/>
                  </a:lnTo>
                  <a:lnTo>
                    <a:pt x="2131" y="51"/>
                  </a:lnTo>
                  <a:lnTo>
                    <a:pt x="2315" y="39"/>
                  </a:lnTo>
                  <a:lnTo>
                    <a:pt x="2500" y="29"/>
                  </a:lnTo>
                  <a:lnTo>
                    <a:pt x="2683" y="20"/>
                  </a:lnTo>
                  <a:lnTo>
                    <a:pt x="2866" y="13"/>
                  </a:lnTo>
                  <a:lnTo>
                    <a:pt x="3049" y="7"/>
                  </a:lnTo>
                  <a:lnTo>
                    <a:pt x="3232" y="4"/>
                  </a:lnTo>
                  <a:lnTo>
                    <a:pt x="3414" y="1"/>
                  </a:lnTo>
                  <a:lnTo>
                    <a:pt x="3596" y="0"/>
                  </a:lnTo>
                  <a:lnTo>
                    <a:pt x="3779" y="0"/>
                  </a:lnTo>
                  <a:lnTo>
                    <a:pt x="3960" y="1"/>
                  </a:lnTo>
                  <a:lnTo>
                    <a:pt x="4143" y="3"/>
                  </a:lnTo>
                  <a:lnTo>
                    <a:pt x="4324" y="6"/>
                  </a:lnTo>
                  <a:lnTo>
                    <a:pt x="4507" y="11"/>
                  </a:lnTo>
                  <a:lnTo>
                    <a:pt x="4689" y="16"/>
                  </a:lnTo>
                  <a:lnTo>
                    <a:pt x="4871" y="23"/>
                  </a:lnTo>
                  <a:lnTo>
                    <a:pt x="5054" y="30"/>
                  </a:lnTo>
                  <a:lnTo>
                    <a:pt x="5236" y="38"/>
                  </a:lnTo>
                  <a:lnTo>
                    <a:pt x="5420" y="47"/>
                  </a:lnTo>
                  <a:lnTo>
                    <a:pt x="5602" y="57"/>
                  </a:lnTo>
                  <a:lnTo>
                    <a:pt x="5786" y="67"/>
                  </a:lnTo>
                  <a:lnTo>
                    <a:pt x="5971" y="78"/>
                  </a:lnTo>
                  <a:lnTo>
                    <a:pt x="6156" y="90"/>
                  </a:lnTo>
                  <a:lnTo>
                    <a:pt x="6340" y="101"/>
                  </a:lnTo>
                  <a:lnTo>
                    <a:pt x="6831" y="461"/>
                  </a:lnTo>
                  <a:lnTo>
                    <a:pt x="6923" y="644"/>
                  </a:lnTo>
                  <a:lnTo>
                    <a:pt x="6946" y="737"/>
                  </a:lnTo>
                  <a:lnTo>
                    <a:pt x="6967" y="830"/>
                  </a:lnTo>
                  <a:lnTo>
                    <a:pt x="6985" y="922"/>
                  </a:lnTo>
                  <a:lnTo>
                    <a:pt x="7002" y="1015"/>
                  </a:lnTo>
                  <a:lnTo>
                    <a:pt x="7016" y="1107"/>
                  </a:lnTo>
                  <a:lnTo>
                    <a:pt x="7026" y="1200"/>
                  </a:lnTo>
                  <a:lnTo>
                    <a:pt x="7036" y="1293"/>
                  </a:lnTo>
                  <a:lnTo>
                    <a:pt x="7044" y="1386"/>
                  </a:lnTo>
                  <a:lnTo>
                    <a:pt x="7049" y="1479"/>
                  </a:lnTo>
                  <a:lnTo>
                    <a:pt x="7053" y="1572"/>
                  </a:lnTo>
                  <a:lnTo>
                    <a:pt x="7056" y="1665"/>
                  </a:lnTo>
                  <a:lnTo>
                    <a:pt x="7057" y="1758"/>
                  </a:lnTo>
                  <a:lnTo>
                    <a:pt x="7057" y="1851"/>
                  </a:lnTo>
                  <a:lnTo>
                    <a:pt x="7056" y="1943"/>
                  </a:lnTo>
                  <a:lnTo>
                    <a:pt x="7053" y="2036"/>
                  </a:lnTo>
                  <a:lnTo>
                    <a:pt x="7051" y="2129"/>
                  </a:lnTo>
                  <a:lnTo>
                    <a:pt x="7047" y="2221"/>
                  </a:lnTo>
                  <a:lnTo>
                    <a:pt x="7044" y="2314"/>
                  </a:lnTo>
                  <a:lnTo>
                    <a:pt x="7038" y="2407"/>
                  </a:lnTo>
                  <a:lnTo>
                    <a:pt x="7034" y="2500"/>
                  </a:lnTo>
                  <a:lnTo>
                    <a:pt x="7030" y="2592"/>
                  </a:lnTo>
                  <a:lnTo>
                    <a:pt x="7024" y="2685"/>
                  </a:lnTo>
                  <a:lnTo>
                    <a:pt x="7020" y="2778"/>
                  </a:lnTo>
                  <a:lnTo>
                    <a:pt x="7016" y="2870"/>
                  </a:lnTo>
                  <a:lnTo>
                    <a:pt x="7011" y="2963"/>
                  </a:lnTo>
                  <a:lnTo>
                    <a:pt x="7008" y="3056"/>
                  </a:lnTo>
                  <a:lnTo>
                    <a:pt x="7006" y="3147"/>
                  </a:lnTo>
                  <a:lnTo>
                    <a:pt x="7004" y="3240"/>
                  </a:lnTo>
                  <a:lnTo>
                    <a:pt x="7003" y="3332"/>
                  </a:lnTo>
                  <a:lnTo>
                    <a:pt x="7004" y="3424"/>
                  </a:lnTo>
                  <a:lnTo>
                    <a:pt x="7005" y="3517"/>
                  </a:lnTo>
                  <a:lnTo>
                    <a:pt x="7008" y="3609"/>
                  </a:lnTo>
                  <a:lnTo>
                    <a:pt x="6785" y="3786"/>
                  </a:lnTo>
                  <a:lnTo>
                    <a:pt x="6700" y="3746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19" name="Freeform 299"/>
            <p:cNvSpPr>
              <a:spLocks/>
            </p:cNvSpPr>
            <p:nvPr/>
          </p:nvSpPr>
          <p:spPr bwMode="auto">
            <a:xfrm>
              <a:off x="4112" y="2666"/>
              <a:ext cx="549" cy="575"/>
            </a:xfrm>
            <a:custGeom>
              <a:avLst/>
              <a:gdLst>
                <a:gd name="T0" fmla="*/ 302 w 2745"/>
                <a:gd name="T1" fmla="*/ 2626 h 2873"/>
                <a:gd name="T2" fmla="*/ 256 w 2745"/>
                <a:gd name="T3" fmla="*/ 2536 h 2873"/>
                <a:gd name="T4" fmla="*/ 214 w 2745"/>
                <a:gd name="T5" fmla="*/ 2444 h 2873"/>
                <a:gd name="T6" fmla="*/ 176 w 2745"/>
                <a:gd name="T7" fmla="*/ 2351 h 2873"/>
                <a:gd name="T8" fmla="*/ 143 w 2745"/>
                <a:gd name="T9" fmla="*/ 2257 h 2873"/>
                <a:gd name="T10" fmla="*/ 112 w 2745"/>
                <a:gd name="T11" fmla="*/ 2162 h 2873"/>
                <a:gd name="T12" fmla="*/ 85 w 2745"/>
                <a:gd name="T13" fmla="*/ 2067 h 2873"/>
                <a:gd name="T14" fmla="*/ 62 w 2745"/>
                <a:gd name="T15" fmla="*/ 1973 h 2873"/>
                <a:gd name="T16" fmla="*/ 41 w 2745"/>
                <a:gd name="T17" fmla="*/ 1880 h 2873"/>
                <a:gd name="T18" fmla="*/ 24 w 2745"/>
                <a:gd name="T19" fmla="*/ 1788 h 2873"/>
                <a:gd name="T20" fmla="*/ 9 w 2745"/>
                <a:gd name="T21" fmla="*/ 1697 h 2873"/>
                <a:gd name="T22" fmla="*/ 0 w 2745"/>
                <a:gd name="T23" fmla="*/ 1564 h 2873"/>
                <a:gd name="T24" fmla="*/ 9 w 2745"/>
                <a:gd name="T25" fmla="*/ 1402 h 2873"/>
                <a:gd name="T26" fmla="*/ 32 w 2745"/>
                <a:gd name="T27" fmla="*/ 1237 h 2873"/>
                <a:gd name="T28" fmla="*/ 74 w 2745"/>
                <a:gd name="T29" fmla="*/ 1070 h 2873"/>
                <a:gd name="T30" fmla="*/ 133 w 2745"/>
                <a:gd name="T31" fmla="*/ 905 h 2873"/>
                <a:gd name="T32" fmla="*/ 210 w 2745"/>
                <a:gd name="T33" fmla="*/ 746 h 2873"/>
                <a:gd name="T34" fmla="*/ 304 w 2745"/>
                <a:gd name="T35" fmla="*/ 594 h 2873"/>
                <a:gd name="T36" fmla="*/ 415 w 2745"/>
                <a:gd name="T37" fmla="*/ 454 h 2873"/>
                <a:gd name="T38" fmla="*/ 546 w 2745"/>
                <a:gd name="T39" fmla="*/ 328 h 2873"/>
                <a:gd name="T40" fmla="*/ 694 w 2745"/>
                <a:gd name="T41" fmla="*/ 220 h 2873"/>
                <a:gd name="T42" fmla="*/ 861 w 2745"/>
                <a:gd name="T43" fmla="*/ 131 h 2873"/>
                <a:gd name="T44" fmla="*/ 1537 w 2745"/>
                <a:gd name="T45" fmla="*/ 67 h 2873"/>
                <a:gd name="T46" fmla="*/ 1690 w 2745"/>
                <a:gd name="T47" fmla="*/ 144 h 2873"/>
                <a:gd name="T48" fmla="*/ 1827 w 2745"/>
                <a:gd name="T49" fmla="*/ 238 h 2873"/>
                <a:gd name="T50" fmla="*/ 1951 w 2745"/>
                <a:gd name="T51" fmla="*/ 345 h 2873"/>
                <a:gd name="T52" fmla="*/ 2059 w 2745"/>
                <a:gd name="T53" fmla="*/ 464 h 2873"/>
                <a:gd name="T54" fmla="*/ 2153 w 2745"/>
                <a:gd name="T55" fmla="*/ 591 h 2873"/>
                <a:gd name="T56" fmla="*/ 2231 w 2745"/>
                <a:gd name="T57" fmla="*/ 723 h 2873"/>
                <a:gd name="T58" fmla="*/ 2294 w 2745"/>
                <a:gd name="T59" fmla="*/ 860 h 2873"/>
                <a:gd name="T60" fmla="*/ 2340 w 2745"/>
                <a:gd name="T61" fmla="*/ 997 h 2873"/>
                <a:gd name="T62" fmla="*/ 2370 w 2745"/>
                <a:gd name="T63" fmla="*/ 1133 h 2873"/>
                <a:gd name="T64" fmla="*/ 2384 w 2745"/>
                <a:gd name="T65" fmla="*/ 1265 h 2873"/>
                <a:gd name="T66" fmla="*/ 2705 w 2745"/>
                <a:gd name="T67" fmla="*/ 2707 h 2873"/>
                <a:gd name="T68" fmla="*/ 2633 w 2745"/>
                <a:gd name="T69" fmla="*/ 2707 h 2873"/>
                <a:gd name="T70" fmla="*/ 2610 w 2745"/>
                <a:gd name="T71" fmla="*/ 2707 h 2873"/>
                <a:gd name="T72" fmla="*/ 1866 w 2745"/>
                <a:gd name="T73" fmla="*/ 2518 h 2873"/>
                <a:gd name="T74" fmla="*/ 2117 w 2745"/>
                <a:gd name="T75" fmla="*/ 2165 h 2873"/>
                <a:gd name="T76" fmla="*/ 1575 w 2745"/>
                <a:gd name="T77" fmla="*/ 942 h 2873"/>
                <a:gd name="T78" fmla="*/ 775 w 2745"/>
                <a:gd name="T79" fmla="*/ 2068 h 2873"/>
                <a:gd name="T80" fmla="*/ 805 w 2745"/>
                <a:gd name="T81" fmla="*/ 2107 h 2873"/>
                <a:gd name="T82" fmla="*/ 813 w 2745"/>
                <a:gd name="T83" fmla="*/ 2117 h 2873"/>
                <a:gd name="T84" fmla="*/ 992 w 2745"/>
                <a:gd name="T85" fmla="*/ 2433 h 2873"/>
                <a:gd name="T86" fmla="*/ 992 w 2745"/>
                <a:gd name="T87" fmla="*/ 2873 h 2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45" h="2873">
                  <a:moveTo>
                    <a:pt x="901" y="2839"/>
                  </a:moveTo>
                  <a:lnTo>
                    <a:pt x="319" y="2655"/>
                  </a:lnTo>
                  <a:lnTo>
                    <a:pt x="302" y="2626"/>
                  </a:lnTo>
                  <a:lnTo>
                    <a:pt x="286" y="2596"/>
                  </a:lnTo>
                  <a:lnTo>
                    <a:pt x="271" y="2566"/>
                  </a:lnTo>
                  <a:lnTo>
                    <a:pt x="256" y="2536"/>
                  </a:lnTo>
                  <a:lnTo>
                    <a:pt x="242" y="2505"/>
                  </a:lnTo>
                  <a:lnTo>
                    <a:pt x="228" y="2475"/>
                  </a:lnTo>
                  <a:lnTo>
                    <a:pt x="214" y="2444"/>
                  </a:lnTo>
                  <a:lnTo>
                    <a:pt x="201" y="2413"/>
                  </a:lnTo>
                  <a:lnTo>
                    <a:pt x="189" y="2382"/>
                  </a:lnTo>
                  <a:lnTo>
                    <a:pt x="176" y="2351"/>
                  </a:lnTo>
                  <a:lnTo>
                    <a:pt x="164" y="2319"/>
                  </a:lnTo>
                  <a:lnTo>
                    <a:pt x="153" y="2288"/>
                  </a:lnTo>
                  <a:lnTo>
                    <a:pt x="143" y="2257"/>
                  </a:lnTo>
                  <a:lnTo>
                    <a:pt x="132" y="2224"/>
                  </a:lnTo>
                  <a:lnTo>
                    <a:pt x="122" y="2193"/>
                  </a:lnTo>
                  <a:lnTo>
                    <a:pt x="112" y="2162"/>
                  </a:lnTo>
                  <a:lnTo>
                    <a:pt x="103" y="2130"/>
                  </a:lnTo>
                  <a:lnTo>
                    <a:pt x="94" y="2099"/>
                  </a:lnTo>
                  <a:lnTo>
                    <a:pt x="85" y="2067"/>
                  </a:lnTo>
                  <a:lnTo>
                    <a:pt x="77" y="2035"/>
                  </a:lnTo>
                  <a:lnTo>
                    <a:pt x="69" y="2004"/>
                  </a:lnTo>
                  <a:lnTo>
                    <a:pt x="62" y="1973"/>
                  </a:lnTo>
                  <a:lnTo>
                    <a:pt x="54" y="1941"/>
                  </a:lnTo>
                  <a:lnTo>
                    <a:pt x="47" y="1910"/>
                  </a:lnTo>
                  <a:lnTo>
                    <a:pt x="41" y="1880"/>
                  </a:lnTo>
                  <a:lnTo>
                    <a:pt x="34" y="1848"/>
                  </a:lnTo>
                  <a:lnTo>
                    <a:pt x="29" y="1818"/>
                  </a:lnTo>
                  <a:lnTo>
                    <a:pt x="24" y="1788"/>
                  </a:lnTo>
                  <a:lnTo>
                    <a:pt x="18" y="1758"/>
                  </a:lnTo>
                  <a:lnTo>
                    <a:pt x="13" y="1727"/>
                  </a:lnTo>
                  <a:lnTo>
                    <a:pt x="9" y="1697"/>
                  </a:lnTo>
                  <a:lnTo>
                    <a:pt x="4" y="1668"/>
                  </a:lnTo>
                  <a:lnTo>
                    <a:pt x="1" y="1616"/>
                  </a:lnTo>
                  <a:lnTo>
                    <a:pt x="0" y="1564"/>
                  </a:lnTo>
                  <a:lnTo>
                    <a:pt x="1" y="1511"/>
                  </a:lnTo>
                  <a:lnTo>
                    <a:pt x="4" y="1457"/>
                  </a:lnTo>
                  <a:lnTo>
                    <a:pt x="9" y="1402"/>
                  </a:lnTo>
                  <a:lnTo>
                    <a:pt x="15" y="1348"/>
                  </a:lnTo>
                  <a:lnTo>
                    <a:pt x="23" y="1293"/>
                  </a:lnTo>
                  <a:lnTo>
                    <a:pt x="32" y="1237"/>
                  </a:lnTo>
                  <a:lnTo>
                    <a:pt x="45" y="1182"/>
                  </a:lnTo>
                  <a:lnTo>
                    <a:pt x="58" y="1125"/>
                  </a:lnTo>
                  <a:lnTo>
                    <a:pt x="74" y="1070"/>
                  </a:lnTo>
                  <a:lnTo>
                    <a:pt x="92" y="1015"/>
                  </a:lnTo>
                  <a:lnTo>
                    <a:pt x="111" y="960"/>
                  </a:lnTo>
                  <a:lnTo>
                    <a:pt x="133" y="905"/>
                  </a:lnTo>
                  <a:lnTo>
                    <a:pt x="157" y="852"/>
                  </a:lnTo>
                  <a:lnTo>
                    <a:pt x="181" y="798"/>
                  </a:lnTo>
                  <a:lnTo>
                    <a:pt x="210" y="746"/>
                  </a:lnTo>
                  <a:lnTo>
                    <a:pt x="239" y="694"/>
                  </a:lnTo>
                  <a:lnTo>
                    <a:pt x="270" y="644"/>
                  </a:lnTo>
                  <a:lnTo>
                    <a:pt x="304" y="594"/>
                  </a:lnTo>
                  <a:lnTo>
                    <a:pt x="338" y="546"/>
                  </a:lnTo>
                  <a:lnTo>
                    <a:pt x="376" y="500"/>
                  </a:lnTo>
                  <a:lnTo>
                    <a:pt x="415" y="454"/>
                  </a:lnTo>
                  <a:lnTo>
                    <a:pt x="456" y="410"/>
                  </a:lnTo>
                  <a:lnTo>
                    <a:pt x="499" y="368"/>
                  </a:lnTo>
                  <a:lnTo>
                    <a:pt x="546" y="328"/>
                  </a:lnTo>
                  <a:lnTo>
                    <a:pt x="592" y="290"/>
                  </a:lnTo>
                  <a:lnTo>
                    <a:pt x="642" y="253"/>
                  </a:lnTo>
                  <a:lnTo>
                    <a:pt x="694" y="220"/>
                  </a:lnTo>
                  <a:lnTo>
                    <a:pt x="748" y="188"/>
                  </a:lnTo>
                  <a:lnTo>
                    <a:pt x="803" y="158"/>
                  </a:lnTo>
                  <a:lnTo>
                    <a:pt x="861" y="131"/>
                  </a:lnTo>
                  <a:lnTo>
                    <a:pt x="1261" y="0"/>
                  </a:lnTo>
                  <a:lnTo>
                    <a:pt x="1483" y="45"/>
                  </a:lnTo>
                  <a:lnTo>
                    <a:pt x="1537" y="67"/>
                  </a:lnTo>
                  <a:lnTo>
                    <a:pt x="1589" y="90"/>
                  </a:lnTo>
                  <a:lnTo>
                    <a:pt x="1640" y="116"/>
                  </a:lnTo>
                  <a:lnTo>
                    <a:pt x="1690" y="144"/>
                  </a:lnTo>
                  <a:lnTo>
                    <a:pt x="1737" y="175"/>
                  </a:lnTo>
                  <a:lnTo>
                    <a:pt x="1783" y="206"/>
                  </a:lnTo>
                  <a:lnTo>
                    <a:pt x="1827" y="238"/>
                  </a:lnTo>
                  <a:lnTo>
                    <a:pt x="1870" y="273"/>
                  </a:lnTo>
                  <a:lnTo>
                    <a:pt x="1911" y="309"/>
                  </a:lnTo>
                  <a:lnTo>
                    <a:pt x="1951" y="345"/>
                  </a:lnTo>
                  <a:lnTo>
                    <a:pt x="1989" y="384"/>
                  </a:lnTo>
                  <a:lnTo>
                    <a:pt x="2025" y="423"/>
                  </a:lnTo>
                  <a:lnTo>
                    <a:pt x="2059" y="464"/>
                  </a:lnTo>
                  <a:lnTo>
                    <a:pt x="2091" y="505"/>
                  </a:lnTo>
                  <a:lnTo>
                    <a:pt x="2123" y="547"/>
                  </a:lnTo>
                  <a:lnTo>
                    <a:pt x="2153" y="591"/>
                  </a:lnTo>
                  <a:lnTo>
                    <a:pt x="2180" y="634"/>
                  </a:lnTo>
                  <a:lnTo>
                    <a:pt x="2206" y="678"/>
                  </a:lnTo>
                  <a:lnTo>
                    <a:pt x="2231" y="723"/>
                  </a:lnTo>
                  <a:lnTo>
                    <a:pt x="2254" y="769"/>
                  </a:lnTo>
                  <a:lnTo>
                    <a:pt x="2274" y="814"/>
                  </a:lnTo>
                  <a:lnTo>
                    <a:pt x="2294" y="860"/>
                  </a:lnTo>
                  <a:lnTo>
                    <a:pt x="2311" y="906"/>
                  </a:lnTo>
                  <a:lnTo>
                    <a:pt x="2326" y="951"/>
                  </a:lnTo>
                  <a:lnTo>
                    <a:pt x="2340" y="997"/>
                  </a:lnTo>
                  <a:lnTo>
                    <a:pt x="2352" y="1043"/>
                  </a:lnTo>
                  <a:lnTo>
                    <a:pt x="2363" y="1089"/>
                  </a:lnTo>
                  <a:lnTo>
                    <a:pt x="2370" y="1133"/>
                  </a:lnTo>
                  <a:lnTo>
                    <a:pt x="2377" y="1177"/>
                  </a:lnTo>
                  <a:lnTo>
                    <a:pt x="2382" y="1222"/>
                  </a:lnTo>
                  <a:lnTo>
                    <a:pt x="2384" y="1265"/>
                  </a:lnTo>
                  <a:lnTo>
                    <a:pt x="2385" y="1308"/>
                  </a:lnTo>
                  <a:lnTo>
                    <a:pt x="2745" y="2205"/>
                  </a:lnTo>
                  <a:lnTo>
                    <a:pt x="2705" y="2707"/>
                  </a:lnTo>
                  <a:lnTo>
                    <a:pt x="2674" y="2707"/>
                  </a:lnTo>
                  <a:lnTo>
                    <a:pt x="2650" y="2707"/>
                  </a:lnTo>
                  <a:lnTo>
                    <a:pt x="2633" y="2707"/>
                  </a:lnTo>
                  <a:lnTo>
                    <a:pt x="2621" y="2707"/>
                  </a:lnTo>
                  <a:lnTo>
                    <a:pt x="2614" y="2707"/>
                  </a:lnTo>
                  <a:lnTo>
                    <a:pt x="2610" y="2707"/>
                  </a:lnTo>
                  <a:lnTo>
                    <a:pt x="2609" y="2707"/>
                  </a:lnTo>
                  <a:lnTo>
                    <a:pt x="2609" y="2707"/>
                  </a:lnTo>
                  <a:lnTo>
                    <a:pt x="1866" y="2518"/>
                  </a:lnTo>
                  <a:lnTo>
                    <a:pt x="2100" y="2342"/>
                  </a:lnTo>
                  <a:lnTo>
                    <a:pt x="2569" y="2250"/>
                  </a:lnTo>
                  <a:lnTo>
                    <a:pt x="2117" y="2165"/>
                  </a:lnTo>
                  <a:lnTo>
                    <a:pt x="2248" y="1491"/>
                  </a:lnTo>
                  <a:lnTo>
                    <a:pt x="1888" y="1039"/>
                  </a:lnTo>
                  <a:lnTo>
                    <a:pt x="1575" y="942"/>
                  </a:lnTo>
                  <a:lnTo>
                    <a:pt x="1346" y="988"/>
                  </a:lnTo>
                  <a:lnTo>
                    <a:pt x="775" y="1576"/>
                  </a:lnTo>
                  <a:lnTo>
                    <a:pt x="775" y="2068"/>
                  </a:lnTo>
                  <a:lnTo>
                    <a:pt x="788" y="2085"/>
                  </a:lnTo>
                  <a:lnTo>
                    <a:pt x="797" y="2097"/>
                  </a:lnTo>
                  <a:lnTo>
                    <a:pt x="805" y="2107"/>
                  </a:lnTo>
                  <a:lnTo>
                    <a:pt x="809" y="2112"/>
                  </a:lnTo>
                  <a:lnTo>
                    <a:pt x="812" y="2116"/>
                  </a:lnTo>
                  <a:lnTo>
                    <a:pt x="813" y="2117"/>
                  </a:lnTo>
                  <a:lnTo>
                    <a:pt x="815" y="2118"/>
                  </a:lnTo>
                  <a:lnTo>
                    <a:pt x="815" y="2118"/>
                  </a:lnTo>
                  <a:lnTo>
                    <a:pt x="992" y="2433"/>
                  </a:lnTo>
                  <a:lnTo>
                    <a:pt x="1346" y="2655"/>
                  </a:lnTo>
                  <a:lnTo>
                    <a:pt x="1123" y="2873"/>
                  </a:lnTo>
                  <a:lnTo>
                    <a:pt x="992" y="2873"/>
                  </a:lnTo>
                  <a:lnTo>
                    <a:pt x="901" y="28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0" name="Freeform 300"/>
            <p:cNvSpPr>
              <a:spLocks/>
            </p:cNvSpPr>
            <p:nvPr/>
          </p:nvSpPr>
          <p:spPr bwMode="auto">
            <a:xfrm>
              <a:off x="4292" y="2908"/>
              <a:ext cx="229" cy="253"/>
            </a:xfrm>
            <a:custGeom>
              <a:avLst/>
              <a:gdLst>
                <a:gd name="T0" fmla="*/ 542 w 1146"/>
                <a:gd name="T1" fmla="*/ 1263 h 1263"/>
                <a:gd name="T2" fmla="*/ 446 w 1146"/>
                <a:gd name="T3" fmla="*/ 1223 h 1263"/>
                <a:gd name="T4" fmla="*/ 92 w 1146"/>
                <a:gd name="T5" fmla="*/ 994 h 1263"/>
                <a:gd name="T6" fmla="*/ 0 w 1146"/>
                <a:gd name="T7" fmla="*/ 771 h 1263"/>
                <a:gd name="T8" fmla="*/ 0 w 1146"/>
                <a:gd name="T9" fmla="*/ 589 h 1263"/>
                <a:gd name="T10" fmla="*/ 491 w 1146"/>
                <a:gd name="T11" fmla="*/ 0 h 1263"/>
                <a:gd name="T12" fmla="*/ 766 w 1146"/>
                <a:gd name="T13" fmla="*/ 0 h 1263"/>
                <a:gd name="T14" fmla="*/ 1079 w 1146"/>
                <a:gd name="T15" fmla="*/ 234 h 1263"/>
                <a:gd name="T16" fmla="*/ 1079 w 1146"/>
                <a:gd name="T17" fmla="*/ 249 h 1263"/>
                <a:gd name="T18" fmla="*/ 1079 w 1146"/>
                <a:gd name="T19" fmla="*/ 260 h 1263"/>
                <a:gd name="T20" fmla="*/ 1079 w 1146"/>
                <a:gd name="T21" fmla="*/ 269 h 1263"/>
                <a:gd name="T22" fmla="*/ 1079 w 1146"/>
                <a:gd name="T23" fmla="*/ 274 h 1263"/>
                <a:gd name="T24" fmla="*/ 1079 w 1146"/>
                <a:gd name="T25" fmla="*/ 277 h 1263"/>
                <a:gd name="T26" fmla="*/ 1079 w 1146"/>
                <a:gd name="T27" fmla="*/ 278 h 1263"/>
                <a:gd name="T28" fmla="*/ 1079 w 1146"/>
                <a:gd name="T29" fmla="*/ 280 h 1263"/>
                <a:gd name="T30" fmla="*/ 1079 w 1146"/>
                <a:gd name="T31" fmla="*/ 280 h 1263"/>
                <a:gd name="T32" fmla="*/ 1091 w 1146"/>
                <a:gd name="T33" fmla="*/ 304 h 1263"/>
                <a:gd name="T34" fmla="*/ 1102 w 1146"/>
                <a:gd name="T35" fmla="*/ 329 h 1263"/>
                <a:gd name="T36" fmla="*/ 1111 w 1146"/>
                <a:gd name="T37" fmla="*/ 354 h 1263"/>
                <a:gd name="T38" fmla="*/ 1120 w 1146"/>
                <a:gd name="T39" fmla="*/ 378 h 1263"/>
                <a:gd name="T40" fmla="*/ 1127 w 1146"/>
                <a:gd name="T41" fmla="*/ 403 h 1263"/>
                <a:gd name="T42" fmla="*/ 1133 w 1146"/>
                <a:gd name="T43" fmla="*/ 427 h 1263"/>
                <a:gd name="T44" fmla="*/ 1137 w 1146"/>
                <a:gd name="T45" fmla="*/ 450 h 1263"/>
                <a:gd name="T46" fmla="*/ 1141 w 1146"/>
                <a:gd name="T47" fmla="*/ 473 h 1263"/>
                <a:gd name="T48" fmla="*/ 1144 w 1146"/>
                <a:gd name="T49" fmla="*/ 497 h 1263"/>
                <a:gd name="T50" fmla="*/ 1145 w 1146"/>
                <a:gd name="T51" fmla="*/ 519 h 1263"/>
                <a:gd name="T52" fmla="*/ 1146 w 1146"/>
                <a:gd name="T53" fmla="*/ 542 h 1263"/>
                <a:gd name="T54" fmla="*/ 1145 w 1146"/>
                <a:gd name="T55" fmla="*/ 565 h 1263"/>
                <a:gd name="T56" fmla="*/ 1144 w 1146"/>
                <a:gd name="T57" fmla="*/ 588 h 1263"/>
                <a:gd name="T58" fmla="*/ 1142 w 1146"/>
                <a:gd name="T59" fmla="*/ 610 h 1263"/>
                <a:gd name="T60" fmla="*/ 1138 w 1146"/>
                <a:gd name="T61" fmla="*/ 632 h 1263"/>
                <a:gd name="T62" fmla="*/ 1134 w 1146"/>
                <a:gd name="T63" fmla="*/ 655 h 1263"/>
                <a:gd name="T64" fmla="*/ 1130 w 1146"/>
                <a:gd name="T65" fmla="*/ 676 h 1263"/>
                <a:gd name="T66" fmla="*/ 1123 w 1146"/>
                <a:gd name="T67" fmla="*/ 698 h 1263"/>
                <a:gd name="T68" fmla="*/ 1118 w 1146"/>
                <a:gd name="T69" fmla="*/ 719 h 1263"/>
                <a:gd name="T70" fmla="*/ 1110 w 1146"/>
                <a:gd name="T71" fmla="*/ 741 h 1263"/>
                <a:gd name="T72" fmla="*/ 1103 w 1146"/>
                <a:gd name="T73" fmla="*/ 763 h 1263"/>
                <a:gd name="T74" fmla="*/ 1095 w 1146"/>
                <a:gd name="T75" fmla="*/ 784 h 1263"/>
                <a:gd name="T76" fmla="*/ 1087 w 1146"/>
                <a:gd name="T77" fmla="*/ 805 h 1263"/>
                <a:gd name="T78" fmla="*/ 1077 w 1146"/>
                <a:gd name="T79" fmla="*/ 826 h 1263"/>
                <a:gd name="T80" fmla="*/ 1067 w 1146"/>
                <a:gd name="T81" fmla="*/ 847 h 1263"/>
                <a:gd name="T82" fmla="*/ 1057 w 1146"/>
                <a:gd name="T83" fmla="*/ 868 h 1263"/>
                <a:gd name="T84" fmla="*/ 1047 w 1146"/>
                <a:gd name="T85" fmla="*/ 889 h 1263"/>
                <a:gd name="T86" fmla="*/ 1036 w 1146"/>
                <a:gd name="T87" fmla="*/ 911 h 1263"/>
                <a:gd name="T88" fmla="*/ 1024 w 1146"/>
                <a:gd name="T89" fmla="*/ 931 h 1263"/>
                <a:gd name="T90" fmla="*/ 1012 w 1146"/>
                <a:gd name="T91" fmla="*/ 952 h 1263"/>
                <a:gd name="T92" fmla="*/ 1000 w 1146"/>
                <a:gd name="T93" fmla="*/ 973 h 1263"/>
                <a:gd name="T94" fmla="*/ 988 w 1146"/>
                <a:gd name="T95" fmla="*/ 994 h 1263"/>
                <a:gd name="T96" fmla="*/ 766 w 1146"/>
                <a:gd name="T97" fmla="*/ 1223 h 1263"/>
                <a:gd name="T98" fmla="*/ 629 w 1146"/>
                <a:gd name="T99" fmla="*/ 1263 h 1263"/>
                <a:gd name="T100" fmla="*/ 542 w 1146"/>
                <a:gd name="T101" fmla="*/ 1263 h 1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46" h="1263">
                  <a:moveTo>
                    <a:pt x="542" y="1263"/>
                  </a:moveTo>
                  <a:lnTo>
                    <a:pt x="446" y="1223"/>
                  </a:lnTo>
                  <a:lnTo>
                    <a:pt x="92" y="994"/>
                  </a:lnTo>
                  <a:lnTo>
                    <a:pt x="0" y="771"/>
                  </a:lnTo>
                  <a:lnTo>
                    <a:pt x="0" y="589"/>
                  </a:lnTo>
                  <a:lnTo>
                    <a:pt x="491" y="0"/>
                  </a:lnTo>
                  <a:lnTo>
                    <a:pt x="766" y="0"/>
                  </a:lnTo>
                  <a:lnTo>
                    <a:pt x="1079" y="234"/>
                  </a:lnTo>
                  <a:lnTo>
                    <a:pt x="1079" y="249"/>
                  </a:lnTo>
                  <a:lnTo>
                    <a:pt x="1079" y="260"/>
                  </a:lnTo>
                  <a:lnTo>
                    <a:pt x="1079" y="269"/>
                  </a:lnTo>
                  <a:lnTo>
                    <a:pt x="1079" y="274"/>
                  </a:lnTo>
                  <a:lnTo>
                    <a:pt x="1079" y="277"/>
                  </a:lnTo>
                  <a:lnTo>
                    <a:pt x="1079" y="278"/>
                  </a:lnTo>
                  <a:lnTo>
                    <a:pt x="1079" y="280"/>
                  </a:lnTo>
                  <a:lnTo>
                    <a:pt x="1079" y="280"/>
                  </a:lnTo>
                  <a:lnTo>
                    <a:pt x="1091" y="304"/>
                  </a:lnTo>
                  <a:lnTo>
                    <a:pt x="1102" y="329"/>
                  </a:lnTo>
                  <a:lnTo>
                    <a:pt x="1111" y="354"/>
                  </a:lnTo>
                  <a:lnTo>
                    <a:pt x="1120" y="378"/>
                  </a:lnTo>
                  <a:lnTo>
                    <a:pt x="1127" y="403"/>
                  </a:lnTo>
                  <a:lnTo>
                    <a:pt x="1133" y="427"/>
                  </a:lnTo>
                  <a:lnTo>
                    <a:pt x="1137" y="450"/>
                  </a:lnTo>
                  <a:lnTo>
                    <a:pt x="1141" y="473"/>
                  </a:lnTo>
                  <a:lnTo>
                    <a:pt x="1144" y="497"/>
                  </a:lnTo>
                  <a:lnTo>
                    <a:pt x="1145" y="519"/>
                  </a:lnTo>
                  <a:lnTo>
                    <a:pt x="1146" y="542"/>
                  </a:lnTo>
                  <a:lnTo>
                    <a:pt x="1145" y="565"/>
                  </a:lnTo>
                  <a:lnTo>
                    <a:pt x="1144" y="588"/>
                  </a:lnTo>
                  <a:lnTo>
                    <a:pt x="1142" y="610"/>
                  </a:lnTo>
                  <a:lnTo>
                    <a:pt x="1138" y="632"/>
                  </a:lnTo>
                  <a:lnTo>
                    <a:pt x="1134" y="655"/>
                  </a:lnTo>
                  <a:lnTo>
                    <a:pt x="1130" y="676"/>
                  </a:lnTo>
                  <a:lnTo>
                    <a:pt x="1123" y="698"/>
                  </a:lnTo>
                  <a:lnTo>
                    <a:pt x="1118" y="719"/>
                  </a:lnTo>
                  <a:lnTo>
                    <a:pt x="1110" y="741"/>
                  </a:lnTo>
                  <a:lnTo>
                    <a:pt x="1103" y="763"/>
                  </a:lnTo>
                  <a:lnTo>
                    <a:pt x="1095" y="784"/>
                  </a:lnTo>
                  <a:lnTo>
                    <a:pt x="1087" y="805"/>
                  </a:lnTo>
                  <a:lnTo>
                    <a:pt x="1077" y="826"/>
                  </a:lnTo>
                  <a:lnTo>
                    <a:pt x="1067" y="847"/>
                  </a:lnTo>
                  <a:lnTo>
                    <a:pt x="1057" y="868"/>
                  </a:lnTo>
                  <a:lnTo>
                    <a:pt x="1047" y="889"/>
                  </a:lnTo>
                  <a:lnTo>
                    <a:pt x="1036" y="911"/>
                  </a:lnTo>
                  <a:lnTo>
                    <a:pt x="1024" y="931"/>
                  </a:lnTo>
                  <a:lnTo>
                    <a:pt x="1012" y="952"/>
                  </a:lnTo>
                  <a:lnTo>
                    <a:pt x="1000" y="973"/>
                  </a:lnTo>
                  <a:lnTo>
                    <a:pt x="988" y="994"/>
                  </a:lnTo>
                  <a:lnTo>
                    <a:pt x="766" y="1223"/>
                  </a:lnTo>
                  <a:lnTo>
                    <a:pt x="629" y="1263"/>
                  </a:lnTo>
                  <a:lnTo>
                    <a:pt x="542" y="1263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1" name="Freeform 301"/>
            <p:cNvSpPr>
              <a:spLocks/>
            </p:cNvSpPr>
            <p:nvPr/>
          </p:nvSpPr>
          <p:spPr bwMode="auto">
            <a:xfrm>
              <a:off x="3697" y="3002"/>
              <a:ext cx="75" cy="46"/>
            </a:xfrm>
            <a:custGeom>
              <a:avLst/>
              <a:gdLst>
                <a:gd name="T0" fmla="*/ 69 w 374"/>
                <a:gd name="T1" fmla="*/ 232 h 232"/>
                <a:gd name="T2" fmla="*/ 0 w 374"/>
                <a:gd name="T3" fmla="*/ 12 h 232"/>
                <a:gd name="T4" fmla="*/ 26 w 374"/>
                <a:gd name="T5" fmla="*/ 7 h 232"/>
                <a:gd name="T6" fmla="*/ 46 w 374"/>
                <a:gd name="T7" fmla="*/ 5 h 232"/>
                <a:gd name="T8" fmla="*/ 60 w 374"/>
                <a:gd name="T9" fmla="*/ 3 h 232"/>
                <a:gd name="T10" fmla="*/ 70 w 374"/>
                <a:gd name="T11" fmla="*/ 1 h 232"/>
                <a:gd name="T12" fmla="*/ 75 w 374"/>
                <a:gd name="T13" fmla="*/ 1 h 232"/>
                <a:gd name="T14" fmla="*/ 78 w 374"/>
                <a:gd name="T15" fmla="*/ 0 h 232"/>
                <a:gd name="T16" fmla="*/ 79 w 374"/>
                <a:gd name="T17" fmla="*/ 0 h 232"/>
                <a:gd name="T18" fmla="*/ 79 w 374"/>
                <a:gd name="T19" fmla="*/ 0 h 232"/>
                <a:gd name="T20" fmla="*/ 352 w 374"/>
                <a:gd name="T21" fmla="*/ 5 h 232"/>
                <a:gd name="T22" fmla="*/ 374 w 374"/>
                <a:gd name="T23" fmla="*/ 152 h 232"/>
                <a:gd name="T24" fmla="*/ 69 w 374"/>
                <a:gd name="T25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4" h="232">
                  <a:moveTo>
                    <a:pt x="69" y="232"/>
                  </a:moveTo>
                  <a:lnTo>
                    <a:pt x="0" y="12"/>
                  </a:lnTo>
                  <a:lnTo>
                    <a:pt x="26" y="7"/>
                  </a:lnTo>
                  <a:lnTo>
                    <a:pt x="46" y="5"/>
                  </a:lnTo>
                  <a:lnTo>
                    <a:pt x="60" y="3"/>
                  </a:lnTo>
                  <a:lnTo>
                    <a:pt x="70" y="1"/>
                  </a:lnTo>
                  <a:lnTo>
                    <a:pt x="75" y="1"/>
                  </a:lnTo>
                  <a:lnTo>
                    <a:pt x="78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352" y="5"/>
                  </a:lnTo>
                  <a:lnTo>
                    <a:pt x="374" y="152"/>
                  </a:lnTo>
                  <a:lnTo>
                    <a:pt x="69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2" name="Freeform 302"/>
            <p:cNvSpPr>
              <a:spLocks/>
            </p:cNvSpPr>
            <p:nvPr/>
          </p:nvSpPr>
          <p:spPr bwMode="auto">
            <a:xfrm>
              <a:off x="3996" y="2604"/>
              <a:ext cx="206" cy="224"/>
            </a:xfrm>
            <a:custGeom>
              <a:avLst/>
              <a:gdLst>
                <a:gd name="T0" fmla="*/ 0 w 1028"/>
                <a:gd name="T1" fmla="*/ 1120 h 1120"/>
                <a:gd name="T2" fmla="*/ 0 w 1028"/>
                <a:gd name="T3" fmla="*/ 1120 h 1120"/>
                <a:gd name="T4" fmla="*/ 0 w 1028"/>
                <a:gd name="T5" fmla="*/ 1086 h 1120"/>
                <a:gd name="T6" fmla="*/ 4 w 1028"/>
                <a:gd name="T7" fmla="*/ 1018 h 1120"/>
                <a:gd name="T8" fmla="*/ 13 w 1028"/>
                <a:gd name="T9" fmla="*/ 951 h 1120"/>
                <a:gd name="T10" fmla="*/ 25 w 1028"/>
                <a:gd name="T11" fmla="*/ 884 h 1120"/>
                <a:gd name="T12" fmla="*/ 41 w 1028"/>
                <a:gd name="T13" fmla="*/ 818 h 1120"/>
                <a:gd name="T14" fmla="*/ 61 w 1028"/>
                <a:gd name="T15" fmla="*/ 751 h 1120"/>
                <a:gd name="T16" fmla="*/ 86 w 1028"/>
                <a:gd name="T17" fmla="*/ 685 h 1120"/>
                <a:gd name="T18" fmla="*/ 115 w 1028"/>
                <a:gd name="T19" fmla="*/ 621 h 1120"/>
                <a:gd name="T20" fmla="*/ 149 w 1028"/>
                <a:gd name="T21" fmla="*/ 556 h 1120"/>
                <a:gd name="T22" fmla="*/ 186 w 1028"/>
                <a:gd name="T23" fmla="*/ 491 h 1120"/>
                <a:gd name="T24" fmla="*/ 228 w 1028"/>
                <a:gd name="T25" fmla="*/ 426 h 1120"/>
                <a:gd name="T26" fmla="*/ 274 w 1028"/>
                <a:gd name="T27" fmla="*/ 363 h 1120"/>
                <a:gd name="T28" fmla="*/ 325 w 1028"/>
                <a:gd name="T29" fmla="*/ 301 h 1120"/>
                <a:gd name="T30" fmla="*/ 380 w 1028"/>
                <a:gd name="T31" fmla="*/ 238 h 1120"/>
                <a:gd name="T32" fmla="*/ 439 w 1028"/>
                <a:gd name="T33" fmla="*/ 177 h 1120"/>
                <a:gd name="T34" fmla="*/ 503 w 1028"/>
                <a:gd name="T35" fmla="*/ 116 h 1120"/>
                <a:gd name="T36" fmla="*/ 565 w 1028"/>
                <a:gd name="T37" fmla="*/ 71 h 1120"/>
                <a:gd name="T38" fmla="*/ 601 w 1028"/>
                <a:gd name="T39" fmla="*/ 51 h 1120"/>
                <a:gd name="T40" fmla="*/ 619 w 1028"/>
                <a:gd name="T41" fmla="*/ 43 h 1120"/>
                <a:gd name="T42" fmla="*/ 623 w 1028"/>
                <a:gd name="T43" fmla="*/ 40 h 1120"/>
                <a:gd name="T44" fmla="*/ 1028 w 1028"/>
                <a:gd name="T45" fmla="*/ 0 h 1120"/>
                <a:gd name="T46" fmla="*/ 953 w 1028"/>
                <a:gd name="T47" fmla="*/ 35 h 1120"/>
                <a:gd name="T48" fmla="*/ 879 w 1028"/>
                <a:gd name="T49" fmla="*/ 75 h 1120"/>
                <a:gd name="T50" fmla="*/ 807 w 1028"/>
                <a:gd name="T51" fmla="*/ 120 h 1120"/>
                <a:gd name="T52" fmla="*/ 736 w 1028"/>
                <a:gd name="T53" fmla="*/ 170 h 1120"/>
                <a:gd name="T54" fmla="*/ 668 w 1028"/>
                <a:gd name="T55" fmla="*/ 224 h 1120"/>
                <a:gd name="T56" fmla="*/ 603 w 1028"/>
                <a:gd name="T57" fmla="*/ 281 h 1120"/>
                <a:gd name="T58" fmla="*/ 540 w 1028"/>
                <a:gd name="T59" fmla="*/ 344 h 1120"/>
                <a:gd name="T60" fmla="*/ 479 w 1028"/>
                <a:gd name="T61" fmla="*/ 409 h 1120"/>
                <a:gd name="T62" fmla="*/ 422 w 1028"/>
                <a:gd name="T63" fmla="*/ 478 h 1120"/>
                <a:gd name="T64" fmla="*/ 369 w 1028"/>
                <a:gd name="T65" fmla="*/ 550 h 1120"/>
                <a:gd name="T66" fmla="*/ 318 w 1028"/>
                <a:gd name="T67" fmla="*/ 625 h 1120"/>
                <a:gd name="T68" fmla="*/ 273 w 1028"/>
                <a:gd name="T69" fmla="*/ 702 h 1120"/>
                <a:gd name="T70" fmla="*/ 231 w 1028"/>
                <a:gd name="T71" fmla="*/ 781 h 1120"/>
                <a:gd name="T72" fmla="*/ 193 w 1028"/>
                <a:gd name="T73" fmla="*/ 863 h 1120"/>
                <a:gd name="T74" fmla="*/ 160 w 1028"/>
                <a:gd name="T75" fmla="*/ 945 h 1120"/>
                <a:gd name="T76" fmla="*/ 131 w 1028"/>
                <a:gd name="T77" fmla="*/ 1029 h 1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28" h="1120">
                  <a:moveTo>
                    <a:pt x="0" y="1120"/>
                  </a:moveTo>
                  <a:lnTo>
                    <a:pt x="0" y="1120"/>
                  </a:lnTo>
                  <a:lnTo>
                    <a:pt x="0" y="1120"/>
                  </a:lnTo>
                  <a:lnTo>
                    <a:pt x="0" y="1120"/>
                  </a:lnTo>
                  <a:lnTo>
                    <a:pt x="0" y="1120"/>
                  </a:lnTo>
                  <a:lnTo>
                    <a:pt x="0" y="1086"/>
                  </a:lnTo>
                  <a:lnTo>
                    <a:pt x="2" y="1053"/>
                  </a:lnTo>
                  <a:lnTo>
                    <a:pt x="4" y="1018"/>
                  </a:lnTo>
                  <a:lnTo>
                    <a:pt x="7" y="985"/>
                  </a:lnTo>
                  <a:lnTo>
                    <a:pt x="13" y="951"/>
                  </a:lnTo>
                  <a:lnTo>
                    <a:pt x="18" y="918"/>
                  </a:lnTo>
                  <a:lnTo>
                    <a:pt x="25" y="884"/>
                  </a:lnTo>
                  <a:lnTo>
                    <a:pt x="32" y="852"/>
                  </a:lnTo>
                  <a:lnTo>
                    <a:pt x="41" y="818"/>
                  </a:lnTo>
                  <a:lnTo>
                    <a:pt x="50" y="785"/>
                  </a:lnTo>
                  <a:lnTo>
                    <a:pt x="61" y="751"/>
                  </a:lnTo>
                  <a:lnTo>
                    <a:pt x="73" y="719"/>
                  </a:lnTo>
                  <a:lnTo>
                    <a:pt x="86" y="685"/>
                  </a:lnTo>
                  <a:lnTo>
                    <a:pt x="100" y="653"/>
                  </a:lnTo>
                  <a:lnTo>
                    <a:pt x="115" y="621"/>
                  </a:lnTo>
                  <a:lnTo>
                    <a:pt x="131" y="588"/>
                  </a:lnTo>
                  <a:lnTo>
                    <a:pt x="149" y="556"/>
                  </a:lnTo>
                  <a:lnTo>
                    <a:pt x="166" y="523"/>
                  </a:lnTo>
                  <a:lnTo>
                    <a:pt x="186" y="491"/>
                  </a:lnTo>
                  <a:lnTo>
                    <a:pt x="206" y="459"/>
                  </a:lnTo>
                  <a:lnTo>
                    <a:pt x="228" y="426"/>
                  </a:lnTo>
                  <a:lnTo>
                    <a:pt x="250" y="395"/>
                  </a:lnTo>
                  <a:lnTo>
                    <a:pt x="274" y="363"/>
                  </a:lnTo>
                  <a:lnTo>
                    <a:pt x="299" y="332"/>
                  </a:lnTo>
                  <a:lnTo>
                    <a:pt x="325" y="301"/>
                  </a:lnTo>
                  <a:lnTo>
                    <a:pt x="352" y="269"/>
                  </a:lnTo>
                  <a:lnTo>
                    <a:pt x="380" y="238"/>
                  </a:lnTo>
                  <a:lnTo>
                    <a:pt x="409" y="207"/>
                  </a:lnTo>
                  <a:lnTo>
                    <a:pt x="439" y="177"/>
                  </a:lnTo>
                  <a:lnTo>
                    <a:pt x="471" y="146"/>
                  </a:lnTo>
                  <a:lnTo>
                    <a:pt x="503" y="116"/>
                  </a:lnTo>
                  <a:lnTo>
                    <a:pt x="537" y="86"/>
                  </a:lnTo>
                  <a:lnTo>
                    <a:pt x="565" y="71"/>
                  </a:lnTo>
                  <a:lnTo>
                    <a:pt x="586" y="60"/>
                  </a:lnTo>
                  <a:lnTo>
                    <a:pt x="601" y="51"/>
                  </a:lnTo>
                  <a:lnTo>
                    <a:pt x="612" y="46"/>
                  </a:lnTo>
                  <a:lnTo>
                    <a:pt x="619" y="43"/>
                  </a:lnTo>
                  <a:lnTo>
                    <a:pt x="622" y="41"/>
                  </a:lnTo>
                  <a:lnTo>
                    <a:pt x="623" y="40"/>
                  </a:lnTo>
                  <a:lnTo>
                    <a:pt x="623" y="40"/>
                  </a:lnTo>
                  <a:lnTo>
                    <a:pt x="1028" y="0"/>
                  </a:lnTo>
                  <a:lnTo>
                    <a:pt x="990" y="17"/>
                  </a:lnTo>
                  <a:lnTo>
                    <a:pt x="953" y="35"/>
                  </a:lnTo>
                  <a:lnTo>
                    <a:pt x="916" y="54"/>
                  </a:lnTo>
                  <a:lnTo>
                    <a:pt x="879" y="75"/>
                  </a:lnTo>
                  <a:lnTo>
                    <a:pt x="842" y="97"/>
                  </a:lnTo>
                  <a:lnTo>
                    <a:pt x="807" y="120"/>
                  </a:lnTo>
                  <a:lnTo>
                    <a:pt x="771" y="144"/>
                  </a:lnTo>
                  <a:lnTo>
                    <a:pt x="736" y="170"/>
                  </a:lnTo>
                  <a:lnTo>
                    <a:pt x="702" y="196"/>
                  </a:lnTo>
                  <a:lnTo>
                    <a:pt x="668" y="224"/>
                  </a:lnTo>
                  <a:lnTo>
                    <a:pt x="635" y="252"/>
                  </a:lnTo>
                  <a:lnTo>
                    <a:pt x="603" y="281"/>
                  </a:lnTo>
                  <a:lnTo>
                    <a:pt x="571" y="313"/>
                  </a:lnTo>
                  <a:lnTo>
                    <a:pt x="540" y="344"/>
                  </a:lnTo>
                  <a:lnTo>
                    <a:pt x="509" y="376"/>
                  </a:lnTo>
                  <a:lnTo>
                    <a:pt x="479" y="409"/>
                  </a:lnTo>
                  <a:lnTo>
                    <a:pt x="450" y="443"/>
                  </a:lnTo>
                  <a:lnTo>
                    <a:pt x="422" y="478"/>
                  </a:lnTo>
                  <a:lnTo>
                    <a:pt x="395" y="514"/>
                  </a:lnTo>
                  <a:lnTo>
                    <a:pt x="369" y="550"/>
                  </a:lnTo>
                  <a:lnTo>
                    <a:pt x="343" y="587"/>
                  </a:lnTo>
                  <a:lnTo>
                    <a:pt x="318" y="625"/>
                  </a:lnTo>
                  <a:lnTo>
                    <a:pt x="295" y="663"/>
                  </a:lnTo>
                  <a:lnTo>
                    <a:pt x="273" y="702"/>
                  </a:lnTo>
                  <a:lnTo>
                    <a:pt x="251" y="742"/>
                  </a:lnTo>
                  <a:lnTo>
                    <a:pt x="231" y="781"/>
                  </a:lnTo>
                  <a:lnTo>
                    <a:pt x="211" y="822"/>
                  </a:lnTo>
                  <a:lnTo>
                    <a:pt x="193" y="863"/>
                  </a:lnTo>
                  <a:lnTo>
                    <a:pt x="176" y="904"/>
                  </a:lnTo>
                  <a:lnTo>
                    <a:pt x="160" y="945"/>
                  </a:lnTo>
                  <a:lnTo>
                    <a:pt x="144" y="987"/>
                  </a:lnTo>
                  <a:lnTo>
                    <a:pt x="131" y="1029"/>
                  </a:lnTo>
                  <a:lnTo>
                    <a:pt x="0" y="1120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3" name="Freeform 303"/>
            <p:cNvSpPr>
              <a:spLocks/>
            </p:cNvSpPr>
            <p:nvPr/>
          </p:nvSpPr>
          <p:spPr bwMode="auto">
            <a:xfrm>
              <a:off x="3932" y="2593"/>
              <a:ext cx="99" cy="154"/>
            </a:xfrm>
            <a:custGeom>
              <a:avLst/>
              <a:gdLst>
                <a:gd name="T0" fmla="*/ 0 w 492"/>
                <a:gd name="T1" fmla="*/ 767 h 767"/>
                <a:gd name="T2" fmla="*/ 45 w 492"/>
                <a:gd name="T3" fmla="*/ 492 h 767"/>
                <a:gd name="T4" fmla="*/ 405 w 492"/>
                <a:gd name="T5" fmla="*/ 0 h 767"/>
                <a:gd name="T6" fmla="*/ 433 w 492"/>
                <a:gd name="T7" fmla="*/ 18 h 767"/>
                <a:gd name="T8" fmla="*/ 455 w 492"/>
                <a:gd name="T9" fmla="*/ 31 h 767"/>
                <a:gd name="T10" fmla="*/ 470 w 492"/>
                <a:gd name="T11" fmla="*/ 39 h 767"/>
                <a:gd name="T12" fmla="*/ 481 w 492"/>
                <a:gd name="T13" fmla="*/ 46 h 767"/>
                <a:gd name="T14" fmla="*/ 487 w 492"/>
                <a:gd name="T15" fmla="*/ 49 h 767"/>
                <a:gd name="T16" fmla="*/ 490 w 492"/>
                <a:gd name="T17" fmla="*/ 51 h 767"/>
                <a:gd name="T18" fmla="*/ 492 w 492"/>
                <a:gd name="T19" fmla="*/ 52 h 767"/>
                <a:gd name="T20" fmla="*/ 492 w 492"/>
                <a:gd name="T21" fmla="*/ 52 h 767"/>
                <a:gd name="T22" fmla="*/ 405 w 492"/>
                <a:gd name="T23" fmla="*/ 275 h 767"/>
                <a:gd name="T24" fmla="*/ 85 w 492"/>
                <a:gd name="T25" fmla="*/ 767 h 767"/>
                <a:gd name="T26" fmla="*/ 0 w 492"/>
                <a:gd name="T27" fmla="*/ 767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92" h="767">
                  <a:moveTo>
                    <a:pt x="0" y="767"/>
                  </a:moveTo>
                  <a:lnTo>
                    <a:pt x="45" y="492"/>
                  </a:lnTo>
                  <a:lnTo>
                    <a:pt x="405" y="0"/>
                  </a:lnTo>
                  <a:lnTo>
                    <a:pt x="433" y="18"/>
                  </a:lnTo>
                  <a:lnTo>
                    <a:pt x="455" y="31"/>
                  </a:lnTo>
                  <a:lnTo>
                    <a:pt x="470" y="39"/>
                  </a:lnTo>
                  <a:lnTo>
                    <a:pt x="481" y="46"/>
                  </a:lnTo>
                  <a:lnTo>
                    <a:pt x="487" y="49"/>
                  </a:lnTo>
                  <a:lnTo>
                    <a:pt x="490" y="51"/>
                  </a:lnTo>
                  <a:lnTo>
                    <a:pt x="492" y="52"/>
                  </a:lnTo>
                  <a:lnTo>
                    <a:pt x="492" y="52"/>
                  </a:lnTo>
                  <a:lnTo>
                    <a:pt x="405" y="275"/>
                  </a:lnTo>
                  <a:lnTo>
                    <a:pt x="85" y="767"/>
                  </a:lnTo>
                  <a:lnTo>
                    <a:pt x="0" y="76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0624" name="Freeform 304"/>
            <p:cNvSpPr>
              <a:spLocks/>
            </p:cNvSpPr>
            <p:nvPr/>
          </p:nvSpPr>
          <p:spPr bwMode="auto">
            <a:xfrm>
              <a:off x="3723" y="3089"/>
              <a:ext cx="129" cy="169"/>
            </a:xfrm>
            <a:custGeom>
              <a:avLst/>
              <a:gdLst>
                <a:gd name="T0" fmla="*/ 103 w 645"/>
                <a:gd name="T1" fmla="*/ 94 h 846"/>
                <a:gd name="T2" fmla="*/ 368 w 645"/>
                <a:gd name="T3" fmla="*/ 315 h 846"/>
                <a:gd name="T4" fmla="*/ 645 w 645"/>
                <a:gd name="T5" fmla="*/ 451 h 846"/>
                <a:gd name="T6" fmla="*/ 635 w 645"/>
                <a:gd name="T7" fmla="*/ 454 h 846"/>
                <a:gd name="T8" fmla="*/ 611 w 645"/>
                <a:gd name="T9" fmla="*/ 463 h 846"/>
                <a:gd name="T10" fmla="*/ 575 w 645"/>
                <a:gd name="T11" fmla="*/ 473 h 846"/>
                <a:gd name="T12" fmla="*/ 535 w 645"/>
                <a:gd name="T13" fmla="*/ 486 h 846"/>
                <a:gd name="T14" fmla="*/ 495 w 645"/>
                <a:gd name="T15" fmla="*/ 499 h 846"/>
                <a:gd name="T16" fmla="*/ 459 w 645"/>
                <a:gd name="T17" fmla="*/ 510 h 846"/>
                <a:gd name="T18" fmla="*/ 435 w 645"/>
                <a:gd name="T19" fmla="*/ 519 h 846"/>
                <a:gd name="T20" fmla="*/ 425 w 645"/>
                <a:gd name="T21" fmla="*/ 521 h 846"/>
                <a:gd name="T22" fmla="*/ 428 w 645"/>
                <a:gd name="T23" fmla="*/ 532 h 846"/>
                <a:gd name="T24" fmla="*/ 438 w 645"/>
                <a:gd name="T25" fmla="*/ 558 h 846"/>
                <a:gd name="T26" fmla="*/ 450 w 645"/>
                <a:gd name="T27" fmla="*/ 596 h 846"/>
                <a:gd name="T28" fmla="*/ 465 w 645"/>
                <a:gd name="T29" fmla="*/ 639 h 846"/>
                <a:gd name="T30" fmla="*/ 480 w 645"/>
                <a:gd name="T31" fmla="*/ 681 h 846"/>
                <a:gd name="T32" fmla="*/ 492 w 645"/>
                <a:gd name="T33" fmla="*/ 718 h 846"/>
                <a:gd name="T34" fmla="*/ 501 w 645"/>
                <a:gd name="T35" fmla="*/ 744 h 846"/>
                <a:gd name="T36" fmla="*/ 505 w 645"/>
                <a:gd name="T37" fmla="*/ 753 h 846"/>
                <a:gd name="T38" fmla="*/ 496 w 645"/>
                <a:gd name="T39" fmla="*/ 758 h 846"/>
                <a:gd name="T40" fmla="*/ 474 w 645"/>
                <a:gd name="T41" fmla="*/ 770 h 846"/>
                <a:gd name="T42" fmla="*/ 443 w 645"/>
                <a:gd name="T43" fmla="*/ 785 h 846"/>
                <a:gd name="T44" fmla="*/ 408 w 645"/>
                <a:gd name="T45" fmla="*/ 801 h 846"/>
                <a:gd name="T46" fmla="*/ 371 w 645"/>
                <a:gd name="T47" fmla="*/ 818 h 846"/>
                <a:gd name="T48" fmla="*/ 339 w 645"/>
                <a:gd name="T49" fmla="*/ 833 h 846"/>
                <a:gd name="T50" fmla="*/ 318 w 645"/>
                <a:gd name="T51" fmla="*/ 843 h 846"/>
                <a:gd name="T52" fmla="*/ 309 w 645"/>
                <a:gd name="T53" fmla="*/ 846 h 846"/>
                <a:gd name="T54" fmla="*/ 306 w 645"/>
                <a:gd name="T55" fmla="*/ 834 h 846"/>
                <a:gd name="T56" fmla="*/ 298 w 645"/>
                <a:gd name="T57" fmla="*/ 802 h 846"/>
                <a:gd name="T58" fmla="*/ 288 w 645"/>
                <a:gd name="T59" fmla="*/ 755 h 846"/>
                <a:gd name="T60" fmla="*/ 275 w 645"/>
                <a:gd name="T61" fmla="*/ 703 h 846"/>
                <a:gd name="T62" fmla="*/ 262 w 645"/>
                <a:gd name="T63" fmla="*/ 650 h 846"/>
                <a:gd name="T64" fmla="*/ 251 w 645"/>
                <a:gd name="T65" fmla="*/ 603 h 846"/>
                <a:gd name="T66" fmla="*/ 243 w 645"/>
                <a:gd name="T67" fmla="*/ 570 h 846"/>
                <a:gd name="T68" fmla="*/ 240 w 645"/>
                <a:gd name="T69" fmla="*/ 557 h 846"/>
                <a:gd name="T70" fmla="*/ 232 w 645"/>
                <a:gd name="T71" fmla="*/ 561 h 846"/>
                <a:gd name="T72" fmla="*/ 211 w 645"/>
                <a:gd name="T73" fmla="*/ 574 h 846"/>
                <a:gd name="T74" fmla="*/ 182 w 645"/>
                <a:gd name="T75" fmla="*/ 590 h 846"/>
                <a:gd name="T76" fmla="*/ 148 w 645"/>
                <a:gd name="T77" fmla="*/ 610 h 846"/>
                <a:gd name="T78" fmla="*/ 115 w 645"/>
                <a:gd name="T79" fmla="*/ 628 h 846"/>
                <a:gd name="T80" fmla="*/ 86 w 645"/>
                <a:gd name="T81" fmla="*/ 645 h 846"/>
                <a:gd name="T82" fmla="*/ 66 w 645"/>
                <a:gd name="T83" fmla="*/ 656 h 846"/>
                <a:gd name="T84" fmla="*/ 59 w 645"/>
                <a:gd name="T85" fmla="*/ 660 h 846"/>
                <a:gd name="T86" fmla="*/ 55 w 645"/>
                <a:gd name="T87" fmla="*/ 653 h 846"/>
                <a:gd name="T88" fmla="*/ 49 w 645"/>
                <a:gd name="T89" fmla="*/ 630 h 846"/>
                <a:gd name="T90" fmla="*/ 39 w 645"/>
                <a:gd name="T91" fmla="*/ 599 h 846"/>
                <a:gd name="T92" fmla="*/ 28 w 645"/>
                <a:gd name="T93" fmla="*/ 563 h 846"/>
                <a:gd name="T94" fmla="*/ 17 w 645"/>
                <a:gd name="T95" fmla="*/ 526 h 846"/>
                <a:gd name="T96" fmla="*/ 9 w 645"/>
                <a:gd name="T97" fmla="*/ 495 h 846"/>
                <a:gd name="T98" fmla="*/ 2 w 645"/>
                <a:gd name="T99" fmla="*/ 471 h 846"/>
                <a:gd name="T100" fmla="*/ 0 w 645"/>
                <a:gd name="T101" fmla="*/ 463 h 846"/>
                <a:gd name="T102" fmla="*/ 23 w 645"/>
                <a:gd name="T103" fmla="*/ 446 h 846"/>
                <a:gd name="T104" fmla="*/ 77 w 645"/>
                <a:gd name="T105" fmla="*/ 408 h 846"/>
                <a:gd name="T106" fmla="*/ 133 w 645"/>
                <a:gd name="T107" fmla="*/ 371 h 846"/>
                <a:gd name="T108" fmla="*/ 167 w 645"/>
                <a:gd name="T109" fmla="*/ 35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45" h="846">
                  <a:moveTo>
                    <a:pt x="167" y="356"/>
                  </a:moveTo>
                  <a:lnTo>
                    <a:pt x="103" y="94"/>
                  </a:lnTo>
                  <a:lnTo>
                    <a:pt x="276" y="0"/>
                  </a:lnTo>
                  <a:lnTo>
                    <a:pt x="368" y="315"/>
                  </a:lnTo>
                  <a:lnTo>
                    <a:pt x="599" y="234"/>
                  </a:lnTo>
                  <a:lnTo>
                    <a:pt x="645" y="451"/>
                  </a:lnTo>
                  <a:lnTo>
                    <a:pt x="643" y="452"/>
                  </a:lnTo>
                  <a:lnTo>
                    <a:pt x="635" y="454"/>
                  </a:lnTo>
                  <a:lnTo>
                    <a:pt x="625" y="457"/>
                  </a:lnTo>
                  <a:lnTo>
                    <a:pt x="611" y="463"/>
                  </a:lnTo>
                  <a:lnTo>
                    <a:pt x="594" y="468"/>
                  </a:lnTo>
                  <a:lnTo>
                    <a:pt x="575" y="473"/>
                  </a:lnTo>
                  <a:lnTo>
                    <a:pt x="556" y="480"/>
                  </a:lnTo>
                  <a:lnTo>
                    <a:pt x="535" y="486"/>
                  </a:lnTo>
                  <a:lnTo>
                    <a:pt x="514" y="493"/>
                  </a:lnTo>
                  <a:lnTo>
                    <a:pt x="495" y="499"/>
                  </a:lnTo>
                  <a:lnTo>
                    <a:pt x="476" y="506"/>
                  </a:lnTo>
                  <a:lnTo>
                    <a:pt x="459" y="510"/>
                  </a:lnTo>
                  <a:lnTo>
                    <a:pt x="445" y="515"/>
                  </a:lnTo>
                  <a:lnTo>
                    <a:pt x="435" y="519"/>
                  </a:lnTo>
                  <a:lnTo>
                    <a:pt x="427" y="520"/>
                  </a:lnTo>
                  <a:lnTo>
                    <a:pt x="425" y="521"/>
                  </a:lnTo>
                  <a:lnTo>
                    <a:pt x="426" y="524"/>
                  </a:lnTo>
                  <a:lnTo>
                    <a:pt x="428" y="532"/>
                  </a:lnTo>
                  <a:lnTo>
                    <a:pt x="432" y="543"/>
                  </a:lnTo>
                  <a:lnTo>
                    <a:pt x="438" y="558"/>
                  </a:lnTo>
                  <a:lnTo>
                    <a:pt x="443" y="576"/>
                  </a:lnTo>
                  <a:lnTo>
                    <a:pt x="450" y="596"/>
                  </a:lnTo>
                  <a:lnTo>
                    <a:pt x="457" y="617"/>
                  </a:lnTo>
                  <a:lnTo>
                    <a:pt x="465" y="639"/>
                  </a:lnTo>
                  <a:lnTo>
                    <a:pt x="472" y="660"/>
                  </a:lnTo>
                  <a:lnTo>
                    <a:pt x="480" y="681"/>
                  </a:lnTo>
                  <a:lnTo>
                    <a:pt x="486" y="700"/>
                  </a:lnTo>
                  <a:lnTo>
                    <a:pt x="492" y="718"/>
                  </a:lnTo>
                  <a:lnTo>
                    <a:pt x="497" y="733"/>
                  </a:lnTo>
                  <a:lnTo>
                    <a:pt x="501" y="744"/>
                  </a:lnTo>
                  <a:lnTo>
                    <a:pt x="504" y="751"/>
                  </a:lnTo>
                  <a:lnTo>
                    <a:pt x="505" y="753"/>
                  </a:lnTo>
                  <a:lnTo>
                    <a:pt x="503" y="754"/>
                  </a:lnTo>
                  <a:lnTo>
                    <a:pt x="496" y="758"/>
                  </a:lnTo>
                  <a:lnTo>
                    <a:pt x="486" y="763"/>
                  </a:lnTo>
                  <a:lnTo>
                    <a:pt x="474" y="770"/>
                  </a:lnTo>
                  <a:lnTo>
                    <a:pt x="459" y="776"/>
                  </a:lnTo>
                  <a:lnTo>
                    <a:pt x="443" y="785"/>
                  </a:lnTo>
                  <a:lnTo>
                    <a:pt x="425" y="792"/>
                  </a:lnTo>
                  <a:lnTo>
                    <a:pt x="408" y="801"/>
                  </a:lnTo>
                  <a:lnTo>
                    <a:pt x="389" y="810"/>
                  </a:lnTo>
                  <a:lnTo>
                    <a:pt x="371" y="818"/>
                  </a:lnTo>
                  <a:lnTo>
                    <a:pt x="355" y="826"/>
                  </a:lnTo>
                  <a:lnTo>
                    <a:pt x="339" y="833"/>
                  </a:lnTo>
                  <a:lnTo>
                    <a:pt x="328" y="839"/>
                  </a:lnTo>
                  <a:lnTo>
                    <a:pt x="318" y="843"/>
                  </a:lnTo>
                  <a:lnTo>
                    <a:pt x="311" y="845"/>
                  </a:lnTo>
                  <a:lnTo>
                    <a:pt x="309" y="846"/>
                  </a:lnTo>
                  <a:lnTo>
                    <a:pt x="308" y="843"/>
                  </a:lnTo>
                  <a:lnTo>
                    <a:pt x="306" y="834"/>
                  </a:lnTo>
                  <a:lnTo>
                    <a:pt x="303" y="820"/>
                  </a:lnTo>
                  <a:lnTo>
                    <a:pt x="298" y="802"/>
                  </a:lnTo>
                  <a:lnTo>
                    <a:pt x="293" y="780"/>
                  </a:lnTo>
                  <a:lnTo>
                    <a:pt x="288" y="755"/>
                  </a:lnTo>
                  <a:lnTo>
                    <a:pt x="281" y="730"/>
                  </a:lnTo>
                  <a:lnTo>
                    <a:pt x="275" y="703"/>
                  </a:lnTo>
                  <a:lnTo>
                    <a:pt x="268" y="676"/>
                  </a:lnTo>
                  <a:lnTo>
                    <a:pt x="262" y="650"/>
                  </a:lnTo>
                  <a:lnTo>
                    <a:pt x="256" y="625"/>
                  </a:lnTo>
                  <a:lnTo>
                    <a:pt x="251" y="603"/>
                  </a:lnTo>
                  <a:lnTo>
                    <a:pt x="247" y="584"/>
                  </a:lnTo>
                  <a:lnTo>
                    <a:pt x="243" y="570"/>
                  </a:lnTo>
                  <a:lnTo>
                    <a:pt x="241" y="560"/>
                  </a:lnTo>
                  <a:lnTo>
                    <a:pt x="240" y="557"/>
                  </a:lnTo>
                  <a:lnTo>
                    <a:pt x="238" y="558"/>
                  </a:lnTo>
                  <a:lnTo>
                    <a:pt x="232" y="561"/>
                  </a:lnTo>
                  <a:lnTo>
                    <a:pt x="223" y="566"/>
                  </a:lnTo>
                  <a:lnTo>
                    <a:pt x="211" y="574"/>
                  </a:lnTo>
                  <a:lnTo>
                    <a:pt x="198" y="582"/>
                  </a:lnTo>
                  <a:lnTo>
                    <a:pt x="182" y="590"/>
                  </a:lnTo>
                  <a:lnTo>
                    <a:pt x="166" y="600"/>
                  </a:lnTo>
                  <a:lnTo>
                    <a:pt x="148" y="610"/>
                  </a:lnTo>
                  <a:lnTo>
                    <a:pt x="132" y="619"/>
                  </a:lnTo>
                  <a:lnTo>
                    <a:pt x="115" y="628"/>
                  </a:lnTo>
                  <a:lnTo>
                    <a:pt x="100" y="637"/>
                  </a:lnTo>
                  <a:lnTo>
                    <a:pt x="86" y="645"/>
                  </a:lnTo>
                  <a:lnTo>
                    <a:pt x="75" y="652"/>
                  </a:lnTo>
                  <a:lnTo>
                    <a:pt x="66" y="656"/>
                  </a:lnTo>
                  <a:lnTo>
                    <a:pt x="61" y="659"/>
                  </a:lnTo>
                  <a:lnTo>
                    <a:pt x="59" y="660"/>
                  </a:lnTo>
                  <a:lnTo>
                    <a:pt x="57" y="658"/>
                  </a:lnTo>
                  <a:lnTo>
                    <a:pt x="55" y="653"/>
                  </a:lnTo>
                  <a:lnTo>
                    <a:pt x="52" y="643"/>
                  </a:lnTo>
                  <a:lnTo>
                    <a:pt x="49" y="630"/>
                  </a:lnTo>
                  <a:lnTo>
                    <a:pt x="43" y="615"/>
                  </a:lnTo>
                  <a:lnTo>
                    <a:pt x="39" y="599"/>
                  </a:lnTo>
                  <a:lnTo>
                    <a:pt x="34" y="582"/>
                  </a:lnTo>
                  <a:lnTo>
                    <a:pt x="28" y="563"/>
                  </a:lnTo>
                  <a:lnTo>
                    <a:pt x="23" y="545"/>
                  </a:lnTo>
                  <a:lnTo>
                    <a:pt x="17" y="526"/>
                  </a:lnTo>
                  <a:lnTo>
                    <a:pt x="13" y="510"/>
                  </a:lnTo>
                  <a:lnTo>
                    <a:pt x="9" y="495"/>
                  </a:lnTo>
                  <a:lnTo>
                    <a:pt x="5" y="482"/>
                  </a:lnTo>
                  <a:lnTo>
                    <a:pt x="2" y="471"/>
                  </a:lnTo>
                  <a:lnTo>
                    <a:pt x="0" y="465"/>
                  </a:lnTo>
                  <a:lnTo>
                    <a:pt x="0" y="463"/>
                  </a:lnTo>
                  <a:lnTo>
                    <a:pt x="7" y="458"/>
                  </a:lnTo>
                  <a:lnTo>
                    <a:pt x="23" y="446"/>
                  </a:lnTo>
                  <a:lnTo>
                    <a:pt x="48" y="428"/>
                  </a:lnTo>
                  <a:lnTo>
                    <a:pt x="77" y="408"/>
                  </a:lnTo>
                  <a:lnTo>
                    <a:pt x="106" y="388"/>
                  </a:lnTo>
                  <a:lnTo>
                    <a:pt x="133" y="371"/>
                  </a:lnTo>
                  <a:lnTo>
                    <a:pt x="155" y="359"/>
                  </a:lnTo>
                  <a:lnTo>
                    <a:pt x="167" y="35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9562661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99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255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Cardiopulmonary Resuscitation</a:t>
            </a:r>
            <a:endParaRPr lang="en-US" sz="3600" b="1" u="sng" dirty="0"/>
          </a:p>
        </p:txBody>
      </p:sp>
      <p:sp>
        <p:nvSpPr>
          <p:cNvPr id="3409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828800"/>
            <a:ext cx="7239000" cy="2133600"/>
          </a:xfrm>
        </p:spPr>
        <p:txBody>
          <a:bodyPr/>
          <a:lstStyle/>
          <a:p>
            <a:r>
              <a:rPr lang="en-US" sz="3600" b="1" dirty="0"/>
              <a:t>Methods of administering CPR</a:t>
            </a:r>
          </a:p>
          <a:p>
            <a:pPr lvl="1"/>
            <a:r>
              <a:rPr lang="en-US" sz="3600" b="1" dirty="0"/>
              <a:t>one-person CPR</a:t>
            </a:r>
          </a:p>
          <a:p>
            <a:pPr lvl="1"/>
            <a:r>
              <a:rPr lang="en-US" sz="3600" b="1" dirty="0"/>
              <a:t>two-person CPR</a:t>
            </a:r>
            <a:r>
              <a:rPr lang="en-US" b="1" dirty="0"/>
              <a:t>  </a:t>
            </a:r>
          </a:p>
        </p:txBody>
      </p:sp>
      <p:grpSp>
        <p:nvGrpSpPr>
          <p:cNvPr id="341150" name="Group 158"/>
          <p:cNvGrpSpPr>
            <a:grpSpLocks noChangeAspect="1"/>
          </p:cNvGrpSpPr>
          <p:nvPr/>
        </p:nvGrpSpPr>
        <p:grpSpPr bwMode="auto">
          <a:xfrm>
            <a:off x="1216025" y="3884613"/>
            <a:ext cx="2792413" cy="2276475"/>
            <a:chOff x="3168" y="2048"/>
            <a:chExt cx="1505" cy="1227"/>
          </a:xfrm>
        </p:grpSpPr>
        <p:sp>
          <p:nvSpPr>
            <p:cNvPr id="341149" name="AutoShape 157"/>
            <p:cNvSpPr>
              <a:spLocks noChangeAspect="1" noChangeArrowheads="1" noTextEdit="1"/>
            </p:cNvSpPr>
            <p:nvPr/>
          </p:nvSpPr>
          <p:spPr bwMode="auto">
            <a:xfrm>
              <a:off x="3168" y="2048"/>
              <a:ext cx="1505" cy="1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341351" name="Group 359"/>
            <p:cNvGrpSpPr>
              <a:grpSpLocks/>
            </p:cNvGrpSpPr>
            <p:nvPr/>
          </p:nvGrpSpPr>
          <p:grpSpPr bwMode="auto">
            <a:xfrm>
              <a:off x="3174" y="2078"/>
              <a:ext cx="1469" cy="1167"/>
              <a:chOff x="3174" y="2078"/>
              <a:chExt cx="1469" cy="1167"/>
            </a:xfrm>
          </p:grpSpPr>
          <p:sp>
            <p:nvSpPr>
              <p:cNvPr id="341151" name="Freeform 159"/>
              <p:cNvSpPr>
                <a:spLocks/>
              </p:cNvSpPr>
              <p:nvPr/>
            </p:nvSpPr>
            <p:spPr bwMode="auto">
              <a:xfrm>
                <a:off x="3303" y="2425"/>
                <a:ext cx="323" cy="402"/>
              </a:xfrm>
              <a:custGeom>
                <a:avLst/>
                <a:gdLst>
                  <a:gd name="T0" fmla="*/ 180 w 323"/>
                  <a:gd name="T1" fmla="*/ 0 h 402"/>
                  <a:gd name="T2" fmla="*/ 323 w 323"/>
                  <a:gd name="T3" fmla="*/ 65 h 402"/>
                  <a:gd name="T4" fmla="*/ 211 w 323"/>
                  <a:gd name="T5" fmla="*/ 402 h 402"/>
                  <a:gd name="T6" fmla="*/ 0 w 323"/>
                  <a:gd name="T7" fmla="*/ 387 h 402"/>
                  <a:gd name="T8" fmla="*/ 180 w 323"/>
                  <a:gd name="T9" fmla="*/ 0 h 402"/>
                  <a:gd name="T10" fmla="*/ 180 w 323"/>
                  <a:gd name="T11" fmla="*/ 0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23" h="402">
                    <a:moveTo>
                      <a:pt x="180" y="0"/>
                    </a:moveTo>
                    <a:lnTo>
                      <a:pt x="323" y="65"/>
                    </a:lnTo>
                    <a:lnTo>
                      <a:pt x="211" y="402"/>
                    </a:lnTo>
                    <a:lnTo>
                      <a:pt x="0" y="387"/>
                    </a:lnTo>
                    <a:lnTo>
                      <a:pt x="180" y="0"/>
                    </a:lnTo>
                    <a:lnTo>
                      <a:pt x="18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2" name="Freeform 160"/>
              <p:cNvSpPr>
                <a:spLocks/>
              </p:cNvSpPr>
              <p:nvPr/>
            </p:nvSpPr>
            <p:spPr bwMode="auto">
              <a:xfrm>
                <a:off x="4490" y="2541"/>
                <a:ext cx="41" cy="85"/>
              </a:xfrm>
              <a:custGeom>
                <a:avLst/>
                <a:gdLst>
                  <a:gd name="T0" fmla="*/ 0 w 41"/>
                  <a:gd name="T1" fmla="*/ 0 h 85"/>
                  <a:gd name="T2" fmla="*/ 23 w 41"/>
                  <a:gd name="T3" fmla="*/ 18 h 85"/>
                  <a:gd name="T4" fmla="*/ 41 w 41"/>
                  <a:gd name="T5" fmla="*/ 53 h 85"/>
                  <a:gd name="T6" fmla="*/ 41 w 41"/>
                  <a:gd name="T7" fmla="*/ 85 h 85"/>
                  <a:gd name="T8" fmla="*/ 15 w 41"/>
                  <a:gd name="T9" fmla="*/ 47 h 85"/>
                  <a:gd name="T10" fmla="*/ 0 w 41"/>
                  <a:gd name="T11" fmla="*/ 0 h 85"/>
                  <a:gd name="T12" fmla="*/ 0 w 41"/>
                  <a:gd name="T1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1" h="85">
                    <a:moveTo>
                      <a:pt x="0" y="0"/>
                    </a:moveTo>
                    <a:lnTo>
                      <a:pt x="23" y="18"/>
                    </a:lnTo>
                    <a:lnTo>
                      <a:pt x="41" y="53"/>
                    </a:lnTo>
                    <a:lnTo>
                      <a:pt x="41" y="85"/>
                    </a:lnTo>
                    <a:lnTo>
                      <a:pt x="15" y="4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E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3" name="Freeform 161"/>
              <p:cNvSpPr>
                <a:spLocks/>
              </p:cNvSpPr>
              <p:nvPr/>
            </p:nvSpPr>
            <p:spPr bwMode="auto">
              <a:xfrm>
                <a:off x="4203" y="2425"/>
                <a:ext cx="440" cy="529"/>
              </a:xfrm>
              <a:custGeom>
                <a:avLst/>
                <a:gdLst>
                  <a:gd name="T0" fmla="*/ 199 w 440"/>
                  <a:gd name="T1" fmla="*/ 9 h 529"/>
                  <a:gd name="T2" fmla="*/ 270 w 440"/>
                  <a:gd name="T3" fmla="*/ 7 h 529"/>
                  <a:gd name="T4" fmla="*/ 338 w 440"/>
                  <a:gd name="T5" fmla="*/ 63 h 529"/>
                  <a:gd name="T6" fmla="*/ 402 w 440"/>
                  <a:gd name="T7" fmla="*/ 192 h 529"/>
                  <a:gd name="T8" fmla="*/ 379 w 440"/>
                  <a:gd name="T9" fmla="*/ 280 h 529"/>
                  <a:gd name="T10" fmla="*/ 438 w 440"/>
                  <a:gd name="T11" fmla="*/ 402 h 529"/>
                  <a:gd name="T12" fmla="*/ 435 w 440"/>
                  <a:gd name="T13" fmla="*/ 407 h 529"/>
                  <a:gd name="T14" fmla="*/ 431 w 440"/>
                  <a:gd name="T15" fmla="*/ 413 h 529"/>
                  <a:gd name="T16" fmla="*/ 425 w 440"/>
                  <a:gd name="T17" fmla="*/ 422 h 529"/>
                  <a:gd name="T18" fmla="*/ 416 w 440"/>
                  <a:gd name="T19" fmla="*/ 432 h 529"/>
                  <a:gd name="T20" fmla="*/ 406 w 440"/>
                  <a:gd name="T21" fmla="*/ 443 h 529"/>
                  <a:gd name="T22" fmla="*/ 396 w 440"/>
                  <a:gd name="T23" fmla="*/ 454 h 529"/>
                  <a:gd name="T24" fmla="*/ 384 w 440"/>
                  <a:gd name="T25" fmla="*/ 463 h 529"/>
                  <a:gd name="T26" fmla="*/ 373 w 440"/>
                  <a:gd name="T27" fmla="*/ 470 h 529"/>
                  <a:gd name="T28" fmla="*/ 360 w 440"/>
                  <a:gd name="T29" fmla="*/ 479 h 529"/>
                  <a:gd name="T30" fmla="*/ 347 w 440"/>
                  <a:gd name="T31" fmla="*/ 490 h 529"/>
                  <a:gd name="T32" fmla="*/ 334 w 440"/>
                  <a:gd name="T33" fmla="*/ 499 h 529"/>
                  <a:gd name="T34" fmla="*/ 322 w 440"/>
                  <a:gd name="T35" fmla="*/ 510 h 529"/>
                  <a:gd name="T36" fmla="*/ 307 w 440"/>
                  <a:gd name="T37" fmla="*/ 519 h 529"/>
                  <a:gd name="T38" fmla="*/ 293 w 440"/>
                  <a:gd name="T39" fmla="*/ 523 h 529"/>
                  <a:gd name="T40" fmla="*/ 279 w 440"/>
                  <a:gd name="T41" fmla="*/ 528 h 529"/>
                  <a:gd name="T42" fmla="*/ 264 w 440"/>
                  <a:gd name="T43" fmla="*/ 528 h 529"/>
                  <a:gd name="T44" fmla="*/ 246 w 440"/>
                  <a:gd name="T45" fmla="*/ 528 h 529"/>
                  <a:gd name="T46" fmla="*/ 226 w 440"/>
                  <a:gd name="T47" fmla="*/ 528 h 529"/>
                  <a:gd name="T48" fmla="*/ 207 w 440"/>
                  <a:gd name="T49" fmla="*/ 526 h 529"/>
                  <a:gd name="T50" fmla="*/ 187 w 440"/>
                  <a:gd name="T51" fmla="*/ 526 h 529"/>
                  <a:gd name="T52" fmla="*/ 171 w 440"/>
                  <a:gd name="T53" fmla="*/ 525 h 529"/>
                  <a:gd name="T54" fmla="*/ 158 w 440"/>
                  <a:gd name="T55" fmla="*/ 525 h 529"/>
                  <a:gd name="T56" fmla="*/ 151 w 440"/>
                  <a:gd name="T57" fmla="*/ 525 h 529"/>
                  <a:gd name="T58" fmla="*/ 74 w 440"/>
                  <a:gd name="T59" fmla="*/ 363 h 529"/>
                  <a:gd name="T60" fmla="*/ 81 w 440"/>
                  <a:gd name="T61" fmla="*/ 301 h 529"/>
                  <a:gd name="T62" fmla="*/ 28 w 440"/>
                  <a:gd name="T63" fmla="*/ 213 h 529"/>
                  <a:gd name="T64" fmla="*/ 66 w 440"/>
                  <a:gd name="T65" fmla="*/ 181 h 529"/>
                  <a:gd name="T66" fmla="*/ 121 w 440"/>
                  <a:gd name="T67" fmla="*/ 101 h 529"/>
                  <a:gd name="T68" fmla="*/ 118 w 440"/>
                  <a:gd name="T69" fmla="*/ 39 h 529"/>
                  <a:gd name="T70" fmla="*/ 158 w 440"/>
                  <a:gd name="T71" fmla="*/ 33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0" h="529">
                    <a:moveTo>
                      <a:pt x="158" y="33"/>
                    </a:moveTo>
                    <a:lnTo>
                      <a:pt x="199" y="9"/>
                    </a:lnTo>
                    <a:lnTo>
                      <a:pt x="225" y="0"/>
                    </a:lnTo>
                    <a:lnTo>
                      <a:pt x="270" y="7"/>
                    </a:lnTo>
                    <a:lnTo>
                      <a:pt x="310" y="28"/>
                    </a:lnTo>
                    <a:lnTo>
                      <a:pt x="338" y="63"/>
                    </a:lnTo>
                    <a:lnTo>
                      <a:pt x="382" y="131"/>
                    </a:lnTo>
                    <a:lnTo>
                      <a:pt x="402" y="192"/>
                    </a:lnTo>
                    <a:lnTo>
                      <a:pt x="397" y="234"/>
                    </a:lnTo>
                    <a:lnTo>
                      <a:pt x="379" y="280"/>
                    </a:lnTo>
                    <a:lnTo>
                      <a:pt x="440" y="402"/>
                    </a:lnTo>
                    <a:lnTo>
                      <a:pt x="438" y="402"/>
                    </a:lnTo>
                    <a:lnTo>
                      <a:pt x="438" y="404"/>
                    </a:lnTo>
                    <a:lnTo>
                      <a:pt x="435" y="407"/>
                    </a:lnTo>
                    <a:lnTo>
                      <a:pt x="434" y="410"/>
                    </a:lnTo>
                    <a:lnTo>
                      <a:pt x="431" y="413"/>
                    </a:lnTo>
                    <a:lnTo>
                      <a:pt x="428" y="417"/>
                    </a:lnTo>
                    <a:lnTo>
                      <a:pt x="425" y="422"/>
                    </a:lnTo>
                    <a:lnTo>
                      <a:pt x="422" y="428"/>
                    </a:lnTo>
                    <a:lnTo>
                      <a:pt x="416" y="432"/>
                    </a:lnTo>
                    <a:lnTo>
                      <a:pt x="411" y="438"/>
                    </a:lnTo>
                    <a:lnTo>
                      <a:pt x="406" y="443"/>
                    </a:lnTo>
                    <a:lnTo>
                      <a:pt x="400" y="449"/>
                    </a:lnTo>
                    <a:lnTo>
                      <a:pt x="396" y="454"/>
                    </a:lnTo>
                    <a:lnTo>
                      <a:pt x="390" y="458"/>
                    </a:lnTo>
                    <a:lnTo>
                      <a:pt x="384" y="463"/>
                    </a:lnTo>
                    <a:lnTo>
                      <a:pt x="379" y="467"/>
                    </a:lnTo>
                    <a:lnTo>
                      <a:pt x="373" y="470"/>
                    </a:lnTo>
                    <a:lnTo>
                      <a:pt x="366" y="475"/>
                    </a:lnTo>
                    <a:lnTo>
                      <a:pt x="360" y="479"/>
                    </a:lnTo>
                    <a:lnTo>
                      <a:pt x="354" y="485"/>
                    </a:lnTo>
                    <a:lnTo>
                      <a:pt x="347" y="490"/>
                    </a:lnTo>
                    <a:lnTo>
                      <a:pt x="341" y="494"/>
                    </a:lnTo>
                    <a:lnTo>
                      <a:pt x="334" y="499"/>
                    </a:lnTo>
                    <a:lnTo>
                      <a:pt x="328" y="505"/>
                    </a:lnTo>
                    <a:lnTo>
                      <a:pt x="322" y="510"/>
                    </a:lnTo>
                    <a:lnTo>
                      <a:pt x="314" y="514"/>
                    </a:lnTo>
                    <a:lnTo>
                      <a:pt x="307" y="519"/>
                    </a:lnTo>
                    <a:lnTo>
                      <a:pt x="301" y="522"/>
                    </a:lnTo>
                    <a:lnTo>
                      <a:pt x="293" y="523"/>
                    </a:lnTo>
                    <a:lnTo>
                      <a:pt x="287" y="526"/>
                    </a:lnTo>
                    <a:lnTo>
                      <a:pt x="279" y="528"/>
                    </a:lnTo>
                    <a:lnTo>
                      <a:pt x="273" y="529"/>
                    </a:lnTo>
                    <a:lnTo>
                      <a:pt x="264" y="528"/>
                    </a:lnTo>
                    <a:lnTo>
                      <a:pt x="255" y="528"/>
                    </a:lnTo>
                    <a:lnTo>
                      <a:pt x="246" y="528"/>
                    </a:lnTo>
                    <a:lnTo>
                      <a:pt x="237" y="528"/>
                    </a:lnTo>
                    <a:lnTo>
                      <a:pt x="226" y="528"/>
                    </a:lnTo>
                    <a:lnTo>
                      <a:pt x="216" y="528"/>
                    </a:lnTo>
                    <a:lnTo>
                      <a:pt x="207" y="526"/>
                    </a:lnTo>
                    <a:lnTo>
                      <a:pt x="196" y="526"/>
                    </a:lnTo>
                    <a:lnTo>
                      <a:pt x="187" y="526"/>
                    </a:lnTo>
                    <a:lnTo>
                      <a:pt x="178" y="526"/>
                    </a:lnTo>
                    <a:lnTo>
                      <a:pt x="171" y="525"/>
                    </a:lnTo>
                    <a:lnTo>
                      <a:pt x="164" y="525"/>
                    </a:lnTo>
                    <a:lnTo>
                      <a:pt x="158" y="525"/>
                    </a:lnTo>
                    <a:lnTo>
                      <a:pt x="154" y="525"/>
                    </a:lnTo>
                    <a:lnTo>
                      <a:pt x="151" y="525"/>
                    </a:lnTo>
                    <a:lnTo>
                      <a:pt x="151" y="525"/>
                    </a:lnTo>
                    <a:lnTo>
                      <a:pt x="74" y="363"/>
                    </a:lnTo>
                    <a:lnTo>
                      <a:pt x="84" y="336"/>
                    </a:lnTo>
                    <a:lnTo>
                      <a:pt x="81" y="301"/>
                    </a:lnTo>
                    <a:lnTo>
                      <a:pt x="0" y="264"/>
                    </a:lnTo>
                    <a:lnTo>
                      <a:pt x="28" y="213"/>
                    </a:lnTo>
                    <a:lnTo>
                      <a:pt x="46" y="192"/>
                    </a:lnTo>
                    <a:lnTo>
                      <a:pt x="66" y="181"/>
                    </a:lnTo>
                    <a:lnTo>
                      <a:pt x="95" y="160"/>
                    </a:lnTo>
                    <a:lnTo>
                      <a:pt x="121" y="101"/>
                    </a:lnTo>
                    <a:lnTo>
                      <a:pt x="125" y="66"/>
                    </a:lnTo>
                    <a:lnTo>
                      <a:pt x="118" y="39"/>
                    </a:lnTo>
                    <a:lnTo>
                      <a:pt x="158" y="33"/>
                    </a:lnTo>
                    <a:lnTo>
                      <a:pt x="158" y="33"/>
                    </a:lnTo>
                    <a:close/>
                  </a:path>
                </a:pathLst>
              </a:custGeom>
              <a:solidFill>
                <a:srgbClr val="DEE8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4" name="Freeform 162"/>
              <p:cNvSpPr>
                <a:spLocks/>
              </p:cNvSpPr>
              <p:nvPr/>
            </p:nvSpPr>
            <p:spPr bwMode="auto">
              <a:xfrm>
                <a:off x="4305" y="2688"/>
                <a:ext cx="52" cy="45"/>
              </a:xfrm>
              <a:custGeom>
                <a:avLst/>
                <a:gdLst>
                  <a:gd name="T0" fmla="*/ 19 w 52"/>
                  <a:gd name="T1" fmla="*/ 0 h 45"/>
                  <a:gd name="T2" fmla="*/ 34 w 52"/>
                  <a:gd name="T3" fmla="*/ 11 h 45"/>
                  <a:gd name="T4" fmla="*/ 52 w 52"/>
                  <a:gd name="T5" fmla="*/ 45 h 45"/>
                  <a:gd name="T6" fmla="*/ 28 w 52"/>
                  <a:gd name="T7" fmla="*/ 45 h 45"/>
                  <a:gd name="T8" fmla="*/ 19 w 52"/>
                  <a:gd name="T9" fmla="*/ 26 h 45"/>
                  <a:gd name="T10" fmla="*/ 0 w 52"/>
                  <a:gd name="T11" fmla="*/ 17 h 45"/>
                  <a:gd name="T12" fmla="*/ 19 w 52"/>
                  <a:gd name="T13" fmla="*/ 0 h 45"/>
                  <a:gd name="T14" fmla="*/ 19 w 52"/>
                  <a:gd name="T1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2" h="45">
                    <a:moveTo>
                      <a:pt x="19" y="0"/>
                    </a:moveTo>
                    <a:lnTo>
                      <a:pt x="34" y="11"/>
                    </a:lnTo>
                    <a:lnTo>
                      <a:pt x="52" y="45"/>
                    </a:lnTo>
                    <a:lnTo>
                      <a:pt x="28" y="45"/>
                    </a:lnTo>
                    <a:lnTo>
                      <a:pt x="19" y="26"/>
                    </a:lnTo>
                    <a:lnTo>
                      <a:pt x="0" y="17"/>
                    </a:lnTo>
                    <a:lnTo>
                      <a:pt x="1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5" name="Freeform 163"/>
              <p:cNvSpPr>
                <a:spLocks/>
              </p:cNvSpPr>
              <p:nvPr/>
            </p:nvSpPr>
            <p:spPr bwMode="auto">
              <a:xfrm>
                <a:off x="4240" y="2594"/>
                <a:ext cx="112" cy="112"/>
              </a:xfrm>
              <a:custGeom>
                <a:avLst/>
                <a:gdLst>
                  <a:gd name="T0" fmla="*/ 112 w 112"/>
                  <a:gd name="T1" fmla="*/ 0 h 112"/>
                  <a:gd name="T2" fmla="*/ 111 w 112"/>
                  <a:gd name="T3" fmla="*/ 24 h 112"/>
                  <a:gd name="T4" fmla="*/ 105 w 112"/>
                  <a:gd name="T5" fmla="*/ 52 h 112"/>
                  <a:gd name="T6" fmla="*/ 85 w 112"/>
                  <a:gd name="T7" fmla="*/ 92 h 112"/>
                  <a:gd name="T8" fmla="*/ 70 w 112"/>
                  <a:gd name="T9" fmla="*/ 109 h 112"/>
                  <a:gd name="T10" fmla="*/ 53 w 112"/>
                  <a:gd name="T11" fmla="*/ 112 h 112"/>
                  <a:gd name="T12" fmla="*/ 32 w 112"/>
                  <a:gd name="T13" fmla="*/ 111 h 112"/>
                  <a:gd name="T14" fmla="*/ 6 w 112"/>
                  <a:gd name="T15" fmla="*/ 67 h 112"/>
                  <a:gd name="T16" fmla="*/ 0 w 112"/>
                  <a:gd name="T17" fmla="*/ 40 h 112"/>
                  <a:gd name="T18" fmla="*/ 9 w 112"/>
                  <a:gd name="T19" fmla="*/ 23 h 112"/>
                  <a:gd name="T20" fmla="*/ 25 w 112"/>
                  <a:gd name="T21" fmla="*/ 36 h 112"/>
                  <a:gd name="T22" fmla="*/ 22 w 112"/>
                  <a:gd name="T23" fmla="*/ 49 h 112"/>
                  <a:gd name="T24" fmla="*/ 29 w 112"/>
                  <a:gd name="T25" fmla="*/ 70 h 112"/>
                  <a:gd name="T26" fmla="*/ 43 w 112"/>
                  <a:gd name="T27" fmla="*/ 86 h 112"/>
                  <a:gd name="T28" fmla="*/ 55 w 112"/>
                  <a:gd name="T29" fmla="*/ 92 h 112"/>
                  <a:gd name="T30" fmla="*/ 73 w 112"/>
                  <a:gd name="T31" fmla="*/ 73 h 112"/>
                  <a:gd name="T32" fmla="*/ 85 w 112"/>
                  <a:gd name="T33" fmla="*/ 53 h 112"/>
                  <a:gd name="T34" fmla="*/ 87 w 112"/>
                  <a:gd name="T35" fmla="*/ 32 h 112"/>
                  <a:gd name="T36" fmla="*/ 105 w 112"/>
                  <a:gd name="T37" fmla="*/ 14 h 112"/>
                  <a:gd name="T38" fmla="*/ 112 w 112"/>
                  <a:gd name="T39" fmla="*/ 0 h 112"/>
                  <a:gd name="T40" fmla="*/ 112 w 112"/>
                  <a:gd name="T4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2" h="112">
                    <a:moveTo>
                      <a:pt x="112" y="0"/>
                    </a:moveTo>
                    <a:lnTo>
                      <a:pt x="111" y="24"/>
                    </a:lnTo>
                    <a:lnTo>
                      <a:pt x="105" y="52"/>
                    </a:lnTo>
                    <a:lnTo>
                      <a:pt x="85" y="92"/>
                    </a:lnTo>
                    <a:lnTo>
                      <a:pt x="70" y="109"/>
                    </a:lnTo>
                    <a:lnTo>
                      <a:pt x="53" y="112"/>
                    </a:lnTo>
                    <a:lnTo>
                      <a:pt x="32" y="111"/>
                    </a:lnTo>
                    <a:lnTo>
                      <a:pt x="6" y="67"/>
                    </a:lnTo>
                    <a:lnTo>
                      <a:pt x="0" y="40"/>
                    </a:lnTo>
                    <a:lnTo>
                      <a:pt x="9" y="23"/>
                    </a:lnTo>
                    <a:lnTo>
                      <a:pt x="25" y="36"/>
                    </a:lnTo>
                    <a:lnTo>
                      <a:pt x="22" y="49"/>
                    </a:lnTo>
                    <a:lnTo>
                      <a:pt x="29" y="70"/>
                    </a:lnTo>
                    <a:lnTo>
                      <a:pt x="43" y="86"/>
                    </a:lnTo>
                    <a:lnTo>
                      <a:pt x="55" y="92"/>
                    </a:lnTo>
                    <a:lnTo>
                      <a:pt x="73" y="73"/>
                    </a:lnTo>
                    <a:lnTo>
                      <a:pt x="85" y="53"/>
                    </a:lnTo>
                    <a:lnTo>
                      <a:pt x="87" y="32"/>
                    </a:lnTo>
                    <a:lnTo>
                      <a:pt x="105" y="14"/>
                    </a:lnTo>
                    <a:lnTo>
                      <a:pt x="112" y="0"/>
                    </a:lnTo>
                    <a:lnTo>
                      <a:pt x="112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6" name="Freeform 164"/>
              <p:cNvSpPr>
                <a:spLocks/>
              </p:cNvSpPr>
              <p:nvPr/>
            </p:nvSpPr>
            <p:spPr bwMode="auto">
              <a:xfrm>
                <a:off x="4249" y="2437"/>
                <a:ext cx="123" cy="203"/>
              </a:xfrm>
              <a:custGeom>
                <a:avLst/>
                <a:gdLst>
                  <a:gd name="T0" fmla="*/ 46 w 123"/>
                  <a:gd name="T1" fmla="*/ 10 h 203"/>
                  <a:gd name="T2" fmla="*/ 61 w 123"/>
                  <a:gd name="T3" fmla="*/ 0 h 203"/>
                  <a:gd name="T4" fmla="*/ 88 w 123"/>
                  <a:gd name="T5" fmla="*/ 3 h 203"/>
                  <a:gd name="T6" fmla="*/ 112 w 123"/>
                  <a:gd name="T7" fmla="*/ 21 h 203"/>
                  <a:gd name="T8" fmla="*/ 123 w 123"/>
                  <a:gd name="T9" fmla="*/ 50 h 203"/>
                  <a:gd name="T10" fmla="*/ 123 w 123"/>
                  <a:gd name="T11" fmla="*/ 98 h 203"/>
                  <a:gd name="T12" fmla="*/ 103 w 123"/>
                  <a:gd name="T13" fmla="*/ 157 h 203"/>
                  <a:gd name="T14" fmla="*/ 84 w 123"/>
                  <a:gd name="T15" fmla="*/ 183 h 203"/>
                  <a:gd name="T16" fmla="*/ 62 w 123"/>
                  <a:gd name="T17" fmla="*/ 198 h 203"/>
                  <a:gd name="T18" fmla="*/ 43 w 123"/>
                  <a:gd name="T19" fmla="*/ 203 h 203"/>
                  <a:gd name="T20" fmla="*/ 11 w 123"/>
                  <a:gd name="T21" fmla="*/ 193 h 203"/>
                  <a:gd name="T22" fmla="*/ 0 w 123"/>
                  <a:gd name="T23" fmla="*/ 180 h 203"/>
                  <a:gd name="T24" fmla="*/ 20 w 123"/>
                  <a:gd name="T25" fmla="*/ 171 h 203"/>
                  <a:gd name="T26" fmla="*/ 34 w 123"/>
                  <a:gd name="T27" fmla="*/ 175 h 203"/>
                  <a:gd name="T28" fmla="*/ 52 w 123"/>
                  <a:gd name="T29" fmla="*/ 172 h 203"/>
                  <a:gd name="T30" fmla="*/ 84 w 123"/>
                  <a:gd name="T31" fmla="*/ 141 h 203"/>
                  <a:gd name="T32" fmla="*/ 102 w 123"/>
                  <a:gd name="T33" fmla="*/ 98 h 203"/>
                  <a:gd name="T34" fmla="*/ 108 w 123"/>
                  <a:gd name="T35" fmla="*/ 72 h 203"/>
                  <a:gd name="T36" fmla="*/ 100 w 123"/>
                  <a:gd name="T37" fmla="*/ 44 h 203"/>
                  <a:gd name="T38" fmla="*/ 87 w 123"/>
                  <a:gd name="T39" fmla="*/ 33 h 203"/>
                  <a:gd name="T40" fmla="*/ 46 w 123"/>
                  <a:gd name="T41" fmla="*/ 10 h 203"/>
                  <a:gd name="T42" fmla="*/ 46 w 123"/>
                  <a:gd name="T43" fmla="*/ 10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3" h="203">
                    <a:moveTo>
                      <a:pt x="46" y="10"/>
                    </a:moveTo>
                    <a:lnTo>
                      <a:pt x="61" y="0"/>
                    </a:lnTo>
                    <a:lnTo>
                      <a:pt x="88" y="3"/>
                    </a:lnTo>
                    <a:lnTo>
                      <a:pt x="112" y="21"/>
                    </a:lnTo>
                    <a:lnTo>
                      <a:pt x="123" y="50"/>
                    </a:lnTo>
                    <a:lnTo>
                      <a:pt x="123" y="98"/>
                    </a:lnTo>
                    <a:lnTo>
                      <a:pt x="103" y="157"/>
                    </a:lnTo>
                    <a:lnTo>
                      <a:pt x="84" y="183"/>
                    </a:lnTo>
                    <a:lnTo>
                      <a:pt x="62" y="198"/>
                    </a:lnTo>
                    <a:lnTo>
                      <a:pt x="43" y="203"/>
                    </a:lnTo>
                    <a:lnTo>
                      <a:pt x="11" y="193"/>
                    </a:lnTo>
                    <a:lnTo>
                      <a:pt x="0" y="180"/>
                    </a:lnTo>
                    <a:lnTo>
                      <a:pt x="20" y="171"/>
                    </a:lnTo>
                    <a:lnTo>
                      <a:pt x="34" y="175"/>
                    </a:lnTo>
                    <a:lnTo>
                      <a:pt x="52" y="172"/>
                    </a:lnTo>
                    <a:lnTo>
                      <a:pt x="84" y="141"/>
                    </a:lnTo>
                    <a:lnTo>
                      <a:pt x="102" y="98"/>
                    </a:lnTo>
                    <a:lnTo>
                      <a:pt x="108" y="72"/>
                    </a:lnTo>
                    <a:lnTo>
                      <a:pt x="100" y="44"/>
                    </a:lnTo>
                    <a:lnTo>
                      <a:pt x="87" y="33"/>
                    </a:lnTo>
                    <a:lnTo>
                      <a:pt x="46" y="10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7" name="Freeform 165"/>
              <p:cNvSpPr>
                <a:spLocks/>
              </p:cNvSpPr>
              <p:nvPr/>
            </p:nvSpPr>
            <p:spPr bwMode="auto">
              <a:xfrm>
                <a:off x="4063" y="2797"/>
                <a:ext cx="327" cy="272"/>
              </a:xfrm>
              <a:custGeom>
                <a:avLst/>
                <a:gdLst>
                  <a:gd name="T0" fmla="*/ 0 w 327"/>
                  <a:gd name="T1" fmla="*/ 247 h 272"/>
                  <a:gd name="T2" fmla="*/ 31 w 327"/>
                  <a:gd name="T3" fmla="*/ 145 h 272"/>
                  <a:gd name="T4" fmla="*/ 255 w 327"/>
                  <a:gd name="T5" fmla="*/ 10 h 272"/>
                  <a:gd name="T6" fmla="*/ 270 w 327"/>
                  <a:gd name="T7" fmla="*/ 0 h 272"/>
                  <a:gd name="T8" fmla="*/ 301 w 327"/>
                  <a:gd name="T9" fmla="*/ 6 h 272"/>
                  <a:gd name="T10" fmla="*/ 314 w 327"/>
                  <a:gd name="T11" fmla="*/ 27 h 272"/>
                  <a:gd name="T12" fmla="*/ 317 w 327"/>
                  <a:gd name="T13" fmla="*/ 51 h 272"/>
                  <a:gd name="T14" fmla="*/ 327 w 327"/>
                  <a:gd name="T15" fmla="*/ 68 h 272"/>
                  <a:gd name="T16" fmla="*/ 314 w 327"/>
                  <a:gd name="T17" fmla="*/ 110 h 272"/>
                  <a:gd name="T18" fmla="*/ 315 w 327"/>
                  <a:gd name="T19" fmla="*/ 135 h 272"/>
                  <a:gd name="T20" fmla="*/ 303 w 327"/>
                  <a:gd name="T21" fmla="*/ 150 h 272"/>
                  <a:gd name="T22" fmla="*/ 298 w 327"/>
                  <a:gd name="T23" fmla="*/ 168 h 272"/>
                  <a:gd name="T24" fmla="*/ 276 w 327"/>
                  <a:gd name="T25" fmla="*/ 191 h 272"/>
                  <a:gd name="T26" fmla="*/ 276 w 327"/>
                  <a:gd name="T27" fmla="*/ 210 h 272"/>
                  <a:gd name="T28" fmla="*/ 255 w 327"/>
                  <a:gd name="T29" fmla="*/ 239 h 272"/>
                  <a:gd name="T30" fmla="*/ 244 w 327"/>
                  <a:gd name="T31" fmla="*/ 256 h 272"/>
                  <a:gd name="T32" fmla="*/ 229 w 327"/>
                  <a:gd name="T33" fmla="*/ 266 h 272"/>
                  <a:gd name="T34" fmla="*/ 206 w 327"/>
                  <a:gd name="T35" fmla="*/ 271 h 272"/>
                  <a:gd name="T36" fmla="*/ 141 w 327"/>
                  <a:gd name="T37" fmla="*/ 272 h 272"/>
                  <a:gd name="T38" fmla="*/ 75 w 327"/>
                  <a:gd name="T39" fmla="*/ 265 h 272"/>
                  <a:gd name="T40" fmla="*/ 49 w 327"/>
                  <a:gd name="T41" fmla="*/ 266 h 272"/>
                  <a:gd name="T42" fmla="*/ 35 w 327"/>
                  <a:gd name="T43" fmla="*/ 256 h 272"/>
                  <a:gd name="T44" fmla="*/ 19 w 327"/>
                  <a:gd name="T45" fmla="*/ 256 h 272"/>
                  <a:gd name="T46" fmla="*/ 0 w 327"/>
                  <a:gd name="T47" fmla="*/ 247 h 272"/>
                  <a:gd name="T48" fmla="*/ 0 w 327"/>
                  <a:gd name="T49" fmla="*/ 247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27" h="272">
                    <a:moveTo>
                      <a:pt x="0" y="247"/>
                    </a:moveTo>
                    <a:lnTo>
                      <a:pt x="31" y="145"/>
                    </a:lnTo>
                    <a:lnTo>
                      <a:pt x="255" y="10"/>
                    </a:lnTo>
                    <a:lnTo>
                      <a:pt x="270" y="0"/>
                    </a:lnTo>
                    <a:lnTo>
                      <a:pt x="301" y="6"/>
                    </a:lnTo>
                    <a:lnTo>
                      <a:pt x="314" y="27"/>
                    </a:lnTo>
                    <a:lnTo>
                      <a:pt x="317" y="51"/>
                    </a:lnTo>
                    <a:lnTo>
                      <a:pt x="327" y="68"/>
                    </a:lnTo>
                    <a:lnTo>
                      <a:pt x="314" y="110"/>
                    </a:lnTo>
                    <a:lnTo>
                      <a:pt x="315" y="135"/>
                    </a:lnTo>
                    <a:lnTo>
                      <a:pt x="303" y="150"/>
                    </a:lnTo>
                    <a:lnTo>
                      <a:pt x="298" y="168"/>
                    </a:lnTo>
                    <a:lnTo>
                      <a:pt x="276" y="191"/>
                    </a:lnTo>
                    <a:lnTo>
                      <a:pt x="276" y="210"/>
                    </a:lnTo>
                    <a:lnTo>
                      <a:pt x="255" y="239"/>
                    </a:lnTo>
                    <a:lnTo>
                      <a:pt x="244" y="256"/>
                    </a:lnTo>
                    <a:lnTo>
                      <a:pt x="229" y="266"/>
                    </a:lnTo>
                    <a:lnTo>
                      <a:pt x="206" y="271"/>
                    </a:lnTo>
                    <a:lnTo>
                      <a:pt x="141" y="272"/>
                    </a:lnTo>
                    <a:lnTo>
                      <a:pt x="75" y="265"/>
                    </a:lnTo>
                    <a:lnTo>
                      <a:pt x="49" y="266"/>
                    </a:lnTo>
                    <a:lnTo>
                      <a:pt x="35" y="256"/>
                    </a:lnTo>
                    <a:lnTo>
                      <a:pt x="19" y="256"/>
                    </a:lnTo>
                    <a:lnTo>
                      <a:pt x="0" y="247"/>
                    </a:lnTo>
                    <a:lnTo>
                      <a:pt x="0" y="247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8" name="Freeform 166"/>
              <p:cNvSpPr>
                <a:spLocks/>
              </p:cNvSpPr>
              <p:nvPr/>
            </p:nvSpPr>
            <p:spPr bwMode="auto">
              <a:xfrm>
                <a:off x="3177" y="2797"/>
                <a:ext cx="625" cy="104"/>
              </a:xfrm>
              <a:custGeom>
                <a:avLst/>
                <a:gdLst>
                  <a:gd name="T0" fmla="*/ 39 w 625"/>
                  <a:gd name="T1" fmla="*/ 94 h 104"/>
                  <a:gd name="T2" fmla="*/ 169 w 625"/>
                  <a:gd name="T3" fmla="*/ 89 h 104"/>
                  <a:gd name="T4" fmla="*/ 250 w 625"/>
                  <a:gd name="T5" fmla="*/ 66 h 104"/>
                  <a:gd name="T6" fmla="*/ 287 w 625"/>
                  <a:gd name="T7" fmla="*/ 56 h 104"/>
                  <a:gd name="T8" fmla="*/ 369 w 625"/>
                  <a:gd name="T9" fmla="*/ 56 h 104"/>
                  <a:gd name="T10" fmla="*/ 416 w 625"/>
                  <a:gd name="T11" fmla="*/ 48 h 104"/>
                  <a:gd name="T12" fmla="*/ 472 w 625"/>
                  <a:gd name="T13" fmla="*/ 60 h 104"/>
                  <a:gd name="T14" fmla="*/ 529 w 625"/>
                  <a:gd name="T15" fmla="*/ 101 h 104"/>
                  <a:gd name="T16" fmla="*/ 582 w 625"/>
                  <a:gd name="T17" fmla="*/ 104 h 104"/>
                  <a:gd name="T18" fmla="*/ 608 w 625"/>
                  <a:gd name="T19" fmla="*/ 94 h 104"/>
                  <a:gd name="T20" fmla="*/ 625 w 625"/>
                  <a:gd name="T21" fmla="*/ 85 h 104"/>
                  <a:gd name="T22" fmla="*/ 602 w 625"/>
                  <a:gd name="T23" fmla="*/ 45 h 104"/>
                  <a:gd name="T24" fmla="*/ 526 w 625"/>
                  <a:gd name="T25" fmla="*/ 10 h 104"/>
                  <a:gd name="T26" fmla="*/ 442 w 625"/>
                  <a:gd name="T27" fmla="*/ 0 h 104"/>
                  <a:gd name="T28" fmla="*/ 310 w 625"/>
                  <a:gd name="T29" fmla="*/ 0 h 104"/>
                  <a:gd name="T30" fmla="*/ 153 w 625"/>
                  <a:gd name="T31" fmla="*/ 4 h 104"/>
                  <a:gd name="T32" fmla="*/ 80 w 625"/>
                  <a:gd name="T33" fmla="*/ 30 h 104"/>
                  <a:gd name="T34" fmla="*/ 0 w 625"/>
                  <a:gd name="T35" fmla="*/ 39 h 104"/>
                  <a:gd name="T36" fmla="*/ 0 w 625"/>
                  <a:gd name="T37" fmla="*/ 41 h 104"/>
                  <a:gd name="T38" fmla="*/ 2 w 625"/>
                  <a:gd name="T39" fmla="*/ 44 h 104"/>
                  <a:gd name="T40" fmla="*/ 3 w 625"/>
                  <a:gd name="T41" fmla="*/ 48 h 104"/>
                  <a:gd name="T42" fmla="*/ 3 w 625"/>
                  <a:gd name="T43" fmla="*/ 51 h 104"/>
                  <a:gd name="T44" fmla="*/ 6 w 625"/>
                  <a:gd name="T45" fmla="*/ 57 h 104"/>
                  <a:gd name="T46" fmla="*/ 8 w 625"/>
                  <a:gd name="T47" fmla="*/ 62 h 104"/>
                  <a:gd name="T48" fmla="*/ 9 w 625"/>
                  <a:gd name="T49" fmla="*/ 68 h 104"/>
                  <a:gd name="T50" fmla="*/ 12 w 625"/>
                  <a:gd name="T51" fmla="*/ 73 h 104"/>
                  <a:gd name="T52" fmla="*/ 15 w 625"/>
                  <a:gd name="T53" fmla="*/ 77 h 104"/>
                  <a:gd name="T54" fmla="*/ 18 w 625"/>
                  <a:gd name="T55" fmla="*/ 82 h 104"/>
                  <a:gd name="T56" fmla="*/ 21 w 625"/>
                  <a:gd name="T57" fmla="*/ 86 h 104"/>
                  <a:gd name="T58" fmla="*/ 26 w 625"/>
                  <a:gd name="T59" fmla="*/ 89 h 104"/>
                  <a:gd name="T60" fmla="*/ 30 w 625"/>
                  <a:gd name="T61" fmla="*/ 92 h 104"/>
                  <a:gd name="T62" fmla="*/ 33 w 625"/>
                  <a:gd name="T63" fmla="*/ 94 h 104"/>
                  <a:gd name="T64" fmla="*/ 39 w 625"/>
                  <a:gd name="T65" fmla="*/ 94 h 104"/>
                  <a:gd name="T66" fmla="*/ 39 w 625"/>
                  <a:gd name="T67" fmla="*/ 9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25" h="104">
                    <a:moveTo>
                      <a:pt x="39" y="94"/>
                    </a:moveTo>
                    <a:lnTo>
                      <a:pt x="169" y="89"/>
                    </a:lnTo>
                    <a:lnTo>
                      <a:pt x="250" y="66"/>
                    </a:lnTo>
                    <a:lnTo>
                      <a:pt x="287" y="56"/>
                    </a:lnTo>
                    <a:lnTo>
                      <a:pt x="369" y="56"/>
                    </a:lnTo>
                    <a:lnTo>
                      <a:pt x="416" y="48"/>
                    </a:lnTo>
                    <a:lnTo>
                      <a:pt x="472" y="60"/>
                    </a:lnTo>
                    <a:lnTo>
                      <a:pt x="529" y="101"/>
                    </a:lnTo>
                    <a:lnTo>
                      <a:pt x="582" y="104"/>
                    </a:lnTo>
                    <a:lnTo>
                      <a:pt x="608" y="94"/>
                    </a:lnTo>
                    <a:lnTo>
                      <a:pt x="625" y="85"/>
                    </a:lnTo>
                    <a:lnTo>
                      <a:pt x="602" y="45"/>
                    </a:lnTo>
                    <a:lnTo>
                      <a:pt x="526" y="10"/>
                    </a:lnTo>
                    <a:lnTo>
                      <a:pt x="442" y="0"/>
                    </a:lnTo>
                    <a:lnTo>
                      <a:pt x="310" y="0"/>
                    </a:lnTo>
                    <a:lnTo>
                      <a:pt x="153" y="4"/>
                    </a:lnTo>
                    <a:lnTo>
                      <a:pt x="80" y="30"/>
                    </a:lnTo>
                    <a:lnTo>
                      <a:pt x="0" y="39"/>
                    </a:lnTo>
                    <a:lnTo>
                      <a:pt x="0" y="41"/>
                    </a:lnTo>
                    <a:lnTo>
                      <a:pt x="2" y="44"/>
                    </a:lnTo>
                    <a:lnTo>
                      <a:pt x="3" y="48"/>
                    </a:lnTo>
                    <a:lnTo>
                      <a:pt x="3" y="51"/>
                    </a:lnTo>
                    <a:lnTo>
                      <a:pt x="6" y="57"/>
                    </a:lnTo>
                    <a:lnTo>
                      <a:pt x="8" y="62"/>
                    </a:lnTo>
                    <a:lnTo>
                      <a:pt x="9" y="68"/>
                    </a:lnTo>
                    <a:lnTo>
                      <a:pt x="12" y="73"/>
                    </a:lnTo>
                    <a:lnTo>
                      <a:pt x="15" y="77"/>
                    </a:lnTo>
                    <a:lnTo>
                      <a:pt x="18" y="82"/>
                    </a:lnTo>
                    <a:lnTo>
                      <a:pt x="21" y="86"/>
                    </a:lnTo>
                    <a:lnTo>
                      <a:pt x="26" y="89"/>
                    </a:lnTo>
                    <a:lnTo>
                      <a:pt x="30" y="92"/>
                    </a:lnTo>
                    <a:lnTo>
                      <a:pt x="33" y="94"/>
                    </a:lnTo>
                    <a:lnTo>
                      <a:pt x="39" y="94"/>
                    </a:lnTo>
                    <a:lnTo>
                      <a:pt x="39" y="94"/>
                    </a:lnTo>
                    <a:close/>
                  </a:path>
                </a:pathLst>
              </a:custGeom>
              <a:solidFill>
                <a:srgbClr val="DBD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59" name="Freeform 167"/>
              <p:cNvSpPr>
                <a:spLocks/>
              </p:cNvSpPr>
              <p:nvPr/>
            </p:nvSpPr>
            <p:spPr bwMode="auto">
              <a:xfrm>
                <a:off x="3357" y="2929"/>
                <a:ext cx="522" cy="316"/>
              </a:xfrm>
              <a:custGeom>
                <a:avLst/>
                <a:gdLst>
                  <a:gd name="T0" fmla="*/ 41 w 522"/>
                  <a:gd name="T1" fmla="*/ 110 h 316"/>
                  <a:gd name="T2" fmla="*/ 139 w 522"/>
                  <a:gd name="T3" fmla="*/ 121 h 316"/>
                  <a:gd name="T4" fmla="*/ 257 w 522"/>
                  <a:gd name="T5" fmla="*/ 95 h 316"/>
                  <a:gd name="T6" fmla="*/ 325 w 522"/>
                  <a:gd name="T7" fmla="*/ 68 h 316"/>
                  <a:gd name="T8" fmla="*/ 377 w 522"/>
                  <a:gd name="T9" fmla="*/ 30 h 316"/>
                  <a:gd name="T10" fmla="*/ 445 w 522"/>
                  <a:gd name="T11" fmla="*/ 9 h 316"/>
                  <a:gd name="T12" fmla="*/ 499 w 522"/>
                  <a:gd name="T13" fmla="*/ 24 h 316"/>
                  <a:gd name="T14" fmla="*/ 522 w 522"/>
                  <a:gd name="T15" fmla="*/ 80 h 316"/>
                  <a:gd name="T16" fmla="*/ 501 w 522"/>
                  <a:gd name="T17" fmla="*/ 148 h 316"/>
                  <a:gd name="T18" fmla="*/ 466 w 522"/>
                  <a:gd name="T19" fmla="*/ 208 h 316"/>
                  <a:gd name="T20" fmla="*/ 401 w 522"/>
                  <a:gd name="T21" fmla="*/ 263 h 316"/>
                  <a:gd name="T22" fmla="*/ 286 w 522"/>
                  <a:gd name="T23" fmla="*/ 316 h 316"/>
                  <a:gd name="T24" fmla="*/ 280 w 522"/>
                  <a:gd name="T25" fmla="*/ 313 h 316"/>
                  <a:gd name="T26" fmla="*/ 266 w 522"/>
                  <a:gd name="T27" fmla="*/ 308 h 316"/>
                  <a:gd name="T28" fmla="*/ 247 w 522"/>
                  <a:gd name="T29" fmla="*/ 302 h 316"/>
                  <a:gd name="T30" fmla="*/ 225 w 522"/>
                  <a:gd name="T31" fmla="*/ 295 h 316"/>
                  <a:gd name="T32" fmla="*/ 201 w 522"/>
                  <a:gd name="T33" fmla="*/ 285 h 316"/>
                  <a:gd name="T34" fmla="*/ 179 w 522"/>
                  <a:gd name="T35" fmla="*/ 278 h 316"/>
                  <a:gd name="T36" fmla="*/ 162 w 522"/>
                  <a:gd name="T37" fmla="*/ 270 h 316"/>
                  <a:gd name="T38" fmla="*/ 151 w 522"/>
                  <a:gd name="T39" fmla="*/ 264 h 316"/>
                  <a:gd name="T40" fmla="*/ 145 w 522"/>
                  <a:gd name="T41" fmla="*/ 260 h 316"/>
                  <a:gd name="T42" fmla="*/ 142 w 522"/>
                  <a:gd name="T43" fmla="*/ 255 h 316"/>
                  <a:gd name="T44" fmla="*/ 142 w 522"/>
                  <a:gd name="T45" fmla="*/ 249 h 316"/>
                  <a:gd name="T46" fmla="*/ 147 w 522"/>
                  <a:gd name="T47" fmla="*/ 243 h 316"/>
                  <a:gd name="T48" fmla="*/ 241 w 522"/>
                  <a:gd name="T49" fmla="*/ 223 h 316"/>
                  <a:gd name="T50" fmla="*/ 218 w 522"/>
                  <a:gd name="T51" fmla="*/ 213 h 316"/>
                  <a:gd name="T52" fmla="*/ 97 w 522"/>
                  <a:gd name="T53" fmla="*/ 222 h 316"/>
                  <a:gd name="T54" fmla="*/ 80 w 522"/>
                  <a:gd name="T55" fmla="*/ 231 h 316"/>
                  <a:gd name="T56" fmla="*/ 76 w 522"/>
                  <a:gd name="T57" fmla="*/ 228 h 316"/>
                  <a:gd name="T58" fmla="*/ 70 w 522"/>
                  <a:gd name="T59" fmla="*/ 223 h 316"/>
                  <a:gd name="T60" fmla="*/ 62 w 522"/>
                  <a:gd name="T61" fmla="*/ 216 h 316"/>
                  <a:gd name="T62" fmla="*/ 53 w 522"/>
                  <a:gd name="T63" fmla="*/ 207 h 316"/>
                  <a:gd name="T64" fmla="*/ 44 w 522"/>
                  <a:gd name="T65" fmla="*/ 198 h 316"/>
                  <a:gd name="T66" fmla="*/ 36 w 522"/>
                  <a:gd name="T67" fmla="*/ 189 h 316"/>
                  <a:gd name="T68" fmla="*/ 30 w 522"/>
                  <a:gd name="T69" fmla="*/ 180 h 316"/>
                  <a:gd name="T70" fmla="*/ 26 w 522"/>
                  <a:gd name="T71" fmla="*/ 172 h 316"/>
                  <a:gd name="T72" fmla="*/ 21 w 522"/>
                  <a:gd name="T73" fmla="*/ 161 h 316"/>
                  <a:gd name="T74" fmla="*/ 15 w 522"/>
                  <a:gd name="T75" fmla="*/ 151 h 316"/>
                  <a:gd name="T76" fmla="*/ 11 w 522"/>
                  <a:gd name="T77" fmla="*/ 139 h 316"/>
                  <a:gd name="T78" fmla="*/ 6 w 522"/>
                  <a:gd name="T79" fmla="*/ 128 h 316"/>
                  <a:gd name="T80" fmla="*/ 2 w 522"/>
                  <a:gd name="T81" fmla="*/ 118 h 316"/>
                  <a:gd name="T82" fmla="*/ 0 w 522"/>
                  <a:gd name="T83" fmla="*/ 111 h 316"/>
                  <a:gd name="T84" fmla="*/ 0 w 522"/>
                  <a:gd name="T85" fmla="*/ 108 h 316"/>
                  <a:gd name="T86" fmla="*/ 0 w 522"/>
                  <a:gd name="T87" fmla="*/ 108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2" h="316">
                    <a:moveTo>
                      <a:pt x="0" y="108"/>
                    </a:moveTo>
                    <a:lnTo>
                      <a:pt x="41" y="110"/>
                    </a:lnTo>
                    <a:lnTo>
                      <a:pt x="92" y="119"/>
                    </a:lnTo>
                    <a:lnTo>
                      <a:pt x="139" y="121"/>
                    </a:lnTo>
                    <a:lnTo>
                      <a:pt x="198" y="118"/>
                    </a:lnTo>
                    <a:lnTo>
                      <a:pt x="257" y="95"/>
                    </a:lnTo>
                    <a:lnTo>
                      <a:pt x="281" y="80"/>
                    </a:lnTo>
                    <a:lnTo>
                      <a:pt x="325" y="68"/>
                    </a:lnTo>
                    <a:lnTo>
                      <a:pt x="360" y="45"/>
                    </a:lnTo>
                    <a:lnTo>
                      <a:pt x="377" y="30"/>
                    </a:lnTo>
                    <a:lnTo>
                      <a:pt x="434" y="1"/>
                    </a:lnTo>
                    <a:lnTo>
                      <a:pt x="445" y="9"/>
                    </a:lnTo>
                    <a:lnTo>
                      <a:pt x="467" y="0"/>
                    </a:lnTo>
                    <a:lnTo>
                      <a:pt x="499" y="24"/>
                    </a:lnTo>
                    <a:lnTo>
                      <a:pt x="513" y="65"/>
                    </a:lnTo>
                    <a:lnTo>
                      <a:pt x="522" y="80"/>
                    </a:lnTo>
                    <a:lnTo>
                      <a:pt x="510" y="108"/>
                    </a:lnTo>
                    <a:lnTo>
                      <a:pt x="501" y="148"/>
                    </a:lnTo>
                    <a:lnTo>
                      <a:pt x="481" y="189"/>
                    </a:lnTo>
                    <a:lnTo>
                      <a:pt x="466" y="208"/>
                    </a:lnTo>
                    <a:lnTo>
                      <a:pt x="437" y="240"/>
                    </a:lnTo>
                    <a:lnTo>
                      <a:pt x="401" y="263"/>
                    </a:lnTo>
                    <a:lnTo>
                      <a:pt x="325" y="301"/>
                    </a:lnTo>
                    <a:lnTo>
                      <a:pt x="286" y="316"/>
                    </a:lnTo>
                    <a:lnTo>
                      <a:pt x="284" y="314"/>
                    </a:lnTo>
                    <a:lnTo>
                      <a:pt x="280" y="313"/>
                    </a:lnTo>
                    <a:lnTo>
                      <a:pt x="274" y="311"/>
                    </a:lnTo>
                    <a:lnTo>
                      <a:pt x="266" y="308"/>
                    </a:lnTo>
                    <a:lnTo>
                      <a:pt x="257" y="305"/>
                    </a:lnTo>
                    <a:lnTo>
                      <a:pt x="247" y="302"/>
                    </a:lnTo>
                    <a:lnTo>
                      <a:pt x="236" y="298"/>
                    </a:lnTo>
                    <a:lnTo>
                      <a:pt x="225" y="295"/>
                    </a:lnTo>
                    <a:lnTo>
                      <a:pt x="212" y="290"/>
                    </a:lnTo>
                    <a:lnTo>
                      <a:pt x="201" y="285"/>
                    </a:lnTo>
                    <a:lnTo>
                      <a:pt x="189" y="281"/>
                    </a:lnTo>
                    <a:lnTo>
                      <a:pt x="179" y="278"/>
                    </a:lnTo>
                    <a:lnTo>
                      <a:pt x="169" y="273"/>
                    </a:lnTo>
                    <a:lnTo>
                      <a:pt x="162" y="270"/>
                    </a:lnTo>
                    <a:lnTo>
                      <a:pt x="156" y="266"/>
                    </a:lnTo>
                    <a:lnTo>
                      <a:pt x="151" y="264"/>
                    </a:lnTo>
                    <a:lnTo>
                      <a:pt x="148" y="261"/>
                    </a:lnTo>
                    <a:lnTo>
                      <a:pt x="145" y="260"/>
                    </a:lnTo>
                    <a:lnTo>
                      <a:pt x="144" y="257"/>
                    </a:lnTo>
                    <a:lnTo>
                      <a:pt x="142" y="255"/>
                    </a:lnTo>
                    <a:lnTo>
                      <a:pt x="142" y="252"/>
                    </a:lnTo>
                    <a:lnTo>
                      <a:pt x="142" y="249"/>
                    </a:lnTo>
                    <a:lnTo>
                      <a:pt x="145" y="245"/>
                    </a:lnTo>
                    <a:lnTo>
                      <a:pt x="147" y="243"/>
                    </a:lnTo>
                    <a:lnTo>
                      <a:pt x="189" y="242"/>
                    </a:lnTo>
                    <a:lnTo>
                      <a:pt x="241" y="223"/>
                    </a:lnTo>
                    <a:lnTo>
                      <a:pt x="266" y="216"/>
                    </a:lnTo>
                    <a:lnTo>
                      <a:pt x="218" y="213"/>
                    </a:lnTo>
                    <a:lnTo>
                      <a:pt x="159" y="211"/>
                    </a:lnTo>
                    <a:lnTo>
                      <a:pt x="97" y="222"/>
                    </a:lnTo>
                    <a:lnTo>
                      <a:pt x="80" y="233"/>
                    </a:lnTo>
                    <a:lnTo>
                      <a:pt x="80" y="231"/>
                    </a:lnTo>
                    <a:lnTo>
                      <a:pt x="79" y="231"/>
                    </a:lnTo>
                    <a:lnTo>
                      <a:pt x="76" y="228"/>
                    </a:lnTo>
                    <a:lnTo>
                      <a:pt x="74" y="226"/>
                    </a:lnTo>
                    <a:lnTo>
                      <a:pt x="70" y="223"/>
                    </a:lnTo>
                    <a:lnTo>
                      <a:pt x="67" y="219"/>
                    </a:lnTo>
                    <a:lnTo>
                      <a:pt x="62" y="216"/>
                    </a:lnTo>
                    <a:lnTo>
                      <a:pt x="58" y="213"/>
                    </a:lnTo>
                    <a:lnTo>
                      <a:pt x="53" y="207"/>
                    </a:lnTo>
                    <a:lnTo>
                      <a:pt x="48" y="202"/>
                    </a:lnTo>
                    <a:lnTo>
                      <a:pt x="44" y="198"/>
                    </a:lnTo>
                    <a:lnTo>
                      <a:pt x="39" y="193"/>
                    </a:lnTo>
                    <a:lnTo>
                      <a:pt x="36" y="189"/>
                    </a:lnTo>
                    <a:lnTo>
                      <a:pt x="33" y="184"/>
                    </a:lnTo>
                    <a:lnTo>
                      <a:pt x="30" y="180"/>
                    </a:lnTo>
                    <a:lnTo>
                      <a:pt x="29" y="177"/>
                    </a:lnTo>
                    <a:lnTo>
                      <a:pt x="26" y="172"/>
                    </a:lnTo>
                    <a:lnTo>
                      <a:pt x="23" y="167"/>
                    </a:lnTo>
                    <a:lnTo>
                      <a:pt x="21" y="161"/>
                    </a:lnTo>
                    <a:lnTo>
                      <a:pt x="18" y="157"/>
                    </a:lnTo>
                    <a:lnTo>
                      <a:pt x="15" y="151"/>
                    </a:lnTo>
                    <a:lnTo>
                      <a:pt x="14" y="145"/>
                    </a:lnTo>
                    <a:lnTo>
                      <a:pt x="11" y="139"/>
                    </a:lnTo>
                    <a:lnTo>
                      <a:pt x="9" y="134"/>
                    </a:lnTo>
                    <a:lnTo>
                      <a:pt x="6" y="128"/>
                    </a:lnTo>
                    <a:lnTo>
                      <a:pt x="5" y="124"/>
                    </a:lnTo>
                    <a:lnTo>
                      <a:pt x="2" y="118"/>
                    </a:lnTo>
                    <a:lnTo>
                      <a:pt x="2" y="115"/>
                    </a:lnTo>
                    <a:lnTo>
                      <a:pt x="0" y="111"/>
                    </a:lnTo>
                    <a:lnTo>
                      <a:pt x="0" y="11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8"/>
                    </a:lnTo>
                    <a:close/>
                  </a:path>
                </a:pathLst>
              </a:custGeom>
              <a:solidFill>
                <a:srgbClr val="DBDE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0" name="Freeform 168"/>
              <p:cNvSpPr>
                <a:spLocks/>
              </p:cNvSpPr>
              <p:nvPr/>
            </p:nvSpPr>
            <p:spPr bwMode="auto">
              <a:xfrm>
                <a:off x="3222" y="2720"/>
                <a:ext cx="1106" cy="334"/>
              </a:xfrm>
              <a:custGeom>
                <a:avLst/>
                <a:gdLst>
                  <a:gd name="T0" fmla="*/ 829 w 1106"/>
                  <a:gd name="T1" fmla="*/ 53 h 334"/>
                  <a:gd name="T2" fmla="*/ 857 w 1106"/>
                  <a:gd name="T3" fmla="*/ 0 h 334"/>
                  <a:gd name="T4" fmla="*/ 987 w 1106"/>
                  <a:gd name="T5" fmla="*/ 60 h 334"/>
                  <a:gd name="T6" fmla="*/ 1096 w 1106"/>
                  <a:gd name="T7" fmla="*/ 87 h 334"/>
                  <a:gd name="T8" fmla="*/ 1096 w 1106"/>
                  <a:gd name="T9" fmla="*/ 119 h 334"/>
                  <a:gd name="T10" fmla="*/ 1065 w 1106"/>
                  <a:gd name="T11" fmla="*/ 172 h 334"/>
                  <a:gd name="T12" fmla="*/ 1034 w 1106"/>
                  <a:gd name="T13" fmla="*/ 192 h 334"/>
                  <a:gd name="T14" fmla="*/ 973 w 1106"/>
                  <a:gd name="T15" fmla="*/ 202 h 334"/>
                  <a:gd name="T16" fmla="*/ 935 w 1106"/>
                  <a:gd name="T17" fmla="*/ 207 h 334"/>
                  <a:gd name="T18" fmla="*/ 913 w 1106"/>
                  <a:gd name="T19" fmla="*/ 249 h 334"/>
                  <a:gd name="T20" fmla="*/ 881 w 1106"/>
                  <a:gd name="T21" fmla="*/ 268 h 334"/>
                  <a:gd name="T22" fmla="*/ 864 w 1106"/>
                  <a:gd name="T23" fmla="*/ 307 h 334"/>
                  <a:gd name="T24" fmla="*/ 847 w 1106"/>
                  <a:gd name="T25" fmla="*/ 328 h 334"/>
                  <a:gd name="T26" fmla="*/ 733 w 1106"/>
                  <a:gd name="T27" fmla="*/ 281 h 334"/>
                  <a:gd name="T28" fmla="*/ 671 w 1106"/>
                  <a:gd name="T29" fmla="*/ 281 h 334"/>
                  <a:gd name="T30" fmla="*/ 645 w 1106"/>
                  <a:gd name="T31" fmla="*/ 268 h 334"/>
                  <a:gd name="T32" fmla="*/ 616 w 1106"/>
                  <a:gd name="T33" fmla="*/ 213 h 334"/>
                  <a:gd name="T34" fmla="*/ 580 w 1106"/>
                  <a:gd name="T35" fmla="*/ 218 h 334"/>
                  <a:gd name="T36" fmla="*/ 539 w 1106"/>
                  <a:gd name="T37" fmla="*/ 227 h 334"/>
                  <a:gd name="T38" fmla="*/ 478 w 1106"/>
                  <a:gd name="T39" fmla="*/ 269 h 334"/>
                  <a:gd name="T40" fmla="*/ 398 w 1106"/>
                  <a:gd name="T41" fmla="*/ 299 h 334"/>
                  <a:gd name="T42" fmla="*/ 321 w 1106"/>
                  <a:gd name="T43" fmla="*/ 325 h 334"/>
                  <a:gd name="T44" fmla="*/ 215 w 1106"/>
                  <a:gd name="T45" fmla="*/ 328 h 334"/>
                  <a:gd name="T46" fmla="*/ 137 w 1106"/>
                  <a:gd name="T47" fmla="*/ 313 h 334"/>
                  <a:gd name="T48" fmla="*/ 124 w 1106"/>
                  <a:gd name="T49" fmla="*/ 302 h 334"/>
                  <a:gd name="T50" fmla="*/ 103 w 1106"/>
                  <a:gd name="T51" fmla="*/ 286 h 334"/>
                  <a:gd name="T52" fmla="*/ 78 w 1106"/>
                  <a:gd name="T53" fmla="*/ 265 h 334"/>
                  <a:gd name="T54" fmla="*/ 50 w 1106"/>
                  <a:gd name="T55" fmla="*/ 240 h 334"/>
                  <a:gd name="T56" fmla="*/ 26 w 1106"/>
                  <a:gd name="T57" fmla="*/ 216 h 334"/>
                  <a:gd name="T58" fmla="*/ 8 w 1106"/>
                  <a:gd name="T59" fmla="*/ 195 h 334"/>
                  <a:gd name="T60" fmla="*/ 0 w 1106"/>
                  <a:gd name="T61" fmla="*/ 178 h 334"/>
                  <a:gd name="T62" fmla="*/ 62 w 1106"/>
                  <a:gd name="T63" fmla="*/ 169 h 334"/>
                  <a:gd name="T64" fmla="*/ 209 w 1106"/>
                  <a:gd name="T65" fmla="*/ 140 h 334"/>
                  <a:gd name="T66" fmla="*/ 318 w 1106"/>
                  <a:gd name="T67" fmla="*/ 130 h 334"/>
                  <a:gd name="T68" fmla="*/ 400 w 1106"/>
                  <a:gd name="T69" fmla="*/ 131 h 334"/>
                  <a:gd name="T70" fmla="*/ 481 w 1106"/>
                  <a:gd name="T71" fmla="*/ 175 h 334"/>
                  <a:gd name="T72" fmla="*/ 545 w 1106"/>
                  <a:gd name="T73" fmla="*/ 178 h 334"/>
                  <a:gd name="T74" fmla="*/ 598 w 1106"/>
                  <a:gd name="T75" fmla="*/ 165 h 334"/>
                  <a:gd name="T76" fmla="*/ 704 w 1106"/>
                  <a:gd name="T77" fmla="*/ 71 h 334"/>
                  <a:gd name="T78" fmla="*/ 775 w 1106"/>
                  <a:gd name="T79" fmla="*/ 112 h 334"/>
                  <a:gd name="T80" fmla="*/ 807 w 1106"/>
                  <a:gd name="T81" fmla="*/ 48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06" h="334">
                    <a:moveTo>
                      <a:pt x="807" y="48"/>
                    </a:moveTo>
                    <a:lnTo>
                      <a:pt x="829" y="53"/>
                    </a:lnTo>
                    <a:lnTo>
                      <a:pt x="843" y="3"/>
                    </a:lnTo>
                    <a:lnTo>
                      <a:pt x="857" y="0"/>
                    </a:lnTo>
                    <a:lnTo>
                      <a:pt x="972" y="54"/>
                    </a:lnTo>
                    <a:lnTo>
                      <a:pt x="987" y="60"/>
                    </a:lnTo>
                    <a:lnTo>
                      <a:pt x="1047" y="63"/>
                    </a:lnTo>
                    <a:lnTo>
                      <a:pt x="1096" y="87"/>
                    </a:lnTo>
                    <a:lnTo>
                      <a:pt x="1106" y="104"/>
                    </a:lnTo>
                    <a:lnTo>
                      <a:pt x="1096" y="119"/>
                    </a:lnTo>
                    <a:lnTo>
                      <a:pt x="1093" y="148"/>
                    </a:lnTo>
                    <a:lnTo>
                      <a:pt x="1065" y="172"/>
                    </a:lnTo>
                    <a:lnTo>
                      <a:pt x="1052" y="178"/>
                    </a:lnTo>
                    <a:lnTo>
                      <a:pt x="1034" y="192"/>
                    </a:lnTo>
                    <a:lnTo>
                      <a:pt x="1009" y="190"/>
                    </a:lnTo>
                    <a:lnTo>
                      <a:pt x="973" y="202"/>
                    </a:lnTo>
                    <a:lnTo>
                      <a:pt x="953" y="199"/>
                    </a:lnTo>
                    <a:lnTo>
                      <a:pt x="935" y="207"/>
                    </a:lnTo>
                    <a:lnTo>
                      <a:pt x="913" y="231"/>
                    </a:lnTo>
                    <a:lnTo>
                      <a:pt x="913" y="249"/>
                    </a:lnTo>
                    <a:lnTo>
                      <a:pt x="903" y="265"/>
                    </a:lnTo>
                    <a:lnTo>
                      <a:pt x="881" y="268"/>
                    </a:lnTo>
                    <a:lnTo>
                      <a:pt x="863" y="286"/>
                    </a:lnTo>
                    <a:lnTo>
                      <a:pt x="864" y="307"/>
                    </a:lnTo>
                    <a:lnTo>
                      <a:pt x="872" y="334"/>
                    </a:lnTo>
                    <a:lnTo>
                      <a:pt x="847" y="328"/>
                    </a:lnTo>
                    <a:lnTo>
                      <a:pt x="769" y="296"/>
                    </a:lnTo>
                    <a:lnTo>
                      <a:pt x="733" y="281"/>
                    </a:lnTo>
                    <a:lnTo>
                      <a:pt x="702" y="277"/>
                    </a:lnTo>
                    <a:lnTo>
                      <a:pt x="671" y="281"/>
                    </a:lnTo>
                    <a:lnTo>
                      <a:pt x="661" y="286"/>
                    </a:lnTo>
                    <a:lnTo>
                      <a:pt x="645" y="268"/>
                    </a:lnTo>
                    <a:lnTo>
                      <a:pt x="631" y="230"/>
                    </a:lnTo>
                    <a:lnTo>
                      <a:pt x="616" y="213"/>
                    </a:lnTo>
                    <a:lnTo>
                      <a:pt x="604" y="210"/>
                    </a:lnTo>
                    <a:lnTo>
                      <a:pt x="580" y="218"/>
                    </a:lnTo>
                    <a:lnTo>
                      <a:pt x="571" y="212"/>
                    </a:lnTo>
                    <a:lnTo>
                      <a:pt x="539" y="227"/>
                    </a:lnTo>
                    <a:lnTo>
                      <a:pt x="503" y="245"/>
                    </a:lnTo>
                    <a:lnTo>
                      <a:pt x="478" y="269"/>
                    </a:lnTo>
                    <a:lnTo>
                      <a:pt x="432" y="286"/>
                    </a:lnTo>
                    <a:lnTo>
                      <a:pt x="398" y="299"/>
                    </a:lnTo>
                    <a:lnTo>
                      <a:pt x="371" y="314"/>
                    </a:lnTo>
                    <a:lnTo>
                      <a:pt x="321" y="325"/>
                    </a:lnTo>
                    <a:lnTo>
                      <a:pt x="255" y="331"/>
                    </a:lnTo>
                    <a:lnTo>
                      <a:pt x="215" y="328"/>
                    </a:lnTo>
                    <a:lnTo>
                      <a:pt x="138" y="314"/>
                    </a:lnTo>
                    <a:lnTo>
                      <a:pt x="137" y="313"/>
                    </a:lnTo>
                    <a:lnTo>
                      <a:pt x="132" y="310"/>
                    </a:lnTo>
                    <a:lnTo>
                      <a:pt x="124" y="302"/>
                    </a:lnTo>
                    <a:lnTo>
                      <a:pt x="114" y="296"/>
                    </a:lnTo>
                    <a:lnTo>
                      <a:pt x="103" y="286"/>
                    </a:lnTo>
                    <a:lnTo>
                      <a:pt x="91" y="275"/>
                    </a:lnTo>
                    <a:lnTo>
                      <a:pt x="78" y="265"/>
                    </a:lnTo>
                    <a:lnTo>
                      <a:pt x="64" y="252"/>
                    </a:lnTo>
                    <a:lnTo>
                      <a:pt x="50" y="240"/>
                    </a:lnTo>
                    <a:lnTo>
                      <a:pt x="38" y="228"/>
                    </a:lnTo>
                    <a:lnTo>
                      <a:pt x="26" y="216"/>
                    </a:lnTo>
                    <a:lnTo>
                      <a:pt x="16" y="204"/>
                    </a:lnTo>
                    <a:lnTo>
                      <a:pt x="8" y="195"/>
                    </a:lnTo>
                    <a:lnTo>
                      <a:pt x="3" y="186"/>
                    </a:lnTo>
                    <a:lnTo>
                      <a:pt x="0" y="178"/>
                    </a:lnTo>
                    <a:lnTo>
                      <a:pt x="2" y="174"/>
                    </a:lnTo>
                    <a:lnTo>
                      <a:pt x="62" y="169"/>
                    </a:lnTo>
                    <a:lnTo>
                      <a:pt x="111" y="163"/>
                    </a:lnTo>
                    <a:lnTo>
                      <a:pt x="209" y="140"/>
                    </a:lnTo>
                    <a:lnTo>
                      <a:pt x="265" y="134"/>
                    </a:lnTo>
                    <a:lnTo>
                      <a:pt x="318" y="130"/>
                    </a:lnTo>
                    <a:lnTo>
                      <a:pt x="365" y="128"/>
                    </a:lnTo>
                    <a:lnTo>
                      <a:pt x="400" y="131"/>
                    </a:lnTo>
                    <a:lnTo>
                      <a:pt x="422" y="133"/>
                    </a:lnTo>
                    <a:lnTo>
                      <a:pt x="481" y="175"/>
                    </a:lnTo>
                    <a:lnTo>
                      <a:pt x="515" y="180"/>
                    </a:lnTo>
                    <a:lnTo>
                      <a:pt x="545" y="178"/>
                    </a:lnTo>
                    <a:lnTo>
                      <a:pt x="575" y="163"/>
                    </a:lnTo>
                    <a:lnTo>
                      <a:pt x="598" y="165"/>
                    </a:lnTo>
                    <a:lnTo>
                      <a:pt x="681" y="104"/>
                    </a:lnTo>
                    <a:lnTo>
                      <a:pt x="704" y="71"/>
                    </a:lnTo>
                    <a:lnTo>
                      <a:pt x="745" y="59"/>
                    </a:lnTo>
                    <a:lnTo>
                      <a:pt x="775" y="112"/>
                    </a:lnTo>
                    <a:lnTo>
                      <a:pt x="801" y="98"/>
                    </a:lnTo>
                    <a:lnTo>
                      <a:pt x="807" y="48"/>
                    </a:lnTo>
                    <a:lnTo>
                      <a:pt x="807" y="48"/>
                    </a:lnTo>
                    <a:close/>
                  </a:path>
                </a:pathLst>
              </a:custGeom>
              <a:solidFill>
                <a:srgbClr val="FFE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1" name="Freeform 169"/>
              <p:cNvSpPr>
                <a:spLocks/>
              </p:cNvSpPr>
              <p:nvPr/>
            </p:nvSpPr>
            <p:spPr bwMode="auto">
              <a:xfrm>
                <a:off x="3965" y="2768"/>
                <a:ext cx="74" cy="67"/>
              </a:xfrm>
              <a:custGeom>
                <a:avLst/>
                <a:gdLst>
                  <a:gd name="T0" fmla="*/ 3 w 74"/>
                  <a:gd name="T1" fmla="*/ 11 h 67"/>
                  <a:gd name="T2" fmla="*/ 17 w 74"/>
                  <a:gd name="T3" fmla="*/ 14 h 67"/>
                  <a:gd name="T4" fmla="*/ 30 w 74"/>
                  <a:gd name="T5" fmla="*/ 64 h 67"/>
                  <a:gd name="T6" fmla="*/ 36 w 74"/>
                  <a:gd name="T7" fmla="*/ 62 h 67"/>
                  <a:gd name="T8" fmla="*/ 50 w 74"/>
                  <a:gd name="T9" fmla="*/ 6 h 67"/>
                  <a:gd name="T10" fmla="*/ 65 w 74"/>
                  <a:gd name="T11" fmla="*/ 0 h 67"/>
                  <a:gd name="T12" fmla="*/ 74 w 74"/>
                  <a:gd name="T13" fmla="*/ 9 h 67"/>
                  <a:gd name="T14" fmla="*/ 70 w 74"/>
                  <a:gd name="T15" fmla="*/ 30 h 67"/>
                  <a:gd name="T16" fmla="*/ 52 w 74"/>
                  <a:gd name="T17" fmla="*/ 55 h 67"/>
                  <a:gd name="T18" fmla="*/ 38 w 74"/>
                  <a:gd name="T19" fmla="*/ 67 h 67"/>
                  <a:gd name="T20" fmla="*/ 29 w 74"/>
                  <a:gd name="T21" fmla="*/ 67 h 67"/>
                  <a:gd name="T22" fmla="*/ 17 w 74"/>
                  <a:gd name="T23" fmla="*/ 56 h 67"/>
                  <a:gd name="T24" fmla="*/ 0 w 74"/>
                  <a:gd name="T25" fmla="*/ 26 h 67"/>
                  <a:gd name="T26" fmla="*/ 3 w 74"/>
                  <a:gd name="T27" fmla="*/ 11 h 67"/>
                  <a:gd name="T28" fmla="*/ 3 w 74"/>
                  <a:gd name="T29" fmla="*/ 1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67">
                    <a:moveTo>
                      <a:pt x="3" y="11"/>
                    </a:moveTo>
                    <a:lnTo>
                      <a:pt x="17" y="14"/>
                    </a:lnTo>
                    <a:lnTo>
                      <a:pt x="30" y="64"/>
                    </a:lnTo>
                    <a:lnTo>
                      <a:pt x="36" y="62"/>
                    </a:lnTo>
                    <a:lnTo>
                      <a:pt x="50" y="6"/>
                    </a:lnTo>
                    <a:lnTo>
                      <a:pt x="65" y="0"/>
                    </a:lnTo>
                    <a:lnTo>
                      <a:pt x="74" y="9"/>
                    </a:lnTo>
                    <a:lnTo>
                      <a:pt x="70" y="30"/>
                    </a:lnTo>
                    <a:lnTo>
                      <a:pt x="52" y="55"/>
                    </a:lnTo>
                    <a:lnTo>
                      <a:pt x="38" y="67"/>
                    </a:lnTo>
                    <a:lnTo>
                      <a:pt x="29" y="67"/>
                    </a:lnTo>
                    <a:lnTo>
                      <a:pt x="17" y="56"/>
                    </a:lnTo>
                    <a:lnTo>
                      <a:pt x="0" y="26"/>
                    </a:lnTo>
                    <a:lnTo>
                      <a:pt x="3" y="11"/>
                    </a:lnTo>
                    <a:lnTo>
                      <a:pt x="3" y="11"/>
                    </a:lnTo>
                    <a:close/>
                  </a:path>
                </a:pathLst>
              </a:custGeom>
              <a:solidFill>
                <a:srgbClr val="FFE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2" name="Freeform 170"/>
              <p:cNvSpPr>
                <a:spLocks/>
              </p:cNvSpPr>
              <p:nvPr/>
            </p:nvSpPr>
            <p:spPr bwMode="auto">
              <a:xfrm>
                <a:off x="3806" y="2764"/>
                <a:ext cx="159" cy="152"/>
              </a:xfrm>
              <a:custGeom>
                <a:avLst/>
                <a:gdLst>
                  <a:gd name="T0" fmla="*/ 108 w 159"/>
                  <a:gd name="T1" fmla="*/ 140 h 152"/>
                  <a:gd name="T2" fmla="*/ 105 w 159"/>
                  <a:gd name="T3" fmla="*/ 106 h 152"/>
                  <a:gd name="T4" fmla="*/ 97 w 159"/>
                  <a:gd name="T5" fmla="*/ 72 h 152"/>
                  <a:gd name="T6" fmla="*/ 99 w 159"/>
                  <a:gd name="T7" fmla="*/ 53 h 152"/>
                  <a:gd name="T8" fmla="*/ 120 w 159"/>
                  <a:gd name="T9" fmla="*/ 25 h 152"/>
                  <a:gd name="T10" fmla="*/ 158 w 159"/>
                  <a:gd name="T11" fmla="*/ 15 h 152"/>
                  <a:gd name="T12" fmla="*/ 159 w 159"/>
                  <a:gd name="T13" fmla="*/ 4 h 152"/>
                  <a:gd name="T14" fmla="*/ 135 w 159"/>
                  <a:gd name="T15" fmla="*/ 0 h 152"/>
                  <a:gd name="T16" fmla="*/ 74 w 159"/>
                  <a:gd name="T17" fmla="*/ 15 h 152"/>
                  <a:gd name="T18" fmla="*/ 56 w 159"/>
                  <a:gd name="T19" fmla="*/ 19 h 152"/>
                  <a:gd name="T20" fmla="*/ 31 w 159"/>
                  <a:gd name="T21" fmla="*/ 36 h 152"/>
                  <a:gd name="T22" fmla="*/ 5 w 159"/>
                  <a:gd name="T23" fmla="*/ 71 h 152"/>
                  <a:gd name="T24" fmla="*/ 0 w 159"/>
                  <a:gd name="T25" fmla="*/ 92 h 152"/>
                  <a:gd name="T26" fmla="*/ 9 w 159"/>
                  <a:gd name="T27" fmla="*/ 113 h 152"/>
                  <a:gd name="T28" fmla="*/ 21 w 159"/>
                  <a:gd name="T29" fmla="*/ 125 h 152"/>
                  <a:gd name="T30" fmla="*/ 34 w 159"/>
                  <a:gd name="T31" fmla="*/ 125 h 152"/>
                  <a:gd name="T32" fmla="*/ 46 w 159"/>
                  <a:gd name="T33" fmla="*/ 143 h 152"/>
                  <a:gd name="T34" fmla="*/ 64 w 159"/>
                  <a:gd name="T35" fmla="*/ 145 h 152"/>
                  <a:gd name="T36" fmla="*/ 80 w 159"/>
                  <a:gd name="T37" fmla="*/ 152 h 152"/>
                  <a:gd name="T38" fmla="*/ 90 w 159"/>
                  <a:gd name="T39" fmla="*/ 131 h 152"/>
                  <a:gd name="T40" fmla="*/ 102 w 159"/>
                  <a:gd name="T41" fmla="*/ 140 h 152"/>
                  <a:gd name="T42" fmla="*/ 108 w 159"/>
                  <a:gd name="T43" fmla="*/ 140 h 152"/>
                  <a:gd name="T44" fmla="*/ 108 w 159"/>
                  <a:gd name="T45" fmla="*/ 14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9" h="152">
                    <a:moveTo>
                      <a:pt x="108" y="140"/>
                    </a:moveTo>
                    <a:lnTo>
                      <a:pt x="105" y="106"/>
                    </a:lnTo>
                    <a:lnTo>
                      <a:pt x="97" y="72"/>
                    </a:lnTo>
                    <a:lnTo>
                      <a:pt x="99" y="53"/>
                    </a:lnTo>
                    <a:lnTo>
                      <a:pt x="120" y="25"/>
                    </a:lnTo>
                    <a:lnTo>
                      <a:pt x="158" y="15"/>
                    </a:lnTo>
                    <a:lnTo>
                      <a:pt x="159" y="4"/>
                    </a:lnTo>
                    <a:lnTo>
                      <a:pt x="135" y="0"/>
                    </a:lnTo>
                    <a:lnTo>
                      <a:pt x="74" y="15"/>
                    </a:lnTo>
                    <a:lnTo>
                      <a:pt x="56" y="19"/>
                    </a:lnTo>
                    <a:lnTo>
                      <a:pt x="31" y="36"/>
                    </a:lnTo>
                    <a:lnTo>
                      <a:pt x="5" y="71"/>
                    </a:lnTo>
                    <a:lnTo>
                      <a:pt x="0" y="92"/>
                    </a:lnTo>
                    <a:lnTo>
                      <a:pt x="9" y="113"/>
                    </a:lnTo>
                    <a:lnTo>
                      <a:pt x="21" y="125"/>
                    </a:lnTo>
                    <a:lnTo>
                      <a:pt x="34" y="125"/>
                    </a:lnTo>
                    <a:lnTo>
                      <a:pt x="46" y="143"/>
                    </a:lnTo>
                    <a:lnTo>
                      <a:pt x="64" y="145"/>
                    </a:lnTo>
                    <a:lnTo>
                      <a:pt x="80" y="152"/>
                    </a:lnTo>
                    <a:lnTo>
                      <a:pt x="90" y="131"/>
                    </a:lnTo>
                    <a:lnTo>
                      <a:pt x="102" y="140"/>
                    </a:lnTo>
                    <a:lnTo>
                      <a:pt x="108" y="140"/>
                    </a:lnTo>
                    <a:lnTo>
                      <a:pt x="108" y="140"/>
                    </a:lnTo>
                    <a:close/>
                  </a:path>
                </a:pathLst>
              </a:custGeom>
              <a:solidFill>
                <a:srgbClr val="FFD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3" name="Freeform 171"/>
              <p:cNvSpPr>
                <a:spLocks/>
              </p:cNvSpPr>
              <p:nvPr/>
            </p:nvSpPr>
            <p:spPr bwMode="auto">
              <a:xfrm>
                <a:off x="4068" y="2686"/>
                <a:ext cx="221" cy="100"/>
              </a:xfrm>
              <a:custGeom>
                <a:avLst/>
                <a:gdLst>
                  <a:gd name="T0" fmla="*/ 215 w 221"/>
                  <a:gd name="T1" fmla="*/ 37 h 100"/>
                  <a:gd name="T2" fmla="*/ 145 w 221"/>
                  <a:gd name="T3" fmla="*/ 8 h 100"/>
                  <a:gd name="T4" fmla="*/ 112 w 221"/>
                  <a:gd name="T5" fmla="*/ 0 h 100"/>
                  <a:gd name="T6" fmla="*/ 79 w 221"/>
                  <a:gd name="T7" fmla="*/ 0 h 100"/>
                  <a:gd name="T8" fmla="*/ 42 w 221"/>
                  <a:gd name="T9" fmla="*/ 16 h 100"/>
                  <a:gd name="T10" fmla="*/ 12 w 221"/>
                  <a:gd name="T11" fmla="*/ 37 h 100"/>
                  <a:gd name="T12" fmla="*/ 24 w 221"/>
                  <a:gd name="T13" fmla="*/ 46 h 100"/>
                  <a:gd name="T14" fmla="*/ 11 w 221"/>
                  <a:gd name="T15" fmla="*/ 56 h 100"/>
                  <a:gd name="T16" fmla="*/ 0 w 221"/>
                  <a:gd name="T17" fmla="*/ 69 h 100"/>
                  <a:gd name="T18" fmla="*/ 5 w 221"/>
                  <a:gd name="T19" fmla="*/ 78 h 100"/>
                  <a:gd name="T20" fmla="*/ 48 w 221"/>
                  <a:gd name="T21" fmla="*/ 64 h 100"/>
                  <a:gd name="T22" fmla="*/ 62 w 221"/>
                  <a:gd name="T23" fmla="*/ 56 h 100"/>
                  <a:gd name="T24" fmla="*/ 62 w 221"/>
                  <a:gd name="T25" fmla="*/ 64 h 100"/>
                  <a:gd name="T26" fmla="*/ 65 w 221"/>
                  <a:gd name="T27" fmla="*/ 72 h 100"/>
                  <a:gd name="T28" fmla="*/ 79 w 221"/>
                  <a:gd name="T29" fmla="*/ 73 h 100"/>
                  <a:gd name="T30" fmla="*/ 89 w 221"/>
                  <a:gd name="T31" fmla="*/ 85 h 100"/>
                  <a:gd name="T32" fmla="*/ 104 w 221"/>
                  <a:gd name="T33" fmla="*/ 87 h 100"/>
                  <a:gd name="T34" fmla="*/ 110 w 221"/>
                  <a:gd name="T35" fmla="*/ 99 h 100"/>
                  <a:gd name="T36" fmla="*/ 162 w 221"/>
                  <a:gd name="T37" fmla="*/ 96 h 100"/>
                  <a:gd name="T38" fmla="*/ 209 w 221"/>
                  <a:gd name="T39" fmla="*/ 100 h 100"/>
                  <a:gd name="T40" fmla="*/ 221 w 221"/>
                  <a:gd name="T41" fmla="*/ 61 h 100"/>
                  <a:gd name="T42" fmla="*/ 215 w 221"/>
                  <a:gd name="T43" fmla="*/ 37 h 100"/>
                  <a:gd name="T44" fmla="*/ 215 w 221"/>
                  <a:gd name="T45" fmla="*/ 3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1" h="100">
                    <a:moveTo>
                      <a:pt x="215" y="37"/>
                    </a:moveTo>
                    <a:lnTo>
                      <a:pt x="145" y="8"/>
                    </a:lnTo>
                    <a:lnTo>
                      <a:pt x="112" y="0"/>
                    </a:lnTo>
                    <a:lnTo>
                      <a:pt x="79" y="0"/>
                    </a:lnTo>
                    <a:lnTo>
                      <a:pt x="42" y="16"/>
                    </a:lnTo>
                    <a:lnTo>
                      <a:pt x="12" y="37"/>
                    </a:lnTo>
                    <a:lnTo>
                      <a:pt x="24" y="46"/>
                    </a:lnTo>
                    <a:lnTo>
                      <a:pt x="11" y="56"/>
                    </a:lnTo>
                    <a:lnTo>
                      <a:pt x="0" y="69"/>
                    </a:lnTo>
                    <a:lnTo>
                      <a:pt x="5" y="78"/>
                    </a:lnTo>
                    <a:lnTo>
                      <a:pt x="48" y="64"/>
                    </a:lnTo>
                    <a:lnTo>
                      <a:pt x="62" y="56"/>
                    </a:lnTo>
                    <a:lnTo>
                      <a:pt x="62" y="64"/>
                    </a:lnTo>
                    <a:lnTo>
                      <a:pt x="65" y="72"/>
                    </a:lnTo>
                    <a:lnTo>
                      <a:pt x="79" y="73"/>
                    </a:lnTo>
                    <a:lnTo>
                      <a:pt x="89" y="85"/>
                    </a:lnTo>
                    <a:lnTo>
                      <a:pt x="104" y="87"/>
                    </a:lnTo>
                    <a:lnTo>
                      <a:pt x="110" y="99"/>
                    </a:lnTo>
                    <a:lnTo>
                      <a:pt x="162" y="96"/>
                    </a:lnTo>
                    <a:lnTo>
                      <a:pt x="209" y="100"/>
                    </a:lnTo>
                    <a:lnTo>
                      <a:pt x="221" y="61"/>
                    </a:lnTo>
                    <a:lnTo>
                      <a:pt x="215" y="37"/>
                    </a:lnTo>
                    <a:lnTo>
                      <a:pt x="215" y="37"/>
                    </a:lnTo>
                    <a:close/>
                  </a:path>
                </a:pathLst>
              </a:custGeom>
              <a:solidFill>
                <a:srgbClr val="FFD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4" name="Freeform 172"/>
              <p:cNvSpPr>
                <a:spLocks/>
              </p:cNvSpPr>
              <p:nvPr/>
            </p:nvSpPr>
            <p:spPr bwMode="auto">
              <a:xfrm>
                <a:off x="3393" y="2865"/>
                <a:ext cx="288" cy="160"/>
              </a:xfrm>
              <a:custGeom>
                <a:avLst/>
                <a:gdLst>
                  <a:gd name="T0" fmla="*/ 38 w 288"/>
                  <a:gd name="T1" fmla="*/ 9 h 160"/>
                  <a:gd name="T2" fmla="*/ 153 w 288"/>
                  <a:gd name="T3" fmla="*/ 17 h 160"/>
                  <a:gd name="T4" fmla="*/ 171 w 288"/>
                  <a:gd name="T5" fmla="*/ 23 h 160"/>
                  <a:gd name="T6" fmla="*/ 208 w 288"/>
                  <a:gd name="T7" fmla="*/ 18 h 160"/>
                  <a:gd name="T8" fmla="*/ 241 w 288"/>
                  <a:gd name="T9" fmla="*/ 0 h 160"/>
                  <a:gd name="T10" fmla="*/ 277 w 288"/>
                  <a:gd name="T11" fmla="*/ 21 h 160"/>
                  <a:gd name="T12" fmla="*/ 288 w 288"/>
                  <a:gd name="T13" fmla="*/ 47 h 160"/>
                  <a:gd name="T14" fmla="*/ 200 w 288"/>
                  <a:gd name="T15" fmla="*/ 118 h 160"/>
                  <a:gd name="T16" fmla="*/ 165 w 288"/>
                  <a:gd name="T17" fmla="*/ 159 h 160"/>
                  <a:gd name="T18" fmla="*/ 159 w 288"/>
                  <a:gd name="T19" fmla="*/ 153 h 160"/>
                  <a:gd name="T20" fmla="*/ 177 w 288"/>
                  <a:gd name="T21" fmla="*/ 110 h 160"/>
                  <a:gd name="T22" fmla="*/ 162 w 288"/>
                  <a:gd name="T23" fmla="*/ 113 h 160"/>
                  <a:gd name="T24" fmla="*/ 146 w 288"/>
                  <a:gd name="T25" fmla="*/ 133 h 160"/>
                  <a:gd name="T26" fmla="*/ 126 w 288"/>
                  <a:gd name="T27" fmla="*/ 160 h 160"/>
                  <a:gd name="T28" fmla="*/ 123 w 288"/>
                  <a:gd name="T29" fmla="*/ 154 h 160"/>
                  <a:gd name="T30" fmla="*/ 123 w 288"/>
                  <a:gd name="T31" fmla="*/ 142 h 160"/>
                  <a:gd name="T32" fmla="*/ 105 w 288"/>
                  <a:gd name="T33" fmla="*/ 148 h 160"/>
                  <a:gd name="T34" fmla="*/ 105 w 288"/>
                  <a:gd name="T35" fmla="*/ 130 h 160"/>
                  <a:gd name="T36" fmla="*/ 94 w 288"/>
                  <a:gd name="T37" fmla="*/ 123 h 160"/>
                  <a:gd name="T38" fmla="*/ 99 w 288"/>
                  <a:gd name="T39" fmla="*/ 113 h 160"/>
                  <a:gd name="T40" fmla="*/ 29 w 288"/>
                  <a:gd name="T41" fmla="*/ 82 h 160"/>
                  <a:gd name="T42" fmla="*/ 0 w 288"/>
                  <a:gd name="T43" fmla="*/ 54 h 160"/>
                  <a:gd name="T44" fmla="*/ 38 w 288"/>
                  <a:gd name="T45" fmla="*/ 9 h 160"/>
                  <a:gd name="T46" fmla="*/ 38 w 288"/>
                  <a:gd name="T47" fmla="*/ 9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8" h="160">
                    <a:moveTo>
                      <a:pt x="38" y="9"/>
                    </a:moveTo>
                    <a:lnTo>
                      <a:pt x="153" y="17"/>
                    </a:lnTo>
                    <a:lnTo>
                      <a:pt x="171" y="23"/>
                    </a:lnTo>
                    <a:lnTo>
                      <a:pt x="208" y="18"/>
                    </a:lnTo>
                    <a:lnTo>
                      <a:pt x="241" y="0"/>
                    </a:lnTo>
                    <a:lnTo>
                      <a:pt x="277" y="21"/>
                    </a:lnTo>
                    <a:lnTo>
                      <a:pt x="288" y="47"/>
                    </a:lnTo>
                    <a:lnTo>
                      <a:pt x="200" y="118"/>
                    </a:lnTo>
                    <a:lnTo>
                      <a:pt x="165" y="159"/>
                    </a:lnTo>
                    <a:lnTo>
                      <a:pt x="159" y="153"/>
                    </a:lnTo>
                    <a:lnTo>
                      <a:pt x="177" y="110"/>
                    </a:lnTo>
                    <a:lnTo>
                      <a:pt x="162" y="113"/>
                    </a:lnTo>
                    <a:lnTo>
                      <a:pt x="146" y="133"/>
                    </a:lnTo>
                    <a:lnTo>
                      <a:pt x="126" y="160"/>
                    </a:lnTo>
                    <a:lnTo>
                      <a:pt x="123" y="154"/>
                    </a:lnTo>
                    <a:lnTo>
                      <a:pt x="123" y="142"/>
                    </a:lnTo>
                    <a:lnTo>
                      <a:pt x="105" y="148"/>
                    </a:lnTo>
                    <a:lnTo>
                      <a:pt x="105" y="130"/>
                    </a:lnTo>
                    <a:lnTo>
                      <a:pt x="94" y="123"/>
                    </a:lnTo>
                    <a:lnTo>
                      <a:pt x="99" y="113"/>
                    </a:lnTo>
                    <a:lnTo>
                      <a:pt x="29" y="82"/>
                    </a:lnTo>
                    <a:lnTo>
                      <a:pt x="0" y="54"/>
                    </a:lnTo>
                    <a:lnTo>
                      <a:pt x="38" y="9"/>
                    </a:lnTo>
                    <a:lnTo>
                      <a:pt x="38" y="9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5" name="Freeform 173"/>
              <p:cNvSpPr>
                <a:spLocks/>
              </p:cNvSpPr>
              <p:nvPr/>
            </p:nvSpPr>
            <p:spPr bwMode="auto">
              <a:xfrm>
                <a:off x="3454" y="2469"/>
                <a:ext cx="381" cy="444"/>
              </a:xfrm>
              <a:custGeom>
                <a:avLst/>
                <a:gdLst>
                  <a:gd name="T0" fmla="*/ 0 w 381"/>
                  <a:gd name="T1" fmla="*/ 328 h 444"/>
                  <a:gd name="T2" fmla="*/ 178 w 381"/>
                  <a:gd name="T3" fmla="*/ 329 h 444"/>
                  <a:gd name="T4" fmla="*/ 206 w 381"/>
                  <a:gd name="T5" fmla="*/ 254 h 444"/>
                  <a:gd name="T6" fmla="*/ 251 w 381"/>
                  <a:gd name="T7" fmla="*/ 165 h 444"/>
                  <a:gd name="T8" fmla="*/ 278 w 381"/>
                  <a:gd name="T9" fmla="*/ 137 h 444"/>
                  <a:gd name="T10" fmla="*/ 289 w 381"/>
                  <a:gd name="T11" fmla="*/ 143 h 444"/>
                  <a:gd name="T12" fmla="*/ 313 w 381"/>
                  <a:gd name="T13" fmla="*/ 169 h 444"/>
                  <a:gd name="T14" fmla="*/ 316 w 381"/>
                  <a:gd name="T15" fmla="*/ 193 h 444"/>
                  <a:gd name="T16" fmla="*/ 296 w 381"/>
                  <a:gd name="T17" fmla="*/ 245 h 444"/>
                  <a:gd name="T18" fmla="*/ 277 w 381"/>
                  <a:gd name="T19" fmla="*/ 299 h 444"/>
                  <a:gd name="T20" fmla="*/ 246 w 381"/>
                  <a:gd name="T21" fmla="*/ 349 h 444"/>
                  <a:gd name="T22" fmla="*/ 216 w 381"/>
                  <a:gd name="T23" fmla="*/ 373 h 444"/>
                  <a:gd name="T24" fmla="*/ 183 w 381"/>
                  <a:gd name="T25" fmla="*/ 399 h 444"/>
                  <a:gd name="T26" fmla="*/ 218 w 381"/>
                  <a:gd name="T27" fmla="*/ 417 h 444"/>
                  <a:gd name="T28" fmla="*/ 227 w 381"/>
                  <a:gd name="T29" fmla="*/ 444 h 444"/>
                  <a:gd name="T30" fmla="*/ 280 w 381"/>
                  <a:gd name="T31" fmla="*/ 404 h 444"/>
                  <a:gd name="T32" fmla="*/ 325 w 381"/>
                  <a:gd name="T33" fmla="*/ 373 h 444"/>
                  <a:gd name="T34" fmla="*/ 352 w 381"/>
                  <a:gd name="T35" fmla="*/ 316 h 444"/>
                  <a:gd name="T36" fmla="*/ 378 w 381"/>
                  <a:gd name="T37" fmla="*/ 231 h 444"/>
                  <a:gd name="T38" fmla="*/ 381 w 381"/>
                  <a:gd name="T39" fmla="*/ 189 h 444"/>
                  <a:gd name="T40" fmla="*/ 375 w 381"/>
                  <a:gd name="T41" fmla="*/ 122 h 444"/>
                  <a:gd name="T42" fmla="*/ 367 w 381"/>
                  <a:gd name="T43" fmla="*/ 96 h 444"/>
                  <a:gd name="T44" fmla="*/ 334 w 381"/>
                  <a:gd name="T45" fmla="*/ 54 h 444"/>
                  <a:gd name="T46" fmla="*/ 277 w 381"/>
                  <a:gd name="T47" fmla="*/ 25 h 444"/>
                  <a:gd name="T48" fmla="*/ 177 w 381"/>
                  <a:gd name="T49" fmla="*/ 0 h 444"/>
                  <a:gd name="T50" fmla="*/ 144 w 381"/>
                  <a:gd name="T51" fmla="*/ 31 h 444"/>
                  <a:gd name="T52" fmla="*/ 110 w 381"/>
                  <a:gd name="T53" fmla="*/ 71 h 444"/>
                  <a:gd name="T54" fmla="*/ 76 w 381"/>
                  <a:gd name="T55" fmla="*/ 140 h 444"/>
                  <a:gd name="T56" fmla="*/ 33 w 381"/>
                  <a:gd name="T57" fmla="*/ 225 h 444"/>
                  <a:gd name="T58" fmla="*/ 9 w 381"/>
                  <a:gd name="T59" fmla="*/ 301 h 444"/>
                  <a:gd name="T60" fmla="*/ 0 w 381"/>
                  <a:gd name="T61" fmla="*/ 328 h 444"/>
                  <a:gd name="T62" fmla="*/ 0 w 381"/>
                  <a:gd name="T63" fmla="*/ 328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81" h="444">
                    <a:moveTo>
                      <a:pt x="0" y="328"/>
                    </a:moveTo>
                    <a:lnTo>
                      <a:pt x="178" y="329"/>
                    </a:lnTo>
                    <a:lnTo>
                      <a:pt x="206" y="254"/>
                    </a:lnTo>
                    <a:lnTo>
                      <a:pt x="251" y="165"/>
                    </a:lnTo>
                    <a:lnTo>
                      <a:pt x="278" y="137"/>
                    </a:lnTo>
                    <a:lnTo>
                      <a:pt x="289" y="143"/>
                    </a:lnTo>
                    <a:lnTo>
                      <a:pt x="313" y="169"/>
                    </a:lnTo>
                    <a:lnTo>
                      <a:pt x="316" y="193"/>
                    </a:lnTo>
                    <a:lnTo>
                      <a:pt x="296" y="245"/>
                    </a:lnTo>
                    <a:lnTo>
                      <a:pt x="277" y="299"/>
                    </a:lnTo>
                    <a:lnTo>
                      <a:pt x="246" y="349"/>
                    </a:lnTo>
                    <a:lnTo>
                      <a:pt x="216" y="373"/>
                    </a:lnTo>
                    <a:lnTo>
                      <a:pt x="183" y="399"/>
                    </a:lnTo>
                    <a:lnTo>
                      <a:pt x="218" y="417"/>
                    </a:lnTo>
                    <a:lnTo>
                      <a:pt x="227" y="444"/>
                    </a:lnTo>
                    <a:lnTo>
                      <a:pt x="280" y="404"/>
                    </a:lnTo>
                    <a:lnTo>
                      <a:pt x="325" y="373"/>
                    </a:lnTo>
                    <a:lnTo>
                      <a:pt x="352" y="316"/>
                    </a:lnTo>
                    <a:lnTo>
                      <a:pt x="378" y="231"/>
                    </a:lnTo>
                    <a:lnTo>
                      <a:pt x="381" y="189"/>
                    </a:lnTo>
                    <a:lnTo>
                      <a:pt x="375" y="122"/>
                    </a:lnTo>
                    <a:lnTo>
                      <a:pt x="367" y="96"/>
                    </a:lnTo>
                    <a:lnTo>
                      <a:pt x="334" y="54"/>
                    </a:lnTo>
                    <a:lnTo>
                      <a:pt x="277" y="25"/>
                    </a:lnTo>
                    <a:lnTo>
                      <a:pt x="177" y="0"/>
                    </a:lnTo>
                    <a:lnTo>
                      <a:pt x="144" y="31"/>
                    </a:lnTo>
                    <a:lnTo>
                      <a:pt x="110" y="71"/>
                    </a:lnTo>
                    <a:lnTo>
                      <a:pt x="76" y="140"/>
                    </a:lnTo>
                    <a:lnTo>
                      <a:pt x="33" y="225"/>
                    </a:lnTo>
                    <a:lnTo>
                      <a:pt x="9" y="301"/>
                    </a:lnTo>
                    <a:lnTo>
                      <a:pt x="0" y="328"/>
                    </a:lnTo>
                    <a:lnTo>
                      <a:pt x="0" y="328"/>
                    </a:lnTo>
                    <a:close/>
                  </a:path>
                </a:pathLst>
              </a:custGeom>
              <a:solidFill>
                <a:srgbClr val="D9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6" name="Freeform 174"/>
              <p:cNvSpPr>
                <a:spLocks/>
              </p:cNvSpPr>
              <p:nvPr/>
            </p:nvSpPr>
            <p:spPr bwMode="auto">
              <a:xfrm>
                <a:off x="3269" y="2552"/>
                <a:ext cx="94" cy="136"/>
              </a:xfrm>
              <a:custGeom>
                <a:avLst/>
                <a:gdLst>
                  <a:gd name="T0" fmla="*/ 3 w 94"/>
                  <a:gd name="T1" fmla="*/ 136 h 136"/>
                  <a:gd name="T2" fmla="*/ 0 w 94"/>
                  <a:gd name="T3" fmla="*/ 124 h 136"/>
                  <a:gd name="T4" fmla="*/ 5 w 94"/>
                  <a:gd name="T5" fmla="*/ 94 h 136"/>
                  <a:gd name="T6" fmla="*/ 20 w 94"/>
                  <a:gd name="T7" fmla="*/ 60 h 136"/>
                  <a:gd name="T8" fmla="*/ 50 w 94"/>
                  <a:gd name="T9" fmla="*/ 27 h 136"/>
                  <a:gd name="T10" fmla="*/ 73 w 94"/>
                  <a:gd name="T11" fmla="*/ 9 h 136"/>
                  <a:gd name="T12" fmla="*/ 94 w 94"/>
                  <a:gd name="T13" fmla="*/ 0 h 136"/>
                  <a:gd name="T14" fmla="*/ 35 w 94"/>
                  <a:gd name="T15" fmla="*/ 94 h 136"/>
                  <a:gd name="T16" fmla="*/ 3 w 94"/>
                  <a:gd name="T17" fmla="*/ 136 h 136"/>
                  <a:gd name="T18" fmla="*/ 3 w 94"/>
                  <a:gd name="T19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4" h="136">
                    <a:moveTo>
                      <a:pt x="3" y="136"/>
                    </a:moveTo>
                    <a:lnTo>
                      <a:pt x="0" y="124"/>
                    </a:lnTo>
                    <a:lnTo>
                      <a:pt x="5" y="94"/>
                    </a:lnTo>
                    <a:lnTo>
                      <a:pt x="20" y="60"/>
                    </a:lnTo>
                    <a:lnTo>
                      <a:pt x="50" y="27"/>
                    </a:lnTo>
                    <a:lnTo>
                      <a:pt x="73" y="9"/>
                    </a:lnTo>
                    <a:lnTo>
                      <a:pt x="94" y="0"/>
                    </a:lnTo>
                    <a:lnTo>
                      <a:pt x="35" y="94"/>
                    </a:lnTo>
                    <a:lnTo>
                      <a:pt x="3" y="136"/>
                    </a:lnTo>
                    <a:lnTo>
                      <a:pt x="3" y="136"/>
                    </a:lnTo>
                    <a:close/>
                  </a:path>
                </a:pathLst>
              </a:custGeom>
              <a:solidFill>
                <a:srgbClr val="D9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7" name="Freeform 175"/>
              <p:cNvSpPr>
                <a:spLocks/>
              </p:cNvSpPr>
              <p:nvPr/>
            </p:nvSpPr>
            <p:spPr bwMode="auto">
              <a:xfrm>
                <a:off x="3195" y="2375"/>
                <a:ext cx="328" cy="549"/>
              </a:xfrm>
              <a:custGeom>
                <a:avLst/>
                <a:gdLst>
                  <a:gd name="T0" fmla="*/ 236 w 328"/>
                  <a:gd name="T1" fmla="*/ 501 h 549"/>
                  <a:gd name="T2" fmla="*/ 197 w 328"/>
                  <a:gd name="T3" fmla="*/ 549 h 549"/>
                  <a:gd name="T4" fmla="*/ 118 w 328"/>
                  <a:gd name="T5" fmla="*/ 490 h 549"/>
                  <a:gd name="T6" fmla="*/ 76 w 328"/>
                  <a:gd name="T7" fmla="*/ 449 h 549"/>
                  <a:gd name="T8" fmla="*/ 0 w 328"/>
                  <a:gd name="T9" fmla="*/ 464 h 549"/>
                  <a:gd name="T10" fmla="*/ 34 w 328"/>
                  <a:gd name="T11" fmla="*/ 398 h 549"/>
                  <a:gd name="T12" fmla="*/ 29 w 328"/>
                  <a:gd name="T13" fmla="*/ 387 h 549"/>
                  <a:gd name="T14" fmla="*/ 12 w 328"/>
                  <a:gd name="T15" fmla="*/ 340 h 549"/>
                  <a:gd name="T16" fmla="*/ 6 w 328"/>
                  <a:gd name="T17" fmla="*/ 296 h 549"/>
                  <a:gd name="T18" fmla="*/ 9 w 328"/>
                  <a:gd name="T19" fmla="*/ 268 h 549"/>
                  <a:gd name="T20" fmla="*/ 21 w 328"/>
                  <a:gd name="T21" fmla="*/ 218 h 549"/>
                  <a:gd name="T22" fmla="*/ 35 w 328"/>
                  <a:gd name="T23" fmla="*/ 190 h 549"/>
                  <a:gd name="T24" fmla="*/ 52 w 328"/>
                  <a:gd name="T25" fmla="*/ 163 h 549"/>
                  <a:gd name="T26" fmla="*/ 77 w 328"/>
                  <a:gd name="T27" fmla="*/ 127 h 549"/>
                  <a:gd name="T28" fmla="*/ 108 w 328"/>
                  <a:gd name="T29" fmla="*/ 98 h 549"/>
                  <a:gd name="T30" fmla="*/ 135 w 328"/>
                  <a:gd name="T31" fmla="*/ 78 h 549"/>
                  <a:gd name="T32" fmla="*/ 164 w 328"/>
                  <a:gd name="T33" fmla="*/ 54 h 549"/>
                  <a:gd name="T34" fmla="*/ 200 w 328"/>
                  <a:gd name="T35" fmla="*/ 32 h 549"/>
                  <a:gd name="T36" fmla="*/ 226 w 328"/>
                  <a:gd name="T37" fmla="*/ 26 h 549"/>
                  <a:gd name="T38" fmla="*/ 247 w 328"/>
                  <a:gd name="T39" fmla="*/ 19 h 549"/>
                  <a:gd name="T40" fmla="*/ 263 w 328"/>
                  <a:gd name="T41" fmla="*/ 0 h 549"/>
                  <a:gd name="T42" fmla="*/ 312 w 328"/>
                  <a:gd name="T43" fmla="*/ 7 h 549"/>
                  <a:gd name="T44" fmla="*/ 328 w 328"/>
                  <a:gd name="T45" fmla="*/ 16 h 549"/>
                  <a:gd name="T46" fmla="*/ 324 w 328"/>
                  <a:gd name="T47" fmla="*/ 56 h 549"/>
                  <a:gd name="T48" fmla="*/ 306 w 328"/>
                  <a:gd name="T49" fmla="*/ 112 h 549"/>
                  <a:gd name="T50" fmla="*/ 277 w 328"/>
                  <a:gd name="T51" fmla="*/ 186 h 549"/>
                  <a:gd name="T52" fmla="*/ 265 w 328"/>
                  <a:gd name="T53" fmla="*/ 221 h 549"/>
                  <a:gd name="T54" fmla="*/ 248 w 328"/>
                  <a:gd name="T55" fmla="*/ 248 h 549"/>
                  <a:gd name="T56" fmla="*/ 213 w 328"/>
                  <a:gd name="T57" fmla="*/ 305 h 549"/>
                  <a:gd name="T58" fmla="*/ 162 w 328"/>
                  <a:gd name="T59" fmla="*/ 360 h 549"/>
                  <a:gd name="T60" fmla="*/ 129 w 328"/>
                  <a:gd name="T61" fmla="*/ 408 h 549"/>
                  <a:gd name="T62" fmla="*/ 198 w 328"/>
                  <a:gd name="T63" fmla="*/ 470 h 549"/>
                  <a:gd name="T64" fmla="*/ 236 w 328"/>
                  <a:gd name="T65" fmla="*/ 501 h 549"/>
                  <a:gd name="T66" fmla="*/ 236 w 328"/>
                  <a:gd name="T67" fmla="*/ 501 h 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28" h="549">
                    <a:moveTo>
                      <a:pt x="236" y="501"/>
                    </a:moveTo>
                    <a:lnTo>
                      <a:pt x="197" y="549"/>
                    </a:lnTo>
                    <a:lnTo>
                      <a:pt x="118" y="490"/>
                    </a:lnTo>
                    <a:lnTo>
                      <a:pt x="76" y="449"/>
                    </a:lnTo>
                    <a:lnTo>
                      <a:pt x="0" y="464"/>
                    </a:lnTo>
                    <a:lnTo>
                      <a:pt x="34" y="398"/>
                    </a:lnTo>
                    <a:lnTo>
                      <a:pt x="29" y="387"/>
                    </a:lnTo>
                    <a:lnTo>
                      <a:pt x="12" y="340"/>
                    </a:lnTo>
                    <a:lnTo>
                      <a:pt x="6" y="296"/>
                    </a:lnTo>
                    <a:lnTo>
                      <a:pt x="9" y="268"/>
                    </a:lnTo>
                    <a:lnTo>
                      <a:pt x="21" y="218"/>
                    </a:lnTo>
                    <a:lnTo>
                      <a:pt x="35" y="190"/>
                    </a:lnTo>
                    <a:lnTo>
                      <a:pt x="52" y="163"/>
                    </a:lnTo>
                    <a:lnTo>
                      <a:pt x="77" y="127"/>
                    </a:lnTo>
                    <a:lnTo>
                      <a:pt x="108" y="98"/>
                    </a:lnTo>
                    <a:lnTo>
                      <a:pt x="135" y="78"/>
                    </a:lnTo>
                    <a:lnTo>
                      <a:pt x="164" y="54"/>
                    </a:lnTo>
                    <a:lnTo>
                      <a:pt x="200" y="32"/>
                    </a:lnTo>
                    <a:lnTo>
                      <a:pt x="226" y="26"/>
                    </a:lnTo>
                    <a:lnTo>
                      <a:pt x="247" y="19"/>
                    </a:lnTo>
                    <a:lnTo>
                      <a:pt x="263" y="0"/>
                    </a:lnTo>
                    <a:lnTo>
                      <a:pt x="312" y="7"/>
                    </a:lnTo>
                    <a:lnTo>
                      <a:pt x="328" y="16"/>
                    </a:lnTo>
                    <a:lnTo>
                      <a:pt x="324" y="56"/>
                    </a:lnTo>
                    <a:lnTo>
                      <a:pt x="306" y="112"/>
                    </a:lnTo>
                    <a:lnTo>
                      <a:pt x="277" y="186"/>
                    </a:lnTo>
                    <a:lnTo>
                      <a:pt x="265" y="221"/>
                    </a:lnTo>
                    <a:lnTo>
                      <a:pt x="248" y="248"/>
                    </a:lnTo>
                    <a:lnTo>
                      <a:pt x="213" y="305"/>
                    </a:lnTo>
                    <a:lnTo>
                      <a:pt x="162" y="360"/>
                    </a:lnTo>
                    <a:lnTo>
                      <a:pt x="129" y="408"/>
                    </a:lnTo>
                    <a:lnTo>
                      <a:pt x="198" y="470"/>
                    </a:lnTo>
                    <a:lnTo>
                      <a:pt x="236" y="501"/>
                    </a:lnTo>
                    <a:lnTo>
                      <a:pt x="236" y="501"/>
                    </a:lnTo>
                    <a:close/>
                  </a:path>
                </a:pathLst>
              </a:custGeom>
              <a:solidFill>
                <a:srgbClr val="D9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8" name="Freeform 176"/>
              <p:cNvSpPr>
                <a:spLocks/>
              </p:cNvSpPr>
              <p:nvPr/>
            </p:nvSpPr>
            <p:spPr bwMode="auto">
              <a:xfrm>
                <a:off x="3932" y="2272"/>
                <a:ext cx="396" cy="419"/>
              </a:xfrm>
              <a:custGeom>
                <a:avLst/>
                <a:gdLst>
                  <a:gd name="T0" fmla="*/ 0 w 396"/>
                  <a:gd name="T1" fmla="*/ 83 h 419"/>
                  <a:gd name="T2" fmla="*/ 136 w 396"/>
                  <a:gd name="T3" fmla="*/ 0 h 419"/>
                  <a:gd name="T4" fmla="*/ 266 w 396"/>
                  <a:gd name="T5" fmla="*/ 92 h 419"/>
                  <a:gd name="T6" fmla="*/ 287 w 396"/>
                  <a:gd name="T7" fmla="*/ 76 h 419"/>
                  <a:gd name="T8" fmla="*/ 316 w 396"/>
                  <a:gd name="T9" fmla="*/ 125 h 419"/>
                  <a:gd name="T10" fmla="*/ 352 w 396"/>
                  <a:gd name="T11" fmla="*/ 171 h 419"/>
                  <a:gd name="T12" fmla="*/ 392 w 396"/>
                  <a:gd name="T13" fmla="*/ 197 h 419"/>
                  <a:gd name="T14" fmla="*/ 396 w 396"/>
                  <a:gd name="T15" fmla="*/ 233 h 419"/>
                  <a:gd name="T16" fmla="*/ 378 w 396"/>
                  <a:gd name="T17" fmla="*/ 289 h 419"/>
                  <a:gd name="T18" fmla="*/ 360 w 396"/>
                  <a:gd name="T19" fmla="*/ 316 h 419"/>
                  <a:gd name="T20" fmla="*/ 334 w 396"/>
                  <a:gd name="T21" fmla="*/ 334 h 419"/>
                  <a:gd name="T22" fmla="*/ 317 w 396"/>
                  <a:gd name="T23" fmla="*/ 345 h 419"/>
                  <a:gd name="T24" fmla="*/ 301 w 396"/>
                  <a:gd name="T25" fmla="*/ 363 h 419"/>
                  <a:gd name="T26" fmla="*/ 271 w 396"/>
                  <a:gd name="T27" fmla="*/ 419 h 419"/>
                  <a:gd name="T28" fmla="*/ 228 w 396"/>
                  <a:gd name="T29" fmla="*/ 416 h 419"/>
                  <a:gd name="T30" fmla="*/ 213 w 396"/>
                  <a:gd name="T31" fmla="*/ 395 h 419"/>
                  <a:gd name="T32" fmla="*/ 198 w 396"/>
                  <a:gd name="T33" fmla="*/ 390 h 419"/>
                  <a:gd name="T34" fmla="*/ 236 w 396"/>
                  <a:gd name="T35" fmla="*/ 325 h 419"/>
                  <a:gd name="T36" fmla="*/ 177 w 396"/>
                  <a:gd name="T37" fmla="*/ 371 h 419"/>
                  <a:gd name="T38" fmla="*/ 169 w 396"/>
                  <a:gd name="T39" fmla="*/ 354 h 419"/>
                  <a:gd name="T40" fmla="*/ 147 w 396"/>
                  <a:gd name="T41" fmla="*/ 336 h 419"/>
                  <a:gd name="T42" fmla="*/ 122 w 396"/>
                  <a:gd name="T43" fmla="*/ 352 h 419"/>
                  <a:gd name="T44" fmla="*/ 89 w 396"/>
                  <a:gd name="T45" fmla="*/ 362 h 419"/>
                  <a:gd name="T46" fmla="*/ 85 w 396"/>
                  <a:gd name="T47" fmla="*/ 321 h 419"/>
                  <a:gd name="T48" fmla="*/ 72 w 396"/>
                  <a:gd name="T49" fmla="*/ 253 h 419"/>
                  <a:gd name="T50" fmla="*/ 59 w 396"/>
                  <a:gd name="T51" fmla="*/ 201 h 419"/>
                  <a:gd name="T52" fmla="*/ 30 w 396"/>
                  <a:gd name="T53" fmla="*/ 171 h 419"/>
                  <a:gd name="T54" fmla="*/ 0 w 396"/>
                  <a:gd name="T55" fmla="*/ 83 h 419"/>
                  <a:gd name="T56" fmla="*/ 0 w 396"/>
                  <a:gd name="T57" fmla="*/ 83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96" h="419">
                    <a:moveTo>
                      <a:pt x="0" y="83"/>
                    </a:moveTo>
                    <a:lnTo>
                      <a:pt x="136" y="0"/>
                    </a:lnTo>
                    <a:lnTo>
                      <a:pt x="266" y="92"/>
                    </a:lnTo>
                    <a:lnTo>
                      <a:pt x="287" y="76"/>
                    </a:lnTo>
                    <a:lnTo>
                      <a:pt x="316" y="125"/>
                    </a:lnTo>
                    <a:lnTo>
                      <a:pt x="352" y="171"/>
                    </a:lnTo>
                    <a:lnTo>
                      <a:pt x="392" y="197"/>
                    </a:lnTo>
                    <a:lnTo>
                      <a:pt x="396" y="233"/>
                    </a:lnTo>
                    <a:lnTo>
                      <a:pt x="378" y="289"/>
                    </a:lnTo>
                    <a:lnTo>
                      <a:pt x="360" y="316"/>
                    </a:lnTo>
                    <a:lnTo>
                      <a:pt x="334" y="334"/>
                    </a:lnTo>
                    <a:lnTo>
                      <a:pt x="317" y="345"/>
                    </a:lnTo>
                    <a:lnTo>
                      <a:pt x="301" y="363"/>
                    </a:lnTo>
                    <a:lnTo>
                      <a:pt x="271" y="419"/>
                    </a:lnTo>
                    <a:lnTo>
                      <a:pt x="228" y="416"/>
                    </a:lnTo>
                    <a:lnTo>
                      <a:pt x="213" y="395"/>
                    </a:lnTo>
                    <a:lnTo>
                      <a:pt x="198" y="390"/>
                    </a:lnTo>
                    <a:lnTo>
                      <a:pt x="236" y="325"/>
                    </a:lnTo>
                    <a:lnTo>
                      <a:pt x="177" y="371"/>
                    </a:lnTo>
                    <a:lnTo>
                      <a:pt x="169" y="354"/>
                    </a:lnTo>
                    <a:lnTo>
                      <a:pt x="147" y="336"/>
                    </a:lnTo>
                    <a:lnTo>
                      <a:pt x="122" y="352"/>
                    </a:lnTo>
                    <a:lnTo>
                      <a:pt x="89" y="362"/>
                    </a:lnTo>
                    <a:lnTo>
                      <a:pt x="85" y="321"/>
                    </a:lnTo>
                    <a:lnTo>
                      <a:pt x="72" y="253"/>
                    </a:lnTo>
                    <a:lnTo>
                      <a:pt x="59" y="201"/>
                    </a:lnTo>
                    <a:lnTo>
                      <a:pt x="30" y="171"/>
                    </a:lnTo>
                    <a:lnTo>
                      <a:pt x="0" y="83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FFD1A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69" name="Freeform 177"/>
              <p:cNvSpPr>
                <a:spLocks/>
              </p:cNvSpPr>
              <p:nvPr/>
            </p:nvSpPr>
            <p:spPr bwMode="auto">
              <a:xfrm>
                <a:off x="3921" y="2202"/>
                <a:ext cx="303" cy="191"/>
              </a:xfrm>
              <a:custGeom>
                <a:avLst/>
                <a:gdLst>
                  <a:gd name="T0" fmla="*/ 14 w 303"/>
                  <a:gd name="T1" fmla="*/ 158 h 191"/>
                  <a:gd name="T2" fmla="*/ 17 w 303"/>
                  <a:gd name="T3" fmla="*/ 155 h 191"/>
                  <a:gd name="T4" fmla="*/ 21 w 303"/>
                  <a:gd name="T5" fmla="*/ 150 h 191"/>
                  <a:gd name="T6" fmla="*/ 31 w 303"/>
                  <a:gd name="T7" fmla="*/ 147 h 191"/>
                  <a:gd name="T8" fmla="*/ 40 w 303"/>
                  <a:gd name="T9" fmla="*/ 146 h 191"/>
                  <a:gd name="T10" fmla="*/ 46 w 303"/>
                  <a:gd name="T11" fmla="*/ 146 h 191"/>
                  <a:gd name="T12" fmla="*/ 55 w 303"/>
                  <a:gd name="T13" fmla="*/ 141 h 191"/>
                  <a:gd name="T14" fmla="*/ 61 w 303"/>
                  <a:gd name="T15" fmla="*/ 136 h 191"/>
                  <a:gd name="T16" fmla="*/ 67 w 303"/>
                  <a:gd name="T17" fmla="*/ 133 h 191"/>
                  <a:gd name="T18" fmla="*/ 73 w 303"/>
                  <a:gd name="T19" fmla="*/ 130 h 191"/>
                  <a:gd name="T20" fmla="*/ 80 w 303"/>
                  <a:gd name="T21" fmla="*/ 129 h 191"/>
                  <a:gd name="T22" fmla="*/ 88 w 303"/>
                  <a:gd name="T23" fmla="*/ 126 h 191"/>
                  <a:gd name="T24" fmla="*/ 94 w 303"/>
                  <a:gd name="T25" fmla="*/ 123 h 191"/>
                  <a:gd name="T26" fmla="*/ 100 w 303"/>
                  <a:gd name="T27" fmla="*/ 120 h 191"/>
                  <a:gd name="T28" fmla="*/ 108 w 303"/>
                  <a:gd name="T29" fmla="*/ 117 h 191"/>
                  <a:gd name="T30" fmla="*/ 115 w 303"/>
                  <a:gd name="T31" fmla="*/ 114 h 191"/>
                  <a:gd name="T32" fmla="*/ 123 w 303"/>
                  <a:gd name="T33" fmla="*/ 111 h 191"/>
                  <a:gd name="T34" fmla="*/ 127 w 303"/>
                  <a:gd name="T35" fmla="*/ 111 h 191"/>
                  <a:gd name="T36" fmla="*/ 133 w 303"/>
                  <a:gd name="T37" fmla="*/ 111 h 191"/>
                  <a:gd name="T38" fmla="*/ 139 w 303"/>
                  <a:gd name="T39" fmla="*/ 112 h 191"/>
                  <a:gd name="T40" fmla="*/ 145 w 303"/>
                  <a:gd name="T41" fmla="*/ 112 h 191"/>
                  <a:gd name="T42" fmla="*/ 148 w 303"/>
                  <a:gd name="T43" fmla="*/ 114 h 191"/>
                  <a:gd name="T44" fmla="*/ 152 w 303"/>
                  <a:gd name="T45" fmla="*/ 115 h 191"/>
                  <a:gd name="T46" fmla="*/ 158 w 303"/>
                  <a:gd name="T47" fmla="*/ 121 h 191"/>
                  <a:gd name="T48" fmla="*/ 162 w 303"/>
                  <a:gd name="T49" fmla="*/ 127 h 191"/>
                  <a:gd name="T50" fmla="*/ 167 w 303"/>
                  <a:gd name="T51" fmla="*/ 135 h 191"/>
                  <a:gd name="T52" fmla="*/ 173 w 303"/>
                  <a:gd name="T53" fmla="*/ 143 h 191"/>
                  <a:gd name="T54" fmla="*/ 177 w 303"/>
                  <a:gd name="T55" fmla="*/ 150 h 191"/>
                  <a:gd name="T56" fmla="*/ 179 w 303"/>
                  <a:gd name="T57" fmla="*/ 150 h 191"/>
                  <a:gd name="T58" fmla="*/ 185 w 303"/>
                  <a:gd name="T59" fmla="*/ 155 h 191"/>
                  <a:gd name="T60" fmla="*/ 191 w 303"/>
                  <a:gd name="T61" fmla="*/ 161 h 191"/>
                  <a:gd name="T62" fmla="*/ 198 w 303"/>
                  <a:gd name="T63" fmla="*/ 167 h 191"/>
                  <a:gd name="T64" fmla="*/ 203 w 303"/>
                  <a:gd name="T65" fmla="*/ 173 h 191"/>
                  <a:gd name="T66" fmla="*/ 207 w 303"/>
                  <a:gd name="T67" fmla="*/ 180 h 191"/>
                  <a:gd name="T68" fmla="*/ 212 w 303"/>
                  <a:gd name="T69" fmla="*/ 186 h 191"/>
                  <a:gd name="T70" fmla="*/ 220 w 303"/>
                  <a:gd name="T71" fmla="*/ 189 h 191"/>
                  <a:gd name="T72" fmla="*/ 229 w 303"/>
                  <a:gd name="T73" fmla="*/ 189 h 191"/>
                  <a:gd name="T74" fmla="*/ 238 w 303"/>
                  <a:gd name="T75" fmla="*/ 188 h 191"/>
                  <a:gd name="T76" fmla="*/ 245 w 303"/>
                  <a:gd name="T77" fmla="*/ 185 h 191"/>
                  <a:gd name="T78" fmla="*/ 253 w 303"/>
                  <a:gd name="T79" fmla="*/ 179 h 191"/>
                  <a:gd name="T80" fmla="*/ 259 w 303"/>
                  <a:gd name="T81" fmla="*/ 171 h 191"/>
                  <a:gd name="T82" fmla="*/ 274 w 303"/>
                  <a:gd name="T83" fmla="*/ 164 h 191"/>
                  <a:gd name="T84" fmla="*/ 242 w 303"/>
                  <a:gd name="T85" fmla="*/ 53 h 191"/>
                  <a:gd name="T86" fmla="*/ 174 w 303"/>
                  <a:gd name="T87" fmla="*/ 5 h 191"/>
                  <a:gd name="T88" fmla="*/ 120 w 303"/>
                  <a:gd name="T89" fmla="*/ 23 h 191"/>
                  <a:gd name="T90" fmla="*/ 38 w 303"/>
                  <a:gd name="T91" fmla="*/ 73 h 191"/>
                  <a:gd name="T92" fmla="*/ 5 w 303"/>
                  <a:gd name="T93" fmla="*/ 97 h 191"/>
                  <a:gd name="T94" fmla="*/ 14 w 303"/>
                  <a:gd name="T95" fmla="*/ 159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3" h="191">
                    <a:moveTo>
                      <a:pt x="14" y="159"/>
                    </a:moveTo>
                    <a:lnTo>
                      <a:pt x="14" y="158"/>
                    </a:lnTo>
                    <a:lnTo>
                      <a:pt x="15" y="156"/>
                    </a:lnTo>
                    <a:lnTo>
                      <a:pt x="17" y="155"/>
                    </a:lnTo>
                    <a:lnTo>
                      <a:pt x="20" y="153"/>
                    </a:lnTo>
                    <a:lnTo>
                      <a:pt x="21" y="150"/>
                    </a:lnTo>
                    <a:lnTo>
                      <a:pt x="26" y="149"/>
                    </a:lnTo>
                    <a:lnTo>
                      <a:pt x="31" y="147"/>
                    </a:lnTo>
                    <a:lnTo>
                      <a:pt x="35" y="147"/>
                    </a:lnTo>
                    <a:lnTo>
                      <a:pt x="40" y="146"/>
                    </a:lnTo>
                    <a:lnTo>
                      <a:pt x="44" y="146"/>
                    </a:lnTo>
                    <a:lnTo>
                      <a:pt x="46" y="146"/>
                    </a:lnTo>
                    <a:lnTo>
                      <a:pt x="50" y="144"/>
                    </a:lnTo>
                    <a:lnTo>
                      <a:pt x="55" y="141"/>
                    </a:lnTo>
                    <a:lnTo>
                      <a:pt x="59" y="140"/>
                    </a:lnTo>
                    <a:lnTo>
                      <a:pt x="61" y="136"/>
                    </a:lnTo>
                    <a:lnTo>
                      <a:pt x="64" y="135"/>
                    </a:lnTo>
                    <a:lnTo>
                      <a:pt x="67" y="133"/>
                    </a:lnTo>
                    <a:lnTo>
                      <a:pt x="70" y="132"/>
                    </a:lnTo>
                    <a:lnTo>
                      <a:pt x="73" y="130"/>
                    </a:lnTo>
                    <a:lnTo>
                      <a:pt x="77" y="129"/>
                    </a:lnTo>
                    <a:lnTo>
                      <a:pt x="80" y="129"/>
                    </a:lnTo>
                    <a:lnTo>
                      <a:pt x="85" y="127"/>
                    </a:lnTo>
                    <a:lnTo>
                      <a:pt x="88" y="126"/>
                    </a:lnTo>
                    <a:lnTo>
                      <a:pt x="91" y="124"/>
                    </a:lnTo>
                    <a:lnTo>
                      <a:pt x="94" y="123"/>
                    </a:lnTo>
                    <a:lnTo>
                      <a:pt x="97" y="121"/>
                    </a:lnTo>
                    <a:lnTo>
                      <a:pt x="100" y="120"/>
                    </a:lnTo>
                    <a:lnTo>
                      <a:pt x="105" y="118"/>
                    </a:lnTo>
                    <a:lnTo>
                      <a:pt x="108" y="117"/>
                    </a:lnTo>
                    <a:lnTo>
                      <a:pt x="111" y="115"/>
                    </a:lnTo>
                    <a:lnTo>
                      <a:pt x="115" y="114"/>
                    </a:lnTo>
                    <a:lnTo>
                      <a:pt x="120" y="112"/>
                    </a:lnTo>
                    <a:lnTo>
                      <a:pt x="123" y="111"/>
                    </a:lnTo>
                    <a:lnTo>
                      <a:pt x="124" y="111"/>
                    </a:lnTo>
                    <a:lnTo>
                      <a:pt x="127" y="111"/>
                    </a:lnTo>
                    <a:lnTo>
                      <a:pt x="130" y="111"/>
                    </a:lnTo>
                    <a:lnTo>
                      <a:pt x="133" y="111"/>
                    </a:lnTo>
                    <a:lnTo>
                      <a:pt x="136" y="111"/>
                    </a:lnTo>
                    <a:lnTo>
                      <a:pt x="139" y="112"/>
                    </a:lnTo>
                    <a:lnTo>
                      <a:pt x="142" y="112"/>
                    </a:lnTo>
                    <a:lnTo>
                      <a:pt x="145" y="112"/>
                    </a:lnTo>
                    <a:lnTo>
                      <a:pt x="148" y="114"/>
                    </a:lnTo>
                    <a:lnTo>
                      <a:pt x="148" y="114"/>
                    </a:lnTo>
                    <a:lnTo>
                      <a:pt x="150" y="114"/>
                    </a:lnTo>
                    <a:lnTo>
                      <a:pt x="152" y="115"/>
                    </a:lnTo>
                    <a:lnTo>
                      <a:pt x="155" y="118"/>
                    </a:lnTo>
                    <a:lnTo>
                      <a:pt x="158" y="121"/>
                    </a:lnTo>
                    <a:lnTo>
                      <a:pt x="161" y="126"/>
                    </a:lnTo>
                    <a:lnTo>
                      <a:pt x="162" y="127"/>
                    </a:lnTo>
                    <a:lnTo>
                      <a:pt x="164" y="130"/>
                    </a:lnTo>
                    <a:lnTo>
                      <a:pt x="167" y="135"/>
                    </a:lnTo>
                    <a:lnTo>
                      <a:pt x="171" y="140"/>
                    </a:lnTo>
                    <a:lnTo>
                      <a:pt x="173" y="143"/>
                    </a:lnTo>
                    <a:lnTo>
                      <a:pt x="176" y="147"/>
                    </a:lnTo>
                    <a:lnTo>
                      <a:pt x="177" y="150"/>
                    </a:lnTo>
                    <a:lnTo>
                      <a:pt x="179" y="150"/>
                    </a:lnTo>
                    <a:lnTo>
                      <a:pt x="179" y="150"/>
                    </a:lnTo>
                    <a:lnTo>
                      <a:pt x="182" y="153"/>
                    </a:lnTo>
                    <a:lnTo>
                      <a:pt x="185" y="155"/>
                    </a:lnTo>
                    <a:lnTo>
                      <a:pt x="188" y="158"/>
                    </a:lnTo>
                    <a:lnTo>
                      <a:pt x="191" y="161"/>
                    </a:lnTo>
                    <a:lnTo>
                      <a:pt x="195" y="164"/>
                    </a:lnTo>
                    <a:lnTo>
                      <a:pt x="198" y="167"/>
                    </a:lnTo>
                    <a:lnTo>
                      <a:pt x="200" y="168"/>
                    </a:lnTo>
                    <a:lnTo>
                      <a:pt x="203" y="173"/>
                    </a:lnTo>
                    <a:lnTo>
                      <a:pt x="206" y="179"/>
                    </a:lnTo>
                    <a:lnTo>
                      <a:pt x="207" y="180"/>
                    </a:lnTo>
                    <a:lnTo>
                      <a:pt x="211" y="183"/>
                    </a:lnTo>
                    <a:lnTo>
                      <a:pt x="212" y="186"/>
                    </a:lnTo>
                    <a:lnTo>
                      <a:pt x="217" y="188"/>
                    </a:lnTo>
                    <a:lnTo>
                      <a:pt x="220" y="189"/>
                    </a:lnTo>
                    <a:lnTo>
                      <a:pt x="224" y="191"/>
                    </a:lnTo>
                    <a:lnTo>
                      <a:pt x="229" y="189"/>
                    </a:lnTo>
                    <a:lnTo>
                      <a:pt x="233" y="189"/>
                    </a:lnTo>
                    <a:lnTo>
                      <a:pt x="238" y="188"/>
                    </a:lnTo>
                    <a:lnTo>
                      <a:pt x="242" y="186"/>
                    </a:lnTo>
                    <a:lnTo>
                      <a:pt x="245" y="185"/>
                    </a:lnTo>
                    <a:lnTo>
                      <a:pt x="248" y="183"/>
                    </a:lnTo>
                    <a:lnTo>
                      <a:pt x="253" y="179"/>
                    </a:lnTo>
                    <a:lnTo>
                      <a:pt x="256" y="176"/>
                    </a:lnTo>
                    <a:lnTo>
                      <a:pt x="259" y="171"/>
                    </a:lnTo>
                    <a:lnTo>
                      <a:pt x="259" y="171"/>
                    </a:lnTo>
                    <a:lnTo>
                      <a:pt x="274" y="164"/>
                    </a:lnTo>
                    <a:lnTo>
                      <a:pt x="303" y="149"/>
                    </a:lnTo>
                    <a:lnTo>
                      <a:pt x="242" y="53"/>
                    </a:lnTo>
                    <a:lnTo>
                      <a:pt x="201" y="0"/>
                    </a:lnTo>
                    <a:lnTo>
                      <a:pt x="174" y="5"/>
                    </a:lnTo>
                    <a:lnTo>
                      <a:pt x="162" y="14"/>
                    </a:lnTo>
                    <a:lnTo>
                      <a:pt x="120" y="23"/>
                    </a:lnTo>
                    <a:lnTo>
                      <a:pt x="52" y="70"/>
                    </a:lnTo>
                    <a:lnTo>
                      <a:pt x="38" y="73"/>
                    </a:lnTo>
                    <a:lnTo>
                      <a:pt x="20" y="97"/>
                    </a:lnTo>
                    <a:lnTo>
                      <a:pt x="5" y="97"/>
                    </a:lnTo>
                    <a:lnTo>
                      <a:pt x="0" y="112"/>
                    </a:lnTo>
                    <a:lnTo>
                      <a:pt x="14" y="159"/>
                    </a:lnTo>
                    <a:lnTo>
                      <a:pt x="14" y="159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0" name="Freeform 178"/>
              <p:cNvSpPr>
                <a:spLocks/>
              </p:cNvSpPr>
              <p:nvPr/>
            </p:nvSpPr>
            <p:spPr bwMode="auto">
              <a:xfrm>
                <a:off x="3513" y="2133"/>
                <a:ext cx="395" cy="384"/>
              </a:xfrm>
              <a:custGeom>
                <a:avLst/>
                <a:gdLst>
                  <a:gd name="T0" fmla="*/ 7 w 395"/>
                  <a:gd name="T1" fmla="*/ 260 h 384"/>
                  <a:gd name="T2" fmla="*/ 26 w 395"/>
                  <a:gd name="T3" fmla="*/ 237 h 384"/>
                  <a:gd name="T4" fmla="*/ 44 w 395"/>
                  <a:gd name="T5" fmla="*/ 213 h 384"/>
                  <a:gd name="T6" fmla="*/ 62 w 395"/>
                  <a:gd name="T7" fmla="*/ 150 h 384"/>
                  <a:gd name="T8" fmla="*/ 107 w 395"/>
                  <a:gd name="T9" fmla="*/ 69 h 384"/>
                  <a:gd name="T10" fmla="*/ 144 w 395"/>
                  <a:gd name="T11" fmla="*/ 13 h 384"/>
                  <a:gd name="T12" fmla="*/ 154 w 395"/>
                  <a:gd name="T13" fmla="*/ 0 h 384"/>
                  <a:gd name="T14" fmla="*/ 395 w 395"/>
                  <a:gd name="T15" fmla="*/ 62 h 384"/>
                  <a:gd name="T16" fmla="*/ 378 w 395"/>
                  <a:gd name="T17" fmla="*/ 122 h 384"/>
                  <a:gd name="T18" fmla="*/ 358 w 395"/>
                  <a:gd name="T19" fmla="*/ 160 h 384"/>
                  <a:gd name="T20" fmla="*/ 327 w 395"/>
                  <a:gd name="T21" fmla="*/ 209 h 384"/>
                  <a:gd name="T22" fmla="*/ 314 w 395"/>
                  <a:gd name="T23" fmla="*/ 286 h 384"/>
                  <a:gd name="T24" fmla="*/ 302 w 395"/>
                  <a:gd name="T25" fmla="*/ 325 h 384"/>
                  <a:gd name="T26" fmla="*/ 289 w 395"/>
                  <a:gd name="T27" fmla="*/ 325 h 384"/>
                  <a:gd name="T28" fmla="*/ 257 w 395"/>
                  <a:gd name="T29" fmla="*/ 310 h 384"/>
                  <a:gd name="T30" fmla="*/ 222 w 395"/>
                  <a:gd name="T31" fmla="*/ 354 h 384"/>
                  <a:gd name="T32" fmla="*/ 196 w 395"/>
                  <a:gd name="T33" fmla="*/ 376 h 384"/>
                  <a:gd name="T34" fmla="*/ 172 w 395"/>
                  <a:gd name="T35" fmla="*/ 384 h 384"/>
                  <a:gd name="T36" fmla="*/ 141 w 395"/>
                  <a:gd name="T37" fmla="*/ 364 h 384"/>
                  <a:gd name="T38" fmla="*/ 119 w 395"/>
                  <a:gd name="T39" fmla="*/ 336 h 384"/>
                  <a:gd name="T40" fmla="*/ 74 w 395"/>
                  <a:gd name="T41" fmla="*/ 378 h 384"/>
                  <a:gd name="T42" fmla="*/ 26 w 395"/>
                  <a:gd name="T43" fmla="*/ 358 h 384"/>
                  <a:gd name="T44" fmla="*/ 0 w 395"/>
                  <a:gd name="T45" fmla="*/ 317 h 384"/>
                  <a:gd name="T46" fmla="*/ 10 w 395"/>
                  <a:gd name="T47" fmla="*/ 272 h 384"/>
                  <a:gd name="T48" fmla="*/ 7 w 395"/>
                  <a:gd name="T49" fmla="*/ 260 h 384"/>
                  <a:gd name="T50" fmla="*/ 7 w 395"/>
                  <a:gd name="T51" fmla="*/ 26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95" h="384">
                    <a:moveTo>
                      <a:pt x="7" y="260"/>
                    </a:moveTo>
                    <a:lnTo>
                      <a:pt x="26" y="237"/>
                    </a:lnTo>
                    <a:lnTo>
                      <a:pt x="44" y="213"/>
                    </a:lnTo>
                    <a:lnTo>
                      <a:pt x="62" y="150"/>
                    </a:lnTo>
                    <a:lnTo>
                      <a:pt x="107" y="69"/>
                    </a:lnTo>
                    <a:lnTo>
                      <a:pt x="144" y="13"/>
                    </a:lnTo>
                    <a:lnTo>
                      <a:pt x="154" y="0"/>
                    </a:lnTo>
                    <a:lnTo>
                      <a:pt x="395" y="62"/>
                    </a:lnTo>
                    <a:lnTo>
                      <a:pt x="378" y="122"/>
                    </a:lnTo>
                    <a:lnTo>
                      <a:pt x="358" y="160"/>
                    </a:lnTo>
                    <a:lnTo>
                      <a:pt x="327" y="209"/>
                    </a:lnTo>
                    <a:lnTo>
                      <a:pt x="314" y="286"/>
                    </a:lnTo>
                    <a:lnTo>
                      <a:pt x="302" y="325"/>
                    </a:lnTo>
                    <a:lnTo>
                      <a:pt x="289" y="325"/>
                    </a:lnTo>
                    <a:lnTo>
                      <a:pt x="257" y="310"/>
                    </a:lnTo>
                    <a:lnTo>
                      <a:pt x="222" y="354"/>
                    </a:lnTo>
                    <a:lnTo>
                      <a:pt x="196" y="376"/>
                    </a:lnTo>
                    <a:lnTo>
                      <a:pt x="172" y="384"/>
                    </a:lnTo>
                    <a:lnTo>
                      <a:pt x="141" y="364"/>
                    </a:lnTo>
                    <a:lnTo>
                      <a:pt x="119" y="336"/>
                    </a:lnTo>
                    <a:lnTo>
                      <a:pt x="74" y="378"/>
                    </a:lnTo>
                    <a:lnTo>
                      <a:pt x="26" y="358"/>
                    </a:lnTo>
                    <a:lnTo>
                      <a:pt x="0" y="317"/>
                    </a:lnTo>
                    <a:lnTo>
                      <a:pt x="10" y="272"/>
                    </a:lnTo>
                    <a:lnTo>
                      <a:pt x="7" y="260"/>
                    </a:lnTo>
                    <a:lnTo>
                      <a:pt x="7" y="260"/>
                    </a:lnTo>
                    <a:close/>
                  </a:path>
                </a:pathLst>
              </a:custGeom>
              <a:solidFill>
                <a:srgbClr val="DE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1" name="Freeform 179"/>
              <p:cNvSpPr>
                <a:spLocks/>
              </p:cNvSpPr>
              <p:nvPr/>
            </p:nvSpPr>
            <p:spPr bwMode="auto">
              <a:xfrm>
                <a:off x="3667" y="2080"/>
                <a:ext cx="250" cy="116"/>
              </a:xfrm>
              <a:custGeom>
                <a:avLst/>
                <a:gdLst>
                  <a:gd name="T0" fmla="*/ 2 w 250"/>
                  <a:gd name="T1" fmla="*/ 56 h 116"/>
                  <a:gd name="T2" fmla="*/ 9 w 250"/>
                  <a:gd name="T3" fmla="*/ 59 h 116"/>
                  <a:gd name="T4" fmla="*/ 18 w 250"/>
                  <a:gd name="T5" fmla="*/ 60 h 116"/>
                  <a:gd name="T6" fmla="*/ 29 w 250"/>
                  <a:gd name="T7" fmla="*/ 65 h 116"/>
                  <a:gd name="T8" fmla="*/ 39 w 250"/>
                  <a:gd name="T9" fmla="*/ 68 h 116"/>
                  <a:gd name="T10" fmla="*/ 50 w 250"/>
                  <a:gd name="T11" fmla="*/ 71 h 116"/>
                  <a:gd name="T12" fmla="*/ 58 w 250"/>
                  <a:gd name="T13" fmla="*/ 74 h 116"/>
                  <a:gd name="T14" fmla="*/ 62 w 250"/>
                  <a:gd name="T15" fmla="*/ 75 h 116"/>
                  <a:gd name="T16" fmla="*/ 67 w 250"/>
                  <a:gd name="T17" fmla="*/ 77 h 116"/>
                  <a:gd name="T18" fmla="*/ 74 w 250"/>
                  <a:gd name="T19" fmla="*/ 81 h 116"/>
                  <a:gd name="T20" fmla="*/ 80 w 250"/>
                  <a:gd name="T21" fmla="*/ 83 h 116"/>
                  <a:gd name="T22" fmla="*/ 86 w 250"/>
                  <a:gd name="T23" fmla="*/ 84 h 116"/>
                  <a:gd name="T24" fmla="*/ 89 w 250"/>
                  <a:gd name="T25" fmla="*/ 84 h 116"/>
                  <a:gd name="T26" fmla="*/ 98 w 250"/>
                  <a:gd name="T27" fmla="*/ 86 h 116"/>
                  <a:gd name="T28" fmla="*/ 109 w 250"/>
                  <a:gd name="T29" fmla="*/ 88 h 116"/>
                  <a:gd name="T30" fmla="*/ 121 w 250"/>
                  <a:gd name="T31" fmla="*/ 89 h 116"/>
                  <a:gd name="T32" fmla="*/ 133 w 250"/>
                  <a:gd name="T33" fmla="*/ 91 h 116"/>
                  <a:gd name="T34" fmla="*/ 144 w 250"/>
                  <a:gd name="T35" fmla="*/ 92 h 116"/>
                  <a:gd name="T36" fmla="*/ 153 w 250"/>
                  <a:gd name="T37" fmla="*/ 94 h 116"/>
                  <a:gd name="T38" fmla="*/ 157 w 250"/>
                  <a:gd name="T39" fmla="*/ 95 h 116"/>
                  <a:gd name="T40" fmla="*/ 160 w 250"/>
                  <a:gd name="T41" fmla="*/ 98 h 116"/>
                  <a:gd name="T42" fmla="*/ 170 w 250"/>
                  <a:gd name="T43" fmla="*/ 103 h 116"/>
                  <a:gd name="T44" fmla="*/ 179 w 250"/>
                  <a:gd name="T45" fmla="*/ 106 h 116"/>
                  <a:gd name="T46" fmla="*/ 185 w 250"/>
                  <a:gd name="T47" fmla="*/ 109 h 116"/>
                  <a:gd name="T48" fmla="*/ 189 w 250"/>
                  <a:gd name="T49" fmla="*/ 109 h 116"/>
                  <a:gd name="T50" fmla="*/ 197 w 250"/>
                  <a:gd name="T51" fmla="*/ 110 h 116"/>
                  <a:gd name="T52" fmla="*/ 204 w 250"/>
                  <a:gd name="T53" fmla="*/ 110 h 116"/>
                  <a:gd name="T54" fmla="*/ 213 w 250"/>
                  <a:gd name="T55" fmla="*/ 112 h 116"/>
                  <a:gd name="T56" fmla="*/ 222 w 250"/>
                  <a:gd name="T57" fmla="*/ 113 h 116"/>
                  <a:gd name="T58" fmla="*/ 230 w 250"/>
                  <a:gd name="T59" fmla="*/ 115 h 116"/>
                  <a:gd name="T60" fmla="*/ 235 w 250"/>
                  <a:gd name="T61" fmla="*/ 115 h 116"/>
                  <a:gd name="T62" fmla="*/ 236 w 250"/>
                  <a:gd name="T63" fmla="*/ 116 h 116"/>
                  <a:gd name="T64" fmla="*/ 250 w 250"/>
                  <a:gd name="T65" fmla="*/ 78 h 116"/>
                  <a:gd name="T66" fmla="*/ 218 w 250"/>
                  <a:gd name="T67" fmla="*/ 50 h 116"/>
                  <a:gd name="T68" fmla="*/ 171 w 250"/>
                  <a:gd name="T69" fmla="*/ 21 h 116"/>
                  <a:gd name="T70" fmla="*/ 121 w 250"/>
                  <a:gd name="T71" fmla="*/ 13 h 116"/>
                  <a:gd name="T72" fmla="*/ 94 w 250"/>
                  <a:gd name="T73" fmla="*/ 12 h 116"/>
                  <a:gd name="T74" fmla="*/ 27 w 250"/>
                  <a:gd name="T75" fmla="*/ 12 h 116"/>
                  <a:gd name="T76" fmla="*/ 0 w 250"/>
                  <a:gd name="T77" fmla="*/ 5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0" h="116">
                    <a:moveTo>
                      <a:pt x="0" y="56"/>
                    </a:moveTo>
                    <a:lnTo>
                      <a:pt x="2" y="56"/>
                    </a:lnTo>
                    <a:lnTo>
                      <a:pt x="5" y="57"/>
                    </a:lnTo>
                    <a:lnTo>
                      <a:pt x="9" y="59"/>
                    </a:lnTo>
                    <a:lnTo>
                      <a:pt x="12" y="59"/>
                    </a:lnTo>
                    <a:lnTo>
                      <a:pt x="18" y="60"/>
                    </a:lnTo>
                    <a:lnTo>
                      <a:pt x="23" y="62"/>
                    </a:lnTo>
                    <a:lnTo>
                      <a:pt x="29" y="65"/>
                    </a:lnTo>
                    <a:lnTo>
                      <a:pt x="35" y="66"/>
                    </a:lnTo>
                    <a:lnTo>
                      <a:pt x="39" y="68"/>
                    </a:lnTo>
                    <a:lnTo>
                      <a:pt x="46" y="69"/>
                    </a:lnTo>
                    <a:lnTo>
                      <a:pt x="50" y="71"/>
                    </a:lnTo>
                    <a:lnTo>
                      <a:pt x="55" y="72"/>
                    </a:lnTo>
                    <a:lnTo>
                      <a:pt x="58" y="74"/>
                    </a:lnTo>
                    <a:lnTo>
                      <a:pt x="61" y="74"/>
                    </a:lnTo>
                    <a:lnTo>
                      <a:pt x="62" y="75"/>
                    </a:lnTo>
                    <a:lnTo>
                      <a:pt x="64" y="75"/>
                    </a:lnTo>
                    <a:lnTo>
                      <a:pt x="67" y="77"/>
                    </a:lnTo>
                    <a:lnTo>
                      <a:pt x="70" y="78"/>
                    </a:lnTo>
                    <a:lnTo>
                      <a:pt x="74" y="81"/>
                    </a:lnTo>
                    <a:lnTo>
                      <a:pt x="77" y="81"/>
                    </a:lnTo>
                    <a:lnTo>
                      <a:pt x="80" y="83"/>
                    </a:lnTo>
                    <a:lnTo>
                      <a:pt x="83" y="84"/>
                    </a:lnTo>
                    <a:lnTo>
                      <a:pt x="86" y="84"/>
                    </a:lnTo>
                    <a:lnTo>
                      <a:pt x="88" y="84"/>
                    </a:lnTo>
                    <a:lnTo>
                      <a:pt x="89" y="84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103" y="88"/>
                    </a:lnTo>
                    <a:lnTo>
                      <a:pt x="109" y="88"/>
                    </a:lnTo>
                    <a:lnTo>
                      <a:pt x="115" y="89"/>
                    </a:lnTo>
                    <a:lnTo>
                      <a:pt x="121" y="89"/>
                    </a:lnTo>
                    <a:lnTo>
                      <a:pt x="127" y="89"/>
                    </a:lnTo>
                    <a:lnTo>
                      <a:pt x="133" y="91"/>
                    </a:lnTo>
                    <a:lnTo>
                      <a:pt x="138" y="91"/>
                    </a:lnTo>
                    <a:lnTo>
                      <a:pt x="144" y="92"/>
                    </a:lnTo>
                    <a:lnTo>
                      <a:pt x="148" y="92"/>
                    </a:lnTo>
                    <a:lnTo>
                      <a:pt x="153" y="94"/>
                    </a:lnTo>
                    <a:lnTo>
                      <a:pt x="154" y="95"/>
                    </a:lnTo>
                    <a:lnTo>
                      <a:pt x="157" y="95"/>
                    </a:lnTo>
                    <a:lnTo>
                      <a:pt x="157" y="97"/>
                    </a:lnTo>
                    <a:lnTo>
                      <a:pt x="160" y="98"/>
                    </a:lnTo>
                    <a:lnTo>
                      <a:pt x="165" y="101"/>
                    </a:lnTo>
                    <a:lnTo>
                      <a:pt x="170" y="103"/>
                    </a:lnTo>
                    <a:lnTo>
                      <a:pt x="174" y="104"/>
                    </a:lnTo>
                    <a:lnTo>
                      <a:pt x="179" y="106"/>
                    </a:lnTo>
                    <a:lnTo>
                      <a:pt x="182" y="107"/>
                    </a:lnTo>
                    <a:lnTo>
                      <a:pt x="185" y="109"/>
                    </a:lnTo>
                    <a:lnTo>
                      <a:pt x="186" y="109"/>
                    </a:lnTo>
                    <a:lnTo>
                      <a:pt x="189" y="109"/>
                    </a:lnTo>
                    <a:lnTo>
                      <a:pt x="192" y="109"/>
                    </a:lnTo>
                    <a:lnTo>
                      <a:pt x="197" y="110"/>
                    </a:lnTo>
                    <a:lnTo>
                      <a:pt x="200" y="110"/>
                    </a:lnTo>
                    <a:lnTo>
                      <a:pt x="204" y="110"/>
                    </a:lnTo>
                    <a:lnTo>
                      <a:pt x="209" y="112"/>
                    </a:lnTo>
                    <a:lnTo>
                      <a:pt x="213" y="112"/>
                    </a:lnTo>
                    <a:lnTo>
                      <a:pt x="218" y="112"/>
                    </a:lnTo>
                    <a:lnTo>
                      <a:pt x="222" y="113"/>
                    </a:lnTo>
                    <a:lnTo>
                      <a:pt x="226" y="113"/>
                    </a:lnTo>
                    <a:lnTo>
                      <a:pt x="230" y="115"/>
                    </a:lnTo>
                    <a:lnTo>
                      <a:pt x="232" y="115"/>
                    </a:lnTo>
                    <a:lnTo>
                      <a:pt x="235" y="115"/>
                    </a:lnTo>
                    <a:lnTo>
                      <a:pt x="236" y="115"/>
                    </a:lnTo>
                    <a:lnTo>
                      <a:pt x="236" y="116"/>
                    </a:lnTo>
                    <a:lnTo>
                      <a:pt x="250" y="104"/>
                    </a:lnTo>
                    <a:lnTo>
                      <a:pt x="250" y="78"/>
                    </a:lnTo>
                    <a:lnTo>
                      <a:pt x="236" y="63"/>
                    </a:lnTo>
                    <a:lnTo>
                      <a:pt x="218" y="50"/>
                    </a:lnTo>
                    <a:lnTo>
                      <a:pt x="194" y="35"/>
                    </a:lnTo>
                    <a:lnTo>
                      <a:pt x="171" y="21"/>
                    </a:lnTo>
                    <a:lnTo>
                      <a:pt x="147" y="12"/>
                    </a:lnTo>
                    <a:lnTo>
                      <a:pt x="121" y="13"/>
                    </a:lnTo>
                    <a:lnTo>
                      <a:pt x="108" y="10"/>
                    </a:lnTo>
                    <a:lnTo>
                      <a:pt x="94" y="12"/>
                    </a:lnTo>
                    <a:lnTo>
                      <a:pt x="74" y="0"/>
                    </a:lnTo>
                    <a:lnTo>
                      <a:pt x="27" y="12"/>
                    </a:lnTo>
                    <a:lnTo>
                      <a:pt x="0" y="56"/>
                    </a:lnTo>
                    <a:lnTo>
                      <a:pt x="0" y="56"/>
                    </a:lnTo>
                    <a:close/>
                  </a:path>
                </a:pathLst>
              </a:custGeom>
              <a:solidFill>
                <a:srgbClr val="9670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2" name="Freeform 180"/>
              <p:cNvSpPr>
                <a:spLocks/>
              </p:cNvSpPr>
              <p:nvPr/>
            </p:nvSpPr>
            <p:spPr bwMode="auto">
              <a:xfrm>
                <a:off x="3682" y="2435"/>
                <a:ext cx="64" cy="58"/>
              </a:xfrm>
              <a:custGeom>
                <a:avLst/>
                <a:gdLst>
                  <a:gd name="T0" fmla="*/ 64 w 64"/>
                  <a:gd name="T1" fmla="*/ 43 h 58"/>
                  <a:gd name="T2" fmla="*/ 59 w 64"/>
                  <a:gd name="T3" fmla="*/ 26 h 58"/>
                  <a:gd name="T4" fmla="*/ 24 w 64"/>
                  <a:gd name="T5" fmla="*/ 0 h 58"/>
                  <a:gd name="T6" fmla="*/ 3 w 64"/>
                  <a:gd name="T7" fmla="*/ 3 h 58"/>
                  <a:gd name="T8" fmla="*/ 0 w 64"/>
                  <a:gd name="T9" fmla="*/ 23 h 58"/>
                  <a:gd name="T10" fmla="*/ 17 w 64"/>
                  <a:gd name="T11" fmla="*/ 38 h 58"/>
                  <a:gd name="T12" fmla="*/ 47 w 64"/>
                  <a:gd name="T13" fmla="*/ 58 h 58"/>
                  <a:gd name="T14" fmla="*/ 64 w 64"/>
                  <a:gd name="T15" fmla="*/ 43 h 58"/>
                  <a:gd name="T16" fmla="*/ 64 w 64"/>
                  <a:gd name="T17" fmla="*/ 4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4" h="58">
                    <a:moveTo>
                      <a:pt x="64" y="43"/>
                    </a:moveTo>
                    <a:lnTo>
                      <a:pt x="59" y="26"/>
                    </a:lnTo>
                    <a:lnTo>
                      <a:pt x="24" y="0"/>
                    </a:lnTo>
                    <a:lnTo>
                      <a:pt x="3" y="3"/>
                    </a:lnTo>
                    <a:lnTo>
                      <a:pt x="0" y="23"/>
                    </a:lnTo>
                    <a:lnTo>
                      <a:pt x="17" y="38"/>
                    </a:lnTo>
                    <a:lnTo>
                      <a:pt x="47" y="58"/>
                    </a:lnTo>
                    <a:lnTo>
                      <a:pt x="64" y="43"/>
                    </a:lnTo>
                    <a:lnTo>
                      <a:pt x="64" y="43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3" name="Freeform 181"/>
              <p:cNvSpPr>
                <a:spLocks/>
              </p:cNvSpPr>
              <p:nvPr/>
            </p:nvSpPr>
            <p:spPr bwMode="auto">
              <a:xfrm>
                <a:off x="4103" y="2597"/>
                <a:ext cx="69" cy="68"/>
              </a:xfrm>
              <a:custGeom>
                <a:avLst/>
                <a:gdLst>
                  <a:gd name="T0" fmla="*/ 0 w 69"/>
                  <a:gd name="T1" fmla="*/ 26 h 68"/>
                  <a:gd name="T2" fmla="*/ 7 w 69"/>
                  <a:gd name="T3" fmla="*/ 20 h 68"/>
                  <a:gd name="T4" fmla="*/ 57 w 69"/>
                  <a:gd name="T5" fmla="*/ 0 h 68"/>
                  <a:gd name="T6" fmla="*/ 68 w 69"/>
                  <a:gd name="T7" fmla="*/ 6 h 68"/>
                  <a:gd name="T8" fmla="*/ 69 w 69"/>
                  <a:gd name="T9" fmla="*/ 24 h 68"/>
                  <a:gd name="T10" fmla="*/ 69 w 69"/>
                  <a:gd name="T11" fmla="*/ 37 h 68"/>
                  <a:gd name="T12" fmla="*/ 63 w 69"/>
                  <a:gd name="T13" fmla="*/ 55 h 68"/>
                  <a:gd name="T14" fmla="*/ 44 w 69"/>
                  <a:gd name="T15" fmla="*/ 68 h 68"/>
                  <a:gd name="T16" fmla="*/ 29 w 69"/>
                  <a:gd name="T17" fmla="*/ 67 h 68"/>
                  <a:gd name="T18" fmla="*/ 29 w 69"/>
                  <a:gd name="T19" fmla="*/ 56 h 68"/>
                  <a:gd name="T20" fmla="*/ 53 w 69"/>
                  <a:gd name="T21" fmla="*/ 33 h 68"/>
                  <a:gd name="T22" fmla="*/ 63 w 69"/>
                  <a:gd name="T23" fmla="*/ 5 h 68"/>
                  <a:gd name="T24" fmla="*/ 59 w 69"/>
                  <a:gd name="T25" fmla="*/ 3 h 68"/>
                  <a:gd name="T26" fmla="*/ 12 w 69"/>
                  <a:gd name="T27" fmla="*/ 44 h 68"/>
                  <a:gd name="T28" fmla="*/ 3 w 69"/>
                  <a:gd name="T29" fmla="*/ 43 h 68"/>
                  <a:gd name="T30" fmla="*/ 0 w 69"/>
                  <a:gd name="T31" fmla="*/ 26 h 68"/>
                  <a:gd name="T32" fmla="*/ 0 w 69"/>
                  <a:gd name="T33" fmla="*/ 2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68">
                    <a:moveTo>
                      <a:pt x="0" y="26"/>
                    </a:moveTo>
                    <a:lnTo>
                      <a:pt x="7" y="20"/>
                    </a:lnTo>
                    <a:lnTo>
                      <a:pt x="57" y="0"/>
                    </a:lnTo>
                    <a:lnTo>
                      <a:pt x="68" y="6"/>
                    </a:lnTo>
                    <a:lnTo>
                      <a:pt x="69" y="24"/>
                    </a:lnTo>
                    <a:lnTo>
                      <a:pt x="69" y="37"/>
                    </a:lnTo>
                    <a:lnTo>
                      <a:pt x="63" y="55"/>
                    </a:lnTo>
                    <a:lnTo>
                      <a:pt x="44" y="68"/>
                    </a:lnTo>
                    <a:lnTo>
                      <a:pt x="29" y="67"/>
                    </a:lnTo>
                    <a:lnTo>
                      <a:pt x="29" y="56"/>
                    </a:lnTo>
                    <a:lnTo>
                      <a:pt x="53" y="33"/>
                    </a:lnTo>
                    <a:lnTo>
                      <a:pt x="63" y="5"/>
                    </a:lnTo>
                    <a:lnTo>
                      <a:pt x="59" y="3"/>
                    </a:lnTo>
                    <a:lnTo>
                      <a:pt x="12" y="44"/>
                    </a:lnTo>
                    <a:lnTo>
                      <a:pt x="3" y="43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C4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4" name="Freeform 182"/>
              <p:cNvSpPr>
                <a:spLocks/>
              </p:cNvSpPr>
              <p:nvPr/>
            </p:nvSpPr>
            <p:spPr bwMode="auto">
              <a:xfrm>
                <a:off x="4491" y="2606"/>
                <a:ext cx="25" cy="46"/>
              </a:xfrm>
              <a:custGeom>
                <a:avLst/>
                <a:gdLst>
                  <a:gd name="T0" fmla="*/ 19 w 25"/>
                  <a:gd name="T1" fmla="*/ 3 h 46"/>
                  <a:gd name="T2" fmla="*/ 19 w 25"/>
                  <a:gd name="T3" fmla="*/ 0 h 46"/>
                  <a:gd name="T4" fmla="*/ 22 w 25"/>
                  <a:gd name="T5" fmla="*/ 0 h 46"/>
                  <a:gd name="T6" fmla="*/ 23 w 25"/>
                  <a:gd name="T7" fmla="*/ 2 h 46"/>
                  <a:gd name="T8" fmla="*/ 25 w 25"/>
                  <a:gd name="T9" fmla="*/ 5 h 46"/>
                  <a:gd name="T10" fmla="*/ 25 w 25"/>
                  <a:gd name="T11" fmla="*/ 6 h 46"/>
                  <a:gd name="T12" fmla="*/ 25 w 25"/>
                  <a:gd name="T13" fmla="*/ 9 h 46"/>
                  <a:gd name="T14" fmla="*/ 23 w 25"/>
                  <a:gd name="T15" fmla="*/ 11 h 46"/>
                  <a:gd name="T16" fmla="*/ 23 w 25"/>
                  <a:gd name="T17" fmla="*/ 15 h 46"/>
                  <a:gd name="T18" fmla="*/ 22 w 25"/>
                  <a:gd name="T19" fmla="*/ 17 h 46"/>
                  <a:gd name="T20" fmla="*/ 20 w 25"/>
                  <a:gd name="T21" fmla="*/ 20 h 46"/>
                  <a:gd name="T22" fmla="*/ 19 w 25"/>
                  <a:gd name="T23" fmla="*/ 23 h 46"/>
                  <a:gd name="T24" fmla="*/ 19 w 25"/>
                  <a:gd name="T25" fmla="*/ 26 h 46"/>
                  <a:gd name="T26" fmla="*/ 16 w 25"/>
                  <a:gd name="T27" fmla="*/ 31 h 46"/>
                  <a:gd name="T28" fmla="*/ 13 w 25"/>
                  <a:gd name="T29" fmla="*/ 37 h 46"/>
                  <a:gd name="T30" fmla="*/ 10 w 25"/>
                  <a:gd name="T31" fmla="*/ 40 h 46"/>
                  <a:gd name="T32" fmla="*/ 8 w 25"/>
                  <a:gd name="T33" fmla="*/ 43 h 46"/>
                  <a:gd name="T34" fmla="*/ 4 w 25"/>
                  <a:gd name="T35" fmla="*/ 46 h 46"/>
                  <a:gd name="T36" fmla="*/ 2 w 25"/>
                  <a:gd name="T37" fmla="*/ 46 h 46"/>
                  <a:gd name="T38" fmla="*/ 0 w 25"/>
                  <a:gd name="T39" fmla="*/ 44 h 46"/>
                  <a:gd name="T40" fmla="*/ 2 w 25"/>
                  <a:gd name="T41" fmla="*/ 41 h 46"/>
                  <a:gd name="T42" fmla="*/ 4 w 25"/>
                  <a:gd name="T43" fmla="*/ 37 h 46"/>
                  <a:gd name="T44" fmla="*/ 7 w 25"/>
                  <a:gd name="T45" fmla="*/ 32 h 46"/>
                  <a:gd name="T46" fmla="*/ 10 w 25"/>
                  <a:gd name="T47" fmla="*/ 28 h 46"/>
                  <a:gd name="T48" fmla="*/ 13 w 25"/>
                  <a:gd name="T49" fmla="*/ 24 h 46"/>
                  <a:gd name="T50" fmla="*/ 14 w 25"/>
                  <a:gd name="T51" fmla="*/ 20 h 46"/>
                  <a:gd name="T52" fmla="*/ 17 w 25"/>
                  <a:gd name="T53" fmla="*/ 15 h 46"/>
                  <a:gd name="T54" fmla="*/ 17 w 25"/>
                  <a:gd name="T55" fmla="*/ 12 h 46"/>
                  <a:gd name="T56" fmla="*/ 17 w 25"/>
                  <a:gd name="T57" fmla="*/ 9 h 46"/>
                  <a:gd name="T58" fmla="*/ 17 w 25"/>
                  <a:gd name="T59" fmla="*/ 6 h 46"/>
                  <a:gd name="T60" fmla="*/ 19 w 25"/>
                  <a:gd name="T61" fmla="*/ 3 h 46"/>
                  <a:gd name="T62" fmla="*/ 19 w 25"/>
                  <a:gd name="T63" fmla="*/ 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" h="46">
                    <a:moveTo>
                      <a:pt x="19" y="3"/>
                    </a:moveTo>
                    <a:lnTo>
                      <a:pt x="19" y="0"/>
                    </a:lnTo>
                    <a:lnTo>
                      <a:pt x="22" y="0"/>
                    </a:lnTo>
                    <a:lnTo>
                      <a:pt x="23" y="2"/>
                    </a:lnTo>
                    <a:lnTo>
                      <a:pt x="25" y="5"/>
                    </a:lnTo>
                    <a:lnTo>
                      <a:pt x="25" y="6"/>
                    </a:lnTo>
                    <a:lnTo>
                      <a:pt x="25" y="9"/>
                    </a:lnTo>
                    <a:lnTo>
                      <a:pt x="23" y="11"/>
                    </a:lnTo>
                    <a:lnTo>
                      <a:pt x="23" y="15"/>
                    </a:lnTo>
                    <a:lnTo>
                      <a:pt x="22" y="17"/>
                    </a:lnTo>
                    <a:lnTo>
                      <a:pt x="20" y="20"/>
                    </a:lnTo>
                    <a:lnTo>
                      <a:pt x="19" y="23"/>
                    </a:lnTo>
                    <a:lnTo>
                      <a:pt x="19" y="26"/>
                    </a:lnTo>
                    <a:lnTo>
                      <a:pt x="16" y="31"/>
                    </a:lnTo>
                    <a:lnTo>
                      <a:pt x="13" y="37"/>
                    </a:lnTo>
                    <a:lnTo>
                      <a:pt x="10" y="40"/>
                    </a:lnTo>
                    <a:lnTo>
                      <a:pt x="8" y="43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0" y="44"/>
                    </a:lnTo>
                    <a:lnTo>
                      <a:pt x="2" y="41"/>
                    </a:lnTo>
                    <a:lnTo>
                      <a:pt x="4" y="37"/>
                    </a:lnTo>
                    <a:lnTo>
                      <a:pt x="7" y="32"/>
                    </a:lnTo>
                    <a:lnTo>
                      <a:pt x="10" y="28"/>
                    </a:lnTo>
                    <a:lnTo>
                      <a:pt x="13" y="24"/>
                    </a:lnTo>
                    <a:lnTo>
                      <a:pt x="14" y="20"/>
                    </a:lnTo>
                    <a:lnTo>
                      <a:pt x="17" y="15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6"/>
                    </a:lnTo>
                    <a:lnTo>
                      <a:pt x="19" y="3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5" name="Freeform 183"/>
              <p:cNvSpPr>
                <a:spLocks/>
              </p:cNvSpPr>
              <p:nvPr/>
            </p:nvSpPr>
            <p:spPr bwMode="auto">
              <a:xfrm>
                <a:off x="4481" y="2620"/>
                <a:ext cx="44" cy="18"/>
              </a:xfrm>
              <a:custGeom>
                <a:avLst/>
                <a:gdLst>
                  <a:gd name="T0" fmla="*/ 4 w 44"/>
                  <a:gd name="T1" fmla="*/ 0 h 18"/>
                  <a:gd name="T2" fmla="*/ 7 w 44"/>
                  <a:gd name="T3" fmla="*/ 0 h 18"/>
                  <a:gd name="T4" fmla="*/ 12 w 44"/>
                  <a:gd name="T5" fmla="*/ 1 h 18"/>
                  <a:gd name="T6" fmla="*/ 17 w 44"/>
                  <a:gd name="T7" fmla="*/ 1 h 18"/>
                  <a:gd name="T8" fmla="*/ 21 w 44"/>
                  <a:gd name="T9" fmla="*/ 3 h 18"/>
                  <a:gd name="T10" fmla="*/ 26 w 44"/>
                  <a:gd name="T11" fmla="*/ 4 h 18"/>
                  <a:gd name="T12" fmla="*/ 30 w 44"/>
                  <a:gd name="T13" fmla="*/ 7 h 18"/>
                  <a:gd name="T14" fmla="*/ 35 w 44"/>
                  <a:gd name="T15" fmla="*/ 9 h 18"/>
                  <a:gd name="T16" fmla="*/ 41 w 44"/>
                  <a:gd name="T17" fmla="*/ 12 h 18"/>
                  <a:gd name="T18" fmla="*/ 42 w 44"/>
                  <a:gd name="T19" fmla="*/ 12 h 18"/>
                  <a:gd name="T20" fmla="*/ 44 w 44"/>
                  <a:gd name="T21" fmla="*/ 14 h 18"/>
                  <a:gd name="T22" fmla="*/ 44 w 44"/>
                  <a:gd name="T23" fmla="*/ 17 h 18"/>
                  <a:gd name="T24" fmla="*/ 42 w 44"/>
                  <a:gd name="T25" fmla="*/ 18 h 18"/>
                  <a:gd name="T26" fmla="*/ 38 w 44"/>
                  <a:gd name="T27" fmla="*/ 17 h 18"/>
                  <a:gd name="T28" fmla="*/ 33 w 44"/>
                  <a:gd name="T29" fmla="*/ 15 h 18"/>
                  <a:gd name="T30" fmla="*/ 27 w 44"/>
                  <a:gd name="T31" fmla="*/ 14 h 18"/>
                  <a:gd name="T32" fmla="*/ 23 w 44"/>
                  <a:gd name="T33" fmla="*/ 12 h 18"/>
                  <a:gd name="T34" fmla="*/ 18 w 44"/>
                  <a:gd name="T35" fmla="*/ 10 h 18"/>
                  <a:gd name="T36" fmla="*/ 12 w 44"/>
                  <a:gd name="T37" fmla="*/ 7 h 18"/>
                  <a:gd name="T38" fmla="*/ 7 w 44"/>
                  <a:gd name="T39" fmla="*/ 6 h 18"/>
                  <a:gd name="T40" fmla="*/ 4 w 44"/>
                  <a:gd name="T41" fmla="*/ 4 h 18"/>
                  <a:gd name="T42" fmla="*/ 0 w 44"/>
                  <a:gd name="T43" fmla="*/ 3 h 18"/>
                  <a:gd name="T44" fmla="*/ 0 w 44"/>
                  <a:gd name="T45" fmla="*/ 1 h 18"/>
                  <a:gd name="T46" fmla="*/ 0 w 44"/>
                  <a:gd name="T47" fmla="*/ 0 h 18"/>
                  <a:gd name="T48" fmla="*/ 4 w 44"/>
                  <a:gd name="T49" fmla="*/ 0 h 18"/>
                  <a:gd name="T50" fmla="*/ 4 w 44"/>
                  <a:gd name="T5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4" h="18">
                    <a:moveTo>
                      <a:pt x="4" y="0"/>
                    </a:moveTo>
                    <a:lnTo>
                      <a:pt x="7" y="0"/>
                    </a:lnTo>
                    <a:lnTo>
                      <a:pt x="12" y="1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26" y="4"/>
                    </a:lnTo>
                    <a:lnTo>
                      <a:pt x="30" y="7"/>
                    </a:lnTo>
                    <a:lnTo>
                      <a:pt x="35" y="9"/>
                    </a:lnTo>
                    <a:lnTo>
                      <a:pt x="41" y="12"/>
                    </a:lnTo>
                    <a:lnTo>
                      <a:pt x="42" y="12"/>
                    </a:lnTo>
                    <a:lnTo>
                      <a:pt x="44" y="14"/>
                    </a:lnTo>
                    <a:lnTo>
                      <a:pt x="44" y="17"/>
                    </a:lnTo>
                    <a:lnTo>
                      <a:pt x="42" y="18"/>
                    </a:lnTo>
                    <a:lnTo>
                      <a:pt x="38" y="17"/>
                    </a:lnTo>
                    <a:lnTo>
                      <a:pt x="33" y="15"/>
                    </a:lnTo>
                    <a:lnTo>
                      <a:pt x="27" y="14"/>
                    </a:lnTo>
                    <a:lnTo>
                      <a:pt x="23" y="12"/>
                    </a:lnTo>
                    <a:lnTo>
                      <a:pt x="18" y="10"/>
                    </a:lnTo>
                    <a:lnTo>
                      <a:pt x="12" y="7"/>
                    </a:lnTo>
                    <a:lnTo>
                      <a:pt x="7" y="6"/>
                    </a:lnTo>
                    <a:lnTo>
                      <a:pt x="4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6" name="Freeform 184"/>
              <p:cNvSpPr>
                <a:spLocks/>
              </p:cNvSpPr>
              <p:nvPr/>
            </p:nvSpPr>
            <p:spPr bwMode="auto">
              <a:xfrm>
                <a:off x="4455" y="2555"/>
                <a:ext cx="41" cy="60"/>
              </a:xfrm>
              <a:custGeom>
                <a:avLst/>
                <a:gdLst>
                  <a:gd name="T0" fmla="*/ 5 w 41"/>
                  <a:gd name="T1" fmla="*/ 1 h 60"/>
                  <a:gd name="T2" fmla="*/ 6 w 41"/>
                  <a:gd name="T3" fmla="*/ 3 h 60"/>
                  <a:gd name="T4" fmla="*/ 9 w 41"/>
                  <a:gd name="T5" fmla="*/ 6 h 60"/>
                  <a:gd name="T6" fmla="*/ 12 w 41"/>
                  <a:gd name="T7" fmla="*/ 9 h 60"/>
                  <a:gd name="T8" fmla="*/ 15 w 41"/>
                  <a:gd name="T9" fmla="*/ 12 h 60"/>
                  <a:gd name="T10" fmla="*/ 18 w 41"/>
                  <a:gd name="T11" fmla="*/ 13 h 60"/>
                  <a:gd name="T12" fmla="*/ 21 w 41"/>
                  <a:gd name="T13" fmla="*/ 16 h 60"/>
                  <a:gd name="T14" fmla="*/ 24 w 41"/>
                  <a:gd name="T15" fmla="*/ 21 h 60"/>
                  <a:gd name="T16" fmla="*/ 26 w 41"/>
                  <a:gd name="T17" fmla="*/ 24 h 60"/>
                  <a:gd name="T18" fmla="*/ 29 w 41"/>
                  <a:gd name="T19" fmla="*/ 27 h 60"/>
                  <a:gd name="T20" fmla="*/ 30 w 41"/>
                  <a:gd name="T21" fmla="*/ 32 h 60"/>
                  <a:gd name="T22" fmla="*/ 33 w 41"/>
                  <a:gd name="T23" fmla="*/ 35 h 60"/>
                  <a:gd name="T24" fmla="*/ 35 w 41"/>
                  <a:gd name="T25" fmla="*/ 39 h 60"/>
                  <a:gd name="T26" fmla="*/ 36 w 41"/>
                  <a:gd name="T27" fmla="*/ 42 h 60"/>
                  <a:gd name="T28" fmla="*/ 40 w 41"/>
                  <a:gd name="T29" fmla="*/ 47 h 60"/>
                  <a:gd name="T30" fmla="*/ 40 w 41"/>
                  <a:gd name="T31" fmla="*/ 51 h 60"/>
                  <a:gd name="T32" fmla="*/ 41 w 41"/>
                  <a:gd name="T33" fmla="*/ 56 h 60"/>
                  <a:gd name="T34" fmla="*/ 41 w 41"/>
                  <a:gd name="T35" fmla="*/ 59 h 60"/>
                  <a:gd name="T36" fmla="*/ 40 w 41"/>
                  <a:gd name="T37" fmla="*/ 60 h 60"/>
                  <a:gd name="T38" fmla="*/ 38 w 41"/>
                  <a:gd name="T39" fmla="*/ 60 h 60"/>
                  <a:gd name="T40" fmla="*/ 36 w 41"/>
                  <a:gd name="T41" fmla="*/ 59 h 60"/>
                  <a:gd name="T42" fmla="*/ 35 w 41"/>
                  <a:gd name="T43" fmla="*/ 54 h 60"/>
                  <a:gd name="T44" fmla="*/ 33 w 41"/>
                  <a:gd name="T45" fmla="*/ 51 h 60"/>
                  <a:gd name="T46" fmla="*/ 32 w 41"/>
                  <a:gd name="T47" fmla="*/ 48 h 60"/>
                  <a:gd name="T48" fmla="*/ 30 w 41"/>
                  <a:gd name="T49" fmla="*/ 45 h 60"/>
                  <a:gd name="T50" fmla="*/ 29 w 41"/>
                  <a:gd name="T51" fmla="*/ 41 h 60"/>
                  <a:gd name="T52" fmla="*/ 26 w 41"/>
                  <a:gd name="T53" fmla="*/ 39 h 60"/>
                  <a:gd name="T54" fmla="*/ 24 w 41"/>
                  <a:gd name="T55" fmla="*/ 36 h 60"/>
                  <a:gd name="T56" fmla="*/ 23 w 41"/>
                  <a:gd name="T57" fmla="*/ 33 h 60"/>
                  <a:gd name="T58" fmla="*/ 20 w 41"/>
                  <a:gd name="T59" fmla="*/ 29 h 60"/>
                  <a:gd name="T60" fmla="*/ 18 w 41"/>
                  <a:gd name="T61" fmla="*/ 26 h 60"/>
                  <a:gd name="T62" fmla="*/ 17 w 41"/>
                  <a:gd name="T63" fmla="*/ 23 h 60"/>
                  <a:gd name="T64" fmla="*/ 14 w 41"/>
                  <a:gd name="T65" fmla="*/ 20 h 60"/>
                  <a:gd name="T66" fmla="*/ 9 w 41"/>
                  <a:gd name="T67" fmla="*/ 15 h 60"/>
                  <a:gd name="T68" fmla="*/ 5 w 41"/>
                  <a:gd name="T69" fmla="*/ 10 h 60"/>
                  <a:gd name="T70" fmla="*/ 2 w 41"/>
                  <a:gd name="T71" fmla="*/ 6 h 60"/>
                  <a:gd name="T72" fmla="*/ 0 w 41"/>
                  <a:gd name="T73" fmla="*/ 4 h 60"/>
                  <a:gd name="T74" fmla="*/ 0 w 41"/>
                  <a:gd name="T75" fmla="*/ 1 h 60"/>
                  <a:gd name="T76" fmla="*/ 0 w 41"/>
                  <a:gd name="T77" fmla="*/ 1 h 60"/>
                  <a:gd name="T78" fmla="*/ 2 w 41"/>
                  <a:gd name="T79" fmla="*/ 0 h 60"/>
                  <a:gd name="T80" fmla="*/ 5 w 41"/>
                  <a:gd name="T81" fmla="*/ 1 h 60"/>
                  <a:gd name="T82" fmla="*/ 5 w 41"/>
                  <a:gd name="T83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1" h="60">
                    <a:moveTo>
                      <a:pt x="5" y="1"/>
                    </a:moveTo>
                    <a:lnTo>
                      <a:pt x="6" y="3"/>
                    </a:lnTo>
                    <a:lnTo>
                      <a:pt x="9" y="6"/>
                    </a:lnTo>
                    <a:lnTo>
                      <a:pt x="12" y="9"/>
                    </a:lnTo>
                    <a:lnTo>
                      <a:pt x="15" y="12"/>
                    </a:lnTo>
                    <a:lnTo>
                      <a:pt x="18" y="13"/>
                    </a:lnTo>
                    <a:lnTo>
                      <a:pt x="21" y="16"/>
                    </a:lnTo>
                    <a:lnTo>
                      <a:pt x="24" y="21"/>
                    </a:lnTo>
                    <a:lnTo>
                      <a:pt x="26" y="24"/>
                    </a:lnTo>
                    <a:lnTo>
                      <a:pt x="29" y="27"/>
                    </a:lnTo>
                    <a:lnTo>
                      <a:pt x="30" y="32"/>
                    </a:lnTo>
                    <a:lnTo>
                      <a:pt x="33" y="35"/>
                    </a:lnTo>
                    <a:lnTo>
                      <a:pt x="35" y="39"/>
                    </a:lnTo>
                    <a:lnTo>
                      <a:pt x="36" y="42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1" y="56"/>
                    </a:lnTo>
                    <a:lnTo>
                      <a:pt x="41" y="59"/>
                    </a:lnTo>
                    <a:lnTo>
                      <a:pt x="40" y="60"/>
                    </a:lnTo>
                    <a:lnTo>
                      <a:pt x="38" y="60"/>
                    </a:lnTo>
                    <a:lnTo>
                      <a:pt x="36" y="59"/>
                    </a:lnTo>
                    <a:lnTo>
                      <a:pt x="35" y="54"/>
                    </a:lnTo>
                    <a:lnTo>
                      <a:pt x="33" y="51"/>
                    </a:lnTo>
                    <a:lnTo>
                      <a:pt x="32" y="48"/>
                    </a:lnTo>
                    <a:lnTo>
                      <a:pt x="30" y="45"/>
                    </a:lnTo>
                    <a:lnTo>
                      <a:pt x="29" y="41"/>
                    </a:lnTo>
                    <a:lnTo>
                      <a:pt x="26" y="39"/>
                    </a:lnTo>
                    <a:lnTo>
                      <a:pt x="24" y="36"/>
                    </a:lnTo>
                    <a:lnTo>
                      <a:pt x="23" y="33"/>
                    </a:lnTo>
                    <a:lnTo>
                      <a:pt x="20" y="29"/>
                    </a:lnTo>
                    <a:lnTo>
                      <a:pt x="18" y="26"/>
                    </a:lnTo>
                    <a:lnTo>
                      <a:pt x="17" y="23"/>
                    </a:lnTo>
                    <a:lnTo>
                      <a:pt x="14" y="20"/>
                    </a:lnTo>
                    <a:lnTo>
                      <a:pt x="9" y="15"/>
                    </a:lnTo>
                    <a:lnTo>
                      <a:pt x="5" y="10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5" y="1"/>
                    </a:lnTo>
                    <a:lnTo>
                      <a:pt x="5" y="1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7" name="Freeform 185"/>
              <p:cNvSpPr>
                <a:spLocks/>
              </p:cNvSpPr>
              <p:nvPr/>
            </p:nvSpPr>
            <p:spPr bwMode="auto">
              <a:xfrm>
                <a:off x="4452" y="2578"/>
                <a:ext cx="50" cy="39"/>
              </a:xfrm>
              <a:custGeom>
                <a:avLst/>
                <a:gdLst>
                  <a:gd name="T0" fmla="*/ 47 w 50"/>
                  <a:gd name="T1" fmla="*/ 1 h 39"/>
                  <a:gd name="T2" fmla="*/ 50 w 50"/>
                  <a:gd name="T3" fmla="*/ 0 h 39"/>
                  <a:gd name="T4" fmla="*/ 50 w 50"/>
                  <a:gd name="T5" fmla="*/ 4 h 39"/>
                  <a:gd name="T6" fmla="*/ 49 w 50"/>
                  <a:gd name="T7" fmla="*/ 6 h 39"/>
                  <a:gd name="T8" fmla="*/ 47 w 50"/>
                  <a:gd name="T9" fmla="*/ 9 h 39"/>
                  <a:gd name="T10" fmla="*/ 44 w 50"/>
                  <a:gd name="T11" fmla="*/ 12 h 39"/>
                  <a:gd name="T12" fmla="*/ 43 w 50"/>
                  <a:gd name="T13" fmla="*/ 16 h 39"/>
                  <a:gd name="T14" fmla="*/ 39 w 50"/>
                  <a:gd name="T15" fmla="*/ 18 h 39"/>
                  <a:gd name="T16" fmla="*/ 36 w 50"/>
                  <a:gd name="T17" fmla="*/ 21 h 39"/>
                  <a:gd name="T18" fmla="*/ 33 w 50"/>
                  <a:gd name="T19" fmla="*/ 22 h 39"/>
                  <a:gd name="T20" fmla="*/ 30 w 50"/>
                  <a:gd name="T21" fmla="*/ 24 h 39"/>
                  <a:gd name="T22" fmla="*/ 26 w 50"/>
                  <a:gd name="T23" fmla="*/ 28 h 39"/>
                  <a:gd name="T24" fmla="*/ 23 w 50"/>
                  <a:gd name="T25" fmla="*/ 31 h 39"/>
                  <a:gd name="T26" fmla="*/ 17 w 50"/>
                  <a:gd name="T27" fmla="*/ 34 h 39"/>
                  <a:gd name="T28" fmla="*/ 12 w 50"/>
                  <a:gd name="T29" fmla="*/ 37 h 39"/>
                  <a:gd name="T30" fmla="*/ 6 w 50"/>
                  <a:gd name="T31" fmla="*/ 39 h 39"/>
                  <a:gd name="T32" fmla="*/ 2 w 50"/>
                  <a:gd name="T33" fmla="*/ 39 h 39"/>
                  <a:gd name="T34" fmla="*/ 0 w 50"/>
                  <a:gd name="T35" fmla="*/ 37 h 39"/>
                  <a:gd name="T36" fmla="*/ 3 w 50"/>
                  <a:gd name="T37" fmla="*/ 34 h 39"/>
                  <a:gd name="T38" fmla="*/ 5 w 50"/>
                  <a:gd name="T39" fmla="*/ 33 h 39"/>
                  <a:gd name="T40" fmla="*/ 6 w 50"/>
                  <a:gd name="T41" fmla="*/ 31 h 39"/>
                  <a:gd name="T42" fmla="*/ 9 w 50"/>
                  <a:gd name="T43" fmla="*/ 30 h 39"/>
                  <a:gd name="T44" fmla="*/ 11 w 50"/>
                  <a:gd name="T45" fmla="*/ 28 h 39"/>
                  <a:gd name="T46" fmla="*/ 14 w 50"/>
                  <a:gd name="T47" fmla="*/ 27 h 39"/>
                  <a:gd name="T48" fmla="*/ 17 w 50"/>
                  <a:gd name="T49" fmla="*/ 25 h 39"/>
                  <a:gd name="T50" fmla="*/ 20 w 50"/>
                  <a:gd name="T51" fmla="*/ 24 h 39"/>
                  <a:gd name="T52" fmla="*/ 24 w 50"/>
                  <a:gd name="T53" fmla="*/ 22 h 39"/>
                  <a:gd name="T54" fmla="*/ 27 w 50"/>
                  <a:gd name="T55" fmla="*/ 19 h 39"/>
                  <a:gd name="T56" fmla="*/ 29 w 50"/>
                  <a:gd name="T57" fmla="*/ 18 h 39"/>
                  <a:gd name="T58" fmla="*/ 32 w 50"/>
                  <a:gd name="T59" fmla="*/ 16 h 39"/>
                  <a:gd name="T60" fmla="*/ 35 w 50"/>
                  <a:gd name="T61" fmla="*/ 15 h 39"/>
                  <a:gd name="T62" fmla="*/ 38 w 50"/>
                  <a:gd name="T63" fmla="*/ 10 h 39"/>
                  <a:gd name="T64" fmla="*/ 41 w 50"/>
                  <a:gd name="T65" fmla="*/ 7 h 39"/>
                  <a:gd name="T66" fmla="*/ 43 w 50"/>
                  <a:gd name="T67" fmla="*/ 4 h 39"/>
                  <a:gd name="T68" fmla="*/ 47 w 50"/>
                  <a:gd name="T69" fmla="*/ 1 h 39"/>
                  <a:gd name="T70" fmla="*/ 47 w 50"/>
                  <a:gd name="T71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39">
                    <a:moveTo>
                      <a:pt x="47" y="1"/>
                    </a:moveTo>
                    <a:lnTo>
                      <a:pt x="50" y="0"/>
                    </a:lnTo>
                    <a:lnTo>
                      <a:pt x="50" y="4"/>
                    </a:lnTo>
                    <a:lnTo>
                      <a:pt x="49" y="6"/>
                    </a:lnTo>
                    <a:lnTo>
                      <a:pt x="47" y="9"/>
                    </a:lnTo>
                    <a:lnTo>
                      <a:pt x="44" y="12"/>
                    </a:lnTo>
                    <a:lnTo>
                      <a:pt x="43" y="16"/>
                    </a:lnTo>
                    <a:lnTo>
                      <a:pt x="39" y="18"/>
                    </a:lnTo>
                    <a:lnTo>
                      <a:pt x="36" y="21"/>
                    </a:lnTo>
                    <a:lnTo>
                      <a:pt x="33" y="22"/>
                    </a:lnTo>
                    <a:lnTo>
                      <a:pt x="30" y="24"/>
                    </a:lnTo>
                    <a:lnTo>
                      <a:pt x="26" y="28"/>
                    </a:lnTo>
                    <a:lnTo>
                      <a:pt x="23" y="31"/>
                    </a:lnTo>
                    <a:lnTo>
                      <a:pt x="17" y="34"/>
                    </a:lnTo>
                    <a:lnTo>
                      <a:pt x="12" y="37"/>
                    </a:lnTo>
                    <a:lnTo>
                      <a:pt x="6" y="39"/>
                    </a:lnTo>
                    <a:lnTo>
                      <a:pt x="2" y="39"/>
                    </a:lnTo>
                    <a:lnTo>
                      <a:pt x="0" y="37"/>
                    </a:lnTo>
                    <a:lnTo>
                      <a:pt x="3" y="34"/>
                    </a:lnTo>
                    <a:lnTo>
                      <a:pt x="5" y="33"/>
                    </a:lnTo>
                    <a:lnTo>
                      <a:pt x="6" y="31"/>
                    </a:lnTo>
                    <a:lnTo>
                      <a:pt x="9" y="30"/>
                    </a:lnTo>
                    <a:lnTo>
                      <a:pt x="11" y="28"/>
                    </a:lnTo>
                    <a:lnTo>
                      <a:pt x="14" y="27"/>
                    </a:lnTo>
                    <a:lnTo>
                      <a:pt x="17" y="25"/>
                    </a:lnTo>
                    <a:lnTo>
                      <a:pt x="20" y="24"/>
                    </a:lnTo>
                    <a:lnTo>
                      <a:pt x="24" y="22"/>
                    </a:lnTo>
                    <a:lnTo>
                      <a:pt x="27" y="19"/>
                    </a:lnTo>
                    <a:lnTo>
                      <a:pt x="29" y="18"/>
                    </a:lnTo>
                    <a:lnTo>
                      <a:pt x="32" y="16"/>
                    </a:lnTo>
                    <a:lnTo>
                      <a:pt x="35" y="15"/>
                    </a:lnTo>
                    <a:lnTo>
                      <a:pt x="38" y="10"/>
                    </a:lnTo>
                    <a:lnTo>
                      <a:pt x="41" y="7"/>
                    </a:lnTo>
                    <a:lnTo>
                      <a:pt x="43" y="4"/>
                    </a:lnTo>
                    <a:lnTo>
                      <a:pt x="47" y="1"/>
                    </a:lnTo>
                    <a:lnTo>
                      <a:pt x="47" y="1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8" name="Freeform 186"/>
              <p:cNvSpPr>
                <a:spLocks/>
              </p:cNvSpPr>
              <p:nvPr/>
            </p:nvSpPr>
            <p:spPr bwMode="auto">
              <a:xfrm>
                <a:off x="4452" y="2541"/>
                <a:ext cx="35" cy="56"/>
              </a:xfrm>
              <a:custGeom>
                <a:avLst/>
                <a:gdLst>
                  <a:gd name="T0" fmla="*/ 29 w 35"/>
                  <a:gd name="T1" fmla="*/ 3 h 56"/>
                  <a:gd name="T2" fmla="*/ 32 w 35"/>
                  <a:gd name="T3" fmla="*/ 0 h 56"/>
                  <a:gd name="T4" fmla="*/ 33 w 35"/>
                  <a:gd name="T5" fmla="*/ 2 h 56"/>
                  <a:gd name="T6" fmla="*/ 33 w 35"/>
                  <a:gd name="T7" fmla="*/ 3 h 56"/>
                  <a:gd name="T8" fmla="*/ 35 w 35"/>
                  <a:gd name="T9" fmla="*/ 5 h 56"/>
                  <a:gd name="T10" fmla="*/ 33 w 35"/>
                  <a:gd name="T11" fmla="*/ 8 h 56"/>
                  <a:gd name="T12" fmla="*/ 33 w 35"/>
                  <a:gd name="T13" fmla="*/ 11 h 56"/>
                  <a:gd name="T14" fmla="*/ 33 w 35"/>
                  <a:gd name="T15" fmla="*/ 15 h 56"/>
                  <a:gd name="T16" fmla="*/ 32 w 35"/>
                  <a:gd name="T17" fmla="*/ 20 h 56"/>
                  <a:gd name="T18" fmla="*/ 29 w 35"/>
                  <a:gd name="T19" fmla="*/ 24 h 56"/>
                  <a:gd name="T20" fmla="*/ 27 w 35"/>
                  <a:gd name="T21" fmla="*/ 30 h 56"/>
                  <a:gd name="T22" fmla="*/ 24 w 35"/>
                  <a:gd name="T23" fmla="*/ 34 h 56"/>
                  <a:gd name="T24" fmla="*/ 23 w 35"/>
                  <a:gd name="T25" fmla="*/ 38 h 56"/>
                  <a:gd name="T26" fmla="*/ 21 w 35"/>
                  <a:gd name="T27" fmla="*/ 40 h 56"/>
                  <a:gd name="T28" fmla="*/ 20 w 35"/>
                  <a:gd name="T29" fmla="*/ 43 h 56"/>
                  <a:gd name="T30" fmla="*/ 15 w 35"/>
                  <a:gd name="T31" fmla="*/ 46 h 56"/>
                  <a:gd name="T32" fmla="*/ 12 w 35"/>
                  <a:gd name="T33" fmla="*/ 49 h 56"/>
                  <a:gd name="T34" fmla="*/ 9 w 35"/>
                  <a:gd name="T35" fmla="*/ 52 h 56"/>
                  <a:gd name="T36" fmla="*/ 6 w 35"/>
                  <a:gd name="T37" fmla="*/ 55 h 56"/>
                  <a:gd name="T38" fmla="*/ 3 w 35"/>
                  <a:gd name="T39" fmla="*/ 55 h 56"/>
                  <a:gd name="T40" fmla="*/ 2 w 35"/>
                  <a:gd name="T41" fmla="*/ 56 h 56"/>
                  <a:gd name="T42" fmla="*/ 0 w 35"/>
                  <a:gd name="T43" fmla="*/ 55 h 56"/>
                  <a:gd name="T44" fmla="*/ 2 w 35"/>
                  <a:gd name="T45" fmla="*/ 53 h 56"/>
                  <a:gd name="T46" fmla="*/ 3 w 35"/>
                  <a:gd name="T47" fmla="*/ 49 h 56"/>
                  <a:gd name="T48" fmla="*/ 6 w 35"/>
                  <a:gd name="T49" fmla="*/ 44 h 56"/>
                  <a:gd name="T50" fmla="*/ 11 w 35"/>
                  <a:gd name="T51" fmla="*/ 40 h 56"/>
                  <a:gd name="T52" fmla="*/ 14 w 35"/>
                  <a:gd name="T53" fmla="*/ 37 h 56"/>
                  <a:gd name="T54" fmla="*/ 17 w 35"/>
                  <a:gd name="T55" fmla="*/ 32 h 56"/>
                  <a:gd name="T56" fmla="*/ 21 w 35"/>
                  <a:gd name="T57" fmla="*/ 27 h 56"/>
                  <a:gd name="T58" fmla="*/ 21 w 35"/>
                  <a:gd name="T59" fmla="*/ 26 h 56"/>
                  <a:gd name="T60" fmla="*/ 23 w 35"/>
                  <a:gd name="T61" fmla="*/ 23 h 56"/>
                  <a:gd name="T62" fmla="*/ 24 w 35"/>
                  <a:gd name="T63" fmla="*/ 20 h 56"/>
                  <a:gd name="T64" fmla="*/ 26 w 35"/>
                  <a:gd name="T65" fmla="*/ 18 h 56"/>
                  <a:gd name="T66" fmla="*/ 27 w 35"/>
                  <a:gd name="T67" fmla="*/ 14 h 56"/>
                  <a:gd name="T68" fmla="*/ 29 w 35"/>
                  <a:gd name="T69" fmla="*/ 9 h 56"/>
                  <a:gd name="T70" fmla="*/ 29 w 35"/>
                  <a:gd name="T71" fmla="*/ 5 h 56"/>
                  <a:gd name="T72" fmla="*/ 29 w 35"/>
                  <a:gd name="T73" fmla="*/ 3 h 56"/>
                  <a:gd name="T74" fmla="*/ 29 w 35"/>
                  <a:gd name="T75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5" h="56">
                    <a:moveTo>
                      <a:pt x="29" y="3"/>
                    </a:moveTo>
                    <a:lnTo>
                      <a:pt x="32" y="0"/>
                    </a:lnTo>
                    <a:lnTo>
                      <a:pt x="33" y="2"/>
                    </a:lnTo>
                    <a:lnTo>
                      <a:pt x="33" y="3"/>
                    </a:lnTo>
                    <a:lnTo>
                      <a:pt x="35" y="5"/>
                    </a:lnTo>
                    <a:lnTo>
                      <a:pt x="33" y="8"/>
                    </a:lnTo>
                    <a:lnTo>
                      <a:pt x="33" y="11"/>
                    </a:lnTo>
                    <a:lnTo>
                      <a:pt x="33" y="15"/>
                    </a:lnTo>
                    <a:lnTo>
                      <a:pt x="32" y="20"/>
                    </a:lnTo>
                    <a:lnTo>
                      <a:pt x="29" y="24"/>
                    </a:lnTo>
                    <a:lnTo>
                      <a:pt x="27" y="30"/>
                    </a:lnTo>
                    <a:lnTo>
                      <a:pt x="24" y="34"/>
                    </a:lnTo>
                    <a:lnTo>
                      <a:pt x="23" y="38"/>
                    </a:lnTo>
                    <a:lnTo>
                      <a:pt x="21" y="40"/>
                    </a:lnTo>
                    <a:lnTo>
                      <a:pt x="20" y="43"/>
                    </a:lnTo>
                    <a:lnTo>
                      <a:pt x="15" y="46"/>
                    </a:lnTo>
                    <a:lnTo>
                      <a:pt x="12" y="49"/>
                    </a:lnTo>
                    <a:lnTo>
                      <a:pt x="9" y="52"/>
                    </a:lnTo>
                    <a:lnTo>
                      <a:pt x="6" y="55"/>
                    </a:lnTo>
                    <a:lnTo>
                      <a:pt x="3" y="55"/>
                    </a:lnTo>
                    <a:lnTo>
                      <a:pt x="2" y="56"/>
                    </a:lnTo>
                    <a:lnTo>
                      <a:pt x="0" y="55"/>
                    </a:lnTo>
                    <a:lnTo>
                      <a:pt x="2" y="53"/>
                    </a:lnTo>
                    <a:lnTo>
                      <a:pt x="3" y="49"/>
                    </a:lnTo>
                    <a:lnTo>
                      <a:pt x="6" y="44"/>
                    </a:lnTo>
                    <a:lnTo>
                      <a:pt x="11" y="40"/>
                    </a:lnTo>
                    <a:lnTo>
                      <a:pt x="14" y="37"/>
                    </a:lnTo>
                    <a:lnTo>
                      <a:pt x="17" y="32"/>
                    </a:lnTo>
                    <a:lnTo>
                      <a:pt x="21" y="27"/>
                    </a:lnTo>
                    <a:lnTo>
                      <a:pt x="21" y="26"/>
                    </a:lnTo>
                    <a:lnTo>
                      <a:pt x="23" y="23"/>
                    </a:lnTo>
                    <a:lnTo>
                      <a:pt x="24" y="20"/>
                    </a:lnTo>
                    <a:lnTo>
                      <a:pt x="26" y="18"/>
                    </a:lnTo>
                    <a:lnTo>
                      <a:pt x="27" y="14"/>
                    </a:lnTo>
                    <a:lnTo>
                      <a:pt x="29" y="9"/>
                    </a:lnTo>
                    <a:lnTo>
                      <a:pt x="29" y="5"/>
                    </a:lnTo>
                    <a:lnTo>
                      <a:pt x="29" y="3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79" name="Freeform 187"/>
              <p:cNvSpPr>
                <a:spLocks/>
              </p:cNvSpPr>
              <p:nvPr/>
            </p:nvSpPr>
            <p:spPr bwMode="auto">
              <a:xfrm>
                <a:off x="3546" y="2363"/>
                <a:ext cx="15" cy="47"/>
              </a:xfrm>
              <a:custGeom>
                <a:avLst/>
                <a:gdLst>
                  <a:gd name="T0" fmla="*/ 8 w 15"/>
                  <a:gd name="T1" fmla="*/ 44 h 47"/>
                  <a:gd name="T2" fmla="*/ 8 w 15"/>
                  <a:gd name="T3" fmla="*/ 39 h 47"/>
                  <a:gd name="T4" fmla="*/ 8 w 15"/>
                  <a:gd name="T5" fmla="*/ 34 h 47"/>
                  <a:gd name="T6" fmla="*/ 8 w 15"/>
                  <a:gd name="T7" fmla="*/ 30 h 47"/>
                  <a:gd name="T8" fmla="*/ 6 w 15"/>
                  <a:gd name="T9" fmla="*/ 25 h 47"/>
                  <a:gd name="T10" fmla="*/ 5 w 15"/>
                  <a:gd name="T11" fmla="*/ 19 h 47"/>
                  <a:gd name="T12" fmla="*/ 3 w 15"/>
                  <a:gd name="T13" fmla="*/ 15 h 47"/>
                  <a:gd name="T14" fmla="*/ 2 w 15"/>
                  <a:gd name="T15" fmla="*/ 10 h 47"/>
                  <a:gd name="T16" fmla="*/ 0 w 15"/>
                  <a:gd name="T17" fmla="*/ 7 h 47"/>
                  <a:gd name="T18" fmla="*/ 0 w 15"/>
                  <a:gd name="T19" fmla="*/ 4 h 47"/>
                  <a:gd name="T20" fmla="*/ 0 w 15"/>
                  <a:gd name="T21" fmla="*/ 1 h 47"/>
                  <a:gd name="T22" fmla="*/ 0 w 15"/>
                  <a:gd name="T23" fmla="*/ 0 h 47"/>
                  <a:gd name="T24" fmla="*/ 5 w 15"/>
                  <a:gd name="T25" fmla="*/ 3 h 47"/>
                  <a:gd name="T26" fmla="*/ 6 w 15"/>
                  <a:gd name="T27" fmla="*/ 7 h 47"/>
                  <a:gd name="T28" fmla="*/ 9 w 15"/>
                  <a:gd name="T29" fmla="*/ 12 h 47"/>
                  <a:gd name="T30" fmla="*/ 11 w 15"/>
                  <a:gd name="T31" fmla="*/ 15 h 47"/>
                  <a:gd name="T32" fmla="*/ 11 w 15"/>
                  <a:gd name="T33" fmla="*/ 18 h 47"/>
                  <a:gd name="T34" fmla="*/ 12 w 15"/>
                  <a:gd name="T35" fmla="*/ 21 h 47"/>
                  <a:gd name="T36" fmla="*/ 14 w 15"/>
                  <a:gd name="T37" fmla="*/ 24 h 47"/>
                  <a:gd name="T38" fmla="*/ 14 w 15"/>
                  <a:gd name="T39" fmla="*/ 27 h 47"/>
                  <a:gd name="T40" fmla="*/ 14 w 15"/>
                  <a:gd name="T41" fmla="*/ 30 h 47"/>
                  <a:gd name="T42" fmla="*/ 14 w 15"/>
                  <a:gd name="T43" fmla="*/ 31 h 47"/>
                  <a:gd name="T44" fmla="*/ 15 w 15"/>
                  <a:gd name="T45" fmla="*/ 34 h 47"/>
                  <a:gd name="T46" fmla="*/ 14 w 15"/>
                  <a:gd name="T47" fmla="*/ 38 h 47"/>
                  <a:gd name="T48" fmla="*/ 14 w 15"/>
                  <a:gd name="T49" fmla="*/ 41 h 47"/>
                  <a:gd name="T50" fmla="*/ 14 w 15"/>
                  <a:gd name="T51" fmla="*/ 44 h 47"/>
                  <a:gd name="T52" fmla="*/ 12 w 15"/>
                  <a:gd name="T53" fmla="*/ 47 h 47"/>
                  <a:gd name="T54" fmla="*/ 11 w 15"/>
                  <a:gd name="T55" fmla="*/ 47 h 47"/>
                  <a:gd name="T56" fmla="*/ 9 w 15"/>
                  <a:gd name="T57" fmla="*/ 47 h 47"/>
                  <a:gd name="T58" fmla="*/ 8 w 15"/>
                  <a:gd name="T59" fmla="*/ 47 h 47"/>
                  <a:gd name="T60" fmla="*/ 8 w 15"/>
                  <a:gd name="T61" fmla="*/ 44 h 47"/>
                  <a:gd name="T62" fmla="*/ 8 w 15"/>
                  <a:gd name="T63" fmla="*/ 4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" h="47">
                    <a:moveTo>
                      <a:pt x="8" y="44"/>
                    </a:moveTo>
                    <a:lnTo>
                      <a:pt x="8" y="39"/>
                    </a:lnTo>
                    <a:lnTo>
                      <a:pt x="8" y="34"/>
                    </a:lnTo>
                    <a:lnTo>
                      <a:pt x="8" y="30"/>
                    </a:lnTo>
                    <a:lnTo>
                      <a:pt x="6" y="25"/>
                    </a:lnTo>
                    <a:lnTo>
                      <a:pt x="5" y="19"/>
                    </a:lnTo>
                    <a:lnTo>
                      <a:pt x="3" y="15"/>
                    </a:lnTo>
                    <a:lnTo>
                      <a:pt x="2" y="10"/>
                    </a:lnTo>
                    <a:lnTo>
                      <a:pt x="0" y="7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5" y="3"/>
                    </a:lnTo>
                    <a:lnTo>
                      <a:pt x="6" y="7"/>
                    </a:lnTo>
                    <a:lnTo>
                      <a:pt x="9" y="12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2" y="21"/>
                    </a:lnTo>
                    <a:lnTo>
                      <a:pt x="14" y="24"/>
                    </a:lnTo>
                    <a:lnTo>
                      <a:pt x="14" y="27"/>
                    </a:lnTo>
                    <a:lnTo>
                      <a:pt x="14" y="30"/>
                    </a:lnTo>
                    <a:lnTo>
                      <a:pt x="14" y="31"/>
                    </a:lnTo>
                    <a:lnTo>
                      <a:pt x="15" y="34"/>
                    </a:lnTo>
                    <a:lnTo>
                      <a:pt x="14" y="38"/>
                    </a:lnTo>
                    <a:lnTo>
                      <a:pt x="14" y="41"/>
                    </a:lnTo>
                    <a:lnTo>
                      <a:pt x="14" y="44"/>
                    </a:lnTo>
                    <a:lnTo>
                      <a:pt x="12" y="47"/>
                    </a:lnTo>
                    <a:lnTo>
                      <a:pt x="11" y="47"/>
                    </a:lnTo>
                    <a:lnTo>
                      <a:pt x="9" y="47"/>
                    </a:lnTo>
                    <a:lnTo>
                      <a:pt x="8" y="47"/>
                    </a:lnTo>
                    <a:lnTo>
                      <a:pt x="8" y="44"/>
                    </a:lnTo>
                    <a:lnTo>
                      <a:pt x="8" y="44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0" name="Freeform 188"/>
              <p:cNvSpPr>
                <a:spLocks/>
              </p:cNvSpPr>
              <p:nvPr/>
            </p:nvSpPr>
            <p:spPr bwMode="auto">
              <a:xfrm>
                <a:off x="3520" y="2363"/>
                <a:ext cx="72" cy="33"/>
              </a:xfrm>
              <a:custGeom>
                <a:avLst/>
                <a:gdLst>
                  <a:gd name="T0" fmla="*/ 0 w 72"/>
                  <a:gd name="T1" fmla="*/ 30 h 33"/>
                  <a:gd name="T2" fmla="*/ 2 w 72"/>
                  <a:gd name="T3" fmla="*/ 27 h 33"/>
                  <a:gd name="T4" fmla="*/ 5 w 72"/>
                  <a:gd name="T5" fmla="*/ 24 h 33"/>
                  <a:gd name="T6" fmla="*/ 6 w 72"/>
                  <a:gd name="T7" fmla="*/ 21 h 33"/>
                  <a:gd name="T8" fmla="*/ 10 w 72"/>
                  <a:gd name="T9" fmla="*/ 19 h 33"/>
                  <a:gd name="T10" fmla="*/ 13 w 72"/>
                  <a:gd name="T11" fmla="*/ 16 h 33"/>
                  <a:gd name="T12" fmla="*/ 16 w 72"/>
                  <a:gd name="T13" fmla="*/ 15 h 33"/>
                  <a:gd name="T14" fmla="*/ 19 w 72"/>
                  <a:gd name="T15" fmla="*/ 13 h 33"/>
                  <a:gd name="T16" fmla="*/ 22 w 72"/>
                  <a:gd name="T17" fmla="*/ 12 h 33"/>
                  <a:gd name="T18" fmla="*/ 25 w 72"/>
                  <a:gd name="T19" fmla="*/ 10 h 33"/>
                  <a:gd name="T20" fmla="*/ 28 w 72"/>
                  <a:gd name="T21" fmla="*/ 9 h 33"/>
                  <a:gd name="T22" fmla="*/ 31 w 72"/>
                  <a:gd name="T23" fmla="*/ 9 h 33"/>
                  <a:gd name="T24" fmla="*/ 34 w 72"/>
                  <a:gd name="T25" fmla="*/ 7 h 33"/>
                  <a:gd name="T26" fmla="*/ 37 w 72"/>
                  <a:gd name="T27" fmla="*/ 7 h 33"/>
                  <a:gd name="T28" fmla="*/ 40 w 72"/>
                  <a:gd name="T29" fmla="*/ 6 h 33"/>
                  <a:gd name="T30" fmla="*/ 43 w 72"/>
                  <a:gd name="T31" fmla="*/ 6 h 33"/>
                  <a:gd name="T32" fmla="*/ 46 w 72"/>
                  <a:gd name="T33" fmla="*/ 4 h 33"/>
                  <a:gd name="T34" fmla="*/ 47 w 72"/>
                  <a:gd name="T35" fmla="*/ 3 h 33"/>
                  <a:gd name="T36" fmla="*/ 50 w 72"/>
                  <a:gd name="T37" fmla="*/ 3 h 33"/>
                  <a:gd name="T38" fmla="*/ 53 w 72"/>
                  <a:gd name="T39" fmla="*/ 1 h 33"/>
                  <a:gd name="T40" fmla="*/ 58 w 72"/>
                  <a:gd name="T41" fmla="*/ 1 h 33"/>
                  <a:gd name="T42" fmla="*/ 61 w 72"/>
                  <a:gd name="T43" fmla="*/ 0 h 33"/>
                  <a:gd name="T44" fmla="*/ 65 w 72"/>
                  <a:gd name="T45" fmla="*/ 0 h 33"/>
                  <a:gd name="T46" fmla="*/ 67 w 72"/>
                  <a:gd name="T47" fmla="*/ 0 h 33"/>
                  <a:gd name="T48" fmla="*/ 68 w 72"/>
                  <a:gd name="T49" fmla="*/ 0 h 33"/>
                  <a:gd name="T50" fmla="*/ 72 w 72"/>
                  <a:gd name="T51" fmla="*/ 1 h 33"/>
                  <a:gd name="T52" fmla="*/ 72 w 72"/>
                  <a:gd name="T53" fmla="*/ 3 h 33"/>
                  <a:gd name="T54" fmla="*/ 70 w 72"/>
                  <a:gd name="T55" fmla="*/ 4 h 33"/>
                  <a:gd name="T56" fmla="*/ 68 w 72"/>
                  <a:gd name="T57" fmla="*/ 6 h 33"/>
                  <a:gd name="T58" fmla="*/ 65 w 72"/>
                  <a:gd name="T59" fmla="*/ 6 h 33"/>
                  <a:gd name="T60" fmla="*/ 62 w 72"/>
                  <a:gd name="T61" fmla="*/ 7 h 33"/>
                  <a:gd name="T62" fmla="*/ 59 w 72"/>
                  <a:gd name="T63" fmla="*/ 7 h 33"/>
                  <a:gd name="T64" fmla="*/ 55 w 72"/>
                  <a:gd name="T65" fmla="*/ 9 h 33"/>
                  <a:gd name="T66" fmla="*/ 52 w 72"/>
                  <a:gd name="T67" fmla="*/ 10 h 33"/>
                  <a:gd name="T68" fmla="*/ 47 w 72"/>
                  <a:gd name="T69" fmla="*/ 10 h 33"/>
                  <a:gd name="T70" fmla="*/ 44 w 72"/>
                  <a:gd name="T71" fmla="*/ 12 h 33"/>
                  <a:gd name="T72" fmla="*/ 40 w 72"/>
                  <a:gd name="T73" fmla="*/ 13 h 33"/>
                  <a:gd name="T74" fmla="*/ 37 w 72"/>
                  <a:gd name="T75" fmla="*/ 15 h 33"/>
                  <a:gd name="T76" fmla="*/ 34 w 72"/>
                  <a:gd name="T77" fmla="*/ 16 h 33"/>
                  <a:gd name="T78" fmla="*/ 31 w 72"/>
                  <a:gd name="T79" fmla="*/ 16 h 33"/>
                  <a:gd name="T80" fmla="*/ 28 w 72"/>
                  <a:gd name="T81" fmla="*/ 18 h 33"/>
                  <a:gd name="T82" fmla="*/ 25 w 72"/>
                  <a:gd name="T83" fmla="*/ 19 h 33"/>
                  <a:gd name="T84" fmla="*/ 23 w 72"/>
                  <a:gd name="T85" fmla="*/ 22 h 33"/>
                  <a:gd name="T86" fmla="*/ 20 w 72"/>
                  <a:gd name="T87" fmla="*/ 24 h 33"/>
                  <a:gd name="T88" fmla="*/ 17 w 72"/>
                  <a:gd name="T89" fmla="*/ 25 h 33"/>
                  <a:gd name="T90" fmla="*/ 14 w 72"/>
                  <a:gd name="T91" fmla="*/ 27 h 33"/>
                  <a:gd name="T92" fmla="*/ 11 w 72"/>
                  <a:gd name="T93" fmla="*/ 30 h 33"/>
                  <a:gd name="T94" fmla="*/ 8 w 72"/>
                  <a:gd name="T95" fmla="*/ 30 h 33"/>
                  <a:gd name="T96" fmla="*/ 6 w 72"/>
                  <a:gd name="T97" fmla="*/ 31 h 33"/>
                  <a:gd name="T98" fmla="*/ 3 w 72"/>
                  <a:gd name="T99" fmla="*/ 33 h 33"/>
                  <a:gd name="T100" fmla="*/ 2 w 72"/>
                  <a:gd name="T101" fmla="*/ 33 h 33"/>
                  <a:gd name="T102" fmla="*/ 0 w 72"/>
                  <a:gd name="T103" fmla="*/ 33 h 33"/>
                  <a:gd name="T104" fmla="*/ 0 w 72"/>
                  <a:gd name="T105" fmla="*/ 30 h 33"/>
                  <a:gd name="T106" fmla="*/ 0 w 72"/>
                  <a:gd name="T107" fmla="*/ 3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2" h="33">
                    <a:moveTo>
                      <a:pt x="0" y="30"/>
                    </a:moveTo>
                    <a:lnTo>
                      <a:pt x="2" y="27"/>
                    </a:lnTo>
                    <a:lnTo>
                      <a:pt x="5" y="24"/>
                    </a:lnTo>
                    <a:lnTo>
                      <a:pt x="6" y="21"/>
                    </a:lnTo>
                    <a:lnTo>
                      <a:pt x="10" y="19"/>
                    </a:lnTo>
                    <a:lnTo>
                      <a:pt x="13" y="16"/>
                    </a:lnTo>
                    <a:lnTo>
                      <a:pt x="16" y="15"/>
                    </a:lnTo>
                    <a:lnTo>
                      <a:pt x="19" y="13"/>
                    </a:lnTo>
                    <a:lnTo>
                      <a:pt x="22" y="12"/>
                    </a:lnTo>
                    <a:lnTo>
                      <a:pt x="25" y="10"/>
                    </a:lnTo>
                    <a:lnTo>
                      <a:pt x="28" y="9"/>
                    </a:lnTo>
                    <a:lnTo>
                      <a:pt x="31" y="9"/>
                    </a:lnTo>
                    <a:lnTo>
                      <a:pt x="34" y="7"/>
                    </a:lnTo>
                    <a:lnTo>
                      <a:pt x="37" y="7"/>
                    </a:lnTo>
                    <a:lnTo>
                      <a:pt x="40" y="6"/>
                    </a:lnTo>
                    <a:lnTo>
                      <a:pt x="43" y="6"/>
                    </a:lnTo>
                    <a:lnTo>
                      <a:pt x="46" y="4"/>
                    </a:lnTo>
                    <a:lnTo>
                      <a:pt x="47" y="3"/>
                    </a:lnTo>
                    <a:lnTo>
                      <a:pt x="50" y="3"/>
                    </a:lnTo>
                    <a:lnTo>
                      <a:pt x="53" y="1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8" y="0"/>
                    </a:lnTo>
                    <a:lnTo>
                      <a:pt x="72" y="1"/>
                    </a:lnTo>
                    <a:lnTo>
                      <a:pt x="72" y="3"/>
                    </a:lnTo>
                    <a:lnTo>
                      <a:pt x="70" y="4"/>
                    </a:lnTo>
                    <a:lnTo>
                      <a:pt x="68" y="6"/>
                    </a:lnTo>
                    <a:lnTo>
                      <a:pt x="65" y="6"/>
                    </a:lnTo>
                    <a:lnTo>
                      <a:pt x="62" y="7"/>
                    </a:lnTo>
                    <a:lnTo>
                      <a:pt x="59" y="7"/>
                    </a:lnTo>
                    <a:lnTo>
                      <a:pt x="55" y="9"/>
                    </a:lnTo>
                    <a:lnTo>
                      <a:pt x="52" y="10"/>
                    </a:lnTo>
                    <a:lnTo>
                      <a:pt x="47" y="10"/>
                    </a:lnTo>
                    <a:lnTo>
                      <a:pt x="44" y="12"/>
                    </a:lnTo>
                    <a:lnTo>
                      <a:pt x="40" y="13"/>
                    </a:lnTo>
                    <a:lnTo>
                      <a:pt x="37" y="15"/>
                    </a:lnTo>
                    <a:lnTo>
                      <a:pt x="34" y="16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19"/>
                    </a:lnTo>
                    <a:lnTo>
                      <a:pt x="23" y="22"/>
                    </a:lnTo>
                    <a:lnTo>
                      <a:pt x="20" y="24"/>
                    </a:lnTo>
                    <a:lnTo>
                      <a:pt x="17" y="25"/>
                    </a:lnTo>
                    <a:lnTo>
                      <a:pt x="14" y="27"/>
                    </a:lnTo>
                    <a:lnTo>
                      <a:pt x="11" y="30"/>
                    </a:lnTo>
                    <a:lnTo>
                      <a:pt x="8" y="30"/>
                    </a:lnTo>
                    <a:lnTo>
                      <a:pt x="6" y="31"/>
                    </a:lnTo>
                    <a:lnTo>
                      <a:pt x="3" y="33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1" name="Freeform 189"/>
              <p:cNvSpPr>
                <a:spLocks/>
              </p:cNvSpPr>
              <p:nvPr/>
            </p:nvSpPr>
            <p:spPr bwMode="auto">
              <a:xfrm>
                <a:off x="3561" y="2323"/>
                <a:ext cx="46" cy="19"/>
              </a:xfrm>
              <a:custGeom>
                <a:avLst/>
                <a:gdLst>
                  <a:gd name="T0" fmla="*/ 2 w 46"/>
                  <a:gd name="T1" fmla="*/ 19 h 19"/>
                  <a:gd name="T2" fmla="*/ 0 w 46"/>
                  <a:gd name="T3" fmla="*/ 17 h 19"/>
                  <a:gd name="T4" fmla="*/ 0 w 46"/>
                  <a:gd name="T5" fmla="*/ 15 h 19"/>
                  <a:gd name="T6" fmla="*/ 0 w 46"/>
                  <a:gd name="T7" fmla="*/ 14 h 19"/>
                  <a:gd name="T8" fmla="*/ 3 w 46"/>
                  <a:gd name="T9" fmla="*/ 12 h 19"/>
                  <a:gd name="T10" fmla="*/ 6 w 46"/>
                  <a:gd name="T11" fmla="*/ 9 h 19"/>
                  <a:gd name="T12" fmla="*/ 11 w 46"/>
                  <a:gd name="T13" fmla="*/ 8 h 19"/>
                  <a:gd name="T14" fmla="*/ 12 w 46"/>
                  <a:gd name="T15" fmla="*/ 8 h 19"/>
                  <a:gd name="T16" fmla="*/ 15 w 46"/>
                  <a:gd name="T17" fmla="*/ 6 h 19"/>
                  <a:gd name="T18" fmla="*/ 18 w 46"/>
                  <a:gd name="T19" fmla="*/ 6 h 19"/>
                  <a:gd name="T20" fmla="*/ 21 w 46"/>
                  <a:gd name="T21" fmla="*/ 5 h 19"/>
                  <a:gd name="T22" fmla="*/ 26 w 46"/>
                  <a:gd name="T23" fmla="*/ 3 h 19"/>
                  <a:gd name="T24" fmla="*/ 31 w 46"/>
                  <a:gd name="T25" fmla="*/ 3 h 19"/>
                  <a:gd name="T26" fmla="*/ 35 w 46"/>
                  <a:gd name="T27" fmla="*/ 2 h 19"/>
                  <a:gd name="T28" fmla="*/ 41 w 46"/>
                  <a:gd name="T29" fmla="*/ 0 h 19"/>
                  <a:gd name="T30" fmla="*/ 43 w 46"/>
                  <a:gd name="T31" fmla="*/ 0 h 19"/>
                  <a:gd name="T32" fmla="*/ 44 w 46"/>
                  <a:gd name="T33" fmla="*/ 2 h 19"/>
                  <a:gd name="T34" fmla="*/ 46 w 46"/>
                  <a:gd name="T35" fmla="*/ 2 h 19"/>
                  <a:gd name="T36" fmla="*/ 46 w 46"/>
                  <a:gd name="T37" fmla="*/ 3 h 19"/>
                  <a:gd name="T38" fmla="*/ 46 w 46"/>
                  <a:gd name="T39" fmla="*/ 5 h 19"/>
                  <a:gd name="T40" fmla="*/ 43 w 46"/>
                  <a:gd name="T41" fmla="*/ 6 h 19"/>
                  <a:gd name="T42" fmla="*/ 38 w 46"/>
                  <a:gd name="T43" fmla="*/ 6 h 19"/>
                  <a:gd name="T44" fmla="*/ 32 w 46"/>
                  <a:gd name="T45" fmla="*/ 8 h 19"/>
                  <a:gd name="T46" fmla="*/ 27 w 46"/>
                  <a:gd name="T47" fmla="*/ 9 h 19"/>
                  <a:gd name="T48" fmla="*/ 23 w 46"/>
                  <a:gd name="T49" fmla="*/ 12 h 19"/>
                  <a:gd name="T50" fmla="*/ 17 w 46"/>
                  <a:gd name="T51" fmla="*/ 14 h 19"/>
                  <a:gd name="T52" fmla="*/ 12 w 46"/>
                  <a:gd name="T53" fmla="*/ 15 h 19"/>
                  <a:gd name="T54" fmla="*/ 6 w 46"/>
                  <a:gd name="T55" fmla="*/ 17 h 19"/>
                  <a:gd name="T56" fmla="*/ 2 w 46"/>
                  <a:gd name="T57" fmla="*/ 19 h 19"/>
                  <a:gd name="T58" fmla="*/ 2 w 46"/>
                  <a:gd name="T59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46" h="19">
                    <a:moveTo>
                      <a:pt x="2" y="19"/>
                    </a:moveTo>
                    <a:lnTo>
                      <a:pt x="0" y="17"/>
                    </a:lnTo>
                    <a:lnTo>
                      <a:pt x="0" y="15"/>
                    </a:lnTo>
                    <a:lnTo>
                      <a:pt x="0" y="14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6"/>
                    </a:lnTo>
                    <a:lnTo>
                      <a:pt x="18" y="6"/>
                    </a:lnTo>
                    <a:lnTo>
                      <a:pt x="21" y="5"/>
                    </a:lnTo>
                    <a:lnTo>
                      <a:pt x="26" y="3"/>
                    </a:lnTo>
                    <a:lnTo>
                      <a:pt x="31" y="3"/>
                    </a:lnTo>
                    <a:lnTo>
                      <a:pt x="35" y="2"/>
                    </a:lnTo>
                    <a:lnTo>
                      <a:pt x="41" y="0"/>
                    </a:lnTo>
                    <a:lnTo>
                      <a:pt x="43" y="0"/>
                    </a:lnTo>
                    <a:lnTo>
                      <a:pt x="44" y="2"/>
                    </a:lnTo>
                    <a:lnTo>
                      <a:pt x="46" y="2"/>
                    </a:lnTo>
                    <a:lnTo>
                      <a:pt x="46" y="3"/>
                    </a:lnTo>
                    <a:lnTo>
                      <a:pt x="46" y="5"/>
                    </a:lnTo>
                    <a:lnTo>
                      <a:pt x="43" y="6"/>
                    </a:lnTo>
                    <a:lnTo>
                      <a:pt x="38" y="6"/>
                    </a:lnTo>
                    <a:lnTo>
                      <a:pt x="32" y="8"/>
                    </a:lnTo>
                    <a:lnTo>
                      <a:pt x="27" y="9"/>
                    </a:lnTo>
                    <a:lnTo>
                      <a:pt x="23" y="12"/>
                    </a:lnTo>
                    <a:lnTo>
                      <a:pt x="17" y="14"/>
                    </a:lnTo>
                    <a:lnTo>
                      <a:pt x="12" y="15"/>
                    </a:lnTo>
                    <a:lnTo>
                      <a:pt x="6" y="17"/>
                    </a:lnTo>
                    <a:lnTo>
                      <a:pt x="2" y="19"/>
                    </a:lnTo>
                    <a:lnTo>
                      <a:pt x="2" y="19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2" name="Freeform 190"/>
              <p:cNvSpPr>
                <a:spLocks/>
              </p:cNvSpPr>
              <p:nvPr/>
            </p:nvSpPr>
            <p:spPr bwMode="auto">
              <a:xfrm>
                <a:off x="3570" y="2316"/>
                <a:ext cx="22" cy="39"/>
              </a:xfrm>
              <a:custGeom>
                <a:avLst/>
                <a:gdLst>
                  <a:gd name="T0" fmla="*/ 17 w 22"/>
                  <a:gd name="T1" fmla="*/ 36 h 39"/>
                  <a:gd name="T2" fmla="*/ 15 w 22"/>
                  <a:gd name="T3" fmla="*/ 32 h 39"/>
                  <a:gd name="T4" fmla="*/ 14 w 22"/>
                  <a:gd name="T5" fmla="*/ 27 h 39"/>
                  <a:gd name="T6" fmla="*/ 12 w 22"/>
                  <a:gd name="T7" fmla="*/ 22 h 39"/>
                  <a:gd name="T8" fmla="*/ 11 w 22"/>
                  <a:gd name="T9" fmla="*/ 19 h 39"/>
                  <a:gd name="T10" fmla="*/ 8 w 22"/>
                  <a:gd name="T11" fmla="*/ 15 h 39"/>
                  <a:gd name="T12" fmla="*/ 6 w 22"/>
                  <a:gd name="T13" fmla="*/ 10 h 39"/>
                  <a:gd name="T14" fmla="*/ 3 w 22"/>
                  <a:gd name="T15" fmla="*/ 7 h 39"/>
                  <a:gd name="T16" fmla="*/ 2 w 22"/>
                  <a:gd name="T17" fmla="*/ 4 h 39"/>
                  <a:gd name="T18" fmla="*/ 0 w 22"/>
                  <a:gd name="T19" fmla="*/ 0 h 39"/>
                  <a:gd name="T20" fmla="*/ 2 w 22"/>
                  <a:gd name="T21" fmla="*/ 0 h 39"/>
                  <a:gd name="T22" fmla="*/ 5 w 22"/>
                  <a:gd name="T23" fmla="*/ 0 h 39"/>
                  <a:gd name="T24" fmla="*/ 8 w 22"/>
                  <a:gd name="T25" fmla="*/ 1 h 39"/>
                  <a:gd name="T26" fmla="*/ 9 w 22"/>
                  <a:gd name="T27" fmla="*/ 3 h 39"/>
                  <a:gd name="T28" fmla="*/ 12 w 22"/>
                  <a:gd name="T29" fmla="*/ 6 h 39"/>
                  <a:gd name="T30" fmla="*/ 14 w 22"/>
                  <a:gd name="T31" fmla="*/ 10 h 39"/>
                  <a:gd name="T32" fmla="*/ 17 w 22"/>
                  <a:gd name="T33" fmla="*/ 15 h 39"/>
                  <a:gd name="T34" fmla="*/ 17 w 22"/>
                  <a:gd name="T35" fmla="*/ 19 h 39"/>
                  <a:gd name="T36" fmla="*/ 18 w 22"/>
                  <a:gd name="T37" fmla="*/ 24 h 39"/>
                  <a:gd name="T38" fmla="*/ 20 w 22"/>
                  <a:gd name="T39" fmla="*/ 27 h 39"/>
                  <a:gd name="T40" fmla="*/ 22 w 22"/>
                  <a:gd name="T41" fmla="*/ 32 h 39"/>
                  <a:gd name="T42" fmla="*/ 22 w 22"/>
                  <a:gd name="T43" fmla="*/ 33 h 39"/>
                  <a:gd name="T44" fmla="*/ 22 w 22"/>
                  <a:gd name="T45" fmla="*/ 36 h 39"/>
                  <a:gd name="T46" fmla="*/ 22 w 22"/>
                  <a:gd name="T47" fmla="*/ 38 h 39"/>
                  <a:gd name="T48" fmla="*/ 20 w 22"/>
                  <a:gd name="T49" fmla="*/ 39 h 39"/>
                  <a:gd name="T50" fmla="*/ 18 w 22"/>
                  <a:gd name="T51" fmla="*/ 38 h 39"/>
                  <a:gd name="T52" fmla="*/ 17 w 22"/>
                  <a:gd name="T53" fmla="*/ 36 h 39"/>
                  <a:gd name="T54" fmla="*/ 17 w 22"/>
                  <a:gd name="T55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" h="39">
                    <a:moveTo>
                      <a:pt x="17" y="36"/>
                    </a:moveTo>
                    <a:lnTo>
                      <a:pt x="15" y="32"/>
                    </a:lnTo>
                    <a:lnTo>
                      <a:pt x="14" y="27"/>
                    </a:lnTo>
                    <a:lnTo>
                      <a:pt x="12" y="22"/>
                    </a:lnTo>
                    <a:lnTo>
                      <a:pt x="11" y="19"/>
                    </a:lnTo>
                    <a:lnTo>
                      <a:pt x="8" y="15"/>
                    </a:lnTo>
                    <a:lnTo>
                      <a:pt x="6" y="10"/>
                    </a:lnTo>
                    <a:lnTo>
                      <a:pt x="3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5" y="0"/>
                    </a:lnTo>
                    <a:lnTo>
                      <a:pt x="8" y="1"/>
                    </a:lnTo>
                    <a:lnTo>
                      <a:pt x="9" y="3"/>
                    </a:lnTo>
                    <a:lnTo>
                      <a:pt x="12" y="6"/>
                    </a:lnTo>
                    <a:lnTo>
                      <a:pt x="14" y="10"/>
                    </a:lnTo>
                    <a:lnTo>
                      <a:pt x="17" y="15"/>
                    </a:lnTo>
                    <a:lnTo>
                      <a:pt x="17" y="19"/>
                    </a:lnTo>
                    <a:lnTo>
                      <a:pt x="18" y="24"/>
                    </a:lnTo>
                    <a:lnTo>
                      <a:pt x="20" y="27"/>
                    </a:lnTo>
                    <a:lnTo>
                      <a:pt x="22" y="32"/>
                    </a:lnTo>
                    <a:lnTo>
                      <a:pt x="22" y="33"/>
                    </a:lnTo>
                    <a:lnTo>
                      <a:pt x="22" y="36"/>
                    </a:lnTo>
                    <a:lnTo>
                      <a:pt x="22" y="38"/>
                    </a:lnTo>
                    <a:lnTo>
                      <a:pt x="20" y="39"/>
                    </a:lnTo>
                    <a:lnTo>
                      <a:pt x="18" y="38"/>
                    </a:lnTo>
                    <a:lnTo>
                      <a:pt x="17" y="36"/>
                    </a:lnTo>
                    <a:lnTo>
                      <a:pt x="17" y="36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3" name="Freeform 191"/>
              <p:cNvSpPr>
                <a:spLocks/>
              </p:cNvSpPr>
              <p:nvPr/>
            </p:nvSpPr>
            <p:spPr bwMode="auto">
              <a:xfrm>
                <a:off x="3573" y="2292"/>
                <a:ext cx="22" cy="24"/>
              </a:xfrm>
              <a:custGeom>
                <a:avLst/>
                <a:gdLst>
                  <a:gd name="T0" fmla="*/ 3 w 22"/>
                  <a:gd name="T1" fmla="*/ 4 h 24"/>
                  <a:gd name="T2" fmla="*/ 0 w 22"/>
                  <a:gd name="T3" fmla="*/ 3 h 24"/>
                  <a:gd name="T4" fmla="*/ 0 w 22"/>
                  <a:gd name="T5" fmla="*/ 1 h 24"/>
                  <a:gd name="T6" fmla="*/ 2 w 22"/>
                  <a:gd name="T7" fmla="*/ 0 h 24"/>
                  <a:gd name="T8" fmla="*/ 3 w 22"/>
                  <a:gd name="T9" fmla="*/ 0 h 24"/>
                  <a:gd name="T10" fmla="*/ 6 w 22"/>
                  <a:gd name="T11" fmla="*/ 0 h 24"/>
                  <a:gd name="T12" fmla="*/ 11 w 22"/>
                  <a:gd name="T13" fmla="*/ 3 h 24"/>
                  <a:gd name="T14" fmla="*/ 12 w 22"/>
                  <a:gd name="T15" fmla="*/ 4 h 24"/>
                  <a:gd name="T16" fmla="*/ 14 w 22"/>
                  <a:gd name="T17" fmla="*/ 7 h 24"/>
                  <a:gd name="T18" fmla="*/ 15 w 22"/>
                  <a:gd name="T19" fmla="*/ 10 h 24"/>
                  <a:gd name="T20" fmla="*/ 17 w 22"/>
                  <a:gd name="T21" fmla="*/ 13 h 24"/>
                  <a:gd name="T22" fmla="*/ 19 w 22"/>
                  <a:gd name="T23" fmla="*/ 16 h 24"/>
                  <a:gd name="T24" fmla="*/ 20 w 22"/>
                  <a:gd name="T25" fmla="*/ 19 h 24"/>
                  <a:gd name="T26" fmla="*/ 22 w 22"/>
                  <a:gd name="T27" fmla="*/ 22 h 24"/>
                  <a:gd name="T28" fmla="*/ 22 w 22"/>
                  <a:gd name="T29" fmla="*/ 24 h 24"/>
                  <a:gd name="T30" fmla="*/ 19 w 22"/>
                  <a:gd name="T31" fmla="*/ 24 h 24"/>
                  <a:gd name="T32" fmla="*/ 17 w 22"/>
                  <a:gd name="T33" fmla="*/ 22 h 24"/>
                  <a:gd name="T34" fmla="*/ 14 w 22"/>
                  <a:gd name="T35" fmla="*/ 21 h 24"/>
                  <a:gd name="T36" fmla="*/ 12 w 22"/>
                  <a:gd name="T37" fmla="*/ 19 h 24"/>
                  <a:gd name="T38" fmla="*/ 11 w 22"/>
                  <a:gd name="T39" fmla="*/ 16 h 24"/>
                  <a:gd name="T40" fmla="*/ 11 w 22"/>
                  <a:gd name="T41" fmla="*/ 13 h 24"/>
                  <a:gd name="T42" fmla="*/ 9 w 22"/>
                  <a:gd name="T43" fmla="*/ 10 h 24"/>
                  <a:gd name="T44" fmla="*/ 8 w 22"/>
                  <a:gd name="T45" fmla="*/ 7 h 24"/>
                  <a:gd name="T46" fmla="*/ 5 w 22"/>
                  <a:gd name="T47" fmla="*/ 6 h 24"/>
                  <a:gd name="T48" fmla="*/ 3 w 22"/>
                  <a:gd name="T49" fmla="*/ 4 h 24"/>
                  <a:gd name="T50" fmla="*/ 3 w 22"/>
                  <a:gd name="T51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" h="24">
                    <a:moveTo>
                      <a:pt x="3" y="4"/>
                    </a:moveTo>
                    <a:lnTo>
                      <a:pt x="0" y="3"/>
                    </a:lnTo>
                    <a:lnTo>
                      <a:pt x="0" y="1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11" y="3"/>
                    </a:lnTo>
                    <a:lnTo>
                      <a:pt x="12" y="4"/>
                    </a:lnTo>
                    <a:lnTo>
                      <a:pt x="14" y="7"/>
                    </a:lnTo>
                    <a:lnTo>
                      <a:pt x="15" y="10"/>
                    </a:lnTo>
                    <a:lnTo>
                      <a:pt x="17" y="13"/>
                    </a:lnTo>
                    <a:lnTo>
                      <a:pt x="19" y="16"/>
                    </a:lnTo>
                    <a:lnTo>
                      <a:pt x="20" y="19"/>
                    </a:lnTo>
                    <a:lnTo>
                      <a:pt x="22" y="22"/>
                    </a:lnTo>
                    <a:lnTo>
                      <a:pt x="22" y="24"/>
                    </a:lnTo>
                    <a:lnTo>
                      <a:pt x="19" y="24"/>
                    </a:lnTo>
                    <a:lnTo>
                      <a:pt x="17" y="22"/>
                    </a:lnTo>
                    <a:lnTo>
                      <a:pt x="14" y="21"/>
                    </a:lnTo>
                    <a:lnTo>
                      <a:pt x="12" y="19"/>
                    </a:lnTo>
                    <a:lnTo>
                      <a:pt x="11" y="16"/>
                    </a:lnTo>
                    <a:lnTo>
                      <a:pt x="11" y="13"/>
                    </a:lnTo>
                    <a:lnTo>
                      <a:pt x="9" y="10"/>
                    </a:lnTo>
                    <a:lnTo>
                      <a:pt x="8" y="7"/>
                    </a:lnTo>
                    <a:lnTo>
                      <a:pt x="5" y="6"/>
                    </a:lnTo>
                    <a:lnTo>
                      <a:pt x="3" y="4"/>
                    </a:ln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4" name="Freeform 192"/>
              <p:cNvSpPr>
                <a:spLocks/>
              </p:cNvSpPr>
              <p:nvPr/>
            </p:nvSpPr>
            <p:spPr bwMode="auto">
              <a:xfrm>
                <a:off x="3560" y="2342"/>
                <a:ext cx="19" cy="52"/>
              </a:xfrm>
              <a:custGeom>
                <a:avLst/>
                <a:gdLst>
                  <a:gd name="T0" fmla="*/ 15 w 19"/>
                  <a:gd name="T1" fmla="*/ 51 h 52"/>
                  <a:gd name="T2" fmla="*/ 13 w 19"/>
                  <a:gd name="T3" fmla="*/ 48 h 52"/>
                  <a:gd name="T4" fmla="*/ 13 w 19"/>
                  <a:gd name="T5" fmla="*/ 45 h 52"/>
                  <a:gd name="T6" fmla="*/ 13 w 19"/>
                  <a:gd name="T7" fmla="*/ 42 h 52"/>
                  <a:gd name="T8" fmla="*/ 13 w 19"/>
                  <a:gd name="T9" fmla="*/ 39 h 52"/>
                  <a:gd name="T10" fmla="*/ 12 w 19"/>
                  <a:gd name="T11" fmla="*/ 36 h 52"/>
                  <a:gd name="T12" fmla="*/ 10 w 19"/>
                  <a:gd name="T13" fmla="*/ 33 h 52"/>
                  <a:gd name="T14" fmla="*/ 10 w 19"/>
                  <a:gd name="T15" fmla="*/ 30 h 52"/>
                  <a:gd name="T16" fmla="*/ 9 w 19"/>
                  <a:gd name="T17" fmla="*/ 27 h 52"/>
                  <a:gd name="T18" fmla="*/ 7 w 19"/>
                  <a:gd name="T19" fmla="*/ 24 h 52"/>
                  <a:gd name="T20" fmla="*/ 7 w 19"/>
                  <a:gd name="T21" fmla="*/ 21 h 52"/>
                  <a:gd name="T22" fmla="*/ 6 w 19"/>
                  <a:gd name="T23" fmla="*/ 18 h 52"/>
                  <a:gd name="T24" fmla="*/ 4 w 19"/>
                  <a:gd name="T25" fmla="*/ 15 h 52"/>
                  <a:gd name="T26" fmla="*/ 3 w 19"/>
                  <a:gd name="T27" fmla="*/ 12 h 52"/>
                  <a:gd name="T28" fmla="*/ 3 w 19"/>
                  <a:gd name="T29" fmla="*/ 9 h 52"/>
                  <a:gd name="T30" fmla="*/ 1 w 19"/>
                  <a:gd name="T31" fmla="*/ 6 h 52"/>
                  <a:gd name="T32" fmla="*/ 0 w 19"/>
                  <a:gd name="T33" fmla="*/ 4 h 52"/>
                  <a:gd name="T34" fmla="*/ 0 w 19"/>
                  <a:gd name="T35" fmla="*/ 1 h 52"/>
                  <a:gd name="T36" fmla="*/ 0 w 19"/>
                  <a:gd name="T37" fmla="*/ 1 h 52"/>
                  <a:gd name="T38" fmla="*/ 1 w 19"/>
                  <a:gd name="T39" fmla="*/ 0 h 52"/>
                  <a:gd name="T40" fmla="*/ 4 w 19"/>
                  <a:gd name="T41" fmla="*/ 3 h 52"/>
                  <a:gd name="T42" fmla="*/ 6 w 19"/>
                  <a:gd name="T43" fmla="*/ 7 h 52"/>
                  <a:gd name="T44" fmla="*/ 9 w 19"/>
                  <a:gd name="T45" fmla="*/ 13 h 52"/>
                  <a:gd name="T46" fmla="*/ 10 w 19"/>
                  <a:gd name="T47" fmla="*/ 15 h 52"/>
                  <a:gd name="T48" fmla="*/ 12 w 19"/>
                  <a:gd name="T49" fmla="*/ 18 h 52"/>
                  <a:gd name="T50" fmla="*/ 13 w 19"/>
                  <a:gd name="T51" fmla="*/ 21 h 52"/>
                  <a:gd name="T52" fmla="*/ 15 w 19"/>
                  <a:gd name="T53" fmla="*/ 24 h 52"/>
                  <a:gd name="T54" fmla="*/ 16 w 19"/>
                  <a:gd name="T55" fmla="*/ 27 h 52"/>
                  <a:gd name="T56" fmla="*/ 16 w 19"/>
                  <a:gd name="T57" fmla="*/ 30 h 52"/>
                  <a:gd name="T58" fmla="*/ 18 w 19"/>
                  <a:gd name="T59" fmla="*/ 33 h 52"/>
                  <a:gd name="T60" fmla="*/ 18 w 19"/>
                  <a:gd name="T61" fmla="*/ 36 h 52"/>
                  <a:gd name="T62" fmla="*/ 18 w 19"/>
                  <a:gd name="T63" fmla="*/ 39 h 52"/>
                  <a:gd name="T64" fmla="*/ 19 w 19"/>
                  <a:gd name="T65" fmla="*/ 42 h 52"/>
                  <a:gd name="T66" fmla="*/ 19 w 19"/>
                  <a:gd name="T67" fmla="*/ 46 h 52"/>
                  <a:gd name="T68" fmla="*/ 19 w 19"/>
                  <a:gd name="T69" fmla="*/ 49 h 52"/>
                  <a:gd name="T70" fmla="*/ 18 w 19"/>
                  <a:gd name="T71" fmla="*/ 51 h 52"/>
                  <a:gd name="T72" fmla="*/ 16 w 19"/>
                  <a:gd name="T73" fmla="*/ 52 h 52"/>
                  <a:gd name="T74" fmla="*/ 15 w 19"/>
                  <a:gd name="T75" fmla="*/ 51 h 52"/>
                  <a:gd name="T76" fmla="*/ 15 w 19"/>
                  <a:gd name="T77" fmla="*/ 51 h 52"/>
                  <a:gd name="T78" fmla="*/ 15 w 19"/>
                  <a:gd name="T79" fmla="*/ 51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52">
                    <a:moveTo>
                      <a:pt x="15" y="51"/>
                    </a:moveTo>
                    <a:lnTo>
                      <a:pt x="13" y="48"/>
                    </a:lnTo>
                    <a:lnTo>
                      <a:pt x="13" y="45"/>
                    </a:lnTo>
                    <a:lnTo>
                      <a:pt x="13" y="42"/>
                    </a:lnTo>
                    <a:lnTo>
                      <a:pt x="13" y="39"/>
                    </a:lnTo>
                    <a:lnTo>
                      <a:pt x="12" y="36"/>
                    </a:lnTo>
                    <a:lnTo>
                      <a:pt x="10" y="33"/>
                    </a:lnTo>
                    <a:lnTo>
                      <a:pt x="10" y="30"/>
                    </a:lnTo>
                    <a:lnTo>
                      <a:pt x="9" y="27"/>
                    </a:lnTo>
                    <a:lnTo>
                      <a:pt x="7" y="24"/>
                    </a:lnTo>
                    <a:lnTo>
                      <a:pt x="7" y="21"/>
                    </a:lnTo>
                    <a:lnTo>
                      <a:pt x="6" y="18"/>
                    </a:lnTo>
                    <a:lnTo>
                      <a:pt x="4" y="15"/>
                    </a:lnTo>
                    <a:lnTo>
                      <a:pt x="3" y="12"/>
                    </a:lnTo>
                    <a:lnTo>
                      <a:pt x="3" y="9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4" y="3"/>
                    </a:lnTo>
                    <a:lnTo>
                      <a:pt x="6" y="7"/>
                    </a:lnTo>
                    <a:lnTo>
                      <a:pt x="9" y="13"/>
                    </a:lnTo>
                    <a:lnTo>
                      <a:pt x="10" y="15"/>
                    </a:lnTo>
                    <a:lnTo>
                      <a:pt x="12" y="18"/>
                    </a:lnTo>
                    <a:lnTo>
                      <a:pt x="13" y="21"/>
                    </a:lnTo>
                    <a:lnTo>
                      <a:pt x="15" y="24"/>
                    </a:lnTo>
                    <a:lnTo>
                      <a:pt x="16" y="27"/>
                    </a:lnTo>
                    <a:lnTo>
                      <a:pt x="16" y="30"/>
                    </a:lnTo>
                    <a:lnTo>
                      <a:pt x="18" y="33"/>
                    </a:lnTo>
                    <a:lnTo>
                      <a:pt x="18" y="36"/>
                    </a:lnTo>
                    <a:lnTo>
                      <a:pt x="18" y="39"/>
                    </a:lnTo>
                    <a:lnTo>
                      <a:pt x="19" y="42"/>
                    </a:lnTo>
                    <a:lnTo>
                      <a:pt x="19" y="46"/>
                    </a:lnTo>
                    <a:lnTo>
                      <a:pt x="19" y="49"/>
                    </a:lnTo>
                    <a:lnTo>
                      <a:pt x="18" y="51"/>
                    </a:lnTo>
                    <a:lnTo>
                      <a:pt x="16" y="52"/>
                    </a:lnTo>
                    <a:lnTo>
                      <a:pt x="15" y="51"/>
                    </a:lnTo>
                    <a:lnTo>
                      <a:pt x="15" y="51"/>
                    </a:lnTo>
                    <a:lnTo>
                      <a:pt x="15" y="51"/>
                    </a:lnTo>
                    <a:close/>
                  </a:path>
                </a:pathLst>
              </a:custGeom>
              <a:solidFill>
                <a:srgbClr val="A67A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5" name="Freeform 193"/>
              <p:cNvSpPr>
                <a:spLocks/>
              </p:cNvSpPr>
              <p:nvPr/>
            </p:nvSpPr>
            <p:spPr bwMode="auto">
              <a:xfrm>
                <a:off x="3737" y="2270"/>
                <a:ext cx="80" cy="62"/>
              </a:xfrm>
              <a:custGeom>
                <a:avLst/>
                <a:gdLst>
                  <a:gd name="T0" fmla="*/ 7 w 80"/>
                  <a:gd name="T1" fmla="*/ 6 h 62"/>
                  <a:gd name="T2" fmla="*/ 12 w 80"/>
                  <a:gd name="T3" fmla="*/ 3 h 62"/>
                  <a:gd name="T4" fmla="*/ 18 w 80"/>
                  <a:gd name="T5" fmla="*/ 2 h 62"/>
                  <a:gd name="T6" fmla="*/ 24 w 80"/>
                  <a:gd name="T7" fmla="*/ 0 h 62"/>
                  <a:gd name="T8" fmla="*/ 31 w 80"/>
                  <a:gd name="T9" fmla="*/ 0 h 62"/>
                  <a:gd name="T10" fmla="*/ 38 w 80"/>
                  <a:gd name="T11" fmla="*/ 0 h 62"/>
                  <a:gd name="T12" fmla="*/ 44 w 80"/>
                  <a:gd name="T13" fmla="*/ 2 h 62"/>
                  <a:gd name="T14" fmla="*/ 50 w 80"/>
                  <a:gd name="T15" fmla="*/ 3 h 62"/>
                  <a:gd name="T16" fmla="*/ 57 w 80"/>
                  <a:gd name="T17" fmla="*/ 6 h 62"/>
                  <a:gd name="T18" fmla="*/ 62 w 80"/>
                  <a:gd name="T19" fmla="*/ 8 h 62"/>
                  <a:gd name="T20" fmla="*/ 66 w 80"/>
                  <a:gd name="T21" fmla="*/ 13 h 62"/>
                  <a:gd name="T22" fmla="*/ 71 w 80"/>
                  <a:gd name="T23" fmla="*/ 16 h 62"/>
                  <a:gd name="T24" fmla="*/ 75 w 80"/>
                  <a:gd name="T25" fmla="*/ 20 h 62"/>
                  <a:gd name="T26" fmla="*/ 77 w 80"/>
                  <a:gd name="T27" fmla="*/ 26 h 62"/>
                  <a:gd name="T28" fmla="*/ 78 w 80"/>
                  <a:gd name="T29" fmla="*/ 32 h 62"/>
                  <a:gd name="T30" fmla="*/ 80 w 80"/>
                  <a:gd name="T31" fmla="*/ 40 h 62"/>
                  <a:gd name="T32" fmla="*/ 78 w 80"/>
                  <a:gd name="T33" fmla="*/ 47 h 62"/>
                  <a:gd name="T34" fmla="*/ 77 w 80"/>
                  <a:gd name="T35" fmla="*/ 50 h 62"/>
                  <a:gd name="T36" fmla="*/ 74 w 80"/>
                  <a:gd name="T37" fmla="*/ 53 h 62"/>
                  <a:gd name="T38" fmla="*/ 71 w 80"/>
                  <a:gd name="T39" fmla="*/ 56 h 62"/>
                  <a:gd name="T40" fmla="*/ 69 w 80"/>
                  <a:gd name="T41" fmla="*/ 58 h 62"/>
                  <a:gd name="T42" fmla="*/ 65 w 80"/>
                  <a:gd name="T43" fmla="*/ 59 h 62"/>
                  <a:gd name="T44" fmla="*/ 63 w 80"/>
                  <a:gd name="T45" fmla="*/ 61 h 62"/>
                  <a:gd name="T46" fmla="*/ 59 w 80"/>
                  <a:gd name="T47" fmla="*/ 61 h 62"/>
                  <a:gd name="T48" fmla="*/ 56 w 80"/>
                  <a:gd name="T49" fmla="*/ 62 h 62"/>
                  <a:gd name="T50" fmla="*/ 53 w 80"/>
                  <a:gd name="T51" fmla="*/ 62 h 62"/>
                  <a:gd name="T52" fmla="*/ 48 w 80"/>
                  <a:gd name="T53" fmla="*/ 62 h 62"/>
                  <a:gd name="T54" fmla="*/ 45 w 80"/>
                  <a:gd name="T55" fmla="*/ 61 h 62"/>
                  <a:gd name="T56" fmla="*/ 42 w 80"/>
                  <a:gd name="T57" fmla="*/ 61 h 62"/>
                  <a:gd name="T58" fmla="*/ 38 w 80"/>
                  <a:gd name="T59" fmla="*/ 59 h 62"/>
                  <a:gd name="T60" fmla="*/ 35 w 80"/>
                  <a:gd name="T61" fmla="*/ 59 h 62"/>
                  <a:gd name="T62" fmla="*/ 31 w 80"/>
                  <a:gd name="T63" fmla="*/ 59 h 62"/>
                  <a:gd name="T64" fmla="*/ 28 w 80"/>
                  <a:gd name="T65" fmla="*/ 58 h 62"/>
                  <a:gd name="T66" fmla="*/ 24 w 80"/>
                  <a:gd name="T67" fmla="*/ 56 h 62"/>
                  <a:gd name="T68" fmla="*/ 19 w 80"/>
                  <a:gd name="T69" fmla="*/ 55 h 62"/>
                  <a:gd name="T70" fmla="*/ 16 w 80"/>
                  <a:gd name="T71" fmla="*/ 53 h 62"/>
                  <a:gd name="T72" fmla="*/ 13 w 80"/>
                  <a:gd name="T73" fmla="*/ 50 h 62"/>
                  <a:gd name="T74" fmla="*/ 10 w 80"/>
                  <a:gd name="T75" fmla="*/ 47 h 62"/>
                  <a:gd name="T76" fmla="*/ 7 w 80"/>
                  <a:gd name="T77" fmla="*/ 44 h 62"/>
                  <a:gd name="T78" fmla="*/ 6 w 80"/>
                  <a:gd name="T79" fmla="*/ 40 h 62"/>
                  <a:gd name="T80" fmla="*/ 4 w 80"/>
                  <a:gd name="T81" fmla="*/ 35 h 62"/>
                  <a:gd name="T82" fmla="*/ 1 w 80"/>
                  <a:gd name="T83" fmla="*/ 31 h 62"/>
                  <a:gd name="T84" fmla="*/ 1 w 80"/>
                  <a:gd name="T85" fmla="*/ 28 h 62"/>
                  <a:gd name="T86" fmla="*/ 0 w 80"/>
                  <a:gd name="T87" fmla="*/ 23 h 62"/>
                  <a:gd name="T88" fmla="*/ 1 w 80"/>
                  <a:gd name="T89" fmla="*/ 20 h 62"/>
                  <a:gd name="T90" fmla="*/ 1 w 80"/>
                  <a:gd name="T91" fmla="*/ 16 h 62"/>
                  <a:gd name="T92" fmla="*/ 3 w 80"/>
                  <a:gd name="T93" fmla="*/ 13 h 62"/>
                  <a:gd name="T94" fmla="*/ 4 w 80"/>
                  <a:gd name="T95" fmla="*/ 8 h 62"/>
                  <a:gd name="T96" fmla="*/ 7 w 80"/>
                  <a:gd name="T97" fmla="*/ 6 h 62"/>
                  <a:gd name="T98" fmla="*/ 7 w 80"/>
                  <a:gd name="T99" fmla="*/ 6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0" h="62">
                    <a:moveTo>
                      <a:pt x="7" y="6"/>
                    </a:moveTo>
                    <a:lnTo>
                      <a:pt x="12" y="3"/>
                    </a:lnTo>
                    <a:lnTo>
                      <a:pt x="18" y="2"/>
                    </a:lnTo>
                    <a:lnTo>
                      <a:pt x="24" y="0"/>
                    </a:lnTo>
                    <a:lnTo>
                      <a:pt x="31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0" y="3"/>
                    </a:lnTo>
                    <a:lnTo>
                      <a:pt x="57" y="6"/>
                    </a:lnTo>
                    <a:lnTo>
                      <a:pt x="62" y="8"/>
                    </a:lnTo>
                    <a:lnTo>
                      <a:pt x="66" y="13"/>
                    </a:lnTo>
                    <a:lnTo>
                      <a:pt x="71" y="16"/>
                    </a:lnTo>
                    <a:lnTo>
                      <a:pt x="75" y="20"/>
                    </a:lnTo>
                    <a:lnTo>
                      <a:pt x="77" y="26"/>
                    </a:lnTo>
                    <a:lnTo>
                      <a:pt x="78" y="32"/>
                    </a:lnTo>
                    <a:lnTo>
                      <a:pt x="80" y="40"/>
                    </a:lnTo>
                    <a:lnTo>
                      <a:pt x="78" y="47"/>
                    </a:lnTo>
                    <a:lnTo>
                      <a:pt x="77" y="50"/>
                    </a:lnTo>
                    <a:lnTo>
                      <a:pt x="74" y="53"/>
                    </a:lnTo>
                    <a:lnTo>
                      <a:pt x="71" y="56"/>
                    </a:lnTo>
                    <a:lnTo>
                      <a:pt x="69" y="58"/>
                    </a:lnTo>
                    <a:lnTo>
                      <a:pt x="65" y="59"/>
                    </a:lnTo>
                    <a:lnTo>
                      <a:pt x="63" y="61"/>
                    </a:lnTo>
                    <a:lnTo>
                      <a:pt x="59" y="61"/>
                    </a:lnTo>
                    <a:lnTo>
                      <a:pt x="56" y="62"/>
                    </a:lnTo>
                    <a:lnTo>
                      <a:pt x="53" y="62"/>
                    </a:lnTo>
                    <a:lnTo>
                      <a:pt x="48" y="62"/>
                    </a:lnTo>
                    <a:lnTo>
                      <a:pt x="45" y="61"/>
                    </a:lnTo>
                    <a:lnTo>
                      <a:pt x="42" y="61"/>
                    </a:lnTo>
                    <a:lnTo>
                      <a:pt x="38" y="59"/>
                    </a:lnTo>
                    <a:lnTo>
                      <a:pt x="35" y="59"/>
                    </a:lnTo>
                    <a:lnTo>
                      <a:pt x="31" y="59"/>
                    </a:lnTo>
                    <a:lnTo>
                      <a:pt x="28" y="58"/>
                    </a:lnTo>
                    <a:lnTo>
                      <a:pt x="24" y="56"/>
                    </a:lnTo>
                    <a:lnTo>
                      <a:pt x="19" y="55"/>
                    </a:lnTo>
                    <a:lnTo>
                      <a:pt x="16" y="53"/>
                    </a:lnTo>
                    <a:lnTo>
                      <a:pt x="13" y="50"/>
                    </a:lnTo>
                    <a:lnTo>
                      <a:pt x="10" y="47"/>
                    </a:lnTo>
                    <a:lnTo>
                      <a:pt x="7" y="44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1" y="31"/>
                    </a:lnTo>
                    <a:lnTo>
                      <a:pt x="1" y="28"/>
                    </a:lnTo>
                    <a:lnTo>
                      <a:pt x="0" y="23"/>
                    </a:lnTo>
                    <a:lnTo>
                      <a:pt x="1" y="20"/>
                    </a:lnTo>
                    <a:lnTo>
                      <a:pt x="1" y="16"/>
                    </a:lnTo>
                    <a:lnTo>
                      <a:pt x="3" y="13"/>
                    </a:lnTo>
                    <a:lnTo>
                      <a:pt x="4" y="8"/>
                    </a:lnTo>
                    <a:lnTo>
                      <a:pt x="7" y="6"/>
                    </a:lnTo>
                    <a:lnTo>
                      <a:pt x="7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6" name="Freeform 194"/>
              <p:cNvSpPr>
                <a:spLocks/>
              </p:cNvSpPr>
              <p:nvPr/>
            </p:nvSpPr>
            <p:spPr bwMode="auto">
              <a:xfrm>
                <a:off x="3746" y="2278"/>
                <a:ext cx="65" cy="47"/>
              </a:xfrm>
              <a:custGeom>
                <a:avLst/>
                <a:gdLst>
                  <a:gd name="T0" fmla="*/ 6 w 65"/>
                  <a:gd name="T1" fmla="*/ 3 h 47"/>
                  <a:gd name="T2" fmla="*/ 9 w 65"/>
                  <a:gd name="T3" fmla="*/ 1 h 47"/>
                  <a:gd name="T4" fmla="*/ 12 w 65"/>
                  <a:gd name="T5" fmla="*/ 1 h 47"/>
                  <a:gd name="T6" fmla="*/ 16 w 65"/>
                  <a:gd name="T7" fmla="*/ 0 h 47"/>
                  <a:gd name="T8" fmla="*/ 21 w 65"/>
                  <a:gd name="T9" fmla="*/ 0 h 47"/>
                  <a:gd name="T10" fmla="*/ 26 w 65"/>
                  <a:gd name="T11" fmla="*/ 0 h 47"/>
                  <a:gd name="T12" fmla="*/ 30 w 65"/>
                  <a:gd name="T13" fmla="*/ 0 h 47"/>
                  <a:gd name="T14" fmla="*/ 35 w 65"/>
                  <a:gd name="T15" fmla="*/ 1 h 47"/>
                  <a:gd name="T16" fmla="*/ 39 w 65"/>
                  <a:gd name="T17" fmla="*/ 3 h 47"/>
                  <a:gd name="T18" fmla="*/ 44 w 65"/>
                  <a:gd name="T19" fmla="*/ 3 h 47"/>
                  <a:gd name="T20" fmla="*/ 48 w 65"/>
                  <a:gd name="T21" fmla="*/ 6 h 47"/>
                  <a:gd name="T22" fmla="*/ 53 w 65"/>
                  <a:gd name="T23" fmla="*/ 9 h 47"/>
                  <a:gd name="T24" fmla="*/ 57 w 65"/>
                  <a:gd name="T25" fmla="*/ 12 h 47"/>
                  <a:gd name="T26" fmla="*/ 59 w 65"/>
                  <a:gd name="T27" fmla="*/ 14 h 47"/>
                  <a:gd name="T28" fmla="*/ 60 w 65"/>
                  <a:gd name="T29" fmla="*/ 17 h 47"/>
                  <a:gd name="T30" fmla="*/ 60 w 65"/>
                  <a:gd name="T31" fmla="*/ 18 h 47"/>
                  <a:gd name="T32" fmla="*/ 62 w 65"/>
                  <a:gd name="T33" fmla="*/ 21 h 47"/>
                  <a:gd name="T34" fmla="*/ 63 w 65"/>
                  <a:gd name="T35" fmla="*/ 24 h 47"/>
                  <a:gd name="T36" fmla="*/ 63 w 65"/>
                  <a:gd name="T37" fmla="*/ 27 h 47"/>
                  <a:gd name="T38" fmla="*/ 63 w 65"/>
                  <a:gd name="T39" fmla="*/ 30 h 47"/>
                  <a:gd name="T40" fmla="*/ 65 w 65"/>
                  <a:gd name="T41" fmla="*/ 35 h 47"/>
                  <a:gd name="T42" fmla="*/ 63 w 65"/>
                  <a:gd name="T43" fmla="*/ 38 h 47"/>
                  <a:gd name="T44" fmla="*/ 62 w 65"/>
                  <a:gd name="T45" fmla="*/ 39 h 47"/>
                  <a:gd name="T46" fmla="*/ 60 w 65"/>
                  <a:gd name="T47" fmla="*/ 42 h 47"/>
                  <a:gd name="T48" fmla="*/ 59 w 65"/>
                  <a:gd name="T49" fmla="*/ 44 h 47"/>
                  <a:gd name="T50" fmla="*/ 54 w 65"/>
                  <a:gd name="T51" fmla="*/ 45 h 47"/>
                  <a:gd name="T52" fmla="*/ 50 w 65"/>
                  <a:gd name="T53" fmla="*/ 47 h 47"/>
                  <a:gd name="T54" fmla="*/ 45 w 65"/>
                  <a:gd name="T55" fmla="*/ 47 h 47"/>
                  <a:gd name="T56" fmla="*/ 39 w 65"/>
                  <a:gd name="T57" fmla="*/ 47 h 47"/>
                  <a:gd name="T58" fmla="*/ 35 w 65"/>
                  <a:gd name="T59" fmla="*/ 45 h 47"/>
                  <a:gd name="T60" fmla="*/ 32 w 65"/>
                  <a:gd name="T61" fmla="*/ 45 h 47"/>
                  <a:gd name="T62" fmla="*/ 27 w 65"/>
                  <a:gd name="T63" fmla="*/ 45 h 47"/>
                  <a:gd name="T64" fmla="*/ 24 w 65"/>
                  <a:gd name="T65" fmla="*/ 44 h 47"/>
                  <a:gd name="T66" fmla="*/ 19 w 65"/>
                  <a:gd name="T67" fmla="*/ 42 h 47"/>
                  <a:gd name="T68" fmla="*/ 16 w 65"/>
                  <a:gd name="T69" fmla="*/ 41 h 47"/>
                  <a:gd name="T70" fmla="*/ 13 w 65"/>
                  <a:gd name="T71" fmla="*/ 38 h 47"/>
                  <a:gd name="T72" fmla="*/ 9 w 65"/>
                  <a:gd name="T73" fmla="*/ 35 h 47"/>
                  <a:gd name="T74" fmla="*/ 6 w 65"/>
                  <a:gd name="T75" fmla="*/ 32 h 47"/>
                  <a:gd name="T76" fmla="*/ 4 w 65"/>
                  <a:gd name="T77" fmla="*/ 29 h 47"/>
                  <a:gd name="T78" fmla="*/ 3 w 65"/>
                  <a:gd name="T79" fmla="*/ 24 h 47"/>
                  <a:gd name="T80" fmla="*/ 1 w 65"/>
                  <a:gd name="T81" fmla="*/ 21 h 47"/>
                  <a:gd name="T82" fmla="*/ 0 w 65"/>
                  <a:gd name="T83" fmla="*/ 18 h 47"/>
                  <a:gd name="T84" fmla="*/ 0 w 65"/>
                  <a:gd name="T85" fmla="*/ 15 h 47"/>
                  <a:gd name="T86" fmla="*/ 0 w 65"/>
                  <a:gd name="T87" fmla="*/ 11 h 47"/>
                  <a:gd name="T88" fmla="*/ 0 w 65"/>
                  <a:gd name="T89" fmla="*/ 8 h 47"/>
                  <a:gd name="T90" fmla="*/ 1 w 65"/>
                  <a:gd name="T91" fmla="*/ 5 h 47"/>
                  <a:gd name="T92" fmla="*/ 6 w 65"/>
                  <a:gd name="T93" fmla="*/ 3 h 47"/>
                  <a:gd name="T94" fmla="*/ 6 w 65"/>
                  <a:gd name="T95" fmla="*/ 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5" h="47">
                    <a:moveTo>
                      <a:pt x="6" y="3"/>
                    </a:moveTo>
                    <a:lnTo>
                      <a:pt x="9" y="1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5" y="1"/>
                    </a:lnTo>
                    <a:lnTo>
                      <a:pt x="39" y="3"/>
                    </a:lnTo>
                    <a:lnTo>
                      <a:pt x="44" y="3"/>
                    </a:lnTo>
                    <a:lnTo>
                      <a:pt x="48" y="6"/>
                    </a:lnTo>
                    <a:lnTo>
                      <a:pt x="53" y="9"/>
                    </a:lnTo>
                    <a:lnTo>
                      <a:pt x="57" y="12"/>
                    </a:lnTo>
                    <a:lnTo>
                      <a:pt x="59" y="14"/>
                    </a:lnTo>
                    <a:lnTo>
                      <a:pt x="60" y="17"/>
                    </a:lnTo>
                    <a:lnTo>
                      <a:pt x="60" y="18"/>
                    </a:lnTo>
                    <a:lnTo>
                      <a:pt x="62" y="21"/>
                    </a:lnTo>
                    <a:lnTo>
                      <a:pt x="63" y="24"/>
                    </a:lnTo>
                    <a:lnTo>
                      <a:pt x="63" y="27"/>
                    </a:lnTo>
                    <a:lnTo>
                      <a:pt x="63" y="30"/>
                    </a:lnTo>
                    <a:lnTo>
                      <a:pt x="65" y="35"/>
                    </a:lnTo>
                    <a:lnTo>
                      <a:pt x="63" y="38"/>
                    </a:lnTo>
                    <a:lnTo>
                      <a:pt x="62" y="39"/>
                    </a:lnTo>
                    <a:lnTo>
                      <a:pt x="60" y="42"/>
                    </a:lnTo>
                    <a:lnTo>
                      <a:pt x="59" y="44"/>
                    </a:lnTo>
                    <a:lnTo>
                      <a:pt x="54" y="45"/>
                    </a:lnTo>
                    <a:lnTo>
                      <a:pt x="50" y="47"/>
                    </a:lnTo>
                    <a:lnTo>
                      <a:pt x="45" y="47"/>
                    </a:lnTo>
                    <a:lnTo>
                      <a:pt x="39" y="47"/>
                    </a:lnTo>
                    <a:lnTo>
                      <a:pt x="35" y="45"/>
                    </a:lnTo>
                    <a:lnTo>
                      <a:pt x="32" y="45"/>
                    </a:lnTo>
                    <a:lnTo>
                      <a:pt x="27" y="45"/>
                    </a:lnTo>
                    <a:lnTo>
                      <a:pt x="24" y="44"/>
                    </a:lnTo>
                    <a:lnTo>
                      <a:pt x="19" y="42"/>
                    </a:lnTo>
                    <a:lnTo>
                      <a:pt x="16" y="41"/>
                    </a:lnTo>
                    <a:lnTo>
                      <a:pt x="13" y="38"/>
                    </a:lnTo>
                    <a:lnTo>
                      <a:pt x="9" y="35"/>
                    </a:lnTo>
                    <a:lnTo>
                      <a:pt x="6" y="32"/>
                    </a:lnTo>
                    <a:lnTo>
                      <a:pt x="4" y="29"/>
                    </a:lnTo>
                    <a:lnTo>
                      <a:pt x="3" y="24"/>
                    </a:lnTo>
                    <a:lnTo>
                      <a:pt x="1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7" name="Freeform 195"/>
              <p:cNvSpPr>
                <a:spLocks/>
              </p:cNvSpPr>
              <p:nvPr/>
            </p:nvSpPr>
            <p:spPr bwMode="auto">
              <a:xfrm>
                <a:off x="3767" y="2287"/>
                <a:ext cx="26" cy="29"/>
              </a:xfrm>
              <a:custGeom>
                <a:avLst/>
                <a:gdLst>
                  <a:gd name="T0" fmla="*/ 8 w 26"/>
                  <a:gd name="T1" fmla="*/ 3 h 29"/>
                  <a:gd name="T2" fmla="*/ 9 w 26"/>
                  <a:gd name="T3" fmla="*/ 2 h 29"/>
                  <a:gd name="T4" fmla="*/ 12 w 26"/>
                  <a:gd name="T5" fmla="*/ 0 h 29"/>
                  <a:gd name="T6" fmla="*/ 14 w 26"/>
                  <a:gd name="T7" fmla="*/ 0 h 29"/>
                  <a:gd name="T8" fmla="*/ 17 w 26"/>
                  <a:gd name="T9" fmla="*/ 0 h 29"/>
                  <a:gd name="T10" fmla="*/ 20 w 26"/>
                  <a:gd name="T11" fmla="*/ 2 h 29"/>
                  <a:gd name="T12" fmla="*/ 21 w 26"/>
                  <a:gd name="T13" fmla="*/ 3 h 29"/>
                  <a:gd name="T14" fmla="*/ 23 w 26"/>
                  <a:gd name="T15" fmla="*/ 6 h 29"/>
                  <a:gd name="T16" fmla="*/ 26 w 26"/>
                  <a:gd name="T17" fmla="*/ 11 h 29"/>
                  <a:gd name="T18" fmla="*/ 24 w 26"/>
                  <a:gd name="T19" fmla="*/ 15 h 29"/>
                  <a:gd name="T20" fmla="*/ 23 w 26"/>
                  <a:gd name="T21" fmla="*/ 20 h 29"/>
                  <a:gd name="T22" fmla="*/ 20 w 26"/>
                  <a:gd name="T23" fmla="*/ 23 h 29"/>
                  <a:gd name="T24" fmla="*/ 17 w 26"/>
                  <a:gd name="T25" fmla="*/ 27 h 29"/>
                  <a:gd name="T26" fmla="*/ 14 w 26"/>
                  <a:gd name="T27" fmla="*/ 29 h 29"/>
                  <a:gd name="T28" fmla="*/ 11 w 26"/>
                  <a:gd name="T29" fmla="*/ 29 h 29"/>
                  <a:gd name="T30" fmla="*/ 8 w 26"/>
                  <a:gd name="T31" fmla="*/ 29 h 29"/>
                  <a:gd name="T32" fmla="*/ 6 w 26"/>
                  <a:gd name="T33" fmla="*/ 27 h 29"/>
                  <a:gd name="T34" fmla="*/ 3 w 26"/>
                  <a:gd name="T35" fmla="*/ 24 h 29"/>
                  <a:gd name="T36" fmla="*/ 1 w 26"/>
                  <a:gd name="T37" fmla="*/ 23 h 29"/>
                  <a:gd name="T38" fmla="*/ 0 w 26"/>
                  <a:gd name="T39" fmla="*/ 18 h 29"/>
                  <a:gd name="T40" fmla="*/ 0 w 26"/>
                  <a:gd name="T41" fmla="*/ 15 h 29"/>
                  <a:gd name="T42" fmla="*/ 1 w 26"/>
                  <a:gd name="T43" fmla="*/ 11 h 29"/>
                  <a:gd name="T44" fmla="*/ 3 w 26"/>
                  <a:gd name="T45" fmla="*/ 8 h 29"/>
                  <a:gd name="T46" fmla="*/ 5 w 26"/>
                  <a:gd name="T47" fmla="*/ 5 h 29"/>
                  <a:gd name="T48" fmla="*/ 8 w 26"/>
                  <a:gd name="T49" fmla="*/ 3 h 29"/>
                  <a:gd name="T50" fmla="*/ 8 w 26"/>
                  <a:gd name="T51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" h="29">
                    <a:moveTo>
                      <a:pt x="8" y="3"/>
                    </a:moveTo>
                    <a:lnTo>
                      <a:pt x="9" y="2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7" y="0"/>
                    </a:lnTo>
                    <a:lnTo>
                      <a:pt x="20" y="2"/>
                    </a:lnTo>
                    <a:lnTo>
                      <a:pt x="21" y="3"/>
                    </a:lnTo>
                    <a:lnTo>
                      <a:pt x="23" y="6"/>
                    </a:lnTo>
                    <a:lnTo>
                      <a:pt x="26" y="11"/>
                    </a:lnTo>
                    <a:lnTo>
                      <a:pt x="24" y="15"/>
                    </a:lnTo>
                    <a:lnTo>
                      <a:pt x="23" y="20"/>
                    </a:lnTo>
                    <a:lnTo>
                      <a:pt x="20" y="23"/>
                    </a:lnTo>
                    <a:lnTo>
                      <a:pt x="17" y="27"/>
                    </a:lnTo>
                    <a:lnTo>
                      <a:pt x="14" y="29"/>
                    </a:lnTo>
                    <a:lnTo>
                      <a:pt x="11" y="29"/>
                    </a:lnTo>
                    <a:lnTo>
                      <a:pt x="8" y="29"/>
                    </a:lnTo>
                    <a:lnTo>
                      <a:pt x="6" y="27"/>
                    </a:lnTo>
                    <a:lnTo>
                      <a:pt x="3" y="24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1"/>
                    </a:lnTo>
                    <a:lnTo>
                      <a:pt x="3" y="8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8" name="Freeform 196"/>
              <p:cNvSpPr>
                <a:spLocks/>
              </p:cNvSpPr>
              <p:nvPr/>
            </p:nvSpPr>
            <p:spPr bwMode="auto">
              <a:xfrm>
                <a:off x="3768" y="2192"/>
                <a:ext cx="140" cy="271"/>
              </a:xfrm>
              <a:custGeom>
                <a:avLst/>
                <a:gdLst>
                  <a:gd name="T0" fmla="*/ 140 w 140"/>
                  <a:gd name="T1" fmla="*/ 9 h 271"/>
                  <a:gd name="T2" fmla="*/ 138 w 140"/>
                  <a:gd name="T3" fmla="*/ 22 h 271"/>
                  <a:gd name="T4" fmla="*/ 137 w 140"/>
                  <a:gd name="T5" fmla="*/ 36 h 271"/>
                  <a:gd name="T6" fmla="*/ 132 w 140"/>
                  <a:gd name="T7" fmla="*/ 50 h 271"/>
                  <a:gd name="T8" fmla="*/ 129 w 140"/>
                  <a:gd name="T9" fmla="*/ 62 h 271"/>
                  <a:gd name="T10" fmla="*/ 123 w 140"/>
                  <a:gd name="T11" fmla="*/ 75 h 271"/>
                  <a:gd name="T12" fmla="*/ 114 w 140"/>
                  <a:gd name="T13" fmla="*/ 91 h 271"/>
                  <a:gd name="T14" fmla="*/ 103 w 140"/>
                  <a:gd name="T15" fmla="*/ 106 h 271"/>
                  <a:gd name="T16" fmla="*/ 93 w 140"/>
                  <a:gd name="T17" fmla="*/ 119 h 271"/>
                  <a:gd name="T18" fmla="*/ 84 w 140"/>
                  <a:gd name="T19" fmla="*/ 134 h 271"/>
                  <a:gd name="T20" fmla="*/ 76 w 140"/>
                  <a:gd name="T21" fmla="*/ 151 h 271"/>
                  <a:gd name="T22" fmla="*/ 73 w 140"/>
                  <a:gd name="T23" fmla="*/ 162 h 271"/>
                  <a:gd name="T24" fmla="*/ 70 w 140"/>
                  <a:gd name="T25" fmla="*/ 172 h 271"/>
                  <a:gd name="T26" fmla="*/ 69 w 140"/>
                  <a:gd name="T27" fmla="*/ 183 h 271"/>
                  <a:gd name="T28" fmla="*/ 67 w 140"/>
                  <a:gd name="T29" fmla="*/ 193 h 271"/>
                  <a:gd name="T30" fmla="*/ 66 w 140"/>
                  <a:gd name="T31" fmla="*/ 204 h 271"/>
                  <a:gd name="T32" fmla="*/ 64 w 140"/>
                  <a:gd name="T33" fmla="*/ 215 h 271"/>
                  <a:gd name="T34" fmla="*/ 61 w 140"/>
                  <a:gd name="T35" fmla="*/ 224 h 271"/>
                  <a:gd name="T36" fmla="*/ 61 w 140"/>
                  <a:gd name="T37" fmla="*/ 231 h 271"/>
                  <a:gd name="T38" fmla="*/ 58 w 140"/>
                  <a:gd name="T39" fmla="*/ 239 h 271"/>
                  <a:gd name="T40" fmla="*/ 58 w 140"/>
                  <a:gd name="T41" fmla="*/ 248 h 271"/>
                  <a:gd name="T42" fmla="*/ 56 w 140"/>
                  <a:gd name="T43" fmla="*/ 258 h 271"/>
                  <a:gd name="T44" fmla="*/ 50 w 140"/>
                  <a:gd name="T45" fmla="*/ 268 h 271"/>
                  <a:gd name="T46" fmla="*/ 41 w 140"/>
                  <a:gd name="T47" fmla="*/ 271 h 271"/>
                  <a:gd name="T48" fmla="*/ 34 w 140"/>
                  <a:gd name="T49" fmla="*/ 269 h 271"/>
                  <a:gd name="T50" fmla="*/ 25 w 140"/>
                  <a:gd name="T51" fmla="*/ 266 h 271"/>
                  <a:gd name="T52" fmla="*/ 17 w 140"/>
                  <a:gd name="T53" fmla="*/ 263 h 271"/>
                  <a:gd name="T54" fmla="*/ 4 w 140"/>
                  <a:gd name="T55" fmla="*/ 255 h 271"/>
                  <a:gd name="T56" fmla="*/ 8 w 140"/>
                  <a:gd name="T57" fmla="*/ 248 h 271"/>
                  <a:gd name="T58" fmla="*/ 17 w 140"/>
                  <a:gd name="T59" fmla="*/ 252 h 271"/>
                  <a:gd name="T60" fmla="*/ 28 w 140"/>
                  <a:gd name="T61" fmla="*/ 257 h 271"/>
                  <a:gd name="T62" fmla="*/ 35 w 140"/>
                  <a:gd name="T63" fmla="*/ 260 h 271"/>
                  <a:gd name="T64" fmla="*/ 44 w 140"/>
                  <a:gd name="T65" fmla="*/ 258 h 271"/>
                  <a:gd name="T66" fmla="*/ 50 w 140"/>
                  <a:gd name="T67" fmla="*/ 236 h 271"/>
                  <a:gd name="T68" fmla="*/ 55 w 140"/>
                  <a:gd name="T69" fmla="*/ 209 h 271"/>
                  <a:gd name="T70" fmla="*/ 59 w 140"/>
                  <a:gd name="T71" fmla="*/ 181 h 271"/>
                  <a:gd name="T72" fmla="*/ 67 w 140"/>
                  <a:gd name="T73" fmla="*/ 156 h 271"/>
                  <a:gd name="T74" fmla="*/ 78 w 140"/>
                  <a:gd name="T75" fmla="*/ 131 h 271"/>
                  <a:gd name="T76" fmla="*/ 93 w 140"/>
                  <a:gd name="T77" fmla="*/ 110 h 271"/>
                  <a:gd name="T78" fmla="*/ 106 w 140"/>
                  <a:gd name="T79" fmla="*/ 89 h 271"/>
                  <a:gd name="T80" fmla="*/ 117 w 140"/>
                  <a:gd name="T81" fmla="*/ 68 h 271"/>
                  <a:gd name="T82" fmla="*/ 125 w 140"/>
                  <a:gd name="T83" fmla="*/ 48 h 271"/>
                  <a:gd name="T84" fmla="*/ 131 w 140"/>
                  <a:gd name="T85" fmla="*/ 25 h 271"/>
                  <a:gd name="T86" fmla="*/ 134 w 140"/>
                  <a:gd name="T87" fmla="*/ 3 h 271"/>
                  <a:gd name="T88" fmla="*/ 140 w 140"/>
                  <a:gd name="T89" fmla="*/ 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40" h="271">
                    <a:moveTo>
                      <a:pt x="140" y="0"/>
                    </a:moveTo>
                    <a:lnTo>
                      <a:pt x="140" y="4"/>
                    </a:lnTo>
                    <a:lnTo>
                      <a:pt x="140" y="9"/>
                    </a:lnTo>
                    <a:lnTo>
                      <a:pt x="140" y="13"/>
                    </a:lnTo>
                    <a:lnTo>
                      <a:pt x="140" y="18"/>
                    </a:lnTo>
                    <a:lnTo>
                      <a:pt x="138" y="22"/>
                    </a:lnTo>
                    <a:lnTo>
                      <a:pt x="138" y="27"/>
                    </a:lnTo>
                    <a:lnTo>
                      <a:pt x="138" y="32"/>
                    </a:lnTo>
                    <a:lnTo>
                      <a:pt x="137" y="36"/>
                    </a:lnTo>
                    <a:lnTo>
                      <a:pt x="135" y="41"/>
                    </a:lnTo>
                    <a:lnTo>
                      <a:pt x="134" y="45"/>
                    </a:lnTo>
                    <a:lnTo>
                      <a:pt x="132" y="50"/>
                    </a:lnTo>
                    <a:lnTo>
                      <a:pt x="132" y="54"/>
                    </a:lnTo>
                    <a:lnTo>
                      <a:pt x="129" y="57"/>
                    </a:lnTo>
                    <a:lnTo>
                      <a:pt x="129" y="62"/>
                    </a:lnTo>
                    <a:lnTo>
                      <a:pt x="126" y="66"/>
                    </a:lnTo>
                    <a:lnTo>
                      <a:pt x="125" y="71"/>
                    </a:lnTo>
                    <a:lnTo>
                      <a:pt x="123" y="75"/>
                    </a:lnTo>
                    <a:lnTo>
                      <a:pt x="120" y="80"/>
                    </a:lnTo>
                    <a:lnTo>
                      <a:pt x="117" y="84"/>
                    </a:lnTo>
                    <a:lnTo>
                      <a:pt x="114" y="91"/>
                    </a:lnTo>
                    <a:lnTo>
                      <a:pt x="109" y="95"/>
                    </a:lnTo>
                    <a:lnTo>
                      <a:pt x="106" y="101"/>
                    </a:lnTo>
                    <a:lnTo>
                      <a:pt x="103" y="106"/>
                    </a:lnTo>
                    <a:lnTo>
                      <a:pt x="100" y="110"/>
                    </a:lnTo>
                    <a:lnTo>
                      <a:pt x="96" y="115"/>
                    </a:lnTo>
                    <a:lnTo>
                      <a:pt x="93" y="119"/>
                    </a:lnTo>
                    <a:lnTo>
                      <a:pt x="90" y="125"/>
                    </a:lnTo>
                    <a:lnTo>
                      <a:pt x="87" y="130"/>
                    </a:lnTo>
                    <a:lnTo>
                      <a:pt x="84" y="134"/>
                    </a:lnTo>
                    <a:lnTo>
                      <a:pt x="81" y="140"/>
                    </a:lnTo>
                    <a:lnTo>
                      <a:pt x="78" y="145"/>
                    </a:lnTo>
                    <a:lnTo>
                      <a:pt x="76" y="151"/>
                    </a:lnTo>
                    <a:lnTo>
                      <a:pt x="75" y="156"/>
                    </a:lnTo>
                    <a:lnTo>
                      <a:pt x="73" y="159"/>
                    </a:lnTo>
                    <a:lnTo>
                      <a:pt x="73" y="162"/>
                    </a:lnTo>
                    <a:lnTo>
                      <a:pt x="72" y="166"/>
                    </a:lnTo>
                    <a:lnTo>
                      <a:pt x="70" y="169"/>
                    </a:lnTo>
                    <a:lnTo>
                      <a:pt x="70" y="172"/>
                    </a:lnTo>
                    <a:lnTo>
                      <a:pt x="69" y="177"/>
                    </a:lnTo>
                    <a:lnTo>
                      <a:pt x="69" y="180"/>
                    </a:lnTo>
                    <a:lnTo>
                      <a:pt x="69" y="183"/>
                    </a:lnTo>
                    <a:lnTo>
                      <a:pt x="67" y="186"/>
                    </a:lnTo>
                    <a:lnTo>
                      <a:pt x="67" y="190"/>
                    </a:lnTo>
                    <a:lnTo>
                      <a:pt x="67" y="193"/>
                    </a:lnTo>
                    <a:lnTo>
                      <a:pt x="66" y="196"/>
                    </a:lnTo>
                    <a:lnTo>
                      <a:pt x="66" y="201"/>
                    </a:lnTo>
                    <a:lnTo>
                      <a:pt x="66" y="204"/>
                    </a:lnTo>
                    <a:lnTo>
                      <a:pt x="66" y="209"/>
                    </a:lnTo>
                    <a:lnTo>
                      <a:pt x="64" y="212"/>
                    </a:lnTo>
                    <a:lnTo>
                      <a:pt x="64" y="215"/>
                    </a:lnTo>
                    <a:lnTo>
                      <a:pt x="63" y="218"/>
                    </a:lnTo>
                    <a:lnTo>
                      <a:pt x="63" y="221"/>
                    </a:lnTo>
                    <a:lnTo>
                      <a:pt x="61" y="224"/>
                    </a:lnTo>
                    <a:lnTo>
                      <a:pt x="61" y="227"/>
                    </a:lnTo>
                    <a:lnTo>
                      <a:pt x="61" y="228"/>
                    </a:lnTo>
                    <a:lnTo>
                      <a:pt x="61" y="231"/>
                    </a:lnTo>
                    <a:lnTo>
                      <a:pt x="59" y="234"/>
                    </a:lnTo>
                    <a:lnTo>
                      <a:pt x="59" y="237"/>
                    </a:lnTo>
                    <a:lnTo>
                      <a:pt x="58" y="239"/>
                    </a:lnTo>
                    <a:lnTo>
                      <a:pt x="58" y="242"/>
                    </a:lnTo>
                    <a:lnTo>
                      <a:pt x="58" y="245"/>
                    </a:lnTo>
                    <a:lnTo>
                      <a:pt x="58" y="248"/>
                    </a:lnTo>
                    <a:lnTo>
                      <a:pt x="56" y="251"/>
                    </a:lnTo>
                    <a:lnTo>
                      <a:pt x="56" y="254"/>
                    </a:lnTo>
                    <a:lnTo>
                      <a:pt x="56" y="258"/>
                    </a:lnTo>
                    <a:lnTo>
                      <a:pt x="55" y="261"/>
                    </a:lnTo>
                    <a:lnTo>
                      <a:pt x="52" y="264"/>
                    </a:lnTo>
                    <a:lnTo>
                      <a:pt x="50" y="268"/>
                    </a:lnTo>
                    <a:lnTo>
                      <a:pt x="47" y="268"/>
                    </a:lnTo>
                    <a:lnTo>
                      <a:pt x="44" y="269"/>
                    </a:lnTo>
                    <a:lnTo>
                      <a:pt x="41" y="271"/>
                    </a:lnTo>
                    <a:lnTo>
                      <a:pt x="40" y="271"/>
                    </a:lnTo>
                    <a:lnTo>
                      <a:pt x="35" y="269"/>
                    </a:lnTo>
                    <a:lnTo>
                      <a:pt x="34" y="269"/>
                    </a:lnTo>
                    <a:lnTo>
                      <a:pt x="29" y="268"/>
                    </a:lnTo>
                    <a:lnTo>
                      <a:pt x="28" y="268"/>
                    </a:lnTo>
                    <a:lnTo>
                      <a:pt x="25" y="266"/>
                    </a:lnTo>
                    <a:lnTo>
                      <a:pt x="22" y="264"/>
                    </a:lnTo>
                    <a:lnTo>
                      <a:pt x="19" y="264"/>
                    </a:lnTo>
                    <a:lnTo>
                      <a:pt x="17" y="263"/>
                    </a:lnTo>
                    <a:lnTo>
                      <a:pt x="14" y="261"/>
                    </a:lnTo>
                    <a:lnTo>
                      <a:pt x="10" y="258"/>
                    </a:lnTo>
                    <a:lnTo>
                      <a:pt x="4" y="255"/>
                    </a:lnTo>
                    <a:lnTo>
                      <a:pt x="0" y="254"/>
                    </a:lnTo>
                    <a:lnTo>
                      <a:pt x="5" y="246"/>
                    </a:lnTo>
                    <a:lnTo>
                      <a:pt x="8" y="248"/>
                    </a:lnTo>
                    <a:lnTo>
                      <a:pt x="11" y="249"/>
                    </a:lnTo>
                    <a:lnTo>
                      <a:pt x="14" y="251"/>
                    </a:lnTo>
                    <a:lnTo>
                      <a:pt x="17" y="252"/>
                    </a:lnTo>
                    <a:lnTo>
                      <a:pt x="20" y="254"/>
                    </a:lnTo>
                    <a:lnTo>
                      <a:pt x="25" y="255"/>
                    </a:lnTo>
                    <a:lnTo>
                      <a:pt x="28" y="257"/>
                    </a:lnTo>
                    <a:lnTo>
                      <a:pt x="31" y="258"/>
                    </a:lnTo>
                    <a:lnTo>
                      <a:pt x="34" y="260"/>
                    </a:lnTo>
                    <a:lnTo>
                      <a:pt x="35" y="260"/>
                    </a:lnTo>
                    <a:lnTo>
                      <a:pt x="38" y="260"/>
                    </a:lnTo>
                    <a:lnTo>
                      <a:pt x="41" y="260"/>
                    </a:lnTo>
                    <a:lnTo>
                      <a:pt x="44" y="258"/>
                    </a:lnTo>
                    <a:lnTo>
                      <a:pt x="47" y="255"/>
                    </a:lnTo>
                    <a:lnTo>
                      <a:pt x="49" y="245"/>
                    </a:lnTo>
                    <a:lnTo>
                      <a:pt x="50" y="236"/>
                    </a:lnTo>
                    <a:lnTo>
                      <a:pt x="52" y="227"/>
                    </a:lnTo>
                    <a:lnTo>
                      <a:pt x="53" y="218"/>
                    </a:lnTo>
                    <a:lnTo>
                      <a:pt x="55" y="209"/>
                    </a:lnTo>
                    <a:lnTo>
                      <a:pt x="56" y="199"/>
                    </a:lnTo>
                    <a:lnTo>
                      <a:pt x="56" y="190"/>
                    </a:lnTo>
                    <a:lnTo>
                      <a:pt x="59" y="181"/>
                    </a:lnTo>
                    <a:lnTo>
                      <a:pt x="61" y="174"/>
                    </a:lnTo>
                    <a:lnTo>
                      <a:pt x="64" y="165"/>
                    </a:lnTo>
                    <a:lnTo>
                      <a:pt x="67" y="156"/>
                    </a:lnTo>
                    <a:lnTo>
                      <a:pt x="70" y="148"/>
                    </a:lnTo>
                    <a:lnTo>
                      <a:pt x="73" y="140"/>
                    </a:lnTo>
                    <a:lnTo>
                      <a:pt x="78" y="131"/>
                    </a:lnTo>
                    <a:lnTo>
                      <a:pt x="82" y="125"/>
                    </a:lnTo>
                    <a:lnTo>
                      <a:pt x="88" y="118"/>
                    </a:lnTo>
                    <a:lnTo>
                      <a:pt x="93" y="110"/>
                    </a:lnTo>
                    <a:lnTo>
                      <a:pt x="97" y="103"/>
                    </a:lnTo>
                    <a:lnTo>
                      <a:pt x="102" y="97"/>
                    </a:lnTo>
                    <a:lnTo>
                      <a:pt x="106" y="89"/>
                    </a:lnTo>
                    <a:lnTo>
                      <a:pt x="109" y="81"/>
                    </a:lnTo>
                    <a:lnTo>
                      <a:pt x="112" y="75"/>
                    </a:lnTo>
                    <a:lnTo>
                      <a:pt x="117" y="68"/>
                    </a:lnTo>
                    <a:lnTo>
                      <a:pt x="120" y="62"/>
                    </a:lnTo>
                    <a:lnTo>
                      <a:pt x="123" y="54"/>
                    </a:lnTo>
                    <a:lnTo>
                      <a:pt x="125" y="48"/>
                    </a:lnTo>
                    <a:lnTo>
                      <a:pt x="128" y="41"/>
                    </a:lnTo>
                    <a:lnTo>
                      <a:pt x="129" y="33"/>
                    </a:lnTo>
                    <a:lnTo>
                      <a:pt x="131" y="25"/>
                    </a:lnTo>
                    <a:lnTo>
                      <a:pt x="132" y="18"/>
                    </a:lnTo>
                    <a:lnTo>
                      <a:pt x="132" y="10"/>
                    </a:lnTo>
                    <a:lnTo>
                      <a:pt x="134" y="3"/>
                    </a:lnTo>
                    <a:lnTo>
                      <a:pt x="135" y="3"/>
                    </a:lnTo>
                    <a:lnTo>
                      <a:pt x="137" y="1"/>
                    </a:lnTo>
                    <a:lnTo>
                      <a:pt x="140" y="1"/>
                    </a:lnTo>
                    <a:lnTo>
                      <a:pt x="140" y="0"/>
                    </a:lnTo>
                    <a:lnTo>
                      <a:pt x="1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89" name="Freeform 197"/>
              <p:cNvSpPr>
                <a:spLocks/>
              </p:cNvSpPr>
              <p:nvPr/>
            </p:nvSpPr>
            <p:spPr bwMode="auto">
              <a:xfrm>
                <a:off x="3523" y="2118"/>
                <a:ext cx="155" cy="270"/>
              </a:xfrm>
              <a:custGeom>
                <a:avLst/>
                <a:gdLst>
                  <a:gd name="T0" fmla="*/ 155 w 155"/>
                  <a:gd name="T1" fmla="*/ 6 h 270"/>
                  <a:gd name="T2" fmla="*/ 152 w 155"/>
                  <a:gd name="T3" fmla="*/ 10 h 270"/>
                  <a:gd name="T4" fmla="*/ 147 w 155"/>
                  <a:gd name="T5" fmla="*/ 18 h 270"/>
                  <a:gd name="T6" fmla="*/ 144 w 155"/>
                  <a:gd name="T7" fmla="*/ 24 h 270"/>
                  <a:gd name="T8" fmla="*/ 141 w 155"/>
                  <a:gd name="T9" fmla="*/ 28 h 270"/>
                  <a:gd name="T10" fmla="*/ 126 w 155"/>
                  <a:gd name="T11" fmla="*/ 46 h 270"/>
                  <a:gd name="T12" fmla="*/ 114 w 155"/>
                  <a:gd name="T13" fmla="*/ 66 h 270"/>
                  <a:gd name="T14" fmla="*/ 100 w 155"/>
                  <a:gd name="T15" fmla="*/ 84 h 270"/>
                  <a:gd name="T16" fmla="*/ 88 w 155"/>
                  <a:gd name="T17" fmla="*/ 104 h 270"/>
                  <a:gd name="T18" fmla="*/ 78 w 155"/>
                  <a:gd name="T19" fmla="*/ 124 h 270"/>
                  <a:gd name="T20" fmla="*/ 69 w 155"/>
                  <a:gd name="T21" fmla="*/ 145 h 270"/>
                  <a:gd name="T22" fmla="*/ 58 w 155"/>
                  <a:gd name="T23" fmla="*/ 165 h 270"/>
                  <a:gd name="T24" fmla="*/ 50 w 155"/>
                  <a:gd name="T25" fmla="*/ 186 h 270"/>
                  <a:gd name="T26" fmla="*/ 47 w 155"/>
                  <a:gd name="T27" fmla="*/ 196 h 270"/>
                  <a:gd name="T28" fmla="*/ 44 w 155"/>
                  <a:gd name="T29" fmla="*/ 208 h 270"/>
                  <a:gd name="T30" fmla="*/ 40 w 155"/>
                  <a:gd name="T31" fmla="*/ 219 h 270"/>
                  <a:gd name="T32" fmla="*/ 35 w 155"/>
                  <a:gd name="T33" fmla="*/ 230 h 270"/>
                  <a:gd name="T34" fmla="*/ 29 w 155"/>
                  <a:gd name="T35" fmla="*/ 240 h 270"/>
                  <a:gd name="T36" fmla="*/ 22 w 155"/>
                  <a:gd name="T37" fmla="*/ 251 h 270"/>
                  <a:gd name="T38" fmla="*/ 16 w 155"/>
                  <a:gd name="T39" fmla="*/ 261 h 270"/>
                  <a:gd name="T40" fmla="*/ 7 w 155"/>
                  <a:gd name="T41" fmla="*/ 270 h 270"/>
                  <a:gd name="T42" fmla="*/ 0 w 155"/>
                  <a:gd name="T43" fmla="*/ 267 h 270"/>
                  <a:gd name="T44" fmla="*/ 3 w 155"/>
                  <a:gd name="T45" fmla="*/ 261 h 270"/>
                  <a:gd name="T46" fmla="*/ 10 w 155"/>
                  <a:gd name="T47" fmla="*/ 254 h 270"/>
                  <a:gd name="T48" fmla="*/ 19 w 155"/>
                  <a:gd name="T49" fmla="*/ 243 h 270"/>
                  <a:gd name="T50" fmla="*/ 25 w 155"/>
                  <a:gd name="T51" fmla="*/ 236 h 270"/>
                  <a:gd name="T52" fmla="*/ 28 w 155"/>
                  <a:gd name="T53" fmla="*/ 230 h 270"/>
                  <a:gd name="T54" fmla="*/ 32 w 155"/>
                  <a:gd name="T55" fmla="*/ 222 h 270"/>
                  <a:gd name="T56" fmla="*/ 37 w 155"/>
                  <a:gd name="T57" fmla="*/ 210 h 270"/>
                  <a:gd name="T58" fmla="*/ 40 w 155"/>
                  <a:gd name="T59" fmla="*/ 198 h 270"/>
                  <a:gd name="T60" fmla="*/ 43 w 155"/>
                  <a:gd name="T61" fmla="*/ 186 h 270"/>
                  <a:gd name="T62" fmla="*/ 47 w 155"/>
                  <a:gd name="T63" fmla="*/ 175 h 270"/>
                  <a:gd name="T64" fmla="*/ 52 w 155"/>
                  <a:gd name="T65" fmla="*/ 163 h 270"/>
                  <a:gd name="T66" fmla="*/ 56 w 155"/>
                  <a:gd name="T67" fmla="*/ 151 h 270"/>
                  <a:gd name="T68" fmla="*/ 62 w 155"/>
                  <a:gd name="T69" fmla="*/ 140 h 270"/>
                  <a:gd name="T70" fmla="*/ 69 w 155"/>
                  <a:gd name="T71" fmla="*/ 127 h 270"/>
                  <a:gd name="T72" fmla="*/ 75 w 155"/>
                  <a:gd name="T73" fmla="*/ 113 h 270"/>
                  <a:gd name="T74" fmla="*/ 82 w 155"/>
                  <a:gd name="T75" fmla="*/ 99 h 270"/>
                  <a:gd name="T76" fmla="*/ 91 w 155"/>
                  <a:gd name="T77" fmla="*/ 84 h 270"/>
                  <a:gd name="T78" fmla="*/ 100 w 155"/>
                  <a:gd name="T79" fmla="*/ 72 h 270"/>
                  <a:gd name="T80" fmla="*/ 109 w 155"/>
                  <a:gd name="T81" fmla="*/ 59 h 270"/>
                  <a:gd name="T82" fmla="*/ 118 w 155"/>
                  <a:gd name="T83" fmla="*/ 45 h 270"/>
                  <a:gd name="T84" fmla="*/ 129 w 155"/>
                  <a:gd name="T85" fmla="*/ 31 h 270"/>
                  <a:gd name="T86" fmla="*/ 137 w 155"/>
                  <a:gd name="T87" fmla="*/ 21 h 270"/>
                  <a:gd name="T88" fmla="*/ 140 w 155"/>
                  <a:gd name="T89" fmla="*/ 13 h 270"/>
                  <a:gd name="T90" fmla="*/ 143 w 155"/>
                  <a:gd name="T91" fmla="*/ 7 h 270"/>
                  <a:gd name="T92" fmla="*/ 146 w 155"/>
                  <a:gd name="T93" fmla="*/ 1 h 270"/>
                  <a:gd name="T94" fmla="*/ 149 w 155"/>
                  <a:gd name="T95" fmla="*/ 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5" h="270">
                    <a:moveTo>
                      <a:pt x="149" y="0"/>
                    </a:moveTo>
                    <a:lnTo>
                      <a:pt x="155" y="6"/>
                    </a:lnTo>
                    <a:lnTo>
                      <a:pt x="153" y="7"/>
                    </a:lnTo>
                    <a:lnTo>
                      <a:pt x="152" y="10"/>
                    </a:lnTo>
                    <a:lnTo>
                      <a:pt x="149" y="13"/>
                    </a:lnTo>
                    <a:lnTo>
                      <a:pt x="147" y="18"/>
                    </a:lnTo>
                    <a:lnTo>
                      <a:pt x="146" y="21"/>
                    </a:lnTo>
                    <a:lnTo>
                      <a:pt x="144" y="24"/>
                    </a:lnTo>
                    <a:lnTo>
                      <a:pt x="141" y="27"/>
                    </a:lnTo>
                    <a:lnTo>
                      <a:pt x="141" y="28"/>
                    </a:lnTo>
                    <a:lnTo>
                      <a:pt x="134" y="37"/>
                    </a:lnTo>
                    <a:lnTo>
                      <a:pt x="126" y="46"/>
                    </a:lnTo>
                    <a:lnTo>
                      <a:pt x="120" y="56"/>
                    </a:lnTo>
                    <a:lnTo>
                      <a:pt x="114" y="66"/>
                    </a:lnTo>
                    <a:lnTo>
                      <a:pt x="106" y="75"/>
                    </a:lnTo>
                    <a:lnTo>
                      <a:pt x="100" y="84"/>
                    </a:lnTo>
                    <a:lnTo>
                      <a:pt x="94" y="95"/>
                    </a:lnTo>
                    <a:lnTo>
                      <a:pt x="88" y="104"/>
                    </a:lnTo>
                    <a:lnTo>
                      <a:pt x="84" y="115"/>
                    </a:lnTo>
                    <a:lnTo>
                      <a:pt x="78" y="124"/>
                    </a:lnTo>
                    <a:lnTo>
                      <a:pt x="72" y="134"/>
                    </a:lnTo>
                    <a:lnTo>
                      <a:pt x="69" y="145"/>
                    </a:lnTo>
                    <a:lnTo>
                      <a:pt x="62" y="154"/>
                    </a:lnTo>
                    <a:lnTo>
                      <a:pt x="58" y="165"/>
                    </a:lnTo>
                    <a:lnTo>
                      <a:pt x="53" y="175"/>
                    </a:lnTo>
                    <a:lnTo>
                      <a:pt x="50" y="186"/>
                    </a:lnTo>
                    <a:lnTo>
                      <a:pt x="49" y="190"/>
                    </a:lnTo>
                    <a:lnTo>
                      <a:pt x="47" y="196"/>
                    </a:lnTo>
                    <a:lnTo>
                      <a:pt x="46" y="202"/>
                    </a:lnTo>
                    <a:lnTo>
                      <a:pt x="44" y="208"/>
                    </a:lnTo>
                    <a:lnTo>
                      <a:pt x="41" y="213"/>
                    </a:lnTo>
                    <a:lnTo>
                      <a:pt x="40" y="219"/>
                    </a:lnTo>
                    <a:lnTo>
                      <a:pt x="37" y="225"/>
                    </a:lnTo>
                    <a:lnTo>
                      <a:pt x="35" y="230"/>
                    </a:lnTo>
                    <a:lnTo>
                      <a:pt x="32" y="236"/>
                    </a:lnTo>
                    <a:lnTo>
                      <a:pt x="29" y="240"/>
                    </a:lnTo>
                    <a:lnTo>
                      <a:pt x="25" y="246"/>
                    </a:lnTo>
                    <a:lnTo>
                      <a:pt x="22" y="251"/>
                    </a:lnTo>
                    <a:lnTo>
                      <a:pt x="19" y="255"/>
                    </a:lnTo>
                    <a:lnTo>
                      <a:pt x="16" y="261"/>
                    </a:lnTo>
                    <a:lnTo>
                      <a:pt x="11" y="266"/>
                    </a:lnTo>
                    <a:lnTo>
                      <a:pt x="7" y="270"/>
                    </a:lnTo>
                    <a:lnTo>
                      <a:pt x="0" y="270"/>
                    </a:lnTo>
                    <a:lnTo>
                      <a:pt x="0" y="267"/>
                    </a:lnTo>
                    <a:lnTo>
                      <a:pt x="2" y="264"/>
                    </a:lnTo>
                    <a:lnTo>
                      <a:pt x="3" y="261"/>
                    </a:lnTo>
                    <a:lnTo>
                      <a:pt x="5" y="260"/>
                    </a:lnTo>
                    <a:lnTo>
                      <a:pt x="10" y="254"/>
                    </a:lnTo>
                    <a:lnTo>
                      <a:pt x="14" y="249"/>
                    </a:lnTo>
                    <a:lnTo>
                      <a:pt x="19" y="243"/>
                    </a:lnTo>
                    <a:lnTo>
                      <a:pt x="23" y="239"/>
                    </a:lnTo>
                    <a:lnTo>
                      <a:pt x="25" y="236"/>
                    </a:lnTo>
                    <a:lnTo>
                      <a:pt x="26" y="233"/>
                    </a:lnTo>
                    <a:lnTo>
                      <a:pt x="28" y="230"/>
                    </a:lnTo>
                    <a:lnTo>
                      <a:pt x="29" y="228"/>
                    </a:lnTo>
                    <a:lnTo>
                      <a:pt x="32" y="222"/>
                    </a:lnTo>
                    <a:lnTo>
                      <a:pt x="34" y="216"/>
                    </a:lnTo>
                    <a:lnTo>
                      <a:pt x="37" y="210"/>
                    </a:lnTo>
                    <a:lnTo>
                      <a:pt x="38" y="204"/>
                    </a:lnTo>
                    <a:lnTo>
                      <a:pt x="40" y="198"/>
                    </a:lnTo>
                    <a:lnTo>
                      <a:pt x="41" y="192"/>
                    </a:lnTo>
                    <a:lnTo>
                      <a:pt x="43" y="186"/>
                    </a:lnTo>
                    <a:lnTo>
                      <a:pt x="46" y="180"/>
                    </a:lnTo>
                    <a:lnTo>
                      <a:pt x="47" y="175"/>
                    </a:lnTo>
                    <a:lnTo>
                      <a:pt x="49" y="169"/>
                    </a:lnTo>
                    <a:lnTo>
                      <a:pt x="52" y="163"/>
                    </a:lnTo>
                    <a:lnTo>
                      <a:pt x="53" y="157"/>
                    </a:lnTo>
                    <a:lnTo>
                      <a:pt x="56" y="151"/>
                    </a:lnTo>
                    <a:lnTo>
                      <a:pt x="59" y="146"/>
                    </a:lnTo>
                    <a:lnTo>
                      <a:pt x="62" y="140"/>
                    </a:lnTo>
                    <a:lnTo>
                      <a:pt x="65" y="136"/>
                    </a:lnTo>
                    <a:lnTo>
                      <a:pt x="69" y="127"/>
                    </a:lnTo>
                    <a:lnTo>
                      <a:pt x="72" y="121"/>
                    </a:lnTo>
                    <a:lnTo>
                      <a:pt x="75" y="113"/>
                    </a:lnTo>
                    <a:lnTo>
                      <a:pt x="79" y="106"/>
                    </a:lnTo>
                    <a:lnTo>
                      <a:pt x="82" y="99"/>
                    </a:lnTo>
                    <a:lnTo>
                      <a:pt x="87" y="92"/>
                    </a:lnTo>
                    <a:lnTo>
                      <a:pt x="91" y="84"/>
                    </a:lnTo>
                    <a:lnTo>
                      <a:pt x="96" y="78"/>
                    </a:lnTo>
                    <a:lnTo>
                      <a:pt x="100" y="72"/>
                    </a:lnTo>
                    <a:lnTo>
                      <a:pt x="105" y="65"/>
                    </a:lnTo>
                    <a:lnTo>
                      <a:pt x="109" y="59"/>
                    </a:lnTo>
                    <a:lnTo>
                      <a:pt x="114" y="51"/>
                    </a:lnTo>
                    <a:lnTo>
                      <a:pt x="118" y="45"/>
                    </a:lnTo>
                    <a:lnTo>
                      <a:pt x="124" y="39"/>
                    </a:lnTo>
                    <a:lnTo>
                      <a:pt x="129" y="31"/>
                    </a:lnTo>
                    <a:lnTo>
                      <a:pt x="134" y="25"/>
                    </a:lnTo>
                    <a:lnTo>
                      <a:pt x="137" y="21"/>
                    </a:lnTo>
                    <a:lnTo>
                      <a:pt x="138" y="16"/>
                    </a:lnTo>
                    <a:lnTo>
                      <a:pt x="140" y="13"/>
                    </a:lnTo>
                    <a:lnTo>
                      <a:pt x="141" y="10"/>
                    </a:lnTo>
                    <a:lnTo>
                      <a:pt x="143" y="7"/>
                    </a:lnTo>
                    <a:lnTo>
                      <a:pt x="144" y="4"/>
                    </a:lnTo>
                    <a:lnTo>
                      <a:pt x="146" y="1"/>
                    </a:lnTo>
                    <a:lnTo>
                      <a:pt x="149" y="0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0" name="Freeform 198"/>
              <p:cNvSpPr>
                <a:spLocks/>
              </p:cNvSpPr>
              <p:nvPr/>
            </p:nvSpPr>
            <p:spPr bwMode="auto">
              <a:xfrm>
                <a:off x="3610" y="2222"/>
                <a:ext cx="56" cy="86"/>
              </a:xfrm>
              <a:custGeom>
                <a:avLst/>
                <a:gdLst>
                  <a:gd name="T0" fmla="*/ 36 w 56"/>
                  <a:gd name="T1" fmla="*/ 0 h 86"/>
                  <a:gd name="T2" fmla="*/ 39 w 56"/>
                  <a:gd name="T3" fmla="*/ 0 h 86"/>
                  <a:gd name="T4" fmla="*/ 42 w 56"/>
                  <a:gd name="T5" fmla="*/ 0 h 86"/>
                  <a:gd name="T6" fmla="*/ 45 w 56"/>
                  <a:gd name="T7" fmla="*/ 2 h 86"/>
                  <a:gd name="T8" fmla="*/ 48 w 56"/>
                  <a:gd name="T9" fmla="*/ 3 h 86"/>
                  <a:gd name="T10" fmla="*/ 51 w 56"/>
                  <a:gd name="T11" fmla="*/ 5 h 86"/>
                  <a:gd name="T12" fmla="*/ 53 w 56"/>
                  <a:gd name="T13" fmla="*/ 6 h 86"/>
                  <a:gd name="T14" fmla="*/ 54 w 56"/>
                  <a:gd name="T15" fmla="*/ 9 h 86"/>
                  <a:gd name="T16" fmla="*/ 56 w 56"/>
                  <a:gd name="T17" fmla="*/ 14 h 86"/>
                  <a:gd name="T18" fmla="*/ 51 w 56"/>
                  <a:gd name="T19" fmla="*/ 12 h 86"/>
                  <a:gd name="T20" fmla="*/ 47 w 56"/>
                  <a:gd name="T21" fmla="*/ 11 h 86"/>
                  <a:gd name="T22" fmla="*/ 44 w 56"/>
                  <a:gd name="T23" fmla="*/ 9 h 86"/>
                  <a:gd name="T24" fmla="*/ 39 w 56"/>
                  <a:gd name="T25" fmla="*/ 9 h 86"/>
                  <a:gd name="T26" fmla="*/ 34 w 56"/>
                  <a:gd name="T27" fmla="*/ 9 h 86"/>
                  <a:gd name="T28" fmla="*/ 31 w 56"/>
                  <a:gd name="T29" fmla="*/ 11 h 86"/>
                  <a:gd name="T30" fmla="*/ 28 w 56"/>
                  <a:gd name="T31" fmla="*/ 12 h 86"/>
                  <a:gd name="T32" fmla="*/ 27 w 56"/>
                  <a:gd name="T33" fmla="*/ 14 h 86"/>
                  <a:gd name="T34" fmla="*/ 27 w 56"/>
                  <a:gd name="T35" fmla="*/ 15 h 86"/>
                  <a:gd name="T36" fmla="*/ 24 w 56"/>
                  <a:gd name="T37" fmla="*/ 18 h 86"/>
                  <a:gd name="T38" fmla="*/ 21 w 56"/>
                  <a:gd name="T39" fmla="*/ 21 h 86"/>
                  <a:gd name="T40" fmla="*/ 18 w 56"/>
                  <a:gd name="T41" fmla="*/ 24 h 86"/>
                  <a:gd name="T42" fmla="*/ 15 w 56"/>
                  <a:gd name="T43" fmla="*/ 29 h 86"/>
                  <a:gd name="T44" fmla="*/ 13 w 56"/>
                  <a:gd name="T45" fmla="*/ 33 h 86"/>
                  <a:gd name="T46" fmla="*/ 10 w 56"/>
                  <a:gd name="T47" fmla="*/ 38 h 86"/>
                  <a:gd name="T48" fmla="*/ 9 w 56"/>
                  <a:gd name="T49" fmla="*/ 42 h 86"/>
                  <a:gd name="T50" fmla="*/ 7 w 56"/>
                  <a:gd name="T51" fmla="*/ 47 h 86"/>
                  <a:gd name="T52" fmla="*/ 7 w 56"/>
                  <a:gd name="T53" fmla="*/ 51 h 86"/>
                  <a:gd name="T54" fmla="*/ 7 w 56"/>
                  <a:gd name="T55" fmla="*/ 56 h 86"/>
                  <a:gd name="T56" fmla="*/ 7 w 56"/>
                  <a:gd name="T57" fmla="*/ 61 h 86"/>
                  <a:gd name="T58" fmla="*/ 9 w 56"/>
                  <a:gd name="T59" fmla="*/ 64 h 86"/>
                  <a:gd name="T60" fmla="*/ 10 w 56"/>
                  <a:gd name="T61" fmla="*/ 68 h 86"/>
                  <a:gd name="T62" fmla="*/ 12 w 56"/>
                  <a:gd name="T63" fmla="*/ 73 h 86"/>
                  <a:gd name="T64" fmla="*/ 16 w 56"/>
                  <a:gd name="T65" fmla="*/ 76 h 86"/>
                  <a:gd name="T66" fmla="*/ 19 w 56"/>
                  <a:gd name="T67" fmla="*/ 79 h 86"/>
                  <a:gd name="T68" fmla="*/ 24 w 56"/>
                  <a:gd name="T69" fmla="*/ 82 h 86"/>
                  <a:gd name="T70" fmla="*/ 24 w 56"/>
                  <a:gd name="T71" fmla="*/ 83 h 86"/>
                  <a:gd name="T72" fmla="*/ 24 w 56"/>
                  <a:gd name="T73" fmla="*/ 86 h 86"/>
                  <a:gd name="T74" fmla="*/ 18 w 56"/>
                  <a:gd name="T75" fmla="*/ 85 h 86"/>
                  <a:gd name="T76" fmla="*/ 13 w 56"/>
                  <a:gd name="T77" fmla="*/ 82 h 86"/>
                  <a:gd name="T78" fmla="*/ 9 w 56"/>
                  <a:gd name="T79" fmla="*/ 79 h 86"/>
                  <a:gd name="T80" fmla="*/ 6 w 56"/>
                  <a:gd name="T81" fmla="*/ 76 h 86"/>
                  <a:gd name="T82" fmla="*/ 3 w 56"/>
                  <a:gd name="T83" fmla="*/ 71 h 86"/>
                  <a:gd name="T84" fmla="*/ 1 w 56"/>
                  <a:gd name="T85" fmla="*/ 67 h 86"/>
                  <a:gd name="T86" fmla="*/ 1 w 56"/>
                  <a:gd name="T87" fmla="*/ 61 h 86"/>
                  <a:gd name="T88" fmla="*/ 1 w 56"/>
                  <a:gd name="T89" fmla="*/ 56 h 86"/>
                  <a:gd name="T90" fmla="*/ 0 w 56"/>
                  <a:gd name="T91" fmla="*/ 50 h 86"/>
                  <a:gd name="T92" fmla="*/ 1 w 56"/>
                  <a:gd name="T93" fmla="*/ 44 h 86"/>
                  <a:gd name="T94" fmla="*/ 1 w 56"/>
                  <a:gd name="T95" fmla="*/ 38 h 86"/>
                  <a:gd name="T96" fmla="*/ 4 w 56"/>
                  <a:gd name="T97" fmla="*/ 33 h 86"/>
                  <a:gd name="T98" fmla="*/ 7 w 56"/>
                  <a:gd name="T99" fmla="*/ 27 h 86"/>
                  <a:gd name="T100" fmla="*/ 10 w 56"/>
                  <a:gd name="T101" fmla="*/ 23 h 86"/>
                  <a:gd name="T102" fmla="*/ 13 w 56"/>
                  <a:gd name="T103" fmla="*/ 20 h 86"/>
                  <a:gd name="T104" fmla="*/ 18 w 56"/>
                  <a:gd name="T105" fmla="*/ 17 h 86"/>
                  <a:gd name="T106" fmla="*/ 21 w 56"/>
                  <a:gd name="T107" fmla="*/ 11 h 86"/>
                  <a:gd name="T108" fmla="*/ 27 w 56"/>
                  <a:gd name="T109" fmla="*/ 6 h 86"/>
                  <a:gd name="T110" fmla="*/ 30 w 56"/>
                  <a:gd name="T111" fmla="*/ 3 h 86"/>
                  <a:gd name="T112" fmla="*/ 36 w 56"/>
                  <a:gd name="T113" fmla="*/ 0 h 86"/>
                  <a:gd name="T114" fmla="*/ 36 w 56"/>
                  <a:gd name="T11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6" h="86">
                    <a:moveTo>
                      <a:pt x="36" y="0"/>
                    </a:moveTo>
                    <a:lnTo>
                      <a:pt x="39" y="0"/>
                    </a:lnTo>
                    <a:lnTo>
                      <a:pt x="42" y="0"/>
                    </a:lnTo>
                    <a:lnTo>
                      <a:pt x="45" y="2"/>
                    </a:lnTo>
                    <a:lnTo>
                      <a:pt x="48" y="3"/>
                    </a:lnTo>
                    <a:lnTo>
                      <a:pt x="51" y="5"/>
                    </a:lnTo>
                    <a:lnTo>
                      <a:pt x="53" y="6"/>
                    </a:lnTo>
                    <a:lnTo>
                      <a:pt x="54" y="9"/>
                    </a:lnTo>
                    <a:lnTo>
                      <a:pt x="56" y="14"/>
                    </a:lnTo>
                    <a:lnTo>
                      <a:pt x="51" y="12"/>
                    </a:lnTo>
                    <a:lnTo>
                      <a:pt x="47" y="11"/>
                    </a:lnTo>
                    <a:lnTo>
                      <a:pt x="44" y="9"/>
                    </a:lnTo>
                    <a:lnTo>
                      <a:pt x="39" y="9"/>
                    </a:lnTo>
                    <a:lnTo>
                      <a:pt x="34" y="9"/>
                    </a:lnTo>
                    <a:lnTo>
                      <a:pt x="31" y="11"/>
                    </a:lnTo>
                    <a:lnTo>
                      <a:pt x="28" y="12"/>
                    </a:lnTo>
                    <a:lnTo>
                      <a:pt x="27" y="14"/>
                    </a:lnTo>
                    <a:lnTo>
                      <a:pt x="27" y="15"/>
                    </a:lnTo>
                    <a:lnTo>
                      <a:pt x="24" y="18"/>
                    </a:lnTo>
                    <a:lnTo>
                      <a:pt x="21" y="21"/>
                    </a:lnTo>
                    <a:lnTo>
                      <a:pt x="18" y="24"/>
                    </a:lnTo>
                    <a:lnTo>
                      <a:pt x="15" y="29"/>
                    </a:lnTo>
                    <a:lnTo>
                      <a:pt x="13" y="33"/>
                    </a:lnTo>
                    <a:lnTo>
                      <a:pt x="10" y="38"/>
                    </a:lnTo>
                    <a:lnTo>
                      <a:pt x="9" y="42"/>
                    </a:lnTo>
                    <a:lnTo>
                      <a:pt x="7" y="47"/>
                    </a:lnTo>
                    <a:lnTo>
                      <a:pt x="7" y="51"/>
                    </a:lnTo>
                    <a:lnTo>
                      <a:pt x="7" y="56"/>
                    </a:lnTo>
                    <a:lnTo>
                      <a:pt x="7" y="61"/>
                    </a:lnTo>
                    <a:lnTo>
                      <a:pt x="9" y="64"/>
                    </a:lnTo>
                    <a:lnTo>
                      <a:pt x="10" y="68"/>
                    </a:lnTo>
                    <a:lnTo>
                      <a:pt x="12" y="73"/>
                    </a:lnTo>
                    <a:lnTo>
                      <a:pt x="16" y="76"/>
                    </a:lnTo>
                    <a:lnTo>
                      <a:pt x="19" y="79"/>
                    </a:lnTo>
                    <a:lnTo>
                      <a:pt x="24" y="82"/>
                    </a:lnTo>
                    <a:lnTo>
                      <a:pt x="24" y="83"/>
                    </a:lnTo>
                    <a:lnTo>
                      <a:pt x="24" y="86"/>
                    </a:lnTo>
                    <a:lnTo>
                      <a:pt x="18" y="85"/>
                    </a:lnTo>
                    <a:lnTo>
                      <a:pt x="13" y="82"/>
                    </a:lnTo>
                    <a:lnTo>
                      <a:pt x="9" y="79"/>
                    </a:lnTo>
                    <a:lnTo>
                      <a:pt x="6" y="76"/>
                    </a:lnTo>
                    <a:lnTo>
                      <a:pt x="3" y="71"/>
                    </a:lnTo>
                    <a:lnTo>
                      <a:pt x="1" y="67"/>
                    </a:lnTo>
                    <a:lnTo>
                      <a:pt x="1" y="61"/>
                    </a:lnTo>
                    <a:lnTo>
                      <a:pt x="1" y="56"/>
                    </a:lnTo>
                    <a:lnTo>
                      <a:pt x="0" y="50"/>
                    </a:lnTo>
                    <a:lnTo>
                      <a:pt x="1" y="44"/>
                    </a:lnTo>
                    <a:lnTo>
                      <a:pt x="1" y="38"/>
                    </a:lnTo>
                    <a:lnTo>
                      <a:pt x="4" y="33"/>
                    </a:lnTo>
                    <a:lnTo>
                      <a:pt x="7" y="27"/>
                    </a:lnTo>
                    <a:lnTo>
                      <a:pt x="10" y="23"/>
                    </a:lnTo>
                    <a:lnTo>
                      <a:pt x="13" y="20"/>
                    </a:lnTo>
                    <a:lnTo>
                      <a:pt x="18" y="17"/>
                    </a:lnTo>
                    <a:lnTo>
                      <a:pt x="21" y="11"/>
                    </a:lnTo>
                    <a:lnTo>
                      <a:pt x="27" y="6"/>
                    </a:lnTo>
                    <a:lnTo>
                      <a:pt x="30" y="3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1" name="Freeform 199"/>
              <p:cNvSpPr>
                <a:spLocks/>
              </p:cNvSpPr>
              <p:nvPr/>
            </p:nvSpPr>
            <p:spPr bwMode="auto">
              <a:xfrm>
                <a:off x="3667" y="2078"/>
                <a:ext cx="254" cy="121"/>
              </a:xfrm>
              <a:custGeom>
                <a:avLst/>
                <a:gdLst>
                  <a:gd name="T0" fmla="*/ 85 w 254"/>
                  <a:gd name="T1" fmla="*/ 2 h 121"/>
                  <a:gd name="T2" fmla="*/ 94 w 254"/>
                  <a:gd name="T3" fmla="*/ 8 h 121"/>
                  <a:gd name="T4" fmla="*/ 108 w 254"/>
                  <a:gd name="T5" fmla="*/ 8 h 121"/>
                  <a:gd name="T6" fmla="*/ 121 w 254"/>
                  <a:gd name="T7" fmla="*/ 12 h 121"/>
                  <a:gd name="T8" fmla="*/ 132 w 254"/>
                  <a:gd name="T9" fmla="*/ 12 h 121"/>
                  <a:gd name="T10" fmla="*/ 139 w 254"/>
                  <a:gd name="T11" fmla="*/ 11 h 121"/>
                  <a:gd name="T12" fmla="*/ 148 w 254"/>
                  <a:gd name="T13" fmla="*/ 11 h 121"/>
                  <a:gd name="T14" fmla="*/ 160 w 254"/>
                  <a:gd name="T15" fmla="*/ 17 h 121"/>
                  <a:gd name="T16" fmla="*/ 176 w 254"/>
                  <a:gd name="T17" fmla="*/ 18 h 121"/>
                  <a:gd name="T18" fmla="*/ 189 w 254"/>
                  <a:gd name="T19" fmla="*/ 26 h 121"/>
                  <a:gd name="T20" fmla="*/ 203 w 254"/>
                  <a:gd name="T21" fmla="*/ 37 h 121"/>
                  <a:gd name="T22" fmla="*/ 218 w 254"/>
                  <a:gd name="T23" fmla="*/ 46 h 121"/>
                  <a:gd name="T24" fmla="*/ 226 w 254"/>
                  <a:gd name="T25" fmla="*/ 55 h 121"/>
                  <a:gd name="T26" fmla="*/ 236 w 254"/>
                  <a:gd name="T27" fmla="*/ 59 h 121"/>
                  <a:gd name="T28" fmla="*/ 242 w 254"/>
                  <a:gd name="T29" fmla="*/ 68 h 121"/>
                  <a:gd name="T30" fmla="*/ 248 w 254"/>
                  <a:gd name="T31" fmla="*/ 71 h 121"/>
                  <a:gd name="T32" fmla="*/ 253 w 254"/>
                  <a:gd name="T33" fmla="*/ 77 h 121"/>
                  <a:gd name="T34" fmla="*/ 251 w 254"/>
                  <a:gd name="T35" fmla="*/ 83 h 121"/>
                  <a:gd name="T36" fmla="*/ 254 w 254"/>
                  <a:gd name="T37" fmla="*/ 91 h 121"/>
                  <a:gd name="T38" fmla="*/ 251 w 254"/>
                  <a:gd name="T39" fmla="*/ 105 h 121"/>
                  <a:gd name="T40" fmla="*/ 245 w 254"/>
                  <a:gd name="T41" fmla="*/ 117 h 121"/>
                  <a:gd name="T42" fmla="*/ 236 w 254"/>
                  <a:gd name="T43" fmla="*/ 120 h 121"/>
                  <a:gd name="T44" fmla="*/ 233 w 254"/>
                  <a:gd name="T45" fmla="*/ 114 h 121"/>
                  <a:gd name="T46" fmla="*/ 244 w 254"/>
                  <a:gd name="T47" fmla="*/ 108 h 121"/>
                  <a:gd name="T48" fmla="*/ 248 w 254"/>
                  <a:gd name="T49" fmla="*/ 96 h 121"/>
                  <a:gd name="T50" fmla="*/ 245 w 254"/>
                  <a:gd name="T51" fmla="*/ 86 h 121"/>
                  <a:gd name="T52" fmla="*/ 244 w 254"/>
                  <a:gd name="T53" fmla="*/ 79 h 121"/>
                  <a:gd name="T54" fmla="*/ 236 w 254"/>
                  <a:gd name="T55" fmla="*/ 68 h 121"/>
                  <a:gd name="T56" fmla="*/ 222 w 254"/>
                  <a:gd name="T57" fmla="*/ 62 h 121"/>
                  <a:gd name="T58" fmla="*/ 213 w 254"/>
                  <a:gd name="T59" fmla="*/ 52 h 121"/>
                  <a:gd name="T60" fmla="*/ 203 w 254"/>
                  <a:gd name="T61" fmla="*/ 44 h 121"/>
                  <a:gd name="T62" fmla="*/ 191 w 254"/>
                  <a:gd name="T63" fmla="*/ 38 h 121"/>
                  <a:gd name="T64" fmla="*/ 179 w 254"/>
                  <a:gd name="T65" fmla="*/ 29 h 121"/>
                  <a:gd name="T66" fmla="*/ 165 w 254"/>
                  <a:gd name="T67" fmla="*/ 24 h 121"/>
                  <a:gd name="T68" fmla="*/ 154 w 254"/>
                  <a:gd name="T69" fmla="*/ 21 h 121"/>
                  <a:gd name="T70" fmla="*/ 145 w 254"/>
                  <a:gd name="T71" fmla="*/ 18 h 121"/>
                  <a:gd name="T72" fmla="*/ 138 w 254"/>
                  <a:gd name="T73" fmla="*/ 18 h 121"/>
                  <a:gd name="T74" fmla="*/ 129 w 254"/>
                  <a:gd name="T75" fmla="*/ 18 h 121"/>
                  <a:gd name="T76" fmla="*/ 120 w 254"/>
                  <a:gd name="T77" fmla="*/ 18 h 121"/>
                  <a:gd name="T78" fmla="*/ 111 w 254"/>
                  <a:gd name="T79" fmla="*/ 14 h 121"/>
                  <a:gd name="T80" fmla="*/ 100 w 254"/>
                  <a:gd name="T81" fmla="*/ 15 h 121"/>
                  <a:gd name="T82" fmla="*/ 89 w 254"/>
                  <a:gd name="T83" fmla="*/ 15 h 121"/>
                  <a:gd name="T84" fmla="*/ 82 w 254"/>
                  <a:gd name="T85" fmla="*/ 9 h 121"/>
                  <a:gd name="T86" fmla="*/ 70 w 254"/>
                  <a:gd name="T87" fmla="*/ 9 h 121"/>
                  <a:gd name="T88" fmla="*/ 59 w 254"/>
                  <a:gd name="T89" fmla="*/ 12 h 121"/>
                  <a:gd name="T90" fmla="*/ 47 w 254"/>
                  <a:gd name="T91" fmla="*/ 14 h 121"/>
                  <a:gd name="T92" fmla="*/ 36 w 254"/>
                  <a:gd name="T93" fmla="*/ 15 h 121"/>
                  <a:gd name="T94" fmla="*/ 26 w 254"/>
                  <a:gd name="T95" fmla="*/ 18 h 121"/>
                  <a:gd name="T96" fmla="*/ 18 w 254"/>
                  <a:gd name="T97" fmla="*/ 32 h 121"/>
                  <a:gd name="T98" fmla="*/ 12 w 254"/>
                  <a:gd name="T99" fmla="*/ 43 h 121"/>
                  <a:gd name="T100" fmla="*/ 8 w 254"/>
                  <a:gd name="T101" fmla="*/ 52 h 121"/>
                  <a:gd name="T102" fmla="*/ 2 w 254"/>
                  <a:gd name="T103" fmla="*/ 49 h 121"/>
                  <a:gd name="T104" fmla="*/ 2 w 254"/>
                  <a:gd name="T105" fmla="*/ 43 h 121"/>
                  <a:gd name="T106" fmla="*/ 6 w 254"/>
                  <a:gd name="T107" fmla="*/ 34 h 121"/>
                  <a:gd name="T108" fmla="*/ 12 w 254"/>
                  <a:gd name="T109" fmla="*/ 24 h 121"/>
                  <a:gd name="T110" fmla="*/ 18 w 254"/>
                  <a:gd name="T111" fmla="*/ 15 h 121"/>
                  <a:gd name="T112" fmla="*/ 32 w 254"/>
                  <a:gd name="T113" fmla="*/ 9 h 121"/>
                  <a:gd name="T114" fmla="*/ 41 w 254"/>
                  <a:gd name="T115" fmla="*/ 9 h 121"/>
                  <a:gd name="T116" fmla="*/ 52 w 254"/>
                  <a:gd name="T117" fmla="*/ 3 h 121"/>
                  <a:gd name="T118" fmla="*/ 61 w 254"/>
                  <a:gd name="T119" fmla="*/ 3 h 121"/>
                  <a:gd name="T120" fmla="*/ 68 w 254"/>
                  <a:gd name="T121" fmla="*/ 3 h 121"/>
                  <a:gd name="T122" fmla="*/ 76 w 254"/>
                  <a:gd name="T123" fmla="*/ 2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54" h="121">
                    <a:moveTo>
                      <a:pt x="76" y="2"/>
                    </a:moveTo>
                    <a:lnTo>
                      <a:pt x="80" y="0"/>
                    </a:lnTo>
                    <a:lnTo>
                      <a:pt x="85" y="2"/>
                    </a:lnTo>
                    <a:lnTo>
                      <a:pt x="88" y="3"/>
                    </a:lnTo>
                    <a:lnTo>
                      <a:pt x="91" y="6"/>
                    </a:lnTo>
                    <a:lnTo>
                      <a:pt x="94" y="8"/>
                    </a:lnTo>
                    <a:lnTo>
                      <a:pt x="98" y="9"/>
                    </a:lnTo>
                    <a:lnTo>
                      <a:pt x="101" y="9"/>
                    </a:lnTo>
                    <a:lnTo>
                      <a:pt x="108" y="8"/>
                    </a:lnTo>
                    <a:lnTo>
                      <a:pt x="112" y="9"/>
                    </a:lnTo>
                    <a:lnTo>
                      <a:pt x="115" y="11"/>
                    </a:lnTo>
                    <a:lnTo>
                      <a:pt x="121" y="12"/>
                    </a:lnTo>
                    <a:lnTo>
                      <a:pt x="126" y="12"/>
                    </a:lnTo>
                    <a:lnTo>
                      <a:pt x="129" y="12"/>
                    </a:lnTo>
                    <a:lnTo>
                      <a:pt x="132" y="12"/>
                    </a:lnTo>
                    <a:lnTo>
                      <a:pt x="135" y="12"/>
                    </a:lnTo>
                    <a:lnTo>
                      <a:pt x="136" y="12"/>
                    </a:lnTo>
                    <a:lnTo>
                      <a:pt x="139" y="11"/>
                    </a:lnTo>
                    <a:lnTo>
                      <a:pt x="142" y="11"/>
                    </a:lnTo>
                    <a:lnTo>
                      <a:pt x="145" y="11"/>
                    </a:lnTo>
                    <a:lnTo>
                      <a:pt x="148" y="11"/>
                    </a:lnTo>
                    <a:lnTo>
                      <a:pt x="151" y="14"/>
                    </a:lnTo>
                    <a:lnTo>
                      <a:pt x="156" y="15"/>
                    </a:lnTo>
                    <a:lnTo>
                      <a:pt x="160" y="17"/>
                    </a:lnTo>
                    <a:lnTo>
                      <a:pt x="165" y="18"/>
                    </a:lnTo>
                    <a:lnTo>
                      <a:pt x="170" y="18"/>
                    </a:lnTo>
                    <a:lnTo>
                      <a:pt x="176" y="18"/>
                    </a:lnTo>
                    <a:lnTo>
                      <a:pt x="180" y="21"/>
                    </a:lnTo>
                    <a:lnTo>
                      <a:pt x="185" y="26"/>
                    </a:lnTo>
                    <a:lnTo>
                      <a:pt x="189" y="26"/>
                    </a:lnTo>
                    <a:lnTo>
                      <a:pt x="194" y="29"/>
                    </a:lnTo>
                    <a:lnTo>
                      <a:pt x="198" y="32"/>
                    </a:lnTo>
                    <a:lnTo>
                      <a:pt x="203" y="37"/>
                    </a:lnTo>
                    <a:lnTo>
                      <a:pt x="207" y="40"/>
                    </a:lnTo>
                    <a:lnTo>
                      <a:pt x="213" y="43"/>
                    </a:lnTo>
                    <a:lnTo>
                      <a:pt x="218" y="46"/>
                    </a:lnTo>
                    <a:lnTo>
                      <a:pt x="222" y="50"/>
                    </a:lnTo>
                    <a:lnTo>
                      <a:pt x="224" y="53"/>
                    </a:lnTo>
                    <a:lnTo>
                      <a:pt x="226" y="55"/>
                    </a:lnTo>
                    <a:lnTo>
                      <a:pt x="230" y="56"/>
                    </a:lnTo>
                    <a:lnTo>
                      <a:pt x="233" y="58"/>
                    </a:lnTo>
                    <a:lnTo>
                      <a:pt x="236" y="59"/>
                    </a:lnTo>
                    <a:lnTo>
                      <a:pt x="239" y="61"/>
                    </a:lnTo>
                    <a:lnTo>
                      <a:pt x="241" y="64"/>
                    </a:lnTo>
                    <a:lnTo>
                      <a:pt x="242" y="68"/>
                    </a:lnTo>
                    <a:lnTo>
                      <a:pt x="245" y="70"/>
                    </a:lnTo>
                    <a:lnTo>
                      <a:pt x="247" y="71"/>
                    </a:lnTo>
                    <a:lnTo>
                      <a:pt x="248" y="71"/>
                    </a:lnTo>
                    <a:lnTo>
                      <a:pt x="250" y="73"/>
                    </a:lnTo>
                    <a:lnTo>
                      <a:pt x="251" y="76"/>
                    </a:lnTo>
                    <a:lnTo>
                      <a:pt x="253" y="77"/>
                    </a:lnTo>
                    <a:lnTo>
                      <a:pt x="251" y="79"/>
                    </a:lnTo>
                    <a:lnTo>
                      <a:pt x="251" y="82"/>
                    </a:lnTo>
                    <a:lnTo>
                      <a:pt x="251" y="83"/>
                    </a:lnTo>
                    <a:lnTo>
                      <a:pt x="253" y="85"/>
                    </a:lnTo>
                    <a:lnTo>
                      <a:pt x="253" y="88"/>
                    </a:lnTo>
                    <a:lnTo>
                      <a:pt x="254" y="91"/>
                    </a:lnTo>
                    <a:lnTo>
                      <a:pt x="253" y="94"/>
                    </a:lnTo>
                    <a:lnTo>
                      <a:pt x="253" y="99"/>
                    </a:lnTo>
                    <a:lnTo>
                      <a:pt x="251" y="105"/>
                    </a:lnTo>
                    <a:lnTo>
                      <a:pt x="250" y="109"/>
                    </a:lnTo>
                    <a:lnTo>
                      <a:pt x="248" y="114"/>
                    </a:lnTo>
                    <a:lnTo>
                      <a:pt x="245" y="117"/>
                    </a:lnTo>
                    <a:lnTo>
                      <a:pt x="242" y="120"/>
                    </a:lnTo>
                    <a:lnTo>
                      <a:pt x="241" y="121"/>
                    </a:lnTo>
                    <a:lnTo>
                      <a:pt x="236" y="120"/>
                    </a:lnTo>
                    <a:lnTo>
                      <a:pt x="235" y="118"/>
                    </a:lnTo>
                    <a:lnTo>
                      <a:pt x="233" y="117"/>
                    </a:lnTo>
                    <a:lnTo>
                      <a:pt x="233" y="114"/>
                    </a:lnTo>
                    <a:lnTo>
                      <a:pt x="236" y="114"/>
                    </a:lnTo>
                    <a:lnTo>
                      <a:pt x="241" y="112"/>
                    </a:lnTo>
                    <a:lnTo>
                      <a:pt x="244" y="108"/>
                    </a:lnTo>
                    <a:lnTo>
                      <a:pt x="247" y="105"/>
                    </a:lnTo>
                    <a:lnTo>
                      <a:pt x="248" y="99"/>
                    </a:lnTo>
                    <a:lnTo>
                      <a:pt x="248" y="96"/>
                    </a:lnTo>
                    <a:lnTo>
                      <a:pt x="247" y="91"/>
                    </a:lnTo>
                    <a:lnTo>
                      <a:pt x="245" y="90"/>
                    </a:lnTo>
                    <a:lnTo>
                      <a:pt x="245" y="86"/>
                    </a:lnTo>
                    <a:lnTo>
                      <a:pt x="245" y="83"/>
                    </a:lnTo>
                    <a:lnTo>
                      <a:pt x="244" y="80"/>
                    </a:lnTo>
                    <a:lnTo>
                      <a:pt x="244" y="79"/>
                    </a:lnTo>
                    <a:lnTo>
                      <a:pt x="242" y="74"/>
                    </a:lnTo>
                    <a:lnTo>
                      <a:pt x="239" y="71"/>
                    </a:lnTo>
                    <a:lnTo>
                      <a:pt x="236" y="68"/>
                    </a:lnTo>
                    <a:lnTo>
                      <a:pt x="232" y="65"/>
                    </a:lnTo>
                    <a:lnTo>
                      <a:pt x="227" y="64"/>
                    </a:lnTo>
                    <a:lnTo>
                      <a:pt x="222" y="62"/>
                    </a:lnTo>
                    <a:lnTo>
                      <a:pt x="221" y="58"/>
                    </a:lnTo>
                    <a:lnTo>
                      <a:pt x="218" y="55"/>
                    </a:lnTo>
                    <a:lnTo>
                      <a:pt x="213" y="52"/>
                    </a:lnTo>
                    <a:lnTo>
                      <a:pt x="210" y="49"/>
                    </a:lnTo>
                    <a:lnTo>
                      <a:pt x="206" y="47"/>
                    </a:lnTo>
                    <a:lnTo>
                      <a:pt x="203" y="44"/>
                    </a:lnTo>
                    <a:lnTo>
                      <a:pt x="198" y="41"/>
                    </a:lnTo>
                    <a:lnTo>
                      <a:pt x="195" y="38"/>
                    </a:lnTo>
                    <a:lnTo>
                      <a:pt x="191" y="38"/>
                    </a:lnTo>
                    <a:lnTo>
                      <a:pt x="186" y="35"/>
                    </a:lnTo>
                    <a:lnTo>
                      <a:pt x="182" y="32"/>
                    </a:lnTo>
                    <a:lnTo>
                      <a:pt x="179" y="29"/>
                    </a:lnTo>
                    <a:lnTo>
                      <a:pt x="174" y="26"/>
                    </a:lnTo>
                    <a:lnTo>
                      <a:pt x="170" y="24"/>
                    </a:lnTo>
                    <a:lnTo>
                      <a:pt x="165" y="24"/>
                    </a:lnTo>
                    <a:lnTo>
                      <a:pt x="160" y="27"/>
                    </a:lnTo>
                    <a:lnTo>
                      <a:pt x="157" y="23"/>
                    </a:lnTo>
                    <a:lnTo>
                      <a:pt x="154" y="21"/>
                    </a:lnTo>
                    <a:lnTo>
                      <a:pt x="151" y="18"/>
                    </a:lnTo>
                    <a:lnTo>
                      <a:pt x="148" y="18"/>
                    </a:lnTo>
                    <a:lnTo>
                      <a:pt x="145" y="18"/>
                    </a:lnTo>
                    <a:lnTo>
                      <a:pt x="142" y="18"/>
                    </a:lnTo>
                    <a:lnTo>
                      <a:pt x="139" y="18"/>
                    </a:lnTo>
                    <a:lnTo>
                      <a:pt x="138" y="18"/>
                    </a:lnTo>
                    <a:lnTo>
                      <a:pt x="135" y="18"/>
                    </a:lnTo>
                    <a:lnTo>
                      <a:pt x="130" y="18"/>
                    </a:lnTo>
                    <a:lnTo>
                      <a:pt x="129" y="18"/>
                    </a:lnTo>
                    <a:lnTo>
                      <a:pt x="126" y="20"/>
                    </a:lnTo>
                    <a:lnTo>
                      <a:pt x="123" y="18"/>
                    </a:lnTo>
                    <a:lnTo>
                      <a:pt x="120" y="18"/>
                    </a:lnTo>
                    <a:lnTo>
                      <a:pt x="117" y="18"/>
                    </a:lnTo>
                    <a:lnTo>
                      <a:pt x="114" y="17"/>
                    </a:lnTo>
                    <a:lnTo>
                      <a:pt x="111" y="14"/>
                    </a:lnTo>
                    <a:lnTo>
                      <a:pt x="106" y="14"/>
                    </a:lnTo>
                    <a:lnTo>
                      <a:pt x="103" y="14"/>
                    </a:lnTo>
                    <a:lnTo>
                      <a:pt x="100" y="15"/>
                    </a:lnTo>
                    <a:lnTo>
                      <a:pt x="95" y="15"/>
                    </a:lnTo>
                    <a:lnTo>
                      <a:pt x="92" y="15"/>
                    </a:lnTo>
                    <a:lnTo>
                      <a:pt x="89" y="15"/>
                    </a:lnTo>
                    <a:lnTo>
                      <a:pt x="88" y="12"/>
                    </a:lnTo>
                    <a:lnTo>
                      <a:pt x="85" y="11"/>
                    </a:lnTo>
                    <a:lnTo>
                      <a:pt x="82" y="9"/>
                    </a:lnTo>
                    <a:lnTo>
                      <a:pt x="77" y="8"/>
                    </a:lnTo>
                    <a:lnTo>
                      <a:pt x="74" y="9"/>
                    </a:lnTo>
                    <a:lnTo>
                      <a:pt x="70" y="9"/>
                    </a:lnTo>
                    <a:lnTo>
                      <a:pt x="67" y="9"/>
                    </a:lnTo>
                    <a:lnTo>
                      <a:pt x="62" y="11"/>
                    </a:lnTo>
                    <a:lnTo>
                      <a:pt x="59" y="12"/>
                    </a:lnTo>
                    <a:lnTo>
                      <a:pt x="55" y="12"/>
                    </a:lnTo>
                    <a:lnTo>
                      <a:pt x="52" y="14"/>
                    </a:lnTo>
                    <a:lnTo>
                      <a:pt x="47" y="14"/>
                    </a:lnTo>
                    <a:lnTo>
                      <a:pt x="44" y="15"/>
                    </a:lnTo>
                    <a:lnTo>
                      <a:pt x="39" y="15"/>
                    </a:lnTo>
                    <a:lnTo>
                      <a:pt x="36" y="15"/>
                    </a:lnTo>
                    <a:lnTo>
                      <a:pt x="32" y="15"/>
                    </a:lnTo>
                    <a:lnTo>
                      <a:pt x="29" y="15"/>
                    </a:lnTo>
                    <a:lnTo>
                      <a:pt x="26" y="18"/>
                    </a:lnTo>
                    <a:lnTo>
                      <a:pt x="24" y="23"/>
                    </a:lnTo>
                    <a:lnTo>
                      <a:pt x="21" y="27"/>
                    </a:lnTo>
                    <a:lnTo>
                      <a:pt x="18" y="32"/>
                    </a:lnTo>
                    <a:lnTo>
                      <a:pt x="15" y="37"/>
                    </a:lnTo>
                    <a:lnTo>
                      <a:pt x="14" y="41"/>
                    </a:lnTo>
                    <a:lnTo>
                      <a:pt x="12" y="43"/>
                    </a:lnTo>
                    <a:lnTo>
                      <a:pt x="11" y="46"/>
                    </a:lnTo>
                    <a:lnTo>
                      <a:pt x="9" y="49"/>
                    </a:lnTo>
                    <a:lnTo>
                      <a:pt x="8" y="52"/>
                    </a:lnTo>
                    <a:lnTo>
                      <a:pt x="6" y="52"/>
                    </a:lnTo>
                    <a:lnTo>
                      <a:pt x="5" y="50"/>
                    </a:lnTo>
                    <a:lnTo>
                      <a:pt x="2" y="49"/>
                    </a:lnTo>
                    <a:lnTo>
                      <a:pt x="0" y="50"/>
                    </a:lnTo>
                    <a:lnTo>
                      <a:pt x="2" y="46"/>
                    </a:lnTo>
                    <a:lnTo>
                      <a:pt x="2" y="43"/>
                    </a:lnTo>
                    <a:lnTo>
                      <a:pt x="3" y="40"/>
                    </a:lnTo>
                    <a:lnTo>
                      <a:pt x="5" y="37"/>
                    </a:lnTo>
                    <a:lnTo>
                      <a:pt x="6" y="34"/>
                    </a:lnTo>
                    <a:lnTo>
                      <a:pt x="8" y="31"/>
                    </a:lnTo>
                    <a:lnTo>
                      <a:pt x="11" y="27"/>
                    </a:lnTo>
                    <a:lnTo>
                      <a:pt x="12" y="24"/>
                    </a:lnTo>
                    <a:lnTo>
                      <a:pt x="14" y="21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1" y="14"/>
                    </a:lnTo>
                    <a:lnTo>
                      <a:pt x="26" y="11"/>
                    </a:lnTo>
                    <a:lnTo>
                      <a:pt x="32" y="9"/>
                    </a:lnTo>
                    <a:lnTo>
                      <a:pt x="35" y="11"/>
                    </a:lnTo>
                    <a:lnTo>
                      <a:pt x="39" y="11"/>
                    </a:lnTo>
                    <a:lnTo>
                      <a:pt x="41" y="9"/>
                    </a:lnTo>
                    <a:lnTo>
                      <a:pt x="46" y="8"/>
                    </a:lnTo>
                    <a:lnTo>
                      <a:pt x="49" y="5"/>
                    </a:lnTo>
                    <a:lnTo>
                      <a:pt x="52" y="3"/>
                    </a:lnTo>
                    <a:lnTo>
                      <a:pt x="55" y="3"/>
                    </a:lnTo>
                    <a:lnTo>
                      <a:pt x="61" y="3"/>
                    </a:lnTo>
                    <a:lnTo>
                      <a:pt x="61" y="3"/>
                    </a:lnTo>
                    <a:lnTo>
                      <a:pt x="64" y="3"/>
                    </a:lnTo>
                    <a:lnTo>
                      <a:pt x="65" y="3"/>
                    </a:lnTo>
                    <a:lnTo>
                      <a:pt x="68" y="3"/>
                    </a:lnTo>
                    <a:lnTo>
                      <a:pt x="73" y="2"/>
                    </a:lnTo>
                    <a:lnTo>
                      <a:pt x="76" y="2"/>
                    </a:lnTo>
                    <a:lnTo>
                      <a:pt x="7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2" name="Freeform 200"/>
              <p:cNvSpPr>
                <a:spLocks/>
              </p:cNvSpPr>
              <p:nvPr/>
            </p:nvSpPr>
            <p:spPr bwMode="auto">
              <a:xfrm>
                <a:off x="3324" y="2372"/>
                <a:ext cx="206" cy="411"/>
              </a:xfrm>
              <a:custGeom>
                <a:avLst/>
                <a:gdLst>
                  <a:gd name="T0" fmla="*/ 145 w 206"/>
                  <a:gd name="T1" fmla="*/ 1 h 411"/>
                  <a:gd name="T2" fmla="*/ 163 w 206"/>
                  <a:gd name="T3" fmla="*/ 3 h 411"/>
                  <a:gd name="T4" fmla="*/ 183 w 206"/>
                  <a:gd name="T5" fmla="*/ 6 h 411"/>
                  <a:gd name="T6" fmla="*/ 201 w 206"/>
                  <a:gd name="T7" fmla="*/ 13 h 411"/>
                  <a:gd name="T8" fmla="*/ 195 w 206"/>
                  <a:gd name="T9" fmla="*/ 19 h 411"/>
                  <a:gd name="T10" fmla="*/ 177 w 206"/>
                  <a:gd name="T11" fmla="*/ 12 h 411"/>
                  <a:gd name="T12" fmla="*/ 165 w 206"/>
                  <a:gd name="T13" fmla="*/ 10 h 411"/>
                  <a:gd name="T14" fmla="*/ 153 w 206"/>
                  <a:gd name="T15" fmla="*/ 7 h 411"/>
                  <a:gd name="T16" fmla="*/ 142 w 206"/>
                  <a:gd name="T17" fmla="*/ 7 h 411"/>
                  <a:gd name="T18" fmla="*/ 131 w 206"/>
                  <a:gd name="T19" fmla="*/ 12 h 411"/>
                  <a:gd name="T20" fmla="*/ 122 w 206"/>
                  <a:gd name="T21" fmla="*/ 25 h 411"/>
                  <a:gd name="T22" fmla="*/ 116 w 206"/>
                  <a:gd name="T23" fmla="*/ 44 h 411"/>
                  <a:gd name="T24" fmla="*/ 122 w 206"/>
                  <a:gd name="T25" fmla="*/ 57 h 411"/>
                  <a:gd name="T26" fmla="*/ 133 w 206"/>
                  <a:gd name="T27" fmla="*/ 62 h 411"/>
                  <a:gd name="T28" fmla="*/ 153 w 206"/>
                  <a:gd name="T29" fmla="*/ 74 h 411"/>
                  <a:gd name="T30" fmla="*/ 143 w 206"/>
                  <a:gd name="T31" fmla="*/ 81 h 411"/>
                  <a:gd name="T32" fmla="*/ 131 w 206"/>
                  <a:gd name="T33" fmla="*/ 88 h 411"/>
                  <a:gd name="T34" fmla="*/ 122 w 206"/>
                  <a:gd name="T35" fmla="*/ 98 h 411"/>
                  <a:gd name="T36" fmla="*/ 128 w 206"/>
                  <a:gd name="T37" fmla="*/ 118 h 411"/>
                  <a:gd name="T38" fmla="*/ 136 w 206"/>
                  <a:gd name="T39" fmla="*/ 147 h 411"/>
                  <a:gd name="T40" fmla="*/ 143 w 206"/>
                  <a:gd name="T41" fmla="*/ 177 h 411"/>
                  <a:gd name="T42" fmla="*/ 145 w 206"/>
                  <a:gd name="T43" fmla="*/ 206 h 411"/>
                  <a:gd name="T44" fmla="*/ 137 w 206"/>
                  <a:gd name="T45" fmla="*/ 227 h 411"/>
                  <a:gd name="T46" fmla="*/ 130 w 206"/>
                  <a:gd name="T47" fmla="*/ 245 h 411"/>
                  <a:gd name="T48" fmla="*/ 119 w 206"/>
                  <a:gd name="T49" fmla="*/ 262 h 411"/>
                  <a:gd name="T50" fmla="*/ 107 w 206"/>
                  <a:gd name="T51" fmla="*/ 277 h 411"/>
                  <a:gd name="T52" fmla="*/ 95 w 206"/>
                  <a:gd name="T53" fmla="*/ 295 h 411"/>
                  <a:gd name="T54" fmla="*/ 83 w 206"/>
                  <a:gd name="T55" fmla="*/ 313 h 411"/>
                  <a:gd name="T56" fmla="*/ 69 w 206"/>
                  <a:gd name="T57" fmla="*/ 331 h 411"/>
                  <a:gd name="T58" fmla="*/ 54 w 206"/>
                  <a:gd name="T59" fmla="*/ 349 h 411"/>
                  <a:gd name="T60" fmla="*/ 39 w 206"/>
                  <a:gd name="T61" fmla="*/ 364 h 411"/>
                  <a:gd name="T62" fmla="*/ 29 w 206"/>
                  <a:gd name="T63" fmla="*/ 378 h 411"/>
                  <a:gd name="T64" fmla="*/ 15 w 206"/>
                  <a:gd name="T65" fmla="*/ 395 h 411"/>
                  <a:gd name="T66" fmla="*/ 6 w 206"/>
                  <a:gd name="T67" fmla="*/ 411 h 411"/>
                  <a:gd name="T68" fmla="*/ 0 w 206"/>
                  <a:gd name="T69" fmla="*/ 405 h 411"/>
                  <a:gd name="T70" fmla="*/ 9 w 206"/>
                  <a:gd name="T71" fmla="*/ 387 h 411"/>
                  <a:gd name="T72" fmla="*/ 27 w 206"/>
                  <a:gd name="T73" fmla="*/ 367 h 411"/>
                  <a:gd name="T74" fmla="*/ 45 w 206"/>
                  <a:gd name="T75" fmla="*/ 348 h 411"/>
                  <a:gd name="T76" fmla="*/ 59 w 206"/>
                  <a:gd name="T77" fmla="*/ 333 h 411"/>
                  <a:gd name="T78" fmla="*/ 72 w 206"/>
                  <a:gd name="T79" fmla="*/ 316 h 411"/>
                  <a:gd name="T80" fmla="*/ 84 w 206"/>
                  <a:gd name="T81" fmla="*/ 299 h 411"/>
                  <a:gd name="T82" fmla="*/ 95 w 206"/>
                  <a:gd name="T83" fmla="*/ 283 h 411"/>
                  <a:gd name="T84" fmla="*/ 107 w 206"/>
                  <a:gd name="T85" fmla="*/ 268 h 411"/>
                  <a:gd name="T86" fmla="*/ 116 w 206"/>
                  <a:gd name="T87" fmla="*/ 252 h 411"/>
                  <a:gd name="T88" fmla="*/ 124 w 206"/>
                  <a:gd name="T89" fmla="*/ 242 h 411"/>
                  <a:gd name="T90" fmla="*/ 130 w 206"/>
                  <a:gd name="T91" fmla="*/ 230 h 411"/>
                  <a:gd name="T92" fmla="*/ 136 w 206"/>
                  <a:gd name="T93" fmla="*/ 215 h 411"/>
                  <a:gd name="T94" fmla="*/ 136 w 206"/>
                  <a:gd name="T95" fmla="*/ 184 h 411"/>
                  <a:gd name="T96" fmla="*/ 130 w 206"/>
                  <a:gd name="T97" fmla="*/ 153 h 411"/>
                  <a:gd name="T98" fmla="*/ 121 w 206"/>
                  <a:gd name="T99" fmla="*/ 121 h 411"/>
                  <a:gd name="T100" fmla="*/ 115 w 206"/>
                  <a:gd name="T101" fmla="*/ 97 h 411"/>
                  <a:gd name="T102" fmla="*/ 118 w 206"/>
                  <a:gd name="T103" fmla="*/ 88 h 411"/>
                  <a:gd name="T104" fmla="*/ 133 w 206"/>
                  <a:gd name="T105" fmla="*/ 78 h 411"/>
                  <a:gd name="T106" fmla="*/ 131 w 206"/>
                  <a:gd name="T107" fmla="*/ 69 h 411"/>
                  <a:gd name="T108" fmla="*/ 115 w 206"/>
                  <a:gd name="T109" fmla="*/ 62 h 411"/>
                  <a:gd name="T110" fmla="*/ 107 w 206"/>
                  <a:gd name="T111" fmla="*/ 51 h 411"/>
                  <a:gd name="T112" fmla="*/ 110 w 206"/>
                  <a:gd name="T113" fmla="*/ 36 h 411"/>
                  <a:gd name="T114" fmla="*/ 116 w 206"/>
                  <a:gd name="T115" fmla="*/ 21 h 411"/>
                  <a:gd name="T116" fmla="*/ 125 w 206"/>
                  <a:gd name="T117" fmla="*/ 6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6" h="411">
                    <a:moveTo>
                      <a:pt x="130" y="0"/>
                    </a:moveTo>
                    <a:lnTo>
                      <a:pt x="134" y="0"/>
                    </a:lnTo>
                    <a:lnTo>
                      <a:pt x="139" y="0"/>
                    </a:lnTo>
                    <a:lnTo>
                      <a:pt x="145" y="1"/>
                    </a:lnTo>
                    <a:lnTo>
                      <a:pt x="150" y="1"/>
                    </a:lnTo>
                    <a:lnTo>
                      <a:pt x="154" y="1"/>
                    </a:lnTo>
                    <a:lnTo>
                      <a:pt x="159" y="1"/>
                    </a:lnTo>
                    <a:lnTo>
                      <a:pt x="163" y="3"/>
                    </a:lnTo>
                    <a:lnTo>
                      <a:pt x="169" y="3"/>
                    </a:lnTo>
                    <a:lnTo>
                      <a:pt x="174" y="4"/>
                    </a:lnTo>
                    <a:lnTo>
                      <a:pt x="178" y="4"/>
                    </a:lnTo>
                    <a:lnTo>
                      <a:pt x="183" y="6"/>
                    </a:lnTo>
                    <a:lnTo>
                      <a:pt x="187" y="7"/>
                    </a:lnTo>
                    <a:lnTo>
                      <a:pt x="192" y="9"/>
                    </a:lnTo>
                    <a:lnTo>
                      <a:pt x="196" y="12"/>
                    </a:lnTo>
                    <a:lnTo>
                      <a:pt x="201" y="13"/>
                    </a:lnTo>
                    <a:lnTo>
                      <a:pt x="206" y="16"/>
                    </a:lnTo>
                    <a:lnTo>
                      <a:pt x="202" y="21"/>
                    </a:lnTo>
                    <a:lnTo>
                      <a:pt x="198" y="21"/>
                    </a:lnTo>
                    <a:lnTo>
                      <a:pt x="195" y="19"/>
                    </a:lnTo>
                    <a:lnTo>
                      <a:pt x="190" y="16"/>
                    </a:lnTo>
                    <a:lnTo>
                      <a:pt x="186" y="15"/>
                    </a:lnTo>
                    <a:lnTo>
                      <a:pt x="181" y="13"/>
                    </a:lnTo>
                    <a:lnTo>
                      <a:pt x="177" y="12"/>
                    </a:lnTo>
                    <a:lnTo>
                      <a:pt x="172" y="12"/>
                    </a:lnTo>
                    <a:lnTo>
                      <a:pt x="169" y="12"/>
                    </a:lnTo>
                    <a:lnTo>
                      <a:pt x="166" y="10"/>
                    </a:lnTo>
                    <a:lnTo>
                      <a:pt x="165" y="10"/>
                    </a:lnTo>
                    <a:lnTo>
                      <a:pt x="162" y="9"/>
                    </a:lnTo>
                    <a:lnTo>
                      <a:pt x="159" y="9"/>
                    </a:lnTo>
                    <a:lnTo>
                      <a:pt x="156" y="9"/>
                    </a:lnTo>
                    <a:lnTo>
                      <a:pt x="153" y="7"/>
                    </a:lnTo>
                    <a:lnTo>
                      <a:pt x="150" y="7"/>
                    </a:lnTo>
                    <a:lnTo>
                      <a:pt x="147" y="7"/>
                    </a:lnTo>
                    <a:lnTo>
                      <a:pt x="145" y="7"/>
                    </a:lnTo>
                    <a:lnTo>
                      <a:pt x="142" y="7"/>
                    </a:lnTo>
                    <a:lnTo>
                      <a:pt x="139" y="7"/>
                    </a:lnTo>
                    <a:lnTo>
                      <a:pt x="136" y="9"/>
                    </a:lnTo>
                    <a:lnTo>
                      <a:pt x="134" y="10"/>
                    </a:lnTo>
                    <a:lnTo>
                      <a:pt x="131" y="12"/>
                    </a:lnTo>
                    <a:lnTo>
                      <a:pt x="130" y="15"/>
                    </a:lnTo>
                    <a:lnTo>
                      <a:pt x="128" y="18"/>
                    </a:lnTo>
                    <a:lnTo>
                      <a:pt x="125" y="21"/>
                    </a:lnTo>
                    <a:lnTo>
                      <a:pt x="122" y="25"/>
                    </a:lnTo>
                    <a:lnTo>
                      <a:pt x="121" y="30"/>
                    </a:lnTo>
                    <a:lnTo>
                      <a:pt x="119" y="35"/>
                    </a:lnTo>
                    <a:lnTo>
                      <a:pt x="118" y="39"/>
                    </a:lnTo>
                    <a:lnTo>
                      <a:pt x="116" y="44"/>
                    </a:lnTo>
                    <a:lnTo>
                      <a:pt x="115" y="48"/>
                    </a:lnTo>
                    <a:lnTo>
                      <a:pt x="113" y="53"/>
                    </a:lnTo>
                    <a:lnTo>
                      <a:pt x="118" y="56"/>
                    </a:lnTo>
                    <a:lnTo>
                      <a:pt x="122" y="57"/>
                    </a:lnTo>
                    <a:lnTo>
                      <a:pt x="124" y="57"/>
                    </a:lnTo>
                    <a:lnTo>
                      <a:pt x="127" y="59"/>
                    </a:lnTo>
                    <a:lnTo>
                      <a:pt x="130" y="60"/>
                    </a:lnTo>
                    <a:lnTo>
                      <a:pt x="133" y="62"/>
                    </a:lnTo>
                    <a:lnTo>
                      <a:pt x="137" y="63"/>
                    </a:lnTo>
                    <a:lnTo>
                      <a:pt x="143" y="66"/>
                    </a:lnTo>
                    <a:lnTo>
                      <a:pt x="148" y="69"/>
                    </a:lnTo>
                    <a:lnTo>
                      <a:pt x="153" y="74"/>
                    </a:lnTo>
                    <a:lnTo>
                      <a:pt x="150" y="75"/>
                    </a:lnTo>
                    <a:lnTo>
                      <a:pt x="148" y="78"/>
                    </a:lnTo>
                    <a:lnTo>
                      <a:pt x="145" y="80"/>
                    </a:lnTo>
                    <a:lnTo>
                      <a:pt x="143" y="81"/>
                    </a:lnTo>
                    <a:lnTo>
                      <a:pt x="139" y="83"/>
                    </a:lnTo>
                    <a:lnTo>
                      <a:pt x="136" y="84"/>
                    </a:lnTo>
                    <a:lnTo>
                      <a:pt x="133" y="86"/>
                    </a:lnTo>
                    <a:lnTo>
                      <a:pt x="131" y="88"/>
                    </a:lnTo>
                    <a:lnTo>
                      <a:pt x="125" y="91"/>
                    </a:lnTo>
                    <a:lnTo>
                      <a:pt x="122" y="94"/>
                    </a:lnTo>
                    <a:lnTo>
                      <a:pt x="122" y="95"/>
                    </a:lnTo>
                    <a:lnTo>
                      <a:pt x="122" y="98"/>
                    </a:lnTo>
                    <a:lnTo>
                      <a:pt x="122" y="101"/>
                    </a:lnTo>
                    <a:lnTo>
                      <a:pt x="125" y="104"/>
                    </a:lnTo>
                    <a:lnTo>
                      <a:pt x="125" y="112"/>
                    </a:lnTo>
                    <a:lnTo>
                      <a:pt x="128" y="118"/>
                    </a:lnTo>
                    <a:lnTo>
                      <a:pt x="130" y="125"/>
                    </a:lnTo>
                    <a:lnTo>
                      <a:pt x="131" y="133"/>
                    </a:lnTo>
                    <a:lnTo>
                      <a:pt x="134" y="140"/>
                    </a:lnTo>
                    <a:lnTo>
                      <a:pt x="136" y="147"/>
                    </a:lnTo>
                    <a:lnTo>
                      <a:pt x="137" y="154"/>
                    </a:lnTo>
                    <a:lnTo>
                      <a:pt x="140" y="162"/>
                    </a:lnTo>
                    <a:lnTo>
                      <a:pt x="142" y="169"/>
                    </a:lnTo>
                    <a:lnTo>
                      <a:pt x="143" y="177"/>
                    </a:lnTo>
                    <a:lnTo>
                      <a:pt x="143" y="184"/>
                    </a:lnTo>
                    <a:lnTo>
                      <a:pt x="145" y="192"/>
                    </a:lnTo>
                    <a:lnTo>
                      <a:pt x="145" y="198"/>
                    </a:lnTo>
                    <a:lnTo>
                      <a:pt x="145" y="206"/>
                    </a:lnTo>
                    <a:lnTo>
                      <a:pt x="142" y="212"/>
                    </a:lnTo>
                    <a:lnTo>
                      <a:pt x="140" y="219"/>
                    </a:lnTo>
                    <a:lnTo>
                      <a:pt x="139" y="222"/>
                    </a:lnTo>
                    <a:lnTo>
                      <a:pt x="137" y="227"/>
                    </a:lnTo>
                    <a:lnTo>
                      <a:pt x="136" y="231"/>
                    </a:lnTo>
                    <a:lnTo>
                      <a:pt x="134" y="236"/>
                    </a:lnTo>
                    <a:lnTo>
                      <a:pt x="131" y="240"/>
                    </a:lnTo>
                    <a:lnTo>
                      <a:pt x="130" y="245"/>
                    </a:lnTo>
                    <a:lnTo>
                      <a:pt x="127" y="249"/>
                    </a:lnTo>
                    <a:lnTo>
                      <a:pt x="125" y="252"/>
                    </a:lnTo>
                    <a:lnTo>
                      <a:pt x="122" y="257"/>
                    </a:lnTo>
                    <a:lnTo>
                      <a:pt x="119" y="262"/>
                    </a:lnTo>
                    <a:lnTo>
                      <a:pt x="116" y="265"/>
                    </a:lnTo>
                    <a:lnTo>
                      <a:pt x="115" y="269"/>
                    </a:lnTo>
                    <a:lnTo>
                      <a:pt x="110" y="272"/>
                    </a:lnTo>
                    <a:lnTo>
                      <a:pt x="107" y="277"/>
                    </a:lnTo>
                    <a:lnTo>
                      <a:pt x="104" y="280"/>
                    </a:lnTo>
                    <a:lnTo>
                      <a:pt x="101" y="284"/>
                    </a:lnTo>
                    <a:lnTo>
                      <a:pt x="98" y="289"/>
                    </a:lnTo>
                    <a:lnTo>
                      <a:pt x="95" y="295"/>
                    </a:lnTo>
                    <a:lnTo>
                      <a:pt x="92" y="299"/>
                    </a:lnTo>
                    <a:lnTo>
                      <a:pt x="89" y="304"/>
                    </a:lnTo>
                    <a:lnTo>
                      <a:pt x="86" y="308"/>
                    </a:lnTo>
                    <a:lnTo>
                      <a:pt x="83" y="313"/>
                    </a:lnTo>
                    <a:lnTo>
                      <a:pt x="80" y="317"/>
                    </a:lnTo>
                    <a:lnTo>
                      <a:pt x="77" y="322"/>
                    </a:lnTo>
                    <a:lnTo>
                      <a:pt x="72" y="327"/>
                    </a:lnTo>
                    <a:lnTo>
                      <a:pt x="69" y="331"/>
                    </a:lnTo>
                    <a:lnTo>
                      <a:pt x="66" y="336"/>
                    </a:lnTo>
                    <a:lnTo>
                      <a:pt x="62" y="340"/>
                    </a:lnTo>
                    <a:lnTo>
                      <a:pt x="57" y="345"/>
                    </a:lnTo>
                    <a:lnTo>
                      <a:pt x="54" y="349"/>
                    </a:lnTo>
                    <a:lnTo>
                      <a:pt x="50" y="354"/>
                    </a:lnTo>
                    <a:lnTo>
                      <a:pt x="45" y="358"/>
                    </a:lnTo>
                    <a:lnTo>
                      <a:pt x="42" y="360"/>
                    </a:lnTo>
                    <a:lnTo>
                      <a:pt x="39" y="364"/>
                    </a:lnTo>
                    <a:lnTo>
                      <a:pt x="36" y="367"/>
                    </a:lnTo>
                    <a:lnTo>
                      <a:pt x="33" y="370"/>
                    </a:lnTo>
                    <a:lnTo>
                      <a:pt x="30" y="373"/>
                    </a:lnTo>
                    <a:lnTo>
                      <a:pt x="29" y="378"/>
                    </a:lnTo>
                    <a:lnTo>
                      <a:pt x="26" y="383"/>
                    </a:lnTo>
                    <a:lnTo>
                      <a:pt x="21" y="387"/>
                    </a:lnTo>
                    <a:lnTo>
                      <a:pt x="18" y="390"/>
                    </a:lnTo>
                    <a:lnTo>
                      <a:pt x="15" y="395"/>
                    </a:lnTo>
                    <a:lnTo>
                      <a:pt x="12" y="399"/>
                    </a:lnTo>
                    <a:lnTo>
                      <a:pt x="9" y="402"/>
                    </a:lnTo>
                    <a:lnTo>
                      <a:pt x="7" y="407"/>
                    </a:lnTo>
                    <a:lnTo>
                      <a:pt x="6" y="411"/>
                    </a:lnTo>
                    <a:lnTo>
                      <a:pt x="4" y="411"/>
                    </a:lnTo>
                    <a:lnTo>
                      <a:pt x="1" y="410"/>
                    </a:lnTo>
                    <a:lnTo>
                      <a:pt x="0" y="407"/>
                    </a:lnTo>
                    <a:lnTo>
                      <a:pt x="0" y="405"/>
                    </a:lnTo>
                    <a:lnTo>
                      <a:pt x="1" y="401"/>
                    </a:lnTo>
                    <a:lnTo>
                      <a:pt x="3" y="396"/>
                    </a:lnTo>
                    <a:lnTo>
                      <a:pt x="6" y="392"/>
                    </a:lnTo>
                    <a:lnTo>
                      <a:pt x="9" y="387"/>
                    </a:lnTo>
                    <a:lnTo>
                      <a:pt x="12" y="383"/>
                    </a:lnTo>
                    <a:lnTo>
                      <a:pt x="16" y="376"/>
                    </a:lnTo>
                    <a:lnTo>
                      <a:pt x="21" y="372"/>
                    </a:lnTo>
                    <a:lnTo>
                      <a:pt x="27" y="367"/>
                    </a:lnTo>
                    <a:lnTo>
                      <a:pt x="30" y="361"/>
                    </a:lnTo>
                    <a:lnTo>
                      <a:pt x="35" y="357"/>
                    </a:lnTo>
                    <a:lnTo>
                      <a:pt x="39" y="351"/>
                    </a:lnTo>
                    <a:lnTo>
                      <a:pt x="45" y="348"/>
                    </a:lnTo>
                    <a:lnTo>
                      <a:pt x="48" y="343"/>
                    </a:lnTo>
                    <a:lnTo>
                      <a:pt x="53" y="339"/>
                    </a:lnTo>
                    <a:lnTo>
                      <a:pt x="56" y="334"/>
                    </a:lnTo>
                    <a:lnTo>
                      <a:pt x="59" y="333"/>
                    </a:lnTo>
                    <a:lnTo>
                      <a:pt x="62" y="328"/>
                    </a:lnTo>
                    <a:lnTo>
                      <a:pt x="65" y="325"/>
                    </a:lnTo>
                    <a:lnTo>
                      <a:pt x="68" y="321"/>
                    </a:lnTo>
                    <a:lnTo>
                      <a:pt x="72" y="316"/>
                    </a:lnTo>
                    <a:lnTo>
                      <a:pt x="75" y="311"/>
                    </a:lnTo>
                    <a:lnTo>
                      <a:pt x="77" y="308"/>
                    </a:lnTo>
                    <a:lnTo>
                      <a:pt x="80" y="304"/>
                    </a:lnTo>
                    <a:lnTo>
                      <a:pt x="84" y="299"/>
                    </a:lnTo>
                    <a:lnTo>
                      <a:pt x="86" y="295"/>
                    </a:lnTo>
                    <a:lnTo>
                      <a:pt x="89" y="292"/>
                    </a:lnTo>
                    <a:lnTo>
                      <a:pt x="92" y="287"/>
                    </a:lnTo>
                    <a:lnTo>
                      <a:pt x="95" y="283"/>
                    </a:lnTo>
                    <a:lnTo>
                      <a:pt x="98" y="278"/>
                    </a:lnTo>
                    <a:lnTo>
                      <a:pt x="101" y="274"/>
                    </a:lnTo>
                    <a:lnTo>
                      <a:pt x="104" y="271"/>
                    </a:lnTo>
                    <a:lnTo>
                      <a:pt x="107" y="268"/>
                    </a:lnTo>
                    <a:lnTo>
                      <a:pt x="109" y="263"/>
                    </a:lnTo>
                    <a:lnTo>
                      <a:pt x="112" y="258"/>
                    </a:lnTo>
                    <a:lnTo>
                      <a:pt x="113" y="255"/>
                    </a:lnTo>
                    <a:lnTo>
                      <a:pt x="116" y="252"/>
                    </a:lnTo>
                    <a:lnTo>
                      <a:pt x="118" y="249"/>
                    </a:lnTo>
                    <a:lnTo>
                      <a:pt x="121" y="246"/>
                    </a:lnTo>
                    <a:lnTo>
                      <a:pt x="122" y="243"/>
                    </a:lnTo>
                    <a:lnTo>
                      <a:pt x="124" y="242"/>
                    </a:lnTo>
                    <a:lnTo>
                      <a:pt x="125" y="239"/>
                    </a:lnTo>
                    <a:lnTo>
                      <a:pt x="127" y="236"/>
                    </a:lnTo>
                    <a:lnTo>
                      <a:pt x="128" y="233"/>
                    </a:lnTo>
                    <a:lnTo>
                      <a:pt x="130" y="230"/>
                    </a:lnTo>
                    <a:lnTo>
                      <a:pt x="131" y="225"/>
                    </a:lnTo>
                    <a:lnTo>
                      <a:pt x="133" y="222"/>
                    </a:lnTo>
                    <a:lnTo>
                      <a:pt x="134" y="218"/>
                    </a:lnTo>
                    <a:lnTo>
                      <a:pt x="136" y="215"/>
                    </a:lnTo>
                    <a:lnTo>
                      <a:pt x="136" y="207"/>
                    </a:lnTo>
                    <a:lnTo>
                      <a:pt x="136" y="199"/>
                    </a:lnTo>
                    <a:lnTo>
                      <a:pt x="136" y="192"/>
                    </a:lnTo>
                    <a:lnTo>
                      <a:pt x="136" y="184"/>
                    </a:lnTo>
                    <a:lnTo>
                      <a:pt x="134" y="177"/>
                    </a:lnTo>
                    <a:lnTo>
                      <a:pt x="133" y="169"/>
                    </a:lnTo>
                    <a:lnTo>
                      <a:pt x="131" y="160"/>
                    </a:lnTo>
                    <a:lnTo>
                      <a:pt x="130" y="153"/>
                    </a:lnTo>
                    <a:lnTo>
                      <a:pt x="127" y="144"/>
                    </a:lnTo>
                    <a:lnTo>
                      <a:pt x="125" y="136"/>
                    </a:lnTo>
                    <a:lnTo>
                      <a:pt x="122" y="128"/>
                    </a:lnTo>
                    <a:lnTo>
                      <a:pt x="121" y="121"/>
                    </a:lnTo>
                    <a:lnTo>
                      <a:pt x="118" y="113"/>
                    </a:lnTo>
                    <a:lnTo>
                      <a:pt x="116" y="107"/>
                    </a:lnTo>
                    <a:lnTo>
                      <a:pt x="115" y="101"/>
                    </a:lnTo>
                    <a:lnTo>
                      <a:pt x="115" y="97"/>
                    </a:lnTo>
                    <a:lnTo>
                      <a:pt x="115" y="94"/>
                    </a:lnTo>
                    <a:lnTo>
                      <a:pt x="115" y="91"/>
                    </a:lnTo>
                    <a:lnTo>
                      <a:pt x="116" y="89"/>
                    </a:lnTo>
                    <a:lnTo>
                      <a:pt x="118" y="88"/>
                    </a:lnTo>
                    <a:lnTo>
                      <a:pt x="121" y="84"/>
                    </a:lnTo>
                    <a:lnTo>
                      <a:pt x="124" y="81"/>
                    </a:lnTo>
                    <a:lnTo>
                      <a:pt x="128" y="80"/>
                    </a:lnTo>
                    <a:lnTo>
                      <a:pt x="133" y="78"/>
                    </a:lnTo>
                    <a:lnTo>
                      <a:pt x="137" y="75"/>
                    </a:lnTo>
                    <a:lnTo>
                      <a:pt x="140" y="74"/>
                    </a:lnTo>
                    <a:lnTo>
                      <a:pt x="136" y="71"/>
                    </a:lnTo>
                    <a:lnTo>
                      <a:pt x="131" y="69"/>
                    </a:lnTo>
                    <a:lnTo>
                      <a:pt x="127" y="68"/>
                    </a:lnTo>
                    <a:lnTo>
                      <a:pt x="122" y="66"/>
                    </a:lnTo>
                    <a:lnTo>
                      <a:pt x="119" y="63"/>
                    </a:lnTo>
                    <a:lnTo>
                      <a:pt x="115" y="62"/>
                    </a:lnTo>
                    <a:lnTo>
                      <a:pt x="110" y="60"/>
                    </a:lnTo>
                    <a:lnTo>
                      <a:pt x="107" y="59"/>
                    </a:lnTo>
                    <a:lnTo>
                      <a:pt x="107" y="54"/>
                    </a:lnTo>
                    <a:lnTo>
                      <a:pt x="107" y="51"/>
                    </a:lnTo>
                    <a:lnTo>
                      <a:pt x="107" y="47"/>
                    </a:lnTo>
                    <a:lnTo>
                      <a:pt x="109" y="44"/>
                    </a:lnTo>
                    <a:lnTo>
                      <a:pt x="109" y="39"/>
                    </a:lnTo>
                    <a:lnTo>
                      <a:pt x="110" y="36"/>
                    </a:lnTo>
                    <a:lnTo>
                      <a:pt x="112" y="32"/>
                    </a:lnTo>
                    <a:lnTo>
                      <a:pt x="113" y="29"/>
                    </a:lnTo>
                    <a:lnTo>
                      <a:pt x="115" y="24"/>
                    </a:lnTo>
                    <a:lnTo>
                      <a:pt x="116" y="21"/>
                    </a:lnTo>
                    <a:lnTo>
                      <a:pt x="119" y="16"/>
                    </a:lnTo>
                    <a:lnTo>
                      <a:pt x="121" y="13"/>
                    </a:lnTo>
                    <a:lnTo>
                      <a:pt x="122" y="10"/>
                    </a:lnTo>
                    <a:lnTo>
                      <a:pt x="125" y="6"/>
                    </a:lnTo>
                    <a:lnTo>
                      <a:pt x="127" y="3"/>
                    </a:lnTo>
                    <a:lnTo>
                      <a:pt x="130" y="0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3" name="Freeform 201"/>
              <p:cNvSpPr>
                <a:spLocks/>
              </p:cNvSpPr>
              <p:nvPr/>
            </p:nvSpPr>
            <p:spPr bwMode="auto">
              <a:xfrm>
                <a:off x="3452" y="2467"/>
                <a:ext cx="180" cy="330"/>
              </a:xfrm>
              <a:custGeom>
                <a:avLst/>
                <a:gdLst>
                  <a:gd name="T0" fmla="*/ 180 w 180"/>
                  <a:gd name="T1" fmla="*/ 2 h 330"/>
                  <a:gd name="T2" fmla="*/ 179 w 180"/>
                  <a:gd name="T3" fmla="*/ 5 h 330"/>
                  <a:gd name="T4" fmla="*/ 173 w 180"/>
                  <a:gd name="T5" fmla="*/ 11 h 330"/>
                  <a:gd name="T6" fmla="*/ 164 w 180"/>
                  <a:gd name="T7" fmla="*/ 18 h 330"/>
                  <a:gd name="T8" fmla="*/ 158 w 180"/>
                  <a:gd name="T9" fmla="*/ 23 h 330"/>
                  <a:gd name="T10" fmla="*/ 147 w 180"/>
                  <a:gd name="T11" fmla="*/ 35 h 330"/>
                  <a:gd name="T12" fmla="*/ 130 w 180"/>
                  <a:gd name="T13" fmla="*/ 55 h 330"/>
                  <a:gd name="T14" fmla="*/ 115 w 180"/>
                  <a:gd name="T15" fmla="*/ 76 h 330"/>
                  <a:gd name="T16" fmla="*/ 103 w 180"/>
                  <a:gd name="T17" fmla="*/ 97 h 330"/>
                  <a:gd name="T18" fmla="*/ 91 w 180"/>
                  <a:gd name="T19" fmla="*/ 118 h 330"/>
                  <a:gd name="T20" fmla="*/ 81 w 180"/>
                  <a:gd name="T21" fmla="*/ 139 h 330"/>
                  <a:gd name="T22" fmla="*/ 70 w 180"/>
                  <a:gd name="T23" fmla="*/ 160 h 330"/>
                  <a:gd name="T24" fmla="*/ 61 w 180"/>
                  <a:gd name="T25" fmla="*/ 183 h 330"/>
                  <a:gd name="T26" fmla="*/ 52 w 180"/>
                  <a:gd name="T27" fmla="*/ 201 h 330"/>
                  <a:gd name="T28" fmla="*/ 44 w 180"/>
                  <a:gd name="T29" fmla="*/ 218 h 330"/>
                  <a:gd name="T30" fmla="*/ 37 w 180"/>
                  <a:gd name="T31" fmla="*/ 235 h 330"/>
                  <a:gd name="T32" fmla="*/ 31 w 180"/>
                  <a:gd name="T33" fmla="*/ 254 h 330"/>
                  <a:gd name="T34" fmla="*/ 23 w 180"/>
                  <a:gd name="T35" fmla="*/ 274 h 330"/>
                  <a:gd name="T36" fmla="*/ 17 w 180"/>
                  <a:gd name="T37" fmla="*/ 292 h 330"/>
                  <a:gd name="T38" fmla="*/ 12 w 180"/>
                  <a:gd name="T39" fmla="*/ 309 h 330"/>
                  <a:gd name="T40" fmla="*/ 9 w 180"/>
                  <a:gd name="T41" fmla="*/ 324 h 330"/>
                  <a:gd name="T42" fmla="*/ 3 w 180"/>
                  <a:gd name="T43" fmla="*/ 330 h 330"/>
                  <a:gd name="T44" fmla="*/ 0 w 180"/>
                  <a:gd name="T45" fmla="*/ 325 h 330"/>
                  <a:gd name="T46" fmla="*/ 2 w 180"/>
                  <a:gd name="T47" fmla="*/ 316 h 330"/>
                  <a:gd name="T48" fmla="*/ 3 w 180"/>
                  <a:gd name="T49" fmla="*/ 307 h 330"/>
                  <a:gd name="T50" fmla="*/ 6 w 180"/>
                  <a:gd name="T51" fmla="*/ 297 h 330"/>
                  <a:gd name="T52" fmla="*/ 11 w 180"/>
                  <a:gd name="T53" fmla="*/ 285 h 330"/>
                  <a:gd name="T54" fmla="*/ 14 w 180"/>
                  <a:gd name="T55" fmla="*/ 274 h 330"/>
                  <a:gd name="T56" fmla="*/ 17 w 180"/>
                  <a:gd name="T57" fmla="*/ 265 h 330"/>
                  <a:gd name="T58" fmla="*/ 22 w 180"/>
                  <a:gd name="T59" fmla="*/ 256 h 330"/>
                  <a:gd name="T60" fmla="*/ 28 w 180"/>
                  <a:gd name="T61" fmla="*/ 241 h 330"/>
                  <a:gd name="T62" fmla="*/ 37 w 180"/>
                  <a:gd name="T63" fmla="*/ 215 h 330"/>
                  <a:gd name="T64" fmla="*/ 46 w 180"/>
                  <a:gd name="T65" fmla="*/ 192 h 330"/>
                  <a:gd name="T66" fmla="*/ 58 w 180"/>
                  <a:gd name="T67" fmla="*/ 168 h 330"/>
                  <a:gd name="T68" fmla="*/ 68 w 180"/>
                  <a:gd name="T69" fmla="*/ 144 h 330"/>
                  <a:gd name="T70" fmla="*/ 82 w 180"/>
                  <a:gd name="T71" fmla="*/ 121 h 330"/>
                  <a:gd name="T72" fmla="*/ 94 w 180"/>
                  <a:gd name="T73" fmla="*/ 98 h 330"/>
                  <a:gd name="T74" fmla="*/ 109 w 180"/>
                  <a:gd name="T75" fmla="*/ 74 h 330"/>
                  <a:gd name="T76" fmla="*/ 120 w 180"/>
                  <a:gd name="T77" fmla="*/ 59 h 330"/>
                  <a:gd name="T78" fmla="*/ 126 w 180"/>
                  <a:gd name="T79" fmla="*/ 50 h 330"/>
                  <a:gd name="T80" fmla="*/ 133 w 180"/>
                  <a:gd name="T81" fmla="*/ 41 h 330"/>
                  <a:gd name="T82" fmla="*/ 140 w 180"/>
                  <a:gd name="T83" fmla="*/ 33 h 330"/>
                  <a:gd name="T84" fmla="*/ 147 w 180"/>
                  <a:gd name="T85" fmla="*/ 24 h 330"/>
                  <a:gd name="T86" fmla="*/ 155 w 180"/>
                  <a:gd name="T87" fmla="*/ 17 h 330"/>
                  <a:gd name="T88" fmla="*/ 164 w 180"/>
                  <a:gd name="T89" fmla="*/ 9 h 330"/>
                  <a:gd name="T90" fmla="*/ 173 w 180"/>
                  <a:gd name="T91" fmla="*/ 2 h 330"/>
                  <a:gd name="T92" fmla="*/ 177 w 180"/>
                  <a:gd name="T93" fmla="*/ 0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80" h="330">
                    <a:moveTo>
                      <a:pt x="177" y="0"/>
                    </a:moveTo>
                    <a:lnTo>
                      <a:pt x="180" y="2"/>
                    </a:lnTo>
                    <a:lnTo>
                      <a:pt x="180" y="3"/>
                    </a:lnTo>
                    <a:lnTo>
                      <a:pt x="179" y="5"/>
                    </a:lnTo>
                    <a:lnTo>
                      <a:pt x="176" y="8"/>
                    </a:lnTo>
                    <a:lnTo>
                      <a:pt x="173" y="11"/>
                    </a:lnTo>
                    <a:lnTo>
                      <a:pt x="168" y="15"/>
                    </a:lnTo>
                    <a:lnTo>
                      <a:pt x="164" y="18"/>
                    </a:lnTo>
                    <a:lnTo>
                      <a:pt x="161" y="21"/>
                    </a:lnTo>
                    <a:lnTo>
                      <a:pt x="158" y="23"/>
                    </a:lnTo>
                    <a:lnTo>
                      <a:pt x="156" y="26"/>
                    </a:lnTo>
                    <a:lnTo>
                      <a:pt x="147" y="35"/>
                    </a:lnTo>
                    <a:lnTo>
                      <a:pt x="140" y="45"/>
                    </a:lnTo>
                    <a:lnTo>
                      <a:pt x="130" y="55"/>
                    </a:lnTo>
                    <a:lnTo>
                      <a:pt x="123" y="65"/>
                    </a:lnTo>
                    <a:lnTo>
                      <a:pt x="115" y="76"/>
                    </a:lnTo>
                    <a:lnTo>
                      <a:pt x="109" y="86"/>
                    </a:lnTo>
                    <a:lnTo>
                      <a:pt x="103" y="97"/>
                    </a:lnTo>
                    <a:lnTo>
                      <a:pt x="97" y="108"/>
                    </a:lnTo>
                    <a:lnTo>
                      <a:pt x="91" y="118"/>
                    </a:lnTo>
                    <a:lnTo>
                      <a:pt x="87" y="129"/>
                    </a:lnTo>
                    <a:lnTo>
                      <a:pt x="81" y="139"/>
                    </a:lnTo>
                    <a:lnTo>
                      <a:pt x="76" y="150"/>
                    </a:lnTo>
                    <a:lnTo>
                      <a:pt x="70" y="160"/>
                    </a:lnTo>
                    <a:lnTo>
                      <a:pt x="65" y="173"/>
                    </a:lnTo>
                    <a:lnTo>
                      <a:pt x="61" y="183"/>
                    </a:lnTo>
                    <a:lnTo>
                      <a:pt x="55" y="195"/>
                    </a:lnTo>
                    <a:lnTo>
                      <a:pt x="52" y="201"/>
                    </a:lnTo>
                    <a:lnTo>
                      <a:pt x="47" y="209"/>
                    </a:lnTo>
                    <a:lnTo>
                      <a:pt x="44" y="218"/>
                    </a:lnTo>
                    <a:lnTo>
                      <a:pt x="41" y="226"/>
                    </a:lnTo>
                    <a:lnTo>
                      <a:pt x="37" y="235"/>
                    </a:lnTo>
                    <a:lnTo>
                      <a:pt x="34" y="245"/>
                    </a:lnTo>
                    <a:lnTo>
                      <a:pt x="31" y="254"/>
                    </a:lnTo>
                    <a:lnTo>
                      <a:pt x="28" y="265"/>
                    </a:lnTo>
                    <a:lnTo>
                      <a:pt x="23" y="274"/>
                    </a:lnTo>
                    <a:lnTo>
                      <a:pt x="22" y="283"/>
                    </a:lnTo>
                    <a:lnTo>
                      <a:pt x="17" y="292"/>
                    </a:lnTo>
                    <a:lnTo>
                      <a:pt x="15" y="301"/>
                    </a:lnTo>
                    <a:lnTo>
                      <a:pt x="12" y="309"/>
                    </a:lnTo>
                    <a:lnTo>
                      <a:pt x="11" y="318"/>
                    </a:lnTo>
                    <a:lnTo>
                      <a:pt x="9" y="324"/>
                    </a:lnTo>
                    <a:lnTo>
                      <a:pt x="8" y="330"/>
                    </a:lnTo>
                    <a:lnTo>
                      <a:pt x="3" y="330"/>
                    </a:lnTo>
                    <a:lnTo>
                      <a:pt x="0" y="330"/>
                    </a:lnTo>
                    <a:lnTo>
                      <a:pt x="0" y="325"/>
                    </a:lnTo>
                    <a:lnTo>
                      <a:pt x="0" y="321"/>
                    </a:lnTo>
                    <a:lnTo>
                      <a:pt x="2" y="316"/>
                    </a:lnTo>
                    <a:lnTo>
                      <a:pt x="3" y="312"/>
                    </a:lnTo>
                    <a:lnTo>
                      <a:pt x="3" y="307"/>
                    </a:lnTo>
                    <a:lnTo>
                      <a:pt x="5" y="301"/>
                    </a:lnTo>
                    <a:lnTo>
                      <a:pt x="6" y="297"/>
                    </a:lnTo>
                    <a:lnTo>
                      <a:pt x="9" y="291"/>
                    </a:lnTo>
                    <a:lnTo>
                      <a:pt x="11" y="285"/>
                    </a:lnTo>
                    <a:lnTo>
                      <a:pt x="12" y="280"/>
                    </a:lnTo>
                    <a:lnTo>
                      <a:pt x="14" y="274"/>
                    </a:lnTo>
                    <a:lnTo>
                      <a:pt x="17" y="269"/>
                    </a:lnTo>
                    <a:lnTo>
                      <a:pt x="17" y="265"/>
                    </a:lnTo>
                    <a:lnTo>
                      <a:pt x="20" y="260"/>
                    </a:lnTo>
                    <a:lnTo>
                      <a:pt x="22" y="256"/>
                    </a:lnTo>
                    <a:lnTo>
                      <a:pt x="23" y="253"/>
                    </a:lnTo>
                    <a:lnTo>
                      <a:pt x="28" y="241"/>
                    </a:lnTo>
                    <a:lnTo>
                      <a:pt x="32" y="227"/>
                    </a:lnTo>
                    <a:lnTo>
                      <a:pt x="37" y="215"/>
                    </a:lnTo>
                    <a:lnTo>
                      <a:pt x="41" y="203"/>
                    </a:lnTo>
                    <a:lnTo>
                      <a:pt x="46" y="192"/>
                    </a:lnTo>
                    <a:lnTo>
                      <a:pt x="52" y="180"/>
                    </a:lnTo>
                    <a:lnTo>
                      <a:pt x="58" y="168"/>
                    </a:lnTo>
                    <a:lnTo>
                      <a:pt x="64" y="156"/>
                    </a:lnTo>
                    <a:lnTo>
                      <a:pt x="68" y="144"/>
                    </a:lnTo>
                    <a:lnTo>
                      <a:pt x="74" y="132"/>
                    </a:lnTo>
                    <a:lnTo>
                      <a:pt x="82" y="121"/>
                    </a:lnTo>
                    <a:lnTo>
                      <a:pt x="88" y="109"/>
                    </a:lnTo>
                    <a:lnTo>
                      <a:pt x="94" y="98"/>
                    </a:lnTo>
                    <a:lnTo>
                      <a:pt x="102" y="86"/>
                    </a:lnTo>
                    <a:lnTo>
                      <a:pt x="109" y="74"/>
                    </a:lnTo>
                    <a:lnTo>
                      <a:pt x="117" y="64"/>
                    </a:lnTo>
                    <a:lnTo>
                      <a:pt x="120" y="59"/>
                    </a:lnTo>
                    <a:lnTo>
                      <a:pt x="123" y="55"/>
                    </a:lnTo>
                    <a:lnTo>
                      <a:pt x="126" y="50"/>
                    </a:lnTo>
                    <a:lnTo>
                      <a:pt x="129" y="45"/>
                    </a:lnTo>
                    <a:lnTo>
                      <a:pt x="133" y="41"/>
                    </a:lnTo>
                    <a:lnTo>
                      <a:pt x="136" y="36"/>
                    </a:lnTo>
                    <a:lnTo>
                      <a:pt x="140" y="33"/>
                    </a:lnTo>
                    <a:lnTo>
                      <a:pt x="144" y="29"/>
                    </a:lnTo>
                    <a:lnTo>
                      <a:pt x="147" y="24"/>
                    </a:lnTo>
                    <a:lnTo>
                      <a:pt x="152" y="21"/>
                    </a:lnTo>
                    <a:lnTo>
                      <a:pt x="155" y="17"/>
                    </a:lnTo>
                    <a:lnTo>
                      <a:pt x="159" y="14"/>
                    </a:lnTo>
                    <a:lnTo>
                      <a:pt x="164" y="9"/>
                    </a:lnTo>
                    <a:lnTo>
                      <a:pt x="168" y="6"/>
                    </a:lnTo>
                    <a:lnTo>
                      <a:pt x="173" y="2"/>
                    </a:lnTo>
                    <a:lnTo>
                      <a:pt x="177" y="0"/>
                    </a:lnTo>
                    <a:lnTo>
                      <a:pt x="17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4" name="Freeform 202"/>
              <p:cNvSpPr>
                <a:spLocks/>
              </p:cNvSpPr>
              <p:nvPr/>
            </p:nvSpPr>
            <p:spPr bwMode="auto">
              <a:xfrm>
                <a:off x="3552" y="2523"/>
                <a:ext cx="133" cy="68"/>
              </a:xfrm>
              <a:custGeom>
                <a:avLst/>
                <a:gdLst>
                  <a:gd name="T0" fmla="*/ 133 w 133"/>
                  <a:gd name="T1" fmla="*/ 2 h 68"/>
                  <a:gd name="T2" fmla="*/ 126 w 133"/>
                  <a:gd name="T3" fmla="*/ 8 h 68"/>
                  <a:gd name="T4" fmla="*/ 117 w 133"/>
                  <a:gd name="T5" fmla="*/ 14 h 68"/>
                  <a:gd name="T6" fmla="*/ 109 w 133"/>
                  <a:gd name="T7" fmla="*/ 18 h 68"/>
                  <a:gd name="T8" fmla="*/ 102 w 133"/>
                  <a:gd name="T9" fmla="*/ 26 h 68"/>
                  <a:gd name="T10" fmla="*/ 92 w 133"/>
                  <a:gd name="T11" fmla="*/ 26 h 68"/>
                  <a:gd name="T12" fmla="*/ 85 w 133"/>
                  <a:gd name="T13" fmla="*/ 21 h 68"/>
                  <a:gd name="T14" fmla="*/ 77 w 133"/>
                  <a:gd name="T15" fmla="*/ 17 h 68"/>
                  <a:gd name="T16" fmla="*/ 70 w 133"/>
                  <a:gd name="T17" fmla="*/ 15 h 68"/>
                  <a:gd name="T18" fmla="*/ 64 w 133"/>
                  <a:gd name="T19" fmla="*/ 14 h 68"/>
                  <a:gd name="T20" fmla="*/ 64 w 133"/>
                  <a:gd name="T21" fmla="*/ 18 h 68"/>
                  <a:gd name="T22" fmla="*/ 65 w 133"/>
                  <a:gd name="T23" fmla="*/ 26 h 68"/>
                  <a:gd name="T24" fmla="*/ 65 w 133"/>
                  <a:gd name="T25" fmla="*/ 33 h 68"/>
                  <a:gd name="T26" fmla="*/ 65 w 133"/>
                  <a:gd name="T27" fmla="*/ 41 h 68"/>
                  <a:gd name="T28" fmla="*/ 64 w 133"/>
                  <a:gd name="T29" fmla="*/ 45 h 68"/>
                  <a:gd name="T30" fmla="*/ 62 w 133"/>
                  <a:gd name="T31" fmla="*/ 50 h 68"/>
                  <a:gd name="T32" fmla="*/ 56 w 133"/>
                  <a:gd name="T33" fmla="*/ 53 h 68"/>
                  <a:gd name="T34" fmla="*/ 47 w 133"/>
                  <a:gd name="T35" fmla="*/ 55 h 68"/>
                  <a:gd name="T36" fmla="*/ 41 w 133"/>
                  <a:gd name="T37" fmla="*/ 55 h 68"/>
                  <a:gd name="T38" fmla="*/ 35 w 133"/>
                  <a:gd name="T39" fmla="*/ 56 h 68"/>
                  <a:gd name="T40" fmla="*/ 29 w 133"/>
                  <a:gd name="T41" fmla="*/ 58 h 68"/>
                  <a:gd name="T42" fmla="*/ 23 w 133"/>
                  <a:gd name="T43" fmla="*/ 61 h 68"/>
                  <a:gd name="T44" fmla="*/ 17 w 133"/>
                  <a:gd name="T45" fmla="*/ 62 h 68"/>
                  <a:gd name="T46" fmla="*/ 11 w 133"/>
                  <a:gd name="T47" fmla="*/ 64 h 68"/>
                  <a:gd name="T48" fmla="*/ 5 w 133"/>
                  <a:gd name="T49" fmla="*/ 65 h 68"/>
                  <a:gd name="T50" fmla="*/ 0 w 133"/>
                  <a:gd name="T51" fmla="*/ 68 h 68"/>
                  <a:gd name="T52" fmla="*/ 0 w 133"/>
                  <a:gd name="T53" fmla="*/ 65 h 68"/>
                  <a:gd name="T54" fmla="*/ 0 w 133"/>
                  <a:gd name="T55" fmla="*/ 62 h 68"/>
                  <a:gd name="T56" fmla="*/ 6 w 133"/>
                  <a:gd name="T57" fmla="*/ 59 h 68"/>
                  <a:gd name="T58" fmla="*/ 12 w 133"/>
                  <a:gd name="T59" fmla="*/ 56 h 68"/>
                  <a:gd name="T60" fmla="*/ 20 w 133"/>
                  <a:gd name="T61" fmla="*/ 55 h 68"/>
                  <a:gd name="T62" fmla="*/ 26 w 133"/>
                  <a:gd name="T63" fmla="*/ 53 h 68"/>
                  <a:gd name="T64" fmla="*/ 32 w 133"/>
                  <a:gd name="T65" fmla="*/ 52 h 68"/>
                  <a:gd name="T66" fmla="*/ 40 w 133"/>
                  <a:gd name="T67" fmla="*/ 50 h 68"/>
                  <a:gd name="T68" fmla="*/ 46 w 133"/>
                  <a:gd name="T69" fmla="*/ 48 h 68"/>
                  <a:gd name="T70" fmla="*/ 53 w 133"/>
                  <a:gd name="T71" fmla="*/ 48 h 68"/>
                  <a:gd name="T72" fmla="*/ 58 w 133"/>
                  <a:gd name="T73" fmla="*/ 44 h 68"/>
                  <a:gd name="T74" fmla="*/ 59 w 133"/>
                  <a:gd name="T75" fmla="*/ 38 h 68"/>
                  <a:gd name="T76" fmla="*/ 59 w 133"/>
                  <a:gd name="T77" fmla="*/ 33 h 68"/>
                  <a:gd name="T78" fmla="*/ 59 w 133"/>
                  <a:gd name="T79" fmla="*/ 27 h 68"/>
                  <a:gd name="T80" fmla="*/ 59 w 133"/>
                  <a:gd name="T81" fmla="*/ 21 h 68"/>
                  <a:gd name="T82" fmla="*/ 58 w 133"/>
                  <a:gd name="T83" fmla="*/ 15 h 68"/>
                  <a:gd name="T84" fmla="*/ 61 w 133"/>
                  <a:gd name="T85" fmla="*/ 6 h 68"/>
                  <a:gd name="T86" fmla="*/ 67 w 133"/>
                  <a:gd name="T87" fmla="*/ 5 h 68"/>
                  <a:gd name="T88" fmla="*/ 73 w 133"/>
                  <a:gd name="T89" fmla="*/ 6 h 68"/>
                  <a:gd name="T90" fmla="*/ 82 w 133"/>
                  <a:gd name="T91" fmla="*/ 14 h 68"/>
                  <a:gd name="T92" fmla="*/ 92 w 133"/>
                  <a:gd name="T93" fmla="*/ 18 h 68"/>
                  <a:gd name="T94" fmla="*/ 103 w 133"/>
                  <a:gd name="T95" fmla="*/ 15 h 68"/>
                  <a:gd name="T96" fmla="*/ 109 w 133"/>
                  <a:gd name="T97" fmla="*/ 11 h 68"/>
                  <a:gd name="T98" fmla="*/ 115 w 133"/>
                  <a:gd name="T99" fmla="*/ 6 h 68"/>
                  <a:gd name="T100" fmla="*/ 121 w 133"/>
                  <a:gd name="T101" fmla="*/ 3 h 68"/>
                  <a:gd name="T102" fmla="*/ 127 w 133"/>
                  <a:gd name="T10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3" h="68">
                    <a:moveTo>
                      <a:pt x="127" y="0"/>
                    </a:moveTo>
                    <a:lnTo>
                      <a:pt x="133" y="2"/>
                    </a:lnTo>
                    <a:lnTo>
                      <a:pt x="129" y="5"/>
                    </a:lnTo>
                    <a:lnTo>
                      <a:pt x="126" y="8"/>
                    </a:lnTo>
                    <a:lnTo>
                      <a:pt x="121" y="11"/>
                    </a:lnTo>
                    <a:lnTo>
                      <a:pt x="117" y="14"/>
                    </a:lnTo>
                    <a:lnTo>
                      <a:pt x="112" y="15"/>
                    </a:lnTo>
                    <a:lnTo>
                      <a:pt x="109" y="18"/>
                    </a:lnTo>
                    <a:lnTo>
                      <a:pt x="105" y="21"/>
                    </a:lnTo>
                    <a:lnTo>
                      <a:pt x="102" y="26"/>
                    </a:lnTo>
                    <a:lnTo>
                      <a:pt x="97" y="26"/>
                    </a:lnTo>
                    <a:lnTo>
                      <a:pt x="92" y="26"/>
                    </a:lnTo>
                    <a:lnTo>
                      <a:pt x="88" y="24"/>
                    </a:lnTo>
                    <a:lnTo>
                      <a:pt x="85" y="21"/>
                    </a:lnTo>
                    <a:lnTo>
                      <a:pt x="82" y="20"/>
                    </a:lnTo>
                    <a:lnTo>
                      <a:pt x="77" y="17"/>
                    </a:lnTo>
                    <a:lnTo>
                      <a:pt x="74" y="15"/>
                    </a:lnTo>
                    <a:lnTo>
                      <a:pt x="70" y="15"/>
                    </a:lnTo>
                    <a:lnTo>
                      <a:pt x="67" y="14"/>
                    </a:lnTo>
                    <a:lnTo>
                      <a:pt x="64" y="14"/>
                    </a:lnTo>
                    <a:lnTo>
                      <a:pt x="64" y="17"/>
                    </a:lnTo>
                    <a:lnTo>
                      <a:pt x="64" y="18"/>
                    </a:lnTo>
                    <a:lnTo>
                      <a:pt x="65" y="23"/>
                    </a:lnTo>
                    <a:lnTo>
                      <a:pt x="65" y="26"/>
                    </a:lnTo>
                    <a:lnTo>
                      <a:pt x="65" y="29"/>
                    </a:lnTo>
                    <a:lnTo>
                      <a:pt x="65" y="33"/>
                    </a:lnTo>
                    <a:lnTo>
                      <a:pt x="65" y="36"/>
                    </a:lnTo>
                    <a:lnTo>
                      <a:pt x="65" y="41"/>
                    </a:lnTo>
                    <a:lnTo>
                      <a:pt x="65" y="42"/>
                    </a:lnTo>
                    <a:lnTo>
                      <a:pt x="64" y="45"/>
                    </a:lnTo>
                    <a:lnTo>
                      <a:pt x="62" y="48"/>
                    </a:lnTo>
                    <a:lnTo>
                      <a:pt x="62" y="50"/>
                    </a:lnTo>
                    <a:lnTo>
                      <a:pt x="59" y="52"/>
                    </a:lnTo>
                    <a:lnTo>
                      <a:pt x="56" y="53"/>
                    </a:lnTo>
                    <a:lnTo>
                      <a:pt x="52" y="53"/>
                    </a:lnTo>
                    <a:lnTo>
                      <a:pt x="47" y="55"/>
                    </a:lnTo>
                    <a:lnTo>
                      <a:pt x="44" y="55"/>
                    </a:lnTo>
                    <a:lnTo>
                      <a:pt x="41" y="55"/>
                    </a:lnTo>
                    <a:lnTo>
                      <a:pt x="38" y="56"/>
                    </a:lnTo>
                    <a:lnTo>
                      <a:pt x="35" y="56"/>
                    </a:lnTo>
                    <a:lnTo>
                      <a:pt x="32" y="58"/>
                    </a:lnTo>
                    <a:lnTo>
                      <a:pt x="29" y="58"/>
                    </a:lnTo>
                    <a:lnTo>
                      <a:pt x="26" y="59"/>
                    </a:lnTo>
                    <a:lnTo>
                      <a:pt x="23" y="61"/>
                    </a:lnTo>
                    <a:lnTo>
                      <a:pt x="20" y="61"/>
                    </a:lnTo>
                    <a:lnTo>
                      <a:pt x="17" y="62"/>
                    </a:lnTo>
                    <a:lnTo>
                      <a:pt x="14" y="62"/>
                    </a:lnTo>
                    <a:lnTo>
                      <a:pt x="11" y="64"/>
                    </a:lnTo>
                    <a:lnTo>
                      <a:pt x="8" y="65"/>
                    </a:lnTo>
                    <a:lnTo>
                      <a:pt x="5" y="65"/>
                    </a:lnTo>
                    <a:lnTo>
                      <a:pt x="2" y="67"/>
                    </a:lnTo>
                    <a:lnTo>
                      <a:pt x="0" y="68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3" y="61"/>
                    </a:lnTo>
                    <a:lnTo>
                      <a:pt x="6" y="59"/>
                    </a:lnTo>
                    <a:lnTo>
                      <a:pt x="9" y="58"/>
                    </a:lnTo>
                    <a:lnTo>
                      <a:pt x="12" y="56"/>
                    </a:lnTo>
                    <a:lnTo>
                      <a:pt x="15" y="55"/>
                    </a:lnTo>
                    <a:lnTo>
                      <a:pt x="20" y="55"/>
                    </a:lnTo>
                    <a:lnTo>
                      <a:pt x="23" y="53"/>
                    </a:lnTo>
                    <a:lnTo>
                      <a:pt x="26" y="53"/>
                    </a:lnTo>
                    <a:lnTo>
                      <a:pt x="29" y="52"/>
                    </a:lnTo>
                    <a:lnTo>
                      <a:pt x="32" y="52"/>
                    </a:lnTo>
                    <a:lnTo>
                      <a:pt x="35" y="50"/>
                    </a:lnTo>
                    <a:lnTo>
                      <a:pt x="40" y="50"/>
                    </a:lnTo>
                    <a:lnTo>
                      <a:pt x="41" y="48"/>
                    </a:lnTo>
                    <a:lnTo>
                      <a:pt x="46" y="48"/>
                    </a:lnTo>
                    <a:lnTo>
                      <a:pt x="49" y="48"/>
                    </a:lnTo>
                    <a:lnTo>
                      <a:pt x="53" y="48"/>
                    </a:lnTo>
                    <a:lnTo>
                      <a:pt x="56" y="45"/>
                    </a:lnTo>
                    <a:lnTo>
                      <a:pt x="58" y="44"/>
                    </a:lnTo>
                    <a:lnTo>
                      <a:pt x="59" y="41"/>
                    </a:lnTo>
                    <a:lnTo>
                      <a:pt x="59" y="38"/>
                    </a:lnTo>
                    <a:lnTo>
                      <a:pt x="59" y="35"/>
                    </a:lnTo>
                    <a:lnTo>
                      <a:pt x="59" y="33"/>
                    </a:lnTo>
                    <a:lnTo>
                      <a:pt x="59" y="30"/>
                    </a:lnTo>
                    <a:lnTo>
                      <a:pt x="59" y="27"/>
                    </a:lnTo>
                    <a:lnTo>
                      <a:pt x="59" y="24"/>
                    </a:lnTo>
                    <a:lnTo>
                      <a:pt x="59" y="21"/>
                    </a:lnTo>
                    <a:lnTo>
                      <a:pt x="58" y="18"/>
                    </a:lnTo>
                    <a:lnTo>
                      <a:pt x="58" y="15"/>
                    </a:lnTo>
                    <a:lnTo>
                      <a:pt x="59" y="11"/>
                    </a:lnTo>
                    <a:lnTo>
                      <a:pt x="61" y="6"/>
                    </a:lnTo>
                    <a:lnTo>
                      <a:pt x="64" y="5"/>
                    </a:lnTo>
                    <a:lnTo>
                      <a:pt x="67" y="5"/>
                    </a:lnTo>
                    <a:lnTo>
                      <a:pt x="70" y="5"/>
                    </a:lnTo>
                    <a:lnTo>
                      <a:pt x="73" y="6"/>
                    </a:lnTo>
                    <a:lnTo>
                      <a:pt x="77" y="9"/>
                    </a:lnTo>
                    <a:lnTo>
                      <a:pt x="82" y="14"/>
                    </a:lnTo>
                    <a:lnTo>
                      <a:pt x="88" y="15"/>
                    </a:lnTo>
                    <a:lnTo>
                      <a:pt x="92" y="18"/>
                    </a:lnTo>
                    <a:lnTo>
                      <a:pt x="99" y="18"/>
                    </a:lnTo>
                    <a:lnTo>
                      <a:pt x="103" y="15"/>
                    </a:lnTo>
                    <a:lnTo>
                      <a:pt x="106" y="12"/>
                    </a:lnTo>
                    <a:lnTo>
                      <a:pt x="109" y="11"/>
                    </a:lnTo>
                    <a:lnTo>
                      <a:pt x="112" y="8"/>
                    </a:lnTo>
                    <a:lnTo>
                      <a:pt x="115" y="6"/>
                    </a:lnTo>
                    <a:lnTo>
                      <a:pt x="118" y="5"/>
                    </a:lnTo>
                    <a:lnTo>
                      <a:pt x="121" y="3"/>
                    </a:lnTo>
                    <a:lnTo>
                      <a:pt x="124" y="2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5" name="Freeform 203"/>
              <p:cNvSpPr>
                <a:spLocks/>
              </p:cNvSpPr>
              <p:nvPr/>
            </p:nvSpPr>
            <p:spPr bwMode="auto">
              <a:xfrm>
                <a:off x="3269" y="2546"/>
                <a:ext cx="105" cy="151"/>
              </a:xfrm>
              <a:custGeom>
                <a:avLst/>
                <a:gdLst>
                  <a:gd name="T0" fmla="*/ 102 w 105"/>
                  <a:gd name="T1" fmla="*/ 0 h 151"/>
                  <a:gd name="T2" fmla="*/ 100 w 105"/>
                  <a:gd name="T3" fmla="*/ 7 h 151"/>
                  <a:gd name="T4" fmla="*/ 91 w 105"/>
                  <a:gd name="T5" fmla="*/ 19 h 151"/>
                  <a:gd name="T6" fmla="*/ 82 w 105"/>
                  <a:gd name="T7" fmla="*/ 32 h 151"/>
                  <a:gd name="T8" fmla="*/ 73 w 105"/>
                  <a:gd name="T9" fmla="*/ 44 h 151"/>
                  <a:gd name="T10" fmla="*/ 64 w 105"/>
                  <a:gd name="T11" fmla="*/ 54 h 151"/>
                  <a:gd name="T12" fmla="*/ 55 w 105"/>
                  <a:gd name="T13" fmla="*/ 68 h 151"/>
                  <a:gd name="T14" fmla="*/ 47 w 105"/>
                  <a:gd name="T15" fmla="*/ 80 h 151"/>
                  <a:gd name="T16" fmla="*/ 41 w 105"/>
                  <a:gd name="T17" fmla="*/ 94 h 151"/>
                  <a:gd name="T18" fmla="*/ 37 w 105"/>
                  <a:gd name="T19" fmla="*/ 103 h 151"/>
                  <a:gd name="T20" fmla="*/ 34 w 105"/>
                  <a:gd name="T21" fmla="*/ 109 h 151"/>
                  <a:gd name="T22" fmla="*/ 29 w 105"/>
                  <a:gd name="T23" fmla="*/ 115 h 151"/>
                  <a:gd name="T24" fmla="*/ 23 w 105"/>
                  <a:gd name="T25" fmla="*/ 121 h 151"/>
                  <a:gd name="T26" fmla="*/ 18 w 105"/>
                  <a:gd name="T27" fmla="*/ 127 h 151"/>
                  <a:gd name="T28" fmla="*/ 12 w 105"/>
                  <a:gd name="T29" fmla="*/ 134 h 151"/>
                  <a:gd name="T30" fmla="*/ 8 w 105"/>
                  <a:gd name="T31" fmla="*/ 140 h 151"/>
                  <a:gd name="T32" fmla="*/ 5 w 105"/>
                  <a:gd name="T33" fmla="*/ 148 h 151"/>
                  <a:gd name="T34" fmla="*/ 3 w 105"/>
                  <a:gd name="T35" fmla="*/ 151 h 151"/>
                  <a:gd name="T36" fmla="*/ 2 w 105"/>
                  <a:gd name="T37" fmla="*/ 147 h 151"/>
                  <a:gd name="T38" fmla="*/ 2 w 105"/>
                  <a:gd name="T39" fmla="*/ 142 h 151"/>
                  <a:gd name="T40" fmla="*/ 6 w 105"/>
                  <a:gd name="T41" fmla="*/ 134 h 151"/>
                  <a:gd name="T42" fmla="*/ 11 w 105"/>
                  <a:gd name="T43" fmla="*/ 127 h 151"/>
                  <a:gd name="T44" fmla="*/ 15 w 105"/>
                  <a:gd name="T45" fmla="*/ 121 h 151"/>
                  <a:gd name="T46" fmla="*/ 20 w 105"/>
                  <a:gd name="T47" fmla="*/ 115 h 151"/>
                  <a:gd name="T48" fmla="*/ 25 w 105"/>
                  <a:gd name="T49" fmla="*/ 109 h 151"/>
                  <a:gd name="T50" fmla="*/ 29 w 105"/>
                  <a:gd name="T51" fmla="*/ 103 h 151"/>
                  <a:gd name="T52" fmla="*/ 32 w 105"/>
                  <a:gd name="T53" fmla="*/ 97 h 151"/>
                  <a:gd name="T54" fmla="*/ 37 w 105"/>
                  <a:gd name="T55" fmla="*/ 88 h 151"/>
                  <a:gd name="T56" fmla="*/ 43 w 105"/>
                  <a:gd name="T57" fmla="*/ 75 h 151"/>
                  <a:gd name="T58" fmla="*/ 50 w 105"/>
                  <a:gd name="T59" fmla="*/ 63 h 151"/>
                  <a:gd name="T60" fmla="*/ 58 w 105"/>
                  <a:gd name="T61" fmla="*/ 51 h 151"/>
                  <a:gd name="T62" fmla="*/ 67 w 105"/>
                  <a:gd name="T63" fmla="*/ 39 h 151"/>
                  <a:gd name="T64" fmla="*/ 76 w 105"/>
                  <a:gd name="T65" fmla="*/ 27 h 151"/>
                  <a:gd name="T66" fmla="*/ 85 w 105"/>
                  <a:gd name="T67" fmla="*/ 16 h 151"/>
                  <a:gd name="T68" fmla="*/ 94 w 105"/>
                  <a:gd name="T69" fmla="*/ 4 h 151"/>
                  <a:gd name="T70" fmla="*/ 99 w 105"/>
                  <a:gd name="T71" fmla="*/ 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5" h="151">
                    <a:moveTo>
                      <a:pt x="99" y="0"/>
                    </a:moveTo>
                    <a:lnTo>
                      <a:pt x="102" y="0"/>
                    </a:lnTo>
                    <a:lnTo>
                      <a:pt x="105" y="1"/>
                    </a:lnTo>
                    <a:lnTo>
                      <a:pt x="100" y="7"/>
                    </a:lnTo>
                    <a:lnTo>
                      <a:pt x="96" y="13"/>
                    </a:lnTo>
                    <a:lnTo>
                      <a:pt x="91" y="19"/>
                    </a:lnTo>
                    <a:lnTo>
                      <a:pt x="87" y="25"/>
                    </a:lnTo>
                    <a:lnTo>
                      <a:pt x="82" y="32"/>
                    </a:lnTo>
                    <a:lnTo>
                      <a:pt x="77" y="38"/>
                    </a:lnTo>
                    <a:lnTo>
                      <a:pt x="73" y="44"/>
                    </a:lnTo>
                    <a:lnTo>
                      <a:pt x="68" y="48"/>
                    </a:lnTo>
                    <a:lnTo>
                      <a:pt x="64" y="54"/>
                    </a:lnTo>
                    <a:lnTo>
                      <a:pt x="59" y="60"/>
                    </a:lnTo>
                    <a:lnTo>
                      <a:pt x="55" y="68"/>
                    </a:lnTo>
                    <a:lnTo>
                      <a:pt x="52" y="74"/>
                    </a:lnTo>
                    <a:lnTo>
                      <a:pt x="47" y="80"/>
                    </a:lnTo>
                    <a:lnTo>
                      <a:pt x="44" y="86"/>
                    </a:lnTo>
                    <a:lnTo>
                      <a:pt x="41" y="94"/>
                    </a:lnTo>
                    <a:lnTo>
                      <a:pt x="38" y="100"/>
                    </a:lnTo>
                    <a:lnTo>
                      <a:pt x="37" y="103"/>
                    </a:lnTo>
                    <a:lnTo>
                      <a:pt x="35" y="106"/>
                    </a:lnTo>
                    <a:lnTo>
                      <a:pt x="34" y="109"/>
                    </a:lnTo>
                    <a:lnTo>
                      <a:pt x="32" y="112"/>
                    </a:lnTo>
                    <a:lnTo>
                      <a:pt x="29" y="115"/>
                    </a:lnTo>
                    <a:lnTo>
                      <a:pt x="26" y="118"/>
                    </a:lnTo>
                    <a:lnTo>
                      <a:pt x="23" y="121"/>
                    </a:lnTo>
                    <a:lnTo>
                      <a:pt x="22" y="124"/>
                    </a:lnTo>
                    <a:lnTo>
                      <a:pt x="18" y="127"/>
                    </a:lnTo>
                    <a:lnTo>
                      <a:pt x="15" y="131"/>
                    </a:lnTo>
                    <a:lnTo>
                      <a:pt x="12" y="134"/>
                    </a:lnTo>
                    <a:lnTo>
                      <a:pt x="11" y="137"/>
                    </a:lnTo>
                    <a:lnTo>
                      <a:pt x="8" y="140"/>
                    </a:lnTo>
                    <a:lnTo>
                      <a:pt x="6" y="145"/>
                    </a:lnTo>
                    <a:lnTo>
                      <a:pt x="5" y="148"/>
                    </a:lnTo>
                    <a:lnTo>
                      <a:pt x="5" y="151"/>
                    </a:lnTo>
                    <a:lnTo>
                      <a:pt x="3" y="151"/>
                    </a:lnTo>
                    <a:lnTo>
                      <a:pt x="3" y="148"/>
                    </a:lnTo>
                    <a:lnTo>
                      <a:pt x="2" y="147"/>
                    </a:lnTo>
                    <a:lnTo>
                      <a:pt x="0" y="145"/>
                    </a:lnTo>
                    <a:lnTo>
                      <a:pt x="2" y="142"/>
                    </a:lnTo>
                    <a:lnTo>
                      <a:pt x="5" y="137"/>
                    </a:lnTo>
                    <a:lnTo>
                      <a:pt x="6" y="134"/>
                    </a:lnTo>
                    <a:lnTo>
                      <a:pt x="9" y="131"/>
                    </a:lnTo>
                    <a:lnTo>
                      <a:pt x="11" y="127"/>
                    </a:lnTo>
                    <a:lnTo>
                      <a:pt x="12" y="124"/>
                    </a:lnTo>
                    <a:lnTo>
                      <a:pt x="15" y="121"/>
                    </a:lnTo>
                    <a:lnTo>
                      <a:pt x="18" y="118"/>
                    </a:lnTo>
                    <a:lnTo>
                      <a:pt x="20" y="115"/>
                    </a:lnTo>
                    <a:lnTo>
                      <a:pt x="22" y="112"/>
                    </a:lnTo>
                    <a:lnTo>
                      <a:pt x="25" y="109"/>
                    </a:lnTo>
                    <a:lnTo>
                      <a:pt x="26" y="106"/>
                    </a:lnTo>
                    <a:lnTo>
                      <a:pt x="29" y="103"/>
                    </a:lnTo>
                    <a:lnTo>
                      <a:pt x="31" y="100"/>
                    </a:lnTo>
                    <a:lnTo>
                      <a:pt x="32" y="97"/>
                    </a:lnTo>
                    <a:lnTo>
                      <a:pt x="34" y="94"/>
                    </a:lnTo>
                    <a:lnTo>
                      <a:pt x="37" y="88"/>
                    </a:lnTo>
                    <a:lnTo>
                      <a:pt x="40" y="80"/>
                    </a:lnTo>
                    <a:lnTo>
                      <a:pt x="43" y="75"/>
                    </a:lnTo>
                    <a:lnTo>
                      <a:pt x="47" y="69"/>
                    </a:lnTo>
                    <a:lnTo>
                      <a:pt x="50" y="63"/>
                    </a:lnTo>
                    <a:lnTo>
                      <a:pt x="53" y="57"/>
                    </a:lnTo>
                    <a:lnTo>
                      <a:pt x="58" y="51"/>
                    </a:lnTo>
                    <a:lnTo>
                      <a:pt x="62" y="45"/>
                    </a:lnTo>
                    <a:lnTo>
                      <a:pt x="67" y="39"/>
                    </a:lnTo>
                    <a:lnTo>
                      <a:pt x="71" y="33"/>
                    </a:lnTo>
                    <a:lnTo>
                      <a:pt x="76" y="27"/>
                    </a:lnTo>
                    <a:lnTo>
                      <a:pt x="81" y="22"/>
                    </a:lnTo>
                    <a:lnTo>
                      <a:pt x="85" y="16"/>
                    </a:lnTo>
                    <a:lnTo>
                      <a:pt x="90" y="10"/>
                    </a:lnTo>
                    <a:lnTo>
                      <a:pt x="94" y="4"/>
                    </a:lnTo>
                    <a:lnTo>
                      <a:pt x="99" y="0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6" name="Freeform 204"/>
              <p:cNvSpPr>
                <a:spLocks/>
              </p:cNvSpPr>
              <p:nvPr/>
            </p:nvSpPr>
            <p:spPr bwMode="auto">
              <a:xfrm>
                <a:off x="3191" y="2771"/>
                <a:ext cx="38" cy="67"/>
              </a:xfrm>
              <a:custGeom>
                <a:avLst/>
                <a:gdLst>
                  <a:gd name="T0" fmla="*/ 34 w 38"/>
                  <a:gd name="T1" fmla="*/ 0 h 67"/>
                  <a:gd name="T2" fmla="*/ 38 w 38"/>
                  <a:gd name="T3" fmla="*/ 6 h 67"/>
                  <a:gd name="T4" fmla="*/ 36 w 38"/>
                  <a:gd name="T5" fmla="*/ 9 h 67"/>
                  <a:gd name="T6" fmla="*/ 34 w 38"/>
                  <a:gd name="T7" fmla="*/ 12 h 67"/>
                  <a:gd name="T8" fmla="*/ 31 w 38"/>
                  <a:gd name="T9" fmla="*/ 17 h 67"/>
                  <a:gd name="T10" fmla="*/ 30 w 38"/>
                  <a:gd name="T11" fmla="*/ 20 h 67"/>
                  <a:gd name="T12" fmla="*/ 27 w 38"/>
                  <a:gd name="T13" fmla="*/ 24 h 67"/>
                  <a:gd name="T14" fmla="*/ 24 w 38"/>
                  <a:gd name="T15" fmla="*/ 27 h 67"/>
                  <a:gd name="T16" fmla="*/ 22 w 38"/>
                  <a:gd name="T17" fmla="*/ 32 h 67"/>
                  <a:gd name="T18" fmla="*/ 21 w 38"/>
                  <a:gd name="T19" fmla="*/ 35 h 67"/>
                  <a:gd name="T20" fmla="*/ 19 w 38"/>
                  <a:gd name="T21" fmla="*/ 40 h 67"/>
                  <a:gd name="T22" fmla="*/ 18 w 38"/>
                  <a:gd name="T23" fmla="*/ 43 h 67"/>
                  <a:gd name="T24" fmla="*/ 15 w 38"/>
                  <a:gd name="T25" fmla="*/ 47 h 67"/>
                  <a:gd name="T26" fmla="*/ 13 w 38"/>
                  <a:gd name="T27" fmla="*/ 50 h 67"/>
                  <a:gd name="T28" fmla="*/ 12 w 38"/>
                  <a:gd name="T29" fmla="*/ 53 h 67"/>
                  <a:gd name="T30" fmla="*/ 10 w 38"/>
                  <a:gd name="T31" fmla="*/ 58 h 67"/>
                  <a:gd name="T32" fmla="*/ 9 w 38"/>
                  <a:gd name="T33" fmla="*/ 61 h 67"/>
                  <a:gd name="T34" fmla="*/ 9 w 38"/>
                  <a:gd name="T35" fmla="*/ 65 h 67"/>
                  <a:gd name="T36" fmla="*/ 0 w 38"/>
                  <a:gd name="T37" fmla="*/ 67 h 67"/>
                  <a:gd name="T38" fmla="*/ 1 w 38"/>
                  <a:gd name="T39" fmla="*/ 62 h 67"/>
                  <a:gd name="T40" fmla="*/ 3 w 38"/>
                  <a:gd name="T41" fmla="*/ 59 h 67"/>
                  <a:gd name="T42" fmla="*/ 4 w 38"/>
                  <a:gd name="T43" fmla="*/ 56 h 67"/>
                  <a:gd name="T44" fmla="*/ 6 w 38"/>
                  <a:gd name="T45" fmla="*/ 53 h 67"/>
                  <a:gd name="T46" fmla="*/ 7 w 38"/>
                  <a:gd name="T47" fmla="*/ 49 h 67"/>
                  <a:gd name="T48" fmla="*/ 9 w 38"/>
                  <a:gd name="T49" fmla="*/ 46 h 67"/>
                  <a:gd name="T50" fmla="*/ 10 w 38"/>
                  <a:gd name="T51" fmla="*/ 43 h 67"/>
                  <a:gd name="T52" fmla="*/ 12 w 38"/>
                  <a:gd name="T53" fmla="*/ 40 h 67"/>
                  <a:gd name="T54" fmla="*/ 13 w 38"/>
                  <a:gd name="T55" fmla="*/ 33 h 67"/>
                  <a:gd name="T56" fmla="*/ 16 w 38"/>
                  <a:gd name="T57" fmla="*/ 29 h 67"/>
                  <a:gd name="T58" fmla="*/ 19 w 38"/>
                  <a:gd name="T59" fmla="*/ 24 h 67"/>
                  <a:gd name="T60" fmla="*/ 22 w 38"/>
                  <a:gd name="T61" fmla="*/ 20 h 67"/>
                  <a:gd name="T62" fmla="*/ 24 w 38"/>
                  <a:gd name="T63" fmla="*/ 14 h 67"/>
                  <a:gd name="T64" fmla="*/ 27 w 38"/>
                  <a:gd name="T65" fmla="*/ 9 h 67"/>
                  <a:gd name="T66" fmla="*/ 30 w 38"/>
                  <a:gd name="T67" fmla="*/ 5 h 67"/>
                  <a:gd name="T68" fmla="*/ 34 w 38"/>
                  <a:gd name="T69" fmla="*/ 0 h 67"/>
                  <a:gd name="T70" fmla="*/ 34 w 38"/>
                  <a:gd name="T7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8" h="67">
                    <a:moveTo>
                      <a:pt x="34" y="0"/>
                    </a:moveTo>
                    <a:lnTo>
                      <a:pt x="38" y="6"/>
                    </a:lnTo>
                    <a:lnTo>
                      <a:pt x="36" y="9"/>
                    </a:lnTo>
                    <a:lnTo>
                      <a:pt x="34" y="12"/>
                    </a:lnTo>
                    <a:lnTo>
                      <a:pt x="31" y="17"/>
                    </a:lnTo>
                    <a:lnTo>
                      <a:pt x="30" y="20"/>
                    </a:lnTo>
                    <a:lnTo>
                      <a:pt x="27" y="24"/>
                    </a:lnTo>
                    <a:lnTo>
                      <a:pt x="24" y="27"/>
                    </a:lnTo>
                    <a:lnTo>
                      <a:pt x="22" y="32"/>
                    </a:lnTo>
                    <a:lnTo>
                      <a:pt x="21" y="35"/>
                    </a:lnTo>
                    <a:lnTo>
                      <a:pt x="19" y="40"/>
                    </a:lnTo>
                    <a:lnTo>
                      <a:pt x="18" y="43"/>
                    </a:lnTo>
                    <a:lnTo>
                      <a:pt x="15" y="47"/>
                    </a:lnTo>
                    <a:lnTo>
                      <a:pt x="13" y="50"/>
                    </a:lnTo>
                    <a:lnTo>
                      <a:pt x="12" y="53"/>
                    </a:lnTo>
                    <a:lnTo>
                      <a:pt x="10" y="58"/>
                    </a:lnTo>
                    <a:lnTo>
                      <a:pt x="9" y="61"/>
                    </a:lnTo>
                    <a:lnTo>
                      <a:pt x="9" y="65"/>
                    </a:lnTo>
                    <a:lnTo>
                      <a:pt x="0" y="67"/>
                    </a:lnTo>
                    <a:lnTo>
                      <a:pt x="1" y="62"/>
                    </a:lnTo>
                    <a:lnTo>
                      <a:pt x="3" y="59"/>
                    </a:lnTo>
                    <a:lnTo>
                      <a:pt x="4" y="56"/>
                    </a:lnTo>
                    <a:lnTo>
                      <a:pt x="6" y="53"/>
                    </a:lnTo>
                    <a:lnTo>
                      <a:pt x="7" y="49"/>
                    </a:lnTo>
                    <a:lnTo>
                      <a:pt x="9" y="46"/>
                    </a:lnTo>
                    <a:lnTo>
                      <a:pt x="10" y="43"/>
                    </a:lnTo>
                    <a:lnTo>
                      <a:pt x="12" y="40"/>
                    </a:lnTo>
                    <a:lnTo>
                      <a:pt x="13" y="33"/>
                    </a:lnTo>
                    <a:lnTo>
                      <a:pt x="16" y="29"/>
                    </a:lnTo>
                    <a:lnTo>
                      <a:pt x="19" y="24"/>
                    </a:lnTo>
                    <a:lnTo>
                      <a:pt x="22" y="20"/>
                    </a:lnTo>
                    <a:lnTo>
                      <a:pt x="24" y="14"/>
                    </a:lnTo>
                    <a:lnTo>
                      <a:pt x="27" y="9"/>
                    </a:lnTo>
                    <a:lnTo>
                      <a:pt x="30" y="5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7" name="Freeform 205"/>
              <p:cNvSpPr>
                <a:spLocks/>
              </p:cNvSpPr>
              <p:nvPr/>
            </p:nvSpPr>
            <p:spPr bwMode="auto">
              <a:xfrm>
                <a:off x="3631" y="2605"/>
                <a:ext cx="142" cy="260"/>
              </a:xfrm>
              <a:custGeom>
                <a:avLst/>
                <a:gdLst>
                  <a:gd name="T0" fmla="*/ 115 w 142"/>
                  <a:gd name="T1" fmla="*/ 3 h 260"/>
                  <a:gd name="T2" fmla="*/ 124 w 142"/>
                  <a:gd name="T3" fmla="*/ 12 h 260"/>
                  <a:gd name="T4" fmla="*/ 131 w 142"/>
                  <a:gd name="T5" fmla="*/ 21 h 260"/>
                  <a:gd name="T6" fmla="*/ 137 w 142"/>
                  <a:gd name="T7" fmla="*/ 33 h 260"/>
                  <a:gd name="T8" fmla="*/ 141 w 142"/>
                  <a:gd name="T9" fmla="*/ 45 h 260"/>
                  <a:gd name="T10" fmla="*/ 141 w 142"/>
                  <a:gd name="T11" fmla="*/ 59 h 260"/>
                  <a:gd name="T12" fmla="*/ 139 w 142"/>
                  <a:gd name="T13" fmla="*/ 71 h 260"/>
                  <a:gd name="T14" fmla="*/ 134 w 142"/>
                  <a:gd name="T15" fmla="*/ 83 h 260"/>
                  <a:gd name="T16" fmla="*/ 128 w 142"/>
                  <a:gd name="T17" fmla="*/ 97 h 260"/>
                  <a:gd name="T18" fmla="*/ 122 w 142"/>
                  <a:gd name="T19" fmla="*/ 115 h 260"/>
                  <a:gd name="T20" fmla="*/ 116 w 142"/>
                  <a:gd name="T21" fmla="*/ 133 h 260"/>
                  <a:gd name="T22" fmla="*/ 109 w 142"/>
                  <a:gd name="T23" fmla="*/ 150 h 260"/>
                  <a:gd name="T24" fmla="*/ 100 w 142"/>
                  <a:gd name="T25" fmla="*/ 166 h 260"/>
                  <a:gd name="T26" fmla="*/ 91 w 142"/>
                  <a:gd name="T27" fmla="*/ 183 h 260"/>
                  <a:gd name="T28" fmla="*/ 80 w 142"/>
                  <a:gd name="T29" fmla="*/ 199 h 260"/>
                  <a:gd name="T30" fmla="*/ 68 w 142"/>
                  <a:gd name="T31" fmla="*/ 215 h 260"/>
                  <a:gd name="T32" fmla="*/ 59 w 142"/>
                  <a:gd name="T33" fmla="*/ 225 h 260"/>
                  <a:gd name="T34" fmla="*/ 53 w 142"/>
                  <a:gd name="T35" fmla="*/ 230 h 260"/>
                  <a:gd name="T36" fmla="*/ 47 w 142"/>
                  <a:gd name="T37" fmla="*/ 236 h 260"/>
                  <a:gd name="T38" fmla="*/ 39 w 142"/>
                  <a:gd name="T39" fmla="*/ 240 h 260"/>
                  <a:gd name="T40" fmla="*/ 30 w 142"/>
                  <a:gd name="T41" fmla="*/ 245 h 260"/>
                  <a:gd name="T42" fmla="*/ 23 w 142"/>
                  <a:gd name="T43" fmla="*/ 251 h 260"/>
                  <a:gd name="T44" fmla="*/ 13 w 142"/>
                  <a:gd name="T45" fmla="*/ 255 h 260"/>
                  <a:gd name="T46" fmla="*/ 7 w 142"/>
                  <a:gd name="T47" fmla="*/ 258 h 260"/>
                  <a:gd name="T48" fmla="*/ 0 w 142"/>
                  <a:gd name="T49" fmla="*/ 257 h 260"/>
                  <a:gd name="T50" fmla="*/ 4 w 142"/>
                  <a:gd name="T51" fmla="*/ 254 h 260"/>
                  <a:gd name="T52" fmla="*/ 10 w 142"/>
                  <a:gd name="T53" fmla="*/ 251 h 260"/>
                  <a:gd name="T54" fmla="*/ 18 w 142"/>
                  <a:gd name="T55" fmla="*/ 246 h 260"/>
                  <a:gd name="T56" fmla="*/ 26 w 142"/>
                  <a:gd name="T57" fmla="*/ 242 h 260"/>
                  <a:gd name="T58" fmla="*/ 32 w 142"/>
                  <a:gd name="T59" fmla="*/ 239 h 260"/>
                  <a:gd name="T60" fmla="*/ 39 w 142"/>
                  <a:gd name="T61" fmla="*/ 234 h 260"/>
                  <a:gd name="T62" fmla="*/ 45 w 142"/>
                  <a:gd name="T63" fmla="*/ 230 h 260"/>
                  <a:gd name="T64" fmla="*/ 50 w 142"/>
                  <a:gd name="T65" fmla="*/ 228 h 260"/>
                  <a:gd name="T66" fmla="*/ 59 w 142"/>
                  <a:gd name="T67" fmla="*/ 218 h 260"/>
                  <a:gd name="T68" fmla="*/ 66 w 142"/>
                  <a:gd name="T69" fmla="*/ 209 h 260"/>
                  <a:gd name="T70" fmla="*/ 74 w 142"/>
                  <a:gd name="T71" fmla="*/ 196 h 260"/>
                  <a:gd name="T72" fmla="*/ 82 w 142"/>
                  <a:gd name="T73" fmla="*/ 186 h 260"/>
                  <a:gd name="T74" fmla="*/ 88 w 142"/>
                  <a:gd name="T75" fmla="*/ 174 h 260"/>
                  <a:gd name="T76" fmla="*/ 94 w 142"/>
                  <a:gd name="T77" fmla="*/ 162 h 260"/>
                  <a:gd name="T78" fmla="*/ 100 w 142"/>
                  <a:gd name="T79" fmla="*/ 151 h 260"/>
                  <a:gd name="T80" fmla="*/ 106 w 142"/>
                  <a:gd name="T81" fmla="*/ 140 h 260"/>
                  <a:gd name="T82" fmla="*/ 110 w 142"/>
                  <a:gd name="T83" fmla="*/ 128 h 260"/>
                  <a:gd name="T84" fmla="*/ 115 w 142"/>
                  <a:gd name="T85" fmla="*/ 116 h 260"/>
                  <a:gd name="T86" fmla="*/ 121 w 142"/>
                  <a:gd name="T87" fmla="*/ 104 h 260"/>
                  <a:gd name="T88" fmla="*/ 125 w 142"/>
                  <a:gd name="T89" fmla="*/ 92 h 260"/>
                  <a:gd name="T90" fmla="*/ 128 w 142"/>
                  <a:gd name="T91" fmla="*/ 80 h 260"/>
                  <a:gd name="T92" fmla="*/ 131 w 142"/>
                  <a:gd name="T93" fmla="*/ 68 h 260"/>
                  <a:gd name="T94" fmla="*/ 134 w 142"/>
                  <a:gd name="T95" fmla="*/ 54 h 260"/>
                  <a:gd name="T96" fmla="*/ 134 w 142"/>
                  <a:gd name="T97" fmla="*/ 42 h 260"/>
                  <a:gd name="T98" fmla="*/ 128 w 142"/>
                  <a:gd name="T99" fmla="*/ 32 h 260"/>
                  <a:gd name="T100" fmla="*/ 124 w 142"/>
                  <a:gd name="T101" fmla="*/ 22 h 260"/>
                  <a:gd name="T102" fmla="*/ 116 w 142"/>
                  <a:gd name="T103" fmla="*/ 13 h 260"/>
                  <a:gd name="T104" fmla="*/ 107 w 142"/>
                  <a:gd name="T105" fmla="*/ 6 h 260"/>
                  <a:gd name="T106" fmla="*/ 109 w 142"/>
                  <a:gd name="T107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42" h="260">
                    <a:moveTo>
                      <a:pt x="109" y="0"/>
                    </a:moveTo>
                    <a:lnTo>
                      <a:pt x="115" y="3"/>
                    </a:lnTo>
                    <a:lnTo>
                      <a:pt x="119" y="7"/>
                    </a:lnTo>
                    <a:lnTo>
                      <a:pt x="124" y="12"/>
                    </a:lnTo>
                    <a:lnTo>
                      <a:pt x="128" y="16"/>
                    </a:lnTo>
                    <a:lnTo>
                      <a:pt x="131" y="21"/>
                    </a:lnTo>
                    <a:lnTo>
                      <a:pt x="134" y="27"/>
                    </a:lnTo>
                    <a:lnTo>
                      <a:pt x="137" y="33"/>
                    </a:lnTo>
                    <a:lnTo>
                      <a:pt x="141" y="39"/>
                    </a:lnTo>
                    <a:lnTo>
                      <a:pt x="141" y="45"/>
                    </a:lnTo>
                    <a:lnTo>
                      <a:pt x="142" y="51"/>
                    </a:lnTo>
                    <a:lnTo>
                      <a:pt x="141" y="59"/>
                    </a:lnTo>
                    <a:lnTo>
                      <a:pt x="141" y="65"/>
                    </a:lnTo>
                    <a:lnTo>
                      <a:pt x="139" y="71"/>
                    </a:lnTo>
                    <a:lnTo>
                      <a:pt x="137" y="77"/>
                    </a:lnTo>
                    <a:lnTo>
                      <a:pt x="134" y="83"/>
                    </a:lnTo>
                    <a:lnTo>
                      <a:pt x="133" y="89"/>
                    </a:lnTo>
                    <a:lnTo>
                      <a:pt x="128" y="97"/>
                    </a:lnTo>
                    <a:lnTo>
                      <a:pt x="125" y="106"/>
                    </a:lnTo>
                    <a:lnTo>
                      <a:pt x="122" y="115"/>
                    </a:lnTo>
                    <a:lnTo>
                      <a:pt x="119" y="124"/>
                    </a:lnTo>
                    <a:lnTo>
                      <a:pt x="116" y="133"/>
                    </a:lnTo>
                    <a:lnTo>
                      <a:pt x="112" y="140"/>
                    </a:lnTo>
                    <a:lnTo>
                      <a:pt x="109" y="150"/>
                    </a:lnTo>
                    <a:lnTo>
                      <a:pt x="104" y="159"/>
                    </a:lnTo>
                    <a:lnTo>
                      <a:pt x="100" y="166"/>
                    </a:lnTo>
                    <a:lnTo>
                      <a:pt x="95" y="175"/>
                    </a:lnTo>
                    <a:lnTo>
                      <a:pt x="91" y="183"/>
                    </a:lnTo>
                    <a:lnTo>
                      <a:pt x="86" y="190"/>
                    </a:lnTo>
                    <a:lnTo>
                      <a:pt x="80" y="199"/>
                    </a:lnTo>
                    <a:lnTo>
                      <a:pt x="74" y="207"/>
                    </a:lnTo>
                    <a:lnTo>
                      <a:pt x="68" y="215"/>
                    </a:lnTo>
                    <a:lnTo>
                      <a:pt x="62" y="224"/>
                    </a:lnTo>
                    <a:lnTo>
                      <a:pt x="59" y="225"/>
                    </a:lnTo>
                    <a:lnTo>
                      <a:pt x="56" y="227"/>
                    </a:lnTo>
                    <a:lnTo>
                      <a:pt x="53" y="230"/>
                    </a:lnTo>
                    <a:lnTo>
                      <a:pt x="50" y="233"/>
                    </a:lnTo>
                    <a:lnTo>
                      <a:pt x="47" y="236"/>
                    </a:lnTo>
                    <a:lnTo>
                      <a:pt x="42" y="239"/>
                    </a:lnTo>
                    <a:lnTo>
                      <a:pt x="39" y="240"/>
                    </a:lnTo>
                    <a:lnTo>
                      <a:pt x="35" y="243"/>
                    </a:lnTo>
                    <a:lnTo>
                      <a:pt x="30" y="245"/>
                    </a:lnTo>
                    <a:lnTo>
                      <a:pt x="26" y="248"/>
                    </a:lnTo>
                    <a:lnTo>
                      <a:pt x="23" y="251"/>
                    </a:lnTo>
                    <a:lnTo>
                      <a:pt x="18" y="252"/>
                    </a:lnTo>
                    <a:lnTo>
                      <a:pt x="13" y="255"/>
                    </a:lnTo>
                    <a:lnTo>
                      <a:pt x="10" y="257"/>
                    </a:lnTo>
                    <a:lnTo>
                      <a:pt x="7" y="258"/>
                    </a:lnTo>
                    <a:lnTo>
                      <a:pt x="6" y="260"/>
                    </a:lnTo>
                    <a:lnTo>
                      <a:pt x="0" y="257"/>
                    </a:lnTo>
                    <a:lnTo>
                      <a:pt x="1" y="255"/>
                    </a:lnTo>
                    <a:lnTo>
                      <a:pt x="4" y="254"/>
                    </a:lnTo>
                    <a:lnTo>
                      <a:pt x="7" y="252"/>
                    </a:lnTo>
                    <a:lnTo>
                      <a:pt x="10" y="251"/>
                    </a:lnTo>
                    <a:lnTo>
                      <a:pt x="13" y="248"/>
                    </a:lnTo>
                    <a:lnTo>
                      <a:pt x="18" y="246"/>
                    </a:lnTo>
                    <a:lnTo>
                      <a:pt x="21" y="245"/>
                    </a:lnTo>
                    <a:lnTo>
                      <a:pt x="26" y="242"/>
                    </a:lnTo>
                    <a:lnTo>
                      <a:pt x="29" y="240"/>
                    </a:lnTo>
                    <a:lnTo>
                      <a:pt x="32" y="239"/>
                    </a:lnTo>
                    <a:lnTo>
                      <a:pt x="36" y="236"/>
                    </a:lnTo>
                    <a:lnTo>
                      <a:pt x="39" y="234"/>
                    </a:lnTo>
                    <a:lnTo>
                      <a:pt x="42" y="233"/>
                    </a:lnTo>
                    <a:lnTo>
                      <a:pt x="45" y="230"/>
                    </a:lnTo>
                    <a:lnTo>
                      <a:pt x="47" y="228"/>
                    </a:lnTo>
                    <a:lnTo>
                      <a:pt x="50" y="228"/>
                    </a:lnTo>
                    <a:lnTo>
                      <a:pt x="54" y="222"/>
                    </a:lnTo>
                    <a:lnTo>
                      <a:pt x="59" y="218"/>
                    </a:lnTo>
                    <a:lnTo>
                      <a:pt x="62" y="213"/>
                    </a:lnTo>
                    <a:lnTo>
                      <a:pt x="66" y="209"/>
                    </a:lnTo>
                    <a:lnTo>
                      <a:pt x="71" y="202"/>
                    </a:lnTo>
                    <a:lnTo>
                      <a:pt x="74" y="196"/>
                    </a:lnTo>
                    <a:lnTo>
                      <a:pt x="77" y="190"/>
                    </a:lnTo>
                    <a:lnTo>
                      <a:pt x="82" y="186"/>
                    </a:lnTo>
                    <a:lnTo>
                      <a:pt x="85" y="180"/>
                    </a:lnTo>
                    <a:lnTo>
                      <a:pt x="88" y="174"/>
                    </a:lnTo>
                    <a:lnTo>
                      <a:pt x="91" y="168"/>
                    </a:lnTo>
                    <a:lnTo>
                      <a:pt x="94" y="162"/>
                    </a:lnTo>
                    <a:lnTo>
                      <a:pt x="97" y="156"/>
                    </a:lnTo>
                    <a:lnTo>
                      <a:pt x="100" y="151"/>
                    </a:lnTo>
                    <a:lnTo>
                      <a:pt x="103" y="145"/>
                    </a:lnTo>
                    <a:lnTo>
                      <a:pt x="106" y="140"/>
                    </a:lnTo>
                    <a:lnTo>
                      <a:pt x="107" y="134"/>
                    </a:lnTo>
                    <a:lnTo>
                      <a:pt x="110" y="128"/>
                    </a:lnTo>
                    <a:lnTo>
                      <a:pt x="112" y="122"/>
                    </a:lnTo>
                    <a:lnTo>
                      <a:pt x="115" y="116"/>
                    </a:lnTo>
                    <a:lnTo>
                      <a:pt x="118" y="110"/>
                    </a:lnTo>
                    <a:lnTo>
                      <a:pt x="121" y="104"/>
                    </a:lnTo>
                    <a:lnTo>
                      <a:pt x="122" y="98"/>
                    </a:lnTo>
                    <a:lnTo>
                      <a:pt x="125" y="92"/>
                    </a:lnTo>
                    <a:lnTo>
                      <a:pt x="127" y="86"/>
                    </a:lnTo>
                    <a:lnTo>
                      <a:pt x="128" y="80"/>
                    </a:lnTo>
                    <a:lnTo>
                      <a:pt x="130" y="74"/>
                    </a:lnTo>
                    <a:lnTo>
                      <a:pt x="131" y="68"/>
                    </a:lnTo>
                    <a:lnTo>
                      <a:pt x="133" y="62"/>
                    </a:lnTo>
                    <a:lnTo>
                      <a:pt x="134" y="54"/>
                    </a:lnTo>
                    <a:lnTo>
                      <a:pt x="134" y="48"/>
                    </a:lnTo>
                    <a:lnTo>
                      <a:pt x="134" y="42"/>
                    </a:lnTo>
                    <a:lnTo>
                      <a:pt x="131" y="36"/>
                    </a:lnTo>
                    <a:lnTo>
                      <a:pt x="128" y="32"/>
                    </a:lnTo>
                    <a:lnTo>
                      <a:pt x="125" y="27"/>
                    </a:lnTo>
                    <a:lnTo>
                      <a:pt x="124" y="22"/>
                    </a:lnTo>
                    <a:lnTo>
                      <a:pt x="119" y="18"/>
                    </a:lnTo>
                    <a:lnTo>
                      <a:pt x="116" y="13"/>
                    </a:lnTo>
                    <a:lnTo>
                      <a:pt x="112" y="9"/>
                    </a:lnTo>
                    <a:lnTo>
                      <a:pt x="107" y="6"/>
                    </a:lnTo>
                    <a:lnTo>
                      <a:pt x="107" y="3"/>
                    </a:lnTo>
                    <a:lnTo>
                      <a:pt x="109" y="0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8" name="Freeform 206"/>
              <p:cNvSpPr>
                <a:spLocks/>
              </p:cNvSpPr>
              <p:nvPr/>
            </p:nvSpPr>
            <p:spPr bwMode="auto">
              <a:xfrm>
                <a:off x="3628" y="2862"/>
                <a:ext cx="54" cy="54"/>
              </a:xfrm>
              <a:custGeom>
                <a:avLst/>
                <a:gdLst>
                  <a:gd name="T0" fmla="*/ 4 w 54"/>
                  <a:gd name="T1" fmla="*/ 0 h 54"/>
                  <a:gd name="T2" fmla="*/ 7 w 54"/>
                  <a:gd name="T3" fmla="*/ 0 h 54"/>
                  <a:gd name="T4" fmla="*/ 10 w 54"/>
                  <a:gd name="T5" fmla="*/ 1 h 54"/>
                  <a:gd name="T6" fmla="*/ 15 w 54"/>
                  <a:gd name="T7" fmla="*/ 3 h 54"/>
                  <a:gd name="T8" fmla="*/ 19 w 54"/>
                  <a:gd name="T9" fmla="*/ 5 h 54"/>
                  <a:gd name="T10" fmla="*/ 24 w 54"/>
                  <a:gd name="T11" fmla="*/ 6 h 54"/>
                  <a:gd name="T12" fmla="*/ 29 w 54"/>
                  <a:gd name="T13" fmla="*/ 9 h 54"/>
                  <a:gd name="T14" fmla="*/ 32 w 54"/>
                  <a:gd name="T15" fmla="*/ 12 h 54"/>
                  <a:gd name="T16" fmla="*/ 36 w 54"/>
                  <a:gd name="T17" fmla="*/ 15 h 54"/>
                  <a:gd name="T18" fmla="*/ 39 w 54"/>
                  <a:gd name="T19" fmla="*/ 18 h 54"/>
                  <a:gd name="T20" fmla="*/ 44 w 54"/>
                  <a:gd name="T21" fmla="*/ 23 h 54"/>
                  <a:gd name="T22" fmla="*/ 47 w 54"/>
                  <a:gd name="T23" fmla="*/ 27 h 54"/>
                  <a:gd name="T24" fmla="*/ 50 w 54"/>
                  <a:gd name="T25" fmla="*/ 32 h 54"/>
                  <a:gd name="T26" fmla="*/ 51 w 54"/>
                  <a:gd name="T27" fmla="*/ 35 h 54"/>
                  <a:gd name="T28" fmla="*/ 53 w 54"/>
                  <a:gd name="T29" fmla="*/ 39 h 54"/>
                  <a:gd name="T30" fmla="*/ 54 w 54"/>
                  <a:gd name="T31" fmla="*/ 44 h 54"/>
                  <a:gd name="T32" fmla="*/ 54 w 54"/>
                  <a:gd name="T33" fmla="*/ 50 h 54"/>
                  <a:gd name="T34" fmla="*/ 54 w 54"/>
                  <a:gd name="T35" fmla="*/ 51 h 54"/>
                  <a:gd name="T36" fmla="*/ 51 w 54"/>
                  <a:gd name="T37" fmla="*/ 54 h 54"/>
                  <a:gd name="T38" fmla="*/ 50 w 54"/>
                  <a:gd name="T39" fmla="*/ 50 h 54"/>
                  <a:gd name="T40" fmla="*/ 48 w 54"/>
                  <a:gd name="T41" fmla="*/ 45 h 54"/>
                  <a:gd name="T42" fmla="*/ 47 w 54"/>
                  <a:gd name="T43" fmla="*/ 42 h 54"/>
                  <a:gd name="T44" fmla="*/ 45 w 54"/>
                  <a:gd name="T45" fmla="*/ 38 h 54"/>
                  <a:gd name="T46" fmla="*/ 44 w 54"/>
                  <a:gd name="T47" fmla="*/ 33 h 54"/>
                  <a:gd name="T48" fmla="*/ 41 w 54"/>
                  <a:gd name="T49" fmla="*/ 30 h 54"/>
                  <a:gd name="T50" fmla="*/ 38 w 54"/>
                  <a:gd name="T51" fmla="*/ 27 h 54"/>
                  <a:gd name="T52" fmla="*/ 35 w 54"/>
                  <a:gd name="T53" fmla="*/ 24 h 54"/>
                  <a:gd name="T54" fmla="*/ 32 w 54"/>
                  <a:gd name="T55" fmla="*/ 20 h 54"/>
                  <a:gd name="T56" fmla="*/ 27 w 54"/>
                  <a:gd name="T57" fmla="*/ 17 h 54"/>
                  <a:gd name="T58" fmla="*/ 23 w 54"/>
                  <a:gd name="T59" fmla="*/ 14 h 54"/>
                  <a:gd name="T60" fmla="*/ 18 w 54"/>
                  <a:gd name="T61" fmla="*/ 12 h 54"/>
                  <a:gd name="T62" fmla="*/ 12 w 54"/>
                  <a:gd name="T63" fmla="*/ 9 h 54"/>
                  <a:gd name="T64" fmla="*/ 9 w 54"/>
                  <a:gd name="T65" fmla="*/ 8 h 54"/>
                  <a:gd name="T66" fmla="*/ 4 w 54"/>
                  <a:gd name="T67" fmla="*/ 6 h 54"/>
                  <a:gd name="T68" fmla="*/ 0 w 54"/>
                  <a:gd name="T69" fmla="*/ 5 h 54"/>
                  <a:gd name="T70" fmla="*/ 4 w 54"/>
                  <a:gd name="T71" fmla="*/ 0 h 54"/>
                  <a:gd name="T72" fmla="*/ 4 w 54"/>
                  <a:gd name="T7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4" h="54">
                    <a:moveTo>
                      <a:pt x="4" y="0"/>
                    </a:moveTo>
                    <a:lnTo>
                      <a:pt x="7" y="0"/>
                    </a:lnTo>
                    <a:lnTo>
                      <a:pt x="10" y="1"/>
                    </a:lnTo>
                    <a:lnTo>
                      <a:pt x="15" y="3"/>
                    </a:lnTo>
                    <a:lnTo>
                      <a:pt x="19" y="5"/>
                    </a:lnTo>
                    <a:lnTo>
                      <a:pt x="24" y="6"/>
                    </a:lnTo>
                    <a:lnTo>
                      <a:pt x="29" y="9"/>
                    </a:lnTo>
                    <a:lnTo>
                      <a:pt x="32" y="12"/>
                    </a:lnTo>
                    <a:lnTo>
                      <a:pt x="36" y="15"/>
                    </a:lnTo>
                    <a:lnTo>
                      <a:pt x="39" y="18"/>
                    </a:lnTo>
                    <a:lnTo>
                      <a:pt x="44" y="23"/>
                    </a:lnTo>
                    <a:lnTo>
                      <a:pt x="47" y="27"/>
                    </a:lnTo>
                    <a:lnTo>
                      <a:pt x="50" y="32"/>
                    </a:lnTo>
                    <a:lnTo>
                      <a:pt x="51" y="35"/>
                    </a:lnTo>
                    <a:lnTo>
                      <a:pt x="53" y="39"/>
                    </a:lnTo>
                    <a:lnTo>
                      <a:pt x="54" y="44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1" y="54"/>
                    </a:lnTo>
                    <a:lnTo>
                      <a:pt x="50" y="50"/>
                    </a:lnTo>
                    <a:lnTo>
                      <a:pt x="48" y="45"/>
                    </a:lnTo>
                    <a:lnTo>
                      <a:pt x="47" y="42"/>
                    </a:lnTo>
                    <a:lnTo>
                      <a:pt x="45" y="38"/>
                    </a:lnTo>
                    <a:lnTo>
                      <a:pt x="44" y="33"/>
                    </a:lnTo>
                    <a:lnTo>
                      <a:pt x="41" y="30"/>
                    </a:lnTo>
                    <a:lnTo>
                      <a:pt x="38" y="27"/>
                    </a:lnTo>
                    <a:lnTo>
                      <a:pt x="35" y="24"/>
                    </a:lnTo>
                    <a:lnTo>
                      <a:pt x="32" y="20"/>
                    </a:lnTo>
                    <a:lnTo>
                      <a:pt x="27" y="17"/>
                    </a:lnTo>
                    <a:lnTo>
                      <a:pt x="23" y="14"/>
                    </a:lnTo>
                    <a:lnTo>
                      <a:pt x="18" y="12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4" y="6"/>
                    </a:lnTo>
                    <a:lnTo>
                      <a:pt x="0" y="5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199" name="Freeform 207"/>
              <p:cNvSpPr>
                <a:spLocks/>
              </p:cNvSpPr>
              <p:nvPr/>
            </p:nvSpPr>
            <p:spPr bwMode="auto">
              <a:xfrm>
                <a:off x="3428" y="2868"/>
                <a:ext cx="177" cy="79"/>
              </a:xfrm>
              <a:custGeom>
                <a:avLst/>
                <a:gdLst>
                  <a:gd name="T0" fmla="*/ 18 w 177"/>
                  <a:gd name="T1" fmla="*/ 3 h 79"/>
                  <a:gd name="T2" fmla="*/ 46 w 177"/>
                  <a:gd name="T3" fmla="*/ 5 h 79"/>
                  <a:gd name="T4" fmla="*/ 73 w 177"/>
                  <a:gd name="T5" fmla="*/ 6 h 79"/>
                  <a:gd name="T6" fmla="*/ 97 w 177"/>
                  <a:gd name="T7" fmla="*/ 8 h 79"/>
                  <a:gd name="T8" fmla="*/ 123 w 177"/>
                  <a:gd name="T9" fmla="*/ 12 h 79"/>
                  <a:gd name="T10" fmla="*/ 144 w 177"/>
                  <a:gd name="T11" fmla="*/ 21 h 79"/>
                  <a:gd name="T12" fmla="*/ 145 w 177"/>
                  <a:gd name="T13" fmla="*/ 29 h 79"/>
                  <a:gd name="T14" fmla="*/ 139 w 177"/>
                  <a:gd name="T15" fmla="*/ 33 h 79"/>
                  <a:gd name="T16" fmla="*/ 132 w 177"/>
                  <a:gd name="T17" fmla="*/ 35 h 79"/>
                  <a:gd name="T18" fmla="*/ 121 w 177"/>
                  <a:gd name="T19" fmla="*/ 35 h 79"/>
                  <a:gd name="T20" fmla="*/ 112 w 177"/>
                  <a:gd name="T21" fmla="*/ 33 h 79"/>
                  <a:gd name="T22" fmla="*/ 103 w 177"/>
                  <a:gd name="T23" fmla="*/ 32 h 79"/>
                  <a:gd name="T24" fmla="*/ 94 w 177"/>
                  <a:gd name="T25" fmla="*/ 30 h 79"/>
                  <a:gd name="T26" fmla="*/ 109 w 177"/>
                  <a:gd name="T27" fmla="*/ 35 h 79"/>
                  <a:gd name="T28" fmla="*/ 124 w 177"/>
                  <a:gd name="T29" fmla="*/ 39 h 79"/>
                  <a:gd name="T30" fmla="*/ 139 w 177"/>
                  <a:gd name="T31" fmla="*/ 44 h 79"/>
                  <a:gd name="T32" fmla="*/ 154 w 177"/>
                  <a:gd name="T33" fmla="*/ 50 h 79"/>
                  <a:gd name="T34" fmla="*/ 168 w 177"/>
                  <a:gd name="T35" fmla="*/ 59 h 79"/>
                  <a:gd name="T36" fmla="*/ 176 w 177"/>
                  <a:gd name="T37" fmla="*/ 67 h 79"/>
                  <a:gd name="T38" fmla="*/ 174 w 177"/>
                  <a:gd name="T39" fmla="*/ 74 h 79"/>
                  <a:gd name="T40" fmla="*/ 167 w 177"/>
                  <a:gd name="T41" fmla="*/ 79 h 79"/>
                  <a:gd name="T42" fmla="*/ 157 w 177"/>
                  <a:gd name="T43" fmla="*/ 79 h 79"/>
                  <a:gd name="T44" fmla="*/ 147 w 177"/>
                  <a:gd name="T45" fmla="*/ 76 h 79"/>
                  <a:gd name="T46" fmla="*/ 138 w 177"/>
                  <a:gd name="T47" fmla="*/ 73 h 79"/>
                  <a:gd name="T48" fmla="*/ 130 w 177"/>
                  <a:gd name="T49" fmla="*/ 70 h 79"/>
                  <a:gd name="T50" fmla="*/ 115 w 177"/>
                  <a:gd name="T51" fmla="*/ 65 h 79"/>
                  <a:gd name="T52" fmla="*/ 100 w 177"/>
                  <a:gd name="T53" fmla="*/ 61 h 79"/>
                  <a:gd name="T54" fmla="*/ 91 w 177"/>
                  <a:gd name="T55" fmla="*/ 56 h 79"/>
                  <a:gd name="T56" fmla="*/ 100 w 177"/>
                  <a:gd name="T57" fmla="*/ 54 h 79"/>
                  <a:gd name="T58" fmla="*/ 114 w 177"/>
                  <a:gd name="T59" fmla="*/ 58 h 79"/>
                  <a:gd name="T60" fmla="*/ 124 w 177"/>
                  <a:gd name="T61" fmla="*/ 62 h 79"/>
                  <a:gd name="T62" fmla="*/ 139 w 177"/>
                  <a:gd name="T63" fmla="*/ 67 h 79"/>
                  <a:gd name="T64" fmla="*/ 150 w 177"/>
                  <a:gd name="T65" fmla="*/ 68 h 79"/>
                  <a:gd name="T66" fmla="*/ 157 w 177"/>
                  <a:gd name="T67" fmla="*/ 70 h 79"/>
                  <a:gd name="T68" fmla="*/ 167 w 177"/>
                  <a:gd name="T69" fmla="*/ 73 h 79"/>
                  <a:gd name="T70" fmla="*/ 165 w 177"/>
                  <a:gd name="T71" fmla="*/ 64 h 79"/>
                  <a:gd name="T72" fmla="*/ 151 w 177"/>
                  <a:gd name="T73" fmla="*/ 56 h 79"/>
                  <a:gd name="T74" fmla="*/ 138 w 177"/>
                  <a:gd name="T75" fmla="*/ 50 h 79"/>
                  <a:gd name="T76" fmla="*/ 124 w 177"/>
                  <a:gd name="T77" fmla="*/ 45 h 79"/>
                  <a:gd name="T78" fmla="*/ 109 w 177"/>
                  <a:gd name="T79" fmla="*/ 42 h 79"/>
                  <a:gd name="T80" fmla="*/ 95 w 177"/>
                  <a:gd name="T81" fmla="*/ 41 h 79"/>
                  <a:gd name="T82" fmla="*/ 88 w 177"/>
                  <a:gd name="T83" fmla="*/ 30 h 79"/>
                  <a:gd name="T84" fmla="*/ 95 w 177"/>
                  <a:gd name="T85" fmla="*/ 24 h 79"/>
                  <a:gd name="T86" fmla="*/ 105 w 177"/>
                  <a:gd name="T87" fmla="*/ 24 h 79"/>
                  <a:gd name="T88" fmla="*/ 114 w 177"/>
                  <a:gd name="T89" fmla="*/ 27 h 79"/>
                  <a:gd name="T90" fmla="*/ 123 w 177"/>
                  <a:gd name="T91" fmla="*/ 27 h 79"/>
                  <a:gd name="T92" fmla="*/ 132 w 177"/>
                  <a:gd name="T93" fmla="*/ 27 h 79"/>
                  <a:gd name="T94" fmla="*/ 133 w 177"/>
                  <a:gd name="T95" fmla="*/ 23 h 79"/>
                  <a:gd name="T96" fmla="*/ 120 w 177"/>
                  <a:gd name="T97" fmla="*/ 18 h 79"/>
                  <a:gd name="T98" fmla="*/ 106 w 177"/>
                  <a:gd name="T99" fmla="*/ 15 h 79"/>
                  <a:gd name="T100" fmla="*/ 91 w 177"/>
                  <a:gd name="T101" fmla="*/ 14 h 79"/>
                  <a:gd name="T102" fmla="*/ 76 w 177"/>
                  <a:gd name="T103" fmla="*/ 12 h 79"/>
                  <a:gd name="T104" fmla="*/ 62 w 177"/>
                  <a:gd name="T105" fmla="*/ 12 h 79"/>
                  <a:gd name="T106" fmla="*/ 53 w 177"/>
                  <a:gd name="T107" fmla="*/ 12 h 79"/>
                  <a:gd name="T108" fmla="*/ 44 w 177"/>
                  <a:gd name="T109" fmla="*/ 12 h 79"/>
                  <a:gd name="T110" fmla="*/ 33 w 177"/>
                  <a:gd name="T111" fmla="*/ 11 h 79"/>
                  <a:gd name="T112" fmla="*/ 18 w 177"/>
                  <a:gd name="T113" fmla="*/ 11 h 79"/>
                  <a:gd name="T114" fmla="*/ 3 w 177"/>
                  <a:gd name="T115" fmla="*/ 6 h 79"/>
                  <a:gd name="T116" fmla="*/ 3 w 177"/>
                  <a:gd name="T117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7" h="79">
                    <a:moveTo>
                      <a:pt x="3" y="0"/>
                    </a:moveTo>
                    <a:lnTo>
                      <a:pt x="11" y="0"/>
                    </a:lnTo>
                    <a:lnTo>
                      <a:pt x="18" y="3"/>
                    </a:lnTo>
                    <a:lnTo>
                      <a:pt x="27" y="3"/>
                    </a:lnTo>
                    <a:lnTo>
                      <a:pt x="36" y="5"/>
                    </a:lnTo>
                    <a:lnTo>
                      <a:pt x="46" y="5"/>
                    </a:lnTo>
                    <a:lnTo>
                      <a:pt x="55" y="5"/>
                    </a:lnTo>
                    <a:lnTo>
                      <a:pt x="64" y="6"/>
                    </a:lnTo>
                    <a:lnTo>
                      <a:pt x="73" y="6"/>
                    </a:lnTo>
                    <a:lnTo>
                      <a:pt x="80" y="6"/>
                    </a:lnTo>
                    <a:lnTo>
                      <a:pt x="89" y="6"/>
                    </a:lnTo>
                    <a:lnTo>
                      <a:pt x="97" y="8"/>
                    </a:lnTo>
                    <a:lnTo>
                      <a:pt x="106" y="9"/>
                    </a:lnTo>
                    <a:lnTo>
                      <a:pt x="115" y="11"/>
                    </a:lnTo>
                    <a:lnTo>
                      <a:pt x="123" y="12"/>
                    </a:lnTo>
                    <a:lnTo>
                      <a:pt x="132" y="15"/>
                    </a:lnTo>
                    <a:lnTo>
                      <a:pt x="139" y="18"/>
                    </a:lnTo>
                    <a:lnTo>
                      <a:pt x="144" y="21"/>
                    </a:lnTo>
                    <a:lnTo>
                      <a:pt x="147" y="24"/>
                    </a:lnTo>
                    <a:lnTo>
                      <a:pt x="147" y="26"/>
                    </a:lnTo>
                    <a:lnTo>
                      <a:pt x="145" y="29"/>
                    </a:lnTo>
                    <a:lnTo>
                      <a:pt x="144" y="30"/>
                    </a:lnTo>
                    <a:lnTo>
                      <a:pt x="142" y="32"/>
                    </a:lnTo>
                    <a:lnTo>
                      <a:pt x="139" y="33"/>
                    </a:lnTo>
                    <a:lnTo>
                      <a:pt x="136" y="33"/>
                    </a:lnTo>
                    <a:lnTo>
                      <a:pt x="135" y="33"/>
                    </a:lnTo>
                    <a:lnTo>
                      <a:pt x="132" y="35"/>
                    </a:lnTo>
                    <a:lnTo>
                      <a:pt x="127" y="35"/>
                    </a:lnTo>
                    <a:lnTo>
                      <a:pt x="124" y="35"/>
                    </a:lnTo>
                    <a:lnTo>
                      <a:pt x="121" y="35"/>
                    </a:lnTo>
                    <a:lnTo>
                      <a:pt x="118" y="35"/>
                    </a:lnTo>
                    <a:lnTo>
                      <a:pt x="115" y="33"/>
                    </a:lnTo>
                    <a:lnTo>
                      <a:pt x="112" y="33"/>
                    </a:lnTo>
                    <a:lnTo>
                      <a:pt x="109" y="33"/>
                    </a:lnTo>
                    <a:lnTo>
                      <a:pt x="106" y="32"/>
                    </a:lnTo>
                    <a:lnTo>
                      <a:pt x="103" y="32"/>
                    </a:lnTo>
                    <a:lnTo>
                      <a:pt x="100" y="32"/>
                    </a:lnTo>
                    <a:lnTo>
                      <a:pt x="97" y="30"/>
                    </a:lnTo>
                    <a:lnTo>
                      <a:pt x="94" y="30"/>
                    </a:lnTo>
                    <a:lnTo>
                      <a:pt x="98" y="32"/>
                    </a:lnTo>
                    <a:lnTo>
                      <a:pt x="105" y="33"/>
                    </a:lnTo>
                    <a:lnTo>
                      <a:pt x="109" y="35"/>
                    </a:lnTo>
                    <a:lnTo>
                      <a:pt x="114" y="36"/>
                    </a:lnTo>
                    <a:lnTo>
                      <a:pt x="120" y="38"/>
                    </a:lnTo>
                    <a:lnTo>
                      <a:pt x="124" y="39"/>
                    </a:lnTo>
                    <a:lnTo>
                      <a:pt x="130" y="41"/>
                    </a:lnTo>
                    <a:lnTo>
                      <a:pt x="135" y="42"/>
                    </a:lnTo>
                    <a:lnTo>
                      <a:pt x="139" y="44"/>
                    </a:lnTo>
                    <a:lnTo>
                      <a:pt x="145" y="45"/>
                    </a:lnTo>
                    <a:lnTo>
                      <a:pt x="150" y="47"/>
                    </a:lnTo>
                    <a:lnTo>
                      <a:pt x="154" y="50"/>
                    </a:lnTo>
                    <a:lnTo>
                      <a:pt x="159" y="53"/>
                    </a:lnTo>
                    <a:lnTo>
                      <a:pt x="164" y="56"/>
                    </a:lnTo>
                    <a:lnTo>
                      <a:pt x="168" y="59"/>
                    </a:lnTo>
                    <a:lnTo>
                      <a:pt x="174" y="64"/>
                    </a:lnTo>
                    <a:lnTo>
                      <a:pt x="174" y="65"/>
                    </a:lnTo>
                    <a:lnTo>
                      <a:pt x="176" y="67"/>
                    </a:lnTo>
                    <a:lnTo>
                      <a:pt x="177" y="68"/>
                    </a:lnTo>
                    <a:lnTo>
                      <a:pt x="177" y="73"/>
                    </a:lnTo>
                    <a:lnTo>
                      <a:pt x="174" y="74"/>
                    </a:lnTo>
                    <a:lnTo>
                      <a:pt x="171" y="76"/>
                    </a:lnTo>
                    <a:lnTo>
                      <a:pt x="168" y="77"/>
                    </a:lnTo>
                    <a:lnTo>
                      <a:pt x="167" y="79"/>
                    </a:lnTo>
                    <a:lnTo>
                      <a:pt x="164" y="79"/>
                    </a:lnTo>
                    <a:lnTo>
                      <a:pt x="159" y="79"/>
                    </a:lnTo>
                    <a:lnTo>
                      <a:pt x="157" y="79"/>
                    </a:lnTo>
                    <a:lnTo>
                      <a:pt x="154" y="79"/>
                    </a:lnTo>
                    <a:lnTo>
                      <a:pt x="150" y="77"/>
                    </a:lnTo>
                    <a:lnTo>
                      <a:pt x="147" y="76"/>
                    </a:lnTo>
                    <a:lnTo>
                      <a:pt x="144" y="76"/>
                    </a:lnTo>
                    <a:lnTo>
                      <a:pt x="141" y="74"/>
                    </a:lnTo>
                    <a:lnTo>
                      <a:pt x="138" y="73"/>
                    </a:lnTo>
                    <a:lnTo>
                      <a:pt x="136" y="71"/>
                    </a:lnTo>
                    <a:lnTo>
                      <a:pt x="133" y="71"/>
                    </a:lnTo>
                    <a:lnTo>
                      <a:pt x="130" y="70"/>
                    </a:lnTo>
                    <a:lnTo>
                      <a:pt x="126" y="68"/>
                    </a:lnTo>
                    <a:lnTo>
                      <a:pt x="120" y="67"/>
                    </a:lnTo>
                    <a:lnTo>
                      <a:pt x="115" y="65"/>
                    </a:lnTo>
                    <a:lnTo>
                      <a:pt x="111" y="64"/>
                    </a:lnTo>
                    <a:lnTo>
                      <a:pt x="105" y="62"/>
                    </a:lnTo>
                    <a:lnTo>
                      <a:pt x="100" y="61"/>
                    </a:lnTo>
                    <a:lnTo>
                      <a:pt x="95" y="61"/>
                    </a:lnTo>
                    <a:lnTo>
                      <a:pt x="91" y="59"/>
                    </a:lnTo>
                    <a:lnTo>
                      <a:pt x="91" y="56"/>
                    </a:lnTo>
                    <a:lnTo>
                      <a:pt x="92" y="54"/>
                    </a:lnTo>
                    <a:lnTo>
                      <a:pt x="95" y="54"/>
                    </a:lnTo>
                    <a:lnTo>
                      <a:pt x="100" y="54"/>
                    </a:lnTo>
                    <a:lnTo>
                      <a:pt x="105" y="54"/>
                    </a:lnTo>
                    <a:lnTo>
                      <a:pt x="109" y="56"/>
                    </a:lnTo>
                    <a:lnTo>
                      <a:pt x="114" y="58"/>
                    </a:lnTo>
                    <a:lnTo>
                      <a:pt x="117" y="59"/>
                    </a:lnTo>
                    <a:lnTo>
                      <a:pt x="121" y="61"/>
                    </a:lnTo>
                    <a:lnTo>
                      <a:pt x="124" y="62"/>
                    </a:lnTo>
                    <a:lnTo>
                      <a:pt x="129" y="64"/>
                    </a:lnTo>
                    <a:lnTo>
                      <a:pt x="135" y="65"/>
                    </a:lnTo>
                    <a:lnTo>
                      <a:pt x="139" y="67"/>
                    </a:lnTo>
                    <a:lnTo>
                      <a:pt x="144" y="68"/>
                    </a:lnTo>
                    <a:lnTo>
                      <a:pt x="147" y="68"/>
                    </a:lnTo>
                    <a:lnTo>
                      <a:pt x="150" y="68"/>
                    </a:lnTo>
                    <a:lnTo>
                      <a:pt x="153" y="68"/>
                    </a:lnTo>
                    <a:lnTo>
                      <a:pt x="156" y="70"/>
                    </a:lnTo>
                    <a:lnTo>
                      <a:pt x="157" y="70"/>
                    </a:lnTo>
                    <a:lnTo>
                      <a:pt x="160" y="71"/>
                    </a:lnTo>
                    <a:lnTo>
                      <a:pt x="164" y="71"/>
                    </a:lnTo>
                    <a:lnTo>
                      <a:pt x="167" y="73"/>
                    </a:lnTo>
                    <a:lnTo>
                      <a:pt x="168" y="71"/>
                    </a:lnTo>
                    <a:lnTo>
                      <a:pt x="170" y="68"/>
                    </a:lnTo>
                    <a:lnTo>
                      <a:pt x="165" y="64"/>
                    </a:lnTo>
                    <a:lnTo>
                      <a:pt x="160" y="61"/>
                    </a:lnTo>
                    <a:lnTo>
                      <a:pt x="156" y="59"/>
                    </a:lnTo>
                    <a:lnTo>
                      <a:pt x="151" y="56"/>
                    </a:lnTo>
                    <a:lnTo>
                      <a:pt x="147" y="53"/>
                    </a:lnTo>
                    <a:lnTo>
                      <a:pt x="142" y="51"/>
                    </a:lnTo>
                    <a:lnTo>
                      <a:pt x="138" y="50"/>
                    </a:lnTo>
                    <a:lnTo>
                      <a:pt x="133" y="48"/>
                    </a:lnTo>
                    <a:lnTo>
                      <a:pt x="129" y="47"/>
                    </a:lnTo>
                    <a:lnTo>
                      <a:pt x="124" y="45"/>
                    </a:lnTo>
                    <a:lnTo>
                      <a:pt x="118" y="44"/>
                    </a:lnTo>
                    <a:lnTo>
                      <a:pt x="114" y="44"/>
                    </a:lnTo>
                    <a:lnTo>
                      <a:pt x="109" y="42"/>
                    </a:lnTo>
                    <a:lnTo>
                      <a:pt x="105" y="41"/>
                    </a:lnTo>
                    <a:lnTo>
                      <a:pt x="100" y="41"/>
                    </a:lnTo>
                    <a:lnTo>
                      <a:pt x="95" y="41"/>
                    </a:lnTo>
                    <a:lnTo>
                      <a:pt x="91" y="38"/>
                    </a:lnTo>
                    <a:lnTo>
                      <a:pt x="88" y="35"/>
                    </a:lnTo>
                    <a:lnTo>
                      <a:pt x="88" y="30"/>
                    </a:lnTo>
                    <a:lnTo>
                      <a:pt x="91" y="27"/>
                    </a:lnTo>
                    <a:lnTo>
                      <a:pt x="92" y="26"/>
                    </a:lnTo>
                    <a:lnTo>
                      <a:pt x="95" y="24"/>
                    </a:lnTo>
                    <a:lnTo>
                      <a:pt x="98" y="24"/>
                    </a:lnTo>
                    <a:lnTo>
                      <a:pt x="102" y="24"/>
                    </a:lnTo>
                    <a:lnTo>
                      <a:pt x="105" y="24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4" y="27"/>
                    </a:lnTo>
                    <a:lnTo>
                      <a:pt x="117" y="27"/>
                    </a:lnTo>
                    <a:lnTo>
                      <a:pt x="120" y="27"/>
                    </a:lnTo>
                    <a:lnTo>
                      <a:pt x="123" y="27"/>
                    </a:lnTo>
                    <a:lnTo>
                      <a:pt x="126" y="27"/>
                    </a:lnTo>
                    <a:lnTo>
                      <a:pt x="129" y="27"/>
                    </a:lnTo>
                    <a:lnTo>
                      <a:pt x="132" y="27"/>
                    </a:lnTo>
                    <a:lnTo>
                      <a:pt x="135" y="26"/>
                    </a:lnTo>
                    <a:lnTo>
                      <a:pt x="138" y="26"/>
                    </a:lnTo>
                    <a:lnTo>
                      <a:pt x="133" y="23"/>
                    </a:lnTo>
                    <a:lnTo>
                      <a:pt x="129" y="21"/>
                    </a:lnTo>
                    <a:lnTo>
                      <a:pt x="124" y="20"/>
                    </a:lnTo>
                    <a:lnTo>
                      <a:pt x="120" y="18"/>
                    </a:lnTo>
                    <a:lnTo>
                      <a:pt x="115" y="17"/>
                    </a:lnTo>
                    <a:lnTo>
                      <a:pt x="111" y="15"/>
                    </a:lnTo>
                    <a:lnTo>
                      <a:pt x="106" y="15"/>
                    </a:lnTo>
                    <a:lnTo>
                      <a:pt x="102" y="15"/>
                    </a:lnTo>
                    <a:lnTo>
                      <a:pt x="95" y="14"/>
                    </a:lnTo>
                    <a:lnTo>
                      <a:pt x="91" y="14"/>
                    </a:lnTo>
                    <a:lnTo>
                      <a:pt x="86" y="14"/>
                    </a:lnTo>
                    <a:lnTo>
                      <a:pt x="82" y="14"/>
                    </a:lnTo>
                    <a:lnTo>
                      <a:pt x="76" y="12"/>
                    </a:lnTo>
                    <a:lnTo>
                      <a:pt x="71" y="12"/>
                    </a:lnTo>
                    <a:lnTo>
                      <a:pt x="67" y="12"/>
                    </a:lnTo>
                    <a:lnTo>
                      <a:pt x="62" y="12"/>
                    </a:lnTo>
                    <a:lnTo>
                      <a:pt x="59" y="12"/>
                    </a:lnTo>
                    <a:lnTo>
                      <a:pt x="56" y="12"/>
                    </a:lnTo>
                    <a:lnTo>
                      <a:pt x="53" y="12"/>
                    </a:lnTo>
                    <a:lnTo>
                      <a:pt x="50" y="12"/>
                    </a:lnTo>
                    <a:lnTo>
                      <a:pt x="47" y="12"/>
                    </a:lnTo>
                    <a:lnTo>
                      <a:pt x="44" y="12"/>
                    </a:lnTo>
                    <a:lnTo>
                      <a:pt x="41" y="12"/>
                    </a:lnTo>
                    <a:lnTo>
                      <a:pt x="38" y="12"/>
                    </a:lnTo>
                    <a:lnTo>
                      <a:pt x="33" y="11"/>
                    </a:lnTo>
                    <a:lnTo>
                      <a:pt x="27" y="11"/>
                    </a:lnTo>
                    <a:lnTo>
                      <a:pt x="23" y="11"/>
                    </a:lnTo>
                    <a:lnTo>
                      <a:pt x="18" y="11"/>
                    </a:lnTo>
                    <a:lnTo>
                      <a:pt x="14" y="9"/>
                    </a:lnTo>
                    <a:lnTo>
                      <a:pt x="8" y="9"/>
                    </a:lnTo>
                    <a:lnTo>
                      <a:pt x="3" y="6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0" name="Freeform 208"/>
              <p:cNvSpPr>
                <a:spLocks/>
              </p:cNvSpPr>
              <p:nvPr/>
            </p:nvSpPr>
            <p:spPr bwMode="auto">
              <a:xfrm>
                <a:off x="3508" y="2936"/>
                <a:ext cx="85" cy="33"/>
              </a:xfrm>
              <a:custGeom>
                <a:avLst/>
                <a:gdLst>
                  <a:gd name="T0" fmla="*/ 61 w 85"/>
                  <a:gd name="T1" fmla="*/ 3 h 33"/>
                  <a:gd name="T2" fmla="*/ 70 w 85"/>
                  <a:gd name="T3" fmla="*/ 8 h 33"/>
                  <a:gd name="T4" fmla="*/ 77 w 85"/>
                  <a:gd name="T5" fmla="*/ 14 h 33"/>
                  <a:gd name="T6" fmla="*/ 82 w 85"/>
                  <a:gd name="T7" fmla="*/ 20 h 33"/>
                  <a:gd name="T8" fmla="*/ 84 w 85"/>
                  <a:gd name="T9" fmla="*/ 24 h 33"/>
                  <a:gd name="T10" fmla="*/ 84 w 85"/>
                  <a:gd name="T11" fmla="*/ 29 h 33"/>
                  <a:gd name="T12" fmla="*/ 77 w 85"/>
                  <a:gd name="T13" fmla="*/ 32 h 33"/>
                  <a:gd name="T14" fmla="*/ 71 w 85"/>
                  <a:gd name="T15" fmla="*/ 32 h 33"/>
                  <a:gd name="T16" fmla="*/ 64 w 85"/>
                  <a:gd name="T17" fmla="*/ 30 h 33"/>
                  <a:gd name="T18" fmla="*/ 56 w 85"/>
                  <a:gd name="T19" fmla="*/ 27 h 33"/>
                  <a:gd name="T20" fmla="*/ 49 w 85"/>
                  <a:gd name="T21" fmla="*/ 24 h 33"/>
                  <a:gd name="T22" fmla="*/ 40 w 85"/>
                  <a:gd name="T23" fmla="*/ 20 h 33"/>
                  <a:gd name="T24" fmla="*/ 34 w 85"/>
                  <a:gd name="T25" fmla="*/ 18 h 33"/>
                  <a:gd name="T26" fmla="*/ 26 w 85"/>
                  <a:gd name="T27" fmla="*/ 17 h 33"/>
                  <a:gd name="T28" fmla="*/ 17 w 85"/>
                  <a:gd name="T29" fmla="*/ 15 h 33"/>
                  <a:gd name="T30" fmla="*/ 9 w 85"/>
                  <a:gd name="T31" fmla="*/ 14 h 33"/>
                  <a:gd name="T32" fmla="*/ 3 w 85"/>
                  <a:gd name="T33" fmla="*/ 12 h 33"/>
                  <a:gd name="T34" fmla="*/ 0 w 85"/>
                  <a:gd name="T35" fmla="*/ 8 h 33"/>
                  <a:gd name="T36" fmla="*/ 6 w 85"/>
                  <a:gd name="T37" fmla="*/ 8 h 33"/>
                  <a:gd name="T38" fmla="*/ 14 w 85"/>
                  <a:gd name="T39" fmla="*/ 8 h 33"/>
                  <a:gd name="T40" fmla="*/ 22 w 85"/>
                  <a:gd name="T41" fmla="*/ 9 h 33"/>
                  <a:gd name="T42" fmla="*/ 31 w 85"/>
                  <a:gd name="T43" fmla="*/ 12 h 33"/>
                  <a:gd name="T44" fmla="*/ 38 w 85"/>
                  <a:gd name="T45" fmla="*/ 14 h 33"/>
                  <a:gd name="T46" fmla="*/ 46 w 85"/>
                  <a:gd name="T47" fmla="*/ 15 h 33"/>
                  <a:gd name="T48" fmla="*/ 52 w 85"/>
                  <a:gd name="T49" fmla="*/ 18 h 33"/>
                  <a:gd name="T50" fmla="*/ 59 w 85"/>
                  <a:gd name="T51" fmla="*/ 21 h 33"/>
                  <a:gd name="T52" fmla="*/ 65 w 85"/>
                  <a:gd name="T53" fmla="*/ 24 h 33"/>
                  <a:gd name="T54" fmla="*/ 73 w 85"/>
                  <a:gd name="T55" fmla="*/ 24 h 33"/>
                  <a:gd name="T56" fmla="*/ 74 w 85"/>
                  <a:gd name="T57" fmla="*/ 21 h 33"/>
                  <a:gd name="T58" fmla="*/ 68 w 85"/>
                  <a:gd name="T59" fmla="*/ 15 h 33"/>
                  <a:gd name="T60" fmla="*/ 61 w 85"/>
                  <a:gd name="T61" fmla="*/ 9 h 33"/>
                  <a:gd name="T62" fmla="*/ 53 w 85"/>
                  <a:gd name="T63" fmla="*/ 5 h 33"/>
                  <a:gd name="T64" fmla="*/ 52 w 85"/>
                  <a:gd name="T65" fmla="*/ 2 h 33"/>
                  <a:gd name="T66" fmla="*/ 56 w 85"/>
                  <a:gd name="T67" fmla="*/ 0 h 33"/>
                  <a:gd name="T68" fmla="*/ 58 w 85"/>
                  <a:gd name="T6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33">
                    <a:moveTo>
                      <a:pt x="58" y="0"/>
                    </a:moveTo>
                    <a:lnTo>
                      <a:pt x="61" y="3"/>
                    </a:lnTo>
                    <a:lnTo>
                      <a:pt x="65" y="6"/>
                    </a:lnTo>
                    <a:lnTo>
                      <a:pt x="70" y="8"/>
                    </a:lnTo>
                    <a:lnTo>
                      <a:pt x="74" y="11"/>
                    </a:lnTo>
                    <a:lnTo>
                      <a:pt x="77" y="14"/>
                    </a:lnTo>
                    <a:lnTo>
                      <a:pt x="80" y="17"/>
                    </a:lnTo>
                    <a:lnTo>
                      <a:pt x="82" y="20"/>
                    </a:lnTo>
                    <a:lnTo>
                      <a:pt x="84" y="21"/>
                    </a:lnTo>
                    <a:lnTo>
                      <a:pt x="84" y="24"/>
                    </a:lnTo>
                    <a:lnTo>
                      <a:pt x="85" y="27"/>
                    </a:lnTo>
                    <a:lnTo>
                      <a:pt x="84" y="29"/>
                    </a:lnTo>
                    <a:lnTo>
                      <a:pt x="80" y="30"/>
                    </a:lnTo>
                    <a:lnTo>
                      <a:pt x="77" y="32"/>
                    </a:lnTo>
                    <a:lnTo>
                      <a:pt x="74" y="33"/>
                    </a:lnTo>
                    <a:lnTo>
                      <a:pt x="71" y="32"/>
                    </a:lnTo>
                    <a:lnTo>
                      <a:pt x="67" y="32"/>
                    </a:lnTo>
                    <a:lnTo>
                      <a:pt x="64" y="30"/>
                    </a:lnTo>
                    <a:lnTo>
                      <a:pt x="61" y="30"/>
                    </a:lnTo>
                    <a:lnTo>
                      <a:pt x="56" y="27"/>
                    </a:lnTo>
                    <a:lnTo>
                      <a:pt x="52" y="26"/>
                    </a:lnTo>
                    <a:lnTo>
                      <a:pt x="49" y="24"/>
                    </a:lnTo>
                    <a:lnTo>
                      <a:pt x="44" y="23"/>
                    </a:lnTo>
                    <a:lnTo>
                      <a:pt x="40" y="20"/>
                    </a:lnTo>
                    <a:lnTo>
                      <a:pt x="37" y="20"/>
                    </a:lnTo>
                    <a:lnTo>
                      <a:pt x="34" y="18"/>
                    </a:lnTo>
                    <a:lnTo>
                      <a:pt x="31" y="18"/>
                    </a:lnTo>
                    <a:lnTo>
                      <a:pt x="26" y="17"/>
                    </a:lnTo>
                    <a:lnTo>
                      <a:pt x="22" y="17"/>
                    </a:lnTo>
                    <a:lnTo>
                      <a:pt x="17" y="15"/>
                    </a:lnTo>
                    <a:lnTo>
                      <a:pt x="14" y="15"/>
                    </a:lnTo>
                    <a:lnTo>
                      <a:pt x="9" y="14"/>
                    </a:lnTo>
                    <a:lnTo>
                      <a:pt x="6" y="12"/>
                    </a:lnTo>
                    <a:lnTo>
                      <a:pt x="3" y="12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5" y="8"/>
                    </a:lnTo>
                    <a:lnTo>
                      <a:pt x="6" y="8"/>
                    </a:lnTo>
                    <a:lnTo>
                      <a:pt x="11" y="8"/>
                    </a:lnTo>
                    <a:lnTo>
                      <a:pt x="14" y="8"/>
                    </a:lnTo>
                    <a:lnTo>
                      <a:pt x="18" y="9"/>
                    </a:lnTo>
                    <a:lnTo>
                      <a:pt x="22" y="9"/>
                    </a:lnTo>
                    <a:lnTo>
                      <a:pt x="26" y="11"/>
                    </a:lnTo>
                    <a:lnTo>
                      <a:pt x="31" y="12"/>
                    </a:lnTo>
                    <a:lnTo>
                      <a:pt x="35" y="12"/>
                    </a:lnTo>
                    <a:lnTo>
                      <a:pt x="38" y="14"/>
                    </a:lnTo>
                    <a:lnTo>
                      <a:pt x="43" y="15"/>
                    </a:lnTo>
                    <a:lnTo>
                      <a:pt x="46" y="15"/>
                    </a:lnTo>
                    <a:lnTo>
                      <a:pt x="49" y="17"/>
                    </a:lnTo>
                    <a:lnTo>
                      <a:pt x="52" y="18"/>
                    </a:lnTo>
                    <a:lnTo>
                      <a:pt x="56" y="20"/>
                    </a:lnTo>
                    <a:lnTo>
                      <a:pt x="59" y="21"/>
                    </a:lnTo>
                    <a:lnTo>
                      <a:pt x="62" y="23"/>
                    </a:lnTo>
                    <a:lnTo>
                      <a:pt x="65" y="24"/>
                    </a:lnTo>
                    <a:lnTo>
                      <a:pt x="70" y="24"/>
                    </a:lnTo>
                    <a:lnTo>
                      <a:pt x="73" y="24"/>
                    </a:lnTo>
                    <a:lnTo>
                      <a:pt x="77" y="24"/>
                    </a:lnTo>
                    <a:lnTo>
                      <a:pt x="74" y="21"/>
                    </a:lnTo>
                    <a:lnTo>
                      <a:pt x="71" y="18"/>
                    </a:lnTo>
                    <a:lnTo>
                      <a:pt x="68" y="15"/>
                    </a:lnTo>
                    <a:lnTo>
                      <a:pt x="65" y="12"/>
                    </a:lnTo>
                    <a:lnTo>
                      <a:pt x="61" y="9"/>
                    </a:lnTo>
                    <a:lnTo>
                      <a:pt x="58" y="8"/>
                    </a:lnTo>
                    <a:lnTo>
                      <a:pt x="53" y="5"/>
                    </a:lnTo>
                    <a:lnTo>
                      <a:pt x="50" y="2"/>
                    </a:lnTo>
                    <a:lnTo>
                      <a:pt x="52" y="2"/>
                    </a:lnTo>
                    <a:lnTo>
                      <a:pt x="53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1" name="Freeform 209"/>
              <p:cNvSpPr>
                <a:spLocks/>
              </p:cNvSpPr>
              <p:nvPr/>
            </p:nvSpPr>
            <p:spPr bwMode="auto">
              <a:xfrm>
                <a:off x="3390" y="2921"/>
                <a:ext cx="185" cy="73"/>
              </a:xfrm>
              <a:custGeom>
                <a:avLst/>
                <a:gdLst>
                  <a:gd name="T0" fmla="*/ 15 w 185"/>
                  <a:gd name="T1" fmla="*/ 11 h 73"/>
                  <a:gd name="T2" fmla="*/ 25 w 185"/>
                  <a:gd name="T3" fmla="*/ 17 h 73"/>
                  <a:gd name="T4" fmla="*/ 34 w 185"/>
                  <a:gd name="T5" fmla="*/ 23 h 73"/>
                  <a:gd name="T6" fmla="*/ 43 w 185"/>
                  <a:gd name="T7" fmla="*/ 27 h 73"/>
                  <a:gd name="T8" fmla="*/ 55 w 185"/>
                  <a:gd name="T9" fmla="*/ 32 h 73"/>
                  <a:gd name="T10" fmla="*/ 71 w 185"/>
                  <a:gd name="T11" fmla="*/ 38 h 73"/>
                  <a:gd name="T12" fmla="*/ 88 w 185"/>
                  <a:gd name="T13" fmla="*/ 45 h 73"/>
                  <a:gd name="T14" fmla="*/ 105 w 185"/>
                  <a:gd name="T15" fmla="*/ 51 h 73"/>
                  <a:gd name="T16" fmla="*/ 121 w 185"/>
                  <a:gd name="T17" fmla="*/ 59 h 73"/>
                  <a:gd name="T18" fmla="*/ 140 w 185"/>
                  <a:gd name="T19" fmla="*/ 64 h 73"/>
                  <a:gd name="T20" fmla="*/ 136 w 185"/>
                  <a:gd name="T21" fmla="*/ 60 h 73"/>
                  <a:gd name="T22" fmla="*/ 124 w 185"/>
                  <a:gd name="T23" fmla="*/ 53 h 73"/>
                  <a:gd name="T24" fmla="*/ 115 w 185"/>
                  <a:gd name="T25" fmla="*/ 41 h 73"/>
                  <a:gd name="T26" fmla="*/ 127 w 185"/>
                  <a:gd name="T27" fmla="*/ 39 h 73"/>
                  <a:gd name="T28" fmla="*/ 138 w 185"/>
                  <a:gd name="T29" fmla="*/ 42 h 73"/>
                  <a:gd name="T30" fmla="*/ 150 w 185"/>
                  <a:gd name="T31" fmla="*/ 45 h 73"/>
                  <a:gd name="T32" fmla="*/ 161 w 185"/>
                  <a:gd name="T33" fmla="*/ 48 h 73"/>
                  <a:gd name="T34" fmla="*/ 173 w 185"/>
                  <a:gd name="T35" fmla="*/ 51 h 73"/>
                  <a:gd name="T36" fmla="*/ 177 w 185"/>
                  <a:gd name="T37" fmla="*/ 48 h 73"/>
                  <a:gd name="T38" fmla="*/ 171 w 185"/>
                  <a:gd name="T39" fmla="*/ 42 h 73"/>
                  <a:gd name="T40" fmla="*/ 161 w 185"/>
                  <a:gd name="T41" fmla="*/ 36 h 73"/>
                  <a:gd name="T42" fmla="*/ 165 w 185"/>
                  <a:gd name="T43" fmla="*/ 33 h 73"/>
                  <a:gd name="T44" fmla="*/ 174 w 185"/>
                  <a:gd name="T45" fmla="*/ 39 h 73"/>
                  <a:gd name="T46" fmla="*/ 182 w 185"/>
                  <a:gd name="T47" fmla="*/ 45 h 73"/>
                  <a:gd name="T48" fmla="*/ 185 w 185"/>
                  <a:gd name="T49" fmla="*/ 53 h 73"/>
                  <a:gd name="T50" fmla="*/ 179 w 185"/>
                  <a:gd name="T51" fmla="*/ 57 h 73"/>
                  <a:gd name="T52" fmla="*/ 170 w 185"/>
                  <a:gd name="T53" fmla="*/ 57 h 73"/>
                  <a:gd name="T54" fmla="*/ 159 w 185"/>
                  <a:gd name="T55" fmla="*/ 56 h 73"/>
                  <a:gd name="T56" fmla="*/ 149 w 185"/>
                  <a:gd name="T57" fmla="*/ 53 h 73"/>
                  <a:gd name="T58" fmla="*/ 138 w 185"/>
                  <a:gd name="T59" fmla="*/ 48 h 73"/>
                  <a:gd name="T60" fmla="*/ 129 w 185"/>
                  <a:gd name="T61" fmla="*/ 48 h 73"/>
                  <a:gd name="T62" fmla="*/ 140 w 185"/>
                  <a:gd name="T63" fmla="*/ 53 h 73"/>
                  <a:gd name="T64" fmla="*/ 152 w 185"/>
                  <a:gd name="T65" fmla="*/ 59 h 73"/>
                  <a:gd name="T66" fmla="*/ 158 w 185"/>
                  <a:gd name="T67" fmla="*/ 68 h 73"/>
                  <a:gd name="T68" fmla="*/ 152 w 185"/>
                  <a:gd name="T69" fmla="*/ 73 h 73"/>
                  <a:gd name="T70" fmla="*/ 126 w 185"/>
                  <a:gd name="T71" fmla="*/ 67 h 73"/>
                  <a:gd name="T72" fmla="*/ 103 w 185"/>
                  <a:gd name="T73" fmla="*/ 60 h 73"/>
                  <a:gd name="T74" fmla="*/ 81 w 185"/>
                  <a:gd name="T75" fmla="*/ 51 h 73"/>
                  <a:gd name="T76" fmla="*/ 58 w 185"/>
                  <a:gd name="T77" fmla="*/ 42 h 73"/>
                  <a:gd name="T78" fmla="*/ 37 w 185"/>
                  <a:gd name="T79" fmla="*/ 32 h 73"/>
                  <a:gd name="T80" fmla="*/ 23 w 185"/>
                  <a:gd name="T81" fmla="*/ 24 h 73"/>
                  <a:gd name="T82" fmla="*/ 9 w 185"/>
                  <a:gd name="T83" fmla="*/ 15 h 73"/>
                  <a:gd name="T84" fmla="*/ 0 w 185"/>
                  <a:gd name="T85" fmla="*/ 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85" h="73">
                    <a:moveTo>
                      <a:pt x="5" y="0"/>
                    </a:moveTo>
                    <a:lnTo>
                      <a:pt x="11" y="5"/>
                    </a:lnTo>
                    <a:lnTo>
                      <a:pt x="15" y="11"/>
                    </a:lnTo>
                    <a:lnTo>
                      <a:pt x="18" y="12"/>
                    </a:lnTo>
                    <a:lnTo>
                      <a:pt x="22" y="15"/>
                    </a:lnTo>
                    <a:lnTo>
                      <a:pt x="25" y="17"/>
                    </a:lnTo>
                    <a:lnTo>
                      <a:pt x="28" y="20"/>
                    </a:lnTo>
                    <a:lnTo>
                      <a:pt x="31" y="21"/>
                    </a:lnTo>
                    <a:lnTo>
                      <a:pt x="34" y="23"/>
                    </a:lnTo>
                    <a:lnTo>
                      <a:pt x="37" y="24"/>
                    </a:lnTo>
                    <a:lnTo>
                      <a:pt x="40" y="26"/>
                    </a:lnTo>
                    <a:lnTo>
                      <a:pt x="43" y="27"/>
                    </a:lnTo>
                    <a:lnTo>
                      <a:pt x="47" y="29"/>
                    </a:lnTo>
                    <a:lnTo>
                      <a:pt x="50" y="30"/>
                    </a:lnTo>
                    <a:lnTo>
                      <a:pt x="55" y="32"/>
                    </a:lnTo>
                    <a:lnTo>
                      <a:pt x="59" y="33"/>
                    </a:lnTo>
                    <a:lnTo>
                      <a:pt x="65" y="35"/>
                    </a:lnTo>
                    <a:lnTo>
                      <a:pt x="71" y="38"/>
                    </a:lnTo>
                    <a:lnTo>
                      <a:pt x="77" y="39"/>
                    </a:lnTo>
                    <a:lnTo>
                      <a:pt x="82" y="42"/>
                    </a:lnTo>
                    <a:lnTo>
                      <a:pt x="88" y="45"/>
                    </a:lnTo>
                    <a:lnTo>
                      <a:pt x="94" y="47"/>
                    </a:lnTo>
                    <a:lnTo>
                      <a:pt x="100" y="50"/>
                    </a:lnTo>
                    <a:lnTo>
                      <a:pt x="105" y="51"/>
                    </a:lnTo>
                    <a:lnTo>
                      <a:pt x="111" y="54"/>
                    </a:lnTo>
                    <a:lnTo>
                      <a:pt x="115" y="56"/>
                    </a:lnTo>
                    <a:lnTo>
                      <a:pt x="121" y="59"/>
                    </a:lnTo>
                    <a:lnTo>
                      <a:pt x="127" y="60"/>
                    </a:lnTo>
                    <a:lnTo>
                      <a:pt x="133" y="62"/>
                    </a:lnTo>
                    <a:lnTo>
                      <a:pt x="140" y="64"/>
                    </a:lnTo>
                    <a:lnTo>
                      <a:pt x="146" y="67"/>
                    </a:lnTo>
                    <a:lnTo>
                      <a:pt x="141" y="64"/>
                    </a:lnTo>
                    <a:lnTo>
                      <a:pt x="136" y="60"/>
                    </a:lnTo>
                    <a:lnTo>
                      <a:pt x="132" y="57"/>
                    </a:lnTo>
                    <a:lnTo>
                      <a:pt x="129" y="56"/>
                    </a:lnTo>
                    <a:lnTo>
                      <a:pt x="124" y="53"/>
                    </a:lnTo>
                    <a:lnTo>
                      <a:pt x="120" y="50"/>
                    </a:lnTo>
                    <a:lnTo>
                      <a:pt x="117" y="45"/>
                    </a:lnTo>
                    <a:lnTo>
                      <a:pt x="115" y="41"/>
                    </a:lnTo>
                    <a:lnTo>
                      <a:pt x="120" y="39"/>
                    </a:lnTo>
                    <a:lnTo>
                      <a:pt x="123" y="39"/>
                    </a:lnTo>
                    <a:lnTo>
                      <a:pt x="127" y="39"/>
                    </a:lnTo>
                    <a:lnTo>
                      <a:pt x="130" y="41"/>
                    </a:lnTo>
                    <a:lnTo>
                      <a:pt x="133" y="41"/>
                    </a:lnTo>
                    <a:lnTo>
                      <a:pt x="138" y="42"/>
                    </a:lnTo>
                    <a:lnTo>
                      <a:pt x="143" y="42"/>
                    </a:lnTo>
                    <a:lnTo>
                      <a:pt x="146" y="44"/>
                    </a:lnTo>
                    <a:lnTo>
                      <a:pt x="150" y="45"/>
                    </a:lnTo>
                    <a:lnTo>
                      <a:pt x="153" y="45"/>
                    </a:lnTo>
                    <a:lnTo>
                      <a:pt x="158" y="47"/>
                    </a:lnTo>
                    <a:lnTo>
                      <a:pt x="161" y="48"/>
                    </a:lnTo>
                    <a:lnTo>
                      <a:pt x="165" y="50"/>
                    </a:lnTo>
                    <a:lnTo>
                      <a:pt x="170" y="50"/>
                    </a:lnTo>
                    <a:lnTo>
                      <a:pt x="173" y="51"/>
                    </a:lnTo>
                    <a:lnTo>
                      <a:pt x="177" y="51"/>
                    </a:lnTo>
                    <a:lnTo>
                      <a:pt x="179" y="50"/>
                    </a:lnTo>
                    <a:lnTo>
                      <a:pt x="177" y="48"/>
                    </a:lnTo>
                    <a:lnTo>
                      <a:pt x="176" y="45"/>
                    </a:lnTo>
                    <a:lnTo>
                      <a:pt x="174" y="45"/>
                    </a:lnTo>
                    <a:lnTo>
                      <a:pt x="171" y="42"/>
                    </a:lnTo>
                    <a:lnTo>
                      <a:pt x="167" y="41"/>
                    </a:lnTo>
                    <a:lnTo>
                      <a:pt x="164" y="38"/>
                    </a:lnTo>
                    <a:lnTo>
                      <a:pt x="161" y="36"/>
                    </a:lnTo>
                    <a:lnTo>
                      <a:pt x="161" y="35"/>
                    </a:lnTo>
                    <a:lnTo>
                      <a:pt x="162" y="32"/>
                    </a:lnTo>
                    <a:lnTo>
                      <a:pt x="165" y="33"/>
                    </a:lnTo>
                    <a:lnTo>
                      <a:pt x="168" y="35"/>
                    </a:lnTo>
                    <a:lnTo>
                      <a:pt x="171" y="36"/>
                    </a:lnTo>
                    <a:lnTo>
                      <a:pt x="174" y="39"/>
                    </a:lnTo>
                    <a:lnTo>
                      <a:pt x="177" y="41"/>
                    </a:lnTo>
                    <a:lnTo>
                      <a:pt x="180" y="44"/>
                    </a:lnTo>
                    <a:lnTo>
                      <a:pt x="182" y="45"/>
                    </a:lnTo>
                    <a:lnTo>
                      <a:pt x="185" y="50"/>
                    </a:lnTo>
                    <a:lnTo>
                      <a:pt x="183" y="50"/>
                    </a:lnTo>
                    <a:lnTo>
                      <a:pt x="185" y="53"/>
                    </a:lnTo>
                    <a:lnTo>
                      <a:pt x="185" y="56"/>
                    </a:lnTo>
                    <a:lnTo>
                      <a:pt x="183" y="57"/>
                    </a:lnTo>
                    <a:lnTo>
                      <a:pt x="179" y="57"/>
                    </a:lnTo>
                    <a:lnTo>
                      <a:pt x="176" y="59"/>
                    </a:lnTo>
                    <a:lnTo>
                      <a:pt x="173" y="57"/>
                    </a:lnTo>
                    <a:lnTo>
                      <a:pt x="170" y="57"/>
                    </a:lnTo>
                    <a:lnTo>
                      <a:pt x="165" y="57"/>
                    </a:lnTo>
                    <a:lnTo>
                      <a:pt x="162" y="56"/>
                    </a:lnTo>
                    <a:lnTo>
                      <a:pt x="159" y="56"/>
                    </a:lnTo>
                    <a:lnTo>
                      <a:pt x="156" y="54"/>
                    </a:lnTo>
                    <a:lnTo>
                      <a:pt x="152" y="53"/>
                    </a:lnTo>
                    <a:lnTo>
                      <a:pt x="149" y="53"/>
                    </a:lnTo>
                    <a:lnTo>
                      <a:pt x="146" y="51"/>
                    </a:lnTo>
                    <a:lnTo>
                      <a:pt x="143" y="50"/>
                    </a:lnTo>
                    <a:lnTo>
                      <a:pt x="138" y="48"/>
                    </a:lnTo>
                    <a:lnTo>
                      <a:pt x="135" y="48"/>
                    </a:lnTo>
                    <a:lnTo>
                      <a:pt x="132" y="48"/>
                    </a:lnTo>
                    <a:lnTo>
                      <a:pt x="129" y="48"/>
                    </a:lnTo>
                    <a:lnTo>
                      <a:pt x="132" y="50"/>
                    </a:lnTo>
                    <a:lnTo>
                      <a:pt x="135" y="51"/>
                    </a:lnTo>
                    <a:lnTo>
                      <a:pt x="140" y="53"/>
                    </a:lnTo>
                    <a:lnTo>
                      <a:pt x="144" y="56"/>
                    </a:lnTo>
                    <a:lnTo>
                      <a:pt x="147" y="57"/>
                    </a:lnTo>
                    <a:lnTo>
                      <a:pt x="152" y="59"/>
                    </a:lnTo>
                    <a:lnTo>
                      <a:pt x="155" y="62"/>
                    </a:lnTo>
                    <a:lnTo>
                      <a:pt x="158" y="67"/>
                    </a:lnTo>
                    <a:lnTo>
                      <a:pt x="158" y="68"/>
                    </a:lnTo>
                    <a:lnTo>
                      <a:pt x="156" y="71"/>
                    </a:lnTo>
                    <a:lnTo>
                      <a:pt x="153" y="73"/>
                    </a:lnTo>
                    <a:lnTo>
                      <a:pt x="152" y="73"/>
                    </a:lnTo>
                    <a:lnTo>
                      <a:pt x="143" y="71"/>
                    </a:lnTo>
                    <a:lnTo>
                      <a:pt x="135" y="70"/>
                    </a:lnTo>
                    <a:lnTo>
                      <a:pt x="126" y="67"/>
                    </a:lnTo>
                    <a:lnTo>
                      <a:pt x="118" y="65"/>
                    </a:lnTo>
                    <a:lnTo>
                      <a:pt x="111" y="62"/>
                    </a:lnTo>
                    <a:lnTo>
                      <a:pt x="103" y="60"/>
                    </a:lnTo>
                    <a:lnTo>
                      <a:pt x="96" y="57"/>
                    </a:lnTo>
                    <a:lnTo>
                      <a:pt x="88" y="54"/>
                    </a:lnTo>
                    <a:lnTo>
                      <a:pt x="81" y="51"/>
                    </a:lnTo>
                    <a:lnTo>
                      <a:pt x="73" y="48"/>
                    </a:lnTo>
                    <a:lnTo>
                      <a:pt x="65" y="45"/>
                    </a:lnTo>
                    <a:lnTo>
                      <a:pt x="58" y="42"/>
                    </a:lnTo>
                    <a:lnTo>
                      <a:pt x="52" y="38"/>
                    </a:lnTo>
                    <a:lnTo>
                      <a:pt x="44" y="35"/>
                    </a:lnTo>
                    <a:lnTo>
                      <a:pt x="37" y="32"/>
                    </a:lnTo>
                    <a:lnTo>
                      <a:pt x="29" y="29"/>
                    </a:lnTo>
                    <a:lnTo>
                      <a:pt x="26" y="27"/>
                    </a:lnTo>
                    <a:lnTo>
                      <a:pt x="23" y="24"/>
                    </a:lnTo>
                    <a:lnTo>
                      <a:pt x="18" y="21"/>
                    </a:lnTo>
                    <a:lnTo>
                      <a:pt x="14" y="18"/>
                    </a:lnTo>
                    <a:lnTo>
                      <a:pt x="9" y="15"/>
                    </a:lnTo>
                    <a:lnTo>
                      <a:pt x="5" y="11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2" name="Freeform 210"/>
              <p:cNvSpPr>
                <a:spLocks/>
              </p:cNvSpPr>
              <p:nvPr/>
            </p:nvSpPr>
            <p:spPr bwMode="auto">
              <a:xfrm>
                <a:off x="3561" y="2863"/>
                <a:ext cx="76" cy="28"/>
              </a:xfrm>
              <a:custGeom>
                <a:avLst/>
                <a:gdLst>
                  <a:gd name="T0" fmla="*/ 70 w 76"/>
                  <a:gd name="T1" fmla="*/ 0 h 28"/>
                  <a:gd name="T2" fmla="*/ 76 w 76"/>
                  <a:gd name="T3" fmla="*/ 4 h 28"/>
                  <a:gd name="T4" fmla="*/ 71 w 76"/>
                  <a:gd name="T5" fmla="*/ 7 h 28"/>
                  <a:gd name="T6" fmla="*/ 68 w 76"/>
                  <a:gd name="T7" fmla="*/ 10 h 28"/>
                  <a:gd name="T8" fmla="*/ 64 w 76"/>
                  <a:gd name="T9" fmla="*/ 13 h 28"/>
                  <a:gd name="T10" fmla="*/ 59 w 76"/>
                  <a:gd name="T11" fmla="*/ 16 h 28"/>
                  <a:gd name="T12" fmla="*/ 55 w 76"/>
                  <a:gd name="T13" fmla="*/ 17 h 28"/>
                  <a:gd name="T14" fmla="*/ 50 w 76"/>
                  <a:gd name="T15" fmla="*/ 19 h 28"/>
                  <a:gd name="T16" fmla="*/ 47 w 76"/>
                  <a:gd name="T17" fmla="*/ 20 h 28"/>
                  <a:gd name="T18" fmla="*/ 43 w 76"/>
                  <a:gd name="T19" fmla="*/ 22 h 28"/>
                  <a:gd name="T20" fmla="*/ 37 w 76"/>
                  <a:gd name="T21" fmla="*/ 22 h 28"/>
                  <a:gd name="T22" fmla="*/ 32 w 76"/>
                  <a:gd name="T23" fmla="*/ 23 h 28"/>
                  <a:gd name="T24" fmla="*/ 27 w 76"/>
                  <a:gd name="T25" fmla="*/ 23 h 28"/>
                  <a:gd name="T26" fmla="*/ 23 w 76"/>
                  <a:gd name="T27" fmla="*/ 25 h 28"/>
                  <a:gd name="T28" fmla="*/ 18 w 76"/>
                  <a:gd name="T29" fmla="*/ 25 h 28"/>
                  <a:gd name="T30" fmla="*/ 12 w 76"/>
                  <a:gd name="T31" fmla="*/ 26 h 28"/>
                  <a:gd name="T32" fmla="*/ 8 w 76"/>
                  <a:gd name="T33" fmla="*/ 26 h 28"/>
                  <a:gd name="T34" fmla="*/ 3 w 76"/>
                  <a:gd name="T35" fmla="*/ 28 h 28"/>
                  <a:gd name="T36" fmla="*/ 3 w 76"/>
                  <a:gd name="T37" fmla="*/ 26 h 28"/>
                  <a:gd name="T38" fmla="*/ 0 w 76"/>
                  <a:gd name="T39" fmla="*/ 25 h 28"/>
                  <a:gd name="T40" fmla="*/ 3 w 76"/>
                  <a:gd name="T41" fmla="*/ 22 h 28"/>
                  <a:gd name="T42" fmla="*/ 6 w 76"/>
                  <a:gd name="T43" fmla="*/ 20 h 28"/>
                  <a:gd name="T44" fmla="*/ 11 w 76"/>
                  <a:gd name="T45" fmla="*/ 19 h 28"/>
                  <a:gd name="T46" fmla="*/ 14 w 76"/>
                  <a:gd name="T47" fmla="*/ 19 h 28"/>
                  <a:gd name="T48" fmla="*/ 18 w 76"/>
                  <a:gd name="T49" fmla="*/ 17 h 28"/>
                  <a:gd name="T50" fmla="*/ 23 w 76"/>
                  <a:gd name="T51" fmla="*/ 17 h 28"/>
                  <a:gd name="T52" fmla="*/ 26 w 76"/>
                  <a:gd name="T53" fmla="*/ 17 h 28"/>
                  <a:gd name="T54" fmla="*/ 31 w 76"/>
                  <a:gd name="T55" fmla="*/ 17 h 28"/>
                  <a:gd name="T56" fmla="*/ 34 w 76"/>
                  <a:gd name="T57" fmla="*/ 16 h 28"/>
                  <a:gd name="T58" fmla="*/ 38 w 76"/>
                  <a:gd name="T59" fmla="*/ 16 h 28"/>
                  <a:gd name="T60" fmla="*/ 41 w 76"/>
                  <a:gd name="T61" fmla="*/ 14 h 28"/>
                  <a:gd name="T62" fmla="*/ 46 w 76"/>
                  <a:gd name="T63" fmla="*/ 14 h 28"/>
                  <a:gd name="T64" fmla="*/ 49 w 76"/>
                  <a:gd name="T65" fmla="*/ 13 h 28"/>
                  <a:gd name="T66" fmla="*/ 53 w 76"/>
                  <a:gd name="T67" fmla="*/ 11 h 28"/>
                  <a:gd name="T68" fmla="*/ 56 w 76"/>
                  <a:gd name="T69" fmla="*/ 10 h 28"/>
                  <a:gd name="T70" fmla="*/ 61 w 76"/>
                  <a:gd name="T71" fmla="*/ 8 h 28"/>
                  <a:gd name="T72" fmla="*/ 62 w 76"/>
                  <a:gd name="T73" fmla="*/ 7 h 28"/>
                  <a:gd name="T74" fmla="*/ 65 w 76"/>
                  <a:gd name="T75" fmla="*/ 4 h 28"/>
                  <a:gd name="T76" fmla="*/ 68 w 76"/>
                  <a:gd name="T77" fmla="*/ 2 h 28"/>
                  <a:gd name="T78" fmla="*/ 70 w 76"/>
                  <a:gd name="T79" fmla="*/ 0 h 28"/>
                  <a:gd name="T80" fmla="*/ 70 w 76"/>
                  <a:gd name="T8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6" h="28">
                    <a:moveTo>
                      <a:pt x="70" y="0"/>
                    </a:moveTo>
                    <a:lnTo>
                      <a:pt x="76" y="4"/>
                    </a:lnTo>
                    <a:lnTo>
                      <a:pt x="71" y="7"/>
                    </a:lnTo>
                    <a:lnTo>
                      <a:pt x="68" y="10"/>
                    </a:lnTo>
                    <a:lnTo>
                      <a:pt x="64" y="13"/>
                    </a:lnTo>
                    <a:lnTo>
                      <a:pt x="59" y="16"/>
                    </a:lnTo>
                    <a:lnTo>
                      <a:pt x="55" y="17"/>
                    </a:lnTo>
                    <a:lnTo>
                      <a:pt x="50" y="19"/>
                    </a:lnTo>
                    <a:lnTo>
                      <a:pt x="47" y="20"/>
                    </a:lnTo>
                    <a:lnTo>
                      <a:pt x="43" y="22"/>
                    </a:lnTo>
                    <a:lnTo>
                      <a:pt x="37" y="22"/>
                    </a:lnTo>
                    <a:lnTo>
                      <a:pt x="32" y="23"/>
                    </a:lnTo>
                    <a:lnTo>
                      <a:pt x="27" y="23"/>
                    </a:lnTo>
                    <a:lnTo>
                      <a:pt x="23" y="25"/>
                    </a:lnTo>
                    <a:lnTo>
                      <a:pt x="18" y="25"/>
                    </a:lnTo>
                    <a:lnTo>
                      <a:pt x="12" y="26"/>
                    </a:lnTo>
                    <a:lnTo>
                      <a:pt x="8" y="26"/>
                    </a:lnTo>
                    <a:lnTo>
                      <a:pt x="3" y="28"/>
                    </a:lnTo>
                    <a:lnTo>
                      <a:pt x="3" y="26"/>
                    </a:lnTo>
                    <a:lnTo>
                      <a:pt x="0" y="25"/>
                    </a:lnTo>
                    <a:lnTo>
                      <a:pt x="3" y="22"/>
                    </a:lnTo>
                    <a:lnTo>
                      <a:pt x="6" y="20"/>
                    </a:lnTo>
                    <a:lnTo>
                      <a:pt x="11" y="19"/>
                    </a:lnTo>
                    <a:lnTo>
                      <a:pt x="14" y="19"/>
                    </a:lnTo>
                    <a:lnTo>
                      <a:pt x="18" y="17"/>
                    </a:lnTo>
                    <a:lnTo>
                      <a:pt x="23" y="17"/>
                    </a:lnTo>
                    <a:lnTo>
                      <a:pt x="26" y="17"/>
                    </a:lnTo>
                    <a:lnTo>
                      <a:pt x="31" y="17"/>
                    </a:lnTo>
                    <a:lnTo>
                      <a:pt x="34" y="16"/>
                    </a:lnTo>
                    <a:lnTo>
                      <a:pt x="38" y="16"/>
                    </a:lnTo>
                    <a:lnTo>
                      <a:pt x="41" y="14"/>
                    </a:lnTo>
                    <a:lnTo>
                      <a:pt x="46" y="14"/>
                    </a:lnTo>
                    <a:lnTo>
                      <a:pt x="49" y="13"/>
                    </a:lnTo>
                    <a:lnTo>
                      <a:pt x="53" y="11"/>
                    </a:lnTo>
                    <a:lnTo>
                      <a:pt x="56" y="10"/>
                    </a:lnTo>
                    <a:lnTo>
                      <a:pt x="61" y="8"/>
                    </a:lnTo>
                    <a:lnTo>
                      <a:pt x="62" y="7"/>
                    </a:lnTo>
                    <a:lnTo>
                      <a:pt x="65" y="4"/>
                    </a:lnTo>
                    <a:lnTo>
                      <a:pt x="68" y="2"/>
                    </a:lnTo>
                    <a:lnTo>
                      <a:pt x="70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3" name="Freeform 211"/>
              <p:cNvSpPr>
                <a:spLocks/>
              </p:cNvSpPr>
              <p:nvPr/>
            </p:nvSpPr>
            <p:spPr bwMode="auto">
              <a:xfrm>
                <a:off x="3551" y="2909"/>
                <a:ext cx="133" cy="121"/>
              </a:xfrm>
              <a:custGeom>
                <a:avLst/>
                <a:gdLst>
                  <a:gd name="T0" fmla="*/ 130 w 133"/>
                  <a:gd name="T1" fmla="*/ 1 h 121"/>
                  <a:gd name="T2" fmla="*/ 133 w 133"/>
                  <a:gd name="T3" fmla="*/ 3 h 121"/>
                  <a:gd name="T4" fmla="*/ 130 w 133"/>
                  <a:gd name="T5" fmla="*/ 6 h 121"/>
                  <a:gd name="T6" fmla="*/ 122 w 133"/>
                  <a:gd name="T7" fmla="*/ 12 h 121"/>
                  <a:gd name="T8" fmla="*/ 113 w 133"/>
                  <a:gd name="T9" fmla="*/ 18 h 121"/>
                  <a:gd name="T10" fmla="*/ 106 w 133"/>
                  <a:gd name="T11" fmla="*/ 24 h 121"/>
                  <a:gd name="T12" fmla="*/ 98 w 133"/>
                  <a:gd name="T13" fmla="*/ 30 h 121"/>
                  <a:gd name="T14" fmla="*/ 84 w 133"/>
                  <a:gd name="T15" fmla="*/ 39 h 121"/>
                  <a:gd name="T16" fmla="*/ 72 w 133"/>
                  <a:gd name="T17" fmla="*/ 50 h 121"/>
                  <a:gd name="T18" fmla="*/ 60 w 133"/>
                  <a:gd name="T19" fmla="*/ 60 h 121"/>
                  <a:gd name="T20" fmla="*/ 48 w 133"/>
                  <a:gd name="T21" fmla="*/ 72 h 121"/>
                  <a:gd name="T22" fmla="*/ 37 w 133"/>
                  <a:gd name="T23" fmla="*/ 85 h 121"/>
                  <a:gd name="T24" fmla="*/ 27 w 133"/>
                  <a:gd name="T25" fmla="*/ 97 h 121"/>
                  <a:gd name="T26" fmla="*/ 18 w 133"/>
                  <a:gd name="T27" fmla="*/ 110 h 121"/>
                  <a:gd name="T28" fmla="*/ 12 w 133"/>
                  <a:gd name="T29" fmla="*/ 119 h 121"/>
                  <a:gd name="T30" fmla="*/ 6 w 133"/>
                  <a:gd name="T31" fmla="*/ 121 h 121"/>
                  <a:gd name="T32" fmla="*/ 0 w 133"/>
                  <a:gd name="T33" fmla="*/ 113 h 121"/>
                  <a:gd name="T34" fmla="*/ 0 w 133"/>
                  <a:gd name="T35" fmla="*/ 104 h 121"/>
                  <a:gd name="T36" fmla="*/ 3 w 133"/>
                  <a:gd name="T37" fmla="*/ 95 h 121"/>
                  <a:gd name="T38" fmla="*/ 7 w 133"/>
                  <a:gd name="T39" fmla="*/ 86 h 121"/>
                  <a:gd name="T40" fmla="*/ 9 w 133"/>
                  <a:gd name="T41" fmla="*/ 82 h 121"/>
                  <a:gd name="T42" fmla="*/ 12 w 133"/>
                  <a:gd name="T43" fmla="*/ 77 h 121"/>
                  <a:gd name="T44" fmla="*/ 15 w 133"/>
                  <a:gd name="T45" fmla="*/ 69 h 121"/>
                  <a:gd name="T46" fmla="*/ 21 w 133"/>
                  <a:gd name="T47" fmla="*/ 66 h 121"/>
                  <a:gd name="T48" fmla="*/ 21 w 133"/>
                  <a:gd name="T49" fmla="*/ 72 h 121"/>
                  <a:gd name="T50" fmla="*/ 16 w 133"/>
                  <a:gd name="T51" fmla="*/ 80 h 121"/>
                  <a:gd name="T52" fmla="*/ 12 w 133"/>
                  <a:gd name="T53" fmla="*/ 89 h 121"/>
                  <a:gd name="T54" fmla="*/ 9 w 133"/>
                  <a:gd name="T55" fmla="*/ 100 h 121"/>
                  <a:gd name="T56" fmla="*/ 6 w 133"/>
                  <a:gd name="T57" fmla="*/ 107 h 121"/>
                  <a:gd name="T58" fmla="*/ 6 w 133"/>
                  <a:gd name="T59" fmla="*/ 110 h 121"/>
                  <a:gd name="T60" fmla="*/ 10 w 133"/>
                  <a:gd name="T61" fmla="*/ 110 h 121"/>
                  <a:gd name="T62" fmla="*/ 13 w 133"/>
                  <a:gd name="T63" fmla="*/ 106 h 121"/>
                  <a:gd name="T64" fmla="*/ 19 w 133"/>
                  <a:gd name="T65" fmla="*/ 98 h 121"/>
                  <a:gd name="T66" fmla="*/ 25 w 133"/>
                  <a:gd name="T67" fmla="*/ 88 h 121"/>
                  <a:gd name="T68" fmla="*/ 34 w 133"/>
                  <a:gd name="T69" fmla="*/ 77 h 121"/>
                  <a:gd name="T70" fmla="*/ 42 w 133"/>
                  <a:gd name="T71" fmla="*/ 66 h 121"/>
                  <a:gd name="T72" fmla="*/ 51 w 133"/>
                  <a:gd name="T73" fmla="*/ 57 h 121"/>
                  <a:gd name="T74" fmla="*/ 60 w 133"/>
                  <a:gd name="T75" fmla="*/ 48 h 121"/>
                  <a:gd name="T76" fmla="*/ 71 w 133"/>
                  <a:gd name="T77" fmla="*/ 41 h 121"/>
                  <a:gd name="T78" fmla="*/ 81 w 133"/>
                  <a:gd name="T79" fmla="*/ 33 h 121"/>
                  <a:gd name="T80" fmla="*/ 92 w 133"/>
                  <a:gd name="T81" fmla="*/ 26 h 121"/>
                  <a:gd name="T82" fmla="*/ 103 w 133"/>
                  <a:gd name="T83" fmla="*/ 18 h 121"/>
                  <a:gd name="T84" fmla="*/ 112 w 133"/>
                  <a:gd name="T85" fmla="*/ 12 h 121"/>
                  <a:gd name="T86" fmla="*/ 122 w 133"/>
                  <a:gd name="T87" fmla="*/ 4 h 121"/>
                  <a:gd name="T88" fmla="*/ 127 w 133"/>
                  <a:gd name="T89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33" h="121">
                    <a:moveTo>
                      <a:pt x="127" y="0"/>
                    </a:moveTo>
                    <a:lnTo>
                      <a:pt x="130" y="1"/>
                    </a:lnTo>
                    <a:lnTo>
                      <a:pt x="131" y="3"/>
                    </a:lnTo>
                    <a:lnTo>
                      <a:pt x="133" y="3"/>
                    </a:lnTo>
                    <a:lnTo>
                      <a:pt x="133" y="4"/>
                    </a:lnTo>
                    <a:lnTo>
                      <a:pt x="130" y="6"/>
                    </a:lnTo>
                    <a:lnTo>
                      <a:pt x="125" y="9"/>
                    </a:lnTo>
                    <a:lnTo>
                      <a:pt x="122" y="12"/>
                    </a:lnTo>
                    <a:lnTo>
                      <a:pt x="118" y="15"/>
                    </a:lnTo>
                    <a:lnTo>
                      <a:pt x="113" y="18"/>
                    </a:lnTo>
                    <a:lnTo>
                      <a:pt x="110" y="21"/>
                    </a:lnTo>
                    <a:lnTo>
                      <a:pt x="106" y="24"/>
                    </a:lnTo>
                    <a:lnTo>
                      <a:pt x="104" y="26"/>
                    </a:lnTo>
                    <a:lnTo>
                      <a:pt x="98" y="30"/>
                    </a:lnTo>
                    <a:lnTo>
                      <a:pt x="90" y="35"/>
                    </a:lnTo>
                    <a:lnTo>
                      <a:pt x="84" y="39"/>
                    </a:lnTo>
                    <a:lnTo>
                      <a:pt x="78" y="44"/>
                    </a:lnTo>
                    <a:lnTo>
                      <a:pt x="72" y="50"/>
                    </a:lnTo>
                    <a:lnTo>
                      <a:pt x="66" y="54"/>
                    </a:lnTo>
                    <a:lnTo>
                      <a:pt x="60" y="60"/>
                    </a:lnTo>
                    <a:lnTo>
                      <a:pt x="54" y="66"/>
                    </a:lnTo>
                    <a:lnTo>
                      <a:pt x="48" y="72"/>
                    </a:lnTo>
                    <a:lnTo>
                      <a:pt x="42" y="79"/>
                    </a:lnTo>
                    <a:lnTo>
                      <a:pt x="37" y="85"/>
                    </a:lnTo>
                    <a:lnTo>
                      <a:pt x="33" y="91"/>
                    </a:lnTo>
                    <a:lnTo>
                      <a:pt x="27" y="97"/>
                    </a:lnTo>
                    <a:lnTo>
                      <a:pt x="22" y="104"/>
                    </a:lnTo>
                    <a:lnTo>
                      <a:pt x="18" y="110"/>
                    </a:lnTo>
                    <a:lnTo>
                      <a:pt x="13" y="116"/>
                    </a:lnTo>
                    <a:lnTo>
                      <a:pt x="12" y="119"/>
                    </a:lnTo>
                    <a:lnTo>
                      <a:pt x="9" y="121"/>
                    </a:lnTo>
                    <a:lnTo>
                      <a:pt x="6" y="121"/>
                    </a:lnTo>
                    <a:lnTo>
                      <a:pt x="3" y="119"/>
                    </a:lnTo>
                    <a:lnTo>
                      <a:pt x="0" y="113"/>
                    </a:lnTo>
                    <a:lnTo>
                      <a:pt x="0" y="109"/>
                    </a:lnTo>
                    <a:lnTo>
                      <a:pt x="0" y="104"/>
                    </a:lnTo>
                    <a:lnTo>
                      <a:pt x="1" y="100"/>
                    </a:lnTo>
                    <a:lnTo>
                      <a:pt x="3" y="95"/>
                    </a:lnTo>
                    <a:lnTo>
                      <a:pt x="4" y="91"/>
                    </a:lnTo>
                    <a:lnTo>
                      <a:pt x="7" y="86"/>
                    </a:lnTo>
                    <a:lnTo>
                      <a:pt x="9" y="85"/>
                    </a:lnTo>
                    <a:lnTo>
                      <a:pt x="9" y="82"/>
                    </a:lnTo>
                    <a:lnTo>
                      <a:pt x="10" y="80"/>
                    </a:lnTo>
                    <a:lnTo>
                      <a:pt x="12" y="77"/>
                    </a:lnTo>
                    <a:lnTo>
                      <a:pt x="13" y="74"/>
                    </a:lnTo>
                    <a:lnTo>
                      <a:pt x="15" y="69"/>
                    </a:lnTo>
                    <a:lnTo>
                      <a:pt x="19" y="66"/>
                    </a:lnTo>
                    <a:lnTo>
                      <a:pt x="21" y="66"/>
                    </a:lnTo>
                    <a:lnTo>
                      <a:pt x="24" y="69"/>
                    </a:lnTo>
                    <a:lnTo>
                      <a:pt x="21" y="72"/>
                    </a:lnTo>
                    <a:lnTo>
                      <a:pt x="19" y="76"/>
                    </a:lnTo>
                    <a:lnTo>
                      <a:pt x="16" y="80"/>
                    </a:lnTo>
                    <a:lnTo>
                      <a:pt x="15" y="85"/>
                    </a:lnTo>
                    <a:lnTo>
                      <a:pt x="12" y="89"/>
                    </a:lnTo>
                    <a:lnTo>
                      <a:pt x="10" y="94"/>
                    </a:lnTo>
                    <a:lnTo>
                      <a:pt x="9" y="100"/>
                    </a:lnTo>
                    <a:lnTo>
                      <a:pt x="6" y="104"/>
                    </a:lnTo>
                    <a:lnTo>
                      <a:pt x="6" y="107"/>
                    </a:lnTo>
                    <a:lnTo>
                      <a:pt x="6" y="109"/>
                    </a:lnTo>
                    <a:lnTo>
                      <a:pt x="6" y="110"/>
                    </a:lnTo>
                    <a:lnTo>
                      <a:pt x="7" y="112"/>
                    </a:lnTo>
                    <a:lnTo>
                      <a:pt x="10" y="110"/>
                    </a:lnTo>
                    <a:lnTo>
                      <a:pt x="12" y="109"/>
                    </a:lnTo>
                    <a:lnTo>
                      <a:pt x="13" y="106"/>
                    </a:lnTo>
                    <a:lnTo>
                      <a:pt x="15" y="103"/>
                    </a:lnTo>
                    <a:lnTo>
                      <a:pt x="19" y="98"/>
                    </a:lnTo>
                    <a:lnTo>
                      <a:pt x="22" y="92"/>
                    </a:lnTo>
                    <a:lnTo>
                      <a:pt x="25" y="88"/>
                    </a:lnTo>
                    <a:lnTo>
                      <a:pt x="30" y="83"/>
                    </a:lnTo>
                    <a:lnTo>
                      <a:pt x="34" y="77"/>
                    </a:lnTo>
                    <a:lnTo>
                      <a:pt x="37" y="72"/>
                    </a:lnTo>
                    <a:lnTo>
                      <a:pt x="42" y="66"/>
                    </a:lnTo>
                    <a:lnTo>
                      <a:pt x="47" y="62"/>
                    </a:lnTo>
                    <a:lnTo>
                      <a:pt x="51" y="57"/>
                    </a:lnTo>
                    <a:lnTo>
                      <a:pt x="56" y="53"/>
                    </a:lnTo>
                    <a:lnTo>
                      <a:pt x="60" y="48"/>
                    </a:lnTo>
                    <a:lnTo>
                      <a:pt x="65" y="44"/>
                    </a:lnTo>
                    <a:lnTo>
                      <a:pt x="71" y="41"/>
                    </a:lnTo>
                    <a:lnTo>
                      <a:pt x="75" y="36"/>
                    </a:lnTo>
                    <a:lnTo>
                      <a:pt x="81" y="33"/>
                    </a:lnTo>
                    <a:lnTo>
                      <a:pt x="86" y="30"/>
                    </a:lnTo>
                    <a:lnTo>
                      <a:pt x="92" y="26"/>
                    </a:lnTo>
                    <a:lnTo>
                      <a:pt x="96" y="23"/>
                    </a:lnTo>
                    <a:lnTo>
                      <a:pt x="103" y="18"/>
                    </a:lnTo>
                    <a:lnTo>
                      <a:pt x="107" y="15"/>
                    </a:lnTo>
                    <a:lnTo>
                      <a:pt x="112" y="12"/>
                    </a:lnTo>
                    <a:lnTo>
                      <a:pt x="118" y="7"/>
                    </a:lnTo>
                    <a:lnTo>
                      <a:pt x="122" y="4"/>
                    </a:lnTo>
                    <a:lnTo>
                      <a:pt x="127" y="0"/>
                    </a:lnTo>
                    <a:lnTo>
                      <a:pt x="12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4" name="Freeform 212"/>
              <p:cNvSpPr>
                <a:spLocks/>
              </p:cNvSpPr>
              <p:nvPr/>
            </p:nvSpPr>
            <p:spPr bwMode="auto">
              <a:xfrm>
                <a:off x="3511" y="2974"/>
                <a:ext cx="50" cy="53"/>
              </a:xfrm>
              <a:custGeom>
                <a:avLst/>
                <a:gdLst>
                  <a:gd name="T0" fmla="*/ 46 w 50"/>
                  <a:gd name="T1" fmla="*/ 0 h 53"/>
                  <a:gd name="T2" fmla="*/ 47 w 50"/>
                  <a:gd name="T3" fmla="*/ 1 h 53"/>
                  <a:gd name="T4" fmla="*/ 49 w 50"/>
                  <a:gd name="T5" fmla="*/ 1 h 53"/>
                  <a:gd name="T6" fmla="*/ 50 w 50"/>
                  <a:gd name="T7" fmla="*/ 1 h 53"/>
                  <a:gd name="T8" fmla="*/ 50 w 50"/>
                  <a:gd name="T9" fmla="*/ 3 h 53"/>
                  <a:gd name="T10" fmla="*/ 49 w 50"/>
                  <a:gd name="T11" fmla="*/ 6 h 53"/>
                  <a:gd name="T12" fmla="*/ 46 w 50"/>
                  <a:gd name="T13" fmla="*/ 9 h 53"/>
                  <a:gd name="T14" fmla="*/ 43 w 50"/>
                  <a:gd name="T15" fmla="*/ 12 h 53"/>
                  <a:gd name="T16" fmla="*/ 40 w 50"/>
                  <a:gd name="T17" fmla="*/ 15 h 53"/>
                  <a:gd name="T18" fmla="*/ 35 w 50"/>
                  <a:gd name="T19" fmla="*/ 20 h 53"/>
                  <a:gd name="T20" fmla="*/ 32 w 50"/>
                  <a:gd name="T21" fmla="*/ 23 h 53"/>
                  <a:gd name="T22" fmla="*/ 29 w 50"/>
                  <a:gd name="T23" fmla="*/ 26 h 53"/>
                  <a:gd name="T24" fmla="*/ 28 w 50"/>
                  <a:gd name="T25" fmla="*/ 29 h 53"/>
                  <a:gd name="T26" fmla="*/ 25 w 50"/>
                  <a:gd name="T27" fmla="*/ 32 h 53"/>
                  <a:gd name="T28" fmla="*/ 23 w 50"/>
                  <a:gd name="T29" fmla="*/ 35 h 53"/>
                  <a:gd name="T30" fmla="*/ 20 w 50"/>
                  <a:gd name="T31" fmla="*/ 39 h 53"/>
                  <a:gd name="T32" fmla="*/ 19 w 50"/>
                  <a:gd name="T33" fmla="*/ 42 h 53"/>
                  <a:gd name="T34" fmla="*/ 17 w 50"/>
                  <a:gd name="T35" fmla="*/ 45 h 53"/>
                  <a:gd name="T36" fmla="*/ 14 w 50"/>
                  <a:gd name="T37" fmla="*/ 48 h 53"/>
                  <a:gd name="T38" fmla="*/ 12 w 50"/>
                  <a:gd name="T39" fmla="*/ 50 h 53"/>
                  <a:gd name="T40" fmla="*/ 11 w 50"/>
                  <a:gd name="T41" fmla="*/ 51 h 53"/>
                  <a:gd name="T42" fmla="*/ 6 w 50"/>
                  <a:gd name="T43" fmla="*/ 53 h 53"/>
                  <a:gd name="T44" fmla="*/ 2 w 50"/>
                  <a:gd name="T45" fmla="*/ 50 h 53"/>
                  <a:gd name="T46" fmla="*/ 0 w 50"/>
                  <a:gd name="T47" fmla="*/ 45 h 53"/>
                  <a:gd name="T48" fmla="*/ 2 w 50"/>
                  <a:gd name="T49" fmla="*/ 41 h 53"/>
                  <a:gd name="T50" fmla="*/ 2 w 50"/>
                  <a:gd name="T51" fmla="*/ 36 h 53"/>
                  <a:gd name="T52" fmla="*/ 3 w 50"/>
                  <a:gd name="T53" fmla="*/ 32 h 53"/>
                  <a:gd name="T54" fmla="*/ 5 w 50"/>
                  <a:gd name="T55" fmla="*/ 27 h 53"/>
                  <a:gd name="T56" fmla="*/ 6 w 50"/>
                  <a:gd name="T57" fmla="*/ 23 h 53"/>
                  <a:gd name="T58" fmla="*/ 9 w 50"/>
                  <a:gd name="T59" fmla="*/ 20 h 53"/>
                  <a:gd name="T60" fmla="*/ 12 w 50"/>
                  <a:gd name="T61" fmla="*/ 15 h 53"/>
                  <a:gd name="T62" fmla="*/ 14 w 50"/>
                  <a:gd name="T63" fmla="*/ 17 h 53"/>
                  <a:gd name="T64" fmla="*/ 17 w 50"/>
                  <a:gd name="T65" fmla="*/ 17 h 53"/>
                  <a:gd name="T66" fmla="*/ 15 w 50"/>
                  <a:gd name="T67" fmla="*/ 20 h 53"/>
                  <a:gd name="T68" fmla="*/ 14 w 50"/>
                  <a:gd name="T69" fmla="*/ 23 h 53"/>
                  <a:gd name="T70" fmla="*/ 12 w 50"/>
                  <a:gd name="T71" fmla="*/ 26 h 53"/>
                  <a:gd name="T72" fmla="*/ 11 w 50"/>
                  <a:gd name="T73" fmla="*/ 29 h 53"/>
                  <a:gd name="T74" fmla="*/ 9 w 50"/>
                  <a:gd name="T75" fmla="*/ 32 h 53"/>
                  <a:gd name="T76" fmla="*/ 8 w 50"/>
                  <a:gd name="T77" fmla="*/ 36 h 53"/>
                  <a:gd name="T78" fmla="*/ 8 w 50"/>
                  <a:gd name="T79" fmla="*/ 41 h 53"/>
                  <a:gd name="T80" fmla="*/ 8 w 50"/>
                  <a:gd name="T81" fmla="*/ 45 h 53"/>
                  <a:gd name="T82" fmla="*/ 8 w 50"/>
                  <a:gd name="T83" fmla="*/ 45 h 53"/>
                  <a:gd name="T84" fmla="*/ 9 w 50"/>
                  <a:gd name="T85" fmla="*/ 44 h 53"/>
                  <a:gd name="T86" fmla="*/ 11 w 50"/>
                  <a:gd name="T87" fmla="*/ 42 h 53"/>
                  <a:gd name="T88" fmla="*/ 12 w 50"/>
                  <a:gd name="T89" fmla="*/ 41 h 53"/>
                  <a:gd name="T90" fmla="*/ 14 w 50"/>
                  <a:gd name="T91" fmla="*/ 38 h 53"/>
                  <a:gd name="T92" fmla="*/ 15 w 50"/>
                  <a:gd name="T93" fmla="*/ 35 h 53"/>
                  <a:gd name="T94" fmla="*/ 17 w 50"/>
                  <a:gd name="T95" fmla="*/ 32 h 53"/>
                  <a:gd name="T96" fmla="*/ 19 w 50"/>
                  <a:gd name="T97" fmla="*/ 29 h 53"/>
                  <a:gd name="T98" fmla="*/ 20 w 50"/>
                  <a:gd name="T99" fmla="*/ 26 h 53"/>
                  <a:gd name="T100" fmla="*/ 22 w 50"/>
                  <a:gd name="T101" fmla="*/ 23 h 53"/>
                  <a:gd name="T102" fmla="*/ 23 w 50"/>
                  <a:gd name="T103" fmla="*/ 20 h 53"/>
                  <a:gd name="T104" fmla="*/ 26 w 50"/>
                  <a:gd name="T105" fmla="*/ 18 h 53"/>
                  <a:gd name="T106" fmla="*/ 29 w 50"/>
                  <a:gd name="T107" fmla="*/ 14 h 53"/>
                  <a:gd name="T108" fmla="*/ 34 w 50"/>
                  <a:gd name="T109" fmla="*/ 9 h 53"/>
                  <a:gd name="T110" fmla="*/ 37 w 50"/>
                  <a:gd name="T111" fmla="*/ 6 h 53"/>
                  <a:gd name="T112" fmla="*/ 40 w 50"/>
                  <a:gd name="T113" fmla="*/ 4 h 53"/>
                  <a:gd name="T114" fmla="*/ 43 w 50"/>
                  <a:gd name="T115" fmla="*/ 1 h 53"/>
                  <a:gd name="T116" fmla="*/ 46 w 50"/>
                  <a:gd name="T117" fmla="*/ 0 h 53"/>
                  <a:gd name="T118" fmla="*/ 46 w 50"/>
                  <a:gd name="T119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" h="53">
                    <a:moveTo>
                      <a:pt x="46" y="0"/>
                    </a:moveTo>
                    <a:lnTo>
                      <a:pt x="47" y="1"/>
                    </a:lnTo>
                    <a:lnTo>
                      <a:pt x="49" y="1"/>
                    </a:lnTo>
                    <a:lnTo>
                      <a:pt x="50" y="1"/>
                    </a:lnTo>
                    <a:lnTo>
                      <a:pt x="50" y="3"/>
                    </a:lnTo>
                    <a:lnTo>
                      <a:pt x="49" y="6"/>
                    </a:lnTo>
                    <a:lnTo>
                      <a:pt x="46" y="9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35" y="20"/>
                    </a:lnTo>
                    <a:lnTo>
                      <a:pt x="32" y="23"/>
                    </a:lnTo>
                    <a:lnTo>
                      <a:pt x="29" y="26"/>
                    </a:lnTo>
                    <a:lnTo>
                      <a:pt x="28" y="29"/>
                    </a:lnTo>
                    <a:lnTo>
                      <a:pt x="25" y="32"/>
                    </a:lnTo>
                    <a:lnTo>
                      <a:pt x="23" y="35"/>
                    </a:lnTo>
                    <a:lnTo>
                      <a:pt x="20" y="39"/>
                    </a:lnTo>
                    <a:lnTo>
                      <a:pt x="19" y="42"/>
                    </a:lnTo>
                    <a:lnTo>
                      <a:pt x="17" y="45"/>
                    </a:lnTo>
                    <a:lnTo>
                      <a:pt x="14" y="48"/>
                    </a:lnTo>
                    <a:lnTo>
                      <a:pt x="12" y="50"/>
                    </a:lnTo>
                    <a:lnTo>
                      <a:pt x="11" y="51"/>
                    </a:lnTo>
                    <a:lnTo>
                      <a:pt x="6" y="53"/>
                    </a:lnTo>
                    <a:lnTo>
                      <a:pt x="2" y="50"/>
                    </a:lnTo>
                    <a:lnTo>
                      <a:pt x="0" y="45"/>
                    </a:lnTo>
                    <a:lnTo>
                      <a:pt x="2" y="41"/>
                    </a:lnTo>
                    <a:lnTo>
                      <a:pt x="2" y="36"/>
                    </a:lnTo>
                    <a:lnTo>
                      <a:pt x="3" y="32"/>
                    </a:lnTo>
                    <a:lnTo>
                      <a:pt x="5" y="27"/>
                    </a:lnTo>
                    <a:lnTo>
                      <a:pt x="6" y="23"/>
                    </a:lnTo>
                    <a:lnTo>
                      <a:pt x="9" y="20"/>
                    </a:lnTo>
                    <a:lnTo>
                      <a:pt x="12" y="15"/>
                    </a:lnTo>
                    <a:lnTo>
                      <a:pt x="14" y="17"/>
                    </a:lnTo>
                    <a:lnTo>
                      <a:pt x="17" y="17"/>
                    </a:lnTo>
                    <a:lnTo>
                      <a:pt x="15" y="20"/>
                    </a:lnTo>
                    <a:lnTo>
                      <a:pt x="14" y="23"/>
                    </a:lnTo>
                    <a:lnTo>
                      <a:pt x="12" y="26"/>
                    </a:lnTo>
                    <a:lnTo>
                      <a:pt x="11" y="29"/>
                    </a:lnTo>
                    <a:lnTo>
                      <a:pt x="9" y="32"/>
                    </a:lnTo>
                    <a:lnTo>
                      <a:pt x="8" y="36"/>
                    </a:lnTo>
                    <a:lnTo>
                      <a:pt x="8" y="41"/>
                    </a:lnTo>
                    <a:lnTo>
                      <a:pt x="8" y="45"/>
                    </a:lnTo>
                    <a:lnTo>
                      <a:pt x="8" y="45"/>
                    </a:lnTo>
                    <a:lnTo>
                      <a:pt x="9" y="44"/>
                    </a:lnTo>
                    <a:lnTo>
                      <a:pt x="11" y="42"/>
                    </a:lnTo>
                    <a:lnTo>
                      <a:pt x="12" y="41"/>
                    </a:lnTo>
                    <a:lnTo>
                      <a:pt x="14" y="38"/>
                    </a:lnTo>
                    <a:lnTo>
                      <a:pt x="15" y="35"/>
                    </a:lnTo>
                    <a:lnTo>
                      <a:pt x="17" y="32"/>
                    </a:lnTo>
                    <a:lnTo>
                      <a:pt x="19" y="29"/>
                    </a:lnTo>
                    <a:lnTo>
                      <a:pt x="20" y="26"/>
                    </a:lnTo>
                    <a:lnTo>
                      <a:pt x="22" y="23"/>
                    </a:lnTo>
                    <a:lnTo>
                      <a:pt x="23" y="20"/>
                    </a:lnTo>
                    <a:lnTo>
                      <a:pt x="26" y="18"/>
                    </a:lnTo>
                    <a:lnTo>
                      <a:pt x="29" y="14"/>
                    </a:lnTo>
                    <a:lnTo>
                      <a:pt x="34" y="9"/>
                    </a:lnTo>
                    <a:lnTo>
                      <a:pt x="37" y="6"/>
                    </a:lnTo>
                    <a:lnTo>
                      <a:pt x="40" y="4"/>
                    </a:lnTo>
                    <a:lnTo>
                      <a:pt x="43" y="1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5" name="Freeform 213"/>
              <p:cNvSpPr>
                <a:spLocks/>
              </p:cNvSpPr>
              <p:nvPr/>
            </p:nvSpPr>
            <p:spPr bwMode="auto">
              <a:xfrm>
                <a:off x="3493" y="2983"/>
                <a:ext cx="29" cy="33"/>
              </a:xfrm>
              <a:custGeom>
                <a:avLst/>
                <a:gdLst>
                  <a:gd name="T0" fmla="*/ 12 w 29"/>
                  <a:gd name="T1" fmla="*/ 0 h 33"/>
                  <a:gd name="T2" fmla="*/ 14 w 29"/>
                  <a:gd name="T3" fmla="*/ 0 h 33"/>
                  <a:gd name="T4" fmla="*/ 15 w 29"/>
                  <a:gd name="T5" fmla="*/ 2 h 33"/>
                  <a:gd name="T6" fmla="*/ 17 w 29"/>
                  <a:gd name="T7" fmla="*/ 2 h 33"/>
                  <a:gd name="T8" fmla="*/ 18 w 29"/>
                  <a:gd name="T9" fmla="*/ 3 h 33"/>
                  <a:gd name="T10" fmla="*/ 15 w 29"/>
                  <a:gd name="T11" fmla="*/ 5 h 33"/>
                  <a:gd name="T12" fmla="*/ 14 w 29"/>
                  <a:gd name="T13" fmla="*/ 8 h 33"/>
                  <a:gd name="T14" fmla="*/ 11 w 29"/>
                  <a:gd name="T15" fmla="*/ 11 h 33"/>
                  <a:gd name="T16" fmla="*/ 9 w 29"/>
                  <a:gd name="T17" fmla="*/ 14 h 33"/>
                  <a:gd name="T18" fmla="*/ 8 w 29"/>
                  <a:gd name="T19" fmla="*/ 17 h 33"/>
                  <a:gd name="T20" fmla="*/ 6 w 29"/>
                  <a:gd name="T21" fmla="*/ 20 h 33"/>
                  <a:gd name="T22" fmla="*/ 6 w 29"/>
                  <a:gd name="T23" fmla="*/ 23 h 33"/>
                  <a:gd name="T24" fmla="*/ 8 w 29"/>
                  <a:gd name="T25" fmla="*/ 26 h 33"/>
                  <a:gd name="T26" fmla="*/ 11 w 29"/>
                  <a:gd name="T27" fmla="*/ 24 h 33"/>
                  <a:gd name="T28" fmla="*/ 14 w 29"/>
                  <a:gd name="T29" fmla="*/ 23 h 33"/>
                  <a:gd name="T30" fmla="*/ 18 w 29"/>
                  <a:gd name="T31" fmla="*/ 20 h 33"/>
                  <a:gd name="T32" fmla="*/ 21 w 29"/>
                  <a:gd name="T33" fmla="*/ 17 h 33"/>
                  <a:gd name="T34" fmla="*/ 23 w 29"/>
                  <a:gd name="T35" fmla="*/ 14 h 33"/>
                  <a:gd name="T36" fmla="*/ 26 w 29"/>
                  <a:gd name="T37" fmla="*/ 11 h 33"/>
                  <a:gd name="T38" fmla="*/ 27 w 29"/>
                  <a:gd name="T39" fmla="*/ 9 h 33"/>
                  <a:gd name="T40" fmla="*/ 29 w 29"/>
                  <a:gd name="T41" fmla="*/ 8 h 33"/>
                  <a:gd name="T42" fmla="*/ 24 w 29"/>
                  <a:gd name="T43" fmla="*/ 23 h 33"/>
                  <a:gd name="T44" fmla="*/ 20 w 29"/>
                  <a:gd name="T45" fmla="*/ 27 h 33"/>
                  <a:gd name="T46" fmla="*/ 15 w 29"/>
                  <a:gd name="T47" fmla="*/ 30 h 33"/>
                  <a:gd name="T48" fmla="*/ 11 w 29"/>
                  <a:gd name="T49" fmla="*/ 33 h 33"/>
                  <a:gd name="T50" fmla="*/ 8 w 29"/>
                  <a:gd name="T51" fmla="*/ 33 h 33"/>
                  <a:gd name="T52" fmla="*/ 3 w 29"/>
                  <a:gd name="T53" fmla="*/ 33 h 33"/>
                  <a:gd name="T54" fmla="*/ 2 w 29"/>
                  <a:gd name="T55" fmla="*/ 30 h 33"/>
                  <a:gd name="T56" fmla="*/ 0 w 29"/>
                  <a:gd name="T57" fmla="*/ 29 h 33"/>
                  <a:gd name="T58" fmla="*/ 0 w 29"/>
                  <a:gd name="T59" fmla="*/ 26 h 33"/>
                  <a:gd name="T60" fmla="*/ 0 w 29"/>
                  <a:gd name="T61" fmla="*/ 21 h 33"/>
                  <a:gd name="T62" fmla="*/ 0 w 29"/>
                  <a:gd name="T63" fmla="*/ 18 h 33"/>
                  <a:gd name="T64" fmla="*/ 2 w 29"/>
                  <a:gd name="T65" fmla="*/ 14 h 33"/>
                  <a:gd name="T66" fmla="*/ 3 w 29"/>
                  <a:gd name="T67" fmla="*/ 11 h 33"/>
                  <a:gd name="T68" fmla="*/ 5 w 29"/>
                  <a:gd name="T69" fmla="*/ 9 h 33"/>
                  <a:gd name="T70" fmla="*/ 6 w 29"/>
                  <a:gd name="T71" fmla="*/ 6 h 33"/>
                  <a:gd name="T72" fmla="*/ 9 w 29"/>
                  <a:gd name="T73" fmla="*/ 3 h 33"/>
                  <a:gd name="T74" fmla="*/ 12 w 29"/>
                  <a:gd name="T75" fmla="*/ 0 h 33"/>
                  <a:gd name="T76" fmla="*/ 12 w 29"/>
                  <a:gd name="T7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9" h="33">
                    <a:moveTo>
                      <a:pt x="12" y="0"/>
                    </a:moveTo>
                    <a:lnTo>
                      <a:pt x="14" y="0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4" y="8"/>
                    </a:lnTo>
                    <a:lnTo>
                      <a:pt x="11" y="11"/>
                    </a:lnTo>
                    <a:lnTo>
                      <a:pt x="9" y="14"/>
                    </a:lnTo>
                    <a:lnTo>
                      <a:pt x="8" y="17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8" y="26"/>
                    </a:lnTo>
                    <a:lnTo>
                      <a:pt x="11" y="24"/>
                    </a:lnTo>
                    <a:lnTo>
                      <a:pt x="14" y="23"/>
                    </a:lnTo>
                    <a:lnTo>
                      <a:pt x="18" y="20"/>
                    </a:lnTo>
                    <a:lnTo>
                      <a:pt x="21" y="17"/>
                    </a:lnTo>
                    <a:lnTo>
                      <a:pt x="23" y="14"/>
                    </a:lnTo>
                    <a:lnTo>
                      <a:pt x="26" y="11"/>
                    </a:lnTo>
                    <a:lnTo>
                      <a:pt x="27" y="9"/>
                    </a:lnTo>
                    <a:lnTo>
                      <a:pt x="29" y="8"/>
                    </a:lnTo>
                    <a:lnTo>
                      <a:pt x="24" y="23"/>
                    </a:lnTo>
                    <a:lnTo>
                      <a:pt x="20" y="27"/>
                    </a:lnTo>
                    <a:lnTo>
                      <a:pt x="15" y="30"/>
                    </a:lnTo>
                    <a:lnTo>
                      <a:pt x="11" y="33"/>
                    </a:lnTo>
                    <a:lnTo>
                      <a:pt x="8" y="33"/>
                    </a:lnTo>
                    <a:lnTo>
                      <a:pt x="3" y="33"/>
                    </a:lnTo>
                    <a:lnTo>
                      <a:pt x="2" y="30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6" y="6"/>
                    </a:lnTo>
                    <a:lnTo>
                      <a:pt x="9" y="3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6" name="Freeform 214"/>
              <p:cNvSpPr>
                <a:spLocks/>
              </p:cNvSpPr>
              <p:nvPr/>
            </p:nvSpPr>
            <p:spPr bwMode="auto">
              <a:xfrm>
                <a:off x="3484" y="2977"/>
                <a:ext cx="20" cy="20"/>
              </a:xfrm>
              <a:custGeom>
                <a:avLst/>
                <a:gdLst>
                  <a:gd name="T0" fmla="*/ 6 w 20"/>
                  <a:gd name="T1" fmla="*/ 0 h 20"/>
                  <a:gd name="T2" fmla="*/ 9 w 20"/>
                  <a:gd name="T3" fmla="*/ 0 h 20"/>
                  <a:gd name="T4" fmla="*/ 9 w 20"/>
                  <a:gd name="T5" fmla="*/ 1 h 20"/>
                  <a:gd name="T6" fmla="*/ 8 w 20"/>
                  <a:gd name="T7" fmla="*/ 4 h 20"/>
                  <a:gd name="T8" fmla="*/ 6 w 20"/>
                  <a:gd name="T9" fmla="*/ 8 h 20"/>
                  <a:gd name="T10" fmla="*/ 6 w 20"/>
                  <a:gd name="T11" fmla="*/ 9 h 20"/>
                  <a:gd name="T12" fmla="*/ 8 w 20"/>
                  <a:gd name="T13" fmla="*/ 11 h 20"/>
                  <a:gd name="T14" fmla="*/ 8 w 20"/>
                  <a:gd name="T15" fmla="*/ 12 h 20"/>
                  <a:gd name="T16" fmla="*/ 11 w 20"/>
                  <a:gd name="T17" fmla="*/ 14 h 20"/>
                  <a:gd name="T18" fmla="*/ 12 w 20"/>
                  <a:gd name="T19" fmla="*/ 14 h 20"/>
                  <a:gd name="T20" fmla="*/ 14 w 20"/>
                  <a:gd name="T21" fmla="*/ 12 h 20"/>
                  <a:gd name="T22" fmla="*/ 17 w 20"/>
                  <a:gd name="T23" fmla="*/ 11 h 20"/>
                  <a:gd name="T24" fmla="*/ 20 w 20"/>
                  <a:gd name="T25" fmla="*/ 8 h 20"/>
                  <a:gd name="T26" fmla="*/ 17 w 20"/>
                  <a:gd name="T27" fmla="*/ 18 h 20"/>
                  <a:gd name="T28" fmla="*/ 12 w 20"/>
                  <a:gd name="T29" fmla="*/ 20 h 20"/>
                  <a:gd name="T30" fmla="*/ 8 w 20"/>
                  <a:gd name="T31" fmla="*/ 20 h 20"/>
                  <a:gd name="T32" fmla="*/ 5 w 20"/>
                  <a:gd name="T33" fmla="*/ 18 h 20"/>
                  <a:gd name="T34" fmla="*/ 3 w 20"/>
                  <a:gd name="T35" fmla="*/ 15 h 20"/>
                  <a:gd name="T36" fmla="*/ 0 w 20"/>
                  <a:gd name="T37" fmla="*/ 11 h 20"/>
                  <a:gd name="T38" fmla="*/ 0 w 20"/>
                  <a:gd name="T39" fmla="*/ 6 h 20"/>
                  <a:gd name="T40" fmla="*/ 2 w 20"/>
                  <a:gd name="T41" fmla="*/ 1 h 20"/>
                  <a:gd name="T42" fmla="*/ 6 w 20"/>
                  <a:gd name="T43" fmla="*/ 0 h 20"/>
                  <a:gd name="T44" fmla="*/ 6 w 20"/>
                  <a:gd name="T45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" h="20">
                    <a:moveTo>
                      <a:pt x="6" y="0"/>
                    </a:moveTo>
                    <a:lnTo>
                      <a:pt x="9" y="0"/>
                    </a:lnTo>
                    <a:lnTo>
                      <a:pt x="9" y="1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6" y="9"/>
                    </a:lnTo>
                    <a:lnTo>
                      <a:pt x="8" y="11"/>
                    </a:lnTo>
                    <a:lnTo>
                      <a:pt x="8" y="12"/>
                    </a:lnTo>
                    <a:lnTo>
                      <a:pt x="11" y="14"/>
                    </a:lnTo>
                    <a:lnTo>
                      <a:pt x="12" y="14"/>
                    </a:lnTo>
                    <a:lnTo>
                      <a:pt x="14" y="12"/>
                    </a:lnTo>
                    <a:lnTo>
                      <a:pt x="17" y="11"/>
                    </a:lnTo>
                    <a:lnTo>
                      <a:pt x="20" y="8"/>
                    </a:lnTo>
                    <a:lnTo>
                      <a:pt x="17" y="18"/>
                    </a:lnTo>
                    <a:lnTo>
                      <a:pt x="12" y="20"/>
                    </a:lnTo>
                    <a:lnTo>
                      <a:pt x="8" y="20"/>
                    </a:lnTo>
                    <a:lnTo>
                      <a:pt x="5" y="18"/>
                    </a:lnTo>
                    <a:lnTo>
                      <a:pt x="3" y="15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2" y="1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7" name="Freeform 215"/>
              <p:cNvSpPr>
                <a:spLocks/>
              </p:cNvSpPr>
              <p:nvPr/>
            </p:nvSpPr>
            <p:spPr bwMode="auto">
              <a:xfrm>
                <a:off x="3682" y="2432"/>
                <a:ext cx="65" cy="59"/>
              </a:xfrm>
              <a:custGeom>
                <a:avLst/>
                <a:gdLst>
                  <a:gd name="T0" fmla="*/ 14 w 65"/>
                  <a:gd name="T1" fmla="*/ 0 h 59"/>
                  <a:gd name="T2" fmla="*/ 20 w 65"/>
                  <a:gd name="T3" fmla="*/ 0 h 59"/>
                  <a:gd name="T4" fmla="*/ 26 w 65"/>
                  <a:gd name="T5" fmla="*/ 0 h 59"/>
                  <a:gd name="T6" fmla="*/ 32 w 65"/>
                  <a:gd name="T7" fmla="*/ 2 h 59"/>
                  <a:gd name="T8" fmla="*/ 38 w 65"/>
                  <a:gd name="T9" fmla="*/ 5 h 59"/>
                  <a:gd name="T10" fmla="*/ 44 w 65"/>
                  <a:gd name="T11" fmla="*/ 14 h 59"/>
                  <a:gd name="T12" fmla="*/ 50 w 65"/>
                  <a:gd name="T13" fmla="*/ 18 h 59"/>
                  <a:gd name="T14" fmla="*/ 59 w 65"/>
                  <a:gd name="T15" fmla="*/ 26 h 59"/>
                  <a:gd name="T16" fmla="*/ 65 w 65"/>
                  <a:gd name="T17" fmla="*/ 32 h 59"/>
                  <a:gd name="T18" fmla="*/ 65 w 65"/>
                  <a:gd name="T19" fmla="*/ 40 h 59"/>
                  <a:gd name="T20" fmla="*/ 64 w 65"/>
                  <a:gd name="T21" fmla="*/ 44 h 59"/>
                  <a:gd name="T22" fmla="*/ 59 w 65"/>
                  <a:gd name="T23" fmla="*/ 40 h 59"/>
                  <a:gd name="T24" fmla="*/ 56 w 65"/>
                  <a:gd name="T25" fmla="*/ 32 h 59"/>
                  <a:gd name="T26" fmla="*/ 52 w 65"/>
                  <a:gd name="T27" fmla="*/ 28 h 59"/>
                  <a:gd name="T28" fmla="*/ 47 w 65"/>
                  <a:gd name="T29" fmla="*/ 23 h 59"/>
                  <a:gd name="T30" fmla="*/ 41 w 65"/>
                  <a:gd name="T31" fmla="*/ 18 h 59"/>
                  <a:gd name="T32" fmla="*/ 35 w 65"/>
                  <a:gd name="T33" fmla="*/ 14 h 59"/>
                  <a:gd name="T34" fmla="*/ 31 w 65"/>
                  <a:gd name="T35" fmla="*/ 9 h 59"/>
                  <a:gd name="T36" fmla="*/ 24 w 65"/>
                  <a:gd name="T37" fmla="*/ 6 h 59"/>
                  <a:gd name="T38" fmla="*/ 20 w 65"/>
                  <a:gd name="T39" fmla="*/ 6 h 59"/>
                  <a:gd name="T40" fmla="*/ 12 w 65"/>
                  <a:gd name="T41" fmla="*/ 9 h 59"/>
                  <a:gd name="T42" fmla="*/ 5 w 65"/>
                  <a:gd name="T43" fmla="*/ 15 h 59"/>
                  <a:gd name="T44" fmla="*/ 6 w 65"/>
                  <a:gd name="T45" fmla="*/ 24 h 59"/>
                  <a:gd name="T46" fmla="*/ 9 w 65"/>
                  <a:gd name="T47" fmla="*/ 34 h 59"/>
                  <a:gd name="T48" fmla="*/ 17 w 65"/>
                  <a:gd name="T49" fmla="*/ 38 h 59"/>
                  <a:gd name="T50" fmla="*/ 26 w 65"/>
                  <a:gd name="T51" fmla="*/ 43 h 59"/>
                  <a:gd name="T52" fmla="*/ 35 w 65"/>
                  <a:gd name="T53" fmla="*/ 47 h 59"/>
                  <a:gd name="T54" fmla="*/ 43 w 65"/>
                  <a:gd name="T55" fmla="*/ 52 h 59"/>
                  <a:gd name="T56" fmla="*/ 47 w 65"/>
                  <a:gd name="T57" fmla="*/ 55 h 59"/>
                  <a:gd name="T58" fmla="*/ 49 w 65"/>
                  <a:gd name="T59" fmla="*/ 58 h 59"/>
                  <a:gd name="T60" fmla="*/ 44 w 65"/>
                  <a:gd name="T61" fmla="*/ 59 h 59"/>
                  <a:gd name="T62" fmla="*/ 37 w 65"/>
                  <a:gd name="T63" fmla="*/ 58 h 59"/>
                  <a:gd name="T64" fmla="*/ 31 w 65"/>
                  <a:gd name="T65" fmla="*/ 52 h 59"/>
                  <a:gd name="T66" fmla="*/ 24 w 65"/>
                  <a:gd name="T67" fmla="*/ 47 h 59"/>
                  <a:gd name="T68" fmla="*/ 17 w 65"/>
                  <a:gd name="T69" fmla="*/ 46 h 59"/>
                  <a:gd name="T70" fmla="*/ 11 w 65"/>
                  <a:gd name="T71" fmla="*/ 43 h 59"/>
                  <a:gd name="T72" fmla="*/ 5 w 65"/>
                  <a:gd name="T73" fmla="*/ 38 h 59"/>
                  <a:gd name="T74" fmla="*/ 2 w 65"/>
                  <a:gd name="T75" fmla="*/ 32 h 59"/>
                  <a:gd name="T76" fmla="*/ 0 w 65"/>
                  <a:gd name="T77" fmla="*/ 24 h 59"/>
                  <a:gd name="T78" fmla="*/ 0 w 65"/>
                  <a:gd name="T79" fmla="*/ 20 h 59"/>
                  <a:gd name="T80" fmla="*/ 0 w 65"/>
                  <a:gd name="T81" fmla="*/ 14 h 59"/>
                  <a:gd name="T82" fmla="*/ 2 w 65"/>
                  <a:gd name="T83" fmla="*/ 9 h 59"/>
                  <a:gd name="T84" fmla="*/ 5 w 65"/>
                  <a:gd name="T85" fmla="*/ 5 h 59"/>
                  <a:gd name="T86" fmla="*/ 9 w 65"/>
                  <a:gd name="T87" fmla="*/ 2 h 59"/>
                  <a:gd name="T88" fmla="*/ 12 w 65"/>
                  <a:gd name="T89" fmla="*/ 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5" h="59">
                    <a:moveTo>
                      <a:pt x="12" y="2"/>
                    </a:moveTo>
                    <a:lnTo>
                      <a:pt x="14" y="0"/>
                    </a:lnTo>
                    <a:lnTo>
                      <a:pt x="17" y="0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2" y="2"/>
                    </a:lnTo>
                    <a:lnTo>
                      <a:pt x="35" y="3"/>
                    </a:lnTo>
                    <a:lnTo>
                      <a:pt x="38" y="5"/>
                    </a:lnTo>
                    <a:lnTo>
                      <a:pt x="41" y="9"/>
                    </a:lnTo>
                    <a:lnTo>
                      <a:pt x="44" y="14"/>
                    </a:lnTo>
                    <a:lnTo>
                      <a:pt x="47" y="15"/>
                    </a:lnTo>
                    <a:lnTo>
                      <a:pt x="50" y="18"/>
                    </a:lnTo>
                    <a:lnTo>
                      <a:pt x="55" y="23"/>
                    </a:lnTo>
                    <a:lnTo>
                      <a:pt x="59" y="26"/>
                    </a:lnTo>
                    <a:lnTo>
                      <a:pt x="64" y="29"/>
                    </a:lnTo>
                    <a:lnTo>
                      <a:pt x="65" y="32"/>
                    </a:lnTo>
                    <a:lnTo>
                      <a:pt x="65" y="37"/>
                    </a:lnTo>
                    <a:lnTo>
                      <a:pt x="65" y="40"/>
                    </a:lnTo>
                    <a:lnTo>
                      <a:pt x="65" y="44"/>
                    </a:lnTo>
                    <a:lnTo>
                      <a:pt x="64" y="44"/>
                    </a:lnTo>
                    <a:lnTo>
                      <a:pt x="61" y="44"/>
                    </a:lnTo>
                    <a:lnTo>
                      <a:pt x="59" y="40"/>
                    </a:lnTo>
                    <a:lnTo>
                      <a:pt x="58" y="37"/>
                    </a:lnTo>
                    <a:lnTo>
                      <a:pt x="56" y="32"/>
                    </a:lnTo>
                    <a:lnTo>
                      <a:pt x="55" y="31"/>
                    </a:lnTo>
                    <a:lnTo>
                      <a:pt x="52" y="28"/>
                    </a:lnTo>
                    <a:lnTo>
                      <a:pt x="50" y="24"/>
                    </a:lnTo>
                    <a:lnTo>
                      <a:pt x="47" y="23"/>
                    </a:lnTo>
                    <a:lnTo>
                      <a:pt x="44" y="21"/>
                    </a:lnTo>
                    <a:lnTo>
                      <a:pt x="41" y="18"/>
                    </a:lnTo>
                    <a:lnTo>
                      <a:pt x="38" y="15"/>
                    </a:lnTo>
                    <a:lnTo>
                      <a:pt x="35" y="14"/>
                    </a:lnTo>
                    <a:lnTo>
                      <a:pt x="34" y="11"/>
                    </a:lnTo>
                    <a:lnTo>
                      <a:pt x="31" y="9"/>
                    </a:lnTo>
                    <a:lnTo>
                      <a:pt x="27" y="8"/>
                    </a:lnTo>
                    <a:lnTo>
                      <a:pt x="24" y="6"/>
                    </a:lnTo>
                    <a:lnTo>
                      <a:pt x="23" y="6"/>
                    </a:lnTo>
                    <a:lnTo>
                      <a:pt x="20" y="6"/>
                    </a:lnTo>
                    <a:lnTo>
                      <a:pt x="18" y="8"/>
                    </a:lnTo>
                    <a:lnTo>
                      <a:pt x="12" y="9"/>
                    </a:lnTo>
                    <a:lnTo>
                      <a:pt x="8" y="11"/>
                    </a:lnTo>
                    <a:lnTo>
                      <a:pt x="5" y="15"/>
                    </a:lnTo>
                    <a:lnTo>
                      <a:pt x="5" y="20"/>
                    </a:lnTo>
                    <a:lnTo>
                      <a:pt x="6" y="24"/>
                    </a:lnTo>
                    <a:lnTo>
                      <a:pt x="8" y="29"/>
                    </a:lnTo>
                    <a:lnTo>
                      <a:pt x="9" y="34"/>
                    </a:lnTo>
                    <a:lnTo>
                      <a:pt x="14" y="37"/>
                    </a:lnTo>
                    <a:lnTo>
                      <a:pt x="17" y="38"/>
                    </a:lnTo>
                    <a:lnTo>
                      <a:pt x="23" y="41"/>
                    </a:lnTo>
                    <a:lnTo>
                      <a:pt x="26" y="43"/>
                    </a:lnTo>
                    <a:lnTo>
                      <a:pt x="31" y="46"/>
                    </a:lnTo>
                    <a:lnTo>
                      <a:pt x="35" y="47"/>
                    </a:lnTo>
                    <a:lnTo>
                      <a:pt x="40" y="50"/>
                    </a:lnTo>
                    <a:lnTo>
                      <a:pt x="43" y="52"/>
                    </a:lnTo>
                    <a:lnTo>
                      <a:pt x="46" y="53"/>
                    </a:lnTo>
                    <a:lnTo>
                      <a:pt x="47" y="55"/>
                    </a:lnTo>
                    <a:lnTo>
                      <a:pt x="49" y="56"/>
                    </a:lnTo>
                    <a:lnTo>
                      <a:pt x="49" y="58"/>
                    </a:lnTo>
                    <a:lnTo>
                      <a:pt x="47" y="59"/>
                    </a:lnTo>
                    <a:lnTo>
                      <a:pt x="44" y="59"/>
                    </a:lnTo>
                    <a:lnTo>
                      <a:pt x="40" y="59"/>
                    </a:lnTo>
                    <a:lnTo>
                      <a:pt x="37" y="58"/>
                    </a:lnTo>
                    <a:lnTo>
                      <a:pt x="34" y="55"/>
                    </a:lnTo>
                    <a:lnTo>
                      <a:pt x="31" y="52"/>
                    </a:lnTo>
                    <a:lnTo>
                      <a:pt x="27" y="50"/>
                    </a:lnTo>
                    <a:lnTo>
                      <a:pt x="24" y="47"/>
                    </a:lnTo>
                    <a:lnTo>
                      <a:pt x="21" y="47"/>
                    </a:lnTo>
                    <a:lnTo>
                      <a:pt x="17" y="46"/>
                    </a:lnTo>
                    <a:lnTo>
                      <a:pt x="14" y="44"/>
                    </a:lnTo>
                    <a:lnTo>
                      <a:pt x="11" y="43"/>
                    </a:lnTo>
                    <a:lnTo>
                      <a:pt x="8" y="41"/>
                    </a:lnTo>
                    <a:lnTo>
                      <a:pt x="5" y="38"/>
                    </a:lnTo>
                    <a:lnTo>
                      <a:pt x="3" y="35"/>
                    </a:lnTo>
                    <a:lnTo>
                      <a:pt x="2" y="32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4"/>
                    </a:lnTo>
                    <a:lnTo>
                      <a:pt x="2" y="11"/>
                    </a:lnTo>
                    <a:lnTo>
                      <a:pt x="2" y="9"/>
                    </a:lnTo>
                    <a:lnTo>
                      <a:pt x="3" y="6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9" y="2"/>
                    </a:lnTo>
                    <a:lnTo>
                      <a:pt x="12" y="2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8" name="Freeform 216"/>
              <p:cNvSpPr>
                <a:spLocks/>
              </p:cNvSpPr>
              <p:nvPr/>
            </p:nvSpPr>
            <p:spPr bwMode="auto">
              <a:xfrm>
                <a:off x="3685" y="2438"/>
                <a:ext cx="56" cy="46"/>
              </a:xfrm>
              <a:custGeom>
                <a:avLst/>
                <a:gdLst>
                  <a:gd name="T0" fmla="*/ 5 w 56"/>
                  <a:gd name="T1" fmla="*/ 0 h 46"/>
                  <a:gd name="T2" fmla="*/ 6 w 56"/>
                  <a:gd name="T3" fmla="*/ 3 h 46"/>
                  <a:gd name="T4" fmla="*/ 9 w 56"/>
                  <a:gd name="T5" fmla="*/ 5 h 46"/>
                  <a:gd name="T6" fmla="*/ 12 w 56"/>
                  <a:gd name="T7" fmla="*/ 8 h 46"/>
                  <a:gd name="T8" fmla="*/ 15 w 56"/>
                  <a:gd name="T9" fmla="*/ 9 h 46"/>
                  <a:gd name="T10" fmla="*/ 18 w 56"/>
                  <a:gd name="T11" fmla="*/ 11 h 46"/>
                  <a:gd name="T12" fmla="*/ 21 w 56"/>
                  <a:gd name="T13" fmla="*/ 14 h 46"/>
                  <a:gd name="T14" fmla="*/ 24 w 56"/>
                  <a:gd name="T15" fmla="*/ 17 h 46"/>
                  <a:gd name="T16" fmla="*/ 29 w 56"/>
                  <a:gd name="T17" fmla="*/ 20 h 46"/>
                  <a:gd name="T18" fmla="*/ 31 w 56"/>
                  <a:gd name="T19" fmla="*/ 23 h 46"/>
                  <a:gd name="T20" fmla="*/ 34 w 56"/>
                  <a:gd name="T21" fmla="*/ 26 h 46"/>
                  <a:gd name="T22" fmla="*/ 37 w 56"/>
                  <a:gd name="T23" fmla="*/ 29 h 46"/>
                  <a:gd name="T24" fmla="*/ 41 w 56"/>
                  <a:gd name="T25" fmla="*/ 32 h 46"/>
                  <a:gd name="T26" fmla="*/ 44 w 56"/>
                  <a:gd name="T27" fmla="*/ 35 h 46"/>
                  <a:gd name="T28" fmla="*/ 49 w 56"/>
                  <a:gd name="T29" fmla="*/ 37 h 46"/>
                  <a:gd name="T30" fmla="*/ 52 w 56"/>
                  <a:gd name="T31" fmla="*/ 40 h 46"/>
                  <a:gd name="T32" fmla="*/ 56 w 56"/>
                  <a:gd name="T33" fmla="*/ 41 h 46"/>
                  <a:gd name="T34" fmla="*/ 56 w 56"/>
                  <a:gd name="T35" fmla="*/ 41 h 46"/>
                  <a:gd name="T36" fmla="*/ 55 w 56"/>
                  <a:gd name="T37" fmla="*/ 43 h 46"/>
                  <a:gd name="T38" fmla="*/ 53 w 56"/>
                  <a:gd name="T39" fmla="*/ 44 h 46"/>
                  <a:gd name="T40" fmla="*/ 52 w 56"/>
                  <a:gd name="T41" fmla="*/ 46 h 46"/>
                  <a:gd name="T42" fmla="*/ 49 w 56"/>
                  <a:gd name="T43" fmla="*/ 44 h 46"/>
                  <a:gd name="T44" fmla="*/ 46 w 56"/>
                  <a:gd name="T45" fmla="*/ 44 h 46"/>
                  <a:gd name="T46" fmla="*/ 43 w 56"/>
                  <a:gd name="T47" fmla="*/ 43 h 46"/>
                  <a:gd name="T48" fmla="*/ 41 w 56"/>
                  <a:gd name="T49" fmla="*/ 41 h 46"/>
                  <a:gd name="T50" fmla="*/ 35 w 56"/>
                  <a:gd name="T51" fmla="*/ 37 h 46"/>
                  <a:gd name="T52" fmla="*/ 31 w 56"/>
                  <a:gd name="T53" fmla="*/ 32 h 46"/>
                  <a:gd name="T54" fmla="*/ 26 w 56"/>
                  <a:gd name="T55" fmla="*/ 28 h 46"/>
                  <a:gd name="T56" fmla="*/ 21 w 56"/>
                  <a:gd name="T57" fmla="*/ 23 h 46"/>
                  <a:gd name="T58" fmla="*/ 17 w 56"/>
                  <a:gd name="T59" fmla="*/ 20 h 46"/>
                  <a:gd name="T60" fmla="*/ 12 w 56"/>
                  <a:gd name="T61" fmla="*/ 17 h 46"/>
                  <a:gd name="T62" fmla="*/ 9 w 56"/>
                  <a:gd name="T63" fmla="*/ 14 h 46"/>
                  <a:gd name="T64" fmla="*/ 5 w 56"/>
                  <a:gd name="T65" fmla="*/ 12 h 46"/>
                  <a:gd name="T66" fmla="*/ 2 w 56"/>
                  <a:gd name="T67" fmla="*/ 8 h 46"/>
                  <a:gd name="T68" fmla="*/ 0 w 56"/>
                  <a:gd name="T69" fmla="*/ 5 h 46"/>
                  <a:gd name="T70" fmla="*/ 0 w 56"/>
                  <a:gd name="T71" fmla="*/ 3 h 46"/>
                  <a:gd name="T72" fmla="*/ 5 w 56"/>
                  <a:gd name="T73" fmla="*/ 0 h 46"/>
                  <a:gd name="T74" fmla="*/ 5 w 56"/>
                  <a:gd name="T75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6" h="46">
                    <a:moveTo>
                      <a:pt x="5" y="0"/>
                    </a:moveTo>
                    <a:lnTo>
                      <a:pt x="6" y="3"/>
                    </a:lnTo>
                    <a:lnTo>
                      <a:pt x="9" y="5"/>
                    </a:lnTo>
                    <a:lnTo>
                      <a:pt x="12" y="8"/>
                    </a:lnTo>
                    <a:lnTo>
                      <a:pt x="15" y="9"/>
                    </a:lnTo>
                    <a:lnTo>
                      <a:pt x="18" y="11"/>
                    </a:lnTo>
                    <a:lnTo>
                      <a:pt x="21" y="14"/>
                    </a:lnTo>
                    <a:lnTo>
                      <a:pt x="24" y="17"/>
                    </a:lnTo>
                    <a:lnTo>
                      <a:pt x="29" y="20"/>
                    </a:lnTo>
                    <a:lnTo>
                      <a:pt x="31" y="23"/>
                    </a:lnTo>
                    <a:lnTo>
                      <a:pt x="34" y="26"/>
                    </a:lnTo>
                    <a:lnTo>
                      <a:pt x="37" y="29"/>
                    </a:lnTo>
                    <a:lnTo>
                      <a:pt x="41" y="32"/>
                    </a:lnTo>
                    <a:lnTo>
                      <a:pt x="44" y="35"/>
                    </a:lnTo>
                    <a:lnTo>
                      <a:pt x="49" y="37"/>
                    </a:lnTo>
                    <a:lnTo>
                      <a:pt x="52" y="40"/>
                    </a:lnTo>
                    <a:lnTo>
                      <a:pt x="56" y="41"/>
                    </a:lnTo>
                    <a:lnTo>
                      <a:pt x="56" y="41"/>
                    </a:lnTo>
                    <a:lnTo>
                      <a:pt x="55" y="43"/>
                    </a:lnTo>
                    <a:lnTo>
                      <a:pt x="53" y="44"/>
                    </a:lnTo>
                    <a:lnTo>
                      <a:pt x="52" y="46"/>
                    </a:lnTo>
                    <a:lnTo>
                      <a:pt x="49" y="44"/>
                    </a:lnTo>
                    <a:lnTo>
                      <a:pt x="46" y="44"/>
                    </a:lnTo>
                    <a:lnTo>
                      <a:pt x="43" y="43"/>
                    </a:lnTo>
                    <a:lnTo>
                      <a:pt x="41" y="41"/>
                    </a:lnTo>
                    <a:lnTo>
                      <a:pt x="35" y="37"/>
                    </a:lnTo>
                    <a:lnTo>
                      <a:pt x="31" y="32"/>
                    </a:lnTo>
                    <a:lnTo>
                      <a:pt x="26" y="28"/>
                    </a:lnTo>
                    <a:lnTo>
                      <a:pt x="21" y="23"/>
                    </a:lnTo>
                    <a:lnTo>
                      <a:pt x="17" y="20"/>
                    </a:lnTo>
                    <a:lnTo>
                      <a:pt x="12" y="17"/>
                    </a:lnTo>
                    <a:lnTo>
                      <a:pt x="9" y="14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09" name="Freeform 217"/>
              <p:cNvSpPr>
                <a:spLocks/>
              </p:cNvSpPr>
              <p:nvPr/>
            </p:nvSpPr>
            <p:spPr bwMode="auto">
              <a:xfrm>
                <a:off x="3513" y="2447"/>
                <a:ext cx="80" cy="64"/>
              </a:xfrm>
              <a:custGeom>
                <a:avLst/>
                <a:gdLst>
                  <a:gd name="T0" fmla="*/ 3 w 80"/>
                  <a:gd name="T1" fmla="*/ 0 h 64"/>
                  <a:gd name="T2" fmla="*/ 4 w 80"/>
                  <a:gd name="T3" fmla="*/ 3 h 64"/>
                  <a:gd name="T4" fmla="*/ 6 w 80"/>
                  <a:gd name="T5" fmla="*/ 6 h 64"/>
                  <a:gd name="T6" fmla="*/ 6 w 80"/>
                  <a:gd name="T7" fmla="*/ 11 h 64"/>
                  <a:gd name="T8" fmla="*/ 9 w 80"/>
                  <a:gd name="T9" fmla="*/ 14 h 64"/>
                  <a:gd name="T10" fmla="*/ 10 w 80"/>
                  <a:gd name="T11" fmla="*/ 19 h 64"/>
                  <a:gd name="T12" fmla="*/ 12 w 80"/>
                  <a:gd name="T13" fmla="*/ 22 h 64"/>
                  <a:gd name="T14" fmla="*/ 15 w 80"/>
                  <a:gd name="T15" fmla="*/ 26 h 64"/>
                  <a:gd name="T16" fmla="*/ 18 w 80"/>
                  <a:gd name="T17" fmla="*/ 29 h 64"/>
                  <a:gd name="T18" fmla="*/ 21 w 80"/>
                  <a:gd name="T19" fmla="*/ 32 h 64"/>
                  <a:gd name="T20" fmla="*/ 26 w 80"/>
                  <a:gd name="T21" fmla="*/ 37 h 64"/>
                  <a:gd name="T22" fmla="*/ 29 w 80"/>
                  <a:gd name="T23" fmla="*/ 40 h 64"/>
                  <a:gd name="T24" fmla="*/ 32 w 80"/>
                  <a:gd name="T25" fmla="*/ 43 h 64"/>
                  <a:gd name="T26" fmla="*/ 36 w 80"/>
                  <a:gd name="T27" fmla="*/ 44 h 64"/>
                  <a:gd name="T28" fmla="*/ 39 w 80"/>
                  <a:gd name="T29" fmla="*/ 47 h 64"/>
                  <a:gd name="T30" fmla="*/ 44 w 80"/>
                  <a:gd name="T31" fmla="*/ 49 h 64"/>
                  <a:gd name="T32" fmla="*/ 48 w 80"/>
                  <a:gd name="T33" fmla="*/ 52 h 64"/>
                  <a:gd name="T34" fmla="*/ 51 w 80"/>
                  <a:gd name="T35" fmla="*/ 52 h 64"/>
                  <a:gd name="T36" fmla="*/ 56 w 80"/>
                  <a:gd name="T37" fmla="*/ 53 h 64"/>
                  <a:gd name="T38" fmla="*/ 60 w 80"/>
                  <a:gd name="T39" fmla="*/ 55 h 64"/>
                  <a:gd name="T40" fmla="*/ 63 w 80"/>
                  <a:gd name="T41" fmla="*/ 56 h 64"/>
                  <a:gd name="T42" fmla="*/ 68 w 80"/>
                  <a:gd name="T43" fmla="*/ 56 h 64"/>
                  <a:gd name="T44" fmla="*/ 72 w 80"/>
                  <a:gd name="T45" fmla="*/ 58 h 64"/>
                  <a:gd name="T46" fmla="*/ 75 w 80"/>
                  <a:gd name="T47" fmla="*/ 58 h 64"/>
                  <a:gd name="T48" fmla="*/ 80 w 80"/>
                  <a:gd name="T49" fmla="*/ 58 h 64"/>
                  <a:gd name="T50" fmla="*/ 71 w 80"/>
                  <a:gd name="T51" fmla="*/ 64 h 64"/>
                  <a:gd name="T52" fmla="*/ 65 w 80"/>
                  <a:gd name="T53" fmla="*/ 62 h 64"/>
                  <a:gd name="T54" fmla="*/ 59 w 80"/>
                  <a:gd name="T55" fmla="*/ 62 h 64"/>
                  <a:gd name="T56" fmla="*/ 54 w 80"/>
                  <a:gd name="T57" fmla="*/ 59 h 64"/>
                  <a:gd name="T58" fmla="*/ 48 w 80"/>
                  <a:gd name="T59" fmla="*/ 58 h 64"/>
                  <a:gd name="T60" fmla="*/ 42 w 80"/>
                  <a:gd name="T61" fmla="*/ 56 h 64"/>
                  <a:gd name="T62" fmla="*/ 38 w 80"/>
                  <a:gd name="T63" fmla="*/ 53 h 64"/>
                  <a:gd name="T64" fmla="*/ 32 w 80"/>
                  <a:gd name="T65" fmla="*/ 50 h 64"/>
                  <a:gd name="T66" fmla="*/ 27 w 80"/>
                  <a:gd name="T67" fmla="*/ 47 h 64"/>
                  <a:gd name="T68" fmla="*/ 23 w 80"/>
                  <a:gd name="T69" fmla="*/ 44 h 64"/>
                  <a:gd name="T70" fmla="*/ 18 w 80"/>
                  <a:gd name="T71" fmla="*/ 40 h 64"/>
                  <a:gd name="T72" fmla="*/ 13 w 80"/>
                  <a:gd name="T73" fmla="*/ 35 h 64"/>
                  <a:gd name="T74" fmla="*/ 10 w 80"/>
                  <a:gd name="T75" fmla="*/ 31 h 64"/>
                  <a:gd name="T76" fmla="*/ 6 w 80"/>
                  <a:gd name="T77" fmla="*/ 26 h 64"/>
                  <a:gd name="T78" fmla="*/ 4 w 80"/>
                  <a:gd name="T79" fmla="*/ 22 h 64"/>
                  <a:gd name="T80" fmla="*/ 1 w 80"/>
                  <a:gd name="T81" fmla="*/ 16 h 64"/>
                  <a:gd name="T82" fmla="*/ 0 w 80"/>
                  <a:gd name="T83" fmla="*/ 11 h 64"/>
                  <a:gd name="T84" fmla="*/ 0 w 80"/>
                  <a:gd name="T85" fmla="*/ 8 h 64"/>
                  <a:gd name="T86" fmla="*/ 1 w 80"/>
                  <a:gd name="T87" fmla="*/ 5 h 64"/>
                  <a:gd name="T88" fmla="*/ 1 w 80"/>
                  <a:gd name="T89" fmla="*/ 2 h 64"/>
                  <a:gd name="T90" fmla="*/ 3 w 80"/>
                  <a:gd name="T91" fmla="*/ 0 h 64"/>
                  <a:gd name="T92" fmla="*/ 3 w 80"/>
                  <a:gd name="T9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80" h="64">
                    <a:moveTo>
                      <a:pt x="3" y="0"/>
                    </a:moveTo>
                    <a:lnTo>
                      <a:pt x="4" y="3"/>
                    </a:lnTo>
                    <a:lnTo>
                      <a:pt x="6" y="6"/>
                    </a:lnTo>
                    <a:lnTo>
                      <a:pt x="6" y="11"/>
                    </a:lnTo>
                    <a:lnTo>
                      <a:pt x="9" y="14"/>
                    </a:lnTo>
                    <a:lnTo>
                      <a:pt x="10" y="19"/>
                    </a:lnTo>
                    <a:lnTo>
                      <a:pt x="12" y="22"/>
                    </a:lnTo>
                    <a:lnTo>
                      <a:pt x="15" y="26"/>
                    </a:lnTo>
                    <a:lnTo>
                      <a:pt x="18" y="29"/>
                    </a:lnTo>
                    <a:lnTo>
                      <a:pt x="21" y="32"/>
                    </a:lnTo>
                    <a:lnTo>
                      <a:pt x="26" y="37"/>
                    </a:lnTo>
                    <a:lnTo>
                      <a:pt x="29" y="40"/>
                    </a:lnTo>
                    <a:lnTo>
                      <a:pt x="32" y="43"/>
                    </a:lnTo>
                    <a:lnTo>
                      <a:pt x="36" y="44"/>
                    </a:lnTo>
                    <a:lnTo>
                      <a:pt x="39" y="47"/>
                    </a:lnTo>
                    <a:lnTo>
                      <a:pt x="44" y="49"/>
                    </a:lnTo>
                    <a:lnTo>
                      <a:pt x="48" y="52"/>
                    </a:lnTo>
                    <a:lnTo>
                      <a:pt x="51" y="52"/>
                    </a:lnTo>
                    <a:lnTo>
                      <a:pt x="56" y="53"/>
                    </a:lnTo>
                    <a:lnTo>
                      <a:pt x="60" y="55"/>
                    </a:lnTo>
                    <a:lnTo>
                      <a:pt x="63" y="56"/>
                    </a:lnTo>
                    <a:lnTo>
                      <a:pt x="68" y="56"/>
                    </a:lnTo>
                    <a:lnTo>
                      <a:pt x="72" y="58"/>
                    </a:lnTo>
                    <a:lnTo>
                      <a:pt x="75" y="58"/>
                    </a:lnTo>
                    <a:lnTo>
                      <a:pt x="80" y="58"/>
                    </a:lnTo>
                    <a:lnTo>
                      <a:pt x="71" y="64"/>
                    </a:lnTo>
                    <a:lnTo>
                      <a:pt x="65" y="62"/>
                    </a:lnTo>
                    <a:lnTo>
                      <a:pt x="59" y="62"/>
                    </a:lnTo>
                    <a:lnTo>
                      <a:pt x="54" y="59"/>
                    </a:lnTo>
                    <a:lnTo>
                      <a:pt x="48" y="58"/>
                    </a:lnTo>
                    <a:lnTo>
                      <a:pt x="42" y="56"/>
                    </a:lnTo>
                    <a:lnTo>
                      <a:pt x="38" y="53"/>
                    </a:lnTo>
                    <a:lnTo>
                      <a:pt x="32" y="50"/>
                    </a:lnTo>
                    <a:lnTo>
                      <a:pt x="27" y="47"/>
                    </a:lnTo>
                    <a:lnTo>
                      <a:pt x="23" y="44"/>
                    </a:lnTo>
                    <a:lnTo>
                      <a:pt x="18" y="40"/>
                    </a:lnTo>
                    <a:lnTo>
                      <a:pt x="13" y="35"/>
                    </a:lnTo>
                    <a:lnTo>
                      <a:pt x="10" y="31"/>
                    </a:lnTo>
                    <a:lnTo>
                      <a:pt x="6" y="26"/>
                    </a:lnTo>
                    <a:lnTo>
                      <a:pt x="4" y="22"/>
                    </a:lnTo>
                    <a:lnTo>
                      <a:pt x="1" y="16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0" name="Freeform 218"/>
              <p:cNvSpPr>
                <a:spLocks/>
              </p:cNvSpPr>
              <p:nvPr/>
            </p:nvSpPr>
            <p:spPr bwMode="auto">
              <a:xfrm>
                <a:off x="3850" y="2845"/>
                <a:ext cx="47" cy="74"/>
              </a:xfrm>
              <a:custGeom>
                <a:avLst/>
                <a:gdLst>
                  <a:gd name="T0" fmla="*/ 6 w 47"/>
                  <a:gd name="T1" fmla="*/ 3 h 74"/>
                  <a:gd name="T2" fmla="*/ 11 w 47"/>
                  <a:gd name="T3" fmla="*/ 11 h 74"/>
                  <a:gd name="T4" fmla="*/ 14 w 47"/>
                  <a:gd name="T5" fmla="*/ 20 h 74"/>
                  <a:gd name="T6" fmla="*/ 15 w 47"/>
                  <a:gd name="T7" fmla="*/ 28 h 74"/>
                  <a:gd name="T8" fmla="*/ 17 w 47"/>
                  <a:gd name="T9" fmla="*/ 37 h 74"/>
                  <a:gd name="T10" fmla="*/ 20 w 47"/>
                  <a:gd name="T11" fmla="*/ 46 h 74"/>
                  <a:gd name="T12" fmla="*/ 23 w 47"/>
                  <a:gd name="T13" fmla="*/ 55 h 74"/>
                  <a:gd name="T14" fmla="*/ 27 w 47"/>
                  <a:gd name="T15" fmla="*/ 62 h 74"/>
                  <a:gd name="T16" fmla="*/ 32 w 47"/>
                  <a:gd name="T17" fmla="*/ 65 h 74"/>
                  <a:gd name="T18" fmla="*/ 36 w 47"/>
                  <a:gd name="T19" fmla="*/ 67 h 74"/>
                  <a:gd name="T20" fmla="*/ 39 w 47"/>
                  <a:gd name="T21" fmla="*/ 62 h 74"/>
                  <a:gd name="T22" fmla="*/ 38 w 47"/>
                  <a:gd name="T23" fmla="*/ 53 h 74"/>
                  <a:gd name="T24" fmla="*/ 36 w 47"/>
                  <a:gd name="T25" fmla="*/ 44 h 74"/>
                  <a:gd name="T26" fmla="*/ 35 w 47"/>
                  <a:gd name="T27" fmla="*/ 35 h 74"/>
                  <a:gd name="T28" fmla="*/ 36 w 47"/>
                  <a:gd name="T29" fmla="*/ 34 h 74"/>
                  <a:gd name="T30" fmla="*/ 39 w 47"/>
                  <a:gd name="T31" fmla="*/ 35 h 74"/>
                  <a:gd name="T32" fmla="*/ 43 w 47"/>
                  <a:gd name="T33" fmla="*/ 44 h 74"/>
                  <a:gd name="T34" fmla="*/ 44 w 47"/>
                  <a:gd name="T35" fmla="*/ 50 h 74"/>
                  <a:gd name="T36" fmla="*/ 47 w 47"/>
                  <a:gd name="T37" fmla="*/ 56 h 74"/>
                  <a:gd name="T38" fmla="*/ 47 w 47"/>
                  <a:gd name="T39" fmla="*/ 62 h 74"/>
                  <a:gd name="T40" fmla="*/ 46 w 47"/>
                  <a:gd name="T41" fmla="*/ 68 h 74"/>
                  <a:gd name="T42" fmla="*/ 43 w 47"/>
                  <a:gd name="T43" fmla="*/ 71 h 74"/>
                  <a:gd name="T44" fmla="*/ 38 w 47"/>
                  <a:gd name="T45" fmla="*/ 74 h 74"/>
                  <a:gd name="T46" fmla="*/ 30 w 47"/>
                  <a:gd name="T47" fmla="*/ 73 h 74"/>
                  <a:gd name="T48" fmla="*/ 24 w 47"/>
                  <a:gd name="T49" fmla="*/ 68 h 74"/>
                  <a:gd name="T50" fmla="*/ 20 w 47"/>
                  <a:gd name="T51" fmla="*/ 62 h 74"/>
                  <a:gd name="T52" fmla="*/ 15 w 47"/>
                  <a:gd name="T53" fmla="*/ 55 h 74"/>
                  <a:gd name="T54" fmla="*/ 12 w 47"/>
                  <a:gd name="T55" fmla="*/ 46 h 74"/>
                  <a:gd name="T56" fmla="*/ 9 w 47"/>
                  <a:gd name="T57" fmla="*/ 37 h 74"/>
                  <a:gd name="T58" fmla="*/ 8 w 47"/>
                  <a:gd name="T59" fmla="*/ 29 h 74"/>
                  <a:gd name="T60" fmla="*/ 6 w 47"/>
                  <a:gd name="T61" fmla="*/ 23 h 74"/>
                  <a:gd name="T62" fmla="*/ 3 w 47"/>
                  <a:gd name="T63" fmla="*/ 12 h 74"/>
                  <a:gd name="T64" fmla="*/ 0 w 47"/>
                  <a:gd name="T65" fmla="*/ 5 h 74"/>
                  <a:gd name="T66" fmla="*/ 3 w 47"/>
                  <a:gd name="T6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7" h="74">
                    <a:moveTo>
                      <a:pt x="3" y="0"/>
                    </a:moveTo>
                    <a:lnTo>
                      <a:pt x="6" y="3"/>
                    </a:lnTo>
                    <a:lnTo>
                      <a:pt x="8" y="6"/>
                    </a:lnTo>
                    <a:lnTo>
                      <a:pt x="11" y="11"/>
                    </a:lnTo>
                    <a:lnTo>
                      <a:pt x="12" y="15"/>
                    </a:lnTo>
                    <a:lnTo>
                      <a:pt x="14" y="20"/>
                    </a:lnTo>
                    <a:lnTo>
                      <a:pt x="14" y="23"/>
                    </a:lnTo>
                    <a:lnTo>
                      <a:pt x="15" y="28"/>
                    </a:lnTo>
                    <a:lnTo>
                      <a:pt x="17" y="34"/>
                    </a:lnTo>
                    <a:lnTo>
                      <a:pt x="17" y="37"/>
                    </a:lnTo>
                    <a:lnTo>
                      <a:pt x="18" y="41"/>
                    </a:lnTo>
                    <a:lnTo>
                      <a:pt x="20" y="46"/>
                    </a:lnTo>
                    <a:lnTo>
                      <a:pt x="21" y="50"/>
                    </a:lnTo>
                    <a:lnTo>
                      <a:pt x="23" y="55"/>
                    </a:lnTo>
                    <a:lnTo>
                      <a:pt x="24" y="58"/>
                    </a:lnTo>
                    <a:lnTo>
                      <a:pt x="27" y="62"/>
                    </a:lnTo>
                    <a:lnTo>
                      <a:pt x="30" y="65"/>
                    </a:lnTo>
                    <a:lnTo>
                      <a:pt x="32" y="65"/>
                    </a:lnTo>
                    <a:lnTo>
                      <a:pt x="33" y="67"/>
                    </a:lnTo>
                    <a:lnTo>
                      <a:pt x="36" y="67"/>
                    </a:lnTo>
                    <a:lnTo>
                      <a:pt x="38" y="65"/>
                    </a:lnTo>
                    <a:lnTo>
                      <a:pt x="39" y="62"/>
                    </a:lnTo>
                    <a:lnTo>
                      <a:pt x="39" y="59"/>
                    </a:lnTo>
                    <a:lnTo>
                      <a:pt x="38" y="53"/>
                    </a:lnTo>
                    <a:lnTo>
                      <a:pt x="38" y="50"/>
                    </a:lnTo>
                    <a:lnTo>
                      <a:pt x="36" y="44"/>
                    </a:lnTo>
                    <a:lnTo>
                      <a:pt x="35" y="40"/>
                    </a:lnTo>
                    <a:lnTo>
                      <a:pt x="35" y="35"/>
                    </a:lnTo>
                    <a:lnTo>
                      <a:pt x="35" y="32"/>
                    </a:lnTo>
                    <a:lnTo>
                      <a:pt x="36" y="34"/>
                    </a:lnTo>
                    <a:lnTo>
                      <a:pt x="38" y="35"/>
                    </a:lnTo>
                    <a:lnTo>
                      <a:pt x="39" y="35"/>
                    </a:lnTo>
                    <a:lnTo>
                      <a:pt x="41" y="40"/>
                    </a:lnTo>
                    <a:lnTo>
                      <a:pt x="43" y="44"/>
                    </a:lnTo>
                    <a:lnTo>
                      <a:pt x="44" y="47"/>
                    </a:lnTo>
                    <a:lnTo>
                      <a:pt x="44" y="50"/>
                    </a:lnTo>
                    <a:lnTo>
                      <a:pt x="46" y="53"/>
                    </a:lnTo>
                    <a:lnTo>
                      <a:pt x="47" y="56"/>
                    </a:lnTo>
                    <a:lnTo>
                      <a:pt x="47" y="59"/>
                    </a:lnTo>
                    <a:lnTo>
                      <a:pt x="47" y="62"/>
                    </a:lnTo>
                    <a:lnTo>
                      <a:pt x="46" y="65"/>
                    </a:lnTo>
                    <a:lnTo>
                      <a:pt x="46" y="68"/>
                    </a:lnTo>
                    <a:lnTo>
                      <a:pt x="44" y="70"/>
                    </a:lnTo>
                    <a:lnTo>
                      <a:pt x="43" y="71"/>
                    </a:lnTo>
                    <a:lnTo>
                      <a:pt x="41" y="73"/>
                    </a:lnTo>
                    <a:lnTo>
                      <a:pt x="38" y="74"/>
                    </a:lnTo>
                    <a:lnTo>
                      <a:pt x="33" y="73"/>
                    </a:lnTo>
                    <a:lnTo>
                      <a:pt x="30" y="73"/>
                    </a:lnTo>
                    <a:lnTo>
                      <a:pt x="27" y="71"/>
                    </a:lnTo>
                    <a:lnTo>
                      <a:pt x="24" y="68"/>
                    </a:lnTo>
                    <a:lnTo>
                      <a:pt x="21" y="65"/>
                    </a:lnTo>
                    <a:lnTo>
                      <a:pt x="20" y="62"/>
                    </a:lnTo>
                    <a:lnTo>
                      <a:pt x="17" y="58"/>
                    </a:lnTo>
                    <a:lnTo>
                      <a:pt x="15" y="55"/>
                    </a:lnTo>
                    <a:lnTo>
                      <a:pt x="14" y="50"/>
                    </a:lnTo>
                    <a:lnTo>
                      <a:pt x="12" y="46"/>
                    </a:lnTo>
                    <a:lnTo>
                      <a:pt x="11" y="41"/>
                    </a:lnTo>
                    <a:lnTo>
                      <a:pt x="9" y="37"/>
                    </a:lnTo>
                    <a:lnTo>
                      <a:pt x="8" y="32"/>
                    </a:lnTo>
                    <a:lnTo>
                      <a:pt x="8" y="29"/>
                    </a:lnTo>
                    <a:lnTo>
                      <a:pt x="6" y="26"/>
                    </a:lnTo>
                    <a:lnTo>
                      <a:pt x="6" y="23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1" name="Freeform 219"/>
              <p:cNvSpPr>
                <a:spLocks/>
              </p:cNvSpPr>
              <p:nvPr/>
            </p:nvSpPr>
            <p:spPr bwMode="auto">
              <a:xfrm>
                <a:off x="3826" y="2848"/>
                <a:ext cx="51" cy="64"/>
              </a:xfrm>
              <a:custGeom>
                <a:avLst/>
                <a:gdLst>
                  <a:gd name="T0" fmla="*/ 3 w 51"/>
                  <a:gd name="T1" fmla="*/ 2 h 64"/>
                  <a:gd name="T2" fmla="*/ 6 w 51"/>
                  <a:gd name="T3" fmla="*/ 5 h 64"/>
                  <a:gd name="T4" fmla="*/ 8 w 51"/>
                  <a:gd name="T5" fmla="*/ 9 h 64"/>
                  <a:gd name="T6" fmla="*/ 9 w 51"/>
                  <a:gd name="T7" fmla="*/ 12 h 64"/>
                  <a:gd name="T8" fmla="*/ 12 w 51"/>
                  <a:gd name="T9" fmla="*/ 19 h 64"/>
                  <a:gd name="T10" fmla="*/ 14 w 51"/>
                  <a:gd name="T11" fmla="*/ 23 h 64"/>
                  <a:gd name="T12" fmla="*/ 15 w 51"/>
                  <a:gd name="T13" fmla="*/ 28 h 64"/>
                  <a:gd name="T14" fmla="*/ 17 w 51"/>
                  <a:gd name="T15" fmla="*/ 32 h 64"/>
                  <a:gd name="T16" fmla="*/ 18 w 51"/>
                  <a:gd name="T17" fmla="*/ 37 h 64"/>
                  <a:gd name="T18" fmla="*/ 20 w 51"/>
                  <a:gd name="T19" fmla="*/ 41 h 64"/>
                  <a:gd name="T20" fmla="*/ 21 w 51"/>
                  <a:gd name="T21" fmla="*/ 46 h 64"/>
                  <a:gd name="T22" fmla="*/ 24 w 51"/>
                  <a:gd name="T23" fmla="*/ 49 h 64"/>
                  <a:gd name="T24" fmla="*/ 27 w 51"/>
                  <a:gd name="T25" fmla="*/ 52 h 64"/>
                  <a:gd name="T26" fmla="*/ 30 w 51"/>
                  <a:gd name="T27" fmla="*/ 55 h 64"/>
                  <a:gd name="T28" fmla="*/ 35 w 51"/>
                  <a:gd name="T29" fmla="*/ 56 h 64"/>
                  <a:gd name="T30" fmla="*/ 39 w 51"/>
                  <a:gd name="T31" fmla="*/ 56 h 64"/>
                  <a:gd name="T32" fmla="*/ 45 w 51"/>
                  <a:gd name="T33" fmla="*/ 56 h 64"/>
                  <a:gd name="T34" fmla="*/ 47 w 51"/>
                  <a:gd name="T35" fmla="*/ 58 h 64"/>
                  <a:gd name="T36" fmla="*/ 48 w 51"/>
                  <a:gd name="T37" fmla="*/ 59 h 64"/>
                  <a:gd name="T38" fmla="*/ 50 w 51"/>
                  <a:gd name="T39" fmla="*/ 61 h 64"/>
                  <a:gd name="T40" fmla="*/ 51 w 51"/>
                  <a:gd name="T41" fmla="*/ 61 h 64"/>
                  <a:gd name="T42" fmla="*/ 48 w 51"/>
                  <a:gd name="T43" fmla="*/ 62 h 64"/>
                  <a:gd name="T44" fmla="*/ 47 w 51"/>
                  <a:gd name="T45" fmla="*/ 62 h 64"/>
                  <a:gd name="T46" fmla="*/ 44 w 51"/>
                  <a:gd name="T47" fmla="*/ 64 h 64"/>
                  <a:gd name="T48" fmla="*/ 41 w 51"/>
                  <a:gd name="T49" fmla="*/ 64 h 64"/>
                  <a:gd name="T50" fmla="*/ 38 w 51"/>
                  <a:gd name="T51" fmla="*/ 64 h 64"/>
                  <a:gd name="T52" fmla="*/ 36 w 51"/>
                  <a:gd name="T53" fmla="*/ 64 h 64"/>
                  <a:gd name="T54" fmla="*/ 33 w 51"/>
                  <a:gd name="T55" fmla="*/ 64 h 64"/>
                  <a:gd name="T56" fmla="*/ 32 w 51"/>
                  <a:gd name="T57" fmla="*/ 64 h 64"/>
                  <a:gd name="T58" fmla="*/ 27 w 51"/>
                  <a:gd name="T59" fmla="*/ 61 h 64"/>
                  <a:gd name="T60" fmla="*/ 24 w 51"/>
                  <a:gd name="T61" fmla="*/ 59 h 64"/>
                  <a:gd name="T62" fmla="*/ 21 w 51"/>
                  <a:gd name="T63" fmla="*/ 56 h 64"/>
                  <a:gd name="T64" fmla="*/ 18 w 51"/>
                  <a:gd name="T65" fmla="*/ 53 h 64"/>
                  <a:gd name="T66" fmla="*/ 15 w 51"/>
                  <a:gd name="T67" fmla="*/ 50 h 64"/>
                  <a:gd name="T68" fmla="*/ 12 w 51"/>
                  <a:gd name="T69" fmla="*/ 47 h 64"/>
                  <a:gd name="T70" fmla="*/ 11 w 51"/>
                  <a:gd name="T71" fmla="*/ 43 h 64"/>
                  <a:gd name="T72" fmla="*/ 9 w 51"/>
                  <a:gd name="T73" fmla="*/ 40 h 64"/>
                  <a:gd name="T74" fmla="*/ 8 w 51"/>
                  <a:gd name="T75" fmla="*/ 35 h 64"/>
                  <a:gd name="T76" fmla="*/ 6 w 51"/>
                  <a:gd name="T77" fmla="*/ 31 h 64"/>
                  <a:gd name="T78" fmla="*/ 6 w 51"/>
                  <a:gd name="T79" fmla="*/ 28 h 64"/>
                  <a:gd name="T80" fmla="*/ 5 w 51"/>
                  <a:gd name="T81" fmla="*/ 23 h 64"/>
                  <a:gd name="T82" fmla="*/ 3 w 51"/>
                  <a:gd name="T83" fmla="*/ 19 h 64"/>
                  <a:gd name="T84" fmla="*/ 3 w 51"/>
                  <a:gd name="T85" fmla="*/ 15 h 64"/>
                  <a:gd name="T86" fmla="*/ 1 w 51"/>
                  <a:gd name="T87" fmla="*/ 11 h 64"/>
                  <a:gd name="T88" fmla="*/ 1 w 51"/>
                  <a:gd name="T89" fmla="*/ 8 h 64"/>
                  <a:gd name="T90" fmla="*/ 0 w 51"/>
                  <a:gd name="T91" fmla="*/ 3 h 64"/>
                  <a:gd name="T92" fmla="*/ 1 w 51"/>
                  <a:gd name="T93" fmla="*/ 2 h 64"/>
                  <a:gd name="T94" fmla="*/ 3 w 51"/>
                  <a:gd name="T95" fmla="*/ 0 h 64"/>
                  <a:gd name="T96" fmla="*/ 3 w 51"/>
                  <a:gd name="T97" fmla="*/ 2 h 64"/>
                  <a:gd name="T98" fmla="*/ 3 w 51"/>
                  <a:gd name="T99" fmla="*/ 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1" h="64">
                    <a:moveTo>
                      <a:pt x="3" y="2"/>
                    </a:moveTo>
                    <a:lnTo>
                      <a:pt x="6" y="5"/>
                    </a:lnTo>
                    <a:lnTo>
                      <a:pt x="8" y="9"/>
                    </a:lnTo>
                    <a:lnTo>
                      <a:pt x="9" y="12"/>
                    </a:lnTo>
                    <a:lnTo>
                      <a:pt x="12" y="19"/>
                    </a:lnTo>
                    <a:lnTo>
                      <a:pt x="14" y="23"/>
                    </a:lnTo>
                    <a:lnTo>
                      <a:pt x="15" y="28"/>
                    </a:lnTo>
                    <a:lnTo>
                      <a:pt x="17" y="32"/>
                    </a:lnTo>
                    <a:lnTo>
                      <a:pt x="18" y="37"/>
                    </a:lnTo>
                    <a:lnTo>
                      <a:pt x="20" y="41"/>
                    </a:lnTo>
                    <a:lnTo>
                      <a:pt x="21" y="46"/>
                    </a:lnTo>
                    <a:lnTo>
                      <a:pt x="24" y="49"/>
                    </a:lnTo>
                    <a:lnTo>
                      <a:pt x="27" y="52"/>
                    </a:lnTo>
                    <a:lnTo>
                      <a:pt x="30" y="55"/>
                    </a:lnTo>
                    <a:lnTo>
                      <a:pt x="35" y="56"/>
                    </a:lnTo>
                    <a:lnTo>
                      <a:pt x="39" y="56"/>
                    </a:lnTo>
                    <a:lnTo>
                      <a:pt x="45" y="56"/>
                    </a:lnTo>
                    <a:lnTo>
                      <a:pt x="47" y="58"/>
                    </a:lnTo>
                    <a:lnTo>
                      <a:pt x="48" y="59"/>
                    </a:lnTo>
                    <a:lnTo>
                      <a:pt x="50" y="61"/>
                    </a:lnTo>
                    <a:lnTo>
                      <a:pt x="51" y="61"/>
                    </a:lnTo>
                    <a:lnTo>
                      <a:pt x="48" y="62"/>
                    </a:lnTo>
                    <a:lnTo>
                      <a:pt x="47" y="62"/>
                    </a:lnTo>
                    <a:lnTo>
                      <a:pt x="44" y="64"/>
                    </a:lnTo>
                    <a:lnTo>
                      <a:pt x="41" y="64"/>
                    </a:lnTo>
                    <a:lnTo>
                      <a:pt x="38" y="64"/>
                    </a:lnTo>
                    <a:lnTo>
                      <a:pt x="36" y="64"/>
                    </a:lnTo>
                    <a:lnTo>
                      <a:pt x="33" y="64"/>
                    </a:lnTo>
                    <a:lnTo>
                      <a:pt x="32" y="64"/>
                    </a:lnTo>
                    <a:lnTo>
                      <a:pt x="27" y="61"/>
                    </a:lnTo>
                    <a:lnTo>
                      <a:pt x="24" y="59"/>
                    </a:lnTo>
                    <a:lnTo>
                      <a:pt x="21" y="56"/>
                    </a:lnTo>
                    <a:lnTo>
                      <a:pt x="18" y="53"/>
                    </a:lnTo>
                    <a:lnTo>
                      <a:pt x="15" y="50"/>
                    </a:lnTo>
                    <a:lnTo>
                      <a:pt x="12" y="47"/>
                    </a:lnTo>
                    <a:lnTo>
                      <a:pt x="11" y="43"/>
                    </a:lnTo>
                    <a:lnTo>
                      <a:pt x="9" y="40"/>
                    </a:lnTo>
                    <a:lnTo>
                      <a:pt x="8" y="35"/>
                    </a:lnTo>
                    <a:lnTo>
                      <a:pt x="6" y="31"/>
                    </a:lnTo>
                    <a:lnTo>
                      <a:pt x="6" y="28"/>
                    </a:lnTo>
                    <a:lnTo>
                      <a:pt x="5" y="23"/>
                    </a:lnTo>
                    <a:lnTo>
                      <a:pt x="3" y="19"/>
                    </a:lnTo>
                    <a:lnTo>
                      <a:pt x="3" y="15"/>
                    </a:lnTo>
                    <a:lnTo>
                      <a:pt x="1" y="11"/>
                    </a:lnTo>
                    <a:lnTo>
                      <a:pt x="1" y="8"/>
                    </a:lnTo>
                    <a:lnTo>
                      <a:pt x="0" y="3"/>
                    </a:lnTo>
                    <a:lnTo>
                      <a:pt x="1" y="2"/>
                    </a:lnTo>
                    <a:lnTo>
                      <a:pt x="3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2" name="Freeform 220"/>
              <p:cNvSpPr>
                <a:spLocks/>
              </p:cNvSpPr>
              <p:nvPr/>
            </p:nvSpPr>
            <p:spPr bwMode="auto">
              <a:xfrm>
                <a:off x="3961" y="2767"/>
                <a:ext cx="81" cy="69"/>
              </a:xfrm>
              <a:custGeom>
                <a:avLst/>
                <a:gdLst>
                  <a:gd name="T0" fmla="*/ 77 w 81"/>
                  <a:gd name="T1" fmla="*/ 3 h 69"/>
                  <a:gd name="T2" fmla="*/ 80 w 81"/>
                  <a:gd name="T3" fmla="*/ 10 h 69"/>
                  <a:gd name="T4" fmla="*/ 81 w 81"/>
                  <a:gd name="T5" fmla="*/ 19 h 69"/>
                  <a:gd name="T6" fmla="*/ 80 w 81"/>
                  <a:gd name="T7" fmla="*/ 28 h 69"/>
                  <a:gd name="T8" fmla="*/ 77 w 81"/>
                  <a:gd name="T9" fmla="*/ 36 h 69"/>
                  <a:gd name="T10" fmla="*/ 72 w 81"/>
                  <a:gd name="T11" fmla="*/ 44 h 69"/>
                  <a:gd name="T12" fmla="*/ 66 w 81"/>
                  <a:gd name="T13" fmla="*/ 51 h 69"/>
                  <a:gd name="T14" fmla="*/ 60 w 81"/>
                  <a:gd name="T15" fmla="*/ 57 h 69"/>
                  <a:gd name="T16" fmla="*/ 51 w 81"/>
                  <a:gd name="T17" fmla="*/ 65 h 69"/>
                  <a:gd name="T18" fmla="*/ 40 w 81"/>
                  <a:gd name="T19" fmla="*/ 69 h 69"/>
                  <a:gd name="T20" fmla="*/ 33 w 81"/>
                  <a:gd name="T21" fmla="*/ 68 h 69"/>
                  <a:gd name="T22" fmla="*/ 28 w 81"/>
                  <a:gd name="T23" fmla="*/ 66 h 69"/>
                  <a:gd name="T24" fmla="*/ 21 w 81"/>
                  <a:gd name="T25" fmla="*/ 62 h 69"/>
                  <a:gd name="T26" fmla="*/ 15 w 81"/>
                  <a:gd name="T27" fmla="*/ 54 h 69"/>
                  <a:gd name="T28" fmla="*/ 10 w 81"/>
                  <a:gd name="T29" fmla="*/ 48 h 69"/>
                  <a:gd name="T30" fmla="*/ 6 w 81"/>
                  <a:gd name="T31" fmla="*/ 40 h 69"/>
                  <a:gd name="T32" fmla="*/ 3 w 81"/>
                  <a:gd name="T33" fmla="*/ 33 h 69"/>
                  <a:gd name="T34" fmla="*/ 0 w 81"/>
                  <a:gd name="T35" fmla="*/ 27 h 69"/>
                  <a:gd name="T36" fmla="*/ 0 w 81"/>
                  <a:gd name="T37" fmla="*/ 21 h 69"/>
                  <a:gd name="T38" fmla="*/ 1 w 81"/>
                  <a:gd name="T39" fmla="*/ 15 h 69"/>
                  <a:gd name="T40" fmla="*/ 6 w 81"/>
                  <a:gd name="T41" fmla="*/ 9 h 69"/>
                  <a:gd name="T42" fmla="*/ 9 w 81"/>
                  <a:gd name="T43" fmla="*/ 12 h 69"/>
                  <a:gd name="T44" fmla="*/ 7 w 81"/>
                  <a:gd name="T45" fmla="*/ 21 h 69"/>
                  <a:gd name="T46" fmla="*/ 7 w 81"/>
                  <a:gd name="T47" fmla="*/ 28 h 69"/>
                  <a:gd name="T48" fmla="*/ 12 w 81"/>
                  <a:gd name="T49" fmla="*/ 37 h 69"/>
                  <a:gd name="T50" fmla="*/ 18 w 81"/>
                  <a:gd name="T51" fmla="*/ 47 h 69"/>
                  <a:gd name="T52" fmla="*/ 25 w 81"/>
                  <a:gd name="T53" fmla="*/ 56 h 69"/>
                  <a:gd name="T54" fmla="*/ 34 w 81"/>
                  <a:gd name="T55" fmla="*/ 62 h 69"/>
                  <a:gd name="T56" fmla="*/ 42 w 81"/>
                  <a:gd name="T57" fmla="*/ 62 h 69"/>
                  <a:gd name="T58" fmla="*/ 46 w 81"/>
                  <a:gd name="T59" fmla="*/ 59 h 69"/>
                  <a:gd name="T60" fmla="*/ 54 w 81"/>
                  <a:gd name="T61" fmla="*/ 54 h 69"/>
                  <a:gd name="T62" fmla="*/ 59 w 81"/>
                  <a:gd name="T63" fmla="*/ 48 h 69"/>
                  <a:gd name="T64" fmla="*/ 65 w 81"/>
                  <a:gd name="T65" fmla="*/ 42 h 69"/>
                  <a:gd name="T66" fmla="*/ 69 w 81"/>
                  <a:gd name="T67" fmla="*/ 34 h 69"/>
                  <a:gd name="T68" fmla="*/ 72 w 81"/>
                  <a:gd name="T69" fmla="*/ 27 h 69"/>
                  <a:gd name="T70" fmla="*/ 74 w 81"/>
                  <a:gd name="T71" fmla="*/ 19 h 69"/>
                  <a:gd name="T72" fmla="*/ 74 w 81"/>
                  <a:gd name="T73" fmla="*/ 10 h 69"/>
                  <a:gd name="T74" fmla="*/ 74 w 81"/>
                  <a:gd name="T75" fmla="*/ 3 h 69"/>
                  <a:gd name="T76" fmla="*/ 75 w 81"/>
                  <a:gd name="T77" fmla="*/ 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" h="69">
                    <a:moveTo>
                      <a:pt x="75" y="0"/>
                    </a:moveTo>
                    <a:lnTo>
                      <a:pt x="77" y="3"/>
                    </a:lnTo>
                    <a:lnTo>
                      <a:pt x="80" y="7"/>
                    </a:lnTo>
                    <a:lnTo>
                      <a:pt x="80" y="10"/>
                    </a:lnTo>
                    <a:lnTo>
                      <a:pt x="81" y="15"/>
                    </a:lnTo>
                    <a:lnTo>
                      <a:pt x="81" y="19"/>
                    </a:lnTo>
                    <a:lnTo>
                      <a:pt x="80" y="24"/>
                    </a:lnTo>
                    <a:lnTo>
                      <a:pt x="80" y="28"/>
                    </a:lnTo>
                    <a:lnTo>
                      <a:pt x="78" y="31"/>
                    </a:lnTo>
                    <a:lnTo>
                      <a:pt x="77" y="36"/>
                    </a:lnTo>
                    <a:lnTo>
                      <a:pt x="74" y="40"/>
                    </a:lnTo>
                    <a:lnTo>
                      <a:pt x="72" y="44"/>
                    </a:lnTo>
                    <a:lnTo>
                      <a:pt x="69" y="48"/>
                    </a:lnTo>
                    <a:lnTo>
                      <a:pt x="66" y="51"/>
                    </a:lnTo>
                    <a:lnTo>
                      <a:pt x="63" y="54"/>
                    </a:lnTo>
                    <a:lnTo>
                      <a:pt x="60" y="57"/>
                    </a:lnTo>
                    <a:lnTo>
                      <a:pt x="57" y="60"/>
                    </a:lnTo>
                    <a:lnTo>
                      <a:pt x="51" y="65"/>
                    </a:lnTo>
                    <a:lnTo>
                      <a:pt x="46" y="68"/>
                    </a:lnTo>
                    <a:lnTo>
                      <a:pt x="40" y="69"/>
                    </a:lnTo>
                    <a:lnTo>
                      <a:pt x="36" y="69"/>
                    </a:lnTo>
                    <a:lnTo>
                      <a:pt x="33" y="68"/>
                    </a:lnTo>
                    <a:lnTo>
                      <a:pt x="30" y="68"/>
                    </a:lnTo>
                    <a:lnTo>
                      <a:pt x="28" y="66"/>
                    </a:lnTo>
                    <a:lnTo>
                      <a:pt x="25" y="65"/>
                    </a:lnTo>
                    <a:lnTo>
                      <a:pt x="21" y="62"/>
                    </a:lnTo>
                    <a:lnTo>
                      <a:pt x="16" y="57"/>
                    </a:lnTo>
                    <a:lnTo>
                      <a:pt x="15" y="54"/>
                    </a:lnTo>
                    <a:lnTo>
                      <a:pt x="12" y="51"/>
                    </a:lnTo>
                    <a:lnTo>
                      <a:pt x="10" y="48"/>
                    </a:lnTo>
                    <a:lnTo>
                      <a:pt x="7" y="45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3" y="33"/>
                    </a:lnTo>
                    <a:lnTo>
                      <a:pt x="1" y="30"/>
                    </a:lnTo>
                    <a:lnTo>
                      <a:pt x="0" y="27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1" y="15"/>
                    </a:lnTo>
                    <a:lnTo>
                      <a:pt x="4" y="12"/>
                    </a:lnTo>
                    <a:lnTo>
                      <a:pt x="6" y="9"/>
                    </a:lnTo>
                    <a:lnTo>
                      <a:pt x="10" y="7"/>
                    </a:lnTo>
                    <a:lnTo>
                      <a:pt x="9" y="12"/>
                    </a:lnTo>
                    <a:lnTo>
                      <a:pt x="7" y="16"/>
                    </a:lnTo>
                    <a:lnTo>
                      <a:pt x="7" y="21"/>
                    </a:lnTo>
                    <a:lnTo>
                      <a:pt x="7" y="25"/>
                    </a:lnTo>
                    <a:lnTo>
                      <a:pt x="7" y="28"/>
                    </a:lnTo>
                    <a:lnTo>
                      <a:pt x="10" y="33"/>
                    </a:lnTo>
                    <a:lnTo>
                      <a:pt x="12" y="37"/>
                    </a:lnTo>
                    <a:lnTo>
                      <a:pt x="16" y="42"/>
                    </a:lnTo>
                    <a:lnTo>
                      <a:pt x="18" y="47"/>
                    </a:lnTo>
                    <a:lnTo>
                      <a:pt x="21" y="51"/>
                    </a:lnTo>
                    <a:lnTo>
                      <a:pt x="25" y="56"/>
                    </a:lnTo>
                    <a:lnTo>
                      <a:pt x="30" y="59"/>
                    </a:lnTo>
                    <a:lnTo>
                      <a:pt x="34" y="62"/>
                    </a:lnTo>
                    <a:lnTo>
                      <a:pt x="40" y="62"/>
                    </a:lnTo>
                    <a:lnTo>
                      <a:pt x="42" y="62"/>
                    </a:lnTo>
                    <a:lnTo>
                      <a:pt x="45" y="60"/>
                    </a:lnTo>
                    <a:lnTo>
                      <a:pt x="46" y="59"/>
                    </a:lnTo>
                    <a:lnTo>
                      <a:pt x="49" y="57"/>
                    </a:lnTo>
                    <a:lnTo>
                      <a:pt x="54" y="54"/>
                    </a:lnTo>
                    <a:lnTo>
                      <a:pt x="57" y="51"/>
                    </a:lnTo>
                    <a:lnTo>
                      <a:pt x="59" y="48"/>
                    </a:lnTo>
                    <a:lnTo>
                      <a:pt x="62" y="45"/>
                    </a:lnTo>
                    <a:lnTo>
                      <a:pt x="65" y="42"/>
                    </a:lnTo>
                    <a:lnTo>
                      <a:pt x="66" y="37"/>
                    </a:lnTo>
                    <a:lnTo>
                      <a:pt x="69" y="34"/>
                    </a:lnTo>
                    <a:lnTo>
                      <a:pt x="71" y="31"/>
                    </a:lnTo>
                    <a:lnTo>
                      <a:pt x="72" y="27"/>
                    </a:lnTo>
                    <a:lnTo>
                      <a:pt x="72" y="24"/>
                    </a:lnTo>
                    <a:lnTo>
                      <a:pt x="74" y="19"/>
                    </a:lnTo>
                    <a:lnTo>
                      <a:pt x="74" y="15"/>
                    </a:lnTo>
                    <a:lnTo>
                      <a:pt x="74" y="10"/>
                    </a:lnTo>
                    <a:lnTo>
                      <a:pt x="74" y="7"/>
                    </a:lnTo>
                    <a:lnTo>
                      <a:pt x="74" y="3"/>
                    </a:lnTo>
                    <a:lnTo>
                      <a:pt x="75" y="0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3" name="Freeform 221"/>
              <p:cNvSpPr>
                <a:spLocks/>
              </p:cNvSpPr>
              <p:nvPr/>
            </p:nvSpPr>
            <p:spPr bwMode="auto">
              <a:xfrm>
                <a:off x="4000" y="2765"/>
                <a:ext cx="41" cy="68"/>
              </a:xfrm>
              <a:custGeom>
                <a:avLst/>
                <a:gdLst>
                  <a:gd name="T0" fmla="*/ 23 w 41"/>
                  <a:gd name="T1" fmla="*/ 0 h 68"/>
                  <a:gd name="T2" fmla="*/ 29 w 41"/>
                  <a:gd name="T3" fmla="*/ 0 h 68"/>
                  <a:gd name="T4" fmla="*/ 33 w 41"/>
                  <a:gd name="T5" fmla="*/ 2 h 68"/>
                  <a:gd name="T6" fmla="*/ 35 w 41"/>
                  <a:gd name="T7" fmla="*/ 2 h 68"/>
                  <a:gd name="T8" fmla="*/ 38 w 41"/>
                  <a:gd name="T9" fmla="*/ 3 h 68"/>
                  <a:gd name="T10" fmla="*/ 39 w 41"/>
                  <a:gd name="T11" fmla="*/ 5 h 68"/>
                  <a:gd name="T12" fmla="*/ 41 w 41"/>
                  <a:gd name="T13" fmla="*/ 8 h 68"/>
                  <a:gd name="T14" fmla="*/ 36 w 41"/>
                  <a:gd name="T15" fmla="*/ 12 h 68"/>
                  <a:gd name="T16" fmla="*/ 35 w 41"/>
                  <a:gd name="T17" fmla="*/ 9 h 68"/>
                  <a:gd name="T18" fmla="*/ 33 w 41"/>
                  <a:gd name="T19" fmla="*/ 8 h 68"/>
                  <a:gd name="T20" fmla="*/ 30 w 41"/>
                  <a:gd name="T21" fmla="*/ 6 h 68"/>
                  <a:gd name="T22" fmla="*/ 27 w 41"/>
                  <a:gd name="T23" fmla="*/ 6 h 68"/>
                  <a:gd name="T24" fmla="*/ 24 w 41"/>
                  <a:gd name="T25" fmla="*/ 6 h 68"/>
                  <a:gd name="T26" fmla="*/ 21 w 41"/>
                  <a:gd name="T27" fmla="*/ 8 h 68"/>
                  <a:gd name="T28" fmla="*/ 18 w 41"/>
                  <a:gd name="T29" fmla="*/ 11 h 68"/>
                  <a:gd name="T30" fmla="*/ 18 w 41"/>
                  <a:gd name="T31" fmla="*/ 14 h 68"/>
                  <a:gd name="T32" fmla="*/ 17 w 41"/>
                  <a:gd name="T33" fmla="*/ 17 h 68"/>
                  <a:gd name="T34" fmla="*/ 15 w 41"/>
                  <a:gd name="T35" fmla="*/ 21 h 68"/>
                  <a:gd name="T36" fmla="*/ 14 w 41"/>
                  <a:gd name="T37" fmla="*/ 24 h 68"/>
                  <a:gd name="T38" fmla="*/ 14 w 41"/>
                  <a:gd name="T39" fmla="*/ 27 h 68"/>
                  <a:gd name="T40" fmla="*/ 12 w 41"/>
                  <a:gd name="T41" fmla="*/ 30 h 68"/>
                  <a:gd name="T42" fmla="*/ 12 w 41"/>
                  <a:gd name="T43" fmla="*/ 33 h 68"/>
                  <a:gd name="T44" fmla="*/ 12 w 41"/>
                  <a:gd name="T45" fmla="*/ 36 h 68"/>
                  <a:gd name="T46" fmla="*/ 12 w 41"/>
                  <a:gd name="T47" fmla="*/ 41 h 68"/>
                  <a:gd name="T48" fmla="*/ 10 w 41"/>
                  <a:gd name="T49" fmla="*/ 44 h 68"/>
                  <a:gd name="T50" fmla="*/ 10 w 41"/>
                  <a:gd name="T51" fmla="*/ 47 h 68"/>
                  <a:gd name="T52" fmla="*/ 10 w 41"/>
                  <a:gd name="T53" fmla="*/ 50 h 68"/>
                  <a:gd name="T54" fmla="*/ 9 w 41"/>
                  <a:gd name="T55" fmla="*/ 53 h 68"/>
                  <a:gd name="T56" fmla="*/ 9 w 41"/>
                  <a:gd name="T57" fmla="*/ 56 h 68"/>
                  <a:gd name="T58" fmla="*/ 7 w 41"/>
                  <a:gd name="T59" fmla="*/ 61 h 68"/>
                  <a:gd name="T60" fmla="*/ 6 w 41"/>
                  <a:gd name="T61" fmla="*/ 64 h 68"/>
                  <a:gd name="T62" fmla="*/ 6 w 41"/>
                  <a:gd name="T63" fmla="*/ 68 h 68"/>
                  <a:gd name="T64" fmla="*/ 3 w 41"/>
                  <a:gd name="T65" fmla="*/ 67 h 68"/>
                  <a:gd name="T66" fmla="*/ 1 w 41"/>
                  <a:gd name="T67" fmla="*/ 67 h 68"/>
                  <a:gd name="T68" fmla="*/ 0 w 41"/>
                  <a:gd name="T69" fmla="*/ 67 h 68"/>
                  <a:gd name="T70" fmla="*/ 0 w 41"/>
                  <a:gd name="T71" fmla="*/ 65 h 68"/>
                  <a:gd name="T72" fmla="*/ 0 w 41"/>
                  <a:gd name="T73" fmla="*/ 62 h 68"/>
                  <a:gd name="T74" fmla="*/ 0 w 41"/>
                  <a:gd name="T75" fmla="*/ 61 h 68"/>
                  <a:gd name="T76" fmla="*/ 0 w 41"/>
                  <a:gd name="T77" fmla="*/ 58 h 68"/>
                  <a:gd name="T78" fmla="*/ 1 w 41"/>
                  <a:gd name="T79" fmla="*/ 55 h 68"/>
                  <a:gd name="T80" fmla="*/ 1 w 41"/>
                  <a:gd name="T81" fmla="*/ 50 h 68"/>
                  <a:gd name="T82" fmla="*/ 3 w 41"/>
                  <a:gd name="T83" fmla="*/ 44 h 68"/>
                  <a:gd name="T84" fmla="*/ 4 w 41"/>
                  <a:gd name="T85" fmla="*/ 39 h 68"/>
                  <a:gd name="T86" fmla="*/ 6 w 41"/>
                  <a:gd name="T87" fmla="*/ 33 h 68"/>
                  <a:gd name="T88" fmla="*/ 6 w 41"/>
                  <a:gd name="T89" fmla="*/ 29 h 68"/>
                  <a:gd name="T90" fmla="*/ 7 w 41"/>
                  <a:gd name="T91" fmla="*/ 24 h 68"/>
                  <a:gd name="T92" fmla="*/ 7 w 41"/>
                  <a:gd name="T93" fmla="*/ 20 h 68"/>
                  <a:gd name="T94" fmla="*/ 9 w 41"/>
                  <a:gd name="T95" fmla="*/ 17 h 68"/>
                  <a:gd name="T96" fmla="*/ 10 w 41"/>
                  <a:gd name="T97" fmla="*/ 14 h 68"/>
                  <a:gd name="T98" fmla="*/ 12 w 41"/>
                  <a:gd name="T99" fmla="*/ 11 h 68"/>
                  <a:gd name="T100" fmla="*/ 14 w 41"/>
                  <a:gd name="T101" fmla="*/ 6 h 68"/>
                  <a:gd name="T102" fmla="*/ 17 w 41"/>
                  <a:gd name="T103" fmla="*/ 5 h 68"/>
                  <a:gd name="T104" fmla="*/ 20 w 41"/>
                  <a:gd name="T105" fmla="*/ 2 h 68"/>
                  <a:gd name="T106" fmla="*/ 23 w 41"/>
                  <a:gd name="T107" fmla="*/ 0 h 68"/>
                  <a:gd name="T108" fmla="*/ 23 w 41"/>
                  <a:gd name="T10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1" h="68">
                    <a:moveTo>
                      <a:pt x="23" y="0"/>
                    </a:moveTo>
                    <a:lnTo>
                      <a:pt x="29" y="0"/>
                    </a:lnTo>
                    <a:lnTo>
                      <a:pt x="33" y="2"/>
                    </a:lnTo>
                    <a:lnTo>
                      <a:pt x="35" y="2"/>
                    </a:lnTo>
                    <a:lnTo>
                      <a:pt x="38" y="3"/>
                    </a:lnTo>
                    <a:lnTo>
                      <a:pt x="39" y="5"/>
                    </a:lnTo>
                    <a:lnTo>
                      <a:pt x="41" y="8"/>
                    </a:lnTo>
                    <a:lnTo>
                      <a:pt x="36" y="12"/>
                    </a:lnTo>
                    <a:lnTo>
                      <a:pt x="35" y="9"/>
                    </a:lnTo>
                    <a:lnTo>
                      <a:pt x="33" y="8"/>
                    </a:lnTo>
                    <a:lnTo>
                      <a:pt x="30" y="6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21" y="8"/>
                    </a:lnTo>
                    <a:lnTo>
                      <a:pt x="18" y="11"/>
                    </a:lnTo>
                    <a:lnTo>
                      <a:pt x="18" y="14"/>
                    </a:lnTo>
                    <a:lnTo>
                      <a:pt x="17" y="17"/>
                    </a:lnTo>
                    <a:lnTo>
                      <a:pt x="15" y="21"/>
                    </a:lnTo>
                    <a:lnTo>
                      <a:pt x="14" y="24"/>
                    </a:lnTo>
                    <a:lnTo>
                      <a:pt x="14" y="27"/>
                    </a:lnTo>
                    <a:lnTo>
                      <a:pt x="12" y="30"/>
                    </a:lnTo>
                    <a:lnTo>
                      <a:pt x="12" y="33"/>
                    </a:lnTo>
                    <a:lnTo>
                      <a:pt x="12" y="36"/>
                    </a:lnTo>
                    <a:lnTo>
                      <a:pt x="12" y="41"/>
                    </a:lnTo>
                    <a:lnTo>
                      <a:pt x="10" y="44"/>
                    </a:lnTo>
                    <a:lnTo>
                      <a:pt x="10" y="47"/>
                    </a:lnTo>
                    <a:lnTo>
                      <a:pt x="10" y="50"/>
                    </a:lnTo>
                    <a:lnTo>
                      <a:pt x="9" y="53"/>
                    </a:lnTo>
                    <a:lnTo>
                      <a:pt x="9" y="56"/>
                    </a:lnTo>
                    <a:lnTo>
                      <a:pt x="7" y="61"/>
                    </a:lnTo>
                    <a:lnTo>
                      <a:pt x="6" y="64"/>
                    </a:lnTo>
                    <a:lnTo>
                      <a:pt x="6" y="68"/>
                    </a:lnTo>
                    <a:lnTo>
                      <a:pt x="3" y="67"/>
                    </a:lnTo>
                    <a:lnTo>
                      <a:pt x="1" y="67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2"/>
                    </a:lnTo>
                    <a:lnTo>
                      <a:pt x="0" y="61"/>
                    </a:lnTo>
                    <a:lnTo>
                      <a:pt x="0" y="58"/>
                    </a:lnTo>
                    <a:lnTo>
                      <a:pt x="1" y="55"/>
                    </a:lnTo>
                    <a:lnTo>
                      <a:pt x="1" y="50"/>
                    </a:lnTo>
                    <a:lnTo>
                      <a:pt x="3" y="44"/>
                    </a:lnTo>
                    <a:lnTo>
                      <a:pt x="4" y="39"/>
                    </a:lnTo>
                    <a:lnTo>
                      <a:pt x="6" y="33"/>
                    </a:lnTo>
                    <a:lnTo>
                      <a:pt x="6" y="29"/>
                    </a:lnTo>
                    <a:lnTo>
                      <a:pt x="7" y="24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0" y="14"/>
                    </a:lnTo>
                    <a:lnTo>
                      <a:pt x="12" y="11"/>
                    </a:lnTo>
                    <a:lnTo>
                      <a:pt x="14" y="6"/>
                    </a:lnTo>
                    <a:lnTo>
                      <a:pt x="17" y="5"/>
                    </a:lnTo>
                    <a:lnTo>
                      <a:pt x="20" y="2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4" name="Freeform 222"/>
              <p:cNvSpPr>
                <a:spLocks/>
              </p:cNvSpPr>
              <p:nvPr/>
            </p:nvSpPr>
            <p:spPr bwMode="auto">
              <a:xfrm>
                <a:off x="3968" y="2774"/>
                <a:ext cx="30" cy="59"/>
              </a:xfrm>
              <a:custGeom>
                <a:avLst/>
                <a:gdLst>
                  <a:gd name="T0" fmla="*/ 2 w 30"/>
                  <a:gd name="T1" fmla="*/ 0 h 59"/>
                  <a:gd name="T2" fmla="*/ 6 w 30"/>
                  <a:gd name="T3" fmla="*/ 0 h 59"/>
                  <a:gd name="T4" fmla="*/ 9 w 30"/>
                  <a:gd name="T5" fmla="*/ 0 h 59"/>
                  <a:gd name="T6" fmla="*/ 12 w 30"/>
                  <a:gd name="T7" fmla="*/ 2 h 59"/>
                  <a:gd name="T8" fmla="*/ 15 w 30"/>
                  <a:gd name="T9" fmla="*/ 5 h 59"/>
                  <a:gd name="T10" fmla="*/ 18 w 30"/>
                  <a:gd name="T11" fmla="*/ 6 h 59"/>
                  <a:gd name="T12" fmla="*/ 20 w 30"/>
                  <a:gd name="T13" fmla="*/ 9 h 59"/>
                  <a:gd name="T14" fmla="*/ 21 w 30"/>
                  <a:gd name="T15" fmla="*/ 14 h 59"/>
                  <a:gd name="T16" fmla="*/ 23 w 30"/>
                  <a:gd name="T17" fmla="*/ 18 h 59"/>
                  <a:gd name="T18" fmla="*/ 23 w 30"/>
                  <a:gd name="T19" fmla="*/ 21 h 59"/>
                  <a:gd name="T20" fmla="*/ 24 w 30"/>
                  <a:gd name="T21" fmla="*/ 26 h 59"/>
                  <a:gd name="T22" fmla="*/ 24 w 30"/>
                  <a:gd name="T23" fmla="*/ 30 h 59"/>
                  <a:gd name="T24" fmla="*/ 26 w 30"/>
                  <a:gd name="T25" fmla="*/ 37 h 59"/>
                  <a:gd name="T26" fmla="*/ 26 w 30"/>
                  <a:gd name="T27" fmla="*/ 41 h 59"/>
                  <a:gd name="T28" fmla="*/ 27 w 30"/>
                  <a:gd name="T29" fmla="*/ 46 h 59"/>
                  <a:gd name="T30" fmla="*/ 29 w 30"/>
                  <a:gd name="T31" fmla="*/ 50 h 59"/>
                  <a:gd name="T32" fmla="*/ 30 w 30"/>
                  <a:gd name="T33" fmla="*/ 56 h 59"/>
                  <a:gd name="T34" fmla="*/ 29 w 30"/>
                  <a:gd name="T35" fmla="*/ 58 h 59"/>
                  <a:gd name="T36" fmla="*/ 26 w 30"/>
                  <a:gd name="T37" fmla="*/ 59 h 59"/>
                  <a:gd name="T38" fmla="*/ 24 w 30"/>
                  <a:gd name="T39" fmla="*/ 56 h 59"/>
                  <a:gd name="T40" fmla="*/ 23 w 30"/>
                  <a:gd name="T41" fmla="*/ 53 h 59"/>
                  <a:gd name="T42" fmla="*/ 21 w 30"/>
                  <a:gd name="T43" fmla="*/ 50 h 59"/>
                  <a:gd name="T44" fmla="*/ 21 w 30"/>
                  <a:gd name="T45" fmla="*/ 47 h 59"/>
                  <a:gd name="T46" fmla="*/ 20 w 30"/>
                  <a:gd name="T47" fmla="*/ 44 h 59"/>
                  <a:gd name="T48" fmla="*/ 20 w 30"/>
                  <a:gd name="T49" fmla="*/ 41 h 59"/>
                  <a:gd name="T50" fmla="*/ 18 w 30"/>
                  <a:gd name="T51" fmla="*/ 38 h 59"/>
                  <a:gd name="T52" fmla="*/ 18 w 30"/>
                  <a:gd name="T53" fmla="*/ 35 h 59"/>
                  <a:gd name="T54" fmla="*/ 17 w 30"/>
                  <a:gd name="T55" fmla="*/ 32 h 59"/>
                  <a:gd name="T56" fmla="*/ 17 w 30"/>
                  <a:gd name="T57" fmla="*/ 29 h 59"/>
                  <a:gd name="T58" fmla="*/ 15 w 30"/>
                  <a:gd name="T59" fmla="*/ 26 h 59"/>
                  <a:gd name="T60" fmla="*/ 15 w 30"/>
                  <a:gd name="T61" fmla="*/ 23 h 59"/>
                  <a:gd name="T62" fmla="*/ 14 w 30"/>
                  <a:gd name="T63" fmla="*/ 18 h 59"/>
                  <a:gd name="T64" fmla="*/ 14 w 30"/>
                  <a:gd name="T65" fmla="*/ 17 h 59"/>
                  <a:gd name="T66" fmla="*/ 12 w 30"/>
                  <a:gd name="T67" fmla="*/ 12 h 59"/>
                  <a:gd name="T68" fmla="*/ 12 w 30"/>
                  <a:gd name="T69" fmla="*/ 9 h 59"/>
                  <a:gd name="T70" fmla="*/ 9 w 30"/>
                  <a:gd name="T71" fmla="*/ 8 h 59"/>
                  <a:gd name="T72" fmla="*/ 6 w 30"/>
                  <a:gd name="T73" fmla="*/ 6 h 59"/>
                  <a:gd name="T74" fmla="*/ 3 w 30"/>
                  <a:gd name="T75" fmla="*/ 6 h 59"/>
                  <a:gd name="T76" fmla="*/ 0 w 30"/>
                  <a:gd name="T77" fmla="*/ 6 h 59"/>
                  <a:gd name="T78" fmla="*/ 0 w 30"/>
                  <a:gd name="T79" fmla="*/ 5 h 59"/>
                  <a:gd name="T80" fmla="*/ 2 w 30"/>
                  <a:gd name="T81" fmla="*/ 3 h 59"/>
                  <a:gd name="T82" fmla="*/ 2 w 30"/>
                  <a:gd name="T83" fmla="*/ 2 h 59"/>
                  <a:gd name="T84" fmla="*/ 2 w 30"/>
                  <a:gd name="T85" fmla="*/ 0 h 59"/>
                  <a:gd name="T86" fmla="*/ 2 w 30"/>
                  <a:gd name="T87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0" h="59">
                    <a:moveTo>
                      <a:pt x="2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2" y="2"/>
                    </a:lnTo>
                    <a:lnTo>
                      <a:pt x="15" y="5"/>
                    </a:lnTo>
                    <a:lnTo>
                      <a:pt x="18" y="6"/>
                    </a:lnTo>
                    <a:lnTo>
                      <a:pt x="20" y="9"/>
                    </a:lnTo>
                    <a:lnTo>
                      <a:pt x="21" y="14"/>
                    </a:lnTo>
                    <a:lnTo>
                      <a:pt x="23" y="18"/>
                    </a:lnTo>
                    <a:lnTo>
                      <a:pt x="23" y="21"/>
                    </a:lnTo>
                    <a:lnTo>
                      <a:pt x="24" y="26"/>
                    </a:lnTo>
                    <a:lnTo>
                      <a:pt x="24" y="30"/>
                    </a:lnTo>
                    <a:lnTo>
                      <a:pt x="26" y="37"/>
                    </a:lnTo>
                    <a:lnTo>
                      <a:pt x="26" y="41"/>
                    </a:lnTo>
                    <a:lnTo>
                      <a:pt x="27" y="46"/>
                    </a:lnTo>
                    <a:lnTo>
                      <a:pt x="29" y="50"/>
                    </a:lnTo>
                    <a:lnTo>
                      <a:pt x="30" y="56"/>
                    </a:lnTo>
                    <a:lnTo>
                      <a:pt x="29" y="58"/>
                    </a:lnTo>
                    <a:lnTo>
                      <a:pt x="26" y="59"/>
                    </a:lnTo>
                    <a:lnTo>
                      <a:pt x="24" y="56"/>
                    </a:lnTo>
                    <a:lnTo>
                      <a:pt x="23" y="53"/>
                    </a:lnTo>
                    <a:lnTo>
                      <a:pt x="21" y="50"/>
                    </a:lnTo>
                    <a:lnTo>
                      <a:pt x="21" y="47"/>
                    </a:lnTo>
                    <a:lnTo>
                      <a:pt x="20" y="44"/>
                    </a:lnTo>
                    <a:lnTo>
                      <a:pt x="20" y="41"/>
                    </a:lnTo>
                    <a:lnTo>
                      <a:pt x="18" y="38"/>
                    </a:lnTo>
                    <a:lnTo>
                      <a:pt x="18" y="35"/>
                    </a:lnTo>
                    <a:lnTo>
                      <a:pt x="17" y="32"/>
                    </a:lnTo>
                    <a:lnTo>
                      <a:pt x="17" y="29"/>
                    </a:lnTo>
                    <a:lnTo>
                      <a:pt x="15" y="26"/>
                    </a:lnTo>
                    <a:lnTo>
                      <a:pt x="15" y="23"/>
                    </a:lnTo>
                    <a:lnTo>
                      <a:pt x="14" y="18"/>
                    </a:lnTo>
                    <a:lnTo>
                      <a:pt x="14" y="17"/>
                    </a:lnTo>
                    <a:lnTo>
                      <a:pt x="12" y="12"/>
                    </a:lnTo>
                    <a:lnTo>
                      <a:pt x="12" y="9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2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5" name="Freeform 223"/>
              <p:cNvSpPr>
                <a:spLocks/>
              </p:cNvSpPr>
              <p:nvPr/>
            </p:nvSpPr>
            <p:spPr bwMode="auto">
              <a:xfrm>
                <a:off x="4035" y="2767"/>
                <a:ext cx="130" cy="50"/>
              </a:xfrm>
              <a:custGeom>
                <a:avLst/>
                <a:gdLst>
                  <a:gd name="T0" fmla="*/ 0 w 130"/>
                  <a:gd name="T1" fmla="*/ 0 h 50"/>
                  <a:gd name="T2" fmla="*/ 7 w 130"/>
                  <a:gd name="T3" fmla="*/ 1 h 50"/>
                  <a:gd name="T4" fmla="*/ 15 w 130"/>
                  <a:gd name="T5" fmla="*/ 3 h 50"/>
                  <a:gd name="T6" fmla="*/ 22 w 130"/>
                  <a:gd name="T7" fmla="*/ 6 h 50"/>
                  <a:gd name="T8" fmla="*/ 31 w 130"/>
                  <a:gd name="T9" fmla="*/ 7 h 50"/>
                  <a:gd name="T10" fmla="*/ 39 w 130"/>
                  <a:gd name="T11" fmla="*/ 9 h 50"/>
                  <a:gd name="T12" fmla="*/ 47 w 130"/>
                  <a:gd name="T13" fmla="*/ 12 h 50"/>
                  <a:gd name="T14" fmla="*/ 54 w 130"/>
                  <a:gd name="T15" fmla="*/ 13 h 50"/>
                  <a:gd name="T16" fmla="*/ 63 w 130"/>
                  <a:gd name="T17" fmla="*/ 16 h 50"/>
                  <a:gd name="T18" fmla="*/ 71 w 130"/>
                  <a:gd name="T19" fmla="*/ 19 h 50"/>
                  <a:gd name="T20" fmla="*/ 78 w 130"/>
                  <a:gd name="T21" fmla="*/ 22 h 50"/>
                  <a:gd name="T22" fmla="*/ 86 w 130"/>
                  <a:gd name="T23" fmla="*/ 25 h 50"/>
                  <a:gd name="T24" fmla="*/ 95 w 130"/>
                  <a:gd name="T25" fmla="*/ 28 h 50"/>
                  <a:gd name="T26" fmla="*/ 103 w 130"/>
                  <a:gd name="T27" fmla="*/ 31 h 50"/>
                  <a:gd name="T28" fmla="*/ 110 w 130"/>
                  <a:gd name="T29" fmla="*/ 36 h 50"/>
                  <a:gd name="T30" fmla="*/ 118 w 130"/>
                  <a:gd name="T31" fmla="*/ 40 h 50"/>
                  <a:gd name="T32" fmla="*/ 127 w 130"/>
                  <a:gd name="T33" fmla="*/ 45 h 50"/>
                  <a:gd name="T34" fmla="*/ 130 w 130"/>
                  <a:gd name="T35" fmla="*/ 48 h 50"/>
                  <a:gd name="T36" fmla="*/ 130 w 130"/>
                  <a:gd name="T37" fmla="*/ 50 h 50"/>
                  <a:gd name="T38" fmla="*/ 128 w 130"/>
                  <a:gd name="T39" fmla="*/ 50 h 50"/>
                  <a:gd name="T40" fmla="*/ 127 w 130"/>
                  <a:gd name="T41" fmla="*/ 50 h 50"/>
                  <a:gd name="T42" fmla="*/ 124 w 130"/>
                  <a:gd name="T43" fmla="*/ 50 h 50"/>
                  <a:gd name="T44" fmla="*/ 121 w 130"/>
                  <a:gd name="T45" fmla="*/ 48 h 50"/>
                  <a:gd name="T46" fmla="*/ 118 w 130"/>
                  <a:gd name="T47" fmla="*/ 47 h 50"/>
                  <a:gd name="T48" fmla="*/ 115 w 130"/>
                  <a:gd name="T49" fmla="*/ 45 h 50"/>
                  <a:gd name="T50" fmla="*/ 110 w 130"/>
                  <a:gd name="T51" fmla="*/ 44 h 50"/>
                  <a:gd name="T52" fmla="*/ 107 w 130"/>
                  <a:gd name="T53" fmla="*/ 44 h 50"/>
                  <a:gd name="T54" fmla="*/ 103 w 130"/>
                  <a:gd name="T55" fmla="*/ 40 h 50"/>
                  <a:gd name="T56" fmla="*/ 98 w 130"/>
                  <a:gd name="T57" fmla="*/ 39 h 50"/>
                  <a:gd name="T58" fmla="*/ 95 w 130"/>
                  <a:gd name="T59" fmla="*/ 37 h 50"/>
                  <a:gd name="T60" fmla="*/ 90 w 130"/>
                  <a:gd name="T61" fmla="*/ 36 h 50"/>
                  <a:gd name="T62" fmla="*/ 86 w 130"/>
                  <a:gd name="T63" fmla="*/ 33 h 50"/>
                  <a:gd name="T64" fmla="*/ 83 w 130"/>
                  <a:gd name="T65" fmla="*/ 31 h 50"/>
                  <a:gd name="T66" fmla="*/ 78 w 130"/>
                  <a:gd name="T67" fmla="*/ 30 h 50"/>
                  <a:gd name="T68" fmla="*/ 75 w 130"/>
                  <a:gd name="T69" fmla="*/ 30 h 50"/>
                  <a:gd name="T70" fmla="*/ 71 w 130"/>
                  <a:gd name="T71" fmla="*/ 27 h 50"/>
                  <a:gd name="T72" fmla="*/ 66 w 130"/>
                  <a:gd name="T73" fmla="*/ 25 h 50"/>
                  <a:gd name="T74" fmla="*/ 62 w 130"/>
                  <a:gd name="T75" fmla="*/ 24 h 50"/>
                  <a:gd name="T76" fmla="*/ 57 w 130"/>
                  <a:gd name="T77" fmla="*/ 22 h 50"/>
                  <a:gd name="T78" fmla="*/ 51 w 130"/>
                  <a:gd name="T79" fmla="*/ 21 h 50"/>
                  <a:gd name="T80" fmla="*/ 48 w 130"/>
                  <a:gd name="T81" fmla="*/ 19 h 50"/>
                  <a:gd name="T82" fmla="*/ 44 w 130"/>
                  <a:gd name="T83" fmla="*/ 18 h 50"/>
                  <a:gd name="T84" fmla="*/ 39 w 130"/>
                  <a:gd name="T85" fmla="*/ 18 h 50"/>
                  <a:gd name="T86" fmla="*/ 33 w 130"/>
                  <a:gd name="T87" fmla="*/ 16 h 50"/>
                  <a:gd name="T88" fmla="*/ 28 w 130"/>
                  <a:gd name="T89" fmla="*/ 15 h 50"/>
                  <a:gd name="T90" fmla="*/ 24 w 130"/>
                  <a:gd name="T91" fmla="*/ 13 h 50"/>
                  <a:gd name="T92" fmla="*/ 19 w 130"/>
                  <a:gd name="T93" fmla="*/ 12 h 50"/>
                  <a:gd name="T94" fmla="*/ 15 w 130"/>
                  <a:gd name="T95" fmla="*/ 10 h 50"/>
                  <a:gd name="T96" fmla="*/ 10 w 130"/>
                  <a:gd name="T97" fmla="*/ 9 h 50"/>
                  <a:gd name="T98" fmla="*/ 6 w 130"/>
                  <a:gd name="T99" fmla="*/ 7 h 50"/>
                  <a:gd name="T100" fmla="*/ 3 w 130"/>
                  <a:gd name="T101" fmla="*/ 6 h 50"/>
                  <a:gd name="T102" fmla="*/ 1 w 130"/>
                  <a:gd name="T103" fmla="*/ 4 h 50"/>
                  <a:gd name="T104" fmla="*/ 0 w 130"/>
                  <a:gd name="T105" fmla="*/ 3 h 50"/>
                  <a:gd name="T106" fmla="*/ 0 w 130"/>
                  <a:gd name="T107" fmla="*/ 1 h 50"/>
                  <a:gd name="T108" fmla="*/ 0 w 130"/>
                  <a:gd name="T109" fmla="*/ 0 h 50"/>
                  <a:gd name="T110" fmla="*/ 0 w 130"/>
                  <a:gd name="T111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30" h="50">
                    <a:moveTo>
                      <a:pt x="0" y="0"/>
                    </a:moveTo>
                    <a:lnTo>
                      <a:pt x="7" y="1"/>
                    </a:lnTo>
                    <a:lnTo>
                      <a:pt x="15" y="3"/>
                    </a:lnTo>
                    <a:lnTo>
                      <a:pt x="22" y="6"/>
                    </a:lnTo>
                    <a:lnTo>
                      <a:pt x="31" y="7"/>
                    </a:lnTo>
                    <a:lnTo>
                      <a:pt x="39" y="9"/>
                    </a:lnTo>
                    <a:lnTo>
                      <a:pt x="47" y="12"/>
                    </a:lnTo>
                    <a:lnTo>
                      <a:pt x="54" y="13"/>
                    </a:lnTo>
                    <a:lnTo>
                      <a:pt x="63" y="16"/>
                    </a:lnTo>
                    <a:lnTo>
                      <a:pt x="71" y="19"/>
                    </a:lnTo>
                    <a:lnTo>
                      <a:pt x="78" y="22"/>
                    </a:lnTo>
                    <a:lnTo>
                      <a:pt x="86" y="25"/>
                    </a:lnTo>
                    <a:lnTo>
                      <a:pt x="95" y="28"/>
                    </a:lnTo>
                    <a:lnTo>
                      <a:pt x="103" y="31"/>
                    </a:lnTo>
                    <a:lnTo>
                      <a:pt x="110" y="36"/>
                    </a:lnTo>
                    <a:lnTo>
                      <a:pt x="118" y="40"/>
                    </a:lnTo>
                    <a:lnTo>
                      <a:pt x="127" y="45"/>
                    </a:lnTo>
                    <a:lnTo>
                      <a:pt x="130" y="48"/>
                    </a:lnTo>
                    <a:lnTo>
                      <a:pt x="130" y="50"/>
                    </a:lnTo>
                    <a:lnTo>
                      <a:pt x="128" y="50"/>
                    </a:lnTo>
                    <a:lnTo>
                      <a:pt x="127" y="50"/>
                    </a:lnTo>
                    <a:lnTo>
                      <a:pt x="124" y="50"/>
                    </a:lnTo>
                    <a:lnTo>
                      <a:pt x="121" y="48"/>
                    </a:lnTo>
                    <a:lnTo>
                      <a:pt x="118" y="47"/>
                    </a:lnTo>
                    <a:lnTo>
                      <a:pt x="115" y="45"/>
                    </a:lnTo>
                    <a:lnTo>
                      <a:pt x="110" y="44"/>
                    </a:lnTo>
                    <a:lnTo>
                      <a:pt x="107" y="44"/>
                    </a:lnTo>
                    <a:lnTo>
                      <a:pt x="103" y="40"/>
                    </a:lnTo>
                    <a:lnTo>
                      <a:pt x="98" y="39"/>
                    </a:lnTo>
                    <a:lnTo>
                      <a:pt x="95" y="37"/>
                    </a:lnTo>
                    <a:lnTo>
                      <a:pt x="90" y="36"/>
                    </a:lnTo>
                    <a:lnTo>
                      <a:pt x="86" y="33"/>
                    </a:lnTo>
                    <a:lnTo>
                      <a:pt x="83" y="31"/>
                    </a:lnTo>
                    <a:lnTo>
                      <a:pt x="78" y="30"/>
                    </a:lnTo>
                    <a:lnTo>
                      <a:pt x="75" y="30"/>
                    </a:lnTo>
                    <a:lnTo>
                      <a:pt x="71" y="27"/>
                    </a:lnTo>
                    <a:lnTo>
                      <a:pt x="66" y="25"/>
                    </a:lnTo>
                    <a:lnTo>
                      <a:pt x="62" y="24"/>
                    </a:lnTo>
                    <a:lnTo>
                      <a:pt x="57" y="22"/>
                    </a:lnTo>
                    <a:lnTo>
                      <a:pt x="51" y="21"/>
                    </a:lnTo>
                    <a:lnTo>
                      <a:pt x="48" y="19"/>
                    </a:lnTo>
                    <a:lnTo>
                      <a:pt x="44" y="18"/>
                    </a:lnTo>
                    <a:lnTo>
                      <a:pt x="39" y="18"/>
                    </a:lnTo>
                    <a:lnTo>
                      <a:pt x="33" y="16"/>
                    </a:lnTo>
                    <a:lnTo>
                      <a:pt x="28" y="15"/>
                    </a:lnTo>
                    <a:lnTo>
                      <a:pt x="24" y="13"/>
                    </a:lnTo>
                    <a:lnTo>
                      <a:pt x="19" y="12"/>
                    </a:lnTo>
                    <a:lnTo>
                      <a:pt x="15" y="10"/>
                    </a:lnTo>
                    <a:lnTo>
                      <a:pt x="10" y="9"/>
                    </a:lnTo>
                    <a:lnTo>
                      <a:pt x="6" y="7"/>
                    </a:lnTo>
                    <a:lnTo>
                      <a:pt x="3" y="6"/>
                    </a:lnTo>
                    <a:lnTo>
                      <a:pt x="1" y="4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6" name="Freeform 224"/>
              <p:cNvSpPr>
                <a:spLocks/>
              </p:cNvSpPr>
              <p:nvPr/>
            </p:nvSpPr>
            <p:spPr bwMode="auto">
              <a:xfrm>
                <a:off x="4156" y="2820"/>
                <a:ext cx="21" cy="66"/>
              </a:xfrm>
              <a:custGeom>
                <a:avLst/>
                <a:gdLst>
                  <a:gd name="T0" fmla="*/ 19 w 21"/>
                  <a:gd name="T1" fmla="*/ 0 h 66"/>
                  <a:gd name="T2" fmla="*/ 19 w 21"/>
                  <a:gd name="T3" fmla="*/ 3 h 66"/>
                  <a:gd name="T4" fmla="*/ 21 w 21"/>
                  <a:gd name="T5" fmla="*/ 4 h 66"/>
                  <a:gd name="T6" fmla="*/ 19 w 21"/>
                  <a:gd name="T7" fmla="*/ 9 h 66"/>
                  <a:gd name="T8" fmla="*/ 18 w 21"/>
                  <a:gd name="T9" fmla="*/ 12 h 66"/>
                  <a:gd name="T10" fmla="*/ 16 w 21"/>
                  <a:gd name="T11" fmla="*/ 16 h 66"/>
                  <a:gd name="T12" fmla="*/ 15 w 21"/>
                  <a:gd name="T13" fmla="*/ 19 h 66"/>
                  <a:gd name="T14" fmla="*/ 12 w 21"/>
                  <a:gd name="T15" fmla="*/ 24 h 66"/>
                  <a:gd name="T16" fmla="*/ 12 w 21"/>
                  <a:gd name="T17" fmla="*/ 27 h 66"/>
                  <a:gd name="T18" fmla="*/ 10 w 21"/>
                  <a:gd name="T19" fmla="*/ 30 h 66"/>
                  <a:gd name="T20" fmla="*/ 9 w 21"/>
                  <a:gd name="T21" fmla="*/ 34 h 66"/>
                  <a:gd name="T22" fmla="*/ 7 w 21"/>
                  <a:gd name="T23" fmla="*/ 40 h 66"/>
                  <a:gd name="T24" fmla="*/ 7 w 21"/>
                  <a:gd name="T25" fmla="*/ 45 h 66"/>
                  <a:gd name="T26" fmla="*/ 7 w 21"/>
                  <a:gd name="T27" fmla="*/ 50 h 66"/>
                  <a:gd name="T28" fmla="*/ 9 w 21"/>
                  <a:gd name="T29" fmla="*/ 54 h 66"/>
                  <a:gd name="T30" fmla="*/ 10 w 21"/>
                  <a:gd name="T31" fmla="*/ 57 h 66"/>
                  <a:gd name="T32" fmla="*/ 15 w 21"/>
                  <a:gd name="T33" fmla="*/ 62 h 66"/>
                  <a:gd name="T34" fmla="*/ 15 w 21"/>
                  <a:gd name="T35" fmla="*/ 65 h 66"/>
                  <a:gd name="T36" fmla="*/ 15 w 21"/>
                  <a:gd name="T37" fmla="*/ 66 h 66"/>
                  <a:gd name="T38" fmla="*/ 12 w 21"/>
                  <a:gd name="T39" fmla="*/ 66 h 66"/>
                  <a:gd name="T40" fmla="*/ 10 w 21"/>
                  <a:gd name="T41" fmla="*/ 66 h 66"/>
                  <a:gd name="T42" fmla="*/ 6 w 21"/>
                  <a:gd name="T43" fmla="*/ 62 h 66"/>
                  <a:gd name="T44" fmla="*/ 4 w 21"/>
                  <a:gd name="T45" fmla="*/ 59 h 66"/>
                  <a:gd name="T46" fmla="*/ 3 w 21"/>
                  <a:gd name="T47" fmla="*/ 54 h 66"/>
                  <a:gd name="T48" fmla="*/ 1 w 21"/>
                  <a:gd name="T49" fmla="*/ 50 h 66"/>
                  <a:gd name="T50" fmla="*/ 0 w 21"/>
                  <a:gd name="T51" fmla="*/ 45 h 66"/>
                  <a:gd name="T52" fmla="*/ 0 w 21"/>
                  <a:gd name="T53" fmla="*/ 40 h 66"/>
                  <a:gd name="T54" fmla="*/ 0 w 21"/>
                  <a:gd name="T55" fmla="*/ 36 h 66"/>
                  <a:gd name="T56" fmla="*/ 1 w 21"/>
                  <a:gd name="T57" fmla="*/ 31 h 66"/>
                  <a:gd name="T58" fmla="*/ 3 w 21"/>
                  <a:gd name="T59" fmla="*/ 27 h 66"/>
                  <a:gd name="T60" fmla="*/ 4 w 21"/>
                  <a:gd name="T61" fmla="*/ 24 h 66"/>
                  <a:gd name="T62" fmla="*/ 6 w 21"/>
                  <a:gd name="T63" fmla="*/ 19 h 66"/>
                  <a:gd name="T64" fmla="*/ 9 w 21"/>
                  <a:gd name="T65" fmla="*/ 15 h 66"/>
                  <a:gd name="T66" fmla="*/ 10 w 21"/>
                  <a:gd name="T67" fmla="*/ 10 h 66"/>
                  <a:gd name="T68" fmla="*/ 13 w 21"/>
                  <a:gd name="T69" fmla="*/ 6 h 66"/>
                  <a:gd name="T70" fmla="*/ 16 w 21"/>
                  <a:gd name="T71" fmla="*/ 3 h 66"/>
                  <a:gd name="T72" fmla="*/ 19 w 21"/>
                  <a:gd name="T73" fmla="*/ 0 h 66"/>
                  <a:gd name="T74" fmla="*/ 19 w 21"/>
                  <a:gd name="T7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" h="66">
                    <a:moveTo>
                      <a:pt x="19" y="0"/>
                    </a:moveTo>
                    <a:lnTo>
                      <a:pt x="19" y="3"/>
                    </a:lnTo>
                    <a:lnTo>
                      <a:pt x="21" y="4"/>
                    </a:lnTo>
                    <a:lnTo>
                      <a:pt x="19" y="9"/>
                    </a:lnTo>
                    <a:lnTo>
                      <a:pt x="18" y="12"/>
                    </a:lnTo>
                    <a:lnTo>
                      <a:pt x="16" y="16"/>
                    </a:lnTo>
                    <a:lnTo>
                      <a:pt x="15" y="19"/>
                    </a:lnTo>
                    <a:lnTo>
                      <a:pt x="12" y="24"/>
                    </a:lnTo>
                    <a:lnTo>
                      <a:pt x="12" y="27"/>
                    </a:lnTo>
                    <a:lnTo>
                      <a:pt x="10" y="30"/>
                    </a:lnTo>
                    <a:lnTo>
                      <a:pt x="9" y="34"/>
                    </a:lnTo>
                    <a:lnTo>
                      <a:pt x="7" y="40"/>
                    </a:lnTo>
                    <a:lnTo>
                      <a:pt x="7" y="45"/>
                    </a:lnTo>
                    <a:lnTo>
                      <a:pt x="7" y="50"/>
                    </a:lnTo>
                    <a:lnTo>
                      <a:pt x="9" y="54"/>
                    </a:lnTo>
                    <a:lnTo>
                      <a:pt x="10" y="57"/>
                    </a:lnTo>
                    <a:lnTo>
                      <a:pt x="15" y="62"/>
                    </a:lnTo>
                    <a:lnTo>
                      <a:pt x="15" y="65"/>
                    </a:lnTo>
                    <a:lnTo>
                      <a:pt x="15" y="66"/>
                    </a:lnTo>
                    <a:lnTo>
                      <a:pt x="12" y="66"/>
                    </a:lnTo>
                    <a:lnTo>
                      <a:pt x="10" y="66"/>
                    </a:lnTo>
                    <a:lnTo>
                      <a:pt x="6" y="62"/>
                    </a:lnTo>
                    <a:lnTo>
                      <a:pt x="4" y="59"/>
                    </a:lnTo>
                    <a:lnTo>
                      <a:pt x="3" y="54"/>
                    </a:lnTo>
                    <a:lnTo>
                      <a:pt x="1" y="50"/>
                    </a:lnTo>
                    <a:lnTo>
                      <a:pt x="0" y="45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1" y="31"/>
                    </a:lnTo>
                    <a:lnTo>
                      <a:pt x="3" y="27"/>
                    </a:lnTo>
                    <a:lnTo>
                      <a:pt x="4" y="24"/>
                    </a:lnTo>
                    <a:lnTo>
                      <a:pt x="6" y="19"/>
                    </a:lnTo>
                    <a:lnTo>
                      <a:pt x="9" y="15"/>
                    </a:lnTo>
                    <a:lnTo>
                      <a:pt x="10" y="10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9" y="0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7" name="Freeform 225"/>
              <p:cNvSpPr>
                <a:spLocks/>
              </p:cNvSpPr>
              <p:nvPr/>
            </p:nvSpPr>
            <p:spPr bwMode="auto">
              <a:xfrm>
                <a:off x="4048" y="2718"/>
                <a:ext cx="50" cy="55"/>
              </a:xfrm>
              <a:custGeom>
                <a:avLst/>
                <a:gdLst>
                  <a:gd name="T0" fmla="*/ 20 w 50"/>
                  <a:gd name="T1" fmla="*/ 0 h 55"/>
                  <a:gd name="T2" fmla="*/ 23 w 50"/>
                  <a:gd name="T3" fmla="*/ 0 h 55"/>
                  <a:gd name="T4" fmla="*/ 28 w 50"/>
                  <a:gd name="T5" fmla="*/ 0 h 55"/>
                  <a:gd name="T6" fmla="*/ 32 w 50"/>
                  <a:gd name="T7" fmla="*/ 2 h 55"/>
                  <a:gd name="T8" fmla="*/ 37 w 50"/>
                  <a:gd name="T9" fmla="*/ 2 h 55"/>
                  <a:gd name="T10" fmla="*/ 40 w 50"/>
                  <a:gd name="T11" fmla="*/ 3 h 55"/>
                  <a:gd name="T12" fmla="*/ 44 w 50"/>
                  <a:gd name="T13" fmla="*/ 5 h 55"/>
                  <a:gd name="T14" fmla="*/ 47 w 50"/>
                  <a:gd name="T15" fmla="*/ 8 h 55"/>
                  <a:gd name="T16" fmla="*/ 50 w 50"/>
                  <a:gd name="T17" fmla="*/ 11 h 55"/>
                  <a:gd name="T18" fmla="*/ 47 w 50"/>
                  <a:gd name="T19" fmla="*/ 12 h 55"/>
                  <a:gd name="T20" fmla="*/ 44 w 50"/>
                  <a:gd name="T21" fmla="*/ 12 h 55"/>
                  <a:gd name="T22" fmla="*/ 38 w 50"/>
                  <a:gd name="T23" fmla="*/ 11 h 55"/>
                  <a:gd name="T24" fmla="*/ 35 w 50"/>
                  <a:gd name="T25" fmla="*/ 9 h 55"/>
                  <a:gd name="T26" fmla="*/ 31 w 50"/>
                  <a:gd name="T27" fmla="*/ 8 h 55"/>
                  <a:gd name="T28" fmla="*/ 26 w 50"/>
                  <a:gd name="T29" fmla="*/ 8 h 55"/>
                  <a:gd name="T30" fmla="*/ 21 w 50"/>
                  <a:gd name="T31" fmla="*/ 8 h 55"/>
                  <a:gd name="T32" fmla="*/ 18 w 50"/>
                  <a:gd name="T33" fmla="*/ 9 h 55"/>
                  <a:gd name="T34" fmla="*/ 17 w 50"/>
                  <a:gd name="T35" fmla="*/ 9 h 55"/>
                  <a:gd name="T36" fmla="*/ 15 w 50"/>
                  <a:gd name="T37" fmla="*/ 12 h 55"/>
                  <a:gd name="T38" fmla="*/ 15 w 50"/>
                  <a:gd name="T39" fmla="*/ 14 h 55"/>
                  <a:gd name="T40" fmla="*/ 15 w 50"/>
                  <a:gd name="T41" fmla="*/ 18 h 55"/>
                  <a:gd name="T42" fmla="*/ 12 w 50"/>
                  <a:gd name="T43" fmla="*/ 23 h 55"/>
                  <a:gd name="T44" fmla="*/ 12 w 50"/>
                  <a:gd name="T45" fmla="*/ 27 h 55"/>
                  <a:gd name="T46" fmla="*/ 11 w 50"/>
                  <a:gd name="T47" fmla="*/ 32 h 55"/>
                  <a:gd name="T48" fmla="*/ 9 w 50"/>
                  <a:gd name="T49" fmla="*/ 37 h 55"/>
                  <a:gd name="T50" fmla="*/ 9 w 50"/>
                  <a:gd name="T51" fmla="*/ 41 h 55"/>
                  <a:gd name="T52" fmla="*/ 8 w 50"/>
                  <a:gd name="T53" fmla="*/ 46 h 55"/>
                  <a:gd name="T54" fmla="*/ 6 w 50"/>
                  <a:gd name="T55" fmla="*/ 50 h 55"/>
                  <a:gd name="T56" fmla="*/ 5 w 50"/>
                  <a:gd name="T57" fmla="*/ 55 h 55"/>
                  <a:gd name="T58" fmla="*/ 2 w 50"/>
                  <a:gd name="T59" fmla="*/ 55 h 55"/>
                  <a:gd name="T60" fmla="*/ 0 w 50"/>
                  <a:gd name="T61" fmla="*/ 53 h 55"/>
                  <a:gd name="T62" fmla="*/ 0 w 50"/>
                  <a:gd name="T63" fmla="*/ 49 h 55"/>
                  <a:gd name="T64" fmla="*/ 2 w 50"/>
                  <a:gd name="T65" fmla="*/ 44 h 55"/>
                  <a:gd name="T66" fmla="*/ 3 w 50"/>
                  <a:gd name="T67" fmla="*/ 40 h 55"/>
                  <a:gd name="T68" fmla="*/ 5 w 50"/>
                  <a:gd name="T69" fmla="*/ 35 h 55"/>
                  <a:gd name="T70" fmla="*/ 5 w 50"/>
                  <a:gd name="T71" fmla="*/ 30 h 55"/>
                  <a:gd name="T72" fmla="*/ 6 w 50"/>
                  <a:gd name="T73" fmla="*/ 27 h 55"/>
                  <a:gd name="T74" fmla="*/ 6 w 50"/>
                  <a:gd name="T75" fmla="*/ 23 h 55"/>
                  <a:gd name="T76" fmla="*/ 8 w 50"/>
                  <a:gd name="T77" fmla="*/ 20 h 55"/>
                  <a:gd name="T78" fmla="*/ 8 w 50"/>
                  <a:gd name="T79" fmla="*/ 17 h 55"/>
                  <a:gd name="T80" fmla="*/ 8 w 50"/>
                  <a:gd name="T81" fmla="*/ 14 h 55"/>
                  <a:gd name="T82" fmla="*/ 9 w 50"/>
                  <a:gd name="T83" fmla="*/ 11 h 55"/>
                  <a:gd name="T84" fmla="*/ 11 w 50"/>
                  <a:gd name="T85" fmla="*/ 8 h 55"/>
                  <a:gd name="T86" fmla="*/ 14 w 50"/>
                  <a:gd name="T87" fmla="*/ 3 h 55"/>
                  <a:gd name="T88" fmla="*/ 20 w 50"/>
                  <a:gd name="T89" fmla="*/ 0 h 55"/>
                  <a:gd name="T90" fmla="*/ 20 w 50"/>
                  <a:gd name="T9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0" h="55">
                    <a:moveTo>
                      <a:pt x="20" y="0"/>
                    </a:moveTo>
                    <a:lnTo>
                      <a:pt x="23" y="0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7" y="2"/>
                    </a:lnTo>
                    <a:lnTo>
                      <a:pt x="40" y="3"/>
                    </a:lnTo>
                    <a:lnTo>
                      <a:pt x="44" y="5"/>
                    </a:lnTo>
                    <a:lnTo>
                      <a:pt x="47" y="8"/>
                    </a:lnTo>
                    <a:lnTo>
                      <a:pt x="50" y="11"/>
                    </a:lnTo>
                    <a:lnTo>
                      <a:pt x="47" y="12"/>
                    </a:lnTo>
                    <a:lnTo>
                      <a:pt x="44" y="12"/>
                    </a:lnTo>
                    <a:lnTo>
                      <a:pt x="38" y="11"/>
                    </a:lnTo>
                    <a:lnTo>
                      <a:pt x="35" y="9"/>
                    </a:lnTo>
                    <a:lnTo>
                      <a:pt x="31" y="8"/>
                    </a:lnTo>
                    <a:lnTo>
                      <a:pt x="26" y="8"/>
                    </a:lnTo>
                    <a:lnTo>
                      <a:pt x="21" y="8"/>
                    </a:lnTo>
                    <a:lnTo>
                      <a:pt x="18" y="9"/>
                    </a:lnTo>
                    <a:lnTo>
                      <a:pt x="17" y="9"/>
                    </a:lnTo>
                    <a:lnTo>
                      <a:pt x="15" y="12"/>
                    </a:lnTo>
                    <a:lnTo>
                      <a:pt x="15" y="14"/>
                    </a:lnTo>
                    <a:lnTo>
                      <a:pt x="15" y="18"/>
                    </a:lnTo>
                    <a:lnTo>
                      <a:pt x="12" y="23"/>
                    </a:lnTo>
                    <a:lnTo>
                      <a:pt x="12" y="27"/>
                    </a:lnTo>
                    <a:lnTo>
                      <a:pt x="11" y="32"/>
                    </a:lnTo>
                    <a:lnTo>
                      <a:pt x="9" y="37"/>
                    </a:lnTo>
                    <a:lnTo>
                      <a:pt x="9" y="41"/>
                    </a:lnTo>
                    <a:lnTo>
                      <a:pt x="8" y="46"/>
                    </a:lnTo>
                    <a:lnTo>
                      <a:pt x="6" y="50"/>
                    </a:lnTo>
                    <a:lnTo>
                      <a:pt x="5" y="55"/>
                    </a:lnTo>
                    <a:lnTo>
                      <a:pt x="2" y="55"/>
                    </a:lnTo>
                    <a:lnTo>
                      <a:pt x="0" y="53"/>
                    </a:lnTo>
                    <a:lnTo>
                      <a:pt x="0" y="49"/>
                    </a:lnTo>
                    <a:lnTo>
                      <a:pt x="2" y="44"/>
                    </a:lnTo>
                    <a:lnTo>
                      <a:pt x="3" y="40"/>
                    </a:lnTo>
                    <a:lnTo>
                      <a:pt x="5" y="35"/>
                    </a:lnTo>
                    <a:lnTo>
                      <a:pt x="5" y="30"/>
                    </a:lnTo>
                    <a:lnTo>
                      <a:pt x="6" y="27"/>
                    </a:lnTo>
                    <a:lnTo>
                      <a:pt x="6" y="23"/>
                    </a:lnTo>
                    <a:lnTo>
                      <a:pt x="8" y="20"/>
                    </a:lnTo>
                    <a:lnTo>
                      <a:pt x="8" y="17"/>
                    </a:lnTo>
                    <a:lnTo>
                      <a:pt x="8" y="14"/>
                    </a:lnTo>
                    <a:lnTo>
                      <a:pt x="9" y="11"/>
                    </a:lnTo>
                    <a:lnTo>
                      <a:pt x="11" y="8"/>
                    </a:lnTo>
                    <a:lnTo>
                      <a:pt x="14" y="3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8" name="Freeform 226"/>
              <p:cNvSpPr>
                <a:spLocks/>
              </p:cNvSpPr>
              <p:nvPr/>
            </p:nvSpPr>
            <p:spPr bwMode="auto">
              <a:xfrm>
                <a:off x="4168" y="2774"/>
                <a:ext cx="156" cy="38"/>
              </a:xfrm>
              <a:custGeom>
                <a:avLst/>
                <a:gdLst>
                  <a:gd name="T0" fmla="*/ 7 w 156"/>
                  <a:gd name="T1" fmla="*/ 3 h 38"/>
                  <a:gd name="T2" fmla="*/ 13 w 156"/>
                  <a:gd name="T3" fmla="*/ 6 h 38"/>
                  <a:gd name="T4" fmla="*/ 19 w 156"/>
                  <a:gd name="T5" fmla="*/ 6 h 38"/>
                  <a:gd name="T6" fmla="*/ 27 w 156"/>
                  <a:gd name="T7" fmla="*/ 6 h 38"/>
                  <a:gd name="T8" fmla="*/ 35 w 156"/>
                  <a:gd name="T9" fmla="*/ 6 h 38"/>
                  <a:gd name="T10" fmla="*/ 44 w 156"/>
                  <a:gd name="T11" fmla="*/ 5 h 38"/>
                  <a:gd name="T12" fmla="*/ 53 w 156"/>
                  <a:gd name="T13" fmla="*/ 5 h 38"/>
                  <a:gd name="T14" fmla="*/ 62 w 156"/>
                  <a:gd name="T15" fmla="*/ 3 h 38"/>
                  <a:gd name="T16" fmla="*/ 69 w 156"/>
                  <a:gd name="T17" fmla="*/ 3 h 38"/>
                  <a:gd name="T18" fmla="*/ 78 w 156"/>
                  <a:gd name="T19" fmla="*/ 3 h 38"/>
                  <a:gd name="T20" fmla="*/ 86 w 156"/>
                  <a:gd name="T21" fmla="*/ 5 h 38"/>
                  <a:gd name="T22" fmla="*/ 94 w 156"/>
                  <a:gd name="T23" fmla="*/ 5 h 38"/>
                  <a:gd name="T24" fmla="*/ 101 w 156"/>
                  <a:gd name="T25" fmla="*/ 6 h 38"/>
                  <a:gd name="T26" fmla="*/ 107 w 156"/>
                  <a:gd name="T27" fmla="*/ 8 h 38"/>
                  <a:gd name="T28" fmla="*/ 112 w 156"/>
                  <a:gd name="T29" fmla="*/ 11 h 38"/>
                  <a:gd name="T30" fmla="*/ 118 w 156"/>
                  <a:gd name="T31" fmla="*/ 12 h 38"/>
                  <a:gd name="T32" fmla="*/ 124 w 156"/>
                  <a:gd name="T33" fmla="*/ 15 h 38"/>
                  <a:gd name="T34" fmla="*/ 130 w 156"/>
                  <a:gd name="T35" fmla="*/ 17 h 38"/>
                  <a:gd name="T36" fmla="*/ 134 w 156"/>
                  <a:gd name="T37" fmla="*/ 20 h 38"/>
                  <a:gd name="T38" fmla="*/ 140 w 156"/>
                  <a:gd name="T39" fmla="*/ 23 h 38"/>
                  <a:gd name="T40" fmla="*/ 147 w 156"/>
                  <a:gd name="T41" fmla="*/ 26 h 38"/>
                  <a:gd name="T42" fmla="*/ 150 w 156"/>
                  <a:gd name="T43" fmla="*/ 30 h 38"/>
                  <a:gd name="T44" fmla="*/ 154 w 156"/>
                  <a:gd name="T45" fmla="*/ 35 h 38"/>
                  <a:gd name="T46" fmla="*/ 153 w 156"/>
                  <a:gd name="T47" fmla="*/ 38 h 38"/>
                  <a:gd name="T48" fmla="*/ 145 w 156"/>
                  <a:gd name="T49" fmla="*/ 35 h 38"/>
                  <a:gd name="T50" fmla="*/ 137 w 156"/>
                  <a:gd name="T51" fmla="*/ 29 h 38"/>
                  <a:gd name="T52" fmla="*/ 130 w 156"/>
                  <a:gd name="T53" fmla="*/ 24 h 38"/>
                  <a:gd name="T54" fmla="*/ 122 w 156"/>
                  <a:gd name="T55" fmla="*/ 21 h 38"/>
                  <a:gd name="T56" fmla="*/ 113 w 156"/>
                  <a:gd name="T57" fmla="*/ 18 h 38"/>
                  <a:gd name="T58" fmla="*/ 103 w 156"/>
                  <a:gd name="T59" fmla="*/ 15 h 38"/>
                  <a:gd name="T60" fmla="*/ 94 w 156"/>
                  <a:gd name="T61" fmla="*/ 12 h 38"/>
                  <a:gd name="T62" fmla="*/ 83 w 156"/>
                  <a:gd name="T63" fmla="*/ 11 h 38"/>
                  <a:gd name="T64" fmla="*/ 74 w 156"/>
                  <a:gd name="T65" fmla="*/ 11 h 38"/>
                  <a:gd name="T66" fmla="*/ 63 w 156"/>
                  <a:gd name="T67" fmla="*/ 11 h 38"/>
                  <a:gd name="T68" fmla="*/ 54 w 156"/>
                  <a:gd name="T69" fmla="*/ 11 h 38"/>
                  <a:gd name="T70" fmla="*/ 47 w 156"/>
                  <a:gd name="T71" fmla="*/ 11 h 38"/>
                  <a:gd name="T72" fmla="*/ 42 w 156"/>
                  <a:gd name="T73" fmla="*/ 11 h 38"/>
                  <a:gd name="T74" fmla="*/ 36 w 156"/>
                  <a:gd name="T75" fmla="*/ 11 h 38"/>
                  <a:gd name="T76" fmla="*/ 29 w 156"/>
                  <a:gd name="T77" fmla="*/ 12 h 38"/>
                  <a:gd name="T78" fmla="*/ 22 w 156"/>
                  <a:gd name="T79" fmla="*/ 14 h 38"/>
                  <a:gd name="T80" fmla="*/ 15 w 156"/>
                  <a:gd name="T81" fmla="*/ 14 h 38"/>
                  <a:gd name="T82" fmla="*/ 9 w 156"/>
                  <a:gd name="T83" fmla="*/ 14 h 38"/>
                  <a:gd name="T84" fmla="*/ 6 w 156"/>
                  <a:gd name="T85" fmla="*/ 12 h 38"/>
                  <a:gd name="T86" fmla="*/ 3 w 156"/>
                  <a:gd name="T87" fmla="*/ 8 h 38"/>
                  <a:gd name="T88" fmla="*/ 0 w 156"/>
                  <a:gd name="T89" fmla="*/ 3 h 38"/>
                  <a:gd name="T90" fmla="*/ 0 w 156"/>
                  <a:gd name="T91" fmla="*/ 0 h 38"/>
                  <a:gd name="T92" fmla="*/ 4 w 156"/>
                  <a:gd name="T93" fmla="*/ 0 h 38"/>
                  <a:gd name="T94" fmla="*/ 7 w 156"/>
                  <a:gd name="T9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56" h="38">
                    <a:moveTo>
                      <a:pt x="7" y="0"/>
                    </a:moveTo>
                    <a:lnTo>
                      <a:pt x="7" y="3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6" y="6"/>
                    </a:lnTo>
                    <a:lnTo>
                      <a:pt x="19" y="6"/>
                    </a:lnTo>
                    <a:lnTo>
                      <a:pt x="24" y="8"/>
                    </a:lnTo>
                    <a:lnTo>
                      <a:pt x="27" y="6"/>
                    </a:lnTo>
                    <a:lnTo>
                      <a:pt x="30" y="6"/>
                    </a:lnTo>
                    <a:lnTo>
                      <a:pt x="35" y="6"/>
                    </a:lnTo>
                    <a:lnTo>
                      <a:pt x="39" y="6"/>
                    </a:lnTo>
                    <a:lnTo>
                      <a:pt x="44" y="5"/>
                    </a:lnTo>
                    <a:lnTo>
                      <a:pt x="48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62" y="3"/>
                    </a:lnTo>
                    <a:lnTo>
                      <a:pt x="65" y="3"/>
                    </a:lnTo>
                    <a:lnTo>
                      <a:pt x="69" y="3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1" y="3"/>
                    </a:lnTo>
                    <a:lnTo>
                      <a:pt x="86" y="5"/>
                    </a:lnTo>
                    <a:lnTo>
                      <a:pt x="91" y="5"/>
                    </a:lnTo>
                    <a:lnTo>
                      <a:pt x="94" y="5"/>
                    </a:lnTo>
                    <a:lnTo>
                      <a:pt x="97" y="6"/>
                    </a:lnTo>
                    <a:lnTo>
                      <a:pt x="101" y="6"/>
                    </a:lnTo>
                    <a:lnTo>
                      <a:pt x="104" y="8"/>
                    </a:lnTo>
                    <a:lnTo>
                      <a:pt x="107" y="8"/>
                    </a:lnTo>
                    <a:lnTo>
                      <a:pt x="110" y="9"/>
                    </a:lnTo>
                    <a:lnTo>
                      <a:pt x="112" y="11"/>
                    </a:lnTo>
                    <a:lnTo>
                      <a:pt x="115" y="12"/>
                    </a:lnTo>
                    <a:lnTo>
                      <a:pt x="118" y="12"/>
                    </a:lnTo>
                    <a:lnTo>
                      <a:pt x="121" y="14"/>
                    </a:lnTo>
                    <a:lnTo>
                      <a:pt x="124" y="15"/>
                    </a:lnTo>
                    <a:lnTo>
                      <a:pt x="127" y="17"/>
                    </a:lnTo>
                    <a:lnTo>
                      <a:pt x="130" y="17"/>
                    </a:lnTo>
                    <a:lnTo>
                      <a:pt x="131" y="18"/>
                    </a:lnTo>
                    <a:lnTo>
                      <a:pt x="134" y="20"/>
                    </a:lnTo>
                    <a:lnTo>
                      <a:pt x="137" y="21"/>
                    </a:lnTo>
                    <a:lnTo>
                      <a:pt x="140" y="23"/>
                    </a:lnTo>
                    <a:lnTo>
                      <a:pt x="143" y="24"/>
                    </a:lnTo>
                    <a:lnTo>
                      <a:pt x="147" y="26"/>
                    </a:lnTo>
                    <a:lnTo>
                      <a:pt x="148" y="29"/>
                    </a:lnTo>
                    <a:lnTo>
                      <a:pt x="150" y="30"/>
                    </a:lnTo>
                    <a:lnTo>
                      <a:pt x="153" y="33"/>
                    </a:lnTo>
                    <a:lnTo>
                      <a:pt x="154" y="35"/>
                    </a:lnTo>
                    <a:lnTo>
                      <a:pt x="156" y="38"/>
                    </a:lnTo>
                    <a:lnTo>
                      <a:pt x="153" y="38"/>
                    </a:lnTo>
                    <a:lnTo>
                      <a:pt x="148" y="38"/>
                    </a:lnTo>
                    <a:lnTo>
                      <a:pt x="145" y="35"/>
                    </a:lnTo>
                    <a:lnTo>
                      <a:pt x="142" y="32"/>
                    </a:lnTo>
                    <a:lnTo>
                      <a:pt x="137" y="29"/>
                    </a:lnTo>
                    <a:lnTo>
                      <a:pt x="134" y="27"/>
                    </a:lnTo>
                    <a:lnTo>
                      <a:pt x="130" y="24"/>
                    </a:lnTo>
                    <a:lnTo>
                      <a:pt x="127" y="24"/>
                    </a:lnTo>
                    <a:lnTo>
                      <a:pt x="122" y="21"/>
                    </a:lnTo>
                    <a:lnTo>
                      <a:pt x="118" y="20"/>
                    </a:lnTo>
                    <a:lnTo>
                      <a:pt x="113" y="18"/>
                    </a:lnTo>
                    <a:lnTo>
                      <a:pt x="109" y="17"/>
                    </a:lnTo>
                    <a:lnTo>
                      <a:pt x="103" y="15"/>
                    </a:lnTo>
                    <a:lnTo>
                      <a:pt x="98" y="14"/>
                    </a:lnTo>
                    <a:lnTo>
                      <a:pt x="94" y="12"/>
                    </a:lnTo>
                    <a:lnTo>
                      <a:pt x="89" y="12"/>
                    </a:lnTo>
                    <a:lnTo>
                      <a:pt x="83" y="11"/>
                    </a:lnTo>
                    <a:lnTo>
                      <a:pt x="78" y="11"/>
                    </a:lnTo>
                    <a:lnTo>
                      <a:pt x="74" y="11"/>
                    </a:lnTo>
                    <a:lnTo>
                      <a:pt x="69" y="11"/>
                    </a:lnTo>
                    <a:lnTo>
                      <a:pt x="63" y="11"/>
                    </a:lnTo>
                    <a:lnTo>
                      <a:pt x="59" y="11"/>
                    </a:lnTo>
                    <a:lnTo>
                      <a:pt x="54" y="11"/>
                    </a:lnTo>
                    <a:lnTo>
                      <a:pt x="50" y="11"/>
                    </a:lnTo>
                    <a:lnTo>
                      <a:pt x="47" y="11"/>
                    </a:lnTo>
                    <a:lnTo>
                      <a:pt x="45" y="11"/>
                    </a:lnTo>
                    <a:lnTo>
                      <a:pt x="42" y="11"/>
                    </a:lnTo>
                    <a:lnTo>
                      <a:pt x="39" y="11"/>
                    </a:lnTo>
                    <a:lnTo>
                      <a:pt x="36" y="11"/>
                    </a:lnTo>
                    <a:lnTo>
                      <a:pt x="33" y="12"/>
                    </a:lnTo>
                    <a:lnTo>
                      <a:pt x="29" y="12"/>
                    </a:lnTo>
                    <a:lnTo>
                      <a:pt x="26" y="14"/>
                    </a:lnTo>
                    <a:lnTo>
                      <a:pt x="22" y="14"/>
                    </a:lnTo>
                    <a:lnTo>
                      <a:pt x="18" y="14"/>
                    </a:lnTo>
                    <a:lnTo>
                      <a:pt x="15" y="14"/>
                    </a:lnTo>
                    <a:lnTo>
                      <a:pt x="12" y="14"/>
                    </a:lnTo>
                    <a:lnTo>
                      <a:pt x="9" y="14"/>
                    </a:lnTo>
                    <a:lnTo>
                      <a:pt x="7" y="14"/>
                    </a:lnTo>
                    <a:lnTo>
                      <a:pt x="6" y="12"/>
                    </a:lnTo>
                    <a:lnTo>
                      <a:pt x="4" y="11"/>
                    </a:lnTo>
                    <a:lnTo>
                      <a:pt x="3" y="8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19" name="Freeform 227"/>
              <p:cNvSpPr>
                <a:spLocks/>
              </p:cNvSpPr>
              <p:nvPr/>
            </p:nvSpPr>
            <p:spPr bwMode="auto">
              <a:xfrm>
                <a:off x="4066" y="2699"/>
                <a:ext cx="114" cy="66"/>
              </a:xfrm>
              <a:custGeom>
                <a:avLst/>
                <a:gdLst>
                  <a:gd name="T0" fmla="*/ 82 w 114"/>
                  <a:gd name="T1" fmla="*/ 4 h 66"/>
                  <a:gd name="T2" fmla="*/ 78 w 114"/>
                  <a:gd name="T3" fmla="*/ 9 h 66"/>
                  <a:gd name="T4" fmla="*/ 70 w 114"/>
                  <a:gd name="T5" fmla="*/ 12 h 66"/>
                  <a:gd name="T6" fmla="*/ 64 w 114"/>
                  <a:gd name="T7" fmla="*/ 13 h 66"/>
                  <a:gd name="T8" fmla="*/ 58 w 114"/>
                  <a:gd name="T9" fmla="*/ 15 h 66"/>
                  <a:gd name="T10" fmla="*/ 53 w 114"/>
                  <a:gd name="T11" fmla="*/ 18 h 66"/>
                  <a:gd name="T12" fmla="*/ 50 w 114"/>
                  <a:gd name="T13" fmla="*/ 21 h 66"/>
                  <a:gd name="T14" fmla="*/ 44 w 114"/>
                  <a:gd name="T15" fmla="*/ 25 h 66"/>
                  <a:gd name="T16" fmla="*/ 38 w 114"/>
                  <a:gd name="T17" fmla="*/ 28 h 66"/>
                  <a:gd name="T18" fmla="*/ 32 w 114"/>
                  <a:gd name="T19" fmla="*/ 33 h 66"/>
                  <a:gd name="T20" fmla="*/ 28 w 114"/>
                  <a:gd name="T21" fmla="*/ 36 h 66"/>
                  <a:gd name="T22" fmla="*/ 22 w 114"/>
                  <a:gd name="T23" fmla="*/ 39 h 66"/>
                  <a:gd name="T24" fmla="*/ 16 w 114"/>
                  <a:gd name="T25" fmla="*/ 43 h 66"/>
                  <a:gd name="T26" fmla="*/ 11 w 114"/>
                  <a:gd name="T27" fmla="*/ 49 h 66"/>
                  <a:gd name="T28" fmla="*/ 8 w 114"/>
                  <a:gd name="T29" fmla="*/ 56 h 66"/>
                  <a:gd name="T30" fmla="*/ 10 w 114"/>
                  <a:gd name="T31" fmla="*/ 60 h 66"/>
                  <a:gd name="T32" fmla="*/ 19 w 114"/>
                  <a:gd name="T33" fmla="*/ 59 h 66"/>
                  <a:gd name="T34" fmla="*/ 32 w 114"/>
                  <a:gd name="T35" fmla="*/ 54 h 66"/>
                  <a:gd name="T36" fmla="*/ 44 w 114"/>
                  <a:gd name="T37" fmla="*/ 49 h 66"/>
                  <a:gd name="T38" fmla="*/ 56 w 114"/>
                  <a:gd name="T39" fmla="*/ 43 h 66"/>
                  <a:gd name="T40" fmla="*/ 67 w 114"/>
                  <a:gd name="T41" fmla="*/ 36 h 66"/>
                  <a:gd name="T42" fmla="*/ 79 w 114"/>
                  <a:gd name="T43" fmla="*/ 30 h 66"/>
                  <a:gd name="T44" fmla="*/ 91 w 114"/>
                  <a:gd name="T45" fmla="*/ 24 h 66"/>
                  <a:gd name="T46" fmla="*/ 105 w 114"/>
                  <a:gd name="T47" fmla="*/ 21 h 66"/>
                  <a:gd name="T48" fmla="*/ 112 w 114"/>
                  <a:gd name="T49" fmla="*/ 21 h 66"/>
                  <a:gd name="T50" fmla="*/ 108 w 114"/>
                  <a:gd name="T51" fmla="*/ 25 h 66"/>
                  <a:gd name="T52" fmla="*/ 94 w 114"/>
                  <a:gd name="T53" fmla="*/ 30 h 66"/>
                  <a:gd name="T54" fmla="*/ 84 w 114"/>
                  <a:gd name="T55" fmla="*/ 36 h 66"/>
                  <a:gd name="T56" fmla="*/ 72 w 114"/>
                  <a:gd name="T57" fmla="*/ 42 h 66"/>
                  <a:gd name="T58" fmla="*/ 59 w 114"/>
                  <a:gd name="T59" fmla="*/ 48 h 66"/>
                  <a:gd name="T60" fmla="*/ 47 w 114"/>
                  <a:gd name="T61" fmla="*/ 54 h 66"/>
                  <a:gd name="T62" fmla="*/ 35 w 114"/>
                  <a:gd name="T63" fmla="*/ 59 h 66"/>
                  <a:gd name="T64" fmla="*/ 23 w 114"/>
                  <a:gd name="T65" fmla="*/ 63 h 66"/>
                  <a:gd name="T66" fmla="*/ 14 w 114"/>
                  <a:gd name="T67" fmla="*/ 66 h 66"/>
                  <a:gd name="T68" fmla="*/ 10 w 114"/>
                  <a:gd name="T69" fmla="*/ 66 h 66"/>
                  <a:gd name="T70" fmla="*/ 5 w 114"/>
                  <a:gd name="T71" fmla="*/ 66 h 66"/>
                  <a:gd name="T72" fmla="*/ 0 w 114"/>
                  <a:gd name="T73" fmla="*/ 60 h 66"/>
                  <a:gd name="T74" fmla="*/ 0 w 114"/>
                  <a:gd name="T75" fmla="*/ 53 h 66"/>
                  <a:gd name="T76" fmla="*/ 5 w 114"/>
                  <a:gd name="T77" fmla="*/ 46 h 66"/>
                  <a:gd name="T78" fmla="*/ 10 w 114"/>
                  <a:gd name="T79" fmla="*/ 39 h 66"/>
                  <a:gd name="T80" fmla="*/ 16 w 114"/>
                  <a:gd name="T81" fmla="*/ 34 h 66"/>
                  <a:gd name="T82" fmla="*/ 23 w 114"/>
                  <a:gd name="T83" fmla="*/ 28 h 66"/>
                  <a:gd name="T84" fmla="*/ 31 w 114"/>
                  <a:gd name="T85" fmla="*/ 24 h 66"/>
                  <a:gd name="T86" fmla="*/ 38 w 114"/>
                  <a:gd name="T87" fmla="*/ 21 h 66"/>
                  <a:gd name="T88" fmla="*/ 44 w 114"/>
                  <a:gd name="T89" fmla="*/ 16 h 66"/>
                  <a:gd name="T90" fmla="*/ 52 w 114"/>
                  <a:gd name="T91" fmla="*/ 12 h 66"/>
                  <a:gd name="T92" fmla="*/ 59 w 114"/>
                  <a:gd name="T93" fmla="*/ 9 h 66"/>
                  <a:gd name="T94" fmla="*/ 69 w 114"/>
                  <a:gd name="T95" fmla="*/ 6 h 66"/>
                  <a:gd name="T96" fmla="*/ 76 w 114"/>
                  <a:gd name="T97" fmla="*/ 1 h 66"/>
                  <a:gd name="T98" fmla="*/ 81 w 114"/>
                  <a:gd name="T9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4" h="66">
                    <a:moveTo>
                      <a:pt x="81" y="0"/>
                    </a:moveTo>
                    <a:lnTo>
                      <a:pt x="82" y="4"/>
                    </a:lnTo>
                    <a:lnTo>
                      <a:pt x="81" y="7"/>
                    </a:lnTo>
                    <a:lnTo>
                      <a:pt x="78" y="9"/>
                    </a:lnTo>
                    <a:lnTo>
                      <a:pt x="73" y="12"/>
                    </a:lnTo>
                    <a:lnTo>
                      <a:pt x="70" y="12"/>
                    </a:lnTo>
                    <a:lnTo>
                      <a:pt x="67" y="13"/>
                    </a:lnTo>
                    <a:lnTo>
                      <a:pt x="64" y="13"/>
                    </a:lnTo>
                    <a:lnTo>
                      <a:pt x="61" y="15"/>
                    </a:lnTo>
                    <a:lnTo>
                      <a:pt x="58" y="15"/>
                    </a:lnTo>
                    <a:lnTo>
                      <a:pt x="56" y="16"/>
                    </a:lnTo>
                    <a:lnTo>
                      <a:pt x="53" y="18"/>
                    </a:lnTo>
                    <a:lnTo>
                      <a:pt x="53" y="21"/>
                    </a:lnTo>
                    <a:lnTo>
                      <a:pt x="50" y="21"/>
                    </a:lnTo>
                    <a:lnTo>
                      <a:pt x="47" y="24"/>
                    </a:lnTo>
                    <a:lnTo>
                      <a:pt x="44" y="25"/>
                    </a:lnTo>
                    <a:lnTo>
                      <a:pt x="41" y="27"/>
                    </a:lnTo>
                    <a:lnTo>
                      <a:pt x="38" y="28"/>
                    </a:lnTo>
                    <a:lnTo>
                      <a:pt x="35" y="30"/>
                    </a:lnTo>
                    <a:lnTo>
                      <a:pt x="32" y="33"/>
                    </a:lnTo>
                    <a:lnTo>
                      <a:pt x="31" y="34"/>
                    </a:lnTo>
                    <a:lnTo>
                      <a:pt x="28" y="36"/>
                    </a:lnTo>
                    <a:lnTo>
                      <a:pt x="25" y="37"/>
                    </a:lnTo>
                    <a:lnTo>
                      <a:pt x="22" y="39"/>
                    </a:lnTo>
                    <a:lnTo>
                      <a:pt x="19" y="42"/>
                    </a:lnTo>
                    <a:lnTo>
                      <a:pt x="16" y="43"/>
                    </a:lnTo>
                    <a:lnTo>
                      <a:pt x="13" y="46"/>
                    </a:lnTo>
                    <a:lnTo>
                      <a:pt x="11" y="49"/>
                    </a:lnTo>
                    <a:lnTo>
                      <a:pt x="8" y="53"/>
                    </a:lnTo>
                    <a:lnTo>
                      <a:pt x="8" y="56"/>
                    </a:lnTo>
                    <a:lnTo>
                      <a:pt x="8" y="59"/>
                    </a:lnTo>
                    <a:lnTo>
                      <a:pt x="10" y="60"/>
                    </a:lnTo>
                    <a:lnTo>
                      <a:pt x="14" y="62"/>
                    </a:lnTo>
                    <a:lnTo>
                      <a:pt x="19" y="59"/>
                    </a:lnTo>
                    <a:lnTo>
                      <a:pt x="26" y="57"/>
                    </a:lnTo>
                    <a:lnTo>
                      <a:pt x="32" y="54"/>
                    </a:lnTo>
                    <a:lnTo>
                      <a:pt x="38" y="53"/>
                    </a:lnTo>
                    <a:lnTo>
                      <a:pt x="44" y="49"/>
                    </a:lnTo>
                    <a:lnTo>
                      <a:pt x="50" y="46"/>
                    </a:lnTo>
                    <a:lnTo>
                      <a:pt x="56" y="43"/>
                    </a:lnTo>
                    <a:lnTo>
                      <a:pt x="62" y="40"/>
                    </a:lnTo>
                    <a:lnTo>
                      <a:pt x="67" y="36"/>
                    </a:lnTo>
                    <a:lnTo>
                      <a:pt x="73" y="33"/>
                    </a:lnTo>
                    <a:lnTo>
                      <a:pt x="79" y="30"/>
                    </a:lnTo>
                    <a:lnTo>
                      <a:pt x="85" y="27"/>
                    </a:lnTo>
                    <a:lnTo>
                      <a:pt x="91" y="24"/>
                    </a:lnTo>
                    <a:lnTo>
                      <a:pt x="97" y="22"/>
                    </a:lnTo>
                    <a:lnTo>
                      <a:pt x="105" y="21"/>
                    </a:lnTo>
                    <a:lnTo>
                      <a:pt x="111" y="21"/>
                    </a:lnTo>
                    <a:lnTo>
                      <a:pt x="112" y="21"/>
                    </a:lnTo>
                    <a:lnTo>
                      <a:pt x="114" y="24"/>
                    </a:lnTo>
                    <a:lnTo>
                      <a:pt x="108" y="25"/>
                    </a:lnTo>
                    <a:lnTo>
                      <a:pt x="100" y="27"/>
                    </a:lnTo>
                    <a:lnTo>
                      <a:pt x="94" y="30"/>
                    </a:lnTo>
                    <a:lnTo>
                      <a:pt x="88" y="33"/>
                    </a:lnTo>
                    <a:lnTo>
                      <a:pt x="84" y="36"/>
                    </a:lnTo>
                    <a:lnTo>
                      <a:pt x="78" y="39"/>
                    </a:lnTo>
                    <a:lnTo>
                      <a:pt x="72" y="42"/>
                    </a:lnTo>
                    <a:lnTo>
                      <a:pt x="66" y="45"/>
                    </a:lnTo>
                    <a:lnTo>
                      <a:pt x="59" y="48"/>
                    </a:lnTo>
                    <a:lnTo>
                      <a:pt x="53" y="51"/>
                    </a:lnTo>
                    <a:lnTo>
                      <a:pt x="47" y="54"/>
                    </a:lnTo>
                    <a:lnTo>
                      <a:pt x="41" y="57"/>
                    </a:lnTo>
                    <a:lnTo>
                      <a:pt x="35" y="59"/>
                    </a:lnTo>
                    <a:lnTo>
                      <a:pt x="29" y="62"/>
                    </a:lnTo>
                    <a:lnTo>
                      <a:pt x="23" y="63"/>
                    </a:lnTo>
                    <a:lnTo>
                      <a:pt x="19" y="66"/>
                    </a:lnTo>
                    <a:lnTo>
                      <a:pt x="14" y="66"/>
                    </a:lnTo>
                    <a:lnTo>
                      <a:pt x="13" y="66"/>
                    </a:lnTo>
                    <a:lnTo>
                      <a:pt x="10" y="66"/>
                    </a:lnTo>
                    <a:lnTo>
                      <a:pt x="8" y="66"/>
                    </a:lnTo>
                    <a:lnTo>
                      <a:pt x="5" y="66"/>
                    </a:lnTo>
                    <a:lnTo>
                      <a:pt x="3" y="65"/>
                    </a:lnTo>
                    <a:lnTo>
                      <a:pt x="0" y="60"/>
                    </a:lnTo>
                    <a:lnTo>
                      <a:pt x="0" y="57"/>
                    </a:lnTo>
                    <a:lnTo>
                      <a:pt x="0" y="53"/>
                    </a:lnTo>
                    <a:lnTo>
                      <a:pt x="3" y="49"/>
                    </a:lnTo>
                    <a:lnTo>
                      <a:pt x="5" y="46"/>
                    </a:lnTo>
                    <a:lnTo>
                      <a:pt x="7" y="43"/>
                    </a:lnTo>
                    <a:lnTo>
                      <a:pt x="10" y="39"/>
                    </a:lnTo>
                    <a:lnTo>
                      <a:pt x="13" y="36"/>
                    </a:lnTo>
                    <a:lnTo>
                      <a:pt x="16" y="34"/>
                    </a:lnTo>
                    <a:lnTo>
                      <a:pt x="20" y="31"/>
                    </a:lnTo>
                    <a:lnTo>
                      <a:pt x="23" y="28"/>
                    </a:lnTo>
                    <a:lnTo>
                      <a:pt x="28" y="27"/>
                    </a:lnTo>
                    <a:lnTo>
                      <a:pt x="31" y="24"/>
                    </a:lnTo>
                    <a:lnTo>
                      <a:pt x="35" y="22"/>
                    </a:lnTo>
                    <a:lnTo>
                      <a:pt x="38" y="21"/>
                    </a:lnTo>
                    <a:lnTo>
                      <a:pt x="41" y="19"/>
                    </a:lnTo>
                    <a:lnTo>
                      <a:pt x="44" y="16"/>
                    </a:lnTo>
                    <a:lnTo>
                      <a:pt x="49" y="15"/>
                    </a:lnTo>
                    <a:lnTo>
                      <a:pt x="52" y="12"/>
                    </a:lnTo>
                    <a:lnTo>
                      <a:pt x="56" y="10"/>
                    </a:lnTo>
                    <a:lnTo>
                      <a:pt x="59" y="9"/>
                    </a:lnTo>
                    <a:lnTo>
                      <a:pt x="64" y="7"/>
                    </a:lnTo>
                    <a:lnTo>
                      <a:pt x="69" y="6"/>
                    </a:lnTo>
                    <a:lnTo>
                      <a:pt x="72" y="4"/>
                    </a:lnTo>
                    <a:lnTo>
                      <a:pt x="76" y="1"/>
                    </a:lnTo>
                    <a:lnTo>
                      <a:pt x="81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0" name="Freeform 228"/>
              <p:cNvSpPr>
                <a:spLocks/>
              </p:cNvSpPr>
              <p:nvPr/>
            </p:nvSpPr>
            <p:spPr bwMode="auto">
              <a:xfrm>
                <a:off x="4127" y="2738"/>
                <a:ext cx="57" cy="24"/>
              </a:xfrm>
              <a:custGeom>
                <a:avLst/>
                <a:gdLst>
                  <a:gd name="T0" fmla="*/ 54 w 57"/>
                  <a:gd name="T1" fmla="*/ 4 h 24"/>
                  <a:gd name="T2" fmla="*/ 57 w 57"/>
                  <a:gd name="T3" fmla="*/ 6 h 24"/>
                  <a:gd name="T4" fmla="*/ 57 w 57"/>
                  <a:gd name="T5" fmla="*/ 9 h 24"/>
                  <a:gd name="T6" fmla="*/ 57 w 57"/>
                  <a:gd name="T7" fmla="*/ 9 h 24"/>
                  <a:gd name="T8" fmla="*/ 56 w 57"/>
                  <a:gd name="T9" fmla="*/ 10 h 24"/>
                  <a:gd name="T10" fmla="*/ 54 w 57"/>
                  <a:gd name="T11" fmla="*/ 12 h 24"/>
                  <a:gd name="T12" fmla="*/ 53 w 57"/>
                  <a:gd name="T13" fmla="*/ 12 h 24"/>
                  <a:gd name="T14" fmla="*/ 48 w 57"/>
                  <a:gd name="T15" fmla="*/ 14 h 24"/>
                  <a:gd name="T16" fmla="*/ 48 w 57"/>
                  <a:gd name="T17" fmla="*/ 15 h 24"/>
                  <a:gd name="T18" fmla="*/ 44 w 57"/>
                  <a:gd name="T19" fmla="*/ 17 h 24"/>
                  <a:gd name="T20" fmla="*/ 41 w 57"/>
                  <a:gd name="T21" fmla="*/ 17 h 24"/>
                  <a:gd name="T22" fmla="*/ 38 w 57"/>
                  <a:gd name="T23" fmla="*/ 18 h 24"/>
                  <a:gd name="T24" fmla="*/ 36 w 57"/>
                  <a:gd name="T25" fmla="*/ 20 h 24"/>
                  <a:gd name="T26" fmla="*/ 32 w 57"/>
                  <a:gd name="T27" fmla="*/ 20 h 24"/>
                  <a:gd name="T28" fmla="*/ 29 w 57"/>
                  <a:gd name="T29" fmla="*/ 21 h 24"/>
                  <a:gd name="T30" fmla="*/ 26 w 57"/>
                  <a:gd name="T31" fmla="*/ 23 h 24"/>
                  <a:gd name="T32" fmla="*/ 23 w 57"/>
                  <a:gd name="T33" fmla="*/ 23 h 24"/>
                  <a:gd name="T34" fmla="*/ 20 w 57"/>
                  <a:gd name="T35" fmla="*/ 23 h 24"/>
                  <a:gd name="T36" fmla="*/ 17 w 57"/>
                  <a:gd name="T37" fmla="*/ 23 h 24"/>
                  <a:gd name="T38" fmla="*/ 14 w 57"/>
                  <a:gd name="T39" fmla="*/ 24 h 24"/>
                  <a:gd name="T40" fmla="*/ 11 w 57"/>
                  <a:gd name="T41" fmla="*/ 24 h 24"/>
                  <a:gd name="T42" fmla="*/ 8 w 57"/>
                  <a:gd name="T43" fmla="*/ 24 h 24"/>
                  <a:gd name="T44" fmla="*/ 5 w 57"/>
                  <a:gd name="T45" fmla="*/ 23 h 24"/>
                  <a:gd name="T46" fmla="*/ 3 w 57"/>
                  <a:gd name="T47" fmla="*/ 20 h 24"/>
                  <a:gd name="T48" fmla="*/ 1 w 57"/>
                  <a:gd name="T49" fmla="*/ 18 h 24"/>
                  <a:gd name="T50" fmla="*/ 0 w 57"/>
                  <a:gd name="T51" fmla="*/ 14 h 24"/>
                  <a:gd name="T52" fmla="*/ 0 w 57"/>
                  <a:gd name="T53" fmla="*/ 9 h 24"/>
                  <a:gd name="T54" fmla="*/ 3 w 57"/>
                  <a:gd name="T55" fmla="*/ 4 h 24"/>
                  <a:gd name="T56" fmla="*/ 6 w 57"/>
                  <a:gd name="T57" fmla="*/ 1 h 24"/>
                  <a:gd name="T58" fmla="*/ 9 w 57"/>
                  <a:gd name="T59" fmla="*/ 1 h 24"/>
                  <a:gd name="T60" fmla="*/ 11 w 57"/>
                  <a:gd name="T61" fmla="*/ 0 h 24"/>
                  <a:gd name="T62" fmla="*/ 14 w 57"/>
                  <a:gd name="T63" fmla="*/ 0 h 24"/>
                  <a:gd name="T64" fmla="*/ 15 w 57"/>
                  <a:gd name="T65" fmla="*/ 0 h 24"/>
                  <a:gd name="T66" fmla="*/ 12 w 57"/>
                  <a:gd name="T67" fmla="*/ 1 h 24"/>
                  <a:gd name="T68" fmla="*/ 9 w 57"/>
                  <a:gd name="T69" fmla="*/ 4 h 24"/>
                  <a:gd name="T70" fmla="*/ 6 w 57"/>
                  <a:gd name="T71" fmla="*/ 9 h 24"/>
                  <a:gd name="T72" fmla="*/ 6 w 57"/>
                  <a:gd name="T73" fmla="*/ 12 h 24"/>
                  <a:gd name="T74" fmla="*/ 9 w 57"/>
                  <a:gd name="T75" fmla="*/ 15 h 24"/>
                  <a:gd name="T76" fmla="*/ 12 w 57"/>
                  <a:gd name="T77" fmla="*/ 17 h 24"/>
                  <a:gd name="T78" fmla="*/ 15 w 57"/>
                  <a:gd name="T79" fmla="*/ 17 h 24"/>
                  <a:gd name="T80" fmla="*/ 18 w 57"/>
                  <a:gd name="T81" fmla="*/ 17 h 24"/>
                  <a:gd name="T82" fmla="*/ 18 w 57"/>
                  <a:gd name="T83" fmla="*/ 17 h 24"/>
                  <a:gd name="T84" fmla="*/ 20 w 57"/>
                  <a:gd name="T85" fmla="*/ 17 h 24"/>
                  <a:gd name="T86" fmla="*/ 21 w 57"/>
                  <a:gd name="T87" fmla="*/ 17 h 24"/>
                  <a:gd name="T88" fmla="*/ 24 w 57"/>
                  <a:gd name="T89" fmla="*/ 17 h 24"/>
                  <a:gd name="T90" fmla="*/ 26 w 57"/>
                  <a:gd name="T91" fmla="*/ 15 h 24"/>
                  <a:gd name="T92" fmla="*/ 30 w 57"/>
                  <a:gd name="T93" fmla="*/ 14 h 24"/>
                  <a:gd name="T94" fmla="*/ 35 w 57"/>
                  <a:gd name="T95" fmla="*/ 12 h 24"/>
                  <a:gd name="T96" fmla="*/ 38 w 57"/>
                  <a:gd name="T97" fmla="*/ 12 h 24"/>
                  <a:gd name="T98" fmla="*/ 41 w 57"/>
                  <a:gd name="T99" fmla="*/ 10 h 24"/>
                  <a:gd name="T100" fmla="*/ 42 w 57"/>
                  <a:gd name="T101" fmla="*/ 10 h 24"/>
                  <a:gd name="T102" fmla="*/ 45 w 57"/>
                  <a:gd name="T103" fmla="*/ 9 h 24"/>
                  <a:gd name="T104" fmla="*/ 47 w 57"/>
                  <a:gd name="T105" fmla="*/ 7 h 24"/>
                  <a:gd name="T106" fmla="*/ 50 w 57"/>
                  <a:gd name="T107" fmla="*/ 6 h 24"/>
                  <a:gd name="T108" fmla="*/ 54 w 57"/>
                  <a:gd name="T109" fmla="*/ 4 h 24"/>
                  <a:gd name="T110" fmla="*/ 54 w 57"/>
                  <a:gd name="T111" fmla="*/ 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7" h="24">
                    <a:moveTo>
                      <a:pt x="54" y="4"/>
                    </a:moveTo>
                    <a:lnTo>
                      <a:pt x="57" y="6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6" y="10"/>
                    </a:lnTo>
                    <a:lnTo>
                      <a:pt x="54" y="12"/>
                    </a:lnTo>
                    <a:lnTo>
                      <a:pt x="53" y="12"/>
                    </a:lnTo>
                    <a:lnTo>
                      <a:pt x="48" y="14"/>
                    </a:lnTo>
                    <a:lnTo>
                      <a:pt x="48" y="15"/>
                    </a:lnTo>
                    <a:lnTo>
                      <a:pt x="44" y="17"/>
                    </a:lnTo>
                    <a:lnTo>
                      <a:pt x="41" y="17"/>
                    </a:lnTo>
                    <a:lnTo>
                      <a:pt x="38" y="18"/>
                    </a:lnTo>
                    <a:lnTo>
                      <a:pt x="36" y="20"/>
                    </a:lnTo>
                    <a:lnTo>
                      <a:pt x="32" y="20"/>
                    </a:lnTo>
                    <a:lnTo>
                      <a:pt x="29" y="21"/>
                    </a:lnTo>
                    <a:lnTo>
                      <a:pt x="26" y="23"/>
                    </a:lnTo>
                    <a:lnTo>
                      <a:pt x="23" y="23"/>
                    </a:lnTo>
                    <a:lnTo>
                      <a:pt x="20" y="23"/>
                    </a:lnTo>
                    <a:lnTo>
                      <a:pt x="17" y="23"/>
                    </a:lnTo>
                    <a:lnTo>
                      <a:pt x="14" y="24"/>
                    </a:lnTo>
                    <a:lnTo>
                      <a:pt x="11" y="24"/>
                    </a:lnTo>
                    <a:lnTo>
                      <a:pt x="8" y="24"/>
                    </a:lnTo>
                    <a:lnTo>
                      <a:pt x="5" y="23"/>
                    </a:lnTo>
                    <a:lnTo>
                      <a:pt x="3" y="20"/>
                    </a:lnTo>
                    <a:lnTo>
                      <a:pt x="1" y="18"/>
                    </a:lnTo>
                    <a:lnTo>
                      <a:pt x="0" y="14"/>
                    </a:lnTo>
                    <a:lnTo>
                      <a:pt x="0" y="9"/>
                    </a:lnTo>
                    <a:lnTo>
                      <a:pt x="3" y="4"/>
                    </a:lnTo>
                    <a:lnTo>
                      <a:pt x="6" y="1"/>
                    </a:lnTo>
                    <a:lnTo>
                      <a:pt x="9" y="1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5" y="0"/>
                    </a:lnTo>
                    <a:lnTo>
                      <a:pt x="12" y="1"/>
                    </a:lnTo>
                    <a:lnTo>
                      <a:pt x="9" y="4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9" y="15"/>
                    </a:lnTo>
                    <a:lnTo>
                      <a:pt x="12" y="17"/>
                    </a:lnTo>
                    <a:lnTo>
                      <a:pt x="15" y="17"/>
                    </a:lnTo>
                    <a:lnTo>
                      <a:pt x="18" y="17"/>
                    </a:lnTo>
                    <a:lnTo>
                      <a:pt x="18" y="17"/>
                    </a:lnTo>
                    <a:lnTo>
                      <a:pt x="20" y="17"/>
                    </a:lnTo>
                    <a:lnTo>
                      <a:pt x="21" y="17"/>
                    </a:lnTo>
                    <a:lnTo>
                      <a:pt x="24" y="17"/>
                    </a:lnTo>
                    <a:lnTo>
                      <a:pt x="26" y="15"/>
                    </a:lnTo>
                    <a:lnTo>
                      <a:pt x="30" y="14"/>
                    </a:lnTo>
                    <a:lnTo>
                      <a:pt x="35" y="12"/>
                    </a:lnTo>
                    <a:lnTo>
                      <a:pt x="38" y="12"/>
                    </a:lnTo>
                    <a:lnTo>
                      <a:pt x="41" y="10"/>
                    </a:lnTo>
                    <a:lnTo>
                      <a:pt x="42" y="10"/>
                    </a:lnTo>
                    <a:lnTo>
                      <a:pt x="45" y="9"/>
                    </a:lnTo>
                    <a:lnTo>
                      <a:pt x="47" y="7"/>
                    </a:lnTo>
                    <a:lnTo>
                      <a:pt x="50" y="6"/>
                    </a:lnTo>
                    <a:lnTo>
                      <a:pt x="54" y="4"/>
                    </a:lnTo>
                    <a:lnTo>
                      <a:pt x="54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1" name="Freeform 229"/>
              <p:cNvSpPr>
                <a:spLocks/>
              </p:cNvSpPr>
              <p:nvPr/>
            </p:nvSpPr>
            <p:spPr bwMode="auto">
              <a:xfrm>
                <a:off x="4142" y="2758"/>
                <a:ext cx="70" cy="18"/>
              </a:xfrm>
              <a:custGeom>
                <a:avLst/>
                <a:gdLst>
                  <a:gd name="T0" fmla="*/ 62 w 70"/>
                  <a:gd name="T1" fmla="*/ 0 h 18"/>
                  <a:gd name="T2" fmla="*/ 64 w 70"/>
                  <a:gd name="T3" fmla="*/ 0 h 18"/>
                  <a:gd name="T4" fmla="*/ 65 w 70"/>
                  <a:gd name="T5" fmla="*/ 1 h 18"/>
                  <a:gd name="T6" fmla="*/ 67 w 70"/>
                  <a:gd name="T7" fmla="*/ 4 h 18"/>
                  <a:gd name="T8" fmla="*/ 70 w 70"/>
                  <a:gd name="T9" fmla="*/ 6 h 18"/>
                  <a:gd name="T10" fmla="*/ 64 w 70"/>
                  <a:gd name="T11" fmla="*/ 7 h 18"/>
                  <a:gd name="T12" fmla="*/ 61 w 70"/>
                  <a:gd name="T13" fmla="*/ 9 h 18"/>
                  <a:gd name="T14" fmla="*/ 56 w 70"/>
                  <a:gd name="T15" fmla="*/ 10 h 18"/>
                  <a:gd name="T16" fmla="*/ 53 w 70"/>
                  <a:gd name="T17" fmla="*/ 12 h 18"/>
                  <a:gd name="T18" fmla="*/ 48 w 70"/>
                  <a:gd name="T19" fmla="*/ 12 h 18"/>
                  <a:gd name="T20" fmla="*/ 44 w 70"/>
                  <a:gd name="T21" fmla="*/ 13 h 18"/>
                  <a:gd name="T22" fmla="*/ 41 w 70"/>
                  <a:gd name="T23" fmla="*/ 15 h 18"/>
                  <a:gd name="T24" fmla="*/ 38 w 70"/>
                  <a:gd name="T25" fmla="*/ 16 h 18"/>
                  <a:gd name="T26" fmla="*/ 33 w 70"/>
                  <a:gd name="T27" fmla="*/ 16 h 18"/>
                  <a:gd name="T28" fmla="*/ 30 w 70"/>
                  <a:gd name="T29" fmla="*/ 16 h 18"/>
                  <a:gd name="T30" fmla="*/ 26 w 70"/>
                  <a:gd name="T31" fmla="*/ 16 h 18"/>
                  <a:gd name="T32" fmla="*/ 23 w 70"/>
                  <a:gd name="T33" fmla="*/ 18 h 18"/>
                  <a:gd name="T34" fmla="*/ 18 w 70"/>
                  <a:gd name="T35" fmla="*/ 16 h 18"/>
                  <a:gd name="T36" fmla="*/ 15 w 70"/>
                  <a:gd name="T37" fmla="*/ 16 h 18"/>
                  <a:gd name="T38" fmla="*/ 11 w 70"/>
                  <a:gd name="T39" fmla="*/ 15 h 18"/>
                  <a:gd name="T40" fmla="*/ 6 w 70"/>
                  <a:gd name="T41" fmla="*/ 13 h 18"/>
                  <a:gd name="T42" fmla="*/ 5 w 70"/>
                  <a:gd name="T43" fmla="*/ 12 h 18"/>
                  <a:gd name="T44" fmla="*/ 3 w 70"/>
                  <a:gd name="T45" fmla="*/ 9 h 18"/>
                  <a:gd name="T46" fmla="*/ 2 w 70"/>
                  <a:gd name="T47" fmla="*/ 6 h 18"/>
                  <a:gd name="T48" fmla="*/ 0 w 70"/>
                  <a:gd name="T49" fmla="*/ 3 h 18"/>
                  <a:gd name="T50" fmla="*/ 2 w 70"/>
                  <a:gd name="T51" fmla="*/ 3 h 18"/>
                  <a:gd name="T52" fmla="*/ 3 w 70"/>
                  <a:gd name="T53" fmla="*/ 3 h 18"/>
                  <a:gd name="T54" fmla="*/ 6 w 70"/>
                  <a:gd name="T55" fmla="*/ 3 h 18"/>
                  <a:gd name="T56" fmla="*/ 8 w 70"/>
                  <a:gd name="T57" fmla="*/ 3 h 18"/>
                  <a:gd name="T58" fmla="*/ 11 w 70"/>
                  <a:gd name="T59" fmla="*/ 4 h 18"/>
                  <a:gd name="T60" fmla="*/ 12 w 70"/>
                  <a:gd name="T61" fmla="*/ 7 h 18"/>
                  <a:gd name="T62" fmla="*/ 14 w 70"/>
                  <a:gd name="T63" fmla="*/ 9 h 18"/>
                  <a:gd name="T64" fmla="*/ 17 w 70"/>
                  <a:gd name="T65" fmla="*/ 10 h 18"/>
                  <a:gd name="T66" fmla="*/ 21 w 70"/>
                  <a:gd name="T67" fmla="*/ 10 h 18"/>
                  <a:gd name="T68" fmla="*/ 27 w 70"/>
                  <a:gd name="T69" fmla="*/ 10 h 18"/>
                  <a:gd name="T70" fmla="*/ 29 w 70"/>
                  <a:gd name="T71" fmla="*/ 9 h 18"/>
                  <a:gd name="T72" fmla="*/ 32 w 70"/>
                  <a:gd name="T73" fmla="*/ 9 h 18"/>
                  <a:gd name="T74" fmla="*/ 35 w 70"/>
                  <a:gd name="T75" fmla="*/ 7 h 18"/>
                  <a:gd name="T76" fmla="*/ 38 w 70"/>
                  <a:gd name="T77" fmla="*/ 6 h 18"/>
                  <a:gd name="T78" fmla="*/ 41 w 70"/>
                  <a:gd name="T79" fmla="*/ 4 h 18"/>
                  <a:gd name="T80" fmla="*/ 44 w 70"/>
                  <a:gd name="T81" fmla="*/ 4 h 18"/>
                  <a:gd name="T82" fmla="*/ 47 w 70"/>
                  <a:gd name="T83" fmla="*/ 3 h 18"/>
                  <a:gd name="T84" fmla="*/ 52 w 70"/>
                  <a:gd name="T85" fmla="*/ 3 h 18"/>
                  <a:gd name="T86" fmla="*/ 53 w 70"/>
                  <a:gd name="T87" fmla="*/ 3 h 18"/>
                  <a:gd name="T88" fmla="*/ 58 w 70"/>
                  <a:gd name="T89" fmla="*/ 1 h 18"/>
                  <a:gd name="T90" fmla="*/ 61 w 70"/>
                  <a:gd name="T91" fmla="*/ 0 h 18"/>
                  <a:gd name="T92" fmla="*/ 62 w 70"/>
                  <a:gd name="T93" fmla="*/ 0 h 18"/>
                  <a:gd name="T94" fmla="*/ 62 w 70"/>
                  <a:gd name="T95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0" h="18">
                    <a:moveTo>
                      <a:pt x="62" y="0"/>
                    </a:moveTo>
                    <a:lnTo>
                      <a:pt x="64" y="0"/>
                    </a:lnTo>
                    <a:lnTo>
                      <a:pt x="65" y="1"/>
                    </a:lnTo>
                    <a:lnTo>
                      <a:pt x="67" y="4"/>
                    </a:lnTo>
                    <a:lnTo>
                      <a:pt x="70" y="6"/>
                    </a:lnTo>
                    <a:lnTo>
                      <a:pt x="64" y="7"/>
                    </a:lnTo>
                    <a:lnTo>
                      <a:pt x="61" y="9"/>
                    </a:lnTo>
                    <a:lnTo>
                      <a:pt x="56" y="10"/>
                    </a:lnTo>
                    <a:lnTo>
                      <a:pt x="53" y="12"/>
                    </a:lnTo>
                    <a:lnTo>
                      <a:pt x="48" y="12"/>
                    </a:lnTo>
                    <a:lnTo>
                      <a:pt x="44" y="13"/>
                    </a:lnTo>
                    <a:lnTo>
                      <a:pt x="41" y="15"/>
                    </a:lnTo>
                    <a:lnTo>
                      <a:pt x="38" y="16"/>
                    </a:lnTo>
                    <a:lnTo>
                      <a:pt x="33" y="16"/>
                    </a:lnTo>
                    <a:lnTo>
                      <a:pt x="30" y="16"/>
                    </a:lnTo>
                    <a:lnTo>
                      <a:pt x="26" y="16"/>
                    </a:lnTo>
                    <a:lnTo>
                      <a:pt x="23" y="18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1" y="15"/>
                    </a:lnTo>
                    <a:lnTo>
                      <a:pt x="6" y="13"/>
                    </a:lnTo>
                    <a:lnTo>
                      <a:pt x="5" y="12"/>
                    </a:lnTo>
                    <a:lnTo>
                      <a:pt x="3" y="9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2" y="3"/>
                    </a:lnTo>
                    <a:lnTo>
                      <a:pt x="3" y="3"/>
                    </a:lnTo>
                    <a:lnTo>
                      <a:pt x="6" y="3"/>
                    </a:lnTo>
                    <a:lnTo>
                      <a:pt x="8" y="3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4" y="9"/>
                    </a:lnTo>
                    <a:lnTo>
                      <a:pt x="17" y="10"/>
                    </a:lnTo>
                    <a:lnTo>
                      <a:pt x="21" y="10"/>
                    </a:lnTo>
                    <a:lnTo>
                      <a:pt x="27" y="10"/>
                    </a:lnTo>
                    <a:lnTo>
                      <a:pt x="29" y="9"/>
                    </a:lnTo>
                    <a:lnTo>
                      <a:pt x="32" y="9"/>
                    </a:lnTo>
                    <a:lnTo>
                      <a:pt x="35" y="7"/>
                    </a:lnTo>
                    <a:lnTo>
                      <a:pt x="38" y="6"/>
                    </a:lnTo>
                    <a:lnTo>
                      <a:pt x="41" y="4"/>
                    </a:lnTo>
                    <a:lnTo>
                      <a:pt x="44" y="4"/>
                    </a:lnTo>
                    <a:lnTo>
                      <a:pt x="47" y="3"/>
                    </a:lnTo>
                    <a:lnTo>
                      <a:pt x="52" y="3"/>
                    </a:lnTo>
                    <a:lnTo>
                      <a:pt x="53" y="3"/>
                    </a:lnTo>
                    <a:lnTo>
                      <a:pt x="58" y="1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2" name="Freeform 230"/>
              <p:cNvSpPr>
                <a:spLocks/>
              </p:cNvSpPr>
              <p:nvPr/>
            </p:nvSpPr>
            <p:spPr bwMode="auto">
              <a:xfrm>
                <a:off x="4275" y="2720"/>
                <a:ext cx="17" cy="68"/>
              </a:xfrm>
              <a:custGeom>
                <a:avLst/>
                <a:gdLst>
                  <a:gd name="T0" fmla="*/ 5 w 17"/>
                  <a:gd name="T1" fmla="*/ 0 h 68"/>
                  <a:gd name="T2" fmla="*/ 8 w 17"/>
                  <a:gd name="T3" fmla="*/ 1 h 68"/>
                  <a:gd name="T4" fmla="*/ 11 w 17"/>
                  <a:gd name="T5" fmla="*/ 4 h 68"/>
                  <a:gd name="T6" fmla="*/ 14 w 17"/>
                  <a:gd name="T7" fmla="*/ 7 h 68"/>
                  <a:gd name="T8" fmla="*/ 15 w 17"/>
                  <a:gd name="T9" fmla="*/ 12 h 68"/>
                  <a:gd name="T10" fmla="*/ 17 w 17"/>
                  <a:gd name="T11" fmla="*/ 16 h 68"/>
                  <a:gd name="T12" fmla="*/ 17 w 17"/>
                  <a:gd name="T13" fmla="*/ 21 h 68"/>
                  <a:gd name="T14" fmla="*/ 17 w 17"/>
                  <a:gd name="T15" fmla="*/ 25 h 68"/>
                  <a:gd name="T16" fmla="*/ 17 w 17"/>
                  <a:gd name="T17" fmla="*/ 32 h 68"/>
                  <a:gd name="T18" fmla="*/ 15 w 17"/>
                  <a:gd name="T19" fmla="*/ 36 h 68"/>
                  <a:gd name="T20" fmla="*/ 15 w 17"/>
                  <a:gd name="T21" fmla="*/ 41 h 68"/>
                  <a:gd name="T22" fmla="*/ 14 w 17"/>
                  <a:gd name="T23" fmla="*/ 45 h 68"/>
                  <a:gd name="T24" fmla="*/ 12 w 17"/>
                  <a:gd name="T25" fmla="*/ 51 h 68"/>
                  <a:gd name="T26" fmla="*/ 11 w 17"/>
                  <a:gd name="T27" fmla="*/ 56 h 68"/>
                  <a:gd name="T28" fmla="*/ 9 w 17"/>
                  <a:gd name="T29" fmla="*/ 60 h 68"/>
                  <a:gd name="T30" fmla="*/ 8 w 17"/>
                  <a:gd name="T31" fmla="*/ 63 h 68"/>
                  <a:gd name="T32" fmla="*/ 6 w 17"/>
                  <a:gd name="T33" fmla="*/ 68 h 68"/>
                  <a:gd name="T34" fmla="*/ 3 w 17"/>
                  <a:gd name="T35" fmla="*/ 66 h 68"/>
                  <a:gd name="T36" fmla="*/ 0 w 17"/>
                  <a:gd name="T37" fmla="*/ 66 h 68"/>
                  <a:gd name="T38" fmla="*/ 0 w 17"/>
                  <a:gd name="T39" fmla="*/ 62 h 68"/>
                  <a:gd name="T40" fmla="*/ 0 w 17"/>
                  <a:gd name="T41" fmla="*/ 59 h 68"/>
                  <a:gd name="T42" fmla="*/ 2 w 17"/>
                  <a:gd name="T43" fmla="*/ 54 h 68"/>
                  <a:gd name="T44" fmla="*/ 3 w 17"/>
                  <a:gd name="T45" fmla="*/ 51 h 68"/>
                  <a:gd name="T46" fmla="*/ 5 w 17"/>
                  <a:gd name="T47" fmla="*/ 47 h 68"/>
                  <a:gd name="T48" fmla="*/ 6 w 17"/>
                  <a:gd name="T49" fmla="*/ 42 h 68"/>
                  <a:gd name="T50" fmla="*/ 6 w 17"/>
                  <a:gd name="T51" fmla="*/ 38 h 68"/>
                  <a:gd name="T52" fmla="*/ 8 w 17"/>
                  <a:gd name="T53" fmla="*/ 35 h 68"/>
                  <a:gd name="T54" fmla="*/ 9 w 17"/>
                  <a:gd name="T55" fmla="*/ 30 h 68"/>
                  <a:gd name="T56" fmla="*/ 9 w 17"/>
                  <a:gd name="T57" fmla="*/ 25 h 68"/>
                  <a:gd name="T58" fmla="*/ 9 w 17"/>
                  <a:gd name="T59" fmla="*/ 21 h 68"/>
                  <a:gd name="T60" fmla="*/ 9 w 17"/>
                  <a:gd name="T61" fmla="*/ 18 h 68"/>
                  <a:gd name="T62" fmla="*/ 8 w 17"/>
                  <a:gd name="T63" fmla="*/ 13 h 68"/>
                  <a:gd name="T64" fmla="*/ 6 w 17"/>
                  <a:gd name="T65" fmla="*/ 9 h 68"/>
                  <a:gd name="T66" fmla="*/ 3 w 17"/>
                  <a:gd name="T67" fmla="*/ 6 h 68"/>
                  <a:gd name="T68" fmla="*/ 2 w 17"/>
                  <a:gd name="T69" fmla="*/ 3 h 68"/>
                  <a:gd name="T70" fmla="*/ 3 w 17"/>
                  <a:gd name="T71" fmla="*/ 0 h 68"/>
                  <a:gd name="T72" fmla="*/ 5 w 17"/>
                  <a:gd name="T73" fmla="*/ 0 h 68"/>
                  <a:gd name="T74" fmla="*/ 5 w 17"/>
                  <a:gd name="T75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7" h="68">
                    <a:moveTo>
                      <a:pt x="5" y="0"/>
                    </a:moveTo>
                    <a:lnTo>
                      <a:pt x="8" y="1"/>
                    </a:lnTo>
                    <a:lnTo>
                      <a:pt x="11" y="4"/>
                    </a:lnTo>
                    <a:lnTo>
                      <a:pt x="14" y="7"/>
                    </a:lnTo>
                    <a:lnTo>
                      <a:pt x="15" y="12"/>
                    </a:lnTo>
                    <a:lnTo>
                      <a:pt x="17" y="16"/>
                    </a:lnTo>
                    <a:lnTo>
                      <a:pt x="17" y="21"/>
                    </a:lnTo>
                    <a:lnTo>
                      <a:pt x="17" y="25"/>
                    </a:lnTo>
                    <a:lnTo>
                      <a:pt x="17" y="32"/>
                    </a:lnTo>
                    <a:lnTo>
                      <a:pt x="15" y="36"/>
                    </a:lnTo>
                    <a:lnTo>
                      <a:pt x="15" y="41"/>
                    </a:lnTo>
                    <a:lnTo>
                      <a:pt x="14" y="45"/>
                    </a:lnTo>
                    <a:lnTo>
                      <a:pt x="12" y="51"/>
                    </a:lnTo>
                    <a:lnTo>
                      <a:pt x="11" y="56"/>
                    </a:lnTo>
                    <a:lnTo>
                      <a:pt x="9" y="60"/>
                    </a:lnTo>
                    <a:lnTo>
                      <a:pt x="8" y="63"/>
                    </a:lnTo>
                    <a:lnTo>
                      <a:pt x="6" y="68"/>
                    </a:lnTo>
                    <a:lnTo>
                      <a:pt x="3" y="66"/>
                    </a:lnTo>
                    <a:lnTo>
                      <a:pt x="0" y="66"/>
                    </a:lnTo>
                    <a:lnTo>
                      <a:pt x="0" y="62"/>
                    </a:lnTo>
                    <a:lnTo>
                      <a:pt x="0" y="59"/>
                    </a:lnTo>
                    <a:lnTo>
                      <a:pt x="2" y="54"/>
                    </a:lnTo>
                    <a:lnTo>
                      <a:pt x="3" y="51"/>
                    </a:lnTo>
                    <a:lnTo>
                      <a:pt x="5" y="47"/>
                    </a:lnTo>
                    <a:lnTo>
                      <a:pt x="6" y="42"/>
                    </a:lnTo>
                    <a:lnTo>
                      <a:pt x="6" y="38"/>
                    </a:lnTo>
                    <a:lnTo>
                      <a:pt x="8" y="35"/>
                    </a:lnTo>
                    <a:lnTo>
                      <a:pt x="9" y="30"/>
                    </a:lnTo>
                    <a:lnTo>
                      <a:pt x="9" y="25"/>
                    </a:lnTo>
                    <a:lnTo>
                      <a:pt x="9" y="21"/>
                    </a:lnTo>
                    <a:lnTo>
                      <a:pt x="9" y="18"/>
                    </a:lnTo>
                    <a:lnTo>
                      <a:pt x="8" y="13"/>
                    </a:lnTo>
                    <a:lnTo>
                      <a:pt x="6" y="9"/>
                    </a:lnTo>
                    <a:lnTo>
                      <a:pt x="3" y="6"/>
                    </a:lnTo>
                    <a:lnTo>
                      <a:pt x="2" y="3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3" name="Freeform 231"/>
              <p:cNvSpPr>
                <a:spLocks/>
              </p:cNvSpPr>
              <p:nvPr/>
            </p:nvSpPr>
            <p:spPr bwMode="auto">
              <a:xfrm>
                <a:off x="4098" y="2594"/>
                <a:ext cx="77" cy="73"/>
              </a:xfrm>
              <a:custGeom>
                <a:avLst/>
                <a:gdLst>
                  <a:gd name="T0" fmla="*/ 70 w 77"/>
                  <a:gd name="T1" fmla="*/ 0 h 73"/>
                  <a:gd name="T2" fmla="*/ 74 w 77"/>
                  <a:gd name="T3" fmla="*/ 3 h 73"/>
                  <a:gd name="T4" fmla="*/ 77 w 77"/>
                  <a:gd name="T5" fmla="*/ 11 h 73"/>
                  <a:gd name="T6" fmla="*/ 77 w 77"/>
                  <a:gd name="T7" fmla="*/ 21 h 73"/>
                  <a:gd name="T8" fmla="*/ 76 w 77"/>
                  <a:gd name="T9" fmla="*/ 30 h 73"/>
                  <a:gd name="T10" fmla="*/ 76 w 77"/>
                  <a:gd name="T11" fmla="*/ 40 h 73"/>
                  <a:gd name="T12" fmla="*/ 74 w 77"/>
                  <a:gd name="T13" fmla="*/ 47 h 73"/>
                  <a:gd name="T14" fmla="*/ 71 w 77"/>
                  <a:gd name="T15" fmla="*/ 53 h 73"/>
                  <a:gd name="T16" fmla="*/ 67 w 77"/>
                  <a:gd name="T17" fmla="*/ 61 h 73"/>
                  <a:gd name="T18" fmla="*/ 62 w 77"/>
                  <a:gd name="T19" fmla="*/ 65 h 73"/>
                  <a:gd name="T20" fmla="*/ 56 w 77"/>
                  <a:gd name="T21" fmla="*/ 70 h 73"/>
                  <a:gd name="T22" fmla="*/ 49 w 77"/>
                  <a:gd name="T23" fmla="*/ 71 h 73"/>
                  <a:gd name="T24" fmla="*/ 41 w 77"/>
                  <a:gd name="T25" fmla="*/ 73 h 73"/>
                  <a:gd name="T26" fmla="*/ 35 w 77"/>
                  <a:gd name="T27" fmla="*/ 70 h 73"/>
                  <a:gd name="T28" fmla="*/ 35 w 77"/>
                  <a:gd name="T29" fmla="*/ 67 h 73"/>
                  <a:gd name="T30" fmla="*/ 38 w 77"/>
                  <a:gd name="T31" fmla="*/ 67 h 73"/>
                  <a:gd name="T32" fmla="*/ 46 w 77"/>
                  <a:gd name="T33" fmla="*/ 65 h 73"/>
                  <a:gd name="T34" fmla="*/ 52 w 77"/>
                  <a:gd name="T35" fmla="*/ 64 h 73"/>
                  <a:gd name="T36" fmla="*/ 56 w 77"/>
                  <a:gd name="T37" fmla="*/ 61 h 73"/>
                  <a:gd name="T38" fmla="*/ 62 w 77"/>
                  <a:gd name="T39" fmla="*/ 56 h 73"/>
                  <a:gd name="T40" fmla="*/ 65 w 77"/>
                  <a:gd name="T41" fmla="*/ 50 h 73"/>
                  <a:gd name="T42" fmla="*/ 68 w 77"/>
                  <a:gd name="T43" fmla="*/ 44 h 73"/>
                  <a:gd name="T44" fmla="*/ 70 w 77"/>
                  <a:gd name="T45" fmla="*/ 36 h 73"/>
                  <a:gd name="T46" fmla="*/ 71 w 77"/>
                  <a:gd name="T47" fmla="*/ 27 h 73"/>
                  <a:gd name="T48" fmla="*/ 71 w 77"/>
                  <a:gd name="T49" fmla="*/ 20 h 73"/>
                  <a:gd name="T50" fmla="*/ 70 w 77"/>
                  <a:gd name="T51" fmla="*/ 11 h 73"/>
                  <a:gd name="T52" fmla="*/ 64 w 77"/>
                  <a:gd name="T53" fmla="*/ 5 h 73"/>
                  <a:gd name="T54" fmla="*/ 56 w 77"/>
                  <a:gd name="T55" fmla="*/ 6 h 73"/>
                  <a:gd name="T56" fmla="*/ 50 w 77"/>
                  <a:gd name="T57" fmla="*/ 8 h 73"/>
                  <a:gd name="T58" fmla="*/ 43 w 77"/>
                  <a:gd name="T59" fmla="*/ 12 h 73"/>
                  <a:gd name="T60" fmla="*/ 37 w 77"/>
                  <a:gd name="T61" fmla="*/ 15 h 73"/>
                  <a:gd name="T62" fmla="*/ 30 w 77"/>
                  <a:gd name="T63" fmla="*/ 20 h 73"/>
                  <a:gd name="T64" fmla="*/ 24 w 77"/>
                  <a:gd name="T65" fmla="*/ 23 h 73"/>
                  <a:gd name="T66" fmla="*/ 17 w 77"/>
                  <a:gd name="T67" fmla="*/ 26 h 73"/>
                  <a:gd name="T68" fmla="*/ 11 w 77"/>
                  <a:gd name="T69" fmla="*/ 27 h 73"/>
                  <a:gd name="T70" fmla="*/ 8 w 77"/>
                  <a:gd name="T71" fmla="*/ 33 h 73"/>
                  <a:gd name="T72" fmla="*/ 5 w 77"/>
                  <a:gd name="T73" fmla="*/ 38 h 73"/>
                  <a:gd name="T74" fmla="*/ 0 w 77"/>
                  <a:gd name="T75" fmla="*/ 36 h 73"/>
                  <a:gd name="T76" fmla="*/ 0 w 77"/>
                  <a:gd name="T77" fmla="*/ 30 h 73"/>
                  <a:gd name="T78" fmla="*/ 3 w 77"/>
                  <a:gd name="T79" fmla="*/ 26 h 73"/>
                  <a:gd name="T80" fmla="*/ 9 w 77"/>
                  <a:gd name="T81" fmla="*/ 23 h 73"/>
                  <a:gd name="T82" fmla="*/ 14 w 77"/>
                  <a:gd name="T83" fmla="*/ 20 h 73"/>
                  <a:gd name="T84" fmla="*/ 20 w 77"/>
                  <a:gd name="T85" fmla="*/ 17 h 73"/>
                  <a:gd name="T86" fmla="*/ 26 w 77"/>
                  <a:gd name="T87" fmla="*/ 14 h 73"/>
                  <a:gd name="T88" fmla="*/ 32 w 77"/>
                  <a:gd name="T89" fmla="*/ 11 h 73"/>
                  <a:gd name="T90" fmla="*/ 38 w 77"/>
                  <a:gd name="T91" fmla="*/ 6 h 73"/>
                  <a:gd name="T92" fmla="*/ 46 w 77"/>
                  <a:gd name="T93" fmla="*/ 3 h 73"/>
                  <a:gd name="T94" fmla="*/ 55 w 77"/>
                  <a:gd name="T95" fmla="*/ 0 h 73"/>
                  <a:gd name="T96" fmla="*/ 62 w 77"/>
                  <a:gd name="T97" fmla="*/ 0 h 73"/>
                  <a:gd name="T98" fmla="*/ 68 w 77"/>
                  <a:gd name="T9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7" h="73">
                    <a:moveTo>
                      <a:pt x="68" y="0"/>
                    </a:moveTo>
                    <a:lnTo>
                      <a:pt x="70" y="0"/>
                    </a:lnTo>
                    <a:lnTo>
                      <a:pt x="73" y="2"/>
                    </a:lnTo>
                    <a:lnTo>
                      <a:pt x="74" y="3"/>
                    </a:lnTo>
                    <a:lnTo>
                      <a:pt x="76" y="6"/>
                    </a:lnTo>
                    <a:lnTo>
                      <a:pt x="77" y="11"/>
                    </a:lnTo>
                    <a:lnTo>
                      <a:pt x="77" y="17"/>
                    </a:lnTo>
                    <a:lnTo>
                      <a:pt x="77" y="21"/>
                    </a:lnTo>
                    <a:lnTo>
                      <a:pt x="77" y="27"/>
                    </a:lnTo>
                    <a:lnTo>
                      <a:pt x="76" y="30"/>
                    </a:lnTo>
                    <a:lnTo>
                      <a:pt x="77" y="36"/>
                    </a:lnTo>
                    <a:lnTo>
                      <a:pt x="76" y="40"/>
                    </a:lnTo>
                    <a:lnTo>
                      <a:pt x="76" y="43"/>
                    </a:lnTo>
                    <a:lnTo>
                      <a:pt x="74" y="47"/>
                    </a:lnTo>
                    <a:lnTo>
                      <a:pt x="73" y="50"/>
                    </a:lnTo>
                    <a:lnTo>
                      <a:pt x="71" y="53"/>
                    </a:lnTo>
                    <a:lnTo>
                      <a:pt x="70" y="58"/>
                    </a:lnTo>
                    <a:lnTo>
                      <a:pt x="67" y="61"/>
                    </a:lnTo>
                    <a:lnTo>
                      <a:pt x="65" y="64"/>
                    </a:lnTo>
                    <a:lnTo>
                      <a:pt x="62" y="65"/>
                    </a:lnTo>
                    <a:lnTo>
                      <a:pt x="59" y="68"/>
                    </a:lnTo>
                    <a:lnTo>
                      <a:pt x="56" y="70"/>
                    </a:lnTo>
                    <a:lnTo>
                      <a:pt x="53" y="71"/>
                    </a:lnTo>
                    <a:lnTo>
                      <a:pt x="49" y="71"/>
                    </a:lnTo>
                    <a:lnTo>
                      <a:pt x="46" y="73"/>
                    </a:lnTo>
                    <a:lnTo>
                      <a:pt x="41" y="73"/>
                    </a:lnTo>
                    <a:lnTo>
                      <a:pt x="37" y="73"/>
                    </a:lnTo>
                    <a:lnTo>
                      <a:pt x="35" y="70"/>
                    </a:lnTo>
                    <a:lnTo>
                      <a:pt x="35" y="68"/>
                    </a:lnTo>
                    <a:lnTo>
                      <a:pt x="35" y="67"/>
                    </a:lnTo>
                    <a:lnTo>
                      <a:pt x="35" y="65"/>
                    </a:lnTo>
                    <a:lnTo>
                      <a:pt x="38" y="67"/>
                    </a:lnTo>
                    <a:lnTo>
                      <a:pt x="44" y="67"/>
                    </a:lnTo>
                    <a:lnTo>
                      <a:pt x="46" y="65"/>
                    </a:lnTo>
                    <a:lnTo>
                      <a:pt x="49" y="65"/>
                    </a:lnTo>
                    <a:lnTo>
                      <a:pt x="52" y="64"/>
                    </a:lnTo>
                    <a:lnTo>
                      <a:pt x="55" y="62"/>
                    </a:lnTo>
                    <a:lnTo>
                      <a:pt x="56" y="61"/>
                    </a:lnTo>
                    <a:lnTo>
                      <a:pt x="59" y="58"/>
                    </a:lnTo>
                    <a:lnTo>
                      <a:pt x="62" y="56"/>
                    </a:lnTo>
                    <a:lnTo>
                      <a:pt x="64" y="53"/>
                    </a:lnTo>
                    <a:lnTo>
                      <a:pt x="65" y="50"/>
                    </a:lnTo>
                    <a:lnTo>
                      <a:pt x="68" y="47"/>
                    </a:lnTo>
                    <a:lnTo>
                      <a:pt x="68" y="44"/>
                    </a:lnTo>
                    <a:lnTo>
                      <a:pt x="70" y="41"/>
                    </a:lnTo>
                    <a:lnTo>
                      <a:pt x="70" y="36"/>
                    </a:lnTo>
                    <a:lnTo>
                      <a:pt x="71" y="32"/>
                    </a:lnTo>
                    <a:lnTo>
                      <a:pt x="71" y="27"/>
                    </a:lnTo>
                    <a:lnTo>
                      <a:pt x="71" y="23"/>
                    </a:lnTo>
                    <a:lnTo>
                      <a:pt x="71" y="20"/>
                    </a:lnTo>
                    <a:lnTo>
                      <a:pt x="71" y="15"/>
                    </a:lnTo>
                    <a:lnTo>
                      <a:pt x="70" y="11"/>
                    </a:lnTo>
                    <a:lnTo>
                      <a:pt x="68" y="6"/>
                    </a:lnTo>
                    <a:lnTo>
                      <a:pt x="64" y="5"/>
                    </a:lnTo>
                    <a:lnTo>
                      <a:pt x="61" y="6"/>
                    </a:lnTo>
                    <a:lnTo>
                      <a:pt x="56" y="6"/>
                    </a:lnTo>
                    <a:lnTo>
                      <a:pt x="53" y="8"/>
                    </a:lnTo>
                    <a:lnTo>
                      <a:pt x="50" y="8"/>
                    </a:lnTo>
                    <a:lnTo>
                      <a:pt x="46" y="9"/>
                    </a:lnTo>
                    <a:lnTo>
                      <a:pt x="43" y="12"/>
                    </a:lnTo>
                    <a:lnTo>
                      <a:pt x="40" y="14"/>
                    </a:lnTo>
                    <a:lnTo>
                      <a:pt x="37" y="15"/>
                    </a:lnTo>
                    <a:lnTo>
                      <a:pt x="34" y="17"/>
                    </a:lnTo>
                    <a:lnTo>
                      <a:pt x="30" y="20"/>
                    </a:lnTo>
                    <a:lnTo>
                      <a:pt x="27" y="21"/>
                    </a:lnTo>
                    <a:lnTo>
                      <a:pt x="24" y="23"/>
                    </a:lnTo>
                    <a:lnTo>
                      <a:pt x="21" y="24"/>
                    </a:lnTo>
                    <a:lnTo>
                      <a:pt x="17" y="26"/>
                    </a:lnTo>
                    <a:lnTo>
                      <a:pt x="14" y="27"/>
                    </a:lnTo>
                    <a:lnTo>
                      <a:pt x="11" y="27"/>
                    </a:lnTo>
                    <a:lnTo>
                      <a:pt x="9" y="30"/>
                    </a:lnTo>
                    <a:lnTo>
                      <a:pt x="8" y="33"/>
                    </a:lnTo>
                    <a:lnTo>
                      <a:pt x="6" y="36"/>
                    </a:lnTo>
                    <a:lnTo>
                      <a:pt x="5" y="38"/>
                    </a:lnTo>
                    <a:lnTo>
                      <a:pt x="2" y="41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2" y="27"/>
                    </a:lnTo>
                    <a:lnTo>
                      <a:pt x="3" y="26"/>
                    </a:lnTo>
                    <a:lnTo>
                      <a:pt x="6" y="23"/>
                    </a:lnTo>
                    <a:lnTo>
                      <a:pt x="9" y="23"/>
                    </a:lnTo>
                    <a:lnTo>
                      <a:pt x="11" y="21"/>
                    </a:lnTo>
                    <a:lnTo>
                      <a:pt x="14" y="20"/>
                    </a:lnTo>
                    <a:lnTo>
                      <a:pt x="17" y="18"/>
                    </a:lnTo>
                    <a:lnTo>
                      <a:pt x="20" y="17"/>
                    </a:lnTo>
                    <a:lnTo>
                      <a:pt x="24" y="15"/>
                    </a:lnTo>
                    <a:lnTo>
                      <a:pt x="26" y="14"/>
                    </a:lnTo>
                    <a:lnTo>
                      <a:pt x="29" y="12"/>
                    </a:lnTo>
                    <a:lnTo>
                      <a:pt x="32" y="11"/>
                    </a:lnTo>
                    <a:lnTo>
                      <a:pt x="35" y="9"/>
                    </a:lnTo>
                    <a:lnTo>
                      <a:pt x="38" y="6"/>
                    </a:lnTo>
                    <a:lnTo>
                      <a:pt x="41" y="5"/>
                    </a:lnTo>
                    <a:lnTo>
                      <a:pt x="46" y="3"/>
                    </a:lnTo>
                    <a:lnTo>
                      <a:pt x="50" y="2"/>
                    </a:lnTo>
                    <a:lnTo>
                      <a:pt x="55" y="0"/>
                    </a:lnTo>
                    <a:lnTo>
                      <a:pt x="58" y="0"/>
                    </a:lnTo>
                    <a:lnTo>
                      <a:pt x="62" y="0"/>
                    </a:lnTo>
                    <a:lnTo>
                      <a:pt x="68" y="0"/>
                    </a:lnTo>
                    <a:lnTo>
                      <a:pt x="6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4" name="Freeform 232"/>
              <p:cNvSpPr>
                <a:spLocks/>
              </p:cNvSpPr>
              <p:nvPr/>
            </p:nvSpPr>
            <p:spPr bwMode="auto">
              <a:xfrm>
                <a:off x="4100" y="2596"/>
                <a:ext cx="66" cy="50"/>
              </a:xfrm>
              <a:custGeom>
                <a:avLst/>
                <a:gdLst>
                  <a:gd name="T0" fmla="*/ 62 w 66"/>
                  <a:gd name="T1" fmla="*/ 0 h 50"/>
                  <a:gd name="T2" fmla="*/ 63 w 66"/>
                  <a:gd name="T3" fmla="*/ 0 h 50"/>
                  <a:gd name="T4" fmla="*/ 66 w 66"/>
                  <a:gd name="T5" fmla="*/ 3 h 50"/>
                  <a:gd name="T6" fmla="*/ 63 w 66"/>
                  <a:gd name="T7" fmla="*/ 6 h 50"/>
                  <a:gd name="T8" fmla="*/ 60 w 66"/>
                  <a:gd name="T9" fmla="*/ 9 h 50"/>
                  <a:gd name="T10" fmla="*/ 57 w 66"/>
                  <a:gd name="T11" fmla="*/ 12 h 50"/>
                  <a:gd name="T12" fmla="*/ 56 w 66"/>
                  <a:gd name="T13" fmla="*/ 15 h 50"/>
                  <a:gd name="T14" fmla="*/ 53 w 66"/>
                  <a:gd name="T15" fmla="*/ 18 h 50"/>
                  <a:gd name="T16" fmla="*/ 50 w 66"/>
                  <a:gd name="T17" fmla="*/ 21 h 50"/>
                  <a:gd name="T18" fmla="*/ 47 w 66"/>
                  <a:gd name="T19" fmla="*/ 24 h 50"/>
                  <a:gd name="T20" fmla="*/ 44 w 66"/>
                  <a:gd name="T21" fmla="*/ 27 h 50"/>
                  <a:gd name="T22" fmla="*/ 41 w 66"/>
                  <a:gd name="T23" fmla="*/ 28 h 50"/>
                  <a:gd name="T24" fmla="*/ 38 w 66"/>
                  <a:gd name="T25" fmla="*/ 31 h 50"/>
                  <a:gd name="T26" fmla="*/ 35 w 66"/>
                  <a:gd name="T27" fmla="*/ 34 h 50"/>
                  <a:gd name="T28" fmla="*/ 32 w 66"/>
                  <a:gd name="T29" fmla="*/ 38 h 50"/>
                  <a:gd name="T30" fmla="*/ 28 w 66"/>
                  <a:gd name="T31" fmla="*/ 41 h 50"/>
                  <a:gd name="T32" fmla="*/ 25 w 66"/>
                  <a:gd name="T33" fmla="*/ 44 h 50"/>
                  <a:gd name="T34" fmla="*/ 22 w 66"/>
                  <a:gd name="T35" fmla="*/ 47 h 50"/>
                  <a:gd name="T36" fmla="*/ 19 w 66"/>
                  <a:gd name="T37" fmla="*/ 48 h 50"/>
                  <a:gd name="T38" fmla="*/ 16 w 66"/>
                  <a:gd name="T39" fmla="*/ 48 h 50"/>
                  <a:gd name="T40" fmla="*/ 13 w 66"/>
                  <a:gd name="T41" fmla="*/ 50 h 50"/>
                  <a:gd name="T42" fmla="*/ 10 w 66"/>
                  <a:gd name="T43" fmla="*/ 48 h 50"/>
                  <a:gd name="T44" fmla="*/ 7 w 66"/>
                  <a:gd name="T45" fmla="*/ 48 h 50"/>
                  <a:gd name="T46" fmla="*/ 4 w 66"/>
                  <a:gd name="T47" fmla="*/ 47 h 50"/>
                  <a:gd name="T48" fmla="*/ 3 w 66"/>
                  <a:gd name="T49" fmla="*/ 45 h 50"/>
                  <a:gd name="T50" fmla="*/ 0 w 66"/>
                  <a:gd name="T51" fmla="*/ 41 h 50"/>
                  <a:gd name="T52" fmla="*/ 0 w 66"/>
                  <a:gd name="T53" fmla="*/ 38 h 50"/>
                  <a:gd name="T54" fmla="*/ 0 w 66"/>
                  <a:gd name="T55" fmla="*/ 36 h 50"/>
                  <a:gd name="T56" fmla="*/ 1 w 66"/>
                  <a:gd name="T57" fmla="*/ 34 h 50"/>
                  <a:gd name="T58" fmla="*/ 3 w 66"/>
                  <a:gd name="T59" fmla="*/ 34 h 50"/>
                  <a:gd name="T60" fmla="*/ 4 w 66"/>
                  <a:gd name="T61" fmla="*/ 34 h 50"/>
                  <a:gd name="T62" fmla="*/ 6 w 66"/>
                  <a:gd name="T63" fmla="*/ 38 h 50"/>
                  <a:gd name="T64" fmla="*/ 7 w 66"/>
                  <a:gd name="T65" fmla="*/ 41 h 50"/>
                  <a:gd name="T66" fmla="*/ 10 w 66"/>
                  <a:gd name="T67" fmla="*/ 42 h 50"/>
                  <a:gd name="T68" fmla="*/ 13 w 66"/>
                  <a:gd name="T69" fmla="*/ 42 h 50"/>
                  <a:gd name="T70" fmla="*/ 16 w 66"/>
                  <a:gd name="T71" fmla="*/ 39 h 50"/>
                  <a:gd name="T72" fmla="*/ 21 w 66"/>
                  <a:gd name="T73" fmla="*/ 36 h 50"/>
                  <a:gd name="T74" fmla="*/ 24 w 66"/>
                  <a:gd name="T75" fmla="*/ 33 h 50"/>
                  <a:gd name="T76" fmla="*/ 28 w 66"/>
                  <a:gd name="T77" fmla="*/ 30 h 50"/>
                  <a:gd name="T78" fmla="*/ 33 w 66"/>
                  <a:gd name="T79" fmla="*/ 27 h 50"/>
                  <a:gd name="T80" fmla="*/ 38 w 66"/>
                  <a:gd name="T81" fmla="*/ 24 h 50"/>
                  <a:gd name="T82" fmla="*/ 41 w 66"/>
                  <a:gd name="T83" fmla="*/ 19 h 50"/>
                  <a:gd name="T84" fmla="*/ 45 w 66"/>
                  <a:gd name="T85" fmla="*/ 15 h 50"/>
                  <a:gd name="T86" fmla="*/ 48 w 66"/>
                  <a:gd name="T87" fmla="*/ 10 h 50"/>
                  <a:gd name="T88" fmla="*/ 53 w 66"/>
                  <a:gd name="T89" fmla="*/ 7 h 50"/>
                  <a:gd name="T90" fmla="*/ 56 w 66"/>
                  <a:gd name="T91" fmla="*/ 3 h 50"/>
                  <a:gd name="T92" fmla="*/ 62 w 66"/>
                  <a:gd name="T93" fmla="*/ 0 h 50"/>
                  <a:gd name="T94" fmla="*/ 62 w 66"/>
                  <a:gd name="T9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6" h="50">
                    <a:moveTo>
                      <a:pt x="62" y="0"/>
                    </a:moveTo>
                    <a:lnTo>
                      <a:pt x="63" y="0"/>
                    </a:lnTo>
                    <a:lnTo>
                      <a:pt x="66" y="3"/>
                    </a:lnTo>
                    <a:lnTo>
                      <a:pt x="63" y="6"/>
                    </a:lnTo>
                    <a:lnTo>
                      <a:pt x="60" y="9"/>
                    </a:lnTo>
                    <a:lnTo>
                      <a:pt x="57" y="12"/>
                    </a:lnTo>
                    <a:lnTo>
                      <a:pt x="56" y="15"/>
                    </a:lnTo>
                    <a:lnTo>
                      <a:pt x="53" y="18"/>
                    </a:lnTo>
                    <a:lnTo>
                      <a:pt x="50" y="21"/>
                    </a:lnTo>
                    <a:lnTo>
                      <a:pt x="47" y="24"/>
                    </a:lnTo>
                    <a:lnTo>
                      <a:pt x="44" y="27"/>
                    </a:lnTo>
                    <a:lnTo>
                      <a:pt x="41" y="28"/>
                    </a:lnTo>
                    <a:lnTo>
                      <a:pt x="38" y="31"/>
                    </a:lnTo>
                    <a:lnTo>
                      <a:pt x="35" y="34"/>
                    </a:lnTo>
                    <a:lnTo>
                      <a:pt x="32" y="38"/>
                    </a:lnTo>
                    <a:lnTo>
                      <a:pt x="28" y="41"/>
                    </a:lnTo>
                    <a:lnTo>
                      <a:pt x="25" y="44"/>
                    </a:lnTo>
                    <a:lnTo>
                      <a:pt x="22" y="47"/>
                    </a:lnTo>
                    <a:lnTo>
                      <a:pt x="19" y="48"/>
                    </a:lnTo>
                    <a:lnTo>
                      <a:pt x="16" y="48"/>
                    </a:lnTo>
                    <a:lnTo>
                      <a:pt x="13" y="50"/>
                    </a:lnTo>
                    <a:lnTo>
                      <a:pt x="10" y="48"/>
                    </a:lnTo>
                    <a:lnTo>
                      <a:pt x="7" y="48"/>
                    </a:lnTo>
                    <a:lnTo>
                      <a:pt x="4" y="47"/>
                    </a:lnTo>
                    <a:lnTo>
                      <a:pt x="3" y="45"/>
                    </a:lnTo>
                    <a:lnTo>
                      <a:pt x="0" y="41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1" y="34"/>
                    </a:lnTo>
                    <a:lnTo>
                      <a:pt x="3" y="34"/>
                    </a:lnTo>
                    <a:lnTo>
                      <a:pt x="4" y="34"/>
                    </a:lnTo>
                    <a:lnTo>
                      <a:pt x="6" y="38"/>
                    </a:lnTo>
                    <a:lnTo>
                      <a:pt x="7" y="41"/>
                    </a:lnTo>
                    <a:lnTo>
                      <a:pt x="10" y="42"/>
                    </a:lnTo>
                    <a:lnTo>
                      <a:pt x="13" y="42"/>
                    </a:lnTo>
                    <a:lnTo>
                      <a:pt x="16" y="39"/>
                    </a:lnTo>
                    <a:lnTo>
                      <a:pt x="21" y="36"/>
                    </a:lnTo>
                    <a:lnTo>
                      <a:pt x="24" y="33"/>
                    </a:lnTo>
                    <a:lnTo>
                      <a:pt x="28" y="30"/>
                    </a:lnTo>
                    <a:lnTo>
                      <a:pt x="33" y="27"/>
                    </a:lnTo>
                    <a:lnTo>
                      <a:pt x="38" y="24"/>
                    </a:lnTo>
                    <a:lnTo>
                      <a:pt x="41" y="19"/>
                    </a:lnTo>
                    <a:lnTo>
                      <a:pt x="45" y="15"/>
                    </a:lnTo>
                    <a:lnTo>
                      <a:pt x="48" y="10"/>
                    </a:lnTo>
                    <a:lnTo>
                      <a:pt x="53" y="7"/>
                    </a:lnTo>
                    <a:lnTo>
                      <a:pt x="56" y="3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5" name="Freeform 233"/>
              <p:cNvSpPr>
                <a:spLocks/>
              </p:cNvSpPr>
              <p:nvPr/>
            </p:nvSpPr>
            <p:spPr bwMode="auto">
              <a:xfrm>
                <a:off x="4125" y="2596"/>
                <a:ext cx="46" cy="71"/>
              </a:xfrm>
              <a:custGeom>
                <a:avLst/>
                <a:gdLst>
                  <a:gd name="T0" fmla="*/ 41 w 46"/>
                  <a:gd name="T1" fmla="*/ 0 h 71"/>
                  <a:gd name="T2" fmla="*/ 44 w 46"/>
                  <a:gd name="T3" fmla="*/ 1 h 71"/>
                  <a:gd name="T4" fmla="*/ 46 w 46"/>
                  <a:gd name="T5" fmla="*/ 3 h 71"/>
                  <a:gd name="T6" fmla="*/ 46 w 46"/>
                  <a:gd name="T7" fmla="*/ 4 h 71"/>
                  <a:gd name="T8" fmla="*/ 46 w 46"/>
                  <a:gd name="T9" fmla="*/ 6 h 71"/>
                  <a:gd name="T10" fmla="*/ 44 w 46"/>
                  <a:gd name="T11" fmla="*/ 9 h 71"/>
                  <a:gd name="T12" fmla="*/ 43 w 46"/>
                  <a:gd name="T13" fmla="*/ 12 h 71"/>
                  <a:gd name="T14" fmla="*/ 41 w 46"/>
                  <a:gd name="T15" fmla="*/ 15 h 71"/>
                  <a:gd name="T16" fmla="*/ 40 w 46"/>
                  <a:gd name="T17" fmla="*/ 18 h 71"/>
                  <a:gd name="T18" fmla="*/ 38 w 46"/>
                  <a:gd name="T19" fmla="*/ 21 h 71"/>
                  <a:gd name="T20" fmla="*/ 37 w 46"/>
                  <a:gd name="T21" fmla="*/ 24 h 71"/>
                  <a:gd name="T22" fmla="*/ 35 w 46"/>
                  <a:gd name="T23" fmla="*/ 25 h 71"/>
                  <a:gd name="T24" fmla="*/ 35 w 46"/>
                  <a:gd name="T25" fmla="*/ 28 h 71"/>
                  <a:gd name="T26" fmla="*/ 34 w 46"/>
                  <a:gd name="T27" fmla="*/ 30 h 71"/>
                  <a:gd name="T28" fmla="*/ 32 w 46"/>
                  <a:gd name="T29" fmla="*/ 33 h 71"/>
                  <a:gd name="T30" fmla="*/ 31 w 46"/>
                  <a:gd name="T31" fmla="*/ 36 h 71"/>
                  <a:gd name="T32" fmla="*/ 28 w 46"/>
                  <a:gd name="T33" fmla="*/ 39 h 71"/>
                  <a:gd name="T34" fmla="*/ 26 w 46"/>
                  <a:gd name="T35" fmla="*/ 42 h 71"/>
                  <a:gd name="T36" fmla="*/ 23 w 46"/>
                  <a:gd name="T37" fmla="*/ 45 h 71"/>
                  <a:gd name="T38" fmla="*/ 22 w 46"/>
                  <a:gd name="T39" fmla="*/ 47 h 71"/>
                  <a:gd name="T40" fmla="*/ 19 w 46"/>
                  <a:gd name="T41" fmla="*/ 50 h 71"/>
                  <a:gd name="T42" fmla="*/ 14 w 46"/>
                  <a:gd name="T43" fmla="*/ 54 h 71"/>
                  <a:gd name="T44" fmla="*/ 11 w 46"/>
                  <a:gd name="T45" fmla="*/ 59 h 71"/>
                  <a:gd name="T46" fmla="*/ 10 w 46"/>
                  <a:gd name="T47" fmla="*/ 63 h 71"/>
                  <a:gd name="T48" fmla="*/ 10 w 46"/>
                  <a:gd name="T49" fmla="*/ 68 h 71"/>
                  <a:gd name="T50" fmla="*/ 10 w 46"/>
                  <a:gd name="T51" fmla="*/ 69 h 71"/>
                  <a:gd name="T52" fmla="*/ 11 w 46"/>
                  <a:gd name="T53" fmla="*/ 71 h 71"/>
                  <a:gd name="T54" fmla="*/ 8 w 46"/>
                  <a:gd name="T55" fmla="*/ 69 h 71"/>
                  <a:gd name="T56" fmla="*/ 5 w 46"/>
                  <a:gd name="T57" fmla="*/ 69 h 71"/>
                  <a:gd name="T58" fmla="*/ 3 w 46"/>
                  <a:gd name="T59" fmla="*/ 68 h 71"/>
                  <a:gd name="T60" fmla="*/ 2 w 46"/>
                  <a:gd name="T61" fmla="*/ 66 h 71"/>
                  <a:gd name="T62" fmla="*/ 0 w 46"/>
                  <a:gd name="T63" fmla="*/ 63 h 71"/>
                  <a:gd name="T64" fmla="*/ 2 w 46"/>
                  <a:gd name="T65" fmla="*/ 60 h 71"/>
                  <a:gd name="T66" fmla="*/ 3 w 46"/>
                  <a:gd name="T67" fmla="*/ 56 h 71"/>
                  <a:gd name="T68" fmla="*/ 5 w 46"/>
                  <a:gd name="T69" fmla="*/ 53 h 71"/>
                  <a:gd name="T70" fmla="*/ 8 w 46"/>
                  <a:gd name="T71" fmla="*/ 50 h 71"/>
                  <a:gd name="T72" fmla="*/ 11 w 46"/>
                  <a:gd name="T73" fmla="*/ 48 h 71"/>
                  <a:gd name="T74" fmla="*/ 13 w 46"/>
                  <a:gd name="T75" fmla="*/ 47 h 71"/>
                  <a:gd name="T76" fmla="*/ 16 w 46"/>
                  <a:gd name="T77" fmla="*/ 44 h 71"/>
                  <a:gd name="T78" fmla="*/ 19 w 46"/>
                  <a:gd name="T79" fmla="*/ 41 h 71"/>
                  <a:gd name="T80" fmla="*/ 20 w 46"/>
                  <a:gd name="T81" fmla="*/ 38 h 71"/>
                  <a:gd name="T82" fmla="*/ 22 w 46"/>
                  <a:gd name="T83" fmla="*/ 34 h 71"/>
                  <a:gd name="T84" fmla="*/ 25 w 46"/>
                  <a:gd name="T85" fmla="*/ 31 h 71"/>
                  <a:gd name="T86" fmla="*/ 26 w 46"/>
                  <a:gd name="T87" fmla="*/ 28 h 71"/>
                  <a:gd name="T88" fmla="*/ 28 w 46"/>
                  <a:gd name="T89" fmla="*/ 25 h 71"/>
                  <a:gd name="T90" fmla="*/ 29 w 46"/>
                  <a:gd name="T91" fmla="*/ 22 h 71"/>
                  <a:gd name="T92" fmla="*/ 31 w 46"/>
                  <a:gd name="T93" fmla="*/ 19 h 71"/>
                  <a:gd name="T94" fmla="*/ 32 w 46"/>
                  <a:gd name="T95" fmla="*/ 15 h 71"/>
                  <a:gd name="T96" fmla="*/ 35 w 46"/>
                  <a:gd name="T97" fmla="*/ 12 h 71"/>
                  <a:gd name="T98" fmla="*/ 37 w 46"/>
                  <a:gd name="T99" fmla="*/ 9 h 71"/>
                  <a:gd name="T100" fmla="*/ 38 w 46"/>
                  <a:gd name="T101" fmla="*/ 6 h 71"/>
                  <a:gd name="T102" fmla="*/ 40 w 46"/>
                  <a:gd name="T103" fmla="*/ 3 h 71"/>
                  <a:gd name="T104" fmla="*/ 41 w 46"/>
                  <a:gd name="T105" fmla="*/ 0 h 71"/>
                  <a:gd name="T106" fmla="*/ 41 w 46"/>
                  <a:gd name="T107" fmla="*/ 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6" h="71">
                    <a:moveTo>
                      <a:pt x="41" y="0"/>
                    </a:moveTo>
                    <a:lnTo>
                      <a:pt x="44" y="1"/>
                    </a:lnTo>
                    <a:lnTo>
                      <a:pt x="46" y="3"/>
                    </a:lnTo>
                    <a:lnTo>
                      <a:pt x="46" y="4"/>
                    </a:lnTo>
                    <a:lnTo>
                      <a:pt x="46" y="6"/>
                    </a:lnTo>
                    <a:lnTo>
                      <a:pt x="44" y="9"/>
                    </a:lnTo>
                    <a:lnTo>
                      <a:pt x="43" y="12"/>
                    </a:lnTo>
                    <a:lnTo>
                      <a:pt x="41" y="15"/>
                    </a:lnTo>
                    <a:lnTo>
                      <a:pt x="40" y="18"/>
                    </a:lnTo>
                    <a:lnTo>
                      <a:pt x="38" y="21"/>
                    </a:lnTo>
                    <a:lnTo>
                      <a:pt x="37" y="24"/>
                    </a:lnTo>
                    <a:lnTo>
                      <a:pt x="35" y="25"/>
                    </a:lnTo>
                    <a:lnTo>
                      <a:pt x="35" y="28"/>
                    </a:lnTo>
                    <a:lnTo>
                      <a:pt x="34" y="30"/>
                    </a:lnTo>
                    <a:lnTo>
                      <a:pt x="32" y="33"/>
                    </a:lnTo>
                    <a:lnTo>
                      <a:pt x="31" y="36"/>
                    </a:lnTo>
                    <a:lnTo>
                      <a:pt x="28" y="39"/>
                    </a:lnTo>
                    <a:lnTo>
                      <a:pt x="26" y="42"/>
                    </a:lnTo>
                    <a:lnTo>
                      <a:pt x="23" y="45"/>
                    </a:lnTo>
                    <a:lnTo>
                      <a:pt x="22" y="47"/>
                    </a:lnTo>
                    <a:lnTo>
                      <a:pt x="19" y="50"/>
                    </a:lnTo>
                    <a:lnTo>
                      <a:pt x="14" y="54"/>
                    </a:lnTo>
                    <a:lnTo>
                      <a:pt x="11" y="59"/>
                    </a:lnTo>
                    <a:lnTo>
                      <a:pt x="10" y="63"/>
                    </a:lnTo>
                    <a:lnTo>
                      <a:pt x="10" y="68"/>
                    </a:lnTo>
                    <a:lnTo>
                      <a:pt x="10" y="69"/>
                    </a:lnTo>
                    <a:lnTo>
                      <a:pt x="11" y="71"/>
                    </a:lnTo>
                    <a:lnTo>
                      <a:pt x="8" y="69"/>
                    </a:lnTo>
                    <a:lnTo>
                      <a:pt x="5" y="69"/>
                    </a:lnTo>
                    <a:lnTo>
                      <a:pt x="3" y="68"/>
                    </a:lnTo>
                    <a:lnTo>
                      <a:pt x="2" y="66"/>
                    </a:lnTo>
                    <a:lnTo>
                      <a:pt x="0" y="63"/>
                    </a:lnTo>
                    <a:lnTo>
                      <a:pt x="2" y="60"/>
                    </a:lnTo>
                    <a:lnTo>
                      <a:pt x="3" y="56"/>
                    </a:lnTo>
                    <a:lnTo>
                      <a:pt x="5" y="53"/>
                    </a:lnTo>
                    <a:lnTo>
                      <a:pt x="8" y="50"/>
                    </a:lnTo>
                    <a:lnTo>
                      <a:pt x="11" y="48"/>
                    </a:lnTo>
                    <a:lnTo>
                      <a:pt x="13" y="47"/>
                    </a:lnTo>
                    <a:lnTo>
                      <a:pt x="16" y="44"/>
                    </a:lnTo>
                    <a:lnTo>
                      <a:pt x="19" y="41"/>
                    </a:lnTo>
                    <a:lnTo>
                      <a:pt x="20" y="38"/>
                    </a:lnTo>
                    <a:lnTo>
                      <a:pt x="22" y="34"/>
                    </a:lnTo>
                    <a:lnTo>
                      <a:pt x="25" y="31"/>
                    </a:lnTo>
                    <a:lnTo>
                      <a:pt x="26" y="28"/>
                    </a:lnTo>
                    <a:lnTo>
                      <a:pt x="28" y="25"/>
                    </a:lnTo>
                    <a:lnTo>
                      <a:pt x="29" y="22"/>
                    </a:lnTo>
                    <a:lnTo>
                      <a:pt x="31" y="19"/>
                    </a:lnTo>
                    <a:lnTo>
                      <a:pt x="32" y="15"/>
                    </a:lnTo>
                    <a:lnTo>
                      <a:pt x="35" y="12"/>
                    </a:lnTo>
                    <a:lnTo>
                      <a:pt x="37" y="9"/>
                    </a:lnTo>
                    <a:lnTo>
                      <a:pt x="38" y="6"/>
                    </a:lnTo>
                    <a:lnTo>
                      <a:pt x="40" y="3"/>
                    </a:lnTo>
                    <a:lnTo>
                      <a:pt x="41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6" name="Freeform 234"/>
              <p:cNvSpPr>
                <a:spLocks/>
              </p:cNvSpPr>
              <p:nvPr/>
            </p:nvSpPr>
            <p:spPr bwMode="auto">
              <a:xfrm>
                <a:off x="4144" y="2662"/>
                <a:ext cx="18" cy="24"/>
              </a:xfrm>
              <a:custGeom>
                <a:avLst/>
                <a:gdLst>
                  <a:gd name="T0" fmla="*/ 3 w 18"/>
                  <a:gd name="T1" fmla="*/ 0 h 24"/>
                  <a:gd name="T2" fmla="*/ 4 w 18"/>
                  <a:gd name="T3" fmla="*/ 0 h 24"/>
                  <a:gd name="T4" fmla="*/ 6 w 18"/>
                  <a:gd name="T5" fmla="*/ 3 h 24"/>
                  <a:gd name="T6" fmla="*/ 9 w 18"/>
                  <a:gd name="T7" fmla="*/ 6 h 24"/>
                  <a:gd name="T8" fmla="*/ 10 w 18"/>
                  <a:gd name="T9" fmla="*/ 9 h 24"/>
                  <a:gd name="T10" fmla="*/ 12 w 18"/>
                  <a:gd name="T11" fmla="*/ 12 h 24"/>
                  <a:gd name="T12" fmla="*/ 15 w 18"/>
                  <a:gd name="T13" fmla="*/ 17 h 24"/>
                  <a:gd name="T14" fmla="*/ 16 w 18"/>
                  <a:gd name="T15" fmla="*/ 20 h 24"/>
                  <a:gd name="T16" fmla="*/ 18 w 18"/>
                  <a:gd name="T17" fmla="*/ 23 h 24"/>
                  <a:gd name="T18" fmla="*/ 15 w 18"/>
                  <a:gd name="T19" fmla="*/ 23 h 24"/>
                  <a:gd name="T20" fmla="*/ 10 w 18"/>
                  <a:gd name="T21" fmla="*/ 24 h 24"/>
                  <a:gd name="T22" fmla="*/ 10 w 18"/>
                  <a:gd name="T23" fmla="*/ 21 h 24"/>
                  <a:gd name="T24" fmla="*/ 9 w 18"/>
                  <a:gd name="T25" fmla="*/ 18 h 24"/>
                  <a:gd name="T26" fmla="*/ 7 w 18"/>
                  <a:gd name="T27" fmla="*/ 15 h 24"/>
                  <a:gd name="T28" fmla="*/ 6 w 18"/>
                  <a:gd name="T29" fmla="*/ 12 h 24"/>
                  <a:gd name="T30" fmla="*/ 4 w 18"/>
                  <a:gd name="T31" fmla="*/ 9 h 24"/>
                  <a:gd name="T32" fmla="*/ 3 w 18"/>
                  <a:gd name="T33" fmla="*/ 8 h 24"/>
                  <a:gd name="T34" fmla="*/ 1 w 18"/>
                  <a:gd name="T35" fmla="*/ 5 h 24"/>
                  <a:gd name="T36" fmla="*/ 0 w 18"/>
                  <a:gd name="T37" fmla="*/ 5 h 24"/>
                  <a:gd name="T38" fmla="*/ 0 w 18"/>
                  <a:gd name="T39" fmla="*/ 2 h 24"/>
                  <a:gd name="T40" fmla="*/ 3 w 18"/>
                  <a:gd name="T41" fmla="*/ 0 h 24"/>
                  <a:gd name="T42" fmla="*/ 3 w 18"/>
                  <a:gd name="T4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3" y="0"/>
                    </a:moveTo>
                    <a:lnTo>
                      <a:pt x="4" y="0"/>
                    </a:lnTo>
                    <a:lnTo>
                      <a:pt x="6" y="3"/>
                    </a:lnTo>
                    <a:lnTo>
                      <a:pt x="9" y="6"/>
                    </a:lnTo>
                    <a:lnTo>
                      <a:pt x="10" y="9"/>
                    </a:lnTo>
                    <a:lnTo>
                      <a:pt x="12" y="12"/>
                    </a:lnTo>
                    <a:lnTo>
                      <a:pt x="15" y="17"/>
                    </a:lnTo>
                    <a:lnTo>
                      <a:pt x="16" y="20"/>
                    </a:lnTo>
                    <a:lnTo>
                      <a:pt x="18" y="23"/>
                    </a:lnTo>
                    <a:lnTo>
                      <a:pt x="15" y="23"/>
                    </a:lnTo>
                    <a:lnTo>
                      <a:pt x="10" y="24"/>
                    </a:lnTo>
                    <a:lnTo>
                      <a:pt x="10" y="21"/>
                    </a:lnTo>
                    <a:lnTo>
                      <a:pt x="9" y="18"/>
                    </a:lnTo>
                    <a:lnTo>
                      <a:pt x="7" y="15"/>
                    </a:lnTo>
                    <a:lnTo>
                      <a:pt x="6" y="12"/>
                    </a:lnTo>
                    <a:lnTo>
                      <a:pt x="4" y="9"/>
                    </a:lnTo>
                    <a:lnTo>
                      <a:pt x="3" y="8"/>
                    </a:lnTo>
                    <a:lnTo>
                      <a:pt x="1" y="5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7" name="Freeform 235"/>
              <p:cNvSpPr>
                <a:spLocks/>
              </p:cNvSpPr>
              <p:nvPr/>
            </p:nvSpPr>
            <p:spPr bwMode="auto">
              <a:xfrm>
                <a:off x="4195" y="2605"/>
                <a:ext cx="79" cy="89"/>
              </a:xfrm>
              <a:custGeom>
                <a:avLst/>
                <a:gdLst>
                  <a:gd name="T0" fmla="*/ 67 w 79"/>
                  <a:gd name="T1" fmla="*/ 0 h 89"/>
                  <a:gd name="T2" fmla="*/ 68 w 79"/>
                  <a:gd name="T3" fmla="*/ 0 h 89"/>
                  <a:gd name="T4" fmla="*/ 71 w 79"/>
                  <a:gd name="T5" fmla="*/ 0 h 89"/>
                  <a:gd name="T6" fmla="*/ 73 w 79"/>
                  <a:gd name="T7" fmla="*/ 0 h 89"/>
                  <a:gd name="T8" fmla="*/ 76 w 79"/>
                  <a:gd name="T9" fmla="*/ 0 h 89"/>
                  <a:gd name="T10" fmla="*/ 77 w 79"/>
                  <a:gd name="T11" fmla="*/ 0 h 89"/>
                  <a:gd name="T12" fmla="*/ 79 w 79"/>
                  <a:gd name="T13" fmla="*/ 1 h 89"/>
                  <a:gd name="T14" fmla="*/ 79 w 79"/>
                  <a:gd name="T15" fmla="*/ 3 h 89"/>
                  <a:gd name="T16" fmla="*/ 79 w 79"/>
                  <a:gd name="T17" fmla="*/ 7 h 89"/>
                  <a:gd name="T18" fmla="*/ 73 w 79"/>
                  <a:gd name="T19" fmla="*/ 7 h 89"/>
                  <a:gd name="T20" fmla="*/ 67 w 79"/>
                  <a:gd name="T21" fmla="*/ 9 h 89"/>
                  <a:gd name="T22" fmla="*/ 62 w 79"/>
                  <a:gd name="T23" fmla="*/ 10 h 89"/>
                  <a:gd name="T24" fmla="*/ 58 w 79"/>
                  <a:gd name="T25" fmla="*/ 13 h 89"/>
                  <a:gd name="T26" fmla="*/ 53 w 79"/>
                  <a:gd name="T27" fmla="*/ 16 h 89"/>
                  <a:gd name="T28" fmla="*/ 50 w 79"/>
                  <a:gd name="T29" fmla="*/ 21 h 89"/>
                  <a:gd name="T30" fmla="*/ 47 w 79"/>
                  <a:gd name="T31" fmla="*/ 25 h 89"/>
                  <a:gd name="T32" fmla="*/ 44 w 79"/>
                  <a:gd name="T33" fmla="*/ 32 h 89"/>
                  <a:gd name="T34" fmla="*/ 41 w 79"/>
                  <a:gd name="T35" fmla="*/ 36 h 89"/>
                  <a:gd name="T36" fmla="*/ 38 w 79"/>
                  <a:gd name="T37" fmla="*/ 41 h 89"/>
                  <a:gd name="T38" fmla="*/ 35 w 79"/>
                  <a:gd name="T39" fmla="*/ 47 h 89"/>
                  <a:gd name="T40" fmla="*/ 32 w 79"/>
                  <a:gd name="T41" fmla="*/ 53 h 89"/>
                  <a:gd name="T42" fmla="*/ 30 w 79"/>
                  <a:gd name="T43" fmla="*/ 57 h 89"/>
                  <a:gd name="T44" fmla="*/ 27 w 79"/>
                  <a:gd name="T45" fmla="*/ 63 h 89"/>
                  <a:gd name="T46" fmla="*/ 24 w 79"/>
                  <a:gd name="T47" fmla="*/ 68 h 89"/>
                  <a:gd name="T48" fmla="*/ 21 w 79"/>
                  <a:gd name="T49" fmla="*/ 72 h 89"/>
                  <a:gd name="T50" fmla="*/ 20 w 79"/>
                  <a:gd name="T51" fmla="*/ 75 h 89"/>
                  <a:gd name="T52" fmla="*/ 17 w 79"/>
                  <a:gd name="T53" fmla="*/ 78 h 89"/>
                  <a:gd name="T54" fmla="*/ 14 w 79"/>
                  <a:gd name="T55" fmla="*/ 81 h 89"/>
                  <a:gd name="T56" fmla="*/ 11 w 79"/>
                  <a:gd name="T57" fmla="*/ 86 h 89"/>
                  <a:gd name="T58" fmla="*/ 8 w 79"/>
                  <a:gd name="T59" fmla="*/ 88 h 89"/>
                  <a:gd name="T60" fmla="*/ 6 w 79"/>
                  <a:gd name="T61" fmla="*/ 89 h 89"/>
                  <a:gd name="T62" fmla="*/ 3 w 79"/>
                  <a:gd name="T63" fmla="*/ 88 h 89"/>
                  <a:gd name="T64" fmla="*/ 0 w 79"/>
                  <a:gd name="T65" fmla="*/ 86 h 89"/>
                  <a:gd name="T66" fmla="*/ 5 w 79"/>
                  <a:gd name="T67" fmla="*/ 80 h 89"/>
                  <a:gd name="T68" fmla="*/ 9 w 79"/>
                  <a:gd name="T69" fmla="*/ 75 h 89"/>
                  <a:gd name="T70" fmla="*/ 14 w 79"/>
                  <a:gd name="T71" fmla="*/ 69 h 89"/>
                  <a:gd name="T72" fmla="*/ 17 w 79"/>
                  <a:gd name="T73" fmla="*/ 65 h 89"/>
                  <a:gd name="T74" fmla="*/ 20 w 79"/>
                  <a:gd name="T75" fmla="*/ 59 h 89"/>
                  <a:gd name="T76" fmla="*/ 24 w 79"/>
                  <a:gd name="T77" fmla="*/ 54 h 89"/>
                  <a:gd name="T78" fmla="*/ 27 w 79"/>
                  <a:gd name="T79" fmla="*/ 48 h 89"/>
                  <a:gd name="T80" fmla="*/ 30 w 79"/>
                  <a:gd name="T81" fmla="*/ 42 h 89"/>
                  <a:gd name="T82" fmla="*/ 33 w 79"/>
                  <a:gd name="T83" fmla="*/ 36 h 89"/>
                  <a:gd name="T84" fmla="*/ 36 w 79"/>
                  <a:gd name="T85" fmla="*/ 30 h 89"/>
                  <a:gd name="T86" fmla="*/ 39 w 79"/>
                  <a:gd name="T87" fmla="*/ 24 h 89"/>
                  <a:gd name="T88" fmla="*/ 42 w 79"/>
                  <a:gd name="T89" fmla="*/ 19 h 89"/>
                  <a:gd name="T90" fmla="*/ 47 w 79"/>
                  <a:gd name="T91" fmla="*/ 13 h 89"/>
                  <a:gd name="T92" fmla="*/ 51 w 79"/>
                  <a:gd name="T93" fmla="*/ 9 h 89"/>
                  <a:gd name="T94" fmla="*/ 56 w 79"/>
                  <a:gd name="T95" fmla="*/ 4 h 89"/>
                  <a:gd name="T96" fmla="*/ 64 w 79"/>
                  <a:gd name="T97" fmla="*/ 1 h 89"/>
                  <a:gd name="T98" fmla="*/ 65 w 79"/>
                  <a:gd name="T99" fmla="*/ 0 h 89"/>
                  <a:gd name="T100" fmla="*/ 67 w 79"/>
                  <a:gd name="T101" fmla="*/ 0 h 89"/>
                  <a:gd name="T102" fmla="*/ 67 w 79"/>
                  <a:gd name="T10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9" h="89">
                    <a:moveTo>
                      <a:pt x="67" y="0"/>
                    </a:moveTo>
                    <a:lnTo>
                      <a:pt x="68" y="0"/>
                    </a:lnTo>
                    <a:lnTo>
                      <a:pt x="71" y="0"/>
                    </a:lnTo>
                    <a:lnTo>
                      <a:pt x="73" y="0"/>
                    </a:lnTo>
                    <a:lnTo>
                      <a:pt x="76" y="0"/>
                    </a:lnTo>
                    <a:lnTo>
                      <a:pt x="77" y="0"/>
                    </a:lnTo>
                    <a:lnTo>
                      <a:pt x="79" y="1"/>
                    </a:lnTo>
                    <a:lnTo>
                      <a:pt x="79" y="3"/>
                    </a:lnTo>
                    <a:lnTo>
                      <a:pt x="79" y="7"/>
                    </a:lnTo>
                    <a:lnTo>
                      <a:pt x="73" y="7"/>
                    </a:lnTo>
                    <a:lnTo>
                      <a:pt x="67" y="9"/>
                    </a:lnTo>
                    <a:lnTo>
                      <a:pt x="62" y="10"/>
                    </a:lnTo>
                    <a:lnTo>
                      <a:pt x="58" y="13"/>
                    </a:lnTo>
                    <a:lnTo>
                      <a:pt x="53" y="16"/>
                    </a:lnTo>
                    <a:lnTo>
                      <a:pt x="50" y="21"/>
                    </a:lnTo>
                    <a:lnTo>
                      <a:pt x="47" y="25"/>
                    </a:lnTo>
                    <a:lnTo>
                      <a:pt x="44" y="32"/>
                    </a:lnTo>
                    <a:lnTo>
                      <a:pt x="41" y="36"/>
                    </a:lnTo>
                    <a:lnTo>
                      <a:pt x="38" y="41"/>
                    </a:lnTo>
                    <a:lnTo>
                      <a:pt x="35" y="47"/>
                    </a:lnTo>
                    <a:lnTo>
                      <a:pt x="32" y="53"/>
                    </a:lnTo>
                    <a:lnTo>
                      <a:pt x="30" y="57"/>
                    </a:lnTo>
                    <a:lnTo>
                      <a:pt x="27" y="63"/>
                    </a:lnTo>
                    <a:lnTo>
                      <a:pt x="24" y="68"/>
                    </a:lnTo>
                    <a:lnTo>
                      <a:pt x="21" y="72"/>
                    </a:lnTo>
                    <a:lnTo>
                      <a:pt x="20" y="75"/>
                    </a:lnTo>
                    <a:lnTo>
                      <a:pt x="17" y="78"/>
                    </a:lnTo>
                    <a:lnTo>
                      <a:pt x="14" y="81"/>
                    </a:lnTo>
                    <a:lnTo>
                      <a:pt x="11" y="86"/>
                    </a:lnTo>
                    <a:lnTo>
                      <a:pt x="8" y="88"/>
                    </a:lnTo>
                    <a:lnTo>
                      <a:pt x="6" y="89"/>
                    </a:lnTo>
                    <a:lnTo>
                      <a:pt x="3" y="88"/>
                    </a:lnTo>
                    <a:lnTo>
                      <a:pt x="0" y="86"/>
                    </a:lnTo>
                    <a:lnTo>
                      <a:pt x="5" y="80"/>
                    </a:lnTo>
                    <a:lnTo>
                      <a:pt x="9" y="75"/>
                    </a:lnTo>
                    <a:lnTo>
                      <a:pt x="14" y="69"/>
                    </a:lnTo>
                    <a:lnTo>
                      <a:pt x="17" y="65"/>
                    </a:lnTo>
                    <a:lnTo>
                      <a:pt x="20" y="59"/>
                    </a:lnTo>
                    <a:lnTo>
                      <a:pt x="24" y="54"/>
                    </a:lnTo>
                    <a:lnTo>
                      <a:pt x="27" y="48"/>
                    </a:lnTo>
                    <a:lnTo>
                      <a:pt x="30" y="42"/>
                    </a:lnTo>
                    <a:lnTo>
                      <a:pt x="33" y="36"/>
                    </a:lnTo>
                    <a:lnTo>
                      <a:pt x="36" y="30"/>
                    </a:lnTo>
                    <a:lnTo>
                      <a:pt x="39" y="24"/>
                    </a:lnTo>
                    <a:lnTo>
                      <a:pt x="42" y="19"/>
                    </a:lnTo>
                    <a:lnTo>
                      <a:pt x="47" y="13"/>
                    </a:lnTo>
                    <a:lnTo>
                      <a:pt x="51" y="9"/>
                    </a:lnTo>
                    <a:lnTo>
                      <a:pt x="56" y="4"/>
                    </a:lnTo>
                    <a:lnTo>
                      <a:pt x="64" y="1"/>
                    </a:lnTo>
                    <a:lnTo>
                      <a:pt x="65" y="0"/>
                    </a:lnTo>
                    <a:lnTo>
                      <a:pt x="67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8" name="Freeform 236"/>
              <p:cNvSpPr>
                <a:spLocks/>
              </p:cNvSpPr>
              <p:nvPr/>
            </p:nvSpPr>
            <p:spPr bwMode="auto">
              <a:xfrm>
                <a:off x="4003" y="2401"/>
                <a:ext cx="80" cy="72"/>
              </a:xfrm>
              <a:custGeom>
                <a:avLst/>
                <a:gdLst>
                  <a:gd name="T0" fmla="*/ 62 w 80"/>
                  <a:gd name="T1" fmla="*/ 0 h 72"/>
                  <a:gd name="T2" fmla="*/ 66 w 80"/>
                  <a:gd name="T3" fmla="*/ 1 h 72"/>
                  <a:gd name="T4" fmla="*/ 70 w 80"/>
                  <a:gd name="T5" fmla="*/ 4 h 72"/>
                  <a:gd name="T6" fmla="*/ 73 w 80"/>
                  <a:gd name="T7" fmla="*/ 6 h 72"/>
                  <a:gd name="T8" fmla="*/ 76 w 80"/>
                  <a:gd name="T9" fmla="*/ 10 h 72"/>
                  <a:gd name="T10" fmla="*/ 77 w 80"/>
                  <a:gd name="T11" fmla="*/ 13 h 72"/>
                  <a:gd name="T12" fmla="*/ 79 w 80"/>
                  <a:gd name="T13" fmla="*/ 18 h 72"/>
                  <a:gd name="T14" fmla="*/ 80 w 80"/>
                  <a:gd name="T15" fmla="*/ 22 h 72"/>
                  <a:gd name="T16" fmla="*/ 80 w 80"/>
                  <a:gd name="T17" fmla="*/ 27 h 72"/>
                  <a:gd name="T18" fmla="*/ 80 w 80"/>
                  <a:gd name="T19" fmla="*/ 31 h 72"/>
                  <a:gd name="T20" fmla="*/ 79 w 80"/>
                  <a:gd name="T21" fmla="*/ 36 h 72"/>
                  <a:gd name="T22" fmla="*/ 77 w 80"/>
                  <a:gd name="T23" fmla="*/ 40 h 72"/>
                  <a:gd name="T24" fmla="*/ 77 w 80"/>
                  <a:gd name="T25" fmla="*/ 45 h 72"/>
                  <a:gd name="T26" fmla="*/ 74 w 80"/>
                  <a:gd name="T27" fmla="*/ 48 h 72"/>
                  <a:gd name="T28" fmla="*/ 73 w 80"/>
                  <a:gd name="T29" fmla="*/ 52 h 72"/>
                  <a:gd name="T30" fmla="*/ 71 w 80"/>
                  <a:gd name="T31" fmla="*/ 55 h 72"/>
                  <a:gd name="T32" fmla="*/ 70 w 80"/>
                  <a:gd name="T33" fmla="*/ 59 h 72"/>
                  <a:gd name="T34" fmla="*/ 66 w 80"/>
                  <a:gd name="T35" fmla="*/ 62 h 72"/>
                  <a:gd name="T36" fmla="*/ 65 w 80"/>
                  <a:gd name="T37" fmla="*/ 63 h 72"/>
                  <a:gd name="T38" fmla="*/ 62 w 80"/>
                  <a:gd name="T39" fmla="*/ 66 h 72"/>
                  <a:gd name="T40" fmla="*/ 59 w 80"/>
                  <a:gd name="T41" fmla="*/ 68 h 72"/>
                  <a:gd name="T42" fmla="*/ 56 w 80"/>
                  <a:gd name="T43" fmla="*/ 68 h 72"/>
                  <a:gd name="T44" fmla="*/ 53 w 80"/>
                  <a:gd name="T45" fmla="*/ 69 h 72"/>
                  <a:gd name="T46" fmla="*/ 50 w 80"/>
                  <a:gd name="T47" fmla="*/ 71 h 72"/>
                  <a:gd name="T48" fmla="*/ 47 w 80"/>
                  <a:gd name="T49" fmla="*/ 72 h 72"/>
                  <a:gd name="T50" fmla="*/ 42 w 80"/>
                  <a:gd name="T51" fmla="*/ 72 h 72"/>
                  <a:gd name="T52" fmla="*/ 39 w 80"/>
                  <a:gd name="T53" fmla="*/ 72 h 72"/>
                  <a:gd name="T54" fmla="*/ 35 w 80"/>
                  <a:gd name="T55" fmla="*/ 72 h 72"/>
                  <a:gd name="T56" fmla="*/ 32 w 80"/>
                  <a:gd name="T57" fmla="*/ 72 h 72"/>
                  <a:gd name="T58" fmla="*/ 29 w 80"/>
                  <a:gd name="T59" fmla="*/ 72 h 72"/>
                  <a:gd name="T60" fmla="*/ 26 w 80"/>
                  <a:gd name="T61" fmla="*/ 72 h 72"/>
                  <a:gd name="T62" fmla="*/ 21 w 80"/>
                  <a:gd name="T63" fmla="*/ 71 h 72"/>
                  <a:gd name="T64" fmla="*/ 18 w 80"/>
                  <a:gd name="T65" fmla="*/ 71 h 72"/>
                  <a:gd name="T66" fmla="*/ 12 w 80"/>
                  <a:gd name="T67" fmla="*/ 68 h 72"/>
                  <a:gd name="T68" fmla="*/ 7 w 80"/>
                  <a:gd name="T69" fmla="*/ 65 h 72"/>
                  <a:gd name="T70" fmla="*/ 4 w 80"/>
                  <a:gd name="T71" fmla="*/ 62 h 72"/>
                  <a:gd name="T72" fmla="*/ 1 w 80"/>
                  <a:gd name="T73" fmla="*/ 57 h 72"/>
                  <a:gd name="T74" fmla="*/ 0 w 80"/>
                  <a:gd name="T75" fmla="*/ 52 h 72"/>
                  <a:gd name="T76" fmla="*/ 0 w 80"/>
                  <a:gd name="T77" fmla="*/ 48 h 72"/>
                  <a:gd name="T78" fmla="*/ 0 w 80"/>
                  <a:gd name="T79" fmla="*/ 45 h 72"/>
                  <a:gd name="T80" fmla="*/ 0 w 80"/>
                  <a:gd name="T81" fmla="*/ 40 h 72"/>
                  <a:gd name="T82" fmla="*/ 1 w 80"/>
                  <a:gd name="T83" fmla="*/ 34 h 72"/>
                  <a:gd name="T84" fmla="*/ 3 w 80"/>
                  <a:gd name="T85" fmla="*/ 30 h 72"/>
                  <a:gd name="T86" fmla="*/ 4 w 80"/>
                  <a:gd name="T87" fmla="*/ 25 h 72"/>
                  <a:gd name="T88" fmla="*/ 7 w 80"/>
                  <a:gd name="T89" fmla="*/ 21 h 72"/>
                  <a:gd name="T90" fmla="*/ 11 w 80"/>
                  <a:gd name="T91" fmla="*/ 18 h 72"/>
                  <a:gd name="T92" fmla="*/ 14 w 80"/>
                  <a:gd name="T93" fmla="*/ 15 h 72"/>
                  <a:gd name="T94" fmla="*/ 18 w 80"/>
                  <a:gd name="T95" fmla="*/ 10 h 72"/>
                  <a:gd name="T96" fmla="*/ 21 w 80"/>
                  <a:gd name="T97" fmla="*/ 9 h 72"/>
                  <a:gd name="T98" fmla="*/ 26 w 80"/>
                  <a:gd name="T99" fmla="*/ 6 h 72"/>
                  <a:gd name="T100" fmla="*/ 30 w 80"/>
                  <a:gd name="T101" fmla="*/ 3 h 72"/>
                  <a:gd name="T102" fmla="*/ 35 w 80"/>
                  <a:gd name="T103" fmla="*/ 1 h 72"/>
                  <a:gd name="T104" fmla="*/ 41 w 80"/>
                  <a:gd name="T105" fmla="*/ 1 h 72"/>
                  <a:gd name="T106" fmla="*/ 45 w 80"/>
                  <a:gd name="T107" fmla="*/ 0 h 72"/>
                  <a:gd name="T108" fmla="*/ 51 w 80"/>
                  <a:gd name="T109" fmla="*/ 0 h 72"/>
                  <a:gd name="T110" fmla="*/ 53 w 80"/>
                  <a:gd name="T111" fmla="*/ 0 h 72"/>
                  <a:gd name="T112" fmla="*/ 56 w 80"/>
                  <a:gd name="T113" fmla="*/ 0 h 72"/>
                  <a:gd name="T114" fmla="*/ 59 w 80"/>
                  <a:gd name="T115" fmla="*/ 0 h 72"/>
                  <a:gd name="T116" fmla="*/ 62 w 80"/>
                  <a:gd name="T117" fmla="*/ 0 h 72"/>
                  <a:gd name="T118" fmla="*/ 62 w 80"/>
                  <a:gd name="T119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80" h="72">
                    <a:moveTo>
                      <a:pt x="62" y="0"/>
                    </a:moveTo>
                    <a:lnTo>
                      <a:pt x="66" y="1"/>
                    </a:lnTo>
                    <a:lnTo>
                      <a:pt x="70" y="4"/>
                    </a:lnTo>
                    <a:lnTo>
                      <a:pt x="73" y="6"/>
                    </a:lnTo>
                    <a:lnTo>
                      <a:pt x="76" y="10"/>
                    </a:lnTo>
                    <a:lnTo>
                      <a:pt x="77" y="13"/>
                    </a:lnTo>
                    <a:lnTo>
                      <a:pt x="79" y="18"/>
                    </a:lnTo>
                    <a:lnTo>
                      <a:pt x="80" y="22"/>
                    </a:lnTo>
                    <a:lnTo>
                      <a:pt x="80" y="27"/>
                    </a:lnTo>
                    <a:lnTo>
                      <a:pt x="80" y="31"/>
                    </a:lnTo>
                    <a:lnTo>
                      <a:pt x="79" y="36"/>
                    </a:lnTo>
                    <a:lnTo>
                      <a:pt x="77" y="40"/>
                    </a:lnTo>
                    <a:lnTo>
                      <a:pt x="77" y="45"/>
                    </a:lnTo>
                    <a:lnTo>
                      <a:pt x="74" y="48"/>
                    </a:lnTo>
                    <a:lnTo>
                      <a:pt x="73" y="52"/>
                    </a:lnTo>
                    <a:lnTo>
                      <a:pt x="71" y="55"/>
                    </a:lnTo>
                    <a:lnTo>
                      <a:pt x="70" y="59"/>
                    </a:lnTo>
                    <a:lnTo>
                      <a:pt x="66" y="62"/>
                    </a:lnTo>
                    <a:lnTo>
                      <a:pt x="65" y="63"/>
                    </a:lnTo>
                    <a:lnTo>
                      <a:pt x="62" y="66"/>
                    </a:lnTo>
                    <a:lnTo>
                      <a:pt x="59" y="68"/>
                    </a:lnTo>
                    <a:lnTo>
                      <a:pt x="56" y="68"/>
                    </a:lnTo>
                    <a:lnTo>
                      <a:pt x="53" y="69"/>
                    </a:lnTo>
                    <a:lnTo>
                      <a:pt x="50" y="71"/>
                    </a:lnTo>
                    <a:lnTo>
                      <a:pt x="47" y="72"/>
                    </a:lnTo>
                    <a:lnTo>
                      <a:pt x="42" y="72"/>
                    </a:lnTo>
                    <a:lnTo>
                      <a:pt x="39" y="72"/>
                    </a:lnTo>
                    <a:lnTo>
                      <a:pt x="35" y="72"/>
                    </a:lnTo>
                    <a:lnTo>
                      <a:pt x="32" y="72"/>
                    </a:lnTo>
                    <a:lnTo>
                      <a:pt x="29" y="72"/>
                    </a:lnTo>
                    <a:lnTo>
                      <a:pt x="26" y="72"/>
                    </a:lnTo>
                    <a:lnTo>
                      <a:pt x="21" y="71"/>
                    </a:lnTo>
                    <a:lnTo>
                      <a:pt x="18" y="71"/>
                    </a:lnTo>
                    <a:lnTo>
                      <a:pt x="12" y="68"/>
                    </a:lnTo>
                    <a:lnTo>
                      <a:pt x="7" y="65"/>
                    </a:lnTo>
                    <a:lnTo>
                      <a:pt x="4" y="62"/>
                    </a:lnTo>
                    <a:lnTo>
                      <a:pt x="1" y="57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0" y="45"/>
                    </a:lnTo>
                    <a:lnTo>
                      <a:pt x="0" y="40"/>
                    </a:lnTo>
                    <a:lnTo>
                      <a:pt x="1" y="34"/>
                    </a:lnTo>
                    <a:lnTo>
                      <a:pt x="3" y="30"/>
                    </a:lnTo>
                    <a:lnTo>
                      <a:pt x="4" y="25"/>
                    </a:lnTo>
                    <a:lnTo>
                      <a:pt x="7" y="21"/>
                    </a:lnTo>
                    <a:lnTo>
                      <a:pt x="11" y="18"/>
                    </a:lnTo>
                    <a:lnTo>
                      <a:pt x="14" y="15"/>
                    </a:lnTo>
                    <a:lnTo>
                      <a:pt x="18" y="10"/>
                    </a:lnTo>
                    <a:lnTo>
                      <a:pt x="21" y="9"/>
                    </a:lnTo>
                    <a:lnTo>
                      <a:pt x="26" y="6"/>
                    </a:lnTo>
                    <a:lnTo>
                      <a:pt x="30" y="3"/>
                    </a:lnTo>
                    <a:lnTo>
                      <a:pt x="35" y="1"/>
                    </a:lnTo>
                    <a:lnTo>
                      <a:pt x="41" y="1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3" y="0"/>
                    </a:lnTo>
                    <a:lnTo>
                      <a:pt x="56" y="0"/>
                    </a:lnTo>
                    <a:lnTo>
                      <a:pt x="59" y="0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29" name="Freeform 237"/>
              <p:cNvSpPr>
                <a:spLocks/>
              </p:cNvSpPr>
              <p:nvPr/>
            </p:nvSpPr>
            <p:spPr bwMode="auto">
              <a:xfrm>
                <a:off x="4010" y="2405"/>
                <a:ext cx="67" cy="64"/>
              </a:xfrm>
              <a:custGeom>
                <a:avLst/>
                <a:gdLst>
                  <a:gd name="T0" fmla="*/ 56 w 67"/>
                  <a:gd name="T1" fmla="*/ 2 h 64"/>
                  <a:gd name="T2" fmla="*/ 59 w 67"/>
                  <a:gd name="T3" fmla="*/ 5 h 64"/>
                  <a:gd name="T4" fmla="*/ 63 w 67"/>
                  <a:gd name="T5" fmla="*/ 8 h 64"/>
                  <a:gd name="T6" fmla="*/ 64 w 67"/>
                  <a:gd name="T7" fmla="*/ 11 h 64"/>
                  <a:gd name="T8" fmla="*/ 66 w 67"/>
                  <a:gd name="T9" fmla="*/ 14 h 64"/>
                  <a:gd name="T10" fmla="*/ 66 w 67"/>
                  <a:gd name="T11" fmla="*/ 17 h 64"/>
                  <a:gd name="T12" fmla="*/ 67 w 67"/>
                  <a:gd name="T13" fmla="*/ 20 h 64"/>
                  <a:gd name="T14" fmla="*/ 66 w 67"/>
                  <a:gd name="T15" fmla="*/ 24 h 64"/>
                  <a:gd name="T16" fmla="*/ 66 w 67"/>
                  <a:gd name="T17" fmla="*/ 27 h 64"/>
                  <a:gd name="T18" fmla="*/ 64 w 67"/>
                  <a:gd name="T19" fmla="*/ 30 h 64"/>
                  <a:gd name="T20" fmla="*/ 64 w 67"/>
                  <a:gd name="T21" fmla="*/ 35 h 64"/>
                  <a:gd name="T22" fmla="*/ 63 w 67"/>
                  <a:gd name="T23" fmla="*/ 38 h 64"/>
                  <a:gd name="T24" fmla="*/ 61 w 67"/>
                  <a:gd name="T25" fmla="*/ 41 h 64"/>
                  <a:gd name="T26" fmla="*/ 59 w 67"/>
                  <a:gd name="T27" fmla="*/ 44 h 64"/>
                  <a:gd name="T28" fmla="*/ 58 w 67"/>
                  <a:gd name="T29" fmla="*/ 47 h 64"/>
                  <a:gd name="T30" fmla="*/ 56 w 67"/>
                  <a:gd name="T31" fmla="*/ 50 h 64"/>
                  <a:gd name="T32" fmla="*/ 55 w 67"/>
                  <a:gd name="T33" fmla="*/ 53 h 64"/>
                  <a:gd name="T34" fmla="*/ 52 w 67"/>
                  <a:gd name="T35" fmla="*/ 55 h 64"/>
                  <a:gd name="T36" fmla="*/ 49 w 67"/>
                  <a:gd name="T37" fmla="*/ 56 h 64"/>
                  <a:gd name="T38" fmla="*/ 46 w 67"/>
                  <a:gd name="T39" fmla="*/ 58 h 64"/>
                  <a:gd name="T40" fmla="*/ 43 w 67"/>
                  <a:gd name="T41" fmla="*/ 61 h 64"/>
                  <a:gd name="T42" fmla="*/ 40 w 67"/>
                  <a:gd name="T43" fmla="*/ 61 h 64"/>
                  <a:gd name="T44" fmla="*/ 37 w 67"/>
                  <a:gd name="T45" fmla="*/ 62 h 64"/>
                  <a:gd name="T46" fmla="*/ 34 w 67"/>
                  <a:gd name="T47" fmla="*/ 62 h 64"/>
                  <a:gd name="T48" fmla="*/ 31 w 67"/>
                  <a:gd name="T49" fmla="*/ 64 h 64"/>
                  <a:gd name="T50" fmla="*/ 28 w 67"/>
                  <a:gd name="T51" fmla="*/ 64 h 64"/>
                  <a:gd name="T52" fmla="*/ 25 w 67"/>
                  <a:gd name="T53" fmla="*/ 64 h 64"/>
                  <a:gd name="T54" fmla="*/ 20 w 67"/>
                  <a:gd name="T55" fmla="*/ 64 h 64"/>
                  <a:gd name="T56" fmla="*/ 17 w 67"/>
                  <a:gd name="T57" fmla="*/ 62 h 64"/>
                  <a:gd name="T58" fmla="*/ 14 w 67"/>
                  <a:gd name="T59" fmla="*/ 61 h 64"/>
                  <a:gd name="T60" fmla="*/ 11 w 67"/>
                  <a:gd name="T61" fmla="*/ 61 h 64"/>
                  <a:gd name="T62" fmla="*/ 8 w 67"/>
                  <a:gd name="T63" fmla="*/ 59 h 64"/>
                  <a:gd name="T64" fmla="*/ 5 w 67"/>
                  <a:gd name="T65" fmla="*/ 58 h 64"/>
                  <a:gd name="T66" fmla="*/ 2 w 67"/>
                  <a:gd name="T67" fmla="*/ 50 h 64"/>
                  <a:gd name="T68" fmla="*/ 0 w 67"/>
                  <a:gd name="T69" fmla="*/ 44 h 64"/>
                  <a:gd name="T70" fmla="*/ 0 w 67"/>
                  <a:gd name="T71" fmla="*/ 38 h 64"/>
                  <a:gd name="T72" fmla="*/ 2 w 67"/>
                  <a:gd name="T73" fmla="*/ 33 h 64"/>
                  <a:gd name="T74" fmla="*/ 2 w 67"/>
                  <a:gd name="T75" fmla="*/ 27 h 64"/>
                  <a:gd name="T76" fmla="*/ 5 w 67"/>
                  <a:gd name="T77" fmla="*/ 23 h 64"/>
                  <a:gd name="T78" fmla="*/ 8 w 67"/>
                  <a:gd name="T79" fmla="*/ 18 h 64"/>
                  <a:gd name="T80" fmla="*/ 13 w 67"/>
                  <a:gd name="T81" fmla="*/ 14 h 64"/>
                  <a:gd name="T82" fmla="*/ 17 w 67"/>
                  <a:gd name="T83" fmla="*/ 11 h 64"/>
                  <a:gd name="T84" fmla="*/ 23 w 67"/>
                  <a:gd name="T85" fmla="*/ 8 h 64"/>
                  <a:gd name="T86" fmla="*/ 28 w 67"/>
                  <a:gd name="T87" fmla="*/ 5 h 64"/>
                  <a:gd name="T88" fmla="*/ 34 w 67"/>
                  <a:gd name="T89" fmla="*/ 3 h 64"/>
                  <a:gd name="T90" fmla="*/ 38 w 67"/>
                  <a:gd name="T91" fmla="*/ 2 h 64"/>
                  <a:gd name="T92" fmla="*/ 44 w 67"/>
                  <a:gd name="T93" fmla="*/ 0 h 64"/>
                  <a:gd name="T94" fmla="*/ 50 w 67"/>
                  <a:gd name="T95" fmla="*/ 0 h 64"/>
                  <a:gd name="T96" fmla="*/ 56 w 67"/>
                  <a:gd name="T97" fmla="*/ 2 h 64"/>
                  <a:gd name="T98" fmla="*/ 56 w 67"/>
                  <a:gd name="T99" fmla="*/ 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" h="64">
                    <a:moveTo>
                      <a:pt x="56" y="2"/>
                    </a:moveTo>
                    <a:lnTo>
                      <a:pt x="59" y="5"/>
                    </a:lnTo>
                    <a:lnTo>
                      <a:pt x="63" y="8"/>
                    </a:lnTo>
                    <a:lnTo>
                      <a:pt x="64" y="11"/>
                    </a:lnTo>
                    <a:lnTo>
                      <a:pt x="66" y="14"/>
                    </a:lnTo>
                    <a:lnTo>
                      <a:pt x="66" y="17"/>
                    </a:lnTo>
                    <a:lnTo>
                      <a:pt x="67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4" y="30"/>
                    </a:lnTo>
                    <a:lnTo>
                      <a:pt x="64" y="35"/>
                    </a:lnTo>
                    <a:lnTo>
                      <a:pt x="63" y="38"/>
                    </a:lnTo>
                    <a:lnTo>
                      <a:pt x="61" y="41"/>
                    </a:lnTo>
                    <a:lnTo>
                      <a:pt x="59" y="44"/>
                    </a:lnTo>
                    <a:lnTo>
                      <a:pt x="58" y="47"/>
                    </a:lnTo>
                    <a:lnTo>
                      <a:pt x="56" y="50"/>
                    </a:lnTo>
                    <a:lnTo>
                      <a:pt x="55" y="53"/>
                    </a:lnTo>
                    <a:lnTo>
                      <a:pt x="52" y="55"/>
                    </a:lnTo>
                    <a:lnTo>
                      <a:pt x="49" y="56"/>
                    </a:lnTo>
                    <a:lnTo>
                      <a:pt x="46" y="58"/>
                    </a:lnTo>
                    <a:lnTo>
                      <a:pt x="43" y="61"/>
                    </a:lnTo>
                    <a:lnTo>
                      <a:pt x="40" y="61"/>
                    </a:lnTo>
                    <a:lnTo>
                      <a:pt x="37" y="62"/>
                    </a:lnTo>
                    <a:lnTo>
                      <a:pt x="34" y="62"/>
                    </a:lnTo>
                    <a:lnTo>
                      <a:pt x="31" y="64"/>
                    </a:lnTo>
                    <a:lnTo>
                      <a:pt x="28" y="64"/>
                    </a:lnTo>
                    <a:lnTo>
                      <a:pt x="25" y="64"/>
                    </a:lnTo>
                    <a:lnTo>
                      <a:pt x="20" y="64"/>
                    </a:lnTo>
                    <a:lnTo>
                      <a:pt x="17" y="62"/>
                    </a:lnTo>
                    <a:lnTo>
                      <a:pt x="14" y="61"/>
                    </a:lnTo>
                    <a:lnTo>
                      <a:pt x="11" y="61"/>
                    </a:lnTo>
                    <a:lnTo>
                      <a:pt x="8" y="59"/>
                    </a:lnTo>
                    <a:lnTo>
                      <a:pt x="5" y="58"/>
                    </a:lnTo>
                    <a:lnTo>
                      <a:pt x="2" y="50"/>
                    </a:lnTo>
                    <a:lnTo>
                      <a:pt x="0" y="44"/>
                    </a:lnTo>
                    <a:lnTo>
                      <a:pt x="0" y="38"/>
                    </a:lnTo>
                    <a:lnTo>
                      <a:pt x="2" y="33"/>
                    </a:lnTo>
                    <a:lnTo>
                      <a:pt x="2" y="27"/>
                    </a:lnTo>
                    <a:lnTo>
                      <a:pt x="5" y="23"/>
                    </a:lnTo>
                    <a:lnTo>
                      <a:pt x="8" y="18"/>
                    </a:lnTo>
                    <a:lnTo>
                      <a:pt x="13" y="14"/>
                    </a:lnTo>
                    <a:lnTo>
                      <a:pt x="17" y="11"/>
                    </a:lnTo>
                    <a:lnTo>
                      <a:pt x="23" y="8"/>
                    </a:lnTo>
                    <a:lnTo>
                      <a:pt x="28" y="5"/>
                    </a:lnTo>
                    <a:lnTo>
                      <a:pt x="34" y="3"/>
                    </a:lnTo>
                    <a:lnTo>
                      <a:pt x="38" y="2"/>
                    </a:lnTo>
                    <a:lnTo>
                      <a:pt x="44" y="0"/>
                    </a:lnTo>
                    <a:lnTo>
                      <a:pt x="50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0" name="Freeform 238"/>
              <p:cNvSpPr>
                <a:spLocks/>
              </p:cNvSpPr>
              <p:nvPr/>
            </p:nvSpPr>
            <p:spPr bwMode="auto">
              <a:xfrm>
                <a:off x="4032" y="2425"/>
                <a:ext cx="24" cy="25"/>
              </a:xfrm>
              <a:custGeom>
                <a:avLst/>
                <a:gdLst>
                  <a:gd name="T0" fmla="*/ 9 w 24"/>
                  <a:gd name="T1" fmla="*/ 0 h 25"/>
                  <a:gd name="T2" fmla="*/ 13 w 24"/>
                  <a:gd name="T3" fmla="*/ 0 h 25"/>
                  <a:gd name="T4" fmla="*/ 16 w 24"/>
                  <a:gd name="T5" fmla="*/ 1 h 25"/>
                  <a:gd name="T6" fmla="*/ 19 w 24"/>
                  <a:gd name="T7" fmla="*/ 3 h 25"/>
                  <a:gd name="T8" fmla="*/ 21 w 24"/>
                  <a:gd name="T9" fmla="*/ 4 h 25"/>
                  <a:gd name="T10" fmla="*/ 22 w 24"/>
                  <a:gd name="T11" fmla="*/ 7 h 25"/>
                  <a:gd name="T12" fmla="*/ 24 w 24"/>
                  <a:gd name="T13" fmla="*/ 10 h 25"/>
                  <a:gd name="T14" fmla="*/ 24 w 24"/>
                  <a:gd name="T15" fmla="*/ 13 h 25"/>
                  <a:gd name="T16" fmla="*/ 24 w 24"/>
                  <a:gd name="T17" fmla="*/ 16 h 25"/>
                  <a:gd name="T18" fmla="*/ 24 w 24"/>
                  <a:gd name="T19" fmla="*/ 18 h 25"/>
                  <a:gd name="T20" fmla="*/ 22 w 24"/>
                  <a:gd name="T21" fmla="*/ 21 h 25"/>
                  <a:gd name="T22" fmla="*/ 21 w 24"/>
                  <a:gd name="T23" fmla="*/ 22 h 25"/>
                  <a:gd name="T24" fmla="*/ 19 w 24"/>
                  <a:gd name="T25" fmla="*/ 25 h 25"/>
                  <a:gd name="T26" fmla="*/ 16 w 24"/>
                  <a:gd name="T27" fmla="*/ 25 h 25"/>
                  <a:gd name="T28" fmla="*/ 13 w 24"/>
                  <a:gd name="T29" fmla="*/ 25 h 25"/>
                  <a:gd name="T30" fmla="*/ 9 w 24"/>
                  <a:gd name="T31" fmla="*/ 25 h 25"/>
                  <a:gd name="T32" fmla="*/ 6 w 24"/>
                  <a:gd name="T33" fmla="*/ 24 h 25"/>
                  <a:gd name="T34" fmla="*/ 3 w 24"/>
                  <a:gd name="T35" fmla="*/ 21 h 25"/>
                  <a:gd name="T36" fmla="*/ 0 w 24"/>
                  <a:gd name="T37" fmla="*/ 16 h 25"/>
                  <a:gd name="T38" fmla="*/ 0 w 24"/>
                  <a:gd name="T39" fmla="*/ 13 h 25"/>
                  <a:gd name="T40" fmla="*/ 0 w 24"/>
                  <a:gd name="T41" fmla="*/ 10 h 25"/>
                  <a:gd name="T42" fmla="*/ 1 w 24"/>
                  <a:gd name="T43" fmla="*/ 6 h 25"/>
                  <a:gd name="T44" fmla="*/ 3 w 24"/>
                  <a:gd name="T45" fmla="*/ 3 h 25"/>
                  <a:gd name="T46" fmla="*/ 6 w 24"/>
                  <a:gd name="T47" fmla="*/ 1 h 25"/>
                  <a:gd name="T48" fmla="*/ 9 w 24"/>
                  <a:gd name="T49" fmla="*/ 0 h 25"/>
                  <a:gd name="T50" fmla="*/ 9 w 24"/>
                  <a:gd name="T51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" h="25">
                    <a:moveTo>
                      <a:pt x="9" y="0"/>
                    </a:moveTo>
                    <a:lnTo>
                      <a:pt x="13" y="0"/>
                    </a:lnTo>
                    <a:lnTo>
                      <a:pt x="16" y="1"/>
                    </a:lnTo>
                    <a:lnTo>
                      <a:pt x="19" y="3"/>
                    </a:lnTo>
                    <a:lnTo>
                      <a:pt x="21" y="4"/>
                    </a:lnTo>
                    <a:lnTo>
                      <a:pt x="22" y="7"/>
                    </a:lnTo>
                    <a:lnTo>
                      <a:pt x="24" y="10"/>
                    </a:lnTo>
                    <a:lnTo>
                      <a:pt x="24" y="13"/>
                    </a:lnTo>
                    <a:lnTo>
                      <a:pt x="24" y="16"/>
                    </a:lnTo>
                    <a:lnTo>
                      <a:pt x="24" y="18"/>
                    </a:lnTo>
                    <a:lnTo>
                      <a:pt x="22" y="21"/>
                    </a:lnTo>
                    <a:lnTo>
                      <a:pt x="21" y="22"/>
                    </a:lnTo>
                    <a:lnTo>
                      <a:pt x="19" y="25"/>
                    </a:lnTo>
                    <a:lnTo>
                      <a:pt x="16" y="25"/>
                    </a:lnTo>
                    <a:lnTo>
                      <a:pt x="13" y="25"/>
                    </a:lnTo>
                    <a:lnTo>
                      <a:pt x="9" y="25"/>
                    </a:lnTo>
                    <a:lnTo>
                      <a:pt x="6" y="24"/>
                    </a:lnTo>
                    <a:lnTo>
                      <a:pt x="3" y="21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1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1" name="Freeform 239"/>
              <p:cNvSpPr>
                <a:spLocks/>
              </p:cNvSpPr>
              <p:nvPr/>
            </p:nvSpPr>
            <p:spPr bwMode="auto">
              <a:xfrm>
                <a:off x="4177" y="2363"/>
                <a:ext cx="54" cy="84"/>
              </a:xfrm>
              <a:custGeom>
                <a:avLst/>
                <a:gdLst>
                  <a:gd name="T0" fmla="*/ 18 w 54"/>
                  <a:gd name="T1" fmla="*/ 0 h 84"/>
                  <a:gd name="T2" fmla="*/ 27 w 54"/>
                  <a:gd name="T3" fmla="*/ 3 h 84"/>
                  <a:gd name="T4" fmla="*/ 35 w 54"/>
                  <a:gd name="T5" fmla="*/ 10 h 84"/>
                  <a:gd name="T6" fmla="*/ 42 w 54"/>
                  <a:gd name="T7" fmla="*/ 18 h 84"/>
                  <a:gd name="T8" fmla="*/ 47 w 54"/>
                  <a:gd name="T9" fmla="*/ 28 h 84"/>
                  <a:gd name="T10" fmla="*/ 50 w 54"/>
                  <a:gd name="T11" fmla="*/ 38 h 84"/>
                  <a:gd name="T12" fmla="*/ 53 w 54"/>
                  <a:gd name="T13" fmla="*/ 48 h 84"/>
                  <a:gd name="T14" fmla="*/ 54 w 54"/>
                  <a:gd name="T15" fmla="*/ 59 h 84"/>
                  <a:gd name="T16" fmla="*/ 53 w 54"/>
                  <a:gd name="T17" fmla="*/ 68 h 84"/>
                  <a:gd name="T18" fmla="*/ 50 w 54"/>
                  <a:gd name="T19" fmla="*/ 75 h 84"/>
                  <a:gd name="T20" fmla="*/ 44 w 54"/>
                  <a:gd name="T21" fmla="*/ 83 h 84"/>
                  <a:gd name="T22" fmla="*/ 36 w 54"/>
                  <a:gd name="T23" fmla="*/ 84 h 84"/>
                  <a:gd name="T24" fmla="*/ 35 w 54"/>
                  <a:gd name="T25" fmla="*/ 80 h 84"/>
                  <a:gd name="T26" fmla="*/ 41 w 54"/>
                  <a:gd name="T27" fmla="*/ 75 h 84"/>
                  <a:gd name="T28" fmla="*/ 44 w 54"/>
                  <a:gd name="T29" fmla="*/ 69 h 84"/>
                  <a:gd name="T30" fmla="*/ 47 w 54"/>
                  <a:gd name="T31" fmla="*/ 62 h 84"/>
                  <a:gd name="T32" fmla="*/ 48 w 54"/>
                  <a:gd name="T33" fmla="*/ 56 h 84"/>
                  <a:gd name="T34" fmla="*/ 47 w 54"/>
                  <a:gd name="T35" fmla="*/ 48 h 84"/>
                  <a:gd name="T36" fmla="*/ 45 w 54"/>
                  <a:gd name="T37" fmla="*/ 42 h 84"/>
                  <a:gd name="T38" fmla="*/ 42 w 54"/>
                  <a:gd name="T39" fmla="*/ 36 h 84"/>
                  <a:gd name="T40" fmla="*/ 39 w 54"/>
                  <a:gd name="T41" fmla="*/ 30 h 84"/>
                  <a:gd name="T42" fmla="*/ 36 w 54"/>
                  <a:gd name="T43" fmla="*/ 24 h 84"/>
                  <a:gd name="T44" fmla="*/ 33 w 54"/>
                  <a:gd name="T45" fmla="*/ 18 h 84"/>
                  <a:gd name="T46" fmla="*/ 27 w 54"/>
                  <a:gd name="T47" fmla="*/ 12 h 84"/>
                  <a:gd name="T48" fmla="*/ 21 w 54"/>
                  <a:gd name="T49" fmla="*/ 9 h 84"/>
                  <a:gd name="T50" fmla="*/ 15 w 54"/>
                  <a:gd name="T51" fmla="*/ 7 h 84"/>
                  <a:gd name="T52" fmla="*/ 9 w 54"/>
                  <a:gd name="T53" fmla="*/ 7 h 84"/>
                  <a:gd name="T54" fmla="*/ 3 w 54"/>
                  <a:gd name="T55" fmla="*/ 10 h 84"/>
                  <a:gd name="T56" fmla="*/ 1 w 54"/>
                  <a:gd name="T57" fmla="*/ 9 h 84"/>
                  <a:gd name="T58" fmla="*/ 4 w 54"/>
                  <a:gd name="T59" fmla="*/ 4 h 84"/>
                  <a:gd name="T60" fmla="*/ 10 w 54"/>
                  <a:gd name="T61" fmla="*/ 1 h 84"/>
                  <a:gd name="T62" fmla="*/ 13 w 54"/>
                  <a:gd name="T63" fmla="*/ 0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4" h="84">
                    <a:moveTo>
                      <a:pt x="13" y="0"/>
                    </a:moveTo>
                    <a:lnTo>
                      <a:pt x="18" y="0"/>
                    </a:lnTo>
                    <a:lnTo>
                      <a:pt x="23" y="1"/>
                    </a:lnTo>
                    <a:lnTo>
                      <a:pt x="27" y="3"/>
                    </a:lnTo>
                    <a:lnTo>
                      <a:pt x="32" y="7"/>
                    </a:lnTo>
                    <a:lnTo>
                      <a:pt x="35" y="10"/>
                    </a:lnTo>
                    <a:lnTo>
                      <a:pt x="39" y="13"/>
                    </a:lnTo>
                    <a:lnTo>
                      <a:pt x="42" y="18"/>
                    </a:lnTo>
                    <a:lnTo>
                      <a:pt x="45" y="24"/>
                    </a:lnTo>
                    <a:lnTo>
                      <a:pt x="47" y="28"/>
                    </a:lnTo>
                    <a:lnTo>
                      <a:pt x="48" y="33"/>
                    </a:lnTo>
                    <a:lnTo>
                      <a:pt x="50" y="38"/>
                    </a:lnTo>
                    <a:lnTo>
                      <a:pt x="51" y="44"/>
                    </a:lnTo>
                    <a:lnTo>
                      <a:pt x="53" y="48"/>
                    </a:lnTo>
                    <a:lnTo>
                      <a:pt x="53" y="54"/>
                    </a:lnTo>
                    <a:lnTo>
                      <a:pt x="54" y="59"/>
                    </a:lnTo>
                    <a:lnTo>
                      <a:pt x="54" y="65"/>
                    </a:lnTo>
                    <a:lnTo>
                      <a:pt x="53" y="68"/>
                    </a:lnTo>
                    <a:lnTo>
                      <a:pt x="51" y="72"/>
                    </a:lnTo>
                    <a:lnTo>
                      <a:pt x="50" y="75"/>
                    </a:lnTo>
                    <a:lnTo>
                      <a:pt x="47" y="80"/>
                    </a:lnTo>
                    <a:lnTo>
                      <a:pt x="44" y="83"/>
                    </a:lnTo>
                    <a:lnTo>
                      <a:pt x="39" y="84"/>
                    </a:lnTo>
                    <a:lnTo>
                      <a:pt x="36" y="84"/>
                    </a:lnTo>
                    <a:lnTo>
                      <a:pt x="32" y="83"/>
                    </a:lnTo>
                    <a:lnTo>
                      <a:pt x="35" y="80"/>
                    </a:lnTo>
                    <a:lnTo>
                      <a:pt x="38" y="78"/>
                    </a:lnTo>
                    <a:lnTo>
                      <a:pt x="41" y="75"/>
                    </a:lnTo>
                    <a:lnTo>
                      <a:pt x="42" y="72"/>
                    </a:lnTo>
                    <a:lnTo>
                      <a:pt x="44" y="69"/>
                    </a:lnTo>
                    <a:lnTo>
                      <a:pt x="45" y="66"/>
                    </a:lnTo>
                    <a:lnTo>
                      <a:pt x="47" y="62"/>
                    </a:lnTo>
                    <a:lnTo>
                      <a:pt x="48" y="59"/>
                    </a:lnTo>
                    <a:lnTo>
                      <a:pt x="48" y="56"/>
                    </a:lnTo>
                    <a:lnTo>
                      <a:pt x="48" y="53"/>
                    </a:lnTo>
                    <a:lnTo>
                      <a:pt x="47" y="48"/>
                    </a:lnTo>
                    <a:lnTo>
                      <a:pt x="47" y="45"/>
                    </a:lnTo>
                    <a:lnTo>
                      <a:pt x="45" y="42"/>
                    </a:lnTo>
                    <a:lnTo>
                      <a:pt x="44" y="39"/>
                    </a:lnTo>
                    <a:lnTo>
                      <a:pt x="42" y="36"/>
                    </a:lnTo>
                    <a:lnTo>
                      <a:pt x="41" y="34"/>
                    </a:lnTo>
                    <a:lnTo>
                      <a:pt x="39" y="30"/>
                    </a:lnTo>
                    <a:lnTo>
                      <a:pt x="38" y="27"/>
                    </a:lnTo>
                    <a:lnTo>
                      <a:pt x="36" y="24"/>
                    </a:lnTo>
                    <a:lnTo>
                      <a:pt x="35" y="21"/>
                    </a:lnTo>
                    <a:lnTo>
                      <a:pt x="33" y="18"/>
                    </a:lnTo>
                    <a:lnTo>
                      <a:pt x="30" y="15"/>
                    </a:lnTo>
                    <a:lnTo>
                      <a:pt x="27" y="12"/>
                    </a:lnTo>
                    <a:lnTo>
                      <a:pt x="26" y="10"/>
                    </a:lnTo>
                    <a:lnTo>
                      <a:pt x="21" y="9"/>
                    </a:lnTo>
                    <a:lnTo>
                      <a:pt x="20" y="7"/>
                    </a:lnTo>
                    <a:lnTo>
                      <a:pt x="15" y="7"/>
                    </a:lnTo>
                    <a:lnTo>
                      <a:pt x="12" y="7"/>
                    </a:lnTo>
                    <a:lnTo>
                      <a:pt x="9" y="7"/>
                    </a:lnTo>
                    <a:lnTo>
                      <a:pt x="6" y="9"/>
                    </a:lnTo>
                    <a:lnTo>
                      <a:pt x="3" y="10"/>
                    </a:lnTo>
                    <a:lnTo>
                      <a:pt x="0" y="13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7" y="3"/>
                    </a:lnTo>
                    <a:lnTo>
                      <a:pt x="10" y="1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2" name="Freeform 240"/>
              <p:cNvSpPr>
                <a:spLocks/>
              </p:cNvSpPr>
              <p:nvPr/>
            </p:nvSpPr>
            <p:spPr bwMode="auto">
              <a:xfrm>
                <a:off x="3926" y="2338"/>
                <a:ext cx="159" cy="300"/>
              </a:xfrm>
              <a:custGeom>
                <a:avLst/>
                <a:gdLst>
                  <a:gd name="T0" fmla="*/ 9 w 159"/>
                  <a:gd name="T1" fmla="*/ 10 h 300"/>
                  <a:gd name="T2" fmla="*/ 13 w 159"/>
                  <a:gd name="T3" fmla="*/ 25 h 300"/>
                  <a:gd name="T4" fmla="*/ 18 w 159"/>
                  <a:gd name="T5" fmla="*/ 41 h 300"/>
                  <a:gd name="T6" fmla="*/ 21 w 159"/>
                  <a:gd name="T7" fmla="*/ 56 h 300"/>
                  <a:gd name="T8" fmla="*/ 26 w 159"/>
                  <a:gd name="T9" fmla="*/ 73 h 300"/>
                  <a:gd name="T10" fmla="*/ 32 w 159"/>
                  <a:gd name="T11" fmla="*/ 85 h 300"/>
                  <a:gd name="T12" fmla="*/ 36 w 159"/>
                  <a:gd name="T13" fmla="*/ 97 h 300"/>
                  <a:gd name="T14" fmla="*/ 42 w 159"/>
                  <a:gd name="T15" fmla="*/ 106 h 300"/>
                  <a:gd name="T16" fmla="*/ 50 w 159"/>
                  <a:gd name="T17" fmla="*/ 117 h 300"/>
                  <a:gd name="T18" fmla="*/ 59 w 159"/>
                  <a:gd name="T19" fmla="*/ 126 h 300"/>
                  <a:gd name="T20" fmla="*/ 68 w 159"/>
                  <a:gd name="T21" fmla="*/ 135 h 300"/>
                  <a:gd name="T22" fmla="*/ 75 w 159"/>
                  <a:gd name="T23" fmla="*/ 162 h 300"/>
                  <a:gd name="T24" fmla="*/ 83 w 159"/>
                  <a:gd name="T25" fmla="*/ 190 h 300"/>
                  <a:gd name="T26" fmla="*/ 88 w 159"/>
                  <a:gd name="T27" fmla="*/ 218 h 300"/>
                  <a:gd name="T28" fmla="*/ 92 w 159"/>
                  <a:gd name="T29" fmla="*/ 247 h 300"/>
                  <a:gd name="T30" fmla="*/ 95 w 159"/>
                  <a:gd name="T31" fmla="*/ 277 h 300"/>
                  <a:gd name="T32" fmla="*/ 106 w 159"/>
                  <a:gd name="T33" fmla="*/ 291 h 300"/>
                  <a:gd name="T34" fmla="*/ 118 w 159"/>
                  <a:gd name="T35" fmla="*/ 286 h 300"/>
                  <a:gd name="T36" fmla="*/ 131 w 159"/>
                  <a:gd name="T37" fmla="*/ 280 h 300"/>
                  <a:gd name="T38" fmla="*/ 140 w 159"/>
                  <a:gd name="T39" fmla="*/ 276 h 300"/>
                  <a:gd name="T40" fmla="*/ 148 w 159"/>
                  <a:gd name="T41" fmla="*/ 270 h 300"/>
                  <a:gd name="T42" fmla="*/ 156 w 159"/>
                  <a:gd name="T43" fmla="*/ 270 h 300"/>
                  <a:gd name="T44" fmla="*/ 151 w 159"/>
                  <a:gd name="T45" fmla="*/ 277 h 300"/>
                  <a:gd name="T46" fmla="*/ 139 w 159"/>
                  <a:gd name="T47" fmla="*/ 283 h 300"/>
                  <a:gd name="T48" fmla="*/ 130 w 159"/>
                  <a:gd name="T49" fmla="*/ 289 h 300"/>
                  <a:gd name="T50" fmla="*/ 118 w 159"/>
                  <a:gd name="T51" fmla="*/ 294 h 300"/>
                  <a:gd name="T52" fmla="*/ 107 w 159"/>
                  <a:gd name="T53" fmla="*/ 297 h 300"/>
                  <a:gd name="T54" fmla="*/ 97 w 159"/>
                  <a:gd name="T55" fmla="*/ 299 h 300"/>
                  <a:gd name="T56" fmla="*/ 91 w 159"/>
                  <a:gd name="T57" fmla="*/ 291 h 300"/>
                  <a:gd name="T58" fmla="*/ 88 w 159"/>
                  <a:gd name="T59" fmla="*/ 282 h 300"/>
                  <a:gd name="T60" fmla="*/ 88 w 159"/>
                  <a:gd name="T61" fmla="*/ 271 h 300"/>
                  <a:gd name="T62" fmla="*/ 86 w 159"/>
                  <a:gd name="T63" fmla="*/ 259 h 300"/>
                  <a:gd name="T64" fmla="*/ 86 w 159"/>
                  <a:gd name="T65" fmla="*/ 250 h 300"/>
                  <a:gd name="T66" fmla="*/ 83 w 159"/>
                  <a:gd name="T67" fmla="*/ 227 h 300"/>
                  <a:gd name="T68" fmla="*/ 80 w 159"/>
                  <a:gd name="T69" fmla="*/ 206 h 300"/>
                  <a:gd name="T70" fmla="*/ 75 w 159"/>
                  <a:gd name="T71" fmla="*/ 184 h 300"/>
                  <a:gd name="T72" fmla="*/ 69 w 159"/>
                  <a:gd name="T73" fmla="*/ 162 h 300"/>
                  <a:gd name="T74" fmla="*/ 62 w 159"/>
                  <a:gd name="T75" fmla="*/ 141 h 300"/>
                  <a:gd name="T76" fmla="*/ 50 w 159"/>
                  <a:gd name="T77" fmla="*/ 128 h 300"/>
                  <a:gd name="T78" fmla="*/ 38 w 159"/>
                  <a:gd name="T79" fmla="*/ 115 h 300"/>
                  <a:gd name="T80" fmla="*/ 30 w 159"/>
                  <a:gd name="T81" fmla="*/ 102 h 300"/>
                  <a:gd name="T82" fmla="*/ 22 w 159"/>
                  <a:gd name="T83" fmla="*/ 88 h 300"/>
                  <a:gd name="T84" fmla="*/ 16 w 159"/>
                  <a:gd name="T85" fmla="*/ 73 h 300"/>
                  <a:gd name="T86" fmla="*/ 13 w 159"/>
                  <a:gd name="T87" fmla="*/ 59 h 300"/>
                  <a:gd name="T88" fmla="*/ 12 w 159"/>
                  <a:gd name="T89" fmla="*/ 49 h 300"/>
                  <a:gd name="T90" fmla="*/ 7 w 159"/>
                  <a:gd name="T91" fmla="*/ 37 h 300"/>
                  <a:gd name="T92" fmla="*/ 4 w 159"/>
                  <a:gd name="T93" fmla="*/ 25 h 300"/>
                  <a:gd name="T94" fmla="*/ 1 w 159"/>
                  <a:gd name="T95" fmla="*/ 14 h 300"/>
                  <a:gd name="T96" fmla="*/ 0 w 159"/>
                  <a:gd name="T97" fmla="*/ 5 h 300"/>
                  <a:gd name="T98" fmla="*/ 3 w 159"/>
                  <a:gd name="T99" fmla="*/ 2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59" h="300">
                    <a:moveTo>
                      <a:pt x="4" y="0"/>
                    </a:moveTo>
                    <a:lnTo>
                      <a:pt x="7" y="5"/>
                    </a:lnTo>
                    <a:lnTo>
                      <a:pt x="9" y="10"/>
                    </a:lnTo>
                    <a:lnTo>
                      <a:pt x="10" y="14"/>
                    </a:lnTo>
                    <a:lnTo>
                      <a:pt x="12" y="20"/>
                    </a:lnTo>
                    <a:lnTo>
                      <a:pt x="13" y="25"/>
                    </a:lnTo>
                    <a:lnTo>
                      <a:pt x="15" y="31"/>
                    </a:lnTo>
                    <a:lnTo>
                      <a:pt x="16" y="35"/>
                    </a:lnTo>
                    <a:lnTo>
                      <a:pt x="18" y="41"/>
                    </a:lnTo>
                    <a:lnTo>
                      <a:pt x="18" y="46"/>
                    </a:lnTo>
                    <a:lnTo>
                      <a:pt x="19" y="52"/>
                    </a:lnTo>
                    <a:lnTo>
                      <a:pt x="21" y="56"/>
                    </a:lnTo>
                    <a:lnTo>
                      <a:pt x="22" y="63"/>
                    </a:lnTo>
                    <a:lnTo>
                      <a:pt x="24" y="67"/>
                    </a:lnTo>
                    <a:lnTo>
                      <a:pt x="26" y="73"/>
                    </a:lnTo>
                    <a:lnTo>
                      <a:pt x="27" y="78"/>
                    </a:lnTo>
                    <a:lnTo>
                      <a:pt x="30" y="82"/>
                    </a:lnTo>
                    <a:lnTo>
                      <a:pt x="32" y="85"/>
                    </a:lnTo>
                    <a:lnTo>
                      <a:pt x="33" y="90"/>
                    </a:lnTo>
                    <a:lnTo>
                      <a:pt x="35" y="93"/>
                    </a:lnTo>
                    <a:lnTo>
                      <a:pt x="36" y="97"/>
                    </a:lnTo>
                    <a:lnTo>
                      <a:pt x="38" y="100"/>
                    </a:lnTo>
                    <a:lnTo>
                      <a:pt x="41" y="103"/>
                    </a:lnTo>
                    <a:lnTo>
                      <a:pt x="42" y="106"/>
                    </a:lnTo>
                    <a:lnTo>
                      <a:pt x="45" y="109"/>
                    </a:lnTo>
                    <a:lnTo>
                      <a:pt x="47" y="112"/>
                    </a:lnTo>
                    <a:lnTo>
                      <a:pt x="50" y="117"/>
                    </a:lnTo>
                    <a:lnTo>
                      <a:pt x="53" y="120"/>
                    </a:lnTo>
                    <a:lnTo>
                      <a:pt x="56" y="123"/>
                    </a:lnTo>
                    <a:lnTo>
                      <a:pt x="59" y="126"/>
                    </a:lnTo>
                    <a:lnTo>
                      <a:pt x="62" y="129"/>
                    </a:lnTo>
                    <a:lnTo>
                      <a:pt x="63" y="132"/>
                    </a:lnTo>
                    <a:lnTo>
                      <a:pt x="68" y="135"/>
                    </a:lnTo>
                    <a:lnTo>
                      <a:pt x="71" y="144"/>
                    </a:lnTo>
                    <a:lnTo>
                      <a:pt x="74" y="153"/>
                    </a:lnTo>
                    <a:lnTo>
                      <a:pt x="75" y="162"/>
                    </a:lnTo>
                    <a:lnTo>
                      <a:pt x="78" y="171"/>
                    </a:lnTo>
                    <a:lnTo>
                      <a:pt x="80" y="181"/>
                    </a:lnTo>
                    <a:lnTo>
                      <a:pt x="83" y="190"/>
                    </a:lnTo>
                    <a:lnTo>
                      <a:pt x="84" y="200"/>
                    </a:lnTo>
                    <a:lnTo>
                      <a:pt x="86" y="209"/>
                    </a:lnTo>
                    <a:lnTo>
                      <a:pt x="88" y="218"/>
                    </a:lnTo>
                    <a:lnTo>
                      <a:pt x="89" y="229"/>
                    </a:lnTo>
                    <a:lnTo>
                      <a:pt x="91" y="238"/>
                    </a:lnTo>
                    <a:lnTo>
                      <a:pt x="92" y="247"/>
                    </a:lnTo>
                    <a:lnTo>
                      <a:pt x="94" y="256"/>
                    </a:lnTo>
                    <a:lnTo>
                      <a:pt x="95" y="267"/>
                    </a:lnTo>
                    <a:lnTo>
                      <a:pt x="95" y="277"/>
                    </a:lnTo>
                    <a:lnTo>
                      <a:pt x="97" y="286"/>
                    </a:lnTo>
                    <a:lnTo>
                      <a:pt x="101" y="289"/>
                    </a:lnTo>
                    <a:lnTo>
                      <a:pt x="106" y="291"/>
                    </a:lnTo>
                    <a:lnTo>
                      <a:pt x="109" y="291"/>
                    </a:lnTo>
                    <a:lnTo>
                      <a:pt x="115" y="289"/>
                    </a:lnTo>
                    <a:lnTo>
                      <a:pt x="118" y="286"/>
                    </a:lnTo>
                    <a:lnTo>
                      <a:pt x="122" y="285"/>
                    </a:lnTo>
                    <a:lnTo>
                      <a:pt x="127" y="282"/>
                    </a:lnTo>
                    <a:lnTo>
                      <a:pt x="131" y="280"/>
                    </a:lnTo>
                    <a:lnTo>
                      <a:pt x="134" y="279"/>
                    </a:lnTo>
                    <a:lnTo>
                      <a:pt x="137" y="277"/>
                    </a:lnTo>
                    <a:lnTo>
                      <a:pt x="140" y="276"/>
                    </a:lnTo>
                    <a:lnTo>
                      <a:pt x="143" y="274"/>
                    </a:lnTo>
                    <a:lnTo>
                      <a:pt x="145" y="271"/>
                    </a:lnTo>
                    <a:lnTo>
                      <a:pt x="148" y="270"/>
                    </a:lnTo>
                    <a:lnTo>
                      <a:pt x="151" y="268"/>
                    </a:lnTo>
                    <a:lnTo>
                      <a:pt x="154" y="268"/>
                    </a:lnTo>
                    <a:lnTo>
                      <a:pt x="156" y="270"/>
                    </a:lnTo>
                    <a:lnTo>
                      <a:pt x="159" y="273"/>
                    </a:lnTo>
                    <a:lnTo>
                      <a:pt x="154" y="274"/>
                    </a:lnTo>
                    <a:lnTo>
                      <a:pt x="151" y="277"/>
                    </a:lnTo>
                    <a:lnTo>
                      <a:pt x="147" y="279"/>
                    </a:lnTo>
                    <a:lnTo>
                      <a:pt x="143" y="282"/>
                    </a:lnTo>
                    <a:lnTo>
                      <a:pt x="139" y="283"/>
                    </a:lnTo>
                    <a:lnTo>
                      <a:pt x="136" y="285"/>
                    </a:lnTo>
                    <a:lnTo>
                      <a:pt x="133" y="286"/>
                    </a:lnTo>
                    <a:lnTo>
                      <a:pt x="130" y="289"/>
                    </a:lnTo>
                    <a:lnTo>
                      <a:pt x="125" y="291"/>
                    </a:lnTo>
                    <a:lnTo>
                      <a:pt x="122" y="292"/>
                    </a:lnTo>
                    <a:lnTo>
                      <a:pt x="118" y="294"/>
                    </a:lnTo>
                    <a:lnTo>
                      <a:pt x="115" y="296"/>
                    </a:lnTo>
                    <a:lnTo>
                      <a:pt x="110" y="296"/>
                    </a:lnTo>
                    <a:lnTo>
                      <a:pt x="107" y="297"/>
                    </a:lnTo>
                    <a:lnTo>
                      <a:pt x="104" y="299"/>
                    </a:lnTo>
                    <a:lnTo>
                      <a:pt x="101" y="300"/>
                    </a:lnTo>
                    <a:lnTo>
                      <a:pt x="97" y="299"/>
                    </a:lnTo>
                    <a:lnTo>
                      <a:pt x="94" y="297"/>
                    </a:lnTo>
                    <a:lnTo>
                      <a:pt x="92" y="294"/>
                    </a:lnTo>
                    <a:lnTo>
                      <a:pt x="91" y="291"/>
                    </a:lnTo>
                    <a:lnTo>
                      <a:pt x="89" y="288"/>
                    </a:lnTo>
                    <a:lnTo>
                      <a:pt x="89" y="285"/>
                    </a:lnTo>
                    <a:lnTo>
                      <a:pt x="88" y="282"/>
                    </a:lnTo>
                    <a:lnTo>
                      <a:pt x="88" y="279"/>
                    </a:lnTo>
                    <a:lnTo>
                      <a:pt x="88" y="274"/>
                    </a:lnTo>
                    <a:lnTo>
                      <a:pt x="88" y="271"/>
                    </a:lnTo>
                    <a:lnTo>
                      <a:pt x="88" y="267"/>
                    </a:lnTo>
                    <a:lnTo>
                      <a:pt x="88" y="264"/>
                    </a:lnTo>
                    <a:lnTo>
                      <a:pt x="86" y="259"/>
                    </a:lnTo>
                    <a:lnTo>
                      <a:pt x="86" y="256"/>
                    </a:lnTo>
                    <a:lnTo>
                      <a:pt x="86" y="253"/>
                    </a:lnTo>
                    <a:lnTo>
                      <a:pt x="86" y="250"/>
                    </a:lnTo>
                    <a:lnTo>
                      <a:pt x="84" y="243"/>
                    </a:lnTo>
                    <a:lnTo>
                      <a:pt x="83" y="235"/>
                    </a:lnTo>
                    <a:lnTo>
                      <a:pt x="83" y="227"/>
                    </a:lnTo>
                    <a:lnTo>
                      <a:pt x="81" y="220"/>
                    </a:lnTo>
                    <a:lnTo>
                      <a:pt x="80" y="212"/>
                    </a:lnTo>
                    <a:lnTo>
                      <a:pt x="80" y="206"/>
                    </a:lnTo>
                    <a:lnTo>
                      <a:pt x="78" y="199"/>
                    </a:lnTo>
                    <a:lnTo>
                      <a:pt x="77" y="191"/>
                    </a:lnTo>
                    <a:lnTo>
                      <a:pt x="75" y="184"/>
                    </a:lnTo>
                    <a:lnTo>
                      <a:pt x="74" y="176"/>
                    </a:lnTo>
                    <a:lnTo>
                      <a:pt x="71" y="170"/>
                    </a:lnTo>
                    <a:lnTo>
                      <a:pt x="69" y="162"/>
                    </a:lnTo>
                    <a:lnTo>
                      <a:pt x="66" y="155"/>
                    </a:lnTo>
                    <a:lnTo>
                      <a:pt x="65" y="149"/>
                    </a:lnTo>
                    <a:lnTo>
                      <a:pt x="62" y="141"/>
                    </a:lnTo>
                    <a:lnTo>
                      <a:pt x="59" y="135"/>
                    </a:lnTo>
                    <a:lnTo>
                      <a:pt x="54" y="131"/>
                    </a:lnTo>
                    <a:lnTo>
                      <a:pt x="50" y="128"/>
                    </a:lnTo>
                    <a:lnTo>
                      <a:pt x="45" y="123"/>
                    </a:lnTo>
                    <a:lnTo>
                      <a:pt x="42" y="120"/>
                    </a:lnTo>
                    <a:lnTo>
                      <a:pt x="38" y="115"/>
                    </a:lnTo>
                    <a:lnTo>
                      <a:pt x="35" y="111"/>
                    </a:lnTo>
                    <a:lnTo>
                      <a:pt x="32" y="106"/>
                    </a:lnTo>
                    <a:lnTo>
                      <a:pt x="30" y="102"/>
                    </a:lnTo>
                    <a:lnTo>
                      <a:pt x="27" y="97"/>
                    </a:lnTo>
                    <a:lnTo>
                      <a:pt x="24" y="93"/>
                    </a:lnTo>
                    <a:lnTo>
                      <a:pt x="22" y="88"/>
                    </a:lnTo>
                    <a:lnTo>
                      <a:pt x="21" y="84"/>
                    </a:lnTo>
                    <a:lnTo>
                      <a:pt x="18" y="78"/>
                    </a:lnTo>
                    <a:lnTo>
                      <a:pt x="16" y="73"/>
                    </a:lnTo>
                    <a:lnTo>
                      <a:pt x="16" y="69"/>
                    </a:lnTo>
                    <a:lnTo>
                      <a:pt x="15" y="64"/>
                    </a:lnTo>
                    <a:lnTo>
                      <a:pt x="13" y="59"/>
                    </a:lnTo>
                    <a:lnTo>
                      <a:pt x="13" y="56"/>
                    </a:lnTo>
                    <a:lnTo>
                      <a:pt x="12" y="52"/>
                    </a:lnTo>
                    <a:lnTo>
                      <a:pt x="12" y="49"/>
                    </a:lnTo>
                    <a:lnTo>
                      <a:pt x="10" y="44"/>
                    </a:lnTo>
                    <a:lnTo>
                      <a:pt x="9" y="41"/>
                    </a:lnTo>
                    <a:lnTo>
                      <a:pt x="7" y="37"/>
                    </a:lnTo>
                    <a:lnTo>
                      <a:pt x="7" y="34"/>
                    </a:lnTo>
                    <a:lnTo>
                      <a:pt x="6" y="29"/>
                    </a:lnTo>
                    <a:lnTo>
                      <a:pt x="4" y="25"/>
                    </a:lnTo>
                    <a:lnTo>
                      <a:pt x="4" y="22"/>
                    </a:lnTo>
                    <a:lnTo>
                      <a:pt x="3" y="17"/>
                    </a:lnTo>
                    <a:lnTo>
                      <a:pt x="1" y="14"/>
                    </a:lnTo>
                    <a:lnTo>
                      <a:pt x="1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3" name="Freeform 241"/>
              <p:cNvSpPr>
                <a:spLocks/>
              </p:cNvSpPr>
              <p:nvPr/>
            </p:nvSpPr>
            <p:spPr bwMode="auto">
              <a:xfrm>
                <a:off x="4266" y="2466"/>
                <a:ext cx="65" cy="140"/>
              </a:xfrm>
              <a:custGeom>
                <a:avLst/>
                <a:gdLst>
                  <a:gd name="T0" fmla="*/ 56 w 65"/>
                  <a:gd name="T1" fmla="*/ 0 h 140"/>
                  <a:gd name="T2" fmla="*/ 58 w 65"/>
                  <a:gd name="T3" fmla="*/ 3 h 140"/>
                  <a:gd name="T4" fmla="*/ 61 w 65"/>
                  <a:gd name="T5" fmla="*/ 7 h 140"/>
                  <a:gd name="T6" fmla="*/ 62 w 65"/>
                  <a:gd name="T7" fmla="*/ 10 h 140"/>
                  <a:gd name="T8" fmla="*/ 64 w 65"/>
                  <a:gd name="T9" fmla="*/ 16 h 140"/>
                  <a:gd name="T10" fmla="*/ 65 w 65"/>
                  <a:gd name="T11" fmla="*/ 21 h 140"/>
                  <a:gd name="T12" fmla="*/ 65 w 65"/>
                  <a:gd name="T13" fmla="*/ 25 h 140"/>
                  <a:gd name="T14" fmla="*/ 65 w 65"/>
                  <a:gd name="T15" fmla="*/ 30 h 140"/>
                  <a:gd name="T16" fmla="*/ 65 w 65"/>
                  <a:gd name="T17" fmla="*/ 34 h 140"/>
                  <a:gd name="T18" fmla="*/ 64 w 65"/>
                  <a:gd name="T19" fmla="*/ 39 h 140"/>
                  <a:gd name="T20" fmla="*/ 64 w 65"/>
                  <a:gd name="T21" fmla="*/ 45 h 140"/>
                  <a:gd name="T22" fmla="*/ 62 w 65"/>
                  <a:gd name="T23" fmla="*/ 50 h 140"/>
                  <a:gd name="T24" fmla="*/ 61 w 65"/>
                  <a:gd name="T25" fmla="*/ 54 h 140"/>
                  <a:gd name="T26" fmla="*/ 59 w 65"/>
                  <a:gd name="T27" fmla="*/ 59 h 140"/>
                  <a:gd name="T28" fmla="*/ 58 w 65"/>
                  <a:gd name="T29" fmla="*/ 63 h 140"/>
                  <a:gd name="T30" fmla="*/ 56 w 65"/>
                  <a:gd name="T31" fmla="*/ 68 h 140"/>
                  <a:gd name="T32" fmla="*/ 55 w 65"/>
                  <a:gd name="T33" fmla="*/ 72 h 140"/>
                  <a:gd name="T34" fmla="*/ 53 w 65"/>
                  <a:gd name="T35" fmla="*/ 77 h 140"/>
                  <a:gd name="T36" fmla="*/ 52 w 65"/>
                  <a:gd name="T37" fmla="*/ 81 h 140"/>
                  <a:gd name="T38" fmla="*/ 50 w 65"/>
                  <a:gd name="T39" fmla="*/ 86 h 140"/>
                  <a:gd name="T40" fmla="*/ 49 w 65"/>
                  <a:gd name="T41" fmla="*/ 92 h 140"/>
                  <a:gd name="T42" fmla="*/ 45 w 65"/>
                  <a:gd name="T43" fmla="*/ 96 h 140"/>
                  <a:gd name="T44" fmla="*/ 42 w 65"/>
                  <a:gd name="T45" fmla="*/ 101 h 140"/>
                  <a:gd name="T46" fmla="*/ 41 w 65"/>
                  <a:gd name="T47" fmla="*/ 105 h 140"/>
                  <a:gd name="T48" fmla="*/ 38 w 65"/>
                  <a:gd name="T49" fmla="*/ 112 h 140"/>
                  <a:gd name="T50" fmla="*/ 35 w 65"/>
                  <a:gd name="T51" fmla="*/ 115 h 140"/>
                  <a:gd name="T52" fmla="*/ 32 w 65"/>
                  <a:gd name="T53" fmla="*/ 119 h 140"/>
                  <a:gd name="T54" fmla="*/ 29 w 65"/>
                  <a:gd name="T55" fmla="*/ 124 h 140"/>
                  <a:gd name="T56" fmla="*/ 26 w 65"/>
                  <a:gd name="T57" fmla="*/ 128 h 140"/>
                  <a:gd name="T58" fmla="*/ 21 w 65"/>
                  <a:gd name="T59" fmla="*/ 131 h 140"/>
                  <a:gd name="T60" fmla="*/ 17 w 65"/>
                  <a:gd name="T61" fmla="*/ 134 h 140"/>
                  <a:gd name="T62" fmla="*/ 12 w 65"/>
                  <a:gd name="T63" fmla="*/ 137 h 140"/>
                  <a:gd name="T64" fmla="*/ 8 w 65"/>
                  <a:gd name="T65" fmla="*/ 140 h 140"/>
                  <a:gd name="T66" fmla="*/ 5 w 65"/>
                  <a:gd name="T67" fmla="*/ 140 h 140"/>
                  <a:gd name="T68" fmla="*/ 0 w 65"/>
                  <a:gd name="T69" fmla="*/ 140 h 140"/>
                  <a:gd name="T70" fmla="*/ 3 w 65"/>
                  <a:gd name="T71" fmla="*/ 136 h 140"/>
                  <a:gd name="T72" fmla="*/ 6 w 65"/>
                  <a:gd name="T73" fmla="*/ 133 h 140"/>
                  <a:gd name="T74" fmla="*/ 11 w 65"/>
                  <a:gd name="T75" fmla="*/ 130 h 140"/>
                  <a:gd name="T76" fmla="*/ 17 w 65"/>
                  <a:gd name="T77" fmla="*/ 127 h 140"/>
                  <a:gd name="T78" fmla="*/ 20 w 65"/>
                  <a:gd name="T79" fmla="*/ 124 h 140"/>
                  <a:gd name="T80" fmla="*/ 24 w 65"/>
                  <a:gd name="T81" fmla="*/ 119 h 140"/>
                  <a:gd name="T82" fmla="*/ 29 w 65"/>
                  <a:gd name="T83" fmla="*/ 116 h 140"/>
                  <a:gd name="T84" fmla="*/ 32 w 65"/>
                  <a:gd name="T85" fmla="*/ 112 h 140"/>
                  <a:gd name="T86" fmla="*/ 33 w 65"/>
                  <a:gd name="T87" fmla="*/ 104 h 140"/>
                  <a:gd name="T88" fmla="*/ 36 w 65"/>
                  <a:gd name="T89" fmla="*/ 98 h 140"/>
                  <a:gd name="T90" fmla="*/ 39 w 65"/>
                  <a:gd name="T91" fmla="*/ 92 h 140"/>
                  <a:gd name="T92" fmla="*/ 42 w 65"/>
                  <a:gd name="T93" fmla="*/ 84 h 140"/>
                  <a:gd name="T94" fmla="*/ 45 w 65"/>
                  <a:gd name="T95" fmla="*/ 78 h 140"/>
                  <a:gd name="T96" fmla="*/ 49 w 65"/>
                  <a:gd name="T97" fmla="*/ 72 h 140"/>
                  <a:gd name="T98" fmla="*/ 52 w 65"/>
                  <a:gd name="T99" fmla="*/ 65 h 140"/>
                  <a:gd name="T100" fmla="*/ 55 w 65"/>
                  <a:gd name="T101" fmla="*/ 59 h 140"/>
                  <a:gd name="T102" fmla="*/ 55 w 65"/>
                  <a:gd name="T103" fmla="*/ 51 h 140"/>
                  <a:gd name="T104" fmla="*/ 58 w 65"/>
                  <a:gd name="T105" fmla="*/ 45 h 140"/>
                  <a:gd name="T106" fmla="*/ 58 w 65"/>
                  <a:gd name="T107" fmla="*/ 37 h 140"/>
                  <a:gd name="T108" fmla="*/ 59 w 65"/>
                  <a:gd name="T109" fmla="*/ 30 h 140"/>
                  <a:gd name="T110" fmla="*/ 58 w 65"/>
                  <a:gd name="T111" fmla="*/ 24 h 140"/>
                  <a:gd name="T112" fmla="*/ 58 w 65"/>
                  <a:gd name="T113" fmla="*/ 16 h 140"/>
                  <a:gd name="T114" fmla="*/ 56 w 65"/>
                  <a:gd name="T115" fmla="*/ 10 h 140"/>
                  <a:gd name="T116" fmla="*/ 55 w 65"/>
                  <a:gd name="T117" fmla="*/ 3 h 140"/>
                  <a:gd name="T118" fmla="*/ 55 w 65"/>
                  <a:gd name="T119" fmla="*/ 1 h 140"/>
                  <a:gd name="T120" fmla="*/ 56 w 65"/>
                  <a:gd name="T121" fmla="*/ 0 h 140"/>
                  <a:gd name="T122" fmla="*/ 56 w 65"/>
                  <a:gd name="T12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" h="140">
                    <a:moveTo>
                      <a:pt x="56" y="0"/>
                    </a:moveTo>
                    <a:lnTo>
                      <a:pt x="58" y="3"/>
                    </a:lnTo>
                    <a:lnTo>
                      <a:pt x="61" y="7"/>
                    </a:lnTo>
                    <a:lnTo>
                      <a:pt x="62" y="10"/>
                    </a:lnTo>
                    <a:lnTo>
                      <a:pt x="64" y="16"/>
                    </a:lnTo>
                    <a:lnTo>
                      <a:pt x="65" y="21"/>
                    </a:lnTo>
                    <a:lnTo>
                      <a:pt x="65" y="25"/>
                    </a:lnTo>
                    <a:lnTo>
                      <a:pt x="65" y="30"/>
                    </a:lnTo>
                    <a:lnTo>
                      <a:pt x="65" y="34"/>
                    </a:lnTo>
                    <a:lnTo>
                      <a:pt x="64" y="39"/>
                    </a:lnTo>
                    <a:lnTo>
                      <a:pt x="64" y="45"/>
                    </a:lnTo>
                    <a:lnTo>
                      <a:pt x="62" y="50"/>
                    </a:lnTo>
                    <a:lnTo>
                      <a:pt x="61" y="54"/>
                    </a:lnTo>
                    <a:lnTo>
                      <a:pt x="59" y="59"/>
                    </a:lnTo>
                    <a:lnTo>
                      <a:pt x="58" y="63"/>
                    </a:lnTo>
                    <a:lnTo>
                      <a:pt x="56" y="68"/>
                    </a:lnTo>
                    <a:lnTo>
                      <a:pt x="55" y="72"/>
                    </a:lnTo>
                    <a:lnTo>
                      <a:pt x="53" y="77"/>
                    </a:lnTo>
                    <a:lnTo>
                      <a:pt x="52" y="81"/>
                    </a:lnTo>
                    <a:lnTo>
                      <a:pt x="50" y="86"/>
                    </a:lnTo>
                    <a:lnTo>
                      <a:pt x="49" y="92"/>
                    </a:lnTo>
                    <a:lnTo>
                      <a:pt x="45" y="96"/>
                    </a:lnTo>
                    <a:lnTo>
                      <a:pt x="42" y="101"/>
                    </a:lnTo>
                    <a:lnTo>
                      <a:pt x="41" y="105"/>
                    </a:lnTo>
                    <a:lnTo>
                      <a:pt x="38" y="112"/>
                    </a:lnTo>
                    <a:lnTo>
                      <a:pt x="35" y="115"/>
                    </a:lnTo>
                    <a:lnTo>
                      <a:pt x="32" y="119"/>
                    </a:lnTo>
                    <a:lnTo>
                      <a:pt x="29" y="124"/>
                    </a:lnTo>
                    <a:lnTo>
                      <a:pt x="26" y="128"/>
                    </a:lnTo>
                    <a:lnTo>
                      <a:pt x="21" y="131"/>
                    </a:lnTo>
                    <a:lnTo>
                      <a:pt x="17" y="134"/>
                    </a:lnTo>
                    <a:lnTo>
                      <a:pt x="12" y="137"/>
                    </a:lnTo>
                    <a:lnTo>
                      <a:pt x="8" y="140"/>
                    </a:lnTo>
                    <a:lnTo>
                      <a:pt x="5" y="140"/>
                    </a:lnTo>
                    <a:lnTo>
                      <a:pt x="0" y="140"/>
                    </a:lnTo>
                    <a:lnTo>
                      <a:pt x="3" y="136"/>
                    </a:lnTo>
                    <a:lnTo>
                      <a:pt x="6" y="133"/>
                    </a:lnTo>
                    <a:lnTo>
                      <a:pt x="11" y="130"/>
                    </a:lnTo>
                    <a:lnTo>
                      <a:pt x="17" y="127"/>
                    </a:lnTo>
                    <a:lnTo>
                      <a:pt x="20" y="124"/>
                    </a:lnTo>
                    <a:lnTo>
                      <a:pt x="24" y="119"/>
                    </a:lnTo>
                    <a:lnTo>
                      <a:pt x="29" y="116"/>
                    </a:lnTo>
                    <a:lnTo>
                      <a:pt x="32" y="112"/>
                    </a:lnTo>
                    <a:lnTo>
                      <a:pt x="33" y="104"/>
                    </a:lnTo>
                    <a:lnTo>
                      <a:pt x="36" y="98"/>
                    </a:lnTo>
                    <a:lnTo>
                      <a:pt x="39" y="92"/>
                    </a:lnTo>
                    <a:lnTo>
                      <a:pt x="42" y="84"/>
                    </a:lnTo>
                    <a:lnTo>
                      <a:pt x="45" y="78"/>
                    </a:lnTo>
                    <a:lnTo>
                      <a:pt x="49" y="72"/>
                    </a:lnTo>
                    <a:lnTo>
                      <a:pt x="52" y="65"/>
                    </a:lnTo>
                    <a:lnTo>
                      <a:pt x="55" y="59"/>
                    </a:lnTo>
                    <a:lnTo>
                      <a:pt x="55" y="51"/>
                    </a:lnTo>
                    <a:lnTo>
                      <a:pt x="58" y="45"/>
                    </a:lnTo>
                    <a:lnTo>
                      <a:pt x="58" y="37"/>
                    </a:lnTo>
                    <a:lnTo>
                      <a:pt x="59" y="30"/>
                    </a:lnTo>
                    <a:lnTo>
                      <a:pt x="58" y="24"/>
                    </a:lnTo>
                    <a:lnTo>
                      <a:pt x="58" y="16"/>
                    </a:lnTo>
                    <a:lnTo>
                      <a:pt x="56" y="10"/>
                    </a:lnTo>
                    <a:lnTo>
                      <a:pt x="55" y="3"/>
                    </a:lnTo>
                    <a:lnTo>
                      <a:pt x="55" y="1"/>
                    </a:lnTo>
                    <a:lnTo>
                      <a:pt x="56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4" name="Freeform 242"/>
              <p:cNvSpPr>
                <a:spLocks/>
              </p:cNvSpPr>
              <p:nvPr/>
            </p:nvSpPr>
            <p:spPr bwMode="auto">
              <a:xfrm>
                <a:off x="4249" y="2434"/>
                <a:ext cx="128" cy="207"/>
              </a:xfrm>
              <a:custGeom>
                <a:avLst/>
                <a:gdLst>
                  <a:gd name="T0" fmla="*/ 70 w 128"/>
                  <a:gd name="T1" fmla="*/ 0 h 207"/>
                  <a:gd name="T2" fmla="*/ 81 w 128"/>
                  <a:gd name="T3" fmla="*/ 0 h 207"/>
                  <a:gd name="T4" fmla="*/ 90 w 128"/>
                  <a:gd name="T5" fmla="*/ 3 h 207"/>
                  <a:gd name="T6" fmla="*/ 99 w 128"/>
                  <a:gd name="T7" fmla="*/ 7 h 207"/>
                  <a:gd name="T8" fmla="*/ 108 w 128"/>
                  <a:gd name="T9" fmla="*/ 13 h 207"/>
                  <a:gd name="T10" fmla="*/ 117 w 128"/>
                  <a:gd name="T11" fmla="*/ 27 h 207"/>
                  <a:gd name="T12" fmla="*/ 126 w 128"/>
                  <a:gd name="T13" fmla="*/ 48 h 207"/>
                  <a:gd name="T14" fmla="*/ 128 w 128"/>
                  <a:gd name="T15" fmla="*/ 71 h 207"/>
                  <a:gd name="T16" fmla="*/ 126 w 128"/>
                  <a:gd name="T17" fmla="*/ 95 h 207"/>
                  <a:gd name="T18" fmla="*/ 120 w 128"/>
                  <a:gd name="T19" fmla="*/ 118 h 207"/>
                  <a:gd name="T20" fmla="*/ 112 w 128"/>
                  <a:gd name="T21" fmla="*/ 141 h 207"/>
                  <a:gd name="T22" fmla="*/ 106 w 128"/>
                  <a:gd name="T23" fmla="*/ 157 h 207"/>
                  <a:gd name="T24" fmla="*/ 97 w 128"/>
                  <a:gd name="T25" fmla="*/ 172 h 207"/>
                  <a:gd name="T26" fmla="*/ 87 w 128"/>
                  <a:gd name="T27" fmla="*/ 187 h 207"/>
                  <a:gd name="T28" fmla="*/ 73 w 128"/>
                  <a:gd name="T29" fmla="*/ 198 h 207"/>
                  <a:gd name="T30" fmla="*/ 56 w 128"/>
                  <a:gd name="T31" fmla="*/ 204 h 207"/>
                  <a:gd name="T32" fmla="*/ 43 w 128"/>
                  <a:gd name="T33" fmla="*/ 207 h 207"/>
                  <a:gd name="T34" fmla="*/ 31 w 128"/>
                  <a:gd name="T35" fmla="*/ 207 h 207"/>
                  <a:gd name="T36" fmla="*/ 22 w 128"/>
                  <a:gd name="T37" fmla="*/ 204 h 207"/>
                  <a:gd name="T38" fmla="*/ 11 w 128"/>
                  <a:gd name="T39" fmla="*/ 198 h 207"/>
                  <a:gd name="T40" fmla="*/ 4 w 128"/>
                  <a:gd name="T41" fmla="*/ 190 h 207"/>
                  <a:gd name="T42" fmla="*/ 4 w 128"/>
                  <a:gd name="T43" fmla="*/ 183 h 207"/>
                  <a:gd name="T44" fmla="*/ 17 w 128"/>
                  <a:gd name="T45" fmla="*/ 193 h 207"/>
                  <a:gd name="T46" fmla="*/ 38 w 128"/>
                  <a:gd name="T47" fmla="*/ 200 h 207"/>
                  <a:gd name="T48" fmla="*/ 61 w 128"/>
                  <a:gd name="T49" fmla="*/ 196 h 207"/>
                  <a:gd name="T50" fmla="*/ 81 w 128"/>
                  <a:gd name="T51" fmla="*/ 183 h 207"/>
                  <a:gd name="T52" fmla="*/ 96 w 128"/>
                  <a:gd name="T53" fmla="*/ 165 h 207"/>
                  <a:gd name="T54" fmla="*/ 103 w 128"/>
                  <a:gd name="T55" fmla="*/ 144 h 207"/>
                  <a:gd name="T56" fmla="*/ 112 w 128"/>
                  <a:gd name="T57" fmla="*/ 122 h 207"/>
                  <a:gd name="T58" fmla="*/ 118 w 128"/>
                  <a:gd name="T59" fmla="*/ 100 h 207"/>
                  <a:gd name="T60" fmla="*/ 121 w 128"/>
                  <a:gd name="T61" fmla="*/ 77 h 207"/>
                  <a:gd name="T62" fmla="*/ 118 w 128"/>
                  <a:gd name="T63" fmla="*/ 54 h 207"/>
                  <a:gd name="T64" fmla="*/ 112 w 128"/>
                  <a:gd name="T65" fmla="*/ 33 h 207"/>
                  <a:gd name="T66" fmla="*/ 103 w 128"/>
                  <a:gd name="T67" fmla="*/ 19 h 207"/>
                  <a:gd name="T68" fmla="*/ 91 w 128"/>
                  <a:gd name="T69" fmla="*/ 12 h 207"/>
                  <a:gd name="T70" fmla="*/ 76 w 128"/>
                  <a:gd name="T71" fmla="*/ 7 h 207"/>
                  <a:gd name="T72" fmla="*/ 62 w 128"/>
                  <a:gd name="T73" fmla="*/ 7 h 207"/>
                  <a:gd name="T74" fmla="*/ 49 w 128"/>
                  <a:gd name="T75" fmla="*/ 13 h 207"/>
                  <a:gd name="T76" fmla="*/ 44 w 128"/>
                  <a:gd name="T77" fmla="*/ 15 h 207"/>
                  <a:gd name="T78" fmla="*/ 43 w 128"/>
                  <a:gd name="T79" fmla="*/ 9 h 207"/>
                  <a:gd name="T80" fmla="*/ 50 w 128"/>
                  <a:gd name="T81" fmla="*/ 4 h 207"/>
                  <a:gd name="T82" fmla="*/ 61 w 128"/>
                  <a:gd name="T83" fmla="*/ 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28" h="207">
                    <a:moveTo>
                      <a:pt x="64" y="1"/>
                    </a:moveTo>
                    <a:lnTo>
                      <a:pt x="67" y="0"/>
                    </a:lnTo>
                    <a:lnTo>
                      <a:pt x="70" y="0"/>
                    </a:lnTo>
                    <a:lnTo>
                      <a:pt x="73" y="0"/>
                    </a:lnTo>
                    <a:lnTo>
                      <a:pt x="78" y="0"/>
                    </a:lnTo>
                    <a:lnTo>
                      <a:pt x="81" y="0"/>
                    </a:lnTo>
                    <a:lnTo>
                      <a:pt x="84" y="1"/>
                    </a:lnTo>
                    <a:lnTo>
                      <a:pt x="87" y="1"/>
                    </a:lnTo>
                    <a:lnTo>
                      <a:pt x="90" y="3"/>
                    </a:lnTo>
                    <a:lnTo>
                      <a:pt x="93" y="4"/>
                    </a:lnTo>
                    <a:lnTo>
                      <a:pt x="96" y="6"/>
                    </a:lnTo>
                    <a:lnTo>
                      <a:pt x="99" y="7"/>
                    </a:lnTo>
                    <a:lnTo>
                      <a:pt x="102" y="9"/>
                    </a:lnTo>
                    <a:lnTo>
                      <a:pt x="105" y="12"/>
                    </a:lnTo>
                    <a:lnTo>
                      <a:pt x="108" y="13"/>
                    </a:lnTo>
                    <a:lnTo>
                      <a:pt x="109" y="16"/>
                    </a:lnTo>
                    <a:lnTo>
                      <a:pt x="112" y="19"/>
                    </a:lnTo>
                    <a:lnTo>
                      <a:pt x="117" y="27"/>
                    </a:lnTo>
                    <a:lnTo>
                      <a:pt x="120" y="33"/>
                    </a:lnTo>
                    <a:lnTo>
                      <a:pt x="123" y="41"/>
                    </a:lnTo>
                    <a:lnTo>
                      <a:pt x="126" y="48"/>
                    </a:lnTo>
                    <a:lnTo>
                      <a:pt x="128" y="56"/>
                    </a:lnTo>
                    <a:lnTo>
                      <a:pt x="128" y="63"/>
                    </a:lnTo>
                    <a:lnTo>
                      <a:pt x="128" y="71"/>
                    </a:lnTo>
                    <a:lnTo>
                      <a:pt x="128" y="80"/>
                    </a:lnTo>
                    <a:lnTo>
                      <a:pt x="126" y="88"/>
                    </a:lnTo>
                    <a:lnTo>
                      <a:pt x="126" y="95"/>
                    </a:lnTo>
                    <a:lnTo>
                      <a:pt x="123" y="103"/>
                    </a:lnTo>
                    <a:lnTo>
                      <a:pt x="121" y="110"/>
                    </a:lnTo>
                    <a:lnTo>
                      <a:pt x="120" y="118"/>
                    </a:lnTo>
                    <a:lnTo>
                      <a:pt x="117" y="127"/>
                    </a:lnTo>
                    <a:lnTo>
                      <a:pt x="115" y="134"/>
                    </a:lnTo>
                    <a:lnTo>
                      <a:pt x="112" y="141"/>
                    </a:lnTo>
                    <a:lnTo>
                      <a:pt x="111" y="147"/>
                    </a:lnTo>
                    <a:lnTo>
                      <a:pt x="109" y="151"/>
                    </a:lnTo>
                    <a:lnTo>
                      <a:pt x="106" y="157"/>
                    </a:lnTo>
                    <a:lnTo>
                      <a:pt x="103" y="162"/>
                    </a:lnTo>
                    <a:lnTo>
                      <a:pt x="100" y="168"/>
                    </a:lnTo>
                    <a:lnTo>
                      <a:pt x="97" y="172"/>
                    </a:lnTo>
                    <a:lnTo>
                      <a:pt x="94" y="177"/>
                    </a:lnTo>
                    <a:lnTo>
                      <a:pt x="91" y="183"/>
                    </a:lnTo>
                    <a:lnTo>
                      <a:pt x="87" y="187"/>
                    </a:lnTo>
                    <a:lnTo>
                      <a:pt x="82" y="190"/>
                    </a:lnTo>
                    <a:lnTo>
                      <a:pt x="78" y="195"/>
                    </a:lnTo>
                    <a:lnTo>
                      <a:pt x="73" y="198"/>
                    </a:lnTo>
                    <a:lnTo>
                      <a:pt x="67" y="201"/>
                    </a:lnTo>
                    <a:lnTo>
                      <a:pt x="62" y="203"/>
                    </a:lnTo>
                    <a:lnTo>
                      <a:pt x="56" y="204"/>
                    </a:lnTo>
                    <a:lnTo>
                      <a:pt x="50" y="206"/>
                    </a:lnTo>
                    <a:lnTo>
                      <a:pt x="46" y="207"/>
                    </a:lnTo>
                    <a:lnTo>
                      <a:pt x="43" y="207"/>
                    </a:lnTo>
                    <a:lnTo>
                      <a:pt x="38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28" y="207"/>
                    </a:lnTo>
                    <a:lnTo>
                      <a:pt x="25" y="206"/>
                    </a:lnTo>
                    <a:lnTo>
                      <a:pt x="22" y="204"/>
                    </a:lnTo>
                    <a:lnTo>
                      <a:pt x="19" y="203"/>
                    </a:lnTo>
                    <a:lnTo>
                      <a:pt x="14" y="201"/>
                    </a:lnTo>
                    <a:lnTo>
                      <a:pt x="11" y="198"/>
                    </a:lnTo>
                    <a:lnTo>
                      <a:pt x="10" y="196"/>
                    </a:lnTo>
                    <a:lnTo>
                      <a:pt x="7" y="193"/>
                    </a:lnTo>
                    <a:lnTo>
                      <a:pt x="4" y="190"/>
                    </a:lnTo>
                    <a:lnTo>
                      <a:pt x="2" y="187"/>
                    </a:lnTo>
                    <a:lnTo>
                      <a:pt x="0" y="184"/>
                    </a:lnTo>
                    <a:lnTo>
                      <a:pt x="4" y="183"/>
                    </a:lnTo>
                    <a:lnTo>
                      <a:pt x="7" y="183"/>
                    </a:lnTo>
                    <a:lnTo>
                      <a:pt x="11" y="189"/>
                    </a:lnTo>
                    <a:lnTo>
                      <a:pt x="17" y="193"/>
                    </a:lnTo>
                    <a:lnTo>
                      <a:pt x="23" y="196"/>
                    </a:lnTo>
                    <a:lnTo>
                      <a:pt x="31" y="200"/>
                    </a:lnTo>
                    <a:lnTo>
                      <a:pt x="38" y="200"/>
                    </a:lnTo>
                    <a:lnTo>
                      <a:pt x="46" y="200"/>
                    </a:lnTo>
                    <a:lnTo>
                      <a:pt x="53" y="198"/>
                    </a:lnTo>
                    <a:lnTo>
                      <a:pt x="61" y="196"/>
                    </a:lnTo>
                    <a:lnTo>
                      <a:pt x="69" y="192"/>
                    </a:lnTo>
                    <a:lnTo>
                      <a:pt x="75" y="187"/>
                    </a:lnTo>
                    <a:lnTo>
                      <a:pt x="81" y="183"/>
                    </a:lnTo>
                    <a:lnTo>
                      <a:pt x="87" y="178"/>
                    </a:lnTo>
                    <a:lnTo>
                      <a:pt x="91" y="171"/>
                    </a:lnTo>
                    <a:lnTo>
                      <a:pt x="96" y="165"/>
                    </a:lnTo>
                    <a:lnTo>
                      <a:pt x="99" y="159"/>
                    </a:lnTo>
                    <a:lnTo>
                      <a:pt x="102" y="151"/>
                    </a:lnTo>
                    <a:lnTo>
                      <a:pt x="103" y="144"/>
                    </a:lnTo>
                    <a:lnTo>
                      <a:pt x="106" y="137"/>
                    </a:lnTo>
                    <a:lnTo>
                      <a:pt x="109" y="130"/>
                    </a:lnTo>
                    <a:lnTo>
                      <a:pt x="112" y="122"/>
                    </a:lnTo>
                    <a:lnTo>
                      <a:pt x="114" y="115"/>
                    </a:lnTo>
                    <a:lnTo>
                      <a:pt x="117" y="107"/>
                    </a:lnTo>
                    <a:lnTo>
                      <a:pt x="118" y="100"/>
                    </a:lnTo>
                    <a:lnTo>
                      <a:pt x="120" y="92"/>
                    </a:lnTo>
                    <a:lnTo>
                      <a:pt x="120" y="85"/>
                    </a:lnTo>
                    <a:lnTo>
                      <a:pt x="121" y="77"/>
                    </a:lnTo>
                    <a:lnTo>
                      <a:pt x="121" y="68"/>
                    </a:lnTo>
                    <a:lnTo>
                      <a:pt x="120" y="62"/>
                    </a:lnTo>
                    <a:lnTo>
                      <a:pt x="118" y="54"/>
                    </a:lnTo>
                    <a:lnTo>
                      <a:pt x="117" y="47"/>
                    </a:lnTo>
                    <a:lnTo>
                      <a:pt x="115" y="39"/>
                    </a:lnTo>
                    <a:lnTo>
                      <a:pt x="112" y="33"/>
                    </a:lnTo>
                    <a:lnTo>
                      <a:pt x="109" y="27"/>
                    </a:lnTo>
                    <a:lnTo>
                      <a:pt x="106" y="24"/>
                    </a:lnTo>
                    <a:lnTo>
                      <a:pt x="103" y="19"/>
                    </a:lnTo>
                    <a:lnTo>
                      <a:pt x="99" y="16"/>
                    </a:lnTo>
                    <a:lnTo>
                      <a:pt x="94" y="13"/>
                    </a:lnTo>
                    <a:lnTo>
                      <a:pt x="91" y="12"/>
                    </a:lnTo>
                    <a:lnTo>
                      <a:pt x="87" y="9"/>
                    </a:lnTo>
                    <a:lnTo>
                      <a:pt x="82" y="9"/>
                    </a:lnTo>
                    <a:lnTo>
                      <a:pt x="76" y="7"/>
                    </a:lnTo>
                    <a:lnTo>
                      <a:pt x="72" y="7"/>
                    </a:lnTo>
                    <a:lnTo>
                      <a:pt x="67" y="7"/>
                    </a:lnTo>
                    <a:lnTo>
                      <a:pt x="62" y="7"/>
                    </a:lnTo>
                    <a:lnTo>
                      <a:pt x="58" y="9"/>
                    </a:lnTo>
                    <a:lnTo>
                      <a:pt x="53" y="12"/>
                    </a:lnTo>
                    <a:lnTo>
                      <a:pt x="49" y="13"/>
                    </a:lnTo>
                    <a:lnTo>
                      <a:pt x="46" y="18"/>
                    </a:lnTo>
                    <a:lnTo>
                      <a:pt x="46" y="16"/>
                    </a:lnTo>
                    <a:lnTo>
                      <a:pt x="44" y="15"/>
                    </a:lnTo>
                    <a:lnTo>
                      <a:pt x="41" y="13"/>
                    </a:lnTo>
                    <a:lnTo>
                      <a:pt x="40" y="13"/>
                    </a:lnTo>
                    <a:lnTo>
                      <a:pt x="43" y="9"/>
                    </a:lnTo>
                    <a:lnTo>
                      <a:pt x="46" y="7"/>
                    </a:lnTo>
                    <a:lnTo>
                      <a:pt x="49" y="4"/>
                    </a:lnTo>
                    <a:lnTo>
                      <a:pt x="50" y="4"/>
                    </a:lnTo>
                    <a:lnTo>
                      <a:pt x="53" y="3"/>
                    </a:lnTo>
                    <a:lnTo>
                      <a:pt x="58" y="3"/>
                    </a:lnTo>
                    <a:lnTo>
                      <a:pt x="61" y="1"/>
                    </a:lnTo>
                    <a:lnTo>
                      <a:pt x="64" y="1"/>
                    </a:lnTo>
                    <a:lnTo>
                      <a:pt x="64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5" name="Freeform 243"/>
              <p:cNvSpPr>
                <a:spLocks/>
              </p:cNvSpPr>
              <p:nvPr/>
            </p:nvSpPr>
            <p:spPr bwMode="auto">
              <a:xfrm>
                <a:off x="4266" y="2463"/>
                <a:ext cx="92" cy="154"/>
              </a:xfrm>
              <a:custGeom>
                <a:avLst/>
                <a:gdLst>
                  <a:gd name="T0" fmla="*/ 65 w 92"/>
                  <a:gd name="T1" fmla="*/ 0 h 154"/>
                  <a:gd name="T2" fmla="*/ 74 w 92"/>
                  <a:gd name="T3" fmla="*/ 4 h 154"/>
                  <a:gd name="T4" fmla="*/ 82 w 92"/>
                  <a:gd name="T5" fmla="*/ 10 h 154"/>
                  <a:gd name="T6" fmla="*/ 86 w 92"/>
                  <a:gd name="T7" fmla="*/ 21 h 154"/>
                  <a:gd name="T8" fmla="*/ 91 w 92"/>
                  <a:gd name="T9" fmla="*/ 31 h 154"/>
                  <a:gd name="T10" fmla="*/ 92 w 92"/>
                  <a:gd name="T11" fmla="*/ 42 h 154"/>
                  <a:gd name="T12" fmla="*/ 92 w 92"/>
                  <a:gd name="T13" fmla="*/ 54 h 154"/>
                  <a:gd name="T14" fmla="*/ 91 w 92"/>
                  <a:gd name="T15" fmla="*/ 65 h 154"/>
                  <a:gd name="T16" fmla="*/ 89 w 92"/>
                  <a:gd name="T17" fmla="*/ 75 h 154"/>
                  <a:gd name="T18" fmla="*/ 85 w 92"/>
                  <a:gd name="T19" fmla="*/ 87 h 154"/>
                  <a:gd name="T20" fmla="*/ 80 w 92"/>
                  <a:gd name="T21" fmla="*/ 99 h 154"/>
                  <a:gd name="T22" fmla="*/ 74 w 92"/>
                  <a:gd name="T23" fmla="*/ 110 h 154"/>
                  <a:gd name="T24" fmla="*/ 65 w 92"/>
                  <a:gd name="T25" fmla="*/ 122 h 154"/>
                  <a:gd name="T26" fmla="*/ 58 w 92"/>
                  <a:gd name="T27" fmla="*/ 131 h 154"/>
                  <a:gd name="T28" fmla="*/ 47 w 92"/>
                  <a:gd name="T29" fmla="*/ 142 h 154"/>
                  <a:gd name="T30" fmla="*/ 36 w 92"/>
                  <a:gd name="T31" fmla="*/ 149 h 154"/>
                  <a:gd name="T32" fmla="*/ 27 w 92"/>
                  <a:gd name="T33" fmla="*/ 154 h 154"/>
                  <a:gd name="T34" fmla="*/ 18 w 92"/>
                  <a:gd name="T35" fmla="*/ 154 h 154"/>
                  <a:gd name="T36" fmla="*/ 9 w 92"/>
                  <a:gd name="T37" fmla="*/ 152 h 154"/>
                  <a:gd name="T38" fmla="*/ 2 w 92"/>
                  <a:gd name="T39" fmla="*/ 148 h 154"/>
                  <a:gd name="T40" fmla="*/ 5 w 92"/>
                  <a:gd name="T41" fmla="*/ 143 h 154"/>
                  <a:gd name="T42" fmla="*/ 12 w 92"/>
                  <a:gd name="T43" fmla="*/ 145 h 154"/>
                  <a:gd name="T44" fmla="*/ 23 w 92"/>
                  <a:gd name="T45" fmla="*/ 148 h 154"/>
                  <a:gd name="T46" fmla="*/ 32 w 92"/>
                  <a:gd name="T47" fmla="*/ 146 h 154"/>
                  <a:gd name="T48" fmla="*/ 39 w 92"/>
                  <a:gd name="T49" fmla="*/ 139 h 154"/>
                  <a:gd name="T50" fmla="*/ 49 w 92"/>
                  <a:gd name="T51" fmla="*/ 131 h 154"/>
                  <a:gd name="T52" fmla="*/ 56 w 92"/>
                  <a:gd name="T53" fmla="*/ 122 h 154"/>
                  <a:gd name="T54" fmla="*/ 64 w 92"/>
                  <a:gd name="T55" fmla="*/ 112 h 154"/>
                  <a:gd name="T56" fmla="*/ 70 w 92"/>
                  <a:gd name="T57" fmla="*/ 102 h 154"/>
                  <a:gd name="T58" fmla="*/ 76 w 92"/>
                  <a:gd name="T59" fmla="*/ 90 h 154"/>
                  <a:gd name="T60" fmla="*/ 79 w 92"/>
                  <a:gd name="T61" fmla="*/ 81 h 154"/>
                  <a:gd name="T62" fmla="*/ 83 w 92"/>
                  <a:gd name="T63" fmla="*/ 69 h 154"/>
                  <a:gd name="T64" fmla="*/ 85 w 92"/>
                  <a:gd name="T65" fmla="*/ 59 h 154"/>
                  <a:gd name="T66" fmla="*/ 86 w 92"/>
                  <a:gd name="T67" fmla="*/ 49 h 154"/>
                  <a:gd name="T68" fmla="*/ 85 w 92"/>
                  <a:gd name="T69" fmla="*/ 40 h 154"/>
                  <a:gd name="T70" fmla="*/ 83 w 92"/>
                  <a:gd name="T71" fmla="*/ 31 h 154"/>
                  <a:gd name="T72" fmla="*/ 80 w 92"/>
                  <a:gd name="T73" fmla="*/ 22 h 154"/>
                  <a:gd name="T74" fmla="*/ 76 w 92"/>
                  <a:gd name="T75" fmla="*/ 15 h 154"/>
                  <a:gd name="T76" fmla="*/ 68 w 92"/>
                  <a:gd name="T77" fmla="*/ 9 h 154"/>
                  <a:gd name="T78" fmla="*/ 61 w 92"/>
                  <a:gd name="T79" fmla="*/ 6 h 154"/>
                  <a:gd name="T80" fmla="*/ 56 w 92"/>
                  <a:gd name="T81" fmla="*/ 3 h 154"/>
                  <a:gd name="T82" fmla="*/ 59 w 92"/>
                  <a:gd name="T83" fmla="*/ 0 h 154"/>
                  <a:gd name="T84" fmla="*/ 59 w 92"/>
                  <a:gd name="T85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2" h="154">
                    <a:moveTo>
                      <a:pt x="59" y="0"/>
                    </a:moveTo>
                    <a:lnTo>
                      <a:pt x="65" y="0"/>
                    </a:lnTo>
                    <a:lnTo>
                      <a:pt x="70" y="1"/>
                    </a:lnTo>
                    <a:lnTo>
                      <a:pt x="74" y="4"/>
                    </a:lnTo>
                    <a:lnTo>
                      <a:pt x="79" y="7"/>
                    </a:lnTo>
                    <a:lnTo>
                      <a:pt x="82" y="10"/>
                    </a:lnTo>
                    <a:lnTo>
                      <a:pt x="85" y="16"/>
                    </a:lnTo>
                    <a:lnTo>
                      <a:pt x="86" y="21"/>
                    </a:lnTo>
                    <a:lnTo>
                      <a:pt x="89" y="27"/>
                    </a:lnTo>
                    <a:lnTo>
                      <a:pt x="91" y="31"/>
                    </a:lnTo>
                    <a:lnTo>
                      <a:pt x="92" y="37"/>
                    </a:lnTo>
                    <a:lnTo>
                      <a:pt x="92" y="42"/>
                    </a:lnTo>
                    <a:lnTo>
                      <a:pt x="92" y="48"/>
                    </a:lnTo>
                    <a:lnTo>
                      <a:pt x="92" y="54"/>
                    </a:lnTo>
                    <a:lnTo>
                      <a:pt x="92" y="59"/>
                    </a:lnTo>
                    <a:lnTo>
                      <a:pt x="91" y="65"/>
                    </a:lnTo>
                    <a:lnTo>
                      <a:pt x="91" y="69"/>
                    </a:lnTo>
                    <a:lnTo>
                      <a:pt x="89" y="75"/>
                    </a:lnTo>
                    <a:lnTo>
                      <a:pt x="88" y="81"/>
                    </a:lnTo>
                    <a:lnTo>
                      <a:pt x="85" y="87"/>
                    </a:lnTo>
                    <a:lnTo>
                      <a:pt x="83" y="93"/>
                    </a:lnTo>
                    <a:lnTo>
                      <a:pt x="80" y="99"/>
                    </a:lnTo>
                    <a:lnTo>
                      <a:pt x="77" y="105"/>
                    </a:lnTo>
                    <a:lnTo>
                      <a:pt x="74" y="110"/>
                    </a:lnTo>
                    <a:lnTo>
                      <a:pt x="70" y="116"/>
                    </a:lnTo>
                    <a:lnTo>
                      <a:pt x="65" y="122"/>
                    </a:lnTo>
                    <a:lnTo>
                      <a:pt x="62" y="127"/>
                    </a:lnTo>
                    <a:lnTo>
                      <a:pt x="58" y="131"/>
                    </a:lnTo>
                    <a:lnTo>
                      <a:pt x="53" y="137"/>
                    </a:lnTo>
                    <a:lnTo>
                      <a:pt x="47" y="142"/>
                    </a:lnTo>
                    <a:lnTo>
                      <a:pt x="42" y="146"/>
                    </a:lnTo>
                    <a:lnTo>
                      <a:pt x="36" y="149"/>
                    </a:lnTo>
                    <a:lnTo>
                      <a:pt x="32" y="154"/>
                    </a:lnTo>
                    <a:lnTo>
                      <a:pt x="27" y="154"/>
                    </a:lnTo>
                    <a:lnTo>
                      <a:pt x="23" y="154"/>
                    </a:lnTo>
                    <a:lnTo>
                      <a:pt x="18" y="154"/>
                    </a:lnTo>
                    <a:lnTo>
                      <a:pt x="14" y="154"/>
                    </a:lnTo>
                    <a:lnTo>
                      <a:pt x="9" y="152"/>
                    </a:lnTo>
                    <a:lnTo>
                      <a:pt x="5" y="151"/>
                    </a:lnTo>
                    <a:lnTo>
                      <a:pt x="2" y="148"/>
                    </a:lnTo>
                    <a:lnTo>
                      <a:pt x="0" y="143"/>
                    </a:lnTo>
                    <a:lnTo>
                      <a:pt x="5" y="143"/>
                    </a:lnTo>
                    <a:lnTo>
                      <a:pt x="9" y="145"/>
                    </a:lnTo>
                    <a:lnTo>
                      <a:pt x="12" y="145"/>
                    </a:lnTo>
                    <a:lnTo>
                      <a:pt x="18" y="146"/>
                    </a:lnTo>
                    <a:lnTo>
                      <a:pt x="23" y="148"/>
                    </a:lnTo>
                    <a:lnTo>
                      <a:pt x="27" y="148"/>
                    </a:lnTo>
                    <a:lnTo>
                      <a:pt x="32" y="146"/>
                    </a:lnTo>
                    <a:lnTo>
                      <a:pt x="35" y="143"/>
                    </a:lnTo>
                    <a:lnTo>
                      <a:pt x="39" y="139"/>
                    </a:lnTo>
                    <a:lnTo>
                      <a:pt x="44" y="136"/>
                    </a:lnTo>
                    <a:lnTo>
                      <a:pt x="49" y="131"/>
                    </a:lnTo>
                    <a:lnTo>
                      <a:pt x="53" y="127"/>
                    </a:lnTo>
                    <a:lnTo>
                      <a:pt x="56" y="122"/>
                    </a:lnTo>
                    <a:lnTo>
                      <a:pt x="61" y="118"/>
                    </a:lnTo>
                    <a:lnTo>
                      <a:pt x="64" y="112"/>
                    </a:lnTo>
                    <a:lnTo>
                      <a:pt x="68" y="107"/>
                    </a:lnTo>
                    <a:lnTo>
                      <a:pt x="70" y="102"/>
                    </a:lnTo>
                    <a:lnTo>
                      <a:pt x="73" y="96"/>
                    </a:lnTo>
                    <a:lnTo>
                      <a:pt x="76" y="90"/>
                    </a:lnTo>
                    <a:lnTo>
                      <a:pt x="77" y="86"/>
                    </a:lnTo>
                    <a:lnTo>
                      <a:pt x="79" y="81"/>
                    </a:lnTo>
                    <a:lnTo>
                      <a:pt x="82" y="75"/>
                    </a:lnTo>
                    <a:lnTo>
                      <a:pt x="83" y="69"/>
                    </a:lnTo>
                    <a:lnTo>
                      <a:pt x="85" y="65"/>
                    </a:lnTo>
                    <a:lnTo>
                      <a:pt x="85" y="59"/>
                    </a:lnTo>
                    <a:lnTo>
                      <a:pt x="86" y="56"/>
                    </a:lnTo>
                    <a:lnTo>
                      <a:pt x="86" y="49"/>
                    </a:lnTo>
                    <a:lnTo>
                      <a:pt x="86" y="45"/>
                    </a:lnTo>
                    <a:lnTo>
                      <a:pt x="85" y="40"/>
                    </a:lnTo>
                    <a:lnTo>
                      <a:pt x="85" y="36"/>
                    </a:lnTo>
                    <a:lnTo>
                      <a:pt x="83" y="31"/>
                    </a:lnTo>
                    <a:lnTo>
                      <a:pt x="82" y="27"/>
                    </a:lnTo>
                    <a:lnTo>
                      <a:pt x="80" y="22"/>
                    </a:lnTo>
                    <a:lnTo>
                      <a:pt x="77" y="19"/>
                    </a:lnTo>
                    <a:lnTo>
                      <a:pt x="76" y="15"/>
                    </a:lnTo>
                    <a:lnTo>
                      <a:pt x="73" y="12"/>
                    </a:lnTo>
                    <a:lnTo>
                      <a:pt x="68" y="9"/>
                    </a:lnTo>
                    <a:lnTo>
                      <a:pt x="65" y="7"/>
                    </a:lnTo>
                    <a:lnTo>
                      <a:pt x="61" y="6"/>
                    </a:lnTo>
                    <a:lnTo>
                      <a:pt x="56" y="6"/>
                    </a:lnTo>
                    <a:lnTo>
                      <a:pt x="56" y="3"/>
                    </a:lnTo>
                    <a:lnTo>
                      <a:pt x="58" y="1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6" name="Freeform 244"/>
              <p:cNvSpPr>
                <a:spLocks/>
              </p:cNvSpPr>
              <p:nvPr/>
            </p:nvSpPr>
            <p:spPr bwMode="auto">
              <a:xfrm>
                <a:off x="4259" y="2624"/>
                <a:ext cx="71" cy="65"/>
              </a:xfrm>
              <a:custGeom>
                <a:avLst/>
                <a:gdLst>
                  <a:gd name="T0" fmla="*/ 6 w 71"/>
                  <a:gd name="T1" fmla="*/ 3 h 65"/>
                  <a:gd name="T2" fmla="*/ 7 w 71"/>
                  <a:gd name="T3" fmla="*/ 11 h 65"/>
                  <a:gd name="T4" fmla="*/ 7 w 71"/>
                  <a:gd name="T5" fmla="*/ 20 h 65"/>
                  <a:gd name="T6" fmla="*/ 9 w 71"/>
                  <a:gd name="T7" fmla="*/ 29 h 65"/>
                  <a:gd name="T8" fmla="*/ 10 w 71"/>
                  <a:gd name="T9" fmla="*/ 35 h 65"/>
                  <a:gd name="T10" fmla="*/ 13 w 71"/>
                  <a:gd name="T11" fmla="*/ 40 h 65"/>
                  <a:gd name="T12" fmla="*/ 16 w 71"/>
                  <a:gd name="T13" fmla="*/ 46 h 65"/>
                  <a:gd name="T14" fmla="*/ 19 w 71"/>
                  <a:gd name="T15" fmla="*/ 50 h 65"/>
                  <a:gd name="T16" fmla="*/ 27 w 71"/>
                  <a:gd name="T17" fmla="*/ 56 h 65"/>
                  <a:gd name="T18" fmla="*/ 34 w 71"/>
                  <a:gd name="T19" fmla="*/ 56 h 65"/>
                  <a:gd name="T20" fmla="*/ 39 w 71"/>
                  <a:gd name="T21" fmla="*/ 53 h 65"/>
                  <a:gd name="T22" fmla="*/ 43 w 71"/>
                  <a:gd name="T23" fmla="*/ 49 h 65"/>
                  <a:gd name="T24" fmla="*/ 48 w 71"/>
                  <a:gd name="T25" fmla="*/ 43 h 65"/>
                  <a:gd name="T26" fmla="*/ 52 w 71"/>
                  <a:gd name="T27" fmla="*/ 37 h 65"/>
                  <a:gd name="T28" fmla="*/ 56 w 71"/>
                  <a:gd name="T29" fmla="*/ 31 h 65"/>
                  <a:gd name="T30" fmla="*/ 59 w 71"/>
                  <a:gd name="T31" fmla="*/ 25 h 65"/>
                  <a:gd name="T32" fmla="*/ 62 w 71"/>
                  <a:gd name="T33" fmla="*/ 19 h 65"/>
                  <a:gd name="T34" fmla="*/ 63 w 71"/>
                  <a:gd name="T35" fmla="*/ 11 h 65"/>
                  <a:gd name="T36" fmla="*/ 65 w 71"/>
                  <a:gd name="T37" fmla="*/ 5 h 65"/>
                  <a:gd name="T38" fmla="*/ 68 w 71"/>
                  <a:gd name="T39" fmla="*/ 0 h 65"/>
                  <a:gd name="T40" fmla="*/ 71 w 71"/>
                  <a:gd name="T41" fmla="*/ 5 h 65"/>
                  <a:gd name="T42" fmla="*/ 69 w 71"/>
                  <a:gd name="T43" fmla="*/ 14 h 65"/>
                  <a:gd name="T44" fmla="*/ 66 w 71"/>
                  <a:gd name="T45" fmla="*/ 22 h 65"/>
                  <a:gd name="T46" fmla="*/ 63 w 71"/>
                  <a:gd name="T47" fmla="*/ 31 h 65"/>
                  <a:gd name="T48" fmla="*/ 59 w 71"/>
                  <a:gd name="T49" fmla="*/ 38 h 65"/>
                  <a:gd name="T50" fmla="*/ 52 w 71"/>
                  <a:gd name="T51" fmla="*/ 46 h 65"/>
                  <a:gd name="T52" fmla="*/ 46 w 71"/>
                  <a:gd name="T53" fmla="*/ 53 h 65"/>
                  <a:gd name="T54" fmla="*/ 40 w 71"/>
                  <a:gd name="T55" fmla="*/ 61 h 65"/>
                  <a:gd name="T56" fmla="*/ 33 w 71"/>
                  <a:gd name="T57" fmla="*/ 65 h 65"/>
                  <a:gd name="T58" fmla="*/ 24 w 71"/>
                  <a:gd name="T59" fmla="*/ 62 h 65"/>
                  <a:gd name="T60" fmla="*/ 16 w 71"/>
                  <a:gd name="T61" fmla="*/ 58 h 65"/>
                  <a:gd name="T62" fmla="*/ 12 w 71"/>
                  <a:gd name="T63" fmla="*/ 52 h 65"/>
                  <a:gd name="T64" fmla="*/ 7 w 71"/>
                  <a:gd name="T65" fmla="*/ 43 h 65"/>
                  <a:gd name="T66" fmla="*/ 4 w 71"/>
                  <a:gd name="T67" fmla="*/ 35 h 65"/>
                  <a:gd name="T68" fmla="*/ 1 w 71"/>
                  <a:gd name="T69" fmla="*/ 26 h 65"/>
                  <a:gd name="T70" fmla="*/ 0 w 71"/>
                  <a:gd name="T71" fmla="*/ 19 h 65"/>
                  <a:gd name="T72" fmla="*/ 1 w 71"/>
                  <a:gd name="T73" fmla="*/ 10 h 65"/>
                  <a:gd name="T74" fmla="*/ 3 w 71"/>
                  <a:gd name="T75" fmla="*/ 2 h 65"/>
                  <a:gd name="T76" fmla="*/ 4 w 71"/>
                  <a:gd name="T77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71" h="65">
                    <a:moveTo>
                      <a:pt x="4" y="0"/>
                    </a:moveTo>
                    <a:lnTo>
                      <a:pt x="6" y="3"/>
                    </a:lnTo>
                    <a:lnTo>
                      <a:pt x="7" y="6"/>
                    </a:lnTo>
                    <a:lnTo>
                      <a:pt x="7" y="11"/>
                    </a:lnTo>
                    <a:lnTo>
                      <a:pt x="7" y="16"/>
                    </a:lnTo>
                    <a:lnTo>
                      <a:pt x="7" y="20"/>
                    </a:lnTo>
                    <a:lnTo>
                      <a:pt x="7" y="25"/>
                    </a:lnTo>
                    <a:lnTo>
                      <a:pt x="9" y="29"/>
                    </a:lnTo>
                    <a:lnTo>
                      <a:pt x="10" y="34"/>
                    </a:lnTo>
                    <a:lnTo>
                      <a:pt x="10" y="35"/>
                    </a:lnTo>
                    <a:lnTo>
                      <a:pt x="12" y="38"/>
                    </a:lnTo>
                    <a:lnTo>
                      <a:pt x="13" y="40"/>
                    </a:lnTo>
                    <a:lnTo>
                      <a:pt x="15" y="43"/>
                    </a:lnTo>
                    <a:lnTo>
                      <a:pt x="16" y="46"/>
                    </a:lnTo>
                    <a:lnTo>
                      <a:pt x="18" y="49"/>
                    </a:lnTo>
                    <a:lnTo>
                      <a:pt x="19" y="50"/>
                    </a:lnTo>
                    <a:lnTo>
                      <a:pt x="22" y="53"/>
                    </a:lnTo>
                    <a:lnTo>
                      <a:pt x="27" y="56"/>
                    </a:lnTo>
                    <a:lnTo>
                      <a:pt x="33" y="58"/>
                    </a:lnTo>
                    <a:lnTo>
                      <a:pt x="34" y="56"/>
                    </a:lnTo>
                    <a:lnTo>
                      <a:pt x="37" y="56"/>
                    </a:lnTo>
                    <a:lnTo>
                      <a:pt x="39" y="53"/>
                    </a:lnTo>
                    <a:lnTo>
                      <a:pt x="42" y="52"/>
                    </a:lnTo>
                    <a:lnTo>
                      <a:pt x="43" y="49"/>
                    </a:lnTo>
                    <a:lnTo>
                      <a:pt x="46" y="46"/>
                    </a:lnTo>
                    <a:lnTo>
                      <a:pt x="48" y="43"/>
                    </a:lnTo>
                    <a:lnTo>
                      <a:pt x="49" y="40"/>
                    </a:lnTo>
                    <a:lnTo>
                      <a:pt x="52" y="37"/>
                    </a:lnTo>
                    <a:lnTo>
                      <a:pt x="54" y="34"/>
                    </a:lnTo>
                    <a:lnTo>
                      <a:pt x="56" y="31"/>
                    </a:lnTo>
                    <a:lnTo>
                      <a:pt x="59" y="28"/>
                    </a:lnTo>
                    <a:lnTo>
                      <a:pt x="59" y="25"/>
                    </a:lnTo>
                    <a:lnTo>
                      <a:pt x="60" y="22"/>
                    </a:lnTo>
                    <a:lnTo>
                      <a:pt x="62" y="19"/>
                    </a:lnTo>
                    <a:lnTo>
                      <a:pt x="63" y="16"/>
                    </a:lnTo>
                    <a:lnTo>
                      <a:pt x="63" y="11"/>
                    </a:lnTo>
                    <a:lnTo>
                      <a:pt x="65" y="8"/>
                    </a:lnTo>
                    <a:lnTo>
                      <a:pt x="65" y="5"/>
                    </a:lnTo>
                    <a:lnTo>
                      <a:pt x="66" y="0"/>
                    </a:lnTo>
                    <a:lnTo>
                      <a:pt x="68" y="0"/>
                    </a:lnTo>
                    <a:lnTo>
                      <a:pt x="71" y="0"/>
                    </a:lnTo>
                    <a:lnTo>
                      <a:pt x="71" y="5"/>
                    </a:lnTo>
                    <a:lnTo>
                      <a:pt x="71" y="10"/>
                    </a:lnTo>
                    <a:lnTo>
                      <a:pt x="69" y="14"/>
                    </a:lnTo>
                    <a:lnTo>
                      <a:pt x="69" y="19"/>
                    </a:lnTo>
                    <a:lnTo>
                      <a:pt x="66" y="22"/>
                    </a:lnTo>
                    <a:lnTo>
                      <a:pt x="65" y="26"/>
                    </a:lnTo>
                    <a:lnTo>
                      <a:pt x="63" y="31"/>
                    </a:lnTo>
                    <a:lnTo>
                      <a:pt x="62" y="35"/>
                    </a:lnTo>
                    <a:lnTo>
                      <a:pt x="59" y="38"/>
                    </a:lnTo>
                    <a:lnTo>
                      <a:pt x="56" y="43"/>
                    </a:lnTo>
                    <a:lnTo>
                      <a:pt x="52" y="46"/>
                    </a:lnTo>
                    <a:lnTo>
                      <a:pt x="51" y="50"/>
                    </a:lnTo>
                    <a:lnTo>
                      <a:pt x="46" y="53"/>
                    </a:lnTo>
                    <a:lnTo>
                      <a:pt x="43" y="58"/>
                    </a:lnTo>
                    <a:lnTo>
                      <a:pt x="40" y="61"/>
                    </a:lnTo>
                    <a:lnTo>
                      <a:pt x="39" y="65"/>
                    </a:lnTo>
                    <a:lnTo>
                      <a:pt x="33" y="65"/>
                    </a:lnTo>
                    <a:lnTo>
                      <a:pt x="28" y="64"/>
                    </a:lnTo>
                    <a:lnTo>
                      <a:pt x="24" y="62"/>
                    </a:lnTo>
                    <a:lnTo>
                      <a:pt x="21" y="61"/>
                    </a:lnTo>
                    <a:lnTo>
                      <a:pt x="16" y="58"/>
                    </a:lnTo>
                    <a:lnTo>
                      <a:pt x="15" y="55"/>
                    </a:lnTo>
                    <a:lnTo>
                      <a:pt x="12" y="52"/>
                    </a:lnTo>
                    <a:lnTo>
                      <a:pt x="10" y="47"/>
                    </a:lnTo>
                    <a:lnTo>
                      <a:pt x="7" y="43"/>
                    </a:lnTo>
                    <a:lnTo>
                      <a:pt x="6" y="40"/>
                    </a:lnTo>
                    <a:lnTo>
                      <a:pt x="4" y="35"/>
                    </a:lnTo>
                    <a:lnTo>
                      <a:pt x="3" y="31"/>
                    </a:lnTo>
                    <a:lnTo>
                      <a:pt x="1" y="26"/>
                    </a:lnTo>
                    <a:lnTo>
                      <a:pt x="1" y="22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1" y="10"/>
                    </a:lnTo>
                    <a:lnTo>
                      <a:pt x="1" y="5"/>
                    </a:lnTo>
                    <a:lnTo>
                      <a:pt x="3" y="2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7" name="Freeform 245"/>
              <p:cNvSpPr>
                <a:spLocks/>
              </p:cNvSpPr>
              <p:nvPr/>
            </p:nvSpPr>
            <p:spPr bwMode="auto">
              <a:xfrm>
                <a:off x="4237" y="2588"/>
                <a:ext cx="120" cy="121"/>
              </a:xfrm>
              <a:custGeom>
                <a:avLst/>
                <a:gdLst>
                  <a:gd name="T0" fmla="*/ 120 w 120"/>
                  <a:gd name="T1" fmla="*/ 5 h 121"/>
                  <a:gd name="T2" fmla="*/ 120 w 120"/>
                  <a:gd name="T3" fmla="*/ 12 h 121"/>
                  <a:gd name="T4" fmla="*/ 120 w 120"/>
                  <a:gd name="T5" fmla="*/ 18 h 121"/>
                  <a:gd name="T6" fmla="*/ 118 w 120"/>
                  <a:gd name="T7" fmla="*/ 24 h 121"/>
                  <a:gd name="T8" fmla="*/ 117 w 120"/>
                  <a:gd name="T9" fmla="*/ 30 h 121"/>
                  <a:gd name="T10" fmla="*/ 115 w 120"/>
                  <a:gd name="T11" fmla="*/ 36 h 121"/>
                  <a:gd name="T12" fmla="*/ 115 w 120"/>
                  <a:gd name="T13" fmla="*/ 42 h 121"/>
                  <a:gd name="T14" fmla="*/ 114 w 120"/>
                  <a:gd name="T15" fmla="*/ 50 h 121"/>
                  <a:gd name="T16" fmla="*/ 109 w 120"/>
                  <a:gd name="T17" fmla="*/ 59 h 121"/>
                  <a:gd name="T18" fmla="*/ 105 w 120"/>
                  <a:gd name="T19" fmla="*/ 70 h 121"/>
                  <a:gd name="T20" fmla="*/ 102 w 120"/>
                  <a:gd name="T21" fmla="*/ 79 h 121"/>
                  <a:gd name="T22" fmla="*/ 96 w 120"/>
                  <a:gd name="T23" fmla="*/ 88 h 121"/>
                  <a:gd name="T24" fmla="*/ 90 w 120"/>
                  <a:gd name="T25" fmla="*/ 97 h 121"/>
                  <a:gd name="T26" fmla="*/ 84 w 120"/>
                  <a:gd name="T27" fmla="*/ 106 h 121"/>
                  <a:gd name="T28" fmla="*/ 76 w 120"/>
                  <a:gd name="T29" fmla="*/ 114 h 121"/>
                  <a:gd name="T30" fmla="*/ 68 w 120"/>
                  <a:gd name="T31" fmla="*/ 120 h 121"/>
                  <a:gd name="T32" fmla="*/ 61 w 120"/>
                  <a:gd name="T33" fmla="*/ 121 h 121"/>
                  <a:gd name="T34" fmla="*/ 53 w 120"/>
                  <a:gd name="T35" fmla="*/ 121 h 121"/>
                  <a:gd name="T36" fmla="*/ 46 w 120"/>
                  <a:gd name="T37" fmla="*/ 121 h 121"/>
                  <a:gd name="T38" fmla="*/ 38 w 120"/>
                  <a:gd name="T39" fmla="*/ 120 h 121"/>
                  <a:gd name="T40" fmla="*/ 32 w 120"/>
                  <a:gd name="T41" fmla="*/ 115 h 121"/>
                  <a:gd name="T42" fmla="*/ 26 w 120"/>
                  <a:gd name="T43" fmla="*/ 111 h 121"/>
                  <a:gd name="T44" fmla="*/ 22 w 120"/>
                  <a:gd name="T45" fmla="*/ 105 h 121"/>
                  <a:gd name="T46" fmla="*/ 19 w 120"/>
                  <a:gd name="T47" fmla="*/ 97 h 121"/>
                  <a:gd name="T48" fmla="*/ 16 w 120"/>
                  <a:gd name="T49" fmla="*/ 91 h 121"/>
                  <a:gd name="T50" fmla="*/ 11 w 120"/>
                  <a:gd name="T51" fmla="*/ 83 h 121"/>
                  <a:gd name="T52" fmla="*/ 8 w 120"/>
                  <a:gd name="T53" fmla="*/ 76 h 121"/>
                  <a:gd name="T54" fmla="*/ 5 w 120"/>
                  <a:gd name="T55" fmla="*/ 68 h 121"/>
                  <a:gd name="T56" fmla="*/ 2 w 120"/>
                  <a:gd name="T57" fmla="*/ 61 h 121"/>
                  <a:gd name="T58" fmla="*/ 0 w 120"/>
                  <a:gd name="T59" fmla="*/ 53 h 121"/>
                  <a:gd name="T60" fmla="*/ 0 w 120"/>
                  <a:gd name="T61" fmla="*/ 46 h 121"/>
                  <a:gd name="T62" fmla="*/ 5 w 120"/>
                  <a:gd name="T63" fmla="*/ 44 h 121"/>
                  <a:gd name="T64" fmla="*/ 8 w 120"/>
                  <a:gd name="T65" fmla="*/ 53 h 121"/>
                  <a:gd name="T66" fmla="*/ 11 w 120"/>
                  <a:gd name="T67" fmla="*/ 62 h 121"/>
                  <a:gd name="T68" fmla="*/ 12 w 120"/>
                  <a:gd name="T69" fmla="*/ 71 h 121"/>
                  <a:gd name="T70" fmla="*/ 17 w 120"/>
                  <a:gd name="T71" fmla="*/ 79 h 121"/>
                  <a:gd name="T72" fmla="*/ 20 w 120"/>
                  <a:gd name="T73" fmla="*/ 86 h 121"/>
                  <a:gd name="T74" fmla="*/ 25 w 120"/>
                  <a:gd name="T75" fmla="*/ 94 h 121"/>
                  <a:gd name="T76" fmla="*/ 29 w 120"/>
                  <a:gd name="T77" fmla="*/ 101 h 121"/>
                  <a:gd name="T78" fmla="*/ 35 w 120"/>
                  <a:gd name="T79" fmla="*/ 108 h 121"/>
                  <a:gd name="T80" fmla="*/ 41 w 120"/>
                  <a:gd name="T81" fmla="*/ 112 h 121"/>
                  <a:gd name="T82" fmla="*/ 50 w 120"/>
                  <a:gd name="T83" fmla="*/ 115 h 121"/>
                  <a:gd name="T84" fmla="*/ 59 w 120"/>
                  <a:gd name="T85" fmla="*/ 115 h 121"/>
                  <a:gd name="T86" fmla="*/ 70 w 120"/>
                  <a:gd name="T87" fmla="*/ 109 h 121"/>
                  <a:gd name="T88" fmla="*/ 81 w 120"/>
                  <a:gd name="T89" fmla="*/ 98 h 121"/>
                  <a:gd name="T90" fmla="*/ 90 w 120"/>
                  <a:gd name="T91" fmla="*/ 86 h 121"/>
                  <a:gd name="T92" fmla="*/ 97 w 120"/>
                  <a:gd name="T93" fmla="*/ 74 h 121"/>
                  <a:gd name="T94" fmla="*/ 102 w 120"/>
                  <a:gd name="T95" fmla="*/ 59 h 121"/>
                  <a:gd name="T96" fmla="*/ 106 w 120"/>
                  <a:gd name="T97" fmla="*/ 46 h 121"/>
                  <a:gd name="T98" fmla="*/ 109 w 120"/>
                  <a:gd name="T99" fmla="*/ 32 h 121"/>
                  <a:gd name="T100" fmla="*/ 112 w 120"/>
                  <a:gd name="T101" fmla="*/ 17 h 121"/>
                  <a:gd name="T102" fmla="*/ 114 w 120"/>
                  <a:gd name="T103" fmla="*/ 8 h 121"/>
                  <a:gd name="T104" fmla="*/ 115 w 120"/>
                  <a:gd name="T105" fmla="*/ 2 h 121"/>
                  <a:gd name="T106" fmla="*/ 117 w 120"/>
                  <a:gd name="T107" fmla="*/ 0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0" h="121">
                    <a:moveTo>
                      <a:pt x="117" y="0"/>
                    </a:moveTo>
                    <a:lnTo>
                      <a:pt x="120" y="5"/>
                    </a:lnTo>
                    <a:lnTo>
                      <a:pt x="120" y="11"/>
                    </a:lnTo>
                    <a:lnTo>
                      <a:pt x="120" y="12"/>
                    </a:lnTo>
                    <a:lnTo>
                      <a:pt x="120" y="15"/>
                    </a:lnTo>
                    <a:lnTo>
                      <a:pt x="120" y="18"/>
                    </a:lnTo>
                    <a:lnTo>
                      <a:pt x="120" y="21"/>
                    </a:lnTo>
                    <a:lnTo>
                      <a:pt x="118" y="24"/>
                    </a:lnTo>
                    <a:lnTo>
                      <a:pt x="118" y="27"/>
                    </a:lnTo>
                    <a:lnTo>
                      <a:pt x="117" y="30"/>
                    </a:lnTo>
                    <a:lnTo>
                      <a:pt x="117" y="33"/>
                    </a:lnTo>
                    <a:lnTo>
                      <a:pt x="115" y="36"/>
                    </a:lnTo>
                    <a:lnTo>
                      <a:pt x="115" y="39"/>
                    </a:lnTo>
                    <a:lnTo>
                      <a:pt x="115" y="42"/>
                    </a:lnTo>
                    <a:lnTo>
                      <a:pt x="115" y="46"/>
                    </a:lnTo>
                    <a:lnTo>
                      <a:pt x="114" y="50"/>
                    </a:lnTo>
                    <a:lnTo>
                      <a:pt x="111" y="55"/>
                    </a:lnTo>
                    <a:lnTo>
                      <a:pt x="109" y="59"/>
                    </a:lnTo>
                    <a:lnTo>
                      <a:pt x="108" y="65"/>
                    </a:lnTo>
                    <a:lnTo>
                      <a:pt x="105" y="70"/>
                    </a:lnTo>
                    <a:lnTo>
                      <a:pt x="103" y="74"/>
                    </a:lnTo>
                    <a:lnTo>
                      <a:pt x="102" y="79"/>
                    </a:lnTo>
                    <a:lnTo>
                      <a:pt x="99" y="83"/>
                    </a:lnTo>
                    <a:lnTo>
                      <a:pt x="96" y="88"/>
                    </a:lnTo>
                    <a:lnTo>
                      <a:pt x="93" y="92"/>
                    </a:lnTo>
                    <a:lnTo>
                      <a:pt x="90" y="97"/>
                    </a:lnTo>
                    <a:lnTo>
                      <a:pt x="87" y="101"/>
                    </a:lnTo>
                    <a:lnTo>
                      <a:pt x="84" y="106"/>
                    </a:lnTo>
                    <a:lnTo>
                      <a:pt x="81" y="111"/>
                    </a:lnTo>
                    <a:lnTo>
                      <a:pt x="76" y="114"/>
                    </a:lnTo>
                    <a:lnTo>
                      <a:pt x="73" y="118"/>
                    </a:lnTo>
                    <a:lnTo>
                      <a:pt x="68" y="120"/>
                    </a:lnTo>
                    <a:lnTo>
                      <a:pt x="64" y="120"/>
                    </a:lnTo>
                    <a:lnTo>
                      <a:pt x="61" y="121"/>
                    </a:lnTo>
                    <a:lnTo>
                      <a:pt x="58" y="121"/>
                    </a:lnTo>
                    <a:lnTo>
                      <a:pt x="53" y="121"/>
                    </a:lnTo>
                    <a:lnTo>
                      <a:pt x="50" y="121"/>
                    </a:lnTo>
                    <a:lnTo>
                      <a:pt x="46" y="121"/>
                    </a:lnTo>
                    <a:lnTo>
                      <a:pt x="43" y="121"/>
                    </a:lnTo>
                    <a:lnTo>
                      <a:pt x="38" y="120"/>
                    </a:lnTo>
                    <a:lnTo>
                      <a:pt x="35" y="118"/>
                    </a:lnTo>
                    <a:lnTo>
                      <a:pt x="32" y="115"/>
                    </a:lnTo>
                    <a:lnTo>
                      <a:pt x="29" y="114"/>
                    </a:lnTo>
                    <a:lnTo>
                      <a:pt x="26" y="111"/>
                    </a:lnTo>
                    <a:lnTo>
                      <a:pt x="25" y="109"/>
                    </a:lnTo>
                    <a:lnTo>
                      <a:pt x="22" y="105"/>
                    </a:lnTo>
                    <a:lnTo>
                      <a:pt x="22" y="101"/>
                    </a:lnTo>
                    <a:lnTo>
                      <a:pt x="19" y="97"/>
                    </a:lnTo>
                    <a:lnTo>
                      <a:pt x="17" y="94"/>
                    </a:lnTo>
                    <a:lnTo>
                      <a:pt x="16" y="91"/>
                    </a:lnTo>
                    <a:lnTo>
                      <a:pt x="14" y="86"/>
                    </a:lnTo>
                    <a:lnTo>
                      <a:pt x="11" y="83"/>
                    </a:lnTo>
                    <a:lnTo>
                      <a:pt x="9" y="79"/>
                    </a:lnTo>
                    <a:lnTo>
                      <a:pt x="8" y="76"/>
                    </a:lnTo>
                    <a:lnTo>
                      <a:pt x="6" y="73"/>
                    </a:lnTo>
                    <a:lnTo>
                      <a:pt x="5" y="68"/>
                    </a:lnTo>
                    <a:lnTo>
                      <a:pt x="3" y="65"/>
                    </a:lnTo>
                    <a:lnTo>
                      <a:pt x="2" y="61"/>
                    </a:lnTo>
                    <a:lnTo>
                      <a:pt x="2" y="58"/>
                    </a:lnTo>
                    <a:lnTo>
                      <a:pt x="0" y="53"/>
                    </a:lnTo>
                    <a:lnTo>
                      <a:pt x="0" y="50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5" y="44"/>
                    </a:lnTo>
                    <a:lnTo>
                      <a:pt x="8" y="49"/>
                    </a:lnTo>
                    <a:lnTo>
                      <a:pt x="8" y="53"/>
                    </a:lnTo>
                    <a:lnTo>
                      <a:pt x="9" y="58"/>
                    </a:lnTo>
                    <a:lnTo>
                      <a:pt x="11" y="62"/>
                    </a:lnTo>
                    <a:lnTo>
                      <a:pt x="11" y="67"/>
                    </a:lnTo>
                    <a:lnTo>
                      <a:pt x="12" y="71"/>
                    </a:lnTo>
                    <a:lnTo>
                      <a:pt x="16" y="76"/>
                    </a:lnTo>
                    <a:lnTo>
                      <a:pt x="17" y="79"/>
                    </a:lnTo>
                    <a:lnTo>
                      <a:pt x="19" y="83"/>
                    </a:lnTo>
                    <a:lnTo>
                      <a:pt x="20" y="86"/>
                    </a:lnTo>
                    <a:lnTo>
                      <a:pt x="22" y="91"/>
                    </a:lnTo>
                    <a:lnTo>
                      <a:pt x="25" y="94"/>
                    </a:lnTo>
                    <a:lnTo>
                      <a:pt x="26" y="98"/>
                    </a:lnTo>
                    <a:lnTo>
                      <a:pt x="29" y="101"/>
                    </a:lnTo>
                    <a:lnTo>
                      <a:pt x="32" y="105"/>
                    </a:lnTo>
                    <a:lnTo>
                      <a:pt x="35" y="108"/>
                    </a:lnTo>
                    <a:lnTo>
                      <a:pt x="38" y="111"/>
                    </a:lnTo>
                    <a:lnTo>
                      <a:pt x="41" y="112"/>
                    </a:lnTo>
                    <a:lnTo>
                      <a:pt x="46" y="114"/>
                    </a:lnTo>
                    <a:lnTo>
                      <a:pt x="50" y="115"/>
                    </a:lnTo>
                    <a:lnTo>
                      <a:pt x="55" y="115"/>
                    </a:lnTo>
                    <a:lnTo>
                      <a:pt x="59" y="115"/>
                    </a:lnTo>
                    <a:lnTo>
                      <a:pt x="64" y="115"/>
                    </a:lnTo>
                    <a:lnTo>
                      <a:pt x="70" y="109"/>
                    </a:lnTo>
                    <a:lnTo>
                      <a:pt x="76" y="105"/>
                    </a:lnTo>
                    <a:lnTo>
                      <a:pt x="81" y="98"/>
                    </a:lnTo>
                    <a:lnTo>
                      <a:pt x="85" y="92"/>
                    </a:lnTo>
                    <a:lnTo>
                      <a:pt x="90" y="86"/>
                    </a:lnTo>
                    <a:lnTo>
                      <a:pt x="94" y="80"/>
                    </a:lnTo>
                    <a:lnTo>
                      <a:pt x="97" y="74"/>
                    </a:lnTo>
                    <a:lnTo>
                      <a:pt x="100" y="67"/>
                    </a:lnTo>
                    <a:lnTo>
                      <a:pt x="102" y="59"/>
                    </a:lnTo>
                    <a:lnTo>
                      <a:pt x="105" y="53"/>
                    </a:lnTo>
                    <a:lnTo>
                      <a:pt x="106" y="46"/>
                    </a:lnTo>
                    <a:lnTo>
                      <a:pt x="108" y="39"/>
                    </a:lnTo>
                    <a:lnTo>
                      <a:pt x="109" y="32"/>
                    </a:lnTo>
                    <a:lnTo>
                      <a:pt x="111" y="24"/>
                    </a:lnTo>
                    <a:lnTo>
                      <a:pt x="112" y="17"/>
                    </a:lnTo>
                    <a:lnTo>
                      <a:pt x="114" y="11"/>
                    </a:lnTo>
                    <a:lnTo>
                      <a:pt x="114" y="8"/>
                    </a:lnTo>
                    <a:lnTo>
                      <a:pt x="115" y="5"/>
                    </a:lnTo>
                    <a:lnTo>
                      <a:pt x="115" y="2"/>
                    </a:lnTo>
                    <a:lnTo>
                      <a:pt x="117" y="0"/>
                    </a:lnTo>
                    <a:lnTo>
                      <a:pt x="11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8" name="Freeform 246"/>
              <p:cNvSpPr>
                <a:spLocks/>
              </p:cNvSpPr>
              <p:nvPr/>
            </p:nvSpPr>
            <p:spPr bwMode="auto">
              <a:xfrm>
                <a:off x="4324" y="2683"/>
                <a:ext cx="33" cy="53"/>
              </a:xfrm>
              <a:custGeom>
                <a:avLst/>
                <a:gdLst>
                  <a:gd name="T0" fmla="*/ 3 w 33"/>
                  <a:gd name="T1" fmla="*/ 0 h 53"/>
                  <a:gd name="T2" fmla="*/ 6 w 33"/>
                  <a:gd name="T3" fmla="*/ 2 h 53"/>
                  <a:gd name="T4" fmla="*/ 9 w 33"/>
                  <a:gd name="T5" fmla="*/ 5 h 53"/>
                  <a:gd name="T6" fmla="*/ 10 w 33"/>
                  <a:gd name="T7" fmla="*/ 6 h 53"/>
                  <a:gd name="T8" fmla="*/ 13 w 33"/>
                  <a:gd name="T9" fmla="*/ 10 h 53"/>
                  <a:gd name="T10" fmla="*/ 16 w 33"/>
                  <a:gd name="T11" fmla="*/ 13 h 53"/>
                  <a:gd name="T12" fmla="*/ 18 w 33"/>
                  <a:gd name="T13" fmla="*/ 16 h 53"/>
                  <a:gd name="T14" fmla="*/ 19 w 33"/>
                  <a:gd name="T15" fmla="*/ 19 h 53"/>
                  <a:gd name="T16" fmla="*/ 21 w 33"/>
                  <a:gd name="T17" fmla="*/ 22 h 53"/>
                  <a:gd name="T18" fmla="*/ 22 w 33"/>
                  <a:gd name="T19" fmla="*/ 25 h 53"/>
                  <a:gd name="T20" fmla="*/ 24 w 33"/>
                  <a:gd name="T21" fmla="*/ 28 h 53"/>
                  <a:gd name="T22" fmla="*/ 25 w 33"/>
                  <a:gd name="T23" fmla="*/ 31 h 53"/>
                  <a:gd name="T24" fmla="*/ 28 w 33"/>
                  <a:gd name="T25" fmla="*/ 35 h 53"/>
                  <a:gd name="T26" fmla="*/ 28 w 33"/>
                  <a:gd name="T27" fmla="*/ 37 h 53"/>
                  <a:gd name="T28" fmla="*/ 30 w 33"/>
                  <a:gd name="T29" fmla="*/ 40 h 53"/>
                  <a:gd name="T30" fmla="*/ 31 w 33"/>
                  <a:gd name="T31" fmla="*/ 44 h 53"/>
                  <a:gd name="T32" fmla="*/ 33 w 33"/>
                  <a:gd name="T33" fmla="*/ 47 h 53"/>
                  <a:gd name="T34" fmla="*/ 33 w 33"/>
                  <a:gd name="T35" fmla="*/ 50 h 53"/>
                  <a:gd name="T36" fmla="*/ 33 w 33"/>
                  <a:gd name="T37" fmla="*/ 53 h 53"/>
                  <a:gd name="T38" fmla="*/ 30 w 33"/>
                  <a:gd name="T39" fmla="*/ 50 h 53"/>
                  <a:gd name="T40" fmla="*/ 27 w 33"/>
                  <a:gd name="T41" fmla="*/ 49 h 53"/>
                  <a:gd name="T42" fmla="*/ 25 w 33"/>
                  <a:gd name="T43" fmla="*/ 47 h 53"/>
                  <a:gd name="T44" fmla="*/ 24 w 33"/>
                  <a:gd name="T45" fmla="*/ 46 h 53"/>
                  <a:gd name="T46" fmla="*/ 22 w 33"/>
                  <a:gd name="T47" fmla="*/ 40 h 53"/>
                  <a:gd name="T48" fmla="*/ 21 w 33"/>
                  <a:gd name="T49" fmla="*/ 35 h 53"/>
                  <a:gd name="T50" fmla="*/ 19 w 33"/>
                  <a:gd name="T51" fmla="*/ 32 h 53"/>
                  <a:gd name="T52" fmla="*/ 18 w 33"/>
                  <a:gd name="T53" fmla="*/ 29 h 53"/>
                  <a:gd name="T54" fmla="*/ 18 w 33"/>
                  <a:gd name="T55" fmla="*/ 26 h 53"/>
                  <a:gd name="T56" fmla="*/ 16 w 33"/>
                  <a:gd name="T57" fmla="*/ 25 h 53"/>
                  <a:gd name="T58" fmla="*/ 15 w 33"/>
                  <a:gd name="T59" fmla="*/ 22 h 53"/>
                  <a:gd name="T60" fmla="*/ 13 w 33"/>
                  <a:gd name="T61" fmla="*/ 20 h 53"/>
                  <a:gd name="T62" fmla="*/ 10 w 33"/>
                  <a:gd name="T63" fmla="*/ 17 h 53"/>
                  <a:gd name="T64" fmla="*/ 9 w 33"/>
                  <a:gd name="T65" fmla="*/ 16 h 53"/>
                  <a:gd name="T66" fmla="*/ 6 w 33"/>
                  <a:gd name="T67" fmla="*/ 13 h 53"/>
                  <a:gd name="T68" fmla="*/ 3 w 33"/>
                  <a:gd name="T69" fmla="*/ 8 h 53"/>
                  <a:gd name="T70" fmla="*/ 0 w 33"/>
                  <a:gd name="T71" fmla="*/ 3 h 53"/>
                  <a:gd name="T72" fmla="*/ 3 w 33"/>
                  <a:gd name="T73" fmla="*/ 0 h 53"/>
                  <a:gd name="T74" fmla="*/ 3 w 33"/>
                  <a:gd name="T75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3" h="53">
                    <a:moveTo>
                      <a:pt x="3" y="0"/>
                    </a:moveTo>
                    <a:lnTo>
                      <a:pt x="6" y="2"/>
                    </a:lnTo>
                    <a:lnTo>
                      <a:pt x="9" y="5"/>
                    </a:lnTo>
                    <a:lnTo>
                      <a:pt x="10" y="6"/>
                    </a:lnTo>
                    <a:lnTo>
                      <a:pt x="13" y="10"/>
                    </a:lnTo>
                    <a:lnTo>
                      <a:pt x="16" y="13"/>
                    </a:lnTo>
                    <a:lnTo>
                      <a:pt x="18" y="16"/>
                    </a:lnTo>
                    <a:lnTo>
                      <a:pt x="19" y="19"/>
                    </a:lnTo>
                    <a:lnTo>
                      <a:pt x="21" y="22"/>
                    </a:lnTo>
                    <a:lnTo>
                      <a:pt x="22" y="25"/>
                    </a:lnTo>
                    <a:lnTo>
                      <a:pt x="24" y="28"/>
                    </a:lnTo>
                    <a:lnTo>
                      <a:pt x="25" y="31"/>
                    </a:lnTo>
                    <a:lnTo>
                      <a:pt x="28" y="35"/>
                    </a:lnTo>
                    <a:lnTo>
                      <a:pt x="28" y="37"/>
                    </a:lnTo>
                    <a:lnTo>
                      <a:pt x="30" y="40"/>
                    </a:lnTo>
                    <a:lnTo>
                      <a:pt x="31" y="44"/>
                    </a:lnTo>
                    <a:lnTo>
                      <a:pt x="33" y="47"/>
                    </a:lnTo>
                    <a:lnTo>
                      <a:pt x="33" y="50"/>
                    </a:lnTo>
                    <a:lnTo>
                      <a:pt x="33" y="53"/>
                    </a:lnTo>
                    <a:lnTo>
                      <a:pt x="30" y="50"/>
                    </a:lnTo>
                    <a:lnTo>
                      <a:pt x="27" y="49"/>
                    </a:lnTo>
                    <a:lnTo>
                      <a:pt x="25" y="47"/>
                    </a:lnTo>
                    <a:lnTo>
                      <a:pt x="24" y="46"/>
                    </a:lnTo>
                    <a:lnTo>
                      <a:pt x="22" y="40"/>
                    </a:lnTo>
                    <a:lnTo>
                      <a:pt x="21" y="35"/>
                    </a:lnTo>
                    <a:lnTo>
                      <a:pt x="19" y="32"/>
                    </a:lnTo>
                    <a:lnTo>
                      <a:pt x="18" y="29"/>
                    </a:lnTo>
                    <a:lnTo>
                      <a:pt x="18" y="26"/>
                    </a:lnTo>
                    <a:lnTo>
                      <a:pt x="16" y="25"/>
                    </a:lnTo>
                    <a:lnTo>
                      <a:pt x="15" y="22"/>
                    </a:lnTo>
                    <a:lnTo>
                      <a:pt x="13" y="20"/>
                    </a:lnTo>
                    <a:lnTo>
                      <a:pt x="10" y="17"/>
                    </a:lnTo>
                    <a:lnTo>
                      <a:pt x="9" y="16"/>
                    </a:lnTo>
                    <a:lnTo>
                      <a:pt x="6" y="13"/>
                    </a:lnTo>
                    <a:lnTo>
                      <a:pt x="3" y="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39" name="Freeform 247"/>
              <p:cNvSpPr>
                <a:spLocks/>
              </p:cNvSpPr>
              <p:nvPr/>
            </p:nvSpPr>
            <p:spPr bwMode="auto">
              <a:xfrm>
                <a:off x="4305" y="2702"/>
                <a:ext cx="34" cy="34"/>
              </a:xfrm>
              <a:custGeom>
                <a:avLst/>
                <a:gdLst>
                  <a:gd name="T0" fmla="*/ 2 w 34"/>
                  <a:gd name="T1" fmla="*/ 0 h 34"/>
                  <a:gd name="T2" fmla="*/ 6 w 34"/>
                  <a:gd name="T3" fmla="*/ 3 h 34"/>
                  <a:gd name="T4" fmla="*/ 13 w 34"/>
                  <a:gd name="T5" fmla="*/ 6 h 34"/>
                  <a:gd name="T6" fmla="*/ 16 w 34"/>
                  <a:gd name="T7" fmla="*/ 7 h 34"/>
                  <a:gd name="T8" fmla="*/ 17 w 34"/>
                  <a:gd name="T9" fmla="*/ 9 h 34"/>
                  <a:gd name="T10" fmla="*/ 20 w 34"/>
                  <a:gd name="T11" fmla="*/ 10 h 34"/>
                  <a:gd name="T12" fmla="*/ 23 w 34"/>
                  <a:gd name="T13" fmla="*/ 13 h 34"/>
                  <a:gd name="T14" fmla="*/ 26 w 34"/>
                  <a:gd name="T15" fmla="*/ 18 h 34"/>
                  <a:gd name="T16" fmla="*/ 31 w 34"/>
                  <a:gd name="T17" fmla="*/ 22 h 34"/>
                  <a:gd name="T18" fmla="*/ 31 w 34"/>
                  <a:gd name="T19" fmla="*/ 25 h 34"/>
                  <a:gd name="T20" fmla="*/ 32 w 34"/>
                  <a:gd name="T21" fmla="*/ 28 h 34"/>
                  <a:gd name="T22" fmla="*/ 32 w 34"/>
                  <a:gd name="T23" fmla="*/ 31 h 34"/>
                  <a:gd name="T24" fmla="*/ 34 w 34"/>
                  <a:gd name="T25" fmla="*/ 34 h 34"/>
                  <a:gd name="T26" fmla="*/ 31 w 34"/>
                  <a:gd name="T27" fmla="*/ 31 h 34"/>
                  <a:gd name="T28" fmla="*/ 28 w 34"/>
                  <a:gd name="T29" fmla="*/ 30 h 34"/>
                  <a:gd name="T30" fmla="*/ 25 w 34"/>
                  <a:gd name="T31" fmla="*/ 25 h 34"/>
                  <a:gd name="T32" fmla="*/ 22 w 34"/>
                  <a:gd name="T33" fmla="*/ 22 h 34"/>
                  <a:gd name="T34" fmla="*/ 19 w 34"/>
                  <a:gd name="T35" fmla="*/ 19 h 34"/>
                  <a:gd name="T36" fmla="*/ 16 w 34"/>
                  <a:gd name="T37" fmla="*/ 16 h 34"/>
                  <a:gd name="T38" fmla="*/ 11 w 34"/>
                  <a:gd name="T39" fmla="*/ 13 h 34"/>
                  <a:gd name="T40" fmla="*/ 8 w 34"/>
                  <a:gd name="T41" fmla="*/ 10 h 34"/>
                  <a:gd name="T42" fmla="*/ 3 w 34"/>
                  <a:gd name="T43" fmla="*/ 7 h 34"/>
                  <a:gd name="T44" fmla="*/ 0 w 34"/>
                  <a:gd name="T45" fmla="*/ 4 h 34"/>
                  <a:gd name="T46" fmla="*/ 2 w 34"/>
                  <a:gd name="T47" fmla="*/ 1 h 34"/>
                  <a:gd name="T48" fmla="*/ 2 w 34"/>
                  <a:gd name="T49" fmla="*/ 0 h 34"/>
                  <a:gd name="T50" fmla="*/ 2 w 34"/>
                  <a:gd name="T5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" h="34">
                    <a:moveTo>
                      <a:pt x="2" y="0"/>
                    </a:moveTo>
                    <a:lnTo>
                      <a:pt x="6" y="3"/>
                    </a:lnTo>
                    <a:lnTo>
                      <a:pt x="13" y="6"/>
                    </a:lnTo>
                    <a:lnTo>
                      <a:pt x="16" y="7"/>
                    </a:lnTo>
                    <a:lnTo>
                      <a:pt x="17" y="9"/>
                    </a:lnTo>
                    <a:lnTo>
                      <a:pt x="20" y="10"/>
                    </a:lnTo>
                    <a:lnTo>
                      <a:pt x="23" y="13"/>
                    </a:lnTo>
                    <a:lnTo>
                      <a:pt x="26" y="18"/>
                    </a:lnTo>
                    <a:lnTo>
                      <a:pt x="31" y="22"/>
                    </a:lnTo>
                    <a:lnTo>
                      <a:pt x="31" y="25"/>
                    </a:lnTo>
                    <a:lnTo>
                      <a:pt x="32" y="28"/>
                    </a:lnTo>
                    <a:lnTo>
                      <a:pt x="32" y="31"/>
                    </a:lnTo>
                    <a:lnTo>
                      <a:pt x="34" y="34"/>
                    </a:lnTo>
                    <a:lnTo>
                      <a:pt x="31" y="31"/>
                    </a:lnTo>
                    <a:lnTo>
                      <a:pt x="28" y="30"/>
                    </a:lnTo>
                    <a:lnTo>
                      <a:pt x="25" y="25"/>
                    </a:lnTo>
                    <a:lnTo>
                      <a:pt x="22" y="22"/>
                    </a:lnTo>
                    <a:lnTo>
                      <a:pt x="19" y="19"/>
                    </a:lnTo>
                    <a:lnTo>
                      <a:pt x="16" y="16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3" y="7"/>
                    </a:lnTo>
                    <a:lnTo>
                      <a:pt x="0" y="4"/>
                    </a:lnTo>
                    <a:lnTo>
                      <a:pt x="2" y="1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0" name="Freeform 248"/>
              <p:cNvSpPr>
                <a:spLocks/>
              </p:cNvSpPr>
              <p:nvPr/>
            </p:nvSpPr>
            <p:spPr bwMode="auto">
              <a:xfrm>
                <a:off x="4485" y="2538"/>
                <a:ext cx="49" cy="92"/>
              </a:xfrm>
              <a:custGeom>
                <a:avLst/>
                <a:gdLst>
                  <a:gd name="T0" fmla="*/ 2 w 49"/>
                  <a:gd name="T1" fmla="*/ 0 h 92"/>
                  <a:gd name="T2" fmla="*/ 5 w 49"/>
                  <a:gd name="T3" fmla="*/ 5 h 92"/>
                  <a:gd name="T4" fmla="*/ 10 w 49"/>
                  <a:gd name="T5" fmla="*/ 9 h 92"/>
                  <a:gd name="T6" fmla="*/ 11 w 49"/>
                  <a:gd name="T7" fmla="*/ 15 h 92"/>
                  <a:gd name="T8" fmla="*/ 14 w 49"/>
                  <a:gd name="T9" fmla="*/ 21 h 92"/>
                  <a:gd name="T10" fmla="*/ 17 w 49"/>
                  <a:gd name="T11" fmla="*/ 26 h 92"/>
                  <a:gd name="T12" fmla="*/ 19 w 49"/>
                  <a:gd name="T13" fmla="*/ 32 h 92"/>
                  <a:gd name="T14" fmla="*/ 22 w 49"/>
                  <a:gd name="T15" fmla="*/ 38 h 92"/>
                  <a:gd name="T16" fmla="*/ 23 w 49"/>
                  <a:gd name="T17" fmla="*/ 44 h 92"/>
                  <a:gd name="T18" fmla="*/ 25 w 49"/>
                  <a:gd name="T19" fmla="*/ 49 h 92"/>
                  <a:gd name="T20" fmla="*/ 28 w 49"/>
                  <a:gd name="T21" fmla="*/ 55 h 92"/>
                  <a:gd name="T22" fmla="*/ 29 w 49"/>
                  <a:gd name="T23" fmla="*/ 59 h 92"/>
                  <a:gd name="T24" fmla="*/ 32 w 49"/>
                  <a:gd name="T25" fmla="*/ 65 h 92"/>
                  <a:gd name="T26" fmla="*/ 35 w 49"/>
                  <a:gd name="T27" fmla="*/ 71 h 92"/>
                  <a:gd name="T28" fmla="*/ 40 w 49"/>
                  <a:gd name="T29" fmla="*/ 76 h 92"/>
                  <a:gd name="T30" fmla="*/ 44 w 49"/>
                  <a:gd name="T31" fmla="*/ 82 h 92"/>
                  <a:gd name="T32" fmla="*/ 49 w 49"/>
                  <a:gd name="T33" fmla="*/ 86 h 92"/>
                  <a:gd name="T34" fmla="*/ 49 w 49"/>
                  <a:gd name="T35" fmla="*/ 89 h 92"/>
                  <a:gd name="T36" fmla="*/ 49 w 49"/>
                  <a:gd name="T37" fmla="*/ 92 h 92"/>
                  <a:gd name="T38" fmla="*/ 43 w 49"/>
                  <a:gd name="T39" fmla="*/ 88 h 92"/>
                  <a:gd name="T40" fmla="*/ 38 w 49"/>
                  <a:gd name="T41" fmla="*/ 83 h 92"/>
                  <a:gd name="T42" fmla="*/ 34 w 49"/>
                  <a:gd name="T43" fmla="*/ 79 h 92"/>
                  <a:gd name="T44" fmla="*/ 29 w 49"/>
                  <a:gd name="T45" fmla="*/ 74 h 92"/>
                  <a:gd name="T46" fmla="*/ 26 w 49"/>
                  <a:gd name="T47" fmla="*/ 68 h 92"/>
                  <a:gd name="T48" fmla="*/ 23 w 49"/>
                  <a:gd name="T49" fmla="*/ 62 h 92"/>
                  <a:gd name="T50" fmla="*/ 20 w 49"/>
                  <a:gd name="T51" fmla="*/ 56 h 92"/>
                  <a:gd name="T52" fmla="*/ 19 w 49"/>
                  <a:gd name="T53" fmla="*/ 52 h 92"/>
                  <a:gd name="T54" fmla="*/ 16 w 49"/>
                  <a:gd name="T55" fmla="*/ 46 h 92"/>
                  <a:gd name="T56" fmla="*/ 13 w 49"/>
                  <a:gd name="T57" fmla="*/ 40 h 92"/>
                  <a:gd name="T58" fmla="*/ 11 w 49"/>
                  <a:gd name="T59" fmla="*/ 33 h 92"/>
                  <a:gd name="T60" fmla="*/ 10 w 49"/>
                  <a:gd name="T61" fmla="*/ 27 h 92"/>
                  <a:gd name="T62" fmla="*/ 6 w 49"/>
                  <a:gd name="T63" fmla="*/ 21 h 92"/>
                  <a:gd name="T64" fmla="*/ 5 w 49"/>
                  <a:gd name="T65" fmla="*/ 15 h 92"/>
                  <a:gd name="T66" fmla="*/ 3 w 49"/>
                  <a:gd name="T67" fmla="*/ 9 h 92"/>
                  <a:gd name="T68" fmla="*/ 0 w 49"/>
                  <a:gd name="T69" fmla="*/ 3 h 92"/>
                  <a:gd name="T70" fmla="*/ 2 w 49"/>
                  <a:gd name="T71" fmla="*/ 2 h 92"/>
                  <a:gd name="T72" fmla="*/ 2 w 49"/>
                  <a:gd name="T73" fmla="*/ 0 h 92"/>
                  <a:gd name="T74" fmla="*/ 2 w 49"/>
                  <a:gd name="T7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9" h="92">
                    <a:moveTo>
                      <a:pt x="2" y="0"/>
                    </a:moveTo>
                    <a:lnTo>
                      <a:pt x="5" y="5"/>
                    </a:lnTo>
                    <a:lnTo>
                      <a:pt x="10" y="9"/>
                    </a:lnTo>
                    <a:lnTo>
                      <a:pt x="11" y="15"/>
                    </a:lnTo>
                    <a:lnTo>
                      <a:pt x="14" y="21"/>
                    </a:lnTo>
                    <a:lnTo>
                      <a:pt x="17" y="26"/>
                    </a:lnTo>
                    <a:lnTo>
                      <a:pt x="19" y="32"/>
                    </a:lnTo>
                    <a:lnTo>
                      <a:pt x="22" y="38"/>
                    </a:lnTo>
                    <a:lnTo>
                      <a:pt x="23" y="44"/>
                    </a:lnTo>
                    <a:lnTo>
                      <a:pt x="25" y="49"/>
                    </a:lnTo>
                    <a:lnTo>
                      <a:pt x="28" y="55"/>
                    </a:lnTo>
                    <a:lnTo>
                      <a:pt x="29" y="59"/>
                    </a:lnTo>
                    <a:lnTo>
                      <a:pt x="32" y="65"/>
                    </a:lnTo>
                    <a:lnTo>
                      <a:pt x="35" y="71"/>
                    </a:lnTo>
                    <a:lnTo>
                      <a:pt x="40" y="76"/>
                    </a:lnTo>
                    <a:lnTo>
                      <a:pt x="44" y="82"/>
                    </a:lnTo>
                    <a:lnTo>
                      <a:pt x="49" y="86"/>
                    </a:lnTo>
                    <a:lnTo>
                      <a:pt x="49" y="89"/>
                    </a:lnTo>
                    <a:lnTo>
                      <a:pt x="49" y="92"/>
                    </a:lnTo>
                    <a:lnTo>
                      <a:pt x="43" y="88"/>
                    </a:lnTo>
                    <a:lnTo>
                      <a:pt x="38" y="83"/>
                    </a:lnTo>
                    <a:lnTo>
                      <a:pt x="34" y="79"/>
                    </a:lnTo>
                    <a:lnTo>
                      <a:pt x="29" y="74"/>
                    </a:lnTo>
                    <a:lnTo>
                      <a:pt x="26" y="68"/>
                    </a:lnTo>
                    <a:lnTo>
                      <a:pt x="23" y="62"/>
                    </a:lnTo>
                    <a:lnTo>
                      <a:pt x="20" y="56"/>
                    </a:lnTo>
                    <a:lnTo>
                      <a:pt x="19" y="52"/>
                    </a:lnTo>
                    <a:lnTo>
                      <a:pt x="16" y="46"/>
                    </a:lnTo>
                    <a:lnTo>
                      <a:pt x="13" y="40"/>
                    </a:lnTo>
                    <a:lnTo>
                      <a:pt x="11" y="33"/>
                    </a:lnTo>
                    <a:lnTo>
                      <a:pt x="10" y="27"/>
                    </a:lnTo>
                    <a:lnTo>
                      <a:pt x="6" y="21"/>
                    </a:lnTo>
                    <a:lnTo>
                      <a:pt x="5" y="15"/>
                    </a:lnTo>
                    <a:lnTo>
                      <a:pt x="3" y="9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1" name="Freeform 249"/>
              <p:cNvSpPr>
                <a:spLocks/>
              </p:cNvSpPr>
              <p:nvPr/>
            </p:nvSpPr>
            <p:spPr bwMode="auto">
              <a:xfrm>
                <a:off x="4132" y="2807"/>
                <a:ext cx="196" cy="150"/>
              </a:xfrm>
              <a:custGeom>
                <a:avLst/>
                <a:gdLst>
                  <a:gd name="T0" fmla="*/ 192 w 196"/>
                  <a:gd name="T1" fmla="*/ 7 h 150"/>
                  <a:gd name="T2" fmla="*/ 196 w 196"/>
                  <a:gd name="T3" fmla="*/ 19 h 150"/>
                  <a:gd name="T4" fmla="*/ 192 w 196"/>
                  <a:gd name="T5" fmla="*/ 29 h 150"/>
                  <a:gd name="T6" fmla="*/ 190 w 196"/>
                  <a:gd name="T7" fmla="*/ 38 h 150"/>
                  <a:gd name="T8" fmla="*/ 189 w 196"/>
                  <a:gd name="T9" fmla="*/ 47 h 150"/>
                  <a:gd name="T10" fmla="*/ 186 w 196"/>
                  <a:gd name="T11" fmla="*/ 56 h 150"/>
                  <a:gd name="T12" fmla="*/ 181 w 196"/>
                  <a:gd name="T13" fmla="*/ 66 h 150"/>
                  <a:gd name="T14" fmla="*/ 173 w 196"/>
                  <a:gd name="T15" fmla="*/ 70 h 150"/>
                  <a:gd name="T16" fmla="*/ 164 w 196"/>
                  <a:gd name="T17" fmla="*/ 78 h 150"/>
                  <a:gd name="T18" fmla="*/ 155 w 196"/>
                  <a:gd name="T19" fmla="*/ 85 h 150"/>
                  <a:gd name="T20" fmla="*/ 143 w 196"/>
                  <a:gd name="T21" fmla="*/ 93 h 150"/>
                  <a:gd name="T22" fmla="*/ 136 w 196"/>
                  <a:gd name="T23" fmla="*/ 97 h 150"/>
                  <a:gd name="T24" fmla="*/ 128 w 196"/>
                  <a:gd name="T25" fmla="*/ 106 h 150"/>
                  <a:gd name="T26" fmla="*/ 121 w 196"/>
                  <a:gd name="T27" fmla="*/ 106 h 150"/>
                  <a:gd name="T28" fmla="*/ 111 w 196"/>
                  <a:gd name="T29" fmla="*/ 108 h 150"/>
                  <a:gd name="T30" fmla="*/ 104 w 196"/>
                  <a:gd name="T31" fmla="*/ 106 h 150"/>
                  <a:gd name="T32" fmla="*/ 93 w 196"/>
                  <a:gd name="T33" fmla="*/ 106 h 150"/>
                  <a:gd name="T34" fmla="*/ 83 w 196"/>
                  <a:gd name="T35" fmla="*/ 111 h 150"/>
                  <a:gd name="T36" fmla="*/ 74 w 196"/>
                  <a:gd name="T37" fmla="*/ 115 h 150"/>
                  <a:gd name="T38" fmla="*/ 63 w 196"/>
                  <a:gd name="T39" fmla="*/ 117 h 150"/>
                  <a:gd name="T40" fmla="*/ 52 w 196"/>
                  <a:gd name="T41" fmla="*/ 115 h 150"/>
                  <a:gd name="T42" fmla="*/ 43 w 196"/>
                  <a:gd name="T43" fmla="*/ 114 h 150"/>
                  <a:gd name="T44" fmla="*/ 34 w 196"/>
                  <a:gd name="T45" fmla="*/ 117 h 150"/>
                  <a:gd name="T46" fmla="*/ 24 w 196"/>
                  <a:gd name="T47" fmla="*/ 123 h 150"/>
                  <a:gd name="T48" fmla="*/ 18 w 196"/>
                  <a:gd name="T49" fmla="*/ 134 h 150"/>
                  <a:gd name="T50" fmla="*/ 13 w 196"/>
                  <a:gd name="T51" fmla="*/ 143 h 150"/>
                  <a:gd name="T52" fmla="*/ 4 w 196"/>
                  <a:gd name="T53" fmla="*/ 150 h 150"/>
                  <a:gd name="T54" fmla="*/ 0 w 196"/>
                  <a:gd name="T55" fmla="*/ 146 h 150"/>
                  <a:gd name="T56" fmla="*/ 9 w 196"/>
                  <a:gd name="T57" fmla="*/ 137 h 150"/>
                  <a:gd name="T58" fmla="*/ 16 w 196"/>
                  <a:gd name="T59" fmla="*/ 128 h 150"/>
                  <a:gd name="T60" fmla="*/ 21 w 196"/>
                  <a:gd name="T61" fmla="*/ 117 h 150"/>
                  <a:gd name="T62" fmla="*/ 28 w 196"/>
                  <a:gd name="T63" fmla="*/ 111 h 150"/>
                  <a:gd name="T64" fmla="*/ 39 w 196"/>
                  <a:gd name="T65" fmla="*/ 108 h 150"/>
                  <a:gd name="T66" fmla="*/ 48 w 196"/>
                  <a:gd name="T67" fmla="*/ 106 h 150"/>
                  <a:gd name="T68" fmla="*/ 57 w 196"/>
                  <a:gd name="T69" fmla="*/ 109 h 150"/>
                  <a:gd name="T70" fmla="*/ 66 w 196"/>
                  <a:gd name="T71" fmla="*/ 111 h 150"/>
                  <a:gd name="T72" fmla="*/ 74 w 196"/>
                  <a:gd name="T73" fmla="*/ 106 h 150"/>
                  <a:gd name="T74" fmla="*/ 83 w 196"/>
                  <a:gd name="T75" fmla="*/ 103 h 150"/>
                  <a:gd name="T76" fmla="*/ 92 w 196"/>
                  <a:gd name="T77" fmla="*/ 100 h 150"/>
                  <a:gd name="T78" fmla="*/ 101 w 196"/>
                  <a:gd name="T79" fmla="*/ 99 h 150"/>
                  <a:gd name="T80" fmla="*/ 113 w 196"/>
                  <a:gd name="T81" fmla="*/ 102 h 150"/>
                  <a:gd name="T82" fmla="*/ 121 w 196"/>
                  <a:gd name="T83" fmla="*/ 100 h 150"/>
                  <a:gd name="T84" fmla="*/ 133 w 196"/>
                  <a:gd name="T85" fmla="*/ 91 h 150"/>
                  <a:gd name="T86" fmla="*/ 145 w 196"/>
                  <a:gd name="T87" fmla="*/ 82 h 150"/>
                  <a:gd name="T88" fmla="*/ 154 w 196"/>
                  <a:gd name="T89" fmla="*/ 79 h 150"/>
                  <a:gd name="T90" fmla="*/ 157 w 196"/>
                  <a:gd name="T91" fmla="*/ 70 h 150"/>
                  <a:gd name="T92" fmla="*/ 164 w 196"/>
                  <a:gd name="T93" fmla="*/ 66 h 150"/>
                  <a:gd name="T94" fmla="*/ 175 w 196"/>
                  <a:gd name="T95" fmla="*/ 60 h 150"/>
                  <a:gd name="T96" fmla="*/ 183 w 196"/>
                  <a:gd name="T97" fmla="*/ 52 h 150"/>
                  <a:gd name="T98" fmla="*/ 183 w 196"/>
                  <a:gd name="T99" fmla="*/ 43 h 150"/>
                  <a:gd name="T100" fmla="*/ 184 w 196"/>
                  <a:gd name="T101" fmla="*/ 35 h 150"/>
                  <a:gd name="T102" fmla="*/ 189 w 196"/>
                  <a:gd name="T103" fmla="*/ 20 h 150"/>
                  <a:gd name="T104" fmla="*/ 186 w 196"/>
                  <a:gd name="T105" fmla="*/ 5 h 150"/>
                  <a:gd name="T106" fmla="*/ 189 w 196"/>
                  <a:gd name="T107" fmla="*/ 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6" h="150">
                    <a:moveTo>
                      <a:pt x="189" y="0"/>
                    </a:moveTo>
                    <a:lnTo>
                      <a:pt x="190" y="4"/>
                    </a:lnTo>
                    <a:lnTo>
                      <a:pt x="192" y="7"/>
                    </a:lnTo>
                    <a:lnTo>
                      <a:pt x="193" y="11"/>
                    </a:lnTo>
                    <a:lnTo>
                      <a:pt x="196" y="14"/>
                    </a:lnTo>
                    <a:lnTo>
                      <a:pt x="196" y="19"/>
                    </a:lnTo>
                    <a:lnTo>
                      <a:pt x="196" y="22"/>
                    </a:lnTo>
                    <a:lnTo>
                      <a:pt x="195" y="26"/>
                    </a:lnTo>
                    <a:lnTo>
                      <a:pt x="192" y="29"/>
                    </a:lnTo>
                    <a:lnTo>
                      <a:pt x="192" y="32"/>
                    </a:lnTo>
                    <a:lnTo>
                      <a:pt x="190" y="35"/>
                    </a:lnTo>
                    <a:lnTo>
                      <a:pt x="190" y="38"/>
                    </a:lnTo>
                    <a:lnTo>
                      <a:pt x="190" y="41"/>
                    </a:lnTo>
                    <a:lnTo>
                      <a:pt x="189" y="44"/>
                    </a:lnTo>
                    <a:lnTo>
                      <a:pt x="189" y="47"/>
                    </a:lnTo>
                    <a:lnTo>
                      <a:pt x="189" y="50"/>
                    </a:lnTo>
                    <a:lnTo>
                      <a:pt x="187" y="55"/>
                    </a:lnTo>
                    <a:lnTo>
                      <a:pt x="186" y="56"/>
                    </a:lnTo>
                    <a:lnTo>
                      <a:pt x="186" y="60"/>
                    </a:lnTo>
                    <a:lnTo>
                      <a:pt x="183" y="63"/>
                    </a:lnTo>
                    <a:lnTo>
                      <a:pt x="181" y="66"/>
                    </a:lnTo>
                    <a:lnTo>
                      <a:pt x="178" y="67"/>
                    </a:lnTo>
                    <a:lnTo>
                      <a:pt x="176" y="69"/>
                    </a:lnTo>
                    <a:lnTo>
                      <a:pt x="173" y="70"/>
                    </a:lnTo>
                    <a:lnTo>
                      <a:pt x="169" y="72"/>
                    </a:lnTo>
                    <a:lnTo>
                      <a:pt x="167" y="75"/>
                    </a:lnTo>
                    <a:lnTo>
                      <a:pt x="164" y="78"/>
                    </a:lnTo>
                    <a:lnTo>
                      <a:pt x="163" y="79"/>
                    </a:lnTo>
                    <a:lnTo>
                      <a:pt x="160" y="82"/>
                    </a:lnTo>
                    <a:lnTo>
                      <a:pt x="155" y="85"/>
                    </a:lnTo>
                    <a:lnTo>
                      <a:pt x="149" y="90"/>
                    </a:lnTo>
                    <a:lnTo>
                      <a:pt x="146" y="91"/>
                    </a:lnTo>
                    <a:lnTo>
                      <a:pt x="143" y="93"/>
                    </a:lnTo>
                    <a:lnTo>
                      <a:pt x="140" y="94"/>
                    </a:lnTo>
                    <a:lnTo>
                      <a:pt x="139" y="96"/>
                    </a:lnTo>
                    <a:lnTo>
                      <a:pt x="136" y="97"/>
                    </a:lnTo>
                    <a:lnTo>
                      <a:pt x="133" y="100"/>
                    </a:lnTo>
                    <a:lnTo>
                      <a:pt x="131" y="103"/>
                    </a:lnTo>
                    <a:lnTo>
                      <a:pt x="128" y="106"/>
                    </a:lnTo>
                    <a:lnTo>
                      <a:pt x="127" y="106"/>
                    </a:lnTo>
                    <a:lnTo>
                      <a:pt x="124" y="106"/>
                    </a:lnTo>
                    <a:lnTo>
                      <a:pt x="121" y="106"/>
                    </a:lnTo>
                    <a:lnTo>
                      <a:pt x="117" y="108"/>
                    </a:lnTo>
                    <a:lnTo>
                      <a:pt x="114" y="108"/>
                    </a:lnTo>
                    <a:lnTo>
                      <a:pt x="111" y="108"/>
                    </a:lnTo>
                    <a:lnTo>
                      <a:pt x="108" y="108"/>
                    </a:lnTo>
                    <a:lnTo>
                      <a:pt x="108" y="108"/>
                    </a:lnTo>
                    <a:lnTo>
                      <a:pt x="104" y="106"/>
                    </a:lnTo>
                    <a:lnTo>
                      <a:pt x="99" y="105"/>
                    </a:lnTo>
                    <a:lnTo>
                      <a:pt x="96" y="105"/>
                    </a:lnTo>
                    <a:lnTo>
                      <a:pt x="93" y="106"/>
                    </a:lnTo>
                    <a:lnTo>
                      <a:pt x="90" y="106"/>
                    </a:lnTo>
                    <a:lnTo>
                      <a:pt x="86" y="108"/>
                    </a:lnTo>
                    <a:lnTo>
                      <a:pt x="83" y="111"/>
                    </a:lnTo>
                    <a:lnTo>
                      <a:pt x="80" y="112"/>
                    </a:lnTo>
                    <a:lnTo>
                      <a:pt x="77" y="114"/>
                    </a:lnTo>
                    <a:lnTo>
                      <a:pt x="74" y="115"/>
                    </a:lnTo>
                    <a:lnTo>
                      <a:pt x="71" y="115"/>
                    </a:lnTo>
                    <a:lnTo>
                      <a:pt x="66" y="117"/>
                    </a:lnTo>
                    <a:lnTo>
                      <a:pt x="63" y="117"/>
                    </a:lnTo>
                    <a:lnTo>
                      <a:pt x="60" y="119"/>
                    </a:lnTo>
                    <a:lnTo>
                      <a:pt x="57" y="117"/>
                    </a:lnTo>
                    <a:lnTo>
                      <a:pt x="52" y="115"/>
                    </a:lnTo>
                    <a:lnTo>
                      <a:pt x="49" y="114"/>
                    </a:lnTo>
                    <a:lnTo>
                      <a:pt x="46" y="114"/>
                    </a:lnTo>
                    <a:lnTo>
                      <a:pt x="43" y="114"/>
                    </a:lnTo>
                    <a:lnTo>
                      <a:pt x="40" y="115"/>
                    </a:lnTo>
                    <a:lnTo>
                      <a:pt x="37" y="115"/>
                    </a:lnTo>
                    <a:lnTo>
                      <a:pt x="34" y="117"/>
                    </a:lnTo>
                    <a:lnTo>
                      <a:pt x="31" y="119"/>
                    </a:lnTo>
                    <a:lnTo>
                      <a:pt x="28" y="120"/>
                    </a:lnTo>
                    <a:lnTo>
                      <a:pt x="24" y="123"/>
                    </a:lnTo>
                    <a:lnTo>
                      <a:pt x="21" y="128"/>
                    </a:lnTo>
                    <a:lnTo>
                      <a:pt x="19" y="131"/>
                    </a:lnTo>
                    <a:lnTo>
                      <a:pt x="18" y="134"/>
                    </a:lnTo>
                    <a:lnTo>
                      <a:pt x="16" y="137"/>
                    </a:lnTo>
                    <a:lnTo>
                      <a:pt x="16" y="140"/>
                    </a:lnTo>
                    <a:lnTo>
                      <a:pt x="13" y="143"/>
                    </a:lnTo>
                    <a:lnTo>
                      <a:pt x="9" y="147"/>
                    </a:lnTo>
                    <a:lnTo>
                      <a:pt x="7" y="149"/>
                    </a:lnTo>
                    <a:lnTo>
                      <a:pt x="4" y="150"/>
                    </a:lnTo>
                    <a:lnTo>
                      <a:pt x="3" y="150"/>
                    </a:lnTo>
                    <a:lnTo>
                      <a:pt x="0" y="150"/>
                    </a:lnTo>
                    <a:lnTo>
                      <a:pt x="0" y="146"/>
                    </a:lnTo>
                    <a:lnTo>
                      <a:pt x="3" y="143"/>
                    </a:lnTo>
                    <a:lnTo>
                      <a:pt x="6" y="140"/>
                    </a:lnTo>
                    <a:lnTo>
                      <a:pt x="9" y="137"/>
                    </a:lnTo>
                    <a:lnTo>
                      <a:pt x="12" y="134"/>
                    </a:lnTo>
                    <a:lnTo>
                      <a:pt x="15" y="131"/>
                    </a:lnTo>
                    <a:lnTo>
                      <a:pt x="16" y="128"/>
                    </a:lnTo>
                    <a:lnTo>
                      <a:pt x="16" y="123"/>
                    </a:lnTo>
                    <a:lnTo>
                      <a:pt x="18" y="120"/>
                    </a:lnTo>
                    <a:lnTo>
                      <a:pt x="21" y="117"/>
                    </a:lnTo>
                    <a:lnTo>
                      <a:pt x="22" y="115"/>
                    </a:lnTo>
                    <a:lnTo>
                      <a:pt x="25" y="114"/>
                    </a:lnTo>
                    <a:lnTo>
                      <a:pt x="28" y="111"/>
                    </a:lnTo>
                    <a:lnTo>
                      <a:pt x="31" y="111"/>
                    </a:lnTo>
                    <a:lnTo>
                      <a:pt x="34" y="109"/>
                    </a:lnTo>
                    <a:lnTo>
                      <a:pt x="39" y="108"/>
                    </a:lnTo>
                    <a:lnTo>
                      <a:pt x="42" y="108"/>
                    </a:lnTo>
                    <a:lnTo>
                      <a:pt x="43" y="106"/>
                    </a:lnTo>
                    <a:lnTo>
                      <a:pt x="48" y="106"/>
                    </a:lnTo>
                    <a:lnTo>
                      <a:pt x="51" y="108"/>
                    </a:lnTo>
                    <a:lnTo>
                      <a:pt x="54" y="108"/>
                    </a:lnTo>
                    <a:lnTo>
                      <a:pt x="57" y="109"/>
                    </a:lnTo>
                    <a:lnTo>
                      <a:pt x="60" y="109"/>
                    </a:lnTo>
                    <a:lnTo>
                      <a:pt x="63" y="111"/>
                    </a:lnTo>
                    <a:lnTo>
                      <a:pt x="66" y="111"/>
                    </a:lnTo>
                    <a:lnTo>
                      <a:pt x="69" y="109"/>
                    </a:lnTo>
                    <a:lnTo>
                      <a:pt x="71" y="108"/>
                    </a:lnTo>
                    <a:lnTo>
                      <a:pt x="74" y="106"/>
                    </a:lnTo>
                    <a:lnTo>
                      <a:pt x="77" y="105"/>
                    </a:lnTo>
                    <a:lnTo>
                      <a:pt x="80" y="103"/>
                    </a:lnTo>
                    <a:lnTo>
                      <a:pt x="83" y="103"/>
                    </a:lnTo>
                    <a:lnTo>
                      <a:pt x="86" y="102"/>
                    </a:lnTo>
                    <a:lnTo>
                      <a:pt x="89" y="100"/>
                    </a:lnTo>
                    <a:lnTo>
                      <a:pt x="92" y="100"/>
                    </a:lnTo>
                    <a:lnTo>
                      <a:pt x="95" y="99"/>
                    </a:lnTo>
                    <a:lnTo>
                      <a:pt x="98" y="99"/>
                    </a:lnTo>
                    <a:lnTo>
                      <a:pt x="101" y="99"/>
                    </a:lnTo>
                    <a:lnTo>
                      <a:pt x="105" y="99"/>
                    </a:lnTo>
                    <a:lnTo>
                      <a:pt x="108" y="100"/>
                    </a:lnTo>
                    <a:lnTo>
                      <a:pt x="113" y="102"/>
                    </a:lnTo>
                    <a:lnTo>
                      <a:pt x="114" y="100"/>
                    </a:lnTo>
                    <a:lnTo>
                      <a:pt x="117" y="100"/>
                    </a:lnTo>
                    <a:lnTo>
                      <a:pt x="121" y="100"/>
                    </a:lnTo>
                    <a:lnTo>
                      <a:pt x="124" y="99"/>
                    </a:lnTo>
                    <a:lnTo>
                      <a:pt x="128" y="96"/>
                    </a:lnTo>
                    <a:lnTo>
                      <a:pt x="133" y="91"/>
                    </a:lnTo>
                    <a:lnTo>
                      <a:pt x="137" y="88"/>
                    </a:lnTo>
                    <a:lnTo>
                      <a:pt x="142" y="84"/>
                    </a:lnTo>
                    <a:lnTo>
                      <a:pt x="145" y="82"/>
                    </a:lnTo>
                    <a:lnTo>
                      <a:pt x="146" y="81"/>
                    </a:lnTo>
                    <a:lnTo>
                      <a:pt x="149" y="79"/>
                    </a:lnTo>
                    <a:lnTo>
                      <a:pt x="154" y="79"/>
                    </a:lnTo>
                    <a:lnTo>
                      <a:pt x="154" y="76"/>
                    </a:lnTo>
                    <a:lnTo>
                      <a:pt x="155" y="73"/>
                    </a:lnTo>
                    <a:lnTo>
                      <a:pt x="157" y="70"/>
                    </a:lnTo>
                    <a:lnTo>
                      <a:pt x="160" y="69"/>
                    </a:lnTo>
                    <a:lnTo>
                      <a:pt x="161" y="67"/>
                    </a:lnTo>
                    <a:lnTo>
                      <a:pt x="164" y="66"/>
                    </a:lnTo>
                    <a:lnTo>
                      <a:pt x="167" y="64"/>
                    </a:lnTo>
                    <a:lnTo>
                      <a:pt x="170" y="64"/>
                    </a:lnTo>
                    <a:lnTo>
                      <a:pt x="175" y="60"/>
                    </a:lnTo>
                    <a:lnTo>
                      <a:pt x="179" y="56"/>
                    </a:lnTo>
                    <a:lnTo>
                      <a:pt x="181" y="53"/>
                    </a:lnTo>
                    <a:lnTo>
                      <a:pt x="183" y="52"/>
                    </a:lnTo>
                    <a:lnTo>
                      <a:pt x="183" y="49"/>
                    </a:lnTo>
                    <a:lnTo>
                      <a:pt x="183" y="46"/>
                    </a:lnTo>
                    <a:lnTo>
                      <a:pt x="183" y="43"/>
                    </a:lnTo>
                    <a:lnTo>
                      <a:pt x="183" y="40"/>
                    </a:lnTo>
                    <a:lnTo>
                      <a:pt x="183" y="37"/>
                    </a:lnTo>
                    <a:lnTo>
                      <a:pt x="184" y="35"/>
                    </a:lnTo>
                    <a:lnTo>
                      <a:pt x="184" y="29"/>
                    </a:lnTo>
                    <a:lnTo>
                      <a:pt x="187" y="25"/>
                    </a:lnTo>
                    <a:lnTo>
                      <a:pt x="189" y="20"/>
                    </a:lnTo>
                    <a:lnTo>
                      <a:pt x="189" y="16"/>
                    </a:lnTo>
                    <a:lnTo>
                      <a:pt x="189" y="10"/>
                    </a:lnTo>
                    <a:lnTo>
                      <a:pt x="186" y="5"/>
                    </a:lnTo>
                    <a:lnTo>
                      <a:pt x="186" y="4"/>
                    </a:ln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2" name="Freeform 250"/>
              <p:cNvSpPr>
                <a:spLocks/>
              </p:cNvSpPr>
              <p:nvPr/>
            </p:nvSpPr>
            <p:spPr bwMode="auto">
              <a:xfrm>
                <a:off x="4060" y="2944"/>
                <a:ext cx="78" cy="45"/>
              </a:xfrm>
              <a:custGeom>
                <a:avLst/>
                <a:gdLst>
                  <a:gd name="T0" fmla="*/ 67 w 78"/>
                  <a:gd name="T1" fmla="*/ 0 h 45"/>
                  <a:gd name="T2" fmla="*/ 73 w 78"/>
                  <a:gd name="T3" fmla="*/ 6 h 45"/>
                  <a:gd name="T4" fmla="*/ 78 w 78"/>
                  <a:gd name="T5" fmla="*/ 13 h 45"/>
                  <a:gd name="T6" fmla="*/ 78 w 78"/>
                  <a:gd name="T7" fmla="*/ 22 h 45"/>
                  <a:gd name="T8" fmla="*/ 76 w 78"/>
                  <a:gd name="T9" fmla="*/ 30 h 45"/>
                  <a:gd name="T10" fmla="*/ 72 w 78"/>
                  <a:gd name="T11" fmla="*/ 37 h 45"/>
                  <a:gd name="T12" fmla="*/ 65 w 78"/>
                  <a:gd name="T13" fmla="*/ 44 h 45"/>
                  <a:gd name="T14" fmla="*/ 58 w 78"/>
                  <a:gd name="T15" fmla="*/ 45 h 45"/>
                  <a:gd name="T16" fmla="*/ 50 w 78"/>
                  <a:gd name="T17" fmla="*/ 45 h 45"/>
                  <a:gd name="T18" fmla="*/ 43 w 78"/>
                  <a:gd name="T19" fmla="*/ 44 h 45"/>
                  <a:gd name="T20" fmla="*/ 37 w 78"/>
                  <a:gd name="T21" fmla="*/ 42 h 45"/>
                  <a:gd name="T22" fmla="*/ 29 w 78"/>
                  <a:gd name="T23" fmla="*/ 41 h 45"/>
                  <a:gd name="T24" fmla="*/ 22 w 78"/>
                  <a:gd name="T25" fmla="*/ 39 h 45"/>
                  <a:gd name="T26" fmla="*/ 16 w 78"/>
                  <a:gd name="T27" fmla="*/ 36 h 45"/>
                  <a:gd name="T28" fmla="*/ 8 w 78"/>
                  <a:gd name="T29" fmla="*/ 31 h 45"/>
                  <a:gd name="T30" fmla="*/ 3 w 78"/>
                  <a:gd name="T31" fmla="*/ 27 h 45"/>
                  <a:gd name="T32" fmla="*/ 0 w 78"/>
                  <a:gd name="T33" fmla="*/ 21 h 45"/>
                  <a:gd name="T34" fmla="*/ 3 w 78"/>
                  <a:gd name="T35" fmla="*/ 13 h 45"/>
                  <a:gd name="T36" fmla="*/ 6 w 78"/>
                  <a:gd name="T37" fmla="*/ 16 h 45"/>
                  <a:gd name="T38" fmla="*/ 9 w 78"/>
                  <a:gd name="T39" fmla="*/ 22 h 45"/>
                  <a:gd name="T40" fmla="*/ 16 w 78"/>
                  <a:gd name="T41" fmla="*/ 28 h 45"/>
                  <a:gd name="T42" fmla="*/ 22 w 78"/>
                  <a:gd name="T43" fmla="*/ 31 h 45"/>
                  <a:gd name="T44" fmla="*/ 29 w 78"/>
                  <a:gd name="T45" fmla="*/ 33 h 45"/>
                  <a:gd name="T46" fmla="*/ 37 w 78"/>
                  <a:gd name="T47" fmla="*/ 34 h 45"/>
                  <a:gd name="T48" fmla="*/ 44 w 78"/>
                  <a:gd name="T49" fmla="*/ 36 h 45"/>
                  <a:gd name="T50" fmla="*/ 52 w 78"/>
                  <a:gd name="T51" fmla="*/ 37 h 45"/>
                  <a:gd name="T52" fmla="*/ 58 w 78"/>
                  <a:gd name="T53" fmla="*/ 37 h 45"/>
                  <a:gd name="T54" fmla="*/ 64 w 78"/>
                  <a:gd name="T55" fmla="*/ 36 h 45"/>
                  <a:gd name="T56" fmla="*/ 70 w 78"/>
                  <a:gd name="T57" fmla="*/ 30 h 45"/>
                  <a:gd name="T58" fmla="*/ 72 w 78"/>
                  <a:gd name="T59" fmla="*/ 22 h 45"/>
                  <a:gd name="T60" fmla="*/ 72 w 78"/>
                  <a:gd name="T61" fmla="*/ 16 h 45"/>
                  <a:gd name="T62" fmla="*/ 68 w 78"/>
                  <a:gd name="T63" fmla="*/ 10 h 45"/>
                  <a:gd name="T64" fmla="*/ 64 w 78"/>
                  <a:gd name="T65" fmla="*/ 7 h 45"/>
                  <a:gd name="T66" fmla="*/ 59 w 78"/>
                  <a:gd name="T67" fmla="*/ 3 h 45"/>
                  <a:gd name="T68" fmla="*/ 62 w 78"/>
                  <a:gd name="T69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8" h="45">
                    <a:moveTo>
                      <a:pt x="62" y="0"/>
                    </a:moveTo>
                    <a:lnTo>
                      <a:pt x="67" y="0"/>
                    </a:lnTo>
                    <a:lnTo>
                      <a:pt x="70" y="3"/>
                    </a:lnTo>
                    <a:lnTo>
                      <a:pt x="73" y="6"/>
                    </a:lnTo>
                    <a:lnTo>
                      <a:pt x="76" y="9"/>
                    </a:lnTo>
                    <a:lnTo>
                      <a:pt x="78" y="13"/>
                    </a:lnTo>
                    <a:lnTo>
                      <a:pt x="78" y="18"/>
                    </a:lnTo>
                    <a:lnTo>
                      <a:pt x="78" y="22"/>
                    </a:lnTo>
                    <a:lnTo>
                      <a:pt x="78" y="27"/>
                    </a:lnTo>
                    <a:lnTo>
                      <a:pt x="76" y="30"/>
                    </a:lnTo>
                    <a:lnTo>
                      <a:pt x="75" y="34"/>
                    </a:lnTo>
                    <a:lnTo>
                      <a:pt x="72" y="37"/>
                    </a:lnTo>
                    <a:lnTo>
                      <a:pt x="70" y="41"/>
                    </a:lnTo>
                    <a:lnTo>
                      <a:pt x="65" y="44"/>
                    </a:lnTo>
                    <a:lnTo>
                      <a:pt x="62" y="45"/>
                    </a:lnTo>
                    <a:lnTo>
                      <a:pt x="58" y="45"/>
                    </a:lnTo>
                    <a:lnTo>
                      <a:pt x="53" y="45"/>
                    </a:lnTo>
                    <a:lnTo>
                      <a:pt x="50" y="45"/>
                    </a:lnTo>
                    <a:lnTo>
                      <a:pt x="47" y="45"/>
                    </a:lnTo>
                    <a:lnTo>
                      <a:pt x="43" y="44"/>
                    </a:lnTo>
                    <a:lnTo>
                      <a:pt x="40" y="44"/>
                    </a:lnTo>
                    <a:lnTo>
                      <a:pt x="37" y="42"/>
                    </a:lnTo>
                    <a:lnTo>
                      <a:pt x="32" y="42"/>
                    </a:lnTo>
                    <a:lnTo>
                      <a:pt x="29" y="41"/>
                    </a:lnTo>
                    <a:lnTo>
                      <a:pt x="25" y="41"/>
                    </a:lnTo>
                    <a:lnTo>
                      <a:pt x="22" y="39"/>
                    </a:lnTo>
                    <a:lnTo>
                      <a:pt x="19" y="37"/>
                    </a:lnTo>
                    <a:lnTo>
                      <a:pt x="16" y="36"/>
                    </a:lnTo>
                    <a:lnTo>
                      <a:pt x="11" y="34"/>
                    </a:lnTo>
                    <a:lnTo>
                      <a:pt x="8" y="31"/>
                    </a:lnTo>
                    <a:lnTo>
                      <a:pt x="6" y="30"/>
                    </a:lnTo>
                    <a:lnTo>
                      <a:pt x="3" y="27"/>
                    </a:lnTo>
                    <a:lnTo>
                      <a:pt x="2" y="25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3" y="13"/>
                    </a:lnTo>
                    <a:lnTo>
                      <a:pt x="6" y="13"/>
                    </a:lnTo>
                    <a:lnTo>
                      <a:pt x="6" y="16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3" y="27"/>
                    </a:lnTo>
                    <a:lnTo>
                      <a:pt x="16" y="28"/>
                    </a:lnTo>
                    <a:lnTo>
                      <a:pt x="19" y="30"/>
                    </a:lnTo>
                    <a:lnTo>
                      <a:pt x="22" y="31"/>
                    </a:lnTo>
                    <a:lnTo>
                      <a:pt x="25" y="33"/>
                    </a:lnTo>
                    <a:lnTo>
                      <a:pt x="29" y="33"/>
                    </a:lnTo>
                    <a:lnTo>
                      <a:pt x="32" y="34"/>
                    </a:lnTo>
                    <a:lnTo>
                      <a:pt x="37" y="34"/>
                    </a:lnTo>
                    <a:lnTo>
                      <a:pt x="41" y="36"/>
                    </a:lnTo>
                    <a:lnTo>
                      <a:pt x="44" y="36"/>
                    </a:lnTo>
                    <a:lnTo>
                      <a:pt x="47" y="37"/>
                    </a:lnTo>
                    <a:lnTo>
                      <a:pt x="52" y="37"/>
                    </a:lnTo>
                    <a:lnTo>
                      <a:pt x="55" y="39"/>
                    </a:lnTo>
                    <a:lnTo>
                      <a:pt x="58" y="37"/>
                    </a:lnTo>
                    <a:lnTo>
                      <a:pt x="61" y="37"/>
                    </a:lnTo>
                    <a:lnTo>
                      <a:pt x="64" y="36"/>
                    </a:lnTo>
                    <a:lnTo>
                      <a:pt x="65" y="34"/>
                    </a:lnTo>
                    <a:lnTo>
                      <a:pt x="70" y="30"/>
                    </a:lnTo>
                    <a:lnTo>
                      <a:pt x="72" y="25"/>
                    </a:lnTo>
                    <a:lnTo>
                      <a:pt x="72" y="22"/>
                    </a:lnTo>
                    <a:lnTo>
                      <a:pt x="72" y="19"/>
                    </a:lnTo>
                    <a:lnTo>
                      <a:pt x="72" y="16"/>
                    </a:lnTo>
                    <a:lnTo>
                      <a:pt x="70" y="13"/>
                    </a:lnTo>
                    <a:lnTo>
                      <a:pt x="68" y="10"/>
                    </a:lnTo>
                    <a:lnTo>
                      <a:pt x="67" y="9"/>
                    </a:lnTo>
                    <a:lnTo>
                      <a:pt x="64" y="7"/>
                    </a:lnTo>
                    <a:lnTo>
                      <a:pt x="61" y="6"/>
                    </a:lnTo>
                    <a:lnTo>
                      <a:pt x="59" y="3"/>
                    </a:lnTo>
                    <a:lnTo>
                      <a:pt x="62" y="0"/>
                    </a:lnTo>
                    <a:lnTo>
                      <a:pt x="6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3" name="Freeform 251"/>
              <p:cNvSpPr>
                <a:spLocks/>
              </p:cNvSpPr>
              <p:nvPr/>
            </p:nvSpPr>
            <p:spPr bwMode="auto">
              <a:xfrm>
                <a:off x="3343" y="2792"/>
                <a:ext cx="362" cy="20"/>
              </a:xfrm>
              <a:custGeom>
                <a:avLst/>
                <a:gdLst>
                  <a:gd name="T0" fmla="*/ 115 w 362"/>
                  <a:gd name="T1" fmla="*/ 2 h 20"/>
                  <a:gd name="T2" fmla="*/ 149 w 362"/>
                  <a:gd name="T3" fmla="*/ 0 h 20"/>
                  <a:gd name="T4" fmla="*/ 182 w 362"/>
                  <a:gd name="T5" fmla="*/ 0 h 20"/>
                  <a:gd name="T6" fmla="*/ 215 w 362"/>
                  <a:gd name="T7" fmla="*/ 0 h 20"/>
                  <a:gd name="T8" fmla="*/ 249 w 362"/>
                  <a:gd name="T9" fmla="*/ 2 h 20"/>
                  <a:gd name="T10" fmla="*/ 282 w 362"/>
                  <a:gd name="T11" fmla="*/ 3 h 20"/>
                  <a:gd name="T12" fmla="*/ 314 w 362"/>
                  <a:gd name="T13" fmla="*/ 5 h 20"/>
                  <a:gd name="T14" fmla="*/ 345 w 362"/>
                  <a:gd name="T15" fmla="*/ 9 h 20"/>
                  <a:gd name="T16" fmla="*/ 360 w 362"/>
                  <a:gd name="T17" fmla="*/ 20 h 20"/>
                  <a:gd name="T18" fmla="*/ 345 w 362"/>
                  <a:gd name="T19" fmla="*/ 15 h 20"/>
                  <a:gd name="T20" fmla="*/ 330 w 362"/>
                  <a:gd name="T21" fmla="*/ 14 h 20"/>
                  <a:gd name="T22" fmla="*/ 315 w 362"/>
                  <a:gd name="T23" fmla="*/ 11 h 20"/>
                  <a:gd name="T24" fmla="*/ 300 w 362"/>
                  <a:gd name="T25" fmla="*/ 9 h 20"/>
                  <a:gd name="T26" fmla="*/ 285 w 362"/>
                  <a:gd name="T27" fmla="*/ 9 h 20"/>
                  <a:gd name="T28" fmla="*/ 268 w 362"/>
                  <a:gd name="T29" fmla="*/ 9 h 20"/>
                  <a:gd name="T30" fmla="*/ 253 w 362"/>
                  <a:gd name="T31" fmla="*/ 9 h 20"/>
                  <a:gd name="T32" fmla="*/ 238 w 362"/>
                  <a:gd name="T33" fmla="*/ 9 h 20"/>
                  <a:gd name="T34" fmla="*/ 232 w 362"/>
                  <a:gd name="T35" fmla="*/ 8 h 20"/>
                  <a:gd name="T36" fmla="*/ 224 w 362"/>
                  <a:gd name="T37" fmla="*/ 8 h 20"/>
                  <a:gd name="T38" fmla="*/ 220 w 362"/>
                  <a:gd name="T39" fmla="*/ 8 h 20"/>
                  <a:gd name="T40" fmla="*/ 214 w 362"/>
                  <a:gd name="T41" fmla="*/ 8 h 20"/>
                  <a:gd name="T42" fmla="*/ 206 w 362"/>
                  <a:gd name="T43" fmla="*/ 8 h 20"/>
                  <a:gd name="T44" fmla="*/ 200 w 362"/>
                  <a:gd name="T45" fmla="*/ 8 h 20"/>
                  <a:gd name="T46" fmla="*/ 196 w 362"/>
                  <a:gd name="T47" fmla="*/ 8 h 20"/>
                  <a:gd name="T48" fmla="*/ 190 w 362"/>
                  <a:gd name="T49" fmla="*/ 9 h 20"/>
                  <a:gd name="T50" fmla="*/ 165 w 362"/>
                  <a:gd name="T51" fmla="*/ 8 h 20"/>
                  <a:gd name="T52" fmla="*/ 141 w 362"/>
                  <a:gd name="T53" fmla="*/ 8 h 20"/>
                  <a:gd name="T54" fmla="*/ 118 w 362"/>
                  <a:gd name="T55" fmla="*/ 8 h 20"/>
                  <a:gd name="T56" fmla="*/ 96 w 362"/>
                  <a:gd name="T57" fmla="*/ 9 h 20"/>
                  <a:gd name="T58" fmla="*/ 72 w 362"/>
                  <a:gd name="T59" fmla="*/ 11 h 20"/>
                  <a:gd name="T60" fmla="*/ 49 w 362"/>
                  <a:gd name="T61" fmla="*/ 12 h 20"/>
                  <a:gd name="T62" fmla="*/ 26 w 362"/>
                  <a:gd name="T63" fmla="*/ 12 h 20"/>
                  <a:gd name="T64" fmla="*/ 3 w 362"/>
                  <a:gd name="T65" fmla="*/ 14 h 20"/>
                  <a:gd name="T66" fmla="*/ 0 w 362"/>
                  <a:gd name="T67" fmla="*/ 9 h 20"/>
                  <a:gd name="T68" fmla="*/ 8 w 362"/>
                  <a:gd name="T69" fmla="*/ 8 h 20"/>
                  <a:gd name="T70" fmla="*/ 16 w 362"/>
                  <a:gd name="T71" fmla="*/ 6 h 20"/>
                  <a:gd name="T72" fmla="*/ 23 w 362"/>
                  <a:gd name="T73" fmla="*/ 5 h 20"/>
                  <a:gd name="T74" fmla="*/ 32 w 362"/>
                  <a:gd name="T75" fmla="*/ 5 h 20"/>
                  <a:gd name="T76" fmla="*/ 40 w 362"/>
                  <a:gd name="T77" fmla="*/ 5 h 20"/>
                  <a:gd name="T78" fmla="*/ 49 w 362"/>
                  <a:gd name="T79" fmla="*/ 5 h 20"/>
                  <a:gd name="T80" fmla="*/ 56 w 362"/>
                  <a:gd name="T81" fmla="*/ 3 h 20"/>
                  <a:gd name="T82" fmla="*/ 65 w 362"/>
                  <a:gd name="T83" fmla="*/ 3 h 20"/>
                  <a:gd name="T84" fmla="*/ 73 w 362"/>
                  <a:gd name="T85" fmla="*/ 2 h 20"/>
                  <a:gd name="T86" fmla="*/ 82 w 362"/>
                  <a:gd name="T87" fmla="*/ 2 h 20"/>
                  <a:gd name="T88" fmla="*/ 91 w 362"/>
                  <a:gd name="T89" fmla="*/ 2 h 20"/>
                  <a:gd name="T90" fmla="*/ 99 w 362"/>
                  <a:gd name="T9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62" h="20">
                    <a:moveTo>
                      <a:pt x="99" y="2"/>
                    </a:moveTo>
                    <a:lnTo>
                      <a:pt x="115" y="2"/>
                    </a:lnTo>
                    <a:lnTo>
                      <a:pt x="132" y="2"/>
                    </a:lnTo>
                    <a:lnTo>
                      <a:pt x="149" y="0"/>
                    </a:lnTo>
                    <a:lnTo>
                      <a:pt x="165" y="0"/>
                    </a:lnTo>
                    <a:lnTo>
                      <a:pt x="182" y="0"/>
                    </a:lnTo>
                    <a:lnTo>
                      <a:pt x="199" y="0"/>
                    </a:lnTo>
                    <a:lnTo>
                      <a:pt x="215" y="0"/>
                    </a:lnTo>
                    <a:lnTo>
                      <a:pt x="232" y="2"/>
                    </a:lnTo>
                    <a:lnTo>
                      <a:pt x="249" y="2"/>
                    </a:lnTo>
                    <a:lnTo>
                      <a:pt x="265" y="2"/>
                    </a:lnTo>
                    <a:lnTo>
                      <a:pt x="282" y="3"/>
                    </a:lnTo>
                    <a:lnTo>
                      <a:pt x="298" y="3"/>
                    </a:lnTo>
                    <a:lnTo>
                      <a:pt x="314" y="5"/>
                    </a:lnTo>
                    <a:lnTo>
                      <a:pt x="330" y="8"/>
                    </a:lnTo>
                    <a:lnTo>
                      <a:pt x="345" y="9"/>
                    </a:lnTo>
                    <a:lnTo>
                      <a:pt x="362" y="12"/>
                    </a:lnTo>
                    <a:lnTo>
                      <a:pt x="360" y="20"/>
                    </a:lnTo>
                    <a:lnTo>
                      <a:pt x="353" y="19"/>
                    </a:lnTo>
                    <a:lnTo>
                      <a:pt x="345" y="15"/>
                    </a:lnTo>
                    <a:lnTo>
                      <a:pt x="338" y="14"/>
                    </a:lnTo>
                    <a:lnTo>
                      <a:pt x="330" y="14"/>
                    </a:lnTo>
                    <a:lnTo>
                      <a:pt x="323" y="12"/>
                    </a:lnTo>
                    <a:lnTo>
                      <a:pt x="315" y="11"/>
                    </a:lnTo>
                    <a:lnTo>
                      <a:pt x="308" y="9"/>
                    </a:lnTo>
                    <a:lnTo>
                      <a:pt x="300" y="9"/>
                    </a:lnTo>
                    <a:lnTo>
                      <a:pt x="292" y="9"/>
                    </a:lnTo>
                    <a:lnTo>
                      <a:pt x="285" y="9"/>
                    </a:lnTo>
                    <a:lnTo>
                      <a:pt x="276" y="9"/>
                    </a:lnTo>
                    <a:lnTo>
                      <a:pt x="268" y="9"/>
                    </a:lnTo>
                    <a:lnTo>
                      <a:pt x="261" y="9"/>
                    </a:lnTo>
                    <a:lnTo>
                      <a:pt x="253" y="9"/>
                    </a:lnTo>
                    <a:lnTo>
                      <a:pt x="245" y="9"/>
                    </a:lnTo>
                    <a:lnTo>
                      <a:pt x="238" y="9"/>
                    </a:lnTo>
                    <a:lnTo>
                      <a:pt x="235" y="8"/>
                    </a:lnTo>
                    <a:lnTo>
                      <a:pt x="232" y="8"/>
                    </a:lnTo>
                    <a:lnTo>
                      <a:pt x="227" y="8"/>
                    </a:lnTo>
                    <a:lnTo>
                      <a:pt x="224" y="8"/>
                    </a:lnTo>
                    <a:lnTo>
                      <a:pt x="221" y="8"/>
                    </a:lnTo>
                    <a:lnTo>
                      <a:pt x="220" y="8"/>
                    </a:lnTo>
                    <a:lnTo>
                      <a:pt x="217" y="8"/>
                    </a:lnTo>
                    <a:lnTo>
                      <a:pt x="214" y="8"/>
                    </a:lnTo>
                    <a:lnTo>
                      <a:pt x="209" y="8"/>
                    </a:lnTo>
                    <a:lnTo>
                      <a:pt x="206" y="8"/>
                    </a:lnTo>
                    <a:lnTo>
                      <a:pt x="203" y="8"/>
                    </a:lnTo>
                    <a:lnTo>
                      <a:pt x="200" y="8"/>
                    </a:lnTo>
                    <a:lnTo>
                      <a:pt x="199" y="8"/>
                    </a:lnTo>
                    <a:lnTo>
                      <a:pt x="196" y="8"/>
                    </a:lnTo>
                    <a:lnTo>
                      <a:pt x="193" y="8"/>
                    </a:lnTo>
                    <a:lnTo>
                      <a:pt x="190" y="9"/>
                    </a:lnTo>
                    <a:lnTo>
                      <a:pt x="176" y="8"/>
                    </a:lnTo>
                    <a:lnTo>
                      <a:pt x="165" y="8"/>
                    </a:lnTo>
                    <a:lnTo>
                      <a:pt x="153" y="6"/>
                    </a:lnTo>
                    <a:lnTo>
                      <a:pt x="141" y="8"/>
                    </a:lnTo>
                    <a:lnTo>
                      <a:pt x="129" y="8"/>
                    </a:lnTo>
                    <a:lnTo>
                      <a:pt x="118" y="8"/>
                    </a:lnTo>
                    <a:lnTo>
                      <a:pt x="106" y="8"/>
                    </a:lnTo>
                    <a:lnTo>
                      <a:pt x="96" y="9"/>
                    </a:lnTo>
                    <a:lnTo>
                      <a:pt x="84" y="9"/>
                    </a:lnTo>
                    <a:lnTo>
                      <a:pt x="72" y="11"/>
                    </a:lnTo>
                    <a:lnTo>
                      <a:pt x="61" y="11"/>
                    </a:lnTo>
                    <a:lnTo>
                      <a:pt x="49" y="12"/>
                    </a:lnTo>
                    <a:lnTo>
                      <a:pt x="37" y="12"/>
                    </a:lnTo>
                    <a:lnTo>
                      <a:pt x="26" y="12"/>
                    </a:lnTo>
                    <a:lnTo>
                      <a:pt x="14" y="14"/>
                    </a:lnTo>
                    <a:lnTo>
                      <a:pt x="3" y="14"/>
                    </a:lnTo>
                    <a:lnTo>
                      <a:pt x="2" y="12"/>
                    </a:lnTo>
                    <a:lnTo>
                      <a:pt x="0" y="9"/>
                    </a:lnTo>
                    <a:lnTo>
                      <a:pt x="3" y="8"/>
                    </a:lnTo>
                    <a:lnTo>
                      <a:pt x="8" y="8"/>
                    </a:lnTo>
                    <a:lnTo>
                      <a:pt x="11" y="6"/>
                    </a:lnTo>
                    <a:lnTo>
                      <a:pt x="16" y="6"/>
                    </a:lnTo>
                    <a:lnTo>
                      <a:pt x="20" y="6"/>
                    </a:lnTo>
                    <a:lnTo>
                      <a:pt x="23" y="5"/>
                    </a:lnTo>
                    <a:lnTo>
                      <a:pt x="28" y="5"/>
                    </a:lnTo>
                    <a:lnTo>
                      <a:pt x="32" y="5"/>
                    </a:lnTo>
                    <a:lnTo>
                      <a:pt x="35" y="5"/>
                    </a:lnTo>
                    <a:lnTo>
                      <a:pt x="40" y="5"/>
                    </a:lnTo>
                    <a:lnTo>
                      <a:pt x="44" y="5"/>
                    </a:lnTo>
                    <a:lnTo>
                      <a:pt x="49" y="5"/>
                    </a:lnTo>
                    <a:lnTo>
                      <a:pt x="52" y="3"/>
                    </a:lnTo>
                    <a:lnTo>
                      <a:pt x="56" y="3"/>
                    </a:lnTo>
                    <a:lnTo>
                      <a:pt x="61" y="3"/>
                    </a:lnTo>
                    <a:lnTo>
                      <a:pt x="65" y="3"/>
                    </a:lnTo>
                    <a:lnTo>
                      <a:pt x="69" y="3"/>
                    </a:lnTo>
                    <a:lnTo>
                      <a:pt x="73" y="2"/>
                    </a:lnTo>
                    <a:lnTo>
                      <a:pt x="78" y="2"/>
                    </a:lnTo>
                    <a:lnTo>
                      <a:pt x="82" y="2"/>
                    </a:lnTo>
                    <a:lnTo>
                      <a:pt x="87" y="2"/>
                    </a:lnTo>
                    <a:lnTo>
                      <a:pt x="91" y="2"/>
                    </a:lnTo>
                    <a:lnTo>
                      <a:pt x="96" y="2"/>
                    </a:lnTo>
                    <a:lnTo>
                      <a:pt x="99" y="2"/>
                    </a:lnTo>
                    <a:lnTo>
                      <a:pt x="99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4" name="Freeform 252"/>
              <p:cNvSpPr>
                <a:spLocks/>
              </p:cNvSpPr>
              <p:nvPr/>
            </p:nvSpPr>
            <p:spPr bwMode="auto">
              <a:xfrm>
                <a:off x="3380" y="2823"/>
                <a:ext cx="301" cy="16"/>
              </a:xfrm>
              <a:custGeom>
                <a:avLst/>
                <a:gdLst>
                  <a:gd name="T0" fmla="*/ 165 w 301"/>
                  <a:gd name="T1" fmla="*/ 0 h 16"/>
                  <a:gd name="T2" fmla="*/ 183 w 301"/>
                  <a:gd name="T3" fmla="*/ 0 h 16"/>
                  <a:gd name="T4" fmla="*/ 201 w 301"/>
                  <a:gd name="T5" fmla="*/ 1 h 16"/>
                  <a:gd name="T6" fmla="*/ 219 w 301"/>
                  <a:gd name="T7" fmla="*/ 3 h 16"/>
                  <a:gd name="T8" fmla="*/ 237 w 301"/>
                  <a:gd name="T9" fmla="*/ 4 h 16"/>
                  <a:gd name="T10" fmla="*/ 255 w 301"/>
                  <a:gd name="T11" fmla="*/ 6 h 16"/>
                  <a:gd name="T12" fmla="*/ 274 w 301"/>
                  <a:gd name="T13" fmla="*/ 7 h 16"/>
                  <a:gd name="T14" fmla="*/ 292 w 301"/>
                  <a:gd name="T15" fmla="*/ 10 h 16"/>
                  <a:gd name="T16" fmla="*/ 296 w 301"/>
                  <a:gd name="T17" fmla="*/ 16 h 16"/>
                  <a:gd name="T18" fmla="*/ 289 w 301"/>
                  <a:gd name="T19" fmla="*/ 16 h 16"/>
                  <a:gd name="T20" fmla="*/ 281 w 301"/>
                  <a:gd name="T21" fmla="*/ 16 h 16"/>
                  <a:gd name="T22" fmla="*/ 275 w 301"/>
                  <a:gd name="T23" fmla="*/ 15 h 16"/>
                  <a:gd name="T24" fmla="*/ 267 w 301"/>
                  <a:gd name="T25" fmla="*/ 15 h 16"/>
                  <a:gd name="T26" fmla="*/ 260 w 301"/>
                  <a:gd name="T27" fmla="*/ 13 h 16"/>
                  <a:gd name="T28" fmla="*/ 254 w 301"/>
                  <a:gd name="T29" fmla="*/ 12 h 16"/>
                  <a:gd name="T30" fmla="*/ 246 w 301"/>
                  <a:gd name="T31" fmla="*/ 10 h 16"/>
                  <a:gd name="T32" fmla="*/ 239 w 301"/>
                  <a:gd name="T33" fmla="*/ 12 h 16"/>
                  <a:gd name="T34" fmla="*/ 234 w 301"/>
                  <a:gd name="T35" fmla="*/ 12 h 16"/>
                  <a:gd name="T36" fmla="*/ 230 w 301"/>
                  <a:gd name="T37" fmla="*/ 12 h 16"/>
                  <a:gd name="T38" fmla="*/ 224 w 301"/>
                  <a:gd name="T39" fmla="*/ 12 h 16"/>
                  <a:gd name="T40" fmla="*/ 221 w 301"/>
                  <a:gd name="T41" fmla="*/ 12 h 16"/>
                  <a:gd name="T42" fmla="*/ 193 w 301"/>
                  <a:gd name="T43" fmla="*/ 7 h 16"/>
                  <a:gd name="T44" fmla="*/ 168 w 301"/>
                  <a:gd name="T45" fmla="*/ 6 h 16"/>
                  <a:gd name="T46" fmla="*/ 140 w 301"/>
                  <a:gd name="T47" fmla="*/ 6 h 16"/>
                  <a:gd name="T48" fmla="*/ 115 w 301"/>
                  <a:gd name="T49" fmla="*/ 7 h 16"/>
                  <a:gd name="T50" fmla="*/ 87 w 301"/>
                  <a:gd name="T51" fmla="*/ 10 h 16"/>
                  <a:gd name="T52" fmla="*/ 60 w 301"/>
                  <a:gd name="T53" fmla="*/ 12 h 16"/>
                  <a:gd name="T54" fmla="*/ 35 w 301"/>
                  <a:gd name="T55" fmla="*/ 13 h 16"/>
                  <a:gd name="T56" fmla="*/ 7 w 301"/>
                  <a:gd name="T57" fmla="*/ 15 h 16"/>
                  <a:gd name="T58" fmla="*/ 1 w 301"/>
                  <a:gd name="T59" fmla="*/ 10 h 16"/>
                  <a:gd name="T60" fmla="*/ 0 w 301"/>
                  <a:gd name="T61" fmla="*/ 7 h 16"/>
                  <a:gd name="T62" fmla="*/ 19 w 301"/>
                  <a:gd name="T63" fmla="*/ 7 h 16"/>
                  <a:gd name="T64" fmla="*/ 39 w 301"/>
                  <a:gd name="T65" fmla="*/ 6 h 16"/>
                  <a:gd name="T66" fmla="*/ 57 w 301"/>
                  <a:gd name="T67" fmla="*/ 4 h 16"/>
                  <a:gd name="T68" fmla="*/ 77 w 301"/>
                  <a:gd name="T69" fmla="*/ 4 h 16"/>
                  <a:gd name="T70" fmla="*/ 97 w 301"/>
                  <a:gd name="T71" fmla="*/ 3 h 16"/>
                  <a:gd name="T72" fmla="*/ 116 w 301"/>
                  <a:gd name="T73" fmla="*/ 1 h 16"/>
                  <a:gd name="T74" fmla="*/ 136 w 301"/>
                  <a:gd name="T75" fmla="*/ 0 h 16"/>
                  <a:gd name="T76" fmla="*/ 157 w 301"/>
                  <a:gd name="T7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1" h="16">
                    <a:moveTo>
                      <a:pt x="157" y="0"/>
                    </a:moveTo>
                    <a:lnTo>
                      <a:pt x="165" y="0"/>
                    </a:lnTo>
                    <a:lnTo>
                      <a:pt x="174" y="0"/>
                    </a:lnTo>
                    <a:lnTo>
                      <a:pt x="183" y="0"/>
                    </a:lnTo>
                    <a:lnTo>
                      <a:pt x="192" y="1"/>
                    </a:lnTo>
                    <a:lnTo>
                      <a:pt x="201" y="1"/>
                    </a:lnTo>
                    <a:lnTo>
                      <a:pt x="210" y="3"/>
                    </a:lnTo>
                    <a:lnTo>
                      <a:pt x="219" y="3"/>
                    </a:lnTo>
                    <a:lnTo>
                      <a:pt x="228" y="4"/>
                    </a:lnTo>
                    <a:lnTo>
                      <a:pt x="237" y="4"/>
                    </a:lnTo>
                    <a:lnTo>
                      <a:pt x="246" y="6"/>
                    </a:lnTo>
                    <a:lnTo>
                      <a:pt x="255" y="6"/>
                    </a:lnTo>
                    <a:lnTo>
                      <a:pt x="264" y="7"/>
                    </a:lnTo>
                    <a:lnTo>
                      <a:pt x="274" y="7"/>
                    </a:lnTo>
                    <a:lnTo>
                      <a:pt x="283" y="9"/>
                    </a:lnTo>
                    <a:lnTo>
                      <a:pt x="292" y="10"/>
                    </a:lnTo>
                    <a:lnTo>
                      <a:pt x="301" y="12"/>
                    </a:lnTo>
                    <a:lnTo>
                      <a:pt x="296" y="16"/>
                    </a:lnTo>
                    <a:lnTo>
                      <a:pt x="292" y="16"/>
                    </a:lnTo>
                    <a:lnTo>
                      <a:pt x="289" y="16"/>
                    </a:lnTo>
                    <a:lnTo>
                      <a:pt x="284" y="16"/>
                    </a:lnTo>
                    <a:lnTo>
                      <a:pt x="281" y="16"/>
                    </a:lnTo>
                    <a:lnTo>
                      <a:pt x="278" y="15"/>
                    </a:lnTo>
                    <a:lnTo>
                      <a:pt x="275" y="15"/>
                    </a:lnTo>
                    <a:lnTo>
                      <a:pt x="271" y="15"/>
                    </a:lnTo>
                    <a:lnTo>
                      <a:pt x="267" y="15"/>
                    </a:lnTo>
                    <a:lnTo>
                      <a:pt x="264" y="13"/>
                    </a:lnTo>
                    <a:lnTo>
                      <a:pt x="260" y="13"/>
                    </a:lnTo>
                    <a:lnTo>
                      <a:pt x="257" y="12"/>
                    </a:lnTo>
                    <a:lnTo>
                      <a:pt x="254" y="12"/>
                    </a:lnTo>
                    <a:lnTo>
                      <a:pt x="249" y="10"/>
                    </a:lnTo>
                    <a:lnTo>
                      <a:pt x="246" y="10"/>
                    </a:lnTo>
                    <a:lnTo>
                      <a:pt x="242" y="10"/>
                    </a:lnTo>
                    <a:lnTo>
                      <a:pt x="239" y="12"/>
                    </a:lnTo>
                    <a:lnTo>
                      <a:pt x="237" y="12"/>
                    </a:lnTo>
                    <a:lnTo>
                      <a:pt x="234" y="12"/>
                    </a:lnTo>
                    <a:lnTo>
                      <a:pt x="233" y="12"/>
                    </a:lnTo>
                    <a:lnTo>
                      <a:pt x="230" y="12"/>
                    </a:lnTo>
                    <a:lnTo>
                      <a:pt x="227" y="12"/>
                    </a:lnTo>
                    <a:lnTo>
                      <a:pt x="224" y="12"/>
                    </a:lnTo>
                    <a:lnTo>
                      <a:pt x="222" y="12"/>
                    </a:lnTo>
                    <a:lnTo>
                      <a:pt x="221" y="12"/>
                    </a:lnTo>
                    <a:lnTo>
                      <a:pt x="207" y="9"/>
                    </a:lnTo>
                    <a:lnTo>
                      <a:pt x="193" y="7"/>
                    </a:lnTo>
                    <a:lnTo>
                      <a:pt x="181" y="6"/>
                    </a:lnTo>
                    <a:lnTo>
                      <a:pt x="168" y="6"/>
                    </a:lnTo>
                    <a:lnTo>
                      <a:pt x="154" y="6"/>
                    </a:lnTo>
                    <a:lnTo>
                      <a:pt x="140" y="6"/>
                    </a:lnTo>
                    <a:lnTo>
                      <a:pt x="127" y="6"/>
                    </a:lnTo>
                    <a:lnTo>
                      <a:pt x="115" y="7"/>
                    </a:lnTo>
                    <a:lnTo>
                      <a:pt x="101" y="9"/>
                    </a:lnTo>
                    <a:lnTo>
                      <a:pt x="87" y="10"/>
                    </a:lnTo>
                    <a:lnTo>
                      <a:pt x="74" y="10"/>
                    </a:lnTo>
                    <a:lnTo>
                      <a:pt x="60" y="12"/>
                    </a:lnTo>
                    <a:lnTo>
                      <a:pt x="47" y="13"/>
                    </a:lnTo>
                    <a:lnTo>
                      <a:pt x="35" y="13"/>
                    </a:lnTo>
                    <a:lnTo>
                      <a:pt x="21" y="15"/>
                    </a:lnTo>
                    <a:lnTo>
                      <a:pt x="7" y="15"/>
                    </a:lnTo>
                    <a:lnTo>
                      <a:pt x="4" y="13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9" y="7"/>
                    </a:lnTo>
                    <a:lnTo>
                      <a:pt x="19" y="7"/>
                    </a:lnTo>
                    <a:lnTo>
                      <a:pt x="28" y="7"/>
                    </a:lnTo>
                    <a:lnTo>
                      <a:pt x="39" y="6"/>
                    </a:lnTo>
                    <a:lnTo>
                      <a:pt x="48" y="6"/>
                    </a:lnTo>
                    <a:lnTo>
                      <a:pt x="57" y="4"/>
                    </a:lnTo>
                    <a:lnTo>
                      <a:pt x="66" y="4"/>
                    </a:lnTo>
                    <a:lnTo>
                      <a:pt x="77" y="4"/>
                    </a:lnTo>
                    <a:lnTo>
                      <a:pt x="87" y="3"/>
                    </a:lnTo>
                    <a:lnTo>
                      <a:pt x="97" y="3"/>
                    </a:lnTo>
                    <a:lnTo>
                      <a:pt x="107" y="1"/>
                    </a:lnTo>
                    <a:lnTo>
                      <a:pt x="116" y="1"/>
                    </a:lnTo>
                    <a:lnTo>
                      <a:pt x="127" y="0"/>
                    </a:lnTo>
                    <a:lnTo>
                      <a:pt x="136" y="0"/>
                    </a:lnTo>
                    <a:lnTo>
                      <a:pt x="146" y="0"/>
                    </a:lnTo>
                    <a:lnTo>
                      <a:pt x="157" y="0"/>
                    </a:lnTo>
                    <a:lnTo>
                      <a:pt x="1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5" name="Freeform 253"/>
              <p:cNvSpPr>
                <a:spLocks/>
              </p:cNvSpPr>
              <p:nvPr/>
            </p:nvSpPr>
            <p:spPr bwMode="auto">
              <a:xfrm>
                <a:off x="3776" y="2839"/>
                <a:ext cx="44" cy="49"/>
              </a:xfrm>
              <a:custGeom>
                <a:avLst/>
                <a:gdLst>
                  <a:gd name="T0" fmla="*/ 3 w 44"/>
                  <a:gd name="T1" fmla="*/ 0 h 49"/>
                  <a:gd name="T2" fmla="*/ 5 w 44"/>
                  <a:gd name="T3" fmla="*/ 2 h 49"/>
                  <a:gd name="T4" fmla="*/ 8 w 44"/>
                  <a:gd name="T5" fmla="*/ 5 h 49"/>
                  <a:gd name="T6" fmla="*/ 9 w 44"/>
                  <a:gd name="T7" fmla="*/ 6 h 49"/>
                  <a:gd name="T8" fmla="*/ 11 w 44"/>
                  <a:gd name="T9" fmla="*/ 9 h 49"/>
                  <a:gd name="T10" fmla="*/ 12 w 44"/>
                  <a:gd name="T11" fmla="*/ 12 h 49"/>
                  <a:gd name="T12" fmla="*/ 14 w 44"/>
                  <a:gd name="T13" fmla="*/ 17 h 49"/>
                  <a:gd name="T14" fmla="*/ 15 w 44"/>
                  <a:gd name="T15" fmla="*/ 21 h 49"/>
                  <a:gd name="T16" fmla="*/ 17 w 44"/>
                  <a:gd name="T17" fmla="*/ 24 h 49"/>
                  <a:gd name="T18" fmla="*/ 18 w 44"/>
                  <a:gd name="T19" fmla="*/ 28 h 49"/>
                  <a:gd name="T20" fmla="*/ 20 w 44"/>
                  <a:gd name="T21" fmla="*/ 32 h 49"/>
                  <a:gd name="T22" fmla="*/ 21 w 44"/>
                  <a:gd name="T23" fmla="*/ 34 h 49"/>
                  <a:gd name="T24" fmla="*/ 26 w 44"/>
                  <a:gd name="T25" fmla="*/ 37 h 49"/>
                  <a:gd name="T26" fmla="*/ 27 w 44"/>
                  <a:gd name="T27" fmla="*/ 40 h 49"/>
                  <a:gd name="T28" fmla="*/ 30 w 44"/>
                  <a:gd name="T29" fmla="*/ 41 h 49"/>
                  <a:gd name="T30" fmla="*/ 35 w 44"/>
                  <a:gd name="T31" fmla="*/ 43 h 49"/>
                  <a:gd name="T32" fmla="*/ 39 w 44"/>
                  <a:gd name="T33" fmla="*/ 44 h 49"/>
                  <a:gd name="T34" fmla="*/ 41 w 44"/>
                  <a:gd name="T35" fmla="*/ 46 h 49"/>
                  <a:gd name="T36" fmla="*/ 44 w 44"/>
                  <a:gd name="T37" fmla="*/ 47 h 49"/>
                  <a:gd name="T38" fmla="*/ 38 w 44"/>
                  <a:gd name="T39" fmla="*/ 47 h 49"/>
                  <a:gd name="T40" fmla="*/ 33 w 44"/>
                  <a:gd name="T41" fmla="*/ 49 h 49"/>
                  <a:gd name="T42" fmla="*/ 29 w 44"/>
                  <a:gd name="T43" fmla="*/ 47 h 49"/>
                  <a:gd name="T44" fmla="*/ 26 w 44"/>
                  <a:gd name="T45" fmla="*/ 46 h 49"/>
                  <a:gd name="T46" fmla="*/ 23 w 44"/>
                  <a:gd name="T47" fmla="*/ 43 h 49"/>
                  <a:gd name="T48" fmla="*/ 20 w 44"/>
                  <a:gd name="T49" fmla="*/ 40 h 49"/>
                  <a:gd name="T50" fmla="*/ 17 w 44"/>
                  <a:gd name="T51" fmla="*/ 37 h 49"/>
                  <a:gd name="T52" fmla="*/ 14 w 44"/>
                  <a:gd name="T53" fmla="*/ 34 h 49"/>
                  <a:gd name="T54" fmla="*/ 11 w 44"/>
                  <a:gd name="T55" fmla="*/ 29 h 49"/>
                  <a:gd name="T56" fmla="*/ 9 w 44"/>
                  <a:gd name="T57" fmla="*/ 26 h 49"/>
                  <a:gd name="T58" fmla="*/ 6 w 44"/>
                  <a:gd name="T59" fmla="*/ 21 h 49"/>
                  <a:gd name="T60" fmla="*/ 5 w 44"/>
                  <a:gd name="T61" fmla="*/ 17 h 49"/>
                  <a:gd name="T62" fmla="*/ 3 w 44"/>
                  <a:gd name="T63" fmla="*/ 12 h 49"/>
                  <a:gd name="T64" fmla="*/ 2 w 44"/>
                  <a:gd name="T65" fmla="*/ 8 h 49"/>
                  <a:gd name="T66" fmla="*/ 0 w 44"/>
                  <a:gd name="T67" fmla="*/ 5 h 49"/>
                  <a:gd name="T68" fmla="*/ 0 w 44"/>
                  <a:gd name="T69" fmla="*/ 0 h 49"/>
                  <a:gd name="T70" fmla="*/ 3 w 44"/>
                  <a:gd name="T71" fmla="*/ 0 h 49"/>
                  <a:gd name="T72" fmla="*/ 3 w 44"/>
                  <a:gd name="T73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4" h="49">
                    <a:moveTo>
                      <a:pt x="3" y="0"/>
                    </a:moveTo>
                    <a:lnTo>
                      <a:pt x="5" y="2"/>
                    </a:lnTo>
                    <a:lnTo>
                      <a:pt x="8" y="5"/>
                    </a:lnTo>
                    <a:lnTo>
                      <a:pt x="9" y="6"/>
                    </a:lnTo>
                    <a:lnTo>
                      <a:pt x="11" y="9"/>
                    </a:lnTo>
                    <a:lnTo>
                      <a:pt x="12" y="12"/>
                    </a:lnTo>
                    <a:lnTo>
                      <a:pt x="14" y="17"/>
                    </a:lnTo>
                    <a:lnTo>
                      <a:pt x="15" y="21"/>
                    </a:lnTo>
                    <a:lnTo>
                      <a:pt x="17" y="24"/>
                    </a:lnTo>
                    <a:lnTo>
                      <a:pt x="18" y="28"/>
                    </a:lnTo>
                    <a:lnTo>
                      <a:pt x="20" y="32"/>
                    </a:lnTo>
                    <a:lnTo>
                      <a:pt x="21" y="34"/>
                    </a:lnTo>
                    <a:lnTo>
                      <a:pt x="26" y="37"/>
                    </a:lnTo>
                    <a:lnTo>
                      <a:pt x="27" y="40"/>
                    </a:lnTo>
                    <a:lnTo>
                      <a:pt x="30" y="41"/>
                    </a:lnTo>
                    <a:lnTo>
                      <a:pt x="35" y="43"/>
                    </a:lnTo>
                    <a:lnTo>
                      <a:pt x="39" y="44"/>
                    </a:lnTo>
                    <a:lnTo>
                      <a:pt x="41" y="46"/>
                    </a:lnTo>
                    <a:lnTo>
                      <a:pt x="44" y="47"/>
                    </a:lnTo>
                    <a:lnTo>
                      <a:pt x="38" y="47"/>
                    </a:lnTo>
                    <a:lnTo>
                      <a:pt x="33" y="49"/>
                    </a:lnTo>
                    <a:lnTo>
                      <a:pt x="29" y="47"/>
                    </a:lnTo>
                    <a:lnTo>
                      <a:pt x="26" y="46"/>
                    </a:lnTo>
                    <a:lnTo>
                      <a:pt x="23" y="43"/>
                    </a:lnTo>
                    <a:lnTo>
                      <a:pt x="20" y="40"/>
                    </a:lnTo>
                    <a:lnTo>
                      <a:pt x="17" y="37"/>
                    </a:lnTo>
                    <a:lnTo>
                      <a:pt x="14" y="34"/>
                    </a:lnTo>
                    <a:lnTo>
                      <a:pt x="11" y="29"/>
                    </a:lnTo>
                    <a:lnTo>
                      <a:pt x="9" y="26"/>
                    </a:lnTo>
                    <a:lnTo>
                      <a:pt x="6" y="21"/>
                    </a:lnTo>
                    <a:lnTo>
                      <a:pt x="5" y="17"/>
                    </a:lnTo>
                    <a:lnTo>
                      <a:pt x="3" y="12"/>
                    </a:lnTo>
                    <a:lnTo>
                      <a:pt x="2" y="8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6" name="Freeform 254"/>
              <p:cNvSpPr>
                <a:spLocks/>
              </p:cNvSpPr>
              <p:nvPr/>
            </p:nvSpPr>
            <p:spPr bwMode="auto">
              <a:xfrm>
                <a:off x="3501" y="3089"/>
                <a:ext cx="219" cy="86"/>
              </a:xfrm>
              <a:custGeom>
                <a:avLst/>
                <a:gdLst>
                  <a:gd name="T0" fmla="*/ 219 w 219"/>
                  <a:gd name="T1" fmla="*/ 3 h 86"/>
                  <a:gd name="T2" fmla="*/ 216 w 219"/>
                  <a:gd name="T3" fmla="*/ 10 h 86"/>
                  <a:gd name="T4" fmla="*/ 208 w 219"/>
                  <a:gd name="T5" fmla="*/ 18 h 86"/>
                  <a:gd name="T6" fmla="*/ 201 w 219"/>
                  <a:gd name="T7" fmla="*/ 24 h 86"/>
                  <a:gd name="T8" fmla="*/ 189 w 219"/>
                  <a:gd name="T9" fmla="*/ 30 h 86"/>
                  <a:gd name="T10" fmla="*/ 171 w 219"/>
                  <a:gd name="T11" fmla="*/ 38 h 86"/>
                  <a:gd name="T12" fmla="*/ 154 w 219"/>
                  <a:gd name="T13" fmla="*/ 47 h 86"/>
                  <a:gd name="T14" fmla="*/ 137 w 219"/>
                  <a:gd name="T15" fmla="*/ 54 h 86"/>
                  <a:gd name="T16" fmla="*/ 119 w 219"/>
                  <a:gd name="T17" fmla="*/ 60 h 86"/>
                  <a:gd name="T18" fmla="*/ 103 w 219"/>
                  <a:gd name="T19" fmla="*/ 66 h 86"/>
                  <a:gd name="T20" fmla="*/ 86 w 219"/>
                  <a:gd name="T21" fmla="*/ 74 h 86"/>
                  <a:gd name="T22" fmla="*/ 68 w 219"/>
                  <a:gd name="T23" fmla="*/ 79 h 86"/>
                  <a:gd name="T24" fmla="*/ 54 w 219"/>
                  <a:gd name="T25" fmla="*/ 82 h 86"/>
                  <a:gd name="T26" fmla="*/ 48 w 219"/>
                  <a:gd name="T27" fmla="*/ 83 h 86"/>
                  <a:gd name="T28" fmla="*/ 41 w 219"/>
                  <a:gd name="T29" fmla="*/ 83 h 86"/>
                  <a:gd name="T30" fmla="*/ 35 w 219"/>
                  <a:gd name="T31" fmla="*/ 85 h 86"/>
                  <a:gd name="T32" fmla="*/ 27 w 219"/>
                  <a:gd name="T33" fmla="*/ 85 h 86"/>
                  <a:gd name="T34" fmla="*/ 21 w 219"/>
                  <a:gd name="T35" fmla="*/ 86 h 86"/>
                  <a:gd name="T36" fmla="*/ 13 w 219"/>
                  <a:gd name="T37" fmla="*/ 86 h 86"/>
                  <a:gd name="T38" fmla="*/ 7 w 219"/>
                  <a:gd name="T39" fmla="*/ 86 h 86"/>
                  <a:gd name="T40" fmla="*/ 3 w 219"/>
                  <a:gd name="T41" fmla="*/ 85 h 86"/>
                  <a:gd name="T42" fmla="*/ 4 w 219"/>
                  <a:gd name="T43" fmla="*/ 82 h 86"/>
                  <a:gd name="T44" fmla="*/ 12 w 219"/>
                  <a:gd name="T45" fmla="*/ 80 h 86"/>
                  <a:gd name="T46" fmla="*/ 19 w 219"/>
                  <a:gd name="T47" fmla="*/ 79 h 86"/>
                  <a:gd name="T48" fmla="*/ 27 w 219"/>
                  <a:gd name="T49" fmla="*/ 79 h 86"/>
                  <a:gd name="T50" fmla="*/ 36 w 219"/>
                  <a:gd name="T51" fmla="*/ 77 h 86"/>
                  <a:gd name="T52" fmla="*/ 44 w 219"/>
                  <a:gd name="T53" fmla="*/ 77 h 86"/>
                  <a:gd name="T54" fmla="*/ 51 w 219"/>
                  <a:gd name="T55" fmla="*/ 76 h 86"/>
                  <a:gd name="T56" fmla="*/ 60 w 219"/>
                  <a:gd name="T57" fmla="*/ 74 h 86"/>
                  <a:gd name="T58" fmla="*/ 72 w 219"/>
                  <a:gd name="T59" fmla="*/ 71 h 86"/>
                  <a:gd name="T60" fmla="*/ 91 w 219"/>
                  <a:gd name="T61" fmla="*/ 65 h 86"/>
                  <a:gd name="T62" fmla="*/ 107 w 219"/>
                  <a:gd name="T63" fmla="*/ 59 h 86"/>
                  <a:gd name="T64" fmla="*/ 124 w 219"/>
                  <a:gd name="T65" fmla="*/ 51 h 86"/>
                  <a:gd name="T66" fmla="*/ 140 w 219"/>
                  <a:gd name="T67" fmla="*/ 45 h 86"/>
                  <a:gd name="T68" fmla="*/ 159 w 219"/>
                  <a:gd name="T69" fmla="*/ 38 h 86"/>
                  <a:gd name="T70" fmla="*/ 175 w 219"/>
                  <a:gd name="T71" fmla="*/ 30 h 86"/>
                  <a:gd name="T72" fmla="*/ 192 w 219"/>
                  <a:gd name="T73" fmla="*/ 21 h 86"/>
                  <a:gd name="T74" fmla="*/ 202 w 219"/>
                  <a:gd name="T75" fmla="*/ 15 h 86"/>
                  <a:gd name="T76" fmla="*/ 207 w 219"/>
                  <a:gd name="T77" fmla="*/ 10 h 86"/>
                  <a:gd name="T78" fmla="*/ 213 w 219"/>
                  <a:gd name="T79" fmla="*/ 3 h 86"/>
                  <a:gd name="T80" fmla="*/ 218 w 219"/>
                  <a:gd name="T8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9" h="86">
                    <a:moveTo>
                      <a:pt x="218" y="0"/>
                    </a:moveTo>
                    <a:lnTo>
                      <a:pt x="219" y="3"/>
                    </a:lnTo>
                    <a:lnTo>
                      <a:pt x="218" y="7"/>
                    </a:lnTo>
                    <a:lnTo>
                      <a:pt x="216" y="10"/>
                    </a:lnTo>
                    <a:lnTo>
                      <a:pt x="213" y="15"/>
                    </a:lnTo>
                    <a:lnTo>
                      <a:pt x="208" y="18"/>
                    </a:lnTo>
                    <a:lnTo>
                      <a:pt x="204" y="21"/>
                    </a:lnTo>
                    <a:lnTo>
                      <a:pt x="201" y="24"/>
                    </a:lnTo>
                    <a:lnTo>
                      <a:pt x="198" y="27"/>
                    </a:lnTo>
                    <a:lnTo>
                      <a:pt x="189" y="30"/>
                    </a:lnTo>
                    <a:lnTo>
                      <a:pt x="180" y="35"/>
                    </a:lnTo>
                    <a:lnTo>
                      <a:pt x="171" y="38"/>
                    </a:lnTo>
                    <a:lnTo>
                      <a:pt x="163" y="42"/>
                    </a:lnTo>
                    <a:lnTo>
                      <a:pt x="154" y="47"/>
                    </a:lnTo>
                    <a:lnTo>
                      <a:pt x="145" y="50"/>
                    </a:lnTo>
                    <a:lnTo>
                      <a:pt x="137" y="54"/>
                    </a:lnTo>
                    <a:lnTo>
                      <a:pt x="128" y="57"/>
                    </a:lnTo>
                    <a:lnTo>
                      <a:pt x="119" y="60"/>
                    </a:lnTo>
                    <a:lnTo>
                      <a:pt x="112" y="63"/>
                    </a:lnTo>
                    <a:lnTo>
                      <a:pt x="103" y="66"/>
                    </a:lnTo>
                    <a:lnTo>
                      <a:pt x="94" y="71"/>
                    </a:lnTo>
                    <a:lnTo>
                      <a:pt x="86" y="74"/>
                    </a:lnTo>
                    <a:lnTo>
                      <a:pt x="77" y="77"/>
                    </a:lnTo>
                    <a:lnTo>
                      <a:pt x="68" y="79"/>
                    </a:lnTo>
                    <a:lnTo>
                      <a:pt x="59" y="82"/>
                    </a:lnTo>
                    <a:lnTo>
                      <a:pt x="54" y="82"/>
                    </a:lnTo>
                    <a:lnTo>
                      <a:pt x="51" y="83"/>
                    </a:lnTo>
                    <a:lnTo>
                      <a:pt x="48" y="83"/>
                    </a:lnTo>
                    <a:lnTo>
                      <a:pt x="45" y="83"/>
                    </a:lnTo>
                    <a:lnTo>
                      <a:pt x="41" y="83"/>
                    </a:lnTo>
                    <a:lnTo>
                      <a:pt x="38" y="85"/>
                    </a:lnTo>
                    <a:lnTo>
                      <a:pt x="35" y="85"/>
                    </a:lnTo>
                    <a:lnTo>
                      <a:pt x="32" y="85"/>
                    </a:lnTo>
                    <a:lnTo>
                      <a:pt x="27" y="85"/>
                    </a:lnTo>
                    <a:lnTo>
                      <a:pt x="24" y="86"/>
                    </a:lnTo>
                    <a:lnTo>
                      <a:pt x="21" y="86"/>
                    </a:lnTo>
                    <a:lnTo>
                      <a:pt x="18" y="86"/>
                    </a:lnTo>
                    <a:lnTo>
                      <a:pt x="13" y="86"/>
                    </a:lnTo>
                    <a:lnTo>
                      <a:pt x="10" y="86"/>
                    </a:lnTo>
                    <a:lnTo>
                      <a:pt x="7" y="86"/>
                    </a:lnTo>
                    <a:lnTo>
                      <a:pt x="4" y="86"/>
                    </a:lnTo>
                    <a:lnTo>
                      <a:pt x="3" y="85"/>
                    </a:lnTo>
                    <a:lnTo>
                      <a:pt x="0" y="83"/>
                    </a:lnTo>
                    <a:lnTo>
                      <a:pt x="4" y="82"/>
                    </a:lnTo>
                    <a:lnTo>
                      <a:pt x="7" y="80"/>
                    </a:lnTo>
                    <a:lnTo>
                      <a:pt x="12" y="80"/>
                    </a:lnTo>
                    <a:lnTo>
                      <a:pt x="16" y="80"/>
                    </a:lnTo>
                    <a:lnTo>
                      <a:pt x="19" y="79"/>
                    </a:lnTo>
                    <a:lnTo>
                      <a:pt x="24" y="79"/>
                    </a:lnTo>
                    <a:lnTo>
                      <a:pt x="27" y="79"/>
                    </a:lnTo>
                    <a:lnTo>
                      <a:pt x="32" y="79"/>
                    </a:lnTo>
                    <a:lnTo>
                      <a:pt x="36" y="77"/>
                    </a:lnTo>
                    <a:lnTo>
                      <a:pt x="41" y="77"/>
                    </a:lnTo>
                    <a:lnTo>
                      <a:pt x="44" y="77"/>
                    </a:lnTo>
                    <a:lnTo>
                      <a:pt x="48" y="76"/>
                    </a:lnTo>
                    <a:lnTo>
                      <a:pt x="51" y="76"/>
                    </a:lnTo>
                    <a:lnTo>
                      <a:pt x="56" y="76"/>
                    </a:lnTo>
                    <a:lnTo>
                      <a:pt x="60" y="74"/>
                    </a:lnTo>
                    <a:lnTo>
                      <a:pt x="63" y="74"/>
                    </a:lnTo>
                    <a:lnTo>
                      <a:pt x="72" y="71"/>
                    </a:lnTo>
                    <a:lnTo>
                      <a:pt x="81" y="68"/>
                    </a:lnTo>
                    <a:lnTo>
                      <a:pt x="91" y="65"/>
                    </a:lnTo>
                    <a:lnTo>
                      <a:pt x="98" y="62"/>
                    </a:lnTo>
                    <a:lnTo>
                      <a:pt x="107" y="59"/>
                    </a:lnTo>
                    <a:lnTo>
                      <a:pt x="116" y="56"/>
                    </a:lnTo>
                    <a:lnTo>
                      <a:pt x="124" y="51"/>
                    </a:lnTo>
                    <a:lnTo>
                      <a:pt x="133" y="48"/>
                    </a:lnTo>
                    <a:lnTo>
                      <a:pt x="140" y="45"/>
                    </a:lnTo>
                    <a:lnTo>
                      <a:pt x="150" y="41"/>
                    </a:lnTo>
                    <a:lnTo>
                      <a:pt x="159" y="38"/>
                    </a:lnTo>
                    <a:lnTo>
                      <a:pt x="166" y="33"/>
                    </a:lnTo>
                    <a:lnTo>
                      <a:pt x="175" y="30"/>
                    </a:lnTo>
                    <a:lnTo>
                      <a:pt x="183" y="26"/>
                    </a:lnTo>
                    <a:lnTo>
                      <a:pt x="192" y="21"/>
                    </a:lnTo>
                    <a:lnTo>
                      <a:pt x="199" y="17"/>
                    </a:lnTo>
                    <a:lnTo>
                      <a:pt x="202" y="15"/>
                    </a:lnTo>
                    <a:lnTo>
                      <a:pt x="205" y="12"/>
                    </a:lnTo>
                    <a:lnTo>
                      <a:pt x="207" y="10"/>
                    </a:lnTo>
                    <a:lnTo>
                      <a:pt x="208" y="9"/>
                    </a:lnTo>
                    <a:lnTo>
                      <a:pt x="213" y="3"/>
                    </a:lnTo>
                    <a:lnTo>
                      <a:pt x="218" y="0"/>
                    </a:lnTo>
                    <a:lnTo>
                      <a:pt x="2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7" name="Freeform 255"/>
              <p:cNvSpPr>
                <a:spLocks/>
              </p:cNvSpPr>
              <p:nvPr/>
            </p:nvSpPr>
            <p:spPr bwMode="auto">
              <a:xfrm>
                <a:off x="3357" y="2927"/>
                <a:ext cx="528" cy="126"/>
              </a:xfrm>
              <a:custGeom>
                <a:avLst/>
                <a:gdLst>
                  <a:gd name="T0" fmla="*/ 446 w 528"/>
                  <a:gd name="T1" fmla="*/ 6 h 126"/>
                  <a:gd name="T2" fmla="*/ 458 w 528"/>
                  <a:gd name="T3" fmla="*/ 5 h 126"/>
                  <a:gd name="T4" fmla="*/ 469 w 528"/>
                  <a:gd name="T5" fmla="*/ 0 h 126"/>
                  <a:gd name="T6" fmla="*/ 487 w 528"/>
                  <a:gd name="T7" fmla="*/ 9 h 126"/>
                  <a:gd name="T8" fmla="*/ 502 w 528"/>
                  <a:gd name="T9" fmla="*/ 24 h 126"/>
                  <a:gd name="T10" fmla="*/ 507 w 528"/>
                  <a:gd name="T11" fmla="*/ 38 h 126"/>
                  <a:gd name="T12" fmla="*/ 511 w 528"/>
                  <a:gd name="T13" fmla="*/ 53 h 126"/>
                  <a:gd name="T14" fmla="*/ 517 w 528"/>
                  <a:gd name="T15" fmla="*/ 68 h 126"/>
                  <a:gd name="T16" fmla="*/ 525 w 528"/>
                  <a:gd name="T17" fmla="*/ 80 h 126"/>
                  <a:gd name="T18" fmla="*/ 511 w 528"/>
                  <a:gd name="T19" fmla="*/ 71 h 126"/>
                  <a:gd name="T20" fmla="*/ 504 w 528"/>
                  <a:gd name="T21" fmla="*/ 53 h 126"/>
                  <a:gd name="T22" fmla="*/ 498 w 528"/>
                  <a:gd name="T23" fmla="*/ 32 h 126"/>
                  <a:gd name="T24" fmla="*/ 486 w 528"/>
                  <a:gd name="T25" fmla="*/ 15 h 126"/>
                  <a:gd name="T26" fmla="*/ 469 w 528"/>
                  <a:gd name="T27" fmla="*/ 6 h 126"/>
                  <a:gd name="T28" fmla="*/ 454 w 528"/>
                  <a:gd name="T29" fmla="*/ 12 h 126"/>
                  <a:gd name="T30" fmla="*/ 440 w 528"/>
                  <a:gd name="T31" fmla="*/ 11 h 126"/>
                  <a:gd name="T32" fmla="*/ 424 w 528"/>
                  <a:gd name="T33" fmla="*/ 14 h 126"/>
                  <a:gd name="T34" fmla="*/ 405 w 528"/>
                  <a:gd name="T35" fmla="*/ 21 h 126"/>
                  <a:gd name="T36" fmla="*/ 387 w 528"/>
                  <a:gd name="T37" fmla="*/ 32 h 126"/>
                  <a:gd name="T38" fmla="*/ 371 w 528"/>
                  <a:gd name="T39" fmla="*/ 44 h 126"/>
                  <a:gd name="T40" fmla="*/ 348 w 528"/>
                  <a:gd name="T41" fmla="*/ 64 h 126"/>
                  <a:gd name="T42" fmla="*/ 319 w 528"/>
                  <a:gd name="T43" fmla="*/ 76 h 126"/>
                  <a:gd name="T44" fmla="*/ 289 w 528"/>
                  <a:gd name="T45" fmla="*/ 85 h 126"/>
                  <a:gd name="T46" fmla="*/ 260 w 528"/>
                  <a:gd name="T47" fmla="*/ 97 h 126"/>
                  <a:gd name="T48" fmla="*/ 235 w 528"/>
                  <a:gd name="T49" fmla="*/ 110 h 126"/>
                  <a:gd name="T50" fmla="*/ 209 w 528"/>
                  <a:gd name="T51" fmla="*/ 118 h 126"/>
                  <a:gd name="T52" fmla="*/ 183 w 528"/>
                  <a:gd name="T53" fmla="*/ 124 h 126"/>
                  <a:gd name="T54" fmla="*/ 156 w 528"/>
                  <a:gd name="T55" fmla="*/ 126 h 126"/>
                  <a:gd name="T56" fmla="*/ 135 w 528"/>
                  <a:gd name="T57" fmla="*/ 126 h 126"/>
                  <a:gd name="T58" fmla="*/ 117 w 528"/>
                  <a:gd name="T59" fmla="*/ 126 h 126"/>
                  <a:gd name="T60" fmla="*/ 89 w 528"/>
                  <a:gd name="T61" fmla="*/ 123 h 126"/>
                  <a:gd name="T62" fmla="*/ 64 w 528"/>
                  <a:gd name="T63" fmla="*/ 120 h 126"/>
                  <a:gd name="T64" fmla="*/ 36 w 528"/>
                  <a:gd name="T65" fmla="*/ 115 h 126"/>
                  <a:gd name="T66" fmla="*/ 9 w 528"/>
                  <a:gd name="T67" fmla="*/ 112 h 126"/>
                  <a:gd name="T68" fmla="*/ 3 w 528"/>
                  <a:gd name="T69" fmla="*/ 106 h 126"/>
                  <a:gd name="T70" fmla="*/ 21 w 528"/>
                  <a:gd name="T71" fmla="*/ 106 h 126"/>
                  <a:gd name="T72" fmla="*/ 32 w 528"/>
                  <a:gd name="T73" fmla="*/ 109 h 126"/>
                  <a:gd name="T74" fmla="*/ 55 w 528"/>
                  <a:gd name="T75" fmla="*/ 110 h 126"/>
                  <a:gd name="T76" fmla="*/ 114 w 528"/>
                  <a:gd name="T77" fmla="*/ 118 h 126"/>
                  <a:gd name="T78" fmla="*/ 176 w 528"/>
                  <a:gd name="T79" fmla="*/ 117 h 126"/>
                  <a:gd name="T80" fmla="*/ 233 w 528"/>
                  <a:gd name="T81" fmla="*/ 104 h 126"/>
                  <a:gd name="T82" fmla="*/ 278 w 528"/>
                  <a:gd name="T83" fmla="*/ 82 h 126"/>
                  <a:gd name="T84" fmla="*/ 303 w 528"/>
                  <a:gd name="T85" fmla="*/ 74 h 126"/>
                  <a:gd name="T86" fmla="*/ 325 w 528"/>
                  <a:gd name="T87" fmla="*/ 67 h 126"/>
                  <a:gd name="T88" fmla="*/ 346 w 528"/>
                  <a:gd name="T89" fmla="*/ 56 h 126"/>
                  <a:gd name="T90" fmla="*/ 365 w 528"/>
                  <a:gd name="T91" fmla="*/ 38 h 126"/>
                  <a:gd name="T92" fmla="*/ 381 w 528"/>
                  <a:gd name="T93" fmla="*/ 26 h 126"/>
                  <a:gd name="T94" fmla="*/ 399 w 528"/>
                  <a:gd name="T95" fmla="*/ 15 h 126"/>
                  <a:gd name="T96" fmla="*/ 418 w 528"/>
                  <a:gd name="T97" fmla="*/ 6 h 126"/>
                  <a:gd name="T98" fmla="*/ 436 w 528"/>
                  <a:gd name="T99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28" h="126">
                    <a:moveTo>
                      <a:pt x="439" y="0"/>
                    </a:moveTo>
                    <a:lnTo>
                      <a:pt x="440" y="2"/>
                    </a:lnTo>
                    <a:lnTo>
                      <a:pt x="443" y="5"/>
                    </a:lnTo>
                    <a:lnTo>
                      <a:pt x="446" y="6"/>
                    </a:lnTo>
                    <a:lnTo>
                      <a:pt x="449" y="8"/>
                    </a:lnTo>
                    <a:lnTo>
                      <a:pt x="452" y="8"/>
                    </a:lnTo>
                    <a:lnTo>
                      <a:pt x="455" y="6"/>
                    </a:lnTo>
                    <a:lnTo>
                      <a:pt x="458" y="5"/>
                    </a:lnTo>
                    <a:lnTo>
                      <a:pt x="461" y="3"/>
                    </a:lnTo>
                    <a:lnTo>
                      <a:pt x="464" y="2"/>
                    </a:lnTo>
                    <a:lnTo>
                      <a:pt x="467" y="0"/>
                    </a:lnTo>
                    <a:lnTo>
                      <a:pt x="469" y="0"/>
                    </a:lnTo>
                    <a:lnTo>
                      <a:pt x="472" y="0"/>
                    </a:lnTo>
                    <a:lnTo>
                      <a:pt x="477" y="2"/>
                    </a:lnTo>
                    <a:lnTo>
                      <a:pt x="483" y="5"/>
                    </a:lnTo>
                    <a:lnTo>
                      <a:pt x="487" y="9"/>
                    </a:lnTo>
                    <a:lnTo>
                      <a:pt x="492" y="14"/>
                    </a:lnTo>
                    <a:lnTo>
                      <a:pt x="496" y="17"/>
                    </a:lnTo>
                    <a:lnTo>
                      <a:pt x="499" y="23"/>
                    </a:lnTo>
                    <a:lnTo>
                      <a:pt x="502" y="24"/>
                    </a:lnTo>
                    <a:lnTo>
                      <a:pt x="504" y="27"/>
                    </a:lnTo>
                    <a:lnTo>
                      <a:pt x="505" y="32"/>
                    </a:lnTo>
                    <a:lnTo>
                      <a:pt x="507" y="35"/>
                    </a:lnTo>
                    <a:lnTo>
                      <a:pt x="507" y="38"/>
                    </a:lnTo>
                    <a:lnTo>
                      <a:pt x="508" y="42"/>
                    </a:lnTo>
                    <a:lnTo>
                      <a:pt x="510" y="45"/>
                    </a:lnTo>
                    <a:lnTo>
                      <a:pt x="511" y="50"/>
                    </a:lnTo>
                    <a:lnTo>
                      <a:pt x="511" y="53"/>
                    </a:lnTo>
                    <a:lnTo>
                      <a:pt x="513" y="58"/>
                    </a:lnTo>
                    <a:lnTo>
                      <a:pt x="513" y="61"/>
                    </a:lnTo>
                    <a:lnTo>
                      <a:pt x="516" y="65"/>
                    </a:lnTo>
                    <a:lnTo>
                      <a:pt x="517" y="68"/>
                    </a:lnTo>
                    <a:lnTo>
                      <a:pt x="520" y="71"/>
                    </a:lnTo>
                    <a:lnTo>
                      <a:pt x="523" y="74"/>
                    </a:lnTo>
                    <a:lnTo>
                      <a:pt x="528" y="79"/>
                    </a:lnTo>
                    <a:lnTo>
                      <a:pt x="525" y="80"/>
                    </a:lnTo>
                    <a:lnTo>
                      <a:pt x="523" y="82"/>
                    </a:lnTo>
                    <a:lnTo>
                      <a:pt x="519" y="79"/>
                    </a:lnTo>
                    <a:lnTo>
                      <a:pt x="514" y="74"/>
                    </a:lnTo>
                    <a:lnTo>
                      <a:pt x="511" y="71"/>
                    </a:lnTo>
                    <a:lnTo>
                      <a:pt x="510" y="67"/>
                    </a:lnTo>
                    <a:lnTo>
                      <a:pt x="507" y="62"/>
                    </a:lnTo>
                    <a:lnTo>
                      <a:pt x="505" y="58"/>
                    </a:lnTo>
                    <a:lnTo>
                      <a:pt x="504" y="53"/>
                    </a:lnTo>
                    <a:lnTo>
                      <a:pt x="502" y="47"/>
                    </a:lnTo>
                    <a:lnTo>
                      <a:pt x="501" y="42"/>
                    </a:lnTo>
                    <a:lnTo>
                      <a:pt x="499" y="38"/>
                    </a:lnTo>
                    <a:lnTo>
                      <a:pt x="498" y="32"/>
                    </a:lnTo>
                    <a:lnTo>
                      <a:pt x="495" y="27"/>
                    </a:lnTo>
                    <a:lnTo>
                      <a:pt x="492" y="23"/>
                    </a:lnTo>
                    <a:lnTo>
                      <a:pt x="490" y="20"/>
                    </a:lnTo>
                    <a:lnTo>
                      <a:pt x="486" y="15"/>
                    </a:lnTo>
                    <a:lnTo>
                      <a:pt x="481" y="14"/>
                    </a:lnTo>
                    <a:lnTo>
                      <a:pt x="477" y="9"/>
                    </a:lnTo>
                    <a:lnTo>
                      <a:pt x="474" y="8"/>
                    </a:lnTo>
                    <a:lnTo>
                      <a:pt x="469" y="6"/>
                    </a:lnTo>
                    <a:lnTo>
                      <a:pt x="466" y="8"/>
                    </a:lnTo>
                    <a:lnTo>
                      <a:pt x="461" y="9"/>
                    </a:lnTo>
                    <a:lnTo>
                      <a:pt x="457" y="11"/>
                    </a:lnTo>
                    <a:lnTo>
                      <a:pt x="454" y="12"/>
                    </a:lnTo>
                    <a:lnTo>
                      <a:pt x="449" y="15"/>
                    </a:lnTo>
                    <a:lnTo>
                      <a:pt x="446" y="15"/>
                    </a:lnTo>
                    <a:lnTo>
                      <a:pt x="443" y="14"/>
                    </a:lnTo>
                    <a:lnTo>
                      <a:pt x="440" y="11"/>
                    </a:lnTo>
                    <a:lnTo>
                      <a:pt x="437" y="9"/>
                    </a:lnTo>
                    <a:lnTo>
                      <a:pt x="433" y="9"/>
                    </a:lnTo>
                    <a:lnTo>
                      <a:pt x="428" y="11"/>
                    </a:lnTo>
                    <a:lnTo>
                      <a:pt x="424" y="14"/>
                    </a:lnTo>
                    <a:lnTo>
                      <a:pt x="419" y="15"/>
                    </a:lnTo>
                    <a:lnTo>
                      <a:pt x="415" y="17"/>
                    </a:lnTo>
                    <a:lnTo>
                      <a:pt x="410" y="18"/>
                    </a:lnTo>
                    <a:lnTo>
                      <a:pt x="405" y="21"/>
                    </a:lnTo>
                    <a:lnTo>
                      <a:pt x="401" y="24"/>
                    </a:lnTo>
                    <a:lnTo>
                      <a:pt x="396" y="26"/>
                    </a:lnTo>
                    <a:lnTo>
                      <a:pt x="392" y="29"/>
                    </a:lnTo>
                    <a:lnTo>
                      <a:pt x="387" y="32"/>
                    </a:lnTo>
                    <a:lnTo>
                      <a:pt x="383" y="35"/>
                    </a:lnTo>
                    <a:lnTo>
                      <a:pt x="378" y="38"/>
                    </a:lnTo>
                    <a:lnTo>
                      <a:pt x="374" y="39"/>
                    </a:lnTo>
                    <a:lnTo>
                      <a:pt x="371" y="44"/>
                    </a:lnTo>
                    <a:lnTo>
                      <a:pt x="366" y="45"/>
                    </a:lnTo>
                    <a:lnTo>
                      <a:pt x="360" y="53"/>
                    </a:lnTo>
                    <a:lnTo>
                      <a:pt x="354" y="59"/>
                    </a:lnTo>
                    <a:lnTo>
                      <a:pt x="348" y="64"/>
                    </a:lnTo>
                    <a:lnTo>
                      <a:pt x="340" y="68"/>
                    </a:lnTo>
                    <a:lnTo>
                      <a:pt x="333" y="71"/>
                    </a:lnTo>
                    <a:lnTo>
                      <a:pt x="327" y="74"/>
                    </a:lnTo>
                    <a:lnTo>
                      <a:pt x="319" y="76"/>
                    </a:lnTo>
                    <a:lnTo>
                      <a:pt x="312" y="79"/>
                    </a:lnTo>
                    <a:lnTo>
                      <a:pt x="304" y="80"/>
                    </a:lnTo>
                    <a:lnTo>
                      <a:pt x="297" y="82"/>
                    </a:lnTo>
                    <a:lnTo>
                      <a:pt x="289" y="85"/>
                    </a:lnTo>
                    <a:lnTo>
                      <a:pt x="281" y="86"/>
                    </a:lnTo>
                    <a:lnTo>
                      <a:pt x="275" y="89"/>
                    </a:lnTo>
                    <a:lnTo>
                      <a:pt x="268" y="92"/>
                    </a:lnTo>
                    <a:lnTo>
                      <a:pt x="260" y="97"/>
                    </a:lnTo>
                    <a:lnTo>
                      <a:pt x="254" y="103"/>
                    </a:lnTo>
                    <a:lnTo>
                      <a:pt x="248" y="104"/>
                    </a:lnTo>
                    <a:lnTo>
                      <a:pt x="242" y="107"/>
                    </a:lnTo>
                    <a:lnTo>
                      <a:pt x="235" y="110"/>
                    </a:lnTo>
                    <a:lnTo>
                      <a:pt x="228" y="113"/>
                    </a:lnTo>
                    <a:lnTo>
                      <a:pt x="222" y="115"/>
                    </a:lnTo>
                    <a:lnTo>
                      <a:pt x="216" y="117"/>
                    </a:lnTo>
                    <a:lnTo>
                      <a:pt x="209" y="118"/>
                    </a:lnTo>
                    <a:lnTo>
                      <a:pt x="203" y="120"/>
                    </a:lnTo>
                    <a:lnTo>
                      <a:pt x="197" y="121"/>
                    </a:lnTo>
                    <a:lnTo>
                      <a:pt x="189" y="123"/>
                    </a:lnTo>
                    <a:lnTo>
                      <a:pt x="183" y="124"/>
                    </a:lnTo>
                    <a:lnTo>
                      <a:pt x="177" y="124"/>
                    </a:lnTo>
                    <a:lnTo>
                      <a:pt x="169" y="126"/>
                    </a:lnTo>
                    <a:lnTo>
                      <a:pt x="162" y="126"/>
                    </a:lnTo>
                    <a:lnTo>
                      <a:pt x="156" y="126"/>
                    </a:lnTo>
                    <a:lnTo>
                      <a:pt x="148" y="126"/>
                    </a:lnTo>
                    <a:lnTo>
                      <a:pt x="144" y="126"/>
                    </a:lnTo>
                    <a:lnTo>
                      <a:pt x="139" y="126"/>
                    </a:lnTo>
                    <a:lnTo>
                      <a:pt x="135" y="126"/>
                    </a:lnTo>
                    <a:lnTo>
                      <a:pt x="130" y="126"/>
                    </a:lnTo>
                    <a:lnTo>
                      <a:pt x="126" y="126"/>
                    </a:lnTo>
                    <a:lnTo>
                      <a:pt x="121" y="126"/>
                    </a:lnTo>
                    <a:lnTo>
                      <a:pt x="117" y="126"/>
                    </a:lnTo>
                    <a:lnTo>
                      <a:pt x="112" y="126"/>
                    </a:lnTo>
                    <a:lnTo>
                      <a:pt x="104" y="126"/>
                    </a:lnTo>
                    <a:lnTo>
                      <a:pt x="97" y="124"/>
                    </a:lnTo>
                    <a:lnTo>
                      <a:pt x="89" y="123"/>
                    </a:lnTo>
                    <a:lnTo>
                      <a:pt x="83" y="123"/>
                    </a:lnTo>
                    <a:lnTo>
                      <a:pt x="76" y="121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6" y="120"/>
                    </a:lnTo>
                    <a:lnTo>
                      <a:pt x="50" y="117"/>
                    </a:lnTo>
                    <a:lnTo>
                      <a:pt x="44" y="117"/>
                    </a:lnTo>
                    <a:lnTo>
                      <a:pt x="36" y="115"/>
                    </a:lnTo>
                    <a:lnTo>
                      <a:pt x="30" y="115"/>
                    </a:lnTo>
                    <a:lnTo>
                      <a:pt x="23" y="113"/>
                    </a:lnTo>
                    <a:lnTo>
                      <a:pt x="17" y="113"/>
                    </a:lnTo>
                    <a:lnTo>
                      <a:pt x="9" y="112"/>
                    </a:lnTo>
                    <a:lnTo>
                      <a:pt x="3" y="112"/>
                    </a:lnTo>
                    <a:lnTo>
                      <a:pt x="2" y="109"/>
                    </a:lnTo>
                    <a:lnTo>
                      <a:pt x="0" y="109"/>
                    </a:lnTo>
                    <a:lnTo>
                      <a:pt x="3" y="106"/>
                    </a:lnTo>
                    <a:lnTo>
                      <a:pt x="9" y="106"/>
                    </a:lnTo>
                    <a:lnTo>
                      <a:pt x="14" y="106"/>
                    </a:lnTo>
                    <a:lnTo>
                      <a:pt x="20" y="106"/>
                    </a:lnTo>
                    <a:lnTo>
                      <a:pt x="21" y="106"/>
                    </a:lnTo>
                    <a:lnTo>
                      <a:pt x="24" y="107"/>
                    </a:lnTo>
                    <a:lnTo>
                      <a:pt x="27" y="107"/>
                    </a:lnTo>
                    <a:lnTo>
                      <a:pt x="30" y="109"/>
                    </a:lnTo>
                    <a:lnTo>
                      <a:pt x="32" y="109"/>
                    </a:lnTo>
                    <a:lnTo>
                      <a:pt x="35" y="109"/>
                    </a:lnTo>
                    <a:lnTo>
                      <a:pt x="38" y="109"/>
                    </a:lnTo>
                    <a:lnTo>
                      <a:pt x="41" y="109"/>
                    </a:lnTo>
                    <a:lnTo>
                      <a:pt x="55" y="110"/>
                    </a:lnTo>
                    <a:lnTo>
                      <a:pt x="70" y="113"/>
                    </a:lnTo>
                    <a:lnTo>
                      <a:pt x="85" y="115"/>
                    </a:lnTo>
                    <a:lnTo>
                      <a:pt x="100" y="117"/>
                    </a:lnTo>
                    <a:lnTo>
                      <a:pt x="114" y="118"/>
                    </a:lnTo>
                    <a:lnTo>
                      <a:pt x="130" y="120"/>
                    </a:lnTo>
                    <a:lnTo>
                      <a:pt x="145" y="120"/>
                    </a:lnTo>
                    <a:lnTo>
                      <a:pt x="160" y="120"/>
                    </a:lnTo>
                    <a:lnTo>
                      <a:pt x="176" y="117"/>
                    </a:lnTo>
                    <a:lnTo>
                      <a:pt x="191" y="115"/>
                    </a:lnTo>
                    <a:lnTo>
                      <a:pt x="204" y="112"/>
                    </a:lnTo>
                    <a:lnTo>
                      <a:pt x="219" y="109"/>
                    </a:lnTo>
                    <a:lnTo>
                      <a:pt x="233" y="104"/>
                    </a:lnTo>
                    <a:lnTo>
                      <a:pt x="247" y="98"/>
                    </a:lnTo>
                    <a:lnTo>
                      <a:pt x="260" y="92"/>
                    </a:lnTo>
                    <a:lnTo>
                      <a:pt x="274" y="85"/>
                    </a:lnTo>
                    <a:lnTo>
                      <a:pt x="278" y="82"/>
                    </a:lnTo>
                    <a:lnTo>
                      <a:pt x="284" y="79"/>
                    </a:lnTo>
                    <a:lnTo>
                      <a:pt x="290" y="77"/>
                    </a:lnTo>
                    <a:lnTo>
                      <a:pt x="297" y="76"/>
                    </a:lnTo>
                    <a:lnTo>
                      <a:pt x="303" y="74"/>
                    </a:lnTo>
                    <a:lnTo>
                      <a:pt x="307" y="73"/>
                    </a:lnTo>
                    <a:lnTo>
                      <a:pt x="313" y="71"/>
                    </a:lnTo>
                    <a:lnTo>
                      <a:pt x="321" y="70"/>
                    </a:lnTo>
                    <a:lnTo>
                      <a:pt x="325" y="67"/>
                    </a:lnTo>
                    <a:lnTo>
                      <a:pt x="331" y="65"/>
                    </a:lnTo>
                    <a:lnTo>
                      <a:pt x="336" y="62"/>
                    </a:lnTo>
                    <a:lnTo>
                      <a:pt x="342" y="61"/>
                    </a:lnTo>
                    <a:lnTo>
                      <a:pt x="346" y="56"/>
                    </a:lnTo>
                    <a:lnTo>
                      <a:pt x="352" y="51"/>
                    </a:lnTo>
                    <a:lnTo>
                      <a:pt x="357" y="47"/>
                    </a:lnTo>
                    <a:lnTo>
                      <a:pt x="362" y="42"/>
                    </a:lnTo>
                    <a:lnTo>
                      <a:pt x="365" y="38"/>
                    </a:lnTo>
                    <a:lnTo>
                      <a:pt x="369" y="35"/>
                    </a:lnTo>
                    <a:lnTo>
                      <a:pt x="372" y="32"/>
                    </a:lnTo>
                    <a:lnTo>
                      <a:pt x="377" y="29"/>
                    </a:lnTo>
                    <a:lnTo>
                      <a:pt x="381" y="26"/>
                    </a:lnTo>
                    <a:lnTo>
                      <a:pt x="386" y="23"/>
                    </a:lnTo>
                    <a:lnTo>
                      <a:pt x="390" y="21"/>
                    </a:lnTo>
                    <a:lnTo>
                      <a:pt x="395" y="18"/>
                    </a:lnTo>
                    <a:lnTo>
                      <a:pt x="399" y="15"/>
                    </a:lnTo>
                    <a:lnTo>
                      <a:pt x="404" y="14"/>
                    </a:lnTo>
                    <a:lnTo>
                      <a:pt x="408" y="11"/>
                    </a:lnTo>
                    <a:lnTo>
                      <a:pt x="413" y="9"/>
                    </a:lnTo>
                    <a:lnTo>
                      <a:pt x="418" y="6"/>
                    </a:lnTo>
                    <a:lnTo>
                      <a:pt x="422" y="5"/>
                    </a:lnTo>
                    <a:lnTo>
                      <a:pt x="427" y="3"/>
                    </a:lnTo>
                    <a:lnTo>
                      <a:pt x="433" y="2"/>
                    </a:lnTo>
                    <a:lnTo>
                      <a:pt x="436" y="0"/>
                    </a:lnTo>
                    <a:lnTo>
                      <a:pt x="439" y="0"/>
                    </a:lnTo>
                    <a:lnTo>
                      <a:pt x="4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8" name="Freeform 256"/>
              <p:cNvSpPr>
                <a:spLocks/>
              </p:cNvSpPr>
              <p:nvPr/>
            </p:nvSpPr>
            <p:spPr bwMode="auto">
              <a:xfrm>
                <a:off x="3784" y="2932"/>
                <a:ext cx="83" cy="112"/>
              </a:xfrm>
              <a:custGeom>
                <a:avLst/>
                <a:gdLst>
                  <a:gd name="T0" fmla="*/ 43 w 83"/>
                  <a:gd name="T1" fmla="*/ 0 h 112"/>
                  <a:gd name="T2" fmla="*/ 43 w 83"/>
                  <a:gd name="T3" fmla="*/ 4 h 112"/>
                  <a:gd name="T4" fmla="*/ 40 w 83"/>
                  <a:gd name="T5" fmla="*/ 12 h 112"/>
                  <a:gd name="T6" fmla="*/ 36 w 83"/>
                  <a:gd name="T7" fmla="*/ 21 h 112"/>
                  <a:gd name="T8" fmla="*/ 30 w 83"/>
                  <a:gd name="T9" fmla="*/ 28 h 112"/>
                  <a:gd name="T10" fmla="*/ 25 w 83"/>
                  <a:gd name="T11" fmla="*/ 34 h 112"/>
                  <a:gd name="T12" fmla="*/ 19 w 83"/>
                  <a:gd name="T13" fmla="*/ 42 h 112"/>
                  <a:gd name="T14" fmla="*/ 13 w 83"/>
                  <a:gd name="T15" fmla="*/ 48 h 112"/>
                  <a:gd name="T16" fmla="*/ 10 w 83"/>
                  <a:gd name="T17" fmla="*/ 53 h 112"/>
                  <a:gd name="T18" fmla="*/ 13 w 83"/>
                  <a:gd name="T19" fmla="*/ 57 h 112"/>
                  <a:gd name="T20" fmla="*/ 22 w 83"/>
                  <a:gd name="T21" fmla="*/ 60 h 112"/>
                  <a:gd name="T22" fmla="*/ 31 w 83"/>
                  <a:gd name="T23" fmla="*/ 65 h 112"/>
                  <a:gd name="T24" fmla="*/ 40 w 83"/>
                  <a:gd name="T25" fmla="*/ 71 h 112"/>
                  <a:gd name="T26" fmla="*/ 48 w 83"/>
                  <a:gd name="T27" fmla="*/ 80 h 112"/>
                  <a:gd name="T28" fmla="*/ 56 w 83"/>
                  <a:gd name="T29" fmla="*/ 87 h 112"/>
                  <a:gd name="T30" fmla="*/ 65 w 83"/>
                  <a:gd name="T31" fmla="*/ 96 h 112"/>
                  <a:gd name="T32" fmla="*/ 75 w 83"/>
                  <a:gd name="T33" fmla="*/ 104 h 112"/>
                  <a:gd name="T34" fmla="*/ 83 w 83"/>
                  <a:gd name="T35" fmla="*/ 108 h 112"/>
                  <a:gd name="T36" fmla="*/ 77 w 83"/>
                  <a:gd name="T37" fmla="*/ 110 h 112"/>
                  <a:gd name="T38" fmla="*/ 68 w 83"/>
                  <a:gd name="T39" fmla="*/ 105 h 112"/>
                  <a:gd name="T40" fmla="*/ 59 w 83"/>
                  <a:gd name="T41" fmla="*/ 99 h 112"/>
                  <a:gd name="T42" fmla="*/ 50 w 83"/>
                  <a:gd name="T43" fmla="*/ 92 h 112"/>
                  <a:gd name="T44" fmla="*/ 40 w 83"/>
                  <a:gd name="T45" fmla="*/ 84 h 112"/>
                  <a:gd name="T46" fmla="*/ 33 w 83"/>
                  <a:gd name="T47" fmla="*/ 77 h 112"/>
                  <a:gd name="T48" fmla="*/ 22 w 83"/>
                  <a:gd name="T49" fmla="*/ 69 h 112"/>
                  <a:gd name="T50" fmla="*/ 13 w 83"/>
                  <a:gd name="T51" fmla="*/ 65 h 112"/>
                  <a:gd name="T52" fmla="*/ 6 w 83"/>
                  <a:gd name="T53" fmla="*/ 63 h 112"/>
                  <a:gd name="T54" fmla="*/ 1 w 83"/>
                  <a:gd name="T55" fmla="*/ 60 h 112"/>
                  <a:gd name="T56" fmla="*/ 1 w 83"/>
                  <a:gd name="T57" fmla="*/ 56 h 112"/>
                  <a:gd name="T58" fmla="*/ 4 w 83"/>
                  <a:gd name="T59" fmla="*/ 49 h 112"/>
                  <a:gd name="T60" fmla="*/ 10 w 83"/>
                  <a:gd name="T61" fmla="*/ 42 h 112"/>
                  <a:gd name="T62" fmla="*/ 19 w 83"/>
                  <a:gd name="T63" fmla="*/ 31 h 112"/>
                  <a:gd name="T64" fmla="*/ 28 w 83"/>
                  <a:gd name="T65" fmla="*/ 21 h 112"/>
                  <a:gd name="T66" fmla="*/ 34 w 83"/>
                  <a:gd name="T67" fmla="*/ 12 h 112"/>
                  <a:gd name="T68" fmla="*/ 37 w 83"/>
                  <a:gd name="T69" fmla="*/ 3 h 112"/>
                  <a:gd name="T70" fmla="*/ 40 w 83"/>
                  <a:gd name="T7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3" h="112">
                    <a:moveTo>
                      <a:pt x="40" y="0"/>
                    </a:moveTo>
                    <a:lnTo>
                      <a:pt x="43" y="0"/>
                    </a:lnTo>
                    <a:lnTo>
                      <a:pt x="45" y="0"/>
                    </a:lnTo>
                    <a:lnTo>
                      <a:pt x="43" y="4"/>
                    </a:lnTo>
                    <a:lnTo>
                      <a:pt x="42" y="9"/>
                    </a:lnTo>
                    <a:lnTo>
                      <a:pt x="40" y="12"/>
                    </a:lnTo>
                    <a:lnTo>
                      <a:pt x="39" y="16"/>
                    </a:lnTo>
                    <a:lnTo>
                      <a:pt x="36" y="21"/>
                    </a:lnTo>
                    <a:lnTo>
                      <a:pt x="33" y="25"/>
                    </a:lnTo>
                    <a:lnTo>
                      <a:pt x="30" y="28"/>
                    </a:lnTo>
                    <a:lnTo>
                      <a:pt x="28" y="33"/>
                    </a:lnTo>
                    <a:lnTo>
                      <a:pt x="25" y="34"/>
                    </a:lnTo>
                    <a:lnTo>
                      <a:pt x="22" y="39"/>
                    </a:lnTo>
                    <a:lnTo>
                      <a:pt x="19" y="42"/>
                    </a:lnTo>
                    <a:lnTo>
                      <a:pt x="18" y="45"/>
                    </a:lnTo>
                    <a:lnTo>
                      <a:pt x="13" y="48"/>
                    </a:lnTo>
                    <a:lnTo>
                      <a:pt x="12" y="51"/>
                    </a:lnTo>
                    <a:lnTo>
                      <a:pt x="10" y="53"/>
                    </a:lnTo>
                    <a:lnTo>
                      <a:pt x="10" y="56"/>
                    </a:lnTo>
                    <a:lnTo>
                      <a:pt x="13" y="57"/>
                    </a:lnTo>
                    <a:lnTo>
                      <a:pt x="18" y="59"/>
                    </a:lnTo>
                    <a:lnTo>
                      <a:pt x="22" y="60"/>
                    </a:lnTo>
                    <a:lnTo>
                      <a:pt x="27" y="62"/>
                    </a:lnTo>
                    <a:lnTo>
                      <a:pt x="31" y="65"/>
                    </a:lnTo>
                    <a:lnTo>
                      <a:pt x="36" y="68"/>
                    </a:lnTo>
                    <a:lnTo>
                      <a:pt x="40" y="71"/>
                    </a:lnTo>
                    <a:lnTo>
                      <a:pt x="45" y="75"/>
                    </a:lnTo>
                    <a:lnTo>
                      <a:pt x="48" y="80"/>
                    </a:lnTo>
                    <a:lnTo>
                      <a:pt x="53" y="84"/>
                    </a:lnTo>
                    <a:lnTo>
                      <a:pt x="56" y="87"/>
                    </a:lnTo>
                    <a:lnTo>
                      <a:pt x="62" y="93"/>
                    </a:lnTo>
                    <a:lnTo>
                      <a:pt x="65" y="96"/>
                    </a:lnTo>
                    <a:lnTo>
                      <a:pt x="71" y="101"/>
                    </a:lnTo>
                    <a:lnTo>
                      <a:pt x="75" y="104"/>
                    </a:lnTo>
                    <a:lnTo>
                      <a:pt x="81" y="105"/>
                    </a:lnTo>
                    <a:lnTo>
                      <a:pt x="83" y="108"/>
                    </a:lnTo>
                    <a:lnTo>
                      <a:pt x="83" y="112"/>
                    </a:lnTo>
                    <a:lnTo>
                      <a:pt x="77" y="110"/>
                    </a:lnTo>
                    <a:lnTo>
                      <a:pt x="72" y="108"/>
                    </a:lnTo>
                    <a:lnTo>
                      <a:pt x="68" y="105"/>
                    </a:lnTo>
                    <a:lnTo>
                      <a:pt x="63" y="104"/>
                    </a:lnTo>
                    <a:lnTo>
                      <a:pt x="59" y="99"/>
                    </a:lnTo>
                    <a:lnTo>
                      <a:pt x="54" y="96"/>
                    </a:lnTo>
                    <a:lnTo>
                      <a:pt x="50" y="92"/>
                    </a:lnTo>
                    <a:lnTo>
                      <a:pt x="45" y="89"/>
                    </a:lnTo>
                    <a:lnTo>
                      <a:pt x="40" y="84"/>
                    </a:lnTo>
                    <a:lnTo>
                      <a:pt x="37" y="81"/>
                    </a:lnTo>
                    <a:lnTo>
                      <a:pt x="33" y="77"/>
                    </a:lnTo>
                    <a:lnTo>
                      <a:pt x="28" y="74"/>
                    </a:lnTo>
                    <a:lnTo>
                      <a:pt x="22" y="69"/>
                    </a:lnTo>
                    <a:lnTo>
                      <a:pt x="18" y="68"/>
                    </a:lnTo>
                    <a:lnTo>
                      <a:pt x="13" y="65"/>
                    </a:lnTo>
                    <a:lnTo>
                      <a:pt x="9" y="65"/>
                    </a:lnTo>
                    <a:lnTo>
                      <a:pt x="6" y="63"/>
                    </a:lnTo>
                    <a:lnTo>
                      <a:pt x="3" y="62"/>
                    </a:lnTo>
                    <a:lnTo>
                      <a:pt x="1" y="60"/>
                    </a:lnTo>
                    <a:lnTo>
                      <a:pt x="0" y="59"/>
                    </a:lnTo>
                    <a:lnTo>
                      <a:pt x="1" y="56"/>
                    </a:lnTo>
                    <a:lnTo>
                      <a:pt x="3" y="53"/>
                    </a:lnTo>
                    <a:lnTo>
                      <a:pt x="4" y="49"/>
                    </a:lnTo>
                    <a:lnTo>
                      <a:pt x="6" y="46"/>
                    </a:lnTo>
                    <a:lnTo>
                      <a:pt x="10" y="42"/>
                    </a:lnTo>
                    <a:lnTo>
                      <a:pt x="15" y="37"/>
                    </a:lnTo>
                    <a:lnTo>
                      <a:pt x="19" y="31"/>
                    </a:lnTo>
                    <a:lnTo>
                      <a:pt x="24" y="27"/>
                    </a:lnTo>
                    <a:lnTo>
                      <a:pt x="28" y="21"/>
                    </a:lnTo>
                    <a:lnTo>
                      <a:pt x="31" y="16"/>
                    </a:lnTo>
                    <a:lnTo>
                      <a:pt x="34" y="12"/>
                    </a:lnTo>
                    <a:lnTo>
                      <a:pt x="36" y="7"/>
                    </a:lnTo>
                    <a:lnTo>
                      <a:pt x="37" y="3"/>
                    </a:lnTo>
                    <a:lnTo>
                      <a:pt x="40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49" name="Freeform 257"/>
              <p:cNvSpPr>
                <a:spLocks/>
              </p:cNvSpPr>
              <p:nvPr/>
            </p:nvSpPr>
            <p:spPr bwMode="auto">
              <a:xfrm>
                <a:off x="3697" y="2880"/>
                <a:ext cx="105" cy="23"/>
              </a:xfrm>
              <a:custGeom>
                <a:avLst/>
                <a:gdLst>
                  <a:gd name="T0" fmla="*/ 5 w 105"/>
                  <a:gd name="T1" fmla="*/ 15 h 23"/>
                  <a:gd name="T2" fmla="*/ 8 w 105"/>
                  <a:gd name="T3" fmla="*/ 15 h 23"/>
                  <a:gd name="T4" fmla="*/ 11 w 105"/>
                  <a:gd name="T5" fmla="*/ 15 h 23"/>
                  <a:gd name="T6" fmla="*/ 14 w 105"/>
                  <a:gd name="T7" fmla="*/ 15 h 23"/>
                  <a:gd name="T8" fmla="*/ 19 w 105"/>
                  <a:gd name="T9" fmla="*/ 15 h 23"/>
                  <a:gd name="T10" fmla="*/ 23 w 105"/>
                  <a:gd name="T11" fmla="*/ 15 h 23"/>
                  <a:gd name="T12" fmla="*/ 28 w 105"/>
                  <a:gd name="T13" fmla="*/ 15 h 23"/>
                  <a:gd name="T14" fmla="*/ 32 w 105"/>
                  <a:gd name="T15" fmla="*/ 17 h 23"/>
                  <a:gd name="T16" fmla="*/ 37 w 105"/>
                  <a:gd name="T17" fmla="*/ 17 h 23"/>
                  <a:gd name="T18" fmla="*/ 41 w 105"/>
                  <a:gd name="T19" fmla="*/ 17 h 23"/>
                  <a:gd name="T20" fmla="*/ 46 w 105"/>
                  <a:gd name="T21" fmla="*/ 17 h 23"/>
                  <a:gd name="T22" fmla="*/ 50 w 105"/>
                  <a:gd name="T23" fmla="*/ 17 h 23"/>
                  <a:gd name="T24" fmla="*/ 55 w 105"/>
                  <a:gd name="T25" fmla="*/ 17 h 23"/>
                  <a:gd name="T26" fmla="*/ 58 w 105"/>
                  <a:gd name="T27" fmla="*/ 17 h 23"/>
                  <a:gd name="T28" fmla="*/ 62 w 105"/>
                  <a:gd name="T29" fmla="*/ 15 h 23"/>
                  <a:gd name="T30" fmla="*/ 67 w 105"/>
                  <a:gd name="T31" fmla="*/ 15 h 23"/>
                  <a:gd name="T32" fmla="*/ 73 w 105"/>
                  <a:gd name="T33" fmla="*/ 15 h 23"/>
                  <a:gd name="T34" fmla="*/ 76 w 105"/>
                  <a:gd name="T35" fmla="*/ 15 h 23"/>
                  <a:gd name="T36" fmla="*/ 81 w 105"/>
                  <a:gd name="T37" fmla="*/ 14 h 23"/>
                  <a:gd name="T38" fmla="*/ 84 w 105"/>
                  <a:gd name="T39" fmla="*/ 11 h 23"/>
                  <a:gd name="T40" fmla="*/ 87 w 105"/>
                  <a:gd name="T41" fmla="*/ 9 h 23"/>
                  <a:gd name="T42" fmla="*/ 91 w 105"/>
                  <a:gd name="T43" fmla="*/ 8 h 23"/>
                  <a:gd name="T44" fmla="*/ 94 w 105"/>
                  <a:gd name="T45" fmla="*/ 5 h 23"/>
                  <a:gd name="T46" fmla="*/ 97 w 105"/>
                  <a:gd name="T47" fmla="*/ 2 h 23"/>
                  <a:gd name="T48" fmla="*/ 100 w 105"/>
                  <a:gd name="T49" fmla="*/ 0 h 23"/>
                  <a:gd name="T50" fmla="*/ 102 w 105"/>
                  <a:gd name="T51" fmla="*/ 0 h 23"/>
                  <a:gd name="T52" fmla="*/ 105 w 105"/>
                  <a:gd name="T53" fmla="*/ 0 h 23"/>
                  <a:gd name="T54" fmla="*/ 105 w 105"/>
                  <a:gd name="T55" fmla="*/ 2 h 23"/>
                  <a:gd name="T56" fmla="*/ 105 w 105"/>
                  <a:gd name="T57" fmla="*/ 5 h 23"/>
                  <a:gd name="T58" fmla="*/ 102 w 105"/>
                  <a:gd name="T59" fmla="*/ 5 h 23"/>
                  <a:gd name="T60" fmla="*/ 99 w 105"/>
                  <a:gd name="T61" fmla="*/ 8 h 23"/>
                  <a:gd name="T62" fmla="*/ 94 w 105"/>
                  <a:gd name="T63" fmla="*/ 11 h 23"/>
                  <a:gd name="T64" fmla="*/ 90 w 105"/>
                  <a:gd name="T65" fmla="*/ 14 h 23"/>
                  <a:gd name="T66" fmla="*/ 85 w 105"/>
                  <a:gd name="T67" fmla="*/ 17 h 23"/>
                  <a:gd name="T68" fmla="*/ 82 w 105"/>
                  <a:gd name="T69" fmla="*/ 18 h 23"/>
                  <a:gd name="T70" fmla="*/ 79 w 105"/>
                  <a:gd name="T71" fmla="*/ 20 h 23"/>
                  <a:gd name="T72" fmla="*/ 79 w 105"/>
                  <a:gd name="T73" fmla="*/ 21 h 23"/>
                  <a:gd name="T74" fmla="*/ 75 w 105"/>
                  <a:gd name="T75" fmla="*/ 21 h 23"/>
                  <a:gd name="T76" fmla="*/ 70 w 105"/>
                  <a:gd name="T77" fmla="*/ 23 h 23"/>
                  <a:gd name="T78" fmla="*/ 65 w 105"/>
                  <a:gd name="T79" fmla="*/ 23 h 23"/>
                  <a:gd name="T80" fmla="*/ 61 w 105"/>
                  <a:gd name="T81" fmla="*/ 23 h 23"/>
                  <a:gd name="T82" fmla="*/ 56 w 105"/>
                  <a:gd name="T83" fmla="*/ 23 h 23"/>
                  <a:gd name="T84" fmla="*/ 52 w 105"/>
                  <a:gd name="T85" fmla="*/ 23 h 23"/>
                  <a:gd name="T86" fmla="*/ 46 w 105"/>
                  <a:gd name="T87" fmla="*/ 23 h 23"/>
                  <a:gd name="T88" fmla="*/ 41 w 105"/>
                  <a:gd name="T89" fmla="*/ 23 h 23"/>
                  <a:gd name="T90" fmla="*/ 35 w 105"/>
                  <a:gd name="T91" fmla="*/ 23 h 23"/>
                  <a:gd name="T92" fmla="*/ 31 w 105"/>
                  <a:gd name="T93" fmla="*/ 21 h 23"/>
                  <a:gd name="T94" fmla="*/ 25 w 105"/>
                  <a:gd name="T95" fmla="*/ 21 h 23"/>
                  <a:gd name="T96" fmla="*/ 20 w 105"/>
                  <a:gd name="T97" fmla="*/ 21 h 23"/>
                  <a:gd name="T98" fmla="*/ 16 w 105"/>
                  <a:gd name="T99" fmla="*/ 21 h 23"/>
                  <a:gd name="T100" fmla="*/ 11 w 105"/>
                  <a:gd name="T101" fmla="*/ 21 h 23"/>
                  <a:gd name="T102" fmla="*/ 6 w 105"/>
                  <a:gd name="T103" fmla="*/ 21 h 23"/>
                  <a:gd name="T104" fmla="*/ 3 w 105"/>
                  <a:gd name="T105" fmla="*/ 21 h 23"/>
                  <a:gd name="T106" fmla="*/ 2 w 105"/>
                  <a:gd name="T107" fmla="*/ 21 h 23"/>
                  <a:gd name="T108" fmla="*/ 0 w 105"/>
                  <a:gd name="T109" fmla="*/ 20 h 23"/>
                  <a:gd name="T110" fmla="*/ 0 w 105"/>
                  <a:gd name="T111" fmla="*/ 20 h 23"/>
                  <a:gd name="T112" fmla="*/ 2 w 105"/>
                  <a:gd name="T113" fmla="*/ 18 h 23"/>
                  <a:gd name="T114" fmla="*/ 3 w 105"/>
                  <a:gd name="T115" fmla="*/ 17 h 23"/>
                  <a:gd name="T116" fmla="*/ 5 w 105"/>
                  <a:gd name="T117" fmla="*/ 15 h 23"/>
                  <a:gd name="T118" fmla="*/ 5 w 105"/>
                  <a:gd name="T119" fmla="*/ 1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5" h="23">
                    <a:moveTo>
                      <a:pt x="5" y="15"/>
                    </a:moveTo>
                    <a:lnTo>
                      <a:pt x="8" y="15"/>
                    </a:lnTo>
                    <a:lnTo>
                      <a:pt x="11" y="15"/>
                    </a:lnTo>
                    <a:lnTo>
                      <a:pt x="14" y="15"/>
                    </a:lnTo>
                    <a:lnTo>
                      <a:pt x="19" y="15"/>
                    </a:lnTo>
                    <a:lnTo>
                      <a:pt x="23" y="15"/>
                    </a:lnTo>
                    <a:lnTo>
                      <a:pt x="28" y="15"/>
                    </a:lnTo>
                    <a:lnTo>
                      <a:pt x="32" y="17"/>
                    </a:lnTo>
                    <a:lnTo>
                      <a:pt x="37" y="17"/>
                    </a:lnTo>
                    <a:lnTo>
                      <a:pt x="41" y="17"/>
                    </a:lnTo>
                    <a:lnTo>
                      <a:pt x="46" y="17"/>
                    </a:lnTo>
                    <a:lnTo>
                      <a:pt x="50" y="17"/>
                    </a:lnTo>
                    <a:lnTo>
                      <a:pt x="55" y="17"/>
                    </a:lnTo>
                    <a:lnTo>
                      <a:pt x="58" y="17"/>
                    </a:lnTo>
                    <a:lnTo>
                      <a:pt x="62" y="15"/>
                    </a:lnTo>
                    <a:lnTo>
                      <a:pt x="67" y="15"/>
                    </a:lnTo>
                    <a:lnTo>
                      <a:pt x="73" y="15"/>
                    </a:lnTo>
                    <a:lnTo>
                      <a:pt x="76" y="15"/>
                    </a:lnTo>
                    <a:lnTo>
                      <a:pt x="81" y="14"/>
                    </a:lnTo>
                    <a:lnTo>
                      <a:pt x="84" y="11"/>
                    </a:lnTo>
                    <a:lnTo>
                      <a:pt x="87" y="9"/>
                    </a:lnTo>
                    <a:lnTo>
                      <a:pt x="91" y="8"/>
                    </a:lnTo>
                    <a:lnTo>
                      <a:pt x="94" y="5"/>
                    </a:lnTo>
                    <a:lnTo>
                      <a:pt x="97" y="2"/>
                    </a:lnTo>
                    <a:lnTo>
                      <a:pt x="100" y="0"/>
                    </a:lnTo>
                    <a:lnTo>
                      <a:pt x="102" y="0"/>
                    </a:lnTo>
                    <a:lnTo>
                      <a:pt x="105" y="0"/>
                    </a:lnTo>
                    <a:lnTo>
                      <a:pt x="105" y="2"/>
                    </a:lnTo>
                    <a:lnTo>
                      <a:pt x="105" y="5"/>
                    </a:lnTo>
                    <a:lnTo>
                      <a:pt x="102" y="5"/>
                    </a:lnTo>
                    <a:lnTo>
                      <a:pt x="99" y="8"/>
                    </a:lnTo>
                    <a:lnTo>
                      <a:pt x="94" y="11"/>
                    </a:lnTo>
                    <a:lnTo>
                      <a:pt x="90" y="14"/>
                    </a:lnTo>
                    <a:lnTo>
                      <a:pt x="85" y="17"/>
                    </a:lnTo>
                    <a:lnTo>
                      <a:pt x="82" y="18"/>
                    </a:lnTo>
                    <a:lnTo>
                      <a:pt x="79" y="20"/>
                    </a:lnTo>
                    <a:lnTo>
                      <a:pt x="79" y="21"/>
                    </a:lnTo>
                    <a:lnTo>
                      <a:pt x="75" y="21"/>
                    </a:lnTo>
                    <a:lnTo>
                      <a:pt x="70" y="23"/>
                    </a:lnTo>
                    <a:lnTo>
                      <a:pt x="65" y="23"/>
                    </a:lnTo>
                    <a:lnTo>
                      <a:pt x="61" y="23"/>
                    </a:lnTo>
                    <a:lnTo>
                      <a:pt x="56" y="23"/>
                    </a:lnTo>
                    <a:lnTo>
                      <a:pt x="52" y="23"/>
                    </a:lnTo>
                    <a:lnTo>
                      <a:pt x="46" y="23"/>
                    </a:lnTo>
                    <a:lnTo>
                      <a:pt x="41" y="23"/>
                    </a:lnTo>
                    <a:lnTo>
                      <a:pt x="35" y="23"/>
                    </a:lnTo>
                    <a:lnTo>
                      <a:pt x="31" y="21"/>
                    </a:lnTo>
                    <a:lnTo>
                      <a:pt x="25" y="21"/>
                    </a:lnTo>
                    <a:lnTo>
                      <a:pt x="20" y="21"/>
                    </a:lnTo>
                    <a:lnTo>
                      <a:pt x="16" y="21"/>
                    </a:lnTo>
                    <a:lnTo>
                      <a:pt x="11" y="21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2" y="21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5" y="1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0" name="Freeform 258"/>
              <p:cNvSpPr>
                <a:spLocks/>
              </p:cNvSpPr>
              <p:nvPr/>
            </p:nvSpPr>
            <p:spPr bwMode="auto">
              <a:xfrm>
                <a:off x="3418" y="2844"/>
                <a:ext cx="239" cy="24"/>
              </a:xfrm>
              <a:custGeom>
                <a:avLst/>
                <a:gdLst>
                  <a:gd name="T0" fmla="*/ 137 w 239"/>
                  <a:gd name="T1" fmla="*/ 1 h 24"/>
                  <a:gd name="T2" fmla="*/ 151 w 239"/>
                  <a:gd name="T3" fmla="*/ 0 h 24"/>
                  <a:gd name="T4" fmla="*/ 164 w 239"/>
                  <a:gd name="T5" fmla="*/ 0 h 24"/>
                  <a:gd name="T6" fmla="*/ 178 w 239"/>
                  <a:gd name="T7" fmla="*/ 0 h 24"/>
                  <a:gd name="T8" fmla="*/ 193 w 239"/>
                  <a:gd name="T9" fmla="*/ 1 h 24"/>
                  <a:gd name="T10" fmla="*/ 207 w 239"/>
                  <a:gd name="T11" fmla="*/ 3 h 24"/>
                  <a:gd name="T12" fmla="*/ 219 w 239"/>
                  <a:gd name="T13" fmla="*/ 4 h 24"/>
                  <a:gd name="T14" fmla="*/ 233 w 239"/>
                  <a:gd name="T15" fmla="*/ 9 h 24"/>
                  <a:gd name="T16" fmla="*/ 231 w 239"/>
                  <a:gd name="T17" fmla="*/ 13 h 24"/>
                  <a:gd name="T18" fmla="*/ 226 w 239"/>
                  <a:gd name="T19" fmla="*/ 12 h 24"/>
                  <a:gd name="T20" fmla="*/ 220 w 239"/>
                  <a:gd name="T21" fmla="*/ 12 h 24"/>
                  <a:gd name="T22" fmla="*/ 214 w 239"/>
                  <a:gd name="T23" fmla="*/ 10 h 24"/>
                  <a:gd name="T24" fmla="*/ 207 w 239"/>
                  <a:gd name="T25" fmla="*/ 9 h 24"/>
                  <a:gd name="T26" fmla="*/ 198 w 239"/>
                  <a:gd name="T27" fmla="*/ 7 h 24"/>
                  <a:gd name="T28" fmla="*/ 192 w 239"/>
                  <a:gd name="T29" fmla="*/ 7 h 24"/>
                  <a:gd name="T30" fmla="*/ 184 w 239"/>
                  <a:gd name="T31" fmla="*/ 7 h 24"/>
                  <a:gd name="T32" fmla="*/ 180 w 239"/>
                  <a:gd name="T33" fmla="*/ 7 h 24"/>
                  <a:gd name="T34" fmla="*/ 167 w 239"/>
                  <a:gd name="T35" fmla="*/ 6 h 24"/>
                  <a:gd name="T36" fmla="*/ 158 w 239"/>
                  <a:gd name="T37" fmla="*/ 7 h 24"/>
                  <a:gd name="T38" fmla="*/ 149 w 239"/>
                  <a:gd name="T39" fmla="*/ 7 h 24"/>
                  <a:gd name="T40" fmla="*/ 142 w 239"/>
                  <a:gd name="T41" fmla="*/ 9 h 24"/>
                  <a:gd name="T42" fmla="*/ 134 w 239"/>
                  <a:gd name="T43" fmla="*/ 9 h 24"/>
                  <a:gd name="T44" fmla="*/ 125 w 239"/>
                  <a:gd name="T45" fmla="*/ 10 h 24"/>
                  <a:gd name="T46" fmla="*/ 116 w 239"/>
                  <a:gd name="T47" fmla="*/ 12 h 24"/>
                  <a:gd name="T48" fmla="*/ 104 w 239"/>
                  <a:gd name="T49" fmla="*/ 13 h 24"/>
                  <a:gd name="T50" fmla="*/ 90 w 239"/>
                  <a:gd name="T51" fmla="*/ 13 h 24"/>
                  <a:gd name="T52" fmla="*/ 78 w 239"/>
                  <a:gd name="T53" fmla="*/ 13 h 24"/>
                  <a:gd name="T54" fmla="*/ 65 w 239"/>
                  <a:gd name="T55" fmla="*/ 13 h 24"/>
                  <a:gd name="T56" fmla="*/ 53 w 239"/>
                  <a:gd name="T57" fmla="*/ 15 h 24"/>
                  <a:gd name="T58" fmla="*/ 40 w 239"/>
                  <a:gd name="T59" fmla="*/ 16 h 24"/>
                  <a:gd name="T60" fmla="*/ 28 w 239"/>
                  <a:gd name="T61" fmla="*/ 18 h 24"/>
                  <a:gd name="T62" fmla="*/ 16 w 239"/>
                  <a:gd name="T63" fmla="*/ 21 h 24"/>
                  <a:gd name="T64" fmla="*/ 6 w 239"/>
                  <a:gd name="T65" fmla="*/ 24 h 24"/>
                  <a:gd name="T66" fmla="*/ 0 w 239"/>
                  <a:gd name="T67" fmla="*/ 23 h 24"/>
                  <a:gd name="T68" fmla="*/ 13 w 239"/>
                  <a:gd name="T69" fmla="*/ 15 h 24"/>
                  <a:gd name="T70" fmla="*/ 30 w 239"/>
                  <a:gd name="T71" fmla="*/ 10 h 24"/>
                  <a:gd name="T72" fmla="*/ 46 w 239"/>
                  <a:gd name="T73" fmla="*/ 7 h 24"/>
                  <a:gd name="T74" fmla="*/ 63 w 239"/>
                  <a:gd name="T75" fmla="*/ 7 h 24"/>
                  <a:gd name="T76" fmla="*/ 80 w 239"/>
                  <a:gd name="T77" fmla="*/ 6 h 24"/>
                  <a:gd name="T78" fmla="*/ 96 w 239"/>
                  <a:gd name="T79" fmla="*/ 6 h 24"/>
                  <a:gd name="T80" fmla="*/ 115 w 239"/>
                  <a:gd name="T81" fmla="*/ 4 h 24"/>
                  <a:gd name="T82" fmla="*/ 131 w 239"/>
                  <a:gd name="T83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39" h="24">
                    <a:moveTo>
                      <a:pt x="131" y="3"/>
                    </a:moveTo>
                    <a:lnTo>
                      <a:pt x="137" y="1"/>
                    </a:lnTo>
                    <a:lnTo>
                      <a:pt x="145" y="1"/>
                    </a:lnTo>
                    <a:lnTo>
                      <a:pt x="151" y="0"/>
                    </a:lnTo>
                    <a:lnTo>
                      <a:pt x="158" y="0"/>
                    </a:lnTo>
                    <a:lnTo>
                      <a:pt x="164" y="0"/>
                    </a:lnTo>
                    <a:lnTo>
                      <a:pt x="172" y="0"/>
                    </a:lnTo>
                    <a:lnTo>
                      <a:pt x="178" y="0"/>
                    </a:lnTo>
                    <a:lnTo>
                      <a:pt x="186" y="1"/>
                    </a:lnTo>
                    <a:lnTo>
                      <a:pt x="193" y="1"/>
                    </a:lnTo>
                    <a:lnTo>
                      <a:pt x="199" y="1"/>
                    </a:lnTo>
                    <a:lnTo>
                      <a:pt x="207" y="3"/>
                    </a:lnTo>
                    <a:lnTo>
                      <a:pt x="213" y="4"/>
                    </a:lnTo>
                    <a:lnTo>
                      <a:pt x="219" y="4"/>
                    </a:lnTo>
                    <a:lnTo>
                      <a:pt x="226" y="6"/>
                    </a:lnTo>
                    <a:lnTo>
                      <a:pt x="233" y="9"/>
                    </a:lnTo>
                    <a:lnTo>
                      <a:pt x="239" y="10"/>
                    </a:lnTo>
                    <a:lnTo>
                      <a:pt x="231" y="13"/>
                    </a:lnTo>
                    <a:lnTo>
                      <a:pt x="229" y="13"/>
                    </a:lnTo>
                    <a:lnTo>
                      <a:pt x="226" y="12"/>
                    </a:lnTo>
                    <a:lnTo>
                      <a:pt x="223" y="12"/>
                    </a:lnTo>
                    <a:lnTo>
                      <a:pt x="220" y="12"/>
                    </a:lnTo>
                    <a:lnTo>
                      <a:pt x="217" y="10"/>
                    </a:lnTo>
                    <a:lnTo>
                      <a:pt x="214" y="10"/>
                    </a:lnTo>
                    <a:lnTo>
                      <a:pt x="210" y="9"/>
                    </a:lnTo>
                    <a:lnTo>
                      <a:pt x="207" y="9"/>
                    </a:lnTo>
                    <a:lnTo>
                      <a:pt x="202" y="9"/>
                    </a:lnTo>
                    <a:lnTo>
                      <a:pt x="198" y="7"/>
                    </a:lnTo>
                    <a:lnTo>
                      <a:pt x="195" y="7"/>
                    </a:lnTo>
                    <a:lnTo>
                      <a:pt x="192" y="7"/>
                    </a:lnTo>
                    <a:lnTo>
                      <a:pt x="187" y="7"/>
                    </a:lnTo>
                    <a:lnTo>
                      <a:pt x="184" y="7"/>
                    </a:lnTo>
                    <a:lnTo>
                      <a:pt x="181" y="7"/>
                    </a:lnTo>
                    <a:lnTo>
                      <a:pt x="180" y="7"/>
                    </a:lnTo>
                    <a:lnTo>
                      <a:pt x="174" y="6"/>
                    </a:lnTo>
                    <a:lnTo>
                      <a:pt x="167" y="6"/>
                    </a:lnTo>
                    <a:lnTo>
                      <a:pt x="163" y="6"/>
                    </a:lnTo>
                    <a:lnTo>
                      <a:pt x="158" y="7"/>
                    </a:lnTo>
                    <a:lnTo>
                      <a:pt x="154" y="7"/>
                    </a:lnTo>
                    <a:lnTo>
                      <a:pt x="149" y="7"/>
                    </a:lnTo>
                    <a:lnTo>
                      <a:pt x="146" y="7"/>
                    </a:lnTo>
                    <a:lnTo>
                      <a:pt x="142" y="9"/>
                    </a:lnTo>
                    <a:lnTo>
                      <a:pt x="137" y="9"/>
                    </a:lnTo>
                    <a:lnTo>
                      <a:pt x="134" y="9"/>
                    </a:lnTo>
                    <a:lnTo>
                      <a:pt x="130" y="9"/>
                    </a:lnTo>
                    <a:lnTo>
                      <a:pt x="125" y="10"/>
                    </a:lnTo>
                    <a:lnTo>
                      <a:pt x="121" y="10"/>
                    </a:lnTo>
                    <a:lnTo>
                      <a:pt x="116" y="12"/>
                    </a:lnTo>
                    <a:lnTo>
                      <a:pt x="110" y="12"/>
                    </a:lnTo>
                    <a:lnTo>
                      <a:pt x="104" y="13"/>
                    </a:lnTo>
                    <a:lnTo>
                      <a:pt x="98" y="13"/>
                    </a:lnTo>
                    <a:lnTo>
                      <a:pt x="90" y="13"/>
                    </a:lnTo>
                    <a:lnTo>
                      <a:pt x="84" y="13"/>
                    </a:lnTo>
                    <a:lnTo>
                      <a:pt x="78" y="13"/>
                    </a:lnTo>
                    <a:lnTo>
                      <a:pt x="71" y="13"/>
                    </a:lnTo>
                    <a:lnTo>
                      <a:pt x="65" y="13"/>
                    </a:lnTo>
                    <a:lnTo>
                      <a:pt x="59" y="15"/>
                    </a:lnTo>
                    <a:lnTo>
                      <a:pt x="53" y="15"/>
                    </a:lnTo>
                    <a:lnTo>
                      <a:pt x="46" y="15"/>
                    </a:lnTo>
                    <a:lnTo>
                      <a:pt x="40" y="16"/>
                    </a:lnTo>
                    <a:lnTo>
                      <a:pt x="34" y="16"/>
                    </a:lnTo>
                    <a:lnTo>
                      <a:pt x="28" y="18"/>
                    </a:lnTo>
                    <a:lnTo>
                      <a:pt x="22" y="19"/>
                    </a:lnTo>
                    <a:lnTo>
                      <a:pt x="16" y="21"/>
                    </a:lnTo>
                    <a:lnTo>
                      <a:pt x="10" y="23"/>
                    </a:lnTo>
                    <a:lnTo>
                      <a:pt x="6" y="24"/>
                    </a:lnTo>
                    <a:lnTo>
                      <a:pt x="3" y="23"/>
                    </a:lnTo>
                    <a:lnTo>
                      <a:pt x="0" y="23"/>
                    </a:lnTo>
                    <a:lnTo>
                      <a:pt x="6" y="18"/>
                    </a:lnTo>
                    <a:lnTo>
                      <a:pt x="13" y="15"/>
                    </a:lnTo>
                    <a:lnTo>
                      <a:pt x="21" y="12"/>
                    </a:lnTo>
                    <a:lnTo>
                      <a:pt x="30" y="10"/>
                    </a:lnTo>
                    <a:lnTo>
                      <a:pt x="37" y="9"/>
                    </a:lnTo>
                    <a:lnTo>
                      <a:pt x="46" y="7"/>
                    </a:lnTo>
                    <a:lnTo>
                      <a:pt x="54" y="7"/>
                    </a:lnTo>
                    <a:lnTo>
                      <a:pt x="63" y="7"/>
                    </a:lnTo>
                    <a:lnTo>
                      <a:pt x="71" y="6"/>
                    </a:lnTo>
                    <a:lnTo>
                      <a:pt x="80" y="6"/>
                    </a:lnTo>
                    <a:lnTo>
                      <a:pt x="87" y="6"/>
                    </a:lnTo>
                    <a:lnTo>
                      <a:pt x="96" y="6"/>
                    </a:lnTo>
                    <a:lnTo>
                      <a:pt x="105" y="4"/>
                    </a:lnTo>
                    <a:lnTo>
                      <a:pt x="115" y="4"/>
                    </a:lnTo>
                    <a:lnTo>
                      <a:pt x="122" y="3"/>
                    </a:lnTo>
                    <a:lnTo>
                      <a:pt x="131" y="3"/>
                    </a:lnTo>
                    <a:lnTo>
                      <a:pt x="13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1" name="Freeform 259"/>
              <p:cNvSpPr>
                <a:spLocks/>
              </p:cNvSpPr>
              <p:nvPr/>
            </p:nvSpPr>
            <p:spPr bwMode="auto">
              <a:xfrm>
                <a:off x="3218" y="2880"/>
                <a:ext cx="107" cy="15"/>
              </a:xfrm>
              <a:custGeom>
                <a:avLst/>
                <a:gdLst>
                  <a:gd name="T0" fmla="*/ 95 w 107"/>
                  <a:gd name="T1" fmla="*/ 0 h 15"/>
                  <a:gd name="T2" fmla="*/ 97 w 107"/>
                  <a:gd name="T3" fmla="*/ 0 h 15"/>
                  <a:gd name="T4" fmla="*/ 100 w 107"/>
                  <a:gd name="T5" fmla="*/ 2 h 15"/>
                  <a:gd name="T6" fmla="*/ 103 w 107"/>
                  <a:gd name="T7" fmla="*/ 3 h 15"/>
                  <a:gd name="T8" fmla="*/ 107 w 107"/>
                  <a:gd name="T9" fmla="*/ 5 h 15"/>
                  <a:gd name="T10" fmla="*/ 101 w 107"/>
                  <a:gd name="T11" fmla="*/ 6 h 15"/>
                  <a:gd name="T12" fmla="*/ 97 w 107"/>
                  <a:gd name="T13" fmla="*/ 8 h 15"/>
                  <a:gd name="T14" fmla="*/ 92 w 107"/>
                  <a:gd name="T15" fmla="*/ 9 h 15"/>
                  <a:gd name="T16" fmla="*/ 88 w 107"/>
                  <a:gd name="T17" fmla="*/ 9 h 15"/>
                  <a:gd name="T18" fmla="*/ 82 w 107"/>
                  <a:gd name="T19" fmla="*/ 9 h 15"/>
                  <a:gd name="T20" fmla="*/ 77 w 107"/>
                  <a:gd name="T21" fmla="*/ 9 h 15"/>
                  <a:gd name="T22" fmla="*/ 71 w 107"/>
                  <a:gd name="T23" fmla="*/ 9 h 15"/>
                  <a:gd name="T24" fmla="*/ 66 w 107"/>
                  <a:gd name="T25" fmla="*/ 11 h 15"/>
                  <a:gd name="T26" fmla="*/ 62 w 107"/>
                  <a:gd name="T27" fmla="*/ 12 h 15"/>
                  <a:gd name="T28" fmla="*/ 59 w 107"/>
                  <a:gd name="T29" fmla="*/ 12 h 15"/>
                  <a:gd name="T30" fmla="*/ 54 w 107"/>
                  <a:gd name="T31" fmla="*/ 14 h 15"/>
                  <a:gd name="T32" fmla="*/ 50 w 107"/>
                  <a:gd name="T33" fmla="*/ 14 h 15"/>
                  <a:gd name="T34" fmla="*/ 45 w 107"/>
                  <a:gd name="T35" fmla="*/ 15 h 15"/>
                  <a:gd name="T36" fmla="*/ 42 w 107"/>
                  <a:gd name="T37" fmla="*/ 15 h 15"/>
                  <a:gd name="T38" fmla="*/ 38 w 107"/>
                  <a:gd name="T39" fmla="*/ 15 h 15"/>
                  <a:gd name="T40" fmla="*/ 33 w 107"/>
                  <a:gd name="T41" fmla="*/ 15 h 15"/>
                  <a:gd name="T42" fmla="*/ 29 w 107"/>
                  <a:gd name="T43" fmla="*/ 15 h 15"/>
                  <a:gd name="T44" fmla="*/ 24 w 107"/>
                  <a:gd name="T45" fmla="*/ 15 h 15"/>
                  <a:gd name="T46" fmla="*/ 20 w 107"/>
                  <a:gd name="T47" fmla="*/ 15 h 15"/>
                  <a:gd name="T48" fmla="*/ 17 w 107"/>
                  <a:gd name="T49" fmla="*/ 15 h 15"/>
                  <a:gd name="T50" fmla="*/ 12 w 107"/>
                  <a:gd name="T51" fmla="*/ 15 h 15"/>
                  <a:gd name="T52" fmla="*/ 7 w 107"/>
                  <a:gd name="T53" fmla="*/ 15 h 15"/>
                  <a:gd name="T54" fmla="*/ 3 w 107"/>
                  <a:gd name="T55" fmla="*/ 15 h 15"/>
                  <a:gd name="T56" fmla="*/ 0 w 107"/>
                  <a:gd name="T57" fmla="*/ 15 h 15"/>
                  <a:gd name="T58" fmla="*/ 3 w 107"/>
                  <a:gd name="T59" fmla="*/ 11 h 15"/>
                  <a:gd name="T60" fmla="*/ 7 w 107"/>
                  <a:gd name="T61" fmla="*/ 9 h 15"/>
                  <a:gd name="T62" fmla="*/ 11 w 107"/>
                  <a:gd name="T63" fmla="*/ 8 h 15"/>
                  <a:gd name="T64" fmla="*/ 12 w 107"/>
                  <a:gd name="T65" fmla="*/ 8 h 15"/>
                  <a:gd name="T66" fmla="*/ 15 w 107"/>
                  <a:gd name="T67" fmla="*/ 8 h 15"/>
                  <a:gd name="T68" fmla="*/ 18 w 107"/>
                  <a:gd name="T69" fmla="*/ 9 h 15"/>
                  <a:gd name="T70" fmla="*/ 21 w 107"/>
                  <a:gd name="T71" fmla="*/ 9 h 15"/>
                  <a:gd name="T72" fmla="*/ 24 w 107"/>
                  <a:gd name="T73" fmla="*/ 9 h 15"/>
                  <a:gd name="T74" fmla="*/ 27 w 107"/>
                  <a:gd name="T75" fmla="*/ 9 h 15"/>
                  <a:gd name="T76" fmla="*/ 30 w 107"/>
                  <a:gd name="T77" fmla="*/ 11 h 15"/>
                  <a:gd name="T78" fmla="*/ 33 w 107"/>
                  <a:gd name="T79" fmla="*/ 9 h 15"/>
                  <a:gd name="T80" fmla="*/ 35 w 107"/>
                  <a:gd name="T81" fmla="*/ 9 h 15"/>
                  <a:gd name="T82" fmla="*/ 38 w 107"/>
                  <a:gd name="T83" fmla="*/ 9 h 15"/>
                  <a:gd name="T84" fmla="*/ 41 w 107"/>
                  <a:gd name="T85" fmla="*/ 9 h 15"/>
                  <a:gd name="T86" fmla="*/ 44 w 107"/>
                  <a:gd name="T87" fmla="*/ 8 h 15"/>
                  <a:gd name="T88" fmla="*/ 47 w 107"/>
                  <a:gd name="T89" fmla="*/ 8 h 15"/>
                  <a:gd name="T90" fmla="*/ 51 w 107"/>
                  <a:gd name="T91" fmla="*/ 8 h 15"/>
                  <a:gd name="T92" fmla="*/ 54 w 107"/>
                  <a:gd name="T93" fmla="*/ 6 h 15"/>
                  <a:gd name="T94" fmla="*/ 57 w 107"/>
                  <a:gd name="T95" fmla="*/ 6 h 15"/>
                  <a:gd name="T96" fmla="*/ 62 w 107"/>
                  <a:gd name="T97" fmla="*/ 5 h 15"/>
                  <a:gd name="T98" fmla="*/ 65 w 107"/>
                  <a:gd name="T99" fmla="*/ 5 h 15"/>
                  <a:gd name="T100" fmla="*/ 68 w 107"/>
                  <a:gd name="T101" fmla="*/ 5 h 15"/>
                  <a:gd name="T102" fmla="*/ 71 w 107"/>
                  <a:gd name="T103" fmla="*/ 3 h 15"/>
                  <a:gd name="T104" fmla="*/ 74 w 107"/>
                  <a:gd name="T105" fmla="*/ 3 h 15"/>
                  <a:gd name="T106" fmla="*/ 79 w 107"/>
                  <a:gd name="T107" fmla="*/ 2 h 15"/>
                  <a:gd name="T108" fmla="*/ 82 w 107"/>
                  <a:gd name="T109" fmla="*/ 2 h 15"/>
                  <a:gd name="T110" fmla="*/ 85 w 107"/>
                  <a:gd name="T111" fmla="*/ 2 h 15"/>
                  <a:gd name="T112" fmla="*/ 88 w 107"/>
                  <a:gd name="T113" fmla="*/ 0 h 15"/>
                  <a:gd name="T114" fmla="*/ 91 w 107"/>
                  <a:gd name="T115" fmla="*/ 0 h 15"/>
                  <a:gd name="T116" fmla="*/ 95 w 107"/>
                  <a:gd name="T117" fmla="*/ 0 h 15"/>
                  <a:gd name="T118" fmla="*/ 95 w 107"/>
                  <a:gd name="T119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7" h="15">
                    <a:moveTo>
                      <a:pt x="95" y="0"/>
                    </a:moveTo>
                    <a:lnTo>
                      <a:pt x="97" y="0"/>
                    </a:lnTo>
                    <a:lnTo>
                      <a:pt x="100" y="2"/>
                    </a:lnTo>
                    <a:lnTo>
                      <a:pt x="103" y="3"/>
                    </a:lnTo>
                    <a:lnTo>
                      <a:pt x="107" y="5"/>
                    </a:lnTo>
                    <a:lnTo>
                      <a:pt x="101" y="6"/>
                    </a:lnTo>
                    <a:lnTo>
                      <a:pt x="97" y="8"/>
                    </a:lnTo>
                    <a:lnTo>
                      <a:pt x="92" y="9"/>
                    </a:lnTo>
                    <a:lnTo>
                      <a:pt x="88" y="9"/>
                    </a:lnTo>
                    <a:lnTo>
                      <a:pt x="82" y="9"/>
                    </a:lnTo>
                    <a:lnTo>
                      <a:pt x="77" y="9"/>
                    </a:lnTo>
                    <a:lnTo>
                      <a:pt x="71" y="9"/>
                    </a:lnTo>
                    <a:lnTo>
                      <a:pt x="66" y="11"/>
                    </a:lnTo>
                    <a:lnTo>
                      <a:pt x="62" y="12"/>
                    </a:lnTo>
                    <a:lnTo>
                      <a:pt x="59" y="12"/>
                    </a:lnTo>
                    <a:lnTo>
                      <a:pt x="54" y="14"/>
                    </a:lnTo>
                    <a:lnTo>
                      <a:pt x="50" y="14"/>
                    </a:lnTo>
                    <a:lnTo>
                      <a:pt x="45" y="15"/>
                    </a:lnTo>
                    <a:lnTo>
                      <a:pt x="42" y="15"/>
                    </a:lnTo>
                    <a:lnTo>
                      <a:pt x="38" y="15"/>
                    </a:lnTo>
                    <a:lnTo>
                      <a:pt x="33" y="15"/>
                    </a:lnTo>
                    <a:lnTo>
                      <a:pt x="29" y="15"/>
                    </a:lnTo>
                    <a:lnTo>
                      <a:pt x="24" y="15"/>
                    </a:lnTo>
                    <a:lnTo>
                      <a:pt x="20" y="15"/>
                    </a:lnTo>
                    <a:lnTo>
                      <a:pt x="17" y="15"/>
                    </a:lnTo>
                    <a:lnTo>
                      <a:pt x="12" y="15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0" y="15"/>
                    </a:lnTo>
                    <a:lnTo>
                      <a:pt x="3" y="11"/>
                    </a:lnTo>
                    <a:lnTo>
                      <a:pt x="7" y="9"/>
                    </a:lnTo>
                    <a:lnTo>
                      <a:pt x="11" y="8"/>
                    </a:lnTo>
                    <a:lnTo>
                      <a:pt x="12" y="8"/>
                    </a:lnTo>
                    <a:lnTo>
                      <a:pt x="15" y="8"/>
                    </a:lnTo>
                    <a:lnTo>
                      <a:pt x="18" y="9"/>
                    </a:lnTo>
                    <a:lnTo>
                      <a:pt x="21" y="9"/>
                    </a:lnTo>
                    <a:lnTo>
                      <a:pt x="24" y="9"/>
                    </a:lnTo>
                    <a:lnTo>
                      <a:pt x="27" y="9"/>
                    </a:lnTo>
                    <a:lnTo>
                      <a:pt x="30" y="11"/>
                    </a:lnTo>
                    <a:lnTo>
                      <a:pt x="33" y="9"/>
                    </a:lnTo>
                    <a:lnTo>
                      <a:pt x="35" y="9"/>
                    </a:lnTo>
                    <a:lnTo>
                      <a:pt x="38" y="9"/>
                    </a:lnTo>
                    <a:lnTo>
                      <a:pt x="41" y="9"/>
                    </a:lnTo>
                    <a:lnTo>
                      <a:pt x="44" y="8"/>
                    </a:lnTo>
                    <a:lnTo>
                      <a:pt x="47" y="8"/>
                    </a:lnTo>
                    <a:lnTo>
                      <a:pt x="51" y="8"/>
                    </a:lnTo>
                    <a:lnTo>
                      <a:pt x="54" y="6"/>
                    </a:lnTo>
                    <a:lnTo>
                      <a:pt x="57" y="6"/>
                    </a:lnTo>
                    <a:lnTo>
                      <a:pt x="62" y="5"/>
                    </a:lnTo>
                    <a:lnTo>
                      <a:pt x="65" y="5"/>
                    </a:lnTo>
                    <a:lnTo>
                      <a:pt x="68" y="5"/>
                    </a:lnTo>
                    <a:lnTo>
                      <a:pt x="71" y="3"/>
                    </a:lnTo>
                    <a:lnTo>
                      <a:pt x="74" y="3"/>
                    </a:lnTo>
                    <a:lnTo>
                      <a:pt x="79" y="2"/>
                    </a:lnTo>
                    <a:lnTo>
                      <a:pt x="82" y="2"/>
                    </a:lnTo>
                    <a:lnTo>
                      <a:pt x="85" y="2"/>
                    </a:lnTo>
                    <a:lnTo>
                      <a:pt x="88" y="0"/>
                    </a:lnTo>
                    <a:lnTo>
                      <a:pt x="91" y="0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2" name="Freeform 260"/>
              <p:cNvSpPr>
                <a:spLocks/>
              </p:cNvSpPr>
              <p:nvPr/>
            </p:nvSpPr>
            <p:spPr bwMode="auto">
              <a:xfrm>
                <a:off x="3174" y="2821"/>
                <a:ext cx="101" cy="21"/>
              </a:xfrm>
              <a:custGeom>
                <a:avLst/>
                <a:gdLst>
                  <a:gd name="T0" fmla="*/ 98 w 101"/>
                  <a:gd name="T1" fmla="*/ 2 h 21"/>
                  <a:gd name="T2" fmla="*/ 100 w 101"/>
                  <a:gd name="T3" fmla="*/ 5 h 21"/>
                  <a:gd name="T4" fmla="*/ 98 w 101"/>
                  <a:gd name="T5" fmla="*/ 6 h 21"/>
                  <a:gd name="T6" fmla="*/ 92 w 101"/>
                  <a:gd name="T7" fmla="*/ 9 h 21"/>
                  <a:gd name="T8" fmla="*/ 88 w 101"/>
                  <a:gd name="T9" fmla="*/ 11 h 21"/>
                  <a:gd name="T10" fmla="*/ 82 w 101"/>
                  <a:gd name="T11" fmla="*/ 12 h 21"/>
                  <a:gd name="T12" fmla="*/ 76 w 101"/>
                  <a:gd name="T13" fmla="*/ 14 h 21"/>
                  <a:gd name="T14" fmla="*/ 68 w 101"/>
                  <a:gd name="T15" fmla="*/ 14 h 21"/>
                  <a:gd name="T16" fmla="*/ 62 w 101"/>
                  <a:gd name="T17" fmla="*/ 14 h 21"/>
                  <a:gd name="T18" fmla="*/ 58 w 101"/>
                  <a:gd name="T19" fmla="*/ 15 h 21"/>
                  <a:gd name="T20" fmla="*/ 50 w 101"/>
                  <a:gd name="T21" fmla="*/ 17 h 21"/>
                  <a:gd name="T22" fmla="*/ 44 w 101"/>
                  <a:gd name="T23" fmla="*/ 18 h 21"/>
                  <a:gd name="T24" fmla="*/ 38 w 101"/>
                  <a:gd name="T25" fmla="*/ 20 h 21"/>
                  <a:gd name="T26" fmla="*/ 32 w 101"/>
                  <a:gd name="T27" fmla="*/ 20 h 21"/>
                  <a:gd name="T28" fmla="*/ 26 w 101"/>
                  <a:gd name="T29" fmla="*/ 20 h 21"/>
                  <a:gd name="T30" fmla="*/ 18 w 101"/>
                  <a:gd name="T31" fmla="*/ 20 h 21"/>
                  <a:gd name="T32" fmla="*/ 12 w 101"/>
                  <a:gd name="T33" fmla="*/ 20 h 21"/>
                  <a:gd name="T34" fmla="*/ 6 w 101"/>
                  <a:gd name="T35" fmla="*/ 18 h 21"/>
                  <a:gd name="T36" fmla="*/ 0 w 101"/>
                  <a:gd name="T37" fmla="*/ 15 h 21"/>
                  <a:gd name="T38" fmla="*/ 5 w 101"/>
                  <a:gd name="T39" fmla="*/ 12 h 21"/>
                  <a:gd name="T40" fmla="*/ 11 w 101"/>
                  <a:gd name="T41" fmla="*/ 12 h 21"/>
                  <a:gd name="T42" fmla="*/ 20 w 101"/>
                  <a:gd name="T43" fmla="*/ 12 h 21"/>
                  <a:gd name="T44" fmla="*/ 29 w 101"/>
                  <a:gd name="T45" fmla="*/ 12 h 21"/>
                  <a:gd name="T46" fmla="*/ 38 w 101"/>
                  <a:gd name="T47" fmla="*/ 11 h 21"/>
                  <a:gd name="T48" fmla="*/ 45 w 101"/>
                  <a:gd name="T49" fmla="*/ 11 h 21"/>
                  <a:gd name="T50" fmla="*/ 53 w 101"/>
                  <a:gd name="T51" fmla="*/ 9 h 21"/>
                  <a:gd name="T52" fmla="*/ 59 w 101"/>
                  <a:gd name="T53" fmla="*/ 8 h 21"/>
                  <a:gd name="T54" fmla="*/ 64 w 101"/>
                  <a:gd name="T55" fmla="*/ 6 h 21"/>
                  <a:gd name="T56" fmla="*/ 71 w 101"/>
                  <a:gd name="T57" fmla="*/ 6 h 21"/>
                  <a:gd name="T58" fmla="*/ 77 w 101"/>
                  <a:gd name="T59" fmla="*/ 5 h 21"/>
                  <a:gd name="T60" fmla="*/ 83 w 101"/>
                  <a:gd name="T61" fmla="*/ 3 h 21"/>
                  <a:gd name="T62" fmla="*/ 89 w 101"/>
                  <a:gd name="T63" fmla="*/ 2 h 21"/>
                  <a:gd name="T64" fmla="*/ 94 w 101"/>
                  <a:gd name="T65" fmla="*/ 0 h 21"/>
                  <a:gd name="T66" fmla="*/ 97 w 101"/>
                  <a:gd name="T6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1" h="21">
                    <a:moveTo>
                      <a:pt x="97" y="0"/>
                    </a:moveTo>
                    <a:lnTo>
                      <a:pt x="98" y="2"/>
                    </a:lnTo>
                    <a:lnTo>
                      <a:pt x="98" y="3"/>
                    </a:lnTo>
                    <a:lnTo>
                      <a:pt x="100" y="5"/>
                    </a:lnTo>
                    <a:lnTo>
                      <a:pt x="101" y="5"/>
                    </a:lnTo>
                    <a:lnTo>
                      <a:pt x="98" y="6"/>
                    </a:lnTo>
                    <a:lnTo>
                      <a:pt x="95" y="8"/>
                    </a:lnTo>
                    <a:lnTo>
                      <a:pt x="92" y="9"/>
                    </a:lnTo>
                    <a:lnTo>
                      <a:pt x="91" y="11"/>
                    </a:lnTo>
                    <a:lnTo>
                      <a:pt x="88" y="11"/>
                    </a:lnTo>
                    <a:lnTo>
                      <a:pt x="85" y="12"/>
                    </a:lnTo>
                    <a:lnTo>
                      <a:pt x="82" y="12"/>
                    </a:lnTo>
                    <a:lnTo>
                      <a:pt x="79" y="14"/>
                    </a:lnTo>
                    <a:lnTo>
                      <a:pt x="76" y="14"/>
                    </a:lnTo>
                    <a:lnTo>
                      <a:pt x="73" y="14"/>
                    </a:lnTo>
                    <a:lnTo>
                      <a:pt x="68" y="14"/>
                    </a:lnTo>
                    <a:lnTo>
                      <a:pt x="65" y="14"/>
                    </a:lnTo>
                    <a:lnTo>
                      <a:pt x="62" y="14"/>
                    </a:lnTo>
                    <a:lnTo>
                      <a:pt x="59" y="15"/>
                    </a:lnTo>
                    <a:lnTo>
                      <a:pt x="58" y="15"/>
                    </a:lnTo>
                    <a:lnTo>
                      <a:pt x="55" y="17"/>
                    </a:lnTo>
                    <a:lnTo>
                      <a:pt x="50" y="17"/>
                    </a:lnTo>
                    <a:lnTo>
                      <a:pt x="47" y="18"/>
                    </a:lnTo>
                    <a:lnTo>
                      <a:pt x="44" y="18"/>
                    </a:lnTo>
                    <a:lnTo>
                      <a:pt x="41" y="20"/>
                    </a:lnTo>
                    <a:lnTo>
                      <a:pt x="38" y="20"/>
                    </a:lnTo>
                    <a:lnTo>
                      <a:pt x="35" y="20"/>
                    </a:lnTo>
                    <a:lnTo>
                      <a:pt x="32" y="20"/>
                    </a:lnTo>
                    <a:lnTo>
                      <a:pt x="29" y="21"/>
                    </a:lnTo>
                    <a:lnTo>
                      <a:pt x="26" y="20"/>
                    </a:lnTo>
                    <a:lnTo>
                      <a:pt x="21" y="20"/>
                    </a:lnTo>
                    <a:lnTo>
                      <a:pt x="18" y="20"/>
                    </a:lnTo>
                    <a:lnTo>
                      <a:pt x="17" y="20"/>
                    </a:lnTo>
                    <a:lnTo>
                      <a:pt x="12" y="20"/>
                    </a:lnTo>
                    <a:lnTo>
                      <a:pt x="9" y="20"/>
                    </a:lnTo>
                    <a:lnTo>
                      <a:pt x="6" y="18"/>
                    </a:lnTo>
                    <a:lnTo>
                      <a:pt x="3" y="18"/>
                    </a:lnTo>
                    <a:lnTo>
                      <a:pt x="0" y="15"/>
                    </a:lnTo>
                    <a:lnTo>
                      <a:pt x="3" y="14"/>
                    </a:lnTo>
                    <a:lnTo>
                      <a:pt x="5" y="12"/>
                    </a:lnTo>
                    <a:lnTo>
                      <a:pt x="8" y="12"/>
                    </a:lnTo>
                    <a:lnTo>
                      <a:pt x="11" y="12"/>
                    </a:lnTo>
                    <a:lnTo>
                      <a:pt x="15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2"/>
                    </a:lnTo>
                    <a:lnTo>
                      <a:pt x="33" y="12"/>
                    </a:lnTo>
                    <a:lnTo>
                      <a:pt x="38" y="11"/>
                    </a:lnTo>
                    <a:lnTo>
                      <a:pt x="42" y="11"/>
                    </a:lnTo>
                    <a:lnTo>
                      <a:pt x="45" y="11"/>
                    </a:lnTo>
                    <a:lnTo>
                      <a:pt x="50" y="11"/>
                    </a:lnTo>
                    <a:lnTo>
                      <a:pt x="53" y="9"/>
                    </a:lnTo>
                    <a:lnTo>
                      <a:pt x="56" y="9"/>
                    </a:lnTo>
                    <a:lnTo>
                      <a:pt x="59" y="8"/>
                    </a:lnTo>
                    <a:lnTo>
                      <a:pt x="62" y="8"/>
                    </a:lnTo>
                    <a:lnTo>
                      <a:pt x="64" y="6"/>
                    </a:lnTo>
                    <a:lnTo>
                      <a:pt x="67" y="6"/>
                    </a:lnTo>
                    <a:lnTo>
                      <a:pt x="71" y="6"/>
                    </a:lnTo>
                    <a:lnTo>
                      <a:pt x="74" y="5"/>
                    </a:lnTo>
                    <a:lnTo>
                      <a:pt x="77" y="5"/>
                    </a:lnTo>
                    <a:lnTo>
                      <a:pt x="80" y="3"/>
                    </a:lnTo>
                    <a:lnTo>
                      <a:pt x="83" y="3"/>
                    </a:lnTo>
                    <a:lnTo>
                      <a:pt x="86" y="3"/>
                    </a:lnTo>
                    <a:lnTo>
                      <a:pt x="89" y="2"/>
                    </a:lnTo>
                    <a:lnTo>
                      <a:pt x="92" y="2"/>
                    </a:lnTo>
                    <a:lnTo>
                      <a:pt x="94" y="0"/>
                    </a:lnTo>
                    <a:lnTo>
                      <a:pt x="97" y="0"/>
                    </a:lnTo>
                    <a:lnTo>
                      <a:pt x="9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3" name="Freeform 261"/>
              <p:cNvSpPr>
                <a:spLocks/>
              </p:cNvSpPr>
              <p:nvPr/>
            </p:nvSpPr>
            <p:spPr bwMode="auto">
              <a:xfrm>
                <a:off x="3232" y="2844"/>
                <a:ext cx="69" cy="12"/>
              </a:xfrm>
              <a:custGeom>
                <a:avLst/>
                <a:gdLst>
                  <a:gd name="T0" fmla="*/ 59 w 69"/>
                  <a:gd name="T1" fmla="*/ 0 h 12"/>
                  <a:gd name="T2" fmla="*/ 69 w 69"/>
                  <a:gd name="T3" fmla="*/ 6 h 12"/>
                  <a:gd name="T4" fmla="*/ 66 w 69"/>
                  <a:gd name="T5" fmla="*/ 6 h 12"/>
                  <a:gd name="T6" fmla="*/ 62 w 69"/>
                  <a:gd name="T7" fmla="*/ 6 h 12"/>
                  <a:gd name="T8" fmla="*/ 59 w 69"/>
                  <a:gd name="T9" fmla="*/ 6 h 12"/>
                  <a:gd name="T10" fmla="*/ 54 w 69"/>
                  <a:gd name="T11" fmla="*/ 6 h 12"/>
                  <a:gd name="T12" fmla="*/ 49 w 69"/>
                  <a:gd name="T13" fmla="*/ 7 h 12"/>
                  <a:gd name="T14" fmla="*/ 46 w 69"/>
                  <a:gd name="T15" fmla="*/ 7 h 12"/>
                  <a:gd name="T16" fmla="*/ 42 w 69"/>
                  <a:gd name="T17" fmla="*/ 7 h 12"/>
                  <a:gd name="T18" fmla="*/ 37 w 69"/>
                  <a:gd name="T19" fmla="*/ 9 h 12"/>
                  <a:gd name="T20" fmla="*/ 31 w 69"/>
                  <a:gd name="T21" fmla="*/ 9 h 12"/>
                  <a:gd name="T22" fmla="*/ 27 w 69"/>
                  <a:gd name="T23" fmla="*/ 10 h 12"/>
                  <a:gd name="T24" fmla="*/ 24 w 69"/>
                  <a:gd name="T25" fmla="*/ 10 h 12"/>
                  <a:gd name="T26" fmla="*/ 19 w 69"/>
                  <a:gd name="T27" fmla="*/ 10 h 12"/>
                  <a:gd name="T28" fmla="*/ 15 w 69"/>
                  <a:gd name="T29" fmla="*/ 10 h 12"/>
                  <a:gd name="T30" fmla="*/ 12 w 69"/>
                  <a:gd name="T31" fmla="*/ 12 h 12"/>
                  <a:gd name="T32" fmla="*/ 7 w 69"/>
                  <a:gd name="T33" fmla="*/ 12 h 12"/>
                  <a:gd name="T34" fmla="*/ 6 w 69"/>
                  <a:gd name="T35" fmla="*/ 12 h 12"/>
                  <a:gd name="T36" fmla="*/ 1 w 69"/>
                  <a:gd name="T37" fmla="*/ 12 h 12"/>
                  <a:gd name="T38" fmla="*/ 1 w 69"/>
                  <a:gd name="T39" fmla="*/ 10 h 12"/>
                  <a:gd name="T40" fmla="*/ 0 w 69"/>
                  <a:gd name="T41" fmla="*/ 9 h 12"/>
                  <a:gd name="T42" fmla="*/ 0 w 69"/>
                  <a:gd name="T43" fmla="*/ 9 h 12"/>
                  <a:gd name="T44" fmla="*/ 0 w 69"/>
                  <a:gd name="T45" fmla="*/ 7 h 12"/>
                  <a:gd name="T46" fmla="*/ 1 w 69"/>
                  <a:gd name="T47" fmla="*/ 6 h 12"/>
                  <a:gd name="T48" fmla="*/ 4 w 69"/>
                  <a:gd name="T49" fmla="*/ 4 h 12"/>
                  <a:gd name="T50" fmla="*/ 7 w 69"/>
                  <a:gd name="T51" fmla="*/ 4 h 12"/>
                  <a:gd name="T52" fmla="*/ 7 w 69"/>
                  <a:gd name="T53" fmla="*/ 4 h 12"/>
                  <a:gd name="T54" fmla="*/ 9 w 69"/>
                  <a:gd name="T55" fmla="*/ 4 h 12"/>
                  <a:gd name="T56" fmla="*/ 12 w 69"/>
                  <a:gd name="T57" fmla="*/ 4 h 12"/>
                  <a:gd name="T58" fmla="*/ 15 w 69"/>
                  <a:gd name="T59" fmla="*/ 4 h 12"/>
                  <a:gd name="T60" fmla="*/ 18 w 69"/>
                  <a:gd name="T61" fmla="*/ 3 h 12"/>
                  <a:gd name="T62" fmla="*/ 22 w 69"/>
                  <a:gd name="T63" fmla="*/ 3 h 12"/>
                  <a:gd name="T64" fmla="*/ 27 w 69"/>
                  <a:gd name="T65" fmla="*/ 1 h 12"/>
                  <a:gd name="T66" fmla="*/ 33 w 69"/>
                  <a:gd name="T67" fmla="*/ 1 h 12"/>
                  <a:gd name="T68" fmla="*/ 37 w 69"/>
                  <a:gd name="T69" fmla="*/ 1 h 12"/>
                  <a:gd name="T70" fmla="*/ 42 w 69"/>
                  <a:gd name="T71" fmla="*/ 1 h 12"/>
                  <a:gd name="T72" fmla="*/ 46 w 69"/>
                  <a:gd name="T73" fmla="*/ 0 h 12"/>
                  <a:gd name="T74" fmla="*/ 49 w 69"/>
                  <a:gd name="T75" fmla="*/ 0 h 12"/>
                  <a:gd name="T76" fmla="*/ 52 w 69"/>
                  <a:gd name="T77" fmla="*/ 0 h 12"/>
                  <a:gd name="T78" fmla="*/ 55 w 69"/>
                  <a:gd name="T79" fmla="*/ 0 h 12"/>
                  <a:gd name="T80" fmla="*/ 57 w 69"/>
                  <a:gd name="T81" fmla="*/ 0 h 12"/>
                  <a:gd name="T82" fmla="*/ 59 w 69"/>
                  <a:gd name="T83" fmla="*/ 0 h 12"/>
                  <a:gd name="T84" fmla="*/ 59 w 69"/>
                  <a:gd name="T8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9" h="12">
                    <a:moveTo>
                      <a:pt x="59" y="0"/>
                    </a:moveTo>
                    <a:lnTo>
                      <a:pt x="69" y="6"/>
                    </a:lnTo>
                    <a:lnTo>
                      <a:pt x="66" y="6"/>
                    </a:lnTo>
                    <a:lnTo>
                      <a:pt x="62" y="6"/>
                    </a:lnTo>
                    <a:lnTo>
                      <a:pt x="59" y="6"/>
                    </a:lnTo>
                    <a:lnTo>
                      <a:pt x="54" y="6"/>
                    </a:lnTo>
                    <a:lnTo>
                      <a:pt x="49" y="7"/>
                    </a:lnTo>
                    <a:lnTo>
                      <a:pt x="46" y="7"/>
                    </a:lnTo>
                    <a:lnTo>
                      <a:pt x="42" y="7"/>
                    </a:lnTo>
                    <a:lnTo>
                      <a:pt x="37" y="9"/>
                    </a:lnTo>
                    <a:lnTo>
                      <a:pt x="31" y="9"/>
                    </a:lnTo>
                    <a:lnTo>
                      <a:pt x="27" y="10"/>
                    </a:lnTo>
                    <a:lnTo>
                      <a:pt x="24" y="10"/>
                    </a:lnTo>
                    <a:lnTo>
                      <a:pt x="19" y="10"/>
                    </a:lnTo>
                    <a:lnTo>
                      <a:pt x="15" y="10"/>
                    </a:lnTo>
                    <a:lnTo>
                      <a:pt x="12" y="12"/>
                    </a:lnTo>
                    <a:lnTo>
                      <a:pt x="7" y="12"/>
                    </a:lnTo>
                    <a:lnTo>
                      <a:pt x="6" y="12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7" y="4"/>
                    </a:lnTo>
                    <a:lnTo>
                      <a:pt x="7" y="4"/>
                    </a:lnTo>
                    <a:lnTo>
                      <a:pt x="9" y="4"/>
                    </a:lnTo>
                    <a:lnTo>
                      <a:pt x="12" y="4"/>
                    </a:lnTo>
                    <a:lnTo>
                      <a:pt x="15" y="4"/>
                    </a:lnTo>
                    <a:lnTo>
                      <a:pt x="18" y="3"/>
                    </a:lnTo>
                    <a:lnTo>
                      <a:pt x="22" y="3"/>
                    </a:lnTo>
                    <a:lnTo>
                      <a:pt x="27" y="1"/>
                    </a:lnTo>
                    <a:lnTo>
                      <a:pt x="33" y="1"/>
                    </a:lnTo>
                    <a:lnTo>
                      <a:pt x="37" y="1"/>
                    </a:lnTo>
                    <a:lnTo>
                      <a:pt x="42" y="1"/>
                    </a:lnTo>
                    <a:lnTo>
                      <a:pt x="46" y="0"/>
                    </a:lnTo>
                    <a:lnTo>
                      <a:pt x="49" y="0"/>
                    </a:lnTo>
                    <a:lnTo>
                      <a:pt x="52" y="0"/>
                    </a:lnTo>
                    <a:lnTo>
                      <a:pt x="55" y="0"/>
                    </a:lnTo>
                    <a:lnTo>
                      <a:pt x="57" y="0"/>
                    </a:lnTo>
                    <a:lnTo>
                      <a:pt x="59" y="0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4" name="Freeform 262"/>
              <p:cNvSpPr>
                <a:spLocks/>
              </p:cNvSpPr>
              <p:nvPr/>
            </p:nvSpPr>
            <p:spPr bwMode="auto">
              <a:xfrm>
                <a:off x="3599" y="2364"/>
                <a:ext cx="204" cy="155"/>
              </a:xfrm>
              <a:custGeom>
                <a:avLst/>
                <a:gdLst>
                  <a:gd name="T0" fmla="*/ 86 w 204"/>
                  <a:gd name="T1" fmla="*/ 147 h 155"/>
                  <a:gd name="T2" fmla="*/ 76 w 204"/>
                  <a:gd name="T3" fmla="*/ 144 h 155"/>
                  <a:gd name="T4" fmla="*/ 67 w 204"/>
                  <a:gd name="T5" fmla="*/ 138 h 155"/>
                  <a:gd name="T6" fmla="*/ 59 w 204"/>
                  <a:gd name="T7" fmla="*/ 130 h 155"/>
                  <a:gd name="T8" fmla="*/ 53 w 204"/>
                  <a:gd name="T9" fmla="*/ 121 h 155"/>
                  <a:gd name="T10" fmla="*/ 45 w 204"/>
                  <a:gd name="T11" fmla="*/ 111 h 155"/>
                  <a:gd name="T12" fmla="*/ 36 w 204"/>
                  <a:gd name="T13" fmla="*/ 100 h 155"/>
                  <a:gd name="T14" fmla="*/ 26 w 204"/>
                  <a:gd name="T15" fmla="*/ 94 h 155"/>
                  <a:gd name="T16" fmla="*/ 17 w 204"/>
                  <a:gd name="T17" fmla="*/ 94 h 155"/>
                  <a:gd name="T18" fmla="*/ 9 w 204"/>
                  <a:gd name="T19" fmla="*/ 97 h 155"/>
                  <a:gd name="T20" fmla="*/ 0 w 204"/>
                  <a:gd name="T21" fmla="*/ 103 h 155"/>
                  <a:gd name="T22" fmla="*/ 2 w 204"/>
                  <a:gd name="T23" fmla="*/ 108 h 155"/>
                  <a:gd name="T24" fmla="*/ 9 w 204"/>
                  <a:gd name="T25" fmla="*/ 106 h 155"/>
                  <a:gd name="T26" fmla="*/ 17 w 204"/>
                  <a:gd name="T27" fmla="*/ 102 h 155"/>
                  <a:gd name="T28" fmla="*/ 29 w 204"/>
                  <a:gd name="T29" fmla="*/ 103 h 155"/>
                  <a:gd name="T30" fmla="*/ 35 w 204"/>
                  <a:gd name="T31" fmla="*/ 111 h 155"/>
                  <a:gd name="T32" fmla="*/ 39 w 204"/>
                  <a:gd name="T33" fmla="*/ 118 h 155"/>
                  <a:gd name="T34" fmla="*/ 47 w 204"/>
                  <a:gd name="T35" fmla="*/ 127 h 155"/>
                  <a:gd name="T36" fmla="*/ 56 w 204"/>
                  <a:gd name="T37" fmla="*/ 138 h 155"/>
                  <a:gd name="T38" fmla="*/ 64 w 204"/>
                  <a:gd name="T39" fmla="*/ 145 h 155"/>
                  <a:gd name="T40" fmla="*/ 74 w 204"/>
                  <a:gd name="T41" fmla="*/ 152 h 155"/>
                  <a:gd name="T42" fmla="*/ 83 w 204"/>
                  <a:gd name="T43" fmla="*/ 155 h 155"/>
                  <a:gd name="T44" fmla="*/ 97 w 204"/>
                  <a:gd name="T45" fmla="*/ 155 h 155"/>
                  <a:gd name="T46" fmla="*/ 110 w 204"/>
                  <a:gd name="T47" fmla="*/ 152 h 155"/>
                  <a:gd name="T48" fmla="*/ 121 w 204"/>
                  <a:gd name="T49" fmla="*/ 144 h 155"/>
                  <a:gd name="T50" fmla="*/ 130 w 204"/>
                  <a:gd name="T51" fmla="*/ 133 h 155"/>
                  <a:gd name="T52" fmla="*/ 138 w 204"/>
                  <a:gd name="T53" fmla="*/ 126 h 155"/>
                  <a:gd name="T54" fmla="*/ 145 w 204"/>
                  <a:gd name="T55" fmla="*/ 117 h 155"/>
                  <a:gd name="T56" fmla="*/ 153 w 204"/>
                  <a:gd name="T57" fmla="*/ 108 h 155"/>
                  <a:gd name="T58" fmla="*/ 159 w 204"/>
                  <a:gd name="T59" fmla="*/ 100 h 155"/>
                  <a:gd name="T60" fmla="*/ 168 w 204"/>
                  <a:gd name="T61" fmla="*/ 86 h 155"/>
                  <a:gd name="T62" fmla="*/ 176 w 204"/>
                  <a:gd name="T63" fmla="*/ 73 h 155"/>
                  <a:gd name="T64" fmla="*/ 183 w 204"/>
                  <a:gd name="T65" fmla="*/ 58 h 155"/>
                  <a:gd name="T66" fmla="*/ 188 w 204"/>
                  <a:gd name="T67" fmla="*/ 43 h 155"/>
                  <a:gd name="T68" fmla="*/ 194 w 204"/>
                  <a:gd name="T69" fmla="*/ 29 h 155"/>
                  <a:gd name="T70" fmla="*/ 200 w 204"/>
                  <a:gd name="T71" fmla="*/ 15 h 155"/>
                  <a:gd name="T72" fmla="*/ 204 w 204"/>
                  <a:gd name="T73" fmla="*/ 5 h 155"/>
                  <a:gd name="T74" fmla="*/ 201 w 204"/>
                  <a:gd name="T75" fmla="*/ 0 h 155"/>
                  <a:gd name="T76" fmla="*/ 195 w 204"/>
                  <a:gd name="T77" fmla="*/ 8 h 155"/>
                  <a:gd name="T78" fmla="*/ 191 w 204"/>
                  <a:gd name="T79" fmla="*/ 17 h 155"/>
                  <a:gd name="T80" fmla="*/ 186 w 204"/>
                  <a:gd name="T81" fmla="*/ 29 h 155"/>
                  <a:gd name="T82" fmla="*/ 183 w 204"/>
                  <a:gd name="T83" fmla="*/ 37 h 155"/>
                  <a:gd name="T84" fmla="*/ 180 w 204"/>
                  <a:gd name="T85" fmla="*/ 47 h 155"/>
                  <a:gd name="T86" fmla="*/ 176 w 204"/>
                  <a:gd name="T87" fmla="*/ 56 h 155"/>
                  <a:gd name="T88" fmla="*/ 169 w 204"/>
                  <a:gd name="T89" fmla="*/ 68 h 155"/>
                  <a:gd name="T90" fmla="*/ 163 w 204"/>
                  <a:gd name="T91" fmla="*/ 77 h 155"/>
                  <a:gd name="T92" fmla="*/ 159 w 204"/>
                  <a:gd name="T93" fmla="*/ 88 h 155"/>
                  <a:gd name="T94" fmla="*/ 151 w 204"/>
                  <a:gd name="T95" fmla="*/ 99 h 155"/>
                  <a:gd name="T96" fmla="*/ 139 w 204"/>
                  <a:gd name="T97" fmla="*/ 114 h 155"/>
                  <a:gd name="T98" fmla="*/ 126 w 204"/>
                  <a:gd name="T99" fmla="*/ 127 h 155"/>
                  <a:gd name="T100" fmla="*/ 117 w 204"/>
                  <a:gd name="T101" fmla="*/ 138 h 155"/>
                  <a:gd name="T102" fmla="*/ 106 w 204"/>
                  <a:gd name="T103" fmla="*/ 144 h 155"/>
                  <a:gd name="T104" fmla="*/ 95 w 204"/>
                  <a:gd name="T105" fmla="*/ 147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4" h="155">
                    <a:moveTo>
                      <a:pt x="95" y="147"/>
                    </a:moveTo>
                    <a:lnTo>
                      <a:pt x="91" y="147"/>
                    </a:lnTo>
                    <a:lnTo>
                      <a:pt x="86" y="147"/>
                    </a:lnTo>
                    <a:lnTo>
                      <a:pt x="83" y="145"/>
                    </a:lnTo>
                    <a:lnTo>
                      <a:pt x="80" y="145"/>
                    </a:lnTo>
                    <a:lnTo>
                      <a:pt x="76" y="144"/>
                    </a:lnTo>
                    <a:lnTo>
                      <a:pt x="73" y="142"/>
                    </a:lnTo>
                    <a:lnTo>
                      <a:pt x="70" y="139"/>
                    </a:lnTo>
                    <a:lnTo>
                      <a:pt x="67" y="138"/>
                    </a:lnTo>
                    <a:lnTo>
                      <a:pt x="64" y="135"/>
                    </a:lnTo>
                    <a:lnTo>
                      <a:pt x="61" y="133"/>
                    </a:lnTo>
                    <a:lnTo>
                      <a:pt x="59" y="130"/>
                    </a:lnTo>
                    <a:lnTo>
                      <a:pt x="58" y="127"/>
                    </a:lnTo>
                    <a:lnTo>
                      <a:pt x="55" y="124"/>
                    </a:lnTo>
                    <a:lnTo>
                      <a:pt x="53" y="121"/>
                    </a:lnTo>
                    <a:lnTo>
                      <a:pt x="52" y="118"/>
                    </a:lnTo>
                    <a:lnTo>
                      <a:pt x="50" y="117"/>
                    </a:lnTo>
                    <a:lnTo>
                      <a:pt x="45" y="111"/>
                    </a:lnTo>
                    <a:lnTo>
                      <a:pt x="42" y="106"/>
                    </a:lnTo>
                    <a:lnTo>
                      <a:pt x="39" y="103"/>
                    </a:lnTo>
                    <a:lnTo>
                      <a:pt x="36" y="100"/>
                    </a:lnTo>
                    <a:lnTo>
                      <a:pt x="32" y="97"/>
                    </a:lnTo>
                    <a:lnTo>
                      <a:pt x="29" y="96"/>
                    </a:lnTo>
                    <a:lnTo>
                      <a:pt x="26" y="94"/>
                    </a:lnTo>
                    <a:lnTo>
                      <a:pt x="23" y="94"/>
                    </a:lnTo>
                    <a:lnTo>
                      <a:pt x="20" y="94"/>
                    </a:lnTo>
                    <a:lnTo>
                      <a:pt x="17" y="94"/>
                    </a:lnTo>
                    <a:lnTo>
                      <a:pt x="15" y="94"/>
                    </a:lnTo>
                    <a:lnTo>
                      <a:pt x="12" y="96"/>
                    </a:lnTo>
                    <a:lnTo>
                      <a:pt x="9" y="97"/>
                    </a:lnTo>
                    <a:lnTo>
                      <a:pt x="8" y="97"/>
                    </a:lnTo>
                    <a:lnTo>
                      <a:pt x="3" y="100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2" y="106"/>
                    </a:lnTo>
                    <a:lnTo>
                      <a:pt x="2" y="108"/>
                    </a:lnTo>
                    <a:lnTo>
                      <a:pt x="3" y="108"/>
                    </a:lnTo>
                    <a:lnTo>
                      <a:pt x="6" y="108"/>
                    </a:lnTo>
                    <a:lnTo>
                      <a:pt x="9" y="106"/>
                    </a:lnTo>
                    <a:lnTo>
                      <a:pt x="12" y="105"/>
                    </a:lnTo>
                    <a:lnTo>
                      <a:pt x="15" y="103"/>
                    </a:lnTo>
                    <a:lnTo>
                      <a:pt x="17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9" y="103"/>
                    </a:lnTo>
                    <a:lnTo>
                      <a:pt x="32" y="105"/>
                    </a:lnTo>
                    <a:lnTo>
                      <a:pt x="35" y="109"/>
                    </a:lnTo>
                    <a:lnTo>
                      <a:pt x="35" y="111"/>
                    </a:lnTo>
                    <a:lnTo>
                      <a:pt x="38" y="114"/>
                    </a:lnTo>
                    <a:lnTo>
                      <a:pt x="38" y="115"/>
                    </a:lnTo>
                    <a:lnTo>
                      <a:pt x="39" y="118"/>
                    </a:lnTo>
                    <a:lnTo>
                      <a:pt x="42" y="121"/>
                    </a:lnTo>
                    <a:lnTo>
                      <a:pt x="44" y="126"/>
                    </a:lnTo>
                    <a:lnTo>
                      <a:pt x="47" y="127"/>
                    </a:lnTo>
                    <a:lnTo>
                      <a:pt x="50" y="132"/>
                    </a:lnTo>
                    <a:lnTo>
                      <a:pt x="53" y="135"/>
                    </a:lnTo>
                    <a:lnTo>
                      <a:pt x="56" y="138"/>
                    </a:lnTo>
                    <a:lnTo>
                      <a:pt x="58" y="139"/>
                    </a:lnTo>
                    <a:lnTo>
                      <a:pt x="61" y="142"/>
                    </a:lnTo>
                    <a:lnTo>
                      <a:pt x="64" y="145"/>
                    </a:lnTo>
                    <a:lnTo>
                      <a:pt x="67" y="147"/>
                    </a:lnTo>
                    <a:lnTo>
                      <a:pt x="71" y="148"/>
                    </a:lnTo>
                    <a:lnTo>
                      <a:pt x="74" y="152"/>
                    </a:lnTo>
                    <a:lnTo>
                      <a:pt x="77" y="152"/>
                    </a:lnTo>
                    <a:lnTo>
                      <a:pt x="80" y="153"/>
                    </a:lnTo>
                    <a:lnTo>
                      <a:pt x="83" y="155"/>
                    </a:lnTo>
                    <a:lnTo>
                      <a:pt x="88" y="155"/>
                    </a:lnTo>
                    <a:lnTo>
                      <a:pt x="92" y="155"/>
                    </a:lnTo>
                    <a:lnTo>
                      <a:pt x="97" y="155"/>
                    </a:lnTo>
                    <a:lnTo>
                      <a:pt x="101" y="155"/>
                    </a:lnTo>
                    <a:lnTo>
                      <a:pt x="106" y="153"/>
                    </a:lnTo>
                    <a:lnTo>
                      <a:pt x="110" y="152"/>
                    </a:lnTo>
                    <a:lnTo>
                      <a:pt x="114" y="150"/>
                    </a:lnTo>
                    <a:lnTo>
                      <a:pt x="118" y="147"/>
                    </a:lnTo>
                    <a:lnTo>
                      <a:pt x="121" y="144"/>
                    </a:lnTo>
                    <a:lnTo>
                      <a:pt x="124" y="139"/>
                    </a:lnTo>
                    <a:lnTo>
                      <a:pt x="127" y="136"/>
                    </a:lnTo>
                    <a:lnTo>
                      <a:pt x="130" y="133"/>
                    </a:lnTo>
                    <a:lnTo>
                      <a:pt x="132" y="132"/>
                    </a:lnTo>
                    <a:lnTo>
                      <a:pt x="135" y="127"/>
                    </a:lnTo>
                    <a:lnTo>
                      <a:pt x="138" y="126"/>
                    </a:lnTo>
                    <a:lnTo>
                      <a:pt x="141" y="123"/>
                    </a:lnTo>
                    <a:lnTo>
                      <a:pt x="142" y="120"/>
                    </a:lnTo>
                    <a:lnTo>
                      <a:pt x="145" y="117"/>
                    </a:lnTo>
                    <a:lnTo>
                      <a:pt x="147" y="114"/>
                    </a:lnTo>
                    <a:lnTo>
                      <a:pt x="150" y="111"/>
                    </a:lnTo>
                    <a:lnTo>
                      <a:pt x="153" y="108"/>
                    </a:lnTo>
                    <a:lnTo>
                      <a:pt x="156" y="105"/>
                    </a:lnTo>
                    <a:lnTo>
                      <a:pt x="157" y="103"/>
                    </a:lnTo>
                    <a:lnTo>
                      <a:pt x="159" y="100"/>
                    </a:lnTo>
                    <a:lnTo>
                      <a:pt x="162" y="97"/>
                    </a:lnTo>
                    <a:lnTo>
                      <a:pt x="165" y="91"/>
                    </a:lnTo>
                    <a:lnTo>
                      <a:pt x="168" y="86"/>
                    </a:lnTo>
                    <a:lnTo>
                      <a:pt x="171" y="82"/>
                    </a:lnTo>
                    <a:lnTo>
                      <a:pt x="174" y="77"/>
                    </a:lnTo>
                    <a:lnTo>
                      <a:pt x="176" y="73"/>
                    </a:lnTo>
                    <a:lnTo>
                      <a:pt x="179" y="67"/>
                    </a:lnTo>
                    <a:lnTo>
                      <a:pt x="180" y="62"/>
                    </a:lnTo>
                    <a:lnTo>
                      <a:pt x="183" y="58"/>
                    </a:lnTo>
                    <a:lnTo>
                      <a:pt x="185" y="53"/>
                    </a:lnTo>
                    <a:lnTo>
                      <a:pt x="186" y="49"/>
                    </a:lnTo>
                    <a:lnTo>
                      <a:pt x="188" y="43"/>
                    </a:lnTo>
                    <a:lnTo>
                      <a:pt x="191" y="38"/>
                    </a:lnTo>
                    <a:lnTo>
                      <a:pt x="192" y="33"/>
                    </a:lnTo>
                    <a:lnTo>
                      <a:pt x="194" y="29"/>
                    </a:lnTo>
                    <a:lnTo>
                      <a:pt x="197" y="24"/>
                    </a:lnTo>
                    <a:lnTo>
                      <a:pt x="198" y="20"/>
                    </a:lnTo>
                    <a:lnTo>
                      <a:pt x="200" y="15"/>
                    </a:lnTo>
                    <a:lnTo>
                      <a:pt x="203" y="11"/>
                    </a:lnTo>
                    <a:lnTo>
                      <a:pt x="203" y="6"/>
                    </a:lnTo>
                    <a:lnTo>
                      <a:pt x="204" y="5"/>
                    </a:lnTo>
                    <a:lnTo>
                      <a:pt x="203" y="2"/>
                    </a:lnTo>
                    <a:lnTo>
                      <a:pt x="203" y="0"/>
                    </a:lnTo>
                    <a:lnTo>
                      <a:pt x="201" y="0"/>
                    </a:lnTo>
                    <a:lnTo>
                      <a:pt x="198" y="2"/>
                    </a:lnTo>
                    <a:lnTo>
                      <a:pt x="197" y="5"/>
                    </a:lnTo>
                    <a:lnTo>
                      <a:pt x="195" y="8"/>
                    </a:lnTo>
                    <a:lnTo>
                      <a:pt x="194" y="9"/>
                    </a:lnTo>
                    <a:lnTo>
                      <a:pt x="192" y="12"/>
                    </a:lnTo>
                    <a:lnTo>
                      <a:pt x="191" y="17"/>
                    </a:lnTo>
                    <a:lnTo>
                      <a:pt x="189" y="21"/>
                    </a:lnTo>
                    <a:lnTo>
                      <a:pt x="188" y="24"/>
                    </a:lnTo>
                    <a:lnTo>
                      <a:pt x="186" y="29"/>
                    </a:lnTo>
                    <a:lnTo>
                      <a:pt x="186" y="30"/>
                    </a:lnTo>
                    <a:lnTo>
                      <a:pt x="185" y="33"/>
                    </a:lnTo>
                    <a:lnTo>
                      <a:pt x="183" y="37"/>
                    </a:lnTo>
                    <a:lnTo>
                      <a:pt x="183" y="40"/>
                    </a:lnTo>
                    <a:lnTo>
                      <a:pt x="182" y="43"/>
                    </a:lnTo>
                    <a:lnTo>
                      <a:pt x="180" y="47"/>
                    </a:lnTo>
                    <a:lnTo>
                      <a:pt x="179" y="50"/>
                    </a:lnTo>
                    <a:lnTo>
                      <a:pt x="177" y="55"/>
                    </a:lnTo>
                    <a:lnTo>
                      <a:pt x="176" y="56"/>
                    </a:lnTo>
                    <a:lnTo>
                      <a:pt x="174" y="61"/>
                    </a:lnTo>
                    <a:lnTo>
                      <a:pt x="171" y="64"/>
                    </a:lnTo>
                    <a:lnTo>
                      <a:pt x="169" y="68"/>
                    </a:lnTo>
                    <a:lnTo>
                      <a:pt x="168" y="71"/>
                    </a:lnTo>
                    <a:lnTo>
                      <a:pt x="166" y="74"/>
                    </a:lnTo>
                    <a:lnTo>
                      <a:pt x="163" y="77"/>
                    </a:lnTo>
                    <a:lnTo>
                      <a:pt x="162" y="82"/>
                    </a:lnTo>
                    <a:lnTo>
                      <a:pt x="160" y="83"/>
                    </a:lnTo>
                    <a:lnTo>
                      <a:pt x="159" y="88"/>
                    </a:lnTo>
                    <a:lnTo>
                      <a:pt x="157" y="91"/>
                    </a:lnTo>
                    <a:lnTo>
                      <a:pt x="156" y="94"/>
                    </a:lnTo>
                    <a:lnTo>
                      <a:pt x="151" y="99"/>
                    </a:lnTo>
                    <a:lnTo>
                      <a:pt x="147" y="105"/>
                    </a:lnTo>
                    <a:lnTo>
                      <a:pt x="142" y="109"/>
                    </a:lnTo>
                    <a:lnTo>
                      <a:pt x="139" y="114"/>
                    </a:lnTo>
                    <a:lnTo>
                      <a:pt x="135" y="118"/>
                    </a:lnTo>
                    <a:lnTo>
                      <a:pt x="130" y="123"/>
                    </a:lnTo>
                    <a:lnTo>
                      <a:pt x="126" y="127"/>
                    </a:lnTo>
                    <a:lnTo>
                      <a:pt x="123" y="132"/>
                    </a:lnTo>
                    <a:lnTo>
                      <a:pt x="120" y="135"/>
                    </a:lnTo>
                    <a:lnTo>
                      <a:pt x="117" y="138"/>
                    </a:lnTo>
                    <a:lnTo>
                      <a:pt x="114" y="139"/>
                    </a:lnTo>
                    <a:lnTo>
                      <a:pt x="110" y="142"/>
                    </a:lnTo>
                    <a:lnTo>
                      <a:pt x="106" y="144"/>
                    </a:lnTo>
                    <a:lnTo>
                      <a:pt x="103" y="145"/>
                    </a:lnTo>
                    <a:lnTo>
                      <a:pt x="98" y="147"/>
                    </a:lnTo>
                    <a:lnTo>
                      <a:pt x="95" y="147"/>
                    </a:lnTo>
                    <a:lnTo>
                      <a:pt x="95" y="1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5" name="Freeform 263"/>
              <p:cNvSpPr>
                <a:spLocks/>
              </p:cNvSpPr>
              <p:nvPr/>
            </p:nvSpPr>
            <p:spPr bwMode="auto">
              <a:xfrm>
                <a:off x="3805" y="2759"/>
                <a:ext cx="166" cy="150"/>
              </a:xfrm>
              <a:custGeom>
                <a:avLst/>
                <a:gdLst>
                  <a:gd name="T0" fmla="*/ 163 w 166"/>
                  <a:gd name="T1" fmla="*/ 8 h 150"/>
                  <a:gd name="T2" fmla="*/ 150 w 166"/>
                  <a:gd name="T3" fmla="*/ 2 h 150"/>
                  <a:gd name="T4" fmla="*/ 131 w 166"/>
                  <a:gd name="T5" fmla="*/ 2 h 150"/>
                  <a:gd name="T6" fmla="*/ 118 w 166"/>
                  <a:gd name="T7" fmla="*/ 5 h 150"/>
                  <a:gd name="T8" fmla="*/ 104 w 166"/>
                  <a:gd name="T9" fmla="*/ 9 h 150"/>
                  <a:gd name="T10" fmla="*/ 89 w 166"/>
                  <a:gd name="T11" fmla="*/ 12 h 150"/>
                  <a:gd name="T12" fmla="*/ 75 w 166"/>
                  <a:gd name="T13" fmla="*/ 15 h 150"/>
                  <a:gd name="T14" fmla="*/ 59 w 166"/>
                  <a:gd name="T15" fmla="*/ 20 h 150"/>
                  <a:gd name="T16" fmla="*/ 42 w 166"/>
                  <a:gd name="T17" fmla="*/ 27 h 150"/>
                  <a:gd name="T18" fmla="*/ 29 w 166"/>
                  <a:gd name="T19" fmla="*/ 39 h 150"/>
                  <a:gd name="T20" fmla="*/ 18 w 166"/>
                  <a:gd name="T21" fmla="*/ 56 h 150"/>
                  <a:gd name="T22" fmla="*/ 7 w 166"/>
                  <a:gd name="T23" fmla="*/ 68 h 150"/>
                  <a:gd name="T24" fmla="*/ 1 w 166"/>
                  <a:gd name="T25" fmla="*/ 83 h 150"/>
                  <a:gd name="T26" fmla="*/ 0 w 166"/>
                  <a:gd name="T27" fmla="*/ 97 h 150"/>
                  <a:gd name="T28" fmla="*/ 4 w 166"/>
                  <a:gd name="T29" fmla="*/ 112 h 150"/>
                  <a:gd name="T30" fmla="*/ 19 w 166"/>
                  <a:gd name="T31" fmla="*/ 130 h 150"/>
                  <a:gd name="T32" fmla="*/ 32 w 166"/>
                  <a:gd name="T33" fmla="*/ 129 h 150"/>
                  <a:gd name="T34" fmla="*/ 22 w 166"/>
                  <a:gd name="T35" fmla="*/ 124 h 150"/>
                  <a:gd name="T36" fmla="*/ 13 w 166"/>
                  <a:gd name="T37" fmla="*/ 114 h 150"/>
                  <a:gd name="T38" fmla="*/ 7 w 166"/>
                  <a:gd name="T39" fmla="*/ 98 h 150"/>
                  <a:gd name="T40" fmla="*/ 9 w 166"/>
                  <a:gd name="T41" fmla="*/ 83 h 150"/>
                  <a:gd name="T42" fmla="*/ 18 w 166"/>
                  <a:gd name="T43" fmla="*/ 65 h 150"/>
                  <a:gd name="T44" fmla="*/ 30 w 166"/>
                  <a:gd name="T45" fmla="*/ 48 h 150"/>
                  <a:gd name="T46" fmla="*/ 45 w 166"/>
                  <a:gd name="T47" fmla="*/ 33 h 150"/>
                  <a:gd name="T48" fmla="*/ 65 w 166"/>
                  <a:gd name="T49" fmla="*/ 24 h 150"/>
                  <a:gd name="T50" fmla="*/ 86 w 166"/>
                  <a:gd name="T51" fmla="*/ 20 h 150"/>
                  <a:gd name="T52" fmla="*/ 107 w 166"/>
                  <a:gd name="T53" fmla="*/ 14 h 150"/>
                  <a:gd name="T54" fmla="*/ 128 w 166"/>
                  <a:gd name="T55" fmla="*/ 9 h 150"/>
                  <a:gd name="T56" fmla="*/ 150 w 166"/>
                  <a:gd name="T57" fmla="*/ 9 h 150"/>
                  <a:gd name="T58" fmla="*/ 154 w 166"/>
                  <a:gd name="T59" fmla="*/ 17 h 150"/>
                  <a:gd name="T60" fmla="*/ 142 w 166"/>
                  <a:gd name="T61" fmla="*/ 20 h 150"/>
                  <a:gd name="T62" fmla="*/ 128 w 166"/>
                  <a:gd name="T63" fmla="*/ 23 h 150"/>
                  <a:gd name="T64" fmla="*/ 116 w 166"/>
                  <a:gd name="T65" fmla="*/ 29 h 150"/>
                  <a:gd name="T66" fmla="*/ 109 w 166"/>
                  <a:gd name="T67" fmla="*/ 38 h 150"/>
                  <a:gd name="T68" fmla="*/ 95 w 166"/>
                  <a:gd name="T69" fmla="*/ 59 h 150"/>
                  <a:gd name="T70" fmla="*/ 92 w 166"/>
                  <a:gd name="T71" fmla="*/ 83 h 150"/>
                  <a:gd name="T72" fmla="*/ 98 w 166"/>
                  <a:gd name="T73" fmla="*/ 109 h 150"/>
                  <a:gd name="T74" fmla="*/ 104 w 166"/>
                  <a:gd name="T75" fmla="*/ 135 h 150"/>
                  <a:gd name="T76" fmla="*/ 95 w 166"/>
                  <a:gd name="T77" fmla="*/ 135 h 150"/>
                  <a:gd name="T78" fmla="*/ 86 w 166"/>
                  <a:gd name="T79" fmla="*/ 117 h 150"/>
                  <a:gd name="T80" fmla="*/ 83 w 166"/>
                  <a:gd name="T81" fmla="*/ 100 h 150"/>
                  <a:gd name="T82" fmla="*/ 81 w 166"/>
                  <a:gd name="T83" fmla="*/ 80 h 150"/>
                  <a:gd name="T84" fmla="*/ 80 w 166"/>
                  <a:gd name="T85" fmla="*/ 65 h 150"/>
                  <a:gd name="T86" fmla="*/ 77 w 166"/>
                  <a:gd name="T87" fmla="*/ 71 h 150"/>
                  <a:gd name="T88" fmla="*/ 75 w 166"/>
                  <a:gd name="T89" fmla="*/ 89 h 150"/>
                  <a:gd name="T90" fmla="*/ 77 w 166"/>
                  <a:gd name="T91" fmla="*/ 112 h 150"/>
                  <a:gd name="T92" fmla="*/ 84 w 166"/>
                  <a:gd name="T93" fmla="*/ 132 h 150"/>
                  <a:gd name="T94" fmla="*/ 97 w 166"/>
                  <a:gd name="T95" fmla="*/ 147 h 150"/>
                  <a:gd name="T96" fmla="*/ 110 w 166"/>
                  <a:gd name="T97" fmla="*/ 145 h 150"/>
                  <a:gd name="T98" fmla="*/ 112 w 166"/>
                  <a:gd name="T99" fmla="*/ 127 h 150"/>
                  <a:gd name="T100" fmla="*/ 106 w 166"/>
                  <a:gd name="T101" fmla="*/ 108 h 150"/>
                  <a:gd name="T102" fmla="*/ 101 w 166"/>
                  <a:gd name="T103" fmla="*/ 86 h 150"/>
                  <a:gd name="T104" fmla="*/ 101 w 166"/>
                  <a:gd name="T105" fmla="*/ 64 h 150"/>
                  <a:gd name="T106" fmla="*/ 107 w 166"/>
                  <a:gd name="T107" fmla="*/ 50 h 150"/>
                  <a:gd name="T108" fmla="*/ 119 w 166"/>
                  <a:gd name="T109" fmla="*/ 35 h 150"/>
                  <a:gd name="T110" fmla="*/ 133 w 166"/>
                  <a:gd name="T111" fmla="*/ 29 h 150"/>
                  <a:gd name="T112" fmla="*/ 147 w 166"/>
                  <a:gd name="T113" fmla="*/ 27 h 150"/>
                  <a:gd name="T114" fmla="*/ 160 w 166"/>
                  <a:gd name="T115" fmla="*/ 23 h 150"/>
                  <a:gd name="T116" fmla="*/ 166 w 166"/>
                  <a:gd name="T117" fmla="*/ 14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66" h="150">
                    <a:moveTo>
                      <a:pt x="166" y="14"/>
                    </a:moveTo>
                    <a:lnTo>
                      <a:pt x="165" y="11"/>
                    </a:lnTo>
                    <a:lnTo>
                      <a:pt x="165" y="9"/>
                    </a:lnTo>
                    <a:lnTo>
                      <a:pt x="163" y="8"/>
                    </a:lnTo>
                    <a:lnTo>
                      <a:pt x="162" y="6"/>
                    </a:lnTo>
                    <a:lnTo>
                      <a:pt x="159" y="3"/>
                    </a:lnTo>
                    <a:lnTo>
                      <a:pt x="154" y="2"/>
                    </a:lnTo>
                    <a:lnTo>
                      <a:pt x="150" y="2"/>
                    </a:lnTo>
                    <a:lnTo>
                      <a:pt x="143" y="0"/>
                    </a:lnTo>
                    <a:lnTo>
                      <a:pt x="139" y="0"/>
                    </a:lnTo>
                    <a:lnTo>
                      <a:pt x="136" y="2"/>
                    </a:lnTo>
                    <a:lnTo>
                      <a:pt x="131" y="2"/>
                    </a:lnTo>
                    <a:lnTo>
                      <a:pt x="128" y="2"/>
                    </a:lnTo>
                    <a:lnTo>
                      <a:pt x="125" y="3"/>
                    </a:lnTo>
                    <a:lnTo>
                      <a:pt x="122" y="5"/>
                    </a:lnTo>
                    <a:lnTo>
                      <a:pt x="118" y="5"/>
                    </a:lnTo>
                    <a:lnTo>
                      <a:pt x="115" y="6"/>
                    </a:lnTo>
                    <a:lnTo>
                      <a:pt x="112" y="8"/>
                    </a:lnTo>
                    <a:lnTo>
                      <a:pt x="109" y="9"/>
                    </a:lnTo>
                    <a:lnTo>
                      <a:pt x="104" y="9"/>
                    </a:lnTo>
                    <a:lnTo>
                      <a:pt x="101" y="11"/>
                    </a:lnTo>
                    <a:lnTo>
                      <a:pt x="97" y="11"/>
                    </a:lnTo>
                    <a:lnTo>
                      <a:pt x="94" y="12"/>
                    </a:lnTo>
                    <a:lnTo>
                      <a:pt x="89" y="12"/>
                    </a:lnTo>
                    <a:lnTo>
                      <a:pt x="86" y="14"/>
                    </a:lnTo>
                    <a:lnTo>
                      <a:pt x="83" y="15"/>
                    </a:lnTo>
                    <a:lnTo>
                      <a:pt x="80" y="15"/>
                    </a:lnTo>
                    <a:lnTo>
                      <a:pt x="75" y="15"/>
                    </a:lnTo>
                    <a:lnTo>
                      <a:pt x="71" y="17"/>
                    </a:lnTo>
                    <a:lnTo>
                      <a:pt x="66" y="18"/>
                    </a:lnTo>
                    <a:lnTo>
                      <a:pt x="63" y="20"/>
                    </a:lnTo>
                    <a:lnTo>
                      <a:pt x="59" y="20"/>
                    </a:lnTo>
                    <a:lnTo>
                      <a:pt x="54" y="21"/>
                    </a:lnTo>
                    <a:lnTo>
                      <a:pt x="50" y="23"/>
                    </a:lnTo>
                    <a:lnTo>
                      <a:pt x="47" y="26"/>
                    </a:lnTo>
                    <a:lnTo>
                      <a:pt x="42" y="27"/>
                    </a:lnTo>
                    <a:lnTo>
                      <a:pt x="39" y="30"/>
                    </a:lnTo>
                    <a:lnTo>
                      <a:pt x="35" y="33"/>
                    </a:lnTo>
                    <a:lnTo>
                      <a:pt x="32" y="36"/>
                    </a:lnTo>
                    <a:lnTo>
                      <a:pt x="29" y="39"/>
                    </a:lnTo>
                    <a:lnTo>
                      <a:pt x="26" y="44"/>
                    </a:lnTo>
                    <a:lnTo>
                      <a:pt x="22" y="48"/>
                    </a:lnTo>
                    <a:lnTo>
                      <a:pt x="19" y="53"/>
                    </a:lnTo>
                    <a:lnTo>
                      <a:pt x="18" y="56"/>
                    </a:lnTo>
                    <a:lnTo>
                      <a:pt x="15" y="59"/>
                    </a:lnTo>
                    <a:lnTo>
                      <a:pt x="12" y="62"/>
                    </a:lnTo>
                    <a:lnTo>
                      <a:pt x="10" y="65"/>
                    </a:lnTo>
                    <a:lnTo>
                      <a:pt x="7" y="68"/>
                    </a:lnTo>
                    <a:lnTo>
                      <a:pt x="6" y="73"/>
                    </a:lnTo>
                    <a:lnTo>
                      <a:pt x="4" y="76"/>
                    </a:lnTo>
                    <a:lnTo>
                      <a:pt x="3" y="80"/>
                    </a:lnTo>
                    <a:lnTo>
                      <a:pt x="1" y="83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7"/>
                    </a:lnTo>
                    <a:lnTo>
                      <a:pt x="0" y="101"/>
                    </a:lnTo>
                    <a:lnTo>
                      <a:pt x="1" y="104"/>
                    </a:lnTo>
                    <a:lnTo>
                      <a:pt x="3" y="109"/>
                    </a:lnTo>
                    <a:lnTo>
                      <a:pt x="4" y="112"/>
                    </a:lnTo>
                    <a:lnTo>
                      <a:pt x="7" y="117"/>
                    </a:lnTo>
                    <a:lnTo>
                      <a:pt x="10" y="123"/>
                    </a:lnTo>
                    <a:lnTo>
                      <a:pt x="15" y="127"/>
                    </a:lnTo>
                    <a:lnTo>
                      <a:pt x="19" y="130"/>
                    </a:lnTo>
                    <a:lnTo>
                      <a:pt x="24" y="133"/>
                    </a:lnTo>
                    <a:lnTo>
                      <a:pt x="29" y="133"/>
                    </a:lnTo>
                    <a:lnTo>
                      <a:pt x="33" y="132"/>
                    </a:lnTo>
                    <a:lnTo>
                      <a:pt x="32" y="129"/>
                    </a:lnTo>
                    <a:lnTo>
                      <a:pt x="32" y="127"/>
                    </a:lnTo>
                    <a:lnTo>
                      <a:pt x="29" y="127"/>
                    </a:lnTo>
                    <a:lnTo>
                      <a:pt x="26" y="127"/>
                    </a:lnTo>
                    <a:lnTo>
                      <a:pt x="22" y="124"/>
                    </a:lnTo>
                    <a:lnTo>
                      <a:pt x="21" y="123"/>
                    </a:lnTo>
                    <a:lnTo>
                      <a:pt x="18" y="120"/>
                    </a:lnTo>
                    <a:lnTo>
                      <a:pt x="16" y="118"/>
                    </a:lnTo>
                    <a:lnTo>
                      <a:pt x="13" y="114"/>
                    </a:lnTo>
                    <a:lnTo>
                      <a:pt x="12" y="112"/>
                    </a:lnTo>
                    <a:lnTo>
                      <a:pt x="10" y="108"/>
                    </a:lnTo>
                    <a:lnTo>
                      <a:pt x="9" y="103"/>
                    </a:lnTo>
                    <a:lnTo>
                      <a:pt x="7" y="98"/>
                    </a:lnTo>
                    <a:lnTo>
                      <a:pt x="7" y="95"/>
                    </a:lnTo>
                    <a:lnTo>
                      <a:pt x="7" y="91"/>
                    </a:lnTo>
                    <a:lnTo>
                      <a:pt x="7" y="86"/>
                    </a:lnTo>
                    <a:lnTo>
                      <a:pt x="9" y="83"/>
                    </a:lnTo>
                    <a:lnTo>
                      <a:pt x="10" y="80"/>
                    </a:lnTo>
                    <a:lnTo>
                      <a:pt x="12" y="74"/>
                    </a:lnTo>
                    <a:lnTo>
                      <a:pt x="15" y="70"/>
                    </a:lnTo>
                    <a:lnTo>
                      <a:pt x="18" y="65"/>
                    </a:lnTo>
                    <a:lnTo>
                      <a:pt x="21" y="61"/>
                    </a:lnTo>
                    <a:lnTo>
                      <a:pt x="24" y="58"/>
                    </a:lnTo>
                    <a:lnTo>
                      <a:pt x="27" y="53"/>
                    </a:lnTo>
                    <a:lnTo>
                      <a:pt x="30" y="48"/>
                    </a:lnTo>
                    <a:lnTo>
                      <a:pt x="35" y="44"/>
                    </a:lnTo>
                    <a:lnTo>
                      <a:pt x="38" y="39"/>
                    </a:lnTo>
                    <a:lnTo>
                      <a:pt x="42" y="36"/>
                    </a:lnTo>
                    <a:lnTo>
                      <a:pt x="45" y="33"/>
                    </a:lnTo>
                    <a:lnTo>
                      <a:pt x="50" y="30"/>
                    </a:lnTo>
                    <a:lnTo>
                      <a:pt x="54" y="27"/>
                    </a:lnTo>
                    <a:lnTo>
                      <a:pt x="59" y="26"/>
                    </a:lnTo>
                    <a:lnTo>
                      <a:pt x="65" y="24"/>
                    </a:lnTo>
                    <a:lnTo>
                      <a:pt x="69" y="24"/>
                    </a:lnTo>
                    <a:lnTo>
                      <a:pt x="75" y="23"/>
                    </a:lnTo>
                    <a:lnTo>
                      <a:pt x="80" y="21"/>
                    </a:lnTo>
                    <a:lnTo>
                      <a:pt x="86" y="20"/>
                    </a:lnTo>
                    <a:lnTo>
                      <a:pt x="91" y="18"/>
                    </a:lnTo>
                    <a:lnTo>
                      <a:pt x="95" y="17"/>
                    </a:lnTo>
                    <a:lnTo>
                      <a:pt x="101" y="15"/>
                    </a:lnTo>
                    <a:lnTo>
                      <a:pt x="107" y="14"/>
                    </a:lnTo>
                    <a:lnTo>
                      <a:pt x="112" y="14"/>
                    </a:lnTo>
                    <a:lnTo>
                      <a:pt x="116" y="12"/>
                    </a:lnTo>
                    <a:lnTo>
                      <a:pt x="122" y="11"/>
                    </a:lnTo>
                    <a:lnTo>
                      <a:pt x="128" y="9"/>
                    </a:lnTo>
                    <a:lnTo>
                      <a:pt x="133" y="9"/>
                    </a:lnTo>
                    <a:lnTo>
                      <a:pt x="139" y="8"/>
                    </a:lnTo>
                    <a:lnTo>
                      <a:pt x="143" y="9"/>
                    </a:lnTo>
                    <a:lnTo>
                      <a:pt x="150" y="9"/>
                    </a:lnTo>
                    <a:lnTo>
                      <a:pt x="156" y="11"/>
                    </a:lnTo>
                    <a:lnTo>
                      <a:pt x="159" y="14"/>
                    </a:lnTo>
                    <a:lnTo>
                      <a:pt x="159" y="17"/>
                    </a:lnTo>
                    <a:lnTo>
                      <a:pt x="154" y="17"/>
                    </a:lnTo>
                    <a:lnTo>
                      <a:pt x="151" y="18"/>
                    </a:lnTo>
                    <a:lnTo>
                      <a:pt x="148" y="18"/>
                    </a:lnTo>
                    <a:lnTo>
                      <a:pt x="145" y="20"/>
                    </a:lnTo>
                    <a:lnTo>
                      <a:pt x="142" y="20"/>
                    </a:lnTo>
                    <a:lnTo>
                      <a:pt x="139" y="20"/>
                    </a:lnTo>
                    <a:lnTo>
                      <a:pt x="136" y="21"/>
                    </a:lnTo>
                    <a:lnTo>
                      <a:pt x="133" y="23"/>
                    </a:lnTo>
                    <a:lnTo>
                      <a:pt x="128" y="23"/>
                    </a:lnTo>
                    <a:lnTo>
                      <a:pt x="125" y="24"/>
                    </a:lnTo>
                    <a:lnTo>
                      <a:pt x="122" y="26"/>
                    </a:lnTo>
                    <a:lnTo>
                      <a:pt x="119" y="27"/>
                    </a:lnTo>
                    <a:lnTo>
                      <a:pt x="116" y="29"/>
                    </a:lnTo>
                    <a:lnTo>
                      <a:pt x="115" y="30"/>
                    </a:lnTo>
                    <a:lnTo>
                      <a:pt x="112" y="33"/>
                    </a:lnTo>
                    <a:lnTo>
                      <a:pt x="112" y="36"/>
                    </a:lnTo>
                    <a:lnTo>
                      <a:pt x="109" y="38"/>
                    </a:lnTo>
                    <a:lnTo>
                      <a:pt x="107" y="41"/>
                    </a:lnTo>
                    <a:lnTo>
                      <a:pt x="101" y="47"/>
                    </a:lnTo>
                    <a:lnTo>
                      <a:pt x="98" y="53"/>
                    </a:lnTo>
                    <a:lnTo>
                      <a:pt x="95" y="59"/>
                    </a:lnTo>
                    <a:lnTo>
                      <a:pt x="94" y="64"/>
                    </a:lnTo>
                    <a:lnTo>
                      <a:pt x="92" y="70"/>
                    </a:lnTo>
                    <a:lnTo>
                      <a:pt x="92" y="77"/>
                    </a:lnTo>
                    <a:lnTo>
                      <a:pt x="92" y="83"/>
                    </a:lnTo>
                    <a:lnTo>
                      <a:pt x="94" y="89"/>
                    </a:lnTo>
                    <a:lnTo>
                      <a:pt x="95" y="95"/>
                    </a:lnTo>
                    <a:lnTo>
                      <a:pt x="97" y="103"/>
                    </a:lnTo>
                    <a:lnTo>
                      <a:pt x="98" y="109"/>
                    </a:lnTo>
                    <a:lnTo>
                      <a:pt x="100" y="115"/>
                    </a:lnTo>
                    <a:lnTo>
                      <a:pt x="101" y="121"/>
                    </a:lnTo>
                    <a:lnTo>
                      <a:pt x="103" y="129"/>
                    </a:lnTo>
                    <a:lnTo>
                      <a:pt x="104" y="135"/>
                    </a:lnTo>
                    <a:lnTo>
                      <a:pt x="104" y="141"/>
                    </a:lnTo>
                    <a:lnTo>
                      <a:pt x="101" y="141"/>
                    </a:lnTo>
                    <a:lnTo>
                      <a:pt x="98" y="138"/>
                    </a:lnTo>
                    <a:lnTo>
                      <a:pt x="95" y="135"/>
                    </a:lnTo>
                    <a:lnTo>
                      <a:pt x="92" y="130"/>
                    </a:lnTo>
                    <a:lnTo>
                      <a:pt x="89" y="126"/>
                    </a:lnTo>
                    <a:lnTo>
                      <a:pt x="88" y="121"/>
                    </a:lnTo>
                    <a:lnTo>
                      <a:pt x="86" y="117"/>
                    </a:lnTo>
                    <a:lnTo>
                      <a:pt x="84" y="112"/>
                    </a:lnTo>
                    <a:lnTo>
                      <a:pt x="83" y="109"/>
                    </a:lnTo>
                    <a:lnTo>
                      <a:pt x="83" y="104"/>
                    </a:lnTo>
                    <a:lnTo>
                      <a:pt x="83" y="100"/>
                    </a:lnTo>
                    <a:lnTo>
                      <a:pt x="81" y="95"/>
                    </a:lnTo>
                    <a:lnTo>
                      <a:pt x="81" y="89"/>
                    </a:lnTo>
                    <a:lnTo>
                      <a:pt x="81" y="86"/>
                    </a:lnTo>
                    <a:lnTo>
                      <a:pt x="81" y="80"/>
                    </a:lnTo>
                    <a:lnTo>
                      <a:pt x="81" y="76"/>
                    </a:lnTo>
                    <a:lnTo>
                      <a:pt x="83" y="71"/>
                    </a:lnTo>
                    <a:lnTo>
                      <a:pt x="83" y="67"/>
                    </a:lnTo>
                    <a:lnTo>
                      <a:pt x="80" y="65"/>
                    </a:lnTo>
                    <a:lnTo>
                      <a:pt x="78" y="67"/>
                    </a:lnTo>
                    <a:lnTo>
                      <a:pt x="77" y="68"/>
                    </a:lnTo>
                    <a:lnTo>
                      <a:pt x="77" y="70"/>
                    </a:lnTo>
                    <a:lnTo>
                      <a:pt x="77" y="71"/>
                    </a:lnTo>
                    <a:lnTo>
                      <a:pt x="75" y="76"/>
                    </a:lnTo>
                    <a:lnTo>
                      <a:pt x="75" y="80"/>
                    </a:lnTo>
                    <a:lnTo>
                      <a:pt x="75" y="85"/>
                    </a:lnTo>
                    <a:lnTo>
                      <a:pt x="75" y="89"/>
                    </a:lnTo>
                    <a:lnTo>
                      <a:pt x="75" y="95"/>
                    </a:lnTo>
                    <a:lnTo>
                      <a:pt x="75" y="101"/>
                    </a:lnTo>
                    <a:lnTo>
                      <a:pt x="75" y="108"/>
                    </a:lnTo>
                    <a:lnTo>
                      <a:pt x="77" y="112"/>
                    </a:lnTo>
                    <a:lnTo>
                      <a:pt x="78" y="118"/>
                    </a:lnTo>
                    <a:lnTo>
                      <a:pt x="80" y="123"/>
                    </a:lnTo>
                    <a:lnTo>
                      <a:pt x="81" y="129"/>
                    </a:lnTo>
                    <a:lnTo>
                      <a:pt x="84" y="132"/>
                    </a:lnTo>
                    <a:lnTo>
                      <a:pt x="88" y="136"/>
                    </a:lnTo>
                    <a:lnTo>
                      <a:pt x="89" y="139"/>
                    </a:lnTo>
                    <a:lnTo>
                      <a:pt x="94" y="144"/>
                    </a:lnTo>
                    <a:lnTo>
                      <a:pt x="97" y="147"/>
                    </a:lnTo>
                    <a:lnTo>
                      <a:pt x="103" y="150"/>
                    </a:lnTo>
                    <a:lnTo>
                      <a:pt x="106" y="148"/>
                    </a:lnTo>
                    <a:lnTo>
                      <a:pt x="109" y="148"/>
                    </a:lnTo>
                    <a:lnTo>
                      <a:pt x="110" y="145"/>
                    </a:lnTo>
                    <a:lnTo>
                      <a:pt x="112" y="144"/>
                    </a:lnTo>
                    <a:lnTo>
                      <a:pt x="112" y="138"/>
                    </a:lnTo>
                    <a:lnTo>
                      <a:pt x="112" y="133"/>
                    </a:lnTo>
                    <a:lnTo>
                      <a:pt x="112" y="127"/>
                    </a:lnTo>
                    <a:lnTo>
                      <a:pt x="110" y="123"/>
                    </a:lnTo>
                    <a:lnTo>
                      <a:pt x="109" y="117"/>
                    </a:lnTo>
                    <a:lnTo>
                      <a:pt x="107" y="112"/>
                    </a:lnTo>
                    <a:lnTo>
                      <a:pt x="106" y="108"/>
                    </a:lnTo>
                    <a:lnTo>
                      <a:pt x="106" y="101"/>
                    </a:lnTo>
                    <a:lnTo>
                      <a:pt x="104" y="97"/>
                    </a:lnTo>
                    <a:lnTo>
                      <a:pt x="103" y="91"/>
                    </a:lnTo>
                    <a:lnTo>
                      <a:pt x="101" y="86"/>
                    </a:lnTo>
                    <a:lnTo>
                      <a:pt x="101" y="80"/>
                    </a:lnTo>
                    <a:lnTo>
                      <a:pt x="100" y="74"/>
                    </a:lnTo>
                    <a:lnTo>
                      <a:pt x="101" y="70"/>
                    </a:lnTo>
                    <a:lnTo>
                      <a:pt x="101" y="64"/>
                    </a:lnTo>
                    <a:lnTo>
                      <a:pt x="103" y="59"/>
                    </a:lnTo>
                    <a:lnTo>
                      <a:pt x="104" y="56"/>
                    </a:lnTo>
                    <a:lnTo>
                      <a:pt x="106" y="53"/>
                    </a:lnTo>
                    <a:lnTo>
                      <a:pt x="107" y="50"/>
                    </a:lnTo>
                    <a:lnTo>
                      <a:pt x="110" y="48"/>
                    </a:lnTo>
                    <a:lnTo>
                      <a:pt x="113" y="42"/>
                    </a:lnTo>
                    <a:lnTo>
                      <a:pt x="116" y="38"/>
                    </a:lnTo>
                    <a:lnTo>
                      <a:pt x="119" y="35"/>
                    </a:lnTo>
                    <a:lnTo>
                      <a:pt x="122" y="33"/>
                    </a:lnTo>
                    <a:lnTo>
                      <a:pt x="125" y="30"/>
                    </a:lnTo>
                    <a:lnTo>
                      <a:pt x="130" y="30"/>
                    </a:lnTo>
                    <a:lnTo>
                      <a:pt x="133" y="29"/>
                    </a:lnTo>
                    <a:lnTo>
                      <a:pt x="136" y="29"/>
                    </a:lnTo>
                    <a:lnTo>
                      <a:pt x="139" y="27"/>
                    </a:lnTo>
                    <a:lnTo>
                      <a:pt x="143" y="27"/>
                    </a:lnTo>
                    <a:lnTo>
                      <a:pt x="147" y="27"/>
                    </a:lnTo>
                    <a:lnTo>
                      <a:pt x="151" y="26"/>
                    </a:lnTo>
                    <a:lnTo>
                      <a:pt x="154" y="26"/>
                    </a:lnTo>
                    <a:lnTo>
                      <a:pt x="157" y="24"/>
                    </a:lnTo>
                    <a:lnTo>
                      <a:pt x="160" y="23"/>
                    </a:lnTo>
                    <a:lnTo>
                      <a:pt x="162" y="21"/>
                    </a:lnTo>
                    <a:lnTo>
                      <a:pt x="163" y="17"/>
                    </a:lnTo>
                    <a:lnTo>
                      <a:pt x="166" y="14"/>
                    </a:lnTo>
                    <a:lnTo>
                      <a:pt x="16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6" name="Freeform 264"/>
              <p:cNvSpPr>
                <a:spLocks/>
              </p:cNvSpPr>
              <p:nvPr/>
            </p:nvSpPr>
            <p:spPr bwMode="auto">
              <a:xfrm>
                <a:off x="4076" y="2531"/>
                <a:ext cx="461" cy="211"/>
              </a:xfrm>
              <a:custGeom>
                <a:avLst/>
                <a:gdLst>
                  <a:gd name="T0" fmla="*/ 158 w 461"/>
                  <a:gd name="T1" fmla="*/ 166 h 211"/>
                  <a:gd name="T2" fmla="*/ 133 w 461"/>
                  <a:gd name="T3" fmla="*/ 157 h 211"/>
                  <a:gd name="T4" fmla="*/ 105 w 461"/>
                  <a:gd name="T5" fmla="*/ 152 h 211"/>
                  <a:gd name="T6" fmla="*/ 77 w 461"/>
                  <a:gd name="T7" fmla="*/ 151 h 211"/>
                  <a:gd name="T8" fmla="*/ 63 w 461"/>
                  <a:gd name="T9" fmla="*/ 154 h 211"/>
                  <a:gd name="T10" fmla="*/ 48 w 461"/>
                  <a:gd name="T11" fmla="*/ 158 h 211"/>
                  <a:gd name="T12" fmla="*/ 31 w 461"/>
                  <a:gd name="T13" fmla="*/ 166 h 211"/>
                  <a:gd name="T14" fmla="*/ 16 w 461"/>
                  <a:gd name="T15" fmla="*/ 178 h 211"/>
                  <a:gd name="T16" fmla="*/ 3 w 461"/>
                  <a:gd name="T17" fmla="*/ 190 h 211"/>
                  <a:gd name="T18" fmla="*/ 9 w 461"/>
                  <a:gd name="T19" fmla="*/ 190 h 211"/>
                  <a:gd name="T20" fmla="*/ 28 w 461"/>
                  <a:gd name="T21" fmla="*/ 177 h 211"/>
                  <a:gd name="T22" fmla="*/ 48 w 461"/>
                  <a:gd name="T23" fmla="*/ 165 h 211"/>
                  <a:gd name="T24" fmla="*/ 69 w 461"/>
                  <a:gd name="T25" fmla="*/ 158 h 211"/>
                  <a:gd name="T26" fmla="*/ 92 w 461"/>
                  <a:gd name="T27" fmla="*/ 160 h 211"/>
                  <a:gd name="T28" fmla="*/ 107 w 461"/>
                  <a:gd name="T29" fmla="*/ 162 h 211"/>
                  <a:gd name="T30" fmla="*/ 124 w 461"/>
                  <a:gd name="T31" fmla="*/ 163 h 211"/>
                  <a:gd name="T32" fmla="*/ 139 w 461"/>
                  <a:gd name="T33" fmla="*/ 166 h 211"/>
                  <a:gd name="T34" fmla="*/ 152 w 461"/>
                  <a:gd name="T35" fmla="*/ 172 h 211"/>
                  <a:gd name="T36" fmla="*/ 164 w 461"/>
                  <a:gd name="T37" fmla="*/ 178 h 211"/>
                  <a:gd name="T38" fmla="*/ 180 w 461"/>
                  <a:gd name="T39" fmla="*/ 184 h 211"/>
                  <a:gd name="T40" fmla="*/ 195 w 461"/>
                  <a:gd name="T41" fmla="*/ 190 h 211"/>
                  <a:gd name="T42" fmla="*/ 210 w 461"/>
                  <a:gd name="T43" fmla="*/ 195 h 211"/>
                  <a:gd name="T44" fmla="*/ 222 w 461"/>
                  <a:gd name="T45" fmla="*/ 199 h 211"/>
                  <a:gd name="T46" fmla="*/ 237 w 461"/>
                  <a:gd name="T47" fmla="*/ 204 h 211"/>
                  <a:gd name="T48" fmla="*/ 260 w 461"/>
                  <a:gd name="T49" fmla="*/ 207 h 211"/>
                  <a:gd name="T50" fmla="*/ 282 w 461"/>
                  <a:gd name="T51" fmla="*/ 207 h 211"/>
                  <a:gd name="T52" fmla="*/ 305 w 461"/>
                  <a:gd name="T53" fmla="*/ 208 h 211"/>
                  <a:gd name="T54" fmla="*/ 328 w 461"/>
                  <a:gd name="T55" fmla="*/ 210 h 211"/>
                  <a:gd name="T56" fmla="*/ 343 w 461"/>
                  <a:gd name="T57" fmla="*/ 210 h 211"/>
                  <a:gd name="T58" fmla="*/ 360 w 461"/>
                  <a:gd name="T59" fmla="*/ 207 h 211"/>
                  <a:gd name="T60" fmla="*/ 376 w 461"/>
                  <a:gd name="T61" fmla="*/ 204 h 211"/>
                  <a:gd name="T62" fmla="*/ 396 w 461"/>
                  <a:gd name="T63" fmla="*/ 196 h 211"/>
                  <a:gd name="T64" fmla="*/ 422 w 461"/>
                  <a:gd name="T65" fmla="*/ 175 h 211"/>
                  <a:gd name="T66" fmla="*/ 441 w 461"/>
                  <a:gd name="T67" fmla="*/ 149 h 211"/>
                  <a:gd name="T68" fmla="*/ 455 w 461"/>
                  <a:gd name="T69" fmla="*/ 118 h 211"/>
                  <a:gd name="T70" fmla="*/ 461 w 461"/>
                  <a:gd name="T71" fmla="*/ 89 h 211"/>
                  <a:gd name="T72" fmla="*/ 455 w 461"/>
                  <a:gd name="T73" fmla="*/ 59 h 211"/>
                  <a:gd name="T74" fmla="*/ 441 w 461"/>
                  <a:gd name="T75" fmla="*/ 31 h 211"/>
                  <a:gd name="T76" fmla="*/ 420 w 461"/>
                  <a:gd name="T77" fmla="*/ 10 h 211"/>
                  <a:gd name="T78" fmla="*/ 400 w 461"/>
                  <a:gd name="T79" fmla="*/ 0 h 211"/>
                  <a:gd name="T80" fmla="*/ 402 w 461"/>
                  <a:gd name="T81" fmla="*/ 6 h 211"/>
                  <a:gd name="T82" fmla="*/ 414 w 461"/>
                  <a:gd name="T83" fmla="*/ 13 h 211"/>
                  <a:gd name="T84" fmla="*/ 426 w 461"/>
                  <a:gd name="T85" fmla="*/ 22 h 211"/>
                  <a:gd name="T86" fmla="*/ 435 w 461"/>
                  <a:gd name="T87" fmla="*/ 34 h 211"/>
                  <a:gd name="T88" fmla="*/ 444 w 461"/>
                  <a:gd name="T89" fmla="*/ 50 h 211"/>
                  <a:gd name="T90" fmla="*/ 453 w 461"/>
                  <a:gd name="T91" fmla="*/ 74 h 211"/>
                  <a:gd name="T92" fmla="*/ 453 w 461"/>
                  <a:gd name="T93" fmla="*/ 98 h 211"/>
                  <a:gd name="T94" fmla="*/ 446 w 461"/>
                  <a:gd name="T95" fmla="*/ 124 h 211"/>
                  <a:gd name="T96" fmla="*/ 435 w 461"/>
                  <a:gd name="T97" fmla="*/ 148 h 211"/>
                  <a:gd name="T98" fmla="*/ 419 w 461"/>
                  <a:gd name="T99" fmla="*/ 171 h 211"/>
                  <a:gd name="T100" fmla="*/ 394 w 461"/>
                  <a:gd name="T101" fmla="*/ 189 h 211"/>
                  <a:gd name="T102" fmla="*/ 369 w 461"/>
                  <a:gd name="T103" fmla="*/ 199 h 211"/>
                  <a:gd name="T104" fmla="*/ 341 w 461"/>
                  <a:gd name="T105" fmla="*/ 204 h 211"/>
                  <a:gd name="T106" fmla="*/ 317 w 461"/>
                  <a:gd name="T107" fmla="*/ 202 h 211"/>
                  <a:gd name="T108" fmla="*/ 291 w 461"/>
                  <a:gd name="T109" fmla="*/ 201 h 211"/>
                  <a:gd name="T110" fmla="*/ 269 w 461"/>
                  <a:gd name="T111" fmla="*/ 201 h 211"/>
                  <a:gd name="T112" fmla="*/ 248 w 461"/>
                  <a:gd name="T113" fmla="*/ 199 h 211"/>
                  <a:gd name="T114" fmla="*/ 234 w 461"/>
                  <a:gd name="T115" fmla="*/ 198 h 211"/>
                  <a:gd name="T116" fmla="*/ 214 w 461"/>
                  <a:gd name="T117" fmla="*/ 190 h 211"/>
                  <a:gd name="T118" fmla="*/ 196 w 461"/>
                  <a:gd name="T119" fmla="*/ 184 h 211"/>
                  <a:gd name="T120" fmla="*/ 180 w 461"/>
                  <a:gd name="T121" fmla="*/ 178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61" h="211">
                    <a:moveTo>
                      <a:pt x="178" y="177"/>
                    </a:moveTo>
                    <a:lnTo>
                      <a:pt x="172" y="172"/>
                    </a:lnTo>
                    <a:lnTo>
                      <a:pt x="164" y="169"/>
                    </a:lnTo>
                    <a:lnTo>
                      <a:pt x="158" y="166"/>
                    </a:lnTo>
                    <a:lnTo>
                      <a:pt x="152" y="163"/>
                    </a:lnTo>
                    <a:lnTo>
                      <a:pt x="146" y="162"/>
                    </a:lnTo>
                    <a:lnTo>
                      <a:pt x="139" y="158"/>
                    </a:lnTo>
                    <a:lnTo>
                      <a:pt x="133" y="157"/>
                    </a:lnTo>
                    <a:lnTo>
                      <a:pt x="127" y="157"/>
                    </a:lnTo>
                    <a:lnTo>
                      <a:pt x="119" y="155"/>
                    </a:lnTo>
                    <a:lnTo>
                      <a:pt x="111" y="154"/>
                    </a:lnTo>
                    <a:lnTo>
                      <a:pt x="105" y="152"/>
                    </a:lnTo>
                    <a:lnTo>
                      <a:pt x="98" y="152"/>
                    </a:lnTo>
                    <a:lnTo>
                      <a:pt x="92" y="152"/>
                    </a:lnTo>
                    <a:lnTo>
                      <a:pt x="84" y="152"/>
                    </a:lnTo>
                    <a:lnTo>
                      <a:pt x="77" y="151"/>
                    </a:lnTo>
                    <a:lnTo>
                      <a:pt x="71" y="151"/>
                    </a:lnTo>
                    <a:lnTo>
                      <a:pt x="69" y="151"/>
                    </a:lnTo>
                    <a:lnTo>
                      <a:pt x="66" y="152"/>
                    </a:lnTo>
                    <a:lnTo>
                      <a:pt x="63" y="154"/>
                    </a:lnTo>
                    <a:lnTo>
                      <a:pt x="62" y="155"/>
                    </a:lnTo>
                    <a:lnTo>
                      <a:pt x="57" y="155"/>
                    </a:lnTo>
                    <a:lnTo>
                      <a:pt x="52" y="157"/>
                    </a:lnTo>
                    <a:lnTo>
                      <a:pt x="48" y="158"/>
                    </a:lnTo>
                    <a:lnTo>
                      <a:pt x="43" y="160"/>
                    </a:lnTo>
                    <a:lnTo>
                      <a:pt x="39" y="162"/>
                    </a:lnTo>
                    <a:lnTo>
                      <a:pt x="36" y="165"/>
                    </a:lnTo>
                    <a:lnTo>
                      <a:pt x="31" y="166"/>
                    </a:lnTo>
                    <a:lnTo>
                      <a:pt x="28" y="169"/>
                    </a:lnTo>
                    <a:lnTo>
                      <a:pt x="24" y="172"/>
                    </a:lnTo>
                    <a:lnTo>
                      <a:pt x="19" y="175"/>
                    </a:lnTo>
                    <a:lnTo>
                      <a:pt x="16" y="178"/>
                    </a:lnTo>
                    <a:lnTo>
                      <a:pt x="13" y="181"/>
                    </a:lnTo>
                    <a:lnTo>
                      <a:pt x="9" y="184"/>
                    </a:lnTo>
                    <a:lnTo>
                      <a:pt x="6" y="187"/>
                    </a:lnTo>
                    <a:lnTo>
                      <a:pt x="3" y="190"/>
                    </a:lnTo>
                    <a:lnTo>
                      <a:pt x="0" y="193"/>
                    </a:lnTo>
                    <a:lnTo>
                      <a:pt x="3" y="193"/>
                    </a:lnTo>
                    <a:lnTo>
                      <a:pt x="4" y="195"/>
                    </a:lnTo>
                    <a:lnTo>
                      <a:pt x="9" y="190"/>
                    </a:lnTo>
                    <a:lnTo>
                      <a:pt x="13" y="187"/>
                    </a:lnTo>
                    <a:lnTo>
                      <a:pt x="19" y="184"/>
                    </a:lnTo>
                    <a:lnTo>
                      <a:pt x="24" y="181"/>
                    </a:lnTo>
                    <a:lnTo>
                      <a:pt x="28" y="177"/>
                    </a:lnTo>
                    <a:lnTo>
                      <a:pt x="33" y="174"/>
                    </a:lnTo>
                    <a:lnTo>
                      <a:pt x="37" y="171"/>
                    </a:lnTo>
                    <a:lnTo>
                      <a:pt x="43" y="168"/>
                    </a:lnTo>
                    <a:lnTo>
                      <a:pt x="48" y="165"/>
                    </a:lnTo>
                    <a:lnTo>
                      <a:pt x="54" y="162"/>
                    </a:lnTo>
                    <a:lnTo>
                      <a:pt x="59" y="160"/>
                    </a:lnTo>
                    <a:lnTo>
                      <a:pt x="65" y="160"/>
                    </a:lnTo>
                    <a:lnTo>
                      <a:pt x="69" y="158"/>
                    </a:lnTo>
                    <a:lnTo>
                      <a:pt x="75" y="158"/>
                    </a:lnTo>
                    <a:lnTo>
                      <a:pt x="81" y="158"/>
                    </a:lnTo>
                    <a:lnTo>
                      <a:pt x="87" y="160"/>
                    </a:lnTo>
                    <a:lnTo>
                      <a:pt x="92" y="160"/>
                    </a:lnTo>
                    <a:lnTo>
                      <a:pt x="95" y="160"/>
                    </a:lnTo>
                    <a:lnTo>
                      <a:pt x="99" y="160"/>
                    </a:lnTo>
                    <a:lnTo>
                      <a:pt x="104" y="162"/>
                    </a:lnTo>
                    <a:lnTo>
                      <a:pt x="107" y="162"/>
                    </a:lnTo>
                    <a:lnTo>
                      <a:pt x="111" y="162"/>
                    </a:lnTo>
                    <a:lnTo>
                      <a:pt x="116" y="162"/>
                    </a:lnTo>
                    <a:lnTo>
                      <a:pt x="121" y="163"/>
                    </a:lnTo>
                    <a:lnTo>
                      <a:pt x="124" y="163"/>
                    </a:lnTo>
                    <a:lnTo>
                      <a:pt x="127" y="163"/>
                    </a:lnTo>
                    <a:lnTo>
                      <a:pt x="131" y="165"/>
                    </a:lnTo>
                    <a:lnTo>
                      <a:pt x="136" y="166"/>
                    </a:lnTo>
                    <a:lnTo>
                      <a:pt x="139" y="166"/>
                    </a:lnTo>
                    <a:lnTo>
                      <a:pt x="143" y="168"/>
                    </a:lnTo>
                    <a:lnTo>
                      <a:pt x="146" y="169"/>
                    </a:lnTo>
                    <a:lnTo>
                      <a:pt x="149" y="172"/>
                    </a:lnTo>
                    <a:lnTo>
                      <a:pt x="152" y="172"/>
                    </a:lnTo>
                    <a:lnTo>
                      <a:pt x="155" y="174"/>
                    </a:lnTo>
                    <a:lnTo>
                      <a:pt x="158" y="175"/>
                    </a:lnTo>
                    <a:lnTo>
                      <a:pt x="161" y="177"/>
                    </a:lnTo>
                    <a:lnTo>
                      <a:pt x="164" y="178"/>
                    </a:lnTo>
                    <a:lnTo>
                      <a:pt x="169" y="180"/>
                    </a:lnTo>
                    <a:lnTo>
                      <a:pt x="172" y="181"/>
                    </a:lnTo>
                    <a:lnTo>
                      <a:pt x="177" y="183"/>
                    </a:lnTo>
                    <a:lnTo>
                      <a:pt x="180" y="184"/>
                    </a:lnTo>
                    <a:lnTo>
                      <a:pt x="184" y="186"/>
                    </a:lnTo>
                    <a:lnTo>
                      <a:pt x="189" y="187"/>
                    </a:lnTo>
                    <a:lnTo>
                      <a:pt x="192" y="189"/>
                    </a:lnTo>
                    <a:lnTo>
                      <a:pt x="195" y="190"/>
                    </a:lnTo>
                    <a:lnTo>
                      <a:pt x="199" y="192"/>
                    </a:lnTo>
                    <a:lnTo>
                      <a:pt x="202" y="193"/>
                    </a:lnTo>
                    <a:lnTo>
                      <a:pt x="207" y="195"/>
                    </a:lnTo>
                    <a:lnTo>
                      <a:pt x="210" y="195"/>
                    </a:lnTo>
                    <a:lnTo>
                      <a:pt x="213" y="196"/>
                    </a:lnTo>
                    <a:lnTo>
                      <a:pt x="216" y="198"/>
                    </a:lnTo>
                    <a:lnTo>
                      <a:pt x="219" y="199"/>
                    </a:lnTo>
                    <a:lnTo>
                      <a:pt x="222" y="199"/>
                    </a:lnTo>
                    <a:lnTo>
                      <a:pt x="225" y="201"/>
                    </a:lnTo>
                    <a:lnTo>
                      <a:pt x="229" y="202"/>
                    </a:lnTo>
                    <a:lnTo>
                      <a:pt x="232" y="202"/>
                    </a:lnTo>
                    <a:lnTo>
                      <a:pt x="237" y="204"/>
                    </a:lnTo>
                    <a:lnTo>
                      <a:pt x="243" y="205"/>
                    </a:lnTo>
                    <a:lnTo>
                      <a:pt x="248" y="205"/>
                    </a:lnTo>
                    <a:lnTo>
                      <a:pt x="254" y="207"/>
                    </a:lnTo>
                    <a:lnTo>
                      <a:pt x="260" y="207"/>
                    </a:lnTo>
                    <a:lnTo>
                      <a:pt x="266" y="207"/>
                    </a:lnTo>
                    <a:lnTo>
                      <a:pt x="270" y="207"/>
                    </a:lnTo>
                    <a:lnTo>
                      <a:pt x="276" y="208"/>
                    </a:lnTo>
                    <a:lnTo>
                      <a:pt x="282" y="207"/>
                    </a:lnTo>
                    <a:lnTo>
                      <a:pt x="288" y="207"/>
                    </a:lnTo>
                    <a:lnTo>
                      <a:pt x="294" y="207"/>
                    </a:lnTo>
                    <a:lnTo>
                      <a:pt x="301" y="208"/>
                    </a:lnTo>
                    <a:lnTo>
                      <a:pt x="305" y="208"/>
                    </a:lnTo>
                    <a:lnTo>
                      <a:pt x="311" y="208"/>
                    </a:lnTo>
                    <a:lnTo>
                      <a:pt x="317" y="210"/>
                    </a:lnTo>
                    <a:lnTo>
                      <a:pt x="323" y="211"/>
                    </a:lnTo>
                    <a:lnTo>
                      <a:pt x="328" y="210"/>
                    </a:lnTo>
                    <a:lnTo>
                      <a:pt x="331" y="210"/>
                    </a:lnTo>
                    <a:lnTo>
                      <a:pt x="335" y="210"/>
                    </a:lnTo>
                    <a:lnTo>
                      <a:pt x="340" y="210"/>
                    </a:lnTo>
                    <a:lnTo>
                      <a:pt x="343" y="210"/>
                    </a:lnTo>
                    <a:lnTo>
                      <a:pt x="347" y="208"/>
                    </a:lnTo>
                    <a:lnTo>
                      <a:pt x="352" y="208"/>
                    </a:lnTo>
                    <a:lnTo>
                      <a:pt x="357" y="208"/>
                    </a:lnTo>
                    <a:lnTo>
                      <a:pt x="360" y="207"/>
                    </a:lnTo>
                    <a:lnTo>
                      <a:pt x="364" y="207"/>
                    </a:lnTo>
                    <a:lnTo>
                      <a:pt x="369" y="205"/>
                    </a:lnTo>
                    <a:lnTo>
                      <a:pt x="372" y="205"/>
                    </a:lnTo>
                    <a:lnTo>
                      <a:pt x="376" y="204"/>
                    </a:lnTo>
                    <a:lnTo>
                      <a:pt x="381" y="204"/>
                    </a:lnTo>
                    <a:lnTo>
                      <a:pt x="384" y="202"/>
                    </a:lnTo>
                    <a:lnTo>
                      <a:pt x="388" y="201"/>
                    </a:lnTo>
                    <a:lnTo>
                      <a:pt x="396" y="196"/>
                    </a:lnTo>
                    <a:lnTo>
                      <a:pt x="403" y="192"/>
                    </a:lnTo>
                    <a:lnTo>
                      <a:pt x="409" y="187"/>
                    </a:lnTo>
                    <a:lnTo>
                      <a:pt x="415" y="183"/>
                    </a:lnTo>
                    <a:lnTo>
                      <a:pt x="422" y="175"/>
                    </a:lnTo>
                    <a:lnTo>
                      <a:pt x="428" y="169"/>
                    </a:lnTo>
                    <a:lnTo>
                      <a:pt x="432" y="163"/>
                    </a:lnTo>
                    <a:lnTo>
                      <a:pt x="438" y="157"/>
                    </a:lnTo>
                    <a:lnTo>
                      <a:pt x="441" y="149"/>
                    </a:lnTo>
                    <a:lnTo>
                      <a:pt x="446" y="142"/>
                    </a:lnTo>
                    <a:lnTo>
                      <a:pt x="449" y="134"/>
                    </a:lnTo>
                    <a:lnTo>
                      <a:pt x="453" y="127"/>
                    </a:lnTo>
                    <a:lnTo>
                      <a:pt x="455" y="118"/>
                    </a:lnTo>
                    <a:lnTo>
                      <a:pt x="458" y="110"/>
                    </a:lnTo>
                    <a:lnTo>
                      <a:pt x="459" y="103"/>
                    </a:lnTo>
                    <a:lnTo>
                      <a:pt x="461" y="95"/>
                    </a:lnTo>
                    <a:lnTo>
                      <a:pt x="461" y="89"/>
                    </a:lnTo>
                    <a:lnTo>
                      <a:pt x="461" y="81"/>
                    </a:lnTo>
                    <a:lnTo>
                      <a:pt x="459" y="74"/>
                    </a:lnTo>
                    <a:lnTo>
                      <a:pt x="458" y="66"/>
                    </a:lnTo>
                    <a:lnTo>
                      <a:pt x="455" y="59"/>
                    </a:lnTo>
                    <a:lnTo>
                      <a:pt x="453" y="51"/>
                    </a:lnTo>
                    <a:lnTo>
                      <a:pt x="449" y="44"/>
                    </a:lnTo>
                    <a:lnTo>
                      <a:pt x="446" y="37"/>
                    </a:lnTo>
                    <a:lnTo>
                      <a:pt x="441" y="31"/>
                    </a:lnTo>
                    <a:lnTo>
                      <a:pt x="437" y="25"/>
                    </a:lnTo>
                    <a:lnTo>
                      <a:pt x="431" y="19"/>
                    </a:lnTo>
                    <a:lnTo>
                      <a:pt x="426" y="15"/>
                    </a:lnTo>
                    <a:lnTo>
                      <a:pt x="420" y="10"/>
                    </a:lnTo>
                    <a:lnTo>
                      <a:pt x="414" y="6"/>
                    </a:lnTo>
                    <a:lnTo>
                      <a:pt x="408" y="3"/>
                    </a:lnTo>
                    <a:lnTo>
                      <a:pt x="400" y="0"/>
                    </a:lnTo>
                    <a:lnTo>
                      <a:pt x="400" y="0"/>
                    </a:lnTo>
                    <a:lnTo>
                      <a:pt x="400" y="1"/>
                    </a:lnTo>
                    <a:lnTo>
                      <a:pt x="399" y="4"/>
                    </a:lnTo>
                    <a:lnTo>
                      <a:pt x="399" y="6"/>
                    </a:lnTo>
                    <a:lnTo>
                      <a:pt x="402" y="6"/>
                    </a:lnTo>
                    <a:lnTo>
                      <a:pt x="405" y="7"/>
                    </a:lnTo>
                    <a:lnTo>
                      <a:pt x="408" y="9"/>
                    </a:lnTo>
                    <a:lnTo>
                      <a:pt x="411" y="10"/>
                    </a:lnTo>
                    <a:lnTo>
                      <a:pt x="414" y="13"/>
                    </a:lnTo>
                    <a:lnTo>
                      <a:pt x="417" y="15"/>
                    </a:lnTo>
                    <a:lnTo>
                      <a:pt x="420" y="16"/>
                    </a:lnTo>
                    <a:lnTo>
                      <a:pt x="423" y="19"/>
                    </a:lnTo>
                    <a:lnTo>
                      <a:pt x="426" y="22"/>
                    </a:lnTo>
                    <a:lnTo>
                      <a:pt x="428" y="25"/>
                    </a:lnTo>
                    <a:lnTo>
                      <a:pt x="431" y="28"/>
                    </a:lnTo>
                    <a:lnTo>
                      <a:pt x="432" y="31"/>
                    </a:lnTo>
                    <a:lnTo>
                      <a:pt x="435" y="34"/>
                    </a:lnTo>
                    <a:lnTo>
                      <a:pt x="437" y="37"/>
                    </a:lnTo>
                    <a:lnTo>
                      <a:pt x="438" y="40"/>
                    </a:lnTo>
                    <a:lnTo>
                      <a:pt x="441" y="44"/>
                    </a:lnTo>
                    <a:lnTo>
                      <a:pt x="444" y="50"/>
                    </a:lnTo>
                    <a:lnTo>
                      <a:pt x="447" y="56"/>
                    </a:lnTo>
                    <a:lnTo>
                      <a:pt x="450" y="62"/>
                    </a:lnTo>
                    <a:lnTo>
                      <a:pt x="452" y="68"/>
                    </a:lnTo>
                    <a:lnTo>
                      <a:pt x="453" y="74"/>
                    </a:lnTo>
                    <a:lnTo>
                      <a:pt x="453" y="80"/>
                    </a:lnTo>
                    <a:lnTo>
                      <a:pt x="453" y="86"/>
                    </a:lnTo>
                    <a:lnTo>
                      <a:pt x="455" y="92"/>
                    </a:lnTo>
                    <a:lnTo>
                      <a:pt x="453" y="98"/>
                    </a:lnTo>
                    <a:lnTo>
                      <a:pt x="452" y="106"/>
                    </a:lnTo>
                    <a:lnTo>
                      <a:pt x="450" y="112"/>
                    </a:lnTo>
                    <a:lnTo>
                      <a:pt x="449" y="118"/>
                    </a:lnTo>
                    <a:lnTo>
                      <a:pt x="446" y="124"/>
                    </a:lnTo>
                    <a:lnTo>
                      <a:pt x="444" y="130"/>
                    </a:lnTo>
                    <a:lnTo>
                      <a:pt x="441" y="136"/>
                    </a:lnTo>
                    <a:lnTo>
                      <a:pt x="438" y="140"/>
                    </a:lnTo>
                    <a:lnTo>
                      <a:pt x="435" y="148"/>
                    </a:lnTo>
                    <a:lnTo>
                      <a:pt x="432" y="154"/>
                    </a:lnTo>
                    <a:lnTo>
                      <a:pt x="428" y="160"/>
                    </a:lnTo>
                    <a:lnTo>
                      <a:pt x="423" y="166"/>
                    </a:lnTo>
                    <a:lnTo>
                      <a:pt x="419" y="171"/>
                    </a:lnTo>
                    <a:lnTo>
                      <a:pt x="412" y="177"/>
                    </a:lnTo>
                    <a:lnTo>
                      <a:pt x="408" y="181"/>
                    </a:lnTo>
                    <a:lnTo>
                      <a:pt x="402" y="186"/>
                    </a:lnTo>
                    <a:lnTo>
                      <a:pt x="394" y="189"/>
                    </a:lnTo>
                    <a:lnTo>
                      <a:pt x="388" y="192"/>
                    </a:lnTo>
                    <a:lnTo>
                      <a:pt x="382" y="195"/>
                    </a:lnTo>
                    <a:lnTo>
                      <a:pt x="376" y="198"/>
                    </a:lnTo>
                    <a:lnTo>
                      <a:pt x="369" y="199"/>
                    </a:lnTo>
                    <a:lnTo>
                      <a:pt x="363" y="202"/>
                    </a:lnTo>
                    <a:lnTo>
                      <a:pt x="355" y="202"/>
                    </a:lnTo>
                    <a:lnTo>
                      <a:pt x="349" y="204"/>
                    </a:lnTo>
                    <a:lnTo>
                      <a:pt x="341" y="204"/>
                    </a:lnTo>
                    <a:lnTo>
                      <a:pt x="335" y="202"/>
                    </a:lnTo>
                    <a:lnTo>
                      <a:pt x="329" y="202"/>
                    </a:lnTo>
                    <a:lnTo>
                      <a:pt x="323" y="202"/>
                    </a:lnTo>
                    <a:lnTo>
                      <a:pt x="317" y="202"/>
                    </a:lnTo>
                    <a:lnTo>
                      <a:pt x="311" y="202"/>
                    </a:lnTo>
                    <a:lnTo>
                      <a:pt x="305" y="202"/>
                    </a:lnTo>
                    <a:lnTo>
                      <a:pt x="299" y="202"/>
                    </a:lnTo>
                    <a:lnTo>
                      <a:pt x="291" y="201"/>
                    </a:lnTo>
                    <a:lnTo>
                      <a:pt x="287" y="201"/>
                    </a:lnTo>
                    <a:lnTo>
                      <a:pt x="281" y="201"/>
                    </a:lnTo>
                    <a:lnTo>
                      <a:pt x="275" y="201"/>
                    </a:lnTo>
                    <a:lnTo>
                      <a:pt x="269" y="201"/>
                    </a:lnTo>
                    <a:lnTo>
                      <a:pt x="263" y="201"/>
                    </a:lnTo>
                    <a:lnTo>
                      <a:pt x="257" y="201"/>
                    </a:lnTo>
                    <a:lnTo>
                      <a:pt x="251" y="201"/>
                    </a:lnTo>
                    <a:lnTo>
                      <a:pt x="248" y="199"/>
                    </a:lnTo>
                    <a:lnTo>
                      <a:pt x="245" y="199"/>
                    </a:lnTo>
                    <a:lnTo>
                      <a:pt x="242" y="199"/>
                    </a:lnTo>
                    <a:lnTo>
                      <a:pt x="240" y="199"/>
                    </a:lnTo>
                    <a:lnTo>
                      <a:pt x="234" y="198"/>
                    </a:lnTo>
                    <a:lnTo>
                      <a:pt x="229" y="196"/>
                    </a:lnTo>
                    <a:lnTo>
                      <a:pt x="223" y="193"/>
                    </a:lnTo>
                    <a:lnTo>
                      <a:pt x="219" y="192"/>
                    </a:lnTo>
                    <a:lnTo>
                      <a:pt x="214" y="190"/>
                    </a:lnTo>
                    <a:lnTo>
                      <a:pt x="210" y="189"/>
                    </a:lnTo>
                    <a:lnTo>
                      <a:pt x="205" y="187"/>
                    </a:lnTo>
                    <a:lnTo>
                      <a:pt x="201" y="186"/>
                    </a:lnTo>
                    <a:lnTo>
                      <a:pt x="196" y="184"/>
                    </a:lnTo>
                    <a:lnTo>
                      <a:pt x="192" y="183"/>
                    </a:lnTo>
                    <a:lnTo>
                      <a:pt x="187" y="181"/>
                    </a:lnTo>
                    <a:lnTo>
                      <a:pt x="183" y="180"/>
                    </a:lnTo>
                    <a:lnTo>
                      <a:pt x="180" y="178"/>
                    </a:lnTo>
                    <a:lnTo>
                      <a:pt x="178" y="177"/>
                    </a:lnTo>
                    <a:lnTo>
                      <a:pt x="178" y="1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7" name="Freeform 265"/>
              <p:cNvSpPr>
                <a:spLocks/>
              </p:cNvSpPr>
              <p:nvPr/>
            </p:nvSpPr>
            <p:spPr bwMode="auto">
              <a:xfrm>
                <a:off x="3466" y="2388"/>
                <a:ext cx="60" cy="188"/>
              </a:xfrm>
              <a:custGeom>
                <a:avLst/>
                <a:gdLst>
                  <a:gd name="T0" fmla="*/ 59 w 60"/>
                  <a:gd name="T1" fmla="*/ 3 h 188"/>
                  <a:gd name="T2" fmla="*/ 60 w 60"/>
                  <a:gd name="T3" fmla="*/ 9 h 188"/>
                  <a:gd name="T4" fmla="*/ 60 w 60"/>
                  <a:gd name="T5" fmla="*/ 16 h 188"/>
                  <a:gd name="T6" fmla="*/ 59 w 60"/>
                  <a:gd name="T7" fmla="*/ 23 h 188"/>
                  <a:gd name="T8" fmla="*/ 59 w 60"/>
                  <a:gd name="T9" fmla="*/ 31 h 188"/>
                  <a:gd name="T10" fmla="*/ 56 w 60"/>
                  <a:gd name="T11" fmla="*/ 40 h 188"/>
                  <a:gd name="T12" fmla="*/ 54 w 60"/>
                  <a:gd name="T13" fmla="*/ 47 h 188"/>
                  <a:gd name="T14" fmla="*/ 53 w 60"/>
                  <a:gd name="T15" fmla="*/ 53 h 188"/>
                  <a:gd name="T16" fmla="*/ 50 w 60"/>
                  <a:gd name="T17" fmla="*/ 61 h 188"/>
                  <a:gd name="T18" fmla="*/ 45 w 60"/>
                  <a:gd name="T19" fmla="*/ 72 h 188"/>
                  <a:gd name="T20" fmla="*/ 42 w 60"/>
                  <a:gd name="T21" fmla="*/ 82 h 188"/>
                  <a:gd name="T22" fmla="*/ 39 w 60"/>
                  <a:gd name="T23" fmla="*/ 93 h 188"/>
                  <a:gd name="T24" fmla="*/ 35 w 60"/>
                  <a:gd name="T25" fmla="*/ 103 h 188"/>
                  <a:gd name="T26" fmla="*/ 30 w 60"/>
                  <a:gd name="T27" fmla="*/ 114 h 188"/>
                  <a:gd name="T28" fmla="*/ 26 w 60"/>
                  <a:gd name="T29" fmla="*/ 124 h 188"/>
                  <a:gd name="T30" fmla="*/ 23 w 60"/>
                  <a:gd name="T31" fmla="*/ 135 h 188"/>
                  <a:gd name="T32" fmla="*/ 18 w 60"/>
                  <a:gd name="T33" fmla="*/ 143 h 188"/>
                  <a:gd name="T34" fmla="*/ 17 w 60"/>
                  <a:gd name="T35" fmla="*/ 149 h 188"/>
                  <a:gd name="T36" fmla="*/ 14 w 60"/>
                  <a:gd name="T37" fmla="*/ 153 h 188"/>
                  <a:gd name="T38" fmla="*/ 12 w 60"/>
                  <a:gd name="T39" fmla="*/ 159 h 188"/>
                  <a:gd name="T40" fmla="*/ 11 w 60"/>
                  <a:gd name="T41" fmla="*/ 165 h 188"/>
                  <a:gd name="T42" fmla="*/ 9 w 60"/>
                  <a:gd name="T43" fmla="*/ 171 h 188"/>
                  <a:gd name="T44" fmla="*/ 8 w 60"/>
                  <a:gd name="T45" fmla="*/ 177 h 188"/>
                  <a:gd name="T46" fmla="*/ 5 w 60"/>
                  <a:gd name="T47" fmla="*/ 183 h 188"/>
                  <a:gd name="T48" fmla="*/ 3 w 60"/>
                  <a:gd name="T49" fmla="*/ 187 h 188"/>
                  <a:gd name="T50" fmla="*/ 0 w 60"/>
                  <a:gd name="T51" fmla="*/ 182 h 188"/>
                  <a:gd name="T52" fmla="*/ 3 w 60"/>
                  <a:gd name="T53" fmla="*/ 170 h 188"/>
                  <a:gd name="T54" fmla="*/ 5 w 60"/>
                  <a:gd name="T55" fmla="*/ 158 h 188"/>
                  <a:gd name="T56" fmla="*/ 9 w 60"/>
                  <a:gd name="T57" fmla="*/ 146 h 188"/>
                  <a:gd name="T58" fmla="*/ 14 w 60"/>
                  <a:gd name="T59" fmla="*/ 135 h 188"/>
                  <a:gd name="T60" fmla="*/ 18 w 60"/>
                  <a:gd name="T61" fmla="*/ 124 h 188"/>
                  <a:gd name="T62" fmla="*/ 24 w 60"/>
                  <a:gd name="T63" fmla="*/ 112 h 188"/>
                  <a:gd name="T64" fmla="*/ 29 w 60"/>
                  <a:gd name="T65" fmla="*/ 102 h 188"/>
                  <a:gd name="T66" fmla="*/ 33 w 60"/>
                  <a:gd name="T67" fmla="*/ 91 h 188"/>
                  <a:gd name="T68" fmla="*/ 36 w 60"/>
                  <a:gd name="T69" fmla="*/ 79 h 188"/>
                  <a:gd name="T70" fmla="*/ 41 w 60"/>
                  <a:gd name="T71" fmla="*/ 67 h 188"/>
                  <a:gd name="T72" fmla="*/ 45 w 60"/>
                  <a:gd name="T73" fmla="*/ 55 h 188"/>
                  <a:gd name="T74" fmla="*/ 48 w 60"/>
                  <a:gd name="T75" fmla="*/ 44 h 188"/>
                  <a:gd name="T76" fmla="*/ 51 w 60"/>
                  <a:gd name="T77" fmla="*/ 32 h 188"/>
                  <a:gd name="T78" fmla="*/ 53 w 60"/>
                  <a:gd name="T79" fmla="*/ 20 h 188"/>
                  <a:gd name="T80" fmla="*/ 53 w 60"/>
                  <a:gd name="T81" fmla="*/ 6 h 188"/>
                  <a:gd name="T82" fmla="*/ 53 w 60"/>
                  <a:gd name="T83" fmla="*/ 0 h 188"/>
                  <a:gd name="T84" fmla="*/ 57 w 60"/>
                  <a:gd name="T85" fmla="*/ 0 h 188"/>
                  <a:gd name="T86" fmla="*/ 57 w 60"/>
                  <a:gd name="T8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0" h="188">
                    <a:moveTo>
                      <a:pt x="57" y="0"/>
                    </a:moveTo>
                    <a:lnTo>
                      <a:pt x="59" y="3"/>
                    </a:lnTo>
                    <a:lnTo>
                      <a:pt x="59" y="6"/>
                    </a:lnTo>
                    <a:lnTo>
                      <a:pt x="60" y="9"/>
                    </a:lnTo>
                    <a:lnTo>
                      <a:pt x="60" y="13"/>
                    </a:lnTo>
                    <a:lnTo>
                      <a:pt x="60" y="16"/>
                    </a:lnTo>
                    <a:lnTo>
                      <a:pt x="60" y="20"/>
                    </a:lnTo>
                    <a:lnTo>
                      <a:pt x="59" y="23"/>
                    </a:lnTo>
                    <a:lnTo>
                      <a:pt x="59" y="28"/>
                    </a:lnTo>
                    <a:lnTo>
                      <a:pt x="59" y="31"/>
                    </a:lnTo>
                    <a:lnTo>
                      <a:pt x="57" y="35"/>
                    </a:lnTo>
                    <a:lnTo>
                      <a:pt x="56" y="40"/>
                    </a:lnTo>
                    <a:lnTo>
                      <a:pt x="56" y="43"/>
                    </a:lnTo>
                    <a:lnTo>
                      <a:pt x="54" y="47"/>
                    </a:lnTo>
                    <a:lnTo>
                      <a:pt x="54" y="50"/>
                    </a:lnTo>
                    <a:lnTo>
                      <a:pt x="53" y="53"/>
                    </a:lnTo>
                    <a:lnTo>
                      <a:pt x="53" y="58"/>
                    </a:lnTo>
                    <a:lnTo>
                      <a:pt x="50" y="61"/>
                    </a:lnTo>
                    <a:lnTo>
                      <a:pt x="48" y="67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42" y="82"/>
                    </a:lnTo>
                    <a:lnTo>
                      <a:pt x="41" y="88"/>
                    </a:lnTo>
                    <a:lnTo>
                      <a:pt x="39" y="93"/>
                    </a:lnTo>
                    <a:lnTo>
                      <a:pt x="38" y="99"/>
                    </a:lnTo>
                    <a:lnTo>
                      <a:pt x="35" y="103"/>
                    </a:lnTo>
                    <a:lnTo>
                      <a:pt x="33" y="109"/>
                    </a:lnTo>
                    <a:lnTo>
                      <a:pt x="30" y="114"/>
                    </a:lnTo>
                    <a:lnTo>
                      <a:pt x="29" y="120"/>
                    </a:lnTo>
                    <a:lnTo>
                      <a:pt x="26" y="124"/>
                    </a:lnTo>
                    <a:lnTo>
                      <a:pt x="24" y="131"/>
                    </a:lnTo>
                    <a:lnTo>
                      <a:pt x="23" y="135"/>
                    </a:lnTo>
                    <a:lnTo>
                      <a:pt x="20" y="140"/>
                    </a:lnTo>
                    <a:lnTo>
                      <a:pt x="18" y="143"/>
                    </a:lnTo>
                    <a:lnTo>
                      <a:pt x="17" y="146"/>
                    </a:lnTo>
                    <a:lnTo>
                      <a:pt x="17" y="149"/>
                    </a:lnTo>
                    <a:lnTo>
                      <a:pt x="15" y="152"/>
                    </a:lnTo>
                    <a:lnTo>
                      <a:pt x="14" y="153"/>
                    </a:lnTo>
                    <a:lnTo>
                      <a:pt x="14" y="156"/>
                    </a:lnTo>
                    <a:lnTo>
                      <a:pt x="12" y="159"/>
                    </a:lnTo>
                    <a:lnTo>
                      <a:pt x="12" y="162"/>
                    </a:lnTo>
                    <a:lnTo>
                      <a:pt x="11" y="165"/>
                    </a:lnTo>
                    <a:lnTo>
                      <a:pt x="9" y="168"/>
                    </a:lnTo>
                    <a:lnTo>
                      <a:pt x="9" y="171"/>
                    </a:lnTo>
                    <a:lnTo>
                      <a:pt x="8" y="174"/>
                    </a:lnTo>
                    <a:lnTo>
                      <a:pt x="8" y="177"/>
                    </a:lnTo>
                    <a:lnTo>
                      <a:pt x="6" y="180"/>
                    </a:lnTo>
                    <a:lnTo>
                      <a:pt x="5" y="183"/>
                    </a:lnTo>
                    <a:lnTo>
                      <a:pt x="5" y="185"/>
                    </a:lnTo>
                    <a:lnTo>
                      <a:pt x="3" y="187"/>
                    </a:lnTo>
                    <a:lnTo>
                      <a:pt x="0" y="188"/>
                    </a:lnTo>
                    <a:lnTo>
                      <a:pt x="0" y="182"/>
                    </a:lnTo>
                    <a:lnTo>
                      <a:pt x="1" y="176"/>
                    </a:lnTo>
                    <a:lnTo>
                      <a:pt x="3" y="170"/>
                    </a:lnTo>
                    <a:lnTo>
                      <a:pt x="3" y="164"/>
                    </a:lnTo>
                    <a:lnTo>
                      <a:pt x="5" y="158"/>
                    </a:lnTo>
                    <a:lnTo>
                      <a:pt x="8" y="152"/>
                    </a:lnTo>
                    <a:lnTo>
                      <a:pt x="9" y="146"/>
                    </a:lnTo>
                    <a:lnTo>
                      <a:pt x="12" y="141"/>
                    </a:lnTo>
                    <a:lnTo>
                      <a:pt x="14" y="135"/>
                    </a:lnTo>
                    <a:lnTo>
                      <a:pt x="17" y="129"/>
                    </a:lnTo>
                    <a:lnTo>
                      <a:pt x="18" y="124"/>
                    </a:lnTo>
                    <a:lnTo>
                      <a:pt x="21" y="118"/>
                    </a:lnTo>
                    <a:lnTo>
                      <a:pt x="24" y="112"/>
                    </a:lnTo>
                    <a:lnTo>
                      <a:pt x="26" y="108"/>
                    </a:lnTo>
                    <a:lnTo>
                      <a:pt x="29" y="102"/>
                    </a:lnTo>
                    <a:lnTo>
                      <a:pt x="32" y="97"/>
                    </a:lnTo>
                    <a:lnTo>
                      <a:pt x="33" y="91"/>
                    </a:lnTo>
                    <a:lnTo>
                      <a:pt x="35" y="85"/>
                    </a:lnTo>
                    <a:lnTo>
                      <a:pt x="36" y="79"/>
                    </a:lnTo>
                    <a:lnTo>
                      <a:pt x="38" y="73"/>
                    </a:lnTo>
                    <a:lnTo>
                      <a:pt x="41" y="67"/>
                    </a:lnTo>
                    <a:lnTo>
                      <a:pt x="42" y="61"/>
                    </a:lnTo>
                    <a:lnTo>
                      <a:pt x="45" y="55"/>
                    </a:lnTo>
                    <a:lnTo>
                      <a:pt x="47" y="50"/>
                    </a:lnTo>
                    <a:lnTo>
                      <a:pt x="48" y="44"/>
                    </a:lnTo>
                    <a:lnTo>
                      <a:pt x="51" y="38"/>
                    </a:lnTo>
                    <a:lnTo>
                      <a:pt x="51" y="32"/>
                    </a:lnTo>
                    <a:lnTo>
                      <a:pt x="53" y="26"/>
                    </a:lnTo>
                    <a:lnTo>
                      <a:pt x="53" y="20"/>
                    </a:lnTo>
                    <a:lnTo>
                      <a:pt x="54" y="14"/>
                    </a:lnTo>
                    <a:lnTo>
                      <a:pt x="53" y="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4" y="0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8" name="Freeform 266"/>
              <p:cNvSpPr>
                <a:spLocks/>
              </p:cNvSpPr>
              <p:nvPr/>
            </p:nvSpPr>
            <p:spPr bwMode="auto">
              <a:xfrm>
                <a:off x="3327" y="2537"/>
                <a:ext cx="29" cy="16"/>
              </a:xfrm>
              <a:custGeom>
                <a:avLst/>
                <a:gdLst>
                  <a:gd name="T0" fmla="*/ 27 w 29"/>
                  <a:gd name="T1" fmla="*/ 1 h 16"/>
                  <a:gd name="T2" fmla="*/ 29 w 29"/>
                  <a:gd name="T3" fmla="*/ 3 h 16"/>
                  <a:gd name="T4" fmla="*/ 29 w 29"/>
                  <a:gd name="T5" fmla="*/ 4 h 16"/>
                  <a:gd name="T6" fmla="*/ 26 w 29"/>
                  <a:gd name="T7" fmla="*/ 6 h 16"/>
                  <a:gd name="T8" fmla="*/ 24 w 29"/>
                  <a:gd name="T9" fmla="*/ 6 h 16"/>
                  <a:gd name="T10" fmla="*/ 21 w 29"/>
                  <a:gd name="T11" fmla="*/ 6 h 16"/>
                  <a:gd name="T12" fmla="*/ 19 w 29"/>
                  <a:gd name="T13" fmla="*/ 6 h 16"/>
                  <a:gd name="T14" fmla="*/ 16 w 29"/>
                  <a:gd name="T15" fmla="*/ 6 h 16"/>
                  <a:gd name="T16" fmla="*/ 13 w 29"/>
                  <a:gd name="T17" fmla="*/ 7 h 16"/>
                  <a:gd name="T18" fmla="*/ 9 w 29"/>
                  <a:gd name="T19" fmla="*/ 9 h 16"/>
                  <a:gd name="T20" fmla="*/ 6 w 29"/>
                  <a:gd name="T21" fmla="*/ 13 h 16"/>
                  <a:gd name="T22" fmla="*/ 1 w 29"/>
                  <a:gd name="T23" fmla="*/ 16 h 16"/>
                  <a:gd name="T24" fmla="*/ 0 w 29"/>
                  <a:gd name="T25" fmla="*/ 13 h 16"/>
                  <a:gd name="T26" fmla="*/ 0 w 29"/>
                  <a:gd name="T27" fmla="*/ 9 h 16"/>
                  <a:gd name="T28" fmla="*/ 1 w 29"/>
                  <a:gd name="T29" fmla="*/ 6 h 16"/>
                  <a:gd name="T30" fmla="*/ 4 w 29"/>
                  <a:gd name="T31" fmla="*/ 4 h 16"/>
                  <a:gd name="T32" fmla="*/ 9 w 29"/>
                  <a:gd name="T33" fmla="*/ 3 h 16"/>
                  <a:gd name="T34" fmla="*/ 13 w 29"/>
                  <a:gd name="T35" fmla="*/ 1 h 16"/>
                  <a:gd name="T36" fmla="*/ 18 w 29"/>
                  <a:gd name="T37" fmla="*/ 0 h 16"/>
                  <a:gd name="T38" fmla="*/ 23 w 29"/>
                  <a:gd name="T39" fmla="*/ 0 h 16"/>
                  <a:gd name="T40" fmla="*/ 27 w 29"/>
                  <a:gd name="T41" fmla="*/ 1 h 16"/>
                  <a:gd name="T42" fmla="*/ 27 w 29"/>
                  <a:gd name="T4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16">
                    <a:moveTo>
                      <a:pt x="27" y="1"/>
                    </a:moveTo>
                    <a:lnTo>
                      <a:pt x="29" y="3"/>
                    </a:lnTo>
                    <a:lnTo>
                      <a:pt x="29" y="4"/>
                    </a:lnTo>
                    <a:lnTo>
                      <a:pt x="26" y="6"/>
                    </a:lnTo>
                    <a:lnTo>
                      <a:pt x="24" y="6"/>
                    </a:lnTo>
                    <a:lnTo>
                      <a:pt x="21" y="6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3" y="7"/>
                    </a:lnTo>
                    <a:lnTo>
                      <a:pt x="9" y="9"/>
                    </a:lnTo>
                    <a:lnTo>
                      <a:pt x="6" y="13"/>
                    </a:lnTo>
                    <a:lnTo>
                      <a:pt x="1" y="16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1" y="6"/>
                    </a:lnTo>
                    <a:lnTo>
                      <a:pt x="4" y="4"/>
                    </a:lnTo>
                    <a:lnTo>
                      <a:pt x="9" y="3"/>
                    </a:lnTo>
                    <a:lnTo>
                      <a:pt x="13" y="1"/>
                    </a:lnTo>
                    <a:lnTo>
                      <a:pt x="18" y="0"/>
                    </a:lnTo>
                    <a:lnTo>
                      <a:pt x="23" y="0"/>
                    </a:lnTo>
                    <a:lnTo>
                      <a:pt x="27" y="1"/>
                    </a:lnTo>
                    <a:lnTo>
                      <a:pt x="27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59" name="Freeform 267"/>
              <p:cNvSpPr>
                <a:spLocks/>
              </p:cNvSpPr>
              <p:nvPr/>
            </p:nvSpPr>
            <p:spPr bwMode="auto">
              <a:xfrm>
                <a:off x="3351" y="2525"/>
                <a:ext cx="29" cy="10"/>
              </a:xfrm>
              <a:custGeom>
                <a:avLst/>
                <a:gdLst>
                  <a:gd name="T0" fmla="*/ 29 w 29"/>
                  <a:gd name="T1" fmla="*/ 7 h 10"/>
                  <a:gd name="T2" fmla="*/ 27 w 29"/>
                  <a:gd name="T3" fmla="*/ 9 h 10"/>
                  <a:gd name="T4" fmla="*/ 26 w 29"/>
                  <a:gd name="T5" fmla="*/ 10 h 10"/>
                  <a:gd name="T6" fmla="*/ 23 w 29"/>
                  <a:gd name="T7" fmla="*/ 10 h 10"/>
                  <a:gd name="T8" fmla="*/ 20 w 29"/>
                  <a:gd name="T9" fmla="*/ 9 h 10"/>
                  <a:gd name="T10" fmla="*/ 15 w 29"/>
                  <a:gd name="T11" fmla="*/ 9 h 10"/>
                  <a:gd name="T12" fmla="*/ 12 w 29"/>
                  <a:gd name="T13" fmla="*/ 7 h 10"/>
                  <a:gd name="T14" fmla="*/ 8 w 29"/>
                  <a:gd name="T15" fmla="*/ 6 h 10"/>
                  <a:gd name="T16" fmla="*/ 5 w 29"/>
                  <a:gd name="T17" fmla="*/ 7 h 10"/>
                  <a:gd name="T18" fmla="*/ 2 w 29"/>
                  <a:gd name="T19" fmla="*/ 7 h 10"/>
                  <a:gd name="T20" fmla="*/ 0 w 29"/>
                  <a:gd name="T21" fmla="*/ 6 h 10"/>
                  <a:gd name="T22" fmla="*/ 0 w 29"/>
                  <a:gd name="T23" fmla="*/ 6 h 10"/>
                  <a:gd name="T24" fmla="*/ 0 w 29"/>
                  <a:gd name="T25" fmla="*/ 4 h 10"/>
                  <a:gd name="T26" fmla="*/ 3 w 29"/>
                  <a:gd name="T27" fmla="*/ 1 h 10"/>
                  <a:gd name="T28" fmla="*/ 6 w 29"/>
                  <a:gd name="T29" fmla="*/ 1 h 10"/>
                  <a:gd name="T30" fmla="*/ 8 w 29"/>
                  <a:gd name="T31" fmla="*/ 0 h 10"/>
                  <a:gd name="T32" fmla="*/ 11 w 29"/>
                  <a:gd name="T33" fmla="*/ 0 h 10"/>
                  <a:gd name="T34" fmla="*/ 14 w 29"/>
                  <a:gd name="T35" fmla="*/ 1 h 10"/>
                  <a:gd name="T36" fmla="*/ 17 w 29"/>
                  <a:gd name="T37" fmla="*/ 1 h 10"/>
                  <a:gd name="T38" fmla="*/ 20 w 29"/>
                  <a:gd name="T39" fmla="*/ 3 h 10"/>
                  <a:gd name="T40" fmla="*/ 23 w 29"/>
                  <a:gd name="T41" fmla="*/ 3 h 10"/>
                  <a:gd name="T42" fmla="*/ 26 w 29"/>
                  <a:gd name="T43" fmla="*/ 4 h 10"/>
                  <a:gd name="T44" fmla="*/ 29 w 29"/>
                  <a:gd name="T45" fmla="*/ 7 h 10"/>
                  <a:gd name="T46" fmla="*/ 29 w 29"/>
                  <a:gd name="T47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0">
                    <a:moveTo>
                      <a:pt x="29" y="7"/>
                    </a:moveTo>
                    <a:lnTo>
                      <a:pt x="27" y="9"/>
                    </a:lnTo>
                    <a:lnTo>
                      <a:pt x="26" y="10"/>
                    </a:lnTo>
                    <a:lnTo>
                      <a:pt x="23" y="10"/>
                    </a:lnTo>
                    <a:lnTo>
                      <a:pt x="20" y="9"/>
                    </a:lnTo>
                    <a:lnTo>
                      <a:pt x="15" y="9"/>
                    </a:lnTo>
                    <a:lnTo>
                      <a:pt x="12" y="7"/>
                    </a:lnTo>
                    <a:lnTo>
                      <a:pt x="8" y="6"/>
                    </a:lnTo>
                    <a:lnTo>
                      <a:pt x="5" y="7"/>
                    </a:lnTo>
                    <a:lnTo>
                      <a:pt x="2" y="7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3" y="1"/>
                    </a:lnTo>
                    <a:lnTo>
                      <a:pt x="6" y="1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1"/>
                    </a:lnTo>
                    <a:lnTo>
                      <a:pt x="17" y="1"/>
                    </a:lnTo>
                    <a:lnTo>
                      <a:pt x="20" y="3"/>
                    </a:lnTo>
                    <a:lnTo>
                      <a:pt x="23" y="3"/>
                    </a:lnTo>
                    <a:lnTo>
                      <a:pt x="26" y="4"/>
                    </a:lnTo>
                    <a:lnTo>
                      <a:pt x="29" y="7"/>
                    </a:lnTo>
                    <a:lnTo>
                      <a:pt x="29" y="7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0" name="Freeform 268"/>
              <p:cNvSpPr>
                <a:spLocks/>
              </p:cNvSpPr>
              <p:nvPr/>
            </p:nvSpPr>
            <p:spPr bwMode="auto">
              <a:xfrm>
                <a:off x="3283" y="2582"/>
                <a:ext cx="23" cy="11"/>
              </a:xfrm>
              <a:custGeom>
                <a:avLst/>
                <a:gdLst>
                  <a:gd name="T0" fmla="*/ 23 w 23"/>
                  <a:gd name="T1" fmla="*/ 6 h 11"/>
                  <a:gd name="T2" fmla="*/ 20 w 23"/>
                  <a:gd name="T3" fmla="*/ 6 h 11"/>
                  <a:gd name="T4" fmla="*/ 17 w 23"/>
                  <a:gd name="T5" fmla="*/ 8 h 11"/>
                  <a:gd name="T6" fmla="*/ 14 w 23"/>
                  <a:gd name="T7" fmla="*/ 9 h 11"/>
                  <a:gd name="T8" fmla="*/ 11 w 23"/>
                  <a:gd name="T9" fmla="*/ 9 h 11"/>
                  <a:gd name="T10" fmla="*/ 8 w 23"/>
                  <a:gd name="T11" fmla="*/ 9 h 11"/>
                  <a:gd name="T12" fmla="*/ 4 w 23"/>
                  <a:gd name="T13" fmla="*/ 11 h 11"/>
                  <a:gd name="T14" fmla="*/ 1 w 23"/>
                  <a:gd name="T15" fmla="*/ 11 h 11"/>
                  <a:gd name="T16" fmla="*/ 0 w 23"/>
                  <a:gd name="T17" fmla="*/ 11 h 11"/>
                  <a:gd name="T18" fmla="*/ 0 w 23"/>
                  <a:gd name="T19" fmla="*/ 8 h 11"/>
                  <a:gd name="T20" fmla="*/ 0 w 23"/>
                  <a:gd name="T21" fmla="*/ 6 h 11"/>
                  <a:gd name="T22" fmla="*/ 3 w 23"/>
                  <a:gd name="T23" fmla="*/ 5 h 11"/>
                  <a:gd name="T24" fmla="*/ 8 w 23"/>
                  <a:gd name="T25" fmla="*/ 3 h 11"/>
                  <a:gd name="T26" fmla="*/ 12 w 23"/>
                  <a:gd name="T27" fmla="*/ 2 h 11"/>
                  <a:gd name="T28" fmla="*/ 17 w 23"/>
                  <a:gd name="T29" fmla="*/ 2 h 11"/>
                  <a:gd name="T30" fmla="*/ 20 w 23"/>
                  <a:gd name="T31" fmla="*/ 0 h 11"/>
                  <a:gd name="T32" fmla="*/ 23 w 23"/>
                  <a:gd name="T33" fmla="*/ 0 h 11"/>
                  <a:gd name="T34" fmla="*/ 23 w 23"/>
                  <a:gd name="T35" fmla="*/ 2 h 11"/>
                  <a:gd name="T36" fmla="*/ 23 w 23"/>
                  <a:gd name="T37" fmla="*/ 6 h 11"/>
                  <a:gd name="T38" fmla="*/ 23 w 23"/>
                  <a:gd name="T3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11">
                    <a:moveTo>
                      <a:pt x="23" y="6"/>
                    </a:moveTo>
                    <a:lnTo>
                      <a:pt x="20" y="6"/>
                    </a:lnTo>
                    <a:lnTo>
                      <a:pt x="17" y="8"/>
                    </a:lnTo>
                    <a:lnTo>
                      <a:pt x="14" y="9"/>
                    </a:lnTo>
                    <a:lnTo>
                      <a:pt x="11" y="9"/>
                    </a:lnTo>
                    <a:lnTo>
                      <a:pt x="8" y="9"/>
                    </a:lnTo>
                    <a:lnTo>
                      <a:pt x="4" y="11"/>
                    </a:lnTo>
                    <a:lnTo>
                      <a:pt x="1" y="11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3" y="5"/>
                    </a:lnTo>
                    <a:lnTo>
                      <a:pt x="8" y="3"/>
                    </a:lnTo>
                    <a:lnTo>
                      <a:pt x="12" y="2"/>
                    </a:lnTo>
                    <a:lnTo>
                      <a:pt x="17" y="2"/>
                    </a:lnTo>
                    <a:lnTo>
                      <a:pt x="20" y="0"/>
                    </a:lnTo>
                    <a:lnTo>
                      <a:pt x="23" y="0"/>
                    </a:lnTo>
                    <a:lnTo>
                      <a:pt x="23" y="2"/>
                    </a:lnTo>
                    <a:lnTo>
                      <a:pt x="23" y="6"/>
                    </a:lnTo>
                    <a:lnTo>
                      <a:pt x="23" y="6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1" name="Freeform 269"/>
              <p:cNvSpPr>
                <a:spLocks/>
              </p:cNvSpPr>
              <p:nvPr/>
            </p:nvSpPr>
            <p:spPr bwMode="auto">
              <a:xfrm>
                <a:off x="3262" y="2606"/>
                <a:ext cx="24" cy="9"/>
              </a:xfrm>
              <a:custGeom>
                <a:avLst/>
                <a:gdLst>
                  <a:gd name="T0" fmla="*/ 24 w 24"/>
                  <a:gd name="T1" fmla="*/ 6 h 9"/>
                  <a:gd name="T2" fmla="*/ 22 w 24"/>
                  <a:gd name="T3" fmla="*/ 6 h 9"/>
                  <a:gd name="T4" fmla="*/ 21 w 24"/>
                  <a:gd name="T5" fmla="*/ 8 h 9"/>
                  <a:gd name="T6" fmla="*/ 18 w 24"/>
                  <a:gd name="T7" fmla="*/ 8 h 9"/>
                  <a:gd name="T8" fmla="*/ 15 w 24"/>
                  <a:gd name="T9" fmla="*/ 8 h 9"/>
                  <a:gd name="T10" fmla="*/ 12 w 24"/>
                  <a:gd name="T11" fmla="*/ 8 h 9"/>
                  <a:gd name="T12" fmla="*/ 10 w 24"/>
                  <a:gd name="T13" fmla="*/ 8 h 9"/>
                  <a:gd name="T14" fmla="*/ 6 w 24"/>
                  <a:gd name="T15" fmla="*/ 9 h 9"/>
                  <a:gd name="T16" fmla="*/ 1 w 24"/>
                  <a:gd name="T17" fmla="*/ 9 h 9"/>
                  <a:gd name="T18" fmla="*/ 0 w 24"/>
                  <a:gd name="T19" fmla="*/ 8 h 9"/>
                  <a:gd name="T20" fmla="*/ 1 w 24"/>
                  <a:gd name="T21" fmla="*/ 6 h 9"/>
                  <a:gd name="T22" fmla="*/ 3 w 24"/>
                  <a:gd name="T23" fmla="*/ 3 h 9"/>
                  <a:gd name="T24" fmla="*/ 6 w 24"/>
                  <a:gd name="T25" fmla="*/ 2 h 9"/>
                  <a:gd name="T26" fmla="*/ 10 w 24"/>
                  <a:gd name="T27" fmla="*/ 0 h 9"/>
                  <a:gd name="T28" fmla="*/ 13 w 24"/>
                  <a:gd name="T29" fmla="*/ 0 h 9"/>
                  <a:gd name="T30" fmla="*/ 16 w 24"/>
                  <a:gd name="T31" fmla="*/ 0 h 9"/>
                  <a:gd name="T32" fmla="*/ 19 w 24"/>
                  <a:gd name="T33" fmla="*/ 2 h 9"/>
                  <a:gd name="T34" fmla="*/ 21 w 24"/>
                  <a:gd name="T35" fmla="*/ 3 h 9"/>
                  <a:gd name="T36" fmla="*/ 24 w 24"/>
                  <a:gd name="T37" fmla="*/ 6 h 9"/>
                  <a:gd name="T38" fmla="*/ 24 w 24"/>
                  <a:gd name="T3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9">
                    <a:moveTo>
                      <a:pt x="24" y="6"/>
                    </a:moveTo>
                    <a:lnTo>
                      <a:pt x="22" y="6"/>
                    </a:lnTo>
                    <a:lnTo>
                      <a:pt x="21" y="8"/>
                    </a:lnTo>
                    <a:lnTo>
                      <a:pt x="18" y="8"/>
                    </a:lnTo>
                    <a:lnTo>
                      <a:pt x="15" y="8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6" y="9"/>
                    </a:lnTo>
                    <a:lnTo>
                      <a:pt x="1" y="9"/>
                    </a:lnTo>
                    <a:lnTo>
                      <a:pt x="0" y="8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9" y="2"/>
                    </a:lnTo>
                    <a:lnTo>
                      <a:pt x="21" y="3"/>
                    </a:lnTo>
                    <a:lnTo>
                      <a:pt x="24" y="6"/>
                    </a:lnTo>
                    <a:lnTo>
                      <a:pt x="24" y="6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2" name="Freeform 270"/>
              <p:cNvSpPr>
                <a:spLocks/>
              </p:cNvSpPr>
              <p:nvPr/>
            </p:nvSpPr>
            <p:spPr bwMode="auto">
              <a:xfrm>
                <a:off x="3256" y="2629"/>
                <a:ext cx="22" cy="11"/>
              </a:xfrm>
              <a:custGeom>
                <a:avLst/>
                <a:gdLst>
                  <a:gd name="T0" fmla="*/ 21 w 22"/>
                  <a:gd name="T1" fmla="*/ 6 h 11"/>
                  <a:gd name="T2" fmla="*/ 22 w 22"/>
                  <a:gd name="T3" fmla="*/ 9 h 11"/>
                  <a:gd name="T4" fmla="*/ 19 w 22"/>
                  <a:gd name="T5" fmla="*/ 11 h 11"/>
                  <a:gd name="T6" fmla="*/ 15 w 22"/>
                  <a:gd name="T7" fmla="*/ 11 h 11"/>
                  <a:gd name="T8" fmla="*/ 9 w 22"/>
                  <a:gd name="T9" fmla="*/ 9 h 11"/>
                  <a:gd name="T10" fmla="*/ 4 w 22"/>
                  <a:gd name="T11" fmla="*/ 8 h 11"/>
                  <a:gd name="T12" fmla="*/ 1 w 22"/>
                  <a:gd name="T13" fmla="*/ 6 h 11"/>
                  <a:gd name="T14" fmla="*/ 0 w 22"/>
                  <a:gd name="T15" fmla="*/ 3 h 11"/>
                  <a:gd name="T16" fmla="*/ 1 w 22"/>
                  <a:gd name="T17" fmla="*/ 0 h 11"/>
                  <a:gd name="T18" fmla="*/ 6 w 22"/>
                  <a:gd name="T19" fmla="*/ 1 h 11"/>
                  <a:gd name="T20" fmla="*/ 10 w 22"/>
                  <a:gd name="T21" fmla="*/ 3 h 11"/>
                  <a:gd name="T22" fmla="*/ 15 w 22"/>
                  <a:gd name="T23" fmla="*/ 5 h 11"/>
                  <a:gd name="T24" fmla="*/ 21 w 22"/>
                  <a:gd name="T25" fmla="*/ 6 h 11"/>
                  <a:gd name="T26" fmla="*/ 21 w 22"/>
                  <a:gd name="T2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2" h="11">
                    <a:moveTo>
                      <a:pt x="21" y="6"/>
                    </a:moveTo>
                    <a:lnTo>
                      <a:pt x="22" y="9"/>
                    </a:lnTo>
                    <a:lnTo>
                      <a:pt x="19" y="11"/>
                    </a:lnTo>
                    <a:lnTo>
                      <a:pt x="15" y="11"/>
                    </a:lnTo>
                    <a:lnTo>
                      <a:pt x="9" y="9"/>
                    </a:lnTo>
                    <a:lnTo>
                      <a:pt x="4" y="8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10" y="3"/>
                    </a:lnTo>
                    <a:lnTo>
                      <a:pt x="15" y="5"/>
                    </a:lnTo>
                    <a:lnTo>
                      <a:pt x="21" y="6"/>
                    </a:lnTo>
                    <a:lnTo>
                      <a:pt x="21" y="6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3" name="Freeform 271"/>
              <p:cNvSpPr>
                <a:spLocks/>
              </p:cNvSpPr>
              <p:nvPr/>
            </p:nvSpPr>
            <p:spPr bwMode="auto">
              <a:xfrm>
                <a:off x="3248" y="2649"/>
                <a:ext cx="15" cy="7"/>
              </a:xfrm>
              <a:custGeom>
                <a:avLst/>
                <a:gdLst>
                  <a:gd name="T0" fmla="*/ 15 w 15"/>
                  <a:gd name="T1" fmla="*/ 4 h 7"/>
                  <a:gd name="T2" fmla="*/ 12 w 15"/>
                  <a:gd name="T3" fmla="*/ 6 h 7"/>
                  <a:gd name="T4" fmla="*/ 11 w 15"/>
                  <a:gd name="T5" fmla="*/ 7 h 7"/>
                  <a:gd name="T6" fmla="*/ 8 w 15"/>
                  <a:gd name="T7" fmla="*/ 7 h 7"/>
                  <a:gd name="T8" fmla="*/ 6 w 15"/>
                  <a:gd name="T9" fmla="*/ 6 h 7"/>
                  <a:gd name="T10" fmla="*/ 3 w 15"/>
                  <a:gd name="T11" fmla="*/ 6 h 7"/>
                  <a:gd name="T12" fmla="*/ 0 w 15"/>
                  <a:gd name="T13" fmla="*/ 6 h 7"/>
                  <a:gd name="T14" fmla="*/ 0 w 15"/>
                  <a:gd name="T15" fmla="*/ 3 h 7"/>
                  <a:gd name="T16" fmla="*/ 0 w 15"/>
                  <a:gd name="T17" fmla="*/ 0 h 7"/>
                  <a:gd name="T18" fmla="*/ 5 w 15"/>
                  <a:gd name="T19" fmla="*/ 1 h 7"/>
                  <a:gd name="T20" fmla="*/ 9 w 15"/>
                  <a:gd name="T21" fmla="*/ 1 h 7"/>
                  <a:gd name="T22" fmla="*/ 12 w 15"/>
                  <a:gd name="T23" fmla="*/ 3 h 7"/>
                  <a:gd name="T24" fmla="*/ 15 w 15"/>
                  <a:gd name="T25" fmla="*/ 4 h 7"/>
                  <a:gd name="T26" fmla="*/ 15 w 15"/>
                  <a:gd name="T2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5" h="7">
                    <a:moveTo>
                      <a:pt x="15" y="4"/>
                    </a:moveTo>
                    <a:lnTo>
                      <a:pt x="12" y="6"/>
                    </a:lnTo>
                    <a:lnTo>
                      <a:pt x="11" y="7"/>
                    </a:lnTo>
                    <a:lnTo>
                      <a:pt x="8" y="7"/>
                    </a:lnTo>
                    <a:lnTo>
                      <a:pt x="6" y="6"/>
                    </a:lnTo>
                    <a:lnTo>
                      <a:pt x="3" y="6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9" y="1"/>
                    </a:lnTo>
                    <a:lnTo>
                      <a:pt x="12" y="3"/>
                    </a:lnTo>
                    <a:lnTo>
                      <a:pt x="15" y="4"/>
                    </a:ln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4" name="Freeform 272"/>
              <p:cNvSpPr>
                <a:spLocks/>
              </p:cNvSpPr>
              <p:nvPr/>
            </p:nvSpPr>
            <p:spPr bwMode="auto">
              <a:xfrm>
                <a:off x="3333" y="2526"/>
                <a:ext cx="15" cy="30"/>
              </a:xfrm>
              <a:custGeom>
                <a:avLst/>
                <a:gdLst>
                  <a:gd name="T0" fmla="*/ 10 w 15"/>
                  <a:gd name="T1" fmla="*/ 12 h 30"/>
                  <a:gd name="T2" fmla="*/ 12 w 15"/>
                  <a:gd name="T3" fmla="*/ 15 h 30"/>
                  <a:gd name="T4" fmla="*/ 13 w 15"/>
                  <a:gd name="T5" fmla="*/ 20 h 30"/>
                  <a:gd name="T6" fmla="*/ 13 w 15"/>
                  <a:gd name="T7" fmla="*/ 23 h 30"/>
                  <a:gd name="T8" fmla="*/ 15 w 15"/>
                  <a:gd name="T9" fmla="*/ 26 h 30"/>
                  <a:gd name="T10" fmla="*/ 13 w 15"/>
                  <a:gd name="T11" fmla="*/ 30 h 30"/>
                  <a:gd name="T12" fmla="*/ 10 w 15"/>
                  <a:gd name="T13" fmla="*/ 29 h 30"/>
                  <a:gd name="T14" fmla="*/ 7 w 15"/>
                  <a:gd name="T15" fmla="*/ 24 h 30"/>
                  <a:gd name="T16" fmla="*/ 6 w 15"/>
                  <a:gd name="T17" fmla="*/ 21 h 30"/>
                  <a:gd name="T18" fmla="*/ 4 w 15"/>
                  <a:gd name="T19" fmla="*/ 18 h 30"/>
                  <a:gd name="T20" fmla="*/ 3 w 15"/>
                  <a:gd name="T21" fmla="*/ 15 h 30"/>
                  <a:gd name="T22" fmla="*/ 1 w 15"/>
                  <a:gd name="T23" fmla="*/ 12 h 30"/>
                  <a:gd name="T24" fmla="*/ 0 w 15"/>
                  <a:gd name="T25" fmla="*/ 8 h 30"/>
                  <a:gd name="T26" fmla="*/ 0 w 15"/>
                  <a:gd name="T27" fmla="*/ 5 h 30"/>
                  <a:gd name="T28" fmla="*/ 0 w 15"/>
                  <a:gd name="T29" fmla="*/ 2 h 30"/>
                  <a:gd name="T30" fmla="*/ 3 w 15"/>
                  <a:gd name="T31" fmla="*/ 0 h 30"/>
                  <a:gd name="T32" fmla="*/ 4 w 15"/>
                  <a:gd name="T33" fmla="*/ 0 h 30"/>
                  <a:gd name="T34" fmla="*/ 4 w 15"/>
                  <a:gd name="T35" fmla="*/ 2 h 30"/>
                  <a:gd name="T36" fmla="*/ 6 w 15"/>
                  <a:gd name="T37" fmla="*/ 6 h 30"/>
                  <a:gd name="T38" fmla="*/ 7 w 15"/>
                  <a:gd name="T39" fmla="*/ 9 h 30"/>
                  <a:gd name="T40" fmla="*/ 10 w 15"/>
                  <a:gd name="T41" fmla="*/ 12 h 30"/>
                  <a:gd name="T42" fmla="*/ 10 w 15"/>
                  <a:gd name="T43" fmla="*/ 1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30">
                    <a:moveTo>
                      <a:pt x="10" y="12"/>
                    </a:moveTo>
                    <a:lnTo>
                      <a:pt x="12" y="15"/>
                    </a:lnTo>
                    <a:lnTo>
                      <a:pt x="13" y="20"/>
                    </a:lnTo>
                    <a:lnTo>
                      <a:pt x="13" y="23"/>
                    </a:lnTo>
                    <a:lnTo>
                      <a:pt x="15" y="26"/>
                    </a:lnTo>
                    <a:lnTo>
                      <a:pt x="13" y="30"/>
                    </a:lnTo>
                    <a:lnTo>
                      <a:pt x="10" y="29"/>
                    </a:lnTo>
                    <a:lnTo>
                      <a:pt x="7" y="24"/>
                    </a:lnTo>
                    <a:lnTo>
                      <a:pt x="6" y="21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1" y="12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6" y="6"/>
                    </a:lnTo>
                    <a:lnTo>
                      <a:pt x="7" y="9"/>
                    </a:lnTo>
                    <a:lnTo>
                      <a:pt x="10" y="12"/>
                    </a:lnTo>
                    <a:lnTo>
                      <a:pt x="10" y="12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5" name="Freeform 273"/>
              <p:cNvSpPr>
                <a:spLocks/>
              </p:cNvSpPr>
              <p:nvPr/>
            </p:nvSpPr>
            <p:spPr bwMode="auto">
              <a:xfrm>
                <a:off x="3309" y="2544"/>
                <a:ext cx="13" cy="31"/>
              </a:xfrm>
              <a:custGeom>
                <a:avLst/>
                <a:gdLst>
                  <a:gd name="T0" fmla="*/ 12 w 13"/>
                  <a:gd name="T1" fmla="*/ 27 h 31"/>
                  <a:gd name="T2" fmla="*/ 13 w 13"/>
                  <a:gd name="T3" fmla="*/ 27 h 31"/>
                  <a:gd name="T4" fmla="*/ 13 w 13"/>
                  <a:gd name="T5" fmla="*/ 31 h 31"/>
                  <a:gd name="T6" fmla="*/ 10 w 13"/>
                  <a:gd name="T7" fmla="*/ 31 h 31"/>
                  <a:gd name="T8" fmla="*/ 9 w 13"/>
                  <a:gd name="T9" fmla="*/ 31 h 31"/>
                  <a:gd name="T10" fmla="*/ 6 w 13"/>
                  <a:gd name="T11" fmla="*/ 27 h 31"/>
                  <a:gd name="T12" fmla="*/ 3 w 13"/>
                  <a:gd name="T13" fmla="*/ 24 h 31"/>
                  <a:gd name="T14" fmla="*/ 1 w 13"/>
                  <a:gd name="T15" fmla="*/ 21 h 31"/>
                  <a:gd name="T16" fmla="*/ 1 w 13"/>
                  <a:gd name="T17" fmla="*/ 18 h 31"/>
                  <a:gd name="T18" fmla="*/ 0 w 13"/>
                  <a:gd name="T19" fmla="*/ 14 h 31"/>
                  <a:gd name="T20" fmla="*/ 1 w 13"/>
                  <a:gd name="T21" fmla="*/ 11 h 31"/>
                  <a:gd name="T22" fmla="*/ 1 w 13"/>
                  <a:gd name="T23" fmla="*/ 6 h 31"/>
                  <a:gd name="T24" fmla="*/ 3 w 13"/>
                  <a:gd name="T25" fmla="*/ 3 h 31"/>
                  <a:gd name="T26" fmla="*/ 3 w 13"/>
                  <a:gd name="T27" fmla="*/ 0 h 31"/>
                  <a:gd name="T28" fmla="*/ 4 w 13"/>
                  <a:gd name="T29" fmla="*/ 0 h 31"/>
                  <a:gd name="T30" fmla="*/ 6 w 13"/>
                  <a:gd name="T31" fmla="*/ 0 h 31"/>
                  <a:gd name="T32" fmla="*/ 7 w 13"/>
                  <a:gd name="T33" fmla="*/ 2 h 31"/>
                  <a:gd name="T34" fmla="*/ 7 w 13"/>
                  <a:gd name="T35" fmla="*/ 5 h 31"/>
                  <a:gd name="T36" fmla="*/ 7 w 13"/>
                  <a:gd name="T37" fmla="*/ 8 h 31"/>
                  <a:gd name="T38" fmla="*/ 7 w 13"/>
                  <a:gd name="T39" fmla="*/ 11 h 31"/>
                  <a:gd name="T40" fmla="*/ 7 w 13"/>
                  <a:gd name="T41" fmla="*/ 15 h 31"/>
                  <a:gd name="T42" fmla="*/ 7 w 13"/>
                  <a:gd name="T43" fmla="*/ 18 h 31"/>
                  <a:gd name="T44" fmla="*/ 9 w 13"/>
                  <a:gd name="T45" fmla="*/ 21 h 31"/>
                  <a:gd name="T46" fmla="*/ 9 w 13"/>
                  <a:gd name="T47" fmla="*/ 24 h 31"/>
                  <a:gd name="T48" fmla="*/ 12 w 13"/>
                  <a:gd name="T49" fmla="*/ 27 h 31"/>
                  <a:gd name="T50" fmla="*/ 12 w 13"/>
                  <a:gd name="T51" fmla="*/ 2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31">
                    <a:moveTo>
                      <a:pt x="12" y="27"/>
                    </a:moveTo>
                    <a:lnTo>
                      <a:pt x="13" y="27"/>
                    </a:lnTo>
                    <a:lnTo>
                      <a:pt x="13" y="31"/>
                    </a:lnTo>
                    <a:lnTo>
                      <a:pt x="10" y="31"/>
                    </a:lnTo>
                    <a:lnTo>
                      <a:pt x="9" y="31"/>
                    </a:lnTo>
                    <a:lnTo>
                      <a:pt x="6" y="27"/>
                    </a:lnTo>
                    <a:lnTo>
                      <a:pt x="3" y="24"/>
                    </a:lnTo>
                    <a:lnTo>
                      <a:pt x="1" y="21"/>
                    </a:lnTo>
                    <a:lnTo>
                      <a:pt x="1" y="18"/>
                    </a:lnTo>
                    <a:lnTo>
                      <a:pt x="0" y="14"/>
                    </a:lnTo>
                    <a:lnTo>
                      <a:pt x="1" y="11"/>
                    </a:lnTo>
                    <a:lnTo>
                      <a:pt x="1" y="6"/>
                    </a:lnTo>
                    <a:lnTo>
                      <a:pt x="3" y="3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7" y="2"/>
                    </a:lnTo>
                    <a:lnTo>
                      <a:pt x="7" y="5"/>
                    </a:lnTo>
                    <a:lnTo>
                      <a:pt x="7" y="8"/>
                    </a:lnTo>
                    <a:lnTo>
                      <a:pt x="7" y="11"/>
                    </a:lnTo>
                    <a:lnTo>
                      <a:pt x="7" y="15"/>
                    </a:lnTo>
                    <a:lnTo>
                      <a:pt x="7" y="18"/>
                    </a:lnTo>
                    <a:lnTo>
                      <a:pt x="9" y="21"/>
                    </a:lnTo>
                    <a:lnTo>
                      <a:pt x="9" y="24"/>
                    </a:lnTo>
                    <a:lnTo>
                      <a:pt x="12" y="27"/>
                    </a:lnTo>
                    <a:lnTo>
                      <a:pt x="12" y="27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6" name="Freeform 274"/>
              <p:cNvSpPr>
                <a:spLocks/>
              </p:cNvSpPr>
              <p:nvPr/>
            </p:nvSpPr>
            <p:spPr bwMode="auto">
              <a:xfrm>
                <a:off x="3289" y="2568"/>
                <a:ext cx="11" cy="40"/>
              </a:xfrm>
              <a:custGeom>
                <a:avLst/>
                <a:gdLst>
                  <a:gd name="T0" fmla="*/ 8 w 11"/>
                  <a:gd name="T1" fmla="*/ 38 h 40"/>
                  <a:gd name="T2" fmla="*/ 6 w 11"/>
                  <a:gd name="T3" fmla="*/ 40 h 40"/>
                  <a:gd name="T4" fmla="*/ 5 w 11"/>
                  <a:gd name="T5" fmla="*/ 40 h 40"/>
                  <a:gd name="T6" fmla="*/ 2 w 11"/>
                  <a:gd name="T7" fmla="*/ 38 h 40"/>
                  <a:gd name="T8" fmla="*/ 0 w 11"/>
                  <a:gd name="T9" fmla="*/ 37 h 40"/>
                  <a:gd name="T10" fmla="*/ 0 w 11"/>
                  <a:gd name="T11" fmla="*/ 34 h 40"/>
                  <a:gd name="T12" fmla="*/ 0 w 11"/>
                  <a:gd name="T13" fmla="*/ 31 h 40"/>
                  <a:gd name="T14" fmla="*/ 0 w 11"/>
                  <a:gd name="T15" fmla="*/ 28 h 40"/>
                  <a:gd name="T16" fmla="*/ 0 w 11"/>
                  <a:gd name="T17" fmla="*/ 26 h 40"/>
                  <a:gd name="T18" fmla="*/ 0 w 11"/>
                  <a:gd name="T19" fmla="*/ 23 h 40"/>
                  <a:gd name="T20" fmla="*/ 0 w 11"/>
                  <a:gd name="T21" fmla="*/ 20 h 40"/>
                  <a:gd name="T22" fmla="*/ 0 w 11"/>
                  <a:gd name="T23" fmla="*/ 17 h 40"/>
                  <a:gd name="T24" fmla="*/ 2 w 11"/>
                  <a:gd name="T25" fmla="*/ 16 h 40"/>
                  <a:gd name="T26" fmla="*/ 2 w 11"/>
                  <a:gd name="T27" fmla="*/ 13 h 40"/>
                  <a:gd name="T28" fmla="*/ 3 w 11"/>
                  <a:gd name="T29" fmla="*/ 8 h 40"/>
                  <a:gd name="T30" fmla="*/ 5 w 11"/>
                  <a:gd name="T31" fmla="*/ 3 h 40"/>
                  <a:gd name="T32" fmla="*/ 6 w 11"/>
                  <a:gd name="T33" fmla="*/ 0 h 40"/>
                  <a:gd name="T34" fmla="*/ 8 w 11"/>
                  <a:gd name="T35" fmla="*/ 0 h 40"/>
                  <a:gd name="T36" fmla="*/ 11 w 11"/>
                  <a:gd name="T37" fmla="*/ 0 h 40"/>
                  <a:gd name="T38" fmla="*/ 11 w 11"/>
                  <a:gd name="T39" fmla="*/ 2 h 40"/>
                  <a:gd name="T40" fmla="*/ 11 w 11"/>
                  <a:gd name="T41" fmla="*/ 3 h 40"/>
                  <a:gd name="T42" fmla="*/ 11 w 11"/>
                  <a:gd name="T43" fmla="*/ 7 h 40"/>
                  <a:gd name="T44" fmla="*/ 9 w 11"/>
                  <a:gd name="T45" fmla="*/ 10 h 40"/>
                  <a:gd name="T46" fmla="*/ 8 w 11"/>
                  <a:gd name="T47" fmla="*/ 14 h 40"/>
                  <a:gd name="T48" fmla="*/ 6 w 11"/>
                  <a:gd name="T49" fmla="*/ 19 h 40"/>
                  <a:gd name="T50" fmla="*/ 6 w 11"/>
                  <a:gd name="T51" fmla="*/ 23 h 40"/>
                  <a:gd name="T52" fmla="*/ 5 w 11"/>
                  <a:gd name="T53" fmla="*/ 26 h 40"/>
                  <a:gd name="T54" fmla="*/ 5 w 11"/>
                  <a:gd name="T55" fmla="*/ 31 h 40"/>
                  <a:gd name="T56" fmla="*/ 6 w 11"/>
                  <a:gd name="T57" fmla="*/ 34 h 40"/>
                  <a:gd name="T58" fmla="*/ 8 w 11"/>
                  <a:gd name="T59" fmla="*/ 38 h 40"/>
                  <a:gd name="T60" fmla="*/ 8 w 11"/>
                  <a:gd name="T61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" h="40">
                    <a:moveTo>
                      <a:pt x="8" y="38"/>
                    </a:moveTo>
                    <a:lnTo>
                      <a:pt x="6" y="40"/>
                    </a:lnTo>
                    <a:lnTo>
                      <a:pt x="5" y="40"/>
                    </a:lnTo>
                    <a:lnTo>
                      <a:pt x="2" y="38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2" y="16"/>
                    </a:lnTo>
                    <a:lnTo>
                      <a:pt x="2" y="13"/>
                    </a:lnTo>
                    <a:lnTo>
                      <a:pt x="3" y="8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1" y="2"/>
                    </a:lnTo>
                    <a:lnTo>
                      <a:pt x="11" y="3"/>
                    </a:lnTo>
                    <a:lnTo>
                      <a:pt x="11" y="7"/>
                    </a:lnTo>
                    <a:lnTo>
                      <a:pt x="9" y="10"/>
                    </a:lnTo>
                    <a:lnTo>
                      <a:pt x="8" y="14"/>
                    </a:lnTo>
                    <a:lnTo>
                      <a:pt x="6" y="19"/>
                    </a:lnTo>
                    <a:lnTo>
                      <a:pt x="6" y="23"/>
                    </a:lnTo>
                    <a:lnTo>
                      <a:pt x="5" y="26"/>
                    </a:lnTo>
                    <a:lnTo>
                      <a:pt x="5" y="31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7" name="Freeform 275"/>
              <p:cNvSpPr>
                <a:spLocks/>
              </p:cNvSpPr>
              <p:nvPr/>
            </p:nvSpPr>
            <p:spPr bwMode="auto">
              <a:xfrm>
                <a:off x="3268" y="2596"/>
                <a:ext cx="13" cy="33"/>
              </a:xfrm>
              <a:custGeom>
                <a:avLst/>
                <a:gdLst>
                  <a:gd name="T0" fmla="*/ 13 w 13"/>
                  <a:gd name="T1" fmla="*/ 1 h 33"/>
                  <a:gd name="T2" fmla="*/ 12 w 13"/>
                  <a:gd name="T3" fmla="*/ 6 h 33"/>
                  <a:gd name="T4" fmla="*/ 10 w 13"/>
                  <a:gd name="T5" fmla="*/ 9 h 33"/>
                  <a:gd name="T6" fmla="*/ 9 w 13"/>
                  <a:gd name="T7" fmla="*/ 13 h 33"/>
                  <a:gd name="T8" fmla="*/ 7 w 13"/>
                  <a:gd name="T9" fmla="*/ 16 h 33"/>
                  <a:gd name="T10" fmla="*/ 6 w 13"/>
                  <a:gd name="T11" fmla="*/ 21 h 33"/>
                  <a:gd name="T12" fmla="*/ 6 w 13"/>
                  <a:gd name="T13" fmla="*/ 24 h 33"/>
                  <a:gd name="T14" fmla="*/ 6 w 13"/>
                  <a:gd name="T15" fmla="*/ 28 h 33"/>
                  <a:gd name="T16" fmla="*/ 6 w 13"/>
                  <a:gd name="T17" fmla="*/ 33 h 33"/>
                  <a:gd name="T18" fmla="*/ 3 w 13"/>
                  <a:gd name="T19" fmla="*/ 33 h 33"/>
                  <a:gd name="T20" fmla="*/ 0 w 13"/>
                  <a:gd name="T21" fmla="*/ 28 h 33"/>
                  <a:gd name="T22" fmla="*/ 0 w 13"/>
                  <a:gd name="T23" fmla="*/ 24 h 33"/>
                  <a:gd name="T24" fmla="*/ 0 w 13"/>
                  <a:gd name="T25" fmla="*/ 21 h 33"/>
                  <a:gd name="T26" fmla="*/ 0 w 13"/>
                  <a:gd name="T27" fmla="*/ 16 h 33"/>
                  <a:gd name="T28" fmla="*/ 1 w 13"/>
                  <a:gd name="T29" fmla="*/ 13 h 33"/>
                  <a:gd name="T30" fmla="*/ 3 w 13"/>
                  <a:gd name="T31" fmla="*/ 9 h 33"/>
                  <a:gd name="T32" fmla="*/ 4 w 13"/>
                  <a:gd name="T33" fmla="*/ 6 h 33"/>
                  <a:gd name="T34" fmla="*/ 6 w 13"/>
                  <a:gd name="T35" fmla="*/ 3 h 33"/>
                  <a:gd name="T36" fmla="*/ 9 w 13"/>
                  <a:gd name="T37" fmla="*/ 1 h 33"/>
                  <a:gd name="T38" fmla="*/ 12 w 13"/>
                  <a:gd name="T39" fmla="*/ 0 h 33"/>
                  <a:gd name="T40" fmla="*/ 13 w 13"/>
                  <a:gd name="T41" fmla="*/ 1 h 33"/>
                  <a:gd name="T42" fmla="*/ 13 w 13"/>
                  <a:gd name="T43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33">
                    <a:moveTo>
                      <a:pt x="13" y="1"/>
                    </a:moveTo>
                    <a:lnTo>
                      <a:pt x="12" y="6"/>
                    </a:lnTo>
                    <a:lnTo>
                      <a:pt x="10" y="9"/>
                    </a:lnTo>
                    <a:lnTo>
                      <a:pt x="9" y="13"/>
                    </a:lnTo>
                    <a:lnTo>
                      <a:pt x="7" y="16"/>
                    </a:lnTo>
                    <a:lnTo>
                      <a:pt x="6" y="21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33"/>
                    </a:lnTo>
                    <a:lnTo>
                      <a:pt x="3" y="33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6"/>
                    </a:lnTo>
                    <a:lnTo>
                      <a:pt x="1" y="13"/>
                    </a:lnTo>
                    <a:lnTo>
                      <a:pt x="3" y="9"/>
                    </a:lnTo>
                    <a:lnTo>
                      <a:pt x="4" y="6"/>
                    </a:lnTo>
                    <a:lnTo>
                      <a:pt x="6" y="3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3" y="1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8" name="Freeform 276"/>
              <p:cNvSpPr>
                <a:spLocks/>
              </p:cNvSpPr>
              <p:nvPr/>
            </p:nvSpPr>
            <p:spPr bwMode="auto">
              <a:xfrm>
                <a:off x="3301" y="2562"/>
                <a:ext cx="29" cy="9"/>
              </a:xfrm>
              <a:custGeom>
                <a:avLst/>
                <a:gdLst>
                  <a:gd name="T0" fmla="*/ 29 w 29"/>
                  <a:gd name="T1" fmla="*/ 6 h 9"/>
                  <a:gd name="T2" fmla="*/ 27 w 29"/>
                  <a:gd name="T3" fmla="*/ 9 h 9"/>
                  <a:gd name="T4" fmla="*/ 27 w 29"/>
                  <a:gd name="T5" fmla="*/ 9 h 9"/>
                  <a:gd name="T6" fmla="*/ 24 w 29"/>
                  <a:gd name="T7" fmla="*/ 9 h 9"/>
                  <a:gd name="T8" fmla="*/ 21 w 29"/>
                  <a:gd name="T9" fmla="*/ 9 h 9"/>
                  <a:gd name="T10" fmla="*/ 17 w 29"/>
                  <a:gd name="T11" fmla="*/ 8 h 9"/>
                  <a:gd name="T12" fmla="*/ 12 w 29"/>
                  <a:gd name="T13" fmla="*/ 6 h 9"/>
                  <a:gd name="T14" fmla="*/ 9 w 29"/>
                  <a:gd name="T15" fmla="*/ 6 h 9"/>
                  <a:gd name="T16" fmla="*/ 5 w 29"/>
                  <a:gd name="T17" fmla="*/ 6 h 9"/>
                  <a:gd name="T18" fmla="*/ 3 w 29"/>
                  <a:gd name="T19" fmla="*/ 6 h 9"/>
                  <a:gd name="T20" fmla="*/ 2 w 29"/>
                  <a:gd name="T21" fmla="*/ 6 h 9"/>
                  <a:gd name="T22" fmla="*/ 0 w 29"/>
                  <a:gd name="T23" fmla="*/ 5 h 9"/>
                  <a:gd name="T24" fmla="*/ 2 w 29"/>
                  <a:gd name="T25" fmla="*/ 5 h 9"/>
                  <a:gd name="T26" fmla="*/ 3 w 29"/>
                  <a:gd name="T27" fmla="*/ 2 h 9"/>
                  <a:gd name="T28" fmla="*/ 6 w 29"/>
                  <a:gd name="T29" fmla="*/ 0 h 9"/>
                  <a:gd name="T30" fmla="*/ 8 w 29"/>
                  <a:gd name="T31" fmla="*/ 0 h 9"/>
                  <a:gd name="T32" fmla="*/ 11 w 29"/>
                  <a:gd name="T33" fmla="*/ 0 h 9"/>
                  <a:gd name="T34" fmla="*/ 14 w 29"/>
                  <a:gd name="T35" fmla="*/ 0 h 9"/>
                  <a:gd name="T36" fmla="*/ 17 w 29"/>
                  <a:gd name="T37" fmla="*/ 2 h 9"/>
                  <a:gd name="T38" fmla="*/ 21 w 29"/>
                  <a:gd name="T39" fmla="*/ 2 h 9"/>
                  <a:gd name="T40" fmla="*/ 24 w 29"/>
                  <a:gd name="T41" fmla="*/ 3 h 9"/>
                  <a:gd name="T42" fmla="*/ 27 w 29"/>
                  <a:gd name="T43" fmla="*/ 5 h 9"/>
                  <a:gd name="T44" fmla="*/ 29 w 29"/>
                  <a:gd name="T45" fmla="*/ 6 h 9"/>
                  <a:gd name="T46" fmla="*/ 29 w 29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9">
                    <a:moveTo>
                      <a:pt x="29" y="6"/>
                    </a:moveTo>
                    <a:lnTo>
                      <a:pt x="27" y="9"/>
                    </a:lnTo>
                    <a:lnTo>
                      <a:pt x="27" y="9"/>
                    </a:lnTo>
                    <a:lnTo>
                      <a:pt x="24" y="9"/>
                    </a:lnTo>
                    <a:lnTo>
                      <a:pt x="21" y="9"/>
                    </a:lnTo>
                    <a:lnTo>
                      <a:pt x="17" y="8"/>
                    </a:lnTo>
                    <a:lnTo>
                      <a:pt x="12" y="6"/>
                    </a:lnTo>
                    <a:lnTo>
                      <a:pt x="9" y="6"/>
                    </a:lnTo>
                    <a:lnTo>
                      <a:pt x="5" y="6"/>
                    </a:lnTo>
                    <a:lnTo>
                      <a:pt x="3" y="6"/>
                    </a:lnTo>
                    <a:lnTo>
                      <a:pt x="2" y="6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4" y="0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4" y="3"/>
                    </a:lnTo>
                    <a:lnTo>
                      <a:pt x="27" y="5"/>
                    </a:lnTo>
                    <a:lnTo>
                      <a:pt x="29" y="6"/>
                    </a:lnTo>
                    <a:lnTo>
                      <a:pt x="29" y="6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69" name="Freeform 277"/>
              <p:cNvSpPr>
                <a:spLocks/>
              </p:cNvSpPr>
              <p:nvPr/>
            </p:nvSpPr>
            <p:spPr bwMode="auto">
              <a:xfrm>
                <a:off x="3682" y="2585"/>
                <a:ext cx="41" cy="32"/>
              </a:xfrm>
              <a:custGeom>
                <a:avLst/>
                <a:gdLst>
                  <a:gd name="T0" fmla="*/ 5 w 41"/>
                  <a:gd name="T1" fmla="*/ 30 h 32"/>
                  <a:gd name="T2" fmla="*/ 2 w 41"/>
                  <a:gd name="T3" fmla="*/ 32 h 32"/>
                  <a:gd name="T4" fmla="*/ 0 w 41"/>
                  <a:gd name="T5" fmla="*/ 32 h 32"/>
                  <a:gd name="T6" fmla="*/ 0 w 41"/>
                  <a:gd name="T7" fmla="*/ 29 h 32"/>
                  <a:gd name="T8" fmla="*/ 0 w 41"/>
                  <a:gd name="T9" fmla="*/ 27 h 32"/>
                  <a:gd name="T10" fmla="*/ 3 w 41"/>
                  <a:gd name="T11" fmla="*/ 23 h 32"/>
                  <a:gd name="T12" fmla="*/ 6 w 41"/>
                  <a:gd name="T13" fmla="*/ 18 h 32"/>
                  <a:gd name="T14" fmla="*/ 11 w 41"/>
                  <a:gd name="T15" fmla="*/ 14 h 32"/>
                  <a:gd name="T16" fmla="*/ 17 w 41"/>
                  <a:gd name="T17" fmla="*/ 9 h 32"/>
                  <a:gd name="T18" fmla="*/ 21 w 41"/>
                  <a:gd name="T19" fmla="*/ 6 h 32"/>
                  <a:gd name="T20" fmla="*/ 26 w 41"/>
                  <a:gd name="T21" fmla="*/ 3 h 32"/>
                  <a:gd name="T22" fmla="*/ 31 w 41"/>
                  <a:gd name="T23" fmla="*/ 2 h 32"/>
                  <a:gd name="T24" fmla="*/ 35 w 41"/>
                  <a:gd name="T25" fmla="*/ 0 h 32"/>
                  <a:gd name="T26" fmla="*/ 38 w 41"/>
                  <a:gd name="T27" fmla="*/ 0 h 32"/>
                  <a:gd name="T28" fmla="*/ 41 w 41"/>
                  <a:gd name="T29" fmla="*/ 0 h 32"/>
                  <a:gd name="T30" fmla="*/ 41 w 41"/>
                  <a:gd name="T31" fmla="*/ 3 h 32"/>
                  <a:gd name="T32" fmla="*/ 40 w 41"/>
                  <a:gd name="T33" fmla="*/ 5 h 32"/>
                  <a:gd name="T34" fmla="*/ 35 w 41"/>
                  <a:gd name="T35" fmla="*/ 8 h 32"/>
                  <a:gd name="T36" fmla="*/ 31 w 41"/>
                  <a:gd name="T37" fmla="*/ 9 h 32"/>
                  <a:gd name="T38" fmla="*/ 26 w 41"/>
                  <a:gd name="T39" fmla="*/ 12 h 32"/>
                  <a:gd name="T40" fmla="*/ 21 w 41"/>
                  <a:gd name="T41" fmla="*/ 14 h 32"/>
                  <a:gd name="T42" fmla="*/ 17 w 41"/>
                  <a:gd name="T43" fmla="*/ 17 h 32"/>
                  <a:gd name="T44" fmla="*/ 12 w 41"/>
                  <a:gd name="T45" fmla="*/ 20 h 32"/>
                  <a:gd name="T46" fmla="*/ 11 w 41"/>
                  <a:gd name="T47" fmla="*/ 21 h 32"/>
                  <a:gd name="T48" fmla="*/ 8 w 41"/>
                  <a:gd name="T49" fmla="*/ 24 h 32"/>
                  <a:gd name="T50" fmla="*/ 6 w 41"/>
                  <a:gd name="T51" fmla="*/ 27 h 32"/>
                  <a:gd name="T52" fmla="*/ 5 w 41"/>
                  <a:gd name="T53" fmla="*/ 30 h 32"/>
                  <a:gd name="T54" fmla="*/ 5 w 41"/>
                  <a:gd name="T55" fmla="*/ 3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1" h="32">
                    <a:moveTo>
                      <a:pt x="5" y="30"/>
                    </a:moveTo>
                    <a:lnTo>
                      <a:pt x="2" y="32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3" y="23"/>
                    </a:lnTo>
                    <a:lnTo>
                      <a:pt x="6" y="18"/>
                    </a:lnTo>
                    <a:lnTo>
                      <a:pt x="11" y="14"/>
                    </a:lnTo>
                    <a:lnTo>
                      <a:pt x="17" y="9"/>
                    </a:lnTo>
                    <a:lnTo>
                      <a:pt x="21" y="6"/>
                    </a:lnTo>
                    <a:lnTo>
                      <a:pt x="26" y="3"/>
                    </a:lnTo>
                    <a:lnTo>
                      <a:pt x="31" y="2"/>
                    </a:lnTo>
                    <a:lnTo>
                      <a:pt x="35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1" y="3"/>
                    </a:lnTo>
                    <a:lnTo>
                      <a:pt x="40" y="5"/>
                    </a:lnTo>
                    <a:lnTo>
                      <a:pt x="35" y="8"/>
                    </a:lnTo>
                    <a:lnTo>
                      <a:pt x="31" y="9"/>
                    </a:lnTo>
                    <a:lnTo>
                      <a:pt x="26" y="12"/>
                    </a:lnTo>
                    <a:lnTo>
                      <a:pt x="21" y="14"/>
                    </a:lnTo>
                    <a:lnTo>
                      <a:pt x="17" y="17"/>
                    </a:lnTo>
                    <a:lnTo>
                      <a:pt x="12" y="20"/>
                    </a:lnTo>
                    <a:lnTo>
                      <a:pt x="11" y="21"/>
                    </a:lnTo>
                    <a:lnTo>
                      <a:pt x="8" y="24"/>
                    </a:lnTo>
                    <a:lnTo>
                      <a:pt x="6" y="27"/>
                    </a:lnTo>
                    <a:lnTo>
                      <a:pt x="5" y="30"/>
                    </a:lnTo>
                    <a:lnTo>
                      <a:pt x="5" y="3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0" name="Freeform 278"/>
              <p:cNvSpPr>
                <a:spLocks/>
              </p:cNvSpPr>
              <p:nvPr/>
            </p:nvSpPr>
            <p:spPr bwMode="auto">
              <a:xfrm>
                <a:off x="3687" y="2584"/>
                <a:ext cx="32" cy="36"/>
              </a:xfrm>
              <a:custGeom>
                <a:avLst/>
                <a:gdLst>
                  <a:gd name="T0" fmla="*/ 27 w 32"/>
                  <a:gd name="T1" fmla="*/ 34 h 36"/>
                  <a:gd name="T2" fmla="*/ 22 w 32"/>
                  <a:gd name="T3" fmla="*/ 31 h 36"/>
                  <a:gd name="T4" fmla="*/ 19 w 32"/>
                  <a:gd name="T5" fmla="*/ 28 h 36"/>
                  <a:gd name="T6" fmla="*/ 16 w 32"/>
                  <a:gd name="T7" fmla="*/ 25 h 36"/>
                  <a:gd name="T8" fmla="*/ 13 w 32"/>
                  <a:gd name="T9" fmla="*/ 22 h 36"/>
                  <a:gd name="T10" fmla="*/ 10 w 32"/>
                  <a:gd name="T11" fmla="*/ 18 h 36"/>
                  <a:gd name="T12" fmla="*/ 7 w 32"/>
                  <a:gd name="T13" fmla="*/ 13 h 36"/>
                  <a:gd name="T14" fmla="*/ 4 w 32"/>
                  <a:gd name="T15" fmla="*/ 10 h 36"/>
                  <a:gd name="T16" fmla="*/ 3 w 32"/>
                  <a:gd name="T17" fmla="*/ 6 h 36"/>
                  <a:gd name="T18" fmla="*/ 0 w 32"/>
                  <a:gd name="T19" fmla="*/ 4 h 36"/>
                  <a:gd name="T20" fmla="*/ 0 w 32"/>
                  <a:gd name="T21" fmla="*/ 1 h 36"/>
                  <a:gd name="T22" fmla="*/ 0 w 32"/>
                  <a:gd name="T23" fmla="*/ 0 h 36"/>
                  <a:gd name="T24" fmla="*/ 3 w 32"/>
                  <a:gd name="T25" fmla="*/ 0 h 36"/>
                  <a:gd name="T26" fmla="*/ 6 w 32"/>
                  <a:gd name="T27" fmla="*/ 3 h 36"/>
                  <a:gd name="T28" fmla="*/ 9 w 32"/>
                  <a:gd name="T29" fmla="*/ 6 h 36"/>
                  <a:gd name="T30" fmla="*/ 13 w 32"/>
                  <a:gd name="T31" fmla="*/ 10 h 36"/>
                  <a:gd name="T32" fmla="*/ 16 w 32"/>
                  <a:gd name="T33" fmla="*/ 13 h 36"/>
                  <a:gd name="T34" fmla="*/ 19 w 32"/>
                  <a:gd name="T35" fmla="*/ 18 h 36"/>
                  <a:gd name="T36" fmla="*/ 22 w 32"/>
                  <a:gd name="T37" fmla="*/ 21 h 36"/>
                  <a:gd name="T38" fmla="*/ 26 w 32"/>
                  <a:gd name="T39" fmla="*/ 25 h 36"/>
                  <a:gd name="T40" fmla="*/ 30 w 32"/>
                  <a:gd name="T41" fmla="*/ 30 h 36"/>
                  <a:gd name="T42" fmla="*/ 32 w 32"/>
                  <a:gd name="T43" fmla="*/ 31 h 36"/>
                  <a:gd name="T44" fmla="*/ 32 w 32"/>
                  <a:gd name="T45" fmla="*/ 34 h 36"/>
                  <a:gd name="T46" fmla="*/ 30 w 32"/>
                  <a:gd name="T47" fmla="*/ 36 h 36"/>
                  <a:gd name="T48" fmla="*/ 27 w 32"/>
                  <a:gd name="T49" fmla="*/ 34 h 36"/>
                  <a:gd name="T50" fmla="*/ 27 w 32"/>
                  <a:gd name="T51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" h="36">
                    <a:moveTo>
                      <a:pt x="27" y="34"/>
                    </a:moveTo>
                    <a:lnTo>
                      <a:pt x="22" y="31"/>
                    </a:lnTo>
                    <a:lnTo>
                      <a:pt x="19" y="28"/>
                    </a:lnTo>
                    <a:lnTo>
                      <a:pt x="16" y="25"/>
                    </a:lnTo>
                    <a:lnTo>
                      <a:pt x="13" y="22"/>
                    </a:lnTo>
                    <a:lnTo>
                      <a:pt x="10" y="18"/>
                    </a:lnTo>
                    <a:lnTo>
                      <a:pt x="7" y="13"/>
                    </a:lnTo>
                    <a:lnTo>
                      <a:pt x="4" y="10"/>
                    </a:lnTo>
                    <a:lnTo>
                      <a:pt x="3" y="6"/>
                    </a:lnTo>
                    <a:lnTo>
                      <a:pt x="0" y="4"/>
                    </a:lnTo>
                    <a:lnTo>
                      <a:pt x="0" y="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6" y="3"/>
                    </a:lnTo>
                    <a:lnTo>
                      <a:pt x="9" y="6"/>
                    </a:lnTo>
                    <a:lnTo>
                      <a:pt x="13" y="10"/>
                    </a:lnTo>
                    <a:lnTo>
                      <a:pt x="16" y="13"/>
                    </a:lnTo>
                    <a:lnTo>
                      <a:pt x="19" y="18"/>
                    </a:lnTo>
                    <a:lnTo>
                      <a:pt x="22" y="21"/>
                    </a:lnTo>
                    <a:lnTo>
                      <a:pt x="26" y="25"/>
                    </a:lnTo>
                    <a:lnTo>
                      <a:pt x="30" y="30"/>
                    </a:lnTo>
                    <a:lnTo>
                      <a:pt x="32" y="31"/>
                    </a:lnTo>
                    <a:lnTo>
                      <a:pt x="32" y="34"/>
                    </a:lnTo>
                    <a:lnTo>
                      <a:pt x="30" y="36"/>
                    </a:lnTo>
                    <a:lnTo>
                      <a:pt x="27" y="34"/>
                    </a:lnTo>
                    <a:lnTo>
                      <a:pt x="27" y="3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1" name="Freeform 279"/>
              <p:cNvSpPr>
                <a:spLocks/>
              </p:cNvSpPr>
              <p:nvPr/>
            </p:nvSpPr>
            <p:spPr bwMode="auto">
              <a:xfrm>
                <a:off x="3602" y="2658"/>
                <a:ext cx="89" cy="54"/>
              </a:xfrm>
              <a:custGeom>
                <a:avLst/>
                <a:gdLst>
                  <a:gd name="T0" fmla="*/ 0 w 89"/>
                  <a:gd name="T1" fmla="*/ 54 h 54"/>
                  <a:gd name="T2" fmla="*/ 2 w 89"/>
                  <a:gd name="T3" fmla="*/ 44 h 54"/>
                  <a:gd name="T4" fmla="*/ 5 w 89"/>
                  <a:gd name="T5" fmla="*/ 41 h 54"/>
                  <a:gd name="T6" fmla="*/ 8 w 89"/>
                  <a:gd name="T7" fmla="*/ 39 h 54"/>
                  <a:gd name="T8" fmla="*/ 12 w 89"/>
                  <a:gd name="T9" fmla="*/ 36 h 54"/>
                  <a:gd name="T10" fmla="*/ 15 w 89"/>
                  <a:gd name="T11" fmla="*/ 35 h 54"/>
                  <a:gd name="T12" fmla="*/ 18 w 89"/>
                  <a:gd name="T13" fmla="*/ 31 h 54"/>
                  <a:gd name="T14" fmla="*/ 23 w 89"/>
                  <a:gd name="T15" fmla="*/ 30 h 54"/>
                  <a:gd name="T16" fmla="*/ 26 w 89"/>
                  <a:gd name="T17" fmla="*/ 28 h 54"/>
                  <a:gd name="T18" fmla="*/ 29 w 89"/>
                  <a:gd name="T19" fmla="*/ 27 h 54"/>
                  <a:gd name="T20" fmla="*/ 32 w 89"/>
                  <a:gd name="T21" fmla="*/ 24 h 54"/>
                  <a:gd name="T22" fmla="*/ 35 w 89"/>
                  <a:gd name="T23" fmla="*/ 22 h 54"/>
                  <a:gd name="T24" fmla="*/ 38 w 89"/>
                  <a:gd name="T25" fmla="*/ 19 h 54"/>
                  <a:gd name="T26" fmla="*/ 42 w 89"/>
                  <a:gd name="T27" fmla="*/ 18 h 54"/>
                  <a:gd name="T28" fmla="*/ 45 w 89"/>
                  <a:gd name="T29" fmla="*/ 15 h 54"/>
                  <a:gd name="T30" fmla="*/ 49 w 89"/>
                  <a:gd name="T31" fmla="*/ 13 h 54"/>
                  <a:gd name="T32" fmla="*/ 53 w 89"/>
                  <a:gd name="T33" fmla="*/ 12 h 54"/>
                  <a:gd name="T34" fmla="*/ 56 w 89"/>
                  <a:gd name="T35" fmla="*/ 9 h 54"/>
                  <a:gd name="T36" fmla="*/ 59 w 89"/>
                  <a:gd name="T37" fmla="*/ 7 h 54"/>
                  <a:gd name="T38" fmla="*/ 64 w 89"/>
                  <a:gd name="T39" fmla="*/ 6 h 54"/>
                  <a:gd name="T40" fmla="*/ 67 w 89"/>
                  <a:gd name="T41" fmla="*/ 4 h 54"/>
                  <a:gd name="T42" fmla="*/ 71 w 89"/>
                  <a:gd name="T43" fmla="*/ 3 h 54"/>
                  <a:gd name="T44" fmla="*/ 74 w 89"/>
                  <a:gd name="T45" fmla="*/ 1 h 54"/>
                  <a:gd name="T46" fmla="*/ 77 w 89"/>
                  <a:gd name="T47" fmla="*/ 1 h 54"/>
                  <a:gd name="T48" fmla="*/ 80 w 89"/>
                  <a:gd name="T49" fmla="*/ 0 h 54"/>
                  <a:gd name="T50" fmla="*/ 85 w 89"/>
                  <a:gd name="T51" fmla="*/ 0 h 54"/>
                  <a:gd name="T52" fmla="*/ 88 w 89"/>
                  <a:gd name="T53" fmla="*/ 0 h 54"/>
                  <a:gd name="T54" fmla="*/ 89 w 89"/>
                  <a:gd name="T55" fmla="*/ 0 h 54"/>
                  <a:gd name="T56" fmla="*/ 89 w 89"/>
                  <a:gd name="T57" fmla="*/ 1 h 54"/>
                  <a:gd name="T58" fmla="*/ 89 w 89"/>
                  <a:gd name="T59" fmla="*/ 3 h 54"/>
                  <a:gd name="T60" fmla="*/ 86 w 89"/>
                  <a:gd name="T61" fmla="*/ 4 h 54"/>
                  <a:gd name="T62" fmla="*/ 83 w 89"/>
                  <a:gd name="T63" fmla="*/ 6 h 54"/>
                  <a:gd name="T64" fmla="*/ 79 w 89"/>
                  <a:gd name="T65" fmla="*/ 7 h 54"/>
                  <a:gd name="T66" fmla="*/ 73 w 89"/>
                  <a:gd name="T67" fmla="*/ 9 h 54"/>
                  <a:gd name="T68" fmla="*/ 67 w 89"/>
                  <a:gd name="T69" fmla="*/ 12 h 54"/>
                  <a:gd name="T70" fmla="*/ 62 w 89"/>
                  <a:gd name="T71" fmla="*/ 15 h 54"/>
                  <a:gd name="T72" fmla="*/ 56 w 89"/>
                  <a:gd name="T73" fmla="*/ 18 h 54"/>
                  <a:gd name="T74" fmla="*/ 50 w 89"/>
                  <a:gd name="T75" fmla="*/ 21 h 54"/>
                  <a:gd name="T76" fmla="*/ 45 w 89"/>
                  <a:gd name="T77" fmla="*/ 24 h 54"/>
                  <a:gd name="T78" fmla="*/ 39 w 89"/>
                  <a:gd name="T79" fmla="*/ 27 h 54"/>
                  <a:gd name="T80" fmla="*/ 35 w 89"/>
                  <a:gd name="T81" fmla="*/ 30 h 54"/>
                  <a:gd name="T82" fmla="*/ 29 w 89"/>
                  <a:gd name="T83" fmla="*/ 33 h 54"/>
                  <a:gd name="T84" fmla="*/ 23 w 89"/>
                  <a:gd name="T85" fmla="*/ 36 h 54"/>
                  <a:gd name="T86" fmla="*/ 18 w 89"/>
                  <a:gd name="T87" fmla="*/ 39 h 54"/>
                  <a:gd name="T88" fmla="*/ 14 w 89"/>
                  <a:gd name="T89" fmla="*/ 44 h 54"/>
                  <a:gd name="T90" fmla="*/ 9 w 89"/>
                  <a:gd name="T91" fmla="*/ 47 h 54"/>
                  <a:gd name="T92" fmla="*/ 5 w 89"/>
                  <a:gd name="T93" fmla="*/ 50 h 54"/>
                  <a:gd name="T94" fmla="*/ 0 w 89"/>
                  <a:gd name="T95" fmla="*/ 54 h 54"/>
                  <a:gd name="T96" fmla="*/ 0 w 89"/>
                  <a:gd name="T9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9" h="54">
                    <a:moveTo>
                      <a:pt x="0" y="54"/>
                    </a:moveTo>
                    <a:lnTo>
                      <a:pt x="2" y="44"/>
                    </a:lnTo>
                    <a:lnTo>
                      <a:pt x="5" y="41"/>
                    </a:lnTo>
                    <a:lnTo>
                      <a:pt x="8" y="39"/>
                    </a:lnTo>
                    <a:lnTo>
                      <a:pt x="12" y="36"/>
                    </a:lnTo>
                    <a:lnTo>
                      <a:pt x="15" y="35"/>
                    </a:lnTo>
                    <a:lnTo>
                      <a:pt x="18" y="31"/>
                    </a:lnTo>
                    <a:lnTo>
                      <a:pt x="23" y="30"/>
                    </a:lnTo>
                    <a:lnTo>
                      <a:pt x="26" y="28"/>
                    </a:lnTo>
                    <a:lnTo>
                      <a:pt x="29" y="27"/>
                    </a:lnTo>
                    <a:lnTo>
                      <a:pt x="32" y="24"/>
                    </a:lnTo>
                    <a:lnTo>
                      <a:pt x="35" y="22"/>
                    </a:lnTo>
                    <a:lnTo>
                      <a:pt x="38" y="19"/>
                    </a:lnTo>
                    <a:lnTo>
                      <a:pt x="42" y="18"/>
                    </a:lnTo>
                    <a:lnTo>
                      <a:pt x="45" y="15"/>
                    </a:lnTo>
                    <a:lnTo>
                      <a:pt x="49" y="13"/>
                    </a:lnTo>
                    <a:lnTo>
                      <a:pt x="53" y="12"/>
                    </a:lnTo>
                    <a:lnTo>
                      <a:pt x="56" y="9"/>
                    </a:lnTo>
                    <a:lnTo>
                      <a:pt x="59" y="7"/>
                    </a:lnTo>
                    <a:lnTo>
                      <a:pt x="64" y="6"/>
                    </a:lnTo>
                    <a:lnTo>
                      <a:pt x="67" y="4"/>
                    </a:lnTo>
                    <a:lnTo>
                      <a:pt x="71" y="3"/>
                    </a:lnTo>
                    <a:lnTo>
                      <a:pt x="74" y="1"/>
                    </a:lnTo>
                    <a:lnTo>
                      <a:pt x="77" y="1"/>
                    </a:lnTo>
                    <a:lnTo>
                      <a:pt x="80" y="0"/>
                    </a:lnTo>
                    <a:lnTo>
                      <a:pt x="85" y="0"/>
                    </a:lnTo>
                    <a:lnTo>
                      <a:pt x="88" y="0"/>
                    </a:lnTo>
                    <a:lnTo>
                      <a:pt x="89" y="0"/>
                    </a:lnTo>
                    <a:lnTo>
                      <a:pt x="89" y="1"/>
                    </a:lnTo>
                    <a:lnTo>
                      <a:pt x="89" y="3"/>
                    </a:lnTo>
                    <a:lnTo>
                      <a:pt x="86" y="4"/>
                    </a:lnTo>
                    <a:lnTo>
                      <a:pt x="83" y="6"/>
                    </a:lnTo>
                    <a:lnTo>
                      <a:pt x="79" y="7"/>
                    </a:lnTo>
                    <a:lnTo>
                      <a:pt x="73" y="9"/>
                    </a:lnTo>
                    <a:lnTo>
                      <a:pt x="67" y="12"/>
                    </a:lnTo>
                    <a:lnTo>
                      <a:pt x="62" y="15"/>
                    </a:lnTo>
                    <a:lnTo>
                      <a:pt x="56" y="18"/>
                    </a:lnTo>
                    <a:lnTo>
                      <a:pt x="50" y="21"/>
                    </a:lnTo>
                    <a:lnTo>
                      <a:pt x="45" y="24"/>
                    </a:lnTo>
                    <a:lnTo>
                      <a:pt x="39" y="27"/>
                    </a:lnTo>
                    <a:lnTo>
                      <a:pt x="35" y="30"/>
                    </a:lnTo>
                    <a:lnTo>
                      <a:pt x="29" y="33"/>
                    </a:lnTo>
                    <a:lnTo>
                      <a:pt x="23" y="36"/>
                    </a:lnTo>
                    <a:lnTo>
                      <a:pt x="18" y="39"/>
                    </a:lnTo>
                    <a:lnTo>
                      <a:pt x="14" y="44"/>
                    </a:lnTo>
                    <a:lnTo>
                      <a:pt x="9" y="47"/>
                    </a:lnTo>
                    <a:lnTo>
                      <a:pt x="5" y="50"/>
                    </a:lnTo>
                    <a:lnTo>
                      <a:pt x="0" y="54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2" name="Freeform 280"/>
              <p:cNvSpPr>
                <a:spLocks/>
              </p:cNvSpPr>
              <p:nvPr/>
            </p:nvSpPr>
            <p:spPr bwMode="auto">
              <a:xfrm>
                <a:off x="3622" y="2664"/>
                <a:ext cx="29" cy="48"/>
              </a:xfrm>
              <a:custGeom>
                <a:avLst/>
                <a:gdLst>
                  <a:gd name="T0" fmla="*/ 25 w 29"/>
                  <a:gd name="T1" fmla="*/ 48 h 48"/>
                  <a:gd name="T2" fmla="*/ 24 w 29"/>
                  <a:gd name="T3" fmla="*/ 45 h 48"/>
                  <a:gd name="T4" fmla="*/ 22 w 29"/>
                  <a:gd name="T5" fmla="*/ 42 h 48"/>
                  <a:gd name="T6" fmla="*/ 21 w 29"/>
                  <a:gd name="T7" fmla="*/ 39 h 48"/>
                  <a:gd name="T8" fmla="*/ 19 w 29"/>
                  <a:gd name="T9" fmla="*/ 36 h 48"/>
                  <a:gd name="T10" fmla="*/ 16 w 29"/>
                  <a:gd name="T11" fmla="*/ 30 h 48"/>
                  <a:gd name="T12" fmla="*/ 15 w 29"/>
                  <a:gd name="T13" fmla="*/ 25 h 48"/>
                  <a:gd name="T14" fmla="*/ 12 w 29"/>
                  <a:gd name="T15" fmla="*/ 22 h 48"/>
                  <a:gd name="T16" fmla="*/ 12 w 29"/>
                  <a:gd name="T17" fmla="*/ 19 h 48"/>
                  <a:gd name="T18" fmla="*/ 10 w 29"/>
                  <a:gd name="T19" fmla="*/ 16 h 48"/>
                  <a:gd name="T20" fmla="*/ 9 w 29"/>
                  <a:gd name="T21" fmla="*/ 15 h 48"/>
                  <a:gd name="T22" fmla="*/ 6 w 29"/>
                  <a:gd name="T23" fmla="*/ 9 h 48"/>
                  <a:gd name="T24" fmla="*/ 3 w 29"/>
                  <a:gd name="T25" fmla="*/ 4 h 48"/>
                  <a:gd name="T26" fmla="*/ 0 w 29"/>
                  <a:gd name="T27" fmla="*/ 1 h 48"/>
                  <a:gd name="T28" fmla="*/ 3 w 29"/>
                  <a:gd name="T29" fmla="*/ 0 h 48"/>
                  <a:gd name="T30" fmla="*/ 7 w 29"/>
                  <a:gd name="T31" fmla="*/ 3 h 48"/>
                  <a:gd name="T32" fmla="*/ 12 w 29"/>
                  <a:gd name="T33" fmla="*/ 7 h 48"/>
                  <a:gd name="T34" fmla="*/ 13 w 29"/>
                  <a:gd name="T35" fmla="*/ 10 h 48"/>
                  <a:gd name="T36" fmla="*/ 15 w 29"/>
                  <a:gd name="T37" fmla="*/ 13 h 48"/>
                  <a:gd name="T38" fmla="*/ 16 w 29"/>
                  <a:gd name="T39" fmla="*/ 16 h 48"/>
                  <a:gd name="T40" fmla="*/ 19 w 29"/>
                  <a:gd name="T41" fmla="*/ 19 h 48"/>
                  <a:gd name="T42" fmla="*/ 21 w 29"/>
                  <a:gd name="T43" fmla="*/ 21 h 48"/>
                  <a:gd name="T44" fmla="*/ 22 w 29"/>
                  <a:gd name="T45" fmla="*/ 24 h 48"/>
                  <a:gd name="T46" fmla="*/ 24 w 29"/>
                  <a:gd name="T47" fmla="*/ 27 h 48"/>
                  <a:gd name="T48" fmla="*/ 25 w 29"/>
                  <a:gd name="T49" fmla="*/ 30 h 48"/>
                  <a:gd name="T50" fmla="*/ 25 w 29"/>
                  <a:gd name="T51" fmla="*/ 33 h 48"/>
                  <a:gd name="T52" fmla="*/ 27 w 29"/>
                  <a:gd name="T53" fmla="*/ 38 h 48"/>
                  <a:gd name="T54" fmla="*/ 29 w 29"/>
                  <a:gd name="T55" fmla="*/ 41 h 48"/>
                  <a:gd name="T56" fmla="*/ 29 w 29"/>
                  <a:gd name="T57" fmla="*/ 45 h 48"/>
                  <a:gd name="T58" fmla="*/ 29 w 29"/>
                  <a:gd name="T59" fmla="*/ 48 h 48"/>
                  <a:gd name="T60" fmla="*/ 25 w 29"/>
                  <a:gd name="T61" fmla="*/ 48 h 48"/>
                  <a:gd name="T62" fmla="*/ 25 w 29"/>
                  <a:gd name="T6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9" h="48">
                    <a:moveTo>
                      <a:pt x="25" y="48"/>
                    </a:moveTo>
                    <a:lnTo>
                      <a:pt x="24" y="45"/>
                    </a:lnTo>
                    <a:lnTo>
                      <a:pt x="22" y="42"/>
                    </a:lnTo>
                    <a:lnTo>
                      <a:pt x="21" y="39"/>
                    </a:lnTo>
                    <a:lnTo>
                      <a:pt x="19" y="36"/>
                    </a:lnTo>
                    <a:lnTo>
                      <a:pt x="16" y="30"/>
                    </a:lnTo>
                    <a:lnTo>
                      <a:pt x="15" y="25"/>
                    </a:lnTo>
                    <a:lnTo>
                      <a:pt x="12" y="22"/>
                    </a:lnTo>
                    <a:lnTo>
                      <a:pt x="12" y="19"/>
                    </a:lnTo>
                    <a:lnTo>
                      <a:pt x="10" y="16"/>
                    </a:lnTo>
                    <a:lnTo>
                      <a:pt x="9" y="15"/>
                    </a:lnTo>
                    <a:lnTo>
                      <a:pt x="6" y="9"/>
                    </a:lnTo>
                    <a:lnTo>
                      <a:pt x="3" y="4"/>
                    </a:lnTo>
                    <a:lnTo>
                      <a:pt x="0" y="1"/>
                    </a:lnTo>
                    <a:lnTo>
                      <a:pt x="3" y="0"/>
                    </a:lnTo>
                    <a:lnTo>
                      <a:pt x="7" y="3"/>
                    </a:lnTo>
                    <a:lnTo>
                      <a:pt x="12" y="7"/>
                    </a:lnTo>
                    <a:lnTo>
                      <a:pt x="13" y="10"/>
                    </a:lnTo>
                    <a:lnTo>
                      <a:pt x="15" y="13"/>
                    </a:lnTo>
                    <a:lnTo>
                      <a:pt x="16" y="16"/>
                    </a:lnTo>
                    <a:lnTo>
                      <a:pt x="19" y="19"/>
                    </a:lnTo>
                    <a:lnTo>
                      <a:pt x="21" y="21"/>
                    </a:lnTo>
                    <a:lnTo>
                      <a:pt x="22" y="24"/>
                    </a:lnTo>
                    <a:lnTo>
                      <a:pt x="24" y="27"/>
                    </a:lnTo>
                    <a:lnTo>
                      <a:pt x="25" y="30"/>
                    </a:lnTo>
                    <a:lnTo>
                      <a:pt x="25" y="33"/>
                    </a:lnTo>
                    <a:lnTo>
                      <a:pt x="27" y="38"/>
                    </a:lnTo>
                    <a:lnTo>
                      <a:pt x="29" y="41"/>
                    </a:lnTo>
                    <a:lnTo>
                      <a:pt x="29" y="45"/>
                    </a:lnTo>
                    <a:lnTo>
                      <a:pt x="29" y="48"/>
                    </a:lnTo>
                    <a:lnTo>
                      <a:pt x="25" y="48"/>
                    </a:lnTo>
                    <a:lnTo>
                      <a:pt x="25" y="48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3" name="Freeform 281"/>
              <p:cNvSpPr>
                <a:spLocks/>
              </p:cNvSpPr>
              <p:nvPr/>
            </p:nvSpPr>
            <p:spPr bwMode="auto">
              <a:xfrm>
                <a:off x="3644" y="2600"/>
                <a:ext cx="53" cy="55"/>
              </a:xfrm>
              <a:custGeom>
                <a:avLst/>
                <a:gdLst>
                  <a:gd name="T0" fmla="*/ 50 w 53"/>
                  <a:gd name="T1" fmla="*/ 53 h 55"/>
                  <a:gd name="T2" fmla="*/ 47 w 53"/>
                  <a:gd name="T3" fmla="*/ 49 h 55"/>
                  <a:gd name="T4" fmla="*/ 46 w 53"/>
                  <a:gd name="T5" fmla="*/ 44 h 55"/>
                  <a:gd name="T6" fmla="*/ 43 w 53"/>
                  <a:gd name="T7" fmla="*/ 41 h 55"/>
                  <a:gd name="T8" fmla="*/ 40 w 53"/>
                  <a:gd name="T9" fmla="*/ 38 h 55"/>
                  <a:gd name="T10" fmla="*/ 38 w 53"/>
                  <a:gd name="T11" fmla="*/ 35 h 55"/>
                  <a:gd name="T12" fmla="*/ 35 w 53"/>
                  <a:gd name="T13" fmla="*/ 32 h 55"/>
                  <a:gd name="T14" fmla="*/ 31 w 53"/>
                  <a:gd name="T15" fmla="*/ 29 h 55"/>
                  <a:gd name="T16" fmla="*/ 28 w 53"/>
                  <a:gd name="T17" fmla="*/ 26 h 55"/>
                  <a:gd name="T18" fmla="*/ 25 w 53"/>
                  <a:gd name="T19" fmla="*/ 23 h 55"/>
                  <a:gd name="T20" fmla="*/ 22 w 53"/>
                  <a:gd name="T21" fmla="*/ 20 h 55"/>
                  <a:gd name="T22" fmla="*/ 17 w 53"/>
                  <a:gd name="T23" fmla="*/ 17 h 55"/>
                  <a:gd name="T24" fmla="*/ 14 w 53"/>
                  <a:gd name="T25" fmla="*/ 15 h 55"/>
                  <a:gd name="T26" fmla="*/ 11 w 53"/>
                  <a:gd name="T27" fmla="*/ 12 h 55"/>
                  <a:gd name="T28" fmla="*/ 7 w 53"/>
                  <a:gd name="T29" fmla="*/ 11 h 55"/>
                  <a:gd name="T30" fmla="*/ 3 w 53"/>
                  <a:gd name="T31" fmla="*/ 8 h 55"/>
                  <a:gd name="T32" fmla="*/ 0 w 53"/>
                  <a:gd name="T33" fmla="*/ 5 h 55"/>
                  <a:gd name="T34" fmla="*/ 0 w 53"/>
                  <a:gd name="T35" fmla="*/ 2 h 55"/>
                  <a:gd name="T36" fmla="*/ 3 w 53"/>
                  <a:gd name="T37" fmla="*/ 0 h 55"/>
                  <a:gd name="T38" fmla="*/ 5 w 53"/>
                  <a:gd name="T39" fmla="*/ 0 h 55"/>
                  <a:gd name="T40" fmla="*/ 8 w 53"/>
                  <a:gd name="T41" fmla="*/ 2 h 55"/>
                  <a:gd name="T42" fmla="*/ 11 w 53"/>
                  <a:gd name="T43" fmla="*/ 5 h 55"/>
                  <a:gd name="T44" fmla="*/ 14 w 53"/>
                  <a:gd name="T45" fmla="*/ 6 h 55"/>
                  <a:gd name="T46" fmla="*/ 17 w 53"/>
                  <a:gd name="T47" fmla="*/ 9 h 55"/>
                  <a:gd name="T48" fmla="*/ 19 w 53"/>
                  <a:gd name="T49" fmla="*/ 12 h 55"/>
                  <a:gd name="T50" fmla="*/ 22 w 53"/>
                  <a:gd name="T51" fmla="*/ 14 h 55"/>
                  <a:gd name="T52" fmla="*/ 25 w 53"/>
                  <a:gd name="T53" fmla="*/ 15 h 55"/>
                  <a:gd name="T54" fmla="*/ 28 w 53"/>
                  <a:gd name="T55" fmla="*/ 17 h 55"/>
                  <a:gd name="T56" fmla="*/ 31 w 53"/>
                  <a:gd name="T57" fmla="*/ 20 h 55"/>
                  <a:gd name="T58" fmla="*/ 34 w 53"/>
                  <a:gd name="T59" fmla="*/ 21 h 55"/>
                  <a:gd name="T60" fmla="*/ 37 w 53"/>
                  <a:gd name="T61" fmla="*/ 23 h 55"/>
                  <a:gd name="T62" fmla="*/ 40 w 53"/>
                  <a:gd name="T63" fmla="*/ 26 h 55"/>
                  <a:gd name="T64" fmla="*/ 43 w 53"/>
                  <a:gd name="T65" fmla="*/ 29 h 55"/>
                  <a:gd name="T66" fmla="*/ 44 w 53"/>
                  <a:gd name="T67" fmla="*/ 30 h 55"/>
                  <a:gd name="T68" fmla="*/ 47 w 53"/>
                  <a:gd name="T69" fmla="*/ 34 h 55"/>
                  <a:gd name="T70" fmla="*/ 49 w 53"/>
                  <a:gd name="T71" fmla="*/ 37 h 55"/>
                  <a:gd name="T72" fmla="*/ 50 w 53"/>
                  <a:gd name="T73" fmla="*/ 41 h 55"/>
                  <a:gd name="T74" fmla="*/ 52 w 53"/>
                  <a:gd name="T75" fmla="*/ 44 h 55"/>
                  <a:gd name="T76" fmla="*/ 53 w 53"/>
                  <a:gd name="T77" fmla="*/ 47 h 55"/>
                  <a:gd name="T78" fmla="*/ 53 w 53"/>
                  <a:gd name="T79" fmla="*/ 50 h 55"/>
                  <a:gd name="T80" fmla="*/ 53 w 53"/>
                  <a:gd name="T81" fmla="*/ 55 h 55"/>
                  <a:gd name="T82" fmla="*/ 52 w 53"/>
                  <a:gd name="T83" fmla="*/ 53 h 55"/>
                  <a:gd name="T84" fmla="*/ 50 w 53"/>
                  <a:gd name="T85" fmla="*/ 53 h 55"/>
                  <a:gd name="T86" fmla="*/ 50 w 53"/>
                  <a:gd name="T87" fmla="*/ 5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3" h="55">
                    <a:moveTo>
                      <a:pt x="50" y="53"/>
                    </a:moveTo>
                    <a:lnTo>
                      <a:pt x="47" y="49"/>
                    </a:lnTo>
                    <a:lnTo>
                      <a:pt x="46" y="44"/>
                    </a:lnTo>
                    <a:lnTo>
                      <a:pt x="43" y="41"/>
                    </a:lnTo>
                    <a:lnTo>
                      <a:pt x="40" y="38"/>
                    </a:lnTo>
                    <a:lnTo>
                      <a:pt x="38" y="35"/>
                    </a:lnTo>
                    <a:lnTo>
                      <a:pt x="35" y="32"/>
                    </a:lnTo>
                    <a:lnTo>
                      <a:pt x="31" y="29"/>
                    </a:lnTo>
                    <a:lnTo>
                      <a:pt x="28" y="26"/>
                    </a:lnTo>
                    <a:lnTo>
                      <a:pt x="25" y="23"/>
                    </a:lnTo>
                    <a:lnTo>
                      <a:pt x="22" y="20"/>
                    </a:lnTo>
                    <a:lnTo>
                      <a:pt x="17" y="17"/>
                    </a:lnTo>
                    <a:lnTo>
                      <a:pt x="14" y="15"/>
                    </a:lnTo>
                    <a:lnTo>
                      <a:pt x="11" y="12"/>
                    </a:lnTo>
                    <a:lnTo>
                      <a:pt x="7" y="11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5" y="0"/>
                    </a:lnTo>
                    <a:lnTo>
                      <a:pt x="8" y="2"/>
                    </a:lnTo>
                    <a:lnTo>
                      <a:pt x="11" y="5"/>
                    </a:lnTo>
                    <a:lnTo>
                      <a:pt x="14" y="6"/>
                    </a:lnTo>
                    <a:lnTo>
                      <a:pt x="17" y="9"/>
                    </a:lnTo>
                    <a:lnTo>
                      <a:pt x="19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8" y="17"/>
                    </a:lnTo>
                    <a:lnTo>
                      <a:pt x="31" y="20"/>
                    </a:lnTo>
                    <a:lnTo>
                      <a:pt x="34" y="21"/>
                    </a:lnTo>
                    <a:lnTo>
                      <a:pt x="37" y="23"/>
                    </a:lnTo>
                    <a:lnTo>
                      <a:pt x="40" y="26"/>
                    </a:lnTo>
                    <a:lnTo>
                      <a:pt x="43" y="29"/>
                    </a:lnTo>
                    <a:lnTo>
                      <a:pt x="44" y="30"/>
                    </a:lnTo>
                    <a:lnTo>
                      <a:pt x="47" y="34"/>
                    </a:lnTo>
                    <a:lnTo>
                      <a:pt x="49" y="37"/>
                    </a:lnTo>
                    <a:lnTo>
                      <a:pt x="50" y="41"/>
                    </a:lnTo>
                    <a:lnTo>
                      <a:pt x="52" y="44"/>
                    </a:lnTo>
                    <a:lnTo>
                      <a:pt x="53" y="47"/>
                    </a:lnTo>
                    <a:lnTo>
                      <a:pt x="53" y="50"/>
                    </a:lnTo>
                    <a:lnTo>
                      <a:pt x="53" y="55"/>
                    </a:lnTo>
                    <a:lnTo>
                      <a:pt x="52" y="53"/>
                    </a:lnTo>
                    <a:lnTo>
                      <a:pt x="50" y="53"/>
                    </a:lnTo>
                    <a:lnTo>
                      <a:pt x="50" y="53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4" name="Freeform 282"/>
              <p:cNvSpPr>
                <a:spLocks/>
              </p:cNvSpPr>
              <p:nvPr/>
            </p:nvSpPr>
            <p:spPr bwMode="auto">
              <a:xfrm>
                <a:off x="3632" y="2632"/>
                <a:ext cx="34" cy="38"/>
              </a:xfrm>
              <a:custGeom>
                <a:avLst/>
                <a:gdLst>
                  <a:gd name="T0" fmla="*/ 32 w 34"/>
                  <a:gd name="T1" fmla="*/ 38 h 38"/>
                  <a:gd name="T2" fmla="*/ 29 w 34"/>
                  <a:gd name="T3" fmla="*/ 32 h 38"/>
                  <a:gd name="T4" fmla="*/ 26 w 34"/>
                  <a:gd name="T5" fmla="*/ 27 h 38"/>
                  <a:gd name="T6" fmla="*/ 23 w 34"/>
                  <a:gd name="T7" fmla="*/ 23 h 38"/>
                  <a:gd name="T8" fmla="*/ 20 w 34"/>
                  <a:gd name="T9" fmla="*/ 20 h 38"/>
                  <a:gd name="T10" fmla="*/ 15 w 34"/>
                  <a:gd name="T11" fmla="*/ 15 h 38"/>
                  <a:gd name="T12" fmla="*/ 11 w 34"/>
                  <a:gd name="T13" fmla="*/ 12 h 38"/>
                  <a:gd name="T14" fmla="*/ 6 w 34"/>
                  <a:gd name="T15" fmla="*/ 8 h 38"/>
                  <a:gd name="T16" fmla="*/ 2 w 34"/>
                  <a:gd name="T17" fmla="*/ 5 h 38"/>
                  <a:gd name="T18" fmla="*/ 2 w 34"/>
                  <a:gd name="T19" fmla="*/ 3 h 38"/>
                  <a:gd name="T20" fmla="*/ 0 w 34"/>
                  <a:gd name="T21" fmla="*/ 0 h 38"/>
                  <a:gd name="T22" fmla="*/ 5 w 34"/>
                  <a:gd name="T23" fmla="*/ 2 h 38"/>
                  <a:gd name="T24" fmla="*/ 11 w 34"/>
                  <a:gd name="T25" fmla="*/ 5 h 38"/>
                  <a:gd name="T26" fmla="*/ 15 w 34"/>
                  <a:gd name="T27" fmla="*/ 8 h 38"/>
                  <a:gd name="T28" fmla="*/ 22 w 34"/>
                  <a:gd name="T29" fmla="*/ 11 h 38"/>
                  <a:gd name="T30" fmla="*/ 23 w 34"/>
                  <a:gd name="T31" fmla="*/ 12 h 38"/>
                  <a:gd name="T32" fmla="*/ 26 w 34"/>
                  <a:gd name="T33" fmla="*/ 15 h 38"/>
                  <a:gd name="T34" fmla="*/ 29 w 34"/>
                  <a:gd name="T35" fmla="*/ 20 h 38"/>
                  <a:gd name="T36" fmla="*/ 32 w 34"/>
                  <a:gd name="T37" fmla="*/ 23 h 38"/>
                  <a:gd name="T38" fmla="*/ 34 w 34"/>
                  <a:gd name="T39" fmla="*/ 27 h 38"/>
                  <a:gd name="T40" fmla="*/ 34 w 34"/>
                  <a:gd name="T41" fmla="*/ 30 h 38"/>
                  <a:gd name="T42" fmla="*/ 34 w 34"/>
                  <a:gd name="T43" fmla="*/ 35 h 38"/>
                  <a:gd name="T44" fmla="*/ 32 w 34"/>
                  <a:gd name="T45" fmla="*/ 38 h 38"/>
                  <a:gd name="T46" fmla="*/ 32 w 34"/>
                  <a:gd name="T4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" h="38">
                    <a:moveTo>
                      <a:pt x="32" y="38"/>
                    </a:moveTo>
                    <a:lnTo>
                      <a:pt x="29" y="32"/>
                    </a:lnTo>
                    <a:lnTo>
                      <a:pt x="26" y="27"/>
                    </a:lnTo>
                    <a:lnTo>
                      <a:pt x="23" y="23"/>
                    </a:lnTo>
                    <a:lnTo>
                      <a:pt x="20" y="20"/>
                    </a:lnTo>
                    <a:lnTo>
                      <a:pt x="15" y="15"/>
                    </a:lnTo>
                    <a:lnTo>
                      <a:pt x="11" y="12"/>
                    </a:lnTo>
                    <a:lnTo>
                      <a:pt x="6" y="8"/>
                    </a:lnTo>
                    <a:lnTo>
                      <a:pt x="2" y="5"/>
                    </a:lnTo>
                    <a:lnTo>
                      <a:pt x="2" y="3"/>
                    </a:lnTo>
                    <a:lnTo>
                      <a:pt x="0" y="0"/>
                    </a:lnTo>
                    <a:lnTo>
                      <a:pt x="5" y="2"/>
                    </a:lnTo>
                    <a:lnTo>
                      <a:pt x="11" y="5"/>
                    </a:lnTo>
                    <a:lnTo>
                      <a:pt x="15" y="8"/>
                    </a:lnTo>
                    <a:lnTo>
                      <a:pt x="22" y="11"/>
                    </a:lnTo>
                    <a:lnTo>
                      <a:pt x="23" y="12"/>
                    </a:lnTo>
                    <a:lnTo>
                      <a:pt x="26" y="15"/>
                    </a:lnTo>
                    <a:lnTo>
                      <a:pt x="29" y="20"/>
                    </a:lnTo>
                    <a:lnTo>
                      <a:pt x="32" y="23"/>
                    </a:lnTo>
                    <a:lnTo>
                      <a:pt x="34" y="27"/>
                    </a:lnTo>
                    <a:lnTo>
                      <a:pt x="34" y="30"/>
                    </a:lnTo>
                    <a:lnTo>
                      <a:pt x="34" y="35"/>
                    </a:lnTo>
                    <a:lnTo>
                      <a:pt x="32" y="38"/>
                    </a:lnTo>
                    <a:lnTo>
                      <a:pt x="32" y="38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5" name="Freeform 283"/>
              <p:cNvSpPr>
                <a:spLocks/>
              </p:cNvSpPr>
              <p:nvPr/>
            </p:nvSpPr>
            <p:spPr bwMode="auto">
              <a:xfrm>
                <a:off x="3628" y="2627"/>
                <a:ext cx="72" cy="26"/>
              </a:xfrm>
              <a:custGeom>
                <a:avLst/>
                <a:gdLst>
                  <a:gd name="T0" fmla="*/ 6 w 72"/>
                  <a:gd name="T1" fmla="*/ 25 h 26"/>
                  <a:gd name="T2" fmla="*/ 1 w 72"/>
                  <a:gd name="T3" fmla="*/ 25 h 26"/>
                  <a:gd name="T4" fmla="*/ 0 w 72"/>
                  <a:gd name="T5" fmla="*/ 26 h 26"/>
                  <a:gd name="T6" fmla="*/ 0 w 72"/>
                  <a:gd name="T7" fmla="*/ 25 h 26"/>
                  <a:gd name="T8" fmla="*/ 1 w 72"/>
                  <a:gd name="T9" fmla="*/ 23 h 26"/>
                  <a:gd name="T10" fmla="*/ 3 w 72"/>
                  <a:gd name="T11" fmla="*/ 20 h 26"/>
                  <a:gd name="T12" fmla="*/ 6 w 72"/>
                  <a:gd name="T13" fmla="*/ 17 h 26"/>
                  <a:gd name="T14" fmla="*/ 10 w 72"/>
                  <a:gd name="T15" fmla="*/ 14 h 26"/>
                  <a:gd name="T16" fmla="*/ 16 w 72"/>
                  <a:gd name="T17" fmla="*/ 11 h 26"/>
                  <a:gd name="T18" fmla="*/ 19 w 72"/>
                  <a:gd name="T19" fmla="*/ 10 h 26"/>
                  <a:gd name="T20" fmla="*/ 23 w 72"/>
                  <a:gd name="T21" fmla="*/ 8 h 26"/>
                  <a:gd name="T22" fmla="*/ 27 w 72"/>
                  <a:gd name="T23" fmla="*/ 7 h 26"/>
                  <a:gd name="T24" fmla="*/ 30 w 72"/>
                  <a:gd name="T25" fmla="*/ 5 h 26"/>
                  <a:gd name="T26" fmla="*/ 33 w 72"/>
                  <a:gd name="T27" fmla="*/ 3 h 26"/>
                  <a:gd name="T28" fmla="*/ 36 w 72"/>
                  <a:gd name="T29" fmla="*/ 2 h 26"/>
                  <a:gd name="T30" fmla="*/ 39 w 72"/>
                  <a:gd name="T31" fmla="*/ 2 h 26"/>
                  <a:gd name="T32" fmla="*/ 42 w 72"/>
                  <a:gd name="T33" fmla="*/ 2 h 26"/>
                  <a:gd name="T34" fmla="*/ 45 w 72"/>
                  <a:gd name="T35" fmla="*/ 0 h 26"/>
                  <a:gd name="T36" fmla="*/ 50 w 72"/>
                  <a:gd name="T37" fmla="*/ 0 h 26"/>
                  <a:gd name="T38" fmla="*/ 53 w 72"/>
                  <a:gd name="T39" fmla="*/ 0 h 26"/>
                  <a:gd name="T40" fmla="*/ 57 w 72"/>
                  <a:gd name="T41" fmla="*/ 0 h 26"/>
                  <a:gd name="T42" fmla="*/ 60 w 72"/>
                  <a:gd name="T43" fmla="*/ 0 h 26"/>
                  <a:gd name="T44" fmla="*/ 63 w 72"/>
                  <a:gd name="T45" fmla="*/ 0 h 26"/>
                  <a:gd name="T46" fmla="*/ 68 w 72"/>
                  <a:gd name="T47" fmla="*/ 2 h 26"/>
                  <a:gd name="T48" fmla="*/ 71 w 72"/>
                  <a:gd name="T49" fmla="*/ 3 h 26"/>
                  <a:gd name="T50" fmla="*/ 72 w 72"/>
                  <a:gd name="T51" fmla="*/ 7 h 26"/>
                  <a:gd name="T52" fmla="*/ 69 w 72"/>
                  <a:gd name="T53" fmla="*/ 8 h 26"/>
                  <a:gd name="T54" fmla="*/ 66 w 72"/>
                  <a:gd name="T55" fmla="*/ 8 h 26"/>
                  <a:gd name="T56" fmla="*/ 63 w 72"/>
                  <a:gd name="T57" fmla="*/ 8 h 26"/>
                  <a:gd name="T58" fmla="*/ 60 w 72"/>
                  <a:gd name="T59" fmla="*/ 8 h 26"/>
                  <a:gd name="T60" fmla="*/ 57 w 72"/>
                  <a:gd name="T61" fmla="*/ 8 h 26"/>
                  <a:gd name="T62" fmla="*/ 53 w 72"/>
                  <a:gd name="T63" fmla="*/ 8 h 26"/>
                  <a:gd name="T64" fmla="*/ 50 w 72"/>
                  <a:gd name="T65" fmla="*/ 8 h 26"/>
                  <a:gd name="T66" fmla="*/ 45 w 72"/>
                  <a:gd name="T67" fmla="*/ 8 h 26"/>
                  <a:gd name="T68" fmla="*/ 42 w 72"/>
                  <a:gd name="T69" fmla="*/ 8 h 26"/>
                  <a:gd name="T70" fmla="*/ 39 w 72"/>
                  <a:gd name="T71" fmla="*/ 8 h 26"/>
                  <a:gd name="T72" fmla="*/ 36 w 72"/>
                  <a:gd name="T73" fmla="*/ 10 h 26"/>
                  <a:gd name="T74" fmla="*/ 33 w 72"/>
                  <a:gd name="T75" fmla="*/ 10 h 26"/>
                  <a:gd name="T76" fmla="*/ 32 w 72"/>
                  <a:gd name="T77" fmla="*/ 11 h 26"/>
                  <a:gd name="T78" fmla="*/ 27 w 72"/>
                  <a:gd name="T79" fmla="*/ 11 h 26"/>
                  <a:gd name="T80" fmla="*/ 24 w 72"/>
                  <a:gd name="T81" fmla="*/ 13 h 26"/>
                  <a:gd name="T82" fmla="*/ 19 w 72"/>
                  <a:gd name="T83" fmla="*/ 14 h 26"/>
                  <a:gd name="T84" fmla="*/ 16 w 72"/>
                  <a:gd name="T85" fmla="*/ 17 h 26"/>
                  <a:gd name="T86" fmla="*/ 13 w 72"/>
                  <a:gd name="T87" fmla="*/ 17 h 26"/>
                  <a:gd name="T88" fmla="*/ 10 w 72"/>
                  <a:gd name="T89" fmla="*/ 20 h 26"/>
                  <a:gd name="T90" fmla="*/ 9 w 72"/>
                  <a:gd name="T91" fmla="*/ 22 h 26"/>
                  <a:gd name="T92" fmla="*/ 6 w 72"/>
                  <a:gd name="T93" fmla="*/ 25 h 26"/>
                  <a:gd name="T94" fmla="*/ 6 w 72"/>
                  <a:gd name="T95" fmla="*/ 25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2" h="26">
                    <a:moveTo>
                      <a:pt x="6" y="25"/>
                    </a:moveTo>
                    <a:lnTo>
                      <a:pt x="1" y="25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1" y="23"/>
                    </a:lnTo>
                    <a:lnTo>
                      <a:pt x="3" y="20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6" y="11"/>
                    </a:lnTo>
                    <a:lnTo>
                      <a:pt x="19" y="10"/>
                    </a:lnTo>
                    <a:lnTo>
                      <a:pt x="23" y="8"/>
                    </a:lnTo>
                    <a:lnTo>
                      <a:pt x="27" y="7"/>
                    </a:lnTo>
                    <a:lnTo>
                      <a:pt x="30" y="5"/>
                    </a:lnTo>
                    <a:lnTo>
                      <a:pt x="33" y="3"/>
                    </a:lnTo>
                    <a:lnTo>
                      <a:pt x="36" y="2"/>
                    </a:lnTo>
                    <a:lnTo>
                      <a:pt x="39" y="2"/>
                    </a:lnTo>
                    <a:lnTo>
                      <a:pt x="42" y="2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53" y="0"/>
                    </a:lnTo>
                    <a:lnTo>
                      <a:pt x="57" y="0"/>
                    </a:lnTo>
                    <a:lnTo>
                      <a:pt x="60" y="0"/>
                    </a:lnTo>
                    <a:lnTo>
                      <a:pt x="63" y="0"/>
                    </a:lnTo>
                    <a:lnTo>
                      <a:pt x="68" y="2"/>
                    </a:lnTo>
                    <a:lnTo>
                      <a:pt x="71" y="3"/>
                    </a:lnTo>
                    <a:lnTo>
                      <a:pt x="72" y="7"/>
                    </a:lnTo>
                    <a:lnTo>
                      <a:pt x="69" y="8"/>
                    </a:lnTo>
                    <a:lnTo>
                      <a:pt x="66" y="8"/>
                    </a:lnTo>
                    <a:lnTo>
                      <a:pt x="63" y="8"/>
                    </a:lnTo>
                    <a:lnTo>
                      <a:pt x="60" y="8"/>
                    </a:lnTo>
                    <a:lnTo>
                      <a:pt x="57" y="8"/>
                    </a:lnTo>
                    <a:lnTo>
                      <a:pt x="53" y="8"/>
                    </a:lnTo>
                    <a:lnTo>
                      <a:pt x="50" y="8"/>
                    </a:lnTo>
                    <a:lnTo>
                      <a:pt x="45" y="8"/>
                    </a:lnTo>
                    <a:lnTo>
                      <a:pt x="42" y="8"/>
                    </a:lnTo>
                    <a:lnTo>
                      <a:pt x="39" y="8"/>
                    </a:lnTo>
                    <a:lnTo>
                      <a:pt x="36" y="10"/>
                    </a:lnTo>
                    <a:lnTo>
                      <a:pt x="33" y="10"/>
                    </a:lnTo>
                    <a:lnTo>
                      <a:pt x="32" y="11"/>
                    </a:lnTo>
                    <a:lnTo>
                      <a:pt x="27" y="11"/>
                    </a:lnTo>
                    <a:lnTo>
                      <a:pt x="24" y="13"/>
                    </a:lnTo>
                    <a:lnTo>
                      <a:pt x="19" y="14"/>
                    </a:lnTo>
                    <a:lnTo>
                      <a:pt x="16" y="17"/>
                    </a:lnTo>
                    <a:lnTo>
                      <a:pt x="13" y="17"/>
                    </a:lnTo>
                    <a:lnTo>
                      <a:pt x="10" y="20"/>
                    </a:lnTo>
                    <a:lnTo>
                      <a:pt x="9" y="22"/>
                    </a:lnTo>
                    <a:lnTo>
                      <a:pt x="6" y="25"/>
                    </a:lnTo>
                    <a:lnTo>
                      <a:pt x="6" y="25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6" name="Freeform 284"/>
              <p:cNvSpPr>
                <a:spLocks/>
              </p:cNvSpPr>
              <p:nvPr/>
            </p:nvSpPr>
            <p:spPr bwMode="auto">
              <a:xfrm>
                <a:off x="3613" y="2700"/>
                <a:ext cx="13" cy="73"/>
              </a:xfrm>
              <a:custGeom>
                <a:avLst/>
                <a:gdLst>
                  <a:gd name="T0" fmla="*/ 9 w 13"/>
                  <a:gd name="T1" fmla="*/ 71 h 73"/>
                  <a:gd name="T2" fmla="*/ 7 w 13"/>
                  <a:gd name="T3" fmla="*/ 68 h 73"/>
                  <a:gd name="T4" fmla="*/ 7 w 13"/>
                  <a:gd name="T5" fmla="*/ 64 h 73"/>
                  <a:gd name="T6" fmla="*/ 6 w 13"/>
                  <a:gd name="T7" fmla="*/ 59 h 73"/>
                  <a:gd name="T8" fmla="*/ 4 w 13"/>
                  <a:gd name="T9" fmla="*/ 56 h 73"/>
                  <a:gd name="T10" fmla="*/ 3 w 13"/>
                  <a:gd name="T11" fmla="*/ 52 h 73"/>
                  <a:gd name="T12" fmla="*/ 3 w 13"/>
                  <a:gd name="T13" fmla="*/ 47 h 73"/>
                  <a:gd name="T14" fmla="*/ 1 w 13"/>
                  <a:gd name="T15" fmla="*/ 42 h 73"/>
                  <a:gd name="T16" fmla="*/ 1 w 13"/>
                  <a:gd name="T17" fmla="*/ 39 h 73"/>
                  <a:gd name="T18" fmla="*/ 1 w 13"/>
                  <a:gd name="T19" fmla="*/ 35 h 73"/>
                  <a:gd name="T20" fmla="*/ 0 w 13"/>
                  <a:gd name="T21" fmla="*/ 30 h 73"/>
                  <a:gd name="T22" fmla="*/ 0 w 13"/>
                  <a:gd name="T23" fmla="*/ 26 h 73"/>
                  <a:gd name="T24" fmla="*/ 1 w 13"/>
                  <a:gd name="T25" fmla="*/ 21 h 73"/>
                  <a:gd name="T26" fmla="*/ 1 w 13"/>
                  <a:gd name="T27" fmla="*/ 17 h 73"/>
                  <a:gd name="T28" fmla="*/ 1 w 13"/>
                  <a:gd name="T29" fmla="*/ 12 h 73"/>
                  <a:gd name="T30" fmla="*/ 1 w 13"/>
                  <a:gd name="T31" fmla="*/ 9 h 73"/>
                  <a:gd name="T32" fmla="*/ 3 w 13"/>
                  <a:gd name="T33" fmla="*/ 5 h 73"/>
                  <a:gd name="T34" fmla="*/ 4 w 13"/>
                  <a:gd name="T35" fmla="*/ 2 h 73"/>
                  <a:gd name="T36" fmla="*/ 7 w 13"/>
                  <a:gd name="T37" fmla="*/ 0 h 73"/>
                  <a:gd name="T38" fmla="*/ 9 w 13"/>
                  <a:gd name="T39" fmla="*/ 2 h 73"/>
                  <a:gd name="T40" fmla="*/ 9 w 13"/>
                  <a:gd name="T41" fmla="*/ 5 h 73"/>
                  <a:gd name="T42" fmla="*/ 9 w 13"/>
                  <a:gd name="T43" fmla="*/ 8 h 73"/>
                  <a:gd name="T44" fmla="*/ 7 w 13"/>
                  <a:gd name="T45" fmla="*/ 11 h 73"/>
                  <a:gd name="T46" fmla="*/ 7 w 13"/>
                  <a:gd name="T47" fmla="*/ 15 h 73"/>
                  <a:gd name="T48" fmla="*/ 7 w 13"/>
                  <a:gd name="T49" fmla="*/ 18 h 73"/>
                  <a:gd name="T50" fmla="*/ 7 w 13"/>
                  <a:gd name="T51" fmla="*/ 21 h 73"/>
                  <a:gd name="T52" fmla="*/ 7 w 13"/>
                  <a:gd name="T53" fmla="*/ 26 h 73"/>
                  <a:gd name="T54" fmla="*/ 7 w 13"/>
                  <a:gd name="T55" fmla="*/ 30 h 73"/>
                  <a:gd name="T56" fmla="*/ 9 w 13"/>
                  <a:gd name="T57" fmla="*/ 33 h 73"/>
                  <a:gd name="T58" fmla="*/ 9 w 13"/>
                  <a:gd name="T59" fmla="*/ 38 h 73"/>
                  <a:gd name="T60" fmla="*/ 9 w 13"/>
                  <a:gd name="T61" fmla="*/ 41 h 73"/>
                  <a:gd name="T62" fmla="*/ 9 w 13"/>
                  <a:gd name="T63" fmla="*/ 45 h 73"/>
                  <a:gd name="T64" fmla="*/ 10 w 13"/>
                  <a:gd name="T65" fmla="*/ 48 h 73"/>
                  <a:gd name="T66" fmla="*/ 10 w 13"/>
                  <a:gd name="T67" fmla="*/ 52 h 73"/>
                  <a:gd name="T68" fmla="*/ 10 w 13"/>
                  <a:gd name="T69" fmla="*/ 56 h 73"/>
                  <a:gd name="T70" fmla="*/ 12 w 13"/>
                  <a:gd name="T71" fmla="*/ 59 h 73"/>
                  <a:gd name="T72" fmla="*/ 13 w 13"/>
                  <a:gd name="T73" fmla="*/ 64 h 73"/>
                  <a:gd name="T74" fmla="*/ 13 w 13"/>
                  <a:gd name="T75" fmla="*/ 67 h 73"/>
                  <a:gd name="T76" fmla="*/ 13 w 13"/>
                  <a:gd name="T77" fmla="*/ 70 h 73"/>
                  <a:gd name="T78" fmla="*/ 13 w 13"/>
                  <a:gd name="T79" fmla="*/ 71 h 73"/>
                  <a:gd name="T80" fmla="*/ 13 w 13"/>
                  <a:gd name="T81" fmla="*/ 73 h 73"/>
                  <a:gd name="T82" fmla="*/ 12 w 13"/>
                  <a:gd name="T83" fmla="*/ 73 h 73"/>
                  <a:gd name="T84" fmla="*/ 9 w 13"/>
                  <a:gd name="T85" fmla="*/ 71 h 73"/>
                  <a:gd name="T86" fmla="*/ 9 w 13"/>
                  <a:gd name="T87" fmla="*/ 71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73">
                    <a:moveTo>
                      <a:pt x="9" y="71"/>
                    </a:moveTo>
                    <a:lnTo>
                      <a:pt x="7" y="68"/>
                    </a:lnTo>
                    <a:lnTo>
                      <a:pt x="7" y="64"/>
                    </a:lnTo>
                    <a:lnTo>
                      <a:pt x="6" y="59"/>
                    </a:lnTo>
                    <a:lnTo>
                      <a:pt x="4" y="56"/>
                    </a:lnTo>
                    <a:lnTo>
                      <a:pt x="3" y="52"/>
                    </a:lnTo>
                    <a:lnTo>
                      <a:pt x="3" y="47"/>
                    </a:lnTo>
                    <a:lnTo>
                      <a:pt x="1" y="42"/>
                    </a:lnTo>
                    <a:lnTo>
                      <a:pt x="1" y="39"/>
                    </a:lnTo>
                    <a:lnTo>
                      <a:pt x="1" y="35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1" y="21"/>
                    </a:lnTo>
                    <a:lnTo>
                      <a:pt x="1" y="17"/>
                    </a:lnTo>
                    <a:lnTo>
                      <a:pt x="1" y="12"/>
                    </a:lnTo>
                    <a:lnTo>
                      <a:pt x="1" y="9"/>
                    </a:lnTo>
                    <a:lnTo>
                      <a:pt x="3" y="5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2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11"/>
                    </a:lnTo>
                    <a:lnTo>
                      <a:pt x="7" y="15"/>
                    </a:lnTo>
                    <a:lnTo>
                      <a:pt x="7" y="18"/>
                    </a:lnTo>
                    <a:lnTo>
                      <a:pt x="7" y="21"/>
                    </a:lnTo>
                    <a:lnTo>
                      <a:pt x="7" y="26"/>
                    </a:lnTo>
                    <a:lnTo>
                      <a:pt x="7" y="30"/>
                    </a:lnTo>
                    <a:lnTo>
                      <a:pt x="9" y="33"/>
                    </a:lnTo>
                    <a:lnTo>
                      <a:pt x="9" y="38"/>
                    </a:lnTo>
                    <a:lnTo>
                      <a:pt x="9" y="41"/>
                    </a:lnTo>
                    <a:lnTo>
                      <a:pt x="9" y="45"/>
                    </a:lnTo>
                    <a:lnTo>
                      <a:pt x="10" y="48"/>
                    </a:lnTo>
                    <a:lnTo>
                      <a:pt x="10" y="52"/>
                    </a:lnTo>
                    <a:lnTo>
                      <a:pt x="10" y="56"/>
                    </a:lnTo>
                    <a:lnTo>
                      <a:pt x="12" y="59"/>
                    </a:lnTo>
                    <a:lnTo>
                      <a:pt x="13" y="64"/>
                    </a:lnTo>
                    <a:lnTo>
                      <a:pt x="13" y="67"/>
                    </a:lnTo>
                    <a:lnTo>
                      <a:pt x="13" y="70"/>
                    </a:lnTo>
                    <a:lnTo>
                      <a:pt x="13" y="71"/>
                    </a:lnTo>
                    <a:lnTo>
                      <a:pt x="13" y="73"/>
                    </a:lnTo>
                    <a:lnTo>
                      <a:pt x="12" y="73"/>
                    </a:lnTo>
                    <a:lnTo>
                      <a:pt x="9" y="71"/>
                    </a:lnTo>
                    <a:lnTo>
                      <a:pt x="9" y="7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7" name="Freeform 285"/>
              <p:cNvSpPr>
                <a:spLocks/>
              </p:cNvSpPr>
              <p:nvPr/>
            </p:nvSpPr>
            <p:spPr bwMode="auto">
              <a:xfrm>
                <a:off x="3596" y="2717"/>
                <a:ext cx="61" cy="15"/>
              </a:xfrm>
              <a:custGeom>
                <a:avLst/>
                <a:gdLst>
                  <a:gd name="T0" fmla="*/ 3 w 61"/>
                  <a:gd name="T1" fmla="*/ 15 h 15"/>
                  <a:gd name="T2" fmla="*/ 0 w 61"/>
                  <a:gd name="T3" fmla="*/ 13 h 15"/>
                  <a:gd name="T4" fmla="*/ 3 w 61"/>
                  <a:gd name="T5" fmla="*/ 10 h 15"/>
                  <a:gd name="T6" fmla="*/ 5 w 61"/>
                  <a:gd name="T7" fmla="*/ 9 h 15"/>
                  <a:gd name="T8" fmla="*/ 8 w 61"/>
                  <a:gd name="T9" fmla="*/ 7 h 15"/>
                  <a:gd name="T10" fmla="*/ 11 w 61"/>
                  <a:gd name="T11" fmla="*/ 6 h 15"/>
                  <a:gd name="T12" fmla="*/ 15 w 61"/>
                  <a:gd name="T13" fmla="*/ 4 h 15"/>
                  <a:gd name="T14" fmla="*/ 18 w 61"/>
                  <a:gd name="T15" fmla="*/ 3 h 15"/>
                  <a:gd name="T16" fmla="*/ 21 w 61"/>
                  <a:gd name="T17" fmla="*/ 1 h 15"/>
                  <a:gd name="T18" fmla="*/ 26 w 61"/>
                  <a:gd name="T19" fmla="*/ 1 h 15"/>
                  <a:gd name="T20" fmla="*/ 29 w 61"/>
                  <a:gd name="T21" fmla="*/ 1 h 15"/>
                  <a:gd name="T22" fmla="*/ 32 w 61"/>
                  <a:gd name="T23" fmla="*/ 1 h 15"/>
                  <a:gd name="T24" fmla="*/ 35 w 61"/>
                  <a:gd name="T25" fmla="*/ 1 h 15"/>
                  <a:gd name="T26" fmla="*/ 36 w 61"/>
                  <a:gd name="T27" fmla="*/ 0 h 15"/>
                  <a:gd name="T28" fmla="*/ 38 w 61"/>
                  <a:gd name="T29" fmla="*/ 0 h 15"/>
                  <a:gd name="T30" fmla="*/ 41 w 61"/>
                  <a:gd name="T31" fmla="*/ 0 h 15"/>
                  <a:gd name="T32" fmla="*/ 44 w 61"/>
                  <a:gd name="T33" fmla="*/ 0 h 15"/>
                  <a:gd name="T34" fmla="*/ 47 w 61"/>
                  <a:gd name="T35" fmla="*/ 0 h 15"/>
                  <a:gd name="T36" fmla="*/ 50 w 61"/>
                  <a:gd name="T37" fmla="*/ 0 h 15"/>
                  <a:gd name="T38" fmla="*/ 53 w 61"/>
                  <a:gd name="T39" fmla="*/ 0 h 15"/>
                  <a:gd name="T40" fmla="*/ 56 w 61"/>
                  <a:gd name="T41" fmla="*/ 0 h 15"/>
                  <a:gd name="T42" fmla="*/ 59 w 61"/>
                  <a:gd name="T43" fmla="*/ 1 h 15"/>
                  <a:gd name="T44" fmla="*/ 61 w 61"/>
                  <a:gd name="T45" fmla="*/ 3 h 15"/>
                  <a:gd name="T46" fmla="*/ 61 w 61"/>
                  <a:gd name="T47" fmla="*/ 4 h 15"/>
                  <a:gd name="T48" fmla="*/ 58 w 61"/>
                  <a:gd name="T49" fmla="*/ 6 h 15"/>
                  <a:gd name="T50" fmla="*/ 56 w 61"/>
                  <a:gd name="T51" fmla="*/ 6 h 15"/>
                  <a:gd name="T52" fmla="*/ 53 w 61"/>
                  <a:gd name="T53" fmla="*/ 6 h 15"/>
                  <a:gd name="T54" fmla="*/ 50 w 61"/>
                  <a:gd name="T55" fmla="*/ 6 h 15"/>
                  <a:gd name="T56" fmla="*/ 47 w 61"/>
                  <a:gd name="T57" fmla="*/ 7 h 15"/>
                  <a:gd name="T58" fmla="*/ 44 w 61"/>
                  <a:gd name="T59" fmla="*/ 6 h 15"/>
                  <a:gd name="T60" fmla="*/ 41 w 61"/>
                  <a:gd name="T61" fmla="*/ 6 h 15"/>
                  <a:gd name="T62" fmla="*/ 36 w 61"/>
                  <a:gd name="T63" fmla="*/ 6 h 15"/>
                  <a:gd name="T64" fmla="*/ 33 w 61"/>
                  <a:gd name="T65" fmla="*/ 6 h 15"/>
                  <a:gd name="T66" fmla="*/ 29 w 61"/>
                  <a:gd name="T67" fmla="*/ 6 h 15"/>
                  <a:gd name="T68" fmla="*/ 26 w 61"/>
                  <a:gd name="T69" fmla="*/ 6 h 15"/>
                  <a:gd name="T70" fmla="*/ 23 w 61"/>
                  <a:gd name="T71" fmla="*/ 7 h 15"/>
                  <a:gd name="T72" fmla="*/ 20 w 61"/>
                  <a:gd name="T73" fmla="*/ 9 h 15"/>
                  <a:gd name="T74" fmla="*/ 18 w 61"/>
                  <a:gd name="T75" fmla="*/ 9 h 15"/>
                  <a:gd name="T76" fmla="*/ 15 w 61"/>
                  <a:gd name="T77" fmla="*/ 10 h 15"/>
                  <a:gd name="T78" fmla="*/ 14 w 61"/>
                  <a:gd name="T79" fmla="*/ 10 h 15"/>
                  <a:gd name="T80" fmla="*/ 12 w 61"/>
                  <a:gd name="T81" fmla="*/ 12 h 15"/>
                  <a:gd name="T82" fmla="*/ 8 w 61"/>
                  <a:gd name="T83" fmla="*/ 13 h 15"/>
                  <a:gd name="T84" fmla="*/ 3 w 61"/>
                  <a:gd name="T85" fmla="*/ 15 h 15"/>
                  <a:gd name="T86" fmla="*/ 3 w 61"/>
                  <a:gd name="T8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1" h="15">
                    <a:moveTo>
                      <a:pt x="3" y="15"/>
                    </a:moveTo>
                    <a:lnTo>
                      <a:pt x="0" y="13"/>
                    </a:lnTo>
                    <a:lnTo>
                      <a:pt x="3" y="10"/>
                    </a:lnTo>
                    <a:lnTo>
                      <a:pt x="5" y="9"/>
                    </a:lnTo>
                    <a:lnTo>
                      <a:pt x="8" y="7"/>
                    </a:lnTo>
                    <a:lnTo>
                      <a:pt x="11" y="6"/>
                    </a:lnTo>
                    <a:lnTo>
                      <a:pt x="15" y="4"/>
                    </a:lnTo>
                    <a:lnTo>
                      <a:pt x="18" y="3"/>
                    </a:lnTo>
                    <a:lnTo>
                      <a:pt x="21" y="1"/>
                    </a:lnTo>
                    <a:lnTo>
                      <a:pt x="26" y="1"/>
                    </a:lnTo>
                    <a:lnTo>
                      <a:pt x="29" y="1"/>
                    </a:lnTo>
                    <a:lnTo>
                      <a:pt x="32" y="1"/>
                    </a:lnTo>
                    <a:lnTo>
                      <a:pt x="35" y="1"/>
                    </a:lnTo>
                    <a:lnTo>
                      <a:pt x="36" y="0"/>
                    </a:lnTo>
                    <a:lnTo>
                      <a:pt x="38" y="0"/>
                    </a:lnTo>
                    <a:lnTo>
                      <a:pt x="41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50" y="0"/>
                    </a:lnTo>
                    <a:lnTo>
                      <a:pt x="53" y="0"/>
                    </a:lnTo>
                    <a:lnTo>
                      <a:pt x="56" y="0"/>
                    </a:lnTo>
                    <a:lnTo>
                      <a:pt x="59" y="1"/>
                    </a:lnTo>
                    <a:lnTo>
                      <a:pt x="61" y="3"/>
                    </a:lnTo>
                    <a:lnTo>
                      <a:pt x="61" y="4"/>
                    </a:lnTo>
                    <a:lnTo>
                      <a:pt x="58" y="6"/>
                    </a:lnTo>
                    <a:lnTo>
                      <a:pt x="56" y="6"/>
                    </a:lnTo>
                    <a:lnTo>
                      <a:pt x="53" y="6"/>
                    </a:lnTo>
                    <a:lnTo>
                      <a:pt x="50" y="6"/>
                    </a:lnTo>
                    <a:lnTo>
                      <a:pt x="47" y="7"/>
                    </a:lnTo>
                    <a:lnTo>
                      <a:pt x="44" y="6"/>
                    </a:lnTo>
                    <a:lnTo>
                      <a:pt x="41" y="6"/>
                    </a:lnTo>
                    <a:lnTo>
                      <a:pt x="36" y="6"/>
                    </a:lnTo>
                    <a:lnTo>
                      <a:pt x="33" y="6"/>
                    </a:lnTo>
                    <a:lnTo>
                      <a:pt x="29" y="6"/>
                    </a:lnTo>
                    <a:lnTo>
                      <a:pt x="26" y="6"/>
                    </a:lnTo>
                    <a:lnTo>
                      <a:pt x="23" y="7"/>
                    </a:lnTo>
                    <a:lnTo>
                      <a:pt x="20" y="9"/>
                    </a:lnTo>
                    <a:lnTo>
                      <a:pt x="18" y="9"/>
                    </a:lnTo>
                    <a:lnTo>
                      <a:pt x="15" y="10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8" y="13"/>
                    </a:lnTo>
                    <a:lnTo>
                      <a:pt x="3" y="15"/>
                    </a:ln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8" name="Freeform 286"/>
              <p:cNvSpPr>
                <a:spLocks/>
              </p:cNvSpPr>
              <p:nvPr/>
            </p:nvSpPr>
            <p:spPr bwMode="auto">
              <a:xfrm>
                <a:off x="3593" y="2736"/>
                <a:ext cx="54" cy="34"/>
              </a:xfrm>
              <a:custGeom>
                <a:avLst/>
                <a:gdLst>
                  <a:gd name="T0" fmla="*/ 5 w 54"/>
                  <a:gd name="T1" fmla="*/ 34 h 34"/>
                  <a:gd name="T2" fmla="*/ 0 w 54"/>
                  <a:gd name="T3" fmla="*/ 34 h 34"/>
                  <a:gd name="T4" fmla="*/ 0 w 54"/>
                  <a:gd name="T5" fmla="*/ 32 h 34"/>
                  <a:gd name="T6" fmla="*/ 0 w 54"/>
                  <a:gd name="T7" fmla="*/ 29 h 34"/>
                  <a:gd name="T8" fmla="*/ 5 w 54"/>
                  <a:gd name="T9" fmla="*/ 25 h 34"/>
                  <a:gd name="T10" fmla="*/ 8 w 54"/>
                  <a:gd name="T11" fmla="*/ 22 h 34"/>
                  <a:gd name="T12" fmla="*/ 11 w 54"/>
                  <a:gd name="T13" fmla="*/ 19 h 34"/>
                  <a:gd name="T14" fmla="*/ 15 w 54"/>
                  <a:gd name="T15" fmla="*/ 14 h 34"/>
                  <a:gd name="T16" fmla="*/ 18 w 54"/>
                  <a:gd name="T17" fmla="*/ 11 h 34"/>
                  <a:gd name="T18" fmla="*/ 23 w 54"/>
                  <a:gd name="T19" fmla="*/ 9 h 34"/>
                  <a:gd name="T20" fmla="*/ 26 w 54"/>
                  <a:gd name="T21" fmla="*/ 6 h 34"/>
                  <a:gd name="T22" fmla="*/ 30 w 54"/>
                  <a:gd name="T23" fmla="*/ 5 h 34"/>
                  <a:gd name="T24" fmla="*/ 33 w 54"/>
                  <a:gd name="T25" fmla="*/ 5 h 34"/>
                  <a:gd name="T26" fmla="*/ 36 w 54"/>
                  <a:gd name="T27" fmla="*/ 3 h 34"/>
                  <a:gd name="T28" fmla="*/ 41 w 54"/>
                  <a:gd name="T29" fmla="*/ 2 h 34"/>
                  <a:gd name="T30" fmla="*/ 45 w 54"/>
                  <a:gd name="T31" fmla="*/ 0 h 34"/>
                  <a:gd name="T32" fmla="*/ 50 w 54"/>
                  <a:gd name="T33" fmla="*/ 0 h 34"/>
                  <a:gd name="T34" fmla="*/ 51 w 54"/>
                  <a:gd name="T35" fmla="*/ 0 h 34"/>
                  <a:gd name="T36" fmla="*/ 54 w 54"/>
                  <a:gd name="T37" fmla="*/ 0 h 34"/>
                  <a:gd name="T38" fmla="*/ 54 w 54"/>
                  <a:gd name="T39" fmla="*/ 2 h 34"/>
                  <a:gd name="T40" fmla="*/ 54 w 54"/>
                  <a:gd name="T41" fmla="*/ 5 h 34"/>
                  <a:gd name="T42" fmla="*/ 48 w 54"/>
                  <a:gd name="T43" fmla="*/ 6 h 34"/>
                  <a:gd name="T44" fmla="*/ 44 w 54"/>
                  <a:gd name="T45" fmla="*/ 9 h 34"/>
                  <a:gd name="T46" fmla="*/ 39 w 54"/>
                  <a:gd name="T47" fmla="*/ 9 h 34"/>
                  <a:gd name="T48" fmla="*/ 35 w 54"/>
                  <a:gd name="T49" fmla="*/ 11 h 34"/>
                  <a:gd name="T50" fmla="*/ 29 w 54"/>
                  <a:gd name="T51" fmla="*/ 12 h 34"/>
                  <a:gd name="T52" fmla="*/ 24 w 54"/>
                  <a:gd name="T53" fmla="*/ 16 h 34"/>
                  <a:gd name="T54" fmla="*/ 20 w 54"/>
                  <a:gd name="T55" fmla="*/ 19 h 34"/>
                  <a:gd name="T56" fmla="*/ 15 w 54"/>
                  <a:gd name="T57" fmla="*/ 23 h 34"/>
                  <a:gd name="T58" fmla="*/ 12 w 54"/>
                  <a:gd name="T59" fmla="*/ 25 h 34"/>
                  <a:gd name="T60" fmla="*/ 9 w 54"/>
                  <a:gd name="T61" fmla="*/ 29 h 34"/>
                  <a:gd name="T62" fmla="*/ 6 w 54"/>
                  <a:gd name="T63" fmla="*/ 32 h 34"/>
                  <a:gd name="T64" fmla="*/ 5 w 54"/>
                  <a:gd name="T65" fmla="*/ 34 h 34"/>
                  <a:gd name="T66" fmla="*/ 5 w 54"/>
                  <a:gd name="T6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4" h="34">
                    <a:moveTo>
                      <a:pt x="5" y="34"/>
                    </a:moveTo>
                    <a:lnTo>
                      <a:pt x="0" y="34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5" y="25"/>
                    </a:lnTo>
                    <a:lnTo>
                      <a:pt x="8" y="22"/>
                    </a:lnTo>
                    <a:lnTo>
                      <a:pt x="11" y="19"/>
                    </a:lnTo>
                    <a:lnTo>
                      <a:pt x="15" y="14"/>
                    </a:lnTo>
                    <a:lnTo>
                      <a:pt x="18" y="11"/>
                    </a:lnTo>
                    <a:lnTo>
                      <a:pt x="23" y="9"/>
                    </a:lnTo>
                    <a:lnTo>
                      <a:pt x="26" y="6"/>
                    </a:lnTo>
                    <a:lnTo>
                      <a:pt x="30" y="5"/>
                    </a:lnTo>
                    <a:lnTo>
                      <a:pt x="33" y="5"/>
                    </a:lnTo>
                    <a:lnTo>
                      <a:pt x="36" y="3"/>
                    </a:lnTo>
                    <a:lnTo>
                      <a:pt x="41" y="2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51" y="0"/>
                    </a:lnTo>
                    <a:lnTo>
                      <a:pt x="54" y="0"/>
                    </a:lnTo>
                    <a:lnTo>
                      <a:pt x="54" y="2"/>
                    </a:lnTo>
                    <a:lnTo>
                      <a:pt x="54" y="5"/>
                    </a:lnTo>
                    <a:lnTo>
                      <a:pt x="48" y="6"/>
                    </a:lnTo>
                    <a:lnTo>
                      <a:pt x="44" y="9"/>
                    </a:lnTo>
                    <a:lnTo>
                      <a:pt x="39" y="9"/>
                    </a:lnTo>
                    <a:lnTo>
                      <a:pt x="35" y="11"/>
                    </a:lnTo>
                    <a:lnTo>
                      <a:pt x="29" y="12"/>
                    </a:lnTo>
                    <a:lnTo>
                      <a:pt x="24" y="16"/>
                    </a:lnTo>
                    <a:lnTo>
                      <a:pt x="20" y="19"/>
                    </a:lnTo>
                    <a:lnTo>
                      <a:pt x="15" y="23"/>
                    </a:lnTo>
                    <a:lnTo>
                      <a:pt x="12" y="25"/>
                    </a:lnTo>
                    <a:lnTo>
                      <a:pt x="9" y="29"/>
                    </a:lnTo>
                    <a:lnTo>
                      <a:pt x="6" y="32"/>
                    </a:lnTo>
                    <a:lnTo>
                      <a:pt x="5" y="34"/>
                    </a:lnTo>
                    <a:lnTo>
                      <a:pt x="5" y="3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79" name="Freeform 287"/>
              <p:cNvSpPr>
                <a:spLocks/>
              </p:cNvSpPr>
              <p:nvPr/>
            </p:nvSpPr>
            <p:spPr bwMode="auto">
              <a:xfrm>
                <a:off x="3631" y="2603"/>
                <a:ext cx="106" cy="197"/>
              </a:xfrm>
              <a:custGeom>
                <a:avLst/>
                <a:gdLst>
                  <a:gd name="T0" fmla="*/ 101 w 106"/>
                  <a:gd name="T1" fmla="*/ 0 h 197"/>
                  <a:gd name="T2" fmla="*/ 101 w 106"/>
                  <a:gd name="T3" fmla="*/ 6 h 197"/>
                  <a:gd name="T4" fmla="*/ 95 w 106"/>
                  <a:gd name="T5" fmla="*/ 12 h 197"/>
                  <a:gd name="T6" fmla="*/ 89 w 106"/>
                  <a:gd name="T7" fmla="*/ 18 h 197"/>
                  <a:gd name="T8" fmla="*/ 85 w 106"/>
                  <a:gd name="T9" fmla="*/ 24 h 197"/>
                  <a:gd name="T10" fmla="*/ 78 w 106"/>
                  <a:gd name="T11" fmla="*/ 32 h 197"/>
                  <a:gd name="T12" fmla="*/ 74 w 106"/>
                  <a:gd name="T13" fmla="*/ 40 h 197"/>
                  <a:gd name="T14" fmla="*/ 69 w 106"/>
                  <a:gd name="T15" fmla="*/ 47 h 197"/>
                  <a:gd name="T16" fmla="*/ 65 w 106"/>
                  <a:gd name="T17" fmla="*/ 55 h 197"/>
                  <a:gd name="T18" fmla="*/ 59 w 106"/>
                  <a:gd name="T19" fmla="*/ 67 h 197"/>
                  <a:gd name="T20" fmla="*/ 51 w 106"/>
                  <a:gd name="T21" fmla="*/ 82 h 197"/>
                  <a:gd name="T22" fmla="*/ 42 w 106"/>
                  <a:gd name="T23" fmla="*/ 97 h 197"/>
                  <a:gd name="T24" fmla="*/ 36 w 106"/>
                  <a:gd name="T25" fmla="*/ 112 h 197"/>
                  <a:gd name="T26" fmla="*/ 29 w 106"/>
                  <a:gd name="T27" fmla="*/ 126 h 197"/>
                  <a:gd name="T28" fmla="*/ 24 w 106"/>
                  <a:gd name="T29" fmla="*/ 141 h 197"/>
                  <a:gd name="T30" fmla="*/ 18 w 106"/>
                  <a:gd name="T31" fmla="*/ 156 h 197"/>
                  <a:gd name="T32" fmla="*/ 15 w 106"/>
                  <a:gd name="T33" fmla="*/ 170 h 197"/>
                  <a:gd name="T34" fmla="*/ 12 w 106"/>
                  <a:gd name="T35" fmla="*/ 177 h 197"/>
                  <a:gd name="T36" fmla="*/ 10 w 106"/>
                  <a:gd name="T37" fmla="*/ 183 h 197"/>
                  <a:gd name="T38" fmla="*/ 9 w 106"/>
                  <a:gd name="T39" fmla="*/ 188 h 197"/>
                  <a:gd name="T40" fmla="*/ 7 w 106"/>
                  <a:gd name="T41" fmla="*/ 194 h 197"/>
                  <a:gd name="T42" fmla="*/ 0 w 106"/>
                  <a:gd name="T43" fmla="*/ 197 h 197"/>
                  <a:gd name="T44" fmla="*/ 3 w 106"/>
                  <a:gd name="T45" fmla="*/ 180 h 197"/>
                  <a:gd name="T46" fmla="*/ 6 w 106"/>
                  <a:gd name="T47" fmla="*/ 165 h 197"/>
                  <a:gd name="T48" fmla="*/ 10 w 106"/>
                  <a:gd name="T49" fmla="*/ 150 h 197"/>
                  <a:gd name="T50" fmla="*/ 16 w 106"/>
                  <a:gd name="T51" fmla="*/ 136 h 197"/>
                  <a:gd name="T52" fmla="*/ 23 w 106"/>
                  <a:gd name="T53" fmla="*/ 123 h 197"/>
                  <a:gd name="T54" fmla="*/ 29 w 106"/>
                  <a:gd name="T55" fmla="*/ 109 h 197"/>
                  <a:gd name="T56" fmla="*/ 36 w 106"/>
                  <a:gd name="T57" fmla="*/ 96 h 197"/>
                  <a:gd name="T58" fmla="*/ 44 w 106"/>
                  <a:gd name="T59" fmla="*/ 82 h 197"/>
                  <a:gd name="T60" fmla="*/ 48 w 106"/>
                  <a:gd name="T61" fmla="*/ 70 h 197"/>
                  <a:gd name="T62" fmla="*/ 54 w 106"/>
                  <a:gd name="T63" fmla="*/ 59 h 197"/>
                  <a:gd name="T64" fmla="*/ 60 w 106"/>
                  <a:gd name="T65" fmla="*/ 49 h 197"/>
                  <a:gd name="T66" fmla="*/ 66 w 106"/>
                  <a:gd name="T67" fmla="*/ 38 h 197"/>
                  <a:gd name="T68" fmla="*/ 74 w 106"/>
                  <a:gd name="T69" fmla="*/ 27 h 197"/>
                  <a:gd name="T70" fmla="*/ 82 w 106"/>
                  <a:gd name="T71" fmla="*/ 18 h 197"/>
                  <a:gd name="T72" fmla="*/ 91 w 106"/>
                  <a:gd name="T73" fmla="*/ 9 h 197"/>
                  <a:gd name="T74" fmla="*/ 100 w 106"/>
                  <a:gd name="T75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06" h="197">
                    <a:moveTo>
                      <a:pt x="100" y="0"/>
                    </a:moveTo>
                    <a:lnTo>
                      <a:pt x="101" y="0"/>
                    </a:lnTo>
                    <a:lnTo>
                      <a:pt x="106" y="3"/>
                    </a:lnTo>
                    <a:lnTo>
                      <a:pt x="101" y="6"/>
                    </a:lnTo>
                    <a:lnTo>
                      <a:pt x="98" y="9"/>
                    </a:lnTo>
                    <a:lnTo>
                      <a:pt x="95" y="12"/>
                    </a:lnTo>
                    <a:lnTo>
                      <a:pt x="92" y="15"/>
                    </a:lnTo>
                    <a:lnTo>
                      <a:pt x="89" y="18"/>
                    </a:lnTo>
                    <a:lnTo>
                      <a:pt x="86" y="21"/>
                    </a:lnTo>
                    <a:lnTo>
                      <a:pt x="85" y="24"/>
                    </a:lnTo>
                    <a:lnTo>
                      <a:pt x="82" y="29"/>
                    </a:lnTo>
                    <a:lnTo>
                      <a:pt x="78" y="32"/>
                    </a:lnTo>
                    <a:lnTo>
                      <a:pt x="77" y="35"/>
                    </a:lnTo>
                    <a:lnTo>
                      <a:pt x="74" y="40"/>
                    </a:lnTo>
                    <a:lnTo>
                      <a:pt x="72" y="43"/>
                    </a:lnTo>
                    <a:lnTo>
                      <a:pt x="69" y="47"/>
                    </a:lnTo>
                    <a:lnTo>
                      <a:pt x="68" y="50"/>
                    </a:lnTo>
                    <a:lnTo>
                      <a:pt x="65" y="55"/>
                    </a:lnTo>
                    <a:lnTo>
                      <a:pt x="63" y="61"/>
                    </a:lnTo>
                    <a:lnTo>
                      <a:pt x="59" y="67"/>
                    </a:lnTo>
                    <a:lnTo>
                      <a:pt x="54" y="74"/>
                    </a:lnTo>
                    <a:lnTo>
                      <a:pt x="51" y="82"/>
                    </a:lnTo>
                    <a:lnTo>
                      <a:pt x="47" y="90"/>
                    </a:lnTo>
                    <a:lnTo>
                      <a:pt x="42" y="97"/>
                    </a:lnTo>
                    <a:lnTo>
                      <a:pt x="39" y="105"/>
                    </a:lnTo>
                    <a:lnTo>
                      <a:pt x="36" y="112"/>
                    </a:lnTo>
                    <a:lnTo>
                      <a:pt x="33" y="120"/>
                    </a:lnTo>
                    <a:lnTo>
                      <a:pt x="29" y="126"/>
                    </a:lnTo>
                    <a:lnTo>
                      <a:pt x="26" y="133"/>
                    </a:lnTo>
                    <a:lnTo>
                      <a:pt x="24" y="141"/>
                    </a:lnTo>
                    <a:lnTo>
                      <a:pt x="21" y="149"/>
                    </a:lnTo>
                    <a:lnTo>
                      <a:pt x="18" y="156"/>
                    </a:lnTo>
                    <a:lnTo>
                      <a:pt x="16" y="162"/>
                    </a:lnTo>
                    <a:lnTo>
                      <a:pt x="15" y="170"/>
                    </a:lnTo>
                    <a:lnTo>
                      <a:pt x="13" y="176"/>
                    </a:lnTo>
                    <a:lnTo>
                      <a:pt x="12" y="177"/>
                    </a:lnTo>
                    <a:lnTo>
                      <a:pt x="10" y="180"/>
                    </a:lnTo>
                    <a:lnTo>
                      <a:pt x="10" y="183"/>
                    </a:lnTo>
                    <a:lnTo>
                      <a:pt x="9" y="186"/>
                    </a:lnTo>
                    <a:lnTo>
                      <a:pt x="9" y="188"/>
                    </a:lnTo>
                    <a:lnTo>
                      <a:pt x="7" y="191"/>
                    </a:lnTo>
                    <a:lnTo>
                      <a:pt x="7" y="194"/>
                    </a:lnTo>
                    <a:lnTo>
                      <a:pt x="7" y="197"/>
                    </a:lnTo>
                    <a:lnTo>
                      <a:pt x="0" y="197"/>
                    </a:lnTo>
                    <a:lnTo>
                      <a:pt x="1" y="188"/>
                    </a:lnTo>
                    <a:lnTo>
                      <a:pt x="3" y="180"/>
                    </a:lnTo>
                    <a:lnTo>
                      <a:pt x="3" y="173"/>
                    </a:lnTo>
                    <a:lnTo>
                      <a:pt x="6" y="165"/>
                    </a:lnTo>
                    <a:lnTo>
                      <a:pt x="7" y="158"/>
                    </a:lnTo>
                    <a:lnTo>
                      <a:pt x="10" y="150"/>
                    </a:lnTo>
                    <a:lnTo>
                      <a:pt x="13" y="144"/>
                    </a:lnTo>
                    <a:lnTo>
                      <a:pt x="16" y="136"/>
                    </a:lnTo>
                    <a:lnTo>
                      <a:pt x="20" y="129"/>
                    </a:lnTo>
                    <a:lnTo>
                      <a:pt x="23" y="123"/>
                    </a:lnTo>
                    <a:lnTo>
                      <a:pt x="26" y="115"/>
                    </a:lnTo>
                    <a:lnTo>
                      <a:pt x="29" y="109"/>
                    </a:lnTo>
                    <a:lnTo>
                      <a:pt x="32" y="102"/>
                    </a:lnTo>
                    <a:lnTo>
                      <a:pt x="36" y="96"/>
                    </a:lnTo>
                    <a:lnTo>
                      <a:pt x="39" y="88"/>
                    </a:lnTo>
                    <a:lnTo>
                      <a:pt x="44" y="82"/>
                    </a:lnTo>
                    <a:lnTo>
                      <a:pt x="47" y="76"/>
                    </a:lnTo>
                    <a:lnTo>
                      <a:pt x="48" y="70"/>
                    </a:lnTo>
                    <a:lnTo>
                      <a:pt x="51" y="64"/>
                    </a:lnTo>
                    <a:lnTo>
                      <a:pt x="54" y="59"/>
                    </a:lnTo>
                    <a:lnTo>
                      <a:pt x="57" y="53"/>
                    </a:lnTo>
                    <a:lnTo>
                      <a:pt x="60" y="49"/>
                    </a:lnTo>
                    <a:lnTo>
                      <a:pt x="63" y="43"/>
                    </a:lnTo>
                    <a:lnTo>
                      <a:pt x="66" y="38"/>
                    </a:lnTo>
                    <a:lnTo>
                      <a:pt x="69" y="34"/>
                    </a:lnTo>
                    <a:lnTo>
                      <a:pt x="74" y="27"/>
                    </a:lnTo>
                    <a:lnTo>
                      <a:pt x="77" y="23"/>
                    </a:lnTo>
                    <a:lnTo>
                      <a:pt x="82" y="18"/>
                    </a:lnTo>
                    <a:lnTo>
                      <a:pt x="86" y="14"/>
                    </a:lnTo>
                    <a:lnTo>
                      <a:pt x="91" y="9"/>
                    </a:lnTo>
                    <a:lnTo>
                      <a:pt x="95" y="5"/>
                    </a:lnTo>
                    <a:lnTo>
                      <a:pt x="100" y="0"/>
                    </a:lnTo>
                    <a:lnTo>
                      <a:pt x="10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0" name="Freeform 288"/>
              <p:cNvSpPr>
                <a:spLocks/>
              </p:cNvSpPr>
              <p:nvPr/>
            </p:nvSpPr>
            <p:spPr bwMode="auto">
              <a:xfrm>
                <a:off x="3277" y="2789"/>
                <a:ext cx="12" cy="32"/>
              </a:xfrm>
              <a:custGeom>
                <a:avLst/>
                <a:gdLst>
                  <a:gd name="T0" fmla="*/ 4 w 12"/>
                  <a:gd name="T1" fmla="*/ 2 h 32"/>
                  <a:gd name="T2" fmla="*/ 6 w 12"/>
                  <a:gd name="T3" fmla="*/ 0 h 32"/>
                  <a:gd name="T4" fmla="*/ 7 w 12"/>
                  <a:gd name="T5" fmla="*/ 2 h 32"/>
                  <a:gd name="T6" fmla="*/ 7 w 12"/>
                  <a:gd name="T7" fmla="*/ 3 h 32"/>
                  <a:gd name="T8" fmla="*/ 7 w 12"/>
                  <a:gd name="T9" fmla="*/ 6 h 32"/>
                  <a:gd name="T10" fmla="*/ 7 w 12"/>
                  <a:gd name="T11" fmla="*/ 8 h 32"/>
                  <a:gd name="T12" fmla="*/ 6 w 12"/>
                  <a:gd name="T13" fmla="*/ 9 h 32"/>
                  <a:gd name="T14" fmla="*/ 6 w 12"/>
                  <a:gd name="T15" fmla="*/ 12 h 32"/>
                  <a:gd name="T16" fmla="*/ 6 w 12"/>
                  <a:gd name="T17" fmla="*/ 15 h 32"/>
                  <a:gd name="T18" fmla="*/ 6 w 12"/>
                  <a:gd name="T19" fmla="*/ 18 h 32"/>
                  <a:gd name="T20" fmla="*/ 7 w 12"/>
                  <a:gd name="T21" fmla="*/ 22 h 32"/>
                  <a:gd name="T22" fmla="*/ 7 w 12"/>
                  <a:gd name="T23" fmla="*/ 25 h 32"/>
                  <a:gd name="T24" fmla="*/ 10 w 12"/>
                  <a:gd name="T25" fmla="*/ 28 h 32"/>
                  <a:gd name="T26" fmla="*/ 12 w 12"/>
                  <a:gd name="T27" fmla="*/ 29 h 32"/>
                  <a:gd name="T28" fmla="*/ 10 w 12"/>
                  <a:gd name="T29" fmla="*/ 32 h 32"/>
                  <a:gd name="T30" fmla="*/ 6 w 12"/>
                  <a:gd name="T31" fmla="*/ 29 h 32"/>
                  <a:gd name="T32" fmla="*/ 3 w 12"/>
                  <a:gd name="T33" fmla="*/ 28 h 32"/>
                  <a:gd name="T34" fmla="*/ 1 w 12"/>
                  <a:gd name="T35" fmla="*/ 23 h 32"/>
                  <a:gd name="T36" fmla="*/ 1 w 12"/>
                  <a:gd name="T37" fmla="*/ 20 h 32"/>
                  <a:gd name="T38" fmla="*/ 0 w 12"/>
                  <a:gd name="T39" fmla="*/ 14 h 32"/>
                  <a:gd name="T40" fmla="*/ 1 w 12"/>
                  <a:gd name="T41" fmla="*/ 9 h 32"/>
                  <a:gd name="T42" fmla="*/ 3 w 12"/>
                  <a:gd name="T43" fmla="*/ 6 h 32"/>
                  <a:gd name="T44" fmla="*/ 4 w 12"/>
                  <a:gd name="T45" fmla="*/ 2 h 32"/>
                  <a:gd name="T46" fmla="*/ 4 w 12"/>
                  <a:gd name="T47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" h="32">
                    <a:moveTo>
                      <a:pt x="4" y="2"/>
                    </a:moveTo>
                    <a:lnTo>
                      <a:pt x="6" y="0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7" y="8"/>
                    </a:lnTo>
                    <a:lnTo>
                      <a:pt x="6" y="9"/>
                    </a:lnTo>
                    <a:lnTo>
                      <a:pt x="6" y="12"/>
                    </a:lnTo>
                    <a:lnTo>
                      <a:pt x="6" y="15"/>
                    </a:lnTo>
                    <a:lnTo>
                      <a:pt x="6" y="18"/>
                    </a:lnTo>
                    <a:lnTo>
                      <a:pt x="7" y="22"/>
                    </a:lnTo>
                    <a:lnTo>
                      <a:pt x="7" y="25"/>
                    </a:lnTo>
                    <a:lnTo>
                      <a:pt x="10" y="28"/>
                    </a:lnTo>
                    <a:lnTo>
                      <a:pt x="12" y="29"/>
                    </a:lnTo>
                    <a:lnTo>
                      <a:pt x="10" y="32"/>
                    </a:lnTo>
                    <a:lnTo>
                      <a:pt x="6" y="29"/>
                    </a:lnTo>
                    <a:lnTo>
                      <a:pt x="3" y="28"/>
                    </a:lnTo>
                    <a:lnTo>
                      <a:pt x="1" y="23"/>
                    </a:lnTo>
                    <a:lnTo>
                      <a:pt x="1" y="20"/>
                    </a:lnTo>
                    <a:lnTo>
                      <a:pt x="0" y="14"/>
                    </a:lnTo>
                    <a:lnTo>
                      <a:pt x="1" y="9"/>
                    </a:lnTo>
                    <a:lnTo>
                      <a:pt x="3" y="6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1" name="Freeform 289"/>
              <p:cNvSpPr>
                <a:spLocks/>
              </p:cNvSpPr>
              <p:nvPr/>
            </p:nvSpPr>
            <p:spPr bwMode="auto">
              <a:xfrm>
                <a:off x="3253" y="2782"/>
                <a:ext cx="15" cy="25"/>
              </a:xfrm>
              <a:custGeom>
                <a:avLst/>
                <a:gdLst>
                  <a:gd name="T0" fmla="*/ 12 w 15"/>
                  <a:gd name="T1" fmla="*/ 0 h 25"/>
                  <a:gd name="T2" fmla="*/ 13 w 15"/>
                  <a:gd name="T3" fmla="*/ 1 h 25"/>
                  <a:gd name="T4" fmla="*/ 15 w 15"/>
                  <a:gd name="T5" fmla="*/ 3 h 25"/>
                  <a:gd name="T6" fmla="*/ 13 w 15"/>
                  <a:gd name="T7" fmla="*/ 6 h 25"/>
                  <a:gd name="T8" fmla="*/ 12 w 15"/>
                  <a:gd name="T9" fmla="*/ 9 h 25"/>
                  <a:gd name="T10" fmla="*/ 9 w 15"/>
                  <a:gd name="T11" fmla="*/ 10 h 25"/>
                  <a:gd name="T12" fmla="*/ 7 w 15"/>
                  <a:gd name="T13" fmla="*/ 15 h 25"/>
                  <a:gd name="T14" fmla="*/ 6 w 15"/>
                  <a:gd name="T15" fmla="*/ 18 h 25"/>
                  <a:gd name="T16" fmla="*/ 6 w 15"/>
                  <a:gd name="T17" fmla="*/ 22 h 25"/>
                  <a:gd name="T18" fmla="*/ 4 w 15"/>
                  <a:gd name="T19" fmla="*/ 24 h 25"/>
                  <a:gd name="T20" fmla="*/ 4 w 15"/>
                  <a:gd name="T21" fmla="*/ 25 h 25"/>
                  <a:gd name="T22" fmla="*/ 3 w 15"/>
                  <a:gd name="T23" fmla="*/ 25 h 25"/>
                  <a:gd name="T24" fmla="*/ 3 w 15"/>
                  <a:gd name="T25" fmla="*/ 25 h 25"/>
                  <a:gd name="T26" fmla="*/ 0 w 15"/>
                  <a:gd name="T27" fmla="*/ 22 h 25"/>
                  <a:gd name="T28" fmla="*/ 0 w 15"/>
                  <a:gd name="T29" fmla="*/ 19 h 25"/>
                  <a:gd name="T30" fmla="*/ 1 w 15"/>
                  <a:gd name="T31" fmla="*/ 13 h 25"/>
                  <a:gd name="T32" fmla="*/ 4 w 15"/>
                  <a:gd name="T33" fmla="*/ 10 h 25"/>
                  <a:gd name="T34" fmla="*/ 6 w 15"/>
                  <a:gd name="T35" fmla="*/ 6 h 25"/>
                  <a:gd name="T36" fmla="*/ 7 w 15"/>
                  <a:gd name="T37" fmla="*/ 4 h 25"/>
                  <a:gd name="T38" fmla="*/ 9 w 15"/>
                  <a:gd name="T39" fmla="*/ 1 h 25"/>
                  <a:gd name="T40" fmla="*/ 12 w 15"/>
                  <a:gd name="T41" fmla="*/ 0 h 25"/>
                  <a:gd name="T42" fmla="*/ 12 w 15"/>
                  <a:gd name="T4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5">
                    <a:moveTo>
                      <a:pt x="12" y="0"/>
                    </a:moveTo>
                    <a:lnTo>
                      <a:pt x="13" y="1"/>
                    </a:lnTo>
                    <a:lnTo>
                      <a:pt x="15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9" y="10"/>
                    </a:lnTo>
                    <a:lnTo>
                      <a:pt x="7" y="15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4" y="24"/>
                    </a:lnTo>
                    <a:lnTo>
                      <a:pt x="4" y="25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1" y="13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2" name="Freeform 290"/>
              <p:cNvSpPr>
                <a:spLocks/>
              </p:cNvSpPr>
              <p:nvPr/>
            </p:nvSpPr>
            <p:spPr bwMode="auto">
              <a:xfrm>
                <a:off x="3327" y="2838"/>
                <a:ext cx="6" cy="25"/>
              </a:xfrm>
              <a:custGeom>
                <a:avLst/>
                <a:gdLst>
                  <a:gd name="T0" fmla="*/ 6 w 6"/>
                  <a:gd name="T1" fmla="*/ 1 h 25"/>
                  <a:gd name="T2" fmla="*/ 6 w 6"/>
                  <a:gd name="T3" fmla="*/ 4 h 25"/>
                  <a:gd name="T4" fmla="*/ 6 w 6"/>
                  <a:gd name="T5" fmla="*/ 7 h 25"/>
                  <a:gd name="T6" fmla="*/ 6 w 6"/>
                  <a:gd name="T7" fmla="*/ 9 h 25"/>
                  <a:gd name="T8" fmla="*/ 6 w 6"/>
                  <a:gd name="T9" fmla="*/ 13 h 25"/>
                  <a:gd name="T10" fmla="*/ 6 w 6"/>
                  <a:gd name="T11" fmla="*/ 16 h 25"/>
                  <a:gd name="T12" fmla="*/ 4 w 6"/>
                  <a:gd name="T13" fmla="*/ 19 h 25"/>
                  <a:gd name="T14" fmla="*/ 4 w 6"/>
                  <a:gd name="T15" fmla="*/ 22 h 25"/>
                  <a:gd name="T16" fmla="*/ 3 w 6"/>
                  <a:gd name="T17" fmla="*/ 25 h 25"/>
                  <a:gd name="T18" fmla="*/ 1 w 6"/>
                  <a:gd name="T19" fmla="*/ 24 h 25"/>
                  <a:gd name="T20" fmla="*/ 0 w 6"/>
                  <a:gd name="T21" fmla="*/ 24 h 25"/>
                  <a:gd name="T22" fmla="*/ 0 w 6"/>
                  <a:gd name="T23" fmla="*/ 19 h 25"/>
                  <a:gd name="T24" fmla="*/ 0 w 6"/>
                  <a:gd name="T25" fmla="*/ 15 h 25"/>
                  <a:gd name="T26" fmla="*/ 0 w 6"/>
                  <a:gd name="T27" fmla="*/ 10 h 25"/>
                  <a:gd name="T28" fmla="*/ 0 w 6"/>
                  <a:gd name="T29" fmla="*/ 6 h 25"/>
                  <a:gd name="T30" fmla="*/ 0 w 6"/>
                  <a:gd name="T31" fmla="*/ 3 h 25"/>
                  <a:gd name="T32" fmla="*/ 1 w 6"/>
                  <a:gd name="T33" fmla="*/ 0 h 25"/>
                  <a:gd name="T34" fmla="*/ 1 w 6"/>
                  <a:gd name="T35" fmla="*/ 0 h 25"/>
                  <a:gd name="T36" fmla="*/ 6 w 6"/>
                  <a:gd name="T37" fmla="*/ 1 h 25"/>
                  <a:gd name="T38" fmla="*/ 6 w 6"/>
                  <a:gd name="T3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" h="25">
                    <a:moveTo>
                      <a:pt x="6" y="1"/>
                    </a:moveTo>
                    <a:lnTo>
                      <a:pt x="6" y="4"/>
                    </a:lnTo>
                    <a:lnTo>
                      <a:pt x="6" y="7"/>
                    </a:lnTo>
                    <a:lnTo>
                      <a:pt x="6" y="9"/>
                    </a:lnTo>
                    <a:lnTo>
                      <a:pt x="6" y="13"/>
                    </a:lnTo>
                    <a:lnTo>
                      <a:pt x="6" y="16"/>
                    </a:lnTo>
                    <a:lnTo>
                      <a:pt x="4" y="19"/>
                    </a:lnTo>
                    <a:lnTo>
                      <a:pt x="4" y="22"/>
                    </a:lnTo>
                    <a:lnTo>
                      <a:pt x="3" y="25"/>
                    </a:lnTo>
                    <a:lnTo>
                      <a:pt x="1" y="24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6" y="1"/>
                    </a:lnTo>
                    <a:lnTo>
                      <a:pt x="6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3" name="Freeform 291"/>
              <p:cNvSpPr>
                <a:spLocks/>
              </p:cNvSpPr>
              <p:nvPr/>
            </p:nvSpPr>
            <p:spPr bwMode="auto">
              <a:xfrm>
                <a:off x="3342" y="2862"/>
                <a:ext cx="11" cy="23"/>
              </a:xfrm>
              <a:custGeom>
                <a:avLst/>
                <a:gdLst>
                  <a:gd name="T0" fmla="*/ 9 w 11"/>
                  <a:gd name="T1" fmla="*/ 0 h 23"/>
                  <a:gd name="T2" fmla="*/ 11 w 11"/>
                  <a:gd name="T3" fmla="*/ 1 h 23"/>
                  <a:gd name="T4" fmla="*/ 11 w 11"/>
                  <a:gd name="T5" fmla="*/ 5 h 23"/>
                  <a:gd name="T6" fmla="*/ 9 w 11"/>
                  <a:gd name="T7" fmla="*/ 6 h 23"/>
                  <a:gd name="T8" fmla="*/ 8 w 11"/>
                  <a:gd name="T9" fmla="*/ 9 h 23"/>
                  <a:gd name="T10" fmla="*/ 8 w 11"/>
                  <a:gd name="T11" fmla="*/ 11 h 23"/>
                  <a:gd name="T12" fmla="*/ 8 w 11"/>
                  <a:gd name="T13" fmla="*/ 14 h 23"/>
                  <a:gd name="T14" fmla="*/ 6 w 11"/>
                  <a:gd name="T15" fmla="*/ 18 h 23"/>
                  <a:gd name="T16" fmla="*/ 6 w 11"/>
                  <a:gd name="T17" fmla="*/ 21 h 23"/>
                  <a:gd name="T18" fmla="*/ 4 w 11"/>
                  <a:gd name="T19" fmla="*/ 23 h 23"/>
                  <a:gd name="T20" fmla="*/ 3 w 11"/>
                  <a:gd name="T21" fmla="*/ 21 h 23"/>
                  <a:gd name="T22" fmla="*/ 0 w 11"/>
                  <a:gd name="T23" fmla="*/ 18 h 23"/>
                  <a:gd name="T24" fmla="*/ 0 w 11"/>
                  <a:gd name="T25" fmla="*/ 15 h 23"/>
                  <a:gd name="T26" fmla="*/ 0 w 11"/>
                  <a:gd name="T27" fmla="*/ 11 h 23"/>
                  <a:gd name="T28" fmla="*/ 1 w 11"/>
                  <a:gd name="T29" fmla="*/ 9 h 23"/>
                  <a:gd name="T30" fmla="*/ 1 w 11"/>
                  <a:gd name="T31" fmla="*/ 6 h 23"/>
                  <a:gd name="T32" fmla="*/ 4 w 11"/>
                  <a:gd name="T33" fmla="*/ 3 h 23"/>
                  <a:gd name="T34" fmla="*/ 6 w 11"/>
                  <a:gd name="T35" fmla="*/ 0 h 23"/>
                  <a:gd name="T36" fmla="*/ 9 w 11"/>
                  <a:gd name="T37" fmla="*/ 0 h 23"/>
                  <a:gd name="T38" fmla="*/ 9 w 11"/>
                  <a:gd name="T3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23">
                    <a:moveTo>
                      <a:pt x="9" y="0"/>
                    </a:moveTo>
                    <a:lnTo>
                      <a:pt x="11" y="1"/>
                    </a:lnTo>
                    <a:lnTo>
                      <a:pt x="11" y="5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8" y="11"/>
                    </a:lnTo>
                    <a:lnTo>
                      <a:pt x="8" y="14"/>
                    </a:lnTo>
                    <a:lnTo>
                      <a:pt x="6" y="18"/>
                    </a:lnTo>
                    <a:lnTo>
                      <a:pt x="6" y="21"/>
                    </a:lnTo>
                    <a:lnTo>
                      <a:pt x="4" y="23"/>
                    </a:lnTo>
                    <a:lnTo>
                      <a:pt x="3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1" y="6"/>
                    </a:lnTo>
                    <a:lnTo>
                      <a:pt x="4" y="3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4" name="Freeform 292"/>
              <p:cNvSpPr>
                <a:spLocks/>
              </p:cNvSpPr>
              <p:nvPr/>
            </p:nvSpPr>
            <p:spPr bwMode="auto">
              <a:xfrm>
                <a:off x="3362" y="2879"/>
                <a:ext cx="16" cy="19"/>
              </a:xfrm>
              <a:custGeom>
                <a:avLst/>
                <a:gdLst>
                  <a:gd name="T0" fmla="*/ 12 w 16"/>
                  <a:gd name="T1" fmla="*/ 1 h 19"/>
                  <a:gd name="T2" fmla="*/ 15 w 16"/>
                  <a:gd name="T3" fmla="*/ 0 h 19"/>
                  <a:gd name="T4" fmla="*/ 16 w 16"/>
                  <a:gd name="T5" fmla="*/ 3 h 19"/>
                  <a:gd name="T6" fmla="*/ 15 w 16"/>
                  <a:gd name="T7" fmla="*/ 7 h 19"/>
                  <a:gd name="T8" fmla="*/ 12 w 16"/>
                  <a:gd name="T9" fmla="*/ 12 h 19"/>
                  <a:gd name="T10" fmla="*/ 7 w 16"/>
                  <a:gd name="T11" fmla="*/ 15 h 19"/>
                  <a:gd name="T12" fmla="*/ 6 w 16"/>
                  <a:gd name="T13" fmla="*/ 19 h 19"/>
                  <a:gd name="T14" fmla="*/ 1 w 16"/>
                  <a:gd name="T15" fmla="*/ 19 h 19"/>
                  <a:gd name="T16" fmla="*/ 0 w 16"/>
                  <a:gd name="T17" fmla="*/ 16 h 19"/>
                  <a:gd name="T18" fmla="*/ 3 w 16"/>
                  <a:gd name="T19" fmla="*/ 13 h 19"/>
                  <a:gd name="T20" fmla="*/ 6 w 16"/>
                  <a:gd name="T21" fmla="*/ 9 h 19"/>
                  <a:gd name="T22" fmla="*/ 9 w 16"/>
                  <a:gd name="T23" fmla="*/ 4 h 19"/>
                  <a:gd name="T24" fmla="*/ 12 w 16"/>
                  <a:gd name="T25" fmla="*/ 1 h 19"/>
                  <a:gd name="T26" fmla="*/ 12 w 16"/>
                  <a:gd name="T27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" h="19">
                    <a:moveTo>
                      <a:pt x="12" y="1"/>
                    </a:moveTo>
                    <a:lnTo>
                      <a:pt x="15" y="0"/>
                    </a:lnTo>
                    <a:lnTo>
                      <a:pt x="16" y="3"/>
                    </a:lnTo>
                    <a:lnTo>
                      <a:pt x="15" y="7"/>
                    </a:lnTo>
                    <a:lnTo>
                      <a:pt x="12" y="12"/>
                    </a:lnTo>
                    <a:lnTo>
                      <a:pt x="7" y="15"/>
                    </a:lnTo>
                    <a:lnTo>
                      <a:pt x="6" y="19"/>
                    </a:lnTo>
                    <a:lnTo>
                      <a:pt x="1" y="19"/>
                    </a:lnTo>
                    <a:lnTo>
                      <a:pt x="0" y="16"/>
                    </a:lnTo>
                    <a:lnTo>
                      <a:pt x="3" y="13"/>
                    </a:lnTo>
                    <a:lnTo>
                      <a:pt x="6" y="9"/>
                    </a:lnTo>
                    <a:lnTo>
                      <a:pt x="9" y="4"/>
                    </a:lnTo>
                    <a:lnTo>
                      <a:pt x="12" y="1"/>
                    </a:lnTo>
                    <a:lnTo>
                      <a:pt x="12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5" name="Freeform 293"/>
              <p:cNvSpPr>
                <a:spLocks/>
              </p:cNvSpPr>
              <p:nvPr/>
            </p:nvSpPr>
            <p:spPr bwMode="auto">
              <a:xfrm>
                <a:off x="3386" y="2895"/>
                <a:ext cx="9" cy="14"/>
              </a:xfrm>
              <a:custGeom>
                <a:avLst/>
                <a:gdLst>
                  <a:gd name="T0" fmla="*/ 9 w 9"/>
                  <a:gd name="T1" fmla="*/ 0 h 14"/>
                  <a:gd name="T2" fmla="*/ 9 w 9"/>
                  <a:gd name="T3" fmla="*/ 3 h 14"/>
                  <a:gd name="T4" fmla="*/ 9 w 9"/>
                  <a:gd name="T5" fmla="*/ 5 h 14"/>
                  <a:gd name="T6" fmla="*/ 9 w 9"/>
                  <a:gd name="T7" fmla="*/ 8 h 14"/>
                  <a:gd name="T8" fmla="*/ 7 w 9"/>
                  <a:gd name="T9" fmla="*/ 9 h 14"/>
                  <a:gd name="T10" fmla="*/ 6 w 9"/>
                  <a:gd name="T11" fmla="*/ 12 h 14"/>
                  <a:gd name="T12" fmla="*/ 4 w 9"/>
                  <a:gd name="T13" fmla="*/ 14 h 14"/>
                  <a:gd name="T14" fmla="*/ 3 w 9"/>
                  <a:gd name="T15" fmla="*/ 14 h 14"/>
                  <a:gd name="T16" fmla="*/ 0 w 9"/>
                  <a:gd name="T17" fmla="*/ 14 h 14"/>
                  <a:gd name="T18" fmla="*/ 3 w 9"/>
                  <a:gd name="T19" fmla="*/ 8 h 14"/>
                  <a:gd name="T20" fmla="*/ 4 w 9"/>
                  <a:gd name="T21" fmla="*/ 5 h 14"/>
                  <a:gd name="T22" fmla="*/ 6 w 9"/>
                  <a:gd name="T23" fmla="*/ 2 h 14"/>
                  <a:gd name="T24" fmla="*/ 9 w 9"/>
                  <a:gd name="T25" fmla="*/ 0 h 14"/>
                  <a:gd name="T26" fmla="*/ 9 w 9"/>
                  <a:gd name="T2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4">
                    <a:moveTo>
                      <a:pt x="9" y="0"/>
                    </a:moveTo>
                    <a:lnTo>
                      <a:pt x="9" y="3"/>
                    </a:lnTo>
                    <a:lnTo>
                      <a:pt x="9" y="5"/>
                    </a:lnTo>
                    <a:lnTo>
                      <a:pt x="9" y="8"/>
                    </a:lnTo>
                    <a:lnTo>
                      <a:pt x="7" y="9"/>
                    </a:lnTo>
                    <a:lnTo>
                      <a:pt x="6" y="12"/>
                    </a:lnTo>
                    <a:lnTo>
                      <a:pt x="4" y="14"/>
                    </a:lnTo>
                    <a:lnTo>
                      <a:pt x="3" y="14"/>
                    </a:lnTo>
                    <a:lnTo>
                      <a:pt x="0" y="14"/>
                    </a:lnTo>
                    <a:lnTo>
                      <a:pt x="3" y="8"/>
                    </a:lnTo>
                    <a:lnTo>
                      <a:pt x="4" y="5"/>
                    </a:lnTo>
                    <a:lnTo>
                      <a:pt x="6" y="2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6" name="Freeform 294"/>
              <p:cNvSpPr>
                <a:spLocks/>
              </p:cNvSpPr>
              <p:nvPr/>
            </p:nvSpPr>
            <p:spPr bwMode="auto">
              <a:xfrm>
                <a:off x="3262" y="2803"/>
                <a:ext cx="32" cy="8"/>
              </a:xfrm>
              <a:custGeom>
                <a:avLst/>
                <a:gdLst>
                  <a:gd name="T0" fmla="*/ 13 w 32"/>
                  <a:gd name="T1" fmla="*/ 1 h 8"/>
                  <a:gd name="T2" fmla="*/ 18 w 32"/>
                  <a:gd name="T3" fmla="*/ 0 h 8"/>
                  <a:gd name="T4" fmla="*/ 21 w 32"/>
                  <a:gd name="T5" fmla="*/ 0 h 8"/>
                  <a:gd name="T6" fmla="*/ 25 w 32"/>
                  <a:gd name="T7" fmla="*/ 0 h 8"/>
                  <a:gd name="T8" fmla="*/ 29 w 32"/>
                  <a:gd name="T9" fmla="*/ 0 h 8"/>
                  <a:gd name="T10" fmla="*/ 32 w 32"/>
                  <a:gd name="T11" fmla="*/ 1 h 8"/>
                  <a:gd name="T12" fmla="*/ 30 w 32"/>
                  <a:gd name="T13" fmla="*/ 4 h 8"/>
                  <a:gd name="T14" fmla="*/ 25 w 32"/>
                  <a:gd name="T15" fmla="*/ 4 h 8"/>
                  <a:gd name="T16" fmla="*/ 22 w 32"/>
                  <a:gd name="T17" fmla="*/ 6 h 8"/>
                  <a:gd name="T18" fmla="*/ 19 w 32"/>
                  <a:gd name="T19" fmla="*/ 6 h 8"/>
                  <a:gd name="T20" fmla="*/ 16 w 32"/>
                  <a:gd name="T21" fmla="*/ 8 h 8"/>
                  <a:gd name="T22" fmla="*/ 12 w 32"/>
                  <a:gd name="T23" fmla="*/ 8 h 8"/>
                  <a:gd name="T24" fmla="*/ 9 w 32"/>
                  <a:gd name="T25" fmla="*/ 8 h 8"/>
                  <a:gd name="T26" fmla="*/ 4 w 32"/>
                  <a:gd name="T27" fmla="*/ 8 h 8"/>
                  <a:gd name="T28" fmla="*/ 1 w 32"/>
                  <a:gd name="T29" fmla="*/ 8 h 8"/>
                  <a:gd name="T30" fmla="*/ 0 w 32"/>
                  <a:gd name="T31" fmla="*/ 4 h 8"/>
                  <a:gd name="T32" fmla="*/ 1 w 32"/>
                  <a:gd name="T33" fmla="*/ 3 h 8"/>
                  <a:gd name="T34" fmla="*/ 4 w 32"/>
                  <a:gd name="T35" fmla="*/ 3 h 8"/>
                  <a:gd name="T36" fmla="*/ 7 w 32"/>
                  <a:gd name="T37" fmla="*/ 1 h 8"/>
                  <a:gd name="T38" fmla="*/ 10 w 32"/>
                  <a:gd name="T39" fmla="*/ 1 h 8"/>
                  <a:gd name="T40" fmla="*/ 13 w 32"/>
                  <a:gd name="T41" fmla="*/ 1 h 8"/>
                  <a:gd name="T42" fmla="*/ 13 w 32"/>
                  <a:gd name="T4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2" h="8">
                    <a:moveTo>
                      <a:pt x="13" y="1"/>
                    </a:moveTo>
                    <a:lnTo>
                      <a:pt x="18" y="0"/>
                    </a:lnTo>
                    <a:lnTo>
                      <a:pt x="21" y="0"/>
                    </a:lnTo>
                    <a:lnTo>
                      <a:pt x="25" y="0"/>
                    </a:lnTo>
                    <a:lnTo>
                      <a:pt x="29" y="0"/>
                    </a:lnTo>
                    <a:lnTo>
                      <a:pt x="32" y="1"/>
                    </a:lnTo>
                    <a:lnTo>
                      <a:pt x="30" y="4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19" y="6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9" y="8"/>
                    </a:lnTo>
                    <a:lnTo>
                      <a:pt x="4" y="8"/>
                    </a:lnTo>
                    <a:lnTo>
                      <a:pt x="1" y="8"/>
                    </a:lnTo>
                    <a:lnTo>
                      <a:pt x="0" y="4"/>
                    </a:lnTo>
                    <a:lnTo>
                      <a:pt x="1" y="3"/>
                    </a:lnTo>
                    <a:lnTo>
                      <a:pt x="4" y="3"/>
                    </a:lnTo>
                    <a:lnTo>
                      <a:pt x="7" y="1"/>
                    </a:lnTo>
                    <a:lnTo>
                      <a:pt x="10" y="1"/>
                    </a:lnTo>
                    <a:lnTo>
                      <a:pt x="13" y="1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7" name="Freeform 295"/>
              <p:cNvSpPr>
                <a:spLocks/>
              </p:cNvSpPr>
              <p:nvPr/>
            </p:nvSpPr>
            <p:spPr bwMode="auto">
              <a:xfrm>
                <a:off x="3284" y="2827"/>
                <a:ext cx="32" cy="9"/>
              </a:xfrm>
              <a:custGeom>
                <a:avLst/>
                <a:gdLst>
                  <a:gd name="T0" fmla="*/ 28 w 32"/>
                  <a:gd name="T1" fmla="*/ 2 h 9"/>
                  <a:gd name="T2" fmla="*/ 31 w 32"/>
                  <a:gd name="T3" fmla="*/ 0 h 9"/>
                  <a:gd name="T4" fmla="*/ 32 w 32"/>
                  <a:gd name="T5" fmla="*/ 2 h 9"/>
                  <a:gd name="T6" fmla="*/ 32 w 32"/>
                  <a:gd name="T7" fmla="*/ 3 h 9"/>
                  <a:gd name="T8" fmla="*/ 32 w 32"/>
                  <a:gd name="T9" fmla="*/ 5 h 9"/>
                  <a:gd name="T10" fmla="*/ 28 w 32"/>
                  <a:gd name="T11" fmla="*/ 8 h 9"/>
                  <a:gd name="T12" fmla="*/ 25 w 32"/>
                  <a:gd name="T13" fmla="*/ 9 h 9"/>
                  <a:gd name="T14" fmla="*/ 22 w 32"/>
                  <a:gd name="T15" fmla="*/ 9 h 9"/>
                  <a:gd name="T16" fmla="*/ 19 w 32"/>
                  <a:gd name="T17" fmla="*/ 9 h 9"/>
                  <a:gd name="T18" fmla="*/ 14 w 32"/>
                  <a:gd name="T19" fmla="*/ 8 h 9"/>
                  <a:gd name="T20" fmla="*/ 10 w 32"/>
                  <a:gd name="T21" fmla="*/ 8 h 9"/>
                  <a:gd name="T22" fmla="*/ 7 w 32"/>
                  <a:gd name="T23" fmla="*/ 6 h 9"/>
                  <a:gd name="T24" fmla="*/ 3 w 32"/>
                  <a:gd name="T25" fmla="*/ 5 h 9"/>
                  <a:gd name="T26" fmla="*/ 0 w 32"/>
                  <a:gd name="T27" fmla="*/ 2 h 9"/>
                  <a:gd name="T28" fmla="*/ 3 w 32"/>
                  <a:gd name="T29" fmla="*/ 0 h 9"/>
                  <a:gd name="T30" fmla="*/ 7 w 32"/>
                  <a:gd name="T31" fmla="*/ 0 h 9"/>
                  <a:gd name="T32" fmla="*/ 10 w 32"/>
                  <a:gd name="T33" fmla="*/ 0 h 9"/>
                  <a:gd name="T34" fmla="*/ 13 w 32"/>
                  <a:gd name="T35" fmla="*/ 2 h 9"/>
                  <a:gd name="T36" fmla="*/ 16 w 32"/>
                  <a:gd name="T37" fmla="*/ 2 h 9"/>
                  <a:gd name="T38" fmla="*/ 19 w 32"/>
                  <a:gd name="T39" fmla="*/ 3 h 9"/>
                  <a:gd name="T40" fmla="*/ 22 w 32"/>
                  <a:gd name="T41" fmla="*/ 3 h 9"/>
                  <a:gd name="T42" fmla="*/ 25 w 32"/>
                  <a:gd name="T43" fmla="*/ 3 h 9"/>
                  <a:gd name="T44" fmla="*/ 28 w 32"/>
                  <a:gd name="T45" fmla="*/ 2 h 9"/>
                  <a:gd name="T46" fmla="*/ 28 w 32"/>
                  <a:gd name="T47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9">
                    <a:moveTo>
                      <a:pt x="28" y="2"/>
                    </a:moveTo>
                    <a:lnTo>
                      <a:pt x="31" y="0"/>
                    </a:lnTo>
                    <a:lnTo>
                      <a:pt x="32" y="2"/>
                    </a:lnTo>
                    <a:lnTo>
                      <a:pt x="32" y="3"/>
                    </a:lnTo>
                    <a:lnTo>
                      <a:pt x="32" y="5"/>
                    </a:lnTo>
                    <a:lnTo>
                      <a:pt x="28" y="8"/>
                    </a:lnTo>
                    <a:lnTo>
                      <a:pt x="25" y="9"/>
                    </a:lnTo>
                    <a:lnTo>
                      <a:pt x="22" y="9"/>
                    </a:lnTo>
                    <a:lnTo>
                      <a:pt x="19" y="9"/>
                    </a:lnTo>
                    <a:lnTo>
                      <a:pt x="14" y="8"/>
                    </a:lnTo>
                    <a:lnTo>
                      <a:pt x="10" y="8"/>
                    </a:lnTo>
                    <a:lnTo>
                      <a:pt x="7" y="6"/>
                    </a:lnTo>
                    <a:lnTo>
                      <a:pt x="3" y="5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6" y="2"/>
                    </a:lnTo>
                    <a:lnTo>
                      <a:pt x="19" y="3"/>
                    </a:lnTo>
                    <a:lnTo>
                      <a:pt x="22" y="3"/>
                    </a:lnTo>
                    <a:lnTo>
                      <a:pt x="25" y="3"/>
                    </a:lnTo>
                    <a:lnTo>
                      <a:pt x="28" y="2"/>
                    </a:ln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8" name="Freeform 296"/>
              <p:cNvSpPr>
                <a:spLocks/>
              </p:cNvSpPr>
              <p:nvPr/>
            </p:nvSpPr>
            <p:spPr bwMode="auto">
              <a:xfrm>
                <a:off x="3307" y="2848"/>
                <a:ext cx="39" cy="22"/>
              </a:xfrm>
              <a:custGeom>
                <a:avLst/>
                <a:gdLst>
                  <a:gd name="T0" fmla="*/ 38 w 39"/>
                  <a:gd name="T1" fmla="*/ 15 h 22"/>
                  <a:gd name="T2" fmla="*/ 39 w 39"/>
                  <a:gd name="T3" fmla="*/ 17 h 22"/>
                  <a:gd name="T4" fmla="*/ 39 w 39"/>
                  <a:gd name="T5" fmla="*/ 19 h 22"/>
                  <a:gd name="T6" fmla="*/ 36 w 39"/>
                  <a:gd name="T7" fmla="*/ 20 h 22"/>
                  <a:gd name="T8" fmla="*/ 33 w 39"/>
                  <a:gd name="T9" fmla="*/ 22 h 22"/>
                  <a:gd name="T10" fmla="*/ 30 w 39"/>
                  <a:gd name="T11" fmla="*/ 20 h 22"/>
                  <a:gd name="T12" fmla="*/ 29 w 39"/>
                  <a:gd name="T13" fmla="*/ 20 h 22"/>
                  <a:gd name="T14" fmla="*/ 26 w 39"/>
                  <a:gd name="T15" fmla="*/ 20 h 22"/>
                  <a:gd name="T16" fmla="*/ 23 w 39"/>
                  <a:gd name="T17" fmla="*/ 19 h 22"/>
                  <a:gd name="T18" fmla="*/ 18 w 39"/>
                  <a:gd name="T19" fmla="*/ 17 h 22"/>
                  <a:gd name="T20" fmla="*/ 14 w 39"/>
                  <a:gd name="T21" fmla="*/ 15 h 22"/>
                  <a:gd name="T22" fmla="*/ 11 w 39"/>
                  <a:gd name="T23" fmla="*/ 12 h 22"/>
                  <a:gd name="T24" fmla="*/ 8 w 39"/>
                  <a:gd name="T25" fmla="*/ 11 h 22"/>
                  <a:gd name="T26" fmla="*/ 3 w 39"/>
                  <a:gd name="T27" fmla="*/ 8 h 22"/>
                  <a:gd name="T28" fmla="*/ 2 w 39"/>
                  <a:gd name="T29" fmla="*/ 5 h 22"/>
                  <a:gd name="T30" fmla="*/ 0 w 39"/>
                  <a:gd name="T31" fmla="*/ 3 h 22"/>
                  <a:gd name="T32" fmla="*/ 2 w 39"/>
                  <a:gd name="T33" fmla="*/ 2 h 22"/>
                  <a:gd name="T34" fmla="*/ 2 w 39"/>
                  <a:gd name="T35" fmla="*/ 0 h 22"/>
                  <a:gd name="T36" fmla="*/ 3 w 39"/>
                  <a:gd name="T37" fmla="*/ 0 h 22"/>
                  <a:gd name="T38" fmla="*/ 6 w 39"/>
                  <a:gd name="T39" fmla="*/ 0 h 22"/>
                  <a:gd name="T40" fmla="*/ 9 w 39"/>
                  <a:gd name="T41" fmla="*/ 3 h 22"/>
                  <a:gd name="T42" fmla="*/ 12 w 39"/>
                  <a:gd name="T43" fmla="*/ 5 h 22"/>
                  <a:gd name="T44" fmla="*/ 15 w 39"/>
                  <a:gd name="T45" fmla="*/ 8 h 22"/>
                  <a:gd name="T46" fmla="*/ 18 w 39"/>
                  <a:gd name="T47" fmla="*/ 9 h 22"/>
                  <a:gd name="T48" fmla="*/ 21 w 39"/>
                  <a:gd name="T49" fmla="*/ 12 h 22"/>
                  <a:gd name="T50" fmla="*/ 26 w 39"/>
                  <a:gd name="T51" fmla="*/ 14 h 22"/>
                  <a:gd name="T52" fmla="*/ 29 w 39"/>
                  <a:gd name="T53" fmla="*/ 15 h 22"/>
                  <a:gd name="T54" fmla="*/ 33 w 39"/>
                  <a:gd name="T55" fmla="*/ 15 h 22"/>
                  <a:gd name="T56" fmla="*/ 38 w 39"/>
                  <a:gd name="T57" fmla="*/ 15 h 22"/>
                  <a:gd name="T58" fmla="*/ 38 w 39"/>
                  <a:gd name="T59" fmla="*/ 15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9" h="22">
                    <a:moveTo>
                      <a:pt x="38" y="15"/>
                    </a:moveTo>
                    <a:lnTo>
                      <a:pt x="39" y="17"/>
                    </a:lnTo>
                    <a:lnTo>
                      <a:pt x="39" y="19"/>
                    </a:lnTo>
                    <a:lnTo>
                      <a:pt x="36" y="20"/>
                    </a:lnTo>
                    <a:lnTo>
                      <a:pt x="33" y="22"/>
                    </a:lnTo>
                    <a:lnTo>
                      <a:pt x="30" y="20"/>
                    </a:lnTo>
                    <a:lnTo>
                      <a:pt x="29" y="20"/>
                    </a:lnTo>
                    <a:lnTo>
                      <a:pt x="26" y="20"/>
                    </a:lnTo>
                    <a:lnTo>
                      <a:pt x="23" y="19"/>
                    </a:lnTo>
                    <a:lnTo>
                      <a:pt x="18" y="17"/>
                    </a:lnTo>
                    <a:lnTo>
                      <a:pt x="14" y="15"/>
                    </a:lnTo>
                    <a:lnTo>
                      <a:pt x="11" y="12"/>
                    </a:lnTo>
                    <a:lnTo>
                      <a:pt x="8" y="11"/>
                    </a:lnTo>
                    <a:lnTo>
                      <a:pt x="3" y="8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2" y="2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6" y="0"/>
                    </a:lnTo>
                    <a:lnTo>
                      <a:pt x="9" y="3"/>
                    </a:lnTo>
                    <a:lnTo>
                      <a:pt x="12" y="5"/>
                    </a:lnTo>
                    <a:lnTo>
                      <a:pt x="15" y="8"/>
                    </a:lnTo>
                    <a:lnTo>
                      <a:pt x="18" y="9"/>
                    </a:lnTo>
                    <a:lnTo>
                      <a:pt x="21" y="12"/>
                    </a:lnTo>
                    <a:lnTo>
                      <a:pt x="26" y="14"/>
                    </a:lnTo>
                    <a:lnTo>
                      <a:pt x="29" y="15"/>
                    </a:lnTo>
                    <a:lnTo>
                      <a:pt x="33" y="15"/>
                    </a:lnTo>
                    <a:lnTo>
                      <a:pt x="38" y="15"/>
                    </a:lnTo>
                    <a:lnTo>
                      <a:pt x="38" y="15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89" name="Freeform 297"/>
              <p:cNvSpPr>
                <a:spLocks/>
              </p:cNvSpPr>
              <p:nvPr/>
            </p:nvSpPr>
            <p:spPr bwMode="auto">
              <a:xfrm>
                <a:off x="3357" y="2879"/>
                <a:ext cx="29" cy="19"/>
              </a:xfrm>
              <a:custGeom>
                <a:avLst/>
                <a:gdLst>
                  <a:gd name="T0" fmla="*/ 3 w 29"/>
                  <a:gd name="T1" fmla="*/ 0 h 19"/>
                  <a:gd name="T2" fmla="*/ 6 w 29"/>
                  <a:gd name="T3" fmla="*/ 3 h 19"/>
                  <a:gd name="T4" fmla="*/ 9 w 29"/>
                  <a:gd name="T5" fmla="*/ 4 h 19"/>
                  <a:gd name="T6" fmla="*/ 12 w 29"/>
                  <a:gd name="T7" fmla="*/ 7 h 19"/>
                  <a:gd name="T8" fmla="*/ 15 w 29"/>
                  <a:gd name="T9" fmla="*/ 9 h 19"/>
                  <a:gd name="T10" fmla="*/ 18 w 29"/>
                  <a:gd name="T11" fmla="*/ 10 h 19"/>
                  <a:gd name="T12" fmla="*/ 21 w 29"/>
                  <a:gd name="T13" fmla="*/ 12 h 19"/>
                  <a:gd name="T14" fmla="*/ 26 w 29"/>
                  <a:gd name="T15" fmla="*/ 13 h 19"/>
                  <a:gd name="T16" fmla="*/ 29 w 29"/>
                  <a:gd name="T17" fmla="*/ 16 h 19"/>
                  <a:gd name="T18" fmla="*/ 29 w 29"/>
                  <a:gd name="T19" fmla="*/ 18 h 19"/>
                  <a:gd name="T20" fmla="*/ 24 w 29"/>
                  <a:gd name="T21" fmla="*/ 19 h 19"/>
                  <a:gd name="T22" fmla="*/ 20 w 29"/>
                  <a:gd name="T23" fmla="*/ 18 h 19"/>
                  <a:gd name="T24" fmla="*/ 17 w 29"/>
                  <a:gd name="T25" fmla="*/ 16 h 19"/>
                  <a:gd name="T26" fmla="*/ 12 w 29"/>
                  <a:gd name="T27" fmla="*/ 15 h 19"/>
                  <a:gd name="T28" fmla="*/ 9 w 29"/>
                  <a:gd name="T29" fmla="*/ 13 h 19"/>
                  <a:gd name="T30" fmla="*/ 6 w 29"/>
                  <a:gd name="T31" fmla="*/ 12 h 19"/>
                  <a:gd name="T32" fmla="*/ 3 w 29"/>
                  <a:gd name="T33" fmla="*/ 9 h 19"/>
                  <a:gd name="T34" fmla="*/ 0 w 29"/>
                  <a:gd name="T35" fmla="*/ 6 h 19"/>
                  <a:gd name="T36" fmla="*/ 0 w 29"/>
                  <a:gd name="T37" fmla="*/ 3 h 19"/>
                  <a:gd name="T38" fmla="*/ 0 w 29"/>
                  <a:gd name="T39" fmla="*/ 0 h 19"/>
                  <a:gd name="T40" fmla="*/ 3 w 29"/>
                  <a:gd name="T41" fmla="*/ 0 h 19"/>
                  <a:gd name="T42" fmla="*/ 3 w 29"/>
                  <a:gd name="T4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9" h="19">
                    <a:moveTo>
                      <a:pt x="3" y="0"/>
                    </a:moveTo>
                    <a:lnTo>
                      <a:pt x="6" y="3"/>
                    </a:lnTo>
                    <a:lnTo>
                      <a:pt x="9" y="4"/>
                    </a:lnTo>
                    <a:lnTo>
                      <a:pt x="12" y="7"/>
                    </a:lnTo>
                    <a:lnTo>
                      <a:pt x="15" y="9"/>
                    </a:lnTo>
                    <a:lnTo>
                      <a:pt x="18" y="10"/>
                    </a:lnTo>
                    <a:lnTo>
                      <a:pt x="21" y="12"/>
                    </a:lnTo>
                    <a:lnTo>
                      <a:pt x="26" y="13"/>
                    </a:lnTo>
                    <a:lnTo>
                      <a:pt x="29" y="16"/>
                    </a:lnTo>
                    <a:lnTo>
                      <a:pt x="29" y="18"/>
                    </a:lnTo>
                    <a:lnTo>
                      <a:pt x="24" y="19"/>
                    </a:lnTo>
                    <a:lnTo>
                      <a:pt x="20" y="18"/>
                    </a:lnTo>
                    <a:lnTo>
                      <a:pt x="17" y="16"/>
                    </a:lnTo>
                    <a:lnTo>
                      <a:pt x="12" y="15"/>
                    </a:lnTo>
                    <a:lnTo>
                      <a:pt x="9" y="13"/>
                    </a:lnTo>
                    <a:lnTo>
                      <a:pt x="6" y="12"/>
                    </a:lnTo>
                    <a:lnTo>
                      <a:pt x="3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0" name="Freeform 298"/>
              <p:cNvSpPr>
                <a:spLocks/>
              </p:cNvSpPr>
              <p:nvPr/>
            </p:nvSpPr>
            <p:spPr bwMode="auto">
              <a:xfrm>
                <a:off x="3297" y="2817"/>
                <a:ext cx="15" cy="27"/>
              </a:xfrm>
              <a:custGeom>
                <a:avLst/>
                <a:gdLst>
                  <a:gd name="T0" fmla="*/ 13 w 15"/>
                  <a:gd name="T1" fmla="*/ 0 h 27"/>
                  <a:gd name="T2" fmla="*/ 13 w 15"/>
                  <a:gd name="T3" fmla="*/ 1 h 27"/>
                  <a:gd name="T4" fmla="*/ 15 w 15"/>
                  <a:gd name="T5" fmla="*/ 3 h 27"/>
                  <a:gd name="T6" fmla="*/ 13 w 15"/>
                  <a:gd name="T7" fmla="*/ 6 h 27"/>
                  <a:gd name="T8" fmla="*/ 12 w 15"/>
                  <a:gd name="T9" fmla="*/ 9 h 27"/>
                  <a:gd name="T10" fmla="*/ 10 w 15"/>
                  <a:gd name="T11" fmla="*/ 12 h 27"/>
                  <a:gd name="T12" fmla="*/ 9 w 15"/>
                  <a:gd name="T13" fmla="*/ 15 h 27"/>
                  <a:gd name="T14" fmla="*/ 7 w 15"/>
                  <a:gd name="T15" fmla="*/ 19 h 27"/>
                  <a:gd name="T16" fmla="*/ 6 w 15"/>
                  <a:gd name="T17" fmla="*/ 22 h 27"/>
                  <a:gd name="T18" fmla="*/ 6 w 15"/>
                  <a:gd name="T19" fmla="*/ 25 h 27"/>
                  <a:gd name="T20" fmla="*/ 4 w 15"/>
                  <a:gd name="T21" fmla="*/ 27 h 27"/>
                  <a:gd name="T22" fmla="*/ 3 w 15"/>
                  <a:gd name="T23" fmla="*/ 27 h 27"/>
                  <a:gd name="T24" fmla="*/ 1 w 15"/>
                  <a:gd name="T25" fmla="*/ 25 h 27"/>
                  <a:gd name="T26" fmla="*/ 0 w 15"/>
                  <a:gd name="T27" fmla="*/ 22 h 27"/>
                  <a:gd name="T28" fmla="*/ 0 w 15"/>
                  <a:gd name="T29" fmla="*/ 19 h 27"/>
                  <a:gd name="T30" fmla="*/ 1 w 15"/>
                  <a:gd name="T31" fmla="*/ 15 h 27"/>
                  <a:gd name="T32" fmla="*/ 4 w 15"/>
                  <a:gd name="T33" fmla="*/ 10 h 27"/>
                  <a:gd name="T34" fmla="*/ 6 w 15"/>
                  <a:gd name="T35" fmla="*/ 6 h 27"/>
                  <a:gd name="T36" fmla="*/ 7 w 15"/>
                  <a:gd name="T37" fmla="*/ 4 h 27"/>
                  <a:gd name="T38" fmla="*/ 9 w 15"/>
                  <a:gd name="T39" fmla="*/ 1 h 27"/>
                  <a:gd name="T40" fmla="*/ 13 w 15"/>
                  <a:gd name="T41" fmla="*/ 0 h 27"/>
                  <a:gd name="T42" fmla="*/ 13 w 15"/>
                  <a:gd name="T4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7">
                    <a:moveTo>
                      <a:pt x="13" y="0"/>
                    </a:moveTo>
                    <a:lnTo>
                      <a:pt x="13" y="1"/>
                    </a:lnTo>
                    <a:lnTo>
                      <a:pt x="15" y="3"/>
                    </a:lnTo>
                    <a:lnTo>
                      <a:pt x="13" y="6"/>
                    </a:lnTo>
                    <a:lnTo>
                      <a:pt x="12" y="9"/>
                    </a:lnTo>
                    <a:lnTo>
                      <a:pt x="10" y="12"/>
                    </a:lnTo>
                    <a:lnTo>
                      <a:pt x="9" y="15"/>
                    </a:lnTo>
                    <a:lnTo>
                      <a:pt x="7" y="19"/>
                    </a:lnTo>
                    <a:lnTo>
                      <a:pt x="6" y="22"/>
                    </a:lnTo>
                    <a:lnTo>
                      <a:pt x="6" y="25"/>
                    </a:lnTo>
                    <a:lnTo>
                      <a:pt x="4" y="27"/>
                    </a:lnTo>
                    <a:lnTo>
                      <a:pt x="3" y="27"/>
                    </a:lnTo>
                    <a:lnTo>
                      <a:pt x="1" y="25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1" y="15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7" y="4"/>
                    </a:lnTo>
                    <a:lnTo>
                      <a:pt x="9" y="1"/>
                    </a:lnTo>
                    <a:lnTo>
                      <a:pt x="13" y="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1" name="Freeform 299"/>
              <p:cNvSpPr>
                <a:spLocks/>
              </p:cNvSpPr>
              <p:nvPr/>
            </p:nvSpPr>
            <p:spPr bwMode="auto">
              <a:xfrm>
                <a:off x="3675" y="2874"/>
                <a:ext cx="25" cy="12"/>
              </a:xfrm>
              <a:custGeom>
                <a:avLst/>
                <a:gdLst>
                  <a:gd name="T0" fmla="*/ 3 w 25"/>
                  <a:gd name="T1" fmla="*/ 0 h 12"/>
                  <a:gd name="T2" fmla="*/ 6 w 25"/>
                  <a:gd name="T3" fmla="*/ 0 h 12"/>
                  <a:gd name="T4" fmla="*/ 9 w 25"/>
                  <a:gd name="T5" fmla="*/ 0 h 12"/>
                  <a:gd name="T6" fmla="*/ 12 w 25"/>
                  <a:gd name="T7" fmla="*/ 0 h 12"/>
                  <a:gd name="T8" fmla="*/ 15 w 25"/>
                  <a:gd name="T9" fmla="*/ 2 h 12"/>
                  <a:gd name="T10" fmla="*/ 16 w 25"/>
                  <a:gd name="T11" fmla="*/ 3 h 12"/>
                  <a:gd name="T12" fmla="*/ 19 w 25"/>
                  <a:gd name="T13" fmla="*/ 5 h 12"/>
                  <a:gd name="T14" fmla="*/ 22 w 25"/>
                  <a:gd name="T15" fmla="*/ 6 h 12"/>
                  <a:gd name="T16" fmla="*/ 25 w 25"/>
                  <a:gd name="T17" fmla="*/ 8 h 12"/>
                  <a:gd name="T18" fmla="*/ 24 w 25"/>
                  <a:gd name="T19" fmla="*/ 9 h 12"/>
                  <a:gd name="T20" fmla="*/ 22 w 25"/>
                  <a:gd name="T21" fmla="*/ 12 h 12"/>
                  <a:gd name="T22" fmla="*/ 18 w 25"/>
                  <a:gd name="T23" fmla="*/ 11 h 12"/>
                  <a:gd name="T24" fmla="*/ 15 w 25"/>
                  <a:gd name="T25" fmla="*/ 9 h 12"/>
                  <a:gd name="T26" fmla="*/ 9 w 25"/>
                  <a:gd name="T27" fmla="*/ 8 h 12"/>
                  <a:gd name="T28" fmla="*/ 6 w 25"/>
                  <a:gd name="T29" fmla="*/ 6 h 12"/>
                  <a:gd name="T30" fmla="*/ 1 w 25"/>
                  <a:gd name="T31" fmla="*/ 5 h 12"/>
                  <a:gd name="T32" fmla="*/ 0 w 25"/>
                  <a:gd name="T33" fmla="*/ 3 h 12"/>
                  <a:gd name="T34" fmla="*/ 0 w 25"/>
                  <a:gd name="T35" fmla="*/ 2 h 12"/>
                  <a:gd name="T36" fmla="*/ 3 w 25"/>
                  <a:gd name="T37" fmla="*/ 0 h 12"/>
                  <a:gd name="T38" fmla="*/ 3 w 25"/>
                  <a:gd name="T3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5" h="12">
                    <a:moveTo>
                      <a:pt x="3" y="0"/>
                    </a:move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6" y="3"/>
                    </a:lnTo>
                    <a:lnTo>
                      <a:pt x="19" y="5"/>
                    </a:lnTo>
                    <a:lnTo>
                      <a:pt x="22" y="6"/>
                    </a:lnTo>
                    <a:lnTo>
                      <a:pt x="25" y="8"/>
                    </a:lnTo>
                    <a:lnTo>
                      <a:pt x="24" y="9"/>
                    </a:lnTo>
                    <a:lnTo>
                      <a:pt x="22" y="12"/>
                    </a:lnTo>
                    <a:lnTo>
                      <a:pt x="18" y="11"/>
                    </a:lnTo>
                    <a:lnTo>
                      <a:pt x="15" y="9"/>
                    </a:lnTo>
                    <a:lnTo>
                      <a:pt x="9" y="8"/>
                    </a:lnTo>
                    <a:lnTo>
                      <a:pt x="6" y="6"/>
                    </a:lnTo>
                    <a:lnTo>
                      <a:pt x="1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2" name="Freeform 300"/>
              <p:cNvSpPr>
                <a:spLocks/>
              </p:cNvSpPr>
              <p:nvPr/>
            </p:nvSpPr>
            <p:spPr bwMode="auto">
              <a:xfrm>
                <a:off x="3705" y="2860"/>
                <a:ext cx="20" cy="16"/>
              </a:xfrm>
              <a:custGeom>
                <a:avLst/>
                <a:gdLst>
                  <a:gd name="T0" fmla="*/ 0 w 20"/>
                  <a:gd name="T1" fmla="*/ 3 h 16"/>
                  <a:gd name="T2" fmla="*/ 1 w 20"/>
                  <a:gd name="T3" fmla="*/ 0 h 16"/>
                  <a:gd name="T4" fmla="*/ 3 w 20"/>
                  <a:gd name="T5" fmla="*/ 3 h 16"/>
                  <a:gd name="T6" fmla="*/ 8 w 20"/>
                  <a:gd name="T7" fmla="*/ 5 h 16"/>
                  <a:gd name="T8" fmla="*/ 12 w 20"/>
                  <a:gd name="T9" fmla="*/ 8 h 16"/>
                  <a:gd name="T10" fmla="*/ 14 w 20"/>
                  <a:gd name="T11" fmla="*/ 8 h 16"/>
                  <a:gd name="T12" fmla="*/ 17 w 20"/>
                  <a:gd name="T13" fmla="*/ 10 h 16"/>
                  <a:gd name="T14" fmla="*/ 18 w 20"/>
                  <a:gd name="T15" fmla="*/ 10 h 16"/>
                  <a:gd name="T16" fmla="*/ 20 w 20"/>
                  <a:gd name="T17" fmla="*/ 11 h 16"/>
                  <a:gd name="T18" fmla="*/ 20 w 20"/>
                  <a:gd name="T19" fmla="*/ 13 h 16"/>
                  <a:gd name="T20" fmla="*/ 18 w 20"/>
                  <a:gd name="T21" fmla="*/ 16 h 16"/>
                  <a:gd name="T22" fmla="*/ 15 w 20"/>
                  <a:gd name="T23" fmla="*/ 16 h 16"/>
                  <a:gd name="T24" fmla="*/ 12 w 20"/>
                  <a:gd name="T25" fmla="*/ 14 h 16"/>
                  <a:gd name="T26" fmla="*/ 8 w 20"/>
                  <a:gd name="T27" fmla="*/ 13 h 16"/>
                  <a:gd name="T28" fmla="*/ 6 w 20"/>
                  <a:gd name="T29" fmla="*/ 13 h 16"/>
                  <a:gd name="T30" fmla="*/ 3 w 20"/>
                  <a:gd name="T31" fmla="*/ 10 h 16"/>
                  <a:gd name="T32" fmla="*/ 1 w 20"/>
                  <a:gd name="T33" fmla="*/ 8 h 16"/>
                  <a:gd name="T34" fmla="*/ 0 w 20"/>
                  <a:gd name="T35" fmla="*/ 5 h 16"/>
                  <a:gd name="T36" fmla="*/ 0 w 20"/>
                  <a:gd name="T37" fmla="*/ 3 h 16"/>
                  <a:gd name="T38" fmla="*/ 0 w 20"/>
                  <a:gd name="T39" fmla="*/ 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16">
                    <a:moveTo>
                      <a:pt x="0" y="3"/>
                    </a:moveTo>
                    <a:lnTo>
                      <a:pt x="1" y="0"/>
                    </a:lnTo>
                    <a:lnTo>
                      <a:pt x="3" y="3"/>
                    </a:lnTo>
                    <a:lnTo>
                      <a:pt x="8" y="5"/>
                    </a:lnTo>
                    <a:lnTo>
                      <a:pt x="12" y="8"/>
                    </a:lnTo>
                    <a:lnTo>
                      <a:pt x="14" y="8"/>
                    </a:lnTo>
                    <a:lnTo>
                      <a:pt x="17" y="10"/>
                    </a:lnTo>
                    <a:lnTo>
                      <a:pt x="18" y="10"/>
                    </a:lnTo>
                    <a:lnTo>
                      <a:pt x="20" y="11"/>
                    </a:lnTo>
                    <a:lnTo>
                      <a:pt x="20" y="13"/>
                    </a:lnTo>
                    <a:lnTo>
                      <a:pt x="18" y="16"/>
                    </a:lnTo>
                    <a:lnTo>
                      <a:pt x="15" y="16"/>
                    </a:lnTo>
                    <a:lnTo>
                      <a:pt x="12" y="14"/>
                    </a:lnTo>
                    <a:lnTo>
                      <a:pt x="8" y="13"/>
                    </a:lnTo>
                    <a:lnTo>
                      <a:pt x="6" y="13"/>
                    </a:lnTo>
                    <a:lnTo>
                      <a:pt x="3" y="10"/>
                    </a:lnTo>
                    <a:lnTo>
                      <a:pt x="1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3" name="Freeform 301"/>
              <p:cNvSpPr>
                <a:spLocks/>
              </p:cNvSpPr>
              <p:nvPr/>
            </p:nvSpPr>
            <p:spPr bwMode="auto">
              <a:xfrm>
                <a:off x="3726" y="2841"/>
                <a:ext cx="17" cy="21"/>
              </a:xfrm>
              <a:custGeom>
                <a:avLst/>
                <a:gdLst>
                  <a:gd name="T0" fmla="*/ 2 w 17"/>
                  <a:gd name="T1" fmla="*/ 4 h 21"/>
                  <a:gd name="T2" fmla="*/ 0 w 17"/>
                  <a:gd name="T3" fmla="*/ 1 h 21"/>
                  <a:gd name="T4" fmla="*/ 2 w 17"/>
                  <a:gd name="T5" fmla="*/ 1 h 21"/>
                  <a:gd name="T6" fmla="*/ 3 w 17"/>
                  <a:gd name="T7" fmla="*/ 0 h 21"/>
                  <a:gd name="T8" fmla="*/ 5 w 17"/>
                  <a:gd name="T9" fmla="*/ 1 h 21"/>
                  <a:gd name="T10" fmla="*/ 8 w 17"/>
                  <a:gd name="T11" fmla="*/ 4 h 21"/>
                  <a:gd name="T12" fmla="*/ 12 w 17"/>
                  <a:gd name="T13" fmla="*/ 7 h 21"/>
                  <a:gd name="T14" fmla="*/ 15 w 17"/>
                  <a:gd name="T15" fmla="*/ 12 h 21"/>
                  <a:gd name="T16" fmla="*/ 17 w 17"/>
                  <a:gd name="T17" fmla="*/ 16 h 21"/>
                  <a:gd name="T18" fmla="*/ 17 w 17"/>
                  <a:gd name="T19" fmla="*/ 19 h 21"/>
                  <a:gd name="T20" fmla="*/ 14 w 17"/>
                  <a:gd name="T21" fmla="*/ 21 h 21"/>
                  <a:gd name="T22" fmla="*/ 11 w 17"/>
                  <a:gd name="T23" fmla="*/ 16 h 21"/>
                  <a:gd name="T24" fmla="*/ 8 w 17"/>
                  <a:gd name="T25" fmla="*/ 12 h 21"/>
                  <a:gd name="T26" fmla="*/ 3 w 17"/>
                  <a:gd name="T27" fmla="*/ 7 h 21"/>
                  <a:gd name="T28" fmla="*/ 2 w 17"/>
                  <a:gd name="T29" fmla="*/ 4 h 21"/>
                  <a:gd name="T30" fmla="*/ 2 w 17"/>
                  <a:gd name="T31" fmla="*/ 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" h="21">
                    <a:moveTo>
                      <a:pt x="2" y="4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3" y="0"/>
                    </a:lnTo>
                    <a:lnTo>
                      <a:pt x="5" y="1"/>
                    </a:lnTo>
                    <a:lnTo>
                      <a:pt x="8" y="4"/>
                    </a:lnTo>
                    <a:lnTo>
                      <a:pt x="12" y="7"/>
                    </a:lnTo>
                    <a:lnTo>
                      <a:pt x="15" y="12"/>
                    </a:lnTo>
                    <a:lnTo>
                      <a:pt x="17" y="16"/>
                    </a:lnTo>
                    <a:lnTo>
                      <a:pt x="17" y="19"/>
                    </a:lnTo>
                    <a:lnTo>
                      <a:pt x="14" y="21"/>
                    </a:lnTo>
                    <a:lnTo>
                      <a:pt x="11" y="16"/>
                    </a:lnTo>
                    <a:lnTo>
                      <a:pt x="8" y="12"/>
                    </a:lnTo>
                    <a:lnTo>
                      <a:pt x="3" y="7"/>
                    </a:lnTo>
                    <a:lnTo>
                      <a:pt x="2" y="4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4" name="Freeform 302"/>
              <p:cNvSpPr>
                <a:spLocks/>
              </p:cNvSpPr>
              <p:nvPr/>
            </p:nvSpPr>
            <p:spPr bwMode="auto">
              <a:xfrm>
                <a:off x="3755" y="2839"/>
                <a:ext cx="12" cy="12"/>
              </a:xfrm>
              <a:custGeom>
                <a:avLst/>
                <a:gdLst>
                  <a:gd name="T0" fmla="*/ 0 w 12"/>
                  <a:gd name="T1" fmla="*/ 2 h 12"/>
                  <a:gd name="T2" fmla="*/ 1 w 12"/>
                  <a:gd name="T3" fmla="*/ 0 h 12"/>
                  <a:gd name="T4" fmla="*/ 4 w 12"/>
                  <a:gd name="T5" fmla="*/ 0 h 12"/>
                  <a:gd name="T6" fmla="*/ 6 w 12"/>
                  <a:gd name="T7" fmla="*/ 2 h 12"/>
                  <a:gd name="T8" fmla="*/ 9 w 12"/>
                  <a:gd name="T9" fmla="*/ 5 h 12"/>
                  <a:gd name="T10" fmla="*/ 10 w 12"/>
                  <a:gd name="T11" fmla="*/ 6 h 12"/>
                  <a:gd name="T12" fmla="*/ 12 w 12"/>
                  <a:gd name="T13" fmla="*/ 8 h 12"/>
                  <a:gd name="T14" fmla="*/ 12 w 12"/>
                  <a:gd name="T15" fmla="*/ 9 h 12"/>
                  <a:gd name="T16" fmla="*/ 9 w 12"/>
                  <a:gd name="T17" fmla="*/ 12 h 12"/>
                  <a:gd name="T18" fmla="*/ 4 w 12"/>
                  <a:gd name="T19" fmla="*/ 8 h 12"/>
                  <a:gd name="T20" fmla="*/ 1 w 12"/>
                  <a:gd name="T21" fmla="*/ 6 h 12"/>
                  <a:gd name="T22" fmla="*/ 0 w 12"/>
                  <a:gd name="T23" fmla="*/ 5 h 12"/>
                  <a:gd name="T24" fmla="*/ 0 w 12"/>
                  <a:gd name="T25" fmla="*/ 2 h 12"/>
                  <a:gd name="T26" fmla="*/ 0 w 12"/>
                  <a:gd name="T27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12">
                    <a:moveTo>
                      <a:pt x="0" y="2"/>
                    </a:moveTo>
                    <a:lnTo>
                      <a:pt x="1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9" y="5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12" y="9"/>
                    </a:lnTo>
                    <a:lnTo>
                      <a:pt x="9" y="12"/>
                    </a:lnTo>
                    <a:lnTo>
                      <a:pt x="4" y="8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5" name="Freeform 303"/>
              <p:cNvSpPr>
                <a:spLocks/>
              </p:cNvSpPr>
              <p:nvPr/>
            </p:nvSpPr>
            <p:spPr bwMode="auto">
              <a:xfrm>
                <a:off x="3681" y="2867"/>
                <a:ext cx="27" cy="33"/>
              </a:xfrm>
              <a:custGeom>
                <a:avLst/>
                <a:gdLst>
                  <a:gd name="T0" fmla="*/ 24 w 27"/>
                  <a:gd name="T1" fmla="*/ 1 h 33"/>
                  <a:gd name="T2" fmla="*/ 25 w 27"/>
                  <a:gd name="T3" fmla="*/ 0 h 33"/>
                  <a:gd name="T4" fmla="*/ 27 w 27"/>
                  <a:gd name="T5" fmla="*/ 1 h 33"/>
                  <a:gd name="T6" fmla="*/ 27 w 27"/>
                  <a:gd name="T7" fmla="*/ 4 h 33"/>
                  <a:gd name="T8" fmla="*/ 27 w 27"/>
                  <a:gd name="T9" fmla="*/ 7 h 33"/>
                  <a:gd name="T10" fmla="*/ 25 w 27"/>
                  <a:gd name="T11" fmla="*/ 12 h 33"/>
                  <a:gd name="T12" fmla="*/ 22 w 27"/>
                  <a:gd name="T13" fmla="*/ 16 h 33"/>
                  <a:gd name="T14" fmla="*/ 18 w 27"/>
                  <a:gd name="T15" fmla="*/ 21 h 33"/>
                  <a:gd name="T16" fmla="*/ 16 w 27"/>
                  <a:gd name="T17" fmla="*/ 24 h 33"/>
                  <a:gd name="T18" fmla="*/ 13 w 27"/>
                  <a:gd name="T19" fmla="*/ 25 h 33"/>
                  <a:gd name="T20" fmla="*/ 10 w 27"/>
                  <a:gd name="T21" fmla="*/ 28 h 33"/>
                  <a:gd name="T22" fmla="*/ 6 w 27"/>
                  <a:gd name="T23" fmla="*/ 31 h 33"/>
                  <a:gd name="T24" fmla="*/ 4 w 27"/>
                  <a:gd name="T25" fmla="*/ 33 h 33"/>
                  <a:gd name="T26" fmla="*/ 1 w 27"/>
                  <a:gd name="T27" fmla="*/ 33 h 33"/>
                  <a:gd name="T28" fmla="*/ 0 w 27"/>
                  <a:gd name="T29" fmla="*/ 31 h 33"/>
                  <a:gd name="T30" fmla="*/ 0 w 27"/>
                  <a:gd name="T31" fmla="*/ 30 h 33"/>
                  <a:gd name="T32" fmla="*/ 0 w 27"/>
                  <a:gd name="T33" fmla="*/ 30 h 33"/>
                  <a:gd name="T34" fmla="*/ 1 w 27"/>
                  <a:gd name="T35" fmla="*/ 28 h 33"/>
                  <a:gd name="T36" fmla="*/ 4 w 27"/>
                  <a:gd name="T37" fmla="*/ 27 h 33"/>
                  <a:gd name="T38" fmla="*/ 6 w 27"/>
                  <a:gd name="T39" fmla="*/ 24 h 33"/>
                  <a:gd name="T40" fmla="*/ 9 w 27"/>
                  <a:gd name="T41" fmla="*/ 22 h 33"/>
                  <a:gd name="T42" fmla="*/ 12 w 27"/>
                  <a:gd name="T43" fmla="*/ 19 h 33"/>
                  <a:gd name="T44" fmla="*/ 16 w 27"/>
                  <a:gd name="T45" fmla="*/ 16 h 33"/>
                  <a:gd name="T46" fmla="*/ 18 w 27"/>
                  <a:gd name="T47" fmla="*/ 12 h 33"/>
                  <a:gd name="T48" fmla="*/ 21 w 27"/>
                  <a:gd name="T49" fmla="*/ 9 h 33"/>
                  <a:gd name="T50" fmla="*/ 22 w 27"/>
                  <a:gd name="T51" fmla="*/ 4 h 33"/>
                  <a:gd name="T52" fmla="*/ 24 w 27"/>
                  <a:gd name="T53" fmla="*/ 1 h 33"/>
                  <a:gd name="T54" fmla="*/ 24 w 27"/>
                  <a:gd name="T55" fmla="*/ 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7" h="33">
                    <a:moveTo>
                      <a:pt x="24" y="1"/>
                    </a:moveTo>
                    <a:lnTo>
                      <a:pt x="25" y="0"/>
                    </a:lnTo>
                    <a:lnTo>
                      <a:pt x="27" y="1"/>
                    </a:lnTo>
                    <a:lnTo>
                      <a:pt x="27" y="4"/>
                    </a:lnTo>
                    <a:lnTo>
                      <a:pt x="27" y="7"/>
                    </a:lnTo>
                    <a:lnTo>
                      <a:pt x="25" y="12"/>
                    </a:lnTo>
                    <a:lnTo>
                      <a:pt x="22" y="16"/>
                    </a:lnTo>
                    <a:lnTo>
                      <a:pt x="18" y="21"/>
                    </a:lnTo>
                    <a:lnTo>
                      <a:pt x="16" y="24"/>
                    </a:lnTo>
                    <a:lnTo>
                      <a:pt x="13" y="25"/>
                    </a:lnTo>
                    <a:lnTo>
                      <a:pt x="10" y="28"/>
                    </a:lnTo>
                    <a:lnTo>
                      <a:pt x="6" y="31"/>
                    </a:lnTo>
                    <a:lnTo>
                      <a:pt x="4" y="33"/>
                    </a:lnTo>
                    <a:lnTo>
                      <a:pt x="1" y="33"/>
                    </a:lnTo>
                    <a:lnTo>
                      <a:pt x="0" y="31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1" y="28"/>
                    </a:lnTo>
                    <a:lnTo>
                      <a:pt x="4" y="27"/>
                    </a:lnTo>
                    <a:lnTo>
                      <a:pt x="6" y="24"/>
                    </a:lnTo>
                    <a:lnTo>
                      <a:pt x="9" y="22"/>
                    </a:lnTo>
                    <a:lnTo>
                      <a:pt x="12" y="19"/>
                    </a:lnTo>
                    <a:lnTo>
                      <a:pt x="16" y="16"/>
                    </a:lnTo>
                    <a:lnTo>
                      <a:pt x="18" y="12"/>
                    </a:lnTo>
                    <a:lnTo>
                      <a:pt x="21" y="9"/>
                    </a:lnTo>
                    <a:lnTo>
                      <a:pt x="22" y="4"/>
                    </a:lnTo>
                    <a:lnTo>
                      <a:pt x="24" y="1"/>
                    </a:lnTo>
                    <a:lnTo>
                      <a:pt x="24" y="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6" name="Freeform 304"/>
              <p:cNvSpPr>
                <a:spLocks/>
              </p:cNvSpPr>
              <p:nvPr/>
            </p:nvSpPr>
            <p:spPr bwMode="auto">
              <a:xfrm>
                <a:off x="3723" y="2836"/>
                <a:ext cx="26" cy="27"/>
              </a:xfrm>
              <a:custGeom>
                <a:avLst/>
                <a:gdLst>
                  <a:gd name="T0" fmla="*/ 0 w 26"/>
                  <a:gd name="T1" fmla="*/ 21 h 27"/>
                  <a:gd name="T2" fmla="*/ 3 w 26"/>
                  <a:gd name="T3" fmla="*/ 20 h 27"/>
                  <a:gd name="T4" fmla="*/ 6 w 26"/>
                  <a:gd name="T5" fmla="*/ 17 h 27"/>
                  <a:gd name="T6" fmla="*/ 9 w 26"/>
                  <a:gd name="T7" fmla="*/ 14 h 27"/>
                  <a:gd name="T8" fmla="*/ 12 w 26"/>
                  <a:gd name="T9" fmla="*/ 12 h 27"/>
                  <a:gd name="T10" fmla="*/ 15 w 26"/>
                  <a:gd name="T11" fmla="*/ 9 h 27"/>
                  <a:gd name="T12" fmla="*/ 17 w 26"/>
                  <a:gd name="T13" fmla="*/ 8 h 27"/>
                  <a:gd name="T14" fmla="*/ 20 w 26"/>
                  <a:gd name="T15" fmla="*/ 5 h 27"/>
                  <a:gd name="T16" fmla="*/ 23 w 26"/>
                  <a:gd name="T17" fmla="*/ 2 h 27"/>
                  <a:gd name="T18" fmla="*/ 24 w 26"/>
                  <a:gd name="T19" fmla="*/ 0 h 27"/>
                  <a:gd name="T20" fmla="*/ 26 w 26"/>
                  <a:gd name="T21" fmla="*/ 2 h 27"/>
                  <a:gd name="T22" fmla="*/ 26 w 26"/>
                  <a:gd name="T23" fmla="*/ 5 h 27"/>
                  <a:gd name="T24" fmla="*/ 24 w 26"/>
                  <a:gd name="T25" fmla="*/ 8 h 27"/>
                  <a:gd name="T26" fmla="*/ 23 w 26"/>
                  <a:gd name="T27" fmla="*/ 9 h 27"/>
                  <a:gd name="T28" fmla="*/ 20 w 26"/>
                  <a:gd name="T29" fmla="*/ 12 h 27"/>
                  <a:gd name="T30" fmla="*/ 17 w 26"/>
                  <a:gd name="T31" fmla="*/ 15 h 27"/>
                  <a:gd name="T32" fmla="*/ 15 w 26"/>
                  <a:gd name="T33" fmla="*/ 18 h 27"/>
                  <a:gd name="T34" fmla="*/ 12 w 26"/>
                  <a:gd name="T35" fmla="*/ 21 h 27"/>
                  <a:gd name="T36" fmla="*/ 9 w 26"/>
                  <a:gd name="T37" fmla="*/ 24 h 27"/>
                  <a:gd name="T38" fmla="*/ 6 w 26"/>
                  <a:gd name="T39" fmla="*/ 26 h 27"/>
                  <a:gd name="T40" fmla="*/ 3 w 26"/>
                  <a:gd name="T41" fmla="*/ 27 h 27"/>
                  <a:gd name="T42" fmla="*/ 0 w 26"/>
                  <a:gd name="T43" fmla="*/ 24 h 27"/>
                  <a:gd name="T44" fmla="*/ 0 w 26"/>
                  <a:gd name="T45" fmla="*/ 21 h 27"/>
                  <a:gd name="T46" fmla="*/ 0 w 26"/>
                  <a:gd name="T47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7">
                    <a:moveTo>
                      <a:pt x="0" y="21"/>
                    </a:moveTo>
                    <a:lnTo>
                      <a:pt x="3" y="20"/>
                    </a:lnTo>
                    <a:lnTo>
                      <a:pt x="6" y="17"/>
                    </a:lnTo>
                    <a:lnTo>
                      <a:pt x="9" y="14"/>
                    </a:lnTo>
                    <a:lnTo>
                      <a:pt x="12" y="12"/>
                    </a:lnTo>
                    <a:lnTo>
                      <a:pt x="15" y="9"/>
                    </a:lnTo>
                    <a:lnTo>
                      <a:pt x="17" y="8"/>
                    </a:lnTo>
                    <a:lnTo>
                      <a:pt x="20" y="5"/>
                    </a:lnTo>
                    <a:lnTo>
                      <a:pt x="23" y="2"/>
                    </a:lnTo>
                    <a:lnTo>
                      <a:pt x="24" y="0"/>
                    </a:lnTo>
                    <a:lnTo>
                      <a:pt x="26" y="2"/>
                    </a:lnTo>
                    <a:lnTo>
                      <a:pt x="26" y="5"/>
                    </a:lnTo>
                    <a:lnTo>
                      <a:pt x="24" y="8"/>
                    </a:lnTo>
                    <a:lnTo>
                      <a:pt x="23" y="9"/>
                    </a:lnTo>
                    <a:lnTo>
                      <a:pt x="20" y="12"/>
                    </a:lnTo>
                    <a:lnTo>
                      <a:pt x="17" y="15"/>
                    </a:lnTo>
                    <a:lnTo>
                      <a:pt x="15" y="18"/>
                    </a:lnTo>
                    <a:lnTo>
                      <a:pt x="12" y="21"/>
                    </a:lnTo>
                    <a:lnTo>
                      <a:pt x="9" y="24"/>
                    </a:lnTo>
                    <a:lnTo>
                      <a:pt x="6" y="26"/>
                    </a:lnTo>
                    <a:lnTo>
                      <a:pt x="3" y="27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7D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7" name="Freeform 305"/>
              <p:cNvSpPr>
                <a:spLocks/>
              </p:cNvSpPr>
              <p:nvPr/>
            </p:nvSpPr>
            <p:spPr bwMode="auto">
              <a:xfrm>
                <a:off x="3678" y="2491"/>
                <a:ext cx="160" cy="427"/>
              </a:xfrm>
              <a:custGeom>
                <a:avLst/>
                <a:gdLst>
                  <a:gd name="T0" fmla="*/ 127 w 160"/>
                  <a:gd name="T1" fmla="*/ 47 h 427"/>
                  <a:gd name="T2" fmla="*/ 115 w 160"/>
                  <a:gd name="T3" fmla="*/ 32 h 427"/>
                  <a:gd name="T4" fmla="*/ 100 w 160"/>
                  <a:gd name="T5" fmla="*/ 21 h 427"/>
                  <a:gd name="T6" fmla="*/ 83 w 160"/>
                  <a:gd name="T7" fmla="*/ 11 h 427"/>
                  <a:gd name="T8" fmla="*/ 66 w 160"/>
                  <a:gd name="T9" fmla="*/ 5 h 427"/>
                  <a:gd name="T10" fmla="*/ 54 w 160"/>
                  <a:gd name="T11" fmla="*/ 0 h 427"/>
                  <a:gd name="T12" fmla="*/ 51 w 160"/>
                  <a:gd name="T13" fmla="*/ 5 h 427"/>
                  <a:gd name="T14" fmla="*/ 60 w 160"/>
                  <a:gd name="T15" fmla="*/ 8 h 427"/>
                  <a:gd name="T16" fmla="*/ 71 w 160"/>
                  <a:gd name="T17" fmla="*/ 12 h 427"/>
                  <a:gd name="T18" fmla="*/ 80 w 160"/>
                  <a:gd name="T19" fmla="*/ 17 h 427"/>
                  <a:gd name="T20" fmla="*/ 92 w 160"/>
                  <a:gd name="T21" fmla="*/ 23 h 427"/>
                  <a:gd name="T22" fmla="*/ 101 w 160"/>
                  <a:gd name="T23" fmla="*/ 29 h 427"/>
                  <a:gd name="T24" fmla="*/ 113 w 160"/>
                  <a:gd name="T25" fmla="*/ 43 h 427"/>
                  <a:gd name="T26" fmla="*/ 125 w 160"/>
                  <a:gd name="T27" fmla="*/ 58 h 427"/>
                  <a:gd name="T28" fmla="*/ 137 w 160"/>
                  <a:gd name="T29" fmla="*/ 76 h 427"/>
                  <a:gd name="T30" fmla="*/ 145 w 160"/>
                  <a:gd name="T31" fmla="*/ 93 h 427"/>
                  <a:gd name="T32" fmla="*/ 149 w 160"/>
                  <a:gd name="T33" fmla="*/ 112 h 427"/>
                  <a:gd name="T34" fmla="*/ 153 w 160"/>
                  <a:gd name="T35" fmla="*/ 138 h 427"/>
                  <a:gd name="T36" fmla="*/ 154 w 160"/>
                  <a:gd name="T37" fmla="*/ 174 h 427"/>
                  <a:gd name="T38" fmla="*/ 148 w 160"/>
                  <a:gd name="T39" fmla="*/ 208 h 427"/>
                  <a:gd name="T40" fmla="*/ 140 w 160"/>
                  <a:gd name="T41" fmla="*/ 241 h 427"/>
                  <a:gd name="T42" fmla="*/ 128 w 160"/>
                  <a:gd name="T43" fmla="*/ 274 h 427"/>
                  <a:gd name="T44" fmla="*/ 119 w 160"/>
                  <a:gd name="T45" fmla="*/ 306 h 427"/>
                  <a:gd name="T46" fmla="*/ 113 w 160"/>
                  <a:gd name="T47" fmla="*/ 318 h 427"/>
                  <a:gd name="T48" fmla="*/ 109 w 160"/>
                  <a:gd name="T49" fmla="*/ 329 h 427"/>
                  <a:gd name="T50" fmla="*/ 103 w 160"/>
                  <a:gd name="T51" fmla="*/ 341 h 427"/>
                  <a:gd name="T52" fmla="*/ 95 w 160"/>
                  <a:gd name="T53" fmla="*/ 351 h 427"/>
                  <a:gd name="T54" fmla="*/ 83 w 160"/>
                  <a:gd name="T55" fmla="*/ 359 h 427"/>
                  <a:gd name="T56" fmla="*/ 75 w 160"/>
                  <a:gd name="T57" fmla="*/ 363 h 427"/>
                  <a:gd name="T58" fmla="*/ 65 w 160"/>
                  <a:gd name="T59" fmla="*/ 368 h 427"/>
                  <a:gd name="T60" fmla="*/ 57 w 160"/>
                  <a:gd name="T61" fmla="*/ 376 h 427"/>
                  <a:gd name="T62" fmla="*/ 47 w 160"/>
                  <a:gd name="T63" fmla="*/ 385 h 427"/>
                  <a:gd name="T64" fmla="*/ 35 w 160"/>
                  <a:gd name="T65" fmla="*/ 392 h 427"/>
                  <a:gd name="T66" fmla="*/ 22 w 160"/>
                  <a:gd name="T67" fmla="*/ 400 h 427"/>
                  <a:gd name="T68" fmla="*/ 12 w 160"/>
                  <a:gd name="T69" fmla="*/ 407 h 427"/>
                  <a:gd name="T70" fmla="*/ 3 w 160"/>
                  <a:gd name="T71" fmla="*/ 416 h 427"/>
                  <a:gd name="T72" fmla="*/ 1 w 160"/>
                  <a:gd name="T73" fmla="*/ 422 h 427"/>
                  <a:gd name="T74" fmla="*/ 4 w 160"/>
                  <a:gd name="T75" fmla="*/ 424 h 427"/>
                  <a:gd name="T76" fmla="*/ 15 w 160"/>
                  <a:gd name="T77" fmla="*/ 416 h 427"/>
                  <a:gd name="T78" fmla="*/ 25 w 160"/>
                  <a:gd name="T79" fmla="*/ 409 h 427"/>
                  <a:gd name="T80" fmla="*/ 35 w 160"/>
                  <a:gd name="T81" fmla="*/ 401 h 427"/>
                  <a:gd name="T82" fmla="*/ 44 w 160"/>
                  <a:gd name="T83" fmla="*/ 394 h 427"/>
                  <a:gd name="T84" fmla="*/ 53 w 160"/>
                  <a:gd name="T85" fmla="*/ 386 h 427"/>
                  <a:gd name="T86" fmla="*/ 62 w 160"/>
                  <a:gd name="T87" fmla="*/ 380 h 427"/>
                  <a:gd name="T88" fmla="*/ 69 w 160"/>
                  <a:gd name="T89" fmla="*/ 374 h 427"/>
                  <a:gd name="T90" fmla="*/ 78 w 160"/>
                  <a:gd name="T91" fmla="*/ 369 h 427"/>
                  <a:gd name="T92" fmla="*/ 87 w 160"/>
                  <a:gd name="T93" fmla="*/ 366 h 427"/>
                  <a:gd name="T94" fmla="*/ 97 w 160"/>
                  <a:gd name="T95" fmla="*/ 357 h 427"/>
                  <a:gd name="T96" fmla="*/ 106 w 160"/>
                  <a:gd name="T97" fmla="*/ 347 h 427"/>
                  <a:gd name="T98" fmla="*/ 115 w 160"/>
                  <a:gd name="T99" fmla="*/ 332 h 427"/>
                  <a:gd name="T100" fmla="*/ 127 w 160"/>
                  <a:gd name="T101" fmla="*/ 303 h 427"/>
                  <a:gd name="T102" fmla="*/ 137 w 160"/>
                  <a:gd name="T103" fmla="*/ 274 h 427"/>
                  <a:gd name="T104" fmla="*/ 146 w 160"/>
                  <a:gd name="T105" fmla="*/ 245 h 427"/>
                  <a:gd name="T106" fmla="*/ 154 w 160"/>
                  <a:gd name="T107" fmla="*/ 215 h 427"/>
                  <a:gd name="T108" fmla="*/ 160 w 160"/>
                  <a:gd name="T109" fmla="*/ 185 h 427"/>
                  <a:gd name="T110" fmla="*/ 159 w 160"/>
                  <a:gd name="T111" fmla="*/ 159 h 427"/>
                  <a:gd name="T112" fmla="*/ 159 w 160"/>
                  <a:gd name="T113" fmla="*/ 135 h 427"/>
                  <a:gd name="T114" fmla="*/ 156 w 160"/>
                  <a:gd name="T115" fmla="*/ 111 h 427"/>
                  <a:gd name="T116" fmla="*/ 149 w 160"/>
                  <a:gd name="T117" fmla="*/ 87 h 427"/>
                  <a:gd name="T118" fmla="*/ 139 w 160"/>
                  <a:gd name="T119" fmla="*/ 65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60" h="427">
                    <a:moveTo>
                      <a:pt x="134" y="59"/>
                    </a:moveTo>
                    <a:lnTo>
                      <a:pt x="130" y="53"/>
                    </a:lnTo>
                    <a:lnTo>
                      <a:pt x="127" y="47"/>
                    </a:lnTo>
                    <a:lnTo>
                      <a:pt x="124" y="41"/>
                    </a:lnTo>
                    <a:lnTo>
                      <a:pt x="119" y="37"/>
                    </a:lnTo>
                    <a:lnTo>
                      <a:pt x="115" y="32"/>
                    </a:lnTo>
                    <a:lnTo>
                      <a:pt x="110" y="28"/>
                    </a:lnTo>
                    <a:lnTo>
                      <a:pt x="104" y="25"/>
                    </a:lnTo>
                    <a:lnTo>
                      <a:pt x="100" y="21"/>
                    </a:lnTo>
                    <a:lnTo>
                      <a:pt x="95" y="17"/>
                    </a:lnTo>
                    <a:lnTo>
                      <a:pt x="89" y="14"/>
                    </a:lnTo>
                    <a:lnTo>
                      <a:pt x="83" y="11"/>
                    </a:lnTo>
                    <a:lnTo>
                      <a:pt x="78" y="9"/>
                    </a:lnTo>
                    <a:lnTo>
                      <a:pt x="72" y="6"/>
                    </a:lnTo>
                    <a:lnTo>
                      <a:pt x="66" y="5"/>
                    </a:lnTo>
                    <a:lnTo>
                      <a:pt x="62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1" y="3"/>
                    </a:lnTo>
                    <a:lnTo>
                      <a:pt x="51" y="5"/>
                    </a:lnTo>
                    <a:lnTo>
                      <a:pt x="54" y="5"/>
                    </a:lnTo>
                    <a:lnTo>
                      <a:pt x="57" y="6"/>
                    </a:lnTo>
                    <a:lnTo>
                      <a:pt x="60" y="8"/>
                    </a:lnTo>
                    <a:lnTo>
                      <a:pt x="63" y="9"/>
                    </a:lnTo>
                    <a:lnTo>
                      <a:pt x="66" y="11"/>
                    </a:lnTo>
                    <a:lnTo>
                      <a:pt x="71" y="12"/>
                    </a:lnTo>
                    <a:lnTo>
                      <a:pt x="74" y="14"/>
                    </a:lnTo>
                    <a:lnTo>
                      <a:pt x="77" y="15"/>
                    </a:lnTo>
                    <a:lnTo>
                      <a:pt x="80" y="17"/>
                    </a:lnTo>
                    <a:lnTo>
                      <a:pt x="84" y="18"/>
                    </a:lnTo>
                    <a:lnTo>
                      <a:pt x="87" y="21"/>
                    </a:lnTo>
                    <a:lnTo>
                      <a:pt x="92" y="23"/>
                    </a:lnTo>
                    <a:lnTo>
                      <a:pt x="95" y="25"/>
                    </a:lnTo>
                    <a:lnTo>
                      <a:pt x="98" y="28"/>
                    </a:lnTo>
                    <a:lnTo>
                      <a:pt x="101" y="29"/>
                    </a:lnTo>
                    <a:lnTo>
                      <a:pt x="104" y="32"/>
                    </a:lnTo>
                    <a:lnTo>
                      <a:pt x="109" y="37"/>
                    </a:lnTo>
                    <a:lnTo>
                      <a:pt x="113" y="43"/>
                    </a:lnTo>
                    <a:lnTo>
                      <a:pt x="118" y="47"/>
                    </a:lnTo>
                    <a:lnTo>
                      <a:pt x="122" y="53"/>
                    </a:lnTo>
                    <a:lnTo>
                      <a:pt x="125" y="58"/>
                    </a:lnTo>
                    <a:lnTo>
                      <a:pt x="130" y="64"/>
                    </a:lnTo>
                    <a:lnTo>
                      <a:pt x="133" y="70"/>
                    </a:lnTo>
                    <a:lnTo>
                      <a:pt x="137" y="76"/>
                    </a:lnTo>
                    <a:lnTo>
                      <a:pt x="140" y="80"/>
                    </a:lnTo>
                    <a:lnTo>
                      <a:pt x="143" y="87"/>
                    </a:lnTo>
                    <a:lnTo>
                      <a:pt x="145" y="93"/>
                    </a:lnTo>
                    <a:lnTo>
                      <a:pt x="148" y="100"/>
                    </a:lnTo>
                    <a:lnTo>
                      <a:pt x="148" y="106"/>
                    </a:lnTo>
                    <a:lnTo>
                      <a:pt x="149" y="112"/>
                    </a:lnTo>
                    <a:lnTo>
                      <a:pt x="151" y="120"/>
                    </a:lnTo>
                    <a:lnTo>
                      <a:pt x="151" y="127"/>
                    </a:lnTo>
                    <a:lnTo>
                      <a:pt x="153" y="138"/>
                    </a:lnTo>
                    <a:lnTo>
                      <a:pt x="154" y="150"/>
                    </a:lnTo>
                    <a:lnTo>
                      <a:pt x="154" y="162"/>
                    </a:lnTo>
                    <a:lnTo>
                      <a:pt x="154" y="174"/>
                    </a:lnTo>
                    <a:lnTo>
                      <a:pt x="153" y="185"/>
                    </a:lnTo>
                    <a:lnTo>
                      <a:pt x="151" y="197"/>
                    </a:lnTo>
                    <a:lnTo>
                      <a:pt x="148" y="208"/>
                    </a:lnTo>
                    <a:lnTo>
                      <a:pt x="146" y="220"/>
                    </a:lnTo>
                    <a:lnTo>
                      <a:pt x="143" y="230"/>
                    </a:lnTo>
                    <a:lnTo>
                      <a:pt x="140" y="241"/>
                    </a:lnTo>
                    <a:lnTo>
                      <a:pt x="136" y="251"/>
                    </a:lnTo>
                    <a:lnTo>
                      <a:pt x="133" y="264"/>
                    </a:lnTo>
                    <a:lnTo>
                      <a:pt x="128" y="274"/>
                    </a:lnTo>
                    <a:lnTo>
                      <a:pt x="125" y="285"/>
                    </a:lnTo>
                    <a:lnTo>
                      <a:pt x="122" y="295"/>
                    </a:lnTo>
                    <a:lnTo>
                      <a:pt x="119" y="306"/>
                    </a:lnTo>
                    <a:lnTo>
                      <a:pt x="116" y="309"/>
                    </a:lnTo>
                    <a:lnTo>
                      <a:pt x="115" y="313"/>
                    </a:lnTo>
                    <a:lnTo>
                      <a:pt x="113" y="318"/>
                    </a:lnTo>
                    <a:lnTo>
                      <a:pt x="112" y="321"/>
                    </a:lnTo>
                    <a:lnTo>
                      <a:pt x="110" y="326"/>
                    </a:lnTo>
                    <a:lnTo>
                      <a:pt x="109" y="329"/>
                    </a:lnTo>
                    <a:lnTo>
                      <a:pt x="107" y="333"/>
                    </a:lnTo>
                    <a:lnTo>
                      <a:pt x="104" y="338"/>
                    </a:lnTo>
                    <a:lnTo>
                      <a:pt x="103" y="341"/>
                    </a:lnTo>
                    <a:lnTo>
                      <a:pt x="100" y="344"/>
                    </a:lnTo>
                    <a:lnTo>
                      <a:pt x="97" y="348"/>
                    </a:lnTo>
                    <a:lnTo>
                      <a:pt x="95" y="351"/>
                    </a:lnTo>
                    <a:lnTo>
                      <a:pt x="90" y="354"/>
                    </a:lnTo>
                    <a:lnTo>
                      <a:pt x="87" y="357"/>
                    </a:lnTo>
                    <a:lnTo>
                      <a:pt x="83" y="359"/>
                    </a:lnTo>
                    <a:lnTo>
                      <a:pt x="80" y="362"/>
                    </a:lnTo>
                    <a:lnTo>
                      <a:pt x="77" y="362"/>
                    </a:lnTo>
                    <a:lnTo>
                      <a:pt x="75" y="363"/>
                    </a:lnTo>
                    <a:lnTo>
                      <a:pt x="72" y="365"/>
                    </a:lnTo>
                    <a:lnTo>
                      <a:pt x="69" y="366"/>
                    </a:lnTo>
                    <a:lnTo>
                      <a:pt x="65" y="368"/>
                    </a:lnTo>
                    <a:lnTo>
                      <a:pt x="62" y="371"/>
                    </a:lnTo>
                    <a:lnTo>
                      <a:pt x="59" y="372"/>
                    </a:lnTo>
                    <a:lnTo>
                      <a:pt x="57" y="376"/>
                    </a:lnTo>
                    <a:lnTo>
                      <a:pt x="53" y="377"/>
                    </a:lnTo>
                    <a:lnTo>
                      <a:pt x="50" y="382"/>
                    </a:lnTo>
                    <a:lnTo>
                      <a:pt x="47" y="385"/>
                    </a:lnTo>
                    <a:lnTo>
                      <a:pt x="42" y="388"/>
                    </a:lnTo>
                    <a:lnTo>
                      <a:pt x="39" y="389"/>
                    </a:lnTo>
                    <a:lnTo>
                      <a:pt x="35" y="392"/>
                    </a:lnTo>
                    <a:lnTo>
                      <a:pt x="30" y="395"/>
                    </a:lnTo>
                    <a:lnTo>
                      <a:pt x="27" y="398"/>
                    </a:lnTo>
                    <a:lnTo>
                      <a:pt x="22" y="400"/>
                    </a:lnTo>
                    <a:lnTo>
                      <a:pt x="19" y="403"/>
                    </a:lnTo>
                    <a:lnTo>
                      <a:pt x="15" y="404"/>
                    </a:lnTo>
                    <a:lnTo>
                      <a:pt x="12" y="407"/>
                    </a:lnTo>
                    <a:lnTo>
                      <a:pt x="9" y="410"/>
                    </a:lnTo>
                    <a:lnTo>
                      <a:pt x="4" y="413"/>
                    </a:lnTo>
                    <a:lnTo>
                      <a:pt x="3" y="416"/>
                    </a:lnTo>
                    <a:lnTo>
                      <a:pt x="0" y="419"/>
                    </a:lnTo>
                    <a:lnTo>
                      <a:pt x="0" y="419"/>
                    </a:lnTo>
                    <a:lnTo>
                      <a:pt x="1" y="422"/>
                    </a:lnTo>
                    <a:lnTo>
                      <a:pt x="1" y="424"/>
                    </a:lnTo>
                    <a:lnTo>
                      <a:pt x="3" y="427"/>
                    </a:lnTo>
                    <a:lnTo>
                      <a:pt x="4" y="424"/>
                    </a:lnTo>
                    <a:lnTo>
                      <a:pt x="9" y="421"/>
                    </a:lnTo>
                    <a:lnTo>
                      <a:pt x="12" y="418"/>
                    </a:lnTo>
                    <a:lnTo>
                      <a:pt x="15" y="416"/>
                    </a:lnTo>
                    <a:lnTo>
                      <a:pt x="18" y="413"/>
                    </a:lnTo>
                    <a:lnTo>
                      <a:pt x="22" y="410"/>
                    </a:lnTo>
                    <a:lnTo>
                      <a:pt x="25" y="409"/>
                    </a:lnTo>
                    <a:lnTo>
                      <a:pt x="28" y="406"/>
                    </a:lnTo>
                    <a:lnTo>
                      <a:pt x="31" y="404"/>
                    </a:lnTo>
                    <a:lnTo>
                      <a:pt x="35" y="401"/>
                    </a:lnTo>
                    <a:lnTo>
                      <a:pt x="38" y="398"/>
                    </a:lnTo>
                    <a:lnTo>
                      <a:pt x="41" y="397"/>
                    </a:lnTo>
                    <a:lnTo>
                      <a:pt x="44" y="394"/>
                    </a:lnTo>
                    <a:lnTo>
                      <a:pt x="47" y="391"/>
                    </a:lnTo>
                    <a:lnTo>
                      <a:pt x="50" y="389"/>
                    </a:lnTo>
                    <a:lnTo>
                      <a:pt x="53" y="386"/>
                    </a:lnTo>
                    <a:lnTo>
                      <a:pt x="56" y="383"/>
                    </a:lnTo>
                    <a:lnTo>
                      <a:pt x="59" y="382"/>
                    </a:lnTo>
                    <a:lnTo>
                      <a:pt x="62" y="380"/>
                    </a:lnTo>
                    <a:lnTo>
                      <a:pt x="66" y="377"/>
                    </a:lnTo>
                    <a:lnTo>
                      <a:pt x="68" y="376"/>
                    </a:lnTo>
                    <a:lnTo>
                      <a:pt x="69" y="374"/>
                    </a:lnTo>
                    <a:lnTo>
                      <a:pt x="72" y="372"/>
                    </a:lnTo>
                    <a:lnTo>
                      <a:pt x="77" y="371"/>
                    </a:lnTo>
                    <a:lnTo>
                      <a:pt x="78" y="369"/>
                    </a:lnTo>
                    <a:lnTo>
                      <a:pt x="81" y="368"/>
                    </a:lnTo>
                    <a:lnTo>
                      <a:pt x="84" y="366"/>
                    </a:lnTo>
                    <a:lnTo>
                      <a:pt x="87" y="366"/>
                    </a:lnTo>
                    <a:lnTo>
                      <a:pt x="90" y="365"/>
                    </a:lnTo>
                    <a:lnTo>
                      <a:pt x="94" y="362"/>
                    </a:lnTo>
                    <a:lnTo>
                      <a:pt x="97" y="357"/>
                    </a:lnTo>
                    <a:lnTo>
                      <a:pt x="101" y="354"/>
                    </a:lnTo>
                    <a:lnTo>
                      <a:pt x="103" y="351"/>
                    </a:lnTo>
                    <a:lnTo>
                      <a:pt x="106" y="347"/>
                    </a:lnTo>
                    <a:lnTo>
                      <a:pt x="109" y="344"/>
                    </a:lnTo>
                    <a:lnTo>
                      <a:pt x="110" y="341"/>
                    </a:lnTo>
                    <a:lnTo>
                      <a:pt x="115" y="332"/>
                    </a:lnTo>
                    <a:lnTo>
                      <a:pt x="119" y="323"/>
                    </a:lnTo>
                    <a:lnTo>
                      <a:pt x="124" y="312"/>
                    </a:lnTo>
                    <a:lnTo>
                      <a:pt x="127" y="303"/>
                    </a:lnTo>
                    <a:lnTo>
                      <a:pt x="130" y="294"/>
                    </a:lnTo>
                    <a:lnTo>
                      <a:pt x="134" y="283"/>
                    </a:lnTo>
                    <a:lnTo>
                      <a:pt x="137" y="274"/>
                    </a:lnTo>
                    <a:lnTo>
                      <a:pt x="140" y="265"/>
                    </a:lnTo>
                    <a:lnTo>
                      <a:pt x="143" y="254"/>
                    </a:lnTo>
                    <a:lnTo>
                      <a:pt x="146" y="245"/>
                    </a:lnTo>
                    <a:lnTo>
                      <a:pt x="149" y="235"/>
                    </a:lnTo>
                    <a:lnTo>
                      <a:pt x="153" y="226"/>
                    </a:lnTo>
                    <a:lnTo>
                      <a:pt x="154" y="215"/>
                    </a:lnTo>
                    <a:lnTo>
                      <a:pt x="156" y="206"/>
                    </a:lnTo>
                    <a:lnTo>
                      <a:pt x="159" y="195"/>
                    </a:lnTo>
                    <a:lnTo>
                      <a:pt x="160" y="185"/>
                    </a:lnTo>
                    <a:lnTo>
                      <a:pt x="160" y="176"/>
                    </a:lnTo>
                    <a:lnTo>
                      <a:pt x="160" y="168"/>
                    </a:lnTo>
                    <a:lnTo>
                      <a:pt x="159" y="159"/>
                    </a:lnTo>
                    <a:lnTo>
                      <a:pt x="159" y="152"/>
                    </a:lnTo>
                    <a:lnTo>
                      <a:pt x="159" y="143"/>
                    </a:lnTo>
                    <a:lnTo>
                      <a:pt x="159" y="135"/>
                    </a:lnTo>
                    <a:lnTo>
                      <a:pt x="157" y="126"/>
                    </a:lnTo>
                    <a:lnTo>
                      <a:pt x="157" y="118"/>
                    </a:lnTo>
                    <a:lnTo>
                      <a:pt x="156" y="111"/>
                    </a:lnTo>
                    <a:lnTo>
                      <a:pt x="154" y="103"/>
                    </a:lnTo>
                    <a:lnTo>
                      <a:pt x="151" y="94"/>
                    </a:lnTo>
                    <a:lnTo>
                      <a:pt x="149" y="87"/>
                    </a:lnTo>
                    <a:lnTo>
                      <a:pt x="146" y="80"/>
                    </a:lnTo>
                    <a:lnTo>
                      <a:pt x="143" y="73"/>
                    </a:lnTo>
                    <a:lnTo>
                      <a:pt x="139" y="65"/>
                    </a:lnTo>
                    <a:lnTo>
                      <a:pt x="134" y="59"/>
                    </a:lnTo>
                    <a:lnTo>
                      <a:pt x="134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8" name="Freeform 306"/>
              <p:cNvSpPr>
                <a:spLocks/>
              </p:cNvSpPr>
              <p:nvPr/>
            </p:nvSpPr>
            <p:spPr bwMode="auto">
              <a:xfrm>
                <a:off x="3198" y="2393"/>
                <a:ext cx="247" cy="534"/>
              </a:xfrm>
              <a:custGeom>
                <a:avLst/>
                <a:gdLst>
                  <a:gd name="T0" fmla="*/ 179 w 247"/>
                  <a:gd name="T1" fmla="*/ 148 h 534"/>
                  <a:gd name="T2" fmla="*/ 138 w 247"/>
                  <a:gd name="T3" fmla="*/ 165 h 534"/>
                  <a:gd name="T4" fmla="*/ 97 w 247"/>
                  <a:gd name="T5" fmla="*/ 207 h 534"/>
                  <a:gd name="T6" fmla="*/ 71 w 247"/>
                  <a:gd name="T7" fmla="*/ 256 h 534"/>
                  <a:gd name="T8" fmla="*/ 70 w 247"/>
                  <a:gd name="T9" fmla="*/ 284 h 534"/>
                  <a:gd name="T10" fmla="*/ 76 w 247"/>
                  <a:gd name="T11" fmla="*/ 322 h 534"/>
                  <a:gd name="T12" fmla="*/ 97 w 247"/>
                  <a:gd name="T13" fmla="*/ 355 h 534"/>
                  <a:gd name="T14" fmla="*/ 130 w 247"/>
                  <a:gd name="T15" fmla="*/ 398 h 534"/>
                  <a:gd name="T16" fmla="*/ 173 w 247"/>
                  <a:gd name="T17" fmla="*/ 437 h 534"/>
                  <a:gd name="T18" fmla="*/ 201 w 247"/>
                  <a:gd name="T19" fmla="*/ 460 h 534"/>
                  <a:gd name="T20" fmla="*/ 227 w 247"/>
                  <a:gd name="T21" fmla="*/ 480 h 534"/>
                  <a:gd name="T22" fmla="*/ 215 w 247"/>
                  <a:gd name="T23" fmla="*/ 502 h 534"/>
                  <a:gd name="T24" fmla="*/ 194 w 247"/>
                  <a:gd name="T25" fmla="*/ 523 h 534"/>
                  <a:gd name="T26" fmla="*/ 156 w 247"/>
                  <a:gd name="T27" fmla="*/ 498 h 534"/>
                  <a:gd name="T28" fmla="*/ 118 w 247"/>
                  <a:gd name="T29" fmla="*/ 467 h 534"/>
                  <a:gd name="T30" fmla="*/ 85 w 247"/>
                  <a:gd name="T31" fmla="*/ 437 h 534"/>
                  <a:gd name="T32" fmla="*/ 61 w 247"/>
                  <a:gd name="T33" fmla="*/ 414 h 534"/>
                  <a:gd name="T34" fmla="*/ 40 w 247"/>
                  <a:gd name="T35" fmla="*/ 390 h 534"/>
                  <a:gd name="T36" fmla="*/ 20 w 247"/>
                  <a:gd name="T37" fmla="*/ 354 h 534"/>
                  <a:gd name="T38" fmla="*/ 11 w 247"/>
                  <a:gd name="T39" fmla="*/ 312 h 534"/>
                  <a:gd name="T40" fmla="*/ 8 w 247"/>
                  <a:gd name="T41" fmla="*/ 271 h 534"/>
                  <a:gd name="T42" fmla="*/ 14 w 247"/>
                  <a:gd name="T43" fmla="*/ 233 h 534"/>
                  <a:gd name="T44" fmla="*/ 32 w 247"/>
                  <a:gd name="T45" fmla="*/ 180 h 534"/>
                  <a:gd name="T46" fmla="*/ 62 w 247"/>
                  <a:gd name="T47" fmla="*/ 133 h 534"/>
                  <a:gd name="T48" fmla="*/ 103 w 247"/>
                  <a:gd name="T49" fmla="*/ 86 h 534"/>
                  <a:gd name="T50" fmla="*/ 142 w 247"/>
                  <a:gd name="T51" fmla="*/ 56 h 534"/>
                  <a:gd name="T52" fmla="*/ 171 w 247"/>
                  <a:gd name="T53" fmla="*/ 32 h 534"/>
                  <a:gd name="T54" fmla="*/ 201 w 247"/>
                  <a:gd name="T55" fmla="*/ 15 h 534"/>
                  <a:gd name="T56" fmla="*/ 229 w 247"/>
                  <a:gd name="T57" fmla="*/ 8 h 534"/>
                  <a:gd name="T58" fmla="*/ 238 w 247"/>
                  <a:gd name="T59" fmla="*/ 0 h 534"/>
                  <a:gd name="T60" fmla="*/ 188 w 247"/>
                  <a:gd name="T61" fmla="*/ 14 h 534"/>
                  <a:gd name="T62" fmla="*/ 141 w 247"/>
                  <a:gd name="T63" fmla="*/ 48 h 534"/>
                  <a:gd name="T64" fmla="*/ 97 w 247"/>
                  <a:gd name="T65" fmla="*/ 82 h 534"/>
                  <a:gd name="T66" fmla="*/ 61 w 247"/>
                  <a:gd name="T67" fmla="*/ 126 h 534"/>
                  <a:gd name="T68" fmla="*/ 24 w 247"/>
                  <a:gd name="T69" fmla="*/ 182 h 534"/>
                  <a:gd name="T70" fmla="*/ 5 w 247"/>
                  <a:gd name="T71" fmla="*/ 247 h 534"/>
                  <a:gd name="T72" fmla="*/ 0 w 247"/>
                  <a:gd name="T73" fmla="*/ 277 h 534"/>
                  <a:gd name="T74" fmla="*/ 5 w 247"/>
                  <a:gd name="T75" fmla="*/ 327 h 534"/>
                  <a:gd name="T76" fmla="*/ 17 w 247"/>
                  <a:gd name="T77" fmla="*/ 359 h 534"/>
                  <a:gd name="T78" fmla="*/ 31 w 247"/>
                  <a:gd name="T79" fmla="*/ 387 h 534"/>
                  <a:gd name="T80" fmla="*/ 53 w 247"/>
                  <a:gd name="T81" fmla="*/ 418 h 534"/>
                  <a:gd name="T82" fmla="*/ 82 w 247"/>
                  <a:gd name="T83" fmla="*/ 446 h 534"/>
                  <a:gd name="T84" fmla="*/ 111 w 247"/>
                  <a:gd name="T85" fmla="*/ 470 h 534"/>
                  <a:gd name="T86" fmla="*/ 139 w 247"/>
                  <a:gd name="T87" fmla="*/ 495 h 534"/>
                  <a:gd name="T88" fmla="*/ 168 w 247"/>
                  <a:gd name="T89" fmla="*/ 519 h 534"/>
                  <a:gd name="T90" fmla="*/ 197 w 247"/>
                  <a:gd name="T91" fmla="*/ 531 h 534"/>
                  <a:gd name="T92" fmla="*/ 221 w 247"/>
                  <a:gd name="T93" fmla="*/ 505 h 534"/>
                  <a:gd name="T94" fmla="*/ 233 w 247"/>
                  <a:gd name="T95" fmla="*/ 475 h 534"/>
                  <a:gd name="T96" fmla="*/ 198 w 247"/>
                  <a:gd name="T97" fmla="*/ 448 h 534"/>
                  <a:gd name="T98" fmla="*/ 165 w 247"/>
                  <a:gd name="T99" fmla="*/ 421 h 534"/>
                  <a:gd name="T100" fmla="*/ 132 w 247"/>
                  <a:gd name="T101" fmla="*/ 387 h 534"/>
                  <a:gd name="T102" fmla="*/ 112 w 247"/>
                  <a:gd name="T103" fmla="*/ 360 h 534"/>
                  <a:gd name="T104" fmla="*/ 91 w 247"/>
                  <a:gd name="T105" fmla="*/ 336 h 534"/>
                  <a:gd name="T106" fmla="*/ 80 w 247"/>
                  <a:gd name="T107" fmla="*/ 313 h 534"/>
                  <a:gd name="T108" fmla="*/ 74 w 247"/>
                  <a:gd name="T109" fmla="*/ 289 h 534"/>
                  <a:gd name="T110" fmla="*/ 80 w 247"/>
                  <a:gd name="T111" fmla="*/ 251 h 534"/>
                  <a:gd name="T112" fmla="*/ 103 w 247"/>
                  <a:gd name="T113" fmla="*/ 213 h 534"/>
                  <a:gd name="T114" fmla="*/ 132 w 247"/>
                  <a:gd name="T115" fmla="*/ 178 h 534"/>
                  <a:gd name="T116" fmla="*/ 165 w 247"/>
                  <a:gd name="T117" fmla="*/ 162 h 534"/>
                  <a:gd name="T118" fmla="*/ 192 w 247"/>
                  <a:gd name="T119" fmla="*/ 147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47" h="534">
                    <a:moveTo>
                      <a:pt x="195" y="145"/>
                    </a:moveTo>
                    <a:lnTo>
                      <a:pt x="194" y="144"/>
                    </a:lnTo>
                    <a:lnTo>
                      <a:pt x="191" y="144"/>
                    </a:lnTo>
                    <a:lnTo>
                      <a:pt x="189" y="144"/>
                    </a:lnTo>
                    <a:lnTo>
                      <a:pt x="189" y="144"/>
                    </a:lnTo>
                    <a:lnTo>
                      <a:pt x="185" y="145"/>
                    </a:lnTo>
                    <a:lnTo>
                      <a:pt x="182" y="147"/>
                    </a:lnTo>
                    <a:lnTo>
                      <a:pt x="179" y="148"/>
                    </a:lnTo>
                    <a:lnTo>
                      <a:pt x="174" y="148"/>
                    </a:lnTo>
                    <a:lnTo>
                      <a:pt x="170" y="150"/>
                    </a:lnTo>
                    <a:lnTo>
                      <a:pt x="167" y="151"/>
                    </a:lnTo>
                    <a:lnTo>
                      <a:pt x="162" y="151"/>
                    </a:lnTo>
                    <a:lnTo>
                      <a:pt x="159" y="154"/>
                    </a:lnTo>
                    <a:lnTo>
                      <a:pt x="152" y="157"/>
                    </a:lnTo>
                    <a:lnTo>
                      <a:pt x="145" y="162"/>
                    </a:lnTo>
                    <a:lnTo>
                      <a:pt x="138" y="165"/>
                    </a:lnTo>
                    <a:lnTo>
                      <a:pt x="132" y="169"/>
                    </a:lnTo>
                    <a:lnTo>
                      <a:pt x="127" y="174"/>
                    </a:lnTo>
                    <a:lnTo>
                      <a:pt x="121" y="180"/>
                    </a:lnTo>
                    <a:lnTo>
                      <a:pt x="115" y="185"/>
                    </a:lnTo>
                    <a:lnTo>
                      <a:pt x="111" y="191"/>
                    </a:lnTo>
                    <a:lnTo>
                      <a:pt x="106" y="197"/>
                    </a:lnTo>
                    <a:lnTo>
                      <a:pt x="102" y="201"/>
                    </a:lnTo>
                    <a:lnTo>
                      <a:pt x="97" y="207"/>
                    </a:lnTo>
                    <a:lnTo>
                      <a:pt x="93" y="215"/>
                    </a:lnTo>
                    <a:lnTo>
                      <a:pt x="88" y="221"/>
                    </a:lnTo>
                    <a:lnTo>
                      <a:pt x="85" y="227"/>
                    </a:lnTo>
                    <a:lnTo>
                      <a:pt x="80" y="233"/>
                    </a:lnTo>
                    <a:lnTo>
                      <a:pt x="77" y="241"/>
                    </a:lnTo>
                    <a:lnTo>
                      <a:pt x="74" y="245"/>
                    </a:lnTo>
                    <a:lnTo>
                      <a:pt x="73" y="251"/>
                    </a:lnTo>
                    <a:lnTo>
                      <a:pt x="71" y="256"/>
                    </a:lnTo>
                    <a:lnTo>
                      <a:pt x="71" y="260"/>
                    </a:lnTo>
                    <a:lnTo>
                      <a:pt x="70" y="263"/>
                    </a:lnTo>
                    <a:lnTo>
                      <a:pt x="70" y="268"/>
                    </a:lnTo>
                    <a:lnTo>
                      <a:pt x="70" y="271"/>
                    </a:lnTo>
                    <a:lnTo>
                      <a:pt x="70" y="274"/>
                    </a:lnTo>
                    <a:lnTo>
                      <a:pt x="68" y="278"/>
                    </a:lnTo>
                    <a:lnTo>
                      <a:pt x="70" y="281"/>
                    </a:lnTo>
                    <a:lnTo>
                      <a:pt x="70" y="284"/>
                    </a:lnTo>
                    <a:lnTo>
                      <a:pt x="70" y="287"/>
                    </a:lnTo>
                    <a:lnTo>
                      <a:pt x="70" y="292"/>
                    </a:lnTo>
                    <a:lnTo>
                      <a:pt x="71" y="298"/>
                    </a:lnTo>
                    <a:lnTo>
                      <a:pt x="71" y="303"/>
                    </a:lnTo>
                    <a:lnTo>
                      <a:pt x="73" y="307"/>
                    </a:lnTo>
                    <a:lnTo>
                      <a:pt x="74" y="312"/>
                    </a:lnTo>
                    <a:lnTo>
                      <a:pt x="74" y="316"/>
                    </a:lnTo>
                    <a:lnTo>
                      <a:pt x="76" y="322"/>
                    </a:lnTo>
                    <a:lnTo>
                      <a:pt x="79" y="327"/>
                    </a:lnTo>
                    <a:lnTo>
                      <a:pt x="80" y="330"/>
                    </a:lnTo>
                    <a:lnTo>
                      <a:pt x="82" y="334"/>
                    </a:lnTo>
                    <a:lnTo>
                      <a:pt x="83" y="339"/>
                    </a:lnTo>
                    <a:lnTo>
                      <a:pt x="86" y="343"/>
                    </a:lnTo>
                    <a:lnTo>
                      <a:pt x="89" y="348"/>
                    </a:lnTo>
                    <a:lnTo>
                      <a:pt x="94" y="351"/>
                    </a:lnTo>
                    <a:lnTo>
                      <a:pt x="97" y="355"/>
                    </a:lnTo>
                    <a:lnTo>
                      <a:pt x="102" y="359"/>
                    </a:lnTo>
                    <a:lnTo>
                      <a:pt x="105" y="365"/>
                    </a:lnTo>
                    <a:lnTo>
                      <a:pt x="109" y="371"/>
                    </a:lnTo>
                    <a:lnTo>
                      <a:pt x="112" y="375"/>
                    </a:lnTo>
                    <a:lnTo>
                      <a:pt x="117" y="381"/>
                    </a:lnTo>
                    <a:lnTo>
                      <a:pt x="121" y="387"/>
                    </a:lnTo>
                    <a:lnTo>
                      <a:pt x="126" y="392"/>
                    </a:lnTo>
                    <a:lnTo>
                      <a:pt x="130" y="398"/>
                    </a:lnTo>
                    <a:lnTo>
                      <a:pt x="135" y="402"/>
                    </a:lnTo>
                    <a:lnTo>
                      <a:pt x="139" y="408"/>
                    </a:lnTo>
                    <a:lnTo>
                      <a:pt x="145" y="413"/>
                    </a:lnTo>
                    <a:lnTo>
                      <a:pt x="150" y="418"/>
                    </a:lnTo>
                    <a:lnTo>
                      <a:pt x="156" y="424"/>
                    </a:lnTo>
                    <a:lnTo>
                      <a:pt x="161" y="428"/>
                    </a:lnTo>
                    <a:lnTo>
                      <a:pt x="167" y="433"/>
                    </a:lnTo>
                    <a:lnTo>
                      <a:pt x="173" y="437"/>
                    </a:lnTo>
                    <a:lnTo>
                      <a:pt x="179" y="442"/>
                    </a:lnTo>
                    <a:lnTo>
                      <a:pt x="180" y="443"/>
                    </a:lnTo>
                    <a:lnTo>
                      <a:pt x="185" y="446"/>
                    </a:lnTo>
                    <a:lnTo>
                      <a:pt x="188" y="449"/>
                    </a:lnTo>
                    <a:lnTo>
                      <a:pt x="191" y="452"/>
                    </a:lnTo>
                    <a:lnTo>
                      <a:pt x="194" y="454"/>
                    </a:lnTo>
                    <a:lnTo>
                      <a:pt x="198" y="457"/>
                    </a:lnTo>
                    <a:lnTo>
                      <a:pt x="201" y="460"/>
                    </a:lnTo>
                    <a:lnTo>
                      <a:pt x="204" y="463"/>
                    </a:lnTo>
                    <a:lnTo>
                      <a:pt x="207" y="464"/>
                    </a:lnTo>
                    <a:lnTo>
                      <a:pt x="210" y="467"/>
                    </a:lnTo>
                    <a:lnTo>
                      <a:pt x="214" y="470"/>
                    </a:lnTo>
                    <a:lnTo>
                      <a:pt x="217" y="472"/>
                    </a:lnTo>
                    <a:lnTo>
                      <a:pt x="220" y="475"/>
                    </a:lnTo>
                    <a:lnTo>
                      <a:pt x="224" y="478"/>
                    </a:lnTo>
                    <a:lnTo>
                      <a:pt x="227" y="480"/>
                    </a:lnTo>
                    <a:lnTo>
                      <a:pt x="232" y="483"/>
                    </a:lnTo>
                    <a:lnTo>
                      <a:pt x="229" y="484"/>
                    </a:lnTo>
                    <a:lnTo>
                      <a:pt x="226" y="487"/>
                    </a:lnTo>
                    <a:lnTo>
                      <a:pt x="224" y="490"/>
                    </a:lnTo>
                    <a:lnTo>
                      <a:pt x="221" y="493"/>
                    </a:lnTo>
                    <a:lnTo>
                      <a:pt x="220" y="496"/>
                    </a:lnTo>
                    <a:lnTo>
                      <a:pt x="217" y="499"/>
                    </a:lnTo>
                    <a:lnTo>
                      <a:pt x="215" y="502"/>
                    </a:lnTo>
                    <a:lnTo>
                      <a:pt x="212" y="507"/>
                    </a:lnTo>
                    <a:lnTo>
                      <a:pt x="210" y="508"/>
                    </a:lnTo>
                    <a:lnTo>
                      <a:pt x="207" y="511"/>
                    </a:lnTo>
                    <a:lnTo>
                      <a:pt x="204" y="514"/>
                    </a:lnTo>
                    <a:lnTo>
                      <a:pt x="203" y="517"/>
                    </a:lnTo>
                    <a:lnTo>
                      <a:pt x="200" y="520"/>
                    </a:lnTo>
                    <a:lnTo>
                      <a:pt x="197" y="522"/>
                    </a:lnTo>
                    <a:lnTo>
                      <a:pt x="194" y="523"/>
                    </a:lnTo>
                    <a:lnTo>
                      <a:pt x="192" y="525"/>
                    </a:lnTo>
                    <a:lnTo>
                      <a:pt x="186" y="520"/>
                    </a:lnTo>
                    <a:lnTo>
                      <a:pt x="182" y="516"/>
                    </a:lnTo>
                    <a:lnTo>
                      <a:pt x="176" y="513"/>
                    </a:lnTo>
                    <a:lnTo>
                      <a:pt x="173" y="508"/>
                    </a:lnTo>
                    <a:lnTo>
                      <a:pt x="167" y="505"/>
                    </a:lnTo>
                    <a:lnTo>
                      <a:pt x="162" y="502"/>
                    </a:lnTo>
                    <a:lnTo>
                      <a:pt x="156" y="498"/>
                    </a:lnTo>
                    <a:lnTo>
                      <a:pt x="153" y="495"/>
                    </a:lnTo>
                    <a:lnTo>
                      <a:pt x="147" y="492"/>
                    </a:lnTo>
                    <a:lnTo>
                      <a:pt x="142" y="487"/>
                    </a:lnTo>
                    <a:lnTo>
                      <a:pt x="136" y="484"/>
                    </a:lnTo>
                    <a:lnTo>
                      <a:pt x="132" y="480"/>
                    </a:lnTo>
                    <a:lnTo>
                      <a:pt x="127" y="475"/>
                    </a:lnTo>
                    <a:lnTo>
                      <a:pt x="123" y="472"/>
                    </a:lnTo>
                    <a:lnTo>
                      <a:pt x="118" y="467"/>
                    </a:lnTo>
                    <a:lnTo>
                      <a:pt x="114" y="463"/>
                    </a:lnTo>
                    <a:lnTo>
                      <a:pt x="109" y="458"/>
                    </a:lnTo>
                    <a:lnTo>
                      <a:pt x="106" y="455"/>
                    </a:lnTo>
                    <a:lnTo>
                      <a:pt x="102" y="451"/>
                    </a:lnTo>
                    <a:lnTo>
                      <a:pt x="97" y="448"/>
                    </a:lnTo>
                    <a:lnTo>
                      <a:pt x="93" y="443"/>
                    </a:lnTo>
                    <a:lnTo>
                      <a:pt x="88" y="440"/>
                    </a:lnTo>
                    <a:lnTo>
                      <a:pt x="85" y="437"/>
                    </a:lnTo>
                    <a:lnTo>
                      <a:pt x="82" y="434"/>
                    </a:lnTo>
                    <a:lnTo>
                      <a:pt x="77" y="430"/>
                    </a:lnTo>
                    <a:lnTo>
                      <a:pt x="73" y="427"/>
                    </a:lnTo>
                    <a:lnTo>
                      <a:pt x="70" y="424"/>
                    </a:lnTo>
                    <a:lnTo>
                      <a:pt x="67" y="422"/>
                    </a:lnTo>
                    <a:lnTo>
                      <a:pt x="64" y="419"/>
                    </a:lnTo>
                    <a:lnTo>
                      <a:pt x="62" y="416"/>
                    </a:lnTo>
                    <a:lnTo>
                      <a:pt x="61" y="414"/>
                    </a:lnTo>
                    <a:lnTo>
                      <a:pt x="59" y="413"/>
                    </a:lnTo>
                    <a:lnTo>
                      <a:pt x="56" y="408"/>
                    </a:lnTo>
                    <a:lnTo>
                      <a:pt x="53" y="405"/>
                    </a:lnTo>
                    <a:lnTo>
                      <a:pt x="50" y="402"/>
                    </a:lnTo>
                    <a:lnTo>
                      <a:pt x="47" y="399"/>
                    </a:lnTo>
                    <a:lnTo>
                      <a:pt x="44" y="396"/>
                    </a:lnTo>
                    <a:lnTo>
                      <a:pt x="41" y="393"/>
                    </a:lnTo>
                    <a:lnTo>
                      <a:pt x="40" y="390"/>
                    </a:lnTo>
                    <a:lnTo>
                      <a:pt x="37" y="386"/>
                    </a:lnTo>
                    <a:lnTo>
                      <a:pt x="34" y="381"/>
                    </a:lnTo>
                    <a:lnTo>
                      <a:pt x="32" y="378"/>
                    </a:lnTo>
                    <a:lnTo>
                      <a:pt x="29" y="374"/>
                    </a:lnTo>
                    <a:lnTo>
                      <a:pt x="27" y="369"/>
                    </a:lnTo>
                    <a:lnTo>
                      <a:pt x="24" y="365"/>
                    </a:lnTo>
                    <a:lnTo>
                      <a:pt x="23" y="359"/>
                    </a:lnTo>
                    <a:lnTo>
                      <a:pt x="20" y="354"/>
                    </a:lnTo>
                    <a:lnTo>
                      <a:pt x="18" y="349"/>
                    </a:lnTo>
                    <a:lnTo>
                      <a:pt x="17" y="343"/>
                    </a:lnTo>
                    <a:lnTo>
                      <a:pt x="15" y="339"/>
                    </a:lnTo>
                    <a:lnTo>
                      <a:pt x="15" y="333"/>
                    </a:lnTo>
                    <a:lnTo>
                      <a:pt x="14" y="328"/>
                    </a:lnTo>
                    <a:lnTo>
                      <a:pt x="12" y="322"/>
                    </a:lnTo>
                    <a:lnTo>
                      <a:pt x="11" y="316"/>
                    </a:lnTo>
                    <a:lnTo>
                      <a:pt x="11" y="312"/>
                    </a:lnTo>
                    <a:lnTo>
                      <a:pt x="9" y="306"/>
                    </a:lnTo>
                    <a:lnTo>
                      <a:pt x="9" y="300"/>
                    </a:lnTo>
                    <a:lnTo>
                      <a:pt x="8" y="295"/>
                    </a:lnTo>
                    <a:lnTo>
                      <a:pt x="8" y="289"/>
                    </a:lnTo>
                    <a:lnTo>
                      <a:pt x="8" y="284"/>
                    </a:lnTo>
                    <a:lnTo>
                      <a:pt x="8" y="280"/>
                    </a:lnTo>
                    <a:lnTo>
                      <a:pt x="8" y="275"/>
                    </a:lnTo>
                    <a:lnTo>
                      <a:pt x="8" y="271"/>
                    </a:lnTo>
                    <a:lnTo>
                      <a:pt x="8" y="266"/>
                    </a:lnTo>
                    <a:lnTo>
                      <a:pt x="8" y="262"/>
                    </a:lnTo>
                    <a:lnTo>
                      <a:pt x="8" y="259"/>
                    </a:lnTo>
                    <a:lnTo>
                      <a:pt x="8" y="256"/>
                    </a:lnTo>
                    <a:lnTo>
                      <a:pt x="9" y="253"/>
                    </a:lnTo>
                    <a:lnTo>
                      <a:pt x="11" y="247"/>
                    </a:lnTo>
                    <a:lnTo>
                      <a:pt x="12" y="239"/>
                    </a:lnTo>
                    <a:lnTo>
                      <a:pt x="14" y="233"/>
                    </a:lnTo>
                    <a:lnTo>
                      <a:pt x="15" y="227"/>
                    </a:lnTo>
                    <a:lnTo>
                      <a:pt x="17" y="219"/>
                    </a:lnTo>
                    <a:lnTo>
                      <a:pt x="20" y="213"/>
                    </a:lnTo>
                    <a:lnTo>
                      <a:pt x="21" y="206"/>
                    </a:lnTo>
                    <a:lnTo>
                      <a:pt x="24" y="200"/>
                    </a:lnTo>
                    <a:lnTo>
                      <a:pt x="26" y="194"/>
                    </a:lnTo>
                    <a:lnTo>
                      <a:pt x="29" y="188"/>
                    </a:lnTo>
                    <a:lnTo>
                      <a:pt x="32" y="180"/>
                    </a:lnTo>
                    <a:lnTo>
                      <a:pt x="35" y="175"/>
                    </a:lnTo>
                    <a:lnTo>
                      <a:pt x="38" y="168"/>
                    </a:lnTo>
                    <a:lnTo>
                      <a:pt x="41" y="162"/>
                    </a:lnTo>
                    <a:lnTo>
                      <a:pt x="46" y="156"/>
                    </a:lnTo>
                    <a:lnTo>
                      <a:pt x="50" y="151"/>
                    </a:lnTo>
                    <a:lnTo>
                      <a:pt x="55" y="145"/>
                    </a:lnTo>
                    <a:lnTo>
                      <a:pt x="59" y="139"/>
                    </a:lnTo>
                    <a:lnTo>
                      <a:pt x="62" y="133"/>
                    </a:lnTo>
                    <a:lnTo>
                      <a:pt x="67" y="127"/>
                    </a:lnTo>
                    <a:lnTo>
                      <a:pt x="71" y="121"/>
                    </a:lnTo>
                    <a:lnTo>
                      <a:pt x="77" y="115"/>
                    </a:lnTo>
                    <a:lnTo>
                      <a:pt x="82" y="109"/>
                    </a:lnTo>
                    <a:lnTo>
                      <a:pt x="86" y="103"/>
                    </a:lnTo>
                    <a:lnTo>
                      <a:pt x="91" y="98"/>
                    </a:lnTo>
                    <a:lnTo>
                      <a:pt x="97" y="92"/>
                    </a:lnTo>
                    <a:lnTo>
                      <a:pt x="103" y="86"/>
                    </a:lnTo>
                    <a:lnTo>
                      <a:pt x="108" y="82"/>
                    </a:lnTo>
                    <a:lnTo>
                      <a:pt x="114" y="77"/>
                    </a:lnTo>
                    <a:lnTo>
                      <a:pt x="120" y="73"/>
                    </a:lnTo>
                    <a:lnTo>
                      <a:pt x="126" y="68"/>
                    </a:lnTo>
                    <a:lnTo>
                      <a:pt x="132" y="65"/>
                    </a:lnTo>
                    <a:lnTo>
                      <a:pt x="135" y="62"/>
                    </a:lnTo>
                    <a:lnTo>
                      <a:pt x="139" y="59"/>
                    </a:lnTo>
                    <a:lnTo>
                      <a:pt x="142" y="56"/>
                    </a:lnTo>
                    <a:lnTo>
                      <a:pt x="145" y="53"/>
                    </a:lnTo>
                    <a:lnTo>
                      <a:pt x="150" y="50"/>
                    </a:lnTo>
                    <a:lnTo>
                      <a:pt x="153" y="47"/>
                    </a:lnTo>
                    <a:lnTo>
                      <a:pt x="156" y="44"/>
                    </a:lnTo>
                    <a:lnTo>
                      <a:pt x="161" y="41"/>
                    </a:lnTo>
                    <a:lnTo>
                      <a:pt x="164" y="38"/>
                    </a:lnTo>
                    <a:lnTo>
                      <a:pt x="168" y="35"/>
                    </a:lnTo>
                    <a:lnTo>
                      <a:pt x="171" y="32"/>
                    </a:lnTo>
                    <a:lnTo>
                      <a:pt x="176" y="29"/>
                    </a:lnTo>
                    <a:lnTo>
                      <a:pt x="179" y="26"/>
                    </a:lnTo>
                    <a:lnTo>
                      <a:pt x="183" y="24"/>
                    </a:lnTo>
                    <a:lnTo>
                      <a:pt x="188" y="23"/>
                    </a:lnTo>
                    <a:lnTo>
                      <a:pt x="192" y="21"/>
                    </a:lnTo>
                    <a:lnTo>
                      <a:pt x="195" y="18"/>
                    </a:lnTo>
                    <a:lnTo>
                      <a:pt x="198" y="17"/>
                    </a:lnTo>
                    <a:lnTo>
                      <a:pt x="201" y="15"/>
                    </a:lnTo>
                    <a:lnTo>
                      <a:pt x="204" y="14"/>
                    </a:lnTo>
                    <a:lnTo>
                      <a:pt x="207" y="12"/>
                    </a:lnTo>
                    <a:lnTo>
                      <a:pt x="210" y="12"/>
                    </a:lnTo>
                    <a:lnTo>
                      <a:pt x="214" y="11"/>
                    </a:lnTo>
                    <a:lnTo>
                      <a:pt x="218" y="11"/>
                    </a:lnTo>
                    <a:lnTo>
                      <a:pt x="221" y="9"/>
                    </a:lnTo>
                    <a:lnTo>
                      <a:pt x="226" y="9"/>
                    </a:lnTo>
                    <a:lnTo>
                      <a:pt x="229" y="8"/>
                    </a:lnTo>
                    <a:lnTo>
                      <a:pt x="232" y="8"/>
                    </a:lnTo>
                    <a:lnTo>
                      <a:pt x="235" y="6"/>
                    </a:lnTo>
                    <a:lnTo>
                      <a:pt x="239" y="4"/>
                    </a:lnTo>
                    <a:lnTo>
                      <a:pt x="242" y="3"/>
                    </a:lnTo>
                    <a:lnTo>
                      <a:pt x="247" y="3"/>
                    </a:lnTo>
                    <a:lnTo>
                      <a:pt x="244" y="1"/>
                    </a:lnTo>
                    <a:lnTo>
                      <a:pt x="241" y="0"/>
                    </a:lnTo>
                    <a:lnTo>
                      <a:pt x="238" y="0"/>
                    </a:lnTo>
                    <a:lnTo>
                      <a:pt x="236" y="0"/>
                    </a:lnTo>
                    <a:lnTo>
                      <a:pt x="229" y="0"/>
                    </a:lnTo>
                    <a:lnTo>
                      <a:pt x="221" y="1"/>
                    </a:lnTo>
                    <a:lnTo>
                      <a:pt x="215" y="3"/>
                    </a:lnTo>
                    <a:lnTo>
                      <a:pt x="207" y="6"/>
                    </a:lnTo>
                    <a:lnTo>
                      <a:pt x="201" y="8"/>
                    </a:lnTo>
                    <a:lnTo>
                      <a:pt x="194" y="11"/>
                    </a:lnTo>
                    <a:lnTo>
                      <a:pt x="188" y="14"/>
                    </a:lnTo>
                    <a:lnTo>
                      <a:pt x="182" y="18"/>
                    </a:lnTo>
                    <a:lnTo>
                      <a:pt x="176" y="21"/>
                    </a:lnTo>
                    <a:lnTo>
                      <a:pt x="170" y="24"/>
                    </a:lnTo>
                    <a:lnTo>
                      <a:pt x="164" y="29"/>
                    </a:lnTo>
                    <a:lnTo>
                      <a:pt x="158" y="33"/>
                    </a:lnTo>
                    <a:lnTo>
                      <a:pt x="152" y="38"/>
                    </a:lnTo>
                    <a:lnTo>
                      <a:pt x="147" y="42"/>
                    </a:lnTo>
                    <a:lnTo>
                      <a:pt x="141" y="48"/>
                    </a:lnTo>
                    <a:lnTo>
                      <a:pt x="136" y="54"/>
                    </a:lnTo>
                    <a:lnTo>
                      <a:pt x="130" y="57"/>
                    </a:lnTo>
                    <a:lnTo>
                      <a:pt x="124" y="60"/>
                    </a:lnTo>
                    <a:lnTo>
                      <a:pt x="120" y="63"/>
                    </a:lnTo>
                    <a:lnTo>
                      <a:pt x="114" y="68"/>
                    </a:lnTo>
                    <a:lnTo>
                      <a:pt x="108" y="73"/>
                    </a:lnTo>
                    <a:lnTo>
                      <a:pt x="103" y="77"/>
                    </a:lnTo>
                    <a:lnTo>
                      <a:pt x="97" y="82"/>
                    </a:lnTo>
                    <a:lnTo>
                      <a:pt x="93" y="88"/>
                    </a:lnTo>
                    <a:lnTo>
                      <a:pt x="86" y="92"/>
                    </a:lnTo>
                    <a:lnTo>
                      <a:pt x="82" y="97"/>
                    </a:lnTo>
                    <a:lnTo>
                      <a:pt x="77" y="103"/>
                    </a:lnTo>
                    <a:lnTo>
                      <a:pt x="73" y="107"/>
                    </a:lnTo>
                    <a:lnTo>
                      <a:pt x="68" y="113"/>
                    </a:lnTo>
                    <a:lnTo>
                      <a:pt x="65" y="119"/>
                    </a:lnTo>
                    <a:lnTo>
                      <a:pt x="61" y="126"/>
                    </a:lnTo>
                    <a:lnTo>
                      <a:pt x="59" y="130"/>
                    </a:lnTo>
                    <a:lnTo>
                      <a:pt x="52" y="138"/>
                    </a:lnTo>
                    <a:lnTo>
                      <a:pt x="46" y="145"/>
                    </a:lnTo>
                    <a:lnTo>
                      <a:pt x="41" y="151"/>
                    </a:lnTo>
                    <a:lnTo>
                      <a:pt x="37" y="159"/>
                    </a:lnTo>
                    <a:lnTo>
                      <a:pt x="32" y="166"/>
                    </a:lnTo>
                    <a:lnTo>
                      <a:pt x="27" y="174"/>
                    </a:lnTo>
                    <a:lnTo>
                      <a:pt x="24" y="182"/>
                    </a:lnTo>
                    <a:lnTo>
                      <a:pt x="21" y="191"/>
                    </a:lnTo>
                    <a:lnTo>
                      <a:pt x="17" y="198"/>
                    </a:lnTo>
                    <a:lnTo>
                      <a:pt x="15" y="206"/>
                    </a:lnTo>
                    <a:lnTo>
                      <a:pt x="12" y="213"/>
                    </a:lnTo>
                    <a:lnTo>
                      <a:pt x="11" y="222"/>
                    </a:lnTo>
                    <a:lnTo>
                      <a:pt x="8" y="230"/>
                    </a:lnTo>
                    <a:lnTo>
                      <a:pt x="6" y="237"/>
                    </a:lnTo>
                    <a:lnTo>
                      <a:pt x="5" y="247"/>
                    </a:lnTo>
                    <a:lnTo>
                      <a:pt x="3" y="254"/>
                    </a:lnTo>
                    <a:lnTo>
                      <a:pt x="2" y="254"/>
                    </a:lnTo>
                    <a:lnTo>
                      <a:pt x="2" y="257"/>
                    </a:lnTo>
                    <a:lnTo>
                      <a:pt x="2" y="259"/>
                    </a:lnTo>
                    <a:lnTo>
                      <a:pt x="2" y="263"/>
                    </a:lnTo>
                    <a:lnTo>
                      <a:pt x="2" y="266"/>
                    </a:lnTo>
                    <a:lnTo>
                      <a:pt x="0" y="272"/>
                    </a:lnTo>
                    <a:lnTo>
                      <a:pt x="0" y="277"/>
                    </a:lnTo>
                    <a:lnTo>
                      <a:pt x="0" y="283"/>
                    </a:lnTo>
                    <a:lnTo>
                      <a:pt x="0" y="289"/>
                    </a:lnTo>
                    <a:lnTo>
                      <a:pt x="0" y="295"/>
                    </a:lnTo>
                    <a:lnTo>
                      <a:pt x="0" y="301"/>
                    </a:lnTo>
                    <a:lnTo>
                      <a:pt x="2" y="309"/>
                    </a:lnTo>
                    <a:lnTo>
                      <a:pt x="2" y="315"/>
                    </a:lnTo>
                    <a:lnTo>
                      <a:pt x="3" y="321"/>
                    </a:lnTo>
                    <a:lnTo>
                      <a:pt x="5" y="327"/>
                    </a:lnTo>
                    <a:lnTo>
                      <a:pt x="8" y="333"/>
                    </a:lnTo>
                    <a:lnTo>
                      <a:pt x="8" y="336"/>
                    </a:lnTo>
                    <a:lnTo>
                      <a:pt x="9" y="340"/>
                    </a:lnTo>
                    <a:lnTo>
                      <a:pt x="11" y="343"/>
                    </a:lnTo>
                    <a:lnTo>
                      <a:pt x="12" y="348"/>
                    </a:lnTo>
                    <a:lnTo>
                      <a:pt x="14" y="351"/>
                    </a:lnTo>
                    <a:lnTo>
                      <a:pt x="15" y="354"/>
                    </a:lnTo>
                    <a:lnTo>
                      <a:pt x="17" y="359"/>
                    </a:lnTo>
                    <a:lnTo>
                      <a:pt x="18" y="362"/>
                    </a:lnTo>
                    <a:lnTo>
                      <a:pt x="20" y="365"/>
                    </a:lnTo>
                    <a:lnTo>
                      <a:pt x="21" y="369"/>
                    </a:lnTo>
                    <a:lnTo>
                      <a:pt x="23" y="372"/>
                    </a:lnTo>
                    <a:lnTo>
                      <a:pt x="24" y="377"/>
                    </a:lnTo>
                    <a:lnTo>
                      <a:pt x="26" y="380"/>
                    </a:lnTo>
                    <a:lnTo>
                      <a:pt x="27" y="383"/>
                    </a:lnTo>
                    <a:lnTo>
                      <a:pt x="31" y="387"/>
                    </a:lnTo>
                    <a:lnTo>
                      <a:pt x="32" y="390"/>
                    </a:lnTo>
                    <a:lnTo>
                      <a:pt x="34" y="393"/>
                    </a:lnTo>
                    <a:lnTo>
                      <a:pt x="35" y="396"/>
                    </a:lnTo>
                    <a:lnTo>
                      <a:pt x="38" y="399"/>
                    </a:lnTo>
                    <a:lnTo>
                      <a:pt x="43" y="404"/>
                    </a:lnTo>
                    <a:lnTo>
                      <a:pt x="46" y="408"/>
                    </a:lnTo>
                    <a:lnTo>
                      <a:pt x="49" y="413"/>
                    </a:lnTo>
                    <a:lnTo>
                      <a:pt x="53" y="418"/>
                    </a:lnTo>
                    <a:lnTo>
                      <a:pt x="58" y="422"/>
                    </a:lnTo>
                    <a:lnTo>
                      <a:pt x="59" y="424"/>
                    </a:lnTo>
                    <a:lnTo>
                      <a:pt x="62" y="427"/>
                    </a:lnTo>
                    <a:lnTo>
                      <a:pt x="65" y="430"/>
                    </a:lnTo>
                    <a:lnTo>
                      <a:pt x="70" y="434"/>
                    </a:lnTo>
                    <a:lnTo>
                      <a:pt x="73" y="439"/>
                    </a:lnTo>
                    <a:lnTo>
                      <a:pt x="77" y="443"/>
                    </a:lnTo>
                    <a:lnTo>
                      <a:pt x="82" y="446"/>
                    </a:lnTo>
                    <a:lnTo>
                      <a:pt x="85" y="449"/>
                    </a:lnTo>
                    <a:lnTo>
                      <a:pt x="89" y="452"/>
                    </a:lnTo>
                    <a:lnTo>
                      <a:pt x="93" y="455"/>
                    </a:lnTo>
                    <a:lnTo>
                      <a:pt x="97" y="458"/>
                    </a:lnTo>
                    <a:lnTo>
                      <a:pt x="100" y="461"/>
                    </a:lnTo>
                    <a:lnTo>
                      <a:pt x="105" y="464"/>
                    </a:lnTo>
                    <a:lnTo>
                      <a:pt x="108" y="467"/>
                    </a:lnTo>
                    <a:lnTo>
                      <a:pt x="111" y="470"/>
                    </a:lnTo>
                    <a:lnTo>
                      <a:pt x="115" y="474"/>
                    </a:lnTo>
                    <a:lnTo>
                      <a:pt x="118" y="477"/>
                    </a:lnTo>
                    <a:lnTo>
                      <a:pt x="121" y="480"/>
                    </a:lnTo>
                    <a:lnTo>
                      <a:pt x="124" y="483"/>
                    </a:lnTo>
                    <a:lnTo>
                      <a:pt x="129" y="486"/>
                    </a:lnTo>
                    <a:lnTo>
                      <a:pt x="132" y="489"/>
                    </a:lnTo>
                    <a:lnTo>
                      <a:pt x="136" y="492"/>
                    </a:lnTo>
                    <a:lnTo>
                      <a:pt x="139" y="495"/>
                    </a:lnTo>
                    <a:lnTo>
                      <a:pt x="144" y="498"/>
                    </a:lnTo>
                    <a:lnTo>
                      <a:pt x="148" y="501"/>
                    </a:lnTo>
                    <a:lnTo>
                      <a:pt x="153" y="505"/>
                    </a:lnTo>
                    <a:lnTo>
                      <a:pt x="156" y="507"/>
                    </a:lnTo>
                    <a:lnTo>
                      <a:pt x="158" y="510"/>
                    </a:lnTo>
                    <a:lnTo>
                      <a:pt x="162" y="513"/>
                    </a:lnTo>
                    <a:lnTo>
                      <a:pt x="165" y="516"/>
                    </a:lnTo>
                    <a:lnTo>
                      <a:pt x="168" y="519"/>
                    </a:lnTo>
                    <a:lnTo>
                      <a:pt x="171" y="520"/>
                    </a:lnTo>
                    <a:lnTo>
                      <a:pt x="174" y="523"/>
                    </a:lnTo>
                    <a:lnTo>
                      <a:pt x="179" y="525"/>
                    </a:lnTo>
                    <a:lnTo>
                      <a:pt x="182" y="528"/>
                    </a:lnTo>
                    <a:lnTo>
                      <a:pt x="186" y="529"/>
                    </a:lnTo>
                    <a:lnTo>
                      <a:pt x="189" y="533"/>
                    </a:lnTo>
                    <a:lnTo>
                      <a:pt x="194" y="534"/>
                    </a:lnTo>
                    <a:lnTo>
                      <a:pt x="197" y="531"/>
                    </a:lnTo>
                    <a:lnTo>
                      <a:pt x="200" y="528"/>
                    </a:lnTo>
                    <a:lnTo>
                      <a:pt x="203" y="525"/>
                    </a:lnTo>
                    <a:lnTo>
                      <a:pt x="206" y="523"/>
                    </a:lnTo>
                    <a:lnTo>
                      <a:pt x="209" y="519"/>
                    </a:lnTo>
                    <a:lnTo>
                      <a:pt x="212" y="516"/>
                    </a:lnTo>
                    <a:lnTo>
                      <a:pt x="215" y="513"/>
                    </a:lnTo>
                    <a:lnTo>
                      <a:pt x="218" y="510"/>
                    </a:lnTo>
                    <a:lnTo>
                      <a:pt x="221" y="505"/>
                    </a:lnTo>
                    <a:lnTo>
                      <a:pt x="224" y="502"/>
                    </a:lnTo>
                    <a:lnTo>
                      <a:pt x="226" y="498"/>
                    </a:lnTo>
                    <a:lnTo>
                      <a:pt x="229" y="495"/>
                    </a:lnTo>
                    <a:lnTo>
                      <a:pt x="232" y="490"/>
                    </a:lnTo>
                    <a:lnTo>
                      <a:pt x="233" y="487"/>
                    </a:lnTo>
                    <a:lnTo>
                      <a:pt x="236" y="483"/>
                    </a:lnTo>
                    <a:lnTo>
                      <a:pt x="239" y="480"/>
                    </a:lnTo>
                    <a:lnTo>
                      <a:pt x="233" y="475"/>
                    </a:lnTo>
                    <a:lnTo>
                      <a:pt x="229" y="470"/>
                    </a:lnTo>
                    <a:lnTo>
                      <a:pt x="224" y="466"/>
                    </a:lnTo>
                    <a:lnTo>
                      <a:pt x="218" y="461"/>
                    </a:lnTo>
                    <a:lnTo>
                      <a:pt x="214" y="458"/>
                    </a:lnTo>
                    <a:lnTo>
                      <a:pt x="207" y="454"/>
                    </a:lnTo>
                    <a:lnTo>
                      <a:pt x="204" y="452"/>
                    </a:lnTo>
                    <a:lnTo>
                      <a:pt x="203" y="449"/>
                    </a:lnTo>
                    <a:lnTo>
                      <a:pt x="198" y="448"/>
                    </a:lnTo>
                    <a:lnTo>
                      <a:pt x="197" y="446"/>
                    </a:lnTo>
                    <a:lnTo>
                      <a:pt x="191" y="442"/>
                    </a:lnTo>
                    <a:lnTo>
                      <a:pt x="186" y="439"/>
                    </a:lnTo>
                    <a:lnTo>
                      <a:pt x="182" y="434"/>
                    </a:lnTo>
                    <a:lnTo>
                      <a:pt x="179" y="431"/>
                    </a:lnTo>
                    <a:lnTo>
                      <a:pt x="174" y="428"/>
                    </a:lnTo>
                    <a:lnTo>
                      <a:pt x="170" y="425"/>
                    </a:lnTo>
                    <a:lnTo>
                      <a:pt x="165" y="421"/>
                    </a:lnTo>
                    <a:lnTo>
                      <a:pt x="161" y="418"/>
                    </a:lnTo>
                    <a:lnTo>
                      <a:pt x="156" y="413"/>
                    </a:lnTo>
                    <a:lnTo>
                      <a:pt x="152" y="408"/>
                    </a:lnTo>
                    <a:lnTo>
                      <a:pt x="148" y="404"/>
                    </a:lnTo>
                    <a:lnTo>
                      <a:pt x="144" y="401"/>
                    </a:lnTo>
                    <a:lnTo>
                      <a:pt x="139" y="396"/>
                    </a:lnTo>
                    <a:lnTo>
                      <a:pt x="136" y="392"/>
                    </a:lnTo>
                    <a:lnTo>
                      <a:pt x="132" y="387"/>
                    </a:lnTo>
                    <a:lnTo>
                      <a:pt x="129" y="384"/>
                    </a:lnTo>
                    <a:lnTo>
                      <a:pt x="127" y="380"/>
                    </a:lnTo>
                    <a:lnTo>
                      <a:pt x="124" y="377"/>
                    </a:lnTo>
                    <a:lnTo>
                      <a:pt x="121" y="374"/>
                    </a:lnTo>
                    <a:lnTo>
                      <a:pt x="120" y="371"/>
                    </a:lnTo>
                    <a:lnTo>
                      <a:pt x="117" y="366"/>
                    </a:lnTo>
                    <a:lnTo>
                      <a:pt x="115" y="363"/>
                    </a:lnTo>
                    <a:lnTo>
                      <a:pt x="112" y="360"/>
                    </a:lnTo>
                    <a:lnTo>
                      <a:pt x="109" y="357"/>
                    </a:lnTo>
                    <a:lnTo>
                      <a:pt x="108" y="354"/>
                    </a:lnTo>
                    <a:lnTo>
                      <a:pt x="105" y="351"/>
                    </a:lnTo>
                    <a:lnTo>
                      <a:pt x="102" y="348"/>
                    </a:lnTo>
                    <a:lnTo>
                      <a:pt x="99" y="345"/>
                    </a:lnTo>
                    <a:lnTo>
                      <a:pt x="97" y="342"/>
                    </a:lnTo>
                    <a:lnTo>
                      <a:pt x="94" y="339"/>
                    </a:lnTo>
                    <a:lnTo>
                      <a:pt x="91" y="336"/>
                    </a:lnTo>
                    <a:lnTo>
                      <a:pt x="89" y="333"/>
                    </a:lnTo>
                    <a:lnTo>
                      <a:pt x="88" y="330"/>
                    </a:lnTo>
                    <a:lnTo>
                      <a:pt x="85" y="327"/>
                    </a:lnTo>
                    <a:lnTo>
                      <a:pt x="83" y="324"/>
                    </a:lnTo>
                    <a:lnTo>
                      <a:pt x="83" y="322"/>
                    </a:lnTo>
                    <a:lnTo>
                      <a:pt x="82" y="319"/>
                    </a:lnTo>
                    <a:lnTo>
                      <a:pt x="80" y="316"/>
                    </a:lnTo>
                    <a:lnTo>
                      <a:pt x="80" y="313"/>
                    </a:lnTo>
                    <a:lnTo>
                      <a:pt x="79" y="310"/>
                    </a:lnTo>
                    <a:lnTo>
                      <a:pt x="77" y="307"/>
                    </a:lnTo>
                    <a:lnTo>
                      <a:pt x="77" y="304"/>
                    </a:lnTo>
                    <a:lnTo>
                      <a:pt x="76" y="301"/>
                    </a:lnTo>
                    <a:lnTo>
                      <a:pt x="76" y="298"/>
                    </a:lnTo>
                    <a:lnTo>
                      <a:pt x="76" y="295"/>
                    </a:lnTo>
                    <a:lnTo>
                      <a:pt x="74" y="292"/>
                    </a:lnTo>
                    <a:lnTo>
                      <a:pt x="74" y="289"/>
                    </a:lnTo>
                    <a:lnTo>
                      <a:pt x="74" y="287"/>
                    </a:lnTo>
                    <a:lnTo>
                      <a:pt x="73" y="281"/>
                    </a:lnTo>
                    <a:lnTo>
                      <a:pt x="73" y="277"/>
                    </a:lnTo>
                    <a:lnTo>
                      <a:pt x="74" y="271"/>
                    </a:lnTo>
                    <a:lnTo>
                      <a:pt x="76" y="266"/>
                    </a:lnTo>
                    <a:lnTo>
                      <a:pt x="77" y="262"/>
                    </a:lnTo>
                    <a:lnTo>
                      <a:pt x="79" y="256"/>
                    </a:lnTo>
                    <a:lnTo>
                      <a:pt x="80" y="251"/>
                    </a:lnTo>
                    <a:lnTo>
                      <a:pt x="82" y="247"/>
                    </a:lnTo>
                    <a:lnTo>
                      <a:pt x="85" y="242"/>
                    </a:lnTo>
                    <a:lnTo>
                      <a:pt x="88" y="237"/>
                    </a:lnTo>
                    <a:lnTo>
                      <a:pt x="91" y="231"/>
                    </a:lnTo>
                    <a:lnTo>
                      <a:pt x="94" y="228"/>
                    </a:lnTo>
                    <a:lnTo>
                      <a:pt x="97" y="222"/>
                    </a:lnTo>
                    <a:lnTo>
                      <a:pt x="100" y="218"/>
                    </a:lnTo>
                    <a:lnTo>
                      <a:pt x="103" y="213"/>
                    </a:lnTo>
                    <a:lnTo>
                      <a:pt x="106" y="209"/>
                    </a:lnTo>
                    <a:lnTo>
                      <a:pt x="109" y="204"/>
                    </a:lnTo>
                    <a:lnTo>
                      <a:pt x="112" y="200"/>
                    </a:lnTo>
                    <a:lnTo>
                      <a:pt x="115" y="195"/>
                    </a:lnTo>
                    <a:lnTo>
                      <a:pt x="120" y="191"/>
                    </a:lnTo>
                    <a:lnTo>
                      <a:pt x="124" y="186"/>
                    </a:lnTo>
                    <a:lnTo>
                      <a:pt x="129" y="182"/>
                    </a:lnTo>
                    <a:lnTo>
                      <a:pt x="132" y="178"/>
                    </a:lnTo>
                    <a:lnTo>
                      <a:pt x="138" y="175"/>
                    </a:lnTo>
                    <a:lnTo>
                      <a:pt x="141" y="172"/>
                    </a:lnTo>
                    <a:lnTo>
                      <a:pt x="145" y="169"/>
                    </a:lnTo>
                    <a:lnTo>
                      <a:pt x="148" y="168"/>
                    </a:lnTo>
                    <a:lnTo>
                      <a:pt x="153" y="166"/>
                    </a:lnTo>
                    <a:lnTo>
                      <a:pt x="156" y="165"/>
                    </a:lnTo>
                    <a:lnTo>
                      <a:pt x="161" y="163"/>
                    </a:lnTo>
                    <a:lnTo>
                      <a:pt x="165" y="162"/>
                    </a:lnTo>
                    <a:lnTo>
                      <a:pt x="168" y="160"/>
                    </a:lnTo>
                    <a:lnTo>
                      <a:pt x="173" y="159"/>
                    </a:lnTo>
                    <a:lnTo>
                      <a:pt x="176" y="157"/>
                    </a:lnTo>
                    <a:lnTo>
                      <a:pt x="179" y="156"/>
                    </a:lnTo>
                    <a:lnTo>
                      <a:pt x="183" y="154"/>
                    </a:lnTo>
                    <a:lnTo>
                      <a:pt x="186" y="151"/>
                    </a:lnTo>
                    <a:lnTo>
                      <a:pt x="189" y="150"/>
                    </a:lnTo>
                    <a:lnTo>
                      <a:pt x="192" y="147"/>
                    </a:lnTo>
                    <a:lnTo>
                      <a:pt x="195" y="145"/>
                    </a:lnTo>
                    <a:lnTo>
                      <a:pt x="195" y="1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299" name="Freeform 307"/>
              <p:cNvSpPr>
                <a:spLocks/>
              </p:cNvSpPr>
              <p:nvPr/>
            </p:nvSpPr>
            <p:spPr bwMode="auto">
              <a:xfrm>
                <a:off x="3924" y="2963"/>
                <a:ext cx="12" cy="34"/>
              </a:xfrm>
              <a:custGeom>
                <a:avLst/>
                <a:gdLst>
                  <a:gd name="T0" fmla="*/ 6 w 12"/>
                  <a:gd name="T1" fmla="*/ 3 h 34"/>
                  <a:gd name="T2" fmla="*/ 5 w 12"/>
                  <a:gd name="T3" fmla="*/ 6 h 34"/>
                  <a:gd name="T4" fmla="*/ 5 w 12"/>
                  <a:gd name="T5" fmla="*/ 9 h 34"/>
                  <a:gd name="T6" fmla="*/ 5 w 12"/>
                  <a:gd name="T7" fmla="*/ 12 h 34"/>
                  <a:gd name="T8" fmla="*/ 5 w 12"/>
                  <a:gd name="T9" fmla="*/ 15 h 34"/>
                  <a:gd name="T10" fmla="*/ 3 w 12"/>
                  <a:gd name="T11" fmla="*/ 18 h 34"/>
                  <a:gd name="T12" fmla="*/ 3 w 12"/>
                  <a:gd name="T13" fmla="*/ 23 h 34"/>
                  <a:gd name="T14" fmla="*/ 2 w 12"/>
                  <a:gd name="T15" fmla="*/ 26 h 34"/>
                  <a:gd name="T16" fmla="*/ 2 w 12"/>
                  <a:gd name="T17" fmla="*/ 29 h 34"/>
                  <a:gd name="T18" fmla="*/ 0 w 12"/>
                  <a:gd name="T19" fmla="*/ 29 h 34"/>
                  <a:gd name="T20" fmla="*/ 2 w 12"/>
                  <a:gd name="T21" fmla="*/ 31 h 34"/>
                  <a:gd name="T22" fmla="*/ 5 w 12"/>
                  <a:gd name="T23" fmla="*/ 31 h 34"/>
                  <a:gd name="T24" fmla="*/ 8 w 12"/>
                  <a:gd name="T25" fmla="*/ 34 h 34"/>
                  <a:gd name="T26" fmla="*/ 8 w 12"/>
                  <a:gd name="T27" fmla="*/ 31 h 34"/>
                  <a:gd name="T28" fmla="*/ 9 w 12"/>
                  <a:gd name="T29" fmla="*/ 29 h 34"/>
                  <a:gd name="T30" fmla="*/ 9 w 12"/>
                  <a:gd name="T31" fmla="*/ 25 h 34"/>
                  <a:gd name="T32" fmla="*/ 11 w 12"/>
                  <a:gd name="T33" fmla="*/ 22 h 34"/>
                  <a:gd name="T34" fmla="*/ 11 w 12"/>
                  <a:gd name="T35" fmla="*/ 17 h 34"/>
                  <a:gd name="T36" fmla="*/ 12 w 12"/>
                  <a:gd name="T37" fmla="*/ 12 h 34"/>
                  <a:gd name="T38" fmla="*/ 12 w 12"/>
                  <a:gd name="T39" fmla="*/ 9 h 34"/>
                  <a:gd name="T40" fmla="*/ 12 w 12"/>
                  <a:gd name="T41" fmla="*/ 8 h 34"/>
                  <a:gd name="T42" fmla="*/ 12 w 12"/>
                  <a:gd name="T43" fmla="*/ 3 h 34"/>
                  <a:gd name="T44" fmla="*/ 11 w 12"/>
                  <a:gd name="T45" fmla="*/ 2 h 34"/>
                  <a:gd name="T46" fmla="*/ 11 w 12"/>
                  <a:gd name="T47" fmla="*/ 0 h 34"/>
                  <a:gd name="T48" fmla="*/ 9 w 12"/>
                  <a:gd name="T49" fmla="*/ 0 h 34"/>
                  <a:gd name="T50" fmla="*/ 6 w 12"/>
                  <a:gd name="T51" fmla="*/ 0 h 34"/>
                  <a:gd name="T52" fmla="*/ 6 w 12"/>
                  <a:gd name="T53" fmla="*/ 3 h 34"/>
                  <a:gd name="T54" fmla="*/ 6 w 12"/>
                  <a:gd name="T55" fmla="*/ 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" h="34">
                    <a:moveTo>
                      <a:pt x="6" y="3"/>
                    </a:moveTo>
                    <a:lnTo>
                      <a:pt x="5" y="6"/>
                    </a:lnTo>
                    <a:lnTo>
                      <a:pt x="5" y="9"/>
                    </a:lnTo>
                    <a:lnTo>
                      <a:pt x="5" y="12"/>
                    </a:lnTo>
                    <a:lnTo>
                      <a:pt x="5" y="15"/>
                    </a:lnTo>
                    <a:lnTo>
                      <a:pt x="3" y="18"/>
                    </a:lnTo>
                    <a:lnTo>
                      <a:pt x="3" y="23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0" y="29"/>
                    </a:lnTo>
                    <a:lnTo>
                      <a:pt x="2" y="31"/>
                    </a:lnTo>
                    <a:lnTo>
                      <a:pt x="5" y="31"/>
                    </a:lnTo>
                    <a:lnTo>
                      <a:pt x="8" y="34"/>
                    </a:lnTo>
                    <a:lnTo>
                      <a:pt x="8" y="31"/>
                    </a:lnTo>
                    <a:lnTo>
                      <a:pt x="9" y="29"/>
                    </a:lnTo>
                    <a:lnTo>
                      <a:pt x="9" y="25"/>
                    </a:lnTo>
                    <a:lnTo>
                      <a:pt x="11" y="22"/>
                    </a:lnTo>
                    <a:lnTo>
                      <a:pt x="11" y="17"/>
                    </a:lnTo>
                    <a:lnTo>
                      <a:pt x="12" y="12"/>
                    </a:lnTo>
                    <a:lnTo>
                      <a:pt x="12" y="9"/>
                    </a:lnTo>
                    <a:lnTo>
                      <a:pt x="12" y="8"/>
                    </a:lnTo>
                    <a:lnTo>
                      <a:pt x="12" y="3"/>
                    </a:lnTo>
                    <a:lnTo>
                      <a:pt x="11" y="2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6" y="0"/>
                    </a:lnTo>
                    <a:lnTo>
                      <a:pt x="6" y="3"/>
                    </a:lnTo>
                    <a:lnTo>
                      <a:pt x="6" y="3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0" name="Freeform 308"/>
              <p:cNvSpPr>
                <a:spLocks/>
              </p:cNvSpPr>
              <p:nvPr/>
            </p:nvSpPr>
            <p:spPr bwMode="auto">
              <a:xfrm>
                <a:off x="3953" y="2971"/>
                <a:ext cx="24" cy="26"/>
              </a:xfrm>
              <a:custGeom>
                <a:avLst/>
                <a:gdLst>
                  <a:gd name="T0" fmla="*/ 2 w 24"/>
                  <a:gd name="T1" fmla="*/ 21 h 26"/>
                  <a:gd name="T2" fmla="*/ 0 w 24"/>
                  <a:gd name="T3" fmla="*/ 23 h 26"/>
                  <a:gd name="T4" fmla="*/ 0 w 24"/>
                  <a:gd name="T5" fmla="*/ 24 h 26"/>
                  <a:gd name="T6" fmla="*/ 2 w 24"/>
                  <a:gd name="T7" fmla="*/ 26 h 26"/>
                  <a:gd name="T8" fmla="*/ 6 w 24"/>
                  <a:gd name="T9" fmla="*/ 26 h 26"/>
                  <a:gd name="T10" fmla="*/ 9 w 24"/>
                  <a:gd name="T11" fmla="*/ 23 h 26"/>
                  <a:gd name="T12" fmla="*/ 14 w 24"/>
                  <a:gd name="T13" fmla="*/ 20 h 26"/>
                  <a:gd name="T14" fmla="*/ 17 w 24"/>
                  <a:gd name="T15" fmla="*/ 15 h 26"/>
                  <a:gd name="T16" fmla="*/ 20 w 24"/>
                  <a:gd name="T17" fmla="*/ 12 h 26"/>
                  <a:gd name="T18" fmla="*/ 23 w 24"/>
                  <a:gd name="T19" fmla="*/ 7 h 26"/>
                  <a:gd name="T20" fmla="*/ 24 w 24"/>
                  <a:gd name="T21" fmla="*/ 4 h 26"/>
                  <a:gd name="T22" fmla="*/ 23 w 24"/>
                  <a:gd name="T23" fmla="*/ 1 h 26"/>
                  <a:gd name="T24" fmla="*/ 21 w 24"/>
                  <a:gd name="T25" fmla="*/ 0 h 26"/>
                  <a:gd name="T26" fmla="*/ 20 w 24"/>
                  <a:gd name="T27" fmla="*/ 1 h 26"/>
                  <a:gd name="T28" fmla="*/ 18 w 24"/>
                  <a:gd name="T29" fmla="*/ 4 h 26"/>
                  <a:gd name="T30" fmla="*/ 14 w 24"/>
                  <a:gd name="T31" fmla="*/ 7 h 26"/>
                  <a:gd name="T32" fmla="*/ 11 w 24"/>
                  <a:gd name="T33" fmla="*/ 14 h 26"/>
                  <a:gd name="T34" fmla="*/ 6 w 24"/>
                  <a:gd name="T35" fmla="*/ 18 h 26"/>
                  <a:gd name="T36" fmla="*/ 2 w 24"/>
                  <a:gd name="T37" fmla="*/ 21 h 26"/>
                  <a:gd name="T38" fmla="*/ 2 w 24"/>
                  <a:gd name="T3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6">
                    <a:moveTo>
                      <a:pt x="2" y="21"/>
                    </a:moveTo>
                    <a:lnTo>
                      <a:pt x="0" y="23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6" y="26"/>
                    </a:lnTo>
                    <a:lnTo>
                      <a:pt x="9" y="23"/>
                    </a:lnTo>
                    <a:lnTo>
                      <a:pt x="14" y="20"/>
                    </a:lnTo>
                    <a:lnTo>
                      <a:pt x="17" y="15"/>
                    </a:lnTo>
                    <a:lnTo>
                      <a:pt x="20" y="12"/>
                    </a:lnTo>
                    <a:lnTo>
                      <a:pt x="23" y="7"/>
                    </a:lnTo>
                    <a:lnTo>
                      <a:pt x="24" y="4"/>
                    </a:lnTo>
                    <a:lnTo>
                      <a:pt x="23" y="1"/>
                    </a:lnTo>
                    <a:lnTo>
                      <a:pt x="21" y="0"/>
                    </a:lnTo>
                    <a:lnTo>
                      <a:pt x="20" y="1"/>
                    </a:lnTo>
                    <a:lnTo>
                      <a:pt x="18" y="4"/>
                    </a:lnTo>
                    <a:lnTo>
                      <a:pt x="14" y="7"/>
                    </a:lnTo>
                    <a:lnTo>
                      <a:pt x="11" y="14"/>
                    </a:lnTo>
                    <a:lnTo>
                      <a:pt x="6" y="18"/>
                    </a:lnTo>
                    <a:lnTo>
                      <a:pt x="2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1" name="Freeform 309"/>
              <p:cNvSpPr>
                <a:spLocks/>
              </p:cNvSpPr>
              <p:nvPr/>
            </p:nvSpPr>
            <p:spPr bwMode="auto">
              <a:xfrm>
                <a:off x="3920" y="2971"/>
                <a:ext cx="36" cy="18"/>
              </a:xfrm>
              <a:custGeom>
                <a:avLst/>
                <a:gdLst>
                  <a:gd name="T0" fmla="*/ 0 w 36"/>
                  <a:gd name="T1" fmla="*/ 6 h 18"/>
                  <a:gd name="T2" fmla="*/ 3 w 36"/>
                  <a:gd name="T3" fmla="*/ 6 h 18"/>
                  <a:gd name="T4" fmla="*/ 6 w 36"/>
                  <a:gd name="T5" fmla="*/ 7 h 18"/>
                  <a:gd name="T6" fmla="*/ 9 w 36"/>
                  <a:gd name="T7" fmla="*/ 7 h 18"/>
                  <a:gd name="T8" fmla="*/ 12 w 36"/>
                  <a:gd name="T9" fmla="*/ 9 h 18"/>
                  <a:gd name="T10" fmla="*/ 15 w 36"/>
                  <a:gd name="T11" fmla="*/ 10 h 18"/>
                  <a:gd name="T12" fmla="*/ 19 w 36"/>
                  <a:gd name="T13" fmla="*/ 12 h 18"/>
                  <a:gd name="T14" fmla="*/ 22 w 36"/>
                  <a:gd name="T15" fmla="*/ 14 h 18"/>
                  <a:gd name="T16" fmla="*/ 25 w 36"/>
                  <a:gd name="T17" fmla="*/ 17 h 18"/>
                  <a:gd name="T18" fmla="*/ 28 w 36"/>
                  <a:gd name="T19" fmla="*/ 17 h 18"/>
                  <a:gd name="T20" fmla="*/ 33 w 36"/>
                  <a:gd name="T21" fmla="*/ 18 h 18"/>
                  <a:gd name="T22" fmla="*/ 36 w 36"/>
                  <a:gd name="T23" fmla="*/ 17 h 18"/>
                  <a:gd name="T24" fmla="*/ 36 w 36"/>
                  <a:gd name="T25" fmla="*/ 15 h 18"/>
                  <a:gd name="T26" fmla="*/ 33 w 36"/>
                  <a:gd name="T27" fmla="*/ 12 h 18"/>
                  <a:gd name="T28" fmla="*/ 28 w 36"/>
                  <a:gd name="T29" fmla="*/ 9 h 18"/>
                  <a:gd name="T30" fmla="*/ 25 w 36"/>
                  <a:gd name="T31" fmla="*/ 6 h 18"/>
                  <a:gd name="T32" fmla="*/ 21 w 36"/>
                  <a:gd name="T33" fmla="*/ 4 h 18"/>
                  <a:gd name="T34" fmla="*/ 16 w 36"/>
                  <a:gd name="T35" fmla="*/ 1 h 18"/>
                  <a:gd name="T36" fmla="*/ 12 w 36"/>
                  <a:gd name="T37" fmla="*/ 0 h 18"/>
                  <a:gd name="T38" fmla="*/ 7 w 36"/>
                  <a:gd name="T39" fmla="*/ 0 h 18"/>
                  <a:gd name="T40" fmla="*/ 4 w 36"/>
                  <a:gd name="T41" fmla="*/ 0 h 18"/>
                  <a:gd name="T42" fmla="*/ 1 w 36"/>
                  <a:gd name="T43" fmla="*/ 0 h 18"/>
                  <a:gd name="T44" fmla="*/ 0 w 36"/>
                  <a:gd name="T45" fmla="*/ 1 h 18"/>
                  <a:gd name="T46" fmla="*/ 0 w 36"/>
                  <a:gd name="T47" fmla="*/ 3 h 18"/>
                  <a:gd name="T48" fmla="*/ 0 w 36"/>
                  <a:gd name="T49" fmla="*/ 6 h 18"/>
                  <a:gd name="T50" fmla="*/ 0 w 36"/>
                  <a:gd name="T51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18">
                    <a:moveTo>
                      <a:pt x="0" y="6"/>
                    </a:moveTo>
                    <a:lnTo>
                      <a:pt x="3" y="6"/>
                    </a:lnTo>
                    <a:lnTo>
                      <a:pt x="6" y="7"/>
                    </a:lnTo>
                    <a:lnTo>
                      <a:pt x="9" y="7"/>
                    </a:lnTo>
                    <a:lnTo>
                      <a:pt x="12" y="9"/>
                    </a:lnTo>
                    <a:lnTo>
                      <a:pt x="15" y="10"/>
                    </a:lnTo>
                    <a:lnTo>
                      <a:pt x="19" y="12"/>
                    </a:lnTo>
                    <a:lnTo>
                      <a:pt x="22" y="14"/>
                    </a:lnTo>
                    <a:lnTo>
                      <a:pt x="25" y="17"/>
                    </a:lnTo>
                    <a:lnTo>
                      <a:pt x="28" y="17"/>
                    </a:lnTo>
                    <a:lnTo>
                      <a:pt x="33" y="18"/>
                    </a:lnTo>
                    <a:lnTo>
                      <a:pt x="36" y="17"/>
                    </a:lnTo>
                    <a:lnTo>
                      <a:pt x="36" y="15"/>
                    </a:lnTo>
                    <a:lnTo>
                      <a:pt x="33" y="12"/>
                    </a:lnTo>
                    <a:lnTo>
                      <a:pt x="28" y="9"/>
                    </a:lnTo>
                    <a:lnTo>
                      <a:pt x="25" y="6"/>
                    </a:lnTo>
                    <a:lnTo>
                      <a:pt x="21" y="4"/>
                    </a:lnTo>
                    <a:lnTo>
                      <a:pt x="16" y="1"/>
                    </a:lnTo>
                    <a:lnTo>
                      <a:pt x="12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2" name="Freeform 310"/>
              <p:cNvSpPr>
                <a:spLocks/>
              </p:cNvSpPr>
              <p:nvPr/>
            </p:nvSpPr>
            <p:spPr bwMode="auto">
              <a:xfrm>
                <a:off x="3961" y="2969"/>
                <a:ext cx="19" cy="26"/>
              </a:xfrm>
              <a:custGeom>
                <a:avLst/>
                <a:gdLst>
                  <a:gd name="T0" fmla="*/ 0 w 19"/>
                  <a:gd name="T1" fmla="*/ 3 h 26"/>
                  <a:gd name="T2" fmla="*/ 0 w 19"/>
                  <a:gd name="T3" fmla="*/ 6 h 26"/>
                  <a:gd name="T4" fmla="*/ 0 w 19"/>
                  <a:gd name="T5" fmla="*/ 11 h 26"/>
                  <a:gd name="T6" fmla="*/ 1 w 19"/>
                  <a:gd name="T7" fmla="*/ 14 h 26"/>
                  <a:gd name="T8" fmla="*/ 3 w 19"/>
                  <a:gd name="T9" fmla="*/ 17 h 26"/>
                  <a:gd name="T10" fmla="*/ 4 w 19"/>
                  <a:gd name="T11" fmla="*/ 19 h 26"/>
                  <a:gd name="T12" fmla="*/ 7 w 19"/>
                  <a:gd name="T13" fmla="*/ 22 h 26"/>
                  <a:gd name="T14" fmla="*/ 10 w 19"/>
                  <a:gd name="T15" fmla="*/ 23 h 26"/>
                  <a:gd name="T16" fmla="*/ 13 w 19"/>
                  <a:gd name="T17" fmla="*/ 26 h 26"/>
                  <a:gd name="T18" fmla="*/ 18 w 19"/>
                  <a:gd name="T19" fmla="*/ 25 h 26"/>
                  <a:gd name="T20" fmla="*/ 19 w 19"/>
                  <a:gd name="T21" fmla="*/ 23 h 26"/>
                  <a:gd name="T22" fmla="*/ 19 w 19"/>
                  <a:gd name="T23" fmla="*/ 22 h 26"/>
                  <a:gd name="T24" fmla="*/ 16 w 19"/>
                  <a:gd name="T25" fmla="*/ 19 h 26"/>
                  <a:gd name="T26" fmla="*/ 13 w 19"/>
                  <a:gd name="T27" fmla="*/ 17 h 26"/>
                  <a:gd name="T28" fmla="*/ 10 w 19"/>
                  <a:gd name="T29" fmla="*/ 14 h 26"/>
                  <a:gd name="T30" fmla="*/ 7 w 19"/>
                  <a:gd name="T31" fmla="*/ 11 h 26"/>
                  <a:gd name="T32" fmla="*/ 6 w 19"/>
                  <a:gd name="T33" fmla="*/ 6 h 26"/>
                  <a:gd name="T34" fmla="*/ 4 w 19"/>
                  <a:gd name="T35" fmla="*/ 2 h 26"/>
                  <a:gd name="T36" fmla="*/ 3 w 19"/>
                  <a:gd name="T37" fmla="*/ 0 h 26"/>
                  <a:gd name="T38" fmla="*/ 1 w 19"/>
                  <a:gd name="T39" fmla="*/ 0 h 26"/>
                  <a:gd name="T40" fmla="*/ 0 w 19"/>
                  <a:gd name="T41" fmla="*/ 3 h 26"/>
                  <a:gd name="T42" fmla="*/ 0 w 19"/>
                  <a:gd name="T43" fmla="*/ 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26">
                    <a:moveTo>
                      <a:pt x="0" y="3"/>
                    </a:moveTo>
                    <a:lnTo>
                      <a:pt x="0" y="6"/>
                    </a:lnTo>
                    <a:lnTo>
                      <a:pt x="0" y="11"/>
                    </a:lnTo>
                    <a:lnTo>
                      <a:pt x="1" y="14"/>
                    </a:lnTo>
                    <a:lnTo>
                      <a:pt x="3" y="17"/>
                    </a:lnTo>
                    <a:lnTo>
                      <a:pt x="4" y="19"/>
                    </a:lnTo>
                    <a:lnTo>
                      <a:pt x="7" y="22"/>
                    </a:lnTo>
                    <a:lnTo>
                      <a:pt x="10" y="23"/>
                    </a:lnTo>
                    <a:lnTo>
                      <a:pt x="13" y="26"/>
                    </a:lnTo>
                    <a:lnTo>
                      <a:pt x="18" y="25"/>
                    </a:lnTo>
                    <a:lnTo>
                      <a:pt x="19" y="23"/>
                    </a:lnTo>
                    <a:lnTo>
                      <a:pt x="19" y="22"/>
                    </a:lnTo>
                    <a:lnTo>
                      <a:pt x="16" y="19"/>
                    </a:lnTo>
                    <a:lnTo>
                      <a:pt x="13" y="17"/>
                    </a:lnTo>
                    <a:lnTo>
                      <a:pt x="10" y="14"/>
                    </a:lnTo>
                    <a:lnTo>
                      <a:pt x="7" y="11"/>
                    </a:lnTo>
                    <a:lnTo>
                      <a:pt x="6" y="6"/>
                    </a:lnTo>
                    <a:lnTo>
                      <a:pt x="4" y="2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3" name="Freeform 311"/>
              <p:cNvSpPr>
                <a:spLocks/>
              </p:cNvSpPr>
              <p:nvPr/>
            </p:nvSpPr>
            <p:spPr bwMode="auto">
              <a:xfrm>
                <a:off x="3900" y="2963"/>
                <a:ext cx="9" cy="31"/>
              </a:xfrm>
              <a:custGeom>
                <a:avLst/>
                <a:gdLst>
                  <a:gd name="T0" fmla="*/ 3 w 9"/>
                  <a:gd name="T1" fmla="*/ 2 h 31"/>
                  <a:gd name="T2" fmla="*/ 2 w 9"/>
                  <a:gd name="T3" fmla="*/ 5 h 31"/>
                  <a:gd name="T4" fmla="*/ 2 w 9"/>
                  <a:gd name="T5" fmla="*/ 8 h 31"/>
                  <a:gd name="T6" fmla="*/ 0 w 9"/>
                  <a:gd name="T7" fmla="*/ 11 h 31"/>
                  <a:gd name="T8" fmla="*/ 0 w 9"/>
                  <a:gd name="T9" fmla="*/ 15 h 31"/>
                  <a:gd name="T10" fmla="*/ 0 w 9"/>
                  <a:gd name="T11" fmla="*/ 18 h 31"/>
                  <a:gd name="T12" fmla="*/ 0 w 9"/>
                  <a:gd name="T13" fmla="*/ 23 h 31"/>
                  <a:gd name="T14" fmla="*/ 2 w 9"/>
                  <a:gd name="T15" fmla="*/ 26 h 31"/>
                  <a:gd name="T16" fmla="*/ 3 w 9"/>
                  <a:gd name="T17" fmla="*/ 31 h 31"/>
                  <a:gd name="T18" fmla="*/ 6 w 9"/>
                  <a:gd name="T19" fmla="*/ 29 h 31"/>
                  <a:gd name="T20" fmla="*/ 8 w 9"/>
                  <a:gd name="T21" fmla="*/ 28 h 31"/>
                  <a:gd name="T22" fmla="*/ 8 w 9"/>
                  <a:gd name="T23" fmla="*/ 25 h 31"/>
                  <a:gd name="T24" fmla="*/ 8 w 9"/>
                  <a:gd name="T25" fmla="*/ 22 h 31"/>
                  <a:gd name="T26" fmla="*/ 9 w 9"/>
                  <a:gd name="T27" fmla="*/ 18 h 31"/>
                  <a:gd name="T28" fmla="*/ 9 w 9"/>
                  <a:gd name="T29" fmla="*/ 15 h 31"/>
                  <a:gd name="T30" fmla="*/ 9 w 9"/>
                  <a:gd name="T31" fmla="*/ 11 h 31"/>
                  <a:gd name="T32" fmla="*/ 9 w 9"/>
                  <a:gd name="T33" fmla="*/ 8 h 31"/>
                  <a:gd name="T34" fmla="*/ 9 w 9"/>
                  <a:gd name="T35" fmla="*/ 5 h 31"/>
                  <a:gd name="T36" fmla="*/ 9 w 9"/>
                  <a:gd name="T37" fmla="*/ 2 h 31"/>
                  <a:gd name="T38" fmla="*/ 6 w 9"/>
                  <a:gd name="T39" fmla="*/ 0 h 31"/>
                  <a:gd name="T40" fmla="*/ 3 w 9"/>
                  <a:gd name="T41" fmla="*/ 2 h 31"/>
                  <a:gd name="T42" fmla="*/ 3 w 9"/>
                  <a:gd name="T43" fmla="*/ 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31">
                    <a:moveTo>
                      <a:pt x="3" y="2"/>
                    </a:moveTo>
                    <a:lnTo>
                      <a:pt x="2" y="5"/>
                    </a:lnTo>
                    <a:lnTo>
                      <a:pt x="2" y="8"/>
                    </a:lnTo>
                    <a:lnTo>
                      <a:pt x="0" y="11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3" y="31"/>
                    </a:lnTo>
                    <a:lnTo>
                      <a:pt x="6" y="29"/>
                    </a:lnTo>
                    <a:lnTo>
                      <a:pt x="8" y="28"/>
                    </a:lnTo>
                    <a:lnTo>
                      <a:pt x="8" y="25"/>
                    </a:lnTo>
                    <a:lnTo>
                      <a:pt x="8" y="22"/>
                    </a:lnTo>
                    <a:lnTo>
                      <a:pt x="9" y="18"/>
                    </a:lnTo>
                    <a:lnTo>
                      <a:pt x="9" y="15"/>
                    </a:lnTo>
                    <a:lnTo>
                      <a:pt x="9" y="11"/>
                    </a:lnTo>
                    <a:lnTo>
                      <a:pt x="9" y="8"/>
                    </a:lnTo>
                    <a:lnTo>
                      <a:pt x="9" y="5"/>
                    </a:lnTo>
                    <a:lnTo>
                      <a:pt x="9" y="2"/>
                    </a:lnTo>
                    <a:lnTo>
                      <a:pt x="6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4" name="Freeform 312"/>
              <p:cNvSpPr>
                <a:spLocks/>
              </p:cNvSpPr>
              <p:nvPr/>
            </p:nvSpPr>
            <p:spPr bwMode="auto">
              <a:xfrm>
                <a:off x="3976" y="2985"/>
                <a:ext cx="24" cy="27"/>
              </a:xfrm>
              <a:custGeom>
                <a:avLst/>
                <a:gdLst>
                  <a:gd name="T0" fmla="*/ 3 w 24"/>
                  <a:gd name="T1" fmla="*/ 21 h 27"/>
                  <a:gd name="T2" fmla="*/ 0 w 24"/>
                  <a:gd name="T3" fmla="*/ 22 h 27"/>
                  <a:gd name="T4" fmla="*/ 1 w 24"/>
                  <a:gd name="T5" fmla="*/ 24 h 27"/>
                  <a:gd name="T6" fmla="*/ 3 w 24"/>
                  <a:gd name="T7" fmla="*/ 25 h 27"/>
                  <a:gd name="T8" fmla="*/ 6 w 24"/>
                  <a:gd name="T9" fmla="*/ 27 h 27"/>
                  <a:gd name="T10" fmla="*/ 10 w 24"/>
                  <a:gd name="T11" fmla="*/ 24 h 27"/>
                  <a:gd name="T12" fmla="*/ 15 w 24"/>
                  <a:gd name="T13" fmla="*/ 19 h 27"/>
                  <a:gd name="T14" fmla="*/ 19 w 24"/>
                  <a:gd name="T15" fmla="*/ 15 h 27"/>
                  <a:gd name="T16" fmla="*/ 22 w 24"/>
                  <a:gd name="T17" fmla="*/ 10 h 27"/>
                  <a:gd name="T18" fmla="*/ 24 w 24"/>
                  <a:gd name="T19" fmla="*/ 7 h 27"/>
                  <a:gd name="T20" fmla="*/ 24 w 24"/>
                  <a:gd name="T21" fmla="*/ 4 h 27"/>
                  <a:gd name="T22" fmla="*/ 24 w 24"/>
                  <a:gd name="T23" fmla="*/ 1 h 27"/>
                  <a:gd name="T24" fmla="*/ 22 w 24"/>
                  <a:gd name="T25" fmla="*/ 0 h 27"/>
                  <a:gd name="T26" fmla="*/ 21 w 24"/>
                  <a:gd name="T27" fmla="*/ 1 h 27"/>
                  <a:gd name="T28" fmla="*/ 19 w 24"/>
                  <a:gd name="T29" fmla="*/ 3 h 27"/>
                  <a:gd name="T30" fmla="*/ 15 w 24"/>
                  <a:gd name="T31" fmla="*/ 7 h 27"/>
                  <a:gd name="T32" fmla="*/ 12 w 24"/>
                  <a:gd name="T33" fmla="*/ 13 h 27"/>
                  <a:gd name="T34" fmla="*/ 7 w 24"/>
                  <a:gd name="T35" fmla="*/ 16 h 27"/>
                  <a:gd name="T36" fmla="*/ 3 w 24"/>
                  <a:gd name="T37" fmla="*/ 21 h 27"/>
                  <a:gd name="T38" fmla="*/ 3 w 24"/>
                  <a:gd name="T39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" h="27">
                    <a:moveTo>
                      <a:pt x="3" y="21"/>
                    </a:moveTo>
                    <a:lnTo>
                      <a:pt x="0" y="22"/>
                    </a:lnTo>
                    <a:lnTo>
                      <a:pt x="1" y="24"/>
                    </a:lnTo>
                    <a:lnTo>
                      <a:pt x="3" y="25"/>
                    </a:lnTo>
                    <a:lnTo>
                      <a:pt x="6" y="27"/>
                    </a:lnTo>
                    <a:lnTo>
                      <a:pt x="10" y="24"/>
                    </a:lnTo>
                    <a:lnTo>
                      <a:pt x="15" y="19"/>
                    </a:lnTo>
                    <a:lnTo>
                      <a:pt x="19" y="15"/>
                    </a:lnTo>
                    <a:lnTo>
                      <a:pt x="22" y="10"/>
                    </a:lnTo>
                    <a:lnTo>
                      <a:pt x="24" y="7"/>
                    </a:lnTo>
                    <a:lnTo>
                      <a:pt x="24" y="4"/>
                    </a:lnTo>
                    <a:lnTo>
                      <a:pt x="24" y="1"/>
                    </a:lnTo>
                    <a:lnTo>
                      <a:pt x="22" y="0"/>
                    </a:lnTo>
                    <a:lnTo>
                      <a:pt x="21" y="1"/>
                    </a:lnTo>
                    <a:lnTo>
                      <a:pt x="19" y="3"/>
                    </a:lnTo>
                    <a:lnTo>
                      <a:pt x="15" y="7"/>
                    </a:lnTo>
                    <a:lnTo>
                      <a:pt x="12" y="13"/>
                    </a:lnTo>
                    <a:lnTo>
                      <a:pt x="7" y="16"/>
                    </a:lnTo>
                    <a:lnTo>
                      <a:pt x="3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5" name="Freeform 313"/>
              <p:cNvSpPr>
                <a:spLocks/>
              </p:cNvSpPr>
              <p:nvPr/>
            </p:nvSpPr>
            <p:spPr bwMode="auto">
              <a:xfrm>
                <a:off x="3985" y="2988"/>
                <a:ext cx="21" cy="24"/>
              </a:xfrm>
              <a:custGeom>
                <a:avLst/>
                <a:gdLst>
                  <a:gd name="T0" fmla="*/ 1 w 21"/>
                  <a:gd name="T1" fmla="*/ 3 h 24"/>
                  <a:gd name="T2" fmla="*/ 0 w 21"/>
                  <a:gd name="T3" fmla="*/ 6 h 24"/>
                  <a:gd name="T4" fmla="*/ 1 w 21"/>
                  <a:gd name="T5" fmla="*/ 9 h 24"/>
                  <a:gd name="T6" fmla="*/ 1 w 21"/>
                  <a:gd name="T7" fmla="*/ 12 h 24"/>
                  <a:gd name="T8" fmla="*/ 4 w 21"/>
                  <a:gd name="T9" fmla="*/ 15 h 24"/>
                  <a:gd name="T10" fmla="*/ 6 w 21"/>
                  <a:gd name="T11" fmla="*/ 18 h 24"/>
                  <a:gd name="T12" fmla="*/ 9 w 21"/>
                  <a:gd name="T13" fmla="*/ 19 h 24"/>
                  <a:gd name="T14" fmla="*/ 12 w 21"/>
                  <a:gd name="T15" fmla="*/ 22 h 24"/>
                  <a:gd name="T16" fmla="*/ 15 w 21"/>
                  <a:gd name="T17" fmla="*/ 24 h 24"/>
                  <a:gd name="T18" fmla="*/ 18 w 21"/>
                  <a:gd name="T19" fmla="*/ 24 h 24"/>
                  <a:gd name="T20" fmla="*/ 21 w 21"/>
                  <a:gd name="T21" fmla="*/ 22 h 24"/>
                  <a:gd name="T22" fmla="*/ 19 w 21"/>
                  <a:gd name="T23" fmla="*/ 19 h 24"/>
                  <a:gd name="T24" fmla="*/ 18 w 21"/>
                  <a:gd name="T25" fmla="*/ 18 h 24"/>
                  <a:gd name="T26" fmla="*/ 15 w 21"/>
                  <a:gd name="T27" fmla="*/ 16 h 24"/>
                  <a:gd name="T28" fmla="*/ 12 w 21"/>
                  <a:gd name="T29" fmla="*/ 13 h 24"/>
                  <a:gd name="T30" fmla="*/ 9 w 21"/>
                  <a:gd name="T31" fmla="*/ 9 h 24"/>
                  <a:gd name="T32" fmla="*/ 7 w 21"/>
                  <a:gd name="T33" fmla="*/ 6 h 24"/>
                  <a:gd name="T34" fmla="*/ 6 w 21"/>
                  <a:gd name="T35" fmla="*/ 1 h 24"/>
                  <a:gd name="T36" fmla="*/ 4 w 21"/>
                  <a:gd name="T37" fmla="*/ 0 h 24"/>
                  <a:gd name="T38" fmla="*/ 3 w 21"/>
                  <a:gd name="T39" fmla="*/ 0 h 24"/>
                  <a:gd name="T40" fmla="*/ 1 w 21"/>
                  <a:gd name="T41" fmla="*/ 3 h 24"/>
                  <a:gd name="T42" fmla="*/ 1 w 21"/>
                  <a:gd name="T43" fmla="*/ 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24">
                    <a:moveTo>
                      <a:pt x="1" y="3"/>
                    </a:moveTo>
                    <a:lnTo>
                      <a:pt x="0" y="6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9" y="19"/>
                    </a:lnTo>
                    <a:lnTo>
                      <a:pt x="12" y="22"/>
                    </a:lnTo>
                    <a:lnTo>
                      <a:pt x="15" y="24"/>
                    </a:lnTo>
                    <a:lnTo>
                      <a:pt x="18" y="24"/>
                    </a:lnTo>
                    <a:lnTo>
                      <a:pt x="21" y="22"/>
                    </a:lnTo>
                    <a:lnTo>
                      <a:pt x="19" y="19"/>
                    </a:lnTo>
                    <a:lnTo>
                      <a:pt x="18" y="18"/>
                    </a:lnTo>
                    <a:lnTo>
                      <a:pt x="15" y="16"/>
                    </a:lnTo>
                    <a:lnTo>
                      <a:pt x="12" y="13"/>
                    </a:lnTo>
                    <a:lnTo>
                      <a:pt x="9" y="9"/>
                    </a:lnTo>
                    <a:lnTo>
                      <a:pt x="7" y="6"/>
                    </a:lnTo>
                    <a:lnTo>
                      <a:pt x="6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6" name="Freeform 314"/>
              <p:cNvSpPr>
                <a:spLocks/>
              </p:cNvSpPr>
              <p:nvPr/>
            </p:nvSpPr>
            <p:spPr bwMode="auto">
              <a:xfrm>
                <a:off x="4014" y="3003"/>
                <a:ext cx="21" cy="25"/>
              </a:xfrm>
              <a:custGeom>
                <a:avLst/>
                <a:gdLst>
                  <a:gd name="T0" fmla="*/ 1 w 21"/>
                  <a:gd name="T1" fmla="*/ 3 h 25"/>
                  <a:gd name="T2" fmla="*/ 0 w 21"/>
                  <a:gd name="T3" fmla="*/ 6 h 25"/>
                  <a:gd name="T4" fmla="*/ 0 w 21"/>
                  <a:gd name="T5" fmla="*/ 10 h 25"/>
                  <a:gd name="T6" fmla="*/ 1 w 21"/>
                  <a:gd name="T7" fmla="*/ 13 h 25"/>
                  <a:gd name="T8" fmla="*/ 3 w 21"/>
                  <a:gd name="T9" fmla="*/ 16 h 25"/>
                  <a:gd name="T10" fmla="*/ 6 w 21"/>
                  <a:gd name="T11" fmla="*/ 18 h 25"/>
                  <a:gd name="T12" fmla="*/ 7 w 21"/>
                  <a:gd name="T13" fmla="*/ 21 h 25"/>
                  <a:gd name="T14" fmla="*/ 10 w 21"/>
                  <a:gd name="T15" fmla="*/ 22 h 25"/>
                  <a:gd name="T16" fmla="*/ 15 w 21"/>
                  <a:gd name="T17" fmla="*/ 25 h 25"/>
                  <a:gd name="T18" fmla="*/ 18 w 21"/>
                  <a:gd name="T19" fmla="*/ 24 h 25"/>
                  <a:gd name="T20" fmla="*/ 21 w 21"/>
                  <a:gd name="T21" fmla="*/ 22 h 25"/>
                  <a:gd name="T22" fmla="*/ 19 w 21"/>
                  <a:gd name="T23" fmla="*/ 19 h 25"/>
                  <a:gd name="T24" fmla="*/ 18 w 21"/>
                  <a:gd name="T25" fmla="*/ 18 h 25"/>
                  <a:gd name="T26" fmla="*/ 15 w 21"/>
                  <a:gd name="T27" fmla="*/ 16 h 25"/>
                  <a:gd name="T28" fmla="*/ 12 w 21"/>
                  <a:gd name="T29" fmla="*/ 13 h 25"/>
                  <a:gd name="T30" fmla="*/ 9 w 21"/>
                  <a:gd name="T31" fmla="*/ 10 h 25"/>
                  <a:gd name="T32" fmla="*/ 7 w 21"/>
                  <a:gd name="T33" fmla="*/ 6 h 25"/>
                  <a:gd name="T34" fmla="*/ 4 w 21"/>
                  <a:gd name="T35" fmla="*/ 1 h 25"/>
                  <a:gd name="T36" fmla="*/ 3 w 21"/>
                  <a:gd name="T37" fmla="*/ 0 h 25"/>
                  <a:gd name="T38" fmla="*/ 1 w 21"/>
                  <a:gd name="T39" fmla="*/ 0 h 25"/>
                  <a:gd name="T40" fmla="*/ 1 w 21"/>
                  <a:gd name="T41" fmla="*/ 3 h 25"/>
                  <a:gd name="T42" fmla="*/ 1 w 21"/>
                  <a:gd name="T43" fmla="*/ 3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1" h="25">
                    <a:moveTo>
                      <a:pt x="1" y="3"/>
                    </a:moveTo>
                    <a:lnTo>
                      <a:pt x="0" y="6"/>
                    </a:lnTo>
                    <a:lnTo>
                      <a:pt x="0" y="10"/>
                    </a:lnTo>
                    <a:lnTo>
                      <a:pt x="1" y="13"/>
                    </a:lnTo>
                    <a:lnTo>
                      <a:pt x="3" y="16"/>
                    </a:lnTo>
                    <a:lnTo>
                      <a:pt x="6" y="18"/>
                    </a:lnTo>
                    <a:lnTo>
                      <a:pt x="7" y="21"/>
                    </a:lnTo>
                    <a:lnTo>
                      <a:pt x="10" y="22"/>
                    </a:lnTo>
                    <a:lnTo>
                      <a:pt x="15" y="25"/>
                    </a:lnTo>
                    <a:lnTo>
                      <a:pt x="18" y="24"/>
                    </a:lnTo>
                    <a:lnTo>
                      <a:pt x="21" y="22"/>
                    </a:lnTo>
                    <a:lnTo>
                      <a:pt x="19" y="19"/>
                    </a:lnTo>
                    <a:lnTo>
                      <a:pt x="18" y="18"/>
                    </a:lnTo>
                    <a:lnTo>
                      <a:pt x="15" y="16"/>
                    </a:lnTo>
                    <a:lnTo>
                      <a:pt x="12" y="13"/>
                    </a:lnTo>
                    <a:lnTo>
                      <a:pt x="9" y="10"/>
                    </a:lnTo>
                    <a:lnTo>
                      <a:pt x="7" y="6"/>
                    </a:lnTo>
                    <a:lnTo>
                      <a:pt x="4" y="1"/>
                    </a:lnTo>
                    <a:lnTo>
                      <a:pt x="3" y="0"/>
                    </a:lnTo>
                    <a:lnTo>
                      <a:pt x="1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7" name="Freeform 315"/>
              <p:cNvSpPr>
                <a:spLocks/>
              </p:cNvSpPr>
              <p:nvPr/>
            </p:nvSpPr>
            <p:spPr bwMode="auto">
              <a:xfrm>
                <a:off x="4007" y="2998"/>
                <a:ext cx="23" cy="26"/>
              </a:xfrm>
              <a:custGeom>
                <a:avLst/>
                <a:gdLst>
                  <a:gd name="T0" fmla="*/ 3 w 23"/>
                  <a:gd name="T1" fmla="*/ 21 h 26"/>
                  <a:gd name="T2" fmla="*/ 0 w 23"/>
                  <a:gd name="T3" fmla="*/ 23 h 26"/>
                  <a:gd name="T4" fmla="*/ 0 w 23"/>
                  <a:gd name="T5" fmla="*/ 24 h 26"/>
                  <a:gd name="T6" fmla="*/ 2 w 23"/>
                  <a:gd name="T7" fmla="*/ 26 h 26"/>
                  <a:gd name="T8" fmla="*/ 5 w 23"/>
                  <a:gd name="T9" fmla="*/ 26 h 26"/>
                  <a:gd name="T10" fmla="*/ 8 w 23"/>
                  <a:gd name="T11" fmla="*/ 24 h 26"/>
                  <a:gd name="T12" fmla="*/ 13 w 23"/>
                  <a:gd name="T13" fmla="*/ 20 h 26"/>
                  <a:gd name="T14" fmla="*/ 16 w 23"/>
                  <a:gd name="T15" fmla="*/ 15 h 26"/>
                  <a:gd name="T16" fmla="*/ 20 w 23"/>
                  <a:gd name="T17" fmla="*/ 11 h 26"/>
                  <a:gd name="T18" fmla="*/ 22 w 23"/>
                  <a:gd name="T19" fmla="*/ 8 h 26"/>
                  <a:gd name="T20" fmla="*/ 23 w 23"/>
                  <a:gd name="T21" fmla="*/ 5 h 26"/>
                  <a:gd name="T22" fmla="*/ 22 w 23"/>
                  <a:gd name="T23" fmla="*/ 2 h 26"/>
                  <a:gd name="T24" fmla="*/ 20 w 23"/>
                  <a:gd name="T25" fmla="*/ 0 h 26"/>
                  <a:gd name="T26" fmla="*/ 19 w 23"/>
                  <a:gd name="T27" fmla="*/ 2 h 26"/>
                  <a:gd name="T28" fmla="*/ 17 w 23"/>
                  <a:gd name="T29" fmla="*/ 5 h 26"/>
                  <a:gd name="T30" fmla="*/ 14 w 23"/>
                  <a:gd name="T31" fmla="*/ 9 h 26"/>
                  <a:gd name="T32" fmla="*/ 10 w 23"/>
                  <a:gd name="T33" fmla="*/ 14 h 26"/>
                  <a:gd name="T34" fmla="*/ 5 w 23"/>
                  <a:gd name="T35" fmla="*/ 18 h 26"/>
                  <a:gd name="T36" fmla="*/ 3 w 23"/>
                  <a:gd name="T37" fmla="*/ 21 h 26"/>
                  <a:gd name="T38" fmla="*/ 3 w 23"/>
                  <a:gd name="T3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3" h="26">
                    <a:moveTo>
                      <a:pt x="3" y="21"/>
                    </a:moveTo>
                    <a:lnTo>
                      <a:pt x="0" y="23"/>
                    </a:lnTo>
                    <a:lnTo>
                      <a:pt x="0" y="24"/>
                    </a:lnTo>
                    <a:lnTo>
                      <a:pt x="2" y="26"/>
                    </a:lnTo>
                    <a:lnTo>
                      <a:pt x="5" y="26"/>
                    </a:lnTo>
                    <a:lnTo>
                      <a:pt x="8" y="24"/>
                    </a:lnTo>
                    <a:lnTo>
                      <a:pt x="13" y="20"/>
                    </a:lnTo>
                    <a:lnTo>
                      <a:pt x="16" y="15"/>
                    </a:lnTo>
                    <a:lnTo>
                      <a:pt x="20" y="11"/>
                    </a:lnTo>
                    <a:lnTo>
                      <a:pt x="22" y="8"/>
                    </a:lnTo>
                    <a:lnTo>
                      <a:pt x="23" y="5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19" y="2"/>
                    </a:lnTo>
                    <a:lnTo>
                      <a:pt x="17" y="5"/>
                    </a:lnTo>
                    <a:lnTo>
                      <a:pt x="14" y="9"/>
                    </a:lnTo>
                    <a:lnTo>
                      <a:pt x="10" y="14"/>
                    </a:lnTo>
                    <a:lnTo>
                      <a:pt x="5" y="18"/>
                    </a:lnTo>
                    <a:lnTo>
                      <a:pt x="3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E6B3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8" name="Freeform 316"/>
              <p:cNvSpPr>
                <a:spLocks/>
              </p:cNvSpPr>
              <p:nvPr/>
            </p:nvSpPr>
            <p:spPr bwMode="auto">
              <a:xfrm>
                <a:off x="4564" y="2736"/>
                <a:ext cx="39" cy="28"/>
              </a:xfrm>
              <a:custGeom>
                <a:avLst/>
                <a:gdLst>
                  <a:gd name="T0" fmla="*/ 3 w 39"/>
                  <a:gd name="T1" fmla="*/ 2 h 28"/>
                  <a:gd name="T2" fmla="*/ 6 w 39"/>
                  <a:gd name="T3" fmla="*/ 5 h 28"/>
                  <a:gd name="T4" fmla="*/ 9 w 39"/>
                  <a:gd name="T5" fmla="*/ 8 h 28"/>
                  <a:gd name="T6" fmla="*/ 14 w 39"/>
                  <a:gd name="T7" fmla="*/ 9 h 28"/>
                  <a:gd name="T8" fmla="*/ 18 w 39"/>
                  <a:gd name="T9" fmla="*/ 12 h 28"/>
                  <a:gd name="T10" fmla="*/ 23 w 39"/>
                  <a:gd name="T11" fmla="*/ 16 h 28"/>
                  <a:gd name="T12" fmla="*/ 27 w 39"/>
                  <a:gd name="T13" fmla="*/ 17 h 28"/>
                  <a:gd name="T14" fmla="*/ 30 w 39"/>
                  <a:gd name="T15" fmla="*/ 19 h 28"/>
                  <a:gd name="T16" fmla="*/ 35 w 39"/>
                  <a:gd name="T17" fmla="*/ 20 h 28"/>
                  <a:gd name="T18" fmla="*/ 36 w 39"/>
                  <a:gd name="T19" fmla="*/ 22 h 28"/>
                  <a:gd name="T20" fmla="*/ 39 w 39"/>
                  <a:gd name="T21" fmla="*/ 23 h 28"/>
                  <a:gd name="T22" fmla="*/ 39 w 39"/>
                  <a:gd name="T23" fmla="*/ 25 h 28"/>
                  <a:gd name="T24" fmla="*/ 39 w 39"/>
                  <a:gd name="T25" fmla="*/ 26 h 28"/>
                  <a:gd name="T26" fmla="*/ 39 w 39"/>
                  <a:gd name="T27" fmla="*/ 26 h 28"/>
                  <a:gd name="T28" fmla="*/ 38 w 39"/>
                  <a:gd name="T29" fmla="*/ 28 h 28"/>
                  <a:gd name="T30" fmla="*/ 35 w 39"/>
                  <a:gd name="T31" fmla="*/ 26 h 28"/>
                  <a:gd name="T32" fmla="*/ 32 w 39"/>
                  <a:gd name="T33" fmla="*/ 26 h 28"/>
                  <a:gd name="T34" fmla="*/ 29 w 39"/>
                  <a:gd name="T35" fmla="*/ 25 h 28"/>
                  <a:gd name="T36" fmla="*/ 26 w 39"/>
                  <a:gd name="T37" fmla="*/ 25 h 28"/>
                  <a:gd name="T38" fmla="*/ 23 w 39"/>
                  <a:gd name="T39" fmla="*/ 23 h 28"/>
                  <a:gd name="T40" fmla="*/ 20 w 39"/>
                  <a:gd name="T41" fmla="*/ 22 h 28"/>
                  <a:gd name="T42" fmla="*/ 17 w 39"/>
                  <a:gd name="T43" fmla="*/ 20 h 28"/>
                  <a:gd name="T44" fmla="*/ 14 w 39"/>
                  <a:gd name="T45" fmla="*/ 19 h 28"/>
                  <a:gd name="T46" fmla="*/ 9 w 39"/>
                  <a:gd name="T47" fmla="*/ 16 h 28"/>
                  <a:gd name="T48" fmla="*/ 5 w 39"/>
                  <a:gd name="T49" fmla="*/ 12 h 28"/>
                  <a:gd name="T50" fmla="*/ 2 w 39"/>
                  <a:gd name="T51" fmla="*/ 8 h 28"/>
                  <a:gd name="T52" fmla="*/ 0 w 39"/>
                  <a:gd name="T53" fmla="*/ 3 h 28"/>
                  <a:gd name="T54" fmla="*/ 0 w 39"/>
                  <a:gd name="T55" fmla="*/ 0 h 28"/>
                  <a:gd name="T56" fmla="*/ 3 w 39"/>
                  <a:gd name="T57" fmla="*/ 2 h 28"/>
                  <a:gd name="T58" fmla="*/ 3 w 39"/>
                  <a:gd name="T59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9" h="28">
                    <a:moveTo>
                      <a:pt x="3" y="2"/>
                    </a:moveTo>
                    <a:lnTo>
                      <a:pt x="6" y="5"/>
                    </a:lnTo>
                    <a:lnTo>
                      <a:pt x="9" y="8"/>
                    </a:lnTo>
                    <a:lnTo>
                      <a:pt x="14" y="9"/>
                    </a:lnTo>
                    <a:lnTo>
                      <a:pt x="18" y="12"/>
                    </a:lnTo>
                    <a:lnTo>
                      <a:pt x="23" y="16"/>
                    </a:lnTo>
                    <a:lnTo>
                      <a:pt x="27" y="17"/>
                    </a:lnTo>
                    <a:lnTo>
                      <a:pt x="30" y="19"/>
                    </a:lnTo>
                    <a:lnTo>
                      <a:pt x="35" y="20"/>
                    </a:lnTo>
                    <a:lnTo>
                      <a:pt x="36" y="22"/>
                    </a:lnTo>
                    <a:lnTo>
                      <a:pt x="39" y="23"/>
                    </a:lnTo>
                    <a:lnTo>
                      <a:pt x="39" y="25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38" y="28"/>
                    </a:lnTo>
                    <a:lnTo>
                      <a:pt x="35" y="26"/>
                    </a:lnTo>
                    <a:lnTo>
                      <a:pt x="32" y="26"/>
                    </a:lnTo>
                    <a:lnTo>
                      <a:pt x="29" y="25"/>
                    </a:lnTo>
                    <a:lnTo>
                      <a:pt x="26" y="25"/>
                    </a:lnTo>
                    <a:lnTo>
                      <a:pt x="23" y="23"/>
                    </a:lnTo>
                    <a:lnTo>
                      <a:pt x="20" y="22"/>
                    </a:lnTo>
                    <a:lnTo>
                      <a:pt x="17" y="20"/>
                    </a:lnTo>
                    <a:lnTo>
                      <a:pt x="14" y="19"/>
                    </a:lnTo>
                    <a:lnTo>
                      <a:pt x="9" y="16"/>
                    </a:lnTo>
                    <a:lnTo>
                      <a:pt x="5" y="12"/>
                    </a:lnTo>
                    <a:lnTo>
                      <a:pt x="2" y="8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09" name="Freeform 317"/>
              <p:cNvSpPr>
                <a:spLocks/>
              </p:cNvSpPr>
              <p:nvPr/>
            </p:nvSpPr>
            <p:spPr bwMode="auto">
              <a:xfrm>
                <a:off x="4567" y="2718"/>
                <a:ext cx="29" cy="74"/>
              </a:xfrm>
              <a:custGeom>
                <a:avLst/>
                <a:gdLst>
                  <a:gd name="T0" fmla="*/ 29 w 29"/>
                  <a:gd name="T1" fmla="*/ 3 h 74"/>
                  <a:gd name="T2" fmla="*/ 29 w 29"/>
                  <a:gd name="T3" fmla="*/ 6 h 74"/>
                  <a:gd name="T4" fmla="*/ 29 w 29"/>
                  <a:gd name="T5" fmla="*/ 9 h 74"/>
                  <a:gd name="T6" fmla="*/ 29 w 29"/>
                  <a:gd name="T7" fmla="*/ 12 h 74"/>
                  <a:gd name="T8" fmla="*/ 29 w 29"/>
                  <a:gd name="T9" fmla="*/ 17 h 74"/>
                  <a:gd name="T10" fmla="*/ 29 w 29"/>
                  <a:gd name="T11" fmla="*/ 20 h 74"/>
                  <a:gd name="T12" fmla="*/ 27 w 29"/>
                  <a:gd name="T13" fmla="*/ 24 h 74"/>
                  <a:gd name="T14" fmla="*/ 27 w 29"/>
                  <a:gd name="T15" fmla="*/ 27 h 74"/>
                  <a:gd name="T16" fmla="*/ 26 w 29"/>
                  <a:gd name="T17" fmla="*/ 30 h 74"/>
                  <a:gd name="T18" fmla="*/ 24 w 29"/>
                  <a:gd name="T19" fmla="*/ 34 h 74"/>
                  <a:gd name="T20" fmla="*/ 24 w 29"/>
                  <a:gd name="T21" fmla="*/ 37 h 74"/>
                  <a:gd name="T22" fmla="*/ 23 w 29"/>
                  <a:gd name="T23" fmla="*/ 40 h 74"/>
                  <a:gd name="T24" fmla="*/ 21 w 29"/>
                  <a:gd name="T25" fmla="*/ 43 h 74"/>
                  <a:gd name="T26" fmla="*/ 20 w 29"/>
                  <a:gd name="T27" fmla="*/ 46 h 74"/>
                  <a:gd name="T28" fmla="*/ 18 w 29"/>
                  <a:gd name="T29" fmla="*/ 49 h 74"/>
                  <a:gd name="T30" fmla="*/ 18 w 29"/>
                  <a:gd name="T31" fmla="*/ 52 h 74"/>
                  <a:gd name="T32" fmla="*/ 17 w 29"/>
                  <a:gd name="T33" fmla="*/ 55 h 74"/>
                  <a:gd name="T34" fmla="*/ 15 w 29"/>
                  <a:gd name="T35" fmla="*/ 55 h 74"/>
                  <a:gd name="T36" fmla="*/ 14 w 29"/>
                  <a:gd name="T37" fmla="*/ 58 h 74"/>
                  <a:gd name="T38" fmla="*/ 12 w 29"/>
                  <a:gd name="T39" fmla="*/ 61 h 74"/>
                  <a:gd name="T40" fmla="*/ 11 w 29"/>
                  <a:gd name="T41" fmla="*/ 65 h 74"/>
                  <a:gd name="T42" fmla="*/ 9 w 29"/>
                  <a:gd name="T43" fmla="*/ 68 h 74"/>
                  <a:gd name="T44" fmla="*/ 8 w 29"/>
                  <a:gd name="T45" fmla="*/ 71 h 74"/>
                  <a:gd name="T46" fmla="*/ 6 w 29"/>
                  <a:gd name="T47" fmla="*/ 73 h 74"/>
                  <a:gd name="T48" fmla="*/ 5 w 29"/>
                  <a:gd name="T49" fmla="*/ 74 h 74"/>
                  <a:gd name="T50" fmla="*/ 0 w 29"/>
                  <a:gd name="T51" fmla="*/ 74 h 74"/>
                  <a:gd name="T52" fmla="*/ 0 w 29"/>
                  <a:gd name="T53" fmla="*/ 73 h 74"/>
                  <a:gd name="T54" fmla="*/ 0 w 29"/>
                  <a:gd name="T55" fmla="*/ 71 h 74"/>
                  <a:gd name="T56" fmla="*/ 0 w 29"/>
                  <a:gd name="T57" fmla="*/ 70 h 74"/>
                  <a:gd name="T58" fmla="*/ 2 w 29"/>
                  <a:gd name="T59" fmla="*/ 67 h 74"/>
                  <a:gd name="T60" fmla="*/ 3 w 29"/>
                  <a:gd name="T61" fmla="*/ 64 h 74"/>
                  <a:gd name="T62" fmla="*/ 5 w 29"/>
                  <a:gd name="T63" fmla="*/ 61 h 74"/>
                  <a:gd name="T64" fmla="*/ 6 w 29"/>
                  <a:gd name="T65" fmla="*/ 58 h 74"/>
                  <a:gd name="T66" fmla="*/ 8 w 29"/>
                  <a:gd name="T67" fmla="*/ 53 h 74"/>
                  <a:gd name="T68" fmla="*/ 9 w 29"/>
                  <a:gd name="T69" fmla="*/ 52 h 74"/>
                  <a:gd name="T70" fmla="*/ 11 w 29"/>
                  <a:gd name="T71" fmla="*/ 47 h 74"/>
                  <a:gd name="T72" fmla="*/ 14 w 29"/>
                  <a:gd name="T73" fmla="*/ 44 h 74"/>
                  <a:gd name="T74" fmla="*/ 14 w 29"/>
                  <a:gd name="T75" fmla="*/ 41 h 74"/>
                  <a:gd name="T76" fmla="*/ 15 w 29"/>
                  <a:gd name="T77" fmla="*/ 38 h 74"/>
                  <a:gd name="T78" fmla="*/ 17 w 29"/>
                  <a:gd name="T79" fmla="*/ 35 h 74"/>
                  <a:gd name="T80" fmla="*/ 17 w 29"/>
                  <a:gd name="T81" fmla="*/ 32 h 74"/>
                  <a:gd name="T82" fmla="*/ 17 w 29"/>
                  <a:gd name="T83" fmla="*/ 29 h 74"/>
                  <a:gd name="T84" fmla="*/ 18 w 29"/>
                  <a:gd name="T85" fmla="*/ 24 h 74"/>
                  <a:gd name="T86" fmla="*/ 18 w 29"/>
                  <a:gd name="T87" fmla="*/ 21 h 74"/>
                  <a:gd name="T88" fmla="*/ 20 w 29"/>
                  <a:gd name="T89" fmla="*/ 18 h 74"/>
                  <a:gd name="T90" fmla="*/ 20 w 29"/>
                  <a:gd name="T91" fmla="*/ 14 h 74"/>
                  <a:gd name="T92" fmla="*/ 21 w 29"/>
                  <a:gd name="T93" fmla="*/ 11 h 74"/>
                  <a:gd name="T94" fmla="*/ 21 w 29"/>
                  <a:gd name="T95" fmla="*/ 8 h 74"/>
                  <a:gd name="T96" fmla="*/ 23 w 29"/>
                  <a:gd name="T97" fmla="*/ 5 h 74"/>
                  <a:gd name="T98" fmla="*/ 23 w 29"/>
                  <a:gd name="T99" fmla="*/ 3 h 74"/>
                  <a:gd name="T100" fmla="*/ 24 w 29"/>
                  <a:gd name="T101" fmla="*/ 2 h 74"/>
                  <a:gd name="T102" fmla="*/ 26 w 29"/>
                  <a:gd name="T103" fmla="*/ 0 h 74"/>
                  <a:gd name="T104" fmla="*/ 29 w 29"/>
                  <a:gd name="T105" fmla="*/ 3 h 74"/>
                  <a:gd name="T106" fmla="*/ 29 w 29"/>
                  <a:gd name="T107" fmla="*/ 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" h="74">
                    <a:moveTo>
                      <a:pt x="29" y="3"/>
                    </a:moveTo>
                    <a:lnTo>
                      <a:pt x="29" y="6"/>
                    </a:lnTo>
                    <a:lnTo>
                      <a:pt x="29" y="9"/>
                    </a:lnTo>
                    <a:lnTo>
                      <a:pt x="29" y="12"/>
                    </a:lnTo>
                    <a:lnTo>
                      <a:pt x="29" y="17"/>
                    </a:lnTo>
                    <a:lnTo>
                      <a:pt x="29" y="20"/>
                    </a:lnTo>
                    <a:lnTo>
                      <a:pt x="27" y="24"/>
                    </a:lnTo>
                    <a:lnTo>
                      <a:pt x="27" y="27"/>
                    </a:lnTo>
                    <a:lnTo>
                      <a:pt x="26" y="30"/>
                    </a:lnTo>
                    <a:lnTo>
                      <a:pt x="24" y="34"/>
                    </a:lnTo>
                    <a:lnTo>
                      <a:pt x="24" y="37"/>
                    </a:lnTo>
                    <a:lnTo>
                      <a:pt x="23" y="40"/>
                    </a:lnTo>
                    <a:lnTo>
                      <a:pt x="21" y="43"/>
                    </a:lnTo>
                    <a:lnTo>
                      <a:pt x="20" y="46"/>
                    </a:lnTo>
                    <a:lnTo>
                      <a:pt x="18" y="49"/>
                    </a:lnTo>
                    <a:lnTo>
                      <a:pt x="18" y="52"/>
                    </a:lnTo>
                    <a:lnTo>
                      <a:pt x="17" y="55"/>
                    </a:lnTo>
                    <a:lnTo>
                      <a:pt x="15" y="55"/>
                    </a:lnTo>
                    <a:lnTo>
                      <a:pt x="14" y="58"/>
                    </a:lnTo>
                    <a:lnTo>
                      <a:pt x="12" y="61"/>
                    </a:lnTo>
                    <a:lnTo>
                      <a:pt x="11" y="65"/>
                    </a:lnTo>
                    <a:lnTo>
                      <a:pt x="9" y="68"/>
                    </a:lnTo>
                    <a:lnTo>
                      <a:pt x="8" y="71"/>
                    </a:lnTo>
                    <a:lnTo>
                      <a:pt x="6" y="73"/>
                    </a:lnTo>
                    <a:lnTo>
                      <a:pt x="5" y="74"/>
                    </a:lnTo>
                    <a:lnTo>
                      <a:pt x="0" y="74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70"/>
                    </a:lnTo>
                    <a:lnTo>
                      <a:pt x="2" y="67"/>
                    </a:lnTo>
                    <a:lnTo>
                      <a:pt x="3" y="64"/>
                    </a:lnTo>
                    <a:lnTo>
                      <a:pt x="5" y="61"/>
                    </a:lnTo>
                    <a:lnTo>
                      <a:pt x="6" y="58"/>
                    </a:lnTo>
                    <a:lnTo>
                      <a:pt x="8" y="53"/>
                    </a:lnTo>
                    <a:lnTo>
                      <a:pt x="9" y="52"/>
                    </a:lnTo>
                    <a:lnTo>
                      <a:pt x="11" y="47"/>
                    </a:lnTo>
                    <a:lnTo>
                      <a:pt x="14" y="44"/>
                    </a:lnTo>
                    <a:lnTo>
                      <a:pt x="14" y="41"/>
                    </a:lnTo>
                    <a:lnTo>
                      <a:pt x="15" y="38"/>
                    </a:lnTo>
                    <a:lnTo>
                      <a:pt x="17" y="35"/>
                    </a:lnTo>
                    <a:lnTo>
                      <a:pt x="17" y="32"/>
                    </a:lnTo>
                    <a:lnTo>
                      <a:pt x="17" y="29"/>
                    </a:lnTo>
                    <a:lnTo>
                      <a:pt x="18" y="24"/>
                    </a:lnTo>
                    <a:lnTo>
                      <a:pt x="18" y="21"/>
                    </a:lnTo>
                    <a:lnTo>
                      <a:pt x="20" y="18"/>
                    </a:lnTo>
                    <a:lnTo>
                      <a:pt x="20" y="14"/>
                    </a:lnTo>
                    <a:lnTo>
                      <a:pt x="21" y="11"/>
                    </a:lnTo>
                    <a:lnTo>
                      <a:pt x="21" y="8"/>
                    </a:lnTo>
                    <a:lnTo>
                      <a:pt x="23" y="5"/>
                    </a:lnTo>
                    <a:lnTo>
                      <a:pt x="23" y="3"/>
                    </a:lnTo>
                    <a:lnTo>
                      <a:pt x="24" y="2"/>
                    </a:lnTo>
                    <a:lnTo>
                      <a:pt x="26" y="0"/>
                    </a:lnTo>
                    <a:lnTo>
                      <a:pt x="29" y="3"/>
                    </a:lnTo>
                    <a:lnTo>
                      <a:pt x="29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0" name="Freeform 318"/>
              <p:cNvSpPr>
                <a:spLocks/>
              </p:cNvSpPr>
              <p:nvPr/>
            </p:nvSpPr>
            <p:spPr bwMode="auto">
              <a:xfrm>
                <a:off x="4587" y="2783"/>
                <a:ext cx="24" cy="43"/>
              </a:xfrm>
              <a:custGeom>
                <a:avLst/>
                <a:gdLst>
                  <a:gd name="T0" fmla="*/ 21 w 24"/>
                  <a:gd name="T1" fmla="*/ 0 h 43"/>
                  <a:gd name="T2" fmla="*/ 24 w 24"/>
                  <a:gd name="T3" fmla="*/ 0 h 43"/>
                  <a:gd name="T4" fmla="*/ 24 w 24"/>
                  <a:gd name="T5" fmla="*/ 5 h 43"/>
                  <a:gd name="T6" fmla="*/ 22 w 24"/>
                  <a:gd name="T7" fmla="*/ 8 h 43"/>
                  <a:gd name="T8" fmla="*/ 21 w 24"/>
                  <a:gd name="T9" fmla="*/ 12 h 43"/>
                  <a:gd name="T10" fmla="*/ 18 w 24"/>
                  <a:gd name="T11" fmla="*/ 17 h 43"/>
                  <a:gd name="T12" fmla="*/ 16 w 24"/>
                  <a:gd name="T13" fmla="*/ 21 h 43"/>
                  <a:gd name="T14" fmla="*/ 13 w 24"/>
                  <a:gd name="T15" fmla="*/ 26 h 43"/>
                  <a:gd name="T16" fmla="*/ 12 w 24"/>
                  <a:gd name="T17" fmla="*/ 32 h 43"/>
                  <a:gd name="T18" fmla="*/ 9 w 24"/>
                  <a:gd name="T19" fmla="*/ 35 h 43"/>
                  <a:gd name="T20" fmla="*/ 7 w 24"/>
                  <a:gd name="T21" fmla="*/ 40 h 43"/>
                  <a:gd name="T22" fmla="*/ 3 w 24"/>
                  <a:gd name="T23" fmla="*/ 41 h 43"/>
                  <a:gd name="T24" fmla="*/ 1 w 24"/>
                  <a:gd name="T25" fmla="*/ 43 h 43"/>
                  <a:gd name="T26" fmla="*/ 0 w 24"/>
                  <a:gd name="T27" fmla="*/ 40 h 43"/>
                  <a:gd name="T28" fmla="*/ 1 w 24"/>
                  <a:gd name="T29" fmla="*/ 38 h 43"/>
                  <a:gd name="T30" fmla="*/ 4 w 24"/>
                  <a:gd name="T31" fmla="*/ 34 h 43"/>
                  <a:gd name="T32" fmla="*/ 6 w 24"/>
                  <a:gd name="T33" fmla="*/ 29 h 43"/>
                  <a:gd name="T34" fmla="*/ 7 w 24"/>
                  <a:gd name="T35" fmla="*/ 23 h 43"/>
                  <a:gd name="T36" fmla="*/ 10 w 24"/>
                  <a:gd name="T37" fmla="*/ 18 h 43"/>
                  <a:gd name="T38" fmla="*/ 12 w 24"/>
                  <a:gd name="T39" fmla="*/ 12 h 43"/>
                  <a:gd name="T40" fmla="*/ 15 w 24"/>
                  <a:gd name="T41" fmla="*/ 8 h 43"/>
                  <a:gd name="T42" fmla="*/ 18 w 24"/>
                  <a:gd name="T43" fmla="*/ 3 h 43"/>
                  <a:gd name="T44" fmla="*/ 21 w 24"/>
                  <a:gd name="T45" fmla="*/ 0 h 43"/>
                  <a:gd name="T46" fmla="*/ 21 w 24"/>
                  <a:gd name="T4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" h="43">
                    <a:moveTo>
                      <a:pt x="21" y="0"/>
                    </a:moveTo>
                    <a:lnTo>
                      <a:pt x="24" y="0"/>
                    </a:lnTo>
                    <a:lnTo>
                      <a:pt x="24" y="5"/>
                    </a:lnTo>
                    <a:lnTo>
                      <a:pt x="22" y="8"/>
                    </a:lnTo>
                    <a:lnTo>
                      <a:pt x="21" y="12"/>
                    </a:lnTo>
                    <a:lnTo>
                      <a:pt x="18" y="17"/>
                    </a:lnTo>
                    <a:lnTo>
                      <a:pt x="16" y="21"/>
                    </a:lnTo>
                    <a:lnTo>
                      <a:pt x="13" y="26"/>
                    </a:lnTo>
                    <a:lnTo>
                      <a:pt x="12" y="32"/>
                    </a:lnTo>
                    <a:lnTo>
                      <a:pt x="9" y="35"/>
                    </a:lnTo>
                    <a:lnTo>
                      <a:pt x="7" y="40"/>
                    </a:lnTo>
                    <a:lnTo>
                      <a:pt x="3" y="41"/>
                    </a:lnTo>
                    <a:lnTo>
                      <a:pt x="1" y="43"/>
                    </a:lnTo>
                    <a:lnTo>
                      <a:pt x="0" y="40"/>
                    </a:lnTo>
                    <a:lnTo>
                      <a:pt x="1" y="38"/>
                    </a:lnTo>
                    <a:lnTo>
                      <a:pt x="4" y="34"/>
                    </a:lnTo>
                    <a:lnTo>
                      <a:pt x="6" y="29"/>
                    </a:lnTo>
                    <a:lnTo>
                      <a:pt x="7" y="23"/>
                    </a:lnTo>
                    <a:lnTo>
                      <a:pt x="10" y="18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1" name="Freeform 319"/>
              <p:cNvSpPr>
                <a:spLocks/>
              </p:cNvSpPr>
              <p:nvPr/>
            </p:nvSpPr>
            <p:spPr bwMode="auto">
              <a:xfrm>
                <a:off x="4585" y="2792"/>
                <a:ext cx="43" cy="19"/>
              </a:xfrm>
              <a:custGeom>
                <a:avLst/>
                <a:gdLst>
                  <a:gd name="T0" fmla="*/ 6 w 43"/>
                  <a:gd name="T1" fmla="*/ 0 h 19"/>
                  <a:gd name="T2" fmla="*/ 9 w 43"/>
                  <a:gd name="T3" fmla="*/ 3 h 19"/>
                  <a:gd name="T4" fmla="*/ 14 w 43"/>
                  <a:gd name="T5" fmla="*/ 5 h 19"/>
                  <a:gd name="T6" fmla="*/ 18 w 43"/>
                  <a:gd name="T7" fmla="*/ 6 h 19"/>
                  <a:gd name="T8" fmla="*/ 21 w 43"/>
                  <a:gd name="T9" fmla="*/ 8 h 19"/>
                  <a:gd name="T10" fmla="*/ 26 w 43"/>
                  <a:gd name="T11" fmla="*/ 9 h 19"/>
                  <a:gd name="T12" fmla="*/ 31 w 43"/>
                  <a:gd name="T13" fmla="*/ 9 h 19"/>
                  <a:gd name="T14" fmla="*/ 35 w 43"/>
                  <a:gd name="T15" fmla="*/ 11 h 19"/>
                  <a:gd name="T16" fmla="*/ 40 w 43"/>
                  <a:gd name="T17" fmla="*/ 12 h 19"/>
                  <a:gd name="T18" fmla="*/ 43 w 43"/>
                  <a:gd name="T19" fmla="*/ 14 h 19"/>
                  <a:gd name="T20" fmla="*/ 41 w 43"/>
                  <a:gd name="T21" fmla="*/ 15 h 19"/>
                  <a:gd name="T22" fmla="*/ 40 w 43"/>
                  <a:gd name="T23" fmla="*/ 17 h 19"/>
                  <a:gd name="T24" fmla="*/ 38 w 43"/>
                  <a:gd name="T25" fmla="*/ 19 h 19"/>
                  <a:gd name="T26" fmla="*/ 34 w 43"/>
                  <a:gd name="T27" fmla="*/ 17 h 19"/>
                  <a:gd name="T28" fmla="*/ 29 w 43"/>
                  <a:gd name="T29" fmla="*/ 17 h 19"/>
                  <a:gd name="T30" fmla="*/ 24 w 43"/>
                  <a:gd name="T31" fmla="*/ 15 h 19"/>
                  <a:gd name="T32" fmla="*/ 20 w 43"/>
                  <a:gd name="T33" fmla="*/ 14 h 19"/>
                  <a:gd name="T34" fmla="*/ 17 w 43"/>
                  <a:gd name="T35" fmla="*/ 12 h 19"/>
                  <a:gd name="T36" fmla="*/ 12 w 43"/>
                  <a:gd name="T37" fmla="*/ 11 h 19"/>
                  <a:gd name="T38" fmla="*/ 8 w 43"/>
                  <a:gd name="T39" fmla="*/ 9 h 19"/>
                  <a:gd name="T40" fmla="*/ 6 w 43"/>
                  <a:gd name="T41" fmla="*/ 8 h 19"/>
                  <a:gd name="T42" fmla="*/ 2 w 43"/>
                  <a:gd name="T43" fmla="*/ 5 h 19"/>
                  <a:gd name="T44" fmla="*/ 0 w 43"/>
                  <a:gd name="T45" fmla="*/ 3 h 19"/>
                  <a:gd name="T46" fmla="*/ 0 w 43"/>
                  <a:gd name="T47" fmla="*/ 2 h 19"/>
                  <a:gd name="T48" fmla="*/ 0 w 43"/>
                  <a:gd name="T49" fmla="*/ 0 h 19"/>
                  <a:gd name="T50" fmla="*/ 2 w 43"/>
                  <a:gd name="T51" fmla="*/ 0 h 19"/>
                  <a:gd name="T52" fmla="*/ 6 w 43"/>
                  <a:gd name="T53" fmla="*/ 0 h 19"/>
                  <a:gd name="T54" fmla="*/ 6 w 43"/>
                  <a:gd name="T5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3" h="19">
                    <a:moveTo>
                      <a:pt x="6" y="0"/>
                    </a:moveTo>
                    <a:lnTo>
                      <a:pt x="9" y="3"/>
                    </a:lnTo>
                    <a:lnTo>
                      <a:pt x="14" y="5"/>
                    </a:lnTo>
                    <a:lnTo>
                      <a:pt x="18" y="6"/>
                    </a:lnTo>
                    <a:lnTo>
                      <a:pt x="21" y="8"/>
                    </a:lnTo>
                    <a:lnTo>
                      <a:pt x="26" y="9"/>
                    </a:lnTo>
                    <a:lnTo>
                      <a:pt x="31" y="9"/>
                    </a:lnTo>
                    <a:lnTo>
                      <a:pt x="35" y="11"/>
                    </a:lnTo>
                    <a:lnTo>
                      <a:pt x="40" y="12"/>
                    </a:lnTo>
                    <a:lnTo>
                      <a:pt x="43" y="14"/>
                    </a:lnTo>
                    <a:lnTo>
                      <a:pt x="41" y="15"/>
                    </a:lnTo>
                    <a:lnTo>
                      <a:pt x="40" y="17"/>
                    </a:lnTo>
                    <a:lnTo>
                      <a:pt x="38" y="19"/>
                    </a:lnTo>
                    <a:lnTo>
                      <a:pt x="34" y="17"/>
                    </a:lnTo>
                    <a:lnTo>
                      <a:pt x="29" y="17"/>
                    </a:lnTo>
                    <a:lnTo>
                      <a:pt x="24" y="15"/>
                    </a:lnTo>
                    <a:lnTo>
                      <a:pt x="20" y="14"/>
                    </a:lnTo>
                    <a:lnTo>
                      <a:pt x="17" y="12"/>
                    </a:lnTo>
                    <a:lnTo>
                      <a:pt x="12" y="11"/>
                    </a:lnTo>
                    <a:lnTo>
                      <a:pt x="8" y="9"/>
                    </a:lnTo>
                    <a:lnTo>
                      <a:pt x="6" y="8"/>
                    </a:lnTo>
                    <a:lnTo>
                      <a:pt x="2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2" name="Freeform 320"/>
              <p:cNvSpPr>
                <a:spLocks/>
              </p:cNvSpPr>
              <p:nvPr/>
            </p:nvSpPr>
            <p:spPr bwMode="auto">
              <a:xfrm>
                <a:off x="4605" y="2818"/>
                <a:ext cx="30" cy="9"/>
              </a:xfrm>
              <a:custGeom>
                <a:avLst/>
                <a:gdLst>
                  <a:gd name="T0" fmla="*/ 26 w 30"/>
                  <a:gd name="T1" fmla="*/ 3 h 9"/>
                  <a:gd name="T2" fmla="*/ 29 w 30"/>
                  <a:gd name="T3" fmla="*/ 2 h 9"/>
                  <a:gd name="T4" fmla="*/ 30 w 30"/>
                  <a:gd name="T5" fmla="*/ 3 h 9"/>
                  <a:gd name="T6" fmla="*/ 30 w 30"/>
                  <a:gd name="T7" fmla="*/ 5 h 9"/>
                  <a:gd name="T8" fmla="*/ 30 w 30"/>
                  <a:gd name="T9" fmla="*/ 6 h 9"/>
                  <a:gd name="T10" fmla="*/ 27 w 30"/>
                  <a:gd name="T11" fmla="*/ 8 h 9"/>
                  <a:gd name="T12" fmla="*/ 23 w 30"/>
                  <a:gd name="T13" fmla="*/ 9 h 9"/>
                  <a:gd name="T14" fmla="*/ 20 w 30"/>
                  <a:gd name="T15" fmla="*/ 9 h 9"/>
                  <a:gd name="T16" fmla="*/ 17 w 30"/>
                  <a:gd name="T17" fmla="*/ 9 h 9"/>
                  <a:gd name="T18" fmla="*/ 14 w 30"/>
                  <a:gd name="T19" fmla="*/ 8 h 9"/>
                  <a:gd name="T20" fmla="*/ 11 w 30"/>
                  <a:gd name="T21" fmla="*/ 6 h 9"/>
                  <a:gd name="T22" fmla="*/ 7 w 30"/>
                  <a:gd name="T23" fmla="*/ 6 h 9"/>
                  <a:gd name="T24" fmla="*/ 4 w 30"/>
                  <a:gd name="T25" fmla="*/ 6 h 9"/>
                  <a:gd name="T26" fmla="*/ 0 w 30"/>
                  <a:gd name="T27" fmla="*/ 5 h 9"/>
                  <a:gd name="T28" fmla="*/ 0 w 30"/>
                  <a:gd name="T29" fmla="*/ 3 h 9"/>
                  <a:gd name="T30" fmla="*/ 0 w 30"/>
                  <a:gd name="T31" fmla="*/ 2 h 9"/>
                  <a:gd name="T32" fmla="*/ 3 w 30"/>
                  <a:gd name="T33" fmla="*/ 2 h 9"/>
                  <a:gd name="T34" fmla="*/ 6 w 30"/>
                  <a:gd name="T35" fmla="*/ 0 h 9"/>
                  <a:gd name="T36" fmla="*/ 9 w 30"/>
                  <a:gd name="T37" fmla="*/ 0 h 9"/>
                  <a:gd name="T38" fmla="*/ 12 w 30"/>
                  <a:gd name="T39" fmla="*/ 0 h 9"/>
                  <a:gd name="T40" fmla="*/ 15 w 30"/>
                  <a:gd name="T41" fmla="*/ 2 h 9"/>
                  <a:gd name="T42" fmla="*/ 17 w 30"/>
                  <a:gd name="T43" fmla="*/ 2 h 9"/>
                  <a:gd name="T44" fmla="*/ 20 w 30"/>
                  <a:gd name="T45" fmla="*/ 3 h 9"/>
                  <a:gd name="T46" fmla="*/ 23 w 30"/>
                  <a:gd name="T47" fmla="*/ 3 h 9"/>
                  <a:gd name="T48" fmla="*/ 26 w 30"/>
                  <a:gd name="T49" fmla="*/ 3 h 9"/>
                  <a:gd name="T50" fmla="*/ 26 w 30"/>
                  <a:gd name="T5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0" h="9">
                    <a:moveTo>
                      <a:pt x="26" y="3"/>
                    </a:moveTo>
                    <a:lnTo>
                      <a:pt x="29" y="2"/>
                    </a:lnTo>
                    <a:lnTo>
                      <a:pt x="30" y="3"/>
                    </a:lnTo>
                    <a:lnTo>
                      <a:pt x="30" y="5"/>
                    </a:lnTo>
                    <a:lnTo>
                      <a:pt x="30" y="6"/>
                    </a:lnTo>
                    <a:lnTo>
                      <a:pt x="27" y="8"/>
                    </a:lnTo>
                    <a:lnTo>
                      <a:pt x="23" y="9"/>
                    </a:lnTo>
                    <a:lnTo>
                      <a:pt x="20" y="9"/>
                    </a:lnTo>
                    <a:lnTo>
                      <a:pt x="17" y="9"/>
                    </a:lnTo>
                    <a:lnTo>
                      <a:pt x="14" y="8"/>
                    </a:lnTo>
                    <a:lnTo>
                      <a:pt x="11" y="6"/>
                    </a:lnTo>
                    <a:lnTo>
                      <a:pt x="7" y="6"/>
                    </a:lnTo>
                    <a:lnTo>
                      <a:pt x="4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3" y="2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5" y="2"/>
                    </a:lnTo>
                    <a:lnTo>
                      <a:pt x="17" y="2"/>
                    </a:lnTo>
                    <a:lnTo>
                      <a:pt x="20" y="3"/>
                    </a:lnTo>
                    <a:lnTo>
                      <a:pt x="23" y="3"/>
                    </a:lnTo>
                    <a:lnTo>
                      <a:pt x="26" y="3"/>
                    </a:lnTo>
                    <a:lnTo>
                      <a:pt x="26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3" name="Freeform 321"/>
              <p:cNvSpPr>
                <a:spLocks/>
              </p:cNvSpPr>
              <p:nvPr/>
            </p:nvSpPr>
            <p:spPr bwMode="auto">
              <a:xfrm>
                <a:off x="4564" y="2764"/>
                <a:ext cx="50" cy="24"/>
              </a:xfrm>
              <a:custGeom>
                <a:avLst/>
                <a:gdLst>
                  <a:gd name="T0" fmla="*/ 5 w 50"/>
                  <a:gd name="T1" fmla="*/ 0 h 24"/>
                  <a:gd name="T2" fmla="*/ 9 w 50"/>
                  <a:gd name="T3" fmla="*/ 3 h 24"/>
                  <a:gd name="T4" fmla="*/ 14 w 50"/>
                  <a:gd name="T5" fmla="*/ 6 h 24"/>
                  <a:gd name="T6" fmla="*/ 17 w 50"/>
                  <a:gd name="T7" fmla="*/ 7 h 24"/>
                  <a:gd name="T8" fmla="*/ 18 w 50"/>
                  <a:gd name="T9" fmla="*/ 9 h 24"/>
                  <a:gd name="T10" fmla="*/ 21 w 50"/>
                  <a:gd name="T11" fmla="*/ 9 h 24"/>
                  <a:gd name="T12" fmla="*/ 24 w 50"/>
                  <a:gd name="T13" fmla="*/ 10 h 24"/>
                  <a:gd name="T14" fmla="*/ 27 w 50"/>
                  <a:gd name="T15" fmla="*/ 12 h 24"/>
                  <a:gd name="T16" fmla="*/ 30 w 50"/>
                  <a:gd name="T17" fmla="*/ 13 h 24"/>
                  <a:gd name="T18" fmla="*/ 33 w 50"/>
                  <a:gd name="T19" fmla="*/ 13 h 24"/>
                  <a:gd name="T20" fmla="*/ 36 w 50"/>
                  <a:gd name="T21" fmla="*/ 15 h 24"/>
                  <a:gd name="T22" fmla="*/ 39 w 50"/>
                  <a:gd name="T23" fmla="*/ 16 h 24"/>
                  <a:gd name="T24" fmla="*/ 41 w 50"/>
                  <a:gd name="T25" fmla="*/ 18 h 24"/>
                  <a:gd name="T26" fmla="*/ 44 w 50"/>
                  <a:gd name="T27" fmla="*/ 18 h 24"/>
                  <a:gd name="T28" fmla="*/ 47 w 50"/>
                  <a:gd name="T29" fmla="*/ 19 h 24"/>
                  <a:gd name="T30" fmla="*/ 50 w 50"/>
                  <a:gd name="T31" fmla="*/ 21 h 24"/>
                  <a:gd name="T32" fmla="*/ 50 w 50"/>
                  <a:gd name="T33" fmla="*/ 22 h 24"/>
                  <a:gd name="T34" fmla="*/ 48 w 50"/>
                  <a:gd name="T35" fmla="*/ 24 h 24"/>
                  <a:gd name="T36" fmla="*/ 45 w 50"/>
                  <a:gd name="T37" fmla="*/ 24 h 24"/>
                  <a:gd name="T38" fmla="*/ 42 w 50"/>
                  <a:gd name="T39" fmla="*/ 24 h 24"/>
                  <a:gd name="T40" fmla="*/ 39 w 50"/>
                  <a:gd name="T41" fmla="*/ 22 h 24"/>
                  <a:gd name="T42" fmla="*/ 36 w 50"/>
                  <a:gd name="T43" fmla="*/ 22 h 24"/>
                  <a:gd name="T44" fmla="*/ 33 w 50"/>
                  <a:gd name="T45" fmla="*/ 21 h 24"/>
                  <a:gd name="T46" fmla="*/ 30 w 50"/>
                  <a:gd name="T47" fmla="*/ 21 h 24"/>
                  <a:gd name="T48" fmla="*/ 27 w 50"/>
                  <a:gd name="T49" fmla="*/ 19 h 24"/>
                  <a:gd name="T50" fmla="*/ 24 w 50"/>
                  <a:gd name="T51" fmla="*/ 18 h 24"/>
                  <a:gd name="T52" fmla="*/ 21 w 50"/>
                  <a:gd name="T53" fmla="*/ 18 h 24"/>
                  <a:gd name="T54" fmla="*/ 18 w 50"/>
                  <a:gd name="T55" fmla="*/ 16 h 24"/>
                  <a:gd name="T56" fmla="*/ 17 w 50"/>
                  <a:gd name="T57" fmla="*/ 15 h 24"/>
                  <a:gd name="T58" fmla="*/ 14 w 50"/>
                  <a:gd name="T59" fmla="*/ 13 h 24"/>
                  <a:gd name="T60" fmla="*/ 11 w 50"/>
                  <a:gd name="T61" fmla="*/ 12 h 24"/>
                  <a:gd name="T62" fmla="*/ 6 w 50"/>
                  <a:gd name="T63" fmla="*/ 7 h 24"/>
                  <a:gd name="T64" fmla="*/ 2 w 50"/>
                  <a:gd name="T65" fmla="*/ 4 h 24"/>
                  <a:gd name="T66" fmla="*/ 0 w 50"/>
                  <a:gd name="T67" fmla="*/ 0 h 24"/>
                  <a:gd name="T68" fmla="*/ 5 w 50"/>
                  <a:gd name="T69" fmla="*/ 0 h 24"/>
                  <a:gd name="T70" fmla="*/ 5 w 50"/>
                  <a:gd name="T7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0" h="24">
                    <a:moveTo>
                      <a:pt x="5" y="0"/>
                    </a:moveTo>
                    <a:lnTo>
                      <a:pt x="9" y="3"/>
                    </a:lnTo>
                    <a:lnTo>
                      <a:pt x="14" y="6"/>
                    </a:lnTo>
                    <a:lnTo>
                      <a:pt x="17" y="7"/>
                    </a:lnTo>
                    <a:lnTo>
                      <a:pt x="18" y="9"/>
                    </a:lnTo>
                    <a:lnTo>
                      <a:pt x="21" y="9"/>
                    </a:lnTo>
                    <a:lnTo>
                      <a:pt x="24" y="10"/>
                    </a:lnTo>
                    <a:lnTo>
                      <a:pt x="27" y="12"/>
                    </a:lnTo>
                    <a:lnTo>
                      <a:pt x="30" y="13"/>
                    </a:lnTo>
                    <a:lnTo>
                      <a:pt x="33" y="13"/>
                    </a:lnTo>
                    <a:lnTo>
                      <a:pt x="36" y="15"/>
                    </a:lnTo>
                    <a:lnTo>
                      <a:pt x="39" y="16"/>
                    </a:lnTo>
                    <a:lnTo>
                      <a:pt x="41" y="18"/>
                    </a:lnTo>
                    <a:lnTo>
                      <a:pt x="44" y="18"/>
                    </a:lnTo>
                    <a:lnTo>
                      <a:pt x="47" y="19"/>
                    </a:lnTo>
                    <a:lnTo>
                      <a:pt x="50" y="21"/>
                    </a:lnTo>
                    <a:lnTo>
                      <a:pt x="50" y="22"/>
                    </a:lnTo>
                    <a:lnTo>
                      <a:pt x="48" y="24"/>
                    </a:lnTo>
                    <a:lnTo>
                      <a:pt x="45" y="24"/>
                    </a:lnTo>
                    <a:lnTo>
                      <a:pt x="42" y="24"/>
                    </a:lnTo>
                    <a:lnTo>
                      <a:pt x="39" y="22"/>
                    </a:lnTo>
                    <a:lnTo>
                      <a:pt x="36" y="22"/>
                    </a:lnTo>
                    <a:lnTo>
                      <a:pt x="33" y="21"/>
                    </a:lnTo>
                    <a:lnTo>
                      <a:pt x="30" y="21"/>
                    </a:lnTo>
                    <a:lnTo>
                      <a:pt x="27" y="19"/>
                    </a:lnTo>
                    <a:lnTo>
                      <a:pt x="24" y="18"/>
                    </a:lnTo>
                    <a:lnTo>
                      <a:pt x="21" y="18"/>
                    </a:lnTo>
                    <a:lnTo>
                      <a:pt x="18" y="16"/>
                    </a:lnTo>
                    <a:lnTo>
                      <a:pt x="17" y="15"/>
                    </a:lnTo>
                    <a:lnTo>
                      <a:pt x="14" y="13"/>
                    </a:lnTo>
                    <a:lnTo>
                      <a:pt x="11" y="12"/>
                    </a:lnTo>
                    <a:lnTo>
                      <a:pt x="6" y="7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4" name="Freeform 322"/>
              <p:cNvSpPr>
                <a:spLocks/>
              </p:cNvSpPr>
              <p:nvPr/>
            </p:nvSpPr>
            <p:spPr bwMode="auto">
              <a:xfrm>
                <a:off x="4369" y="2777"/>
                <a:ext cx="27" cy="20"/>
              </a:xfrm>
              <a:custGeom>
                <a:avLst/>
                <a:gdLst>
                  <a:gd name="T0" fmla="*/ 0 w 27"/>
                  <a:gd name="T1" fmla="*/ 3 h 20"/>
                  <a:gd name="T2" fmla="*/ 0 w 27"/>
                  <a:gd name="T3" fmla="*/ 0 h 20"/>
                  <a:gd name="T4" fmla="*/ 3 w 27"/>
                  <a:gd name="T5" fmla="*/ 0 h 20"/>
                  <a:gd name="T6" fmla="*/ 5 w 27"/>
                  <a:gd name="T7" fmla="*/ 2 h 20"/>
                  <a:gd name="T8" fmla="*/ 6 w 27"/>
                  <a:gd name="T9" fmla="*/ 3 h 20"/>
                  <a:gd name="T10" fmla="*/ 8 w 27"/>
                  <a:gd name="T11" fmla="*/ 6 h 20"/>
                  <a:gd name="T12" fmla="*/ 12 w 27"/>
                  <a:gd name="T13" fmla="*/ 11 h 20"/>
                  <a:gd name="T14" fmla="*/ 14 w 27"/>
                  <a:gd name="T15" fmla="*/ 12 h 20"/>
                  <a:gd name="T16" fmla="*/ 17 w 27"/>
                  <a:gd name="T17" fmla="*/ 14 h 20"/>
                  <a:gd name="T18" fmla="*/ 20 w 27"/>
                  <a:gd name="T19" fmla="*/ 14 h 20"/>
                  <a:gd name="T20" fmla="*/ 23 w 27"/>
                  <a:gd name="T21" fmla="*/ 15 h 20"/>
                  <a:gd name="T22" fmla="*/ 26 w 27"/>
                  <a:gd name="T23" fmla="*/ 15 h 20"/>
                  <a:gd name="T24" fmla="*/ 27 w 27"/>
                  <a:gd name="T25" fmla="*/ 20 h 20"/>
                  <a:gd name="T26" fmla="*/ 23 w 27"/>
                  <a:gd name="T27" fmla="*/ 20 h 20"/>
                  <a:gd name="T28" fmla="*/ 18 w 27"/>
                  <a:gd name="T29" fmla="*/ 20 h 20"/>
                  <a:gd name="T30" fmla="*/ 14 w 27"/>
                  <a:gd name="T31" fmla="*/ 18 h 20"/>
                  <a:gd name="T32" fmla="*/ 11 w 27"/>
                  <a:gd name="T33" fmla="*/ 17 h 20"/>
                  <a:gd name="T34" fmla="*/ 8 w 27"/>
                  <a:gd name="T35" fmla="*/ 14 h 20"/>
                  <a:gd name="T36" fmla="*/ 5 w 27"/>
                  <a:gd name="T37" fmla="*/ 11 h 20"/>
                  <a:gd name="T38" fmla="*/ 1 w 27"/>
                  <a:gd name="T39" fmla="*/ 6 h 20"/>
                  <a:gd name="T40" fmla="*/ 0 w 27"/>
                  <a:gd name="T41" fmla="*/ 3 h 20"/>
                  <a:gd name="T42" fmla="*/ 0 w 27"/>
                  <a:gd name="T43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7" h="20">
                    <a:moveTo>
                      <a:pt x="0" y="3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5" y="2"/>
                    </a:lnTo>
                    <a:lnTo>
                      <a:pt x="6" y="3"/>
                    </a:lnTo>
                    <a:lnTo>
                      <a:pt x="8" y="6"/>
                    </a:lnTo>
                    <a:lnTo>
                      <a:pt x="12" y="11"/>
                    </a:lnTo>
                    <a:lnTo>
                      <a:pt x="14" y="12"/>
                    </a:lnTo>
                    <a:lnTo>
                      <a:pt x="17" y="14"/>
                    </a:lnTo>
                    <a:lnTo>
                      <a:pt x="20" y="14"/>
                    </a:lnTo>
                    <a:lnTo>
                      <a:pt x="23" y="15"/>
                    </a:lnTo>
                    <a:lnTo>
                      <a:pt x="26" y="15"/>
                    </a:lnTo>
                    <a:lnTo>
                      <a:pt x="27" y="20"/>
                    </a:lnTo>
                    <a:lnTo>
                      <a:pt x="23" y="20"/>
                    </a:lnTo>
                    <a:lnTo>
                      <a:pt x="18" y="20"/>
                    </a:lnTo>
                    <a:lnTo>
                      <a:pt x="14" y="18"/>
                    </a:lnTo>
                    <a:lnTo>
                      <a:pt x="11" y="17"/>
                    </a:lnTo>
                    <a:lnTo>
                      <a:pt x="8" y="14"/>
                    </a:lnTo>
                    <a:lnTo>
                      <a:pt x="5" y="11"/>
                    </a:lnTo>
                    <a:lnTo>
                      <a:pt x="1" y="6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5" name="Freeform 323"/>
              <p:cNvSpPr>
                <a:spLocks/>
              </p:cNvSpPr>
              <p:nvPr/>
            </p:nvSpPr>
            <p:spPr bwMode="auto">
              <a:xfrm>
                <a:off x="4351" y="2779"/>
                <a:ext cx="15" cy="25"/>
              </a:xfrm>
              <a:custGeom>
                <a:avLst/>
                <a:gdLst>
                  <a:gd name="T0" fmla="*/ 0 w 15"/>
                  <a:gd name="T1" fmla="*/ 0 h 25"/>
                  <a:gd name="T2" fmla="*/ 3 w 15"/>
                  <a:gd name="T3" fmla="*/ 0 h 25"/>
                  <a:gd name="T4" fmla="*/ 4 w 15"/>
                  <a:gd name="T5" fmla="*/ 0 h 25"/>
                  <a:gd name="T6" fmla="*/ 6 w 15"/>
                  <a:gd name="T7" fmla="*/ 3 h 25"/>
                  <a:gd name="T8" fmla="*/ 7 w 15"/>
                  <a:gd name="T9" fmla="*/ 6 h 25"/>
                  <a:gd name="T10" fmla="*/ 7 w 15"/>
                  <a:gd name="T11" fmla="*/ 9 h 25"/>
                  <a:gd name="T12" fmla="*/ 9 w 15"/>
                  <a:gd name="T13" fmla="*/ 13 h 25"/>
                  <a:gd name="T14" fmla="*/ 10 w 15"/>
                  <a:gd name="T15" fmla="*/ 16 h 25"/>
                  <a:gd name="T16" fmla="*/ 13 w 15"/>
                  <a:gd name="T17" fmla="*/ 19 h 25"/>
                  <a:gd name="T18" fmla="*/ 15 w 15"/>
                  <a:gd name="T19" fmla="*/ 22 h 25"/>
                  <a:gd name="T20" fmla="*/ 12 w 15"/>
                  <a:gd name="T21" fmla="*/ 25 h 25"/>
                  <a:gd name="T22" fmla="*/ 9 w 15"/>
                  <a:gd name="T23" fmla="*/ 24 h 25"/>
                  <a:gd name="T24" fmla="*/ 6 w 15"/>
                  <a:gd name="T25" fmla="*/ 22 h 25"/>
                  <a:gd name="T26" fmla="*/ 3 w 15"/>
                  <a:gd name="T27" fmla="*/ 18 h 25"/>
                  <a:gd name="T28" fmla="*/ 1 w 15"/>
                  <a:gd name="T29" fmla="*/ 13 h 25"/>
                  <a:gd name="T30" fmla="*/ 0 w 15"/>
                  <a:gd name="T31" fmla="*/ 9 h 25"/>
                  <a:gd name="T32" fmla="*/ 0 w 15"/>
                  <a:gd name="T33" fmla="*/ 7 h 25"/>
                  <a:gd name="T34" fmla="*/ 0 w 15"/>
                  <a:gd name="T35" fmla="*/ 3 h 25"/>
                  <a:gd name="T36" fmla="*/ 0 w 15"/>
                  <a:gd name="T37" fmla="*/ 0 h 25"/>
                  <a:gd name="T38" fmla="*/ 0 w 15"/>
                  <a:gd name="T39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25">
                    <a:moveTo>
                      <a:pt x="0" y="0"/>
                    </a:moveTo>
                    <a:lnTo>
                      <a:pt x="3" y="0"/>
                    </a:lnTo>
                    <a:lnTo>
                      <a:pt x="4" y="0"/>
                    </a:lnTo>
                    <a:lnTo>
                      <a:pt x="6" y="3"/>
                    </a:lnTo>
                    <a:lnTo>
                      <a:pt x="7" y="6"/>
                    </a:lnTo>
                    <a:lnTo>
                      <a:pt x="7" y="9"/>
                    </a:lnTo>
                    <a:lnTo>
                      <a:pt x="9" y="13"/>
                    </a:lnTo>
                    <a:lnTo>
                      <a:pt x="10" y="16"/>
                    </a:lnTo>
                    <a:lnTo>
                      <a:pt x="13" y="19"/>
                    </a:lnTo>
                    <a:lnTo>
                      <a:pt x="15" y="22"/>
                    </a:lnTo>
                    <a:lnTo>
                      <a:pt x="12" y="25"/>
                    </a:lnTo>
                    <a:lnTo>
                      <a:pt x="9" y="24"/>
                    </a:lnTo>
                    <a:lnTo>
                      <a:pt x="6" y="22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6" name="Freeform 324"/>
              <p:cNvSpPr>
                <a:spLocks/>
              </p:cNvSpPr>
              <p:nvPr/>
            </p:nvSpPr>
            <p:spPr bwMode="auto">
              <a:xfrm>
                <a:off x="4436" y="2774"/>
                <a:ext cx="21" cy="20"/>
              </a:xfrm>
              <a:custGeom>
                <a:avLst/>
                <a:gdLst>
                  <a:gd name="T0" fmla="*/ 3 w 21"/>
                  <a:gd name="T1" fmla="*/ 0 h 20"/>
                  <a:gd name="T2" fmla="*/ 7 w 21"/>
                  <a:gd name="T3" fmla="*/ 3 h 20"/>
                  <a:gd name="T4" fmla="*/ 13 w 21"/>
                  <a:gd name="T5" fmla="*/ 8 h 20"/>
                  <a:gd name="T6" fmla="*/ 16 w 21"/>
                  <a:gd name="T7" fmla="*/ 12 h 20"/>
                  <a:gd name="T8" fmla="*/ 21 w 21"/>
                  <a:gd name="T9" fmla="*/ 18 h 20"/>
                  <a:gd name="T10" fmla="*/ 18 w 21"/>
                  <a:gd name="T11" fmla="*/ 18 h 20"/>
                  <a:gd name="T12" fmla="*/ 16 w 21"/>
                  <a:gd name="T13" fmla="*/ 20 h 20"/>
                  <a:gd name="T14" fmla="*/ 13 w 21"/>
                  <a:gd name="T15" fmla="*/ 17 h 20"/>
                  <a:gd name="T16" fmla="*/ 10 w 21"/>
                  <a:gd name="T17" fmla="*/ 14 h 20"/>
                  <a:gd name="T18" fmla="*/ 6 w 21"/>
                  <a:gd name="T19" fmla="*/ 11 h 20"/>
                  <a:gd name="T20" fmla="*/ 3 w 21"/>
                  <a:gd name="T21" fmla="*/ 8 h 20"/>
                  <a:gd name="T22" fmla="*/ 0 w 21"/>
                  <a:gd name="T23" fmla="*/ 5 h 20"/>
                  <a:gd name="T24" fmla="*/ 0 w 21"/>
                  <a:gd name="T25" fmla="*/ 3 h 20"/>
                  <a:gd name="T26" fmla="*/ 0 w 21"/>
                  <a:gd name="T27" fmla="*/ 0 h 20"/>
                  <a:gd name="T28" fmla="*/ 3 w 21"/>
                  <a:gd name="T29" fmla="*/ 0 h 20"/>
                  <a:gd name="T30" fmla="*/ 3 w 21"/>
                  <a:gd name="T31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1" h="20">
                    <a:moveTo>
                      <a:pt x="3" y="0"/>
                    </a:moveTo>
                    <a:lnTo>
                      <a:pt x="7" y="3"/>
                    </a:lnTo>
                    <a:lnTo>
                      <a:pt x="13" y="8"/>
                    </a:lnTo>
                    <a:lnTo>
                      <a:pt x="16" y="12"/>
                    </a:lnTo>
                    <a:lnTo>
                      <a:pt x="21" y="18"/>
                    </a:lnTo>
                    <a:lnTo>
                      <a:pt x="18" y="18"/>
                    </a:lnTo>
                    <a:lnTo>
                      <a:pt x="16" y="20"/>
                    </a:lnTo>
                    <a:lnTo>
                      <a:pt x="13" y="17"/>
                    </a:lnTo>
                    <a:lnTo>
                      <a:pt x="10" y="14"/>
                    </a:lnTo>
                    <a:lnTo>
                      <a:pt x="6" y="11"/>
                    </a:lnTo>
                    <a:lnTo>
                      <a:pt x="3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7" name="Freeform 325"/>
              <p:cNvSpPr>
                <a:spLocks/>
              </p:cNvSpPr>
              <p:nvPr/>
            </p:nvSpPr>
            <p:spPr bwMode="auto">
              <a:xfrm>
                <a:off x="4467" y="2776"/>
                <a:ext cx="14" cy="19"/>
              </a:xfrm>
              <a:custGeom>
                <a:avLst/>
                <a:gdLst>
                  <a:gd name="T0" fmla="*/ 2 w 14"/>
                  <a:gd name="T1" fmla="*/ 0 h 19"/>
                  <a:gd name="T2" fmla="*/ 3 w 14"/>
                  <a:gd name="T3" fmla="*/ 0 h 19"/>
                  <a:gd name="T4" fmla="*/ 5 w 14"/>
                  <a:gd name="T5" fmla="*/ 3 h 19"/>
                  <a:gd name="T6" fmla="*/ 6 w 14"/>
                  <a:gd name="T7" fmla="*/ 4 h 19"/>
                  <a:gd name="T8" fmla="*/ 6 w 14"/>
                  <a:gd name="T9" fmla="*/ 7 h 19"/>
                  <a:gd name="T10" fmla="*/ 8 w 14"/>
                  <a:gd name="T11" fmla="*/ 9 h 19"/>
                  <a:gd name="T12" fmla="*/ 9 w 14"/>
                  <a:gd name="T13" fmla="*/ 12 h 19"/>
                  <a:gd name="T14" fmla="*/ 12 w 14"/>
                  <a:gd name="T15" fmla="*/ 15 h 19"/>
                  <a:gd name="T16" fmla="*/ 14 w 14"/>
                  <a:gd name="T17" fmla="*/ 16 h 19"/>
                  <a:gd name="T18" fmla="*/ 14 w 14"/>
                  <a:gd name="T19" fmla="*/ 19 h 19"/>
                  <a:gd name="T20" fmla="*/ 14 w 14"/>
                  <a:gd name="T21" fmla="*/ 19 h 19"/>
                  <a:gd name="T22" fmla="*/ 9 w 14"/>
                  <a:gd name="T23" fmla="*/ 18 h 19"/>
                  <a:gd name="T24" fmla="*/ 8 w 14"/>
                  <a:gd name="T25" fmla="*/ 16 h 19"/>
                  <a:gd name="T26" fmla="*/ 5 w 14"/>
                  <a:gd name="T27" fmla="*/ 13 h 19"/>
                  <a:gd name="T28" fmla="*/ 3 w 14"/>
                  <a:gd name="T29" fmla="*/ 12 h 19"/>
                  <a:gd name="T30" fmla="*/ 2 w 14"/>
                  <a:gd name="T31" fmla="*/ 9 h 19"/>
                  <a:gd name="T32" fmla="*/ 0 w 14"/>
                  <a:gd name="T33" fmla="*/ 6 h 19"/>
                  <a:gd name="T34" fmla="*/ 0 w 14"/>
                  <a:gd name="T35" fmla="*/ 3 h 19"/>
                  <a:gd name="T36" fmla="*/ 2 w 14"/>
                  <a:gd name="T37" fmla="*/ 0 h 19"/>
                  <a:gd name="T38" fmla="*/ 2 w 14"/>
                  <a:gd name="T3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" h="19">
                    <a:moveTo>
                      <a:pt x="2" y="0"/>
                    </a:moveTo>
                    <a:lnTo>
                      <a:pt x="3" y="0"/>
                    </a:lnTo>
                    <a:lnTo>
                      <a:pt x="5" y="3"/>
                    </a:lnTo>
                    <a:lnTo>
                      <a:pt x="6" y="4"/>
                    </a:lnTo>
                    <a:lnTo>
                      <a:pt x="6" y="7"/>
                    </a:lnTo>
                    <a:lnTo>
                      <a:pt x="8" y="9"/>
                    </a:lnTo>
                    <a:lnTo>
                      <a:pt x="9" y="12"/>
                    </a:lnTo>
                    <a:lnTo>
                      <a:pt x="12" y="15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4" y="19"/>
                    </a:lnTo>
                    <a:lnTo>
                      <a:pt x="9" y="18"/>
                    </a:lnTo>
                    <a:lnTo>
                      <a:pt x="8" y="16"/>
                    </a:lnTo>
                    <a:lnTo>
                      <a:pt x="5" y="13"/>
                    </a:lnTo>
                    <a:lnTo>
                      <a:pt x="3" y="12"/>
                    </a:lnTo>
                    <a:lnTo>
                      <a:pt x="2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8" name="Freeform 326"/>
              <p:cNvSpPr>
                <a:spLocks/>
              </p:cNvSpPr>
              <p:nvPr/>
            </p:nvSpPr>
            <p:spPr bwMode="auto">
              <a:xfrm>
                <a:off x="4498" y="2765"/>
                <a:ext cx="7" cy="23"/>
              </a:xfrm>
              <a:custGeom>
                <a:avLst/>
                <a:gdLst>
                  <a:gd name="T0" fmla="*/ 0 w 7"/>
                  <a:gd name="T1" fmla="*/ 2 h 23"/>
                  <a:gd name="T2" fmla="*/ 0 w 7"/>
                  <a:gd name="T3" fmla="*/ 0 h 23"/>
                  <a:gd name="T4" fmla="*/ 3 w 7"/>
                  <a:gd name="T5" fmla="*/ 2 h 23"/>
                  <a:gd name="T6" fmla="*/ 6 w 7"/>
                  <a:gd name="T7" fmla="*/ 5 h 23"/>
                  <a:gd name="T8" fmla="*/ 7 w 7"/>
                  <a:gd name="T9" fmla="*/ 11 h 23"/>
                  <a:gd name="T10" fmla="*/ 7 w 7"/>
                  <a:gd name="T11" fmla="*/ 12 h 23"/>
                  <a:gd name="T12" fmla="*/ 7 w 7"/>
                  <a:gd name="T13" fmla="*/ 15 h 23"/>
                  <a:gd name="T14" fmla="*/ 7 w 7"/>
                  <a:gd name="T15" fmla="*/ 18 h 23"/>
                  <a:gd name="T16" fmla="*/ 7 w 7"/>
                  <a:gd name="T17" fmla="*/ 20 h 23"/>
                  <a:gd name="T18" fmla="*/ 7 w 7"/>
                  <a:gd name="T19" fmla="*/ 23 h 23"/>
                  <a:gd name="T20" fmla="*/ 3 w 7"/>
                  <a:gd name="T21" fmla="*/ 23 h 23"/>
                  <a:gd name="T22" fmla="*/ 3 w 7"/>
                  <a:gd name="T23" fmla="*/ 20 h 23"/>
                  <a:gd name="T24" fmla="*/ 3 w 7"/>
                  <a:gd name="T25" fmla="*/ 17 h 23"/>
                  <a:gd name="T26" fmla="*/ 1 w 7"/>
                  <a:gd name="T27" fmla="*/ 15 h 23"/>
                  <a:gd name="T28" fmla="*/ 1 w 7"/>
                  <a:gd name="T29" fmla="*/ 12 h 23"/>
                  <a:gd name="T30" fmla="*/ 0 w 7"/>
                  <a:gd name="T31" fmla="*/ 9 h 23"/>
                  <a:gd name="T32" fmla="*/ 0 w 7"/>
                  <a:gd name="T33" fmla="*/ 6 h 23"/>
                  <a:gd name="T34" fmla="*/ 0 w 7"/>
                  <a:gd name="T35" fmla="*/ 5 h 23"/>
                  <a:gd name="T36" fmla="*/ 0 w 7"/>
                  <a:gd name="T37" fmla="*/ 2 h 23"/>
                  <a:gd name="T38" fmla="*/ 0 w 7"/>
                  <a:gd name="T39" fmla="*/ 2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" h="23">
                    <a:moveTo>
                      <a:pt x="0" y="2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6" y="5"/>
                    </a:lnTo>
                    <a:lnTo>
                      <a:pt x="7" y="11"/>
                    </a:lnTo>
                    <a:lnTo>
                      <a:pt x="7" y="12"/>
                    </a:lnTo>
                    <a:lnTo>
                      <a:pt x="7" y="15"/>
                    </a:lnTo>
                    <a:lnTo>
                      <a:pt x="7" y="18"/>
                    </a:lnTo>
                    <a:lnTo>
                      <a:pt x="7" y="20"/>
                    </a:lnTo>
                    <a:lnTo>
                      <a:pt x="7" y="23"/>
                    </a:lnTo>
                    <a:lnTo>
                      <a:pt x="3" y="23"/>
                    </a:lnTo>
                    <a:lnTo>
                      <a:pt x="3" y="20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1" y="12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19" name="Freeform 327"/>
              <p:cNvSpPr>
                <a:spLocks/>
              </p:cNvSpPr>
              <p:nvPr/>
            </p:nvSpPr>
            <p:spPr bwMode="auto">
              <a:xfrm>
                <a:off x="4522" y="2761"/>
                <a:ext cx="9" cy="15"/>
              </a:xfrm>
              <a:custGeom>
                <a:avLst/>
                <a:gdLst>
                  <a:gd name="T0" fmla="*/ 1 w 9"/>
                  <a:gd name="T1" fmla="*/ 0 h 15"/>
                  <a:gd name="T2" fmla="*/ 3 w 9"/>
                  <a:gd name="T3" fmla="*/ 1 h 15"/>
                  <a:gd name="T4" fmla="*/ 6 w 9"/>
                  <a:gd name="T5" fmla="*/ 3 h 15"/>
                  <a:gd name="T6" fmla="*/ 6 w 9"/>
                  <a:gd name="T7" fmla="*/ 4 h 15"/>
                  <a:gd name="T8" fmla="*/ 7 w 9"/>
                  <a:gd name="T9" fmla="*/ 7 h 15"/>
                  <a:gd name="T10" fmla="*/ 7 w 9"/>
                  <a:gd name="T11" fmla="*/ 9 h 15"/>
                  <a:gd name="T12" fmla="*/ 9 w 9"/>
                  <a:gd name="T13" fmla="*/ 12 h 15"/>
                  <a:gd name="T14" fmla="*/ 7 w 9"/>
                  <a:gd name="T15" fmla="*/ 13 h 15"/>
                  <a:gd name="T16" fmla="*/ 4 w 9"/>
                  <a:gd name="T17" fmla="*/ 15 h 15"/>
                  <a:gd name="T18" fmla="*/ 3 w 9"/>
                  <a:gd name="T19" fmla="*/ 10 h 15"/>
                  <a:gd name="T20" fmla="*/ 0 w 9"/>
                  <a:gd name="T21" fmla="*/ 6 h 15"/>
                  <a:gd name="T22" fmla="*/ 0 w 9"/>
                  <a:gd name="T23" fmla="*/ 3 h 15"/>
                  <a:gd name="T24" fmla="*/ 1 w 9"/>
                  <a:gd name="T25" fmla="*/ 0 h 15"/>
                  <a:gd name="T26" fmla="*/ 1 w 9"/>
                  <a:gd name="T2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" h="15">
                    <a:moveTo>
                      <a:pt x="1" y="0"/>
                    </a:moveTo>
                    <a:lnTo>
                      <a:pt x="3" y="1"/>
                    </a:lnTo>
                    <a:lnTo>
                      <a:pt x="6" y="3"/>
                    </a:lnTo>
                    <a:lnTo>
                      <a:pt x="6" y="4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9" y="12"/>
                    </a:lnTo>
                    <a:lnTo>
                      <a:pt x="7" y="13"/>
                    </a:lnTo>
                    <a:lnTo>
                      <a:pt x="4" y="15"/>
                    </a:lnTo>
                    <a:lnTo>
                      <a:pt x="3" y="10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0" name="Freeform 328"/>
              <p:cNvSpPr>
                <a:spLocks/>
              </p:cNvSpPr>
              <p:nvPr/>
            </p:nvSpPr>
            <p:spPr bwMode="auto">
              <a:xfrm>
                <a:off x="4367" y="2779"/>
                <a:ext cx="23" cy="27"/>
              </a:xfrm>
              <a:custGeom>
                <a:avLst/>
                <a:gdLst>
                  <a:gd name="T0" fmla="*/ 8 w 23"/>
                  <a:gd name="T1" fmla="*/ 13 h 27"/>
                  <a:gd name="T2" fmla="*/ 10 w 23"/>
                  <a:gd name="T3" fmla="*/ 10 h 27"/>
                  <a:gd name="T4" fmla="*/ 13 w 23"/>
                  <a:gd name="T5" fmla="*/ 6 h 27"/>
                  <a:gd name="T6" fmla="*/ 16 w 23"/>
                  <a:gd name="T7" fmla="*/ 3 h 27"/>
                  <a:gd name="T8" fmla="*/ 17 w 23"/>
                  <a:gd name="T9" fmla="*/ 1 h 27"/>
                  <a:gd name="T10" fmla="*/ 19 w 23"/>
                  <a:gd name="T11" fmla="*/ 0 h 27"/>
                  <a:gd name="T12" fmla="*/ 22 w 23"/>
                  <a:gd name="T13" fmla="*/ 1 h 27"/>
                  <a:gd name="T14" fmla="*/ 22 w 23"/>
                  <a:gd name="T15" fmla="*/ 1 h 27"/>
                  <a:gd name="T16" fmla="*/ 23 w 23"/>
                  <a:gd name="T17" fmla="*/ 4 h 27"/>
                  <a:gd name="T18" fmla="*/ 20 w 23"/>
                  <a:gd name="T19" fmla="*/ 7 h 27"/>
                  <a:gd name="T20" fmla="*/ 19 w 23"/>
                  <a:gd name="T21" fmla="*/ 10 h 27"/>
                  <a:gd name="T22" fmla="*/ 16 w 23"/>
                  <a:gd name="T23" fmla="*/ 13 h 27"/>
                  <a:gd name="T24" fmla="*/ 14 w 23"/>
                  <a:gd name="T25" fmla="*/ 16 h 27"/>
                  <a:gd name="T26" fmla="*/ 11 w 23"/>
                  <a:gd name="T27" fmla="*/ 19 h 27"/>
                  <a:gd name="T28" fmla="*/ 10 w 23"/>
                  <a:gd name="T29" fmla="*/ 22 h 27"/>
                  <a:gd name="T30" fmla="*/ 7 w 23"/>
                  <a:gd name="T31" fmla="*/ 24 h 27"/>
                  <a:gd name="T32" fmla="*/ 3 w 23"/>
                  <a:gd name="T33" fmla="*/ 27 h 27"/>
                  <a:gd name="T34" fmla="*/ 0 w 23"/>
                  <a:gd name="T35" fmla="*/ 24 h 27"/>
                  <a:gd name="T36" fmla="*/ 0 w 23"/>
                  <a:gd name="T37" fmla="*/ 24 h 27"/>
                  <a:gd name="T38" fmla="*/ 2 w 23"/>
                  <a:gd name="T39" fmla="*/ 21 h 27"/>
                  <a:gd name="T40" fmla="*/ 5 w 23"/>
                  <a:gd name="T41" fmla="*/ 19 h 27"/>
                  <a:gd name="T42" fmla="*/ 7 w 23"/>
                  <a:gd name="T43" fmla="*/ 16 h 27"/>
                  <a:gd name="T44" fmla="*/ 8 w 23"/>
                  <a:gd name="T45" fmla="*/ 13 h 27"/>
                  <a:gd name="T46" fmla="*/ 8 w 23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7">
                    <a:moveTo>
                      <a:pt x="8" y="13"/>
                    </a:moveTo>
                    <a:lnTo>
                      <a:pt x="10" y="10"/>
                    </a:lnTo>
                    <a:lnTo>
                      <a:pt x="13" y="6"/>
                    </a:lnTo>
                    <a:lnTo>
                      <a:pt x="16" y="3"/>
                    </a:lnTo>
                    <a:lnTo>
                      <a:pt x="17" y="1"/>
                    </a:lnTo>
                    <a:lnTo>
                      <a:pt x="19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23" y="4"/>
                    </a:lnTo>
                    <a:lnTo>
                      <a:pt x="20" y="7"/>
                    </a:lnTo>
                    <a:lnTo>
                      <a:pt x="19" y="10"/>
                    </a:lnTo>
                    <a:lnTo>
                      <a:pt x="16" y="13"/>
                    </a:lnTo>
                    <a:lnTo>
                      <a:pt x="14" y="16"/>
                    </a:lnTo>
                    <a:lnTo>
                      <a:pt x="11" y="19"/>
                    </a:lnTo>
                    <a:lnTo>
                      <a:pt x="10" y="22"/>
                    </a:lnTo>
                    <a:lnTo>
                      <a:pt x="7" y="24"/>
                    </a:lnTo>
                    <a:lnTo>
                      <a:pt x="3" y="27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1"/>
                    </a:lnTo>
                    <a:lnTo>
                      <a:pt x="5" y="19"/>
                    </a:lnTo>
                    <a:lnTo>
                      <a:pt x="7" y="16"/>
                    </a:lnTo>
                    <a:lnTo>
                      <a:pt x="8" y="13"/>
                    </a:lnTo>
                    <a:lnTo>
                      <a:pt x="8" y="1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1" name="Freeform 329"/>
              <p:cNvSpPr>
                <a:spLocks/>
              </p:cNvSpPr>
              <p:nvPr/>
            </p:nvSpPr>
            <p:spPr bwMode="auto">
              <a:xfrm>
                <a:off x="4399" y="2779"/>
                <a:ext cx="24" cy="22"/>
              </a:xfrm>
              <a:custGeom>
                <a:avLst/>
                <a:gdLst>
                  <a:gd name="T0" fmla="*/ 18 w 24"/>
                  <a:gd name="T1" fmla="*/ 3 h 22"/>
                  <a:gd name="T2" fmla="*/ 20 w 24"/>
                  <a:gd name="T3" fmla="*/ 0 h 22"/>
                  <a:gd name="T4" fmla="*/ 21 w 24"/>
                  <a:gd name="T5" fmla="*/ 0 h 22"/>
                  <a:gd name="T6" fmla="*/ 23 w 24"/>
                  <a:gd name="T7" fmla="*/ 1 h 22"/>
                  <a:gd name="T8" fmla="*/ 24 w 24"/>
                  <a:gd name="T9" fmla="*/ 3 h 22"/>
                  <a:gd name="T10" fmla="*/ 23 w 24"/>
                  <a:gd name="T11" fmla="*/ 7 h 22"/>
                  <a:gd name="T12" fmla="*/ 23 w 24"/>
                  <a:gd name="T13" fmla="*/ 10 h 22"/>
                  <a:gd name="T14" fmla="*/ 20 w 24"/>
                  <a:gd name="T15" fmla="*/ 13 h 22"/>
                  <a:gd name="T16" fmla="*/ 17 w 24"/>
                  <a:gd name="T17" fmla="*/ 16 h 22"/>
                  <a:gd name="T18" fmla="*/ 14 w 24"/>
                  <a:gd name="T19" fmla="*/ 18 h 22"/>
                  <a:gd name="T20" fmla="*/ 11 w 24"/>
                  <a:gd name="T21" fmla="*/ 19 h 22"/>
                  <a:gd name="T22" fmla="*/ 6 w 24"/>
                  <a:gd name="T23" fmla="*/ 21 h 22"/>
                  <a:gd name="T24" fmla="*/ 3 w 24"/>
                  <a:gd name="T25" fmla="*/ 22 h 22"/>
                  <a:gd name="T26" fmla="*/ 0 w 24"/>
                  <a:gd name="T27" fmla="*/ 22 h 22"/>
                  <a:gd name="T28" fmla="*/ 0 w 24"/>
                  <a:gd name="T29" fmla="*/ 21 h 22"/>
                  <a:gd name="T30" fmla="*/ 2 w 24"/>
                  <a:gd name="T31" fmla="*/ 18 h 22"/>
                  <a:gd name="T32" fmla="*/ 5 w 24"/>
                  <a:gd name="T33" fmla="*/ 16 h 22"/>
                  <a:gd name="T34" fmla="*/ 8 w 24"/>
                  <a:gd name="T35" fmla="*/ 13 h 22"/>
                  <a:gd name="T36" fmla="*/ 11 w 24"/>
                  <a:gd name="T37" fmla="*/ 13 h 22"/>
                  <a:gd name="T38" fmla="*/ 14 w 24"/>
                  <a:gd name="T39" fmla="*/ 10 h 22"/>
                  <a:gd name="T40" fmla="*/ 15 w 24"/>
                  <a:gd name="T41" fmla="*/ 9 h 22"/>
                  <a:gd name="T42" fmla="*/ 17 w 24"/>
                  <a:gd name="T43" fmla="*/ 6 h 22"/>
                  <a:gd name="T44" fmla="*/ 18 w 24"/>
                  <a:gd name="T45" fmla="*/ 3 h 22"/>
                  <a:gd name="T46" fmla="*/ 18 w 24"/>
                  <a:gd name="T47" fmla="*/ 3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" h="22">
                    <a:moveTo>
                      <a:pt x="18" y="3"/>
                    </a:moveTo>
                    <a:lnTo>
                      <a:pt x="20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3"/>
                    </a:lnTo>
                    <a:lnTo>
                      <a:pt x="23" y="7"/>
                    </a:lnTo>
                    <a:lnTo>
                      <a:pt x="23" y="10"/>
                    </a:lnTo>
                    <a:lnTo>
                      <a:pt x="20" y="13"/>
                    </a:lnTo>
                    <a:lnTo>
                      <a:pt x="17" y="16"/>
                    </a:lnTo>
                    <a:lnTo>
                      <a:pt x="14" y="18"/>
                    </a:lnTo>
                    <a:lnTo>
                      <a:pt x="11" y="19"/>
                    </a:lnTo>
                    <a:lnTo>
                      <a:pt x="6" y="21"/>
                    </a:lnTo>
                    <a:lnTo>
                      <a:pt x="3" y="22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2" y="18"/>
                    </a:lnTo>
                    <a:lnTo>
                      <a:pt x="5" y="16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4" y="10"/>
                    </a:lnTo>
                    <a:lnTo>
                      <a:pt x="15" y="9"/>
                    </a:lnTo>
                    <a:lnTo>
                      <a:pt x="17" y="6"/>
                    </a:lnTo>
                    <a:lnTo>
                      <a:pt x="18" y="3"/>
                    </a:lnTo>
                    <a:lnTo>
                      <a:pt x="18" y="3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2" name="Freeform 330"/>
              <p:cNvSpPr>
                <a:spLocks/>
              </p:cNvSpPr>
              <p:nvPr/>
            </p:nvSpPr>
            <p:spPr bwMode="auto">
              <a:xfrm>
                <a:off x="4431" y="2780"/>
                <a:ext cx="38" cy="21"/>
              </a:xfrm>
              <a:custGeom>
                <a:avLst/>
                <a:gdLst>
                  <a:gd name="T0" fmla="*/ 35 w 38"/>
                  <a:gd name="T1" fmla="*/ 2 h 21"/>
                  <a:gd name="T2" fmla="*/ 36 w 38"/>
                  <a:gd name="T3" fmla="*/ 0 h 21"/>
                  <a:gd name="T4" fmla="*/ 38 w 38"/>
                  <a:gd name="T5" fmla="*/ 3 h 21"/>
                  <a:gd name="T6" fmla="*/ 36 w 38"/>
                  <a:gd name="T7" fmla="*/ 6 h 21"/>
                  <a:gd name="T8" fmla="*/ 35 w 38"/>
                  <a:gd name="T9" fmla="*/ 8 h 21"/>
                  <a:gd name="T10" fmla="*/ 32 w 38"/>
                  <a:gd name="T11" fmla="*/ 11 h 21"/>
                  <a:gd name="T12" fmla="*/ 27 w 38"/>
                  <a:gd name="T13" fmla="*/ 14 h 21"/>
                  <a:gd name="T14" fmla="*/ 23 w 38"/>
                  <a:gd name="T15" fmla="*/ 17 h 21"/>
                  <a:gd name="T16" fmla="*/ 18 w 38"/>
                  <a:gd name="T17" fmla="*/ 18 h 21"/>
                  <a:gd name="T18" fmla="*/ 15 w 38"/>
                  <a:gd name="T19" fmla="*/ 18 h 21"/>
                  <a:gd name="T20" fmla="*/ 11 w 38"/>
                  <a:gd name="T21" fmla="*/ 20 h 21"/>
                  <a:gd name="T22" fmla="*/ 6 w 38"/>
                  <a:gd name="T23" fmla="*/ 21 h 21"/>
                  <a:gd name="T24" fmla="*/ 3 w 38"/>
                  <a:gd name="T25" fmla="*/ 21 h 21"/>
                  <a:gd name="T26" fmla="*/ 0 w 38"/>
                  <a:gd name="T27" fmla="*/ 20 h 21"/>
                  <a:gd name="T28" fmla="*/ 0 w 38"/>
                  <a:gd name="T29" fmla="*/ 18 h 21"/>
                  <a:gd name="T30" fmla="*/ 0 w 38"/>
                  <a:gd name="T31" fmla="*/ 17 h 21"/>
                  <a:gd name="T32" fmla="*/ 2 w 38"/>
                  <a:gd name="T33" fmla="*/ 15 h 21"/>
                  <a:gd name="T34" fmla="*/ 3 w 38"/>
                  <a:gd name="T35" fmla="*/ 15 h 21"/>
                  <a:gd name="T36" fmla="*/ 6 w 38"/>
                  <a:gd name="T37" fmla="*/ 15 h 21"/>
                  <a:gd name="T38" fmla="*/ 9 w 38"/>
                  <a:gd name="T39" fmla="*/ 14 h 21"/>
                  <a:gd name="T40" fmla="*/ 14 w 38"/>
                  <a:gd name="T41" fmla="*/ 12 h 21"/>
                  <a:gd name="T42" fmla="*/ 17 w 38"/>
                  <a:gd name="T43" fmla="*/ 12 h 21"/>
                  <a:gd name="T44" fmla="*/ 21 w 38"/>
                  <a:gd name="T45" fmla="*/ 11 h 21"/>
                  <a:gd name="T46" fmla="*/ 26 w 38"/>
                  <a:gd name="T47" fmla="*/ 9 h 21"/>
                  <a:gd name="T48" fmla="*/ 29 w 38"/>
                  <a:gd name="T49" fmla="*/ 8 h 21"/>
                  <a:gd name="T50" fmla="*/ 32 w 38"/>
                  <a:gd name="T51" fmla="*/ 5 h 21"/>
                  <a:gd name="T52" fmla="*/ 35 w 38"/>
                  <a:gd name="T53" fmla="*/ 2 h 21"/>
                  <a:gd name="T54" fmla="*/ 35 w 38"/>
                  <a:gd name="T55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8" h="21">
                    <a:moveTo>
                      <a:pt x="35" y="2"/>
                    </a:moveTo>
                    <a:lnTo>
                      <a:pt x="36" y="0"/>
                    </a:lnTo>
                    <a:lnTo>
                      <a:pt x="38" y="3"/>
                    </a:lnTo>
                    <a:lnTo>
                      <a:pt x="36" y="6"/>
                    </a:lnTo>
                    <a:lnTo>
                      <a:pt x="35" y="8"/>
                    </a:lnTo>
                    <a:lnTo>
                      <a:pt x="32" y="11"/>
                    </a:lnTo>
                    <a:lnTo>
                      <a:pt x="27" y="14"/>
                    </a:lnTo>
                    <a:lnTo>
                      <a:pt x="23" y="17"/>
                    </a:lnTo>
                    <a:lnTo>
                      <a:pt x="18" y="18"/>
                    </a:lnTo>
                    <a:lnTo>
                      <a:pt x="15" y="18"/>
                    </a:lnTo>
                    <a:lnTo>
                      <a:pt x="11" y="20"/>
                    </a:lnTo>
                    <a:lnTo>
                      <a:pt x="6" y="21"/>
                    </a:lnTo>
                    <a:lnTo>
                      <a:pt x="3" y="21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2" y="15"/>
                    </a:lnTo>
                    <a:lnTo>
                      <a:pt x="3" y="15"/>
                    </a:lnTo>
                    <a:lnTo>
                      <a:pt x="6" y="15"/>
                    </a:lnTo>
                    <a:lnTo>
                      <a:pt x="9" y="14"/>
                    </a:lnTo>
                    <a:lnTo>
                      <a:pt x="14" y="12"/>
                    </a:lnTo>
                    <a:lnTo>
                      <a:pt x="17" y="12"/>
                    </a:lnTo>
                    <a:lnTo>
                      <a:pt x="21" y="11"/>
                    </a:lnTo>
                    <a:lnTo>
                      <a:pt x="26" y="9"/>
                    </a:lnTo>
                    <a:lnTo>
                      <a:pt x="29" y="8"/>
                    </a:lnTo>
                    <a:lnTo>
                      <a:pt x="32" y="5"/>
                    </a:lnTo>
                    <a:lnTo>
                      <a:pt x="35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3" name="Freeform 331"/>
              <p:cNvSpPr>
                <a:spLocks/>
              </p:cNvSpPr>
              <p:nvPr/>
            </p:nvSpPr>
            <p:spPr bwMode="auto">
              <a:xfrm>
                <a:off x="4484" y="2768"/>
                <a:ext cx="32" cy="14"/>
              </a:xfrm>
              <a:custGeom>
                <a:avLst/>
                <a:gdLst>
                  <a:gd name="T0" fmla="*/ 1 w 32"/>
                  <a:gd name="T1" fmla="*/ 9 h 14"/>
                  <a:gd name="T2" fmla="*/ 4 w 32"/>
                  <a:gd name="T3" fmla="*/ 8 h 14"/>
                  <a:gd name="T4" fmla="*/ 9 w 32"/>
                  <a:gd name="T5" fmla="*/ 8 h 14"/>
                  <a:gd name="T6" fmla="*/ 12 w 32"/>
                  <a:gd name="T7" fmla="*/ 6 h 14"/>
                  <a:gd name="T8" fmla="*/ 17 w 32"/>
                  <a:gd name="T9" fmla="*/ 6 h 14"/>
                  <a:gd name="T10" fmla="*/ 20 w 32"/>
                  <a:gd name="T11" fmla="*/ 5 h 14"/>
                  <a:gd name="T12" fmla="*/ 24 w 32"/>
                  <a:gd name="T13" fmla="*/ 3 h 14"/>
                  <a:gd name="T14" fmla="*/ 27 w 32"/>
                  <a:gd name="T15" fmla="*/ 2 h 14"/>
                  <a:gd name="T16" fmla="*/ 30 w 32"/>
                  <a:gd name="T17" fmla="*/ 0 h 14"/>
                  <a:gd name="T18" fmla="*/ 32 w 32"/>
                  <a:gd name="T19" fmla="*/ 0 h 14"/>
                  <a:gd name="T20" fmla="*/ 32 w 32"/>
                  <a:gd name="T21" fmla="*/ 2 h 14"/>
                  <a:gd name="T22" fmla="*/ 32 w 32"/>
                  <a:gd name="T23" fmla="*/ 5 h 14"/>
                  <a:gd name="T24" fmla="*/ 30 w 32"/>
                  <a:gd name="T25" fmla="*/ 6 h 14"/>
                  <a:gd name="T26" fmla="*/ 27 w 32"/>
                  <a:gd name="T27" fmla="*/ 8 h 14"/>
                  <a:gd name="T28" fmla="*/ 24 w 32"/>
                  <a:gd name="T29" fmla="*/ 11 h 14"/>
                  <a:gd name="T30" fmla="*/ 20 w 32"/>
                  <a:gd name="T31" fmla="*/ 12 h 14"/>
                  <a:gd name="T32" fmla="*/ 17 w 32"/>
                  <a:gd name="T33" fmla="*/ 14 h 14"/>
                  <a:gd name="T34" fmla="*/ 12 w 32"/>
                  <a:gd name="T35" fmla="*/ 14 h 14"/>
                  <a:gd name="T36" fmla="*/ 9 w 32"/>
                  <a:gd name="T37" fmla="*/ 14 h 14"/>
                  <a:gd name="T38" fmla="*/ 4 w 32"/>
                  <a:gd name="T39" fmla="*/ 14 h 14"/>
                  <a:gd name="T40" fmla="*/ 1 w 32"/>
                  <a:gd name="T41" fmla="*/ 14 h 14"/>
                  <a:gd name="T42" fmla="*/ 0 w 32"/>
                  <a:gd name="T43" fmla="*/ 11 h 14"/>
                  <a:gd name="T44" fmla="*/ 1 w 32"/>
                  <a:gd name="T45" fmla="*/ 9 h 14"/>
                  <a:gd name="T46" fmla="*/ 1 w 32"/>
                  <a:gd name="T47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2" h="14">
                    <a:moveTo>
                      <a:pt x="1" y="9"/>
                    </a:moveTo>
                    <a:lnTo>
                      <a:pt x="4" y="8"/>
                    </a:lnTo>
                    <a:lnTo>
                      <a:pt x="9" y="8"/>
                    </a:lnTo>
                    <a:lnTo>
                      <a:pt x="12" y="6"/>
                    </a:lnTo>
                    <a:lnTo>
                      <a:pt x="17" y="6"/>
                    </a:lnTo>
                    <a:lnTo>
                      <a:pt x="20" y="5"/>
                    </a:lnTo>
                    <a:lnTo>
                      <a:pt x="24" y="3"/>
                    </a:lnTo>
                    <a:lnTo>
                      <a:pt x="27" y="2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2" y="2"/>
                    </a:lnTo>
                    <a:lnTo>
                      <a:pt x="32" y="5"/>
                    </a:lnTo>
                    <a:lnTo>
                      <a:pt x="30" y="6"/>
                    </a:lnTo>
                    <a:lnTo>
                      <a:pt x="27" y="8"/>
                    </a:lnTo>
                    <a:lnTo>
                      <a:pt x="24" y="11"/>
                    </a:lnTo>
                    <a:lnTo>
                      <a:pt x="20" y="12"/>
                    </a:lnTo>
                    <a:lnTo>
                      <a:pt x="17" y="14"/>
                    </a:lnTo>
                    <a:lnTo>
                      <a:pt x="12" y="14"/>
                    </a:lnTo>
                    <a:lnTo>
                      <a:pt x="9" y="14"/>
                    </a:lnTo>
                    <a:lnTo>
                      <a:pt x="4" y="14"/>
                    </a:lnTo>
                    <a:lnTo>
                      <a:pt x="1" y="14"/>
                    </a:lnTo>
                    <a:lnTo>
                      <a:pt x="0" y="11"/>
                    </a:lnTo>
                    <a:lnTo>
                      <a:pt x="1" y="9"/>
                    </a:lnTo>
                    <a:lnTo>
                      <a:pt x="1" y="9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4" name="Freeform 332"/>
              <p:cNvSpPr>
                <a:spLocks/>
              </p:cNvSpPr>
              <p:nvPr/>
            </p:nvSpPr>
            <p:spPr bwMode="auto">
              <a:xfrm>
                <a:off x="4407" y="2776"/>
                <a:ext cx="13" cy="25"/>
              </a:xfrm>
              <a:custGeom>
                <a:avLst/>
                <a:gdLst>
                  <a:gd name="T0" fmla="*/ 0 w 13"/>
                  <a:gd name="T1" fmla="*/ 1 h 25"/>
                  <a:gd name="T2" fmla="*/ 3 w 13"/>
                  <a:gd name="T3" fmla="*/ 0 h 25"/>
                  <a:gd name="T4" fmla="*/ 4 w 13"/>
                  <a:gd name="T5" fmla="*/ 1 h 25"/>
                  <a:gd name="T6" fmla="*/ 6 w 13"/>
                  <a:gd name="T7" fmla="*/ 3 h 25"/>
                  <a:gd name="T8" fmla="*/ 6 w 13"/>
                  <a:gd name="T9" fmla="*/ 7 h 25"/>
                  <a:gd name="T10" fmla="*/ 7 w 13"/>
                  <a:gd name="T11" fmla="*/ 10 h 25"/>
                  <a:gd name="T12" fmla="*/ 9 w 13"/>
                  <a:gd name="T13" fmla="*/ 13 h 25"/>
                  <a:gd name="T14" fmla="*/ 10 w 13"/>
                  <a:gd name="T15" fmla="*/ 16 h 25"/>
                  <a:gd name="T16" fmla="*/ 13 w 13"/>
                  <a:gd name="T17" fmla="*/ 21 h 25"/>
                  <a:gd name="T18" fmla="*/ 13 w 13"/>
                  <a:gd name="T19" fmla="*/ 24 h 25"/>
                  <a:gd name="T20" fmla="*/ 12 w 13"/>
                  <a:gd name="T21" fmla="*/ 25 h 25"/>
                  <a:gd name="T22" fmla="*/ 9 w 13"/>
                  <a:gd name="T23" fmla="*/ 24 h 25"/>
                  <a:gd name="T24" fmla="*/ 6 w 13"/>
                  <a:gd name="T25" fmla="*/ 22 h 25"/>
                  <a:gd name="T26" fmla="*/ 3 w 13"/>
                  <a:gd name="T27" fmla="*/ 18 h 25"/>
                  <a:gd name="T28" fmla="*/ 1 w 13"/>
                  <a:gd name="T29" fmla="*/ 13 h 25"/>
                  <a:gd name="T30" fmla="*/ 0 w 13"/>
                  <a:gd name="T31" fmla="*/ 9 h 25"/>
                  <a:gd name="T32" fmla="*/ 0 w 13"/>
                  <a:gd name="T33" fmla="*/ 7 h 25"/>
                  <a:gd name="T34" fmla="*/ 0 w 13"/>
                  <a:gd name="T35" fmla="*/ 3 h 25"/>
                  <a:gd name="T36" fmla="*/ 0 w 13"/>
                  <a:gd name="T37" fmla="*/ 1 h 25"/>
                  <a:gd name="T38" fmla="*/ 0 w 13"/>
                  <a:gd name="T39" fmla="*/ 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3" h="25">
                    <a:moveTo>
                      <a:pt x="0" y="1"/>
                    </a:moveTo>
                    <a:lnTo>
                      <a:pt x="3" y="0"/>
                    </a:lnTo>
                    <a:lnTo>
                      <a:pt x="4" y="1"/>
                    </a:lnTo>
                    <a:lnTo>
                      <a:pt x="6" y="3"/>
                    </a:lnTo>
                    <a:lnTo>
                      <a:pt x="6" y="7"/>
                    </a:lnTo>
                    <a:lnTo>
                      <a:pt x="7" y="10"/>
                    </a:lnTo>
                    <a:lnTo>
                      <a:pt x="9" y="13"/>
                    </a:lnTo>
                    <a:lnTo>
                      <a:pt x="10" y="16"/>
                    </a:lnTo>
                    <a:lnTo>
                      <a:pt x="13" y="21"/>
                    </a:lnTo>
                    <a:lnTo>
                      <a:pt x="13" y="24"/>
                    </a:lnTo>
                    <a:lnTo>
                      <a:pt x="12" y="25"/>
                    </a:lnTo>
                    <a:lnTo>
                      <a:pt x="9" y="24"/>
                    </a:lnTo>
                    <a:lnTo>
                      <a:pt x="6" y="22"/>
                    </a:lnTo>
                    <a:lnTo>
                      <a:pt x="3" y="18"/>
                    </a:lnTo>
                    <a:lnTo>
                      <a:pt x="1" y="13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96B8B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5" name="Freeform 333"/>
              <p:cNvSpPr>
                <a:spLocks/>
              </p:cNvSpPr>
              <p:nvPr/>
            </p:nvSpPr>
            <p:spPr bwMode="auto">
              <a:xfrm>
                <a:off x="3805" y="3116"/>
                <a:ext cx="32" cy="9"/>
              </a:xfrm>
              <a:custGeom>
                <a:avLst/>
                <a:gdLst>
                  <a:gd name="T0" fmla="*/ 10 w 32"/>
                  <a:gd name="T1" fmla="*/ 2 h 9"/>
                  <a:gd name="T2" fmla="*/ 6 w 32"/>
                  <a:gd name="T3" fmla="*/ 0 h 9"/>
                  <a:gd name="T4" fmla="*/ 3 w 32"/>
                  <a:gd name="T5" fmla="*/ 2 h 9"/>
                  <a:gd name="T6" fmla="*/ 0 w 32"/>
                  <a:gd name="T7" fmla="*/ 2 h 9"/>
                  <a:gd name="T8" fmla="*/ 0 w 32"/>
                  <a:gd name="T9" fmla="*/ 3 h 9"/>
                  <a:gd name="T10" fmla="*/ 0 w 32"/>
                  <a:gd name="T11" fmla="*/ 5 h 9"/>
                  <a:gd name="T12" fmla="*/ 3 w 32"/>
                  <a:gd name="T13" fmla="*/ 6 h 9"/>
                  <a:gd name="T14" fmla="*/ 6 w 32"/>
                  <a:gd name="T15" fmla="*/ 6 h 9"/>
                  <a:gd name="T16" fmla="*/ 9 w 32"/>
                  <a:gd name="T17" fmla="*/ 8 h 9"/>
                  <a:gd name="T18" fmla="*/ 12 w 32"/>
                  <a:gd name="T19" fmla="*/ 8 h 9"/>
                  <a:gd name="T20" fmla="*/ 15 w 32"/>
                  <a:gd name="T21" fmla="*/ 9 h 9"/>
                  <a:gd name="T22" fmla="*/ 18 w 32"/>
                  <a:gd name="T23" fmla="*/ 9 h 9"/>
                  <a:gd name="T24" fmla="*/ 19 w 32"/>
                  <a:gd name="T25" fmla="*/ 9 h 9"/>
                  <a:gd name="T26" fmla="*/ 22 w 32"/>
                  <a:gd name="T27" fmla="*/ 9 h 9"/>
                  <a:gd name="T28" fmla="*/ 27 w 32"/>
                  <a:gd name="T29" fmla="*/ 9 h 9"/>
                  <a:gd name="T30" fmla="*/ 30 w 32"/>
                  <a:gd name="T31" fmla="*/ 8 h 9"/>
                  <a:gd name="T32" fmla="*/ 32 w 32"/>
                  <a:gd name="T33" fmla="*/ 6 h 9"/>
                  <a:gd name="T34" fmla="*/ 32 w 32"/>
                  <a:gd name="T35" fmla="*/ 5 h 9"/>
                  <a:gd name="T36" fmla="*/ 30 w 32"/>
                  <a:gd name="T37" fmla="*/ 5 h 9"/>
                  <a:gd name="T38" fmla="*/ 27 w 32"/>
                  <a:gd name="T39" fmla="*/ 3 h 9"/>
                  <a:gd name="T40" fmla="*/ 24 w 32"/>
                  <a:gd name="T41" fmla="*/ 3 h 9"/>
                  <a:gd name="T42" fmla="*/ 21 w 32"/>
                  <a:gd name="T43" fmla="*/ 3 h 9"/>
                  <a:gd name="T44" fmla="*/ 19 w 32"/>
                  <a:gd name="T45" fmla="*/ 3 h 9"/>
                  <a:gd name="T46" fmla="*/ 16 w 32"/>
                  <a:gd name="T47" fmla="*/ 2 h 9"/>
                  <a:gd name="T48" fmla="*/ 13 w 32"/>
                  <a:gd name="T49" fmla="*/ 2 h 9"/>
                  <a:gd name="T50" fmla="*/ 12 w 32"/>
                  <a:gd name="T51" fmla="*/ 2 h 9"/>
                  <a:gd name="T52" fmla="*/ 10 w 32"/>
                  <a:gd name="T53" fmla="*/ 2 h 9"/>
                  <a:gd name="T54" fmla="*/ 10 w 32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9">
                    <a:moveTo>
                      <a:pt x="10" y="2"/>
                    </a:moveTo>
                    <a:lnTo>
                      <a:pt x="6" y="0"/>
                    </a:lnTo>
                    <a:lnTo>
                      <a:pt x="3" y="2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3" y="6"/>
                    </a:lnTo>
                    <a:lnTo>
                      <a:pt x="6" y="6"/>
                    </a:lnTo>
                    <a:lnTo>
                      <a:pt x="9" y="8"/>
                    </a:lnTo>
                    <a:lnTo>
                      <a:pt x="12" y="8"/>
                    </a:lnTo>
                    <a:lnTo>
                      <a:pt x="15" y="9"/>
                    </a:lnTo>
                    <a:lnTo>
                      <a:pt x="18" y="9"/>
                    </a:lnTo>
                    <a:lnTo>
                      <a:pt x="19" y="9"/>
                    </a:lnTo>
                    <a:lnTo>
                      <a:pt x="22" y="9"/>
                    </a:lnTo>
                    <a:lnTo>
                      <a:pt x="27" y="9"/>
                    </a:lnTo>
                    <a:lnTo>
                      <a:pt x="30" y="8"/>
                    </a:lnTo>
                    <a:lnTo>
                      <a:pt x="32" y="6"/>
                    </a:lnTo>
                    <a:lnTo>
                      <a:pt x="32" y="5"/>
                    </a:lnTo>
                    <a:lnTo>
                      <a:pt x="30" y="5"/>
                    </a:lnTo>
                    <a:lnTo>
                      <a:pt x="27" y="3"/>
                    </a:lnTo>
                    <a:lnTo>
                      <a:pt x="24" y="3"/>
                    </a:lnTo>
                    <a:lnTo>
                      <a:pt x="21" y="3"/>
                    </a:lnTo>
                    <a:lnTo>
                      <a:pt x="19" y="3"/>
                    </a:lnTo>
                    <a:lnTo>
                      <a:pt x="16" y="2"/>
                    </a:lnTo>
                    <a:lnTo>
                      <a:pt x="13" y="2"/>
                    </a:lnTo>
                    <a:lnTo>
                      <a:pt x="12" y="2"/>
                    </a:lnTo>
                    <a:lnTo>
                      <a:pt x="10" y="2"/>
                    </a:lnTo>
                    <a:lnTo>
                      <a:pt x="10" y="2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6" name="Freeform 334"/>
              <p:cNvSpPr>
                <a:spLocks/>
              </p:cNvSpPr>
              <p:nvPr/>
            </p:nvSpPr>
            <p:spPr bwMode="auto">
              <a:xfrm>
                <a:off x="3782" y="3131"/>
                <a:ext cx="30" cy="12"/>
              </a:xfrm>
              <a:custGeom>
                <a:avLst/>
                <a:gdLst>
                  <a:gd name="T0" fmla="*/ 8 w 30"/>
                  <a:gd name="T1" fmla="*/ 0 h 12"/>
                  <a:gd name="T2" fmla="*/ 5 w 30"/>
                  <a:gd name="T3" fmla="*/ 0 h 12"/>
                  <a:gd name="T4" fmla="*/ 3 w 30"/>
                  <a:gd name="T5" fmla="*/ 0 h 12"/>
                  <a:gd name="T6" fmla="*/ 0 w 30"/>
                  <a:gd name="T7" fmla="*/ 0 h 12"/>
                  <a:gd name="T8" fmla="*/ 0 w 30"/>
                  <a:gd name="T9" fmla="*/ 2 h 12"/>
                  <a:gd name="T10" fmla="*/ 2 w 30"/>
                  <a:gd name="T11" fmla="*/ 5 h 12"/>
                  <a:gd name="T12" fmla="*/ 5 w 30"/>
                  <a:gd name="T13" fmla="*/ 6 h 12"/>
                  <a:gd name="T14" fmla="*/ 6 w 30"/>
                  <a:gd name="T15" fmla="*/ 8 h 12"/>
                  <a:gd name="T16" fmla="*/ 9 w 30"/>
                  <a:gd name="T17" fmla="*/ 9 h 12"/>
                  <a:gd name="T18" fmla="*/ 12 w 30"/>
                  <a:gd name="T19" fmla="*/ 9 h 12"/>
                  <a:gd name="T20" fmla="*/ 15 w 30"/>
                  <a:gd name="T21" fmla="*/ 11 h 12"/>
                  <a:gd name="T22" fmla="*/ 18 w 30"/>
                  <a:gd name="T23" fmla="*/ 12 h 12"/>
                  <a:gd name="T24" fmla="*/ 21 w 30"/>
                  <a:gd name="T25" fmla="*/ 12 h 12"/>
                  <a:gd name="T26" fmla="*/ 24 w 30"/>
                  <a:gd name="T27" fmla="*/ 12 h 12"/>
                  <a:gd name="T28" fmla="*/ 27 w 30"/>
                  <a:gd name="T29" fmla="*/ 12 h 12"/>
                  <a:gd name="T30" fmla="*/ 29 w 30"/>
                  <a:gd name="T31" fmla="*/ 11 h 12"/>
                  <a:gd name="T32" fmla="*/ 30 w 30"/>
                  <a:gd name="T33" fmla="*/ 9 h 12"/>
                  <a:gd name="T34" fmla="*/ 30 w 30"/>
                  <a:gd name="T35" fmla="*/ 9 h 12"/>
                  <a:gd name="T36" fmla="*/ 29 w 30"/>
                  <a:gd name="T37" fmla="*/ 8 h 12"/>
                  <a:gd name="T38" fmla="*/ 27 w 30"/>
                  <a:gd name="T39" fmla="*/ 6 h 12"/>
                  <a:gd name="T40" fmla="*/ 24 w 30"/>
                  <a:gd name="T41" fmla="*/ 5 h 12"/>
                  <a:gd name="T42" fmla="*/ 21 w 30"/>
                  <a:gd name="T43" fmla="*/ 3 h 12"/>
                  <a:gd name="T44" fmla="*/ 20 w 30"/>
                  <a:gd name="T45" fmla="*/ 3 h 12"/>
                  <a:gd name="T46" fmla="*/ 15 w 30"/>
                  <a:gd name="T47" fmla="*/ 2 h 12"/>
                  <a:gd name="T48" fmla="*/ 14 w 30"/>
                  <a:gd name="T49" fmla="*/ 2 h 12"/>
                  <a:gd name="T50" fmla="*/ 11 w 30"/>
                  <a:gd name="T51" fmla="*/ 0 h 12"/>
                  <a:gd name="T52" fmla="*/ 8 w 30"/>
                  <a:gd name="T53" fmla="*/ 0 h 12"/>
                  <a:gd name="T54" fmla="*/ 8 w 30"/>
                  <a:gd name="T5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" h="12">
                    <a:moveTo>
                      <a:pt x="8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2" y="5"/>
                    </a:lnTo>
                    <a:lnTo>
                      <a:pt x="5" y="6"/>
                    </a:lnTo>
                    <a:lnTo>
                      <a:pt x="6" y="8"/>
                    </a:lnTo>
                    <a:lnTo>
                      <a:pt x="9" y="9"/>
                    </a:lnTo>
                    <a:lnTo>
                      <a:pt x="12" y="9"/>
                    </a:lnTo>
                    <a:lnTo>
                      <a:pt x="15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4" y="12"/>
                    </a:lnTo>
                    <a:lnTo>
                      <a:pt x="27" y="12"/>
                    </a:lnTo>
                    <a:lnTo>
                      <a:pt x="29" y="11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29" y="8"/>
                    </a:lnTo>
                    <a:lnTo>
                      <a:pt x="27" y="6"/>
                    </a:lnTo>
                    <a:lnTo>
                      <a:pt x="24" y="5"/>
                    </a:lnTo>
                    <a:lnTo>
                      <a:pt x="21" y="3"/>
                    </a:lnTo>
                    <a:lnTo>
                      <a:pt x="20" y="3"/>
                    </a:lnTo>
                    <a:lnTo>
                      <a:pt x="15" y="2"/>
                    </a:lnTo>
                    <a:lnTo>
                      <a:pt x="14" y="2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7" name="Freeform 335"/>
              <p:cNvSpPr>
                <a:spLocks/>
              </p:cNvSpPr>
              <p:nvPr/>
            </p:nvSpPr>
            <p:spPr bwMode="auto">
              <a:xfrm>
                <a:off x="3753" y="3143"/>
                <a:ext cx="11" cy="37"/>
              </a:xfrm>
              <a:custGeom>
                <a:avLst/>
                <a:gdLst>
                  <a:gd name="T0" fmla="*/ 2 w 11"/>
                  <a:gd name="T1" fmla="*/ 2 h 37"/>
                  <a:gd name="T2" fmla="*/ 0 w 11"/>
                  <a:gd name="T3" fmla="*/ 5 h 37"/>
                  <a:gd name="T4" fmla="*/ 0 w 11"/>
                  <a:gd name="T5" fmla="*/ 8 h 37"/>
                  <a:gd name="T6" fmla="*/ 0 w 11"/>
                  <a:gd name="T7" fmla="*/ 12 h 37"/>
                  <a:gd name="T8" fmla="*/ 2 w 11"/>
                  <a:gd name="T9" fmla="*/ 17 h 37"/>
                  <a:gd name="T10" fmla="*/ 3 w 11"/>
                  <a:gd name="T11" fmla="*/ 22 h 37"/>
                  <a:gd name="T12" fmla="*/ 5 w 11"/>
                  <a:gd name="T13" fmla="*/ 26 h 37"/>
                  <a:gd name="T14" fmla="*/ 5 w 11"/>
                  <a:gd name="T15" fmla="*/ 29 h 37"/>
                  <a:gd name="T16" fmla="*/ 3 w 11"/>
                  <a:gd name="T17" fmla="*/ 34 h 37"/>
                  <a:gd name="T18" fmla="*/ 3 w 11"/>
                  <a:gd name="T19" fmla="*/ 35 h 37"/>
                  <a:gd name="T20" fmla="*/ 6 w 11"/>
                  <a:gd name="T21" fmla="*/ 37 h 37"/>
                  <a:gd name="T22" fmla="*/ 8 w 11"/>
                  <a:gd name="T23" fmla="*/ 35 h 37"/>
                  <a:gd name="T24" fmla="*/ 11 w 11"/>
                  <a:gd name="T25" fmla="*/ 34 h 37"/>
                  <a:gd name="T26" fmla="*/ 11 w 11"/>
                  <a:gd name="T27" fmla="*/ 31 h 37"/>
                  <a:gd name="T28" fmla="*/ 11 w 11"/>
                  <a:gd name="T29" fmla="*/ 26 h 37"/>
                  <a:gd name="T30" fmla="*/ 9 w 11"/>
                  <a:gd name="T31" fmla="*/ 23 h 37"/>
                  <a:gd name="T32" fmla="*/ 9 w 11"/>
                  <a:gd name="T33" fmla="*/ 19 h 37"/>
                  <a:gd name="T34" fmla="*/ 8 w 11"/>
                  <a:gd name="T35" fmla="*/ 14 h 37"/>
                  <a:gd name="T36" fmla="*/ 8 w 11"/>
                  <a:gd name="T37" fmla="*/ 9 h 37"/>
                  <a:gd name="T38" fmla="*/ 6 w 11"/>
                  <a:gd name="T39" fmla="*/ 6 h 37"/>
                  <a:gd name="T40" fmla="*/ 6 w 11"/>
                  <a:gd name="T41" fmla="*/ 3 h 37"/>
                  <a:gd name="T42" fmla="*/ 5 w 11"/>
                  <a:gd name="T43" fmla="*/ 0 h 37"/>
                  <a:gd name="T44" fmla="*/ 2 w 11"/>
                  <a:gd name="T45" fmla="*/ 2 h 37"/>
                  <a:gd name="T46" fmla="*/ 2 w 11"/>
                  <a:gd name="T47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37">
                    <a:moveTo>
                      <a:pt x="2" y="2"/>
                    </a:moveTo>
                    <a:lnTo>
                      <a:pt x="0" y="5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3" y="22"/>
                    </a:lnTo>
                    <a:lnTo>
                      <a:pt x="5" y="26"/>
                    </a:lnTo>
                    <a:lnTo>
                      <a:pt x="5" y="29"/>
                    </a:lnTo>
                    <a:lnTo>
                      <a:pt x="3" y="34"/>
                    </a:lnTo>
                    <a:lnTo>
                      <a:pt x="3" y="35"/>
                    </a:lnTo>
                    <a:lnTo>
                      <a:pt x="6" y="37"/>
                    </a:lnTo>
                    <a:lnTo>
                      <a:pt x="8" y="35"/>
                    </a:lnTo>
                    <a:lnTo>
                      <a:pt x="11" y="34"/>
                    </a:lnTo>
                    <a:lnTo>
                      <a:pt x="11" y="31"/>
                    </a:lnTo>
                    <a:lnTo>
                      <a:pt x="11" y="26"/>
                    </a:lnTo>
                    <a:lnTo>
                      <a:pt x="9" y="23"/>
                    </a:lnTo>
                    <a:lnTo>
                      <a:pt x="9" y="19"/>
                    </a:lnTo>
                    <a:lnTo>
                      <a:pt x="8" y="14"/>
                    </a:lnTo>
                    <a:lnTo>
                      <a:pt x="8" y="9"/>
                    </a:lnTo>
                    <a:lnTo>
                      <a:pt x="6" y="6"/>
                    </a:lnTo>
                    <a:lnTo>
                      <a:pt x="6" y="3"/>
                    </a:lnTo>
                    <a:lnTo>
                      <a:pt x="5" y="0"/>
                    </a:lnTo>
                    <a:lnTo>
                      <a:pt x="2" y="2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8" name="Freeform 336"/>
              <p:cNvSpPr>
                <a:spLocks/>
              </p:cNvSpPr>
              <p:nvPr/>
            </p:nvSpPr>
            <p:spPr bwMode="auto">
              <a:xfrm>
                <a:off x="3772" y="3151"/>
                <a:ext cx="7" cy="18"/>
              </a:xfrm>
              <a:custGeom>
                <a:avLst/>
                <a:gdLst>
                  <a:gd name="T0" fmla="*/ 4 w 7"/>
                  <a:gd name="T1" fmla="*/ 0 h 18"/>
                  <a:gd name="T2" fmla="*/ 1 w 7"/>
                  <a:gd name="T3" fmla="*/ 0 h 18"/>
                  <a:gd name="T4" fmla="*/ 1 w 7"/>
                  <a:gd name="T5" fmla="*/ 1 h 18"/>
                  <a:gd name="T6" fmla="*/ 0 w 7"/>
                  <a:gd name="T7" fmla="*/ 4 h 18"/>
                  <a:gd name="T8" fmla="*/ 0 w 7"/>
                  <a:gd name="T9" fmla="*/ 9 h 18"/>
                  <a:gd name="T10" fmla="*/ 0 w 7"/>
                  <a:gd name="T11" fmla="*/ 14 h 18"/>
                  <a:gd name="T12" fmla="*/ 1 w 7"/>
                  <a:gd name="T13" fmla="*/ 18 h 18"/>
                  <a:gd name="T14" fmla="*/ 3 w 7"/>
                  <a:gd name="T15" fmla="*/ 18 h 18"/>
                  <a:gd name="T16" fmla="*/ 7 w 7"/>
                  <a:gd name="T17" fmla="*/ 17 h 18"/>
                  <a:gd name="T18" fmla="*/ 7 w 7"/>
                  <a:gd name="T19" fmla="*/ 12 h 18"/>
                  <a:gd name="T20" fmla="*/ 7 w 7"/>
                  <a:gd name="T21" fmla="*/ 9 h 18"/>
                  <a:gd name="T22" fmla="*/ 6 w 7"/>
                  <a:gd name="T23" fmla="*/ 3 h 18"/>
                  <a:gd name="T24" fmla="*/ 4 w 7"/>
                  <a:gd name="T25" fmla="*/ 0 h 18"/>
                  <a:gd name="T26" fmla="*/ 4 w 7"/>
                  <a:gd name="T2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8">
                    <a:moveTo>
                      <a:pt x="4" y="0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4"/>
                    </a:lnTo>
                    <a:lnTo>
                      <a:pt x="0" y="9"/>
                    </a:lnTo>
                    <a:lnTo>
                      <a:pt x="0" y="14"/>
                    </a:lnTo>
                    <a:lnTo>
                      <a:pt x="1" y="18"/>
                    </a:lnTo>
                    <a:lnTo>
                      <a:pt x="3" y="18"/>
                    </a:lnTo>
                    <a:lnTo>
                      <a:pt x="7" y="17"/>
                    </a:lnTo>
                    <a:lnTo>
                      <a:pt x="7" y="12"/>
                    </a:lnTo>
                    <a:lnTo>
                      <a:pt x="7" y="9"/>
                    </a:lnTo>
                    <a:lnTo>
                      <a:pt x="6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29" name="Freeform 337"/>
              <p:cNvSpPr>
                <a:spLocks/>
              </p:cNvSpPr>
              <p:nvPr/>
            </p:nvSpPr>
            <p:spPr bwMode="auto">
              <a:xfrm>
                <a:off x="3728" y="3148"/>
                <a:ext cx="10" cy="41"/>
              </a:xfrm>
              <a:custGeom>
                <a:avLst/>
                <a:gdLst>
                  <a:gd name="T0" fmla="*/ 4 w 10"/>
                  <a:gd name="T1" fmla="*/ 1 h 41"/>
                  <a:gd name="T2" fmla="*/ 1 w 10"/>
                  <a:gd name="T3" fmla="*/ 0 h 41"/>
                  <a:gd name="T4" fmla="*/ 1 w 10"/>
                  <a:gd name="T5" fmla="*/ 1 h 41"/>
                  <a:gd name="T6" fmla="*/ 0 w 10"/>
                  <a:gd name="T7" fmla="*/ 3 h 41"/>
                  <a:gd name="T8" fmla="*/ 0 w 10"/>
                  <a:gd name="T9" fmla="*/ 6 h 41"/>
                  <a:gd name="T10" fmla="*/ 1 w 10"/>
                  <a:gd name="T11" fmla="*/ 9 h 41"/>
                  <a:gd name="T12" fmla="*/ 1 w 10"/>
                  <a:gd name="T13" fmla="*/ 14 h 41"/>
                  <a:gd name="T14" fmla="*/ 1 w 10"/>
                  <a:gd name="T15" fmla="*/ 17 h 41"/>
                  <a:gd name="T16" fmla="*/ 1 w 10"/>
                  <a:gd name="T17" fmla="*/ 20 h 41"/>
                  <a:gd name="T18" fmla="*/ 3 w 10"/>
                  <a:gd name="T19" fmla="*/ 23 h 41"/>
                  <a:gd name="T20" fmla="*/ 3 w 10"/>
                  <a:gd name="T21" fmla="*/ 27 h 41"/>
                  <a:gd name="T22" fmla="*/ 4 w 10"/>
                  <a:gd name="T23" fmla="*/ 30 h 41"/>
                  <a:gd name="T24" fmla="*/ 4 w 10"/>
                  <a:gd name="T25" fmla="*/ 33 h 41"/>
                  <a:gd name="T26" fmla="*/ 4 w 10"/>
                  <a:gd name="T27" fmla="*/ 35 h 41"/>
                  <a:gd name="T28" fmla="*/ 4 w 10"/>
                  <a:gd name="T29" fmla="*/ 38 h 41"/>
                  <a:gd name="T30" fmla="*/ 6 w 10"/>
                  <a:gd name="T31" fmla="*/ 39 h 41"/>
                  <a:gd name="T32" fmla="*/ 7 w 10"/>
                  <a:gd name="T33" fmla="*/ 41 h 41"/>
                  <a:gd name="T34" fmla="*/ 9 w 10"/>
                  <a:gd name="T35" fmla="*/ 39 h 41"/>
                  <a:gd name="T36" fmla="*/ 10 w 10"/>
                  <a:gd name="T37" fmla="*/ 39 h 41"/>
                  <a:gd name="T38" fmla="*/ 10 w 10"/>
                  <a:gd name="T39" fmla="*/ 36 h 41"/>
                  <a:gd name="T40" fmla="*/ 10 w 10"/>
                  <a:gd name="T41" fmla="*/ 32 h 41"/>
                  <a:gd name="T42" fmla="*/ 10 w 10"/>
                  <a:gd name="T43" fmla="*/ 27 h 41"/>
                  <a:gd name="T44" fmla="*/ 10 w 10"/>
                  <a:gd name="T45" fmla="*/ 23 h 41"/>
                  <a:gd name="T46" fmla="*/ 9 w 10"/>
                  <a:gd name="T47" fmla="*/ 20 h 41"/>
                  <a:gd name="T48" fmla="*/ 9 w 10"/>
                  <a:gd name="T49" fmla="*/ 17 h 41"/>
                  <a:gd name="T50" fmla="*/ 9 w 10"/>
                  <a:gd name="T51" fmla="*/ 14 h 41"/>
                  <a:gd name="T52" fmla="*/ 7 w 10"/>
                  <a:gd name="T53" fmla="*/ 11 h 41"/>
                  <a:gd name="T54" fmla="*/ 7 w 10"/>
                  <a:gd name="T55" fmla="*/ 7 h 41"/>
                  <a:gd name="T56" fmla="*/ 6 w 10"/>
                  <a:gd name="T57" fmla="*/ 4 h 41"/>
                  <a:gd name="T58" fmla="*/ 6 w 10"/>
                  <a:gd name="T59" fmla="*/ 3 h 41"/>
                  <a:gd name="T60" fmla="*/ 4 w 10"/>
                  <a:gd name="T61" fmla="*/ 1 h 41"/>
                  <a:gd name="T62" fmla="*/ 4 w 10"/>
                  <a:gd name="T63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" h="41">
                    <a:moveTo>
                      <a:pt x="4" y="1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1" y="14"/>
                    </a:lnTo>
                    <a:lnTo>
                      <a:pt x="1" y="17"/>
                    </a:lnTo>
                    <a:lnTo>
                      <a:pt x="1" y="20"/>
                    </a:lnTo>
                    <a:lnTo>
                      <a:pt x="3" y="23"/>
                    </a:lnTo>
                    <a:lnTo>
                      <a:pt x="3" y="27"/>
                    </a:lnTo>
                    <a:lnTo>
                      <a:pt x="4" y="30"/>
                    </a:lnTo>
                    <a:lnTo>
                      <a:pt x="4" y="33"/>
                    </a:lnTo>
                    <a:lnTo>
                      <a:pt x="4" y="35"/>
                    </a:lnTo>
                    <a:lnTo>
                      <a:pt x="4" y="38"/>
                    </a:lnTo>
                    <a:lnTo>
                      <a:pt x="6" y="39"/>
                    </a:lnTo>
                    <a:lnTo>
                      <a:pt x="7" y="41"/>
                    </a:lnTo>
                    <a:lnTo>
                      <a:pt x="9" y="39"/>
                    </a:lnTo>
                    <a:lnTo>
                      <a:pt x="10" y="39"/>
                    </a:lnTo>
                    <a:lnTo>
                      <a:pt x="10" y="36"/>
                    </a:lnTo>
                    <a:lnTo>
                      <a:pt x="10" y="32"/>
                    </a:lnTo>
                    <a:lnTo>
                      <a:pt x="10" y="27"/>
                    </a:lnTo>
                    <a:lnTo>
                      <a:pt x="10" y="23"/>
                    </a:lnTo>
                    <a:lnTo>
                      <a:pt x="9" y="20"/>
                    </a:lnTo>
                    <a:lnTo>
                      <a:pt x="9" y="17"/>
                    </a:lnTo>
                    <a:lnTo>
                      <a:pt x="9" y="14"/>
                    </a:lnTo>
                    <a:lnTo>
                      <a:pt x="7" y="11"/>
                    </a:lnTo>
                    <a:lnTo>
                      <a:pt x="7" y="7"/>
                    </a:lnTo>
                    <a:lnTo>
                      <a:pt x="6" y="4"/>
                    </a:lnTo>
                    <a:lnTo>
                      <a:pt x="6" y="3"/>
                    </a:lnTo>
                    <a:lnTo>
                      <a:pt x="4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0" name="Freeform 338"/>
              <p:cNvSpPr>
                <a:spLocks/>
              </p:cNvSpPr>
              <p:nvPr/>
            </p:nvSpPr>
            <p:spPr bwMode="auto">
              <a:xfrm>
                <a:off x="3713" y="3172"/>
                <a:ext cx="36" cy="11"/>
              </a:xfrm>
              <a:custGeom>
                <a:avLst/>
                <a:gdLst>
                  <a:gd name="T0" fmla="*/ 33 w 36"/>
                  <a:gd name="T1" fmla="*/ 0 h 11"/>
                  <a:gd name="T2" fmla="*/ 28 w 36"/>
                  <a:gd name="T3" fmla="*/ 0 h 11"/>
                  <a:gd name="T4" fmla="*/ 24 w 36"/>
                  <a:gd name="T5" fmla="*/ 2 h 11"/>
                  <a:gd name="T6" fmla="*/ 19 w 36"/>
                  <a:gd name="T7" fmla="*/ 2 h 11"/>
                  <a:gd name="T8" fmla="*/ 16 w 36"/>
                  <a:gd name="T9" fmla="*/ 3 h 11"/>
                  <a:gd name="T10" fmla="*/ 12 w 36"/>
                  <a:gd name="T11" fmla="*/ 3 h 11"/>
                  <a:gd name="T12" fmla="*/ 9 w 36"/>
                  <a:gd name="T13" fmla="*/ 5 h 11"/>
                  <a:gd name="T14" fmla="*/ 4 w 36"/>
                  <a:gd name="T15" fmla="*/ 5 h 11"/>
                  <a:gd name="T16" fmla="*/ 1 w 36"/>
                  <a:gd name="T17" fmla="*/ 6 h 11"/>
                  <a:gd name="T18" fmla="*/ 0 w 36"/>
                  <a:gd name="T19" fmla="*/ 9 h 11"/>
                  <a:gd name="T20" fmla="*/ 1 w 36"/>
                  <a:gd name="T21" fmla="*/ 11 h 11"/>
                  <a:gd name="T22" fmla="*/ 4 w 36"/>
                  <a:gd name="T23" fmla="*/ 11 h 11"/>
                  <a:gd name="T24" fmla="*/ 9 w 36"/>
                  <a:gd name="T25" fmla="*/ 11 h 11"/>
                  <a:gd name="T26" fmla="*/ 13 w 36"/>
                  <a:gd name="T27" fmla="*/ 9 h 11"/>
                  <a:gd name="T28" fmla="*/ 18 w 36"/>
                  <a:gd name="T29" fmla="*/ 9 h 11"/>
                  <a:gd name="T30" fmla="*/ 24 w 36"/>
                  <a:gd name="T31" fmla="*/ 8 h 11"/>
                  <a:gd name="T32" fmla="*/ 28 w 36"/>
                  <a:gd name="T33" fmla="*/ 6 h 11"/>
                  <a:gd name="T34" fmla="*/ 31 w 36"/>
                  <a:gd name="T35" fmla="*/ 6 h 11"/>
                  <a:gd name="T36" fmla="*/ 33 w 36"/>
                  <a:gd name="T37" fmla="*/ 6 h 11"/>
                  <a:gd name="T38" fmla="*/ 34 w 36"/>
                  <a:gd name="T39" fmla="*/ 3 h 11"/>
                  <a:gd name="T40" fmla="*/ 36 w 36"/>
                  <a:gd name="T41" fmla="*/ 2 h 11"/>
                  <a:gd name="T42" fmla="*/ 34 w 36"/>
                  <a:gd name="T43" fmla="*/ 0 h 11"/>
                  <a:gd name="T44" fmla="*/ 33 w 36"/>
                  <a:gd name="T45" fmla="*/ 0 h 11"/>
                  <a:gd name="T46" fmla="*/ 33 w 36"/>
                  <a:gd name="T47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11">
                    <a:moveTo>
                      <a:pt x="33" y="0"/>
                    </a:moveTo>
                    <a:lnTo>
                      <a:pt x="28" y="0"/>
                    </a:lnTo>
                    <a:lnTo>
                      <a:pt x="24" y="2"/>
                    </a:lnTo>
                    <a:lnTo>
                      <a:pt x="19" y="2"/>
                    </a:lnTo>
                    <a:lnTo>
                      <a:pt x="16" y="3"/>
                    </a:lnTo>
                    <a:lnTo>
                      <a:pt x="12" y="3"/>
                    </a:lnTo>
                    <a:lnTo>
                      <a:pt x="9" y="5"/>
                    </a:lnTo>
                    <a:lnTo>
                      <a:pt x="4" y="5"/>
                    </a:lnTo>
                    <a:lnTo>
                      <a:pt x="1" y="6"/>
                    </a:lnTo>
                    <a:lnTo>
                      <a:pt x="0" y="9"/>
                    </a:lnTo>
                    <a:lnTo>
                      <a:pt x="1" y="11"/>
                    </a:lnTo>
                    <a:lnTo>
                      <a:pt x="4" y="11"/>
                    </a:lnTo>
                    <a:lnTo>
                      <a:pt x="9" y="11"/>
                    </a:lnTo>
                    <a:lnTo>
                      <a:pt x="13" y="9"/>
                    </a:lnTo>
                    <a:lnTo>
                      <a:pt x="18" y="9"/>
                    </a:lnTo>
                    <a:lnTo>
                      <a:pt x="24" y="8"/>
                    </a:lnTo>
                    <a:lnTo>
                      <a:pt x="28" y="6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4" y="3"/>
                    </a:lnTo>
                    <a:lnTo>
                      <a:pt x="36" y="2"/>
                    </a:lnTo>
                    <a:lnTo>
                      <a:pt x="34" y="0"/>
                    </a:lnTo>
                    <a:lnTo>
                      <a:pt x="33" y="0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1" name="Freeform 339"/>
              <p:cNvSpPr>
                <a:spLocks/>
              </p:cNvSpPr>
              <p:nvPr/>
            </p:nvSpPr>
            <p:spPr bwMode="auto">
              <a:xfrm>
                <a:off x="3675" y="3193"/>
                <a:ext cx="44" cy="8"/>
              </a:xfrm>
              <a:custGeom>
                <a:avLst/>
                <a:gdLst>
                  <a:gd name="T0" fmla="*/ 3 w 44"/>
                  <a:gd name="T1" fmla="*/ 0 h 8"/>
                  <a:gd name="T2" fmla="*/ 0 w 44"/>
                  <a:gd name="T3" fmla="*/ 0 h 8"/>
                  <a:gd name="T4" fmla="*/ 0 w 44"/>
                  <a:gd name="T5" fmla="*/ 0 h 8"/>
                  <a:gd name="T6" fmla="*/ 1 w 44"/>
                  <a:gd name="T7" fmla="*/ 2 h 8"/>
                  <a:gd name="T8" fmla="*/ 4 w 44"/>
                  <a:gd name="T9" fmla="*/ 3 h 8"/>
                  <a:gd name="T10" fmla="*/ 6 w 44"/>
                  <a:gd name="T11" fmla="*/ 5 h 8"/>
                  <a:gd name="T12" fmla="*/ 9 w 44"/>
                  <a:gd name="T13" fmla="*/ 5 h 8"/>
                  <a:gd name="T14" fmla="*/ 12 w 44"/>
                  <a:gd name="T15" fmla="*/ 6 h 8"/>
                  <a:gd name="T16" fmla="*/ 15 w 44"/>
                  <a:gd name="T17" fmla="*/ 8 h 8"/>
                  <a:gd name="T18" fmla="*/ 19 w 44"/>
                  <a:gd name="T19" fmla="*/ 8 h 8"/>
                  <a:gd name="T20" fmla="*/ 22 w 44"/>
                  <a:gd name="T21" fmla="*/ 8 h 8"/>
                  <a:gd name="T22" fmla="*/ 24 w 44"/>
                  <a:gd name="T23" fmla="*/ 8 h 8"/>
                  <a:gd name="T24" fmla="*/ 27 w 44"/>
                  <a:gd name="T25" fmla="*/ 8 h 8"/>
                  <a:gd name="T26" fmla="*/ 30 w 44"/>
                  <a:gd name="T27" fmla="*/ 8 h 8"/>
                  <a:gd name="T28" fmla="*/ 33 w 44"/>
                  <a:gd name="T29" fmla="*/ 8 h 8"/>
                  <a:gd name="T30" fmla="*/ 34 w 44"/>
                  <a:gd name="T31" fmla="*/ 6 h 8"/>
                  <a:gd name="T32" fmla="*/ 38 w 44"/>
                  <a:gd name="T33" fmla="*/ 6 h 8"/>
                  <a:gd name="T34" fmla="*/ 39 w 44"/>
                  <a:gd name="T35" fmla="*/ 6 h 8"/>
                  <a:gd name="T36" fmla="*/ 42 w 44"/>
                  <a:gd name="T37" fmla="*/ 6 h 8"/>
                  <a:gd name="T38" fmla="*/ 44 w 44"/>
                  <a:gd name="T39" fmla="*/ 3 h 8"/>
                  <a:gd name="T40" fmla="*/ 44 w 44"/>
                  <a:gd name="T41" fmla="*/ 2 h 8"/>
                  <a:gd name="T42" fmla="*/ 41 w 44"/>
                  <a:gd name="T43" fmla="*/ 2 h 8"/>
                  <a:gd name="T44" fmla="*/ 38 w 44"/>
                  <a:gd name="T45" fmla="*/ 2 h 8"/>
                  <a:gd name="T46" fmla="*/ 34 w 44"/>
                  <a:gd name="T47" fmla="*/ 2 h 8"/>
                  <a:gd name="T48" fmla="*/ 31 w 44"/>
                  <a:gd name="T49" fmla="*/ 2 h 8"/>
                  <a:gd name="T50" fmla="*/ 30 w 44"/>
                  <a:gd name="T51" fmla="*/ 2 h 8"/>
                  <a:gd name="T52" fmla="*/ 27 w 44"/>
                  <a:gd name="T53" fmla="*/ 2 h 8"/>
                  <a:gd name="T54" fmla="*/ 24 w 44"/>
                  <a:gd name="T55" fmla="*/ 2 h 8"/>
                  <a:gd name="T56" fmla="*/ 21 w 44"/>
                  <a:gd name="T57" fmla="*/ 2 h 8"/>
                  <a:gd name="T58" fmla="*/ 18 w 44"/>
                  <a:gd name="T59" fmla="*/ 2 h 8"/>
                  <a:gd name="T60" fmla="*/ 15 w 44"/>
                  <a:gd name="T61" fmla="*/ 2 h 8"/>
                  <a:gd name="T62" fmla="*/ 12 w 44"/>
                  <a:gd name="T63" fmla="*/ 0 h 8"/>
                  <a:gd name="T64" fmla="*/ 10 w 44"/>
                  <a:gd name="T65" fmla="*/ 0 h 8"/>
                  <a:gd name="T66" fmla="*/ 6 w 44"/>
                  <a:gd name="T67" fmla="*/ 0 h 8"/>
                  <a:gd name="T68" fmla="*/ 3 w 44"/>
                  <a:gd name="T69" fmla="*/ 0 h 8"/>
                  <a:gd name="T70" fmla="*/ 3 w 44"/>
                  <a:gd name="T7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8">
                    <a:moveTo>
                      <a:pt x="3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4" y="3"/>
                    </a:lnTo>
                    <a:lnTo>
                      <a:pt x="6" y="5"/>
                    </a:lnTo>
                    <a:lnTo>
                      <a:pt x="9" y="5"/>
                    </a:lnTo>
                    <a:lnTo>
                      <a:pt x="12" y="6"/>
                    </a:lnTo>
                    <a:lnTo>
                      <a:pt x="15" y="8"/>
                    </a:lnTo>
                    <a:lnTo>
                      <a:pt x="19" y="8"/>
                    </a:lnTo>
                    <a:lnTo>
                      <a:pt x="22" y="8"/>
                    </a:lnTo>
                    <a:lnTo>
                      <a:pt x="24" y="8"/>
                    </a:lnTo>
                    <a:lnTo>
                      <a:pt x="27" y="8"/>
                    </a:lnTo>
                    <a:lnTo>
                      <a:pt x="30" y="8"/>
                    </a:lnTo>
                    <a:lnTo>
                      <a:pt x="33" y="8"/>
                    </a:lnTo>
                    <a:lnTo>
                      <a:pt x="34" y="6"/>
                    </a:lnTo>
                    <a:lnTo>
                      <a:pt x="38" y="6"/>
                    </a:lnTo>
                    <a:lnTo>
                      <a:pt x="39" y="6"/>
                    </a:lnTo>
                    <a:lnTo>
                      <a:pt x="42" y="6"/>
                    </a:lnTo>
                    <a:lnTo>
                      <a:pt x="44" y="3"/>
                    </a:lnTo>
                    <a:lnTo>
                      <a:pt x="44" y="2"/>
                    </a:lnTo>
                    <a:lnTo>
                      <a:pt x="41" y="2"/>
                    </a:lnTo>
                    <a:lnTo>
                      <a:pt x="38" y="2"/>
                    </a:lnTo>
                    <a:lnTo>
                      <a:pt x="34" y="2"/>
                    </a:lnTo>
                    <a:lnTo>
                      <a:pt x="31" y="2"/>
                    </a:lnTo>
                    <a:lnTo>
                      <a:pt x="30" y="2"/>
                    </a:lnTo>
                    <a:lnTo>
                      <a:pt x="27" y="2"/>
                    </a:lnTo>
                    <a:lnTo>
                      <a:pt x="24" y="2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2" name="Freeform 340"/>
              <p:cNvSpPr>
                <a:spLocks/>
              </p:cNvSpPr>
              <p:nvPr/>
            </p:nvSpPr>
            <p:spPr bwMode="auto">
              <a:xfrm>
                <a:off x="3604" y="3110"/>
                <a:ext cx="47" cy="21"/>
              </a:xfrm>
              <a:custGeom>
                <a:avLst/>
                <a:gdLst>
                  <a:gd name="T0" fmla="*/ 4 w 47"/>
                  <a:gd name="T1" fmla="*/ 0 h 21"/>
                  <a:gd name="T2" fmla="*/ 0 w 47"/>
                  <a:gd name="T3" fmla="*/ 0 h 21"/>
                  <a:gd name="T4" fmla="*/ 1 w 47"/>
                  <a:gd name="T5" fmla="*/ 5 h 21"/>
                  <a:gd name="T6" fmla="*/ 3 w 47"/>
                  <a:gd name="T7" fmla="*/ 8 h 21"/>
                  <a:gd name="T8" fmla="*/ 6 w 47"/>
                  <a:gd name="T9" fmla="*/ 9 h 21"/>
                  <a:gd name="T10" fmla="*/ 10 w 47"/>
                  <a:gd name="T11" fmla="*/ 11 h 21"/>
                  <a:gd name="T12" fmla="*/ 13 w 47"/>
                  <a:gd name="T13" fmla="*/ 14 h 21"/>
                  <a:gd name="T14" fmla="*/ 18 w 47"/>
                  <a:gd name="T15" fmla="*/ 14 h 21"/>
                  <a:gd name="T16" fmla="*/ 22 w 47"/>
                  <a:gd name="T17" fmla="*/ 15 h 21"/>
                  <a:gd name="T18" fmla="*/ 25 w 47"/>
                  <a:gd name="T19" fmla="*/ 17 h 21"/>
                  <a:gd name="T20" fmla="*/ 28 w 47"/>
                  <a:gd name="T21" fmla="*/ 18 h 21"/>
                  <a:gd name="T22" fmla="*/ 30 w 47"/>
                  <a:gd name="T23" fmla="*/ 20 h 21"/>
                  <a:gd name="T24" fmla="*/ 33 w 47"/>
                  <a:gd name="T25" fmla="*/ 20 h 21"/>
                  <a:gd name="T26" fmla="*/ 37 w 47"/>
                  <a:gd name="T27" fmla="*/ 21 h 21"/>
                  <a:gd name="T28" fmla="*/ 42 w 47"/>
                  <a:gd name="T29" fmla="*/ 21 h 21"/>
                  <a:gd name="T30" fmla="*/ 43 w 47"/>
                  <a:gd name="T31" fmla="*/ 21 h 21"/>
                  <a:gd name="T32" fmla="*/ 47 w 47"/>
                  <a:gd name="T33" fmla="*/ 20 h 21"/>
                  <a:gd name="T34" fmla="*/ 47 w 47"/>
                  <a:gd name="T35" fmla="*/ 18 h 21"/>
                  <a:gd name="T36" fmla="*/ 45 w 47"/>
                  <a:gd name="T37" fmla="*/ 17 h 21"/>
                  <a:gd name="T38" fmla="*/ 39 w 47"/>
                  <a:gd name="T39" fmla="*/ 15 h 21"/>
                  <a:gd name="T40" fmla="*/ 34 w 47"/>
                  <a:gd name="T41" fmla="*/ 14 h 21"/>
                  <a:gd name="T42" fmla="*/ 28 w 47"/>
                  <a:gd name="T43" fmla="*/ 12 h 21"/>
                  <a:gd name="T44" fmla="*/ 24 w 47"/>
                  <a:gd name="T45" fmla="*/ 11 h 21"/>
                  <a:gd name="T46" fmla="*/ 18 w 47"/>
                  <a:gd name="T47" fmla="*/ 8 h 21"/>
                  <a:gd name="T48" fmla="*/ 13 w 47"/>
                  <a:gd name="T49" fmla="*/ 5 h 21"/>
                  <a:gd name="T50" fmla="*/ 9 w 47"/>
                  <a:gd name="T51" fmla="*/ 3 h 21"/>
                  <a:gd name="T52" fmla="*/ 4 w 47"/>
                  <a:gd name="T53" fmla="*/ 0 h 21"/>
                  <a:gd name="T54" fmla="*/ 4 w 47"/>
                  <a:gd name="T55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21">
                    <a:moveTo>
                      <a:pt x="4" y="0"/>
                    </a:moveTo>
                    <a:lnTo>
                      <a:pt x="0" y="0"/>
                    </a:lnTo>
                    <a:lnTo>
                      <a:pt x="1" y="5"/>
                    </a:lnTo>
                    <a:lnTo>
                      <a:pt x="3" y="8"/>
                    </a:lnTo>
                    <a:lnTo>
                      <a:pt x="6" y="9"/>
                    </a:lnTo>
                    <a:lnTo>
                      <a:pt x="10" y="11"/>
                    </a:lnTo>
                    <a:lnTo>
                      <a:pt x="13" y="14"/>
                    </a:lnTo>
                    <a:lnTo>
                      <a:pt x="18" y="14"/>
                    </a:lnTo>
                    <a:lnTo>
                      <a:pt x="22" y="15"/>
                    </a:lnTo>
                    <a:lnTo>
                      <a:pt x="25" y="17"/>
                    </a:lnTo>
                    <a:lnTo>
                      <a:pt x="28" y="18"/>
                    </a:lnTo>
                    <a:lnTo>
                      <a:pt x="30" y="20"/>
                    </a:lnTo>
                    <a:lnTo>
                      <a:pt x="33" y="20"/>
                    </a:lnTo>
                    <a:lnTo>
                      <a:pt x="37" y="21"/>
                    </a:lnTo>
                    <a:lnTo>
                      <a:pt x="42" y="21"/>
                    </a:lnTo>
                    <a:lnTo>
                      <a:pt x="43" y="21"/>
                    </a:lnTo>
                    <a:lnTo>
                      <a:pt x="47" y="20"/>
                    </a:lnTo>
                    <a:lnTo>
                      <a:pt x="47" y="18"/>
                    </a:lnTo>
                    <a:lnTo>
                      <a:pt x="45" y="17"/>
                    </a:lnTo>
                    <a:lnTo>
                      <a:pt x="39" y="15"/>
                    </a:lnTo>
                    <a:lnTo>
                      <a:pt x="34" y="14"/>
                    </a:lnTo>
                    <a:lnTo>
                      <a:pt x="28" y="12"/>
                    </a:lnTo>
                    <a:lnTo>
                      <a:pt x="24" y="11"/>
                    </a:lnTo>
                    <a:lnTo>
                      <a:pt x="18" y="8"/>
                    </a:lnTo>
                    <a:lnTo>
                      <a:pt x="13" y="5"/>
                    </a:lnTo>
                    <a:lnTo>
                      <a:pt x="9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3" name="Freeform 341"/>
              <p:cNvSpPr>
                <a:spLocks/>
              </p:cNvSpPr>
              <p:nvPr/>
            </p:nvSpPr>
            <p:spPr bwMode="auto">
              <a:xfrm>
                <a:off x="3637" y="3207"/>
                <a:ext cx="33" cy="15"/>
              </a:xfrm>
              <a:custGeom>
                <a:avLst/>
                <a:gdLst>
                  <a:gd name="T0" fmla="*/ 1 w 33"/>
                  <a:gd name="T1" fmla="*/ 0 h 15"/>
                  <a:gd name="T2" fmla="*/ 0 w 33"/>
                  <a:gd name="T3" fmla="*/ 1 h 15"/>
                  <a:gd name="T4" fmla="*/ 0 w 33"/>
                  <a:gd name="T5" fmla="*/ 4 h 15"/>
                  <a:gd name="T6" fmla="*/ 0 w 33"/>
                  <a:gd name="T7" fmla="*/ 6 h 15"/>
                  <a:gd name="T8" fmla="*/ 3 w 33"/>
                  <a:gd name="T9" fmla="*/ 9 h 15"/>
                  <a:gd name="T10" fmla="*/ 6 w 33"/>
                  <a:gd name="T11" fmla="*/ 11 h 15"/>
                  <a:gd name="T12" fmla="*/ 10 w 33"/>
                  <a:gd name="T13" fmla="*/ 14 h 15"/>
                  <a:gd name="T14" fmla="*/ 15 w 33"/>
                  <a:gd name="T15" fmla="*/ 14 h 15"/>
                  <a:gd name="T16" fmla="*/ 18 w 33"/>
                  <a:gd name="T17" fmla="*/ 15 h 15"/>
                  <a:gd name="T18" fmla="*/ 23 w 33"/>
                  <a:gd name="T19" fmla="*/ 15 h 15"/>
                  <a:gd name="T20" fmla="*/ 26 w 33"/>
                  <a:gd name="T21" fmla="*/ 15 h 15"/>
                  <a:gd name="T22" fmla="*/ 27 w 33"/>
                  <a:gd name="T23" fmla="*/ 15 h 15"/>
                  <a:gd name="T24" fmla="*/ 30 w 33"/>
                  <a:gd name="T25" fmla="*/ 14 h 15"/>
                  <a:gd name="T26" fmla="*/ 32 w 33"/>
                  <a:gd name="T27" fmla="*/ 12 h 15"/>
                  <a:gd name="T28" fmla="*/ 33 w 33"/>
                  <a:gd name="T29" fmla="*/ 11 h 15"/>
                  <a:gd name="T30" fmla="*/ 32 w 33"/>
                  <a:gd name="T31" fmla="*/ 11 h 15"/>
                  <a:gd name="T32" fmla="*/ 32 w 33"/>
                  <a:gd name="T33" fmla="*/ 9 h 15"/>
                  <a:gd name="T34" fmla="*/ 27 w 33"/>
                  <a:gd name="T35" fmla="*/ 9 h 15"/>
                  <a:gd name="T36" fmla="*/ 24 w 33"/>
                  <a:gd name="T37" fmla="*/ 9 h 15"/>
                  <a:gd name="T38" fmla="*/ 20 w 33"/>
                  <a:gd name="T39" fmla="*/ 9 h 15"/>
                  <a:gd name="T40" fmla="*/ 17 w 33"/>
                  <a:gd name="T41" fmla="*/ 7 h 15"/>
                  <a:gd name="T42" fmla="*/ 12 w 33"/>
                  <a:gd name="T43" fmla="*/ 6 h 15"/>
                  <a:gd name="T44" fmla="*/ 9 w 33"/>
                  <a:gd name="T45" fmla="*/ 4 h 15"/>
                  <a:gd name="T46" fmla="*/ 4 w 33"/>
                  <a:gd name="T47" fmla="*/ 3 h 15"/>
                  <a:gd name="T48" fmla="*/ 1 w 33"/>
                  <a:gd name="T49" fmla="*/ 0 h 15"/>
                  <a:gd name="T50" fmla="*/ 1 w 33"/>
                  <a:gd name="T5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3" h="15">
                    <a:moveTo>
                      <a:pt x="1" y="0"/>
                    </a:moveTo>
                    <a:lnTo>
                      <a:pt x="0" y="1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3" y="9"/>
                    </a:lnTo>
                    <a:lnTo>
                      <a:pt x="6" y="11"/>
                    </a:lnTo>
                    <a:lnTo>
                      <a:pt x="10" y="14"/>
                    </a:lnTo>
                    <a:lnTo>
                      <a:pt x="15" y="14"/>
                    </a:lnTo>
                    <a:lnTo>
                      <a:pt x="18" y="15"/>
                    </a:lnTo>
                    <a:lnTo>
                      <a:pt x="23" y="15"/>
                    </a:lnTo>
                    <a:lnTo>
                      <a:pt x="26" y="15"/>
                    </a:lnTo>
                    <a:lnTo>
                      <a:pt x="27" y="15"/>
                    </a:lnTo>
                    <a:lnTo>
                      <a:pt x="30" y="14"/>
                    </a:lnTo>
                    <a:lnTo>
                      <a:pt x="32" y="12"/>
                    </a:lnTo>
                    <a:lnTo>
                      <a:pt x="33" y="11"/>
                    </a:lnTo>
                    <a:lnTo>
                      <a:pt x="32" y="11"/>
                    </a:lnTo>
                    <a:lnTo>
                      <a:pt x="32" y="9"/>
                    </a:lnTo>
                    <a:lnTo>
                      <a:pt x="27" y="9"/>
                    </a:lnTo>
                    <a:lnTo>
                      <a:pt x="24" y="9"/>
                    </a:lnTo>
                    <a:lnTo>
                      <a:pt x="20" y="9"/>
                    </a:lnTo>
                    <a:lnTo>
                      <a:pt x="17" y="7"/>
                    </a:lnTo>
                    <a:lnTo>
                      <a:pt x="12" y="6"/>
                    </a:lnTo>
                    <a:lnTo>
                      <a:pt x="9" y="4"/>
                    </a:lnTo>
                    <a:lnTo>
                      <a:pt x="4" y="3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4" name="Freeform 342"/>
              <p:cNvSpPr>
                <a:spLocks/>
              </p:cNvSpPr>
              <p:nvPr/>
            </p:nvSpPr>
            <p:spPr bwMode="auto">
              <a:xfrm>
                <a:off x="3708" y="3157"/>
                <a:ext cx="9" cy="59"/>
              </a:xfrm>
              <a:custGeom>
                <a:avLst/>
                <a:gdLst>
                  <a:gd name="T0" fmla="*/ 5 w 9"/>
                  <a:gd name="T1" fmla="*/ 0 h 59"/>
                  <a:gd name="T2" fmla="*/ 1 w 9"/>
                  <a:gd name="T3" fmla="*/ 5 h 59"/>
                  <a:gd name="T4" fmla="*/ 1 w 9"/>
                  <a:gd name="T5" fmla="*/ 9 h 59"/>
                  <a:gd name="T6" fmla="*/ 1 w 9"/>
                  <a:gd name="T7" fmla="*/ 12 h 59"/>
                  <a:gd name="T8" fmla="*/ 1 w 9"/>
                  <a:gd name="T9" fmla="*/ 15 h 59"/>
                  <a:gd name="T10" fmla="*/ 1 w 9"/>
                  <a:gd name="T11" fmla="*/ 17 h 59"/>
                  <a:gd name="T12" fmla="*/ 1 w 9"/>
                  <a:gd name="T13" fmla="*/ 20 h 59"/>
                  <a:gd name="T14" fmla="*/ 1 w 9"/>
                  <a:gd name="T15" fmla="*/ 23 h 59"/>
                  <a:gd name="T16" fmla="*/ 3 w 9"/>
                  <a:gd name="T17" fmla="*/ 26 h 59"/>
                  <a:gd name="T18" fmla="*/ 3 w 9"/>
                  <a:gd name="T19" fmla="*/ 29 h 59"/>
                  <a:gd name="T20" fmla="*/ 3 w 9"/>
                  <a:gd name="T21" fmla="*/ 32 h 59"/>
                  <a:gd name="T22" fmla="*/ 3 w 9"/>
                  <a:gd name="T23" fmla="*/ 35 h 59"/>
                  <a:gd name="T24" fmla="*/ 3 w 9"/>
                  <a:gd name="T25" fmla="*/ 38 h 59"/>
                  <a:gd name="T26" fmla="*/ 1 w 9"/>
                  <a:gd name="T27" fmla="*/ 39 h 59"/>
                  <a:gd name="T28" fmla="*/ 0 w 9"/>
                  <a:gd name="T29" fmla="*/ 42 h 59"/>
                  <a:gd name="T30" fmla="*/ 0 w 9"/>
                  <a:gd name="T31" fmla="*/ 45 h 59"/>
                  <a:gd name="T32" fmla="*/ 0 w 9"/>
                  <a:gd name="T33" fmla="*/ 51 h 59"/>
                  <a:gd name="T34" fmla="*/ 0 w 9"/>
                  <a:gd name="T35" fmla="*/ 53 h 59"/>
                  <a:gd name="T36" fmla="*/ 0 w 9"/>
                  <a:gd name="T37" fmla="*/ 56 h 59"/>
                  <a:gd name="T38" fmla="*/ 0 w 9"/>
                  <a:gd name="T39" fmla="*/ 57 h 59"/>
                  <a:gd name="T40" fmla="*/ 0 w 9"/>
                  <a:gd name="T41" fmla="*/ 59 h 59"/>
                  <a:gd name="T42" fmla="*/ 1 w 9"/>
                  <a:gd name="T43" fmla="*/ 59 h 59"/>
                  <a:gd name="T44" fmla="*/ 3 w 9"/>
                  <a:gd name="T45" fmla="*/ 59 h 59"/>
                  <a:gd name="T46" fmla="*/ 5 w 9"/>
                  <a:gd name="T47" fmla="*/ 54 h 59"/>
                  <a:gd name="T48" fmla="*/ 5 w 9"/>
                  <a:gd name="T49" fmla="*/ 51 h 59"/>
                  <a:gd name="T50" fmla="*/ 6 w 9"/>
                  <a:gd name="T51" fmla="*/ 48 h 59"/>
                  <a:gd name="T52" fmla="*/ 8 w 9"/>
                  <a:gd name="T53" fmla="*/ 44 h 59"/>
                  <a:gd name="T54" fmla="*/ 8 w 9"/>
                  <a:gd name="T55" fmla="*/ 41 h 59"/>
                  <a:gd name="T56" fmla="*/ 8 w 9"/>
                  <a:gd name="T57" fmla="*/ 38 h 59"/>
                  <a:gd name="T58" fmla="*/ 9 w 9"/>
                  <a:gd name="T59" fmla="*/ 35 h 59"/>
                  <a:gd name="T60" fmla="*/ 9 w 9"/>
                  <a:gd name="T61" fmla="*/ 30 h 59"/>
                  <a:gd name="T62" fmla="*/ 9 w 9"/>
                  <a:gd name="T63" fmla="*/ 27 h 59"/>
                  <a:gd name="T64" fmla="*/ 9 w 9"/>
                  <a:gd name="T65" fmla="*/ 23 h 59"/>
                  <a:gd name="T66" fmla="*/ 8 w 9"/>
                  <a:gd name="T67" fmla="*/ 20 h 59"/>
                  <a:gd name="T68" fmla="*/ 8 w 9"/>
                  <a:gd name="T69" fmla="*/ 15 h 59"/>
                  <a:gd name="T70" fmla="*/ 8 w 9"/>
                  <a:gd name="T71" fmla="*/ 12 h 59"/>
                  <a:gd name="T72" fmla="*/ 8 w 9"/>
                  <a:gd name="T73" fmla="*/ 9 h 59"/>
                  <a:gd name="T74" fmla="*/ 6 w 9"/>
                  <a:gd name="T75" fmla="*/ 5 h 59"/>
                  <a:gd name="T76" fmla="*/ 6 w 9"/>
                  <a:gd name="T77" fmla="*/ 2 h 59"/>
                  <a:gd name="T78" fmla="*/ 5 w 9"/>
                  <a:gd name="T79" fmla="*/ 0 h 59"/>
                  <a:gd name="T80" fmla="*/ 5 w 9"/>
                  <a:gd name="T81" fmla="*/ 0 h 59"/>
                  <a:gd name="T82" fmla="*/ 5 w 9"/>
                  <a:gd name="T8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" h="59">
                    <a:moveTo>
                      <a:pt x="5" y="0"/>
                    </a:moveTo>
                    <a:lnTo>
                      <a:pt x="1" y="5"/>
                    </a:lnTo>
                    <a:lnTo>
                      <a:pt x="1" y="9"/>
                    </a:lnTo>
                    <a:lnTo>
                      <a:pt x="1" y="12"/>
                    </a:lnTo>
                    <a:lnTo>
                      <a:pt x="1" y="15"/>
                    </a:lnTo>
                    <a:lnTo>
                      <a:pt x="1" y="17"/>
                    </a:lnTo>
                    <a:lnTo>
                      <a:pt x="1" y="20"/>
                    </a:lnTo>
                    <a:lnTo>
                      <a:pt x="1" y="23"/>
                    </a:lnTo>
                    <a:lnTo>
                      <a:pt x="3" y="26"/>
                    </a:lnTo>
                    <a:lnTo>
                      <a:pt x="3" y="29"/>
                    </a:lnTo>
                    <a:lnTo>
                      <a:pt x="3" y="32"/>
                    </a:lnTo>
                    <a:lnTo>
                      <a:pt x="3" y="35"/>
                    </a:lnTo>
                    <a:lnTo>
                      <a:pt x="3" y="38"/>
                    </a:lnTo>
                    <a:lnTo>
                      <a:pt x="1" y="39"/>
                    </a:lnTo>
                    <a:lnTo>
                      <a:pt x="0" y="42"/>
                    </a:lnTo>
                    <a:lnTo>
                      <a:pt x="0" y="45"/>
                    </a:lnTo>
                    <a:lnTo>
                      <a:pt x="0" y="51"/>
                    </a:lnTo>
                    <a:lnTo>
                      <a:pt x="0" y="53"/>
                    </a:lnTo>
                    <a:lnTo>
                      <a:pt x="0" y="56"/>
                    </a:lnTo>
                    <a:lnTo>
                      <a:pt x="0" y="57"/>
                    </a:lnTo>
                    <a:lnTo>
                      <a:pt x="0" y="59"/>
                    </a:lnTo>
                    <a:lnTo>
                      <a:pt x="1" y="59"/>
                    </a:lnTo>
                    <a:lnTo>
                      <a:pt x="3" y="59"/>
                    </a:lnTo>
                    <a:lnTo>
                      <a:pt x="5" y="54"/>
                    </a:lnTo>
                    <a:lnTo>
                      <a:pt x="5" y="51"/>
                    </a:lnTo>
                    <a:lnTo>
                      <a:pt x="6" y="48"/>
                    </a:lnTo>
                    <a:lnTo>
                      <a:pt x="8" y="44"/>
                    </a:lnTo>
                    <a:lnTo>
                      <a:pt x="8" y="41"/>
                    </a:lnTo>
                    <a:lnTo>
                      <a:pt x="8" y="38"/>
                    </a:lnTo>
                    <a:lnTo>
                      <a:pt x="9" y="35"/>
                    </a:lnTo>
                    <a:lnTo>
                      <a:pt x="9" y="30"/>
                    </a:lnTo>
                    <a:lnTo>
                      <a:pt x="9" y="27"/>
                    </a:lnTo>
                    <a:lnTo>
                      <a:pt x="9" y="23"/>
                    </a:lnTo>
                    <a:lnTo>
                      <a:pt x="8" y="20"/>
                    </a:lnTo>
                    <a:lnTo>
                      <a:pt x="8" y="15"/>
                    </a:lnTo>
                    <a:lnTo>
                      <a:pt x="8" y="12"/>
                    </a:lnTo>
                    <a:lnTo>
                      <a:pt x="8" y="9"/>
                    </a:lnTo>
                    <a:lnTo>
                      <a:pt x="6" y="5"/>
                    </a:lnTo>
                    <a:lnTo>
                      <a:pt x="6" y="2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5" name="Freeform 343"/>
              <p:cNvSpPr>
                <a:spLocks/>
              </p:cNvSpPr>
              <p:nvPr/>
            </p:nvSpPr>
            <p:spPr bwMode="auto">
              <a:xfrm>
                <a:off x="3678" y="3175"/>
                <a:ext cx="12" cy="55"/>
              </a:xfrm>
              <a:custGeom>
                <a:avLst/>
                <a:gdLst>
                  <a:gd name="T0" fmla="*/ 7 w 12"/>
                  <a:gd name="T1" fmla="*/ 0 h 55"/>
                  <a:gd name="T2" fmla="*/ 6 w 12"/>
                  <a:gd name="T3" fmla="*/ 3 h 55"/>
                  <a:gd name="T4" fmla="*/ 6 w 12"/>
                  <a:gd name="T5" fmla="*/ 6 h 55"/>
                  <a:gd name="T6" fmla="*/ 4 w 12"/>
                  <a:gd name="T7" fmla="*/ 9 h 55"/>
                  <a:gd name="T8" fmla="*/ 4 w 12"/>
                  <a:gd name="T9" fmla="*/ 12 h 55"/>
                  <a:gd name="T10" fmla="*/ 4 w 12"/>
                  <a:gd name="T11" fmla="*/ 15 h 55"/>
                  <a:gd name="T12" fmla="*/ 4 w 12"/>
                  <a:gd name="T13" fmla="*/ 18 h 55"/>
                  <a:gd name="T14" fmla="*/ 6 w 12"/>
                  <a:gd name="T15" fmla="*/ 21 h 55"/>
                  <a:gd name="T16" fmla="*/ 6 w 12"/>
                  <a:gd name="T17" fmla="*/ 26 h 55"/>
                  <a:gd name="T18" fmla="*/ 6 w 12"/>
                  <a:gd name="T19" fmla="*/ 29 h 55"/>
                  <a:gd name="T20" fmla="*/ 6 w 12"/>
                  <a:gd name="T21" fmla="*/ 32 h 55"/>
                  <a:gd name="T22" fmla="*/ 6 w 12"/>
                  <a:gd name="T23" fmla="*/ 35 h 55"/>
                  <a:gd name="T24" fmla="*/ 6 w 12"/>
                  <a:gd name="T25" fmla="*/ 39 h 55"/>
                  <a:gd name="T26" fmla="*/ 4 w 12"/>
                  <a:gd name="T27" fmla="*/ 43 h 55"/>
                  <a:gd name="T28" fmla="*/ 4 w 12"/>
                  <a:gd name="T29" fmla="*/ 46 h 55"/>
                  <a:gd name="T30" fmla="*/ 3 w 12"/>
                  <a:gd name="T31" fmla="*/ 47 h 55"/>
                  <a:gd name="T32" fmla="*/ 0 w 12"/>
                  <a:gd name="T33" fmla="*/ 50 h 55"/>
                  <a:gd name="T34" fmla="*/ 1 w 12"/>
                  <a:gd name="T35" fmla="*/ 52 h 55"/>
                  <a:gd name="T36" fmla="*/ 3 w 12"/>
                  <a:gd name="T37" fmla="*/ 55 h 55"/>
                  <a:gd name="T38" fmla="*/ 4 w 12"/>
                  <a:gd name="T39" fmla="*/ 53 h 55"/>
                  <a:gd name="T40" fmla="*/ 7 w 12"/>
                  <a:gd name="T41" fmla="*/ 52 h 55"/>
                  <a:gd name="T42" fmla="*/ 9 w 12"/>
                  <a:gd name="T43" fmla="*/ 49 h 55"/>
                  <a:gd name="T44" fmla="*/ 10 w 12"/>
                  <a:gd name="T45" fmla="*/ 47 h 55"/>
                  <a:gd name="T46" fmla="*/ 10 w 12"/>
                  <a:gd name="T47" fmla="*/ 43 h 55"/>
                  <a:gd name="T48" fmla="*/ 12 w 12"/>
                  <a:gd name="T49" fmla="*/ 41 h 55"/>
                  <a:gd name="T50" fmla="*/ 12 w 12"/>
                  <a:gd name="T51" fmla="*/ 38 h 55"/>
                  <a:gd name="T52" fmla="*/ 12 w 12"/>
                  <a:gd name="T53" fmla="*/ 35 h 55"/>
                  <a:gd name="T54" fmla="*/ 12 w 12"/>
                  <a:gd name="T55" fmla="*/ 30 h 55"/>
                  <a:gd name="T56" fmla="*/ 12 w 12"/>
                  <a:gd name="T57" fmla="*/ 27 h 55"/>
                  <a:gd name="T58" fmla="*/ 10 w 12"/>
                  <a:gd name="T59" fmla="*/ 24 h 55"/>
                  <a:gd name="T60" fmla="*/ 10 w 12"/>
                  <a:gd name="T61" fmla="*/ 21 h 55"/>
                  <a:gd name="T62" fmla="*/ 10 w 12"/>
                  <a:gd name="T63" fmla="*/ 18 h 55"/>
                  <a:gd name="T64" fmla="*/ 10 w 12"/>
                  <a:gd name="T65" fmla="*/ 15 h 55"/>
                  <a:gd name="T66" fmla="*/ 10 w 12"/>
                  <a:gd name="T67" fmla="*/ 12 h 55"/>
                  <a:gd name="T68" fmla="*/ 12 w 12"/>
                  <a:gd name="T69" fmla="*/ 9 h 55"/>
                  <a:gd name="T70" fmla="*/ 10 w 12"/>
                  <a:gd name="T71" fmla="*/ 6 h 55"/>
                  <a:gd name="T72" fmla="*/ 12 w 12"/>
                  <a:gd name="T73" fmla="*/ 3 h 55"/>
                  <a:gd name="T74" fmla="*/ 10 w 12"/>
                  <a:gd name="T75" fmla="*/ 0 h 55"/>
                  <a:gd name="T76" fmla="*/ 7 w 12"/>
                  <a:gd name="T77" fmla="*/ 0 h 55"/>
                  <a:gd name="T78" fmla="*/ 7 w 12"/>
                  <a:gd name="T79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55">
                    <a:moveTo>
                      <a:pt x="7" y="0"/>
                    </a:moveTo>
                    <a:lnTo>
                      <a:pt x="6" y="3"/>
                    </a:lnTo>
                    <a:lnTo>
                      <a:pt x="6" y="6"/>
                    </a:lnTo>
                    <a:lnTo>
                      <a:pt x="4" y="9"/>
                    </a:lnTo>
                    <a:lnTo>
                      <a:pt x="4" y="12"/>
                    </a:lnTo>
                    <a:lnTo>
                      <a:pt x="4" y="15"/>
                    </a:lnTo>
                    <a:lnTo>
                      <a:pt x="4" y="18"/>
                    </a:lnTo>
                    <a:lnTo>
                      <a:pt x="6" y="21"/>
                    </a:lnTo>
                    <a:lnTo>
                      <a:pt x="6" y="26"/>
                    </a:lnTo>
                    <a:lnTo>
                      <a:pt x="6" y="29"/>
                    </a:lnTo>
                    <a:lnTo>
                      <a:pt x="6" y="32"/>
                    </a:lnTo>
                    <a:lnTo>
                      <a:pt x="6" y="35"/>
                    </a:lnTo>
                    <a:lnTo>
                      <a:pt x="6" y="39"/>
                    </a:lnTo>
                    <a:lnTo>
                      <a:pt x="4" y="43"/>
                    </a:lnTo>
                    <a:lnTo>
                      <a:pt x="4" y="46"/>
                    </a:lnTo>
                    <a:lnTo>
                      <a:pt x="3" y="47"/>
                    </a:lnTo>
                    <a:lnTo>
                      <a:pt x="0" y="50"/>
                    </a:lnTo>
                    <a:lnTo>
                      <a:pt x="1" y="52"/>
                    </a:lnTo>
                    <a:lnTo>
                      <a:pt x="3" y="55"/>
                    </a:lnTo>
                    <a:lnTo>
                      <a:pt x="4" y="53"/>
                    </a:lnTo>
                    <a:lnTo>
                      <a:pt x="7" y="52"/>
                    </a:lnTo>
                    <a:lnTo>
                      <a:pt x="9" y="49"/>
                    </a:lnTo>
                    <a:lnTo>
                      <a:pt x="10" y="47"/>
                    </a:lnTo>
                    <a:lnTo>
                      <a:pt x="10" y="43"/>
                    </a:lnTo>
                    <a:lnTo>
                      <a:pt x="12" y="41"/>
                    </a:lnTo>
                    <a:lnTo>
                      <a:pt x="12" y="38"/>
                    </a:lnTo>
                    <a:lnTo>
                      <a:pt x="12" y="35"/>
                    </a:lnTo>
                    <a:lnTo>
                      <a:pt x="12" y="30"/>
                    </a:lnTo>
                    <a:lnTo>
                      <a:pt x="12" y="27"/>
                    </a:lnTo>
                    <a:lnTo>
                      <a:pt x="10" y="24"/>
                    </a:lnTo>
                    <a:lnTo>
                      <a:pt x="10" y="21"/>
                    </a:lnTo>
                    <a:lnTo>
                      <a:pt x="10" y="18"/>
                    </a:lnTo>
                    <a:lnTo>
                      <a:pt x="10" y="15"/>
                    </a:lnTo>
                    <a:lnTo>
                      <a:pt x="10" y="12"/>
                    </a:lnTo>
                    <a:lnTo>
                      <a:pt x="12" y="9"/>
                    </a:lnTo>
                    <a:lnTo>
                      <a:pt x="10" y="6"/>
                    </a:lnTo>
                    <a:lnTo>
                      <a:pt x="12" y="3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6" name="Freeform 344"/>
              <p:cNvSpPr>
                <a:spLocks/>
              </p:cNvSpPr>
              <p:nvPr/>
            </p:nvSpPr>
            <p:spPr bwMode="auto">
              <a:xfrm>
                <a:off x="3640" y="3187"/>
                <a:ext cx="17" cy="46"/>
              </a:xfrm>
              <a:custGeom>
                <a:avLst/>
                <a:gdLst>
                  <a:gd name="T0" fmla="*/ 14 w 17"/>
                  <a:gd name="T1" fmla="*/ 2 h 46"/>
                  <a:gd name="T2" fmla="*/ 12 w 17"/>
                  <a:gd name="T3" fmla="*/ 6 h 46"/>
                  <a:gd name="T4" fmla="*/ 11 w 17"/>
                  <a:gd name="T5" fmla="*/ 11 h 46"/>
                  <a:gd name="T6" fmla="*/ 11 w 17"/>
                  <a:gd name="T7" fmla="*/ 14 h 46"/>
                  <a:gd name="T8" fmla="*/ 11 w 17"/>
                  <a:gd name="T9" fmla="*/ 15 h 46"/>
                  <a:gd name="T10" fmla="*/ 11 w 17"/>
                  <a:gd name="T11" fmla="*/ 18 h 46"/>
                  <a:gd name="T12" fmla="*/ 11 w 17"/>
                  <a:gd name="T13" fmla="*/ 21 h 46"/>
                  <a:gd name="T14" fmla="*/ 9 w 17"/>
                  <a:gd name="T15" fmla="*/ 27 h 46"/>
                  <a:gd name="T16" fmla="*/ 9 w 17"/>
                  <a:gd name="T17" fmla="*/ 32 h 46"/>
                  <a:gd name="T18" fmla="*/ 6 w 17"/>
                  <a:gd name="T19" fmla="*/ 37 h 46"/>
                  <a:gd name="T20" fmla="*/ 3 w 17"/>
                  <a:gd name="T21" fmla="*/ 41 h 46"/>
                  <a:gd name="T22" fmla="*/ 1 w 17"/>
                  <a:gd name="T23" fmla="*/ 43 h 46"/>
                  <a:gd name="T24" fmla="*/ 0 w 17"/>
                  <a:gd name="T25" fmla="*/ 44 h 46"/>
                  <a:gd name="T26" fmla="*/ 1 w 17"/>
                  <a:gd name="T27" fmla="*/ 46 h 46"/>
                  <a:gd name="T28" fmla="*/ 6 w 17"/>
                  <a:gd name="T29" fmla="*/ 46 h 46"/>
                  <a:gd name="T30" fmla="*/ 11 w 17"/>
                  <a:gd name="T31" fmla="*/ 43 h 46"/>
                  <a:gd name="T32" fmla="*/ 14 w 17"/>
                  <a:gd name="T33" fmla="*/ 40 h 46"/>
                  <a:gd name="T34" fmla="*/ 14 w 17"/>
                  <a:gd name="T35" fmla="*/ 37 h 46"/>
                  <a:gd name="T36" fmla="*/ 15 w 17"/>
                  <a:gd name="T37" fmla="*/ 35 h 46"/>
                  <a:gd name="T38" fmla="*/ 15 w 17"/>
                  <a:gd name="T39" fmla="*/ 31 h 46"/>
                  <a:gd name="T40" fmla="*/ 17 w 17"/>
                  <a:gd name="T41" fmla="*/ 29 h 46"/>
                  <a:gd name="T42" fmla="*/ 17 w 17"/>
                  <a:gd name="T43" fmla="*/ 26 h 46"/>
                  <a:gd name="T44" fmla="*/ 17 w 17"/>
                  <a:gd name="T45" fmla="*/ 23 h 46"/>
                  <a:gd name="T46" fmla="*/ 17 w 17"/>
                  <a:gd name="T47" fmla="*/ 20 h 46"/>
                  <a:gd name="T48" fmla="*/ 17 w 17"/>
                  <a:gd name="T49" fmla="*/ 17 h 46"/>
                  <a:gd name="T50" fmla="*/ 17 w 17"/>
                  <a:gd name="T51" fmla="*/ 12 h 46"/>
                  <a:gd name="T52" fmla="*/ 17 w 17"/>
                  <a:gd name="T53" fmla="*/ 9 h 46"/>
                  <a:gd name="T54" fmla="*/ 17 w 17"/>
                  <a:gd name="T55" fmla="*/ 8 h 46"/>
                  <a:gd name="T56" fmla="*/ 17 w 17"/>
                  <a:gd name="T57" fmla="*/ 6 h 46"/>
                  <a:gd name="T58" fmla="*/ 17 w 17"/>
                  <a:gd name="T59" fmla="*/ 3 h 46"/>
                  <a:gd name="T60" fmla="*/ 17 w 17"/>
                  <a:gd name="T61" fmla="*/ 2 h 46"/>
                  <a:gd name="T62" fmla="*/ 15 w 17"/>
                  <a:gd name="T63" fmla="*/ 0 h 46"/>
                  <a:gd name="T64" fmla="*/ 14 w 17"/>
                  <a:gd name="T65" fmla="*/ 2 h 46"/>
                  <a:gd name="T66" fmla="*/ 14 w 17"/>
                  <a:gd name="T67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" h="46">
                    <a:moveTo>
                      <a:pt x="14" y="2"/>
                    </a:moveTo>
                    <a:lnTo>
                      <a:pt x="12" y="6"/>
                    </a:lnTo>
                    <a:lnTo>
                      <a:pt x="11" y="11"/>
                    </a:lnTo>
                    <a:lnTo>
                      <a:pt x="11" y="14"/>
                    </a:lnTo>
                    <a:lnTo>
                      <a:pt x="11" y="15"/>
                    </a:lnTo>
                    <a:lnTo>
                      <a:pt x="11" y="18"/>
                    </a:lnTo>
                    <a:lnTo>
                      <a:pt x="11" y="21"/>
                    </a:lnTo>
                    <a:lnTo>
                      <a:pt x="9" y="27"/>
                    </a:lnTo>
                    <a:lnTo>
                      <a:pt x="9" y="32"/>
                    </a:lnTo>
                    <a:lnTo>
                      <a:pt x="6" y="37"/>
                    </a:lnTo>
                    <a:lnTo>
                      <a:pt x="3" y="41"/>
                    </a:lnTo>
                    <a:lnTo>
                      <a:pt x="1" y="43"/>
                    </a:lnTo>
                    <a:lnTo>
                      <a:pt x="0" y="44"/>
                    </a:lnTo>
                    <a:lnTo>
                      <a:pt x="1" y="46"/>
                    </a:lnTo>
                    <a:lnTo>
                      <a:pt x="6" y="46"/>
                    </a:lnTo>
                    <a:lnTo>
                      <a:pt x="11" y="43"/>
                    </a:lnTo>
                    <a:lnTo>
                      <a:pt x="14" y="40"/>
                    </a:lnTo>
                    <a:lnTo>
                      <a:pt x="14" y="37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7" y="29"/>
                    </a:lnTo>
                    <a:lnTo>
                      <a:pt x="17" y="26"/>
                    </a:lnTo>
                    <a:lnTo>
                      <a:pt x="17" y="23"/>
                    </a:lnTo>
                    <a:lnTo>
                      <a:pt x="17" y="20"/>
                    </a:lnTo>
                    <a:lnTo>
                      <a:pt x="17" y="17"/>
                    </a:lnTo>
                    <a:lnTo>
                      <a:pt x="17" y="12"/>
                    </a:lnTo>
                    <a:lnTo>
                      <a:pt x="17" y="9"/>
                    </a:lnTo>
                    <a:lnTo>
                      <a:pt x="17" y="8"/>
                    </a:lnTo>
                    <a:lnTo>
                      <a:pt x="17" y="6"/>
                    </a:lnTo>
                    <a:lnTo>
                      <a:pt x="17" y="3"/>
                    </a:lnTo>
                    <a:lnTo>
                      <a:pt x="17" y="2"/>
                    </a:lnTo>
                    <a:lnTo>
                      <a:pt x="15" y="0"/>
                    </a:lnTo>
                    <a:lnTo>
                      <a:pt x="14" y="2"/>
                    </a:lnTo>
                    <a:lnTo>
                      <a:pt x="14" y="2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7" name="Freeform 345"/>
              <p:cNvSpPr>
                <a:spLocks/>
              </p:cNvSpPr>
              <p:nvPr/>
            </p:nvSpPr>
            <p:spPr bwMode="auto">
              <a:xfrm>
                <a:off x="3588" y="3101"/>
                <a:ext cx="20" cy="29"/>
              </a:xfrm>
              <a:custGeom>
                <a:avLst/>
                <a:gdLst>
                  <a:gd name="T0" fmla="*/ 16 w 20"/>
                  <a:gd name="T1" fmla="*/ 0 h 29"/>
                  <a:gd name="T2" fmla="*/ 13 w 20"/>
                  <a:gd name="T3" fmla="*/ 3 h 29"/>
                  <a:gd name="T4" fmla="*/ 11 w 20"/>
                  <a:gd name="T5" fmla="*/ 6 h 29"/>
                  <a:gd name="T6" fmla="*/ 8 w 20"/>
                  <a:gd name="T7" fmla="*/ 11 h 29"/>
                  <a:gd name="T8" fmla="*/ 7 w 20"/>
                  <a:gd name="T9" fmla="*/ 14 h 29"/>
                  <a:gd name="T10" fmla="*/ 5 w 20"/>
                  <a:gd name="T11" fmla="*/ 17 h 29"/>
                  <a:gd name="T12" fmla="*/ 4 w 20"/>
                  <a:gd name="T13" fmla="*/ 20 h 29"/>
                  <a:gd name="T14" fmla="*/ 2 w 20"/>
                  <a:gd name="T15" fmla="*/ 23 h 29"/>
                  <a:gd name="T16" fmla="*/ 2 w 20"/>
                  <a:gd name="T17" fmla="*/ 24 h 29"/>
                  <a:gd name="T18" fmla="*/ 0 w 20"/>
                  <a:gd name="T19" fmla="*/ 27 h 29"/>
                  <a:gd name="T20" fmla="*/ 5 w 20"/>
                  <a:gd name="T21" fmla="*/ 29 h 29"/>
                  <a:gd name="T22" fmla="*/ 7 w 20"/>
                  <a:gd name="T23" fmla="*/ 27 h 29"/>
                  <a:gd name="T24" fmla="*/ 10 w 20"/>
                  <a:gd name="T25" fmla="*/ 24 h 29"/>
                  <a:gd name="T26" fmla="*/ 13 w 20"/>
                  <a:gd name="T27" fmla="*/ 20 h 29"/>
                  <a:gd name="T28" fmla="*/ 16 w 20"/>
                  <a:gd name="T29" fmla="*/ 17 h 29"/>
                  <a:gd name="T30" fmla="*/ 17 w 20"/>
                  <a:gd name="T31" fmla="*/ 12 h 29"/>
                  <a:gd name="T32" fmla="*/ 19 w 20"/>
                  <a:gd name="T33" fmla="*/ 9 h 29"/>
                  <a:gd name="T34" fmla="*/ 19 w 20"/>
                  <a:gd name="T35" fmla="*/ 5 h 29"/>
                  <a:gd name="T36" fmla="*/ 20 w 20"/>
                  <a:gd name="T37" fmla="*/ 3 h 29"/>
                  <a:gd name="T38" fmla="*/ 19 w 20"/>
                  <a:gd name="T39" fmla="*/ 0 h 29"/>
                  <a:gd name="T40" fmla="*/ 16 w 20"/>
                  <a:gd name="T41" fmla="*/ 0 h 29"/>
                  <a:gd name="T42" fmla="*/ 16 w 20"/>
                  <a:gd name="T4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9">
                    <a:moveTo>
                      <a:pt x="16" y="0"/>
                    </a:moveTo>
                    <a:lnTo>
                      <a:pt x="13" y="3"/>
                    </a:lnTo>
                    <a:lnTo>
                      <a:pt x="11" y="6"/>
                    </a:lnTo>
                    <a:lnTo>
                      <a:pt x="8" y="11"/>
                    </a:lnTo>
                    <a:lnTo>
                      <a:pt x="7" y="14"/>
                    </a:lnTo>
                    <a:lnTo>
                      <a:pt x="5" y="17"/>
                    </a:lnTo>
                    <a:lnTo>
                      <a:pt x="4" y="20"/>
                    </a:lnTo>
                    <a:lnTo>
                      <a:pt x="2" y="23"/>
                    </a:lnTo>
                    <a:lnTo>
                      <a:pt x="2" y="24"/>
                    </a:lnTo>
                    <a:lnTo>
                      <a:pt x="0" y="27"/>
                    </a:lnTo>
                    <a:lnTo>
                      <a:pt x="5" y="29"/>
                    </a:lnTo>
                    <a:lnTo>
                      <a:pt x="7" y="27"/>
                    </a:lnTo>
                    <a:lnTo>
                      <a:pt x="10" y="24"/>
                    </a:lnTo>
                    <a:lnTo>
                      <a:pt x="13" y="20"/>
                    </a:lnTo>
                    <a:lnTo>
                      <a:pt x="16" y="17"/>
                    </a:lnTo>
                    <a:lnTo>
                      <a:pt x="17" y="12"/>
                    </a:lnTo>
                    <a:lnTo>
                      <a:pt x="19" y="9"/>
                    </a:lnTo>
                    <a:lnTo>
                      <a:pt x="19" y="5"/>
                    </a:lnTo>
                    <a:lnTo>
                      <a:pt x="20" y="3"/>
                    </a:lnTo>
                    <a:lnTo>
                      <a:pt x="19" y="0"/>
                    </a:lnTo>
                    <a:lnTo>
                      <a:pt x="16" y="0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8" name="Freeform 346"/>
              <p:cNvSpPr>
                <a:spLocks/>
              </p:cNvSpPr>
              <p:nvPr/>
            </p:nvSpPr>
            <p:spPr bwMode="auto">
              <a:xfrm>
                <a:off x="3590" y="3106"/>
                <a:ext cx="41" cy="37"/>
              </a:xfrm>
              <a:custGeom>
                <a:avLst/>
                <a:gdLst>
                  <a:gd name="T0" fmla="*/ 38 w 41"/>
                  <a:gd name="T1" fmla="*/ 0 h 37"/>
                  <a:gd name="T2" fmla="*/ 33 w 41"/>
                  <a:gd name="T3" fmla="*/ 4 h 37"/>
                  <a:gd name="T4" fmla="*/ 30 w 41"/>
                  <a:gd name="T5" fmla="*/ 9 h 37"/>
                  <a:gd name="T6" fmla="*/ 26 w 41"/>
                  <a:gd name="T7" fmla="*/ 13 h 37"/>
                  <a:gd name="T8" fmla="*/ 21 w 41"/>
                  <a:gd name="T9" fmla="*/ 18 h 37"/>
                  <a:gd name="T10" fmla="*/ 17 w 41"/>
                  <a:gd name="T11" fmla="*/ 22 h 37"/>
                  <a:gd name="T12" fmla="*/ 12 w 41"/>
                  <a:gd name="T13" fmla="*/ 27 h 37"/>
                  <a:gd name="T14" fmla="*/ 8 w 41"/>
                  <a:gd name="T15" fmla="*/ 30 h 37"/>
                  <a:gd name="T16" fmla="*/ 3 w 41"/>
                  <a:gd name="T17" fmla="*/ 31 h 37"/>
                  <a:gd name="T18" fmla="*/ 2 w 41"/>
                  <a:gd name="T19" fmla="*/ 33 h 37"/>
                  <a:gd name="T20" fmla="*/ 0 w 41"/>
                  <a:gd name="T21" fmla="*/ 34 h 37"/>
                  <a:gd name="T22" fmla="*/ 2 w 41"/>
                  <a:gd name="T23" fmla="*/ 36 h 37"/>
                  <a:gd name="T24" fmla="*/ 3 w 41"/>
                  <a:gd name="T25" fmla="*/ 37 h 37"/>
                  <a:gd name="T26" fmla="*/ 8 w 41"/>
                  <a:gd name="T27" fmla="*/ 36 h 37"/>
                  <a:gd name="T28" fmla="*/ 12 w 41"/>
                  <a:gd name="T29" fmla="*/ 34 h 37"/>
                  <a:gd name="T30" fmla="*/ 18 w 41"/>
                  <a:gd name="T31" fmla="*/ 30 h 37"/>
                  <a:gd name="T32" fmla="*/ 23 w 41"/>
                  <a:gd name="T33" fmla="*/ 25 h 37"/>
                  <a:gd name="T34" fmla="*/ 27 w 41"/>
                  <a:gd name="T35" fmla="*/ 21 h 37"/>
                  <a:gd name="T36" fmla="*/ 32 w 41"/>
                  <a:gd name="T37" fmla="*/ 16 h 37"/>
                  <a:gd name="T38" fmla="*/ 36 w 41"/>
                  <a:gd name="T39" fmla="*/ 12 h 37"/>
                  <a:gd name="T40" fmla="*/ 39 w 41"/>
                  <a:gd name="T41" fmla="*/ 7 h 37"/>
                  <a:gd name="T42" fmla="*/ 41 w 41"/>
                  <a:gd name="T43" fmla="*/ 4 h 37"/>
                  <a:gd name="T44" fmla="*/ 41 w 41"/>
                  <a:gd name="T45" fmla="*/ 1 h 37"/>
                  <a:gd name="T46" fmla="*/ 39 w 41"/>
                  <a:gd name="T47" fmla="*/ 0 h 37"/>
                  <a:gd name="T48" fmla="*/ 38 w 41"/>
                  <a:gd name="T49" fmla="*/ 0 h 37"/>
                  <a:gd name="T50" fmla="*/ 38 w 41"/>
                  <a:gd name="T5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1" h="37">
                    <a:moveTo>
                      <a:pt x="38" y="0"/>
                    </a:moveTo>
                    <a:lnTo>
                      <a:pt x="33" y="4"/>
                    </a:lnTo>
                    <a:lnTo>
                      <a:pt x="30" y="9"/>
                    </a:lnTo>
                    <a:lnTo>
                      <a:pt x="26" y="13"/>
                    </a:lnTo>
                    <a:lnTo>
                      <a:pt x="21" y="18"/>
                    </a:lnTo>
                    <a:lnTo>
                      <a:pt x="17" y="22"/>
                    </a:lnTo>
                    <a:lnTo>
                      <a:pt x="12" y="27"/>
                    </a:lnTo>
                    <a:lnTo>
                      <a:pt x="8" y="30"/>
                    </a:lnTo>
                    <a:lnTo>
                      <a:pt x="3" y="31"/>
                    </a:lnTo>
                    <a:lnTo>
                      <a:pt x="2" y="33"/>
                    </a:lnTo>
                    <a:lnTo>
                      <a:pt x="0" y="34"/>
                    </a:lnTo>
                    <a:lnTo>
                      <a:pt x="2" y="36"/>
                    </a:lnTo>
                    <a:lnTo>
                      <a:pt x="3" y="37"/>
                    </a:lnTo>
                    <a:lnTo>
                      <a:pt x="8" y="36"/>
                    </a:lnTo>
                    <a:lnTo>
                      <a:pt x="12" y="34"/>
                    </a:lnTo>
                    <a:lnTo>
                      <a:pt x="18" y="30"/>
                    </a:lnTo>
                    <a:lnTo>
                      <a:pt x="23" y="25"/>
                    </a:lnTo>
                    <a:lnTo>
                      <a:pt x="27" y="21"/>
                    </a:lnTo>
                    <a:lnTo>
                      <a:pt x="32" y="16"/>
                    </a:lnTo>
                    <a:lnTo>
                      <a:pt x="36" y="12"/>
                    </a:lnTo>
                    <a:lnTo>
                      <a:pt x="39" y="7"/>
                    </a:lnTo>
                    <a:lnTo>
                      <a:pt x="41" y="4"/>
                    </a:lnTo>
                    <a:lnTo>
                      <a:pt x="41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39" name="Freeform 347"/>
              <p:cNvSpPr>
                <a:spLocks/>
              </p:cNvSpPr>
              <p:nvPr/>
            </p:nvSpPr>
            <p:spPr bwMode="auto">
              <a:xfrm>
                <a:off x="3628" y="3208"/>
                <a:ext cx="10" cy="34"/>
              </a:xfrm>
              <a:custGeom>
                <a:avLst/>
                <a:gdLst>
                  <a:gd name="T0" fmla="*/ 6 w 10"/>
                  <a:gd name="T1" fmla="*/ 2 h 34"/>
                  <a:gd name="T2" fmla="*/ 4 w 10"/>
                  <a:gd name="T3" fmla="*/ 3 h 34"/>
                  <a:gd name="T4" fmla="*/ 3 w 10"/>
                  <a:gd name="T5" fmla="*/ 8 h 34"/>
                  <a:gd name="T6" fmla="*/ 3 w 10"/>
                  <a:gd name="T7" fmla="*/ 10 h 34"/>
                  <a:gd name="T8" fmla="*/ 3 w 10"/>
                  <a:gd name="T9" fmla="*/ 13 h 34"/>
                  <a:gd name="T10" fmla="*/ 3 w 10"/>
                  <a:gd name="T11" fmla="*/ 14 h 34"/>
                  <a:gd name="T12" fmla="*/ 3 w 10"/>
                  <a:gd name="T13" fmla="*/ 17 h 34"/>
                  <a:gd name="T14" fmla="*/ 1 w 10"/>
                  <a:gd name="T15" fmla="*/ 20 h 34"/>
                  <a:gd name="T16" fmla="*/ 1 w 10"/>
                  <a:gd name="T17" fmla="*/ 25 h 34"/>
                  <a:gd name="T18" fmla="*/ 0 w 10"/>
                  <a:gd name="T19" fmla="*/ 26 h 34"/>
                  <a:gd name="T20" fmla="*/ 0 w 10"/>
                  <a:gd name="T21" fmla="*/ 29 h 34"/>
                  <a:gd name="T22" fmla="*/ 0 w 10"/>
                  <a:gd name="T23" fmla="*/ 32 h 34"/>
                  <a:gd name="T24" fmla="*/ 1 w 10"/>
                  <a:gd name="T25" fmla="*/ 34 h 34"/>
                  <a:gd name="T26" fmla="*/ 3 w 10"/>
                  <a:gd name="T27" fmla="*/ 32 h 34"/>
                  <a:gd name="T28" fmla="*/ 4 w 10"/>
                  <a:gd name="T29" fmla="*/ 31 h 34"/>
                  <a:gd name="T30" fmla="*/ 6 w 10"/>
                  <a:gd name="T31" fmla="*/ 28 h 34"/>
                  <a:gd name="T32" fmla="*/ 7 w 10"/>
                  <a:gd name="T33" fmla="*/ 25 h 34"/>
                  <a:gd name="T34" fmla="*/ 9 w 10"/>
                  <a:gd name="T35" fmla="*/ 20 h 34"/>
                  <a:gd name="T36" fmla="*/ 9 w 10"/>
                  <a:gd name="T37" fmla="*/ 17 h 34"/>
                  <a:gd name="T38" fmla="*/ 9 w 10"/>
                  <a:gd name="T39" fmla="*/ 13 h 34"/>
                  <a:gd name="T40" fmla="*/ 9 w 10"/>
                  <a:gd name="T41" fmla="*/ 10 h 34"/>
                  <a:gd name="T42" fmla="*/ 9 w 10"/>
                  <a:gd name="T43" fmla="*/ 5 h 34"/>
                  <a:gd name="T44" fmla="*/ 10 w 10"/>
                  <a:gd name="T45" fmla="*/ 3 h 34"/>
                  <a:gd name="T46" fmla="*/ 9 w 10"/>
                  <a:gd name="T47" fmla="*/ 0 h 34"/>
                  <a:gd name="T48" fmla="*/ 6 w 10"/>
                  <a:gd name="T49" fmla="*/ 2 h 34"/>
                  <a:gd name="T50" fmla="*/ 6 w 10"/>
                  <a:gd name="T51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" h="34">
                    <a:moveTo>
                      <a:pt x="6" y="2"/>
                    </a:moveTo>
                    <a:lnTo>
                      <a:pt x="4" y="3"/>
                    </a:lnTo>
                    <a:lnTo>
                      <a:pt x="3" y="8"/>
                    </a:lnTo>
                    <a:lnTo>
                      <a:pt x="3" y="10"/>
                    </a:lnTo>
                    <a:lnTo>
                      <a:pt x="3" y="13"/>
                    </a:lnTo>
                    <a:lnTo>
                      <a:pt x="3" y="14"/>
                    </a:lnTo>
                    <a:lnTo>
                      <a:pt x="3" y="17"/>
                    </a:lnTo>
                    <a:lnTo>
                      <a:pt x="1" y="20"/>
                    </a:lnTo>
                    <a:lnTo>
                      <a:pt x="1" y="25"/>
                    </a:lnTo>
                    <a:lnTo>
                      <a:pt x="0" y="26"/>
                    </a:lnTo>
                    <a:lnTo>
                      <a:pt x="0" y="29"/>
                    </a:lnTo>
                    <a:lnTo>
                      <a:pt x="0" y="32"/>
                    </a:lnTo>
                    <a:lnTo>
                      <a:pt x="1" y="34"/>
                    </a:lnTo>
                    <a:lnTo>
                      <a:pt x="3" y="32"/>
                    </a:lnTo>
                    <a:lnTo>
                      <a:pt x="4" y="31"/>
                    </a:lnTo>
                    <a:lnTo>
                      <a:pt x="6" y="28"/>
                    </a:lnTo>
                    <a:lnTo>
                      <a:pt x="7" y="25"/>
                    </a:lnTo>
                    <a:lnTo>
                      <a:pt x="9" y="20"/>
                    </a:lnTo>
                    <a:lnTo>
                      <a:pt x="9" y="17"/>
                    </a:lnTo>
                    <a:lnTo>
                      <a:pt x="9" y="13"/>
                    </a:lnTo>
                    <a:lnTo>
                      <a:pt x="9" y="10"/>
                    </a:lnTo>
                    <a:lnTo>
                      <a:pt x="9" y="5"/>
                    </a:lnTo>
                    <a:lnTo>
                      <a:pt x="10" y="3"/>
                    </a:lnTo>
                    <a:lnTo>
                      <a:pt x="9" y="0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0" name="Freeform 348"/>
              <p:cNvSpPr>
                <a:spLocks/>
              </p:cNvSpPr>
              <p:nvPr/>
            </p:nvSpPr>
            <p:spPr bwMode="auto">
              <a:xfrm>
                <a:off x="3666" y="3205"/>
                <a:ext cx="10" cy="26"/>
              </a:xfrm>
              <a:custGeom>
                <a:avLst/>
                <a:gdLst>
                  <a:gd name="T0" fmla="*/ 9 w 10"/>
                  <a:gd name="T1" fmla="*/ 0 h 26"/>
                  <a:gd name="T2" fmla="*/ 7 w 10"/>
                  <a:gd name="T3" fmla="*/ 0 h 26"/>
                  <a:gd name="T4" fmla="*/ 6 w 10"/>
                  <a:gd name="T5" fmla="*/ 3 h 26"/>
                  <a:gd name="T6" fmla="*/ 4 w 10"/>
                  <a:gd name="T7" fmla="*/ 6 h 26"/>
                  <a:gd name="T8" fmla="*/ 3 w 10"/>
                  <a:gd name="T9" fmla="*/ 13 h 26"/>
                  <a:gd name="T10" fmla="*/ 1 w 10"/>
                  <a:gd name="T11" fmla="*/ 17 h 26"/>
                  <a:gd name="T12" fmla="*/ 1 w 10"/>
                  <a:gd name="T13" fmla="*/ 20 h 26"/>
                  <a:gd name="T14" fmla="*/ 1 w 10"/>
                  <a:gd name="T15" fmla="*/ 23 h 26"/>
                  <a:gd name="T16" fmla="*/ 0 w 10"/>
                  <a:gd name="T17" fmla="*/ 26 h 26"/>
                  <a:gd name="T18" fmla="*/ 4 w 10"/>
                  <a:gd name="T19" fmla="*/ 25 h 26"/>
                  <a:gd name="T20" fmla="*/ 6 w 10"/>
                  <a:gd name="T21" fmla="*/ 23 h 26"/>
                  <a:gd name="T22" fmla="*/ 7 w 10"/>
                  <a:gd name="T23" fmla="*/ 20 h 26"/>
                  <a:gd name="T24" fmla="*/ 9 w 10"/>
                  <a:gd name="T25" fmla="*/ 17 h 26"/>
                  <a:gd name="T26" fmla="*/ 10 w 10"/>
                  <a:gd name="T27" fmla="*/ 16 h 26"/>
                  <a:gd name="T28" fmla="*/ 10 w 10"/>
                  <a:gd name="T29" fmla="*/ 13 h 26"/>
                  <a:gd name="T30" fmla="*/ 10 w 10"/>
                  <a:gd name="T31" fmla="*/ 9 h 26"/>
                  <a:gd name="T32" fmla="*/ 10 w 10"/>
                  <a:gd name="T33" fmla="*/ 6 h 26"/>
                  <a:gd name="T34" fmla="*/ 9 w 10"/>
                  <a:gd name="T35" fmla="*/ 3 h 26"/>
                  <a:gd name="T36" fmla="*/ 9 w 10"/>
                  <a:gd name="T37" fmla="*/ 0 h 26"/>
                  <a:gd name="T38" fmla="*/ 9 w 10"/>
                  <a:gd name="T3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" h="26">
                    <a:moveTo>
                      <a:pt x="9" y="0"/>
                    </a:moveTo>
                    <a:lnTo>
                      <a:pt x="7" y="0"/>
                    </a:lnTo>
                    <a:lnTo>
                      <a:pt x="6" y="3"/>
                    </a:lnTo>
                    <a:lnTo>
                      <a:pt x="4" y="6"/>
                    </a:lnTo>
                    <a:lnTo>
                      <a:pt x="3" y="13"/>
                    </a:lnTo>
                    <a:lnTo>
                      <a:pt x="1" y="17"/>
                    </a:lnTo>
                    <a:lnTo>
                      <a:pt x="1" y="20"/>
                    </a:lnTo>
                    <a:lnTo>
                      <a:pt x="1" y="23"/>
                    </a:lnTo>
                    <a:lnTo>
                      <a:pt x="0" y="26"/>
                    </a:lnTo>
                    <a:lnTo>
                      <a:pt x="4" y="25"/>
                    </a:lnTo>
                    <a:lnTo>
                      <a:pt x="6" y="23"/>
                    </a:lnTo>
                    <a:lnTo>
                      <a:pt x="7" y="20"/>
                    </a:lnTo>
                    <a:lnTo>
                      <a:pt x="9" y="17"/>
                    </a:lnTo>
                    <a:lnTo>
                      <a:pt x="10" y="16"/>
                    </a:lnTo>
                    <a:lnTo>
                      <a:pt x="10" y="13"/>
                    </a:lnTo>
                    <a:lnTo>
                      <a:pt x="10" y="9"/>
                    </a:lnTo>
                    <a:lnTo>
                      <a:pt x="10" y="6"/>
                    </a:lnTo>
                    <a:lnTo>
                      <a:pt x="9" y="3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1" name="Freeform 349"/>
              <p:cNvSpPr>
                <a:spLocks/>
              </p:cNvSpPr>
              <p:nvPr/>
            </p:nvSpPr>
            <p:spPr bwMode="auto">
              <a:xfrm>
                <a:off x="3628" y="3118"/>
                <a:ext cx="18" cy="18"/>
              </a:xfrm>
              <a:custGeom>
                <a:avLst/>
                <a:gdLst>
                  <a:gd name="T0" fmla="*/ 13 w 18"/>
                  <a:gd name="T1" fmla="*/ 1 h 18"/>
                  <a:gd name="T2" fmla="*/ 12 w 18"/>
                  <a:gd name="T3" fmla="*/ 3 h 18"/>
                  <a:gd name="T4" fmla="*/ 9 w 18"/>
                  <a:gd name="T5" fmla="*/ 7 h 18"/>
                  <a:gd name="T6" fmla="*/ 7 w 18"/>
                  <a:gd name="T7" fmla="*/ 9 h 18"/>
                  <a:gd name="T8" fmla="*/ 6 w 18"/>
                  <a:gd name="T9" fmla="*/ 10 h 18"/>
                  <a:gd name="T10" fmla="*/ 3 w 18"/>
                  <a:gd name="T11" fmla="*/ 12 h 18"/>
                  <a:gd name="T12" fmla="*/ 3 w 18"/>
                  <a:gd name="T13" fmla="*/ 13 h 18"/>
                  <a:gd name="T14" fmla="*/ 0 w 18"/>
                  <a:gd name="T15" fmla="*/ 15 h 18"/>
                  <a:gd name="T16" fmla="*/ 3 w 18"/>
                  <a:gd name="T17" fmla="*/ 18 h 18"/>
                  <a:gd name="T18" fmla="*/ 7 w 18"/>
                  <a:gd name="T19" fmla="*/ 16 h 18"/>
                  <a:gd name="T20" fmla="*/ 12 w 18"/>
                  <a:gd name="T21" fmla="*/ 12 h 18"/>
                  <a:gd name="T22" fmla="*/ 13 w 18"/>
                  <a:gd name="T23" fmla="*/ 9 h 18"/>
                  <a:gd name="T24" fmla="*/ 15 w 18"/>
                  <a:gd name="T25" fmla="*/ 6 h 18"/>
                  <a:gd name="T26" fmla="*/ 16 w 18"/>
                  <a:gd name="T27" fmla="*/ 4 h 18"/>
                  <a:gd name="T28" fmla="*/ 18 w 18"/>
                  <a:gd name="T29" fmla="*/ 3 h 18"/>
                  <a:gd name="T30" fmla="*/ 16 w 18"/>
                  <a:gd name="T31" fmla="*/ 0 h 18"/>
                  <a:gd name="T32" fmla="*/ 13 w 18"/>
                  <a:gd name="T33" fmla="*/ 1 h 18"/>
                  <a:gd name="T34" fmla="*/ 13 w 18"/>
                  <a:gd name="T35" fmla="*/ 1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8">
                    <a:moveTo>
                      <a:pt x="13" y="1"/>
                    </a:moveTo>
                    <a:lnTo>
                      <a:pt x="12" y="3"/>
                    </a:lnTo>
                    <a:lnTo>
                      <a:pt x="9" y="7"/>
                    </a:lnTo>
                    <a:lnTo>
                      <a:pt x="7" y="9"/>
                    </a:lnTo>
                    <a:lnTo>
                      <a:pt x="6" y="10"/>
                    </a:lnTo>
                    <a:lnTo>
                      <a:pt x="3" y="12"/>
                    </a:lnTo>
                    <a:lnTo>
                      <a:pt x="3" y="13"/>
                    </a:lnTo>
                    <a:lnTo>
                      <a:pt x="0" y="15"/>
                    </a:lnTo>
                    <a:lnTo>
                      <a:pt x="3" y="18"/>
                    </a:lnTo>
                    <a:lnTo>
                      <a:pt x="7" y="16"/>
                    </a:lnTo>
                    <a:lnTo>
                      <a:pt x="12" y="12"/>
                    </a:lnTo>
                    <a:lnTo>
                      <a:pt x="13" y="9"/>
                    </a:lnTo>
                    <a:lnTo>
                      <a:pt x="15" y="6"/>
                    </a:lnTo>
                    <a:lnTo>
                      <a:pt x="16" y="4"/>
                    </a:lnTo>
                    <a:lnTo>
                      <a:pt x="18" y="3"/>
                    </a:lnTo>
                    <a:lnTo>
                      <a:pt x="16" y="0"/>
                    </a:lnTo>
                    <a:lnTo>
                      <a:pt x="13" y="1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2" name="Freeform 350"/>
              <p:cNvSpPr>
                <a:spLocks/>
              </p:cNvSpPr>
              <p:nvPr/>
            </p:nvSpPr>
            <p:spPr bwMode="auto">
              <a:xfrm>
                <a:off x="3785" y="3131"/>
                <a:ext cx="20" cy="29"/>
              </a:xfrm>
              <a:custGeom>
                <a:avLst/>
                <a:gdLst>
                  <a:gd name="T0" fmla="*/ 17 w 20"/>
                  <a:gd name="T1" fmla="*/ 0 h 29"/>
                  <a:gd name="T2" fmla="*/ 12 w 20"/>
                  <a:gd name="T3" fmla="*/ 3 h 29"/>
                  <a:gd name="T4" fmla="*/ 11 w 20"/>
                  <a:gd name="T5" fmla="*/ 6 h 29"/>
                  <a:gd name="T6" fmla="*/ 9 w 20"/>
                  <a:gd name="T7" fmla="*/ 9 h 29"/>
                  <a:gd name="T8" fmla="*/ 8 w 20"/>
                  <a:gd name="T9" fmla="*/ 14 h 29"/>
                  <a:gd name="T10" fmla="*/ 5 w 20"/>
                  <a:gd name="T11" fmla="*/ 17 h 29"/>
                  <a:gd name="T12" fmla="*/ 3 w 20"/>
                  <a:gd name="T13" fmla="*/ 20 h 29"/>
                  <a:gd name="T14" fmla="*/ 2 w 20"/>
                  <a:gd name="T15" fmla="*/ 23 h 29"/>
                  <a:gd name="T16" fmla="*/ 0 w 20"/>
                  <a:gd name="T17" fmla="*/ 28 h 29"/>
                  <a:gd name="T18" fmla="*/ 3 w 20"/>
                  <a:gd name="T19" fmla="*/ 29 h 29"/>
                  <a:gd name="T20" fmla="*/ 8 w 20"/>
                  <a:gd name="T21" fmla="*/ 29 h 29"/>
                  <a:gd name="T22" fmla="*/ 9 w 20"/>
                  <a:gd name="T23" fmla="*/ 26 h 29"/>
                  <a:gd name="T24" fmla="*/ 11 w 20"/>
                  <a:gd name="T25" fmla="*/ 23 h 29"/>
                  <a:gd name="T26" fmla="*/ 12 w 20"/>
                  <a:gd name="T27" fmla="*/ 20 h 29"/>
                  <a:gd name="T28" fmla="*/ 15 w 20"/>
                  <a:gd name="T29" fmla="*/ 17 h 29"/>
                  <a:gd name="T30" fmla="*/ 17 w 20"/>
                  <a:gd name="T31" fmla="*/ 12 h 29"/>
                  <a:gd name="T32" fmla="*/ 18 w 20"/>
                  <a:gd name="T33" fmla="*/ 9 h 29"/>
                  <a:gd name="T34" fmla="*/ 18 w 20"/>
                  <a:gd name="T35" fmla="*/ 5 h 29"/>
                  <a:gd name="T36" fmla="*/ 20 w 20"/>
                  <a:gd name="T37" fmla="*/ 2 h 29"/>
                  <a:gd name="T38" fmla="*/ 18 w 20"/>
                  <a:gd name="T39" fmla="*/ 0 h 29"/>
                  <a:gd name="T40" fmla="*/ 17 w 20"/>
                  <a:gd name="T41" fmla="*/ 0 h 29"/>
                  <a:gd name="T42" fmla="*/ 17 w 20"/>
                  <a:gd name="T4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9">
                    <a:moveTo>
                      <a:pt x="17" y="0"/>
                    </a:moveTo>
                    <a:lnTo>
                      <a:pt x="12" y="3"/>
                    </a:lnTo>
                    <a:lnTo>
                      <a:pt x="11" y="6"/>
                    </a:lnTo>
                    <a:lnTo>
                      <a:pt x="9" y="9"/>
                    </a:lnTo>
                    <a:lnTo>
                      <a:pt x="8" y="14"/>
                    </a:lnTo>
                    <a:lnTo>
                      <a:pt x="5" y="17"/>
                    </a:lnTo>
                    <a:lnTo>
                      <a:pt x="3" y="20"/>
                    </a:lnTo>
                    <a:lnTo>
                      <a:pt x="2" y="23"/>
                    </a:lnTo>
                    <a:lnTo>
                      <a:pt x="0" y="28"/>
                    </a:lnTo>
                    <a:lnTo>
                      <a:pt x="3" y="29"/>
                    </a:lnTo>
                    <a:lnTo>
                      <a:pt x="8" y="29"/>
                    </a:lnTo>
                    <a:lnTo>
                      <a:pt x="9" y="26"/>
                    </a:lnTo>
                    <a:lnTo>
                      <a:pt x="11" y="23"/>
                    </a:lnTo>
                    <a:lnTo>
                      <a:pt x="12" y="20"/>
                    </a:lnTo>
                    <a:lnTo>
                      <a:pt x="15" y="17"/>
                    </a:lnTo>
                    <a:lnTo>
                      <a:pt x="17" y="12"/>
                    </a:lnTo>
                    <a:lnTo>
                      <a:pt x="18" y="9"/>
                    </a:lnTo>
                    <a:lnTo>
                      <a:pt x="18" y="5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3" name="Freeform 351"/>
              <p:cNvSpPr>
                <a:spLocks/>
              </p:cNvSpPr>
              <p:nvPr/>
            </p:nvSpPr>
            <p:spPr bwMode="auto">
              <a:xfrm>
                <a:off x="3829" y="3093"/>
                <a:ext cx="11" cy="22"/>
              </a:xfrm>
              <a:custGeom>
                <a:avLst/>
                <a:gdLst>
                  <a:gd name="T0" fmla="*/ 9 w 11"/>
                  <a:gd name="T1" fmla="*/ 0 h 22"/>
                  <a:gd name="T2" fmla="*/ 6 w 11"/>
                  <a:gd name="T3" fmla="*/ 0 h 22"/>
                  <a:gd name="T4" fmla="*/ 5 w 11"/>
                  <a:gd name="T5" fmla="*/ 2 h 22"/>
                  <a:gd name="T6" fmla="*/ 5 w 11"/>
                  <a:gd name="T7" fmla="*/ 3 h 22"/>
                  <a:gd name="T8" fmla="*/ 3 w 11"/>
                  <a:gd name="T9" fmla="*/ 6 h 22"/>
                  <a:gd name="T10" fmla="*/ 3 w 11"/>
                  <a:gd name="T11" fmla="*/ 10 h 22"/>
                  <a:gd name="T12" fmla="*/ 2 w 11"/>
                  <a:gd name="T13" fmla="*/ 13 h 22"/>
                  <a:gd name="T14" fmla="*/ 0 w 11"/>
                  <a:gd name="T15" fmla="*/ 16 h 22"/>
                  <a:gd name="T16" fmla="*/ 0 w 11"/>
                  <a:gd name="T17" fmla="*/ 19 h 22"/>
                  <a:gd name="T18" fmla="*/ 0 w 11"/>
                  <a:gd name="T19" fmla="*/ 20 h 22"/>
                  <a:gd name="T20" fmla="*/ 0 w 11"/>
                  <a:gd name="T21" fmla="*/ 22 h 22"/>
                  <a:gd name="T22" fmla="*/ 2 w 11"/>
                  <a:gd name="T23" fmla="*/ 22 h 22"/>
                  <a:gd name="T24" fmla="*/ 5 w 11"/>
                  <a:gd name="T25" fmla="*/ 20 h 22"/>
                  <a:gd name="T26" fmla="*/ 6 w 11"/>
                  <a:gd name="T27" fmla="*/ 17 h 22"/>
                  <a:gd name="T28" fmla="*/ 8 w 11"/>
                  <a:gd name="T29" fmla="*/ 13 h 22"/>
                  <a:gd name="T30" fmla="*/ 9 w 11"/>
                  <a:gd name="T31" fmla="*/ 8 h 22"/>
                  <a:gd name="T32" fmla="*/ 11 w 11"/>
                  <a:gd name="T33" fmla="*/ 5 h 22"/>
                  <a:gd name="T34" fmla="*/ 11 w 11"/>
                  <a:gd name="T35" fmla="*/ 2 h 22"/>
                  <a:gd name="T36" fmla="*/ 9 w 11"/>
                  <a:gd name="T37" fmla="*/ 0 h 22"/>
                  <a:gd name="T38" fmla="*/ 9 w 11"/>
                  <a:gd name="T39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1" h="22">
                    <a:moveTo>
                      <a:pt x="9" y="0"/>
                    </a:moveTo>
                    <a:lnTo>
                      <a:pt x="6" y="0"/>
                    </a:lnTo>
                    <a:lnTo>
                      <a:pt x="5" y="2"/>
                    </a:lnTo>
                    <a:lnTo>
                      <a:pt x="5" y="3"/>
                    </a:lnTo>
                    <a:lnTo>
                      <a:pt x="3" y="6"/>
                    </a:lnTo>
                    <a:lnTo>
                      <a:pt x="3" y="10"/>
                    </a:lnTo>
                    <a:lnTo>
                      <a:pt x="2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0"/>
                    </a:lnTo>
                    <a:lnTo>
                      <a:pt x="0" y="22"/>
                    </a:lnTo>
                    <a:lnTo>
                      <a:pt x="2" y="22"/>
                    </a:lnTo>
                    <a:lnTo>
                      <a:pt x="5" y="20"/>
                    </a:lnTo>
                    <a:lnTo>
                      <a:pt x="6" y="17"/>
                    </a:lnTo>
                    <a:lnTo>
                      <a:pt x="8" y="13"/>
                    </a:lnTo>
                    <a:lnTo>
                      <a:pt x="9" y="8"/>
                    </a:lnTo>
                    <a:lnTo>
                      <a:pt x="11" y="5"/>
                    </a:lnTo>
                    <a:lnTo>
                      <a:pt x="11" y="2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8585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4" name="Freeform 352"/>
              <p:cNvSpPr>
                <a:spLocks/>
              </p:cNvSpPr>
              <p:nvPr/>
            </p:nvSpPr>
            <p:spPr bwMode="auto">
              <a:xfrm>
                <a:off x="4234" y="2396"/>
                <a:ext cx="9" cy="26"/>
              </a:xfrm>
              <a:custGeom>
                <a:avLst/>
                <a:gdLst>
                  <a:gd name="T0" fmla="*/ 2 w 9"/>
                  <a:gd name="T1" fmla="*/ 0 h 26"/>
                  <a:gd name="T2" fmla="*/ 5 w 9"/>
                  <a:gd name="T3" fmla="*/ 0 h 26"/>
                  <a:gd name="T4" fmla="*/ 8 w 9"/>
                  <a:gd name="T5" fmla="*/ 1 h 26"/>
                  <a:gd name="T6" fmla="*/ 8 w 9"/>
                  <a:gd name="T7" fmla="*/ 3 h 26"/>
                  <a:gd name="T8" fmla="*/ 9 w 9"/>
                  <a:gd name="T9" fmla="*/ 6 h 26"/>
                  <a:gd name="T10" fmla="*/ 8 w 9"/>
                  <a:gd name="T11" fmla="*/ 9 h 26"/>
                  <a:gd name="T12" fmla="*/ 8 w 9"/>
                  <a:gd name="T13" fmla="*/ 14 h 26"/>
                  <a:gd name="T14" fmla="*/ 8 w 9"/>
                  <a:gd name="T15" fmla="*/ 17 h 26"/>
                  <a:gd name="T16" fmla="*/ 6 w 9"/>
                  <a:gd name="T17" fmla="*/ 20 h 26"/>
                  <a:gd name="T18" fmla="*/ 6 w 9"/>
                  <a:gd name="T19" fmla="*/ 23 h 26"/>
                  <a:gd name="T20" fmla="*/ 5 w 9"/>
                  <a:gd name="T21" fmla="*/ 24 h 26"/>
                  <a:gd name="T22" fmla="*/ 2 w 9"/>
                  <a:gd name="T23" fmla="*/ 26 h 26"/>
                  <a:gd name="T24" fmla="*/ 0 w 9"/>
                  <a:gd name="T25" fmla="*/ 24 h 26"/>
                  <a:gd name="T26" fmla="*/ 0 w 9"/>
                  <a:gd name="T27" fmla="*/ 21 h 26"/>
                  <a:gd name="T28" fmla="*/ 0 w 9"/>
                  <a:gd name="T29" fmla="*/ 18 h 26"/>
                  <a:gd name="T30" fmla="*/ 2 w 9"/>
                  <a:gd name="T31" fmla="*/ 12 h 26"/>
                  <a:gd name="T32" fmla="*/ 2 w 9"/>
                  <a:gd name="T33" fmla="*/ 8 h 26"/>
                  <a:gd name="T34" fmla="*/ 2 w 9"/>
                  <a:gd name="T35" fmla="*/ 3 h 26"/>
                  <a:gd name="T36" fmla="*/ 2 w 9"/>
                  <a:gd name="T37" fmla="*/ 0 h 26"/>
                  <a:gd name="T38" fmla="*/ 2 w 9"/>
                  <a:gd name="T3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" h="26">
                    <a:moveTo>
                      <a:pt x="2" y="0"/>
                    </a:moveTo>
                    <a:lnTo>
                      <a:pt x="5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8" y="9"/>
                    </a:lnTo>
                    <a:lnTo>
                      <a:pt x="8" y="14"/>
                    </a:lnTo>
                    <a:lnTo>
                      <a:pt x="8" y="17"/>
                    </a:lnTo>
                    <a:lnTo>
                      <a:pt x="6" y="20"/>
                    </a:lnTo>
                    <a:lnTo>
                      <a:pt x="6" y="23"/>
                    </a:lnTo>
                    <a:lnTo>
                      <a:pt x="5" y="24"/>
                    </a:lnTo>
                    <a:lnTo>
                      <a:pt x="2" y="26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2" y="3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5" name="Freeform 353"/>
              <p:cNvSpPr>
                <a:spLocks/>
              </p:cNvSpPr>
              <p:nvPr/>
            </p:nvSpPr>
            <p:spPr bwMode="auto">
              <a:xfrm>
                <a:off x="4239" y="2417"/>
                <a:ext cx="15" cy="27"/>
              </a:xfrm>
              <a:custGeom>
                <a:avLst/>
                <a:gdLst>
                  <a:gd name="T0" fmla="*/ 10 w 15"/>
                  <a:gd name="T1" fmla="*/ 3 h 27"/>
                  <a:gd name="T2" fmla="*/ 12 w 15"/>
                  <a:gd name="T3" fmla="*/ 0 h 27"/>
                  <a:gd name="T4" fmla="*/ 15 w 15"/>
                  <a:gd name="T5" fmla="*/ 3 h 27"/>
                  <a:gd name="T6" fmla="*/ 14 w 15"/>
                  <a:gd name="T7" fmla="*/ 5 h 27"/>
                  <a:gd name="T8" fmla="*/ 14 w 15"/>
                  <a:gd name="T9" fmla="*/ 8 h 27"/>
                  <a:gd name="T10" fmla="*/ 12 w 15"/>
                  <a:gd name="T11" fmla="*/ 9 h 27"/>
                  <a:gd name="T12" fmla="*/ 12 w 15"/>
                  <a:gd name="T13" fmla="*/ 14 h 27"/>
                  <a:gd name="T14" fmla="*/ 10 w 15"/>
                  <a:gd name="T15" fmla="*/ 17 h 27"/>
                  <a:gd name="T16" fmla="*/ 9 w 15"/>
                  <a:gd name="T17" fmla="*/ 20 h 27"/>
                  <a:gd name="T18" fmla="*/ 7 w 15"/>
                  <a:gd name="T19" fmla="*/ 23 h 27"/>
                  <a:gd name="T20" fmla="*/ 7 w 15"/>
                  <a:gd name="T21" fmla="*/ 26 h 27"/>
                  <a:gd name="T22" fmla="*/ 4 w 15"/>
                  <a:gd name="T23" fmla="*/ 26 h 27"/>
                  <a:gd name="T24" fmla="*/ 3 w 15"/>
                  <a:gd name="T25" fmla="*/ 27 h 27"/>
                  <a:gd name="T26" fmla="*/ 1 w 15"/>
                  <a:gd name="T27" fmla="*/ 26 h 27"/>
                  <a:gd name="T28" fmla="*/ 1 w 15"/>
                  <a:gd name="T29" fmla="*/ 23 h 27"/>
                  <a:gd name="T30" fmla="*/ 0 w 15"/>
                  <a:gd name="T31" fmla="*/ 20 h 27"/>
                  <a:gd name="T32" fmla="*/ 1 w 15"/>
                  <a:gd name="T33" fmla="*/ 18 h 27"/>
                  <a:gd name="T34" fmla="*/ 3 w 15"/>
                  <a:gd name="T35" fmla="*/ 15 h 27"/>
                  <a:gd name="T36" fmla="*/ 4 w 15"/>
                  <a:gd name="T37" fmla="*/ 12 h 27"/>
                  <a:gd name="T38" fmla="*/ 6 w 15"/>
                  <a:gd name="T39" fmla="*/ 9 h 27"/>
                  <a:gd name="T40" fmla="*/ 7 w 15"/>
                  <a:gd name="T41" fmla="*/ 6 h 27"/>
                  <a:gd name="T42" fmla="*/ 9 w 15"/>
                  <a:gd name="T43" fmla="*/ 5 h 27"/>
                  <a:gd name="T44" fmla="*/ 10 w 15"/>
                  <a:gd name="T45" fmla="*/ 3 h 27"/>
                  <a:gd name="T46" fmla="*/ 10 w 15"/>
                  <a:gd name="T47" fmla="*/ 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27">
                    <a:moveTo>
                      <a:pt x="10" y="3"/>
                    </a:moveTo>
                    <a:lnTo>
                      <a:pt x="12" y="0"/>
                    </a:lnTo>
                    <a:lnTo>
                      <a:pt x="15" y="3"/>
                    </a:lnTo>
                    <a:lnTo>
                      <a:pt x="14" y="5"/>
                    </a:lnTo>
                    <a:lnTo>
                      <a:pt x="14" y="8"/>
                    </a:lnTo>
                    <a:lnTo>
                      <a:pt x="12" y="9"/>
                    </a:lnTo>
                    <a:lnTo>
                      <a:pt x="12" y="14"/>
                    </a:lnTo>
                    <a:lnTo>
                      <a:pt x="10" y="17"/>
                    </a:lnTo>
                    <a:lnTo>
                      <a:pt x="9" y="20"/>
                    </a:lnTo>
                    <a:lnTo>
                      <a:pt x="7" y="23"/>
                    </a:lnTo>
                    <a:lnTo>
                      <a:pt x="7" y="26"/>
                    </a:lnTo>
                    <a:lnTo>
                      <a:pt x="4" y="26"/>
                    </a:lnTo>
                    <a:lnTo>
                      <a:pt x="3" y="27"/>
                    </a:lnTo>
                    <a:lnTo>
                      <a:pt x="1" y="26"/>
                    </a:lnTo>
                    <a:lnTo>
                      <a:pt x="1" y="23"/>
                    </a:lnTo>
                    <a:lnTo>
                      <a:pt x="0" y="20"/>
                    </a:lnTo>
                    <a:lnTo>
                      <a:pt x="1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6" y="9"/>
                    </a:lnTo>
                    <a:lnTo>
                      <a:pt x="7" y="6"/>
                    </a:lnTo>
                    <a:lnTo>
                      <a:pt x="9" y="5"/>
                    </a:lnTo>
                    <a:lnTo>
                      <a:pt x="10" y="3"/>
                    </a:ln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6" name="Freeform 354"/>
              <p:cNvSpPr>
                <a:spLocks/>
              </p:cNvSpPr>
              <p:nvPr/>
            </p:nvSpPr>
            <p:spPr bwMode="auto">
              <a:xfrm>
                <a:off x="4257" y="2426"/>
                <a:ext cx="9" cy="46"/>
              </a:xfrm>
              <a:custGeom>
                <a:avLst/>
                <a:gdLst>
                  <a:gd name="T0" fmla="*/ 3 w 9"/>
                  <a:gd name="T1" fmla="*/ 2 h 46"/>
                  <a:gd name="T2" fmla="*/ 6 w 9"/>
                  <a:gd name="T3" fmla="*/ 0 h 46"/>
                  <a:gd name="T4" fmla="*/ 8 w 9"/>
                  <a:gd name="T5" fmla="*/ 3 h 46"/>
                  <a:gd name="T6" fmla="*/ 9 w 9"/>
                  <a:gd name="T7" fmla="*/ 6 h 46"/>
                  <a:gd name="T8" fmla="*/ 9 w 9"/>
                  <a:gd name="T9" fmla="*/ 11 h 46"/>
                  <a:gd name="T10" fmla="*/ 9 w 9"/>
                  <a:gd name="T11" fmla="*/ 15 h 46"/>
                  <a:gd name="T12" fmla="*/ 9 w 9"/>
                  <a:gd name="T13" fmla="*/ 20 h 46"/>
                  <a:gd name="T14" fmla="*/ 8 w 9"/>
                  <a:gd name="T15" fmla="*/ 24 h 46"/>
                  <a:gd name="T16" fmla="*/ 8 w 9"/>
                  <a:gd name="T17" fmla="*/ 29 h 46"/>
                  <a:gd name="T18" fmla="*/ 8 w 9"/>
                  <a:gd name="T19" fmla="*/ 34 h 46"/>
                  <a:gd name="T20" fmla="*/ 8 w 9"/>
                  <a:gd name="T21" fmla="*/ 38 h 46"/>
                  <a:gd name="T22" fmla="*/ 8 w 9"/>
                  <a:gd name="T23" fmla="*/ 40 h 46"/>
                  <a:gd name="T24" fmla="*/ 9 w 9"/>
                  <a:gd name="T25" fmla="*/ 41 h 46"/>
                  <a:gd name="T26" fmla="*/ 8 w 9"/>
                  <a:gd name="T27" fmla="*/ 43 h 46"/>
                  <a:gd name="T28" fmla="*/ 8 w 9"/>
                  <a:gd name="T29" fmla="*/ 46 h 46"/>
                  <a:gd name="T30" fmla="*/ 3 w 9"/>
                  <a:gd name="T31" fmla="*/ 43 h 46"/>
                  <a:gd name="T32" fmla="*/ 2 w 9"/>
                  <a:gd name="T33" fmla="*/ 38 h 46"/>
                  <a:gd name="T34" fmla="*/ 0 w 9"/>
                  <a:gd name="T35" fmla="*/ 35 h 46"/>
                  <a:gd name="T36" fmla="*/ 0 w 9"/>
                  <a:gd name="T37" fmla="*/ 30 h 46"/>
                  <a:gd name="T38" fmla="*/ 0 w 9"/>
                  <a:gd name="T39" fmla="*/ 26 h 46"/>
                  <a:gd name="T40" fmla="*/ 2 w 9"/>
                  <a:gd name="T41" fmla="*/ 21 h 46"/>
                  <a:gd name="T42" fmla="*/ 2 w 9"/>
                  <a:gd name="T43" fmla="*/ 18 h 46"/>
                  <a:gd name="T44" fmla="*/ 2 w 9"/>
                  <a:gd name="T45" fmla="*/ 15 h 46"/>
                  <a:gd name="T46" fmla="*/ 2 w 9"/>
                  <a:gd name="T47" fmla="*/ 12 h 46"/>
                  <a:gd name="T48" fmla="*/ 3 w 9"/>
                  <a:gd name="T49" fmla="*/ 8 h 46"/>
                  <a:gd name="T50" fmla="*/ 3 w 9"/>
                  <a:gd name="T51" fmla="*/ 5 h 46"/>
                  <a:gd name="T52" fmla="*/ 3 w 9"/>
                  <a:gd name="T53" fmla="*/ 2 h 46"/>
                  <a:gd name="T54" fmla="*/ 3 w 9"/>
                  <a:gd name="T55" fmla="*/ 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" h="46">
                    <a:moveTo>
                      <a:pt x="3" y="2"/>
                    </a:moveTo>
                    <a:lnTo>
                      <a:pt x="6" y="0"/>
                    </a:lnTo>
                    <a:lnTo>
                      <a:pt x="8" y="3"/>
                    </a:lnTo>
                    <a:lnTo>
                      <a:pt x="9" y="6"/>
                    </a:lnTo>
                    <a:lnTo>
                      <a:pt x="9" y="11"/>
                    </a:lnTo>
                    <a:lnTo>
                      <a:pt x="9" y="15"/>
                    </a:lnTo>
                    <a:lnTo>
                      <a:pt x="9" y="20"/>
                    </a:lnTo>
                    <a:lnTo>
                      <a:pt x="8" y="24"/>
                    </a:lnTo>
                    <a:lnTo>
                      <a:pt x="8" y="29"/>
                    </a:lnTo>
                    <a:lnTo>
                      <a:pt x="8" y="34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9" y="41"/>
                    </a:lnTo>
                    <a:lnTo>
                      <a:pt x="8" y="43"/>
                    </a:lnTo>
                    <a:lnTo>
                      <a:pt x="8" y="46"/>
                    </a:lnTo>
                    <a:lnTo>
                      <a:pt x="3" y="43"/>
                    </a:lnTo>
                    <a:lnTo>
                      <a:pt x="2" y="38"/>
                    </a:lnTo>
                    <a:lnTo>
                      <a:pt x="0" y="35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2" y="21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2" y="12"/>
                    </a:lnTo>
                    <a:lnTo>
                      <a:pt x="3" y="8"/>
                    </a:lnTo>
                    <a:lnTo>
                      <a:pt x="3" y="5"/>
                    </a:lnTo>
                    <a:lnTo>
                      <a:pt x="3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7" name="Freeform 355"/>
              <p:cNvSpPr>
                <a:spLocks/>
              </p:cNvSpPr>
              <p:nvPr/>
            </p:nvSpPr>
            <p:spPr bwMode="auto">
              <a:xfrm>
                <a:off x="4268" y="2450"/>
                <a:ext cx="19" cy="38"/>
              </a:xfrm>
              <a:custGeom>
                <a:avLst/>
                <a:gdLst>
                  <a:gd name="T0" fmla="*/ 15 w 19"/>
                  <a:gd name="T1" fmla="*/ 3 h 38"/>
                  <a:gd name="T2" fmla="*/ 16 w 19"/>
                  <a:gd name="T3" fmla="*/ 0 h 38"/>
                  <a:gd name="T4" fmla="*/ 19 w 19"/>
                  <a:gd name="T5" fmla="*/ 3 h 38"/>
                  <a:gd name="T6" fmla="*/ 18 w 19"/>
                  <a:gd name="T7" fmla="*/ 8 h 38"/>
                  <a:gd name="T8" fmla="*/ 18 w 19"/>
                  <a:gd name="T9" fmla="*/ 13 h 38"/>
                  <a:gd name="T10" fmla="*/ 15 w 19"/>
                  <a:gd name="T11" fmla="*/ 17 h 38"/>
                  <a:gd name="T12" fmla="*/ 13 w 19"/>
                  <a:gd name="T13" fmla="*/ 22 h 38"/>
                  <a:gd name="T14" fmla="*/ 10 w 19"/>
                  <a:gd name="T15" fmla="*/ 26 h 38"/>
                  <a:gd name="T16" fmla="*/ 9 w 19"/>
                  <a:gd name="T17" fmla="*/ 31 h 38"/>
                  <a:gd name="T18" fmla="*/ 7 w 19"/>
                  <a:gd name="T19" fmla="*/ 34 h 38"/>
                  <a:gd name="T20" fmla="*/ 4 w 19"/>
                  <a:gd name="T21" fmla="*/ 37 h 38"/>
                  <a:gd name="T22" fmla="*/ 1 w 19"/>
                  <a:gd name="T23" fmla="*/ 38 h 38"/>
                  <a:gd name="T24" fmla="*/ 0 w 19"/>
                  <a:gd name="T25" fmla="*/ 38 h 38"/>
                  <a:gd name="T26" fmla="*/ 0 w 19"/>
                  <a:gd name="T27" fmla="*/ 34 h 38"/>
                  <a:gd name="T28" fmla="*/ 1 w 19"/>
                  <a:gd name="T29" fmla="*/ 29 h 38"/>
                  <a:gd name="T30" fmla="*/ 3 w 19"/>
                  <a:gd name="T31" fmla="*/ 25 h 38"/>
                  <a:gd name="T32" fmla="*/ 4 w 19"/>
                  <a:gd name="T33" fmla="*/ 20 h 38"/>
                  <a:gd name="T34" fmla="*/ 7 w 19"/>
                  <a:gd name="T35" fmla="*/ 16 h 38"/>
                  <a:gd name="T36" fmla="*/ 10 w 19"/>
                  <a:gd name="T37" fmla="*/ 11 h 38"/>
                  <a:gd name="T38" fmla="*/ 12 w 19"/>
                  <a:gd name="T39" fmla="*/ 6 h 38"/>
                  <a:gd name="T40" fmla="*/ 15 w 19"/>
                  <a:gd name="T41" fmla="*/ 3 h 38"/>
                  <a:gd name="T42" fmla="*/ 15 w 19"/>
                  <a:gd name="T43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38">
                    <a:moveTo>
                      <a:pt x="15" y="3"/>
                    </a:moveTo>
                    <a:lnTo>
                      <a:pt x="16" y="0"/>
                    </a:lnTo>
                    <a:lnTo>
                      <a:pt x="19" y="3"/>
                    </a:lnTo>
                    <a:lnTo>
                      <a:pt x="18" y="8"/>
                    </a:lnTo>
                    <a:lnTo>
                      <a:pt x="18" y="13"/>
                    </a:lnTo>
                    <a:lnTo>
                      <a:pt x="15" y="17"/>
                    </a:lnTo>
                    <a:lnTo>
                      <a:pt x="13" y="22"/>
                    </a:lnTo>
                    <a:lnTo>
                      <a:pt x="10" y="26"/>
                    </a:lnTo>
                    <a:lnTo>
                      <a:pt x="9" y="31"/>
                    </a:lnTo>
                    <a:lnTo>
                      <a:pt x="7" y="34"/>
                    </a:lnTo>
                    <a:lnTo>
                      <a:pt x="4" y="37"/>
                    </a:lnTo>
                    <a:lnTo>
                      <a:pt x="1" y="38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1" y="29"/>
                    </a:lnTo>
                    <a:lnTo>
                      <a:pt x="3" y="25"/>
                    </a:lnTo>
                    <a:lnTo>
                      <a:pt x="4" y="20"/>
                    </a:lnTo>
                    <a:lnTo>
                      <a:pt x="7" y="16"/>
                    </a:lnTo>
                    <a:lnTo>
                      <a:pt x="10" y="11"/>
                    </a:lnTo>
                    <a:lnTo>
                      <a:pt x="12" y="6"/>
                    </a:lnTo>
                    <a:lnTo>
                      <a:pt x="15" y="3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8" name="Freeform 356"/>
              <p:cNvSpPr>
                <a:spLocks/>
              </p:cNvSpPr>
              <p:nvPr/>
            </p:nvSpPr>
            <p:spPr bwMode="auto">
              <a:xfrm>
                <a:off x="4310" y="2475"/>
                <a:ext cx="8" cy="39"/>
              </a:xfrm>
              <a:custGeom>
                <a:avLst/>
                <a:gdLst>
                  <a:gd name="T0" fmla="*/ 3 w 8"/>
                  <a:gd name="T1" fmla="*/ 1 h 39"/>
                  <a:gd name="T2" fmla="*/ 6 w 8"/>
                  <a:gd name="T3" fmla="*/ 0 h 39"/>
                  <a:gd name="T4" fmla="*/ 8 w 8"/>
                  <a:gd name="T5" fmla="*/ 1 h 39"/>
                  <a:gd name="T6" fmla="*/ 8 w 8"/>
                  <a:gd name="T7" fmla="*/ 3 h 39"/>
                  <a:gd name="T8" fmla="*/ 8 w 8"/>
                  <a:gd name="T9" fmla="*/ 6 h 39"/>
                  <a:gd name="T10" fmla="*/ 8 w 8"/>
                  <a:gd name="T11" fmla="*/ 9 h 39"/>
                  <a:gd name="T12" fmla="*/ 8 w 8"/>
                  <a:gd name="T13" fmla="*/ 13 h 39"/>
                  <a:gd name="T14" fmla="*/ 8 w 8"/>
                  <a:gd name="T15" fmla="*/ 16 h 39"/>
                  <a:gd name="T16" fmla="*/ 8 w 8"/>
                  <a:gd name="T17" fmla="*/ 19 h 39"/>
                  <a:gd name="T18" fmla="*/ 8 w 8"/>
                  <a:gd name="T19" fmla="*/ 22 h 39"/>
                  <a:gd name="T20" fmla="*/ 8 w 8"/>
                  <a:gd name="T21" fmla="*/ 25 h 39"/>
                  <a:gd name="T22" fmla="*/ 8 w 8"/>
                  <a:gd name="T23" fmla="*/ 28 h 39"/>
                  <a:gd name="T24" fmla="*/ 8 w 8"/>
                  <a:gd name="T25" fmla="*/ 31 h 39"/>
                  <a:gd name="T26" fmla="*/ 8 w 8"/>
                  <a:gd name="T27" fmla="*/ 33 h 39"/>
                  <a:gd name="T28" fmla="*/ 8 w 8"/>
                  <a:gd name="T29" fmla="*/ 34 h 39"/>
                  <a:gd name="T30" fmla="*/ 8 w 8"/>
                  <a:gd name="T31" fmla="*/ 37 h 39"/>
                  <a:gd name="T32" fmla="*/ 6 w 8"/>
                  <a:gd name="T33" fmla="*/ 39 h 39"/>
                  <a:gd name="T34" fmla="*/ 5 w 8"/>
                  <a:gd name="T35" fmla="*/ 39 h 39"/>
                  <a:gd name="T36" fmla="*/ 5 w 8"/>
                  <a:gd name="T37" fmla="*/ 39 h 39"/>
                  <a:gd name="T38" fmla="*/ 1 w 8"/>
                  <a:gd name="T39" fmla="*/ 33 h 39"/>
                  <a:gd name="T40" fmla="*/ 1 w 8"/>
                  <a:gd name="T41" fmla="*/ 28 h 39"/>
                  <a:gd name="T42" fmla="*/ 0 w 8"/>
                  <a:gd name="T43" fmla="*/ 24 h 39"/>
                  <a:gd name="T44" fmla="*/ 0 w 8"/>
                  <a:gd name="T45" fmla="*/ 19 h 39"/>
                  <a:gd name="T46" fmla="*/ 0 w 8"/>
                  <a:gd name="T47" fmla="*/ 15 h 39"/>
                  <a:gd name="T48" fmla="*/ 0 w 8"/>
                  <a:gd name="T49" fmla="*/ 10 h 39"/>
                  <a:gd name="T50" fmla="*/ 1 w 8"/>
                  <a:gd name="T51" fmla="*/ 6 h 39"/>
                  <a:gd name="T52" fmla="*/ 3 w 8"/>
                  <a:gd name="T53" fmla="*/ 1 h 39"/>
                  <a:gd name="T54" fmla="*/ 3 w 8"/>
                  <a:gd name="T55" fmla="*/ 1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39">
                    <a:moveTo>
                      <a:pt x="3" y="1"/>
                    </a:moveTo>
                    <a:lnTo>
                      <a:pt x="6" y="0"/>
                    </a:lnTo>
                    <a:lnTo>
                      <a:pt x="8" y="1"/>
                    </a:lnTo>
                    <a:lnTo>
                      <a:pt x="8" y="3"/>
                    </a:lnTo>
                    <a:lnTo>
                      <a:pt x="8" y="6"/>
                    </a:lnTo>
                    <a:lnTo>
                      <a:pt x="8" y="9"/>
                    </a:lnTo>
                    <a:lnTo>
                      <a:pt x="8" y="13"/>
                    </a:lnTo>
                    <a:lnTo>
                      <a:pt x="8" y="16"/>
                    </a:lnTo>
                    <a:lnTo>
                      <a:pt x="8" y="19"/>
                    </a:lnTo>
                    <a:lnTo>
                      <a:pt x="8" y="22"/>
                    </a:lnTo>
                    <a:lnTo>
                      <a:pt x="8" y="25"/>
                    </a:lnTo>
                    <a:lnTo>
                      <a:pt x="8" y="28"/>
                    </a:lnTo>
                    <a:lnTo>
                      <a:pt x="8" y="31"/>
                    </a:lnTo>
                    <a:lnTo>
                      <a:pt x="8" y="33"/>
                    </a:lnTo>
                    <a:lnTo>
                      <a:pt x="8" y="34"/>
                    </a:lnTo>
                    <a:lnTo>
                      <a:pt x="8" y="37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5" y="39"/>
                    </a:lnTo>
                    <a:lnTo>
                      <a:pt x="1" y="33"/>
                    </a:lnTo>
                    <a:lnTo>
                      <a:pt x="1" y="28"/>
                    </a:lnTo>
                    <a:lnTo>
                      <a:pt x="0" y="24"/>
                    </a:lnTo>
                    <a:lnTo>
                      <a:pt x="0" y="19"/>
                    </a:lnTo>
                    <a:lnTo>
                      <a:pt x="0" y="15"/>
                    </a:lnTo>
                    <a:lnTo>
                      <a:pt x="0" y="10"/>
                    </a:lnTo>
                    <a:lnTo>
                      <a:pt x="1" y="6"/>
                    </a:lnTo>
                    <a:lnTo>
                      <a:pt x="3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49" name="Freeform 357"/>
              <p:cNvSpPr>
                <a:spLocks/>
              </p:cNvSpPr>
              <p:nvPr/>
            </p:nvSpPr>
            <p:spPr bwMode="auto">
              <a:xfrm>
                <a:off x="4242" y="2443"/>
                <a:ext cx="29" cy="17"/>
              </a:xfrm>
              <a:custGeom>
                <a:avLst/>
                <a:gdLst>
                  <a:gd name="T0" fmla="*/ 3 w 29"/>
                  <a:gd name="T1" fmla="*/ 10 h 17"/>
                  <a:gd name="T2" fmla="*/ 3 w 29"/>
                  <a:gd name="T3" fmla="*/ 9 h 17"/>
                  <a:gd name="T4" fmla="*/ 6 w 29"/>
                  <a:gd name="T5" fmla="*/ 7 h 17"/>
                  <a:gd name="T6" fmla="*/ 9 w 29"/>
                  <a:gd name="T7" fmla="*/ 6 h 17"/>
                  <a:gd name="T8" fmla="*/ 12 w 29"/>
                  <a:gd name="T9" fmla="*/ 4 h 17"/>
                  <a:gd name="T10" fmla="*/ 15 w 29"/>
                  <a:gd name="T11" fmla="*/ 3 h 17"/>
                  <a:gd name="T12" fmla="*/ 18 w 29"/>
                  <a:gd name="T13" fmla="*/ 3 h 17"/>
                  <a:gd name="T14" fmla="*/ 21 w 29"/>
                  <a:gd name="T15" fmla="*/ 0 h 17"/>
                  <a:gd name="T16" fmla="*/ 26 w 29"/>
                  <a:gd name="T17" fmla="*/ 0 h 17"/>
                  <a:gd name="T18" fmla="*/ 27 w 29"/>
                  <a:gd name="T19" fmla="*/ 0 h 17"/>
                  <a:gd name="T20" fmla="*/ 29 w 29"/>
                  <a:gd name="T21" fmla="*/ 1 h 17"/>
                  <a:gd name="T22" fmla="*/ 29 w 29"/>
                  <a:gd name="T23" fmla="*/ 3 h 17"/>
                  <a:gd name="T24" fmla="*/ 27 w 29"/>
                  <a:gd name="T25" fmla="*/ 4 h 17"/>
                  <a:gd name="T26" fmla="*/ 24 w 29"/>
                  <a:gd name="T27" fmla="*/ 6 h 17"/>
                  <a:gd name="T28" fmla="*/ 21 w 29"/>
                  <a:gd name="T29" fmla="*/ 7 h 17"/>
                  <a:gd name="T30" fmla="*/ 18 w 29"/>
                  <a:gd name="T31" fmla="*/ 9 h 17"/>
                  <a:gd name="T32" fmla="*/ 17 w 29"/>
                  <a:gd name="T33" fmla="*/ 10 h 17"/>
                  <a:gd name="T34" fmla="*/ 11 w 29"/>
                  <a:gd name="T35" fmla="*/ 12 h 17"/>
                  <a:gd name="T36" fmla="*/ 6 w 29"/>
                  <a:gd name="T37" fmla="*/ 15 h 17"/>
                  <a:gd name="T38" fmla="*/ 3 w 29"/>
                  <a:gd name="T39" fmla="*/ 17 h 17"/>
                  <a:gd name="T40" fmla="*/ 1 w 29"/>
                  <a:gd name="T41" fmla="*/ 15 h 17"/>
                  <a:gd name="T42" fmla="*/ 0 w 29"/>
                  <a:gd name="T43" fmla="*/ 12 h 17"/>
                  <a:gd name="T44" fmla="*/ 3 w 29"/>
                  <a:gd name="T45" fmla="*/ 10 h 17"/>
                  <a:gd name="T46" fmla="*/ 3 w 29"/>
                  <a:gd name="T47" fmla="*/ 1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7">
                    <a:moveTo>
                      <a:pt x="3" y="10"/>
                    </a:moveTo>
                    <a:lnTo>
                      <a:pt x="3" y="9"/>
                    </a:lnTo>
                    <a:lnTo>
                      <a:pt x="6" y="7"/>
                    </a:lnTo>
                    <a:lnTo>
                      <a:pt x="9" y="6"/>
                    </a:lnTo>
                    <a:lnTo>
                      <a:pt x="12" y="4"/>
                    </a:lnTo>
                    <a:lnTo>
                      <a:pt x="15" y="3"/>
                    </a:lnTo>
                    <a:lnTo>
                      <a:pt x="18" y="3"/>
                    </a:lnTo>
                    <a:lnTo>
                      <a:pt x="21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1"/>
                    </a:lnTo>
                    <a:lnTo>
                      <a:pt x="29" y="3"/>
                    </a:lnTo>
                    <a:lnTo>
                      <a:pt x="27" y="4"/>
                    </a:lnTo>
                    <a:lnTo>
                      <a:pt x="24" y="6"/>
                    </a:lnTo>
                    <a:lnTo>
                      <a:pt x="21" y="7"/>
                    </a:lnTo>
                    <a:lnTo>
                      <a:pt x="18" y="9"/>
                    </a:lnTo>
                    <a:lnTo>
                      <a:pt x="17" y="10"/>
                    </a:lnTo>
                    <a:lnTo>
                      <a:pt x="11" y="12"/>
                    </a:lnTo>
                    <a:lnTo>
                      <a:pt x="6" y="15"/>
                    </a:lnTo>
                    <a:lnTo>
                      <a:pt x="3" y="17"/>
                    </a:lnTo>
                    <a:lnTo>
                      <a:pt x="1" y="15"/>
                    </a:lnTo>
                    <a:lnTo>
                      <a:pt x="0" y="12"/>
                    </a:lnTo>
                    <a:lnTo>
                      <a:pt x="3" y="10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350" name="Freeform 358"/>
              <p:cNvSpPr>
                <a:spLocks/>
              </p:cNvSpPr>
              <p:nvPr/>
            </p:nvSpPr>
            <p:spPr bwMode="auto">
              <a:xfrm>
                <a:off x="4256" y="2464"/>
                <a:ext cx="33" cy="8"/>
              </a:xfrm>
              <a:custGeom>
                <a:avLst/>
                <a:gdLst>
                  <a:gd name="T0" fmla="*/ 3 w 33"/>
                  <a:gd name="T1" fmla="*/ 3 h 8"/>
                  <a:gd name="T2" fmla="*/ 6 w 33"/>
                  <a:gd name="T3" fmla="*/ 2 h 8"/>
                  <a:gd name="T4" fmla="*/ 10 w 33"/>
                  <a:gd name="T5" fmla="*/ 0 h 8"/>
                  <a:gd name="T6" fmla="*/ 13 w 33"/>
                  <a:gd name="T7" fmla="*/ 0 h 8"/>
                  <a:gd name="T8" fmla="*/ 18 w 33"/>
                  <a:gd name="T9" fmla="*/ 0 h 8"/>
                  <a:gd name="T10" fmla="*/ 21 w 33"/>
                  <a:gd name="T11" fmla="*/ 0 h 8"/>
                  <a:gd name="T12" fmla="*/ 24 w 33"/>
                  <a:gd name="T13" fmla="*/ 0 h 8"/>
                  <a:gd name="T14" fmla="*/ 28 w 33"/>
                  <a:gd name="T15" fmla="*/ 0 h 8"/>
                  <a:gd name="T16" fmla="*/ 31 w 33"/>
                  <a:gd name="T17" fmla="*/ 2 h 8"/>
                  <a:gd name="T18" fmla="*/ 33 w 33"/>
                  <a:gd name="T19" fmla="*/ 5 h 8"/>
                  <a:gd name="T20" fmla="*/ 31 w 33"/>
                  <a:gd name="T21" fmla="*/ 6 h 8"/>
                  <a:gd name="T22" fmla="*/ 27 w 33"/>
                  <a:gd name="T23" fmla="*/ 6 h 8"/>
                  <a:gd name="T24" fmla="*/ 24 w 33"/>
                  <a:gd name="T25" fmla="*/ 6 h 8"/>
                  <a:gd name="T26" fmla="*/ 19 w 33"/>
                  <a:gd name="T27" fmla="*/ 6 h 8"/>
                  <a:gd name="T28" fmla="*/ 16 w 33"/>
                  <a:gd name="T29" fmla="*/ 6 h 8"/>
                  <a:gd name="T30" fmla="*/ 12 w 33"/>
                  <a:gd name="T31" fmla="*/ 6 h 8"/>
                  <a:gd name="T32" fmla="*/ 9 w 33"/>
                  <a:gd name="T33" fmla="*/ 8 h 8"/>
                  <a:gd name="T34" fmla="*/ 6 w 33"/>
                  <a:gd name="T35" fmla="*/ 8 h 8"/>
                  <a:gd name="T36" fmla="*/ 3 w 33"/>
                  <a:gd name="T37" fmla="*/ 8 h 8"/>
                  <a:gd name="T38" fmla="*/ 0 w 33"/>
                  <a:gd name="T39" fmla="*/ 6 h 8"/>
                  <a:gd name="T40" fmla="*/ 3 w 33"/>
                  <a:gd name="T41" fmla="*/ 3 h 8"/>
                  <a:gd name="T42" fmla="*/ 3 w 33"/>
                  <a:gd name="T43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3" h="8">
                    <a:moveTo>
                      <a:pt x="3" y="3"/>
                    </a:moveTo>
                    <a:lnTo>
                      <a:pt x="6" y="2"/>
                    </a:lnTo>
                    <a:lnTo>
                      <a:pt x="10" y="0"/>
                    </a:lnTo>
                    <a:lnTo>
                      <a:pt x="13" y="0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8" y="0"/>
                    </a:lnTo>
                    <a:lnTo>
                      <a:pt x="31" y="2"/>
                    </a:lnTo>
                    <a:lnTo>
                      <a:pt x="33" y="5"/>
                    </a:lnTo>
                    <a:lnTo>
                      <a:pt x="31" y="6"/>
                    </a:lnTo>
                    <a:lnTo>
                      <a:pt x="27" y="6"/>
                    </a:lnTo>
                    <a:lnTo>
                      <a:pt x="24" y="6"/>
                    </a:lnTo>
                    <a:lnTo>
                      <a:pt x="19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9" y="8"/>
                    </a:lnTo>
                    <a:lnTo>
                      <a:pt x="6" y="8"/>
                    </a:lnTo>
                    <a:lnTo>
                      <a:pt x="3" y="8"/>
                    </a:lnTo>
                    <a:lnTo>
                      <a:pt x="0" y="6"/>
                    </a:lnTo>
                    <a:lnTo>
                      <a:pt x="3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C299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341352" name="Freeform 360"/>
            <p:cNvSpPr>
              <a:spLocks/>
            </p:cNvSpPr>
            <p:nvPr/>
          </p:nvSpPr>
          <p:spPr bwMode="auto">
            <a:xfrm>
              <a:off x="4286" y="2472"/>
              <a:ext cx="25" cy="12"/>
            </a:xfrm>
            <a:custGeom>
              <a:avLst/>
              <a:gdLst>
                <a:gd name="T0" fmla="*/ 7 w 25"/>
                <a:gd name="T1" fmla="*/ 4 h 12"/>
                <a:gd name="T2" fmla="*/ 10 w 25"/>
                <a:gd name="T3" fmla="*/ 1 h 12"/>
                <a:gd name="T4" fmla="*/ 13 w 25"/>
                <a:gd name="T5" fmla="*/ 1 h 12"/>
                <a:gd name="T6" fmla="*/ 18 w 25"/>
                <a:gd name="T7" fmla="*/ 0 h 12"/>
                <a:gd name="T8" fmla="*/ 22 w 25"/>
                <a:gd name="T9" fmla="*/ 0 h 12"/>
                <a:gd name="T10" fmla="*/ 24 w 25"/>
                <a:gd name="T11" fmla="*/ 0 h 12"/>
                <a:gd name="T12" fmla="*/ 25 w 25"/>
                <a:gd name="T13" fmla="*/ 1 h 12"/>
                <a:gd name="T14" fmla="*/ 24 w 25"/>
                <a:gd name="T15" fmla="*/ 3 h 12"/>
                <a:gd name="T16" fmla="*/ 24 w 25"/>
                <a:gd name="T17" fmla="*/ 4 h 12"/>
                <a:gd name="T18" fmla="*/ 21 w 25"/>
                <a:gd name="T19" fmla="*/ 4 h 12"/>
                <a:gd name="T20" fmla="*/ 19 w 25"/>
                <a:gd name="T21" fmla="*/ 6 h 12"/>
                <a:gd name="T22" fmla="*/ 16 w 25"/>
                <a:gd name="T23" fmla="*/ 7 h 12"/>
                <a:gd name="T24" fmla="*/ 13 w 25"/>
                <a:gd name="T25" fmla="*/ 7 h 12"/>
                <a:gd name="T26" fmla="*/ 10 w 25"/>
                <a:gd name="T27" fmla="*/ 9 h 12"/>
                <a:gd name="T28" fmla="*/ 9 w 25"/>
                <a:gd name="T29" fmla="*/ 10 h 12"/>
                <a:gd name="T30" fmla="*/ 6 w 25"/>
                <a:gd name="T31" fmla="*/ 10 h 12"/>
                <a:gd name="T32" fmla="*/ 4 w 25"/>
                <a:gd name="T33" fmla="*/ 12 h 12"/>
                <a:gd name="T34" fmla="*/ 0 w 25"/>
                <a:gd name="T35" fmla="*/ 10 h 12"/>
                <a:gd name="T36" fmla="*/ 1 w 25"/>
                <a:gd name="T37" fmla="*/ 7 h 12"/>
                <a:gd name="T38" fmla="*/ 1 w 25"/>
                <a:gd name="T39" fmla="*/ 6 h 12"/>
                <a:gd name="T40" fmla="*/ 4 w 25"/>
                <a:gd name="T41" fmla="*/ 4 h 12"/>
                <a:gd name="T42" fmla="*/ 6 w 25"/>
                <a:gd name="T43" fmla="*/ 4 h 12"/>
                <a:gd name="T44" fmla="*/ 7 w 25"/>
                <a:gd name="T45" fmla="*/ 4 h 12"/>
                <a:gd name="T46" fmla="*/ 7 w 25"/>
                <a:gd name="T4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5" h="12">
                  <a:moveTo>
                    <a:pt x="7" y="4"/>
                  </a:moveTo>
                  <a:lnTo>
                    <a:pt x="10" y="1"/>
                  </a:lnTo>
                  <a:lnTo>
                    <a:pt x="13" y="1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4"/>
                  </a:lnTo>
                  <a:lnTo>
                    <a:pt x="21" y="4"/>
                  </a:lnTo>
                  <a:lnTo>
                    <a:pt x="19" y="6"/>
                  </a:lnTo>
                  <a:lnTo>
                    <a:pt x="16" y="7"/>
                  </a:lnTo>
                  <a:lnTo>
                    <a:pt x="13" y="7"/>
                  </a:lnTo>
                  <a:lnTo>
                    <a:pt x="10" y="9"/>
                  </a:lnTo>
                  <a:lnTo>
                    <a:pt x="9" y="10"/>
                  </a:lnTo>
                  <a:lnTo>
                    <a:pt x="6" y="10"/>
                  </a:lnTo>
                  <a:lnTo>
                    <a:pt x="4" y="12"/>
                  </a:lnTo>
                  <a:lnTo>
                    <a:pt x="0" y="10"/>
                  </a:lnTo>
                  <a:lnTo>
                    <a:pt x="1" y="7"/>
                  </a:lnTo>
                  <a:lnTo>
                    <a:pt x="1" y="6"/>
                  </a:lnTo>
                  <a:lnTo>
                    <a:pt x="4" y="4"/>
                  </a:lnTo>
                  <a:lnTo>
                    <a:pt x="6" y="4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3" name="Freeform 361"/>
            <p:cNvSpPr>
              <a:spLocks/>
            </p:cNvSpPr>
            <p:nvPr/>
          </p:nvSpPr>
          <p:spPr bwMode="auto">
            <a:xfrm>
              <a:off x="4292" y="2484"/>
              <a:ext cx="33" cy="18"/>
            </a:xfrm>
            <a:custGeom>
              <a:avLst/>
              <a:gdLst>
                <a:gd name="T0" fmla="*/ 13 w 33"/>
                <a:gd name="T1" fmla="*/ 6 h 18"/>
                <a:gd name="T2" fmla="*/ 18 w 33"/>
                <a:gd name="T3" fmla="*/ 4 h 18"/>
                <a:gd name="T4" fmla="*/ 23 w 33"/>
                <a:gd name="T5" fmla="*/ 1 h 18"/>
                <a:gd name="T6" fmla="*/ 26 w 33"/>
                <a:gd name="T7" fmla="*/ 0 h 18"/>
                <a:gd name="T8" fmla="*/ 30 w 33"/>
                <a:gd name="T9" fmla="*/ 0 h 18"/>
                <a:gd name="T10" fmla="*/ 33 w 33"/>
                <a:gd name="T11" fmla="*/ 0 h 18"/>
                <a:gd name="T12" fmla="*/ 33 w 33"/>
                <a:gd name="T13" fmla="*/ 3 h 18"/>
                <a:gd name="T14" fmla="*/ 29 w 33"/>
                <a:gd name="T15" fmla="*/ 6 h 18"/>
                <a:gd name="T16" fmla="*/ 26 w 33"/>
                <a:gd name="T17" fmla="*/ 7 h 18"/>
                <a:gd name="T18" fmla="*/ 21 w 33"/>
                <a:gd name="T19" fmla="*/ 9 h 18"/>
                <a:gd name="T20" fmla="*/ 16 w 33"/>
                <a:gd name="T21" fmla="*/ 12 h 18"/>
                <a:gd name="T22" fmla="*/ 12 w 33"/>
                <a:gd name="T23" fmla="*/ 13 h 18"/>
                <a:gd name="T24" fmla="*/ 9 w 33"/>
                <a:gd name="T25" fmla="*/ 15 h 18"/>
                <a:gd name="T26" fmla="*/ 4 w 33"/>
                <a:gd name="T27" fmla="*/ 16 h 18"/>
                <a:gd name="T28" fmla="*/ 0 w 33"/>
                <a:gd name="T29" fmla="*/ 18 h 18"/>
                <a:gd name="T30" fmla="*/ 0 w 33"/>
                <a:gd name="T31" fmla="*/ 15 h 18"/>
                <a:gd name="T32" fmla="*/ 1 w 33"/>
                <a:gd name="T33" fmla="*/ 12 h 18"/>
                <a:gd name="T34" fmla="*/ 3 w 33"/>
                <a:gd name="T35" fmla="*/ 12 h 18"/>
                <a:gd name="T36" fmla="*/ 4 w 33"/>
                <a:gd name="T37" fmla="*/ 10 h 18"/>
                <a:gd name="T38" fmla="*/ 9 w 33"/>
                <a:gd name="T39" fmla="*/ 7 h 18"/>
                <a:gd name="T40" fmla="*/ 13 w 33"/>
                <a:gd name="T41" fmla="*/ 6 h 18"/>
                <a:gd name="T42" fmla="*/ 13 w 33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" h="18">
                  <a:moveTo>
                    <a:pt x="13" y="6"/>
                  </a:moveTo>
                  <a:lnTo>
                    <a:pt x="18" y="4"/>
                  </a:lnTo>
                  <a:lnTo>
                    <a:pt x="23" y="1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33" y="3"/>
                  </a:lnTo>
                  <a:lnTo>
                    <a:pt x="29" y="6"/>
                  </a:lnTo>
                  <a:lnTo>
                    <a:pt x="26" y="7"/>
                  </a:lnTo>
                  <a:lnTo>
                    <a:pt x="21" y="9"/>
                  </a:lnTo>
                  <a:lnTo>
                    <a:pt x="16" y="12"/>
                  </a:lnTo>
                  <a:lnTo>
                    <a:pt x="12" y="13"/>
                  </a:lnTo>
                  <a:lnTo>
                    <a:pt x="9" y="15"/>
                  </a:lnTo>
                  <a:lnTo>
                    <a:pt x="4" y="16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1" y="12"/>
                  </a:lnTo>
                  <a:lnTo>
                    <a:pt x="3" y="12"/>
                  </a:lnTo>
                  <a:lnTo>
                    <a:pt x="4" y="10"/>
                  </a:lnTo>
                  <a:lnTo>
                    <a:pt x="9" y="7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4" name="Freeform 362"/>
            <p:cNvSpPr>
              <a:spLocks/>
            </p:cNvSpPr>
            <p:nvPr/>
          </p:nvSpPr>
          <p:spPr bwMode="auto">
            <a:xfrm>
              <a:off x="3917" y="2198"/>
              <a:ext cx="410" cy="272"/>
            </a:xfrm>
            <a:custGeom>
              <a:avLst/>
              <a:gdLst>
                <a:gd name="T0" fmla="*/ 215 w 410"/>
                <a:gd name="T1" fmla="*/ 9 h 272"/>
                <a:gd name="T2" fmla="*/ 228 w 410"/>
                <a:gd name="T3" fmla="*/ 24 h 272"/>
                <a:gd name="T4" fmla="*/ 239 w 410"/>
                <a:gd name="T5" fmla="*/ 41 h 272"/>
                <a:gd name="T6" fmla="*/ 249 w 410"/>
                <a:gd name="T7" fmla="*/ 56 h 272"/>
                <a:gd name="T8" fmla="*/ 266 w 410"/>
                <a:gd name="T9" fmla="*/ 81 h 272"/>
                <a:gd name="T10" fmla="*/ 286 w 410"/>
                <a:gd name="T11" fmla="*/ 112 h 272"/>
                <a:gd name="T12" fmla="*/ 305 w 410"/>
                <a:gd name="T13" fmla="*/ 142 h 272"/>
                <a:gd name="T14" fmla="*/ 322 w 410"/>
                <a:gd name="T15" fmla="*/ 174 h 272"/>
                <a:gd name="T16" fmla="*/ 331 w 410"/>
                <a:gd name="T17" fmla="*/ 193 h 272"/>
                <a:gd name="T18" fmla="*/ 342 w 410"/>
                <a:gd name="T19" fmla="*/ 209 h 272"/>
                <a:gd name="T20" fmla="*/ 354 w 410"/>
                <a:gd name="T21" fmla="*/ 222 h 272"/>
                <a:gd name="T22" fmla="*/ 369 w 410"/>
                <a:gd name="T23" fmla="*/ 239 h 272"/>
                <a:gd name="T24" fmla="*/ 387 w 410"/>
                <a:gd name="T25" fmla="*/ 252 h 272"/>
                <a:gd name="T26" fmla="*/ 405 w 410"/>
                <a:gd name="T27" fmla="*/ 263 h 272"/>
                <a:gd name="T28" fmla="*/ 407 w 410"/>
                <a:gd name="T29" fmla="*/ 269 h 272"/>
                <a:gd name="T30" fmla="*/ 385 w 410"/>
                <a:gd name="T31" fmla="*/ 262 h 272"/>
                <a:gd name="T32" fmla="*/ 360 w 410"/>
                <a:gd name="T33" fmla="*/ 242 h 272"/>
                <a:gd name="T34" fmla="*/ 339 w 410"/>
                <a:gd name="T35" fmla="*/ 218 h 272"/>
                <a:gd name="T36" fmla="*/ 323 w 410"/>
                <a:gd name="T37" fmla="*/ 195 h 272"/>
                <a:gd name="T38" fmla="*/ 310 w 410"/>
                <a:gd name="T39" fmla="*/ 171 h 272"/>
                <a:gd name="T40" fmla="*/ 296 w 410"/>
                <a:gd name="T41" fmla="*/ 145 h 272"/>
                <a:gd name="T42" fmla="*/ 281 w 410"/>
                <a:gd name="T43" fmla="*/ 119 h 272"/>
                <a:gd name="T44" fmla="*/ 264 w 410"/>
                <a:gd name="T45" fmla="*/ 97 h 272"/>
                <a:gd name="T46" fmla="*/ 252 w 410"/>
                <a:gd name="T47" fmla="*/ 74 h 272"/>
                <a:gd name="T48" fmla="*/ 240 w 410"/>
                <a:gd name="T49" fmla="*/ 56 h 272"/>
                <a:gd name="T50" fmla="*/ 227 w 410"/>
                <a:gd name="T51" fmla="*/ 36 h 272"/>
                <a:gd name="T52" fmla="*/ 213 w 410"/>
                <a:gd name="T53" fmla="*/ 18 h 272"/>
                <a:gd name="T54" fmla="*/ 196 w 410"/>
                <a:gd name="T55" fmla="*/ 9 h 272"/>
                <a:gd name="T56" fmla="*/ 186 w 410"/>
                <a:gd name="T57" fmla="*/ 10 h 272"/>
                <a:gd name="T58" fmla="*/ 174 w 410"/>
                <a:gd name="T59" fmla="*/ 16 h 272"/>
                <a:gd name="T60" fmla="*/ 160 w 410"/>
                <a:gd name="T61" fmla="*/ 19 h 272"/>
                <a:gd name="T62" fmla="*/ 142 w 410"/>
                <a:gd name="T63" fmla="*/ 24 h 272"/>
                <a:gd name="T64" fmla="*/ 124 w 410"/>
                <a:gd name="T65" fmla="*/ 32 h 272"/>
                <a:gd name="T66" fmla="*/ 110 w 410"/>
                <a:gd name="T67" fmla="*/ 41 h 272"/>
                <a:gd name="T68" fmla="*/ 95 w 410"/>
                <a:gd name="T69" fmla="*/ 48 h 272"/>
                <a:gd name="T70" fmla="*/ 86 w 410"/>
                <a:gd name="T71" fmla="*/ 57 h 272"/>
                <a:gd name="T72" fmla="*/ 69 w 410"/>
                <a:gd name="T73" fmla="*/ 65 h 272"/>
                <a:gd name="T74" fmla="*/ 56 w 410"/>
                <a:gd name="T75" fmla="*/ 75 h 272"/>
                <a:gd name="T76" fmla="*/ 44 w 410"/>
                <a:gd name="T77" fmla="*/ 83 h 272"/>
                <a:gd name="T78" fmla="*/ 33 w 410"/>
                <a:gd name="T79" fmla="*/ 94 h 272"/>
                <a:gd name="T80" fmla="*/ 22 w 410"/>
                <a:gd name="T81" fmla="*/ 103 h 272"/>
                <a:gd name="T82" fmla="*/ 9 w 410"/>
                <a:gd name="T83" fmla="*/ 109 h 272"/>
                <a:gd name="T84" fmla="*/ 9 w 410"/>
                <a:gd name="T85" fmla="*/ 130 h 272"/>
                <a:gd name="T86" fmla="*/ 13 w 410"/>
                <a:gd name="T87" fmla="*/ 147 h 272"/>
                <a:gd name="T88" fmla="*/ 6 w 410"/>
                <a:gd name="T89" fmla="*/ 139 h 272"/>
                <a:gd name="T90" fmla="*/ 1 w 410"/>
                <a:gd name="T91" fmla="*/ 124 h 272"/>
                <a:gd name="T92" fmla="*/ 1 w 410"/>
                <a:gd name="T93" fmla="*/ 109 h 272"/>
                <a:gd name="T94" fmla="*/ 12 w 410"/>
                <a:gd name="T95" fmla="*/ 98 h 272"/>
                <a:gd name="T96" fmla="*/ 24 w 410"/>
                <a:gd name="T97" fmla="*/ 94 h 272"/>
                <a:gd name="T98" fmla="*/ 38 w 410"/>
                <a:gd name="T99" fmla="*/ 77 h 272"/>
                <a:gd name="T100" fmla="*/ 50 w 410"/>
                <a:gd name="T101" fmla="*/ 71 h 272"/>
                <a:gd name="T102" fmla="*/ 62 w 410"/>
                <a:gd name="T103" fmla="*/ 63 h 272"/>
                <a:gd name="T104" fmla="*/ 74 w 410"/>
                <a:gd name="T105" fmla="*/ 56 h 272"/>
                <a:gd name="T106" fmla="*/ 84 w 410"/>
                <a:gd name="T107" fmla="*/ 48 h 272"/>
                <a:gd name="T108" fmla="*/ 95 w 410"/>
                <a:gd name="T109" fmla="*/ 41 h 272"/>
                <a:gd name="T110" fmla="*/ 106 w 410"/>
                <a:gd name="T111" fmla="*/ 35 h 272"/>
                <a:gd name="T112" fmla="*/ 124 w 410"/>
                <a:gd name="T113" fmla="*/ 21 h 272"/>
                <a:gd name="T114" fmla="*/ 137 w 410"/>
                <a:gd name="T115" fmla="*/ 18 h 272"/>
                <a:gd name="T116" fmla="*/ 154 w 410"/>
                <a:gd name="T117" fmla="*/ 13 h 272"/>
                <a:gd name="T118" fmla="*/ 172 w 410"/>
                <a:gd name="T119" fmla="*/ 10 h 272"/>
                <a:gd name="T120" fmla="*/ 186 w 410"/>
                <a:gd name="T121" fmla="*/ 1 h 272"/>
                <a:gd name="T122" fmla="*/ 201 w 410"/>
                <a:gd name="T123" fmla="*/ 1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0" h="272">
                  <a:moveTo>
                    <a:pt x="205" y="0"/>
                  </a:moveTo>
                  <a:lnTo>
                    <a:pt x="208" y="3"/>
                  </a:lnTo>
                  <a:lnTo>
                    <a:pt x="213" y="6"/>
                  </a:lnTo>
                  <a:lnTo>
                    <a:pt x="215" y="9"/>
                  </a:lnTo>
                  <a:lnTo>
                    <a:pt x="219" y="13"/>
                  </a:lnTo>
                  <a:lnTo>
                    <a:pt x="222" y="16"/>
                  </a:lnTo>
                  <a:lnTo>
                    <a:pt x="225" y="19"/>
                  </a:lnTo>
                  <a:lnTo>
                    <a:pt x="228" y="24"/>
                  </a:lnTo>
                  <a:lnTo>
                    <a:pt x="231" y="29"/>
                  </a:lnTo>
                  <a:lnTo>
                    <a:pt x="233" y="32"/>
                  </a:lnTo>
                  <a:lnTo>
                    <a:pt x="236" y="36"/>
                  </a:lnTo>
                  <a:lnTo>
                    <a:pt x="239" y="41"/>
                  </a:lnTo>
                  <a:lnTo>
                    <a:pt x="242" y="44"/>
                  </a:lnTo>
                  <a:lnTo>
                    <a:pt x="243" y="48"/>
                  </a:lnTo>
                  <a:lnTo>
                    <a:pt x="246" y="51"/>
                  </a:lnTo>
                  <a:lnTo>
                    <a:pt x="249" y="56"/>
                  </a:lnTo>
                  <a:lnTo>
                    <a:pt x="254" y="60"/>
                  </a:lnTo>
                  <a:lnTo>
                    <a:pt x="257" y="68"/>
                  </a:lnTo>
                  <a:lnTo>
                    <a:pt x="261" y="74"/>
                  </a:lnTo>
                  <a:lnTo>
                    <a:pt x="266" y="81"/>
                  </a:lnTo>
                  <a:lnTo>
                    <a:pt x="270" y="91"/>
                  </a:lnTo>
                  <a:lnTo>
                    <a:pt x="275" y="97"/>
                  </a:lnTo>
                  <a:lnTo>
                    <a:pt x="281" y="104"/>
                  </a:lnTo>
                  <a:lnTo>
                    <a:pt x="286" y="112"/>
                  </a:lnTo>
                  <a:lnTo>
                    <a:pt x="290" y="119"/>
                  </a:lnTo>
                  <a:lnTo>
                    <a:pt x="295" y="127"/>
                  </a:lnTo>
                  <a:lnTo>
                    <a:pt x="301" y="134"/>
                  </a:lnTo>
                  <a:lnTo>
                    <a:pt x="305" y="142"/>
                  </a:lnTo>
                  <a:lnTo>
                    <a:pt x="310" y="150"/>
                  </a:lnTo>
                  <a:lnTo>
                    <a:pt x="313" y="157"/>
                  </a:lnTo>
                  <a:lnTo>
                    <a:pt x="317" y="166"/>
                  </a:lnTo>
                  <a:lnTo>
                    <a:pt x="322" y="174"/>
                  </a:lnTo>
                  <a:lnTo>
                    <a:pt x="325" y="181"/>
                  </a:lnTo>
                  <a:lnTo>
                    <a:pt x="328" y="186"/>
                  </a:lnTo>
                  <a:lnTo>
                    <a:pt x="329" y="190"/>
                  </a:lnTo>
                  <a:lnTo>
                    <a:pt x="331" y="193"/>
                  </a:lnTo>
                  <a:lnTo>
                    <a:pt x="334" y="198"/>
                  </a:lnTo>
                  <a:lnTo>
                    <a:pt x="337" y="201"/>
                  </a:lnTo>
                  <a:lnTo>
                    <a:pt x="339" y="206"/>
                  </a:lnTo>
                  <a:lnTo>
                    <a:pt x="342" y="209"/>
                  </a:lnTo>
                  <a:lnTo>
                    <a:pt x="345" y="213"/>
                  </a:lnTo>
                  <a:lnTo>
                    <a:pt x="348" y="216"/>
                  </a:lnTo>
                  <a:lnTo>
                    <a:pt x="351" y="219"/>
                  </a:lnTo>
                  <a:lnTo>
                    <a:pt x="354" y="222"/>
                  </a:lnTo>
                  <a:lnTo>
                    <a:pt x="358" y="227"/>
                  </a:lnTo>
                  <a:lnTo>
                    <a:pt x="361" y="230"/>
                  </a:lnTo>
                  <a:lnTo>
                    <a:pt x="366" y="234"/>
                  </a:lnTo>
                  <a:lnTo>
                    <a:pt x="369" y="239"/>
                  </a:lnTo>
                  <a:lnTo>
                    <a:pt x="375" y="243"/>
                  </a:lnTo>
                  <a:lnTo>
                    <a:pt x="378" y="246"/>
                  </a:lnTo>
                  <a:lnTo>
                    <a:pt x="381" y="249"/>
                  </a:lnTo>
                  <a:lnTo>
                    <a:pt x="387" y="252"/>
                  </a:lnTo>
                  <a:lnTo>
                    <a:pt x="391" y="255"/>
                  </a:lnTo>
                  <a:lnTo>
                    <a:pt x="396" y="258"/>
                  </a:lnTo>
                  <a:lnTo>
                    <a:pt x="401" y="262"/>
                  </a:lnTo>
                  <a:lnTo>
                    <a:pt x="405" y="263"/>
                  </a:lnTo>
                  <a:lnTo>
                    <a:pt x="408" y="266"/>
                  </a:lnTo>
                  <a:lnTo>
                    <a:pt x="410" y="266"/>
                  </a:lnTo>
                  <a:lnTo>
                    <a:pt x="408" y="268"/>
                  </a:lnTo>
                  <a:lnTo>
                    <a:pt x="407" y="269"/>
                  </a:lnTo>
                  <a:lnTo>
                    <a:pt x="407" y="272"/>
                  </a:lnTo>
                  <a:lnTo>
                    <a:pt x="399" y="269"/>
                  </a:lnTo>
                  <a:lnTo>
                    <a:pt x="391" y="266"/>
                  </a:lnTo>
                  <a:lnTo>
                    <a:pt x="385" y="262"/>
                  </a:lnTo>
                  <a:lnTo>
                    <a:pt x="378" y="258"/>
                  </a:lnTo>
                  <a:lnTo>
                    <a:pt x="372" y="252"/>
                  </a:lnTo>
                  <a:lnTo>
                    <a:pt x="366" y="248"/>
                  </a:lnTo>
                  <a:lnTo>
                    <a:pt x="360" y="242"/>
                  </a:lnTo>
                  <a:lnTo>
                    <a:pt x="354" y="236"/>
                  </a:lnTo>
                  <a:lnTo>
                    <a:pt x="348" y="230"/>
                  </a:lnTo>
                  <a:lnTo>
                    <a:pt x="343" y="224"/>
                  </a:lnTo>
                  <a:lnTo>
                    <a:pt x="339" y="218"/>
                  </a:lnTo>
                  <a:lnTo>
                    <a:pt x="334" y="212"/>
                  </a:lnTo>
                  <a:lnTo>
                    <a:pt x="329" y="206"/>
                  </a:lnTo>
                  <a:lnTo>
                    <a:pt x="326" y="199"/>
                  </a:lnTo>
                  <a:lnTo>
                    <a:pt x="323" y="195"/>
                  </a:lnTo>
                  <a:lnTo>
                    <a:pt x="320" y="190"/>
                  </a:lnTo>
                  <a:lnTo>
                    <a:pt x="317" y="183"/>
                  </a:lnTo>
                  <a:lnTo>
                    <a:pt x="313" y="177"/>
                  </a:lnTo>
                  <a:lnTo>
                    <a:pt x="310" y="171"/>
                  </a:lnTo>
                  <a:lnTo>
                    <a:pt x="307" y="165"/>
                  </a:lnTo>
                  <a:lnTo>
                    <a:pt x="304" y="157"/>
                  </a:lnTo>
                  <a:lnTo>
                    <a:pt x="301" y="151"/>
                  </a:lnTo>
                  <a:lnTo>
                    <a:pt x="296" y="145"/>
                  </a:lnTo>
                  <a:lnTo>
                    <a:pt x="293" y="139"/>
                  </a:lnTo>
                  <a:lnTo>
                    <a:pt x="290" y="133"/>
                  </a:lnTo>
                  <a:lnTo>
                    <a:pt x="286" y="125"/>
                  </a:lnTo>
                  <a:lnTo>
                    <a:pt x="281" y="119"/>
                  </a:lnTo>
                  <a:lnTo>
                    <a:pt x="278" y="113"/>
                  </a:lnTo>
                  <a:lnTo>
                    <a:pt x="273" y="107"/>
                  </a:lnTo>
                  <a:lnTo>
                    <a:pt x="269" y="101"/>
                  </a:lnTo>
                  <a:lnTo>
                    <a:pt x="264" y="97"/>
                  </a:lnTo>
                  <a:lnTo>
                    <a:pt x="261" y="91"/>
                  </a:lnTo>
                  <a:lnTo>
                    <a:pt x="258" y="85"/>
                  </a:lnTo>
                  <a:lnTo>
                    <a:pt x="255" y="80"/>
                  </a:lnTo>
                  <a:lnTo>
                    <a:pt x="252" y="74"/>
                  </a:lnTo>
                  <a:lnTo>
                    <a:pt x="251" y="69"/>
                  </a:lnTo>
                  <a:lnTo>
                    <a:pt x="246" y="65"/>
                  </a:lnTo>
                  <a:lnTo>
                    <a:pt x="243" y="60"/>
                  </a:lnTo>
                  <a:lnTo>
                    <a:pt x="240" y="56"/>
                  </a:lnTo>
                  <a:lnTo>
                    <a:pt x="237" y="51"/>
                  </a:lnTo>
                  <a:lnTo>
                    <a:pt x="234" y="47"/>
                  </a:lnTo>
                  <a:lnTo>
                    <a:pt x="231" y="41"/>
                  </a:lnTo>
                  <a:lnTo>
                    <a:pt x="227" y="36"/>
                  </a:lnTo>
                  <a:lnTo>
                    <a:pt x="224" y="32"/>
                  </a:lnTo>
                  <a:lnTo>
                    <a:pt x="219" y="27"/>
                  </a:lnTo>
                  <a:lnTo>
                    <a:pt x="216" y="22"/>
                  </a:lnTo>
                  <a:lnTo>
                    <a:pt x="213" y="18"/>
                  </a:lnTo>
                  <a:lnTo>
                    <a:pt x="210" y="13"/>
                  </a:lnTo>
                  <a:lnTo>
                    <a:pt x="205" y="10"/>
                  </a:lnTo>
                  <a:lnTo>
                    <a:pt x="199" y="9"/>
                  </a:lnTo>
                  <a:lnTo>
                    <a:pt x="196" y="9"/>
                  </a:lnTo>
                  <a:lnTo>
                    <a:pt x="195" y="9"/>
                  </a:lnTo>
                  <a:lnTo>
                    <a:pt x="192" y="9"/>
                  </a:lnTo>
                  <a:lnTo>
                    <a:pt x="189" y="9"/>
                  </a:lnTo>
                  <a:lnTo>
                    <a:pt x="186" y="10"/>
                  </a:lnTo>
                  <a:lnTo>
                    <a:pt x="183" y="10"/>
                  </a:lnTo>
                  <a:lnTo>
                    <a:pt x="181" y="12"/>
                  </a:lnTo>
                  <a:lnTo>
                    <a:pt x="178" y="13"/>
                  </a:lnTo>
                  <a:lnTo>
                    <a:pt x="174" y="16"/>
                  </a:lnTo>
                  <a:lnTo>
                    <a:pt x="169" y="21"/>
                  </a:lnTo>
                  <a:lnTo>
                    <a:pt x="166" y="19"/>
                  </a:lnTo>
                  <a:lnTo>
                    <a:pt x="163" y="19"/>
                  </a:lnTo>
                  <a:lnTo>
                    <a:pt x="160" y="19"/>
                  </a:lnTo>
                  <a:lnTo>
                    <a:pt x="157" y="19"/>
                  </a:lnTo>
                  <a:lnTo>
                    <a:pt x="152" y="21"/>
                  </a:lnTo>
                  <a:lnTo>
                    <a:pt x="148" y="24"/>
                  </a:lnTo>
                  <a:lnTo>
                    <a:pt x="142" y="24"/>
                  </a:lnTo>
                  <a:lnTo>
                    <a:pt x="137" y="26"/>
                  </a:lnTo>
                  <a:lnTo>
                    <a:pt x="133" y="27"/>
                  </a:lnTo>
                  <a:lnTo>
                    <a:pt x="128" y="27"/>
                  </a:lnTo>
                  <a:lnTo>
                    <a:pt x="124" y="32"/>
                  </a:lnTo>
                  <a:lnTo>
                    <a:pt x="118" y="36"/>
                  </a:lnTo>
                  <a:lnTo>
                    <a:pt x="116" y="38"/>
                  </a:lnTo>
                  <a:lnTo>
                    <a:pt x="113" y="39"/>
                  </a:lnTo>
                  <a:lnTo>
                    <a:pt x="110" y="41"/>
                  </a:lnTo>
                  <a:lnTo>
                    <a:pt x="109" y="42"/>
                  </a:lnTo>
                  <a:lnTo>
                    <a:pt x="103" y="44"/>
                  </a:lnTo>
                  <a:lnTo>
                    <a:pt x="98" y="47"/>
                  </a:lnTo>
                  <a:lnTo>
                    <a:pt x="95" y="48"/>
                  </a:lnTo>
                  <a:lnTo>
                    <a:pt x="93" y="51"/>
                  </a:lnTo>
                  <a:lnTo>
                    <a:pt x="92" y="53"/>
                  </a:lnTo>
                  <a:lnTo>
                    <a:pt x="90" y="56"/>
                  </a:lnTo>
                  <a:lnTo>
                    <a:pt x="86" y="57"/>
                  </a:lnTo>
                  <a:lnTo>
                    <a:pt x="81" y="60"/>
                  </a:lnTo>
                  <a:lnTo>
                    <a:pt x="78" y="62"/>
                  </a:lnTo>
                  <a:lnTo>
                    <a:pt x="74" y="63"/>
                  </a:lnTo>
                  <a:lnTo>
                    <a:pt x="69" y="65"/>
                  </a:lnTo>
                  <a:lnTo>
                    <a:pt x="66" y="68"/>
                  </a:lnTo>
                  <a:lnTo>
                    <a:pt x="63" y="71"/>
                  </a:lnTo>
                  <a:lnTo>
                    <a:pt x="60" y="75"/>
                  </a:lnTo>
                  <a:lnTo>
                    <a:pt x="56" y="75"/>
                  </a:lnTo>
                  <a:lnTo>
                    <a:pt x="51" y="77"/>
                  </a:lnTo>
                  <a:lnTo>
                    <a:pt x="48" y="78"/>
                  </a:lnTo>
                  <a:lnTo>
                    <a:pt x="47" y="80"/>
                  </a:lnTo>
                  <a:lnTo>
                    <a:pt x="44" y="83"/>
                  </a:lnTo>
                  <a:lnTo>
                    <a:pt x="41" y="86"/>
                  </a:lnTo>
                  <a:lnTo>
                    <a:pt x="38" y="89"/>
                  </a:lnTo>
                  <a:lnTo>
                    <a:pt x="36" y="92"/>
                  </a:lnTo>
                  <a:lnTo>
                    <a:pt x="33" y="94"/>
                  </a:lnTo>
                  <a:lnTo>
                    <a:pt x="30" y="97"/>
                  </a:lnTo>
                  <a:lnTo>
                    <a:pt x="27" y="98"/>
                  </a:lnTo>
                  <a:lnTo>
                    <a:pt x="25" y="101"/>
                  </a:lnTo>
                  <a:lnTo>
                    <a:pt x="22" y="103"/>
                  </a:lnTo>
                  <a:lnTo>
                    <a:pt x="19" y="104"/>
                  </a:lnTo>
                  <a:lnTo>
                    <a:pt x="15" y="104"/>
                  </a:lnTo>
                  <a:lnTo>
                    <a:pt x="12" y="106"/>
                  </a:lnTo>
                  <a:lnTo>
                    <a:pt x="9" y="109"/>
                  </a:lnTo>
                  <a:lnTo>
                    <a:pt x="7" y="115"/>
                  </a:lnTo>
                  <a:lnTo>
                    <a:pt x="7" y="119"/>
                  </a:lnTo>
                  <a:lnTo>
                    <a:pt x="9" y="124"/>
                  </a:lnTo>
                  <a:lnTo>
                    <a:pt x="9" y="130"/>
                  </a:lnTo>
                  <a:lnTo>
                    <a:pt x="12" y="134"/>
                  </a:lnTo>
                  <a:lnTo>
                    <a:pt x="13" y="139"/>
                  </a:lnTo>
                  <a:lnTo>
                    <a:pt x="15" y="145"/>
                  </a:lnTo>
                  <a:lnTo>
                    <a:pt x="13" y="147"/>
                  </a:lnTo>
                  <a:lnTo>
                    <a:pt x="10" y="150"/>
                  </a:lnTo>
                  <a:lnTo>
                    <a:pt x="9" y="147"/>
                  </a:lnTo>
                  <a:lnTo>
                    <a:pt x="7" y="144"/>
                  </a:lnTo>
                  <a:lnTo>
                    <a:pt x="6" y="139"/>
                  </a:lnTo>
                  <a:lnTo>
                    <a:pt x="4" y="136"/>
                  </a:lnTo>
                  <a:lnTo>
                    <a:pt x="3" y="131"/>
                  </a:lnTo>
                  <a:lnTo>
                    <a:pt x="3" y="127"/>
                  </a:lnTo>
                  <a:lnTo>
                    <a:pt x="1" y="124"/>
                  </a:lnTo>
                  <a:lnTo>
                    <a:pt x="1" y="119"/>
                  </a:lnTo>
                  <a:lnTo>
                    <a:pt x="0" y="116"/>
                  </a:lnTo>
                  <a:lnTo>
                    <a:pt x="1" y="112"/>
                  </a:lnTo>
                  <a:lnTo>
                    <a:pt x="1" y="109"/>
                  </a:lnTo>
                  <a:lnTo>
                    <a:pt x="3" y="106"/>
                  </a:lnTo>
                  <a:lnTo>
                    <a:pt x="4" y="103"/>
                  </a:lnTo>
                  <a:lnTo>
                    <a:pt x="7" y="100"/>
                  </a:lnTo>
                  <a:lnTo>
                    <a:pt x="12" y="98"/>
                  </a:lnTo>
                  <a:lnTo>
                    <a:pt x="16" y="97"/>
                  </a:lnTo>
                  <a:lnTo>
                    <a:pt x="19" y="97"/>
                  </a:lnTo>
                  <a:lnTo>
                    <a:pt x="21" y="95"/>
                  </a:lnTo>
                  <a:lnTo>
                    <a:pt x="24" y="94"/>
                  </a:lnTo>
                  <a:lnTo>
                    <a:pt x="25" y="92"/>
                  </a:lnTo>
                  <a:lnTo>
                    <a:pt x="30" y="88"/>
                  </a:lnTo>
                  <a:lnTo>
                    <a:pt x="33" y="83"/>
                  </a:lnTo>
                  <a:lnTo>
                    <a:pt x="38" y="77"/>
                  </a:lnTo>
                  <a:lnTo>
                    <a:pt x="42" y="74"/>
                  </a:lnTo>
                  <a:lnTo>
                    <a:pt x="44" y="71"/>
                  </a:lnTo>
                  <a:lnTo>
                    <a:pt x="47" y="71"/>
                  </a:lnTo>
                  <a:lnTo>
                    <a:pt x="50" y="71"/>
                  </a:lnTo>
                  <a:lnTo>
                    <a:pt x="54" y="71"/>
                  </a:lnTo>
                  <a:lnTo>
                    <a:pt x="56" y="68"/>
                  </a:lnTo>
                  <a:lnTo>
                    <a:pt x="59" y="66"/>
                  </a:lnTo>
                  <a:lnTo>
                    <a:pt x="62" y="63"/>
                  </a:lnTo>
                  <a:lnTo>
                    <a:pt x="65" y="62"/>
                  </a:lnTo>
                  <a:lnTo>
                    <a:pt x="68" y="60"/>
                  </a:lnTo>
                  <a:lnTo>
                    <a:pt x="71" y="57"/>
                  </a:lnTo>
                  <a:lnTo>
                    <a:pt x="74" y="56"/>
                  </a:lnTo>
                  <a:lnTo>
                    <a:pt x="77" y="54"/>
                  </a:lnTo>
                  <a:lnTo>
                    <a:pt x="78" y="53"/>
                  </a:lnTo>
                  <a:lnTo>
                    <a:pt x="81" y="51"/>
                  </a:lnTo>
                  <a:lnTo>
                    <a:pt x="84" y="48"/>
                  </a:lnTo>
                  <a:lnTo>
                    <a:pt x="87" y="47"/>
                  </a:lnTo>
                  <a:lnTo>
                    <a:pt x="90" y="45"/>
                  </a:lnTo>
                  <a:lnTo>
                    <a:pt x="93" y="44"/>
                  </a:lnTo>
                  <a:lnTo>
                    <a:pt x="95" y="41"/>
                  </a:lnTo>
                  <a:lnTo>
                    <a:pt x="98" y="38"/>
                  </a:lnTo>
                  <a:lnTo>
                    <a:pt x="101" y="38"/>
                  </a:lnTo>
                  <a:lnTo>
                    <a:pt x="104" y="36"/>
                  </a:lnTo>
                  <a:lnTo>
                    <a:pt x="106" y="35"/>
                  </a:lnTo>
                  <a:lnTo>
                    <a:pt x="109" y="33"/>
                  </a:lnTo>
                  <a:lnTo>
                    <a:pt x="115" y="30"/>
                  </a:lnTo>
                  <a:lnTo>
                    <a:pt x="119" y="26"/>
                  </a:lnTo>
                  <a:lnTo>
                    <a:pt x="124" y="21"/>
                  </a:lnTo>
                  <a:lnTo>
                    <a:pt x="128" y="19"/>
                  </a:lnTo>
                  <a:lnTo>
                    <a:pt x="131" y="18"/>
                  </a:lnTo>
                  <a:lnTo>
                    <a:pt x="134" y="18"/>
                  </a:lnTo>
                  <a:lnTo>
                    <a:pt x="137" y="18"/>
                  </a:lnTo>
                  <a:lnTo>
                    <a:pt x="142" y="19"/>
                  </a:lnTo>
                  <a:lnTo>
                    <a:pt x="145" y="16"/>
                  </a:lnTo>
                  <a:lnTo>
                    <a:pt x="149" y="15"/>
                  </a:lnTo>
                  <a:lnTo>
                    <a:pt x="154" y="13"/>
                  </a:lnTo>
                  <a:lnTo>
                    <a:pt x="160" y="13"/>
                  </a:lnTo>
                  <a:lnTo>
                    <a:pt x="163" y="13"/>
                  </a:lnTo>
                  <a:lnTo>
                    <a:pt x="169" y="13"/>
                  </a:lnTo>
                  <a:lnTo>
                    <a:pt x="172" y="10"/>
                  </a:lnTo>
                  <a:lnTo>
                    <a:pt x="177" y="7"/>
                  </a:lnTo>
                  <a:lnTo>
                    <a:pt x="180" y="4"/>
                  </a:lnTo>
                  <a:lnTo>
                    <a:pt x="183" y="3"/>
                  </a:lnTo>
                  <a:lnTo>
                    <a:pt x="186" y="1"/>
                  </a:lnTo>
                  <a:lnTo>
                    <a:pt x="190" y="3"/>
                  </a:lnTo>
                  <a:lnTo>
                    <a:pt x="193" y="1"/>
                  </a:lnTo>
                  <a:lnTo>
                    <a:pt x="198" y="1"/>
                  </a:lnTo>
                  <a:lnTo>
                    <a:pt x="201" y="1"/>
                  </a:lnTo>
                  <a:lnTo>
                    <a:pt x="205" y="0"/>
                  </a:lnTo>
                  <a:lnTo>
                    <a:pt x="2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5" name="Freeform 363"/>
            <p:cNvSpPr>
              <a:spLocks/>
            </p:cNvSpPr>
            <p:nvPr/>
          </p:nvSpPr>
          <p:spPr bwMode="auto">
            <a:xfrm>
              <a:off x="4018" y="2491"/>
              <a:ext cx="32" cy="14"/>
            </a:xfrm>
            <a:custGeom>
              <a:avLst/>
              <a:gdLst>
                <a:gd name="T0" fmla="*/ 0 w 32"/>
                <a:gd name="T1" fmla="*/ 0 h 14"/>
                <a:gd name="T2" fmla="*/ 3 w 32"/>
                <a:gd name="T3" fmla="*/ 0 h 14"/>
                <a:gd name="T4" fmla="*/ 8 w 32"/>
                <a:gd name="T5" fmla="*/ 2 h 14"/>
                <a:gd name="T6" fmla="*/ 12 w 32"/>
                <a:gd name="T7" fmla="*/ 3 h 14"/>
                <a:gd name="T8" fmla="*/ 17 w 32"/>
                <a:gd name="T9" fmla="*/ 3 h 14"/>
                <a:gd name="T10" fmla="*/ 20 w 32"/>
                <a:gd name="T11" fmla="*/ 5 h 14"/>
                <a:gd name="T12" fmla="*/ 24 w 32"/>
                <a:gd name="T13" fmla="*/ 5 h 14"/>
                <a:gd name="T14" fmla="*/ 29 w 32"/>
                <a:gd name="T15" fmla="*/ 6 h 14"/>
                <a:gd name="T16" fmla="*/ 32 w 32"/>
                <a:gd name="T17" fmla="*/ 8 h 14"/>
                <a:gd name="T18" fmla="*/ 32 w 32"/>
                <a:gd name="T19" fmla="*/ 12 h 14"/>
                <a:gd name="T20" fmla="*/ 30 w 32"/>
                <a:gd name="T21" fmla="*/ 14 h 14"/>
                <a:gd name="T22" fmla="*/ 26 w 32"/>
                <a:gd name="T23" fmla="*/ 12 h 14"/>
                <a:gd name="T24" fmla="*/ 23 w 32"/>
                <a:gd name="T25" fmla="*/ 12 h 14"/>
                <a:gd name="T26" fmla="*/ 18 w 32"/>
                <a:gd name="T27" fmla="*/ 11 h 14"/>
                <a:gd name="T28" fmla="*/ 15 w 32"/>
                <a:gd name="T29" fmla="*/ 11 h 14"/>
                <a:gd name="T30" fmla="*/ 11 w 32"/>
                <a:gd name="T31" fmla="*/ 9 h 14"/>
                <a:gd name="T32" fmla="*/ 8 w 32"/>
                <a:gd name="T33" fmla="*/ 9 h 14"/>
                <a:gd name="T34" fmla="*/ 3 w 32"/>
                <a:gd name="T35" fmla="*/ 8 h 14"/>
                <a:gd name="T36" fmla="*/ 0 w 32"/>
                <a:gd name="T37" fmla="*/ 6 h 14"/>
                <a:gd name="T38" fmla="*/ 0 w 32"/>
                <a:gd name="T39" fmla="*/ 3 h 14"/>
                <a:gd name="T40" fmla="*/ 0 w 32"/>
                <a:gd name="T41" fmla="*/ 0 h 14"/>
                <a:gd name="T42" fmla="*/ 0 w 32"/>
                <a:gd name="T4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14">
                  <a:moveTo>
                    <a:pt x="0" y="0"/>
                  </a:moveTo>
                  <a:lnTo>
                    <a:pt x="3" y="0"/>
                  </a:lnTo>
                  <a:lnTo>
                    <a:pt x="8" y="2"/>
                  </a:lnTo>
                  <a:lnTo>
                    <a:pt x="12" y="3"/>
                  </a:lnTo>
                  <a:lnTo>
                    <a:pt x="17" y="3"/>
                  </a:lnTo>
                  <a:lnTo>
                    <a:pt x="20" y="5"/>
                  </a:lnTo>
                  <a:lnTo>
                    <a:pt x="24" y="5"/>
                  </a:lnTo>
                  <a:lnTo>
                    <a:pt x="29" y="6"/>
                  </a:lnTo>
                  <a:lnTo>
                    <a:pt x="32" y="8"/>
                  </a:lnTo>
                  <a:lnTo>
                    <a:pt x="32" y="12"/>
                  </a:lnTo>
                  <a:lnTo>
                    <a:pt x="30" y="14"/>
                  </a:lnTo>
                  <a:lnTo>
                    <a:pt x="26" y="12"/>
                  </a:lnTo>
                  <a:lnTo>
                    <a:pt x="23" y="12"/>
                  </a:lnTo>
                  <a:lnTo>
                    <a:pt x="18" y="11"/>
                  </a:lnTo>
                  <a:lnTo>
                    <a:pt x="15" y="11"/>
                  </a:lnTo>
                  <a:lnTo>
                    <a:pt x="11" y="9"/>
                  </a:lnTo>
                  <a:lnTo>
                    <a:pt x="8" y="9"/>
                  </a:lnTo>
                  <a:lnTo>
                    <a:pt x="3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6" name="Freeform 364"/>
            <p:cNvSpPr>
              <a:spLocks/>
            </p:cNvSpPr>
            <p:nvPr/>
          </p:nvSpPr>
          <p:spPr bwMode="auto">
            <a:xfrm>
              <a:off x="4027" y="2511"/>
              <a:ext cx="32" cy="12"/>
            </a:xfrm>
            <a:custGeom>
              <a:avLst/>
              <a:gdLst>
                <a:gd name="T0" fmla="*/ 3 w 32"/>
                <a:gd name="T1" fmla="*/ 0 h 12"/>
                <a:gd name="T2" fmla="*/ 6 w 32"/>
                <a:gd name="T3" fmla="*/ 1 h 12"/>
                <a:gd name="T4" fmla="*/ 9 w 32"/>
                <a:gd name="T5" fmla="*/ 3 h 12"/>
                <a:gd name="T6" fmla="*/ 12 w 32"/>
                <a:gd name="T7" fmla="*/ 5 h 12"/>
                <a:gd name="T8" fmla="*/ 17 w 32"/>
                <a:gd name="T9" fmla="*/ 6 h 12"/>
                <a:gd name="T10" fmla="*/ 20 w 32"/>
                <a:gd name="T11" fmla="*/ 6 h 12"/>
                <a:gd name="T12" fmla="*/ 24 w 32"/>
                <a:gd name="T13" fmla="*/ 8 h 12"/>
                <a:gd name="T14" fmla="*/ 27 w 32"/>
                <a:gd name="T15" fmla="*/ 8 h 12"/>
                <a:gd name="T16" fmla="*/ 30 w 32"/>
                <a:gd name="T17" fmla="*/ 9 h 12"/>
                <a:gd name="T18" fmla="*/ 32 w 32"/>
                <a:gd name="T19" fmla="*/ 11 h 12"/>
                <a:gd name="T20" fmla="*/ 32 w 32"/>
                <a:gd name="T21" fmla="*/ 12 h 12"/>
                <a:gd name="T22" fmla="*/ 27 w 32"/>
                <a:gd name="T23" fmla="*/ 12 h 12"/>
                <a:gd name="T24" fmla="*/ 24 w 32"/>
                <a:gd name="T25" fmla="*/ 12 h 12"/>
                <a:gd name="T26" fmla="*/ 20 w 32"/>
                <a:gd name="T27" fmla="*/ 12 h 12"/>
                <a:gd name="T28" fmla="*/ 17 w 32"/>
                <a:gd name="T29" fmla="*/ 11 h 12"/>
                <a:gd name="T30" fmla="*/ 12 w 32"/>
                <a:gd name="T31" fmla="*/ 9 h 12"/>
                <a:gd name="T32" fmla="*/ 9 w 32"/>
                <a:gd name="T33" fmla="*/ 9 h 12"/>
                <a:gd name="T34" fmla="*/ 6 w 32"/>
                <a:gd name="T35" fmla="*/ 8 h 12"/>
                <a:gd name="T36" fmla="*/ 3 w 32"/>
                <a:gd name="T37" fmla="*/ 5 h 12"/>
                <a:gd name="T38" fmla="*/ 0 w 32"/>
                <a:gd name="T39" fmla="*/ 3 h 12"/>
                <a:gd name="T40" fmla="*/ 0 w 32"/>
                <a:gd name="T41" fmla="*/ 1 h 12"/>
                <a:gd name="T42" fmla="*/ 0 w 32"/>
                <a:gd name="T43" fmla="*/ 0 h 12"/>
                <a:gd name="T44" fmla="*/ 3 w 32"/>
                <a:gd name="T45" fmla="*/ 0 h 12"/>
                <a:gd name="T46" fmla="*/ 3 w 32"/>
                <a:gd name="T4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12">
                  <a:moveTo>
                    <a:pt x="3" y="0"/>
                  </a:moveTo>
                  <a:lnTo>
                    <a:pt x="6" y="1"/>
                  </a:lnTo>
                  <a:lnTo>
                    <a:pt x="9" y="3"/>
                  </a:lnTo>
                  <a:lnTo>
                    <a:pt x="12" y="5"/>
                  </a:lnTo>
                  <a:lnTo>
                    <a:pt x="17" y="6"/>
                  </a:lnTo>
                  <a:lnTo>
                    <a:pt x="20" y="6"/>
                  </a:lnTo>
                  <a:lnTo>
                    <a:pt x="24" y="8"/>
                  </a:lnTo>
                  <a:lnTo>
                    <a:pt x="27" y="8"/>
                  </a:lnTo>
                  <a:lnTo>
                    <a:pt x="30" y="9"/>
                  </a:lnTo>
                  <a:lnTo>
                    <a:pt x="32" y="11"/>
                  </a:lnTo>
                  <a:lnTo>
                    <a:pt x="32" y="12"/>
                  </a:lnTo>
                  <a:lnTo>
                    <a:pt x="27" y="12"/>
                  </a:lnTo>
                  <a:lnTo>
                    <a:pt x="24" y="12"/>
                  </a:lnTo>
                  <a:lnTo>
                    <a:pt x="20" y="12"/>
                  </a:lnTo>
                  <a:lnTo>
                    <a:pt x="17" y="11"/>
                  </a:lnTo>
                  <a:lnTo>
                    <a:pt x="12" y="9"/>
                  </a:lnTo>
                  <a:lnTo>
                    <a:pt x="9" y="9"/>
                  </a:lnTo>
                  <a:lnTo>
                    <a:pt x="6" y="8"/>
                  </a:lnTo>
                  <a:lnTo>
                    <a:pt x="3" y="5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7" name="Freeform 365"/>
            <p:cNvSpPr>
              <a:spLocks/>
            </p:cNvSpPr>
            <p:nvPr/>
          </p:nvSpPr>
          <p:spPr bwMode="auto">
            <a:xfrm>
              <a:off x="4036" y="2529"/>
              <a:ext cx="21" cy="11"/>
            </a:xfrm>
            <a:custGeom>
              <a:avLst/>
              <a:gdLst>
                <a:gd name="T0" fmla="*/ 3 w 21"/>
                <a:gd name="T1" fmla="*/ 0 h 11"/>
                <a:gd name="T2" fmla="*/ 5 w 21"/>
                <a:gd name="T3" fmla="*/ 0 h 11"/>
                <a:gd name="T4" fmla="*/ 8 w 21"/>
                <a:gd name="T5" fmla="*/ 2 h 11"/>
                <a:gd name="T6" fmla="*/ 9 w 21"/>
                <a:gd name="T7" fmla="*/ 2 h 11"/>
                <a:gd name="T8" fmla="*/ 12 w 21"/>
                <a:gd name="T9" fmla="*/ 3 h 11"/>
                <a:gd name="T10" fmla="*/ 18 w 21"/>
                <a:gd name="T11" fmla="*/ 5 h 11"/>
                <a:gd name="T12" fmla="*/ 21 w 21"/>
                <a:gd name="T13" fmla="*/ 8 h 11"/>
                <a:gd name="T14" fmla="*/ 21 w 21"/>
                <a:gd name="T15" fmla="*/ 9 h 11"/>
                <a:gd name="T16" fmla="*/ 21 w 21"/>
                <a:gd name="T17" fmla="*/ 11 h 11"/>
                <a:gd name="T18" fmla="*/ 21 w 21"/>
                <a:gd name="T19" fmla="*/ 11 h 11"/>
                <a:gd name="T20" fmla="*/ 20 w 21"/>
                <a:gd name="T21" fmla="*/ 11 h 11"/>
                <a:gd name="T22" fmla="*/ 17 w 21"/>
                <a:gd name="T23" fmla="*/ 11 h 11"/>
                <a:gd name="T24" fmla="*/ 15 w 21"/>
                <a:gd name="T25" fmla="*/ 11 h 11"/>
                <a:gd name="T26" fmla="*/ 11 w 21"/>
                <a:gd name="T27" fmla="*/ 9 h 11"/>
                <a:gd name="T28" fmla="*/ 8 w 21"/>
                <a:gd name="T29" fmla="*/ 8 h 11"/>
                <a:gd name="T30" fmla="*/ 3 w 21"/>
                <a:gd name="T31" fmla="*/ 6 h 11"/>
                <a:gd name="T32" fmla="*/ 2 w 21"/>
                <a:gd name="T33" fmla="*/ 3 h 11"/>
                <a:gd name="T34" fmla="*/ 0 w 21"/>
                <a:gd name="T35" fmla="*/ 2 h 11"/>
                <a:gd name="T36" fmla="*/ 3 w 21"/>
                <a:gd name="T37" fmla="*/ 0 h 11"/>
                <a:gd name="T38" fmla="*/ 3 w 21"/>
                <a:gd name="T3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" h="11">
                  <a:moveTo>
                    <a:pt x="3" y="0"/>
                  </a:moveTo>
                  <a:lnTo>
                    <a:pt x="5" y="0"/>
                  </a:lnTo>
                  <a:lnTo>
                    <a:pt x="8" y="2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8" y="5"/>
                  </a:lnTo>
                  <a:lnTo>
                    <a:pt x="21" y="8"/>
                  </a:lnTo>
                  <a:lnTo>
                    <a:pt x="21" y="9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0" y="11"/>
                  </a:lnTo>
                  <a:lnTo>
                    <a:pt x="17" y="11"/>
                  </a:lnTo>
                  <a:lnTo>
                    <a:pt x="15" y="11"/>
                  </a:lnTo>
                  <a:lnTo>
                    <a:pt x="11" y="9"/>
                  </a:lnTo>
                  <a:lnTo>
                    <a:pt x="8" y="8"/>
                  </a:lnTo>
                  <a:lnTo>
                    <a:pt x="3" y="6"/>
                  </a:lnTo>
                  <a:lnTo>
                    <a:pt x="2" y="3"/>
                  </a:ln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8" name="Freeform 366"/>
            <p:cNvSpPr>
              <a:spLocks/>
            </p:cNvSpPr>
            <p:nvPr/>
          </p:nvSpPr>
          <p:spPr bwMode="auto">
            <a:xfrm>
              <a:off x="4017" y="2482"/>
              <a:ext cx="6" cy="24"/>
            </a:xfrm>
            <a:custGeom>
              <a:avLst/>
              <a:gdLst>
                <a:gd name="T0" fmla="*/ 1 w 6"/>
                <a:gd name="T1" fmla="*/ 0 h 24"/>
                <a:gd name="T2" fmla="*/ 3 w 6"/>
                <a:gd name="T3" fmla="*/ 0 h 24"/>
                <a:gd name="T4" fmla="*/ 4 w 6"/>
                <a:gd name="T5" fmla="*/ 2 h 24"/>
                <a:gd name="T6" fmla="*/ 6 w 6"/>
                <a:gd name="T7" fmla="*/ 3 h 24"/>
                <a:gd name="T8" fmla="*/ 6 w 6"/>
                <a:gd name="T9" fmla="*/ 8 h 24"/>
                <a:gd name="T10" fmla="*/ 6 w 6"/>
                <a:gd name="T11" fmla="*/ 12 h 24"/>
                <a:gd name="T12" fmla="*/ 6 w 6"/>
                <a:gd name="T13" fmla="*/ 15 h 24"/>
                <a:gd name="T14" fmla="*/ 4 w 6"/>
                <a:gd name="T15" fmla="*/ 20 h 24"/>
                <a:gd name="T16" fmla="*/ 4 w 6"/>
                <a:gd name="T17" fmla="*/ 23 h 24"/>
                <a:gd name="T18" fmla="*/ 3 w 6"/>
                <a:gd name="T19" fmla="*/ 24 h 24"/>
                <a:gd name="T20" fmla="*/ 0 w 6"/>
                <a:gd name="T21" fmla="*/ 23 h 24"/>
                <a:gd name="T22" fmla="*/ 0 w 6"/>
                <a:gd name="T23" fmla="*/ 21 h 24"/>
                <a:gd name="T24" fmla="*/ 0 w 6"/>
                <a:gd name="T25" fmla="*/ 20 h 24"/>
                <a:gd name="T26" fmla="*/ 0 w 6"/>
                <a:gd name="T27" fmla="*/ 17 h 24"/>
                <a:gd name="T28" fmla="*/ 0 w 6"/>
                <a:gd name="T29" fmla="*/ 14 h 24"/>
                <a:gd name="T30" fmla="*/ 0 w 6"/>
                <a:gd name="T31" fmla="*/ 11 h 24"/>
                <a:gd name="T32" fmla="*/ 1 w 6"/>
                <a:gd name="T33" fmla="*/ 8 h 24"/>
                <a:gd name="T34" fmla="*/ 1 w 6"/>
                <a:gd name="T35" fmla="*/ 5 h 24"/>
                <a:gd name="T36" fmla="*/ 1 w 6"/>
                <a:gd name="T37" fmla="*/ 3 h 24"/>
                <a:gd name="T38" fmla="*/ 1 w 6"/>
                <a:gd name="T39" fmla="*/ 2 h 24"/>
                <a:gd name="T40" fmla="*/ 1 w 6"/>
                <a:gd name="T41" fmla="*/ 0 h 24"/>
                <a:gd name="T42" fmla="*/ 1 w 6"/>
                <a:gd name="T4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24">
                  <a:moveTo>
                    <a:pt x="1" y="0"/>
                  </a:moveTo>
                  <a:lnTo>
                    <a:pt x="3" y="0"/>
                  </a:lnTo>
                  <a:lnTo>
                    <a:pt x="4" y="2"/>
                  </a:lnTo>
                  <a:lnTo>
                    <a:pt x="6" y="3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5"/>
                  </a:lnTo>
                  <a:lnTo>
                    <a:pt x="4" y="20"/>
                  </a:lnTo>
                  <a:lnTo>
                    <a:pt x="4" y="23"/>
                  </a:lnTo>
                  <a:lnTo>
                    <a:pt x="3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8"/>
                  </a:lnTo>
                  <a:lnTo>
                    <a:pt x="1" y="5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59" name="Freeform 367"/>
            <p:cNvSpPr>
              <a:spLocks/>
            </p:cNvSpPr>
            <p:nvPr/>
          </p:nvSpPr>
          <p:spPr bwMode="auto">
            <a:xfrm>
              <a:off x="4045" y="2529"/>
              <a:ext cx="8" cy="24"/>
            </a:xfrm>
            <a:custGeom>
              <a:avLst/>
              <a:gdLst>
                <a:gd name="T0" fmla="*/ 5 w 8"/>
                <a:gd name="T1" fmla="*/ 0 h 24"/>
                <a:gd name="T2" fmla="*/ 6 w 8"/>
                <a:gd name="T3" fmla="*/ 0 h 24"/>
                <a:gd name="T4" fmla="*/ 8 w 8"/>
                <a:gd name="T5" fmla="*/ 3 h 24"/>
                <a:gd name="T6" fmla="*/ 8 w 8"/>
                <a:gd name="T7" fmla="*/ 5 h 24"/>
                <a:gd name="T8" fmla="*/ 8 w 8"/>
                <a:gd name="T9" fmla="*/ 8 h 24"/>
                <a:gd name="T10" fmla="*/ 8 w 8"/>
                <a:gd name="T11" fmla="*/ 11 h 24"/>
                <a:gd name="T12" fmla="*/ 8 w 8"/>
                <a:gd name="T13" fmla="*/ 14 h 24"/>
                <a:gd name="T14" fmla="*/ 6 w 8"/>
                <a:gd name="T15" fmla="*/ 15 h 24"/>
                <a:gd name="T16" fmla="*/ 6 w 8"/>
                <a:gd name="T17" fmla="*/ 18 h 24"/>
                <a:gd name="T18" fmla="*/ 5 w 8"/>
                <a:gd name="T19" fmla="*/ 21 h 24"/>
                <a:gd name="T20" fmla="*/ 5 w 8"/>
                <a:gd name="T21" fmla="*/ 23 h 24"/>
                <a:gd name="T22" fmla="*/ 3 w 8"/>
                <a:gd name="T23" fmla="*/ 24 h 24"/>
                <a:gd name="T24" fmla="*/ 2 w 8"/>
                <a:gd name="T25" fmla="*/ 24 h 24"/>
                <a:gd name="T26" fmla="*/ 0 w 8"/>
                <a:gd name="T27" fmla="*/ 23 h 24"/>
                <a:gd name="T28" fmla="*/ 2 w 8"/>
                <a:gd name="T29" fmla="*/ 21 h 24"/>
                <a:gd name="T30" fmla="*/ 2 w 8"/>
                <a:gd name="T31" fmla="*/ 18 h 24"/>
                <a:gd name="T32" fmla="*/ 2 w 8"/>
                <a:gd name="T33" fmla="*/ 15 h 24"/>
                <a:gd name="T34" fmla="*/ 2 w 8"/>
                <a:gd name="T35" fmla="*/ 12 h 24"/>
                <a:gd name="T36" fmla="*/ 2 w 8"/>
                <a:gd name="T37" fmla="*/ 11 h 24"/>
                <a:gd name="T38" fmla="*/ 2 w 8"/>
                <a:gd name="T39" fmla="*/ 8 h 24"/>
                <a:gd name="T40" fmla="*/ 3 w 8"/>
                <a:gd name="T41" fmla="*/ 5 h 24"/>
                <a:gd name="T42" fmla="*/ 3 w 8"/>
                <a:gd name="T43" fmla="*/ 2 h 24"/>
                <a:gd name="T44" fmla="*/ 5 w 8"/>
                <a:gd name="T45" fmla="*/ 0 h 24"/>
                <a:gd name="T46" fmla="*/ 5 w 8"/>
                <a:gd name="T4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24">
                  <a:moveTo>
                    <a:pt x="5" y="0"/>
                  </a:moveTo>
                  <a:lnTo>
                    <a:pt x="6" y="0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8"/>
                  </a:lnTo>
                  <a:lnTo>
                    <a:pt x="8" y="11"/>
                  </a:lnTo>
                  <a:lnTo>
                    <a:pt x="8" y="14"/>
                  </a:lnTo>
                  <a:lnTo>
                    <a:pt x="6" y="15"/>
                  </a:lnTo>
                  <a:lnTo>
                    <a:pt x="6" y="18"/>
                  </a:lnTo>
                  <a:lnTo>
                    <a:pt x="5" y="21"/>
                  </a:lnTo>
                  <a:lnTo>
                    <a:pt x="5" y="23"/>
                  </a:lnTo>
                  <a:lnTo>
                    <a:pt x="3" y="24"/>
                  </a:lnTo>
                  <a:lnTo>
                    <a:pt x="2" y="24"/>
                  </a:lnTo>
                  <a:lnTo>
                    <a:pt x="0" y="23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2" y="15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8"/>
                  </a:lnTo>
                  <a:lnTo>
                    <a:pt x="3" y="5"/>
                  </a:lnTo>
                  <a:lnTo>
                    <a:pt x="3" y="2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0" name="Freeform 368"/>
            <p:cNvSpPr>
              <a:spLocks/>
            </p:cNvSpPr>
            <p:nvPr/>
          </p:nvSpPr>
          <p:spPr bwMode="auto">
            <a:xfrm>
              <a:off x="4030" y="2481"/>
              <a:ext cx="32" cy="7"/>
            </a:xfrm>
            <a:custGeom>
              <a:avLst/>
              <a:gdLst>
                <a:gd name="T0" fmla="*/ 5 w 32"/>
                <a:gd name="T1" fmla="*/ 0 h 7"/>
                <a:gd name="T2" fmla="*/ 8 w 32"/>
                <a:gd name="T3" fmla="*/ 0 h 7"/>
                <a:gd name="T4" fmla="*/ 12 w 32"/>
                <a:gd name="T5" fmla="*/ 0 h 7"/>
                <a:gd name="T6" fmla="*/ 15 w 32"/>
                <a:gd name="T7" fmla="*/ 0 h 7"/>
                <a:gd name="T8" fmla="*/ 20 w 32"/>
                <a:gd name="T9" fmla="*/ 0 h 7"/>
                <a:gd name="T10" fmla="*/ 23 w 32"/>
                <a:gd name="T11" fmla="*/ 0 h 7"/>
                <a:gd name="T12" fmla="*/ 27 w 32"/>
                <a:gd name="T13" fmla="*/ 1 h 7"/>
                <a:gd name="T14" fmla="*/ 30 w 32"/>
                <a:gd name="T15" fmla="*/ 3 h 7"/>
                <a:gd name="T16" fmla="*/ 32 w 32"/>
                <a:gd name="T17" fmla="*/ 6 h 7"/>
                <a:gd name="T18" fmla="*/ 27 w 32"/>
                <a:gd name="T19" fmla="*/ 7 h 7"/>
                <a:gd name="T20" fmla="*/ 23 w 32"/>
                <a:gd name="T21" fmla="*/ 7 h 7"/>
                <a:gd name="T22" fmla="*/ 18 w 32"/>
                <a:gd name="T23" fmla="*/ 7 h 7"/>
                <a:gd name="T24" fmla="*/ 14 w 32"/>
                <a:gd name="T25" fmla="*/ 7 h 7"/>
                <a:gd name="T26" fmla="*/ 8 w 32"/>
                <a:gd name="T27" fmla="*/ 6 h 7"/>
                <a:gd name="T28" fmla="*/ 5 w 32"/>
                <a:gd name="T29" fmla="*/ 4 h 7"/>
                <a:gd name="T30" fmla="*/ 2 w 32"/>
                <a:gd name="T31" fmla="*/ 3 h 7"/>
                <a:gd name="T32" fmla="*/ 0 w 32"/>
                <a:gd name="T33" fmla="*/ 3 h 7"/>
                <a:gd name="T34" fmla="*/ 0 w 32"/>
                <a:gd name="T35" fmla="*/ 1 h 7"/>
                <a:gd name="T36" fmla="*/ 3 w 32"/>
                <a:gd name="T37" fmla="*/ 1 h 7"/>
                <a:gd name="T38" fmla="*/ 5 w 32"/>
                <a:gd name="T39" fmla="*/ 0 h 7"/>
                <a:gd name="T40" fmla="*/ 5 w 32"/>
                <a:gd name="T41" fmla="*/ 0 h 7"/>
                <a:gd name="T42" fmla="*/ 5 w 32"/>
                <a:gd name="T4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7">
                  <a:moveTo>
                    <a:pt x="5" y="0"/>
                  </a:moveTo>
                  <a:lnTo>
                    <a:pt x="8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2" y="6"/>
                  </a:lnTo>
                  <a:lnTo>
                    <a:pt x="27" y="7"/>
                  </a:lnTo>
                  <a:lnTo>
                    <a:pt x="23" y="7"/>
                  </a:lnTo>
                  <a:lnTo>
                    <a:pt x="18" y="7"/>
                  </a:lnTo>
                  <a:lnTo>
                    <a:pt x="14" y="7"/>
                  </a:lnTo>
                  <a:lnTo>
                    <a:pt x="8" y="6"/>
                  </a:lnTo>
                  <a:lnTo>
                    <a:pt x="5" y="4"/>
                  </a:lnTo>
                  <a:lnTo>
                    <a:pt x="2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1" name="Freeform 369"/>
            <p:cNvSpPr>
              <a:spLocks/>
            </p:cNvSpPr>
            <p:nvPr/>
          </p:nvSpPr>
          <p:spPr bwMode="auto">
            <a:xfrm>
              <a:off x="4036" y="2490"/>
              <a:ext cx="6" cy="26"/>
            </a:xfrm>
            <a:custGeom>
              <a:avLst/>
              <a:gdLst>
                <a:gd name="T0" fmla="*/ 3 w 6"/>
                <a:gd name="T1" fmla="*/ 1 h 26"/>
                <a:gd name="T2" fmla="*/ 5 w 6"/>
                <a:gd name="T3" fmla="*/ 0 h 26"/>
                <a:gd name="T4" fmla="*/ 6 w 6"/>
                <a:gd name="T5" fmla="*/ 3 h 26"/>
                <a:gd name="T6" fmla="*/ 6 w 6"/>
                <a:gd name="T7" fmla="*/ 6 h 26"/>
                <a:gd name="T8" fmla="*/ 6 w 6"/>
                <a:gd name="T9" fmla="*/ 7 h 26"/>
                <a:gd name="T10" fmla="*/ 6 w 6"/>
                <a:gd name="T11" fmla="*/ 10 h 26"/>
                <a:gd name="T12" fmla="*/ 6 w 6"/>
                <a:gd name="T13" fmla="*/ 13 h 26"/>
                <a:gd name="T14" fmla="*/ 5 w 6"/>
                <a:gd name="T15" fmla="*/ 16 h 26"/>
                <a:gd name="T16" fmla="*/ 5 w 6"/>
                <a:gd name="T17" fmla="*/ 19 h 26"/>
                <a:gd name="T18" fmla="*/ 3 w 6"/>
                <a:gd name="T19" fmla="*/ 22 h 26"/>
                <a:gd name="T20" fmla="*/ 3 w 6"/>
                <a:gd name="T21" fmla="*/ 24 h 26"/>
                <a:gd name="T22" fmla="*/ 2 w 6"/>
                <a:gd name="T23" fmla="*/ 26 h 26"/>
                <a:gd name="T24" fmla="*/ 2 w 6"/>
                <a:gd name="T25" fmla="*/ 26 h 26"/>
                <a:gd name="T26" fmla="*/ 0 w 6"/>
                <a:gd name="T27" fmla="*/ 24 h 26"/>
                <a:gd name="T28" fmla="*/ 0 w 6"/>
                <a:gd name="T29" fmla="*/ 21 h 26"/>
                <a:gd name="T30" fmla="*/ 0 w 6"/>
                <a:gd name="T31" fmla="*/ 18 h 26"/>
                <a:gd name="T32" fmla="*/ 0 w 6"/>
                <a:gd name="T33" fmla="*/ 15 h 26"/>
                <a:gd name="T34" fmla="*/ 0 w 6"/>
                <a:gd name="T35" fmla="*/ 12 h 26"/>
                <a:gd name="T36" fmla="*/ 2 w 6"/>
                <a:gd name="T37" fmla="*/ 10 h 26"/>
                <a:gd name="T38" fmla="*/ 2 w 6"/>
                <a:gd name="T39" fmla="*/ 7 h 26"/>
                <a:gd name="T40" fmla="*/ 2 w 6"/>
                <a:gd name="T41" fmla="*/ 4 h 26"/>
                <a:gd name="T42" fmla="*/ 3 w 6"/>
                <a:gd name="T43" fmla="*/ 1 h 26"/>
                <a:gd name="T44" fmla="*/ 3 w 6"/>
                <a:gd name="T45" fmla="*/ 1 h 26"/>
                <a:gd name="T46" fmla="*/ 3 w 6"/>
                <a:gd name="T47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" h="26">
                  <a:moveTo>
                    <a:pt x="3" y="1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6" y="6"/>
                  </a:lnTo>
                  <a:lnTo>
                    <a:pt x="6" y="7"/>
                  </a:lnTo>
                  <a:lnTo>
                    <a:pt x="6" y="10"/>
                  </a:lnTo>
                  <a:lnTo>
                    <a:pt x="6" y="13"/>
                  </a:lnTo>
                  <a:lnTo>
                    <a:pt x="5" y="16"/>
                  </a:lnTo>
                  <a:lnTo>
                    <a:pt x="5" y="19"/>
                  </a:lnTo>
                  <a:lnTo>
                    <a:pt x="3" y="22"/>
                  </a:lnTo>
                  <a:lnTo>
                    <a:pt x="3" y="24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4"/>
                  </a:lnTo>
                  <a:lnTo>
                    <a:pt x="3" y="1"/>
                  </a:lnTo>
                  <a:lnTo>
                    <a:pt x="3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C299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2" name="Freeform 370"/>
            <p:cNvSpPr>
              <a:spLocks/>
            </p:cNvSpPr>
            <p:nvPr/>
          </p:nvSpPr>
          <p:spPr bwMode="auto">
            <a:xfrm>
              <a:off x="4113" y="2264"/>
              <a:ext cx="25" cy="31"/>
            </a:xfrm>
            <a:custGeom>
              <a:avLst/>
              <a:gdLst>
                <a:gd name="T0" fmla="*/ 0 w 25"/>
                <a:gd name="T1" fmla="*/ 3 h 31"/>
                <a:gd name="T2" fmla="*/ 0 w 25"/>
                <a:gd name="T3" fmla="*/ 5 h 31"/>
                <a:gd name="T4" fmla="*/ 2 w 25"/>
                <a:gd name="T5" fmla="*/ 9 h 31"/>
                <a:gd name="T6" fmla="*/ 5 w 25"/>
                <a:gd name="T7" fmla="*/ 12 h 31"/>
                <a:gd name="T8" fmla="*/ 8 w 25"/>
                <a:gd name="T9" fmla="*/ 17 h 31"/>
                <a:gd name="T10" fmla="*/ 11 w 25"/>
                <a:gd name="T11" fmla="*/ 20 h 31"/>
                <a:gd name="T12" fmla="*/ 14 w 25"/>
                <a:gd name="T13" fmla="*/ 25 h 31"/>
                <a:gd name="T14" fmla="*/ 17 w 25"/>
                <a:gd name="T15" fmla="*/ 26 h 31"/>
                <a:gd name="T16" fmla="*/ 20 w 25"/>
                <a:gd name="T17" fmla="*/ 31 h 31"/>
                <a:gd name="T18" fmla="*/ 23 w 25"/>
                <a:gd name="T19" fmla="*/ 31 h 31"/>
                <a:gd name="T20" fmla="*/ 25 w 25"/>
                <a:gd name="T21" fmla="*/ 29 h 31"/>
                <a:gd name="T22" fmla="*/ 25 w 25"/>
                <a:gd name="T23" fmla="*/ 28 h 31"/>
                <a:gd name="T24" fmla="*/ 25 w 25"/>
                <a:gd name="T25" fmla="*/ 26 h 31"/>
                <a:gd name="T26" fmla="*/ 22 w 25"/>
                <a:gd name="T27" fmla="*/ 25 h 31"/>
                <a:gd name="T28" fmla="*/ 19 w 25"/>
                <a:gd name="T29" fmla="*/ 22 h 31"/>
                <a:gd name="T30" fmla="*/ 17 w 25"/>
                <a:gd name="T31" fmla="*/ 19 h 31"/>
                <a:gd name="T32" fmla="*/ 15 w 25"/>
                <a:gd name="T33" fmla="*/ 15 h 31"/>
                <a:gd name="T34" fmla="*/ 12 w 25"/>
                <a:gd name="T35" fmla="*/ 12 h 31"/>
                <a:gd name="T36" fmla="*/ 11 w 25"/>
                <a:gd name="T37" fmla="*/ 9 h 31"/>
                <a:gd name="T38" fmla="*/ 9 w 25"/>
                <a:gd name="T39" fmla="*/ 6 h 31"/>
                <a:gd name="T40" fmla="*/ 8 w 25"/>
                <a:gd name="T41" fmla="*/ 3 h 31"/>
                <a:gd name="T42" fmla="*/ 5 w 25"/>
                <a:gd name="T43" fmla="*/ 2 h 31"/>
                <a:gd name="T44" fmla="*/ 3 w 25"/>
                <a:gd name="T45" fmla="*/ 0 h 31"/>
                <a:gd name="T46" fmla="*/ 2 w 25"/>
                <a:gd name="T47" fmla="*/ 0 h 31"/>
                <a:gd name="T48" fmla="*/ 0 w 25"/>
                <a:gd name="T49" fmla="*/ 3 h 31"/>
                <a:gd name="T50" fmla="*/ 0 w 25"/>
                <a:gd name="T51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5" h="31">
                  <a:moveTo>
                    <a:pt x="0" y="3"/>
                  </a:moveTo>
                  <a:lnTo>
                    <a:pt x="0" y="5"/>
                  </a:lnTo>
                  <a:lnTo>
                    <a:pt x="2" y="9"/>
                  </a:lnTo>
                  <a:lnTo>
                    <a:pt x="5" y="12"/>
                  </a:lnTo>
                  <a:lnTo>
                    <a:pt x="8" y="17"/>
                  </a:lnTo>
                  <a:lnTo>
                    <a:pt x="11" y="20"/>
                  </a:lnTo>
                  <a:lnTo>
                    <a:pt x="14" y="25"/>
                  </a:lnTo>
                  <a:lnTo>
                    <a:pt x="17" y="26"/>
                  </a:lnTo>
                  <a:lnTo>
                    <a:pt x="20" y="31"/>
                  </a:lnTo>
                  <a:lnTo>
                    <a:pt x="23" y="31"/>
                  </a:lnTo>
                  <a:lnTo>
                    <a:pt x="25" y="29"/>
                  </a:lnTo>
                  <a:lnTo>
                    <a:pt x="25" y="28"/>
                  </a:lnTo>
                  <a:lnTo>
                    <a:pt x="25" y="26"/>
                  </a:lnTo>
                  <a:lnTo>
                    <a:pt x="22" y="25"/>
                  </a:lnTo>
                  <a:lnTo>
                    <a:pt x="19" y="22"/>
                  </a:lnTo>
                  <a:lnTo>
                    <a:pt x="17" y="19"/>
                  </a:lnTo>
                  <a:lnTo>
                    <a:pt x="15" y="15"/>
                  </a:lnTo>
                  <a:lnTo>
                    <a:pt x="12" y="12"/>
                  </a:lnTo>
                  <a:lnTo>
                    <a:pt x="11" y="9"/>
                  </a:lnTo>
                  <a:lnTo>
                    <a:pt x="9" y="6"/>
                  </a:lnTo>
                  <a:lnTo>
                    <a:pt x="8" y="3"/>
                  </a:lnTo>
                  <a:lnTo>
                    <a:pt x="5" y="2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3" name="Freeform 371"/>
            <p:cNvSpPr>
              <a:spLocks/>
            </p:cNvSpPr>
            <p:nvPr/>
          </p:nvSpPr>
          <p:spPr bwMode="auto">
            <a:xfrm>
              <a:off x="4094" y="2276"/>
              <a:ext cx="22" cy="40"/>
            </a:xfrm>
            <a:custGeom>
              <a:avLst/>
              <a:gdLst>
                <a:gd name="T0" fmla="*/ 0 w 22"/>
                <a:gd name="T1" fmla="*/ 3 h 40"/>
                <a:gd name="T2" fmla="*/ 1 w 22"/>
                <a:gd name="T3" fmla="*/ 8 h 40"/>
                <a:gd name="T4" fmla="*/ 3 w 22"/>
                <a:gd name="T5" fmla="*/ 13 h 40"/>
                <a:gd name="T6" fmla="*/ 4 w 22"/>
                <a:gd name="T7" fmla="*/ 17 h 40"/>
                <a:gd name="T8" fmla="*/ 7 w 22"/>
                <a:gd name="T9" fmla="*/ 22 h 40"/>
                <a:gd name="T10" fmla="*/ 10 w 22"/>
                <a:gd name="T11" fmla="*/ 26 h 40"/>
                <a:gd name="T12" fmla="*/ 13 w 22"/>
                <a:gd name="T13" fmla="*/ 31 h 40"/>
                <a:gd name="T14" fmla="*/ 15 w 22"/>
                <a:gd name="T15" fmla="*/ 34 h 40"/>
                <a:gd name="T16" fmla="*/ 18 w 22"/>
                <a:gd name="T17" fmla="*/ 38 h 40"/>
                <a:gd name="T18" fmla="*/ 19 w 22"/>
                <a:gd name="T19" fmla="*/ 40 h 40"/>
                <a:gd name="T20" fmla="*/ 22 w 22"/>
                <a:gd name="T21" fmla="*/ 40 h 40"/>
                <a:gd name="T22" fmla="*/ 22 w 22"/>
                <a:gd name="T23" fmla="*/ 38 h 40"/>
                <a:gd name="T24" fmla="*/ 22 w 22"/>
                <a:gd name="T25" fmla="*/ 38 h 40"/>
                <a:gd name="T26" fmla="*/ 21 w 22"/>
                <a:gd name="T27" fmla="*/ 35 h 40"/>
                <a:gd name="T28" fmla="*/ 21 w 22"/>
                <a:gd name="T29" fmla="*/ 34 h 40"/>
                <a:gd name="T30" fmla="*/ 19 w 22"/>
                <a:gd name="T31" fmla="*/ 29 h 40"/>
                <a:gd name="T32" fmla="*/ 18 w 22"/>
                <a:gd name="T33" fmla="*/ 26 h 40"/>
                <a:gd name="T34" fmla="*/ 16 w 22"/>
                <a:gd name="T35" fmla="*/ 22 h 40"/>
                <a:gd name="T36" fmla="*/ 15 w 22"/>
                <a:gd name="T37" fmla="*/ 17 h 40"/>
                <a:gd name="T38" fmla="*/ 12 w 22"/>
                <a:gd name="T39" fmla="*/ 13 h 40"/>
                <a:gd name="T40" fmla="*/ 10 w 22"/>
                <a:gd name="T41" fmla="*/ 8 h 40"/>
                <a:gd name="T42" fmla="*/ 7 w 22"/>
                <a:gd name="T43" fmla="*/ 5 h 40"/>
                <a:gd name="T44" fmla="*/ 4 w 22"/>
                <a:gd name="T45" fmla="*/ 2 h 40"/>
                <a:gd name="T46" fmla="*/ 1 w 22"/>
                <a:gd name="T47" fmla="*/ 0 h 40"/>
                <a:gd name="T48" fmla="*/ 0 w 22"/>
                <a:gd name="T49" fmla="*/ 3 h 40"/>
                <a:gd name="T50" fmla="*/ 0 w 22"/>
                <a:gd name="T51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40">
                  <a:moveTo>
                    <a:pt x="0" y="3"/>
                  </a:moveTo>
                  <a:lnTo>
                    <a:pt x="1" y="8"/>
                  </a:lnTo>
                  <a:lnTo>
                    <a:pt x="3" y="13"/>
                  </a:lnTo>
                  <a:lnTo>
                    <a:pt x="4" y="17"/>
                  </a:lnTo>
                  <a:lnTo>
                    <a:pt x="7" y="22"/>
                  </a:lnTo>
                  <a:lnTo>
                    <a:pt x="10" y="26"/>
                  </a:lnTo>
                  <a:lnTo>
                    <a:pt x="13" y="31"/>
                  </a:lnTo>
                  <a:lnTo>
                    <a:pt x="15" y="34"/>
                  </a:lnTo>
                  <a:lnTo>
                    <a:pt x="18" y="38"/>
                  </a:lnTo>
                  <a:lnTo>
                    <a:pt x="19" y="40"/>
                  </a:lnTo>
                  <a:lnTo>
                    <a:pt x="22" y="40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1" y="35"/>
                  </a:lnTo>
                  <a:lnTo>
                    <a:pt x="21" y="34"/>
                  </a:lnTo>
                  <a:lnTo>
                    <a:pt x="19" y="29"/>
                  </a:lnTo>
                  <a:lnTo>
                    <a:pt x="18" y="26"/>
                  </a:lnTo>
                  <a:lnTo>
                    <a:pt x="16" y="22"/>
                  </a:lnTo>
                  <a:lnTo>
                    <a:pt x="15" y="17"/>
                  </a:lnTo>
                  <a:lnTo>
                    <a:pt x="12" y="13"/>
                  </a:lnTo>
                  <a:lnTo>
                    <a:pt x="10" y="8"/>
                  </a:lnTo>
                  <a:lnTo>
                    <a:pt x="7" y="5"/>
                  </a:lnTo>
                  <a:lnTo>
                    <a:pt x="4" y="2"/>
                  </a:lnTo>
                  <a:lnTo>
                    <a:pt x="1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4" name="Freeform 372"/>
            <p:cNvSpPr>
              <a:spLocks/>
            </p:cNvSpPr>
            <p:nvPr/>
          </p:nvSpPr>
          <p:spPr bwMode="auto">
            <a:xfrm>
              <a:off x="4139" y="2311"/>
              <a:ext cx="23" cy="29"/>
            </a:xfrm>
            <a:custGeom>
              <a:avLst/>
              <a:gdLst>
                <a:gd name="T0" fmla="*/ 0 w 23"/>
                <a:gd name="T1" fmla="*/ 0 h 29"/>
                <a:gd name="T2" fmla="*/ 0 w 23"/>
                <a:gd name="T3" fmla="*/ 3 h 29"/>
                <a:gd name="T4" fmla="*/ 2 w 23"/>
                <a:gd name="T5" fmla="*/ 8 h 29"/>
                <a:gd name="T6" fmla="*/ 3 w 23"/>
                <a:gd name="T7" fmla="*/ 12 h 29"/>
                <a:gd name="T8" fmla="*/ 8 w 23"/>
                <a:gd name="T9" fmla="*/ 17 h 29"/>
                <a:gd name="T10" fmla="*/ 11 w 23"/>
                <a:gd name="T11" fmla="*/ 20 h 29"/>
                <a:gd name="T12" fmla="*/ 14 w 23"/>
                <a:gd name="T13" fmla="*/ 24 h 29"/>
                <a:gd name="T14" fmla="*/ 15 w 23"/>
                <a:gd name="T15" fmla="*/ 26 h 29"/>
                <a:gd name="T16" fmla="*/ 18 w 23"/>
                <a:gd name="T17" fmla="*/ 29 h 29"/>
                <a:gd name="T18" fmla="*/ 20 w 23"/>
                <a:gd name="T19" fmla="*/ 29 h 29"/>
                <a:gd name="T20" fmla="*/ 21 w 23"/>
                <a:gd name="T21" fmla="*/ 29 h 29"/>
                <a:gd name="T22" fmla="*/ 21 w 23"/>
                <a:gd name="T23" fmla="*/ 27 h 29"/>
                <a:gd name="T24" fmla="*/ 23 w 23"/>
                <a:gd name="T25" fmla="*/ 24 h 29"/>
                <a:gd name="T26" fmla="*/ 18 w 23"/>
                <a:gd name="T27" fmla="*/ 20 h 29"/>
                <a:gd name="T28" fmla="*/ 15 w 23"/>
                <a:gd name="T29" fmla="*/ 17 h 29"/>
                <a:gd name="T30" fmla="*/ 12 w 23"/>
                <a:gd name="T31" fmla="*/ 11 h 29"/>
                <a:gd name="T32" fmla="*/ 9 w 23"/>
                <a:gd name="T33" fmla="*/ 6 h 29"/>
                <a:gd name="T34" fmla="*/ 6 w 23"/>
                <a:gd name="T35" fmla="*/ 5 h 29"/>
                <a:gd name="T36" fmla="*/ 5 w 23"/>
                <a:gd name="T37" fmla="*/ 3 h 29"/>
                <a:gd name="T38" fmla="*/ 3 w 23"/>
                <a:gd name="T39" fmla="*/ 2 h 29"/>
                <a:gd name="T40" fmla="*/ 0 w 23"/>
                <a:gd name="T41" fmla="*/ 0 h 29"/>
                <a:gd name="T42" fmla="*/ 0 w 23"/>
                <a:gd name="T43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29">
                  <a:moveTo>
                    <a:pt x="0" y="0"/>
                  </a:moveTo>
                  <a:lnTo>
                    <a:pt x="0" y="3"/>
                  </a:lnTo>
                  <a:lnTo>
                    <a:pt x="2" y="8"/>
                  </a:lnTo>
                  <a:lnTo>
                    <a:pt x="3" y="12"/>
                  </a:lnTo>
                  <a:lnTo>
                    <a:pt x="8" y="17"/>
                  </a:lnTo>
                  <a:lnTo>
                    <a:pt x="11" y="20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8" y="29"/>
                  </a:lnTo>
                  <a:lnTo>
                    <a:pt x="20" y="29"/>
                  </a:lnTo>
                  <a:lnTo>
                    <a:pt x="21" y="29"/>
                  </a:lnTo>
                  <a:lnTo>
                    <a:pt x="21" y="27"/>
                  </a:lnTo>
                  <a:lnTo>
                    <a:pt x="23" y="24"/>
                  </a:lnTo>
                  <a:lnTo>
                    <a:pt x="18" y="20"/>
                  </a:lnTo>
                  <a:lnTo>
                    <a:pt x="15" y="17"/>
                  </a:lnTo>
                  <a:lnTo>
                    <a:pt x="12" y="11"/>
                  </a:lnTo>
                  <a:lnTo>
                    <a:pt x="9" y="6"/>
                  </a:lnTo>
                  <a:lnTo>
                    <a:pt x="6" y="5"/>
                  </a:lnTo>
                  <a:lnTo>
                    <a:pt x="5" y="3"/>
                  </a:lnTo>
                  <a:lnTo>
                    <a:pt x="3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5" name="Freeform 373"/>
            <p:cNvSpPr>
              <a:spLocks/>
            </p:cNvSpPr>
            <p:nvPr/>
          </p:nvSpPr>
          <p:spPr bwMode="auto">
            <a:xfrm>
              <a:off x="4150" y="2348"/>
              <a:ext cx="22" cy="31"/>
            </a:xfrm>
            <a:custGeom>
              <a:avLst/>
              <a:gdLst>
                <a:gd name="T0" fmla="*/ 0 w 22"/>
                <a:gd name="T1" fmla="*/ 3 h 31"/>
                <a:gd name="T2" fmla="*/ 0 w 22"/>
                <a:gd name="T3" fmla="*/ 4 h 31"/>
                <a:gd name="T4" fmla="*/ 3 w 22"/>
                <a:gd name="T5" fmla="*/ 6 h 31"/>
                <a:gd name="T6" fmla="*/ 4 w 22"/>
                <a:gd name="T7" fmla="*/ 10 h 31"/>
                <a:gd name="T8" fmla="*/ 7 w 22"/>
                <a:gd name="T9" fmla="*/ 15 h 31"/>
                <a:gd name="T10" fmla="*/ 9 w 22"/>
                <a:gd name="T11" fmla="*/ 18 h 31"/>
                <a:gd name="T12" fmla="*/ 12 w 22"/>
                <a:gd name="T13" fmla="*/ 22 h 31"/>
                <a:gd name="T14" fmla="*/ 15 w 22"/>
                <a:gd name="T15" fmla="*/ 27 h 31"/>
                <a:gd name="T16" fmla="*/ 18 w 22"/>
                <a:gd name="T17" fmla="*/ 31 h 31"/>
                <a:gd name="T18" fmla="*/ 19 w 22"/>
                <a:gd name="T19" fmla="*/ 30 h 31"/>
                <a:gd name="T20" fmla="*/ 21 w 22"/>
                <a:gd name="T21" fmla="*/ 30 h 31"/>
                <a:gd name="T22" fmla="*/ 21 w 22"/>
                <a:gd name="T23" fmla="*/ 30 h 31"/>
                <a:gd name="T24" fmla="*/ 22 w 22"/>
                <a:gd name="T25" fmla="*/ 27 h 31"/>
                <a:gd name="T26" fmla="*/ 21 w 22"/>
                <a:gd name="T27" fmla="*/ 24 h 31"/>
                <a:gd name="T28" fmla="*/ 19 w 22"/>
                <a:gd name="T29" fmla="*/ 22 h 31"/>
                <a:gd name="T30" fmla="*/ 16 w 22"/>
                <a:gd name="T31" fmla="*/ 18 h 31"/>
                <a:gd name="T32" fmla="*/ 15 w 22"/>
                <a:gd name="T33" fmla="*/ 15 h 31"/>
                <a:gd name="T34" fmla="*/ 12 w 22"/>
                <a:gd name="T35" fmla="*/ 10 h 31"/>
                <a:gd name="T36" fmla="*/ 10 w 22"/>
                <a:gd name="T37" fmla="*/ 7 h 31"/>
                <a:gd name="T38" fmla="*/ 7 w 22"/>
                <a:gd name="T39" fmla="*/ 4 h 31"/>
                <a:gd name="T40" fmla="*/ 7 w 22"/>
                <a:gd name="T41" fmla="*/ 3 h 31"/>
                <a:gd name="T42" fmla="*/ 4 w 22"/>
                <a:gd name="T43" fmla="*/ 1 h 31"/>
                <a:gd name="T44" fmla="*/ 3 w 22"/>
                <a:gd name="T45" fmla="*/ 0 h 31"/>
                <a:gd name="T46" fmla="*/ 0 w 22"/>
                <a:gd name="T47" fmla="*/ 0 h 31"/>
                <a:gd name="T48" fmla="*/ 0 w 22"/>
                <a:gd name="T49" fmla="*/ 3 h 31"/>
                <a:gd name="T50" fmla="*/ 0 w 22"/>
                <a:gd name="T51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31">
                  <a:moveTo>
                    <a:pt x="0" y="3"/>
                  </a:moveTo>
                  <a:lnTo>
                    <a:pt x="0" y="4"/>
                  </a:lnTo>
                  <a:lnTo>
                    <a:pt x="3" y="6"/>
                  </a:lnTo>
                  <a:lnTo>
                    <a:pt x="4" y="10"/>
                  </a:lnTo>
                  <a:lnTo>
                    <a:pt x="7" y="15"/>
                  </a:lnTo>
                  <a:lnTo>
                    <a:pt x="9" y="18"/>
                  </a:lnTo>
                  <a:lnTo>
                    <a:pt x="12" y="22"/>
                  </a:lnTo>
                  <a:lnTo>
                    <a:pt x="15" y="27"/>
                  </a:lnTo>
                  <a:lnTo>
                    <a:pt x="18" y="31"/>
                  </a:lnTo>
                  <a:lnTo>
                    <a:pt x="19" y="30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22" y="27"/>
                  </a:lnTo>
                  <a:lnTo>
                    <a:pt x="21" y="24"/>
                  </a:lnTo>
                  <a:lnTo>
                    <a:pt x="19" y="22"/>
                  </a:lnTo>
                  <a:lnTo>
                    <a:pt x="16" y="18"/>
                  </a:lnTo>
                  <a:lnTo>
                    <a:pt x="15" y="15"/>
                  </a:lnTo>
                  <a:lnTo>
                    <a:pt x="12" y="10"/>
                  </a:lnTo>
                  <a:lnTo>
                    <a:pt x="10" y="7"/>
                  </a:lnTo>
                  <a:lnTo>
                    <a:pt x="7" y="4"/>
                  </a:lnTo>
                  <a:lnTo>
                    <a:pt x="7" y="3"/>
                  </a:lnTo>
                  <a:lnTo>
                    <a:pt x="4" y="1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6" name="Freeform 374"/>
            <p:cNvSpPr>
              <a:spLocks/>
            </p:cNvSpPr>
            <p:nvPr/>
          </p:nvSpPr>
          <p:spPr bwMode="auto">
            <a:xfrm>
              <a:off x="4121" y="2342"/>
              <a:ext cx="14" cy="19"/>
            </a:xfrm>
            <a:custGeom>
              <a:avLst/>
              <a:gdLst>
                <a:gd name="T0" fmla="*/ 3 w 14"/>
                <a:gd name="T1" fmla="*/ 0 h 19"/>
                <a:gd name="T2" fmla="*/ 0 w 14"/>
                <a:gd name="T3" fmla="*/ 0 h 19"/>
                <a:gd name="T4" fmla="*/ 0 w 14"/>
                <a:gd name="T5" fmla="*/ 1 h 19"/>
                <a:gd name="T6" fmla="*/ 1 w 14"/>
                <a:gd name="T7" fmla="*/ 6 h 19"/>
                <a:gd name="T8" fmla="*/ 4 w 14"/>
                <a:gd name="T9" fmla="*/ 10 h 19"/>
                <a:gd name="T10" fmla="*/ 7 w 14"/>
                <a:gd name="T11" fmla="*/ 15 h 19"/>
                <a:gd name="T12" fmla="*/ 9 w 14"/>
                <a:gd name="T13" fmla="*/ 18 h 19"/>
                <a:gd name="T14" fmla="*/ 11 w 14"/>
                <a:gd name="T15" fmla="*/ 19 h 19"/>
                <a:gd name="T16" fmla="*/ 12 w 14"/>
                <a:gd name="T17" fmla="*/ 19 h 19"/>
                <a:gd name="T18" fmla="*/ 14 w 14"/>
                <a:gd name="T19" fmla="*/ 18 h 19"/>
                <a:gd name="T20" fmla="*/ 14 w 14"/>
                <a:gd name="T21" fmla="*/ 15 h 19"/>
                <a:gd name="T22" fmla="*/ 12 w 14"/>
                <a:gd name="T23" fmla="*/ 13 h 19"/>
                <a:gd name="T24" fmla="*/ 12 w 14"/>
                <a:gd name="T25" fmla="*/ 10 h 19"/>
                <a:gd name="T26" fmla="*/ 11 w 14"/>
                <a:gd name="T27" fmla="*/ 7 h 19"/>
                <a:gd name="T28" fmla="*/ 9 w 14"/>
                <a:gd name="T29" fmla="*/ 6 h 19"/>
                <a:gd name="T30" fmla="*/ 6 w 14"/>
                <a:gd name="T31" fmla="*/ 1 h 19"/>
                <a:gd name="T32" fmla="*/ 3 w 14"/>
                <a:gd name="T33" fmla="*/ 0 h 19"/>
                <a:gd name="T34" fmla="*/ 3 w 14"/>
                <a:gd name="T3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19">
                  <a:moveTo>
                    <a:pt x="3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6"/>
                  </a:lnTo>
                  <a:lnTo>
                    <a:pt x="4" y="10"/>
                  </a:lnTo>
                  <a:lnTo>
                    <a:pt x="7" y="15"/>
                  </a:lnTo>
                  <a:lnTo>
                    <a:pt x="9" y="18"/>
                  </a:lnTo>
                  <a:lnTo>
                    <a:pt x="11" y="19"/>
                  </a:lnTo>
                  <a:lnTo>
                    <a:pt x="12" y="19"/>
                  </a:lnTo>
                  <a:lnTo>
                    <a:pt x="14" y="18"/>
                  </a:lnTo>
                  <a:lnTo>
                    <a:pt x="14" y="15"/>
                  </a:lnTo>
                  <a:lnTo>
                    <a:pt x="12" y="13"/>
                  </a:lnTo>
                  <a:lnTo>
                    <a:pt x="12" y="10"/>
                  </a:lnTo>
                  <a:lnTo>
                    <a:pt x="11" y="7"/>
                  </a:lnTo>
                  <a:lnTo>
                    <a:pt x="9" y="6"/>
                  </a:lnTo>
                  <a:lnTo>
                    <a:pt x="6" y="1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7" name="Freeform 375"/>
            <p:cNvSpPr>
              <a:spLocks/>
            </p:cNvSpPr>
            <p:nvPr/>
          </p:nvSpPr>
          <p:spPr bwMode="auto">
            <a:xfrm>
              <a:off x="4062" y="2269"/>
              <a:ext cx="26" cy="45"/>
            </a:xfrm>
            <a:custGeom>
              <a:avLst/>
              <a:gdLst>
                <a:gd name="T0" fmla="*/ 0 w 26"/>
                <a:gd name="T1" fmla="*/ 3 h 45"/>
                <a:gd name="T2" fmla="*/ 1 w 26"/>
                <a:gd name="T3" fmla="*/ 6 h 45"/>
                <a:gd name="T4" fmla="*/ 3 w 26"/>
                <a:gd name="T5" fmla="*/ 9 h 45"/>
                <a:gd name="T6" fmla="*/ 4 w 26"/>
                <a:gd name="T7" fmla="*/ 14 h 45"/>
                <a:gd name="T8" fmla="*/ 6 w 26"/>
                <a:gd name="T9" fmla="*/ 18 h 45"/>
                <a:gd name="T10" fmla="*/ 7 w 26"/>
                <a:gd name="T11" fmla="*/ 20 h 45"/>
                <a:gd name="T12" fmla="*/ 9 w 26"/>
                <a:gd name="T13" fmla="*/ 21 h 45"/>
                <a:gd name="T14" fmla="*/ 11 w 26"/>
                <a:gd name="T15" fmla="*/ 26 h 45"/>
                <a:gd name="T16" fmla="*/ 12 w 26"/>
                <a:gd name="T17" fmla="*/ 29 h 45"/>
                <a:gd name="T18" fmla="*/ 14 w 26"/>
                <a:gd name="T19" fmla="*/ 32 h 45"/>
                <a:gd name="T20" fmla="*/ 17 w 26"/>
                <a:gd name="T21" fmla="*/ 36 h 45"/>
                <a:gd name="T22" fmla="*/ 18 w 26"/>
                <a:gd name="T23" fmla="*/ 39 h 45"/>
                <a:gd name="T24" fmla="*/ 23 w 26"/>
                <a:gd name="T25" fmla="*/ 45 h 45"/>
                <a:gd name="T26" fmla="*/ 24 w 26"/>
                <a:gd name="T27" fmla="*/ 44 h 45"/>
                <a:gd name="T28" fmla="*/ 26 w 26"/>
                <a:gd name="T29" fmla="*/ 41 h 45"/>
                <a:gd name="T30" fmla="*/ 24 w 26"/>
                <a:gd name="T31" fmla="*/ 38 h 45"/>
                <a:gd name="T32" fmla="*/ 23 w 26"/>
                <a:gd name="T33" fmla="*/ 35 h 45"/>
                <a:gd name="T34" fmla="*/ 21 w 26"/>
                <a:gd name="T35" fmla="*/ 32 h 45"/>
                <a:gd name="T36" fmla="*/ 20 w 26"/>
                <a:gd name="T37" fmla="*/ 29 h 45"/>
                <a:gd name="T38" fmla="*/ 18 w 26"/>
                <a:gd name="T39" fmla="*/ 26 h 45"/>
                <a:gd name="T40" fmla="*/ 18 w 26"/>
                <a:gd name="T41" fmla="*/ 24 h 45"/>
                <a:gd name="T42" fmla="*/ 17 w 26"/>
                <a:gd name="T43" fmla="*/ 21 h 45"/>
                <a:gd name="T44" fmla="*/ 15 w 26"/>
                <a:gd name="T45" fmla="*/ 18 h 45"/>
                <a:gd name="T46" fmla="*/ 14 w 26"/>
                <a:gd name="T47" fmla="*/ 15 h 45"/>
                <a:gd name="T48" fmla="*/ 12 w 26"/>
                <a:gd name="T49" fmla="*/ 12 h 45"/>
                <a:gd name="T50" fmla="*/ 11 w 26"/>
                <a:gd name="T51" fmla="*/ 9 h 45"/>
                <a:gd name="T52" fmla="*/ 9 w 26"/>
                <a:gd name="T53" fmla="*/ 6 h 45"/>
                <a:gd name="T54" fmla="*/ 7 w 26"/>
                <a:gd name="T55" fmla="*/ 4 h 45"/>
                <a:gd name="T56" fmla="*/ 7 w 26"/>
                <a:gd name="T57" fmla="*/ 3 h 45"/>
                <a:gd name="T58" fmla="*/ 4 w 26"/>
                <a:gd name="T59" fmla="*/ 0 h 45"/>
                <a:gd name="T60" fmla="*/ 1 w 26"/>
                <a:gd name="T61" fmla="*/ 0 h 45"/>
                <a:gd name="T62" fmla="*/ 0 w 26"/>
                <a:gd name="T63" fmla="*/ 0 h 45"/>
                <a:gd name="T64" fmla="*/ 0 w 26"/>
                <a:gd name="T65" fmla="*/ 3 h 45"/>
                <a:gd name="T66" fmla="*/ 0 w 26"/>
                <a:gd name="T67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" h="45">
                  <a:moveTo>
                    <a:pt x="0" y="3"/>
                  </a:moveTo>
                  <a:lnTo>
                    <a:pt x="1" y="6"/>
                  </a:lnTo>
                  <a:lnTo>
                    <a:pt x="3" y="9"/>
                  </a:lnTo>
                  <a:lnTo>
                    <a:pt x="4" y="14"/>
                  </a:lnTo>
                  <a:lnTo>
                    <a:pt x="6" y="18"/>
                  </a:lnTo>
                  <a:lnTo>
                    <a:pt x="7" y="20"/>
                  </a:lnTo>
                  <a:lnTo>
                    <a:pt x="9" y="21"/>
                  </a:lnTo>
                  <a:lnTo>
                    <a:pt x="11" y="26"/>
                  </a:lnTo>
                  <a:lnTo>
                    <a:pt x="12" y="29"/>
                  </a:lnTo>
                  <a:lnTo>
                    <a:pt x="14" y="32"/>
                  </a:lnTo>
                  <a:lnTo>
                    <a:pt x="17" y="36"/>
                  </a:lnTo>
                  <a:lnTo>
                    <a:pt x="18" y="39"/>
                  </a:lnTo>
                  <a:lnTo>
                    <a:pt x="23" y="45"/>
                  </a:lnTo>
                  <a:lnTo>
                    <a:pt x="24" y="44"/>
                  </a:lnTo>
                  <a:lnTo>
                    <a:pt x="26" y="41"/>
                  </a:lnTo>
                  <a:lnTo>
                    <a:pt x="24" y="38"/>
                  </a:lnTo>
                  <a:lnTo>
                    <a:pt x="23" y="35"/>
                  </a:lnTo>
                  <a:lnTo>
                    <a:pt x="21" y="32"/>
                  </a:lnTo>
                  <a:lnTo>
                    <a:pt x="20" y="29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7" y="21"/>
                  </a:lnTo>
                  <a:lnTo>
                    <a:pt x="15" y="18"/>
                  </a:lnTo>
                  <a:lnTo>
                    <a:pt x="14" y="15"/>
                  </a:lnTo>
                  <a:lnTo>
                    <a:pt x="12" y="12"/>
                  </a:lnTo>
                  <a:lnTo>
                    <a:pt x="11" y="9"/>
                  </a:lnTo>
                  <a:lnTo>
                    <a:pt x="9" y="6"/>
                  </a:lnTo>
                  <a:lnTo>
                    <a:pt x="7" y="4"/>
                  </a:lnTo>
                  <a:lnTo>
                    <a:pt x="7" y="3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8" name="Freeform 376"/>
            <p:cNvSpPr>
              <a:spLocks/>
            </p:cNvSpPr>
            <p:nvPr/>
          </p:nvSpPr>
          <p:spPr bwMode="auto">
            <a:xfrm>
              <a:off x="4092" y="2328"/>
              <a:ext cx="21" cy="24"/>
            </a:xfrm>
            <a:custGeom>
              <a:avLst/>
              <a:gdLst>
                <a:gd name="T0" fmla="*/ 3 w 21"/>
                <a:gd name="T1" fmla="*/ 0 h 24"/>
                <a:gd name="T2" fmla="*/ 0 w 21"/>
                <a:gd name="T3" fmla="*/ 0 h 24"/>
                <a:gd name="T4" fmla="*/ 0 w 21"/>
                <a:gd name="T5" fmla="*/ 1 h 24"/>
                <a:gd name="T6" fmla="*/ 2 w 21"/>
                <a:gd name="T7" fmla="*/ 4 h 24"/>
                <a:gd name="T8" fmla="*/ 5 w 21"/>
                <a:gd name="T9" fmla="*/ 9 h 24"/>
                <a:gd name="T10" fmla="*/ 8 w 21"/>
                <a:gd name="T11" fmla="*/ 12 h 24"/>
                <a:gd name="T12" fmla="*/ 11 w 21"/>
                <a:gd name="T13" fmla="*/ 17 h 24"/>
                <a:gd name="T14" fmla="*/ 14 w 21"/>
                <a:gd name="T15" fmla="*/ 20 h 24"/>
                <a:gd name="T16" fmla="*/ 17 w 21"/>
                <a:gd name="T17" fmla="*/ 23 h 24"/>
                <a:gd name="T18" fmla="*/ 20 w 21"/>
                <a:gd name="T19" fmla="*/ 24 h 24"/>
                <a:gd name="T20" fmla="*/ 21 w 21"/>
                <a:gd name="T21" fmla="*/ 24 h 24"/>
                <a:gd name="T22" fmla="*/ 21 w 21"/>
                <a:gd name="T23" fmla="*/ 21 h 24"/>
                <a:gd name="T24" fmla="*/ 20 w 21"/>
                <a:gd name="T25" fmla="*/ 18 h 24"/>
                <a:gd name="T26" fmla="*/ 17 w 21"/>
                <a:gd name="T27" fmla="*/ 15 h 24"/>
                <a:gd name="T28" fmla="*/ 15 w 21"/>
                <a:gd name="T29" fmla="*/ 12 h 24"/>
                <a:gd name="T30" fmla="*/ 14 w 21"/>
                <a:gd name="T31" fmla="*/ 10 h 24"/>
                <a:gd name="T32" fmla="*/ 12 w 21"/>
                <a:gd name="T33" fmla="*/ 7 h 24"/>
                <a:gd name="T34" fmla="*/ 11 w 21"/>
                <a:gd name="T35" fmla="*/ 4 h 24"/>
                <a:gd name="T36" fmla="*/ 8 w 21"/>
                <a:gd name="T37" fmla="*/ 3 h 24"/>
                <a:gd name="T38" fmla="*/ 6 w 21"/>
                <a:gd name="T39" fmla="*/ 0 h 24"/>
                <a:gd name="T40" fmla="*/ 3 w 21"/>
                <a:gd name="T41" fmla="*/ 0 h 24"/>
                <a:gd name="T42" fmla="*/ 3 w 21"/>
                <a:gd name="T4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2" y="4"/>
                  </a:lnTo>
                  <a:lnTo>
                    <a:pt x="5" y="9"/>
                  </a:lnTo>
                  <a:lnTo>
                    <a:pt x="8" y="12"/>
                  </a:lnTo>
                  <a:lnTo>
                    <a:pt x="11" y="17"/>
                  </a:lnTo>
                  <a:lnTo>
                    <a:pt x="14" y="20"/>
                  </a:lnTo>
                  <a:lnTo>
                    <a:pt x="17" y="23"/>
                  </a:lnTo>
                  <a:lnTo>
                    <a:pt x="20" y="24"/>
                  </a:lnTo>
                  <a:lnTo>
                    <a:pt x="21" y="24"/>
                  </a:lnTo>
                  <a:lnTo>
                    <a:pt x="21" y="21"/>
                  </a:lnTo>
                  <a:lnTo>
                    <a:pt x="20" y="18"/>
                  </a:lnTo>
                  <a:lnTo>
                    <a:pt x="17" y="15"/>
                  </a:lnTo>
                  <a:lnTo>
                    <a:pt x="15" y="12"/>
                  </a:lnTo>
                  <a:lnTo>
                    <a:pt x="14" y="10"/>
                  </a:lnTo>
                  <a:lnTo>
                    <a:pt x="12" y="7"/>
                  </a:lnTo>
                  <a:lnTo>
                    <a:pt x="11" y="4"/>
                  </a:lnTo>
                  <a:lnTo>
                    <a:pt x="8" y="3"/>
                  </a:lnTo>
                  <a:lnTo>
                    <a:pt x="6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69" name="Freeform 377"/>
            <p:cNvSpPr>
              <a:spLocks/>
            </p:cNvSpPr>
            <p:nvPr/>
          </p:nvSpPr>
          <p:spPr bwMode="auto">
            <a:xfrm>
              <a:off x="3959" y="2292"/>
              <a:ext cx="20" cy="30"/>
            </a:xfrm>
            <a:custGeom>
              <a:avLst/>
              <a:gdLst>
                <a:gd name="T0" fmla="*/ 2 w 20"/>
                <a:gd name="T1" fmla="*/ 0 h 30"/>
                <a:gd name="T2" fmla="*/ 0 w 20"/>
                <a:gd name="T3" fmla="*/ 3 h 30"/>
                <a:gd name="T4" fmla="*/ 0 w 20"/>
                <a:gd name="T5" fmla="*/ 6 h 30"/>
                <a:gd name="T6" fmla="*/ 2 w 20"/>
                <a:gd name="T7" fmla="*/ 9 h 30"/>
                <a:gd name="T8" fmla="*/ 5 w 20"/>
                <a:gd name="T9" fmla="*/ 13 h 30"/>
                <a:gd name="T10" fmla="*/ 6 w 20"/>
                <a:gd name="T11" fmla="*/ 16 h 30"/>
                <a:gd name="T12" fmla="*/ 9 w 20"/>
                <a:gd name="T13" fmla="*/ 21 h 30"/>
                <a:gd name="T14" fmla="*/ 11 w 20"/>
                <a:gd name="T15" fmla="*/ 24 h 30"/>
                <a:gd name="T16" fmla="*/ 14 w 20"/>
                <a:gd name="T17" fmla="*/ 28 h 30"/>
                <a:gd name="T18" fmla="*/ 15 w 20"/>
                <a:gd name="T19" fmla="*/ 28 h 30"/>
                <a:gd name="T20" fmla="*/ 18 w 20"/>
                <a:gd name="T21" fmla="*/ 30 h 30"/>
                <a:gd name="T22" fmla="*/ 20 w 20"/>
                <a:gd name="T23" fmla="*/ 28 h 30"/>
                <a:gd name="T24" fmla="*/ 20 w 20"/>
                <a:gd name="T25" fmla="*/ 28 h 30"/>
                <a:gd name="T26" fmla="*/ 20 w 20"/>
                <a:gd name="T27" fmla="*/ 25 h 30"/>
                <a:gd name="T28" fmla="*/ 20 w 20"/>
                <a:gd name="T29" fmla="*/ 22 h 30"/>
                <a:gd name="T30" fmla="*/ 18 w 20"/>
                <a:gd name="T31" fmla="*/ 19 h 30"/>
                <a:gd name="T32" fmla="*/ 17 w 20"/>
                <a:gd name="T33" fmla="*/ 16 h 30"/>
                <a:gd name="T34" fmla="*/ 14 w 20"/>
                <a:gd name="T35" fmla="*/ 13 h 30"/>
                <a:gd name="T36" fmla="*/ 12 w 20"/>
                <a:gd name="T37" fmla="*/ 10 h 30"/>
                <a:gd name="T38" fmla="*/ 9 w 20"/>
                <a:gd name="T39" fmla="*/ 7 h 30"/>
                <a:gd name="T40" fmla="*/ 8 w 20"/>
                <a:gd name="T41" fmla="*/ 4 h 30"/>
                <a:gd name="T42" fmla="*/ 5 w 20"/>
                <a:gd name="T43" fmla="*/ 1 h 30"/>
                <a:gd name="T44" fmla="*/ 2 w 20"/>
                <a:gd name="T45" fmla="*/ 0 h 30"/>
                <a:gd name="T46" fmla="*/ 2 w 20"/>
                <a:gd name="T4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30">
                  <a:moveTo>
                    <a:pt x="2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2" y="9"/>
                  </a:lnTo>
                  <a:lnTo>
                    <a:pt x="5" y="13"/>
                  </a:lnTo>
                  <a:lnTo>
                    <a:pt x="6" y="16"/>
                  </a:lnTo>
                  <a:lnTo>
                    <a:pt x="9" y="21"/>
                  </a:lnTo>
                  <a:lnTo>
                    <a:pt x="11" y="24"/>
                  </a:lnTo>
                  <a:lnTo>
                    <a:pt x="14" y="28"/>
                  </a:lnTo>
                  <a:lnTo>
                    <a:pt x="15" y="28"/>
                  </a:lnTo>
                  <a:lnTo>
                    <a:pt x="18" y="3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5"/>
                  </a:lnTo>
                  <a:lnTo>
                    <a:pt x="20" y="22"/>
                  </a:lnTo>
                  <a:lnTo>
                    <a:pt x="18" y="19"/>
                  </a:lnTo>
                  <a:lnTo>
                    <a:pt x="17" y="16"/>
                  </a:lnTo>
                  <a:lnTo>
                    <a:pt x="14" y="13"/>
                  </a:lnTo>
                  <a:lnTo>
                    <a:pt x="12" y="10"/>
                  </a:lnTo>
                  <a:lnTo>
                    <a:pt x="9" y="7"/>
                  </a:lnTo>
                  <a:lnTo>
                    <a:pt x="8" y="4"/>
                  </a:lnTo>
                  <a:lnTo>
                    <a:pt x="5" y="1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0" name="Freeform 378"/>
            <p:cNvSpPr>
              <a:spLocks/>
            </p:cNvSpPr>
            <p:nvPr/>
          </p:nvSpPr>
          <p:spPr bwMode="auto">
            <a:xfrm>
              <a:off x="3942" y="2310"/>
              <a:ext cx="17" cy="28"/>
            </a:xfrm>
            <a:custGeom>
              <a:avLst/>
              <a:gdLst>
                <a:gd name="T0" fmla="*/ 0 w 17"/>
                <a:gd name="T1" fmla="*/ 1 h 28"/>
                <a:gd name="T2" fmla="*/ 0 w 17"/>
                <a:gd name="T3" fmla="*/ 4 h 28"/>
                <a:gd name="T4" fmla="*/ 0 w 17"/>
                <a:gd name="T5" fmla="*/ 7 h 28"/>
                <a:gd name="T6" fmla="*/ 0 w 17"/>
                <a:gd name="T7" fmla="*/ 12 h 28"/>
                <a:gd name="T8" fmla="*/ 3 w 17"/>
                <a:gd name="T9" fmla="*/ 15 h 28"/>
                <a:gd name="T10" fmla="*/ 5 w 17"/>
                <a:gd name="T11" fmla="*/ 18 h 28"/>
                <a:gd name="T12" fmla="*/ 8 w 17"/>
                <a:gd name="T13" fmla="*/ 22 h 28"/>
                <a:gd name="T14" fmla="*/ 11 w 17"/>
                <a:gd name="T15" fmla="*/ 25 h 28"/>
                <a:gd name="T16" fmla="*/ 14 w 17"/>
                <a:gd name="T17" fmla="*/ 28 h 28"/>
                <a:gd name="T18" fmla="*/ 16 w 17"/>
                <a:gd name="T19" fmla="*/ 28 h 28"/>
                <a:gd name="T20" fmla="*/ 17 w 17"/>
                <a:gd name="T21" fmla="*/ 28 h 28"/>
                <a:gd name="T22" fmla="*/ 17 w 17"/>
                <a:gd name="T23" fmla="*/ 25 h 28"/>
                <a:gd name="T24" fmla="*/ 17 w 17"/>
                <a:gd name="T25" fmla="*/ 22 h 28"/>
                <a:gd name="T26" fmla="*/ 16 w 17"/>
                <a:gd name="T27" fmla="*/ 19 h 28"/>
                <a:gd name="T28" fmla="*/ 14 w 17"/>
                <a:gd name="T29" fmla="*/ 15 h 28"/>
                <a:gd name="T30" fmla="*/ 11 w 17"/>
                <a:gd name="T31" fmla="*/ 10 h 28"/>
                <a:gd name="T32" fmla="*/ 8 w 17"/>
                <a:gd name="T33" fmla="*/ 6 h 28"/>
                <a:gd name="T34" fmla="*/ 5 w 17"/>
                <a:gd name="T35" fmla="*/ 3 h 28"/>
                <a:gd name="T36" fmla="*/ 3 w 17"/>
                <a:gd name="T37" fmla="*/ 0 h 28"/>
                <a:gd name="T38" fmla="*/ 2 w 17"/>
                <a:gd name="T39" fmla="*/ 0 h 28"/>
                <a:gd name="T40" fmla="*/ 0 w 17"/>
                <a:gd name="T41" fmla="*/ 1 h 28"/>
                <a:gd name="T42" fmla="*/ 0 w 17"/>
                <a:gd name="T43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" h="28">
                  <a:moveTo>
                    <a:pt x="0" y="1"/>
                  </a:moveTo>
                  <a:lnTo>
                    <a:pt x="0" y="4"/>
                  </a:lnTo>
                  <a:lnTo>
                    <a:pt x="0" y="7"/>
                  </a:lnTo>
                  <a:lnTo>
                    <a:pt x="0" y="12"/>
                  </a:lnTo>
                  <a:lnTo>
                    <a:pt x="3" y="15"/>
                  </a:lnTo>
                  <a:lnTo>
                    <a:pt x="5" y="18"/>
                  </a:lnTo>
                  <a:lnTo>
                    <a:pt x="8" y="22"/>
                  </a:lnTo>
                  <a:lnTo>
                    <a:pt x="11" y="25"/>
                  </a:lnTo>
                  <a:lnTo>
                    <a:pt x="14" y="28"/>
                  </a:lnTo>
                  <a:lnTo>
                    <a:pt x="16" y="28"/>
                  </a:lnTo>
                  <a:lnTo>
                    <a:pt x="17" y="28"/>
                  </a:lnTo>
                  <a:lnTo>
                    <a:pt x="17" y="25"/>
                  </a:lnTo>
                  <a:lnTo>
                    <a:pt x="17" y="22"/>
                  </a:lnTo>
                  <a:lnTo>
                    <a:pt x="16" y="19"/>
                  </a:lnTo>
                  <a:lnTo>
                    <a:pt x="14" y="15"/>
                  </a:lnTo>
                  <a:lnTo>
                    <a:pt x="11" y="10"/>
                  </a:lnTo>
                  <a:lnTo>
                    <a:pt x="8" y="6"/>
                  </a:lnTo>
                  <a:lnTo>
                    <a:pt x="5" y="3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1" name="Freeform 379"/>
            <p:cNvSpPr>
              <a:spLocks/>
            </p:cNvSpPr>
            <p:nvPr/>
          </p:nvSpPr>
          <p:spPr bwMode="auto">
            <a:xfrm>
              <a:off x="3995" y="2269"/>
              <a:ext cx="34" cy="45"/>
            </a:xfrm>
            <a:custGeom>
              <a:avLst/>
              <a:gdLst>
                <a:gd name="T0" fmla="*/ 0 w 34"/>
                <a:gd name="T1" fmla="*/ 3 h 45"/>
                <a:gd name="T2" fmla="*/ 0 w 34"/>
                <a:gd name="T3" fmla="*/ 6 h 45"/>
                <a:gd name="T4" fmla="*/ 3 w 34"/>
                <a:gd name="T5" fmla="*/ 10 h 45"/>
                <a:gd name="T6" fmla="*/ 5 w 34"/>
                <a:gd name="T7" fmla="*/ 12 h 45"/>
                <a:gd name="T8" fmla="*/ 6 w 34"/>
                <a:gd name="T9" fmla="*/ 15 h 45"/>
                <a:gd name="T10" fmla="*/ 9 w 34"/>
                <a:gd name="T11" fmla="*/ 18 h 45"/>
                <a:gd name="T12" fmla="*/ 11 w 34"/>
                <a:gd name="T13" fmla="*/ 21 h 45"/>
                <a:gd name="T14" fmla="*/ 12 w 34"/>
                <a:gd name="T15" fmla="*/ 24 h 45"/>
                <a:gd name="T16" fmla="*/ 15 w 34"/>
                <a:gd name="T17" fmla="*/ 26 h 45"/>
                <a:gd name="T18" fmla="*/ 17 w 34"/>
                <a:gd name="T19" fmla="*/ 29 h 45"/>
                <a:gd name="T20" fmla="*/ 20 w 34"/>
                <a:gd name="T21" fmla="*/ 32 h 45"/>
                <a:gd name="T22" fmla="*/ 23 w 34"/>
                <a:gd name="T23" fmla="*/ 38 h 45"/>
                <a:gd name="T24" fmla="*/ 26 w 34"/>
                <a:gd name="T25" fmla="*/ 41 h 45"/>
                <a:gd name="T26" fmla="*/ 28 w 34"/>
                <a:gd name="T27" fmla="*/ 44 h 45"/>
                <a:gd name="T28" fmla="*/ 32 w 34"/>
                <a:gd name="T29" fmla="*/ 45 h 45"/>
                <a:gd name="T30" fmla="*/ 34 w 34"/>
                <a:gd name="T31" fmla="*/ 44 h 45"/>
                <a:gd name="T32" fmla="*/ 34 w 34"/>
                <a:gd name="T33" fmla="*/ 41 h 45"/>
                <a:gd name="T34" fmla="*/ 32 w 34"/>
                <a:gd name="T35" fmla="*/ 38 h 45"/>
                <a:gd name="T36" fmla="*/ 31 w 34"/>
                <a:gd name="T37" fmla="*/ 35 h 45"/>
                <a:gd name="T38" fmla="*/ 29 w 34"/>
                <a:gd name="T39" fmla="*/ 33 h 45"/>
                <a:gd name="T40" fmla="*/ 28 w 34"/>
                <a:gd name="T41" fmla="*/ 30 h 45"/>
                <a:gd name="T42" fmla="*/ 23 w 34"/>
                <a:gd name="T43" fmla="*/ 26 h 45"/>
                <a:gd name="T44" fmla="*/ 20 w 34"/>
                <a:gd name="T45" fmla="*/ 20 h 45"/>
                <a:gd name="T46" fmla="*/ 17 w 34"/>
                <a:gd name="T47" fmla="*/ 15 h 45"/>
                <a:gd name="T48" fmla="*/ 12 w 34"/>
                <a:gd name="T49" fmla="*/ 10 h 45"/>
                <a:gd name="T50" fmla="*/ 9 w 34"/>
                <a:gd name="T51" fmla="*/ 4 h 45"/>
                <a:gd name="T52" fmla="*/ 5 w 34"/>
                <a:gd name="T53" fmla="*/ 0 h 45"/>
                <a:gd name="T54" fmla="*/ 0 w 34"/>
                <a:gd name="T55" fmla="*/ 0 h 45"/>
                <a:gd name="T56" fmla="*/ 0 w 34"/>
                <a:gd name="T57" fmla="*/ 3 h 45"/>
                <a:gd name="T58" fmla="*/ 0 w 34"/>
                <a:gd name="T59" fmla="*/ 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4" h="45">
                  <a:moveTo>
                    <a:pt x="0" y="3"/>
                  </a:moveTo>
                  <a:lnTo>
                    <a:pt x="0" y="6"/>
                  </a:lnTo>
                  <a:lnTo>
                    <a:pt x="3" y="10"/>
                  </a:lnTo>
                  <a:lnTo>
                    <a:pt x="5" y="12"/>
                  </a:lnTo>
                  <a:lnTo>
                    <a:pt x="6" y="15"/>
                  </a:lnTo>
                  <a:lnTo>
                    <a:pt x="9" y="18"/>
                  </a:lnTo>
                  <a:lnTo>
                    <a:pt x="11" y="21"/>
                  </a:lnTo>
                  <a:lnTo>
                    <a:pt x="12" y="24"/>
                  </a:lnTo>
                  <a:lnTo>
                    <a:pt x="15" y="26"/>
                  </a:lnTo>
                  <a:lnTo>
                    <a:pt x="17" y="29"/>
                  </a:lnTo>
                  <a:lnTo>
                    <a:pt x="20" y="32"/>
                  </a:lnTo>
                  <a:lnTo>
                    <a:pt x="23" y="38"/>
                  </a:lnTo>
                  <a:lnTo>
                    <a:pt x="26" y="41"/>
                  </a:lnTo>
                  <a:lnTo>
                    <a:pt x="28" y="44"/>
                  </a:lnTo>
                  <a:lnTo>
                    <a:pt x="32" y="45"/>
                  </a:lnTo>
                  <a:lnTo>
                    <a:pt x="34" y="44"/>
                  </a:lnTo>
                  <a:lnTo>
                    <a:pt x="34" y="41"/>
                  </a:lnTo>
                  <a:lnTo>
                    <a:pt x="32" y="38"/>
                  </a:lnTo>
                  <a:lnTo>
                    <a:pt x="31" y="35"/>
                  </a:lnTo>
                  <a:lnTo>
                    <a:pt x="29" y="33"/>
                  </a:lnTo>
                  <a:lnTo>
                    <a:pt x="28" y="30"/>
                  </a:lnTo>
                  <a:lnTo>
                    <a:pt x="23" y="26"/>
                  </a:lnTo>
                  <a:lnTo>
                    <a:pt x="20" y="20"/>
                  </a:lnTo>
                  <a:lnTo>
                    <a:pt x="17" y="15"/>
                  </a:lnTo>
                  <a:lnTo>
                    <a:pt x="12" y="10"/>
                  </a:lnTo>
                  <a:lnTo>
                    <a:pt x="9" y="4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2" name="Freeform 380"/>
            <p:cNvSpPr>
              <a:spLocks/>
            </p:cNvSpPr>
            <p:nvPr/>
          </p:nvSpPr>
          <p:spPr bwMode="auto">
            <a:xfrm>
              <a:off x="4060" y="2225"/>
              <a:ext cx="32" cy="41"/>
            </a:xfrm>
            <a:custGeom>
              <a:avLst/>
              <a:gdLst>
                <a:gd name="T0" fmla="*/ 3 w 32"/>
                <a:gd name="T1" fmla="*/ 0 h 41"/>
                <a:gd name="T2" fmla="*/ 0 w 32"/>
                <a:gd name="T3" fmla="*/ 0 h 41"/>
                <a:gd name="T4" fmla="*/ 0 w 32"/>
                <a:gd name="T5" fmla="*/ 2 h 41"/>
                <a:gd name="T6" fmla="*/ 0 w 32"/>
                <a:gd name="T7" fmla="*/ 3 h 41"/>
                <a:gd name="T8" fmla="*/ 2 w 32"/>
                <a:gd name="T9" fmla="*/ 6 h 41"/>
                <a:gd name="T10" fmla="*/ 3 w 32"/>
                <a:gd name="T11" fmla="*/ 9 h 41"/>
                <a:gd name="T12" fmla="*/ 5 w 32"/>
                <a:gd name="T13" fmla="*/ 12 h 41"/>
                <a:gd name="T14" fmla="*/ 6 w 32"/>
                <a:gd name="T15" fmla="*/ 15 h 41"/>
                <a:gd name="T16" fmla="*/ 9 w 32"/>
                <a:gd name="T17" fmla="*/ 20 h 41"/>
                <a:gd name="T18" fmla="*/ 13 w 32"/>
                <a:gd name="T19" fmla="*/ 23 h 41"/>
                <a:gd name="T20" fmla="*/ 16 w 32"/>
                <a:gd name="T21" fmla="*/ 26 h 41"/>
                <a:gd name="T22" fmla="*/ 17 w 32"/>
                <a:gd name="T23" fmla="*/ 29 h 41"/>
                <a:gd name="T24" fmla="*/ 20 w 32"/>
                <a:gd name="T25" fmla="*/ 32 h 41"/>
                <a:gd name="T26" fmla="*/ 23 w 32"/>
                <a:gd name="T27" fmla="*/ 35 h 41"/>
                <a:gd name="T28" fmla="*/ 26 w 32"/>
                <a:gd name="T29" fmla="*/ 39 h 41"/>
                <a:gd name="T30" fmla="*/ 29 w 32"/>
                <a:gd name="T31" fmla="*/ 41 h 41"/>
                <a:gd name="T32" fmla="*/ 31 w 32"/>
                <a:gd name="T33" fmla="*/ 41 h 41"/>
                <a:gd name="T34" fmla="*/ 31 w 32"/>
                <a:gd name="T35" fmla="*/ 39 h 41"/>
                <a:gd name="T36" fmla="*/ 32 w 32"/>
                <a:gd name="T37" fmla="*/ 36 h 41"/>
                <a:gd name="T38" fmla="*/ 29 w 32"/>
                <a:gd name="T39" fmla="*/ 32 h 41"/>
                <a:gd name="T40" fmla="*/ 26 w 32"/>
                <a:gd name="T41" fmla="*/ 29 h 41"/>
                <a:gd name="T42" fmla="*/ 25 w 32"/>
                <a:gd name="T43" fmla="*/ 24 h 41"/>
                <a:gd name="T44" fmla="*/ 22 w 32"/>
                <a:gd name="T45" fmla="*/ 21 h 41"/>
                <a:gd name="T46" fmla="*/ 19 w 32"/>
                <a:gd name="T47" fmla="*/ 18 h 41"/>
                <a:gd name="T48" fmla="*/ 17 w 32"/>
                <a:gd name="T49" fmla="*/ 15 h 41"/>
                <a:gd name="T50" fmla="*/ 14 w 32"/>
                <a:gd name="T51" fmla="*/ 12 h 41"/>
                <a:gd name="T52" fmla="*/ 11 w 32"/>
                <a:gd name="T53" fmla="*/ 9 h 41"/>
                <a:gd name="T54" fmla="*/ 8 w 32"/>
                <a:gd name="T55" fmla="*/ 5 h 41"/>
                <a:gd name="T56" fmla="*/ 3 w 32"/>
                <a:gd name="T57" fmla="*/ 0 h 41"/>
                <a:gd name="T58" fmla="*/ 3 w 32"/>
                <a:gd name="T59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1">
                  <a:moveTo>
                    <a:pt x="3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2" y="6"/>
                  </a:lnTo>
                  <a:lnTo>
                    <a:pt x="3" y="9"/>
                  </a:lnTo>
                  <a:lnTo>
                    <a:pt x="5" y="12"/>
                  </a:lnTo>
                  <a:lnTo>
                    <a:pt x="6" y="15"/>
                  </a:lnTo>
                  <a:lnTo>
                    <a:pt x="9" y="20"/>
                  </a:lnTo>
                  <a:lnTo>
                    <a:pt x="13" y="23"/>
                  </a:lnTo>
                  <a:lnTo>
                    <a:pt x="16" y="26"/>
                  </a:lnTo>
                  <a:lnTo>
                    <a:pt x="17" y="29"/>
                  </a:lnTo>
                  <a:lnTo>
                    <a:pt x="20" y="32"/>
                  </a:lnTo>
                  <a:lnTo>
                    <a:pt x="23" y="35"/>
                  </a:lnTo>
                  <a:lnTo>
                    <a:pt x="26" y="39"/>
                  </a:lnTo>
                  <a:lnTo>
                    <a:pt x="29" y="41"/>
                  </a:lnTo>
                  <a:lnTo>
                    <a:pt x="31" y="41"/>
                  </a:lnTo>
                  <a:lnTo>
                    <a:pt x="31" y="39"/>
                  </a:lnTo>
                  <a:lnTo>
                    <a:pt x="32" y="36"/>
                  </a:lnTo>
                  <a:lnTo>
                    <a:pt x="29" y="32"/>
                  </a:lnTo>
                  <a:lnTo>
                    <a:pt x="26" y="29"/>
                  </a:lnTo>
                  <a:lnTo>
                    <a:pt x="25" y="24"/>
                  </a:lnTo>
                  <a:lnTo>
                    <a:pt x="22" y="21"/>
                  </a:lnTo>
                  <a:lnTo>
                    <a:pt x="19" y="18"/>
                  </a:lnTo>
                  <a:lnTo>
                    <a:pt x="17" y="15"/>
                  </a:lnTo>
                  <a:lnTo>
                    <a:pt x="14" y="12"/>
                  </a:lnTo>
                  <a:lnTo>
                    <a:pt x="11" y="9"/>
                  </a:lnTo>
                  <a:lnTo>
                    <a:pt x="8" y="5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3" name="Freeform 381"/>
            <p:cNvSpPr>
              <a:spLocks/>
            </p:cNvSpPr>
            <p:nvPr/>
          </p:nvSpPr>
          <p:spPr bwMode="auto">
            <a:xfrm>
              <a:off x="4026" y="2246"/>
              <a:ext cx="22" cy="37"/>
            </a:xfrm>
            <a:custGeom>
              <a:avLst/>
              <a:gdLst>
                <a:gd name="T0" fmla="*/ 0 w 22"/>
                <a:gd name="T1" fmla="*/ 2 h 37"/>
                <a:gd name="T2" fmla="*/ 0 w 22"/>
                <a:gd name="T3" fmla="*/ 5 h 37"/>
                <a:gd name="T4" fmla="*/ 1 w 22"/>
                <a:gd name="T5" fmla="*/ 9 h 37"/>
                <a:gd name="T6" fmla="*/ 4 w 22"/>
                <a:gd name="T7" fmla="*/ 14 h 37"/>
                <a:gd name="T8" fmla="*/ 7 w 22"/>
                <a:gd name="T9" fmla="*/ 20 h 37"/>
                <a:gd name="T10" fmla="*/ 9 w 22"/>
                <a:gd name="T11" fmla="*/ 23 h 37"/>
                <a:gd name="T12" fmla="*/ 12 w 22"/>
                <a:gd name="T13" fmla="*/ 27 h 37"/>
                <a:gd name="T14" fmla="*/ 15 w 22"/>
                <a:gd name="T15" fmla="*/ 30 h 37"/>
                <a:gd name="T16" fmla="*/ 16 w 22"/>
                <a:gd name="T17" fmla="*/ 35 h 37"/>
                <a:gd name="T18" fmla="*/ 19 w 22"/>
                <a:gd name="T19" fmla="*/ 37 h 37"/>
                <a:gd name="T20" fmla="*/ 21 w 22"/>
                <a:gd name="T21" fmla="*/ 37 h 37"/>
                <a:gd name="T22" fmla="*/ 22 w 22"/>
                <a:gd name="T23" fmla="*/ 35 h 37"/>
                <a:gd name="T24" fmla="*/ 22 w 22"/>
                <a:gd name="T25" fmla="*/ 32 h 37"/>
                <a:gd name="T26" fmla="*/ 21 w 22"/>
                <a:gd name="T27" fmla="*/ 29 h 37"/>
                <a:gd name="T28" fmla="*/ 19 w 22"/>
                <a:gd name="T29" fmla="*/ 24 h 37"/>
                <a:gd name="T30" fmla="*/ 18 w 22"/>
                <a:gd name="T31" fmla="*/ 21 h 37"/>
                <a:gd name="T32" fmla="*/ 15 w 22"/>
                <a:gd name="T33" fmla="*/ 20 h 37"/>
                <a:gd name="T34" fmla="*/ 12 w 22"/>
                <a:gd name="T35" fmla="*/ 15 h 37"/>
                <a:gd name="T36" fmla="*/ 10 w 22"/>
                <a:gd name="T37" fmla="*/ 11 h 37"/>
                <a:gd name="T38" fmla="*/ 7 w 22"/>
                <a:gd name="T39" fmla="*/ 6 h 37"/>
                <a:gd name="T40" fmla="*/ 6 w 22"/>
                <a:gd name="T41" fmla="*/ 2 h 37"/>
                <a:gd name="T42" fmla="*/ 3 w 22"/>
                <a:gd name="T43" fmla="*/ 0 h 37"/>
                <a:gd name="T44" fmla="*/ 0 w 22"/>
                <a:gd name="T45" fmla="*/ 2 h 37"/>
                <a:gd name="T46" fmla="*/ 0 w 22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37">
                  <a:moveTo>
                    <a:pt x="0" y="2"/>
                  </a:moveTo>
                  <a:lnTo>
                    <a:pt x="0" y="5"/>
                  </a:lnTo>
                  <a:lnTo>
                    <a:pt x="1" y="9"/>
                  </a:lnTo>
                  <a:lnTo>
                    <a:pt x="4" y="14"/>
                  </a:lnTo>
                  <a:lnTo>
                    <a:pt x="7" y="20"/>
                  </a:lnTo>
                  <a:lnTo>
                    <a:pt x="9" y="23"/>
                  </a:lnTo>
                  <a:lnTo>
                    <a:pt x="12" y="27"/>
                  </a:lnTo>
                  <a:lnTo>
                    <a:pt x="15" y="30"/>
                  </a:lnTo>
                  <a:lnTo>
                    <a:pt x="16" y="35"/>
                  </a:lnTo>
                  <a:lnTo>
                    <a:pt x="19" y="37"/>
                  </a:lnTo>
                  <a:lnTo>
                    <a:pt x="21" y="37"/>
                  </a:lnTo>
                  <a:lnTo>
                    <a:pt x="22" y="35"/>
                  </a:lnTo>
                  <a:lnTo>
                    <a:pt x="22" y="32"/>
                  </a:lnTo>
                  <a:lnTo>
                    <a:pt x="21" y="29"/>
                  </a:lnTo>
                  <a:lnTo>
                    <a:pt x="19" y="24"/>
                  </a:lnTo>
                  <a:lnTo>
                    <a:pt x="18" y="21"/>
                  </a:lnTo>
                  <a:lnTo>
                    <a:pt x="15" y="20"/>
                  </a:lnTo>
                  <a:lnTo>
                    <a:pt x="12" y="15"/>
                  </a:lnTo>
                  <a:lnTo>
                    <a:pt x="10" y="11"/>
                  </a:lnTo>
                  <a:lnTo>
                    <a:pt x="7" y="6"/>
                  </a:lnTo>
                  <a:lnTo>
                    <a:pt x="6" y="2"/>
                  </a:lnTo>
                  <a:lnTo>
                    <a:pt x="3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4" name="Freeform 382"/>
            <p:cNvSpPr>
              <a:spLocks/>
            </p:cNvSpPr>
            <p:nvPr/>
          </p:nvSpPr>
          <p:spPr bwMode="auto">
            <a:xfrm>
              <a:off x="3985" y="2304"/>
              <a:ext cx="15" cy="21"/>
            </a:xfrm>
            <a:custGeom>
              <a:avLst/>
              <a:gdLst>
                <a:gd name="T0" fmla="*/ 1 w 15"/>
                <a:gd name="T1" fmla="*/ 0 h 21"/>
                <a:gd name="T2" fmla="*/ 0 w 15"/>
                <a:gd name="T3" fmla="*/ 1 h 21"/>
                <a:gd name="T4" fmla="*/ 1 w 15"/>
                <a:gd name="T5" fmla="*/ 6 h 21"/>
                <a:gd name="T6" fmla="*/ 4 w 15"/>
                <a:gd name="T7" fmla="*/ 10 h 21"/>
                <a:gd name="T8" fmla="*/ 6 w 15"/>
                <a:gd name="T9" fmla="*/ 16 h 21"/>
                <a:gd name="T10" fmla="*/ 9 w 15"/>
                <a:gd name="T11" fmla="*/ 19 h 21"/>
                <a:gd name="T12" fmla="*/ 12 w 15"/>
                <a:gd name="T13" fmla="*/ 21 h 21"/>
                <a:gd name="T14" fmla="*/ 15 w 15"/>
                <a:gd name="T15" fmla="*/ 21 h 21"/>
                <a:gd name="T16" fmla="*/ 15 w 15"/>
                <a:gd name="T17" fmla="*/ 18 h 21"/>
                <a:gd name="T18" fmla="*/ 13 w 15"/>
                <a:gd name="T19" fmla="*/ 15 h 21"/>
                <a:gd name="T20" fmla="*/ 12 w 15"/>
                <a:gd name="T21" fmla="*/ 12 h 21"/>
                <a:gd name="T22" fmla="*/ 10 w 15"/>
                <a:gd name="T23" fmla="*/ 9 h 21"/>
                <a:gd name="T24" fmla="*/ 10 w 15"/>
                <a:gd name="T25" fmla="*/ 6 h 21"/>
                <a:gd name="T26" fmla="*/ 7 w 15"/>
                <a:gd name="T27" fmla="*/ 3 h 21"/>
                <a:gd name="T28" fmla="*/ 6 w 15"/>
                <a:gd name="T29" fmla="*/ 1 h 21"/>
                <a:gd name="T30" fmla="*/ 3 w 15"/>
                <a:gd name="T31" fmla="*/ 0 h 21"/>
                <a:gd name="T32" fmla="*/ 1 w 15"/>
                <a:gd name="T33" fmla="*/ 0 h 21"/>
                <a:gd name="T34" fmla="*/ 1 w 15"/>
                <a:gd name="T3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1">
                  <a:moveTo>
                    <a:pt x="1" y="0"/>
                  </a:moveTo>
                  <a:lnTo>
                    <a:pt x="0" y="1"/>
                  </a:lnTo>
                  <a:lnTo>
                    <a:pt x="1" y="6"/>
                  </a:lnTo>
                  <a:lnTo>
                    <a:pt x="4" y="10"/>
                  </a:lnTo>
                  <a:lnTo>
                    <a:pt x="6" y="16"/>
                  </a:lnTo>
                  <a:lnTo>
                    <a:pt x="9" y="19"/>
                  </a:lnTo>
                  <a:lnTo>
                    <a:pt x="12" y="21"/>
                  </a:lnTo>
                  <a:lnTo>
                    <a:pt x="15" y="21"/>
                  </a:lnTo>
                  <a:lnTo>
                    <a:pt x="15" y="18"/>
                  </a:lnTo>
                  <a:lnTo>
                    <a:pt x="13" y="15"/>
                  </a:lnTo>
                  <a:lnTo>
                    <a:pt x="12" y="12"/>
                  </a:lnTo>
                  <a:lnTo>
                    <a:pt x="10" y="9"/>
                  </a:lnTo>
                  <a:lnTo>
                    <a:pt x="10" y="6"/>
                  </a:lnTo>
                  <a:lnTo>
                    <a:pt x="7" y="3"/>
                  </a:lnTo>
                  <a:lnTo>
                    <a:pt x="6" y="1"/>
                  </a:lnTo>
                  <a:lnTo>
                    <a:pt x="3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5" name="Freeform 383"/>
            <p:cNvSpPr>
              <a:spLocks/>
            </p:cNvSpPr>
            <p:nvPr/>
          </p:nvSpPr>
          <p:spPr bwMode="auto">
            <a:xfrm>
              <a:off x="4085" y="2236"/>
              <a:ext cx="21" cy="24"/>
            </a:xfrm>
            <a:custGeom>
              <a:avLst/>
              <a:gdLst>
                <a:gd name="T0" fmla="*/ 3 w 21"/>
                <a:gd name="T1" fmla="*/ 0 h 24"/>
                <a:gd name="T2" fmla="*/ 0 w 21"/>
                <a:gd name="T3" fmla="*/ 0 h 24"/>
                <a:gd name="T4" fmla="*/ 0 w 21"/>
                <a:gd name="T5" fmla="*/ 3 h 24"/>
                <a:gd name="T6" fmla="*/ 1 w 21"/>
                <a:gd name="T7" fmla="*/ 6 h 24"/>
                <a:gd name="T8" fmla="*/ 4 w 21"/>
                <a:gd name="T9" fmla="*/ 9 h 24"/>
                <a:gd name="T10" fmla="*/ 7 w 21"/>
                <a:gd name="T11" fmla="*/ 12 h 24"/>
                <a:gd name="T12" fmla="*/ 10 w 21"/>
                <a:gd name="T13" fmla="*/ 16 h 24"/>
                <a:gd name="T14" fmla="*/ 13 w 21"/>
                <a:gd name="T15" fmla="*/ 19 h 24"/>
                <a:gd name="T16" fmla="*/ 16 w 21"/>
                <a:gd name="T17" fmla="*/ 22 h 24"/>
                <a:gd name="T18" fmla="*/ 19 w 21"/>
                <a:gd name="T19" fmla="*/ 24 h 24"/>
                <a:gd name="T20" fmla="*/ 21 w 21"/>
                <a:gd name="T21" fmla="*/ 22 h 24"/>
                <a:gd name="T22" fmla="*/ 21 w 21"/>
                <a:gd name="T23" fmla="*/ 19 h 24"/>
                <a:gd name="T24" fmla="*/ 19 w 21"/>
                <a:gd name="T25" fmla="*/ 16 h 24"/>
                <a:gd name="T26" fmla="*/ 16 w 21"/>
                <a:gd name="T27" fmla="*/ 12 h 24"/>
                <a:gd name="T28" fmla="*/ 13 w 21"/>
                <a:gd name="T29" fmla="*/ 7 h 24"/>
                <a:gd name="T30" fmla="*/ 10 w 21"/>
                <a:gd name="T31" fmla="*/ 4 h 24"/>
                <a:gd name="T32" fmla="*/ 7 w 21"/>
                <a:gd name="T33" fmla="*/ 3 h 24"/>
                <a:gd name="T34" fmla="*/ 4 w 21"/>
                <a:gd name="T35" fmla="*/ 0 h 24"/>
                <a:gd name="T36" fmla="*/ 3 w 21"/>
                <a:gd name="T37" fmla="*/ 0 h 24"/>
                <a:gd name="T38" fmla="*/ 3 w 21"/>
                <a:gd name="T3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1" h="24">
                  <a:moveTo>
                    <a:pt x="3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1" y="6"/>
                  </a:lnTo>
                  <a:lnTo>
                    <a:pt x="4" y="9"/>
                  </a:lnTo>
                  <a:lnTo>
                    <a:pt x="7" y="12"/>
                  </a:lnTo>
                  <a:lnTo>
                    <a:pt x="10" y="16"/>
                  </a:lnTo>
                  <a:lnTo>
                    <a:pt x="13" y="19"/>
                  </a:lnTo>
                  <a:lnTo>
                    <a:pt x="16" y="22"/>
                  </a:lnTo>
                  <a:lnTo>
                    <a:pt x="19" y="24"/>
                  </a:lnTo>
                  <a:lnTo>
                    <a:pt x="21" y="22"/>
                  </a:lnTo>
                  <a:lnTo>
                    <a:pt x="21" y="19"/>
                  </a:lnTo>
                  <a:lnTo>
                    <a:pt x="19" y="16"/>
                  </a:lnTo>
                  <a:lnTo>
                    <a:pt x="16" y="12"/>
                  </a:lnTo>
                  <a:lnTo>
                    <a:pt x="13" y="7"/>
                  </a:lnTo>
                  <a:lnTo>
                    <a:pt x="10" y="4"/>
                  </a:lnTo>
                  <a:lnTo>
                    <a:pt x="7" y="3"/>
                  </a:lnTo>
                  <a:lnTo>
                    <a:pt x="4" y="0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6" name="Freeform 384"/>
            <p:cNvSpPr>
              <a:spLocks/>
            </p:cNvSpPr>
            <p:nvPr/>
          </p:nvSpPr>
          <p:spPr bwMode="auto">
            <a:xfrm>
              <a:off x="4128" y="2227"/>
              <a:ext cx="20" cy="37"/>
            </a:xfrm>
            <a:custGeom>
              <a:avLst/>
              <a:gdLst>
                <a:gd name="T0" fmla="*/ 0 w 20"/>
                <a:gd name="T1" fmla="*/ 3 h 37"/>
                <a:gd name="T2" fmla="*/ 0 w 20"/>
                <a:gd name="T3" fmla="*/ 6 h 37"/>
                <a:gd name="T4" fmla="*/ 0 w 20"/>
                <a:gd name="T5" fmla="*/ 10 h 37"/>
                <a:gd name="T6" fmla="*/ 2 w 20"/>
                <a:gd name="T7" fmla="*/ 15 h 37"/>
                <a:gd name="T8" fmla="*/ 5 w 20"/>
                <a:gd name="T9" fmla="*/ 18 h 37"/>
                <a:gd name="T10" fmla="*/ 7 w 20"/>
                <a:gd name="T11" fmla="*/ 22 h 37"/>
                <a:gd name="T12" fmla="*/ 10 w 20"/>
                <a:gd name="T13" fmla="*/ 27 h 37"/>
                <a:gd name="T14" fmla="*/ 11 w 20"/>
                <a:gd name="T15" fmla="*/ 31 h 37"/>
                <a:gd name="T16" fmla="*/ 16 w 20"/>
                <a:gd name="T17" fmla="*/ 37 h 37"/>
                <a:gd name="T18" fmla="*/ 19 w 20"/>
                <a:gd name="T19" fmla="*/ 37 h 37"/>
                <a:gd name="T20" fmla="*/ 20 w 20"/>
                <a:gd name="T21" fmla="*/ 34 h 37"/>
                <a:gd name="T22" fmla="*/ 19 w 20"/>
                <a:gd name="T23" fmla="*/ 31 h 37"/>
                <a:gd name="T24" fmla="*/ 17 w 20"/>
                <a:gd name="T25" fmla="*/ 28 h 37"/>
                <a:gd name="T26" fmla="*/ 16 w 20"/>
                <a:gd name="T27" fmla="*/ 25 h 37"/>
                <a:gd name="T28" fmla="*/ 14 w 20"/>
                <a:gd name="T29" fmla="*/ 22 h 37"/>
                <a:gd name="T30" fmla="*/ 13 w 20"/>
                <a:gd name="T31" fmla="*/ 19 h 37"/>
                <a:gd name="T32" fmla="*/ 11 w 20"/>
                <a:gd name="T33" fmla="*/ 16 h 37"/>
                <a:gd name="T34" fmla="*/ 10 w 20"/>
                <a:gd name="T35" fmla="*/ 13 h 37"/>
                <a:gd name="T36" fmla="*/ 8 w 20"/>
                <a:gd name="T37" fmla="*/ 10 h 37"/>
                <a:gd name="T38" fmla="*/ 7 w 20"/>
                <a:gd name="T39" fmla="*/ 7 h 37"/>
                <a:gd name="T40" fmla="*/ 5 w 20"/>
                <a:gd name="T41" fmla="*/ 4 h 37"/>
                <a:gd name="T42" fmla="*/ 4 w 20"/>
                <a:gd name="T43" fmla="*/ 3 h 37"/>
                <a:gd name="T44" fmla="*/ 4 w 20"/>
                <a:gd name="T45" fmla="*/ 1 h 37"/>
                <a:gd name="T46" fmla="*/ 2 w 20"/>
                <a:gd name="T47" fmla="*/ 0 h 37"/>
                <a:gd name="T48" fmla="*/ 0 w 20"/>
                <a:gd name="T49" fmla="*/ 3 h 37"/>
                <a:gd name="T50" fmla="*/ 0 w 20"/>
                <a:gd name="T51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" h="37">
                  <a:moveTo>
                    <a:pt x="0" y="3"/>
                  </a:moveTo>
                  <a:lnTo>
                    <a:pt x="0" y="6"/>
                  </a:lnTo>
                  <a:lnTo>
                    <a:pt x="0" y="10"/>
                  </a:lnTo>
                  <a:lnTo>
                    <a:pt x="2" y="15"/>
                  </a:lnTo>
                  <a:lnTo>
                    <a:pt x="5" y="18"/>
                  </a:lnTo>
                  <a:lnTo>
                    <a:pt x="7" y="22"/>
                  </a:lnTo>
                  <a:lnTo>
                    <a:pt x="10" y="27"/>
                  </a:lnTo>
                  <a:lnTo>
                    <a:pt x="11" y="31"/>
                  </a:lnTo>
                  <a:lnTo>
                    <a:pt x="16" y="37"/>
                  </a:lnTo>
                  <a:lnTo>
                    <a:pt x="19" y="37"/>
                  </a:lnTo>
                  <a:lnTo>
                    <a:pt x="20" y="34"/>
                  </a:lnTo>
                  <a:lnTo>
                    <a:pt x="19" y="31"/>
                  </a:lnTo>
                  <a:lnTo>
                    <a:pt x="17" y="28"/>
                  </a:lnTo>
                  <a:lnTo>
                    <a:pt x="16" y="25"/>
                  </a:lnTo>
                  <a:lnTo>
                    <a:pt x="14" y="22"/>
                  </a:lnTo>
                  <a:lnTo>
                    <a:pt x="13" y="19"/>
                  </a:lnTo>
                  <a:lnTo>
                    <a:pt x="11" y="16"/>
                  </a:lnTo>
                  <a:lnTo>
                    <a:pt x="10" y="13"/>
                  </a:lnTo>
                  <a:lnTo>
                    <a:pt x="8" y="10"/>
                  </a:lnTo>
                  <a:lnTo>
                    <a:pt x="7" y="7"/>
                  </a:lnTo>
                  <a:lnTo>
                    <a:pt x="5" y="4"/>
                  </a:lnTo>
                  <a:lnTo>
                    <a:pt x="4" y="3"/>
                  </a:lnTo>
                  <a:lnTo>
                    <a:pt x="4" y="1"/>
                  </a:lnTo>
                  <a:lnTo>
                    <a:pt x="2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7" name="Freeform 385"/>
            <p:cNvSpPr>
              <a:spLocks/>
            </p:cNvSpPr>
            <p:nvPr/>
          </p:nvSpPr>
          <p:spPr bwMode="auto">
            <a:xfrm>
              <a:off x="4162" y="2307"/>
              <a:ext cx="32" cy="41"/>
            </a:xfrm>
            <a:custGeom>
              <a:avLst/>
              <a:gdLst>
                <a:gd name="T0" fmla="*/ 0 w 32"/>
                <a:gd name="T1" fmla="*/ 3 h 41"/>
                <a:gd name="T2" fmla="*/ 1 w 32"/>
                <a:gd name="T3" fmla="*/ 4 h 41"/>
                <a:gd name="T4" fmla="*/ 3 w 32"/>
                <a:gd name="T5" fmla="*/ 7 h 41"/>
                <a:gd name="T6" fmla="*/ 4 w 32"/>
                <a:gd name="T7" fmla="*/ 10 h 41"/>
                <a:gd name="T8" fmla="*/ 6 w 32"/>
                <a:gd name="T9" fmla="*/ 13 h 41"/>
                <a:gd name="T10" fmla="*/ 7 w 32"/>
                <a:gd name="T11" fmla="*/ 16 h 41"/>
                <a:gd name="T12" fmla="*/ 10 w 32"/>
                <a:gd name="T13" fmla="*/ 19 h 41"/>
                <a:gd name="T14" fmla="*/ 12 w 32"/>
                <a:gd name="T15" fmla="*/ 22 h 41"/>
                <a:gd name="T16" fmla="*/ 13 w 32"/>
                <a:gd name="T17" fmla="*/ 25 h 41"/>
                <a:gd name="T18" fmla="*/ 18 w 32"/>
                <a:gd name="T19" fmla="*/ 30 h 41"/>
                <a:gd name="T20" fmla="*/ 21 w 32"/>
                <a:gd name="T21" fmla="*/ 35 h 41"/>
                <a:gd name="T22" fmla="*/ 22 w 32"/>
                <a:gd name="T23" fmla="*/ 36 h 41"/>
                <a:gd name="T24" fmla="*/ 25 w 32"/>
                <a:gd name="T25" fmla="*/ 39 h 41"/>
                <a:gd name="T26" fmla="*/ 28 w 32"/>
                <a:gd name="T27" fmla="*/ 41 h 41"/>
                <a:gd name="T28" fmla="*/ 30 w 32"/>
                <a:gd name="T29" fmla="*/ 41 h 41"/>
                <a:gd name="T30" fmla="*/ 32 w 32"/>
                <a:gd name="T31" fmla="*/ 38 h 41"/>
                <a:gd name="T32" fmla="*/ 32 w 32"/>
                <a:gd name="T33" fmla="*/ 38 h 41"/>
                <a:gd name="T34" fmla="*/ 28 w 32"/>
                <a:gd name="T35" fmla="*/ 35 h 41"/>
                <a:gd name="T36" fmla="*/ 25 w 32"/>
                <a:gd name="T37" fmla="*/ 31 h 41"/>
                <a:gd name="T38" fmla="*/ 24 w 32"/>
                <a:gd name="T39" fmla="*/ 28 h 41"/>
                <a:gd name="T40" fmla="*/ 22 w 32"/>
                <a:gd name="T41" fmla="*/ 25 h 41"/>
                <a:gd name="T42" fmla="*/ 21 w 32"/>
                <a:gd name="T43" fmla="*/ 22 h 41"/>
                <a:gd name="T44" fmla="*/ 19 w 32"/>
                <a:gd name="T45" fmla="*/ 21 h 41"/>
                <a:gd name="T46" fmla="*/ 18 w 32"/>
                <a:gd name="T47" fmla="*/ 18 h 41"/>
                <a:gd name="T48" fmla="*/ 16 w 32"/>
                <a:gd name="T49" fmla="*/ 15 h 41"/>
                <a:gd name="T50" fmla="*/ 13 w 32"/>
                <a:gd name="T51" fmla="*/ 12 h 41"/>
                <a:gd name="T52" fmla="*/ 12 w 32"/>
                <a:gd name="T53" fmla="*/ 9 h 41"/>
                <a:gd name="T54" fmla="*/ 7 w 32"/>
                <a:gd name="T55" fmla="*/ 4 h 41"/>
                <a:gd name="T56" fmla="*/ 4 w 32"/>
                <a:gd name="T57" fmla="*/ 1 h 41"/>
                <a:gd name="T58" fmla="*/ 1 w 32"/>
                <a:gd name="T59" fmla="*/ 0 h 41"/>
                <a:gd name="T60" fmla="*/ 0 w 32"/>
                <a:gd name="T61" fmla="*/ 3 h 41"/>
                <a:gd name="T62" fmla="*/ 0 w 32"/>
                <a:gd name="T63" fmla="*/ 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" h="41">
                  <a:moveTo>
                    <a:pt x="0" y="3"/>
                  </a:moveTo>
                  <a:lnTo>
                    <a:pt x="1" y="4"/>
                  </a:lnTo>
                  <a:lnTo>
                    <a:pt x="3" y="7"/>
                  </a:lnTo>
                  <a:lnTo>
                    <a:pt x="4" y="10"/>
                  </a:lnTo>
                  <a:lnTo>
                    <a:pt x="6" y="13"/>
                  </a:lnTo>
                  <a:lnTo>
                    <a:pt x="7" y="16"/>
                  </a:lnTo>
                  <a:lnTo>
                    <a:pt x="10" y="19"/>
                  </a:lnTo>
                  <a:lnTo>
                    <a:pt x="12" y="22"/>
                  </a:lnTo>
                  <a:lnTo>
                    <a:pt x="13" y="25"/>
                  </a:lnTo>
                  <a:lnTo>
                    <a:pt x="18" y="30"/>
                  </a:lnTo>
                  <a:lnTo>
                    <a:pt x="21" y="35"/>
                  </a:lnTo>
                  <a:lnTo>
                    <a:pt x="22" y="36"/>
                  </a:lnTo>
                  <a:lnTo>
                    <a:pt x="25" y="39"/>
                  </a:lnTo>
                  <a:lnTo>
                    <a:pt x="28" y="41"/>
                  </a:lnTo>
                  <a:lnTo>
                    <a:pt x="30" y="41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28" y="35"/>
                  </a:lnTo>
                  <a:lnTo>
                    <a:pt x="25" y="31"/>
                  </a:lnTo>
                  <a:lnTo>
                    <a:pt x="24" y="28"/>
                  </a:lnTo>
                  <a:lnTo>
                    <a:pt x="22" y="25"/>
                  </a:lnTo>
                  <a:lnTo>
                    <a:pt x="21" y="22"/>
                  </a:lnTo>
                  <a:lnTo>
                    <a:pt x="19" y="21"/>
                  </a:lnTo>
                  <a:lnTo>
                    <a:pt x="18" y="18"/>
                  </a:lnTo>
                  <a:lnTo>
                    <a:pt x="16" y="15"/>
                  </a:lnTo>
                  <a:lnTo>
                    <a:pt x="13" y="12"/>
                  </a:lnTo>
                  <a:lnTo>
                    <a:pt x="12" y="9"/>
                  </a:lnTo>
                  <a:lnTo>
                    <a:pt x="7" y="4"/>
                  </a:lnTo>
                  <a:lnTo>
                    <a:pt x="4" y="1"/>
                  </a:lnTo>
                  <a:lnTo>
                    <a:pt x="1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8" name="Freeform 386"/>
            <p:cNvSpPr>
              <a:spLocks/>
            </p:cNvSpPr>
            <p:nvPr/>
          </p:nvSpPr>
          <p:spPr bwMode="auto">
            <a:xfrm>
              <a:off x="4157" y="2281"/>
              <a:ext cx="18" cy="24"/>
            </a:xfrm>
            <a:custGeom>
              <a:avLst/>
              <a:gdLst>
                <a:gd name="T0" fmla="*/ 0 w 18"/>
                <a:gd name="T1" fmla="*/ 3 h 24"/>
                <a:gd name="T2" fmla="*/ 0 w 18"/>
                <a:gd name="T3" fmla="*/ 5 h 24"/>
                <a:gd name="T4" fmla="*/ 2 w 18"/>
                <a:gd name="T5" fmla="*/ 8 h 24"/>
                <a:gd name="T6" fmla="*/ 3 w 18"/>
                <a:gd name="T7" fmla="*/ 11 h 24"/>
                <a:gd name="T8" fmla="*/ 6 w 18"/>
                <a:gd name="T9" fmla="*/ 14 h 24"/>
                <a:gd name="T10" fmla="*/ 8 w 18"/>
                <a:gd name="T11" fmla="*/ 17 h 24"/>
                <a:gd name="T12" fmla="*/ 11 w 18"/>
                <a:gd name="T13" fmla="*/ 20 h 24"/>
                <a:gd name="T14" fmla="*/ 12 w 18"/>
                <a:gd name="T15" fmla="*/ 21 h 24"/>
                <a:gd name="T16" fmla="*/ 15 w 18"/>
                <a:gd name="T17" fmla="*/ 24 h 24"/>
                <a:gd name="T18" fmla="*/ 17 w 18"/>
                <a:gd name="T19" fmla="*/ 24 h 24"/>
                <a:gd name="T20" fmla="*/ 18 w 18"/>
                <a:gd name="T21" fmla="*/ 23 h 24"/>
                <a:gd name="T22" fmla="*/ 18 w 18"/>
                <a:gd name="T23" fmla="*/ 21 h 24"/>
                <a:gd name="T24" fmla="*/ 18 w 18"/>
                <a:gd name="T25" fmla="*/ 20 h 24"/>
                <a:gd name="T26" fmla="*/ 15 w 18"/>
                <a:gd name="T27" fmla="*/ 15 h 24"/>
                <a:gd name="T28" fmla="*/ 12 w 18"/>
                <a:gd name="T29" fmla="*/ 12 h 24"/>
                <a:gd name="T30" fmla="*/ 8 w 18"/>
                <a:gd name="T31" fmla="*/ 8 h 24"/>
                <a:gd name="T32" fmla="*/ 5 w 18"/>
                <a:gd name="T33" fmla="*/ 3 h 24"/>
                <a:gd name="T34" fmla="*/ 3 w 18"/>
                <a:gd name="T35" fmla="*/ 0 h 24"/>
                <a:gd name="T36" fmla="*/ 0 w 18"/>
                <a:gd name="T37" fmla="*/ 3 h 24"/>
                <a:gd name="T38" fmla="*/ 0 w 18"/>
                <a:gd name="T39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24">
                  <a:moveTo>
                    <a:pt x="0" y="3"/>
                  </a:moveTo>
                  <a:lnTo>
                    <a:pt x="0" y="5"/>
                  </a:lnTo>
                  <a:lnTo>
                    <a:pt x="2" y="8"/>
                  </a:lnTo>
                  <a:lnTo>
                    <a:pt x="3" y="11"/>
                  </a:lnTo>
                  <a:lnTo>
                    <a:pt x="6" y="14"/>
                  </a:lnTo>
                  <a:lnTo>
                    <a:pt x="8" y="17"/>
                  </a:lnTo>
                  <a:lnTo>
                    <a:pt x="11" y="20"/>
                  </a:lnTo>
                  <a:lnTo>
                    <a:pt x="12" y="21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8" y="23"/>
                  </a:lnTo>
                  <a:lnTo>
                    <a:pt x="18" y="21"/>
                  </a:lnTo>
                  <a:lnTo>
                    <a:pt x="18" y="20"/>
                  </a:lnTo>
                  <a:lnTo>
                    <a:pt x="15" y="15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5" y="3"/>
                  </a:lnTo>
                  <a:lnTo>
                    <a:pt x="3" y="0"/>
                  </a:lnTo>
                  <a:lnTo>
                    <a:pt x="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CC80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79" name="Freeform 387"/>
            <p:cNvSpPr>
              <a:spLocks/>
            </p:cNvSpPr>
            <p:nvPr/>
          </p:nvSpPr>
          <p:spPr bwMode="auto">
            <a:xfrm>
              <a:off x="3545" y="3113"/>
              <a:ext cx="33" cy="14"/>
            </a:xfrm>
            <a:custGeom>
              <a:avLst/>
              <a:gdLst>
                <a:gd name="T0" fmla="*/ 1 w 33"/>
                <a:gd name="T1" fmla="*/ 0 h 14"/>
                <a:gd name="T2" fmla="*/ 0 w 33"/>
                <a:gd name="T3" fmla="*/ 0 h 14"/>
                <a:gd name="T4" fmla="*/ 0 w 33"/>
                <a:gd name="T5" fmla="*/ 2 h 14"/>
                <a:gd name="T6" fmla="*/ 0 w 33"/>
                <a:gd name="T7" fmla="*/ 5 h 14"/>
                <a:gd name="T8" fmla="*/ 3 w 33"/>
                <a:gd name="T9" fmla="*/ 6 h 14"/>
                <a:gd name="T10" fmla="*/ 6 w 33"/>
                <a:gd name="T11" fmla="*/ 9 h 14"/>
                <a:gd name="T12" fmla="*/ 10 w 33"/>
                <a:gd name="T13" fmla="*/ 11 h 14"/>
                <a:gd name="T14" fmla="*/ 15 w 33"/>
                <a:gd name="T15" fmla="*/ 12 h 14"/>
                <a:gd name="T16" fmla="*/ 19 w 33"/>
                <a:gd name="T17" fmla="*/ 14 h 14"/>
                <a:gd name="T18" fmla="*/ 22 w 33"/>
                <a:gd name="T19" fmla="*/ 14 h 14"/>
                <a:gd name="T20" fmla="*/ 25 w 33"/>
                <a:gd name="T21" fmla="*/ 14 h 14"/>
                <a:gd name="T22" fmla="*/ 28 w 33"/>
                <a:gd name="T23" fmla="*/ 14 h 14"/>
                <a:gd name="T24" fmla="*/ 30 w 33"/>
                <a:gd name="T25" fmla="*/ 14 h 14"/>
                <a:gd name="T26" fmla="*/ 33 w 33"/>
                <a:gd name="T27" fmla="*/ 11 h 14"/>
                <a:gd name="T28" fmla="*/ 33 w 33"/>
                <a:gd name="T29" fmla="*/ 9 h 14"/>
                <a:gd name="T30" fmla="*/ 33 w 33"/>
                <a:gd name="T31" fmla="*/ 9 h 14"/>
                <a:gd name="T32" fmla="*/ 31 w 33"/>
                <a:gd name="T33" fmla="*/ 9 h 14"/>
                <a:gd name="T34" fmla="*/ 27 w 33"/>
                <a:gd name="T35" fmla="*/ 8 h 14"/>
                <a:gd name="T36" fmla="*/ 24 w 33"/>
                <a:gd name="T37" fmla="*/ 8 h 14"/>
                <a:gd name="T38" fmla="*/ 19 w 33"/>
                <a:gd name="T39" fmla="*/ 6 h 14"/>
                <a:gd name="T40" fmla="*/ 16 w 33"/>
                <a:gd name="T41" fmla="*/ 6 h 14"/>
                <a:gd name="T42" fmla="*/ 12 w 33"/>
                <a:gd name="T43" fmla="*/ 5 h 14"/>
                <a:gd name="T44" fmla="*/ 9 w 33"/>
                <a:gd name="T45" fmla="*/ 5 h 14"/>
                <a:gd name="T46" fmla="*/ 4 w 33"/>
                <a:gd name="T47" fmla="*/ 2 h 14"/>
                <a:gd name="T48" fmla="*/ 1 w 33"/>
                <a:gd name="T49" fmla="*/ 0 h 14"/>
                <a:gd name="T50" fmla="*/ 1 w 33"/>
                <a:gd name="T5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3" h="14">
                  <a:moveTo>
                    <a:pt x="1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5"/>
                  </a:lnTo>
                  <a:lnTo>
                    <a:pt x="3" y="6"/>
                  </a:lnTo>
                  <a:lnTo>
                    <a:pt x="6" y="9"/>
                  </a:lnTo>
                  <a:lnTo>
                    <a:pt x="10" y="11"/>
                  </a:lnTo>
                  <a:lnTo>
                    <a:pt x="15" y="12"/>
                  </a:lnTo>
                  <a:lnTo>
                    <a:pt x="19" y="14"/>
                  </a:lnTo>
                  <a:lnTo>
                    <a:pt x="22" y="14"/>
                  </a:lnTo>
                  <a:lnTo>
                    <a:pt x="25" y="14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3" y="11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1" y="9"/>
                  </a:lnTo>
                  <a:lnTo>
                    <a:pt x="27" y="8"/>
                  </a:lnTo>
                  <a:lnTo>
                    <a:pt x="24" y="8"/>
                  </a:lnTo>
                  <a:lnTo>
                    <a:pt x="19" y="6"/>
                  </a:lnTo>
                  <a:lnTo>
                    <a:pt x="16" y="6"/>
                  </a:lnTo>
                  <a:lnTo>
                    <a:pt x="12" y="5"/>
                  </a:lnTo>
                  <a:lnTo>
                    <a:pt x="9" y="5"/>
                  </a:lnTo>
                  <a:lnTo>
                    <a:pt x="4" y="2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858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0" name="Freeform 388"/>
            <p:cNvSpPr>
              <a:spLocks/>
            </p:cNvSpPr>
            <p:nvPr/>
          </p:nvSpPr>
          <p:spPr bwMode="auto">
            <a:xfrm>
              <a:off x="3549" y="3092"/>
              <a:ext cx="15" cy="45"/>
            </a:xfrm>
            <a:custGeom>
              <a:avLst/>
              <a:gdLst>
                <a:gd name="T0" fmla="*/ 12 w 15"/>
                <a:gd name="T1" fmla="*/ 1 h 45"/>
                <a:gd name="T2" fmla="*/ 11 w 15"/>
                <a:gd name="T3" fmla="*/ 4 h 45"/>
                <a:gd name="T4" fmla="*/ 9 w 15"/>
                <a:gd name="T5" fmla="*/ 11 h 45"/>
                <a:gd name="T6" fmla="*/ 9 w 15"/>
                <a:gd name="T7" fmla="*/ 14 h 45"/>
                <a:gd name="T8" fmla="*/ 9 w 15"/>
                <a:gd name="T9" fmla="*/ 17 h 45"/>
                <a:gd name="T10" fmla="*/ 9 w 15"/>
                <a:gd name="T11" fmla="*/ 18 h 45"/>
                <a:gd name="T12" fmla="*/ 9 w 15"/>
                <a:gd name="T13" fmla="*/ 21 h 45"/>
                <a:gd name="T14" fmla="*/ 9 w 15"/>
                <a:gd name="T15" fmla="*/ 27 h 45"/>
                <a:gd name="T16" fmla="*/ 8 w 15"/>
                <a:gd name="T17" fmla="*/ 32 h 45"/>
                <a:gd name="T18" fmla="*/ 6 w 15"/>
                <a:gd name="T19" fmla="*/ 36 h 45"/>
                <a:gd name="T20" fmla="*/ 3 w 15"/>
                <a:gd name="T21" fmla="*/ 39 h 45"/>
                <a:gd name="T22" fmla="*/ 0 w 15"/>
                <a:gd name="T23" fmla="*/ 41 h 45"/>
                <a:gd name="T24" fmla="*/ 0 w 15"/>
                <a:gd name="T25" fmla="*/ 44 h 45"/>
                <a:gd name="T26" fmla="*/ 2 w 15"/>
                <a:gd name="T27" fmla="*/ 44 h 45"/>
                <a:gd name="T28" fmla="*/ 6 w 15"/>
                <a:gd name="T29" fmla="*/ 45 h 45"/>
                <a:gd name="T30" fmla="*/ 9 w 15"/>
                <a:gd name="T31" fmla="*/ 42 h 45"/>
                <a:gd name="T32" fmla="*/ 12 w 15"/>
                <a:gd name="T33" fmla="*/ 39 h 45"/>
                <a:gd name="T34" fmla="*/ 12 w 15"/>
                <a:gd name="T35" fmla="*/ 36 h 45"/>
                <a:gd name="T36" fmla="*/ 14 w 15"/>
                <a:gd name="T37" fmla="*/ 33 h 45"/>
                <a:gd name="T38" fmla="*/ 14 w 15"/>
                <a:gd name="T39" fmla="*/ 30 h 45"/>
                <a:gd name="T40" fmla="*/ 15 w 15"/>
                <a:gd name="T41" fmla="*/ 29 h 45"/>
                <a:gd name="T42" fmla="*/ 15 w 15"/>
                <a:gd name="T43" fmla="*/ 26 h 45"/>
                <a:gd name="T44" fmla="*/ 15 w 15"/>
                <a:gd name="T45" fmla="*/ 23 h 45"/>
                <a:gd name="T46" fmla="*/ 15 w 15"/>
                <a:gd name="T47" fmla="*/ 18 h 45"/>
                <a:gd name="T48" fmla="*/ 15 w 15"/>
                <a:gd name="T49" fmla="*/ 15 h 45"/>
                <a:gd name="T50" fmla="*/ 15 w 15"/>
                <a:gd name="T51" fmla="*/ 12 h 45"/>
                <a:gd name="T52" fmla="*/ 15 w 15"/>
                <a:gd name="T53" fmla="*/ 9 h 45"/>
                <a:gd name="T54" fmla="*/ 15 w 15"/>
                <a:gd name="T55" fmla="*/ 6 h 45"/>
                <a:gd name="T56" fmla="*/ 15 w 15"/>
                <a:gd name="T57" fmla="*/ 4 h 45"/>
                <a:gd name="T58" fmla="*/ 15 w 15"/>
                <a:gd name="T59" fmla="*/ 1 h 45"/>
                <a:gd name="T60" fmla="*/ 15 w 15"/>
                <a:gd name="T61" fmla="*/ 0 h 45"/>
                <a:gd name="T62" fmla="*/ 14 w 15"/>
                <a:gd name="T63" fmla="*/ 0 h 45"/>
                <a:gd name="T64" fmla="*/ 12 w 15"/>
                <a:gd name="T65" fmla="*/ 1 h 45"/>
                <a:gd name="T66" fmla="*/ 12 w 15"/>
                <a:gd name="T67" fmla="*/ 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" h="45">
                  <a:moveTo>
                    <a:pt x="12" y="1"/>
                  </a:moveTo>
                  <a:lnTo>
                    <a:pt x="11" y="4"/>
                  </a:lnTo>
                  <a:lnTo>
                    <a:pt x="9" y="11"/>
                  </a:lnTo>
                  <a:lnTo>
                    <a:pt x="9" y="14"/>
                  </a:lnTo>
                  <a:lnTo>
                    <a:pt x="9" y="17"/>
                  </a:lnTo>
                  <a:lnTo>
                    <a:pt x="9" y="18"/>
                  </a:lnTo>
                  <a:lnTo>
                    <a:pt x="9" y="21"/>
                  </a:lnTo>
                  <a:lnTo>
                    <a:pt x="9" y="27"/>
                  </a:lnTo>
                  <a:lnTo>
                    <a:pt x="8" y="32"/>
                  </a:lnTo>
                  <a:lnTo>
                    <a:pt x="6" y="36"/>
                  </a:lnTo>
                  <a:lnTo>
                    <a:pt x="3" y="39"/>
                  </a:lnTo>
                  <a:lnTo>
                    <a:pt x="0" y="41"/>
                  </a:lnTo>
                  <a:lnTo>
                    <a:pt x="0" y="44"/>
                  </a:lnTo>
                  <a:lnTo>
                    <a:pt x="2" y="44"/>
                  </a:lnTo>
                  <a:lnTo>
                    <a:pt x="6" y="45"/>
                  </a:lnTo>
                  <a:lnTo>
                    <a:pt x="9" y="42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4" y="33"/>
                  </a:lnTo>
                  <a:lnTo>
                    <a:pt x="14" y="30"/>
                  </a:lnTo>
                  <a:lnTo>
                    <a:pt x="15" y="29"/>
                  </a:lnTo>
                  <a:lnTo>
                    <a:pt x="15" y="26"/>
                  </a:lnTo>
                  <a:lnTo>
                    <a:pt x="15" y="23"/>
                  </a:lnTo>
                  <a:lnTo>
                    <a:pt x="15" y="18"/>
                  </a:lnTo>
                  <a:lnTo>
                    <a:pt x="15" y="15"/>
                  </a:lnTo>
                  <a:lnTo>
                    <a:pt x="15" y="12"/>
                  </a:lnTo>
                  <a:lnTo>
                    <a:pt x="15" y="9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2" y="1"/>
                  </a:lnTo>
                  <a:close/>
                </a:path>
              </a:pathLst>
            </a:custGeom>
            <a:solidFill>
              <a:srgbClr val="858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1" name="Freeform 389"/>
            <p:cNvSpPr>
              <a:spLocks/>
            </p:cNvSpPr>
            <p:nvPr/>
          </p:nvSpPr>
          <p:spPr bwMode="auto">
            <a:xfrm>
              <a:off x="3530" y="3113"/>
              <a:ext cx="10" cy="32"/>
            </a:xfrm>
            <a:custGeom>
              <a:avLst/>
              <a:gdLst>
                <a:gd name="T0" fmla="*/ 7 w 10"/>
                <a:gd name="T1" fmla="*/ 0 h 32"/>
                <a:gd name="T2" fmla="*/ 4 w 10"/>
                <a:gd name="T3" fmla="*/ 2 h 32"/>
                <a:gd name="T4" fmla="*/ 4 w 10"/>
                <a:gd name="T5" fmla="*/ 6 h 32"/>
                <a:gd name="T6" fmla="*/ 4 w 10"/>
                <a:gd name="T7" fmla="*/ 9 h 32"/>
                <a:gd name="T8" fmla="*/ 4 w 10"/>
                <a:gd name="T9" fmla="*/ 15 h 32"/>
                <a:gd name="T10" fmla="*/ 3 w 10"/>
                <a:gd name="T11" fmla="*/ 18 h 32"/>
                <a:gd name="T12" fmla="*/ 1 w 10"/>
                <a:gd name="T13" fmla="*/ 23 h 32"/>
                <a:gd name="T14" fmla="*/ 0 w 10"/>
                <a:gd name="T15" fmla="*/ 26 h 32"/>
                <a:gd name="T16" fmla="*/ 0 w 10"/>
                <a:gd name="T17" fmla="*/ 29 h 32"/>
                <a:gd name="T18" fmla="*/ 0 w 10"/>
                <a:gd name="T19" fmla="*/ 30 h 32"/>
                <a:gd name="T20" fmla="*/ 1 w 10"/>
                <a:gd name="T21" fmla="*/ 32 h 32"/>
                <a:gd name="T22" fmla="*/ 3 w 10"/>
                <a:gd name="T23" fmla="*/ 30 h 32"/>
                <a:gd name="T24" fmla="*/ 4 w 10"/>
                <a:gd name="T25" fmla="*/ 30 h 32"/>
                <a:gd name="T26" fmla="*/ 6 w 10"/>
                <a:gd name="T27" fmla="*/ 27 h 32"/>
                <a:gd name="T28" fmla="*/ 7 w 10"/>
                <a:gd name="T29" fmla="*/ 24 h 32"/>
                <a:gd name="T30" fmla="*/ 9 w 10"/>
                <a:gd name="T31" fmla="*/ 20 h 32"/>
                <a:gd name="T32" fmla="*/ 10 w 10"/>
                <a:gd name="T33" fmla="*/ 15 h 32"/>
                <a:gd name="T34" fmla="*/ 10 w 10"/>
                <a:gd name="T35" fmla="*/ 11 h 32"/>
                <a:gd name="T36" fmla="*/ 10 w 10"/>
                <a:gd name="T37" fmla="*/ 6 h 32"/>
                <a:gd name="T38" fmla="*/ 10 w 10"/>
                <a:gd name="T39" fmla="*/ 5 h 32"/>
                <a:gd name="T40" fmla="*/ 10 w 10"/>
                <a:gd name="T41" fmla="*/ 2 h 32"/>
                <a:gd name="T42" fmla="*/ 9 w 10"/>
                <a:gd name="T43" fmla="*/ 0 h 32"/>
                <a:gd name="T44" fmla="*/ 7 w 10"/>
                <a:gd name="T45" fmla="*/ 0 h 32"/>
                <a:gd name="T46" fmla="*/ 7 w 10"/>
                <a:gd name="T47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" h="32">
                  <a:moveTo>
                    <a:pt x="7" y="0"/>
                  </a:moveTo>
                  <a:lnTo>
                    <a:pt x="4" y="2"/>
                  </a:lnTo>
                  <a:lnTo>
                    <a:pt x="4" y="6"/>
                  </a:lnTo>
                  <a:lnTo>
                    <a:pt x="4" y="9"/>
                  </a:lnTo>
                  <a:lnTo>
                    <a:pt x="4" y="15"/>
                  </a:lnTo>
                  <a:lnTo>
                    <a:pt x="3" y="18"/>
                  </a:lnTo>
                  <a:lnTo>
                    <a:pt x="1" y="23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3" y="30"/>
                  </a:lnTo>
                  <a:lnTo>
                    <a:pt x="4" y="30"/>
                  </a:lnTo>
                  <a:lnTo>
                    <a:pt x="6" y="27"/>
                  </a:lnTo>
                  <a:lnTo>
                    <a:pt x="7" y="24"/>
                  </a:lnTo>
                  <a:lnTo>
                    <a:pt x="9" y="20"/>
                  </a:lnTo>
                  <a:lnTo>
                    <a:pt x="10" y="15"/>
                  </a:lnTo>
                  <a:lnTo>
                    <a:pt x="10" y="11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0" y="2"/>
                  </a:lnTo>
                  <a:lnTo>
                    <a:pt x="9" y="0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858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2" name="Freeform 390"/>
            <p:cNvSpPr>
              <a:spLocks/>
            </p:cNvSpPr>
            <p:nvPr/>
          </p:nvSpPr>
          <p:spPr bwMode="auto">
            <a:xfrm>
              <a:off x="3575" y="3110"/>
              <a:ext cx="10" cy="26"/>
            </a:xfrm>
            <a:custGeom>
              <a:avLst/>
              <a:gdLst>
                <a:gd name="T0" fmla="*/ 9 w 10"/>
                <a:gd name="T1" fmla="*/ 0 h 26"/>
                <a:gd name="T2" fmla="*/ 6 w 10"/>
                <a:gd name="T3" fmla="*/ 0 h 26"/>
                <a:gd name="T4" fmla="*/ 4 w 10"/>
                <a:gd name="T5" fmla="*/ 3 h 26"/>
                <a:gd name="T6" fmla="*/ 3 w 10"/>
                <a:gd name="T7" fmla="*/ 6 h 26"/>
                <a:gd name="T8" fmla="*/ 3 w 10"/>
                <a:gd name="T9" fmla="*/ 12 h 26"/>
                <a:gd name="T10" fmla="*/ 1 w 10"/>
                <a:gd name="T11" fmla="*/ 15 h 26"/>
                <a:gd name="T12" fmla="*/ 1 w 10"/>
                <a:gd name="T13" fmla="*/ 20 h 26"/>
                <a:gd name="T14" fmla="*/ 0 w 10"/>
                <a:gd name="T15" fmla="*/ 23 h 26"/>
                <a:gd name="T16" fmla="*/ 0 w 10"/>
                <a:gd name="T17" fmla="*/ 26 h 26"/>
                <a:gd name="T18" fmla="*/ 3 w 10"/>
                <a:gd name="T19" fmla="*/ 24 h 26"/>
                <a:gd name="T20" fmla="*/ 6 w 10"/>
                <a:gd name="T21" fmla="*/ 23 h 26"/>
                <a:gd name="T22" fmla="*/ 7 w 10"/>
                <a:gd name="T23" fmla="*/ 20 h 26"/>
                <a:gd name="T24" fmla="*/ 9 w 10"/>
                <a:gd name="T25" fmla="*/ 18 h 26"/>
                <a:gd name="T26" fmla="*/ 9 w 10"/>
                <a:gd name="T27" fmla="*/ 14 h 26"/>
                <a:gd name="T28" fmla="*/ 10 w 10"/>
                <a:gd name="T29" fmla="*/ 11 h 26"/>
                <a:gd name="T30" fmla="*/ 9 w 10"/>
                <a:gd name="T31" fmla="*/ 8 h 26"/>
                <a:gd name="T32" fmla="*/ 9 w 10"/>
                <a:gd name="T33" fmla="*/ 5 h 26"/>
                <a:gd name="T34" fmla="*/ 9 w 10"/>
                <a:gd name="T35" fmla="*/ 2 h 26"/>
                <a:gd name="T36" fmla="*/ 9 w 10"/>
                <a:gd name="T37" fmla="*/ 0 h 26"/>
                <a:gd name="T38" fmla="*/ 9 w 10"/>
                <a:gd name="T3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" h="26">
                  <a:moveTo>
                    <a:pt x="9" y="0"/>
                  </a:moveTo>
                  <a:lnTo>
                    <a:pt x="6" y="0"/>
                  </a:lnTo>
                  <a:lnTo>
                    <a:pt x="4" y="3"/>
                  </a:lnTo>
                  <a:lnTo>
                    <a:pt x="3" y="6"/>
                  </a:lnTo>
                  <a:lnTo>
                    <a:pt x="3" y="12"/>
                  </a:lnTo>
                  <a:lnTo>
                    <a:pt x="1" y="15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3" y="24"/>
                  </a:lnTo>
                  <a:lnTo>
                    <a:pt x="6" y="23"/>
                  </a:lnTo>
                  <a:lnTo>
                    <a:pt x="7" y="20"/>
                  </a:lnTo>
                  <a:lnTo>
                    <a:pt x="9" y="18"/>
                  </a:lnTo>
                  <a:lnTo>
                    <a:pt x="9" y="14"/>
                  </a:lnTo>
                  <a:lnTo>
                    <a:pt x="10" y="11"/>
                  </a:lnTo>
                  <a:lnTo>
                    <a:pt x="9" y="8"/>
                  </a:lnTo>
                  <a:lnTo>
                    <a:pt x="9" y="5"/>
                  </a:lnTo>
                  <a:lnTo>
                    <a:pt x="9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8585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3" name="Freeform 391"/>
            <p:cNvSpPr>
              <a:spLocks/>
            </p:cNvSpPr>
            <p:nvPr/>
          </p:nvSpPr>
          <p:spPr bwMode="auto">
            <a:xfrm>
              <a:off x="4174" y="2951"/>
              <a:ext cx="16" cy="14"/>
            </a:xfrm>
            <a:custGeom>
              <a:avLst/>
              <a:gdLst>
                <a:gd name="T0" fmla="*/ 9 w 16"/>
                <a:gd name="T1" fmla="*/ 0 h 14"/>
                <a:gd name="T2" fmla="*/ 10 w 16"/>
                <a:gd name="T3" fmla="*/ 0 h 14"/>
                <a:gd name="T4" fmla="*/ 13 w 16"/>
                <a:gd name="T5" fmla="*/ 3 h 14"/>
                <a:gd name="T6" fmla="*/ 15 w 16"/>
                <a:gd name="T7" fmla="*/ 5 h 14"/>
                <a:gd name="T8" fmla="*/ 16 w 16"/>
                <a:gd name="T9" fmla="*/ 6 h 14"/>
                <a:gd name="T10" fmla="*/ 13 w 16"/>
                <a:gd name="T11" fmla="*/ 6 h 14"/>
                <a:gd name="T12" fmla="*/ 12 w 16"/>
                <a:gd name="T13" fmla="*/ 8 h 14"/>
                <a:gd name="T14" fmla="*/ 9 w 16"/>
                <a:gd name="T15" fmla="*/ 9 h 14"/>
                <a:gd name="T16" fmla="*/ 6 w 16"/>
                <a:gd name="T17" fmla="*/ 12 h 14"/>
                <a:gd name="T18" fmla="*/ 4 w 16"/>
                <a:gd name="T19" fmla="*/ 12 h 14"/>
                <a:gd name="T20" fmla="*/ 1 w 16"/>
                <a:gd name="T21" fmla="*/ 14 h 14"/>
                <a:gd name="T22" fmla="*/ 1 w 16"/>
                <a:gd name="T23" fmla="*/ 12 h 14"/>
                <a:gd name="T24" fmla="*/ 0 w 16"/>
                <a:gd name="T25" fmla="*/ 9 h 14"/>
                <a:gd name="T26" fmla="*/ 1 w 16"/>
                <a:gd name="T27" fmla="*/ 6 h 14"/>
                <a:gd name="T28" fmla="*/ 4 w 16"/>
                <a:gd name="T29" fmla="*/ 3 h 14"/>
                <a:gd name="T30" fmla="*/ 6 w 16"/>
                <a:gd name="T31" fmla="*/ 2 h 14"/>
                <a:gd name="T32" fmla="*/ 9 w 16"/>
                <a:gd name="T33" fmla="*/ 0 h 14"/>
                <a:gd name="T34" fmla="*/ 9 w 16"/>
                <a:gd name="T3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14">
                  <a:moveTo>
                    <a:pt x="9" y="0"/>
                  </a:moveTo>
                  <a:lnTo>
                    <a:pt x="10" y="0"/>
                  </a:lnTo>
                  <a:lnTo>
                    <a:pt x="13" y="3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3" y="6"/>
                  </a:lnTo>
                  <a:lnTo>
                    <a:pt x="12" y="8"/>
                  </a:lnTo>
                  <a:lnTo>
                    <a:pt x="9" y="9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0" y="9"/>
                  </a:lnTo>
                  <a:lnTo>
                    <a:pt x="1" y="6"/>
                  </a:lnTo>
                  <a:lnTo>
                    <a:pt x="4" y="3"/>
                  </a:lnTo>
                  <a:lnTo>
                    <a:pt x="6" y="2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4" name="Freeform 392"/>
            <p:cNvSpPr>
              <a:spLocks/>
            </p:cNvSpPr>
            <p:nvPr/>
          </p:nvSpPr>
          <p:spPr bwMode="auto">
            <a:xfrm>
              <a:off x="4125" y="2995"/>
              <a:ext cx="23" cy="29"/>
            </a:xfrm>
            <a:custGeom>
              <a:avLst/>
              <a:gdLst>
                <a:gd name="T0" fmla="*/ 17 w 23"/>
                <a:gd name="T1" fmla="*/ 0 h 29"/>
                <a:gd name="T2" fmla="*/ 19 w 23"/>
                <a:gd name="T3" fmla="*/ 0 h 29"/>
                <a:gd name="T4" fmla="*/ 23 w 23"/>
                <a:gd name="T5" fmla="*/ 2 h 29"/>
                <a:gd name="T6" fmla="*/ 20 w 23"/>
                <a:gd name="T7" fmla="*/ 5 h 29"/>
                <a:gd name="T8" fmla="*/ 17 w 23"/>
                <a:gd name="T9" fmla="*/ 8 h 29"/>
                <a:gd name="T10" fmla="*/ 14 w 23"/>
                <a:gd name="T11" fmla="*/ 11 h 29"/>
                <a:gd name="T12" fmla="*/ 13 w 23"/>
                <a:gd name="T13" fmla="*/ 15 h 29"/>
                <a:gd name="T14" fmla="*/ 10 w 23"/>
                <a:gd name="T15" fmla="*/ 18 h 29"/>
                <a:gd name="T16" fmla="*/ 7 w 23"/>
                <a:gd name="T17" fmla="*/ 21 h 29"/>
                <a:gd name="T18" fmla="*/ 5 w 23"/>
                <a:gd name="T19" fmla="*/ 24 h 29"/>
                <a:gd name="T20" fmla="*/ 5 w 23"/>
                <a:gd name="T21" fmla="*/ 29 h 29"/>
                <a:gd name="T22" fmla="*/ 2 w 23"/>
                <a:gd name="T23" fmla="*/ 24 h 29"/>
                <a:gd name="T24" fmla="*/ 0 w 23"/>
                <a:gd name="T25" fmla="*/ 21 h 29"/>
                <a:gd name="T26" fmla="*/ 2 w 23"/>
                <a:gd name="T27" fmla="*/ 17 h 29"/>
                <a:gd name="T28" fmla="*/ 5 w 23"/>
                <a:gd name="T29" fmla="*/ 12 h 29"/>
                <a:gd name="T30" fmla="*/ 7 w 23"/>
                <a:gd name="T31" fmla="*/ 9 h 29"/>
                <a:gd name="T32" fmla="*/ 11 w 23"/>
                <a:gd name="T33" fmla="*/ 5 h 29"/>
                <a:gd name="T34" fmla="*/ 14 w 23"/>
                <a:gd name="T35" fmla="*/ 2 h 29"/>
                <a:gd name="T36" fmla="*/ 17 w 23"/>
                <a:gd name="T37" fmla="*/ 0 h 29"/>
                <a:gd name="T38" fmla="*/ 17 w 23"/>
                <a:gd name="T39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" h="29">
                  <a:moveTo>
                    <a:pt x="17" y="0"/>
                  </a:moveTo>
                  <a:lnTo>
                    <a:pt x="19" y="0"/>
                  </a:lnTo>
                  <a:lnTo>
                    <a:pt x="23" y="2"/>
                  </a:lnTo>
                  <a:lnTo>
                    <a:pt x="20" y="5"/>
                  </a:lnTo>
                  <a:lnTo>
                    <a:pt x="17" y="8"/>
                  </a:lnTo>
                  <a:lnTo>
                    <a:pt x="14" y="11"/>
                  </a:lnTo>
                  <a:lnTo>
                    <a:pt x="13" y="15"/>
                  </a:lnTo>
                  <a:lnTo>
                    <a:pt x="10" y="18"/>
                  </a:lnTo>
                  <a:lnTo>
                    <a:pt x="7" y="21"/>
                  </a:lnTo>
                  <a:lnTo>
                    <a:pt x="5" y="24"/>
                  </a:lnTo>
                  <a:lnTo>
                    <a:pt x="5" y="29"/>
                  </a:lnTo>
                  <a:lnTo>
                    <a:pt x="2" y="24"/>
                  </a:lnTo>
                  <a:lnTo>
                    <a:pt x="0" y="21"/>
                  </a:lnTo>
                  <a:lnTo>
                    <a:pt x="2" y="17"/>
                  </a:lnTo>
                  <a:lnTo>
                    <a:pt x="5" y="12"/>
                  </a:lnTo>
                  <a:lnTo>
                    <a:pt x="7" y="9"/>
                  </a:lnTo>
                  <a:lnTo>
                    <a:pt x="11" y="5"/>
                  </a:lnTo>
                  <a:lnTo>
                    <a:pt x="14" y="2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5" name="Freeform 393"/>
            <p:cNvSpPr>
              <a:spLocks/>
            </p:cNvSpPr>
            <p:nvPr/>
          </p:nvSpPr>
          <p:spPr bwMode="auto">
            <a:xfrm>
              <a:off x="4151" y="3031"/>
              <a:ext cx="15" cy="14"/>
            </a:xfrm>
            <a:custGeom>
              <a:avLst/>
              <a:gdLst>
                <a:gd name="T0" fmla="*/ 12 w 15"/>
                <a:gd name="T1" fmla="*/ 0 h 14"/>
                <a:gd name="T2" fmla="*/ 14 w 15"/>
                <a:gd name="T3" fmla="*/ 2 h 14"/>
                <a:gd name="T4" fmla="*/ 15 w 15"/>
                <a:gd name="T5" fmla="*/ 5 h 14"/>
                <a:gd name="T6" fmla="*/ 14 w 15"/>
                <a:gd name="T7" fmla="*/ 8 h 14"/>
                <a:gd name="T8" fmla="*/ 11 w 15"/>
                <a:gd name="T9" fmla="*/ 11 h 14"/>
                <a:gd name="T10" fmla="*/ 8 w 15"/>
                <a:gd name="T11" fmla="*/ 13 h 14"/>
                <a:gd name="T12" fmla="*/ 5 w 15"/>
                <a:gd name="T13" fmla="*/ 14 h 14"/>
                <a:gd name="T14" fmla="*/ 2 w 15"/>
                <a:gd name="T15" fmla="*/ 13 h 14"/>
                <a:gd name="T16" fmla="*/ 0 w 15"/>
                <a:gd name="T17" fmla="*/ 11 h 14"/>
                <a:gd name="T18" fmla="*/ 3 w 15"/>
                <a:gd name="T19" fmla="*/ 8 h 14"/>
                <a:gd name="T20" fmla="*/ 6 w 15"/>
                <a:gd name="T21" fmla="*/ 6 h 14"/>
                <a:gd name="T22" fmla="*/ 8 w 15"/>
                <a:gd name="T23" fmla="*/ 3 h 14"/>
                <a:gd name="T24" fmla="*/ 12 w 15"/>
                <a:gd name="T25" fmla="*/ 0 h 14"/>
                <a:gd name="T26" fmla="*/ 12 w 15"/>
                <a:gd name="T2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" h="14">
                  <a:moveTo>
                    <a:pt x="12" y="0"/>
                  </a:moveTo>
                  <a:lnTo>
                    <a:pt x="14" y="2"/>
                  </a:lnTo>
                  <a:lnTo>
                    <a:pt x="15" y="5"/>
                  </a:lnTo>
                  <a:lnTo>
                    <a:pt x="14" y="8"/>
                  </a:lnTo>
                  <a:lnTo>
                    <a:pt x="11" y="11"/>
                  </a:lnTo>
                  <a:lnTo>
                    <a:pt x="8" y="13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11"/>
                  </a:lnTo>
                  <a:lnTo>
                    <a:pt x="3" y="8"/>
                  </a:lnTo>
                  <a:lnTo>
                    <a:pt x="6" y="6"/>
                  </a:lnTo>
                  <a:lnTo>
                    <a:pt x="8" y="3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6" name="Freeform 394"/>
            <p:cNvSpPr>
              <a:spLocks/>
            </p:cNvSpPr>
            <p:nvPr/>
          </p:nvSpPr>
          <p:spPr bwMode="auto">
            <a:xfrm>
              <a:off x="4218" y="3034"/>
              <a:ext cx="36" cy="13"/>
            </a:xfrm>
            <a:custGeom>
              <a:avLst/>
              <a:gdLst>
                <a:gd name="T0" fmla="*/ 31 w 36"/>
                <a:gd name="T1" fmla="*/ 0 h 13"/>
                <a:gd name="T2" fmla="*/ 33 w 36"/>
                <a:gd name="T3" fmla="*/ 0 h 13"/>
                <a:gd name="T4" fmla="*/ 36 w 36"/>
                <a:gd name="T5" fmla="*/ 2 h 13"/>
                <a:gd name="T6" fmla="*/ 33 w 36"/>
                <a:gd name="T7" fmla="*/ 5 h 13"/>
                <a:gd name="T8" fmla="*/ 28 w 36"/>
                <a:gd name="T9" fmla="*/ 10 h 13"/>
                <a:gd name="T10" fmla="*/ 25 w 36"/>
                <a:gd name="T11" fmla="*/ 10 h 13"/>
                <a:gd name="T12" fmla="*/ 22 w 36"/>
                <a:gd name="T13" fmla="*/ 10 h 13"/>
                <a:gd name="T14" fmla="*/ 19 w 36"/>
                <a:gd name="T15" fmla="*/ 11 h 13"/>
                <a:gd name="T16" fmla="*/ 18 w 36"/>
                <a:gd name="T17" fmla="*/ 13 h 13"/>
                <a:gd name="T18" fmla="*/ 15 w 36"/>
                <a:gd name="T19" fmla="*/ 11 h 13"/>
                <a:gd name="T20" fmla="*/ 12 w 36"/>
                <a:gd name="T21" fmla="*/ 11 h 13"/>
                <a:gd name="T22" fmla="*/ 9 w 36"/>
                <a:gd name="T23" fmla="*/ 10 h 13"/>
                <a:gd name="T24" fmla="*/ 7 w 36"/>
                <a:gd name="T25" fmla="*/ 10 h 13"/>
                <a:gd name="T26" fmla="*/ 3 w 36"/>
                <a:gd name="T27" fmla="*/ 6 h 13"/>
                <a:gd name="T28" fmla="*/ 0 w 36"/>
                <a:gd name="T29" fmla="*/ 2 h 13"/>
                <a:gd name="T30" fmla="*/ 4 w 36"/>
                <a:gd name="T31" fmla="*/ 2 h 13"/>
                <a:gd name="T32" fmla="*/ 9 w 36"/>
                <a:gd name="T33" fmla="*/ 3 h 13"/>
                <a:gd name="T34" fmla="*/ 12 w 36"/>
                <a:gd name="T35" fmla="*/ 3 h 13"/>
                <a:gd name="T36" fmla="*/ 16 w 36"/>
                <a:gd name="T37" fmla="*/ 3 h 13"/>
                <a:gd name="T38" fmla="*/ 21 w 36"/>
                <a:gd name="T39" fmla="*/ 3 h 13"/>
                <a:gd name="T40" fmla="*/ 24 w 36"/>
                <a:gd name="T41" fmla="*/ 2 h 13"/>
                <a:gd name="T42" fmla="*/ 28 w 36"/>
                <a:gd name="T43" fmla="*/ 0 h 13"/>
                <a:gd name="T44" fmla="*/ 31 w 36"/>
                <a:gd name="T45" fmla="*/ 0 h 13"/>
                <a:gd name="T46" fmla="*/ 31 w 36"/>
                <a:gd name="T47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6" h="13">
                  <a:moveTo>
                    <a:pt x="31" y="0"/>
                  </a:moveTo>
                  <a:lnTo>
                    <a:pt x="33" y="0"/>
                  </a:lnTo>
                  <a:lnTo>
                    <a:pt x="36" y="2"/>
                  </a:lnTo>
                  <a:lnTo>
                    <a:pt x="33" y="5"/>
                  </a:lnTo>
                  <a:lnTo>
                    <a:pt x="28" y="10"/>
                  </a:lnTo>
                  <a:lnTo>
                    <a:pt x="25" y="10"/>
                  </a:lnTo>
                  <a:lnTo>
                    <a:pt x="22" y="10"/>
                  </a:lnTo>
                  <a:lnTo>
                    <a:pt x="19" y="11"/>
                  </a:lnTo>
                  <a:lnTo>
                    <a:pt x="18" y="13"/>
                  </a:lnTo>
                  <a:lnTo>
                    <a:pt x="15" y="11"/>
                  </a:lnTo>
                  <a:lnTo>
                    <a:pt x="12" y="11"/>
                  </a:lnTo>
                  <a:lnTo>
                    <a:pt x="9" y="10"/>
                  </a:lnTo>
                  <a:lnTo>
                    <a:pt x="7" y="10"/>
                  </a:lnTo>
                  <a:lnTo>
                    <a:pt x="3" y="6"/>
                  </a:lnTo>
                  <a:lnTo>
                    <a:pt x="0" y="2"/>
                  </a:lnTo>
                  <a:lnTo>
                    <a:pt x="4" y="2"/>
                  </a:lnTo>
                  <a:lnTo>
                    <a:pt x="9" y="3"/>
                  </a:lnTo>
                  <a:lnTo>
                    <a:pt x="12" y="3"/>
                  </a:lnTo>
                  <a:lnTo>
                    <a:pt x="16" y="3"/>
                  </a:lnTo>
                  <a:lnTo>
                    <a:pt x="21" y="3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7" name="Freeform 395"/>
            <p:cNvSpPr>
              <a:spLocks/>
            </p:cNvSpPr>
            <p:nvPr/>
          </p:nvSpPr>
          <p:spPr bwMode="auto">
            <a:xfrm>
              <a:off x="4228" y="2945"/>
              <a:ext cx="31" cy="24"/>
            </a:xfrm>
            <a:custGeom>
              <a:avLst/>
              <a:gdLst>
                <a:gd name="T0" fmla="*/ 23 w 31"/>
                <a:gd name="T1" fmla="*/ 0 h 24"/>
                <a:gd name="T2" fmla="*/ 23 w 31"/>
                <a:gd name="T3" fmla="*/ 0 h 24"/>
                <a:gd name="T4" fmla="*/ 26 w 31"/>
                <a:gd name="T5" fmla="*/ 0 h 24"/>
                <a:gd name="T6" fmla="*/ 28 w 31"/>
                <a:gd name="T7" fmla="*/ 0 h 24"/>
                <a:gd name="T8" fmla="*/ 31 w 31"/>
                <a:gd name="T9" fmla="*/ 0 h 24"/>
                <a:gd name="T10" fmla="*/ 31 w 31"/>
                <a:gd name="T11" fmla="*/ 3 h 24"/>
                <a:gd name="T12" fmla="*/ 31 w 31"/>
                <a:gd name="T13" fmla="*/ 5 h 24"/>
                <a:gd name="T14" fmla="*/ 26 w 31"/>
                <a:gd name="T15" fmla="*/ 6 h 24"/>
                <a:gd name="T16" fmla="*/ 21 w 31"/>
                <a:gd name="T17" fmla="*/ 8 h 24"/>
                <a:gd name="T18" fmla="*/ 18 w 31"/>
                <a:gd name="T19" fmla="*/ 9 h 24"/>
                <a:gd name="T20" fmla="*/ 15 w 31"/>
                <a:gd name="T21" fmla="*/ 11 h 24"/>
                <a:gd name="T22" fmla="*/ 11 w 31"/>
                <a:gd name="T23" fmla="*/ 14 h 24"/>
                <a:gd name="T24" fmla="*/ 8 w 31"/>
                <a:gd name="T25" fmla="*/ 17 h 24"/>
                <a:gd name="T26" fmla="*/ 5 w 31"/>
                <a:gd name="T27" fmla="*/ 20 h 24"/>
                <a:gd name="T28" fmla="*/ 3 w 31"/>
                <a:gd name="T29" fmla="*/ 24 h 24"/>
                <a:gd name="T30" fmla="*/ 0 w 31"/>
                <a:gd name="T31" fmla="*/ 20 h 24"/>
                <a:gd name="T32" fmla="*/ 0 w 31"/>
                <a:gd name="T33" fmla="*/ 15 h 24"/>
                <a:gd name="T34" fmla="*/ 3 w 31"/>
                <a:gd name="T35" fmla="*/ 12 h 24"/>
                <a:gd name="T36" fmla="*/ 6 w 31"/>
                <a:gd name="T37" fmla="*/ 9 h 24"/>
                <a:gd name="T38" fmla="*/ 11 w 31"/>
                <a:gd name="T39" fmla="*/ 6 h 24"/>
                <a:gd name="T40" fmla="*/ 15 w 31"/>
                <a:gd name="T41" fmla="*/ 3 h 24"/>
                <a:gd name="T42" fmla="*/ 20 w 31"/>
                <a:gd name="T43" fmla="*/ 2 h 24"/>
                <a:gd name="T44" fmla="*/ 23 w 31"/>
                <a:gd name="T45" fmla="*/ 0 h 24"/>
                <a:gd name="T46" fmla="*/ 23 w 31"/>
                <a:gd name="T4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24">
                  <a:moveTo>
                    <a:pt x="23" y="0"/>
                  </a:moveTo>
                  <a:lnTo>
                    <a:pt x="23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31" y="0"/>
                  </a:lnTo>
                  <a:lnTo>
                    <a:pt x="31" y="3"/>
                  </a:lnTo>
                  <a:lnTo>
                    <a:pt x="31" y="5"/>
                  </a:lnTo>
                  <a:lnTo>
                    <a:pt x="26" y="6"/>
                  </a:lnTo>
                  <a:lnTo>
                    <a:pt x="21" y="8"/>
                  </a:lnTo>
                  <a:lnTo>
                    <a:pt x="18" y="9"/>
                  </a:lnTo>
                  <a:lnTo>
                    <a:pt x="15" y="11"/>
                  </a:lnTo>
                  <a:lnTo>
                    <a:pt x="11" y="14"/>
                  </a:lnTo>
                  <a:lnTo>
                    <a:pt x="8" y="17"/>
                  </a:lnTo>
                  <a:lnTo>
                    <a:pt x="5" y="20"/>
                  </a:lnTo>
                  <a:lnTo>
                    <a:pt x="3" y="24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3" y="12"/>
                  </a:lnTo>
                  <a:lnTo>
                    <a:pt x="6" y="9"/>
                  </a:lnTo>
                  <a:lnTo>
                    <a:pt x="11" y="6"/>
                  </a:lnTo>
                  <a:lnTo>
                    <a:pt x="15" y="3"/>
                  </a:lnTo>
                  <a:lnTo>
                    <a:pt x="20" y="2"/>
                  </a:lnTo>
                  <a:lnTo>
                    <a:pt x="23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8" name="Freeform 396"/>
            <p:cNvSpPr>
              <a:spLocks/>
            </p:cNvSpPr>
            <p:nvPr/>
          </p:nvSpPr>
          <p:spPr bwMode="auto">
            <a:xfrm>
              <a:off x="4234" y="2997"/>
              <a:ext cx="23" cy="7"/>
            </a:xfrm>
            <a:custGeom>
              <a:avLst/>
              <a:gdLst>
                <a:gd name="T0" fmla="*/ 17 w 23"/>
                <a:gd name="T1" fmla="*/ 0 h 7"/>
                <a:gd name="T2" fmla="*/ 19 w 23"/>
                <a:gd name="T3" fmla="*/ 0 h 7"/>
                <a:gd name="T4" fmla="*/ 23 w 23"/>
                <a:gd name="T5" fmla="*/ 1 h 7"/>
                <a:gd name="T6" fmla="*/ 19 w 23"/>
                <a:gd name="T7" fmla="*/ 4 h 7"/>
                <a:gd name="T8" fmla="*/ 14 w 23"/>
                <a:gd name="T9" fmla="*/ 7 h 7"/>
                <a:gd name="T10" fmla="*/ 11 w 23"/>
                <a:gd name="T11" fmla="*/ 7 h 7"/>
                <a:gd name="T12" fmla="*/ 9 w 23"/>
                <a:gd name="T13" fmla="*/ 7 h 7"/>
                <a:gd name="T14" fmla="*/ 6 w 23"/>
                <a:gd name="T15" fmla="*/ 7 h 7"/>
                <a:gd name="T16" fmla="*/ 3 w 23"/>
                <a:gd name="T17" fmla="*/ 7 h 7"/>
                <a:gd name="T18" fmla="*/ 2 w 23"/>
                <a:gd name="T19" fmla="*/ 6 h 7"/>
                <a:gd name="T20" fmla="*/ 0 w 23"/>
                <a:gd name="T21" fmla="*/ 4 h 7"/>
                <a:gd name="T22" fmla="*/ 3 w 23"/>
                <a:gd name="T23" fmla="*/ 1 h 7"/>
                <a:gd name="T24" fmla="*/ 8 w 23"/>
                <a:gd name="T25" fmla="*/ 0 h 7"/>
                <a:gd name="T26" fmla="*/ 12 w 23"/>
                <a:gd name="T27" fmla="*/ 0 h 7"/>
                <a:gd name="T28" fmla="*/ 17 w 23"/>
                <a:gd name="T29" fmla="*/ 0 h 7"/>
                <a:gd name="T30" fmla="*/ 17 w 23"/>
                <a:gd name="T31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" h="7">
                  <a:moveTo>
                    <a:pt x="17" y="0"/>
                  </a:moveTo>
                  <a:lnTo>
                    <a:pt x="19" y="0"/>
                  </a:lnTo>
                  <a:lnTo>
                    <a:pt x="23" y="1"/>
                  </a:lnTo>
                  <a:lnTo>
                    <a:pt x="19" y="4"/>
                  </a:lnTo>
                  <a:lnTo>
                    <a:pt x="14" y="7"/>
                  </a:lnTo>
                  <a:lnTo>
                    <a:pt x="11" y="7"/>
                  </a:lnTo>
                  <a:lnTo>
                    <a:pt x="9" y="7"/>
                  </a:lnTo>
                  <a:lnTo>
                    <a:pt x="6" y="7"/>
                  </a:lnTo>
                  <a:lnTo>
                    <a:pt x="3" y="7"/>
                  </a:lnTo>
                  <a:lnTo>
                    <a:pt x="2" y="6"/>
                  </a:lnTo>
                  <a:lnTo>
                    <a:pt x="0" y="4"/>
                  </a:lnTo>
                  <a:lnTo>
                    <a:pt x="3" y="1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89" name="Freeform 397"/>
            <p:cNvSpPr>
              <a:spLocks/>
            </p:cNvSpPr>
            <p:nvPr/>
          </p:nvSpPr>
          <p:spPr bwMode="auto">
            <a:xfrm>
              <a:off x="4287" y="2998"/>
              <a:ext cx="17" cy="18"/>
            </a:xfrm>
            <a:custGeom>
              <a:avLst/>
              <a:gdLst>
                <a:gd name="T0" fmla="*/ 15 w 17"/>
                <a:gd name="T1" fmla="*/ 0 h 18"/>
                <a:gd name="T2" fmla="*/ 17 w 17"/>
                <a:gd name="T3" fmla="*/ 2 h 18"/>
                <a:gd name="T4" fmla="*/ 17 w 17"/>
                <a:gd name="T5" fmla="*/ 6 h 18"/>
                <a:gd name="T6" fmla="*/ 15 w 17"/>
                <a:gd name="T7" fmla="*/ 9 h 18"/>
                <a:gd name="T8" fmla="*/ 12 w 17"/>
                <a:gd name="T9" fmla="*/ 14 h 18"/>
                <a:gd name="T10" fmla="*/ 9 w 17"/>
                <a:gd name="T11" fmla="*/ 15 h 18"/>
                <a:gd name="T12" fmla="*/ 6 w 17"/>
                <a:gd name="T13" fmla="*/ 18 h 18"/>
                <a:gd name="T14" fmla="*/ 2 w 17"/>
                <a:gd name="T15" fmla="*/ 17 h 18"/>
                <a:gd name="T16" fmla="*/ 0 w 17"/>
                <a:gd name="T17" fmla="*/ 15 h 18"/>
                <a:gd name="T18" fmla="*/ 3 w 17"/>
                <a:gd name="T19" fmla="*/ 12 h 18"/>
                <a:gd name="T20" fmla="*/ 8 w 17"/>
                <a:gd name="T21" fmla="*/ 8 h 18"/>
                <a:gd name="T22" fmla="*/ 12 w 17"/>
                <a:gd name="T23" fmla="*/ 5 h 18"/>
                <a:gd name="T24" fmla="*/ 15 w 17"/>
                <a:gd name="T25" fmla="*/ 0 h 18"/>
                <a:gd name="T26" fmla="*/ 15 w 17"/>
                <a:gd name="T2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8">
                  <a:moveTo>
                    <a:pt x="15" y="0"/>
                  </a:moveTo>
                  <a:lnTo>
                    <a:pt x="17" y="2"/>
                  </a:lnTo>
                  <a:lnTo>
                    <a:pt x="17" y="6"/>
                  </a:lnTo>
                  <a:lnTo>
                    <a:pt x="15" y="9"/>
                  </a:lnTo>
                  <a:lnTo>
                    <a:pt x="12" y="14"/>
                  </a:lnTo>
                  <a:lnTo>
                    <a:pt x="9" y="15"/>
                  </a:lnTo>
                  <a:lnTo>
                    <a:pt x="6" y="18"/>
                  </a:lnTo>
                  <a:lnTo>
                    <a:pt x="2" y="17"/>
                  </a:lnTo>
                  <a:lnTo>
                    <a:pt x="0" y="15"/>
                  </a:lnTo>
                  <a:lnTo>
                    <a:pt x="3" y="12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0" name="Freeform 398"/>
            <p:cNvSpPr>
              <a:spLocks/>
            </p:cNvSpPr>
            <p:nvPr/>
          </p:nvSpPr>
          <p:spPr bwMode="auto">
            <a:xfrm>
              <a:off x="4364" y="2895"/>
              <a:ext cx="13" cy="24"/>
            </a:xfrm>
            <a:custGeom>
              <a:avLst/>
              <a:gdLst>
                <a:gd name="T0" fmla="*/ 2 w 13"/>
                <a:gd name="T1" fmla="*/ 0 h 24"/>
                <a:gd name="T2" fmla="*/ 3 w 13"/>
                <a:gd name="T3" fmla="*/ 0 h 24"/>
                <a:gd name="T4" fmla="*/ 6 w 13"/>
                <a:gd name="T5" fmla="*/ 3 h 24"/>
                <a:gd name="T6" fmla="*/ 10 w 13"/>
                <a:gd name="T7" fmla="*/ 6 h 24"/>
                <a:gd name="T8" fmla="*/ 11 w 13"/>
                <a:gd name="T9" fmla="*/ 9 h 24"/>
                <a:gd name="T10" fmla="*/ 13 w 13"/>
                <a:gd name="T11" fmla="*/ 14 h 24"/>
                <a:gd name="T12" fmla="*/ 13 w 13"/>
                <a:gd name="T13" fmla="*/ 17 h 24"/>
                <a:gd name="T14" fmla="*/ 13 w 13"/>
                <a:gd name="T15" fmla="*/ 21 h 24"/>
                <a:gd name="T16" fmla="*/ 13 w 13"/>
                <a:gd name="T17" fmla="*/ 24 h 24"/>
                <a:gd name="T18" fmla="*/ 11 w 13"/>
                <a:gd name="T19" fmla="*/ 24 h 24"/>
                <a:gd name="T20" fmla="*/ 10 w 13"/>
                <a:gd name="T21" fmla="*/ 24 h 24"/>
                <a:gd name="T22" fmla="*/ 8 w 13"/>
                <a:gd name="T23" fmla="*/ 21 h 24"/>
                <a:gd name="T24" fmla="*/ 6 w 13"/>
                <a:gd name="T25" fmla="*/ 17 h 24"/>
                <a:gd name="T26" fmla="*/ 5 w 13"/>
                <a:gd name="T27" fmla="*/ 14 h 24"/>
                <a:gd name="T28" fmla="*/ 3 w 13"/>
                <a:gd name="T29" fmla="*/ 11 h 24"/>
                <a:gd name="T30" fmla="*/ 0 w 13"/>
                <a:gd name="T31" fmla="*/ 8 h 24"/>
                <a:gd name="T32" fmla="*/ 0 w 13"/>
                <a:gd name="T33" fmla="*/ 5 h 24"/>
                <a:gd name="T34" fmla="*/ 0 w 13"/>
                <a:gd name="T35" fmla="*/ 2 h 24"/>
                <a:gd name="T36" fmla="*/ 2 w 13"/>
                <a:gd name="T37" fmla="*/ 0 h 24"/>
                <a:gd name="T38" fmla="*/ 2 w 13"/>
                <a:gd name="T3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3" h="24">
                  <a:moveTo>
                    <a:pt x="2" y="0"/>
                  </a:moveTo>
                  <a:lnTo>
                    <a:pt x="3" y="0"/>
                  </a:lnTo>
                  <a:lnTo>
                    <a:pt x="6" y="3"/>
                  </a:lnTo>
                  <a:lnTo>
                    <a:pt x="10" y="6"/>
                  </a:lnTo>
                  <a:lnTo>
                    <a:pt x="11" y="9"/>
                  </a:lnTo>
                  <a:lnTo>
                    <a:pt x="13" y="14"/>
                  </a:lnTo>
                  <a:lnTo>
                    <a:pt x="13" y="17"/>
                  </a:lnTo>
                  <a:lnTo>
                    <a:pt x="13" y="21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4"/>
                  </a:lnTo>
                  <a:lnTo>
                    <a:pt x="8" y="21"/>
                  </a:lnTo>
                  <a:lnTo>
                    <a:pt x="6" y="17"/>
                  </a:lnTo>
                  <a:lnTo>
                    <a:pt x="5" y="14"/>
                  </a:lnTo>
                  <a:lnTo>
                    <a:pt x="3" y="11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1" name="Freeform 399"/>
            <p:cNvSpPr>
              <a:spLocks/>
            </p:cNvSpPr>
            <p:nvPr/>
          </p:nvSpPr>
          <p:spPr bwMode="auto">
            <a:xfrm>
              <a:off x="4316" y="2936"/>
              <a:ext cx="21" cy="35"/>
            </a:xfrm>
            <a:custGeom>
              <a:avLst/>
              <a:gdLst>
                <a:gd name="T0" fmla="*/ 15 w 21"/>
                <a:gd name="T1" fmla="*/ 0 h 35"/>
                <a:gd name="T2" fmla="*/ 17 w 21"/>
                <a:gd name="T3" fmla="*/ 2 h 35"/>
                <a:gd name="T4" fmla="*/ 20 w 21"/>
                <a:gd name="T5" fmla="*/ 3 h 35"/>
                <a:gd name="T6" fmla="*/ 20 w 21"/>
                <a:gd name="T7" fmla="*/ 6 h 35"/>
                <a:gd name="T8" fmla="*/ 21 w 21"/>
                <a:gd name="T9" fmla="*/ 9 h 35"/>
                <a:gd name="T10" fmla="*/ 21 w 21"/>
                <a:gd name="T11" fmla="*/ 12 h 35"/>
                <a:gd name="T12" fmla="*/ 21 w 21"/>
                <a:gd name="T13" fmla="*/ 15 h 35"/>
                <a:gd name="T14" fmla="*/ 21 w 21"/>
                <a:gd name="T15" fmla="*/ 18 h 35"/>
                <a:gd name="T16" fmla="*/ 20 w 21"/>
                <a:gd name="T17" fmla="*/ 21 h 35"/>
                <a:gd name="T18" fmla="*/ 18 w 21"/>
                <a:gd name="T19" fmla="*/ 24 h 35"/>
                <a:gd name="T20" fmla="*/ 17 w 21"/>
                <a:gd name="T21" fmla="*/ 27 h 35"/>
                <a:gd name="T22" fmla="*/ 14 w 21"/>
                <a:gd name="T23" fmla="*/ 29 h 35"/>
                <a:gd name="T24" fmla="*/ 12 w 21"/>
                <a:gd name="T25" fmla="*/ 30 h 35"/>
                <a:gd name="T26" fmla="*/ 9 w 21"/>
                <a:gd name="T27" fmla="*/ 33 h 35"/>
                <a:gd name="T28" fmla="*/ 6 w 21"/>
                <a:gd name="T29" fmla="*/ 35 h 35"/>
                <a:gd name="T30" fmla="*/ 3 w 21"/>
                <a:gd name="T31" fmla="*/ 35 h 35"/>
                <a:gd name="T32" fmla="*/ 0 w 21"/>
                <a:gd name="T33" fmla="*/ 35 h 35"/>
                <a:gd name="T34" fmla="*/ 0 w 21"/>
                <a:gd name="T35" fmla="*/ 33 h 35"/>
                <a:gd name="T36" fmla="*/ 0 w 21"/>
                <a:gd name="T37" fmla="*/ 30 h 35"/>
                <a:gd name="T38" fmla="*/ 5 w 21"/>
                <a:gd name="T39" fmla="*/ 29 h 35"/>
                <a:gd name="T40" fmla="*/ 8 w 21"/>
                <a:gd name="T41" fmla="*/ 26 h 35"/>
                <a:gd name="T42" fmla="*/ 11 w 21"/>
                <a:gd name="T43" fmla="*/ 23 h 35"/>
                <a:gd name="T44" fmla="*/ 14 w 21"/>
                <a:gd name="T45" fmla="*/ 20 h 35"/>
                <a:gd name="T46" fmla="*/ 15 w 21"/>
                <a:gd name="T47" fmla="*/ 15 h 35"/>
                <a:gd name="T48" fmla="*/ 15 w 21"/>
                <a:gd name="T49" fmla="*/ 11 h 35"/>
                <a:gd name="T50" fmla="*/ 15 w 21"/>
                <a:gd name="T51" fmla="*/ 6 h 35"/>
                <a:gd name="T52" fmla="*/ 14 w 21"/>
                <a:gd name="T53" fmla="*/ 2 h 35"/>
                <a:gd name="T54" fmla="*/ 14 w 21"/>
                <a:gd name="T55" fmla="*/ 0 h 35"/>
                <a:gd name="T56" fmla="*/ 15 w 21"/>
                <a:gd name="T57" fmla="*/ 0 h 35"/>
                <a:gd name="T58" fmla="*/ 15 w 21"/>
                <a:gd name="T59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" h="35">
                  <a:moveTo>
                    <a:pt x="15" y="0"/>
                  </a:moveTo>
                  <a:lnTo>
                    <a:pt x="17" y="2"/>
                  </a:lnTo>
                  <a:lnTo>
                    <a:pt x="20" y="3"/>
                  </a:lnTo>
                  <a:lnTo>
                    <a:pt x="20" y="6"/>
                  </a:lnTo>
                  <a:lnTo>
                    <a:pt x="21" y="9"/>
                  </a:lnTo>
                  <a:lnTo>
                    <a:pt x="21" y="12"/>
                  </a:lnTo>
                  <a:lnTo>
                    <a:pt x="21" y="15"/>
                  </a:lnTo>
                  <a:lnTo>
                    <a:pt x="21" y="18"/>
                  </a:lnTo>
                  <a:lnTo>
                    <a:pt x="20" y="21"/>
                  </a:lnTo>
                  <a:lnTo>
                    <a:pt x="18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2" y="30"/>
                  </a:lnTo>
                  <a:lnTo>
                    <a:pt x="9" y="33"/>
                  </a:lnTo>
                  <a:lnTo>
                    <a:pt x="6" y="35"/>
                  </a:lnTo>
                  <a:lnTo>
                    <a:pt x="3" y="35"/>
                  </a:lnTo>
                  <a:lnTo>
                    <a:pt x="0" y="35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5" y="29"/>
                  </a:lnTo>
                  <a:lnTo>
                    <a:pt x="8" y="26"/>
                  </a:lnTo>
                  <a:lnTo>
                    <a:pt x="11" y="23"/>
                  </a:lnTo>
                  <a:lnTo>
                    <a:pt x="14" y="20"/>
                  </a:lnTo>
                  <a:lnTo>
                    <a:pt x="15" y="15"/>
                  </a:lnTo>
                  <a:lnTo>
                    <a:pt x="15" y="11"/>
                  </a:lnTo>
                  <a:lnTo>
                    <a:pt x="15" y="6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5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2" name="Freeform 400"/>
            <p:cNvSpPr>
              <a:spLocks/>
            </p:cNvSpPr>
            <p:nvPr/>
          </p:nvSpPr>
          <p:spPr bwMode="auto">
            <a:xfrm>
              <a:off x="4364" y="2844"/>
              <a:ext cx="8" cy="18"/>
            </a:xfrm>
            <a:custGeom>
              <a:avLst/>
              <a:gdLst>
                <a:gd name="T0" fmla="*/ 3 w 8"/>
                <a:gd name="T1" fmla="*/ 0 h 18"/>
                <a:gd name="T2" fmla="*/ 5 w 8"/>
                <a:gd name="T3" fmla="*/ 0 h 18"/>
                <a:gd name="T4" fmla="*/ 6 w 8"/>
                <a:gd name="T5" fmla="*/ 3 h 18"/>
                <a:gd name="T6" fmla="*/ 8 w 8"/>
                <a:gd name="T7" fmla="*/ 6 h 18"/>
                <a:gd name="T8" fmla="*/ 8 w 8"/>
                <a:gd name="T9" fmla="*/ 10 h 18"/>
                <a:gd name="T10" fmla="*/ 8 w 8"/>
                <a:gd name="T11" fmla="*/ 13 h 18"/>
                <a:gd name="T12" fmla="*/ 6 w 8"/>
                <a:gd name="T13" fmla="*/ 16 h 18"/>
                <a:gd name="T14" fmla="*/ 3 w 8"/>
                <a:gd name="T15" fmla="*/ 18 h 18"/>
                <a:gd name="T16" fmla="*/ 2 w 8"/>
                <a:gd name="T17" fmla="*/ 18 h 18"/>
                <a:gd name="T18" fmla="*/ 0 w 8"/>
                <a:gd name="T19" fmla="*/ 12 h 18"/>
                <a:gd name="T20" fmla="*/ 0 w 8"/>
                <a:gd name="T21" fmla="*/ 7 h 18"/>
                <a:gd name="T22" fmla="*/ 0 w 8"/>
                <a:gd name="T23" fmla="*/ 3 h 18"/>
                <a:gd name="T24" fmla="*/ 3 w 8"/>
                <a:gd name="T25" fmla="*/ 0 h 18"/>
                <a:gd name="T26" fmla="*/ 3 w 8"/>
                <a:gd name="T2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8">
                  <a:moveTo>
                    <a:pt x="3" y="0"/>
                  </a:moveTo>
                  <a:lnTo>
                    <a:pt x="5" y="0"/>
                  </a:lnTo>
                  <a:lnTo>
                    <a:pt x="6" y="3"/>
                  </a:lnTo>
                  <a:lnTo>
                    <a:pt x="8" y="6"/>
                  </a:lnTo>
                  <a:lnTo>
                    <a:pt x="8" y="10"/>
                  </a:lnTo>
                  <a:lnTo>
                    <a:pt x="8" y="13"/>
                  </a:lnTo>
                  <a:lnTo>
                    <a:pt x="6" y="16"/>
                  </a:lnTo>
                  <a:lnTo>
                    <a:pt x="3" y="18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7"/>
                  </a:lnTo>
                  <a:lnTo>
                    <a:pt x="0" y="3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3" name="Freeform 401"/>
            <p:cNvSpPr>
              <a:spLocks/>
            </p:cNvSpPr>
            <p:nvPr/>
          </p:nvSpPr>
          <p:spPr bwMode="auto">
            <a:xfrm>
              <a:off x="4328" y="2862"/>
              <a:ext cx="14" cy="21"/>
            </a:xfrm>
            <a:custGeom>
              <a:avLst/>
              <a:gdLst>
                <a:gd name="T0" fmla="*/ 11 w 14"/>
                <a:gd name="T1" fmla="*/ 0 h 21"/>
                <a:gd name="T2" fmla="*/ 12 w 14"/>
                <a:gd name="T3" fmla="*/ 1 h 21"/>
                <a:gd name="T4" fmla="*/ 14 w 14"/>
                <a:gd name="T5" fmla="*/ 6 h 21"/>
                <a:gd name="T6" fmla="*/ 14 w 14"/>
                <a:gd name="T7" fmla="*/ 9 h 21"/>
                <a:gd name="T8" fmla="*/ 12 w 14"/>
                <a:gd name="T9" fmla="*/ 14 h 21"/>
                <a:gd name="T10" fmla="*/ 9 w 14"/>
                <a:gd name="T11" fmla="*/ 17 h 21"/>
                <a:gd name="T12" fmla="*/ 6 w 14"/>
                <a:gd name="T13" fmla="*/ 20 h 21"/>
                <a:gd name="T14" fmla="*/ 3 w 14"/>
                <a:gd name="T15" fmla="*/ 21 h 21"/>
                <a:gd name="T16" fmla="*/ 0 w 14"/>
                <a:gd name="T17" fmla="*/ 21 h 21"/>
                <a:gd name="T18" fmla="*/ 0 w 14"/>
                <a:gd name="T19" fmla="*/ 17 h 21"/>
                <a:gd name="T20" fmla="*/ 5 w 14"/>
                <a:gd name="T21" fmla="*/ 12 h 21"/>
                <a:gd name="T22" fmla="*/ 6 w 14"/>
                <a:gd name="T23" fmla="*/ 9 h 21"/>
                <a:gd name="T24" fmla="*/ 8 w 14"/>
                <a:gd name="T25" fmla="*/ 8 h 21"/>
                <a:gd name="T26" fmla="*/ 8 w 14"/>
                <a:gd name="T27" fmla="*/ 6 h 21"/>
                <a:gd name="T28" fmla="*/ 8 w 14"/>
                <a:gd name="T29" fmla="*/ 3 h 21"/>
                <a:gd name="T30" fmla="*/ 9 w 14"/>
                <a:gd name="T31" fmla="*/ 1 h 21"/>
                <a:gd name="T32" fmla="*/ 11 w 14"/>
                <a:gd name="T33" fmla="*/ 0 h 21"/>
                <a:gd name="T34" fmla="*/ 11 w 14"/>
                <a:gd name="T3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21">
                  <a:moveTo>
                    <a:pt x="11" y="0"/>
                  </a:moveTo>
                  <a:lnTo>
                    <a:pt x="12" y="1"/>
                  </a:lnTo>
                  <a:lnTo>
                    <a:pt x="14" y="6"/>
                  </a:lnTo>
                  <a:lnTo>
                    <a:pt x="14" y="9"/>
                  </a:lnTo>
                  <a:lnTo>
                    <a:pt x="12" y="14"/>
                  </a:lnTo>
                  <a:lnTo>
                    <a:pt x="9" y="17"/>
                  </a:lnTo>
                  <a:lnTo>
                    <a:pt x="6" y="20"/>
                  </a:lnTo>
                  <a:lnTo>
                    <a:pt x="3" y="21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5" y="12"/>
                  </a:lnTo>
                  <a:lnTo>
                    <a:pt x="6" y="9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3"/>
                  </a:lnTo>
                  <a:lnTo>
                    <a:pt x="9" y="1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4" name="Freeform 402"/>
            <p:cNvSpPr>
              <a:spLocks/>
            </p:cNvSpPr>
            <p:nvPr/>
          </p:nvSpPr>
          <p:spPr bwMode="auto">
            <a:xfrm>
              <a:off x="4283" y="2885"/>
              <a:ext cx="12" cy="22"/>
            </a:xfrm>
            <a:custGeom>
              <a:avLst/>
              <a:gdLst>
                <a:gd name="T0" fmla="*/ 9 w 12"/>
                <a:gd name="T1" fmla="*/ 0 h 22"/>
                <a:gd name="T2" fmla="*/ 10 w 12"/>
                <a:gd name="T3" fmla="*/ 1 h 22"/>
                <a:gd name="T4" fmla="*/ 12 w 12"/>
                <a:gd name="T5" fmla="*/ 4 h 22"/>
                <a:gd name="T6" fmla="*/ 10 w 12"/>
                <a:gd name="T7" fmla="*/ 7 h 22"/>
                <a:gd name="T8" fmla="*/ 10 w 12"/>
                <a:gd name="T9" fmla="*/ 10 h 22"/>
                <a:gd name="T10" fmla="*/ 7 w 12"/>
                <a:gd name="T11" fmla="*/ 13 h 22"/>
                <a:gd name="T12" fmla="*/ 6 w 12"/>
                <a:gd name="T13" fmla="*/ 18 h 22"/>
                <a:gd name="T14" fmla="*/ 4 w 12"/>
                <a:gd name="T15" fmla="*/ 19 h 22"/>
                <a:gd name="T16" fmla="*/ 1 w 12"/>
                <a:gd name="T17" fmla="*/ 22 h 22"/>
                <a:gd name="T18" fmla="*/ 0 w 12"/>
                <a:gd name="T19" fmla="*/ 19 h 22"/>
                <a:gd name="T20" fmla="*/ 0 w 12"/>
                <a:gd name="T21" fmla="*/ 16 h 22"/>
                <a:gd name="T22" fmla="*/ 0 w 12"/>
                <a:gd name="T23" fmla="*/ 13 h 22"/>
                <a:gd name="T24" fmla="*/ 1 w 12"/>
                <a:gd name="T25" fmla="*/ 10 h 22"/>
                <a:gd name="T26" fmla="*/ 3 w 12"/>
                <a:gd name="T27" fmla="*/ 7 h 22"/>
                <a:gd name="T28" fmla="*/ 4 w 12"/>
                <a:gd name="T29" fmla="*/ 4 h 22"/>
                <a:gd name="T30" fmla="*/ 7 w 12"/>
                <a:gd name="T31" fmla="*/ 1 h 22"/>
                <a:gd name="T32" fmla="*/ 9 w 12"/>
                <a:gd name="T33" fmla="*/ 0 h 22"/>
                <a:gd name="T34" fmla="*/ 9 w 12"/>
                <a:gd name="T3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22">
                  <a:moveTo>
                    <a:pt x="9" y="0"/>
                  </a:moveTo>
                  <a:lnTo>
                    <a:pt x="10" y="1"/>
                  </a:lnTo>
                  <a:lnTo>
                    <a:pt x="12" y="4"/>
                  </a:lnTo>
                  <a:lnTo>
                    <a:pt x="10" y="7"/>
                  </a:lnTo>
                  <a:lnTo>
                    <a:pt x="10" y="10"/>
                  </a:lnTo>
                  <a:lnTo>
                    <a:pt x="7" y="13"/>
                  </a:lnTo>
                  <a:lnTo>
                    <a:pt x="6" y="18"/>
                  </a:lnTo>
                  <a:lnTo>
                    <a:pt x="4" y="19"/>
                  </a:lnTo>
                  <a:lnTo>
                    <a:pt x="1" y="22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1" y="10"/>
                  </a:lnTo>
                  <a:lnTo>
                    <a:pt x="3" y="7"/>
                  </a:lnTo>
                  <a:lnTo>
                    <a:pt x="4" y="4"/>
                  </a:lnTo>
                  <a:lnTo>
                    <a:pt x="7" y="1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5" name="Freeform 403"/>
            <p:cNvSpPr>
              <a:spLocks/>
            </p:cNvSpPr>
            <p:nvPr/>
          </p:nvSpPr>
          <p:spPr bwMode="auto">
            <a:xfrm>
              <a:off x="4298" y="2918"/>
              <a:ext cx="10" cy="12"/>
            </a:xfrm>
            <a:custGeom>
              <a:avLst/>
              <a:gdLst>
                <a:gd name="T0" fmla="*/ 4 w 10"/>
                <a:gd name="T1" fmla="*/ 0 h 12"/>
                <a:gd name="T2" fmla="*/ 6 w 10"/>
                <a:gd name="T3" fmla="*/ 1 h 12"/>
                <a:gd name="T4" fmla="*/ 10 w 10"/>
                <a:gd name="T5" fmla="*/ 3 h 12"/>
                <a:gd name="T6" fmla="*/ 7 w 10"/>
                <a:gd name="T7" fmla="*/ 4 h 12"/>
                <a:gd name="T8" fmla="*/ 6 w 10"/>
                <a:gd name="T9" fmla="*/ 8 h 12"/>
                <a:gd name="T10" fmla="*/ 3 w 10"/>
                <a:gd name="T11" fmla="*/ 11 h 12"/>
                <a:gd name="T12" fmla="*/ 1 w 10"/>
                <a:gd name="T13" fmla="*/ 12 h 12"/>
                <a:gd name="T14" fmla="*/ 0 w 10"/>
                <a:gd name="T15" fmla="*/ 9 h 12"/>
                <a:gd name="T16" fmla="*/ 0 w 10"/>
                <a:gd name="T17" fmla="*/ 6 h 12"/>
                <a:gd name="T18" fmla="*/ 1 w 10"/>
                <a:gd name="T19" fmla="*/ 3 h 12"/>
                <a:gd name="T20" fmla="*/ 4 w 10"/>
                <a:gd name="T21" fmla="*/ 0 h 12"/>
                <a:gd name="T22" fmla="*/ 4 w 10"/>
                <a:gd name="T2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2">
                  <a:moveTo>
                    <a:pt x="4" y="0"/>
                  </a:moveTo>
                  <a:lnTo>
                    <a:pt x="6" y="1"/>
                  </a:lnTo>
                  <a:lnTo>
                    <a:pt x="10" y="3"/>
                  </a:lnTo>
                  <a:lnTo>
                    <a:pt x="7" y="4"/>
                  </a:lnTo>
                  <a:lnTo>
                    <a:pt x="6" y="8"/>
                  </a:lnTo>
                  <a:lnTo>
                    <a:pt x="3" y="11"/>
                  </a:lnTo>
                  <a:lnTo>
                    <a:pt x="1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3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6" name="Freeform 404"/>
            <p:cNvSpPr>
              <a:spLocks/>
            </p:cNvSpPr>
            <p:nvPr/>
          </p:nvSpPr>
          <p:spPr bwMode="auto">
            <a:xfrm>
              <a:off x="4187" y="2991"/>
              <a:ext cx="16" cy="19"/>
            </a:xfrm>
            <a:custGeom>
              <a:avLst/>
              <a:gdLst>
                <a:gd name="T0" fmla="*/ 3 w 16"/>
                <a:gd name="T1" fmla="*/ 0 h 19"/>
                <a:gd name="T2" fmla="*/ 7 w 16"/>
                <a:gd name="T3" fmla="*/ 3 h 19"/>
                <a:gd name="T4" fmla="*/ 11 w 16"/>
                <a:gd name="T5" fmla="*/ 7 h 19"/>
                <a:gd name="T6" fmla="*/ 11 w 16"/>
                <a:gd name="T7" fmla="*/ 10 h 19"/>
                <a:gd name="T8" fmla="*/ 14 w 16"/>
                <a:gd name="T9" fmla="*/ 13 h 19"/>
                <a:gd name="T10" fmla="*/ 14 w 16"/>
                <a:gd name="T11" fmla="*/ 16 h 19"/>
                <a:gd name="T12" fmla="*/ 16 w 16"/>
                <a:gd name="T13" fmla="*/ 19 h 19"/>
                <a:gd name="T14" fmla="*/ 11 w 16"/>
                <a:gd name="T15" fmla="*/ 19 h 19"/>
                <a:gd name="T16" fmla="*/ 10 w 16"/>
                <a:gd name="T17" fmla="*/ 18 h 19"/>
                <a:gd name="T18" fmla="*/ 7 w 16"/>
                <a:gd name="T19" fmla="*/ 15 h 19"/>
                <a:gd name="T20" fmla="*/ 3 w 16"/>
                <a:gd name="T21" fmla="*/ 12 h 19"/>
                <a:gd name="T22" fmla="*/ 2 w 16"/>
                <a:gd name="T23" fmla="*/ 9 h 19"/>
                <a:gd name="T24" fmla="*/ 0 w 16"/>
                <a:gd name="T25" fmla="*/ 6 h 19"/>
                <a:gd name="T26" fmla="*/ 2 w 16"/>
                <a:gd name="T27" fmla="*/ 3 h 19"/>
                <a:gd name="T28" fmla="*/ 3 w 16"/>
                <a:gd name="T29" fmla="*/ 0 h 19"/>
                <a:gd name="T30" fmla="*/ 3 w 16"/>
                <a:gd name="T31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9">
                  <a:moveTo>
                    <a:pt x="3" y="0"/>
                  </a:moveTo>
                  <a:lnTo>
                    <a:pt x="7" y="3"/>
                  </a:lnTo>
                  <a:lnTo>
                    <a:pt x="11" y="7"/>
                  </a:lnTo>
                  <a:lnTo>
                    <a:pt x="11" y="10"/>
                  </a:lnTo>
                  <a:lnTo>
                    <a:pt x="14" y="13"/>
                  </a:lnTo>
                  <a:lnTo>
                    <a:pt x="14" y="16"/>
                  </a:lnTo>
                  <a:lnTo>
                    <a:pt x="16" y="19"/>
                  </a:lnTo>
                  <a:lnTo>
                    <a:pt x="11" y="19"/>
                  </a:lnTo>
                  <a:lnTo>
                    <a:pt x="10" y="18"/>
                  </a:lnTo>
                  <a:lnTo>
                    <a:pt x="7" y="15"/>
                  </a:lnTo>
                  <a:lnTo>
                    <a:pt x="3" y="12"/>
                  </a:lnTo>
                  <a:lnTo>
                    <a:pt x="2" y="9"/>
                  </a:lnTo>
                  <a:lnTo>
                    <a:pt x="0" y="6"/>
                  </a:lnTo>
                  <a:lnTo>
                    <a:pt x="2" y="3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67A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7" name="Freeform 405"/>
            <p:cNvSpPr>
              <a:spLocks/>
            </p:cNvSpPr>
            <p:nvPr/>
          </p:nvSpPr>
          <p:spPr bwMode="auto">
            <a:xfrm>
              <a:off x="3744" y="2087"/>
              <a:ext cx="11" cy="9"/>
            </a:xfrm>
            <a:custGeom>
              <a:avLst/>
              <a:gdLst>
                <a:gd name="T0" fmla="*/ 2 w 11"/>
                <a:gd name="T1" fmla="*/ 0 h 9"/>
                <a:gd name="T2" fmla="*/ 3 w 11"/>
                <a:gd name="T3" fmla="*/ 0 h 9"/>
                <a:gd name="T4" fmla="*/ 6 w 11"/>
                <a:gd name="T5" fmla="*/ 2 h 9"/>
                <a:gd name="T6" fmla="*/ 8 w 11"/>
                <a:gd name="T7" fmla="*/ 2 h 9"/>
                <a:gd name="T8" fmla="*/ 11 w 11"/>
                <a:gd name="T9" fmla="*/ 5 h 9"/>
                <a:gd name="T10" fmla="*/ 11 w 11"/>
                <a:gd name="T11" fmla="*/ 6 h 9"/>
                <a:gd name="T12" fmla="*/ 11 w 11"/>
                <a:gd name="T13" fmla="*/ 8 h 9"/>
                <a:gd name="T14" fmla="*/ 9 w 11"/>
                <a:gd name="T15" fmla="*/ 8 h 9"/>
                <a:gd name="T16" fmla="*/ 8 w 11"/>
                <a:gd name="T17" fmla="*/ 9 h 9"/>
                <a:gd name="T18" fmla="*/ 5 w 11"/>
                <a:gd name="T19" fmla="*/ 9 h 9"/>
                <a:gd name="T20" fmla="*/ 2 w 11"/>
                <a:gd name="T21" fmla="*/ 9 h 9"/>
                <a:gd name="T22" fmla="*/ 0 w 11"/>
                <a:gd name="T23" fmla="*/ 6 h 9"/>
                <a:gd name="T24" fmla="*/ 0 w 11"/>
                <a:gd name="T25" fmla="*/ 5 h 9"/>
                <a:gd name="T26" fmla="*/ 0 w 11"/>
                <a:gd name="T27" fmla="*/ 2 h 9"/>
                <a:gd name="T28" fmla="*/ 2 w 11"/>
                <a:gd name="T29" fmla="*/ 0 h 9"/>
                <a:gd name="T30" fmla="*/ 2 w 11"/>
                <a:gd name="T3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9">
                  <a:moveTo>
                    <a:pt x="2" y="0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8" y="2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8" name="Freeform 406"/>
            <p:cNvSpPr>
              <a:spLocks/>
            </p:cNvSpPr>
            <p:nvPr/>
          </p:nvSpPr>
          <p:spPr bwMode="auto">
            <a:xfrm>
              <a:off x="3697" y="2105"/>
              <a:ext cx="19" cy="10"/>
            </a:xfrm>
            <a:custGeom>
              <a:avLst/>
              <a:gdLst>
                <a:gd name="T0" fmla="*/ 11 w 19"/>
                <a:gd name="T1" fmla="*/ 0 h 10"/>
                <a:gd name="T2" fmla="*/ 12 w 19"/>
                <a:gd name="T3" fmla="*/ 0 h 10"/>
                <a:gd name="T4" fmla="*/ 16 w 19"/>
                <a:gd name="T5" fmla="*/ 0 h 10"/>
                <a:gd name="T6" fmla="*/ 17 w 19"/>
                <a:gd name="T7" fmla="*/ 2 h 10"/>
                <a:gd name="T8" fmla="*/ 19 w 19"/>
                <a:gd name="T9" fmla="*/ 5 h 10"/>
                <a:gd name="T10" fmla="*/ 14 w 19"/>
                <a:gd name="T11" fmla="*/ 5 h 10"/>
                <a:gd name="T12" fmla="*/ 9 w 19"/>
                <a:gd name="T13" fmla="*/ 8 h 10"/>
                <a:gd name="T14" fmla="*/ 6 w 19"/>
                <a:gd name="T15" fmla="*/ 10 h 10"/>
                <a:gd name="T16" fmla="*/ 2 w 19"/>
                <a:gd name="T17" fmla="*/ 10 h 10"/>
                <a:gd name="T18" fmla="*/ 0 w 19"/>
                <a:gd name="T19" fmla="*/ 7 h 10"/>
                <a:gd name="T20" fmla="*/ 2 w 19"/>
                <a:gd name="T21" fmla="*/ 5 h 10"/>
                <a:gd name="T22" fmla="*/ 2 w 19"/>
                <a:gd name="T23" fmla="*/ 4 h 10"/>
                <a:gd name="T24" fmla="*/ 3 w 19"/>
                <a:gd name="T25" fmla="*/ 4 h 10"/>
                <a:gd name="T26" fmla="*/ 8 w 19"/>
                <a:gd name="T27" fmla="*/ 2 h 10"/>
                <a:gd name="T28" fmla="*/ 11 w 19"/>
                <a:gd name="T29" fmla="*/ 0 h 10"/>
                <a:gd name="T30" fmla="*/ 11 w 19"/>
                <a:gd name="T3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0">
                  <a:moveTo>
                    <a:pt x="11" y="0"/>
                  </a:moveTo>
                  <a:lnTo>
                    <a:pt x="12" y="0"/>
                  </a:lnTo>
                  <a:lnTo>
                    <a:pt x="16" y="0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14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4"/>
                  </a:lnTo>
                  <a:lnTo>
                    <a:pt x="3" y="4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399" name="Freeform 407"/>
            <p:cNvSpPr>
              <a:spLocks/>
            </p:cNvSpPr>
            <p:nvPr/>
          </p:nvSpPr>
          <p:spPr bwMode="auto">
            <a:xfrm>
              <a:off x="3728" y="2107"/>
              <a:ext cx="13" cy="8"/>
            </a:xfrm>
            <a:custGeom>
              <a:avLst/>
              <a:gdLst>
                <a:gd name="T0" fmla="*/ 4 w 13"/>
                <a:gd name="T1" fmla="*/ 0 h 8"/>
                <a:gd name="T2" fmla="*/ 6 w 13"/>
                <a:gd name="T3" fmla="*/ 0 h 8"/>
                <a:gd name="T4" fmla="*/ 9 w 13"/>
                <a:gd name="T5" fmla="*/ 2 h 8"/>
                <a:gd name="T6" fmla="*/ 12 w 13"/>
                <a:gd name="T7" fmla="*/ 2 h 8"/>
                <a:gd name="T8" fmla="*/ 13 w 13"/>
                <a:gd name="T9" fmla="*/ 3 h 8"/>
                <a:gd name="T10" fmla="*/ 10 w 13"/>
                <a:gd name="T11" fmla="*/ 6 h 8"/>
                <a:gd name="T12" fmla="*/ 7 w 13"/>
                <a:gd name="T13" fmla="*/ 8 h 8"/>
                <a:gd name="T14" fmla="*/ 4 w 13"/>
                <a:gd name="T15" fmla="*/ 8 h 8"/>
                <a:gd name="T16" fmla="*/ 1 w 13"/>
                <a:gd name="T17" fmla="*/ 8 h 8"/>
                <a:gd name="T18" fmla="*/ 0 w 13"/>
                <a:gd name="T19" fmla="*/ 6 h 8"/>
                <a:gd name="T20" fmla="*/ 0 w 13"/>
                <a:gd name="T21" fmla="*/ 5 h 8"/>
                <a:gd name="T22" fmla="*/ 1 w 13"/>
                <a:gd name="T23" fmla="*/ 2 h 8"/>
                <a:gd name="T24" fmla="*/ 4 w 13"/>
                <a:gd name="T25" fmla="*/ 0 h 8"/>
                <a:gd name="T26" fmla="*/ 4 w 13"/>
                <a:gd name="T2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" h="8">
                  <a:moveTo>
                    <a:pt x="4" y="0"/>
                  </a:moveTo>
                  <a:lnTo>
                    <a:pt x="6" y="0"/>
                  </a:lnTo>
                  <a:lnTo>
                    <a:pt x="9" y="2"/>
                  </a:lnTo>
                  <a:lnTo>
                    <a:pt x="12" y="2"/>
                  </a:lnTo>
                  <a:lnTo>
                    <a:pt x="13" y="3"/>
                  </a:lnTo>
                  <a:lnTo>
                    <a:pt x="10" y="6"/>
                  </a:lnTo>
                  <a:lnTo>
                    <a:pt x="7" y="8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1" y="2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0" name="Freeform 408"/>
            <p:cNvSpPr>
              <a:spLocks/>
            </p:cNvSpPr>
            <p:nvPr/>
          </p:nvSpPr>
          <p:spPr bwMode="auto">
            <a:xfrm>
              <a:off x="3788" y="2113"/>
              <a:ext cx="18" cy="15"/>
            </a:xfrm>
            <a:custGeom>
              <a:avLst/>
              <a:gdLst>
                <a:gd name="T0" fmla="*/ 3 w 18"/>
                <a:gd name="T1" fmla="*/ 0 h 15"/>
                <a:gd name="T2" fmla="*/ 5 w 18"/>
                <a:gd name="T3" fmla="*/ 0 h 15"/>
                <a:gd name="T4" fmla="*/ 8 w 18"/>
                <a:gd name="T5" fmla="*/ 0 h 15"/>
                <a:gd name="T6" fmla="*/ 11 w 18"/>
                <a:gd name="T7" fmla="*/ 2 h 15"/>
                <a:gd name="T8" fmla="*/ 14 w 18"/>
                <a:gd name="T9" fmla="*/ 5 h 15"/>
                <a:gd name="T10" fmla="*/ 15 w 18"/>
                <a:gd name="T11" fmla="*/ 6 h 15"/>
                <a:gd name="T12" fmla="*/ 17 w 18"/>
                <a:gd name="T13" fmla="*/ 9 h 15"/>
                <a:gd name="T14" fmla="*/ 18 w 18"/>
                <a:gd name="T15" fmla="*/ 12 h 15"/>
                <a:gd name="T16" fmla="*/ 18 w 18"/>
                <a:gd name="T17" fmla="*/ 15 h 15"/>
                <a:gd name="T18" fmla="*/ 15 w 18"/>
                <a:gd name="T19" fmla="*/ 15 h 15"/>
                <a:gd name="T20" fmla="*/ 14 w 18"/>
                <a:gd name="T21" fmla="*/ 15 h 15"/>
                <a:gd name="T22" fmla="*/ 12 w 18"/>
                <a:gd name="T23" fmla="*/ 12 h 15"/>
                <a:gd name="T24" fmla="*/ 11 w 18"/>
                <a:gd name="T25" fmla="*/ 11 h 15"/>
                <a:gd name="T26" fmla="*/ 9 w 18"/>
                <a:gd name="T27" fmla="*/ 9 h 15"/>
                <a:gd name="T28" fmla="*/ 6 w 18"/>
                <a:gd name="T29" fmla="*/ 8 h 15"/>
                <a:gd name="T30" fmla="*/ 3 w 18"/>
                <a:gd name="T31" fmla="*/ 6 h 15"/>
                <a:gd name="T32" fmla="*/ 2 w 18"/>
                <a:gd name="T33" fmla="*/ 5 h 15"/>
                <a:gd name="T34" fmla="*/ 0 w 18"/>
                <a:gd name="T35" fmla="*/ 3 h 15"/>
                <a:gd name="T36" fmla="*/ 3 w 18"/>
                <a:gd name="T37" fmla="*/ 0 h 15"/>
                <a:gd name="T38" fmla="*/ 3 w 18"/>
                <a:gd name="T3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15">
                  <a:moveTo>
                    <a:pt x="3" y="0"/>
                  </a:moveTo>
                  <a:lnTo>
                    <a:pt x="5" y="0"/>
                  </a:lnTo>
                  <a:lnTo>
                    <a:pt x="8" y="0"/>
                  </a:lnTo>
                  <a:lnTo>
                    <a:pt x="11" y="2"/>
                  </a:lnTo>
                  <a:lnTo>
                    <a:pt x="14" y="5"/>
                  </a:lnTo>
                  <a:lnTo>
                    <a:pt x="15" y="6"/>
                  </a:lnTo>
                  <a:lnTo>
                    <a:pt x="17" y="9"/>
                  </a:lnTo>
                  <a:lnTo>
                    <a:pt x="18" y="12"/>
                  </a:lnTo>
                  <a:lnTo>
                    <a:pt x="18" y="15"/>
                  </a:lnTo>
                  <a:lnTo>
                    <a:pt x="15" y="15"/>
                  </a:lnTo>
                  <a:lnTo>
                    <a:pt x="14" y="15"/>
                  </a:lnTo>
                  <a:lnTo>
                    <a:pt x="12" y="12"/>
                  </a:lnTo>
                  <a:lnTo>
                    <a:pt x="11" y="11"/>
                  </a:lnTo>
                  <a:lnTo>
                    <a:pt x="9" y="9"/>
                  </a:lnTo>
                  <a:lnTo>
                    <a:pt x="6" y="8"/>
                  </a:lnTo>
                  <a:lnTo>
                    <a:pt x="3" y="6"/>
                  </a:lnTo>
                  <a:lnTo>
                    <a:pt x="2" y="5"/>
                  </a:lnTo>
                  <a:lnTo>
                    <a:pt x="0" y="3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1" name="Freeform 409"/>
            <p:cNvSpPr>
              <a:spLocks/>
            </p:cNvSpPr>
            <p:nvPr/>
          </p:nvSpPr>
          <p:spPr bwMode="auto">
            <a:xfrm>
              <a:off x="3764" y="2116"/>
              <a:ext cx="11" cy="8"/>
            </a:xfrm>
            <a:custGeom>
              <a:avLst/>
              <a:gdLst>
                <a:gd name="T0" fmla="*/ 0 w 11"/>
                <a:gd name="T1" fmla="*/ 0 h 8"/>
                <a:gd name="T2" fmla="*/ 3 w 11"/>
                <a:gd name="T3" fmla="*/ 0 h 8"/>
                <a:gd name="T4" fmla="*/ 6 w 11"/>
                <a:gd name="T5" fmla="*/ 0 h 8"/>
                <a:gd name="T6" fmla="*/ 8 w 11"/>
                <a:gd name="T7" fmla="*/ 2 h 8"/>
                <a:gd name="T8" fmla="*/ 11 w 11"/>
                <a:gd name="T9" fmla="*/ 3 h 8"/>
                <a:gd name="T10" fmla="*/ 11 w 11"/>
                <a:gd name="T11" fmla="*/ 5 h 8"/>
                <a:gd name="T12" fmla="*/ 11 w 11"/>
                <a:gd name="T13" fmla="*/ 8 h 8"/>
                <a:gd name="T14" fmla="*/ 9 w 11"/>
                <a:gd name="T15" fmla="*/ 8 h 8"/>
                <a:gd name="T16" fmla="*/ 8 w 11"/>
                <a:gd name="T17" fmla="*/ 8 h 8"/>
                <a:gd name="T18" fmla="*/ 6 w 11"/>
                <a:gd name="T19" fmla="*/ 8 h 8"/>
                <a:gd name="T20" fmla="*/ 3 w 11"/>
                <a:gd name="T21" fmla="*/ 8 h 8"/>
                <a:gd name="T22" fmla="*/ 1 w 11"/>
                <a:gd name="T23" fmla="*/ 6 h 8"/>
                <a:gd name="T24" fmla="*/ 0 w 11"/>
                <a:gd name="T25" fmla="*/ 3 h 8"/>
                <a:gd name="T26" fmla="*/ 0 w 11"/>
                <a:gd name="T27" fmla="*/ 2 h 8"/>
                <a:gd name="T28" fmla="*/ 0 w 11"/>
                <a:gd name="T29" fmla="*/ 0 h 8"/>
                <a:gd name="T30" fmla="*/ 0 w 11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lnTo>
                    <a:pt x="3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3" y="8"/>
                  </a:lnTo>
                  <a:lnTo>
                    <a:pt x="1" y="6"/>
                  </a:lnTo>
                  <a:lnTo>
                    <a:pt x="0" y="3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2" name="Freeform 410"/>
            <p:cNvSpPr>
              <a:spLocks/>
            </p:cNvSpPr>
            <p:nvPr/>
          </p:nvSpPr>
          <p:spPr bwMode="auto">
            <a:xfrm>
              <a:off x="3824" y="2119"/>
              <a:ext cx="11" cy="8"/>
            </a:xfrm>
            <a:custGeom>
              <a:avLst/>
              <a:gdLst>
                <a:gd name="T0" fmla="*/ 0 w 11"/>
                <a:gd name="T1" fmla="*/ 0 h 8"/>
                <a:gd name="T2" fmla="*/ 3 w 11"/>
                <a:gd name="T3" fmla="*/ 0 h 8"/>
                <a:gd name="T4" fmla="*/ 5 w 11"/>
                <a:gd name="T5" fmla="*/ 2 h 8"/>
                <a:gd name="T6" fmla="*/ 8 w 11"/>
                <a:gd name="T7" fmla="*/ 2 h 8"/>
                <a:gd name="T8" fmla="*/ 11 w 11"/>
                <a:gd name="T9" fmla="*/ 5 h 8"/>
                <a:gd name="T10" fmla="*/ 11 w 11"/>
                <a:gd name="T11" fmla="*/ 5 h 8"/>
                <a:gd name="T12" fmla="*/ 11 w 11"/>
                <a:gd name="T13" fmla="*/ 6 h 8"/>
                <a:gd name="T14" fmla="*/ 10 w 11"/>
                <a:gd name="T15" fmla="*/ 8 h 8"/>
                <a:gd name="T16" fmla="*/ 5 w 11"/>
                <a:gd name="T17" fmla="*/ 8 h 8"/>
                <a:gd name="T18" fmla="*/ 3 w 11"/>
                <a:gd name="T19" fmla="*/ 6 h 8"/>
                <a:gd name="T20" fmla="*/ 2 w 11"/>
                <a:gd name="T21" fmla="*/ 5 h 8"/>
                <a:gd name="T22" fmla="*/ 0 w 11"/>
                <a:gd name="T23" fmla="*/ 2 h 8"/>
                <a:gd name="T24" fmla="*/ 0 w 11"/>
                <a:gd name="T25" fmla="*/ 0 h 8"/>
                <a:gd name="T26" fmla="*/ 0 w 11"/>
                <a:gd name="T2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lnTo>
                    <a:pt x="3" y="0"/>
                  </a:lnTo>
                  <a:lnTo>
                    <a:pt x="5" y="2"/>
                  </a:lnTo>
                  <a:lnTo>
                    <a:pt x="8" y="2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5" y="8"/>
                  </a:lnTo>
                  <a:lnTo>
                    <a:pt x="3" y="6"/>
                  </a:lnTo>
                  <a:lnTo>
                    <a:pt x="2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3" name="Freeform 411"/>
            <p:cNvSpPr>
              <a:spLocks/>
            </p:cNvSpPr>
            <p:nvPr/>
          </p:nvSpPr>
          <p:spPr bwMode="auto">
            <a:xfrm>
              <a:off x="3861" y="2125"/>
              <a:ext cx="15" cy="12"/>
            </a:xfrm>
            <a:custGeom>
              <a:avLst/>
              <a:gdLst>
                <a:gd name="T0" fmla="*/ 1 w 15"/>
                <a:gd name="T1" fmla="*/ 2 h 12"/>
                <a:gd name="T2" fmla="*/ 3 w 15"/>
                <a:gd name="T3" fmla="*/ 0 h 12"/>
                <a:gd name="T4" fmla="*/ 6 w 15"/>
                <a:gd name="T5" fmla="*/ 2 h 12"/>
                <a:gd name="T6" fmla="*/ 9 w 15"/>
                <a:gd name="T7" fmla="*/ 2 h 12"/>
                <a:gd name="T8" fmla="*/ 10 w 15"/>
                <a:gd name="T9" fmla="*/ 3 h 12"/>
                <a:gd name="T10" fmla="*/ 12 w 15"/>
                <a:gd name="T11" fmla="*/ 5 h 12"/>
                <a:gd name="T12" fmla="*/ 13 w 15"/>
                <a:gd name="T13" fmla="*/ 6 h 12"/>
                <a:gd name="T14" fmla="*/ 15 w 15"/>
                <a:gd name="T15" fmla="*/ 9 h 12"/>
                <a:gd name="T16" fmla="*/ 15 w 15"/>
                <a:gd name="T17" fmla="*/ 12 h 12"/>
                <a:gd name="T18" fmla="*/ 13 w 15"/>
                <a:gd name="T19" fmla="*/ 11 h 12"/>
                <a:gd name="T20" fmla="*/ 10 w 15"/>
                <a:gd name="T21" fmla="*/ 11 h 12"/>
                <a:gd name="T22" fmla="*/ 7 w 15"/>
                <a:gd name="T23" fmla="*/ 9 h 12"/>
                <a:gd name="T24" fmla="*/ 4 w 15"/>
                <a:gd name="T25" fmla="*/ 9 h 12"/>
                <a:gd name="T26" fmla="*/ 1 w 15"/>
                <a:gd name="T27" fmla="*/ 8 h 12"/>
                <a:gd name="T28" fmla="*/ 0 w 15"/>
                <a:gd name="T29" fmla="*/ 6 h 12"/>
                <a:gd name="T30" fmla="*/ 0 w 15"/>
                <a:gd name="T31" fmla="*/ 3 h 12"/>
                <a:gd name="T32" fmla="*/ 1 w 15"/>
                <a:gd name="T33" fmla="*/ 2 h 12"/>
                <a:gd name="T34" fmla="*/ 1 w 15"/>
                <a:gd name="T35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12">
                  <a:moveTo>
                    <a:pt x="1" y="2"/>
                  </a:moveTo>
                  <a:lnTo>
                    <a:pt x="3" y="0"/>
                  </a:lnTo>
                  <a:lnTo>
                    <a:pt x="6" y="2"/>
                  </a:lnTo>
                  <a:lnTo>
                    <a:pt x="9" y="2"/>
                  </a:lnTo>
                  <a:lnTo>
                    <a:pt x="10" y="3"/>
                  </a:lnTo>
                  <a:lnTo>
                    <a:pt x="12" y="5"/>
                  </a:lnTo>
                  <a:lnTo>
                    <a:pt x="13" y="6"/>
                  </a:lnTo>
                  <a:lnTo>
                    <a:pt x="15" y="9"/>
                  </a:lnTo>
                  <a:lnTo>
                    <a:pt x="15" y="12"/>
                  </a:lnTo>
                  <a:lnTo>
                    <a:pt x="13" y="11"/>
                  </a:lnTo>
                  <a:lnTo>
                    <a:pt x="10" y="11"/>
                  </a:lnTo>
                  <a:lnTo>
                    <a:pt x="7" y="9"/>
                  </a:lnTo>
                  <a:lnTo>
                    <a:pt x="4" y="9"/>
                  </a:lnTo>
                  <a:lnTo>
                    <a:pt x="1" y="8"/>
                  </a:lnTo>
                  <a:lnTo>
                    <a:pt x="0" y="6"/>
                  </a:lnTo>
                  <a:lnTo>
                    <a:pt x="0" y="3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4" name="Freeform 412"/>
            <p:cNvSpPr>
              <a:spLocks/>
            </p:cNvSpPr>
            <p:nvPr/>
          </p:nvSpPr>
          <p:spPr bwMode="auto">
            <a:xfrm>
              <a:off x="3800" y="2146"/>
              <a:ext cx="15" cy="11"/>
            </a:xfrm>
            <a:custGeom>
              <a:avLst/>
              <a:gdLst>
                <a:gd name="T0" fmla="*/ 6 w 15"/>
                <a:gd name="T1" fmla="*/ 0 h 11"/>
                <a:gd name="T2" fmla="*/ 8 w 15"/>
                <a:gd name="T3" fmla="*/ 0 h 11"/>
                <a:gd name="T4" fmla="*/ 9 w 15"/>
                <a:gd name="T5" fmla="*/ 2 h 11"/>
                <a:gd name="T6" fmla="*/ 12 w 15"/>
                <a:gd name="T7" fmla="*/ 2 h 11"/>
                <a:gd name="T8" fmla="*/ 14 w 15"/>
                <a:gd name="T9" fmla="*/ 3 h 11"/>
                <a:gd name="T10" fmla="*/ 15 w 15"/>
                <a:gd name="T11" fmla="*/ 5 h 11"/>
                <a:gd name="T12" fmla="*/ 15 w 15"/>
                <a:gd name="T13" fmla="*/ 8 h 11"/>
                <a:gd name="T14" fmla="*/ 14 w 15"/>
                <a:gd name="T15" fmla="*/ 8 h 11"/>
                <a:gd name="T16" fmla="*/ 11 w 15"/>
                <a:gd name="T17" fmla="*/ 9 h 11"/>
                <a:gd name="T18" fmla="*/ 9 w 15"/>
                <a:gd name="T19" fmla="*/ 11 h 11"/>
                <a:gd name="T20" fmla="*/ 6 w 15"/>
                <a:gd name="T21" fmla="*/ 11 h 11"/>
                <a:gd name="T22" fmla="*/ 3 w 15"/>
                <a:gd name="T23" fmla="*/ 9 h 11"/>
                <a:gd name="T24" fmla="*/ 2 w 15"/>
                <a:gd name="T25" fmla="*/ 9 h 11"/>
                <a:gd name="T26" fmla="*/ 0 w 15"/>
                <a:gd name="T27" fmla="*/ 6 h 11"/>
                <a:gd name="T28" fmla="*/ 0 w 15"/>
                <a:gd name="T29" fmla="*/ 5 h 11"/>
                <a:gd name="T30" fmla="*/ 2 w 15"/>
                <a:gd name="T31" fmla="*/ 2 h 11"/>
                <a:gd name="T32" fmla="*/ 6 w 15"/>
                <a:gd name="T33" fmla="*/ 0 h 11"/>
                <a:gd name="T34" fmla="*/ 6 w 15"/>
                <a:gd name="T3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11">
                  <a:moveTo>
                    <a:pt x="6" y="0"/>
                  </a:moveTo>
                  <a:lnTo>
                    <a:pt x="8" y="0"/>
                  </a:lnTo>
                  <a:lnTo>
                    <a:pt x="9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5" y="5"/>
                  </a:lnTo>
                  <a:lnTo>
                    <a:pt x="15" y="8"/>
                  </a:lnTo>
                  <a:lnTo>
                    <a:pt x="14" y="8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6" y="11"/>
                  </a:lnTo>
                  <a:lnTo>
                    <a:pt x="3" y="9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5" name="Freeform 413"/>
            <p:cNvSpPr>
              <a:spLocks/>
            </p:cNvSpPr>
            <p:nvPr/>
          </p:nvSpPr>
          <p:spPr bwMode="auto">
            <a:xfrm>
              <a:off x="3838" y="2149"/>
              <a:ext cx="18" cy="11"/>
            </a:xfrm>
            <a:custGeom>
              <a:avLst/>
              <a:gdLst>
                <a:gd name="T0" fmla="*/ 6 w 18"/>
                <a:gd name="T1" fmla="*/ 0 h 11"/>
                <a:gd name="T2" fmla="*/ 11 w 18"/>
                <a:gd name="T3" fmla="*/ 0 h 11"/>
                <a:gd name="T4" fmla="*/ 15 w 18"/>
                <a:gd name="T5" fmla="*/ 2 h 11"/>
                <a:gd name="T6" fmla="*/ 18 w 18"/>
                <a:gd name="T7" fmla="*/ 5 h 11"/>
                <a:gd name="T8" fmla="*/ 18 w 18"/>
                <a:gd name="T9" fmla="*/ 11 h 11"/>
                <a:gd name="T10" fmla="*/ 14 w 18"/>
                <a:gd name="T11" fmla="*/ 9 h 11"/>
                <a:gd name="T12" fmla="*/ 9 w 18"/>
                <a:gd name="T13" fmla="*/ 8 h 11"/>
                <a:gd name="T14" fmla="*/ 5 w 18"/>
                <a:gd name="T15" fmla="*/ 6 h 11"/>
                <a:gd name="T16" fmla="*/ 0 w 18"/>
                <a:gd name="T17" fmla="*/ 6 h 11"/>
                <a:gd name="T18" fmla="*/ 0 w 18"/>
                <a:gd name="T19" fmla="*/ 5 h 11"/>
                <a:gd name="T20" fmla="*/ 2 w 18"/>
                <a:gd name="T21" fmla="*/ 3 h 11"/>
                <a:gd name="T22" fmla="*/ 3 w 18"/>
                <a:gd name="T23" fmla="*/ 2 h 11"/>
                <a:gd name="T24" fmla="*/ 6 w 18"/>
                <a:gd name="T25" fmla="*/ 0 h 11"/>
                <a:gd name="T26" fmla="*/ 6 w 18"/>
                <a:gd name="T2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8" h="11">
                  <a:moveTo>
                    <a:pt x="6" y="0"/>
                  </a:moveTo>
                  <a:lnTo>
                    <a:pt x="11" y="0"/>
                  </a:lnTo>
                  <a:lnTo>
                    <a:pt x="15" y="2"/>
                  </a:lnTo>
                  <a:lnTo>
                    <a:pt x="18" y="5"/>
                  </a:lnTo>
                  <a:lnTo>
                    <a:pt x="18" y="11"/>
                  </a:lnTo>
                  <a:lnTo>
                    <a:pt x="14" y="9"/>
                  </a:lnTo>
                  <a:lnTo>
                    <a:pt x="9" y="8"/>
                  </a:lnTo>
                  <a:lnTo>
                    <a:pt x="5" y="6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3"/>
                  </a:lnTo>
                  <a:lnTo>
                    <a:pt x="3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6" name="Freeform 414"/>
            <p:cNvSpPr>
              <a:spLocks/>
            </p:cNvSpPr>
            <p:nvPr/>
          </p:nvSpPr>
          <p:spPr bwMode="auto">
            <a:xfrm>
              <a:off x="3877" y="2155"/>
              <a:ext cx="14" cy="13"/>
            </a:xfrm>
            <a:custGeom>
              <a:avLst/>
              <a:gdLst>
                <a:gd name="T0" fmla="*/ 3 w 14"/>
                <a:gd name="T1" fmla="*/ 0 h 13"/>
                <a:gd name="T2" fmla="*/ 5 w 14"/>
                <a:gd name="T3" fmla="*/ 0 h 13"/>
                <a:gd name="T4" fmla="*/ 8 w 14"/>
                <a:gd name="T5" fmla="*/ 0 h 13"/>
                <a:gd name="T6" fmla="*/ 9 w 14"/>
                <a:gd name="T7" fmla="*/ 2 h 13"/>
                <a:gd name="T8" fmla="*/ 12 w 14"/>
                <a:gd name="T9" fmla="*/ 3 h 13"/>
                <a:gd name="T10" fmla="*/ 14 w 14"/>
                <a:gd name="T11" fmla="*/ 8 h 13"/>
                <a:gd name="T12" fmla="*/ 12 w 14"/>
                <a:gd name="T13" fmla="*/ 13 h 13"/>
                <a:gd name="T14" fmla="*/ 11 w 14"/>
                <a:gd name="T15" fmla="*/ 11 h 13"/>
                <a:gd name="T16" fmla="*/ 6 w 14"/>
                <a:gd name="T17" fmla="*/ 9 h 13"/>
                <a:gd name="T18" fmla="*/ 2 w 14"/>
                <a:gd name="T19" fmla="*/ 8 h 13"/>
                <a:gd name="T20" fmla="*/ 0 w 14"/>
                <a:gd name="T21" fmla="*/ 6 h 13"/>
                <a:gd name="T22" fmla="*/ 0 w 14"/>
                <a:gd name="T23" fmla="*/ 5 h 13"/>
                <a:gd name="T24" fmla="*/ 2 w 14"/>
                <a:gd name="T25" fmla="*/ 3 h 13"/>
                <a:gd name="T26" fmla="*/ 2 w 14"/>
                <a:gd name="T27" fmla="*/ 2 h 13"/>
                <a:gd name="T28" fmla="*/ 3 w 14"/>
                <a:gd name="T29" fmla="*/ 0 h 13"/>
                <a:gd name="T30" fmla="*/ 3 w 14"/>
                <a:gd name="T3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13">
                  <a:moveTo>
                    <a:pt x="3" y="0"/>
                  </a:moveTo>
                  <a:lnTo>
                    <a:pt x="5" y="0"/>
                  </a:lnTo>
                  <a:lnTo>
                    <a:pt x="8" y="0"/>
                  </a:lnTo>
                  <a:lnTo>
                    <a:pt x="9" y="2"/>
                  </a:lnTo>
                  <a:lnTo>
                    <a:pt x="12" y="3"/>
                  </a:lnTo>
                  <a:lnTo>
                    <a:pt x="14" y="8"/>
                  </a:lnTo>
                  <a:lnTo>
                    <a:pt x="12" y="13"/>
                  </a:lnTo>
                  <a:lnTo>
                    <a:pt x="11" y="11"/>
                  </a:lnTo>
                  <a:lnTo>
                    <a:pt x="6" y="9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5"/>
                  </a:lnTo>
                  <a:lnTo>
                    <a:pt x="2" y="3"/>
                  </a:lnTo>
                  <a:lnTo>
                    <a:pt x="2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7" name="Freeform 415"/>
            <p:cNvSpPr>
              <a:spLocks/>
            </p:cNvSpPr>
            <p:nvPr/>
          </p:nvSpPr>
          <p:spPr bwMode="auto">
            <a:xfrm>
              <a:off x="3697" y="2124"/>
              <a:ext cx="17" cy="9"/>
            </a:xfrm>
            <a:custGeom>
              <a:avLst/>
              <a:gdLst>
                <a:gd name="T0" fmla="*/ 5 w 17"/>
                <a:gd name="T1" fmla="*/ 0 h 9"/>
                <a:gd name="T2" fmla="*/ 6 w 17"/>
                <a:gd name="T3" fmla="*/ 0 h 9"/>
                <a:gd name="T4" fmla="*/ 9 w 17"/>
                <a:gd name="T5" fmla="*/ 1 h 9"/>
                <a:gd name="T6" fmla="*/ 14 w 17"/>
                <a:gd name="T7" fmla="*/ 1 h 9"/>
                <a:gd name="T8" fmla="*/ 17 w 17"/>
                <a:gd name="T9" fmla="*/ 3 h 9"/>
                <a:gd name="T10" fmla="*/ 14 w 17"/>
                <a:gd name="T11" fmla="*/ 4 h 9"/>
                <a:gd name="T12" fmla="*/ 12 w 17"/>
                <a:gd name="T13" fmla="*/ 6 h 9"/>
                <a:gd name="T14" fmla="*/ 9 w 17"/>
                <a:gd name="T15" fmla="*/ 7 h 9"/>
                <a:gd name="T16" fmla="*/ 8 w 17"/>
                <a:gd name="T17" fmla="*/ 9 h 9"/>
                <a:gd name="T18" fmla="*/ 5 w 17"/>
                <a:gd name="T19" fmla="*/ 9 h 9"/>
                <a:gd name="T20" fmla="*/ 2 w 17"/>
                <a:gd name="T21" fmla="*/ 9 h 9"/>
                <a:gd name="T22" fmla="*/ 0 w 17"/>
                <a:gd name="T23" fmla="*/ 7 h 9"/>
                <a:gd name="T24" fmla="*/ 0 w 17"/>
                <a:gd name="T25" fmla="*/ 4 h 9"/>
                <a:gd name="T26" fmla="*/ 2 w 17"/>
                <a:gd name="T27" fmla="*/ 3 h 9"/>
                <a:gd name="T28" fmla="*/ 5 w 17"/>
                <a:gd name="T29" fmla="*/ 0 h 9"/>
                <a:gd name="T30" fmla="*/ 5 w 17"/>
                <a:gd name="T3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" h="9">
                  <a:moveTo>
                    <a:pt x="5" y="0"/>
                  </a:moveTo>
                  <a:lnTo>
                    <a:pt x="6" y="0"/>
                  </a:lnTo>
                  <a:lnTo>
                    <a:pt x="9" y="1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9" y="7"/>
                  </a:lnTo>
                  <a:lnTo>
                    <a:pt x="8" y="9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4"/>
                  </a:lnTo>
                  <a:lnTo>
                    <a:pt x="2" y="3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8" name="Freeform 416"/>
            <p:cNvSpPr>
              <a:spLocks/>
            </p:cNvSpPr>
            <p:nvPr/>
          </p:nvSpPr>
          <p:spPr bwMode="auto">
            <a:xfrm>
              <a:off x="3728" y="2128"/>
              <a:ext cx="18" cy="11"/>
            </a:xfrm>
            <a:custGeom>
              <a:avLst/>
              <a:gdLst>
                <a:gd name="T0" fmla="*/ 7 w 18"/>
                <a:gd name="T1" fmla="*/ 0 h 11"/>
                <a:gd name="T2" fmla="*/ 9 w 18"/>
                <a:gd name="T3" fmla="*/ 0 h 11"/>
                <a:gd name="T4" fmla="*/ 12 w 18"/>
                <a:gd name="T5" fmla="*/ 2 h 11"/>
                <a:gd name="T6" fmla="*/ 15 w 18"/>
                <a:gd name="T7" fmla="*/ 3 h 11"/>
                <a:gd name="T8" fmla="*/ 18 w 18"/>
                <a:gd name="T9" fmla="*/ 5 h 11"/>
                <a:gd name="T10" fmla="*/ 13 w 18"/>
                <a:gd name="T11" fmla="*/ 6 h 11"/>
                <a:gd name="T12" fmla="*/ 9 w 18"/>
                <a:gd name="T13" fmla="*/ 9 h 11"/>
                <a:gd name="T14" fmla="*/ 6 w 18"/>
                <a:gd name="T15" fmla="*/ 9 h 11"/>
                <a:gd name="T16" fmla="*/ 4 w 18"/>
                <a:gd name="T17" fmla="*/ 11 h 11"/>
                <a:gd name="T18" fmla="*/ 1 w 18"/>
                <a:gd name="T19" fmla="*/ 11 h 11"/>
                <a:gd name="T20" fmla="*/ 0 w 18"/>
                <a:gd name="T21" fmla="*/ 11 h 11"/>
                <a:gd name="T22" fmla="*/ 1 w 18"/>
                <a:gd name="T23" fmla="*/ 8 h 11"/>
                <a:gd name="T24" fmla="*/ 3 w 18"/>
                <a:gd name="T25" fmla="*/ 5 h 11"/>
                <a:gd name="T26" fmla="*/ 4 w 18"/>
                <a:gd name="T27" fmla="*/ 2 h 11"/>
                <a:gd name="T28" fmla="*/ 7 w 18"/>
                <a:gd name="T29" fmla="*/ 0 h 11"/>
                <a:gd name="T30" fmla="*/ 7 w 18"/>
                <a:gd name="T3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11">
                  <a:moveTo>
                    <a:pt x="7" y="0"/>
                  </a:moveTo>
                  <a:lnTo>
                    <a:pt x="9" y="0"/>
                  </a:lnTo>
                  <a:lnTo>
                    <a:pt x="12" y="2"/>
                  </a:lnTo>
                  <a:lnTo>
                    <a:pt x="15" y="3"/>
                  </a:lnTo>
                  <a:lnTo>
                    <a:pt x="18" y="5"/>
                  </a:lnTo>
                  <a:lnTo>
                    <a:pt x="13" y="6"/>
                  </a:lnTo>
                  <a:lnTo>
                    <a:pt x="9" y="9"/>
                  </a:lnTo>
                  <a:lnTo>
                    <a:pt x="6" y="9"/>
                  </a:lnTo>
                  <a:lnTo>
                    <a:pt x="4" y="11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1" y="8"/>
                  </a:lnTo>
                  <a:lnTo>
                    <a:pt x="3" y="5"/>
                  </a:lnTo>
                  <a:lnTo>
                    <a:pt x="4" y="2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09" name="Freeform 417"/>
            <p:cNvSpPr>
              <a:spLocks/>
            </p:cNvSpPr>
            <p:nvPr/>
          </p:nvSpPr>
          <p:spPr bwMode="auto">
            <a:xfrm>
              <a:off x="3764" y="2142"/>
              <a:ext cx="9" cy="6"/>
            </a:xfrm>
            <a:custGeom>
              <a:avLst/>
              <a:gdLst>
                <a:gd name="T0" fmla="*/ 6 w 9"/>
                <a:gd name="T1" fmla="*/ 0 h 6"/>
                <a:gd name="T2" fmla="*/ 9 w 9"/>
                <a:gd name="T3" fmla="*/ 0 h 6"/>
                <a:gd name="T4" fmla="*/ 9 w 9"/>
                <a:gd name="T5" fmla="*/ 3 h 6"/>
                <a:gd name="T6" fmla="*/ 8 w 9"/>
                <a:gd name="T7" fmla="*/ 4 h 6"/>
                <a:gd name="T8" fmla="*/ 4 w 9"/>
                <a:gd name="T9" fmla="*/ 6 h 6"/>
                <a:gd name="T10" fmla="*/ 1 w 9"/>
                <a:gd name="T11" fmla="*/ 6 h 6"/>
                <a:gd name="T12" fmla="*/ 0 w 9"/>
                <a:gd name="T13" fmla="*/ 6 h 6"/>
                <a:gd name="T14" fmla="*/ 0 w 9"/>
                <a:gd name="T15" fmla="*/ 4 h 6"/>
                <a:gd name="T16" fmla="*/ 4 w 9"/>
                <a:gd name="T17" fmla="*/ 0 h 6"/>
                <a:gd name="T18" fmla="*/ 4 w 9"/>
                <a:gd name="T19" fmla="*/ 0 h 6"/>
                <a:gd name="T20" fmla="*/ 6 w 9"/>
                <a:gd name="T21" fmla="*/ 0 h 6"/>
                <a:gd name="T22" fmla="*/ 6 w 9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6">
                  <a:moveTo>
                    <a:pt x="6" y="0"/>
                  </a:moveTo>
                  <a:lnTo>
                    <a:pt x="9" y="0"/>
                  </a:lnTo>
                  <a:lnTo>
                    <a:pt x="9" y="3"/>
                  </a:lnTo>
                  <a:lnTo>
                    <a:pt x="8" y="4"/>
                  </a:lnTo>
                  <a:lnTo>
                    <a:pt x="4" y="6"/>
                  </a:lnTo>
                  <a:lnTo>
                    <a:pt x="1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0" name="Freeform 418"/>
            <p:cNvSpPr>
              <a:spLocks/>
            </p:cNvSpPr>
            <p:nvPr/>
          </p:nvSpPr>
          <p:spPr bwMode="auto">
            <a:xfrm>
              <a:off x="3846" y="2128"/>
              <a:ext cx="6" cy="9"/>
            </a:xfrm>
            <a:custGeom>
              <a:avLst/>
              <a:gdLst>
                <a:gd name="T0" fmla="*/ 0 w 6"/>
                <a:gd name="T1" fmla="*/ 0 h 9"/>
                <a:gd name="T2" fmla="*/ 3 w 6"/>
                <a:gd name="T3" fmla="*/ 2 h 9"/>
                <a:gd name="T4" fmla="*/ 6 w 6"/>
                <a:gd name="T5" fmla="*/ 6 h 9"/>
                <a:gd name="T6" fmla="*/ 6 w 6"/>
                <a:gd name="T7" fmla="*/ 8 h 9"/>
                <a:gd name="T8" fmla="*/ 6 w 6"/>
                <a:gd name="T9" fmla="*/ 9 h 9"/>
                <a:gd name="T10" fmla="*/ 4 w 6"/>
                <a:gd name="T11" fmla="*/ 9 h 9"/>
                <a:gd name="T12" fmla="*/ 1 w 6"/>
                <a:gd name="T13" fmla="*/ 9 h 9"/>
                <a:gd name="T14" fmla="*/ 0 w 6"/>
                <a:gd name="T15" fmla="*/ 6 h 9"/>
                <a:gd name="T16" fmla="*/ 0 w 6"/>
                <a:gd name="T17" fmla="*/ 3 h 9"/>
                <a:gd name="T18" fmla="*/ 0 w 6"/>
                <a:gd name="T19" fmla="*/ 0 h 9"/>
                <a:gd name="T20" fmla="*/ 0 w 6"/>
                <a:gd name="T21" fmla="*/ 0 h 9"/>
                <a:gd name="T22" fmla="*/ 0 w 6"/>
                <a:gd name="T2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lnTo>
                    <a:pt x="3" y="2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9"/>
                  </a:lnTo>
                  <a:lnTo>
                    <a:pt x="4" y="9"/>
                  </a:lnTo>
                  <a:lnTo>
                    <a:pt x="1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1" name="Freeform 419"/>
            <p:cNvSpPr>
              <a:spLocks/>
            </p:cNvSpPr>
            <p:nvPr/>
          </p:nvSpPr>
          <p:spPr bwMode="auto">
            <a:xfrm>
              <a:off x="3808" y="2133"/>
              <a:ext cx="10" cy="12"/>
            </a:xfrm>
            <a:custGeom>
              <a:avLst/>
              <a:gdLst>
                <a:gd name="T0" fmla="*/ 7 w 10"/>
                <a:gd name="T1" fmla="*/ 0 h 12"/>
                <a:gd name="T2" fmla="*/ 9 w 10"/>
                <a:gd name="T3" fmla="*/ 1 h 12"/>
                <a:gd name="T4" fmla="*/ 10 w 10"/>
                <a:gd name="T5" fmla="*/ 3 h 12"/>
                <a:gd name="T6" fmla="*/ 10 w 10"/>
                <a:gd name="T7" fmla="*/ 6 h 12"/>
                <a:gd name="T8" fmla="*/ 9 w 10"/>
                <a:gd name="T9" fmla="*/ 9 h 12"/>
                <a:gd name="T10" fmla="*/ 7 w 10"/>
                <a:gd name="T11" fmla="*/ 10 h 12"/>
                <a:gd name="T12" fmla="*/ 4 w 10"/>
                <a:gd name="T13" fmla="*/ 12 h 12"/>
                <a:gd name="T14" fmla="*/ 3 w 10"/>
                <a:gd name="T15" fmla="*/ 12 h 12"/>
                <a:gd name="T16" fmla="*/ 0 w 10"/>
                <a:gd name="T17" fmla="*/ 10 h 12"/>
                <a:gd name="T18" fmla="*/ 1 w 10"/>
                <a:gd name="T19" fmla="*/ 7 h 12"/>
                <a:gd name="T20" fmla="*/ 3 w 10"/>
                <a:gd name="T21" fmla="*/ 4 h 12"/>
                <a:gd name="T22" fmla="*/ 6 w 10"/>
                <a:gd name="T23" fmla="*/ 1 h 12"/>
                <a:gd name="T24" fmla="*/ 7 w 10"/>
                <a:gd name="T25" fmla="*/ 0 h 12"/>
                <a:gd name="T26" fmla="*/ 7 w 10"/>
                <a:gd name="T2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12">
                  <a:moveTo>
                    <a:pt x="7" y="0"/>
                  </a:moveTo>
                  <a:lnTo>
                    <a:pt x="9" y="1"/>
                  </a:lnTo>
                  <a:lnTo>
                    <a:pt x="10" y="3"/>
                  </a:lnTo>
                  <a:lnTo>
                    <a:pt x="10" y="6"/>
                  </a:lnTo>
                  <a:lnTo>
                    <a:pt x="9" y="9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1" y="7"/>
                  </a:lnTo>
                  <a:lnTo>
                    <a:pt x="3" y="4"/>
                  </a:lnTo>
                  <a:lnTo>
                    <a:pt x="6" y="1"/>
                  </a:lnTo>
                  <a:lnTo>
                    <a:pt x="7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2" name="Freeform 420"/>
            <p:cNvSpPr>
              <a:spLocks/>
            </p:cNvSpPr>
            <p:nvPr/>
          </p:nvSpPr>
          <p:spPr bwMode="auto">
            <a:xfrm>
              <a:off x="3756" y="2099"/>
              <a:ext cx="9" cy="10"/>
            </a:xfrm>
            <a:custGeom>
              <a:avLst/>
              <a:gdLst>
                <a:gd name="T0" fmla="*/ 6 w 9"/>
                <a:gd name="T1" fmla="*/ 0 h 10"/>
                <a:gd name="T2" fmla="*/ 9 w 9"/>
                <a:gd name="T3" fmla="*/ 3 h 10"/>
                <a:gd name="T4" fmla="*/ 9 w 9"/>
                <a:gd name="T5" fmla="*/ 6 h 10"/>
                <a:gd name="T6" fmla="*/ 8 w 9"/>
                <a:gd name="T7" fmla="*/ 8 h 10"/>
                <a:gd name="T8" fmla="*/ 5 w 9"/>
                <a:gd name="T9" fmla="*/ 10 h 10"/>
                <a:gd name="T10" fmla="*/ 2 w 9"/>
                <a:gd name="T11" fmla="*/ 10 h 10"/>
                <a:gd name="T12" fmla="*/ 0 w 9"/>
                <a:gd name="T13" fmla="*/ 8 h 10"/>
                <a:gd name="T14" fmla="*/ 2 w 9"/>
                <a:gd name="T15" fmla="*/ 6 h 10"/>
                <a:gd name="T16" fmla="*/ 5 w 9"/>
                <a:gd name="T17" fmla="*/ 3 h 10"/>
                <a:gd name="T18" fmla="*/ 5 w 9"/>
                <a:gd name="T19" fmla="*/ 2 h 10"/>
                <a:gd name="T20" fmla="*/ 6 w 9"/>
                <a:gd name="T21" fmla="*/ 0 h 10"/>
                <a:gd name="T22" fmla="*/ 6 w 9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0">
                  <a:moveTo>
                    <a:pt x="6" y="0"/>
                  </a:moveTo>
                  <a:lnTo>
                    <a:pt x="9" y="3"/>
                  </a:lnTo>
                  <a:lnTo>
                    <a:pt x="9" y="6"/>
                  </a:lnTo>
                  <a:lnTo>
                    <a:pt x="8" y="8"/>
                  </a:lnTo>
                  <a:lnTo>
                    <a:pt x="5" y="10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6"/>
                  </a:lnTo>
                  <a:lnTo>
                    <a:pt x="5" y="3"/>
                  </a:lnTo>
                  <a:lnTo>
                    <a:pt x="5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3" name="Freeform 421"/>
            <p:cNvSpPr>
              <a:spLocks/>
            </p:cNvSpPr>
            <p:nvPr/>
          </p:nvSpPr>
          <p:spPr bwMode="auto">
            <a:xfrm>
              <a:off x="3787" y="2128"/>
              <a:ext cx="7" cy="14"/>
            </a:xfrm>
            <a:custGeom>
              <a:avLst/>
              <a:gdLst>
                <a:gd name="T0" fmla="*/ 1 w 7"/>
                <a:gd name="T1" fmla="*/ 0 h 14"/>
                <a:gd name="T2" fmla="*/ 4 w 7"/>
                <a:gd name="T3" fmla="*/ 3 h 14"/>
                <a:gd name="T4" fmla="*/ 6 w 7"/>
                <a:gd name="T5" fmla="*/ 6 h 14"/>
                <a:gd name="T6" fmla="*/ 7 w 7"/>
                <a:gd name="T7" fmla="*/ 11 h 14"/>
                <a:gd name="T8" fmla="*/ 6 w 7"/>
                <a:gd name="T9" fmla="*/ 14 h 14"/>
                <a:gd name="T10" fmla="*/ 4 w 7"/>
                <a:gd name="T11" fmla="*/ 14 h 14"/>
                <a:gd name="T12" fmla="*/ 1 w 7"/>
                <a:gd name="T13" fmla="*/ 14 h 14"/>
                <a:gd name="T14" fmla="*/ 0 w 7"/>
                <a:gd name="T15" fmla="*/ 11 h 14"/>
                <a:gd name="T16" fmla="*/ 0 w 7"/>
                <a:gd name="T17" fmla="*/ 8 h 14"/>
                <a:gd name="T18" fmla="*/ 0 w 7"/>
                <a:gd name="T19" fmla="*/ 3 h 14"/>
                <a:gd name="T20" fmla="*/ 1 w 7"/>
                <a:gd name="T21" fmla="*/ 0 h 14"/>
                <a:gd name="T22" fmla="*/ 1 w 7"/>
                <a:gd name="T2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4">
                  <a:moveTo>
                    <a:pt x="1" y="0"/>
                  </a:moveTo>
                  <a:lnTo>
                    <a:pt x="4" y="3"/>
                  </a:lnTo>
                  <a:lnTo>
                    <a:pt x="6" y="6"/>
                  </a:lnTo>
                  <a:lnTo>
                    <a:pt x="7" y="11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4" name="Freeform 422"/>
            <p:cNvSpPr>
              <a:spLocks/>
            </p:cNvSpPr>
            <p:nvPr/>
          </p:nvSpPr>
          <p:spPr bwMode="auto">
            <a:xfrm>
              <a:off x="4027" y="2514"/>
              <a:ext cx="76" cy="113"/>
            </a:xfrm>
            <a:custGeom>
              <a:avLst/>
              <a:gdLst>
                <a:gd name="T0" fmla="*/ 6 w 76"/>
                <a:gd name="T1" fmla="*/ 6 h 113"/>
                <a:gd name="T2" fmla="*/ 12 w 76"/>
                <a:gd name="T3" fmla="*/ 17 h 113"/>
                <a:gd name="T4" fmla="*/ 17 w 76"/>
                <a:gd name="T5" fmla="*/ 26 h 113"/>
                <a:gd name="T6" fmla="*/ 21 w 76"/>
                <a:gd name="T7" fmla="*/ 33 h 113"/>
                <a:gd name="T8" fmla="*/ 24 w 76"/>
                <a:gd name="T9" fmla="*/ 41 h 113"/>
                <a:gd name="T10" fmla="*/ 27 w 76"/>
                <a:gd name="T11" fmla="*/ 50 h 113"/>
                <a:gd name="T12" fmla="*/ 33 w 76"/>
                <a:gd name="T13" fmla="*/ 57 h 113"/>
                <a:gd name="T14" fmla="*/ 41 w 76"/>
                <a:gd name="T15" fmla="*/ 68 h 113"/>
                <a:gd name="T16" fmla="*/ 50 w 76"/>
                <a:gd name="T17" fmla="*/ 79 h 113"/>
                <a:gd name="T18" fmla="*/ 58 w 76"/>
                <a:gd name="T19" fmla="*/ 88 h 113"/>
                <a:gd name="T20" fmla="*/ 64 w 76"/>
                <a:gd name="T21" fmla="*/ 97 h 113"/>
                <a:gd name="T22" fmla="*/ 71 w 76"/>
                <a:gd name="T23" fmla="*/ 106 h 113"/>
                <a:gd name="T24" fmla="*/ 74 w 76"/>
                <a:gd name="T25" fmla="*/ 112 h 113"/>
                <a:gd name="T26" fmla="*/ 68 w 76"/>
                <a:gd name="T27" fmla="*/ 110 h 113"/>
                <a:gd name="T28" fmla="*/ 62 w 76"/>
                <a:gd name="T29" fmla="*/ 107 h 113"/>
                <a:gd name="T30" fmla="*/ 58 w 76"/>
                <a:gd name="T31" fmla="*/ 101 h 113"/>
                <a:gd name="T32" fmla="*/ 53 w 76"/>
                <a:gd name="T33" fmla="*/ 95 h 113"/>
                <a:gd name="T34" fmla="*/ 49 w 76"/>
                <a:gd name="T35" fmla="*/ 89 h 113"/>
                <a:gd name="T36" fmla="*/ 44 w 76"/>
                <a:gd name="T37" fmla="*/ 83 h 113"/>
                <a:gd name="T38" fmla="*/ 39 w 76"/>
                <a:gd name="T39" fmla="*/ 77 h 113"/>
                <a:gd name="T40" fmla="*/ 33 w 76"/>
                <a:gd name="T41" fmla="*/ 71 h 113"/>
                <a:gd name="T42" fmla="*/ 27 w 76"/>
                <a:gd name="T43" fmla="*/ 62 h 113"/>
                <a:gd name="T44" fmla="*/ 21 w 76"/>
                <a:gd name="T45" fmla="*/ 53 h 113"/>
                <a:gd name="T46" fmla="*/ 18 w 76"/>
                <a:gd name="T47" fmla="*/ 47 h 113"/>
                <a:gd name="T48" fmla="*/ 15 w 76"/>
                <a:gd name="T49" fmla="*/ 41 h 113"/>
                <a:gd name="T50" fmla="*/ 14 w 76"/>
                <a:gd name="T51" fmla="*/ 35 h 113"/>
                <a:gd name="T52" fmla="*/ 11 w 76"/>
                <a:gd name="T53" fmla="*/ 29 h 113"/>
                <a:gd name="T54" fmla="*/ 8 w 76"/>
                <a:gd name="T55" fmla="*/ 23 h 113"/>
                <a:gd name="T56" fmla="*/ 3 w 76"/>
                <a:gd name="T57" fmla="*/ 14 h 113"/>
                <a:gd name="T58" fmla="*/ 0 w 76"/>
                <a:gd name="T59" fmla="*/ 6 h 113"/>
                <a:gd name="T60" fmla="*/ 0 w 76"/>
                <a:gd name="T61" fmla="*/ 2 h 113"/>
                <a:gd name="T62" fmla="*/ 2 w 76"/>
                <a:gd name="T6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6" h="113">
                  <a:moveTo>
                    <a:pt x="2" y="0"/>
                  </a:moveTo>
                  <a:lnTo>
                    <a:pt x="6" y="6"/>
                  </a:lnTo>
                  <a:lnTo>
                    <a:pt x="9" y="11"/>
                  </a:lnTo>
                  <a:lnTo>
                    <a:pt x="12" y="17"/>
                  </a:lnTo>
                  <a:lnTo>
                    <a:pt x="15" y="21"/>
                  </a:lnTo>
                  <a:lnTo>
                    <a:pt x="17" y="26"/>
                  </a:lnTo>
                  <a:lnTo>
                    <a:pt x="20" y="30"/>
                  </a:lnTo>
                  <a:lnTo>
                    <a:pt x="21" y="33"/>
                  </a:lnTo>
                  <a:lnTo>
                    <a:pt x="23" y="38"/>
                  </a:lnTo>
                  <a:lnTo>
                    <a:pt x="24" y="41"/>
                  </a:lnTo>
                  <a:lnTo>
                    <a:pt x="26" y="45"/>
                  </a:lnTo>
                  <a:lnTo>
                    <a:pt x="27" y="50"/>
                  </a:lnTo>
                  <a:lnTo>
                    <a:pt x="30" y="54"/>
                  </a:lnTo>
                  <a:lnTo>
                    <a:pt x="33" y="57"/>
                  </a:lnTo>
                  <a:lnTo>
                    <a:pt x="36" y="64"/>
                  </a:lnTo>
                  <a:lnTo>
                    <a:pt x="41" y="68"/>
                  </a:lnTo>
                  <a:lnTo>
                    <a:pt x="47" y="74"/>
                  </a:lnTo>
                  <a:lnTo>
                    <a:pt x="50" y="79"/>
                  </a:lnTo>
                  <a:lnTo>
                    <a:pt x="53" y="83"/>
                  </a:lnTo>
                  <a:lnTo>
                    <a:pt x="58" y="88"/>
                  </a:lnTo>
                  <a:lnTo>
                    <a:pt x="61" y="92"/>
                  </a:lnTo>
                  <a:lnTo>
                    <a:pt x="64" y="97"/>
                  </a:lnTo>
                  <a:lnTo>
                    <a:pt x="67" y="101"/>
                  </a:lnTo>
                  <a:lnTo>
                    <a:pt x="71" y="106"/>
                  </a:lnTo>
                  <a:lnTo>
                    <a:pt x="76" y="110"/>
                  </a:lnTo>
                  <a:lnTo>
                    <a:pt x="74" y="112"/>
                  </a:lnTo>
                  <a:lnTo>
                    <a:pt x="73" y="113"/>
                  </a:lnTo>
                  <a:lnTo>
                    <a:pt x="68" y="110"/>
                  </a:lnTo>
                  <a:lnTo>
                    <a:pt x="65" y="109"/>
                  </a:lnTo>
                  <a:lnTo>
                    <a:pt x="62" y="107"/>
                  </a:lnTo>
                  <a:lnTo>
                    <a:pt x="59" y="104"/>
                  </a:lnTo>
                  <a:lnTo>
                    <a:pt x="58" y="101"/>
                  </a:lnTo>
                  <a:lnTo>
                    <a:pt x="55" y="98"/>
                  </a:lnTo>
                  <a:lnTo>
                    <a:pt x="53" y="95"/>
                  </a:lnTo>
                  <a:lnTo>
                    <a:pt x="50" y="92"/>
                  </a:lnTo>
                  <a:lnTo>
                    <a:pt x="49" y="89"/>
                  </a:lnTo>
                  <a:lnTo>
                    <a:pt x="46" y="86"/>
                  </a:lnTo>
                  <a:lnTo>
                    <a:pt x="44" y="83"/>
                  </a:lnTo>
                  <a:lnTo>
                    <a:pt x="41" y="80"/>
                  </a:lnTo>
                  <a:lnTo>
                    <a:pt x="39" y="77"/>
                  </a:lnTo>
                  <a:lnTo>
                    <a:pt x="36" y="74"/>
                  </a:lnTo>
                  <a:lnTo>
                    <a:pt x="33" y="71"/>
                  </a:lnTo>
                  <a:lnTo>
                    <a:pt x="32" y="68"/>
                  </a:lnTo>
                  <a:lnTo>
                    <a:pt x="27" y="62"/>
                  </a:lnTo>
                  <a:lnTo>
                    <a:pt x="24" y="57"/>
                  </a:lnTo>
                  <a:lnTo>
                    <a:pt x="21" y="53"/>
                  </a:lnTo>
                  <a:lnTo>
                    <a:pt x="20" y="50"/>
                  </a:lnTo>
                  <a:lnTo>
                    <a:pt x="18" y="47"/>
                  </a:lnTo>
                  <a:lnTo>
                    <a:pt x="17" y="44"/>
                  </a:lnTo>
                  <a:lnTo>
                    <a:pt x="15" y="41"/>
                  </a:lnTo>
                  <a:lnTo>
                    <a:pt x="15" y="38"/>
                  </a:lnTo>
                  <a:lnTo>
                    <a:pt x="14" y="35"/>
                  </a:lnTo>
                  <a:lnTo>
                    <a:pt x="12" y="32"/>
                  </a:lnTo>
                  <a:lnTo>
                    <a:pt x="11" y="29"/>
                  </a:lnTo>
                  <a:lnTo>
                    <a:pt x="9" y="26"/>
                  </a:lnTo>
                  <a:lnTo>
                    <a:pt x="8" y="23"/>
                  </a:lnTo>
                  <a:lnTo>
                    <a:pt x="6" y="18"/>
                  </a:lnTo>
                  <a:lnTo>
                    <a:pt x="3" y="14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5" name="Freeform 423"/>
            <p:cNvSpPr>
              <a:spLocks/>
            </p:cNvSpPr>
            <p:nvPr/>
          </p:nvSpPr>
          <p:spPr bwMode="auto">
            <a:xfrm>
              <a:off x="3437" y="3137"/>
              <a:ext cx="203" cy="25"/>
            </a:xfrm>
            <a:custGeom>
              <a:avLst/>
              <a:gdLst>
                <a:gd name="T0" fmla="*/ 94 w 203"/>
                <a:gd name="T1" fmla="*/ 0 h 25"/>
                <a:gd name="T2" fmla="*/ 108 w 203"/>
                <a:gd name="T3" fmla="*/ 0 h 25"/>
                <a:gd name="T4" fmla="*/ 123 w 203"/>
                <a:gd name="T5" fmla="*/ 0 h 25"/>
                <a:gd name="T6" fmla="*/ 136 w 203"/>
                <a:gd name="T7" fmla="*/ 0 h 25"/>
                <a:gd name="T8" fmla="*/ 150 w 203"/>
                <a:gd name="T9" fmla="*/ 2 h 25"/>
                <a:gd name="T10" fmla="*/ 164 w 203"/>
                <a:gd name="T11" fmla="*/ 2 h 25"/>
                <a:gd name="T12" fmla="*/ 177 w 203"/>
                <a:gd name="T13" fmla="*/ 2 h 25"/>
                <a:gd name="T14" fmla="*/ 192 w 203"/>
                <a:gd name="T15" fmla="*/ 2 h 25"/>
                <a:gd name="T16" fmla="*/ 201 w 203"/>
                <a:gd name="T17" fmla="*/ 3 h 25"/>
                <a:gd name="T18" fmla="*/ 200 w 203"/>
                <a:gd name="T19" fmla="*/ 8 h 25"/>
                <a:gd name="T20" fmla="*/ 189 w 203"/>
                <a:gd name="T21" fmla="*/ 9 h 25"/>
                <a:gd name="T22" fmla="*/ 179 w 203"/>
                <a:gd name="T23" fmla="*/ 9 h 25"/>
                <a:gd name="T24" fmla="*/ 170 w 203"/>
                <a:gd name="T25" fmla="*/ 9 h 25"/>
                <a:gd name="T26" fmla="*/ 162 w 203"/>
                <a:gd name="T27" fmla="*/ 9 h 25"/>
                <a:gd name="T28" fmla="*/ 156 w 203"/>
                <a:gd name="T29" fmla="*/ 9 h 25"/>
                <a:gd name="T30" fmla="*/ 150 w 203"/>
                <a:gd name="T31" fmla="*/ 8 h 25"/>
                <a:gd name="T32" fmla="*/ 144 w 203"/>
                <a:gd name="T33" fmla="*/ 8 h 25"/>
                <a:gd name="T34" fmla="*/ 136 w 203"/>
                <a:gd name="T35" fmla="*/ 8 h 25"/>
                <a:gd name="T36" fmla="*/ 129 w 203"/>
                <a:gd name="T37" fmla="*/ 8 h 25"/>
                <a:gd name="T38" fmla="*/ 120 w 203"/>
                <a:gd name="T39" fmla="*/ 8 h 25"/>
                <a:gd name="T40" fmla="*/ 112 w 203"/>
                <a:gd name="T41" fmla="*/ 8 h 25"/>
                <a:gd name="T42" fmla="*/ 102 w 203"/>
                <a:gd name="T43" fmla="*/ 6 h 25"/>
                <a:gd name="T44" fmla="*/ 88 w 203"/>
                <a:gd name="T45" fmla="*/ 6 h 25"/>
                <a:gd name="T46" fmla="*/ 74 w 203"/>
                <a:gd name="T47" fmla="*/ 8 h 25"/>
                <a:gd name="T48" fmla="*/ 61 w 203"/>
                <a:gd name="T49" fmla="*/ 8 h 25"/>
                <a:gd name="T50" fmla="*/ 49 w 203"/>
                <a:gd name="T51" fmla="*/ 11 h 25"/>
                <a:gd name="T52" fmla="*/ 35 w 203"/>
                <a:gd name="T53" fmla="*/ 14 h 25"/>
                <a:gd name="T54" fmla="*/ 23 w 203"/>
                <a:gd name="T55" fmla="*/ 17 h 25"/>
                <a:gd name="T56" fmla="*/ 11 w 203"/>
                <a:gd name="T57" fmla="*/ 22 h 25"/>
                <a:gd name="T58" fmla="*/ 3 w 203"/>
                <a:gd name="T59" fmla="*/ 23 h 25"/>
                <a:gd name="T60" fmla="*/ 3 w 203"/>
                <a:gd name="T61" fmla="*/ 18 h 25"/>
                <a:gd name="T62" fmla="*/ 11 w 203"/>
                <a:gd name="T63" fmla="*/ 12 h 25"/>
                <a:gd name="T64" fmla="*/ 20 w 203"/>
                <a:gd name="T65" fmla="*/ 9 h 25"/>
                <a:gd name="T66" fmla="*/ 29 w 203"/>
                <a:gd name="T67" fmla="*/ 6 h 25"/>
                <a:gd name="T68" fmla="*/ 38 w 203"/>
                <a:gd name="T69" fmla="*/ 5 h 25"/>
                <a:gd name="T70" fmla="*/ 47 w 203"/>
                <a:gd name="T71" fmla="*/ 3 h 25"/>
                <a:gd name="T72" fmla="*/ 55 w 203"/>
                <a:gd name="T73" fmla="*/ 3 h 25"/>
                <a:gd name="T74" fmla="*/ 64 w 203"/>
                <a:gd name="T75" fmla="*/ 2 h 25"/>
                <a:gd name="T76" fmla="*/ 68 w 203"/>
                <a:gd name="T77" fmla="*/ 2 h 25"/>
                <a:gd name="T78" fmla="*/ 74 w 203"/>
                <a:gd name="T79" fmla="*/ 2 h 25"/>
                <a:gd name="T80" fmla="*/ 80 w 203"/>
                <a:gd name="T81" fmla="*/ 0 h 25"/>
                <a:gd name="T82" fmla="*/ 85 w 203"/>
                <a:gd name="T83" fmla="*/ 0 h 25"/>
                <a:gd name="T84" fmla="*/ 86 w 203"/>
                <a:gd name="T8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3" h="25">
                  <a:moveTo>
                    <a:pt x="86" y="0"/>
                  </a:moveTo>
                  <a:lnTo>
                    <a:pt x="94" y="0"/>
                  </a:lnTo>
                  <a:lnTo>
                    <a:pt x="102" y="0"/>
                  </a:lnTo>
                  <a:lnTo>
                    <a:pt x="108" y="0"/>
                  </a:lnTo>
                  <a:lnTo>
                    <a:pt x="115" y="0"/>
                  </a:lnTo>
                  <a:lnTo>
                    <a:pt x="123" y="0"/>
                  </a:lnTo>
                  <a:lnTo>
                    <a:pt x="129" y="0"/>
                  </a:lnTo>
                  <a:lnTo>
                    <a:pt x="136" y="0"/>
                  </a:lnTo>
                  <a:lnTo>
                    <a:pt x="144" y="2"/>
                  </a:lnTo>
                  <a:lnTo>
                    <a:pt x="150" y="2"/>
                  </a:lnTo>
                  <a:lnTo>
                    <a:pt x="158" y="2"/>
                  </a:lnTo>
                  <a:lnTo>
                    <a:pt x="164" y="2"/>
                  </a:lnTo>
                  <a:lnTo>
                    <a:pt x="171" y="3"/>
                  </a:lnTo>
                  <a:lnTo>
                    <a:pt x="177" y="2"/>
                  </a:lnTo>
                  <a:lnTo>
                    <a:pt x="185" y="2"/>
                  </a:lnTo>
                  <a:lnTo>
                    <a:pt x="192" y="2"/>
                  </a:lnTo>
                  <a:lnTo>
                    <a:pt x="200" y="2"/>
                  </a:lnTo>
                  <a:lnTo>
                    <a:pt x="201" y="3"/>
                  </a:lnTo>
                  <a:lnTo>
                    <a:pt x="203" y="5"/>
                  </a:lnTo>
                  <a:lnTo>
                    <a:pt x="200" y="8"/>
                  </a:lnTo>
                  <a:lnTo>
                    <a:pt x="195" y="9"/>
                  </a:lnTo>
                  <a:lnTo>
                    <a:pt x="189" y="9"/>
                  </a:lnTo>
                  <a:lnTo>
                    <a:pt x="185" y="11"/>
                  </a:lnTo>
                  <a:lnTo>
                    <a:pt x="179" y="9"/>
                  </a:lnTo>
                  <a:lnTo>
                    <a:pt x="174" y="9"/>
                  </a:lnTo>
                  <a:lnTo>
                    <a:pt x="170" y="9"/>
                  </a:lnTo>
                  <a:lnTo>
                    <a:pt x="165" y="9"/>
                  </a:lnTo>
                  <a:lnTo>
                    <a:pt x="162" y="9"/>
                  </a:lnTo>
                  <a:lnTo>
                    <a:pt x="159" y="9"/>
                  </a:lnTo>
                  <a:lnTo>
                    <a:pt x="156" y="9"/>
                  </a:lnTo>
                  <a:lnTo>
                    <a:pt x="153" y="9"/>
                  </a:lnTo>
                  <a:lnTo>
                    <a:pt x="150" y="8"/>
                  </a:lnTo>
                  <a:lnTo>
                    <a:pt x="147" y="8"/>
                  </a:lnTo>
                  <a:lnTo>
                    <a:pt x="144" y="8"/>
                  </a:lnTo>
                  <a:lnTo>
                    <a:pt x="141" y="8"/>
                  </a:lnTo>
                  <a:lnTo>
                    <a:pt x="136" y="8"/>
                  </a:lnTo>
                  <a:lnTo>
                    <a:pt x="132" y="8"/>
                  </a:lnTo>
                  <a:lnTo>
                    <a:pt x="129" y="8"/>
                  </a:lnTo>
                  <a:lnTo>
                    <a:pt x="124" y="8"/>
                  </a:lnTo>
                  <a:lnTo>
                    <a:pt x="120" y="8"/>
                  </a:lnTo>
                  <a:lnTo>
                    <a:pt x="117" y="8"/>
                  </a:lnTo>
                  <a:lnTo>
                    <a:pt x="112" y="8"/>
                  </a:lnTo>
                  <a:lnTo>
                    <a:pt x="109" y="8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88" y="6"/>
                  </a:lnTo>
                  <a:lnTo>
                    <a:pt x="82" y="8"/>
                  </a:lnTo>
                  <a:lnTo>
                    <a:pt x="74" y="8"/>
                  </a:lnTo>
                  <a:lnTo>
                    <a:pt x="68" y="8"/>
                  </a:lnTo>
                  <a:lnTo>
                    <a:pt x="61" y="8"/>
                  </a:lnTo>
                  <a:lnTo>
                    <a:pt x="55" y="9"/>
                  </a:lnTo>
                  <a:lnTo>
                    <a:pt x="49" y="11"/>
                  </a:lnTo>
                  <a:lnTo>
                    <a:pt x="41" y="12"/>
                  </a:lnTo>
                  <a:lnTo>
                    <a:pt x="35" y="14"/>
                  </a:lnTo>
                  <a:lnTo>
                    <a:pt x="29" y="15"/>
                  </a:lnTo>
                  <a:lnTo>
                    <a:pt x="23" y="17"/>
                  </a:lnTo>
                  <a:lnTo>
                    <a:pt x="17" y="20"/>
                  </a:lnTo>
                  <a:lnTo>
                    <a:pt x="11" y="22"/>
                  </a:lnTo>
                  <a:lnTo>
                    <a:pt x="5" y="25"/>
                  </a:lnTo>
                  <a:lnTo>
                    <a:pt x="3" y="23"/>
                  </a:lnTo>
                  <a:lnTo>
                    <a:pt x="0" y="23"/>
                  </a:lnTo>
                  <a:lnTo>
                    <a:pt x="3" y="18"/>
                  </a:lnTo>
                  <a:lnTo>
                    <a:pt x="8" y="15"/>
                  </a:lnTo>
                  <a:lnTo>
                    <a:pt x="11" y="12"/>
                  </a:lnTo>
                  <a:lnTo>
                    <a:pt x="15" y="11"/>
                  </a:lnTo>
                  <a:lnTo>
                    <a:pt x="20" y="9"/>
                  </a:lnTo>
                  <a:lnTo>
                    <a:pt x="24" y="8"/>
                  </a:lnTo>
                  <a:lnTo>
                    <a:pt x="29" y="6"/>
                  </a:lnTo>
                  <a:lnTo>
                    <a:pt x="34" y="6"/>
                  </a:lnTo>
                  <a:lnTo>
                    <a:pt x="38" y="5"/>
                  </a:lnTo>
                  <a:lnTo>
                    <a:pt x="43" y="5"/>
                  </a:lnTo>
                  <a:lnTo>
                    <a:pt x="47" y="3"/>
                  </a:lnTo>
                  <a:lnTo>
                    <a:pt x="52" y="3"/>
                  </a:lnTo>
                  <a:lnTo>
                    <a:pt x="55" y="3"/>
                  </a:lnTo>
                  <a:lnTo>
                    <a:pt x="59" y="2"/>
                  </a:lnTo>
                  <a:lnTo>
                    <a:pt x="64" y="2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71" y="2"/>
                  </a:lnTo>
                  <a:lnTo>
                    <a:pt x="74" y="2"/>
                  </a:lnTo>
                  <a:lnTo>
                    <a:pt x="77" y="2"/>
                  </a:lnTo>
                  <a:lnTo>
                    <a:pt x="80" y="0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6" y="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6" name="Freeform 424"/>
            <p:cNvSpPr>
              <a:spLocks/>
            </p:cNvSpPr>
            <p:nvPr/>
          </p:nvSpPr>
          <p:spPr bwMode="auto">
            <a:xfrm>
              <a:off x="3634" y="2992"/>
              <a:ext cx="466" cy="253"/>
            </a:xfrm>
            <a:custGeom>
              <a:avLst/>
              <a:gdLst>
                <a:gd name="T0" fmla="*/ 307 w 466"/>
                <a:gd name="T1" fmla="*/ 2 h 253"/>
                <a:gd name="T2" fmla="*/ 333 w 466"/>
                <a:gd name="T3" fmla="*/ 9 h 253"/>
                <a:gd name="T4" fmla="*/ 360 w 466"/>
                <a:gd name="T5" fmla="*/ 21 h 253"/>
                <a:gd name="T6" fmla="*/ 387 w 466"/>
                <a:gd name="T7" fmla="*/ 33 h 253"/>
                <a:gd name="T8" fmla="*/ 413 w 466"/>
                <a:gd name="T9" fmla="*/ 45 h 253"/>
                <a:gd name="T10" fmla="*/ 435 w 466"/>
                <a:gd name="T11" fmla="*/ 52 h 253"/>
                <a:gd name="T12" fmla="*/ 446 w 466"/>
                <a:gd name="T13" fmla="*/ 55 h 253"/>
                <a:gd name="T14" fmla="*/ 458 w 466"/>
                <a:gd name="T15" fmla="*/ 58 h 253"/>
                <a:gd name="T16" fmla="*/ 463 w 466"/>
                <a:gd name="T17" fmla="*/ 65 h 253"/>
                <a:gd name="T18" fmla="*/ 454 w 466"/>
                <a:gd name="T19" fmla="*/ 67 h 253"/>
                <a:gd name="T20" fmla="*/ 446 w 466"/>
                <a:gd name="T21" fmla="*/ 64 h 253"/>
                <a:gd name="T22" fmla="*/ 437 w 466"/>
                <a:gd name="T23" fmla="*/ 61 h 253"/>
                <a:gd name="T24" fmla="*/ 429 w 466"/>
                <a:gd name="T25" fmla="*/ 58 h 253"/>
                <a:gd name="T26" fmla="*/ 422 w 466"/>
                <a:gd name="T27" fmla="*/ 56 h 253"/>
                <a:gd name="T28" fmla="*/ 399 w 466"/>
                <a:gd name="T29" fmla="*/ 47 h 253"/>
                <a:gd name="T30" fmla="*/ 380 w 466"/>
                <a:gd name="T31" fmla="*/ 38 h 253"/>
                <a:gd name="T32" fmla="*/ 360 w 466"/>
                <a:gd name="T33" fmla="*/ 29 h 253"/>
                <a:gd name="T34" fmla="*/ 340 w 466"/>
                <a:gd name="T35" fmla="*/ 20 h 253"/>
                <a:gd name="T36" fmla="*/ 319 w 466"/>
                <a:gd name="T37" fmla="*/ 11 h 253"/>
                <a:gd name="T38" fmla="*/ 301 w 466"/>
                <a:gd name="T39" fmla="*/ 8 h 253"/>
                <a:gd name="T40" fmla="*/ 283 w 466"/>
                <a:gd name="T41" fmla="*/ 6 h 253"/>
                <a:gd name="T42" fmla="*/ 265 w 466"/>
                <a:gd name="T43" fmla="*/ 12 h 253"/>
                <a:gd name="T44" fmla="*/ 251 w 466"/>
                <a:gd name="T45" fmla="*/ 20 h 253"/>
                <a:gd name="T46" fmla="*/ 240 w 466"/>
                <a:gd name="T47" fmla="*/ 33 h 253"/>
                <a:gd name="T48" fmla="*/ 236 w 466"/>
                <a:gd name="T49" fmla="*/ 53 h 253"/>
                <a:gd name="T50" fmla="*/ 233 w 466"/>
                <a:gd name="T51" fmla="*/ 73 h 253"/>
                <a:gd name="T52" fmla="*/ 227 w 466"/>
                <a:gd name="T53" fmla="*/ 91 h 253"/>
                <a:gd name="T54" fmla="*/ 219 w 466"/>
                <a:gd name="T55" fmla="*/ 111 h 253"/>
                <a:gd name="T56" fmla="*/ 210 w 466"/>
                <a:gd name="T57" fmla="*/ 129 h 253"/>
                <a:gd name="T58" fmla="*/ 195 w 466"/>
                <a:gd name="T59" fmla="*/ 145 h 253"/>
                <a:gd name="T60" fmla="*/ 171 w 466"/>
                <a:gd name="T61" fmla="*/ 170 h 253"/>
                <a:gd name="T62" fmla="*/ 144 w 466"/>
                <a:gd name="T63" fmla="*/ 189 h 253"/>
                <a:gd name="T64" fmla="*/ 115 w 466"/>
                <a:gd name="T65" fmla="*/ 206 h 253"/>
                <a:gd name="T66" fmla="*/ 86 w 466"/>
                <a:gd name="T67" fmla="*/ 221 h 253"/>
                <a:gd name="T68" fmla="*/ 56 w 466"/>
                <a:gd name="T69" fmla="*/ 236 h 253"/>
                <a:gd name="T70" fmla="*/ 42 w 466"/>
                <a:gd name="T71" fmla="*/ 242 h 253"/>
                <a:gd name="T72" fmla="*/ 33 w 466"/>
                <a:gd name="T73" fmla="*/ 245 h 253"/>
                <a:gd name="T74" fmla="*/ 26 w 466"/>
                <a:gd name="T75" fmla="*/ 248 h 253"/>
                <a:gd name="T76" fmla="*/ 18 w 466"/>
                <a:gd name="T77" fmla="*/ 251 h 253"/>
                <a:gd name="T78" fmla="*/ 9 w 466"/>
                <a:gd name="T79" fmla="*/ 253 h 253"/>
                <a:gd name="T80" fmla="*/ 3 w 466"/>
                <a:gd name="T81" fmla="*/ 251 h 253"/>
                <a:gd name="T82" fmla="*/ 9 w 466"/>
                <a:gd name="T83" fmla="*/ 247 h 253"/>
                <a:gd name="T84" fmla="*/ 23 w 466"/>
                <a:gd name="T85" fmla="*/ 242 h 253"/>
                <a:gd name="T86" fmla="*/ 36 w 466"/>
                <a:gd name="T87" fmla="*/ 238 h 253"/>
                <a:gd name="T88" fmla="*/ 48 w 466"/>
                <a:gd name="T89" fmla="*/ 232 h 253"/>
                <a:gd name="T90" fmla="*/ 62 w 466"/>
                <a:gd name="T91" fmla="*/ 226 h 253"/>
                <a:gd name="T92" fmla="*/ 82 w 466"/>
                <a:gd name="T93" fmla="*/ 215 h 253"/>
                <a:gd name="T94" fmla="*/ 118 w 466"/>
                <a:gd name="T95" fmla="*/ 197 h 253"/>
                <a:gd name="T96" fmla="*/ 153 w 466"/>
                <a:gd name="T97" fmla="*/ 174 h 253"/>
                <a:gd name="T98" fmla="*/ 184 w 466"/>
                <a:gd name="T99" fmla="*/ 148 h 253"/>
                <a:gd name="T100" fmla="*/ 209 w 466"/>
                <a:gd name="T101" fmla="*/ 117 h 253"/>
                <a:gd name="T102" fmla="*/ 224 w 466"/>
                <a:gd name="T103" fmla="*/ 79 h 253"/>
                <a:gd name="T104" fmla="*/ 225 w 466"/>
                <a:gd name="T105" fmla="*/ 67 h 253"/>
                <a:gd name="T106" fmla="*/ 228 w 466"/>
                <a:gd name="T107" fmla="*/ 55 h 253"/>
                <a:gd name="T108" fmla="*/ 231 w 466"/>
                <a:gd name="T109" fmla="*/ 44 h 253"/>
                <a:gd name="T110" fmla="*/ 234 w 466"/>
                <a:gd name="T111" fmla="*/ 33 h 253"/>
                <a:gd name="T112" fmla="*/ 239 w 466"/>
                <a:gd name="T113" fmla="*/ 23 h 253"/>
                <a:gd name="T114" fmla="*/ 251 w 466"/>
                <a:gd name="T115" fmla="*/ 11 h 253"/>
                <a:gd name="T116" fmla="*/ 259 w 466"/>
                <a:gd name="T117" fmla="*/ 6 h 253"/>
                <a:gd name="T118" fmla="*/ 268 w 466"/>
                <a:gd name="T119" fmla="*/ 3 h 253"/>
                <a:gd name="T120" fmla="*/ 277 w 466"/>
                <a:gd name="T121" fmla="*/ 2 h 253"/>
                <a:gd name="T122" fmla="*/ 287 w 466"/>
                <a:gd name="T123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6" h="253">
                  <a:moveTo>
                    <a:pt x="287" y="0"/>
                  </a:moveTo>
                  <a:lnTo>
                    <a:pt x="296" y="0"/>
                  </a:lnTo>
                  <a:lnTo>
                    <a:pt x="307" y="2"/>
                  </a:lnTo>
                  <a:lnTo>
                    <a:pt x="314" y="3"/>
                  </a:lnTo>
                  <a:lnTo>
                    <a:pt x="325" y="6"/>
                  </a:lnTo>
                  <a:lnTo>
                    <a:pt x="333" y="9"/>
                  </a:lnTo>
                  <a:lnTo>
                    <a:pt x="342" y="12"/>
                  </a:lnTo>
                  <a:lnTo>
                    <a:pt x="351" y="17"/>
                  </a:lnTo>
                  <a:lnTo>
                    <a:pt x="360" y="21"/>
                  </a:lnTo>
                  <a:lnTo>
                    <a:pt x="369" y="26"/>
                  </a:lnTo>
                  <a:lnTo>
                    <a:pt x="378" y="29"/>
                  </a:lnTo>
                  <a:lnTo>
                    <a:pt x="387" y="33"/>
                  </a:lnTo>
                  <a:lnTo>
                    <a:pt x="396" y="38"/>
                  </a:lnTo>
                  <a:lnTo>
                    <a:pt x="404" y="41"/>
                  </a:lnTo>
                  <a:lnTo>
                    <a:pt x="413" y="45"/>
                  </a:lnTo>
                  <a:lnTo>
                    <a:pt x="423" y="48"/>
                  </a:lnTo>
                  <a:lnTo>
                    <a:pt x="432" y="52"/>
                  </a:lnTo>
                  <a:lnTo>
                    <a:pt x="435" y="52"/>
                  </a:lnTo>
                  <a:lnTo>
                    <a:pt x="439" y="53"/>
                  </a:lnTo>
                  <a:lnTo>
                    <a:pt x="443" y="55"/>
                  </a:lnTo>
                  <a:lnTo>
                    <a:pt x="446" y="55"/>
                  </a:lnTo>
                  <a:lnTo>
                    <a:pt x="451" y="56"/>
                  </a:lnTo>
                  <a:lnTo>
                    <a:pt x="455" y="56"/>
                  </a:lnTo>
                  <a:lnTo>
                    <a:pt x="458" y="58"/>
                  </a:lnTo>
                  <a:lnTo>
                    <a:pt x="461" y="58"/>
                  </a:lnTo>
                  <a:lnTo>
                    <a:pt x="466" y="65"/>
                  </a:lnTo>
                  <a:lnTo>
                    <a:pt x="463" y="65"/>
                  </a:lnTo>
                  <a:lnTo>
                    <a:pt x="460" y="67"/>
                  </a:lnTo>
                  <a:lnTo>
                    <a:pt x="457" y="67"/>
                  </a:lnTo>
                  <a:lnTo>
                    <a:pt x="454" y="67"/>
                  </a:lnTo>
                  <a:lnTo>
                    <a:pt x="451" y="65"/>
                  </a:lnTo>
                  <a:lnTo>
                    <a:pt x="449" y="65"/>
                  </a:lnTo>
                  <a:lnTo>
                    <a:pt x="446" y="64"/>
                  </a:lnTo>
                  <a:lnTo>
                    <a:pt x="443" y="64"/>
                  </a:lnTo>
                  <a:lnTo>
                    <a:pt x="440" y="62"/>
                  </a:lnTo>
                  <a:lnTo>
                    <a:pt x="437" y="61"/>
                  </a:lnTo>
                  <a:lnTo>
                    <a:pt x="434" y="59"/>
                  </a:lnTo>
                  <a:lnTo>
                    <a:pt x="432" y="59"/>
                  </a:lnTo>
                  <a:lnTo>
                    <a:pt x="429" y="58"/>
                  </a:lnTo>
                  <a:lnTo>
                    <a:pt x="426" y="56"/>
                  </a:lnTo>
                  <a:lnTo>
                    <a:pt x="423" y="56"/>
                  </a:lnTo>
                  <a:lnTo>
                    <a:pt x="422" y="56"/>
                  </a:lnTo>
                  <a:lnTo>
                    <a:pt x="414" y="53"/>
                  </a:lnTo>
                  <a:lnTo>
                    <a:pt x="407" y="50"/>
                  </a:lnTo>
                  <a:lnTo>
                    <a:pt x="399" y="47"/>
                  </a:lnTo>
                  <a:lnTo>
                    <a:pt x="393" y="45"/>
                  </a:lnTo>
                  <a:lnTo>
                    <a:pt x="386" y="41"/>
                  </a:lnTo>
                  <a:lnTo>
                    <a:pt x="380" y="38"/>
                  </a:lnTo>
                  <a:lnTo>
                    <a:pt x="372" y="35"/>
                  </a:lnTo>
                  <a:lnTo>
                    <a:pt x="366" y="32"/>
                  </a:lnTo>
                  <a:lnTo>
                    <a:pt x="360" y="29"/>
                  </a:lnTo>
                  <a:lnTo>
                    <a:pt x="354" y="26"/>
                  </a:lnTo>
                  <a:lnTo>
                    <a:pt x="346" y="23"/>
                  </a:lnTo>
                  <a:lnTo>
                    <a:pt x="340" y="20"/>
                  </a:lnTo>
                  <a:lnTo>
                    <a:pt x="333" y="17"/>
                  </a:lnTo>
                  <a:lnTo>
                    <a:pt x="327" y="14"/>
                  </a:lnTo>
                  <a:lnTo>
                    <a:pt x="319" y="11"/>
                  </a:lnTo>
                  <a:lnTo>
                    <a:pt x="313" y="9"/>
                  </a:lnTo>
                  <a:lnTo>
                    <a:pt x="307" y="8"/>
                  </a:lnTo>
                  <a:lnTo>
                    <a:pt x="301" y="8"/>
                  </a:lnTo>
                  <a:lnTo>
                    <a:pt x="295" y="6"/>
                  </a:lnTo>
                  <a:lnTo>
                    <a:pt x="289" y="6"/>
                  </a:lnTo>
                  <a:lnTo>
                    <a:pt x="283" y="6"/>
                  </a:lnTo>
                  <a:lnTo>
                    <a:pt x="277" y="8"/>
                  </a:lnTo>
                  <a:lnTo>
                    <a:pt x="271" y="9"/>
                  </a:lnTo>
                  <a:lnTo>
                    <a:pt x="265" y="12"/>
                  </a:lnTo>
                  <a:lnTo>
                    <a:pt x="259" y="14"/>
                  </a:lnTo>
                  <a:lnTo>
                    <a:pt x="255" y="17"/>
                  </a:lnTo>
                  <a:lnTo>
                    <a:pt x="251" y="20"/>
                  </a:lnTo>
                  <a:lnTo>
                    <a:pt x="246" y="24"/>
                  </a:lnTo>
                  <a:lnTo>
                    <a:pt x="243" y="29"/>
                  </a:lnTo>
                  <a:lnTo>
                    <a:pt x="240" y="33"/>
                  </a:lnTo>
                  <a:lnTo>
                    <a:pt x="239" y="39"/>
                  </a:lnTo>
                  <a:lnTo>
                    <a:pt x="237" y="47"/>
                  </a:lnTo>
                  <a:lnTo>
                    <a:pt x="236" y="53"/>
                  </a:lnTo>
                  <a:lnTo>
                    <a:pt x="234" y="59"/>
                  </a:lnTo>
                  <a:lnTo>
                    <a:pt x="233" y="65"/>
                  </a:lnTo>
                  <a:lnTo>
                    <a:pt x="233" y="73"/>
                  </a:lnTo>
                  <a:lnTo>
                    <a:pt x="230" y="79"/>
                  </a:lnTo>
                  <a:lnTo>
                    <a:pt x="228" y="85"/>
                  </a:lnTo>
                  <a:lnTo>
                    <a:pt x="227" y="91"/>
                  </a:lnTo>
                  <a:lnTo>
                    <a:pt x="225" y="98"/>
                  </a:lnTo>
                  <a:lnTo>
                    <a:pt x="222" y="104"/>
                  </a:lnTo>
                  <a:lnTo>
                    <a:pt x="219" y="111"/>
                  </a:lnTo>
                  <a:lnTo>
                    <a:pt x="216" y="117"/>
                  </a:lnTo>
                  <a:lnTo>
                    <a:pt x="213" y="123"/>
                  </a:lnTo>
                  <a:lnTo>
                    <a:pt x="210" y="129"/>
                  </a:lnTo>
                  <a:lnTo>
                    <a:pt x="206" y="135"/>
                  </a:lnTo>
                  <a:lnTo>
                    <a:pt x="201" y="139"/>
                  </a:lnTo>
                  <a:lnTo>
                    <a:pt x="195" y="145"/>
                  </a:lnTo>
                  <a:lnTo>
                    <a:pt x="187" y="154"/>
                  </a:lnTo>
                  <a:lnTo>
                    <a:pt x="180" y="162"/>
                  </a:lnTo>
                  <a:lnTo>
                    <a:pt x="171" y="170"/>
                  </a:lnTo>
                  <a:lnTo>
                    <a:pt x="162" y="177"/>
                  </a:lnTo>
                  <a:lnTo>
                    <a:pt x="153" y="183"/>
                  </a:lnTo>
                  <a:lnTo>
                    <a:pt x="144" y="189"/>
                  </a:lnTo>
                  <a:lnTo>
                    <a:pt x="134" y="195"/>
                  </a:lnTo>
                  <a:lnTo>
                    <a:pt x="124" y="201"/>
                  </a:lnTo>
                  <a:lnTo>
                    <a:pt x="115" y="206"/>
                  </a:lnTo>
                  <a:lnTo>
                    <a:pt x="104" y="210"/>
                  </a:lnTo>
                  <a:lnTo>
                    <a:pt x="95" y="216"/>
                  </a:lnTo>
                  <a:lnTo>
                    <a:pt x="86" y="221"/>
                  </a:lnTo>
                  <a:lnTo>
                    <a:pt x="75" y="226"/>
                  </a:lnTo>
                  <a:lnTo>
                    <a:pt x="66" y="230"/>
                  </a:lnTo>
                  <a:lnTo>
                    <a:pt x="56" y="236"/>
                  </a:lnTo>
                  <a:lnTo>
                    <a:pt x="48" y="242"/>
                  </a:lnTo>
                  <a:lnTo>
                    <a:pt x="45" y="242"/>
                  </a:lnTo>
                  <a:lnTo>
                    <a:pt x="42" y="242"/>
                  </a:lnTo>
                  <a:lnTo>
                    <a:pt x="39" y="244"/>
                  </a:lnTo>
                  <a:lnTo>
                    <a:pt x="36" y="245"/>
                  </a:lnTo>
                  <a:lnTo>
                    <a:pt x="33" y="245"/>
                  </a:lnTo>
                  <a:lnTo>
                    <a:pt x="30" y="247"/>
                  </a:lnTo>
                  <a:lnTo>
                    <a:pt x="29" y="247"/>
                  </a:lnTo>
                  <a:lnTo>
                    <a:pt x="26" y="248"/>
                  </a:lnTo>
                  <a:lnTo>
                    <a:pt x="23" y="250"/>
                  </a:lnTo>
                  <a:lnTo>
                    <a:pt x="21" y="250"/>
                  </a:lnTo>
                  <a:lnTo>
                    <a:pt x="18" y="251"/>
                  </a:lnTo>
                  <a:lnTo>
                    <a:pt x="15" y="251"/>
                  </a:lnTo>
                  <a:lnTo>
                    <a:pt x="12" y="251"/>
                  </a:lnTo>
                  <a:lnTo>
                    <a:pt x="9" y="253"/>
                  </a:lnTo>
                  <a:lnTo>
                    <a:pt x="6" y="253"/>
                  </a:lnTo>
                  <a:lnTo>
                    <a:pt x="4" y="253"/>
                  </a:lnTo>
                  <a:lnTo>
                    <a:pt x="3" y="251"/>
                  </a:lnTo>
                  <a:lnTo>
                    <a:pt x="0" y="250"/>
                  </a:lnTo>
                  <a:lnTo>
                    <a:pt x="4" y="248"/>
                  </a:lnTo>
                  <a:lnTo>
                    <a:pt x="9" y="247"/>
                  </a:lnTo>
                  <a:lnTo>
                    <a:pt x="13" y="245"/>
                  </a:lnTo>
                  <a:lnTo>
                    <a:pt x="18" y="244"/>
                  </a:lnTo>
                  <a:lnTo>
                    <a:pt x="23" y="242"/>
                  </a:lnTo>
                  <a:lnTo>
                    <a:pt x="27" y="241"/>
                  </a:lnTo>
                  <a:lnTo>
                    <a:pt x="32" y="239"/>
                  </a:lnTo>
                  <a:lnTo>
                    <a:pt x="36" y="238"/>
                  </a:lnTo>
                  <a:lnTo>
                    <a:pt x="41" y="236"/>
                  </a:lnTo>
                  <a:lnTo>
                    <a:pt x="45" y="233"/>
                  </a:lnTo>
                  <a:lnTo>
                    <a:pt x="48" y="232"/>
                  </a:lnTo>
                  <a:lnTo>
                    <a:pt x="53" y="230"/>
                  </a:lnTo>
                  <a:lnTo>
                    <a:pt x="57" y="229"/>
                  </a:lnTo>
                  <a:lnTo>
                    <a:pt x="62" y="226"/>
                  </a:lnTo>
                  <a:lnTo>
                    <a:pt x="66" y="222"/>
                  </a:lnTo>
                  <a:lnTo>
                    <a:pt x="71" y="221"/>
                  </a:lnTo>
                  <a:lnTo>
                    <a:pt x="82" y="215"/>
                  </a:lnTo>
                  <a:lnTo>
                    <a:pt x="94" y="209"/>
                  </a:lnTo>
                  <a:lnTo>
                    <a:pt x="106" y="203"/>
                  </a:lnTo>
                  <a:lnTo>
                    <a:pt x="118" y="197"/>
                  </a:lnTo>
                  <a:lnTo>
                    <a:pt x="128" y="189"/>
                  </a:lnTo>
                  <a:lnTo>
                    <a:pt x="141" y="182"/>
                  </a:lnTo>
                  <a:lnTo>
                    <a:pt x="153" y="174"/>
                  </a:lnTo>
                  <a:lnTo>
                    <a:pt x="163" y="167"/>
                  </a:lnTo>
                  <a:lnTo>
                    <a:pt x="174" y="157"/>
                  </a:lnTo>
                  <a:lnTo>
                    <a:pt x="184" y="148"/>
                  </a:lnTo>
                  <a:lnTo>
                    <a:pt x="192" y="138"/>
                  </a:lnTo>
                  <a:lnTo>
                    <a:pt x="201" y="127"/>
                  </a:lnTo>
                  <a:lnTo>
                    <a:pt x="209" y="117"/>
                  </a:lnTo>
                  <a:lnTo>
                    <a:pt x="215" y="104"/>
                  </a:lnTo>
                  <a:lnTo>
                    <a:pt x="219" y="92"/>
                  </a:lnTo>
                  <a:lnTo>
                    <a:pt x="224" y="79"/>
                  </a:lnTo>
                  <a:lnTo>
                    <a:pt x="224" y="76"/>
                  </a:lnTo>
                  <a:lnTo>
                    <a:pt x="225" y="71"/>
                  </a:lnTo>
                  <a:lnTo>
                    <a:pt x="225" y="67"/>
                  </a:lnTo>
                  <a:lnTo>
                    <a:pt x="227" y="64"/>
                  </a:lnTo>
                  <a:lnTo>
                    <a:pt x="227" y="59"/>
                  </a:lnTo>
                  <a:lnTo>
                    <a:pt x="228" y="55"/>
                  </a:lnTo>
                  <a:lnTo>
                    <a:pt x="228" y="52"/>
                  </a:lnTo>
                  <a:lnTo>
                    <a:pt x="230" y="48"/>
                  </a:lnTo>
                  <a:lnTo>
                    <a:pt x="231" y="44"/>
                  </a:lnTo>
                  <a:lnTo>
                    <a:pt x="231" y="41"/>
                  </a:lnTo>
                  <a:lnTo>
                    <a:pt x="233" y="36"/>
                  </a:lnTo>
                  <a:lnTo>
                    <a:pt x="234" y="33"/>
                  </a:lnTo>
                  <a:lnTo>
                    <a:pt x="236" y="29"/>
                  </a:lnTo>
                  <a:lnTo>
                    <a:pt x="237" y="26"/>
                  </a:lnTo>
                  <a:lnTo>
                    <a:pt x="239" y="23"/>
                  </a:lnTo>
                  <a:lnTo>
                    <a:pt x="240" y="20"/>
                  </a:lnTo>
                  <a:lnTo>
                    <a:pt x="245" y="14"/>
                  </a:lnTo>
                  <a:lnTo>
                    <a:pt x="251" y="11"/>
                  </a:lnTo>
                  <a:lnTo>
                    <a:pt x="254" y="9"/>
                  </a:lnTo>
                  <a:lnTo>
                    <a:pt x="257" y="8"/>
                  </a:lnTo>
                  <a:lnTo>
                    <a:pt x="259" y="6"/>
                  </a:lnTo>
                  <a:lnTo>
                    <a:pt x="263" y="6"/>
                  </a:lnTo>
                  <a:lnTo>
                    <a:pt x="265" y="5"/>
                  </a:lnTo>
                  <a:lnTo>
                    <a:pt x="268" y="3"/>
                  </a:lnTo>
                  <a:lnTo>
                    <a:pt x="271" y="3"/>
                  </a:lnTo>
                  <a:lnTo>
                    <a:pt x="274" y="2"/>
                  </a:lnTo>
                  <a:lnTo>
                    <a:pt x="277" y="2"/>
                  </a:lnTo>
                  <a:lnTo>
                    <a:pt x="281" y="2"/>
                  </a:lnTo>
                  <a:lnTo>
                    <a:pt x="283" y="0"/>
                  </a:lnTo>
                  <a:lnTo>
                    <a:pt x="287" y="0"/>
                  </a:lnTo>
                  <a:lnTo>
                    <a:pt x="2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7" name="Freeform 425"/>
            <p:cNvSpPr>
              <a:spLocks/>
            </p:cNvSpPr>
            <p:nvPr/>
          </p:nvSpPr>
          <p:spPr bwMode="auto">
            <a:xfrm>
              <a:off x="4080" y="2792"/>
              <a:ext cx="313" cy="280"/>
            </a:xfrm>
            <a:custGeom>
              <a:avLst/>
              <a:gdLst>
                <a:gd name="T0" fmla="*/ 263 w 313"/>
                <a:gd name="T1" fmla="*/ 2 h 280"/>
                <a:gd name="T2" fmla="*/ 280 w 313"/>
                <a:gd name="T3" fmla="*/ 5 h 280"/>
                <a:gd name="T4" fmla="*/ 294 w 313"/>
                <a:gd name="T5" fmla="*/ 14 h 280"/>
                <a:gd name="T6" fmla="*/ 303 w 313"/>
                <a:gd name="T7" fmla="*/ 29 h 280"/>
                <a:gd name="T8" fmla="*/ 303 w 313"/>
                <a:gd name="T9" fmla="*/ 44 h 280"/>
                <a:gd name="T10" fmla="*/ 304 w 313"/>
                <a:gd name="T11" fmla="*/ 58 h 280"/>
                <a:gd name="T12" fmla="*/ 313 w 313"/>
                <a:gd name="T13" fmla="*/ 73 h 280"/>
                <a:gd name="T14" fmla="*/ 309 w 313"/>
                <a:gd name="T15" fmla="*/ 93 h 280"/>
                <a:gd name="T16" fmla="*/ 303 w 313"/>
                <a:gd name="T17" fmla="*/ 112 h 280"/>
                <a:gd name="T18" fmla="*/ 301 w 313"/>
                <a:gd name="T19" fmla="*/ 135 h 280"/>
                <a:gd name="T20" fmla="*/ 287 w 313"/>
                <a:gd name="T21" fmla="*/ 156 h 280"/>
                <a:gd name="T22" fmla="*/ 287 w 313"/>
                <a:gd name="T23" fmla="*/ 170 h 280"/>
                <a:gd name="T24" fmla="*/ 274 w 313"/>
                <a:gd name="T25" fmla="*/ 185 h 280"/>
                <a:gd name="T26" fmla="*/ 262 w 313"/>
                <a:gd name="T27" fmla="*/ 202 h 280"/>
                <a:gd name="T28" fmla="*/ 259 w 313"/>
                <a:gd name="T29" fmla="*/ 220 h 280"/>
                <a:gd name="T30" fmla="*/ 248 w 313"/>
                <a:gd name="T31" fmla="*/ 235 h 280"/>
                <a:gd name="T32" fmla="*/ 238 w 313"/>
                <a:gd name="T33" fmla="*/ 250 h 280"/>
                <a:gd name="T34" fmla="*/ 227 w 313"/>
                <a:gd name="T35" fmla="*/ 264 h 280"/>
                <a:gd name="T36" fmla="*/ 210 w 313"/>
                <a:gd name="T37" fmla="*/ 273 h 280"/>
                <a:gd name="T38" fmla="*/ 191 w 313"/>
                <a:gd name="T39" fmla="*/ 277 h 280"/>
                <a:gd name="T40" fmla="*/ 165 w 313"/>
                <a:gd name="T41" fmla="*/ 280 h 280"/>
                <a:gd name="T42" fmla="*/ 124 w 313"/>
                <a:gd name="T43" fmla="*/ 280 h 280"/>
                <a:gd name="T44" fmla="*/ 85 w 313"/>
                <a:gd name="T45" fmla="*/ 277 h 280"/>
                <a:gd name="T46" fmla="*/ 48 w 313"/>
                <a:gd name="T47" fmla="*/ 276 h 280"/>
                <a:gd name="T48" fmla="*/ 29 w 313"/>
                <a:gd name="T49" fmla="*/ 273 h 280"/>
                <a:gd name="T50" fmla="*/ 12 w 313"/>
                <a:gd name="T51" fmla="*/ 261 h 280"/>
                <a:gd name="T52" fmla="*/ 2 w 313"/>
                <a:gd name="T53" fmla="*/ 242 h 280"/>
                <a:gd name="T54" fmla="*/ 0 w 313"/>
                <a:gd name="T55" fmla="*/ 220 h 280"/>
                <a:gd name="T56" fmla="*/ 14 w 313"/>
                <a:gd name="T57" fmla="*/ 199 h 280"/>
                <a:gd name="T58" fmla="*/ 20 w 313"/>
                <a:gd name="T59" fmla="*/ 203 h 280"/>
                <a:gd name="T60" fmla="*/ 8 w 313"/>
                <a:gd name="T61" fmla="*/ 220 h 280"/>
                <a:gd name="T62" fmla="*/ 11 w 313"/>
                <a:gd name="T63" fmla="*/ 247 h 280"/>
                <a:gd name="T64" fmla="*/ 27 w 313"/>
                <a:gd name="T65" fmla="*/ 264 h 280"/>
                <a:gd name="T66" fmla="*/ 53 w 313"/>
                <a:gd name="T67" fmla="*/ 270 h 280"/>
                <a:gd name="T68" fmla="*/ 85 w 313"/>
                <a:gd name="T69" fmla="*/ 271 h 280"/>
                <a:gd name="T70" fmla="*/ 117 w 313"/>
                <a:gd name="T71" fmla="*/ 274 h 280"/>
                <a:gd name="T72" fmla="*/ 150 w 313"/>
                <a:gd name="T73" fmla="*/ 274 h 280"/>
                <a:gd name="T74" fmla="*/ 179 w 313"/>
                <a:gd name="T75" fmla="*/ 273 h 280"/>
                <a:gd name="T76" fmla="*/ 204 w 313"/>
                <a:gd name="T77" fmla="*/ 268 h 280"/>
                <a:gd name="T78" fmla="*/ 225 w 313"/>
                <a:gd name="T79" fmla="*/ 255 h 280"/>
                <a:gd name="T80" fmla="*/ 241 w 313"/>
                <a:gd name="T81" fmla="*/ 232 h 280"/>
                <a:gd name="T82" fmla="*/ 256 w 313"/>
                <a:gd name="T83" fmla="*/ 209 h 280"/>
                <a:gd name="T84" fmla="*/ 257 w 313"/>
                <a:gd name="T85" fmla="*/ 194 h 280"/>
                <a:gd name="T86" fmla="*/ 274 w 313"/>
                <a:gd name="T87" fmla="*/ 176 h 280"/>
                <a:gd name="T88" fmla="*/ 281 w 313"/>
                <a:gd name="T89" fmla="*/ 159 h 280"/>
                <a:gd name="T90" fmla="*/ 292 w 313"/>
                <a:gd name="T91" fmla="*/ 137 h 280"/>
                <a:gd name="T92" fmla="*/ 295 w 313"/>
                <a:gd name="T93" fmla="*/ 115 h 280"/>
                <a:gd name="T94" fmla="*/ 301 w 313"/>
                <a:gd name="T95" fmla="*/ 96 h 280"/>
                <a:gd name="T96" fmla="*/ 306 w 313"/>
                <a:gd name="T97" fmla="*/ 78 h 280"/>
                <a:gd name="T98" fmla="*/ 297 w 313"/>
                <a:gd name="T99" fmla="*/ 58 h 280"/>
                <a:gd name="T100" fmla="*/ 297 w 313"/>
                <a:gd name="T101" fmla="*/ 35 h 280"/>
                <a:gd name="T102" fmla="*/ 287 w 313"/>
                <a:gd name="T103" fmla="*/ 19 h 280"/>
                <a:gd name="T104" fmla="*/ 274 w 313"/>
                <a:gd name="T105" fmla="*/ 12 h 280"/>
                <a:gd name="T106" fmla="*/ 250 w 313"/>
                <a:gd name="T107" fmla="*/ 9 h 280"/>
                <a:gd name="T108" fmla="*/ 242 w 313"/>
                <a:gd name="T109" fmla="*/ 20 h 280"/>
                <a:gd name="T110" fmla="*/ 241 w 313"/>
                <a:gd name="T111" fmla="*/ 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280">
                  <a:moveTo>
                    <a:pt x="250" y="0"/>
                  </a:moveTo>
                  <a:lnTo>
                    <a:pt x="253" y="0"/>
                  </a:lnTo>
                  <a:lnTo>
                    <a:pt x="256" y="2"/>
                  </a:lnTo>
                  <a:lnTo>
                    <a:pt x="259" y="2"/>
                  </a:lnTo>
                  <a:lnTo>
                    <a:pt x="263" y="2"/>
                  </a:lnTo>
                  <a:lnTo>
                    <a:pt x="266" y="2"/>
                  </a:lnTo>
                  <a:lnTo>
                    <a:pt x="269" y="3"/>
                  </a:lnTo>
                  <a:lnTo>
                    <a:pt x="272" y="3"/>
                  </a:lnTo>
                  <a:lnTo>
                    <a:pt x="277" y="3"/>
                  </a:lnTo>
                  <a:lnTo>
                    <a:pt x="280" y="5"/>
                  </a:lnTo>
                  <a:lnTo>
                    <a:pt x="283" y="6"/>
                  </a:lnTo>
                  <a:lnTo>
                    <a:pt x="286" y="8"/>
                  </a:lnTo>
                  <a:lnTo>
                    <a:pt x="289" y="9"/>
                  </a:lnTo>
                  <a:lnTo>
                    <a:pt x="290" y="11"/>
                  </a:lnTo>
                  <a:lnTo>
                    <a:pt x="294" y="14"/>
                  </a:lnTo>
                  <a:lnTo>
                    <a:pt x="295" y="17"/>
                  </a:lnTo>
                  <a:lnTo>
                    <a:pt x="298" y="22"/>
                  </a:lnTo>
                  <a:lnTo>
                    <a:pt x="300" y="23"/>
                  </a:lnTo>
                  <a:lnTo>
                    <a:pt x="301" y="26"/>
                  </a:lnTo>
                  <a:lnTo>
                    <a:pt x="303" y="29"/>
                  </a:lnTo>
                  <a:lnTo>
                    <a:pt x="303" y="32"/>
                  </a:lnTo>
                  <a:lnTo>
                    <a:pt x="303" y="35"/>
                  </a:lnTo>
                  <a:lnTo>
                    <a:pt x="303" y="38"/>
                  </a:lnTo>
                  <a:lnTo>
                    <a:pt x="303" y="41"/>
                  </a:lnTo>
                  <a:lnTo>
                    <a:pt x="303" y="44"/>
                  </a:lnTo>
                  <a:lnTo>
                    <a:pt x="303" y="46"/>
                  </a:lnTo>
                  <a:lnTo>
                    <a:pt x="303" y="49"/>
                  </a:lnTo>
                  <a:lnTo>
                    <a:pt x="303" y="52"/>
                  </a:lnTo>
                  <a:lnTo>
                    <a:pt x="304" y="55"/>
                  </a:lnTo>
                  <a:lnTo>
                    <a:pt x="304" y="58"/>
                  </a:lnTo>
                  <a:lnTo>
                    <a:pt x="306" y="59"/>
                  </a:lnTo>
                  <a:lnTo>
                    <a:pt x="309" y="62"/>
                  </a:lnTo>
                  <a:lnTo>
                    <a:pt x="312" y="65"/>
                  </a:lnTo>
                  <a:lnTo>
                    <a:pt x="312" y="68"/>
                  </a:lnTo>
                  <a:lnTo>
                    <a:pt x="313" y="73"/>
                  </a:lnTo>
                  <a:lnTo>
                    <a:pt x="312" y="78"/>
                  </a:lnTo>
                  <a:lnTo>
                    <a:pt x="312" y="81"/>
                  </a:lnTo>
                  <a:lnTo>
                    <a:pt x="310" y="85"/>
                  </a:lnTo>
                  <a:lnTo>
                    <a:pt x="310" y="90"/>
                  </a:lnTo>
                  <a:lnTo>
                    <a:pt x="309" y="93"/>
                  </a:lnTo>
                  <a:lnTo>
                    <a:pt x="307" y="97"/>
                  </a:lnTo>
                  <a:lnTo>
                    <a:pt x="306" y="100"/>
                  </a:lnTo>
                  <a:lnTo>
                    <a:pt x="304" y="105"/>
                  </a:lnTo>
                  <a:lnTo>
                    <a:pt x="303" y="108"/>
                  </a:lnTo>
                  <a:lnTo>
                    <a:pt x="303" y="112"/>
                  </a:lnTo>
                  <a:lnTo>
                    <a:pt x="301" y="117"/>
                  </a:lnTo>
                  <a:lnTo>
                    <a:pt x="301" y="121"/>
                  </a:lnTo>
                  <a:lnTo>
                    <a:pt x="300" y="126"/>
                  </a:lnTo>
                  <a:lnTo>
                    <a:pt x="301" y="130"/>
                  </a:lnTo>
                  <a:lnTo>
                    <a:pt x="301" y="135"/>
                  </a:lnTo>
                  <a:lnTo>
                    <a:pt x="300" y="140"/>
                  </a:lnTo>
                  <a:lnTo>
                    <a:pt x="297" y="144"/>
                  </a:lnTo>
                  <a:lnTo>
                    <a:pt x="294" y="149"/>
                  </a:lnTo>
                  <a:lnTo>
                    <a:pt x="290" y="152"/>
                  </a:lnTo>
                  <a:lnTo>
                    <a:pt x="287" y="156"/>
                  </a:lnTo>
                  <a:lnTo>
                    <a:pt x="287" y="158"/>
                  </a:lnTo>
                  <a:lnTo>
                    <a:pt x="287" y="161"/>
                  </a:lnTo>
                  <a:lnTo>
                    <a:pt x="286" y="164"/>
                  </a:lnTo>
                  <a:lnTo>
                    <a:pt x="287" y="167"/>
                  </a:lnTo>
                  <a:lnTo>
                    <a:pt x="287" y="170"/>
                  </a:lnTo>
                  <a:lnTo>
                    <a:pt x="286" y="173"/>
                  </a:lnTo>
                  <a:lnTo>
                    <a:pt x="284" y="174"/>
                  </a:lnTo>
                  <a:lnTo>
                    <a:pt x="283" y="177"/>
                  </a:lnTo>
                  <a:lnTo>
                    <a:pt x="278" y="180"/>
                  </a:lnTo>
                  <a:lnTo>
                    <a:pt x="274" y="185"/>
                  </a:lnTo>
                  <a:lnTo>
                    <a:pt x="269" y="189"/>
                  </a:lnTo>
                  <a:lnTo>
                    <a:pt x="265" y="194"/>
                  </a:lnTo>
                  <a:lnTo>
                    <a:pt x="263" y="197"/>
                  </a:lnTo>
                  <a:lnTo>
                    <a:pt x="263" y="200"/>
                  </a:lnTo>
                  <a:lnTo>
                    <a:pt x="262" y="202"/>
                  </a:lnTo>
                  <a:lnTo>
                    <a:pt x="263" y="206"/>
                  </a:lnTo>
                  <a:lnTo>
                    <a:pt x="262" y="209"/>
                  </a:lnTo>
                  <a:lnTo>
                    <a:pt x="262" y="214"/>
                  </a:lnTo>
                  <a:lnTo>
                    <a:pt x="260" y="217"/>
                  </a:lnTo>
                  <a:lnTo>
                    <a:pt x="259" y="220"/>
                  </a:lnTo>
                  <a:lnTo>
                    <a:pt x="257" y="223"/>
                  </a:lnTo>
                  <a:lnTo>
                    <a:pt x="256" y="226"/>
                  </a:lnTo>
                  <a:lnTo>
                    <a:pt x="253" y="229"/>
                  </a:lnTo>
                  <a:lnTo>
                    <a:pt x="251" y="232"/>
                  </a:lnTo>
                  <a:lnTo>
                    <a:pt x="248" y="235"/>
                  </a:lnTo>
                  <a:lnTo>
                    <a:pt x="245" y="238"/>
                  </a:lnTo>
                  <a:lnTo>
                    <a:pt x="244" y="241"/>
                  </a:lnTo>
                  <a:lnTo>
                    <a:pt x="241" y="244"/>
                  </a:lnTo>
                  <a:lnTo>
                    <a:pt x="239" y="247"/>
                  </a:lnTo>
                  <a:lnTo>
                    <a:pt x="238" y="250"/>
                  </a:lnTo>
                  <a:lnTo>
                    <a:pt x="236" y="253"/>
                  </a:lnTo>
                  <a:lnTo>
                    <a:pt x="235" y="256"/>
                  </a:lnTo>
                  <a:lnTo>
                    <a:pt x="231" y="259"/>
                  </a:lnTo>
                  <a:lnTo>
                    <a:pt x="230" y="262"/>
                  </a:lnTo>
                  <a:lnTo>
                    <a:pt x="227" y="264"/>
                  </a:lnTo>
                  <a:lnTo>
                    <a:pt x="224" y="267"/>
                  </a:lnTo>
                  <a:lnTo>
                    <a:pt x="221" y="268"/>
                  </a:lnTo>
                  <a:lnTo>
                    <a:pt x="218" y="270"/>
                  </a:lnTo>
                  <a:lnTo>
                    <a:pt x="213" y="271"/>
                  </a:lnTo>
                  <a:lnTo>
                    <a:pt x="210" y="273"/>
                  </a:lnTo>
                  <a:lnTo>
                    <a:pt x="207" y="273"/>
                  </a:lnTo>
                  <a:lnTo>
                    <a:pt x="203" y="274"/>
                  </a:lnTo>
                  <a:lnTo>
                    <a:pt x="198" y="276"/>
                  </a:lnTo>
                  <a:lnTo>
                    <a:pt x="195" y="276"/>
                  </a:lnTo>
                  <a:lnTo>
                    <a:pt x="191" y="277"/>
                  </a:lnTo>
                  <a:lnTo>
                    <a:pt x="188" y="277"/>
                  </a:lnTo>
                  <a:lnTo>
                    <a:pt x="185" y="277"/>
                  </a:lnTo>
                  <a:lnTo>
                    <a:pt x="182" y="279"/>
                  </a:lnTo>
                  <a:lnTo>
                    <a:pt x="173" y="280"/>
                  </a:lnTo>
                  <a:lnTo>
                    <a:pt x="165" y="280"/>
                  </a:lnTo>
                  <a:lnTo>
                    <a:pt x="156" y="280"/>
                  </a:lnTo>
                  <a:lnTo>
                    <a:pt x="148" y="280"/>
                  </a:lnTo>
                  <a:lnTo>
                    <a:pt x="141" y="280"/>
                  </a:lnTo>
                  <a:lnTo>
                    <a:pt x="132" y="280"/>
                  </a:lnTo>
                  <a:lnTo>
                    <a:pt x="124" y="280"/>
                  </a:lnTo>
                  <a:lnTo>
                    <a:pt x="117" y="280"/>
                  </a:lnTo>
                  <a:lnTo>
                    <a:pt x="107" y="279"/>
                  </a:lnTo>
                  <a:lnTo>
                    <a:pt x="100" y="279"/>
                  </a:lnTo>
                  <a:lnTo>
                    <a:pt x="92" y="277"/>
                  </a:lnTo>
                  <a:lnTo>
                    <a:pt x="85" y="277"/>
                  </a:lnTo>
                  <a:lnTo>
                    <a:pt x="76" y="276"/>
                  </a:lnTo>
                  <a:lnTo>
                    <a:pt x="68" y="276"/>
                  </a:lnTo>
                  <a:lnTo>
                    <a:pt x="61" y="276"/>
                  </a:lnTo>
                  <a:lnTo>
                    <a:pt x="53" y="276"/>
                  </a:lnTo>
                  <a:lnTo>
                    <a:pt x="48" y="276"/>
                  </a:lnTo>
                  <a:lnTo>
                    <a:pt x="45" y="276"/>
                  </a:lnTo>
                  <a:lnTo>
                    <a:pt x="41" y="276"/>
                  </a:lnTo>
                  <a:lnTo>
                    <a:pt x="38" y="276"/>
                  </a:lnTo>
                  <a:lnTo>
                    <a:pt x="33" y="274"/>
                  </a:lnTo>
                  <a:lnTo>
                    <a:pt x="29" y="273"/>
                  </a:lnTo>
                  <a:lnTo>
                    <a:pt x="26" y="270"/>
                  </a:lnTo>
                  <a:lnTo>
                    <a:pt x="21" y="268"/>
                  </a:lnTo>
                  <a:lnTo>
                    <a:pt x="18" y="265"/>
                  </a:lnTo>
                  <a:lnTo>
                    <a:pt x="15" y="264"/>
                  </a:lnTo>
                  <a:lnTo>
                    <a:pt x="12" y="261"/>
                  </a:lnTo>
                  <a:lnTo>
                    <a:pt x="9" y="258"/>
                  </a:lnTo>
                  <a:lnTo>
                    <a:pt x="6" y="255"/>
                  </a:lnTo>
                  <a:lnTo>
                    <a:pt x="5" y="250"/>
                  </a:lnTo>
                  <a:lnTo>
                    <a:pt x="3" y="247"/>
                  </a:lnTo>
                  <a:lnTo>
                    <a:pt x="2" y="242"/>
                  </a:lnTo>
                  <a:lnTo>
                    <a:pt x="0" y="238"/>
                  </a:lnTo>
                  <a:lnTo>
                    <a:pt x="0" y="233"/>
                  </a:lnTo>
                  <a:lnTo>
                    <a:pt x="0" y="229"/>
                  </a:lnTo>
                  <a:lnTo>
                    <a:pt x="0" y="226"/>
                  </a:lnTo>
                  <a:lnTo>
                    <a:pt x="0" y="220"/>
                  </a:lnTo>
                  <a:lnTo>
                    <a:pt x="2" y="215"/>
                  </a:lnTo>
                  <a:lnTo>
                    <a:pt x="5" y="211"/>
                  </a:lnTo>
                  <a:lnTo>
                    <a:pt x="8" y="206"/>
                  </a:lnTo>
                  <a:lnTo>
                    <a:pt x="11" y="202"/>
                  </a:lnTo>
                  <a:lnTo>
                    <a:pt x="14" y="199"/>
                  </a:lnTo>
                  <a:lnTo>
                    <a:pt x="18" y="196"/>
                  </a:lnTo>
                  <a:lnTo>
                    <a:pt x="23" y="193"/>
                  </a:lnTo>
                  <a:lnTo>
                    <a:pt x="24" y="197"/>
                  </a:lnTo>
                  <a:lnTo>
                    <a:pt x="23" y="200"/>
                  </a:lnTo>
                  <a:lnTo>
                    <a:pt x="20" y="203"/>
                  </a:lnTo>
                  <a:lnTo>
                    <a:pt x="17" y="206"/>
                  </a:lnTo>
                  <a:lnTo>
                    <a:pt x="14" y="209"/>
                  </a:lnTo>
                  <a:lnTo>
                    <a:pt x="11" y="212"/>
                  </a:lnTo>
                  <a:lnTo>
                    <a:pt x="8" y="215"/>
                  </a:lnTo>
                  <a:lnTo>
                    <a:pt x="8" y="220"/>
                  </a:lnTo>
                  <a:lnTo>
                    <a:pt x="6" y="226"/>
                  </a:lnTo>
                  <a:lnTo>
                    <a:pt x="6" y="232"/>
                  </a:lnTo>
                  <a:lnTo>
                    <a:pt x="8" y="236"/>
                  </a:lnTo>
                  <a:lnTo>
                    <a:pt x="9" y="242"/>
                  </a:lnTo>
                  <a:lnTo>
                    <a:pt x="11" y="247"/>
                  </a:lnTo>
                  <a:lnTo>
                    <a:pt x="14" y="252"/>
                  </a:lnTo>
                  <a:lnTo>
                    <a:pt x="17" y="255"/>
                  </a:lnTo>
                  <a:lnTo>
                    <a:pt x="20" y="259"/>
                  </a:lnTo>
                  <a:lnTo>
                    <a:pt x="24" y="261"/>
                  </a:lnTo>
                  <a:lnTo>
                    <a:pt x="27" y="264"/>
                  </a:lnTo>
                  <a:lnTo>
                    <a:pt x="32" y="267"/>
                  </a:lnTo>
                  <a:lnTo>
                    <a:pt x="38" y="268"/>
                  </a:lnTo>
                  <a:lnTo>
                    <a:pt x="42" y="270"/>
                  </a:lnTo>
                  <a:lnTo>
                    <a:pt x="48" y="270"/>
                  </a:lnTo>
                  <a:lnTo>
                    <a:pt x="53" y="270"/>
                  </a:lnTo>
                  <a:lnTo>
                    <a:pt x="59" y="270"/>
                  </a:lnTo>
                  <a:lnTo>
                    <a:pt x="65" y="270"/>
                  </a:lnTo>
                  <a:lnTo>
                    <a:pt x="73" y="270"/>
                  </a:lnTo>
                  <a:lnTo>
                    <a:pt x="79" y="270"/>
                  </a:lnTo>
                  <a:lnTo>
                    <a:pt x="85" y="271"/>
                  </a:lnTo>
                  <a:lnTo>
                    <a:pt x="91" y="271"/>
                  </a:lnTo>
                  <a:lnTo>
                    <a:pt x="98" y="271"/>
                  </a:lnTo>
                  <a:lnTo>
                    <a:pt x="103" y="273"/>
                  </a:lnTo>
                  <a:lnTo>
                    <a:pt x="110" y="274"/>
                  </a:lnTo>
                  <a:lnTo>
                    <a:pt x="117" y="274"/>
                  </a:lnTo>
                  <a:lnTo>
                    <a:pt x="123" y="274"/>
                  </a:lnTo>
                  <a:lnTo>
                    <a:pt x="130" y="274"/>
                  </a:lnTo>
                  <a:lnTo>
                    <a:pt x="136" y="276"/>
                  </a:lnTo>
                  <a:lnTo>
                    <a:pt x="144" y="274"/>
                  </a:lnTo>
                  <a:lnTo>
                    <a:pt x="150" y="274"/>
                  </a:lnTo>
                  <a:lnTo>
                    <a:pt x="156" y="274"/>
                  </a:lnTo>
                  <a:lnTo>
                    <a:pt x="163" y="274"/>
                  </a:lnTo>
                  <a:lnTo>
                    <a:pt x="168" y="273"/>
                  </a:lnTo>
                  <a:lnTo>
                    <a:pt x="173" y="273"/>
                  </a:lnTo>
                  <a:lnTo>
                    <a:pt x="179" y="273"/>
                  </a:lnTo>
                  <a:lnTo>
                    <a:pt x="183" y="271"/>
                  </a:lnTo>
                  <a:lnTo>
                    <a:pt x="189" y="271"/>
                  </a:lnTo>
                  <a:lnTo>
                    <a:pt x="194" y="270"/>
                  </a:lnTo>
                  <a:lnTo>
                    <a:pt x="200" y="268"/>
                  </a:lnTo>
                  <a:lnTo>
                    <a:pt x="204" y="268"/>
                  </a:lnTo>
                  <a:lnTo>
                    <a:pt x="209" y="265"/>
                  </a:lnTo>
                  <a:lnTo>
                    <a:pt x="215" y="264"/>
                  </a:lnTo>
                  <a:lnTo>
                    <a:pt x="218" y="261"/>
                  </a:lnTo>
                  <a:lnTo>
                    <a:pt x="222" y="258"/>
                  </a:lnTo>
                  <a:lnTo>
                    <a:pt x="225" y="255"/>
                  </a:lnTo>
                  <a:lnTo>
                    <a:pt x="230" y="252"/>
                  </a:lnTo>
                  <a:lnTo>
                    <a:pt x="233" y="247"/>
                  </a:lnTo>
                  <a:lnTo>
                    <a:pt x="235" y="242"/>
                  </a:lnTo>
                  <a:lnTo>
                    <a:pt x="238" y="236"/>
                  </a:lnTo>
                  <a:lnTo>
                    <a:pt x="241" y="232"/>
                  </a:lnTo>
                  <a:lnTo>
                    <a:pt x="245" y="227"/>
                  </a:lnTo>
                  <a:lnTo>
                    <a:pt x="250" y="223"/>
                  </a:lnTo>
                  <a:lnTo>
                    <a:pt x="253" y="217"/>
                  </a:lnTo>
                  <a:lnTo>
                    <a:pt x="256" y="212"/>
                  </a:lnTo>
                  <a:lnTo>
                    <a:pt x="256" y="209"/>
                  </a:lnTo>
                  <a:lnTo>
                    <a:pt x="257" y="206"/>
                  </a:lnTo>
                  <a:lnTo>
                    <a:pt x="257" y="203"/>
                  </a:lnTo>
                  <a:lnTo>
                    <a:pt x="257" y="202"/>
                  </a:lnTo>
                  <a:lnTo>
                    <a:pt x="256" y="197"/>
                  </a:lnTo>
                  <a:lnTo>
                    <a:pt x="257" y="194"/>
                  </a:lnTo>
                  <a:lnTo>
                    <a:pt x="259" y="191"/>
                  </a:lnTo>
                  <a:lnTo>
                    <a:pt x="260" y="188"/>
                  </a:lnTo>
                  <a:lnTo>
                    <a:pt x="265" y="183"/>
                  </a:lnTo>
                  <a:lnTo>
                    <a:pt x="269" y="180"/>
                  </a:lnTo>
                  <a:lnTo>
                    <a:pt x="274" y="176"/>
                  </a:lnTo>
                  <a:lnTo>
                    <a:pt x="278" y="171"/>
                  </a:lnTo>
                  <a:lnTo>
                    <a:pt x="280" y="168"/>
                  </a:lnTo>
                  <a:lnTo>
                    <a:pt x="281" y="167"/>
                  </a:lnTo>
                  <a:lnTo>
                    <a:pt x="281" y="162"/>
                  </a:lnTo>
                  <a:lnTo>
                    <a:pt x="281" y="159"/>
                  </a:lnTo>
                  <a:lnTo>
                    <a:pt x="283" y="155"/>
                  </a:lnTo>
                  <a:lnTo>
                    <a:pt x="284" y="150"/>
                  </a:lnTo>
                  <a:lnTo>
                    <a:pt x="286" y="146"/>
                  </a:lnTo>
                  <a:lnTo>
                    <a:pt x="290" y="141"/>
                  </a:lnTo>
                  <a:lnTo>
                    <a:pt x="292" y="137"/>
                  </a:lnTo>
                  <a:lnTo>
                    <a:pt x="295" y="134"/>
                  </a:lnTo>
                  <a:lnTo>
                    <a:pt x="297" y="129"/>
                  </a:lnTo>
                  <a:lnTo>
                    <a:pt x="295" y="123"/>
                  </a:lnTo>
                  <a:lnTo>
                    <a:pt x="295" y="118"/>
                  </a:lnTo>
                  <a:lnTo>
                    <a:pt x="295" y="115"/>
                  </a:lnTo>
                  <a:lnTo>
                    <a:pt x="295" y="111"/>
                  </a:lnTo>
                  <a:lnTo>
                    <a:pt x="297" y="106"/>
                  </a:lnTo>
                  <a:lnTo>
                    <a:pt x="298" y="103"/>
                  </a:lnTo>
                  <a:lnTo>
                    <a:pt x="300" y="100"/>
                  </a:lnTo>
                  <a:lnTo>
                    <a:pt x="301" y="96"/>
                  </a:lnTo>
                  <a:lnTo>
                    <a:pt x="303" y="93"/>
                  </a:lnTo>
                  <a:lnTo>
                    <a:pt x="304" y="88"/>
                  </a:lnTo>
                  <a:lnTo>
                    <a:pt x="306" y="85"/>
                  </a:lnTo>
                  <a:lnTo>
                    <a:pt x="306" y="81"/>
                  </a:lnTo>
                  <a:lnTo>
                    <a:pt x="306" y="78"/>
                  </a:lnTo>
                  <a:lnTo>
                    <a:pt x="306" y="73"/>
                  </a:lnTo>
                  <a:lnTo>
                    <a:pt x="306" y="70"/>
                  </a:lnTo>
                  <a:lnTo>
                    <a:pt x="303" y="65"/>
                  </a:lnTo>
                  <a:lnTo>
                    <a:pt x="301" y="62"/>
                  </a:lnTo>
                  <a:lnTo>
                    <a:pt x="297" y="58"/>
                  </a:lnTo>
                  <a:lnTo>
                    <a:pt x="295" y="53"/>
                  </a:lnTo>
                  <a:lnTo>
                    <a:pt x="295" y="49"/>
                  </a:lnTo>
                  <a:lnTo>
                    <a:pt x="297" y="44"/>
                  </a:lnTo>
                  <a:lnTo>
                    <a:pt x="297" y="40"/>
                  </a:lnTo>
                  <a:lnTo>
                    <a:pt x="297" y="35"/>
                  </a:lnTo>
                  <a:lnTo>
                    <a:pt x="295" y="31"/>
                  </a:lnTo>
                  <a:lnTo>
                    <a:pt x="292" y="28"/>
                  </a:lnTo>
                  <a:lnTo>
                    <a:pt x="290" y="25"/>
                  </a:lnTo>
                  <a:lnTo>
                    <a:pt x="289" y="22"/>
                  </a:lnTo>
                  <a:lnTo>
                    <a:pt x="287" y="19"/>
                  </a:lnTo>
                  <a:lnTo>
                    <a:pt x="286" y="15"/>
                  </a:lnTo>
                  <a:lnTo>
                    <a:pt x="283" y="12"/>
                  </a:lnTo>
                  <a:lnTo>
                    <a:pt x="280" y="12"/>
                  </a:lnTo>
                  <a:lnTo>
                    <a:pt x="277" y="11"/>
                  </a:lnTo>
                  <a:lnTo>
                    <a:pt x="274" y="12"/>
                  </a:lnTo>
                  <a:lnTo>
                    <a:pt x="269" y="9"/>
                  </a:lnTo>
                  <a:lnTo>
                    <a:pt x="265" y="8"/>
                  </a:lnTo>
                  <a:lnTo>
                    <a:pt x="260" y="8"/>
                  </a:lnTo>
                  <a:lnTo>
                    <a:pt x="256" y="8"/>
                  </a:lnTo>
                  <a:lnTo>
                    <a:pt x="250" y="9"/>
                  </a:lnTo>
                  <a:lnTo>
                    <a:pt x="247" y="11"/>
                  </a:lnTo>
                  <a:lnTo>
                    <a:pt x="245" y="12"/>
                  </a:lnTo>
                  <a:lnTo>
                    <a:pt x="244" y="15"/>
                  </a:lnTo>
                  <a:lnTo>
                    <a:pt x="242" y="17"/>
                  </a:lnTo>
                  <a:lnTo>
                    <a:pt x="242" y="20"/>
                  </a:lnTo>
                  <a:lnTo>
                    <a:pt x="238" y="19"/>
                  </a:lnTo>
                  <a:lnTo>
                    <a:pt x="236" y="15"/>
                  </a:lnTo>
                  <a:lnTo>
                    <a:pt x="238" y="12"/>
                  </a:lnTo>
                  <a:lnTo>
                    <a:pt x="239" y="11"/>
                  </a:lnTo>
                  <a:lnTo>
                    <a:pt x="241" y="8"/>
                  </a:lnTo>
                  <a:lnTo>
                    <a:pt x="244" y="5"/>
                  </a:lnTo>
                  <a:lnTo>
                    <a:pt x="247" y="2"/>
                  </a:lnTo>
                  <a:lnTo>
                    <a:pt x="250" y="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8" name="Freeform 426"/>
            <p:cNvSpPr>
              <a:spLocks/>
            </p:cNvSpPr>
            <p:nvPr/>
          </p:nvSpPr>
          <p:spPr bwMode="auto">
            <a:xfrm>
              <a:off x="4582" y="2703"/>
              <a:ext cx="47" cy="100"/>
            </a:xfrm>
            <a:custGeom>
              <a:avLst/>
              <a:gdLst>
                <a:gd name="T0" fmla="*/ 2 w 47"/>
                <a:gd name="T1" fmla="*/ 0 h 100"/>
                <a:gd name="T2" fmla="*/ 5 w 47"/>
                <a:gd name="T3" fmla="*/ 5 h 100"/>
                <a:gd name="T4" fmla="*/ 8 w 47"/>
                <a:gd name="T5" fmla="*/ 9 h 100"/>
                <a:gd name="T6" fmla="*/ 11 w 47"/>
                <a:gd name="T7" fmla="*/ 14 h 100"/>
                <a:gd name="T8" fmla="*/ 14 w 47"/>
                <a:gd name="T9" fmla="*/ 18 h 100"/>
                <a:gd name="T10" fmla="*/ 15 w 47"/>
                <a:gd name="T11" fmla="*/ 24 h 100"/>
                <a:gd name="T12" fmla="*/ 18 w 47"/>
                <a:gd name="T13" fmla="*/ 29 h 100"/>
                <a:gd name="T14" fmla="*/ 20 w 47"/>
                <a:gd name="T15" fmla="*/ 35 h 100"/>
                <a:gd name="T16" fmla="*/ 23 w 47"/>
                <a:gd name="T17" fmla="*/ 39 h 100"/>
                <a:gd name="T18" fmla="*/ 24 w 47"/>
                <a:gd name="T19" fmla="*/ 44 h 100"/>
                <a:gd name="T20" fmla="*/ 26 w 47"/>
                <a:gd name="T21" fmla="*/ 50 h 100"/>
                <a:gd name="T22" fmla="*/ 27 w 47"/>
                <a:gd name="T23" fmla="*/ 55 h 100"/>
                <a:gd name="T24" fmla="*/ 30 w 47"/>
                <a:gd name="T25" fmla="*/ 61 h 100"/>
                <a:gd name="T26" fmla="*/ 34 w 47"/>
                <a:gd name="T27" fmla="*/ 65 h 100"/>
                <a:gd name="T28" fmla="*/ 35 w 47"/>
                <a:gd name="T29" fmla="*/ 70 h 100"/>
                <a:gd name="T30" fmla="*/ 38 w 47"/>
                <a:gd name="T31" fmla="*/ 76 h 100"/>
                <a:gd name="T32" fmla="*/ 43 w 47"/>
                <a:gd name="T33" fmla="*/ 80 h 100"/>
                <a:gd name="T34" fmla="*/ 41 w 47"/>
                <a:gd name="T35" fmla="*/ 82 h 100"/>
                <a:gd name="T36" fmla="*/ 43 w 47"/>
                <a:gd name="T37" fmla="*/ 85 h 100"/>
                <a:gd name="T38" fmla="*/ 44 w 47"/>
                <a:gd name="T39" fmla="*/ 88 h 100"/>
                <a:gd name="T40" fmla="*/ 46 w 47"/>
                <a:gd name="T41" fmla="*/ 89 h 100"/>
                <a:gd name="T42" fmla="*/ 47 w 47"/>
                <a:gd name="T43" fmla="*/ 92 h 100"/>
                <a:gd name="T44" fmla="*/ 47 w 47"/>
                <a:gd name="T45" fmla="*/ 95 h 100"/>
                <a:gd name="T46" fmla="*/ 46 w 47"/>
                <a:gd name="T47" fmla="*/ 98 h 100"/>
                <a:gd name="T48" fmla="*/ 44 w 47"/>
                <a:gd name="T49" fmla="*/ 100 h 100"/>
                <a:gd name="T50" fmla="*/ 41 w 47"/>
                <a:gd name="T51" fmla="*/ 94 h 100"/>
                <a:gd name="T52" fmla="*/ 38 w 47"/>
                <a:gd name="T53" fmla="*/ 88 h 100"/>
                <a:gd name="T54" fmla="*/ 35 w 47"/>
                <a:gd name="T55" fmla="*/ 82 h 100"/>
                <a:gd name="T56" fmla="*/ 32 w 47"/>
                <a:gd name="T57" fmla="*/ 76 h 100"/>
                <a:gd name="T58" fmla="*/ 29 w 47"/>
                <a:gd name="T59" fmla="*/ 70 h 100"/>
                <a:gd name="T60" fmla="*/ 26 w 47"/>
                <a:gd name="T61" fmla="*/ 65 h 100"/>
                <a:gd name="T62" fmla="*/ 23 w 47"/>
                <a:gd name="T63" fmla="*/ 59 h 100"/>
                <a:gd name="T64" fmla="*/ 21 w 47"/>
                <a:gd name="T65" fmla="*/ 53 h 100"/>
                <a:gd name="T66" fmla="*/ 18 w 47"/>
                <a:gd name="T67" fmla="*/ 47 h 100"/>
                <a:gd name="T68" fmla="*/ 15 w 47"/>
                <a:gd name="T69" fmla="*/ 41 h 100"/>
                <a:gd name="T70" fmla="*/ 14 w 47"/>
                <a:gd name="T71" fmla="*/ 35 h 100"/>
                <a:gd name="T72" fmla="*/ 11 w 47"/>
                <a:gd name="T73" fmla="*/ 29 h 100"/>
                <a:gd name="T74" fmla="*/ 8 w 47"/>
                <a:gd name="T75" fmla="*/ 23 h 100"/>
                <a:gd name="T76" fmla="*/ 6 w 47"/>
                <a:gd name="T77" fmla="*/ 17 h 100"/>
                <a:gd name="T78" fmla="*/ 3 w 47"/>
                <a:gd name="T79" fmla="*/ 11 h 100"/>
                <a:gd name="T80" fmla="*/ 0 w 47"/>
                <a:gd name="T81" fmla="*/ 6 h 100"/>
                <a:gd name="T82" fmla="*/ 0 w 47"/>
                <a:gd name="T83" fmla="*/ 3 h 100"/>
                <a:gd name="T84" fmla="*/ 2 w 47"/>
                <a:gd name="T85" fmla="*/ 0 h 100"/>
                <a:gd name="T86" fmla="*/ 2 w 47"/>
                <a:gd name="T8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7" h="100">
                  <a:moveTo>
                    <a:pt x="2" y="0"/>
                  </a:moveTo>
                  <a:lnTo>
                    <a:pt x="5" y="5"/>
                  </a:lnTo>
                  <a:lnTo>
                    <a:pt x="8" y="9"/>
                  </a:lnTo>
                  <a:lnTo>
                    <a:pt x="11" y="14"/>
                  </a:lnTo>
                  <a:lnTo>
                    <a:pt x="14" y="18"/>
                  </a:lnTo>
                  <a:lnTo>
                    <a:pt x="15" y="24"/>
                  </a:lnTo>
                  <a:lnTo>
                    <a:pt x="18" y="29"/>
                  </a:lnTo>
                  <a:lnTo>
                    <a:pt x="20" y="35"/>
                  </a:lnTo>
                  <a:lnTo>
                    <a:pt x="23" y="39"/>
                  </a:lnTo>
                  <a:lnTo>
                    <a:pt x="24" y="44"/>
                  </a:lnTo>
                  <a:lnTo>
                    <a:pt x="26" y="50"/>
                  </a:lnTo>
                  <a:lnTo>
                    <a:pt x="27" y="55"/>
                  </a:lnTo>
                  <a:lnTo>
                    <a:pt x="30" y="61"/>
                  </a:lnTo>
                  <a:lnTo>
                    <a:pt x="34" y="65"/>
                  </a:lnTo>
                  <a:lnTo>
                    <a:pt x="35" y="70"/>
                  </a:lnTo>
                  <a:lnTo>
                    <a:pt x="38" y="76"/>
                  </a:lnTo>
                  <a:lnTo>
                    <a:pt x="43" y="80"/>
                  </a:lnTo>
                  <a:lnTo>
                    <a:pt x="41" y="82"/>
                  </a:lnTo>
                  <a:lnTo>
                    <a:pt x="43" y="85"/>
                  </a:lnTo>
                  <a:lnTo>
                    <a:pt x="44" y="88"/>
                  </a:lnTo>
                  <a:lnTo>
                    <a:pt x="46" y="89"/>
                  </a:lnTo>
                  <a:lnTo>
                    <a:pt x="47" y="92"/>
                  </a:lnTo>
                  <a:lnTo>
                    <a:pt x="47" y="95"/>
                  </a:lnTo>
                  <a:lnTo>
                    <a:pt x="46" y="98"/>
                  </a:lnTo>
                  <a:lnTo>
                    <a:pt x="44" y="100"/>
                  </a:lnTo>
                  <a:lnTo>
                    <a:pt x="41" y="94"/>
                  </a:lnTo>
                  <a:lnTo>
                    <a:pt x="38" y="88"/>
                  </a:lnTo>
                  <a:lnTo>
                    <a:pt x="35" y="82"/>
                  </a:lnTo>
                  <a:lnTo>
                    <a:pt x="32" y="76"/>
                  </a:lnTo>
                  <a:lnTo>
                    <a:pt x="29" y="70"/>
                  </a:lnTo>
                  <a:lnTo>
                    <a:pt x="26" y="65"/>
                  </a:lnTo>
                  <a:lnTo>
                    <a:pt x="23" y="59"/>
                  </a:lnTo>
                  <a:lnTo>
                    <a:pt x="21" y="53"/>
                  </a:lnTo>
                  <a:lnTo>
                    <a:pt x="18" y="47"/>
                  </a:lnTo>
                  <a:lnTo>
                    <a:pt x="15" y="41"/>
                  </a:lnTo>
                  <a:lnTo>
                    <a:pt x="14" y="35"/>
                  </a:lnTo>
                  <a:lnTo>
                    <a:pt x="11" y="29"/>
                  </a:lnTo>
                  <a:lnTo>
                    <a:pt x="8" y="23"/>
                  </a:lnTo>
                  <a:lnTo>
                    <a:pt x="6" y="17"/>
                  </a:lnTo>
                  <a:lnTo>
                    <a:pt x="3" y="11"/>
                  </a:lnTo>
                  <a:lnTo>
                    <a:pt x="0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419" name="Freeform 427"/>
            <p:cNvSpPr>
              <a:spLocks/>
            </p:cNvSpPr>
            <p:nvPr/>
          </p:nvSpPr>
          <p:spPr bwMode="auto">
            <a:xfrm>
              <a:off x="4360" y="2420"/>
              <a:ext cx="246" cy="392"/>
            </a:xfrm>
            <a:custGeom>
              <a:avLst/>
              <a:gdLst>
                <a:gd name="T0" fmla="*/ 79 w 246"/>
                <a:gd name="T1" fmla="*/ 0 h 392"/>
                <a:gd name="T2" fmla="*/ 97 w 246"/>
                <a:gd name="T3" fmla="*/ 3 h 392"/>
                <a:gd name="T4" fmla="*/ 113 w 246"/>
                <a:gd name="T5" fmla="*/ 9 h 392"/>
                <a:gd name="T6" fmla="*/ 130 w 246"/>
                <a:gd name="T7" fmla="*/ 17 h 392"/>
                <a:gd name="T8" fmla="*/ 147 w 246"/>
                <a:gd name="T9" fmla="*/ 26 h 392"/>
                <a:gd name="T10" fmla="*/ 160 w 246"/>
                <a:gd name="T11" fmla="*/ 36 h 392"/>
                <a:gd name="T12" fmla="*/ 171 w 246"/>
                <a:gd name="T13" fmla="*/ 49 h 392"/>
                <a:gd name="T14" fmla="*/ 183 w 246"/>
                <a:gd name="T15" fmla="*/ 62 h 392"/>
                <a:gd name="T16" fmla="*/ 194 w 246"/>
                <a:gd name="T17" fmla="*/ 76 h 392"/>
                <a:gd name="T18" fmla="*/ 204 w 246"/>
                <a:gd name="T19" fmla="*/ 91 h 392"/>
                <a:gd name="T20" fmla="*/ 212 w 246"/>
                <a:gd name="T21" fmla="*/ 106 h 392"/>
                <a:gd name="T22" fmla="*/ 225 w 246"/>
                <a:gd name="T23" fmla="*/ 130 h 392"/>
                <a:gd name="T24" fmla="*/ 237 w 246"/>
                <a:gd name="T25" fmla="*/ 158 h 392"/>
                <a:gd name="T26" fmla="*/ 243 w 246"/>
                <a:gd name="T27" fmla="*/ 186 h 392"/>
                <a:gd name="T28" fmla="*/ 246 w 246"/>
                <a:gd name="T29" fmla="*/ 215 h 392"/>
                <a:gd name="T30" fmla="*/ 243 w 246"/>
                <a:gd name="T31" fmla="*/ 244 h 392"/>
                <a:gd name="T32" fmla="*/ 233 w 246"/>
                <a:gd name="T33" fmla="*/ 273 h 392"/>
                <a:gd name="T34" fmla="*/ 216 w 246"/>
                <a:gd name="T35" fmla="*/ 303 h 392"/>
                <a:gd name="T36" fmla="*/ 198 w 246"/>
                <a:gd name="T37" fmla="*/ 332 h 392"/>
                <a:gd name="T38" fmla="*/ 172 w 246"/>
                <a:gd name="T39" fmla="*/ 354 h 392"/>
                <a:gd name="T40" fmla="*/ 145 w 246"/>
                <a:gd name="T41" fmla="*/ 372 h 392"/>
                <a:gd name="T42" fmla="*/ 118 w 246"/>
                <a:gd name="T43" fmla="*/ 383 h 392"/>
                <a:gd name="T44" fmla="*/ 98 w 246"/>
                <a:gd name="T45" fmla="*/ 389 h 392"/>
                <a:gd name="T46" fmla="*/ 79 w 246"/>
                <a:gd name="T47" fmla="*/ 391 h 392"/>
                <a:gd name="T48" fmla="*/ 57 w 246"/>
                <a:gd name="T49" fmla="*/ 391 h 392"/>
                <a:gd name="T50" fmla="*/ 38 w 246"/>
                <a:gd name="T51" fmla="*/ 391 h 392"/>
                <a:gd name="T52" fmla="*/ 18 w 246"/>
                <a:gd name="T53" fmla="*/ 392 h 392"/>
                <a:gd name="T54" fmla="*/ 21 w 246"/>
                <a:gd name="T55" fmla="*/ 386 h 392"/>
                <a:gd name="T56" fmla="*/ 42 w 246"/>
                <a:gd name="T57" fmla="*/ 383 h 392"/>
                <a:gd name="T58" fmla="*/ 63 w 246"/>
                <a:gd name="T59" fmla="*/ 383 h 392"/>
                <a:gd name="T60" fmla="*/ 85 w 246"/>
                <a:gd name="T61" fmla="*/ 383 h 392"/>
                <a:gd name="T62" fmla="*/ 104 w 246"/>
                <a:gd name="T63" fmla="*/ 380 h 392"/>
                <a:gd name="T64" fmla="*/ 125 w 246"/>
                <a:gd name="T65" fmla="*/ 372 h 392"/>
                <a:gd name="T66" fmla="*/ 159 w 246"/>
                <a:gd name="T67" fmla="*/ 356 h 392"/>
                <a:gd name="T68" fmla="*/ 187 w 246"/>
                <a:gd name="T69" fmla="*/ 332 h 392"/>
                <a:gd name="T70" fmla="*/ 210 w 246"/>
                <a:gd name="T71" fmla="*/ 301 h 392"/>
                <a:gd name="T72" fmla="*/ 228 w 246"/>
                <a:gd name="T73" fmla="*/ 266 h 392"/>
                <a:gd name="T74" fmla="*/ 239 w 246"/>
                <a:gd name="T75" fmla="*/ 232 h 392"/>
                <a:gd name="T76" fmla="*/ 239 w 246"/>
                <a:gd name="T77" fmla="*/ 192 h 392"/>
                <a:gd name="T78" fmla="*/ 228 w 246"/>
                <a:gd name="T79" fmla="*/ 155 h 392"/>
                <a:gd name="T80" fmla="*/ 212 w 246"/>
                <a:gd name="T81" fmla="*/ 120 h 392"/>
                <a:gd name="T82" fmla="*/ 190 w 246"/>
                <a:gd name="T83" fmla="*/ 85 h 392"/>
                <a:gd name="T84" fmla="*/ 165 w 246"/>
                <a:gd name="T85" fmla="*/ 53 h 392"/>
                <a:gd name="T86" fmla="*/ 139 w 246"/>
                <a:gd name="T87" fmla="*/ 29 h 392"/>
                <a:gd name="T88" fmla="*/ 118 w 246"/>
                <a:gd name="T89" fmla="*/ 18 h 392"/>
                <a:gd name="T90" fmla="*/ 94 w 246"/>
                <a:gd name="T91" fmla="*/ 9 h 392"/>
                <a:gd name="T92" fmla="*/ 69 w 246"/>
                <a:gd name="T93" fmla="*/ 8 h 392"/>
                <a:gd name="T94" fmla="*/ 45 w 246"/>
                <a:gd name="T95" fmla="*/ 12 h 392"/>
                <a:gd name="T96" fmla="*/ 24 w 246"/>
                <a:gd name="T97" fmla="*/ 27 h 392"/>
                <a:gd name="T98" fmla="*/ 17 w 246"/>
                <a:gd name="T99" fmla="*/ 33 h 392"/>
                <a:gd name="T100" fmla="*/ 6 w 246"/>
                <a:gd name="T101" fmla="*/ 40 h 392"/>
                <a:gd name="T102" fmla="*/ 0 w 246"/>
                <a:gd name="T103" fmla="*/ 38 h 392"/>
                <a:gd name="T104" fmla="*/ 6 w 246"/>
                <a:gd name="T105" fmla="*/ 30 h 392"/>
                <a:gd name="T106" fmla="*/ 18 w 246"/>
                <a:gd name="T107" fmla="*/ 23 h 392"/>
                <a:gd name="T108" fmla="*/ 32 w 246"/>
                <a:gd name="T109" fmla="*/ 14 h 392"/>
                <a:gd name="T110" fmla="*/ 45 w 246"/>
                <a:gd name="T111" fmla="*/ 6 h 392"/>
                <a:gd name="T112" fmla="*/ 57 w 246"/>
                <a:gd name="T113" fmla="*/ 2 h 392"/>
                <a:gd name="T114" fmla="*/ 66 w 246"/>
                <a:gd name="T115" fmla="*/ 2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6" h="392">
                  <a:moveTo>
                    <a:pt x="66" y="2"/>
                  </a:moveTo>
                  <a:lnTo>
                    <a:pt x="73" y="0"/>
                  </a:lnTo>
                  <a:lnTo>
                    <a:pt x="79" y="0"/>
                  </a:lnTo>
                  <a:lnTo>
                    <a:pt x="85" y="0"/>
                  </a:lnTo>
                  <a:lnTo>
                    <a:pt x="91" y="2"/>
                  </a:lnTo>
                  <a:lnTo>
                    <a:pt x="97" y="3"/>
                  </a:lnTo>
                  <a:lnTo>
                    <a:pt x="103" y="5"/>
                  </a:lnTo>
                  <a:lnTo>
                    <a:pt x="107" y="6"/>
                  </a:lnTo>
                  <a:lnTo>
                    <a:pt x="113" y="9"/>
                  </a:lnTo>
                  <a:lnTo>
                    <a:pt x="119" y="11"/>
                  </a:lnTo>
                  <a:lnTo>
                    <a:pt x="124" y="14"/>
                  </a:lnTo>
                  <a:lnTo>
                    <a:pt x="130" y="17"/>
                  </a:lnTo>
                  <a:lnTo>
                    <a:pt x="135" y="20"/>
                  </a:lnTo>
                  <a:lnTo>
                    <a:pt x="141" y="23"/>
                  </a:lnTo>
                  <a:lnTo>
                    <a:pt x="147" y="26"/>
                  </a:lnTo>
                  <a:lnTo>
                    <a:pt x="151" y="27"/>
                  </a:lnTo>
                  <a:lnTo>
                    <a:pt x="157" y="32"/>
                  </a:lnTo>
                  <a:lnTo>
                    <a:pt x="160" y="36"/>
                  </a:lnTo>
                  <a:lnTo>
                    <a:pt x="163" y="41"/>
                  </a:lnTo>
                  <a:lnTo>
                    <a:pt x="166" y="46"/>
                  </a:lnTo>
                  <a:lnTo>
                    <a:pt x="171" y="49"/>
                  </a:lnTo>
                  <a:lnTo>
                    <a:pt x="174" y="53"/>
                  </a:lnTo>
                  <a:lnTo>
                    <a:pt x="178" y="58"/>
                  </a:lnTo>
                  <a:lnTo>
                    <a:pt x="183" y="62"/>
                  </a:lnTo>
                  <a:lnTo>
                    <a:pt x="186" y="68"/>
                  </a:lnTo>
                  <a:lnTo>
                    <a:pt x="190" y="71"/>
                  </a:lnTo>
                  <a:lnTo>
                    <a:pt x="194" y="76"/>
                  </a:lnTo>
                  <a:lnTo>
                    <a:pt x="197" y="80"/>
                  </a:lnTo>
                  <a:lnTo>
                    <a:pt x="201" y="86"/>
                  </a:lnTo>
                  <a:lnTo>
                    <a:pt x="204" y="91"/>
                  </a:lnTo>
                  <a:lnTo>
                    <a:pt x="207" y="96"/>
                  </a:lnTo>
                  <a:lnTo>
                    <a:pt x="209" y="100"/>
                  </a:lnTo>
                  <a:lnTo>
                    <a:pt x="212" y="106"/>
                  </a:lnTo>
                  <a:lnTo>
                    <a:pt x="216" y="114"/>
                  </a:lnTo>
                  <a:lnTo>
                    <a:pt x="221" y="121"/>
                  </a:lnTo>
                  <a:lnTo>
                    <a:pt x="225" y="130"/>
                  </a:lnTo>
                  <a:lnTo>
                    <a:pt x="230" y="139"/>
                  </a:lnTo>
                  <a:lnTo>
                    <a:pt x="233" y="148"/>
                  </a:lnTo>
                  <a:lnTo>
                    <a:pt x="237" y="158"/>
                  </a:lnTo>
                  <a:lnTo>
                    <a:pt x="240" y="167"/>
                  </a:lnTo>
                  <a:lnTo>
                    <a:pt x="243" y="177"/>
                  </a:lnTo>
                  <a:lnTo>
                    <a:pt x="243" y="186"/>
                  </a:lnTo>
                  <a:lnTo>
                    <a:pt x="246" y="195"/>
                  </a:lnTo>
                  <a:lnTo>
                    <a:pt x="246" y="204"/>
                  </a:lnTo>
                  <a:lnTo>
                    <a:pt x="246" y="215"/>
                  </a:lnTo>
                  <a:lnTo>
                    <a:pt x="246" y="224"/>
                  </a:lnTo>
                  <a:lnTo>
                    <a:pt x="245" y="233"/>
                  </a:lnTo>
                  <a:lnTo>
                    <a:pt x="243" y="244"/>
                  </a:lnTo>
                  <a:lnTo>
                    <a:pt x="240" y="253"/>
                  </a:lnTo>
                  <a:lnTo>
                    <a:pt x="236" y="263"/>
                  </a:lnTo>
                  <a:lnTo>
                    <a:pt x="233" y="273"/>
                  </a:lnTo>
                  <a:lnTo>
                    <a:pt x="227" y="283"/>
                  </a:lnTo>
                  <a:lnTo>
                    <a:pt x="222" y="294"/>
                  </a:lnTo>
                  <a:lnTo>
                    <a:pt x="216" y="303"/>
                  </a:lnTo>
                  <a:lnTo>
                    <a:pt x="210" y="313"/>
                  </a:lnTo>
                  <a:lnTo>
                    <a:pt x="204" y="322"/>
                  </a:lnTo>
                  <a:lnTo>
                    <a:pt x="198" y="332"/>
                  </a:lnTo>
                  <a:lnTo>
                    <a:pt x="189" y="339"/>
                  </a:lnTo>
                  <a:lnTo>
                    <a:pt x="181" y="348"/>
                  </a:lnTo>
                  <a:lnTo>
                    <a:pt x="172" y="354"/>
                  </a:lnTo>
                  <a:lnTo>
                    <a:pt x="163" y="362"/>
                  </a:lnTo>
                  <a:lnTo>
                    <a:pt x="154" y="368"/>
                  </a:lnTo>
                  <a:lnTo>
                    <a:pt x="145" y="372"/>
                  </a:lnTo>
                  <a:lnTo>
                    <a:pt x="135" y="377"/>
                  </a:lnTo>
                  <a:lnTo>
                    <a:pt x="124" y="381"/>
                  </a:lnTo>
                  <a:lnTo>
                    <a:pt x="118" y="383"/>
                  </a:lnTo>
                  <a:lnTo>
                    <a:pt x="110" y="386"/>
                  </a:lnTo>
                  <a:lnTo>
                    <a:pt x="104" y="387"/>
                  </a:lnTo>
                  <a:lnTo>
                    <a:pt x="98" y="389"/>
                  </a:lnTo>
                  <a:lnTo>
                    <a:pt x="91" y="389"/>
                  </a:lnTo>
                  <a:lnTo>
                    <a:pt x="85" y="391"/>
                  </a:lnTo>
                  <a:lnTo>
                    <a:pt x="79" y="391"/>
                  </a:lnTo>
                  <a:lnTo>
                    <a:pt x="73" y="391"/>
                  </a:lnTo>
                  <a:lnTo>
                    <a:pt x="65" y="391"/>
                  </a:lnTo>
                  <a:lnTo>
                    <a:pt x="57" y="391"/>
                  </a:lnTo>
                  <a:lnTo>
                    <a:pt x="51" y="391"/>
                  </a:lnTo>
                  <a:lnTo>
                    <a:pt x="44" y="391"/>
                  </a:lnTo>
                  <a:lnTo>
                    <a:pt x="38" y="391"/>
                  </a:lnTo>
                  <a:lnTo>
                    <a:pt x="30" y="391"/>
                  </a:lnTo>
                  <a:lnTo>
                    <a:pt x="24" y="391"/>
                  </a:lnTo>
                  <a:lnTo>
                    <a:pt x="18" y="392"/>
                  </a:lnTo>
                  <a:lnTo>
                    <a:pt x="17" y="391"/>
                  </a:lnTo>
                  <a:lnTo>
                    <a:pt x="15" y="387"/>
                  </a:lnTo>
                  <a:lnTo>
                    <a:pt x="21" y="386"/>
                  </a:lnTo>
                  <a:lnTo>
                    <a:pt x="29" y="384"/>
                  </a:lnTo>
                  <a:lnTo>
                    <a:pt x="35" y="383"/>
                  </a:lnTo>
                  <a:lnTo>
                    <a:pt x="42" y="383"/>
                  </a:lnTo>
                  <a:lnTo>
                    <a:pt x="50" y="383"/>
                  </a:lnTo>
                  <a:lnTo>
                    <a:pt x="56" y="383"/>
                  </a:lnTo>
                  <a:lnTo>
                    <a:pt x="63" y="383"/>
                  </a:lnTo>
                  <a:lnTo>
                    <a:pt x="71" y="384"/>
                  </a:lnTo>
                  <a:lnTo>
                    <a:pt x="77" y="383"/>
                  </a:lnTo>
                  <a:lnTo>
                    <a:pt x="85" y="383"/>
                  </a:lnTo>
                  <a:lnTo>
                    <a:pt x="91" y="383"/>
                  </a:lnTo>
                  <a:lnTo>
                    <a:pt x="98" y="381"/>
                  </a:lnTo>
                  <a:lnTo>
                    <a:pt x="104" y="380"/>
                  </a:lnTo>
                  <a:lnTo>
                    <a:pt x="112" y="378"/>
                  </a:lnTo>
                  <a:lnTo>
                    <a:pt x="118" y="375"/>
                  </a:lnTo>
                  <a:lnTo>
                    <a:pt x="125" y="372"/>
                  </a:lnTo>
                  <a:lnTo>
                    <a:pt x="136" y="369"/>
                  </a:lnTo>
                  <a:lnTo>
                    <a:pt x="148" y="363"/>
                  </a:lnTo>
                  <a:lnTo>
                    <a:pt x="159" y="356"/>
                  </a:lnTo>
                  <a:lnTo>
                    <a:pt x="169" y="350"/>
                  </a:lnTo>
                  <a:lnTo>
                    <a:pt x="178" y="341"/>
                  </a:lnTo>
                  <a:lnTo>
                    <a:pt x="187" y="332"/>
                  </a:lnTo>
                  <a:lnTo>
                    <a:pt x="195" y="322"/>
                  </a:lnTo>
                  <a:lnTo>
                    <a:pt x="204" y="312"/>
                  </a:lnTo>
                  <a:lnTo>
                    <a:pt x="210" y="301"/>
                  </a:lnTo>
                  <a:lnTo>
                    <a:pt x="216" y="291"/>
                  </a:lnTo>
                  <a:lnTo>
                    <a:pt x="222" y="279"/>
                  </a:lnTo>
                  <a:lnTo>
                    <a:pt x="228" y="266"/>
                  </a:lnTo>
                  <a:lnTo>
                    <a:pt x="231" y="254"/>
                  </a:lnTo>
                  <a:lnTo>
                    <a:pt x="236" y="244"/>
                  </a:lnTo>
                  <a:lnTo>
                    <a:pt x="239" y="232"/>
                  </a:lnTo>
                  <a:lnTo>
                    <a:pt x="242" y="220"/>
                  </a:lnTo>
                  <a:lnTo>
                    <a:pt x="240" y="206"/>
                  </a:lnTo>
                  <a:lnTo>
                    <a:pt x="239" y="192"/>
                  </a:lnTo>
                  <a:lnTo>
                    <a:pt x="236" y="180"/>
                  </a:lnTo>
                  <a:lnTo>
                    <a:pt x="233" y="168"/>
                  </a:lnTo>
                  <a:lnTo>
                    <a:pt x="228" y="155"/>
                  </a:lnTo>
                  <a:lnTo>
                    <a:pt x="224" y="144"/>
                  </a:lnTo>
                  <a:lnTo>
                    <a:pt x="218" y="132"/>
                  </a:lnTo>
                  <a:lnTo>
                    <a:pt x="212" y="120"/>
                  </a:lnTo>
                  <a:lnTo>
                    <a:pt x="204" y="108"/>
                  </a:lnTo>
                  <a:lnTo>
                    <a:pt x="198" y="97"/>
                  </a:lnTo>
                  <a:lnTo>
                    <a:pt x="190" y="85"/>
                  </a:lnTo>
                  <a:lnTo>
                    <a:pt x="181" y="76"/>
                  </a:lnTo>
                  <a:lnTo>
                    <a:pt x="172" y="64"/>
                  </a:lnTo>
                  <a:lnTo>
                    <a:pt x="165" y="53"/>
                  </a:lnTo>
                  <a:lnTo>
                    <a:pt x="156" y="43"/>
                  </a:lnTo>
                  <a:lnTo>
                    <a:pt x="147" y="33"/>
                  </a:lnTo>
                  <a:lnTo>
                    <a:pt x="139" y="29"/>
                  </a:lnTo>
                  <a:lnTo>
                    <a:pt x="131" y="24"/>
                  </a:lnTo>
                  <a:lnTo>
                    <a:pt x="125" y="21"/>
                  </a:lnTo>
                  <a:lnTo>
                    <a:pt x="118" y="18"/>
                  </a:lnTo>
                  <a:lnTo>
                    <a:pt x="109" y="14"/>
                  </a:lnTo>
                  <a:lnTo>
                    <a:pt x="101" y="12"/>
                  </a:lnTo>
                  <a:lnTo>
                    <a:pt x="94" y="9"/>
                  </a:lnTo>
                  <a:lnTo>
                    <a:pt x="85" y="9"/>
                  </a:lnTo>
                  <a:lnTo>
                    <a:pt x="77" y="8"/>
                  </a:lnTo>
                  <a:lnTo>
                    <a:pt x="69" y="8"/>
                  </a:lnTo>
                  <a:lnTo>
                    <a:pt x="60" y="8"/>
                  </a:lnTo>
                  <a:lnTo>
                    <a:pt x="53" y="11"/>
                  </a:lnTo>
                  <a:lnTo>
                    <a:pt x="45" y="12"/>
                  </a:lnTo>
                  <a:lnTo>
                    <a:pt x="38" y="17"/>
                  </a:lnTo>
                  <a:lnTo>
                    <a:pt x="30" y="21"/>
                  </a:lnTo>
                  <a:lnTo>
                    <a:pt x="24" y="27"/>
                  </a:lnTo>
                  <a:lnTo>
                    <a:pt x="23" y="29"/>
                  </a:lnTo>
                  <a:lnTo>
                    <a:pt x="20" y="30"/>
                  </a:lnTo>
                  <a:lnTo>
                    <a:pt x="17" y="33"/>
                  </a:lnTo>
                  <a:lnTo>
                    <a:pt x="12" y="35"/>
                  </a:lnTo>
                  <a:lnTo>
                    <a:pt x="9" y="38"/>
                  </a:lnTo>
                  <a:lnTo>
                    <a:pt x="6" y="40"/>
                  </a:lnTo>
                  <a:lnTo>
                    <a:pt x="3" y="41"/>
                  </a:lnTo>
                  <a:lnTo>
                    <a:pt x="1" y="43"/>
                  </a:lnTo>
                  <a:lnTo>
                    <a:pt x="0" y="38"/>
                  </a:lnTo>
                  <a:lnTo>
                    <a:pt x="0" y="36"/>
                  </a:lnTo>
                  <a:lnTo>
                    <a:pt x="3" y="33"/>
                  </a:lnTo>
                  <a:lnTo>
                    <a:pt x="6" y="30"/>
                  </a:lnTo>
                  <a:lnTo>
                    <a:pt x="10" y="27"/>
                  </a:lnTo>
                  <a:lnTo>
                    <a:pt x="15" y="26"/>
                  </a:lnTo>
                  <a:lnTo>
                    <a:pt x="18" y="23"/>
                  </a:lnTo>
                  <a:lnTo>
                    <a:pt x="23" y="20"/>
                  </a:lnTo>
                  <a:lnTo>
                    <a:pt x="27" y="17"/>
                  </a:lnTo>
                  <a:lnTo>
                    <a:pt x="32" y="14"/>
                  </a:lnTo>
                  <a:lnTo>
                    <a:pt x="36" y="11"/>
                  </a:lnTo>
                  <a:lnTo>
                    <a:pt x="41" y="9"/>
                  </a:lnTo>
                  <a:lnTo>
                    <a:pt x="45" y="6"/>
                  </a:lnTo>
                  <a:lnTo>
                    <a:pt x="50" y="5"/>
                  </a:lnTo>
                  <a:lnTo>
                    <a:pt x="53" y="3"/>
                  </a:lnTo>
                  <a:lnTo>
                    <a:pt x="57" y="2"/>
                  </a:lnTo>
                  <a:lnTo>
                    <a:pt x="62" y="2"/>
                  </a:lnTo>
                  <a:lnTo>
                    <a:pt x="66" y="2"/>
                  </a:lnTo>
                  <a:lnTo>
                    <a:pt x="66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41464" name="Group 472"/>
          <p:cNvGrpSpPr>
            <a:grpSpLocks noChangeAspect="1"/>
          </p:cNvGrpSpPr>
          <p:nvPr/>
        </p:nvGrpSpPr>
        <p:grpSpPr bwMode="auto">
          <a:xfrm>
            <a:off x="5387975" y="2705100"/>
            <a:ext cx="2941638" cy="2014538"/>
            <a:chOff x="3624" y="2039"/>
            <a:chExt cx="1152" cy="789"/>
          </a:xfrm>
        </p:grpSpPr>
        <p:sp>
          <p:nvSpPr>
            <p:cNvPr id="341463" name="AutoShape 471"/>
            <p:cNvSpPr>
              <a:spLocks noChangeAspect="1" noChangeArrowheads="1" noTextEdit="1"/>
            </p:cNvSpPr>
            <p:nvPr/>
          </p:nvSpPr>
          <p:spPr bwMode="auto">
            <a:xfrm>
              <a:off x="3624" y="2039"/>
              <a:ext cx="1152" cy="7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341665" name="Group 673"/>
            <p:cNvGrpSpPr>
              <a:grpSpLocks/>
            </p:cNvGrpSpPr>
            <p:nvPr/>
          </p:nvGrpSpPr>
          <p:grpSpPr bwMode="auto">
            <a:xfrm>
              <a:off x="3624" y="2043"/>
              <a:ext cx="1148" cy="772"/>
              <a:chOff x="3624" y="2043"/>
              <a:chExt cx="1148" cy="772"/>
            </a:xfrm>
          </p:grpSpPr>
          <p:sp>
            <p:nvSpPr>
              <p:cNvPr id="341465" name="Freeform 473"/>
              <p:cNvSpPr>
                <a:spLocks/>
              </p:cNvSpPr>
              <p:nvPr/>
            </p:nvSpPr>
            <p:spPr bwMode="auto">
              <a:xfrm>
                <a:off x="3624" y="2436"/>
                <a:ext cx="631" cy="379"/>
              </a:xfrm>
              <a:custGeom>
                <a:avLst/>
                <a:gdLst>
                  <a:gd name="T0" fmla="*/ 1255 w 1263"/>
                  <a:gd name="T1" fmla="*/ 544 h 759"/>
                  <a:gd name="T2" fmla="*/ 1235 w 1263"/>
                  <a:gd name="T3" fmla="*/ 510 h 759"/>
                  <a:gd name="T4" fmla="*/ 1196 w 1263"/>
                  <a:gd name="T5" fmla="*/ 463 h 759"/>
                  <a:gd name="T6" fmla="*/ 1148 w 1263"/>
                  <a:gd name="T7" fmla="*/ 395 h 759"/>
                  <a:gd name="T8" fmla="*/ 1108 w 1263"/>
                  <a:gd name="T9" fmla="*/ 335 h 759"/>
                  <a:gd name="T10" fmla="*/ 1074 w 1263"/>
                  <a:gd name="T11" fmla="*/ 276 h 759"/>
                  <a:gd name="T12" fmla="*/ 1061 w 1263"/>
                  <a:gd name="T13" fmla="*/ 228 h 759"/>
                  <a:gd name="T14" fmla="*/ 1054 w 1263"/>
                  <a:gd name="T15" fmla="*/ 214 h 759"/>
                  <a:gd name="T16" fmla="*/ 994 w 1263"/>
                  <a:gd name="T17" fmla="*/ 161 h 759"/>
                  <a:gd name="T18" fmla="*/ 954 w 1263"/>
                  <a:gd name="T19" fmla="*/ 201 h 759"/>
                  <a:gd name="T20" fmla="*/ 927 w 1263"/>
                  <a:gd name="T21" fmla="*/ 187 h 759"/>
                  <a:gd name="T22" fmla="*/ 853 w 1263"/>
                  <a:gd name="T23" fmla="*/ 161 h 759"/>
                  <a:gd name="T24" fmla="*/ 746 w 1263"/>
                  <a:gd name="T25" fmla="*/ 119 h 759"/>
                  <a:gd name="T26" fmla="*/ 624 w 1263"/>
                  <a:gd name="T27" fmla="*/ 74 h 759"/>
                  <a:gd name="T28" fmla="*/ 484 w 1263"/>
                  <a:gd name="T29" fmla="*/ 32 h 759"/>
                  <a:gd name="T30" fmla="*/ 350 w 1263"/>
                  <a:gd name="T31" fmla="*/ 7 h 759"/>
                  <a:gd name="T32" fmla="*/ 229 w 1263"/>
                  <a:gd name="T33" fmla="*/ 0 h 759"/>
                  <a:gd name="T34" fmla="*/ 201 w 1263"/>
                  <a:gd name="T35" fmla="*/ 12 h 759"/>
                  <a:gd name="T36" fmla="*/ 107 w 1263"/>
                  <a:gd name="T37" fmla="*/ 94 h 759"/>
                  <a:gd name="T38" fmla="*/ 94 w 1263"/>
                  <a:gd name="T39" fmla="*/ 181 h 759"/>
                  <a:gd name="T40" fmla="*/ 94 w 1263"/>
                  <a:gd name="T41" fmla="*/ 343 h 759"/>
                  <a:gd name="T42" fmla="*/ 80 w 1263"/>
                  <a:gd name="T43" fmla="*/ 355 h 759"/>
                  <a:gd name="T44" fmla="*/ 27 w 1263"/>
                  <a:gd name="T45" fmla="*/ 423 h 759"/>
                  <a:gd name="T46" fmla="*/ 0 w 1263"/>
                  <a:gd name="T47" fmla="*/ 490 h 759"/>
                  <a:gd name="T48" fmla="*/ 13 w 1263"/>
                  <a:gd name="T49" fmla="*/ 570 h 759"/>
                  <a:gd name="T50" fmla="*/ 94 w 1263"/>
                  <a:gd name="T51" fmla="*/ 746 h 759"/>
                  <a:gd name="T52" fmla="*/ 189 w 1263"/>
                  <a:gd name="T53" fmla="*/ 751 h 759"/>
                  <a:gd name="T54" fmla="*/ 390 w 1263"/>
                  <a:gd name="T55" fmla="*/ 751 h 759"/>
                  <a:gd name="T56" fmla="*/ 423 w 1263"/>
                  <a:gd name="T57" fmla="*/ 751 h 759"/>
                  <a:gd name="T58" fmla="*/ 497 w 1263"/>
                  <a:gd name="T59" fmla="*/ 759 h 759"/>
                  <a:gd name="T60" fmla="*/ 532 w 1263"/>
                  <a:gd name="T61" fmla="*/ 759 h 759"/>
                  <a:gd name="T62" fmla="*/ 619 w 1263"/>
                  <a:gd name="T63" fmla="*/ 751 h 759"/>
                  <a:gd name="T64" fmla="*/ 651 w 1263"/>
                  <a:gd name="T65" fmla="*/ 746 h 759"/>
                  <a:gd name="T66" fmla="*/ 718 w 1263"/>
                  <a:gd name="T67" fmla="*/ 746 h 759"/>
                  <a:gd name="T68" fmla="*/ 758 w 1263"/>
                  <a:gd name="T69" fmla="*/ 746 h 759"/>
                  <a:gd name="T70" fmla="*/ 914 w 1263"/>
                  <a:gd name="T71" fmla="*/ 706 h 759"/>
                  <a:gd name="T72" fmla="*/ 1007 w 1263"/>
                  <a:gd name="T73" fmla="*/ 679 h 759"/>
                  <a:gd name="T74" fmla="*/ 1183 w 1263"/>
                  <a:gd name="T75" fmla="*/ 577 h 759"/>
                  <a:gd name="T76" fmla="*/ 1203 w 1263"/>
                  <a:gd name="T77" fmla="*/ 577 h 759"/>
                  <a:gd name="T78" fmla="*/ 1263 w 1263"/>
                  <a:gd name="T79" fmla="*/ 544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63" h="759">
                    <a:moveTo>
                      <a:pt x="1263" y="544"/>
                    </a:moveTo>
                    <a:lnTo>
                      <a:pt x="1255" y="544"/>
                    </a:lnTo>
                    <a:lnTo>
                      <a:pt x="1250" y="530"/>
                    </a:lnTo>
                    <a:lnTo>
                      <a:pt x="1235" y="510"/>
                    </a:lnTo>
                    <a:lnTo>
                      <a:pt x="1215" y="490"/>
                    </a:lnTo>
                    <a:lnTo>
                      <a:pt x="1196" y="463"/>
                    </a:lnTo>
                    <a:lnTo>
                      <a:pt x="1176" y="430"/>
                    </a:lnTo>
                    <a:lnTo>
                      <a:pt x="1148" y="395"/>
                    </a:lnTo>
                    <a:lnTo>
                      <a:pt x="1128" y="368"/>
                    </a:lnTo>
                    <a:lnTo>
                      <a:pt x="1108" y="335"/>
                    </a:lnTo>
                    <a:lnTo>
                      <a:pt x="1089" y="301"/>
                    </a:lnTo>
                    <a:lnTo>
                      <a:pt x="1074" y="276"/>
                    </a:lnTo>
                    <a:lnTo>
                      <a:pt x="1061" y="248"/>
                    </a:lnTo>
                    <a:lnTo>
                      <a:pt x="1061" y="228"/>
                    </a:lnTo>
                    <a:lnTo>
                      <a:pt x="1061" y="228"/>
                    </a:lnTo>
                    <a:lnTo>
                      <a:pt x="1054" y="214"/>
                    </a:lnTo>
                    <a:lnTo>
                      <a:pt x="1029" y="181"/>
                    </a:lnTo>
                    <a:lnTo>
                      <a:pt x="994" y="161"/>
                    </a:lnTo>
                    <a:lnTo>
                      <a:pt x="994" y="161"/>
                    </a:lnTo>
                    <a:lnTo>
                      <a:pt x="954" y="201"/>
                    </a:lnTo>
                    <a:lnTo>
                      <a:pt x="947" y="201"/>
                    </a:lnTo>
                    <a:lnTo>
                      <a:pt x="927" y="187"/>
                    </a:lnTo>
                    <a:lnTo>
                      <a:pt x="893" y="181"/>
                    </a:lnTo>
                    <a:lnTo>
                      <a:pt x="853" y="161"/>
                    </a:lnTo>
                    <a:lnTo>
                      <a:pt x="805" y="141"/>
                    </a:lnTo>
                    <a:lnTo>
                      <a:pt x="746" y="119"/>
                    </a:lnTo>
                    <a:lnTo>
                      <a:pt x="686" y="99"/>
                    </a:lnTo>
                    <a:lnTo>
                      <a:pt x="624" y="74"/>
                    </a:lnTo>
                    <a:lnTo>
                      <a:pt x="552" y="52"/>
                    </a:lnTo>
                    <a:lnTo>
                      <a:pt x="484" y="32"/>
                    </a:lnTo>
                    <a:lnTo>
                      <a:pt x="417" y="20"/>
                    </a:lnTo>
                    <a:lnTo>
                      <a:pt x="350" y="7"/>
                    </a:lnTo>
                    <a:lnTo>
                      <a:pt x="283" y="0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01" y="12"/>
                    </a:lnTo>
                    <a:lnTo>
                      <a:pt x="147" y="47"/>
                    </a:lnTo>
                    <a:lnTo>
                      <a:pt x="107" y="94"/>
                    </a:lnTo>
                    <a:lnTo>
                      <a:pt x="107" y="94"/>
                    </a:lnTo>
                    <a:lnTo>
                      <a:pt x="94" y="181"/>
                    </a:lnTo>
                    <a:lnTo>
                      <a:pt x="94" y="288"/>
                    </a:lnTo>
                    <a:lnTo>
                      <a:pt x="94" y="343"/>
                    </a:lnTo>
                    <a:lnTo>
                      <a:pt x="94" y="343"/>
                    </a:lnTo>
                    <a:lnTo>
                      <a:pt x="80" y="355"/>
                    </a:lnTo>
                    <a:lnTo>
                      <a:pt x="54" y="390"/>
                    </a:lnTo>
                    <a:lnTo>
                      <a:pt x="27" y="423"/>
                    </a:lnTo>
                    <a:lnTo>
                      <a:pt x="7" y="463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13" y="570"/>
                    </a:lnTo>
                    <a:lnTo>
                      <a:pt x="40" y="684"/>
                    </a:lnTo>
                    <a:lnTo>
                      <a:pt x="94" y="746"/>
                    </a:lnTo>
                    <a:lnTo>
                      <a:pt x="94" y="746"/>
                    </a:lnTo>
                    <a:lnTo>
                      <a:pt x="189" y="751"/>
                    </a:lnTo>
                    <a:lnTo>
                      <a:pt x="308" y="751"/>
                    </a:lnTo>
                    <a:lnTo>
                      <a:pt x="390" y="751"/>
                    </a:lnTo>
                    <a:lnTo>
                      <a:pt x="390" y="751"/>
                    </a:lnTo>
                    <a:lnTo>
                      <a:pt x="423" y="751"/>
                    </a:lnTo>
                    <a:lnTo>
                      <a:pt x="463" y="759"/>
                    </a:lnTo>
                    <a:lnTo>
                      <a:pt x="497" y="759"/>
                    </a:lnTo>
                    <a:lnTo>
                      <a:pt x="497" y="759"/>
                    </a:lnTo>
                    <a:lnTo>
                      <a:pt x="532" y="759"/>
                    </a:lnTo>
                    <a:lnTo>
                      <a:pt x="571" y="759"/>
                    </a:lnTo>
                    <a:lnTo>
                      <a:pt x="619" y="751"/>
                    </a:lnTo>
                    <a:lnTo>
                      <a:pt x="619" y="751"/>
                    </a:lnTo>
                    <a:lnTo>
                      <a:pt x="651" y="746"/>
                    </a:lnTo>
                    <a:lnTo>
                      <a:pt x="691" y="746"/>
                    </a:lnTo>
                    <a:lnTo>
                      <a:pt x="718" y="746"/>
                    </a:lnTo>
                    <a:lnTo>
                      <a:pt x="718" y="746"/>
                    </a:lnTo>
                    <a:lnTo>
                      <a:pt x="758" y="746"/>
                    </a:lnTo>
                    <a:lnTo>
                      <a:pt x="825" y="726"/>
                    </a:lnTo>
                    <a:lnTo>
                      <a:pt x="914" y="706"/>
                    </a:lnTo>
                    <a:lnTo>
                      <a:pt x="914" y="706"/>
                    </a:lnTo>
                    <a:lnTo>
                      <a:pt x="1007" y="679"/>
                    </a:lnTo>
                    <a:lnTo>
                      <a:pt x="1101" y="631"/>
                    </a:lnTo>
                    <a:lnTo>
                      <a:pt x="1183" y="577"/>
                    </a:lnTo>
                    <a:lnTo>
                      <a:pt x="1183" y="577"/>
                    </a:lnTo>
                    <a:lnTo>
                      <a:pt x="1203" y="577"/>
                    </a:lnTo>
                    <a:lnTo>
                      <a:pt x="1235" y="564"/>
                    </a:lnTo>
                    <a:lnTo>
                      <a:pt x="1263" y="544"/>
                    </a:lnTo>
                    <a:close/>
                  </a:path>
                </a:pathLst>
              </a:custGeom>
              <a:solidFill>
                <a:srgbClr val="F2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66" name="Freeform 474"/>
              <p:cNvSpPr>
                <a:spLocks/>
              </p:cNvSpPr>
              <p:nvPr/>
            </p:nvSpPr>
            <p:spPr bwMode="auto">
              <a:xfrm>
                <a:off x="4490" y="2442"/>
                <a:ext cx="91" cy="132"/>
              </a:xfrm>
              <a:custGeom>
                <a:avLst/>
                <a:gdLst>
                  <a:gd name="T0" fmla="*/ 154 w 181"/>
                  <a:gd name="T1" fmla="*/ 0 h 264"/>
                  <a:gd name="T2" fmla="*/ 161 w 181"/>
                  <a:gd name="T3" fmla="*/ 35 h 264"/>
                  <a:gd name="T4" fmla="*/ 168 w 181"/>
                  <a:gd name="T5" fmla="*/ 102 h 264"/>
                  <a:gd name="T6" fmla="*/ 181 w 181"/>
                  <a:gd name="T7" fmla="*/ 162 h 264"/>
                  <a:gd name="T8" fmla="*/ 181 w 181"/>
                  <a:gd name="T9" fmla="*/ 162 h 264"/>
                  <a:gd name="T10" fmla="*/ 176 w 181"/>
                  <a:gd name="T11" fmla="*/ 209 h 264"/>
                  <a:gd name="T12" fmla="*/ 154 w 181"/>
                  <a:gd name="T13" fmla="*/ 242 h 264"/>
                  <a:gd name="T14" fmla="*/ 134 w 181"/>
                  <a:gd name="T15" fmla="*/ 264 h 264"/>
                  <a:gd name="T16" fmla="*/ 134 w 181"/>
                  <a:gd name="T17" fmla="*/ 264 h 264"/>
                  <a:gd name="T18" fmla="*/ 121 w 181"/>
                  <a:gd name="T19" fmla="*/ 264 h 264"/>
                  <a:gd name="T20" fmla="*/ 94 w 181"/>
                  <a:gd name="T21" fmla="*/ 249 h 264"/>
                  <a:gd name="T22" fmla="*/ 67 w 181"/>
                  <a:gd name="T23" fmla="*/ 229 h 264"/>
                  <a:gd name="T24" fmla="*/ 39 w 181"/>
                  <a:gd name="T25" fmla="*/ 202 h 264"/>
                  <a:gd name="T26" fmla="*/ 19 w 181"/>
                  <a:gd name="T27" fmla="*/ 169 h 264"/>
                  <a:gd name="T28" fmla="*/ 0 w 181"/>
                  <a:gd name="T29" fmla="*/ 135 h 264"/>
                  <a:gd name="T30" fmla="*/ 0 w 181"/>
                  <a:gd name="T31" fmla="*/ 102 h 264"/>
                  <a:gd name="T32" fmla="*/ 19 w 181"/>
                  <a:gd name="T33" fmla="*/ 67 h 264"/>
                  <a:gd name="T34" fmla="*/ 19 w 181"/>
                  <a:gd name="T35" fmla="*/ 67 h 264"/>
                  <a:gd name="T36" fmla="*/ 47 w 181"/>
                  <a:gd name="T37" fmla="*/ 40 h 264"/>
                  <a:gd name="T38" fmla="*/ 74 w 181"/>
                  <a:gd name="T39" fmla="*/ 15 h 264"/>
                  <a:gd name="T40" fmla="*/ 101 w 181"/>
                  <a:gd name="T41" fmla="*/ 8 h 264"/>
                  <a:gd name="T42" fmla="*/ 121 w 181"/>
                  <a:gd name="T43" fmla="*/ 0 h 264"/>
                  <a:gd name="T44" fmla="*/ 141 w 181"/>
                  <a:gd name="T45" fmla="*/ 0 h 264"/>
                  <a:gd name="T46" fmla="*/ 148 w 181"/>
                  <a:gd name="T47" fmla="*/ 0 h 264"/>
                  <a:gd name="T48" fmla="*/ 154 w 181"/>
                  <a:gd name="T49" fmla="*/ 0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1" h="264">
                    <a:moveTo>
                      <a:pt x="154" y="0"/>
                    </a:moveTo>
                    <a:lnTo>
                      <a:pt x="161" y="35"/>
                    </a:lnTo>
                    <a:lnTo>
                      <a:pt x="168" y="102"/>
                    </a:lnTo>
                    <a:lnTo>
                      <a:pt x="181" y="162"/>
                    </a:lnTo>
                    <a:lnTo>
                      <a:pt x="181" y="162"/>
                    </a:lnTo>
                    <a:lnTo>
                      <a:pt x="176" y="209"/>
                    </a:lnTo>
                    <a:lnTo>
                      <a:pt x="154" y="242"/>
                    </a:lnTo>
                    <a:lnTo>
                      <a:pt x="134" y="264"/>
                    </a:lnTo>
                    <a:lnTo>
                      <a:pt x="134" y="264"/>
                    </a:lnTo>
                    <a:lnTo>
                      <a:pt x="121" y="264"/>
                    </a:lnTo>
                    <a:lnTo>
                      <a:pt x="94" y="249"/>
                    </a:lnTo>
                    <a:lnTo>
                      <a:pt x="67" y="229"/>
                    </a:lnTo>
                    <a:lnTo>
                      <a:pt x="39" y="202"/>
                    </a:lnTo>
                    <a:lnTo>
                      <a:pt x="19" y="169"/>
                    </a:lnTo>
                    <a:lnTo>
                      <a:pt x="0" y="135"/>
                    </a:lnTo>
                    <a:lnTo>
                      <a:pt x="0" y="102"/>
                    </a:lnTo>
                    <a:lnTo>
                      <a:pt x="19" y="67"/>
                    </a:lnTo>
                    <a:lnTo>
                      <a:pt x="19" y="67"/>
                    </a:lnTo>
                    <a:lnTo>
                      <a:pt x="47" y="40"/>
                    </a:lnTo>
                    <a:lnTo>
                      <a:pt x="74" y="15"/>
                    </a:lnTo>
                    <a:lnTo>
                      <a:pt x="101" y="8"/>
                    </a:lnTo>
                    <a:lnTo>
                      <a:pt x="121" y="0"/>
                    </a:lnTo>
                    <a:lnTo>
                      <a:pt x="141" y="0"/>
                    </a:lnTo>
                    <a:lnTo>
                      <a:pt x="148" y="0"/>
                    </a:lnTo>
                    <a:lnTo>
                      <a:pt x="154" y="0"/>
                    </a:lnTo>
                    <a:close/>
                  </a:path>
                </a:pathLst>
              </a:custGeom>
              <a:solidFill>
                <a:srgbClr val="C1B5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67" name="Freeform 475"/>
              <p:cNvSpPr>
                <a:spLocks/>
              </p:cNvSpPr>
              <p:nvPr/>
            </p:nvSpPr>
            <p:spPr bwMode="auto">
              <a:xfrm>
                <a:off x="4044" y="2043"/>
                <a:ext cx="523" cy="507"/>
              </a:xfrm>
              <a:custGeom>
                <a:avLst/>
                <a:gdLst>
                  <a:gd name="T0" fmla="*/ 0 w 1047"/>
                  <a:gd name="T1" fmla="*/ 934 h 1015"/>
                  <a:gd name="T2" fmla="*/ 7 w 1047"/>
                  <a:gd name="T3" fmla="*/ 854 h 1015"/>
                  <a:gd name="T4" fmla="*/ 40 w 1047"/>
                  <a:gd name="T5" fmla="*/ 665 h 1015"/>
                  <a:gd name="T6" fmla="*/ 87 w 1047"/>
                  <a:gd name="T7" fmla="*/ 463 h 1015"/>
                  <a:gd name="T8" fmla="*/ 87 w 1047"/>
                  <a:gd name="T9" fmla="*/ 463 h 1015"/>
                  <a:gd name="T10" fmla="*/ 120 w 1047"/>
                  <a:gd name="T11" fmla="*/ 322 h 1015"/>
                  <a:gd name="T12" fmla="*/ 147 w 1047"/>
                  <a:gd name="T13" fmla="*/ 235 h 1015"/>
                  <a:gd name="T14" fmla="*/ 174 w 1047"/>
                  <a:gd name="T15" fmla="*/ 167 h 1015"/>
                  <a:gd name="T16" fmla="*/ 174 w 1047"/>
                  <a:gd name="T17" fmla="*/ 167 h 1015"/>
                  <a:gd name="T18" fmla="*/ 194 w 1047"/>
                  <a:gd name="T19" fmla="*/ 135 h 1015"/>
                  <a:gd name="T20" fmla="*/ 221 w 1047"/>
                  <a:gd name="T21" fmla="*/ 100 h 1015"/>
                  <a:gd name="T22" fmla="*/ 256 w 1047"/>
                  <a:gd name="T23" fmla="*/ 67 h 1015"/>
                  <a:gd name="T24" fmla="*/ 296 w 1047"/>
                  <a:gd name="T25" fmla="*/ 33 h 1015"/>
                  <a:gd name="T26" fmla="*/ 336 w 1047"/>
                  <a:gd name="T27" fmla="*/ 13 h 1015"/>
                  <a:gd name="T28" fmla="*/ 390 w 1047"/>
                  <a:gd name="T29" fmla="*/ 0 h 1015"/>
                  <a:gd name="T30" fmla="*/ 390 w 1047"/>
                  <a:gd name="T31" fmla="*/ 0 h 1015"/>
                  <a:gd name="T32" fmla="*/ 483 w 1047"/>
                  <a:gd name="T33" fmla="*/ 0 h 1015"/>
                  <a:gd name="T34" fmla="*/ 550 w 1047"/>
                  <a:gd name="T35" fmla="*/ 6 h 1015"/>
                  <a:gd name="T36" fmla="*/ 597 w 1047"/>
                  <a:gd name="T37" fmla="*/ 13 h 1015"/>
                  <a:gd name="T38" fmla="*/ 597 w 1047"/>
                  <a:gd name="T39" fmla="*/ 13 h 1015"/>
                  <a:gd name="T40" fmla="*/ 644 w 1047"/>
                  <a:gd name="T41" fmla="*/ 20 h 1015"/>
                  <a:gd name="T42" fmla="*/ 706 w 1047"/>
                  <a:gd name="T43" fmla="*/ 28 h 1015"/>
                  <a:gd name="T44" fmla="*/ 758 w 1047"/>
                  <a:gd name="T45" fmla="*/ 28 h 1015"/>
                  <a:gd name="T46" fmla="*/ 758 w 1047"/>
                  <a:gd name="T47" fmla="*/ 28 h 1015"/>
                  <a:gd name="T48" fmla="*/ 825 w 1047"/>
                  <a:gd name="T49" fmla="*/ 40 h 1015"/>
                  <a:gd name="T50" fmla="*/ 912 w 1047"/>
                  <a:gd name="T51" fmla="*/ 80 h 1015"/>
                  <a:gd name="T52" fmla="*/ 980 w 1047"/>
                  <a:gd name="T53" fmla="*/ 167 h 1015"/>
                  <a:gd name="T54" fmla="*/ 980 w 1047"/>
                  <a:gd name="T55" fmla="*/ 167 h 1015"/>
                  <a:gd name="T56" fmla="*/ 1007 w 1047"/>
                  <a:gd name="T57" fmla="*/ 376 h 1015"/>
                  <a:gd name="T58" fmla="*/ 1034 w 1047"/>
                  <a:gd name="T59" fmla="*/ 652 h 1015"/>
                  <a:gd name="T60" fmla="*/ 1047 w 1047"/>
                  <a:gd name="T61" fmla="*/ 787 h 1015"/>
                  <a:gd name="T62" fmla="*/ 1047 w 1047"/>
                  <a:gd name="T63" fmla="*/ 787 h 1015"/>
                  <a:gd name="T64" fmla="*/ 87 w 1047"/>
                  <a:gd name="T65" fmla="*/ 1015 h 1015"/>
                  <a:gd name="T66" fmla="*/ 0 w 1047"/>
                  <a:gd name="T67" fmla="*/ 934 h 10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47" h="1015">
                    <a:moveTo>
                      <a:pt x="0" y="934"/>
                    </a:moveTo>
                    <a:lnTo>
                      <a:pt x="7" y="854"/>
                    </a:lnTo>
                    <a:lnTo>
                      <a:pt x="40" y="665"/>
                    </a:lnTo>
                    <a:lnTo>
                      <a:pt x="87" y="463"/>
                    </a:lnTo>
                    <a:lnTo>
                      <a:pt x="87" y="463"/>
                    </a:lnTo>
                    <a:lnTo>
                      <a:pt x="120" y="322"/>
                    </a:lnTo>
                    <a:lnTo>
                      <a:pt x="147" y="235"/>
                    </a:lnTo>
                    <a:lnTo>
                      <a:pt x="174" y="167"/>
                    </a:lnTo>
                    <a:lnTo>
                      <a:pt x="174" y="167"/>
                    </a:lnTo>
                    <a:lnTo>
                      <a:pt x="194" y="135"/>
                    </a:lnTo>
                    <a:lnTo>
                      <a:pt x="221" y="100"/>
                    </a:lnTo>
                    <a:lnTo>
                      <a:pt x="256" y="67"/>
                    </a:lnTo>
                    <a:lnTo>
                      <a:pt x="296" y="33"/>
                    </a:lnTo>
                    <a:lnTo>
                      <a:pt x="336" y="13"/>
                    </a:lnTo>
                    <a:lnTo>
                      <a:pt x="390" y="0"/>
                    </a:lnTo>
                    <a:lnTo>
                      <a:pt x="390" y="0"/>
                    </a:lnTo>
                    <a:lnTo>
                      <a:pt x="483" y="0"/>
                    </a:lnTo>
                    <a:lnTo>
                      <a:pt x="550" y="6"/>
                    </a:lnTo>
                    <a:lnTo>
                      <a:pt x="597" y="13"/>
                    </a:lnTo>
                    <a:lnTo>
                      <a:pt x="597" y="13"/>
                    </a:lnTo>
                    <a:lnTo>
                      <a:pt x="644" y="20"/>
                    </a:lnTo>
                    <a:lnTo>
                      <a:pt x="706" y="28"/>
                    </a:lnTo>
                    <a:lnTo>
                      <a:pt x="758" y="28"/>
                    </a:lnTo>
                    <a:lnTo>
                      <a:pt x="758" y="28"/>
                    </a:lnTo>
                    <a:lnTo>
                      <a:pt x="825" y="40"/>
                    </a:lnTo>
                    <a:lnTo>
                      <a:pt x="912" y="80"/>
                    </a:lnTo>
                    <a:lnTo>
                      <a:pt x="980" y="167"/>
                    </a:lnTo>
                    <a:lnTo>
                      <a:pt x="980" y="167"/>
                    </a:lnTo>
                    <a:lnTo>
                      <a:pt x="1007" y="376"/>
                    </a:lnTo>
                    <a:lnTo>
                      <a:pt x="1034" y="652"/>
                    </a:lnTo>
                    <a:lnTo>
                      <a:pt x="1047" y="787"/>
                    </a:lnTo>
                    <a:lnTo>
                      <a:pt x="1047" y="787"/>
                    </a:lnTo>
                    <a:lnTo>
                      <a:pt x="87" y="1015"/>
                    </a:lnTo>
                    <a:lnTo>
                      <a:pt x="0" y="934"/>
                    </a:lnTo>
                    <a:close/>
                  </a:path>
                </a:pathLst>
              </a:custGeom>
              <a:solidFill>
                <a:srgbClr val="D8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68" name="Freeform 476"/>
              <p:cNvSpPr>
                <a:spLocks/>
              </p:cNvSpPr>
              <p:nvPr/>
            </p:nvSpPr>
            <p:spPr bwMode="auto">
              <a:xfrm>
                <a:off x="4547" y="2563"/>
                <a:ext cx="85" cy="68"/>
              </a:xfrm>
              <a:custGeom>
                <a:avLst/>
                <a:gdLst>
                  <a:gd name="T0" fmla="*/ 0 w 169"/>
                  <a:gd name="T1" fmla="*/ 0 h 136"/>
                  <a:gd name="T2" fmla="*/ 14 w 169"/>
                  <a:gd name="T3" fmla="*/ 7 h 136"/>
                  <a:gd name="T4" fmla="*/ 47 w 169"/>
                  <a:gd name="T5" fmla="*/ 7 h 136"/>
                  <a:gd name="T6" fmla="*/ 74 w 169"/>
                  <a:gd name="T7" fmla="*/ 7 h 136"/>
                  <a:gd name="T8" fmla="*/ 74 w 169"/>
                  <a:gd name="T9" fmla="*/ 7 h 136"/>
                  <a:gd name="T10" fmla="*/ 87 w 169"/>
                  <a:gd name="T11" fmla="*/ 22 h 136"/>
                  <a:gd name="T12" fmla="*/ 114 w 169"/>
                  <a:gd name="T13" fmla="*/ 54 h 136"/>
                  <a:gd name="T14" fmla="*/ 141 w 169"/>
                  <a:gd name="T15" fmla="*/ 94 h 136"/>
                  <a:gd name="T16" fmla="*/ 161 w 169"/>
                  <a:gd name="T17" fmla="*/ 121 h 136"/>
                  <a:gd name="T18" fmla="*/ 169 w 169"/>
                  <a:gd name="T19" fmla="*/ 136 h 136"/>
                  <a:gd name="T20" fmla="*/ 169 w 169"/>
                  <a:gd name="T21" fmla="*/ 136 h 136"/>
                  <a:gd name="T22" fmla="*/ 149 w 169"/>
                  <a:gd name="T23" fmla="*/ 136 h 136"/>
                  <a:gd name="T24" fmla="*/ 101 w 169"/>
                  <a:gd name="T25" fmla="*/ 136 h 136"/>
                  <a:gd name="T26" fmla="*/ 67 w 169"/>
                  <a:gd name="T27" fmla="*/ 136 h 136"/>
                  <a:gd name="T28" fmla="*/ 67 w 169"/>
                  <a:gd name="T29" fmla="*/ 136 h 136"/>
                  <a:gd name="T30" fmla="*/ 40 w 169"/>
                  <a:gd name="T31" fmla="*/ 101 h 136"/>
                  <a:gd name="T32" fmla="*/ 14 w 169"/>
                  <a:gd name="T33" fmla="*/ 34 h 136"/>
                  <a:gd name="T34" fmla="*/ 0 w 169"/>
                  <a:gd name="T3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9" h="136">
                    <a:moveTo>
                      <a:pt x="0" y="0"/>
                    </a:moveTo>
                    <a:lnTo>
                      <a:pt x="14" y="7"/>
                    </a:lnTo>
                    <a:lnTo>
                      <a:pt x="47" y="7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87" y="22"/>
                    </a:lnTo>
                    <a:lnTo>
                      <a:pt x="114" y="54"/>
                    </a:lnTo>
                    <a:lnTo>
                      <a:pt x="141" y="94"/>
                    </a:lnTo>
                    <a:lnTo>
                      <a:pt x="161" y="121"/>
                    </a:lnTo>
                    <a:lnTo>
                      <a:pt x="169" y="136"/>
                    </a:lnTo>
                    <a:lnTo>
                      <a:pt x="169" y="136"/>
                    </a:lnTo>
                    <a:lnTo>
                      <a:pt x="149" y="136"/>
                    </a:lnTo>
                    <a:lnTo>
                      <a:pt x="101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40" y="101"/>
                    </a:lnTo>
                    <a:lnTo>
                      <a:pt x="14" y="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69" name="Freeform 477"/>
              <p:cNvSpPr>
                <a:spLocks/>
              </p:cNvSpPr>
              <p:nvPr/>
            </p:nvSpPr>
            <p:spPr bwMode="auto">
              <a:xfrm>
                <a:off x="4561" y="2586"/>
                <a:ext cx="71" cy="45"/>
              </a:xfrm>
              <a:custGeom>
                <a:avLst/>
                <a:gdLst>
                  <a:gd name="T0" fmla="*/ 0 w 142"/>
                  <a:gd name="T1" fmla="*/ 0 h 89"/>
                  <a:gd name="T2" fmla="*/ 13 w 142"/>
                  <a:gd name="T3" fmla="*/ 0 h 89"/>
                  <a:gd name="T4" fmla="*/ 40 w 142"/>
                  <a:gd name="T5" fmla="*/ 7 h 89"/>
                  <a:gd name="T6" fmla="*/ 74 w 142"/>
                  <a:gd name="T7" fmla="*/ 7 h 89"/>
                  <a:gd name="T8" fmla="*/ 74 w 142"/>
                  <a:gd name="T9" fmla="*/ 7 h 89"/>
                  <a:gd name="T10" fmla="*/ 94 w 142"/>
                  <a:gd name="T11" fmla="*/ 27 h 89"/>
                  <a:gd name="T12" fmla="*/ 127 w 142"/>
                  <a:gd name="T13" fmla="*/ 67 h 89"/>
                  <a:gd name="T14" fmla="*/ 142 w 142"/>
                  <a:gd name="T15" fmla="*/ 89 h 89"/>
                  <a:gd name="T16" fmla="*/ 142 w 142"/>
                  <a:gd name="T17" fmla="*/ 89 h 89"/>
                  <a:gd name="T18" fmla="*/ 122 w 142"/>
                  <a:gd name="T19" fmla="*/ 89 h 89"/>
                  <a:gd name="T20" fmla="*/ 74 w 142"/>
                  <a:gd name="T21" fmla="*/ 89 h 89"/>
                  <a:gd name="T22" fmla="*/ 40 w 142"/>
                  <a:gd name="T23" fmla="*/ 89 h 89"/>
                  <a:gd name="T24" fmla="*/ 40 w 142"/>
                  <a:gd name="T25" fmla="*/ 89 h 89"/>
                  <a:gd name="T26" fmla="*/ 20 w 142"/>
                  <a:gd name="T27" fmla="*/ 67 h 89"/>
                  <a:gd name="T28" fmla="*/ 7 w 142"/>
                  <a:gd name="T29" fmla="*/ 22 h 89"/>
                  <a:gd name="T30" fmla="*/ 0 w 142"/>
                  <a:gd name="T31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89">
                    <a:moveTo>
                      <a:pt x="0" y="0"/>
                    </a:moveTo>
                    <a:lnTo>
                      <a:pt x="13" y="0"/>
                    </a:lnTo>
                    <a:lnTo>
                      <a:pt x="40" y="7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94" y="27"/>
                    </a:lnTo>
                    <a:lnTo>
                      <a:pt x="127" y="67"/>
                    </a:lnTo>
                    <a:lnTo>
                      <a:pt x="142" y="89"/>
                    </a:lnTo>
                    <a:lnTo>
                      <a:pt x="142" y="89"/>
                    </a:lnTo>
                    <a:lnTo>
                      <a:pt x="122" y="89"/>
                    </a:lnTo>
                    <a:lnTo>
                      <a:pt x="74" y="89"/>
                    </a:lnTo>
                    <a:lnTo>
                      <a:pt x="40" y="89"/>
                    </a:lnTo>
                    <a:lnTo>
                      <a:pt x="40" y="89"/>
                    </a:lnTo>
                    <a:lnTo>
                      <a:pt x="20" y="67"/>
                    </a:lnTo>
                    <a:lnTo>
                      <a:pt x="7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9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0" name="Freeform 478"/>
              <p:cNvSpPr>
                <a:spLocks/>
              </p:cNvSpPr>
              <p:nvPr/>
            </p:nvSpPr>
            <p:spPr bwMode="auto">
              <a:xfrm>
                <a:off x="4565" y="2594"/>
                <a:ext cx="67" cy="37"/>
              </a:xfrm>
              <a:custGeom>
                <a:avLst/>
                <a:gdLst>
                  <a:gd name="T0" fmla="*/ 67 w 135"/>
                  <a:gd name="T1" fmla="*/ 0 h 74"/>
                  <a:gd name="T2" fmla="*/ 95 w 135"/>
                  <a:gd name="T3" fmla="*/ 19 h 74"/>
                  <a:gd name="T4" fmla="*/ 120 w 135"/>
                  <a:gd name="T5" fmla="*/ 52 h 74"/>
                  <a:gd name="T6" fmla="*/ 135 w 135"/>
                  <a:gd name="T7" fmla="*/ 74 h 74"/>
                  <a:gd name="T8" fmla="*/ 135 w 135"/>
                  <a:gd name="T9" fmla="*/ 74 h 74"/>
                  <a:gd name="T10" fmla="*/ 115 w 135"/>
                  <a:gd name="T11" fmla="*/ 74 h 74"/>
                  <a:gd name="T12" fmla="*/ 67 w 135"/>
                  <a:gd name="T13" fmla="*/ 74 h 74"/>
                  <a:gd name="T14" fmla="*/ 33 w 135"/>
                  <a:gd name="T15" fmla="*/ 74 h 74"/>
                  <a:gd name="T16" fmla="*/ 33 w 135"/>
                  <a:gd name="T17" fmla="*/ 74 h 74"/>
                  <a:gd name="T18" fmla="*/ 13 w 135"/>
                  <a:gd name="T19" fmla="*/ 52 h 74"/>
                  <a:gd name="T20" fmla="*/ 0 w 135"/>
                  <a:gd name="T21" fmla="*/ 19 h 74"/>
                  <a:gd name="T22" fmla="*/ 0 w 135"/>
                  <a:gd name="T23" fmla="*/ 0 h 74"/>
                  <a:gd name="T24" fmla="*/ 0 w 135"/>
                  <a:gd name="T25" fmla="*/ 0 h 74"/>
                  <a:gd name="T26" fmla="*/ 13 w 135"/>
                  <a:gd name="T27" fmla="*/ 0 h 74"/>
                  <a:gd name="T28" fmla="*/ 40 w 135"/>
                  <a:gd name="T29" fmla="*/ 0 h 74"/>
                  <a:gd name="T30" fmla="*/ 67 w 135"/>
                  <a:gd name="T31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74">
                    <a:moveTo>
                      <a:pt x="67" y="0"/>
                    </a:moveTo>
                    <a:lnTo>
                      <a:pt x="95" y="19"/>
                    </a:lnTo>
                    <a:lnTo>
                      <a:pt x="120" y="52"/>
                    </a:lnTo>
                    <a:lnTo>
                      <a:pt x="135" y="74"/>
                    </a:lnTo>
                    <a:lnTo>
                      <a:pt x="135" y="74"/>
                    </a:lnTo>
                    <a:lnTo>
                      <a:pt x="115" y="74"/>
                    </a:lnTo>
                    <a:lnTo>
                      <a:pt x="67" y="74"/>
                    </a:lnTo>
                    <a:lnTo>
                      <a:pt x="33" y="74"/>
                    </a:lnTo>
                    <a:lnTo>
                      <a:pt x="33" y="74"/>
                    </a:lnTo>
                    <a:lnTo>
                      <a:pt x="13" y="52"/>
                    </a:lnTo>
                    <a:lnTo>
                      <a:pt x="0" y="1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40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DB8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1" name="Freeform 479"/>
              <p:cNvSpPr>
                <a:spLocks/>
              </p:cNvSpPr>
              <p:nvPr/>
            </p:nvSpPr>
            <p:spPr bwMode="auto">
              <a:xfrm>
                <a:off x="4565" y="2597"/>
                <a:ext cx="67" cy="34"/>
              </a:xfrm>
              <a:custGeom>
                <a:avLst/>
                <a:gdLst>
                  <a:gd name="T0" fmla="*/ 73 w 135"/>
                  <a:gd name="T1" fmla="*/ 0 h 67"/>
                  <a:gd name="T2" fmla="*/ 95 w 135"/>
                  <a:gd name="T3" fmla="*/ 20 h 67"/>
                  <a:gd name="T4" fmla="*/ 120 w 135"/>
                  <a:gd name="T5" fmla="*/ 52 h 67"/>
                  <a:gd name="T6" fmla="*/ 135 w 135"/>
                  <a:gd name="T7" fmla="*/ 67 h 67"/>
                  <a:gd name="T8" fmla="*/ 135 w 135"/>
                  <a:gd name="T9" fmla="*/ 67 h 67"/>
                  <a:gd name="T10" fmla="*/ 115 w 135"/>
                  <a:gd name="T11" fmla="*/ 67 h 67"/>
                  <a:gd name="T12" fmla="*/ 67 w 135"/>
                  <a:gd name="T13" fmla="*/ 67 h 67"/>
                  <a:gd name="T14" fmla="*/ 33 w 135"/>
                  <a:gd name="T15" fmla="*/ 67 h 67"/>
                  <a:gd name="T16" fmla="*/ 33 w 135"/>
                  <a:gd name="T17" fmla="*/ 67 h 67"/>
                  <a:gd name="T18" fmla="*/ 13 w 135"/>
                  <a:gd name="T19" fmla="*/ 45 h 67"/>
                  <a:gd name="T20" fmla="*/ 0 w 135"/>
                  <a:gd name="T21" fmla="*/ 20 h 67"/>
                  <a:gd name="T22" fmla="*/ 0 w 135"/>
                  <a:gd name="T23" fmla="*/ 0 h 67"/>
                  <a:gd name="T24" fmla="*/ 0 w 135"/>
                  <a:gd name="T25" fmla="*/ 0 h 67"/>
                  <a:gd name="T26" fmla="*/ 13 w 135"/>
                  <a:gd name="T27" fmla="*/ 0 h 67"/>
                  <a:gd name="T28" fmla="*/ 47 w 135"/>
                  <a:gd name="T29" fmla="*/ 0 h 67"/>
                  <a:gd name="T30" fmla="*/ 73 w 135"/>
                  <a:gd name="T31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35" h="67">
                    <a:moveTo>
                      <a:pt x="73" y="0"/>
                    </a:moveTo>
                    <a:lnTo>
                      <a:pt x="95" y="20"/>
                    </a:lnTo>
                    <a:lnTo>
                      <a:pt x="120" y="52"/>
                    </a:lnTo>
                    <a:lnTo>
                      <a:pt x="135" y="67"/>
                    </a:lnTo>
                    <a:lnTo>
                      <a:pt x="135" y="67"/>
                    </a:lnTo>
                    <a:lnTo>
                      <a:pt x="115" y="67"/>
                    </a:lnTo>
                    <a:lnTo>
                      <a:pt x="67" y="67"/>
                    </a:lnTo>
                    <a:lnTo>
                      <a:pt x="33" y="67"/>
                    </a:lnTo>
                    <a:lnTo>
                      <a:pt x="33" y="67"/>
                    </a:lnTo>
                    <a:lnTo>
                      <a:pt x="13" y="45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3" y="0"/>
                    </a:lnTo>
                    <a:lnTo>
                      <a:pt x="47" y="0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CC7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2" name="Freeform 480"/>
              <p:cNvSpPr>
                <a:spLocks/>
              </p:cNvSpPr>
              <p:nvPr/>
            </p:nvSpPr>
            <p:spPr bwMode="auto">
              <a:xfrm>
                <a:off x="4567" y="2604"/>
                <a:ext cx="65" cy="27"/>
              </a:xfrm>
              <a:custGeom>
                <a:avLst/>
                <a:gdLst>
                  <a:gd name="T0" fmla="*/ 74 w 129"/>
                  <a:gd name="T1" fmla="*/ 0 h 55"/>
                  <a:gd name="T2" fmla="*/ 94 w 129"/>
                  <a:gd name="T3" fmla="*/ 13 h 55"/>
                  <a:gd name="T4" fmla="*/ 114 w 129"/>
                  <a:gd name="T5" fmla="*/ 40 h 55"/>
                  <a:gd name="T6" fmla="*/ 129 w 129"/>
                  <a:gd name="T7" fmla="*/ 55 h 55"/>
                  <a:gd name="T8" fmla="*/ 129 w 129"/>
                  <a:gd name="T9" fmla="*/ 55 h 55"/>
                  <a:gd name="T10" fmla="*/ 109 w 129"/>
                  <a:gd name="T11" fmla="*/ 55 h 55"/>
                  <a:gd name="T12" fmla="*/ 61 w 129"/>
                  <a:gd name="T13" fmla="*/ 55 h 55"/>
                  <a:gd name="T14" fmla="*/ 27 w 129"/>
                  <a:gd name="T15" fmla="*/ 55 h 55"/>
                  <a:gd name="T16" fmla="*/ 27 w 129"/>
                  <a:gd name="T17" fmla="*/ 55 h 55"/>
                  <a:gd name="T18" fmla="*/ 7 w 129"/>
                  <a:gd name="T19" fmla="*/ 40 h 55"/>
                  <a:gd name="T20" fmla="*/ 0 w 129"/>
                  <a:gd name="T21" fmla="*/ 13 h 55"/>
                  <a:gd name="T22" fmla="*/ 0 w 129"/>
                  <a:gd name="T23" fmla="*/ 0 h 55"/>
                  <a:gd name="T24" fmla="*/ 0 w 129"/>
                  <a:gd name="T25" fmla="*/ 0 h 55"/>
                  <a:gd name="T26" fmla="*/ 14 w 129"/>
                  <a:gd name="T27" fmla="*/ 0 h 55"/>
                  <a:gd name="T28" fmla="*/ 47 w 129"/>
                  <a:gd name="T29" fmla="*/ 0 h 55"/>
                  <a:gd name="T30" fmla="*/ 74 w 129"/>
                  <a:gd name="T31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9" h="55">
                    <a:moveTo>
                      <a:pt x="74" y="0"/>
                    </a:moveTo>
                    <a:lnTo>
                      <a:pt x="94" y="13"/>
                    </a:lnTo>
                    <a:lnTo>
                      <a:pt x="114" y="40"/>
                    </a:lnTo>
                    <a:lnTo>
                      <a:pt x="129" y="55"/>
                    </a:lnTo>
                    <a:lnTo>
                      <a:pt x="129" y="55"/>
                    </a:lnTo>
                    <a:lnTo>
                      <a:pt x="109" y="55"/>
                    </a:lnTo>
                    <a:lnTo>
                      <a:pt x="61" y="55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7" y="40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47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BD6D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3" name="Freeform 481"/>
              <p:cNvSpPr>
                <a:spLocks/>
              </p:cNvSpPr>
              <p:nvPr/>
            </p:nvSpPr>
            <p:spPr bwMode="auto">
              <a:xfrm>
                <a:off x="4571" y="2607"/>
                <a:ext cx="61" cy="24"/>
              </a:xfrm>
              <a:custGeom>
                <a:avLst/>
                <a:gdLst>
                  <a:gd name="T0" fmla="*/ 67 w 122"/>
                  <a:gd name="T1" fmla="*/ 0 h 47"/>
                  <a:gd name="T2" fmla="*/ 87 w 122"/>
                  <a:gd name="T3" fmla="*/ 12 h 47"/>
                  <a:gd name="T4" fmla="*/ 107 w 122"/>
                  <a:gd name="T5" fmla="*/ 40 h 47"/>
                  <a:gd name="T6" fmla="*/ 122 w 122"/>
                  <a:gd name="T7" fmla="*/ 47 h 47"/>
                  <a:gd name="T8" fmla="*/ 122 w 122"/>
                  <a:gd name="T9" fmla="*/ 47 h 47"/>
                  <a:gd name="T10" fmla="*/ 102 w 122"/>
                  <a:gd name="T11" fmla="*/ 47 h 47"/>
                  <a:gd name="T12" fmla="*/ 54 w 122"/>
                  <a:gd name="T13" fmla="*/ 47 h 47"/>
                  <a:gd name="T14" fmla="*/ 20 w 122"/>
                  <a:gd name="T15" fmla="*/ 47 h 47"/>
                  <a:gd name="T16" fmla="*/ 20 w 122"/>
                  <a:gd name="T17" fmla="*/ 47 h 47"/>
                  <a:gd name="T18" fmla="*/ 0 w 122"/>
                  <a:gd name="T19" fmla="*/ 32 h 47"/>
                  <a:gd name="T20" fmla="*/ 0 w 122"/>
                  <a:gd name="T21" fmla="*/ 12 h 47"/>
                  <a:gd name="T22" fmla="*/ 0 w 122"/>
                  <a:gd name="T23" fmla="*/ 0 h 47"/>
                  <a:gd name="T24" fmla="*/ 0 w 122"/>
                  <a:gd name="T25" fmla="*/ 0 h 47"/>
                  <a:gd name="T26" fmla="*/ 15 w 122"/>
                  <a:gd name="T27" fmla="*/ 0 h 47"/>
                  <a:gd name="T28" fmla="*/ 40 w 122"/>
                  <a:gd name="T29" fmla="*/ 0 h 47"/>
                  <a:gd name="T30" fmla="*/ 67 w 122"/>
                  <a:gd name="T31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2" h="47">
                    <a:moveTo>
                      <a:pt x="67" y="0"/>
                    </a:moveTo>
                    <a:lnTo>
                      <a:pt x="87" y="12"/>
                    </a:lnTo>
                    <a:lnTo>
                      <a:pt x="107" y="40"/>
                    </a:lnTo>
                    <a:lnTo>
                      <a:pt x="122" y="47"/>
                    </a:lnTo>
                    <a:lnTo>
                      <a:pt x="122" y="47"/>
                    </a:lnTo>
                    <a:lnTo>
                      <a:pt x="102" y="47"/>
                    </a:lnTo>
                    <a:lnTo>
                      <a:pt x="54" y="47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0" y="32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40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AF5E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4" name="Freeform 482"/>
              <p:cNvSpPr>
                <a:spLocks/>
              </p:cNvSpPr>
              <p:nvPr/>
            </p:nvSpPr>
            <p:spPr bwMode="auto">
              <a:xfrm>
                <a:off x="4571" y="2614"/>
                <a:ext cx="61" cy="17"/>
              </a:xfrm>
              <a:custGeom>
                <a:avLst/>
                <a:gdLst>
                  <a:gd name="T0" fmla="*/ 74 w 122"/>
                  <a:gd name="T1" fmla="*/ 0 h 35"/>
                  <a:gd name="T2" fmla="*/ 94 w 122"/>
                  <a:gd name="T3" fmla="*/ 8 h 35"/>
                  <a:gd name="T4" fmla="*/ 114 w 122"/>
                  <a:gd name="T5" fmla="*/ 28 h 35"/>
                  <a:gd name="T6" fmla="*/ 122 w 122"/>
                  <a:gd name="T7" fmla="*/ 35 h 35"/>
                  <a:gd name="T8" fmla="*/ 122 w 122"/>
                  <a:gd name="T9" fmla="*/ 35 h 35"/>
                  <a:gd name="T10" fmla="*/ 102 w 122"/>
                  <a:gd name="T11" fmla="*/ 35 h 35"/>
                  <a:gd name="T12" fmla="*/ 54 w 122"/>
                  <a:gd name="T13" fmla="*/ 35 h 35"/>
                  <a:gd name="T14" fmla="*/ 20 w 122"/>
                  <a:gd name="T15" fmla="*/ 35 h 35"/>
                  <a:gd name="T16" fmla="*/ 20 w 122"/>
                  <a:gd name="T17" fmla="*/ 35 h 35"/>
                  <a:gd name="T18" fmla="*/ 0 w 122"/>
                  <a:gd name="T19" fmla="*/ 28 h 35"/>
                  <a:gd name="T20" fmla="*/ 0 w 122"/>
                  <a:gd name="T21" fmla="*/ 8 h 35"/>
                  <a:gd name="T22" fmla="*/ 0 w 122"/>
                  <a:gd name="T23" fmla="*/ 0 h 35"/>
                  <a:gd name="T24" fmla="*/ 0 w 122"/>
                  <a:gd name="T25" fmla="*/ 0 h 35"/>
                  <a:gd name="T26" fmla="*/ 15 w 122"/>
                  <a:gd name="T27" fmla="*/ 0 h 35"/>
                  <a:gd name="T28" fmla="*/ 47 w 122"/>
                  <a:gd name="T29" fmla="*/ 0 h 35"/>
                  <a:gd name="T30" fmla="*/ 74 w 122"/>
                  <a:gd name="T31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2" h="35">
                    <a:moveTo>
                      <a:pt x="74" y="0"/>
                    </a:moveTo>
                    <a:lnTo>
                      <a:pt x="94" y="8"/>
                    </a:lnTo>
                    <a:lnTo>
                      <a:pt x="114" y="28"/>
                    </a:lnTo>
                    <a:lnTo>
                      <a:pt x="122" y="35"/>
                    </a:lnTo>
                    <a:lnTo>
                      <a:pt x="122" y="35"/>
                    </a:lnTo>
                    <a:lnTo>
                      <a:pt x="102" y="35"/>
                    </a:lnTo>
                    <a:lnTo>
                      <a:pt x="54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0" y="28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47" y="0"/>
                    </a:lnTo>
                    <a:lnTo>
                      <a:pt x="74" y="0"/>
                    </a:lnTo>
                    <a:close/>
                  </a:path>
                </a:pathLst>
              </a:custGeom>
              <a:solidFill>
                <a:srgbClr val="A04F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5" name="Freeform 483"/>
              <p:cNvSpPr>
                <a:spLocks/>
              </p:cNvSpPr>
              <p:nvPr/>
            </p:nvSpPr>
            <p:spPr bwMode="auto">
              <a:xfrm>
                <a:off x="4575" y="2617"/>
                <a:ext cx="57" cy="14"/>
              </a:xfrm>
              <a:custGeom>
                <a:avLst/>
                <a:gdLst>
                  <a:gd name="T0" fmla="*/ 0 w 115"/>
                  <a:gd name="T1" fmla="*/ 0 h 27"/>
                  <a:gd name="T2" fmla="*/ 13 w 115"/>
                  <a:gd name="T3" fmla="*/ 0 h 27"/>
                  <a:gd name="T4" fmla="*/ 47 w 115"/>
                  <a:gd name="T5" fmla="*/ 0 h 27"/>
                  <a:gd name="T6" fmla="*/ 75 w 115"/>
                  <a:gd name="T7" fmla="*/ 0 h 27"/>
                  <a:gd name="T8" fmla="*/ 75 w 115"/>
                  <a:gd name="T9" fmla="*/ 0 h 27"/>
                  <a:gd name="T10" fmla="*/ 95 w 115"/>
                  <a:gd name="T11" fmla="*/ 5 h 27"/>
                  <a:gd name="T12" fmla="*/ 107 w 115"/>
                  <a:gd name="T13" fmla="*/ 20 h 27"/>
                  <a:gd name="T14" fmla="*/ 115 w 115"/>
                  <a:gd name="T15" fmla="*/ 27 h 27"/>
                  <a:gd name="T16" fmla="*/ 115 w 115"/>
                  <a:gd name="T17" fmla="*/ 27 h 27"/>
                  <a:gd name="T18" fmla="*/ 95 w 115"/>
                  <a:gd name="T19" fmla="*/ 27 h 27"/>
                  <a:gd name="T20" fmla="*/ 47 w 115"/>
                  <a:gd name="T21" fmla="*/ 27 h 27"/>
                  <a:gd name="T22" fmla="*/ 13 w 115"/>
                  <a:gd name="T23" fmla="*/ 27 h 27"/>
                  <a:gd name="T24" fmla="*/ 13 w 115"/>
                  <a:gd name="T25" fmla="*/ 27 h 27"/>
                  <a:gd name="T26" fmla="*/ 0 w 115"/>
                  <a:gd name="T27" fmla="*/ 20 h 27"/>
                  <a:gd name="T28" fmla="*/ 0 w 115"/>
                  <a:gd name="T29" fmla="*/ 5 h 27"/>
                  <a:gd name="T30" fmla="*/ 0 w 115"/>
                  <a:gd name="T31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27">
                    <a:moveTo>
                      <a:pt x="0" y="0"/>
                    </a:moveTo>
                    <a:lnTo>
                      <a:pt x="13" y="0"/>
                    </a:lnTo>
                    <a:lnTo>
                      <a:pt x="47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95" y="5"/>
                    </a:lnTo>
                    <a:lnTo>
                      <a:pt x="107" y="20"/>
                    </a:lnTo>
                    <a:lnTo>
                      <a:pt x="115" y="27"/>
                    </a:lnTo>
                    <a:lnTo>
                      <a:pt x="115" y="27"/>
                    </a:lnTo>
                    <a:lnTo>
                      <a:pt x="95" y="27"/>
                    </a:lnTo>
                    <a:lnTo>
                      <a:pt x="47" y="27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0" y="20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6" name="Freeform 484"/>
              <p:cNvSpPr>
                <a:spLocks/>
              </p:cNvSpPr>
              <p:nvPr/>
            </p:nvSpPr>
            <p:spPr bwMode="auto">
              <a:xfrm>
                <a:off x="4547" y="2563"/>
                <a:ext cx="85" cy="68"/>
              </a:xfrm>
              <a:custGeom>
                <a:avLst/>
                <a:gdLst>
                  <a:gd name="T0" fmla="*/ 0 w 169"/>
                  <a:gd name="T1" fmla="*/ 0 h 136"/>
                  <a:gd name="T2" fmla="*/ 14 w 169"/>
                  <a:gd name="T3" fmla="*/ 7 h 136"/>
                  <a:gd name="T4" fmla="*/ 47 w 169"/>
                  <a:gd name="T5" fmla="*/ 7 h 136"/>
                  <a:gd name="T6" fmla="*/ 74 w 169"/>
                  <a:gd name="T7" fmla="*/ 7 h 136"/>
                  <a:gd name="T8" fmla="*/ 74 w 169"/>
                  <a:gd name="T9" fmla="*/ 7 h 136"/>
                  <a:gd name="T10" fmla="*/ 87 w 169"/>
                  <a:gd name="T11" fmla="*/ 22 h 136"/>
                  <a:gd name="T12" fmla="*/ 114 w 169"/>
                  <a:gd name="T13" fmla="*/ 54 h 136"/>
                  <a:gd name="T14" fmla="*/ 141 w 169"/>
                  <a:gd name="T15" fmla="*/ 94 h 136"/>
                  <a:gd name="T16" fmla="*/ 161 w 169"/>
                  <a:gd name="T17" fmla="*/ 121 h 136"/>
                  <a:gd name="T18" fmla="*/ 169 w 169"/>
                  <a:gd name="T19" fmla="*/ 136 h 136"/>
                  <a:gd name="T20" fmla="*/ 169 w 169"/>
                  <a:gd name="T21" fmla="*/ 136 h 136"/>
                  <a:gd name="T22" fmla="*/ 149 w 169"/>
                  <a:gd name="T23" fmla="*/ 136 h 136"/>
                  <a:gd name="T24" fmla="*/ 101 w 169"/>
                  <a:gd name="T25" fmla="*/ 136 h 136"/>
                  <a:gd name="T26" fmla="*/ 67 w 169"/>
                  <a:gd name="T27" fmla="*/ 136 h 136"/>
                  <a:gd name="T28" fmla="*/ 67 w 169"/>
                  <a:gd name="T29" fmla="*/ 136 h 136"/>
                  <a:gd name="T30" fmla="*/ 40 w 169"/>
                  <a:gd name="T31" fmla="*/ 101 h 136"/>
                  <a:gd name="T32" fmla="*/ 14 w 169"/>
                  <a:gd name="T33" fmla="*/ 34 h 136"/>
                  <a:gd name="T34" fmla="*/ 0 w 169"/>
                  <a:gd name="T35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9" h="136">
                    <a:moveTo>
                      <a:pt x="0" y="0"/>
                    </a:moveTo>
                    <a:lnTo>
                      <a:pt x="14" y="7"/>
                    </a:lnTo>
                    <a:lnTo>
                      <a:pt x="47" y="7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87" y="22"/>
                    </a:lnTo>
                    <a:lnTo>
                      <a:pt x="114" y="54"/>
                    </a:lnTo>
                    <a:lnTo>
                      <a:pt x="141" y="94"/>
                    </a:lnTo>
                    <a:lnTo>
                      <a:pt x="161" y="121"/>
                    </a:lnTo>
                    <a:lnTo>
                      <a:pt x="169" y="136"/>
                    </a:lnTo>
                    <a:lnTo>
                      <a:pt x="169" y="136"/>
                    </a:lnTo>
                    <a:lnTo>
                      <a:pt x="149" y="136"/>
                    </a:lnTo>
                    <a:lnTo>
                      <a:pt x="101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40" y="101"/>
                    </a:lnTo>
                    <a:lnTo>
                      <a:pt x="14" y="34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7" name="Freeform 485"/>
              <p:cNvSpPr>
                <a:spLocks/>
              </p:cNvSpPr>
              <p:nvPr/>
            </p:nvSpPr>
            <p:spPr bwMode="auto">
              <a:xfrm>
                <a:off x="4571" y="2207"/>
                <a:ext cx="201" cy="450"/>
              </a:xfrm>
              <a:custGeom>
                <a:avLst/>
                <a:gdLst>
                  <a:gd name="T0" fmla="*/ 209 w 403"/>
                  <a:gd name="T1" fmla="*/ 40 h 901"/>
                  <a:gd name="T2" fmla="*/ 241 w 403"/>
                  <a:gd name="T3" fmla="*/ 174 h 901"/>
                  <a:gd name="T4" fmla="*/ 256 w 403"/>
                  <a:gd name="T5" fmla="*/ 209 h 901"/>
                  <a:gd name="T6" fmla="*/ 268 w 403"/>
                  <a:gd name="T7" fmla="*/ 249 h 901"/>
                  <a:gd name="T8" fmla="*/ 276 w 403"/>
                  <a:gd name="T9" fmla="*/ 261 h 901"/>
                  <a:gd name="T10" fmla="*/ 288 w 403"/>
                  <a:gd name="T11" fmla="*/ 343 h 901"/>
                  <a:gd name="T12" fmla="*/ 303 w 403"/>
                  <a:gd name="T13" fmla="*/ 403 h 901"/>
                  <a:gd name="T14" fmla="*/ 336 w 403"/>
                  <a:gd name="T15" fmla="*/ 517 h 901"/>
                  <a:gd name="T16" fmla="*/ 343 w 403"/>
                  <a:gd name="T17" fmla="*/ 552 h 901"/>
                  <a:gd name="T18" fmla="*/ 356 w 403"/>
                  <a:gd name="T19" fmla="*/ 592 h 901"/>
                  <a:gd name="T20" fmla="*/ 363 w 403"/>
                  <a:gd name="T21" fmla="*/ 599 h 901"/>
                  <a:gd name="T22" fmla="*/ 376 w 403"/>
                  <a:gd name="T23" fmla="*/ 645 h 901"/>
                  <a:gd name="T24" fmla="*/ 376 w 403"/>
                  <a:gd name="T25" fmla="*/ 652 h 901"/>
                  <a:gd name="T26" fmla="*/ 390 w 403"/>
                  <a:gd name="T27" fmla="*/ 686 h 901"/>
                  <a:gd name="T28" fmla="*/ 397 w 403"/>
                  <a:gd name="T29" fmla="*/ 712 h 901"/>
                  <a:gd name="T30" fmla="*/ 390 w 403"/>
                  <a:gd name="T31" fmla="*/ 848 h 901"/>
                  <a:gd name="T32" fmla="*/ 383 w 403"/>
                  <a:gd name="T33" fmla="*/ 853 h 901"/>
                  <a:gd name="T34" fmla="*/ 330 w 403"/>
                  <a:gd name="T35" fmla="*/ 873 h 901"/>
                  <a:gd name="T36" fmla="*/ 288 w 403"/>
                  <a:gd name="T37" fmla="*/ 881 h 901"/>
                  <a:gd name="T38" fmla="*/ 256 w 403"/>
                  <a:gd name="T39" fmla="*/ 888 h 901"/>
                  <a:gd name="T40" fmla="*/ 249 w 403"/>
                  <a:gd name="T41" fmla="*/ 893 h 901"/>
                  <a:gd name="T42" fmla="*/ 169 w 403"/>
                  <a:gd name="T43" fmla="*/ 901 h 901"/>
                  <a:gd name="T44" fmla="*/ 134 w 403"/>
                  <a:gd name="T45" fmla="*/ 901 h 901"/>
                  <a:gd name="T46" fmla="*/ 107 w 403"/>
                  <a:gd name="T47" fmla="*/ 853 h 901"/>
                  <a:gd name="T48" fmla="*/ 87 w 403"/>
                  <a:gd name="T49" fmla="*/ 813 h 901"/>
                  <a:gd name="T50" fmla="*/ 27 w 403"/>
                  <a:gd name="T51" fmla="*/ 739 h 901"/>
                  <a:gd name="T52" fmla="*/ 0 w 403"/>
                  <a:gd name="T53" fmla="*/ 712 h 901"/>
                  <a:gd name="T54" fmla="*/ 122 w 403"/>
                  <a:gd name="T55" fmla="*/ 712 h 901"/>
                  <a:gd name="T56" fmla="*/ 127 w 403"/>
                  <a:gd name="T57" fmla="*/ 699 h 901"/>
                  <a:gd name="T58" fmla="*/ 142 w 403"/>
                  <a:gd name="T59" fmla="*/ 686 h 901"/>
                  <a:gd name="T60" fmla="*/ 127 w 403"/>
                  <a:gd name="T61" fmla="*/ 672 h 901"/>
                  <a:gd name="T62" fmla="*/ 122 w 403"/>
                  <a:gd name="T63" fmla="*/ 639 h 901"/>
                  <a:gd name="T64" fmla="*/ 107 w 403"/>
                  <a:gd name="T65" fmla="*/ 592 h 901"/>
                  <a:gd name="T66" fmla="*/ 107 w 403"/>
                  <a:gd name="T67" fmla="*/ 577 h 901"/>
                  <a:gd name="T68" fmla="*/ 94 w 403"/>
                  <a:gd name="T69" fmla="*/ 565 h 901"/>
                  <a:gd name="T70" fmla="*/ 94 w 403"/>
                  <a:gd name="T71" fmla="*/ 552 h 901"/>
                  <a:gd name="T72" fmla="*/ 94 w 403"/>
                  <a:gd name="T73" fmla="*/ 532 h 901"/>
                  <a:gd name="T74" fmla="*/ 87 w 403"/>
                  <a:gd name="T75" fmla="*/ 525 h 901"/>
                  <a:gd name="T76" fmla="*/ 74 w 403"/>
                  <a:gd name="T77" fmla="*/ 517 h 901"/>
                  <a:gd name="T78" fmla="*/ 74 w 403"/>
                  <a:gd name="T79" fmla="*/ 505 h 901"/>
                  <a:gd name="T80" fmla="*/ 74 w 403"/>
                  <a:gd name="T81" fmla="*/ 485 h 901"/>
                  <a:gd name="T82" fmla="*/ 74 w 403"/>
                  <a:gd name="T83" fmla="*/ 478 h 901"/>
                  <a:gd name="T84" fmla="*/ 47 w 403"/>
                  <a:gd name="T85" fmla="*/ 443 h 901"/>
                  <a:gd name="T86" fmla="*/ 47 w 403"/>
                  <a:gd name="T87" fmla="*/ 418 h 901"/>
                  <a:gd name="T88" fmla="*/ 67 w 403"/>
                  <a:gd name="T89" fmla="*/ 370 h 901"/>
                  <a:gd name="T90" fmla="*/ 102 w 403"/>
                  <a:gd name="T91" fmla="*/ 261 h 901"/>
                  <a:gd name="T92" fmla="*/ 149 w 403"/>
                  <a:gd name="T93" fmla="*/ 142 h 901"/>
                  <a:gd name="T94" fmla="*/ 181 w 403"/>
                  <a:gd name="T95" fmla="*/ 40 h 901"/>
                  <a:gd name="T96" fmla="*/ 201 w 403"/>
                  <a:gd name="T97" fmla="*/ 0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3" h="901">
                    <a:moveTo>
                      <a:pt x="201" y="0"/>
                    </a:moveTo>
                    <a:lnTo>
                      <a:pt x="209" y="40"/>
                    </a:lnTo>
                    <a:lnTo>
                      <a:pt x="221" y="122"/>
                    </a:lnTo>
                    <a:lnTo>
                      <a:pt x="241" y="174"/>
                    </a:lnTo>
                    <a:lnTo>
                      <a:pt x="241" y="174"/>
                    </a:lnTo>
                    <a:lnTo>
                      <a:pt x="256" y="209"/>
                    </a:lnTo>
                    <a:lnTo>
                      <a:pt x="263" y="236"/>
                    </a:lnTo>
                    <a:lnTo>
                      <a:pt x="268" y="249"/>
                    </a:lnTo>
                    <a:lnTo>
                      <a:pt x="268" y="249"/>
                    </a:lnTo>
                    <a:lnTo>
                      <a:pt x="276" y="261"/>
                    </a:lnTo>
                    <a:lnTo>
                      <a:pt x="283" y="296"/>
                    </a:lnTo>
                    <a:lnTo>
                      <a:pt x="288" y="343"/>
                    </a:lnTo>
                    <a:lnTo>
                      <a:pt x="288" y="343"/>
                    </a:lnTo>
                    <a:lnTo>
                      <a:pt x="303" y="403"/>
                    </a:lnTo>
                    <a:lnTo>
                      <a:pt x="323" y="470"/>
                    </a:lnTo>
                    <a:lnTo>
                      <a:pt x="336" y="517"/>
                    </a:lnTo>
                    <a:lnTo>
                      <a:pt x="336" y="517"/>
                    </a:lnTo>
                    <a:lnTo>
                      <a:pt x="343" y="552"/>
                    </a:lnTo>
                    <a:lnTo>
                      <a:pt x="350" y="577"/>
                    </a:lnTo>
                    <a:lnTo>
                      <a:pt x="356" y="592"/>
                    </a:lnTo>
                    <a:lnTo>
                      <a:pt x="356" y="592"/>
                    </a:lnTo>
                    <a:lnTo>
                      <a:pt x="363" y="599"/>
                    </a:lnTo>
                    <a:lnTo>
                      <a:pt x="370" y="619"/>
                    </a:lnTo>
                    <a:lnTo>
                      <a:pt x="376" y="645"/>
                    </a:lnTo>
                    <a:lnTo>
                      <a:pt x="376" y="645"/>
                    </a:lnTo>
                    <a:lnTo>
                      <a:pt x="376" y="652"/>
                    </a:lnTo>
                    <a:lnTo>
                      <a:pt x="383" y="666"/>
                    </a:lnTo>
                    <a:lnTo>
                      <a:pt x="390" y="686"/>
                    </a:lnTo>
                    <a:lnTo>
                      <a:pt x="390" y="686"/>
                    </a:lnTo>
                    <a:lnTo>
                      <a:pt x="397" y="712"/>
                    </a:lnTo>
                    <a:lnTo>
                      <a:pt x="403" y="774"/>
                    </a:lnTo>
                    <a:lnTo>
                      <a:pt x="390" y="848"/>
                    </a:lnTo>
                    <a:lnTo>
                      <a:pt x="390" y="848"/>
                    </a:lnTo>
                    <a:lnTo>
                      <a:pt x="383" y="853"/>
                    </a:lnTo>
                    <a:lnTo>
                      <a:pt x="363" y="868"/>
                    </a:lnTo>
                    <a:lnTo>
                      <a:pt x="330" y="873"/>
                    </a:lnTo>
                    <a:lnTo>
                      <a:pt x="330" y="873"/>
                    </a:lnTo>
                    <a:lnTo>
                      <a:pt x="288" y="881"/>
                    </a:lnTo>
                    <a:lnTo>
                      <a:pt x="263" y="888"/>
                    </a:lnTo>
                    <a:lnTo>
                      <a:pt x="256" y="888"/>
                    </a:lnTo>
                    <a:lnTo>
                      <a:pt x="256" y="888"/>
                    </a:lnTo>
                    <a:lnTo>
                      <a:pt x="249" y="893"/>
                    </a:lnTo>
                    <a:lnTo>
                      <a:pt x="221" y="893"/>
                    </a:lnTo>
                    <a:lnTo>
                      <a:pt x="169" y="901"/>
                    </a:lnTo>
                    <a:lnTo>
                      <a:pt x="134" y="901"/>
                    </a:lnTo>
                    <a:lnTo>
                      <a:pt x="134" y="901"/>
                    </a:lnTo>
                    <a:lnTo>
                      <a:pt x="122" y="888"/>
                    </a:lnTo>
                    <a:lnTo>
                      <a:pt x="107" y="853"/>
                    </a:lnTo>
                    <a:lnTo>
                      <a:pt x="87" y="813"/>
                    </a:lnTo>
                    <a:lnTo>
                      <a:pt x="87" y="813"/>
                    </a:lnTo>
                    <a:lnTo>
                      <a:pt x="60" y="781"/>
                    </a:lnTo>
                    <a:lnTo>
                      <a:pt x="27" y="739"/>
                    </a:lnTo>
                    <a:lnTo>
                      <a:pt x="0" y="712"/>
                    </a:lnTo>
                    <a:lnTo>
                      <a:pt x="0" y="712"/>
                    </a:lnTo>
                    <a:lnTo>
                      <a:pt x="102" y="706"/>
                    </a:lnTo>
                    <a:lnTo>
                      <a:pt x="122" y="712"/>
                    </a:lnTo>
                    <a:lnTo>
                      <a:pt x="122" y="712"/>
                    </a:lnTo>
                    <a:lnTo>
                      <a:pt x="127" y="699"/>
                    </a:lnTo>
                    <a:lnTo>
                      <a:pt x="142" y="686"/>
                    </a:lnTo>
                    <a:lnTo>
                      <a:pt x="142" y="686"/>
                    </a:lnTo>
                    <a:lnTo>
                      <a:pt x="134" y="686"/>
                    </a:lnTo>
                    <a:lnTo>
                      <a:pt x="127" y="672"/>
                    </a:lnTo>
                    <a:lnTo>
                      <a:pt x="122" y="639"/>
                    </a:lnTo>
                    <a:lnTo>
                      <a:pt x="122" y="639"/>
                    </a:lnTo>
                    <a:lnTo>
                      <a:pt x="107" y="612"/>
                    </a:lnTo>
                    <a:lnTo>
                      <a:pt x="107" y="592"/>
                    </a:lnTo>
                    <a:lnTo>
                      <a:pt x="107" y="577"/>
                    </a:lnTo>
                    <a:lnTo>
                      <a:pt x="107" y="577"/>
                    </a:lnTo>
                    <a:lnTo>
                      <a:pt x="102" y="577"/>
                    </a:lnTo>
                    <a:lnTo>
                      <a:pt x="94" y="565"/>
                    </a:lnTo>
                    <a:lnTo>
                      <a:pt x="94" y="552"/>
                    </a:lnTo>
                    <a:lnTo>
                      <a:pt x="94" y="552"/>
                    </a:lnTo>
                    <a:lnTo>
                      <a:pt x="94" y="537"/>
                    </a:lnTo>
                    <a:lnTo>
                      <a:pt x="94" y="532"/>
                    </a:lnTo>
                    <a:lnTo>
                      <a:pt x="87" y="525"/>
                    </a:lnTo>
                    <a:lnTo>
                      <a:pt x="87" y="525"/>
                    </a:lnTo>
                    <a:lnTo>
                      <a:pt x="74" y="525"/>
                    </a:lnTo>
                    <a:lnTo>
                      <a:pt x="74" y="517"/>
                    </a:lnTo>
                    <a:lnTo>
                      <a:pt x="74" y="505"/>
                    </a:lnTo>
                    <a:lnTo>
                      <a:pt x="74" y="505"/>
                    </a:lnTo>
                    <a:lnTo>
                      <a:pt x="74" y="497"/>
                    </a:lnTo>
                    <a:lnTo>
                      <a:pt x="74" y="485"/>
                    </a:lnTo>
                    <a:lnTo>
                      <a:pt x="74" y="478"/>
                    </a:lnTo>
                    <a:lnTo>
                      <a:pt x="74" y="478"/>
                    </a:lnTo>
                    <a:lnTo>
                      <a:pt x="60" y="470"/>
                    </a:lnTo>
                    <a:lnTo>
                      <a:pt x="47" y="443"/>
                    </a:lnTo>
                    <a:lnTo>
                      <a:pt x="47" y="418"/>
                    </a:lnTo>
                    <a:lnTo>
                      <a:pt x="47" y="418"/>
                    </a:lnTo>
                    <a:lnTo>
                      <a:pt x="54" y="403"/>
                    </a:lnTo>
                    <a:lnTo>
                      <a:pt x="67" y="370"/>
                    </a:lnTo>
                    <a:lnTo>
                      <a:pt x="82" y="316"/>
                    </a:lnTo>
                    <a:lnTo>
                      <a:pt x="102" y="261"/>
                    </a:lnTo>
                    <a:lnTo>
                      <a:pt x="127" y="202"/>
                    </a:lnTo>
                    <a:lnTo>
                      <a:pt x="149" y="142"/>
                    </a:lnTo>
                    <a:lnTo>
                      <a:pt x="169" y="87"/>
                    </a:lnTo>
                    <a:lnTo>
                      <a:pt x="181" y="40"/>
                    </a:lnTo>
                    <a:lnTo>
                      <a:pt x="196" y="13"/>
                    </a:lnTo>
                    <a:lnTo>
                      <a:pt x="201" y="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8" name="Freeform 486"/>
              <p:cNvSpPr>
                <a:spLocks/>
              </p:cNvSpPr>
              <p:nvPr/>
            </p:nvSpPr>
            <p:spPr bwMode="auto">
              <a:xfrm>
                <a:off x="4081" y="2207"/>
                <a:ext cx="151" cy="360"/>
              </a:xfrm>
              <a:custGeom>
                <a:avLst/>
                <a:gdLst>
                  <a:gd name="T0" fmla="*/ 135 w 301"/>
                  <a:gd name="T1" fmla="*/ 0 h 719"/>
                  <a:gd name="T2" fmla="*/ 120 w 301"/>
                  <a:gd name="T3" fmla="*/ 13 h 719"/>
                  <a:gd name="T4" fmla="*/ 100 w 301"/>
                  <a:gd name="T5" fmla="*/ 40 h 719"/>
                  <a:gd name="T6" fmla="*/ 87 w 301"/>
                  <a:gd name="T7" fmla="*/ 74 h 719"/>
                  <a:gd name="T8" fmla="*/ 87 w 301"/>
                  <a:gd name="T9" fmla="*/ 74 h 719"/>
                  <a:gd name="T10" fmla="*/ 80 w 301"/>
                  <a:gd name="T11" fmla="*/ 114 h 719"/>
                  <a:gd name="T12" fmla="*/ 73 w 301"/>
                  <a:gd name="T13" fmla="*/ 162 h 719"/>
                  <a:gd name="T14" fmla="*/ 67 w 301"/>
                  <a:gd name="T15" fmla="*/ 209 h 719"/>
                  <a:gd name="T16" fmla="*/ 67 w 301"/>
                  <a:gd name="T17" fmla="*/ 209 h 719"/>
                  <a:gd name="T18" fmla="*/ 60 w 301"/>
                  <a:gd name="T19" fmla="*/ 261 h 719"/>
                  <a:gd name="T20" fmla="*/ 60 w 301"/>
                  <a:gd name="T21" fmla="*/ 309 h 719"/>
                  <a:gd name="T22" fmla="*/ 53 w 301"/>
                  <a:gd name="T23" fmla="*/ 343 h 719"/>
                  <a:gd name="T24" fmla="*/ 53 w 301"/>
                  <a:gd name="T25" fmla="*/ 343 h 719"/>
                  <a:gd name="T26" fmla="*/ 33 w 301"/>
                  <a:gd name="T27" fmla="*/ 383 h 719"/>
                  <a:gd name="T28" fmla="*/ 26 w 301"/>
                  <a:gd name="T29" fmla="*/ 418 h 719"/>
                  <a:gd name="T30" fmla="*/ 26 w 301"/>
                  <a:gd name="T31" fmla="*/ 443 h 719"/>
                  <a:gd name="T32" fmla="*/ 26 w 301"/>
                  <a:gd name="T33" fmla="*/ 443 h 719"/>
                  <a:gd name="T34" fmla="*/ 33 w 301"/>
                  <a:gd name="T35" fmla="*/ 465 h 719"/>
                  <a:gd name="T36" fmla="*/ 33 w 301"/>
                  <a:gd name="T37" fmla="*/ 490 h 719"/>
                  <a:gd name="T38" fmla="*/ 20 w 301"/>
                  <a:gd name="T39" fmla="*/ 510 h 719"/>
                  <a:gd name="T40" fmla="*/ 20 w 301"/>
                  <a:gd name="T41" fmla="*/ 510 h 719"/>
                  <a:gd name="T42" fmla="*/ 6 w 301"/>
                  <a:gd name="T43" fmla="*/ 552 h 719"/>
                  <a:gd name="T44" fmla="*/ 0 w 301"/>
                  <a:gd name="T45" fmla="*/ 605 h 719"/>
                  <a:gd name="T46" fmla="*/ 6 w 301"/>
                  <a:gd name="T47" fmla="*/ 645 h 719"/>
                  <a:gd name="T48" fmla="*/ 6 w 301"/>
                  <a:gd name="T49" fmla="*/ 645 h 719"/>
                  <a:gd name="T50" fmla="*/ 13 w 301"/>
                  <a:gd name="T51" fmla="*/ 659 h 719"/>
                  <a:gd name="T52" fmla="*/ 40 w 301"/>
                  <a:gd name="T53" fmla="*/ 672 h 719"/>
                  <a:gd name="T54" fmla="*/ 73 w 301"/>
                  <a:gd name="T55" fmla="*/ 686 h 719"/>
                  <a:gd name="T56" fmla="*/ 115 w 301"/>
                  <a:gd name="T57" fmla="*/ 706 h 719"/>
                  <a:gd name="T58" fmla="*/ 155 w 301"/>
                  <a:gd name="T59" fmla="*/ 719 h 719"/>
                  <a:gd name="T60" fmla="*/ 202 w 301"/>
                  <a:gd name="T61" fmla="*/ 719 h 719"/>
                  <a:gd name="T62" fmla="*/ 242 w 301"/>
                  <a:gd name="T63" fmla="*/ 719 h 719"/>
                  <a:gd name="T64" fmla="*/ 269 w 301"/>
                  <a:gd name="T65" fmla="*/ 706 h 719"/>
                  <a:gd name="T66" fmla="*/ 289 w 301"/>
                  <a:gd name="T67" fmla="*/ 672 h 719"/>
                  <a:gd name="T68" fmla="*/ 289 w 301"/>
                  <a:gd name="T69" fmla="*/ 672 h 719"/>
                  <a:gd name="T70" fmla="*/ 301 w 301"/>
                  <a:gd name="T71" fmla="*/ 565 h 719"/>
                  <a:gd name="T72" fmla="*/ 294 w 301"/>
                  <a:gd name="T73" fmla="*/ 478 h 719"/>
                  <a:gd name="T74" fmla="*/ 294 w 301"/>
                  <a:gd name="T75" fmla="*/ 443 h 719"/>
                  <a:gd name="T76" fmla="*/ 294 w 301"/>
                  <a:gd name="T77" fmla="*/ 443 h 719"/>
                  <a:gd name="T78" fmla="*/ 135 w 301"/>
                  <a:gd name="T79" fmla="*/ 0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1" h="719">
                    <a:moveTo>
                      <a:pt x="135" y="0"/>
                    </a:moveTo>
                    <a:lnTo>
                      <a:pt x="120" y="13"/>
                    </a:lnTo>
                    <a:lnTo>
                      <a:pt x="100" y="40"/>
                    </a:lnTo>
                    <a:lnTo>
                      <a:pt x="87" y="74"/>
                    </a:lnTo>
                    <a:lnTo>
                      <a:pt x="87" y="74"/>
                    </a:lnTo>
                    <a:lnTo>
                      <a:pt x="80" y="114"/>
                    </a:lnTo>
                    <a:lnTo>
                      <a:pt x="73" y="162"/>
                    </a:lnTo>
                    <a:lnTo>
                      <a:pt x="67" y="209"/>
                    </a:lnTo>
                    <a:lnTo>
                      <a:pt x="67" y="209"/>
                    </a:lnTo>
                    <a:lnTo>
                      <a:pt x="60" y="261"/>
                    </a:lnTo>
                    <a:lnTo>
                      <a:pt x="60" y="309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33" y="383"/>
                    </a:lnTo>
                    <a:lnTo>
                      <a:pt x="26" y="418"/>
                    </a:lnTo>
                    <a:lnTo>
                      <a:pt x="26" y="443"/>
                    </a:lnTo>
                    <a:lnTo>
                      <a:pt x="26" y="443"/>
                    </a:lnTo>
                    <a:lnTo>
                      <a:pt x="33" y="465"/>
                    </a:lnTo>
                    <a:lnTo>
                      <a:pt x="33" y="490"/>
                    </a:lnTo>
                    <a:lnTo>
                      <a:pt x="20" y="510"/>
                    </a:lnTo>
                    <a:lnTo>
                      <a:pt x="20" y="510"/>
                    </a:lnTo>
                    <a:lnTo>
                      <a:pt x="6" y="552"/>
                    </a:lnTo>
                    <a:lnTo>
                      <a:pt x="0" y="605"/>
                    </a:lnTo>
                    <a:lnTo>
                      <a:pt x="6" y="645"/>
                    </a:lnTo>
                    <a:lnTo>
                      <a:pt x="6" y="645"/>
                    </a:lnTo>
                    <a:lnTo>
                      <a:pt x="13" y="659"/>
                    </a:lnTo>
                    <a:lnTo>
                      <a:pt x="40" y="672"/>
                    </a:lnTo>
                    <a:lnTo>
                      <a:pt x="73" y="686"/>
                    </a:lnTo>
                    <a:lnTo>
                      <a:pt x="115" y="706"/>
                    </a:lnTo>
                    <a:lnTo>
                      <a:pt x="155" y="719"/>
                    </a:lnTo>
                    <a:lnTo>
                      <a:pt x="202" y="719"/>
                    </a:lnTo>
                    <a:lnTo>
                      <a:pt x="242" y="719"/>
                    </a:lnTo>
                    <a:lnTo>
                      <a:pt x="269" y="706"/>
                    </a:lnTo>
                    <a:lnTo>
                      <a:pt x="289" y="672"/>
                    </a:lnTo>
                    <a:lnTo>
                      <a:pt x="289" y="672"/>
                    </a:lnTo>
                    <a:lnTo>
                      <a:pt x="301" y="565"/>
                    </a:lnTo>
                    <a:lnTo>
                      <a:pt x="294" y="478"/>
                    </a:lnTo>
                    <a:lnTo>
                      <a:pt x="294" y="443"/>
                    </a:lnTo>
                    <a:lnTo>
                      <a:pt x="294" y="443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79" name="Freeform 487"/>
              <p:cNvSpPr>
                <a:spLocks/>
              </p:cNvSpPr>
              <p:nvPr/>
            </p:nvSpPr>
            <p:spPr bwMode="auto">
              <a:xfrm>
                <a:off x="4595" y="2308"/>
                <a:ext cx="141" cy="221"/>
              </a:xfrm>
              <a:custGeom>
                <a:avLst/>
                <a:gdLst>
                  <a:gd name="T0" fmla="*/ 127 w 283"/>
                  <a:gd name="T1" fmla="*/ 7 h 443"/>
                  <a:gd name="T2" fmla="*/ 127 w 283"/>
                  <a:gd name="T3" fmla="*/ 19 h 443"/>
                  <a:gd name="T4" fmla="*/ 134 w 283"/>
                  <a:gd name="T5" fmla="*/ 39 h 443"/>
                  <a:gd name="T6" fmla="*/ 127 w 283"/>
                  <a:gd name="T7" fmla="*/ 74 h 443"/>
                  <a:gd name="T8" fmla="*/ 127 w 283"/>
                  <a:gd name="T9" fmla="*/ 74 h 443"/>
                  <a:gd name="T10" fmla="*/ 107 w 283"/>
                  <a:gd name="T11" fmla="*/ 114 h 443"/>
                  <a:gd name="T12" fmla="*/ 95 w 283"/>
                  <a:gd name="T13" fmla="*/ 141 h 443"/>
                  <a:gd name="T14" fmla="*/ 80 w 283"/>
                  <a:gd name="T15" fmla="*/ 161 h 443"/>
                  <a:gd name="T16" fmla="*/ 80 w 283"/>
                  <a:gd name="T17" fmla="*/ 161 h 443"/>
                  <a:gd name="T18" fmla="*/ 67 w 283"/>
                  <a:gd name="T19" fmla="*/ 196 h 443"/>
                  <a:gd name="T20" fmla="*/ 75 w 283"/>
                  <a:gd name="T21" fmla="*/ 208 h 443"/>
                  <a:gd name="T22" fmla="*/ 95 w 283"/>
                  <a:gd name="T23" fmla="*/ 201 h 443"/>
                  <a:gd name="T24" fmla="*/ 95 w 283"/>
                  <a:gd name="T25" fmla="*/ 201 h 443"/>
                  <a:gd name="T26" fmla="*/ 114 w 283"/>
                  <a:gd name="T27" fmla="*/ 174 h 443"/>
                  <a:gd name="T28" fmla="*/ 142 w 283"/>
                  <a:gd name="T29" fmla="*/ 148 h 443"/>
                  <a:gd name="T30" fmla="*/ 169 w 283"/>
                  <a:gd name="T31" fmla="*/ 121 h 443"/>
                  <a:gd name="T32" fmla="*/ 169 w 283"/>
                  <a:gd name="T33" fmla="*/ 121 h 443"/>
                  <a:gd name="T34" fmla="*/ 182 w 283"/>
                  <a:gd name="T35" fmla="*/ 107 h 443"/>
                  <a:gd name="T36" fmla="*/ 189 w 283"/>
                  <a:gd name="T37" fmla="*/ 114 h 443"/>
                  <a:gd name="T38" fmla="*/ 169 w 283"/>
                  <a:gd name="T39" fmla="*/ 154 h 443"/>
                  <a:gd name="T40" fmla="*/ 169 w 283"/>
                  <a:gd name="T41" fmla="*/ 154 h 443"/>
                  <a:gd name="T42" fmla="*/ 142 w 283"/>
                  <a:gd name="T43" fmla="*/ 196 h 443"/>
                  <a:gd name="T44" fmla="*/ 114 w 283"/>
                  <a:gd name="T45" fmla="*/ 236 h 443"/>
                  <a:gd name="T46" fmla="*/ 95 w 283"/>
                  <a:gd name="T47" fmla="*/ 263 h 443"/>
                  <a:gd name="T48" fmla="*/ 87 w 283"/>
                  <a:gd name="T49" fmla="*/ 283 h 443"/>
                  <a:gd name="T50" fmla="*/ 87 w 283"/>
                  <a:gd name="T51" fmla="*/ 283 h 443"/>
                  <a:gd name="T52" fmla="*/ 95 w 283"/>
                  <a:gd name="T53" fmla="*/ 308 h 443"/>
                  <a:gd name="T54" fmla="*/ 127 w 283"/>
                  <a:gd name="T55" fmla="*/ 335 h 443"/>
                  <a:gd name="T56" fmla="*/ 169 w 283"/>
                  <a:gd name="T57" fmla="*/ 370 h 443"/>
                  <a:gd name="T58" fmla="*/ 169 w 283"/>
                  <a:gd name="T59" fmla="*/ 370 h 443"/>
                  <a:gd name="T60" fmla="*/ 202 w 283"/>
                  <a:gd name="T61" fmla="*/ 390 h 443"/>
                  <a:gd name="T62" fmla="*/ 229 w 283"/>
                  <a:gd name="T63" fmla="*/ 403 h 443"/>
                  <a:gd name="T64" fmla="*/ 261 w 283"/>
                  <a:gd name="T65" fmla="*/ 417 h 443"/>
                  <a:gd name="T66" fmla="*/ 261 w 283"/>
                  <a:gd name="T67" fmla="*/ 417 h 443"/>
                  <a:gd name="T68" fmla="*/ 283 w 283"/>
                  <a:gd name="T69" fmla="*/ 430 h 443"/>
                  <a:gd name="T70" fmla="*/ 283 w 283"/>
                  <a:gd name="T71" fmla="*/ 443 h 443"/>
                  <a:gd name="T72" fmla="*/ 249 w 283"/>
                  <a:gd name="T73" fmla="*/ 437 h 443"/>
                  <a:gd name="T74" fmla="*/ 249 w 283"/>
                  <a:gd name="T75" fmla="*/ 437 h 443"/>
                  <a:gd name="T76" fmla="*/ 189 w 283"/>
                  <a:gd name="T77" fmla="*/ 417 h 443"/>
                  <a:gd name="T78" fmla="*/ 134 w 283"/>
                  <a:gd name="T79" fmla="*/ 390 h 443"/>
                  <a:gd name="T80" fmla="*/ 95 w 283"/>
                  <a:gd name="T81" fmla="*/ 370 h 443"/>
                  <a:gd name="T82" fmla="*/ 95 w 283"/>
                  <a:gd name="T83" fmla="*/ 370 h 443"/>
                  <a:gd name="T84" fmla="*/ 75 w 283"/>
                  <a:gd name="T85" fmla="*/ 355 h 443"/>
                  <a:gd name="T86" fmla="*/ 55 w 283"/>
                  <a:gd name="T87" fmla="*/ 343 h 443"/>
                  <a:gd name="T88" fmla="*/ 55 w 283"/>
                  <a:gd name="T89" fmla="*/ 335 h 443"/>
                  <a:gd name="T90" fmla="*/ 55 w 283"/>
                  <a:gd name="T91" fmla="*/ 335 h 443"/>
                  <a:gd name="T92" fmla="*/ 47 w 283"/>
                  <a:gd name="T93" fmla="*/ 335 h 443"/>
                  <a:gd name="T94" fmla="*/ 40 w 283"/>
                  <a:gd name="T95" fmla="*/ 330 h 443"/>
                  <a:gd name="T96" fmla="*/ 35 w 283"/>
                  <a:gd name="T97" fmla="*/ 323 h 443"/>
                  <a:gd name="T98" fmla="*/ 35 w 283"/>
                  <a:gd name="T99" fmla="*/ 323 h 443"/>
                  <a:gd name="T100" fmla="*/ 27 w 283"/>
                  <a:gd name="T101" fmla="*/ 315 h 443"/>
                  <a:gd name="T102" fmla="*/ 20 w 283"/>
                  <a:gd name="T103" fmla="*/ 303 h 443"/>
                  <a:gd name="T104" fmla="*/ 35 w 283"/>
                  <a:gd name="T105" fmla="*/ 283 h 443"/>
                  <a:gd name="T106" fmla="*/ 35 w 283"/>
                  <a:gd name="T107" fmla="*/ 283 h 443"/>
                  <a:gd name="T108" fmla="*/ 20 w 283"/>
                  <a:gd name="T109" fmla="*/ 276 h 443"/>
                  <a:gd name="T110" fmla="*/ 7 w 283"/>
                  <a:gd name="T111" fmla="*/ 256 h 443"/>
                  <a:gd name="T112" fmla="*/ 0 w 283"/>
                  <a:gd name="T113" fmla="*/ 221 h 443"/>
                  <a:gd name="T114" fmla="*/ 0 w 283"/>
                  <a:gd name="T115" fmla="*/ 221 h 443"/>
                  <a:gd name="T116" fmla="*/ 114 w 283"/>
                  <a:gd name="T117" fmla="*/ 0 h 443"/>
                  <a:gd name="T118" fmla="*/ 127 w 283"/>
                  <a:gd name="T119" fmla="*/ 7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3" h="443">
                    <a:moveTo>
                      <a:pt x="127" y="7"/>
                    </a:moveTo>
                    <a:lnTo>
                      <a:pt x="127" y="19"/>
                    </a:lnTo>
                    <a:lnTo>
                      <a:pt x="134" y="39"/>
                    </a:lnTo>
                    <a:lnTo>
                      <a:pt x="127" y="74"/>
                    </a:lnTo>
                    <a:lnTo>
                      <a:pt x="127" y="74"/>
                    </a:lnTo>
                    <a:lnTo>
                      <a:pt x="107" y="114"/>
                    </a:lnTo>
                    <a:lnTo>
                      <a:pt x="95" y="141"/>
                    </a:lnTo>
                    <a:lnTo>
                      <a:pt x="80" y="161"/>
                    </a:lnTo>
                    <a:lnTo>
                      <a:pt x="80" y="161"/>
                    </a:lnTo>
                    <a:lnTo>
                      <a:pt x="67" y="196"/>
                    </a:lnTo>
                    <a:lnTo>
                      <a:pt x="75" y="208"/>
                    </a:lnTo>
                    <a:lnTo>
                      <a:pt x="95" y="201"/>
                    </a:lnTo>
                    <a:lnTo>
                      <a:pt x="95" y="201"/>
                    </a:lnTo>
                    <a:lnTo>
                      <a:pt x="114" y="174"/>
                    </a:lnTo>
                    <a:lnTo>
                      <a:pt x="142" y="148"/>
                    </a:lnTo>
                    <a:lnTo>
                      <a:pt x="169" y="121"/>
                    </a:lnTo>
                    <a:lnTo>
                      <a:pt x="169" y="121"/>
                    </a:lnTo>
                    <a:lnTo>
                      <a:pt x="182" y="107"/>
                    </a:lnTo>
                    <a:lnTo>
                      <a:pt x="189" y="114"/>
                    </a:lnTo>
                    <a:lnTo>
                      <a:pt x="169" y="154"/>
                    </a:lnTo>
                    <a:lnTo>
                      <a:pt x="169" y="154"/>
                    </a:lnTo>
                    <a:lnTo>
                      <a:pt x="142" y="196"/>
                    </a:lnTo>
                    <a:lnTo>
                      <a:pt x="114" y="236"/>
                    </a:lnTo>
                    <a:lnTo>
                      <a:pt x="95" y="263"/>
                    </a:lnTo>
                    <a:lnTo>
                      <a:pt x="87" y="283"/>
                    </a:lnTo>
                    <a:lnTo>
                      <a:pt x="87" y="283"/>
                    </a:lnTo>
                    <a:lnTo>
                      <a:pt x="95" y="308"/>
                    </a:lnTo>
                    <a:lnTo>
                      <a:pt x="127" y="335"/>
                    </a:lnTo>
                    <a:lnTo>
                      <a:pt x="169" y="370"/>
                    </a:lnTo>
                    <a:lnTo>
                      <a:pt x="169" y="370"/>
                    </a:lnTo>
                    <a:lnTo>
                      <a:pt x="202" y="390"/>
                    </a:lnTo>
                    <a:lnTo>
                      <a:pt x="229" y="403"/>
                    </a:lnTo>
                    <a:lnTo>
                      <a:pt x="261" y="417"/>
                    </a:lnTo>
                    <a:lnTo>
                      <a:pt x="261" y="417"/>
                    </a:lnTo>
                    <a:lnTo>
                      <a:pt x="283" y="430"/>
                    </a:lnTo>
                    <a:lnTo>
                      <a:pt x="283" y="443"/>
                    </a:lnTo>
                    <a:lnTo>
                      <a:pt x="249" y="437"/>
                    </a:lnTo>
                    <a:lnTo>
                      <a:pt x="249" y="437"/>
                    </a:lnTo>
                    <a:lnTo>
                      <a:pt x="189" y="417"/>
                    </a:lnTo>
                    <a:lnTo>
                      <a:pt x="134" y="390"/>
                    </a:lnTo>
                    <a:lnTo>
                      <a:pt x="95" y="370"/>
                    </a:lnTo>
                    <a:lnTo>
                      <a:pt x="95" y="370"/>
                    </a:lnTo>
                    <a:lnTo>
                      <a:pt x="75" y="355"/>
                    </a:lnTo>
                    <a:lnTo>
                      <a:pt x="55" y="343"/>
                    </a:lnTo>
                    <a:lnTo>
                      <a:pt x="55" y="335"/>
                    </a:lnTo>
                    <a:lnTo>
                      <a:pt x="55" y="335"/>
                    </a:lnTo>
                    <a:lnTo>
                      <a:pt x="47" y="335"/>
                    </a:lnTo>
                    <a:lnTo>
                      <a:pt x="40" y="330"/>
                    </a:lnTo>
                    <a:lnTo>
                      <a:pt x="35" y="323"/>
                    </a:lnTo>
                    <a:lnTo>
                      <a:pt x="35" y="323"/>
                    </a:lnTo>
                    <a:lnTo>
                      <a:pt x="27" y="315"/>
                    </a:lnTo>
                    <a:lnTo>
                      <a:pt x="20" y="303"/>
                    </a:lnTo>
                    <a:lnTo>
                      <a:pt x="35" y="283"/>
                    </a:lnTo>
                    <a:lnTo>
                      <a:pt x="35" y="283"/>
                    </a:lnTo>
                    <a:lnTo>
                      <a:pt x="20" y="276"/>
                    </a:lnTo>
                    <a:lnTo>
                      <a:pt x="7" y="256"/>
                    </a:lnTo>
                    <a:lnTo>
                      <a:pt x="0" y="221"/>
                    </a:lnTo>
                    <a:lnTo>
                      <a:pt x="0" y="221"/>
                    </a:lnTo>
                    <a:lnTo>
                      <a:pt x="114" y="0"/>
                    </a:lnTo>
                    <a:lnTo>
                      <a:pt x="127" y="7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0" name="Freeform 488"/>
              <p:cNvSpPr>
                <a:spLocks/>
              </p:cNvSpPr>
              <p:nvPr/>
            </p:nvSpPr>
            <p:spPr bwMode="auto">
              <a:xfrm>
                <a:off x="4595" y="2311"/>
                <a:ext cx="130" cy="216"/>
              </a:xfrm>
              <a:custGeom>
                <a:avLst/>
                <a:gdLst>
                  <a:gd name="T0" fmla="*/ 80 w 261"/>
                  <a:gd name="T1" fmla="*/ 281 h 430"/>
                  <a:gd name="T2" fmla="*/ 87 w 261"/>
                  <a:gd name="T3" fmla="*/ 301 h 430"/>
                  <a:gd name="T4" fmla="*/ 114 w 261"/>
                  <a:gd name="T5" fmla="*/ 328 h 430"/>
                  <a:gd name="T6" fmla="*/ 149 w 261"/>
                  <a:gd name="T7" fmla="*/ 356 h 430"/>
                  <a:gd name="T8" fmla="*/ 149 w 261"/>
                  <a:gd name="T9" fmla="*/ 356 h 430"/>
                  <a:gd name="T10" fmla="*/ 182 w 261"/>
                  <a:gd name="T11" fmla="*/ 376 h 430"/>
                  <a:gd name="T12" fmla="*/ 209 w 261"/>
                  <a:gd name="T13" fmla="*/ 390 h 430"/>
                  <a:gd name="T14" fmla="*/ 236 w 261"/>
                  <a:gd name="T15" fmla="*/ 403 h 430"/>
                  <a:gd name="T16" fmla="*/ 236 w 261"/>
                  <a:gd name="T17" fmla="*/ 403 h 430"/>
                  <a:gd name="T18" fmla="*/ 261 w 261"/>
                  <a:gd name="T19" fmla="*/ 416 h 430"/>
                  <a:gd name="T20" fmla="*/ 261 w 261"/>
                  <a:gd name="T21" fmla="*/ 430 h 430"/>
                  <a:gd name="T22" fmla="*/ 236 w 261"/>
                  <a:gd name="T23" fmla="*/ 423 h 430"/>
                  <a:gd name="T24" fmla="*/ 236 w 261"/>
                  <a:gd name="T25" fmla="*/ 423 h 430"/>
                  <a:gd name="T26" fmla="*/ 182 w 261"/>
                  <a:gd name="T27" fmla="*/ 403 h 430"/>
                  <a:gd name="T28" fmla="*/ 127 w 261"/>
                  <a:gd name="T29" fmla="*/ 376 h 430"/>
                  <a:gd name="T30" fmla="*/ 95 w 261"/>
                  <a:gd name="T31" fmla="*/ 356 h 430"/>
                  <a:gd name="T32" fmla="*/ 95 w 261"/>
                  <a:gd name="T33" fmla="*/ 356 h 430"/>
                  <a:gd name="T34" fmla="*/ 67 w 261"/>
                  <a:gd name="T35" fmla="*/ 348 h 430"/>
                  <a:gd name="T36" fmla="*/ 55 w 261"/>
                  <a:gd name="T37" fmla="*/ 336 h 430"/>
                  <a:gd name="T38" fmla="*/ 55 w 261"/>
                  <a:gd name="T39" fmla="*/ 328 h 430"/>
                  <a:gd name="T40" fmla="*/ 55 w 261"/>
                  <a:gd name="T41" fmla="*/ 328 h 430"/>
                  <a:gd name="T42" fmla="*/ 47 w 261"/>
                  <a:gd name="T43" fmla="*/ 328 h 430"/>
                  <a:gd name="T44" fmla="*/ 40 w 261"/>
                  <a:gd name="T45" fmla="*/ 323 h 430"/>
                  <a:gd name="T46" fmla="*/ 35 w 261"/>
                  <a:gd name="T47" fmla="*/ 316 h 430"/>
                  <a:gd name="T48" fmla="*/ 35 w 261"/>
                  <a:gd name="T49" fmla="*/ 316 h 430"/>
                  <a:gd name="T50" fmla="*/ 27 w 261"/>
                  <a:gd name="T51" fmla="*/ 308 h 430"/>
                  <a:gd name="T52" fmla="*/ 20 w 261"/>
                  <a:gd name="T53" fmla="*/ 296 h 430"/>
                  <a:gd name="T54" fmla="*/ 35 w 261"/>
                  <a:gd name="T55" fmla="*/ 276 h 430"/>
                  <a:gd name="T56" fmla="*/ 35 w 261"/>
                  <a:gd name="T57" fmla="*/ 276 h 430"/>
                  <a:gd name="T58" fmla="*/ 20 w 261"/>
                  <a:gd name="T59" fmla="*/ 269 h 430"/>
                  <a:gd name="T60" fmla="*/ 7 w 261"/>
                  <a:gd name="T61" fmla="*/ 249 h 430"/>
                  <a:gd name="T62" fmla="*/ 0 w 261"/>
                  <a:gd name="T63" fmla="*/ 214 h 430"/>
                  <a:gd name="T64" fmla="*/ 0 w 261"/>
                  <a:gd name="T65" fmla="*/ 214 h 430"/>
                  <a:gd name="T66" fmla="*/ 114 w 261"/>
                  <a:gd name="T67" fmla="*/ 0 h 430"/>
                  <a:gd name="T68" fmla="*/ 122 w 261"/>
                  <a:gd name="T69" fmla="*/ 12 h 430"/>
                  <a:gd name="T70" fmla="*/ 122 w 261"/>
                  <a:gd name="T71" fmla="*/ 20 h 430"/>
                  <a:gd name="T72" fmla="*/ 127 w 261"/>
                  <a:gd name="T73" fmla="*/ 47 h 430"/>
                  <a:gd name="T74" fmla="*/ 114 w 261"/>
                  <a:gd name="T75" fmla="*/ 80 h 430"/>
                  <a:gd name="T76" fmla="*/ 114 w 261"/>
                  <a:gd name="T77" fmla="*/ 80 h 430"/>
                  <a:gd name="T78" fmla="*/ 95 w 261"/>
                  <a:gd name="T79" fmla="*/ 114 h 430"/>
                  <a:gd name="T80" fmla="*/ 80 w 261"/>
                  <a:gd name="T81" fmla="*/ 141 h 430"/>
                  <a:gd name="T82" fmla="*/ 67 w 261"/>
                  <a:gd name="T83" fmla="*/ 167 h 430"/>
                  <a:gd name="T84" fmla="*/ 67 w 261"/>
                  <a:gd name="T85" fmla="*/ 167 h 430"/>
                  <a:gd name="T86" fmla="*/ 60 w 261"/>
                  <a:gd name="T87" fmla="*/ 194 h 430"/>
                  <a:gd name="T88" fmla="*/ 60 w 261"/>
                  <a:gd name="T89" fmla="*/ 214 h 430"/>
                  <a:gd name="T90" fmla="*/ 80 w 261"/>
                  <a:gd name="T91" fmla="*/ 209 h 430"/>
                  <a:gd name="T92" fmla="*/ 80 w 261"/>
                  <a:gd name="T93" fmla="*/ 209 h 430"/>
                  <a:gd name="T94" fmla="*/ 102 w 261"/>
                  <a:gd name="T95" fmla="*/ 181 h 430"/>
                  <a:gd name="T96" fmla="*/ 127 w 261"/>
                  <a:gd name="T97" fmla="*/ 161 h 430"/>
                  <a:gd name="T98" fmla="*/ 149 w 261"/>
                  <a:gd name="T99" fmla="*/ 134 h 430"/>
                  <a:gd name="T100" fmla="*/ 149 w 261"/>
                  <a:gd name="T101" fmla="*/ 134 h 430"/>
                  <a:gd name="T102" fmla="*/ 162 w 261"/>
                  <a:gd name="T103" fmla="*/ 120 h 430"/>
                  <a:gd name="T104" fmla="*/ 162 w 261"/>
                  <a:gd name="T105" fmla="*/ 134 h 430"/>
                  <a:gd name="T106" fmla="*/ 149 w 261"/>
                  <a:gd name="T107" fmla="*/ 161 h 430"/>
                  <a:gd name="T108" fmla="*/ 149 w 261"/>
                  <a:gd name="T109" fmla="*/ 161 h 430"/>
                  <a:gd name="T110" fmla="*/ 114 w 261"/>
                  <a:gd name="T111" fmla="*/ 214 h 430"/>
                  <a:gd name="T112" fmla="*/ 87 w 261"/>
                  <a:gd name="T113" fmla="*/ 256 h 430"/>
                  <a:gd name="T114" fmla="*/ 80 w 261"/>
                  <a:gd name="T115" fmla="*/ 281 h 4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61" h="430">
                    <a:moveTo>
                      <a:pt x="80" y="281"/>
                    </a:moveTo>
                    <a:lnTo>
                      <a:pt x="87" y="301"/>
                    </a:lnTo>
                    <a:lnTo>
                      <a:pt x="114" y="328"/>
                    </a:lnTo>
                    <a:lnTo>
                      <a:pt x="149" y="356"/>
                    </a:lnTo>
                    <a:lnTo>
                      <a:pt x="149" y="356"/>
                    </a:lnTo>
                    <a:lnTo>
                      <a:pt x="182" y="376"/>
                    </a:lnTo>
                    <a:lnTo>
                      <a:pt x="209" y="390"/>
                    </a:lnTo>
                    <a:lnTo>
                      <a:pt x="236" y="403"/>
                    </a:lnTo>
                    <a:lnTo>
                      <a:pt x="236" y="403"/>
                    </a:lnTo>
                    <a:lnTo>
                      <a:pt x="261" y="416"/>
                    </a:lnTo>
                    <a:lnTo>
                      <a:pt x="261" y="430"/>
                    </a:lnTo>
                    <a:lnTo>
                      <a:pt x="236" y="423"/>
                    </a:lnTo>
                    <a:lnTo>
                      <a:pt x="236" y="423"/>
                    </a:lnTo>
                    <a:lnTo>
                      <a:pt x="182" y="403"/>
                    </a:lnTo>
                    <a:lnTo>
                      <a:pt x="127" y="376"/>
                    </a:lnTo>
                    <a:lnTo>
                      <a:pt x="95" y="356"/>
                    </a:lnTo>
                    <a:lnTo>
                      <a:pt x="95" y="356"/>
                    </a:lnTo>
                    <a:lnTo>
                      <a:pt x="67" y="348"/>
                    </a:lnTo>
                    <a:lnTo>
                      <a:pt x="55" y="336"/>
                    </a:lnTo>
                    <a:lnTo>
                      <a:pt x="55" y="328"/>
                    </a:lnTo>
                    <a:lnTo>
                      <a:pt x="55" y="328"/>
                    </a:lnTo>
                    <a:lnTo>
                      <a:pt x="47" y="328"/>
                    </a:lnTo>
                    <a:lnTo>
                      <a:pt x="40" y="323"/>
                    </a:lnTo>
                    <a:lnTo>
                      <a:pt x="35" y="316"/>
                    </a:lnTo>
                    <a:lnTo>
                      <a:pt x="35" y="316"/>
                    </a:lnTo>
                    <a:lnTo>
                      <a:pt x="27" y="308"/>
                    </a:lnTo>
                    <a:lnTo>
                      <a:pt x="20" y="296"/>
                    </a:lnTo>
                    <a:lnTo>
                      <a:pt x="35" y="276"/>
                    </a:lnTo>
                    <a:lnTo>
                      <a:pt x="35" y="276"/>
                    </a:lnTo>
                    <a:lnTo>
                      <a:pt x="20" y="269"/>
                    </a:lnTo>
                    <a:lnTo>
                      <a:pt x="7" y="249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114" y="0"/>
                    </a:lnTo>
                    <a:lnTo>
                      <a:pt x="122" y="12"/>
                    </a:lnTo>
                    <a:lnTo>
                      <a:pt x="122" y="20"/>
                    </a:lnTo>
                    <a:lnTo>
                      <a:pt x="127" y="47"/>
                    </a:lnTo>
                    <a:lnTo>
                      <a:pt x="114" y="80"/>
                    </a:lnTo>
                    <a:lnTo>
                      <a:pt x="114" y="80"/>
                    </a:lnTo>
                    <a:lnTo>
                      <a:pt x="95" y="114"/>
                    </a:lnTo>
                    <a:lnTo>
                      <a:pt x="80" y="141"/>
                    </a:lnTo>
                    <a:lnTo>
                      <a:pt x="67" y="167"/>
                    </a:lnTo>
                    <a:lnTo>
                      <a:pt x="67" y="167"/>
                    </a:lnTo>
                    <a:lnTo>
                      <a:pt x="60" y="194"/>
                    </a:lnTo>
                    <a:lnTo>
                      <a:pt x="60" y="214"/>
                    </a:lnTo>
                    <a:lnTo>
                      <a:pt x="80" y="209"/>
                    </a:lnTo>
                    <a:lnTo>
                      <a:pt x="80" y="209"/>
                    </a:lnTo>
                    <a:lnTo>
                      <a:pt x="102" y="181"/>
                    </a:lnTo>
                    <a:lnTo>
                      <a:pt x="127" y="161"/>
                    </a:lnTo>
                    <a:lnTo>
                      <a:pt x="149" y="134"/>
                    </a:lnTo>
                    <a:lnTo>
                      <a:pt x="149" y="134"/>
                    </a:lnTo>
                    <a:lnTo>
                      <a:pt x="162" y="120"/>
                    </a:lnTo>
                    <a:lnTo>
                      <a:pt x="162" y="134"/>
                    </a:lnTo>
                    <a:lnTo>
                      <a:pt x="149" y="161"/>
                    </a:lnTo>
                    <a:lnTo>
                      <a:pt x="149" y="161"/>
                    </a:lnTo>
                    <a:lnTo>
                      <a:pt x="114" y="214"/>
                    </a:lnTo>
                    <a:lnTo>
                      <a:pt x="87" y="256"/>
                    </a:lnTo>
                    <a:lnTo>
                      <a:pt x="80" y="281"/>
                    </a:lnTo>
                    <a:close/>
                  </a:path>
                </a:pathLst>
              </a:custGeom>
              <a:solidFill>
                <a:srgbClr val="8CB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1" name="Freeform 489"/>
              <p:cNvSpPr>
                <a:spLocks/>
              </p:cNvSpPr>
              <p:nvPr/>
            </p:nvSpPr>
            <p:spPr bwMode="auto">
              <a:xfrm>
                <a:off x="4595" y="2318"/>
                <a:ext cx="120" cy="201"/>
              </a:xfrm>
              <a:custGeom>
                <a:avLst/>
                <a:gdLst>
                  <a:gd name="T0" fmla="*/ 67 w 241"/>
                  <a:gd name="T1" fmla="*/ 269 h 404"/>
                  <a:gd name="T2" fmla="*/ 75 w 241"/>
                  <a:gd name="T3" fmla="*/ 289 h 404"/>
                  <a:gd name="T4" fmla="*/ 95 w 241"/>
                  <a:gd name="T5" fmla="*/ 316 h 404"/>
                  <a:gd name="T6" fmla="*/ 127 w 241"/>
                  <a:gd name="T7" fmla="*/ 336 h 404"/>
                  <a:gd name="T8" fmla="*/ 127 w 241"/>
                  <a:gd name="T9" fmla="*/ 336 h 404"/>
                  <a:gd name="T10" fmla="*/ 162 w 241"/>
                  <a:gd name="T11" fmla="*/ 356 h 404"/>
                  <a:gd name="T12" fmla="*/ 189 w 241"/>
                  <a:gd name="T13" fmla="*/ 371 h 404"/>
                  <a:gd name="T14" fmla="*/ 216 w 241"/>
                  <a:gd name="T15" fmla="*/ 384 h 404"/>
                  <a:gd name="T16" fmla="*/ 216 w 241"/>
                  <a:gd name="T17" fmla="*/ 384 h 404"/>
                  <a:gd name="T18" fmla="*/ 236 w 241"/>
                  <a:gd name="T19" fmla="*/ 398 h 404"/>
                  <a:gd name="T20" fmla="*/ 241 w 241"/>
                  <a:gd name="T21" fmla="*/ 404 h 404"/>
                  <a:gd name="T22" fmla="*/ 216 w 241"/>
                  <a:gd name="T23" fmla="*/ 398 h 404"/>
                  <a:gd name="T24" fmla="*/ 216 w 241"/>
                  <a:gd name="T25" fmla="*/ 398 h 404"/>
                  <a:gd name="T26" fmla="*/ 169 w 241"/>
                  <a:gd name="T27" fmla="*/ 384 h 404"/>
                  <a:gd name="T28" fmla="*/ 122 w 241"/>
                  <a:gd name="T29" fmla="*/ 364 h 404"/>
                  <a:gd name="T30" fmla="*/ 87 w 241"/>
                  <a:gd name="T31" fmla="*/ 344 h 404"/>
                  <a:gd name="T32" fmla="*/ 87 w 241"/>
                  <a:gd name="T33" fmla="*/ 344 h 404"/>
                  <a:gd name="T34" fmla="*/ 67 w 241"/>
                  <a:gd name="T35" fmla="*/ 331 h 404"/>
                  <a:gd name="T36" fmla="*/ 55 w 241"/>
                  <a:gd name="T37" fmla="*/ 324 h 404"/>
                  <a:gd name="T38" fmla="*/ 55 w 241"/>
                  <a:gd name="T39" fmla="*/ 316 h 404"/>
                  <a:gd name="T40" fmla="*/ 55 w 241"/>
                  <a:gd name="T41" fmla="*/ 316 h 404"/>
                  <a:gd name="T42" fmla="*/ 47 w 241"/>
                  <a:gd name="T43" fmla="*/ 316 h 404"/>
                  <a:gd name="T44" fmla="*/ 40 w 241"/>
                  <a:gd name="T45" fmla="*/ 311 h 404"/>
                  <a:gd name="T46" fmla="*/ 35 w 241"/>
                  <a:gd name="T47" fmla="*/ 304 h 404"/>
                  <a:gd name="T48" fmla="*/ 35 w 241"/>
                  <a:gd name="T49" fmla="*/ 304 h 404"/>
                  <a:gd name="T50" fmla="*/ 27 w 241"/>
                  <a:gd name="T51" fmla="*/ 296 h 404"/>
                  <a:gd name="T52" fmla="*/ 20 w 241"/>
                  <a:gd name="T53" fmla="*/ 284 h 404"/>
                  <a:gd name="T54" fmla="*/ 35 w 241"/>
                  <a:gd name="T55" fmla="*/ 264 h 404"/>
                  <a:gd name="T56" fmla="*/ 35 w 241"/>
                  <a:gd name="T57" fmla="*/ 264 h 404"/>
                  <a:gd name="T58" fmla="*/ 20 w 241"/>
                  <a:gd name="T59" fmla="*/ 257 h 404"/>
                  <a:gd name="T60" fmla="*/ 7 w 241"/>
                  <a:gd name="T61" fmla="*/ 237 h 404"/>
                  <a:gd name="T62" fmla="*/ 0 w 241"/>
                  <a:gd name="T63" fmla="*/ 202 h 404"/>
                  <a:gd name="T64" fmla="*/ 0 w 241"/>
                  <a:gd name="T65" fmla="*/ 202 h 404"/>
                  <a:gd name="T66" fmla="*/ 107 w 241"/>
                  <a:gd name="T67" fmla="*/ 0 h 404"/>
                  <a:gd name="T68" fmla="*/ 114 w 241"/>
                  <a:gd name="T69" fmla="*/ 15 h 404"/>
                  <a:gd name="T70" fmla="*/ 114 w 241"/>
                  <a:gd name="T71" fmla="*/ 20 h 404"/>
                  <a:gd name="T72" fmla="*/ 114 w 241"/>
                  <a:gd name="T73" fmla="*/ 40 h 404"/>
                  <a:gd name="T74" fmla="*/ 107 w 241"/>
                  <a:gd name="T75" fmla="*/ 75 h 404"/>
                  <a:gd name="T76" fmla="*/ 107 w 241"/>
                  <a:gd name="T77" fmla="*/ 75 h 404"/>
                  <a:gd name="T78" fmla="*/ 87 w 241"/>
                  <a:gd name="T79" fmla="*/ 115 h 404"/>
                  <a:gd name="T80" fmla="*/ 75 w 241"/>
                  <a:gd name="T81" fmla="*/ 142 h 404"/>
                  <a:gd name="T82" fmla="*/ 60 w 241"/>
                  <a:gd name="T83" fmla="*/ 162 h 404"/>
                  <a:gd name="T84" fmla="*/ 60 w 241"/>
                  <a:gd name="T85" fmla="*/ 162 h 404"/>
                  <a:gd name="T86" fmla="*/ 47 w 241"/>
                  <a:gd name="T87" fmla="*/ 197 h 404"/>
                  <a:gd name="T88" fmla="*/ 55 w 241"/>
                  <a:gd name="T89" fmla="*/ 217 h 404"/>
                  <a:gd name="T90" fmla="*/ 75 w 241"/>
                  <a:gd name="T91" fmla="*/ 209 h 404"/>
                  <a:gd name="T92" fmla="*/ 75 w 241"/>
                  <a:gd name="T93" fmla="*/ 209 h 404"/>
                  <a:gd name="T94" fmla="*/ 95 w 241"/>
                  <a:gd name="T95" fmla="*/ 189 h 404"/>
                  <a:gd name="T96" fmla="*/ 107 w 241"/>
                  <a:gd name="T97" fmla="*/ 162 h 404"/>
                  <a:gd name="T98" fmla="*/ 134 w 241"/>
                  <a:gd name="T99" fmla="*/ 142 h 404"/>
                  <a:gd name="T100" fmla="*/ 134 w 241"/>
                  <a:gd name="T101" fmla="*/ 142 h 404"/>
                  <a:gd name="T102" fmla="*/ 149 w 241"/>
                  <a:gd name="T103" fmla="*/ 135 h 404"/>
                  <a:gd name="T104" fmla="*/ 149 w 241"/>
                  <a:gd name="T105" fmla="*/ 142 h 404"/>
                  <a:gd name="T106" fmla="*/ 134 w 241"/>
                  <a:gd name="T107" fmla="*/ 169 h 404"/>
                  <a:gd name="T108" fmla="*/ 134 w 241"/>
                  <a:gd name="T109" fmla="*/ 169 h 404"/>
                  <a:gd name="T110" fmla="*/ 107 w 241"/>
                  <a:gd name="T111" fmla="*/ 209 h 404"/>
                  <a:gd name="T112" fmla="*/ 80 w 241"/>
                  <a:gd name="T113" fmla="*/ 249 h 404"/>
                  <a:gd name="T114" fmla="*/ 67 w 241"/>
                  <a:gd name="T115" fmla="*/ 269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1" h="404">
                    <a:moveTo>
                      <a:pt x="67" y="269"/>
                    </a:moveTo>
                    <a:lnTo>
                      <a:pt x="75" y="289"/>
                    </a:lnTo>
                    <a:lnTo>
                      <a:pt x="95" y="316"/>
                    </a:lnTo>
                    <a:lnTo>
                      <a:pt x="127" y="336"/>
                    </a:lnTo>
                    <a:lnTo>
                      <a:pt x="127" y="336"/>
                    </a:lnTo>
                    <a:lnTo>
                      <a:pt x="162" y="356"/>
                    </a:lnTo>
                    <a:lnTo>
                      <a:pt x="189" y="371"/>
                    </a:lnTo>
                    <a:lnTo>
                      <a:pt x="216" y="384"/>
                    </a:lnTo>
                    <a:lnTo>
                      <a:pt x="216" y="384"/>
                    </a:lnTo>
                    <a:lnTo>
                      <a:pt x="236" y="398"/>
                    </a:lnTo>
                    <a:lnTo>
                      <a:pt x="241" y="404"/>
                    </a:lnTo>
                    <a:lnTo>
                      <a:pt x="216" y="398"/>
                    </a:lnTo>
                    <a:lnTo>
                      <a:pt x="216" y="398"/>
                    </a:lnTo>
                    <a:lnTo>
                      <a:pt x="169" y="384"/>
                    </a:lnTo>
                    <a:lnTo>
                      <a:pt x="122" y="364"/>
                    </a:lnTo>
                    <a:lnTo>
                      <a:pt x="87" y="344"/>
                    </a:lnTo>
                    <a:lnTo>
                      <a:pt x="87" y="344"/>
                    </a:lnTo>
                    <a:lnTo>
                      <a:pt x="67" y="331"/>
                    </a:lnTo>
                    <a:lnTo>
                      <a:pt x="55" y="324"/>
                    </a:lnTo>
                    <a:lnTo>
                      <a:pt x="55" y="316"/>
                    </a:lnTo>
                    <a:lnTo>
                      <a:pt x="55" y="316"/>
                    </a:lnTo>
                    <a:lnTo>
                      <a:pt x="47" y="316"/>
                    </a:lnTo>
                    <a:lnTo>
                      <a:pt x="40" y="311"/>
                    </a:lnTo>
                    <a:lnTo>
                      <a:pt x="35" y="304"/>
                    </a:lnTo>
                    <a:lnTo>
                      <a:pt x="35" y="304"/>
                    </a:lnTo>
                    <a:lnTo>
                      <a:pt x="27" y="296"/>
                    </a:lnTo>
                    <a:lnTo>
                      <a:pt x="20" y="284"/>
                    </a:lnTo>
                    <a:lnTo>
                      <a:pt x="35" y="264"/>
                    </a:lnTo>
                    <a:lnTo>
                      <a:pt x="35" y="264"/>
                    </a:lnTo>
                    <a:lnTo>
                      <a:pt x="20" y="257"/>
                    </a:lnTo>
                    <a:lnTo>
                      <a:pt x="7" y="237"/>
                    </a:lnTo>
                    <a:lnTo>
                      <a:pt x="0" y="202"/>
                    </a:lnTo>
                    <a:lnTo>
                      <a:pt x="0" y="202"/>
                    </a:lnTo>
                    <a:lnTo>
                      <a:pt x="107" y="0"/>
                    </a:lnTo>
                    <a:lnTo>
                      <a:pt x="114" y="15"/>
                    </a:lnTo>
                    <a:lnTo>
                      <a:pt x="114" y="20"/>
                    </a:lnTo>
                    <a:lnTo>
                      <a:pt x="114" y="40"/>
                    </a:lnTo>
                    <a:lnTo>
                      <a:pt x="107" y="75"/>
                    </a:lnTo>
                    <a:lnTo>
                      <a:pt x="107" y="75"/>
                    </a:lnTo>
                    <a:lnTo>
                      <a:pt x="87" y="115"/>
                    </a:lnTo>
                    <a:lnTo>
                      <a:pt x="75" y="142"/>
                    </a:lnTo>
                    <a:lnTo>
                      <a:pt x="60" y="162"/>
                    </a:lnTo>
                    <a:lnTo>
                      <a:pt x="60" y="162"/>
                    </a:lnTo>
                    <a:lnTo>
                      <a:pt x="47" y="197"/>
                    </a:lnTo>
                    <a:lnTo>
                      <a:pt x="55" y="217"/>
                    </a:lnTo>
                    <a:lnTo>
                      <a:pt x="75" y="209"/>
                    </a:lnTo>
                    <a:lnTo>
                      <a:pt x="75" y="209"/>
                    </a:lnTo>
                    <a:lnTo>
                      <a:pt x="95" y="189"/>
                    </a:lnTo>
                    <a:lnTo>
                      <a:pt x="107" y="162"/>
                    </a:lnTo>
                    <a:lnTo>
                      <a:pt x="134" y="142"/>
                    </a:lnTo>
                    <a:lnTo>
                      <a:pt x="134" y="142"/>
                    </a:lnTo>
                    <a:lnTo>
                      <a:pt x="149" y="135"/>
                    </a:lnTo>
                    <a:lnTo>
                      <a:pt x="149" y="142"/>
                    </a:lnTo>
                    <a:lnTo>
                      <a:pt x="134" y="169"/>
                    </a:lnTo>
                    <a:lnTo>
                      <a:pt x="134" y="169"/>
                    </a:lnTo>
                    <a:lnTo>
                      <a:pt x="107" y="209"/>
                    </a:lnTo>
                    <a:lnTo>
                      <a:pt x="80" y="249"/>
                    </a:lnTo>
                    <a:lnTo>
                      <a:pt x="67" y="269"/>
                    </a:lnTo>
                    <a:close/>
                  </a:path>
                </a:pathLst>
              </a:custGeom>
              <a:solidFill>
                <a:srgbClr val="83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2" name="Freeform 490"/>
              <p:cNvSpPr>
                <a:spLocks/>
              </p:cNvSpPr>
              <p:nvPr/>
            </p:nvSpPr>
            <p:spPr bwMode="auto">
              <a:xfrm>
                <a:off x="4595" y="2321"/>
                <a:ext cx="114" cy="196"/>
              </a:xfrm>
              <a:custGeom>
                <a:avLst/>
                <a:gdLst>
                  <a:gd name="T0" fmla="*/ 60 w 229"/>
                  <a:gd name="T1" fmla="*/ 268 h 390"/>
                  <a:gd name="T2" fmla="*/ 67 w 229"/>
                  <a:gd name="T3" fmla="*/ 288 h 390"/>
                  <a:gd name="T4" fmla="*/ 80 w 229"/>
                  <a:gd name="T5" fmla="*/ 308 h 390"/>
                  <a:gd name="T6" fmla="*/ 107 w 229"/>
                  <a:gd name="T7" fmla="*/ 323 h 390"/>
                  <a:gd name="T8" fmla="*/ 107 w 229"/>
                  <a:gd name="T9" fmla="*/ 323 h 390"/>
                  <a:gd name="T10" fmla="*/ 134 w 229"/>
                  <a:gd name="T11" fmla="*/ 343 h 390"/>
                  <a:gd name="T12" fmla="*/ 162 w 229"/>
                  <a:gd name="T13" fmla="*/ 356 h 390"/>
                  <a:gd name="T14" fmla="*/ 189 w 229"/>
                  <a:gd name="T15" fmla="*/ 363 h 390"/>
                  <a:gd name="T16" fmla="*/ 189 w 229"/>
                  <a:gd name="T17" fmla="*/ 363 h 390"/>
                  <a:gd name="T18" fmla="*/ 216 w 229"/>
                  <a:gd name="T19" fmla="*/ 383 h 390"/>
                  <a:gd name="T20" fmla="*/ 229 w 229"/>
                  <a:gd name="T21" fmla="*/ 390 h 390"/>
                  <a:gd name="T22" fmla="*/ 202 w 229"/>
                  <a:gd name="T23" fmla="*/ 383 h 390"/>
                  <a:gd name="T24" fmla="*/ 202 w 229"/>
                  <a:gd name="T25" fmla="*/ 383 h 390"/>
                  <a:gd name="T26" fmla="*/ 154 w 229"/>
                  <a:gd name="T27" fmla="*/ 370 h 390"/>
                  <a:gd name="T28" fmla="*/ 114 w 229"/>
                  <a:gd name="T29" fmla="*/ 348 h 390"/>
                  <a:gd name="T30" fmla="*/ 87 w 229"/>
                  <a:gd name="T31" fmla="*/ 328 h 390"/>
                  <a:gd name="T32" fmla="*/ 87 w 229"/>
                  <a:gd name="T33" fmla="*/ 328 h 390"/>
                  <a:gd name="T34" fmla="*/ 67 w 229"/>
                  <a:gd name="T35" fmla="*/ 323 h 390"/>
                  <a:gd name="T36" fmla="*/ 55 w 229"/>
                  <a:gd name="T37" fmla="*/ 316 h 390"/>
                  <a:gd name="T38" fmla="*/ 55 w 229"/>
                  <a:gd name="T39" fmla="*/ 308 h 390"/>
                  <a:gd name="T40" fmla="*/ 55 w 229"/>
                  <a:gd name="T41" fmla="*/ 308 h 390"/>
                  <a:gd name="T42" fmla="*/ 47 w 229"/>
                  <a:gd name="T43" fmla="*/ 308 h 390"/>
                  <a:gd name="T44" fmla="*/ 40 w 229"/>
                  <a:gd name="T45" fmla="*/ 303 h 390"/>
                  <a:gd name="T46" fmla="*/ 35 w 229"/>
                  <a:gd name="T47" fmla="*/ 296 h 390"/>
                  <a:gd name="T48" fmla="*/ 35 w 229"/>
                  <a:gd name="T49" fmla="*/ 296 h 390"/>
                  <a:gd name="T50" fmla="*/ 27 w 229"/>
                  <a:gd name="T51" fmla="*/ 288 h 390"/>
                  <a:gd name="T52" fmla="*/ 20 w 229"/>
                  <a:gd name="T53" fmla="*/ 276 h 390"/>
                  <a:gd name="T54" fmla="*/ 35 w 229"/>
                  <a:gd name="T55" fmla="*/ 256 h 390"/>
                  <a:gd name="T56" fmla="*/ 35 w 229"/>
                  <a:gd name="T57" fmla="*/ 256 h 390"/>
                  <a:gd name="T58" fmla="*/ 20 w 229"/>
                  <a:gd name="T59" fmla="*/ 249 h 390"/>
                  <a:gd name="T60" fmla="*/ 7 w 229"/>
                  <a:gd name="T61" fmla="*/ 229 h 390"/>
                  <a:gd name="T62" fmla="*/ 0 w 229"/>
                  <a:gd name="T63" fmla="*/ 194 h 390"/>
                  <a:gd name="T64" fmla="*/ 0 w 229"/>
                  <a:gd name="T65" fmla="*/ 194 h 390"/>
                  <a:gd name="T66" fmla="*/ 102 w 229"/>
                  <a:gd name="T67" fmla="*/ 0 h 390"/>
                  <a:gd name="T68" fmla="*/ 107 w 229"/>
                  <a:gd name="T69" fmla="*/ 20 h 390"/>
                  <a:gd name="T70" fmla="*/ 107 w 229"/>
                  <a:gd name="T71" fmla="*/ 27 h 390"/>
                  <a:gd name="T72" fmla="*/ 107 w 229"/>
                  <a:gd name="T73" fmla="*/ 47 h 390"/>
                  <a:gd name="T74" fmla="*/ 95 w 229"/>
                  <a:gd name="T75" fmla="*/ 74 h 390"/>
                  <a:gd name="T76" fmla="*/ 95 w 229"/>
                  <a:gd name="T77" fmla="*/ 74 h 390"/>
                  <a:gd name="T78" fmla="*/ 75 w 229"/>
                  <a:gd name="T79" fmla="*/ 114 h 390"/>
                  <a:gd name="T80" fmla="*/ 60 w 229"/>
                  <a:gd name="T81" fmla="*/ 141 h 390"/>
                  <a:gd name="T82" fmla="*/ 47 w 229"/>
                  <a:gd name="T83" fmla="*/ 161 h 390"/>
                  <a:gd name="T84" fmla="*/ 47 w 229"/>
                  <a:gd name="T85" fmla="*/ 161 h 390"/>
                  <a:gd name="T86" fmla="*/ 40 w 229"/>
                  <a:gd name="T87" fmla="*/ 194 h 390"/>
                  <a:gd name="T88" fmla="*/ 40 w 229"/>
                  <a:gd name="T89" fmla="*/ 221 h 390"/>
                  <a:gd name="T90" fmla="*/ 60 w 229"/>
                  <a:gd name="T91" fmla="*/ 214 h 390"/>
                  <a:gd name="T92" fmla="*/ 60 w 229"/>
                  <a:gd name="T93" fmla="*/ 214 h 390"/>
                  <a:gd name="T94" fmla="*/ 80 w 229"/>
                  <a:gd name="T95" fmla="*/ 194 h 390"/>
                  <a:gd name="T96" fmla="*/ 95 w 229"/>
                  <a:gd name="T97" fmla="*/ 181 h 390"/>
                  <a:gd name="T98" fmla="*/ 114 w 229"/>
                  <a:gd name="T99" fmla="*/ 161 h 390"/>
                  <a:gd name="T100" fmla="*/ 114 w 229"/>
                  <a:gd name="T101" fmla="*/ 161 h 390"/>
                  <a:gd name="T102" fmla="*/ 127 w 229"/>
                  <a:gd name="T103" fmla="*/ 154 h 390"/>
                  <a:gd name="T104" fmla="*/ 127 w 229"/>
                  <a:gd name="T105" fmla="*/ 161 h 390"/>
                  <a:gd name="T106" fmla="*/ 114 w 229"/>
                  <a:gd name="T107" fmla="*/ 181 h 390"/>
                  <a:gd name="T108" fmla="*/ 114 w 229"/>
                  <a:gd name="T109" fmla="*/ 181 h 390"/>
                  <a:gd name="T110" fmla="*/ 95 w 229"/>
                  <a:gd name="T111" fmla="*/ 214 h 390"/>
                  <a:gd name="T112" fmla="*/ 67 w 229"/>
                  <a:gd name="T113" fmla="*/ 249 h 390"/>
                  <a:gd name="T114" fmla="*/ 60 w 229"/>
                  <a:gd name="T115" fmla="*/ 268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9" h="390">
                    <a:moveTo>
                      <a:pt x="60" y="268"/>
                    </a:moveTo>
                    <a:lnTo>
                      <a:pt x="67" y="288"/>
                    </a:lnTo>
                    <a:lnTo>
                      <a:pt x="80" y="308"/>
                    </a:lnTo>
                    <a:lnTo>
                      <a:pt x="107" y="323"/>
                    </a:lnTo>
                    <a:lnTo>
                      <a:pt x="107" y="323"/>
                    </a:lnTo>
                    <a:lnTo>
                      <a:pt x="134" y="343"/>
                    </a:lnTo>
                    <a:lnTo>
                      <a:pt x="162" y="356"/>
                    </a:lnTo>
                    <a:lnTo>
                      <a:pt x="189" y="363"/>
                    </a:lnTo>
                    <a:lnTo>
                      <a:pt x="189" y="363"/>
                    </a:lnTo>
                    <a:lnTo>
                      <a:pt x="216" y="383"/>
                    </a:lnTo>
                    <a:lnTo>
                      <a:pt x="229" y="390"/>
                    </a:lnTo>
                    <a:lnTo>
                      <a:pt x="202" y="383"/>
                    </a:lnTo>
                    <a:lnTo>
                      <a:pt x="202" y="383"/>
                    </a:lnTo>
                    <a:lnTo>
                      <a:pt x="154" y="370"/>
                    </a:lnTo>
                    <a:lnTo>
                      <a:pt x="114" y="348"/>
                    </a:lnTo>
                    <a:lnTo>
                      <a:pt x="87" y="328"/>
                    </a:lnTo>
                    <a:lnTo>
                      <a:pt x="87" y="328"/>
                    </a:lnTo>
                    <a:lnTo>
                      <a:pt x="67" y="323"/>
                    </a:lnTo>
                    <a:lnTo>
                      <a:pt x="55" y="316"/>
                    </a:lnTo>
                    <a:lnTo>
                      <a:pt x="55" y="308"/>
                    </a:lnTo>
                    <a:lnTo>
                      <a:pt x="55" y="308"/>
                    </a:lnTo>
                    <a:lnTo>
                      <a:pt x="47" y="308"/>
                    </a:lnTo>
                    <a:lnTo>
                      <a:pt x="40" y="303"/>
                    </a:lnTo>
                    <a:lnTo>
                      <a:pt x="35" y="296"/>
                    </a:lnTo>
                    <a:lnTo>
                      <a:pt x="35" y="296"/>
                    </a:lnTo>
                    <a:lnTo>
                      <a:pt x="27" y="288"/>
                    </a:lnTo>
                    <a:lnTo>
                      <a:pt x="20" y="276"/>
                    </a:lnTo>
                    <a:lnTo>
                      <a:pt x="35" y="256"/>
                    </a:lnTo>
                    <a:lnTo>
                      <a:pt x="35" y="256"/>
                    </a:lnTo>
                    <a:lnTo>
                      <a:pt x="20" y="249"/>
                    </a:lnTo>
                    <a:lnTo>
                      <a:pt x="7" y="229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102" y="0"/>
                    </a:lnTo>
                    <a:lnTo>
                      <a:pt x="107" y="20"/>
                    </a:lnTo>
                    <a:lnTo>
                      <a:pt x="107" y="27"/>
                    </a:lnTo>
                    <a:lnTo>
                      <a:pt x="107" y="47"/>
                    </a:lnTo>
                    <a:lnTo>
                      <a:pt x="95" y="74"/>
                    </a:lnTo>
                    <a:lnTo>
                      <a:pt x="95" y="74"/>
                    </a:lnTo>
                    <a:lnTo>
                      <a:pt x="75" y="114"/>
                    </a:lnTo>
                    <a:lnTo>
                      <a:pt x="60" y="141"/>
                    </a:lnTo>
                    <a:lnTo>
                      <a:pt x="47" y="161"/>
                    </a:lnTo>
                    <a:lnTo>
                      <a:pt x="47" y="161"/>
                    </a:lnTo>
                    <a:lnTo>
                      <a:pt x="40" y="194"/>
                    </a:lnTo>
                    <a:lnTo>
                      <a:pt x="40" y="221"/>
                    </a:lnTo>
                    <a:lnTo>
                      <a:pt x="60" y="214"/>
                    </a:lnTo>
                    <a:lnTo>
                      <a:pt x="60" y="214"/>
                    </a:lnTo>
                    <a:lnTo>
                      <a:pt x="80" y="194"/>
                    </a:lnTo>
                    <a:lnTo>
                      <a:pt x="95" y="181"/>
                    </a:lnTo>
                    <a:lnTo>
                      <a:pt x="114" y="161"/>
                    </a:lnTo>
                    <a:lnTo>
                      <a:pt x="114" y="161"/>
                    </a:lnTo>
                    <a:lnTo>
                      <a:pt x="127" y="154"/>
                    </a:lnTo>
                    <a:lnTo>
                      <a:pt x="127" y="161"/>
                    </a:lnTo>
                    <a:lnTo>
                      <a:pt x="114" y="181"/>
                    </a:lnTo>
                    <a:lnTo>
                      <a:pt x="114" y="181"/>
                    </a:lnTo>
                    <a:lnTo>
                      <a:pt x="95" y="214"/>
                    </a:lnTo>
                    <a:lnTo>
                      <a:pt x="67" y="249"/>
                    </a:lnTo>
                    <a:lnTo>
                      <a:pt x="60" y="268"/>
                    </a:lnTo>
                    <a:close/>
                  </a:path>
                </a:pathLst>
              </a:custGeom>
              <a:solidFill>
                <a:srgbClr val="79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3" name="Freeform 491"/>
              <p:cNvSpPr>
                <a:spLocks/>
              </p:cNvSpPr>
              <p:nvPr/>
            </p:nvSpPr>
            <p:spPr bwMode="auto">
              <a:xfrm>
                <a:off x="4595" y="2325"/>
                <a:ext cx="104" cy="188"/>
              </a:xfrm>
              <a:custGeom>
                <a:avLst/>
                <a:gdLst>
                  <a:gd name="T0" fmla="*/ 55 w 209"/>
                  <a:gd name="T1" fmla="*/ 269 h 376"/>
                  <a:gd name="T2" fmla="*/ 55 w 209"/>
                  <a:gd name="T3" fmla="*/ 281 h 376"/>
                  <a:gd name="T4" fmla="*/ 67 w 209"/>
                  <a:gd name="T5" fmla="*/ 296 h 376"/>
                  <a:gd name="T6" fmla="*/ 80 w 209"/>
                  <a:gd name="T7" fmla="*/ 309 h 376"/>
                  <a:gd name="T8" fmla="*/ 80 w 209"/>
                  <a:gd name="T9" fmla="*/ 309 h 376"/>
                  <a:gd name="T10" fmla="*/ 114 w 209"/>
                  <a:gd name="T11" fmla="*/ 329 h 376"/>
                  <a:gd name="T12" fmla="*/ 142 w 209"/>
                  <a:gd name="T13" fmla="*/ 341 h 376"/>
                  <a:gd name="T14" fmla="*/ 169 w 209"/>
                  <a:gd name="T15" fmla="*/ 349 h 376"/>
                  <a:gd name="T16" fmla="*/ 169 w 209"/>
                  <a:gd name="T17" fmla="*/ 349 h 376"/>
                  <a:gd name="T18" fmla="*/ 194 w 209"/>
                  <a:gd name="T19" fmla="*/ 369 h 376"/>
                  <a:gd name="T20" fmla="*/ 209 w 209"/>
                  <a:gd name="T21" fmla="*/ 376 h 376"/>
                  <a:gd name="T22" fmla="*/ 182 w 209"/>
                  <a:gd name="T23" fmla="*/ 369 h 376"/>
                  <a:gd name="T24" fmla="*/ 182 w 209"/>
                  <a:gd name="T25" fmla="*/ 369 h 376"/>
                  <a:gd name="T26" fmla="*/ 142 w 209"/>
                  <a:gd name="T27" fmla="*/ 356 h 376"/>
                  <a:gd name="T28" fmla="*/ 114 w 209"/>
                  <a:gd name="T29" fmla="*/ 336 h 376"/>
                  <a:gd name="T30" fmla="*/ 87 w 209"/>
                  <a:gd name="T31" fmla="*/ 321 h 376"/>
                  <a:gd name="T32" fmla="*/ 87 w 209"/>
                  <a:gd name="T33" fmla="*/ 321 h 376"/>
                  <a:gd name="T34" fmla="*/ 67 w 209"/>
                  <a:gd name="T35" fmla="*/ 316 h 376"/>
                  <a:gd name="T36" fmla="*/ 55 w 209"/>
                  <a:gd name="T37" fmla="*/ 309 h 376"/>
                  <a:gd name="T38" fmla="*/ 55 w 209"/>
                  <a:gd name="T39" fmla="*/ 301 h 376"/>
                  <a:gd name="T40" fmla="*/ 55 w 209"/>
                  <a:gd name="T41" fmla="*/ 301 h 376"/>
                  <a:gd name="T42" fmla="*/ 47 w 209"/>
                  <a:gd name="T43" fmla="*/ 301 h 376"/>
                  <a:gd name="T44" fmla="*/ 40 w 209"/>
                  <a:gd name="T45" fmla="*/ 296 h 376"/>
                  <a:gd name="T46" fmla="*/ 35 w 209"/>
                  <a:gd name="T47" fmla="*/ 289 h 376"/>
                  <a:gd name="T48" fmla="*/ 35 w 209"/>
                  <a:gd name="T49" fmla="*/ 289 h 376"/>
                  <a:gd name="T50" fmla="*/ 27 w 209"/>
                  <a:gd name="T51" fmla="*/ 281 h 376"/>
                  <a:gd name="T52" fmla="*/ 20 w 209"/>
                  <a:gd name="T53" fmla="*/ 269 h 376"/>
                  <a:gd name="T54" fmla="*/ 35 w 209"/>
                  <a:gd name="T55" fmla="*/ 249 h 376"/>
                  <a:gd name="T56" fmla="*/ 35 w 209"/>
                  <a:gd name="T57" fmla="*/ 249 h 376"/>
                  <a:gd name="T58" fmla="*/ 20 w 209"/>
                  <a:gd name="T59" fmla="*/ 242 h 376"/>
                  <a:gd name="T60" fmla="*/ 7 w 209"/>
                  <a:gd name="T61" fmla="*/ 222 h 376"/>
                  <a:gd name="T62" fmla="*/ 0 w 209"/>
                  <a:gd name="T63" fmla="*/ 187 h 376"/>
                  <a:gd name="T64" fmla="*/ 0 w 209"/>
                  <a:gd name="T65" fmla="*/ 187 h 376"/>
                  <a:gd name="T66" fmla="*/ 102 w 209"/>
                  <a:gd name="T67" fmla="*/ 0 h 376"/>
                  <a:gd name="T68" fmla="*/ 102 w 209"/>
                  <a:gd name="T69" fmla="*/ 25 h 376"/>
                  <a:gd name="T70" fmla="*/ 102 w 209"/>
                  <a:gd name="T71" fmla="*/ 33 h 376"/>
                  <a:gd name="T72" fmla="*/ 102 w 209"/>
                  <a:gd name="T73" fmla="*/ 47 h 376"/>
                  <a:gd name="T74" fmla="*/ 87 w 209"/>
                  <a:gd name="T75" fmla="*/ 80 h 376"/>
                  <a:gd name="T76" fmla="*/ 87 w 209"/>
                  <a:gd name="T77" fmla="*/ 80 h 376"/>
                  <a:gd name="T78" fmla="*/ 67 w 209"/>
                  <a:gd name="T79" fmla="*/ 114 h 376"/>
                  <a:gd name="T80" fmla="*/ 55 w 209"/>
                  <a:gd name="T81" fmla="*/ 140 h 376"/>
                  <a:gd name="T82" fmla="*/ 40 w 209"/>
                  <a:gd name="T83" fmla="*/ 167 h 376"/>
                  <a:gd name="T84" fmla="*/ 40 w 209"/>
                  <a:gd name="T85" fmla="*/ 167 h 376"/>
                  <a:gd name="T86" fmla="*/ 27 w 209"/>
                  <a:gd name="T87" fmla="*/ 202 h 376"/>
                  <a:gd name="T88" fmla="*/ 35 w 209"/>
                  <a:gd name="T89" fmla="*/ 229 h 376"/>
                  <a:gd name="T90" fmla="*/ 55 w 209"/>
                  <a:gd name="T91" fmla="*/ 222 h 376"/>
                  <a:gd name="T92" fmla="*/ 55 w 209"/>
                  <a:gd name="T93" fmla="*/ 222 h 376"/>
                  <a:gd name="T94" fmla="*/ 67 w 209"/>
                  <a:gd name="T95" fmla="*/ 202 h 376"/>
                  <a:gd name="T96" fmla="*/ 80 w 209"/>
                  <a:gd name="T97" fmla="*/ 194 h 376"/>
                  <a:gd name="T98" fmla="*/ 95 w 209"/>
                  <a:gd name="T99" fmla="*/ 174 h 376"/>
                  <a:gd name="T100" fmla="*/ 95 w 209"/>
                  <a:gd name="T101" fmla="*/ 174 h 376"/>
                  <a:gd name="T102" fmla="*/ 107 w 209"/>
                  <a:gd name="T103" fmla="*/ 167 h 376"/>
                  <a:gd name="T104" fmla="*/ 102 w 209"/>
                  <a:gd name="T105" fmla="*/ 174 h 376"/>
                  <a:gd name="T106" fmla="*/ 95 w 209"/>
                  <a:gd name="T107" fmla="*/ 194 h 376"/>
                  <a:gd name="T108" fmla="*/ 95 w 209"/>
                  <a:gd name="T109" fmla="*/ 194 h 376"/>
                  <a:gd name="T110" fmla="*/ 75 w 209"/>
                  <a:gd name="T111" fmla="*/ 222 h 376"/>
                  <a:gd name="T112" fmla="*/ 60 w 209"/>
                  <a:gd name="T113" fmla="*/ 249 h 376"/>
                  <a:gd name="T114" fmla="*/ 55 w 209"/>
                  <a:gd name="T115" fmla="*/ 269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09" h="376">
                    <a:moveTo>
                      <a:pt x="55" y="269"/>
                    </a:moveTo>
                    <a:lnTo>
                      <a:pt x="55" y="281"/>
                    </a:lnTo>
                    <a:lnTo>
                      <a:pt x="67" y="296"/>
                    </a:lnTo>
                    <a:lnTo>
                      <a:pt x="80" y="309"/>
                    </a:lnTo>
                    <a:lnTo>
                      <a:pt x="80" y="309"/>
                    </a:lnTo>
                    <a:lnTo>
                      <a:pt x="114" y="329"/>
                    </a:lnTo>
                    <a:lnTo>
                      <a:pt x="142" y="341"/>
                    </a:lnTo>
                    <a:lnTo>
                      <a:pt x="169" y="349"/>
                    </a:lnTo>
                    <a:lnTo>
                      <a:pt x="169" y="349"/>
                    </a:lnTo>
                    <a:lnTo>
                      <a:pt x="194" y="369"/>
                    </a:lnTo>
                    <a:lnTo>
                      <a:pt x="209" y="376"/>
                    </a:lnTo>
                    <a:lnTo>
                      <a:pt x="182" y="369"/>
                    </a:lnTo>
                    <a:lnTo>
                      <a:pt x="182" y="369"/>
                    </a:lnTo>
                    <a:lnTo>
                      <a:pt x="142" y="356"/>
                    </a:lnTo>
                    <a:lnTo>
                      <a:pt x="114" y="336"/>
                    </a:lnTo>
                    <a:lnTo>
                      <a:pt x="87" y="321"/>
                    </a:lnTo>
                    <a:lnTo>
                      <a:pt x="87" y="321"/>
                    </a:lnTo>
                    <a:lnTo>
                      <a:pt x="67" y="316"/>
                    </a:lnTo>
                    <a:lnTo>
                      <a:pt x="55" y="309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47" y="301"/>
                    </a:lnTo>
                    <a:lnTo>
                      <a:pt x="40" y="296"/>
                    </a:lnTo>
                    <a:lnTo>
                      <a:pt x="35" y="289"/>
                    </a:lnTo>
                    <a:lnTo>
                      <a:pt x="35" y="289"/>
                    </a:lnTo>
                    <a:lnTo>
                      <a:pt x="27" y="281"/>
                    </a:lnTo>
                    <a:lnTo>
                      <a:pt x="20" y="269"/>
                    </a:lnTo>
                    <a:lnTo>
                      <a:pt x="35" y="249"/>
                    </a:lnTo>
                    <a:lnTo>
                      <a:pt x="35" y="249"/>
                    </a:lnTo>
                    <a:lnTo>
                      <a:pt x="20" y="242"/>
                    </a:lnTo>
                    <a:lnTo>
                      <a:pt x="7" y="222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102" y="0"/>
                    </a:lnTo>
                    <a:lnTo>
                      <a:pt x="102" y="25"/>
                    </a:lnTo>
                    <a:lnTo>
                      <a:pt x="102" y="33"/>
                    </a:lnTo>
                    <a:lnTo>
                      <a:pt x="102" y="47"/>
                    </a:lnTo>
                    <a:lnTo>
                      <a:pt x="87" y="80"/>
                    </a:lnTo>
                    <a:lnTo>
                      <a:pt x="87" y="80"/>
                    </a:lnTo>
                    <a:lnTo>
                      <a:pt x="67" y="114"/>
                    </a:lnTo>
                    <a:lnTo>
                      <a:pt x="55" y="140"/>
                    </a:lnTo>
                    <a:lnTo>
                      <a:pt x="40" y="167"/>
                    </a:lnTo>
                    <a:lnTo>
                      <a:pt x="40" y="167"/>
                    </a:lnTo>
                    <a:lnTo>
                      <a:pt x="27" y="202"/>
                    </a:lnTo>
                    <a:lnTo>
                      <a:pt x="35" y="229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67" y="202"/>
                    </a:lnTo>
                    <a:lnTo>
                      <a:pt x="80" y="194"/>
                    </a:lnTo>
                    <a:lnTo>
                      <a:pt x="95" y="174"/>
                    </a:lnTo>
                    <a:lnTo>
                      <a:pt x="95" y="174"/>
                    </a:lnTo>
                    <a:lnTo>
                      <a:pt x="107" y="167"/>
                    </a:lnTo>
                    <a:lnTo>
                      <a:pt x="102" y="174"/>
                    </a:lnTo>
                    <a:lnTo>
                      <a:pt x="95" y="194"/>
                    </a:lnTo>
                    <a:lnTo>
                      <a:pt x="95" y="194"/>
                    </a:lnTo>
                    <a:lnTo>
                      <a:pt x="75" y="222"/>
                    </a:lnTo>
                    <a:lnTo>
                      <a:pt x="60" y="249"/>
                    </a:lnTo>
                    <a:lnTo>
                      <a:pt x="55" y="269"/>
                    </a:lnTo>
                    <a:close/>
                  </a:path>
                </a:pathLst>
              </a:custGeom>
              <a:solidFill>
                <a:srgbClr val="6F9C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4" name="Freeform 492"/>
              <p:cNvSpPr>
                <a:spLocks/>
              </p:cNvSpPr>
              <p:nvPr/>
            </p:nvSpPr>
            <p:spPr bwMode="auto">
              <a:xfrm>
                <a:off x="4595" y="2331"/>
                <a:ext cx="94" cy="178"/>
              </a:xfrm>
              <a:custGeom>
                <a:avLst/>
                <a:gdLst>
                  <a:gd name="T0" fmla="*/ 95 w 189"/>
                  <a:gd name="T1" fmla="*/ 27 h 356"/>
                  <a:gd name="T2" fmla="*/ 95 w 189"/>
                  <a:gd name="T3" fmla="*/ 34 h 356"/>
                  <a:gd name="T4" fmla="*/ 87 w 189"/>
                  <a:gd name="T5" fmla="*/ 47 h 356"/>
                  <a:gd name="T6" fmla="*/ 75 w 189"/>
                  <a:gd name="T7" fmla="*/ 74 h 356"/>
                  <a:gd name="T8" fmla="*/ 75 w 189"/>
                  <a:gd name="T9" fmla="*/ 74 h 356"/>
                  <a:gd name="T10" fmla="*/ 55 w 189"/>
                  <a:gd name="T11" fmla="*/ 107 h 356"/>
                  <a:gd name="T12" fmla="*/ 40 w 189"/>
                  <a:gd name="T13" fmla="*/ 134 h 356"/>
                  <a:gd name="T14" fmla="*/ 27 w 189"/>
                  <a:gd name="T15" fmla="*/ 161 h 356"/>
                  <a:gd name="T16" fmla="*/ 27 w 189"/>
                  <a:gd name="T17" fmla="*/ 161 h 356"/>
                  <a:gd name="T18" fmla="*/ 20 w 189"/>
                  <a:gd name="T19" fmla="*/ 194 h 356"/>
                  <a:gd name="T20" fmla="*/ 20 w 189"/>
                  <a:gd name="T21" fmla="*/ 229 h 356"/>
                  <a:gd name="T22" fmla="*/ 40 w 189"/>
                  <a:gd name="T23" fmla="*/ 221 h 356"/>
                  <a:gd name="T24" fmla="*/ 40 w 189"/>
                  <a:gd name="T25" fmla="*/ 221 h 356"/>
                  <a:gd name="T26" fmla="*/ 55 w 189"/>
                  <a:gd name="T27" fmla="*/ 209 h 356"/>
                  <a:gd name="T28" fmla="*/ 60 w 189"/>
                  <a:gd name="T29" fmla="*/ 194 h 356"/>
                  <a:gd name="T30" fmla="*/ 80 w 189"/>
                  <a:gd name="T31" fmla="*/ 181 h 356"/>
                  <a:gd name="T32" fmla="*/ 80 w 189"/>
                  <a:gd name="T33" fmla="*/ 181 h 356"/>
                  <a:gd name="T34" fmla="*/ 87 w 189"/>
                  <a:gd name="T35" fmla="*/ 174 h 356"/>
                  <a:gd name="T36" fmla="*/ 87 w 189"/>
                  <a:gd name="T37" fmla="*/ 189 h 356"/>
                  <a:gd name="T38" fmla="*/ 80 w 189"/>
                  <a:gd name="T39" fmla="*/ 194 h 356"/>
                  <a:gd name="T40" fmla="*/ 80 w 189"/>
                  <a:gd name="T41" fmla="*/ 194 h 356"/>
                  <a:gd name="T42" fmla="*/ 67 w 189"/>
                  <a:gd name="T43" fmla="*/ 216 h 356"/>
                  <a:gd name="T44" fmla="*/ 55 w 189"/>
                  <a:gd name="T45" fmla="*/ 241 h 356"/>
                  <a:gd name="T46" fmla="*/ 47 w 189"/>
                  <a:gd name="T47" fmla="*/ 256 h 356"/>
                  <a:gd name="T48" fmla="*/ 47 w 189"/>
                  <a:gd name="T49" fmla="*/ 256 h 356"/>
                  <a:gd name="T50" fmla="*/ 47 w 189"/>
                  <a:gd name="T51" fmla="*/ 268 h 356"/>
                  <a:gd name="T52" fmla="*/ 55 w 189"/>
                  <a:gd name="T53" fmla="*/ 283 h 356"/>
                  <a:gd name="T54" fmla="*/ 60 w 189"/>
                  <a:gd name="T55" fmla="*/ 288 h 356"/>
                  <a:gd name="T56" fmla="*/ 60 w 189"/>
                  <a:gd name="T57" fmla="*/ 288 h 356"/>
                  <a:gd name="T58" fmla="*/ 95 w 189"/>
                  <a:gd name="T59" fmla="*/ 308 h 356"/>
                  <a:gd name="T60" fmla="*/ 114 w 189"/>
                  <a:gd name="T61" fmla="*/ 323 h 356"/>
                  <a:gd name="T62" fmla="*/ 142 w 189"/>
                  <a:gd name="T63" fmla="*/ 328 h 356"/>
                  <a:gd name="T64" fmla="*/ 142 w 189"/>
                  <a:gd name="T65" fmla="*/ 328 h 356"/>
                  <a:gd name="T66" fmla="*/ 174 w 189"/>
                  <a:gd name="T67" fmla="*/ 350 h 356"/>
                  <a:gd name="T68" fmla="*/ 189 w 189"/>
                  <a:gd name="T69" fmla="*/ 356 h 356"/>
                  <a:gd name="T70" fmla="*/ 169 w 189"/>
                  <a:gd name="T71" fmla="*/ 350 h 356"/>
                  <a:gd name="T72" fmla="*/ 169 w 189"/>
                  <a:gd name="T73" fmla="*/ 350 h 356"/>
                  <a:gd name="T74" fmla="*/ 134 w 189"/>
                  <a:gd name="T75" fmla="*/ 336 h 356"/>
                  <a:gd name="T76" fmla="*/ 107 w 189"/>
                  <a:gd name="T77" fmla="*/ 316 h 356"/>
                  <a:gd name="T78" fmla="*/ 80 w 189"/>
                  <a:gd name="T79" fmla="*/ 303 h 356"/>
                  <a:gd name="T80" fmla="*/ 80 w 189"/>
                  <a:gd name="T81" fmla="*/ 303 h 356"/>
                  <a:gd name="T82" fmla="*/ 60 w 189"/>
                  <a:gd name="T83" fmla="*/ 296 h 356"/>
                  <a:gd name="T84" fmla="*/ 55 w 189"/>
                  <a:gd name="T85" fmla="*/ 288 h 356"/>
                  <a:gd name="T86" fmla="*/ 55 w 189"/>
                  <a:gd name="T87" fmla="*/ 288 h 356"/>
                  <a:gd name="T88" fmla="*/ 55 w 189"/>
                  <a:gd name="T89" fmla="*/ 288 h 356"/>
                  <a:gd name="T90" fmla="*/ 47 w 189"/>
                  <a:gd name="T91" fmla="*/ 288 h 356"/>
                  <a:gd name="T92" fmla="*/ 40 w 189"/>
                  <a:gd name="T93" fmla="*/ 283 h 356"/>
                  <a:gd name="T94" fmla="*/ 35 w 189"/>
                  <a:gd name="T95" fmla="*/ 276 h 356"/>
                  <a:gd name="T96" fmla="*/ 35 w 189"/>
                  <a:gd name="T97" fmla="*/ 276 h 356"/>
                  <a:gd name="T98" fmla="*/ 27 w 189"/>
                  <a:gd name="T99" fmla="*/ 268 h 356"/>
                  <a:gd name="T100" fmla="*/ 20 w 189"/>
                  <a:gd name="T101" fmla="*/ 256 h 356"/>
                  <a:gd name="T102" fmla="*/ 35 w 189"/>
                  <a:gd name="T103" fmla="*/ 236 h 356"/>
                  <a:gd name="T104" fmla="*/ 35 w 189"/>
                  <a:gd name="T105" fmla="*/ 236 h 356"/>
                  <a:gd name="T106" fmla="*/ 20 w 189"/>
                  <a:gd name="T107" fmla="*/ 229 h 356"/>
                  <a:gd name="T108" fmla="*/ 7 w 189"/>
                  <a:gd name="T109" fmla="*/ 209 h 356"/>
                  <a:gd name="T110" fmla="*/ 0 w 189"/>
                  <a:gd name="T111" fmla="*/ 174 h 356"/>
                  <a:gd name="T112" fmla="*/ 0 w 189"/>
                  <a:gd name="T113" fmla="*/ 174 h 356"/>
                  <a:gd name="T114" fmla="*/ 95 w 189"/>
                  <a:gd name="T115" fmla="*/ 0 h 356"/>
                  <a:gd name="T116" fmla="*/ 95 w 189"/>
                  <a:gd name="T117" fmla="*/ 27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89" h="356">
                    <a:moveTo>
                      <a:pt x="95" y="27"/>
                    </a:moveTo>
                    <a:lnTo>
                      <a:pt x="95" y="34"/>
                    </a:lnTo>
                    <a:lnTo>
                      <a:pt x="87" y="47"/>
                    </a:lnTo>
                    <a:lnTo>
                      <a:pt x="75" y="74"/>
                    </a:lnTo>
                    <a:lnTo>
                      <a:pt x="75" y="74"/>
                    </a:lnTo>
                    <a:lnTo>
                      <a:pt x="55" y="107"/>
                    </a:lnTo>
                    <a:lnTo>
                      <a:pt x="40" y="134"/>
                    </a:lnTo>
                    <a:lnTo>
                      <a:pt x="27" y="161"/>
                    </a:lnTo>
                    <a:lnTo>
                      <a:pt x="27" y="161"/>
                    </a:lnTo>
                    <a:lnTo>
                      <a:pt x="20" y="194"/>
                    </a:lnTo>
                    <a:lnTo>
                      <a:pt x="20" y="229"/>
                    </a:lnTo>
                    <a:lnTo>
                      <a:pt x="40" y="221"/>
                    </a:lnTo>
                    <a:lnTo>
                      <a:pt x="40" y="221"/>
                    </a:lnTo>
                    <a:lnTo>
                      <a:pt x="55" y="209"/>
                    </a:lnTo>
                    <a:lnTo>
                      <a:pt x="60" y="194"/>
                    </a:lnTo>
                    <a:lnTo>
                      <a:pt x="80" y="181"/>
                    </a:lnTo>
                    <a:lnTo>
                      <a:pt x="80" y="181"/>
                    </a:lnTo>
                    <a:lnTo>
                      <a:pt x="87" y="174"/>
                    </a:lnTo>
                    <a:lnTo>
                      <a:pt x="87" y="189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67" y="216"/>
                    </a:lnTo>
                    <a:lnTo>
                      <a:pt x="55" y="241"/>
                    </a:lnTo>
                    <a:lnTo>
                      <a:pt x="47" y="256"/>
                    </a:lnTo>
                    <a:lnTo>
                      <a:pt x="47" y="256"/>
                    </a:lnTo>
                    <a:lnTo>
                      <a:pt x="47" y="268"/>
                    </a:lnTo>
                    <a:lnTo>
                      <a:pt x="55" y="283"/>
                    </a:lnTo>
                    <a:lnTo>
                      <a:pt x="60" y="288"/>
                    </a:lnTo>
                    <a:lnTo>
                      <a:pt x="60" y="288"/>
                    </a:lnTo>
                    <a:lnTo>
                      <a:pt x="95" y="308"/>
                    </a:lnTo>
                    <a:lnTo>
                      <a:pt x="114" y="323"/>
                    </a:lnTo>
                    <a:lnTo>
                      <a:pt x="142" y="328"/>
                    </a:lnTo>
                    <a:lnTo>
                      <a:pt x="142" y="328"/>
                    </a:lnTo>
                    <a:lnTo>
                      <a:pt x="174" y="350"/>
                    </a:lnTo>
                    <a:lnTo>
                      <a:pt x="189" y="356"/>
                    </a:lnTo>
                    <a:lnTo>
                      <a:pt x="169" y="350"/>
                    </a:lnTo>
                    <a:lnTo>
                      <a:pt x="169" y="350"/>
                    </a:lnTo>
                    <a:lnTo>
                      <a:pt x="134" y="336"/>
                    </a:lnTo>
                    <a:lnTo>
                      <a:pt x="107" y="316"/>
                    </a:lnTo>
                    <a:lnTo>
                      <a:pt x="80" y="303"/>
                    </a:lnTo>
                    <a:lnTo>
                      <a:pt x="80" y="303"/>
                    </a:lnTo>
                    <a:lnTo>
                      <a:pt x="60" y="296"/>
                    </a:lnTo>
                    <a:lnTo>
                      <a:pt x="55" y="288"/>
                    </a:lnTo>
                    <a:lnTo>
                      <a:pt x="55" y="288"/>
                    </a:lnTo>
                    <a:lnTo>
                      <a:pt x="55" y="288"/>
                    </a:lnTo>
                    <a:lnTo>
                      <a:pt x="47" y="288"/>
                    </a:lnTo>
                    <a:lnTo>
                      <a:pt x="40" y="283"/>
                    </a:lnTo>
                    <a:lnTo>
                      <a:pt x="35" y="276"/>
                    </a:lnTo>
                    <a:lnTo>
                      <a:pt x="35" y="276"/>
                    </a:lnTo>
                    <a:lnTo>
                      <a:pt x="27" y="268"/>
                    </a:lnTo>
                    <a:lnTo>
                      <a:pt x="20" y="256"/>
                    </a:lnTo>
                    <a:lnTo>
                      <a:pt x="35" y="236"/>
                    </a:lnTo>
                    <a:lnTo>
                      <a:pt x="35" y="236"/>
                    </a:lnTo>
                    <a:lnTo>
                      <a:pt x="20" y="229"/>
                    </a:lnTo>
                    <a:lnTo>
                      <a:pt x="7" y="209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95" y="0"/>
                    </a:lnTo>
                    <a:lnTo>
                      <a:pt x="95" y="27"/>
                    </a:lnTo>
                    <a:close/>
                  </a:path>
                </a:pathLst>
              </a:custGeom>
              <a:solidFill>
                <a:srgbClr val="669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5" name="Freeform 493"/>
              <p:cNvSpPr>
                <a:spLocks/>
              </p:cNvSpPr>
              <p:nvPr/>
            </p:nvSpPr>
            <p:spPr bwMode="auto">
              <a:xfrm>
                <a:off x="4091" y="2476"/>
                <a:ext cx="114" cy="43"/>
              </a:xfrm>
              <a:custGeom>
                <a:avLst/>
                <a:gdLst>
                  <a:gd name="T0" fmla="*/ 182 w 229"/>
                  <a:gd name="T1" fmla="*/ 20 h 88"/>
                  <a:gd name="T2" fmla="*/ 162 w 229"/>
                  <a:gd name="T3" fmla="*/ 15 h 88"/>
                  <a:gd name="T4" fmla="*/ 127 w 229"/>
                  <a:gd name="T5" fmla="*/ 8 h 88"/>
                  <a:gd name="T6" fmla="*/ 100 w 229"/>
                  <a:gd name="T7" fmla="*/ 0 h 88"/>
                  <a:gd name="T8" fmla="*/ 100 w 229"/>
                  <a:gd name="T9" fmla="*/ 0 h 88"/>
                  <a:gd name="T10" fmla="*/ 67 w 229"/>
                  <a:gd name="T11" fmla="*/ 15 h 88"/>
                  <a:gd name="T12" fmla="*/ 26 w 229"/>
                  <a:gd name="T13" fmla="*/ 35 h 88"/>
                  <a:gd name="T14" fmla="*/ 6 w 229"/>
                  <a:gd name="T15" fmla="*/ 48 h 88"/>
                  <a:gd name="T16" fmla="*/ 6 w 229"/>
                  <a:gd name="T17" fmla="*/ 48 h 88"/>
                  <a:gd name="T18" fmla="*/ 0 w 229"/>
                  <a:gd name="T19" fmla="*/ 62 h 88"/>
                  <a:gd name="T20" fmla="*/ 6 w 229"/>
                  <a:gd name="T21" fmla="*/ 68 h 88"/>
                  <a:gd name="T22" fmla="*/ 60 w 229"/>
                  <a:gd name="T23" fmla="*/ 55 h 88"/>
                  <a:gd name="T24" fmla="*/ 60 w 229"/>
                  <a:gd name="T25" fmla="*/ 55 h 88"/>
                  <a:gd name="T26" fmla="*/ 115 w 229"/>
                  <a:gd name="T27" fmla="*/ 40 h 88"/>
                  <a:gd name="T28" fmla="*/ 140 w 229"/>
                  <a:gd name="T29" fmla="*/ 48 h 88"/>
                  <a:gd name="T30" fmla="*/ 155 w 229"/>
                  <a:gd name="T31" fmla="*/ 48 h 88"/>
                  <a:gd name="T32" fmla="*/ 155 w 229"/>
                  <a:gd name="T33" fmla="*/ 48 h 88"/>
                  <a:gd name="T34" fmla="*/ 140 w 229"/>
                  <a:gd name="T35" fmla="*/ 55 h 88"/>
                  <a:gd name="T36" fmla="*/ 107 w 229"/>
                  <a:gd name="T37" fmla="*/ 68 h 88"/>
                  <a:gd name="T38" fmla="*/ 80 w 229"/>
                  <a:gd name="T39" fmla="*/ 82 h 88"/>
                  <a:gd name="T40" fmla="*/ 80 w 229"/>
                  <a:gd name="T41" fmla="*/ 82 h 88"/>
                  <a:gd name="T42" fmla="*/ 95 w 229"/>
                  <a:gd name="T43" fmla="*/ 88 h 88"/>
                  <a:gd name="T44" fmla="*/ 155 w 229"/>
                  <a:gd name="T45" fmla="*/ 88 h 88"/>
                  <a:gd name="T46" fmla="*/ 207 w 229"/>
                  <a:gd name="T47" fmla="*/ 82 h 88"/>
                  <a:gd name="T48" fmla="*/ 207 w 229"/>
                  <a:gd name="T49" fmla="*/ 82 h 88"/>
                  <a:gd name="T50" fmla="*/ 229 w 229"/>
                  <a:gd name="T51" fmla="*/ 68 h 88"/>
                  <a:gd name="T52" fmla="*/ 214 w 229"/>
                  <a:gd name="T53" fmla="*/ 48 h 88"/>
                  <a:gd name="T54" fmla="*/ 182 w 229"/>
                  <a:gd name="T55" fmla="*/ 2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9" h="88">
                    <a:moveTo>
                      <a:pt x="182" y="20"/>
                    </a:moveTo>
                    <a:lnTo>
                      <a:pt x="162" y="15"/>
                    </a:lnTo>
                    <a:lnTo>
                      <a:pt x="127" y="8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67" y="15"/>
                    </a:lnTo>
                    <a:lnTo>
                      <a:pt x="26" y="35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0" y="62"/>
                    </a:lnTo>
                    <a:lnTo>
                      <a:pt x="6" y="68"/>
                    </a:lnTo>
                    <a:lnTo>
                      <a:pt x="60" y="55"/>
                    </a:lnTo>
                    <a:lnTo>
                      <a:pt x="60" y="55"/>
                    </a:lnTo>
                    <a:lnTo>
                      <a:pt x="115" y="40"/>
                    </a:lnTo>
                    <a:lnTo>
                      <a:pt x="140" y="48"/>
                    </a:lnTo>
                    <a:lnTo>
                      <a:pt x="155" y="48"/>
                    </a:lnTo>
                    <a:lnTo>
                      <a:pt x="155" y="48"/>
                    </a:lnTo>
                    <a:lnTo>
                      <a:pt x="140" y="55"/>
                    </a:lnTo>
                    <a:lnTo>
                      <a:pt x="107" y="68"/>
                    </a:lnTo>
                    <a:lnTo>
                      <a:pt x="80" y="82"/>
                    </a:lnTo>
                    <a:lnTo>
                      <a:pt x="80" y="82"/>
                    </a:lnTo>
                    <a:lnTo>
                      <a:pt x="95" y="88"/>
                    </a:lnTo>
                    <a:lnTo>
                      <a:pt x="155" y="88"/>
                    </a:lnTo>
                    <a:lnTo>
                      <a:pt x="207" y="82"/>
                    </a:lnTo>
                    <a:lnTo>
                      <a:pt x="207" y="82"/>
                    </a:lnTo>
                    <a:lnTo>
                      <a:pt x="229" y="68"/>
                    </a:lnTo>
                    <a:lnTo>
                      <a:pt x="214" y="48"/>
                    </a:lnTo>
                    <a:lnTo>
                      <a:pt x="182" y="2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6" name="Freeform 494"/>
              <p:cNvSpPr>
                <a:spLocks/>
              </p:cNvSpPr>
              <p:nvPr/>
            </p:nvSpPr>
            <p:spPr bwMode="auto">
              <a:xfrm>
                <a:off x="4101" y="2479"/>
                <a:ext cx="101" cy="40"/>
              </a:xfrm>
              <a:custGeom>
                <a:avLst/>
                <a:gdLst>
                  <a:gd name="T0" fmla="*/ 87 w 202"/>
                  <a:gd name="T1" fmla="*/ 0 h 80"/>
                  <a:gd name="T2" fmla="*/ 115 w 202"/>
                  <a:gd name="T3" fmla="*/ 7 h 80"/>
                  <a:gd name="T4" fmla="*/ 147 w 202"/>
                  <a:gd name="T5" fmla="*/ 12 h 80"/>
                  <a:gd name="T6" fmla="*/ 162 w 202"/>
                  <a:gd name="T7" fmla="*/ 20 h 80"/>
                  <a:gd name="T8" fmla="*/ 162 w 202"/>
                  <a:gd name="T9" fmla="*/ 20 h 80"/>
                  <a:gd name="T10" fmla="*/ 194 w 202"/>
                  <a:gd name="T11" fmla="*/ 40 h 80"/>
                  <a:gd name="T12" fmla="*/ 202 w 202"/>
                  <a:gd name="T13" fmla="*/ 54 h 80"/>
                  <a:gd name="T14" fmla="*/ 182 w 202"/>
                  <a:gd name="T15" fmla="*/ 60 h 80"/>
                  <a:gd name="T16" fmla="*/ 182 w 202"/>
                  <a:gd name="T17" fmla="*/ 60 h 80"/>
                  <a:gd name="T18" fmla="*/ 135 w 202"/>
                  <a:gd name="T19" fmla="*/ 74 h 80"/>
                  <a:gd name="T20" fmla="*/ 87 w 202"/>
                  <a:gd name="T21" fmla="*/ 80 h 80"/>
                  <a:gd name="T22" fmla="*/ 80 w 202"/>
                  <a:gd name="T23" fmla="*/ 67 h 80"/>
                  <a:gd name="T24" fmla="*/ 80 w 202"/>
                  <a:gd name="T25" fmla="*/ 67 h 80"/>
                  <a:gd name="T26" fmla="*/ 107 w 202"/>
                  <a:gd name="T27" fmla="*/ 54 h 80"/>
                  <a:gd name="T28" fmla="*/ 135 w 202"/>
                  <a:gd name="T29" fmla="*/ 47 h 80"/>
                  <a:gd name="T30" fmla="*/ 147 w 202"/>
                  <a:gd name="T31" fmla="*/ 40 h 80"/>
                  <a:gd name="T32" fmla="*/ 147 w 202"/>
                  <a:gd name="T33" fmla="*/ 40 h 80"/>
                  <a:gd name="T34" fmla="*/ 135 w 202"/>
                  <a:gd name="T35" fmla="*/ 40 h 80"/>
                  <a:gd name="T36" fmla="*/ 107 w 202"/>
                  <a:gd name="T37" fmla="*/ 32 h 80"/>
                  <a:gd name="T38" fmla="*/ 47 w 202"/>
                  <a:gd name="T39" fmla="*/ 40 h 80"/>
                  <a:gd name="T40" fmla="*/ 47 w 202"/>
                  <a:gd name="T41" fmla="*/ 40 h 80"/>
                  <a:gd name="T42" fmla="*/ 6 w 202"/>
                  <a:gd name="T43" fmla="*/ 47 h 80"/>
                  <a:gd name="T44" fmla="*/ 0 w 202"/>
                  <a:gd name="T45" fmla="*/ 47 h 80"/>
                  <a:gd name="T46" fmla="*/ 6 w 202"/>
                  <a:gd name="T47" fmla="*/ 32 h 80"/>
                  <a:gd name="T48" fmla="*/ 6 w 202"/>
                  <a:gd name="T49" fmla="*/ 32 h 80"/>
                  <a:gd name="T50" fmla="*/ 27 w 202"/>
                  <a:gd name="T51" fmla="*/ 20 h 80"/>
                  <a:gd name="T52" fmla="*/ 60 w 202"/>
                  <a:gd name="T53" fmla="*/ 7 h 80"/>
                  <a:gd name="T54" fmla="*/ 87 w 202"/>
                  <a:gd name="T5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2" h="80">
                    <a:moveTo>
                      <a:pt x="87" y="0"/>
                    </a:moveTo>
                    <a:lnTo>
                      <a:pt x="115" y="7"/>
                    </a:lnTo>
                    <a:lnTo>
                      <a:pt x="147" y="12"/>
                    </a:lnTo>
                    <a:lnTo>
                      <a:pt x="162" y="20"/>
                    </a:lnTo>
                    <a:lnTo>
                      <a:pt x="162" y="20"/>
                    </a:lnTo>
                    <a:lnTo>
                      <a:pt x="194" y="40"/>
                    </a:lnTo>
                    <a:lnTo>
                      <a:pt x="202" y="54"/>
                    </a:lnTo>
                    <a:lnTo>
                      <a:pt x="182" y="60"/>
                    </a:lnTo>
                    <a:lnTo>
                      <a:pt x="182" y="60"/>
                    </a:lnTo>
                    <a:lnTo>
                      <a:pt x="135" y="74"/>
                    </a:lnTo>
                    <a:lnTo>
                      <a:pt x="87" y="80"/>
                    </a:lnTo>
                    <a:lnTo>
                      <a:pt x="80" y="67"/>
                    </a:lnTo>
                    <a:lnTo>
                      <a:pt x="80" y="67"/>
                    </a:lnTo>
                    <a:lnTo>
                      <a:pt x="107" y="54"/>
                    </a:lnTo>
                    <a:lnTo>
                      <a:pt x="135" y="47"/>
                    </a:lnTo>
                    <a:lnTo>
                      <a:pt x="147" y="40"/>
                    </a:lnTo>
                    <a:lnTo>
                      <a:pt x="147" y="40"/>
                    </a:lnTo>
                    <a:lnTo>
                      <a:pt x="135" y="40"/>
                    </a:lnTo>
                    <a:lnTo>
                      <a:pt x="107" y="32"/>
                    </a:lnTo>
                    <a:lnTo>
                      <a:pt x="47" y="40"/>
                    </a:lnTo>
                    <a:lnTo>
                      <a:pt x="47" y="40"/>
                    </a:lnTo>
                    <a:lnTo>
                      <a:pt x="6" y="47"/>
                    </a:lnTo>
                    <a:lnTo>
                      <a:pt x="0" y="47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7" y="20"/>
                    </a:lnTo>
                    <a:lnTo>
                      <a:pt x="60" y="7"/>
                    </a:lnTo>
                    <a:lnTo>
                      <a:pt x="87" y="0"/>
                    </a:lnTo>
                    <a:close/>
                  </a:path>
                </a:pathLst>
              </a:custGeom>
              <a:solidFill>
                <a:srgbClr val="7FA8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7" name="Freeform 495"/>
              <p:cNvSpPr>
                <a:spLocks/>
              </p:cNvSpPr>
              <p:nvPr/>
            </p:nvSpPr>
            <p:spPr bwMode="auto">
              <a:xfrm>
                <a:off x="4111" y="2483"/>
                <a:ext cx="91" cy="34"/>
              </a:xfrm>
              <a:custGeom>
                <a:avLst/>
                <a:gdLst>
                  <a:gd name="T0" fmla="*/ 75 w 182"/>
                  <a:gd name="T1" fmla="*/ 0 h 67"/>
                  <a:gd name="T2" fmla="*/ 100 w 182"/>
                  <a:gd name="T3" fmla="*/ 5 h 67"/>
                  <a:gd name="T4" fmla="*/ 134 w 182"/>
                  <a:gd name="T5" fmla="*/ 13 h 67"/>
                  <a:gd name="T6" fmla="*/ 147 w 182"/>
                  <a:gd name="T7" fmla="*/ 13 h 67"/>
                  <a:gd name="T8" fmla="*/ 147 w 182"/>
                  <a:gd name="T9" fmla="*/ 13 h 67"/>
                  <a:gd name="T10" fmla="*/ 174 w 182"/>
                  <a:gd name="T11" fmla="*/ 33 h 67"/>
                  <a:gd name="T12" fmla="*/ 182 w 182"/>
                  <a:gd name="T13" fmla="*/ 40 h 67"/>
                  <a:gd name="T14" fmla="*/ 162 w 182"/>
                  <a:gd name="T15" fmla="*/ 47 h 67"/>
                  <a:gd name="T16" fmla="*/ 162 w 182"/>
                  <a:gd name="T17" fmla="*/ 47 h 67"/>
                  <a:gd name="T18" fmla="*/ 122 w 182"/>
                  <a:gd name="T19" fmla="*/ 60 h 67"/>
                  <a:gd name="T20" fmla="*/ 87 w 182"/>
                  <a:gd name="T21" fmla="*/ 67 h 67"/>
                  <a:gd name="T22" fmla="*/ 87 w 182"/>
                  <a:gd name="T23" fmla="*/ 53 h 67"/>
                  <a:gd name="T24" fmla="*/ 87 w 182"/>
                  <a:gd name="T25" fmla="*/ 53 h 67"/>
                  <a:gd name="T26" fmla="*/ 107 w 182"/>
                  <a:gd name="T27" fmla="*/ 40 h 67"/>
                  <a:gd name="T28" fmla="*/ 127 w 182"/>
                  <a:gd name="T29" fmla="*/ 40 h 67"/>
                  <a:gd name="T30" fmla="*/ 142 w 182"/>
                  <a:gd name="T31" fmla="*/ 33 h 67"/>
                  <a:gd name="T32" fmla="*/ 142 w 182"/>
                  <a:gd name="T33" fmla="*/ 33 h 67"/>
                  <a:gd name="T34" fmla="*/ 127 w 182"/>
                  <a:gd name="T35" fmla="*/ 33 h 67"/>
                  <a:gd name="T36" fmla="*/ 95 w 182"/>
                  <a:gd name="T37" fmla="*/ 25 h 67"/>
                  <a:gd name="T38" fmla="*/ 33 w 182"/>
                  <a:gd name="T39" fmla="*/ 25 h 67"/>
                  <a:gd name="T40" fmla="*/ 33 w 182"/>
                  <a:gd name="T41" fmla="*/ 25 h 67"/>
                  <a:gd name="T42" fmla="*/ 7 w 182"/>
                  <a:gd name="T43" fmla="*/ 33 h 67"/>
                  <a:gd name="T44" fmla="*/ 0 w 182"/>
                  <a:gd name="T45" fmla="*/ 33 h 67"/>
                  <a:gd name="T46" fmla="*/ 7 w 182"/>
                  <a:gd name="T47" fmla="*/ 25 h 67"/>
                  <a:gd name="T48" fmla="*/ 7 w 182"/>
                  <a:gd name="T49" fmla="*/ 25 h 67"/>
                  <a:gd name="T50" fmla="*/ 27 w 182"/>
                  <a:gd name="T51" fmla="*/ 20 h 67"/>
                  <a:gd name="T52" fmla="*/ 47 w 182"/>
                  <a:gd name="T53" fmla="*/ 5 h 67"/>
                  <a:gd name="T54" fmla="*/ 75 w 182"/>
                  <a:gd name="T5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82" h="67">
                    <a:moveTo>
                      <a:pt x="75" y="0"/>
                    </a:moveTo>
                    <a:lnTo>
                      <a:pt x="100" y="5"/>
                    </a:lnTo>
                    <a:lnTo>
                      <a:pt x="134" y="13"/>
                    </a:lnTo>
                    <a:lnTo>
                      <a:pt x="147" y="13"/>
                    </a:lnTo>
                    <a:lnTo>
                      <a:pt x="147" y="13"/>
                    </a:lnTo>
                    <a:lnTo>
                      <a:pt x="174" y="33"/>
                    </a:lnTo>
                    <a:lnTo>
                      <a:pt x="182" y="40"/>
                    </a:lnTo>
                    <a:lnTo>
                      <a:pt x="162" y="47"/>
                    </a:lnTo>
                    <a:lnTo>
                      <a:pt x="162" y="47"/>
                    </a:lnTo>
                    <a:lnTo>
                      <a:pt x="122" y="60"/>
                    </a:lnTo>
                    <a:lnTo>
                      <a:pt x="87" y="67"/>
                    </a:lnTo>
                    <a:lnTo>
                      <a:pt x="87" y="53"/>
                    </a:lnTo>
                    <a:lnTo>
                      <a:pt x="87" y="53"/>
                    </a:lnTo>
                    <a:lnTo>
                      <a:pt x="107" y="40"/>
                    </a:lnTo>
                    <a:lnTo>
                      <a:pt x="127" y="40"/>
                    </a:lnTo>
                    <a:lnTo>
                      <a:pt x="142" y="33"/>
                    </a:lnTo>
                    <a:lnTo>
                      <a:pt x="142" y="33"/>
                    </a:lnTo>
                    <a:lnTo>
                      <a:pt x="127" y="33"/>
                    </a:lnTo>
                    <a:lnTo>
                      <a:pt x="95" y="25"/>
                    </a:lnTo>
                    <a:lnTo>
                      <a:pt x="33" y="25"/>
                    </a:lnTo>
                    <a:lnTo>
                      <a:pt x="33" y="25"/>
                    </a:lnTo>
                    <a:lnTo>
                      <a:pt x="7" y="33"/>
                    </a:lnTo>
                    <a:lnTo>
                      <a:pt x="0" y="33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27" y="20"/>
                    </a:lnTo>
                    <a:lnTo>
                      <a:pt x="47" y="5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689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8" name="Freeform 496"/>
              <p:cNvSpPr>
                <a:spLocks/>
              </p:cNvSpPr>
              <p:nvPr/>
            </p:nvSpPr>
            <p:spPr bwMode="auto">
              <a:xfrm>
                <a:off x="4121" y="2486"/>
                <a:ext cx="77" cy="27"/>
              </a:xfrm>
              <a:custGeom>
                <a:avLst/>
                <a:gdLst>
                  <a:gd name="T0" fmla="*/ 127 w 154"/>
                  <a:gd name="T1" fmla="*/ 15 h 55"/>
                  <a:gd name="T2" fmla="*/ 114 w 154"/>
                  <a:gd name="T3" fmla="*/ 15 h 55"/>
                  <a:gd name="T4" fmla="*/ 80 w 154"/>
                  <a:gd name="T5" fmla="*/ 8 h 55"/>
                  <a:gd name="T6" fmla="*/ 55 w 154"/>
                  <a:gd name="T7" fmla="*/ 0 h 55"/>
                  <a:gd name="T8" fmla="*/ 55 w 154"/>
                  <a:gd name="T9" fmla="*/ 0 h 55"/>
                  <a:gd name="T10" fmla="*/ 40 w 154"/>
                  <a:gd name="T11" fmla="*/ 8 h 55"/>
                  <a:gd name="T12" fmla="*/ 27 w 154"/>
                  <a:gd name="T13" fmla="*/ 8 h 55"/>
                  <a:gd name="T14" fmla="*/ 13 w 154"/>
                  <a:gd name="T15" fmla="*/ 15 h 55"/>
                  <a:gd name="T16" fmla="*/ 13 w 154"/>
                  <a:gd name="T17" fmla="*/ 15 h 55"/>
                  <a:gd name="T18" fmla="*/ 0 w 154"/>
                  <a:gd name="T19" fmla="*/ 20 h 55"/>
                  <a:gd name="T20" fmla="*/ 7 w 154"/>
                  <a:gd name="T21" fmla="*/ 20 h 55"/>
                  <a:gd name="T22" fmla="*/ 27 w 154"/>
                  <a:gd name="T23" fmla="*/ 15 h 55"/>
                  <a:gd name="T24" fmla="*/ 27 w 154"/>
                  <a:gd name="T25" fmla="*/ 15 h 55"/>
                  <a:gd name="T26" fmla="*/ 87 w 154"/>
                  <a:gd name="T27" fmla="*/ 15 h 55"/>
                  <a:gd name="T28" fmla="*/ 122 w 154"/>
                  <a:gd name="T29" fmla="*/ 28 h 55"/>
                  <a:gd name="T30" fmla="*/ 134 w 154"/>
                  <a:gd name="T31" fmla="*/ 28 h 55"/>
                  <a:gd name="T32" fmla="*/ 134 w 154"/>
                  <a:gd name="T33" fmla="*/ 28 h 55"/>
                  <a:gd name="T34" fmla="*/ 127 w 154"/>
                  <a:gd name="T35" fmla="*/ 28 h 55"/>
                  <a:gd name="T36" fmla="*/ 107 w 154"/>
                  <a:gd name="T37" fmla="*/ 35 h 55"/>
                  <a:gd name="T38" fmla="*/ 87 w 154"/>
                  <a:gd name="T39" fmla="*/ 48 h 55"/>
                  <a:gd name="T40" fmla="*/ 87 w 154"/>
                  <a:gd name="T41" fmla="*/ 48 h 55"/>
                  <a:gd name="T42" fmla="*/ 80 w 154"/>
                  <a:gd name="T43" fmla="*/ 55 h 55"/>
                  <a:gd name="T44" fmla="*/ 102 w 154"/>
                  <a:gd name="T45" fmla="*/ 48 h 55"/>
                  <a:gd name="T46" fmla="*/ 134 w 154"/>
                  <a:gd name="T47" fmla="*/ 28 h 55"/>
                  <a:gd name="T48" fmla="*/ 134 w 154"/>
                  <a:gd name="T49" fmla="*/ 28 h 55"/>
                  <a:gd name="T50" fmla="*/ 154 w 154"/>
                  <a:gd name="T51" fmla="*/ 28 h 55"/>
                  <a:gd name="T52" fmla="*/ 154 w 154"/>
                  <a:gd name="T53" fmla="*/ 28 h 55"/>
                  <a:gd name="T54" fmla="*/ 127 w 154"/>
                  <a:gd name="T55" fmla="*/ 1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54" h="55">
                    <a:moveTo>
                      <a:pt x="127" y="15"/>
                    </a:moveTo>
                    <a:lnTo>
                      <a:pt x="114" y="15"/>
                    </a:lnTo>
                    <a:lnTo>
                      <a:pt x="80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40" y="8"/>
                    </a:lnTo>
                    <a:lnTo>
                      <a:pt x="27" y="8"/>
                    </a:lnTo>
                    <a:lnTo>
                      <a:pt x="13" y="15"/>
                    </a:lnTo>
                    <a:lnTo>
                      <a:pt x="13" y="15"/>
                    </a:lnTo>
                    <a:lnTo>
                      <a:pt x="0" y="20"/>
                    </a:lnTo>
                    <a:lnTo>
                      <a:pt x="7" y="20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87" y="15"/>
                    </a:lnTo>
                    <a:lnTo>
                      <a:pt x="122" y="28"/>
                    </a:lnTo>
                    <a:lnTo>
                      <a:pt x="134" y="28"/>
                    </a:lnTo>
                    <a:lnTo>
                      <a:pt x="134" y="28"/>
                    </a:lnTo>
                    <a:lnTo>
                      <a:pt x="127" y="28"/>
                    </a:lnTo>
                    <a:lnTo>
                      <a:pt x="107" y="35"/>
                    </a:lnTo>
                    <a:lnTo>
                      <a:pt x="87" y="48"/>
                    </a:lnTo>
                    <a:lnTo>
                      <a:pt x="87" y="48"/>
                    </a:lnTo>
                    <a:lnTo>
                      <a:pt x="80" y="55"/>
                    </a:lnTo>
                    <a:lnTo>
                      <a:pt x="102" y="48"/>
                    </a:lnTo>
                    <a:lnTo>
                      <a:pt x="134" y="28"/>
                    </a:lnTo>
                    <a:lnTo>
                      <a:pt x="134" y="28"/>
                    </a:lnTo>
                    <a:lnTo>
                      <a:pt x="154" y="28"/>
                    </a:lnTo>
                    <a:lnTo>
                      <a:pt x="154" y="28"/>
                    </a:lnTo>
                    <a:lnTo>
                      <a:pt x="127" y="15"/>
                    </a:lnTo>
                    <a:close/>
                  </a:path>
                </a:pathLst>
              </a:custGeom>
              <a:solidFill>
                <a:srgbClr val="517A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89" name="Freeform 497"/>
              <p:cNvSpPr>
                <a:spLocks/>
              </p:cNvSpPr>
              <p:nvPr/>
            </p:nvSpPr>
            <p:spPr bwMode="auto">
              <a:xfrm>
                <a:off x="4115" y="2301"/>
                <a:ext cx="87" cy="108"/>
              </a:xfrm>
              <a:custGeom>
                <a:avLst/>
                <a:gdLst>
                  <a:gd name="T0" fmla="*/ 108 w 175"/>
                  <a:gd name="T1" fmla="*/ 72 h 214"/>
                  <a:gd name="T2" fmla="*/ 100 w 175"/>
                  <a:gd name="T3" fmla="*/ 72 h 214"/>
                  <a:gd name="T4" fmla="*/ 80 w 175"/>
                  <a:gd name="T5" fmla="*/ 60 h 214"/>
                  <a:gd name="T6" fmla="*/ 60 w 175"/>
                  <a:gd name="T7" fmla="*/ 40 h 214"/>
                  <a:gd name="T8" fmla="*/ 60 w 175"/>
                  <a:gd name="T9" fmla="*/ 40 h 214"/>
                  <a:gd name="T10" fmla="*/ 40 w 175"/>
                  <a:gd name="T11" fmla="*/ 20 h 214"/>
                  <a:gd name="T12" fmla="*/ 26 w 175"/>
                  <a:gd name="T13" fmla="*/ 0 h 214"/>
                  <a:gd name="T14" fmla="*/ 20 w 175"/>
                  <a:gd name="T15" fmla="*/ 0 h 214"/>
                  <a:gd name="T16" fmla="*/ 20 w 175"/>
                  <a:gd name="T17" fmla="*/ 0 h 214"/>
                  <a:gd name="T18" fmla="*/ 13 w 175"/>
                  <a:gd name="T19" fmla="*/ 27 h 214"/>
                  <a:gd name="T20" fmla="*/ 20 w 175"/>
                  <a:gd name="T21" fmla="*/ 60 h 214"/>
                  <a:gd name="T22" fmla="*/ 40 w 175"/>
                  <a:gd name="T23" fmla="*/ 94 h 214"/>
                  <a:gd name="T24" fmla="*/ 40 w 175"/>
                  <a:gd name="T25" fmla="*/ 94 h 214"/>
                  <a:gd name="T26" fmla="*/ 53 w 175"/>
                  <a:gd name="T27" fmla="*/ 114 h 214"/>
                  <a:gd name="T28" fmla="*/ 53 w 175"/>
                  <a:gd name="T29" fmla="*/ 120 h 214"/>
                  <a:gd name="T30" fmla="*/ 40 w 175"/>
                  <a:gd name="T31" fmla="*/ 114 h 214"/>
                  <a:gd name="T32" fmla="*/ 40 w 175"/>
                  <a:gd name="T33" fmla="*/ 114 h 214"/>
                  <a:gd name="T34" fmla="*/ 13 w 175"/>
                  <a:gd name="T35" fmla="*/ 114 h 214"/>
                  <a:gd name="T36" fmla="*/ 0 w 175"/>
                  <a:gd name="T37" fmla="*/ 120 h 214"/>
                  <a:gd name="T38" fmla="*/ 13 w 175"/>
                  <a:gd name="T39" fmla="*/ 147 h 214"/>
                  <a:gd name="T40" fmla="*/ 13 w 175"/>
                  <a:gd name="T41" fmla="*/ 147 h 214"/>
                  <a:gd name="T42" fmla="*/ 48 w 175"/>
                  <a:gd name="T43" fmla="*/ 174 h 214"/>
                  <a:gd name="T44" fmla="*/ 80 w 175"/>
                  <a:gd name="T45" fmla="*/ 194 h 214"/>
                  <a:gd name="T46" fmla="*/ 115 w 175"/>
                  <a:gd name="T47" fmla="*/ 209 h 214"/>
                  <a:gd name="T48" fmla="*/ 115 w 175"/>
                  <a:gd name="T49" fmla="*/ 209 h 214"/>
                  <a:gd name="T50" fmla="*/ 135 w 175"/>
                  <a:gd name="T51" fmla="*/ 214 h 214"/>
                  <a:gd name="T52" fmla="*/ 160 w 175"/>
                  <a:gd name="T53" fmla="*/ 214 h 214"/>
                  <a:gd name="T54" fmla="*/ 175 w 175"/>
                  <a:gd name="T55" fmla="*/ 214 h 214"/>
                  <a:gd name="T56" fmla="*/ 175 w 175"/>
                  <a:gd name="T57" fmla="*/ 214 h 214"/>
                  <a:gd name="T58" fmla="*/ 167 w 175"/>
                  <a:gd name="T59" fmla="*/ 181 h 214"/>
                  <a:gd name="T60" fmla="*/ 140 w 175"/>
                  <a:gd name="T61" fmla="*/ 120 h 214"/>
                  <a:gd name="T62" fmla="*/ 108 w 175"/>
                  <a:gd name="T63" fmla="*/ 72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5" h="214">
                    <a:moveTo>
                      <a:pt x="108" y="72"/>
                    </a:moveTo>
                    <a:lnTo>
                      <a:pt x="100" y="72"/>
                    </a:lnTo>
                    <a:lnTo>
                      <a:pt x="80" y="6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40" y="20"/>
                    </a:lnTo>
                    <a:lnTo>
                      <a:pt x="2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3" y="27"/>
                    </a:lnTo>
                    <a:lnTo>
                      <a:pt x="20" y="60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53" y="114"/>
                    </a:lnTo>
                    <a:lnTo>
                      <a:pt x="53" y="120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13" y="114"/>
                    </a:lnTo>
                    <a:lnTo>
                      <a:pt x="0" y="120"/>
                    </a:lnTo>
                    <a:lnTo>
                      <a:pt x="13" y="147"/>
                    </a:lnTo>
                    <a:lnTo>
                      <a:pt x="13" y="147"/>
                    </a:lnTo>
                    <a:lnTo>
                      <a:pt x="48" y="174"/>
                    </a:lnTo>
                    <a:lnTo>
                      <a:pt x="80" y="194"/>
                    </a:lnTo>
                    <a:lnTo>
                      <a:pt x="115" y="209"/>
                    </a:lnTo>
                    <a:lnTo>
                      <a:pt x="115" y="209"/>
                    </a:lnTo>
                    <a:lnTo>
                      <a:pt x="135" y="214"/>
                    </a:lnTo>
                    <a:lnTo>
                      <a:pt x="160" y="214"/>
                    </a:lnTo>
                    <a:lnTo>
                      <a:pt x="175" y="214"/>
                    </a:lnTo>
                    <a:lnTo>
                      <a:pt x="175" y="214"/>
                    </a:lnTo>
                    <a:lnTo>
                      <a:pt x="167" y="181"/>
                    </a:lnTo>
                    <a:lnTo>
                      <a:pt x="140" y="120"/>
                    </a:lnTo>
                    <a:lnTo>
                      <a:pt x="108" y="72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0" name="Freeform 498"/>
              <p:cNvSpPr>
                <a:spLocks/>
              </p:cNvSpPr>
              <p:nvPr/>
            </p:nvSpPr>
            <p:spPr bwMode="auto">
              <a:xfrm>
                <a:off x="4121" y="2308"/>
                <a:ext cx="77" cy="98"/>
              </a:xfrm>
              <a:custGeom>
                <a:avLst/>
                <a:gdLst>
                  <a:gd name="T0" fmla="*/ 13 w 154"/>
                  <a:gd name="T1" fmla="*/ 0 h 196"/>
                  <a:gd name="T2" fmla="*/ 20 w 154"/>
                  <a:gd name="T3" fmla="*/ 0 h 196"/>
                  <a:gd name="T4" fmla="*/ 35 w 154"/>
                  <a:gd name="T5" fmla="*/ 19 h 196"/>
                  <a:gd name="T6" fmla="*/ 55 w 154"/>
                  <a:gd name="T7" fmla="*/ 39 h 196"/>
                  <a:gd name="T8" fmla="*/ 55 w 154"/>
                  <a:gd name="T9" fmla="*/ 39 h 196"/>
                  <a:gd name="T10" fmla="*/ 75 w 154"/>
                  <a:gd name="T11" fmla="*/ 67 h 196"/>
                  <a:gd name="T12" fmla="*/ 95 w 154"/>
                  <a:gd name="T13" fmla="*/ 81 h 196"/>
                  <a:gd name="T14" fmla="*/ 102 w 154"/>
                  <a:gd name="T15" fmla="*/ 81 h 196"/>
                  <a:gd name="T16" fmla="*/ 102 w 154"/>
                  <a:gd name="T17" fmla="*/ 81 h 196"/>
                  <a:gd name="T18" fmla="*/ 134 w 154"/>
                  <a:gd name="T19" fmla="*/ 121 h 196"/>
                  <a:gd name="T20" fmla="*/ 147 w 154"/>
                  <a:gd name="T21" fmla="*/ 168 h 196"/>
                  <a:gd name="T22" fmla="*/ 154 w 154"/>
                  <a:gd name="T23" fmla="*/ 196 h 196"/>
                  <a:gd name="T24" fmla="*/ 154 w 154"/>
                  <a:gd name="T25" fmla="*/ 196 h 196"/>
                  <a:gd name="T26" fmla="*/ 147 w 154"/>
                  <a:gd name="T27" fmla="*/ 196 h 196"/>
                  <a:gd name="T28" fmla="*/ 127 w 154"/>
                  <a:gd name="T29" fmla="*/ 188 h 196"/>
                  <a:gd name="T30" fmla="*/ 107 w 154"/>
                  <a:gd name="T31" fmla="*/ 181 h 196"/>
                  <a:gd name="T32" fmla="*/ 107 w 154"/>
                  <a:gd name="T33" fmla="*/ 181 h 196"/>
                  <a:gd name="T34" fmla="*/ 75 w 154"/>
                  <a:gd name="T35" fmla="*/ 174 h 196"/>
                  <a:gd name="T36" fmla="*/ 40 w 154"/>
                  <a:gd name="T37" fmla="*/ 161 h 196"/>
                  <a:gd name="T38" fmla="*/ 13 w 154"/>
                  <a:gd name="T39" fmla="*/ 134 h 196"/>
                  <a:gd name="T40" fmla="*/ 13 w 154"/>
                  <a:gd name="T41" fmla="*/ 134 h 196"/>
                  <a:gd name="T42" fmla="*/ 0 w 154"/>
                  <a:gd name="T43" fmla="*/ 114 h 196"/>
                  <a:gd name="T44" fmla="*/ 13 w 154"/>
                  <a:gd name="T45" fmla="*/ 114 h 196"/>
                  <a:gd name="T46" fmla="*/ 40 w 154"/>
                  <a:gd name="T47" fmla="*/ 114 h 196"/>
                  <a:gd name="T48" fmla="*/ 40 w 154"/>
                  <a:gd name="T49" fmla="*/ 114 h 196"/>
                  <a:gd name="T50" fmla="*/ 55 w 154"/>
                  <a:gd name="T51" fmla="*/ 114 h 196"/>
                  <a:gd name="T52" fmla="*/ 55 w 154"/>
                  <a:gd name="T53" fmla="*/ 107 h 196"/>
                  <a:gd name="T54" fmla="*/ 40 w 154"/>
                  <a:gd name="T55" fmla="*/ 87 h 196"/>
                  <a:gd name="T56" fmla="*/ 40 w 154"/>
                  <a:gd name="T57" fmla="*/ 87 h 196"/>
                  <a:gd name="T58" fmla="*/ 20 w 154"/>
                  <a:gd name="T59" fmla="*/ 59 h 196"/>
                  <a:gd name="T60" fmla="*/ 13 w 154"/>
                  <a:gd name="T61" fmla="*/ 27 h 196"/>
                  <a:gd name="T62" fmla="*/ 13 w 154"/>
                  <a:gd name="T63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4" h="196">
                    <a:moveTo>
                      <a:pt x="13" y="0"/>
                    </a:moveTo>
                    <a:lnTo>
                      <a:pt x="20" y="0"/>
                    </a:lnTo>
                    <a:lnTo>
                      <a:pt x="35" y="1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75" y="67"/>
                    </a:lnTo>
                    <a:lnTo>
                      <a:pt x="95" y="81"/>
                    </a:lnTo>
                    <a:lnTo>
                      <a:pt x="102" y="81"/>
                    </a:lnTo>
                    <a:lnTo>
                      <a:pt x="102" y="81"/>
                    </a:lnTo>
                    <a:lnTo>
                      <a:pt x="134" y="121"/>
                    </a:lnTo>
                    <a:lnTo>
                      <a:pt x="147" y="168"/>
                    </a:lnTo>
                    <a:lnTo>
                      <a:pt x="154" y="196"/>
                    </a:lnTo>
                    <a:lnTo>
                      <a:pt x="154" y="196"/>
                    </a:lnTo>
                    <a:lnTo>
                      <a:pt x="147" y="196"/>
                    </a:lnTo>
                    <a:lnTo>
                      <a:pt x="127" y="188"/>
                    </a:lnTo>
                    <a:lnTo>
                      <a:pt x="107" y="181"/>
                    </a:lnTo>
                    <a:lnTo>
                      <a:pt x="107" y="181"/>
                    </a:lnTo>
                    <a:lnTo>
                      <a:pt x="75" y="174"/>
                    </a:lnTo>
                    <a:lnTo>
                      <a:pt x="40" y="161"/>
                    </a:lnTo>
                    <a:lnTo>
                      <a:pt x="13" y="134"/>
                    </a:lnTo>
                    <a:lnTo>
                      <a:pt x="13" y="134"/>
                    </a:lnTo>
                    <a:lnTo>
                      <a:pt x="0" y="114"/>
                    </a:lnTo>
                    <a:lnTo>
                      <a:pt x="13" y="114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55" y="114"/>
                    </a:lnTo>
                    <a:lnTo>
                      <a:pt x="55" y="107"/>
                    </a:lnTo>
                    <a:lnTo>
                      <a:pt x="40" y="87"/>
                    </a:lnTo>
                    <a:lnTo>
                      <a:pt x="40" y="87"/>
                    </a:lnTo>
                    <a:lnTo>
                      <a:pt x="20" y="59"/>
                    </a:lnTo>
                    <a:lnTo>
                      <a:pt x="13" y="27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85AE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1" name="Freeform 499"/>
              <p:cNvSpPr>
                <a:spLocks/>
              </p:cNvSpPr>
              <p:nvPr/>
            </p:nvSpPr>
            <p:spPr bwMode="auto">
              <a:xfrm>
                <a:off x="4127" y="2315"/>
                <a:ext cx="71" cy="84"/>
              </a:xfrm>
              <a:custGeom>
                <a:avLst/>
                <a:gdLst>
                  <a:gd name="T0" fmla="*/ 7 w 141"/>
                  <a:gd name="T1" fmla="*/ 0 h 167"/>
                  <a:gd name="T2" fmla="*/ 14 w 141"/>
                  <a:gd name="T3" fmla="*/ 5 h 167"/>
                  <a:gd name="T4" fmla="*/ 22 w 141"/>
                  <a:gd name="T5" fmla="*/ 20 h 167"/>
                  <a:gd name="T6" fmla="*/ 42 w 141"/>
                  <a:gd name="T7" fmla="*/ 40 h 167"/>
                  <a:gd name="T8" fmla="*/ 42 w 141"/>
                  <a:gd name="T9" fmla="*/ 40 h 167"/>
                  <a:gd name="T10" fmla="*/ 62 w 141"/>
                  <a:gd name="T11" fmla="*/ 67 h 167"/>
                  <a:gd name="T12" fmla="*/ 82 w 141"/>
                  <a:gd name="T13" fmla="*/ 80 h 167"/>
                  <a:gd name="T14" fmla="*/ 89 w 141"/>
                  <a:gd name="T15" fmla="*/ 80 h 167"/>
                  <a:gd name="T16" fmla="*/ 89 w 141"/>
                  <a:gd name="T17" fmla="*/ 80 h 167"/>
                  <a:gd name="T18" fmla="*/ 121 w 141"/>
                  <a:gd name="T19" fmla="*/ 113 h 167"/>
                  <a:gd name="T20" fmla="*/ 134 w 141"/>
                  <a:gd name="T21" fmla="*/ 147 h 167"/>
                  <a:gd name="T22" fmla="*/ 141 w 141"/>
                  <a:gd name="T23" fmla="*/ 167 h 167"/>
                  <a:gd name="T24" fmla="*/ 141 w 141"/>
                  <a:gd name="T25" fmla="*/ 167 h 167"/>
                  <a:gd name="T26" fmla="*/ 134 w 141"/>
                  <a:gd name="T27" fmla="*/ 167 h 167"/>
                  <a:gd name="T28" fmla="*/ 121 w 141"/>
                  <a:gd name="T29" fmla="*/ 167 h 167"/>
                  <a:gd name="T30" fmla="*/ 101 w 141"/>
                  <a:gd name="T31" fmla="*/ 160 h 167"/>
                  <a:gd name="T32" fmla="*/ 101 w 141"/>
                  <a:gd name="T33" fmla="*/ 160 h 167"/>
                  <a:gd name="T34" fmla="*/ 74 w 141"/>
                  <a:gd name="T35" fmla="*/ 154 h 167"/>
                  <a:gd name="T36" fmla="*/ 42 w 141"/>
                  <a:gd name="T37" fmla="*/ 140 h 167"/>
                  <a:gd name="T38" fmla="*/ 14 w 141"/>
                  <a:gd name="T39" fmla="*/ 120 h 167"/>
                  <a:gd name="T40" fmla="*/ 14 w 141"/>
                  <a:gd name="T41" fmla="*/ 120 h 167"/>
                  <a:gd name="T42" fmla="*/ 0 w 141"/>
                  <a:gd name="T43" fmla="*/ 107 h 167"/>
                  <a:gd name="T44" fmla="*/ 22 w 141"/>
                  <a:gd name="T45" fmla="*/ 107 h 167"/>
                  <a:gd name="T46" fmla="*/ 47 w 141"/>
                  <a:gd name="T47" fmla="*/ 107 h 167"/>
                  <a:gd name="T48" fmla="*/ 47 w 141"/>
                  <a:gd name="T49" fmla="*/ 107 h 167"/>
                  <a:gd name="T50" fmla="*/ 62 w 141"/>
                  <a:gd name="T51" fmla="*/ 113 h 167"/>
                  <a:gd name="T52" fmla="*/ 62 w 141"/>
                  <a:gd name="T53" fmla="*/ 107 h 167"/>
                  <a:gd name="T54" fmla="*/ 42 w 141"/>
                  <a:gd name="T55" fmla="*/ 87 h 167"/>
                  <a:gd name="T56" fmla="*/ 42 w 141"/>
                  <a:gd name="T57" fmla="*/ 87 h 167"/>
                  <a:gd name="T58" fmla="*/ 22 w 141"/>
                  <a:gd name="T59" fmla="*/ 60 h 167"/>
                  <a:gd name="T60" fmla="*/ 7 w 141"/>
                  <a:gd name="T61" fmla="*/ 25 h 167"/>
                  <a:gd name="T62" fmla="*/ 7 w 141"/>
                  <a:gd name="T63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1" h="167">
                    <a:moveTo>
                      <a:pt x="7" y="0"/>
                    </a:moveTo>
                    <a:lnTo>
                      <a:pt x="14" y="5"/>
                    </a:lnTo>
                    <a:lnTo>
                      <a:pt x="22" y="20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62" y="67"/>
                    </a:lnTo>
                    <a:lnTo>
                      <a:pt x="82" y="80"/>
                    </a:lnTo>
                    <a:lnTo>
                      <a:pt x="89" y="80"/>
                    </a:lnTo>
                    <a:lnTo>
                      <a:pt x="89" y="80"/>
                    </a:lnTo>
                    <a:lnTo>
                      <a:pt x="121" y="113"/>
                    </a:lnTo>
                    <a:lnTo>
                      <a:pt x="134" y="147"/>
                    </a:lnTo>
                    <a:lnTo>
                      <a:pt x="141" y="167"/>
                    </a:lnTo>
                    <a:lnTo>
                      <a:pt x="141" y="167"/>
                    </a:lnTo>
                    <a:lnTo>
                      <a:pt x="134" y="167"/>
                    </a:lnTo>
                    <a:lnTo>
                      <a:pt x="121" y="167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74" y="154"/>
                    </a:lnTo>
                    <a:lnTo>
                      <a:pt x="42" y="140"/>
                    </a:lnTo>
                    <a:lnTo>
                      <a:pt x="14" y="120"/>
                    </a:lnTo>
                    <a:lnTo>
                      <a:pt x="14" y="120"/>
                    </a:lnTo>
                    <a:lnTo>
                      <a:pt x="0" y="107"/>
                    </a:lnTo>
                    <a:lnTo>
                      <a:pt x="22" y="107"/>
                    </a:lnTo>
                    <a:lnTo>
                      <a:pt x="47" y="107"/>
                    </a:lnTo>
                    <a:lnTo>
                      <a:pt x="47" y="107"/>
                    </a:lnTo>
                    <a:lnTo>
                      <a:pt x="62" y="113"/>
                    </a:lnTo>
                    <a:lnTo>
                      <a:pt x="62" y="10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22" y="60"/>
                    </a:lnTo>
                    <a:lnTo>
                      <a:pt x="7" y="25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749C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2" name="Freeform 500"/>
              <p:cNvSpPr>
                <a:spLocks/>
              </p:cNvSpPr>
              <p:nvPr/>
            </p:nvSpPr>
            <p:spPr bwMode="auto">
              <a:xfrm>
                <a:off x="4135" y="2321"/>
                <a:ext cx="63" cy="74"/>
              </a:xfrm>
              <a:custGeom>
                <a:avLst/>
                <a:gdLst>
                  <a:gd name="T0" fmla="*/ 0 w 127"/>
                  <a:gd name="T1" fmla="*/ 0 h 147"/>
                  <a:gd name="T2" fmla="*/ 8 w 127"/>
                  <a:gd name="T3" fmla="*/ 7 h 147"/>
                  <a:gd name="T4" fmla="*/ 13 w 127"/>
                  <a:gd name="T5" fmla="*/ 27 h 147"/>
                  <a:gd name="T6" fmla="*/ 33 w 127"/>
                  <a:gd name="T7" fmla="*/ 47 h 147"/>
                  <a:gd name="T8" fmla="*/ 33 w 127"/>
                  <a:gd name="T9" fmla="*/ 47 h 147"/>
                  <a:gd name="T10" fmla="*/ 53 w 127"/>
                  <a:gd name="T11" fmla="*/ 67 h 147"/>
                  <a:gd name="T12" fmla="*/ 68 w 127"/>
                  <a:gd name="T13" fmla="*/ 80 h 147"/>
                  <a:gd name="T14" fmla="*/ 75 w 127"/>
                  <a:gd name="T15" fmla="*/ 87 h 147"/>
                  <a:gd name="T16" fmla="*/ 75 w 127"/>
                  <a:gd name="T17" fmla="*/ 87 h 147"/>
                  <a:gd name="T18" fmla="*/ 107 w 127"/>
                  <a:gd name="T19" fmla="*/ 114 h 147"/>
                  <a:gd name="T20" fmla="*/ 120 w 127"/>
                  <a:gd name="T21" fmla="*/ 134 h 147"/>
                  <a:gd name="T22" fmla="*/ 127 w 127"/>
                  <a:gd name="T23" fmla="*/ 147 h 147"/>
                  <a:gd name="T24" fmla="*/ 127 w 127"/>
                  <a:gd name="T25" fmla="*/ 147 h 147"/>
                  <a:gd name="T26" fmla="*/ 120 w 127"/>
                  <a:gd name="T27" fmla="*/ 147 h 147"/>
                  <a:gd name="T28" fmla="*/ 107 w 127"/>
                  <a:gd name="T29" fmla="*/ 147 h 147"/>
                  <a:gd name="T30" fmla="*/ 95 w 127"/>
                  <a:gd name="T31" fmla="*/ 141 h 147"/>
                  <a:gd name="T32" fmla="*/ 95 w 127"/>
                  <a:gd name="T33" fmla="*/ 141 h 147"/>
                  <a:gd name="T34" fmla="*/ 68 w 127"/>
                  <a:gd name="T35" fmla="*/ 134 h 147"/>
                  <a:gd name="T36" fmla="*/ 33 w 127"/>
                  <a:gd name="T37" fmla="*/ 127 h 147"/>
                  <a:gd name="T38" fmla="*/ 13 w 127"/>
                  <a:gd name="T39" fmla="*/ 107 h 147"/>
                  <a:gd name="T40" fmla="*/ 13 w 127"/>
                  <a:gd name="T41" fmla="*/ 107 h 147"/>
                  <a:gd name="T42" fmla="*/ 0 w 127"/>
                  <a:gd name="T43" fmla="*/ 94 h 147"/>
                  <a:gd name="T44" fmla="*/ 20 w 127"/>
                  <a:gd name="T45" fmla="*/ 100 h 147"/>
                  <a:gd name="T46" fmla="*/ 48 w 127"/>
                  <a:gd name="T47" fmla="*/ 107 h 147"/>
                  <a:gd name="T48" fmla="*/ 48 w 127"/>
                  <a:gd name="T49" fmla="*/ 107 h 147"/>
                  <a:gd name="T50" fmla="*/ 60 w 127"/>
                  <a:gd name="T51" fmla="*/ 107 h 147"/>
                  <a:gd name="T52" fmla="*/ 60 w 127"/>
                  <a:gd name="T53" fmla="*/ 100 h 147"/>
                  <a:gd name="T54" fmla="*/ 48 w 127"/>
                  <a:gd name="T55" fmla="*/ 87 h 147"/>
                  <a:gd name="T56" fmla="*/ 48 w 127"/>
                  <a:gd name="T57" fmla="*/ 87 h 147"/>
                  <a:gd name="T58" fmla="*/ 20 w 127"/>
                  <a:gd name="T59" fmla="*/ 60 h 147"/>
                  <a:gd name="T60" fmla="*/ 0 w 127"/>
                  <a:gd name="T61" fmla="*/ 20 h 147"/>
                  <a:gd name="T62" fmla="*/ 0 w 127"/>
                  <a:gd name="T63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" h="147">
                    <a:moveTo>
                      <a:pt x="0" y="0"/>
                    </a:moveTo>
                    <a:lnTo>
                      <a:pt x="8" y="7"/>
                    </a:lnTo>
                    <a:lnTo>
                      <a:pt x="13" y="2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53" y="67"/>
                    </a:lnTo>
                    <a:lnTo>
                      <a:pt x="68" y="80"/>
                    </a:lnTo>
                    <a:lnTo>
                      <a:pt x="75" y="87"/>
                    </a:lnTo>
                    <a:lnTo>
                      <a:pt x="75" y="87"/>
                    </a:lnTo>
                    <a:lnTo>
                      <a:pt x="107" y="114"/>
                    </a:lnTo>
                    <a:lnTo>
                      <a:pt x="120" y="134"/>
                    </a:lnTo>
                    <a:lnTo>
                      <a:pt x="127" y="147"/>
                    </a:lnTo>
                    <a:lnTo>
                      <a:pt x="127" y="147"/>
                    </a:lnTo>
                    <a:lnTo>
                      <a:pt x="120" y="147"/>
                    </a:lnTo>
                    <a:lnTo>
                      <a:pt x="107" y="147"/>
                    </a:lnTo>
                    <a:lnTo>
                      <a:pt x="95" y="141"/>
                    </a:lnTo>
                    <a:lnTo>
                      <a:pt x="95" y="141"/>
                    </a:lnTo>
                    <a:lnTo>
                      <a:pt x="68" y="134"/>
                    </a:lnTo>
                    <a:lnTo>
                      <a:pt x="33" y="127"/>
                    </a:lnTo>
                    <a:lnTo>
                      <a:pt x="13" y="107"/>
                    </a:lnTo>
                    <a:lnTo>
                      <a:pt x="13" y="107"/>
                    </a:lnTo>
                    <a:lnTo>
                      <a:pt x="0" y="94"/>
                    </a:lnTo>
                    <a:lnTo>
                      <a:pt x="20" y="100"/>
                    </a:lnTo>
                    <a:lnTo>
                      <a:pt x="48" y="107"/>
                    </a:lnTo>
                    <a:lnTo>
                      <a:pt x="48" y="107"/>
                    </a:lnTo>
                    <a:lnTo>
                      <a:pt x="60" y="107"/>
                    </a:lnTo>
                    <a:lnTo>
                      <a:pt x="60" y="100"/>
                    </a:lnTo>
                    <a:lnTo>
                      <a:pt x="48" y="87"/>
                    </a:lnTo>
                    <a:lnTo>
                      <a:pt x="48" y="87"/>
                    </a:lnTo>
                    <a:lnTo>
                      <a:pt x="20" y="60"/>
                    </a:lnTo>
                    <a:lnTo>
                      <a:pt x="0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28B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3" name="Freeform 501"/>
              <p:cNvSpPr>
                <a:spLocks/>
              </p:cNvSpPr>
              <p:nvPr/>
            </p:nvSpPr>
            <p:spPr bwMode="auto">
              <a:xfrm>
                <a:off x="4138" y="2328"/>
                <a:ext cx="60" cy="64"/>
              </a:xfrm>
              <a:custGeom>
                <a:avLst/>
                <a:gdLst>
                  <a:gd name="T0" fmla="*/ 72 w 119"/>
                  <a:gd name="T1" fmla="*/ 88 h 129"/>
                  <a:gd name="T2" fmla="*/ 67 w 119"/>
                  <a:gd name="T3" fmla="*/ 82 h 129"/>
                  <a:gd name="T4" fmla="*/ 52 w 119"/>
                  <a:gd name="T5" fmla="*/ 68 h 129"/>
                  <a:gd name="T6" fmla="*/ 32 w 119"/>
                  <a:gd name="T7" fmla="*/ 48 h 129"/>
                  <a:gd name="T8" fmla="*/ 32 w 119"/>
                  <a:gd name="T9" fmla="*/ 48 h 129"/>
                  <a:gd name="T10" fmla="*/ 12 w 119"/>
                  <a:gd name="T11" fmla="*/ 28 h 129"/>
                  <a:gd name="T12" fmla="*/ 5 w 119"/>
                  <a:gd name="T13" fmla="*/ 8 h 129"/>
                  <a:gd name="T14" fmla="*/ 0 w 119"/>
                  <a:gd name="T15" fmla="*/ 0 h 129"/>
                  <a:gd name="T16" fmla="*/ 0 w 119"/>
                  <a:gd name="T17" fmla="*/ 0 h 129"/>
                  <a:gd name="T18" fmla="*/ 5 w 119"/>
                  <a:gd name="T19" fmla="*/ 20 h 129"/>
                  <a:gd name="T20" fmla="*/ 25 w 119"/>
                  <a:gd name="T21" fmla="*/ 55 h 129"/>
                  <a:gd name="T22" fmla="*/ 52 w 119"/>
                  <a:gd name="T23" fmla="*/ 82 h 129"/>
                  <a:gd name="T24" fmla="*/ 52 w 119"/>
                  <a:gd name="T25" fmla="*/ 82 h 129"/>
                  <a:gd name="T26" fmla="*/ 72 w 119"/>
                  <a:gd name="T27" fmla="*/ 102 h 129"/>
                  <a:gd name="T28" fmla="*/ 72 w 119"/>
                  <a:gd name="T29" fmla="*/ 109 h 129"/>
                  <a:gd name="T30" fmla="*/ 52 w 119"/>
                  <a:gd name="T31" fmla="*/ 102 h 129"/>
                  <a:gd name="T32" fmla="*/ 52 w 119"/>
                  <a:gd name="T33" fmla="*/ 102 h 129"/>
                  <a:gd name="T34" fmla="*/ 25 w 119"/>
                  <a:gd name="T35" fmla="*/ 95 h 129"/>
                  <a:gd name="T36" fmla="*/ 5 w 119"/>
                  <a:gd name="T37" fmla="*/ 88 h 129"/>
                  <a:gd name="T38" fmla="*/ 20 w 119"/>
                  <a:gd name="T39" fmla="*/ 95 h 129"/>
                  <a:gd name="T40" fmla="*/ 20 w 119"/>
                  <a:gd name="T41" fmla="*/ 95 h 129"/>
                  <a:gd name="T42" fmla="*/ 40 w 119"/>
                  <a:gd name="T43" fmla="*/ 109 h 129"/>
                  <a:gd name="T44" fmla="*/ 60 w 119"/>
                  <a:gd name="T45" fmla="*/ 115 h 129"/>
                  <a:gd name="T46" fmla="*/ 87 w 119"/>
                  <a:gd name="T47" fmla="*/ 122 h 129"/>
                  <a:gd name="T48" fmla="*/ 87 w 119"/>
                  <a:gd name="T49" fmla="*/ 122 h 129"/>
                  <a:gd name="T50" fmla="*/ 107 w 119"/>
                  <a:gd name="T51" fmla="*/ 129 h 129"/>
                  <a:gd name="T52" fmla="*/ 112 w 119"/>
                  <a:gd name="T53" fmla="*/ 129 h 129"/>
                  <a:gd name="T54" fmla="*/ 119 w 119"/>
                  <a:gd name="T55" fmla="*/ 129 h 129"/>
                  <a:gd name="T56" fmla="*/ 119 w 119"/>
                  <a:gd name="T57" fmla="*/ 129 h 129"/>
                  <a:gd name="T58" fmla="*/ 112 w 119"/>
                  <a:gd name="T59" fmla="*/ 122 h 129"/>
                  <a:gd name="T60" fmla="*/ 99 w 119"/>
                  <a:gd name="T61" fmla="*/ 109 h 129"/>
                  <a:gd name="T62" fmla="*/ 72 w 119"/>
                  <a:gd name="T63" fmla="*/ 88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9" h="129">
                    <a:moveTo>
                      <a:pt x="72" y="88"/>
                    </a:moveTo>
                    <a:lnTo>
                      <a:pt x="67" y="82"/>
                    </a:lnTo>
                    <a:lnTo>
                      <a:pt x="52" y="68"/>
                    </a:lnTo>
                    <a:lnTo>
                      <a:pt x="32" y="48"/>
                    </a:lnTo>
                    <a:lnTo>
                      <a:pt x="32" y="48"/>
                    </a:lnTo>
                    <a:lnTo>
                      <a:pt x="12" y="28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5" y="20"/>
                    </a:lnTo>
                    <a:lnTo>
                      <a:pt x="25" y="55"/>
                    </a:lnTo>
                    <a:lnTo>
                      <a:pt x="52" y="82"/>
                    </a:lnTo>
                    <a:lnTo>
                      <a:pt x="52" y="82"/>
                    </a:lnTo>
                    <a:lnTo>
                      <a:pt x="72" y="102"/>
                    </a:lnTo>
                    <a:lnTo>
                      <a:pt x="72" y="109"/>
                    </a:lnTo>
                    <a:lnTo>
                      <a:pt x="52" y="102"/>
                    </a:lnTo>
                    <a:lnTo>
                      <a:pt x="52" y="102"/>
                    </a:lnTo>
                    <a:lnTo>
                      <a:pt x="25" y="95"/>
                    </a:lnTo>
                    <a:lnTo>
                      <a:pt x="5" y="88"/>
                    </a:lnTo>
                    <a:lnTo>
                      <a:pt x="20" y="95"/>
                    </a:lnTo>
                    <a:lnTo>
                      <a:pt x="20" y="95"/>
                    </a:lnTo>
                    <a:lnTo>
                      <a:pt x="40" y="109"/>
                    </a:lnTo>
                    <a:lnTo>
                      <a:pt x="60" y="115"/>
                    </a:lnTo>
                    <a:lnTo>
                      <a:pt x="87" y="122"/>
                    </a:lnTo>
                    <a:lnTo>
                      <a:pt x="87" y="122"/>
                    </a:lnTo>
                    <a:lnTo>
                      <a:pt x="107" y="129"/>
                    </a:lnTo>
                    <a:lnTo>
                      <a:pt x="112" y="129"/>
                    </a:lnTo>
                    <a:lnTo>
                      <a:pt x="119" y="129"/>
                    </a:lnTo>
                    <a:lnTo>
                      <a:pt x="119" y="129"/>
                    </a:lnTo>
                    <a:lnTo>
                      <a:pt x="112" y="122"/>
                    </a:lnTo>
                    <a:lnTo>
                      <a:pt x="99" y="109"/>
                    </a:lnTo>
                    <a:lnTo>
                      <a:pt x="72" y="88"/>
                    </a:lnTo>
                    <a:close/>
                  </a:path>
                </a:pathLst>
              </a:custGeom>
              <a:solidFill>
                <a:srgbClr val="517A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4" name="Freeform 502"/>
              <p:cNvSpPr>
                <a:spLocks/>
              </p:cNvSpPr>
              <p:nvPr/>
            </p:nvSpPr>
            <p:spPr bwMode="auto">
              <a:xfrm>
                <a:off x="4625" y="2499"/>
                <a:ext cx="64" cy="54"/>
              </a:xfrm>
              <a:custGeom>
                <a:avLst/>
                <a:gdLst>
                  <a:gd name="T0" fmla="*/ 7 w 129"/>
                  <a:gd name="T1" fmla="*/ 0 h 107"/>
                  <a:gd name="T2" fmla="*/ 15 w 129"/>
                  <a:gd name="T3" fmla="*/ 14 h 107"/>
                  <a:gd name="T4" fmla="*/ 42 w 129"/>
                  <a:gd name="T5" fmla="*/ 27 h 107"/>
                  <a:gd name="T6" fmla="*/ 74 w 129"/>
                  <a:gd name="T7" fmla="*/ 47 h 107"/>
                  <a:gd name="T8" fmla="*/ 74 w 129"/>
                  <a:gd name="T9" fmla="*/ 47 h 107"/>
                  <a:gd name="T10" fmla="*/ 102 w 129"/>
                  <a:gd name="T11" fmla="*/ 60 h 107"/>
                  <a:gd name="T12" fmla="*/ 122 w 129"/>
                  <a:gd name="T13" fmla="*/ 74 h 107"/>
                  <a:gd name="T14" fmla="*/ 129 w 129"/>
                  <a:gd name="T15" fmla="*/ 74 h 107"/>
                  <a:gd name="T16" fmla="*/ 129 w 129"/>
                  <a:gd name="T17" fmla="*/ 74 h 107"/>
                  <a:gd name="T18" fmla="*/ 114 w 129"/>
                  <a:gd name="T19" fmla="*/ 81 h 107"/>
                  <a:gd name="T20" fmla="*/ 94 w 129"/>
                  <a:gd name="T21" fmla="*/ 81 h 107"/>
                  <a:gd name="T22" fmla="*/ 67 w 129"/>
                  <a:gd name="T23" fmla="*/ 87 h 107"/>
                  <a:gd name="T24" fmla="*/ 67 w 129"/>
                  <a:gd name="T25" fmla="*/ 87 h 107"/>
                  <a:gd name="T26" fmla="*/ 47 w 129"/>
                  <a:gd name="T27" fmla="*/ 101 h 107"/>
                  <a:gd name="T28" fmla="*/ 35 w 129"/>
                  <a:gd name="T29" fmla="*/ 107 h 107"/>
                  <a:gd name="T30" fmla="*/ 35 w 129"/>
                  <a:gd name="T31" fmla="*/ 107 h 107"/>
                  <a:gd name="T32" fmla="*/ 35 w 129"/>
                  <a:gd name="T33" fmla="*/ 107 h 107"/>
                  <a:gd name="T34" fmla="*/ 27 w 129"/>
                  <a:gd name="T35" fmla="*/ 101 h 107"/>
                  <a:gd name="T36" fmla="*/ 15 w 129"/>
                  <a:gd name="T37" fmla="*/ 74 h 107"/>
                  <a:gd name="T38" fmla="*/ 0 w 129"/>
                  <a:gd name="T39" fmla="*/ 14 h 107"/>
                  <a:gd name="T40" fmla="*/ 0 w 129"/>
                  <a:gd name="T41" fmla="*/ 14 h 107"/>
                  <a:gd name="T42" fmla="*/ 0 w 129"/>
                  <a:gd name="T43" fmla="*/ 14 h 107"/>
                  <a:gd name="T44" fmla="*/ 0 w 129"/>
                  <a:gd name="T45" fmla="*/ 0 h 107"/>
                  <a:gd name="T46" fmla="*/ 7 w 129"/>
                  <a:gd name="T4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9" h="107">
                    <a:moveTo>
                      <a:pt x="7" y="0"/>
                    </a:moveTo>
                    <a:lnTo>
                      <a:pt x="15" y="14"/>
                    </a:lnTo>
                    <a:lnTo>
                      <a:pt x="42" y="27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102" y="60"/>
                    </a:lnTo>
                    <a:lnTo>
                      <a:pt x="122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14" y="81"/>
                    </a:lnTo>
                    <a:lnTo>
                      <a:pt x="94" y="81"/>
                    </a:lnTo>
                    <a:lnTo>
                      <a:pt x="67" y="87"/>
                    </a:lnTo>
                    <a:lnTo>
                      <a:pt x="67" y="87"/>
                    </a:lnTo>
                    <a:lnTo>
                      <a:pt x="47" y="101"/>
                    </a:lnTo>
                    <a:lnTo>
                      <a:pt x="35" y="107"/>
                    </a:lnTo>
                    <a:lnTo>
                      <a:pt x="35" y="107"/>
                    </a:lnTo>
                    <a:lnTo>
                      <a:pt x="35" y="107"/>
                    </a:lnTo>
                    <a:lnTo>
                      <a:pt x="27" y="101"/>
                    </a:lnTo>
                    <a:lnTo>
                      <a:pt x="15" y="7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5" name="Freeform 503"/>
              <p:cNvSpPr>
                <a:spLocks/>
              </p:cNvSpPr>
              <p:nvPr/>
            </p:nvSpPr>
            <p:spPr bwMode="auto">
              <a:xfrm>
                <a:off x="4655" y="2567"/>
                <a:ext cx="117" cy="87"/>
              </a:xfrm>
              <a:custGeom>
                <a:avLst/>
                <a:gdLst>
                  <a:gd name="T0" fmla="*/ 5 w 234"/>
                  <a:gd name="T1" fmla="*/ 47 h 174"/>
                  <a:gd name="T2" fmla="*/ 20 w 234"/>
                  <a:gd name="T3" fmla="*/ 67 h 174"/>
                  <a:gd name="T4" fmla="*/ 47 w 234"/>
                  <a:gd name="T5" fmla="*/ 102 h 174"/>
                  <a:gd name="T6" fmla="*/ 67 w 234"/>
                  <a:gd name="T7" fmla="*/ 134 h 174"/>
                  <a:gd name="T8" fmla="*/ 67 w 234"/>
                  <a:gd name="T9" fmla="*/ 134 h 174"/>
                  <a:gd name="T10" fmla="*/ 67 w 234"/>
                  <a:gd name="T11" fmla="*/ 154 h 174"/>
                  <a:gd name="T12" fmla="*/ 60 w 234"/>
                  <a:gd name="T13" fmla="*/ 169 h 174"/>
                  <a:gd name="T14" fmla="*/ 60 w 234"/>
                  <a:gd name="T15" fmla="*/ 169 h 174"/>
                  <a:gd name="T16" fmla="*/ 60 w 234"/>
                  <a:gd name="T17" fmla="*/ 169 h 174"/>
                  <a:gd name="T18" fmla="*/ 52 w 234"/>
                  <a:gd name="T19" fmla="*/ 174 h 174"/>
                  <a:gd name="T20" fmla="*/ 80 w 234"/>
                  <a:gd name="T21" fmla="*/ 174 h 174"/>
                  <a:gd name="T22" fmla="*/ 80 w 234"/>
                  <a:gd name="T23" fmla="*/ 174 h 174"/>
                  <a:gd name="T24" fmla="*/ 87 w 234"/>
                  <a:gd name="T25" fmla="*/ 169 h 174"/>
                  <a:gd name="T26" fmla="*/ 114 w 234"/>
                  <a:gd name="T27" fmla="*/ 162 h 174"/>
                  <a:gd name="T28" fmla="*/ 114 w 234"/>
                  <a:gd name="T29" fmla="*/ 162 h 174"/>
                  <a:gd name="T30" fmla="*/ 154 w 234"/>
                  <a:gd name="T31" fmla="*/ 154 h 174"/>
                  <a:gd name="T32" fmla="*/ 194 w 234"/>
                  <a:gd name="T33" fmla="*/ 149 h 174"/>
                  <a:gd name="T34" fmla="*/ 221 w 234"/>
                  <a:gd name="T35" fmla="*/ 129 h 174"/>
                  <a:gd name="T36" fmla="*/ 221 w 234"/>
                  <a:gd name="T37" fmla="*/ 129 h 174"/>
                  <a:gd name="T38" fmla="*/ 221 w 234"/>
                  <a:gd name="T39" fmla="*/ 122 h 174"/>
                  <a:gd name="T40" fmla="*/ 228 w 234"/>
                  <a:gd name="T41" fmla="*/ 94 h 174"/>
                  <a:gd name="T42" fmla="*/ 234 w 234"/>
                  <a:gd name="T43" fmla="*/ 40 h 174"/>
                  <a:gd name="T44" fmla="*/ 234 w 234"/>
                  <a:gd name="T45" fmla="*/ 40 h 174"/>
                  <a:gd name="T46" fmla="*/ 234 w 234"/>
                  <a:gd name="T47" fmla="*/ 0 h 174"/>
                  <a:gd name="T48" fmla="*/ 228 w 234"/>
                  <a:gd name="T49" fmla="*/ 20 h 174"/>
                  <a:gd name="T50" fmla="*/ 214 w 234"/>
                  <a:gd name="T51" fmla="*/ 55 h 174"/>
                  <a:gd name="T52" fmla="*/ 194 w 234"/>
                  <a:gd name="T53" fmla="*/ 82 h 174"/>
                  <a:gd name="T54" fmla="*/ 194 w 234"/>
                  <a:gd name="T55" fmla="*/ 82 h 174"/>
                  <a:gd name="T56" fmla="*/ 167 w 234"/>
                  <a:gd name="T57" fmla="*/ 102 h 174"/>
                  <a:gd name="T58" fmla="*/ 139 w 234"/>
                  <a:gd name="T59" fmla="*/ 102 h 174"/>
                  <a:gd name="T60" fmla="*/ 107 w 234"/>
                  <a:gd name="T61" fmla="*/ 87 h 174"/>
                  <a:gd name="T62" fmla="*/ 107 w 234"/>
                  <a:gd name="T63" fmla="*/ 87 h 174"/>
                  <a:gd name="T64" fmla="*/ 80 w 234"/>
                  <a:gd name="T65" fmla="*/ 74 h 174"/>
                  <a:gd name="T66" fmla="*/ 60 w 234"/>
                  <a:gd name="T67" fmla="*/ 62 h 174"/>
                  <a:gd name="T68" fmla="*/ 40 w 234"/>
                  <a:gd name="T69" fmla="*/ 47 h 174"/>
                  <a:gd name="T70" fmla="*/ 40 w 234"/>
                  <a:gd name="T71" fmla="*/ 47 h 174"/>
                  <a:gd name="T72" fmla="*/ 12 w 234"/>
                  <a:gd name="T73" fmla="*/ 35 h 174"/>
                  <a:gd name="T74" fmla="*/ 0 w 234"/>
                  <a:gd name="T75" fmla="*/ 35 h 174"/>
                  <a:gd name="T76" fmla="*/ 5 w 234"/>
                  <a:gd name="T77" fmla="*/ 4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34" h="174">
                    <a:moveTo>
                      <a:pt x="5" y="47"/>
                    </a:moveTo>
                    <a:lnTo>
                      <a:pt x="20" y="67"/>
                    </a:lnTo>
                    <a:lnTo>
                      <a:pt x="47" y="102"/>
                    </a:lnTo>
                    <a:lnTo>
                      <a:pt x="67" y="134"/>
                    </a:lnTo>
                    <a:lnTo>
                      <a:pt x="67" y="134"/>
                    </a:lnTo>
                    <a:lnTo>
                      <a:pt x="67" y="154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60" y="169"/>
                    </a:lnTo>
                    <a:lnTo>
                      <a:pt x="52" y="174"/>
                    </a:lnTo>
                    <a:lnTo>
                      <a:pt x="80" y="174"/>
                    </a:lnTo>
                    <a:lnTo>
                      <a:pt x="80" y="174"/>
                    </a:lnTo>
                    <a:lnTo>
                      <a:pt x="87" y="169"/>
                    </a:lnTo>
                    <a:lnTo>
                      <a:pt x="114" y="162"/>
                    </a:lnTo>
                    <a:lnTo>
                      <a:pt x="114" y="162"/>
                    </a:lnTo>
                    <a:lnTo>
                      <a:pt x="154" y="154"/>
                    </a:lnTo>
                    <a:lnTo>
                      <a:pt x="194" y="149"/>
                    </a:lnTo>
                    <a:lnTo>
                      <a:pt x="221" y="129"/>
                    </a:lnTo>
                    <a:lnTo>
                      <a:pt x="221" y="129"/>
                    </a:lnTo>
                    <a:lnTo>
                      <a:pt x="221" y="122"/>
                    </a:lnTo>
                    <a:lnTo>
                      <a:pt x="228" y="94"/>
                    </a:lnTo>
                    <a:lnTo>
                      <a:pt x="234" y="40"/>
                    </a:lnTo>
                    <a:lnTo>
                      <a:pt x="234" y="40"/>
                    </a:lnTo>
                    <a:lnTo>
                      <a:pt x="234" y="0"/>
                    </a:lnTo>
                    <a:lnTo>
                      <a:pt x="228" y="20"/>
                    </a:lnTo>
                    <a:lnTo>
                      <a:pt x="214" y="55"/>
                    </a:lnTo>
                    <a:lnTo>
                      <a:pt x="194" y="82"/>
                    </a:lnTo>
                    <a:lnTo>
                      <a:pt x="194" y="82"/>
                    </a:lnTo>
                    <a:lnTo>
                      <a:pt x="167" y="102"/>
                    </a:lnTo>
                    <a:lnTo>
                      <a:pt x="139" y="102"/>
                    </a:lnTo>
                    <a:lnTo>
                      <a:pt x="107" y="87"/>
                    </a:lnTo>
                    <a:lnTo>
                      <a:pt x="107" y="87"/>
                    </a:lnTo>
                    <a:lnTo>
                      <a:pt x="80" y="74"/>
                    </a:lnTo>
                    <a:lnTo>
                      <a:pt x="60" y="62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12" y="35"/>
                    </a:lnTo>
                    <a:lnTo>
                      <a:pt x="0" y="35"/>
                    </a:lnTo>
                    <a:lnTo>
                      <a:pt x="5" y="47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6" name="Freeform 504"/>
              <p:cNvSpPr>
                <a:spLocks/>
              </p:cNvSpPr>
              <p:nvPr/>
            </p:nvSpPr>
            <p:spPr bwMode="auto">
              <a:xfrm>
                <a:off x="4632" y="2543"/>
                <a:ext cx="124" cy="24"/>
              </a:xfrm>
              <a:custGeom>
                <a:avLst/>
                <a:gdLst>
                  <a:gd name="T0" fmla="*/ 0 w 248"/>
                  <a:gd name="T1" fmla="*/ 40 h 47"/>
                  <a:gd name="T2" fmla="*/ 27 w 248"/>
                  <a:gd name="T3" fmla="*/ 40 h 47"/>
                  <a:gd name="T4" fmla="*/ 94 w 248"/>
                  <a:gd name="T5" fmla="*/ 34 h 47"/>
                  <a:gd name="T6" fmla="*/ 161 w 248"/>
                  <a:gd name="T7" fmla="*/ 40 h 47"/>
                  <a:gd name="T8" fmla="*/ 161 w 248"/>
                  <a:gd name="T9" fmla="*/ 40 h 47"/>
                  <a:gd name="T10" fmla="*/ 201 w 248"/>
                  <a:gd name="T11" fmla="*/ 47 h 47"/>
                  <a:gd name="T12" fmla="*/ 221 w 248"/>
                  <a:gd name="T13" fmla="*/ 47 h 47"/>
                  <a:gd name="T14" fmla="*/ 228 w 248"/>
                  <a:gd name="T15" fmla="*/ 40 h 47"/>
                  <a:gd name="T16" fmla="*/ 228 w 248"/>
                  <a:gd name="T17" fmla="*/ 40 h 47"/>
                  <a:gd name="T18" fmla="*/ 214 w 248"/>
                  <a:gd name="T19" fmla="*/ 34 h 47"/>
                  <a:gd name="T20" fmla="*/ 214 w 248"/>
                  <a:gd name="T21" fmla="*/ 27 h 47"/>
                  <a:gd name="T22" fmla="*/ 214 w 248"/>
                  <a:gd name="T23" fmla="*/ 20 h 47"/>
                  <a:gd name="T24" fmla="*/ 214 w 248"/>
                  <a:gd name="T25" fmla="*/ 20 h 47"/>
                  <a:gd name="T26" fmla="*/ 228 w 248"/>
                  <a:gd name="T27" fmla="*/ 20 h 47"/>
                  <a:gd name="T28" fmla="*/ 241 w 248"/>
                  <a:gd name="T29" fmla="*/ 14 h 47"/>
                  <a:gd name="T30" fmla="*/ 248 w 248"/>
                  <a:gd name="T31" fmla="*/ 7 h 47"/>
                  <a:gd name="T32" fmla="*/ 248 w 248"/>
                  <a:gd name="T33" fmla="*/ 7 h 47"/>
                  <a:gd name="T34" fmla="*/ 228 w 248"/>
                  <a:gd name="T35" fmla="*/ 7 h 47"/>
                  <a:gd name="T36" fmla="*/ 181 w 248"/>
                  <a:gd name="T37" fmla="*/ 0 h 47"/>
                  <a:gd name="T38" fmla="*/ 119 w 248"/>
                  <a:gd name="T39" fmla="*/ 0 h 47"/>
                  <a:gd name="T40" fmla="*/ 119 w 248"/>
                  <a:gd name="T41" fmla="*/ 0 h 47"/>
                  <a:gd name="T42" fmla="*/ 67 w 248"/>
                  <a:gd name="T43" fmla="*/ 14 h 47"/>
                  <a:gd name="T44" fmla="*/ 20 w 248"/>
                  <a:gd name="T45" fmla="*/ 27 h 47"/>
                  <a:gd name="T46" fmla="*/ 0 w 248"/>
                  <a:gd name="T47" fmla="*/ 4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8" h="47">
                    <a:moveTo>
                      <a:pt x="0" y="40"/>
                    </a:moveTo>
                    <a:lnTo>
                      <a:pt x="27" y="40"/>
                    </a:lnTo>
                    <a:lnTo>
                      <a:pt x="94" y="34"/>
                    </a:lnTo>
                    <a:lnTo>
                      <a:pt x="161" y="40"/>
                    </a:lnTo>
                    <a:lnTo>
                      <a:pt x="161" y="40"/>
                    </a:lnTo>
                    <a:lnTo>
                      <a:pt x="201" y="47"/>
                    </a:lnTo>
                    <a:lnTo>
                      <a:pt x="221" y="47"/>
                    </a:lnTo>
                    <a:lnTo>
                      <a:pt x="228" y="40"/>
                    </a:lnTo>
                    <a:lnTo>
                      <a:pt x="228" y="40"/>
                    </a:lnTo>
                    <a:lnTo>
                      <a:pt x="214" y="34"/>
                    </a:lnTo>
                    <a:lnTo>
                      <a:pt x="214" y="27"/>
                    </a:lnTo>
                    <a:lnTo>
                      <a:pt x="214" y="20"/>
                    </a:lnTo>
                    <a:lnTo>
                      <a:pt x="214" y="20"/>
                    </a:lnTo>
                    <a:lnTo>
                      <a:pt x="228" y="20"/>
                    </a:lnTo>
                    <a:lnTo>
                      <a:pt x="241" y="14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28" y="7"/>
                    </a:lnTo>
                    <a:lnTo>
                      <a:pt x="181" y="0"/>
                    </a:lnTo>
                    <a:lnTo>
                      <a:pt x="119" y="0"/>
                    </a:lnTo>
                    <a:lnTo>
                      <a:pt x="119" y="0"/>
                    </a:lnTo>
                    <a:lnTo>
                      <a:pt x="67" y="14"/>
                    </a:lnTo>
                    <a:lnTo>
                      <a:pt x="20" y="27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96BF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7" name="Freeform 505"/>
              <p:cNvSpPr>
                <a:spLocks/>
              </p:cNvSpPr>
              <p:nvPr/>
            </p:nvSpPr>
            <p:spPr bwMode="auto">
              <a:xfrm>
                <a:off x="4658" y="2577"/>
                <a:ext cx="114" cy="77"/>
              </a:xfrm>
              <a:custGeom>
                <a:avLst/>
                <a:gdLst>
                  <a:gd name="T0" fmla="*/ 189 w 229"/>
                  <a:gd name="T1" fmla="*/ 74 h 154"/>
                  <a:gd name="T2" fmla="*/ 209 w 229"/>
                  <a:gd name="T3" fmla="*/ 47 h 154"/>
                  <a:gd name="T4" fmla="*/ 223 w 229"/>
                  <a:gd name="T5" fmla="*/ 15 h 154"/>
                  <a:gd name="T6" fmla="*/ 229 w 229"/>
                  <a:gd name="T7" fmla="*/ 0 h 154"/>
                  <a:gd name="T8" fmla="*/ 229 w 229"/>
                  <a:gd name="T9" fmla="*/ 0 h 154"/>
                  <a:gd name="T10" fmla="*/ 229 w 229"/>
                  <a:gd name="T11" fmla="*/ 35 h 154"/>
                  <a:gd name="T12" fmla="*/ 223 w 229"/>
                  <a:gd name="T13" fmla="*/ 82 h 154"/>
                  <a:gd name="T14" fmla="*/ 216 w 229"/>
                  <a:gd name="T15" fmla="*/ 102 h 154"/>
                  <a:gd name="T16" fmla="*/ 216 w 229"/>
                  <a:gd name="T17" fmla="*/ 109 h 154"/>
                  <a:gd name="T18" fmla="*/ 216 w 229"/>
                  <a:gd name="T19" fmla="*/ 109 h 154"/>
                  <a:gd name="T20" fmla="*/ 189 w 229"/>
                  <a:gd name="T21" fmla="*/ 129 h 154"/>
                  <a:gd name="T22" fmla="*/ 149 w 229"/>
                  <a:gd name="T23" fmla="*/ 134 h 154"/>
                  <a:gd name="T24" fmla="*/ 109 w 229"/>
                  <a:gd name="T25" fmla="*/ 142 h 154"/>
                  <a:gd name="T26" fmla="*/ 109 w 229"/>
                  <a:gd name="T27" fmla="*/ 142 h 154"/>
                  <a:gd name="T28" fmla="*/ 82 w 229"/>
                  <a:gd name="T29" fmla="*/ 149 h 154"/>
                  <a:gd name="T30" fmla="*/ 75 w 229"/>
                  <a:gd name="T31" fmla="*/ 154 h 154"/>
                  <a:gd name="T32" fmla="*/ 75 w 229"/>
                  <a:gd name="T33" fmla="*/ 154 h 154"/>
                  <a:gd name="T34" fmla="*/ 75 w 229"/>
                  <a:gd name="T35" fmla="*/ 154 h 154"/>
                  <a:gd name="T36" fmla="*/ 47 w 229"/>
                  <a:gd name="T37" fmla="*/ 154 h 154"/>
                  <a:gd name="T38" fmla="*/ 62 w 229"/>
                  <a:gd name="T39" fmla="*/ 149 h 154"/>
                  <a:gd name="T40" fmla="*/ 62 w 229"/>
                  <a:gd name="T41" fmla="*/ 149 h 154"/>
                  <a:gd name="T42" fmla="*/ 62 w 229"/>
                  <a:gd name="T43" fmla="*/ 134 h 154"/>
                  <a:gd name="T44" fmla="*/ 62 w 229"/>
                  <a:gd name="T45" fmla="*/ 114 h 154"/>
                  <a:gd name="T46" fmla="*/ 62 w 229"/>
                  <a:gd name="T47" fmla="*/ 114 h 154"/>
                  <a:gd name="T48" fmla="*/ 42 w 229"/>
                  <a:gd name="T49" fmla="*/ 87 h 154"/>
                  <a:gd name="T50" fmla="*/ 22 w 229"/>
                  <a:gd name="T51" fmla="*/ 54 h 154"/>
                  <a:gd name="T52" fmla="*/ 15 w 229"/>
                  <a:gd name="T53" fmla="*/ 35 h 154"/>
                  <a:gd name="T54" fmla="*/ 15 w 229"/>
                  <a:gd name="T55" fmla="*/ 35 h 154"/>
                  <a:gd name="T56" fmla="*/ 0 w 229"/>
                  <a:gd name="T57" fmla="*/ 20 h 154"/>
                  <a:gd name="T58" fmla="*/ 15 w 229"/>
                  <a:gd name="T59" fmla="*/ 20 h 154"/>
                  <a:gd name="T60" fmla="*/ 35 w 229"/>
                  <a:gd name="T61" fmla="*/ 35 h 154"/>
                  <a:gd name="T62" fmla="*/ 35 w 229"/>
                  <a:gd name="T63" fmla="*/ 35 h 154"/>
                  <a:gd name="T64" fmla="*/ 55 w 229"/>
                  <a:gd name="T65" fmla="*/ 54 h 154"/>
                  <a:gd name="T66" fmla="*/ 75 w 229"/>
                  <a:gd name="T67" fmla="*/ 67 h 154"/>
                  <a:gd name="T68" fmla="*/ 102 w 229"/>
                  <a:gd name="T69" fmla="*/ 82 h 154"/>
                  <a:gd name="T70" fmla="*/ 102 w 229"/>
                  <a:gd name="T71" fmla="*/ 82 h 154"/>
                  <a:gd name="T72" fmla="*/ 134 w 229"/>
                  <a:gd name="T73" fmla="*/ 94 h 154"/>
                  <a:gd name="T74" fmla="*/ 162 w 229"/>
                  <a:gd name="T75" fmla="*/ 87 h 154"/>
                  <a:gd name="T76" fmla="*/ 189 w 229"/>
                  <a:gd name="T77" fmla="*/ 7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9" h="154">
                    <a:moveTo>
                      <a:pt x="189" y="74"/>
                    </a:moveTo>
                    <a:lnTo>
                      <a:pt x="209" y="47"/>
                    </a:lnTo>
                    <a:lnTo>
                      <a:pt x="223" y="15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29" y="35"/>
                    </a:lnTo>
                    <a:lnTo>
                      <a:pt x="223" y="82"/>
                    </a:lnTo>
                    <a:lnTo>
                      <a:pt x="216" y="102"/>
                    </a:lnTo>
                    <a:lnTo>
                      <a:pt x="216" y="109"/>
                    </a:lnTo>
                    <a:lnTo>
                      <a:pt x="216" y="109"/>
                    </a:lnTo>
                    <a:lnTo>
                      <a:pt x="189" y="129"/>
                    </a:lnTo>
                    <a:lnTo>
                      <a:pt x="149" y="134"/>
                    </a:lnTo>
                    <a:lnTo>
                      <a:pt x="109" y="142"/>
                    </a:lnTo>
                    <a:lnTo>
                      <a:pt x="109" y="142"/>
                    </a:lnTo>
                    <a:lnTo>
                      <a:pt x="82" y="149"/>
                    </a:lnTo>
                    <a:lnTo>
                      <a:pt x="75" y="154"/>
                    </a:lnTo>
                    <a:lnTo>
                      <a:pt x="75" y="154"/>
                    </a:lnTo>
                    <a:lnTo>
                      <a:pt x="75" y="154"/>
                    </a:lnTo>
                    <a:lnTo>
                      <a:pt x="47" y="154"/>
                    </a:lnTo>
                    <a:lnTo>
                      <a:pt x="62" y="149"/>
                    </a:lnTo>
                    <a:lnTo>
                      <a:pt x="62" y="149"/>
                    </a:lnTo>
                    <a:lnTo>
                      <a:pt x="62" y="134"/>
                    </a:lnTo>
                    <a:lnTo>
                      <a:pt x="62" y="114"/>
                    </a:lnTo>
                    <a:lnTo>
                      <a:pt x="62" y="114"/>
                    </a:lnTo>
                    <a:lnTo>
                      <a:pt x="42" y="87"/>
                    </a:lnTo>
                    <a:lnTo>
                      <a:pt x="22" y="54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0" y="20"/>
                    </a:lnTo>
                    <a:lnTo>
                      <a:pt x="15" y="20"/>
                    </a:lnTo>
                    <a:lnTo>
                      <a:pt x="35" y="35"/>
                    </a:lnTo>
                    <a:lnTo>
                      <a:pt x="35" y="35"/>
                    </a:lnTo>
                    <a:lnTo>
                      <a:pt x="55" y="54"/>
                    </a:lnTo>
                    <a:lnTo>
                      <a:pt x="75" y="67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34" y="94"/>
                    </a:lnTo>
                    <a:lnTo>
                      <a:pt x="162" y="87"/>
                    </a:lnTo>
                    <a:lnTo>
                      <a:pt x="189" y="74"/>
                    </a:lnTo>
                    <a:close/>
                  </a:path>
                </a:pathLst>
              </a:custGeom>
              <a:solidFill>
                <a:srgbClr val="87B1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8" name="Freeform 506"/>
              <p:cNvSpPr>
                <a:spLocks/>
              </p:cNvSpPr>
              <p:nvPr/>
            </p:nvSpPr>
            <p:spPr bwMode="auto">
              <a:xfrm>
                <a:off x="4665" y="2586"/>
                <a:ext cx="107" cy="68"/>
              </a:xfrm>
              <a:custGeom>
                <a:avLst/>
                <a:gdLst>
                  <a:gd name="T0" fmla="*/ 174 w 214"/>
                  <a:gd name="T1" fmla="*/ 62 h 134"/>
                  <a:gd name="T2" fmla="*/ 194 w 214"/>
                  <a:gd name="T3" fmla="*/ 42 h 134"/>
                  <a:gd name="T4" fmla="*/ 201 w 214"/>
                  <a:gd name="T5" fmla="*/ 15 h 134"/>
                  <a:gd name="T6" fmla="*/ 208 w 214"/>
                  <a:gd name="T7" fmla="*/ 0 h 134"/>
                  <a:gd name="T8" fmla="*/ 208 w 214"/>
                  <a:gd name="T9" fmla="*/ 0 h 134"/>
                  <a:gd name="T10" fmla="*/ 214 w 214"/>
                  <a:gd name="T11" fmla="*/ 22 h 134"/>
                  <a:gd name="T12" fmla="*/ 208 w 214"/>
                  <a:gd name="T13" fmla="*/ 62 h 134"/>
                  <a:gd name="T14" fmla="*/ 201 w 214"/>
                  <a:gd name="T15" fmla="*/ 82 h 134"/>
                  <a:gd name="T16" fmla="*/ 201 w 214"/>
                  <a:gd name="T17" fmla="*/ 89 h 134"/>
                  <a:gd name="T18" fmla="*/ 201 w 214"/>
                  <a:gd name="T19" fmla="*/ 89 h 134"/>
                  <a:gd name="T20" fmla="*/ 174 w 214"/>
                  <a:gd name="T21" fmla="*/ 109 h 134"/>
                  <a:gd name="T22" fmla="*/ 134 w 214"/>
                  <a:gd name="T23" fmla="*/ 114 h 134"/>
                  <a:gd name="T24" fmla="*/ 94 w 214"/>
                  <a:gd name="T25" fmla="*/ 122 h 134"/>
                  <a:gd name="T26" fmla="*/ 94 w 214"/>
                  <a:gd name="T27" fmla="*/ 122 h 134"/>
                  <a:gd name="T28" fmla="*/ 67 w 214"/>
                  <a:gd name="T29" fmla="*/ 129 h 134"/>
                  <a:gd name="T30" fmla="*/ 60 w 214"/>
                  <a:gd name="T31" fmla="*/ 134 h 134"/>
                  <a:gd name="T32" fmla="*/ 60 w 214"/>
                  <a:gd name="T33" fmla="*/ 134 h 134"/>
                  <a:gd name="T34" fmla="*/ 60 w 214"/>
                  <a:gd name="T35" fmla="*/ 134 h 134"/>
                  <a:gd name="T36" fmla="*/ 32 w 214"/>
                  <a:gd name="T37" fmla="*/ 134 h 134"/>
                  <a:gd name="T38" fmla="*/ 47 w 214"/>
                  <a:gd name="T39" fmla="*/ 129 h 134"/>
                  <a:gd name="T40" fmla="*/ 47 w 214"/>
                  <a:gd name="T41" fmla="*/ 129 h 134"/>
                  <a:gd name="T42" fmla="*/ 47 w 214"/>
                  <a:gd name="T43" fmla="*/ 114 h 134"/>
                  <a:gd name="T44" fmla="*/ 47 w 214"/>
                  <a:gd name="T45" fmla="*/ 94 h 134"/>
                  <a:gd name="T46" fmla="*/ 47 w 214"/>
                  <a:gd name="T47" fmla="*/ 94 h 134"/>
                  <a:gd name="T48" fmla="*/ 32 w 214"/>
                  <a:gd name="T49" fmla="*/ 67 h 134"/>
                  <a:gd name="T50" fmla="*/ 12 w 214"/>
                  <a:gd name="T51" fmla="*/ 34 h 134"/>
                  <a:gd name="T52" fmla="*/ 7 w 214"/>
                  <a:gd name="T53" fmla="*/ 22 h 134"/>
                  <a:gd name="T54" fmla="*/ 7 w 214"/>
                  <a:gd name="T55" fmla="*/ 22 h 134"/>
                  <a:gd name="T56" fmla="*/ 0 w 214"/>
                  <a:gd name="T57" fmla="*/ 7 h 134"/>
                  <a:gd name="T58" fmla="*/ 7 w 214"/>
                  <a:gd name="T59" fmla="*/ 7 h 134"/>
                  <a:gd name="T60" fmla="*/ 27 w 214"/>
                  <a:gd name="T61" fmla="*/ 22 h 134"/>
                  <a:gd name="T62" fmla="*/ 27 w 214"/>
                  <a:gd name="T63" fmla="*/ 22 h 134"/>
                  <a:gd name="T64" fmla="*/ 47 w 214"/>
                  <a:gd name="T65" fmla="*/ 42 h 134"/>
                  <a:gd name="T66" fmla="*/ 60 w 214"/>
                  <a:gd name="T67" fmla="*/ 62 h 134"/>
                  <a:gd name="T68" fmla="*/ 87 w 214"/>
                  <a:gd name="T69" fmla="*/ 74 h 134"/>
                  <a:gd name="T70" fmla="*/ 87 w 214"/>
                  <a:gd name="T71" fmla="*/ 74 h 134"/>
                  <a:gd name="T72" fmla="*/ 119 w 214"/>
                  <a:gd name="T73" fmla="*/ 89 h 134"/>
                  <a:gd name="T74" fmla="*/ 147 w 214"/>
                  <a:gd name="T75" fmla="*/ 82 h 134"/>
                  <a:gd name="T76" fmla="*/ 174 w 214"/>
                  <a:gd name="T77" fmla="*/ 6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14" h="134">
                    <a:moveTo>
                      <a:pt x="174" y="62"/>
                    </a:moveTo>
                    <a:lnTo>
                      <a:pt x="194" y="42"/>
                    </a:lnTo>
                    <a:lnTo>
                      <a:pt x="201" y="15"/>
                    </a:lnTo>
                    <a:lnTo>
                      <a:pt x="208" y="0"/>
                    </a:lnTo>
                    <a:lnTo>
                      <a:pt x="208" y="0"/>
                    </a:lnTo>
                    <a:lnTo>
                      <a:pt x="214" y="22"/>
                    </a:lnTo>
                    <a:lnTo>
                      <a:pt x="208" y="62"/>
                    </a:lnTo>
                    <a:lnTo>
                      <a:pt x="201" y="82"/>
                    </a:lnTo>
                    <a:lnTo>
                      <a:pt x="201" y="89"/>
                    </a:lnTo>
                    <a:lnTo>
                      <a:pt x="201" y="89"/>
                    </a:lnTo>
                    <a:lnTo>
                      <a:pt x="174" y="109"/>
                    </a:lnTo>
                    <a:lnTo>
                      <a:pt x="134" y="114"/>
                    </a:lnTo>
                    <a:lnTo>
                      <a:pt x="94" y="122"/>
                    </a:lnTo>
                    <a:lnTo>
                      <a:pt x="94" y="122"/>
                    </a:lnTo>
                    <a:lnTo>
                      <a:pt x="67" y="129"/>
                    </a:lnTo>
                    <a:lnTo>
                      <a:pt x="60" y="134"/>
                    </a:lnTo>
                    <a:lnTo>
                      <a:pt x="60" y="134"/>
                    </a:lnTo>
                    <a:lnTo>
                      <a:pt x="60" y="134"/>
                    </a:lnTo>
                    <a:lnTo>
                      <a:pt x="32" y="134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1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32" y="67"/>
                    </a:lnTo>
                    <a:lnTo>
                      <a:pt x="12" y="34"/>
                    </a:lnTo>
                    <a:lnTo>
                      <a:pt x="7" y="22"/>
                    </a:lnTo>
                    <a:lnTo>
                      <a:pt x="7" y="22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27" y="22"/>
                    </a:lnTo>
                    <a:lnTo>
                      <a:pt x="27" y="22"/>
                    </a:lnTo>
                    <a:lnTo>
                      <a:pt x="47" y="42"/>
                    </a:lnTo>
                    <a:lnTo>
                      <a:pt x="60" y="62"/>
                    </a:lnTo>
                    <a:lnTo>
                      <a:pt x="87" y="74"/>
                    </a:lnTo>
                    <a:lnTo>
                      <a:pt x="87" y="74"/>
                    </a:lnTo>
                    <a:lnTo>
                      <a:pt x="119" y="89"/>
                    </a:lnTo>
                    <a:lnTo>
                      <a:pt x="147" y="82"/>
                    </a:lnTo>
                    <a:lnTo>
                      <a:pt x="174" y="62"/>
                    </a:lnTo>
                    <a:close/>
                  </a:path>
                </a:pathLst>
              </a:custGeom>
              <a:solidFill>
                <a:srgbClr val="78A3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499" name="Freeform 507"/>
              <p:cNvSpPr>
                <a:spLocks/>
              </p:cNvSpPr>
              <p:nvPr/>
            </p:nvSpPr>
            <p:spPr bwMode="auto">
              <a:xfrm>
                <a:off x="4669" y="2594"/>
                <a:ext cx="103" cy="60"/>
              </a:xfrm>
              <a:custGeom>
                <a:avLst/>
                <a:gdLst>
                  <a:gd name="T0" fmla="*/ 167 w 207"/>
                  <a:gd name="T1" fmla="*/ 59 h 119"/>
                  <a:gd name="T2" fmla="*/ 187 w 207"/>
                  <a:gd name="T3" fmla="*/ 32 h 119"/>
                  <a:gd name="T4" fmla="*/ 194 w 207"/>
                  <a:gd name="T5" fmla="*/ 12 h 119"/>
                  <a:gd name="T6" fmla="*/ 201 w 207"/>
                  <a:gd name="T7" fmla="*/ 0 h 119"/>
                  <a:gd name="T8" fmla="*/ 201 w 207"/>
                  <a:gd name="T9" fmla="*/ 0 h 119"/>
                  <a:gd name="T10" fmla="*/ 207 w 207"/>
                  <a:gd name="T11" fmla="*/ 19 h 119"/>
                  <a:gd name="T12" fmla="*/ 201 w 207"/>
                  <a:gd name="T13" fmla="*/ 52 h 119"/>
                  <a:gd name="T14" fmla="*/ 194 w 207"/>
                  <a:gd name="T15" fmla="*/ 67 h 119"/>
                  <a:gd name="T16" fmla="*/ 194 w 207"/>
                  <a:gd name="T17" fmla="*/ 74 h 119"/>
                  <a:gd name="T18" fmla="*/ 194 w 207"/>
                  <a:gd name="T19" fmla="*/ 74 h 119"/>
                  <a:gd name="T20" fmla="*/ 167 w 207"/>
                  <a:gd name="T21" fmla="*/ 94 h 119"/>
                  <a:gd name="T22" fmla="*/ 127 w 207"/>
                  <a:gd name="T23" fmla="*/ 99 h 119"/>
                  <a:gd name="T24" fmla="*/ 87 w 207"/>
                  <a:gd name="T25" fmla="*/ 107 h 119"/>
                  <a:gd name="T26" fmla="*/ 87 w 207"/>
                  <a:gd name="T27" fmla="*/ 107 h 119"/>
                  <a:gd name="T28" fmla="*/ 60 w 207"/>
                  <a:gd name="T29" fmla="*/ 114 h 119"/>
                  <a:gd name="T30" fmla="*/ 53 w 207"/>
                  <a:gd name="T31" fmla="*/ 119 h 119"/>
                  <a:gd name="T32" fmla="*/ 53 w 207"/>
                  <a:gd name="T33" fmla="*/ 119 h 119"/>
                  <a:gd name="T34" fmla="*/ 53 w 207"/>
                  <a:gd name="T35" fmla="*/ 119 h 119"/>
                  <a:gd name="T36" fmla="*/ 25 w 207"/>
                  <a:gd name="T37" fmla="*/ 119 h 119"/>
                  <a:gd name="T38" fmla="*/ 45 w 207"/>
                  <a:gd name="T39" fmla="*/ 114 h 119"/>
                  <a:gd name="T40" fmla="*/ 45 w 207"/>
                  <a:gd name="T41" fmla="*/ 114 h 119"/>
                  <a:gd name="T42" fmla="*/ 45 w 207"/>
                  <a:gd name="T43" fmla="*/ 99 h 119"/>
                  <a:gd name="T44" fmla="*/ 45 w 207"/>
                  <a:gd name="T45" fmla="*/ 79 h 119"/>
                  <a:gd name="T46" fmla="*/ 45 w 207"/>
                  <a:gd name="T47" fmla="*/ 79 h 119"/>
                  <a:gd name="T48" fmla="*/ 33 w 207"/>
                  <a:gd name="T49" fmla="*/ 52 h 119"/>
                  <a:gd name="T50" fmla="*/ 20 w 207"/>
                  <a:gd name="T51" fmla="*/ 32 h 119"/>
                  <a:gd name="T52" fmla="*/ 13 w 207"/>
                  <a:gd name="T53" fmla="*/ 19 h 119"/>
                  <a:gd name="T54" fmla="*/ 13 w 207"/>
                  <a:gd name="T55" fmla="*/ 19 h 119"/>
                  <a:gd name="T56" fmla="*/ 0 w 207"/>
                  <a:gd name="T57" fmla="*/ 7 h 119"/>
                  <a:gd name="T58" fmla="*/ 5 w 207"/>
                  <a:gd name="T59" fmla="*/ 7 h 119"/>
                  <a:gd name="T60" fmla="*/ 25 w 207"/>
                  <a:gd name="T61" fmla="*/ 19 h 119"/>
                  <a:gd name="T62" fmla="*/ 25 w 207"/>
                  <a:gd name="T63" fmla="*/ 19 h 119"/>
                  <a:gd name="T64" fmla="*/ 40 w 207"/>
                  <a:gd name="T65" fmla="*/ 39 h 119"/>
                  <a:gd name="T66" fmla="*/ 53 w 207"/>
                  <a:gd name="T67" fmla="*/ 59 h 119"/>
                  <a:gd name="T68" fmla="*/ 80 w 207"/>
                  <a:gd name="T69" fmla="*/ 74 h 119"/>
                  <a:gd name="T70" fmla="*/ 80 w 207"/>
                  <a:gd name="T71" fmla="*/ 74 h 119"/>
                  <a:gd name="T72" fmla="*/ 112 w 207"/>
                  <a:gd name="T73" fmla="*/ 79 h 119"/>
                  <a:gd name="T74" fmla="*/ 140 w 207"/>
                  <a:gd name="T75" fmla="*/ 74 h 119"/>
                  <a:gd name="T76" fmla="*/ 167 w 207"/>
                  <a:gd name="T77" fmla="*/ 5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7" h="119">
                    <a:moveTo>
                      <a:pt x="167" y="59"/>
                    </a:moveTo>
                    <a:lnTo>
                      <a:pt x="187" y="32"/>
                    </a:lnTo>
                    <a:lnTo>
                      <a:pt x="194" y="12"/>
                    </a:lnTo>
                    <a:lnTo>
                      <a:pt x="201" y="0"/>
                    </a:lnTo>
                    <a:lnTo>
                      <a:pt x="201" y="0"/>
                    </a:lnTo>
                    <a:lnTo>
                      <a:pt x="207" y="19"/>
                    </a:lnTo>
                    <a:lnTo>
                      <a:pt x="201" y="52"/>
                    </a:lnTo>
                    <a:lnTo>
                      <a:pt x="194" y="67"/>
                    </a:lnTo>
                    <a:lnTo>
                      <a:pt x="194" y="74"/>
                    </a:lnTo>
                    <a:lnTo>
                      <a:pt x="194" y="74"/>
                    </a:lnTo>
                    <a:lnTo>
                      <a:pt x="167" y="94"/>
                    </a:lnTo>
                    <a:lnTo>
                      <a:pt x="127" y="99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60" y="114"/>
                    </a:lnTo>
                    <a:lnTo>
                      <a:pt x="53" y="119"/>
                    </a:lnTo>
                    <a:lnTo>
                      <a:pt x="53" y="119"/>
                    </a:lnTo>
                    <a:lnTo>
                      <a:pt x="53" y="119"/>
                    </a:lnTo>
                    <a:lnTo>
                      <a:pt x="25" y="119"/>
                    </a:lnTo>
                    <a:lnTo>
                      <a:pt x="45" y="114"/>
                    </a:lnTo>
                    <a:lnTo>
                      <a:pt x="45" y="114"/>
                    </a:lnTo>
                    <a:lnTo>
                      <a:pt x="45" y="99"/>
                    </a:lnTo>
                    <a:lnTo>
                      <a:pt x="45" y="79"/>
                    </a:lnTo>
                    <a:lnTo>
                      <a:pt x="45" y="79"/>
                    </a:lnTo>
                    <a:lnTo>
                      <a:pt x="33" y="52"/>
                    </a:lnTo>
                    <a:lnTo>
                      <a:pt x="20" y="32"/>
                    </a:lnTo>
                    <a:lnTo>
                      <a:pt x="13" y="19"/>
                    </a:lnTo>
                    <a:lnTo>
                      <a:pt x="13" y="19"/>
                    </a:lnTo>
                    <a:lnTo>
                      <a:pt x="0" y="7"/>
                    </a:lnTo>
                    <a:lnTo>
                      <a:pt x="5" y="7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40" y="39"/>
                    </a:lnTo>
                    <a:lnTo>
                      <a:pt x="53" y="59"/>
                    </a:lnTo>
                    <a:lnTo>
                      <a:pt x="80" y="74"/>
                    </a:lnTo>
                    <a:lnTo>
                      <a:pt x="80" y="74"/>
                    </a:lnTo>
                    <a:lnTo>
                      <a:pt x="112" y="79"/>
                    </a:lnTo>
                    <a:lnTo>
                      <a:pt x="140" y="74"/>
                    </a:lnTo>
                    <a:lnTo>
                      <a:pt x="167" y="59"/>
                    </a:lnTo>
                    <a:close/>
                  </a:path>
                </a:pathLst>
              </a:custGeom>
              <a:solidFill>
                <a:srgbClr val="6A95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0" name="Freeform 508"/>
              <p:cNvSpPr>
                <a:spLocks/>
              </p:cNvSpPr>
              <p:nvPr/>
            </p:nvSpPr>
            <p:spPr bwMode="auto">
              <a:xfrm>
                <a:off x="4672" y="2600"/>
                <a:ext cx="100" cy="54"/>
              </a:xfrm>
              <a:custGeom>
                <a:avLst/>
                <a:gdLst>
                  <a:gd name="T0" fmla="*/ 169 w 202"/>
                  <a:gd name="T1" fmla="*/ 55 h 107"/>
                  <a:gd name="T2" fmla="*/ 182 w 202"/>
                  <a:gd name="T3" fmla="*/ 35 h 107"/>
                  <a:gd name="T4" fmla="*/ 189 w 202"/>
                  <a:gd name="T5" fmla="*/ 15 h 107"/>
                  <a:gd name="T6" fmla="*/ 196 w 202"/>
                  <a:gd name="T7" fmla="*/ 7 h 107"/>
                  <a:gd name="T8" fmla="*/ 196 w 202"/>
                  <a:gd name="T9" fmla="*/ 7 h 107"/>
                  <a:gd name="T10" fmla="*/ 202 w 202"/>
                  <a:gd name="T11" fmla="*/ 20 h 107"/>
                  <a:gd name="T12" fmla="*/ 196 w 202"/>
                  <a:gd name="T13" fmla="*/ 40 h 107"/>
                  <a:gd name="T14" fmla="*/ 189 w 202"/>
                  <a:gd name="T15" fmla="*/ 55 h 107"/>
                  <a:gd name="T16" fmla="*/ 189 w 202"/>
                  <a:gd name="T17" fmla="*/ 62 h 107"/>
                  <a:gd name="T18" fmla="*/ 189 w 202"/>
                  <a:gd name="T19" fmla="*/ 62 h 107"/>
                  <a:gd name="T20" fmla="*/ 162 w 202"/>
                  <a:gd name="T21" fmla="*/ 82 h 107"/>
                  <a:gd name="T22" fmla="*/ 122 w 202"/>
                  <a:gd name="T23" fmla="*/ 87 h 107"/>
                  <a:gd name="T24" fmla="*/ 82 w 202"/>
                  <a:gd name="T25" fmla="*/ 95 h 107"/>
                  <a:gd name="T26" fmla="*/ 82 w 202"/>
                  <a:gd name="T27" fmla="*/ 95 h 107"/>
                  <a:gd name="T28" fmla="*/ 55 w 202"/>
                  <a:gd name="T29" fmla="*/ 102 h 107"/>
                  <a:gd name="T30" fmla="*/ 48 w 202"/>
                  <a:gd name="T31" fmla="*/ 107 h 107"/>
                  <a:gd name="T32" fmla="*/ 48 w 202"/>
                  <a:gd name="T33" fmla="*/ 107 h 107"/>
                  <a:gd name="T34" fmla="*/ 48 w 202"/>
                  <a:gd name="T35" fmla="*/ 107 h 107"/>
                  <a:gd name="T36" fmla="*/ 20 w 202"/>
                  <a:gd name="T37" fmla="*/ 107 h 107"/>
                  <a:gd name="T38" fmla="*/ 40 w 202"/>
                  <a:gd name="T39" fmla="*/ 102 h 107"/>
                  <a:gd name="T40" fmla="*/ 40 w 202"/>
                  <a:gd name="T41" fmla="*/ 102 h 107"/>
                  <a:gd name="T42" fmla="*/ 40 w 202"/>
                  <a:gd name="T43" fmla="*/ 87 h 107"/>
                  <a:gd name="T44" fmla="*/ 40 w 202"/>
                  <a:gd name="T45" fmla="*/ 67 h 107"/>
                  <a:gd name="T46" fmla="*/ 40 w 202"/>
                  <a:gd name="T47" fmla="*/ 67 h 107"/>
                  <a:gd name="T48" fmla="*/ 28 w 202"/>
                  <a:gd name="T49" fmla="*/ 47 h 107"/>
                  <a:gd name="T50" fmla="*/ 20 w 202"/>
                  <a:gd name="T51" fmla="*/ 27 h 107"/>
                  <a:gd name="T52" fmla="*/ 15 w 202"/>
                  <a:gd name="T53" fmla="*/ 15 h 107"/>
                  <a:gd name="T54" fmla="*/ 15 w 202"/>
                  <a:gd name="T55" fmla="*/ 15 h 107"/>
                  <a:gd name="T56" fmla="*/ 0 w 202"/>
                  <a:gd name="T57" fmla="*/ 0 h 107"/>
                  <a:gd name="T58" fmla="*/ 8 w 202"/>
                  <a:gd name="T59" fmla="*/ 0 h 107"/>
                  <a:gd name="T60" fmla="*/ 20 w 202"/>
                  <a:gd name="T61" fmla="*/ 15 h 107"/>
                  <a:gd name="T62" fmla="*/ 20 w 202"/>
                  <a:gd name="T63" fmla="*/ 15 h 107"/>
                  <a:gd name="T64" fmla="*/ 35 w 202"/>
                  <a:gd name="T65" fmla="*/ 35 h 107"/>
                  <a:gd name="T66" fmla="*/ 48 w 202"/>
                  <a:gd name="T67" fmla="*/ 55 h 107"/>
                  <a:gd name="T68" fmla="*/ 75 w 202"/>
                  <a:gd name="T69" fmla="*/ 67 h 107"/>
                  <a:gd name="T70" fmla="*/ 75 w 202"/>
                  <a:gd name="T71" fmla="*/ 67 h 107"/>
                  <a:gd name="T72" fmla="*/ 107 w 202"/>
                  <a:gd name="T73" fmla="*/ 82 h 107"/>
                  <a:gd name="T74" fmla="*/ 142 w 202"/>
                  <a:gd name="T75" fmla="*/ 75 h 107"/>
                  <a:gd name="T76" fmla="*/ 169 w 202"/>
                  <a:gd name="T77" fmla="*/ 55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02" h="107">
                    <a:moveTo>
                      <a:pt x="169" y="55"/>
                    </a:moveTo>
                    <a:lnTo>
                      <a:pt x="182" y="35"/>
                    </a:lnTo>
                    <a:lnTo>
                      <a:pt x="189" y="15"/>
                    </a:lnTo>
                    <a:lnTo>
                      <a:pt x="196" y="7"/>
                    </a:lnTo>
                    <a:lnTo>
                      <a:pt x="196" y="7"/>
                    </a:lnTo>
                    <a:lnTo>
                      <a:pt x="202" y="20"/>
                    </a:lnTo>
                    <a:lnTo>
                      <a:pt x="196" y="40"/>
                    </a:lnTo>
                    <a:lnTo>
                      <a:pt x="189" y="55"/>
                    </a:lnTo>
                    <a:lnTo>
                      <a:pt x="189" y="62"/>
                    </a:lnTo>
                    <a:lnTo>
                      <a:pt x="189" y="62"/>
                    </a:lnTo>
                    <a:lnTo>
                      <a:pt x="162" y="82"/>
                    </a:lnTo>
                    <a:lnTo>
                      <a:pt x="122" y="87"/>
                    </a:lnTo>
                    <a:lnTo>
                      <a:pt x="82" y="95"/>
                    </a:lnTo>
                    <a:lnTo>
                      <a:pt x="82" y="95"/>
                    </a:lnTo>
                    <a:lnTo>
                      <a:pt x="55" y="102"/>
                    </a:lnTo>
                    <a:lnTo>
                      <a:pt x="48" y="107"/>
                    </a:lnTo>
                    <a:lnTo>
                      <a:pt x="48" y="107"/>
                    </a:lnTo>
                    <a:lnTo>
                      <a:pt x="48" y="107"/>
                    </a:lnTo>
                    <a:lnTo>
                      <a:pt x="20" y="107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40" y="87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28" y="47"/>
                    </a:lnTo>
                    <a:lnTo>
                      <a:pt x="20" y="27"/>
                    </a:lnTo>
                    <a:lnTo>
                      <a:pt x="15" y="15"/>
                    </a:lnTo>
                    <a:lnTo>
                      <a:pt x="15" y="15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35" y="35"/>
                    </a:lnTo>
                    <a:lnTo>
                      <a:pt x="48" y="55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107" y="82"/>
                    </a:lnTo>
                    <a:lnTo>
                      <a:pt x="142" y="75"/>
                    </a:lnTo>
                    <a:lnTo>
                      <a:pt x="169" y="55"/>
                    </a:lnTo>
                    <a:close/>
                  </a:path>
                </a:pathLst>
              </a:custGeom>
              <a:solidFill>
                <a:srgbClr val="5B88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1" name="Freeform 509"/>
              <p:cNvSpPr>
                <a:spLocks/>
              </p:cNvSpPr>
              <p:nvPr/>
            </p:nvSpPr>
            <p:spPr bwMode="auto">
              <a:xfrm>
                <a:off x="4679" y="2604"/>
                <a:ext cx="93" cy="50"/>
              </a:xfrm>
              <a:custGeom>
                <a:avLst/>
                <a:gdLst>
                  <a:gd name="T0" fmla="*/ 13 w 187"/>
                  <a:gd name="T1" fmla="*/ 20 h 100"/>
                  <a:gd name="T2" fmla="*/ 13 w 187"/>
                  <a:gd name="T3" fmla="*/ 28 h 100"/>
                  <a:gd name="T4" fmla="*/ 20 w 187"/>
                  <a:gd name="T5" fmla="*/ 40 h 100"/>
                  <a:gd name="T6" fmla="*/ 25 w 187"/>
                  <a:gd name="T7" fmla="*/ 60 h 100"/>
                  <a:gd name="T8" fmla="*/ 25 w 187"/>
                  <a:gd name="T9" fmla="*/ 60 h 100"/>
                  <a:gd name="T10" fmla="*/ 33 w 187"/>
                  <a:gd name="T11" fmla="*/ 80 h 100"/>
                  <a:gd name="T12" fmla="*/ 33 w 187"/>
                  <a:gd name="T13" fmla="*/ 95 h 100"/>
                  <a:gd name="T14" fmla="*/ 33 w 187"/>
                  <a:gd name="T15" fmla="*/ 95 h 100"/>
                  <a:gd name="T16" fmla="*/ 33 w 187"/>
                  <a:gd name="T17" fmla="*/ 95 h 100"/>
                  <a:gd name="T18" fmla="*/ 5 w 187"/>
                  <a:gd name="T19" fmla="*/ 100 h 100"/>
                  <a:gd name="T20" fmla="*/ 33 w 187"/>
                  <a:gd name="T21" fmla="*/ 100 h 100"/>
                  <a:gd name="T22" fmla="*/ 33 w 187"/>
                  <a:gd name="T23" fmla="*/ 100 h 100"/>
                  <a:gd name="T24" fmla="*/ 40 w 187"/>
                  <a:gd name="T25" fmla="*/ 95 h 100"/>
                  <a:gd name="T26" fmla="*/ 67 w 187"/>
                  <a:gd name="T27" fmla="*/ 88 h 100"/>
                  <a:gd name="T28" fmla="*/ 67 w 187"/>
                  <a:gd name="T29" fmla="*/ 88 h 100"/>
                  <a:gd name="T30" fmla="*/ 107 w 187"/>
                  <a:gd name="T31" fmla="*/ 80 h 100"/>
                  <a:gd name="T32" fmla="*/ 147 w 187"/>
                  <a:gd name="T33" fmla="*/ 75 h 100"/>
                  <a:gd name="T34" fmla="*/ 174 w 187"/>
                  <a:gd name="T35" fmla="*/ 55 h 100"/>
                  <a:gd name="T36" fmla="*/ 174 w 187"/>
                  <a:gd name="T37" fmla="*/ 55 h 100"/>
                  <a:gd name="T38" fmla="*/ 174 w 187"/>
                  <a:gd name="T39" fmla="*/ 55 h 100"/>
                  <a:gd name="T40" fmla="*/ 181 w 187"/>
                  <a:gd name="T41" fmla="*/ 40 h 100"/>
                  <a:gd name="T42" fmla="*/ 187 w 187"/>
                  <a:gd name="T43" fmla="*/ 28 h 100"/>
                  <a:gd name="T44" fmla="*/ 187 w 187"/>
                  <a:gd name="T45" fmla="*/ 28 h 100"/>
                  <a:gd name="T46" fmla="*/ 181 w 187"/>
                  <a:gd name="T47" fmla="*/ 13 h 100"/>
                  <a:gd name="T48" fmla="*/ 174 w 187"/>
                  <a:gd name="T49" fmla="*/ 20 h 100"/>
                  <a:gd name="T50" fmla="*/ 167 w 187"/>
                  <a:gd name="T51" fmla="*/ 40 h 100"/>
                  <a:gd name="T52" fmla="*/ 154 w 187"/>
                  <a:gd name="T53" fmla="*/ 55 h 100"/>
                  <a:gd name="T54" fmla="*/ 154 w 187"/>
                  <a:gd name="T55" fmla="*/ 55 h 100"/>
                  <a:gd name="T56" fmla="*/ 120 w 187"/>
                  <a:gd name="T57" fmla="*/ 75 h 100"/>
                  <a:gd name="T58" fmla="*/ 87 w 187"/>
                  <a:gd name="T59" fmla="*/ 80 h 100"/>
                  <a:gd name="T60" fmla="*/ 52 w 187"/>
                  <a:gd name="T61" fmla="*/ 75 h 100"/>
                  <a:gd name="T62" fmla="*/ 52 w 187"/>
                  <a:gd name="T63" fmla="*/ 75 h 100"/>
                  <a:gd name="T64" fmla="*/ 33 w 187"/>
                  <a:gd name="T65" fmla="*/ 60 h 100"/>
                  <a:gd name="T66" fmla="*/ 25 w 187"/>
                  <a:gd name="T67" fmla="*/ 40 h 100"/>
                  <a:gd name="T68" fmla="*/ 13 w 187"/>
                  <a:gd name="T69" fmla="*/ 13 h 100"/>
                  <a:gd name="T70" fmla="*/ 13 w 187"/>
                  <a:gd name="T71" fmla="*/ 13 h 100"/>
                  <a:gd name="T72" fmla="*/ 0 w 187"/>
                  <a:gd name="T73" fmla="*/ 0 h 100"/>
                  <a:gd name="T74" fmla="*/ 0 w 187"/>
                  <a:gd name="T75" fmla="*/ 8 h 100"/>
                  <a:gd name="T76" fmla="*/ 13 w 187"/>
                  <a:gd name="T77" fmla="*/ 2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87" h="100">
                    <a:moveTo>
                      <a:pt x="13" y="20"/>
                    </a:moveTo>
                    <a:lnTo>
                      <a:pt x="13" y="28"/>
                    </a:lnTo>
                    <a:lnTo>
                      <a:pt x="20" y="40"/>
                    </a:lnTo>
                    <a:lnTo>
                      <a:pt x="25" y="60"/>
                    </a:lnTo>
                    <a:lnTo>
                      <a:pt x="25" y="60"/>
                    </a:lnTo>
                    <a:lnTo>
                      <a:pt x="33" y="80"/>
                    </a:lnTo>
                    <a:lnTo>
                      <a:pt x="33" y="95"/>
                    </a:lnTo>
                    <a:lnTo>
                      <a:pt x="33" y="95"/>
                    </a:lnTo>
                    <a:lnTo>
                      <a:pt x="33" y="95"/>
                    </a:lnTo>
                    <a:lnTo>
                      <a:pt x="5" y="100"/>
                    </a:lnTo>
                    <a:lnTo>
                      <a:pt x="33" y="100"/>
                    </a:lnTo>
                    <a:lnTo>
                      <a:pt x="33" y="100"/>
                    </a:lnTo>
                    <a:lnTo>
                      <a:pt x="40" y="95"/>
                    </a:lnTo>
                    <a:lnTo>
                      <a:pt x="67" y="88"/>
                    </a:lnTo>
                    <a:lnTo>
                      <a:pt x="67" y="88"/>
                    </a:lnTo>
                    <a:lnTo>
                      <a:pt x="107" y="80"/>
                    </a:lnTo>
                    <a:lnTo>
                      <a:pt x="147" y="75"/>
                    </a:lnTo>
                    <a:lnTo>
                      <a:pt x="174" y="55"/>
                    </a:lnTo>
                    <a:lnTo>
                      <a:pt x="174" y="55"/>
                    </a:lnTo>
                    <a:lnTo>
                      <a:pt x="174" y="55"/>
                    </a:lnTo>
                    <a:lnTo>
                      <a:pt x="181" y="40"/>
                    </a:lnTo>
                    <a:lnTo>
                      <a:pt x="187" y="28"/>
                    </a:lnTo>
                    <a:lnTo>
                      <a:pt x="187" y="28"/>
                    </a:lnTo>
                    <a:lnTo>
                      <a:pt x="181" y="13"/>
                    </a:lnTo>
                    <a:lnTo>
                      <a:pt x="174" y="20"/>
                    </a:lnTo>
                    <a:lnTo>
                      <a:pt x="167" y="40"/>
                    </a:lnTo>
                    <a:lnTo>
                      <a:pt x="154" y="55"/>
                    </a:lnTo>
                    <a:lnTo>
                      <a:pt x="154" y="55"/>
                    </a:lnTo>
                    <a:lnTo>
                      <a:pt x="120" y="75"/>
                    </a:lnTo>
                    <a:lnTo>
                      <a:pt x="87" y="80"/>
                    </a:lnTo>
                    <a:lnTo>
                      <a:pt x="52" y="75"/>
                    </a:lnTo>
                    <a:lnTo>
                      <a:pt x="52" y="75"/>
                    </a:lnTo>
                    <a:lnTo>
                      <a:pt x="33" y="60"/>
                    </a:lnTo>
                    <a:lnTo>
                      <a:pt x="25" y="40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0" y="0"/>
                    </a:lnTo>
                    <a:lnTo>
                      <a:pt x="0" y="8"/>
                    </a:lnTo>
                    <a:lnTo>
                      <a:pt x="13" y="20"/>
                    </a:lnTo>
                    <a:close/>
                  </a:path>
                </a:pathLst>
              </a:custGeom>
              <a:solidFill>
                <a:srgbClr val="4C7A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2" name="Freeform 510"/>
              <p:cNvSpPr>
                <a:spLocks/>
              </p:cNvSpPr>
              <p:nvPr/>
            </p:nvSpPr>
            <p:spPr bwMode="auto">
              <a:xfrm>
                <a:off x="4632" y="2547"/>
                <a:ext cx="114" cy="20"/>
              </a:xfrm>
              <a:custGeom>
                <a:avLst/>
                <a:gdLst>
                  <a:gd name="T0" fmla="*/ 228 w 228"/>
                  <a:gd name="T1" fmla="*/ 0 h 40"/>
                  <a:gd name="T2" fmla="*/ 221 w 228"/>
                  <a:gd name="T3" fmla="*/ 7 h 40"/>
                  <a:gd name="T4" fmla="*/ 208 w 228"/>
                  <a:gd name="T5" fmla="*/ 13 h 40"/>
                  <a:gd name="T6" fmla="*/ 201 w 228"/>
                  <a:gd name="T7" fmla="*/ 13 h 40"/>
                  <a:gd name="T8" fmla="*/ 201 w 228"/>
                  <a:gd name="T9" fmla="*/ 13 h 40"/>
                  <a:gd name="T10" fmla="*/ 201 w 228"/>
                  <a:gd name="T11" fmla="*/ 20 h 40"/>
                  <a:gd name="T12" fmla="*/ 201 w 228"/>
                  <a:gd name="T13" fmla="*/ 27 h 40"/>
                  <a:gd name="T14" fmla="*/ 214 w 228"/>
                  <a:gd name="T15" fmla="*/ 33 h 40"/>
                  <a:gd name="T16" fmla="*/ 214 w 228"/>
                  <a:gd name="T17" fmla="*/ 33 h 40"/>
                  <a:gd name="T18" fmla="*/ 208 w 228"/>
                  <a:gd name="T19" fmla="*/ 40 h 40"/>
                  <a:gd name="T20" fmla="*/ 186 w 228"/>
                  <a:gd name="T21" fmla="*/ 40 h 40"/>
                  <a:gd name="T22" fmla="*/ 146 w 228"/>
                  <a:gd name="T23" fmla="*/ 27 h 40"/>
                  <a:gd name="T24" fmla="*/ 146 w 228"/>
                  <a:gd name="T25" fmla="*/ 27 h 40"/>
                  <a:gd name="T26" fmla="*/ 87 w 228"/>
                  <a:gd name="T27" fmla="*/ 27 h 40"/>
                  <a:gd name="T28" fmla="*/ 27 w 228"/>
                  <a:gd name="T29" fmla="*/ 33 h 40"/>
                  <a:gd name="T30" fmla="*/ 0 w 228"/>
                  <a:gd name="T31" fmla="*/ 33 h 40"/>
                  <a:gd name="T32" fmla="*/ 0 w 228"/>
                  <a:gd name="T33" fmla="*/ 33 h 40"/>
                  <a:gd name="T34" fmla="*/ 20 w 228"/>
                  <a:gd name="T35" fmla="*/ 20 h 40"/>
                  <a:gd name="T36" fmla="*/ 59 w 228"/>
                  <a:gd name="T37" fmla="*/ 7 h 40"/>
                  <a:gd name="T38" fmla="*/ 114 w 228"/>
                  <a:gd name="T39" fmla="*/ 0 h 40"/>
                  <a:gd name="T40" fmla="*/ 114 w 228"/>
                  <a:gd name="T41" fmla="*/ 0 h 40"/>
                  <a:gd name="T42" fmla="*/ 166 w 228"/>
                  <a:gd name="T43" fmla="*/ 0 h 40"/>
                  <a:gd name="T44" fmla="*/ 208 w 228"/>
                  <a:gd name="T45" fmla="*/ 0 h 40"/>
                  <a:gd name="T46" fmla="*/ 228 w 228"/>
                  <a:gd name="T4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28" h="40">
                    <a:moveTo>
                      <a:pt x="228" y="0"/>
                    </a:moveTo>
                    <a:lnTo>
                      <a:pt x="221" y="7"/>
                    </a:lnTo>
                    <a:lnTo>
                      <a:pt x="208" y="13"/>
                    </a:lnTo>
                    <a:lnTo>
                      <a:pt x="201" y="13"/>
                    </a:lnTo>
                    <a:lnTo>
                      <a:pt x="201" y="13"/>
                    </a:lnTo>
                    <a:lnTo>
                      <a:pt x="201" y="20"/>
                    </a:lnTo>
                    <a:lnTo>
                      <a:pt x="201" y="27"/>
                    </a:lnTo>
                    <a:lnTo>
                      <a:pt x="214" y="33"/>
                    </a:lnTo>
                    <a:lnTo>
                      <a:pt x="214" y="33"/>
                    </a:lnTo>
                    <a:lnTo>
                      <a:pt x="208" y="40"/>
                    </a:lnTo>
                    <a:lnTo>
                      <a:pt x="186" y="40"/>
                    </a:lnTo>
                    <a:lnTo>
                      <a:pt x="146" y="27"/>
                    </a:lnTo>
                    <a:lnTo>
                      <a:pt x="146" y="27"/>
                    </a:lnTo>
                    <a:lnTo>
                      <a:pt x="87" y="27"/>
                    </a:lnTo>
                    <a:lnTo>
                      <a:pt x="27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20" y="20"/>
                    </a:lnTo>
                    <a:lnTo>
                      <a:pt x="59" y="7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66" y="0"/>
                    </a:lnTo>
                    <a:lnTo>
                      <a:pt x="208" y="0"/>
                    </a:lnTo>
                    <a:lnTo>
                      <a:pt x="228" y="0"/>
                    </a:lnTo>
                    <a:close/>
                  </a:path>
                </a:pathLst>
              </a:custGeom>
              <a:solidFill>
                <a:srgbClr val="8CB6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3" name="Freeform 511"/>
              <p:cNvSpPr>
                <a:spLocks/>
              </p:cNvSpPr>
              <p:nvPr/>
            </p:nvSpPr>
            <p:spPr bwMode="auto">
              <a:xfrm>
                <a:off x="4632" y="2547"/>
                <a:ext cx="104" cy="16"/>
              </a:xfrm>
              <a:custGeom>
                <a:avLst/>
                <a:gdLst>
                  <a:gd name="T0" fmla="*/ 208 w 208"/>
                  <a:gd name="T1" fmla="*/ 0 h 33"/>
                  <a:gd name="T2" fmla="*/ 208 w 208"/>
                  <a:gd name="T3" fmla="*/ 7 h 33"/>
                  <a:gd name="T4" fmla="*/ 186 w 208"/>
                  <a:gd name="T5" fmla="*/ 13 h 33"/>
                  <a:gd name="T6" fmla="*/ 181 w 208"/>
                  <a:gd name="T7" fmla="*/ 13 h 33"/>
                  <a:gd name="T8" fmla="*/ 181 w 208"/>
                  <a:gd name="T9" fmla="*/ 13 h 33"/>
                  <a:gd name="T10" fmla="*/ 181 w 208"/>
                  <a:gd name="T11" fmla="*/ 20 h 33"/>
                  <a:gd name="T12" fmla="*/ 186 w 208"/>
                  <a:gd name="T13" fmla="*/ 20 h 33"/>
                  <a:gd name="T14" fmla="*/ 201 w 208"/>
                  <a:gd name="T15" fmla="*/ 27 h 33"/>
                  <a:gd name="T16" fmla="*/ 201 w 208"/>
                  <a:gd name="T17" fmla="*/ 27 h 33"/>
                  <a:gd name="T18" fmla="*/ 201 w 208"/>
                  <a:gd name="T19" fmla="*/ 33 h 33"/>
                  <a:gd name="T20" fmla="*/ 174 w 208"/>
                  <a:gd name="T21" fmla="*/ 33 h 33"/>
                  <a:gd name="T22" fmla="*/ 141 w 208"/>
                  <a:gd name="T23" fmla="*/ 27 h 33"/>
                  <a:gd name="T24" fmla="*/ 141 w 208"/>
                  <a:gd name="T25" fmla="*/ 27 h 33"/>
                  <a:gd name="T26" fmla="*/ 79 w 208"/>
                  <a:gd name="T27" fmla="*/ 27 h 33"/>
                  <a:gd name="T28" fmla="*/ 27 w 208"/>
                  <a:gd name="T29" fmla="*/ 33 h 33"/>
                  <a:gd name="T30" fmla="*/ 0 w 208"/>
                  <a:gd name="T31" fmla="*/ 33 h 33"/>
                  <a:gd name="T32" fmla="*/ 0 w 208"/>
                  <a:gd name="T33" fmla="*/ 33 h 33"/>
                  <a:gd name="T34" fmla="*/ 20 w 208"/>
                  <a:gd name="T35" fmla="*/ 20 h 33"/>
                  <a:gd name="T36" fmla="*/ 52 w 208"/>
                  <a:gd name="T37" fmla="*/ 13 h 33"/>
                  <a:gd name="T38" fmla="*/ 107 w 208"/>
                  <a:gd name="T39" fmla="*/ 0 h 33"/>
                  <a:gd name="T40" fmla="*/ 107 w 208"/>
                  <a:gd name="T41" fmla="*/ 0 h 33"/>
                  <a:gd name="T42" fmla="*/ 154 w 208"/>
                  <a:gd name="T43" fmla="*/ 0 h 33"/>
                  <a:gd name="T44" fmla="*/ 194 w 208"/>
                  <a:gd name="T45" fmla="*/ 0 h 33"/>
                  <a:gd name="T46" fmla="*/ 208 w 208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8" h="33">
                    <a:moveTo>
                      <a:pt x="208" y="0"/>
                    </a:moveTo>
                    <a:lnTo>
                      <a:pt x="208" y="7"/>
                    </a:lnTo>
                    <a:lnTo>
                      <a:pt x="186" y="13"/>
                    </a:lnTo>
                    <a:lnTo>
                      <a:pt x="181" y="13"/>
                    </a:lnTo>
                    <a:lnTo>
                      <a:pt x="181" y="13"/>
                    </a:lnTo>
                    <a:lnTo>
                      <a:pt x="181" y="20"/>
                    </a:lnTo>
                    <a:lnTo>
                      <a:pt x="186" y="20"/>
                    </a:lnTo>
                    <a:lnTo>
                      <a:pt x="201" y="27"/>
                    </a:lnTo>
                    <a:lnTo>
                      <a:pt x="201" y="27"/>
                    </a:lnTo>
                    <a:lnTo>
                      <a:pt x="201" y="33"/>
                    </a:lnTo>
                    <a:lnTo>
                      <a:pt x="174" y="33"/>
                    </a:lnTo>
                    <a:lnTo>
                      <a:pt x="141" y="27"/>
                    </a:lnTo>
                    <a:lnTo>
                      <a:pt x="141" y="27"/>
                    </a:lnTo>
                    <a:lnTo>
                      <a:pt x="79" y="27"/>
                    </a:lnTo>
                    <a:lnTo>
                      <a:pt x="27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20" y="20"/>
                    </a:lnTo>
                    <a:lnTo>
                      <a:pt x="52" y="13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54" y="0"/>
                    </a:lnTo>
                    <a:lnTo>
                      <a:pt x="194" y="0"/>
                    </a:lnTo>
                    <a:lnTo>
                      <a:pt x="208" y="0"/>
                    </a:lnTo>
                    <a:close/>
                  </a:path>
                </a:pathLst>
              </a:custGeom>
              <a:solidFill>
                <a:srgbClr val="83AD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4" name="Freeform 512"/>
              <p:cNvSpPr>
                <a:spLocks/>
              </p:cNvSpPr>
              <p:nvPr/>
            </p:nvSpPr>
            <p:spPr bwMode="auto">
              <a:xfrm>
                <a:off x="4632" y="2547"/>
                <a:ext cx="93" cy="16"/>
              </a:xfrm>
              <a:custGeom>
                <a:avLst/>
                <a:gdLst>
                  <a:gd name="T0" fmla="*/ 186 w 186"/>
                  <a:gd name="T1" fmla="*/ 0 h 33"/>
                  <a:gd name="T2" fmla="*/ 186 w 186"/>
                  <a:gd name="T3" fmla="*/ 7 h 33"/>
                  <a:gd name="T4" fmla="*/ 174 w 186"/>
                  <a:gd name="T5" fmla="*/ 13 h 33"/>
                  <a:gd name="T6" fmla="*/ 166 w 186"/>
                  <a:gd name="T7" fmla="*/ 13 h 33"/>
                  <a:gd name="T8" fmla="*/ 166 w 186"/>
                  <a:gd name="T9" fmla="*/ 13 h 33"/>
                  <a:gd name="T10" fmla="*/ 166 w 186"/>
                  <a:gd name="T11" fmla="*/ 20 h 33"/>
                  <a:gd name="T12" fmla="*/ 174 w 186"/>
                  <a:gd name="T13" fmla="*/ 20 h 33"/>
                  <a:gd name="T14" fmla="*/ 186 w 186"/>
                  <a:gd name="T15" fmla="*/ 27 h 33"/>
                  <a:gd name="T16" fmla="*/ 186 w 186"/>
                  <a:gd name="T17" fmla="*/ 27 h 33"/>
                  <a:gd name="T18" fmla="*/ 186 w 186"/>
                  <a:gd name="T19" fmla="*/ 33 h 33"/>
                  <a:gd name="T20" fmla="*/ 166 w 186"/>
                  <a:gd name="T21" fmla="*/ 33 h 33"/>
                  <a:gd name="T22" fmla="*/ 127 w 186"/>
                  <a:gd name="T23" fmla="*/ 27 h 33"/>
                  <a:gd name="T24" fmla="*/ 127 w 186"/>
                  <a:gd name="T25" fmla="*/ 27 h 33"/>
                  <a:gd name="T26" fmla="*/ 74 w 186"/>
                  <a:gd name="T27" fmla="*/ 27 h 33"/>
                  <a:gd name="T28" fmla="*/ 20 w 186"/>
                  <a:gd name="T29" fmla="*/ 33 h 33"/>
                  <a:gd name="T30" fmla="*/ 0 w 186"/>
                  <a:gd name="T31" fmla="*/ 33 h 33"/>
                  <a:gd name="T32" fmla="*/ 0 w 186"/>
                  <a:gd name="T33" fmla="*/ 33 h 33"/>
                  <a:gd name="T34" fmla="*/ 20 w 186"/>
                  <a:gd name="T35" fmla="*/ 20 h 33"/>
                  <a:gd name="T36" fmla="*/ 52 w 186"/>
                  <a:gd name="T37" fmla="*/ 13 h 33"/>
                  <a:gd name="T38" fmla="*/ 99 w 186"/>
                  <a:gd name="T39" fmla="*/ 7 h 33"/>
                  <a:gd name="T40" fmla="*/ 99 w 186"/>
                  <a:gd name="T41" fmla="*/ 7 h 33"/>
                  <a:gd name="T42" fmla="*/ 146 w 186"/>
                  <a:gd name="T43" fmla="*/ 0 h 33"/>
                  <a:gd name="T44" fmla="*/ 174 w 186"/>
                  <a:gd name="T45" fmla="*/ 0 h 33"/>
                  <a:gd name="T46" fmla="*/ 186 w 186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6" h="33">
                    <a:moveTo>
                      <a:pt x="186" y="0"/>
                    </a:moveTo>
                    <a:lnTo>
                      <a:pt x="186" y="7"/>
                    </a:lnTo>
                    <a:lnTo>
                      <a:pt x="174" y="13"/>
                    </a:lnTo>
                    <a:lnTo>
                      <a:pt x="166" y="13"/>
                    </a:lnTo>
                    <a:lnTo>
                      <a:pt x="166" y="13"/>
                    </a:lnTo>
                    <a:lnTo>
                      <a:pt x="166" y="20"/>
                    </a:lnTo>
                    <a:lnTo>
                      <a:pt x="174" y="20"/>
                    </a:lnTo>
                    <a:lnTo>
                      <a:pt x="186" y="27"/>
                    </a:lnTo>
                    <a:lnTo>
                      <a:pt x="186" y="27"/>
                    </a:lnTo>
                    <a:lnTo>
                      <a:pt x="186" y="33"/>
                    </a:lnTo>
                    <a:lnTo>
                      <a:pt x="166" y="33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74" y="27"/>
                    </a:lnTo>
                    <a:lnTo>
                      <a:pt x="2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20" y="20"/>
                    </a:lnTo>
                    <a:lnTo>
                      <a:pt x="52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146" y="0"/>
                    </a:lnTo>
                    <a:lnTo>
                      <a:pt x="174" y="0"/>
                    </a:lnTo>
                    <a:lnTo>
                      <a:pt x="186" y="0"/>
                    </a:lnTo>
                    <a:close/>
                  </a:path>
                </a:pathLst>
              </a:custGeom>
              <a:solidFill>
                <a:srgbClr val="79A5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5" name="Freeform 513"/>
              <p:cNvSpPr>
                <a:spLocks/>
              </p:cNvSpPr>
              <p:nvPr/>
            </p:nvSpPr>
            <p:spPr bwMode="auto">
              <a:xfrm>
                <a:off x="4632" y="2547"/>
                <a:ext cx="87" cy="16"/>
              </a:xfrm>
              <a:custGeom>
                <a:avLst/>
                <a:gdLst>
                  <a:gd name="T0" fmla="*/ 174 w 174"/>
                  <a:gd name="T1" fmla="*/ 0 h 33"/>
                  <a:gd name="T2" fmla="*/ 166 w 174"/>
                  <a:gd name="T3" fmla="*/ 7 h 33"/>
                  <a:gd name="T4" fmla="*/ 154 w 174"/>
                  <a:gd name="T5" fmla="*/ 13 h 33"/>
                  <a:gd name="T6" fmla="*/ 146 w 174"/>
                  <a:gd name="T7" fmla="*/ 13 h 33"/>
                  <a:gd name="T8" fmla="*/ 146 w 174"/>
                  <a:gd name="T9" fmla="*/ 13 h 33"/>
                  <a:gd name="T10" fmla="*/ 146 w 174"/>
                  <a:gd name="T11" fmla="*/ 20 h 33"/>
                  <a:gd name="T12" fmla="*/ 161 w 174"/>
                  <a:gd name="T13" fmla="*/ 20 h 33"/>
                  <a:gd name="T14" fmla="*/ 174 w 174"/>
                  <a:gd name="T15" fmla="*/ 27 h 33"/>
                  <a:gd name="T16" fmla="*/ 174 w 174"/>
                  <a:gd name="T17" fmla="*/ 27 h 33"/>
                  <a:gd name="T18" fmla="*/ 174 w 174"/>
                  <a:gd name="T19" fmla="*/ 33 h 33"/>
                  <a:gd name="T20" fmla="*/ 154 w 174"/>
                  <a:gd name="T21" fmla="*/ 27 h 33"/>
                  <a:gd name="T22" fmla="*/ 114 w 174"/>
                  <a:gd name="T23" fmla="*/ 20 h 33"/>
                  <a:gd name="T24" fmla="*/ 114 w 174"/>
                  <a:gd name="T25" fmla="*/ 20 h 33"/>
                  <a:gd name="T26" fmla="*/ 59 w 174"/>
                  <a:gd name="T27" fmla="*/ 27 h 33"/>
                  <a:gd name="T28" fmla="*/ 20 w 174"/>
                  <a:gd name="T29" fmla="*/ 33 h 33"/>
                  <a:gd name="T30" fmla="*/ 0 w 174"/>
                  <a:gd name="T31" fmla="*/ 33 h 33"/>
                  <a:gd name="T32" fmla="*/ 0 w 174"/>
                  <a:gd name="T33" fmla="*/ 33 h 33"/>
                  <a:gd name="T34" fmla="*/ 12 w 174"/>
                  <a:gd name="T35" fmla="*/ 20 h 33"/>
                  <a:gd name="T36" fmla="*/ 47 w 174"/>
                  <a:gd name="T37" fmla="*/ 13 h 33"/>
                  <a:gd name="T38" fmla="*/ 94 w 174"/>
                  <a:gd name="T39" fmla="*/ 7 h 33"/>
                  <a:gd name="T40" fmla="*/ 94 w 174"/>
                  <a:gd name="T41" fmla="*/ 7 h 33"/>
                  <a:gd name="T42" fmla="*/ 141 w 174"/>
                  <a:gd name="T43" fmla="*/ 0 h 33"/>
                  <a:gd name="T44" fmla="*/ 166 w 174"/>
                  <a:gd name="T45" fmla="*/ 0 h 33"/>
                  <a:gd name="T46" fmla="*/ 174 w 174"/>
                  <a:gd name="T47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4" h="33">
                    <a:moveTo>
                      <a:pt x="174" y="0"/>
                    </a:moveTo>
                    <a:lnTo>
                      <a:pt x="166" y="7"/>
                    </a:lnTo>
                    <a:lnTo>
                      <a:pt x="154" y="13"/>
                    </a:lnTo>
                    <a:lnTo>
                      <a:pt x="146" y="13"/>
                    </a:lnTo>
                    <a:lnTo>
                      <a:pt x="146" y="13"/>
                    </a:lnTo>
                    <a:lnTo>
                      <a:pt x="146" y="20"/>
                    </a:lnTo>
                    <a:lnTo>
                      <a:pt x="161" y="20"/>
                    </a:lnTo>
                    <a:lnTo>
                      <a:pt x="174" y="27"/>
                    </a:lnTo>
                    <a:lnTo>
                      <a:pt x="174" y="27"/>
                    </a:lnTo>
                    <a:lnTo>
                      <a:pt x="174" y="33"/>
                    </a:lnTo>
                    <a:lnTo>
                      <a:pt x="154" y="27"/>
                    </a:lnTo>
                    <a:lnTo>
                      <a:pt x="114" y="20"/>
                    </a:lnTo>
                    <a:lnTo>
                      <a:pt x="114" y="20"/>
                    </a:lnTo>
                    <a:lnTo>
                      <a:pt x="59" y="27"/>
                    </a:lnTo>
                    <a:lnTo>
                      <a:pt x="2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12" y="20"/>
                    </a:lnTo>
                    <a:lnTo>
                      <a:pt x="47" y="13"/>
                    </a:lnTo>
                    <a:lnTo>
                      <a:pt x="94" y="7"/>
                    </a:lnTo>
                    <a:lnTo>
                      <a:pt x="94" y="7"/>
                    </a:lnTo>
                    <a:lnTo>
                      <a:pt x="141" y="0"/>
                    </a:lnTo>
                    <a:lnTo>
                      <a:pt x="166" y="0"/>
                    </a:ln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6F9C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6" name="Freeform 514"/>
              <p:cNvSpPr>
                <a:spLocks/>
              </p:cNvSpPr>
              <p:nvPr/>
            </p:nvSpPr>
            <p:spPr bwMode="auto">
              <a:xfrm>
                <a:off x="4632" y="2547"/>
                <a:ext cx="81" cy="16"/>
              </a:xfrm>
              <a:custGeom>
                <a:avLst/>
                <a:gdLst>
                  <a:gd name="T0" fmla="*/ 0 w 161"/>
                  <a:gd name="T1" fmla="*/ 33 h 33"/>
                  <a:gd name="T2" fmla="*/ 12 w 161"/>
                  <a:gd name="T3" fmla="*/ 33 h 33"/>
                  <a:gd name="T4" fmla="*/ 52 w 161"/>
                  <a:gd name="T5" fmla="*/ 27 h 33"/>
                  <a:gd name="T6" fmla="*/ 107 w 161"/>
                  <a:gd name="T7" fmla="*/ 20 h 33"/>
                  <a:gd name="T8" fmla="*/ 107 w 161"/>
                  <a:gd name="T9" fmla="*/ 20 h 33"/>
                  <a:gd name="T10" fmla="*/ 141 w 161"/>
                  <a:gd name="T11" fmla="*/ 27 h 33"/>
                  <a:gd name="T12" fmla="*/ 161 w 161"/>
                  <a:gd name="T13" fmla="*/ 27 h 33"/>
                  <a:gd name="T14" fmla="*/ 161 w 161"/>
                  <a:gd name="T15" fmla="*/ 20 h 33"/>
                  <a:gd name="T16" fmla="*/ 161 w 161"/>
                  <a:gd name="T17" fmla="*/ 20 h 33"/>
                  <a:gd name="T18" fmla="*/ 146 w 161"/>
                  <a:gd name="T19" fmla="*/ 20 h 33"/>
                  <a:gd name="T20" fmla="*/ 134 w 161"/>
                  <a:gd name="T21" fmla="*/ 13 h 33"/>
                  <a:gd name="T22" fmla="*/ 134 w 161"/>
                  <a:gd name="T23" fmla="*/ 13 h 33"/>
                  <a:gd name="T24" fmla="*/ 134 w 161"/>
                  <a:gd name="T25" fmla="*/ 13 h 33"/>
                  <a:gd name="T26" fmla="*/ 141 w 161"/>
                  <a:gd name="T27" fmla="*/ 13 h 33"/>
                  <a:gd name="T28" fmla="*/ 154 w 161"/>
                  <a:gd name="T29" fmla="*/ 7 h 33"/>
                  <a:gd name="T30" fmla="*/ 154 w 161"/>
                  <a:gd name="T31" fmla="*/ 0 h 33"/>
                  <a:gd name="T32" fmla="*/ 154 w 161"/>
                  <a:gd name="T33" fmla="*/ 0 h 33"/>
                  <a:gd name="T34" fmla="*/ 146 w 161"/>
                  <a:gd name="T35" fmla="*/ 0 h 33"/>
                  <a:gd name="T36" fmla="*/ 127 w 161"/>
                  <a:gd name="T37" fmla="*/ 7 h 33"/>
                  <a:gd name="T38" fmla="*/ 87 w 161"/>
                  <a:gd name="T39" fmla="*/ 7 h 33"/>
                  <a:gd name="T40" fmla="*/ 87 w 161"/>
                  <a:gd name="T41" fmla="*/ 7 h 33"/>
                  <a:gd name="T42" fmla="*/ 39 w 161"/>
                  <a:gd name="T43" fmla="*/ 13 h 33"/>
                  <a:gd name="T44" fmla="*/ 12 w 161"/>
                  <a:gd name="T45" fmla="*/ 20 h 33"/>
                  <a:gd name="T46" fmla="*/ 0 w 161"/>
                  <a:gd name="T4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61" h="33">
                    <a:moveTo>
                      <a:pt x="0" y="33"/>
                    </a:moveTo>
                    <a:lnTo>
                      <a:pt x="12" y="33"/>
                    </a:lnTo>
                    <a:lnTo>
                      <a:pt x="52" y="27"/>
                    </a:lnTo>
                    <a:lnTo>
                      <a:pt x="107" y="20"/>
                    </a:lnTo>
                    <a:lnTo>
                      <a:pt x="107" y="20"/>
                    </a:lnTo>
                    <a:lnTo>
                      <a:pt x="141" y="27"/>
                    </a:lnTo>
                    <a:lnTo>
                      <a:pt x="161" y="27"/>
                    </a:lnTo>
                    <a:lnTo>
                      <a:pt x="161" y="20"/>
                    </a:lnTo>
                    <a:lnTo>
                      <a:pt x="161" y="20"/>
                    </a:lnTo>
                    <a:lnTo>
                      <a:pt x="146" y="20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34" y="13"/>
                    </a:lnTo>
                    <a:lnTo>
                      <a:pt x="141" y="13"/>
                    </a:lnTo>
                    <a:lnTo>
                      <a:pt x="154" y="7"/>
                    </a:lnTo>
                    <a:lnTo>
                      <a:pt x="154" y="0"/>
                    </a:lnTo>
                    <a:lnTo>
                      <a:pt x="154" y="0"/>
                    </a:lnTo>
                    <a:lnTo>
                      <a:pt x="146" y="0"/>
                    </a:lnTo>
                    <a:lnTo>
                      <a:pt x="127" y="7"/>
                    </a:lnTo>
                    <a:lnTo>
                      <a:pt x="87" y="7"/>
                    </a:lnTo>
                    <a:lnTo>
                      <a:pt x="87" y="7"/>
                    </a:lnTo>
                    <a:lnTo>
                      <a:pt x="39" y="13"/>
                    </a:lnTo>
                    <a:lnTo>
                      <a:pt x="12" y="2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6693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7" name="Freeform 515"/>
              <p:cNvSpPr>
                <a:spLocks/>
              </p:cNvSpPr>
              <p:nvPr/>
            </p:nvSpPr>
            <p:spPr bwMode="auto">
              <a:xfrm>
                <a:off x="4625" y="2503"/>
                <a:ext cx="60" cy="50"/>
              </a:xfrm>
              <a:custGeom>
                <a:avLst/>
                <a:gdLst>
                  <a:gd name="T0" fmla="*/ 67 w 122"/>
                  <a:gd name="T1" fmla="*/ 40 h 100"/>
                  <a:gd name="T2" fmla="*/ 94 w 122"/>
                  <a:gd name="T3" fmla="*/ 53 h 100"/>
                  <a:gd name="T4" fmla="*/ 114 w 122"/>
                  <a:gd name="T5" fmla="*/ 67 h 100"/>
                  <a:gd name="T6" fmla="*/ 122 w 122"/>
                  <a:gd name="T7" fmla="*/ 74 h 100"/>
                  <a:gd name="T8" fmla="*/ 122 w 122"/>
                  <a:gd name="T9" fmla="*/ 74 h 100"/>
                  <a:gd name="T10" fmla="*/ 109 w 122"/>
                  <a:gd name="T11" fmla="*/ 74 h 100"/>
                  <a:gd name="T12" fmla="*/ 89 w 122"/>
                  <a:gd name="T13" fmla="*/ 80 h 100"/>
                  <a:gd name="T14" fmla="*/ 67 w 122"/>
                  <a:gd name="T15" fmla="*/ 80 h 100"/>
                  <a:gd name="T16" fmla="*/ 67 w 122"/>
                  <a:gd name="T17" fmla="*/ 80 h 100"/>
                  <a:gd name="T18" fmla="*/ 47 w 122"/>
                  <a:gd name="T19" fmla="*/ 94 h 100"/>
                  <a:gd name="T20" fmla="*/ 35 w 122"/>
                  <a:gd name="T21" fmla="*/ 100 h 100"/>
                  <a:gd name="T22" fmla="*/ 35 w 122"/>
                  <a:gd name="T23" fmla="*/ 100 h 100"/>
                  <a:gd name="T24" fmla="*/ 35 w 122"/>
                  <a:gd name="T25" fmla="*/ 100 h 100"/>
                  <a:gd name="T26" fmla="*/ 27 w 122"/>
                  <a:gd name="T27" fmla="*/ 94 h 100"/>
                  <a:gd name="T28" fmla="*/ 15 w 122"/>
                  <a:gd name="T29" fmla="*/ 67 h 100"/>
                  <a:gd name="T30" fmla="*/ 0 w 122"/>
                  <a:gd name="T31" fmla="*/ 7 h 100"/>
                  <a:gd name="T32" fmla="*/ 0 w 122"/>
                  <a:gd name="T33" fmla="*/ 7 h 100"/>
                  <a:gd name="T34" fmla="*/ 0 w 122"/>
                  <a:gd name="T35" fmla="*/ 7 h 100"/>
                  <a:gd name="T36" fmla="*/ 0 w 122"/>
                  <a:gd name="T37" fmla="*/ 0 h 100"/>
                  <a:gd name="T38" fmla="*/ 7 w 122"/>
                  <a:gd name="T39" fmla="*/ 0 h 100"/>
                  <a:gd name="T40" fmla="*/ 7 w 122"/>
                  <a:gd name="T41" fmla="*/ 0 h 100"/>
                  <a:gd name="T42" fmla="*/ 15 w 122"/>
                  <a:gd name="T43" fmla="*/ 7 h 100"/>
                  <a:gd name="T44" fmla="*/ 42 w 122"/>
                  <a:gd name="T45" fmla="*/ 27 h 100"/>
                  <a:gd name="T46" fmla="*/ 67 w 122"/>
                  <a:gd name="T47" fmla="*/ 4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2" h="100">
                    <a:moveTo>
                      <a:pt x="67" y="40"/>
                    </a:moveTo>
                    <a:lnTo>
                      <a:pt x="94" y="53"/>
                    </a:lnTo>
                    <a:lnTo>
                      <a:pt x="114" y="67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09" y="74"/>
                    </a:lnTo>
                    <a:lnTo>
                      <a:pt x="89" y="80"/>
                    </a:lnTo>
                    <a:lnTo>
                      <a:pt x="67" y="80"/>
                    </a:lnTo>
                    <a:lnTo>
                      <a:pt x="67" y="80"/>
                    </a:lnTo>
                    <a:lnTo>
                      <a:pt x="47" y="94"/>
                    </a:lnTo>
                    <a:lnTo>
                      <a:pt x="35" y="100"/>
                    </a:lnTo>
                    <a:lnTo>
                      <a:pt x="35" y="100"/>
                    </a:lnTo>
                    <a:lnTo>
                      <a:pt x="35" y="100"/>
                    </a:lnTo>
                    <a:lnTo>
                      <a:pt x="27" y="94"/>
                    </a:lnTo>
                    <a:lnTo>
                      <a:pt x="15" y="6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5" y="7"/>
                    </a:lnTo>
                    <a:lnTo>
                      <a:pt x="42" y="27"/>
                    </a:lnTo>
                    <a:lnTo>
                      <a:pt x="67" y="40"/>
                    </a:lnTo>
                    <a:close/>
                  </a:path>
                </a:pathLst>
              </a:custGeom>
              <a:solidFill>
                <a:srgbClr val="7DA8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8" name="Freeform 516"/>
              <p:cNvSpPr>
                <a:spLocks/>
              </p:cNvSpPr>
              <p:nvPr/>
            </p:nvSpPr>
            <p:spPr bwMode="auto">
              <a:xfrm>
                <a:off x="4625" y="2507"/>
                <a:ext cx="57" cy="46"/>
              </a:xfrm>
              <a:custGeom>
                <a:avLst/>
                <a:gdLst>
                  <a:gd name="T0" fmla="*/ 62 w 114"/>
                  <a:gd name="T1" fmla="*/ 33 h 93"/>
                  <a:gd name="T2" fmla="*/ 89 w 114"/>
                  <a:gd name="T3" fmla="*/ 46 h 93"/>
                  <a:gd name="T4" fmla="*/ 109 w 114"/>
                  <a:gd name="T5" fmla="*/ 60 h 93"/>
                  <a:gd name="T6" fmla="*/ 114 w 114"/>
                  <a:gd name="T7" fmla="*/ 67 h 93"/>
                  <a:gd name="T8" fmla="*/ 114 w 114"/>
                  <a:gd name="T9" fmla="*/ 67 h 93"/>
                  <a:gd name="T10" fmla="*/ 109 w 114"/>
                  <a:gd name="T11" fmla="*/ 67 h 93"/>
                  <a:gd name="T12" fmla="*/ 89 w 114"/>
                  <a:gd name="T13" fmla="*/ 73 h 93"/>
                  <a:gd name="T14" fmla="*/ 67 w 114"/>
                  <a:gd name="T15" fmla="*/ 73 h 93"/>
                  <a:gd name="T16" fmla="*/ 67 w 114"/>
                  <a:gd name="T17" fmla="*/ 73 h 93"/>
                  <a:gd name="T18" fmla="*/ 47 w 114"/>
                  <a:gd name="T19" fmla="*/ 87 h 93"/>
                  <a:gd name="T20" fmla="*/ 35 w 114"/>
                  <a:gd name="T21" fmla="*/ 93 h 93"/>
                  <a:gd name="T22" fmla="*/ 35 w 114"/>
                  <a:gd name="T23" fmla="*/ 93 h 93"/>
                  <a:gd name="T24" fmla="*/ 35 w 114"/>
                  <a:gd name="T25" fmla="*/ 93 h 93"/>
                  <a:gd name="T26" fmla="*/ 27 w 114"/>
                  <a:gd name="T27" fmla="*/ 87 h 93"/>
                  <a:gd name="T28" fmla="*/ 15 w 114"/>
                  <a:gd name="T29" fmla="*/ 60 h 93"/>
                  <a:gd name="T30" fmla="*/ 0 w 114"/>
                  <a:gd name="T31" fmla="*/ 0 h 93"/>
                  <a:gd name="T32" fmla="*/ 0 w 114"/>
                  <a:gd name="T33" fmla="*/ 0 h 93"/>
                  <a:gd name="T34" fmla="*/ 0 w 114"/>
                  <a:gd name="T35" fmla="*/ 0 h 93"/>
                  <a:gd name="T36" fmla="*/ 0 w 114"/>
                  <a:gd name="T37" fmla="*/ 0 h 93"/>
                  <a:gd name="T38" fmla="*/ 7 w 114"/>
                  <a:gd name="T39" fmla="*/ 0 h 93"/>
                  <a:gd name="T40" fmla="*/ 7 w 114"/>
                  <a:gd name="T41" fmla="*/ 0 h 93"/>
                  <a:gd name="T42" fmla="*/ 15 w 114"/>
                  <a:gd name="T43" fmla="*/ 6 h 93"/>
                  <a:gd name="T44" fmla="*/ 35 w 114"/>
                  <a:gd name="T45" fmla="*/ 20 h 93"/>
                  <a:gd name="T46" fmla="*/ 62 w 114"/>
                  <a:gd name="T47" fmla="*/ 3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4" h="93">
                    <a:moveTo>
                      <a:pt x="62" y="33"/>
                    </a:moveTo>
                    <a:lnTo>
                      <a:pt x="89" y="46"/>
                    </a:lnTo>
                    <a:lnTo>
                      <a:pt x="109" y="60"/>
                    </a:lnTo>
                    <a:lnTo>
                      <a:pt x="114" y="67"/>
                    </a:lnTo>
                    <a:lnTo>
                      <a:pt x="114" y="67"/>
                    </a:lnTo>
                    <a:lnTo>
                      <a:pt x="109" y="67"/>
                    </a:lnTo>
                    <a:lnTo>
                      <a:pt x="89" y="73"/>
                    </a:lnTo>
                    <a:lnTo>
                      <a:pt x="67" y="73"/>
                    </a:lnTo>
                    <a:lnTo>
                      <a:pt x="67" y="73"/>
                    </a:lnTo>
                    <a:lnTo>
                      <a:pt x="47" y="87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27" y="87"/>
                    </a:lnTo>
                    <a:lnTo>
                      <a:pt x="15" y="6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5" y="6"/>
                    </a:lnTo>
                    <a:lnTo>
                      <a:pt x="35" y="20"/>
                    </a:lnTo>
                    <a:lnTo>
                      <a:pt x="62" y="33"/>
                    </a:lnTo>
                    <a:close/>
                  </a:path>
                </a:pathLst>
              </a:custGeom>
              <a:solidFill>
                <a:srgbClr val="6591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09" name="Freeform 517"/>
              <p:cNvSpPr>
                <a:spLocks/>
              </p:cNvSpPr>
              <p:nvPr/>
            </p:nvSpPr>
            <p:spPr bwMode="auto">
              <a:xfrm>
                <a:off x="4625" y="2507"/>
                <a:ext cx="50" cy="46"/>
              </a:xfrm>
              <a:custGeom>
                <a:avLst/>
                <a:gdLst>
                  <a:gd name="T0" fmla="*/ 15 w 102"/>
                  <a:gd name="T1" fmla="*/ 6 h 93"/>
                  <a:gd name="T2" fmla="*/ 15 w 102"/>
                  <a:gd name="T3" fmla="*/ 13 h 93"/>
                  <a:gd name="T4" fmla="*/ 27 w 102"/>
                  <a:gd name="T5" fmla="*/ 20 h 93"/>
                  <a:gd name="T6" fmla="*/ 54 w 102"/>
                  <a:gd name="T7" fmla="*/ 33 h 93"/>
                  <a:gd name="T8" fmla="*/ 54 w 102"/>
                  <a:gd name="T9" fmla="*/ 33 h 93"/>
                  <a:gd name="T10" fmla="*/ 74 w 102"/>
                  <a:gd name="T11" fmla="*/ 46 h 93"/>
                  <a:gd name="T12" fmla="*/ 94 w 102"/>
                  <a:gd name="T13" fmla="*/ 60 h 93"/>
                  <a:gd name="T14" fmla="*/ 102 w 102"/>
                  <a:gd name="T15" fmla="*/ 67 h 93"/>
                  <a:gd name="T16" fmla="*/ 102 w 102"/>
                  <a:gd name="T17" fmla="*/ 67 h 93"/>
                  <a:gd name="T18" fmla="*/ 94 w 102"/>
                  <a:gd name="T19" fmla="*/ 67 h 93"/>
                  <a:gd name="T20" fmla="*/ 89 w 102"/>
                  <a:gd name="T21" fmla="*/ 73 h 93"/>
                  <a:gd name="T22" fmla="*/ 67 w 102"/>
                  <a:gd name="T23" fmla="*/ 73 h 93"/>
                  <a:gd name="T24" fmla="*/ 67 w 102"/>
                  <a:gd name="T25" fmla="*/ 73 h 93"/>
                  <a:gd name="T26" fmla="*/ 47 w 102"/>
                  <a:gd name="T27" fmla="*/ 87 h 93"/>
                  <a:gd name="T28" fmla="*/ 35 w 102"/>
                  <a:gd name="T29" fmla="*/ 93 h 93"/>
                  <a:gd name="T30" fmla="*/ 35 w 102"/>
                  <a:gd name="T31" fmla="*/ 93 h 93"/>
                  <a:gd name="T32" fmla="*/ 35 w 102"/>
                  <a:gd name="T33" fmla="*/ 93 h 93"/>
                  <a:gd name="T34" fmla="*/ 27 w 102"/>
                  <a:gd name="T35" fmla="*/ 87 h 93"/>
                  <a:gd name="T36" fmla="*/ 15 w 102"/>
                  <a:gd name="T37" fmla="*/ 60 h 93"/>
                  <a:gd name="T38" fmla="*/ 0 w 102"/>
                  <a:gd name="T39" fmla="*/ 0 h 93"/>
                  <a:gd name="T40" fmla="*/ 0 w 102"/>
                  <a:gd name="T41" fmla="*/ 0 h 93"/>
                  <a:gd name="T42" fmla="*/ 0 w 102"/>
                  <a:gd name="T43" fmla="*/ 0 h 93"/>
                  <a:gd name="T44" fmla="*/ 7 w 102"/>
                  <a:gd name="T45" fmla="*/ 0 h 93"/>
                  <a:gd name="T46" fmla="*/ 15 w 102"/>
                  <a:gd name="T47" fmla="*/ 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2" h="93">
                    <a:moveTo>
                      <a:pt x="15" y="6"/>
                    </a:moveTo>
                    <a:lnTo>
                      <a:pt x="15" y="13"/>
                    </a:lnTo>
                    <a:lnTo>
                      <a:pt x="27" y="20"/>
                    </a:lnTo>
                    <a:lnTo>
                      <a:pt x="54" y="33"/>
                    </a:lnTo>
                    <a:lnTo>
                      <a:pt x="54" y="33"/>
                    </a:lnTo>
                    <a:lnTo>
                      <a:pt x="74" y="46"/>
                    </a:lnTo>
                    <a:lnTo>
                      <a:pt x="94" y="60"/>
                    </a:lnTo>
                    <a:lnTo>
                      <a:pt x="102" y="67"/>
                    </a:lnTo>
                    <a:lnTo>
                      <a:pt x="102" y="67"/>
                    </a:lnTo>
                    <a:lnTo>
                      <a:pt x="94" y="67"/>
                    </a:lnTo>
                    <a:lnTo>
                      <a:pt x="89" y="73"/>
                    </a:lnTo>
                    <a:lnTo>
                      <a:pt x="67" y="73"/>
                    </a:lnTo>
                    <a:lnTo>
                      <a:pt x="67" y="73"/>
                    </a:lnTo>
                    <a:lnTo>
                      <a:pt x="47" y="87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35" y="93"/>
                    </a:lnTo>
                    <a:lnTo>
                      <a:pt x="27" y="87"/>
                    </a:lnTo>
                    <a:lnTo>
                      <a:pt x="15" y="6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5" y="6"/>
                    </a:lnTo>
                    <a:close/>
                  </a:path>
                </a:pathLst>
              </a:custGeom>
              <a:solidFill>
                <a:srgbClr val="4C7A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0" name="Freeform 518"/>
              <p:cNvSpPr>
                <a:spLocks/>
              </p:cNvSpPr>
              <p:nvPr/>
            </p:nvSpPr>
            <p:spPr bwMode="auto">
              <a:xfrm>
                <a:off x="4571" y="2207"/>
                <a:ext cx="201" cy="450"/>
              </a:xfrm>
              <a:custGeom>
                <a:avLst/>
                <a:gdLst>
                  <a:gd name="T0" fmla="*/ 209 w 403"/>
                  <a:gd name="T1" fmla="*/ 40 h 901"/>
                  <a:gd name="T2" fmla="*/ 241 w 403"/>
                  <a:gd name="T3" fmla="*/ 174 h 901"/>
                  <a:gd name="T4" fmla="*/ 256 w 403"/>
                  <a:gd name="T5" fmla="*/ 209 h 901"/>
                  <a:gd name="T6" fmla="*/ 268 w 403"/>
                  <a:gd name="T7" fmla="*/ 249 h 901"/>
                  <a:gd name="T8" fmla="*/ 276 w 403"/>
                  <a:gd name="T9" fmla="*/ 261 h 901"/>
                  <a:gd name="T10" fmla="*/ 288 w 403"/>
                  <a:gd name="T11" fmla="*/ 343 h 901"/>
                  <a:gd name="T12" fmla="*/ 303 w 403"/>
                  <a:gd name="T13" fmla="*/ 403 h 901"/>
                  <a:gd name="T14" fmla="*/ 336 w 403"/>
                  <a:gd name="T15" fmla="*/ 517 h 901"/>
                  <a:gd name="T16" fmla="*/ 343 w 403"/>
                  <a:gd name="T17" fmla="*/ 552 h 901"/>
                  <a:gd name="T18" fmla="*/ 356 w 403"/>
                  <a:gd name="T19" fmla="*/ 592 h 901"/>
                  <a:gd name="T20" fmla="*/ 363 w 403"/>
                  <a:gd name="T21" fmla="*/ 599 h 901"/>
                  <a:gd name="T22" fmla="*/ 376 w 403"/>
                  <a:gd name="T23" fmla="*/ 645 h 901"/>
                  <a:gd name="T24" fmla="*/ 376 w 403"/>
                  <a:gd name="T25" fmla="*/ 652 h 901"/>
                  <a:gd name="T26" fmla="*/ 390 w 403"/>
                  <a:gd name="T27" fmla="*/ 686 h 901"/>
                  <a:gd name="T28" fmla="*/ 397 w 403"/>
                  <a:gd name="T29" fmla="*/ 712 h 901"/>
                  <a:gd name="T30" fmla="*/ 390 w 403"/>
                  <a:gd name="T31" fmla="*/ 848 h 901"/>
                  <a:gd name="T32" fmla="*/ 383 w 403"/>
                  <a:gd name="T33" fmla="*/ 853 h 901"/>
                  <a:gd name="T34" fmla="*/ 330 w 403"/>
                  <a:gd name="T35" fmla="*/ 873 h 901"/>
                  <a:gd name="T36" fmla="*/ 288 w 403"/>
                  <a:gd name="T37" fmla="*/ 881 h 901"/>
                  <a:gd name="T38" fmla="*/ 256 w 403"/>
                  <a:gd name="T39" fmla="*/ 888 h 901"/>
                  <a:gd name="T40" fmla="*/ 249 w 403"/>
                  <a:gd name="T41" fmla="*/ 893 h 901"/>
                  <a:gd name="T42" fmla="*/ 169 w 403"/>
                  <a:gd name="T43" fmla="*/ 901 h 901"/>
                  <a:gd name="T44" fmla="*/ 134 w 403"/>
                  <a:gd name="T45" fmla="*/ 901 h 901"/>
                  <a:gd name="T46" fmla="*/ 107 w 403"/>
                  <a:gd name="T47" fmla="*/ 853 h 901"/>
                  <a:gd name="T48" fmla="*/ 87 w 403"/>
                  <a:gd name="T49" fmla="*/ 813 h 901"/>
                  <a:gd name="T50" fmla="*/ 27 w 403"/>
                  <a:gd name="T51" fmla="*/ 739 h 901"/>
                  <a:gd name="T52" fmla="*/ 0 w 403"/>
                  <a:gd name="T53" fmla="*/ 712 h 901"/>
                  <a:gd name="T54" fmla="*/ 122 w 403"/>
                  <a:gd name="T55" fmla="*/ 712 h 901"/>
                  <a:gd name="T56" fmla="*/ 127 w 403"/>
                  <a:gd name="T57" fmla="*/ 699 h 901"/>
                  <a:gd name="T58" fmla="*/ 142 w 403"/>
                  <a:gd name="T59" fmla="*/ 686 h 901"/>
                  <a:gd name="T60" fmla="*/ 127 w 403"/>
                  <a:gd name="T61" fmla="*/ 672 h 901"/>
                  <a:gd name="T62" fmla="*/ 122 w 403"/>
                  <a:gd name="T63" fmla="*/ 639 h 901"/>
                  <a:gd name="T64" fmla="*/ 107 w 403"/>
                  <a:gd name="T65" fmla="*/ 592 h 901"/>
                  <a:gd name="T66" fmla="*/ 107 w 403"/>
                  <a:gd name="T67" fmla="*/ 577 h 901"/>
                  <a:gd name="T68" fmla="*/ 94 w 403"/>
                  <a:gd name="T69" fmla="*/ 565 h 901"/>
                  <a:gd name="T70" fmla="*/ 94 w 403"/>
                  <a:gd name="T71" fmla="*/ 552 h 901"/>
                  <a:gd name="T72" fmla="*/ 94 w 403"/>
                  <a:gd name="T73" fmla="*/ 532 h 901"/>
                  <a:gd name="T74" fmla="*/ 87 w 403"/>
                  <a:gd name="T75" fmla="*/ 525 h 901"/>
                  <a:gd name="T76" fmla="*/ 74 w 403"/>
                  <a:gd name="T77" fmla="*/ 517 h 901"/>
                  <a:gd name="T78" fmla="*/ 74 w 403"/>
                  <a:gd name="T79" fmla="*/ 505 h 901"/>
                  <a:gd name="T80" fmla="*/ 74 w 403"/>
                  <a:gd name="T81" fmla="*/ 485 h 901"/>
                  <a:gd name="T82" fmla="*/ 74 w 403"/>
                  <a:gd name="T83" fmla="*/ 478 h 901"/>
                  <a:gd name="T84" fmla="*/ 47 w 403"/>
                  <a:gd name="T85" fmla="*/ 443 h 901"/>
                  <a:gd name="T86" fmla="*/ 47 w 403"/>
                  <a:gd name="T87" fmla="*/ 418 h 901"/>
                  <a:gd name="T88" fmla="*/ 67 w 403"/>
                  <a:gd name="T89" fmla="*/ 370 h 901"/>
                  <a:gd name="T90" fmla="*/ 102 w 403"/>
                  <a:gd name="T91" fmla="*/ 261 h 901"/>
                  <a:gd name="T92" fmla="*/ 149 w 403"/>
                  <a:gd name="T93" fmla="*/ 142 h 901"/>
                  <a:gd name="T94" fmla="*/ 181 w 403"/>
                  <a:gd name="T95" fmla="*/ 40 h 901"/>
                  <a:gd name="T96" fmla="*/ 201 w 403"/>
                  <a:gd name="T97" fmla="*/ 0 h 9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3" h="901">
                    <a:moveTo>
                      <a:pt x="201" y="0"/>
                    </a:moveTo>
                    <a:lnTo>
                      <a:pt x="209" y="40"/>
                    </a:lnTo>
                    <a:lnTo>
                      <a:pt x="221" y="122"/>
                    </a:lnTo>
                    <a:lnTo>
                      <a:pt x="241" y="174"/>
                    </a:lnTo>
                    <a:lnTo>
                      <a:pt x="241" y="174"/>
                    </a:lnTo>
                    <a:lnTo>
                      <a:pt x="256" y="209"/>
                    </a:lnTo>
                    <a:lnTo>
                      <a:pt x="263" y="236"/>
                    </a:lnTo>
                    <a:lnTo>
                      <a:pt x="268" y="249"/>
                    </a:lnTo>
                    <a:lnTo>
                      <a:pt x="268" y="249"/>
                    </a:lnTo>
                    <a:lnTo>
                      <a:pt x="276" y="261"/>
                    </a:lnTo>
                    <a:lnTo>
                      <a:pt x="283" y="296"/>
                    </a:lnTo>
                    <a:lnTo>
                      <a:pt x="288" y="343"/>
                    </a:lnTo>
                    <a:lnTo>
                      <a:pt x="288" y="343"/>
                    </a:lnTo>
                    <a:lnTo>
                      <a:pt x="303" y="403"/>
                    </a:lnTo>
                    <a:lnTo>
                      <a:pt x="323" y="470"/>
                    </a:lnTo>
                    <a:lnTo>
                      <a:pt x="336" y="517"/>
                    </a:lnTo>
                    <a:lnTo>
                      <a:pt x="336" y="517"/>
                    </a:lnTo>
                    <a:lnTo>
                      <a:pt x="343" y="552"/>
                    </a:lnTo>
                    <a:lnTo>
                      <a:pt x="350" y="577"/>
                    </a:lnTo>
                    <a:lnTo>
                      <a:pt x="356" y="592"/>
                    </a:lnTo>
                    <a:lnTo>
                      <a:pt x="356" y="592"/>
                    </a:lnTo>
                    <a:lnTo>
                      <a:pt x="363" y="599"/>
                    </a:lnTo>
                    <a:lnTo>
                      <a:pt x="370" y="619"/>
                    </a:lnTo>
                    <a:lnTo>
                      <a:pt x="376" y="645"/>
                    </a:lnTo>
                    <a:lnTo>
                      <a:pt x="376" y="645"/>
                    </a:lnTo>
                    <a:lnTo>
                      <a:pt x="376" y="652"/>
                    </a:lnTo>
                    <a:lnTo>
                      <a:pt x="383" y="666"/>
                    </a:lnTo>
                    <a:lnTo>
                      <a:pt x="390" y="686"/>
                    </a:lnTo>
                    <a:lnTo>
                      <a:pt x="390" y="686"/>
                    </a:lnTo>
                    <a:lnTo>
                      <a:pt x="397" y="712"/>
                    </a:lnTo>
                    <a:lnTo>
                      <a:pt x="403" y="774"/>
                    </a:lnTo>
                    <a:lnTo>
                      <a:pt x="390" y="848"/>
                    </a:lnTo>
                    <a:lnTo>
                      <a:pt x="390" y="848"/>
                    </a:lnTo>
                    <a:lnTo>
                      <a:pt x="383" y="853"/>
                    </a:lnTo>
                    <a:lnTo>
                      <a:pt x="363" y="868"/>
                    </a:lnTo>
                    <a:lnTo>
                      <a:pt x="330" y="873"/>
                    </a:lnTo>
                    <a:lnTo>
                      <a:pt x="330" y="873"/>
                    </a:lnTo>
                    <a:lnTo>
                      <a:pt x="288" y="881"/>
                    </a:lnTo>
                    <a:lnTo>
                      <a:pt x="263" y="888"/>
                    </a:lnTo>
                    <a:lnTo>
                      <a:pt x="256" y="888"/>
                    </a:lnTo>
                    <a:lnTo>
                      <a:pt x="256" y="888"/>
                    </a:lnTo>
                    <a:lnTo>
                      <a:pt x="249" y="893"/>
                    </a:lnTo>
                    <a:lnTo>
                      <a:pt x="221" y="893"/>
                    </a:lnTo>
                    <a:lnTo>
                      <a:pt x="169" y="901"/>
                    </a:lnTo>
                    <a:lnTo>
                      <a:pt x="134" y="901"/>
                    </a:lnTo>
                    <a:lnTo>
                      <a:pt x="134" y="901"/>
                    </a:lnTo>
                    <a:lnTo>
                      <a:pt x="122" y="888"/>
                    </a:lnTo>
                    <a:lnTo>
                      <a:pt x="107" y="853"/>
                    </a:lnTo>
                    <a:lnTo>
                      <a:pt x="87" y="813"/>
                    </a:lnTo>
                    <a:lnTo>
                      <a:pt x="87" y="813"/>
                    </a:lnTo>
                    <a:lnTo>
                      <a:pt x="60" y="781"/>
                    </a:lnTo>
                    <a:lnTo>
                      <a:pt x="27" y="739"/>
                    </a:lnTo>
                    <a:lnTo>
                      <a:pt x="0" y="712"/>
                    </a:lnTo>
                    <a:lnTo>
                      <a:pt x="0" y="712"/>
                    </a:lnTo>
                    <a:lnTo>
                      <a:pt x="102" y="706"/>
                    </a:lnTo>
                    <a:lnTo>
                      <a:pt x="122" y="712"/>
                    </a:lnTo>
                    <a:lnTo>
                      <a:pt x="122" y="712"/>
                    </a:lnTo>
                    <a:lnTo>
                      <a:pt x="127" y="699"/>
                    </a:lnTo>
                    <a:lnTo>
                      <a:pt x="142" y="686"/>
                    </a:lnTo>
                    <a:lnTo>
                      <a:pt x="142" y="686"/>
                    </a:lnTo>
                    <a:lnTo>
                      <a:pt x="134" y="686"/>
                    </a:lnTo>
                    <a:lnTo>
                      <a:pt x="127" y="672"/>
                    </a:lnTo>
                    <a:lnTo>
                      <a:pt x="122" y="639"/>
                    </a:lnTo>
                    <a:lnTo>
                      <a:pt x="122" y="639"/>
                    </a:lnTo>
                    <a:lnTo>
                      <a:pt x="107" y="612"/>
                    </a:lnTo>
                    <a:lnTo>
                      <a:pt x="107" y="592"/>
                    </a:lnTo>
                    <a:lnTo>
                      <a:pt x="107" y="577"/>
                    </a:lnTo>
                    <a:lnTo>
                      <a:pt x="107" y="577"/>
                    </a:lnTo>
                    <a:lnTo>
                      <a:pt x="102" y="577"/>
                    </a:lnTo>
                    <a:lnTo>
                      <a:pt x="94" y="565"/>
                    </a:lnTo>
                    <a:lnTo>
                      <a:pt x="94" y="552"/>
                    </a:lnTo>
                    <a:lnTo>
                      <a:pt x="94" y="552"/>
                    </a:lnTo>
                    <a:lnTo>
                      <a:pt x="94" y="537"/>
                    </a:lnTo>
                    <a:lnTo>
                      <a:pt x="94" y="532"/>
                    </a:lnTo>
                    <a:lnTo>
                      <a:pt x="87" y="525"/>
                    </a:lnTo>
                    <a:lnTo>
                      <a:pt x="87" y="525"/>
                    </a:lnTo>
                    <a:lnTo>
                      <a:pt x="74" y="525"/>
                    </a:lnTo>
                    <a:lnTo>
                      <a:pt x="74" y="517"/>
                    </a:lnTo>
                    <a:lnTo>
                      <a:pt x="74" y="505"/>
                    </a:lnTo>
                    <a:lnTo>
                      <a:pt x="74" y="505"/>
                    </a:lnTo>
                    <a:lnTo>
                      <a:pt x="74" y="497"/>
                    </a:lnTo>
                    <a:lnTo>
                      <a:pt x="74" y="485"/>
                    </a:lnTo>
                    <a:lnTo>
                      <a:pt x="74" y="478"/>
                    </a:lnTo>
                    <a:lnTo>
                      <a:pt x="74" y="478"/>
                    </a:lnTo>
                    <a:lnTo>
                      <a:pt x="60" y="470"/>
                    </a:lnTo>
                    <a:lnTo>
                      <a:pt x="47" y="443"/>
                    </a:lnTo>
                    <a:lnTo>
                      <a:pt x="47" y="418"/>
                    </a:lnTo>
                    <a:lnTo>
                      <a:pt x="47" y="418"/>
                    </a:lnTo>
                    <a:lnTo>
                      <a:pt x="54" y="403"/>
                    </a:lnTo>
                    <a:lnTo>
                      <a:pt x="67" y="370"/>
                    </a:lnTo>
                    <a:lnTo>
                      <a:pt x="82" y="316"/>
                    </a:lnTo>
                    <a:lnTo>
                      <a:pt x="102" y="261"/>
                    </a:lnTo>
                    <a:lnTo>
                      <a:pt x="127" y="202"/>
                    </a:lnTo>
                    <a:lnTo>
                      <a:pt x="149" y="142"/>
                    </a:lnTo>
                    <a:lnTo>
                      <a:pt x="169" y="87"/>
                    </a:lnTo>
                    <a:lnTo>
                      <a:pt x="181" y="40"/>
                    </a:lnTo>
                    <a:lnTo>
                      <a:pt x="196" y="13"/>
                    </a:lnTo>
                    <a:lnTo>
                      <a:pt x="201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1" name="Freeform 519"/>
              <p:cNvSpPr>
                <a:spLocks/>
              </p:cNvSpPr>
              <p:nvPr/>
            </p:nvSpPr>
            <p:spPr bwMode="auto">
              <a:xfrm>
                <a:off x="4081" y="2207"/>
                <a:ext cx="151" cy="360"/>
              </a:xfrm>
              <a:custGeom>
                <a:avLst/>
                <a:gdLst>
                  <a:gd name="T0" fmla="*/ 135 w 301"/>
                  <a:gd name="T1" fmla="*/ 0 h 719"/>
                  <a:gd name="T2" fmla="*/ 120 w 301"/>
                  <a:gd name="T3" fmla="*/ 13 h 719"/>
                  <a:gd name="T4" fmla="*/ 100 w 301"/>
                  <a:gd name="T5" fmla="*/ 40 h 719"/>
                  <a:gd name="T6" fmla="*/ 87 w 301"/>
                  <a:gd name="T7" fmla="*/ 74 h 719"/>
                  <a:gd name="T8" fmla="*/ 87 w 301"/>
                  <a:gd name="T9" fmla="*/ 74 h 719"/>
                  <a:gd name="T10" fmla="*/ 80 w 301"/>
                  <a:gd name="T11" fmla="*/ 114 h 719"/>
                  <a:gd name="T12" fmla="*/ 73 w 301"/>
                  <a:gd name="T13" fmla="*/ 162 h 719"/>
                  <a:gd name="T14" fmla="*/ 67 w 301"/>
                  <a:gd name="T15" fmla="*/ 209 h 719"/>
                  <a:gd name="T16" fmla="*/ 67 w 301"/>
                  <a:gd name="T17" fmla="*/ 209 h 719"/>
                  <a:gd name="T18" fmla="*/ 60 w 301"/>
                  <a:gd name="T19" fmla="*/ 261 h 719"/>
                  <a:gd name="T20" fmla="*/ 60 w 301"/>
                  <a:gd name="T21" fmla="*/ 309 h 719"/>
                  <a:gd name="T22" fmla="*/ 53 w 301"/>
                  <a:gd name="T23" fmla="*/ 343 h 719"/>
                  <a:gd name="T24" fmla="*/ 53 w 301"/>
                  <a:gd name="T25" fmla="*/ 343 h 719"/>
                  <a:gd name="T26" fmla="*/ 33 w 301"/>
                  <a:gd name="T27" fmla="*/ 383 h 719"/>
                  <a:gd name="T28" fmla="*/ 26 w 301"/>
                  <a:gd name="T29" fmla="*/ 418 h 719"/>
                  <a:gd name="T30" fmla="*/ 26 w 301"/>
                  <a:gd name="T31" fmla="*/ 443 h 719"/>
                  <a:gd name="T32" fmla="*/ 26 w 301"/>
                  <a:gd name="T33" fmla="*/ 443 h 719"/>
                  <a:gd name="T34" fmla="*/ 33 w 301"/>
                  <a:gd name="T35" fmla="*/ 465 h 719"/>
                  <a:gd name="T36" fmla="*/ 33 w 301"/>
                  <a:gd name="T37" fmla="*/ 490 h 719"/>
                  <a:gd name="T38" fmla="*/ 20 w 301"/>
                  <a:gd name="T39" fmla="*/ 510 h 719"/>
                  <a:gd name="T40" fmla="*/ 20 w 301"/>
                  <a:gd name="T41" fmla="*/ 510 h 719"/>
                  <a:gd name="T42" fmla="*/ 6 w 301"/>
                  <a:gd name="T43" fmla="*/ 552 h 719"/>
                  <a:gd name="T44" fmla="*/ 0 w 301"/>
                  <a:gd name="T45" fmla="*/ 605 h 719"/>
                  <a:gd name="T46" fmla="*/ 6 w 301"/>
                  <a:gd name="T47" fmla="*/ 645 h 719"/>
                  <a:gd name="T48" fmla="*/ 6 w 301"/>
                  <a:gd name="T49" fmla="*/ 645 h 719"/>
                  <a:gd name="T50" fmla="*/ 13 w 301"/>
                  <a:gd name="T51" fmla="*/ 659 h 719"/>
                  <a:gd name="T52" fmla="*/ 40 w 301"/>
                  <a:gd name="T53" fmla="*/ 672 h 719"/>
                  <a:gd name="T54" fmla="*/ 73 w 301"/>
                  <a:gd name="T55" fmla="*/ 686 h 719"/>
                  <a:gd name="T56" fmla="*/ 115 w 301"/>
                  <a:gd name="T57" fmla="*/ 706 h 719"/>
                  <a:gd name="T58" fmla="*/ 155 w 301"/>
                  <a:gd name="T59" fmla="*/ 719 h 719"/>
                  <a:gd name="T60" fmla="*/ 202 w 301"/>
                  <a:gd name="T61" fmla="*/ 719 h 719"/>
                  <a:gd name="T62" fmla="*/ 242 w 301"/>
                  <a:gd name="T63" fmla="*/ 719 h 719"/>
                  <a:gd name="T64" fmla="*/ 269 w 301"/>
                  <a:gd name="T65" fmla="*/ 706 h 719"/>
                  <a:gd name="T66" fmla="*/ 289 w 301"/>
                  <a:gd name="T67" fmla="*/ 672 h 719"/>
                  <a:gd name="T68" fmla="*/ 289 w 301"/>
                  <a:gd name="T69" fmla="*/ 672 h 719"/>
                  <a:gd name="T70" fmla="*/ 301 w 301"/>
                  <a:gd name="T71" fmla="*/ 565 h 719"/>
                  <a:gd name="T72" fmla="*/ 294 w 301"/>
                  <a:gd name="T73" fmla="*/ 478 h 719"/>
                  <a:gd name="T74" fmla="*/ 294 w 301"/>
                  <a:gd name="T75" fmla="*/ 443 h 719"/>
                  <a:gd name="T76" fmla="*/ 294 w 301"/>
                  <a:gd name="T77" fmla="*/ 443 h 719"/>
                  <a:gd name="T78" fmla="*/ 135 w 301"/>
                  <a:gd name="T79" fmla="*/ 0 h 7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1" h="719">
                    <a:moveTo>
                      <a:pt x="135" y="0"/>
                    </a:moveTo>
                    <a:lnTo>
                      <a:pt x="120" y="13"/>
                    </a:lnTo>
                    <a:lnTo>
                      <a:pt x="100" y="40"/>
                    </a:lnTo>
                    <a:lnTo>
                      <a:pt x="87" y="74"/>
                    </a:lnTo>
                    <a:lnTo>
                      <a:pt x="87" y="74"/>
                    </a:lnTo>
                    <a:lnTo>
                      <a:pt x="80" y="114"/>
                    </a:lnTo>
                    <a:lnTo>
                      <a:pt x="73" y="162"/>
                    </a:lnTo>
                    <a:lnTo>
                      <a:pt x="67" y="209"/>
                    </a:lnTo>
                    <a:lnTo>
                      <a:pt x="67" y="209"/>
                    </a:lnTo>
                    <a:lnTo>
                      <a:pt x="60" y="261"/>
                    </a:lnTo>
                    <a:lnTo>
                      <a:pt x="60" y="309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33" y="383"/>
                    </a:lnTo>
                    <a:lnTo>
                      <a:pt x="26" y="418"/>
                    </a:lnTo>
                    <a:lnTo>
                      <a:pt x="26" y="443"/>
                    </a:lnTo>
                    <a:lnTo>
                      <a:pt x="26" y="443"/>
                    </a:lnTo>
                    <a:lnTo>
                      <a:pt x="33" y="465"/>
                    </a:lnTo>
                    <a:lnTo>
                      <a:pt x="33" y="490"/>
                    </a:lnTo>
                    <a:lnTo>
                      <a:pt x="20" y="510"/>
                    </a:lnTo>
                    <a:lnTo>
                      <a:pt x="20" y="510"/>
                    </a:lnTo>
                    <a:lnTo>
                      <a:pt x="6" y="552"/>
                    </a:lnTo>
                    <a:lnTo>
                      <a:pt x="0" y="605"/>
                    </a:lnTo>
                    <a:lnTo>
                      <a:pt x="6" y="645"/>
                    </a:lnTo>
                    <a:lnTo>
                      <a:pt x="6" y="645"/>
                    </a:lnTo>
                    <a:lnTo>
                      <a:pt x="13" y="659"/>
                    </a:lnTo>
                    <a:lnTo>
                      <a:pt x="40" y="672"/>
                    </a:lnTo>
                    <a:lnTo>
                      <a:pt x="73" y="686"/>
                    </a:lnTo>
                    <a:lnTo>
                      <a:pt x="115" y="706"/>
                    </a:lnTo>
                    <a:lnTo>
                      <a:pt x="155" y="719"/>
                    </a:lnTo>
                    <a:lnTo>
                      <a:pt x="202" y="719"/>
                    </a:lnTo>
                    <a:lnTo>
                      <a:pt x="242" y="719"/>
                    </a:lnTo>
                    <a:lnTo>
                      <a:pt x="269" y="706"/>
                    </a:lnTo>
                    <a:lnTo>
                      <a:pt x="289" y="672"/>
                    </a:lnTo>
                    <a:lnTo>
                      <a:pt x="289" y="672"/>
                    </a:lnTo>
                    <a:lnTo>
                      <a:pt x="301" y="565"/>
                    </a:lnTo>
                    <a:lnTo>
                      <a:pt x="294" y="478"/>
                    </a:lnTo>
                    <a:lnTo>
                      <a:pt x="294" y="443"/>
                    </a:lnTo>
                    <a:lnTo>
                      <a:pt x="294" y="443"/>
                    </a:lnTo>
                    <a:lnTo>
                      <a:pt x="135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2" name="Freeform 520"/>
              <p:cNvSpPr>
                <a:spLocks/>
              </p:cNvSpPr>
              <p:nvPr/>
            </p:nvSpPr>
            <p:spPr bwMode="auto">
              <a:xfrm>
                <a:off x="4141" y="2096"/>
                <a:ext cx="534" cy="397"/>
              </a:xfrm>
              <a:custGeom>
                <a:avLst/>
                <a:gdLst>
                  <a:gd name="T0" fmla="*/ 934 w 1069"/>
                  <a:gd name="T1" fmla="*/ 605 h 794"/>
                  <a:gd name="T2" fmla="*/ 974 w 1069"/>
                  <a:gd name="T3" fmla="*/ 545 h 794"/>
                  <a:gd name="T4" fmla="*/ 1014 w 1069"/>
                  <a:gd name="T5" fmla="*/ 463 h 794"/>
                  <a:gd name="T6" fmla="*/ 1049 w 1069"/>
                  <a:gd name="T7" fmla="*/ 376 h 794"/>
                  <a:gd name="T8" fmla="*/ 1069 w 1069"/>
                  <a:gd name="T9" fmla="*/ 276 h 794"/>
                  <a:gd name="T10" fmla="*/ 1069 w 1069"/>
                  <a:gd name="T11" fmla="*/ 175 h 794"/>
                  <a:gd name="T12" fmla="*/ 1056 w 1069"/>
                  <a:gd name="T13" fmla="*/ 162 h 794"/>
                  <a:gd name="T14" fmla="*/ 1014 w 1069"/>
                  <a:gd name="T15" fmla="*/ 135 h 794"/>
                  <a:gd name="T16" fmla="*/ 994 w 1069"/>
                  <a:gd name="T17" fmla="*/ 128 h 794"/>
                  <a:gd name="T18" fmla="*/ 860 w 1069"/>
                  <a:gd name="T19" fmla="*/ 68 h 794"/>
                  <a:gd name="T20" fmla="*/ 604 w 1069"/>
                  <a:gd name="T21" fmla="*/ 8 h 794"/>
                  <a:gd name="T22" fmla="*/ 350 w 1069"/>
                  <a:gd name="T23" fmla="*/ 0 h 794"/>
                  <a:gd name="T24" fmla="*/ 174 w 1069"/>
                  <a:gd name="T25" fmla="*/ 55 h 794"/>
                  <a:gd name="T26" fmla="*/ 40 w 1069"/>
                  <a:gd name="T27" fmla="*/ 155 h 794"/>
                  <a:gd name="T28" fmla="*/ 7 w 1069"/>
                  <a:gd name="T29" fmla="*/ 189 h 794"/>
                  <a:gd name="T30" fmla="*/ 0 w 1069"/>
                  <a:gd name="T31" fmla="*/ 209 h 794"/>
                  <a:gd name="T32" fmla="*/ 35 w 1069"/>
                  <a:gd name="T33" fmla="*/ 404 h 794"/>
                  <a:gd name="T34" fmla="*/ 82 w 1069"/>
                  <a:gd name="T35" fmla="*/ 538 h 794"/>
                  <a:gd name="T36" fmla="*/ 129 w 1069"/>
                  <a:gd name="T37" fmla="*/ 612 h 794"/>
                  <a:gd name="T38" fmla="*/ 169 w 1069"/>
                  <a:gd name="T39" fmla="*/ 672 h 794"/>
                  <a:gd name="T40" fmla="*/ 201 w 1069"/>
                  <a:gd name="T41" fmla="*/ 712 h 794"/>
                  <a:gd name="T42" fmla="*/ 221 w 1069"/>
                  <a:gd name="T43" fmla="*/ 727 h 794"/>
                  <a:gd name="T44" fmla="*/ 303 w 1069"/>
                  <a:gd name="T45" fmla="*/ 739 h 794"/>
                  <a:gd name="T46" fmla="*/ 639 w 1069"/>
                  <a:gd name="T47" fmla="*/ 787 h 794"/>
                  <a:gd name="T48" fmla="*/ 713 w 1069"/>
                  <a:gd name="T49" fmla="*/ 794 h 794"/>
                  <a:gd name="T50" fmla="*/ 738 w 1069"/>
                  <a:gd name="T51" fmla="*/ 787 h 794"/>
                  <a:gd name="T52" fmla="*/ 760 w 1069"/>
                  <a:gd name="T53" fmla="*/ 774 h 794"/>
                  <a:gd name="T54" fmla="*/ 773 w 1069"/>
                  <a:gd name="T55" fmla="*/ 759 h 794"/>
                  <a:gd name="T56" fmla="*/ 793 w 1069"/>
                  <a:gd name="T57" fmla="*/ 754 h 794"/>
                  <a:gd name="T58" fmla="*/ 840 w 1069"/>
                  <a:gd name="T59" fmla="*/ 719 h 794"/>
                  <a:gd name="T60" fmla="*/ 847 w 1069"/>
                  <a:gd name="T61" fmla="*/ 707 h 794"/>
                  <a:gd name="T62" fmla="*/ 887 w 1069"/>
                  <a:gd name="T63" fmla="*/ 687 h 794"/>
                  <a:gd name="T64" fmla="*/ 920 w 1069"/>
                  <a:gd name="T65" fmla="*/ 63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69" h="794">
                    <a:moveTo>
                      <a:pt x="920" y="632"/>
                    </a:moveTo>
                    <a:lnTo>
                      <a:pt x="934" y="605"/>
                    </a:lnTo>
                    <a:lnTo>
                      <a:pt x="954" y="578"/>
                    </a:lnTo>
                    <a:lnTo>
                      <a:pt x="974" y="545"/>
                    </a:lnTo>
                    <a:lnTo>
                      <a:pt x="994" y="505"/>
                    </a:lnTo>
                    <a:lnTo>
                      <a:pt x="1014" y="463"/>
                    </a:lnTo>
                    <a:lnTo>
                      <a:pt x="1034" y="416"/>
                    </a:lnTo>
                    <a:lnTo>
                      <a:pt x="1049" y="376"/>
                    </a:lnTo>
                    <a:lnTo>
                      <a:pt x="1056" y="324"/>
                    </a:lnTo>
                    <a:lnTo>
                      <a:pt x="1069" y="276"/>
                    </a:lnTo>
                    <a:lnTo>
                      <a:pt x="1069" y="229"/>
                    </a:lnTo>
                    <a:lnTo>
                      <a:pt x="1069" y="175"/>
                    </a:lnTo>
                    <a:lnTo>
                      <a:pt x="1069" y="175"/>
                    </a:lnTo>
                    <a:lnTo>
                      <a:pt x="1056" y="162"/>
                    </a:lnTo>
                    <a:lnTo>
                      <a:pt x="1034" y="142"/>
                    </a:lnTo>
                    <a:lnTo>
                      <a:pt x="1014" y="135"/>
                    </a:lnTo>
                    <a:lnTo>
                      <a:pt x="1014" y="135"/>
                    </a:lnTo>
                    <a:lnTo>
                      <a:pt x="994" y="128"/>
                    </a:lnTo>
                    <a:lnTo>
                      <a:pt x="947" y="100"/>
                    </a:lnTo>
                    <a:lnTo>
                      <a:pt x="860" y="68"/>
                    </a:lnTo>
                    <a:lnTo>
                      <a:pt x="746" y="33"/>
                    </a:lnTo>
                    <a:lnTo>
                      <a:pt x="604" y="8"/>
                    </a:lnTo>
                    <a:lnTo>
                      <a:pt x="604" y="8"/>
                    </a:lnTo>
                    <a:lnTo>
                      <a:pt x="350" y="0"/>
                    </a:lnTo>
                    <a:lnTo>
                      <a:pt x="296" y="8"/>
                    </a:lnTo>
                    <a:lnTo>
                      <a:pt x="174" y="55"/>
                    </a:lnTo>
                    <a:lnTo>
                      <a:pt x="40" y="155"/>
                    </a:lnTo>
                    <a:lnTo>
                      <a:pt x="40" y="155"/>
                    </a:lnTo>
                    <a:lnTo>
                      <a:pt x="27" y="167"/>
                    </a:lnTo>
                    <a:lnTo>
                      <a:pt x="7" y="189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7" y="269"/>
                    </a:lnTo>
                    <a:lnTo>
                      <a:pt x="35" y="404"/>
                    </a:lnTo>
                    <a:lnTo>
                      <a:pt x="82" y="538"/>
                    </a:lnTo>
                    <a:lnTo>
                      <a:pt x="82" y="538"/>
                    </a:lnTo>
                    <a:lnTo>
                      <a:pt x="102" y="578"/>
                    </a:lnTo>
                    <a:lnTo>
                      <a:pt x="129" y="612"/>
                    </a:lnTo>
                    <a:lnTo>
                      <a:pt x="149" y="645"/>
                    </a:lnTo>
                    <a:lnTo>
                      <a:pt x="169" y="672"/>
                    </a:lnTo>
                    <a:lnTo>
                      <a:pt x="189" y="700"/>
                    </a:lnTo>
                    <a:lnTo>
                      <a:pt x="201" y="712"/>
                    </a:lnTo>
                    <a:lnTo>
                      <a:pt x="216" y="727"/>
                    </a:lnTo>
                    <a:lnTo>
                      <a:pt x="221" y="727"/>
                    </a:lnTo>
                    <a:lnTo>
                      <a:pt x="221" y="727"/>
                    </a:lnTo>
                    <a:lnTo>
                      <a:pt x="303" y="739"/>
                    </a:lnTo>
                    <a:lnTo>
                      <a:pt x="470" y="759"/>
                    </a:lnTo>
                    <a:lnTo>
                      <a:pt x="639" y="787"/>
                    </a:lnTo>
                    <a:lnTo>
                      <a:pt x="713" y="794"/>
                    </a:lnTo>
                    <a:lnTo>
                      <a:pt x="713" y="794"/>
                    </a:lnTo>
                    <a:lnTo>
                      <a:pt x="718" y="794"/>
                    </a:lnTo>
                    <a:lnTo>
                      <a:pt x="738" y="787"/>
                    </a:lnTo>
                    <a:lnTo>
                      <a:pt x="760" y="774"/>
                    </a:lnTo>
                    <a:lnTo>
                      <a:pt x="760" y="774"/>
                    </a:lnTo>
                    <a:lnTo>
                      <a:pt x="766" y="767"/>
                    </a:lnTo>
                    <a:lnTo>
                      <a:pt x="773" y="759"/>
                    </a:lnTo>
                    <a:lnTo>
                      <a:pt x="793" y="754"/>
                    </a:lnTo>
                    <a:lnTo>
                      <a:pt x="793" y="754"/>
                    </a:lnTo>
                    <a:lnTo>
                      <a:pt x="820" y="739"/>
                    </a:lnTo>
                    <a:lnTo>
                      <a:pt x="840" y="719"/>
                    </a:lnTo>
                    <a:lnTo>
                      <a:pt x="847" y="707"/>
                    </a:lnTo>
                    <a:lnTo>
                      <a:pt x="847" y="707"/>
                    </a:lnTo>
                    <a:lnTo>
                      <a:pt x="880" y="692"/>
                    </a:lnTo>
                    <a:lnTo>
                      <a:pt x="887" y="687"/>
                    </a:lnTo>
                    <a:lnTo>
                      <a:pt x="900" y="665"/>
                    </a:lnTo>
                    <a:lnTo>
                      <a:pt x="920" y="632"/>
                    </a:lnTo>
                    <a:close/>
                  </a:path>
                </a:pathLst>
              </a:custGeom>
              <a:solidFill>
                <a:srgbClr val="216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3" name="Freeform 521"/>
              <p:cNvSpPr>
                <a:spLocks/>
              </p:cNvSpPr>
              <p:nvPr/>
            </p:nvSpPr>
            <p:spPr bwMode="auto">
              <a:xfrm>
                <a:off x="4380" y="2349"/>
                <a:ext cx="104" cy="117"/>
              </a:xfrm>
              <a:custGeom>
                <a:avLst/>
                <a:gdLst>
                  <a:gd name="T0" fmla="*/ 209 w 209"/>
                  <a:gd name="T1" fmla="*/ 6 h 234"/>
                  <a:gd name="T2" fmla="*/ 202 w 209"/>
                  <a:gd name="T3" fmla="*/ 33 h 234"/>
                  <a:gd name="T4" fmla="*/ 194 w 209"/>
                  <a:gd name="T5" fmla="*/ 87 h 234"/>
                  <a:gd name="T6" fmla="*/ 189 w 209"/>
                  <a:gd name="T7" fmla="*/ 127 h 234"/>
                  <a:gd name="T8" fmla="*/ 189 w 209"/>
                  <a:gd name="T9" fmla="*/ 127 h 234"/>
                  <a:gd name="T10" fmla="*/ 162 w 209"/>
                  <a:gd name="T11" fmla="*/ 167 h 234"/>
                  <a:gd name="T12" fmla="*/ 122 w 209"/>
                  <a:gd name="T13" fmla="*/ 214 h 234"/>
                  <a:gd name="T14" fmla="*/ 60 w 209"/>
                  <a:gd name="T15" fmla="*/ 234 h 234"/>
                  <a:gd name="T16" fmla="*/ 60 w 209"/>
                  <a:gd name="T17" fmla="*/ 234 h 234"/>
                  <a:gd name="T18" fmla="*/ 20 w 209"/>
                  <a:gd name="T19" fmla="*/ 222 h 234"/>
                  <a:gd name="T20" fmla="*/ 0 w 209"/>
                  <a:gd name="T21" fmla="*/ 187 h 234"/>
                  <a:gd name="T22" fmla="*/ 0 w 209"/>
                  <a:gd name="T23" fmla="*/ 155 h 234"/>
                  <a:gd name="T24" fmla="*/ 0 w 209"/>
                  <a:gd name="T25" fmla="*/ 140 h 234"/>
                  <a:gd name="T26" fmla="*/ 0 w 209"/>
                  <a:gd name="T27" fmla="*/ 140 h 234"/>
                  <a:gd name="T28" fmla="*/ 7 w 209"/>
                  <a:gd name="T29" fmla="*/ 135 h 234"/>
                  <a:gd name="T30" fmla="*/ 20 w 209"/>
                  <a:gd name="T31" fmla="*/ 120 h 234"/>
                  <a:gd name="T32" fmla="*/ 40 w 209"/>
                  <a:gd name="T33" fmla="*/ 93 h 234"/>
                  <a:gd name="T34" fmla="*/ 67 w 209"/>
                  <a:gd name="T35" fmla="*/ 73 h 234"/>
                  <a:gd name="T36" fmla="*/ 102 w 209"/>
                  <a:gd name="T37" fmla="*/ 46 h 234"/>
                  <a:gd name="T38" fmla="*/ 127 w 209"/>
                  <a:gd name="T39" fmla="*/ 20 h 234"/>
                  <a:gd name="T40" fmla="*/ 154 w 209"/>
                  <a:gd name="T41" fmla="*/ 6 h 234"/>
                  <a:gd name="T42" fmla="*/ 182 w 209"/>
                  <a:gd name="T43" fmla="*/ 0 h 234"/>
                  <a:gd name="T44" fmla="*/ 182 w 209"/>
                  <a:gd name="T45" fmla="*/ 0 h 234"/>
                  <a:gd name="T46" fmla="*/ 209 w 209"/>
                  <a:gd name="T47" fmla="*/ 6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9" h="234">
                    <a:moveTo>
                      <a:pt x="209" y="6"/>
                    </a:moveTo>
                    <a:lnTo>
                      <a:pt x="202" y="33"/>
                    </a:lnTo>
                    <a:lnTo>
                      <a:pt x="194" y="87"/>
                    </a:lnTo>
                    <a:lnTo>
                      <a:pt x="189" y="127"/>
                    </a:lnTo>
                    <a:lnTo>
                      <a:pt x="189" y="127"/>
                    </a:lnTo>
                    <a:lnTo>
                      <a:pt x="162" y="167"/>
                    </a:lnTo>
                    <a:lnTo>
                      <a:pt x="122" y="214"/>
                    </a:lnTo>
                    <a:lnTo>
                      <a:pt x="60" y="234"/>
                    </a:lnTo>
                    <a:lnTo>
                      <a:pt x="60" y="234"/>
                    </a:lnTo>
                    <a:lnTo>
                      <a:pt x="20" y="222"/>
                    </a:lnTo>
                    <a:lnTo>
                      <a:pt x="0" y="187"/>
                    </a:lnTo>
                    <a:lnTo>
                      <a:pt x="0" y="155"/>
                    </a:lnTo>
                    <a:lnTo>
                      <a:pt x="0" y="140"/>
                    </a:lnTo>
                    <a:lnTo>
                      <a:pt x="0" y="140"/>
                    </a:lnTo>
                    <a:lnTo>
                      <a:pt x="7" y="135"/>
                    </a:lnTo>
                    <a:lnTo>
                      <a:pt x="20" y="120"/>
                    </a:lnTo>
                    <a:lnTo>
                      <a:pt x="40" y="93"/>
                    </a:lnTo>
                    <a:lnTo>
                      <a:pt x="67" y="73"/>
                    </a:lnTo>
                    <a:lnTo>
                      <a:pt x="102" y="46"/>
                    </a:lnTo>
                    <a:lnTo>
                      <a:pt x="127" y="20"/>
                    </a:lnTo>
                    <a:lnTo>
                      <a:pt x="154" y="6"/>
                    </a:lnTo>
                    <a:lnTo>
                      <a:pt x="182" y="0"/>
                    </a:lnTo>
                    <a:lnTo>
                      <a:pt x="182" y="0"/>
                    </a:lnTo>
                    <a:lnTo>
                      <a:pt x="209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4" name="Freeform 522"/>
              <p:cNvSpPr>
                <a:spLocks/>
              </p:cNvSpPr>
              <p:nvPr/>
            </p:nvSpPr>
            <p:spPr bwMode="auto">
              <a:xfrm>
                <a:off x="4413" y="2338"/>
                <a:ext cx="64" cy="88"/>
              </a:xfrm>
              <a:custGeom>
                <a:avLst/>
                <a:gdLst>
                  <a:gd name="T0" fmla="*/ 127 w 127"/>
                  <a:gd name="T1" fmla="*/ 42 h 177"/>
                  <a:gd name="T2" fmla="*/ 122 w 127"/>
                  <a:gd name="T3" fmla="*/ 82 h 177"/>
                  <a:gd name="T4" fmla="*/ 87 w 127"/>
                  <a:gd name="T5" fmla="*/ 142 h 177"/>
                  <a:gd name="T6" fmla="*/ 20 w 127"/>
                  <a:gd name="T7" fmla="*/ 177 h 177"/>
                  <a:gd name="T8" fmla="*/ 20 w 127"/>
                  <a:gd name="T9" fmla="*/ 177 h 177"/>
                  <a:gd name="T10" fmla="*/ 0 w 127"/>
                  <a:gd name="T11" fmla="*/ 162 h 177"/>
                  <a:gd name="T12" fmla="*/ 0 w 127"/>
                  <a:gd name="T13" fmla="*/ 137 h 177"/>
                  <a:gd name="T14" fmla="*/ 8 w 127"/>
                  <a:gd name="T15" fmla="*/ 102 h 177"/>
                  <a:gd name="T16" fmla="*/ 20 w 127"/>
                  <a:gd name="T17" fmla="*/ 62 h 177"/>
                  <a:gd name="T18" fmla="*/ 40 w 127"/>
                  <a:gd name="T19" fmla="*/ 28 h 177"/>
                  <a:gd name="T20" fmla="*/ 60 w 127"/>
                  <a:gd name="T21" fmla="*/ 8 h 177"/>
                  <a:gd name="T22" fmla="*/ 82 w 127"/>
                  <a:gd name="T23" fmla="*/ 0 h 177"/>
                  <a:gd name="T24" fmla="*/ 82 w 127"/>
                  <a:gd name="T25" fmla="*/ 0 h 177"/>
                  <a:gd name="T26" fmla="*/ 107 w 127"/>
                  <a:gd name="T27" fmla="*/ 15 h 177"/>
                  <a:gd name="T28" fmla="*/ 122 w 127"/>
                  <a:gd name="T29" fmla="*/ 35 h 177"/>
                  <a:gd name="T30" fmla="*/ 127 w 127"/>
                  <a:gd name="T31" fmla="*/ 42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7" h="177">
                    <a:moveTo>
                      <a:pt x="127" y="42"/>
                    </a:moveTo>
                    <a:lnTo>
                      <a:pt x="122" y="82"/>
                    </a:lnTo>
                    <a:lnTo>
                      <a:pt x="87" y="142"/>
                    </a:lnTo>
                    <a:lnTo>
                      <a:pt x="20" y="177"/>
                    </a:lnTo>
                    <a:lnTo>
                      <a:pt x="20" y="177"/>
                    </a:lnTo>
                    <a:lnTo>
                      <a:pt x="0" y="162"/>
                    </a:lnTo>
                    <a:lnTo>
                      <a:pt x="0" y="137"/>
                    </a:lnTo>
                    <a:lnTo>
                      <a:pt x="8" y="102"/>
                    </a:lnTo>
                    <a:lnTo>
                      <a:pt x="20" y="62"/>
                    </a:lnTo>
                    <a:lnTo>
                      <a:pt x="40" y="28"/>
                    </a:lnTo>
                    <a:lnTo>
                      <a:pt x="60" y="8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107" y="15"/>
                    </a:lnTo>
                    <a:lnTo>
                      <a:pt x="122" y="35"/>
                    </a:lnTo>
                    <a:lnTo>
                      <a:pt x="127" y="42"/>
                    </a:lnTo>
                    <a:close/>
                  </a:path>
                </a:pathLst>
              </a:custGeom>
              <a:solidFill>
                <a:srgbClr val="0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5" name="Freeform 523"/>
              <p:cNvSpPr>
                <a:spLocks/>
              </p:cNvSpPr>
              <p:nvPr/>
            </p:nvSpPr>
            <p:spPr bwMode="auto">
              <a:xfrm>
                <a:off x="4413" y="2338"/>
                <a:ext cx="61" cy="81"/>
              </a:xfrm>
              <a:custGeom>
                <a:avLst/>
                <a:gdLst>
                  <a:gd name="T0" fmla="*/ 20 w 122"/>
                  <a:gd name="T1" fmla="*/ 162 h 162"/>
                  <a:gd name="T2" fmla="*/ 8 w 122"/>
                  <a:gd name="T3" fmla="*/ 157 h 162"/>
                  <a:gd name="T4" fmla="*/ 0 w 122"/>
                  <a:gd name="T5" fmla="*/ 129 h 162"/>
                  <a:gd name="T6" fmla="*/ 8 w 122"/>
                  <a:gd name="T7" fmla="*/ 95 h 162"/>
                  <a:gd name="T8" fmla="*/ 20 w 122"/>
                  <a:gd name="T9" fmla="*/ 62 h 162"/>
                  <a:gd name="T10" fmla="*/ 40 w 122"/>
                  <a:gd name="T11" fmla="*/ 28 h 162"/>
                  <a:gd name="T12" fmla="*/ 60 w 122"/>
                  <a:gd name="T13" fmla="*/ 8 h 162"/>
                  <a:gd name="T14" fmla="*/ 82 w 122"/>
                  <a:gd name="T15" fmla="*/ 0 h 162"/>
                  <a:gd name="T16" fmla="*/ 82 w 122"/>
                  <a:gd name="T17" fmla="*/ 0 h 162"/>
                  <a:gd name="T18" fmla="*/ 107 w 122"/>
                  <a:gd name="T19" fmla="*/ 15 h 162"/>
                  <a:gd name="T20" fmla="*/ 122 w 122"/>
                  <a:gd name="T21" fmla="*/ 28 h 162"/>
                  <a:gd name="T22" fmla="*/ 122 w 122"/>
                  <a:gd name="T23" fmla="*/ 35 h 162"/>
                  <a:gd name="T24" fmla="*/ 122 w 122"/>
                  <a:gd name="T25" fmla="*/ 35 h 162"/>
                  <a:gd name="T26" fmla="*/ 115 w 122"/>
                  <a:gd name="T27" fmla="*/ 68 h 162"/>
                  <a:gd name="T28" fmla="*/ 82 w 122"/>
                  <a:gd name="T29" fmla="*/ 137 h 162"/>
                  <a:gd name="T30" fmla="*/ 20 w 122"/>
                  <a:gd name="T31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22" h="162">
                    <a:moveTo>
                      <a:pt x="20" y="162"/>
                    </a:moveTo>
                    <a:lnTo>
                      <a:pt x="8" y="157"/>
                    </a:lnTo>
                    <a:lnTo>
                      <a:pt x="0" y="129"/>
                    </a:lnTo>
                    <a:lnTo>
                      <a:pt x="8" y="95"/>
                    </a:lnTo>
                    <a:lnTo>
                      <a:pt x="20" y="62"/>
                    </a:lnTo>
                    <a:lnTo>
                      <a:pt x="40" y="28"/>
                    </a:lnTo>
                    <a:lnTo>
                      <a:pt x="60" y="8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107" y="15"/>
                    </a:lnTo>
                    <a:lnTo>
                      <a:pt x="122" y="28"/>
                    </a:lnTo>
                    <a:lnTo>
                      <a:pt x="122" y="35"/>
                    </a:lnTo>
                    <a:lnTo>
                      <a:pt x="122" y="35"/>
                    </a:lnTo>
                    <a:lnTo>
                      <a:pt x="115" y="68"/>
                    </a:lnTo>
                    <a:lnTo>
                      <a:pt x="82" y="137"/>
                    </a:lnTo>
                    <a:lnTo>
                      <a:pt x="20" y="162"/>
                    </a:lnTo>
                    <a:close/>
                  </a:path>
                </a:pathLst>
              </a:custGeom>
              <a:solidFill>
                <a:srgbClr val="23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6" name="Freeform 524"/>
              <p:cNvSpPr>
                <a:spLocks/>
              </p:cNvSpPr>
              <p:nvPr/>
            </p:nvSpPr>
            <p:spPr bwMode="auto">
              <a:xfrm>
                <a:off x="4413" y="2338"/>
                <a:ext cx="57" cy="78"/>
              </a:xfrm>
              <a:custGeom>
                <a:avLst/>
                <a:gdLst>
                  <a:gd name="T0" fmla="*/ 20 w 115"/>
                  <a:gd name="T1" fmla="*/ 157 h 157"/>
                  <a:gd name="T2" fmla="*/ 8 w 115"/>
                  <a:gd name="T3" fmla="*/ 149 h 157"/>
                  <a:gd name="T4" fmla="*/ 0 w 115"/>
                  <a:gd name="T5" fmla="*/ 129 h 157"/>
                  <a:gd name="T6" fmla="*/ 8 w 115"/>
                  <a:gd name="T7" fmla="*/ 95 h 157"/>
                  <a:gd name="T8" fmla="*/ 20 w 115"/>
                  <a:gd name="T9" fmla="*/ 62 h 157"/>
                  <a:gd name="T10" fmla="*/ 40 w 115"/>
                  <a:gd name="T11" fmla="*/ 28 h 157"/>
                  <a:gd name="T12" fmla="*/ 60 w 115"/>
                  <a:gd name="T13" fmla="*/ 8 h 157"/>
                  <a:gd name="T14" fmla="*/ 82 w 115"/>
                  <a:gd name="T15" fmla="*/ 0 h 157"/>
                  <a:gd name="T16" fmla="*/ 82 w 115"/>
                  <a:gd name="T17" fmla="*/ 0 h 157"/>
                  <a:gd name="T18" fmla="*/ 107 w 115"/>
                  <a:gd name="T19" fmla="*/ 15 h 157"/>
                  <a:gd name="T20" fmla="*/ 115 w 115"/>
                  <a:gd name="T21" fmla="*/ 28 h 157"/>
                  <a:gd name="T22" fmla="*/ 115 w 115"/>
                  <a:gd name="T23" fmla="*/ 28 h 157"/>
                  <a:gd name="T24" fmla="*/ 115 w 115"/>
                  <a:gd name="T25" fmla="*/ 28 h 157"/>
                  <a:gd name="T26" fmla="*/ 107 w 115"/>
                  <a:gd name="T27" fmla="*/ 62 h 157"/>
                  <a:gd name="T28" fmla="*/ 75 w 115"/>
                  <a:gd name="T29" fmla="*/ 122 h 157"/>
                  <a:gd name="T30" fmla="*/ 20 w 115"/>
                  <a:gd name="T31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5" h="157">
                    <a:moveTo>
                      <a:pt x="20" y="157"/>
                    </a:moveTo>
                    <a:lnTo>
                      <a:pt x="8" y="149"/>
                    </a:lnTo>
                    <a:lnTo>
                      <a:pt x="0" y="129"/>
                    </a:lnTo>
                    <a:lnTo>
                      <a:pt x="8" y="95"/>
                    </a:lnTo>
                    <a:lnTo>
                      <a:pt x="20" y="62"/>
                    </a:lnTo>
                    <a:lnTo>
                      <a:pt x="40" y="28"/>
                    </a:lnTo>
                    <a:lnTo>
                      <a:pt x="60" y="8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107" y="15"/>
                    </a:lnTo>
                    <a:lnTo>
                      <a:pt x="115" y="28"/>
                    </a:lnTo>
                    <a:lnTo>
                      <a:pt x="115" y="28"/>
                    </a:lnTo>
                    <a:lnTo>
                      <a:pt x="115" y="28"/>
                    </a:lnTo>
                    <a:lnTo>
                      <a:pt x="107" y="62"/>
                    </a:lnTo>
                    <a:lnTo>
                      <a:pt x="75" y="122"/>
                    </a:lnTo>
                    <a:lnTo>
                      <a:pt x="20" y="157"/>
                    </a:lnTo>
                    <a:close/>
                  </a:path>
                </a:pathLst>
              </a:custGeom>
              <a:solidFill>
                <a:srgbClr val="3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7" name="Freeform 525"/>
              <p:cNvSpPr>
                <a:spLocks/>
              </p:cNvSpPr>
              <p:nvPr/>
            </p:nvSpPr>
            <p:spPr bwMode="auto">
              <a:xfrm>
                <a:off x="4417" y="2338"/>
                <a:ext cx="50" cy="74"/>
              </a:xfrm>
              <a:custGeom>
                <a:avLst/>
                <a:gdLst>
                  <a:gd name="T0" fmla="*/ 20 w 99"/>
                  <a:gd name="T1" fmla="*/ 149 h 149"/>
                  <a:gd name="T2" fmla="*/ 0 w 99"/>
                  <a:gd name="T3" fmla="*/ 149 h 149"/>
                  <a:gd name="T4" fmla="*/ 0 w 99"/>
                  <a:gd name="T5" fmla="*/ 129 h 149"/>
                  <a:gd name="T6" fmla="*/ 7 w 99"/>
                  <a:gd name="T7" fmla="*/ 95 h 149"/>
                  <a:gd name="T8" fmla="*/ 20 w 99"/>
                  <a:gd name="T9" fmla="*/ 62 h 149"/>
                  <a:gd name="T10" fmla="*/ 32 w 99"/>
                  <a:gd name="T11" fmla="*/ 28 h 149"/>
                  <a:gd name="T12" fmla="*/ 52 w 99"/>
                  <a:gd name="T13" fmla="*/ 8 h 149"/>
                  <a:gd name="T14" fmla="*/ 74 w 99"/>
                  <a:gd name="T15" fmla="*/ 0 h 149"/>
                  <a:gd name="T16" fmla="*/ 74 w 99"/>
                  <a:gd name="T17" fmla="*/ 0 h 149"/>
                  <a:gd name="T18" fmla="*/ 99 w 99"/>
                  <a:gd name="T19" fmla="*/ 15 h 149"/>
                  <a:gd name="T20" fmla="*/ 99 w 99"/>
                  <a:gd name="T21" fmla="*/ 28 h 149"/>
                  <a:gd name="T22" fmla="*/ 99 w 99"/>
                  <a:gd name="T23" fmla="*/ 28 h 149"/>
                  <a:gd name="T24" fmla="*/ 99 w 99"/>
                  <a:gd name="T25" fmla="*/ 28 h 149"/>
                  <a:gd name="T26" fmla="*/ 94 w 99"/>
                  <a:gd name="T27" fmla="*/ 55 h 149"/>
                  <a:gd name="T28" fmla="*/ 67 w 99"/>
                  <a:gd name="T29" fmla="*/ 115 h 149"/>
                  <a:gd name="T30" fmla="*/ 20 w 99"/>
                  <a:gd name="T31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9" h="149">
                    <a:moveTo>
                      <a:pt x="20" y="149"/>
                    </a:moveTo>
                    <a:lnTo>
                      <a:pt x="0" y="149"/>
                    </a:lnTo>
                    <a:lnTo>
                      <a:pt x="0" y="129"/>
                    </a:lnTo>
                    <a:lnTo>
                      <a:pt x="7" y="95"/>
                    </a:lnTo>
                    <a:lnTo>
                      <a:pt x="20" y="62"/>
                    </a:lnTo>
                    <a:lnTo>
                      <a:pt x="32" y="28"/>
                    </a:lnTo>
                    <a:lnTo>
                      <a:pt x="52" y="8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99" y="15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9" y="28"/>
                    </a:lnTo>
                    <a:lnTo>
                      <a:pt x="94" y="55"/>
                    </a:lnTo>
                    <a:lnTo>
                      <a:pt x="67" y="115"/>
                    </a:lnTo>
                    <a:lnTo>
                      <a:pt x="20" y="149"/>
                    </a:lnTo>
                    <a:close/>
                  </a:path>
                </a:pathLst>
              </a:custGeom>
              <a:solidFill>
                <a:srgbClr val="4F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8" name="Freeform 526"/>
              <p:cNvSpPr>
                <a:spLocks/>
              </p:cNvSpPr>
              <p:nvPr/>
            </p:nvSpPr>
            <p:spPr bwMode="auto">
              <a:xfrm>
                <a:off x="4417" y="2338"/>
                <a:ext cx="47" cy="71"/>
              </a:xfrm>
              <a:custGeom>
                <a:avLst/>
                <a:gdLst>
                  <a:gd name="T0" fmla="*/ 94 w 94"/>
                  <a:gd name="T1" fmla="*/ 22 h 142"/>
                  <a:gd name="T2" fmla="*/ 79 w 94"/>
                  <a:gd name="T3" fmla="*/ 48 h 142"/>
                  <a:gd name="T4" fmla="*/ 59 w 94"/>
                  <a:gd name="T5" fmla="*/ 102 h 142"/>
                  <a:gd name="T6" fmla="*/ 20 w 94"/>
                  <a:gd name="T7" fmla="*/ 142 h 142"/>
                  <a:gd name="T8" fmla="*/ 20 w 94"/>
                  <a:gd name="T9" fmla="*/ 142 h 142"/>
                  <a:gd name="T10" fmla="*/ 7 w 94"/>
                  <a:gd name="T11" fmla="*/ 142 h 142"/>
                  <a:gd name="T12" fmla="*/ 0 w 94"/>
                  <a:gd name="T13" fmla="*/ 122 h 142"/>
                  <a:gd name="T14" fmla="*/ 7 w 94"/>
                  <a:gd name="T15" fmla="*/ 95 h 142"/>
                  <a:gd name="T16" fmla="*/ 20 w 94"/>
                  <a:gd name="T17" fmla="*/ 62 h 142"/>
                  <a:gd name="T18" fmla="*/ 32 w 94"/>
                  <a:gd name="T19" fmla="*/ 28 h 142"/>
                  <a:gd name="T20" fmla="*/ 52 w 94"/>
                  <a:gd name="T21" fmla="*/ 8 h 142"/>
                  <a:gd name="T22" fmla="*/ 74 w 94"/>
                  <a:gd name="T23" fmla="*/ 0 h 142"/>
                  <a:gd name="T24" fmla="*/ 74 w 94"/>
                  <a:gd name="T25" fmla="*/ 0 h 142"/>
                  <a:gd name="T26" fmla="*/ 94 w 94"/>
                  <a:gd name="T27" fmla="*/ 15 h 142"/>
                  <a:gd name="T28" fmla="*/ 94 w 94"/>
                  <a:gd name="T29" fmla="*/ 22 h 142"/>
                  <a:gd name="T30" fmla="*/ 94 w 94"/>
                  <a:gd name="T31" fmla="*/ 2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4" h="142">
                    <a:moveTo>
                      <a:pt x="94" y="22"/>
                    </a:moveTo>
                    <a:lnTo>
                      <a:pt x="79" y="48"/>
                    </a:lnTo>
                    <a:lnTo>
                      <a:pt x="59" y="102"/>
                    </a:lnTo>
                    <a:lnTo>
                      <a:pt x="20" y="142"/>
                    </a:lnTo>
                    <a:lnTo>
                      <a:pt x="20" y="142"/>
                    </a:lnTo>
                    <a:lnTo>
                      <a:pt x="7" y="142"/>
                    </a:lnTo>
                    <a:lnTo>
                      <a:pt x="0" y="122"/>
                    </a:lnTo>
                    <a:lnTo>
                      <a:pt x="7" y="95"/>
                    </a:lnTo>
                    <a:lnTo>
                      <a:pt x="20" y="62"/>
                    </a:lnTo>
                    <a:lnTo>
                      <a:pt x="32" y="28"/>
                    </a:lnTo>
                    <a:lnTo>
                      <a:pt x="52" y="8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94" y="15"/>
                    </a:lnTo>
                    <a:lnTo>
                      <a:pt x="94" y="22"/>
                    </a:lnTo>
                    <a:lnTo>
                      <a:pt x="94" y="22"/>
                    </a:lnTo>
                    <a:close/>
                  </a:path>
                </a:pathLst>
              </a:custGeom>
              <a:solidFill>
                <a:srgbClr val="6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19" name="Freeform 527"/>
              <p:cNvSpPr>
                <a:spLocks/>
              </p:cNvSpPr>
              <p:nvPr/>
            </p:nvSpPr>
            <p:spPr bwMode="auto">
              <a:xfrm>
                <a:off x="4430" y="2284"/>
                <a:ext cx="202" cy="209"/>
              </a:xfrm>
              <a:custGeom>
                <a:avLst/>
                <a:gdLst>
                  <a:gd name="T0" fmla="*/ 301 w 403"/>
                  <a:gd name="T1" fmla="*/ 316 h 418"/>
                  <a:gd name="T2" fmla="*/ 268 w 403"/>
                  <a:gd name="T3" fmla="*/ 331 h 418"/>
                  <a:gd name="T4" fmla="*/ 261 w 403"/>
                  <a:gd name="T5" fmla="*/ 343 h 418"/>
                  <a:gd name="T6" fmla="*/ 241 w 403"/>
                  <a:gd name="T7" fmla="*/ 363 h 418"/>
                  <a:gd name="T8" fmla="*/ 214 w 403"/>
                  <a:gd name="T9" fmla="*/ 378 h 418"/>
                  <a:gd name="T10" fmla="*/ 214 w 403"/>
                  <a:gd name="T11" fmla="*/ 378 h 418"/>
                  <a:gd name="T12" fmla="*/ 194 w 403"/>
                  <a:gd name="T13" fmla="*/ 383 h 418"/>
                  <a:gd name="T14" fmla="*/ 187 w 403"/>
                  <a:gd name="T15" fmla="*/ 391 h 418"/>
                  <a:gd name="T16" fmla="*/ 181 w 403"/>
                  <a:gd name="T17" fmla="*/ 398 h 418"/>
                  <a:gd name="T18" fmla="*/ 181 w 403"/>
                  <a:gd name="T19" fmla="*/ 398 h 418"/>
                  <a:gd name="T20" fmla="*/ 159 w 403"/>
                  <a:gd name="T21" fmla="*/ 411 h 418"/>
                  <a:gd name="T22" fmla="*/ 139 w 403"/>
                  <a:gd name="T23" fmla="*/ 418 h 418"/>
                  <a:gd name="T24" fmla="*/ 134 w 403"/>
                  <a:gd name="T25" fmla="*/ 418 h 418"/>
                  <a:gd name="T26" fmla="*/ 134 w 403"/>
                  <a:gd name="T27" fmla="*/ 418 h 418"/>
                  <a:gd name="T28" fmla="*/ 114 w 403"/>
                  <a:gd name="T29" fmla="*/ 418 h 418"/>
                  <a:gd name="T30" fmla="*/ 67 w 403"/>
                  <a:gd name="T31" fmla="*/ 411 h 418"/>
                  <a:gd name="T32" fmla="*/ 0 w 403"/>
                  <a:gd name="T33" fmla="*/ 398 h 418"/>
                  <a:gd name="T34" fmla="*/ 0 w 403"/>
                  <a:gd name="T35" fmla="*/ 398 h 418"/>
                  <a:gd name="T36" fmla="*/ 12 w 403"/>
                  <a:gd name="T37" fmla="*/ 383 h 418"/>
                  <a:gd name="T38" fmla="*/ 47 w 403"/>
                  <a:gd name="T39" fmla="*/ 356 h 418"/>
                  <a:gd name="T40" fmla="*/ 72 w 403"/>
                  <a:gd name="T41" fmla="*/ 324 h 418"/>
                  <a:gd name="T42" fmla="*/ 72 w 403"/>
                  <a:gd name="T43" fmla="*/ 324 h 418"/>
                  <a:gd name="T44" fmla="*/ 92 w 403"/>
                  <a:gd name="T45" fmla="*/ 289 h 418"/>
                  <a:gd name="T46" fmla="*/ 120 w 403"/>
                  <a:gd name="T47" fmla="*/ 244 h 418"/>
                  <a:gd name="T48" fmla="*/ 147 w 403"/>
                  <a:gd name="T49" fmla="*/ 196 h 418"/>
                  <a:gd name="T50" fmla="*/ 147 w 403"/>
                  <a:gd name="T51" fmla="*/ 196 h 418"/>
                  <a:gd name="T52" fmla="*/ 159 w 403"/>
                  <a:gd name="T53" fmla="*/ 129 h 418"/>
                  <a:gd name="T54" fmla="*/ 181 w 403"/>
                  <a:gd name="T55" fmla="*/ 40 h 418"/>
                  <a:gd name="T56" fmla="*/ 201 w 403"/>
                  <a:gd name="T57" fmla="*/ 0 h 418"/>
                  <a:gd name="T58" fmla="*/ 201 w 403"/>
                  <a:gd name="T59" fmla="*/ 0 h 418"/>
                  <a:gd name="T60" fmla="*/ 207 w 403"/>
                  <a:gd name="T61" fmla="*/ 55 h 418"/>
                  <a:gd name="T62" fmla="*/ 207 w 403"/>
                  <a:gd name="T63" fmla="*/ 149 h 418"/>
                  <a:gd name="T64" fmla="*/ 201 w 403"/>
                  <a:gd name="T65" fmla="*/ 222 h 418"/>
                  <a:gd name="T66" fmla="*/ 201 w 403"/>
                  <a:gd name="T67" fmla="*/ 222 h 418"/>
                  <a:gd name="T68" fmla="*/ 201 w 403"/>
                  <a:gd name="T69" fmla="*/ 236 h 418"/>
                  <a:gd name="T70" fmla="*/ 214 w 403"/>
                  <a:gd name="T71" fmla="*/ 216 h 418"/>
                  <a:gd name="T72" fmla="*/ 228 w 403"/>
                  <a:gd name="T73" fmla="*/ 202 h 418"/>
                  <a:gd name="T74" fmla="*/ 228 w 403"/>
                  <a:gd name="T75" fmla="*/ 202 h 418"/>
                  <a:gd name="T76" fmla="*/ 234 w 403"/>
                  <a:gd name="T77" fmla="*/ 175 h 418"/>
                  <a:gd name="T78" fmla="*/ 248 w 403"/>
                  <a:gd name="T79" fmla="*/ 107 h 418"/>
                  <a:gd name="T80" fmla="*/ 248 w 403"/>
                  <a:gd name="T81" fmla="*/ 40 h 418"/>
                  <a:gd name="T82" fmla="*/ 248 w 403"/>
                  <a:gd name="T83" fmla="*/ 40 h 418"/>
                  <a:gd name="T84" fmla="*/ 248 w 403"/>
                  <a:gd name="T85" fmla="*/ 28 h 418"/>
                  <a:gd name="T86" fmla="*/ 261 w 403"/>
                  <a:gd name="T87" fmla="*/ 20 h 418"/>
                  <a:gd name="T88" fmla="*/ 288 w 403"/>
                  <a:gd name="T89" fmla="*/ 20 h 418"/>
                  <a:gd name="T90" fmla="*/ 315 w 403"/>
                  <a:gd name="T91" fmla="*/ 35 h 418"/>
                  <a:gd name="T92" fmla="*/ 348 w 403"/>
                  <a:gd name="T93" fmla="*/ 48 h 418"/>
                  <a:gd name="T94" fmla="*/ 375 w 403"/>
                  <a:gd name="T95" fmla="*/ 62 h 418"/>
                  <a:gd name="T96" fmla="*/ 395 w 403"/>
                  <a:gd name="T97" fmla="*/ 82 h 418"/>
                  <a:gd name="T98" fmla="*/ 403 w 403"/>
                  <a:gd name="T99" fmla="*/ 95 h 418"/>
                  <a:gd name="T100" fmla="*/ 403 w 403"/>
                  <a:gd name="T101" fmla="*/ 95 h 418"/>
                  <a:gd name="T102" fmla="*/ 383 w 403"/>
                  <a:gd name="T103" fmla="*/ 149 h 418"/>
                  <a:gd name="T104" fmla="*/ 348 w 403"/>
                  <a:gd name="T105" fmla="*/ 229 h 418"/>
                  <a:gd name="T106" fmla="*/ 301 w 403"/>
                  <a:gd name="T107" fmla="*/ 316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3" h="418">
                    <a:moveTo>
                      <a:pt x="301" y="316"/>
                    </a:moveTo>
                    <a:lnTo>
                      <a:pt x="268" y="331"/>
                    </a:lnTo>
                    <a:lnTo>
                      <a:pt x="261" y="343"/>
                    </a:lnTo>
                    <a:lnTo>
                      <a:pt x="241" y="363"/>
                    </a:lnTo>
                    <a:lnTo>
                      <a:pt x="214" y="378"/>
                    </a:lnTo>
                    <a:lnTo>
                      <a:pt x="214" y="378"/>
                    </a:lnTo>
                    <a:lnTo>
                      <a:pt x="194" y="383"/>
                    </a:lnTo>
                    <a:lnTo>
                      <a:pt x="187" y="391"/>
                    </a:lnTo>
                    <a:lnTo>
                      <a:pt x="181" y="398"/>
                    </a:lnTo>
                    <a:lnTo>
                      <a:pt x="181" y="398"/>
                    </a:lnTo>
                    <a:lnTo>
                      <a:pt x="159" y="411"/>
                    </a:lnTo>
                    <a:lnTo>
                      <a:pt x="139" y="418"/>
                    </a:lnTo>
                    <a:lnTo>
                      <a:pt x="134" y="418"/>
                    </a:lnTo>
                    <a:lnTo>
                      <a:pt x="134" y="418"/>
                    </a:lnTo>
                    <a:lnTo>
                      <a:pt x="114" y="418"/>
                    </a:lnTo>
                    <a:lnTo>
                      <a:pt x="67" y="411"/>
                    </a:lnTo>
                    <a:lnTo>
                      <a:pt x="0" y="398"/>
                    </a:lnTo>
                    <a:lnTo>
                      <a:pt x="0" y="398"/>
                    </a:lnTo>
                    <a:lnTo>
                      <a:pt x="12" y="383"/>
                    </a:lnTo>
                    <a:lnTo>
                      <a:pt x="47" y="356"/>
                    </a:lnTo>
                    <a:lnTo>
                      <a:pt x="72" y="324"/>
                    </a:lnTo>
                    <a:lnTo>
                      <a:pt x="72" y="324"/>
                    </a:lnTo>
                    <a:lnTo>
                      <a:pt x="92" y="289"/>
                    </a:lnTo>
                    <a:lnTo>
                      <a:pt x="120" y="244"/>
                    </a:lnTo>
                    <a:lnTo>
                      <a:pt x="147" y="196"/>
                    </a:lnTo>
                    <a:lnTo>
                      <a:pt x="147" y="196"/>
                    </a:lnTo>
                    <a:lnTo>
                      <a:pt x="159" y="129"/>
                    </a:lnTo>
                    <a:lnTo>
                      <a:pt x="181" y="40"/>
                    </a:lnTo>
                    <a:lnTo>
                      <a:pt x="201" y="0"/>
                    </a:lnTo>
                    <a:lnTo>
                      <a:pt x="201" y="0"/>
                    </a:lnTo>
                    <a:lnTo>
                      <a:pt x="207" y="55"/>
                    </a:lnTo>
                    <a:lnTo>
                      <a:pt x="207" y="149"/>
                    </a:lnTo>
                    <a:lnTo>
                      <a:pt x="201" y="222"/>
                    </a:lnTo>
                    <a:lnTo>
                      <a:pt x="201" y="222"/>
                    </a:lnTo>
                    <a:lnTo>
                      <a:pt x="201" y="236"/>
                    </a:lnTo>
                    <a:lnTo>
                      <a:pt x="214" y="216"/>
                    </a:lnTo>
                    <a:lnTo>
                      <a:pt x="228" y="202"/>
                    </a:lnTo>
                    <a:lnTo>
                      <a:pt x="228" y="202"/>
                    </a:lnTo>
                    <a:lnTo>
                      <a:pt x="234" y="175"/>
                    </a:lnTo>
                    <a:lnTo>
                      <a:pt x="248" y="107"/>
                    </a:lnTo>
                    <a:lnTo>
                      <a:pt x="248" y="40"/>
                    </a:lnTo>
                    <a:lnTo>
                      <a:pt x="248" y="40"/>
                    </a:lnTo>
                    <a:lnTo>
                      <a:pt x="248" y="28"/>
                    </a:lnTo>
                    <a:lnTo>
                      <a:pt x="261" y="20"/>
                    </a:lnTo>
                    <a:lnTo>
                      <a:pt x="288" y="20"/>
                    </a:lnTo>
                    <a:lnTo>
                      <a:pt x="315" y="35"/>
                    </a:lnTo>
                    <a:lnTo>
                      <a:pt x="348" y="48"/>
                    </a:lnTo>
                    <a:lnTo>
                      <a:pt x="375" y="62"/>
                    </a:lnTo>
                    <a:lnTo>
                      <a:pt x="395" y="82"/>
                    </a:lnTo>
                    <a:lnTo>
                      <a:pt x="403" y="95"/>
                    </a:lnTo>
                    <a:lnTo>
                      <a:pt x="403" y="95"/>
                    </a:lnTo>
                    <a:lnTo>
                      <a:pt x="383" y="149"/>
                    </a:lnTo>
                    <a:lnTo>
                      <a:pt x="348" y="229"/>
                    </a:lnTo>
                    <a:lnTo>
                      <a:pt x="301" y="316"/>
                    </a:lnTo>
                    <a:close/>
                  </a:path>
                </a:pathLst>
              </a:custGeom>
              <a:solidFill>
                <a:srgbClr val="216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0" name="Freeform 528"/>
              <p:cNvSpPr>
                <a:spLocks/>
              </p:cNvSpPr>
              <p:nvPr/>
            </p:nvSpPr>
            <p:spPr bwMode="auto">
              <a:xfrm>
                <a:off x="4430" y="2294"/>
                <a:ext cx="198" cy="199"/>
              </a:xfrm>
              <a:custGeom>
                <a:avLst/>
                <a:gdLst>
                  <a:gd name="T0" fmla="*/ 194 w 395"/>
                  <a:gd name="T1" fmla="*/ 0 h 398"/>
                  <a:gd name="T2" fmla="*/ 201 w 395"/>
                  <a:gd name="T3" fmla="*/ 55 h 398"/>
                  <a:gd name="T4" fmla="*/ 201 w 395"/>
                  <a:gd name="T5" fmla="*/ 142 h 398"/>
                  <a:gd name="T6" fmla="*/ 194 w 395"/>
                  <a:gd name="T7" fmla="*/ 216 h 398"/>
                  <a:gd name="T8" fmla="*/ 194 w 395"/>
                  <a:gd name="T9" fmla="*/ 216 h 398"/>
                  <a:gd name="T10" fmla="*/ 194 w 395"/>
                  <a:gd name="T11" fmla="*/ 229 h 398"/>
                  <a:gd name="T12" fmla="*/ 214 w 395"/>
                  <a:gd name="T13" fmla="*/ 209 h 398"/>
                  <a:gd name="T14" fmla="*/ 228 w 395"/>
                  <a:gd name="T15" fmla="*/ 196 h 398"/>
                  <a:gd name="T16" fmla="*/ 228 w 395"/>
                  <a:gd name="T17" fmla="*/ 196 h 398"/>
                  <a:gd name="T18" fmla="*/ 234 w 395"/>
                  <a:gd name="T19" fmla="*/ 169 h 398"/>
                  <a:gd name="T20" fmla="*/ 248 w 395"/>
                  <a:gd name="T21" fmla="*/ 102 h 398"/>
                  <a:gd name="T22" fmla="*/ 248 w 395"/>
                  <a:gd name="T23" fmla="*/ 35 h 398"/>
                  <a:gd name="T24" fmla="*/ 248 w 395"/>
                  <a:gd name="T25" fmla="*/ 35 h 398"/>
                  <a:gd name="T26" fmla="*/ 248 w 395"/>
                  <a:gd name="T27" fmla="*/ 20 h 398"/>
                  <a:gd name="T28" fmla="*/ 268 w 395"/>
                  <a:gd name="T29" fmla="*/ 15 h 398"/>
                  <a:gd name="T30" fmla="*/ 296 w 395"/>
                  <a:gd name="T31" fmla="*/ 20 h 398"/>
                  <a:gd name="T32" fmla="*/ 328 w 395"/>
                  <a:gd name="T33" fmla="*/ 35 h 398"/>
                  <a:gd name="T34" fmla="*/ 363 w 395"/>
                  <a:gd name="T35" fmla="*/ 55 h 398"/>
                  <a:gd name="T36" fmla="*/ 383 w 395"/>
                  <a:gd name="T37" fmla="*/ 75 h 398"/>
                  <a:gd name="T38" fmla="*/ 395 w 395"/>
                  <a:gd name="T39" fmla="*/ 87 h 398"/>
                  <a:gd name="T40" fmla="*/ 395 w 395"/>
                  <a:gd name="T41" fmla="*/ 87 h 398"/>
                  <a:gd name="T42" fmla="*/ 375 w 395"/>
                  <a:gd name="T43" fmla="*/ 142 h 398"/>
                  <a:gd name="T44" fmla="*/ 341 w 395"/>
                  <a:gd name="T45" fmla="*/ 216 h 398"/>
                  <a:gd name="T46" fmla="*/ 301 w 395"/>
                  <a:gd name="T47" fmla="*/ 296 h 398"/>
                  <a:gd name="T48" fmla="*/ 301 w 395"/>
                  <a:gd name="T49" fmla="*/ 296 h 398"/>
                  <a:gd name="T50" fmla="*/ 268 w 395"/>
                  <a:gd name="T51" fmla="*/ 311 h 398"/>
                  <a:gd name="T52" fmla="*/ 261 w 395"/>
                  <a:gd name="T53" fmla="*/ 323 h 398"/>
                  <a:gd name="T54" fmla="*/ 241 w 395"/>
                  <a:gd name="T55" fmla="*/ 343 h 398"/>
                  <a:gd name="T56" fmla="*/ 214 w 395"/>
                  <a:gd name="T57" fmla="*/ 358 h 398"/>
                  <a:gd name="T58" fmla="*/ 214 w 395"/>
                  <a:gd name="T59" fmla="*/ 358 h 398"/>
                  <a:gd name="T60" fmla="*/ 194 w 395"/>
                  <a:gd name="T61" fmla="*/ 363 h 398"/>
                  <a:gd name="T62" fmla="*/ 187 w 395"/>
                  <a:gd name="T63" fmla="*/ 371 h 398"/>
                  <a:gd name="T64" fmla="*/ 181 w 395"/>
                  <a:gd name="T65" fmla="*/ 378 h 398"/>
                  <a:gd name="T66" fmla="*/ 181 w 395"/>
                  <a:gd name="T67" fmla="*/ 378 h 398"/>
                  <a:gd name="T68" fmla="*/ 159 w 395"/>
                  <a:gd name="T69" fmla="*/ 391 h 398"/>
                  <a:gd name="T70" fmla="*/ 139 w 395"/>
                  <a:gd name="T71" fmla="*/ 398 h 398"/>
                  <a:gd name="T72" fmla="*/ 134 w 395"/>
                  <a:gd name="T73" fmla="*/ 398 h 398"/>
                  <a:gd name="T74" fmla="*/ 134 w 395"/>
                  <a:gd name="T75" fmla="*/ 398 h 398"/>
                  <a:gd name="T76" fmla="*/ 114 w 395"/>
                  <a:gd name="T77" fmla="*/ 398 h 398"/>
                  <a:gd name="T78" fmla="*/ 67 w 395"/>
                  <a:gd name="T79" fmla="*/ 391 h 398"/>
                  <a:gd name="T80" fmla="*/ 0 w 395"/>
                  <a:gd name="T81" fmla="*/ 378 h 398"/>
                  <a:gd name="T82" fmla="*/ 0 w 395"/>
                  <a:gd name="T83" fmla="*/ 378 h 398"/>
                  <a:gd name="T84" fmla="*/ 12 w 395"/>
                  <a:gd name="T85" fmla="*/ 363 h 398"/>
                  <a:gd name="T86" fmla="*/ 47 w 395"/>
                  <a:gd name="T87" fmla="*/ 336 h 398"/>
                  <a:gd name="T88" fmla="*/ 80 w 395"/>
                  <a:gd name="T89" fmla="*/ 304 h 398"/>
                  <a:gd name="T90" fmla="*/ 80 w 395"/>
                  <a:gd name="T91" fmla="*/ 304 h 398"/>
                  <a:gd name="T92" fmla="*/ 100 w 395"/>
                  <a:gd name="T93" fmla="*/ 269 h 398"/>
                  <a:gd name="T94" fmla="*/ 120 w 395"/>
                  <a:gd name="T95" fmla="*/ 229 h 398"/>
                  <a:gd name="T96" fmla="*/ 147 w 395"/>
                  <a:gd name="T97" fmla="*/ 182 h 398"/>
                  <a:gd name="T98" fmla="*/ 147 w 395"/>
                  <a:gd name="T99" fmla="*/ 182 h 398"/>
                  <a:gd name="T100" fmla="*/ 159 w 395"/>
                  <a:gd name="T101" fmla="*/ 122 h 398"/>
                  <a:gd name="T102" fmla="*/ 181 w 395"/>
                  <a:gd name="T103" fmla="*/ 35 h 398"/>
                  <a:gd name="T104" fmla="*/ 194 w 395"/>
                  <a:gd name="T105" fmla="*/ 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5" h="398">
                    <a:moveTo>
                      <a:pt x="194" y="0"/>
                    </a:moveTo>
                    <a:lnTo>
                      <a:pt x="201" y="55"/>
                    </a:lnTo>
                    <a:lnTo>
                      <a:pt x="201" y="142"/>
                    </a:lnTo>
                    <a:lnTo>
                      <a:pt x="194" y="216"/>
                    </a:lnTo>
                    <a:lnTo>
                      <a:pt x="194" y="216"/>
                    </a:lnTo>
                    <a:lnTo>
                      <a:pt x="194" y="229"/>
                    </a:lnTo>
                    <a:lnTo>
                      <a:pt x="214" y="209"/>
                    </a:lnTo>
                    <a:lnTo>
                      <a:pt x="228" y="196"/>
                    </a:lnTo>
                    <a:lnTo>
                      <a:pt x="228" y="196"/>
                    </a:lnTo>
                    <a:lnTo>
                      <a:pt x="234" y="169"/>
                    </a:lnTo>
                    <a:lnTo>
                      <a:pt x="248" y="102"/>
                    </a:lnTo>
                    <a:lnTo>
                      <a:pt x="248" y="35"/>
                    </a:lnTo>
                    <a:lnTo>
                      <a:pt x="248" y="35"/>
                    </a:lnTo>
                    <a:lnTo>
                      <a:pt x="248" y="20"/>
                    </a:lnTo>
                    <a:lnTo>
                      <a:pt x="268" y="15"/>
                    </a:lnTo>
                    <a:lnTo>
                      <a:pt x="296" y="20"/>
                    </a:lnTo>
                    <a:lnTo>
                      <a:pt x="328" y="35"/>
                    </a:lnTo>
                    <a:lnTo>
                      <a:pt x="363" y="55"/>
                    </a:lnTo>
                    <a:lnTo>
                      <a:pt x="383" y="75"/>
                    </a:lnTo>
                    <a:lnTo>
                      <a:pt x="395" y="87"/>
                    </a:lnTo>
                    <a:lnTo>
                      <a:pt x="395" y="87"/>
                    </a:lnTo>
                    <a:lnTo>
                      <a:pt x="375" y="142"/>
                    </a:lnTo>
                    <a:lnTo>
                      <a:pt x="341" y="216"/>
                    </a:lnTo>
                    <a:lnTo>
                      <a:pt x="301" y="296"/>
                    </a:lnTo>
                    <a:lnTo>
                      <a:pt x="301" y="296"/>
                    </a:lnTo>
                    <a:lnTo>
                      <a:pt x="268" y="311"/>
                    </a:lnTo>
                    <a:lnTo>
                      <a:pt x="261" y="323"/>
                    </a:lnTo>
                    <a:lnTo>
                      <a:pt x="241" y="343"/>
                    </a:lnTo>
                    <a:lnTo>
                      <a:pt x="214" y="358"/>
                    </a:lnTo>
                    <a:lnTo>
                      <a:pt x="214" y="358"/>
                    </a:lnTo>
                    <a:lnTo>
                      <a:pt x="194" y="363"/>
                    </a:lnTo>
                    <a:lnTo>
                      <a:pt x="187" y="371"/>
                    </a:lnTo>
                    <a:lnTo>
                      <a:pt x="181" y="378"/>
                    </a:lnTo>
                    <a:lnTo>
                      <a:pt x="181" y="378"/>
                    </a:lnTo>
                    <a:lnTo>
                      <a:pt x="159" y="391"/>
                    </a:lnTo>
                    <a:lnTo>
                      <a:pt x="139" y="398"/>
                    </a:lnTo>
                    <a:lnTo>
                      <a:pt x="134" y="398"/>
                    </a:lnTo>
                    <a:lnTo>
                      <a:pt x="134" y="398"/>
                    </a:lnTo>
                    <a:lnTo>
                      <a:pt x="114" y="398"/>
                    </a:lnTo>
                    <a:lnTo>
                      <a:pt x="67" y="391"/>
                    </a:lnTo>
                    <a:lnTo>
                      <a:pt x="0" y="378"/>
                    </a:lnTo>
                    <a:lnTo>
                      <a:pt x="0" y="378"/>
                    </a:lnTo>
                    <a:lnTo>
                      <a:pt x="12" y="363"/>
                    </a:lnTo>
                    <a:lnTo>
                      <a:pt x="47" y="336"/>
                    </a:lnTo>
                    <a:lnTo>
                      <a:pt x="80" y="304"/>
                    </a:lnTo>
                    <a:lnTo>
                      <a:pt x="80" y="304"/>
                    </a:lnTo>
                    <a:lnTo>
                      <a:pt x="100" y="269"/>
                    </a:lnTo>
                    <a:lnTo>
                      <a:pt x="120" y="229"/>
                    </a:lnTo>
                    <a:lnTo>
                      <a:pt x="147" y="182"/>
                    </a:lnTo>
                    <a:lnTo>
                      <a:pt x="147" y="182"/>
                    </a:lnTo>
                    <a:lnTo>
                      <a:pt x="159" y="122"/>
                    </a:lnTo>
                    <a:lnTo>
                      <a:pt x="181" y="35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1A61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1" name="Freeform 529"/>
              <p:cNvSpPr>
                <a:spLocks/>
              </p:cNvSpPr>
              <p:nvPr/>
            </p:nvSpPr>
            <p:spPr bwMode="auto">
              <a:xfrm>
                <a:off x="4430" y="2304"/>
                <a:ext cx="192" cy="189"/>
              </a:xfrm>
              <a:custGeom>
                <a:avLst/>
                <a:gdLst>
                  <a:gd name="T0" fmla="*/ 194 w 383"/>
                  <a:gd name="T1" fmla="*/ 0 h 378"/>
                  <a:gd name="T2" fmla="*/ 194 w 383"/>
                  <a:gd name="T3" fmla="*/ 47 h 378"/>
                  <a:gd name="T4" fmla="*/ 194 w 383"/>
                  <a:gd name="T5" fmla="*/ 135 h 378"/>
                  <a:gd name="T6" fmla="*/ 187 w 383"/>
                  <a:gd name="T7" fmla="*/ 204 h 378"/>
                  <a:gd name="T8" fmla="*/ 187 w 383"/>
                  <a:gd name="T9" fmla="*/ 204 h 378"/>
                  <a:gd name="T10" fmla="*/ 187 w 383"/>
                  <a:gd name="T11" fmla="*/ 224 h 378"/>
                  <a:gd name="T12" fmla="*/ 207 w 383"/>
                  <a:gd name="T13" fmla="*/ 204 h 378"/>
                  <a:gd name="T14" fmla="*/ 221 w 383"/>
                  <a:gd name="T15" fmla="*/ 189 h 378"/>
                  <a:gd name="T16" fmla="*/ 221 w 383"/>
                  <a:gd name="T17" fmla="*/ 189 h 378"/>
                  <a:gd name="T18" fmla="*/ 228 w 383"/>
                  <a:gd name="T19" fmla="*/ 162 h 378"/>
                  <a:gd name="T20" fmla="*/ 241 w 383"/>
                  <a:gd name="T21" fmla="*/ 102 h 378"/>
                  <a:gd name="T22" fmla="*/ 248 w 383"/>
                  <a:gd name="T23" fmla="*/ 35 h 378"/>
                  <a:gd name="T24" fmla="*/ 248 w 383"/>
                  <a:gd name="T25" fmla="*/ 35 h 378"/>
                  <a:gd name="T26" fmla="*/ 248 w 383"/>
                  <a:gd name="T27" fmla="*/ 22 h 378"/>
                  <a:gd name="T28" fmla="*/ 268 w 383"/>
                  <a:gd name="T29" fmla="*/ 15 h 378"/>
                  <a:gd name="T30" fmla="*/ 296 w 383"/>
                  <a:gd name="T31" fmla="*/ 22 h 378"/>
                  <a:gd name="T32" fmla="*/ 321 w 383"/>
                  <a:gd name="T33" fmla="*/ 35 h 378"/>
                  <a:gd name="T34" fmla="*/ 348 w 383"/>
                  <a:gd name="T35" fmla="*/ 47 h 378"/>
                  <a:gd name="T36" fmla="*/ 375 w 383"/>
                  <a:gd name="T37" fmla="*/ 67 h 378"/>
                  <a:gd name="T38" fmla="*/ 383 w 383"/>
                  <a:gd name="T39" fmla="*/ 82 h 378"/>
                  <a:gd name="T40" fmla="*/ 383 w 383"/>
                  <a:gd name="T41" fmla="*/ 82 h 378"/>
                  <a:gd name="T42" fmla="*/ 368 w 383"/>
                  <a:gd name="T43" fmla="*/ 135 h 378"/>
                  <a:gd name="T44" fmla="*/ 335 w 383"/>
                  <a:gd name="T45" fmla="*/ 204 h 378"/>
                  <a:gd name="T46" fmla="*/ 301 w 383"/>
                  <a:gd name="T47" fmla="*/ 276 h 378"/>
                  <a:gd name="T48" fmla="*/ 301 w 383"/>
                  <a:gd name="T49" fmla="*/ 276 h 378"/>
                  <a:gd name="T50" fmla="*/ 268 w 383"/>
                  <a:gd name="T51" fmla="*/ 291 h 378"/>
                  <a:gd name="T52" fmla="*/ 261 w 383"/>
                  <a:gd name="T53" fmla="*/ 303 h 378"/>
                  <a:gd name="T54" fmla="*/ 241 w 383"/>
                  <a:gd name="T55" fmla="*/ 323 h 378"/>
                  <a:gd name="T56" fmla="*/ 214 w 383"/>
                  <a:gd name="T57" fmla="*/ 338 h 378"/>
                  <a:gd name="T58" fmla="*/ 214 w 383"/>
                  <a:gd name="T59" fmla="*/ 338 h 378"/>
                  <a:gd name="T60" fmla="*/ 194 w 383"/>
                  <a:gd name="T61" fmla="*/ 343 h 378"/>
                  <a:gd name="T62" fmla="*/ 187 w 383"/>
                  <a:gd name="T63" fmla="*/ 351 h 378"/>
                  <a:gd name="T64" fmla="*/ 181 w 383"/>
                  <a:gd name="T65" fmla="*/ 358 h 378"/>
                  <a:gd name="T66" fmla="*/ 181 w 383"/>
                  <a:gd name="T67" fmla="*/ 358 h 378"/>
                  <a:gd name="T68" fmla="*/ 159 w 383"/>
                  <a:gd name="T69" fmla="*/ 371 h 378"/>
                  <a:gd name="T70" fmla="*/ 139 w 383"/>
                  <a:gd name="T71" fmla="*/ 378 h 378"/>
                  <a:gd name="T72" fmla="*/ 134 w 383"/>
                  <a:gd name="T73" fmla="*/ 378 h 378"/>
                  <a:gd name="T74" fmla="*/ 134 w 383"/>
                  <a:gd name="T75" fmla="*/ 378 h 378"/>
                  <a:gd name="T76" fmla="*/ 114 w 383"/>
                  <a:gd name="T77" fmla="*/ 378 h 378"/>
                  <a:gd name="T78" fmla="*/ 67 w 383"/>
                  <a:gd name="T79" fmla="*/ 371 h 378"/>
                  <a:gd name="T80" fmla="*/ 0 w 383"/>
                  <a:gd name="T81" fmla="*/ 358 h 378"/>
                  <a:gd name="T82" fmla="*/ 0 w 383"/>
                  <a:gd name="T83" fmla="*/ 358 h 378"/>
                  <a:gd name="T84" fmla="*/ 12 w 383"/>
                  <a:gd name="T85" fmla="*/ 351 h 378"/>
                  <a:gd name="T86" fmla="*/ 47 w 383"/>
                  <a:gd name="T87" fmla="*/ 323 h 378"/>
                  <a:gd name="T88" fmla="*/ 80 w 383"/>
                  <a:gd name="T89" fmla="*/ 291 h 378"/>
                  <a:gd name="T90" fmla="*/ 80 w 383"/>
                  <a:gd name="T91" fmla="*/ 291 h 378"/>
                  <a:gd name="T92" fmla="*/ 92 w 383"/>
                  <a:gd name="T93" fmla="*/ 256 h 378"/>
                  <a:gd name="T94" fmla="*/ 120 w 383"/>
                  <a:gd name="T95" fmla="*/ 216 h 378"/>
                  <a:gd name="T96" fmla="*/ 139 w 383"/>
                  <a:gd name="T97" fmla="*/ 176 h 378"/>
                  <a:gd name="T98" fmla="*/ 139 w 383"/>
                  <a:gd name="T99" fmla="*/ 176 h 378"/>
                  <a:gd name="T100" fmla="*/ 159 w 383"/>
                  <a:gd name="T101" fmla="*/ 115 h 378"/>
                  <a:gd name="T102" fmla="*/ 174 w 383"/>
                  <a:gd name="T103" fmla="*/ 35 h 378"/>
                  <a:gd name="T104" fmla="*/ 194 w 383"/>
                  <a:gd name="T105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3" h="378">
                    <a:moveTo>
                      <a:pt x="194" y="0"/>
                    </a:moveTo>
                    <a:lnTo>
                      <a:pt x="194" y="47"/>
                    </a:lnTo>
                    <a:lnTo>
                      <a:pt x="194" y="135"/>
                    </a:lnTo>
                    <a:lnTo>
                      <a:pt x="187" y="204"/>
                    </a:lnTo>
                    <a:lnTo>
                      <a:pt x="187" y="204"/>
                    </a:lnTo>
                    <a:lnTo>
                      <a:pt x="187" y="224"/>
                    </a:lnTo>
                    <a:lnTo>
                      <a:pt x="207" y="204"/>
                    </a:lnTo>
                    <a:lnTo>
                      <a:pt x="221" y="189"/>
                    </a:lnTo>
                    <a:lnTo>
                      <a:pt x="221" y="189"/>
                    </a:lnTo>
                    <a:lnTo>
                      <a:pt x="228" y="162"/>
                    </a:lnTo>
                    <a:lnTo>
                      <a:pt x="241" y="102"/>
                    </a:lnTo>
                    <a:lnTo>
                      <a:pt x="248" y="35"/>
                    </a:lnTo>
                    <a:lnTo>
                      <a:pt x="248" y="35"/>
                    </a:lnTo>
                    <a:lnTo>
                      <a:pt x="248" y="22"/>
                    </a:lnTo>
                    <a:lnTo>
                      <a:pt x="268" y="15"/>
                    </a:lnTo>
                    <a:lnTo>
                      <a:pt x="296" y="22"/>
                    </a:lnTo>
                    <a:lnTo>
                      <a:pt x="321" y="35"/>
                    </a:lnTo>
                    <a:lnTo>
                      <a:pt x="348" y="47"/>
                    </a:lnTo>
                    <a:lnTo>
                      <a:pt x="375" y="67"/>
                    </a:lnTo>
                    <a:lnTo>
                      <a:pt x="383" y="82"/>
                    </a:lnTo>
                    <a:lnTo>
                      <a:pt x="383" y="82"/>
                    </a:lnTo>
                    <a:lnTo>
                      <a:pt x="368" y="135"/>
                    </a:lnTo>
                    <a:lnTo>
                      <a:pt x="335" y="204"/>
                    </a:lnTo>
                    <a:lnTo>
                      <a:pt x="301" y="276"/>
                    </a:lnTo>
                    <a:lnTo>
                      <a:pt x="301" y="276"/>
                    </a:lnTo>
                    <a:lnTo>
                      <a:pt x="268" y="291"/>
                    </a:lnTo>
                    <a:lnTo>
                      <a:pt x="261" y="303"/>
                    </a:lnTo>
                    <a:lnTo>
                      <a:pt x="241" y="323"/>
                    </a:lnTo>
                    <a:lnTo>
                      <a:pt x="214" y="338"/>
                    </a:lnTo>
                    <a:lnTo>
                      <a:pt x="214" y="338"/>
                    </a:lnTo>
                    <a:lnTo>
                      <a:pt x="194" y="343"/>
                    </a:lnTo>
                    <a:lnTo>
                      <a:pt x="187" y="351"/>
                    </a:lnTo>
                    <a:lnTo>
                      <a:pt x="181" y="358"/>
                    </a:lnTo>
                    <a:lnTo>
                      <a:pt x="181" y="358"/>
                    </a:lnTo>
                    <a:lnTo>
                      <a:pt x="159" y="371"/>
                    </a:lnTo>
                    <a:lnTo>
                      <a:pt x="139" y="378"/>
                    </a:lnTo>
                    <a:lnTo>
                      <a:pt x="134" y="378"/>
                    </a:lnTo>
                    <a:lnTo>
                      <a:pt x="134" y="378"/>
                    </a:lnTo>
                    <a:lnTo>
                      <a:pt x="114" y="378"/>
                    </a:lnTo>
                    <a:lnTo>
                      <a:pt x="67" y="371"/>
                    </a:lnTo>
                    <a:lnTo>
                      <a:pt x="0" y="358"/>
                    </a:lnTo>
                    <a:lnTo>
                      <a:pt x="0" y="358"/>
                    </a:lnTo>
                    <a:lnTo>
                      <a:pt x="12" y="351"/>
                    </a:lnTo>
                    <a:lnTo>
                      <a:pt x="47" y="323"/>
                    </a:lnTo>
                    <a:lnTo>
                      <a:pt x="80" y="291"/>
                    </a:lnTo>
                    <a:lnTo>
                      <a:pt x="80" y="291"/>
                    </a:lnTo>
                    <a:lnTo>
                      <a:pt x="92" y="256"/>
                    </a:lnTo>
                    <a:lnTo>
                      <a:pt x="120" y="216"/>
                    </a:lnTo>
                    <a:lnTo>
                      <a:pt x="139" y="176"/>
                    </a:lnTo>
                    <a:lnTo>
                      <a:pt x="139" y="176"/>
                    </a:lnTo>
                    <a:lnTo>
                      <a:pt x="159" y="115"/>
                    </a:lnTo>
                    <a:lnTo>
                      <a:pt x="174" y="35"/>
                    </a:lnTo>
                    <a:lnTo>
                      <a:pt x="194" y="0"/>
                    </a:lnTo>
                    <a:close/>
                  </a:path>
                </a:pathLst>
              </a:custGeom>
              <a:solidFill>
                <a:srgbClr val="135A4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2" name="Freeform 530"/>
              <p:cNvSpPr>
                <a:spLocks/>
              </p:cNvSpPr>
              <p:nvPr/>
            </p:nvSpPr>
            <p:spPr bwMode="auto">
              <a:xfrm>
                <a:off x="4430" y="2318"/>
                <a:ext cx="185" cy="175"/>
              </a:xfrm>
              <a:custGeom>
                <a:avLst/>
                <a:gdLst>
                  <a:gd name="T0" fmla="*/ 187 w 368"/>
                  <a:gd name="T1" fmla="*/ 0 h 351"/>
                  <a:gd name="T2" fmla="*/ 194 w 368"/>
                  <a:gd name="T3" fmla="*/ 40 h 351"/>
                  <a:gd name="T4" fmla="*/ 187 w 368"/>
                  <a:gd name="T5" fmla="*/ 122 h 351"/>
                  <a:gd name="T6" fmla="*/ 181 w 368"/>
                  <a:gd name="T7" fmla="*/ 189 h 351"/>
                  <a:gd name="T8" fmla="*/ 181 w 368"/>
                  <a:gd name="T9" fmla="*/ 189 h 351"/>
                  <a:gd name="T10" fmla="*/ 187 w 368"/>
                  <a:gd name="T11" fmla="*/ 202 h 351"/>
                  <a:gd name="T12" fmla="*/ 207 w 368"/>
                  <a:gd name="T13" fmla="*/ 189 h 351"/>
                  <a:gd name="T14" fmla="*/ 221 w 368"/>
                  <a:gd name="T15" fmla="*/ 177 h 351"/>
                  <a:gd name="T16" fmla="*/ 221 w 368"/>
                  <a:gd name="T17" fmla="*/ 177 h 351"/>
                  <a:gd name="T18" fmla="*/ 228 w 368"/>
                  <a:gd name="T19" fmla="*/ 149 h 351"/>
                  <a:gd name="T20" fmla="*/ 241 w 368"/>
                  <a:gd name="T21" fmla="*/ 88 h 351"/>
                  <a:gd name="T22" fmla="*/ 248 w 368"/>
                  <a:gd name="T23" fmla="*/ 28 h 351"/>
                  <a:gd name="T24" fmla="*/ 248 w 368"/>
                  <a:gd name="T25" fmla="*/ 28 h 351"/>
                  <a:gd name="T26" fmla="*/ 248 w 368"/>
                  <a:gd name="T27" fmla="*/ 15 h 351"/>
                  <a:gd name="T28" fmla="*/ 268 w 368"/>
                  <a:gd name="T29" fmla="*/ 8 h 351"/>
                  <a:gd name="T30" fmla="*/ 288 w 368"/>
                  <a:gd name="T31" fmla="*/ 8 h 351"/>
                  <a:gd name="T32" fmla="*/ 315 w 368"/>
                  <a:gd name="T33" fmla="*/ 20 h 351"/>
                  <a:gd name="T34" fmla="*/ 341 w 368"/>
                  <a:gd name="T35" fmla="*/ 35 h 351"/>
                  <a:gd name="T36" fmla="*/ 363 w 368"/>
                  <a:gd name="T37" fmla="*/ 55 h 351"/>
                  <a:gd name="T38" fmla="*/ 368 w 368"/>
                  <a:gd name="T39" fmla="*/ 68 h 351"/>
                  <a:gd name="T40" fmla="*/ 368 w 368"/>
                  <a:gd name="T41" fmla="*/ 68 h 351"/>
                  <a:gd name="T42" fmla="*/ 355 w 368"/>
                  <a:gd name="T43" fmla="*/ 122 h 351"/>
                  <a:gd name="T44" fmla="*/ 328 w 368"/>
                  <a:gd name="T45" fmla="*/ 182 h 351"/>
                  <a:gd name="T46" fmla="*/ 301 w 368"/>
                  <a:gd name="T47" fmla="*/ 249 h 351"/>
                  <a:gd name="T48" fmla="*/ 301 w 368"/>
                  <a:gd name="T49" fmla="*/ 249 h 351"/>
                  <a:gd name="T50" fmla="*/ 268 w 368"/>
                  <a:gd name="T51" fmla="*/ 264 h 351"/>
                  <a:gd name="T52" fmla="*/ 261 w 368"/>
                  <a:gd name="T53" fmla="*/ 276 h 351"/>
                  <a:gd name="T54" fmla="*/ 241 w 368"/>
                  <a:gd name="T55" fmla="*/ 296 h 351"/>
                  <a:gd name="T56" fmla="*/ 214 w 368"/>
                  <a:gd name="T57" fmla="*/ 311 h 351"/>
                  <a:gd name="T58" fmla="*/ 214 w 368"/>
                  <a:gd name="T59" fmla="*/ 311 h 351"/>
                  <a:gd name="T60" fmla="*/ 194 w 368"/>
                  <a:gd name="T61" fmla="*/ 316 h 351"/>
                  <a:gd name="T62" fmla="*/ 187 w 368"/>
                  <a:gd name="T63" fmla="*/ 324 h 351"/>
                  <a:gd name="T64" fmla="*/ 181 w 368"/>
                  <a:gd name="T65" fmla="*/ 331 h 351"/>
                  <a:gd name="T66" fmla="*/ 181 w 368"/>
                  <a:gd name="T67" fmla="*/ 331 h 351"/>
                  <a:gd name="T68" fmla="*/ 159 w 368"/>
                  <a:gd name="T69" fmla="*/ 344 h 351"/>
                  <a:gd name="T70" fmla="*/ 139 w 368"/>
                  <a:gd name="T71" fmla="*/ 351 h 351"/>
                  <a:gd name="T72" fmla="*/ 134 w 368"/>
                  <a:gd name="T73" fmla="*/ 351 h 351"/>
                  <a:gd name="T74" fmla="*/ 134 w 368"/>
                  <a:gd name="T75" fmla="*/ 351 h 351"/>
                  <a:gd name="T76" fmla="*/ 114 w 368"/>
                  <a:gd name="T77" fmla="*/ 351 h 351"/>
                  <a:gd name="T78" fmla="*/ 67 w 368"/>
                  <a:gd name="T79" fmla="*/ 344 h 351"/>
                  <a:gd name="T80" fmla="*/ 0 w 368"/>
                  <a:gd name="T81" fmla="*/ 331 h 351"/>
                  <a:gd name="T82" fmla="*/ 0 w 368"/>
                  <a:gd name="T83" fmla="*/ 331 h 351"/>
                  <a:gd name="T84" fmla="*/ 12 w 368"/>
                  <a:gd name="T85" fmla="*/ 324 h 351"/>
                  <a:gd name="T86" fmla="*/ 52 w 368"/>
                  <a:gd name="T87" fmla="*/ 296 h 351"/>
                  <a:gd name="T88" fmla="*/ 80 w 368"/>
                  <a:gd name="T89" fmla="*/ 269 h 351"/>
                  <a:gd name="T90" fmla="*/ 80 w 368"/>
                  <a:gd name="T91" fmla="*/ 269 h 351"/>
                  <a:gd name="T92" fmla="*/ 92 w 368"/>
                  <a:gd name="T93" fmla="*/ 237 h 351"/>
                  <a:gd name="T94" fmla="*/ 120 w 368"/>
                  <a:gd name="T95" fmla="*/ 197 h 351"/>
                  <a:gd name="T96" fmla="*/ 139 w 368"/>
                  <a:gd name="T97" fmla="*/ 155 h 351"/>
                  <a:gd name="T98" fmla="*/ 139 w 368"/>
                  <a:gd name="T99" fmla="*/ 155 h 351"/>
                  <a:gd name="T100" fmla="*/ 154 w 368"/>
                  <a:gd name="T101" fmla="*/ 102 h 351"/>
                  <a:gd name="T102" fmla="*/ 174 w 368"/>
                  <a:gd name="T103" fmla="*/ 28 h 351"/>
                  <a:gd name="T104" fmla="*/ 187 w 368"/>
                  <a:gd name="T105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8" h="351">
                    <a:moveTo>
                      <a:pt x="187" y="0"/>
                    </a:moveTo>
                    <a:lnTo>
                      <a:pt x="194" y="40"/>
                    </a:lnTo>
                    <a:lnTo>
                      <a:pt x="187" y="122"/>
                    </a:lnTo>
                    <a:lnTo>
                      <a:pt x="181" y="189"/>
                    </a:lnTo>
                    <a:lnTo>
                      <a:pt x="181" y="189"/>
                    </a:lnTo>
                    <a:lnTo>
                      <a:pt x="187" y="202"/>
                    </a:lnTo>
                    <a:lnTo>
                      <a:pt x="207" y="189"/>
                    </a:lnTo>
                    <a:lnTo>
                      <a:pt x="221" y="177"/>
                    </a:lnTo>
                    <a:lnTo>
                      <a:pt x="221" y="177"/>
                    </a:lnTo>
                    <a:lnTo>
                      <a:pt x="228" y="149"/>
                    </a:lnTo>
                    <a:lnTo>
                      <a:pt x="241" y="88"/>
                    </a:lnTo>
                    <a:lnTo>
                      <a:pt x="248" y="28"/>
                    </a:lnTo>
                    <a:lnTo>
                      <a:pt x="248" y="28"/>
                    </a:lnTo>
                    <a:lnTo>
                      <a:pt x="248" y="15"/>
                    </a:lnTo>
                    <a:lnTo>
                      <a:pt x="268" y="8"/>
                    </a:lnTo>
                    <a:lnTo>
                      <a:pt x="288" y="8"/>
                    </a:lnTo>
                    <a:lnTo>
                      <a:pt x="315" y="20"/>
                    </a:lnTo>
                    <a:lnTo>
                      <a:pt x="341" y="35"/>
                    </a:lnTo>
                    <a:lnTo>
                      <a:pt x="363" y="55"/>
                    </a:lnTo>
                    <a:lnTo>
                      <a:pt x="368" y="68"/>
                    </a:lnTo>
                    <a:lnTo>
                      <a:pt x="368" y="68"/>
                    </a:lnTo>
                    <a:lnTo>
                      <a:pt x="355" y="122"/>
                    </a:lnTo>
                    <a:lnTo>
                      <a:pt x="328" y="182"/>
                    </a:lnTo>
                    <a:lnTo>
                      <a:pt x="301" y="249"/>
                    </a:lnTo>
                    <a:lnTo>
                      <a:pt x="301" y="249"/>
                    </a:lnTo>
                    <a:lnTo>
                      <a:pt x="268" y="264"/>
                    </a:lnTo>
                    <a:lnTo>
                      <a:pt x="261" y="276"/>
                    </a:lnTo>
                    <a:lnTo>
                      <a:pt x="241" y="296"/>
                    </a:lnTo>
                    <a:lnTo>
                      <a:pt x="214" y="311"/>
                    </a:lnTo>
                    <a:lnTo>
                      <a:pt x="214" y="311"/>
                    </a:lnTo>
                    <a:lnTo>
                      <a:pt x="194" y="316"/>
                    </a:lnTo>
                    <a:lnTo>
                      <a:pt x="187" y="324"/>
                    </a:lnTo>
                    <a:lnTo>
                      <a:pt x="181" y="331"/>
                    </a:lnTo>
                    <a:lnTo>
                      <a:pt x="181" y="331"/>
                    </a:lnTo>
                    <a:lnTo>
                      <a:pt x="159" y="344"/>
                    </a:lnTo>
                    <a:lnTo>
                      <a:pt x="139" y="351"/>
                    </a:lnTo>
                    <a:lnTo>
                      <a:pt x="134" y="351"/>
                    </a:lnTo>
                    <a:lnTo>
                      <a:pt x="134" y="351"/>
                    </a:lnTo>
                    <a:lnTo>
                      <a:pt x="114" y="351"/>
                    </a:lnTo>
                    <a:lnTo>
                      <a:pt x="67" y="344"/>
                    </a:lnTo>
                    <a:lnTo>
                      <a:pt x="0" y="331"/>
                    </a:lnTo>
                    <a:lnTo>
                      <a:pt x="0" y="331"/>
                    </a:lnTo>
                    <a:lnTo>
                      <a:pt x="12" y="324"/>
                    </a:lnTo>
                    <a:lnTo>
                      <a:pt x="52" y="296"/>
                    </a:lnTo>
                    <a:lnTo>
                      <a:pt x="80" y="269"/>
                    </a:lnTo>
                    <a:lnTo>
                      <a:pt x="80" y="269"/>
                    </a:lnTo>
                    <a:lnTo>
                      <a:pt x="92" y="237"/>
                    </a:lnTo>
                    <a:lnTo>
                      <a:pt x="120" y="197"/>
                    </a:lnTo>
                    <a:lnTo>
                      <a:pt x="139" y="155"/>
                    </a:lnTo>
                    <a:lnTo>
                      <a:pt x="139" y="155"/>
                    </a:lnTo>
                    <a:lnTo>
                      <a:pt x="154" y="102"/>
                    </a:lnTo>
                    <a:lnTo>
                      <a:pt x="174" y="28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0C53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3" name="Freeform 531"/>
              <p:cNvSpPr>
                <a:spLocks/>
              </p:cNvSpPr>
              <p:nvPr/>
            </p:nvSpPr>
            <p:spPr bwMode="auto">
              <a:xfrm>
                <a:off x="4430" y="2328"/>
                <a:ext cx="182" cy="165"/>
              </a:xfrm>
              <a:custGeom>
                <a:avLst/>
                <a:gdLst>
                  <a:gd name="T0" fmla="*/ 187 w 363"/>
                  <a:gd name="T1" fmla="*/ 0 h 331"/>
                  <a:gd name="T2" fmla="*/ 187 w 363"/>
                  <a:gd name="T3" fmla="*/ 42 h 331"/>
                  <a:gd name="T4" fmla="*/ 187 w 363"/>
                  <a:gd name="T5" fmla="*/ 115 h 331"/>
                  <a:gd name="T6" fmla="*/ 181 w 363"/>
                  <a:gd name="T7" fmla="*/ 177 h 331"/>
                  <a:gd name="T8" fmla="*/ 181 w 363"/>
                  <a:gd name="T9" fmla="*/ 177 h 331"/>
                  <a:gd name="T10" fmla="*/ 181 w 363"/>
                  <a:gd name="T11" fmla="*/ 197 h 331"/>
                  <a:gd name="T12" fmla="*/ 201 w 363"/>
                  <a:gd name="T13" fmla="*/ 182 h 331"/>
                  <a:gd name="T14" fmla="*/ 214 w 363"/>
                  <a:gd name="T15" fmla="*/ 169 h 331"/>
                  <a:gd name="T16" fmla="*/ 214 w 363"/>
                  <a:gd name="T17" fmla="*/ 169 h 331"/>
                  <a:gd name="T18" fmla="*/ 221 w 363"/>
                  <a:gd name="T19" fmla="*/ 142 h 331"/>
                  <a:gd name="T20" fmla="*/ 241 w 363"/>
                  <a:gd name="T21" fmla="*/ 88 h 331"/>
                  <a:gd name="T22" fmla="*/ 248 w 363"/>
                  <a:gd name="T23" fmla="*/ 20 h 331"/>
                  <a:gd name="T24" fmla="*/ 248 w 363"/>
                  <a:gd name="T25" fmla="*/ 20 h 331"/>
                  <a:gd name="T26" fmla="*/ 248 w 363"/>
                  <a:gd name="T27" fmla="*/ 8 h 331"/>
                  <a:gd name="T28" fmla="*/ 268 w 363"/>
                  <a:gd name="T29" fmla="*/ 0 h 331"/>
                  <a:gd name="T30" fmla="*/ 288 w 363"/>
                  <a:gd name="T31" fmla="*/ 8 h 331"/>
                  <a:gd name="T32" fmla="*/ 315 w 363"/>
                  <a:gd name="T33" fmla="*/ 15 h 331"/>
                  <a:gd name="T34" fmla="*/ 335 w 363"/>
                  <a:gd name="T35" fmla="*/ 35 h 331"/>
                  <a:gd name="T36" fmla="*/ 355 w 363"/>
                  <a:gd name="T37" fmla="*/ 55 h 331"/>
                  <a:gd name="T38" fmla="*/ 363 w 363"/>
                  <a:gd name="T39" fmla="*/ 68 h 331"/>
                  <a:gd name="T40" fmla="*/ 363 w 363"/>
                  <a:gd name="T41" fmla="*/ 68 h 331"/>
                  <a:gd name="T42" fmla="*/ 348 w 363"/>
                  <a:gd name="T43" fmla="*/ 115 h 331"/>
                  <a:gd name="T44" fmla="*/ 321 w 363"/>
                  <a:gd name="T45" fmla="*/ 169 h 331"/>
                  <a:gd name="T46" fmla="*/ 301 w 363"/>
                  <a:gd name="T47" fmla="*/ 229 h 331"/>
                  <a:gd name="T48" fmla="*/ 301 w 363"/>
                  <a:gd name="T49" fmla="*/ 229 h 331"/>
                  <a:gd name="T50" fmla="*/ 268 w 363"/>
                  <a:gd name="T51" fmla="*/ 244 h 331"/>
                  <a:gd name="T52" fmla="*/ 261 w 363"/>
                  <a:gd name="T53" fmla="*/ 256 h 331"/>
                  <a:gd name="T54" fmla="*/ 241 w 363"/>
                  <a:gd name="T55" fmla="*/ 276 h 331"/>
                  <a:gd name="T56" fmla="*/ 214 w 363"/>
                  <a:gd name="T57" fmla="*/ 291 h 331"/>
                  <a:gd name="T58" fmla="*/ 214 w 363"/>
                  <a:gd name="T59" fmla="*/ 291 h 331"/>
                  <a:gd name="T60" fmla="*/ 194 w 363"/>
                  <a:gd name="T61" fmla="*/ 296 h 331"/>
                  <a:gd name="T62" fmla="*/ 187 w 363"/>
                  <a:gd name="T63" fmla="*/ 304 h 331"/>
                  <a:gd name="T64" fmla="*/ 181 w 363"/>
                  <a:gd name="T65" fmla="*/ 311 h 331"/>
                  <a:gd name="T66" fmla="*/ 181 w 363"/>
                  <a:gd name="T67" fmla="*/ 311 h 331"/>
                  <a:gd name="T68" fmla="*/ 159 w 363"/>
                  <a:gd name="T69" fmla="*/ 324 h 331"/>
                  <a:gd name="T70" fmla="*/ 139 w 363"/>
                  <a:gd name="T71" fmla="*/ 331 h 331"/>
                  <a:gd name="T72" fmla="*/ 134 w 363"/>
                  <a:gd name="T73" fmla="*/ 331 h 331"/>
                  <a:gd name="T74" fmla="*/ 134 w 363"/>
                  <a:gd name="T75" fmla="*/ 331 h 331"/>
                  <a:gd name="T76" fmla="*/ 114 w 363"/>
                  <a:gd name="T77" fmla="*/ 331 h 331"/>
                  <a:gd name="T78" fmla="*/ 67 w 363"/>
                  <a:gd name="T79" fmla="*/ 324 h 331"/>
                  <a:gd name="T80" fmla="*/ 0 w 363"/>
                  <a:gd name="T81" fmla="*/ 311 h 331"/>
                  <a:gd name="T82" fmla="*/ 0 w 363"/>
                  <a:gd name="T83" fmla="*/ 311 h 331"/>
                  <a:gd name="T84" fmla="*/ 12 w 363"/>
                  <a:gd name="T85" fmla="*/ 304 h 331"/>
                  <a:gd name="T86" fmla="*/ 52 w 363"/>
                  <a:gd name="T87" fmla="*/ 284 h 331"/>
                  <a:gd name="T88" fmla="*/ 80 w 363"/>
                  <a:gd name="T89" fmla="*/ 256 h 331"/>
                  <a:gd name="T90" fmla="*/ 80 w 363"/>
                  <a:gd name="T91" fmla="*/ 256 h 331"/>
                  <a:gd name="T92" fmla="*/ 92 w 363"/>
                  <a:gd name="T93" fmla="*/ 224 h 331"/>
                  <a:gd name="T94" fmla="*/ 120 w 363"/>
                  <a:gd name="T95" fmla="*/ 189 h 331"/>
                  <a:gd name="T96" fmla="*/ 139 w 363"/>
                  <a:gd name="T97" fmla="*/ 149 h 331"/>
                  <a:gd name="T98" fmla="*/ 139 w 363"/>
                  <a:gd name="T99" fmla="*/ 149 h 331"/>
                  <a:gd name="T100" fmla="*/ 154 w 363"/>
                  <a:gd name="T101" fmla="*/ 95 h 331"/>
                  <a:gd name="T102" fmla="*/ 174 w 363"/>
                  <a:gd name="T103" fmla="*/ 28 h 331"/>
                  <a:gd name="T104" fmla="*/ 187 w 363"/>
                  <a:gd name="T105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63" h="331">
                    <a:moveTo>
                      <a:pt x="187" y="0"/>
                    </a:moveTo>
                    <a:lnTo>
                      <a:pt x="187" y="42"/>
                    </a:lnTo>
                    <a:lnTo>
                      <a:pt x="187" y="115"/>
                    </a:lnTo>
                    <a:lnTo>
                      <a:pt x="181" y="177"/>
                    </a:lnTo>
                    <a:lnTo>
                      <a:pt x="181" y="177"/>
                    </a:lnTo>
                    <a:lnTo>
                      <a:pt x="181" y="197"/>
                    </a:lnTo>
                    <a:lnTo>
                      <a:pt x="201" y="182"/>
                    </a:lnTo>
                    <a:lnTo>
                      <a:pt x="214" y="169"/>
                    </a:lnTo>
                    <a:lnTo>
                      <a:pt x="214" y="169"/>
                    </a:lnTo>
                    <a:lnTo>
                      <a:pt x="221" y="142"/>
                    </a:lnTo>
                    <a:lnTo>
                      <a:pt x="241" y="88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48" y="8"/>
                    </a:lnTo>
                    <a:lnTo>
                      <a:pt x="268" y="0"/>
                    </a:lnTo>
                    <a:lnTo>
                      <a:pt x="288" y="8"/>
                    </a:lnTo>
                    <a:lnTo>
                      <a:pt x="315" y="15"/>
                    </a:lnTo>
                    <a:lnTo>
                      <a:pt x="335" y="35"/>
                    </a:lnTo>
                    <a:lnTo>
                      <a:pt x="355" y="55"/>
                    </a:lnTo>
                    <a:lnTo>
                      <a:pt x="363" y="68"/>
                    </a:lnTo>
                    <a:lnTo>
                      <a:pt x="363" y="68"/>
                    </a:lnTo>
                    <a:lnTo>
                      <a:pt x="348" y="115"/>
                    </a:lnTo>
                    <a:lnTo>
                      <a:pt x="321" y="169"/>
                    </a:lnTo>
                    <a:lnTo>
                      <a:pt x="301" y="229"/>
                    </a:lnTo>
                    <a:lnTo>
                      <a:pt x="301" y="229"/>
                    </a:lnTo>
                    <a:lnTo>
                      <a:pt x="268" y="244"/>
                    </a:lnTo>
                    <a:lnTo>
                      <a:pt x="261" y="256"/>
                    </a:lnTo>
                    <a:lnTo>
                      <a:pt x="241" y="276"/>
                    </a:lnTo>
                    <a:lnTo>
                      <a:pt x="214" y="291"/>
                    </a:lnTo>
                    <a:lnTo>
                      <a:pt x="214" y="291"/>
                    </a:lnTo>
                    <a:lnTo>
                      <a:pt x="194" y="296"/>
                    </a:lnTo>
                    <a:lnTo>
                      <a:pt x="187" y="304"/>
                    </a:lnTo>
                    <a:lnTo>
                      <a:pt x="181" y="311"/>
                    </a:lnTo>
                    <a:lnTo>
                      <a:pt x="181" y="311"/>
                    </a:lnTo>
                    <a:lnTo>
                      <a:pt x="159" y="324"/>
                    </a:lnTo>
                    <a:lnTo>
                      <a:pt x="139" y="331"/>
                    </a:lnTo>
                    <a:lnTo>
                      <a:pt x="134" y="331"/>
                    </a:lnTo>
                    <a:lnTo>
                      <a:pt x="134" y="331"/>
                    </a:lnTo>
                    <a:lnTo>
                      <a:pt x="114" y="331"/>
                    </a:lnTo>
                    <a:lnTo>
                      <a:pt x="67" y="324"/>
                    </a:lnTo>
                    <a:lnTo>
                      <a:pt x="0" y="311"/>
                    </a:lnTo>
                    <a:lnTo>
                      <a:pt x="0" y="311"/>
                    </a:lnTo>
                    <a:lnTo>
                      <a:pt x="12" y="304"/>
                    </a:lnTo>
                    <a:lnTo>
                      <a:pt x="52" y="284"/>
                    </a:lnTo>
                    <a:lnTo>
                      <a:pt x="80" y="256"/>
                    </a:lnTo>
                    <a:lnTo>
                      <a:pt x="80" y="256"/>
                    </a:lnTo>
                    <a:lnTo>
                      <a:pt x="92" y="224"/>
                    </a:lnTo>
                    <a:lnTo>
                      <a:pt x="120" y="189"/>
                    </a:lnTo>
                    <a:lnTo>
                      <a:pt x="139" y="149"/>
                    </a:lnTo>
                    <a:lnTo>
                      <a:pt x="139" y="149"/>
                    </a:lnTo>
                    <a:lnTo>
                      <a:pt x="154" y="95"/>
                    </a:lnTo>
                    <a:lnTo>
                      <a:pt x="174" y="28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054C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4" name="Freeform 532"/>
              <p:cNvSpPr>
                <a:spLocks/>
              </p:cNvSpPr>
              <p:nvPr/>
            </p:nvSpPr>
            <p:spPr bwMode="auto">
              <a:xfrm>
                <a:off x="4430" y="2338"/>
                <a:ext cx="175" cy="155"/>
              </a:xfrm>
              <a:custGeom>
                <a:avLst/>
                <a:gdLst>
                  <a:gd name="T0" fmla="*/ 181 w 348"/>
                  <a:gd name="T1" fmla="*/ 0 h 311"/>
                  <a:gd name="T2" fmla="*/ 187 w 348"/>
                  <a:gd name="T3" fmla="*/ 42 h 311"/>
                  <a:gd name="T4" fmla="*/ 181 w 348"/>
                  <a:gd name="T5" fmla="*/ 109 h 311"/>
                  <a:gd name="T6" fmla="*/ 174 w 348"/>
                  <a:gd name="T7" fmla="*/ 169 h 311"/>
                  <a:gd name="T8" fmla="*/ 174 w 348"/>
                  <a:gd name="T9" fmla="*/ 169 h 311"/>
                  <a:gd name="T10" fmla="*/ 174 w 348"/>
                  <a:gd name="T11" fmla="*/ 189 h 311"/>
                  <a:gd name="T12" fmla="*/ 201 w 348"/>
                  <a:gd name="T13" fmla="*/ 177 h 311"/>
                  <a:gd name="T14" fmla="*/ 214 w 348"/>
                  <a:gd name="T15" fmla="*/ 162 h 311"/>
                  <a:gd name="T16" fmla="*/ 214 w 348"/>
                  <a:gd name="T17" fmla="*/ 162 h 311"/>
                  <a:gd name="T18" fmla="*/ 221 w 348"/>
                  <a:gd name="T19" fmla="*/ 142 h 311"/>
                  <a:gd name="T20" fmla="*/ 241 w 348"/>
                  <a:gd name="T21" fmla="*/ 82 h 311"/>
                  <a:gd name="T22" fmla="*/ 248 w 348"/>
                  <a:gd name="T23" fmla="*/ 22 h 311"/>
                  <a:gd name="T24" fmla="*/ 248 w 348"/>
                  <a:gd name="T25" fmla="*/ 22 h 311"/>
                  <a:gd name="T26" fmla="*/ 254 w 348"/>
                  <a:gd name="T27" fmla="*/ 0 h 311"/>
                  <a:gd name="T28" fmla="*/ 268 w 348"/>
                  <a:gd name="T29" fmla="*/ 0 h 311"/>
                  <a:gd name="T30" fmla="*/ 296 w 348"/>
                  <a:gd name="T31" fmla="*/ 8 h 311"/>
                  <a:gd name="T32" fmla="*/ 321 w 348"/>
                  <a:gd name="T33" fmla="*/ 22 h 311"/>
                  <a:gd name="T34" fmla="*/ 341 w 348"/>
                  <a:gd name="T35" fmla="*/ 42 h 311"/>
                  <a:gd name="T36" fmla="*/ 348 w 348"/>
                  <a:gd name="T37" fmla="*/ 62 h 311"/>
                  <a:gd name="T38" fmla="*/ 348 w 348"/>
                  <a:gd name="T39" fmla="*/ 62 h 311"/>
                  <a:gd name="T40" fmla="*/ 335 w 348"/>
                  <a:gd name="T41" fmla="*/ 109 h 311"/>
                  <a:gd name="T42" fmla="*/ 321 w 348"/>
                  <a:gd name="T43" fmla="*/ 162 h 311"/>
                  <a:gd name="T44" fmla="*/ 301 w 348"/>
                  <a:gd name="T45" fmla="*/ 209 h 311"/>
                  <a:gd name="T46" fmla="*/ 301 w 348"/>
                  <a:gd name="T47" fmla="*/ 209 h 311"/>
                  <a:gd name="T48" fmla="*/ 268 w 348"/>
                  <a:gd name="T49" fmla="*/ 224 h 311"/>
                  <a:gd name="T50" fmla="*/ 261 w 348"/>
                  <a:gd name="T51" fmla="*/ 236 h 311"/>
                  <a:gd name="T52" fmla="*/ 241 w 348"/>
                  <a:gd name="T53" fmla="*/ 256 h 311"/>
                  <a:gd name="T54" fmla="*/ 214 w 348"/>
                  <a:gd name="T55" fmla="*/ 271 h 311"/>
                  <a:gd name="T56" fmla="*/ 214 w 348"/>
                  <a:gd name="T57" fmla="*/ 271 h 311"/>
                  <a:gd name="T58" fmla="*/ 194 w 348"/>
                  <a:gd name="T59" fmla="*/ 276 h 311"/>
                  <a:gd name="T60" fmla="*/ 187 w 348"/>
                  <a:gd name="T61" fmla="*/ 284 h 311"/>
                  <a:gd name="T62" fmla="*/ 181 w 348"/>
                  <a:gd name="T63" fmla="*/ 291 h 311"/>
                  <a:gd name="T64" fmla="*/ 181 w 348"/>
                  <a:gd name="T65" fmla="*/ 291 h 311"/>
                  <a:gd name="T66" fmla="*/ 159 w 348"/>
                  <a:gd name="T67" fmla="*/ 304 h 311"/>
                  <a:gd name="T68" fmla="*/ 139 w 348"/>
                  <a:gd name="T69" fmla="*/ 311 h 311"/>
                  <a:gd name="T70" fmla="*/ 134 w 348"/>
                  <a:gd name="T71" fmla="*/ 311 h 311"/>
                  <a:gd name="T72" fmla="*/ 134 w 348"/>
                  <a:gd name="T73" fmla="*/ 311 h 311"/>
                  <a:gd name="T74" fmla="*/ 114 w 348"/>
                  <a:gd name="T75" fmla="*/ 311 h 311"/>
                  <a:gd name="T76" fmla="*/ 67 w 348"/>
                  <a:gd name="T77" fmla="*/ 304 h 311"/>
                  <a:gd name="T78" fmla="*/ 0 w 348"/>
                  <a:gd name="T79" fmla="*/ 291 h 311"/>
                  <a:gd name="T80" fmla="*/ 0 w 348"/>
                  <a:gd name="T81" fmla="*/ 291 h 311"/>
                  <a:gd name="T82" fmla="*/ 12 w 348"/>
                  <a:gd name="T83" fmla="*/ 284 h 311"/>
                  <a:gd name="T84" fmla="*/ 52 w 348"/>
                  <a:gd name="T85" fmla="*/ 271 h 311"/>
                  <a:gd name="T86" fmla="*/ 80 w 348"/>
                  <a:gd name="T87" fmla="*/ 244 h 311"/>
                  <a:gd name="T88" fmla="*/ 80 w 348"/>
                  <a:gd name="T89" fmla="*/ 244 h 311"/>
                  <a:gd name="T90" fmla="*/ 92 w 348"/>
                  <a:gd name="T91" fmla="*/ 217 h 311"/>
                  <a:gd name="T92" fmla="*/ 120 w 348"/>
                  <a:gd name="T93" fmla="*/ 177 h 311"/>
                  <a:gd name="T94" fmla="*/ 139 w 348"/>
                  <a:gd name="T95" fmla="*/ 137 h 311"/>
                  <a:gd name="T96" fmla="*/ 139 w 348"/>
                  <a:gd name="T97" fmla="*/ 137 h 311"/>
                  <a:gd name="T98" fmla="*/ 154 w 348"/>
                  <a:gd name="T99" fmla="*/ 89 h 311"/>
                  <a:gd name="T100" fmla="*/ 167 w 348"/>
                  <a:gd name="T101" fmla="*/ 28 h 311"/>
                  <a:gd name="T102" fmla="*/ 181 w 348"/>
                  <a:gd name="T103" fmla="*/ 0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8" h="311">
                    <a:moveTo>
                      <a:pt x="181" y="0"/>
                    </a:moveTo>
                    <a:lnTo>
                      <a:pt x="187" y="42"/>
                    </a:lnTo>
                    <a:lnTo>
                      <a:pt x="181" y="109"/>
                    </a:lnTo>
                    <a:lnTo>
                      <a:pt x="174" y="169"/>
                    </a:lnTo>
                    <a:lnTo>
                      <a:pt x="174" y="169"/>
                    </a:lnTo>
                    <a:lnTo>
                      <a:pt x="174" y="189"/>
                    </a:lnTo>
                    <a:lnTo>
                      <a:pt x="201" y="177"/>
                    </a:lnTo>
                    <a:lnTo>
                      <a:pt x="214" y="162"/>
                    </a:lnTo>
                    <a:lnTo>
                      <a:pt x="214" y="162"/>
                    </a:lnTo>
                    <a:lnTo>
                      <a:pt x="221" y="142"/>
                    </a:lnTo>
                    <a:lnTo>
                      <a:pt x="241" y="82"/>
                    </a:lnTo>
                    <a:lnTo>
                      <a:pt x="248" y="22"/>
                    </a:lnTo>
                    <a:lnTo>
                      <a:pt x="248" y="22"/>
                    </a:lnTo>
                    <a:lnTo>
                      <a:pt x="254" y="0"/>
                    </a:lnTo>
                    <a:lnTo>
                      <a:pt x="268" y="0"/>
                    </a:lnTo>
                    <a:lnTo>
                      <a:pt x="296" y="8"/>
                    </a:lnTo>
                    <a:lnTo>
                      <a:pt x="321" y="22"/>
                    </a:lnTo>
                    <a:lnTo>
                      <a:pt x="341" y="42"/>
                    </a:lnTo>
                    <a:lnTo>
                      <a:pt x="348" y="62"/>
                    </a:lnTo>
                    <a:lnTo>
                      <a:pt x="348" y="62"/>
                    </a:lnTo>
                    <a:lnTo>
                      <a:pt x="335" y="109"/>
                    </a:lnTo>
                    <a:lnTo>
                      <a:pt x="321" y="162"/>
                    </a:lnTo>
                    <a:lnTo>
                      <a:pt x="301" y="209"/>
                    </a:lnTo>
                    <a:lnTo>
                      <a:pt x="301" y="209"/>
                    </a:lnTo>
                    <a:lnTo>
                      <a:pt x="268" y="224"/>
                    </a:lnTo>
                    <a:lnTo>
                      <a:pt x="261" y="236"/>
                    </a:lnTo>
                    <a:lnTo>
                      <a:pt x="241" y="256"/>
                    </a:lnTo>
                    <a:lnTo>
                      <a:pt x="214" y="271"/>
                    </a:lnTo>
                    <a:lnTo>
                      <a:pt x="214" y="271"/>
                    </a:lnTo>
                    <a:lnTo>
                      <a:pt x="194" y="276"/>
                    </a:lnTo>
                    <a:lnTo>
                      <a:pt x="187" y="284"/>
                    </a:lnTo>
                    <a:lnTo>
                      <a:pt x="181" y="291"/>
                    </a:lnTo>
                    <a:lnTo>
                      <a:pt x="181" y="291"/>
                    </a:lnTo>
                    <a:lnTo>
                      <a:pt x="159" y="304"/>
                    </a:lnTo>
                    <a:lnTo>
                      <a:pt x="139" y="311"/>
                    </a:lnTo>
                    <a:lnTo>
                      <a:pt x="134" y="311"/>
                    </a:lnTo>
                    <a:lnTo>
                      <a:pt x="134" y="311"/>
                    </a:lnTo>
                    <a:lnTo>
                      <a:pt x="114" y="311"/>
                    </a:lnTo>
                    <a:lnTo>
                      <a:pt x="67" y="304"/>
                    </a:lnTo>
                    <a:lnTo>
                      <a:pt x="0" y="291"/>
                    </a:lnTo>
                    <a:lnTo>
                      <a:pt x="0" y="291"/>
                    </a:lnTo>
                    <a:lnTo>
                      <a:pt x="12" y="284"/>
                    </a:lnTo>
                    <a:lnTo>
                      <a:pt x="52" y="271"/>
                    </a:lnTo>
                    <a:lnTo>
                      <a:pt x="80" y="244"/>
                    </a:lnTo>
                    <a:lnTo>
                      <a:pt x="80" y="244"/>
                    </a:lnTo>
                    <a:lnTo>
                      <a:pt x="92" y="217"/>
                    </a:lnTo>
                    <a:lnTo>
                      <a:pt x="120" y="177"/>
                    </a:lnTo>
                    <a:lnTo>
                      <a:pt x="139" y="137"/>
                    </a:lnTo>
                    <a:lnTo>
                      <a:pt x="139" y="137"/>
                    </a:lnTo>
                    <a:lnTo>
                      <a:pt x="154" y="89"/>
                    </a:lnTo>
                    <a:lnTo>
                      <a:pt x="167" y="28"/>
                    </a:lnTo>
                    <a:lnTo>
                      <a:pt x="181" y="0"/>
                    </a:lnTo>
                    <a:close/>
                  </a:path>
                </a:pathLst>
              </a:custGeom>
              <a:solidFill>
                <a:srgbClr val="0045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5" name="Freeform 533"/>
              <p:cNvSpPr>
                <a:spLocks/>
              </p:cNvSpPr>
              <p:nvPr/>
            </p:nvSpPr>
            <p:spPr bwMode="auto">
              <a:xfrm>
                <a:off x="4430" y="2345"/>
                <a:ext cx="168" cy="148"/>
              </a:xfrm>
              <a:custGeom>
                <a:avLst/>
                <a:gdLst>
                  <a:gd name="T0" fmla="*/ 181 w 335"/>
                  <a:gd name="T1" fmla="*/ 13 h 296"/>
                  <a:gd name="T2" fmla="*/ 181 w 335"/>
                  <a:gd name="T3" fmla="*/ 47 h 296"/>
                  <a:gd name="T4" fmla="*/ 174 w 335"/>
                  <a:gd name="T5" fmla="*/ 107 h 296"/>
                  <a:gd name="T6" fmla="*/ 167 w 335"/>
                  <a:gd name="T7" fmla="*/ 162 h 296"/>
                  <a:gd name="T8" fmla="*/ 167 w 335"/>
                  <a:gd name="T9" fmla="*/ 162 h 296"/>
                  <a:gd name="T10" fmla="*/ 174 w 335"/>
                  <a:gd name="T11" fmla="*/ 182 h 296"/>
                  <a:gd name="T12" fmla="*/ 194 w 335"/>
                  <a:gd name="T13" fmla="*/ 174 h 296"/>
                  <a:gd name="T14" fmla="*/ 207 w 335"/>
                  <a:gd name="T15" fmla="*/ 162 h 296"/>
                  <a:gd name="T16" fmla="*/ 207 w 335"/>
                  <a:gd name="T17" fmla="*/ 162 h 296"/>
                  <a:gd name="T18" fmla="*/ 214 w 335"/>
                  <a:gd name="T19" fmla="*/ 142 h 296"/>
                  <a:gd name="T20" fmla="*/ 234 w 335"/>
                  <a:gd name="T21" fmla="*/ 80 h 296"/>
                  <a:gd name="T22" fmla="*/ 248 w 335"/>
                  <a:gd name="T23" fmla="*/ 20 h 296"/>
                  <a:gd name="T24" fmla="*/ 248 w 335"/>
                  <a:gd name="T25" fmla="*/ 20 h 296"/>
                  <a:gd name="T26" fmla="*/ 254 w 335"/>
                  <a:gd name="T27" fmla="*/ 0 h 296"/>
                  <a:gd name="T28" fmla="*/ 274 w 335"/>
                  <a:gd name="T29" fmla="*/ 0 h 296"/>
                  <a:gd name="T30" fmla="*/ 301 w 335"/>
                  <a:gd name="T31" fmla="*/ 13 h 296"/>
                  <a:gd name="T32" fmla="*/ 321 w 335"/>
                  <a:gd name="T33" fmla="*/ 40 h 296"/>
                  <a:gd name="T34" fmla="*/ 335 w 335"/>
                  <a:gd name="T35" fmla="*/ 60 h 296"/>
                  <a:gd name="T36" fmla="*/ 335 w 335"/>
                  <a:gd name="T37" fmla="*/ 60 h 296"/>
                  <a:gd name="T38" fmla="*/ 328 w 335"/>
                  <a:gd name="T39" fmla="*/ 107 h 296"/>
                  <a:gd name="T40" fmla="*/ 315 w 335"/>
                  <a:gd name="T41" fmla="*/ 154 h 296"/>
                  <a:gd name="T42" fmla="*/ 301 w 335"/>
                  <a:gd name="T43" fmla="*/ 194 h 296"/>
                  <a:gd name="T44" fmla="*/ 301 w 335"/>
                  <a:gd name="T45" fmla="*/ 194 h 296"/>
                  <a:gd name="T46" fmla="*/ 268 w 335"/>
                  <a:gd name="T47" fmla="*/ 209 h 296"/>
                  <a:gd name="T48" fmla="*/ 261 w 335"/>
                  <a:gd name="T49" fmla="*/ 221 h 296"/>
                  <a:gd name="T50" fmla="*/ 241 w 335"/>
                  <a:gd name="T51" fmla="*/ 241 h 296"/>
                  <a:gd name="T52" fmla="*/ 214 w 335"/>
                  <a:gd name="T53" fmla="*/ 256 h 296"/>
                  <a:gd name="T54" fmla="*/ 214 w 335"/>
                  <a:gd name="T55" fmla="*/ 256 h 296"/>
                  <a:gd name="T56" fmla="*/ 194 w 335"/>
                  <a:gd name="T57" fmla="*/ 261 h 296"/>
                  <a:gd name="T58" fmla="*/ 187 w 335"/>
                  <a:gd name="T59" fmla="*/ 269 h 296"/>
                  <a:gd name="T60" fmla="*/ 181 w 335"/>
                  <a:gd name="T61" fmla="*/ 276 h 296"/>
                  <a:gd name="T62" fmla="*/ 181 w 335"/>
                  <a:gd name="T63" fmla="*/ 276 h 296"/>
                  <a:gd name="T64" fmla="*/ 159 w 335"/>
                  <a:gd name="T65" fmla="*/ 289 h 296"/>
                  <a:gd name="T66" fmla="*/ 139 w 335"/>
                  <a:gd name="T67" fmla="*/ 296 h 296"/>
                  <a:gd name="T68" fmla="*/ 134 w 335"/>
                  <a:gd name="T69" fmla="*/ 296 h 296"/>
                  <a:gd name="T70" fmla="*/ 134 w 335"/>
                  <a:gd name="T71" fmla="*/ 296 h 296"/>
                  <a:gd name="T72" fmla="*/ 114 w 335"/>
                  <a:gd name="T73" fmla="*/ 296 h 296"/>
                  <a:gd name="T74" fmla="*/ 67 w 335"/>
                  <a:gd name="T75" fmla="*/ 289 h 296"/>
                  <a:gd name="T76" fmla="*/ 0 w 335"/>
                  <a:gd name="T77" fmla="*/ 276 h 296"/>
                  <a:gd name="T78" fmla="*/ 0 w 335"/>
                  <a:gd name="T79" fmla="*/ 276 h 296"/>
                  <a:gd name="T80" fmla="*/ 12 w 335"/>
                  <a:gd name="T81" fmla="*/ 269 h 296"/>
                  <a:gd name="T82" fmla="*/ 52 w 335"/>
                  <a:gd name="T83" fmla="*/ 256 h 296"/>
                  <a:gd name="T84" fmla="*/ 80 w 335"/>
                  <a:gd name="T85" fmla="*/ 229 h 296"/>
                  <a:gd name="T86" fmla="*/ 80 w 335"/>
                  <a:gd name="T87" fmla="*/ 229 h 296"/>
                  <a:gd name="T88" fmla="*/ 92 w 335"/>
                  <a:gd name="T89" fmla="*/ 202 h 296"/>
                  <a:gd name="T90" fmla="*/ 114 w 335"/>
                  <a:gd name="T91" fmla="*/ 174 h 296"/>
                  <a:gd name="T92" fmla="*/ 134 w 335"/>
                  <a:gd name="T93" fmla="*/ 134 h 296"/>
                  <a:gd name="T94" fmla="*/ 134 w 335"/>
                  <a:gd name="T95" fmla="*/ 134 h 296"/>
                  <a:gd name="T96" fmla="*/ 147 w 335"/>
                  <a:gd name="T97" fmla="*/ 87 h 296"/>
                  <a:gd name="T98" fmla="*/ 167 w 335"/>
                  <a:gd name="T99" fmla="*/ 33 h 296"/>
                  <a:gd name="T100" fmla="*/ 181 w 335"/>
                  <a:gd name="T101" fmla="*/ 1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5" h="296">
                    <a:moveTo>
                      <a:pt x="181" y="13"/>
                    </a:moveTo>
                    <a:lnTo>
                      <a:pt x="181" y="47"/>
                    </a:lnTo>
                    <a:lnTo>
                      <a:pt x="174" y="107"/>
                    </a:lnTo>
                    <a:lnTo>
                      <a:pt x="167" y="162"/>
                    </a:lnTo>
                    <a:lnTo>
                      <a:pt x="167" y="162"/>
                    </a:lnTo>
                    <a:lnTo>
                      <a:pt x="174" y="182"/>
                    </a:lnTo>
                    <a:lnTo>
                      <a:pt x="194" y="174"/>
                    </a:lnTo>
                    <a:lnTo>
                      <a:pt x="207" y="162"/>
                    </a:lnTo>
                    <a:lnTo>
                      <a:pt x="207" y="162"/>
                    </a:lnTo>
                    <a:lnTo>
                      <a:pt x="214" y="142"/>
                    </a:lnTo>
                    <a:lnTo>
                      <a:pt x="234" y="80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54" y="0"/>
                    </a:lnTo>
                    <a:lnTo>
                      <a:pt x="274" y="0"/>
                    </a:lnTo>
                    <a:lnTo>
                      <a:pt x="301" y="13"/>
                    </a:lnTo>
                    <a:lnTo>
                      <a:pt x="321" y="40"/>
                    </a:lnTo>
                    <a:lnTo>
                      <a:pt x="335" y="60"/>
                    </a:lnTo>
                    <a:lnTo>
                      <a:pt x="335" y="60"/>
                    </a:lnTo>
                    <a:lnTo>
                      <a:pt x="328" y="107"/>
                    </a:lnTo>
                    <a:lnTo>
                      <a:pt x="315" y="154"/>
                    </a:lnTo>
                    <a:lnTo>
                      <a:pt x="301" y="194"/>
                    </a:lnTo>
                    <a:lnTo>
                      <a:pt x="301" y="194"/>
                    </a:lnTo>
                    <a:lnTo>
                      <a:pt x="268" y="209"/>
                    </a:lnTo>
                    <a:lnTo>
                      <a:pt x="261" y="221"/>
                    </a:lnTo>
                    <a:lnTo>
                      <a:pt x="241" y="241"/>
                    </a:lnTo>
                    <a:lnTo>
                      <a:pt x="214" y="256"/>
                    </a:lnTo>
                    <a:lnTo>
                      <a:pt x="214" y="256"/>
                    </a:lnTo>
                    <a:lnTo>
                      <a:pt x="194" y="261"/>
                    </a:lnTo>
                    <a:lnTo>
                      <a:pt x="187" y="269"/>
                    </a:lnTo>
                    <a:lnTo>
                      <a:pt x="181" y="276"/>
                    </a:lnTo>
                    <a:lnTo>
                      <a:pt x="181" y="276"/>
                    </a:lnTo>
                    <a:lnTo>
                      <a:pt x="159" y="289"/>
                    </a:lnTo>
                    <a:lnTo>
                      <a:pt x="139" y="296"/>
                    </a:lnTo>
                    <a:lnTo>
                      <a:pt x="134" y="296"/>
                    </a:lnTo>
                    <a:lnTo>
                      <a:pt x="134" y="296"/>
                    </a:lnTo>
                    <a:lnTo>
                      <a:pt x="114" y="296"/>
                    </a:lnTo>
                    <a:lnTo>
                      <a:pt x="67" y="289"/>
                    </a:lnTo>
                    <a:lnTo>
                      <a:pt x="0" y="276"/>
                    </a:lnTo>
                    <a:lnTo>
                      <a:pt x="0" y="276"/>
                    </a:lnTo>
                    <a:lnTo>
                      <a:pt x="12" y="269"/>
                    </a:lnTo>
                    <a:lnTo>
                      <a:pt x="52" y="256"/>
                    </a:lnTo>
                    <a:lnTo>
                      <a:pt x="80" y="229"/>
                    </a:lnTo>
                    <a:lnTo>
                      <a:pt x="80" y="229"/>
                    </a:lnTo>
                    <a:lnTo>
                      <a:pt x="92" y="202"/>
                    </a:lnTo>
                    <a:lnTo>
                      <a:pt x="114" y="174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47" y="87"/>
                    </a:lnTo>
                    <a:lnTo>
                      <a:pt x="167" y="33"/>
                    </a:lnTo>
                    <a:lnTo>
                      <a:pt x="181" y="13"/>
                    </a:lnTo>
                    <a:close/>
                  </a:path>
                </a:pathLst>
              </a:custGeom>
              <a:solidFill>
                <a:srgbClr val="003E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6" name="Freeform 534"/>
              <p:cNvSpPr>
                <a:spLocks/>
              </p:cNvSpPr>
              <p:nvPr/>
            </p:nvSpPr>
            <p:spPr bwMode="auto">
              <a:xfrm>
                <a:off x="4430" y="2355"/>
                <a:ext cx="161" cy="138"/>
              </a:xfrm>
              <a:custGeom>
                <a:avLst/>
                <a:gdLst>
                  <a:gd name="T0" fmla="*/ 174 w 321"/>
                  <a:gd name="T1" fmla="*/ 13 h 276"/>
                  <a:gd name="T2" fmla="*/ 174 w 321"/>
                  <a:gd name="T3" fmla="*/ 40 h 276"/>
                  <a:gd name="T4" fmla="*/ 174 w 321"/>
                  <a:gd name="T5" fmla="*/ 102 h 276"/>
                  <a:gd name="T6" fmla="*/ 159 w 321"/>
                  <a:gd name="T7" fmla="*/ 154 h 276"/>
                  <a:gd name="T8" fmla="*/ 159 w 321"/>
                  <a:gd name="T9" fmla="*/ 154 h 276"/>
                  <a:gd name="T10" fmla="*/ 167 w 321"/>
                  <a:gd name="T11" fmla="*/ 174 h 276"/>
                  <a:gd name="T12" fmla="*/ 187 w 321"/>
                  <a:gd name="T13" fmla="*/ 169 h 276"/>
                  <a:gd name="T14" fmla="*/ 201 w 321"/>
                  <a:gd name="T15" fmla="*/ 154 h 276"/>
                  <a:gd name="T16" fmla="*/ 201 w 321"/>
                  <a:gd name="T17" fmla="*/ 154 h 276"/>
                  <a:gd name="T18" fmla="*/ 214 w 321"/>
                  <a:gd name="T19" fmla="*/ 134 h 276"/>
                  <a:gd name="T20" fmla="*/ 234 w 321"/>
                  <a:gd name="T21" fmla="*/ 80 h 276"/>
                  <a:gd name="T22" fmla="*/ 248 w 321"/>
                  <a:gd name="T23" fmla="*/ 20 h 276"/>
                  <a:gd name="T24" fmla="*/ 248 w 321"/>
                  <a:gd name="T25" fmla="*/ 20 h 276"/>
                  <a:gd name="T26" fmla="*/ 261 w 321"/>
                  <a:gd name="T27" fmla="*/ 0 h 276"/>
                  <a:gd name="T28" fmla="*/ 288 w 321"/>
                  <a:gd name="T29" fmla="*/ 7 h 276"/>
                  <a:gd name="T30" fmla="*/ 308 w 321"/>
                  <a:gd name="T31" fmla="*/ 27 h 276"/>
                  <a:gd name="T32" fmla="*/ 321 w 321"/>
                  <a:gd name="T33" fmla="*/ 54 h 276"/>
                  <a:gd name="T34" fmla="*/ 321 w 321"/>
                  <a:gd name="T35" fmla="*/ 54 h 276"/>
                  <a:gd name="T36" fmla="*/ 315 w 321"/>
                  <a:gd name="T37" fmla="*/ 94 h 276"/>
                  <a:gd name="T38" fmla="*/ 308 w 321"/>
                  <a:gd name="T39" fmla="*/ 142 h 276"/>
                  <a:gd name="T40" fmla="*/ 301 w 321"/>
                  <a:gd name="T41" fmla="*/ 174 h 276"/>
                  <a:gd name="T42" fmla="*/ 301 w 321"/>
                  <a:gd name="T43" fmla="*/ 174 h 276"/>
                  <a:gd name="T44" fmla="*/ 268 w 321"/>
                  <a:gd name="T45" fmla="*/ 189 h 276"/>
                  <a:gd name="T46" fmla="*/ 261 w 321"/>
                  <a:gd name="T47" fmla="*/ 201 h 276"/>
                  <a:gd name="T48" fmla="*/ 241 w 321"/>
                  <a:gd name="T49" fmla="*/ 221 h 276"/>
                  <a:gd name="T50" fmla="*/ 214 w 321"/>
                  <a:gd name="T51" fmla="*/ 236 h 276"/>
                  <a:gd name="T52" fmla="*/ 214 w 321"/>
                  <a:gd name="T53" fmla="*/ 236 h 276"/>
                  <a:gd name="T54" fmla="*/ 194 w 321"/>
                  <a:gd name="T55" fmla="*/ 241 h 276"/>
                  <a:gd name="T56" fmla="*/ 187 w 321"/>
                  <a:gd name="T57" fmla="*/ 249 h 276"/>
                  <a:gd name="T58" fmla="*/ 181 w 321"/>
                  <a:gd name="T59" fmla="*/ 256 h 276"/>
                  <a:gd name="T60" fmla="*/ 181 w 321"/>
                  <a:gd name="T61" fmla="*/ 256 h 276"/>
                  <a:gd name="T62" fmla="*/ 159 w 321"/>
                  <a:gd name="T63" fmla="*/ 269 h 276"/>
                  <a:gd name="T64" fmla="*/ 139 w 321"/>
                  <a:gd name="T65" fmla="*/ 276 h 276"/>
                  <a:gd name="T66" fmla="*/ 134 w 321"/>
                  <a:gd name="T67" fmla="*/ 276 h 276"/>
                  <a:gd name="T68" fmla="*/ 134 w 321"/>
                  <a:gd name="T69" fmla="*/ 276 h 276"/>
                  <a:gd name="T70" fmla="*/ 114 w 321"/>
                  <a:gd name="T71" fmla="*/ 276 h 276"/>
                  <a:gd name="T72" fmla="*/ 67 w 321"/>
                  <a:gd name="T73" fmla="*/ 269 h 276"/>
                  <a:gd name="T74" fmla="*/ 0 w 321"/>
                  <a:gd name="T75" fmla="*/ 256 h 276"/>
                  <a:gd name="T76" fmla="*/ 0 w 321"/>
                  <a:gd name="T77" fmla="*/ 256 h 276"/>
                  <a:gd name="T78" fmla="*/ 12 w 321"/>
                  <a:gd name="T79" fmla="*/ 256 h 276"/>
                  <a:gd name="T80" fmla="*/ 52 w 321"/>
                  <a:gd name="T81" fmla="*/ 241 h 276"/>
                  <a:gd name="T82" fmla="*/ 80 w 321"/>
                  <a:gd name="T83" fmla="*/ 214 h 276"/>
                  <a:gd name="T84" fmla="*/ 80 w 321"/>
                  <a:gd name="T85" fmla="*/ 214 h 276"/>
                  <a:gd name="T86" fmla="*/ 92 w 321"/>
                  <a:gd name="T87" fmla="*/ 189 h 276"/>
                  <a:gd name="T88" fmla="*/ 114 w 321"/>
                  <a:gd name="T89" fmla="*/ 162 h 276"/>
                  <a:gd name="T90" fmla="*/ 134 w 321"/>
                  <a:gd name="T91" fmla="*/ 122 h 276"/>
                  <a:gd name="T92" fmla="*/ 134 w 321"/>
                  <a:gd name="T93" fmla="*/ 122 h 276"/>
                  <a:gd name="T94" fmla="*/ 147 w 321"/>
                  <a:gd name="T95" fmla="*/ 80 h 276"/>
                  <a:gd name="T96" fmla="*/ 159 w 321"/>
                  <a:gd name="T97" fmla="*/ 33 h 276"/>
                  <a:gd name="T98" fmla="*/ 174 w 321"/>
                  <a:gd name="T99" fmla="*/ 13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21" h="276">
                    <a:moveTo>
                      <a:pt x="174" y="13"/>
                    </a:moveTo>
                    <a:lnTo>
                      <a:pt x="174" y="40"/>
                    </a:lnTo>
                    <a:lnTo>
                      <a:pt x="174" y="102"/>
                    </a:lnTo>
                    <a:lnTo>
                      <a:pt x="159" y="154"/>
                    </a:lnTo>
                    <a:lnTo>
                      <a:pt x="159" y="154"/>
                    </a:lnTo>
                    <a:lnTo>
                      <a:pt x="167" y="174"/>
                    </a:lnTo>
                    <a:lnTo>
                      <a:pt x="187" y="169"/>
                    </a:lnTo>
                    <a:lnTo>
                      <a:pt x="201" y="154"/>
                    </a:lnTo>
                    <a:lnTo>
                      <a:pt x="201" y="154"/>
                    </a:lnTo>
                    <a:lnTo>
                      <a:pt x="214" y="134"/>
                    </a:lnTo>
                    <a:lnTo>
                      <a:pt x="234" y="80"/>
                    </a:lnTo>
                    <a:lnTo>
                      <a:pt x="248" y="20"/>
                    </a:lnTo>
                    <a:lnTo>
                      <a:pt x="248" y="20"/>
                    </a:lnTo>
                    <a:lnTo>
                      <a:pt x="261" y="0"/>
                    </a:lnTo>
                    <a:lnTo>
                      <a:pt x="288" y="7"/>
                    </a:lnTo>
                    <a:lnTo>
                      <a:pt x="308" y="27"/>
                    </a:lnTo>
                    <a:lnTo>
                      <a:pt x="321" y="54"/>
                    </a:lnTo>
                    <a:lnTo>
                      <a:pt x="321" y="54"/>
                    </a:lnTo>
                    <a:lnTo>
                      <a:pt x="315" y="94"/>
                    </a:lnTo>
                    <a:lnTo>
                      <a:pt x="308" y="142"/>
                    </a:lnTo>
                    <a:lnTo>
                      <a:pt x="301" y="174"/>
                    </a:lnTo>
                    <a:lnTo>
                      <a:pt x="301" y="174"/>
                    </a:lnTo>
                    <a:lnTo>
                      <a:pt x="268" y="189"/>
                    </a:lnTo>
                    <a:lnTo>
                      <a:pt x="261" y="201"/>
                    </a:lnTo>
                    <a:lnTo>
                      <a:pt x="241" y="221"/>
                    </a:lnTo>
                    <a:lnTo>
                      <a:pt x="214" y="236"/>
                    </a:lnTo>
                    <a:lnTo>
                      <a:pt x="214" y="236"/>
                    </a:lnTo>
                    <a:lnTo>
                      <a:pt x="194" y="241"/>
                    </a:lnTo>
                    <a:lnTo>
                      <a:pt x="187" y="249"/>
                    </a:lnTo>
                    <a:lnTo>
                      <a:pt x="181" y="256"/>
                    </a:lnTo>
                    <a:lnTo>
                      <a:pt x="181" y="256"/>
                    </a:lnTo>
                    <a:lnTo>
                      <a:pt x="159" y="269"/>
                    </a:lnTo>
                    <a:lnTo>
                      <a:pt x="139" y="276"/>
                    </a:lnTo>
                    <a:lnTo>
                      <a:pt x="134" y="276"/>
                    </a:lnTo>
                    <a:lnTo>
                      <a:pt x="134" y="276"/>
                    </a:lnTo>
                    <a:lnTo>
                      <a:pt x="114" y="276"/>
                    </a:lnTo>
                    <a:lnTo>
                      <a:pt x="67" y="269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12" y="256"/>
                    </a:lnTo>
                    <a:lnTo>
                      <a:pt x="52" y="241"/>
                    </a:lnTo>
                    <a:lnTo>
                      <a:pt x="80" y="214"/>
                    </a:lnTo>
                    <a:lnTo>
                      <a:pt x="80" y="214"/>
                    </a:lnTo>
                    <a:lnTo>
                      <a:pt x="92" y="189"/>
                    </a:lnTo>
                    <a:lnTo>
                      <a:pt x="114" y="162"/>
                    </a:lnTo>
                    <a:lnTo>
                      <a:pt x="134" y="122"/>
                    </a:lnTo>
                    <a:lnTo>
                      <a:pt x="134" y="122"/>
                    </a:lnTo>
                    <a:lnTo>
                      <a:pt x="147" y="80"/>
                    </a:lnTo>
                    <a:lnTo>
                      <a:pt x="159" y="33"/>
                    </a:lnTo>
                    <a:lnTo>
                      <a:pt x="174" y="13"/>
                    </a:lnTo>
                    <a:close/>
                  </a:path>
                </a:pathLst>
              </a:custGeom>
              <a:solidFill>
                <a:srgbClr val="0037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7" name="Freeform 535"/>
              <p:cNvSpPr>
                <a:spLocks/>
              </p:cNvSpPr>
              <p:nvPr/>
            </p:nvSpPr>
            <p:spPr bwMode="auto">
              <a:xfrm>
                <a:off x="4430" y="2361"/>
                <a:ext cx="158" cy="132"/>
              </a:xfrm>
              <a:custGeom>
                <a:avLst/>
                <a:gdLst>
                  <a:gd name="T0" fmla="*/ 174 w 315"/>
                  <a:gd name="T1" fmla="*/ 20 h 263"/>
                  <a:gd name="T2" fmla="*/ 174 w 315"/>
                  <a:gd name="T3" fmla="*/ 47 h 263"/>
                  <a:gd name="T4" fmla="*/ 167 w 315"/>
                  <a:gd name="T5" fmla="*/ 101 h 263"/>
                  <a:gd name="T6" fmla="*/ 159 w 315"/>
                  <a:gd name="T7" fmla="*/ 149 h 263"/>
                  <a:gd name="T8" fmla="*/ 159 w 315"/>
                  <a:gd name="T9" fmla="*/ 149 h 263"/>
                  <a:gd name="T10" fmla="*/ 159 w 315"/>
                  <a:gd name="T11" fmla="*/ 169 h 263"/>
                  <a:gd name="T12" fmla="*/ 174 w 315"/>
                  <a:gd name="T13" fmla="*/ 169 h 263"/>
                  <a:gd name="T14" fmla="*/ 194 w 315"/>
                  <a:gd name="T15" fmla="*/ 161 h 263"/>
                  <a:gd name="T16" fmla="*/ 201 w 315"/>
                  <a:gd name="T17" fmla="*/ 156 h 263"/>
                  <a:gd name="T18" fmla="*/ 201 w 315"/>
                  <a:gd name="T19" fmla="*/ 156 h 263"/>
                  <a:gd name="T20" fmla="*/ 214 w 315"/>
                  <a:gd name="T21" fmla="*/ 134 h 263"/>
                  <a:gd name="T22" fmla="*/ 234 w 315"/>
                  <a:gd name="T23" fmla="*/ 81 h 263"/>
                  <a:gd name="T24" fmla="*/ 254 w 315"/>
                  <a:gd name="T25" fmla="*/ 20 h 263"/>
                  <a:gd name="T26" fmla="*/ 254 w 315"/>
                  <a:gd name="T27" fmla="*/ 20 h 263"/>
                  <a:gd name="T28" fmla="*/ 268 w 315"/>
                  <a:gd name="T29" fmla="*/ 0 h 263"/>
                  <a:gd name="T30" fmla="*/ 296 w 315"/>
                  <a:gd name="T31" fmla="*/ 20 h 263"/>
                  <a:gd name="T32" fmla="*/ 315 w 315"/>
                  <a:gd name="T33" fmla="*/ 61 h 263"/>
                  <a:gd name="T34" fmla="*/ 315 w 315"/>
                  <a:gd name="T35" fmla="*/ 61 h 263"/>
                  <a:gd name="T36" fmla="*/ 308 w 315"/>
                  <a:gd name="T37" fmla="*/ 101 h 263"/>
                  <a:gd name="T38" fmla="*/ 301 w 315"/>
                  <a:gd name="T39" fmla="*/ 134 h 263"/>
                  <a:gd name="T40" fmla="*/ 301 w 315"/>
                  <a:gd name="T41" fmla="*/ 161 h 263"/>
                  <a:gd name="T42" fmla="*/ 301 w 315"/>
                  <a:gd name="T43" fmla="*/ 161 h 263"/>
                  <a:gd name="T44" fmla="*/ 268 w 315"/>
                  <a:gd name="T45" fmla="*/ 176 h 263"/>
                  <a:gd name="T46" fmla="*/ 261 w 315"/>
                  <a:gd name="T47" fmla="*/ 188 h 263"/>
                  <a:gd name="T48" fmla="*/ 241 w 315"/>
                  <a:gd name="T49" fmla="*/ 208 h 263"/>
                  <a:gd name="T50" fmla="*/ 214 w 315"/>
                  <a:gd name="T51" fmla="*/ 223 h 263"/>
                  <a:gd name="T52" fmla="*/ 214 w 315"/>
                  <a:gd name="T53" fmla="*/ 223 h 263"/>
                  <a:gd name="T54" fmla="*/ 194 w 315"/>
                  <a:gd name="T55" fmla="*/ 228 h 263"/>
                  <a:gd name="T56" fmla="*/ 187 w 315"/>
                  <a:gd name="T57" fmla="*/ 236 h 263"/>
                  <a:gd name="T58" fmla="*/ 181 w 315"/>
                  <a:gd name="T59" fmla="*/ 243 h 263"/>
                  <a:gd name="T60" fmla="*/ 181 w 315"/>
                  <a:gd name="T61" fmla="*/ 243 h 263"/>
                  <a:gd name="T62" fmla="*/ 159 w 315"/>
                  <a:gd name="T63" fmla="*/ 256 h 263"/>
                  <a:gd name="T64" fmla="*/ 139 w 315"/>
                  <a:gd name="T65" fmla="*/ 263 h 263"/>
                  <a:gd name="T66" fmla="*/ 134 w 315"/>
                  <a:gd name="T67" fmla="*/ 263 h 263"/>
                  <a:gd name="T68" fmla="*/ 134 w 315"/>
                  <a:gd name="T69" fmla="*/ 263 h 263"/>
                  <a:gd name="T70" fmla="*/ 114 w 315"/>
                  <a:gd name="T71" fmla="*/ 263 h 263"/>
                  <a:gd name="T72" fmla="*/ 67 w 315"/>
                  <a:gd name="T73" fmla="*/ 256 h 263"/>
                  <a:gd name="T74" fmla="*/ 0 w 315"/>
                  <a:gd name="T75" fmla="*/ 243 h 263"/>
                  <a:gd name="T76" fmla="*/ 0 w 315"/>
                  <a:gd name="T77" fmla="*/ 243 h 263"/>
                  <a:gd name="T78" fmla="*/ 12 w 315"/>
                  <a:gd name="T79" fmla="*/ 243 h 263"/>
                  <a:gd name="T80" fmla="*/ 52 w 315"/>
                  <a:gd name="T81" fmla="*/ 228 h 263"/>
                  <a:gd name="T82" fmla="*/ 80 w 315"/>
                  <a:gd name="T83" fmla="*/ 208 h 263"/>
                  <a:gd name="T84" fmla="*/ 80 w 315"/>
                  <a:gd name="T85" fmla="*/ 208 h 263"/>
                  <a:gd name="T86" fmla="*/ 92 w 315"/>
                  <a:gd name="T87" fmla="*/ 181 h 263"/>
                  <a:gd name="T88" fmla="*/ 114 w 315"/>
                  <a:gd name="T89" fmla="*/ 156 h 263"/>
                  <a:gd name="T90" fmla="*/ 134 w 315"/>
                  <a:gd name="T91" fmla="*/ 121 h 263"/>
                  <a:gd name="T92" fmla="*/ 134 w 315"/>
                  <a:gd name="T93" fmla="*/ 121 h 263"/>
                  <a:gd name="T94" fmla="*/ 147 w 315"/>
                  <a:gd name="T95" fmla="*/ 81 h 263"/>
                  <a:gd name="T96" fmla="*/ 159 w 315"/>
                  <a:gd name="T97" fmla="*/ 41 h 263"/>
                  <a:gd name="T98" fmla="*/ 174 w 315"/>
                  <a:gd name="T99" fmla="*/ 2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5" h="263">
                    <a:moveTo>
                      <a:pt x="174" y="20"/>
                    </a:moveTo>
                    <a:lnTo>
                      <a:pt x="174" y="47"/>
                    </a:lnTo>
                    <a:lnTo>
                      <a:pt x="167" y="101"/>
                    </a:lnTo>
                    <a:lnTo>
                      <a:pt x="159" y="149"/>
                    </a:lnTo>
                    <a:lnTo>
                      <a:pt x="159" y="149"/>
                    </a:lnTo>
                    <a:lnTo>
                      <a:pt x="159" y="169"/>
                    </a:lnTo>
                    <a:lnTo>
                      <a:pt x="174" y="169"/>
                    </a:lnTo>
                    <a:lnTo>
                      <a:pt x="194" y="161"/>
                    </a:lnTo>
                    <a:lnTo>
                      <a:pt x="201" y="156"/>
                    </a:lnTo>
                    <a:lnTo>
                      <a:pt x="201" y="156"/>
                    </a:lnTo>
                    <a:lnTo>
                      <a:pt x="214" y="134"/>
                    </a:lnTo>
                    <a:lnTo>
                      <a:pt x="234" y="81"/>
                    </a:lnTo>
                    <a:lnTo>
                      <a:pt x="254" y="20"/>
                    </a:lnTo>
                    <a:lnTo>
                      <a:pt x="254" y="20"/>
                    </a:lnTo>
                    <a:lnTo>
                      <a:pt x="268" y="0"/>
                    </a:lnTo>
                    <a:lnTo>
                      <a:pt x="296" y="20"/>
                    </a:lnTo>
                    <a:lnTo>
                      <a:pt x="315" y="61"/>
                    </a:lnTo>
                    <a:lnTo>
                      <a:pt x="315" y="61"/>
                    </a:lnTo>
                    <a:lnTo>
                      <a:pt x="308" y="101"/>
                    </a:lnTo>
                    <a:lnTo>
                      <a:pt x="301" y="134"/>
                    </a:lnTo>
                    <a:lnTo>
                      <a:pt x="301" y="161"/>
                    </a:lnTo>
                    <a:lnTo>
                      <a:pt x="301" y="161"/>
                    </a:lnTo>
                    <a:lnTo>
                      <a:pt x="268" y="176"/>
                    </a:lnTo>
                    <a:lnTo>
                      <a:pt x="261" y="188"/>
                    </a:lnTo>
                    <a:lnTo>
                      <a:pt x="241" y="208"/>
                    </a:lnTo>
                    <a:lnTo>
                      <a:pt x="214" y="223"/>
                    </a:lnTo>
                    <a:lnTo>
                      <a:pt x="214" y="223"/>
                    </a:lnTo>
                    <a:lnTo>
                      <a:pt x="194" y="228"/>
                    </a:lnTo>
                    <a:lnTo>
                      <a:pt x="187" y="236"/>
                    </a:lnTo>
                    <a:lnTo>
                      <a:pt x="181" y="243"/>
                    </a:lnTo>
                    <a:lnTo>
                      <a:pt x="181" y="243"/>
                    </a:lnTo>
                    <a:lnTo>
                      <a:pt x="159" y="256"/>
                    </a:lnTo>
                    <a:lnTo>
                      <a:pt x="139" y="263"/>
                    </a:lnTo>
                    <a:lnTo>
                      <a:pt x="134" y="263"/>
                    </a:lnTo>
                    <a:lnTo>
                      <a:pt x="134" y="263"/>
                    </a:lnTo>
                    <a:lnTo>
                      <a:pt x="114" y="263"/>
                    </a:lnTo>
                    <a:lnTo>
                      <a:pt x="67" y="256"/>
                    </a:lnTo>
                    <a:lnTo>
                      <a:pt x="0" y="243"/>
                    </a:lnTo>
                    <a:lnTo>
                      <a:pt x="0" y="243"/>
                    </a:lnTo>
                    <a:lnTo>
                      <a:pt x="12" y="243"/>
                    </a:lnTo>
                    <a:lnTo>
                      <a:pt x="52" y="228"/>
                    </a:lnTo>
                    <a:lnTo>
                      <a:pt x="80" y="208"/>
                    </a:lnTo>
                    <a:lnTo>
                      <a:pt x="80" y="208"/>
                    </a:lnTo>
                    <a:lnTo>
                      <a:pt x="92" y="181"/>
                    </a:lnTo>
                    <a:lnTo>
                      <a:pt x="114" y="156"/>
                    </a:lnTo>
                    <a:lnTo>
                      <a:pt x="134" y="121"/>
                    </a:lnTo>
                    <a:lnTo>
                      <a:pt x="134" y="121"/>
                    </a:lnTo>
                    <a:lnTo>
                      <a:pt x="147" y="81"/>
                    </a:lnTo>
                    <a:lnTo>
                      <a:pt x="159" y="41"/>
                    </a:lnTo>
                    <a:lnTo>
                      <a:pt x="174" y="20"/>
                    </a:lnTo>
                    <a:close/>
                  </a:path>
                </a:pathLst>
              </a:custGeom>
              <a:solidFill>
                <a:srgbClr val="00301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8" name="Freeform 536"/>
              <p:cNvSpPr>
                <a:spLocks/>
              </p:cNvSpPr>
              <p:nvPr/>
            </p:nvSpPr>
            <p:spPr bwMode="auto">
              <a:xfrm>
                <a:off x="4430" y="2371"/>
                <a:ext cx="151" cy="122"/>
              </a:xfrm>
              <a:custGeom>
                <a:avLst/>
                <a:gdLst>
                  <a:gd name="T0" fmla="*/ 167 w 301"/>
                  <a:gd name="T1" fmla="*/ 21 h 243"/>
                  <a:gd name="T2" fmla="*/ 167 w 301"/>
                  <a:gd name="T3" fmla="*/ 47 h 243"/>
                  <a:gd name="T4" fmla="*/ 159 w 301"/>
                  <a:gd name="T5" fmla="*/ 94 h 243"/>
                  <a:gd name="T6" fmla="*/ 154 w 301"/>
                  <a:gd name="T7" fmla="*/ 141 h 243"/>
                  <a:gd name="T8" fmla="*/ 154 w 301"/>
                  <a:gd name="T9" fmla="*/ 141 h 243"/>
                  <a:gd name="T10" fmla="*/ 154 w 301"/>
                  <a:gd name="T11" fmla="*/ 161 h 243"/>
                  <a:gd name="T12" fmla="*/ 181 w 301"/>
                  <a:gd name="T13" fmla="*/ 156 h 243"/>
                  <a:gd name="T14" fmla="*/ 194 w 301"/>
                  <a:gd name="T15" fmla="*/ 149 h 243"/>
                  <a:gd name="T16" fmla="*/ 194 w 301"/>
                  <a:gd name="T17" fmla="*/ 149 h 243"/>
                  <a:gd name="T18" fmla="*/ 207 w 301"/>
                  <a:gd name="T19" fmla="*/ 129 h 243"/>
                  <a:gd name="T20" fmla="*/ 234 w 301"/>
                  <a:gd name="T21" fmla="*/ 81 h 243"/>
                  <a:gd name="T22" fmla="*/ 254 w 301"/>
                  <a:gd name="T23" fmla="*/ 21 h 243"/>
                  <a:gd name="T24" fmla="*/ 254 w 301"/>
                  <a:gd name="T25" fmla="*/ 21 h 243"/>
                  <a:gd name="T26" fmla="*/ 268 w 301"/>
                  <a:gd name="T27" fmla="*/ 0 h 243"/>
                  <a:gd name="T28" fmla="*/ 288 w 301"/>
                  <a:gd name="T29" fmla="*/ 21 h 243"/>
                  <a:gd name="T30" fmla="*/ 301 w 301"/>
                  <a:gd name="T31" fmla="*/ 54 h 243"/>
                  <a:gd name="T32" fmla="*/ 301 w 301"/>
                  <a:gd name="T33" fmla="*/ 54 h 243"/>
                  <a:gd name="T34" fmla="*/ 296 w 301"/>
                  <a:gd name="T35" fmla="*/ 89 h 243"/>
                  <a:gd name="T36" fmla="*/ 296 w 301"/>
                  <a:gd name="T37" fmla="*/ 121 h 243"/>
                  <a:gd name="T38" fmla="*/ 301 w 301"/>
                  <a:gd name="T39" fmla="*/ 141 h 243"/>
                  <a:gd name="T40" fmla="*/ 301 w 301"/>
                  <a:gd name="T41" fmla="*/ 141 h 243"/>
                  <a:gd name="T42" fmla="*/ 268 w 301"/>
                  <a:gd name="T43" fmla="*/ 156 h 243"/>
                  <a:gd name="T44" fmla="*/ 261 w 301"/>
                  <a:gd name="T45" fmla="*/ 168 h 243"/>
                  <a:gd name="T46" fmla="*/ 241 w 301"/>
                  <a:gd name="T47" fmla="*/ 188 h 243"/>
                  <a:gd name="T48" fmla="*/ 214 w 301"/>
                  <a:gd name="T49" fmla="*/ 203 h 243"/>
                  <a:gd name="T50" fmla="*/ 214 w 301"/>
                  <a:gd name="T51" fmla="*/ 203 h 243"/>
                  <a:gd name="T52" fmla="*/ 194 w 301"/>
                  <a:gd name="T53" fmla="*/ 208 h 243"/>
                  <a:gd name="T54" fmla="*/ 187 w 301"/>
                  <a:gd name="T55" fmla="*/ 216 h 243"/>
                  <a:gd name="T56" fmla="*/ 181 w 301"/>
                  <a:gd name="T57" fmla="*/ 223 h 243"/>
                  <a:gd name="T58" fmla="*/ 181 w 301"/>
                  <a:gd name="T59" fmla="*/ 223 h 243"/>
                  <a:gd name="T60" fmla="*/ 159 w 301"/>
                  <a:gd name="T61" fmla="*/ 236 h 243"/>
                  <a:gd name="T62" fmla="*/ 139 w 301"/>
                  <a:gd name="T63" fmla="*/ 243 h 243"/>
                  <a:gd name="T64" fmla="*/ 134 w 301"/>
                  <a:gd name="T65" fmla="*/ 243 h 243"/>
                  <a:gd name="T66" fmla="*/ 134 w 301"/>
                  <a:gd name="T67" fmla="*/ 243 h 243"/>
                  <a:gd name="T68" fmla="*/ 114 w 301"/>
                  <a:gd name="T69" fmla="*/ 243 h 243"/>
                  <a:gd name="T70" fmla="*/ 67 w 301"/>
                  <a:gd name="T71" fmla="*/ 236 h 243"/>
                  <a:gd name="T72" fmla="*/ 0 w 301"/>
                  <a:gd name="T73" fmla="*/ 223 h 243"/>
                  <a:gd name="T74" fmla="*/ 0 w 301"/>
                  <a:gd name="T75" fmla="*/ 223 h 243"/>
                  <a:gd name="T76" fmla="*/ 12 w 301"/>
                  <a:gd name="T77" fmla="*/ 223 h 243"/>
                  <a:gd name="T78" fmla="*/ 52 w 301"/>
                  <a:gd name="T79" fmla="*/ 216 h 243"/>
                  <a:gd name="T80" fmla="*/ 80 w 301"/>
                  <a:gd name="T81" fmla="*/ 196 h 243"/>
                  <a:gd name="T82" fmla="*/ 80 w 301"/>
                  <a:gd name="T83" fmla="*/ 196 h 243"/>
                  <a:gd name="T84" fmla="*/ 92 w 301"/>
                  <a:gd name="T85" fmla="*/ 168 h 243"/>
                  <a:gd name="T86" fmla="*/ 114 w 301"/>
                  <a:gd name="T87" fmla="*/ 141 h 243"/>
                  <a:gd name="T88" fmla="*/ 134 w 301"/>
                  <a:gd name="T89" fmla="*/ 109 h 243"/>
                  <a:gd name="T90" fmla="*/ 134 w 301"/>
                  <a:gd name="T91" fmla="*/ 109 h 243"/>
                  <a:gd name="T92" fmla="*/ 147 w 301"/>
                  <a:gd name="T93" fmla="*/ 74 h 243"/>
                  <a:gd name="T94" fmla="*/ 154 w 301"/>
                  <a:gd name="T95" fmla="*/ 41 h 243"/>
                  <a:gd name="T96" fmla="*/ 167 w 301"/>
                  <a:gd name="T97" fmla="*/ 21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1" h="243">
                    <a:moveTo>
                      <a:pt x="167" y="21"/>
                    </a:moveTo>
                    <a:lnTo>
                      <a:pt x="167" y="47"/>
                    </a:lnTo>
                    <a:lnTo>
                      <a:pt x="159" y="94"/>
                    </a:lnTo>
                    <a:lnTo>
                      <a:pt x="154" y="141"/>
                    </a:lnTo>
                    <a:lnTo>
                      <a:pt x="154" y="141"/>
                    </a:lnTo>
                    <a:lnTo>
                      <a:pt x="154" y="161"/>
                    </a:lnTo>
                    <a:lnTo>
                      <a:pt x="181" y="156"/>
                    </a:lnTo>
                    <a:lnTo>
                      <a:pt x="194" y="149"/>
                    </a:lnTo>
                    <a:lnTo>
                      <a:pt x="194" y="149"/>
                    </a:lnTo>
                    <a:lnTo>
                      <a:pt x="207" y="129"/>
                    </a:lnTo>
                    <a:lnTo>
                      <a:pt x="234" y="81"/>
                    </a:lnTo>
                    <a:lnTo>
                      <a:pt x="254" y="21"/>
                    </a:lnTo>
                    <a:lnTo>
                      <a:pt x="254" y="21"/>
                    </a:lnTo>
                    <a:lnTo>
                      <a:pt x="268" y="0"/>
                    </a:lnTo>
                    <a:lnTo>
                      <a:pt x="288" y="21"/>
                    </a:lnTo>
                    <a:lnTo>
                      <a:pt x="301" y="54"/>
                    </a:lnTo>
                    <a:lnTo>
                      <a:pt x="301" y="54"/>
                    </a:lnTo>
                    <a:lnTo>
                      <a:pt x="296" y="89"/>
                    </a:lnTo>
                    <a:lnTo>
                      <a:pt x="296" y="121"/>
                    </a:lnTo>
                    <a:lnTo>
                      <a:pt x="301" y="141"/>
                    </a:lnTo>
                    <a:lnTo>
                      <a:pt x="301" y="141"/>
                    </a:lnTo>
                    <a:lnTo>
                      <a:pt x="268" y="156"/>
                    </a:lnTo>
                    <a:lnTo>
                      <a:pt x="261" y="168"/>
                    </a:lnTo>
                    <a:lnTo>
                      <a:pt x="241" y="188"/>
                    </a:lnTo>
                    <a:lnTo>
                      <a:pt x="214" y="203"/>
                    </a:lnTo>
                    <a:lnTo>
                      <a:pt x="214" y="203"/>
                    </a:lnTo>
                    <a:lnTo>
                      <a:pt x="194" y="208"/>
                    </a:lnTo>
                    <a:lnTo>
                      <a:pt x="187" y="216"/>
                    </a:lnTo>
                    <a:lnTo>
                      <a:pt x="181" y="223"/>
                    </a:lnTo>
                    <a:lnTo>
                      <a:pt x="181" y="223"/>
                    </a:lnTo>
                    <a:lnTo>
                      <a:pt x="159" y="236"/>
                    </a:lnTo>
                    <a:lnTo>
                      <a:pt x="139" y="243"/>
                    </a:lnTo>
                    <a:lnTo>
                      <a:pt x="134" y="243"/>
                    </a:lnTo>
                    <a:lnTo>
                      <a:pt x="134" y="243"/>
                    </a:lnTo>
                    <a:lnTo>
                      <a:pt x="114" y="243"/>
                    </a:lnTo>
                    <a:lnTo>
                      <a:pt x="67" y="236"/>
                    </a:lnTo>
                    <a:lnTo>
                      <a:pt x="0" y="223"/>
                    </a:lnTo>
                    <a:lnTo>
                      <a:pt x="0" y="223"/>
                    </a:lnTo>
                    <a:lnTo>
                      <a:pt x="12" y="223"/>
                    </a:lnTo>
                    <a:lnTo>
                      <a:pt x="52" y="216"/>
                    </a:lnTo>
                    <a:lnTo>
                      <a:pt x="80" y="196"/>
                    </a:lnTo>
                    <a:lnTo>
                      <a:pt x="80" y="196"/>
                    </a:lnTo>
                    <a:lnTo>
                      <a:pt x="92" y="168"/>
                    </a:lnTo>
                    <a:lnTo>
                      <a:pt x="114" y="141"/>
                    </a:lnTo>
                    <a:lnTo>
                      <a:pt x="134" y="109"/>
                    </a:lnTo>
                    <a:lnTo>
                      <a:pt x="134" y="109"/>
                    </a:lnTo>
                    <a:lnTo>
                      <a:pt x="147" y="74"/>
                    </a:lnTo>
                    <a:lnTo>
                      <a:pt x="154" y="41"/>
                    </a:lnTo>
                    <a:lnTo>
                      <a:pt x="167" y="21"/>
                    </a:lnTo>
                    <a:close/>
                  </a:path>
                </a:pathLst>
              </a:custGeom>
              <a:solidFill>
                <a:srgbClr val="00291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29" name="Freeform 537"/>
              <p:cNvSpPr>
                <a:spLocks/>
              </p:cNvSpPr>
              <p:nvPr/>
            </p:nvSpPr>
            <p:spPr bwMode="auto">
              <a:xfrm>
                <a:off x="4430" y="2379"/>
                <a:ext cx="151" cy="114"/>
              </a:xfrm>
              <a:custGeom>
                <a:avLst/>
                <a:gdLst>
                  <a:gd name="T0" fmla="*/ 167 w 301"/>
                  <a:gd name="T1" fmla="*/ 33 h 229"/>
                  <a:gd name="T2" fmla="*/ 167 w 301"/>
                  <a:gd name="T3" fmla="*/ 55 h 229"/>
                  <a:gd name="T4" fmla="*/ 159 w 301"/>
                  <a:gd name="T5" fmla="*/ 95 h 229"/>
                  <a:gd name="T6" fmla="*/ 147 w 301"/>
                  <a:gd name="T7" fmla="*/ 135 h 229"/>
                  <a:gd name="T8" fmla="*/ 147 w 301"/>
                  <a:gd name="T9" fmla="*/ 135 h 229"/>
                  <a:gd name="T10" fmla="*/ 154 w 301"/>
                  <a:gd name="T11" fmla="*/ 162 h 229"/>
                  <a:gd name="T12" fmla="*/ 181 w 301"/>
                  <a:gd name="T13" fmla="*/ 154 h 229"/>
                  <a:gd name="T14" fmla="*/ 194 w 301"/>
                  <a:gd name="T15" fmla="*/ 147 h 229"/>
                  <a:gd name="T16" fmla="*/ 194 w 301"/>
                  <a:gd name="T17" fmla="*/ 147 h 229"/>
                  <a:gd name="T18" fmla="*/ 207 w 301"/>
                  <a:gd name="T19" fmla="*/ 127 h 229"/>
                  <a:gd name="T20" fmla="*/ 234 w 301"/>
                  <a:gd name="T21" fmla="*/ 80 h 229"/>
                  <a:gd name="T22" fmla="*/ 254 w 301"/>
                  <a:gd name="T23" fmla="*/ 27 h 229"/>
                  <a:gd name="T24" fmla="*/ 254 w 301"/>
                  <a:gd name="T25" fmla="*/ 27 h 229"/>
                  <a:gd name="T26" fmla="*/ 268 w 301"/>
                  <a:gd name="T27" fmla="*/ 0 h 229"/>
                  <a:gd name="T28" fmla="*/ 281 w 301"/>
                  <a:gd name="T29" fmla="*/ 20 h 229"/>
                  <a:gd name="T30" fmla="*/ 288 w 301"/>
                  <a:gd name="T31" fmla="*/ 55 h 229"/>
                  <a:gd name="T32" fmla="*/ 288 w 301"/>
                  <a:gd name="T33" fmla="*/ 55 h 229"/>
                  <a:gd name="T34" fmla="*/ 288 w 301"/>
                  <a:gd name="T35" fmla="*/ 87 h 229"/>
                  <a:gd name="T36" fmla="*/ 288 w 301"/>
                  <a:gd name="T37" fmla="*/ 115 h 229"/>
                  <a:gd name="T38" fmla="*/ 301 w 301"/>
                  <a:gd name="T39" fmla="*/ 127 h 229"/>
                  <a:gd name="T40" fmla="*/ 301 w 301"/>
                  <a:gd name="T41" fmla="*/ 127 h 229"/>
                  <a:gd name="T42" fmla="*/ 268 w 301"/>
                  <a:gd name="T43" fmla="*/ 142 h 229"/>
                  <a:gd name="T44" fmla="*/ 261 w 301"/>
                  <a:gd name="T45" fmla="*/ 154 h 229"/>
                  <a:gd name="T46" fmla="*/ 241 w 301"/>
                  <a:gd name="T47" fmla="*/ 174 h 229"/>
                  <a:gd name="T48" fmla="*/ 214 w 301"/>
                  <a:gd name="T49" fmla="*/ 189 h 229"/>
                  <a:gd name="T50" fmla="*/ 214 w 301"/>
                  <a:gd name="T51" fmla="*/ 189 h 229"/>
                  <a:gd name="T52" fmla="*/ 194 w 301"/>
                  <a:gd name="T53" fmla="*/ 194 h 229"/>
                  <a:gd name="T54" fmla="*/ 187 w 301"/>
                  <a:gd name="T55" fmla="*/ 202 h 229"/>
                  <a:gd name="T56" fmla="*/ 181 w 301"/>
                  <a:gd name="T57" fmla="*/ 209 h 229"/>
                  <a:gd name="T58" fmla="*/ 181 w 301"/>
                  <a:gd name="T59" fmla="*/ 209 h 229"/>
                  <a:gd name="T60" fmla="*/ 159 w 301"/>
                  <a:gd name="T61" fmla="*/ 222 h 229"/>
                  <a:gd name="T62" fmla="*/ 139 w 301"/>
                  <a:gd name="T63" fmla="*/ 229 h 229"/>
                  <a:gd name="T64" fmla="*/ 134 w 301"/>
                  <a:gd name="T65" fmla="*/ 229 h 229"/>
                  <a:gd name="T66" fmla="*/ 134 w 301"/>
                  <a:gd name="T67" fmla="*/ 229 h 229"/>
                  <a:gd name="T68" fmla="*/ 114 w 301"/>
                  <a:gd name="T69" fmla="*/ 229 h 229"/>
                  <a:gd name="T70" fmla="*/ 67 w 301"/>
                  <a:gd name="T71" fmla="*/ 222 h 229"/>
                  <a:gd name="T72" fmla="*/ 0 w 301"/>
                  <a:gd name="T73" fmla="*/ 209 h 229"/>
                  <a:gd name="T74" fmla="*/ 0 w 301"/>
                  <a:gd name="T75" fmla="*/ 209 h 229"/>
                  <a:gd name="T76" fmla="*/ 12 w 301"/>
                  <a:gd name="T77" fmla="*/ 209 h 229"/>
                  <a:gd name="T78" fmla="*/ 52 w 301"/>
                  <a:gd name="T79" fmla="*/ 209 h 229"/>
                  <a:gd name="T80" fmla="*/ 80 w 301"/>
                  <a:gd name="T81" fmla="*/ 189 h 229"/>
                  <a:gd name="T82" fmla="*/ 80 w 301"/>
                  <a:gd name="T83" fmla="*/ 189 h 229"/>
                  <a:gd name="T84" fmla="*/ 92 w 301"/>
                  <a:gd name="T85" fmla="*/ 162 h 229"/>
                  <a:gd name="T86" fmla="*/ 114 w 301"/>
                  <a:gd name="T87" fmla="*/ 142 h 229"/>
                  <a:gd name="T88" fmla="*/ 127 w 301"/>
                  <a:gd name="T89" fmla="*/ 107 h 229"/>
                  <a:gd name="T90" fmla="*/ 127 w 301"/>
                  <a:gd name="T91" fmla="*/ 107 h 229"/>
                  <a:gd name="T92" fmla="*/ 139 w 301"/>
                  <a:gd name="T93" fmla="*/ 75 h 229"/>
                  <a:gd name="T94" fmla="*/ 154 w 301"/>
                  <a:gd name="T95" fmla="*/ 47 h 229"/>
                  <a:gd name="T96" fmla="*/ 167 w 301"/>
                  <a:gd name="T97" fmla="*/ 33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1" h="229">
                    <a:moveTo>
                      <a:pt x="167" y="33"/>
                    </a:moveTo>
                    <a:lnTo>
                      <a:pt x="167" y="55"/>
                    </a:lnTo>
                    <a:lnTo>
                      <a:pt x="159" y="95"/>
                    </a:lnTo>
                    <a:lnTo>
                      <a:pt x="147" y="135"/>
                    </a:lnTo>
                    <a:lnTo>
                      <a:pt x="147" y="135"/>
                    </a:lnTo>
                    <a:lnTo>
                      <a:pt x="154" y="162"/>
                    </a:lnTo>
                    <a:lnTo>
                      <a:pt x="181" y="154"/>
                    </a:lnTo>
                    <a:lnTo>
                      <a:pt x="194" y="147"/>
                    </a:lnTo>
                    <a:lnTo>
                      <a:pt x="194" y="147"/>
                    </a:lnTo>
                    <a:lnTo>
                      <a:pt x="207" y="127"/>
                    </a:lnTo>
                    <a:lnTo>
                      <a:pt x="234" y="80"/>
                    </a:lnTo>
                    <a:lnTo>
                      <a:pt x="254" y="27"/>
                    </a:lnTo>
                    <a:lnTo>
                      <a:pt x="254" y="27"/>
                    </a:lnTo>
                    <a:lnTo>
                      <a:pt x="268" y="0"/>
                    </a:lnTo>
                    <a:lnTo>
                      <a:pt x="281" y="20"/>
                    </a:lnTo>
                    <a:lnTo>
                      <a:pt x="288" y="55"/>
                    </a:lnTo>
                    <a:lnTo>
                      <a:pt x="288" y="55"/>
                    </a:lnTo>
                    <a:lnTo>
                      <a:pt x="288" y="87"/>
                    </a:lnTo>
                    <a:lnTo>
                      <a:pt x="288" y="115"/>
                    </a:lnTo>
                    <a:lnTo>
                      <a:pt x="301" y="127"/>
                    </a:lnTo>
                    <a:lnTo>
                      <a:pt x="301" y="127"/>
                    </a:lnTo>
                    <a:lnTo>
                      <a:pt x="268" y="142"/>
                    </a:lnTo>
                    <a:lnTo>
                      <a:pt x="261" y="154"/>
                    </a:lnTo>
                    <a:lnTo>
                      <a:pt x="241" y="174"/>
                    </a:lnTo>
                    <a:lnTo>
                      <a:pt x="214" y="189"/>
                    </a:lnTo>
                    <a:lnTo>
                      <a:pt x="214" y="189"/>
                    </a:lnTo>
                    <a:lnTo>
                      <a:pt x="194" y="194"/>
                    </a:lnTo>
                    <a:lnTo>
                      <a:pt x="187" y="202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59" y="222"/>
                    </a:lnTo>
                    <a:lnTo>
                      <a:pt x="139" y="229"/>
                    </a:lnTo>
                    <a:lnTo>
                      <a:pt x="134" y="229"/>
                    </a:lnTo>
                    <a:lnTo>
                      <a:pt x="134" y="229"/>
                    </a:lnTo>
                    <a:lnTo>
                      <a:pt x="114" y="229"/>
                    </a:lnTo>
                    <a:lnTo>
                      <a:pt x="67" y="222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12" y="209"/>
                    </a:lnTo>
                    <a:lnTo>
                      <a:pt x="52" y="209"/>
                    </a:lnTo>
                    <a:lnTo>
                      <a:pt x="80" y="189"/>
                    </a:lnTo>
                    <a:lnTo>
                      <a:pt x="80" y="189"/>
                    </a:lnTo>
                    <a:lnTo>
                      <a:pt x="92" y="162"/>
                    </a:lnTo>
                    <a:lnTo>
                      <a:pt x="114" y="142"/>
                    </a:lnTo>
                    <a:lnTo>
                      <a:pt x="127" y="107"/>
                    </a:lnTo>
                    <a:lnTo>
                      <a:pt x="127" y="107"/>
                    </a:lnTo>
                    <a:lnTo>
                      <a:pt x="139" y="75"/>
                    </a:lnTo>
                    <a:lnTo>
                      <a:pt x="154" y="47"/>
                    </a:lnTo>
                    <a:lnTo>
                      <a:pt x="167" y="33"/>
                    </a:lnTo>
                    <a:close/>
                  </a:path>
                </a:pathLst>
              </a:custGeom>
              <a:solidFill>
                <a:srgbClr val="0022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0" name="Freeform 538"/>
              <p:cNvSpPr>
                <a:spLocks/>
              </p:cNvSpPr>
              <p:nvPr/>
            </p:nvSpPr>
            <p:spPr bwMode="auto">
              <a:xfrm>
                <a:off x="4430" y="2385"/>
                <a:ext cx="151" cy="108"/>
              </a:xfrm>
              <a:custGeom>
                <a:avLst/>
                <a:gdLst>
                  <a:gd name="T0" fmla="*/ 159 w 301"/>
                  <a:gd name="T1" fmla="*/ 42 h 216"/>
                  <a:gd name="T2" fmla="*/ 159 w 301"/>
                  <a:gd name="T3" fmla="*/ 54 h 216"/>
                  <a:gd name="T4" fmla="*/ 154 w 301"/>
                  <a:gd name="T5" fmla="*/ 94 h 216"/>
                  <a:gd name="T6" fmla="*/ 139 w 301"/>
                  <a:gd name="T7" fmla="*/ 134 h 216"/>
                  <a:gd name="T8" fmla="*/ 139 w 301"/>
                  <a:gd name="T9" fmla="*/ 134 h 216"/>
                  <a:gd name="T10" fmla="*/ 147 w 301"/>
                  <a:gd name="T11" fmla="*/ 154 h 216"/>
                  <a:gd name="T12" fmla="*/ 174 w 301"/>
                  <a:gd name="T13" fmla="*/ 154 h 216"/>
                  <a:gd name="T14" fmla="*/ 187 w 301"/>
                  <a:gd name="T15" fmla="*/ 149 h 216"/>
                  <a:gd name="T16" fmla="*/ 187 w 301"/>
                  <a:gd name="T17" fmla="*/ 149 h 216"/>
                  <a:gd name="T18" fmla="*/ 201 w 301"/>
                  <a:gd name="T19" fmla="*/ 129 h 216"/>
                  <a:gd name="T20" fmla="*/ 228 w 301"/>
                  <a:gd name="T21" fmla="*/ 87 h 216"/>
                  <a:gd name="T22" fmla="*/ 254 w 301"/>
                  <a:gd name="T23" fmla="*/ 27 h 216"/>
                  <a:gd name="T24" fmla="*/ 254 w 301"/>
                  <a:gd name="T25" fmla="*/ 27 h 216"/>
                  <a:gd name="T26" fmla="*/ 261 w 301"/>
                  <a:gd name="T27" fmla="*/ 0 h 216"/>
                  <a:gd name="T28" fmla="*/ 274 w 301"/>
                  <a:gd name="T29" fmla="*/ 20 h 216"/>
                  <a:gd name="T30" fmla="*/ 281 w 301"/>
                  <a:gd name="T31" fmla="*/ 54 h 216"/>
                  <a:gd name="T32" fmla="*/ 281 w 301"/>
                  <a:gd name="T33" fmla="*/ 54 h 216"/>
                  <a:gd name="T34" fmla="*/ 281 w 301"/>
                  <a:gd name="T35" fmla="*/ 87 h 216"/>
                  <a:gd name="T36" fmla="*/ 281 w 301"/>
                  <a:gd name="T37" fmla="*/ 109 h 216"/>
                  <a:gd name="T38" fmla="*/ 301 w 301"/>
                  <a:gd name="T39" fmla="*/ 114 h 216"/>
                  <a:gd name="T40" fmla="*/ 301 w 301"/>
                  <a:gd name="T41" fmla="*/ 114 h 216"/>
                  <a:gd name="T42" fmla="*/ 268 w 301"/>
                  <a:gd name="T43" fmla="*/ 129 h 216"/>
                  <a:gd name="T44" fmla="*/ 261 w 301"/>
                  <a:gd name="T45" fmla="*/ 141 h 216"/>
                  <a:gd name="T46" fmla="*/ 241 w 301"/>
                  <a:gd name="T47" fmla="*/ 161 h 216"/>
                  <a:gd name="T48" fmla="*/ 214 w 301"/>
                  <a:gd name="T49" fmla="*/ 176 h 216"/>
                  <a:gd name="T50" fmla="*/ 214 w 301"/>
                  <a:gd name="T51" fmla="*/ 176 h 216"/>
                  <a:gd name="T52" fmla="*/ 194 w 301"/>
                  <a:gd name="T53" fmla="*/ 181 h 216"/>
                  <a:gd name="T54" fmla="*/ 187 w 301"/>
                  <a:gd name="T55" fmla="*/ 189 h 216"/>
                  <a:gd name="T56" fmla="*/ 181 w 301"/>
                  <a:gd name="T57" fmla="*/ 196 h 216"/>
                  <a:gd name="T58" fmla="*/ 181 w 301"/>
                  <a:gd name="T59" fmla="*/ 196 h 216"/>
                  <a:gd name="T60" fmla="*/ 159 w 301"/>
                  <a:gd name="T61" fmla="*/ 209 h 216"/>
                  <a:gd name="T62" fmla="*/ 139 w 301"/>
                  <a:gd name="T63" fmla="*/ 216 h 216"/>
                  <a:gd name="T64" fmla="*/ 134 w 301"/>
                  <a:gd name="T65" fmla="*/ 216 h 216"/>
                  <a:gd name="T66" fmla="*/ 134 w 301"/>
                  <a:gd name="T67" fmla="*/ 216 h 216"/>
                  <a:gd name="T68" fmla="*/ 114 w 301"/>
                  <a:gd name="T69" fmla="*/ 216 h 216"/>
                  <a:gd name="T70" fmla="*/ 67 w 301"/>
                  <a:gd name="T71" fmla="*/ 209 h 216"/>
                  <a:gd name="T72" fmla="*/ 0 w 301"/>
                  <a:gd name="T73" fmla="*/ 196 h 216"/>
                  <a:gd name="T74" fmla="*/ 0 w 301"/>
                  <a:gd name="T75" fmla="*/ 196 h 216"/>
                  <a:gd name="T76" fmla="*/ 20 w 301"/>
                  <a:gd name="T77" fmla="*/ 196 h 216"/>
                  <a:gd name="T78" fmla="*/ 52 w 301"/>
                  <a:gd name="T79" fmla="*/ 196 h 216"/>
                  <a:gd name="T80" fmla="*/ 87 w 301"/>
                  <a:gd name="T81" fmla="*/ 176 h 216"/>
                  <a:gd name="T82" fmla="*/ 87 w 301"/>
                  <a:gd name="T83" fmla="*/ 176 h 216"/>
                  <a:gd name="T84" fmla="*/ 100 w 301"/>
                  <a:gd name="T85" fmla="*/ 154 h 216"/>
                  <a:gd name="T86" fmla="*/ 114 w 301"/>
                  <a:gd name="T87" fmla="*/ 134 h 216"/>
                  <a:gd name="T88" fmla="*/ 127 w 301"/>
                  <a:gd name="T89" fmla="*/ 102 h 216"/>
                  <a:gd name="T90" fmla="*/ 127 w 301"/>
                  <a:gd name="T91" fmla="*/ 102 h 216"/>
                  <a:gd name="T92" fmla="*/ 139 w 301"/>
                  <a:gd name="T93" fmla="*/ 74 h 216"/>
                  <a:gd name="T94" fmla="*/ 154 w 301"/>
                  <a:gd name="T95" fmla="*/ 54 h 216"/>
                  <a:gd name="T96" fmla="*/ 159 w 301"/>
                  <a:gd name="T97" fmla="*/ 42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1" h="216">
                    <a:moveTo>
                      <a:pt x="159" y="42"/>
                    </a:moveTo>
                    <a:lnTo>
                      <a:pt x="159" y="54"/>
                    </a:lnTo>
                    <a:lnTo>
                      <a:pt x="154" y="94"/>
                    </a:lnTo>
                    <a:lnTo>
                      <a:pt x="139" y="134"/>
                    </a:lnTo>
                    <a:lnTo>
                      <a:pt x="139" y="134"/>
                    </a:lnTo>
                    <a:lnTo>
                      <a:pt x="147" y="154"/>
                    </a:lnTo>
                    <a:lnTo>
                      <a:pt x="174" y="154"/>
                    </a:lnTo>
                    <a:lnTo>
                      <a:pt x="187" y="149"/>
                    </a:lnTo>
                    <a:lnTo>
                      <a:pt x="187" y="149"/>
                    </a:lnTo>
                    <a:lnTo>
                      <a:pt x="201" y="129"/>
                    </a:lnTo>
                    <a:lnTo>
                      <a:pt x="228" y="87"/>
                    </a:lnTo>
                    <a:lnTo>
                      <a:pt x="254" y="27"/>
                    </a:lnTo>
                    <a:lnTo>
                      <a:pt x="254" y="27"/>
                    </a:lnTo>
                    <a:lnTo>
                      <a:pt x="261" y="0"/>
                    </a:lnTo>
                    <a:lnTo>
                      <a:pt x="274" y="20"/>
                    </a:lnTo>
                    <a:lnTo>
                      <a:pt x="281" y="54"/>
                    </a:lnTo>
                    <a:lnTo>
                      <a:pt x="281" y="54"/>
                    </a:lnTo>
                    <a:lnTo>
                      <a:pt x="281" y="87"/>
                    </a:lnTo>
                    <a:lnTo>
                      <a:pt x="281" y="109"/>
                    </a:lnTo>
                    <a:lnTo>
                      <a:pt x="301" y="114"/>
                    </a:lnTo>
                    <a:lnTo>
                      <a:pt x="301" y="114"/>
                    </a:lnTo>
                    <a:lnTo>
                      <a:pt x="268" y="129"/>
                    </a:lnTo>
                    <a:lnTo>
                      <a:pt x="261" y="141"/>
                    </a:lnTo>
                    <a:lnTo>
                      <a:pt x="241" y="161"/>
                    </a:lnTo>
                    <a:lnTo>
                      <a:pt x="214" y="176"/>
                    </a:lnTo>
                    <a:lnTo>
                      <a:pt x="214" y="176"/>
                    </a:lnTo>
                    <a:lnTo>
                      <a:pt x="194" y="181"/>
                    </a:lnTo>
                    <a:lnTo>
                      <a:pt x="187" y="189"/>
                    </a:lnTo>
                    <a:lnTo>
                      <a:pt x="181" y="196"/>
                    </a:lnTo>
                    <a:lnTo>
                      <a:pt x="181" y="196"/>
                    </a:lnTo>
                    <a:lnTo>
                      <a:pt x="159" y="209"/>
                    </a:lnTo>
                    <a:lnTo>
                      <a:pt x="139" y="216"/>
                    </a:lnTo>
                    <a:lnTo>
                      <a:pt x="134" y="216"/>
                    </a:lnTo>
                    <a:lnTo>
                      <a:pt x="134" y="216"/>
                    </a:lnTo>
                    <a:lnTo>
                      <a:pt x="114" y="216"/>
                    </a:lnTo>
                    <a:lnTo>
                      <a:pt x="67" y="209"/>
                    </a:lnTo>
                    <a:lnTo>
                      <a:pt x="0" y="196"/>
                    </a:lnTo>
                    <a:lnTo>
                      <a:pt x="0" y="196"/>
                    </a:lnTo>
                    <a:lnTo>
                      <a:pt x="20" y="196"/>
                    </a:lnTo>
                    <a:lnTo>
                      <a:pt x="52" y="196"/>
                    </a:lnTo>
                    <a:lnTo>
                      <a:pt x="87" y="176"/>
                    </a:lnTo>
                    <a:lnTo>
                      <a:pt x="87" y="176"/>
                    </a:lnTo>
                    <a:lnTo>
                      <a:pt x="100" y="154"/>
                    </a:lnTo>
                    <a:lnTo>
                      <a:pt x="114" y="134"/>
                    </a:lnTo>
                    <a:lnTo>
                      <a:pt x="127" y="102"/>
                    </a:lnTo>
                    <a:lnTo>
                      <a:pt x="127" y="102"/>
                    </a:lnTo>
                    <a:lnTo>
                      <a:pt x="139" y="74"/>
                    </a:lnTo>
                    <a:lnTo>
                      <a:pt x="154" y="54"/>
                    </a:lnTo>
                    <a:lnTo>
                      <a:pt x="159" y="42"/>
                    </a:lnTo>
                    <a:close/>
                  </a:path>
                </a:pathLst>
              </a:custGeom>
              <a:solidFill>
                <a:srgbClr val="001B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1" name="Freeform 539"/>
              <p:cNvSpPr>
                <a:spLocks/>
              </p:cNvSpPr>
              <p:nvPr/>
            </p:nvSpPr>
            <p:spPr bwMode="auto">
              <a:xfrm>
                <a:off x="4430" y="2395"/>
                <a:ext cx="151" cy="98"/>
              </a:xfrm>
              <a:custGeom>
                <a:avLst/>
                <a:gdLst>
                  <a:gd name="T0" fmla="*/ 301 w 301"/>
                  <a:gd name="T1" fmla="*/ 94 h 196"/>
                  <a:gd name="T2" fmla="*/ 268 w 301"/>
                  <a:gd name="T3" fmla="*/ 109 h 196"/>
                  <a:gd name="T4" fmla="*/ 261 w 301"/>
                  <a:gd name="T5" fmla="*/ 121 h 196"/>
                  <a:gd name="T6" fmla="*/ 241 w 301"/>
                  <a:gd name="T7" fmla="*/ 141 h 196"/>
                  <a:gd name="T8" fmla="*/ 214 w 301"/>
                  <a:gd name="T9" fmla="*/ 156 h 196"/>
                  <a:gd name="T10" fmla="*/ 214 w 301"/>
                  <a:gd name="T11" fmla="*/ 156 h 196"/>
                  <a:gd name="T12" fmla="*/ 194 w 301"/>
                  <a:gd name="T13" fmla="*/ 161 h 196"/>
                  <a:gd name="T14" fmla="*/ 187 w 301"/>
                  <a:gd name="T15" fmla="*/ 169 h 196"/>
                  <a:gd name="T16" fmla="*/ 181 w 301"/>
                  <a:gd name="T17" fmla="*/ 176 h 196"/>
                  <a:gd name="T18" fmla="*/ 181 w 301"/>
                  <a:gd name="T19" fmla="*/ 176 h 196"/>
                  <a:gd name="T20" fmla="*/ 159 w 301"/>
                  <a:gd name="T21" fmla="*/ 189 h 196"/>
                  <a:gd name="T22" fmla="*/ 139 w 301"/>
                  <a:gd name="T23" fmla="*/ 196 h 196"/>
                  <a:gd name="T24" fmla="*/ 134 w 301"/>
                  <a:gd name="T25" fmla="*/ 196 h 196"/>
                  <a:gd name="T26" fmla="*/ 134 w 301"/>
                  <a:gd name="T27" fmla="*/ 196 h 196"/>
                  <a:gd name="T28" fmla="*/ 114 w 301"/>
                  <a:gd name="T29" fmla="*/ 196 h 196"/>
                  <a:gd name="T30" fmla="*/ 67 w 301"/>
                  <a:gd name="T31" fmla="*/ 189 h 196"/>
                  <a:gd name="T32" fmla="*/ 0 w 301"/>
                  <a:gd name="T33" fmla="*/ 176 h 196"/>
                  <a:gd name="T34" fmla="*/ 0 w 301"/>
                  <a:gd name="T35" fmla="*/ 176 h 196"/>
                  <a:gd name="T36" fmla="*/ 20 w 301"/>
                  <a:gd name="T37" fmla="*/ 181 h 196"/>
                  <a:gd name="T38" fmla="*/ 52 w 301"/>
                  <a:gd name="T39" fmla="*/ 181 h 196"/>
                  <a:gd name="T40" fmla="*/ 87 w 301"/>
                  <a:gd name="T41" fmla="*/ 161 h 196"/>
                  <a:gd name="T42" fmla="*/ 87 w 301"/>
                  <a:gd name="T43" fmla="*/ 161 h 196"/>
                  <a:gd name="T44" fmla="*/ 100 w 301"/>
                  <a:gd name="T45" fmla="*/ 141 h 196"/>
                  <a:gd name="T46" fmla="*/ 114 w 301"/>
                  <a:gd name="T47" fmla="*/ 121 h 196"/>
                  <a:gd name="T48" fmla="*/ 127 w 301"/>
                  <a:gd name="T49" fmla="*/ 94 h 196"/>
                  <a:gd name="T50" fmla="*/ 127 w 301"/>
                  <a:gd name="T51" fmla="*/ 94 h 196"/>
                  <a:gd name="T52" fmla="*/ 139 w 301"/>
                  <a:gd name="T53" fmla="*/ 67 h 196"/>
                  <a:gd name="T54" fmla="*/ 147 w 301"/>
                  <a:gd name="T55" fmla="*/ 54 h 196"/>
                  <a:gd name="T56" fmla="*/ 159 w 301"/>
                  <a:gd name="T57" fmla="*/ 42 h 196"/>
                  <a:gd name="T58" fmla="*/ 159 w 301"/>
                  <a:gd name="T59" fmla="*/ 42 h 196"/>
                  <a:gd name="T60" fmla="*/ 159 w 301"/>
                  <a:gd name="T61" fmla="*/ 54 h 196"/>
                  <a:gd name="T62" fmla="*/ 147 w 301"/>
                  <a:gd name="T63" fmla="*/ 89 h 196"/>
                  <a:gd name="T64" fmla="*/ 139 w 301"/>
                  <a:gd name="T65" fmla="*/ 129 h 196"/>
                  <a:gd name="T66" fmla="*/ 139 w 301"/>
                  <a:gd name="T67" fmla="*/ 129 h 196"/>
                  <a:gd name="T68" fmla="*/ 147 w 301"/>
                  <a:gd name="T69" fmla="*/ 149 h 196"/>
                  <a:gd name="T70" fmla="*/ 167 w 301"/>
                  <a:gd name="T71" fmla="*/ 149 h 196"/>
                  <a:gd name="T72" fmla="*/ 187 w 301"/>
                  <a:gd name="T73" fmla="*/ 141 h 196"/>
                  <a:gd name="T74" fmla="*/ 187 w 301"/>
                  <a:gd name="T75" fmla="*/ 141 h 196"/>
                  <a:gd name="T76" fmla="*/ 201 w 301"/>
                  <a:gd name="T77" fmla="*/ 129 h 196"/>
                  <a:gd name="T78" fmla="*/ 228 w 301"/>
                  <a:gd name="T79" fmla="*/ 82 h 196"/>
                  <a:gd name="T80" fmla="*/ 254 w 301"/>
                  <a:gd name="T81" fmla="*/ 27 h 196"/>
                  <a:gd name="T82" fmla="*/ 254 w 301"/>
                  <a:gd name="T83" fmla="*/ 27 h 196"/>
                  <a:gd name="T84" fmla="*/ 261 w 301"/>
                  <a:gd name="T85" fmla="*/ 0 h 196"/>
                  <a:gd name="T86" fmla="*/ 268 w 301"/>
                  <a:gd name="T87" fmla="*/ 22 h 196"/>
                  <a:gd name="T88" fmla="*/ 268 w 301"/>
                  <a:gd name="T89" fmla="*/ 54 h 196"/>
                  <a:gd name="T90" fmla="*/ 268 w 301"/>
                  <a:gd name="T91" fmla="*/ 54 h 196"/>
                  <a:gd name="T92" fmla="*/ 268 w 301"/>
                  <a:gd name="T93" fmla="*/ 82 h 196"/>
                  <a:gd name="T94" fmla="*/ 281 w 301"/>
                  <a:gd name="T95" fmla="*/ 94 h 196"/>
                  <a:gd name="T96" fmla="*/ 301 w 301"/>
                  <a:gd name="T97" fmla="*/ 94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1" h="196">
                    <a:moveTo>
                      <a:pt x="301" y="94"/>
                    </a:moveTo>
                    <a:lnTo>
                      <a:pt x="268" y="109"/>
                    </a:lnTo>
                    <a:lnTo>
                      <a:pt x="261" y="121"/>
                    </a:lnTo>
                    <a:lnTo>
                      <a:pt x="241" y="141"/>
                    </a:lnTo>
                    <a:lnTo>
                      <a:pt x="214" y="156"/>
                    </a:lnTo>
                    <a:lnTo>
                      <a:pt x="214" y="156"/>
                    </a:lnTo>
                    <a:lnTo>
                      <a:pt x="194" y="161"/>
                    </a:lnTo>
                    <a:lnTo>
                      <a:pt x="187" y="169"/>
                    </a:lnTo>
                    <a:lnTo>
                      <a:pt x="181" y="176"/>
                    </a:lnTo>
                    <a:lnTo>
                      <a:pt x="181" y="176"/>
                    </a:lnTo>
                    <a:lnTo>
                      <a:pt x="159" y="189"/>
                    </a:lnTo>
                    <a:lnTo>
                      <a:pt x="139" y="196"/>
                    </a:lnTo>
                    <a:lnTo>
                      <a:pt x="134" y="196"/>
                    </a:lnTo>
                    <a:lnTo>
                      <a:pt x="134" y="196"/>
                    </a:lnTo>
                    <a:lnTo>
                      <a:pt x="114" y="196"/>
                    </a:lnTo>
                    <a:lnTo>
                      <a:pt x="67" y="189"/>
                    </a:lnTo>
                    <a:lnTo>
                      <a:pt x="0" y="176"/>
                    </a:lnTo>
                    <a:lnTo>
                      <a:pt x="0" y="176"/>
                    </a:lnTo>
                    <a:lnTo>
                      <a:pt x="20" y="181"/>
                    </a:lnTo>
                    <a:lnTo>
                      <a:pt x="52" y="181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100" y="141"/>
                    </a:lnTo>
                    <a:lnTo>
                      <a:pt x="114" y="121"/>
                    </a:lnTo>
                    <a:lnTo>
                      <a:pt x="127" y="94"/>
                    </a:lnTo>
                    <a:lnTo>
                      <a:pt x="127" y="94"/>
                    </a:lnTo>
                    <a:lnTo>
                      <a:pt x="139" y="67"/>
                    </a:lnTo>
                    <a:lnTo>
                      <a:pt x="147" y="54"/>
                    </a:lnTo>
                    <a:lnTo>
                      <a:pt x="159" y="42"/>
                    </a:lnTo>
                    <a:lnTo>
                      <a:pt x="159" y="42"/>
                    </a:lnTo>
                    <a:lnTo>
                      <a:pt x="159" y="54"/>
                    </a:lnTo>
                    <a:lnTo>
                      <a:pt x="147" y="89"/>
                    </a:lnTo>
                    <a:lnTo>
                      <a:pt x="139" y="129"/>
                    </a:lnTo>
                    <a:lnTo>
                      <a:pt x="139" y="129"/>
                    </a:lnTo>
                    <a:lnTo>
                      <a:pt x="147" y="149"/>
                    </a:lnTo>
                    <a:lnTo>
                      <a:pt x="167" y="149"/>
                    </a:lnTo>
                    <a:lnTo>
                      <a:pt x="187" y="141"/>
                    </a:lnTo>
                    <a:lnTo>
                      <a:pt x="187" y="141"/>
                    </a:lnTo>
                    <a:lnTo>
                      <a:pt x="201" y="129"/>
                    </a:lnTo>
                    <a:lnTo>
                      <a:pt x="228" y="82"/>
                    </a:lnTo>
                    <a:lnTo>
                      <a:pt x="254" y="27"/>
                    </a:lnTo>
                    <a:lnTo>
                      <a:pt x="254" y="27"/>
                    </a:lnTo>
                    <a:lnTo>
                      <a:pt x="261" y="0"/>
                    </a:lnTo>
                    <a:lnTo>
                      <a:pt x="268" y="22"/>
                    </a:lnTo>
                    <a:lnTo>
                      <a:pt x="268" y="54"/>
                    </a:lnTo>
                    <a:lnTo>
                      <a:pt x="268" y="54"/>
                    </a:lnTo>
                    <a:lnTo>
                      <a:pt x="268" y="82"/>
                    </a:lnTo>
                    <a:lnTo>
                      <a:pt x="281" y="94"/>
                    </a:lnTo>
                    <a:lnTo>
                      <a:pt x="301" y="94"/>
                    </a:lnTo>
                    <a:close/>
                  </a:path>
                </a:pathLst>
              </a:custGeom>
              <a:solidFill>
                <a:srgbClr val="00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2" name="Freeform 540"/>
              <p:cNvSpPr>
                <a:spLocks/>
              </p:cNvSpPr>
              <p:nvPr/>
            </p:nvSpPr>
            <p:spPr bwMode="auto">
              <a:xfrm>
                <a:off x="4195" y="2359"/>
                <a:ext cx="114" cy="103"/>
              </a:xfrm>
              <a:custGeom>
                <a:avLst/>
                <a:gdLst>
                  <a:gd name="T0" fmla="*/ 122 w 229"/>
                  <a:gd name="T1" fmla="*/ 202 h 207"/>
                  <a:gd name="T2" fmla="*/ 114 w 229"/>
                  <a:gd name="T3" fmla="*/ 194 h 207"/>
                  <a:gd name="T4" fmla="*/ 94 w 229"/>
                  <a:gd name="T5" fmla="*/ 175 h 207"/>
                  <a:gd name="T6" fmla="*/ 67 w 229"/>
                  <a:gd name="T7" fmla="*/ 140 h 207"/>
                  <a:gd name="T8" fmla="*/ 42 w 229"/>
                  <a:gd name="T9" fmla="*/ 107 h 207"/>
                  <a:gd name="T10" fmla="*/ 15 w 229"/>
                  <a:gd name="T11" fmla="*/ 73 h 207"/>
                  <a:gd name="T12" fmla="*/ 0 w 229"/>
                  <a:gd name="T13" fmla="*/ 40 h 207"/>
                  <a:gd name="T14" fmla="*/ 0 w 229"/>
                  <a:gd name="T15" fmla="*/ 40 h 207"/>
                  <a:gd name="T16" fmla="*/ 7 w 229"/>
                  <a:gd name="T17" fmla="*/ 6 h 207"/>
                  <a:gd name="T18" fmla="*/ 35 w 229"/>
                  <a:gd name="T19" fmla="*/ 0 h 207"/>
                  <a:gd name="T20" fmla="*/ 89 w 229"/>
                  <a:gd name="T21" fmla="*/ 33 h 207"/>
                  <a:gd name="T22" fmla="*/ 89 w 229"/>
                  <a:gd name="T23" fmla="*/ 33 h 207"/>
                  <a:gd name="T24" fmla="*/ 109 w 229"/>
                  <a:gd name="T25" fmla="*/ 53 h 207"/>
                  <a:gd name="T26" fmla="*/ 129 w 229"/>
                  <a:gd name="T27" fmla="*/ 80 h 207"/>
                  <a:gd name="T28" fmla="*/ 149 w 229"/>
                  <a:gd name="T29" fmla="*/ 100 h 207"/>
                  <a:gd name="T30" fmla="*/ 169 w 229"/>
                  <a:gd name="T31" fmla="*/ 127 h 207"/>
                  <a:gd name="T32" fmla="*/ 189 w 229"/>
                  <a:gd name="T33" fmla="*/ 147 h 207"/>
                  <a:gd name="T34" fmla="*/ 203 w 229"/>
                  <a:gd name="T35" fmla="*/ 175 h 207"/>
                  <a:gd name="T36" fmla="*/ 216 w 229"/>
                  <a:gd name="T37" fmla="*/ 187 h 207"/>
                  <a:gd name="T38" fmla="*/ 223 w 229"/>
                  <a:gd name="T39" fmla="*/ 202 h 207"/>
                  <a:gd name="T40" fmla="*/ 229 w 229"/>
                  <a:gd name="T41" fmla="*/ 202 h 207"/>
                  <a:gd name="T42" fmla="*/ 229 w 229"/>
                  <a:gd name="T43" fmla="*/ 202 h 207"/>
                  <a:gd name="T44" fmla="*/ 209 w 229"/>
                  <a:gd name="T45" fmla="*/ 207 h 207"/>
                  <a:gd name="T46" fmla="*/ 169 w 229"/>
                  <a:gd name="T47" fmla="*/ 207 h 207"/>
                  <a:gd name="T48" fmla="*/ 122 w 229"/>
                  <a:gd name="T49" fmla="*/ 202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29" h="207">
                    <a:moveTo>
                      <a:pt x="122" y="202"/>
                    </a:moveTo>
                    <a:lnTo>
                      <a:pt x="114" y="194"/>
                    </a:lnTo>
                    <a:lnTo>
                      <a:pt x="94" y="175"/>
                    </a:lnTo>
                    <a:lnTo>
                      <a:pt x="67" y="140"/>
                    </a:lnTo>
                    <a:lnTo>
                      <a:pt x="42" y="107"/>
                    </a:lnTo>
                    <a:lnTo>
                      <a:pt x="15" y="73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7" y="6"/>
                    </a:lnTo>
                    <a:lnTo>
                      <a:pt x="35" y="0"/>
                    </a:lnTo>
                    <a:lnTo>
                      <a:pt x="89" y="33"/>
                    </a:lnTo>
                    <a:lnTo>
                      <a:pt x="89" y="33"/>
                    </a:lnTo>
                    <a:lnTo>
                      <a:pt x="109" y="53"/>
                    </a:lnTo>
                    <a:lnTo>
                      <a:pt x="129" y="80"/>
                    </a:lnTo>
                    <a:lnTo>
                      <a:pt x="149" y="100"/>
                    </a:lnTo>
                    <a:lnTo>
                      <a:pt x="169" y="127"/>
                    </a:lnTo>
                    <a:lnTo>
                      <a:pt x="189" y="147"/>
                    </a:lnTo>
                    <a:lnTo>
                      <a:pt x="203" y="175"/>
                    </a:lnTo>
                    <a:lnTo>
                      <a:pt x="216" y="187"/>
                    </a:lnTo>
                    <a:lnTo>
                      <a:pt x="223" y="202"/>
                    </a:lnTo>
                    <a:lnTo>
                      <a:pt x="229" y="202"/>
                    </a:lnTo>
                    <a:lnTo>
                      <a:pt x="229" y="202"/>
                    </a:lnTo>
                    <a:lnTo>
                      <a:pt x="209" y="207"/>
                    </a:lnTo>
                    <a:lnTo>
                      <a:pt x="169" y="207"/>
                    </a:lnTo>
                    <a:lnTo>
                      <a:pt x="122" y="202"/>
                    </a:lnTo>
                    <a:close/>
                  </a:path>
                </a:pathLst>
              </a:custGeom>
              <a:solidFill>
                <a:srgbClr val="216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3" name="Freeform 541"/>
              <p:cNvSpPr>
                <a:spLocks/>
              </p:cNvSpPr>
              <p:nvPr/>
            </p:nvSpPr>
            <p:spPr bwMode="auto">
              <a:xfrm>
                <a:off x="4205" y="2371"/>
                <a:ext cx="98" cy="91"/>
              </a:xfrm>
              <a:custGeom>
                <a:avLst/>
                <a:gdLst>
                  <a:gd name="T0" fmla="*/ 72 w 194"/>
                  <a:gd name="T1" fmla="*/ 27 h 181"/>
                  <a:gd name="T2" fmla="*/ 92 w 194"/>
                  <a:gd name="T3" fmla="*/ 54 h 181"/>
                  <a:gd name="T4" fmla="*/ 112 w 194"/>
                  <a:gd name="T5" fmla="*/ 81 h 181"/>
                  <a:gd name="T6" fmla="*/ 140 w 194"/>
                  <a:gd name="T7" fmla="*/ 109 h 181"/>
                  <a:gd name="T8" fmla="*/ 160 w 194"/>
                  <a:gd name="T9" fmla="*/ 136 h 181"/>
                  <a:gd name="T10" fmla="*/ 174 w 194"/>
                  <a:gd name="T11" fmla="*/ 156 h 181"/>
                  <a:gd name="T12" fmla="*/ 187 w 194"/>
                  <a:gd name="T13" fmla="*/ 168 h 181"/>
                  <a:gd name="T14" fmla="*/ 194 w 194"/>
                  <a:gd name="T15" fmla="*/ 176 h 181"/>
                  <a:gd name="T16" fmla="*/ 194 w 194"/>
                  <a:gd name="T17" fmla="*/ 176 h 181"/>
                  <a:gd name="T18" fmla="*/ 181 w 194"/>
                  <a:gd name="T19" fmla="*/ 181 h 181"/>
                  <a:gd name="T20" fmla="*/ 140 w 194"/>
                  <a:gd name="T21" fmla="*/ 181 h 181"/>
                  <a:gd name="T22" fmla="*/ 100 w 194"/>
                  <a:gd name="T23" fmla="*/ 176 h 181"/>
                  <a:gd name="T24" fmla="*/ 100 w 194"/>
                  <a:gd name="T25" fmla="*/ 176 h 181"/>
                  <a:gd name="T26" fmla="*/ 87 w 194"/>
                  <a:gd name="T27" fmla="*/ 168 h 181"/>
                  <a:gd name="T28" fmla="*/ 67 w 194"/>
                  <a:gd name="T29" fmla="*/ 141 h 181"/>
                  <a:gd name="T30" fmla="*/ 40 w 194"/>
                  <a:gd name="T31" fmla="*/ 109 h 181"/>
                  <a:gd name="T32" fmla="*/ 13 w 194"/>
                  <a:gd name="T33" fmla="*/ 69 h 181"/>
                  <a:gd name="T34" fmla="*/ 0 w 194"/>
                  <a:gd name="T35" fmla="*/ 34 h 181"/>
                  <a:gd name="T36" fmla="*/ 0 w 194"/>
                  <a:gd name="T37" fmla="*/ 34 h 181"/>
                  <a:gd name="T38" fmla="*/ 0 w 194"/>
                  <a:gd name="T39" fmla="*/ 7 h 181"/>
                  <a:gd name="T40" fmla="*/ 33 w 194"/>
                  <a:gd name="T41" fmla="*/ 0 h 181"/>
                  <a:gd name="T42" fmla="*/ 72 w 194"/>
                  <a:gd name="T43" fmla="*/ 27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4" h="181">
                    <a:moveTo>
                      <a:pt x="72" y="27"/>
                    </a:moveTo>
                    <a:lnTo>
                      <a:pt x="92" y="54"/>
                    </a:lnTo>
                    <a:lnTo>
                      <a:pt x="112" y="81"/>
                    </a:lnTo>
                    <a:lnTo>
                      <a:pt x="140" y="109"/>
                    </a:lnTo>
                    <a:lnTo>
                      <a:pt x="160" y="136"/>
                    </a:lnTo>
                    <a:lnTo>
                      <a:pt x="174" y="156"/>
                    </a:lnTo>
                    <a:lnTo>
                      <a:pt x="187" y="168"/>
                    </a:lnTo>
                    <a:lnTo>
                      <a:pt x="194" y="176"/>
                    </a:lnTo>
                    <a:lnTo>
                      <a:pt x="194" y="176"/>
                    </a:lnTo>
                    <a:lnTo>
                      <a:pt x="181" y="181"/>
                    </a:lnTo>
                    <a:lnTo>
                      <a:pt x="140" y="181"/>
                    </a:lnTo>
                    <a:lnTo>
                      <a:pt x="100" y="176"/>
                    </a:lnTo>
                    <a:lnTo>
                      <a:pt x="100" y="176"/>
                    </a:lnTo>
                    <a:lnTo>
                      <a:pt x="87" y="168"/>
                    </a:lnTo>
                    <a:lnTo>
                      <a:pt x="67" y="141"/>
                    </a:lnTo>
                    <a:lnTo>
                      <a:pt x="40" y="109"/>
                    </a:lnTo>
                    <a:lnTo>
                      <a:pt x="13" y="69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7"/>
                    </a:lnTo>
                    <a:lnTo>
                      <a:pt x="33" y="0"/>
                    </a:lnTo>
                    <a:lnTo>
                      <a:pt x="72" y="27"/>
                    </a:lnTo>
                    <a:close/>
                  </a:path>
                </a:pathLst>
              </a:custGeom>
              <a:solidFill>
                <a:srgbClr val="10574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4" name="Freeform 542"/>
              <p:cNvSpPr>
                <a:spLocks/>
              </p:cNvSpPr>
              <p:nvPr/>
            </p:nvSpPr>
            <p:spPr bwMode="auto">
              <a:xfrm>
                <a:off x="4215" y="2389"/>
                <a:ext cx="84" cy="73"/>
              </a:xfrm>
              <a:custGeom>
                <a:avLst/>
                <a:gdLst>
                  <a:gd name="T0" fmla="*/ 60 w 167"/>
                  <a:gd name="T1" fmla="*/ 20 h 147"/>
                  <a:gd name="T2" fmla="*/ 80 w 167"/>
                  <a:gd name="T3" fmla="*/ 47 h 147"/>
                  <a:gd name="T4" fmla="*/ 107 w 167"/>
                  <a:gd name="T5" fmla="*/ 75 h 147"/>
                  <a:gd name="T6" fmla="*/ 127 w 167"/>
                  <a:gd name="T7" fmla="*/ 95 h 147"/>
                  <a:gd name="T8" fmla="*/ 147 w 167"/>
                  <a:gd name="T9" fmla="*/ 122 h 147"/>
                  <a:gd name="T10" fmla="*/ 161 w 167"/>
                  <a:gd name="T11" fmla="*/ 134 h 147"/>
                  <a:gd name="T12" fmla="*/ 167 w 167"/>
                  <a:gd name="T13" fmla="*/ 142 h 147"/>
                  <a:gd name="T14" fmla="*/ 167 w 167"/>
                  <a:gd name="T15" fmla="*/ 142 h 147"/>
                  <a:gd name="T16" fmla="*/ 154 w 167"/>
                  <a:gd name="T17" fmla="*/ 147 h 147"/>
                  <a:gd name="T18" fmla="*/ 120 w 167"/>
                  <a:gd name="T19" fmla="*/ 147 h 147"/>
                  <a:gd name="T20" fmla="*/ 87 w 167"/>
                  <a:gd name="T21" fmla="*/ 142 h 147"/>
                  <a:gd name="T22" fmla="*/ 87 w 167"/>
                  <a:gd name="T23" fmla="*/ 142 h 147"/>
                  <a:gd name="T24" fmla="*/ 72 w 167"/>
                  <a:gd name="T25" fmla="*/ 127 h 147"/>
                  <a:gd name="T26" fmla="*/ 47 w 167"/>
                  <a:gd name="T27" fmla="*/ 102 h 147"/>
                  <a:gd name="T28" fmla="*/ 20 w 167"/>
                  <a:gd name="T29" fmla="*/ 60 h 147"/>
                  <a:gd name="T30" fmla="*/ 0 w 167"/>
                  <a:gd name="T31" fmla="*/ 27 h 147"/>
                  <a:gd name="T32" fmla="*/ 0 w 167"/>
                  <a:gd name="T33" fmla="*/ 27 h 147"/>
                  <a:gd name="T34" fmla="*/ 0 w 167"/>
                  <a:gd name="T35" fmla="*/ 0 h 147"/>
                  <a:gd name="T36" fmla="*/ 25 w 167"/>
                  <a:gd name="T37" fmla="*/ 0 h 147"/>
                  <a:gd name="T38" fmla="*/ 60 w 167"/>
                  <a:gd name="T39" fmla="*/ 2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7" h="147">
                    <a:moveTo>
                      <a:pt x="60" y="20"/>
                    </a:moveTo>
                    <a:lnTo>
                      <a:pt x="80" y="47"/>
                    </a:lnTo>
                    <a:lnTo>
                      <a:pt x="107" y="75"/>
                    </a:lnTo>
                    <a:lnTo>
                      <a:pt x="127" y="95"/>
                    </a:lnTo>
                    <a:lnTo>
                      <a:pt x="147" y="122"/>
                    </a:lnTo>
                    <a:lnTo>
                      <a:pt x="161" y="134"/>
                    </a:lnTo>
                    <a:lnTo>
                      <a:pt x="167" y="142"/>
                    </a:lnTo>
                    <a:lnTo>
                      <a:pt x="167" y="142"/>
                    </a:lnTo>
                    <a:lnTo>
                      <a:pt x="154" y="147"/>
                    </a:lnTo>
                    <a:lnTo>
                      <a:pt x="120" y="147"/>
                    </a:lnTo>
                    <a:lnTo>
                      <a:pt x="87" y="142"/>
                    </a:lnTo>
                    <a:lnTo>
                      <a:pt x="87" y="142"/>
                    </a:lnTo>
                    <a:lnTo>
                      <a:pt x="72" y="127"/>
                    </a:lnTo>
                    <a:lnTo>
                      <a:pt x="47" y="102"/>
                    </a:lnTo>
                    <a:lnTo>
                      <a:pt x="20" y="6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0"/>
                    </a:lnTo>
                    <a:lnTo>
                      <a:pt x="25" y="0"/>
                    </a:lnTo>
                    <a:lnTo>
                      <a:pt x="60" y="20"/>
                    </a:lnTo>
                    <a:close/>
                  </a:path>
                </a:pathLst>
              </a:custGeom>
              <a:solidFill>
                <a:srgbClr val="0046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5" name="Freeform 543"/>
              <p:cNvSpPr>
                <a:spLocks/>
              </p:cNvSpPr>
              <p:nvPr/>
            </p:nvSpPr>
            <p:spPr bwMode="auto">
              <a:xfrm>
                <a:off x="4225" y="2402"/>
                <a:ext cx="68" cy="60"/>
              </a:xfrm>
              <a:custGeom>
                <a:avLst/>
                <a:gdLst>
                  <a:gd name="T0" fmla="*/ 52 w 134"/>
                  <a:gd name="T1" fmla="*/ 20 h 120"/>
                  <a:gd name="T2" fmla="*/ 72 w 134"/>
                  <a:gd name="T3" fmla="*/ 48 h 120"/>
                  <a:gd name="T4" fmla="*/ 100 w 134"/>
                  <a:gd name="T5" fmla="*/ 80 h 120"/>
                  <a:gd name="T6" fmla="*/ 120 w 134"/>
                  <a:gd name="T7" fmla="*/ 107 h 120"/>
                  <a:gd name="T8" fmla="*/ 134 w 134"/>
                  <a:gd name="T9" fmla="*/ 115 h 120"/>
                  <a:gd name="T10" fmla="*/ 134 w 134"/>
                  <a:gd name="T11" fmla="*/ 115 h 120"/>
                  <a:gd name="T12" fmla="*/ 120 w 134"/>
                  <a:gd name="T13" fmla="*/ 120 h 120"/>
                  <a:gd name="T14" fmla="*/ 94 w 134"/>
                  <a:gd name="T15" fmla="*/ 120 h 120"/>
                  <a:gd name="T16" fmla="*/ 67 w 134"/>
                  <a:gd name="T17" fmla="*/ 115 h 120"/>
                  <a:gd name="T18" fmla="*/ 67 w 134"/>
                  <a:gd name="T19" fmla="*/ 115 h 120"/>
                  <a:gd name="T20" fmla="*/ 47 w 134"/>
                  <a:gd name="T21" fmla="*/ 100 h 120"/>
                  <a:gd name="T22" fmla="*/ 20 w 134"/>
                  <a:gd name="T23" fmla="*/ 60 h 120"/>
                  <a:gd name="T24" fmla="*/ 0 w 134"/>
                  <a:gd name="T25" fmla="*/ 20 h 120"/>
                  <a:gd name="T26" fmla="*/ 0 w 134"/>
                  <a:gd name="T27" fmla="*/ 20 h 120"/>
                  <a:gd name="T28" fmla="*/ 0 w 134"/>
                  <a:gd name="T29" fmla="*/ 0 h 120"/>
                  <a:gd name="T30" fmla="*/ 20 w 134"/>
                  <a:gd name="T31" fmla="*/ 0 h 120"/>
                  <a:gd name="T32" fmla="*/ 52 w 134"/>
                  <a:gd name="T33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120">
                    <a:moveTo>
                      <a:pt x="52" y="20"/>
                    </a:moveTo>
                    <a:lnTo>
                      <a:pt x="72" y="48"/>
                    </a:lnTo>
                    <a:lnTo>
                      <a:pt x="100" y="80"/>
                    </a:lnTo>
                    <a:lnTo>
                      <a:pt x="120" y="107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20" y="120"/>
                    </a:lnTo>
                    <a:lnTo>
                      <a:pt x="94" y="120"/>
                    </a:lnTo>
                    <a:lnTo>
                      <a:pt x="67" y="115"/>
                    </a:lnTo>
                    <a:lnTo>
                      <a:pt x="67" y="115"/>
                    </a:lnTo>
                    <a:lnTo>
                      <a:pt x="47" y="100"/>
                    </a:lnTo>
                    <a:lnTo>
                      <a:pt x="20" y="60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52" y="20"/>
                    </a:lnTo>
                    <a:close/>
                  </a:path>
                </a:pathLst>
              </a:custGeom>
              <a:solidFill>
                <a:srgbClr val="0036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6" name="Freeform 544"/>
              <p:cNvSpPr>
                <a:spLocks/>
              </p:cNvSpPr>
              <p:nvPr/>
            </p:nvSpPr>
            <p:spPr bwMode="auto">
              <a:xfrm>
                <a:off x="4235" y="2416"/>
                <a:ext cx="50" cy="46"/>
              </a:xfrm>
              <a:custGeom>
                <a:avLst/>
                <a:gdLst>
                  <a:gd name="T0" fmla="*/ 40 w 100"/>
                  <a:gd name="T1" fmla="*/ 12 h 92"/>
                  <a:gd name="T2" fmla="*/ 67 w 100"/>
                  <a:gd name="T3" fmla="*/ 47 h 92"/>
                  <a:gd name="T4" fmla="*/ 87 w 100"/>
                  <a:gd name="T5" fmla="*/ 72 h 92"/>
                  <a:gd name="T6" fmla="*/ 100 w 100"/>
                  <a:gd name="T7" fmla="*/ 87 h 92"/>
                  <a:gd name="T8" fmla="*/ 100 w 100"/>
                  <a:gd name="T9" fmla="*/ 87 h 92"/>
                  <a:gd name="T10" fmla="*/ 94 w 100"/>
                  <a:gd name="T11" fmla="*/ 92 h 92"/>
                  <a:gd name="T12" fmla="*/ 74 w 100"/>
                  <a:gd name="T13" fmla="*/ 92 h 92"/>
                  <a:gd name="T14" fmla="*/ 52 w 100"/>
                  <a:gd name="T15" fmla="*/ 87 h 92"/>
                  <a:gd name="T16" fmla="*/ 52 w 100"/>
                  <a:gd name="T17" fmla="*/ 87 h 92"/>
                  <a:gd name="T18" fmla="*/ 40 w 100"/>
                  <a:gd name="T19" fmla="*/ 72 h 92"/>
                  <a:gd name="T20" fmla="*/ 12 w 100"/>
                  <a:gd name="T21" fmla="*/ 47 h 92"/>
                  <a:gd name="T22" fmla="*/ 0 w 100"/>
                  <a:gd name="T23" fmla="*/ 20 h 92"/>
                  <a:gd name="T24" fmla="*/ 0 w 100"/>
                  <a:gd name="T25" fmla="*/ 20 h 92"/>
                  <a:gd name="T26" fmla="*/ 0 w 100"/>
                  <a:gd name="T27" fmla="*/ 5 h 92"/>
                  <a:gd name="T28" fmla="*/ 12 w 100"/>
                  <a:gd name="T29" fmla="*/ 0 h 92"/>
                  <a:gd name="T30" fmla="*/ 40 w 100"/>
                  <a:gd name="T31" fmla="*/ 1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92">
                    <a:moveTo>
                      <a:pt x="40" y="12"/>
                    </a:moveTo>
                    <a:lnTo>
                      <a:pt x="67" y="47"/>
                    </a:lnTo>
                    <a:lnTo>
                      <a:pt x="87" y="72"/>
                    </a:lnTo>
                    <a:lnTo>
                      <a:pt x="100" y="87"/>
                    </a:lnTo>
                    <a:lnTo>
                      <a:pt x="100" y="87"/>
                    </a:lnTo>
                    <a:lnTo>
                      <a:pt x="94" y="92"/>
                    </a:lnTo>
                    <a:lnTo>
                      <a:pt x="74" y="92"/>
                    </a:lnTo>
                    <a:lnTo>
                      <a:pt x="52" y="87"/>
                    </a:lnTo>
                    <a:lnTo>
                      <a:pt x="52" y="87"/>
                    </a:lnTo>
                    <a:lnTo>
                      <a:pt x="40" y="72"/>
                    </a:lnTo>
                    <a:lnTo>
                      <a:pt x="12" y="47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5"/>
                    </a:lnTo>
                    <a:lnTo>
                      <a:pt x="12" y="0"/>
                    </a:lnTo>
                    <a:lnTo>
                      <a:pt x="40" y="12"/>
                    </a:lnTo>
                    <a:close/>
                  </a:path>
                </a:pathLst>
              </a:custGeom>
              <a:solidFill>
                <a:srgbClr val="0025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7" name="Freeform 545"/>
              <p:cNvSpPr>
                <a:spLocks/>
              </p:cNvSpPr>
              <p:nvPr/>
            </p:nvSpPr>
            <p:spPr bwMode="auto">
              <a:xfrm>
                <a:off x="4245" y="2432"/>
                <a:ext cx="34" cy="30"/>
              </a:xfrm>
              <a:custGeom>
                <a:avLst/>
                <a:gdLst>
                  <a:gd name="T0" fmla="*/ 40 w 67"/>
                  <a:gd name="T1" fmla="*/ 60 h 60"/>
                  <a:gd name="T2" fmla="*/ 27 w 67"/>
                  <a:gd name="T3" fmla="*/ 55 h 60"/>
                  <a:gd name="T4" fmla="*/ 12 w 67"/>
                  <a:gd name="T5" fmla="*/ 28 h 60"/>
                  <a:gd name="T6" fmla="*/ 0 w 67"/>
                  <a:gd name="T7" fmla="*/ 8 h 60"/>
                  <a:gd name="T8" fmla="*/ 0 w 67"/>
                  <a:gd name="T9" fmla="*/ 8 h 60"/>
                  <a:gd name="T10" fmla="*/ 0 w 67"/>
                  <a:gd name="T11" fmla="*/ 0 h 60"/>
                  <a:gd name="T12" fmla="*/ 12 w 67"/>
                  <a:gd name="T13" fmla="*/ 0 h 60"/>
                  <a:gd name="T14" fmla="*/ 27 w 67"/>
                  <a:gd name="T15" fmla="*/ 8 h 60"/>
                  <a:gd name="T16" fmla="*/ 27 w 67"/>
                  <a:gd name="T17" fmla="*/ 8 h 60"/>
                  <a:gd name="T18" fmla="*/ 40 w 67"/>
                  <a:gd name="T19" fmla="*/ 28 h 60"/>
                  <a:gd name="T20" fmla="*/ 60 w 67"/>
                  <a:gd name="T21" fmla="*/ 55 h 60"/>
                  <a:gd name="T22" fmla="*/ 67 w 67"/>
                  <a:gd name="T23" fmla="*/ 60 h 60"/>
                  <a:gd name="T24" fmla="*/ 67 w 67"/>
                  <a:gd name="T25" fmla="*/ 60 h 60"/>
                  <a:gd name="T26" fmla="*/ 60 w 67"/>
                  <a:gd name="T27" fmla="*/ 60 h 60"/>
                  <a:gd name="T28" fmla="*/ 54 w 67"/>
                  <a:gd name="T29" fmla="*/ 60 h 60"/>
                  <a:gd name="T30" fmla="*/ 40 w 67"/>
                  <a:gd name="T31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7" h="60">
                    <a:moveTo>
                      <a:pt x="40" y="60"/>
                    </a:moveTo>
                    <a:lnTo>
                      <a:pt x="27" y="55"/>
                    </a:lnTo>
                    <a:lnTo>
                      <a:pt x="12" y="2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40" y="28"/>
                    </a:lnTo>
                    <a:lnTo>
                      <a:pt x="60" y="55"/>
                    </a:lnTo>
                    <a:lnTo>
                      <a:pt x="67" y="60"/>
                    </a:lnTo>
                    <a:lnTo>
                      <a:pt x="67" y="60"/>
                    </a:lnTo>
                    <a:lnTo>
                      <a:pt x="60" y="60"/>
                    </a:lnTo>
                    <a:lnTo>
                      <a:pt x="54" y="60"/>
                    </a:lnTo>
                    <a:lnTo>
                      <a:pt x="40" y="60"/>
                    </a:lnTo>
                    <a:close/>
                  </a:path>
                </a:pathLst>
              </a:custGeom>
              <a:solidFill>
                <a:srgbClr val="00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8" name="Freeform 546"/>
              <p:cNvSpPr>
                <a:spLocks/>
              </p:cNvSpPr>
              <p:nvPr/>
            </p:nvSpPr>
            <p:spPr bwMode="auto">
              <a:xfrm>
                <a:off x="4443" y="2483"/>
                <a:ext cx="78" cy="54"/>
              </a:xfrm>
              <a:custGeom>
                <a:avLst/>
                <a:gdLst>
                  <a:gd name="T0" fmla="*/ 156 w 156"/>
                  <a:gd name="T1" fmla="*/ 80 h 107"/>
                  <a:gd name="T2" fmla="*/ 156 w 156"/>
                  <a:gd name="T3" fmla="*/ 87 h 107"/>
                  <a:gd name="T4" fmla="*/ 156 w 156"/>
                  <a:gd name="T5" fmla="*/ 93 h 107"/>
                  <a:gd name="T6" fmla="*/ 149 w 156"/>
                  <a:gd name="T7" fmla="*/ 107 h 107"/>
                  <a:gd name="T8" fmla="*/ 149 w 156"/>
                  <a:gd name="T9" fmla="*/ 107 h 107"/>
                  <a:gd name="T10" fmla="*/ 109 w 156"/>
                  <a:gd name="T11" fmla="*/ 93 h 107"/>
                  <a:gd name="T12" fmla="*/ 42 w 156"/>
                  <a:gd name="T13" fmla="*/ 67 h 107"/>
                  <a:gd name="T14" fmla="*/ 0 w 156"/>
                  <a:gd name="T15" fmla="*/ 20 h 107"/>
                  <a:gd name="T16" fmla="*/ 0 w 156"/>
                  <a:gd name="T17" fmla="*/ 20 h 107"/>
                  <a:gd name="T18" fmla="*/ 15 w 156"/>
                  <a:gd name="T19" fmla="*/ 5 h 107"/>
                  <a:gd name="T20" fmla="*/ 47 w 156"/>
                  <a:gd name="T21" fmla="*/ 0 h 107"/>
                  <a:gd name="T22" fmla="*/ 82 w 156"/>
                  <a:gd name="T23" fmla="*/ 13 h 107"/>
                  <a:gd name="T24" fmla="*/ 102 w 156"/>
                  <a:gd name="T25" fmla="*/ 13 h 107"/>
                  <a:gd name="T26" fmla="*/ 102 w 156"/>
                  <a:gd name="T27" fmla="*/ 13 h 107"/>
                  <a:gd name="T28" fmla="*/ 114 w 156"/>
                  <a:gd name="T29" fmla="*/ 33 h 107"/>
                  <a:gd name="T30" fmla="*/ 134 w 156"/>
                  <a:gd name="T31" fmla="*/ 60 h 107"/>
                  <a:gd name="T32" fmla="*/ 156 w 156"/>
                  <a:gd name="T33" fmla="*/ 8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07">
                    <a:moveTo>
                      <a:pt x="156" y="80"/>
                    </a:moveTo>
                    <a:lnTo>
                      <a:pt x="156" y="87"/>
                    </a:lnTo>
                    <a:lnTo>
                      <a:pt x="156" y="93"/>
                    </a:lnTo>
                    <a:lnTo>
                      <a:pt x="149" y="107"/>
                    </a:lnTo>
                    <a:lnTo>
                      <a:pt x="149" y="107"/>
                    </a:lnTo>
                    <a:lnTo>
                      <a:pt x="109" y="93"/>
                    </a:lnTo>
                    <a:lnTo>
                      <a:pt x="42" y="67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15" y="5"/>
                    </a:lnTo>
                    <a:lnTo>
                      <a:pt x="47" y="0"/>
                    </a:lnTo>
                    <a:lnTo>
                      <a:pt x="82" y="13"/>
                    </a:lnTo>
                    <a:lnTo>
                      <a:pt x="102" y="13"/>
                    </a:lnTo>
                    <a:lnTo>
                      <a:pt x="102" y="13"/>
                    </a:lnTo>
                    <a:lnTo>
                      <a:pt x="114" y="33"/>
                    </a:lnTo>
                    <a:lnTo>
                      <a:pt x="134" y="60"/>
                    </a:lnTo>
                    <a:lnTo>
                      <a:pt x="156" y="80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39" name="Freeform 547"/>
              <p:cNvSpPr>
                <a:spLocks/>
              </p:cNvSpPr>
              <p:nvPr/>
            </p:nvSpPr>
            <p:spPr bwMode="auto">
              <a:xfrm>
                <a:off x="4447" y="2486"/>
                <a:ext cx="41" cy="17"/>
              </a:xfrm>
              <a:custGeom>
                <a:avLst/>
                <a:gdLst>
                  <a:gd name="T0" fmla="*/ 28 w 82"/>
                  <a:gd name="T1" fmla="*/ 35 h 35"/>
                  <a:gd name="T2" fmla="*/ 35 w 82"/>
                  <a:gd name="T3" fmla="*/ 35 h 35"/>
                  <a:gd name="T4" fmla="*/ 40 w 82"/>
                  <a:gd name="T5" fmla="*/ 28 h 35"/>
                  <a:gd name="T6" fmla="*/ 60 w 82"/>
                  <a:gd name="T7" fmla="*/ 28 h 35"/>
                  <a:gd name="T8" fmla="*/ 60 w 82"/>
                  <a:gd name="T9" fmla="*/ 28 h 35"/>
                  <a:gd name="T10" fmla="*/ 68 w 82"/>
                  <a:gd name="T11" fmla="*/ 35 h 35"/>
                  <a:gd name="T12" fmla="*/ 75 w 82"/>
                  <a:gd name="T13" fmla="*/ 35 h 35"/>
                  <a:gd name="T14" fmla="*/ 82 w 82"/>
                  <a:gd name="T15" fmla="*/ 35 h 35"/>
                  <a:gd name="T16" fmla="*/ 82 w 82"/>
                  <a:gd name="T17" fmla="*/ 35 h 35"/>
                  <a:gd name="T18" fmla="*/ 75 w 82"/>
                  <a:gd name="T19" fmla="*/ 28 h 35"/>
                  <a:gd name="T20" fmla="*/ 60 w 82"/>
                  <a:gd name="T21" fmla="*/ 15 h 35"/>
                  <a:gd name="T22" fmla="*/ 48 w 82"/>
                  <a:gd name="T23" fmla="*/ 0 h 35"/>
                  <a:gd name="T24" fmla="*/ 48 w 82"/>
                  <a:gd name="T25" fmla="*/ 0 h 35"/>
                  <a:gd name="T26" fmla="*/ 28 w 82"/>
                  <a:gd name="T27" fmla="*/ 8 h 35"/>
                  <a:gd name="T28" fmla="*/ 8 w 82"/>
                  <a:gd name="T29" fmla="*/ 15 h 35"/>
                  <a:gd name="T30" fmla="*/ 0 w 82"/>
                  <a:gd name="T31" fmla="*/ 15 h 35"/>
                  <a:gd name="T32" fmla="*/ 0 w 82"/>
                  <a:gd name="T33" fmla="*/ 15 h 35"/>
                  <a:gd name="T34" fmla="*/ 8 w 82"/>
                  <a:gd name="T35" fmla="*/ 20 h 35"/>
                  <a:gd name="T36" fmla="*/ 15 w 82"/>
                  <a:gd name="T37" fmla="*/ 28 h 35"/>
                  <a:gd name="T38" fmla="*/ 28 w 82"/>
                  <a:gd name="T39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2" h="35">
                    <a:moveTo>
                      <a:pt x="28" y="35"/>
                    </a:moveTo>
                    <a:lnTo>
                      <a:pt x="35" y="35"/>
                    </a:lnTo>
                    <a:lnTo>
                      <a:pt x="40" y="28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68" y="35"/>
                    </a:lnTo>
                    <a:lnTo>
                      <a:pt x="75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75" y="28"/>
                    </a:lnTo>
                    <a:lnTo>
                      <a:pt x="60" y="15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28" y="8"/>
                    </a:lnTo>
                    <a:lnTo>
                      <a:pt x="8" y="15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8" y="20"/>
                    </a:lnTo>
                    <a:lnTo>
                      <a:pt x="15" y="28"/>
                    </a:lnTo>
                    <a:lnTo>
                      <a:pt x="28" y="35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0" name="Freeform 548"/>
              <p:cNvSpPr>
                <a:spLocks/>
              </p:cNvSpPr>
              <p:nvPr/>
            </p:nvSpPr>
            <p:spPr bwMode="auto">
              <a:xfrm>
                <a:off x="4182" y="2503"/>
                <a:ext cx="63" cy="60"/>
              </a:xfrm>
              <a:custGeom>
                <a:avLst/>
                <a:gdLst>
                  <a:gd name="T0" fmla="*/ 25 w 127"/>
                  <a:gd name="T1" fmla="*/ 0 h 120"/>
                  <a:gd name="T2" fmla="*/ 20 w 127"/>
                  <a:gd name="T3" fmla="*/ 7 h 120"/>
                  <a:gd name="T4" fmla="*/ 5 w 127"/>
                  <a:gd name="T5" fmla="*/ 27 h 120"/>
                  <a:gd name="T6" fmla="*/ 0 w 127"/>
                  <a:gd name="T7" fmla="*/ 40 h 120"/>
                  <a:gd name="T8" fmla="*/ 0 w 127"/>
                  <a:gd name="T9" fmla="*/ 40 h 120"/>
                  <a:gd name="T10" fmla="*/ 0 w 127"/>
                  <a:gd name="T11" fmla="*/ 60 h 120"/>
                  <a:gd name="T12" fmla="*/ 0 w 127"/>
                  <a:gd name="T13" fmla="*/ 87 h 120"/>
                  <a:gd name="T14" fmla="*/ 5 w 127"/>
                  <a:gd name="T15" fmla="*/ 94 h 120"/>
                  <a:gd name="T16" fmla="*/ 5 w 127"/>
                  <a:gd name="T17" fmla="*/ 94 h 120"/>
                  <a:gd name="T18" fmla="*/ 80 w 127"/>
                  <a:gd name="T19" fmla="*/ 120 h 120"/>
                  <a:gd name="T20" fmla="*/ 127 w 127"/>
                  <a:gd name="T21" fmla="*/ 7 h 120"/>
                  <a:gd name="T22" fmla="*/ 25 w 127"/>
                  <a:gd name="T2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27" h="120">
                    <a:moveTo>
                      <a:pt x="25" y="0"/>
                    </a:moveTo>
                    <a:lnTo>
                      <a:pt x="20" y="7"/>
                    </a:lnTo>
                    <a:lnTo>
                      <a:pt x="5" y="27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60"/>
                    </a:lnTo>
                    <a:lnTo>
                      <a:pt x="0" y="87"/>
                    </a:lnTo>
                    <a:lnTo>
                      <a:pt x="5" y="94"/>
                    </a:lnTo>
                    <a:lnTo>
                      <a:pt x="5" y="94"/>
                    </a:lnTo>
                    <a:lnTo>
                      <a:pt x="80" y="120"/>
                    </a:lnTo>
                    <a:lnTo>
                      <a:pt x="127" y="7"/>
                    </a:ln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0014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1" name="Freeform 549"/>
              <p:cNvSpPr>
                <a:spLocks/>
              </p:cNvSpPr>
              <p:nvPr/>
            </p:nvSpPr>
            <p:spPr bwMode="auto">
              <a:xfrm>
                <a:off x="4195" y="2503"/>
                <a:ext cx="33" cy="24"/>
              </a:xfrm>
              <a:custGeom>
                <a:avLst/>
                <a:gdLst>
                  <a:gd name="T0" fmla="*/ 0 w 67"/>
                  <a:gd name="T1" fmla="*/ 0 h 47"/>
                  <a:gd name="T2" fmla="*/ 7 w 67"/>
                  <a:gd name="T3" fmla="*/ 13 h 47"/>
                  <a:gd name="T4" fmla="*/ 22 w 67"/>
                  <a:gd name="T5" fmla="*/ 27 h 47"/>
                  <a:gd name="T6" fmla="*/ 35 w 67"/>
                  <a:gd name="T7" fmla="*/ 33 h 47"/>
                  <a:gd name="T8" fmla="*/ 35 w 67"/>
                  <a:gd name="T9" fmla="*/ 33 h 47"/>
                  <a:gd name="T10" fmla="*/ 42 w 67"/>
                  <a:gd name="T11" fmla="*/ 47 h 47"/>
                  <a:gd name="T12" fmla="*/ 62 w 67"/>
                  <a:gd name="T13" fmla="*/ 47 h 47"/>
                  <a:gd name="T14" fmla="*/ 67 w 67"/>
                  <a:gd name="T15" fmla="*/ 27 h 47"/>
                  <a:gd name="T16" fmla="*/ 67 w 67"/>
                  <a:gd name="T17" fmla="*/ 27 h 47"/>
                  <a:gd name="T18" fmla="*/ 47 w 67"/>
                  <a:gd name="T19" fmla="*/ 7 h 47"/>
                  <a:gd name="T20" fmla="*/ 15 w 67"/>
                  <a:gd name="T21" fmla="*/ 0 h 47"/>
                  <a:gd name="T22" fmla="*/ 0 w 67"/>
                  <a:gd name="T2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7" h="47">
                    <a:moveTo>
                      <a:pt x="0" y="0"/>
                    </a:moveTo>
                    <a:lnTo>
                      <a:pt x="7" y="13"/>
                    </a:lnTo>
                    <a:lnTo>
                      <a:pt x="22" y="27"/>
                    </a:lnTo>
                    <a:lnTo>
                      <a:pt x="35" y="33"/>
                    </a:lnTo>
                    <a:lnTo>
                      <a:pt x="35" y="33"/>
                    </a:lnTo>
                    <a:lnTo>
                      <a:pt x="42" y="47"/>
                    </a:lnTo>
                    <a:lnTo>
                      <a:pt x="62" y="4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47" y="7"/>
                    </a:lnTo>
                    <a:lnTo>
                      <a:pt x="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5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2" name="Freeform 550"/>
              <p:cNvSpPr>
                <a:spLocks/>
              </p:cNvSpPr>
              <p:nvPr/>
            </p:nvSpPr>
            <p:spPr bwMode="auto">
              <a:xfrm>
                <a:off x="4185" y="2446"/>
                <a:ext cx="67" cy="73"/>
              </a:xfrm>
              <a:custGeom>
                <a:avLst/>
                <a:gdLst>
                  <a:gd name="T0" fmla="*/ 7 w 134"/>
                  <a:gd name="T1" fmla="*/ 0 h 147"/>
                  <a:gd name="T2" fmla="*/ 0 w 134"/>
                  <a:gd name="T3" fmla="*/ 7 h 147"/>
                  <a:gd name="T4" fmla="*/ 0 w 134"/>
                  <a:gd name="T5" fmla="*/ 12 h 147"/>
                  <a:gd name="T6" fmla="*/ 0 w 134"/>
                  <a:gd name="T7" fmla="*/ 19 h 147"/>
                  <a:gd name="T8" fmla="*/ 0 w 134"/>
                  <a:gd name="T9" fmla="*/ 19 h 147"/>
                  <a:gd name="T10" fmla="*/ 0 w 134"/>
                  <a:gd name="T11" fmla="*/ 32 h 147"/>
                  <a:gd name="T12" fmla="*/ 0 w 134"/>
                  <a:gd name="T13" fmla="*/ 39 h 147"/>
                  <a:gd name="T14" fmla="*/ 7 w 134"/>
                  <a:gd name="T15" fmla="*/ 47 h 147"/>
                  <a:gd name="T16" fmla="*/ 7 w 134"/>
                  <a:gd name="T17" fmla="*/ 47 h 147"/>
                  <a:gd name="T18" fmla="*/ 7 w 134"/>
                  <a:gd name="T19" fmla="*/ 59 h 147"/>
                  <a:gd name="T20" fmla="*/ 7 w 134"/>
                  <a:gd name="T21" fmla="*/ 74 h 147"/>
                  <a:gd name="T22" fmla="*/ 7 w 134"/>
                  <a:gd name="T23" fmla="*/ 79 h 147"/>
                  <a:gd name="T24" fmla="*/ 7 w 134"/>
                  <a:gd name="T25" fmla="*/ 79 h 147"/>
                  <a:gd name="T26" fmla="*/ 0 w 134"/>
                  <a:gd name="T27" fmla="*/ 87 h 147"/>
                  <a:gd name="T28" fmla="*/ 0 w 134"/>
                  <a:gd name="T29" fmla="*/ 99 h 147"/>
                  <a:gd name="T30" fmla="*/ 15 w 134"/>
                  <a:gd name="T31" fmla="*/ 114 h 147"/>
                  <a:gd name="T32" fmla="*/ 15 w 134"/>
                  <a:gd name="T33" fmla="*/ 114 h 147"/>
                  <a:gd name="T34" fmla="*/ 27 w 134"/>
                  <a:gd name="T35" fmla="*/ 127 h 147"/>
                  <a:gd name="T36" fmla="*/ 47 w 134"/>
                  <a:gd name="T37" fmla="*/ 141 h 147"/>
                  <a:gd name="T38" fmla="*/ 62 w 134"/>
                  <a:gd name="T39" fmla="*/ 147 h 147"/>
                  <a:gd name="T40" fmla="*/ 62 w 134"/>
                  <a:gd name="T41" fmla="*/ 147 h 147"/>
                  <a:gd name="T42" fmla="*/ 82 w 134"/>
                  <a:gd name="T43" fmla="*/ 147 h 147"/>
                  <a:gd name="T44" fmla="*/ 109 w 134"/>
                  <a:gd name="T45" fmla="*/ 134 h 147"/>
                  <a:gd name="T46" fmla="*/ 122 w 134"/>
                  <a:gd name="T47" fmla="*/ 127 h 147"/>
                  <a:gd name="T48" fmla="*/ 122 w 134"/>
                  <a:gd name="T49" fmla="*/ 127 h 147"/>
                  <a:gd name="T50" fmla="*/ 134 w 134"/>
                  <a:gd name="T51" fmla="*/ 127 h 147"/>
                  <a:gd name="T52" fmla="*/ 134 w 134"/>
                  <a:gd name="T53" fmla="*/ 107 h 147"/>
                  <a:gd name="T54" fmla="*/ 129 w 134"/>
                  <a:gd name="T55" fmla="*/ 99 h 147"/>
                  <a:gd name="T56" fmla="*/ 109 w 134"/>
                  <a:gd name="T57" fmla="*/ 87 h 147"/>
                  <a:gd name="T58" fmla="*/ 87 w 134"/>
                  <a:gd name="T59" fmla="*/ 67 h 147"/>
                  <a:gd name="T60" fmla="*/ 62 w 134"/>
                  <a:gd name="T61" fmla="*/ 39 h 147"/>
                  <a:gd name="T62" fmla="*/ 42 w 134"/>
                  <a:gd name="T63" fmla="*/ 19 h 147"/>
                  <a:gd name="T64" fmla="*/ 20 w 134"/>
                  <a:gd name="T65" fmla="*/ 7 h 147"/>
                  <a:gd name="T66" fmla="*/ 7 w 134"/>
                  <a:gd name="T67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4" h="147">
                    <a:moveTo>
                      <a:pt x="7" y="0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59"/>
                    </a:lnTo>
                    <a:lnTo>
                      <a:pt x="7" y="74"/>
                    </a:lnTo>
                    <a:lnTo>
                      <a:pt x="7" y="79"/>
                    </a:lnTo>
                    <a:lnTo>
                      <a:pt x="7" y="79"/>
                    </a:lnTo>
                    <a:lnTo>
                      <a:pt x="0" y="87"/>
                    </a:lnTo>
                    <a:lnTo>
                      <a:pt x="0" y="99"/>
                    </a:lnTo>
                    <a:lnTo>
                      <a:pt x="15" y="114"/>
                    </a:lnTo>
                    <a:lnTo>
                      <a:pt x="15" y="114"/>
                    </a:lnTo>
                    <a:lnTo>
                      <a:pt x="27" y="127"/>
                    </a:lnTo>
                    <a:lnTo>
                      <a:pt x="47" y="141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82" y="147"/>
                    </a:lnTo>
                    <a:lnTo>
                      <a:pt x="109" y="134"/>
                    </a:lnTo>
                    <a:lnTo>
                      <a:pt x="122" y="127"/>
                    </a:lnTo>
                    <a:lnTo>
                      <a:pt x="122" y="127"/>
                    </a:lnTo>
                    <a:lnTo>
                      <a:pt x="134" y="127"/>
                    </a:lnTo>
                    <a:lnTo>
                      <a:pt x="134" y="107"/>
                    </a:lnTo>
                    <a:lnTo>
                      <a:pt x="129" y="99"/>
                    </a:lnTo>
                    <a:lnTo>
                      <a:pt x="109" y="87"/>
                    </a:lnTo>
                    <a:lnTo>
                      <a:pt x="87" y="67"/>
                    </a:lnTo>
                    <a:lnTo>
                      <a:pt x="62" y="39"/>
                    </a:lnTo>
                    <a:lnTo>
                      <a:pt x="42" y="19"/>
                    </a:lnTo>
                    <a:lnTo>
                      <a:pt x="20" y="7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EA9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3" name="Freeform 551"/>
              <p:cNvSpPr>
                <a:spLocks/>
              </p:cNvSpPr>
              <p:nvPr/>
            </p:nvSpPr>
            <p:spPr bwMode="auto">
              <a:xfrm>
                <a:off x="4269" y="2436"/>
                <a:ext cx="27" cy="23"/>
              </a:xfrm>
              <a:custGeom>
                <a:avLst/>
                <a:gdLst>
                  <a:gd name="T0" fmla="*/ 0 w 54"/>
                  <a:gd name="T1" fmla="*/ 27 h 47"/>
                  <a:gd name="T2" fmla="*/ 0 w 54"/>
                  <a:gd name="T3" fmla="*/ 27 h 47"/>
                  <a:gd name="T4" fmla="*/ 7 w 54"/>
                  <a:gd name="T5" fmla="*/ 12 h 47"/>
                  <a:gd name="T6" fmla="*/ 27 w 54"/>
                  <a:gd name="T7" fmla="*/ 0 h 47"/>
                  <a:gd name="T8" fmla="*/ 27 w 54"/>
                  <a:gd name="T9" fmla="*/ 0 h 47"/>
                  <a:gd name="T10" fmla="*/ 47 w 54"/>
                  <a:gd name="T11" fmla="*/ 12 h 47"/>
                  <a:gd name="T12" fmla="*/ 54 w 54"/>
                  <a:gd name="T13" fmla="*/ 32 h 47"/>
                  <a:gd name="T14" fmla="*/ 33 w 54"/>
                  <a:gd name="T15" fmla="*/ 47 h 47"/>
                  <a:gd name="T16" fmla="*/ 33 w 54"/>
                  <a:gd name="T17" fmla="*/ 47 h 47"/>
                  <a:gd name="T18" fmla="*/ 7 w 54"/>
                  <a:gd name="T19" fmla="*/ 47 h 47"/>
                  <a:gd name="T20" fmla="*/ 0 w 54"/>
                  <a:gd name="T21" fmla="*/ 32 h 47"/>
                  <a:gd name="T22" fmla="*/ 0 w 54"/>
                  <a:gd name="T23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4" h="47">
                    <a:moveTo>
                      <a:pt x="0" y="27"/>
                    </a:moveTo>
                    <a:lnTo>
                      <a:pt x="0" y="27"/>
                    </a:lnTo>
                    <a:lnTo>
                      <a:pt x="7" y="12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7" y="12"/>
                    </a:lnTo>
                    <a:lnTo>
                      <a:pt x="54" y="32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7" y="47"/>
                    </a:lnTo>
                    <a:lnTo>
                      <a:pt x="0" y="3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BF66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4" name="Freeform 552"/>
              <p:cNvSpPr>
                <a:spLocks/>
              </p:cNvSpPr>
              <p:nvPr/>
            </p:nvSpPr>
            <p:spPr bwMode="auto">
              <a:xfrm>
                <a:off x="4195" y="2483"/>
                <a:ext cx="47" cy="36"/>
              </a:xfrm>
              <a:custGeom>
                <a:avLst/>
                <a:gdLst>
                  <a:gd name="T0" fmla="*/ 22 w 94"/>
                  <a:gd name="T1" fmla="*/ 0 h 73"/>
                  <a:gd name="T2" fmla="*/ 27 w 94"/>
                  <a:gd name="T3" fmla="*/ 5 h 73"/>
                  <a:gd name="T4" fmla="*/ 47 w 94"/>
                  <a:gd name="T5" fmla="*/ 25 h 73"/>
                  <a:gd name="T6" fmla="*/ 62 w 94"/>
                  <a:gd name="T7" fmla="*/ 33 h 73"/>
                  <a:gd name="T8" fmla="*/ 62 w 94"/>
                  <a:gd name="T9" fmla="*/ 33 h 73"/>
                  <a:gd name="T10" fmla="*/ 67 w 94"/>
                  <a:gd name="T11" fmla="*/ 40 h 73"/>
                  <a:gd name="T12" fmla="*/ 82 w 94"/>
                  <a:gd name="T13" fmla="*/ 40 h 73"/>
                  <a:gd name="T14" fmla="*/ 94 w 94"/>
                  <a:gd name="T15" fmla="*/ 33 h 73"/>
                  <a:gd name="T16" fmla="*/ 94 w 94"/>
                  <a:gd name="T17" fmla="*/ 33 h 73"/>
                  <a:gd name="T18" fmla="*/ 74 w 94"/>
                  <a:gd name="T19" fmla="*/ 67 h 73"/>
                  <a:gd name="T20" fmla="*/ 67 w 94"/>
                  <a:gd name="T21" fmla="*/ 73 h 73"/>
                  <a:gd name="T22" fmla="*/ 55 w 94"/>
                  <a:gd name="T23" fmla="*/ 73 h 73"/>
                  <a:gd name="T24" fmla="*/ 42 w 94"/>
                  <a:gd name="T25" fmla="*/ 67 h 73"/>
                  <a:gd name="T26" fmla="*/ 42 w 94"/>
                  <a:gd name="T27" fmla="*/ 67 h 73"/>
                  <a:gd name="T28" fmla="*/ 42 w 94"/>
                  <a:gd name="T29" fmla="*/ 67 h 73"/>
                  <a:gd name="T30" fmla="*/ 47 w 94"/>
                  <a:gd name="T31" fmla="*/ 67 h 73"/>
                  <a:gd name="T32" fmla="*/ 55 w 94"/>
                  <a:gd name="T33" fmla="*/ 60 h 73"/>
                  <a:gd name="T34" fmla="*/ 55 w 94"/>
                  <a:gd name="T35" fmla="*/ 60 h 73"/>
                  <a:gd name="T36" fmla="*/ 55 w 94"/>
                  <a:gd name="T37" fmla="*/ 53 h 73"/>
                  <a:gd name="T38" fmla="*/ 55 w 94"/>
                  <a:gd name="T39" fmla="*/ 47 h 73"/>
                  <a:gd name="T40" fmla="*/ 55 w 94"/>
                  <a:gd name="T41" fmla="*/ 40 h 73"/>
                  <a:gd name="T42" fmla="*/ 55 w 94"/>
                  <a:gd name="T43" fmla="*/ 40 h 73"/>
                  <a:gd name="T44" fmla="*/ 42 w 94"/>
                  <a:gd name="T45" fmla="*/ 33 h 73"/>
                  <a:gd name="T46" fmla="*/ 27 w 94"/>
                  <a:gd name="T47" fmla="*/ 20 h 73"/>
                  <a:gd name="T48" fmla="*/ 15 w 94"/>
                  <a:gd name="T49" fmla="*/ 5 h 73"/>
                  <a:gd name="T50" fmla="*/ 15 w 94"/>
                  <a:gd name="T51" fmla="*/ 5 h 73"/>
                  <a:gd name="T52" fmla="*/ 7 w 94"/>
                  <a:gd name="T53" fmla="*/ 5 h 73"/>
                  <a:gd name="T54" fmla="*/ 0 w 94"/>
                  <a:gd name="T55" fmla="*/ 0 h 73"/>
                  <a:gd name="T56" fmla="*/ 0 w 94"/>
                  <a:gd name="T57" fmla="*/ 0 h 73"/>
                  <a:gd name="T58" fmla="*/ 0 w 94"/>
                  <a:gd name="T59" fmla="*/ 0 h 73"/>
                  <a:gd name="T60" fmla="*/ 0 w 94"/>
                  <a:gd name="T61" fmla="*/ 0 h 73"/>
                  <a:gd name="T62" fmla="*/ 7 w 94"/>
                  <a:gd name="T63" fmla="*/ 0 h 73"/>
                  <a:gd name="T64" fmla="*/ 22 w 94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4" h="73">
                    <a:moveTo>
                      <a:pt x="22" y="0"/>
                    </a:moveTo>
                    <a:lnTo>
                      <a:pt x="27" y="5"/>
                    </a:lnTo>
                    <a:lnTo>
                      <a:pt x="47" y="25"/>
                    </a:lnTo>
                    <a:lnTo>
                      <a:pt x="62" y="33"/>
                    </a:lnTo>
                    <a:lnTo>
                      <a:pt x="62" y="33"/>
                    </a:lnTo>
                    <a:lnTo>
                      <a:pt x="67" y="40"/>
                    </a:lnTo>
                    <a:lnTo>
                      <a:pt x="82" y="40"/>
                    </a:lnTo>
                    <a:lnTo>
                      <a:pt x="94" y="33"/>
                    </a:lnTo>
                    <a:lnTo>
                      <a:pt x="94" y="33"/>
                    </a:lnTo>
                    <a:lnTo>
                      <a:pt x="74" y="67"/>
                    </a:lnTo>
                    <a:lnTo>
                      <a:pt x="67" y="73"/>
                    </a:lnTo>
                    <a:lnTo>
                      <a:pt x="55" y="73"/>
                    </a:lnTo>
                    <a:lnTo>
                      <a:pt x="42" y="67"/>
                    </a:lnTo>
                    <a:lnTo>
                      <a:pt x="42" y="67"/>
                    </a:lnTo>
                    <a:lnTo>
                      <a:pt x="42" y="67"/>
                    </a:lnTo>
                    <a:lnTo>
                      <a:pt x="47" y="67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55" y="53"/>
                    </a:lnTo>
                    <a:lnTo>
                      <a:pt x="55" y="47"/>
                    </a:lnTo>
                    <a:lnTo>
                      <a:pt x="55" y="40"/>
                    </a:lnTo>
                    <a:lnTo>
                      <a:pt x="55" y="40"/>
                    </a:lnTo>
                    <a:lnTo>
                      <a:pt x="42" y="33"/>
                    </a:lnTo>
                    <a:lnTo>
                      <a:pt x="27" y="20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7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5" name="Freeform 553"/>
              <p:cNvSpPr>
                <a:spLocks/>
              </p:cNvSpPr>
              <p:nvPr/>
            </p:nvSpPr>
            <p:spPr bwMode="auto">
              <a:xfrm>
                <a:off x="4185" y="2446"/>
                <a:ext cx="67" cy="73"/>
              </a:xfrm>
              <a:custGeom>
                <a:avLst/>
                <a:gdLst>
                  <a:gd name="T0" fmla="*/ 7 w 134"/>
                  <a:gd name="T1" fmla="*/ 0 h 147"/>
                  <a:gd name="T2" fmla="*/ 0 w 134"/>
                  <a:gd name="T3" fmla="*/ 7 h 147"/>
                  <a:gd name="T4" fmla="*/ 0 w 134"/>
                  <a:gd name="T5" fmla="*/ 12 h 147"/>
                  <a:gd name="T6" fmla="*/ 0 w 134"/>
                  <a:gd name="T7" fmla="*/ 19 h 147"/>
                  <a:gd name="T8" fmla="*/ 0 w 134"/>
                  <a:gd name="T9" fmla="*/ 19 h 147"/>
                  <a:gd name="T10" fmla="*/ 0 w 134"/>
                  <a:gd name="T11" fmla="*/ 32 h 147"/>
                  <a:gd name="T12" fmla="*/ 0 w 134"/>
                  <a:gd name="T13" fmla="*/ 39 h 147"/>
                  <a:gd name="T14" fmla="*/ 7 w 134"/>
                  <a:gd name="T15" fmla="*/ 47 h 147"/>
                  <a:gd name="T16" fmla="*/ 7 w 134"/>
                  <a:gd name="T17" fmla="*/ 47 h 147"/>
                  <a:gd name="T18" fmla="*/ 7 w 134"/>
                  <a:gd name="T19" fmla="*/ 59 h 147"/>
                  <a:gd name="T20" fmla="*/ 7 w 134"/>
                  <a:gd name="T21" fmla="*/ 74 h 147"/>
                  <a:gd name="T22" fmla="*/ 7 w 134"/>
                  <a:gd name="T23" fmla="*/ 79 h 147"/>
                  <a:gd name="T24" fmla="*/ 7 w 134"/>
                  <a:gd name="T25" fmla="*/ 79 h 147"/>
                  <a:gd name="T26" fmla="*/ 0 w 134"/>
                  <a:gd name="T27" fmla="*/ 87 h 147"/>
                  <a:gd name="T28" fmla="*/ 0 w 134"/>
                  <a:gd name="T29" fmla="*/ 99 h 147"/>
                  <a:gd name="T30" fmla="*/ 15 w 134"/>
                  <a:gd name="T31" fmla="*/ 114 h 147"/>
                  <a:gd name="T32" fmla="*/ 15 w 134"/>
                  <a:gd name="T33" fmla="*/ 114 h 147"/>
                  <a:gd name="T34" fmla="*/ 27 w 134"/>
                  <a:gd name="T35" fmla="*/ 127 h 147"/>
                  <a:gd name="T36" fmla="*/ 47 w 134"/>
                  <a:gd name="T37" fmla="*/ 141 h 147"/>
                  <a:gd name="T38" fmla="*/ 62 w 134"/>
                  <a:gd name="T39" fmla="*/ 147 h 147"/>
                  <a:gd name="T40" fmla="*/ 62 w 134"/>
                  <a:gd name="T41" fmla="*/ 147 h 147"/>
                  <a:gd name="T42" fmla="*/ 82 w 134"/>
                  <a:gd name="T43" fmla="*/ 147 h 147"/>
                  <a:gd name="T44" fmla="*/ 109 w 134"/>
                  <a:gd name="T45" fmla="*/ 134 h 147"/>
                  <a:gd name="T46" fmla="*/ 122 w 134"/>
                  <a:gd name="T47" fmla="*/ 127 h 147"/>
                  <a:gd name="T48" fmla="*/ 122 w 134"/>
                  <a:gd name="T49" fmla="*/ 127 h 147"/>
                  <a:gd name="T50" fmla="*/ 134 w 134"/>
                  <a:gd name="T51" fmla="*/ 127 h 147"/>
                  <a:gd name="T52" fmla="*/ 134 w 134"/>
                  <a:gd name="T53" fmla="*/ 10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34" h="147">
                    <a:moveTo>
                      <a:pt x="7" y="0"/>
                    </a:moveTo>
                    <a:lnTo>
                      <a:pt x="0" y="7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19"/>
                    </a:lnTo>
                    <a:lnTo>
                      <a:pt x="0" y="32"/>
                    </a:lnTo>
                    <a:lnTo>
                      <a:pt x="0" y="39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59"/>
                    </a:lnTo>
                    <a:lnTo>
                      <a:pt x="7" y="74"/>
                    </a:lnTo>
                    <a:lnTo>
                      <a:pt x="7" y="79"/>
                    </a:lnTo>
                    <a:lnTo>
                      <a:pt x="7" y="79"/>
                    </a:lnTo>
                    <a:lnTo>
                      <a:pt x="0" y="87"/>
                    </a:lnTo>
                    <a:lnTo>
                      <a:pt x="0" y="99"/>
                    </a:lnTo>
                    <a:lnTo>
                      <a:pt x="15" y="114"/>
                    </a:lnTo>
                    <a:lnTo>
                      <a:pt x="15" y="114"/>
                    </a:lnTo>
                    <a:lnTo>
                      <a:pt x="27" y="127"/>
                    </a:lnTo>
                    <a:lnTo>
                      <a:pt x="47" y="141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82" y="147"/>
                    </a:lnTo>
                    <a:lnTo>
                      <a:pt x="109" y="134"/>
                    </a:lnTo>
                    <a:lnTo>
                      <a:pt x="122" y="127"/>
                    </a:lnTo>
                    <a:lnTo>
                      <a:pt x="122" y="127"/>
                    </a:lnTo>
                    <a:lnTo>
                      <a:pt x="134" y="127"/>
                    </a:lnTo>
                    <a:lnTo>
                      <a:pt x="134" y="107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6" name="Freeform 554"/>
              <p:cNvSpPr>
                <a:spLocks/>
              </p:cNvSpPr>
              <p:nvPr/>
            </p:nvSpPr>
            <p:spPr bwMode="auto">
              <a:xfrm>
                <a:off x="4205" y="2486"/>
                <a:ext cx="34" cy="17"/>
              </a:xfrm>
              <a:custGeom>
                <a:avLst/>
                <a:gdLst>
                  <a:gd name="T0" fmla="*/ 0 w 67"/>
                  <a:gd name="T1" fmla="*/ 0 h 35"/>
                  <a:gd name="T2" fmla="*/ 5 w 67"/>
                  <a:gd name="T3" fmla="*/ 15 h 35"/>
                  <a:gd name="T4" fmla="*/ 25 w 67"/>
                  <a:gd name="T5" fmla="*/ 28 h 35"/>
                  <a:gd name="T6" fmla="*/ 40 w 67"/>
                  <a:gd name="T7" fmla="*/ 35 h 35"/>
                  <a:gd name="T8" fmla="*/ 40 w 67"/>
                  <a:gd name="T9" fmla="*/ 35 h 35"/>
                  <a:gd name="T10" fmla="*/ 45 w 67"/>
                  <a:gd name="T11" fmla="*/ 35 h 35"/>
                  <a:gd name="T12" fmla="*/ 60 w 67"/>
                  <a:gd name="T13" fmla="*/ 35 h 35"/>
                  <a:gd name="T14" fmla="*/ 67 w 67"/>
                  <a:gd name="T15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7" h="35">
                    <a:moveTo>
                      <a:pt x="0" y="0"/>
                    </a:moveTo>
                    <a:lnTo>
                      <a:pt x="5" y="15"/>
                    </a:lnTo>
                    <a:lnTo>
                      <a:pt x="25" y="28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5" y="35"/>
                    </a:lnTo>
                    <a:lnTo>
                      <a:pt x="60" y="35"/>
                    </a:lnTo>
                    <a:lnTo>
                      <a:pt x="67" y="35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7" name="Freeform 555"/>
              <p:cNvSpPr>
                <a:spLocks/>
              </p:cNvSpPr>
              <p:nvPr/>
            </p:nvSpPr>
            <p:spPr bwMode="auto">
              <a:xfrm>
                <a:off x="4148" y="2100"/>
                <a:ext cx="517" cy="151"/>
              </a:xfrm>
              <a:custGeom>
                <a:avLst/>
                <a:gdLst>
                  <a:gd name="T0" fmla="*/ 0 w 1034"/>
                  <a:gd name="T1" fmla="*/ 187 h 301"/>
                  <a:gd name="T2" fmla="*/ 5 w 1034"/>
                  <a:gd name="T3" fmla="*/ 181 h 301"/>
                  <a:gd name="T4" fmla="*/ 32 w 1034"/>
                  <a:gd name="T5" fmla="*/ 147 h 301"/>
                  <a:gd name="T6" fmla="*/ 72 w 1034"/>
                  <a:gd name="T7" fmla="*/ 114 h 301"/>
                  <a:gd name="T8" fmla="*/ 119 w 1034"/>
                  <a:gd name="T9" fmla="*/ 72 h 301"/>
                  <a:gd name="T10" fmla="*/ 181 w 1034"/>
                  <a:gd name="T11" fmla="*/ 40 h 301"/>
                  <a:gd name="T12" fmla="*/ 181 w 1034"/>
                  <a:gd name="T13" fmla="*/ 40 h 301"/>
                  <a:gd name="T14" fmla="*/ 261 w 1034"/>
                  <a:gd name="T15" fmla="*/ 12 h 301"/>
                  <a:gd name="T16" fmla="*/ 362 w 1034"/>
                  <a:gd name="T17" fmla="*/ 0 h 301"/>
                  <a:gd name="T18" fmla="*/ 509 w 1034"/>
                  <a:gd name="T19" fmla="*/ 0 h 301"/>
                  <a:gd name="T20" fmla="*/ 718 w 1034"/>
                  <a:gd name="T21" fmla="*/ 25 h 301"/>
                  <a:gd name="T22" fmla="*/ 718 w 1034"/>
                  <a:gd name="T23" fmla="*/ 25 h 301"/>
                  <a:gd name="T24" fmla="*/ 771 w 1034"/>
                  <a:gd name="T25" fmla="*/ 47 h 301"/>
                  <a:gd name="T26" fmla="*/ 892 w 1034"/>
                  <a:gd name="T27" fmla="*/ 87 h 301"/>
                  <a:gd name="T28" fmla="*/ 987 w 1034"/>
                  <a:gd name="T29" fmla="*/ 127 h 301"/>
                  <a:gd name="T30" fmla="*/ 987 w 1034"/>
                  <a:gd name="T31" fmla="*/ 127 h 301"/>
                  <a:gd name="T32" fmla="*/ 1019 w 1034"/>
                  <a:gd name="T33" fmla="*/ 174 h 301"/>
                  <a:gd name="T34" fmla="*/ 1034 w 1034"/>
                  <a:gd name="T35" fmla="*/ 227 h 301"/>
                  <a:gd name="T36" fmla="*/ 1026 w 1034"/>
                  <a:gd name="T37" fmla="*/ 274 h 301"/>
                  <a:gd name="T38" fmla="*/ 1026 w 1034"/>
                  <a:gd name="T39" fmla="*/ 274 h 301"/>
                  <a:gd name="T40" fmla="*/ 979 w 1034"/>
                  <a:gd name="T41" fmla="*/ 296 h 301"/>
                  <a:gd name="T42" fmla="*/ 885 w 1034"/>
                  <a:gd name="T43" fmla="*/ 301 h 301"/>
                  <a:gd name="T44" fmla="*/ 785 w 1034"/>
                  <a:gd name="T45" fmla="*/ 296 h 301"/>
                  <a:gd name="T46" fmla="*/ 698 w 1034"/>
                  <a:gd name="T47" fmla="*/ 288 h 301"/>
                  <a:gd name="T48" fmla="*/ 698 w 1034"/>
                  <a:gd name="T49" fmla="*/ 288 h 301"/>
                  <a:gd name="T50" fmla="*/ 502 w 1034"/>
                  <a:gd name="T51" fmla="*/ 281 h 301"/>
                  <a:gd name="T52" fmla="*/ 234 w 1034"/>
                  <a:gd name="T53" fmla="*/ 281 h 301"/>
                  <a:gd name="T54" fmla="*/ 72 w 1034"/>
                  <a:gd name="T55" fmla="*/ 281 h 301"/>
                  <a:gd name="T56" fmla="*/ 72 w 1034"/>
                  <a:gd name="T57" fmla="*/ 281 h 301"/>
                  <a:gd name="T58" fmla="*/ 32 w 1034"/>
                  <a:gd name="T59" fmla="*/ 288 h 301"/>
                  <a:gd name="T60" fmla="*/ 5 w 1034"/>
                  <a:gd name="T61" fmla="*/ 261 h 301"/>
                  <a:gd name="T62" fmla="*/ 0 w 1034"/>
                  <a:gd name="T63" fmla="*/ 187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34" h="301">
                    <a:moveTo>
                      <a:pt x="0" y="187"/>
                    </a:moveTo>
                    <a:lnTo>
                      <a:pt x="5" y="181"/>
                    </a:lnTo>
                    <a:lnTo>
                      <a:pt x="32" y="147"/>
                    </a:lnTo>
                    <a:lnTo>
                      <a:pt x="72" y="114"/>
                    </a:lnTo>
                    <a:lnTo>
                      <a:pt x="119" y="72"/>
                    </a:lnTo>
                    <a:lnTo>
                      <a:pt x="181" y="40"/>
                    </a:lnTo>
                    <a:lnTo>
                      <a:pt x="181" y="40"/>
                    </a:lnTo>
                    <a:lnTo>
                      <a:pt x="261" y="12"/>
                    </a:lnTo>
                    <a:lnTo>
                      <a:pt x="362" y="0"/>
                    </a:lnTo>
                    <a:lnTo>
                      <a:pt x="509" y="0"/>
                    </a:lnTo>
                    <a:lnTo>
                      <a:pt x="718" y="25"/>
                    </a:lnTo>
                    <a:lnTo>
                      <a:pt x="718" y="25"/>
                    </a:lnTo>
                    <a:lnTo>
                      <a:pt x="771" y="47"/>
                    </a:lnTo>
                    <a:lnTo>
                      <a:pt x="892" y="87"/>
                    </a:lnTo>
                    <a:lnTo>
                      <a:pt x="987" y="127"/>
                    </a:lnTo>
                    <a:lnTo>
                      <a:pt x="987" y="127"/>
                    </a:lnTo>
                    <a:lnTo>
                      <a:pt x="1019" y="174"/>
                    </a:lnTo>
                    <a:lnTo>
                      <a:pt x="1034" y="227"/>
                    </a:lnTo>
                    <a:lnTo>
                      <a:pt x="1026" y="274"/>
                    </a:lnTo>
                    <a:lnTo>
                      <a:pt x="1026" y="274"/>
                    </a:lnTo>
                    <a:lnTo>
                      <a:pt x="979" y="296"/>
                    </a:lnTo>
                    <a:lnTo>
                      <a:pt x="885" y="301"/>
                    </a:lnTo>
                    <a:lnTo>
                      <a:pt x="785" y="296"/>
                    </a:lnTo>
                    <a:lnTo>
                      <a:pt x="698" y="288"/>
                    </a:lnTo>
                    <a:lnTo>
                      <a:pt x="698" y="288"/>
                    </a:lnTo>
                    <a:lnTo>
                      <a:pt x="502" y="281"/>
                    </a:lnTo>
                    <a:lnTo>
                      <a:pt x="234" y="281"/>
                    </a:lnTo>
                    <a:lnTo>
                      <a:pt x="72" y="281"/>
                    </a:lnTo>
                    <a:lnTo>
                      <a:pt x="72" y="281"/>
                    </a:lnTo>
                    <a:lnTo>
                      <a:pt x="32" y="288"/>
                    </a:lnTo>
                    <a:lnTo>
                      <a:pt x="5" y="261"/>
                    </a:lnTo>
                    <a:lnTo>
                      <a:pt x="0" y="187"/>
                    </a:lnTo>
                    <a:close/>
                  </a:path>
                </a:pathLst>
              </a:custGeom>
              <a:solidFill>
                <a:srgbClr val="2168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8" name="Freeform 556"/>
              <p:cNvSpPr>
                <a:spLocks/>
              </p:cNvSpPr>
              <p:nvPr/>
            </p:nvSpPr>
            <p:spPr bwMode="auto">
              <a:xfrm>
                <a:off x="4151" y="2100"/>
                <a:ext cx="511" cy="141"/>
              </a:xfrm>
              <a:custGeom>
                <a:avLst/>
                <a:gdLst>
                  <a:gd name="T0" fmla="*/ 74 w 1021"/>
                  <a:gd name="T1" fmla="*/ 261 h 281"/>
                  <a:gd name="T2" fmla="*/ 35 w 1021"/>
                  <a:gd name="T3" fmla="*/ 268 h 281"/>
                  <a:gd name="T4" fmla="*/ 7 w 1021"/>
                  <a:gd name="T5" fmla="*/ 254 h 281"/>
                  <a:gd name="T6" fmla="*/ 0 w 1021"/>
                  <a:gd name="T7" fmla="*/ 181 h 281"/>
                  <a:gd name="T8" fmla="*/ 0 w 1021"/>
                  <a:gd name="T9" fmla="*/ 181 h 281"/>
                  <a:gd name="T10" fmla="*/ 15 w 1021"/>
                  <a:gd name="T11" fmla="*/ 167 h 281"/>
                  <a:gd name="T12" fmla="*/ 47 w 1021"/>
                  <a:gd name="T13" fmla="*/ 127 h 281"/>
                  <a:gd name="T14" fmla="*/ 102 w 1021"/>
                  <a:gd name="T15" fmla="*/ 80 h 281"/>
                  <a:gd name="T16" fmla="*/ 176 w 1021"/>
                  <a:gd name="T17" fmla="*/ 40 h 281"/>
                  <a:gd name="T18" fmla="*/ 176 w 1021"/>
                  <a:gd name="T19" fmla="*/ 40 h 281"/>
                  <a:gd name="T20" fmla="*/ 256 w 1021"/>
                  <a:gd name="T21" fmla="*/ 12 h 281"/>
                  <a:gd name="T22" fmla="*/ 357 w 1021"/>
                  <a:gd name="T23" fmla="*/ 0 h 281"/>
                  <a:gd name="T24" fmla="*/ 504 w 1021"/>
                  <a:gd name="T25" fmla="*/ 0 h 281"/>
                  <a:gd name="T26" fmla="*/ 713 w 1021"/>
                  <a:gd name="T27" fmla="*/ 25 h 281"/>
                  <a:gd name="T28" fmla="*/ 713 w 1021"/>
                  <a:gd name="T29" fmla="*/ 25 h 281"/>
                  <a:gd name="T30" fmla="*/ 766 w 1021"/>
                  <a:gd name="T31" fmla="*/ 47 h 281"/>
                  <a:gd name="T32" fmla="*/ 887 w 1021"/>
                  <a:gd name="T33" fmla="*/ 87 h 281"/>
                  <a:gd name="T34" fmla="*/ 982 w 1021"/>
                  <a:gd name="T35" fmla="*/ 127 h 281"/>
                  <a:gd name="T36" fmla="*/ 982 w 1021"/>
                  <a:gd name="T37" fmla="*/ 127 h 281"/>
                  <a:gd name="T38" fmla="*/ 1014 w 1021"/>
                  <a:gd name="T39" fmla="*/ 174 h 281"/>
                  <a:gd name="T40" fmla="*/ 1021 w 1021"/>
                  <a:gd name="T41" fmla="*/ 221 h 281"/>
                  <a:gd name="T42" fmla="*/ 1009 w 1021"/>
                  <a:gd name="T43" fmla="*/ 261 h 281"/>
                  <a:gd name="T44" fmla="*/ 1009 w 1021"/>
                  <a:gd name="T45" fmla="*/ 261 h 281"/>
                  <a:gd name="T46" fmla="*/ 934 w 1021"/>
                  <a:gd name="T47" fmla="*/ 281 h 281"/>
                  <a:gd name="T48" fmla="*/ 807 w 1021"/>
                  <a:gd name="T49" fmla="*/ 274 h 281"/>
                  <a:gd name="T50" fmla="*/ 686 w 1021"/>
                  <a:gd name="T51" fmla="*/ 261 h 281"/>
                  <a:gd name="T52" fmla="*/ 686 w 1021"/>
                  <a:gd name="T53" fmla="*/ 261 h 281"/>
                  <a:gd name="T54" fmla="*/ 497 w 1021"/>
                  <a:gd name="T55" fmla="*/ 261 h 281"/>
                  <a:gd name="T56" fmla="*/ 236 w 1021"/>
                  <a:gd name="T57" fmla="*/ 261 h 281"/>
                  <a:gd name="T58" fmla="*/ 74 w 1021"/>
                  <a:gd name="T59" fmla="*/ 261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21" h="281">
                    <a:moveTo>
                      <a:pt x="74" y="261"/>
                    </a:moveTo>
                    <a:lnTo>
                      <a:pt x="35" y="268"/>
                    </a:lnTo>
                    <a:lnTo>
                      <a:pt x="7" y="254"/>
                    </a:lnTo>
                    <a:lnTo>
                      <a:pt x="0" y="181"/>
                    </a:lnTo>
                    <a:lnTo>
                      <a:pt x="0" y="181"/>
                    </a:lnTo>
                    <a:lnTo>
                      <a:pt x="15" y="167"/>
                    </a:lnTo>
                    <a:lnTo>
                      <a:pt x="47" y="127"/>
                    </a:lnTo>
                    <a:lnTo>
                      <a:pt x="102" y="80"/>
                    </a:lnTo>
                    <a:lnTo>
                      <a:pt x="176" y="40"/>
                    </a:lnTo>
                    <a:lnTo>
                      <a:pt x="176" y="40"/>
                    </a:lnTo>
                    <a:lnTo>
                      <a:pt x="256" y="12"/>
                    </a:lnTo>
                    <a:lnTo>
                      <a:pt x="357" y="0"/>
                    </a:lnTo>
                    <a:lnTo>
                      <a:pt x="504" y="0"/>
                    </a:lnTo>
                    <a:lnTo>
                      <a:pt x="713" y="25"/>
                    </a:lnTo>
                    <a:lnTo>
                      <a:pt x="713" y="25"/>
                    </a:lnTo>
                    <a:lnTo>
                      <a:pt x="766" y="47"/>
                    </a:lnTo>
                    <a:lnTo>
                      <a:pt x="887" y="87"/>
                    </a:lnTo>
                    <a:lnTo>
                      <a:pt x="982" y="127"/>
                    </a:lnTo>
                    <a:lnTo>
                      <a:pt x="982" y="127"/>
                    </a:lnTo>
                    <a:lnTo>
                      <a:pt x="1014" y="174"/>
                    </a:lnTo>
                    <a:lnTo>
                      <a:pt x="1021" y="221"/>
                    </a:lnTo>
                    <a:lnTo>
                      <a:pt x="1009" y="261"/>
                    </a:lnTo>
                    <a:lnTo>
                      <a:pt x="1009" y="261"/>
                    </a:lnTo>
                    <a:lnTo>
                      <a:pt x="934" y="281"/>
                    </a:lnTo>
                    <a:lnTo>
                      <a:pt x="807" y="274"/>
                    </a:lnTo>
                    <a:lnTo>
                      <a:pt x="686" y="261"/>
                    </a:lnTo>
                    <a:lnTo>
                      <a:pt x="686" y="261"/>
                    </a:lnTo>
                    <a:lnTo>
                      <a:pt x="497" y="261"/>
                    </a:lnTo>
                    <a:lnTo>
                      <a:pt x="236" y="261"/>
                    </a:lnTo>
                    <a:lnTo>
                      <a:pt x="74" y="261"/>
                    </a:lnTo>
                    <a:close/>
                  </a:path>
                </a:pathLst>
              </a:custGeom>
              <a:solidFill>
                <a:srgbClr val="286F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49" name="Freeform 557"/>
              <p:cNvSpPr>
                <a:spLocks/>
              </p:cNvSpPr>
              <p:nvPr/>
            </p:nvSpPr>
            <p:spPr bwMode="auto">
              <a:xfrm>
                <a:off x="4155" y="2100"/>
                <a:ext cx="503" cy="131"/>
              </a:xfrm>
              <a:custGeom>
                <a:avLst/>
                <a:gdLst>
                  <a:gd name="T0" fmla="*/ 75 w 1007"/>
                  <a:gd name="T1" fmla="*/ 248 h 261"/>
                  <a:gd name="T2" fmla="*/ 35 w 1007"/>
                  <a:gd name="T3" fmla="*/ 254 h 261"/>
                  <a:gd name="T4" fmla="*/ 8 w 1007"/>
                  <a:gd name="T5" fmla="*/ 241 h 261"/>
                  <a:gd name="T6" fmla="*/ 0 w 1007"/>
                  <a:gd name="T7" fmla="*/ 181 h 261"/>
                  <a:gd name="T8" fmla="*/ 0 w 1007"/>
                  <a:gd name="T9" fmla="*/ 181 h 261"/>
                  <a:gd name="T10" fmla="*/ 13 w 1007"/>
                  <a:gd name="T11" fmla="*/ 167 h 261"/>
                  <a:gd name="T12" fmla="*/ 47 w 1007"/>
                  <a:gd name="T13" fmla="*/ 127 h 261"/>
                  <a:gd name="T14" fmla="*/ 102 w 1007"/>
                  <a:gd name="T15" fmla="*/ 80 h 261"/>
                  <a:gd name="T16" fmla="*/ 169 w 1007"/>
                  <a:gd name="T17" fmla="*/ 40 h 261"/>
                  <a:gd name="T18" fmla="*/ 169 w 1007"/>
                  <a:gd name="T19" fmla="*/ 40 h 261"/>
                  <a:gd name="T20" fmla="*/ 249 w 1007"/>
                  <a:gd name="T21" fmla="*/ 12 h 261"/>
                  <a:gd name="T22" fmla="*/ 350 w 1007"/>
                  <a:gd name="T23" fmla="*/ 0 h 261"/>
                  <a:gd name="T24" fmla="*/ 497 w 1007"/>
                  <a:gd name="T25" fmla="*/ 0 h 261"/>
                  <a:gd name="T26" fmla="*/ 706 w 1007"/>
                  <a:gd name="T27" fmla="*/ 25 h 261"/>
                  <a:gd name="T28" fmla="*/ 706 w 1007"/>
                  <a:gd name="T29" fmla="*/ 25 h 261"/>
                  <a:gd name="T30" fmla="*/ 759 w 1007"/>
                  <a:gd name="T31" fmla="*/ 47 h 261"/>
                  <a:gd name="T32" fmla="*/ 880 w 1007"/>
                  <a:gd name="T33" fmla="*/ 87 h 261"/>
                  <a:gd name="T34" fmla="*/ 975 w 1007"/>
                  <a:gd name="T35" fmla="*/ 127 h 261"/>
                  <a:gd name="T36" fmla="*/ 975 w 1007"/>
                  <a:gd name="T37" fmla="*/ 127 h 261"/>
                  <a:gd name="T38" fmla="*/ 1002 w 1007"/>
                  <a:gd name="T39" fmla="*/ 159 h 261"/>
                  <a:gd name="T40" fmla="*/ 1007 w 1007"/>
                  <a:gd name="T41" fmla="*/ 194 h 261"/>
                  <a:gd name="T42" fmla="*/ 1007 w 1007"/>
                  <a:gd name="T43" fmla="*/ 221 h 261"/>
                  <a:gd name="T44" fmla="*/ 994 w 1007"/>
                  <a:gd name="T45" fmla="*/ 248 h 261"/>
                  <a:gd name="T46" fmla="*/ 994 w 1007"/>
                  <a:gd name="T47" fmla="*/ 248 h 261"/>
                  <a:gd name="T48" fmla="*/ 920 w 1007"/>
                  <a:gd name="T49" fmla="*/ 261 h 261"/>
                  <a:gd name="T50" fmla="*/ 786 w 1007"/>
                  <a:gd name="T51" fmla="*/ 254 h 261"/>
                  <a:gd name="T52" fmla="*/ 672 w 1007"/>
                  <a:gd name="T53" fmla="*/ 241 h 261"/>
                  <a:gd name="T54" fmla="*/ 672 w 1007"/>
                  <a:gd name="T55" fmla="*/ 241 h 261"/>
                  <a:gd name="T56" fmla="*/ 490 w 1007"/>
                  <a:gd name="T57" fmla="*/ 241 h 261"/>
                  <a:gd name="T58" fmla="*/ 229 w 1007"/>
                  <a:gd name="T59" fmla="*/ 241 h 261"/>
                  <a:gd name="T60" fmla="*/ 75 w 1007"/>
                  <a:gd name="T61" fmla="*/ 248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07" h="261">
                    <a:moveTo>
                      <a:pt x="75" y="248"/>
                    </a:moveTo>
                    <a:lnTo>
                      <a:pt x="35" y="254"/>
                    </a:lnTo>
                    <a:lnTo>
                      <a:pt x="8" y="241"/>
                    </a:lnTo>
                    <a:lnTo>
                      <a:pt x="0" y="181"/>
                    </a:lnTo>
                    <a:lnTo>
                      <a:pt x="0" y="181"/>
                    </a:lnTo>
                    <a:lnTo>
                      <a:pt x="13" y="167"/>
                    </a:lnTo>
                    <a:lnTo>
                      <a:pt x="47" y="127"/>
                    </a:lnTo>
                    <a:lnTo>
                      <a:pt x="102" y="8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249" y="12"/>
                    </a:lnTo>
                    <a:lnTo>
                      <a:pt x="350" y="0"/>
                    </a:lnTo>
                    <a:lnTo>
                      <a:pt x="497" y="0"/>
                    </a:lnTo>
                    <a:lnTo>
                      <a:pt x="706" y="25"/>
                    </a:lnTo>
                    <a:lnTo>
                      <a:pt x="706" y="25"/>
                    </a:lnTo>
                    <a:lnTo>
                      <a:pt x="759" y="47"/>
                    </a:lnTo>
                    <a:lnTo>
                      <a:pt x="880" y="87"/>
                    </a:lnTo>
                    <a:lnTo>
                      <a:pt x="975" y="127"/>
                    </a:lnTo>
                    <a:lnTo>
                      <a:pt x="975" y="127"/>
                    </a:lnTo>
                    <a:lnTo>
                      <a:pt x="1002" y="159"/>
                    </a:lnTo>
                    <a:lnTo>
                      <a:pt x="1007" y="194"/>
                    </a:lnTo>
                    <a:lnTo>
                      <a:pt x="1007" y="221"/>
                    </a:lnTo>
                    <a:lnTo>
                      <a:pt x="994" y="248"/>
                    </a:lnTo>
                    <a:lnTo>
                      <a:pt x="994" y="248"/>
                    </a:lnTo>
                    <a:lnTo>
                      <a:pt x="920" y="261"/>
                    </a:lnTo>
                    <a:lnTo>
                      <a:pt x="786" y="254"/>
                    </a:lnTo>
                    <a:lnTo>
                      <a:pt x="672" y="241"/>
                    </a:lnTo>
                    <a:lnTo>
                      <a:pt x="672" y="241"/>
                    </a:lnTo>
                    <a:lnTo>
                      <a:pt x="490" y="241"/>
                    </a:lnTo>
                    <a:lnTo>
                      <a:pt x="229" y="241"/>
                    </a:lnTo>
                    <a:lnTo>
                      <a:pt x="75" y="248"/>
                    </a:lnTo>
                    <a:close/>
                  </a:path>
                </a:pathLst>
              </a:custGeom>
              <a:solidFill>
                <a:srgbClr val="2F75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0" name="Freeform 558"/>
              <p:cNvSpPr>
                <a:spLocks/>
              </p:cNvSpPr>
              <p:nvPr/>
            </p:nvSpPr>
            <p:spPr bwMode="auto">
              <a:xfrm>
                <a:off x="4155" y="2100"/>
                <a:ext cx="503" cy="121"/>
              </a:xfrm>
              <a:custGeom>
                <a:avLst/>
                <a:gdLst>
                  <a:gd name="T0" fmla="*/ 80 w 1007"/>
                  <a:gd name="T1" fmla="*/ 234 h 241"/>
                  <a:gd name="T2" fmla="*/ 40 w 1007"/>
                  <a:gd name="T3" fmla="*/ 241 h 241"/>
                  <a:gd name="T4" fmla="*/ 13 w 1007"/>
                  <a:gd name="T5" fmla="*/ 227 h 241"/>
                  <a:gd name="T6" fmla="*/ 0 w 1007"/>
                  <a:gd name="T7" fmla="*/ 174 h 241"/>
                  <a:gd name="T8" fmla="*/ 0 w 1007"/>
                  <a:gd name="T9" fmla="*/ 174 h 241"/>
                  <a:gd name="T10" fmla="*/ 13 w 1007"/>
                  <a:gd name="T11" fmla="*/ 159 h 241"/>
                  <a:gd name="T12" fmla="*/ 47 w 1007"/>
                  <a:gd name="T13" fmla="*/ 127 h 241"/>
                  <a:gd name="T14" fmla="*/ 102 w 1007"/>
                  <a:gd name="T15" fmla="*/ 80 h 241"/>
                  <a:gd name="T16" fmla="*/ 169 w 1007"/>
                  <a:gd name="T17" fmla="*/ 40 h 241"/>
                  <a:gd name="T18" fmla="*/ 169 w 1007"/>
                  <a:gd name="T19" fmla="*/ 40 h 241"/>
                  <a:gd name="T20" fmla="*/ 249 w 1007"/>
                  <a:gd name="T21" fmla="*/ 12 h 241"/>
                  <a:gd name="T22" fmla="*/ 350 w 1007"/>
                  <a:gd name="T23" fmla="*/ 0 h 241"/>
                  <a:gd name="T24" fmla="*/ 497 w 1007"/>
                  <a:gd name="T25" fmla="*/ 0 h 241"/>
                  <a:gd name="T26" fmla="*/ 706 w 1007"/>
                  <a:gd name="T27" fmla="*/ 25 h 241"/>
                  <a:gd name="T28" fmla="*/ 706 w 1007"/>
                  <a:gd name="T29" fmla="*/ 25 h 241"/>
                  <a:gd name="T30" fmla="*/ 759 w 1007"/>
                  <a:gd name="T31" fmla="*/ 47 h 241"/>
                  <a:gd name="T32" fmla="*/ 880 w 1007"/>
                  <a:gd name="T33" fmla="*/ 87 h 241"/>
                  <a:gd name="T34" fmla="*/ 975 w 1007"/>
                  <a:gd name="T35" fmla="*/ 127 h 241"/>
                  <a:gd name="T36" fmla="*/ 975 w 1007"/>
                  <a:gd name="T37" fmla="*/ 127 h 241"/>
                  <a:gd name="T38" fmla="*/ 1002 w 1007"/>
                  <a:gd name="T39" fmla="*/ 159 h 241"/>
                  <a:gd name="T40" fmla="*/ 1007 w 1007"/>
                  <a:gd name="T41" fmla="*/ 187 h 241"/>
                  <a:gd name="T42" fmla="*/ 994 w 1007"/>
                  <a:gd name="T43" fmla="*/ 207 h 241"/>
                  <a:gd name="T44" fmla="*/ 982 w 1007"/>
                  <a:gd name="T45" fmla="*/ 227 h 241"/>
                  <a:gd name="T46" fmla="*/ 982 w 1007"/>
                  <a:gd name="T47" fmla="*/ 227 h 241"/>
                  <a:gd name="T48" fmla="*/ 907 w 1007"/>
                  <a:gd name="T49" fmla="*/ 241 h 241"/>
                  <a:gd name="T50" fmla="*/ 786 w 1007"/>
                  <a:gd name="T51" fmla="*/ 234 h 241"/>
                  <a:gd name="T52" fmla="*/ 672 w 1007"/>
                  <a:gd name="T53" fmla="*/ 221 h 241"/>
                  <a:gd name="T54" fmla="*/ 672 w 1007"/>
                  <a:gd name="T55" fmla="*/ 221 h 241"/>
                  <a:gd name="T56" fmla="*/ 490 w 1007"/>
                  <a:gd name="T57" fmla="*/ 221 h 241"/>
                  <a:gd name="T58" fmla="*/ 236 w 1007"/>
                  <a:gd name="T59" fmla="*/ 221 h 241"/>
                  <a:gd name="T60" fmla="*/ 80 w 1007"/>
                  <a:gd name="T61" fmla="*/ 23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07" h="241">
                    <a:moveTo>
                      <a:pt x="80" y="234"/>
                    </a:moveTo>
                    <a:lnTo>
                      <a:pt x="40" y="241"/>
                    </a:lnTo>
                    <a:lnTo>
                      <a:pt x="13" y="227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13" y="159"/>
                    </a:lnTo>
                    <a:lnTo>
                      <a:pt x="47" y="127"/>
                    </a:lnTo>
                    <a:lnTo>
                      <a:pt x="102" y="80"/>
                    </a:lnTo>
                    <a:lnTo>
                      <a:pt x="169" y="40"/>
                    </a:lnTo>
                    <a:lnTo>
                      <a:pt x="169" y="40"/>
                    </a:lnTo>
                    <a:lnTo>
                      <a:pt x="249" y="12"/>
                    </a:lnTo>
                    <a:lnTo>
                      <a:pt x="350" y="0"/>
                    </a:lnTo>
                    <a:lnTo>
                      <a:pt x="497" y="0"/>
                    </a:lnTo>
                    <a:lnTo>
                      <a:pt x="706" y="25"/>
                    </a:lnTo>
                    <a:lnTo>
                      <a:pt x="706" y="25"/>
                    </a:lnTo>
                    <a:lnTo>
                      <a:pt x="759" y="47"/>
                    </a:lnTo>
                    <a:lnTo>
                      <a:pt x="880" y="87"/>
                    </a:lnTo>
                    <a:lnTo>
                      <a:pt x="975" y="127"/>
                    </a:lnTo>
                    <a:lnTo>
                      <a:pt x="975" y="127"/>
                    </a:lnTo>
                    <a:lnTo>
                      <a:pt x="1002" y="159"/>
                    </a:lnTo>
                    <a:lnTo>
                      <a:pt x="1007" y="187"/>
                    </a:lnTo>
                    <a:lnTo>
                      <a:pt x="994" y="207"/>
                    </a:lnTo>
                    <a:lnTo>
                      <a:pt x="982" y="227"/>
                    </a:lnTo>
                    <a:lnTo>
                      <a:pt x="982" y="227"/>
                    </a:lnTo>
                    <a:lnTo>
                      <a:pt x="907" y="241"/>
                    </a:lnTo>
                    <a:lnTo>
                      <a:pt x="786" y="234"/>
                    </a:lnTo>
                    <a:lnTo>
                      <a:pt x="672" y="221"/>
                    </a:lnTo>
                    <a:lnTo>
                      <a:pt x="672" y="221"/>
                    </a:lnTo>
                    <a:lnTo>
                      <a:pt x="490" y="221"/>
                    </a:lnTo>
                    <a:lnTo>
                      <a:pt x="236" y="221"/>
                    </a:lnTo>
                    <a:lnTo>
                      <a:pt x="80" y="234"/>
                    </a:lnTo>
                    <a:close/>
                  </a:path>
                </a:pathLst>
              </a:custGeom>
              <a:solidFill>
                <a:srgbClr val="377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1" name="Freeform 559"/>
              <p:cNvSpPr>
                <a:spLocks/>
              </p:cNvSpPr>
              <p:nvPr/>
            </p:nvSpPr>
            <p:spPr bwMode="auto">
              <a:xfrm>
                <a:off x="4158" y="2100"/>
                <a:ext cx="497" cy="113"/>
              </a:xfrm>
              <a:custGeom>
                <a:avLst/>
                <a:gdLst>
                  <a:gd name="T0" fmla="*/ 79 w 994"/>
                  <a:gd name="T1" fmla="*/ 214 h 227"/>
                  <a:gd name="T2" fmla="*/ 39 w 994"/>
                  <a:gd name="T3" fmla="*/ 227 h 227"/>
                  <a:gd name="T4" fmla="*/ 12 w 994"/>
                  <a:gd name="T5" fmla="*/ 221 h 227"/>
                  <a:gd name="T6" fmla="*/ 0 w 994"/>
                  <a:gd name="T7" fmla="*/ 167 h 227"/>
                  <a:gd name="T8" fmla="*/ 0 w 994"/>
                  <a:gd name="T9" fmla="*/ 167 h 227"/>
                  <a:gd name="T10" fmla="*/ 20 w 994"/>
                  <a:gd name="T11" fmla="*/ 147 h 227"/>
                  <a:gd name="T12" fmla="*/ 72 w 994"/>
                  <a:gd name="T13" fmla="*/ 92 h 227"/>
                  <a:gd name="T14" fmla="*/ 161 w 994"/>
                  <a:gd name="T15" fmla="*/ 40 h 227"/>
                  <a:gd name="T16" fmla="*/ 161 w 994"/>
                  <a:gd name="T17" fmla="*/ 40 h 227"/>
                  <a:gd name="T18" fmla="*/ 241 w 994"/>
                  <a:gd name="T19" fmla="*/ 12 h 227"/>
                  <a:gd name="T20" fmla="*/ 342 w 994"/>
                  <a:gd name="T21" fmla="*/ 0 h 227"/>
                  <a:gd name="T22" fmla="*/ 489 w 994"/>
                  <a:gd name="T23" fmla="*/ 0 h 227"/>
                  <a:gd name="T24" fmla="*/ 698 w 994"/>
                  <a:gd name="T25" fmla="*/ 25 h 227"/>
                  <a:gd name="T26" fmla="*/ 698 w 994"/>
                  <a:gd name="T27" fmla="*/ 25 h 227"/>
                  <a:gd name="T28" fmla="*/ 751 w 994"/>
                  <a:gd name="T29" fmla="*/ 47 h 227"/>
                  <a:gd name="T30" fmla="*/ 872 w 994"/>
                  <a:gd name="T31" fmla="*/ 87 h 227"/>
                  <a:gd name="T32" fmla="*/ 967 w 994"/>
                  <a:gd name="T33" fmla="*/ 127 h 227"/>
                  <a:gd name="T34" fmla="*/ 967 w 994"/>
                  <a:gd name="T35" fmla="*/ 127 h 227"/>
                  <a:gd name="T36" fmla="*/ 994 w 994"/>
                  <a:gd name="T37" fmla="*/ 154 h 227"/>
                  <a:gd name="T38" fmla="*/ 994 w 994"/>
                  <a:gd name="T39" fmla="*/ 181 h 227"/>
                  <a:gd name="T40" fmla="*/ 979 w 994"/>
                  <a:gd name="T41" fmla="*/ 201 h 227"/>
                  <a:gd name="T42" fmla="*/ 959 w 994"/>
                  <a:gd name="T43" fmla="*/ 214 h 227"/>
                  <a:gd name="T44" fmla="*/ 959 w 994"/>
                  <a:gd name="T45" fmla="*/ 214 h 227"/>
                  <a:gd name="T46" fmla="*/ 885 w 994"/>
                  <a:gd name="T47" fmla="*/ 221 h 227"/>
                  <a:gd name="T48" fmla="*/ 765 w 994"/>
                  <a:gd name="T49" fmla="*/ 214 h 227"/>
                  <a:gd name="T50" fmla="*/ 658 w 994"/>
                  <a:gd name="T51" fmla="*/ 201 h 227"/>
                  <a:gd name="T52" fmla="*/ 658 w 994"/>
                  <a:gd name="T53" fmla="*/ 201 h 227"/>
                  <a:gd name="T54" fmla="*/ 482 w 994"/>
                  <a:gd name="T55" fmla="*/ 201 h 227"/>
                  <a:gd name="T56" fmla="*/ 234 w 994"/>
                  <a:gd name="T57" fmla="*/ 201 h 227"/>
                  <a:gd name="T58" fmla="*/ 79 w 994"/>
                  <a:gd name="T59" fmla="*/ 214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94" h="227">
                    <a:moveTo>
                      <a:pt x="79" y="214"/>
                    </a:moveTo>
                    <a:lnTo>
                      <a:pt x="39" y="227"/>
                    </a:lnTo>
                    <a:lnTo>
                      <a:pt x="12" y="221"/>
                    </a:lnTo>
                    <a:lnTo>
                      <a:pt x="0" y="167"/>
                    </a:lnTo>
                    <a:lnTo>
                      <a:pt x="0" y="167"/>
                    </a:lnTo>
                    <a:lnTo>
                      <a:pt x="20" y="147"/>
                    </a:lnTo>
                    <a:lnTo>
                      <a:pt x="72" y="92"/>
                    </a:lnTo>
                    <a:lnTo>
                      <a:pt x="161" y="40"/>
                    </a:lnTo>
                    <a:lnTo>
                      <a:pt x="161" y="40"/>
                    </a:lnTo>
                    <a:lnTo>
                      <a:pt x="241" y="12"/>
                    </a:lnTo>
                    <a:lnTo>
                      <a:pt x="342" y="0"/>
                    </a:lnTo>
                    <a:lnTo>
                      <a:pt x="489" y="0"/>
                    </a:lnTo>
                    <a:lnTo>
                      <a:pt x="698" y="25"/>
                    </a:lnTo>
                    <a:lnTo>
                      <a:pt x="698" y="25"/>
                    </a:lnTo>
                    <a:lnTo>
                      <a:pt x="751" y="47"/>
                    </a:lnTo>
                    <a:lnTo>
                      <a:pt x="872" y="87"/>
                    </a:lnTo>
                    <a:lnTo>
                      <a:pt x="967" y="127"/>
                    </a:lnTo>
                    <a:lnTo>
                      <a:pt x="967" y="127"/>
                    </a:lnTo>
                    <a:lnTo>
                      <a:pt x="994" y="154"/>
                    </a:lnTo>
                    <a:lnTo>
                      <a:pt x="994" y="181"/>
                    </a:lnTo>
                    <a:lnTo>
                      <a:pt x="979" y="201"/>
                    </a:lnTo>
                    <a:lnTo>
                      <a:pt x="959" y="214"/>
                    </a:lnTo>
                    <a:lnTo>
                      <a:pt x="959" y="214"/>
                    </a:lnTo>
                    <a:lnTo>
                      <a:pt x="885" y="221"/>
                    </a:lnTo>
                    <a:lnTo>
                      <a:pt x="765" y="214"/>
                    </a:lnTo>
                    <a:lnTo>
                      <a:pt x="658" y="201"/>
                    </a:lnTo>
                    <a:lnTo>
                      <a:pt x="658" y="201"/>
                    </a:lnTo>
                    <a:lnTo>
                      <a:pt x="482" y="201"/>
                    </a:lnTo>
                    <a:lnTo>
                      <a:pt x="234" y="201"/>
                    </a:lnTo>
                    <a:lnTo>
                      <a:pt x="79" y="214"/>
                    </a:lnTo>
                    <a:close/>
                  </a:path>
                </a:pathLst>
              </a:custGeom>
              <a:solidFill>
                <a:srgbClr val="3E8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2" name="Freeform 560"/>
              <p:cNvSpPr>
                <a:spLocks/>
              </p:cNvSpPr>
              <p:nvPr/>
            </p:nvSpPr>
            <p:spPr bwMode="auto">
              <a:xfrm>
                <a:off x="4161" y="2100"/>
                <a:ext cx="494" cy="107"/>
              </a:xfrm>
              <a:custGeom>
                <a:avLst/>
                <a:gdLst>
                  <a:gd name="T0" fmla="*/ 82 w 989"/>
                  <a:gd name="T1" fmla="*/ 201 h 214"/>
                  <a:gd name="T2" fmla="*/ 42 w 989"/>
                  <a:gd name="T3" fmla="*/ 214 h 214"/>
                  <a:gd name="T4" fmla="*/ 7 w 989"/>
                  <a:gd name="T5" fmla="*/ 207 h 214"/>
                  <a:gd name="T6" fmla="*/ 0 w 989"/>
                  <a:gd name="T7" fmla="*/ 167 h 214"/>
                  <a:gd name="T8" fmla="*/ 0 w 989"/>
                  <a:gd name="T9" fmla="*/ 167 h 214"/>
                  <a:gd name="T10" fmla="*/ 15 w 989"/>
                  <a:gd name="T11" fmla="*/ 147 h 214"/>
                  <a:gd name="T12" fmla="*/ 67 w 989"/>
                  <a:gd name="T13" fmla="*/ 92 h 214"/>
                  <a:gd name="T14" fmla="*/ 156 w 989"/>
                  <a:gd name="T15" fmla="*/ 40 h 214"/>
                  <a:gd name="T16" fmla="*/ 156 w 989"/>
                  <a:gd name="T17" fmla="*/ 40 h 214"/>
                  <a:gd name="T18" fmla="*/ 236 w 989"/>
                  <a:gd name="T19" fmla="*/ 12 h 214"/>
                  <a:gd name="T20" fmla="*/ 337 w 989"/>
                  <a:gd name="T21" fmla="*/ 0 h 214"/>
                  <a:gd name="T22" fmla="*/ 484 w 989"/>
                  <a:gd name="T23" fmla="*/ 0 h 214"/>
                  <a:gd name="T24" fmla="*/ 693 w 989"/>
                  <a:gd name="T25" fmla="*/ 25 h 214"/>
                  <a:gd name="T26" fmla="*/ 693 w 989"/>
                  <a:gd name="T27" fmla="*/ 25 h 214"/>
                  <a:gd name="T28" fmla="*/ 746 w 989"/>
                  <a:gd name="T29" fmla="*/ 47 h 214"/>
                  <a:gd name="T30" fmla="*/ 867 w 989"/>
                  <a:gd name="T31" fmla="*/ 87 h 214"/>
                  <a:gd name="T32" fmla="*/ 962 w 989"/>
                  <a:gd name="T33" fmla="*/ 127 h 214"/>
                  <a:gd name="T34" fmla="*/ 962 w 989"/>
                  <a:gd name="T35" fmla="*/ 127 h 214"/>
                  <a:gd name="T36" fmla="*/ 989 w 989"/>
                  <a:gd name="T37" fmla="*/ 159 h 214"/>
                  <a:gd name="T38" fmla="*/ 974 w 989"/>
                  <a:gd name="T39" fmla="*/ 187 h 214"/>
                  <a:gd name="T40" fmla="*/ 942 w 989"/>
                  <a:gd name="T41" fmla="*/ 201 h 214"/>
                  <a:gd name="T42" fmla="*/ 942 w 989"/>
                  <a:gd name="T43" fmla="*/ 201 h 214"/>
                  <a:gd name="T44" fmla="*/ 874 w 989"/>
                  <a:gd name="T45" fmla="*/ 207 h 214"/>
                  <a:gd name="T46" fmla="*/ 760 w 989"/>
                  <a:gd name="T47" fmla="*/ 194 h 214"/>
                  <a:gd name="T48" fmla="*/ 653 w 989"/>
                  <a:gd name="T49" fmla="*/ 181 h 214"/>
                  <a:gd name="T50" fmla="*/ 653 w 989"/>
                  <a:gd name="T51" fmla="*/ 181 h 214"/>
                  <a:gd name="T52" fmla="*/ 477 w 989"/>
                  <a:gd name="T53" fmla="*/ 181 h 214"/>
                  <a:gd name="T54" fmla="*/ 236 w 989"/>
                  <a:gd name="T55" fmla="*/ 181 h 214"/>
                  <a:gd name="T56" fmla="*/ 82 w 989"/>
                  <a:gd name="T57" fmla="*/ 201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9" h="214">
                    <a:moveTo>
                      <a:pt x="82" y="201"/>
                    </a:moveTo>
                    <a:lnTo>
                      <a:pt x="42" y="214"/>
                    </a:lnTo>
                    <a:lnTo>
                      <a:pt x="7" y="207"/>
                    </a:lnTo>
                    <a:lnTo>
                      <a:pt x="0" y="167"/>
                    </a:lnTo>
                    <a:lnTo>
                      <a:pt x="0" y="167"/>
                    </a:lnTo>
                    <a:lnTo>
                      <a:pt x="15" y="147"/>
                    </a:lnTo>
                    <a:lnTo>
                      <a:pt x="67" y="92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236" y="12"/>
                    </a:lnTo>
                    <a:lnTo>
                      <a:pt x="337" y="0"/>
                    </a:lnTo>
                    <a:lnTo>
                      <a:pt x="484" y="0"/>
                    </a:lnTo>
                    <a:lnTo>
                      <a:pt x="693" y="25"/>
                    </a:lnTo>
                    <a:lnTo>
                      <a:pt x="693" y="25"/>
                    </a:lnTo>
                    <a:lnTo>
                      <a:pt x="746" y="47"/>
                    </a:lnTo>
                    <a:lnTo>
                      <a:pt x="867" y="87"/>
                    </a:lnTo>
                    <a:lnTo>
                      <a:pt x="962" y="127"/>
                    </a:lnTo>
                    <a:lnTo>
                      <a:pt x="962" y="127"/>
                    </a:lnTo>
                    <a:lnTo>
                      <a:pt x="989" y="159"/>
                    </a:lnTo>
                    <a:lnTo>
                      <a:pt x="974" y="187"/>
                    </a:lnTo>
                    <a:lnTo>
                      <a:pt x="942" y="201"/>
                    </a:lnTo>
                    <a:lnTo>
                      <a:pt x="942" y="201"/>
                    </a:lnTo>
                    <a:lnTo>
                      <a:pt x="874" y="207"/>
                    </a:lnTo>
                    <a:lnTo>
                      <a:pt x="760" y="194"/>
                    </a:lnTo>
                    <a:lnTo>
                      <a:pt x="653" y="181"/>
                    </a:lnTo>
                    <a:lnTo>
                      <a:pt x="653" y="181"/>
                    </a:lnTo>
                    <a:lnTo>
                      <a:pt x="477" y="181"/>
                    </a:lnTo>
                    <a:lnTo>
                      <a:pt x="236" y="181"/>
                    </a:lnTo>
                    <a:lnTo>
                      <a:pt x="82" y="201"/>
                    </a:lnTo>
                    <a:close/>
                  </a:path>
                </a:pathLst>
              </a:custGeom>
              <a:solidFill>
                <a:srgbClr val="468A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3" name="Freeform 561"/>
              <p:cNvSpPr>
                <a:spLocks/>
              </p:cNvSpPr>
              <p:nvPr/>
            </p:nvSpPr>
            <p:spPr bwMode="auto">
              <a:xfrm>
                <a:off x="4161" y="2100"/>
                <a:ext cx="491" cy="101"/>
              </a:xfrm>
              <a:custGeom>
                <a:avLst/>
                <a:gdLst>
                  <a:gd name="T0" fmla="*/ 89 w 981"/>
                  <a:gd name="T1" fmla="*/ 181 h 201"/>
                  <a:gd name="T2" fmla="*/ 47 w 981"/>
                  <a:gd name="T3" fmla="*/ 194 h 201"/>
                  <a:gd name="T4" fmla="*/ 15 w 981"/>
                  <a:gd name="T5" fmla="*/ 201 h 201"/>
                  <a:gd name="T6" fmla="*/ 0 w 981"/>
                  <a:gd name="T7" fmla="*/ 159 h 201"/>
                  <a:gd name="T8" fmla="*/ 0 w 981"/>
                  <a:gd name="T9" fmla="*/ 159 h 201"/>
                  <a:gd name="T10" fmla="*/ 15 w 981"/>
                  <a:gd name="T11" fmla="*/ 139 h 201"/>
                  <a:gd name="T12" fmla="*/ 67 w 981"/>
                  <a:gd name="T13" fmla="*/ 92 h 201"/>
                  <a:gd name="T14" fmla="*/ 156 w 981"/>
                  <a:gd name="T15" fmla="*/ 40 h 201"/>
                  <a:gd name="T16" fmla="*/ 156 w 981"/>
                  <a:gd name="T17" fmla="*/ 40 h 201"/>
                  <a:gd name="T18" fmla="*/ 236 w 981"/>
                  <a:gd name="T19" fmla="*/ 12 h 201"/>
                  <a:gd name="T20" fmla="*/ 337 w 981"/>
                  <a:gd name="T21" fmla="*/ 0 h 201"/>
                  <a:gd name="T22" fmla="*/ 484 w 981"/>
                  <a:gd name="T23" fmla="*/ 0 h 201"/>
                  <a:gd name="T24" fmla="*/ 693 w 981"/>
                  <a:gd name="T25" fmla="*/ 25 h 201"/>
                  <a:gd name="T26" fmla="*/ 693 w 981"/>
                  <a:gd name="T27" fmla="*/ 25 h 201"/>
                  <a:gd name="T28" fmla="*/ 746 w 981"/>
                  <a:gd name="T29" fmla="*/ 47 h 201"/>
                  <a:gd name="T30" fmla="*/ 867 w 981"/>
                  <a:gd name="T31" fmla="*/ 87 h 201"/>
                  <a:gd name="T32" fmla="*/ 962 w 981"/>
                  <a:gd name="T33" fmla="*/ 127 h 201"/>
                  <a:gd name="T34" fmla="*/ 962 w 981"/>
                  <a:gd name="T35" fmla="*/ 127 h 201"/>
                  <a:gd name="T36" fmla="*/ 981 w 981"/>
                  <a:gd name="T37" fmla="*/ 159 h 201"/>
                  <a:gd name="T38" fmla="*/ 962 w 981"/>
                  <a:gd name="T39" fmla="*/ 181 h 201"/>
                  <a:gd name="T40" fmla="*/ 927 w 981"/>
                  <a:gd name="T41" fmla="*/ 187 h 201"/>
                  <a:gd name="T42" fmla="*/ 927 w 981"/>
                  <a:gd name="T43" fmla="*/ 187 h 201"/>
                  <a:gd name="T44" fmla="*/ 860 w 981"/>
                  <a:gd name="T45" fmla="*/ 187 h 201"/>
                  <a:gd name="T46" fmla="*/ 746 w 981"/>
                  <a:gd name="T47" fmla="*/ 174 h 201"/>
                  <a:gd name="T48" fmla="*/ 646 w 981"/>
                  <a:gd name="T49" fmla="*/ 159 h 201"/>
                  <a:gd name="T50" fmla="*/ 646 w 981"/>
                  <a:gd name="T51" fmla="*/ 159 h 201"/>
                  <a:gd name="T52" fmla="*/ 477 w 981"/>
                  <a:gd name="T53" fmla="*/ 159 h 201"/>
                  <a:gd name="T54" fmla="*/ 243 w 981"/>
                  <a:gd name="T55" fmla="*/ 159 h 201"/>
                  <a:gd name="T56" fmla="*/ 89 w 981"/>
                  <a:gd name="T57" fmla="*/ 18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81" h="201">
                    <a:moveTo>
                      <a:pt x="89" y="181"/>
                    </a:moveTo>
                    <a:lnTo>
                      <a:pt x="47" y="194"/>
                    </a:lnTo>
                    <a:lnTo>
                      <a:pt x="15" y="201"/>
                    </a:lnTo>
                    <a:lnTo>
                      <a:pt x="0" y="159"/>
                    </a:lnTo>
                    <a:lnTo>
                      <a:pt x="0" y="159"/>
                    </a:lnTo>
                    <a:lnTo>
                      <a:pt x="15" y="139"/>
                    </a:lnTo>
                    <a:lnTo>
                      <a:pt x="67" y="92"/>
                    </a:lnTo>
                    <a:lnTo>
                      <a:pt x="156" y="40"/>
                    </a:lnTo>
                    <a:lnTo>
                      <a:pt x="156" y="40"/>
                    </a:lnTo>
                    <a:lnTo>
                      <a:pt x="236" y="12"/>
                    </a:lnTo>
                    <a:lnTo>
                      <a:pt x="337" y="0"/>
                    </a:lnTo>
                    <a:lnTo>
                      <a:pt x="484" y="0"/>
                    </a:lnTo>
                    <a:lnTo>
                      <a:pt x="693" y="25"/>
                    </a:lnTo>
                    <a:lnTo>
                      <a:pt x="693" y="25"/>
                    </a:lnTo>
                    <a:lnTo>
                      <a:pt x="746" y="47"/>
                    </a:lnTo>
                    <a:lnTo>
                      <a:pt x="867" y="87"/>
                    </a:lnTo>
                    <a:lnTo>
                      <a:pt x="962" y="127"/>
                    </a:lnTo>
                    <a:lnTo>
                      <a:pt x="962" y="127"/>
                    </a:lnTo>
                    <a:lnTo>
                      <a:pt x="981" y="159"/>
                    </a:lnTo>
                    <a:lnTo>
                      <a:pt x="962" y="181"/>
                    </a:lnTo>
                    <a:lnTo>
                      <a:pt x="927" y="187"/>
                    </a:lnTo>
                    <a:lnTo>
                      <a:pt x="927" y="187"/>
                    </a:lnTo>
                    <a:lnTo>
                      <a:pt x="860" y="187"/>
                    </a:lnTo>
                    <a:lnTo>
                      <a:pt x="746" y="174"/>
                    </a:lnTo>
                    <a:lnTo>
                      <a:pt x="646" y="159"/>
                    </a:lnTo>
                    <a:lnTo>
                      <a:pt x="646" y="159"/>
                    </a:lnTo>
                    <a:lnTo>
                      <a:pt x="477" y="159"/>
                    </a:lnTo>
                    <a:lnTo>
                      <a:pt x="243" y="159"/>
                    </a:lnTo>
                    <a:lnTo>
                      <a:pt x="89" y="181"/>
                    </a:lnTo>
                    <a:close/>
                  </a:path>
                </a:pathLst>
              </a:custGeom>
              <a:solidFill>
                <a:srgbClr val="4D9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4" name="Freeform 562"/>
              <p:cNvSpPr>
                <a:spLocks/>
              </p:cNvSpPr>
              <p:nvPr/>
            </p:nvSpPr>
            <p:spPr bwMode="auto">
              <a:xfrm>
                <a:off x="4165" y="2100"/>
                <a:ext cx="487" cy="93"/>
              </a:xfrm>
              <a:custGeom>
                <a:avLst/>
                <a:gdLst>
                  <a:gd name="T0" fmla="*/ 87 w 974"/>
                  <a:gd name="T1" fmla="*/ 167 h 187"/>
                  <a:gd name="T2" fmla="*/ 47 w 974"/>
                  <a:gd name="T3" fmla="*/ 181 h 187"/>
                  <a:gd name="T4" fmla="*/ 15 w 974"/>
                  <a:gd name="T5" fmla="*/ 187 h 187"/>
                  <a:gd name="T6" fmla="*/ 0 w 974"/>
                  <a:gd name="T7" fmla="*/ 154 h 187"/>
                  <a:gd name="T8" fmla="*/ 0 w 974"/>
                  <a:gd name="T9" fmla="*/ 154 h 187"/>
                  <a:gd name="T10" fmla="*/ 15 w 974"/>
                  <a:gd name="T11" fmla="*/ 134 h 187"/>
                  <a:gd name="T12" fmla="*/ 60 w 974"/>
                  <a:gd name="T13" fmla="*/ 87 h 187"/>
                  <a:gd name="T14" fmla="*/ 149 w 974"/>
                  <a:gd name="T15" fmla="*/ 40 h 187"/>
                  <a:gd name="T16" fmla="*/ 149 w 974"/>
                  <a:gd name="T17" fmla="*/ 40 h 187"/>
                  <a:gd name="T18" fmla="*/ 229 w 974"/>
                  <a:gd name="T19" fmla="*/ 12 h 187"/>
                  <a:gd name="T20" fmla="*/ 330 w 974"/>
                  <a:gd name="T21" fmla="*/ 0 h 187"/>
                  <a:gd name="T22" fmla="*/ 477 w 974"/>
                  <a:gd name="T23" fmla="*/ 0 h 187"/>
                  <a:gd name="T24" fmla="*/ 686 w 974"/>
                  <a:gd name="T25" fmla="*/ 25 h 187"/>
                  <a:gd name="T26" fmla="*/ 686 w 974"/>
                  <a:gd name="T27" fmla="*/ 25 h 187"/>
                  <a:gd name="T28" fmla="*/ 739 w 974"/>
                  <a:gd name="T29" fmla="*/ 47 h 187"/>
                  <a:gd name="T30" fmla="*/ 860 w 974"/>
                  <a:gd name="T31" fmla="*/ 87 h 187"/>
                  <a:gd name="T32" fmla="*/ 955 w 974"/>
                  <a:gd name="T33" fmla="*/ 127 h 187"/>
                  <a:gd name="T34" fmla="*/ 955 w 974"/>
                  <a:gd name="T35" fmla="*/ 127 h 187"/>
                  <a:gd name="T36" fmla="*/ 974 w 974"/>
                  <a:gd name="T37" fmla="*/ 154 h 187"/>
                  <a:gd name="T38" fmla="*/ 947 w 974"/>
                  <a:gd name="T39" fmla="*/ 167 h 187"/>
                  <a:gd name="T40" fmla="*/ 907 w 974"/>
                  <a:gd name="T41" fmla="*/ 167 h 187"/>
                  <a:gd name="T42" fmla="*/ 907 w 974"/>
                  <a:gd name="T43" fmla="*/ 167 h 187"/>
                  <a:gd name="T44" fmla="*/ 840 w 974"/>
                  <a:gd name="T45" fmla="*/ 167 h 187"/>
                  <a:gd name="T46" fmla="*/ 733 w 974"/>
                  <a:gd name="T47" fmla="*/ 154 h 187"/>
                  <a:gd name="T48" fmla="*/ 632 w 974"/>
                  <a:gd name="T49" fmla="*/ 139 h 187"/>
                  <a:gd name="T50" fmla="*/ 632 w 974"/>
                  <a:gd name="T51" fmla="*/ 139 h 187"/>
                  <a:gd name="T52" fmla="*/ 470 w 974"/>
                  <a:gd name="T53" fmla="*/ 139 h 187"/>
                  <a:gd name="T54" fmla="*/ 242 w 974"/>
                  <a:gd name="T55" fmla="*/ 147 h 187"/>
                  <a:gd name="T56" fmla="*/ 87 w 974"/>
                  <a:gd name="T57" fmla="*/ 16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74" h="187">
                    <a:moveTo>
                      <a:pt x="87" y="167"/>
                    </a:moveTo>
                    <a:lnTo>
                      <a:pt x="47" y="181"/>
                    </a:lnTo>
                    <a:lnTo>
                      <a:pt x="15" y="187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15" y="134"/>
                    </a:lnTo>
                    <a:lnTo>
                      <a:pt x="60" y="87"/>
                    </a:lnTo>
                    <a:lnTo>
                      <a:pt x="149" y="40"/>
                    </a:lnTo>
                    <a:lnTo>
                      <a:pt x="149" y="40"/>
                    </a:lnTo>
                    <a:lnTo>
                      <a:pt x="229" y="12"/>
                    </a:lnTo>
                    <a:lnTo>
                      <a:pt x="330" y="0"/>
                    </a:lnTo>
                    <a:lnTo>
                      <a:pt x="477" y="0"/>
                    </a:lnTo>
                    <a:lnTo>
                      <a:pt x="686" y="25"/>
                    </a:lnTo>
                    <a:lnTo>
                      <a:pt x="686" y="25"/>
                    </a:lnTo>
                    <a:lnTo>
                      <a:pt x="739" y="47"/>
                    </a:lnTo>
                    <a:lnTo>
                      <a:pt x="860" y="87"/>
                    </a:lnTo>
                    <a:lnTo>
                      <a:pt x="955" y="127"/>
                    </a:lnTo>
                    <a:lnTo>
                      <a:pt x="955" y="127"/>
                    </a:lnTo>
                    <a:lnTo>
                      <a:pt x="974" y="154"/>
                    </a:lnTo>
                    <a:lnTo>
                      <a:pt x="947" y="167"/>
                    </a:lnTo>
                    <a:lnTo>
                      <a:pt x="907" y="167"/>
                    </a:lnTo>
                    <a:lnTo>
                      <a:pt x="907" y="167"/>
                    </a:lnTo>
                    <a:lnTo>
                      <a:pt x="840" y="167"/>
                    </a:lnTo>
                    <a:lnTo>
                      <a:pt x="733" y="154"/>
                    </a:lnTo>
                    <a:lnTo>
                      <a:pt x="632" y="139"/>
                    </a:lnTo>
                    <a:lnTo>
                      <a:pt x="632" y="139"/>
                    </a:lnTo>
                    <a:lnTo>
                      <a:pt x="470" y="139"/>
                    </a:lnTo>
                    <a:lnTo>
                      <a:pt x="242" y="147"/>
                    </a:lnTo>
                    <a:lnTo>
                      <a:pt x="87" y="167"/>
                    </a:lnTo>
                    <a:close/>
                  </a:path>
                </a:pathLst>
              </a:custGeom>
              <a:solidFill>
                <a:srgbClr val="5597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5" name="Freeform 563"/>
              <p:cNvSpPr>
                <a:spLocks/>
              </p:cNvSpPr>
              <p:nvPr/>
            </p:nvSpPr>
            <p:spPr bwMode="auto">
              <a:xfrm>
                <a:off x="4168" y="2100"/>
                <a:ext cx="484" cy="87"/>
              </a:xfrm>
              <a:custGeom>
                <a:avLst/>
                <a:gdLst>
                  <a:gd name="T0" fmla="*/ 87 w 966"/>
                  <a:gd name="T1" fmla="*/ 154 h 174"/>
                  <a:gd name="T2" fmla="*/ 47 w 966"/>
                  <a:gd name="T3" fmla="*/ 167 h 174"/>
                  <a:gd name="T4" fmla="*/ 12 w 966"/>
                  <a:gd name="T5" fmla="*/ 174 h 174"/>
                  <a:gd name="T6" fmla="*/ 0 w 966"/>
                  <a:gd name="T7" fmla="*/ 154 h 174"/>
                  <a:gd name="T8" fmla="*/ 0 w 966"/>
                  <a:gd name="T9" fmla="*/ 154 h 174"/>
                  <a:gd name="T10" fmla="*/ 12 w 966"/>
                  <a:gd name="T11" fmla="*/ 134 h 174"/>
                  <a:gd name="T12" fmla="*/ 59 w 966"/>
                  <a:gd name="T13" fmla="*/ 87 h 174"/>
                  <a:gd name="T14" fmla="*/ 141 w 966"/>
                  <a:gd name="T15" fmla="*/ 40 h 174"/>
                  <a:gd name="T16" fmla="*/ 141 w 966"/>
                  <a:gd name="T17" fmla="*/ 40 h 174"/>
                  <a:gd name="T18" fmla="*/ 221 w 966"/>
                  <a:gd name="T19" fmla="*/ 12 h 174"/>
                  <a:gd name="T20" fmla="*/ 322 w 966"/>
                  <a:gd name="T21" fmla="*/ 0 h 174"/>
                  <a:gd name="T22" fmla="*/ 469 w 966"/>
                  <a:gd name="T23" fmla="*/ 0 h 174"/>
                  <a:gd name="T24" fmla="*/ 678 w 966"/>
                  <a:gd name="T25" fmla="*/ 25 h 174"/>
                  <a:gd name="T26" fmla="*/ 678 w 966"/>
                  <a:gd name="T27" fmla="*/ 25 h 174"/>
                  <a:gd name="T28" fmla="*/ 731 w 966"/>
                  <a:gd name="T29" fmla="*/ 47 h 174"/>
                  <a:gd name="T30" fmla="*/ 852 w 966"/>
                  <a:gd name="T31" fmla="*/ 87 h 174"/>
                  <a:gd name="T32" fmla="*/ 947 w 966"/>
                  <a:gd name="T33" fmla="*/ 127 h 174"/>
                  <a:gd name="T34" fmla="*/ 947 w 966"/>
                  <a:gd name="T35" fmla="*/ 127 h 174"/>
                  <a:gd name="T36" fmla="*/ 966 w 966"/>
                  <a:gd name="T37" fmla="*/ 154 h 174"/>
                  <a:gd name="T38" fmla="*/ 932 w 966"/>
                  <a:gd name="T39" fmla="*/ 159 h 174"/>
                  <a:gd name="T40" fmla="*/ 887 w 966"/>
                  <a:gd name="T41" fmla="*/ 154 h 174"/>
                  <a:gd name="T42" fmla="*/ 887 w 966"/>
                  <a:gd name="T43" fmla="*/ 154 h 174"/>
                  <a:gd name="T44" fmla="*/ 820 w 966"/>
                  <a:gd name="T45" fmla="*/ 147 h 174"/>
                  <a:gd name="T46" fmla="*/ 718 w 966"/>
                  <a:gd name="T47" fmla="*/ 134 h 174"/>
                  <a:gd name="T48" fmla="*/ 624 w 966"/>
                  <a:gd name="T49" fmla="*/ 120 h 174"/>
                  <a:gd name="T50" fmla="*/ 624 w 966"/>
                  <a:gd name="T51" fmla="*/ 120 h 174"/>
                  <a:gd name="T52" fmla="*/ 462 w 966"/>
                  <a:gd name="T53" fmla="*/ 120 h 174"/>
                  <a:gd name="T54" fmla="*/ 241 w 966"/>
                  <a:gd name="T55" fmla="*/ 127 h 174"/>
                  <a:gd name="T56" fmla="*/ 87 w 966"/>
                  <a:gd name="T57" fmla="*/ 15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66" h="174">
                    <a:moveTo>
                      <a:pt x="87" y="154"/>
                    </a:moveTo>
                    <a:lnTo>
                      <a:pt x="47" y="167"/>
                    </a:lnTo>
                    <a:lnTo>
                      <a:pt x="12" y="174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12" y="134"/>
                    </a:lnTo>
                    <a:lnTo>
                      <a:pt x="59" y="87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221" y="12"/>
                    </a:lnTo>
                    <a:lnTo>
                      <a:pt x="322" y="0"/>
                    </a:lnTo>
                    <a:lnTo>
                      <a:pt x="469" y="0"/>
                    </a:lnTo>
                    <a:lnTo>
                      <a:pt x="678" y="25"/>
                    </a:lnTo>
                    <a:lnTo>
                      <a:pt x="678" y="25"/>
                    </a:lnTo>
                    <a:lnTo>
                      <a:pt x="731" y="47"/>
                    </a:lnTo>
                    <a:lnTo>
                      <a:pt x="852" y="87"/>
                    </a:lnTo>
                    <a:lnTo>
                      <a:pt x="947" y="127"/>
                    </a:lnTo>
                    <a:lnTo>
                      <a:pt x="947" y="127"/>
                    </a:lnTo>
                    <a:lnTo>
                      <a:pt x="966" y="154"/>
                    </a:lnTo>
                    <a:lnTo>
                      <a:pt x="932" y="159"/>
                    </a:lnTo>
                    <a:lnTo>
                      <a:pt x="887" y="154"/>
                    </a:lnTo>
                    <a:lnTo>
                      <a:pt x="887" y="154"/>
                    </a:lnTo>
                    <a:lnTo>
                      <a:pt x="820" y="147"/>
                    </a:lnTo>
                    <a:lnTo>
                      <a:pt x="718" y="134"/>
                    </a:lnTo>
                    <a:lnTo>
                      <a:pt x="624" y="120"/>
                    </a:lnTo>
                    <a:lnTo>
                      <a:pt x="624" y="120"/>
                    </a:lnTo>
                    <a:lnTo>
                      <a:pt x="462" y="120"/>
                    </a:lnTo>
                    <a:lnTo>
                      <a:pt x="241" y="127"/>
                    </a:lnTo>
                    <a:lnTo>
                      <a:pt x="87" y="154"/>
                    </a:lnTo>
                    <a:close/>
                  </a:path>
                </a:pathLst>
              </a:custGeom>
              <a:solidFill>
                <a:srgbClr val="5C9E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6" name="Freeform 564"/>
              <p:cNvSpPr>
                <a:spLocks/>
              </p:cNvSpPr>
              <p:nvPr/>
            </p:nvSpPr>
            <p:spPr bwMode="auto">
              <a:xfrm>
                <a:off x="4168" y="2100"/>
                <a:ext cx="480" cy="83"/>
              </a:xfrm>
              <a:custGeom>
                <a:avLst/>
                <a:gdLst>
                  <a:gd name="T0" fmla="*/ 94 w 959"/>
                  <a:gd name="T1" fmla="*/ 134 h 167"/>
                  <a:gd name="T2" fmla="*/ 52 w 959"/>
                  <a:gd name="T3" fmla="*/ 154 h 167"/>
                  <a:gd name="T4" fmla="*/ 19 w 959"/>
                  <a:gd name="T5" fmla="*/ 167 h 167"/>
                  <a:gd name="T6" fmla="*/ 0 w 959"/>
                  <a:gd name="T7" fmla="*/ 147 h 167"/>
                  <a:gd name="T8" fmla="*/ 0 w 959"/>
                  <a:gd name="T9" fmla="*/ 147 h 167"/>
                  <a:gd name="T10" fmla="*/ 12 w 959"/>
                  <a:gd name="T11" fmla="*/ 127 h 167"/>
                  <a:gd name="T12" fmla="*/ 59 w 959"/>
                  <a:gd name="T13" fmla="*/ 87 h 167"/>
                  <a:gd name="T14" fmla="*/ 141 w 959"/>
                  <a:gd name="T15" fmla="*/ 40 h 167"/>
                  <a:gd name="T16" fmla="*/ 141 w 959"/>
                  <a:gd name="T17" fmla="*/ 40 h 167"/>
                  <a:gd name="T18" fmla="*/ 221 w 959"/>
                  <a:gd name="T19" fmla="*/ 12 h 167"/>
                  <a:gd name="T20" fmla="*/ 322 w 959"/>
                  <a:gd name="T21" fmla="*/ 0 h 167"/>
                  <a:gd name="T22" fmla="*/ 469 w 959"/>
                  <a:gd name="T23" fmla="*/ 0 h 167"/>
                  <a:gd name="T24" fmla="*/ 678 w 959"/>
                  <a:gd name="T25" fmla="*/ 25 h 167"/>
                  <a:gd name="T26" fmla="*/ 678 w 959"/>
                  <a:gd name="T27" fmla="*/ 25 h 167"/>
                  <a:gd name="T28" fmla="*/ 731 w 959"/>
                  <a:gd name="T29" fmla="*/ 47 h 167"/>
                  <a:gd name="T30" fmla="*/ 852 w 959"/>
                  <a:gd name="T31" fmla="*/ 87 h 167"/>
                  <a:gd name="T32" fmla="*/ 947 w 959"/>
                  <a:gd name="T33" fmla="*/ 127 h 167"/>
                  <a:gd name="T34" fmla="*/ 947 w 959"/>
                  <a:gd name="T35" fmla="*/ 127 h 167"/>
                  <a:gd name="T36" fmla="*/ 959 w 959"/>
                  <a:gd name="T37" fmla="*/ 154 h 167"/>
                  <a:gd name="T38" fmla="*/ 927 w 959"/>
                  <a:gd name="T39" fmla="*/ 147 h 167"/>
                  <a:gd name="T40" fmla="*/ 879 w 959"/>
                  <a:gd name="T41" fmla="*/ 139 h 167"/>
                  <a:gd name="T42" fmla="*/ 879 w 959"/>
                  <a:gd name="T43" fmla="*/ 139 h 167"/>
                  <a:gd name="T44" fmla="*/ 812 w 959"/>
                  <a:gd name="T45" fmla="*/ 127 h 167"/>
                  <a:gd name="T46" fmla="*/ 711 w 959"/>
                  <a:gd name="T47" fmla="*/ 114 h 167"/>
                  <a:gd name="T48" fmla="*/ 616 w 959"/>
                  <a:gd name="T49" fmla="*/ 100 h 167"/>
                  <a:gd name="T50" fmla="*/ 616 w 959"/>
                  <a:gd name="T51" fmla="*/ 100 h 167"/>
                  <a:gd name="T52" fmla="*/ 462 w 959"/>
                  <a:gd name="T53" fmla="*/ 100 h 167"/>
                  <a:gd name="T54" fmla="*/ 248 w 959"/>
                  <a:gd name="T55" fmla="*/ 107 h 167"/>
                  <a:gd name="T56" fmla="*/ 94 w 959"/>
                  <a:gd name="T57" fmla="*/ 134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959" h="167">
                    <a:moveTo>
                      <a:pt x="94" y="134"/>
                    </a:moveTo>
                    <a:lnTo>
                      <a:pt x="52" y="154"/>
                    </a:lnTo>
                    <a:lnTo>
                      <a:pt x="19" y="16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12" y="127"/>
                    </a:lnTo>
                    <a:lnTo>
                      <a:pt x="59" y="87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221" y="12"/>
                    </a:lnTo>
                    <a:lnTo>
                      <a:pt x="322" y="0"/>
                    </a:lnTo>
                    <a:lnTo>
                      <a:pt x="469" y="0"/>
                    </a:lnTo>
                    <a:lnTo>
                      <a:pt x="678" y="25"/>
                    </a:lnTo>
                    <a:lnTo>
                      <a:pt x="678" y="25"/>
                    </a:lnTo>
                    <a:lnTo>
                      <a:pt x="731" y="47"/>
                    </a:lnTo>
                    <a:lnTo>
                      <a:pt x="852" y="87"/>
                    </a:lnTo>
                    <a:lnTo>
                      <a:pt x="947" y="127"/>
                    </a:lnTo>
                    <a:lnTo>
                      <a:pt x="947" y="127"/>
                    </a:lnTo>
                    <a:lnTo>
                      <a:pt x="959" y="154"/>
                    </a:lnTo>
                    <a:lnTo>
                      <a:pt x="927" y="147"/>
                    </a:lnTo>
                    <a:lnTo>
                      <a:pt x="879" y="139"/>
                    </a:lnTo>
                    <a:lnTo>
                      <a:pt x="879" y="139"/>
                    </a:lnTo>
                    <a:lnTo>
                      <a:pt x="812" y="127"/>
                    </a:lnTo>
                    <a:lnTo>
                      <a:pt x="711" y="114"/>
                    </a:lnTo>
                    <a:lnTo>
                      <a:pt x="616" y="100"/>
                    </a:lnTo>
                    <a:lnTo>
                      <a:pt x="616" y="100"/>
                    </a:lnTo>
                    <a:lnTo>
                      <a:pt x="462" y="100"/>
                    </a:lnTo>
                    <a:lnTo>
                      <a:pt x="248" y="107"/>
                    </a:lnTo>
                    <a:lnTo>
                      <a:pt x="94" y="134"/>
                    </a:lnTo>
                    <a:close/>
                  </a:path>
                </a:pathLst>
              </a:custGeom>
              <a:solidFill>
                <a:srgbClr val="63A5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7" name="Freeform 565"/>
              <p:cNvSpPr>
                <a:spLocks/>
              </p:cNvSpPr>
              <p:nvPr/>
            </p:nvSpPr>
            <p:spPr bwMode="auto">
              <a:xfrm>
                <a:off x="4172" y="2100"/>
                <a:ext cx="476" cy="77"/>
              </a:xfrm>
              <a:custGeom>
                <a:avLst/>
                <a:gdLst>
                  <a:gd name="T0" fmla="*/ 92 w 952"/>
                  <a:gd name="T1" fmla="*/ 120 h 154"/>
                  <a:gd name="T2" fmla="*/ 52 w 952"/>
                  <a:gd name="T3" fmla="*/ 139 h 154"/>
                  <a:gd name="T4" fmla="*/ 12 w 952"/>
                  <a:gd name="T5" fmla="*/ 154 h 154"/>
                  <a:gd name="T6" fmla="*/ 0 w 952"/>
                  <a:gd name="T7" fmla="*/ 139 h 154"/>
                  <a:gd name="T8" fmla="*/ 0 w 952"/>
                  <a:gd name="T9" fmla="*/ 139 h 154"/>
                  <a:gd name="T10" fmla="*/ 12 w 952"/>
                  <a:gd name="T11" fmla="*/ 127 h 154"/>
                  <a:gd name="T12" fmla="*/ 52 w 952"/>
                  <a:gd name="T13" fmla="*/ 87 h 154"/>
                  <a:gd name="T14" fmla="*/ 134 w 952"/>
                  <a:gd name="T15" fmla="*/ 40 h 154"/>
                  <a:gd name="T16" fmla="*/ 134 w 952"/>
                  <a:gd name="T17" fmla="*/ 40 h 154"/>
                  <a:gd name="T18" fmla="*/ 214 w 952"/>
                  <a:gd name="T19" fmla="*/ 12 h 154"/>
                  <a:gd name="T20" fmla="*/ 315 w 952"/>
                  <a:gd name="T21" fmla="*/ 0 h 154"/>
                  <a:gd name="T22" fmla="*/ 462 w 952"/>
                  <a:gd name="T23" fmla="*/ 0 h 154"/>
                  <a:gd name="T24" fmla="*/ 671 w 952"/>
                  <a:gd name="T25" fmla="*/ 25 h 154"/>
                  <a:gd name="T26" fmla="*/ 671 w 952"/>
                  <a:gd name="T27" fmla="*/ 25 h 154"/>
                  <a:gd name="T28" fmla="*/ 724 w 952"/>
                  <a:gd name="T29" fmla="*/ 47 h 154"/>
                  <a:gd name="T30" fmla="*/ 845 w 952"/>
                  <a:gd name="T31" fmla="*/ 87 h 154"/>
                  <a:gd name="T32" fmla="*/ 940 w 952"/>
                  <a:gd name="T33" fmla="*/ 127 h 154"/>
                  <a:gd name="T34" fmla="*/ 940 w 952"/>
                  <a:gd name="T35" fmla="*/ 127 h 154"/>
                  <a:gd name="T36" fmla="*/ 952 w 952"/>
                  <a:gd name="T37" fmla="*/ 147 h 154"/>
                  <a:gd name="T38" fmla="*/ 940 w 952"/>
                  <a:gd name="T39" fmla="*/ 147 h 154"/>
                  <a:gd name="T40" fmla="*/ 900 w 952"/>
                  <a:gd name="T41" fmla="*/ 139 h 154"/>
                  <a:gd name="T42" fmla="*/ 858 w 952"/>
                  <a:gd name="T43" fmla="*/ 127 h 154"/>
                  <a:gd name="T44" fmla="*/ 858 w 952"/>
                  <a:gd name="T45" fmla="*/ 127 h 154"/>
                  <a:gd name="T46" fmla="*/ 791 w 952"/>
                  <a:gd name="T47" fmla="*/ 114 h 154"/>
                  <a:gd name="T48" fmla="*/ 698 w 952"/>
                  <a:gd name="T49" fmla="*/ 92 h 154"/>
                  <a:gd name="T50" fmla="*/ 604 w 952"/>
                  <a:gd name="T51" fmla="*/ 80 h 154"/>
                  <a:gd name="T52" fmla="*/ 604 w 952"/>
                  <a:gd name="T53" fmla="*/ 80 h 154"/>
                  <a:gd name="T54" fmla="*/ 455 w 952"/>
                  <a:gd name="T55" fmla="*/ 80 h 154"/>
                  <a:gd name="T56" fmla="*/ 248 w 952"/>
                  <a:gd name="T57" fmla="*/ 87 h 154"/>
                  <a:gd name="T58" fmla="*/ 92 w 952"/>
                  <a:gd name="T59" fmla="*/ 12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52" h="154">
                    <a:moveTo>
                      <a:pt x="92" y="120"/>
                    </a:moveTo>
                    <a:lnTo>
                      <a:pt x="52" y="139"/>
                    </a:lnTo>
                    <a:lnTo>
                      <a:pt x="12" y="154"/>
                    </a:lnTo>
                    <a:lnTo>
                      <a:pt x="0" y="139"/>
                    </a:lnTo>
                    <a:lnTo>
                      <a:pt x="0" y="139"/>
                    </a:lnTo>
                    <a:lnTo>
                      <a:pt x="12" y="127"/>
                    </a:lnTo>
                    <a:lnTo>
                      <a:pt x="52" y="87"/>
                    </a:lnTo>
                    <a:lnTo>
                      <a:pt x="134" y="40"/>
                    </a:lnTo>
                    <a:lnTo>
                      <a:pt x="134" y="40"/>
                    </a:lnTo>
                    <a:lnTo>
                      <a:pt x="214" y="12"/>
                    </a:lnTo>
                    <a:lnTo>
                      <a:pt x="315" y="0"/>
                    </a:lnTo>
                    <a:lnTo>
                      <a:pt x="462" y="0"/>
                    </a:lnTo>
                    <a:lnTo>
                      <a:pt x="671" y="25"/>
                    </a:lnTo>
                    <a:lnTo>
                      <a:pt x="671" y="25"/>
                    </a:lnTo>
                    <a:lnTo>
                      <a:pt x="724" y="47"/>
                    </a:lnTo>
                    <a:lnTo>
                      <a:pt x="845" y="87"/>
                    </a:lnTo>
                    <a:lnTo>
                      <a:pt x="940" y="127"/>
                    </a:lnTo>
                    <a:lnTo>
                      <a:pt x="940" y="127"/>
                    </a:lnTo>
                    <a:lnTo>
                      <a:pt x="952" y="147"/>
                    </a:lnTo>
                    <a:lnTo>
                      <a:pt x="940" y="147"/>
                    </a:lnTo>
                    <a:lnTo>
                      <a:pt x="900" y="139"/>
                    </a:lnTo>
                    <a:lnTo>
                      <a:pt x="858" y="127"/>
                    </a:lnTo>
                    <a:lnTo>
                      <a:pt x="858" y="127"/>
                    </a:lnTo>
                    <a:lnTo>
                      <a:pt x="791" y="114"/>
                    </a:lnTo>
                    <a:lnTo>
                      <a:pt x="698" y="92"/>
                    </a:lnTo>
                    <a:lnTo>
                      <a:pt x="604" y="80"/>
                    </a:lnTo>
                    <a:lnTo>
                      <a:pt x="604" y="80"/>
                    </a:lnTo>
                    <a:lnTo>
                      <a:pt x="455" y="80"/>
                    </a:lnTo>
                    <a:lnTo>
                      <a:pt x="248" y="87"/>
                    </a:lnTo>
                    <a:lnTo>
                      <a:pt x="92" y="120"/>
                    </a:lnTo>
                    <a:close/>
                  </a:path>
                </a:pathLst>
              </a:custGeom>
              <a:solidFill>
                <a:srgbClr val="6BAB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8" name="Freeform 566"/>
              <p:cNvSpPr>
                <a:spLocks/>
              </p:cNvSpPr>
              <p:nvPr/>
            </p:nvSpPr>
            <p:spPr bwMode="auto">
              <a:xfrm>
                <a:off x="4175" y="2100"/>
                <a:ext cx="473" cy="73"/>
              </a:xfrm>
              <a:custGeom>
                <a:avLst/>
                <a:gdLst>
                  <a:gd name="T0" fmla="*/ 0 w 947"/>
                  <a:gd name="T1" fmla="*/ 139 h 147"/>
                  <a:gd name="T2" fmla="*/ 7 w 947"/>
                  <a:gd name="T3" fmla="*/ 127 h 147"/>
                  <a:gd name="T4" fmla="*/ 47 w 947"/>
                  <a:gd name="T5" fmla="*/ 87 h 147"/>
                  <a:gd name="T6" fmla="*/ 129 w 947"/>
                  <a:gd name="T7" fmla="*/ 40 h 147"/>
                  <a:gd name="T8" fmla="*/ 129 w 947"/>
                  <a:gd name="T9" fmla="*/ 40 h 147"/>
                  <a:gd name="T10" fmla="*/ 209 w 947"/>
                  <a:gd name="T11" fmla="*/ 12 h 147"/>
                  <a:gd name="T12" fmla="*/ 310 w 947"/>
                  <a:gd name="T13" fmla="*/ 0 h 147"/>
                  <a:gd name="T14" fmla="*/ 457 w 947"/>
                  <a:gd name="T15" fmla="*/ 0 h 147"/>
                  <a:gd name="T16" fmla="*/ 666 w 947"/>
                  <a:gd name="T17" fmla="*/ 25 h 147"/>
                  <a:gd name="T18" fmla="*/ 666 w 947"/>
                  <a:gd name="T19" fmla="*/ 25 h 147"/>
                  <a:gd name="T20" fmla="*/ 719 w 947"/>
                  <a:gd name="T21" fmla="*/ 47 h 147"/>
                  <a:gd name="T22" fmla="*/ 840 w 947"/>
                  <a:gd name="T23" fmla="*/ 87 h 147"/>
                  <a:gd name="T24" fmla="*/ 935 w 947"/>
                  <a:gd name="T25" fmla="*/ 127 h 147"/>
                  <a:gd name="T26" fmla="*/ 935 w 947"/>
                  <a:gd name="T27" fmla="*/ 127 h 147"/>
                  <a:gd name="T28" fmla="*/ 947 w 947"/>
                  <a:gd name="T29" fmla="*/ 147 h 147"/>
                  <a:gd name="T30" fmla="*/ 942 w 947"/>
                  <a:gd name="T31" fmla="*/ 147 h 147"/>
                  <a:gd name="T32" fmla="*/ 915 w 947"/>
                  <a:gd name="T33" fmla="*/ 134 h 147"/>
                  <a:gd name="T34" fmla="*/ 875 w 947"/>
                  <a:gd name="T35" fmla="*/ 120 h 147"/>
                  <a:gd name="T36" fmla="*/ 840 w 947"/>
                  <a:gd name="T37" fmla="*/ 107 h 147"/>
                  <a:gd name="T38" fmla="*/ 840 w 947"/>
                  <a:gd name="T39" fmla="*/ 107 h 147"/>
                  <a:gd name="T40" fmla="*/ 773 w 947"/>
                  <a:gd name="T41" fmla="*/ 92 h 147"/>
                  <a:gd name="T42" fmla="*/ 686 w 947"/>
                  <a:gd name="T43" fmla="*/ 72 h 147"/>
                  <a:gd name="T44" fmla="*/ 599 w 947"/>
                  <a:gd name="T45" fmla="*/ 60 h 147"/>
                  <a:gd name="T46" fmla="*/ 599 w 947"/>
                  <a:gd name="T47" fmla="*/ 60 h 147"/>
                  <a:gd name="T48" fmla="*/ 450 w 947"/>
                  <a:gd name="T49" fmla="*/ 60 h 147"/>
                  <a:gd name="T50" fmla="*/ 249 w 947"/>
                  <a:gd name="T51" fmla="*/ 67 h 147"/>
                  <a:gd name="T52" fmla="*/ 95 w 947"/>
                  <a:gd name="T53" fmla="*/ 100 h 147"/>
                  <a:gd name="T54" fmla="*/ 95 w 947"/>
                  <a:gd name="T55" fmla="*/ 100 h 147"/>
                  <a:gd name="T56" fmla="*/ 55 w 947"/>
                  <a:gd name="T57" fmla="*/ 127 h 147"/>
                  <a:gd name="T58" fmla="*/ 15 w 947"/>
                  <a:gd name="T59" fmla="*/ 139 h 147"/>
                  <a:gd name="T60" fmla="*/ 0 w 947"/>
                  <a:gd name="T61" fmla="*/ 139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47" h="147">
                    <a:moveTo>
                      <a:pt x="0" y="139"/>
                    </a:moveTo>
                    <a:lnTo>
                      <a:pt x="7" y="127"/>
                    </a:lnTo>
                    <a:lnTo>
                      <a:pt x="47" y="87"/>
                    </a:lnTo>
                    <a:lnTo>
                      <a:pt x="129" y="40"/>
                    </a:lnTo>
                    <a:lnTo>
                      <a:pt x="129" y="40"/>
                    </a:lnTo>
                    <a:lnTo>
                      <a:pt x="209" y="12"/>
                    </a:lnTo>
                    <a:lnTo>
                      <a:pt x="310" y="0"/>
                    </a:lnTo>
                    <a:lnTo>
                      <a:pt x="457" y="0"/>
                    </a:lnTo>
                    <a:lnTo>
                      <a:pt x="666" y="25"/>
                    </a:lnTo>
                    <a:lnTo>
                      <a:pt x="666" y="25"/>
                    </a:lnTo>
                    <a:lnTo>
                      <a:pt x="719" y="47"/>
                    </a:lnTo>
                    <a:lnTo>
                      <a:pt x="840" y="87"/>
                    </a:lnTo>
                    <a:lnTo>
                      <a:pt x="935" y="127"/>
                    </a:lnTo>
                    <a:lnTo>
                      <a:pt x="935" y="127"/>
                    </a:lnTo>
                    <a:lnTo>
                      <a:pt x="947" y="147"/>
                    </a:lnTo>
                    <a:lnTo>
                      <a:pt x="942" y="147"/>
                    </a:lnTo>
                    <a:lnTo>
                      <a:pt x="915" y="134"/>
                    </a:lnTo>
                    <a:lnTo>
                      <a:pt x="875" y="120"/>
                    </a:lnTo>
                    <a:lnTo>
                      <a:pt x="840" y="107"/>
                    </a:lnTo>
                    <a:lnTo>
                      <a:pt x="840" y="107"/>
                    </a:lnTo>
                    <a:lnTo>
                      <a:pt x="773" y="92"/>
                    </a:lnTo>
                    <a:lnTo>
                      <a:pt x="686" y="72"/>
                    </a:lnTo>
                    <a:lnTo>
                      <a:pt x="599" y="60"/>
                    </a:lnTo>
                    <a:lnTo>
                      <a:pt x="599" y="60"/>
                    </a:lnTo>
                    <a:lnTo>
                      <a:pt x="450" y="60"/>
                    </a:lnTo>
                    <a:lnTo>
                      <a:pt x="249" y="67"/>
                    </a:lnTo>
                    <a:lnTo>
                      <a:pt x="95" y="100"/>
                    </a:lnTo>
                    <a:lnTo>
                      <a:pt x="95" y="100"/>
                    </a:lnTo>
                    <a:lnTo>
                      <a:pt x="55" y="127"/>
                    </a:lnTo>
                    <a:lnTo>
                      <a:pt x="15" y="13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72B2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59" name="Freeform 567"/>
              <p:cNvSpPr>
                <a:spLocks/>
              </p:cNvSpPr>
              <p:nvPr/>
            </p:nvSpPr>
            <p:spPr bwMode="auto">
              <a:xfrm>
                <a:off x="4141" y="2096"/>
                <a:ext cx="534" cy="397"/>
              </a:xfrm>
              <a:custGeom>
                <a:avLst/>
                <a:gdLst>
                  <a:gd name="T0" fmla="*/ 934 w 1069"/>
                  <a:gd name="T1" fmla="*/ 605 h 794"/>
                  <a:gd name="T2" fmla="*/ 974 w 1069"/>
                  <a:gd name="T3" fmla="*/ 545 h 794"/>
                  <a:gd name="T4" fmla="*/ 1014 w 1069"/>
                  <a:gd name="T5" fmla="*/ 463 h 794"/>
                  <a:gd name="T6" fmla="*/ 1049 w 1069"/>
                  <a:gd name="T7" fmla="*/ 376 h 794"/>
                  <a:gd name="T8" fmla="*/ 1069 w 1069"/>
                  <a:gd name="T9" fmla="*/ 276 h 794"/>
                  <a:gd name="T10" fmla="*/ 1069 w 1069"/>
                  <a:gd name="T11" fmla="*/ 175 h 794"/>
                  <a:gd name="T12" fmla="*/ 1056 w 1069"/>
                  <a:gd name="T13" fmla="*/ 162 h 794"/>
                  <a:gd name="T14" fmla="*/ 1014 w 1069"/>
                  <a:gd name="T15" fmla="*/ 135 h 794"/>
                  <a:gd name="T16" fmla="*/ 994 w 1069"/>
                  <a:gd name="T17" fmla="*/ 128 h 794"/>
                  <a:gd name="T18" fmla="*/ 860 w 1069"/>
                  <a:gd name="T19" fmla="*/ 68 h 794"/>
                  <a:gd name="T20" fmla="*/ 604 w 1069"/>
                  <a:gd name="T21" fmla="*/ 8 h 794"/>
                  <a:gd name="T22" fmla="*/ 350 w 1069"/>
                  <a:gd name="T23" fmla="*/ 0 h 794"/>
                  <a:gd name="T24" fmla="*/ 174 w 1069"/>
                  <a:gd name="T25" fmla="*/ 55 h 794"/>
                  <a:gd name="T26" fmla="*/ 40 w 1069"/>
                  <a:gd name="T27" fmla="*/ 155 h 794"/>
                  <a:gd name="T28" fmla="*/ 7 w 1069"/>
                  <a:gd name="T29" fmla="*/ 189 h 794"/>
                  <a:gd name="T30" fmla="*/ 0 w 1069"/>
                  <a:gd name="T31" fmla="*/ 209 h 794"/>
                  <a:gd name="T32" fmla="*/ 35 w 1069"/>
                  <a:gd name="T33" fmla="*/ 404 h 794"/>
                  <a:gd name="T34" fmla="*/ 82 w 1069"/>
                  <a:gd name="T35" fmla="*/ 538 h 794"/>
                  <a:gd name="T36" fmla="*/ 129 w 1069"/>
                  <a:gd name="T37" fmla="*/ 612 h 794"/>
                  <a:gd name="T38" fmla="*/ 169 w 1069"/>
                  <a:gd name="T39" fmla="*/ 672 h 794"/>
                  <a:gd name="T40" fmla="*/ 201 w 1069"/>
                  <a:gd name="T41" fmla="*/ 712 h 794"/>
                  <a:gd name="T42" fmla="*/ 221 w 1069"/>
                  <a:gd name="T43" fmla="*/ 727 h 794"/>
                  <a:gd name="T44" fmla="*/ 303 w 1069"/>
                  <a:gd name="T45" fmla="*/ 739 h 794"/>
                  <a:gd name="T46" fmla="*/ 639 w 1069"/>
                  <a:gd name="T47" fmla="*/ 787 h 794"/>
                  <a:gd name="T48" fmla="*/ 713 w 1069"/>
                  <a:gd name="T49" fmla="*/ 794 h 794"/>
                  <a:gd name="T50" fmla="*/ 738 w 1069"/>
                  <a:gd name="T51" fmla="*/ 787 h 794"/>
                  <a:gd name="T52" fmla="*/ 760 w 1069"/>
                  <a:gd name="T53" fmla="*/ 774 h 794"/>
                  <a:gd name="T54" fmla="*/ 773 w 1069"/>
                  <a:gd name="T55" fmla="*/ 759 h 794"/>
                  <a:gd name="T56" fmla="*/ 793 w 1069"/>
                  <a:gd name="T57" fmla="*/ 754 h 794"/>
                  <a:gd name="T58" fmla="*/ 840 w 1069"/>
                  <a:gd name="T59" fmla="*/ 719 h 794"/>
                  <a:gd name="T60" fmla="*/ 847 w 1069"/>
                  <a:gd name="T61" fmla="*/ 707 h 794"/>
                  <a:gd name="T62" fmla="*/ 887 w 1069"/>
                  <a:gd name="T63" fmla="*/ 687 h 794"/>
                  <a:gd name="T64" fmla="*/ 920 w 1069"/>
                  <a:gd name="T65" fmla="*/ 63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69" h="794">
                    <a:moveTo>
                      <a:pt x="920" y="632"/>
                    </a:moveTo>
                    <a:lnTo>
                      <a:pt x="934" y="605"/>
                    </a:lnTo>
                    <a:lnTo>
                      <a:pt x="954" y="578"/>
                    </a:lnTo>
                    <a:lnTo>
                      <a:pt x="974" y="545"/>
                    </a:lnTo>
                    <a:lnTo>
                      <a:pt x="994" y="505"/>
                    </a:lnTo>
                    <a:lnTo>
                      <a:pt x="1014" y="463"/>
                    </a:lnTo>
                    <a:lnTo>
                      <a:pt x="1034" y="416"/>
                    </a:lnTo>
                    <a:lnTo>
                      <a:pt x="1049" y="376"/>
                    </a:lnTo>
                    <a:lnTo>
                      <a:pt x="1056" y="324"/>
                    </a:lnTo>
                    <a:lnTo>
                      <a:pt x="1069" y="276"/>
                    </a:lnTo>
                    <a:lnTo>
                      <a:pt x="1069" y="229"/>
                    </a:lnTo>
                    <a:lnTo>
                      <a:pt x="1069" y="175"/>
                    </a:lnTo>
                    <a:lnTo>
                      <a:pt x="1069" y="175"/>
                    </a:lnTo>
                    <a:lnTo>
                      <a:pt x="1056" y="162"/>
                    </a:lnTo>
                    <a:lnTo>
                      <a:pt x="1034" y="142"/>
                    </a:lnTo>
                    <a:lnTo>
                      <a:pt x="1014" y="135"/>
                    </a:lnTo>
                    <a:lnTo>
                      <a:pt x="1014" y="135"/>
                    </a:lnTo>
                    <a:lnTo>
                      <a:pt x="994" y="128"/>
                    </a:lnTo>
                    <a:lnTo>
                      <a:pt x="947" y="100"/>
                    </a:lnTo>
                    <a:lnTo>
                      <a:pt x="860" y="68"/>
                    </a:lnTo>
                    <a:lnTo>
                      <a:pt x="746" y="33"/>
                    </a:lnTo>
                    <a:lnTo>
                      <a:pt x="604" y="8"/>
                    </a:lnTo>
                    <a:lnTo>
                      <a:pt x="604" y="8"/>
                    </a:lnTo>
                    <a:lnTo>
                      <a:pt x="350" y="0"/>
                    </a:lnTo>
                    <a:lnTo>
                      <a:pt x="296" y="8"/>
                    </a:lnTo>
                    <a:lnTo>
                      <a:pt x="174" y="55"/>
                    </a:lnTo>
                    <a:lnTo>
                      <a:pt x="40" y="155"/>
                    </a:lnTo>
                    <a:lnTo>
                      <a:pt x="40" y="155"/>
                    </a:lnTo>
                    <a:lnTo>
                      <a:pt x="27" y="167"/>
                    </a:lnTo>
                    <a:lnTo>
                      <a:pt x="7" y="189"/>
                    </a:lnTo>
                    <a:lnTo>
                      <a:pt x="0" y="209"/>
                    </a:lnTo>
                    <a:lnTo>
                      <a:pt x="0" y="209"/>
                    </a:lnTo>
                    <a:lnTo>
                      <a:pt x="7" y="269"/>
                    </a:lnTo>
                    <a:lnTo>
                      <a:pt x="35" y="404"/>
                    </a:lnTo>
                    <a:lnTo>
                      <a:pt x="82" y="538"/>
                    </a:lnTo>
                    <a:lnTo>
                      <a:pt x="82" y="538"/>
                    </a:lnTo>
                    <a:lnTo>
                      <a:pt x="102" y="578"/>
                    </a:lnTo>
                    <a:lnTo>
                      <a:pt x="129" y="612"/>
                    </a:lnTo>
                    <a:lnTo>
                      <a:pt x="149" y="645"/>
                    </a:lnTo>
                    <a:lnTo>
                      <a:pt x="169" y="672"/>
                    </a:lnTo>
                    <a:lnTo>
                      <a:pt x="189" y="700"/>
                    </a:lnTo>
                    <a:lnTo>
                      <a:pt x="201" y="712"/>
                    </a:lnTo>
                    <a:lnTo>
                      <a:pt x="216" y="727"/>
                    </a:lnTo>
                    <a:lnTo>
                      <a:pt x="221" y="727"/>
                    </a:lnTo>
                    <a:lnTo>
                      <a:pt x="221" y="727"/>
                    </a:lnTo>
                    <a:lnTo>
                      <a:pt x="303" y="739"/>
                    </a:lnTo>
                    <a:lnTo>
                      <a:pt x="470" y="759"/>
                    </a:lnTo>
                    <a:lnTo>
                      <a:pt x="639" y="787"/>
                    </a:lnTo>
                    <a:lnTo>
                      <a:pt x="713" y="794"/>
                    </a:lnTo>
                    <a:lnTo>
                      <a:pt x="713" y="794"/>
                    </a:lnTo>
                    <a:lnTo>
                      <a:pt x="718" y="794"/>
                    </a:lnTo>
                    <a:lnTo>
                      <a:pt x="738" y="787"/>
                    </a:lnTo>
                    <a:lnTo>
                      <a:pt x="760" y="774"/>
                    </a:lnTo>
                    <a:lnTo>
                      <a:pt x="760" y="774"/>
                    </a:lnTo>
                    <a:lnTo>
                      <a:pt x="766" y="767"/>
                    </a:lnTo>
                    <a:lnTo>
                      <a:pt x="773" y="759"/>
                    </a:lnTo>
                    <a:lnTo>
                      <a:pt x="793" y="754"/>
                    </a:lnTo>
                    <a:lnTo>
                      <a:pt x="793" y="754"/>
                    </a:lnTo>
                    <a:lnTo>
                      <a:pt x="820" y="739"/>
                    </a:lnTo>
                    <a:lnTo>
                      <a:pt x="840" y="719"/>
                    </a:lnTo>
                    <a:lnTo>
                      <a:pt x="847" y="707"/>
                    </a:lnTo>
                    <a:lnTo>
                      <a:pt x="847" y="707"/>
                    </a:lnTo>
                    <a:lnTo>
                      <a:pt x="880" y="692"/>
                    </a:lnTo>
                    <a:lnTo>
                      <a:pt x="887" y="687"/>
                    </a:lnTo>
                    <a:lnTo>
                      <a:pt x="900" y="665"/>
                    </a:lnTo>
                    <a:lnTo>
                      <a:pt x="920" y="63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0" name="Freeform 568"/>
              <p:cNvSpPr>
                <a:spLocks/>
              </p:cNvSpPr>
              <p:nvPr/>
            </p:nvSpPr>
            <p:spPr bwMode="auto">
              <a:xfrm>
                <a:off x="4145" y="2449"/>
                <a:ext cx="436" cy="319"/>
              </a:xfrm>
              <a:custGeom>
                <a:avLst/>
                <a:gdLst>
                  <a:gd name="T0" fmla="*/ 8 w 873"/>
                  <a:gd name="T1" fmla="*/ 201 h 637"/>
                  <a:gd name="T2" fmla="*/ 40 w 873"/>
                  <a:gd name="T3" fmla="*/ 187 h 637"/>
                  <a:gd name="T4" fmla="*/ 55 w 873"/>
                  <a:gd name="T5" fmla="*/ 181 h 637"/>
                  <a:gd name="T6" fmla="*/ 100 w 873"/>
                  <a:gd name="T7" fmla="*/ 181 h 637"/>
                  <a:gd name="T8" fmla="*/ 115 w 873"/>
                  <a:gd name="T9" fmla="*/ 187 h 637"/>
                  <a:gd name="T10" fmla="*/ 135 w 873"/>
                  <a:gd name="T11" fmla="*/ 181 h 637"/>
                  <a:gd name="T12" fmla="*/ 142 w 873"/>
                  <a:gd name="T13" fmla="*/ 174 h 637"/>
                  <a:gd name="T14" fmla="*/ 167 w 873"/>
                  <a:gd name="T15" fmla="*/ 140 h 637"/>
                  <a:gd name="T16" fmla="*/ 174 w 873"/>
                  <a:gd name="T17" fmla="*/ 120 h 637"/>
                  <a:gd name="T18" fmla="*/ 202 w 873"/>
                  <a:gd name="T19" fmla="*/ 52 h 637"/>
                  <a:gd name="T20" fmla="*/ 209 w 873"/>
                  <a:gd name="T21" fmla="*/ 25 h 637"/>
                  <a:gd name="T22" fmla="*/ 234 w 873"/>
                  <a:gd name="T23" fmla="*/ 0 h 637"/>
                  <a:gd name="T24" fmla="*/ 256 w 873"/>
                  <a:gd name="T25" fmla="*/ 0 h 637"/>
                  <a:gd name="T26" fmla="*/ 276 w 873"/>
                  <a:gd name="T27" fmla="*/ 5 h 637"/>
                  <a:gd name="T28" fmla="*/ 296 w 873"/>
                  <a:gd name="T29" fmla="*/ 20 h 637"/>
                  <a:gd name="T30" fmla="*/ 450 w 873"/>
                  <a:gd name="T31" fmla="*/ 40 h 637"/>
                  <a:gd name="T32" fmla="*/ 458 w 873"/>
                  <a:gd name="T33" fmla="*/ 40 h 637"/>
                  <a:gd name="T34" fmla="*/ 477 w 873"/>
                  <a:gd name="T35" fmla="*/ 32 h 637"/>
                  <a:gd name="T36" fmla="*/ 483 w 873"/>
                  <a:gd name="T37" fmla="*/ 25 h 637"/>
                  <a:gd name="T38" fmla="*/ 510 w 873"/>
                  <a:gd name="T39" fmla="*/ 5 h 637"/>
                  <a:gd name="T40" fmla="*/ 525 w 873"/>
                  <a:gd name="T41" fmla="*/ 0 h 637"/>
                  <a:gd name="T42" fmla="*/ 552 w 873"/>
                  <a:gd name="T43" fmla="*/ 12 h 637"/>
                  <a:gd name="T44" fmla="*/ 565 w 873"/>
                  <a:gd name="T45" fmla="*/ 32 h 637"/>
                  <a:gd name="T46" fmla="*/ 612 w 873"/>
                  <a:gd name="T47" fmla="*/ 92 h 637"/>
                  <a:gd name="T48" fmla="*/ 624 w 873"/>
                  <a:gd name="T49" fmla="*/ 107 h 637"/>
                  <a:gd name="T50" fmla="*/ 659 w 873"/>
                  <a:gd name="T51" fmla="*/ 127 h 637"/>
                  <a:gd name="T52" fmla="*/ 672 w 873"/>
                  <a:gd name="T53" fmla="*/ 127 h 637"/>
                  <a:gd name="T54" fmla="*/ 706 w 873"/>
                  <a:gd name="T55" fmla="*/ 140 h 637"/>
                  <a:gd name="T56" fmla="*/ 726 w 873"/>
                  <a:gd name="T57" fmla="*/ 154 h 637"/>
                  <a:gd name="T58" fmla="*/ 773 w 873"/>
                  <a:gd name="T59" fmla="*/ 187 h 637"/>
                  <a:gd name="T60" fmla="*/ 793 w 873"/>
                  <a:gd name="T61" fmla="*/ 214 h 637"/>
                  <a:gd name="T62" fmla="*/ 846 w 873"/>
                  <a:gd name="T63" fmla="*/ 316 h 637"/>
                  <a:gd name="T64" fmla="*/ 868 w 873"/>
                  <a:gd name="T65" fmla="*/ 376 h 637"/>
                  <a:gd name="T66" fmla="*/ 853 w 873"/>
                  <a:gd name="T67" fmla="*/ 577 h 637"/>
                  <a:gd name="T68" fmla="*/ 739 w 873"/>
                  <a:gd name="T69" fmla="*/ 637 h 637"/>
                  <a:gd name="T70" fmla="*/ 497 w 873"/>
                  <a:gd name="T71" fmla="*/ 604 h 637"/>
                  <a:gd name="T72" fmla="*/ 349 w 873"/>
                  <a:gd name="T73" fmla="*/ 543 h 637"/>
                  <a:gd name="T74" fmla="*/ 343 w 873"/>
                  <a:gd name="T75" fmla="*/ 537 h 637"/>
                  <a:gd name="T76" fmla="*/ 282 w 873"/>
                  <a:gd name="T77" fmla="*/ 510 h 637"/>
                  <a:gd name="T78" fmla="*/ 222 w 873"/>
                  <a:gd name="T79" fmla="*/ 503 h 637"/>
                  <a:gd name="T80" fmla="*/ 167 w 873"/>
                  <a:gd name="T81" fmla="*/ 503 h 637"/>
                  <a:gd name="T82" fmla="*/ 8 w 873"/>
                  <a:gd name="T83" fmla="*/ 261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73" h="637">
                    <a:moveTo>
                      <a:pt x="0" y="201"/>
                    </a:moveTo>
                    <a:lnTo>
                      <a:pt x="8" y="201"/>
                    </a:lnTo>
                    <a:lnTo>
                      <a:pt x="28" y="19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55" y="181"/>
                    </a:lnTo>
                    <a:lnTo>
                      <a:pt x="75" y="181"/>
                    </a:lnTo>
                    <a:lnTo>
                      <a:pt x="100" y="181"/>
                    </a:lnTo>
                    <a:lnTo>
                      <a:pt x="100" y="181"/>
                    </a:lnTo>
                    <a:lnTo>
                      <a:pt x="115" y="187"/>
                    </a:lnTo>
                    <a:lnTo>
                      <a:pt x="127" y="181"/>
                    </a:lnTo>
                    <a:lnTo>
                      <a:pt x="135" y="181"/>
                    </a:lnTo>
                    <a:lnTo>
                      <a:pt x="135" y="181"/>
                    </a:lnTo>
                    <a:lnTo>
                      <a:pt x="142" y="174"/>
                    </a:lnTo>
                    <a:lnTo>
                      <a:pt x="155" y="160"/>
                    </a:lnTo>
                    <a:lnTo>
                      <a:pt x="167" y="140"/>
                    </a:lnTo>
                    <a:lnTo>
                      <a:pt x="167" y="140"/>
                    </a:lnTo>
                    <a:lnTo>
                      <a:pt x="174" y="120"/>
                    </a:lnTo>
                    <a:lnTo>
                      <a:pt x="189" y="87"/>
                    </a:lnTo>
                    <a:lnTo>
                      <a:pt x="202" y="52"/>
                    </a:lnTo>
                    <a:lnTo>
                      <a:pt x="202" y="52"/>
                    </a:lnTo>
                    <a:lnTo>
                      <a:pt x="209" y="25"/>
                    </a:lnTo>
                    <a:lnTo>
                      <a:pt x="214" y="5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56" y="0"/>
                    </a:lnTo>
                    <a:lnTo>
                      <a:pt x="269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96" y="20"/>
                    </a:lnTo>
                    <a:lnTo>
                      <a:pt x="349" y="32"/>
                    </a:lnTo>
                    <a:lnTo>
                      <a:pt x="450" y="40"/>
                    </a:lnTo>
                    <a:lnTo>
                      <a:pt x="450" y="40"/>
                    </a:lnTo>
                    <a:lnTo>
                      <a:pt x="458" y="40"/>
                    </a:lnTo>
                    <a:lnTo>
                      <a:pt x="463" y="40"/>
                    </a:lnTo>
                    <a:lnTo>
                      <a:pt x="477" y="32"/>
                    </a:lnTo>
                    <a:lnTo>
                      <a:pt x="477" y="32"/>
                    </a:lnTo>
                    <a:lnTo>
                      <a:pt x="483" y="25"/>
                    </a:lnTo>
                    <a:lnTo>
                      <a:pt x="497" y="20"/>
                    </a:lnTo>
                    <a:lnTo>
                      <a:pt x="510" y="5"/>
                    </a:lnTo>
                    <a:lnTo>
                      <a:pt x="510" y="5"/>
                    </a:lnTo>
                    <a:lnTo>
                      <a:pt x="525" y="0"/>
                    </a:lnTo>
                    <a:lnTo>
                      <a:pt x="537" y="5"/>
                    </a:lnTo>
                    <a:lnTo>
                      <a:pt x="552" y="12"/>
                    </a:lnTo>
                    <a:lnTo>
                      <a:pt x="552" y="12"/>
                    </a:lnTo>
                    <a:lnTo>
                      <a:pt x="565" y="32"/>
                    </a:lnTo>
                    <a:lnTo>
                      <a:pt x="592" y="67"/>
                    </a:lnTo>
                    <a:lnTo>
                      <a:pt x="612" y="92"/>
                    </a:lnTo>
                    <a:lnTo>
                      <a:pt x="612" y="92"/>
                    </a:lnTo>
                    <a:lnTo>
                      <a:pt x="624" y="107"/>
                    </a:lnTo>
                    <a:lnTo>
                      <a:pt x="639" y="120"/>
                    </a:lnTo>
                    <a:lnTo>
                      <a:pt x="659" y="127"/>
                    </a:lnTo>
                    <a:lnTo>
                      <a:pt x="659" y="127"/>
                    </a:lnTo>
                    <a:lnTo>
                      <a:pt x="672" y="127"/>
                    </a:lnTo>
                    <a:lnTo>
                      <a:pt x="686" y="134"/>
                    </a:lnTo>
                    <a:lnTo>
                      <a:pt x="706" y="140"/>
                    </a:lnTo>
                    <a:lnTo>
                      <a:pt x="706" y="140"/>
                    </a:lnTo>
                    <a:lnTo>
                      <a:pt x="726" y="154"/>
                    </a:lnTo>
                    <a:lnTo>
                      <a:pt x="746" y="174"/>
                    </a:lnTo>
                    <a:lnTo>
                      <a:pt x="773" y="187"/>
                    </a:lnTo>
                    <a:lnTo>
                      <a:pt x="773" y="187"/>
                    </a:lnTo>
                    <a:lnTo>
                      <a:pt x="793" y="214"/>
                    </a:lnTo>
                    <a:lnTo>
                      <a:pt x="820" y="254"/>
                    </a:lnTo>
                    <a:lnTo>
                      <a:pt x="846" y="316"/>
                    </a:lnTo>
                    <a:lnTo>
                      <a:pt x="868" y="376"/>
                    </a:lnTo>
                    <a:lnTo>
                      <a:pt x="868" y="376"/>
                    </a:lnTo>
                    <a:lnTo>
                      <a:pt x="873" y="463"/>
                    </a:lnTo>
                    <a:lnTo>
                      <a:pt x="853" y="577"/>
                    </a:lnTo>
                    <a:lnTo>
                      <a:pt x="739" y="637"/>
                    </a:lnTo>
                    <a:lnTo>
                      <a:pt x="739" y="637"/>
                    </a:lnTo>
                    <a:lnTo>
                      <a:pt x="612" y="632"/>
                    </a:lnTo>
                    <a:lnTo>
                      <a:pt x="497" y="604"/>
                    </a:lnTo>
                    <a:lnTo>
                      <a:pt x="403" y="570"/>
                    </a:lnTo>
                    <a:lnTo>
                      <a:pt x="349" y="543"/>
                    </a:lnTo>
                    <a:lnTo>
                      <a:pt x="349" y="543"/>
                    </a:lnTo>
                    <a:lnTo>
                      <a:pt x="343" y="537"/>
                    </a:lnTo>
                    <a:lnTo>
                      <a:pt x="329" y="523"/>
                    </a:lnTo>
                    <a:lnTo>
                      <a:pt x="282" y="510"/>
                    </a:lnTo>
                    <a:lnTo>
                      <a:pt x="282" y="510"/>
                    </a:lnTo>
                    <a:lnTo>
                      <a:pt x="222" y="503"/>
                    </a:lnTo>
                    <a:lnTo>
                      <a:pt x="182" y="503"/>
                    </a:lnTo>
                    <a:lnTo>
                      <a:pt x="167" y="503"/>
                    </a:lnTo>
                    <a:lnTo>
                      <a:pt x="167" y="503"/>
                    </a:lnTo>
                    <a:lnTo>
                      <a:pt x="8" y="261"/>
                    </a:lnTo>
                    <a:lnTo>
                      <a:pt x="0" y="201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1" name="Freeform 569"/>
              <p:cNvSpPr>
                <a:spLocks/>
              </p:cNvSpPr>
              <p:nvPr/>
            </p:nvSpPr>
            <p:spPr bwMode="auto">
              <a:xfrm>
                <a:off x="4380" y="2449"/>
                <a:ext cx="27" cy="34"/>
              </a:xfrm>
              <a:custGeom>
                <a:avLst/>
                <a:gdLst>
                  <a:gd name="T0" fmla="*/ 0 w 55"/>
                  <a:gd name="T1" fmla="*/ 40 h 67"/>
                  <a:gd name="T2" fmla="*/ 0 w 55"/>
                  <a:gd name="T3" fmla="*/ 47 h 67"/>
                  <a:gd name="T4" fmla="*/ 0 w 55"/>
                  <a:gd name="T5" fmla="*/ 60 h 67"/>
                  <a:gd name="T6" fmla="*/ 13 w 55"/>
                  <a:gd name="T7" fmla="*/ 67 h 67"/>
                  <a:gd name="T8" fmla="*/ 13 w 55"/>
                  <a:gd name="T9" fmla="*/ 67 h 67"/>
                  <a:gd name="T10" fmla="*/ 20 w 55"/>
                  <a:gd name="T11" fmla="*/ 67 h 67"/>
                  <a:gd name="T12" fmla="*/ 27 w 55"/>
                  <a:gd name="T13" fmla="*/ 67 h 67"/>
                  <a:gd name="T14" fmla="*/ 35 w 55"/>
                  <a:gd name="T15" fmla="*/ 47 h 67"/>
                  <a:gd name="T16" fmla="*/ 35 w 55"/>
                  <a:gd name="T17" fmla="*/ 47 h 67"/>
                  <a:gd name="T18" fmla="*/ 40 w 55"/>
                  <a:gd name="T19" fmla="*/ 25 h 67"/>
                  <a:gd name="T20" fmla="*/ 40 w 55"/>
                  <a:gd name="T21" fmla="*/ 12 h 67"/>
                  <a:gd name="T22" fmla="*/ 47 w 55"/>
                  <a:gd name="T23" fmla="*/ 5 h 67"/>
                  <a:gd name="T24" fmla="*/ 47 w 55"/>
                  <a:gd name="T25" fmla="*/ 5 h 67"/>
                  <a:gd name="T26" fmla="*/ 47 w 55"/>
                  <a:gd name="T27" fmla="*/ 5 h 67"/>
                  <a:gd name="T28" fmla="*/ 55 w 55"/>
                  <a:gd name="T29" fmla="*/ 0 h 67"/>
                  <a:gd name="T30" fmla="*/ 55 w 55"/>
                  <a:gd name="T31" fmla="*/ 0 h 67"/>
                  <a:gd name="T32" fmla="*/ 55 w 55"/>
                  <a:gd name="T33" fmla="*/ 0 h 67"/>
                  <a:gd name="T34" fmla="*/ 47 w 55"/>
                  <a:gd name="T35" fmla="*/ 0 h 67"/>
                  <a:gd name="T36" fmla="*/ 47 w 55"/>
                  <a:gd name="T37" fmla="*/ 5 h 67"/>
                  <a:gd name="T38" fmla="*/ 35 w 55"/>
                  <a:gd name="T39" fmla="*/ 12 h 67"/>
                  <a:gd name="T40" fmla="*/ 35 w 55"/>
                  <a:gd name="T41" fmla="*/ 12 h 67"/>
                  <a:gd name="T42" fmla="*/ 27 w 55"/>
                  <a:gd name="T43" fmla="*/ 20 h 67"/>
                  <a:gd name="T44" fmla="*/ 13 w 55"/>
                  <a:gd name="T45" fmla="*/ 32 h 67"/>
                  <a:gd name="T46" fmla="*/ 0 w 55"/>
                  <a:gd name="T47" fmla="*/ 32 h 67"/>
                  <a:gd name="T48" fmla="*/ 0 w 55"/>
                  <a:gd name="T49" fmla="*/ 32 h 67"/>
                  <a:gd name="T50" fmla="*/ 0 w 55"/>
                  <a:gd name="T51" fmla="*/ 4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5" h="67">
                    <a:moveTo>
                      <a:pt x="0" y="40"/>
                    </a:moveTo>
                    <a:lnTo>
                      <a:pt x="0" y="47"/>
                    </a:lnTo>
                    <a:lnTo>
                      <a:pt x="0" y="60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20" y="67"/>
                    </a:lnTo>
                    <a:lnTo>
                      <a:pt x="27" y="67"/>
                    </a:lnTo>
                    <a:lnTo>
                      <a:pt x="35" y="47"/>
                    </a:lnTo>
                    <a:lnTo>
                      <a:pt x="35" y="47"/>
                    </a:lnTo>
                    <a:lnTo>
                      <a:pt x="40" y="25"/>
                    </a:lnTo>
                    <a:lnTo>
                      <a:pt x="40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47" y="0"/>
                    </a:lnTo>
                    <a:lnTo>
                      <a:pt x="47" y="5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27" y="20"/>
                    </a:lnTo>
                    <a:lnTo>
                      <a:pt x="13" y="3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2" name="Freeform 570"/>
              <p:cNvSpPr>
                <a:spLocks/>
              </p:cNvSpPr>
              <p:nvPr/>
            </p:nvSpPr>
            <p:spPr bwMode="auto">
              <a:xfrm>
                <a:off x="4145" y="2469"/>
                <a:ext cx="167" cy="188"/>
              </a:xfrm>
              <a:custGeom>
                <a:avLst/>
                <a:gdLst>
                  <a:gd name="T0" fmla="*/ 8 w 336"/>
                  <a:gd name="T1" fmla="*/ 221 h 376"/>
                  <a:gd name="T2" fmla="*/ 48 w 336"/>
                  <a:gd name="T3" fmla="*/ 281 h 376"/>
                  <a:gd name="T4" fmla="*/ 67 w 336"/>
                  <a:gd name="T5" fmla="*/ 296 h 376"/>
                  <a:gd name="T6" fmla="*/ 107 w 336"/>
                  <a:gd name="T7" fmla="*/ 316 h 376"/>
                  <a:gd name="T8" fmla="*/ 182 w 336"/>
                  <a:gd name="T9" fmla="*/ 343 h 376"/>
                  <a:gd name="T10" fmla="*/ 182 w 336"/>
                  <a:gd name="T11" fmla="*/ 343 h 376"/>
                  <a:gd name="T12" fmla="*/ 249 w 336"/>
                  <a:gd name="T13" fmla="*/ 368 h 376"/>
                  <a:gd name="T14" fmla="*/ 296 w 336"/>
                  <a:gd name="T15" fmla="*/ 376 h 376"/>
                  <a:gd name="T16" fmla="*/ 329 w 336"/>
                  <a:gd name="T17" fmla="*/ 368 h 376"/>
                  <a:gd name="T18" fmla="*/ 329 w 336"/>
                  <a:gd name="T19" fmla="*/ 368 h 376"/>
                  <a:gd name="T20" fmla="*/ 336 w 336"/>
                  <a:gd name="T21" fmla="*/ 363 h 376"/>
                  <a:gd name="T22" fmla="*/ 336 w 336"/>
                  <a:gd name="T23" fmla="*/ 343 h 376"/>
                  <a:gd name="T24" fmla="*/ 316 w 336"/>
                  <a:gd name="T25" fmla="*/ 328 h 376"/>
                  <a:gd name="T26" fmla="*/ 316 w 336"/>
                  <a:gd name="T27" fmla="*/ 328 h 376"/>
                  <a:gd name="T28" fmla="*/ 289 w 336"/>
                  <a:gd name="T29" fmla="*/ 308 h 376"/>
                  <a:gd name="T30" fmla="*/ 262 w 336"/>
                  <a:gd name="T31" fmla="*/ 288 h 376"/>
                  <a:gd name="T32" fmla="*/ 242 w 336"/>
                  <a:gd name="T33" fmla="*/ 256 h 376"/>
                  <a:gd name="T34" fmla="*/ 242 w 336"/>
                  <a:gd name="T35" fmla="*/ 256 h 376"/>
                  <a:gd name="T36" fmla="*/ 222 w 336"/>
                  <a:gd name="T37" fmla="*/ 229 h 376"/>
                  <a:gd name="T38" fmla="*/ 209 w 336"/>
                  <a:gd name="T39" fmla="*/ 187 h 376"/>
                  <a:gd name="T40" fmla="*/ 202 w 336"/>
                  <a:gd name="T41" fmla="*/ 134 h 376"/>
                  <a:gd name="T42" fmla="*/ 202 w 336"/>
                  <a:gd name="T43" fmla="*/ 134 h 376"/>
                  <a:gd name="T44" fmla="*/ 202 w 336"/>
                  <a:gd name="T45" fmla="*/ 67 h 376"/>
                  <a:gd name="T46" fmla="*/ 209 w 336"/>
                  <a:gd name="T47" fmla="*/ 20 h 376"/>
                  <a:gd name="T48" fmla="*/ 209 w 336"/>
                  <a:gd name="T49" fmla="*/ 0 h 376"/>
                  <a:gd name="T50" fmla="*/ 209 w 336"/>
                  <a:gd name="T51" fmla="*/ 0 h 376"/>
                  <a:gd name="T52" fmla="*/ 202 w 336"/>
                  <a:gd name="T53" fmla="*/ 0 h 376"/>
                  <a:gd name="T54" fmla="*/ 202 w 336"/>
                  <a:gd name="T55" fmla="*/ 12 h 376"/>
                  <a:gd name="T56" fmla="*/ 202 w 336"/>
                  <a:gd name="T57" fmla="*/ 12 h 376"/>
                  <a:gd name="T58" fmla="*/ 202 w 336"/>
                  <a:gd name="T59" fmla="*/ 12 h 376"/>
                  <a:gd name="T60" fmla="*/ 189 w 336"/>
                  <a:gd name="T61" fmla="*/ 47 h 376"/>
                  <a:gd name="T62" fmla="*/ 174 w 336"/>
                  <a:gd name="T63" fmla="*/ 80 h 376"/>
                  <a:gd name="T64" fmla="*/ 167 w 336"/>
                  <a:gd name="T65" fmla="*/ 100 h 376"/>
                  <a:gd name="T66" fmla="*/ 167 w 336"/>
                  <a:gd name="T67" fmla="*/ 100 h 376"/>
                  <a:gd name="T68" fmla="*/ 155 w 336"/>
                  <a:gd name="T69" fmla="*/ 120 h 376"/>
                  <a:gd name="T70" fmla="*/ 142 w 336"/>
                  <a:gd name="T71" fmla="*/ 134 h 376"/>
                  <a:gd name="T72" fmla="*/ 135 w 336"/>
                  <a:gd name="T73" fmla="*/ 141 h 376"/>
                  <a:gd name="T74" fmla="*/ 135 w 336"/>
                  <a:gd name="T75" fmla="*/ 141 h 376"/>
                  <a:gd name="T76" fmla="*/ 127 w 336"/>
                  <a:gd name="T77" fmla="*/ 141 h 376"/>
                  <a:gd name="T78" fmla="*/ 115 w 336"/>
                  <a:gd name="T79" fmla="*/ 147 h 376"/>
                  <a:gd name="T80" fmla="*/ 100 w 336"/>
                  <a:gd name="T81" fmla="*/ 141 h 376"/>
                  <a:gd name="T82" fmla="*/ 100 w 336"/>
                  <a:gd name="T83" fmla="*/ 141 h 376"/>
                  <a:gd name="T84" fmla="*/ 80 w 336"/>
                  <a:gd name="T85" fmla="*/ 141 h 376"/>
                  <a:gd name="T86" fmla="*/ 67 w 336"/>
                  <a:gd name="T87" fmla="*/ 141 h 376"/>
                  <a:gd name="T88" fmla="*/ 60 w 336"/>
                  <a:gd name="T89" fmla="*/ 141 h 376"/>
                  <a:gd name="T90" fmla="*/ 60 w 336"/>
                  <a:gd name="T91" fmla="*/ 141 h 376"/>
                  <a:gd name="T92" fmla="*/ 67 w 336"/>
                  <a:gd name="T93" fmla="*/ 147 h 376"/>
                  <a:gd name="T94" fmla="*/ 80 w 336"/>
                  <a:gd name="T95" fmla="*/ 167 h 376"/>
                  <a:gd name="T96" fmla="*/ 87 w 336"/>
                  <a:gd name="T97" fmla="*/ 181 h 376"/>
                  <a:gd name="T98" fmla="*/ 87 w 336"/>
                  <a:gd name="T99" fmla="*/ 181 h 376"/>
                  <a:gd name="T100" fmla="*/ 75 w 336"/>
                  <a:gd name="T101" fmla="*/ 194 h 376"/>
                  <a:gd name="T102" fmla="*/ 55 w 336"/>
                  <a:gd name="T103" fmla="*/ 209 h 376"/>
                  <a:gd name="T104" fmla="*/ 28 w 336"/>
                  <a:gd name="T105" fmla="*/ 214 h 376"/>
                  <a:gd name="T106" fmla="*/ 28 w 336"/>
                  <a:gd name="T107" fmla="*/ 214 h 376"/>
                  <a:gd name="T108" fmla="*/ 8 w 336"/>
                  <a:gd name="T109" fmla="*/ 221 h 376"/>
                  <a:gd name="T110" fmla="*/ 0 w 336"/>
                  <a:gd name="T111" fmla="*/ 221 h 376"/>
                  <a:gd name="T112" fmla="*/ 8 w 336"/>
                  <a:gd name="T113" fmla="*/ 221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6" h="376">
                    <a:moveTo>
                      <a:pt x="8" y="221"/>
                    </a:moveTo>
                    <a:lnTo>
                      <a:pt x="48" y="281"/>
                    </a:lnTo>
                    <a:lnTo>
                      <a:pt x="67" y="296"/>
                    </a:lnTo>
                    <a:lnTo>
                      <a:pt x="107" y="316"/>
                    </a:lnTo>
                    <a:lnTo>
                      <a:pt x="182" y="343"/>
                    </a:lnTo>
                    <a:lnTo>
                      <a:pt x="182" y="343"/>
                    </a:lnTo>
                    <a:lnTo>
                      <a:pt x="249" y="368"/>
                    </a:lnTo>
                    <a:lnTo>
                      <a:pt x="296" y="376"/>
                    </a:lnTo>
                    <a:lnTo>
                      <a:pt x="329" y="368"/>
                    </a:lnTo>
                    <a:lnTo>
                      <a:pt x="329" y="368"/>
                    </a:lnTo>
                    <a:lnTo>
                      <a:pt x="336" y="363"/>
                    </a:lnTo>
                    <a:lnTo>
                      <a:pt x="336" y="343"/>
                    </a:lnTo>
                    <a:lnTo>
                      <a:pt x="316" y="328"/>
                    </a:lnTo>
                    <a:lnTo>
                      <a:pt x="316" y="328"/>
                    </a:lnTo>
                    <a:lnTo>
                      <a:pt x="289" y="308"/>
                    </a:lnTo>
                    <a:lnTo>
                      <a:pt x="262" y="288"/>
                    </a:lnTo>
                    <a:lnTo>
                      <a:pt x="242" y="256"/>
                    </a:lnTo>
                    <a:lnTo>
                      <a:pt x="242" y="256"/>
                    </a:lnTo>
                    <a:lnTo>
                      <a:pt x="222" y="229"/>
                    </a:lnTo>
                    <a:lnTo>
                      <a:pt x="209" y="187"/>
                    </a:lnTo>
                    <a:lnTo>
                      <a:pt x="202" y="134"/>
                    </a:lnTo>
                    <a:lnTo>
                      <a:pt x="202" y="134"/>
                    </a:lnTo>
                    <a:lnTo>
                      <a:pt x="202" y="67"/>
                    </a:lnTo>
                    <a:lnTo>
                      <a:pt x="209" y="20"/>
                    </a:lnTo>
                    <a:lnTo>
                      <a:pt x="209" y="0"/>
                    </a:lnTo>
                    <a:lnTo>
                      <a:pt x="209" y="0"/>
                    </a:lnTo>
                    <a:lnTo>
                      <a:pt x="202" y="0"/>
                    </a:lnTo>
                    <a:lnTo>
                      <a:pt x="202" y="12"/>
                    </a:lnTo>
                    <a:lnTo>
                      <a:pt x="202" y="12"/>
                    </a:lnTo>
                    <a:lnTo>
                      <a:pt x="202" y="12"/>
                    </a:lnTo>
                    <a:lnTo>
                      <a:pt x="189" y="47"/>
                    </a:lnTo>
                    <a:lnTo>
                      <a:pt x="174" y="80"/>
                    </a:lnTo>
                    <a:lnTo>
                      <a:pt x="167" y="100"/>
                    </a:lnTo>
                    <a:lnTo>
                      <a:pt x="167" y="100"/>
                    </a:lnTo>
                    <a:lnTo>
                      <a:pt x="155" y="120"/>
                    </a:lnTo>
                    <a:lnTo>
                      <a:pt x="142" y="134"/>
                    </a:lnTo>
                    <a:lnTo>
                      <a:pt x="135" y="141"/>
                    </a:lnTo>
                    <a:lnTo>
                      <a:pt x="135" y="141"/>
                    </a:lnTo>
                    <a:lnTo>
                      <a:pt x="127" y="141"/>
                    </a:lnTo>
                    <a:lnTo>
                      <a:pt x="115" y="147"/>
                    </a:lnTo>
                    <a:lnTo>
                      <a:pt x="100" y="141"/>
                    </a:lnTo>
                    <a:lnTo>
                      <a:pt x="100" y="141"/>
                    </a:lnTo>
                    <a:lnTo>
                      <a:pt x="80" y="141"/>
                    </a:lnTo>
                    <a:lnTo>
                      <a:pt x="67" y="141"/>
                    </a:lnTo>
                    <a:lnTo>
                      <a:pt x="60" y="141"/>
                    </a:lnTo>
                    <a:lnTo>
                      <a:pt x="60" y="141"/>
                    </a:lnTo>
                    <a:lnTo>
                      <a:pt x="67" y="147"/>
                    </a:lnTo>
                    <a:lnTo>
                      <a:pt x="80" y="167"/>
                    </a:lnTo>
                    <a:lnTo>
                      <a:pt x="87" y="181"/>
                    </a:lnTo>
                    <a:lnTo>
                      <a:pt x="87" y="181"/>
                    </a:lnTo>
                    <a:lnTo>
                      <a:pt x="75" y="194"/>
                    </a:lnTo>
                    <a:lnTo>
                      <a:pt x="55" y="209"/>
                    </a:lnTo>
                    <a:lnTo>
                      <a:pt x="28" y="214"/>
                    </a:lnTo>
                    <a:lnTo>
                      <a:pt x="28" y="214"/>
                    </a:lnTo>
                    <a:lnTo>
                      <a:pt x="8" y="221"/>
                    </a:lnTo>
                    <a:lnTo>
                      <a:pt x="0" y="221"/>
                    </a:lnTo>
                    <a:lnTo>
                      <a:pt x="8" y="221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3" name="Freeform 571"/>
              <p:cNvSpPr>
                <a:spLocks/>
              </p:cNvSpPr>
              <p:nvPr/>
            </p:nvSpPr>
            <p:spPr bwMode="auto">
              <a:xfrm>
                <a:off x="4148" y="2473"/>
                <a:ext cx="161" cy="181"/>
              </a:xfrm>
              <a:custGeom>
                <a:avLst/>
                <a:gdLst>
                  <a:gd name="T0" fmla="*/ 87 w 321"/>
                  <a:gd name="T1" fmla="*/ 174 h 361"/>
                  <a:gd name="T2" fmla="*/ 79 w 321"/>
                  <a:gd name="T3" fmla="*/ 160 h 361"/>
                  <a:gd name="T4" fmla="*/ 67 w 321"/>
                  <a:gd name="T5" fmla="*/ 147 h 361"/>
                  <a:gd name="T6" fmla="*/ 59 w 321"/>
                  <a:gd name="T7" fmla="*/ 140 h 361"/>
                  <a:gd name="T8" fmla="*/ 59 w 321"/>
                  <a:gd name="T9" fmla="*/ 140 h 361"/>
                  <a:gd name="T10" fmla="*/ 67 w 321"/>
                  <a:gd name="T11" fmla="*/ 140 h 361"/>
                  <a:gd name="T12" fmla="*/ 79 w 321"/>
                  <a:gd name="T13" fmla="*/ 140 h 361"/>
                  <a:gd name="T14" fmla="*/ 92 w 321"/>
                  <a:gd name="T15" fmla="*/ 140 h 361"/>
                  <a:gd name="T16" fmla="*/ 92 w 321"/>
                  <a:gd name="T17" fmla="*/ 140 h 361"/>
                  <a:gd name="T18" fmla="*/ 107 w 321"/>
                  <a:gd name="T19" fmla="*/ 140 h 361"/>
                  <a:gd name="T20" fmla="*/ 119 w 321"/>
                  <a:gd name="T21" fmla="*/ 140 h 361"/>
                  <a:gd name="T22" fmla="*/ 127 w 321"/>
                  <a:gd name="T23" fmla="*/ 140 h 361"/>
                  <a:gd name="T24" fmla="*/ 127 w 321"/>
                  <a:gd name="T25" fmla="*/ 140 h 361"/>
                  <a:gd name="T26" fmla="*/ 134 w 321"/>
                  <a:gd name="T27" fmla="*/ 134 h 361"/>
                  <a:gd name="T28" fmla="*/ 147 w 321"/>
                  <a:gd name="T29" fmla="*/ 113 h 361"/>
                  <a:gd name="T30" fmla="*/ 159 w 321"/>
                  <a:gd name="T31" fmla="*/ 93 h 361"/>
                  <a:gd name="T32" fmla="*/ 159 w 321"/>
                  <a:gd name="T33" fmla="*/ 93 h 361"/>
                  <a:gd name="T34" fmla="*/ 166 w 321"/>
                  <a:gd name="T35" fmla="*/ 73 h 361"/>
                  <a:gd name="T36" fmla="*/ 181 w 321"/>
                  <a:gd name="T37" fmla="*/ 45 h 361"/>
                  <a:gd name="T38" fmla="*/ 186 w 321"/>
                  <a:gd name="T39" fmla="*/ 20 h 361"/>
                  <a:gd name="T40" fmla="*/ 186 w 321"/>
                  <a:gd name="T41" fmla="*/ 20 h 361"/>
                  <a:gd name="T42" fmla="*/ 186 w 321"/>
                  <a:gd name="T43" fmla="*/ 13 h 361"/>
                  <a:gd name="T44" fmla="*/ 186 w 321"/>
                  <a:gd name="T45" fmla="*/ 5 h 361"/>
                  <a:gd name="T46" fmla="*/ 194 w 321"/>
                  <a:gd name="T47" fmla="*/ 0 h 361"/>
                  <a:gd name="T48" fmla="*/ 194 w 321"/>
                  <a:gd name="T49" fmla="*/ 0 h 361"/>
                  <a:gd name="T50" fmla="*/ 194 w 321"/>
                  <a:gd name="T51" fmla="*/ 20 h 361"/>
                  <a:gd name="T52" fmla="*/ 194 w 321"/>
                  <a:gd name="T53" fmla="*/ 67 h 361"/>
                  <a:gd name="T54" fmla="*/ 194 w 321"/>
                  <a:gd name="T55" fmla="*/ 134 h 361"/>
                  <a:gd name="T56" fmla="*/ 194 w 321"/>
                  <a:gd name="T57" fmla="*/ 134 h 361"/>
                  <a:gd name="T58" fmla="*/ 201 w 321"/>
                  <a:gd name="T59" fmla="*/ 180 h 361"/>
                  <a:gd name="T60" fmla="*/ 214 w 321"/>
                  <a:gd name="T61" fmla="*/ 222 h 361"/>
                  <a:gd name="T62" fmla="*/ 226 w 321"/>
                  <a:gd name="T63" fmla="*/ 254 h 361"/>
                  <a:gd name="T64" fmla="*/ 226 w 321"/>
                  <a:gd name="T65" fmla="*/ 254 h 361"/>
                  <a:gd name="T66" fmla="*/ 248 w 321"/>
                  <a:gd name="T67" fmla="*/ 281 h 361"/>
                  <a:gd name="T68" fmla="*/ 274 w 321"/>
                  <a:gd name="T69" fmla="*/ 309 h 361"/>
                  <a:gd name="T70" fmla="*/ 301 w 321"/>
                  <a:gd name="T71" fmla="*/ 321 h 361"/>
                  <a:gd name="T72" fmla="*/ 301 w 321"/>
                  <a:gd name="T73" fmla="*/ 321 h 361"/>
                  <a:gd name="T74" fmla="*/ 315 w 321"/>
                  <a:gd name="T75" fmla="*/ 336 h 361"/>
                  <a:gd name="T76" fmla="*/ 321 w 321"/>
                  <a:gd name="T77" fmla="*/ 349 h 361"/>
                  <a:gd name="T78" fmla="*/ 315 w 321"/>
                  <a:gd name="T79" fmla="*/ 356 h 361"/>
                  <a:gd name="T80" fmla="*/ 315 w 321"/>
                  <a:gd name="T81" fmla="*/ 356 h 361"/>
                  <a:gd name="T82" fmla="*/ 288 w 321"/>
                  <a:gd name="T83" fmla="*/ 361 h 361"/>
                  <a:gd name="T84" fmla="*/ 241 w 321"/>
                  <a:gd name="T85" fmla="*/ 356 h 361"/>
                  <a:gd name="T86" fmla="*/ 174 w 321"/>
                  <a:gd name="T87" fmla="*/ 329 h 361"/>
                  <a:gd name="T88" fmla="*/ 174 w 321"/>
                  <a:gd name="T89" fmla="*/ 329 h 361"/>
                  <a:gd name="T90" fmla="*/ 99 w 321"/>
                  <a:gd name="T91" fmla="*/ 301 h 361"/>
                  <a:gd name="T92" fmla="*/ 52 w 321"/>
                  <a:gd name="T93" fmla="*/ 281 h 361"/>
                  <a:gd name="T94" fmla="*/ 32 w 321"/>
                  <a:gd name="T95" fmla="*/ 269 h 361"/>
                  <a:gd name="T96" fmla="*/ 32 w 321"/>
                  <a:gd name="T97" fmla="*/ 269 h 361"/>
                  <a:gd name="T98" fmla="*/ 0 w 321"/>
                  <a:gd name="T99" fmla="*/ 214 h 361"/>
                  <a:gd name="T100" fmla="*/ 0 w 321"/>
                  <a:gd name="T101" fmla="*/ 214 h 361"/>
                  <a:gd name="T102" fmla="*/ 0 w 321"/>
                  <a:gd name="T103" fmla="*/ 214 h 361"/>
                  <a:gd name="T104" fmla="*/ 25 w 321"/>
                  <a:gd name="T105" fmla="*/ 214 h 361"/>
                  <a:gd name="T106" fmla="*/ 25 w 321"/>
                  <a:gd name="T107" fmla="*/ 214 h 361"/>
                  <a:gd name="T108" fmla="*/ 59 w 321"/>
                  <a:gd name="T109" fmla="*/ 207 h 361"/>
                  <a:gd name="T110" fmla="*/ 72 w 321"/>
                  <a:gd name="T111" fmla="*/ 194 h 361"/>
                  <a:gd name="T112" fmla="*/ 87 w 321"/>
                  <a:gd name="T113" fmla="*/ 174 h 3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21" h="361">
                    <a:moveTo>
                      <a:pt x="87" y="174"/>
                    </a:moveTo>
                    <a:lnTo>
                      <a:pt x="79" y="160"/>
                    </a:lnTo>
                    <a:lnTo>
                      <a:pt x="67" y="147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67" y="140"/>
                    </a:lnTo>
                    <a:lnTo>
                      <a:pt x="79" y="140"/>
                    </a:lnTo>
                    <a:lnTo>
                      <a:pt x="92" y="140"/>
                    </a:lnTo>
                    <a:lnTo>
                      <a:pt x="92" y="140"/>
                    </a:lnTo>
                    <a:lnTo>
                      <a:pt x="107" y="140"/>
                    </a:lnTo>
                    <a:lnTo>
                      <a:pt x="119" y="140"/>
                    </a:lnTo>
                    <a:lnTo>
                      <a:pt x="127" y="140"/>
                    </a:lnTo>
                    <a:lnTo>
                      <a:pt x="127" y="140"/>
                    </a:lnTo>
                    <a:lnTo>
                      <a:pt x="134" y="134"/>
                    </a:lnTo>
                    <a:lnTo>
                      <a:pt x="147" y="113"/>
                    </a:lnTo>
                    <a:lnTo>
                      <a:pt x="159" y="93"/>
                    </a:lnTo>
                    <a:lnTo>
                      <a:pt x="159" y="93"/>
                    </a:lnTo>
                    <a:lnTo>
                      <a:pt x="166" y="73"/>
                    </a:lnTo>
                    <a:lnTo>
                      <a:pt x="181" y="45"/>
                    </a:lnTo>
                    <a:lnTo>
                      <a:pt x="186" y="20"/>
                    </a:lnTo>
                    <a:lnTo>
                      <a:pt x="186" y="20"/>
                    </a:lnTo>
                    <a:lnTo>
                      <a:pt x="186" y="13"/>
                    </a:lnTo>
                    <a:lnTo>
                      <a:pt x="186" y="5"/>
                    </a:lnTo>
                    <a:lnTo>
                      <a:pt x="194" y="0"/>
                    </a:lnTo>
                    <a:lnTo>
                      <a:pt x="194" y="0"/>
                    </a:lnTo>
                    <a:lnTo>
                      <a:pt x="194" y="20"/>
                    </a:lnTo>
                    <a:lnTo>
                      <a:pt x="194" y="67"/>
                    </a:lnTo>
                    <a:lnTo>
                      <a:pt x="194" y="134"/>
                    </a:lnTo>
                    <a:lnTo>
                      <a:pt x="194" y="134"/>
                    </a:lnTo>
                    <a:lnTo>
                      <a:pt x="201" y="180"/>
                    </a:lnTo>
                    <a:lnTo>
                      <a:pt x="214" y="222"/>
                    </a:lnTo>
                    <a:lnTo>
                      <a:pt x="226" y="254"/>
                    </a:lnTo>
                    <a:lnTo>
                      <a:pt x="226" y="254"/>
                    </a:lnTo>
                    <a:lnTo>
                      <a:pt x="248" y="281"/>
                    </a:lnTo>
                    <a:lnTo>
                      <a:pt x="274" y="309"/>
                    </a:lnTo>
                    <a:lnTo>
                      <a:pt x="301" y="321"/>
                    </a:lnTo>
                    <a:lnTo>
                      <a:pt x="301" y="321"/>
                    </a:lnTo>
                    <a:lnTo>
                      <a:pt x="315" y="336"/>
                    </a:lnTo>
                    <a:lnTo>
                      <a:pt x="321" y="349"/>
                    </a:lnTo>
                    <a:lnTo>
                      <a:pt x="315" y="356"/>
                    </a:lnTo>
                    <a:lnTo>
                      <a:pt x="315" y="356"/>
                    </a:lnTo>
                    <a:lnTo>
                      <a:pt x="288" y="361"/>
                    </a:lnTo>
                    <a:lnTo>
                      <a:pt x="241" y="356"/>
                    </a:lnTo>
                    <a:lnTo>
                      <a:pt x="174" y="329"/>
                    </a:lnTo>
                    <a:lnTo>
                      <a:pt x="174" y="329"/>
                    </a:lnTo>
                    <a:lnTo>
                      <a:pt x="99" y="301"/>
                    </a:lnTo>
                    <a:lnTo>
                      <a:pt x="52" y="281"/>
                    </a:lnTo>
                    <a:lnTo>
                      <a:pt x="32" y="269"/>
                    </a:lnTo>
                    <a:lnTo>
                      <a:pt x="32" y="269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0" y="214"/>
                    </a:lnTo>
                    <a:lnTo>
                      <a:pt x="25" y="214"/>
                    </a:lnTo>
                    <a:lnTo>
                      <a:pt x="25" y="214"/>
                    </a:lnTo>
                    <a:lnTo>
                      <a:pt x="59" y="207"/>
                    </a:lnTo>
                    <a:lnTo>
                      <a:pt x="72" y="194"/>
                    </a:lnTo>
                    <a:lnTo>
                      <a:pt x="87" y="174"/>
                    </a:lnTo>
                    <a:close/>
                  </a:path>
                </a:pathLst>
              </a:custGeom>
              <a:solidFill>
                <a:srgbClr val="FBB9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4" name="Freeform 572"/>
              <p:cNvSpPr>
                <a:spLocks/>
              </p:cNvSpPr>
              <p:nvPr/>
            </p:nvSpPr>
            <p:spPr bwMode="auto">
              <a:xfrm>
                <a:off x="4148" y="2479"/>
                <a:ext cx="158" cy="172"/>
              </a:xfrm>
              <a:custGeom>
                <a:avLst/>
                <a:gdLst>
                  <a:gd name="T0" fmla="*/ 92 w 315"/>
                  <a:gd name="T1" fmla="*/ 161 h 343"/>
                  <a:gd name="T2" fmla="*/ 87 w 315"/>
                  <a:gd name="T3" fmla="*/ 147 h 343"/>
                  <a:gd name="T4" fmla="*/ 79 w 315"/>
                  <a:gd name="T5" fmla="*/ 134 h 343"/>
                  <a:gd name="T6" fmla="*/ 72 w 315"/>
                  <a:gd name="T7" fmla="*/ 127 h 343"/>
                  <a:gd name="T8" fmla="*/ 72 w 315"/>
                  <a:gd name="T9" fmla="*/ 127 h 343"/>
                  <a:gd name="T10" fmla="*/ 79 w 315"/>
                  <a:gd name="T11" fmla="*/ 127 h 343"/>
                  <a:gd name="T12" fmla="*/ 87 w 315"/>
                  <a:gd name="T13" fmla="*/ 127 h 343"/>
                  <a:gd name="T14" fmla="*/ 99 w 315"/>
                  <a:gd name="T15" fmla="*/ 127 h 343"/>
                  <a:gd name="T16" fmla="*/ 99 w 315"/>
                  <a:gd name="T17" fmla="*/ 127 h 343"/>
                  <a:gd name="T18" fmla="*/ 114 w 315"/>
                  <a:gd name="T19" fmla="*/ 134 h 343"/>
                  <a:gd name="T20" fmla="*/ 127 w 315"/>
                  <a:gd name="T21" fmla="*/ 127 h 343"/>
                  <a:gd name="T22" fmla="*/ 134 w 315"/>
                  <a:gd name="T23" fmla="*/ 127 h 343"/>
                  <a:gd name="T24" fmla="*/ 134 w 315"/>
                  <a:gd name="T25" fmla="*/ 127 h 343"/>
                  <a:gd name="T26" fmla="*/ 139 w 315"/>
                  <a:gd name="T27" fmla="*/ 121 h 343"/>
                  <a:gd name="T28" fmla="*/ 147 w 315"/>
                  <a:gd name="T29" fmla="*/ 100 h 343"/>
                  <a:gd name="T30" fmla="*/ 159 w 315"/>
                  <a:gd name="T31" fmla="*/ 80 h 343"/>
                  <a:gd name="T32" fmla="*/ 159 w 315"/>
                  <a:gd name="T33" fmla="*/ 80 h 343"/>
                  <a:gd name="T34" fmla="*/ 166 w 315"/>
                  <a:gd name="T35" fmla="*/ 67 h 343"/>
                  <a:gd name="T36" fmla="*/ 181 w 315"/>
                  <a:gd name="T37" fmla="*/ 47 h 343"/>
                  <a:gd name="T38" fmla="*/ 186 w 315"/>
                  <a:gd name="T39" fmla="*/ 20 h 343"/>
                  <a:gd name="T40" fmla="*/ 186 w 315"/>
                  <a:gd name="T41" fmla="*/ 20 h 343"/>
                  <a:gd name="T42" fmla="*/ 186 w 315"/>
                  <a:gd name="T43" fmla="*/ 12 h 343"/>
                  <a:gd name="T44" fmla="*/ 186 w 315"/>
                  <a:gd name="T45" fmla="*/ 7 h 343"/>
                  <a:gd name="T46" fmla="*/ 194 w 315"/>
                  <a:gd name="T47" fmla="*/ 0 h 343"/>
                  <a:gd name="T48" fmla="*/ 194 w 315"/>
                  <a:gd name="T49" fmla="*/ 0 h 343"/>
                  <a:gd name="T50" fmla="*/ 194 w 315"/>
                  <a:gd name="T51" fmla="*/ 20 h 343"/>
                  <a:gd name="T52" fmla="*/ 194 w 315"/>
                  <a:gd name="T53" fmla="*/ 60 h 343"/>
                  <a:gd name="T54" fmla="*/ 194 w 315"/>
                  <a:gd name="T55" fmla="*/ 121 h 343"/>
                  <a:gd name="T56" fmla="*/ 194 w 315"/>
                  <a:gd name="T57" fmla="*/ 121 h 343"/>
                  <a:gd name="T58" fmla="*/ 194 w 315"/>
                  <a:gd name="T59" fmla="*/ 174 h 343"/>
                  <a:gd name="T60" fmla="*/ 206 w 315"/>
                  <a:gd name="T61" fmla="*/ 214 h 343"/>
                  <a:gd name="T62" fmla="*/ 221 w 315"/>
                  <a:gd name="T63" fmla="*/ 241 h 343"/>
                  <a:gd name="T64" fmla="*/ 221 w 315"/>
                  <a:gd name="T65" fmla="*/ 241 h 343"/>
                  <a:gd name="T66" fmla="*/ 241 w 315"/>
                  <a:gd name="T67" fmla="*/ 268 h 343"/>
                  <a:gd name="T68" fmla="*/ 268 w 315"/>
                  <a:gd name="T69" fmla="*/ 296 h 343"/>
                  <a:gd name="T70" fmla="*/ 295 w 315"/>
                  <a:gd name="T71" fmla="*/ 308 h 343"/>
                  <a:gd name="T72" fmla="*/ 295 w 315"/>
                  <a:gd name="T73" fmla="*/ 308 h 343"/>
                  <a:gd name="T74" fmla="*/ 308 w 315"/>
                  <a:gd name="T75" fmla="*/ 323 h 343"/>
                  <a:gd name="T76" fmla="*/ 315 w 315"/>
                  <a:gd name="T77" fmla="*/ 336 h 343"/>
                  <a:gd name="T78" fmla="*/ 308 w 315"/>
                  <a:gd name="T79" fmla="*/ 343 h 343"/>
                  <a:gd name="T80" fmla="*/ 308 w 315"/>
                  <a:gd name="T81" fmla="*/ 343 h 343"/>
                  <a:gd name="T82" fmla="*/ 281 w 315"/>
                  <a:gd name="T83" fmla="*/ 343 h 343"/>
                  <a:gd name="T84" fmla="*/ 241 w 315"/>
                  <a:gd name="T85" fmla="*/ 336 h 343"/>
                  <a:gd name="T86" fmla="*/ 174 w 315"/>
                  <a:gd name="T87" fmla="*/ 308 h 343"/>
                  <a:gd name="T88" fmla="*/ 174 w 315"/>
                  <a:gd name="T89" fmla="*/ 308 h 343"/>
                  <a:gd name="T90" fmla="*/ 99 w 315"/>
                  <a:gd name="T91" fmla="*/ 281 h 343"/>
                  <a:gd name="T92" fmla="*/ 52 w 315"/>
                  <a:gd name="T93" fmla="*/ 261 h 343"/>
                  <a:gd name="T94" fmla="*/ 32 w 315"/>
                  <a:gd name="T95" fmla="*/ 248 h 343"/>
                  <a:gd name="T96" fmla="*/ 32 w 315"/>
                  <a:gd name="T97" fmla="*/ 248 h 343"/>
                  <a:gd name="T98" fmla="*/ 0 w 315"/>
                  <a:gd name="T99" fmla="*/ 201 h 343"/>
                  <a:gd name="T100" fmla="*/ 0 w 315"/>
                  <a:gd name="T101" fmla="*/ 209 h 343"/>
                  <a:gd name="T102" fmla="*/ 5 w 315"/>
                  <a:gd name="T103" fmla="*/ 209 h 343"/>
                  <a:gd name="T104" fmla="*/ 25 w 315"/>
                  <a:gd name="T105" fmla="*/ 209 h 343"/>
                  <a:gd name="T106" fmla="*/ 25 w 315"/>
                  <a:gd name="T107" fmla="*/ 209 h 343"/>
                  <a:gd name="T108" fmla="*/ 67 w 315"/>
                  <a:gd name="T109" fmla="*/ 201 h 343"/>
                  <a:gd name="T110" fmla="*/ 87 w 315"/>
                  <a:gd name="T111" fmla="*/ 181 h 343"/>
                  <a:gd name="T112" fmla="*/ 92 w 315"/>
                  <a:gd name="T113" fmla="*/ 161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5" h="343">
                    <a:moveTo>
                      <a:pt x="92" y="161"/>
                    </a:moveTo>
                    <a:lnTo>
                      <a:pt x="87" y="147"/>
                    </a:lnTo>
                    <a:lnTo>
                      <a:pt x="79" y="134"/>
                    </a:lnTo>
                    <a:lnTo>
                      <a:pt x="72" y="127"/>
                    </a:lnTo>
                    <a:lnTo>
                      <a:pt x="72" y="127"/>
                    </a:lnTo>
                    <a:lnTo>
                      <a:pt x="79" y="127"/>
                    </a:lnTo>
                    <a:lnTo>
                      <a:pt x="87" y="127"/>
                    </a:lnTo>
                    <a:lnTo>
                      <a:pt x="99" y="127"/>
                    </a:lnTo>
                    <a:lnTo>
                      <a:pt x="99" y="127"/>
                    </a:lnTo>
                    <a:lnTo>
                      <a:pt x="114" y="134"/>
                    </a:lnTo>
                    <a:lnTo>
                      <a:pt x="127" y="127"/>
                    </a:lnTo>
                    <a:lnTo>
                      <a:pt x="134" y="127"/>
                    </a:lnTo>
                    <a:lnTo>
                      <a:pt x="134" y="127"/>
                    </a:lnTo>
                    <a:lnTo>
                      <a:pt x="139" y="121"/>
                    </a:lnTo>
                    <a:lnTo>
                      <a:pt x="147" y="100"/>
                    </a:lnTo>
                    <a:lnTo>
                      <a:pt x="159" y="80"/>
                    </a:lnTo>
                    <a:lnTo>
                      <a:pt x="159" y="80"/>
                    </a:lnTo>
                    <a:lnTo>
                      <a:pt x="166" y="67"/>
                    </a:lnTo>
                    <a:lnTo>
                      <a:pt x="181" y="47"/>
                    </a:lnTo>
                    <a:lnTo>
                      <a:pt x="186" y="20"/>
                    </a:lnTo>
                    <a:lnTo>
                      <a:pt x="186" y="20"/>
                    </a:lnTo>
                    <a:lnTo>
                      <a:pt x="186" y="12"/>
                    </a:lnTo>
                    <a:lnTo>
                      <a:pt x="186" y="7"/>
                    </a:lnTo>
                    <a:lnTo>
                      <a:pt x="194" y="0"/>
                    </a:lnTo>
                    <a:lnTo>
                      <a:pt x="194" y="0"/>
                    </a:lnTo>
                    <a:lnTo>
                      <a:pt x="194" y="20"/>
                    </a:lnTo>
                    <a:lnTo>
                      <a:pt x="194" y="60"/>
                    </a:lnTo>
                    <a:lnTo>
                      <a:pt x="194" y="121"/>
                    </a:lnTo>
                    <a:lnTo>
                      <a:pt x="194" y="121"/>
                    </a:lnTo>
                    <a:lnTo>
                      <a:pt x="194" y="174"/>
                    </a:lnTo>
                    <a:lnTo>
                      <a:pt x="206" y="214"/>
                    </a:lnTo>
                    <a:lnTo>
                      <a:pt x="221" y="241"/>
                    </a:lnTo>
                    <a:lnTo>
                      <a:pt x="221" y="241"/>
                    </a:lnTo>
                    <a:lnTo>
                      <a:pt x="241" y="268"/>
                    </a:lnTo>
                    <a:lnTo>
                      <a:pt x="268" y="296"/>
                    </a:lnTo>
                    <a:lnTo>
                      <a:pt x="295" y="308"/>
                    </a:lnTo>
                    <a:lnTo>
                      <a:pt x="295" y="308"/>
                    </a:lnTo>
                    <a:lnTo>
                      <a:pt x="308" y="323"/>
                    </a:lnTo>
                    <a:lnTo>
                      <a:pt x="315" y="336"/>
                    </a:lnTo>
                    <a:lnTo>
                      <a:pt x="308" y="343"/>
                    </a:lnTo>
                    <a:lnTo>
                      <a:pt x="308" y="343"/>
                    </a:lnTo>
                    <a:lnTo>
                      <a:pt x="281" y="343"/>
                    </a:lnTo>
                    <a:lnTo>
                      <a:pt x="241" y="336"/>
                    </a:lnTo>
                    <a:lnTo>
                      <a:pt x="174" y="308"/>
                    </a:lnTo>
                    <a:lnTo>
                      <a:pt x="174" y="308"/>
                    </a:lnTo>
                    <a:lnTo>
                      <a:pt x="99" y="281"/>
                    </a:lnTo>
                    <a:lnTo>
                      <a:pt x="52" y="261"/>
                    </a:lnTo>
                    <a:lnTo>
                      <a:pt x="32" y="248"/>
                    </a:lnTo>
                    <a:lnTo>
                      <a:pt x="32" y="248"/>
                    </a:lnTo>
                    <a:lnTo>
                      <a:pt x="0" y="201"/>
                    </a:lnTo>
                    <a:lnTo>
                      <a:pt x="0" y="209"/>
                    </a:lnTo>
                    <a:lnTo>
                      <a:pt x="5" y="209"/>
                    </a:lnTo>
                    <a:lnTo>
                      <a:pt x="25" y="209"/>
                    </a:lnTo>
                    <a:lnTo>
                      <a:pt x="25" y="209"/>
                    </a:lnTo>
                    <a:lnTo>
                      <a:pt x="67" y="201"/>
                    </a:lnTo>
                    <a:lnTo>
                      <a:pt x="87" y="181"/>
                    </a:lnTo>
                    <a:lnTo>
                      <a:pt x="92" y="161"/>
                    </a:lnTo>
                    <a:close/>
                  </a:path>
                </a:pathLst>
              </a:custGeom>
              <a:solidFill>
                <a:srgbClr val="F7B3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5" name="Freeform 573"/>
              <p:cNvSpPr>
                <a:spLocks/>
              </p:cNvSpPr>
              <p:nvPr/>
            </p:nvSpPr>
            <p:spPr bwMode="auto">
              <a:xfrm>
                <a:off x="4148" y="2486"/>
                <a:ext cx="151" cy="161"/>
              </a:xfrm>
              <a:custGeom>
                <a:avLst/>
                <a:gdLst>
                  <a:gd name="T0" fmla="*/ 99 w 301"/>
                  <a:gd name="T1" fmla="*/ 155 h 324"/>
                  <a:gd name="T2" fmla="*/ 92 w 301"/>
                  <a:gd name="T3" fmla="*/ 142 h 324"/>
                  <a:gd name="T4" fmla="*/ 79 w 301"/>
                  <a:gd name="T5" fmla="*/ 129 h 324"/>
                  <a:gd name="T6" fmla="*/ 79 w 301"/>
                  <a:gd name="T7" fmla="*/ 122 h 324"/>
                  <a:gd name="T8" fmla="*/ 79 w 301"/>
                  <a:gd name="T9" fmla="*/ 122 h 324"/>
                  <a:gd name="T10" fmla="*/ 87 w 301"/>
                  <a:gd name="T11" fmla="*/ 122 h 324"/>
                  <a:gd name="T12" fmla="*/ 92 w 301"/>
                  <a:gd name="T13" fmla="*/ 122 h 324"/>
                  <a:gd name="T14" fmla="*/ 107 w 301"/>
                  <a:gd name="T15" fmla="*/ 122 h 324"/>
                  <a:gd name="T16" fmla="*/ 107 w 301"/>
                  <a:gd name="T17" fmla="*/ 122 h 324"/>
                  <a:gd name="T18" fmla="*/ 119 w 301"/>
                  <a:gd name="T19" fmla="*/ 122 h 324"/>
                  <a:gd name="T20" fmla="*/ 127 w 301"/>
                  <a:gd name="T21" fmla="*/ 122 h 324"/>
                  <a:gd name="T22" fmla="*/ 134 w 301"/>
                  <a:gd name="T23" fmla="*/ 115 h 324"/>
                  <a:gd name="T24" fmla="*/ 134 w 301"/>
                  <a:gd name="T25" fmla="*/ 115 h 324"/>
                  <a:gd name="T26" fmla="*/ 139 w 301"/>
                  <a:gd name="T27" fmla="*/ 109 h 324"/>
                  <a:gd name="T28" fmla="*/ 154 w 301"/>
                  <a:gd name="T29" fmla="*/ 88 h 324"/>
                  <a:gd name="T30" fmla="*/ 166 w 301"/>
                  <a:gd name="T31" fmla="*/ 68 h 324"/>
                  <a:gd name="T32" fmla="*/ 166 w 301"/>
                  <a:gd name="T33" fmla="*/ 68 h 324"/>
                  <a:gd name="T34" fmla="*/ 174 w 301"/>
                  <a:gd name="T35" fmla="*/ 55 h 324"/>
                  <a:gd name="T36" fmla="*/ 181 w 301"/>
                  <a:gd name="T37" fmla="*/ 42 h 324"/>
                  <a:gd name="T38" fmla="*/ 186 w 301"/>
                  <a:gd name="T39" fmla="*/ 20 h 324"/>
                  <a:gd name="T40" fmla="*/ 186 w 301"/>
                  <a:gd name="T41" fmla="*/ 20 h 324"/>
                  <a:gd name="T42" fmla="*/ 186 w 301"/>
                  <a:gd name="T43" fmla="*/ 15 h 324"/>
                  <a:gd name="T44" fmla="*/ 186 w 301"/>
                  <a:gd name="T45" fmla="*/ 8 h 324"/>
                  <a:gd name="T46" fmla="*/ 194 w 301"/>
                  <a:gd name="T47" fmla="*/ 0 h 324"/>
                  <a:gd name="T48" fmla="*/ 194 w 301"/>
                  <a:gd name="T49" fmla="*/ 0 h 324"/>
                  <a:gd name="T50" fmla="*/ 194 w 301"/>
                  <a:gd name="T51" fmla="*/ 15 h 324"/>
                  <a:gd name="T52" fmla="*/ 186 w 301"/>
                  <a:gd name="T53" fmla="*/ 55 h 324"/>
                  <a:gd name="T54" fmla="*/ 186 w 301"/>
                  <a:gd name="T55" fmla="*/ 109 h 324"/>
                  <a:gd name="T56" fmla="*/ 186 w 301"/>
                  <a:gd name="T57" fmla="*/ 109 h 324"/>
                  <a:gd name="T58" fmla="*/ 194 w 301"/>
                  <a:gd name="T59" fmla="*/ 169 h 324"/>
                  <a:gd name="T60" fmla="*/ 206 w 301"/>
                  <a:gd name="T61" fmla="*/ 202 h 324"/>
                  <a:gd name="T62" fmla="*/ 221 w 301"/>
                  <a:gd name="T63" fmla="*/ 229 h 324"/>
                  <a:gd name="T64" fmla="*/ 221 w 301"/>
                  <a:gd name="T65" fmla="*/ 229 h 324"/>
                  <a:gd name="T66" fmla="*/ 241 w 301"/>
                  <a:gd name="T67" fmla="*/ 264 h 324"/>
                  <a:gd name="T68" fmla="*/ 261 w 301"/>
                  <a:gd name="T69" fmla="*/ 284 h 324"/>
                  <a:gd name="T70" fmla="*/ 288 w 301"/>
                  <a:gd name="T71" fmla="*/ 296 h 324"/>
                  <a:gd name="T72" fmla="*/ 288 w 301"/>
                  <a:gd name="T73" fmla="*/ 296 h 324"/>
                  <a:gd name="T74" fmla="*/ 301 w 301"/>
                  <a:gd name="T75" fmla="*/ 311 h 324"/>
                  <a:gd name="T76" fmla="*/ 301 w 301"/>
                  <a:gd name="T77" fmla="*/ 316 h 324"/>
                  <a:gd name="T78" fmla="*/ 301 w 301"/>
                  <a:gd name="T79" fmla="*/ 324 h 324"/>
                  <a:gd name="T80" fmla="*/ 301 w 301"/>
                  <a:gd name="T81" fmla="*/ 324 h 324"/>
                  <a:gd name="T82" fmla="*/ 281 w 301"/>
                  <a:gd name="T83" fmla="*/ 324 h 324"/>
                  <a:gd name="T84" fmla="*/ 241 w 301"/>
                  <a:gd name="T85" fmla="*/ 316 h 324"/>
                  <a:gd name="T86" fmla="*/ 174 w 301"/>
                  <a:gd name="T87" fmla="*/ 291 h 324"/>
                  <a:gd name="T88" fmla="*/ 174 w 301"/>
                  <a:gd name="T89" fmla="*/ 291 h 324"/>
                  <a:gd name="T90" fmla="*/ 99 w 301"/>
                  <a:gd name="T91" fmla="*/ 264 h 324"/>
                  <a:gd name="T92" fmla="*/ 52 w 301"/>
                  <a:gd name="T93" fmla="*/ 249 h 324"/>
                  <a:gd name="T94" fmla="*/ 32 w 301"/>
                  <a:gd name="T95" fmla="*/ 236 h 324"/>
                  <a:gd name="T96" fmla="*/ 32 w 301"/>
                  <a:gd name="T97" fmla="*/ 236 h 324"/>
                  <a:gd name="T98" fmla="*/ 0 w 301"/>
                  <a:gd name="T99" fmla="*/ 189 h 324"/>
                  <a:gd name="T100" fmla="*/ 0 w 301"/>
                  <a:gd name="T101" fmla="*/ 197 h 324"/>
                  <a:gd name="T102" fmla="*/ 5 w 301"/>
                  <a:gd name="T103" fmla="*/ 197 h 324"/>
                  <a:gd name="T104" fmla="*/ 32 w 301"/>
                  <a:gd name="T105" fmla="*/ 202 h 324"/>
                  <a:gd name="T106" fmla="*/ 32 w 301"/>
                  <a:gd name="T107" fmla="*/ 202 h 324"/>
                  <a:gd name="T108" fmla="*/ 72 w 301"/>
                  <a:gd name="T109" fmla="*/ 197 h 324"/>
                  <a:gd name="T110" fmla="*/ 92 w 301"/>
                  <a:gd name="T111" fmla="*/ 177 h 324"/>
                  <a:gd name="T112" fmla="*/ 99 w 301"/>
                  <a:gd name="T113" fmla="*/ 15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01" h="324">
                    <a:moveTo>
                      <a:pt x="99" y="155"/>
                    </a:moveTo>
                    <a:lnTo>
                      <a:pt x="92" y="142"/>
                    </a:lnTo>
                    <a:lnTo>
                      <a:pt x="79" y="129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87" y="122"/>
                    </a:lnTo>
                    <a:lnTo>
                      <a:pt x="92" y="122"/>
                    </a:lnTo>
                    <a:lnTo>
                      <a:pt x="107" y="122"/>
                    </a:lnTo>
                    <a:lnTo>
                      <a:pt x="107" y="122"/>
                    </a:lnTo>
                    <a:lnTo>
                      <a:pt x="119" y="122"/>
                    </a:lnTo>
                    <a:lnTo>
                      <a:pt x="127" y="122"/>
                    </a:lnTo>
                    <a:lnTo>
                      <a:pt x="134" y="115"/>
                    </a:lnTo>
                    <a:lnTo>
                      <a:pt x="134" y="115"/>
                    </a:lnTo>
                    <a:lnTo>
                      <a:pt x="139" y="109"/>
                    </a:lnTo>
                    <a:lnTo>
                      <a:pt x="154" y="88"/>
                    </a:lnTo>
                    <a:lnTo>
                      <a:pt x="166" y="68"/>
                    </a:lnTo>
                    <a:lnTo>
                      <a:pt x="166" y="68"/>
                    </a:lnTo>
                    <a:lnTo>
                      <a:pt x="174" y="55"/>
                    </a:lnTo>
                    <a:lnTo>
                      <a:pt x="181" y="42"/>
                    </a:lnTo>
                    <a:lnTo>
                      <a:pt x="186" y="20"/>
                    </a:lnTo>
                    <a:lnTo>
                      <a:pt x="186" y="20"/>
                    </a:lnTo>
                    <a:lnTo>
                      <a:pt x="186" y="15"/>
                    </a:lnTo>
                    <a:lnTo>
                      <a:pt x="186" y="8"/>
                    </a:lnTo>
                    <a:lnTo>
                      <a:pt x="194" y="0"/>
                    </a:lnTo>
                    <a:lnTo>
                      <a:pt x="194" y="0"/>
                    </a:lnTo>
                    <a:lnTo>
                      <a:pt x="194" y="15"/>
                    </a:lnTo>
                    <a:lnTo>
                      <a:pt x="186" y="55"/>
                    </a:lnTo>
                    <a:lnTo>
                      <a:pt x="186" y="109"/>
                    </a:lnTo>
                    <a:lnTo>
                      <a:pt x="186" y="109"/>
                    </a:lnTo>
                    <a:lnTo>
                      <a:pt x="194" y="169"/>
                    </a:lnTo>
                    <a:lnTo>
                      <a:pt x="206" y="202"/>
                    </a:lnTo>
                    <a:lnTo>
                      <a:pt x="221" y="229"/>
                    </a:lnTo>
                    <a:lnTo>
                      <a:pt x="221" y="229"/>
                    </a:lnTo>
                    <a:lnTo>
                      <a:pt x="241" y="264"/>
                    </a:lnTo>
                    <a:lnTo>
                      <a:pt x="261" y="284"/>
                    </a:lnTo>
                    <a:lnTo>
                      <a:pt x="288" y="296"/>
                    </a:lnTo>
                    <a:lnTo>
                      <a:pt x="288" y="296"/>
                    </a:lnTo>
                    <a:lnTo>
                      <a:pt x="301" y="311"/>
                    </a:lnTo>
                    <a:lnTo>
                      <a:pt x="301" y="316"/>
                    </a:lnTo>
                    <a:lnTo>
                      <a:pt x="301" y="324"/>
                    </a:lnTo>
                    <a:lnTo>
                      <a:pt x="301" y="324"/>
                    </a:lnTo>
                    <a:lnTo>
                      <a:pt x="281" y="324"/>
                    </a:lnTo>
                    <a:lnTo>
                      <a:pt x="241" y="316"/>
                    </a:lnTo>
                    <a:lnTo>
                      <a:pt x="174" y="291"/>
                    </a:lnTo>
                    <a:lnTo>
                      <a:pt x="174" y="291"/>
                    </a:lnTo>
                    <a:lnTo>
                      <a:pt x="99" y="264"/>
                    </a:lnTo>
                    <a:lnTo>
                      <a:pt x="52" y="249"/>
                    </a:lnTo>
                    <a:lnTo>
                      <a:pt x="32" y="236"/>
                    </a:lnTo>
                    <a:lnTo>
                      <a:pt x="32" y="236"/>
                    </a:lnTo>
                    <a:lnTo>
                      <a:pt x="0" y="189"/>
                    </a:lnTo>
                    <a:lnTo>
                      <a:pt x="0" y="197"/>
                    </a:lnTo>
                    <a:lnTo>
                      <a:pt x="5" y="197"/>
                    </a:lnTo>
                    <a:lnTo>
                      <a:pt x="32" y="202"/>
                    </a:lnTo>
                    <a:lnTo>
                      <a:pt x="32" y="202"/>
                    </a:lnTo>
                    <a:lnTo>
                      <a:pt x="72" y="197"/>
                    </a:lnTo>
                    <a:lnTo>
                      <a:pt x="92" y="177"/>
                    </a:lnTo>
                    <a:lnTo>
                      <a:pt x="99" y="155"/>
                    </a:lnTo>
                    <a:close/>
                  </a:path>
                </a:pathLst>
              </a:custGeom>
              <a:solidFill>
                <a:srgbClr val="F3AD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6" name="Freeform 574"/>
              <p:cNvSpPr>
                <a:spLocks/>
              </p:cNvSpPr>
              <p:nvPr/>
            </p:nvSpPr>
            <p:spPr bwMode="auto">
              <a:xfrm>
                <a:off x="4148" y="2493"/>
                <a:ext cx="148" cy="154"/>
              </a:xfrm>
              <a:custGeom>
                <a:avLst/>
                <a:gdLst>
                  <a:gd name="T0" fmla="*/ 107 w 295"/>
                  <a:gd name="T1" fmla="*/ 140 h 309"/>
                  <a:gd name="T2" fmla="*/ 99 w 295"/>
                  <a:gd name="T3" fmla="*/ 127 h 309"/>
                  <a:gd name="T4" fmla="*/ 92 w 295"/>
                  <a:gd name="T5" fmla="*/ 120 h 309"/>
                  <a:gd name="T6" fmla="*/ 92 w 295"/>
                  <a:gd name="T7" fmla="*/ 114 h 309"/>
                  <a:gd name="T8" fmla="*/ 92 w 295"/>
                  <a:gd name="T9" fmla="*/ 114 h 309"/>
                  <a:gd name="T10" fmla="*/ 92 w 295"/>
                  <a:gd name="T11" fmla="*/ 107 h 309"/>
                  <a:gd name="T12" fmla="*/ 99 w 295"/>
                  <a:gd name="T13" fmla="*/ 107 h 309"/>
                  <a:gd name="T14" fmla="*/ 114 w 295"/>
                  <a:gd name="T15" fmla="*/ 107 h 309"/>
                  <a:gd name="T16" fmla="*/ 114 w 295"/>
                  <a:gd name="T17" fmla="*/ 107 h 309"/>
                  <a:gd name="T18" fmla="*/ 119 w 295"/>
                  <a:gd name="T19" fmla="*/ 114 h 309"/>
                  <a:gd name="T20" fmla="*/ 127 w 295"/>
                  <a:gd name="T21" fmla="*/ 107 h 309"/>
                  <a:gd name="T22" fmla="*/ 134 w 295"/>
                  <a:gd name="T23" fmla="*/ 107 h 309"/>
                  <a:gd name="T24" fmla="*/ 134 w 295"/>
                  <a:gd name="T25" fmla="*/ 107 h 309"/>
                  <a:gd name="T26" fmla="*/ 139 w 295"/>
                  <a:gd name="T27" fmla="*/ 100 h 309"/>
                  <a:gd name="T28" fmla="*/ 154 w 295"/>
                  <a:gd name="T29" fmla="*/ 80 h 309"/>
                  <a:gd name="T30" fmla="*/ 166 w 295"/>
                  <a:gd name="T31" fmla="*/ 60 h 309"/>
                  <a:gd name="T32" fmla="*/ 166 w 295"/>
                  <a:gd name="T33" fmla="*/ 60 h 309"/>
                  <a:gd name="T34" fmla="*/ 174 w 295"/>
                  <a:gd name="T35" fmla="*/ 47 h 309"/>
                  <a:gd name="T36" fmla="*/ 174 w 295"/>
                  <a:gd name="T37" fmla="*/ 33 h 309"/>
                  <a:gd name="T38" fmla="*/ 181 w 295"/>
                  <a:gd name="T39" fmla="*/ 13 h 309"/>
                  <a:gd name="T40" fmla="*/ 181 w 295"/>
                  <a:gd name="T41" fmla="*/ 13 h 309"/>
                  <a:gd name="T42" fmla="*/ 181 w 295"/>
                  <a:gd name="T43" fmla="*/ 13 h 309"/>
                  <a:gd name="T44" fmla="*/ 181 w 295"/>
                  <a:gd name="T45" fmla="*/ 5 h 309"/>
                  <a:gd name="T46" fmla="*/ 186 w 295"/>
                  <a:gd name="T47" fmla="*/ 0 h 309"/>
                  <a:gd name="T48" fmla="*/ 186 w 295"/>
                  <a:gd name="T49" fmla="*/ 0 h 309"/>
                  <a:gd name="T50" fmla="*/ 186 w 295"/>
                  <a:gd name="T51" fmla="*/ 13 h 309"/>
                  <a:gd name="T52" fmla="*/ 186 w 295"/>
                  <a:gd name="T53" fmla="*/ 47 h 309"/>
                  <a:gd name="T54" fmla="*/ 186 w 295"/>
                  <a:gd name="T55" fmla="*/ 100 h 309"/>
                  <a:gd name="T56" fmla="*/ 186 w 295"/>
                  <a:gd name="T57" fmla="*/ 100 h 309"/>
                  <a:gd name="T58" fmla="*/ 194 w 295"/>
                  <a:gd name="T59" fmla="*/ 162 h 309"/>
                  <a:gd name="T60" fmla="*/ 201 w 295"/>
                  <a:gd name="T61" fmla="*/ 194 h 309"/>
                  <a:gd name="T62" fmla="*/ 214 w 295"/>
                  <a:gd name="T63" fmla="*/ 214 h 309"/>
                  <a:gd name="T64" fmla="*/ 214 w 295"/>
                  <a:gd name="T65" fmla="*/ 214 h 309"/>
                  <a:gd name="T66" fmla="*/ 234 w 295"/>
                  <a:gd name="T67" fmla="*/ 249 h 309"/>
                  <a:gd name="T68" fmla="*/ 261 w 295"/>
                  <a:gd name="T69" fmla="*/ 269 h 309"/>
                  <a:gd name="T70" fmla="*/ 281 w 295"/>
                  <a:gd name="T71" fmla="*/ 281 h 309"/>
                  <a:gd name="T72" fmla="*/ 281 w 295"/>
                  <a:gd name="T73" fmla="*/ 281 h 309"/>
                  <a:gd name="T74" fmla="*/ 288 w 295"/>
                  <a:gd name="T75" fmla="*/ 296 h 309"/>
                  <a:gd name="T76" fmla="*/ 295 w 295"/>
                  <a:gd name="T77" fmla="*/ 301 h 309"/>
                  <a:gd name="T78" fmla="*/ 295 w 295"/>
                  <a:gd name="T79" fmla="*/ 301 h 309"/>
                  <a:gd name="T80" fmla="*/ 295 w 295"/>
                  <a:gd name="T81" fmla="*/ 301 h 309"/>
                  <a:gd name="T82" fmla="*/ 274 w 295"/>
                  <a:gd name="T83" fmla="*/ 309 h 309"/>
                  <a:gd name="T84" fmla="*/ 234 w 295"/>
                  <a:gd name="T85" fmla="*/ 296 h 309"/>
                  <a:gd name="T86" fmla="*/ 174 w 295"/>
                  <a:gd name="T87" fmla="*/ 269 h 309"/>
                  <a:gd name="T88" fmla="*/ 174 w 295"/>
                  <a:gd name="T89" fmla="*/ 269 h 309"/>
                  <a:gd name="T90" fmla="*/ 99 w 295"/>
                  <a:gd name="T91" fmla="*/ 249 h 309"/>
                  <a:gd name="T92" fmla="*/ 52 w 295"/>
                  <a:gd name="T93" fmla="*/ 229 h 309"/>
                  <a:gd name="T94" fmla="*/ 32 w 295"/>
                  <a:gd name="T95" fmla="*/ 214 h 309"/>
                  <a:gd name="T96" fmla="*/ 32 w 295"/>
                  <a:gd name="T97" fmla="*/ 214 h 309"/>
                  <a:gd name="T98" fmla="*/ 0 w 295"/>
                  <a:gd name="T99" fmla="*/ 174 h 309"/>
                  <a:gd name="T100" fmla="*/ 0 w 295"/>
                  <a:gd name="T101" fmla="*/ 182 h 309"/>
                  <a:gd name="T102" fmla="*/ 12 w 295"/>
                  <a:gd name="T103" fmla="*/ 187 h 309"/>
                  <a:gd name="T104" fmla="*/ 40 w 295"/>
                  <a:gd name="T105" fmla="*/ 194 h 309"/>
                  <a:gd name="T106" fmla="*/ 40 w 295"/>
                  <a:gd name="T107" fmla="*/ 194 h 309"/>
                  <a:gd name="T108" fmla="*/ 79 w 295"/>
                  <a:gd name="T109" fmla="*/ 187 h 309"/>
                  <a:gd name="T110" fmla="*/ 99 w 295"/>
                  <a:gd name="T111" fmla="*/ 167 h 309"/>
                  <a:gd name="T112" fmla="*/ 107 w 295"/>
                  <a:gd name="T113" fmla="*/ 14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95" h="309">
                    <a:moveTo>
                      <a:pt x="107" y="140"/>
                    </a:moveTo>
                    <a:lnTo>
                      <a:pt x="99" y="127"/>
                    </a:lnTo>
                    <a:lnTo>
                      <a:pt x="92" y="120"/>
                    </a:lnTo>
                    <a:lnTo>
                      <a:pt x="92" y="114"/>
                    </a:lnTo>
                    <a:lnTo>
                      <a:pt x="92" y="114"/>
                    </a:lnTo>
                    <a:lnTo>
                      <a:pt x="92" y="107"/>
                    </a:lnTo>
                    <a:lnTo>
                      <a:pt x="99" y="107"/>
                    </a:lnTo>
                    <a:lnTo>
                      <a:pt x="114" y="107"/>
                    </a:lnTo>
                    <a:lnTo>
                      <a:pt x="114" y="107"/>
                    </a:lnTo>
                    <a:lnTo>
                      <a:pt x="119" y="114"/>
                    </a:lnTo>
                    <a:lnTo>
                      <a:pt x="127" y="107"/>
                    </a:lnTo>
                    <a:lnTo>
                      <a:pt x="134" y="107"/>
                    </a:lnTo>
                    <a:lnTo>
                      <a:pt x="134" y="107"/>
                    </a:lnTo>
                    <a:lnTo>
                      <a:pt x="139" y="100"/>
                    </a:lnTo>
                    <a:lnTo>
                      <a:pt x="154" y="80"/>
                    </a:lnTo>
                    <a:lnTo>
                      <a:pt x="166" y="60"/>
                    </a:lnTo>
                    <a:lnTo>
                      <a:pt x="166" y="60"/>
                    </a:lnTo>
                    <a:lnTo>
                      <a:pt x="174" y="47"/>
                    </a:lnTo>
                    <a:lnTo>
                      <a:pt x="174" y="33"/>
                    </a:lnTo>
                    <a:lnTo>
                      <a:pt x="181" y="13"/>
                    </a:lnTo>
                    <a:lnTo>
                      <a:pt x="181" y="13"/>
                    </a:lnTo>
                    <a:lnTo>
                      <a:pt x="181" y="13"/>
                    </a:lnTo>
                    <a:lnTo>
                      <a:pt x="181" y="5"/>
                    </a:lnTo>
                    <a:lnTo>
                      <a:pt x="186" y="0"/>
                    </a:lnTo>
                    <a:lnTo>
                      <a:pt x="186" y="0"/>
                    </a:lnTo>
                    <a:lnTo>
                      <a:pt x="186" y="13"/>
                    </a:lnTo>
                    <a:lnTo>
                      <a:pt x="186" y="47"/>
                    </a:lnTo>
                    <a:lnTo>
                      <a:pt x="186" y="100"/>
                    </a:lnTo>
                    <a:lnTo>
                      <a:pt x="186" y="100"/>
                    </a:lnTo>
                    <a:lnTo>
                      <a:pt x="194" y="162"/>
                    </a:lnTo>
                    <a:lnTo>
                      <a:pt x="201" y="194"/>
                    </a:lnTo>
                    <a:lnTo>
                      <a:pt x="214" y="214"/>
                    </a:lnTo>
                    <a:lnTo>
                      <a:pt x="214" y="214"/>
                    </a:lnTo>
                    <a:lnTo>
                      <a:pt x="234" y="249"/>
                    </a:lnTo>
                    <a:lnTo>
                      <a:pt x="261" y="269"/>
                    </a:lnTo>
                    <a:lnTo>
                      <a:pt x="281" y="281"/>
                    </a:lnTo>
                    <a:lnTo>
                      <a:pt x="281" y="281"/>
                    </a:lnTo>
                    <a:lnTo>
                      <a:pt x="288" y="296"/>
                    </a:lnTo>
                    <a:lnTo>
                      <a:pt x="295" y="301"/>
                    </a:lnTo>
                    <a:lnTo>
                      <a:pt x="295" y="301"/>
                    </a:lnTo>
                    <a:lnTo>
                      <a:pt x="295" y="301"/>
                    </a:lnTo>
                    <a:lnTo>
                      <a:pt x="274" y="309"/>
                    </a:lnTo>
                    <a:lnTo>
                      <a:pt x="234" y="296"/>
                    </a:lnTo>
                    <a:lnTo>
                      <a:pt x="174" y="269"/>
                    </a:lnTo>
                    <a:lnTo>
                      <a:pt x="174" y="269"/>
                    </a:lnTo>
                    <a:lnTo>
                      <a:pt x="99" y="249"/>
                    </a:lnTo>
                    <a:lnTo>
                      <a:pt x="52" y="229"/>
                    </a:lnTo>
                    <a:lnTo>
                      <a:pt x="32" y="214"/>
                    </a:lnTo>
                    <a:lnTo>
                      <a:pt x="32" y="214"/>
                    </a:lnTo>
                    <a:lnTo>
                      <a:pt x="0" y="174"/>
                    </a:lnTo>
                    <a:lnTo>
                      <a:pt x="0" y="182"/>
                    </a:lnTo>
                    <a:lnTo>
                      <a:pt x="12" y="187"/>
                    </a:lnTo>
                    <a:lnTo>
                      <a:pt x="40" y="194"/>
                    </a:lnTo>
                    <a:lnTo>
                      <a:pt x="40" y="194"/>
                    </a:lnTo>
                    <a:lnTo>
                      <a:pt x="79" y="187"/>
                    </a:lnTo>
                    <a:lnTo>
                      <a:pt x="99" y="167"/>
                    </a:lnTo>
                    <a:lnTo>
                      <a:pt x="107" y="140"/>
                    </a:lnTo>
                    <a:close/>
                  </a:path>
                </a:pathLst>
              </a:custGeom>
              <a:solidFill>
                <a:srgbClr val="EFA7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7" name="Freeform 575"/>
              <p:cNvSpPr>
                <a:spLocks/>
              </p:cNvSpPr>
              <p:nvPr/>
            </p:nvSpPr>
            <p:spPr bwMode="auto">
              <a:xfrm>
                <a:off x="4148" y="2496"/>
                <a:ext cx="145" cy="148"/>
              </a:xfrm>
              <a:custGeom>
                <a:avLst/>
                <a:gdLst>
                  <a:gd name="T0" fmla="*/ 114 w 288"/>
                  <a:gd name="T1" fmla="*/ 142 h 296"/>
                  <a:gd name="T2" fmla="*/ 107 w 288"/>
                  <a:gd name="T3" fmla="*/ 129 h 296"/>
                  <a:gd name="T4" fmla="*/ 99 w 288"/>
                  <a:gd name="T5" fmla="*/ 115 h 296"/>
                  <a:gd name="T6" fmla="*/ 99 w 288"/>
                  <a:gd name="T7" fmla="*/ 109 h 296"/>
                  <a:gd name="T8" fmla="*/ 99 w 288"/>
                  <a:gd name="T9" fmla="*/ 109 h 296"/>
                  <a:gd name="T10" fmla="*/ 99 w 288"/>
                  <a:gd name="T11" fmla="*/ 109 h 296"/>
                  <a:gd name="T12" fmla="*/ 107 w 288"/>
                  <a:gd name="T13" fmla="*/ 109 h 296"/>
                  <a:gd name="T14" fmla="*/ 114 w 288"/>
                  <a:gd name="T15" fmla="*/ 109 h 296"/>
                  <a:gd name="T16" fmla="*/ 114 w 288"/>
                  <a:gd name="T17" fmla="*/ 109 h 296"/>
                  <a:gd name="T18" fmla="*/ 127 w 288"/>
                  <a:gd name="T19" fmla="*/ 109 h 296"/>
                  <a:gd name="T20" fmla="*/ 134 w 288"/>
                  <a:gd name="T21" fmla="*/ 109 h 296"/>
                  <a:gd name="T22" fmla="*/ 139 w 288"/>
                  <a:gd name="T23" fmla="*/ 102 h 296"/>
                  <a:gd name="T24" fmla="*/ 139 w 288"/>
                  <a:gd name="T25" fmla="*/ 102 h 296"/>
                  <a:gd name="T26" fmla="*/ 147 w 288"/>
                  <a:gd name="T27" fmla="*/ 95 h 296"/>
                  <a:gd name="T28" fmla="*/ 154 w 288"/>
                  <a:gd name="T29" fmla="*/ 75 h 296"/>
                  <a:gd name="T30" fmla="*/ 166 w 288"/>
                  <a:gd name="T31" fmla="*/ 55 h 296"/>
                  <a:gd name="T32" fmla="*/ 166 w 288"/>
                  <a:gd name="T33" fmla="*/ 55 h 296"/>
                  <a:gd name="T34" fmla="*/ 174 w 288"/>
                  <a:gd name="T35" fmla="*/ 48 h 296"/>
                  <a:gd name="T36" fmla="*/ 174 w 288"/>
                  <a:gd name="T37" fmla="*/ 35 h 296"/>
                  <a:gd name="T38" fmla="*/ 181 w 288"/>
                  <a:gd name="T39" fmla="*/ 22 h 296"/>
                  <a:gd name="T40" fmla="*/ 181 w 288"/>
                  <a:gd name="T41" fmla="*/ 22 h 296"/>
                  <a:gd name="T42" fmla="*/ 181 w 288"/>
                  <a:gd name="T43" fmla="*/ 22 h 296"/>
                  <a:gd name="T44" fmla="*/ 181 w 288"/>
                  <a:gd name="T45" fmla="*/ 8 h 296"/>
                  <a:gd name="T46" fmla="*/ 186 w 288"/>
                  <a:gd name="T47" fmla="*/ 0 h 296"/>
                  <a:gd name="T48" fmla="*/ 186 w 288"/>
                  <a:gd name="T49" fmla="*/ 0 h 296"/>
                  <a:gd name="T50" fmla="*/ 186 w 288"/>
                  <a:gd name="T51" fmla="*/ 15 h 296"/>
                  <a:gd name="T52" fmla="*/ 181 w 288"/>
                  <a:gd name="T53" fmla="*/ 48 h 296"/>
                  <a:gd name="T54" fmla="*/ 186 w 288"/>
                  <a:gd name="T55" fmla="*/ 95 h 296"/>
                  <a:gd name="T56" fmla="*/ 186 w 288"/>
                  <a:gd name="T57" fmla="*/ 95 h 296"/>
                  <a:gd name="T58" fmla="*/ 186 w 288"/>
                  <a:gd name="T59" fmla="*/ 157 h 296"/>
                  <a:gd name="T60" fmla="*/ 194 w 288"/>
                  <a:gd name="T61" fmla="*/ 189 h 296"/>
                  <a:gd name="T62" fmla="*/ 206 w 288"/>
                  <a:gd name="T63" fmla="*/ 216 h 296"/>
                  <a:gd name="T64" fmla="*/ 206 w 288"/>
                  <a:gd name="T65" fmla="*/ 216 h 296"/>
                  <a:gd name="T66" fmla="*/ 226 w 288"/>
                  <a:gd name="T67" fmla="*/ 244 h 296"/>
                  <a:gd name="T68" fmla="*/ 254 w 288"/>
                  <a:gd name="T69" fmla="*/ 271 h 296"/>
                  <a:gd name="T70" fmla="*/ 274 w 288"/>
                  <a:gd name="T71" fmla="*/ 276 h 296"/>
                  <a:gd name="T72" fmla="*/ 274 w 288"/>
                  <a:gd name="T73" fmla="*/ 276 h 296"/>
                  <a:gd name="T74" fmla="*/ 281 w 288"/>
                  <a:gd name="T75" fmla="*/ 284 h 296"/>
                  <a:gd name="T76" fmla="*/ 288 w 288"/>
                  <a:gd name="T77" fmla="*/ 291 h 296"/>
                  <a:gd name="T78" fmla="*/ 288 w 288"/>
                  <a:gd name="T79" fmla="*/ 296 h 296"/>
                  <a:gd name="T80" fmla="*/ 288 w 288"/>
                  <a:gd name="T81" fmla="*/ 296 h 296"/>
                  <a:gd name="T82" fmla="*/ 274 w 288"/>
                  <a:gd name="T83" fmla="*/ 296 h 296"/>
                  <a:gd name="T84" fmla="*/ 234 w 288"/>
                  <a:gd name="T85" fmla="*/ 291 h 296"/>
                  <a:gd name="T86" fmla="*/ 174 w 288"/>
                  <a:gd name="T87" fmla="*/ 264 h 296"/>
                  <a:gd name="T88" fmla="*/ 174 w 288"/>
                  <a:gd name="T89" fmla="*/ 264 h 296"/>
                  <a:gd name="T90" fmla="*/ 99 w 288"/>
                  <a:gd name="T91" fmla="*/ 236 h 296"/>
                  <a:gd name="T92" fmla="*/ 52 w 288"/>
                  <a:gd name="T93" fmla="*/ 216 h 296"/>
                  <a:gd name="T94" fmla="*/ 25 w 288"/>
                  <a:gd name="T95" fmla="*/ 204 h 296"/>
                  <a:gd name="T96" fmla="*/ 25 w 288"/>
                  <a:gd name="T97" fmla="*/ 204 h 296"/>
                  <a:gd name="T98" fmla="*/ 0 w 288"/>
                  <a:gd name="T99" fmla="*/ 169 h 296"/>
                  <a:gd name="T100" fmla="*/ 0 w 288"/>
                  <a:gd name="T101" fmla="*/ 177 h 296"/>
                  <a:gd name="T102" fmla="*/ 12 w 288"/>
                  <a:gd name="T103" fmla="*/ 182 h 296"/>
                  <a:gd name="T104" fmla="*/ 40 w 288"/>
                  <a:gd name="T105" fmla="*/ 189 h 296"/>
                  <a:gd name="T106" fmla="*/ 40 w 288"/>
                  <a:gd name="T107" fmla="*/ 189 h 296"/>
                  <a:gd name="T108" fmla="*/ 87 w 288"/>
                  <a:gd name="T109" fmla="*/ 189 h 296"/>
                  <a:gd name="T110" fmla="*/ 107 w 288"/>
                  <a:gd name="T111" fmla="*/ 169 h 296"/>
                  <a:gd name="T112" fmla="*/ 114 w 288"/>
                  <a:gd name="T113" fmla="*/ 142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8" h="296">
                    <a:moveTo>
                      <a:pt x="114" y="142"/>
                    </a:moveTo>
                    <a:lnTo>
                      <a:pt x="107" y="129"/>
                    </a:lnTo>
                    <a:lnTo>
                      <a:pt x="99" y="115"/>
                    </a:lnTo>
                    <a:lnTo>
                      <a:pt x="99" y="109"/>
                    </a:lnTo>
                    <a:lnTo>
                      <a:pt x="99" y="109"/>
                    </a:lnTo>
                    <a:lnTo>
                      <a:pt x="99" y="109"/>
                    </a:lnTo>
                    <a:lnTo>
                      <a:pt x="107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27" y="109"/>
                    </a:lnTo>
                    <a:lnTo>
                      <a:pt x="134" y="109"/>
                    </a:lnTo>
                    <a:lnTo>
                      <a:pt x="139" y="102"/>
                    </a:lnTo>
                    <a:lnTo>
                      <a:pt x="139" y="102"/>
                    </a:lnTo>
                    <a:lnTo>
                      <a:pt x="147" y="95"/>
                    </a:lnTo>
                    <a:lnTo>
                      <a:pt x="154" y="75"/>
                    </a:lnTo>
                    <a:lnTo>
                      <a:pt x="166" y="55"/>
                    </a:lnTo>
                    <a:lnTo>
                      <a:pt x="166" y="55"/>
                    </a:lnTo>
                    <a:lnTo>
                      <a:pt x="174" y="48"/>
                    </a:lnTo>
                    <a:lnTo>
                      <a:pt x="174" y="35"/>
                    </a:lnTo>
                    <a:lnTo>
                      <a:pt x="181" y="22"/>
                    </a:lnTo>
                    <a:lnTo>
                      <a:pt x="181" y="22"/>
                    </a:lnTo>
                    <a:lnTo>
                      <a:pt x="181" y="22"/>
                    </a:lnTo>
                    <a:lnTo>
                      <a:pt x="181" y="8"/>
                    </a:lnTo>
                    <a:lnTo>
                      <a:pt x="186" y="0"/>
                    </a:lnTo>
                    <a:lnTo>
                      <a:pt x="186" y="0"/>
                    </a:lnTo>
                    <a:lnTo>
                      <a:pt x="186" y="15"/>
                    </a:lnTo>
                    <a:lnTo>
                      <a:pt x="181" y="48"/>
                    </a:lnTo>
                    <a:lnTo>
                      <a:pt x="186" y="95"/>
                    </a:lnTo>
                    <a:lnTo>
                      <a:pt x="186" y="95"/>
                    </a:lnTo>
                    <a:lnTo>
                      <a:pt x="186" y="157"/>
                    </a:lnTo>
                    <a:lnTo>
                      <a:pt x="194" y="189"/>
                    </a:lnTo>
                    <a:lnTo>
                      <a:pt x="206" y="216"/>
                    </a:lnTo>
                    <a:lnTo>
                      <a:pt x="206" y="216"/>
                    </a:lnTo>
                    <a:lnTo>
                      <a:pt x="226" y="244"/>
                    </a:lnTo>
                    <a:lnTo>
                      <a:pt x="254" y="271"/>
                    </a:lnTo>
                    <a:lnTo>
                      <a:pt x="274" y="276"/>
                    </a:lnTo>
                    <a:lnTo>
                      <a:pt x="274" y="276"/>
                    </a:lnTo>
                    <a:lnTo>
                      <a:pt x="281" y="284"/>
                    </a:lnTo>
                    <a:lnTo>
                      <a:pt x="288" y="291"/>
                    </a:lnTo>
                    <a:lnTo>
                      <a:pt x="288" y="296"/>
                    </a:lnTo>
                    <a:lnTo>
                      <a:pt x="288" y="296"/>
                    </a:lnTo>
                    <a:lnTo>
                      <a:pt x="274" y="296"/>
                    </a:lnTo>
                    <a:lnTo>
                      <a:pt x="234" y="291"/>
                    </a:lnTo>
                    <a:lnTo>
                      <a:pt x="174" y="264"/>
                    </a:lnTo>
                    <a:lnTo>
                      <a:pt x="174" y="264"/>
                    </a:lnTo>
                    <a:lnTo>
                      <a:pt x="99" y="236"/>
                    </a:lnTo>
                    <a:lnTo>
                      <a:pt x="52" y="216"/>
                    </a:lnTo>
                    <a:lnTo>
                      <a:pt x="25" y="204"/>
                    </a:lnTo>
                    <a:lnTo>
                      <a:pt x="25" y="204"/>
                    </a:lnTo>
                    <a:lnTo>
                      <a:pt x="0" y="169"/>
                    </a:lnTo>
                    <a:lnTo>
                      <a:pt x="0" y="177"/>
                    </a:lnTo>
                    <a:lnTo>
                      <a:pt x="12" y="182"/>
                    </a:lnTo>
                    <a:lnTo>
                      <a:pt x="40" y="189"/>
                    </a:lnTo>
                    <a:lnTo>
                      <a:pt x="40" y="189"/>
                    </a:lnTo>
                    <a:lnTo>
                      <a:pt x="87" y="189"/>
                    </a:lnTo>
                    <a:lnTo>
                      <a:pt x="107" y="169"/>
                    </a:lnTo>
                    <a:lnTo>
                      <a:pt x="114" y="142"/>
                    </a:lnTo>
                    <a:close/>
                  </a:path>
                </a:pathLst>
              </a:custGeom>
              <a:solidFill>
                <a:srgbClr val="EBA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8" name="Freeform 576"/>
              <p:cNvSpPr>
                <a:spLocks/>
              </p:cNvSpPr>
              <p:nvPr/>
            </p:nvSpPr>
            <p:spPr bwMode="auto">
              <a:xfrm>
                <a:off x="4148" y="2503"/>
                <a:ext cx="141" cy="138"/>
              </a:xfrm>
              <a:custGeom>
                <a:avLst/>
                <a:gdLst>
                  <a:gd name="T0" fmla="*/ 0 w 281"/>
                  <a:gd name="T1" fmla="*/ 154 h 276"/>
                  <a:gd name="T2" fmla="*/ 25 w 281"/>
                  <a:gd name="T3" fmla="*/ 182 h 276"/>
                  <a:gd name="T4" fmla="*/ 47 w 281"/>
                  <a:gd name="T5" fmla="*/ 194 h 276"/>
                  <a:gd name="T6" fmla="*/ 99 w 281"/>
                  <a:gd name="T7" fmla="*/ 214 h 276"/>
                  <a:gd name="T8" fmla="*/ 174 w 281"/>
                  <a:gd name="T9" fmla="*/ 241 h 276"/>
                  <a:gd name="T10" fmla="*/ 174 w 281"/>
                  <a:gd name="T11" fmla="*/ 241 h 276"/>
                  <a:gd name="T12" fmla="*/ 234 w 281"/>
                  <a:gd name="T13" fmla="*/ 269 h 276"/>
                  <a:gd name="T14" fmla="*/ 268 w 281"/>
                  <a:gd name="T15" fmla="*/ 276 h 276"/>
                  <a:gd name="T16" fmla="*/ 281 w 281"/>
                  <a:gd name="T17" fmla="*/ 276 h 276"/>
                  <a:gd name="T18" fmla="*/ 281 w 281"/>
                  <a:gd name="T19" fmla="*/ 276 h 276"/>
                  <a:gd name="T20" fmla="*/ 274 w 281"/>
                  <a:gd name="T21" fmla="*/ 276 h 276"/>
                  <a:gd name="T22" fmla="*/ 274 w 281"/>
                  <a:gd name="T23" fmla="*/ 269 h 276"/>
                  <a:gd name="T24" fmla="*/ 268 w 281"/>
                  <a:gd name="T25" fmla="*/ 261 h 276"/>
                  <a:gd name="T26" fmla="*/ 268 w 281"/>
                  <a:gd name="T27" fmla="*/ 261 h 276"/>
                  <a:gd name="T28" fmla="*/ 248 w 281"/>
                  <a:gd name="T29" fmla="*/ 256 h 276"/>
                  <a:gd name="T30" fmla="*/ 221 w 281"/>
                  <a:gd name="T31" fmla="*/ 234 h 276"/>
                  <a:gd name="T32" fmla="*/ 201 w 281"/>
                  <a:gd name="T33" fmla="*/ 201 h 276"/>
                  <a:gd name="T34" fmla="*/ 201 w 281"/>
                  <a:gd name="T35" fmla="*/ 201 h 276"/>
                  <a:gd name="T36" fmla="*/ 186 w 281"/>
                  <a:gd name="T37" fmla="*/ 182 h 276"/>
                  <a:gd name="T38" fmla="*/ 186 w 281"/>
                  <a:gd name="T39" fmla="*/ 147 h 276"/>
                  <a:gd name="T40" fmla="*/ 181 w 281"/>
                  <a:gd name="T41" fmla="*/ 80 h 276"/>
                  <a:gd name="T42" fmla="*/ 181 w 281"/>
                  <a:gd name="T43" fmla="*/ 80 h 276"/>
                  <a:gd name="T44" fmla="*/ 181 w 281"/>
                  <a:gd name="T45" fmla="*/ 33 h 276"/>
                  <a:gd name="T46" fmla="*/ 181 w 281"/>
                  <a:gd name="T47" fmla="*/ 13 h 276"/>
                  <a:gd name="T48" fmla="*/ 186 w 281"/>
                  <a:gd name="T49" fmla="*/ 0 h 276"/>
                  <a:gd name="T50" fmla="*/ 186 w 281"/>
                  <a:gd name="T51" fmla="*/ 0 h 276"/>
                  <a:gd name="T52" fmla="*/ 181 w 281"/>
                  <a:gd name="T53" fmla="*/ 7 h 276"/>
                  <a:gd name="T54" fmla="*/ 181 w 281"/>
                  <a:gd name="T55" fmla="*/ 13 h 276"/>
                  <a:gd name="T56" fmla="*/ 181 w 281"/>
                  <a:gd name="T57" fmla="*/ 20 h 276"/>
                  <a:gd name="T58" fmla="*/ 181 w 281"/>
                  <a:gd name="T59" fmla="*/ 20 h 276"/>
                  <a:gd name="T60" fmla="*/ 174 w 281"/>
                  <a:gd name="T61" fmla="*/ 27 h 276"/>
                  <a:gd name="T62" fmla="*/ 174 w 281"/>
                  <a:gd name="T63" fmla="*/ 33 h 276"/>
                  <a:gd name="T64" fmla="*/ 174 w 281"/>
                  <a:gd name="T65" fmla="*/ 40 h 276"/>
                  <a:gd name="T66" fmla="*/ 174 w 281"/>
                  <a:gd name="T67" fmla="*/ 40 h 276"/>
                  <a:gd name="T68" fmla="*/ 159 w 281"/>
                  <a:gd name="T69" fmla="*/ 60 h 276"/>
                  <a:gd name="T70" fmla="*/ 147 w 281"/>
                  <a:gd name="T71" fmla="*/ 80 h 276"/>
                  <a:gd name="T72" fmla="*/ 139 w 281"/>
                  <a:gd name="T73" fmla="*/ 87 h 276"/>
                  <a:gd name="T74" fmla="*/ 139 w 281"/>
                  <a:gd name="T75" fmla="*/ 87 h 276"/>
                  <a:gd name="T76" fmla="*/ 134 w 281"/>
                  <a:gd name="T77" fmla="*/ 94 h 276"/>
                  <a:gd name="T78" fmla="*/ 127 w 281"/>
                  <a:gd name="T79" fmla="*/ 94 h 276"/>
                  <a:gd name="T80" fmla="*/ 119 w 281"/>
                  <a:gd name="T81" fmla="*/ 94 h 276"/>
                  <a:gd name="T82" fmla="*/ 119 w 281"/>
                  <a:gd name="T83" fmla="*/ 94 h 276"/>
                  <a:gd name="T84" fmla="*/ 114 w 281"/>
                  <a:gd name="T85" fmla="*/ 94 h 276"/>
                  <a:gd name="T86" fmla="*/ 107 w 281"/>
                  <a:gd name="T87" fmla="*/ 94 h 276"/>
                  <a:gd name="T88" fmla="*/ 107 w 281"/>
                  <a:gd name="T89" fmla="*/ 100 h 276"/>
                  <a:gd name="T90" fmla="*/ 107 w 281"/>
                  <a:gd name="T91" fmla="*/ 100 h 276"/>
                  <a:gd name="T92" fmla="*/ 107 w 281"/>
                  <a:gd name="T93" fmla="*/ 107 h 276"/>
                  <a:gd name="T94" fmla="*/ 114 w 281"/>
                  <a:gd name="T95" fmla="*/ 114 h 276"/>
                  <a:gd name="T96" fmla="*/ 119 w 281"/>
                  <a:gd name="T97" fmla="*/ 127 h 276"/>
                  <a:gd name="T98" fmla="*/ 119 w 281"/>
                  <a:gd name="T99" fmla="*/ 127 h 276"/>
                  <a:gd name="T100" fmla="*/ 114 w 281"/>
                  <a:gd name="T101" fmla="*/ 154 h 276"/>
                  <a:gd name="T102" fmla="*/ 92 w 281"/>
                  <a:gd name="T103" fmla="*/ 182 h 276"/>
                  <a:gd name="T104" fmla="*/ 47 w 281"/>
                  <a:gd name="T105" fmla="*/ 182 h 276"/>
                  <a:gd name="T106" fmla="*/ 47 w 281"/>
                  <a:gd name="T107" fmla="*/ 182 h 276"/>
                  <a:gd name="T108" fmla="*/ 20 w 281"/>
                  <a:gd name="T109" fmla="*/ 174 h 276"/>
                  <a:gd name="T110" fmla="*/ 0 w 281"/>
                  <a:gd name="T111" fmla="*/ 162 h 276"/>
                  <a:gd name="T112" fmla="*/ 0 w 281"/>
                  <a:gd name="T113" fmla="*/ 154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1" h="276">
                    <a:moveTo>
                      <a:pt x="0" y="154"/>
                    </a:moveTo>
                    <a:lnTo>
                      <a:pt x="25" y="182"/>
                    </a:lnTo>
                    <a:lnTo>
                      <a:pt x="47" y="194"/>
                    </a:lnTo>
                    <a:lnTo>
                      <a:pt x="99" y="214"/>
                    </a:lnTo>
                    <a:lnTo>
                      <a:pt x="174" y="241"/>
                    </a:lnTo>
                    <a:lnTo>
                      <a:pt x="174" y="241"/>
                    </a:lnTo>
                    <a:lnTo>
                      <a:pt x="234" y="269"/>
                    </a:lnTo>
                    <a:lnTo>
                      <a:pt x="268" y="276"/>
                    </a:lnTo>
                    <a:lnTo>
                      <a:pt x="281" y="276"/>
                    </a:lnTo>
                    <a:lnTo>
                      <a:pt x="281" y="276"/>
                    </a:lnTo>
                    <a:lnTo>
                      <a:pt x="274" y="276"/>
                    </a:lnTo>
                    <a:lnTo>
                      <a:pt x="274" y="269"/>
                    </a:lnTo>
                    <a:lnTo>
                      <a:pt x="268" y="261"/>
                    </a:lnTo>
                    <a:lnTo>
                      <a:pt x="268" y="261"/>
                    </a:lnTo>
                    <a:lnTo>
                      <a:pt x="248" y="256"/>
                    </a:lnTo>
                    <a:lnTo>
                      <a:pt x="221" y="234"/>
                    </a:lnTo>
                    <a:lnTo>
                      <a:pt x="201" y="201"/>
                    </a:lnTo>
                    <a:lnTo>
                      <a:pt x="201" y="201"/>
                    </a:lnTo>
                    <a:lnTo>
                      <a:pt x="186" y="182"/>
                    </a:lnTo>
                    <a:lnTo>
                      <a:pt x="186" y="147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81" y="33"/>
                    </a:lnTo>
                    <a:lnTo>
                      <a:pt x="181" y="13"/>
                    </a:lnTo>
                    <a:lnTo>
                      <a:pt x="186" y="0"/>
                    </a:lnTo>
                    <a:lnTo>
                      <a:pt x="186" y="0"/>
                    </a:lnTo>
                    <a:lnTo>
                      <a:pt x="181" y="7"/>
                    </a:lnTo>
                    <a:lnTo>
                      <a:pt x="181" y="13"/>
                    </a:lnTo>
                    <a:lnTo>
                      <a:pt x="181" y="20"/>
                    </a:lnTo>
                    <a:lnTo>
                      <a:pt x="181" y="20"/>
                    </a:lnTo>
                    <a:lnTo>
                      <a:pt x="174" y="27"/>
                    </a:lnTo>
                    <a:lnTo>
                      <a:pt x="174" y="33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59" y="60"/>
                    </a:lnTo>
                    <a:lnTo>
                      <a:pt x="147" y="80"/>
                    </a:lnTo>
                    <a:lnTo>
                      <a:pt x="139" y="87"/>
                    </a:lnTo>
                    <a:lnTo>
                      <a:pt x="139" y="87"/>
                    </a:lnTo>
                    <a:lnTo>
                      <a:pt x="134" y="94"/>
                    </a:lnTo>
                    <a:lnTo>
                      <a:pt x="127" y="94"/>
                    </a:lnTo>
                    <a:lnTo>
                      <a:pt x="119" y="94"/>
                    </a:lnTo>
                    <a:lnTo>
                      <a:pt x="119" y="94"/>
                    </a:lnTo>
                    <a:lnTo>
                      <a:pt x="114" y="94"/>
                    </a:lnTo>
                    <a:lnTo>
                      <a:pt x="107" y="94"/>
                    </a:lnTo>
                    <a:lnTo>
                      <a:pt x="107" y="100"/>
                    </a:lnTo>
                    <a:lnTo>
                      <a:pt x="107" y="100"/>
                    </a:lnTo>
                    <a:lnTo>
                      <a:pt x="107" y="107"/>
                    </a:lnTo>
                    <a:lnTo>
                      <a:pt x="114" y="114"/>
                    </a:lnTo>
                    <a:lnTo>
                      <a:pt x="119" y="127"/>
                    </a:lnTo>
                    <a:lnTo>
                      <a:pt x="119" y="127"/>
                    </a:lnTo>
                    <a:lnTo>
                      <a:pt x="114" y="154"/>
                    </a:lnTo>
                    <a:lnTo>
                      <a:pt x="92" y="182"/>
                    </a:lnTo>
                    <a:lnTo>
                      <a:pt x="47" y="182"/>
                    </a:lnTo>
                    <a:lnTo>
                      <a:pt x="47" y="182"/>
                    </a:lnTo>
                    <a:lnTo>
                      <a:pt x="20" y="174"/>
                    </a:lnTo>
                    <a:lnTo>
                      <a:pt x="0" y="162"/>
                    </a:lnTo>
                    <a:lnTo>
                      <a:pt x="0" y="154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69" name="Freeform 577"/>
              <p:cNvSpPr>
                <a:spLocks/>
              </p:cNvSpPr>
              <p:nvPr/>
            </p:nvSpPr>
            <p:spPr bwMode="auto">
              <a:xfrm>
                <a:off x="4397" y="2466"/>
                <a:ext cx="50" cy="47"/>
              </a:xfrm>
              <a:custGeom>
                <a:avLst/>
                <a:gdLst>
                  <a:gd name="T0" fmla="*/ 0 w 99"/>
                  <a:gd name="T1" fmla="*/ 55 h 95"/>
                  <a:gd name="T2" fmla="*/ 0 w 99"/>
                  <a:gd name="T3" fmla="*/ 48 h 95"/>
                  <a:gd name="T4" fmla="*/ 5 w 99"/>
                  <a:gd name="T5" fmla="*/ 35 h 95"/>
                  <a:gd name="T6" fmla="*/ 20 w 99"/>
                  <a:gd name="T7" fmla="*/ 15 h 95"/>
                  <a:gd name="T8" fmla="*/ 20 w 99"/>
                  <a:gd name="T9" fmla="*/ 15 h 95"/>
                  <a:gd name="T10" fmla="*/ 25 w 99"/>
                  <a:gd name="T11" fmla="*/ 0 h 95"/>
                  <a:gd name="T12" fmla="*/ 40 w 99"/>
                  <a:gd name="T13" fmla="*/ 8 h 95"/>
                  <a:gd name="T14" fmla="*/ 52 w 99"/>
                  <a:gd name="T15" fmla="*/ 15 h 95"/>
                  <a:gd name="T16" fmla="*/ 52 w 99"/>
                  <a:gd name="T17" fmla="*/ 15 h 95"/>
                  <a:gd name="T18" fmla="*/ 67 w 99"/>
                  <a:gd name="T19" fmla="*/ 35 h 95"/>
                  <a:gd name="T20" fmla="*/ 87 w 99"/>
                  <a:gd name="T21" fmla="*/ 55 h 95"/>
                  <a:gd name="T22" fmla="*/ 99 w 99"/>
                  <a:gd name="T23" fmla="*/ 75 h 95"/>
                  <a:gd name="T24" fmla="*/ 99 w 99"/>
                  <a:gd name="T25" fmla="*/ 75 h 95"/>
                  <a:gd name="T26" fmla="*/ 99 w 99"/>
                  <a:gd name="T27" fmla="*/ 88 h 95"/>
                  <a:gd name="T28" fmla="*/ 87 w 99"/>
                  <a:gd name="T29" fmla="*/ 95 h 95"/>
                  <a:gd name="T30" fmla="*/ 60 w 99"/>
                  <a:gd name="T31" fmla="*/ 95 h 95"/>
                  <a:gd name="T32" fmla="*/ 60 w 99"/>
                  <a:gd name="T33" fmla="*/ 95 h 95"/>
                  <a:gd name="T34" fmla="*/ 32 w 99"/>
                  <a:gd name="T35" fmla="*/ 82 h 95"/>
                  <a:gd name="T36" fmla="*/ 12 w 99"/>
                  <a:gd name="T37" fmla="*/ 75 h 95"/>
                  <a:gd name="T38" fmla="*/ 5 w 99"/>
                  <a:gd name="T39" fmla="*/ 68 h 95"/>
                  <a:gd name="T40" fmla="*/ 5 w 99"/>
                  <a:gd name="T41" fmla="*/ 68 h 95"/>
                  <a:gd name="T42" fmla="*/ 0 w 99"/>
                  <a:gd name="T43" fmla="*/ 68 h 95"/>
                  <a:gd name="T44" fmla="*/ 0 w 99"/>
                  <a:gd name="T45" fmla="*/ 60 h 95"/>
                  <a:gd name="T46" fmla="*/ 0 w 99"/>
                  <a:gd name="T47" fmla="*/ 5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9" h="95">
                    <a:moveTo>
                      <a:pt x="0" y="55"/>
                    </a:moveTo>
                    <a:lnTo>
                      <a:pt x="0" y="48"/>
                    </a:lnTo>
                    <a:lnTo>
                      <a:pt x="5" y="3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5" y="0"/>
                    </a:lnTo>
                    <a:lnTo>
                      <a:pt x="40" y="8"/>
                    </a:lnTo>
                    <a:lnTo>
                      <a:pt x="52" y="15"/>
                    </a:lnTo>
                    <a:lnTo>
                      <a:pt x="52" y="15"/>
                    </a:lnTo>
                    <a:lnTo>
                      <a:pt x="67" y="35"/>
                    </a:lnTo>
                    <a:lnTo>
                      <a:pt x="87" y="55"/>
                    </a:lnTo>
                    <a:lnTo>
                      <a:pt x="99" y="75"/>
                    </a:lnTo>
                    <a:lnTo>
                      <a:pt x="99" y="75"/>
                    </a:lnTo>
                    <a:lnTo>
                      <a:pt x="99" y="88"/>
                    </a:lnTo>
                    <a:lnTo>
                      <a:pt x="87" y="95"/>
                    </a:lnTo>
                    <a:lnTo>
                      <a:pt x="60" y="95"/>
                    </a:lnTo>
                    <a:lnTo>
                      <a:pt x="60" y="95"/>
                    </a:lnTo>
                    <a:lnTo>
                      <a:pt x="32" y="82"/>
                    </a:lnTo>
                    <a:lnTo>
                      <a:pt x="12" y="75"/>
                    </a:lnTo>
                    <a:lnTo>
                      <a:pt x="5" y="68"/>
                    </a:lnTo>
                    <a:lnTo>
                      <a:pt x="5" y="68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0" name="Freeform 578"/>
              <p:cNvSpPr>
                <a:spLocks/>
              </p:cNvSpPr>
              <p:nvPr/>
            </p:nvSpPr>
            <p:spPr bwMode="auto">
              <a:xfrm>
                <a:off x="4262" y="2503"/>
                <a:ext cx="128" cy="164"/>
              </a:xfrm>
              <a:custGeom>
                <a:avLst/>
                <a:gdLst>
                  <a:gd name="T0" fmla="*/ 22 w 256"/>
                  <a:gd name="T1" fmla="*/ 80 h 329"/>
                  <a:gd name="T2" fmla="*/ 8 w 256"/>
                  <a:gd name="T3" fmla="*/ 53 h 329"/>
                  <a:gd name="T4" fmla="*/ 0 w 256"/>
                  <a:gd name="T5" fmla="*/ 27 h 329"/>
                  <a:gd name="T6" fmla="*/ 8 w 256"/>
                  <a:gd name="T7" fmla="*/ 7 h 329"/>
                  <a:gd name="T8" fmla="*/ 8 w 256"/>
                  <a:gd name="T9" fmla="*/ 7 h 329"/>
                  <a:gd name="T10" fmla="*/ 15 w 256"/>
                  <a:gd name="T11" fmla="*/ 0 h 329"/>
                  <a:gd name="T12" fmla="*/ 22 w 256"/>
                  <a:gd name="T13" fmla="*/ 0 h 329"/>
                  <a:gd name="T14" fmla="*/ 28 w 256"/>
                  <a:gd name="T15" fmla="*/ 0 h 329"/>
                  <a:gd name="T16" fmla="*/ 28 w 256"/>
                  <a:gd name="T17" fmla="*/ 0 h 329"/>
                  <a:gd name="T18" fmla="*/ 35 w 256"/>
                  <a:gd name="T19" fmla="*/ 13 h 329"/>
                  <a:gd name="T20" fmla="*/ 48 w 256"/>
                  <a:gd name="T21" fmla="*/ 20 h 329"/>
                  <a:gd name="T22" fmla="*/ 82 w 256"/>
                  <a:gd name="T23" fmla="*/ 27 h 329"/>
                  <a:gd name="T24" fmla="*/ 82 w 256"/>
                  <a:gd name="T25" fmla="*/ 27 h 329"/>
                  <a:gd name="T26" fmla="*/ 109 w 256"/>
                  <a:gd name="T27" fmla="*/ 33 h 329"/>
                  <a:gd name="T28" fmla="*/ 136 w 256"/>
                  <a:gd name="T29" fmla="*/ 33 h 329"/>
                  <a:gd name="T30" fmla="*/ 169 w 256"/>
                  <a:gd name="T31" fmla="*/ 20 h 329"/>
                  <a:gd name="T32" fmla="*/ 169 w 256"/>
                  <a:gd name="T33" fmla="*/ 20 h 329"/>
                  <a:gd name="T34" fmla="*/ 189 w 256"/>
                  <a:gd name="T35" fmla="*/ 13 h 329"/>
                  <a:gd name="T36" fmla="*/ 196 w 256"/>
                  <a:gd name="T37" fmla="*/ 7 h 329"/>
                  <a:gd name="T38" fmla="*/ 209 w 256"/>
                  <a:gd name="T39" fmla="*/ 0 h 329"/>
                  <a:gd name="T40" fmla="*/ 209 w 256"/>
                  <a:gd name="T41" fmla="*/ 0 h 329"/>
                  <a:gd name="T42" fmla="*/ 229 w 256"/>
                  <a:gd name="T43" fmla="*/ 0 h 329"/>
                  <a:gd name="T44" fmla="*/ 249 w 256"/>
                  <a:gd name="T45" fmla="*/ 0 h 329"/>
                  <a:gd name="T46" fmla="*/ 256 w 256"/>
                  <a:gd name="T47" fmla="*/ 13 h 329"/>
                  <a:gd name="T48" fmla="*/ 256 w 256"/>
                  <a:gd name="T49" fmla="*/ 13 h 329"/>
                  <a:gd name="T50" fmla="*/ 243 w 256"/>
                  <a:gd name="T51" fmla="*/ 33 h 329"/>
                  <a:gd name="T52" fmla="*/ 236 w 256"/>
                  <a:gd name="T53" fmla="*/ 40 h 329"/>
                  <a:gd name="T54" fmla="*/ 229 w 256"/>
                  <a:gd name="T55" fmla="*/ 60 h 329"/>
                  <a:gd name="T56" fmla="*/ 229 w 256"/>
                  <a:gd name="T57" fmla="*/ 60 h 329"/>
                  <a:gd name="T58" fmla="*/ 229 w 256"/>
                  <a:gd name="T59" fmla="*/ 74 h 329"/>
                  <a:gd name="T60" fmla="*/ 229 w 256"/>
                  <a:gd name="T61" fmla="*/ 100 h 329"/>
                  <a:gd name="T62" fmla="*/ 236 w 256"/>
                  <a:gd name="T63" fmla="*/ 120 h 329"/>
                  <a:gd name="T64" fmla="*/ 236 w 256"/>
                  <a:gd name="T65" fmla="*/ 120 h 329"/>
                  <a:gd name="T66" fmla="*/ 256 w 256"/>
                  <a:gd name="T67" fmla="*/ 154 h 329"/>
                  <a:gd name="T68" fmla="*/ 256 w 256"/>
                  <a:gd name="T69" fmla="*/ 189 h 329"/>
                  <a:gd name="T70" fmla="*/ 256 w 256"/>
                  <a:gd name="T71" fmla="*/ 221 h 329"/>
                  <a:gd name="T72" fmla="*/ 249 w 256"/>
                  <a:gd name="T73" fmla="*/ 249 h 329"/>
                  <a:gd name="T74" fmla="*/ 249 w 256"/>
                  <a:gd name="T75" fmla="*/ 269 h 329"/>
                  <a:gd name="T76" fmla="*/ 249 w 256"/>
                  <a:gd name="T77" fmla="*/ 269 h 329"/>
                  <a:gd name="T78" fmla="*/ 256 w 256"/>
                  <a:gd name="T79" fmla="*/ 301 h 329"/>
                  <a:gd name="T80" fmla="*/ 256 w 256"/>
                  <a:gd name="T81" fmla="*/ 329 h 329"/>
                  <a:gd name="T82" fmla="*/ 224 w 256"/>
                  <a:gd name="T83" fmla="*/ 329 h 329"/>
                  <a:gd name="T84" fmla="*/ 224 w 256"/>
                  <a:gd name="T85" fmla="*/ 329 h 329"/>
                  <a:gd name="T86" fmla="*/ 169 w 256"/>
                  <a:gd name="T87" fmla="*/ 316 h 329"/>
                  <a:gd name="T88" fmla="*/ 122 w 256"/>
                  <a:gd name="T89" fmla="*/ 296 h 329"/>
                  <a:gd name="T90" fmla="*/ 95 w 256"/>
                  <a:gd name="T91" fmla="*/ 276 h 329"/>
                  <a:gd name="T92" fmla="*/ 95 w 256"/>
                  <a:gd name="T93" fmla="*/ 276 h 329"/>
                  <a:gd name="T94" fmla="*/ 75 w 256"/>
                  <a:gd name="T95" fmla="*/ 249 h 329"/>
                  <a:gd name="T96" fmla="*/ 55 w 256"/>
                  <a:gd name="T97" fmla="*/ 214 h 329"/>
                  <a:gd name="T98" fmla="*/ 42 w 256"/>
                  <a:gd name="T99" fmla="*/ 182 h 329"/>
                  <a:gd name="T100" fmla="*/ 42 w 256"/>
                  <a:gd name="T101" fmla="*/ 182 h 329"/>
                  <a:gd name="T102" fmla="*/ 35 w 256"/>
                  <a:gd name="T103" fmla="*/ 162 h 329"/>
                  <a:gd name="T104" fmla="*/ 28 w 256"/>
                  <a:gd name="T105" fmla="*/ 114 h 329"/>
                  <a:gd name="T106" fmla="*/ 22 w 256"/>
                  <a:gd name="T107" fmla="*/ 80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6" h="329">
                    <a:moveTo>
                      <a:pt x="22" y="80"/>
                    </a:moveTo>
                    <a:lnTo>
                      <a:pt x="8" y="53"/>
                    </a:lnTo>
                    <a:lnTo>
                      <a:pt x="0" y="2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5" y="13"/>
                    </a:lnTo>
                    <a:lnTo>
                      <a:pt x="48" y="20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109" y="33"/>
                    </a:lnTo>
                    <a:lnTo>
                      <a:pt x="136" y="33"/>
                    </a:lnTo>
                    <a:lnTo>
                      <a:pt x="169" y="20"/>
                    </a:lnTo>
                    <a:lnTo>
                      <a:pt x="169" y="20"/>
                    </a:lnTo>
                    <a:lnTo>
                      <a:pt x="189" y="13"/>
                    </a:lnTo>
                    <a:lnTo>
                      <a:pt x="196" y="7"/>
                    </a:lnTo>
                    <a:lnTo>
                      <a:pt x="209" y="0"/>
                    </a:lnTo>
                    <a:lnTo>
                      <a:pt x="209" y="0"/>
                    </a:lnTo>
                    <a:lnTo>
                      <a:pt x="229" y="0"/>
                    </a:lnTo>
                    <a:lnTo>
                      <a:pt x="249" y="0"/>
                    </a:lnTo>
                    <a:lnTo>
                      <a:pt x="256" y="13"/>
                    </a:lnTo>
                    <a:lnTo>
                      <a:pt x="256" y="13"/>
                    </a:lnTo>
                    <a:lnTo>
                      <a:pt x="243" y="33"/>
                    </a:lnTo>
                    <a:lnTo>
                      <a:pt x="236" y="40"/>
                    </a:lnTo>
                    <a:lnTo>
                      <a:pt x="229" y="60"/>
                    </a:lnTo>
                    <a:lnTo>
                      <a:pt x="229" y="60"/>
                    </a:lnTo>
                    <a:lnTo>
                      <a:pt x="229" y="74"/>
                    </a:lnTo>
                    <a:lnTo>
                      <a:pt x="229" y="100"/>
                    </a:lnTo>
                    <a:lnTo>
                      <a:pt x="236" y="120"/>
                    </a:lnTo>
                    <a:lnTo>
                      <a:pt x="236" y="120"/>
                    </a:lnTo>
                    <a:lnTo>
                      <a:pt x="256" y="154"/>
                    </a:lnTo>
                    <a:lnTo>
                      <a:pt x="256" y="189"/>
                    </a:lnTo>
                    <a:lnTo>
                      <a:pt x="256" y="221"/>
                    </a:lnTo>
                    <a:lnTo>
                      <a:pt x="249" y="249"/>
                    </a:lnTo>
                    <a:lnTo>
                      <a:pt x="249" y="269"/>
                    </a:lnTo>
                    <a:lnTo>
                      <a:pt x="249" y="269"/>
                    </a:lnTo>
                    <a:lnTo>
                      <a:pt x="256" y="301"/>
                    </a:lnTo>
                    <a:lnTo>
                      <a:pt x="256" y="329"/>
                    </a:lnTo>
                    <a:lnTo>
                      <a:pt x="224" y="329"/>
                    </a:lnTo>
                    <a:lnTo>
                      <a:pt x="224" y="329"/>
                    </a:lnTo>
                    <a:lnTo>
                      <a:pt x="169" y="316"/>
                    </a:lnTo>
                    <a:lnTo>
                      <a:pt x="122" y="296"/>
                    </a:lnTo>
                    <a:lnTo>
                      <a:pt x="95" y="276"/>
                    </a:lnTo>
                    <a:lnTo>
                      <a:pt x="95" y="276"/>
                    </a:lnTo>
                    <a:lnTo>
                      <a:pt x="75" y="249"/>
                    </a:lnTo>
                    <a:lnTo>
                      <a:pt x="55" y="214"/>
                    </a:lnTo>
                    <a:lnTo>
                      <a:pt x="42" y="182"/>
                    </a:lnTo>
                    <a:lnTo>
                      <a:pt x="42" y="182"/>
                    </a:lnTo>
                    <a:lnTo>
                      <a:pt x="35" y="162"/>
                    </a:lnTo>
                    <a:lnTo>
                      <a:pt x="28" y="114"/>
                    </a:lnTo>
                    <a:lnTo>
                      <a:pt x="22" y="80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1" name="Freeform 579"/>
              <p:cNvSpPr>
                <a:spLocks/>
              </p:cNvSpPr>
              <p:nvPr/>
            </p:nvSpPr>
            <p:spPr bwMode="auto">
              <a:xfrm>
                <a:off x="4403" y="2594"/>
                <a:ext cx="111" cy="124"/>
              </a:xfrm>
              <a:custGeom>
                <a:avLst/>
                <a:gdLst>
                  <a:gd name="T0" fmla="*/ 0 w 222"/>
                  <a:gd name="T1" fmla="*/ 107 h 248"/>
                  <a:gd name="T2" fmla="*/ 0 w 222"/>
                  <a:gd name="T3" fmla="*/ 94 h 248"/>
                  <a:gd name="T4" fmla="*/ 13 w 222"/>
                  <a:gd name="T5" fmla="*/ 59 h 248"/>
                  <a:gd name="T6" fmla="*/ 28 w 222"/>
                  <a:gd name="T7" fmla="*/ 27 h 248"/>
                  <a:gd name="T8" fmla="*/ 28 w 222"/>
                  <a:gd name="T9" fmla="*/ 27 h 248"/>
                  <a:gd name="T10" fmla="*/ 48 w 222"/>
                  <a:gd name="T11" fmla="*/ 7 h 248"/>
                  <a:gd name="T12" fmla="*/ 75 w 222"/>
                  <a:gd name="T13" fmla="*/ 7 h 248"/>
                  <a:gd name="T14" fmla="*/ 107 w 222"/>
                  <a:gd name="T15" fmla="*/ 0 h 248"/>
                  <a:gd name="T16" fmla="*/ 107 w 222"/>
                  <a:gd name="T17" fmla="*/ 0 h 248"/>
                  <a:gd name="T18" fmla="*/ 135 w 222"/>
                  <a:gd name="T19" fmla="*/ 12 h 248"/>
                  <a:gd name="T20" fmla="*/ 175 w 222"/>
                  <a:gd name="T21" fmla="*/ 39 h 248"/>
                  <a:gd name="T22" fmla="*/ 202 w 222"/>
                  <a:gd name="T23" fmla="*/ 79 h 248"/>
                  <a:gd name="T24" fmla="*/ 202 w 222"/>
                  <a:gd name="T25" fmla="*/ 79 h 248"/>
                  <a:gd name="T26" fmla="*/ 214 w 222"/>
                  <a:gd name="T27" fmla="*/ 134 h 248"/>
                  <a:gd name="T28" fmla="*/ 222 w 222"/>
                  <a:gd name="T29" fmla="*/ 174 h 248"/>
                  <a:gd name="T30" fmla="*/ 222 w 222"/>
                  <a:gd name="T31" fmla="*/ 208 h 248"/>
                  <a:gd name="T32" fmla="*/ 222 w 222"/>
                  <a:gd name="T33" fmla="*/ 228 h 248"/>
                  <a:gd name="T34" fmla="*/ 209 w 222"/>
                  <a:gd name="T35" fmla="*/ 241 h 248"/>
                  <a:gd name="T36" fmla="*/ 194 w 222"/>
                  <a:gd name="T37" fmla="*/ 248 h 248"/>
                  <a:gd name="T38" fmla="*/ 175 w 222"/>
                  <a:gd name="T39" fmla="*/ 248 h 248"/>
                  <a:gd name="T40" fmla="*/ 155 w 222"/>
                  <a:gd name="T41" fmla="*/ 248 h 248"/>
                  <a:gd name="T42" fmla="*/ 127 w 222"/>
                  <a:gd name="T43" fmla="*/ 241 h 248"/>
                  <a:gd name="T44" fmla="*/ 107 w 222"/>
                  <a:gd name="T45" fmla="*/ 234 h 248"/>
                  <a:gd name="T46" fmla="*/ 107 w 222"/>
                  <a:gd name="T47" fmla="*/ 234 h 248"/>
                  <a:gd name="T48" fmla="*/ 55 w 222"/>
                  <a:gd name="T49" fmla="*/ 214 h 248"/>
                  <a:gd name="T50" fmla="*/ 20 w 222"/>
                  <a:gd name="T51" fmla="*/ 187 h 248"/>
                  <a:gd name="T52" fmla="*/ 0 w 222"/>
                  <a:gd name="T53" fmla="*/ 147 h 248"/>
                  <a:gd name="T54" fmla="*/ 0 w 222"/>
                  <a:gd name="T55" fmla="*/ 107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248">
                    <a:moveTo>
                      <a:pt x="0" y="107"/>
                    </a:moveTo>
                    <a:lnTo>
                      <a:pt x="0" y="94"/>
                    </a:lnTo>
                    <a:lnTo>
                      <a:pt x="13" y="59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48" y="7"/>
                    </a:lnTo>
                    <a:lnTo>
                      <a:pt x="75" y="7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35" y="12"/>
                    </a:lnTo>
                    <a:lnTo>
                      <a:pt x="175" y="39"/>
                    </a:lnTo>
                    <a:lnTo>
                      <a:pt x="202" y="79"/>
                    </a:lnTo>
                    <a:lnTo>
                      <a:pt x="202" y="79"/>
                    </a:lnTo>
                    <a:lnTo>
                      <a:pt x="214" y="134"/>
                    </a:lnTo>
                    <a:lnTo>
                      <a:pt x="222" y="174"/>
                    </a:lnTo>
                    <a:lnTo>
                      <a:pt x="222" y="208"/>
                    </a:lnTo>
                    <a:lnTo>
                      <a:pt x="222" y="228"/>
                    </a:lnTo>
                    <a:lnTo>
                      <a:pt x="209" y="241"/>
                    </a:lnTo>
                    <a:lnTo>
                      <a:pt x="194" y="248"/>
                    </a:lnTo>
                    <a:lnTo>
                      <a:pt x="175" y="248"/>
                    </a:lnTo>
                    <a:lnTo>
                      <a:pt x="155" y="248"/>
                    </a:lnTo>
                    <a:lnTo>
                      <a:pt x="127" y="241"/>
                    </a:lnTo>
                    <a:lnTo>
                      <a:pt x="107" y="234"/>
                    </a:lnTo>
                    <a:lnTo>
                      <a:pt x="107" y="234"/>
                    </a:lnTo>
                    <a:lnTo>
                      <a:pt x="55" y="214"/>
                    </a:lnTo>
                    <a:lnTo>
                      <a:pt x="20" y="187"/>
                    </a:lnTo>
                    <a:lnTo>
                      <a:pt x="0" y="14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2" name="Freeform 580"/>
              <p:cNvSpPr>
                <a:spLocks/>
              </p:cNvSpPr>
              <p:nvPr/>
            </p:nvSpPr>
            <p:spPr bwMode="auto">
              <a:xfrm>
                <a:off x="4178" y="2624"/>
                <a:ext cx="202" cy="118"/>
              </a:xfrm>
              <a:custGeom>
                <a:avLst/>
                <a:gdLst>
                  <a:gd name="T0" fmla="*/ 0 w 403"/>
                  <a:gd name="T1" fmla="*/ 0 h 236"/>
                  <a:gd name="T2" fmla="*/ 33 w 403"/>
                  <a:gd name="T3" fmla="*/ 15 h 236"/>
                  <a:gd name="T4" fmla="*/ 107 w 403"/>
                  <a:gd name="T5" fmla="*/ 35 h 236"/>
                  <a:gd name="T6" fmla="*/ 182 w 403"/>
                  <a:gd name="T7" fmla="*/ 60 h 236"/>
                  <a:gd name="T8" fmla="*/ 229 w 403"/>
                  <a:gd name="T9" fmla="*/ 68 h 236"/>
                  <a:gd name="T10" fmla="*/ 229 w 403"/>
                  <a:gd name="T11" fmla="*/ 68 h 236"/>
                  <a:gd name="T12" fmla="*/ 242 w 403"/>
                  <a:gd name="T13" fmla="*/ 68 h 236"/>
                  <a:gd name="T14" fmla="*/ 262 w 403"/>
                  <a:gd name="T15" fmla="*/ 68 h 236"/>
                  <a:gd name="T16" fmla="*/ 269 w 403"/>
                  <a:gd name="T17" fmla="*/ 60 h 236"/>
                  <a:gd name="T18" fmla="*/ 269 w 403"/>
                  <a:gd name="T19" fmla="*/ 60 h 236"/>
                  <a:gd name="T20" fmla="*/ 262 w 403"/>
                  <a:gd name="T21" fmla="*/ 68 h 236"/>
                  <a:gd name="T22" fmla="*/ 262 w 403"/>
                  <a:gd name="T23" fmla="*/ 75 h 236"/>
                  <a:gd name="T24" fmla="*/ 262 w 403"/>
                  <a:gd name="T25" fmla="*/ 82 h 236"/>
                  <a:gd name="T26" fmla="*/ 262 w 403"/>
                  <a:gd name="T27" fmla="*/ 82 h 236"/>
                  <a:gd name="T28" fmla="*/ 262 w 403"/>
                  <a:gd name="T29" fmla="*/ 95 h 236"/>
                  <a:gd name="T30" fmla="*/ 269 w 403"/>
                  <a:gd name="T31" fmla="*/ 108 h 236"/>
                  <a:gd name="T32" fmla="*/ 282 w 403"/>
                  <a:gd name="T33" fmla="*/ 115 h 236"/>
                  <a:gd name="T34" fmla="*/ 282 w 403"/>
                  <a:gd name="T35" fmla="*/ 115 h 236"/>
                  <a:gd name="T36" fmla="*/ 296 w 403"/>
                  <a:gd name="T37" fmla="*/ 135 h 236"/>
                  <a:gd name="T38" fmla="*/ 309 w 403"/>
                  <a:gd name="T39" fmla="*/ 149 h 236"/>
                  <a:gd name="T40" fmla="*/ 323 w 403"/>
                  <a:gd name="T41" fmla="*/ 162 h 236"/>
                  <a:gd name="T42" fmla="*/ 323 w 403"/>
                  <a:gd name="T43" fmla="*/ 162 h 236"/>
                  <a:gd name="T44" fmla="*/ 336 w 403"/>
                  <a:gd name="T45" fmla="*/ 175 h 236"/>
                  <a:gd name="T46" fmla="*/ 371 w 403"/>
                  <a:gd name="T47" fmla="*/ 189 h 236"/>
                  <a:gd name="T48" fmla="*/ 403 w 403"/>
                  <a:gd name="T49" fmla="*/ 182 h 236"/>
                  <a:gd name="T50" fmla="*/ 403 w 403"/>
                  <a:gd name="T51" fmla="*/ 182 h 236"/>
                  <a:gd name="T52" fmla="*/ 363 w 403"/>
                  <a:gd name="T53" fmla="*/ 236 h 236"/>
                  <a:gd name="T54" fmla="*/ 343 w 403"/>
                  <a:gd name="T55" fmla="*/ 229 h 236"/>
                  <a:gd name="T56" fmla="*/ 296 w 403"/>
                  <a:gd name="T57" fmla="*/ 202 h 236"/>
                  <a:gd name="T58" fmla="*/ 249 w 403"/>
                  <a:gd name="T59" fmla="*/ 169 h 236"/>
                  <a:gd name="T60" fmla="*/ 249 w 403"/>
                  <a:gd name="T61" fmla="*/ 169 h 236"/>
                  <a:gd name="T62" fmla="*/ 222 w 403"/>
                  <a:gd name="T63" fmla="*/ 169 h 236"/>
                  <a:gd name="T64" fmla="*/ 167 w 403"/>
                  <a:gd name="T65" fmla="*/ 162 h 236"/>
                  <a:gd name="T66" fmla="*/ 107 w 403"/>
                  <a:gd name="T67" fmla="*/ 162 h 236"/>
                  <a:gd name="T68" fmla="*/ 107 w 403"/>
                  <a:gd name="T69" fmla="*/ 162 h 236"/>
                  <a:gd name="T70" fmla="*/ 0 w 403"/>
                  <a:gd name="T71" fmla="*/ 0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3" h="236">
                    <a:moveTo>
                      <a:pt x="0" y="0"/>
                    </a:moveTo>
                    <a:lnTo>
                      <a:pt x="33" y="15"/>
                    </a:lnTo>
                    <a:lnTo>
                      <a:pt x="107" y="35"/>
                    </a:lnTo>
                    <a:lnTo>
                      <a:pt x="182" y="60"/>
                    </a:lnTo>
                    <a:lnTo>
                      <a:pt x="229" y="68"/>
                    </a:lnTo>
                    <a:lnTo>
                      <a:pt x="229" y="68"/>
                    </a:lnTo>
                    <a:lnTo>
                      <a:pt x="242" y="68"/>
                    </a:lnTo>
                    <a:lnTo>
                      <a:pt x="262" y="68"/>
                    </a:lnTo>
                    <a:lnTo>
                      <a:pt x="269" y="60"/>
                    </a:lnTo>
                    <a:lnTo>
                      <a:pt x="269" y="60"/>
                    </a:lnTo>
                    <a:lnTo>
                      <a:pt x="262" y="68"/>
                    </a:lnTo>
                    <a:lnTo>
                      <a:pt x="262" y="75"/>
                    </a:lnTo>
                    <a:lnTo>
                      <a:pt x="262" y="82"/>
                    </a:lnTo>
                    <a:lnTo>
                      <a:pt x="262" y="82"/>
                    </a:lnTo>
                    <a:lnTo>
                      <a:pt x="262" y="95"/>
                    </a:lnTo>
                    <a:lnTo>
                      <a:pt x="269" y="108"/>
                    </a:lnTo>
                    <a:lnTo>
                      <a:pt x="282" y="115"/>
                    </a:lnTo>
                    <a:lnTo>
                      <a:pt x="282" y="115"/>
                    </a:lnTo>
                    <a:lnTo>
                      <a:pt x="296" y="135"/>
                    </a:lnTo>
                    <a:lnTo>
                      <a:pt x="309" y="149"/>
                    </a:lnTo>
                    <a:lnTo>
                      <a:pt x="323" y="162"/>
                    </a:lnTo>
                    <a:lnTo>
                      <a:pt x="323" y="162"/>
                    </a:lnTo>
                    <a:lnTo>
                      <a:pt x="336" y="175"/>
                    </a:lnTo>
                    <a:lnTo>
                      <a:pt x="371" y="189"/>
                    </a:lnTo>
                    <a:lnTo>
                      <a:pt x="403" y="182"/>
                    </a:lnTo>
                    <a:lnTo>
                      <a:pt x="403" y="182"/>
                    </a:lnTo>
                    <a:lnTo>
                      <a:pt x="363" y="236"/>
                    </a:lnTo>
                    <a:lnTo>
                      <a:pt x="343" y="229"/>
                    </a:lnTo>
                    <a:lnTo>
                      <a:pt x="296" y="202"/>
                    </a:lnTo>
                    <a:lnTo>
                      <a:pt x="249" y="169"/>
                    </a:lnTo>
                    <a:lnTo>
                      <a:pt x="249" y="169"/>
                    </a:lnTo>
                    <a:lnTo>
                      <a:pt x="222" y="169"/>
                    </a:lnTo>
                    <a:lnTo>
                      <a:pt x="167" y="162"/>
                    </a:lnTo>
                    <a:lnTo>
                      <a:pt x="107" y="162"/>
                    </a:lnTo>
                    <a:lnTo>
                      <a:pt x="107" y="16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3" name="Freeform 581"/>
              <p:cNvSpPr>
                <a:spLocks/>
              </p:cNvSpPr>
              <p:nvPr/>
            </p:nvSpPr>
            <p:spPr bwMode="auto">
              <a:xfrm>
                <a:off x="4182" y="2631"/>
                <a:ext cx="198" cy="111"/>
              </a:xfrm>
              <a:custGeom>
                <a:avLst/>
                <a:gdLst>
                  <a:gd name="T0" fmla="*/ 0 w 395"/>
                  <a:gd name="T1" fmla="*/ 0 h 221"/>
                  <a:gd name="T2" fmla="*/ 52 w 395"/>
                  <a:gd name="T3" fmla="*/ 20 h 221"/>
                  <a:gd name="T4" fmla="*/ 147 w 395"/>
                  <a:gd name="T5" fmla="*/ 45 h 221"/>
                  <a:gd name="T6" fmla="*/ 214 w 395"/>
                  <a:gd name="T7" fmla="*/ 60 h 221"/>
                  <a:gd name="T8" fmla="*/ 214 w 395"/>
                  <a:gd name="T9" fmla="*/ 60 h 221"/>
                  <a:gd name="T10" fmla="*/ 234 w 395"/>
                  <a:gd name="T11" fmla="*/ 60 h 221"/>
                  <a:gd name="T12" fmla="*/ 254 w 395"/>
                  <a:gd name="T13" fmla="*/ 53 h 221"/>
                  <a:gd name="T14" fmla="*/ 261 w 395"/>
                  <a:gd name="T15" fmla="*/ 45 h 221"/>
                  <a:gd name="T16" fmla="*/ 261 w 395"/>
                  <a:gd name="T17" fmla="*/ 45 h 221"/>
                  <a:gd name="T18" fmla="*/ 254 w 395"/>
                  <a:gd name="T19" fmla="*/ 53 h 221"/>
                  <a:gd name="T20" fmla="*/ 248 w 395"/>
                  <a:gd name="T21" fmla="*/ 60 h 221"/>
                  <a:gd name="T22" fmla="*/ 248 w 395"/>
                  <a:gd name="T23" fmla="*/ 67 h 221"/>
                  <a:gd name="T24" fmla="*/ 248 w 395"/>
                  <a:gd name="T25" fmla="*/ 67 h 221"/>
                  <a:gd name="T26" fmla="*/ 248 w 395"/>
                  <a:gd name="T27" fmla="*/ 80 h 221"/>
                  <a:gd name="T28" fmla="*/ 254 w 395"/>
                  <a:gd name="T29" fmla="*/ 93 h 221"/>
                  <a:gd name="T30" fmla="*/ 274 w 395"/>
                  <a:gd name="T31" fmla="*/ 107 h 221"/>
                  <a:gd name="T32" fmla="*/ 274 w 395"/>
                  <a:gd name="T33" fmla="*/ 107 h 221"/>
                  <a:gd name="T34" fmla="*/ 288 w 395"/>
                  <a:gd name="T35" fmla="*/ 120 h 221"/>
                  <a:gd name="T36" fmla="*/ 301 w 395"/>
                  <a:gd name="T37" fmla="*/ 134 h 221"/>
                  <a:gd name="T38" fmla="*/ 315 w 395"/>
                  <a:gd name="T39" fmla="*/ 147 h 221"/>
                  <a:gd name="T40" fmla="*/ 315 w 395"/>
                  <a:gd name="T41" fmla="*/ 147 h 221"/>
                  <a:gd name="T42" fmla="*/ 328 w 395"/>
                  <a:gd name="T43" fmla="*/ 160 h 221"/>
                  <a:gd name="T44" fmla="*/ 363 w 395"/>
                  <a:gd name="T45" fmla="*/ 174 h 221"/>
                  <a:gd name="T46" fmla="*/ 395 w 395"/>
                  <a:gd name="T47" fmla="*/ 167 h 221"/>
                  <a:gd name="T48" fmla="*/ 395 w 395"/>
                  <a:gd name="T49" fmla="*/ 167 h 221"/>
                  <a:gd name="T50" fmla="*/ 355 w 395"/>
                  <a:gd name="T51" fmla="*/ 221 h 221"/>
                  <a:gd name="T52" fmla="*/ 335 w 395"/>
                  <a:gd name="T53" fmla="*/ 214 h 221"/>
                  <a:gd name="T54" fmla="*/ 288 w 395"/>
                  <a:gd name="T55" fmla="*/ 187 h 221"/>
                  <a:gd name="T56" fmla="*/ 241 w 395"/>
                  <a:gd name="T57" fmla="*/ 154 h 221"/>
                  <a:gd name="T58" fmla="*/ 241 w 395"/>
                  <a:gd name="T59" fmla="*/ 154 h 221"/>
                  <a:gd name="T60" fmla="*/ 214 w 395"/>
                  <a:gd name="T61" fmla="*/ 154 h 221"/>
                  <a:gd name="T62" fmla="*/ 159 w 395"/>
                  <a:gd name="T63" fmla="*/ 147 h 221"/>
                  <a:gd name="T64" fmla="*/ 99 w 395"/>
                  <a:gd name="T65" fmla="*/ 147 h 221"/>
                  <a:gd name="T66" fmla="*/ 99 w 395"/>
                  <a:gd name="T67" fmla="*/ 147 h 221"/>
                  <a:gd name="T68" fmla="*/ 0 w 395"/>
                  <a:gd name="T69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5" h="221">
                    <a:moveTo>
                      <a:pt x="0" y="0"/>
                    </a:moveTo>
                    <a:lnTo>
                      <a:pt x="52" y="20"/>
                    </a:lnTo>
                    <a:lnTo>
                      <a:pt x="147" y="45"/>
                    </a:lnTo>
                    <a:lnTo>
                      <a:pt x="214" y="60"/>
                    </a:lnTo>
                    <a:lnTo>
                      <a:pt x="214" y="60"/>
                    </a:lnTo>
                    <a:lnTo>
                      <a:pt x="234" y="60"/>
                    </a:lnTo>
                    <a:lnTo>
                      <a:pt x="254" y="53"/>
                    </a:lnTo>
                    <a:lnTo>
                      <a:pt x="261" y="45"/>
                    </a:lnTo>
                    <a:lnTo>
                      <a:pt x="261" y="45"/>
                    </a:lnTo>
                    <a:lnTo>
                      <a:pt x="254" y="53"/>
                    </a:lnTo>
                    <a:lnTo>
                      <a:pt x="248" y="60"/>
                    </a:lnTo>
                    <a:lnTo>
                      <a:pt x="248" y="67"/>
                    </a:lnTo>
                    <a:lnTo>
                      <a:pt x="248" y="67"/>
                    </a:lnTo>
                    <a:lnTo>
                      <a:pt x="248" y="80"/>
                    </a:lnTo>
                    <a:lnTo>
                      <a:pt x="254" y="93"/>
                    </a:lnTo>
                    <a:lnTo>
                      <a:pt x="274" y="107"/>
                    </a:lnTo>
                    <a:lnTo>
                      <a:pt x="274" y="107"/>
                    </a:lnTo>
                    <a:lnTo>
                      <a:pt x="288" y="120"/>
                    </a:lnTo>
                    <a:lnTo>
                      <a:pt x="301" y="134"/>
                    </a:lnTo>
                    <a:lnTo>
                      <a:pt x="315" y="147"/>
                    </a:lnTo>
                    <a:lnTo>
                      <a:pt x="315" y="147"/>
                    </a:lnTo>
                    <a:lnTo>
                      <a:pt x="328" y="160"/>
                    </a:lnTo>
                    <a:lnTo>
                      <a:pt x="363" y="174"/>
                    </a:lnTo>
                    <a:lnTo>
                      <a:pt x="395" y="167"/>
                    </a:lnTo>
                    <a:lnTo>
                      <a:pt x="395" y="167"/>
                    </a:lnTo>
                    <a:lnTo>
                      <a:pt x="355" y="221"/>
                    </a:lnTo>
                    <a:lnTo>
                      <a:pt x="335" y="214"/>
                    </a:lnTo>
                    <a:lnTo>
                      <a:pt x="288" y="187"/>
                    </a:lnTo>
                    <a:lnTo>
                      <a:pt x="241" y="154"/>
                    </a:lnTo>
                    <a:lnTo>
                      <a:pt x="241" y="154"/>
                    </a:lnTo>
                    <a:lnTo>
                      <a:pt x="214" y="154"/>
                    </a:lnTo>
                    <a:lnTo>
                      <a:pt x="159" y="147"/>
                    </a:lnTo>
                    <a:lnTo>
                      <a:pt x="99" y="147"/>
                    </a:lnTo>
                    <a:lnTo>
                      <a:pt x="99" y="1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4B0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4" name="Freeform 582"/>
              <p:cNvSpPr>
                <a:spLocks/>
              </p:cNvSpPr>
              <p:nvPr/>
            </p:nvSpPr>
            <p:spPr bwMode="auto">
              <a:xfrm>
                <a:off x="4185" y="2637"/>
                <a:ext cx="195" cy="105"/>
              </a:xfrm>
              <a:custGeom>
                <a:avLst/>
                <a:gdLst>
                  <a:gd name="T0" fmla="*/ 0 w 390"/>
                  <a:gd name="T1" fmla="*/ 0 h 208"/>
                  <a:gd name="T2" fmla="*/ 47 w 390"/>
                  <a:gd name="T3" fmla="*/ 12 h 208"/>
                  <a:gd name="T4" fmla="*/ 149 w 390"/>
                  <a:gd name="T5" fmla="*/ 40 h 208"/>
                  <a:gd name="T6" fmla="*/ 209 w 390"/>
                  <a:gd name="T7" fmla="*/ 54 h 208"/>
                  <a:gd name="T8" fmla="*/ 209 w 390"/>
                  <a:gd name="T9" fmla="*/ 54 h 208"/>
                  <a:gd name="T10" fmla="*/ 229 w 390"/>
                  <a:gd name="T11" fmla="*/ 54 h 208"/>
                  <a:gd name="T12" fmla="*/ 243 w 390"/>
                  <a:gd name="T13" fmla="*/ 47 h 208"/>
                  <a:gd name="T14" fmla="*/ 249 w 390"/>
                  <a:gd name="T15" fmla="*/ 40 h 208"/>
                  <a:gd name="T16" fmla="*/ 249 w 390"/>
                  <a:gd name="T17" fmla="*/ 40 h 208"/>
                  <a:gd name="T18" fmla="*/ 249 w 390"/>
                  <a:gd name="T19" fmla="*/ 40 h 208"/>
                  <a:gd name="T20" fmla="*/ 243 w 390"/>
                  <a:gd name="T21" fmla="*/ 47 h 208"/>
                  <a:gd name="T22" fmla="*/ 243 w 390"/>
                  <a:gd name="T23" fmla="*/ 54 h 208"/>
                  <a:gd name="T24" fmla="*/ 243 w 390"/>
                  <a:gd name="T25" fmla="*/ 54 h 208"/>
                  <a:gd name="T26" fmla="*/ 243 w 390"/>
                  <a:gd name="T27" fmla="*/ 67 h 208"/>
                  <a:gd name="T28" fmla="*/ 249 w 390"/>
                  <a:gd name="T29" fmla="*/ 80 h 208"/>
                  <a:gd name="T30" fmla="*/ 269 w 390"/>
                  <a:gd name="T31" fmla="*/ 94 h 208"/>
                  <a:gd name="T32" fmla="*/ 269 w 390"/>
                  <a:gd name="T33" fmla="*/ 94 h 208"/>
                  <a:gd name="T34" fmla="*/ 283 w 390"/>
                  <a:gd name="T35" fmla="*/ 107 h 208"/>
                  <a:gd name="T36" fmla="*/ 296 w 390"/>
                  <a:gd name="T37" fmla="*/ 121 h 208"/>
                  <a:gd name="T38" fmla="*/ 310 w 390"/>
                  <a:gd name="T39" fmla="*/ 134 h 208"/>
                  <a:gd name="T40" fmla="*/ 310 w 390"/>
                  <a:gd name="T41" fmla="*/ 134 h 208"/>
                  <a:gd name="T42" fmla="*/ 323 w 390"/>
                  <a:gd name="T43" fmla="*/ 147 h 208"/>
                  <a:gd name="T44" fmla="*/ 358 w 390"/>
                  <a:gd name="T45" fmla="*/ 161 h 208"/>
                  <a:gd name="T46" fmla="*/ 390 w 390"/>
                  <a:gd name="T47" fmla="*/ 154 h 208"/>
                  <a:gd name="T48" fmla="*/ 390 w 390"/>
                  <a:gd name="T49" fmla="*/ 154 h 208"/>
                  <a:gd name="T50" fmla="*/ 350 w 390"/>
                  <a:gd name="T51" fmla="*/ 208 h 208"/>
                  <a:gd name="T52" fmla="*/ 330 w 390"/>
                  <a:gd name="T53" fmla="*/ 201 h 208"/>
                  <a:gd name="T54" fmla="*/ 283 w 390"/>
                  <a:gd name="T55" fmla="*/ 174 h 208"/>
                  <a:gd name="T56" fmla="*/ 236 w 390"/>
                  <a:gd name="T57" fmla="*/ 141 h 208"/>
                  <a:gd name="T58" fmla="*/ 236 w 390"/>
                  <a:gd name="T59" fmla="*/ 141 h 208"/>
                  <a:gd name="T60" fmla="*/ 209 w 390"/>
                  <a:gd name="T61" fmla="*/ 141 h 208"/>
                  <a:gd name="T62" fmla="*/ 154 w 390"/>
                  <a:gd name="T63" fmla="*/ 134 h 208"/>
                  <a:gd name="T64" fmla="*/ 94 w 390"/>
                  <a:gd name="T65" fmla="*/ 134 h 208"/>
                  <a:gd name="T66" fmla="*/ 94 w 390"/>
                  <a:gd name="T67" fmla="*/ 134 h 208"/>
                  <a:gd name="T68" fmla="*/ 0 w 390"/>
                  <a:gd name="T69" fmla="*/ 0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90" h="208">
                    <a:moveTo>
                      <a:pt x="0" y="0"/>
                    </a:moveTo>
                    <a:lnTo>
                      <a:pt x="47" y="12"/>
                    </a:lnTo>
                    <a:lnTo>
                      <a:pt x="149" y="40"/>
                    </a:lnTo>
                    <a:lnTo>
                      <a:pt x="209" y="54"/>
                    </a:lnTo>
                    <a:lnTo>
                      <a:pt x="209" y="54"/>
                    </a:lnTo>
                    <a:lnTo>
                      <a:pt x="229" y="54"/>
                    </a:lnTo>
                    <a:lnTo>
                      <a:pt x="243" y="47"/>
                    </a:lnTo>
                    <a:lnTo>
                      <a:pt x="249" y="40"/>
                    </a:lnTo>
                    <a:lnTo>
                      <a:pt x="249" y="40"/>
                    </a:lnTo>
                    <a:lnTo>
                      <a:pt x="249" y="40"/>
                    </a:lnTo>
                    <a:lnTo>
                      <a:pt x="243" y="47"/>
                    </a:lnTo>
                    <a:lnTo>
                      <a:pt x="243" y="54"/>
                    </a:lnTo>
                    <a:lnTo>
                      <a:pt x="243" y="54"/>
                    </a:lnTo>
                    <a:lnTo>
                      <a:pt x="243" y="67"/>
                    </a:lnTo>
                    <a:lnTo>
                      <a:pt x="249" y="80"/>
                    </a:lnTo>
                    <a:lnTo>
                      <a:pt x="269" y="94"/>
                    </a:lnTo>
                    <a:lnTo>
                      <a:pt x="269" y="94"/>
                    </a:lnTo>
                    <a:lnTo>
                      <a:pt x="283" y="107"/>
                    </a:lnTo>
                    <a:lnTo>
                      <a:pt x="296" y="121"/>
                    </a:lnTo>
                    <a:lnTo>
                      <a:pt x="310" y="134"/>
                    </a:lnTo>
                    <a:lnTo>
                      <a:pt x="310" y="134"/>
                    </a:lnTo>
                    <a:lnTo>
                      <a:pt x="323" y="147"/>
                    </a:lnTo>
                    <a:lnTo>
                      <a:pt x="358" y="161"/>
                    </a:lnTo>
                    <a:lnTo>
                      <a:pt x="390" y="154"/>
                    </a:lnTo>
                    <a:lnTo>
                      <a:pt x="390" y="154"/>
                    </a:lnTo>
                    <a:lnTo>
                      <a:pt x="350" y="208"/>
                    </a:lnTo>
                    <a:lnTo>
                      <a:pt x="330" y="201"/>
                    </a:lnTo>
                    <a:lnTo>
                      <a:pt x="283" y="174"/>
                    </a:lnTo>
                    <a:lnTo>
                      <a:pt x="236" y="141"/>
                    </a:lnTo>
                    <a:lnTo>
                      <a:pt x="236" y="141"/>
                    </a:lnTo>
                    <a:lnTo>
                      <a:pt x="209" y="141"/>
                    </a:lnTo>
                    <a:lnTo>
                      <a:pt x="154" y="134"/>
                    </a:lnTo>
                    <a:lnTo>
                      <a:pt x="94" y="134"/>
                    </a:lnTo>
                    <a:lnTo>
                      <a:pt x="94" y="13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AA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5" name="Freeform 583"/>
              <p:cNvSpPr>
                <a:spLocks/>
              </p:cNvSpPr>
              <p:nvPr/>
            </p:nvSpPr>
            <p:spPr bwMode="auto">
              <a:xfrm>
                <a:off x="4192" y="2644"/>
                <a:ext cx="188" cy="98"/>
              </a:xfrm>
              <a:custGeom>
                <a:avLst/>
                <a:gdLst>
                  <a:gd name="T0" fmla="*/ 0 w 375"/>
                  <a:gd name="T1" fmla="*/ 0 h 196"/>
                  <a:gd name="T2" fmla="*/ 47 w 375"/>
                  <a:gd name="T3" fmla="*/ 15 h 196"/>
                  <a:gd name="T4" fmla="*/ 134 w 375"/>
                  <a:gd name="T5" fmla="*/ 35 h 196"/>
                  <a:gd name="T6" fmla="*/ 194 w 375"/>
                  <a:gd name="T7" fmla="*/ 48 h 196"/>
                  <a:gd name="T8" fmla="*/ 194 w 375"/>
                  <a:gd name="T9" fmla="*/ 48 h 196"/>
                  <a:gd name="T10" fmla="*/ 214 w 375"/>
                  <a:gd name="T11" fmla="*/ 42 h 196"/>
                  <a:gd name="T12" fmla="*/ 228 w 375"/>
                  <a:gd name="T13" fmla="*/ 42 h 196"/>
                  <a:gd name="T14" fmla="*/ 234 w 375"/>
                  <a:gd name="T15" fmla="*/ 35 h 196"/>
                  <a:gd name="T16" fmla="*/ 234 w 375"/>
                  <a:gd name="T17" fmla="*/ 35 h 196"/>
                  <a:gd name="T18" fmla="*/ 234 w 375"/>
                  <a:gd name="T19" fmla="*/ 35 h 196"/>
                  <a:gd name="T20" fmla="*/ 228 w 375"/>
                  <a:gd name="T21" fmla="*/ 42 h 196"/>
                  <a:gd name="T22" fmla="*/ 228 w 375"/>
                  <a:gd name="T23" fmla="*/ 42 h 196"/>
                  <a:gd name="T24" fmla="*/ 228 w 375"/>
                  <a:gd name="T25" fmla="*/ 42 h 196"/>
                  <a:gd name="T26" fmla="*/ 228 w 375"/>
                  <a:gd name="T27" fmla="*/ 55 h 196"/>
                  <a:gd name="T28" fmla="*/ 234 w 375"/>
                  <a:gd name="T29" fmla="*/ 68 h 196"/>
                  <a:gd name="T30" fmla="*/ 254 w 375"/>
                  <a:gd name="T31" fmla="*/ 82 h 196"/>
                  <a:gd name="T32" fmla="*/ 254 w 375"/>
                  <a:gd name="T33" fmla="*/ 82 h 196"/>
                  <a:gd name="T34" fmla="*/ 268 w 375"/>
                  <a:gd name="T35" fmla="*/ 95 h 196"/>
                  <a:gd name="T36" fmla="*/ 281 w 375"/>
                  <a:gd name="T37" fmla="*/ 115 h 196"/>
                  <a:gd name="T38" fmla="*/ 295 w 375"/>
                  <a:gd name="T39" fmla="*/ 122 h 196"/>
                  <a:gd name="T40" fmla="*/ 295 w 375"/>
                  <a:gd name="T41" fmla="*/ 122 h 196"/>
                  <a:gd name="T42" fmla="*/ 308 w 375"/>
                  <a:gd name="T43" fmla="*/ 135 h 196"/>
                  <a:gd name="T44" fmla="*/ 343 w 375"/>
                  <a:gd name="T45" fmla="*/ 149 h 196"/>
                  <a:gd name="T46" fmla="*/ 375 w 375"/>
                  <a:gd name="T47" fmla="*/ 142 h 196"/>
                  <a:gd name="T48" fmla="*/ 375 w 375"/>
                  <a:gd name="T49" fmla="*/ 142 h 196"/>
                  <a:gd name="T50" fmla="*/ 335 w 375"/>
                  <a:gd name="T51" fmla="*/ 196 h 196"/>
                  <a:gd name="T52" fmla="*/ 315 w 375"/>
                  <a:gd name="T53" fmla="*/ 189 h 196"/>
                  <a:gd name="T54" fmla="*/ 268 w 375"/>
                  <a:gd name="T55" fmla="*/ 162 h 196"/>
                  <a:gd name="T56" fmla="*/ 221 w 375"/>
                  <a:gd name="T57" fmla="*/ 129 h 196"/>
                  <a:gd name="T58" fmla="*/ 221 w 375"/>
                  <a:gd name="T59" fmla="*/ 129 h 196"/>
                  <a:gd name="T60" fmla="*/ 194 w 375"/>
                  <a:gd name="T61" fmla="*/ 129 h 196"/>
                  <a:gd name="T62" fmla="*/ 139 w 375"/>
                  <a:gd name="T63" fmla="*/ 122 h 196"/>
                  <a:gd name="T64" fmla="*/ 79 w 375"/>
                  <a:gd name="T65" fmla="*/ 122 h 196"/>
                  <a:gd name="T66" fmla="*/ 79 w 375"/>
                  <a:gd name="T67" fmla="*/ 122 h 196"/>
                  <a:gd name="T68" fmla="*/ 0 w 375"/>
                  <a:gd name="T6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5" h="196">
                    <a:moveTo>
                      <a:pt x="0" y="0"/>
                    </a:moveTo>
                    <a:lnTo>
                      <a:pt x="47" y="15"/>
                    </a:lnTo>
                    <a:lnTo>
                      <a:pt x="134" y="35"/>
                    </a:lnTo>
                    <a:lnTo>
                      <a:pt x="194" y="48"/>
                    </a:lnTo>
                    <a:lnTo>
                      <a:pt x="194" y="48"/>
                    </a:lnTo>
                    <a:lnTo>
                      <a:pt x="214" y="42"/>
                    </a:lnTo>
                    <a:lnTo>
                      <a:pt x="228" y="42"/>
                    </a:lnTo>
                    <a:lnTo>
                      <a:pt x="234" y="35"/>
                    </a:lnTo>
                    <a:lnTo>
                      <a:pt x="234" y="35"/>
                    </a:lnTo>
                    <a:lnTo>
                      <a:pt x="234" y="35"/>
                    </a:lnTo>
                    <a:lnTo>
                      <a:pt x="228" y="42"/>
                    </a:lnTo>
                    <a:lnTo>
                      <a:pt x="228" y="42"/>
                    </a:lnTo>
                    <a:lnTo>
                      <a:pt x="228" y="42"/>
                    </a:lnTo>
                    <a:lnTo>
                      <a:pt x="228" y="55"/>
                    </a:lnTo>
                    <a:lnTo>
                      <a:pt x="234" y="6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68" y="95"/>
                    </a:lnTo>
                    <a:lnTo>
                      <a:pt x="281" y="115"/>
                    </a:lnTo>
                    <a:lnTo>
                      <a:pt x="295" y="122"/>
                    </a:lnTo>
                    <a:lnTo>
                      <a:pt x="295" y="122"/>
                    </a:lnTo>
                    <a:lnTo>
                      <a:pt x="308" y="135"/>
                    </a:lnTo>
                    <a:lnTo>
                      <a:pt x="343" y="149"/>
                    </a:lnTo>
                    <a:lnTo>
                      <a:pt x="375" y="142"/>
                    </a:lnTo>
                    <a:lnTo>
                      <a:pt x="375" y="142"/>
                    </a:lnTo>
                    <a:lnTo>
                      <a:pt x="335" y="196"/>
                    </a:lnTo>
                    <a:lnTo>
                      <a:pt x="315" y="189"/>
                    </a:lnTo>
                    <a:lnTo>
                      <a:pt x="268" y="162"/>
                    </a:lnTo>
                    <a:lnTo>
                      <a:pt x="221" y="129"/>
                    </a:lnTo>
                    <a:lnTo>
                      <a:pt x="221" y="129"/>
                    </a:lnTo>
                    <a:lnTo>
                      <a:pt x="194" y="129"/>
                    </a:lnTo>
                    <a:lnTo>
                      <a:pt x="139" y="122"/>
                    </a:lnTo>
                    <a:lnTo>
                      <a:pt x="79" y="122"/>
                    </a:lnTo>
                    <a:lnTo>
                      <a:pt x="79" y="1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094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6" name="Freeform 584"/>
              <p:cNvSpPr>
                <a:spLocks/>
              </p:cNvSpPr>
              <p:nvPr/>
            </p:nvSpPr>
            <p:spPr bwMode="auto">
              <a:xfrm>
                <a:off x="4195" y="2651"/>
                <a:ext cx="185" cy="91"/>
              </a:xfrm>
              <a:custGeom>
                <a:avLst/>
                <a:gdLst>
                  <a:gd name="T0" fmla="*/ 0 w 370"/>
                  <a:gd name="T1" fmla="*/ 0 h 181"/>
                  <a:gd name="T2" fmla="*/ 42 w 370"/>
                  <a:gd name="T3" fmla="*/ 13 h 181"/>
                  <a:gd name="T4" fmla="*/ 129 w 370"/>
                  <a:gd name="T5" fmla="*/ 27 h 181"/>
                  <a:gd name="T6" fmla="*/ 189 w 370"/>
                  <a:gd name="T7" fmla="*/ 33 h 181"/>
                  <a:gd name="T8" fmla="*/ 189 w 370"/>
                  <a:gd name="T9" fmla="*/ 33 h 181"/>
                  <a:gd name="T10" fmla="*/ 203 w 370"/>
                  <a:gd name="T11" fmla="*/ 33 h 181"/>
                  <a:gd name="T12" fmla="*/ 216 w 370"/>
                  <a:gd name="T13" fmla="*/ 27 h 181"/>
                  <a:gd name="T14" fmla="*/ 223 w 370"/>
                  <a:gd name="T15" fmla="*/ 20 h 181"/>
                  <a:gd name="T16" fmla="*/ 223 w 370"/>
                  <a:gd name="T17" fmla="*/ 20 h 181"/>
                  <a:gd name="T18" fmla="*/ 223 w 370"/>
                  <a:gd name="T19" fmla="*/ 20 h 181"/>
                  <a:gd name="T20" fmla="*/ 223 w 370"/>
                  <a:gd name="T21" fmla="*/ 27 h 181"/>
                  <a:gd name="T22" fmla="*/ 223 w 370"/>
                  <a:gd name="T23" fmla="*/ 27 h 181"/>
                  <a:gd name="T24" fmla="*/ 223 w 370"/>
                  <a:gd name="T25" fmla="*/ 27 h 181"/>
                  <a:gd name="T26" fmla="*/ 223 w 370"/>
                  <a:gd name="T27" fmla="*/ 40 h 181"/>
                  <a:gd name="T28" fmla="*/ 229 w 370"/>
                  <a:gd name="T29" fmla="*/ 53 h 181"/>
                  <a:gd name="T30" fmla="*/ 249 w 370"/>
                  <a:gd name="T31" fmla="*/ 67 h 181"/>
                  <a:gd name="T32" fmla="*/ 249 w 370"/>
                  <a:gd name="T33" fmla="*/ 67 h 181"/>
                  <a:gd name="T34" fmla="*/ 263 w 370"/>
                  <a:gd name="T35" fmla="*/ 80 h 181"/>
                  <a:gd name="T36" fmla="*/ 276 w 370"/>
                  <a:gd name="T37" fmla="*/ 100 h 181"/>
                  <a:gd name="T38" fmla="*/ 290 w 370"/>
                  <a:gd name="T39" fmla="*/ 107 h 181"/>
                  <a:gd name="T40" fmla="*/ 290 w 370"/>
                  <a:gd name="T41" fmla="*/ 107 h 181"/>
                  <a:gd name="T42" fmla="*/ 303 w 370"/>
                  <a:gd name="T43" fmla="*/ 120 h 181"/>
                  <a:gd name="T44" fmla="*/ 338 w 370"/>
                  <a:gd name="T45" fmla="*/ 134 h 181"/>
                  <a:gd name="T46" fmla="*/ 370 w 370"/>
                  <a:gd name="T47" fmla="*/ 127 h 181"/>
                  <a:gd name="T48" fmla="*/ 370 w 370"/>
                  <a:gd name="T49" fmla="*/ 127 h 181"/>
                  <a:gd name="T50" fmla="*/ 330 w 370"/>
                  <a:gd name="T51" fmla="*/ 181 h 181"/>
                  <a:gd name="T52" fmla="*/ 310 w 370"/>
                  <a:gd name="T53" fmla="*/ 174 h 181"/>
                  <a:gd name="T54" fmla="*/ 263 w 370"/>
                  <a:gd name="T55" fmla="*/ 147 h 181"/>
                  <a:gd name="T56" fmla="*/ 216 w 370"/>
                  <a:gd name="T57" fmla="*/ 114 h 181"/>
                  <a:gd name="T58" fmla="*/ 216 w 370"/>
                  <a:gd name="T59" fmla="*/ 114 h 181"/>
                  <a:gd name="T60" fmla="*/ 189 w 370"/>
                  <a:gd name="T61" fmla="*/ 114 h 181"/>
                  <a:gd name="T62" fmla="*/ 134 w 370"/>
                  <a:gd name="T63" fmla="*/ 107 h 181"/>
                  <a:gd name="T64" fmla="*/ 74 w 370"/>
                  <a:gd name="T65" fmla="*/ 107 h 181"/>
                  <a:gd name="T66" fmla="*/ 74 w 370"/>
                  <a:gd name="T67" fmla="*/ 107 h 181"/>
                  <a:gd name="T68" fmla="*/ 0 w 370"/>
                  <a:gd name="T69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70" h="181">
                    <a:moveTo>
                      <a:pt x="0" y="0"/>
                    </a:moveTo>
                    <a:lnTo>
                      <a:pt x="42" y="13"/>
                    </a:lnTo>
                    <a:lnTo>
                      <a:pt x="129" y="27"/>
                    </a:lnTo>
                    <a:lnTo>
                      <a:pt x="189" y="33"/>
                    </a:lnTo>
                    <a:lnTo>
                      <a:pt x="189" y="33"/>
                    </a:lnTo>
                    <a:lnTo>
                      <a:pt x="203" y="33"/>
                    </a:lnTo>
                    <a:lnTo>
                      <a:pt x="216" y="27"/>
                    </a:lnTo>
                    <a:lnTo>
                      <a:pt x="223" y="20"/>
                    </a:lnTo>
                    <a:lnTo>
                      <a:pt x="223" y="20"/>
                    </a:lnTo>
                    <a:lnTo>
                      <a:pt x="223" y="20"/>
                    </a:lnTo>
                    <a:lnTo>
                      <a:pt x="223" y="27"/>
                    </a:lnTo>
                    <a:lnTo>
                      <a:pt x="223" y="27"/>
                    </a:lnTo>
                    <a:lnTo>
                      <a:pt x="223" y="27"/>
                    </a:lnTo>
                    <a:lnTo>
                      <a:pt x="223" y="40"/>
                    </a:lnTo>
                    <a:lnTo>
                      <a:pt x="229" y="53"/>
                    </a:lnTo>
                    <a:lnTo>
                      <a:pt x="249" y="67"/>
                    </a:lnTo>
                    <a:lnTo>
                      <a:pt x="249" y="67"/>
                    </a:lnTo>
                    <a:lnTo>
                      <a:pt x="263" y="80"/>
                    </a:lnTo>
                    <a:lnTo>
                      <a:pt x="276" y="100"/>
                    </a:lnTo>
                    <a:lnTo>
                      <a:pt x="290" y="107"/>
                    </a:lnTo>
                    <a:lnTo>
                      <a:pt x="290" y="107"/>
                    </a:lnTo>
                    <a:lnTo>
                      <a:pt x="303" y="120"/>
                    </a:lnTo>
                    <a:lnTo>
                      <a:pt x="338" y="134"/>
                    </a:lnTo>
                    <a:lnTo>
                      <a:pt x="370" y="127"/>
                    </a:lnTo>
                    <a:lnTo>
                      <a:pt x="370" y="127"/>
                    </a:lnTo>
                    <a:lnTo>
                      <a:pt x="330" y="181"/>
                    </a:lnTo>
                    <a:lnTo>
                      <a:pt x="310" y="174"/>
                    </a:lnTo>
                    <a:lnTo>
                      <a:pt x="263" y="147"/>
                    </a:lnTo>
                    <a:lnTo>
                      <a:pt x="216" y="114"/>
                    </a:lnTo>
                    <a:lnTo>
                      <a:pt x="216" y="114"/>
                    </a:lnTo>
                    <a:lnTo>
                      <a:pt x="189" y="114"/>
                    </a:lnTo>
                    <a:lnTo>
                      <a:pt x="134" y="107"/>
                    </a:lnTo>
                    <a:lnTo>
                      <a:pt x="74" y="107"/>
                    </a:lnTo>
                    <a:lnTo>
                      <a:pt x="74" y="10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68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7" name="Freeform 585"/>
              <p:cNvSpPr>
                <a:spLocks/>
              </p:cNvSpPr>
              <p:nvPr/>
            </p:nvSpPr>
            <p:spPr bwMode="auto">
              <a:xfrm>
                <a:off x="4198" y="2657"/>
                <a:ext cx="182" cy="85"/>
              </a:xfrm>
              <a:custGeom>
                <a:avLst/>
                <a:gdLst>
                  <a:gd name="T0" fmla="*/ 0 w 363"/>
                  <a:gd name="T1" fmla="*/ 0 h 168"/>
                  <a:gd name="T2" fmla="*/ 40 w 363"/>
                  <a:gd name="T3" fmla="*/ 7 h 168"/>
                  <a:gd name="T4" fmla="*/ 122 w 363"/>
                  <a:gd name="T5" fmla="*/ 20 h 168"/>
                  <a:gd name="T6" fmla="*/ 175 w 363"/>
                  <a:gd name="T7" fmla="*/ 27 h 168"/>
                  <a:gd name="T8" fmla="*/ 175 w 363"/>
                  <a:gd name="T9" fmla="*/ 27 h 168"/>
                  <a:gd name="T10" fmla="*/ 196 w 363"/>
                  <a:gd name="T11" fmla="*/ 27 h 168"/>
                  <a:gd name="T12" fmla="*/ 209 w 363"/>
                  <a:gd name="T13" fmla="*/ 20 h 168"/>
                  <a:gd name="T14" fmla="*/ 216 w 363"/>
                  <a:gd name="T15" fmla="*/ 14 h 168"/>
                  <a:gd name="T16" fmla="*/ 216 w 363"/>
                  <a:gd name="T17" fmla="*/ 14 h 168"/>
                  <a:gd name="T18" fmla="*/ 216 w 363"/>
                  <a:gd name="T19" fmla="*/ 14 h 168"/>
                  <a:gd name="T20" fmla="*/ 216 w 363"/>
                  <a:gd name="T21" fmla="*/ 14 h 168"/>
                  <a:gd name="T22" fmla="*/ 216 w 363"/>
                  <a:gd name="T23" fmla="*/ 20 h 168"/>
                  <a:gd name="T24" fmla="*/ 216 w 363"/>
                  <a:gd name="T25" fmla="*/ 20 h 168"/>
                  <a:gd name="T26" fmla="*/ 216 w 363"/>
                  <a:gd name="T27" fmla="*/ 34 h 168"/>
                  <a:gd name="T28" fmla="*/ 222 w 363"/>
                  <a:gd name="T29" fmla="*/ 47 h 168"/>
                  <a:gd name="T30" fmla="*/ 242 w 363"/>
                  <a:gd name="T31" fmla="*/ 54 h 168"/>
                  <a:gd name="T32" fmla="*/ 242 w 363"/>
                  <a:gd name="T33" fmla="*/ 54 h 168"/>
                  <a:gd name="T34" fmla="*/ 256 w 363"/>
                  <a:gd name="T35" fmla="*/ 67 h 168"/>
                  <a:gd name="T36" fmla="*/ 269 w 363"/>
                  <a:gd name="T37" fmla="*/ 87 h 168"/>
                  <a:gd name="T38" fmla="*/ 283 w 363"/>
                  <a:gd name="T39" fmla="*/ 101 h 168"/>
                  <a:gd name="T40" fmla="*/ 283 w 363"/>
                  <a:gd name="T41" fmla="*/ 101 h 168"/>
                  <a:gd name="T42" fmla="*/ 296 w 363"/>
                  <a:gd name="T43" fmla="*/ 114 h 168"/>
                  <a:gd name="T44" fmla="*/ 331 w 363"/>
                  <a:gd name="T45" fmla="*/ 121 h 168"/>
                  <a:gd name="T46" fmla="*/ 363 w 363"/>
                  <a:gd name="T47" fmla="*/ 114 h 168"/>
                  <a:gd name="T48" fmla="*/ 363 w 363"/>
                  <a:gd name="T49" fmla="*/ 114 h 168"/>
                  <a:gd name="T50" fmla="*/ 323 w 363"/>
                  <a:gd name="T51" fmla="*/ 168 h 168"/>
                  <a:gd name="T52" fmla="*/ 303 w 363"/>
                  <a:gd name="T53" fmla="*/ 161 h 168"/>
                  <a:gd name="T54" fmla="*/ 256 w 363"/>
                  <a:gd name="T55" fmla="*/ 134 h 168"/>
                  <a:gd name="T56" fmla="*/ 209 w 363"/>
                  <a:gd name="T57" fmla="*/ 101 h 168"/>
                  <a:gd name="T58" fmla="*/ 209 w 363"/>
                  <a:gd name="T59" fmla="*/ 101 h 168"/>
                  <a:gd name="T60" fmla="*/ 182 w 363"/>
                  <a:gd name="T61" fmla="*/ 101 h 168"/>
                  <a:gd name="T62" fmla="*/ 127 w 363"/>
                  <a:gd name="T63" fmla="*/ 94 h 168"/>
                  <a:gd name="T64" fmla="*/ 67 w 363"/>
                  <a:gd name="T65" fmla="*/ 94 h 168"/>
                  <a:gd name="T66" fmla="*/ 67 w 363"/>
                  <a:gd name="T67" fmla="*/ 94 h 168"/>
                  <a:gd name="T68" fmla="*/ 0 w 363"/>
                  <a:gd name="T69" fmla="*/ 0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63" h="168">
                    <a:moveTo>
                      <a:pt x="0" y="0"/>
                    </a:moveTo>
                    <a:lnTo>
                      <a:pt x="40" y="7"/>
                    </a:lnTo>
                    <a:lnTo>
                      <a:pt x="122" y="20"/>
                    </a:lnTo>
                    <a:lnTo>
                      <a:pt x="175" y="27"/>
                    </a:lnTo>
                    <a:lnTo>
                      <a:pt x="175" y="27"/>
                    </a:lnTo>
                    <a:lnTo>
                      <a:pt x="196" y="27"/>
                    </a:lnTo>
                    <a:lnTo>
                      <a:pt x="209" y="20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6" y="14"/>
                    </a:lnTo>
                    <a:lnTo>
                      <a:pt x="216" y="20"/>
                    </a:lnTo>
                    <a:lnTo>
                      <a:pt x="216" y="20"/>
                    </a:lnTo>
                    <a:lnTo>
                      <a:pt x="216" y="34"/>
                    </a:lnTo>
                    <a:lnTo>
                      <a:pt x="222" y="47"/>
                    </a:lnTo>
                    <a:lnTo>
                      <a:pt x="242" y="54"/>
                    </a:lnTo>
                    <a:lnTo>
                      <a:pt x="242" y="54"/>
                    </a:lnTo>
                    <a:lnTo>
                      <a:pt x="256" y="67"/>
                    </a:lnTo>
                    <a:lnTo>
                      <a:pt x="269" y="87"/>
                    </a:lnTo>
                    <a:lnTo>
                      <a:pt x="283" y="101"/>
                    </a:lnTo>
                    <a:lnTo>
                      <a:pt x="283" y="101"/>
                    </a:lnTo>
                    <a:lnTo>
                      <a:pt x="296" y="114"/>
                    </a:lnTo>
                    <a:lnTo>
                      <a:pt x="331" y="121"/>
                    </a:lnTo>
                    <a:lnTo>
                      <a:pt x="363" y="114"/>
                    </a:lnTo>
                    <a:lnTo>
                      <a:pt x="363" y="114"/>
                    </a:lnTo>
                    <a:lnTo>
                      <a:pt x="323" y="168"/>
                    </a:lnTo>
                    <a:lnTo>
                      <a:pt x="303" y="161"/>
                    </a:lnTo>
                    <a:lnTo>
                      <a:pt x="256" y="134"/>
                    </a:lnTo>
                    <a:lnTo>
                      <a:pt x="209" y="101"/>
                    </a:lnTo>
                    <a:lnTo>
                      <a:pt x="209" y="101"/>
                    </a:lnTo>
                    <a:lnTo>
                      <a:pt x="182" y="101"/>
                    </a:lnTo>
                    <a:lnTo>
                      <a:pt x="127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77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8" name="Freeform 586"/>
              <p:cNvSpPr>
                <a:spLocks/>
              </p:cNvSpPr>
              <p:nvPr/>
            </p:nvSpPr>
            <p:spPr bwMode="auto">
              <a:xfrm>
                <a:off x="4265" y="2507"/>
                <a:ext cx="125" cy="158"/>
              </a:xfrm>
              <a:custGeom>
                <a:avLst/>
                <a:gdLst>
                  <a:gd name="T0" fmla="*/ 40 w 248"/>
                  <a:gd name="T1" fmla="*/ 175 h 316"/>
                  <a:gd name="T2" fmla="*/ 34 w 248"/>
                  <a:gd name="T3" fmla="*/ 147 h 316"/>
                  <a:gd name="T4" fmla="*/ 20 w 248"/>
                  <a:gd name="T5" fmla="*/ 107 h 316"/>
                  <a:gd name="T6" fmla="*/ 14 w 248"/>
                  <a:gd name="T7" fmla="*/ 73 h 316"/>
                  <a:gd name="T8" fmla="*/ 14 w 248"/>
                  <a:gd name="T9" fmla="*/ 73 h 316"/>
                  <a:gd name="T10" fmla="*/ 0 w 248"/>
                  <a:gd name="T11" fmla="*/ 46 h 316"/>
                  <a:gd name="T12" fmla="*/ 0 w 248"/>
                  <a:gd name="T13" fmla="*/ 26 h 316"/>
                  <a:gd name="T14" fmla="*/ 7 w 248"/>
                  <a:gd name="T15" fmla="*/ 6 h 316"/>
                  <a:gd name="T16" fmla="*/ 7 w 248"/>
                  <a:gd name="T17" fmla="*/ 6 h 316"/>
                  <a:gd name="T18" fmla="*/ 14 w 248"/>
                  <a:gd name="T19" fmla="*/ 0 h 316"/>
                  <a:gd name="T20" fmla="*/ 14 w 248"/>
                  <a:gd name="T21" fmla="*/ 0 h 316"/>
                  <a:gd name="T22" fmla="*/ 20 w 248"/>
                  <a:gd name="T23" fmla="*/ 0 h 316"/>
                  <a:gd name="T24" fmla="*/ 20 w 248"/>
                  <a:gd name="T25" fmla="*/ 0 h 316"/>
                  <a:gd name="T26" fmla="*/ 27 w 248"/>
                  <a:gd name="T27" fmla="*/ 13 h 316"/>
                  <a:gd name="T28" fmla="*/ 47 w 248"/>
                  <a:gd name="T29" fmla="*/ 20 h 316"/>
                  <a:gd name="T30" fmla="*/ 74 w 248"/>
                  <a:gd name="T31" fmla="*/ 26 h 316"/>
                  <a:gd name="T32" fmla="*/ 74 w 248"/>
                  <a:gd name="T33" fmla="*/ 26 h 316"/>
                  <a:gd name="T34" fmla="*/ 107 w 248"/>
                  <a:gd name="T35" fmla="*/ 33 h 316"/>
                  <a:gd name="T36" fmla="*/ 134 w 248"/>
                  <a:gd name="T37" fmla="*/ 26 h 316"/>
                  <a:gd name="T38" fmla="*/ 161 w 248"/>
                  <a:gd name="T39" fmla="*/ 20 h 316"/>
                  <a:gd name="T40" fmla="*/ 161 w 248"/>
                  <a:gd name="T41" fmla="*/ 20 h 316"/>
                  <a:gd name="T42" fmla="*/ 181 w 248"/>
                  <a:gd name="T43" fmla="*/ 13 h 316"/>
                  <a:gd name="T44" fmla="*/ 188 w 248"/>
                  <a:gd name="T45" fmla="*/ 6 h 316"/>
                  <a:gd name="T46" fmla="*/ 201 w 248"/>
                  <a:gd name="T47" fmla="*/ 0 h 316"/>
                  <a:gd name="T48" fmla="*/ 201 w 248"/>
                  <a:gd name="T49" fmla="*/ 0 h 316"/>
                  <a:gd name="T50" fmla="*/ 216 w 248"/>
                  <a:gd name="T51" fmla="*/ 0 h 316"/>
                  <a:gd name="T52" fmla="*/ 235 w 248"/>
                  <a:gd name="T53" fmla="*/ 0 h 316"/>
                  <a:gd name="T54" fmla="*/ 241 w 248"/>
                  <a:gd name="T55" fmla="*/ 6 h 316"/>
                  <a:gd name="T56" fmla="*/ 241 w 248"/>
                  <a:gd name="T57" fmla="*/ 6 h 316"/>
                  <a:gd name="T58" fmla="*/ 228 w 248"/>
                  <a:gd name="T59" fmla="*/ 26 h 316"/>
                  <a:gd name="T60" fmla="*/ 228 w 248"/>
                  <a:gd name="T61" fmla="*/ 40 h 316"/>
                  <a:gd name="T62" fmla="*/ 221 w 248"/>
                  <a:gd name="T63" fmla="*/ 53 h 316"/>
                  <a:gd name="T64" fmla="*/ 221 w 248"/>
                  <a:gd name="T65" fmla="*/ 53 h 316"/>
                  <a:gd name="T66" fmla="*/ 216 w 248"/>
                  <a:gd name="T67" fmla="*/ 67 h 316"/>
                  <a:gd name="T68" fmla="*/ 216 w 248"/>
                  <a:gd name="T69" fmla="*/ 100 h 316"/>
                  <a:gd name="T70" fmla="*/ 221 w 248"/>
                  <a:gd name="T71" fmla="*/ 127 h 316"/>
                  <a:gd name="T72" fmla="*/ 221 w 248"/>
                  <a:gd name="T73" fmla="*/ 127 h 316"/>
                  <a:gd name="T74" fmla="*/ 241 w 248"/>
                  <a:gd name="T75" fmla="*/ 160 h 316"/>
                  <a:gd name="T76" fmla="*/ 248 w 248"/>
                  <a:gd name="T77" fmla="*/ 202 h 316"/>
                  <a:gd name="T78" fmla="*/ 241 w 248"/>
                  <a:gd name="T79" fmla="*/ 234 h 316"/>
                  <a:gd name="T80" fmla="*/ 241 w 248"/>
                  <a:gd name="T81" fmla="*/ 262 h 316"/>
                  <a:gd name="T82" fmla="*/ 241 w 248"/>
                  <a:gd name="T83" fmla="*/ 262 h 316"/>
                  <a:gd name="T84" fmla="*/ 248 w 248"/>
                  <a:gd name="T85" fmla="*/ 294 h 316"/>
                  <a:gd name="T86" fmla="*/ 241 w 248"/>
                  <a:gd name="T87" fmla="*/ 316 h 316"/>
                  <a:gd name="T88" fmla="*/ 216 w 248"/>
                  <a:gd name="T89" fmla="*/ 316 h 316"/>
                  <a:gd name="T90" fmla="*/ 216 w 248"/>
                  <a:gd name="T91" fmla="*/ 316 h 316"/>
                  <a:gd name="T92" fmla="*/ 168 w 248"/>
                  <a:gd name="T93" fmla="*/ 302 h 316"/>
                  <a:gd name="T94" fmla="*/ 128 w 248"/>
                  <a:gd name="T95" fmla="*/ 289 h 316"/>
                  <a:gd name="T96" fmla="*/ 101 w 248"/>
                  <a:gd name="T97" fmla="*/ 269 h 316"/>
                  <a:gd name="T98" fmla="*/ 101 w 248"/>
                  <a:gd name="T99" fmla="*/ 269 h 316"/>
                  <a:gd name="T100" fmla="*/ 74 w 248"/>
                  <a:gd name="T101" fmla="*/ 242 h 316"/>
                  <a:gd name="T102" fmla="*/ 54 w 248"/>
                  <a:gd name="T103" fmla="*/ 214 h 316"/>
                  <a:gd name="T104" fmla="*/ 40 w 248"/>
                  <a:gd name="T105" fmla="*/ 175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48" h="316">
                    <a:moveTo>
                      <a:pt x="40" y="175"/>
                    </a:moveTo>
                    <a:lnTo>
                      <a:pt x="34" y="147"/>
                    </a:lnTo>
                    <a:lnTo>
                      <a:pt x="20" y="107"/>
                    </a:lnTo>
                    <a:lnTo>
                      <a:pt x="14" y="73"/>
                    </a:lnTo>
                    <a:lnTo>
                      <a:pt x="14" y="73"/>
                    </a:lnTo>
                    <a:lnTo>
                      <a:pt x="0" y="46"/>
                    </a:lnTo>
                    <a:lnTo>
                      <a:pt x="0" y="26"/>
                    </a:lnTo>
                    <a:lnTo>
                      <a:pt x="7" y="6"/>
                    </a:lnTo>
                    <a:lnTo>
                      <a:pt x="7" y="6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13"/>
                    </a:lnTo>
                    <a:lnTo>
                      <a:pt x="47" y="20"/>
                    </a:lnTo>
                    <a:lnTo>
                      <a:pt x="74" y="26"/>
                    </a:lnTo>
                    <a:lnTo>
                      <a:pt x="74" y="26"/>
                    </a:lnTo>
                    <a:lnTo>
                      <a:pt x="107" y="33"/>
                    </a:lnTo>
                    <a:lnTo>
                      <a:pt x="134" y="26"/>
                    </a:lnTo>
                    <a:lnTo>
                      <a:pt x="161" y="20"/>
                    </a:lnTo>
                    <a:lnTo>
                      <a:pt x="161" y="20"/>
                    </a:lnTo>
                    <a:lnTo>
                      <a:pt x="181" y="13"/>
                    </a:lnTo>
                    <a:lnTo>
                      <a:pt x="188" y="6"/>
                    </a:lnTo>
                    <a:lnTo>
                      <a:pt x="201" y="0"/>
                    </a:lnTo>
                    <a:lnTo>
                      <a:pt x="201" y="0"/>
                    </a:lnTo>
                    <a:lnTo>
                      <a:pt x="216" y="0"/>
                    </a:lnTo>
                    <a:lnTo>
                      <a:pt x="235" y="0"/>
                    </a:lnTo>
                    <a:lnTo>
                      <a:pt x="241" y="6"/>
                    </a:lnTo>
                    <a:lnTo>
                      <a:pt x="241" y="6"/>
                    </a:lnTo>
                    <a:lnTo>
                      <a:pt x="228" y="26"/>
                    </a:lnTo>
                    <a:lnTo>
                      <a:pt x="228" y="40"/>
                    </a:lnTo>
                    <a:lnTo>
                      <a:pt x="221" y="53"/>
                    </a:lnTo>
                    <a:lnTo>
                      <a:pt x="221" y="53"/>
                    </a:lnTo>
                    <a:lnTo>
                      <a:pt x="216" y="67"/>
                    </a:lnTo>
                    <a:lnTo>
                      <a:pt x="216" y="100"/>
                    </a:lnTo>
                    <a:lnTo>
                      <a:pt x="221" y="127"/>
                    </a:lnTo>
                    <a:lnTo>
                      <a:pt x="221" y="127"/>
                    </a:lnTo>
                    <a:lnTo>
                      <a:pt x="241" y="160"/>
                    </a:lnTo>
                    <a:lnTo>
                      <a:pt x="248" y="202"/>
                    </a:lnTo>
                    <a:lnTo>
                      <a:pt x="241" y="234"/>
                    </a:lnTo>
                    <a:lnTo>
                      <a:pt x="241" y="262"/>
                    </a:lnTo>
                    <a:lnTo>
                      <a:pt x="241" y="262"/>
                    </a:lnTo>
                    <a:lnTo>
                      <a:pt x="248" y="294"/>
                    </a:lnTo>
                    <a:lnTo>
                      <a:pt x="241" y="316"/>
                    </a:lnTo>
                    <a:lnTo>
                      <a:pt x="216" y="316"/>
                    </a:lnTo>
                    <a:lnTo>
                      <a:pt x="216" y="316"/>
                    </a:lnTo>
                    <a:lnTo>
                      <a:pt x="168" y="302"/>
                    </a:lnTo>
                    <a:lnTo>
                      <a:pt x="128" y="289"/>
                    </a:lnTo>
                    <a:lnTo>
                      <a:pt x="101" y="269"/>
                    </a:lnTo>
                    <a:lnTo>
                      <a:pt x="101" y="269"/>
                    </a:lnTo>
                    <a:lnTo>
                      <a:pt x="74" y="242"/>
                    </a:lnTo>
                    <a:lnTo>
                      <a:pt x="54" y="214"/>
                    </a:lnTo>
                    <a:lnTo>
                      <a:pt x="40" y="175"/>
                    </a:lnTo>
                    <a:close/>
                  </a:path>
                </a:pathLst>
              </a:custGeom>
              <a:solidFill>
                <a:srgbClr val="FBBA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79" name="Freeform 587"/>
              <p:cNvSpPr>
                <a:spLocks/>
              </p:cNvSpPr>
              <p:nvPr/>
            </p:nvSpPr>
            <p:spPr bwMode="auto">
              <a:xfrm>
                <a:off x="4269" y="2507"/>
                <a:ext cx="117" cy="158"/>
              </a:xfrm>
              <a:custGeom>
                <a:avLst/>
                <a:gdLst>
                  <a:gd name="T0" fmla="*/ 47 w 234"/>
                  <a:gd name="T1" fmla="*/ 182 h 316"/>
                  <a:gd name="T2" fmla="*/ 33 w 234"/>
                  <a:gd name="T3" fmla="*/ 147 h 316"/>
                  <a:gd name="T4" fmla="*/ 20 w 234"/>
                  <a:gd name="T5" fmla="*/ 107 h 316"/>
                  <a:gd name="T6" fmla="*/ 13 w 234"/>
                  <a:gd name="T7" fmla="*/ 73 h 316"/>
                  <a:gd name="T8" fmla="*/ 13 w 234"/>
                  <a:gd name="T9" fmla="*/ 73 h 316"/>
                  <a:gd name="T10" fmla="*/ 0 w 234"/>
                  <a:gd name="T11" fmla="*/ 53 h 316"/>
                  <a:gd name="T12" fmla="*/ 0 w 234"/>
                  <a:gd name="T13" fmla="*/ 26 h 316"/>
                  <a:gd name="T14" fmla="*/ 0 w 234"/>
                  <a:gd name="T15" fmla="*/ 13 h 316"/>
                  <a:gd name="T16" fmla="*/ 0 w 234"/>
                  <a:gd name="T17" fmla="*/ 13 h 316"/>
                  <a:gd name="T18" fmla="*/ 7 w 234"/>
                  <a:gd name="T19" fmla="*/ 6 h 316"/>
                  <a:gd name="T20" fmla="*/ 13 w 234"/>
                  <a:gd name="T21" fmla="*/ 13 h 316"/>
                  <a:gd name="T22" fmla="*/ 20 w 234"/>
                  <a:gd name="T23" fmla="*/ 13 h 316"/>
                  <a:gd name="T24" fmla="*/ 20 w 234"/>
                  <a:gd name="T25" fmla="*/ 13 h 316"/>
                  <a:gd name="T26" fmla="*/ 27 w 234"/>
                  <a:gd name="T27" fmla="*/ 20 h 316"/>
                  <a:gd name="T28" fmla="*/ 47 w 234"/>
                  <a:gd name="T29" fmla="*/ 26 h 316"/>
                  <a:gd name="T30" fmla="*/ 74 w 234"/>
                  <a:gd name="T31" fmla="*/ 33 h 316"/>
                  <a:gd name="T32" fmla="*/ 74 w 234"/>
                  <a:gd name="T33" fmla="*/ 33 h 316"/>
                  <a:gd name="T34" fmla="*/ 100 w 234"/>
                  <a:gd name="T35" fmla="*/ 40 h 316"/>
                  <a:gd name="T36" fmla="*/ 127 w 234"/>
                  <a:gd name="T37" fmla="*/ 33 h 316"/>
                  <a:gd name="T38" fmla="*/ 154 w 234"/>
                  <a:gd name="T39" fmla="*/ 26 h 316"/>
                  <a:gd name="T40" fmla="*/ 154 w 234"/>
                  <a:gd name="T41" fmla="*/ 26 h 316"/>
                  <a:gd name="T42" fmla="*/ 174 w 234"/>
                  <a:gd name="T43" fmla="*/ 20 h 316"/>
                  <a:gd name="T44" fmla="*/ 181 w 234"/>
                  <a:gd name="T45" fmla="*/ 13 h 316"/>
                  <a:gd name="T46" fmla="*/ 194 w 234"/>
                  <a:gd name="T47" fmla="*/ 6 h 316"/>
                  <a:gd name="T48" fmla="*/ 194 w 234"/>
                  <a:gd name="T49" fmla="*/ 6 h 316"/>
                  <a:gd name="T50" fmla="*/ 209 w 234"/>
                  <a:gd name="T51" fmla="*/ 6 h 316"/>
                  <a:gd name="T52" fmla="*/ 228 w 234"/>
                  <a:gd name="T53" fmla="*/ 0 h 316"/>
                  <a:gd name="T54" fmla="*/ 228 w 234"/>
                  <a:gd name="T55" fmla="*/ 13 h 316"/>
                  <a:gd name="T56" fmla="*/ 228 w 234"/>
                  <a:gd name="T57" fmla="*/ 13 h 316"/>
                  <a:gd name="T58" fmla="*/ 214 w 234"/>
                  <a:gd name="T59" fmla="*/ 33 h 316"/>
                  <a:gd name="T60" fmla="*/ 214 w 234"/>
                  <a:gd name="T61" fmla="*/ 40 h 316"/>
                  <a:gd name="T62" fmla="*/ 209 w 234"/>
                  <a:gd name="T63" fmla="*/ 60 h 316"/>
                  <a:gd name="T64" fmla="*/ 209 w 234"/>
                  <a:gd name="T65" fmla="*/ 60 h 316"/>
                  <a:gd name="T66" fmla="*/ 201 w 234"/>
                  <a:gd name="T67" fmla="*/ 73 h 316"/>
                  <a:gd name="T68" fmla="*/ 201 w 234"/>
                  <a:gd name="T69" fmla="*/ 100 h 316"/>
                  <a:gd name="T70" fmla="*/ 214 w 234"/>
                  <a:gd name="T71" fmla="*/ 135 h 316"/>
                  <a:gd name="T72" fmla="*/ 214 w 234"/>
                  <a:gd name="T73" fmla="*/ 135 h 316"/>
                  <a:gd name="T74" fmla="*/ 234 w 234"/>
                  <a:gd name="T75" fmla="*/ 182 h 316"/>
                  <a:gd name="T76" fmla="*/ 234 w 234"/>
                  <a:gd name="T77" fmla="*/ 227 h 316"/>
                  <a:gd name="T78" fmla="*/ 228 w 234"/>
                  <a:gd name="T79" fmla="*/ 262 h 316"/>
                  <a:gd name="T80" fmla="*/ 228 w 234"/>
                  <a:gd name="T81" fmla="*/ 262 h 316"/>
                  <a:gd name="T82" fmla="*/ 234 w 234"/>
                  <a:gd name="T83" fmla="*/ 294 h 316"/>
                  <a:gd name="T84" fmla="*/ 234 w 234"/>
                  <a:gd name="T85" fmla="*/ 316 h 316"/>
                  <a:gd name="T86" fmla="*/ 209 w 234"/>
                  <a:gd name="T87" fmla="*/ 316 h 316"/>
                  <a:gd name="T88" fmla="*/ 209 w 234"/>
                  <a:gd name="T89" fmla="*/ 316 h 316"/>
                  <a:gd name="T90" fmla="*/ 161 w 234"/>
                  <a:gd name="T91" fmla="*/ 302 h 316"/>
                  <a:gd name="T92" fmla="*/ 121 w 234"/>
                  <a:gd name="T93" fmla="*/ 289 h 316"/>
                  <a:gd name="T94" fmla="*/ 100 w 234"/>
                  <a:gd name="T95" fmla="*/ 269 h 316"/>
                  <a:gd name="T96" fmla="*/ 100 w 234"/>
                  <a:gd name="T97" fmla="*/ 269 h 316"/>
                  <a:gd name="T98" fmla="*/ 80 w 234"/>
                  <a:gd name="T99" fmla="*/ 242 h 316"/>
                  <a:gd name="T100" fmla="*/ 60 w 234"/>
                  <a:gd name="T101" fmla="*/ 214 h 316"/>
                  <a:gd name="T102" fmla="*/ 47 w 234"/>
                  <a:gd name="T103" fmla="*/ 182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4" h="316">
                    <a:moveTo>
                      <a:pt x="47" y="182"/>
                    </a:moveTo>
                    <a:lnTo>
                      <a:pt x="33" y="147"/>
                    </a:lnTo>
                    <a:lnTo>
                      <a:pt x="20" y="107"/>
                    </a:lnTo>
                    <a:lnTo>
                      <a:pt x="13" y="73"/>
                    </a:lnTo>
                    <a:lnTo>
                      <a:pt x="13" y="73"/>
                    </a:lnTo>
                    <a:lnTo>
                      <a:pt x="0" y="53"/>
                    </a:lnTo>
                    <a:lnTo>
                      <a:pt x="0" y="26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7" y="6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7" y="20"/>
                    </a:lnTo>
                    <a:lnTo>
                      <a:pt x="47" y="26"/>
                    </a:lnTo>
                    <a:lnTo>
                      <a:pt x="74" y="33"/>
                    </a:lnTo>
                    <a:lnTo>
                      <a:pt x="74" y="33"/>
                    </a:lnTo>
                    <a:lnTo>
                      <a:pt x="100" y="40"/>
                    </a:lnTo>
                    <a:lnTo>
                      <a:pt x="127" y="33"/>
                    </a:lnTo>
                    <a:lnTo>
                      <a:pt x="154" y="26"/>
                    </a:lnTo>
                    <a:lnTo>
                      <a:pt x="154" y="26"/>
                    </a:lnTo>
                    <a:lnTo>
                      <a:pt x="174" y="20"/>
                    </a:lnTo>
                    <a:lnTo>
                      <a:pt x="181" y="13"/>
                    </a:lnTo>
                    <a:lnTo>
                      <a:pt x="194" y="6"/>
                    </a:lnTo>
                    <a:lnTo>
                      <a:pt x="194" y="6"/>
                    </a:lnTo>
                    <a:lnTo>
                      <a:pt x="209" y="6"/>
                    </a:lnTo>
                    <a:lnTo>
                      <a:pt x="228" y="0"/>
                    </a:lnTo>
                    <a:lnTo>
                      <a:pt x="228" y="13"/>
                    </a:lnTo>
                    <a:lnTo>
                      <a:pt x="228" y="13"/>
                    </a:lnTo>
                    <a:lnTo>
                      <a:pt x="214" y="33"/>
                    </a:lnTo>
                    <a:lnTo>
                      <a:pt x="214" y="40"/>
                    </a:lnTo>
                    <a:lnTo>
                      <a:pt x="209" y="60"/>
                    </a:lnTo>
                    <a:lnTo>
                      <a:pt x="209" y="60"/>
                    </a:lnTo>
                    <a:lnTo>
                      <a:pt x="201" y="73"/>
                    </a:lnTo>
                    <a:lnTo>
                      <a:pt x="201" y="100"/>
                    </a:lnTo>
                    <a:lnTo>
                      <a:pt x="214" y="135"/>
                    </a:lnTo>
                    <a:lnTo>
                      <a:pt x="214" y="135"/>
                    </a:lnTo>
                    <a:lnTo>
                      <a:pt x="234" y="182"/>
                    </a:lnTo>
                    <a:lnTo>
                      <a:pt x="234" y="227"/>
                    </a:lnTo>
                    <a:lnTo>
                      <a:pt x="228" y="262"/>
                    </a:lnTo>
                    <a:lnTo>
                      <a:pt x="228" y="262"/>
                    </a:lnTo>
                    <a:lnTo>
                      <a:pt x="234" y="294"/>
                    </a:lnTo>
                    <a:lnTo>
                      <a:pt x="234" y="316"/>
                    </a:lnTo>
                    <a:lnTo>
                      <a:pt x="209" y="316"/>
                    </a:lnTo>
                    <a:lnTo>
                      <a:pt x="209" y="316"/>
                    </a:lnTo>
                    <a:lnTo>
                      <a:pt x="161" y="302"/>
                    </a:lnTo>
                    <a:lnTo>
                      <a:pt x="121" y="289"/>
                    </a:lnTo>
                    <a:lnTo>
                      <a:pt x="100" y="269"/>
                    </a:lnTo>
                    <a:lnTo>
                      <a:pt x="100" y="269"/>
                    </a:lnTo>
                    <a:lnTo>
                      <a:pt x="80" y="242"/>
                    </a:lnTo>
                    <a:lnTo>
                      <a:pt x="60" y="214"/>
                    </a:lnTo>
                    <a:lnTo>
                      <a:pt x="47" y="182"/>
                    </a:lnTo>
                    <a:close/>
                  </a:path>
                </a:pathLst>
              </a:custGeom>
              <a:solidFill>
                <a:srgbClr val="F8B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0" name="Freeform 588"/>
              <p:cNvSpPr>
                <a:spLocks/>
              </p:cNvSpPr>
              <p:nvPr/>
            </p:nvSpPr>
            <p:spPr bwMode="auto">
              <a:xfrm>
                <a:off x="4269" y="2509"/>
                <a:ext cx="117" cy="156"/>
              </a:xfrm>
              <a:custGeom>
                <a:avLst/>
                <a:gdLst>
                  <a:gd name="T0" fmla="*/ 60 w 234"/>
                  <a:gd name="T1" fmla="*/ 181 h 310"/>
                  <a:gd name="T2" fmla="*/ 47 w 234"/>
                  <a:gd name="T3" fmla="*/ 141 h 310"/>
                  <a:gd name="T4" fmla="*/ 27 w 234"/>
                  <a:gd name="T5" fmla="*/ 101 h 310"/>
                  <a:gd name="T6" fmla="*/ 20 w 234"/>
                  <a:gd name="T7" fmla="*/ 74 h 310"/>
                  <a:gd name="T8" fmla="*/ 20 w 234"/>
                  <a:gd name="T9" fmla="*/ 74 h 310"/>
                  <a:gd name="T10" fmla="*/ 7 w 234"/>
                  <a:gd name="T11" fmla="*/ 47 h 310"/>
                  <a:gd name="T12" fmla="*/ 0 w 234"/>
                  <a:gd name="T13" fmla="*/ 27 h 310"/>
                  <a:gd name="T14" fmla="*/ 7 w 234"/>
                  <a:gd name="T15" fmla="*/ 14 h 310"/>
                  <a:gd name="T16" fmla="*/ 7 w 234"/>
                  <a:gd name="T17" fmla="*/ 14 h 310"/>
                  <a:gd name="T18" fmla="*/ 13 w 234"/>
                  <a:gd name="T19" fmla="*/ 7 h 310"/>
                  <a:gd name="T20" fmla="*/ 13 w 234"/>
                  <a:gd name="T21" fmla="*/ 14 h 310"/>
                  <a:gd name="T22" fmla="*/ 20 w 234"/>
                  <a:gd name="T23" fmla="*/ 14 h 310"/>
                  <a:gd name="T24" fmla="*/ 20 w 234"/>
                  <a:gd name="T25" fmla="*/ 14 h 310"/>
                  <a:gd name="T26" fmla="*/ 27 w 234"/>
                  <a:gd name="T27" fmla="*/ 20 h 310"/>
                  <a:gd name="T28" fmla="*/ 47 w 234"/>
                  <a:gd name="T29" fmla="*/ 27 h 310"/>
                  <a:gd name="T30" fmla="*/ 74 w 234"/>
                  <a:gd name="T31" fmla="*/ 34 h 310"/>
                  <a:gd name="T32" fmla="*/ 74 w 234"/>
                  <a:gd name="T33" fmla="*/ 34 h 310"/>
                  <a:gd name="T34" fmla="*/ 100 w 234"/>
                  <a:gd name="T35" fmla="*/ 34 h 310"/>
                  <a:gd name="T36" fmla="*/ 127 w 234"/>
                  <a:gd name="T37" fmla="*/ 34 h 310"/>
                  <a:gd name="T38" fmla="*/ 147 w 234"/>
                  <a:gd name="T39" fmla="*/ 27 h 310"/>
                  <a:gd name="T40" fmla="*/ 147 w 234"/>
                  <a:gd name="T41" fmla="*/ 27 h 310"/>
                  <a:gd name="T42" fmla="*/ 167 w 234"/>
                  <a:gd name="T43" fmla="*/ 20 h 310"/>
                  <a:gd name="T44" fmla="*/ 181 w 234"/>
                  <a:gd name="T45" fmla="*/ 14 h 310"/>
                  <a:gd name="T46" fmla="*/ 194 w 234"/>
                  <a:gd name="T47" fmla="*/ 7 h 310"/>
                  <a:gd name="T48" fmla="*/ 194 w 234"/>
                  <a:gd name="T49" fmla="*/ 7 h 310"/>
                  <a:gd name="T50" fmla="*/ 209 w 234"/>
                  <a:gd name="T51" fmla="*/ 0 h 310"/>
                  <a:gd name="T52" fmla="*/ 221 w 234"/>
                  <a:gd name="T53" fmla="*/ 0 h 310"/>
                  <a:gd name="T54" fmla="*/ 221 w 234"/>
                  <a:gd name="T55" fmla="*/ 14 h 310"/>
                  <a:gd name="T56" fmla="*/ 221 w 234"/>
                  <a:gd name="T57" fmla="*/ 14 h 310"/>
                  <a:gd name="T58" fmla="*/ 214 w 234"/>
                  <a:gd name="T59" fmla="*/ 34 h 310"/>
                  <a:gd name="T60" fmla="*/ 209 w 234"/>
                  <a:gd name="T61" fmla="*/ 40 h 310"/>
                  <a:gd name="T62" fmla="*/ 201 w 234"/>
                  <a:gd name="T63" fmla="*/ 54 h 310"/>
                  <a:gd name="T64" fmla="*/ 201 w 234"/>
                  <a:gd name="T65" fmla="*/ 54 h 310"/>
                  <a:gd name="T66" fmla="*/ 194 w 234"/>
                  <a:gd name="T67" fmla="*/ 67 h 310"/>
                  <a:gd name="T68" fmla="*/ 194 w 234"/>
                  <a:gd name="T69" fmla="*/ 101 h 310"/>
                  <a:gd name="T70" fmla="*/ 209 w 234"/>
                  <a:gd name="T71" fmla="*/ 134 h 310"/>
                  <a:gd name="T72" fmla="*/ 209 w 234"/>
                  <a:gd name="T73" fmla="*/ 134 h 310"/>
                  <a:gd name="T74" fmla="*/ 228 w 234"/>
                  <a:gd name="T75" fmla="*/ 181 h 310"/>
                  <a:gd name="T76" fmla="*/ 228 w 234"/>
                  <a:gd name="T77" fmla="*/ 221 h 310"/>
                  <a:gd name="T78" fmla="*/ 228 w 234"/>
                  <a:gd name="T79" fmla="*/ 256 h 310"/>
                  <a:gd name="T80" fmla="*/ 228 w 234"/>
                  <a:gd name="T81" fmla="*/ 256 h 310"/>
                  <a:gd name="T82" fmla="*/ 234 w 234"/>
                  <a:gd name="T83" fmla="*/ 283 h 310"/>
                  <a:gd name="T84" fmla="*/ 234 w 234"/>
                  <a:gd name="T85" fmla="*/ 310 h 310"/>
                  <a:gd name="T86" fmla="*/ 209 w 234"/>
                  <a:gd name="T87" fmla="*/ 310 h 310"/>
                  <a:gd name="T88" fmla="*/ 209 w 234"/>
                  <a:gd name="T89" fmla="*/ 310 h 310"/>
                  <a:gd name="T90" fmla="*/ 161 w 234"/>
                  <a:gd name="T91" fmla="*/ 296 h 310"/>
                  <a:gd name="T92" fmla="*/ 127 w 234"/>
                  <a:gd name="T93" fmla="*/ 276 h 310"/>
                  <a:gd name="T94" fmla="*/ 107 w 234"/>
                  <a:gd name="T95" fmla="*/ 256 h 310"/>
                  <a:gd name="T96" fmla="*/ 107 w 234"/>
                  <a:gd name="T97" fmla="*/ 256 h 310"/>
                  <a:gd name="T98" fmla="*/ 87 w 234"/>
                  <a:gd name="T99" fmla="*/ 236 h 310"/>
                  <a:gd name="T100" fmla="*/ 67 w 234"/>
                  <a:gd name="T101" fmla="*/ 208 h 310"/>
                  <a:gd name="T102" fmla="*/ 60 w 234"/>
                  <a:gd name="T103" fmla="*/ 18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34" h="310">
                    <a:moveTo>
                      <a:pt x="60" y="181"/>
                    </a:moveTo>
                    <a:lnTo>
                      <a:pt x="47" y="141"/>
                    </a:lnTo>
                    <a:lnTo>
                      <a:pt x="27" y="101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7" y="47"/>
                    </a:lnTo>
                    <a:lnTo>
                      <a:pt x="0" y="27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13" y="7"/>
                    </a:lnTo>
                    <a:lnTo>
                      <a:pt x="13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7" y="20"/>
                    </a:lnTo>
                    <a:lnTo>
                      <a:pt x="47" y="27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100" y="34"/>
                    </a:lnTo>
                    <a:lnTo>
                      <a:pt x="127" y="34"/>
                    </a:lnTo>
                    <a:lnTo>
                      <a:pt x="147" y="27"/>
                    </a:lnTo>
                    <a:lnTo>
                      <a:pt x="147" y="27"/>
                    </a:lnTo>
                    <a:lnTo>
                      <a:pt x="167" y="20"/>
                    </a:lnTo>
                    <a:lnTo>
                      <a:pt x="181" y="14"/>
                    </a:lnTo>
                    <a:lnTo>
                      <a:pt x="194" y="7"/>
                    </a:lnTo>
                    <a:lnTo>
                      <a:pt x="194" y="7"/>
                    </a:lnTo>
                    <a:lnTo>
                      <a:pt x="209" y="0"/>
                    </a:lnTo>
                    <a:lnTo>
                      <a:pt x="221" y="0"/>
                    </a:lnTo>
                    <a:lnTo>
                      <a:pt x="221" y="14"/>
                    </a:lnTo>
                    <a:lnTo>
                      <a:pt x="221" y="14"/>
                    </a:lnTo>
                    <a:lnTo>
                      <a:pt x="214" y="34"/>
                    </a:lnTo>
                    <a:lnTo>
                      <a:pt x="209" y="40"/>
                    </a:lnTo>
                    <a:lnTo>
                      <a:pt x="201" y="54"/>
                    </a:lnTo>
                    <a:lnTo>
                      <a:pt x="201" y="54"/>
                    </a:lnTo>
                    <a:lnTo>
                      <a:pt x="194" y="67"/>
                    </a:lnTo>
                    <a:lnTo>
                      <a:pt x="194" y="101"/>
                    </a:lnTo>
                    <a:lnTo>
                      <a:pt x="209" y="134"/>
                    </a:lnTo>
                    <a:lnTo>
                      <a:pt x="209" y="134"/>
                    </a:lnTo>
                    <a:lnTo>
                      <a:pt x="228" y="181"/>
                    </a:lnTo>
                    <a:lnTo>
                      <a:pt x="228" y="221"/>
                    </a:lnTo>
                    <a:lnTo>
                      <a:pt x="228" y="256"/>
                    </a:lnTo>
                    <a:lnTo>
                      <a:pt x="228" y="256"/>
                    </a:lnTo>
                    <a:lnTo>
                      <a:pt x="234" y="283"/>
                    </a:lnTo>
                    <a:lnTo>
                      <a:pt x="234" y="310"/>
                    </a:lnTo>
                    <a:lnTo>
                      <a:pt x="209" y="310"/>
                    </a:lnTo>
                    <a:lnTo>
                      <a:pt x="209" y="310"/>
                    </a:lnTo>
                    <a:lnTo>
                      <a:pt x="161" y="296"/>
                    </a:lnTo>
                    <a:lnTo>
                      <a:pt x="127" y="276"/>
                    </a:lnTo>
                    <a:lnTo>
                      <a:pt x="107" y="256"/>
                    </a:lnTo>
                    <a:lnTo>
                      <a:pt x="107" y="256"/>
                    </a:lnTo>
                    <a:lnTo>
                      <a:pt x="87" y="236"/>
                    </a:lnTo>
                    <a:lnTo>
                      <a:pt x="67" y="208"/>
                    </a:lnTo>
                    <a:lnTo>
                      <a:pt x="60" y="181"/>
                    </a:lnTo>
                    <a:close/>
                  </a:path>
                </a:pathLst>
              </a:custGeom>
              <a:solidFill>
                <a:srgbClr val="F4B1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1" name="Freeform 589"/>
              <p:cNvSpPr>
                <a:spLocks/>
              </p:cNvSpPr>
              <p:nvPr/>
            </p:nvSpPr>
            <p:spPr bwMode="auto">
              <a:xfrm>
                <a:off x="4273" y="2513"/>
                <a:ext cx="113" cy="152"/>
              </a:xfrm>
              <a:custGeom>
                <a:avLst/>
                <a:gdLst>
                  <a:gd name="T0" fmla="*/ 60 w 227"/>
                  <a:gd name="T1" fmla="*/ 174 h 303"/>
                  <a:gd name="T2" fmla="*/ 47 w 227"/>
                  <a:gd name="T3" fmla="*/ 134 h 303"/>
                  <a:gd name="T4" fmla="*/ 26 w 227"/>
                  <a:gd name="T5" fmla="*/ 94 h 303"/>
                  <a:gd name="T6" fmla="*/ 13 w 227"/>
                  <a:gd name="T7" fmla="*/ 67 h 303"/>
                  <a:gd name="T8" fmla="*/ 13 w 227"/>
                  <a:gd name="T9" fmla="*/ 67 h 303"/>
                  <a:gd name="T10" fmla="*/ 0 w 227"/>
                  <a:gd name="T11" fmla="*/ 47 h 303"/>
                  <a:gd name="T12" fmla="*/ 0 w 227"/>
                  <a:gd name="T13" fmla="*/ 27 h 303"/>
                  <a:gd name="T14" fmla="*/ 0 w 227"/>
                  <a:gd name="T15" fmla="*/ 7 h 303"/>
                  <a:gd name="T16" fmla="*/ 0 w 227"/>
                  <a:gd name="T17" fmla="*/ 7 h 303"/>
                  <a:gd name="T18" fmla="*/ 6 w 227"/>
                  <a:gd name="T19" fmla="*/ 7 h 303"/>
                  <a:gd name="T20" fmla="*/ 13 w 227"/>
                  <a:gd name="T21" fmla="*/ 13 h 303"/>
                  <a:gd name="T22" fmla="*/ 20 w 227"/>
                  <a:gd name="T23" fmla="*/ 13 h 303"/>
                  <a:gd name="T24" fmla="*/ 20 w 227"/>
                  <a:gd name="T25" fmla="*/ 13 h 303"/>
                  <a:gd name="T26" fmla="*/ 26 w 227"/>
                  <a:gd name="T27" fmla="*/ 20 h 303"/>
                  <a:gd name="T28" fmla="*/ 47 w 227"/>
                  <a:gd name="T29" fmla="*/ 27 h 303"/>
                  <a:gd name="T30" fmla="*/ 73 w 227"/>
                  <a:gd name="T31" fmla="*/ 33 h 303"/>
                  <a:gd name="T32" fmla="*/ 73 w 227"/>
                  <a:gd name="T33" fmla="*/ 33 h 303"/>
                  <a:gd name="T34" fmla="*/ 100 w 227"/>
                  <a:gd name="T35" fmla="*/ 33 h 303"/>
                  <a:gd name="T36" fmla="*/ 120 w 227"/>
                  <a:gd name="T37" fmla="*/ 33 h 303"/>
                  <a:gd name="T38" fmla="*/ 140 w 227"/>
                  <a:gd name="T39" fmla="*/ 27 h 303"/>
                  <a:gd name="T40" fmla="*/ 140 w 227"/>
                  <a:gd name="T41" fmla="*/ 27 h 303"/>
                  <a:gd name="T42" fmla="*/ 160 w 227"/>
                  <a:gd name="T43" fmla="*/ 20 h 303"/>
                  <a:gd name="T44" fmla="*/ 174 w 227"/>
                  <a:gd name="T45" fmla="*/ 13 h 303"/>
                  <a:gd name="T46" fmla="*/ 182 w 227"/>
                  <a:gd name="T47" fmla="*/ 7 h 303"/>
                  <a:gd name="T48" fmla="*/ 182 w 227"/>
                  <a:gd name="T49" fmla="*/ 7 h 303"/>
                  <a:gd name="T50" fmla="*/ 194 w 227"/>
                  <a:gd name="T51" fmla="*/ 0 h 303"/>
                  <a:gd name="T52" fmla="*/ 214 w 227"/>
                  <a:gd name="T53" fmla="*/ 0 h 303"/>
                  <a:gd name="T54" fmla="*/ 214 w 227"/>
                  <a:gd name="T55" fmla="*/ 13 h 303"/>
                  <a:gd name="T56" fmla="*/ 214 w 227"/>
                  <a:gd name="T57" fmla="*/ 13 h 303"/>
                  <a:gd name="T58" fmla="*/ 202 w 227"/>
                  <a:gd name="T59" fmla="*/ 33 h 303"/>
                  <a:gd name="T60" fmla="*/ 194 w 227"/>
                  <a:gd name="T61" fmla="*/ 40 h 303"/>
                  <a:gd name="T62" fmla="*/ 187 w 227"/>
                  <a:gd name="T63" fmla="*/ 54 h 303"/>
                  <a:gd name="T64" fmla="*/ 187 w 227"/>
                  <a:gd name="T65" fmla="*/ 54 h 303"/>
                  <a:gd name="T66" fmla="*/ 182 w 227"/>
                  <a:gd name="T67" fmla="*/ 67 h 303"/>
                  <a:gd name="T68" fmla="*/ 182 w 227"/>
                  <a:gd name="T69" fmla="*/ 94 h 303"/>
                  <a:gd name="T70" fmla="*/ 202 w 227"/>
                  <a:gd name="T71" fmla="*/ 134 h 303"/>
                  <a:gd name="T72" fmla="*/ 202 w 227"/>
                  <a:gd name="T73" fmla="*/ 134 h 303"/>
                  <a:gd name="T74" fmla="*/ 221 w 227"/>
                  <a:gd name="T75" fmla="*/ 174 h 303"/>
                  <a:gd name="T76" fmla="*/ 221 w 227"/>
                  <a:gd name="T77" fmla="*/ 221 h 303"/>
                  <a:gd name="T78" fmla="*/ 221 w 227"/>
                  <a:gd name="T79" fmla="*/ 249 h 303"/>
                  <a:gd name="T80" fmla="*/ 221 w 227"/>
                  <a:gd name="T81" fmla="*/ 249 h 303"/>
                  <a:gd name="T82" fmla="*/ 227 w 227"/>
                  <a:gd name="T83" fmla="*/ 276 h 303"/>
                  <a:gd name="T84" fmla="*/ 227 w 227"/>
                  <a:gd name="T85" fmla="*/ 296 h 303"/>
                  <a:gd name="T86" fmla="*/ 202 w 227"/>
                  <a:gd name="T87" fmla="*/ 303 h 303"/>
                  <a:gd name="T88" fmla="*/ 202 w 227"/>
                  <a:gd name="T89" fmla="*/ 303 h 303"/>
                  <a:gd name="T90" fmla="*/ 160 w 227"/>
                  <a:gd name="T91" fmla="*/ 289 h 303"/>
                  <a:gd name="T92" fmla="*/ 127 w 227"/>
                  <a:gd name="T93" fmla="*/ 269 h 303"/>
                  <a:gd name="T94" fmla="*/ 107 w 227"/>
                  <a:gd name="T95" fmla="*/ 249 h 303"/>
                  <a:gd name="T96" fmla="*/ 107 w 227"/>
                  <a:gd name="T97" fmla="*/ 249 h 303"/>
                  <a:gd name="T98" fmla="*/ 87 w 227"/>
                  <a:gd name="T99" fmla="*/ 229 h 303"/>
                  <a:gd name="T100" fmla="*/ 73 w 227"/>
                  <a:gd name="T101" fmla="*/ 209 h 303"/>
                  <a:gd name="T102" fmla="*/ 60 w 227"/>
                  <a:gd name="T103" fmla="*/ 174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7" h="303">
                    <a:moveTo>
                      <a:pt x="60" y="174"/>
                    </a:moveTo>
                    <a:lnTo>
                      <a:pt x="47" y="134"/>
                    </a:lnTo>
                    <a:lnTo>
                      <a:pt x="26" y="94"/>
                    </a:lnTo>
                    <a:lnTo>
                      <a:pt x="13" y="67"/>
                    </a:lnTo>
                    <a:lnTo>
                      <a:pt x="13" y="67"/>
                    </a:lnTo>
                    <a:lnTo>
                      <a:pt x="0" y="47"/>
                    </a:lnTo>
                    <a:lnTo>
                      <a:pt x="0" y="2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6" y="7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6" y="20"/>
                    </a:lnTo>
                    <a:lnTo>
                      <a:pt x="47" y="27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100" y="33"/>
                    </a:lnTo>
                    <a:lnTo>
                      <a:pt x="120" y="33"/>
                    </a:lnTo>
                    <a:lnTo>
                      <a:pt x="140" y="27"/>
                    </a:lnTo>
                    <a:lnTo>
                      <a:pt x="140" y="27"/>
                    </a:lnTo>
                    <a:lnTo>
                      <a:pt x="160" y="20"/>
                    </a:lnTo>
                    <a:lnTo>
                      <a:pt x="174" y="13"/>
                    </a:lnTo>
                    <a:lnTo>
                      <a:pt x="182" y="7"/>
                    </a:lnTo>
                    <a:lnTo>
                      <a:pt x="182" y="7"/>
                    </a:lnTo>
                    <a:lnTo>
                      <a:pt x="194" y="0"/>
                    </a:lnTo>
                    <a:lnTo>
                      <a:pt x="214" y="0"/>
                    </a:lnTo>
                    <a:lnTo>
                      <a:pt x="214" y="13"/>
                    </a:lnTo>
                    <a:lnTo>
                      <a:pt x="214" y="13"/>
                    </a:lnTo>
                    <a:lnTo>
                      <a:pt x="202" y="33"/>
                    </a:lnTo>
                    <a:lnTo>
                      <a:pt x="194" y="40"/>
                    </a:lnTo>
                    <a:lnTo>
                      <a:pt x="187" y="54"/>
                    </a:lnTo>
                    <a:lnTo>
                      <a:pt x="187" y="54"/>
                    </a:lnTo>
                    <a:lnTo>
                      <a:pt x="182" y="67"/>
                    </a:lnTo>
                    <a:lnTo>
                      <a:pt x="182" y="94"/>
                    </a:lnTo>
                    <a:lnTo>
                      <a:pt x="202" y="134"/>
                    </a:lnTo>
                    <a:lnTo>
                      <a:pt x="202" y="134"/>
                    </a:lnTo>
                    <a:lnTo>
                      <a:pt x="221" y="174"/>
                    </a:lnTo>
                    <a:lnTo>
                      <a:pt x="221" y="221"/>
                    </a:lnTo>
                    <a:lnTo>
                      <a:pt x="221" y="249"/>
                    </a:lnTo>
                    <a:lnTo>
                      <a:pt x="221" y="249"/>
                    </a:lnTo>
                    <a:lnTo>
                      <a:pt x="227" y="276"/>
                    </a:lnTo>
                    <a:lnTo>
                      <a:pt x="227" y="296"/>
                    </a:lnTo>
                    <a:lnTo>
                      <a:pt x="202" y="303"/>
                    </a:lnTo>
                    <a:lnTo>
                      <a:pt x="202" y="303"/>
                    </a:lnTo>
                    <a:lnTo>
                      <a:pt x="160" y="289"/>
                    </a:lnTo>
                    <a:lnTo>
                      <a:pt x="127" y="269"/>
                    </a:lnTo>
                    <a:lnTo>
                      <a:pt x="107" y="249"/>
                    </a:lnTo>
                    <a:lnTo>
                      <a:pt x="107" y="249"/>
                    </a:lnTo>
                    <a:lnTo>
                      <a:pt x="87" y="229"/>
                    </a:lnTo>
                    <a:lnTo>
                      <a:pt x="73" y="209"/>
                    </a:lnTo>
                    <a:lnTo>
                      <a:pt x="60" y="174"/>
                    </a:lnTo>
                    <a:close/>
                  </a:path>
                </a:pathLst>
              </a:custGeom>
              <a:solidFill>
                <a:srgbClr val="F1A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2" name="Freeform 590"/>
              <p:cNvSpPr>
                <a:spLocks/>
              </p:cNvSpPr>
              <p:nvPr/>
            </p:nvSpPr>
            <p:spPr bwMode="auto">
              <a:xfrm>
                <a:off x="4273" y="2517"/>
                <a:ext cx="110" cy="144"/>
              </a:xfrm>
              <a:custGeom>
                <a:avLst/>
                <a:gdLst>
                  <a:gd name="T0" fmla="*/ 73 w 221"/>
                  <a:gd name="T1" fmla="*/ 174 h 289"/>
                  <a:gd name="T2" fmla="*/ 53 w 221"/>
                  <a:gd name="T3" fmla="*/ 127 h 289"/>
                  <a:gd name="T4" fmla="*/ 33 w 221"/>
                  <a:gd name="T5" fmla="*/ 87 h 289"/>
                  <a:gd name="T6" fmla="*/ 20 w 221"/>
                  <a:gd name="T7" fmla="*/ 60 h 289"/>
                  <a:gd name="T8" fmla="*/ 20 w 221"/>
                  <a:gd name="T9" fmla="*/ 60 h 289"/>
                  <a:gd name="T10" fmla="*/ 6 w 221"/>
                  <a:gd name="T11" fmla="*/ 40 h 289"/>
                  <a:gd name="T12" fmla="*/ 0 w 221"/>
                  <a:gd name="T13" fmla="*/ 20 h 289"/>
                  <a:gd name="T14" fmla="*/ 6 w 221"/>
                  <a:gd name="T15" fmla="*/ 6 h 289"/>
                  <a:gd name="T16" fmla="*/ 6 w 221"/>
                  <a:gd name="T17" fmla="*/ 6 h 289"/>
                  <a:gd name="T18" fmla="*/ 13 w 221"/>
                  <a:gd name="T19" fmla="*/ 6 h 289"/>
                  <a:gd name="T20" fmla="*/ 13 w 221"/>
                  <a:gd name="T21" fmla="*/ 13 h 289"/>
                  <a:gd name="T22" fmla="*/ 20 w 221"/>
                  <a:gd name="T23" fmla="*/ 13 h 289"/>
                  <a:gd name="T24" fmla="*/ 20 w 221"/>
                  <a:gd name="T25" fmla="*/ 13 h 289"/>
                  <a:gd name="T26" fmla="*/ 33 w 221"/>
                  <a:gd name="T27" fmla="*/ 20 h 289"/>
                  <a:gd name="T28" fmla="*/ 47 w 221"/>
                  <a:gd name="T29" fmla="*/ 26 h 289"/>
                  <a:gd name="T30" fmla="*/ 73 w 221"/>
                  <a:gd name="T31" fmla="*/ 33 h 289"/>
                  <a:gd name="T32" fmla="*/ 73 w 221"/>
                  <a:gd name="T33" fmla="*/ 33 h 289"/>
                  <a:gd name="T34" fmla="*/ 100 w 221"/>
                  <a:gd name="T35" fmla="*/ 33 h 289"/>
                  <a:gd name="T36" fmla="*/ 120 w 221"/>
                  <a:gd name="T37" fmla="*/ 33 h 289"/>
                  <a:gd name="T38" fmla="*/ 140 w 221"/>
                  <a:gd name="T39" fmla="*/ 20 h 289"/>
                  <a:gd name="T40" fmla="*/ 140 w 221"/>
                  <a:gd name="T41" fmla="*/ 20 h 289"/>
                  <a:gd name="T42" fmla="*/ 160 w 221"/>
                  <a:gd name="T43" fmla="*/ 13 h 289"/>
                  <a:gd name="T44" fmla="*/ 174 w 221"/>
                  <a:gd name="T45" fmla="*/ 13 h 289"/>
                  <a:gd name="T46" fmla="*/ 182 w 221"/>
                  <a:gd name="T47" fmla="*/ 6 h 289"/>
                  <a:gd name="T48" fmla="*/ 182 w 221"/>
                  <a:gd name="T49" fmla="*/ 6 h 289"/>
                  <a:gd name="T50" fmla="*/ 194 w 221"/>
                  <a:gd name="T51" fmla="*/ 0 h 289"/>
                  <a:gd name="T52" fmla="*/ 207 w 221"/>
                  <a:gd name="T53" fmla="*/ 0 h 289"/>
                  <a:gd name="T54" fmla="*/ 207 w 221"/>
                  <a:gd name="T55" fmla="*/ 13 h 289"/>
                  <a:gd name="T56" fmla="*/ 207 w 221"/>
                  <a:gd name="T57" fmla="*/ 13 h 289"/>
                  <a:gd name="T58" fmla="*/ 194 w 221"/>
                  <a:gd name="T59" fmla="*/ 26 h 289"/>
                  <a:gd name="T60" fmla="*/ 187 w 221"/>
                  <a:gd name="T61" fmla="*/ 33 h 289"/>
                  <a:gd name="T62" fmla="*/ 182 w 221"/>
                  <a:gd name="T63" fmla="*/ 47 h 289"/>
                  <a:gd name="T64" fmla="*/ 182 w 221"/>
                  <a:gd name="T65" fmla="*/ 47 h 289"/>
                  <a:gd name="T66" fmla="*/ 174 w 221"/>
                  <a:gd name="T67" fmla="*/ 60 h 289"/>
                  <a:gd name="T68" fmla="*/ 167 w 221"/>
                  <a:gd name="T69" fmla="*/ 93 h 289"/>
                  <a:gd name="T70" fmla="*/ 194 w 221"/>
                  <a:gd name="T71" fmla="*/ 135 h 289"/>
                  <a:gd name="T72" fmla="*/ 194 w 221"/>
                  <a:gd name="T73" fmla="*/ 135 h 289"/>
                  <a:gd name="T74" fmla="*/ 214 w 221"/>
                  <a:gd name="T75" fmla="*/ 174 h 289"/>
                  <a:gd name="T76" fmla="*/ 221 w 221"/>
                  <a:gd name="T77" fmla="*/ 214 h 289"/>
                  <a:gd name="T78" fmla="*/ 221 w 221"/>
                  <a:gd name="T79" fmla="*/ 242 h 289"/>
                  <a:gd name="T80" fmla="*/ 221 w 221"/>
                  <a:gd name="T81" fmla="*/ 242 h 289"/>
                  <a:gd name="T82" fmla="*/ 221 w 221"/>
                  <a:gd name="T83" fmla="*/ 269 h 289"/>
                  <a:gd name="T84" fmla="*/ 221 w 221"/>
                  <a:gd name="T85" fmla="*/ 289 h 289"/>
                  <a:gd name="T86" fmla="*/ 202 w 221"/>
                  <a:gd name="T87" fmla="*/ 289 h 289"/>
                  <a:gd name="T88" fmla="*/ 202 w 221"/>
                  <a:gd name="T89" fmla="*/ 289 h 289"/>
                  <a:gd name="T90" fmla="*/ 160 w 221"/>
                  <a:gd name="T91" fmla="*/ 282 h 289"/>
                  <a:gd name="T92" fmla="*/ 134 w 221"/>
                  <a:gd name="T93" fmla="*/ 262 h 289"/>
                  <a:gd name="T94" fmla="*/ 114 w 221"/>
                  <a:gd name="T95" fmla="*/ 242 h 289"/>
                  <a:gd name="T96" fmla="*/ 114 w 221"/>
                  <a:gd name="T97" fmla="*/ 242 h 289"/>
                  <a:gd name="T98" fmla="*/ 100 w 221"/>
                  <a:gd name="T99" fmla="*/ 222 h 289"/>
                  <a:gd name="T100" fmla="*/ 80 w 221"/>
                  <a:gd name="T101" fmla="*/ 202 h 289"/>
                  <a:gd name="T102" fmla="*/ 73 w 221"/>
                  <a:gd name="T103" fmla="*/ 174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1" h="289">
                    <a:moveTo>
                      <a:pt x="73" y="174"/>
                    </a:moveTo>
                    <a:lnTo>
                      <a:pt x="53" y="127"/>
                    </a:lnTo>
                    <a:lnTo>
                      <a:pt x="33" y="87"/>
                    </a:lnTo>
                    <a:lnTo>
                      <a:pt x="20" y="60"/>
                    </a:lnTo>
                    <a:lnTo>
                      <a:pt x="20" y="60"/>
                    </a:lnTo>
                    <a:lnTo>
                      <a:pt x="6" y="40"/>
                    </a:lnTo>
                    <a:lnTo>
                      <a:pt x="0" y="2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3" y="6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33" y="20"/>
                    </a:lnTo>
                    <a:lnTo>
                      <a:pt x="47" y="26"/>
                    </a:lnTo>
                    <a:lnTo>
                      <a:pt x="73" y="33"/>
                    </a:lnTo>
                    <a:lnTo>
                      <a:pt x="73" y="33"/>
                    </a:lnTo>
                    <a:lnTo>
                      <a:pt x="100" y="33"/>
                    </a:lnTo>
                    <a:lnTo>
                      <a:pt x="120" y="33"/>
                    </a:lnTo>
                    <a:lnTo>
                      <a:pt x="140" y="20"/>
                    </a:lnTo>
                    <a:lnTo>
                      <a:pt x="140" y="20"/>
                    </a:lnTo>
                    <a:lnTo>
                      <a:pt x="160" y="13"/>
                    </a:lnTo>
                    <a:lnTo>
                      <a:pt x="174" y="13"/>
                    </a:lnTo>
                    <a:lnTo>
                      <a:pt x="182" y="6"/>
                    </a:lnTo>
                    <a:lnTo>
                      <a:pt x="182" y="6"/>
                    </a:lnTo>
                    <a:lnTo>
                      <a:pt x="194" y="0"/>
                    </a:lnTo>
                    <a:lnTo>
                      <a:pt x="207" y="0"/>
                    </a:lnTo>
                    <a:lnTo>
                      <a:pt x="207" y="13"/>
                    </a:lnTo>
                    <a:lnTo>
                      <a:pt x="207" y="13"/>
                    </a:lnTo>
                    <a:lnTo>
                      <a:pt x="194" y="26"/>
                    </a:lnTo>
                    <a:lnTo>
                      <a:pt x="187" y="33"/>
                    </a:lnTo>
                    <a:lnTo>
                      <a:pt x="182" y="47"/>
                    </a:lnTo>
                    <a:lnTo>
                      <a:pt x="182" y="47"/>
                    </a:lnTo>
                    <a:lnTo>
                      <a:pt x="174" y="60"/>
                    </a:lnTo>
                    <a:lnTo>
                      <a:pt x="167" y="93"/>
                    </a:lnTo>
                    <a:lnTo>
                      <a:pt x="194" y="135"/>
                    </a:lnTo>
                    <a:lnTo>
                      <a:pt x="194" y="135"/>
                    </a:lnTo>
                    <a:lnTo>
                      <a:pt x="214" y="174"/>
                    </a:lnTo>
                    <a:lnTo>
                      <a:pt x="221" y="214"/>
                    </a:lnTo>
                    <a:lnTo>
                      <a:pt x="221" y="242"/>
                    </a:lnTo>
                    <a:lnTo>
                      <a:pt x="221" y="242"/>
                    </a:lnTo>
                    <a:lnTo>
                      <a:pt x="221" y="269"/>
                    </a:lnTo>
                    <a:lnTo>
                      <a:pt x="221" y="289"/>
                    </a:lnTo>
                    <a:lnTo>
                      <a:pt x="202" y="289"/>
                    </a:lnTo>
                    <a:lnTo>
                      <a:pt x="202" y="289"/>
                    </a:lnTo>
                    <a:lnTo>
                      <a:pt x="160" y="282"/>
                    </a:lnTo>
                    <a:lnTo>
                      <a:pt x="134" y="26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00" y="222"/>
                    </a:lnTo>
                    <a:lnTo>
                      <a:pt x="80" y="202"/>
                    </a:lnTo>
                    <a:lnTo>
                      <a:pt x="73" y="174"/>
                    </a:lnTo>
                    <a:close/>
                  </a:path>
                </a:pathLst>
              </a:custGeom>
              <a:solidFill>
                <a:srgbClr val="EDA8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3" name="Freeform 591"/>
              <p:cNvSpPr>
                <a:spLocks/>
              </p:cNvSpPr>
              <p:nvPr/>
            </p:nvSpPr>
            <p:spPr bwMode="auto">
              <a:xfrm>
                <a:off x="4275" y="2519"/>
                <a:ext cx="108" cy="142"/>
              </a:xfrm>
              <a:custGeom>
                <a:avLst/>
                <a:gdLst>
                  <a:gd name="T0" fmla="*/ 81 w 215"/>
                  <a:gd name="T1" fmla="*/ 176 h 283"/>
                  <a:gd name="T2" fmla="*/ 54 w 215"/>
                  <a:gd name="T3" fmla="*/ 121 h 283"/>
                  <a:gd name="T4" fmla="*/ 34 w 215"/>
                  <a:gd name="T5" fmla="*/ 81 h 283"/>
                  <a:gd name="T6" fmla="*/ 20 w 215"/>
                  <a:gd name="T7" fmla="*/ 61 h 283"/>
                  <a:gd name="T8" fmla="*/ 20 w 215"/>
                  <a:gd name="T9" fmla="*/ 61 h 283"/>
                  <a:gd name="T10" fmla="*/ 7 w 215"/>
                  <a:gd name="T11" fmla="*/ 41 h 283"/>
                  <a:gd name="T12" fmla="*/ 0 w 215"/>
                  <a:gd name="T13" fmla="*/ 20 h 283"/>
                  <a:gd name="T14" fmla="*/ 0 w 215"/>
                  <a:gd name="T15" fmla="*/ 7 h 283"/>
                  <a:gd name="T16" fmla="*/ 0 w 215"/>
                  <a:gd name="T17" fmla="*/ 7 h 283"/>
                  <a:gd name="T18" fmla="*/ 7 w 215"/>
                  <a:gd name="T19" fmla="*/ 7 h 283"/>
                  <a:gd name="T20" fmla="*/ 14 w 215"/>
                  <a:gd name="T21" fmla="*/ 14 h 283"/>
                  <a:gd name="T22" fmla="*/ 20 w 215"/>
                  <a:gd name="T23" fmla="*/ 14 h 283"/>
                  <a:gd name="T24" fmla="*/ 20 w 215"/>
                  <a:gd name="T25" fmla="*/ 14 h 283"/>
                  <a:gd name="T26" fmla="*/ 27 w 215"/>
                  <a:gd name="T27" fmla="*/ 20 h 283"/>
                  <a:gd name="T28" fmla="*/ 47 w 215"/>
                  <a:gd name="T29" fmla="*/ 27 h 283"/>
                  <a:gd name="T30" fmla="*/ 74 w 215"/>
                  <a:gd name="T31" fmla="*/ 34 h 283"/>
                  <a:gd name="T32" fmla="*/ 74 w 215"/>
                  <a:gd name="T33" fmla="*/ 34 h 283"/>
                  <a:gd name="T34" fmla="*/ 94 w 215"/>
                  <a:gd name="T35" fmla="*/ 34 h 283"/>
                  <a:gd name="T36" fmla="*/ 114 w 215"/>
                  <a:gd name="T37" fmla="*/ 27 h 283"/>
                  <a:gd name="T38" fmla="*/ 134 w 215"/>
                  <a:gd name="T39" fmla="*/ 20 h 283"/>
                  <a:gd name="T40" fmla="*/ 134 w 215"/>
                  <a:gd name="T41" fmla="*/ 20 h 283"/>
                  <a:gd name="T42" fmla="*/ 154 w 215"/>
                  <a:gd name="T43" fmla="*/ 14 h 283"/>
                  <a:gd name="T44" fmla="*/ 161 w 215"/>
                  <a:gd name="T45" fmla="*/ 7 h 283"/>
                  <a:gd name="T46" fmla="*/ 176 w 215"/>
                  <a:gd name="T47" fmla="*/ 0 h 283"/>
                  <a:gd name="T48" fmla="*/ 176 w 215"/>
                  <a:gd name="T49" fmla="*/ 0 h 283"/>
                  <a:gd name="T50" fmla="*/ 188 w 215"/>
                  <a:gd name="T51" fmla="*/ 0 h 283"/>
                  <a:gd name="T52" fmla="*/ 196 w 215"/>
                  <a:gd name="T53" fmla="*/ 0 h 283"/>
                  <a:gd name="T54" fmla="*/ 196 w 215"/>
                  <a:gd name="T55" fmla="*/ 7 h 283"/>
                  <a:gd name="T56" fmla="*/ 196 w 215"/>
                  <a:gd name="T57" fmla="*/ 7 h 283"/>
                  <a:gd name="T58" fmla="*/ 181 w 215"/>
                  <a:gd name="T59" fmla="*/ 27 h 283"/>
                  <a:gd name="T60" fmla="*/ 176 w 215"/>
                  <a:gd name="T61" fmla="*/ 34 h 283"/>
                  <a:gd name="T62" fmla="*/ 168 w 215"/>
                  <a:gd name="T63" fmla="*/ 47 h 283"/>
                  <a:gd name="T64" fmla="*/ 168 w 215"/>
                  <a:gd name="T65" fmla="*/ 47 h 283"/>
                  <a:gd name="T66" fmla="*/ 161 w 215"/>
                  <a:gd name="T67" fmla="*/ 61 h 283"/>
                  <a:gd name="T68" fmla="*/ 154 w 215"/>
                  <a:gd name="T69" fmla="*/ 94 h 283"/>
                  <a:gd name="T70" fmla="*/ 188 w 215"/>
                  <a:gd name="T71" fmla="*/ 141 h 283"/>
                  <a:gd name="T72" fmla="*/ 188 w 215"/>
                  <a:gd name="T73" fmla="*/ 141 h 283"/>
                  <a:gd name="T74" fmla="*/ 201 w 215"/>
                  <a:gd name="T75" fmla="*/ 176 h 283"/>
                  <a:gd name="T76" fmla="*/ 208 w 215"/>
                  <a:gd name="T77" fmla="*/ 208 h 283"/>
                  <a:gd name="T78" fmla="*/ 208 w 215"/>
                  <a:gd name="T79" fmla="*/ 236 h 283"/>
                  <a:gd name="T80" fmla="*/ 208 w 215"/>
                  <a:gd name="T81" fmla="*/ 236 h 283"/>
                  <a:gd name="T82" fmla="*/ 215 w 215"/>
                  <a:gd name="T83" fmla="*/ 263 h 283"/>
                  <a:gd name="T84" fmla="*/ 215 w 215"/>
                  <a:gd name="T85" fmla="*/ 283 h 283"/>
                  <a:gd name="T86" fmla="*/ 196 w 215"/>
                  <a:gd name="T87" fmla="*/ 283 h 283"/>
                  <a:gd name="T88" fmla="*/ 196 w 215"/>
                  <a:gd name="T89" fmla="*/ 283 h 283"/>
                  <a:gd name="T90" fmla="*/ 161 w 215"/>
                  <a:gd name="T91" fmla="*/ 268 h 283"/>
                  <a:gd name="T92" fmla="*/ 134 w 215"/>
                  <a:gd name="T93" fmla="*/ 256 h 283"/>
                  <a:gd name="T94" fmla="*/ 121 w 215"/>
                  <a:gd name="T95" fmla="*/ 236 h 283"/>
                  <a:gd name="T96" fmla="*/ 121 w 215"/>
                  <a:gd name="T97" fmla="*/ 236 h 283"/>
                  <a:gd name="T98" fmla="*/ 101 w 215"/>
                  <a:gd name="T99" fmla="*/ 223 h 283"/>
                  <a:gd name="T100" fmla="*/ 87 w 215"/>
                  <a:gd name="T101" fmla="*/ 201 h 283"/>
                  <a:gd name="T102" fmla="*/ 81 w 215"/>
                  <a:gd name="T103" fmla="*/ 176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5" h="283">
                    <a:moveTo>
                      <a:pt x="81" y="176"/>
                    </a:moveTo>
                    <a:lnTo>
                      <a:pt x="54" y="121"/>
                    </a:lnTo>
                    <a:lnTo>
                      <a:pt x="34" y="81"/>
                    </a:lnTo>
                    <a:lnTo>
                      <a:pt x="20" y="61"/>
                    </a:lnTo>
                    <a:lnTo>
                      <a:pt x="20" y="61"/>
                    </a:lnTo>
                    <a:lnTo>
                      <a:pt x="7" y="41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7" y="20"/>
                    </a:lnTo>
                    <a:lnTo>
                      <a:pt x="47" y="27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94" y="34"/>
                    </a:lnTo>
                    <a:lnTo>
                      <a:pt x="114" y="27"/>
                    </a:lnTo>
                    <a:lnTo>
                      <a:pt x="134" y="20"/>
                    </a:lnTo>
                    <a:lnTo>
                      <a:pt x="134" y="20"/>
                    </a:lnTo>
                    <a:lnTo>
                      <a:pt x="154" y="14"/>
                    </a:lnTo>
                    <a:lnTo>
                      <a:pt x="161" y="7"/>
                    </a:lnTo>
                    <a:lnTo>
                      <a:pt x="176" y="0"/>
                    </a:lnTo>
                    <a:lnTo>
                      <a:pt x="176" y="0"/>
                    </a:lnTo>
                    <a:lnTo>
                      <a:pt x="188" y="0"/>
                    </a:lnTo>
                    <a:lnTo>
                      <a:pt x="196" y="0"/>
                    </a:lnTo>
                    <a:lnTo>
                      <a:pt x="196" y="7"/>
                    </a:lnTo>
                    <a:lnTo>
                      <a:pt x="196" y="7"/>
                    </a:lnTo>
                    <a:lnTo>
                      <a:pt x="181" y="27"/>
                    </a:lnTo>
                    <a:lnTo>
                      <a:pt x="176" y="34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1" y="61"/>
                    </a:lnTo>
                    <a:lnTo>
                      <a:pt x="154" y="94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201" y="176"/>
                    </a:lnTo>
                    <a:lnTo>
                      <a:pt x="208" y="208"/>
                    </a:lnTo>
                    <a:lnTo>
                      <a:pt x="208" y="236"/>
                    </a:lnTo>
                    <a:lnTo>
                      <a:pt x="208" y="236"/>
                    </a:lnTo>
                    <a:lnTo>
                      <a:pt x="215" y="263"/>
                    </a:lnTo>
                    <a:lnTo>
                      <a:pt x="215" y="283"/>
                    </a:lnTo>
                    <a:lnTo>
                      <a:pt x="196" y="283"/>
                    </a:lnTo>
                    <a:lnTo>
                      <a:pt x="196" y="283"/>
                    </a:lnTo>
                    <a:lnTo>
                      <a:pt x="161" y="268"/>
                    </a:lnTo>
                    <a:lnTo>
                      <a:pt x="134" y="256"/>
                    </a:lnTo>
                    <a:lnTo>
                      <a:pt x="121" y="236"/>
                    </a:lnTo>
                    <a:lnTo>
                      <a:pt x="121" y="236"/>
                    </a:lnTo>
                    <a:lnTo>
                      <a:pt x="101" y="223"/>
                    </a:lnTo>
                    <a:lnTo>
                      <a:pt x="87" y="201"/>
                    </a:lnTo>
                    <a:lnTo>
                      <a:pt x="81" y="176"/>
                    </a:lnTo>
                    <a:close/>
                  </a:path>
                </a:pathLst>
              </a:custGeom>
              <a:solidFill>
                <a:srgbClr val="EAA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4" name="Freeform 592"/>
              <p:cNvSpPr>
                <a:spLocks/>
              </p:cNvSpPr>
              <p:nvPr/>
            </p:nvSpPr>
            <p:spPr bwMode="auto">
              <a:xfrm>
                <a:off x="4279" y="2523"/>
                <a:ext cx="104" cy="138"/>
              </a:xfrm>
              <a:custGeom>
                <a:avLst/>
                <a:gdLst>
                  <a:gd name="T0" fmla="*/ 87 w 208"/>
                  <a:gd name="T1" fmla="*/ 169 h 276"/>
                  <a:gd name="T2" fmla="*/ 60 w 208"/>
                  <a:gd name="T3" fmla="*/ 114 h 276"/>
                  <a:gd name="T4" fmla="*/ 27 w 208"/>
                  <a:gd name="T5" fmla="*/ 74 h 276"/>
                  <a:gd name="T6" fmla="*/ 13 w 208"/>
                  <a:gd name="T7" fmla="*/ 54 h 276"/>
                  <a:gd name="T8" fmla="*/ 13 w 208"/>
                  <a:gd name="T9" fmla="*/ 54 h 276"/>
                  <a:gd name="T10" fmla="*/ 0 w 208"/>
                  <a:gd name="T11" fmla="*/ 34 h 276"/>
                  <a:gd name="T12" fmla="*/ 0 w 208"/>
                  <a:gd name="T13" fmla="*/ 20 h 276"/>
                  <a:gd name="T14" fmla="*/ 0 w 208"/>
                  <a:gd name="T15" fmla="*/ 7 h 276"/>
                  <a:gd name="T16" fmla="*/ 0 w 208"/>
                  <a:gd name="T17" fmla="*/ 7 h 276"/>
                  <a:gd name="T18" fmla="*/ 7 w 208"/>
                  <a:gd name="T19" fmla="*/ 7 h 276"/>
                  <a:gd name="T20" fmla="*/ 7 w 208"/>
                  <a:gd name="T21" fmla="*/ 13 h 276"/>
                  <a:gd name="T22" fmla="*/ 13 w 208"/>
                  <a:gd name="T23" fmla="*/ 13 h 276"/>
                  <a:gd name="T24" fmla="*/ 13 w 208"/>
                  <a:gd name="T25" fmla="*/ 13 h 276"/>
                  <a:gd name="T26" fmla="*/ 27 w 208"/>
                  <a:gd name="T27" fmla="*/ 20 h 276"/>
                  <a:gd name="T28" fmla="*/ 40 w 208"/>
                  <a:gd name="T29" fmla="*/ 27 h 276"/>
                  <a:gd name="T30" fmla="*/ 67 w 208"/>
                  <a:gd name="T31" fmla="*/ 34 h 276"/>
                  <a:gd name="T32" fmla="*/ 67 w 208"/>
                  <a:gd name="T33" fmla="*/ 34 h 276"/>
                  <a:gd name="T34" fmla="*/ 94 w 208"/>
                  <a:gd name="T35" fmla="*/ 34 h 276"/>
                  <a:gd name="T36" fmla="*/ 107 w 208"/>
                  <a:gd name="T37" fmla="*/ 27 h 276"/>
                  <a:gd name="T38" fmla="*/ 127 w 208"/>
                  <a:gd name="T39" fmla="*/ 20 h 276"/>
                  <a:gd name="T40" fmla="*/ 127 w 208"/>
                  <a:gd name="T41" fmla="*/ 20 h 276"/>
                  <a:gd name="T42" fmla="*/ 147 w 208"/>
                  <a:gd name="T43" fmla="*/ 13 h 276"/>
                  <a:gd name="T44" fmla="*/ 154 w 208"/>
                  <a:gd name="T45" fmla="*/ 7 h 276"/>
                  <a:gd name="T46" fmla="*/ 169 w 208"/>
                  <a:gd name="T47" fmla="*/ 0 h 276"/>
                  <a:gd name="T48" fmla="*/ 169 w 208"/>
                  <a:gd name="T49" fmla="*/ 0 h 276"/>
                  <a:gd name="T50" fmla="*/ 174 w 208"/>
                  <a:gd name="T51" fmla="*/ 0 h 276"/>
                  <a:gd name="T52" fmla="*/ 189 w 208"/>
                  <a:gd name="T53" fmla="*/ 0 h 276"/>
                  <a:gd name="T54" fmla="*/ 189 w 208"/>
                  <a:gd name="T55" fmla="*/ 7 h 276"/>
                  <a:gd name="T56" fmla="*/ 189 w 208"/>
                  <a:gd name="T57" fmla="*/ 7 h 276"/>
                  <a:gd name="T58" fmla="*/ 174 w 208"/>
                  <a:gd name="T59" fmla="*/ 27 h 276"/>
                  <a:gd name="T60" fmla="*/ 169 w 208"/>
                  <a:gd name="T61" fmla="*/ 34 h 276"/>
                  <a:gd name="T62" fmla="*/ 161 w 208"/>
                  <a:gd name="T63" fmla="*/ 40 h 276"/>
                  <a:gd name="T64" fmla="*/ 161 w 208"/>
                  <a:gd name="T65" fmla="*/ 40 h 276"/>
                  <a:gd name="T66" fmla="*/ 147 w 208"/>
                  <a:gd name="T67" fmla="*/ 54 h 276"/>
                  <a:gd name="T68" fmla="*/ 141 w 208"/>
                  <a:gd name="T69" fmla="*/ 87 h 276"/>
                  <a:gd name="T70" fmla="*/ 174 w 208"/>
                  <a:gd name="T71" fmla="*/ 142 h 276"/>
                  <a:gd name="T72" fmla="*/ 174 w 208"/>
                  <a:gd name="T73" fmla="*/ 142 h 276"/>
                  <a:gd name="T74" fmla="*/ 189 w 208"/>
                  <a:gd name="T75" fmla="*/ 174 h 276"/>
                  <a:gd name="T76" fmla="*/ 201 w 208"/>
                  <a:gd name="T77" fmla="*/ 209 h 276"/>
                  <a:gd name="T78" fmla="*/ 201 w 208"/>
                  <a:gd name="T79" fmla="*/ 229 h 276"/>
                  <a:gd name="T80" fmla="*/ 201 w 208"/>
                  <a:gd name="T81" fmla="*/ 229 h 276"/>
                  <a:gd name="T82" fmla="*/ 208 w 208"/>
                  <a:gd name="T83" fmla="*/ 256 h 276"/>
                  <a:gd name="T84" fmla="*/ 208 w 208"/>
                  <a:gd name="T85" fmla="*/ 276 h 276"/>
                  <a:gd name="T86" fmla="*/ 189 w 208"/>
                  <a:gd name="T87" fmla="*/ 276 h 276"/>
                  <a:gd name="T88" fmla="*/ 189 w 208"/>
                  <a:gd name="T89" fmla="*/ 276 h 276"/>
                  <a:gd name="T90" fmla="*/ 154 w 208"/>
                  <a:gd name="T91" fmla="*/ 261 h 276"/>
                  <a:gd name="T92" fmla="*/ 134 w 208"/>
                  <a:gd name="T93" fmla="*/ 249 h 276"/>
                  <a:gd name="T94" fmla="*/ 121 w 208"/>
                  <a:gd name="T95" fmla="*/ 229 h 276"/>
                  <a:gd name="T96" fmla="*/ 121 w 208"/>
                  <a:gd name="T97" fmla="*/ 229 h 276"/>
                  <a:gd name="T98" fmla="*/ 107 w 208"/>
                  <a:gd name="T99" fmla="*/ 216 h 276"/>
                  <a:gd name="T100" fmla="*/ 94 w 208"/>
                  <a:gd name="T101" fmla="*/ 194 h 276"/>
                  <a:gd name="T102" fmla="*/ 87 w 208"/>
                  <a:gd name="T103" fmla="*/ 169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8" h="276">
                    <a:moveTo>
                      <a:pt x="87" y="169"/>
                    </a:moveTo>
                    <a:lnTo>
                      <a:pt x="60" y="114"/>
                    </a:lnTo>
                    <a:lnTo>
                      <a:pt x="27" y="74"/>
                    </a:lnTo>
                    <a:lnTo>
                      <a:pt x="13" y="54"/>
                    </a:lnTo>
                    <a:lnTo>
                      <a:pt x="13" y="54"/>
                    </a:lnTo>
                    <a:lnTo>
                      <a:pt x="0" y="34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7" y="7"/>
                    </a:lnTo>
                    <a:lnTo>
                      <a:pt x="7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27" y="20"/>
                    </a:lnTo>
                    <a:lnTo>
                      <a:pt x="40" y="27"/>
                    </a:lnTo>
                    <a:lnTo>
                      <a:pt x="67" y="34"/>
                    </a:lnTo>
                    <a:lnTo>
                      <a:pt x="67" y="34"/>
                    </a:lnTo>
                    <a:lnTo>
                      <a:pt x="94" y="34"/>
                    </a:lnTo>
                    <a:lnTo>
                      <a:pt x="107" y="27"/>
                    </a:lnTo>
                    <a:lnTo>
                      <a:pt x="127" y="20"/>
                    </a:lnTo>
                    <a:lnTo>
                      <a:pt x="127" y="20"/>
                    </a:lnTo>
                    <a:lnTo>
                      <a:pt x="147" y="13"/>
                    </a:lnTo>
                    <a:lnTo>
                      <a:pt x="154" y="7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74" y="0"/>
                    </a:lnTo>
                    <a:lnTo>
                      <a:pt x="189" y="0"/>
                    </a:lnTo>
                    <a:lnTo>
                      <a:pt x="189" y="7"/>
                    </a:lnTo>
                    <a:lnTo>
                      <a:pt x="189" y="7"/>
                    </a:lnTo>
                    <a:lnTo>
                      <a:pt x="174" y="27"/>
                    </a:lnTo>
                    <a:lnTo>
                      <a:pt x="169" y="34"/>
                    </a:lnTo>
                    <a:lnTo>
                      <a:pt x="161" y="40"/>
                    </a:lnTo>
                    <a:lnTo>
                      <a:pt x="161" y="40"/>
                    </a:lnTo>
                    <a:lnTo>
                      <a:pt x="147" y="54"/>
                    </a:lnTo>
                    <a:lnTo>
                      <a:pt x="141" y="87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89" y="174"/>
                    </a:lnTo>
                    <a:lnTo>
                      <a:pt x="201" y="209"/>
                    </a:lnTo>
                    <a:lnTo>
                      <a:pt x="201" y="229"/>
                    </a:lnTo>
                    <a:lnTo>
                      <a:pt x="201" y="229"/>
                    </a:lnTo>
                    <a:lnTo>
                      <a:pt x="208" y="256"/>
                    </a:lnTo>
                    <a:lnTo>
                      <a:pt x="208" y="276"/>
                    </a:lnTo>
                    <a:lnTo>
                      <a:pt x="189" y="276"/>
                    </a:lnTo>
                    <a:lnTo>
                      <a:pt x="189" y="276"/>
                    </a:lnTo>
                    <a:lnTo>
                      <a:pt x="154" y="261"/>
                    </a:lnTo>
                    <a:lnTo>
                      <a:pt x="134" y="249"/>
                    </a:lnTo>
                    <a:lnTo>
                      <a:pt x="121" y="229"/>
                    </a:lnTo>
                    <a:lnTo>
                      <a:pt x="121" y="229"/>
                    </a:lnTo>
                    <a:lnTo>
                      <a:pt x="107" y="216"/>
                    </a:lnTo>
                    <a:lnTo>
                      <a:pt x="94" y="194"/>
                    </a:lnTo>
                    <a:lnTo>
                      <a:pt x="87" y="169"/>
                    </a:lnTo>
                    <a:close/>
                  </a:path>
                </a:pathLst>
              </a:custGeom>
              <a:solidFill>
                <a:srgbClr val="E69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5" name="Freeform 593"/>
              <p:cNvSpPr>
                <a:spLocks/>
              </p:cNvSpPr>
              <p:nvPr/>
            </p:nvSpPr>
            <p:spPr bwMode="auto">
              <a:xfrm>
                <a:off x="4279" y="2527"/>
                <a:ext cx="104" cy="130"/>
              </a:xfrm>
              <a:custGeom>
                <a:avLst/>
                <a:gdLst>
                  <a:gd name="T0" fmla="*/ 94 w 208"/>
                  <a:gd name="T1" fmla="*/ 167 h 262"/>
                  <a:gd name="T2" fmla="*/ 74 w 208"/>
                  <a:gd name="T3" fmla="*/ 120 h 262"/>
                  <a:gd name="T4" fmla="*/ 47 w 208"/>
                  <a:gd name="T5" fmla="*/ 87 h 262"/>
                  <a:gd name="T6" fmla="*/ 27 w 208"/>
                  <a:gd name="T7" fmla="*/ 60 h 262"/>
                  <a:gd name="T8" fmla="*/ 20 w 208"/>
                  <a:gd name="T9" fmla="*/ 47 h 262"/>
                  <a:gd name="T10" fmla="*/ 20 w 208"/>
                  <a:gd name="T11" fmla="*/ 47 h 262"/>
                  <a:gd name="T12" fmla="*/ 7 w 208"/>
                  <a:gd name="T13" fmla="*/ 33 h 262"/>
                  <a:gd name="T14" fmla="*/ 0 w 208"/>
                  <a:gd name="T15" fmla="*/ 20 h 262"/>
                  <a:gd name="T16" fmla="*/ 0 w 208"/>
                  <a:gd name="T17" fmla="*/ 6 h 262"/>
                  <a:gd name="T18" fmla="*/ 0 w 208"/>
                  <a:gd name="T19" fmla="*/ 6 h 262"/>
                  <a:gd name="T20" fmla="*/ 7 w 208"/>
                  <a:gd name="T21" fmla="*/ 6 h 262"/>
                  <a:gd name="T22" fmla="*/ 13 w 208"/>
                  <a:gd name="T23" fmla="*/ 13 h 262"/>
                  <a:gd name="T24" fmla="*/ 20 w 208"/>
                  <a:gd name="T25" fmla="*/ 13 h 262"/>
                  <a:gd name="T26" fmla="*/ 20 w 208"/>
                  <a:gd name="T27" fmla="*/ 13 h 262"/>
                  <a:gd name="T28" fmla="*/ 27 w 208"/>
                  <a:gd name="T29" fmla="*/ 20 h 262"/>
                  <a:gd name="T30" fmla="*/ 47 w 208"/>
                  <a:gd name="T31" fmla="*/ 27 h 262"/>
                  <a:gd name="T32" fmla="*/ 74 w 208"/>
                  <a:gd name="T33" fmla="*/ 27 h 262"/>
                  <a:gd name="T34" fmla="*/ 74 w 208"/>
                  <a:gd name="T35" fmla="*/ 27 h 262"/>
                  <a:gd name="T36" fmla="*/ 94 w 208"/>
                  <a:gd name="T37" fmla="*/ 27 h 262"/>
                  <a:gd name="T38" fmla="*/ 114 w 208"/>
                  <a:gd name="T39" fmla="*/ 27 h 262"/>
                  <a:gd name="T40" fmla="*/ 127 w 208"/>
                  <a:gd name="T41" fmla="*/ 20 h 262"/>
                  <a:gd name="T42" fmla="*/ 127 w 208"/>
                  <a:gd name="T43" fmla="*/ 20 h 262"/>
                  <a:gd name="T44" fmla="*/ 147 w 208"/>
                  <a:gd name="T45" fmla="*/ 13 h 262"/>
                  <a:gd name="T46" fmla="*/ 154 w 208"/>
                  <a:gd name="T47" fmla="*/ 6 h 262"/>
                  <a:gd name="T48" fmla="*/ 169 w 208"/>
                  <a:gd name="T49" fmla="*/ 0 h 262"/>
                  <a:gd name="T50" fmla="*/ 169 w 208"/>
                  <a:gd name="T51" fmla="*/ 0 h 262"/>
                  <a:gd name="T52" fmla="*/ 174 w 208"/>
                  <a:gd name="T53" fmla="*/ 0 h 262"/>
                  <a:gd name="T54" fmla="*/ 181 w 208"/>
                  <a:gd name="T55" fmla="*/ 0 h 262"/>
                  <a:gd name="T56" fmla="*/ 181 w 208"/>
                  <a:gd name="T57" fmla="*/ 6 h 262"/>
                  <a:gd name="T58" fmla="*/ 181 w 208"/>
                  <a:gd name="T59" fmla="*/ 6 h 262"/>
                  <a:gd name="T60" fmla="*/ 169 w 208"/>
                  <a:gd name="T61" fmla="*/ 20 h 262"/>
                  <a:gd name="T62" fmla="*/ 161 w 208"/>
                  <a:gd name="T63" fmla="*/ 27 h 262"/>
                  <a:gd name="T64" fmla="*/ 154 w 208"/>
                  <a:gd name="T65" fmla="*/ 40 h 262"/>
                  <a:gd name="T66" fmla="*/ 154 w 208"/>
                  <a:gd name="T67" fmla="*/ 40 h 262"/>
                  <a:gd name="T68" fmla="*/ 141 w 208"/>
                  <a:gd name="T69" fmla="*/ 53 h 262"/>
                  <a:gd name="T70" fmla="*/ 141 w 208"/>
                  <a:gd name="T71" fmla="*/ 80 h 262"/>
                  <a:gd name="T72" fmla="*/ 174 w 208"/>
                  <a:gd name="T73" fmla="*/ 142 h 262"/>
                  <a:gd name="T74" fmla="*/ 174 w 208"/>
                  <a:gd name="T75" fmla="*/ 142 h 262"/>
                  <a:gd name="T76" fmla="*/ 189 w 208"/>
                  <a:gd name="T77" fmla="*/ 167 h 262"/>
                  <a:gd name="T78" fmla="*/ 194 w 208"/>
                  <a:gd name="T79" fmla="*/ 202 h 262"/>
                  <a:gd name="T80" fmla="*/ 201 w 208"/>
                  <a:gd name="T81" fmla="*/ 222 h 262"/>
                  <a:gd name="T82" fmla="*/ 201 w 208"/>
                  <a:gd name="T83" fmla="*/ 222 h 262"/>
                  <a:gd name="T84" fmla="*/ 208 w 208"/>
                  <a:gd name="T85" fmla="*/ 242 h 262"/>
                  <a:gd name="T86" fmla="*/ 208 w 208"/>
                  <a:gd name="T87" fmla="*/ 262 h 262"/>
                  <a:gd name="T88" fmla="*/ 189 w 208"/>
                  <a:gd name="T89" fmla="*/ 262 h 262"/>
                  <a:gd name="T90" fmla="*/ 189 w 208"/>
                  <a:gd name="T91" fmla="*/ 262 h 262"/>
                  <a:gd name="T92" fmla="*/ 161 w 208"/>
                  <a:gd name="T93" fmla="*/ 254 h 262"/>
                  <a:gd name="T94" fmla="*/ 141 w 208"/>
                  <a:gd name="T95" fmla="*/ 234 h 262"/>
                  <a:gd name="T96" fmla="*/ 127 w 208"/>
                  <a:gd name="T97" fmla="*/ 222 h 262"/>
                  <a:gd name="T98" fmla="*/ 127 w 208"/>
                  <a:gd name="T99" fmla="*/ 222 h 262"/>
                  <a:gd name="T100" fmla="*/ 114 w 208"/>
                  <a:gd name="T101" fmla="*/ 209 h 262"/>
                  <a:gd name="T102" fmla="*/ 101 w 208"/>
                  <a:gd name="T103" fmla="*/ 187 h 262"/>
                  <a:gd name="T104" fmla="*/ 94 w 208"/>
                  <a:gd name="T105" fmla="*/ 167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8" h="262">
                    <a:moveTo>
                      <a:pt x="94" y="167"/>
                    </a:moveTo>
                    <a:lnTo>
                      <a:pt x="74" y="120"/>
                    </a:lnTo>
                    <a:lnTo>
                      <a:pt x="47" y="87"/>
                    </a:lnTo>
                    <a:lnTo>
                      <a:pt x="27" y="60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7" y="33"/>
                    </a:lnTo>
                    <a:lnTo>
                      <a:pt x="0" y="2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7" y="20"/>
                    </a:lnTo>
                    <a:lnTo>
                      <a:pt x="47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94" y="27"/>
                    </a:lnTo>
                    <a:lnTo>
                      <a:pt x="114" y="27"/>
                    </a:lnTo>
                    <a:lnTo>
                      <a:pt x="127" y="20"/>
                    </a:lnTo>
                    <a:lnTo>
                      <a:pt x="127" y="20"/>
                    </a:lnTo>
                    <a:lnTo>
                      <a:pt x="147" y="13"/>
                    </a:lnTo>
                    <a:lnTo>
                      <a:pt x="154" y="6"/>
                    </a:lnTo>
                    <a:lnTo>
                      <a:pt x="169" y="0"/>
                    </a:lnTo>
                    <a:lnTo>
                      <a:pt x="169" y="0"/>
                    </a:lnTo>
                    <a:lnTo>
                      <a:pt x="174" y="0"/>
                    </a:lnTo>
                    <a:lnTo>
                      <a:pt x="181" y="0"/>
                    </a:lnTo>
                    <a:lnTo>
                      <a:pt x="181" y="6"/>
                    </a:lnTo>
                    <a:lnTo>
                      <a:pt x="181" y="6"/>
                    </a:lnTo>
                    <a:lnTo>
                      <a:pt x="169" y="20"/>
                    </a:lnTo>
                    <a:lnTo>
                      <a:pt x="161" y="27"/>
                    </a:lnTo>
                    <a:lnTo>
                      <a:pt x="154" y="40"/>
                    </a:lnTo>
                    <a:lnTo>
                      <a:pt x="154" y="40"/>
                    </a:lnTo>
                    <a:lnTo>
                      <a:pt x="141" y="53"/>
                    </a:lnTo>
                    <a:lnTo>
                      <a:pt x="141" y="80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89" y="167"/>
                    </a:lnTo>
                    <a:lnTo>
                      <a:pt x="194" y="202"/>
                    </a:lnTo>
                    <a:lnTo>
                      <a:pt x="201" y="222"/>
                    </a:lnTo>
                    <a:lnTo>
                      <a:pt x="201" y="222"/>
                    </a:lnTo>
                    <a:lnTo>
                      <a:pt x="208" y="242"/>
                    </a:lnTo>
                    <a:lnTo>
                      <a:pt x="208" y="262"/>
                    </a:lnTo>
                    <a:lnTo>
                      <a:pt x="189" y="262"/>
                    </a:lnTo>
                    <a:lnTo>
                      <a:pt x="189" y="262"/>
                    </a:lnTo>
                    <a:lnTo>
                      <a:pt x="161" y="254"/>
                    </a:lnTo>
                    <a:lnTo>
                      <a:pt x="141" y="234"/>
                    </a:lnTo>
                    <a:lnTo>
                      <a:pt x="127" y="222"/>
                    </a:lnTo>
                    <a:lnTo>
                      <a:pt x="127" y="222"/>
                    </a:lnTo>
                    <a:lnTo>
                      <a:pt x="114" y="209"/>
                    </a:lnTo>
                    <a:lnTo>
                      <a:pt x="101" y="187"/>
                    </a:lnTo>
                    <a:lnTo>
                      <a:pt x="94" y="167"/>
                    </a:lnTo>
                    <a:close/>
                  </a:path>
                </a:pathLst>
              </a:custGeom>
              <a:solidFill>
                <a:srgbClr val="E39A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6" name="Freeform 594"/>
              <p:cNvSpPr>
                <a:spLocks/>
              </p:cNvSpPr>
              <p:nvPr/>
            </p:nvSpPr>
            <p:spPr bwMode="auto">
              <a:xfrm>
                <a:off x="4283" y="2527"/>
                <a:ext cx="100" cy="130"/>
              </a:xfrm>
              <a:custGeom>
                <a:avLst/>
                <a:gdLst>
                  <a:gd name="T0" fmla="*/ 100 w 201"/>
                  <a:gd name="T1" fmla="*/ 174 h 262"/>
                  <a:gd name="T2" fmla="*/ 73 w 201"/>
                  <a:gd name="T3" fmla="*/ 120 h 262"/>
                  <a:gd name="T4" fmla="*/ 47 w 201"/>
                  <a:gd name="T5" fmla="*/ 87 h 262"/>
                  <a:gd name="T6" fmla="*/ 27 w 201"/>
                  <a:gd name="T7" fmla="*/ 60 h 262"/>
                  <a:gd name="T8" fmla="*/ 20 w 201"/>
                  <a:gd name="T9" fmla="*/ 53 h 262"/>
                  <a:gd name="T10" fmla="*/ 20 w 201"/>
                  <a:gd name="T11" fmla="*/ 53 h 262"/>
                  <a:gd name="T12" fmla="*/ 6 w 201"/>
                  <a:gd name="T13" fmla="*/ 40 h 262"/>
                  <a:gd name="T14" fmla="*/ 0 w 201"/>
                  <a:gd name="T15" fmla="*/ 20 h 262"/>
                  <a:gd name="T16" fmla="*/ 0 w 201"/>
                  <a:gd name="T17" fmla="*/ 13 h 262"/>
                  <a:gd name="T18" fmla="*/ 0 w 201"/>
                  <a:gd name="T19" fmla="*/ 13 h 262"/>
                  <a:gd name="T20" fmla="*/ 6 w 201"/>
                  <a:gd name="T21" fmla="*/ 13 h 262"/>
                  <a:gd name="T22" fmla="*/ 6 w 201"/>
                  <a:gd name="T23" fmla="*/ 20 h 262"/>
                  <a:gd name="T24" fmla="*/ 13 w 201"/>
                  <a:gd name="T25" fmla="*/ 20 h 262"/>
                  <a:gd name="T26" fmla="*/ 13 w 201"/>
                  <a:gd name="T27" fmla="*/ 20 h 262"/>
                  <a:gd name="T28" fmla="*/ 27 w 201"/>
                  <a:gd name="T29" fmla="*/ 27 h 262"/>
                  <a:gd name="T30" fmla="*/ 47 w 201"/>
                  <a:gd name="T31" fmla="*/ 33 h 262"/>
                  <a:gd name="T32" fmla="*/ 67 w 201"/>
                  <a:gd name="T33" fmla="*/ 33 h 262"/>
                  <a:gd name="T34" fmla="*/ 67 w 201"/>
                  <a:gd name="T35" fmla="*/ 33 h 262"/>
                  <a:gd name="T36" fmla="*/ 87 w 201"/>
                  <a:gd name="T37" fmla="*/ 33 h 262"/>
                  <a:gd name="T38" fmla="*/ 107 w 201"/>
                  <a:gd name="T39" fmla="*/ 33 h 262"/>
                  <a:gd name="T40" fmla="*/ 120 w 201"/>
                  <a:gd name="T41" fmla="*/ 27 h 262"/>
                  <a:gd name="T42" fmla="*/ 120 w 201"/>
                  <a:gd name="T43" fmla="*/ 27 h 262"/>
                  <a:gd name="T44" fmla="*/ 140 w 201"/>
                  <a:gd name="T45" fmla="*/ 20 h 262"/>
                  <a:gd name="T46" fmla="*/ 147 w 201"/>
                  <a:gd name="T47" fmla="*/ 13 h 262"/>
                  <a:gd name="T48" fmla="*/ 154 w 201"/>
                  <a:gd name="T49" fmla="*/ 6 h 262"/>
                  <a:gd name="T50" fmla="*/ 154 w 201"/>
                  <a:gd name="T51" fmla="*/ 6 h 262"/>
                  <a:gd name="T52" fmla="*/ 167 w 201"/>
                  <a:gd name="T53" fmla="*/ 6 h 262"/>
                  <a:gd name="T54" fmla="*/ 174 w 201"/>
                  <a:gd name="T55" fmla="*/ 0 h 262"/>
                  <a:gd name="T56" fmla="*/ 167 w 201"/>
                  <a:gd name="T57" fmla="*/ 13 h 262"/>
                  <a:gd name="T58" fmla="*/ 167 w 201"/>
                  <a:gd name="T59" fmla="*/ 13 h 262"/>
                  <a:gd name="T60" fmla="*/ 154 w 201"/>
                  <a:gd name="T61" fmla="*/ 27 h 262"/>
                  <a:gd name="T62" fmla="*/ 147 w 201"/>
                  <a:gd name="T63" fmla="*/ 33 h 262"/>
                  <a:gd name="T64" fmla="*/ 140 w 201"/>
                  <a:gd name="T65" fmla="*/ 40 h 262"/>
                  <a:gd name="T66" fmla="*/ 140 w 201"/>
                  <a:gd name="T67" fmla="*/ 40 h 262"/>
                  <a:gd name="T68" fmla="*/ 127 w 201"/>
                  <a:gd name="T69" fmla="*/ 53 h 262"/>
                  <a:gd name="T70" fmla="*/ 120 w 201"/>
                  <a:gd name="T71" fmla="*/ 87 h 262"/>
                  <a:gd name="T72" fmla="*/ 162 w 201"/>
                  <a:gd name="T73" fmla="*/ 147 h 262"/>
                  <a:gd name="T74" fmla="*/ 162 w 201"/>
                  <a:gd name="T75" fmla="*/ 147 h 262"/>
                  <a:gd name="T76" fmla="*/ 174 w 201"/>
                  <a:gd name="T77" fmla="*/ 174 h 262"/>
                  <a:gd name="T78" fmla="*/ 187 w 201"/>
                  <a:gd name="T79" fmla="*/ 202 h 262"/>
                  <a:gd name="T80" fmla="*/ 194 w 201"/>
                  <a:gd name="T81" fmla="*/ 222 h 262"/>
                  <a:gd name="T82" fmla="*/ 194 w 201"/>
                  <a:gd name="T83" fmla="*/ 222 h 262"/>
                  <a:gd name="T84" fmla="*/ 194 w 201"/>
                  <a:gd name="T85" fmla="*/ 242 h 262"/>
                  <a:gd name="T86" fmla="*/ 201 w 201"/>
                  <a:gd name="T87" fmla="*/ 262 h 262"/>
                  <a:gd name="T88" fmla="*/ 187 w 201"/>
                  <a:gd name="T89" fmla="*/ 262 h 262"/>
                  <a:gd name="T90" fmla="*/ 187 w 201"/>
                  <a:gd name="T91" fmla="*/ 262 h 262"/>
                  <a:gd name="T92" fmla="*/ 162 w 201"/>
                  <a:gd name="T93" fmla="*/ 254 h 262"/>
                  <a:gd name="T94" fmla="*/ 140 w 201"/>
                  <a:gd name="T95" fmla="*/ 234 h 262"/>
                  <a:gd name="T96" fmla="*/ 127 w 201"/>
                  <a:gd name="T97" fmla="*/ 214 h 262"/>
                  <a:gd name="T98" fmla="*/ 127 w 201"/>
                  <a:gd name="T99" fmla="*/ 214 h 262"/>
                  <a:gd name="T100" fmla="*/ 114 w 201"/>
                  <a:gd name="T101" fmla="*/ 209 h 262"/>
                  <a:gd name="T102" fmla="*/ 107 w 201"/>
                  <a:gd name="T103" fmla="*/ 194 h 262"/>
                  <a:gd name="T104" fmla="*/ 100 w 201"/>
                  <a:gd name="T105" fmla="*/ 174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01" h="262">
                    <a:moveTo>
                      <a:pt x="100" y="174"/>
                    </a:moveTo>
                    <a:lnTo>
                      <a:pt x="73" y="120"/>
                    </a:lnTo>
                    <a:lnTo>
                      <a:pt x="47" y="87"/>
                    </a:lnTo>
                    <a:lnTo>
                      <a:pt x="27" y="6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6" y="40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6" y="13"/>
                    </a:lnTo>
                    <a:lnTo>
                      <a:pt x="6" y="20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27" y="27"/>
                    </a:lnTo>
                    <a:lnTo>
                      <a:pt x="47" y="33"/>
                    </a:lnTo>
                    <a:lnTo>
                      <a:pt x="67" y="33"/>
                    </a:lnTo>
                    <a:lnTo>
                      <a:pt x="67" y="33"/>
                    </a:lnTo>
                    <a:lnTo>
                      <a:pt x="87" y="33"/>
                    </a:lnTo>
                    <a:lnTo>
                      <a:pt x="107" y="33"/>
                    </a:lnTo>
                    <a:lnTo>
                      <a:pt x="120" y="27"/>
                    </a:lnTo>
                    <a:lnTo>
                      <a:pt x="120" y="27"/>
                    </a:lnTo>
                    <a:lnTo>
                      <a:pt x="140" y="20"/>
                    </a:lnTo>
                    <a:lnTo>
                      <a:pt x="147" y="13"/>
                    </a:lnTo>
                    <a:lnTo>
                      <a:pt x="154" y="6"/>
                    </a:lnTo>
                    <a:lnTo>
                      <a:pt x="154" y="6"/>
                    </a:lnTo>
                    <a:lnTo>
                      <a:pt x="167" y="6"/>
                    </a:lnTo>
                    <a:lnTo>
                      <a:pt x="174" y="0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54" y="27"/>
                    </a:lnTo>
                    <a:lnTo>
                      <a:pt x="147" y="33"/>
                    </a:lnTo>
                    <a:lnTo>
                      <a:pt x="140" y="40"/>
                    </a:lnTo>
                    <a:lnTo>
                      <a:pt x="140" y="40"/>
                    </a:lnTo>
                    <a:lnTo>
                      <a:pt x="127" y="53"/>
                    </a:lnTo>
                    <a:lnTo>
                      <a:pt x="120" y="87"/>
                    </a:lnTo>
                    <a:lnTo>
                      <a:pt x="162" y="147"/>
                    </a:lnTo>
                    <a:lnTo>
                      <a:pt x="162" y="147"/>
                    </a:lnTo>
                    <a:lnTo>
                      <a:pt x="174" y="174"/>
                    </a:lnTo>
                    <a:lnTo>
                      <a:pt x="187" y="202"/>
                    </a:lnTo>
                    <a:lnTo>
                      <a:pt x="194" y="222"/>
                    </a:lnTo>
                    <a:lnTo>
                      <a:pt x="194" y="222"/>
                    </a:lnTo>
                    <a:lnTo>
                      <a:pt x="194" y="242"/>
                    </a:lnTo>
                    <a:lnTo>
                      <a:pt x="201" y="262"/>
                    </a:lnTo>
                    <a:lnTo>
                      <a:pt x="187" y="262"/>
                    </a:lnTo>
                    <a:lnTo>
                      <a:pt x="187" y="262"/>
                    </a:lnTo>
                    <a:lnTo>
                      <a:pt x="162" y="254"/>
                    </a:lnTo>
                    <a:lnTo>
                      <a:pt x="140" y="234"/>
                    </a:lnTo>
                    <a:lnTo>
                      <a:pt x="127" y="214"/>
                    </a:lnTo>
                    <a:lnTo>
                      <a:pt x="127" y="214"/>
                    </a:lnTo>
                    <a:lnTo>
                      <a:pt x="114" y="209"/>
                    </a:lnTo>
                    <a:lnTo>
                      <a:pt x="107" y="194"/>
                    </a:lnTo>
                    <a:lnTo>
                      <a:pt x="100" y="174"/>
                    </a:lnTo>
                    <a:close/>
                  </a:path>
                </a:pathLst>
              </a:custGeom>
              <a:solidFill>
                <a:srgbClr val="DF95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7" name="Freeform 595"/>
              <p:cNvSpPr>
                <a:spLocks/>
              </p:cNvSpPr>
              <p:nvPr/>
            </p:nvSpPr>
            <p:spPr bwMode="auto">
              <a:xfrm>
                <a:off x="4285" y="2529"/>
                <a:ext cx="98" cy="128"/>
              </a:xfrm>
              <a:custGeom>
                <a:avLst/>
                <a:gdLst>
                  <a:gd name="T0" fmla="*/ 108 w 195"/>
                  <a:gd name="T1" fmla="*/ 168 h 256"/>
                  <a:gd name="T2" fmla="*/ 88 w 195"/>
                  <a:gd name="T3" fmla="*/ 129 h 256"/>
                  <a:gd name="T4" fmla="*/ 61 w 195"/>
                  <a:gd name="T5" fmla="*/ 89 h 256"/>
                  <a:gd name="T6" fmla="*/ 41 w 195"/>
                  <a:gd name="T7" fmla="*/ 67 h 256"/>
                  <a:gd name="T8" fmla="*/ 21 w 195"/>
                  <a:gd name="T9" fmla="*/ 54 h 256"/>
                  <a:gd name="T10" fmla="*/ 14 w 195"/>
                  <a:gd name="T11" fmla="*/ 47 h 256"/>
                  <a:gd name="T12" fmla="*/ 14 w 195"/>
                  <a:gd name="T13" fmla="*/ 47 h 256"/>
                  <a:gd name="T14" fmla="*/ 0 w 195"/>
                  <a:gd name="T15" fmla="*/ 34 h 256"/>
                  <a:gd name="T16" fmla="*/ 0 w 195"/>
                  <a:gd name="T17" fmla="*/ 21 h 256"/>
                  <a:gd name="T18" fmla="*/ 0 w 195"/>
                  <a:gd name="T19" fmla="*/ 14 h 256"/>
                  <a:gd name="T20" fmla="*/ 0 w 195"/>
                  <a:gd name="T21" fmla="*/ 14 h 256"/>
                  <a:gd name="T22" fmla="*/ 0 w 195"/>
                  <a:gd name="T23" fmla="*/ 14 h 256"/>
                  <a:gd name="T24" fmla="*/ 7 w 195"/>
                  <a:gd name="T25" fmla="*/ 21 h 256"/>
                  <a:gd name="T26" fmla="*/ 14 w 195"/>
                  <a:gd name="T27" fmla="*/ 21 h 256"/>
                  <a:gd name="T28" fmla="*/ 14 w 195"/>
                  <a:gd name="T29" fmla="*/ 21 h 256"/>
                  <a:gd name="T30" fmla="*/ 21 w 195"/>
                  <a:gd name="T31" fmla="*/ 27 h 256"/>
                  <a:gd name="T32" fmla="*/ 41 w 195"/>
                  <a:gd name="T33" fmla="*/ 34 h 256"/>
                  <a:gd name="T34" fmla="*/ 67 w 195"/>
                  <a:gd name="T35" fmla="*/ 34 h 256"/>
                  <a:gd name="T36" fmla="*/ 67 w 195"/>
                  <a:gd name="T37" fmla="*/ 34 h 256"/>
                  <a:gd name="T38" fmla="*/ 88 w 195"/>
                  <a:gd name="T39" fmla="*/ 34 h 256"/>
                  <a:gd name="T40" fmla="*/ 101 w 195"/>
                  <a:gd name="T41" fmla="*/ 27 h 256"/>
                  <a:gd name="T42" fmla="*/ 114 w 195"/>
                  <a:gd name="T43" fmla="*/ 21 h 256"/>
                  <a:gd name="T44" fmla="*/ 114 w 195"/>
                  <a:gd name="T45" fmla="*/ 21 h 256"/>
                  <a:gd name="T46" fmla="*/ 128 w 195"/>
                  <a:gd name="T47" fmla="*/ 14 h 256"/>
                  <a:gd name="T48" fmla="*/ 141 w 195"/>
                  <a:gd name="T49" fmla="*/ 14 h 256"/>
                  <a:gd name="T50" fmla="*/ 148 w 195"/>
                  <a:gd name="T51" fmla="*/ 7 h 256"/>
                  <a:gd name="T52" fmla="*/ 148 w 195"/>
                  <a:gd name="T53" fmla="*/ 7 h 256"/>
                  <a:gd name="T54" fmla="*/ 156 w 195"/>
                  <a:gd name="T55" fmla="*/ 0 h 256"/>
                  <a:gd name="T56" fmla="*/ 161 w 195"/>
                  <a:gd name="T57" fmla="*/ 0 h 256"/>
                  <a:gd name="T58" fmla="*/ 156 w 195"/>
                  <a:gd name="T59" fmla="*/ 14 h 256"/>
                  <a:gd name="T60" fmla="*/ 156 w 195"/>
                  <a:gd name="T61" fmla="*/ 14 h 256"/>
                  <a:gd name="T62" fmla="*/ 141 w 195"/>
                  <a:gd name="T63" fmla="*/ 27 h 256"/>
                  <a:gd name="T64" fmla="*/ 134 w 195"/>
                  <a:gd name="T65" fmla="*/ 27 h 256"/>
                  <a:gd name="T66" fmla="*/ 128 w 195"/>
                  <a:gd name="T67" fmla="*/ 34 h 256"/>
                  <a:gd name="T68" fmla="*/ 128 w 195"/>
                  <a:gd name="T69" fmla="*/ 34 h 256"/>
                  <a:gd name="T70" fmla="*/ 114 w 195"/>
                  <a:gd name="T71" fmla="*/ 47 h 256"/>
                  <a:gd name="T72" fmla="*/ 108 w 195"/>
                  <a:gd name="T73" fmla="*/ 81 h 256"/>
                  <a:gd name="T74" fmla="*/ 156 w 195"/>
                  <a:gd name="T75" fmla="*/ 156 h 256"/>
                  <a:gd name="T76" fmla="*/ 156 w 195"/>
                  <a:gd name="T77" fmla="*/ 156 h 256"/>
                  <a:gd name="T78" fmla="*/ 168 w 195"/>
                  <a:gd name="T79" fmla="*/ 176 h 256"/>
                  <a:gd name="T80" fmla="*/ 176 w 195"/>
                  <a:gd name="T81" fmla="*/ 196 h 256"/>
                  <a:gd name="T82" fmla="*/ 181 w 195"/>
                  <a:gd name="T83" fmla="*/ 216 h 256"/>
                  <a:gd name="T84" fmla="*/ 181 w 195"/>
                  <a:gd name="T85" fmla="*/ 216 h 256"/>
                  <a:gd name="T86" fmla="*/ 188 w 195"/>
                  <a:gd name="T87" fmla="*/ 236 h 256"/>
                  <a:gd name="T88" fmla="*/ 195 w 195"/>
                  <a:gd name="T89" fmla="*/ 256 h 256"/>
                  <a:gd name="T90" fmla="*/ 181 w 195"/>
                  <a:gd name="T91" fmla="*/ 256 h 256"/>
                  <a:gd name="T92" fmla="*/ 181 w 195"/>
                  <a:gd name="T93" fmla="*/ 256 h 256"/>
                  <a:gd name="T94" fmla="*/ 156 w 195"/>
                  <a:gd name="T95" fmla="*/ 243 h 256"/>
                  <a:gd name="T96" fmla="*/ 141 w 195"/>
                  <a:gd name="T97" fmla="*/ 228 h 256"/>
                  <a:gd name="T98" fmla="*/ 128 w 195"/>
                  <a:gd name="T99" fmla="*/ 208 h 256"/>
                  <a:gd name="T100" fmla="*/ 128 w 195"/>
                  <a:gd name="T101" fmla="*/ 208 h 256"/>
                  <a:gd name="T102" fmla="*/ 121 w 195"/>
                  <a:gd name="T103" fmla="*/ 203 h 256"/>
                  <a:gd name="T104" fmla="*/ 114 w 195"/>
                  <a:gd name="T105" fmla="*/ 188 h 256"/>
                  <a:gd name="T106" fmla="*/ 108 w 195"/>
                  <a:gd name="T107" fmla="*/ 168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95" h="256">
                    <a:moveTo>
                      <a:pt x="108" y="168"/>
                    </a:moveTo>
                    <a:lnTo>
                      <a:pt x="88" y="129"/>
                    </a:lnTo>
                    <a:lnTo>
                      <a:pt x="61" y="89"/>
                    </a:lnTo>
                    <a:lnTo>
                      <a:pt x="41" y="67"/>
                    </a:lnTo>
                    <a:lnTo>
                      <a:pt x="21" y="54"/>
                    </a:lnTo>
                    <a:lnTo>
                      <a:pt x="14" y="47"/>
                    </a:lnTo>
                    <a:lnTo>
                      <a:pt x="14" y="47"/>
                    </a:lnTo>
                    <a:lnTo>
                      <a:pt x="0" y="34"/>
                    </a:lnTo>
                    <a:lnTo>
                      <a:pt x="0" y="21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7" y="21"/>
                    </a:lnTo>
                    <a:lnTo>
                      <a:pt x="14" y="21"/>
                    </a:lnTo>
                    <a:lnTo>
                      <a:pt x="14" y="21"/>
                    </a:lnTo>
                    <a:lnTo>
                      <a:pt x="21" y="27"/>
                    </a:lnTo>
                    <a:lnTo>
                      <a:pt x="41" y="34"/>
                    </a:lnTo>
                    <a:lnTo>
                      <a:pt x="67" y="34"/>
                    </a:lnTo>
                    <a:lnTo>
                      <a:pt x="67" y="34"/>
                    </a:lnTo>
                    <a:lnTo>
                      <a:pt x="88" y="34"/>
                    </a:lnTo>
                    <a:lnTo>
                      <a:pt x="101" y="27"/>
                    </a:lnTo>
                    <a:lnTo>
                      <a:pt x="114" y="21"/>
                    </a:lnTo>
                    <a:lnTo>
                      <a:pt x="114" y="21"/>
                    </a:lnTo>
                    <a:lnTo>
                      <a:pt x="128" y="14"/>
                    </a:lnTo>
                    <a:lnTo>
                      <a:pt x="141" y="14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56" y="0"/>
                    </a:lnTo>
                    <a:lnTo>
                      <a:pt x="161" y="0"/>
                    </a:lnTo>
                    <a:lnTo>
                      <a:pt x="156" y="14"/>
                    </a:lnTo>
                    <a:lnTo>
                      <a:pt x="156" y="14"/>
                    </a:lnTo>
                    <a:lnTo>
                      <a:pt x="141" y="27"/>
                    </a:lnTo>
                    <a:lnTo>
                      <a:pt x="134" y="27"/>
                    </a:lnTo>
                    <a:lnTo>
                      <a:pt x="128" y="34"/>
                    </a:lnTo>
                    <a:lnTo>
                      <a:pt x="128" y="34"/>
                    </a:lnTo>
                    <a:lnTo>
                      <a:pt x="114" y="47"/>
                    </a:lnTo>
                    <a:lnTo>
                      <a:pt x="108" y="81"/>
                    </a:lnTo>
                    <a:lnTo>
                      <a:pt x="156" y="156"/>
                    </a:lnTo>
                    <a:lnTo>
                      <a:pt x="156" y="156"/>
                    </a:lnTo>
                    <a:lnTo>
                      <a:pt x="168" y="176"/>
                    </a:lnTo>
                    <a:lnTo>
                      <a:pt x="176" y="196"/>
                    </a:lnTo>
                    <a:lnTo>
                      <a:pt x="181" y="216"/>
                    </a:lnTo>
                    <a:lnTo>
                      <a:pt x="181" y="216"/>
                    </a:lnTo>
                    <a:lnTo>
                      <a:pt x="188" y="236"/>
                    </a:lnTo>
                    <a:lnTo>
                      <a:pt x="195" y="256"/>
                    </a:lnTo>
                    <a:lnTo>
                      <a:pt x="181" y="256"/>
                    </a:lnTo>
                    <a:lnTo>
                      <a:pt x="181" y="256"/>
                    </a:lnTo>
                    <a:lnTo>
                      <a:pt x="156" y="243"/>
                    </a:lnTo>
                    <a:lnTo>
                      <a:pt x="141" y="228"/>
                    </a:lnTo>
                    <a:lnTo>
                      <a:pt x="128" y="208"/>
                    </a:lnTo>
                    <a:lnTo>
                      <a:pt x="128" y="208"/>
                    </a:lnTo>
                    <a:lnTo>
                      <a:pt x="121" y="203"/>
                    </a:lnTo>
                    <a:lnTo>
                      <a:pt x="114" y="188"/>
                    </a:lnTo>
                    <a:lnTo>
                      <a:pt x="108" y="168"/>
                    </a:lnTo>
                    <a:close/>
                  </a:path>
                </a:pathLst>
              </a:custGeom>
              <a:solidFill>
                <a:srgbClr val="DC90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8" name="Freeform 596"/>
              <p:cNvSpPr>
                <a:spLocks/>
              </p:cNvSpPr>
              <p:nvPr/>
            </p:nvSpPr>
            <p:spPr bwMode="auto">
              <a:xfrm>
                <a:off x="4285" y="2533"/>
                <a:ext cx="95" cy="124"/>
              </a:xfrm>
              <a:custGeom>
                <a:avLst/>
                <a:gdLst>
                  <a:gd name="T0" fmla="*/ 114 w 188"/>
                  <a:gd name="T1" fmla="*/ 169 h 249"/>
                  <a:gd name="T2" fmla="*/ 121 w 188"/>
                  <a:gd name="T3" fmla="*/ 181 h 249"/>
                  <a:gd name="T4" fmla="*/ 128 w 188"/>
                  <a:gd name="T5" fmla="*/ 196 h 249"/>
                  <a:gd name="T6" fmla="*/ 141 w 188"/>
                  <a:gd name="T7" fmla="*/ 201 h 249"/>
                  <a:gd name="T8" fmla="*/ 141 w 188"/>
                  <a:gd name="T9" fmla="*/ 201 h 249"/>
                  <a:gd name="T10" fmla="*/ 148 w 188"/>
                  <a:gd name="T11" fmla="*/ 221 h 249"/>
                  <a:gd name="T12" fmla="*/ 161 w 188"/>
                  <a:gd name="T13" fmla="*/ 236 h 249"/>
                  <a:gd name="T14" fmla="*/ 181 w 188"/>
                  <a:gd name="T15" fmla="*/ 249 h 249"/>
                  <a:gd name="T16" fmla="*/ 181 w 188"/>
                  <a:gd name="T17" fmla="*/ 249 h 249"/>
                  <a:gd name="T18" fmla="*/ 188 w 188"/>
                  <a:gd name="T19" fmla="*/ 241 h 249"/>
                  <a:gd name="T20" fmla="*/ 188 w 188"/>
                  <a:gd name="T21" fmla="*/ 229 h 249"/>
                  <a:gd name="T22" fmla="*/ 181 w 188"/>
                  <a:gd name="T23" fmla="*/ 209 h 249"/>
                  <a:gd name="T24" fmla="*/ 181 w 188"/>
                  <a:gd name="T25" fmla="*/ 209 h 249"/>
                  <a:gd name="T26" fmla="*/ 176 w 188"/>
                  <a:gd name="T27" fmla="*/ 196 h 249"/>
                  <a:gd name="T28" fmla="*/ 161 w 188"/>
                  <a:gd name="T29" fmla="*/ 174 h 249"/>
                  <a:gd name="T30" fmla="*/ 148 w 188"/>
                  <a:gd name="T31" fmla="*/ 154 h 249"/>
                  <a:gd name="T32" fmla="*/ 148 w 188"/>
                  <a:gd name="T33" fmla="*/ 154 h 249"/>
                  <a:gd name="T34" fmla="*/ 121 w 188"/>
                  <a:gd name="T35" fmla="*/ 122 h 249"/>
                  <a:gd name="T36" fmla="*/ 101 w 188"/>
                  <a:gd name="T37" fmla="*/ 87 h 249"/>
                  <a:gd name="T38" fmla="*/ 101 w 188"/>
                  <a:gd name="T39" fmla="*/ 67 h 249"/>
                  <a:gd name="T40" fmla="*/ 101 w 188"/>
                  <a:gd name="T41" fmla="*/ 54 h 249"/>
                  <a:gd name="T42" fmla="*/ 108 w 188"/>
                  <a:gd name="T43" fmla="*/ 40 h 249"/>
                  <a:gd name="T44" fmla="*/ 114 w 188"/>
                  <a:gd name="T45" fmla="*/ 34 h 249"/>
                  <a:gd name="T46" fmla="*/ 121 w 188"/>
                  <a:gd name="T47" fmla="*/ 34 h 249"/>
                  <a:gd name="T48" fmla="*/ 121 w 188"/>
                  <a:gd name="T49" fmla="*/ 34 h 249"/>
                  <a:gd name="T50" fmla="*/ 128 w 188"/>
                  <a:gd name="T51" fmla="*/ 27 h 249"/>
                  <a:gd name="T52" fmla="*/ 134 w 188"/>
                  <a:gd name="T53" fmla="*/ 20 h 249"/>
                  <a:gd name="T54" fmla="*/ 156 w 188"/>
                  <a:gd name="T55" fmla="*/ 7 h 249"/>
                  <a:gd name="T56" fmla="*/ 156 w 188"/>
                  <a:gd name="T57" fmla="*/ 7 h 249"/>
                  <a:gd name="T58" fmla="*/ 161 w 188"/>
                  <a:gd name="T59" fmla="*/ 0 h 249"/>
                  <a:gd name="T60" fmla="*/ 156 w 188"/>
                  <a:gd name="T61" fmla="*/ 0 h 249"/>
                  <a:gd name="T62" fmla="*/ 148 w 188"/>
                  <a:gd name="T63" fmla="*/ 7 h 249"/>
                  <a:gd name="T64" fmla="*/ 148 w 188"/>
                  <a:gd name="T65" fmla="*/ 7 h 249"/>
                  <a:gd name="T66" fmla="*/ 141 w 188"/>
                  <a:gd name="T67" fmla="*/ 14 h 249"/>
                  <a:gd name="T68" fmla="*/ 128 w 188"/>
                  <a:gd name="T69" fmla="*/ 14 h 249"/>
                  <a:gd name="T70" fmla="*/ 114 w 188"/>
                  <a:gd name="T71" fmla="*/ 20 h 249"/>
                  <a:gd name="T72" fmla="*/ 114 w 188"/>
                  <a:gd name="T73" fmla="*/ 20 h 249"/>
                  <a:gd name="T74" fmla="*/ 101 w 188"/>
                  <a:gd name="T75" fmla="*/ 27 h 249"/>
                  <a:gd name="T76" fmla="*/ 88 w 188"/>
                  <a:gd name="T77" fmla="*/ 34 h 249"/>
                  <a:gd name="T78" fmla="*/ 67 w 188"/>
                  <a:gd name="T79" fmla="*/ 34 h 249"/>
                  <a:gd name="T80" fmla="*/ 67 w 188"/>
                  <a:gd name="T81" fmla="*/ 34 h 249"/>
                  <a:gd name="T82" fmla="*/ 47 w 188"/>
                  <a:gd name="T83" fmla="*/ 34 h 249"/>
                  <a:gd name="T84" fmla="*/ 27 w 188"/>
                  <a:gd name="T85" fmla="*/ 34 h 249"/>
                  <a:gd name="T86" fmla="*/ 14 w 188"/>
                  <a:gd name="T87" fmla="*/ 20 h 249"/>
                  <a:gd name="T88" fmla="*/ 14 w 188"/>
                  <a:gd name="T89" fmla="*/ 20 h 249"/>
                  <a:gd name="T90" fmla="*/ 7 w 188"/>
                  <a:gd name="T91" fmla="*/ 20 h 249"/>
                  <a:gd name="T92" fmla="*/ 7 w 188"/>
                  <a:gd name="T93" fmla="*/ 14 h 249"/>
                  <a:gd name="T94" fmla="*/ 0 w 188"/>
                  <a:gd name="T95" fmla="*/ 14 h 249"/>
                  <a:gd name="T96" fmla="*/ 0 w 188"/>
                  <a:gd name="T97" fmla="*/ 14 h 249"/>
                  <a:gd name="T98" fmla="*/ 0 w 188"/>
                  <a:gd name="T99" fmla="*/ 20 h 249"/>
                  <a:gd name="T100" fmla="*/ 7 w 188"/>
                  <a:gd name="T101" fmla="*/ 27 h 249"/>
                  <a:gd name="T102" fmla="*/ 21 w 188"/>
                  <a:gd name="T103" fmla="*/ 40 h 249"/>
                  <a:gd name="T104" fmla="*/ 21 w 188"/>
                  <a:gd name="T105" fmla="*/ 40 h 249"/>
                  <a:gd name="T106" fmla="*/ 34 w 188"/>
                  <a:gd name="T107" fmla="*/ 54 h 249"/>
                  <a:gd name="T108" fmla="*/ 74 w 188"/>
                  <a:gd name="T109" fmla="*/ 94 h 249"/>
                  <a:gd name="T110" fmla="*/ 114 w 188"/>
                  <a:gd name="T111" fmla="*/ 169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88" h="249">
                    <a:moveTo>
                      <a:pt x="114" y="169"/>
                    </a:moveTo>
                    <a:lnTo>
                      <a:pt x="121" y="181"/>
                    </a:lnTo>
                    <a:lnTo>
                      <a:pt x="128" y="196"/>
                    </a:lnTo>
                    <a:lnTo>
                      <a:pt x="141" y="201"/>
                    </a:lnTo>
                    <a:lnTo>
                      <a:pt x="141" y="201"/>
                    </a:lnTo>
                    <a:lnTo>
                      <a:pt x="148" y="221"/>
                    </a:lnTo>
                    <a:lnTo>
                      <a:pt x="161" y="236"/>
                    </a:lnTo>
                    <a:lnTo>
                      <a:pt x="181" y="249"/>
                    </a:lnTo>
                    <a:lnTo>
                      <a:pt x="181" y="249"/>
                    </a:lnTo>
                    <a:lnTo>
                      <a:pt x="188" y="241"/>
                    </a:lnTo>
                    <a:lnTo>
                      <a:pt x="188" y="229"/>
                    </a:lnTo>
                    <a:lnTo>
                      <a:pt x="181" y="209"/>
                    </a:lnTo>
                    <a:lnTo>
                      <a:pt x="181" y="209"/>
                    </a:lnTo>
                    <a:lnTo>
                      <a:pt x="176" y="196"/>
                    </a:lnTo>
                    <a:lnTo>
                      <a:pt x="161" y="174"/>
                    </a:lnTo>
                    <a:lnTo>
                      <a:pt x="148" y="154"/>
                    </a:lnTo>
                    <a:lnTo>
                      <a:pt x="148" y="154"/>
                    </a:lnTo>
                    <a:lnTo>
                      <a:pt x="121" y="122"/>
                    </a:lnTo>
                    <a:lnTo>
                      <a:pt x="101" y="87"/>
                    </a:lnTo>
                    <a:lnTo>
                      <a:pt x="101" y="67"/>
                    </a:lnTo>
                    <a:lnTo>
                      <a:pt x="101" y="54"/>
                    </a:lnTo>
                    <a:lnTo>
                      <a:pt x="108" y="40"/>
                    </a:lnTo>
                    <a:lnTo>
                      <a:pt x="114" y="34"/>
                    </a:lnTo>
                    <a:lnTo>
                      <a:pt x="121" y="34"/>
                    </a:lnTo>
                    <a:lnTo>
                      <a:pt x="121" y="34"/>
                    </a:lnTo>
                    <a:lnTo>
                      <a:pt x="128" y="27"/>
                    </a:lnTo>
                    <a:lnTo>
                      <a:pt x="134" y="20"/>
                    </a:lnTo>
                    <a:lnTo>
                      <a:pt x="156" y="7"/>
                    </a:lnTo>
                    <a:lnTo>
                      <a:pt x="156" y="7"/>
                    </a:lnTo>
                    <a:lnTo>
                      <a:pt x="161" y="0"/>
                    </a:lnTo>
                    <a:lnTo>
                      <a:pt x="156" y="0"/>
                    </a:lnTo>
                    <a:lnTo>
                      <a:pt x="148" y="7"/>
                    </a:lnTo>
                    <a:lnTo>
                      <a:pt x="148" y="7"/>
                    </a:lnTo>
                    <a:lnTo>
                      <a:pt x="141" y="14"/>
                    </a:lnTo>
                    <a:lnTo>
                      <a:pt x="128" y="14"/>
                    </a:lnTo>
                    <a:lnTo>
                      <a:pt x="114" y="20"/>
                    </a:lnTo>
                    <a:lnTo>
                      <a:pt x="114" y="20"/>
                    </a:lnTo>
                    <a:lnTo>
                      <a:pt x="101" y="27"/>
                    </a:lnTo>
                    <a:lnTo>
                      <a:pt x="88" y="34"/>
                    </a:lnTo>
                    <a:lnTo>
                      <a:pt x="67" y="34"/>
                    </a:lnTo>
                    <a:lnTo>
                      <a:pt x="67" y="34"/>
                    </a:lnTo>
                    <a:lnTo>
                      <a:pt x="47" y="34"/>
                    </a:lnTo>
                    <a:lnTo>
                      <a:pt x="27" y="3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20"/>
                    </a:lnTo>
                    <a:lnTo>
                      <a:pt x="7" y="14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20"/>
                    </a:lnTo>
                    <a:lnTo>
                      <a:pt x="7" y="27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34" y="54"/>
                    </a:lnTo>
                    <a:lnTo>
                      <a:pt x="74" y="94"/>
                    </a:lnTo>
                    <a:lnTo>
                      <a:pt x="114" y="169"/>
                    </a:lnTo>
                    <a:close/>
                  </a:path>
                </a:pathLst>
              </a:custGeom>
              <a:solidFill>
                <a:srgbClr val="D88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89" name="Freeform 597"/>
              <p:cNvSpPr>
                <a:spLocks/>
              </p:cNvSpPr>
              <p:nvPr/>
            </p:nvSpPr>
            <p:spPr bwMode="auto">
              <a:xfrm>
                <a:off x="4407" y="2597"/>
                <a:ext cx="103" cy="114"/>
              </a:xfrm>
              <a:custGeom>
                <a:avLst/>
                <a:gdLst>
                  <a:gd name="T0" fmla="*/ 94 w 206"/>
                  <a:gd name="T1" fmla="*/ 0 h 227"/>
                  <a:gd name="T2" fmla="*/ 119 w 206"/>
                  <a:gd name="T3" fmla="*/ 5 h 227"/>
                  <a:gd name="T4" fmla="*/ 154 w 206"/>
                  <a:gd name="T5" fmla="*/ 25 h 227"/>
                  <a:gd name="T6" fmla="*/ 181 w 206"/>
                  <a:gd name="T7" fmla="*/ 67 h 227"/>
                  <a:gd name="T8" fmla="*/ 181 w 206"/>
                  <a:gd name="T9" fmla="*/ 67 h 227"/>
                  <a:gd name="T10" fmla="*/ 194 w 206"/>
                  <a:gd name="T11" fmla="*/ 120 h 227"/>
                  <a:gd name="T12" fmla="*/ 206 w 206"/>
                  <a:gd name="T13" fmla="*/ 167 h 227"/>
                  <a:gd name="T14" fmla="*/ 206 w 206"/>
                  <a:gd name="T15" fmla="*/ 194 h 227"/>
                  <a:gd name="T16" fmla="*/ 194 w 206"/>
                  <a:gd name="T17" fmla="*/ 214 h 227"/>
                  <a:gd name="T18" fmla="*/ 181 w 206"/>
                  <a:gd name="T19" fmla="*/ 227 h 227"/>
                  <a:gd name="T20" fmla="*/ 167 w 206"/>
                  <a:gd name="T21" fmla="*/ 227 h 227"/>
                  <a:gd name="T22" fmla="*/ 139 w 206"/>
                  <a:gd name="T23" fmla="*/ 227 h 227"/>
                  <a:gd name="T24" fmla="*/ 119 w 206"/>
                  <a:gd name="T25" fmla="*/ 227 h 227"/>
                  <a:gd name="T26" fmla="*/ 94 w 206"/>
                  <a:gd name="T27" fmla="*/ 221 h 227"/>
                  <a:gd name="T28" fmla="*/ 94 w 206"/>
                  <a:gd name="T29" fmla="*/ 221 h 227"/>
                  <a:gd name="T30" fmla="*/ 47 w 206"/>
                  <a:gd name="T31" fmla="*/ 201 h 227"/>
                  <a:gd name="T32" fmla="*/ 12 w 206"/>
                  <a:gd name="T33" fmla="*/ 167 h 227"/>
                  <a:gd name="T34" fmla="*/ 0 w 206"/>
                  <a:gd name="T35" fmla="*/ 134 h 227"/>
                  <a:gd name="T36" fmla="*/ 0 w 206"/>
                  <a:gd name="T37" fmla="*/ 100 h 227"/>
                  <a:gd name="T38" fmla="*/ 0 w 206"/>
                  <a:gd name="T39" fmla="*/ 100 h 227"/>
                  <a:gd name="T40" fmla="*/ 0 w 206"/>
                  <a:gd name="T41" fmla="*/ 87 h 227"/>
                  <a:gd name="T42" fmla="*/ 12 w 206"/>
                  <a:gd name="T43" fmla="*/ 52 h 227"/>
                  <a:gd name="T44" fmla="*/ 27 w 206"/>
                  <a:gd name="T45" fmla="*/ 20 h 227"/>
                  <a:gd name="T46" fmla="*/ 27 w 206"/>
                  <a:gd name="T47" fmla="*/ 20 h 227"/>
                  <a:gd name="T48" fmla="*/ 40 w 206"/>
                  <a:gd name="T49" fmla="*/ 5 h 227"/>
                  <a:gd name="T50" fmla="*/ 67 w 206"/>
                  <a:gd name="T51" fmla="*/ 0 h 227"/>
                  <a:gd name="T52" fmla="*/ 94 w 206"/>
                  <a:gd name="T53" fmla="*/ 0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6" h="227">
                    <a:moveTo>
                      <a:pt x="94" y="0"/>
                    </a:moveTo>
                    <a:lnTo>
                      <a:pt x="119" y="5"/>
                    </a:lnTo>
                    <a:lnTo>
                      <a:pt x="154" y="25"/>
                    </a:lnTo>
                    <a:lnTo>
                      <a:pt x="181" y="67"/>
                    </a:lnTo>
                    <a:lnTo>
                      <a:pt x="181" y="67"/>
                    </a:lnTo>
                    <a:lnTo>
                      <a:pt x="194" y="120"/>
                    </a:lnTo>
                    <a:lnTo>
                      <a:pt x="206" y="167"/>
                    </a:lnTo>
                    <a:lnTo>
                      <a:pt x="206" y="194"/>
                    </a:lnTo>
                    <a:lnTo>
                      <a:pt x="194" y="214"/>
                    </a:lnTo>
                    <a:lnTo>
                      <a:pt x="181" y="227"/>
                    </a:lnTo>
                    <a:lnTo>
                      <a:pt x="167" y="227"/>
                    </a:lnTo>
                    <a:lnTo>
                      <a:pt x="139" y="227"/>
                    </a:lnTo>
                    <a:lnTo>
                      <a:pt x="119" y="227"/>
                    </a:lnTo>
                    <a:lnTo>
                      <a:pt x="94" y="221"/>
                    </a:lnTo>
                    <a:lnTo>
                      <a:pt x="94" y="221"/>
                    </a:lnTo>
                    <a:lnTo>
                      <a:pt x="47" y="201"/>
                    </a:lnTo>
                    <a:lnTo>
                      <a:pt x="12" y="167"/>
                    </a:lnTo>
                    <a:lnTo>
                      <a:pt x="0" y="13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87"/>
                    </a:lnTo>
                    <a:lnTo>
                      <a:pt x="12" y="52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40" y="5"/>
                    </a:lnTo>
                    <a:lnTo>
                      <a:pt x="67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CB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0" name="Freeform 598"/>
              <p:cNvSpPr>
                <a:spLocks/>
              </p:cNvSpPr>
              <p:nvPr/>
            </p:nvSpPr>
            <p:spPr bwMode="auto">
              <a:xfrm>
                <a:off x="4407" y="2597"/>
                <a:ext cx="97" cy="111"/>
              </a:xfrm>
              <a:custGeom>
                <a:avLst/>
                <a:gdLst>
                  <a:gd name="T0" fmla="*/ 94 w 194"/>
                  <a:gd name="T1" fmla="*/ 0 h 221"/>
                  <a:gd name="T2" fmla="*/ 119 w 194"/>
                  <a:gd name="T3" fmla="*/ 5 h 221"/>
                  <a:gd name="T4" fmla="*/ 147 w 194"/>
                  <a:gd name="T5" fmla="*/ 32 h 221"/>
                  <a:gd name="T6" fmla="*/ 174 w 194"/>
                  <a:gd name="T7" fmla="*/ 67 h 221"/>
                  <a:gd name="T8" fmla="*/ 174 w 194"/>
                  <a:gd name="T9" fmla="*/ 67 h 221"/>
                  <a:gd name="T10" fmla="*/ 186 w 194"/>
                  <a:gd name="T11" fmla="*/ 120 h 221"/>
                  <a:gd name="T12" fmla="*/ 194 w 194"/>
                  <a:gd name="T13" fmla="*/ 160 h 221"/>
                  <a:gd name="T14" fmla="*/ 194 w 194"/>
                  <a:gd name="T15" fmla="*/ 187 h 221"/>
                  <a:gd name="T16" fmla="*/ 186 w 194"/>
                  <a:gd name="T17" fmla="*/ 201 h 221"/>
                  <a:gd name="T18" fmla="*/ 174 w 194"/>
                  <a:gd name="T19" fmla="*/ 214 h 221"/>
                  <a:gd name="T20" fmla="*/ 161 w 194"/>
                  <a:gd name="T21" fmla="*/ 221 h 221"/>
                  <a:gd name="T22" fmla="*/ 139 w 194"/>
                  <a:gd name="T23" fmla="*/ 214 h 221"/>
                  <a:gd name="T24" fmla="*/ 114 w 194"/>
                  <a:gd name="T25" fmla="*/ 214 h 221"/>
                  <a:gd name="T26" fmla="*/ 94 w 194"/>
                  <a:gd name="T27" fmla="*/ 207 h 221"/>
                  <a:gd name="T28" fmla="*/ 94 w 194"/>
                  <a:gd name="T29" fmla="*/ 207 h 221"/>
                  <a:gd name="T30" fmla="*/ 47 w 194"/>
                  <a:gd name="T31" fmla="*/ 187 h 221"/>
                  <a:gd name="T32" fmla="*/ 20 w 194"/>
                  <a:gd name="T33" fmla="*/ 160 h 221"/>
                  <a:gd name="T34" fmla="*/ 0 w 194"/>
                  <a:gd name="T35" fmla="*/ 127 h 221"/>
                  <a:gd name="T36" fmla="*/ 0 w 194"/>
                  <a:gd name="T37" fmla="*/ 92 h 221"/>
                  <a:gd name="T38" fmla="*/ 0 w 194"/>
                  <a:gd name="T39" fmla="*/ 92 h 221"/>
                  <a:gd name="T40" fmla="*/ 0 w 194"/>
                  <a:gd name="T41" fmla="*/ 80 h 221"/>
                  <a:gd name="T42" fmla="*/ 12 w 194"/>
                  <a:gd name="T43" fmla="*/ 45 h 221"/>
                  <a:gd name="T44" fmla="*/ 27 w 194"/>
                  <a:gd name="T45" fmla="*/ 20 h 221"/>
                  <a:gd name="T46" fmla="*/ 27 w 194"/>
                  <a:gd name="T47" fmla="*/ 20 h 221"/>
                  <a:gd name="T48" fmla="*/ 40 w 194"/>
                  <a:gd name="T49" fmla="*/ 5 h 221"/>
                  <a:gd name="T50" fmla="*/ 67 w 194"/>
                  <a:gd name="T51" fmla="*/ 0 h 221"/>
                  <a:gd name="T52" fmla="*/ 94 w 194"/>
                  <a:gd name="T53" fmla="*/ 0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94" h="221">
                    <a:moveTo>
                      <a:pt x="94" y="0"/>
                    </a:moveTo>
                    <a:lnTo>
                      <a:pt x="119" y="5"/>
                    </a:lnTo>
                    <a:lnTo>
                      <a:pt x="147" y="32"/>
                    </a:lnTo>
                    <a:lnTo>
                      <a:pt x="174" y="67"/>
                    </a:lnTo>
                    <a:lnTo>
                      <a:pt x="174" y="67"/>
                    </a:lnTo>
                    <a:lnTo>
                      <a:pt x="186" y="120"/>
                    </a:lnTo>
                    <a:lnTo>
                      <a:pt x="194" y="160"/>
                    </a:lnTo>
                    <a:lnTo>
                      <a:pt x="194" y="187"/>
                    </a:lnTo>
                    <a:lnTo>
                      <a:pt x="186" y="201"/>
                    </a:lnTo>
                    <a:lnTo>
                      <a:pt x="174" y="214"/>
                    </a:lnTo>
                    <a:lnTo>
                      <a:pt x="161" y="221"/>
                    </a:lnTo>
                    <a:lnTo>
                      <a:pt x="139" y="214"/>
                    </a:lnTo>
                    <a:lnTo>
                      <a:pt x="114" y="214"/>
                    </a:lnTo>
                    <a:lnTo>
                      <a:pt x="94" y="207"/>
                    </a:lnTo>
                    <a:lnTo>
                      <a:pt x="94" y="207"/>
                    </a:lnTo>
                    <a:lnTo>
                      <a:pt x="47" y="187"/>
                    </a:lnTo>
                    <a:lnTo>
                      <a:pt x="20" y="160"/>
                    </a:lnTo>
                    <a:lnTo>
                      <a:pt x="0" y="127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80"/>
                    </a:lnTo>
                    <a:lnTo>
                      <a:pt x="12" y="45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40" y="5"/>
                    </a:lnTo>
                    <a:lnTo>
                      <a:pt x="67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AB89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1" name="Freeform 599"/>
              <p:cNvSpPr>
                <a:spLocks/>
              </p:cNvSpPr>
              <p:nvPr/>
            </p:nvSpPr>
            <p:spPr bwMode="auto">
              <a:xfrm>
                <a:off x="4410" y="2597"/>
                <a:ext cx="90" cy="104"/>
              </a:xfrm>
              <a:custGeom>
                <a:avLst/>
                <a:gdLst>
                  <a:gd name="T0" fmla="*/ 82 w 181"/>
                  <a:gd name="T1" fmla="*/ 0 h 207"/>
                  <a:gd name="T2" fmla="*/ 109 w 181"/>
                  <a:gd name="T3" fmla="*/ 5 h 207"/>
                  <a:gd name="T4" fmla="*/ 134 w 181"/>
                  <a:gd name="T5" fmla="*/ 25 h 207"/>
                  <a:gd name="T6" fmla="*/ 162 w 181"/>
                  <a:gd name="T7" fmla="*/ 60 h 207"/>
                  <a:gd name="T8" fmla="*/ 162 w 181"/>
                  <a:gd name="T9" fmla="*/ 60 h 207"/>
                  <a:gd name="T10" fmla="*/ 176 w 181"/>
                  <a:gd name="T11" fmla="*/ 112 h 207"/>
                  <a:gd name="T12" fmla="*/ 181 w 181"/>
                  <a:gd name="T13" fmla="*/ 154 h 207"/>
                  <a:gd name="T14" fmla="*/ 176 w 181"/>
                  <a:gd name="T15" fmla="*/ 180 h 207"/>
                  <a:gd name="T16" fmla="*/ 169 w 181"/>
                  <a:gd name="T17" fmla="*/ 194 h 207"/>
                  <a:gd name="T18" fmla="*/ 149 w 181"/>
                  <a:gd name="T19" fmla="*/ 201 h 207"/>
                  <a:gd name="T20" fmla="*/ 129 w 181"/>
                  <a:gd name="T21" fmla="*/ 207 h 207"/>
                  <a:gd name="T22" fmla="*/ 109 w 181"/>
                  <a:gd name="T23" fmla="*/ 201 h 207"/>
                  <a:gd name="T24" fmla="*/ 82 w 181"/>
                  <a:gd name="T25" fmla="*/ 194 h 207"/>
                  <a:gd name="T26" fmla="*/ 82 w 181"/>
                  <a:gd name="T27" fmla="*/ 194 h 207"/>
                  <a:gd name="T28" fmla="*/ 27 w 181"/>
                  <a:gd name="T29" fmla="*/ 167 h 207"/>
                  <a:gd name="T30" fmla="*/ 0 w 181"/>
                  <a:gd name="T31" fmla="*/ 134 h 207"/>
                  <a:gd name="T32" fmla="*/ 0 w 181"/>
                  <a:gd name="T33" fmla="*/ 87 h 207"/>
                  <a:gd name="T34" fmla="*/ 0 w 181"/>
                  <a:gd name="T35" fmla="*/ 87 h 207"/>
                  <a:gd name="T36" fmla="*/ 0 w 181"/>
                  <a:gd name="T37" fmla="*/ 72 h 207"/>
                  <a:gd name="T38" fmla="*/ 7 w 181"/>
                  <a:gd name="T39" fmla="*/ 45 h 207"/>
                  <a:gd name="T40" fmla="*/ 22 w 181"/>
                  <a:gd name="T41" fmla="*/ 20 h 207"/>
                  <a:gd name="T42" fmla="*/ 22 w 181"/>
                  <a:gd name="T43" fmla="*/ 20 h 207"/>
                  <a:gd name="T44" fmla="*/ 35 w 181"/>
                  <a:gd name="T45" fmla="*/ 5 h 207"/>
                  <a:gd name="T46" fmla="*/ 54 w 181"/>
                  <a:gd name="T47" fmla="*/ 0 h 207"/>
                  <a:gd name="T48" fmla="*/ 82 w 181"/>
                  <a:gd name="T49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1" h="207">
                    <a:moveTo>
                      <a:pt x="82" y="0"/>
                    </a:moveTo>
                    <a:lnTo>
                      <a:pt x="109" y="5"/>
                    </a:lnTo>
                    <a:lnTo>
                      <a:pt x="134" y="25"/>
                    </a:lnTo>
                    <a:lnTo>
                      <a:pt x="162" y="60"/>
                    </a:lnTo>
                    <a:lnTo>
                      <a:pt x="162" y="60"/>
                    </a:lnTo>
                    <a:lnTo>
                      <a:pt x="176" y="112"/>
                    </a:lnTo>
                    <a:lnTo>
                      <a:pt x="181" y="154"/>
                    </a:lnTo>
                    <a:lnTo>
                      <a:pt x="176" y="180"/>
                    </a:lnTo>
                    <a:lnTo>
                      <a:pt x="169" y="194"/>
                    </a:lnTo>
                    <a:lnTo>
                      <a:pt x="149" y="201"/>
                    </a:lnTo>
                    <a:lnTo>
                      <a:pt x="129" y="207"/>
                    </a:lnTo>
                    <a:lnTo>
                      <a:pt x="109" y="201"/>
                    </a:lnTo>
                    <a:lnTo>
                      <a:pt x="82" y="194"/>
                    </a:lnTo>
                    <a:lnTo>
                      <a:pt x="82" y="194"/>
                    </a:lnTo>
                    <a:lnTo>
                      <a:pt x="27" y="167"/>
                    </a:lnTo>
                    <a:lnTo>
                      <a:pt x="0" y="134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72"/>
                    </a:lnTo>
                    <a:lnTo>
                      <a:pt x="7" y="45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35" y="5"/>
                    </a:lnTo>
                    <a:lnTo>
                      <a:pt x="54" y="0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8B5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2" name="Freeform 600"/>
              <p:cNvSpPr>
                <a:spLocks/>
              </p:cNvSpPr>
              <p:nvPr/>
            </p:nvSpPr>
            <p:spPr bwMode="auto">
              <a:xfrm>
                <a:off x="4410" y="2597"/>
                <a:ext cx="88" cy="98"/>
              </a:xfrm>
              <a:custGeom>
                <a:avLst/>
                <a:gdLst>
                  <a:gd name="T0" fmla="*/ 82 w 176"/>
                  <a:gd name="T1" fmla="*/ 0 h 194"/>
                  <a:gd name="T2" fmla="*/ 102 w 176"/>
                  <a:gd name="T3" fmla="*/ 5 h 194"/>
                  <a:gd name="T4" fmla="*/ 129 w 176"/>
                  <a:gd name="T5" fmla="*/ 25 h 194"/>
                  <a:gd name="T6" fmla="*/ 156 w 176"/>
                  <a:gd name="T7" fmla="*/ 60 h 194"/>
                  <a:gd name="T8" fmla="*/ 156 w 176"/>
                  <a:gd name="T9" fmla="*/ 60 h 194"/>
                  <a:gd name="T10" fmla="*/ 169 w 176"/>
                  <a:gd name="T11" fmla="*/ 112 h 194"/>
                  <a:gd name="T12" fmla="*/ 176 w 176"/>
                  <a:gd name="T13" fmla="*/ 154 h 194"/>
                  <a:gd name="T14" fmla="*/ 169 w 176"/>
                  <a:gd name="T15" fmla="*/ 174 h 194"/>
                  <a:gd name="T16" fmla="*/ 149 w 176"/>
                  <a:gd name="T17" fmla="*/ 187 h 194"/>
                  <a:gd name="T18" fmla="*/ 129 w 176"/>
                  <a:gd name="T19" fmla="*/ 194 h 194"/>
                  <a:gd name="T20" fmla="*/ 109 w 176"/>
                  <a:gd name="T21" fmla="*/ 187 h 194"/>
                  <a:gd name="T22" fmla="*/ 82 w 176"/>
                  <a:gd name="T23" fmla="*/ 180 h 194"/>
                  <a:gd name="T24" fmla="*/ 82 w 176"/>
                  <a:gd name="T25" fmla="*/ 180 h 194"/>
                  <a:gd name="T26" fmla="*/ 35 w 176"/>
                  <a:gd name="T27" fmla="*/ 160 h 194"/>
                  <a:gd name="T28" fmla="*/ 7 w 176"/>
                  <a:gd name="T29" fmla="*/ 127 h 194"/>
                  <a:gd name="T30" fmla="*/ 0 w 176"/>
                  <a:gd name="T31" fmla="*/ 87 h 194"/>
                  <a:gd name="T32" fmla="*/ 0 w 176"/>
                  <a:gd name="T33" fmla="*/ 87 h 194"/>
                  <a:gd name="T34" fmla="*/ 0 w 176"/>
                  <a:gd name="T35" fmla="*/ 72 h 194"/>
                  <a:gd name="T36" fmla="*/ 15 w 176"/>
                  <a:gd name="T37" fmla="*/ 45 h 194"/>
                  <a:gd name="T38" fmla="*/ 22 w 176"/>
                  <a:gd name="T39" fmla="*/ 20 h 194"/>
                  <a:gd name="T40" fmla="*/ 22 w 176"/>
                  <a:gd name="T41" fmla="*/ 20 h 194"/>
                  <a:gd name="T42" fmla="*/ 35 w 176"/>
                  <a:gd name="T43" fmla="*/ 5 h 194"/>
                  <a:gd name="T44" fmla="*/ 54 w 176"/>
                  <a:gd name="T45" fmla="*/ 5 h 194"/>
                  <a:gd name="T46" fmla="*/ 82 w 176"/>
                  <a:gd name="T47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76" h="194">
                    <a:moveTo>
                      <a:pt x="82" y="0"/>
                    </a:moveTo>
                    <a:lnTo>
                      <a:pt x="102" y="5"/>
                    </a:lnTo>
                    <a:lnTo>
                      <a:pt x="129" y="25"/>
                    </a:lnTo>
                    <a:lnTo>
                      <a:pt x="156" y="60"/>
                    </a:lnTo>
                    <a:lnTo>
                      <a:pt x="156" y="60"/>
                    </a:lnTo>
                    <a:lnTo>
                      <a:pt x="169" y="112"/>
                    </a:lnTo>
                    <a:lnTo>
                      <a:pt x="176" y="154"/>
                    </a:lnTo>
                    <a:lnTo>
                      <a:pt x="169" y="174"/>
                    </a:lnTo>
                    <a:lnTo>
                      <a:pt x="149" y="187"/>
                    </a:lnTo>
                    <a:lnTo>
                      <a:pt x="129" y="194"/>
                    </a:lnTo>
                    <a:lnTo>
                      <a:pt x="109" y="187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35" y="160"/>
                    </a:lnTo>
                    <a:lnTo>
                      <a:pt x="7" y="127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72"/>
                    </a:lnTo>
                    <a:lnTo>
                      <a:pt x="15" y="45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35" y="5"/>
                    </a:lnTo>
                    <a:lnTo>
                      <a:pt x="54" y="5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F6B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3" name="Freeform 601"/>
              <p:cNvSpPr>
                <a:spLocks/>
              </p:cNvSpPr>
              <p:nvPr/>
            </p:nvSpPr>
            <p:spPr bwMode="auto">
              <a:xfrm>
                <a:off x="4413" y="2600"/>
                <a:ext cx="77" cy="87"/>
              </a:xfrm>
              <a:custGeom>
                <a:avLst/>
                <a:gdLst>
                  <a:gd name="T0" fmla="*/ 75 w 155"/>
                  <a:gd name="T1" fmla="*/ 0 h 175"/>
                  <a:gd name="T2" fmla="*/ 95 w 155"/>
                  <a:gd name="T3" fmla="*/ 7 h 175"/>
                  <a:gd name="T4" fmla="*/ 115 w 155"/>
                  <a:gd name="T5" fmla="*/ 27 h 175"/>
                  <a:gd name="T6" fmla="*/ 135 w 155"/>
                  <a:gd name="T7" fmla="*/ 55 h 175"/>
                  <a:gd name="T8" fmla="*/ 135 w 155"/>
                  <a:gd name="T9" fmla="*/ 55 h 175"/>
                  <a:gd name="T10" fmla="*/ 149 w 155"/>
                  <a:gd name="T11" fmla="*/ 115 h 175"/>
                  <a:gd name="T12" fmla="*/ 155 w 155"/>
                  <a:gd name="T13" fmla="*/ 149 h 175"/>
                  <a:gd name="T14" fmla="*/ 142 w 155"/>
                  <a:gd name="T15" fmla="*/ 169 h 175"/>
                  <a:gd name="T16" fmla="*/ 122 w 155"/>
                  <a:gd name="T17" fmla="*/ 175 h 175"/>
                  <a:gd name="T18" fmla="*/ 102 w 155"/>
                  <a:gd name="T19" fmla="*/ 169 h 175"/>
                  <a:gd name="T20" fmla="*/ 75 w 155"/>
                  <a:gd name="T21" fmla="*/ 162 h 175"/>
                  <a:gd name="T22" fmla="*/ 75 w 155"/>
                  <a:gd name="T23" fmla="*/ 162 h 175"/>
                  <a:gd name="T24" fmla="*/ 28 w 155"/>
                  <a:gd name="T25" fmla="*/ 142 h 175"/>
                  <a:gd name="T26" fmla="*/ 0 w 155"/>
                  <a:gd name="T27" fmla="*/ 107 h 175"/>
                  <a:gd name="T28" fmla="*/ 0 w 155"/>
                  <a:gd name="T29" fmla="*/ 75 h 175"/>
                  <a:gd name="T30" fmla="*/ 0 w 155"/>
                  <a:gd name="T31" fmla="*/ 75 h 175"/>
                  <a:gd name="T32" fmla="*/ 0 w 155"/>
                  <a:gd name="T33" fmla="*/ 62 h 175"/>
                  <a:gd name="T34" fmla="*/ 8 w 155"/>
                  <a:gd name="T35" fmla="*/ 40 h 175"/>
                  <a:gd name="T36" fmla="*/ 20 w 155"/>
                  <a:gd name="T37" fmla="*/ 15 h 175"/>
                  <a:gd name="T38" fmla="*/ 20 w 155"/>
                  <a:gd name="T39" fmla="*/ 15 h 175"/>
                  <a:gd name="T40" fmla="*/ 28 w 155"/>
                  <a:gd name="T41" fmla="*/ 0 h 175"/>
                  <a:gd name="T42" fmla="*/ 47 w 155"/>
                  <a:gd name="T43" fmla="*/ 0 h 175"/>
                  <a:gd name="T44" fmla="*/ 75 w 155"/>
                  <a:gd name="T45" fmla="*/ 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55" h="175">
                    <a:moveTo>
                      <a:pt x="75" y="0"/>
                    </a:moveTo>
                    <a:lnTo>
                      <a:pt x="95" y="7"/>
                    </a:lnTo>
                    <a:lnTo>
                      <a:pt x="115" y="27"/>
                    </a:lnTo>
                    <a:lnTo>
                      <a:pt x="135" y="55"/>
                    </a:lnTo>
                    <a:lnTo>
                      <a:pt x="135" y="55"/>
                    </a:lnTo>
                    <a:lnTo>
                      <a:pt x="149" y="115"/>
                    </a:lnTo>
                    <a:lnTo>
                      <a:pt x="155" y="149"/>
                    </a:lnTo>
                    <a:lnTo>
                      <a:pt x="142" y="169"/>
                    </a:lnTo>
                    <a:lnTo>
                      <a:pt x="122" y="175"/>
                    </a:lnTo>
                    <a:lnTo>
                      <a:pt x="102" y="169"/>
                    </a:lnTo>
                    <a:lnTo>
                      <a:pt x="75" y="162"/>
                    </a:lnTo>
                    <a:lnTo>
                      <a:pt x="75" y="162"/>
                    </a:lnTo>
                    <a:lnTo>
                      <a:pt x="28" y="142"/>
                    </a:lnTo>
                    <a:lnTo>
                      <a:pt x="0" y="107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62"/>
                    </a:lnTo>
                    <a:lnTo>
                      <a:pt x="8" y="40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8" y="0"/>
                    </a:lnTo>
                    <a:lnTo>
                      <a:pt x="47" y="0"/>
                    </a:lnTo>
                    <a:lnTo>
                      <a:pt x="75" y="0"/>
                    </a:lnTo>
                    <a:close/>
                  </a:path>
                </a:pathLst>
              </a:custGeom>
              <a:solidFill>
                <a:srgbClr val="F4AF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4" name="Freeform 602"/>
              <p:cNvSpPr>
                <a:spLocks/>
              </p:cNvSpPr>
              <p:nvPr/>
            </p:nvSpPr>
            <p:spPr bwMode="auto">
              <a:xfrm>
                <a:off x="4413" y="2600"/>
                <a:ext cx="71" cy="81"/>
              </a:xfrm>
              <a:custGeom>
                <a:avLst/>
                <a:gdLst>
                  <a:gd name="T0" fmla="*/ 67 w 142"/>
                  <a:gd name="T1" fmla="*/ 0 h 162"/>
                  <a:gd name="T2" fmla="*/ 87 w 142"/>
                  <a:gd name="T3" fmla="*/ 7 h 162"/>
                  <a:gd name="T4" fmla="*/ 107 w 142"/>
                  <a:gd name="T5" fmla="*/ 20 h 162"/>
                  <a:gd name="T6" fmla="*/ 127 w 142"/>
                  <a:gd name="T7" fmla="*/ 47 h 162"/>
                  <a:gd name="T8" fmla="*/ 127 w 142"/>
                  <a:gd name="T9" fmla="*/ 47 h 162"/>
                  <a:gd name="T10" fmla="*/ 142 w 142"/>
                  <a:gd name="T11" fmla="*/ 102 h 162"/>
                  <a:gd name="T12" fmla="*/ 142 w 142"/>
                  <a:gd name="T13" fmla="*/ 135 h 162"/>
                  <a:gd name="T14" fmla="*/ 135 w 142"/>
                  <a:gd name="T15" fmla="*/ 155 h 162"/>
                  <a:gd name="T16" fmla="*/ 115 w 142"/>
                  <a:gd name="T17" fmla="*/ 162 h 162"/>
                  <a:gd name="T18" fmla="*/ 95 w 142"/>
                  <a:gd name="T19" fmla="*/ 155 h 162"/>
                  <a:gd name="T20" fmla="*/ 67 w 142"/>
                  <a:gd name="T21" fmla="*/ 149 h 162"/>
                  <a:gd name="T22" fmla="*/ 67 w 142"/>
                  <a:gd name="T23" fmla="*/ 149 h 162"/>
                  <a:gd name="T24" fmla="*/ 28 w 142"/>
                  <a:gd name="T25" fmla="*/ 135 h 162"/>
                  <a:gd name="T26" fmla="*/ 8 w 142"/>
                  <a:gd name="T27" fmla="*/ 102 h 162"/>
                  <a:gd name="T28" fmla="*/ 0 w 142"/>
                  <a:gd name="T29" fmla="*/ 67 h 162"/>
                  <a:gd name="T30" fmla="*/ 0 w 142"/>
                  <a:gd name="T31" fmla="*/ 67 h 162"/>
                  <a:gd name="T32" fmla="*/ 0 w 142"/>
                  <a:gd name="T33" fmla="*/ 62 h 162"/>
                  <a:gd name="T34" fmla="*/ 8 w 142"/>
                  <a:gd name="T35" fmla="*/ 35 h 162"/>
                  <a:gd name="T36" fmla="*/ 20 w 142"/>
                  <a:gd name="T37" fmla="*/ 15 h 162"/>
                  <a:gd name="T38" fmla="*/ 20 w 142"/>
                  <a:gd name="T39" fmla="*/ 15 h 162"/>
                  <a:gd name="T40" fmla="*/ 28 w 142"/>
                  <a:gd name="T41" fmla="*/ 7 h 162"/>
                  <a:gd name="T42" fmla="*/ 47 w 142"/>
                  <a:gd name="T43" fmla="*/ 0 h 162"/>
                  <a:gd name="T44" fmla="*/ 67 w 142"/>
                  <a:gd name="T45" fmla="*/ 0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2" h="162">
                    <a:moveTo>
                      <a:pt x="67" y="0"/>
                    </a:moveTo>
                    <a:lnTo>
                      <a:pt x="87" y="7"/>
                    </a:lnTo>
                    <a:lnTo>
                      <a:pt x="107" y="20"/>
                    </a:lnTo>
                    <a:lnTo>
                      <a:pt x="127" y="47"/>
                    </a:lnTo>
                    <a:lnTo>
                      <a:pt x="127" y="47"/>
                    </a:lnTo>
                    <a:lnTo>
                      <a:pt x="142" y="102"/>
                    </a:lnTo>
                    <a:lnTo>
                      <a:pt x="142" y="135"/>
                    </a:lnTo>
                    <a:lnTo>
                      <a:pt x="135" y="155"/>
                    </a:lnTo>
                    <a:lnTo>
                      <a:pt x="115" y="162"/>
                    </a:lnTo>
                    <a:lnTo>
                      <a:pt x="95" y="155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28" y="135"/>
                    </a:lnTo>
                    <a:lnTo>
                      <a:pt x="8" y="102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2"/>
                    </a:lnTo>
                    <a:lnTo>
                      <a:pt x="8" y="35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8" y="7"/>
                    </a:lnTo>
                    <a:lnTo>
                      <a:pt x="47" y="0"/>
                    </a:lnTo>
                    <a:lnTo>
                      <a:pt x="67" y="0"/>
                    </a:lnTo>
                    <a:close/>
                  </a:path>
                </a:pathLst>
              </a:custGeom>
              <a:solidFill>
                <a:srgbClr val="F2AB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5" name="Freeform 603"/>
              <p:cNvSpPr>
                <a:spLocks/>
              </p:cNvSpPr>
              <p:nvPr/>
            </p:nvSpPr>
            <p:spPr bwMode="auto">
              <a:xfrm>
                <a:off x="4417" y="2600"/>
                <a:ext cx="63" cy="75"/>
              </a:xfrm>
              <a:custGeom>
                <a:avLst/>
                <a:gdLst>
                  <a:gd name="T0" fmla="*/ 59 w 127"/>
                  <a:gd name="T1" fmla="*/ 0 h 149"/>
                  <a:gd name="T2" fmla="*/ 74 w 127"/>
                  <a:gd name="T3" fmla="*/ 7 h 149"/>
                  <a:gd name="T4" fmla="*/ 94 w 127"/>
                  <a:gd name="T5" fmla="*/ 20 h 149"/>
                  <a:gd name="T6" fmla="*/ 114 w 127"/>
                  <a:gd name="T7" fmla="*/ 47 h 149"/>
                  <a:gd name="T8" fmla="*/ 114 w 127"/>
                  <a:gd name="T9" fmla="*/ 47 h 149"/>
                  <a:gd name="T10" fmla="*/ 127 w 127"/>
                  <a:gd name="T11" fmla="*/ 102 h 149"/>
                  <a:gd name="T12" fmla="*/ 119 w 127"/>
                  <a:gd name="T13" fmla="*/ 135 h 149"/>
                  <a:gd name="T14" fmla="*/ 107 w 127"/>
                  <a:gd name="T15" fmla="*/ 149 h 149"/>
                  <a:gd name="T16" fmla="*/ 87 w 127"/>
                  <a:gd name="T17" fmla="*/ 149 h 149"/>
                  <a:gd name="T18" fmla="*/ 59 w 127"/>
                  <a:gd name="T19" fmla="*/ 142 h 149"/>
                  <a:gd name="T20" fmla="*/ 59 w 127"/>
                  <a:gd name="T21" fmla="*/ 142 h 149"/>
                  <a:gd name="T22" fmla="*/ 20 w 127"/>
                  <a:gd name="T23" fmla="*/ 122 h 149"/>
                  <a:gd name="T24" fmla="*/ 0 w 127"/>
                  <a:gd name="T25" fmla="*/ 95 h 149"/>
                  <a:gd name="T26" fmla="*/ 0 w 127"/>
                  <a:gd name="T27" fmla="*/ 62 h 149"/>
                  <a:gd name="T28" fmla="*/ 0 w 127"/>
                  <a:gd name="T29" fmla="*/ 62 h 149"/>
                  <a:gd name="T30" fmla="*/ 0 w 127"/>
                  <a:gd name="T31" fmla="*/ 55 h 149"/>
                  <a:gd name="T32" fmla="*/ 7 w 127"/>
                  <a:gd name="T33" fmla="*/ 35 h 149"/>
                  <a:gd name="T34" fmla="*/ 12 w 127"/>
                  <a:gd name="T35" fmla="*/ 15 h 149"/>
                  <a:gd name="T36" fmla="*/ 12 w 127"/>
                  <a:gd name="T37" fmla="*/ 15 h 149"/>
                  <a:gd name="T38" fmla="*/ 20 w 127"/>
                  <a:gd name="T39" fmla="*/ 7 h 149"/>
                  <a:gd name="T40" fmla="*/ 39 w 127"/>
                  <a:gd name="T41" fmla="*/ 0 h 149"/>
                  <a:gd name="T42" fmla="*/ 59 w 127"/>
                  <a:gd name="T43" fmla="*/ 0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27" h="149">
                    <a:moveTo>
                      <a:pt x="59" y="0"/>
                    </a:moveTo>
                    <a:lnTo>
                      <a:pt x="74" y="7"/>
                    </a:lnTo>
                    <a:lnTo>
                      <a:pt x="94" y="20"/>
                    </a:lnTo>
                    <a:lnTo>
                      <a:pt x="114" y="47"/>
                    </a:lnTo>
                    <a:lnTo>
                      <a:pt x="114" y="47"/>
                    </a:lnTo>
                    <a:lnTo>
                      <a:pt x="127" y="102"/>
                    </a:lnTo>
                    <a:lnTo>
                      <a:pt x="119" y="135"/>
                    </a:lnTo>
                    <a:lnTo>
                      <a:pt x="107" y="149"/>
                    </a:lnTo>
                    <a:lnTo>
                      <a:pt x="87" y="149"/>
                    </a:lnTo>
                    <a:lnTo>
                      <a:pt x="59" y="142"/>
                    </a:lnTo>
                    <a:lnTo>
                      <a:pt x="59" y="142"/>
                    </a:lnTo>
                    <a:lnTo>
                      <a:pt x="20" y="122"/>
                    </a:lnTo>
                    <a:lnTo>
                      <a:pt x="0" y="95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5"/>
                    </a:lnTo>
                    <a:lnTo>
                      <a:pt x="7" y="3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20" y="7"/>
                    </a:lnTo>
                    <a:lnTo>
                      <a:pt x="39" y="0"/>
                    </a:lnTo>
                    <a:lnTo>
                      <a:pt x="59" y="0"/>
                    </a:lnTo>
                    <a:close/>
                  </a:path>
                </a:pathLst>
              </a:custGeom>
              <a:solidFill>
                <a:srgbClr val="F0A8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6" name="Freeform 604"/>
              <p:cNvSpPr>
                <a:spLocks/>
              </p:cNvSpPr>
              <p:nvPr/>
            </p:nvSpPr>
            <p:spPr bwMode="auto">
              <a:xfrm>
                <a:off x="4417" y="2600"/>
                <a:ext cx="60" cy="67"/>
              </a:xfrm>
              <a:custGeom>
                <a:avLst/>
                <a:gdLst>
                  <a:gd name="T0" fmla="*/ 52 w 119"/>
                  <a:gd name="T1" fmla="*/ 0 h 135"/>
                  <a:gd name="T2" fmla="*/ 67 w 119"/>
                  <a:gd name="T3" fmla="*/ 7 h 135"/>
                  <a:gd name="T4" fmla="*/ 87 w 119"/>
                  <a:gd name="T5" fmla="*/ 20 h 135"/>
                  <a:gd name="T6" fmla="*/ 107 w 119"/>
                  <a:gd name="T7" fmla="*/ 40 h 135"/>
                  <a:gd name="T8" fmla="*/ 107 w 119"/>
                  <a:gd name="T9" fmla="*/ 40 h 135"/>
                  <a:gd name="T10" fmla="*/ 119 w 119"/>
                  <a:gd name="T11" fmla="*/ 102 h 135"/>
                  <a:gd name="T12" fmla="*/ 107 w 119"/>
                  <a:gd name="T13" fmla="*/ 129 h 135"/>
                  <a:gd name="T14" fmla="*/ 79 w 119"/>
                  <a:gd name="T15" fmla="*/ 135 h 135"/>
                  <a:gd name="T16" fmla="*/ 52 w 119"/>
                  <a:gd name="T17" fmla="*/ 129 h 135"/>
                  <a:gd name="T18" fmla="*/ 52 w 119"/>
                  <a:gd name="T19" fmla="*/ 129 h 135"/>
                  <a:gd name="T20" fmla="*/ 20 w 119"/>
                  <a:gd name="T21" fmla="*/ 115 h 135"/>
                  <a:gd name="T22" fmla="*/ 0 w 119"/>
                  <a:gd name="T23" fmla="*/ 87 h 135"/>
                  <a:gd name="T24" fmla="*/ 0 w 119"/>
                  <a:gd name="T25" fmla="*/ 62 h 135"/>
                  <a:gd name="T26" fmla="*/ 0 w 119"/>
                  <a:gd name="T27" fmla="*/ 62 h 135"/>
                  <a:gd name="T28" fmla="*/ 0 w 119"/>
                  <a:gd name="T29" fmla="*/ 55 h 135"/>
                  <a:gd name="T30" fmla="*/ 7 w 119"/>
                  <a:gd name="T31" fmla="*/ 35 h 135"/>
                  <a:gd name="T32" fmla="*/ 12 w 119"/>
                  <a:gd name="T33" fmla="*/ 15 h 135"/>
                  <a:gd name="T34" fmla="*/ 12 w 119"/>
                  <a:gd name="T35" fmla="*/ 15 h 135"/>
                  <a:gd name="T36" fmla="*/ 20 w 119"/>
                  <a:gd name="T37" fmla="*/ 7 h 135"/>
                  <a:gd name="T38" fmla="*/ 39 w 119"/>
                  <a:gd name="T39" fmla="*/ 7 h 135"/>
                  <a:gd name="T40" fmla="*/ 52 w 119"/>
                  <a:gd name="T41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19" h="135">
                    <a:moveTo>
                      <a:pt x="52" y="0"/>
                    </a:moveTo>
                    <a:lnTo>
                      <a:pt x="67" y="7"/>
                    </a:lnTo>
                    <a:lnTo>
                      <a:pt x="87" y="20"/>
                    </a:lnTo>
                    <a:lnTo>
                      <a:pt x="107" y="40"/>
                    </a:lnTo>
                    <a:lnTo>
                      <a:pt x="107" y="40"/>
                    </a:lnTo>
                    <a:lnTo>
                      <a:pt x="119" y="102"/>
                    </a:lnTo>
                    <a:lnTo>
                      <a:pt x="107" y="129"/>
                    </a:lnTo>
                    <a:lnTo>
                      <a:pt x="79" y="135"/>
                    </a:lnTo>
                    <a:lnTo>
                      <a:pt x="52" y="129"/>
                    </a:lnTo>
                    <a:lnTo>
                      <a:pt x="52" y="129"/>
                    </a:lnTo>
                    <a:lnTo>
                      <a:pt x="20" y="115"/>
                    </a:lnTo>
                    <a:lnTo>
                      <a:pt x="0" y="87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55"/>
                    </a:lnTo>
                    <a:lnTo>
                      <a:pt x="7" y="35"/>
                    </a:lnTo>
                    <a:lnTo>
                      <a:pt x="12" y="15"/>
                    </a:lnTo>
                    <a:lnTo>
                      <a:pt x="12" y="15"/>
                    </a:lnTo>
                    <a:lnTo>
                      <a:pt x="20" y="7"/>
                    </a:lnTo>
                    <a:lnTo>
                      <a:pt x="39" y="7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EE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7" name="Freeform 605"/>
              <p:cNvSpPr>
                <a:spLocks/>
              </p:cNvSpPr>
              <p:nvPr/>
            </p:nvSpPr>
            <p:spPr bwMode="auto">
              <a:xfrm>
                <a:off x="4420" y="2604"/>
                <a:ext cx="50" cy="57"/>
              </a:xfrm>
              <a:custGeom>
                <a:avLst/>
                <a:gdLst>
                  <a:gd name="T0" fmla="*/ 45 w 100"/>
                  <a:gd name="T1" fmla="*/ 0 h 115"/>
                  <a:gd name="T2" fmla="*/ 60 w 100"/>
                  <a:gd name="T3" fmla="*/ 8 h 115"/>
                  <a:gd name="T4" fmla="*/ 72 w 100"/>
                  <a:gd name="T5" fmla="*/ 13 h 115"/>
                  <a:gd name="T6" fmla="*/ 87 w 100"/>
                  <a:gd name="T7" fmla="*/ 33 h 115"/>
                  <a:gd name="T8" fmla="*/ 87 w 100"/>
                  <a:gd name="T9" fmla="*/ 33 h 115"/>
                  <a:gd name="T10" fmla="*/ 100 w 100"/>
                  <a:gd name="T11" fmla="*/ 88 h 115"/>
                  <a:gd name="T12" fmla="*/ 92 w 100"/>
                  <a:gd name="T13" fmla="*/ 108 h 115"/>
                  <a:gd name="T14" fmla="*/ 72 w 100"/>
                  <a:gd name="T15" fmla="*/ 115 h 115"/>
                  <a:gd name="T16" fmla="*/ 45 w 100"/>
                  <a:gd name="T17" fmla="*/ 108 h 115"/>
                  <a:gd name="T18" fmla="*/ 45 w 100"/>
                  <a:gd name="T19" fmla="*/ 108 h 115"/>
                  <a:gd name="T20" fmla="*/ 13 w 100"/>
                  <a:gd name="T21" fmla="*/ 95 h 115"/>
                  <a:gd name="T22" fmla="*/ 0 w 100"/>
                  <a:gd name="T23" fmla="*/ 75 h 115"/>
                  <a:gd name="T24" fmla="*/ 0 w 100"/>
                  <a:gd name="T25" fmla="*/ 48 h 115"/>
                  <a:gd name="T26" fmla="*/ 0 w 100"/>
                  <a:gd name="T27" fmla="*/ 48 h 115"/>
                  <a:gd name="T28" fmla="*/ 0 w 100"/>
                  <a:gd name="T29" fmla="*/ 40 h 115"/>
                  <a:gd name="T30" fmla="*/ 5 w 100"/>
                  <a:gd name="T31" fmla="*/ 28 h 115"/>
                  <a:gd name="T32" fmla="*/ 13 w 100"/>
                  <a:gd name="T33" fmla="*/ 8 h 115"/>
                  <a:gd name="T34" fmla="*/ 13 w 100"/>
                  <a:gd name="T35" fmla="*/ 8 h 115"/>
                  <a:gd name="T36" fmla="*/ 20 w 100"/>
                  <a:gd name="T37" fmla="*/ 0 h 115"/>
                  <a:gd name="T38" fmla="*/ 32 w 100"/>
                  <a:gd name="T39" fmla="*/ 0 h 115"/>
                  <a:gd name="T40" fmla="*/ 45 w 100"/>
                  <a:gd name="T41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00" h="115">
                    <a:moveTo>
                      <a:pt x="45" y="0"/>
                    </a:moveTo>
                    <a:lnTo>
                      <a:pt x="60" y="8"/>
                    </a:lnTo>
                    <a:lnTo>
                      <a:pt x="72" y="13"/>
                    </a:lnTo>
                    <a:lnTo>
                      <a:pt x="87" y="33"/>
                    </a:lnTo>
                    <a:lnTo>
                      <a:pt x="87" y="33"/>
                    </a:lnTo>
                    <a:lnTo>
                      <a:pt x="100" y="88"/>
                    </a:lnTo>
                    <a:lnTo>
                      <a:pt x="92" y="108"/>
                    </a:lnTo>
                    <a:lnTo>
                      <a:pt x="72" y="115"/>
                    </a:lnTo>
                    <a:lnTo>
                      <a:pt x="45" y="108"/>
                    </a:lnTo>
                    <a:lnTo>
                      <a:pt x="45" y="108"/>
                    </a:lnTo>
                    <a:lnTo>
                      <a:pt x="13" y="95"/>
                    </a:lnTo>
                    <a:lnTo>
                      <a:pt x="0" y="75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0"/>
                    </a:lnTo>
                    <a:lnTo>
                      <a:pt x="5" y="2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20" y="0"/>
                    </a:lnTo>
                    <a:lnTo>
                      <a:pt x="32" y="0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ECA2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8" name="Freeform 606"/>
              <p:cNvSpPr>
                <a:spLocks/>
              </p:cNvSpPr>
              <p:nvPr/>
            </p:nvSpPr>
            <p:spPr bwMode="auto">
              <a:xfrm>
                <a:off x="4420" y="2604"/>
                <a:ext cx="44" cy="50"/>
              </a:xfrm>
              <a:custGeom>
                <a:avLst/>
                <a:gdLst>
                  <a:gd name="T0" fmla="*/ 40 w 87"/>
                  <a:gd name="T1" fmla="*/ 0 h 100"/>
                  <a:gd name="T2" fmla="*/ 52 w 87"/>
                  <a:gd name="T3" fmla="*/ 8 h 100"/>
                  <a:gd name="T4" fmla="*/ 67 w 87"/>
                  <a:gd name="T5" fmla="*/ 13 h 100"/>
                  <a:gd name="T6" fmla="*/ 80 w 87"/>
                  <a:gd name="T7" fmla="*/ 28 h 100"/>
                  <a:gd name="T8" fmla="*/ 80 w 87"/>
                  <a:gd name="T9" fmla="*/ 28 h 100"/>
                  <a:gd name="T10" fmla="*/ 87 w 87"/>
                  <a:gd name="T11" fmla="*/ 88 h 100"/>
                  <a:gd name="T12" fmla="*/ 72 w 87"/>
                  <a:gd name="T13" fmla="*/ 100 h 100"/>
                  <a:gd name="T14" fmla="*/ 40 w 87"/>
                  <a:gd name="T15" fmla="*/ 95 h 100"/>
                  <a:gd name="T16" fmla="*/ 40 w 87"/>
                  <a:gd name="T17" fmla="*/ 95 h 100"/>
                  <a:gd name="T18" fmla="*/ 13 w 87"/>
                  <a:gd name="T19" fmla="*/ 80 h 100"/>
                  <a:gd name="T20" fmla="*/ 0 w 87"/>
                  <a:gd name="T21" fmla="*/ 60 h 100"/>
                  <a:gd name="T22" fmla="*/ 0 w 87"/>
                  <a:gd name="T23" fmla="*/ 40 h 100"/>
                  <a:gd name="T24" fmla="*/ 0 w 87"/>
                  <a:gd name="T25" fmla="*/ 40 h 100"/>
                  <a:gd name="T26" fmla="*/ 0 w 87"/>
                  <a:gd name="T27" fmla="*/ 33 h 100"/>
                  <a:gd name="T28" fmla="*/ 5 w 87"/>
                  <a:gd name="T29" fmla="*/ 20 h 100"/>
                  <a:gd name="T30" fmla="*/ 13 w 87"/>
                  <a:gd name="T31" fmla="*/ 8 h 100"/>
                  <a:gd name="T32" fmla="*/ 13 w 87"/>
                  <a:gd name="T33" fmla="*/ 8 h 100"/>
                  <a:gd name="T34" fmla="*/ 20 w 87"/>
                  <a:gd name="T35" fmla="*/ 0 h 100"/>
                  <a:gd name="T36" fmla="*/ 25 w 87"/>
                  <a:gd name="T37" fmla="*/ 0 h 100"/>
                  <a:gd name="T38" fmla="*/ 40 w 87"/>
                  <a:gd name="T3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7" h="100">
                    <a:moveTo>
                      <a:pt x="40" y="0"/>
                    </a:moveTo>
                    <a:lnTo>
                      <a:pt x="52" y="8"/>
                    </a:lnTo>
                    <a:lnTo>
                      <a:pt x="67" y="13"/>
                    </a:lnTo>
                    <a:lnTo>
                      <a:pt x="80" y="28"/>
                    </a:lnTo>
                    <a:lnTo>
                      <a:pt x="80" y="28"/>
                    </a:lnTo>
                    <a:lnTo>
                      <a:pt x="87" y="88"/>
                    </a:lnTo>
                    <a:lnTo>
                      <a:pt x="72" y="100"/>
                    </a:lnTo>
                    <a:lnTo>
                      <a:pt x="40" y="95"/>
                    </a:lnTo>
                    <a:lnTo>
                      <a:pt x="40" y="95"/>
                    </a:lnTo>
                    <a:lnTo>
                      <a:pt x="13" y="80"/>
                    </a:lnTo>
                    <a:lnTo>
                      <a:pt x="0" y="6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5" y="2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20" y="0"/>
                    </a:lnTo>
                    <a:lnTo>
                      <a:pt x="25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EA9E7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599" name="Freeform 607"/>
              <p:cNvSpPr>
                <a:spLocks/>
              </p:cNvSpPr>
              <p:nvPr/>
            </p:nvSpPr>
            <p:spPr bwMode="auto">
              <a:xfrm>
                <a:off x="4423" y="2604"/>
                <a:ext cx="37" cy="43"/>
              </a:xfrm>
              <a:custGeom>
                <a:avLst/>
                <a:gdLst>
                  <a:gd name="T0" fmla="*/ 0 w 75"/>
                  <a:gd name="T1" fmla="*/ 40 h 88"/>
                  <a:gd name="T2" fmla="*/ 0 w 75"/>
                  <a:gd name="T3" fmla="*/ 33 h 88"/>
                  <a:gd name="T4" fmla="*/ 0 w 75"/>
                  <a:gd name="T5" fmla="*/ 20 h 88"/>
                  <a:gd name="T6" fmla="*/ 8 w 75"/>
                  <a:gd name="T7" fmla="*/ 8 h 88"/>
                  <a:gd name="T8" fmla="*/ 8 w 75"/>
                  <a:gd name="T9" fmla="*/ 8 h 88"/>
                  <a:gd name="T10" fmla="*/ 15 w 75"/>
                  <a:gd name="T11" fmla="*/ 8 h 88"/>
                  <a:gd name="T12" fmla="*/ 20 w 75"/>
                  <a:gd name="T13" fmla="*/ 0 h 88"/>
                  <a:gd name="T14" fmla="*/ 35 w 75"/>
                  <a:gd name="T15" fmla="*/ 0 h 88"/>
                  <a:gd name="T16" fmla="*/ 35 w 75"/>
                  <a:gd name="T17" fmla="*/ 0 h 88"/>
                  <a:gd name="T18" fmla="*/ 40 w 75"/>
                  <a:gd name="T19" fmla="*/ 8 h 88"/>
                  <a:gd name="T20" fmla="*/ 55 w 75"/>
                  <a:gd name="T21" fmla="*/ 13 h 88"/>
                  <a:gd name="T22" fmla="*/ 67 w 75"/>
                  <a:gd name="T23" fmla="*/ 28 h 88"/>
                  <a:gd name="T24" fmla="*/ 67 w 75"/>
                  <a:gd name="T25" fmla="*/ 28 h 88"/>
                  <a:gd name="T26" fmla="*/ 75 w 75"/>
                  <a:gd name="T27" fmla="*/ 75 h 88"/>
                  <a:gd name="T28" fmla="*/ 62 w 75"/>
                  <a:gd name="T29" fmla="*/ 88 h 88"/>
                  <a:gd name="T30" fmla="*/ 35 w 75"/>
                  <a:gd name="T31" fmla="*/ 80 h 88"/>
                  <a:gd name="T32" fmla="*/ 35 w 75"/>
                  <a:gd name="T33" fmla="*/ 80 h 88"/>
                  <a:gd name="T34" fmla="*/ 15 w 75"/>
                  <a:gd name="T35" fmla="*/ 75 h 88"/>
                  <a:gd name="T36" fmla="*/ 0 w 75"/>
                  <a:gd name="T37" fmla="*/ 60 h 88"/>
                  <a:gd name="T38" fmla="*/ 0 w 75"/>
                  <a:gd name="T39" fmla="*/ 4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88">
                    <a:moveTo>
                      <a:pt x="0" y="40"/>
                    </a:moveTo>
                    <a:lnTo>
                      <a:pt x="0" y="33"/>
                    </a:lnTo>
                    <a:lnTo>
                      <a:pt x="0" y="2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5" y="8"/>
                    </a:lnTo>
                    <a:lnTo>
                      <a:pt x="20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40" y="8"/>
                    </a:lnTo>
                    <a:lnTo>
                      <a:pt x="55" y="13"/>
                    </a:lnTo>
                    <a:lnTo>
                      <a:pt x="67" y="28"/>
                    </a:lnTo>
                    <a:lnTo>
                      <a:pt x="67" y="28"/>
                    </a:lnTo>
                    <a:lnTo>
                      <a:pt x="75" y="75"/>
                    </a:lnTo>
                    <a:lnTo>
                      <a:pt x="62" y="88"/>
                    </a:lnTo>
                    <a:lnTo>
                      <a:pt x="35" y="80"/>
                    </a:lnTo>
                    <a:lnTo>
                      <a:pt x="35" y="80"/>
                    </a:lnTo>
                    <a:lnTo>
                      <a:pt x="15" y="75"/>
                    </a:lnTo>
                    <a:lnTo>
                      <a:pt x="0" y="60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0" name="Freeform 608"/>
              <p:cNvSpPr>
                <a:spLocks/>
              </p:cNvSpPr>
              <p:nvPr/>
            </p:nvSpPr>
            <p:spPr bwMode="auto">
              <a:xfrm>
                <a:off x="4413" y="2517"/>
                <a:ext cx="64" cy="67"/>
              </a:xfrm>
              <a:custGeom>
                <a:avLst/>
                <a:gdLst>
                  <a:gd name="T0" fmla="*/ 40 w 127"/>
                  <a:gd name="T1" fmla="*/ 135 h 135"/>
                  <a:gd name="T2" fmla="*/ 20 w 127"/>
                  <a:gd name="T3" fmla="*/ 120 h 135"/>
                  <a:gd name="T4" fmla="*/ 15 w 127"/>
                  <a:gd name="T5" fmla="*/ 107 h 135"/>
                  <a:gd name="T6" fmla="*/ 8 w 127"/>
                  <a:gd name="T7" fmla="*/ 100 h 135"/>
                  <a:gd name="T8" fmla="*/ 8 w 127"/>
                  <a:gd name="T9" fmla="*/ 100 h 135"/>
                  <a:gd name="T10" fmla="*/ 8 w 127"/>
                  <a:gd name="T11" fmla="*/ 87 h 135"/>
                  <a:gd name="T12" fmla="*/ 0 w 127"/>
                  <a:gd name="T13" fmla="*/ 60 h 135"/>
                  <a:gd name="T14" fmla="*/ 8 w 127"/>
                  <a:gd name="T15" fmla="*/ 33 h 135"/>
                  <a:gd name="T16" fmla="*/ 8 w 127"/>
                  <a:gd name="T17" fmla="*/ 33 h 135"/>
                  <a:gd name="T18" fmla="*/ 15 w 127"/>
                  <a:gd name="T19" fmla="*/ 20 h 135"/>
                  <a:gd name="T20" fmla="*/ 28 w 127"/>
                  <a:gd name="T21" fmla="*/ 6 h 135"/>
                  <a:gd name="T22" fmla="*/ 47 w 127"/>
                  <a:gd name="T23" fmla="*/ 0 h 135"/>
                  <a:gd name="T24" fmla="*/ 47 w 127"/>
                  <a:gd name="T25" fmla="*/ 0 h 135"/>
                  <a:gd name="T26" fmla="*/ 67 w 127"/>
                  <a:gd name="T27" fmla="*/ 0 h 135"/>
                  <a:gd name="T28" fmla="*/ 95 w 127"/>
                  <a:gd name="T29" fmla="*/ 6 h 135"/>
                  <a:gd name="T30" fmla="*/ 115 w 127"/>
                  <a:gd name="T31" fmla="*/ 13 h 135"/>
                  <a:gd name="T32" fmla="*/ 115 w 127"/>
                  <a:gd name="T33" fmla="*/ 13 h 135"/>
                  <a:gd name="T34" fmla="*/ 127 w 127"/>
                  <a:gd name="T35" fmla="*/ 26 h 135"/>
                  <a:gd name="T36" fmla="*/ 127 w 127"/>
                  <a:gd name="T37" fmla="*/ 53 h 135"/>
                  <a:gd name="T38" fmla="*/ 115 w 127"/>
                  <a:gd name="T39" fmla="*/ 80 h 135"/>
                  <a:gd name="T40" fmla="*/ 115 w 127"/>
                  <a:gd name="T41" fmla="*/ 80 h 135"/>
                  <a:gd name="T42" fmla="*/ 87 w 127"/>
                  <a:gd name="T43" fmla="*/ 115 h 135"/>
                  <a:gd name="T44" fmla="*/ 60 w 127"/>
                  <a:gd name="T45" fmla="*/ 135 h 135"/>
                  <a:gd name="T46" fmla="*/ 40 w 127"/>
                  <a:gd name="T47" fmla="*/ 135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7" h="135">
                    <a:moveTo>
                      <a:pt x="40" y="135"/>
                    </a:moveTo>
                    <a:lnTo>
                      <a:pt x="20" y="120"/>
                    </a:lnTo>
                    <a:lnTo>
                      <a:pt x="15" y="107"/>
                    </a:lnTo>
                    <a:lnTo>
                      <a:pt x="8" y="100"/>
                    </a:lnTo>
                    <a:lnTo>
                      <a:pt x="8" y="100"/>
                    </a:lnTo>
                    <a:lnTo>
                      <a:pt x="8" y="87"/>
                    </a:lnTo>
                    <a:lnTo>
                      <a:pt x="0" y="60"/>
                    </a:lnTo>
                    <a:lnTo>
                      <a:pt x="8" y="33"/>
                    </a:lnTo>
                    <a:lnTo>
                      <a:pt x="8" y="33"/>
                    </a:lnTo>
                    <a:lnTo>
                      <a:pt x="15" y="20"/>
                    </a:lnTo>
                    <a:lnTo>
                      <a:pt x="28" y="6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67" y="0"/>
                    </a:lnTo>
                    <a:lnTo>
                      <a:pt x="95" y="6"/>
                    </a:lnTo>
                    <a:lnTo>
                      <a:pt x="115" y="13"/>
                    </a:lnTo>
                    <a:lnTo>
                      <a:pt x="115" y="13"/>
                    </a:lnTo>
                    <a:lnTo>
                      <a:pt x="127" y="26"/>
                    </a:lnTo>
                    <a:lnTo>
                      <a:pt x="127" y="53"/>
                    </a:lnTo>
                    <a:lnTo>
                      <a:pt x="115" y="80"/>
                    </a:lnTo>
                    <a:lnTo>
                      <a:pt x="115" y="80"/>
                    </a:lnTo>
                    <a:lnTo>
                      <a:pt x="87" y="115"/>
                    </a:lnTo>
                    <a:lnTo>
                      <a:pt x="60" y="135"/>
                    </a:lnTo>
                    <a:lnTo>
                      <a:pt x="40" y="135"/>
                    </a:lnTo>
                    <a:close/>
                  </a:path>
                </a:pathLst>
              </a:custGeom>
              <a:solidFill>
                <a:srgbClr val="F7B4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1" name="Freeform 609"/>
              <p:cNvSpPr>
                <a:spLocks/>
              </p:cNvSpPr>
              <p:nvPr/>
            </p:nvSpPr>
            <p:spPr bwMode="auto">
              <a:xfrm>
                <a:off x="4417" y="2517"/>
                <a:ext cx="57" cy="63"/>
              </a:xfrm>
              <a:custGeom>
                <a:avLst/>
                <a:gdLst>
                  <a:gd name="T0" fmla="*/ 39 w 114"/>
                  <a:gd name="T1" fmla="*/ 0 h 127"/>
                  <a:gd name="T2" fmla="*/ 59 w 114"/>
                  <a:gd name="T3" fmla="*/ 6 h 127"/>
                  <a:gd name="T4" fmla="*/ 79 w 114"/>
                  <a:gd name="T5" fmla="*/ 6 h 127"/>
                  <a:gd name="T6" fmla="*/ 99 w 114"/>
                  <a:gd name="T7" fmla="*/ 13 h 127"/>
                  <a:gd name="T8" fmla="*/ 99 w 114"/>
                  <a:gd name="T9" fmla="*/ 13 h 127"/>
                  <a:gd name="T10" fmla="*/ 114 w 114"/>
                  <a:gd name="T11" fmla="*/ 26 h 127"/>
                  <a:gd name="T12" fmla="*/ 114 w 114"/>
                  <a:gd name="T13" fmla="*/ 53 h 127"/>
                  <a:gd name="T14" fmla="*/ 107 w 114"/>
                  <a:gd name="T15" fmla="*/ 80 h 127"/>
                  <a:gd name="T16" fmla="*/ 107 w 114"/>
                  <a:gd name="T17" fmla="*/ 80 h 127"/>
                  <a:gd name="T18" fmla="*/ 79 w 114"/>
                  <a:gd name="T19" fmla="*/ 107 h 127"/>
                  <a:gd name="T20" fmla="*/ 52 w 114"/>
                  <a:gd name="T21" fmla="*/ 127 h 127"/>
                  <a:gd name="T22" fmla="*/ 32 w 114"/>
                  <a:gd name="T23" fmla="*/ 127 h 127"/>
                  <a:gd name="T24" fmla="*/ 32 w 114"/>
                  <a:gd name="T25" fmla="*/ 127 h 127"/>
                  <a:gd name="T26" fmla="*/ 20 w 114"/>
                  <a:gd name="T27" fmla="*/ 120 h 127"/>
                  <a:gd name="T28" fmla="*/ 7 w 114"/>
                  <a:gd name="T29" fmla="*/ 100 h 127"/>
                  <a:gd name="T30" fmla="*/ 7 w 114"/>
                  <a:gd name="T31" fmla="*/ 93 h 127"/>
                  <a:gd name="T32" fmla="*/ 7 w 114"/>
                  <a:gd name="T33" fmla="*/ 93 h 127"/>
                  <a:gd name="T34" fmla="*/ 0 w 114"/>
                  <a:gd name="T35" fmla="*/ 87 h 127"/>
                  <a:gd name="T36" fmla="*/ 0 w 114"/>
                  <a:gd name="T37" fmla="*/ 60 h 127"/>
                  <a:gd name="T38" fmla="*/ 7 w 114"/>
                  <a:gd name="T39" fmla="*/ 33 h 127"/>
                  <a:gd name="T40" fmla="*/ 7 w 114"/>
                  <a:gd name="T41" fmla="*/ 33 h 127"/>
                  <a:gd name="T42" fmla="*/ 12 w 114"/>
                  <a:gd name="T43" fmla="*/ 20 h 127"/>
                  <a:gd name="T44" fmla="*/ 20 w 114"/>
                  <a:gd name="T45" fmla="*/ 13 h 127"/>
                  <a:gd name="T46" fmla="*/ 39 w 114"/>
                  <a:gd name="T47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4" h="127">
                    <a:moveTo>
                      <a:pt x="39" y="0"/>
                    </a:moveTo>
                    <a:lnTo>
                      <a:pt x="59" y="6"/>
                    </a:lnTo>
                    <a:lnTo>
                      <a:pt x="79" y="6"/>
                    </a:lnTo>
                    <a:lnTo>
                      <a:pt x="99" y="13"/>
                    </a:lnTo>
                    <a:lnTo>
                      <a:pt x="99" y="13"/>
                    </a:lnTo>
                    <a:lnTo>
                      <a:pt x="114" y="26"/>
                    </a:lnTo>
                    <a:lnTo>
                      <a:pt x="114" y="53"/>
                    </a:lnTo>
                    <a:lnTo>
                      <a:pt x="107" y="80"/>
                    </a:lnTo>
                    <a:lnTo>
                      <a:pt x="107" y="80"/>
                    </a:lnTo>
                    <a:lnTo>
                      <a:pt x="79" y="107"/>
                    </a:lnTo>
                    <a:lnTo>
                      <a:pt x="52" y="127"/>
                    </a:lnTo>
                    <a:lnTo>
                      <a:pt x="32" y="127"/>
                    </a:lnTo>
                    <a:lnTo>
                      <a:pt x="32" y="127"/>
                    </a:lnTo>
                    <a:lnTo>
                      <a:pt x="20" y="120"/>
                    </a:lnTo>
                    <a:lnTo>
                      <a:pt x="7" y="100"/>
                    </a:lnTo>
                    <a:lnTo>
                      <a:pt x="7" y="93"/>
                    </a:lnTo>
                    <a:lnTo>
                      <a:pt x="7" y="93"/>
                    </a:lnTo>
                    <a:lnTo>
                      <a:pt x="0" y="87"/>
                    </a:lnTo>
                    <a:lnTo>
                      <a:pt x="0" y="60"/>
                    </a:lnTo>
                    <a:lnTo>
                      <a:pt x="7" y="33"/>
                    </a:lnTo>
                    <a:lnTo>
                      <a:pt x="7" y="33"/>
                    </a:lnTo>
                    <a:lnTo>
                      <a:pt x="12" y="20"/>
                    </a:lnTo>
                    <a:lnTo>
                      <a:pt x="20" y="13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ECA6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2" name="Freeform 610"/>
              <p:cNvSpPr>
                <a:spLocks/>
              </p:cNvSpPr>
              <p:nvPr/>
            </p:nvSpPr>
            <p:spPr bwMode="auto">
              <a:xfrm>
                <a:off x="4420" y="2519"/>
                <a:ext cx="50" cy="58"/>
              </a:xfrm>
              <a:custGeom>
                <a:avLst/>
                <a:gdLst>
                  <a:gd name="T0" fmla="*/ 32 w 100"/>
                  <a:gd name="T1" fmla="*/ 0 h 114"/>
                  <a:gd name="T2" fmla="*/ 52 w 100"/>
                  <a:gd name="T3" fmla="*/ 0 h 114"/>
                  <a:gd name="T4" fmla="*/ 72 w 100"/>
                  <a:gd name="T5" fmla="*/ 7 h 114"/>
                  <a:gd name="T6" fmla="*/ 92 w 100"/>
                  <a:gd name="T7" fmla="*/ 14 h 114"/>
                  <a:gd name="T8" fmla="*/ 92 w 100"/>
                  <a:gd name="T9" fmla="*/ 14 h 114"/>
                  <a:gd name="T10" fmla="*/ 100 w 100"/>
                  <a:gd name="T11" fmla="*/ 27 h 114"/>
                  <a:gd name="T12" fmla="*/ 100 w 100"/>
                  <a:gd name="T13" fmla="*/ 47 h 114"/>
                  <a:gd name="T14" fmla="*/ 92 w 100"/>
                  <a:gd name="T15" fmla="*/ 67 h 114"/>
                  <a:gd name="T16" fmla="*/ 92 w 100"/>
                  <a:gd name="T17" fmla="*/ 67 h 114"/>
                  <a:gd name="T18" fmla="*/ 67 w 100"/>
                  <a:gd name="T19" fmla="*/ 94 h 114"/>
                  <a:gd name="T20" fmla="*/ 40 w 100"/>
                  <a:gd name="T21" fmla="*/ 114 h 114"/>
                  <a:gd name="T22" fmla="*/ 25 w 100"/>
                  <a:gd name="T23" fmla="*/ 114 h 114"/>
                  <a:gd name="T24" fmla="*/ 25 w 100"/>
                  <a:gd name="T25" fmla="*/ 114 h 114"/>
                  <a:gd name="T26" fmla="*/ 13 w 100"/>
                  <a:gd name="T27" fmla="*/ 109 h 114"/>
                  <a:gd name="T28" fmla="*/ 0 w 100"/>
                  <a:gd name="T29" fmla="*/ 87 h 114"/>
                  <a:gd name="T30" fmla="*/ 0 w 100"/>
                  <a:gd name="T31" fmla="*/ 81 h 114"/>
                  <a:gd name="T32" fmla="*/ 0 w 100"/>
                  <a:gd name="T33" fmla="*/ 81 h 114"/>
                  <a:gd name="T34" fmla="*/ 0 w 100"/>
                  <a:gd name="T35" fmla="*/ 74 h 114"/>
                  <a:gd name="T36" fmla="*/ 0 w 100"/>
                  <a:gd name="T37" fmla="*/ 54 h 114"/>
                  <a:gd name="T38" fmla="*/ 0 w 100"/>
                  <a:gd name="T39" fmla="*/ 27 h 114"/>
                  <a:gd name="T40" fmla="*/ 0 w 100"/>
                  <a:gd name="T41" fmla="*/ 27 h 114"/>
                  <a:gd name="T42" fmla="*/ 5 w 100"/>
                  <a:gd name="T43" fmla="*/ 14 h 114"/>
                  <a:gd name="T44" fmla="*/ 20 w 100"/>
                  <a:gd name="T45" fmla="*/ 7 h 114"/>
                  <a:gd name="T46" fmla="*/ 32 w 100"/>
                  <a:gd name="T4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0" h="114">
                    <a:moveTo>
                      <a:pt x="32" y="0"/>
                    </a:moveTo>
                    <a:lnTo>
                      <a:pt x="52" y="0"/>
                    </a:lnTo>
                    <a:lnTo>
                      <a:pt x="72" y="7"/>
                    </a:lnTo>
                    <a:lnTo>
                      <a:pt x="92" y="14"/>
                    </a:lnTo>
                    <a:lnTo>
                      <a:pt x="92" y="14"/>
                    </a:lnTo>
                    <a:lnTo>
                      <a:pt x="100" y="27"/>
                    </a:lnTo>
                    <a:lnTo>
                      <a:pt x="100" y="47"/>
                    </a:lnTo>
                    <a:lnTo>
                      <a:pt x="92" y="67"/>
                    </a:lnTo>
                    <a:lnTo>
                      <a:pt x="92" y="67"/>
                    </a:lnTo>
                    <a:lnTo>
                      <a:pt x="67" y="94"/>
                    </a:lnTo>
                    <a:lnTo>
                      <a:pt x="40" y="114"/>
                    </a:lnTo>
                    <a:lnTo>
                      <a:pt x="25" y="114"/>
                    </a:lnTo>
                    <a:lnTo>
                      <a:pt x="25" y="114"/>
                    </a:lnTo>
                    <a:lnTo>
                      <a:pt x="13" y="109"/>
                    </a:lnTo>
                    <a:lnTo>
                      <a:pt x="0" y="87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74"/>
                    </a:lnTo>
                    <a:lnTo>
                      <a:pt x="0" y="54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5" y="14"/>
                    </a:lnTo>
                    <a:lnTo>
                      <a:pt x="20" y="7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E098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3" name="Freeform 611"/>
              <p:cNvSpPr>
                <a:spLocks/>
              </p:cNvSpPr>
              <p:nvPr/>
            </p:nvSpPr>
            <p:spPr bwMode="auto">
              <a:xfrm>
                <a:off x="4420" y="2519"/>
                <a:ext cx="47" cy="55"/>
              </a:xfrm>
              <a:custGeom>
                <a:avLst/>
                <a:gdLst>
                  <a:gd name="T0" fmla="*/ 32 w 92"/>
                  <a:gd name="T1" fmla="*/ 0 h 109"/>
                  <a:gd name="T2" fmla="*/ 45 w 92"/>
                  <a:gd name="T3" fmla="*/ 7 h 109"/>
                  <a:gd name="T4" fmla="*/ 67 w 92"/>
                  <a:gd name="T5" fmla="*/ 7 h 109"/>
                  <a:gd name="T6" fmla="*/ 87 w 92"/>
                  <a:gd name="T7" fmla="*/ 14 h 109"/>
                  <a:gd name="T8" fmla="*/ 87 w 92"/>
                  <a:gd name="T9" fmla="*/ 14 h 109"/>
                  <a:gd name="T10" fmla="*/ 92 w 92"/>
                  <a:gd name="T11" fmla="*/ 27 h 109"/>
                  <a:gd name="T12" fmla="*/ 92 w 92"/>
                  <a:gd name="T13" fmla="*/ 47 h 109"/>
                  <a:gd name="T14" fmla="*/ 87 w 92"/>
                  <a:gd name="T15" fmla="*/ 67 h 109"/>
                  <a:gd name="T16" fmla="*/ 87 w 92"/>
                  <a:gd name="T17" fmla="*/ 67 h 109"/>
                  <a:gd name="T18" fmla="*/ 60 w 92"/>
                  <a:gd name="T19" fmla="*/ 94 h 109"/>
                  <a:gd name="T20" fmla="*/ 40 w 92"/>
                  <a:gd name="T21" fmla="*/ 109 h 109"/>
                  <a:gd name="T22" fmla="*/ 20 w 92"/>
                  <a:gd name="T23" fmla="*/ 109 h 109"/>
                  <a:gd name="T24" fmla="*/ 20 w 92"/>
                  <a:gd name="T25" fmla="*/ 109 h 109"/>
                  <a:gd name="T26" fmla="*/ 13 w 92"/>
                  <a:gd name="T27" fmla="*/ 101 h 109"/>
                  <a:gd name="T28" fmla="*/ 5 w 92"/>
                  <a:gd name="T29" fmla="*/ 81 h 109"/>
                  <a:gd name="T30" fmla="*/ 5 w 92"/>
                  <a:gd name="T31" fmla="*/ 74 h 109"/>
                  <a:gd name="T32" fmla="*/ 5 w 92"/>
                  <a:gd name="T33" fmla="*/ 74 h 109"/>
                  <a:gd name="T34" fmla="*/ 5 w 92"/>
                  <a:gd name="T35" fmla="*/ 67 h 109"/>
                  <a:gd name="T36" fmla="*/ 0 w 92"/>
                  <a:gd name="T37" fmla="*/ 47 h 109"/>
                  <a:gd name="T38" fmla="*/ 5 w 92"/>
                  <a:gd name="T39" fmla="*/ 27 h 109"/>
                  <a:gd name="T40" fmla="*/ 5 w 92"/>
                  <a:gd name="T41" fmla="*/ 27 h 109"/>
                  <a:gd name="T42" fmla="*/ 13 w 92"/>
                  <a:gd name="T43" fmla="*/ 20 h 109"/>
                  <a:gd name="T44" fmla="*/ 20 w 92"/>
                  <a:gd name="T45" fmla="*/ 7 h 109"/>
                  <a:gd name="T46" fmla="*/ 32 w 92"/>
                  <a:gd name="T47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2" h="109">
                    <a:moveTo>
                      <a:pt x="32" y="0"/>
                    </a:moveTo>
                    <a:lnTo>
                      <a:pt x="45" y="7"/>
                    </a:lnTo>
                    <a:lnTo>
                      <a:pt x="67" y="7"/>
                    </a:lnTo>
                    <a:lnTo>
                      <a:pt x="87" y="14"/>
                    </a:lnTo>
                    <a:lnTo>
                      <a:pt x="87" y="14"/>
                    </a:lnTo>
                    <a:lnTo>
                      <a:pt x="92" y="27"/>
                    </a:lnTo>
                    <a:lnTo>
                      <a:pt x="92" y="47"/>
                    </a:lnTo>
                    <a:lnTo>
                      <a:pt x="87" y="67"/>
                    </a:lnTo>
                    <a:lnTo>
                      <a:pt x="87" y="67"/>
                    </a:lnTo>
                    <a:lnTo>
                      <a:pt x="60" y="94"/>
                    </a:lnTo>
                    <a:lnTo>
                      <a:pt x="40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3" y="101"/>
                    </a:lnTo>
                    <a:lnTo>
                      <a:pt x="5" y="81"/>
                    </a:lnTo>
                    <a:lnTo>
                      <a:pt x="5" y="74"/>
                    </a:lnTo>
                    <a:lnTo>
                      <a:pt x="5" y="74"/>
                    </a:lnTo>
                    <a:lnTo>
                      <a:pt x="5" y="67"/>
                    </a:lnTo>
                    <a:lnTo>
                      <a:pt x="0" y="47"/>
                    </a:lnTo>
                    <a:lnTo>
                      <a:pt x="5" y="27"/>
                    </a:lnTo>
                    <a:lnTo>
                      <a:pt x="5" y="27"/>
                    </a:lnTo>
                    <a:lnTo>
                      <a:pt x="13" y="20"/>
                    </a:lnTo>
                    <a:lnTo>
                      <a:pt x="20" y="7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D58A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4" name="Freeform 612"/>
              <p:cNvSpPr>
                <a:spLocks/>
              </p:cNvSpPr>
              <p:nvPr/>
            </p:nvSpPr>
            <p:spPr bwMode="auto">
              <a:xfrm>
                <a:off x="4423" y="2523"/>
                <a:ext cx="41" cy="51"/>
              </a:xfrm>
              <a:custGeom>
                <a:avLst/>
                <a:gdLst>
                  <a:gd name="T0" fmla="*/ 27 w 82"/>
                  <a:gd name="T1" fmla="*/ 0 h 102"/>
                  <a:gd name="T2" fmla="*/ 40 w 82"/>
                  <a:gd name="T3" fmla="*/ 0 h 102"/>
                  <a:gd name="T4" fmla="*/ 62 w 82"/>
                  <a:gd name="T5" fmla="*/ 7 h 102"/>
                  <a:gd name="T6" fmla="*/ 75 w 82"/>
                  <a:gd name="T7" fmla="*/ 13 h 102"/>
                  <a:gd name="T8" fmla="*/ 75 w 82"/>
                  <a:gd name="T9" fmla="*/ 13 h 102"/>
                  <a:gd name="T10" fmla="*/ 82 w 82"/>
                  <a:gd name="T11" fmla="*/ 20 h 102"/>
                  <a:gd name="T12" fmla="*/ 82 w 82"/>
                  <a:gd name="T13" fmla="*/ 40 h 102"/>
                  <a:gd name="T14" fmla="*/ 75 w 82"/>
                  <a:gd name="T15" fmla="*/ 54 h 102"/>
                  <a:gd name="T16" fmla="*/ 75 w 82"/>
                  <a:gd name="T17" fmla="*/ 54 h 102"/>
                  <a:gd name="T18" fmla="*/ 55 w 82"/>
                  <a:gd name="T19" fmla="*/ 80 h 102"/>
                  <a:gd name="T20" fmla="*/ 27 w 82"/>
                  <a:gd name="T21" fmla="*/ 94 h 102"/>
                  <a:gd name="T22" fmla="*/ 15 w 82"/>
                  <a:gd name="T23" fmla="*/ 102 h 102"/>
                  <a:gd name="T24" fmla="*/ 15 w 82"/>
                  <a:gd name="T25" fmla="*/ 102 h 102"/>
                  <a:gd name="T26" fmla="*/ 8 w 82"/>
                  <a:gd name="T27" fmla="*/ 87 h 102"/>
                  <a:gd name="T28" fmla="*/ 8 w 82"/>
                  <a:gd name="T29" fmla="*/ 74 h 102"/>
                  <a:gd name="T30" fmla="*/ 8 w 82"/>
                  <a:gd name="T31" fmla="*/ 60 h 102"/>
                  <a:gd name="T32" fmla="*/ 8 w 82"/>
                  <a:gd name="T33" fmla="*/ 60 h 102"/>
                  <a:gd name="T34" fmla="*/ 8 w 82"/>
                  <a:gd name="T35" fmla="*/ 54 h 102"/>
                  <a:gd name="T36" fmla="*/ 0 w 82"/>
                  <a:gd name="T37" fmla="*/ 40 h 102"/>
                  <a:gd name="T38" fmla="*/ 0 w 82"/>
                  <a:gd name="T39" fmla="*/ 27 h 102"/>
                  <a:gd name="T40" fmla="*/ 0 w 82"/>
                  <a:gd name="T41" fmla="*/ 27 h 102"/>
                  <a:gd name="T42" fmla="*/ 8 w 82"/>
                  <a:gd name="T43" fmla="*/ 13 h 102"/>
                  <a:gd name="T44" fmla="*/ 15 w 82"/>
                  <a:gd name="T45" fmla="*/ 7 h 102"/>
                  <a:gd name="T46" fmla="*/ 27 w 82"/>
                  <a:gd name="T47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2" h="102">
                    <a:moveTo>
                      <a:pt x="27" y="0"/>
                    </a:moveTo>
                    <a:lnTo>
                      <a:pt x="40" y="0"/>
                    </a:lnTo>
                    <a:lnTo>
                      <a:pt x="62" y="7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82" y="20"/>
                    </a:lnTo>
                    <a:lnTo>
                      <a:pt x="82" y="40"/>
                    </a:lnTo>
                    <a:lnTo>
                      <a:pt x="75" y="54"/>
                    </a:lnTo>
                    <a:lnTo>
                      <a:pt x="75" y="54"/>
                    </a:lnTo>
                    <a:lnTo>
                      <a:pt x="55" y="80"/>
                    </a:lnTo>
                    <a:lnTo>
                      <a:pt x="27" y="94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8" y="87"/>
                    </a:lnTo>
                    <a:lnTo>
                      <a:pt x="8" y="74"/>
                    </a:lnTo>
                    <a:lnTo>
                      <a:pt x="8" y="60"/>
                    </a:lnTo>
                    <a:lnTo>
                      <a:pt x="8" y="60"/>
                    </a:lnTo>
                    <a:lnTo>
                      <a:pt x="8" y="54"/>
                    </a:lnTo>
                    <a:lnTo>
                      <a:pt x="0" y="4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8" y="13"/>
                    </a:lnTo>
                    <a:lnTo>
                      <a:pt x="15" y="7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CA7B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5" name="Freeform 613"/>
              <p:cNvSpPr>
                <a:spLocks/>
              </p:cNvSpPr>
              <p:nvPr/>
            </p:nvSpPr>
            <p:spPr bwMode="auto">
              <a:xfrm>
                <a:off x="4427" y="2523"/>
                <a:ext cx="33" cy="47"/>
              </a:xfrm>
              <a:custGeom>
                <a:avLst/>
                <a:gdLst>
                  <a:gd name="T0" fmla="*/ 0 w 67"/>
                  <a:gd name="T1" fmla="*/ 60 h 94"/>
                  <a:gd name="T2" fmla="*/ 0 w 67"/>
                  <a:gd name="T3" fmla="*/ 54 h 94"/>
                  <a:gd name="T4" fmla="*/ 0 w 67"/>
                  <a:gd name="T5" fmla="*/ 40 h 94"/>
                  <a:gd name="T6" fmla="*/ 0 w 67"/>
                  <a:gd name="T7" fmla="*/ 27 h 94"/>
                  <a:gd name="T8" fmla="*/ 0 w 67"/>
                  <a:gd name="T9" fmla="*/ 27 h 94"/>
                  <a:gd name="T10" fmla="*/ 0 w 67"/>
                  <a:gd name="T11" fmla="*/ 13 h 94"/>
                  <a:gd name="T12" fmla="*/ 7 w 67"/>
                  <a:gd name="T13" fmla="*/ 7 h 94"/>
                  <a:gd name="T14" fmla="*/ 19 w 67"/>
                  <a:gd name="T15" fmla="*/ 0 h 94"/>
                  <a:gd name="T16" fmla="*/ 19 w 67"/>
                  <a:gd name="T17" fmla="*/ 0 h 94"/>
                  <a:gd name="T18" fmla="*/ 32 w 67"/>
                  <a:gd name="T19" fmla="*/ 7 h 94"/>
                  <a:gd name="T20" fmla="*/ 47 w 67"/>
                  <a:gd name="T21" fmla="*/ 13 h 94"/>
                  <a:gd name="T22" fmla="*/ 67 w 67"/>
                  <a:gd name="T23" fmla="*/ 13 h 94"/>
                  <a:gd name="T24" fmla="*/ 67 w 67"/>
                  <a:gd name="T25" fmla="*/ 13 h 94"/>
                  <a:gd name="T26" fmla="*/ 67 w 67"/>
                  <a:gd name="T27" fmla="*/ 20 h 94"/>
                  <a:gd name="T28" fmla="*/ 67 w 67"/>
                  <a:gd name="T29" fmla="*/ 40 h 94"/>
                  <a:gd name="T30" fmla="*/ 59 w 67"/>
                  <a:gd name="T31" fmla="*/ 54 h 94"/>
                  <a:gd name="T32" fmla="*/ 59 w 67"/>
                  <a:gd name="T33" fmla="*/ 54 h 94"/>
                  <a:gd name="T34" fmla="*/ 39 w 67"/>
                  <a:gd name="T35" fmla="*/ 74 h 94"/>
                  <a:gd name="T36" fmla="*/ 19 w 67"/>
                  <a:gd name="T37" fmla="*/ 87 h 94"/>
                  <a:gd name="T38" fmla="*/ 7 w 67"/>
                  <a:gd name="T39" fmla="*/ 94 h 94"/>
                  <a:gd name="T40" fmla="*/ 7 w 67"/>
                  <a:gd name="T41" fmla="*/ 94 h 94"/>
                  <a:gd name="T42" fmla="*/ 0 w 67"/>
                  <a:gd name="T43" fmla="*/ 87 h 94"/>
                  <a:gd name="T44" fmla="*/ 0 w 67"/>
                  <a:gd name="T45" fmla="*/ 67 h 94"/>
                  <a:gd name="T46" fmla="*/ 0 w 67"/>
                  <a:gd name="T47" fmla="*/ 6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94">
                    <a:moveTo>
                      <a:pt x="0" y="60"/>
                    </a:moveTo>
                    <a:lnTo>
                      <a:pt x="0" y="54"/>
                    </a:lnTo>
                    <a:lnTo>
                      <a:pt x="0" y="4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13"/>
                    </a:lnTo>
                    <a:lnTo>
                      <a:pt x="7" y="7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32" y="7"/>
                    </a:lnTo>
                    <a:lnTo>
                      <a:pt x="47" y="13"/>
                    </a:lnTo>
                    <a:lnTo>
                      <a:pt x="67" y="13"/>
                    </a:lnTo>
                    <a:lnTo>
                      <a:pt x="67" y="13"/>
                    </a:lnTo>
                    <a:lnTo>
                      <a:pt x="67" y="20"/>
                    </a:lnTo>
                    <a:lnTo>
                      <a:pt x="67" y="40"/>
                    </a:lnTo>
                    <a:lnTo>
                      <a:pt x="59" y="54"/>
                    </a:lnTo>
                    <a:lnTo>
                      <a:pt x="59" y="54"/>
                    </a:lnTo>
                    <a:lnTo>
                      <a:pt x="39" y="74"/>
                    </a:lnTo>
                    <a:lnTo>
                      <a:pt x="19" y="87"/>
                    </a:lnTo>
                    <a:lnTo>
                      <a:pt x="7" y="94"/>
                    </a:lnTo>
                    <a:lnTo>
                      <a:pt x="7" y="94"/>
                    </a:lnTo>
                    <a:lnTo>
                      <a:pt x="0" y="87"/>
                    </a:lnTo>
                    <a:lnTo>
                      <a:pt x="0" y="67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BF6D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6" name="Freeform 614"/>
              <p:cNvSpPr>
                <a:spLocks/>
              </p:cNvSpPr>
              <p:nvPr/>
            </p:nvSpPr>
            <p:spPr bwMode="auto">
              <a:xfrm>
                <a:off x="4228" y="2523"/>
                <a:ext cx="61" cy="118"/>
              </a:xfrm>
              <a:custGeom>
                <a:avLst/>
                <a:gdLst>
                  <a:gd name="T0" fmla="*/ 0 w 122"/>
                  <a:gd name="T1" fmla="*/ 189 h 236"/>
                  <a:gd name="T2" fmla="*/ 0 w 122"/>
                  <a:gd name="T3" fmla="*/ 194 h 236"/>
                  <a:gd name="T4" fmla="*/ 7 w 122"/>
                  <a:gd name="T5" fmla="*/ 201 h 236"/>
                  <a:gd name="T6" fmla="*/ 15 w 122"/>
                  <a:gd name="T7" fmla="*/ 201 h 236"/>
                  <a:gd name="T8" fmla="*/ 15 w 122"/>
                  <a:gd name="T9" fmla="*/ 201 h 236"/>
                  <a:gd name="T10" fmla="*/ 75 w 122"/>
                  <a:gd name="T11" fmla="*/ 229 h 236"/>
                  <a:gd name="T12" fmla="*/ 109 w 122"/>
                  <a:gd name="T13" fmla="*/ 236 h 236"/>
                  <a:gd name="T14" fmla="*/ 122 w 122"/>
                  <a:gd name="T15" fmla="*/ 236 h 236"/>
                  <a:gd name="T16" fmla="*/ 122 w 122"/>
                  <a:gd name="T17" fmla="*/ 236 h 236"/>
                  <a:gd name="T18" fmla="*/ 115 w 122"/>
                  <a:gd name="T19" fmla="*/ 236 h 236"/>
                  <a:gd name="T20" fmla="*/ 115 w 122"/>
                  <a:gd name="T21" fmla="*/ 229 h 236"/>
                  <a:gd name="T22" fmla="*/ 109 w 122"/>
                  <a:gd name="T23" fmla="*/ 221 h 236"/>
                  <a:gd name="T24" fmla="*/ 109 w 122"/>
                  <a:gd name="T25" fmla="*/ 221 h 236"/>
                  <a:gd name="T26" fmla="*/ 89 w 122"/>
                  <a:gd name="T27" fmla="*/ 216 h 236"/>
                  <a:gd name="T28" fmla="*/ 62 w 122"/>
                  <a:gd name="T29" fmla="*/ 194 h 236"/>
                  <a:gd name="T30" fmla="*/ 42 w 122"/>
                  <a:gd name="T31" fmla="*/ 161 h 236"/>
                  <a:gd name="T32" fmla="*/ 42 w 122"/>
                  <a:gd name="T33" fmla="*/ 161 h 236"/>
                  <a:gd name="T34" fmla="*/ 27 w 122"/>
                  <a:gd name="T35" fmla="*/ 142 h 236"/>
                  <a:gd name="T36" fmla="*/ 27 w 122"/>
                  <a:gd name="T37" fmla="*/ 107 h 236"/>
                  <a:gd name="T38" fmla="*/ 22 w 122"/>
                  <a:gd name="T39" fmla="*/ 40 h 236"/>
                  <a:gd name="T40" fmla="*/ 22 w 122"/>
                  <a:gd name="T41" fmla="*/ 40 h 236"/>
                  <a:gd name="T42" fmla="*/ 22 w 122"/>
                  <a:gd name="T43" fmla="*/ 27 h 236"/>
                  <a:gd name="T44" fmla="*/ 22 w 122"/>
                  <a:gd name="T45" fmla="*/ 13 h 236"/>
                  <a:gd name="T46" fmla="*/ 22 w 122"/>
                  <a:gd name="T47" fmla="*/ 0 h 236"/>
                  <a:gd name="T48" fmla="*/ 22 w 122"/>
                  <a:gd name="T49" fmla="*/ 0 h 236"/>
                  <a:gd name="T50" fmla="*/ 15 w 122"/>
                  <a:gd name="T51" fmla="*/ 20 h 236"/>
                  <a:gd name="T52" fmla="*/ 7 w 122"/>
                  <a:gd name="T53" fmla="*/ 67 h 236"/>
                  <a:gd name="T54" fmla="*/ 0 w 122"/>
                  <a:gd name="T55" fmla="*/ 114 h 236"/>
                  <a:gd name="T56" fmla="*/ 0 w 122"/>
                  <a:gd name="T57" fmla="*/ 114 h 236"/>
                  <a:gd name="T58" fmla="*/ 0 w 122"/>
                  <a:gd name="T59" fmla="*/ 154 h 236"/>
                  <a:gd name="T60" fmla="*/ 0 w 122"/>
                  <a:gd name="T61" fmla="*/ 181 h 236"/>
                  <a:gd name="T62" fmla="*/ 0 w 122"/>
                  <a:gd name="T63" fmla="*/ 189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2" h="236">
                    <a:moveTo>
                      <a:pt x="0" y="189"/>
                    </a:moveTo>
                    <a:lnTo>
                      <a:pt x="0" y="194"/>
                    </a:lnTo>
                    <a:lnTo>
                      <a:pt x="7" y="201"/>
                    </a:lnTo>
                    <a:lnTo>
                      <a:pt x="15" y="201"/>
                    </a:lnTo>
                    <a:lnTo>
                      <a:pt x="15" y="201"/>
                    </a:lnTo>
                    <a:lnTo>
                      <a:pt x="75" y="229"/>
                    </a:lnTo>
                    <a:lnTo>
                      <a:pt x="109" y="236"/>
                    </a:lnTo>
                    <a:lnTo>
                      <a:pt x="122" y="236"/>
                    </a:lnTo>
                    <a:lnTo>
                      <a:pt x="122" y="236"/>
                    </a:lnTo>
                    <a:lnTo>
                      <a:pt x="115" y="236"/>
                    </a:lnTo>
                    <a:lnTo>
                      <a:pt x="115" y="229"/>
                    </a:lnTo>
                    <a:lnTo>
                      <a:pt x="109" y="221"/>
                    </a:lnTo>
                    <a:lnTo>
                      <a:pt x="109" y="221"/>
                    </a:lnTo>
                    <a:lnTo>
                      <a:pt x="89" y="216"/>
                    </a:lnTo>
                    <a:lnTo>
                      <a:pt x="62" y="194"/>
                    </a:lnTo>
                    <a:lnTo>
                      <a:pt x="42" y="161"/>
                    </a:lnTo>
                    <a:lnTo>
                      <a:pt x="42" y="161"/>
                    </a:lnTo>
                    <a:lnTo>
                      <a:pt x="27" y="142"/>
                    </a:lnTo>
                    <a:lnTo>
                      <a:pt x="27" y="107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2" y="27"/>
                    </a:lnTo>
                    <a:lnTo>
                      <a:pt x="22" y="13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5" y="20"/>
                    </a:lnTo>
                    <a:lnTo>
                      <a:pt x="7" y="67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54"/>
                    </a:lnTo>
                    <a:lnTo>
                      <a:pt x="0" y="181"/>
                    </a:lnTo>
                    <a:lnTo>
                      <a:pt x="0" y="189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7" name="Freeform 615"/>
              <p:cNvSpPr>
                <a:spLocks/>
              </p:cNvSpPr>
              <p:nvPr/>
            </p:nvSpPr>
            <p:spPr bwMode="auto">
              <a:xfrm>
                <a:off x="4232" y="2527"/>
                <a:ext cx="53" cy="114"/>
              </a:xfrm>
              <a:custGeom>
                <a:avLst/>
                <a:gdLst>
                  <a:gd name="T0" fmla="*/ 0 w 108"/>
                  <a:gd name="T1" fmla="*/ 107 h 229"/>
                  <a:gd name="T2" fmla="*/ 0 w 108"/>
                  <a:gd name="T3" fmla="*/ 67 h 229"/>
                  <a:gd name="T4" fmla="*/ 8 w 108"/>
                  <a:gd name="T5" fmla="*/ 20 h 229"/>
                  <a:gd name="T6" fmla="*/ 15 w 108"/>
                  <a:gd name="T7" fmla="*/ 0 h 229"/>
                  <a:gd name="T8" fmla="*/ 15 w 108"/>
                  <a:gd name="T9" fmla="*/ 0 h 229"/>
                  <a:gd name="T10" fmla="*/ 15 w 108"/>
                  <a:gd name="T11" fmla="*/ 13 h 229"/>
                  <a:gd name="T12" fmla="*/ 15 w 108"/>
                  <a:gd name="T13" fmla="*/ 20 h 229"/>
                  <a:gd name="T14" fmla="*/ 15 w 108"/>
                  <a:gd name="T15" fmla="*/ 33 h 229"/>
                  <a:gd name="T16" fmla="*/ 15 w 108"/>
                  <a:gd name="T17" fmla="*/ 33 h 229"/>
                  <a:gd name="T18" fmla="*/ 20 w 108"/>
                  <a:gd name="T19" fmla="*/ 100 h 229"/>
                  <a:gd name="T20" fmla="*/ 20 w 108"/>
                  <a:gd name="T21" fmla="*/ 135 h 229"/>
                  <a:gd name="T22" fmla="*/ 35 w 108"/>
                  <a:gd name="T23" fmla="*/ 154 h 229"/>
                  <a:gd name="T24" fmla="*/ 35 w 108"/>
                  <a:gd name="T25" fmla="*/ 154 h 229"/>
                  <a:gd name="T26" fmla="*/ 55 w 108"/>
                  <a:gd name="T27" fmla="*/ 182 h 229"/>
                  <a:gd name="T28" fmla="*/ 75 w 108"/>
                  <a:gd name="T29" fmla="*/ 202 h 229"/>
                  <a:gd name="T30" fmla="*/ 95 w 108"/>
                  <a:gd name="T31" fmla="*/ 214 h 229"/>
                  <a:gd name="T32" fmla="*/ 95 w 108"/>
                  <a:gd name="T33" fmla="*/ 214 h 229"/>
                  <a:gd name="T34" fmla="*/ 102 w 108"/>
                  <a:gd name="T35" fmla="*/ 222 h 229"/>
                  <a:gd name="T36" fmla="*/ 102 w 108"/>
                  <a:gd name="T37" fmla="*/ 222 h 229"/>
                  <a:gd name="T38" fmla="*/ 108 w 108"/>
                  <a:gd name="T39" fmla="*/ 222 h 229"/>
                  <a:gd name="T40" fmla="*/ 108 w 108"/>
                  <a:gd name="T41" fmla="*/ 222 h 229"/>
                  <a:gd name="T42" fmla="*/ 95 w 108"/>
                  <a:gd name="T43" fmla="*/ 229 h 229"/>
                  <a:gd name="T44" fmla="*/ 68 w 108"/>
                  <a:gd name="T45" fmla="*/ 214 h 229"/>
                  <a:gd name="T46" fmla="*/ 20 w 108"/>
                  <a:gd name="T47" fmla="*/ 194 h 229"/>
                  <a:gd name="T48" fmla="*/ 20 w 108"/>
                  <a:gd name="T49" fmla="*/ 194 h 229"/>
                  <a:gd name="T50" fmla="*/ 15 w 108"/>
                  <a:gd name="T51" fmla="*/ 194 h 229"/>
                  <a:gd name="T52" fmla="*/ 8 w 108"/>
                  <a:gd name="T53" fmla="*/ 187 h 229"/>
                  <a:gd name="T54" fmla="*/ 8 w 108"/>
                  <a:gd name="T55" fmla="*/ 182 h 229"/>
                  <a:gd name="T56" fmla="*/ 8 w 108"/>
                  <a:gd name="T57" fmla="*/ 182 h 229"/>
                  <a:gd name="T58" fmla="*/ 0 w 108"/>
                  <a:gd name="T59" fmla="*/ 174 h 229"/>
                  <a:gd name="T60" fmla="*/ 0 w 108"/>
                  <a:gd name="T61" fmla="*/ 147 h 229"/>
                  <a:gd name="T62" fmla="*/ 0 w 108"/>
                  <a:gd name="T63" fmla="*/ 107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8" h="229">
                    <a:moveTo>
                      <a:pt x="0" y="107"/>
                    </a:moveTo>
                    <a:lnTo>
                      <a:pt x="0" y="67"/>
                    </a:lnTo>
                    <a:lnTo>
                      <a:pt x="8" y="2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13"/>
                    </a:lnTo>
                    <a:lnTo>
                      <a:pt x="15" y="20"/>
                    </a:lnTo>
                    <a:lnTo>
                      <a:pt x="15" y="33"/>
                    </a:lnTo>
                    <a:lnTo>
                      <a:pt x="15" y="33"/>
                    </a:lnTo>
                    <a:lnTo>
                      <a:pt x="20" y="100"/>
                    </a:lnTo>
                    <a:lnTo>
                      <a:pt x="20" y="135"/>
                    </a:lnTo>
                    <a:lnTo>
                      <a:pt x="35" y="154"/>
                    </a:lnTo>
                    <a:lnTo>
                      <a:pt x="35" y="154"/>
                    </a:lnTo>
                    <a:lnTo>
                      <a:pt x="55" y="182"/>
                    </a:lnTo>
                    <a:lnTo>
                      <a:pt x="75" y="202"/>
                    </a:lnTo>
                    <a:lnTo>
                      <a:pt x="95" y="214"/>
                    </a:lnTo>
                    <a:lnTo>
                      <a:pt x="95" y="214"/>
                    </a:lnTo>
                    <a:lnTo>
                      <a:pt x="102" y="222"/>
                    </a:lnTo>
                    <a:lnTo>
                      <a:pt x="102" y="222"/>
                    </a:lnTo>
                    <a:lnTo>
                      <a:pt x="108" y="222"/>
                    </a:lnTo>
                    <a:lnTo>
                      <a:pt x="108" y="222"/>
                    </a:lnTo>
                    <a:lnTo>
                      <a:pt x="95" y="229"/>
                    </a:lnTo>
                    <a:lnTo>
                      <a:pt x="68" y="214"/>
                    </a:lnTo>
                    <a:lnTo>
                      <a:pt x="20" y="194"/>
                    </a:lnTo>
                    <a:lnTo>
                      <a:pt x="20" y="194"/>
                    </a:lnTo>
                    <a:lnTo>
                      <a:pt x="15" y="194"/>
                    </a:lnTo>
                    <a:lnTo>
                      <a:pt x="8" y="187"/>
                    </a:lnTo>
                    <a:lnTo>
                      <a:pt x="8" y="182"/>
                    </a:lnTo>
                    <a:lnTo>
                      <a:pt x="8" y="182"/>
                    </a:lnTo>
                    <a:lnTo>
                      <a:pt x="0" y="174"/>
                    </a:lnTo>
                    <a:lnTo>
                      <a:pt x="0" y="147"/>
                    </a:lnTo>
                    <a:lnTo>
                      <a:pt x="0" y="107"/>
                    </a:lnTo>
                    <a:close/>
                  </a:path>
                </a:pathLst>
              </a:custGeom>
              <a:solidFill>
                <a:srgbClr val="E29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8" name="Freeform 616"/>
              <p:cNvSpPr>
                <a:spLocks/>
              </p:cNvSpPr>
              <p:nvPr/>
            </p:nvSpPr>
            <p:spPr bwMode="auto">
              <a:xfrm>
                <a:off x="4232" y="2529"/>
                <a:ext cx="51" cy="108"/>
              </a:xfrm>
              <a:custGeom>
                <a:avLst/>
                <a:gdLst>
                  <a:gd name="T0" fmla="*/ 0 w 102"/>
                  <a:gd name="T1" fmla="*/ 101 h 216"/>
                  <a:gd name="T2" fmla="*/ 0 w 102"/>
                  <a:gd name="T3" fmla="*/ 61 h 216"/>
                  <a:gd name="T4" fmla="*/ 8 w 102"/>
                  <a:gd name="T5" fmla="*/ 21 h 216"/>
                  <a:gd name="T6" fmla="*/ 15 w 102"/>
                  <a:gd name="T7" fmla="*/ 0 h 216"/>
                  <a:gd name="T8" fmla="*/ 15 w 102"/>
                  <a:gd name="T9" fmla="*/ 0 h 216"/>
                  <a:gd name="T10" fmla="*/ 15 w 102"/>
                  <a:gd name="T11" fmla="*/ 14 h 216"/>
                  <a:gd name="T12" fmla="*/ 15 w 102"/>
                  <a:gd name="T13" fmla="*/ 21 h 216"/>
                  <a:gd name="T14" fmla="*/ 15 w 102"/>
                  <a:gd name="T15" fmla="*/ 27 h 216"/>
                  <a:gd name="T16" fmla="*/ 15 w 102"/>
                  <a:gd name="T17" fmla="*/ 27 h 216"/>
                  <a:gd name="T18" fmla="*/ 15 w 102"/>
                  <a:gd name="T19" fmla="*/ 94 h 216"/>
                  <a:gd name="T20" fmla="*/ 20 w 102"/>
                  <a:gd name="T21" fmla="*/ 129 h 216"/>
                  <a:gd name="T22" fmla="*/ 35 w 102"/>
                  <a:gd name="T23" fmla="*/ 148 h 216"/>
                  <a:gd name="T24" fmla="*/ 35 w 102"/>
                  <a:gd name="T25" fmla="*/ 148 h 216"/>
                  <a:gd name="T26" fmla="*/ 55 w 102"/>
                  <a:gd name="T27" fmla="*/ 176 h 216"/>
                  <a:gd name="T28" fmla="*/ 75 w 102"/>
                  <a:gd name="T29" fmla="*/ 196 h 216"/>
                  <a:gd name="T30" fmla="*/ 88 w 102"/>
                  <a:gd name="T31" fmla="*/ 203 h 216"/>
                  <a:gd name="T32" fmla="*/ 88 w 102"/>
                  <a:gd name="T33" fmla="*/ 203 h 216"/>
                  <a:gd name="T34" fmla="*/ 95 w 102"/>
                  <a:gd name="T35" fmla="*/ 208 h 216"/>
                  <a:gd name="T36" fmla="*/ 95 w 102"/>
                  <a:gd name="T37" fmla="*/ 216 h 216"/>
                  <a:gd name="T38" fmla="*/ 102 w 102"/>
                  <a:gd name="T39" fmla="*/ 216 h 216"/>
                  <a:gd name="T40" fmla="*/ 102 w 102"/>
                  <a:gd name="T41" fmla="*/ 216 h 216"/>
                  <a:gd name="T42" fmla="*/ 88 w 102"/>
                  <a:gd name="T43" fmla="*/ 216 h 216"/>
                  <a:gd name="T44" fmla="*/ 68 w 102"/>
                  <a:gd name="T45" fmla="*/ 208 h 216"/>
                  <a:gd name="T46" fmla="*/ 35 w 102"/>
                  <a:gd name="T47" fmla="*/ 196 h 216"/>
                  <a:gd name="T48" fmla="*/ 35 w 102"/>
                  <a:gd name="T49" fmla="*/ 196 h 216"/>
                  <a:gd name="T50" fmla="*/ 28 w 102"/>
                  <a:gd name="T51" fmla="*/ 188 h 216"/>
                  <a:gd name="T52" fmla="*/ 15 w 102"/>
                  <a:gd name="T53" fmla="*/ 181 h 216"/>
                  <a:gd name="T54" fmla="*/ 15 w 102"/>
                  <a:gd name="T55" fmla="*/ 176 h 216"/>
                  <a:gd name="T56" fmla="*/ 15 w 102"/>
                  <a:gd name="T57" fmla="*/ 176 h 216"/>
                  <a:gd name="T58" fmla="*/ 8 w 102"/>
                  <a:gd name="T59" fmla="*/ 168 h 216"/>
                  <a:gd name="T60" fmla="*/ 0 w 102"/>
                  <a:gd name="T61" fmla="*/ 141 h 216"/>
                  <a:gd name="T62" fmla="*/ 0 w 102"/>
                  <a:gd name="T63" fmla="*/ 10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2" h="216">
                    <a:moveTo>
                      <a:pt x="0" y="101"/>
                    </a:moveTo>
                    <a:lnTo>
                      <a:pt x="0" y="61"/>
                    </a:lnTo>
                    <a:lnTo>
                      <a:pt x="8" y="2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14"/>
                    </a:lnTo>
                    <a:lnTo>
                      <a:pt x="15" y="21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94"/>
                    </a:lnTo>
                    <a:lnTo>
                      <a:pt x="20" y="129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55" y="176"/>
                    </a:lnTo>
                    <a:lnTo>
                      <a:pt x="75" y="196"/>
                    </a:lnTo>
                    <a:lnTo>
                      <a:pt x="88" y="203"/>
                    </a:lnTo>
                    <a:lnTo>
                      <a:pt x="88" y="203"/>
                    </a:lnTo>
                    <a:lnTo>
                      <a:pt x="95" y="208"/>
                    </a:lnTo>
                    <a:lnTo>
                      <a:pt x="95" y="216"/>
                    </a:lnTo>
                    <a:lnTo>
                      <a:pt x="102" y="216"/>
                    </a:lnTo>
                    <a:lnTo>
                      <a:pt x="102" y="216"/>
                    </a:lnTo>
                    <a:lnTo>
                      <a:pt x="88" y="216"/>
                    </a:lnTo>
                    <a:lnTo>
                      <a:pt x="68" y="208"/>
                    </a:lnTo>
                    <a:lnTo>
                      <a:pt x="35" y="196"/>
                    </a:lnTo>
                    <a:lnTo>
                      <a:pt x="35" y="196"/>
                    </a:lnTo>
                    <a:lnTo>
                      <a:pt x="28" y="188"/>
                    </a:lnTo>
                    <a:lnTo>
                      <a:pt x="15" y="181"/>
                    </a:lnTo>
                    <a:lnTo>
                      <a:pt x="15" y="176"/>
                    </a:lnTo>
                    <a:lnTo>
                      <a:pt x="15" y="176"/>
                    </a:lnTo>
                    <a:lnTo>
                      <a:pt x="8" y="168"/>
                    </a:lnTo>
                    <a:lnTo>
                      <a:pt x="0" y="141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DC8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09" name="Freeform 617"/>
              <p:cNvSpPr>
                <a:spLocks/>
              </p:cNvSpPr>
              <p:nvPr/>
            </p:nvSpPr>
            <p:spPr bwMode="auto">
              <a:xfrm>
                <a:off x="4235" y="2533"/>
                <a:ext cx="44" cy="104"/>
              </a:xfrm>
              <a:custGeom>
                <a:avLst/>
                <a:gdLst>
                  <a:gd name="T0" fmla="*/ 0 w 87"/>
                  <a:gd name="T1" fmla="*/ 94 h 209"/>
                  <a:gd name="T2" fmla="*/ 0 w 87"/>
                  <a:gd name="T3" fmla="*/ 54 h 209"/>
                  <a:gd name="T4" fmla="*/ 0 w 87"/>
                  <a:gd name="T5" fmla="*/ 20 h 209"/>
                  <a:gd name="T6" fmla="*/ 7 w 87"/>
                  <a:gd name="T7" fmla="*/ 0 h 209"/>
                  <a:gd name="T8" fmla="*/ 7 w 87"/>
                  <a:gd name="T9" fmla="*/ 0 h 209"/>
                  <a:gd name="T10" fmla="*/ 7 w 87"/>
                  <a:gd name="T11" fmla="*/ 7 h 209"/>
                  <a:gd name="T12" fmla="*/ 7 w 87"/>
                  <a:gd name="T13" fmla="*/ 14 h 209"/>
                  <a:gd name="T14" fmla="*/ 7 w 87"/>
                  <a:gd name="T15" fmla="*/ 20 h 209"/>
                  <a:gd name="T16" fmla="*/ 7 w 87"/>
                  <a:gd name="T17" fmla="*/ 20 h 209"/>
                  <a:gd name="T18" fmla="*/ 7 w 87"/>
                  <a:gd name="T19" fmla="*/ 87 h 209"/>
                  <a:gd name="T20" fmla="*/ 12 w 87"/>
                  <a:gd name="T21" fmla="*/ 122 h 209"/>
                  <a:gd name="T22" fmla="*/ 27 w 87"/>
                  <a:gd name="T23" fmla="*/ 141 h 209"/>
                  <a:gd name="T24" fmla="*/ 27 w 87"/>
                  <a:gd name="T25" fmla="*/ 141 h 209"/>
                  <a:gd name="T26" fmla="*/ 47 w 87"/>
                  <a:gd name="T27" fmla="*/ 169 h 209"/>
                  <a:gd name="T28" fmla="*/ 60 w 87"/>
                  <a:gd name="T29" fmla="*/ 189 h 209"/>
                  <a:gd name="T30" fmla="*/ 74 w 87"/>
                  <a:gd name="T31" fmla="*/ 196 h 209"/>
                  <a:gd name="T32" fmla="*/ 74 w 87"/>
                  <a:gd name="T33" fmla="*/ 196 h 209"/>
                  <a:gd name="T34" fmla="*/ 80 w 87"/>
                  <a:gd name="T35" fmla="*/ 201 h 209"/>
                  <a:gd name="T36" fmla="*/ 87 w 87"/>
                  <a:gd name="T37" fmla="*/ 201 h 209"/>
                  <a:gd name="T38" fmla="*/ 87 w 87"/>
                  <a:gd name="T39" fmla="*/ 201 h 209"/>
                  <a:gd name="T40" fmla="*/ 87 w 87"/>
                  <a:gd name="T41" fmla="*/ 201 h 209"/>
                  <a:gd name="T42" fmla="*/ 74 w 87"/>
                  <a:gd name="T43" fmla="*/ 209 h 209"/>
                  <a:gd name="T44" fmla="*/ 60 w 87"/>
                  <a:gd name="T45" fmla="*/ 201 h 209"/>
                  <a:gd name="T46" fmla="*/ 32 w 87"/>
                  <a:gd name="T47" fmla="*/ 189 h 209"/>
                  <a:gd name="T48" fmla="*/ 32 w 87"/>
                  <a:gd name="T49" fmla="*/ 189 h 209"/>
                  <a:gd name="T50" fmla="*/ 27 w 87"/>
                  <a:gd name="T51" fmla="*/ 181 h 209"/>
                  <a:gd name="T52" fmla="*/ 20 w 87"/>
                  <a:gd name="T53" fmla="*/ 174 h 209"/>
                  <a:gd name="T54" fmla="*/ 12 w 87"/>
                  <a:gd name="T55" fmla="*/ 169 h 209"/>
                  <a:gd name="T56" fmla="*/ 12 w 87"/>
                  <a:gd name="T57" fmla="*/ 169 h 209"/>
                  <a:gd name="T58" fmla="*/ 7 w 87"/>
                  <a:gd name="T59" fmla="*/ 161 h 209"/>
                  <a:gd name="T60" fmla="*/ 0 w 87"/>
                  <a:gd name="T61" fmla="*/ 134 h 209"/>
                  <a:gd name="T62" fmla="*/ 0 w 87"/>
                  <a:gd name="T63" fmla="*/ 94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209">
                    <a:moveTo>
                      <a:pt x="0" y="94"/>
                    </a:moveTo>
                    <a:lnTo>
                      <a:pt x="0" y="54"/>
                    </a:lnTo>
                    <a:lnTo>
                      <a:pt x="0" y="2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7"/>
                    </a:lnTo>
                    <a:lnTo>
                      <a:pt x="7" y="14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87"/>
                    </a:lnTo>
                    <a:lnTo>
                      <a:pt x="12" y="122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47" y="169"/>
                    </a:lnTo>
                    <a:lnTo>
                      <a:pt x="60" y="189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80" y="201"/>
                    </a:lnTo>
                    <a:lnTo>
                      <a:pt x="87" y="201"/>
                    </a:lnTo>
                    <a:lnTo>
                      <a:pt x="87" y="201"/>
                    </a:lnTo>
                    <a:lnTo>
                      <a:pt x="87" y="201"/>
                    </a:lnTo>
                    <a:lnTo>
                      <a:pt x="74" y="209"/>
                    </a:lnTo>
                    <a:lnTo>
                      <a:pt x="60" y="201"/>
                    </a:lnTo>
                    <a:lnTo>
                      <a:pt x="32" y="189"/>
                    </a:lnTo>
                    <a:lnTo>
                      <a:pt x="32" y="189"/>
                    </a:lnTo>
                    <a:lnTo>
                      <a:pt x="27" y="181"/>
                    </a:lnTo>
                    <a:lnTo>
                      <a:pt x="20" y="174"/>
                    </a:lnTo>
                    <a:lnTo>
                      <a:pt x="12" y="169"/>
                    </a:lnTo>
                    <a:lnTo>
                      <a:pt x="12" y="169"/>
                    </a:lnTo>
                    <a:lnTo>
                      <a:pt x="7" y="161"/>
                    </a:lnTo>
                    <a:lnTo>
                      <a:pt x="0" y="134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D684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0" name="Freeform 618"/>
              <p:cNvSpPr>
                <a:spLocks/>
              </p:cNvSpPr>
              <p:nvPr/>
            </p:nvSpPr>
            <p:spPr bwMode="auto">
              <a:xfrm>
                <a:off x="4235" y="2537"/>
                <a:ext cx="40" cy="97"/>
              </a:xfrm>
              <a:custGeom>
                <a:avLst/>
                <a:gdLst>
                  <a:gd name="T0" fmla="*/ 27 w 80"/>
                  <a:gd name="T1" fmla="*/ 162 h 194"/>
                  <a:gd name="T2" fmla="*/ 32 w 80"/>
                  <a:gd name="T3" fmla="*/ 167 h 194"/>
                  <a:gd name="T4" fmla="*/ 40 w 80"/>
                  <a:gd name="T5" fmla="*/ 182 h 194"/>
                  <a:gd name="T6" fmla="*/ 47 w 80"/>
                  <a:gd name="T7" fmla="*/ 182 h 194"/>
                  <a:gd name="T8" fmla="*/ 47 w 80"/>
                  <a:gd name="T9" fmla="*/ 182 h 194"/>
                  <a:gd name="T10" fmla="*/ 60 w 80"/>
                  <a:gd name="T11" fmla="*/ 189 h 194"/>
                  <a:gd name="T12" fmla="*/ 67 w 80"/>
                  <a:gd name="T13" fmla="*/ 194 h 194"/>
                  <a:gd name="T14" fmla="*/ 80 w 80"/>
                  <a:gd name="T15" fmla="*/ 194 h 194"/>
                  <a:gd name="T16" fmla="*/ 80 w 80"/>
                  <a:gd name="T17" fmla="*/ 194 h 194"/>
                  <a:gd name="T18" fmla="*/ 80 w 80"/>
                  <a:gd name="T19" fmla="*/ 194 h 194"/>
                  <a:gd name="T20" fmla="*/ 74 w 80"/>
                  <a:gd name="T21" fmla="*/ 189 h 194"/>
                  <a:gd name="T22" fmla="*/ 74 w 80"/>
                  <a:gd name="T23" fmla="*/ 182 h 194"/>
                  <a:gd name="T24" fmla="*/ 74 w 80"/>
                  <a:gd name="T25" fmla="*/ 182 h 194"/>
                  <a:gd name="T26" fmla="*/ 60 w 80"/>
                  <a:gd name="T27" fmla="*/ 174 h 194"/>
                  <a:gd name="T28" fmla="*/ 40 w 80"/>
                  <a:gd name="T29" fmla="*/ 162 h 194"/>
                  <a:gd name="T30" fmla="*/ 27 w 80"/>
                  <a:gd name="T31" fmla="*/ 134 h 194"/>
                  <a:gd name="T32" fmla="*/ 27 w 80"/>
                  <a:gd name="T33" fmla="*/ 134 h 194"/>
                  <a:gd name="T34" fmla="*/ 12 w 80"/>
                  <a:gd name="T35" fmla="*/ 115 h 194"/>
                  <a:gd name="T36" fmla="*/ 7 w 80"/>
                  <a:gd name="T37" fmla="*/ 80 h 194"/>
                  <a:gd name="T38" fmla="*/ 7 w 80"/>
                  <a:gd name="T39" fmla="*/ 13 h 194"/>
                  <a:gd name="T40" fmla="*/ 7 w 80"/>
                  <a:gd name="T41" fmla="*/ 13 h 194"/>
                  <a:gd name="T42" fmla="*/ 7 w 80"/>
                  <a:gd name="T43" fmla="*/ 13 h 194"/>
                  <a:gd name="T44" fmla="*/ 7 w 80"/>
                  <a:gd name="T45" fmla="*/ 7 h 194"/>
                  <a:gd name="T46" fmla="*/ 7 w 80"/>
                  <a:gd name="T47" fmla="*/ 0 h 194"/>
                  <a:gd name="T48" fmla="*/ 7 w 80"/>
                  <a:gd name="T49" fmla="*/ 0 h 194"/>
                  <a:gd name="T50" fmla="*/ 7 w 80"/>
                  <a:gd name="T51" fmla="*/ 13 h 194"/>
                  <a:gd name="T52" fmla="*/ 0 w 80"/>
                  <a:gd name="T53" fmla="*/ 47 h 194"/>
                  <a:gd name="T54" fmla="*/ 7 w 80"/>
                  <a:gd name="T55" fmla="*/ 87 h 194"/>
                  <a:gd name="T56" fmla="*/ 7 w 80"/>
                  <a:gd name="T57" fmla="*/ 87 h 194"/>
                  <a:gd name="T58" fmla="*/ 12 w 80"/>
                  <a:gd name="T59" fmla="*/ 127 h 194"/>
                  <a:gd name="T60" fmla="*/ 20 w 80"/>
                  <a:gd name="T61" fmla="*/ 154 h 194"/>
                  <a:gd name="T62" fmla="*/ 27 w 80"/>
                  <a:gd name="T63" fmla="*/ 16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0" h="194">
                    <a:moveTo>
                      <a:pt x="27" y="162"/>
                    </a:moveTo>
                    <a:lnTo>
                      <a:pt x="32" y="167"/>
                    </a:lnTo>
                    <a:lnTo>
                      <a:pt x="40" y="182"/>
                    </a:lnTo>
                    <a:lnTo>
                      <a:pt x="47" y="182"/>
                    </a:lnTo>
                    <a:lnTo>
                      <a:pt x="47" y="182"/>
                    </a:lnTo>
                    <a:lnTo>
                      <a:pt x="60" y="189"/>
                    </a:lnTo>
                    <a:lnTo>
                      <a:pt x="67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80" y="194"/>
                    </a:lnTo>
                    <a:lnTo>
                      <a:pt x="74" y="189"/>
                    </a:lnTo>
                    <a:lnTo>
                      <a:pt x="74" y="182"/>
                    </a:lnTo>
                    <a:lnTo>
                      <a:pt x="74" y="182"/>
                    </a:lnTo>
                    <a:lnTo>
                      <a:pt x="60" y="174"/>
                    </a:lnTo>
                    <a:lnTo>
                      <a:pt x="40" y="162"/>
                    </a:lnTo>
                    <a:lnTo>
                      <a:pt x="27" y="134"/>
                    </a:lnTo>
                    <a:lnTo>
                      <a:pt x="27" y="134"/>
                    </a:lnTo>
                    <a:lnTo>
                      <a:pt x="12" y="115"/>
                    </a:lnTo>
                    <a:lnTo>
                      <a:pt x="7" y="80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13"/>
                    </a:lnTo>
                    <a:lnTo>
                      <a:pt x="0" y="4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12" y="127"/>
                    </a:lnTo>
                    <a:lnTo>
                      <a:pt x="20" y="154"/>
                    </a:lnTo>
                    <a:lnTo>
                      <a:pt x="27" y="162"/>
                    </a:lnTo>
                    <a:close/>
                  </a:path>
                </a:pathLst>
              </a:custGeom>
              <a:solidFill>
                <a:srgbClr val="D17C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1" name="Freeform 619"/>
              <p:cNvSpPr>
                <a:spLocks/>
              </p:cNvSpPr>
              <p:nvPr/>
            </p:nvSpPr>
            <p:spPr bwMode="auto">
              <a:xfrm>
                <a:off x="4400" y="2469"/>
                <a:ext cx="43" cy="40"/>
              </a:xfrm>
              <a:custGeom>
                <a:avLst/>
                <a:gdLst>
                  <a:gd name="T0" fmla="*/ 7 w 87"/>
                  <a:gd name="T1" fmla="*/ 52 h 80"/>
                  <a:gd name="T2" fmla="*/ 0 w 87"/>
                  <a:gd name="T3" fmla="*/ 52 h 80"/>
                  <a:gd name="T4" fmla="*/ 0 w 87"/>
                  <a:gd name="T5" fmla="*/ 52 h 80"/>
                  <a:gd name="T6" fmla="*/ 0 w 87"/>
                  <a:gd name="T7" fmla="*/ 47 h 80"/>
                  <a:gd name="T8" fmla="*/ 0 w 87"/>
                  <a:gd name="T9" fmla="*/ 47 h 80"/>
                  <a:gd name="T10" fmla="*/ 0 w 87"/>
                  <a:gd name="T11" fmla="*/ 47 h 80"/>
                  <a:gd name="T12" fmla="*/ 7 w 87"/>
                  <a:gd name="T13" fmla="*/ 32 h 80"/>
                  <a:gd name="T14" fmla="*/ 15 w 87"/>
                  <a:gd name="T15" fmla="*/ 12 h 80"/>
                  <a:gd name="T16" fmla="*/ 15 w 87"/>
                  <a:gd name="T17" fmla="*/ 12 h 80"/>
                  <a:gd name="T18" fmla="*/ 20 w 87"/>
                  <a:gd name="T19" fmla="*/ 0 h 80"/>
                  <a:gd name="T20" fmla="*/ 35 w 87"/>
                  <a:gd name="T21" fmla="*/ 0 h 80"/>
                  <a:gd name="T22" fmla="*/ 42 w 87"/>
                  <a:gd name="T23" fmla="*/ 7 h 80"/>
                  <a:gd name="T24" fmla="*/ 42 w 87"/>
                  <a:gd name="T25" fmla="*/ 7 h 80"/>
                  <a:gd name="T26" fmla="*/ 55 w 87"/>
                  <a:gd name="T27" fmla="*/ 27 h 80"/>
                  <a:gd name="T28" fmla="*/ 74 w 87"/>
                  <a:gd name="T29" fmla="*/ 47 h 80"/>
                  <a:gd name="T30" fmla="*/ 87 w 87"/>
                  <a:gd name="T31" fmla="*/ 60 h 80"/>
                  <a:gd name="T32" fmla="*/ 87 w 87"/>
                  <a:gd name="T33" fmla="*/ 60 h 80"/>
                  <a:gd name="T34" fmla="*/ 87 w 87"/>
                  <a:gd name="T35" fmla="*/ 74 h 80"/>
                  <a:gd name="T36" fmla="*/ 74 w 87"/>
                  <a:gd name="T37" fmla="*/ 80 h 80"/>
                  <a:gd name="T38" fmla="*/ 55 w 87"/>
                  <a:gd name="T39" fmla="*/ 74 h 80"/>
                  <a:gd name="T40" fmla="*/ 55 w 87"/>
                  <a:gd name="T41" fmla="*/ 74 h 80"/>
                  <a:gd name="T42" fmla="*/ 27 w 87"/>
                  <a:gd name="T43" fmla="*/ 67 h 80"/>
                  <a:gd name="T44" fmla="*/ 15 w 87"/>
                  <a:gd name="T45" fmla="*/ 60 h 80"/>
                  <a:gd name="T46" fmla="*/ 7 w 87"/>
                  <a:gd name="T47" fmla="*/ 52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7" h="80">
                    <a:moveTo>
                      <a:pt x="7" y="52"/>
                    </a:moveTo>
                    <a:lnTo>
                      <a:pt x="0" y="52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7" y="32"/>
                    </a:lnTo>
                    <a:lnTo>
                      <a:pt x="15" y="12"/>
                    </a:lnTo>
                    <a:lnTo>
                      <a:pt x="15" y="12"/>
                    </a:lnTo>
                    <a:lnTo>
                      <a:pt x="20" y="0"/>
                    </a:lnTo>
                    <a:lnTo>
                      <a:pt x="35" y="0"/>
                    </a:lnTo>
                    <a:lnTo>
                      <a:pt x="42" y="7"/>
                    </a:lnTo>
                    <a:lnTo>
                      <a:pt x="42" y="7"/>
                    </a:lnTo>
                    <a:lnTo>
                      <a:pt x="55" y="27"/>
                    </a:lnTo>
                    <a:lnTo>
                      <a:pt x="74" y="47"/>
                    </a:lnTo>
                    <a:lnTo>
                      <a:pt x="87" y="60"/>
                    </a:lnTo>
                    <a:lnTo>
                      <a:pt x="87" y="60"/>
                    </a:lnTo>
                    <a:lnTo>
                      <a:pt x="87" y="74"/>
                    </a:lnTo>
                    <a:lnTo>
                      <a:pt x="74" y="80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27" y="67"/>
                    </a:lnTo>
                    <a:lnTo>
                      <a:pt x="15" y="60"/>
                    </a:lnTo>
                    <a:lnTo>
                      <a:pt x="7" y="52"/>
                    </a:lnTo>
                    <a:close/>
                  </a:path>
                </a:pathLst>
              </a:custGeom>
              <a:solidFill>
                <a:srgbClr val="F0AA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2" name="Freeform 620"/>
              <p:cNvSpPr>
                <a:spLocks/>
              </p:cNvSpPr>
              <p:nvPr/>
            </p:nvSpPr>
            <p:spPr bwMode="auto">
              <a:xfrm>
                <a:off x="4400" y="2473"/>
                <a:ext cx="37" cy="34"/>
              </a:xfrm>
              <a:custGeom>
                <a:avLst/>
                <a:gdLst>
                  <a:gd name="T0" fmla="*/ 15 w 74"/>
                  <a:gd name="T1" fmla="*/ 40 h 67"/>
                  <a:gd name="T2" fmla="*/ 7 w 74"/>
                  <a:gd name="T3" fmla="*/ 40 h 67"/>
                  <a:gd name="T4" fmla="*/ 0 w 74"/>
                  <a:gd name="T5" fmla="*/ 40 h 67"/>
                  <a:gd name="T6" fmla="*/ 0 w 74"/>
                  <a:gd name="T7" fmla="*/ 33 h 67"/>
                  <a:gd name="T8" fmla="*/ 0 w 74"/>
                  <a:gd name="T9" fmla="*/ 33 h 67"/>
                  <a:gd name="T10" fmla="*/ 0 w 74"/>
                  <a:gd name="T11" fmla="*/ 33 h 67"/>
                  <a:gd name="T12" fmla="*/ 7 w 74"/>
                  <a:gd name="T13" fmla="*/ 20 h 67"/>
                  <a:gd name="T14" fmla="*/ 20 w 74"/>
                  <a:gd name="T15" fmla="*/ 5 h 67"/>
                  <a:gd name="T16" fmla="*/ 20 w 74"/>
                  <a:gd name="T17" fmla="*/ 5 h 67"/>
                  <a:gd name="T18" fmla="*/ 27 w 74"/>
                  <a:gd name="T19" fmla="*/ 0 h 67"/>
                  <a:gd name="T20" fmla="*/ 35 w 74"/>
                  <a:gd name="T21" fmla="*/ 0 h 67"/>
                  <a:gd name="T22" fmla="*/ 42 w 74"/>
                  <a:gd name="T23" fmla="*/ 5 h 67"/>
                  <a:gd name="T24" fmla="*/ 42 w 74"/>
                  <a:gd name="T25" fmla="*/ 5 h 67"/>
                  <a:gd name="T26" fmla="*/ 47 w 74"/>
                  <a:gd name="T27" fmla="*/ 20 h 67"/>
                  <a:gd name="T28" fmla="*/ 62 w 74"/>
                  <a:gd name="T29" fmla="*/ 40 h 67"/>
                  <a:gd name="T30" fmla="*/ 74 w 74"/>
                  <a:gd name="T31" fmla="*/ 53 h 67"/>
                  <a:gd name="T32" fmla="*/ 74 w 74"/>
                  <a:gd name="T33" fmla="*/ 53 h 67"/>
                  <a:gd name="T34" fmla="*/ 74 w 74"/>
                  <a:gd name="T35" fmla="*/ 60 h 67"/>
                  <a:gd name="T36" fmla="*/ 67 w 74"/>
                  <a:gd name="T37" fmla="*/ 67 h 67"/>
                  <a:gd name="T38" fmla="*/ 47 w 74"/>
                  <a:gd name="T39" fmla="*/ 60 h 67"/>
                  <a:gd name="T40" fmla="*/ 47 w 74"/>
                  <a:gd name="T41" fmla="*/ 60 h 67"/>
                  <a:gd name="T42" fmla="*/ 27 w 74"/>
                  <a:gd name="T43" fmla="*/ 53 h 67"/>
                  <a:gd name="T44" fmla="*/ 20 w 74"/>
                  <a:gd name="T45" fmla="*/ 45 h 67"/>
                  <a:gd name="T46" fmla="*/ 15 w 74"/>
                  <a:gd name="T47" fmla="*/ 4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4" h="67">
                    <a:moveTo>
                      <a:pt x="15" y="40"/>
                    </a:moveTo>
                    <a:lnTo>
                      <a:pt x="7" y="40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7" y="20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7" y="0"/>
                    </a:lnTo>
                    <a:lnTo>
                      <a:pt x="35" y="0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7" y="20"/>
                    </a:lnTo>
                    <a:lnTo>
                      <a:pt x="62" y="40"/>
                    </a:lnTo>
                    <a:lnTo>
                      <a:pt x="74" y="53"/>
                    </a:lnTo>
                    <a:lnTo>
                      <a:pt x="74" y="53"/>
                    </a:lnTo>
                    <a:lnTo>
                      <a:pt x="74" y="60"/>
                    </a:lnTo>
                    <a:lnTo>
                      <a:pt x="67" y="6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27" y="53"/>
                    </a:lnTo>
                    <a:lnTo>
                      <a:pt x="20" y="45"/>
                    </a:lnTo>
                    <a:lnTo>
                      <a:pt x="15" y="40"/>
                    </a:lnTo>
                    <a:close/>
                  </a:path>
                </a:pathLst>
              </a:custGeom>
              <a:solidFill>
                <a:srgbClr val="E296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3" name="Freeform 621"/>
              <p:cNvSpPr>
                <a:spLocks/>
              </p:cNvSpPr>
              <p:nvPr/>
            </p:nvSpPr>
            <p:spPr bwMode="auto">
              <a:xfrm>
                <a:off x="4403" y="2476"/>
                <a:ext cx="30" cy="27"/>
              </a:xfrm>
              <a:custGeom>
                <a:avLst/>
                <a:gdLst>
                  <a:gd name="T0" fmla="*/ 8 w 60"/>
                  <a:gd name="T1" fmla="*/ 35 h 55"/>
                  <a:gd name="T2" fmla="*/ 0 w 60"/>
                  <a:gd name="T3" fmla="*/ 35 h 55"/>
                  <a:gd name="T4" fmla="*/ 0 w 60"/>
                  <a:gd name="T5" fmla="*/ 28 h 55"/>
                  <a:gd name="T6" fmla="*/ 0 w 60"/>
                  <a:gd name="T7" fmla="*/ 28 h 55"/>
                  <a:gd name="T8" fmla="*/ 0 w 60"/>
                  <a:gd name="T9" fmla="*/ 28 h 55"/>
                  <a:gd name="T10" fmla="*/ 0 w 60"/>
                  <a:gd name="T11" fmla="*/ 28 h 55"/>
                  <a:gd name="T12" fmla="*/ 8 w 60"/>
                  <a:gd name="T13" fmla="*/ 20 h 55"/>
                  <a:gd name="T14" fmla="*/ 13 w 60"/>
                  <a:gd name="T15" fmla="*/ 8 h 55"/>
                  <a:gd name="T16" fmla="*/ 13 w 60"/>
                  <a:gd name="T17" fmla="*/ 8 h 55"/>
                  <a:gd name="T18" fmla="*/ 20 w 60"/>
                  <a:gd name="T19" fmla="*/ 0 h 55"/>
                  <a:gd name="T20" fmla="*/ 28 w 60"/>
                  <a:gd name="T21" fmla="*/ 0 h 55"/>
                  <a:gd name="T22" fmla="*/ 35 w 60"/>
                  <a:gd name="T23" fmla="*/ 0 h 55"/>
                  <a:gd name="T24" fmla="*/ 35 w 60"/>
                  <a:gd name="T25" fmla="*/ 0 h 55"/>
                  <a:gd name="T26" fmla="*/ 40 w 60"/>
                  <a:gd name="T27" fmla="*/ 15 h 55"/>
                  <a:gd name="T28" fmla="*/ 55 w 60"/>
                  <a:gd name="T29" fmla="*/ 28 h 55"/>
                  <a:gd name="T30" fmla="*/ 60 w 60"/>
                  <a:gd name="T31" fmla="*/ 40 h 55"/>
                  <a:gd name="T32" fmla="*/ 60 w 60"/>
                  <a:gd name="T33" fmla="*/ 40 h 55"/>
                  <a:gd name="T34" fmla="*/ 60 w 60"/>
                  <a:gd name="T35" fmla="*/ 48 h 55"/>
                  <a:gd name="T36" fmla="*/ 55 w 60"/>
                  <a:gd name="T37" fmla="*/ 55 h 55"/>
                  <a:gd name="T38" fmla="*/ 40 w 60"/>
                  <a:gd name="T39" fmla="*/ 48 h 55"/>
                  <a:gd name="T40" fmla="*/ 40 w 60"/>
                  <a:gd name="T41" fmla="*/ 48 h 55"/>
                  <a:gd name="T42" fmla="*/ 20 w 60"/>
                  <a:gd name="T43" fmla="*/ 40 h 55"/>
                  <a:gd name="T44" fmla="*/ 13 w 60"/>
                  <a:gd name="T45" fmla="*/ 40 h 55"/>
                  <a:gd name="T46" fmla="*/ 8 w 60"/>
                  <a:gd name="T47" fmla="*/ 3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0" h="55">
                    <a:moveTo>
                      <a:pt x="8" y="35"/>
                    </a:moveTo>
                    <a:lnTo>
                      <a:pt x="0" y="35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8" y="2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20" y="0"/>
                    </a:lnTo>
                    <a:lnTo>
                      <a:pt x="28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40" y="15"/>
                    </a:lnTo>
                    <a:lnTo>
                      <a:pt x="55" y="28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60" y="48"/>
                    </a:lnTo>
                    <a:lnTo>
                      <a:pt x="55" y="55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20" y="40"/>
                    </a:lnTo>
                    <a:lnTo>
                      <a:pt x="13" y="40"/>
                    </a:lnTo>
                    <a:lnTo>
                      <a:pt x="8" y="35"/>
                    </a:lnTo>
                    <a:close/>
                  </a:path>
                </a:pathLst>
              </a:custGeom>
              <a:solidFill>
                <a:srgbClr val="D482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4" name="Freeform 622"/>
              <p:cNvSpPr>
                <a:spLocks/>
              </p:cNvSpPr>
              <p:nvPr/>
            </p:nvSpPr>
            <p:spPr bwMode="auto">
              <a:xfrm>
                <a:off x="4407" y="2476"/>
                <a:ext cx="23" cy="20"/>
              </a:xfrm>
              <a:custGeom>
                <a:avLst/>
                <a:gdLst>
                  <a:gd name="T0" fmla="*/ 0 w 47"/>
                  <a:gd name="T1" fmla="*/ 20 h 40"/>
                  <a:gd name="T2" fmla="*/ 0 w 47"/>
                  <a:gd name="T3" fmla="*/ 20 h 40"/>
                  <a:gd name="T4" fmla="*/ 0 w 47"/>
                  <a:gd name="T5" fmla="*/ 15 h 40"/>
                  <a:gd name="T6" fmla="*/ 5 w 47"/>
                  <a:gd name="T7" fmla="*/ 8 h 40"/>
                  <a:gd name="T8" fmla="*/ 5 w 47"/>
                  <a:gd name="T9" fmla="*/ 8 h 40"/>
                  <a:gd name="T10" fmla="*/ 12 w 47"/>
                  <a:gd name="T11" fmla="*/ 0 h 40"/>
                  <a:gd name="T12" fmla="*/ 20 w 47"/>
                  <a:gd name="T13" fmla="*/ 0 h 40"/>
                  <a:gd name="T14" fmla="*/ 27 w 47"/>
                  <a:gd name="T15" fmla="*/ 8 h 40"/>
                  <a:gd name="T16" fmla="*/ 27 w 47"/>
                  <a:gd name="T17" fmla="*/ 8 h 40"/>
                  <a:gd name="T18" fmla="*/ 27 w 47"/>
                  <a:gd name="T19" fmla="*/ 15 h 40"/>
                  <a:gd name="T20" fmla="*/ 40 w 47"/>
                  <a:gd name="T21" fmla="*/ 28 h 40"/>
                  <a:gd name="T22" fmla="*/ 47 w 47"/>
                  <a:gd name="T23" fmla="*/ 35 h 40"/>
                  <a:gd name="T24" fmla="*/ 47 w 47"/>
                  <a:gd name="T25" fmla="*/ 35 h 40"/>
                  <a:gd name="T26" fmla="*/ 47 w 47"/>
                  <a:gd name="T27" fmla="*/ 40 h 40"/>
                  <a:gd name="T28" fmla="*/ 40 w 47"/>
                  <a:gd name="T29" fmla="*/ 40 h 40"/>
                  <a:gd name="T30" fmla="*/ 27 w 47"/>
                  <a:gd name="T31" fmla="*/ 40 h 40"/>
                  <a:gd name="T32" fmla="*/ 27 w 47"/>
                  <a:gd name="T33" fmla="*/ 40 h 40"/>
                  <a:gd name="T34" fmla="*/ 12 w 47"/>
                  <a:gd name="T35" fmla="*/ 35 h 40"/>
                  <a:gd name="T36" fmla="*/ 5 w 47"/>
                  <a:gd name="T37" fmla="*/ 35 h 40"/>
                  <a:gd name="T38" fmla="*/ 5 w 47"/>
                  <a:gd name="T39" fmla="*/ 28 h 40"/>
                  <a:gd name="T40" fmla="*/ 5 w 47"/>
                  <a:gd name="T41" fmla="*/ 28 h 40"/>
                  <a:gd name="T42" fmla="*/ 0 w 47"/>
                  <a:gd name="T43" fmla="*/ 28 h 40"/>
                  <a:gd name="T44" fmla="*/ 0 w 47"/>
                  <a:gd name="T45" fmla="*/ 28 h 40"/>
                  <a:gd name="T46" fmla="*/ 0 w 47"/>
                  <a:gd name="T47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40">
                    <a:moveTo>
                      <a:pt x="0" y="20"/>
                    </a:moveTo>
                    <a:lnTo>
                      <a:pt x="0" y="20"/>
                    </a:lnTo>
                    <a:lnTo>
                      <a:pt x="0" y="15"/>
                    </a:lnTo>
                    <a:lnTo>
                      <a:pt x="5" y="8"/>
                    </a:lnTo>
                    <a:lnTo>
                      <a:pt x="5" y="8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15"/>
                    </a:lnTo>
                    <a:lnTo>
                      <a:pt x="40" y="28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47" y="40"/>
                    </a:lnTo>
                    <a:lnTo>
                      <a:pt x="40" y="40"/>
                    </a:lnTo>
                    <a:lnTo>
                      <a:pt x="27" y="40"/>
                    </a:lnTo>
                    <a:lnTo>
                      <a:pt x="27" y="40"/>
                    </a:lnTo>
                    <a:lnTo>
                      <a:pt x="12" y="35"/>
                    </a:lnTo>
                    <a:lnTo>
                      <a:pt x="5" y="35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5" name="Freeform 623"/>
              <p:cNvSpPr>
                <a:spLocks/>
              </p:cNvSpPr>
              <p:nvPr/>
            </p:nvSpPr>
            <p:spPr bwMode="auto">
              <a:xfrm>
                <a:off x="4322" y="2661"/>
                <a:ext cx="58" cy="47"/>
              </a:xfrm>
              <a:custGeom>
                <a:avLst/>
                <a:gdLst>
                  <a:gd name="T0" fmla="*/ 27 w 114"/>
                  <a:gd name="T1" fmla="*/ 7 h 94"/>
                  <a:gd name="T2" fmla="*/ 27 w 114"/>
                  <a:gd name="T3" fmla="*/ 7 h 94"/>
                  <a:gd name="T4" fmla="*/ 40 w 114"/>
                  <a:gd name="T5" fmla="*/ 0 h 94"/>
                  <a:gd name="T6" fmla="*/ 54 w 114"/>
                  <a:gd name="T7" fmla="*/ 7 h 94"/>
                  <a:gd name="T8" fmla="*/ 54 w 114"/>
                  <a:gd name="T9" fmla="*/ 7 h 94"/>
                  <a:gd name="T10" fmla="*/ 60 w 114"/>
                  <a:gd name="T11" fmla="*/ 20 h 94"/>
                  <a:gd name="T12" fmla="*/ 67 w 114"/>
                  <a:gd name="T13" fmla="*/ 20 h 94"/>
                  <a:gd name="T14" fmla="*/ 82 w 114"/>
                  <a:gd name="T15" fmla="*/ 20 h 94"/>
                  <a:gd name="T16" fmla="*/ 82 w 114"/>
                  <a:gd name="T17" fmla="*/ 20 h 94"/>
                  <a:gd name="T18" fmla="*/ 94 w 114"/>
                  <a:gd name="T19" fmla="*/ 20 h 94"/>
                  <a:gd name="T20" fmla="*/ 102 w 114"/>
                  <a:gd name="T21" fmla="*/ 27 h 94"/>
                  <a:gd name="T22" fmla="*/ 107 w 114"/>
                  <a:gd name="T23" fmla="*/ 40 h 94"/>
                  <a:gd name="T24" fmla="*/ 107 w 114"/>
                  <a:gd name="T25" fmla="*/ 40 h 94"/>
                  <a:gd name="T26" fmla="*/ 114 w 114"/>
                  <a:gd name="T27" fmla="*/ 60 h 94"/>
                  <a:gd name="T28" fmla="*/ 107 w 114"/>
                  <a:gd name="T29" fmla="*/ 80 h 94"/>
                  <a:gd name="T30" fmla="*/ 94 w 114"/>
                  <a:gd name="T31" fmla="*/ 94 h 94"/>
                  <a:gd name="T32" fmla="*/ 94 w 114"/>
                  <a:gd name="T33" fmla="*/ 94 h 94"/>
                  <a:gd name="T34" fmla="*/ 67 w 114"/>
                  <a:gd name="T35" fmla="*/ 94 h 94"/>
                  <a:gd name="T36" fmla="*/ 47 w 114"/>
                  <a:gd name="T37" fmla="*/ 87 h 94"/>
                  <a:gd name="T38" fmla="*/ 34 w 114"/>
                  <a:gd name="T39" fmla="*/ 67 h 94"/>
                  <a:gd name="T40" fmla="*/ 34 w 114"/>
                  <a:gd name="T41" fmla="*/ 67 h 94"/>
                  <a:gd name="T42" fmla="*/ 14 w 114"/>
                  <a:gd name="T43" fmla="*/ 53 h 94"/>
                  <a:gd name="T44" fmla="*/ 0 w 114"/>
                  <a:gd name="T45" fmla="*/ 40 h 94"/>
                  <a:gd name="T46" fmla="*/ 0 w 114"/>
                  <a:gd name="T47" fmla="*/ 33 h 94"/>
                  <a:gd name="T48" fmla="*/ 0 w 114"/>
                  <a:gd name="T49" fmla="*/ 33 h 94"/>
                  <a:gd name="T50" fmla="*/ 0 w 114"/>
                  <a:gd name="T51" fmla="*/ 33 h 94"/>
                  <a:gd name="T52" fmla="*/ 7 w 114"/>
                  <a:gd name="T53" fmla="*/ 27 h 94"/>
                  <a:gd name="T54" fmla="*/ 14 w 114"/>
                  <a:gd name="T55" fmla="*/ 20 h 94"/>
                  <a:gd name="T56" fmla="*/ 14 w 114"/>
                  <a:gd name="T57" fmla="*/ 20 h 94"/>
                  <a:gd name="T58" fmla="*/ 20 w 114"/>
                  <a:gd name="T59" fmla="*/ 13 h 94"/>
                  <a:gd name="T60" fmla="*/ 20 w 114"/>
                  <a:gd name="T61" fmla="*/ 13 h 94"/>
                  <a:gd name="T62" fmla="*/ 27 w 114"/>
                  <a:gd name="T63" fmla="*/ 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4" h="94">
                    <a:moveTo>
                      <a:pt x="27" y="7"/>
                    </a:moveTo>
                    <a:lnTo>
                      <a:pt x="27" y="7"/>
                    </a:lnTo>
                    <a:lnTo>
                      <a:pt x="40" y="0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60" y="20"/>
                    </a:lnTo>
                    <a:lnTo>
                      <a:pt x="67" y="20"/>
                    </a:lnTo>
                    <a:lnTo>
                      <a:pt x="82" y="20"/>
                    </a:lnTo>
                    <a:lnTo>
                      <a:pt x="82" y="20"/>
                    </a:lnTo>
                    <a:lnTo>
                      <a:pt x="94" y="20"/>
                    </a:lnTo>
                    <a:lnTo>
                      <a:pt x="102" y="27"/>
                    </a:lnTo>
                    <a:lnTo>
                      <a:pt x="107" y="40"/>
                    </a:lnTo>
                    <a:lnTo>
                      <a:pt x="107" y="40"/>
                    </a:lnTo>
                    <a:lnTo>
                      <a:pt x="114" y="60"/>
                    </a:lnTo>
                    <a:lnTo>
                      <a:pt x="107" y="80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67" y="94"/>
                    </a:lnTo>
                    <a:lnTo>
                      <a:pt x="47" y="87"/>
                    </a:lnTo>
                    <a:lnTo>
                      <a:pt x="34" y="67"/>
                    </a:lnTo>
                    <a:lnTo>
                      <a:pt x="34" y="67"/>
                    </a:lnTo>
                    <a:lnTo>
                      <a:pt x="14" y="53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0" y="33"/>
                    </a:lnTo>
                    <a:lnTo>
                      <a:pt x="7" y="27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7" y="7"/>
                    </a:lnTo>
                    <a:close/>
                  </a:path>
                </a:pathLst>
              </a:custGeom>
              <a:solidFill>
                <a:srgbClr val="E598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6" name="Freeform 624"/>
              <p:cNvSpPr>
                <a:spLocks/>
              </p:cNvSpPr>
              <p:nvPr/>
            </p:nvSpPr>
            <p:spPr bwMode="auto">
              <a:xfrm>
                <a:off x="4332" y="2661"/>
                <a:ext cx="38" cy="30"/>
              </a:xfrm>
              <a:custGeom>
                <a:avLst/>
                <a:gdLst>
                  <a:gd name="T0" fmla="*/ 20 w 74"/>
                  <a:gd name="T1" fmla="*/ 0 h 60"/>
                  <a:gd name="T2" fmla="*/ 20 w 74"/>
                  <a:gd name="T3" fmla="*/ 0 h 60"/>
                  <a:gd name="T4" fmla="*/ 27 w 74"/>
                  <a:gd name="T5" fmla="*/ 7 h 60"/>
                  <a:gd name="T6" fmla="*/ 34 w 74"/>
                  <a:gd name="T7" fmla="*/ 7 h 60"/>
                  <a:gd name="T8" fmla="*/ 34 w 74"/>
                  <a:gd name="T9" fmla="*/ 7 h 60"/>
                  <a:gd name="T10" fmla="*/ 40 w 74"/>
                  <a:gd name="T11" fmla="*/ 20 h 60"/>
                  <a:gd name="T12" fmla="*/ 47 w 74"/>
                  <a:gd name="T13" fmla="*/ 20 h 60"/>
                  <a:gd name="T14" fmla="*/ 62 w 74"/>
                  <a:gd name="T15" fmla="*/ 20 h 60"/>
                  <a:gd name="T16" fmla="*/ 62 w 74"/>
                  <a:gd name="T17" fmla="*/ 20 h 60"/>
                  <a:gd name="T18" fmla="*/ 67 w 74"/>
                  <a:gd name="T19" fmla="*/ 20 h 60"/>
                  <a:gd name="T20" fmla="*/ 67 w 74"/>
                  <a:gd name="T21" fmla="*/ 20 h 60"/>
                  <a:gd name="T22" fmla="*/ 74 w 74"/>
                  <a:gd name="T23" fmla="*/ 20 h 60"/>
                  <a:gd name="T24" fmla="*/ 74 w 74"/>
                  <a:gd name="T25" fmla="*/ 20 h 60"/>
                  <a:gd name="T26" fmla="*/ 74 w 74"/>
                  <a:gd name="T27" fmla="*/ 27 h 60"/>
                  <a:gd name="T28" fmla="*/ 74 w 74"/>
                  <a:gd name="T29" fmla="*/ 40 h 60"/>
                  <a:gd name="T30" fmla="*/ 62 w 74"/>
                  <a:gd name="T31" fmla="*/ 53 h 60"/>
                  <a:gd name="T32" fmla="*/ 62 w 74"/>
                  <a:gd name="T33" fmla="*/ 53 h 60"/>
                  <a:gd name="T34" fmla="*/ 40 w 74"/>
                  <a:gd name="T35" fmla="*/ 60 h 60"/>
                  <a:gd name="T36" fmla="*/ 27 w 74"/>
                  <a:gd name="T37" fmla="*/ 60 h 60"/>
                  <a:gd name="T38" fmla="*/ 14 w 74"/>
                  <a:gd name="T39" fmla="*/ 53 h 60"/>
                  <a:gd name="T40" fmla="*/ 14 w 74"/>
                  <a:gd name="T41" fmla="*/ 53 h 60"/>
                  <a:gd name="T42" fmla="*/ 7 w 74"/>
                  <a:gd name="T43" fmla="*/ 40 h 60"/>
                  <a:gd name="T44" fmla="*/ 0 w 74"/>
                  <a:gd name="T45" fmla="*/ 27 h 60"/>
                  <a:gd name="T46" fmla="*/ 7 w 74"/>
                  <a:gd name="T47" fmla="*/ 13 h 60"/>
                  <a:gd name="T48" fmla="*/ 7 w 74"/>
                  <a:gd name="T49" fmla="*/ 13 h 60"/>
                  <a:gd name="T50" fmla="*/ 7 w 74"/>
                  <a:gd name="T51" fmla="*/ 7 h 60"/>
                  <a:gd name="T52" fmla="*/ 14 w 74"/>
                  <a:gd name="T53" fmla="*/ 0 h 60"/>
                  <a:gd name="T54" fmla="*/ 20 w 74"/>
                  <a:gd name="T55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4" h="60">
                    <a:moveTo>
                      <a:pt x="20" y="0"/>
                    </a:moveTo>
                    <a:lnTo>
                      <a:pt x="20" y="0"/>
                    </a:lnTo>
                    <a:lnTo>
                      <a:pt x="27" y="7"/>
                    </a:lnTo>
                    <a:lnTo>
                      <a:pt x="34" y="7"/>
                    </a:lnTo>
                    <a:lnTo>
                      <a:pt x="34" y="7"/>
                    </a:lnTo>
                    <a:lnTo>
                      <a:pt x="40" y="20"/>
                    </a:lnTo>
                    <a:lnTo>
                      <a:pt x="47" y="20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74" y="27"/>
                    </a:lnTo>
                    <a:lnTo>
                      <a:pt x="74" y="40"/>
                    </a:lnTo>
                    <a:lnTo>
                      <a:pt x="62" y="53"/>
                    </a:lnTo>
                    <a:lnTo>
                      <a:pt x="62" y="53"/>
                    </a:lnTo>
                    <a:lnTo>
                      <a:pt x="40" y="60"/>
                    </a:lnTo>
                    <a:lnTo>
                      <a:pt x="27" y="60"/>
                    </a:lnTo>
                    <a:lnTo>
                      <a:pt x="14" y="53"/>
                    </a:lnTo>
                    <a:lnTo>
                      <a:pt x="14" y="53"/>
                    </a:lnTo>
                    <a:lnTo>
                      <a:pt x="7" y="40"/>
                    </a:lnTo>
                    <a:lnTo>
                      <a:pt x="0" y="27"/>
                    </a:lnTo>
                    <a:lnTo>
                      <a:pt x="7" y="13"/>
                    </a:lnTo>
                    <a:lnTo>
                      <a:pt x="7" y="13"/>
                    </a:lnTo>
                    <a:lnTo>
                      <a:pt x="7" y="7"/>
                    </a:lnTo>
                    <a:lnTo>
                      <a:pt x="14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BF6B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7" name="Freeform 625"/>
              <p:cNvSpPr>
                <a:spLocks/>
              </p:cNvSpPr>
              <p:nvPr/>
            </p:nvSpPr>
            <p:spPr bwMode="auto">
              <a:xfrm>
                <a:off x="4340" y="2685"/>
                <a:ext cx="40" cy="23"/>
              </a:xfrm>
              <a:custGeom>
                <a:avLst/>
                <a:gdLst>
                  <a:gd name="T0" fmla="*/ 0 w 80"/>
                  <a:gd name="T1" fmla="*/ 20 h 47"/>
                  <a:gd name="T2" fmla="*/ 13 w 80"/>
                  <a:gd name="T3" fmla="*/ 40 h 47"/>
                  <a:gd name="T4" fmla="*/ 33 w 80"/>
                  <a:gd name="T5" fmla="*/ 47 h 47"/>
                  <a:gd name="T6" fmla="*/ 60 w 80"/>
                  <a:gd name="T7" fmla="*/ 47 h 47"/>
                  <a:gd name="T8" fmla="*/ 60 w 80"/>
                  <a:gd name="T9" fmla="*/ 47 h 47"/>
                  <a:gd name="T10" fmla="*/ 73 w 80"/>
                  <a:gd name="T11" fmla="*/ 40 h 47"/>
                  <a:gd name="T12" fmla="*/ 80 w 80"/>
                  <a:gd name="T13" fmla="*/ 20 h 47"/>
                  <a:gd name="T14" fmla="*/ 73 w 80"/>
                  <a:gd name="T15" fmla="*/ 0 h 47"/>
                  <a:gd name="T16" fmla="*/ 73 w 80"/>
                  <a:gd name="T17" fmla="*/ 0 h 47"/>
                  <a:gd name="T18" fmla="*/ 68 w 80"/>
                  <a:gd name="T19" fmla="*/ 13 h 47"/>
                  <a:gd name="T20" fmla="*/ 53 w 80"/>
                  <a:gd name="T21" fmla="*/ 27 h 47"/>
                  <a:gd name="T22" fmla="*/ 26 w 80"/>
                  <a:gd name="T23" fmla="*/ 27 h 47"/>
                  <a:gd name="T24" fmla="*/ 26 w 80"/>
                  <a:gd name="T25" fmla="*/ 27 h 47"/>
                  <a:gd name="T26" fmla="*/ 0 w 80"/>
                  <a:gd name="T27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0" h="47">
                    <a:moveTo>
                      <a:pt x="0" y="20"/>
                    </a:moveTo>
                    <a:lnTo>
                      <a:pt x="13" y="40"/>
                    </a:lnTo>
                    <a:lnTo>
                      <a:pt x="33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73" y="40"/>
                    </a:lnTo>
                    <a:lnTo>
                      <a:pt x="80" y="20"/>
                    </a:lnTo>
                    <a:lnTo>
                      <a:pt x="73" y="0"/>
                    </a:lnTo>
                    <a:lnTo>
                      <a:pt x="73" y="0"/>
                    </a:lnTo>
                    <a:lnTo>
                      <a:pt x="68" y="13"/>
                    </a:lnTo>
                    <a:lnTo>
                      <a:pt x="53" y="27"/>
                    </a:lnTo>
                    <a:lnTo>
                      <a:pt x="26" y="27"/>
                    </a:lnTo>
                    <a:lnTo>
                      <a:pt x="26" y="27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CE7A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8" name="Freeform 626"/>
              <p:cNvSpPr>
                <a:spLocks/>
              </p:cNvSpPr>
              <p:nvPr/>
            </p:nvSpPr>
            <p:spPr bwMode="auto">
              <a:xfrm>
                <a:off x="4390" y="2462"/>
                <a:ext cx="10" cy="21"/>
              </a:xfrm>
              <a:custGeom>
                <a:avLst/>
                <a:gdLst>
                  <a:gd name="T0" fmla="*/ 0 w 20"/>
                  <a:gd name="T1" fmla="*/ 35 h 42"/>
                  <a:gd name="T2" fmla="*/ 0 w 20"/>
                  <a:gd name="T3" fmla="*/ 42 h 42"/>
                  <a:gd name="T4" fmla="*/ 0 w 20"/>
                  <a:gd name="T5" fmla="*/ 42 h 42"/>
                  <a:gd name="T6" fmla="*/ 7 w 20"/>
                  <a:gd name="T7" fmla="*/ 42 h 42"/>
                  <a:gd name="T8" fmla="*/ 7 w 20"/>
                  <a:gd name="T9" fmla="*/ 42 h 42"/>
                  <a:gd name="T10" fmla="*/ 15 w 20"/>
                  <a:gd name="T11" fmla="*/ 35 h 42"/>
                  <a:gd name="T12" fmla="*/ 20 w 20"/>
                  <a:gd name="T13" fmla="*/ 15 h 42"/>
                  <a:gd name="T14" fmla="*/ 20 w 20"/>
                  <a:gd name="T15" fmla="*/ 0 h 42"/>
                  <a:gd name="T16" fmla="*/ 20 w 20"/>
                  <a:gd name="T17" fmla="*/ 0 h 42"/>
                  <a:gd name="T18" fmla="*/ 15 w 20"/>
                  <a:gd name="T19" fmla="*/ 0 h 42"/>
                  <a:gd name="T20" fmla="*/ 15 w 20"/>
                  <a:gd name="T21" fmla="*/ 0 h 42"/>
                  <a:gd name="T22" fmla="*/ 15 w 20"/>
                  <a:gd name="T23" fmla="*/ 0 h 42"/>
                  <a:gd name="T24" fmla="*/ 15 w 20"/>
                  <a:gd name="T25" fmla="*/ 0 h 42"/>
                  <a:gd name="T26" fmla="*/ 7 w 20"/>
                  <a:gd name="T27" fmla="*/ 15 h 42"/>
                  <a:gd name="T28" fmla="*/ 7 w 20"/>
                  <a:gd name="T29" fmla="*/ 27 h 42"/>
                  <a:gd name="T30" fmla="*/ 7 w 20"/>
                  <a:gd name="T31" fmla="*/ 35 h 42"/>
                  <a:gd name="T32" fmla="*/ 7 w 20"/>
                  <a:gd name="T33" fmla="*/ 35 h 42"/>
                  <a:gd name="T34" fmla="*/ 0 w 20"/>
                  <a:gd name="T35" fmla="*/ 35 h 42"/>
                  <a:gd name="T36" fmla="*/ 0 w 20"/>
                  <a:gd name="T37" fmla="*/ 35 h 42"/>
                  <a:gd name="T38" fmla="*/ 0 w 20"/>
                  <a:gd name="T39" fmla="*/ 35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" h="42">
                    <a:moveTo>
                      <a:pt x="0" y="35"/>
                    </a:moveTo>
                    <a:lnTo>
                      <a:pt x="0" y="42"/>
                    </a:lnTo>
                    <a:lnTo>
                      <a:pt x="0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15" y="35"/>
                    </a:lnTo>
                    <a:lnTo>
                      <a:pt x="20" y="15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7" y="15"/>
                    </a:lnTo>
                    <a:lnTo>
                      <a:pt x="7" y="27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close/>
                  </a:path>
                </a:pathLst>
              </a:custGeom>
              <a:solidFill>
                <a:srgbClr val="33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19" name="Freeform 627"/>
              <p:cNvSpPr>
                <a:spLocks/>
              </p:cNvSpPr>
              <p:nvPr/>
            </p:nvSpPr>
            <p:spPr bwMode="auto">
              <a:xfrm>
                <a:off x="4289" y="2483"/>
                <a:ext cx="71" cy="36"/>
              </a:xfrm>
              <a:custGeom>
                <a:avLst/>
                <a:gdLst>
                  <a:gd name="T0" fmla="*/ 0 w 141"/>
                  <a:gd name="T1" fmla="*/ 25 h 73"/>
                  <a:gd name="T2" fmla="*/ 0 w 141"/>
                  <a:gd name="T3" fmla="*/ 33 h 73"/>
                  <a:gd name="T4" fmla="*/ 0 w 141"/>
                  <a:gd name="T5" fmla="*/ 53 h 73"/>
                  <a:gd name="T6" fmla="*/ 27 w 141"/>
                  <a:gd name="T7" fmla="*/ 67 h 73"/>
                  <a:gd name="T8" fmla="*/ 27 w 141"/>
                  <a:gd name="T9" fmla="*/ 67 h 73"/>
                  <a:gd name="T10" fmla="*/ 60 w 141"/>
                  <a:gd name="T11" fmla="*/ 73 h 73"/>
                  <a:gd name="T12" fmla="*/ 101 w 141"/>
                  <a:gd name="T13" fmla="*/ 73 h 73"/>
                  <a:gd name="T14" fmla="*/ 127 w 141"/>
                  <a:gd name="T15" fmla="*/ 60 h 73"/>
                  <a:gd name="T16" fmla="*/ 127 w 141"/>
                  <a:gd name="T17" fmla="*/ 60 h 73"/>
                  <a:gd name="T18" fmla="*/ 141 w 141"/>
                  <a:gd name="T19" fmla="*/ 40 h 73"/>
                  <a:gd name="T20" fmla="*/ 141 w 141"/>
                  <a:gd name="T21" fmla="*/ 20 h 73"/>
                  <a:gd name="T22" fmla="*/ 127 w 141"/>
                  <a:gd name="T23" fmla="*/ 5 h 73"/>
                  <a:gd name="T24" fmla="*/ 127 w 141"/>
                  <a:gd name="T25" fmla="*/ 5 h 73"/>
                  <a:gd name="T26" fmla="*/ 101 w 141"/>
                  <a:gd name="T27" fmla="*/ 13 h 73"/>
                  <a:gd name="T28" fmla="*/ 74 w 141"/>
                  <a:gd name="T29" fmla="*/ 5 h 73"/>
                  <a:gd name="T30" fmla="*/ 40 w 141"/>
                  <a:gd name="T31" fmla="*/ 0 h 73"/>
                  <a:gd name="T32" fmla="*/ 40 w 141"/>
                  <a:gd name="T33" fmla="*/ 0 h 73"/>
                  <a:gd name="T34" fmla="*/ 14 w 141"/>
                  <a:gd name="T35" fmla="*/ 5 h 73"/>
                  <a:gd name="T36" fmla="*/ 0 w 141"/>
                  <a:gd name="T37" fmla="*/ 20 h 73"/>
                  <a:gd name="T38" fmla="*/ 0 w 141"/>
                  <a:gd name="T39" fmla="*/ 2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1" h="73">
                    <a:moveTo>
                      <a:pt x="0" y="25"/>
                    </a:moveTo>
                    <a:lnTo>
                      <a:pt x="0" y="33"/>
                    </a:lnTo>
                    <a:lnTo>
                      <a:pt x="0" y="53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60" y="73"/>
                    </a:lnTo>
                    <a:lnTo>
                      <a:pt x="101" y="73"/>
                    </a:lnTo>
                    <a:lnTo>
                      <a:pt x="127" y="60"/>
                    </a:lnTo>
                    <a:lnTo>
                      <a:pt x="127" y="60"/>
                    </a:lnTo>
                    <a:lnTo>
                      <a:pt x="141" y="40"/>
                    </a:lnTo>
                    <a:lnTo>
                      <a:pt x="141" y="20"/>
                    </a:lnTo>
                    <a:lnTo>
                      <a:pt x="127" y="5"/>
                    </a:lnTo>
                    <a:lnTo>
                      <a:pt x="127" y="5"/>
                    </a:lnTo>
                    <a:lnTo>
                      <a:pt x="101" y="13"/>
                    </a:lnTo>
                    <a:lnTo>
                      <a:pt x="74" y="5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14" y="5"/>
                    </a:lnTo>
                    <a:lnTo>
                      <a:pt x="0" y="2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0" name="Freeform 628"/>
              <p:cNvSpPr>
                <a:spLocks/>
              </p:cNvSpPr>
              <p:nvPr/>
            </p:nvSpPr>
            <p:spPr bwMode="auto">
              <a:xfrm>
                <a:off x="4427" y="2533"/>
                <a:ext cx="27" cy="37"/>
              </a:xfrm>
              <a:custGeom>
                <a:avLst/>
                <a:gdLst>
                  <a:gd name="T0" fmla="*/ 0 w 54"/>
                  <a:gd name="T1" fmla="*/ 60 h 74"/>
                  <a:gd name="T2" fmla="*/ 0 w 54"/>
                  <a:gd name="T3" fmla="*/ 47 h 74"/>
                  <a:gd name="T4" fmla="*/ 7 w 54"/>
                  <a:gd name="T5" fmla="*/ 20 h 74"/>
                  <a:gd name="T6" fmla="*/ 19 w 54"/>
                  <a:gd name="T7" fmla="*/ 0 h 74"/>
                  <a:gd name="T8" fmla="*/ 19 w 54"/>
                  <a:gd name="T9" fmla="*/ 0 h 74"/>
                  <a:gd name="T10" fmla="*/ 27 w 54"/>
                  <a:gd name="T11" fmla="*/ 0 h 74"/>
                  <a:gd name="T12" fmla="*/ 39 w 54"/>
                  <a:gd name="T13" fmla="*/ 7 h 74"/>
                  <a:gd name="T14" fmla="*/ 54 w 54"/>
                  <a:gd name="T15" fmla="*/ 7 h 74"/>
                  <a:gd name="T16" fmla="*/ 54 w 54"/>
                  <a:gd name="T17" fmla="*/ 7 h 74"/>
                  <a:gd name="T18" fmla="*/ 54 w 54"/>
                  <a:gd name="T19" fmla="*/ 20 h 74"/>
                  <a:gd name="T20" fmla="*/ 47 w 54"/>
                  <a:gd name="T21" fmla="*/ 34 h 74"/>
                  <a:gd name="T22" fmla="*/ 39 w 54"/>
                  <a:gd name="T23" fmla="*/ 47 h 74"/>
                  <a:gd name="T24" fmla="*/ 39 w 54"/>
                  <a:gd name="T25" fmla="*/ 47 h 74"/>
                  <a:gd name="T26" fmla="*/ 19 w 54"/>
                  <a:gd name="T27" fmla="*/ 67 h 74"/>
                  <a:gd name="T28" fmla="*/ 7 w 54"/>
                  <a:gd name="T29" fmla="*/ 74 h 74"/>
                  <a:gd name="T30" fmla="*/ 0 w 54"/>
                  <a:gd name="T31" fmla="*/ 6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4" h="74">
                    <a:moveTo>
                      <a:pt x="0" y="60"/>
                    </a:moveTo>
                    <a:lnTo>
                      <a:pt x="0" y="47"/>
                    </a:lnTo>
                    <a:lnTo>
                      <a:pt x="7" y="2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9" y="7"/>
                    </a:lnTo>
                    <a:lnTo>
                      <a:pt x="54" y="7"/>
                    </a:lnTo>
                    <a:lnTo>
                      <a:pt x="54" y="7"/>
                    </a:lnTo>
                    <a:lnTo>
                      <a:pt x="54" y="20"/>
                    </a:lnTo>
                    <a:lnTo>
                      <a:pt x="47" y="34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19" y="67"/>
                    </a:lnTo>
                    <a:lnTo>
                      <a:pt x="7" y="74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E89B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1" name="Freeform 629"/>
              <p:cNvSpPr>
                <a:spLocks/>
              </p:cNvSpPr>
              <p:nvPr/>
            </p:nvSpPr>
            <p:spPr bwMode="auto">
              <a:xfrm>
                <a:off x="4427" y="2533"/>
                <a:ext cx="23" cy="34"/>
              </a:xfrm>
              <a:custGeom>
                <a:avLst/>
                <a:gdLst>
                  <a:gd name="T0" fmla="*/ 47 w 47"/>
                  <a:gd name="T1" fmla="*/ 7 h 67"/>
                  <a:gd name="T2" fmla="*/ 47 w 47"/>
                  <a:gd name="T3" fmla="*/ 20 h 67"/>
                  <a:gd name="T4" fmla="*/ 47 w 47"/>
                  <a:gd name="T5" fmla="*/ 27 h 67"/>
                  <a:gd name="T6" fmla="*/ 39 w 47"/>
                  <a:gd name="T7" fmla="*/ 47 h 67"/>
                  <a:gd name="T8" fmla="*/ 39 w 47"/>
                  <a:gd name="T9" fmla="*/ 47 h 67"/>
                  <a:gd name="T10" fmla="*/ 27 w 47"/>
                  <a:gd name="T11" fmla="*/ 67 h 67"/>
                  <a:gd name="T12" fmla="*/ 7 w 47"/>
                  <a:gd name="T13" fmla="*/ 67 h 67"/>
                  <a:gd name="T14" fmla="*/ 0 w 47"/>
                  <a:gd name="T15" fmla="*/ 54 h 67"/>
                  <a:gd name="T16" fmla="*/ 0 w 47"/>
                  <a:gd name="T17" fmla="*/ 54 h 67"/>
                  <a:gd name="T18" fmla="*/ 0 w 47"/>
                  <a:gd name="T19" fmla="*/ 47 h 67"/>
                  <a:gd name="T20" fmla="*/ 7 w 47"/>
                  <a:gd name="T21" fmla="*/ 20 h 67"/>
                  <a:gd name="T22" fmla="*/ 19 w 47"/>
                  <a:gd name="T23" fmla="*/ 0 h 67"/>
                  <a:gd name="T24" fmla="*/ 19 w 47"/>
                  <a:gd name="T25" fmla="*/ 0 h 67"/>
                  <a:gd name="T26" fmla="*/ 27 w 47"/>
                  <a:gd name="T27" fmla="*/ 0 h 67"/>
                  <a:gd name="T28" fmla="*/ 39 w 47"/>
                  <a:gd name="T29" fmla="*/ 7 h 67"/>
                  <a:gd name="T30" fmla="*/ 47 w 47"/>
                  <a:gd name="T31" fmla="*/ 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67">
                    <a:moveTo>
                      <a:pt x="47" y="7"/>
                    </a:moveTo>
                    <a:lnTo>
                      <a:pt x="47" y="20"/>
                    </a:lnTo>
                    <a:lnTo>
                      <a:pt x="47" y="2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27" y="67"/>
                    </a:lnTo>
                    <a:lnTo>
                      <a:pt x="7" y="67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47"/>
                    </a:lnTo>
                    <a:lnTo>
                      <a:pt x="7" y="2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EDA4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2" name="Freeform 630"/>
              <p:cNvSpPr>
                <a:spLocks/>
              </p:cNvSpPr>
              <p:nvPr/>
            </p:nvSpPr>
            <p:spPr bwMode="auto">
              <a:xfrm>
                <a:off x="4427" y="2533"/>
                <a:ext cx="23" cy="34"/>
              </a:xfrm>
              <a:custGeom>
                <a:avLst/>
                <a:gdLst>
                  <a:gd name="T0" fmla="*/ 47 w 47"/>
                  <a:gd name="T1" fmla="*/ 7 h 67"/>
                  <a:gd name="T2" fmla="*/ 47 w 47"/>
                  <a:gd name="T3" fmla="*/ 14 h 67"/>
                  <a:gd name="T4" fmla="*/ 47 w 47"/>
                  <a:gd name="T5" fmla="*/ 27 h 67"/>
                  <a:gd name="T6" fmla="*/ 39 w 47"/>
                  <a:gd name="T7" fmla="*/ 40 h 67"/>
                  <a:gd name="T8" fmla="*/ 39 w 47"/>
                  <a:gd name="T9" fmla="*/ 40 h 67"/>
                  <a:gd name="T10" fmla="*/ 27 w 47"/>
                  <a:gd name="T11" fmla="*/ 60 h 67"/>
                  <a:gd name="T12" fmla="*/ 7 w 47"/>
                  <a:gd name="T13" fmla="*/ 67 h 67"/>
                  <a:gd name="T14" fmla="*/ 0 w 47"/>
                  <a:gd name="T15" fmla="*/ 47 h 67"/>
                  <a:gd name="T16" fmla="*/ 0 w 47"/>
                  <a:gd name="T17" fmla="*/ 47 h 67"/>
                  <a:gd name="T18" fmla="*/ 0 w 47"/>
                  <a:gd name="T19" fmla="*/ 40 h 67"/>
                  <a:gd name="T20" fmla="*/ 7 w 47"/>
                  <a:gd name="T21" fmla="*/ 20 h 67"/>
                  <a:gd name="T22" fmla="*/ 19 w 47"/>
                  <a:gd name="T23" fmla="*/ 0 h 67"/>
                  <a:gd name="T24" fmla="*/ 19 w 47"/>
                  <a:gd name="T25" fmla="*/ 0 h 67"/>
                  <a:gd name="T26" fmla="*/ 27 w 47"/>
                  <a:gd name="T27" fmla="*/ 0 h 67"/>
                  <a:gd name="T28" fmla="*/ 39 w 47"/>
                  <a:gd name="T29" fmla="*/ 7 h 67"/>
                  <a:gd name="T30" fmla="*/ 47 w 47"/>
                  <a:gd name="T31" fmla="*/ 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7" h="67">
                    <a:moveTo>
                      <a:pt x="47" y="7"/>
                    </a:moveTo>
                    <a:lnTo>
                      <a:pt x="47" y="14"/>
                    </a:lnTo>
                    <a:lnTo>
                      <a:pt x="47" y="27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27" y="60"/>
                    </a:lnTo>
                    <a:lnTo>
                      <a:pt x="7" y="67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40"/>
                    </a:lnTo>
                    <a:lnTo>
                      <a:pt x="7" y="2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9" y="7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F3AD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3" name="Freeform 631"/>
              <p:cNvSpPr>
                <a:spLocks/>
              </p:cNvSpPr>
              <p:nvPr/>
            </p:nvSpPr>
            <p:spPr bwMode="auto">
              <a:xfrm>
                <a:off x="4430" y="2533"/>
                <a:ext cx="20" cy="30"/>
              </a:xfrm>
              <a:custGeom>
                <a:avLst/>
                <a:gdLst>
                  <a:gd name="T0" fmla="*/ 40 w 40"/>
                  <a:gd name="T1" fmla="*/ 14 h 60"/>
                  <a:gd name="T2" fmla="*/ 40 w 40"/>
                  <a:gd name="T3" fmla="*/ 20 h 60"/>
                  <a:gd name="T4" fmla="*/ 40 w 40"/>
                  <a:gd name="T5" fmla="*/ 20 h 60"/>
                  <a:gd name="T6" fmla="*/ 32 w 40"/>
                  <a:gd name="T7" fmla="*/ 34 h 60"/>
                  <a:gd name="T8" fmla="*/ 32 w 40"/>
                  <a:gd name="T9" fmla="*/ 34 h 60"/>
                  <a:gd name="T10" fmla="*/ 20 w 40"/>
                  <a:gd name="T11" fmla="*/ 54 h 60"/>
                  <a:gd name="T12" fmla="*/ 0 w 40"/>
                  <a:gd name="T13" fmla="*/ 60 h 60"/>
                  <a:gd name="T14" fmla="*/ 0 w 40"/>
                  <a:gd name="T15" fmla="*/ 40 h 60"/>
                  <a:gd name="T16" fmla="*/ 0 w 40"/>
                  <a:gd name="T17" fmla="*/ 40 h 60"/>
                  <a:gd name="T18" fmla="*/ 0 w 40"/>
                  <a:gd name="T19" fmla="*/ 34 h 60"/>
                  <a:gd name="T20" fmla="*/ 5 w 40"/>
                  <a:gd name="T21" fmla="*/ 20 h 60"/>
                  <a:gd name="T22" fmla="*/ 12 w 40"/>
                  <a:gd name="T23" fmla="*/ 0 h 60"/>
                  <a:gd name="T24" fmla="*/ 12 w 40"/>
                  <a:gd name="T25" fmla="*/ 0 h 60"/>
                  <a:gd name="T26" fmla="*/ 20 w 40"/>
                  <a:gd name="T27" fmla="*/ 0 h 60"/>
                  <a:gd name="T28" fmla="*/ 32 w 40"/>
                  <a:gd name="T29" fmla="*/ 7 h 60"/>
                  <a:gd name="T30" fmla="*/ 40 w 40"/>
                  <a:gd name="T31" fmla="*/ 1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60">
                    <a:moveTo>
                      <a:pt x="40" y="14"/>
                    </a:moveTo>
                    <a:lnTo>
                      <a:pt x="40" y="20"/>
                    </a:lnTo>
                    <a:lnTo>
                      <a:pt x="40" y="20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20" y="54"/>
                    </a:lnTo>
                    <a:lnTo>
                      <a:pt x="0" y="6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5" y="2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32" y="7"/>
                    </a:lnTo>
                    <a:lnTo>
                      <a:pt x="40" y="14"/>
                    </a:lnTo>
                    <a:close/>
                  </a:path>
                </a:pathLst>
              </a:custGeom>
              <a:solidFill>
                <a:srgbClr val="F9B69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4" name="Freeform 632"/>
              <p:cNvSpPr>
                <a:spLocks/>
              </p:cNvSpPr>
              <p:nvPr/>
            </p:nvSpPr>
            <p:spPr bwMode="auto">
              <a:xfrm>
                <a:off x="4430" y="2533"/>
                <a:ext cx="20" cy="27"/>
              </a:xfrm>
              <a:custGeom>
                <a:avLst/>
                <a:gdLst>
                  <a:gd name="T0" fmla="*/ 0 w 40"/>
                  <a:gd name="T1" fmla="*/ 40 h 54"/>
                  <a:gd name="T2" fmla="*/ 0 w 40"/>
                  <a:gd name="T3" fmla="*/ 34 h 54"/>
                  <a:gd name="T4" fmla="*/ 5 w 40"/>
                  <a:gd name="T5" fmla="*/ 20 h 54"/>
                  <a:gd name="T6" fmla="*/ 12 w 40"/>
                  <a:gd name="T7" fmla="*/ 0 h 54"/>
                  <a:gd name="T8" fmla="*/ 12 w 40"/>
                  <a:gd name="T9" fmla="*/ 0 h 54"/>
                  <a:gd name="T10" fmla="*/ 20 w 40"/>
                  <a:gd name="T11" fmla="*/ 7 h 54"/>
                  <a:gd name="T12" fmla="*/ 32 w 40"/>
                  <a:gd name="T13" fmla="*/ 7 h 54"/>
                  <a:gd name="T14" fmla="*/ 40 w 40"/>
                  <a:gd name="T15" fmla="*/ 14 h 54"/>
                  <a:gd name="T16" fmla="*/ 40 w 40"/>
                  <a:gd name="T17" fmla="*/ 14 h 54"/>
                  <a:gd name="T18" fmla="*/ 40 w 40"/>
                  <a:gd name="T19" fmla="*/ 20 h 54"/>
                  <a:gd name="T20" fmla="*/ 40 w 40"/>
                  <a:gd name="T21" fmla="*/ 20 h 54"/>
                  <a:gd name="T22" fmla="*/ 32 w 40"/>
                  <a:gd name="T23" fmla="*/ 34 h 54"/>
                  <a:gd name="T24" fmla="*/ 32 w 40"/>
                  <a:gd name="T25" fmla="*/ 34 h 54"/>
                  <a:gd name="T26" fmla="*/ 20 w 40"/>
                  <a:gd name="T27" fmla="*/ 54 h 54"/>
                  <a:gd name="T28" fmla="*/ 5 w 40"/>
                  <a:gd name="T29" fmla="*/ 54 h 54"/>
                  <a:gd name="T30" fmla="*/ 0 w 40"/>
                  <a:gd name="T31" fmla="*/ 4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0" h="54">
                    <a:moveTo>
                      <a:pt x="0" y="40"/>
                    </a:moveTo>
                    <a:lnTo>
                      <a:pt x="0" y="34"/>
                    </a:lnTo>
                    <a:lnTo>
                      <a:pt x="5" y="2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7"/>
                    </a:lnTo>
                    <a:lnTo>
                      <a:pt x="32" y="7"/>
                    </a:lnTo>
                    <a:lnTo>
                      <a:pt x="40" y="14"/>
                    </a:lnTo>
                    <a:lnTo>
                      <a:pt x="40" y="14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20" y="54"/>
                    </a:lnTo>
                    <a:lnTo>
                      <a:pt x="5" y="54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5" name="Freeform 633"/>
              <p:cNvSpPr>
                <a:spLocks/>
              </p:cNvSpPr>
              <p:nvPr/>
            </p:nvSpPr>
            <p:spPr bwMode="auto">
              <a:xfrm>
                <a:off x="4293" y="2483"/>
                <a:ext cx="63" cy="34"/>
              </a:xfrm>
              <a:custGeom>
                <a:avLst/>
                <a:gdLst>
                  <a:gd name="T0" fmla="*/ 0 w 127"/>
                  <a:gd name="T1" fmla="*/ 25 h 67"/>
                  <a:gd name="T2" fmla="*/ 0 w 127"/>
                  <a:gd name="T3" fmla="*/ 20 h 67"/>
                  <a:gd name="T4" fmla="*/ 13 w 127"/>
                  <a:gd name="T5" fmla="*/ 5 h 67"/>
                  <a:gd name="T6" fmla="*/ 33 w 127"/>
                  <a:gd name="T7" fmla="*/ 0 h 67"/>
                  <a:gd name="T8" fmla="*/ 33 w 127"/>
                  <a:gd name="T9" fmla="*/ 0 h 67"/>
                  <a:gd name="T10" fmla="*/ 67 w 127"/>
                  <a:gd name="T11" fmla="*/ 13 h 67"/>
                  <a:gd name="T12" fmla="*/ 87 w 127"/>
                  <a:gd name="T13" fmla="*/ 13 h 67"/>
                  <a:gd name="T14" fmla="*/ 114 w 127"/>
                  <a:gd name="T15" fmla="*/ 13 h 67"/>
                  <a:gd name="T16" fmla="*/ 114 w 127"/>
                  <a:gd name="T17" fmla="*/ 13 h 67"/>
                  <a:gd name="T18" fmla="*/ 127 w 127"/>
                  <a:gd name="T19" fmla="*/ 20 h 67"/>
                  <a:gd name="T20" fmla="*/ 127 w 127"/>
                  <a:gd name="T21" fmla="*/ 40 h 67"/>
                  <a:gd name="T22" fmla="*/ 114 w 127"/>
                  <a:gd name="T23" fmla="*/ 53 h 67"/>
                  <a:gd name="T24" fmla="*/ 114 w 127"/>
                  <a:gd name="T25" fmla="*/ 53 h 67"/>
                  <a:gd name="T26" fmla="*/ 87 w 127"/>
                  <a:gd name="T27" fmla="*/ 67 h 67"/>
                  <a:gd name="T28" fmla="*/ 53 w 127"/>
                  <a:gd name="T29" fmla="*/ 67 h 67"/>
                  <a:gd name="T30" fmla="*/ 27 w 127"/>
                  <a:gd name="T31" fmla="*/ 60 h 67"/>
                  <a:gd name="T32" fmla="*/ 27 w 127"/>
                  <a:gd name="T33" fmla="*/ 60 h 67"/>
                  <a:gd name="T34" fmla="*/ 7 w 127"/>
                  <a:gd name="T35" fmla="*/ 47 h 67"/>
                  <a:gd name="T36" fmla="*/ 0 w 127"/>
                  <a:gd name="T37" fmla="*/ 33 h 67"/>
                  <a:gd name="T38" fmla="*/ 0 w 127"/>
                  <a:gd name="T39" fmla="*/ 25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27" h="67">
                    <a:moveTo>
                      <a:pt x="0" y="25"/>
                    </a:moveTo>
                    <a:lnTo>
                      <a:pt x="0" y="20"/>
                    </a:lnTo>
                    <a:lnTo>
                      <a:pt x="13" y="5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67" y="13"/>
                    </a:lnTo>
                    <a:lnTo>
                      <a:pt x="87" y="13"/>
                    </a:lnTo>
                    <a:lnTo>
                      <a:pt x="114" y="13"/>
                    </a:lnTo>
                    <a:lnTo>
                      <a:pt x="114" y="13"/>
                    </a:lnTo>
                    <a:lnTo>
                      <a:pt x="127" y="20"/>
                    </a:lnTo>
                    <a:lnTo>
                      <a:pt x="127" y="40"/>
                    </a:lnTo>
                    <a:lnTo>
                      <a:pt x="114" y="53"/>
                    </a:lnTo>
                    <a:lnTo>
                      <a:pt x="114" y="53"/>
                    </a:lnTo>
                    <a:lnTo>
                      <a:pt x="87" y="67"/>
                    </a:lnTo>
                    <a:lnTo>
                      <a:pt x="53" y="67"/>
                    </a:lnTo>
                    <a:lnTo>
                      <a:pt x="27" y="60"/>
                    </a:lnTo>
                    <a:lnTo>
                      <a:pt x="27" y="60"/>
                    </a:lnTo>
                    <a:lnTo>
                      <a:pt x="7" y="47"/>
                    </a:lnTo>
                    <a:lnTo>
                      <a:pt x="0" y="33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C3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6" name="Freeform 634"/>
              <p:cNvSpPr>
                <a:spLocks/>
              </p:cNvSpPr>
              <p:nvPr/>
            </p:nvSpPr>
            <p:spPr bwMode="auto">
              <a:xfrm>
                <a:off x="4296" y="2486"/>
                <a:ext cx="54" cy="27"/>
              </a:xfrm>
              <a:custGeom>
                <a:avLst/>
                <a:gdLst>
                  <a:gd name="T0" fmla="*/ 0 w 107"/>
                  <a:gd name="T1" fmla="*/ 20 h 55"/>
                  <a:gd name="T2" fmla="*/ 0 w 107"/>
                  <a:gd name="T3" fmla="*/ 15 h 55"/>
                  <a:gd name="T4" fmla="*/ 13 w 107"/>
                  <a:gd name="T5" fmla="*/ 0 h 55"/>
                  <a:gd name="T6" fmla="*/ 33 w 107"/>
                  <a:gd name="T7" fmla="*/ 0 h 55"/>
                  <a:gd name="T8" fmla="*/ 33 w 107"/>
                  <a:gd name="T9" fmla="*/ 0 h 55"/>
                  <a:gd name="T10" fmla="*/ 60 w 107"/>
                  <a:gd name="T11" fmla="*/ 8 h 55"/>
                  <a:gd name="T12" fmla="*/ 80 w 107"/>
                  <a:gd name="T13" fmla="*/ 8 h 55"/>
                  <a:gd name="T14" fmla="*/ 100 w 107"/>
                  <a:gd name="T15" fmla="*/ 8 h 55"/>
                  <a:gd name="T16" fmla="*/ 100 w 107"/>
                  <a:gd name="T17" fmla="*/ 8 h 55"/>
                  <a:gd name="T18" fmla="*/ 107 w 107"/>
                  <a:gd name="T19" fmla="*/ 15 h 55"/>
                  <a:gd name="T20" fmla="*/ 107 w 107"/>
                  <a:gd name="T21" fmla="*/ 28 h 55"/>
                  <a:gd name="T22" fmla="*/ 100 w 107"/>
                  <a:gd name="T23" fmla="*/ 42 h 55"/>
                  <a:gd name="T24" fmla="*/ 100 w 107"/>
                  <a:gd name="T25" fmla="*/ 42 h 55"/>
                  <a:gd name="T26" fmla="*/ 80 w 107"/>
                  <a:gd name="T27" fmla="*/ 55 h 55"/>
                  <a:gd name="T28" fmla="*/ 53 w 107"/>
                  <a:gd name="T29" fmla="*/ 55 h 55"/>
                  <a:gd name="T30" fmla="*/ 26 w 107"/>
                  <a:gd name="T31" fmla="*/ 48 h 55"/>
                  <a:gd name="T32" fmla="*/ 26 w 107"/>
                  <a:gd name="T33" fmla="*/ 48 h 55"/>
                  <a:gd name="T34" fmla="*/ 6 w 107"/>
                  <a:gd name="T35" fmla="*/ 42 h 55"/>
                  <a:gd name="T36" fmla="*/ 0 w 107"/>
                  <a:gd name="T37" fmla="*/ 28 h 55"/>
                  <a:gd name="T38" fmla="*/ 0 w 107"/>
                  <a:gd name="T39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7" h="55">
                    <a:moveTo>
                      <a:pt x="0" y="20"/>
                    </a:moveTo>
                    <a:lnTo>
                      <a:pt x="0" y="15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33" y="0"/>
                    </a:lnTo>
                    <a:lnTo>
                      <a:pt x="60" y="8"/>
                    </a:lnTo>
                    <a:lnTo>
                      <a:pt x="80" y="8"/>
                    </a:lnTo>
                    <a:lnTo>
                      <a:pt x="100" y="8"/>
                    </a:lnTo>
                    <a:lnTo>
                      <a:pt x="100" y="8"/>
                    </a:lnTo>
                    <a:lnTo>
                      <a:pt x="107" y="15"/>
                    </a:lnTo>
                    <a:lnTo>
                      <a:pt x="107" y="28"/>
                    </a:lnTo>
                    <a:lnTo>
                      <a:pt x="100" y="42"/>
                    </a:lnTo>
                    <a:lnTo>
                      <a:pt x="100" y="42"/>
                    </a:lnTo>
                    <a:lnTo>
                      <a:pt x="80" y="55"/>
                    </a:lnTo>
                    <a:lnTo>
                      <a:pt x="53" y="55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6" y="42"/>
                    </a:lnTo>
                    <a:lnTo>
                      <a:pt x="0" y="2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C7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7" name="Freeform 635"/>
              <p:cNvSpPr>
                <a:spLocks/>
              </p:cNvSpPr>
              <p:nvPr/>
            </p:nvSpPr>
            <p:spPr bwMode="auto">
              <a:xfrm>
                <a:off x="4303" y="2486"/>
                <a:ext cx="43" cy="27"/>
              </a:xfrm>
              <a:custGeom>
                <a:avLst/>
                <a:gdLst>
                  <a:gd name="T0" fmla="*/ 0 w 87"/>
                  <a:gd name="T1" fmla="*/ 20 h 55"/>
                  <a:gd name="T2" fmla="*/ 0 w 87"/>
                  <a:gd name="T3" fmla="*/ 15 h 55"/>
                  <a:gd name="T4" fmla="*/ 7 w 87"/>
                  <a:gd name="T5" fmla="*/ 8 h 55"/>
                  <a:gd name="T6" fmla="*/ 20 w 87"/>
                  <a:gd name="T7" fmla="*/ 0 h 55"/>
                  <a:gd name="T8" fmla="*/ 20 w 87"/>
                  <a:gd name="T9" fmla="*/ 0 h 55"/>
                  <a:gd name="T10" fmla="*/ 40 w 87"/>
                  <a:gd name="T11" fmla="*/ 8 h 55"/>
                  <a:gd name="T12" fmla="*/ 60 w 87"/>
                  <a:gd name="T13" fmla="*/ 15 h 55"/>
                  <a:gd name="T14" fmla="*/ 80 w 87"/>
                  <a:gd name="T15" fmla="*/ 8 h 55"/>
                  <a:gd name="T16" fmla="*/ 80 w 87"/>
                  <a:gd name="T17" fmla="*/ 8 h 55"/>
                  <a:gd name="T18" fmla="*/ 87 w 87"/>
                  <a:gd name="T19" fmla="*/ 15 h 55"/>
                  <a:gd name="T20" fmla="*/ 87 w 87"/>
                  <a:gd name="T21" fmla="*/ 28 h 55"/>
                  <a:gd name="T22" fmla="*/ 80 w 87"/>
                  <a:gd name="T23" fmla="*/ 42 h 55"/>
                  <a:gd name="T24" fmla="*/ 80 w 87"/>
                  <a:gd name="T25" fmla="*/ 42 h 55"/>
                  <a:gd name="T26" fmla="*/ 60 w 87"/>
                  <a:gd name="T27" fmla="*/ 48 h 55"/>
                  <a:gd name="T28" fmla="*/ 33 w 87"/>
                  <a:gd name="T29" fmla="*/ 55 h 55"/>
                  <a:gd name="T30" fmla="*/ 13 w 87"/>
                  <a:gd name="T31" fmla="*/ 48 h 55"/>
                  <a:gd name="T32" fmla="*/ 13 w 87"/>
                  <a:gd name="T33" fmla="*/ 48 h 55"/>
                  <a:gd name="T34" fmla="*/ 0 w 87"/>
                  <a:gd name="T35" fmla="*/ 35 h 55"/>
                  <a:gd name="T36" fmla="*/ 0 w 87"/>
                  <a:gd name="T37" fmla="*/ 28 h 55"/>
                  <a:gd name="T38" fmla="*/ 0 w 87"/>
                  <a:gd name="T39" fmla="*/ 2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7" h="55">
                    <a:moveTo>
                      <a:pt x="0" y="20"/>
                    </a:moveTo>
                    <a:lnTo>
                      <a:pt x="0" y="15"/>
                    </a:lnTo>
                    <a:lnTo>
                      <a:pt x="7" y="8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40" y="8"/>
                    </a:lnTo>
                    <a:lnTo>
                      <a:pt x="60" y="15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87" y="15"/>
                    </a:lnTo>
                    <a:lnTo>
                      <a:pt x="87" y="28"/>
                    </a:lnTo>
                    <a:lnTo>
                      <a:pt x="80" y="42"/>
                    </a:lnTo>
                    <a:lnTo>
                      <a:pt x="80" y="42"/>
                    </a:lnTo>
                    <a:lnTo>
                      <a:pt x="60" y="48"/>
                    </a:lnTo>
                    <a:lnTo>
                      <a:pt x="33" y="55"/>
                    </a:lnTo>
                    <a:lnTo>
                      <a:pt x="13" y="48"/>
                    </a:lnTo>
                    <a:lnTo>
                      <a:pt x="13" y="48"/>
                    </a:lnTo>
                    <a:lnTo>
                      <a:pt x="0" y="35"/>
                    </a:lnTo>
                    <a:lnTo>
                      <a:pt x="0" y="2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CC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8" name="Freeform 636"/>
              <p:cNvSpPr>
                <a:spLocks/>
              </p:cNvSpPr>
              <p:nvPr/>
            </p:nvSpPr>
            <p:spPr bwMode="auto">
              <a:xfrm>
                <a:off x="4306" y="2489"/>
                <a:ext cx="36" cy="20"/>
              </a:xfrm>
              <a:custGeom>
                <a:avLst/>
                <a:gdLst>
                  <a:gd name="T0" fmla="*/ 0 w 73"/>
                  <a:gd name="T1" fmla="*/ 12 h 40"/>
                  <a:gd name="T2" fmla="*/ 0 w 73"/>
                  <a:gd name="T3" fmla="*/ 7 h 40"/>
                  <a:gd name="T4" fmla="*/ 6 w 73"/>
                  <a:gd name="T5" fmla="*/ 0 h 40"/>
                  <a:gd name="T6" fmla="*/ 20 w 73"/>
                  <a:gd name="T7" fmla="*/ 0 h 40"/>
                  <a:gd name="T8" fmla="*/ 20 w 73"/>
                  <a:gd name="T9" fmla="*/ 0 h 40"/>
                  <a:gd name="T10" fmla="*/ 33 w 73"/>
                  <a:gd name="T11" fmla="*/ 7 h 40"/>
                  <a:gd name="T12" fmla="*/ 53 w 73"/>
                  <a:gd name="T13" fmla="*/ 7 h 40"/>
                  <a:gd name="T14" fmla="*/ 67 w 73"/>
                  <a:gd name="T15" fmla="*/ 7 h 40"/>
                  <a:gd name="T16" fmla="*/ 67 w 73"/>
                  <a:gd name="T17" fmla="*/ 7 h 40"/>
                  <a:gd name="T18" fmla="*/ 73 w 73"/>
                  <a:gd name="T19" fmla="*/ 12 h 40"/>
                  <a:gd name="T20" fmla="*/ 73 w 73"/>
                  <a:gd name="T21" fmla="*/ 20 h 40"/>
                  <a:gd name="T22" fmla="*/ 67 w 73"/>
                  <a:gd name="T23" fmla="*/ 27 h 40"/>
                  <a:gd name="T24" fmla="*/ 67 w 73"/>
                  <a:gd name="T25" fmla="*/ 27 h 40"/>
                  <a:gd name="T26" fmla="*/ 47 w 73"/>
                  <a:gd name="T27" fmla="*/ 34 h 40"/>
                  <a:gd name="T28" fmla="*/ 33 w 73"/>
                  <a:gd name="T29" fmla="*/ 40 h 40"/>
                  <a:gd name="T30" fmla="*/ 13 w 73"/>
                  <a:gd name="T31" fmla="*/ 34 h 40"/>
                  <a:gd name="T32" fmla="*/ 13 w 73"/>
                  <a:gd name="T33" fmla="*/ 34 h 40"/>
                  <a:gd name="T34" fmla="*/ 0 w 73"/>
                  <a:gd name="T35" fmla="*/ 27 h 40"/>
                  <a:gd name="T36" fmla="*/ 0 w 73"/>
                  <a:gd name="T37" fmla="*/ 20 h 40"/>
                  <a:gd name="T38" fmla="*/ 0 w 73"/>
                  <a:gd name="T39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" h="40">
                    <a:moveTo>
                      <a:pt x="0" y="12"/>
                    </a:moveTo>
                    <a:lnTo>
                      <a:pt x="0" y="7"/>
                    </a:lnTo>
                    <a:lnTo>
                      <a:pt x="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33" y="7"/>
                    </a:lnTo>
                    <a:lnTo>
                      <a:pt x="53" y="7"/>
                    </a:lnTo>
                    <a:lnTo>
                      <a:pt x="67" y="7"/>
                    </a:lnTo>
                    <a:lnTo>
                      <a:pt x="67" y="7"/>
                    </a:lnTo>
                    <a:lnTo>
                      <a:pt x="73" y="12"/>
                    </a:lnTo>
                    <a:lnTo>
                      <a:pt x="73" y="20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47" y="34"/>
                    </a:lnTo>
                    <a:lnTo>
                      <a:pt x="33" y="40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D0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29" name="Freeform 637"/>
              <p:cNvSpPr>
                <a:spLocks/>
              </p:cNvSpPr>
              <p:nvPr/>
            </p:nvSpPr>
            <p:spPr bwMode="auto">
              <a:xfrm>
                <a:off x="4309" y="2489"/>
                <a:ext cx="27" cy="18"/>
              </a:xfrm>
              <a:custGeom>
                <a:avLst/>
                <a:gdLst>
                  <a:gd name="T0" fmla="*/ 0 w 54"/>
                  <a:gd name="T1" fmla="*/ 12 h 34"/>
                  <a:gd name="T2" fmla="*/ 0 w 54"/>
                  <a:gd name="T3" fmla="*/ 7 h 34"/>
                  <a:gd name="T4" fmla="*/ 0 w 54"/>
                  <a:gd name="T5" fmla="*/ 0 h 34"/>
                  <a:gd name="T6" fmla="*/ 14 w 54"/>
                  <a:gd name="T7" fmla="*/ 0 h 34"/>
                  <a:gd name="T8" fmla="*/ 14 w 54"/>
                  <a:gd name="T9" fmla="*/ 0 h 34"/>
                  <a:gd name="T10" fmla="*/ 27 w 54"/>
                  <a:gd name="T11" fmla="*/ 7 h 34"/>
                  <a:gd name="T12" fmla="*/ 41 w 54"/>
                  <a:gd name="T13" fmla="*/ 7 h 34"/>
                  <a:gd name="T14" fmla="*/ 47 w 54"/>
                  <a:gd name="T15" fmla="*/ 7 h 34"/>
                  <a:gd name="T16" fmla="*/ 47 w 54"/>
                  <a:gd name="T17" fmla="*/ 7 h 34"/>
                  <a:gd name="T18" fmla="*/ 54 w 54"/>
                  <a:gd name="T19" fmla="*/ 12 h 34"/>
                  <a:gd name="T20" fmla="*/ 54 w 54"/>
                  <a:gd name="T21" fmla="*/ 20 h 34"/>
                  <a:gd name="T22" fmla="*/ 47 w 54"/>
                  <a:gd name="T23" fmla="*/ 27 h 34"/>
                  <a:gd name="T24" fmla="*/ 47 w 54"/>
                  <a:gd name="T25" fmla="*/ 27 h 34"/>
                  <a:gd name="T26" fmla="*/ 41 w 54"/>
                  <a:gd name="T27" fmla="*/ 34 h 34"/>
                  <a:gd name="T28" fmla="*/ 27 w 54"/>
                  <a:gd name="T29" fmla="*/ 34 h 34"/>
                  <a:gd name="T30" fmla="*/ 14 w 54"/>
                  <a:gd name="T31" fmla="*/ 27 h 34"/>
                  <a:gd name="T32" fmla="*/ 14 w 54"/>
                  <a:gd name="T33" fmla="*/ 27 h 34"/>
                  <a:gd name="T34" fmla="*/ 0 w 54"/>
                  <a:gd name="T35" fmla="*/ 20 h 34"/>
                  <a:gd name="T36" fmla="*/ 0 w 54"/>
                  <a:gd name="T37" fmla="*/ 20 h 34"/>
                  <a:gd name="T38" fmla="*/ 0 w 54"/>
                  <a:gd name="T39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4" h="34">
                    <a:moveTo>
                      <a:pt x="0" y="12"/>
                    </a:moveTo>
                    <a:lnTo>
                      <a:pt x="0" y="7"/>
                    </a:lnTo>
                    <a:lnTo>
                      <a:pt x="0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41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54" y="12"/>
                    </a:lnTo>
                    <a:lnTo>
                      <a:pt x="54" y="20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1" y="34"/>
                    </a:lnTo>
                    <a:lnTo>
                      <a:pt x="27" y="34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D4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0" name="Freeform 638"/>
              <p:cNvSpPr>
                <a:spLocks/>
              </p:cNvSpPr>
              <p:nvPr/>
            </p:nvSpPr>
            <p:spPr bwMode="auto">
              <a:xfrm>
                <a:off x="4312" y="2493"/>
                <a:ext cx="18" cy="10"/>
              </a:xfrm>
              <a:custGeom>
                <a:avLst/>
                <a:gdLst>
                  <a:gd name="T0" fmla="*/ 0 w 34"/>
                  <a:gd name="T1" fmla="*/ 5 h 20"/>
                  <a:gd name="T2" fmla="*/ 0 w 34"/>
                  <a:gd name="T3" fmla="*/ 13 h 20"/>
                  <a:gd name="T4" fmla="*/ 7 w 34"/>
                  <a:gd name="T5" fmla="*/ 13 h 20"/>
                  <a:gd name="T6" fmla="*/ 13 w 34"/>
                  <a:gd name="T7" fmla="*/ 13 h 20"/>
                  <a:gd name="T8" fmla="*/ 13 w 34"/>
                  <a:gd name="T9" fmla="*/ 13 h 20"/>
                  <a:gd name="T10" fmla="*/ 20 w 34"/>
                  <a:gd name="T11" fmla="*/ 20 h 20"/>
                  <a:gd name="T12" fmla="*/ 27 w 34"/>
                  <a:gd name="T13" fmla="*/ 20 h 20"/>
                  <a:gd name="T14" fmla="*/ 34 w 34"/>
                  <a:gd name="T15" fmla="*/ 13 h 20"/>
                  <a:gd name="T16" fmla="*/ 34 w 34"/>
                  <a:gd name="T17" fmla="*/ 13 h 20"/>
                  <a:gd name="T18" fmla="*/ 34 w 34"/>
                  <a:gd name="T19" fmla="*/ 13 h 20"/>
                  <a:gd name="T20" fmla="*/ 34 w 34"/>
                  <a:gd name="T21" fmla="*/ 5 h 20"/>
                  <a:gd name="T22" fmla="*/ 34 w 34"/>
                  <a:gd name="T23" fmla="*/ 0 h 20"/>
                  <a:gd name="T24" fmla="*/ 34 w 34"/>
                  <a:gd name="T25" fmla="*/ 0 h 20"/>
                  <a:gd name="T26" fmla="*/ 27 w 34"/>
                  <a:gd name="T27" fmla="*/ 5 h 20"/>
                  <a:gd name="T28" fmla="*/ 20 w 34"/>
                  <a:gd name="T29" fmla="*/ 5 h 20"/>
                  <a:gd name="T30" fmla="*/ 13 w 34"/>
                  <a:gd name="T31" fmla="*/ 0 h 20"/>
                  <a:gd name="T32" fmla="*/ 13 w 34"/>
                  <a:gd name="T33" fmla="*/ 0 h 20"/>
                  <a:gd name="T34" fmla="*/ 0 w 34"/>
                  <a:gd name="T35" fmla="*/ 0 h 20"/>
                  <a:gd name="T36" fmla="*/ 0 w 34"/>
                  <a:gd name="T37" fmla="*/ 0 h 20"/>
                  <a:gd name="T38" fmla="*/ 0 w 34"/>
                  <a:gd name="T39" fmla="*/ 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" h="20">
                    <a:moveTo>
                      <a:pt x="0" y="5"/>
                    </a:moveTo>
                    <a:lnTo>
                      <a:pt x="0" y="13"/>
                    </a:lnTo>
                    <a:lnTo>
                      <a:pt x="7" y="13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20" y="20"/>
                    </a:lnTo>
                    <a:lnTo>
                      <a:pt x="27" y="20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13"/>
                    </a:lnTo>
                    <a:lnTo>
                      <a:pt x="34" y="5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27" y="5"/>
                    </a:lnTo>
                    <a:lnTo>
                      <a:pt x="20" y="5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D8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1" name="Freeform 639"/>
              <p:cNvSpPr>
                <a:spLocks/>
              </p:cNvSpPr>
              <p:nvPr/>
            </p:nvSpPr>
            <p:spPr bwMode="auto">
              <a:xfrm>
                <a:off x="4380" y="2503"/>
                <a:ext cx="43" cy="57"/>
              </a:xfrm>
              <a:custGeom>
                <a:avLst/>
                <a:gdLst>
                  <a:gd name="T0" fmla="*/ 20 w 87"/>
                  <a:gd name="T1" fmla="*/ 0 h 114"/>
                  <a:gd name="T2" fmla="*/ 27 w 87"/>
                  <a:gd name="T3" fmla="*/ 0 h 114"/>
                  <a:gd name="T4" fmla="*/ 40 w 87"/>
                  <a:gd name="T5" fmla="*/ 0 h 114"/>
                  <a:gd name="T6" fmla="*/ 60 w 87"/>
                  <a:gd name="T7" fmla="*/ 0 h 114"/>
                  <a:gd name="T8" fmla="*/ 60 w 87"/>
                  <a:gd name="T9" fmla="*/ 0 h 114"/>
                  <a:gd name="T10" fmla="*/ 75 w 87"/>
                  <a:gd name="T11" fmla="*/ 13 h 114"/>
                  <a:gd name="T12" fmla="*/ 87 w 87"/>
                  <a:gd name="T13" fmla="*/ 27 h 114"/>
                  <a:gd name="T14" fmla="*/ 87 w 87"/>
                  <a:gd name="T15" fmla="*/ 33 h 114"/>
                  <a:gd name="T16" fmla="*/ 87 w 87"/>
                  <a:gd name="T17" fmla="*/ 33 h 114"/>
                  <a:gd name="T18" fmla="*/ 82 w 87"/>
                  <a:gd name="T19" fmla="*/ 47 h 114"/>
                  <a:gd name="T20" fmla="*/ 75 w 87"/>
                  <a:gd name="T21" fmla="*/ 67 h 114"/>
                  <a:gd name="T22" fmla="*/ 75 w 87"/>
                  <a:gd name="T23" fmla="*/ 80 h 114"/>
                  <a:gd name="T24" fmla="*/ 75 w 87"/>
                  <a:gd name="T25" fmla="*/ 80 h 114"/>
                  <a:gd name="T26" fmla="*/ 67 w 87"/>
                  <a:gd name="T27" fmla="*/ 100 h 114"/>
                  <a:gd name="T28" fmla="*/ 60 w 87"/>
                  <a:gd name="T29" fmla="*/ 114 h 114"/>
                  <a:gd name="T30" fmla="*/ 55 w 87"/>
                  <a:gd name="T31" fmla="*/ 114 h 114"/>
                  <a:gd name="T32" fmla="*/ 55 w 87"/>
                  <a:gd name="T33" fmla="*/ 114 h 114"/>
                  <a:gd name="T34" fmla="*/ 27 w 87"/>
                  <a:gd name="T35" fmla="*/ 107 h 114"/>
                  <a:gd name="T36" fmla="*/ 7 w 87"/>
                  <a:gd name="T37" fmla="*/ 94 h 114"/>
                  <a:gd name="T38" fmla="*/ 0 w 87"/>
                  <a:gd name="T39" fmla="*/ 67 h 114"/>
                  <a:gd name="T40" fmla="*/ 0 w 87"/>
                  <a:gd name="T41" fmla="*/ 67 h 114"/>
                  <a:gd name="T42" fmla="*/ 0 w 87"/>
                  <a:gd name="T43" fmla="*/ 47 h 114"/>
                  <a:gd name="T44" fmla="*/ 13 w 87"/>
                  <a:gd name="T45" fmla="*/ 13 h 114"/>
                  <a:gd name="T46" fmla="*/ 20 w 87"/>
                  <a:gd name="T47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7" h="114">
                    <a:moveTo>
                      <a:pt x="20" y="0"/>
                    </a:moveTo>
                    <a:lnTo>
                      <a:pt x="27" y="0"/>
                    </a:lnTo>
                    <a:lnTo>
                      <a:pt x="40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75" y="13"/>
                    </a:lnTo>
                    <a:lnTo>
                      <a:pt x="87" y="27"/>
                    </a:lnTo>
                    <a:lnTo>
                      <a:pt x="87" y="33"/>
                    </a:lnTo>
                    <a:lnTo>
                      <a:pt x="87" y="33"/>
                    </a:lnTo>
                    <a:lnTo>
                      <a:pt x="82" y="47"/>
                    </a:lnTo>
                    <a:lnTo>
                      <a:pt x="75" y="67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67" y="100"/>
                    </a:lnTo>
                    <a:lnTo>
                      <a:pt x="60" y="114"/>
                    </a:lnTo>
                    <a:lnTo>
                      <a:pt x="55" y="114"/>
                    </a:lnTo>
                    <a:lnTo>
                      <a:pt x="55" y="114"/>
                    </a:lnTo>
                    <a:lnTo>
                      <a:pt x="27" y="107"/>
                    </a:lnTo>
                    <a:lnTo>
                      <a:pt x="7" y="9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47"/>
                    </a:lnTo>
                    <a:lnTo>
                      <a:pt x="13" y="1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FFC4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2" name="Freeform 640"/>
              <p:cNvSpPr>
                <a:spLocks/>
              </p:cNvSpPr>
              <p:nvPr/>
            </p:nvSpPr>
            <p:spPr bwMode="auto">
              <a:xfrm>
                <a:off x="4383" y="2503"/>
                <a:ext cx="40" cy="50"/>
              </a:xfrm>
              <a:custGeom>
                <a:avLst/>
                <a:gdLst>
                  <a:gd name="T0" fmla="*/ 20 w 80"/>
                  <a:gd name="T1" fmla="*/ 7 h 100"/>
                  <a:gd name="T2" fmla="*/ 28 w 80"/>
                  <a:gd name="T3" fmla="*/ 0 h 100"/>
                  <a:gd name="T4" fmla="*/ 33 w 80"/>
                  <a:gd name="T5" fmla="*/ 0 h 100"/>
                  <a:gd name="T6" fmla="*/ 53 w 80"/>
                  <a:gd name="T7" fmla="*/ 7 h 100"/>
                  <a:gd name="T8" fmla="*/ 53 w 80"/>
                  <a:gd name="T9" fmla="*/ 7 h 100"/>
                  <a:gd name="T10" fmla="*/ 68 w 80"/>
                  <a:gd name="T11" fmla="*/ 20 h 100"/>
                  <a:gd name="T12" fmla="*/ 75 w 80"/>
                  <a:gd name="T13" fmla="*/ 27 h 100"/>
                  <a:gd name="T14" fmla="*/ 80 w 80"/>
                  <a:gd name="T15" fmla="*/ 33 h 100"/>
                  <a:gd name="T16" fmla="*/ 80 w 80"/>
                  <a:gd name="T17" fmla="*/ 33 h 100"/>
                  <a:gd name="T18" fmla="*/ 68 w 80"/>
                  <a:gd name="T19" fmla="*/ 47 h 100"/>
                  <a:gd name="T20" fmla="*/ 60 w 80"/>
                  <a:gd name="T21" fmla="*/ 60 h 100"/>
                  <a:gd name="T22" fmla="*/ 60 w 80"/>
                  <a:gd name="T23" fmla="*/ 80 h 100"/>
                  <a:gd name="T24" fmla="*/ 60 w 80"/>
                  <a:gd name="T25" fmla="*/ 80 h 100"/>
                  <a:gd name="T26" fmla="*/ 60 w 80"/>
                  <a:gd name="T27" fmla="*/ 94 h 100"/>
                  <a:gd name="T28" fmla="*/ 53 w 80"/>
                  <a:gd name="T29" fmla="*/ 100 h 100"/>
                  <a:gd name="T30" fmla="*/ 48 w 80"/>
                  <a:gd name="T31" fmla="*/ 100 h 100"/>
                  <a:gd name="T32" fmla="*/ 48 w 80"/>
                  <a:gd name="T33" fmla="*/ 100 h 100"/>
                  <a:gd name="T34" fmla="*/ 28 w 80"/>
                  <a:gd name="T35" fmla="*/ 100 h 100"/>
                  <a:gd name="T36" fmla="*/ 6 w 80"/>
                  <a:gd name="T37" fmla="*/ 87 h 100"/>
                  <a:gd name="T38" fmla="*/ 0 w 80"/>
                  <a:gd name="T39" fmla="*/ 60 h 100"/>
                  <a:gd name="T40" fmla="*/ 0 w 80"/>
                  <a:gd name="T41" fmla="*/ 60 h 100"/>
                  <a:gd name="T42" fmla="*/ 0 w 80"/>
                  <a:gd name="T43" fmla="*/ 47 h 100"/>
                  <a:gd name="T44" fmla="*/ 13 w 80"/>
                  <a:gd name="T45" fmla="*/ 20 h 100"/>
                  <a:gd name="T46" fmla="*/ 20 w 80"/>
                  <a:gd name="T47" fmla="*/ 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0" h="100">
                    <a:moveTo>
                      <a:pt x="20" y="7"/>
                    </a:moveTo>
                    <a:lnTo>
                      <a:pt x="28" y="0"/>
                    </a:lnTo>
                    <a:lnTo>
                      <a:pt x="33" y="0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68" y="20"/>
                    </a:lnTo>
                    <a:lnTo>
                      <a:pt x="75" y="27"/>
                    </a:lnTo>
                    <a:lnTo>
                      <a:pt x="80" y="33"/>
                    </a:lnTo>
                    <a:lnTo>
                      <a:pt x="80" y="33"/>
                    </a:lnTo>
                    <a:lnTo>
                      <a:pt x="68" y="47"/>
                    </a:lnTo>
                    <a:lnTo>
                      <a:pt x="60" y="60"/>
                    </a:lnTo>
                    <a:lnTo>
                      <a:pt x="60" y="80"/>
                    </a:lnTo>
                    <a:lnTo>
                      <a:pt x="60" y="80"/>
                    </a:lnTo>
                    <a:lnTo>
                      <a:pt x="60" y="94"/>
                    </a:lnTo>
                    <a:lnTo>
                      <a:pt x="53" y="100"/>
                    </a:lnTo>
                    <a:lnTo>
                      <a:pt x="48" y="100"/>
                    </a:lnTo>
                    <a:lnTo>
                      <a:pt x="48" y="100"/>
                    </a:lnTo>
                    <a:lnTo>
                      <a:pt x="28" y="100"/>
                    </a:lnTo>
                    <a:lnTo>
                      <a:pt x="6" y="8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47"/>
                    </a:lnTo>
                    <a:lnTo>
                      <a:pt x="13" y="20"/>
                    </a:lnTo>
                    <a:lnTo>
                      <a:pt x="20" y="7"/>
                    </a:lnTo>
                    <a:close/>
                  </a:path>
                </a:pathLst>
              </a:custGeom>
              <a:solidFill>
                <a:srgbClr val="FFC9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3" name="Freeform 641"/>
              <p:cNvSpPr>
                <a:spLocks/>
              </p:cNvSpPr>
              <p:nvPr/>
            </p:nvSpPr>
            <p:spPr bwMode="auto">
              <a:xfrm>
                <a:off x="4386" y="2507"/>
                <a:ext cx="34" cy="43"/>
              </a:xfrm>
              <a:custGeom>
                <a:avLst/>
                <a:gdLst>
                  <a:gd name="T0" fmla="*/ 14 w 69"/>
                  <a:gd name="T1" fmla="*/ 6 h 87"/>
                  <a:gd name="T2" fmla="*/ 22 w 69"/>
                  <a:gd name="T3" fmla="*/ 0 h 87"/>
                  <a:gd name="T4" fmla="*/ 27 w 69"/>
                  <a:gd name="T5" fmla="*/ 0 h 87"/>
                  <a:gd name="T6" fmla="*/ 42 w 69"/>
                  <a:gd name="T7" fmla="*/ 6 h 87"/>
                  <a:gd name="T8" fmla="*/ 42 w 69"/>
                  <a:gd name="T9" fmla="*/ 6 h 87"/>
                  <a:gd name="T10" fmla="*/ 54 w 69"/>
                  <a:gd name="T11" fmla="*/ 13 h 87"/>
                  <a:gd name="T12" fmla="*/ 69 w 69"/>
                  <a:gd name="T13" fmla="*/ 20 h 87"/>
                  <a:gd name="T14" fmla="*/ 69 w 69"/>
                  <a:gd name="T15" fmla="*/ 26 h 87"/>
                  <a:gd name="T16" fmla="*/ 69 w 69"/>
                  <a:gd name="T17" fmla="*/ 26 h 87"/>
                  <a:gd name="T18" fmla="*/ 62 w 69"/>
                  <a:gd name="T19" fmla="*/ 40 h 87"/>
                  <a:gd name="T20" fmla="*/ 54 w 69"/>
                  <a:gd name="T21" fmla="*/ 53 h 87"/>
                  <a:gd name="T22" fmla="*/ 54 w 69"/>
                  <a:gd name="T23" fmla="*/ 67 h 87"/>
                  <a:gd name="T24" fmla="*/ 54 w 69"/>
                  <a:gd name="T25" fmla="*/ 67 h 87"/>
                  <a:gd name="T26" fmla="*/ 54 w 69"/>
                  <a:gd name="T27" fmla="*/ 80 h 87"/>
                  <a:gd name="T28" fmla="*/ 47 w 69"/>
                  <a:gd name="T29" fmla="*/ 87 h 87"/>
                  <a:gd name="T30" fmla="*/ 42 w 69"/>
                  <a:gd name="T31" fmla="*/ 87 h 87"/>
                  <a:gd name="T32" fmla="*/ 42 w 69"/>
                  <a:gd name="T33" fmla="*/ 87 h 87"/>
                  <a:gd name="T34" fmla="*/ 22 w 69"/>
                  <a:gd name="T35" fmla="*/ 87 h 87"/>
                  <a:gd name="T36" fmla="*/ 7 w 69"/>
                  <a:gd name="T37" fmla="*/ 73 h 87"/>
                  <a:gd name="T38" fmla="*/ 0 w 69"/>
                  <a:gd name="T39" fmla="*/ 53 h 87"/>
                  <a:gd name="T40" fmla="*/ 0 w 69"/>
                  <a:gd name="T41" fmla="*/ 53 h 87"/>
                  <a:gd name="T42" fmla="*/ 0 w 69"/>
                  <a:gd name="T43" fmla="*/ 40 h 87"/>
                  <a:gd name="T44" fmla="*/ 7 w 69"/>
                  <a:gd name="T45" fmla="*/ 20 h 87"/>
                  <a:gd name="T46" fmla="*/ 14 w 69"/>
                  <a:gd name="T47" fmla="*/ 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9" h="87">
                    <a:moveTo>
                      <a:pt x="14" y="6"/>
                    </a:moveTo>
                    <a:lnTo>
                      <a:pt x="22" y="0"/>
                    </a:lnTo>
                    <a:lnTo>
                      <a:pt x="27" y="0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54" y="13"/>
                    </a:lnTo>
                    <a:lnTo>
                      <a:pt x="69" y="20"/>
                    </a:lnTo>
                    <a:lnTo>
                      <a:pt x="69" y="26"/>
                    </a:lnTo>
                    <a:lnTo>
                      <a:pt x="69" y="26"/>
                    </a:lnTo>
                    <a:lnTo>
                      <a:pt x="62" y="40"/>
                    </a:lnTo>
                    <a:lnTo>
                      <a:pt x="54" y="53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4" y="80"/>
                    </a:lnTo>
                    <a:lnTo>
                      <a:pt x="47" y="87"/>
                    </a:lnTo>
                    <a:lnTo>
                      <a:pt x="42" y="87"/>
                    </a:lnTo>
                    <a:lnTo>
                      <a:pt x="42" y="87"/>
                    </a:lnTo>
                    <a:lnTo>
                      <a:pt x="22" y="87"/>
                    </a:lnTo>
                    <a:lnTo>
                      <a:pt x="7" y="7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40"/>
                    </a:lnTo>
                    <a:lnTo>
                      <a:pt x="7" y="20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FFCE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4" name="Freeform 642"/>
              <p:cNvSpPr>
                <a:spLocks/>
              </p:cNvSpPr>
              <p:nvPr/>
            </p:nvSpPr>
            <p:spPr bwMode="auto">
              <a:xfrm>
                <a:off x="4386" y="2509"/>
                <a:ext cx="31" cy="38"/>
              </a:xfrm>
              <a:custGeom>
                <a:avLst/>
                <a:gdLst>
                  <a:gd name="T0" fmla="*/ 22 w 62"/>
                  <a:gd name="T1" fmla="*/ 0 h 74"/>
                  <a:gd name="T2" fmla="*/ 22 w 62"/>
                  <a:gd name="T3" fmla="*/ 0 h 74"/>
                  <a:gd name="T4" fmla="*/ 27 w 62"/>
                  <a:gd name="T5" fmla="*/ 0 h 74"/>
                  <a:gd name="T6" fmla="*/ 42 w 62"/>
                  <a:gd name="T7" fmla="*/ 0 h 74"/>
                  <a:gd name="T8" fmla="*/ 42 w 62"/>
                  <a:gd name="T9" fmla="*/ 0 h 74"/>
                  <a:gd name="T10" fmla="*/ 54 w 62"/>
                  <a:gd name="T11" fmla="*/ 7 h 74"/>
                  <a:gd name="T12" fmla="*/ 62 w 62"/>
                  <a:gd name="T13" fmla="*/ 14 h 74"/>
                  <a:gd name="T14" fmla="*/ 62 w 62"/>
                  <a:gd name="T15" fmla="*/ 20 h 74"/>
                  <a:gd name="T16" fmla="*/ 62 w 62"/>
                  <a:gd name="T17" fmla="*/ 20 h 74"/>
                  <a:gd name="T18" fmla="*/ 54 w 62"/>
                  <a:gd name="T19" fmla="*/ 34 h 74"/>
                  <a:gd name="T20" fmla="*/ 54 w 62"/>
                  <a:gd name="T21" fmla="*/ 40 h 74"/>
                  <a:gd name="T22" fmla="*/ 54 w 62"/>
                  <a:gd name="T23" fmla="*/ 54 h 74"/>
                  <a:gd name="T24" fmla="*/ 54 w 62"/>
                  <a:gd name="T25" fmla="*/ 54 h 74"/>
                  <a:gd name="T26" fmla="*/ 47 w 62"/>
                  <a:gd name="T27" fmla="*/ 67 h 74"/>
                  <a:gd name="T28" fmla="*/ 47 w 62"/>
                  <a:gd name="T29" fmla="*/ 74 h 74"/>
                  <a:gd name="T30" fmla="*/ 42 w 62"/>
                  <a:gd name="T31" fmla="*/ 74 h 74"/>
                  <a:gd name="T32" fmla="*/ 42 w 62"/>
                  <a:gd name="T33" fmla="*/ 74 h 74"/>
                  <a:gd name="T34" fmla="*/ 22 w 62"/>
                  <a:gd name="T35" fmla="*/ 67 h 74"/>
                  <a:gd name="T36" fmla="*/ 7 w 62"/>
                  <a:gd name="T37" fmla="*/ 61 h 74"/>
                  <a:gd name="T38" fmla="*/ 0 w 62"/>
                  <a:gd name="T39" fmla="*/ 40 h 74"/>
                  <a:gd name="T40" fmla="*/ 0 w 62"/>
                  <a:gd name="T41" fmla="*/ 40 h 74"/>
                  <a:gd name="T42" fmla="*/ 7 w 62"/>
                  <a:gd name="T43" fmla="*/ 27 h 74"/>
                  <a:gd name="T44" fmla="*/ 14 w 62"/>
                  <a:gd name="T45" fmla="*/ 14 h 74"/>
                  <a:gd name="T46" fmla="*/ 22 w 62"/>
                  <a:gd name="T47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2" h="74">
                    <a:moveTo>
                      <a:pt x="22" y="0"/>
                    </a:moveTo>
                    <a:lnTo>
                      <a:pt x="22" y="0"/>
                    </a:lnTo>
                    <a:lnTo>
                      <a:pt x="27" y="0"/>
                    </a:lnTo>
                    <a:lnTo>
                      <a:pt x="42" y="0"/>
                    </a:lnTo>
                    <a:lnTo>
                      <a:pt x="42" y="0"/>
                    </a:lnTo>
                    <a:lnTo>
                      <a:pt x="54" y="7"/>
                    </a:lnTo>
                    <a:lnTo>
                      <a:pt x="62" y="14"/>
                    </a:lnTo>
                    <a:lnTo>
                      <a:pt x="62" y="20"/>
                    </a:lnTo>
                    <a:lnTo>
                      <a:pt x="62" y="20"/>
                    </a:lnTo>
                    <a:lnTo>
                      <a:pt x="54" y="34"/>
                    </a:lnTo>
                    <a:lnTo>
                      <a:pt x="54" y="40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47" y="67"/>
                    </a:lnTo>
                    <a:lnTo>
                      <a:pt x="47" y="74"/>
                    </a:lnTo>
                    <a:lnTo>
                      <a:pt x="42" y="74"/>
                    </a:lnTo>
                    <a:lnTo>
                      <a:pt x="42" y="74"/>
                    </a:lnTo>
                    <a:lnTo>
                      <a:pt x="22" y="67"/>
                    </a:lnTo>
                    <a:lnTo>
                      <a:pt x="7" y="61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7" y="27"/>
                    </a:lnTo>
                    <a:lnTo>
                      <a:pt x="14" y="14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D3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5" name="Freeform 643"/>
              <p:cNvSpPr>
                <a:spLocks/>
              </p:cNvSpPr>
              <p:nvPr/>
            </p:nvSpPr>
            <p:spPr bwMode="auto">
              <a:xfrm>
                <a:off x="4390" y="2513"/>
                <a:ext cx="23" cy="27"/>
              </a:xfrm>
              <a:custGeom>
                <a:avLst/>
                <a:gdLst>
                  <a:gd name="T0" fmla="*/ 15 w 47"/>
                  <a:gd name="T1" fmla="*/ 0 h 54"/>
                  <a:gd name="T2" fmla="*/ 7 w 47"/>
                  <a:gd name="T3" fmla="*/ 7 h 54"/>
                  <a:gd name="T4" fmla="*/ 0 w 47"/>
                  <a:gd name="T5" fmla="*/ 20 h 54"/>
                  <a:gd name="T6" fmla="*/ 0 w 47"/>
                  <a:gd name="T7" fmla="*/ 27 h 54"/>
                  <a:gd name="T8" fmla="*/ 0 w 47"/>
                  <a:gd name="T9" fmla="*/ 27 h 54"/>
                  <a:gd name="T10" fmla="*/ 7 w 47"/>
                  <a:gd name="T11" fmla="*/ 47 h 54"/>
                  <a:gd name="T12" fmla="*/ 20 w 47"/>
                  <a:gd name="T13" fmla="*/ 54 h 54"/>
                  <a:gd name="T14" fmla="*/ 35 w 47"/>
                  <a:gd name="T15" fmla="*/ 54 h 54"/>
                  <a:gd name="T16" fmla="*/ 35 w 47"/>
                  <a:gd name="T17" fmla="*/ 54 h 54"/>
                  <a:gd name="T18" fmla="*/ 35 w 47"/>
                  <a:gd name="T19" fmla="*/ 54 h 54"/>
                  <a:gd name="T20" fmla="*/ 40 w 47"/>
                  <a:gd name="T21" fmla="*/ 47 h 54"/>
                  <a:gd name="T22" fmla="*/ 40 w 47"/>
                  <a:gd name="T23" fmla="*/ 40 h 54"/>
                  <a:gd name="T24" fmla="*/ 40 w 47"/>
                  <a:gd name="T25" fmla="*/ 40 h 54"/>
                  <a:gd name="T26" fmla="*/ 40 w 47"/>
                  <a:gd name="T27" fmla="*/ 33 h 54"/>
                  <a:gd name="T28" fmla="*/ 40 w 47"/>
                  <a:gd name="T29" fmla="*/ 20 h 54"/>
                  <a:gd name="T30" fmla="*/ 47 w 47"/>
                  <a:gd name="T31" fmla="*/ 13 h 54"/>
                  <a:gd name="T32" fmla="*/ 47 w 47"/>
                  <a:gd name="T33" fmla="*/ 13 h 54"/>
                  <a:gd name="T34" fmla="*/ 47 w 47"/>
                  <a:gd name="T35" fmla="*/ 7 h 54"/>
                  <a:gd name="T36" fmla="*/ 40 w 47"/>
                  <a:gd name="T37" fmla="*/ 7 h 54"/>
                  <a:gd name="T38" fmla="*/ 35 w 47"/>
                  <a:gd name="T39" fmla="*/ 0 h 54"/>
                  <a:gd name="T40" fmla="*/ 35 w 47"/>
                  <a:gd name="T41" fmla="*/ 0 h 54"/>
                  <a:gd name="T42" fmla="*/ 27 w 47"/>
                  <a:gd name="T43" fmla="*/ 0 h 54"/>
                  <a:gd name="T44" fmla="*/ 20 w 47"/>
                  <a:gd name="T45" fmla="*/ 0 h 54"/>
                  <a:gd name="T46" fmla="*/ 15 w 47"/>
                  <a:gd name="T47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54">
                    <a:moveTo>
                      <a:pt x="15" y="0"/>
                    </a:moveTo>
                    <a:lnTo>
                      <a:pt x="7" y="7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7" y="47"/>
                    </a:lnTo>
                    <a:lnTo>
                      <a:pt x="20" y="54"/>
                    </a:lnTo>
                    <a:lnTo>
                      <a:pt x="35" y="54"/>
                    </a:lnTo>
                    <a:lnTo>
                      <a:pt x="35" y="54"/>
                    </a:lnTo>
                    <a:lnTo>
                      <a:pt x="35" y="54"/>
                    </a:lnTo>
                    <a:lnTo>
                      <a:pt x="40" y="47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3"/>
                    </a:lnTo>
                    <a:lnTo>
                      <a:pt x="40" y="20"/>
                    </a:lnTo>
                    <a:lnTo>
                      <a:pt x="47" y="13"/>
                    </a:lnTo>
                    <a:lnTo>
                      <a:pt x="47" y="13"/>
                    </a:lnTo>
                    <a:lnTo>
                      <a:pt x="47" y="7"/>
                    </a:lnTo>
                    <a:lnTo>
                      <a:pt x="40" y="7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27" y="0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FFD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6" name="Freeform 644"/>
              <p:cNvSpPr>
                <a:spLocks/>
              </p:cNvSpPr>
              <p:nvPr/>
            </p:nvSpPr>
            <p:spPr bwMode="auto">
              <a:xfrm>
                <a:off x="4470" y="2519"/>
                <a:ext cx="81" cy="91"/>
              </a:xfrm>
              <a:custGeom>
                <a:avLst/>
                <a:gdLst>
                  <a:gd name="T0" fmla="*/ 34 w 161"/>
                  <a:gd name="T1" fmla="*/ 149 h 181"/>
                  <a:gd name="T2" fmla="*/ 12 w 161"/>
                  <a:gd name="T3" fmla="*/ 134 h 181"/>
                  <a:gd name="T4" fmla="*/ 0 w 161"/>
                  <a:gd name="T5" fmla="*/ 109 h 181"/>
                  <a:gd name="T6" fmla="*/ 7 w 161"/>
                  <a:gd name="T7" fmla="*/ 81 h 181"/>
                  <a:gd name="T8" fmla="*/ 7 w 161"/>
                  <a:gd name="T9" fmla="*/ 81 h 181"/>
                  <a:gd name="T10" fmla="*/ 12 w 161"/>
                  <a:gd name="T11" fmla="*/ 67 h 181"/>
                  <a:gd name="T12" fmla="*/ 20 w 161"/>
                  <a:gd name="T13" fmla="*/ 41 h 181"/>
                  <a:gd name="T14" fmla="*/ 27 w 161"/>
                  <a:gd name="T15" fmla="*/ 14 h 181"/>
                  <a:gd name="T16" fmla="*/ 27 w 161"/>
                  <a:gd name="T17" fmla="*/ 14 h 181"/>
                  <a:gd name="T18" fmla="*/ 27 w 161"/>
                  <a:gd name="T19" fmla="*/ 7 h 181"/>
                  <a:gd name="T20" fmla="*/ 34 w 161"/>
                  <a:gd name="T21" fmla="*/ 0 h 181"/>
                  <a:gd name="T22" fmla="*/ 47 w 161"/>
                  <a:gd name="T23" fmla="*/ 0 h 181"/>
                  <a:gd name="T24" fmla="*/ 47 w 161"/>
                  <a:gd name="T25" fmla="*/ 0 h 181"/>
                  <a:gd name="T26" fmla="*/ 59 w 161"/>
                  <a:gd name="T27" fmla="*/ 14 h 181"/>
                  <a:gd name="T28" fmla="*/ 74 w 161"/>
                  <a:gd name="T29" fmla="*/ 27 h 181"/>
                  <a:gd name="T30" fmla="*/ 94 w 161"/>
                  <a:gd name="T31" fmla="*/ 34 h 181"/>
                  <a:gd name="T32" fmla="*/ 94 w 161"/>
                  <a:gd name="T33" fmla="*/ 34 h 181"/>
                  <a:gd name="T34" fmla="*/ 114 w 161"/>
                  <a:gd name="T35" fmla="*/ 54 h 181"/>
                  <a:gd name="T36" fmla="*/ 134 w 161"/>
                  <a:gd name="T37" fmla="*/ 81 h 181"/>
                  <a:gd name="T38" fmla="*/ 154 w 161"/>
                  <a:gd name="T39" fmla="*/ 101 h 181"/>
                  <a:gd name="T40" fmla="*/ 154 w 161"/>
                  <a:gd name="T41" fmla="*/ 101 h 181"/>
                  <a:gd name="T42" fmla="*/ 161 w 161"/>
                  <a:gd name="T43" fmla="*/ 129 h 181"/>
                  <a:gd name="T44" fmla="*/ 154 w 161"/>
                  <a:gd name="T45" fmla="*/ 156 h 181"/>
                  <a:gd name="T46" fmla="*/ 134 w 161"/>
                  <a:gd name="T47" fmla="*/ 176 h 181"/>
                  <a:gd name="T48" fmla="*/ 134 w 161"/>
                  <a:gd name="T49" fmla="*/ 176 h 181"/>
                  <a:gd name="T50" fmla="*/ 101 w 161"/>
                  <a:gd name="T51" fmla="*/ 181 h 181"/>
                  <a:gd name="T52" fmla="*/ 59 w 161"/>
                  <a:gd name="T53" fmla="*/ 168 h 181"/>
                  <a:gd name="T54" fmla="*/ 34 w 161"/>
                  <a:gd name="T55" fmla="*/ 149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1" h="181">
                    <a:moveTo>
                      <a:pt x="34" y="149"/>
                    </a:moveTo>
                    <a:lnTo>
                      <a:pt x="12" y="134"/>
                    </a:lnTo>
                    <a:lnTo>
                      <a:pt x="0" y="109"/>
                    </a:lnTo>
                    <a:lnTo>
                      <a:pt x="7" y="81"/>
                    </a:lnTo>
                    <a:lnTo>
                      <a:pt x="7" y="81"/>
                    </a:lnTo>
                    <a:lnTo>
                      <a:pt x="12" y="67"/>
                    </a:lnTo>
                    <a:lnTo>
                      <a:pt x="20" y="41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27" y="7"/>
                    </a:lnTo>
                    <a:lnTo>
                      <a:pt x="34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59" y="14"/>
                    </a:lnTo>
                    <a:lnTo>
                      <a:pt x="74" y="27"/>
                    </a:lnTo>
                    <a:lnTo>
                      <a:pt x="94" y="34"/>
                    </a:lnTo>
                    <a:lnTo>
                      <a:pt x="94" y="34"/>
                    </a:lnTo>
                    <a:lnTo>
                      <a:pt x="114" y="54"/>
                    </a:lnTo>
                    <a:lnTo>
                      <a:pt x="134" y="81"/>
                    </a:lnTo>
                    <a:lnTo>
                      <a:pt x="154" y="101"/>
                    </a:lnTo>
                    <a:lnTo>
                      <a:pt x="154" y="101"/>
                    </a:lnTo>
                    <a:lnTo>
                      <a:pt x="161" y="129"/>
                    </a:lnTo>
                    <a:lnTo>
                      <a:pt x="154" y="156"/>
                    </a:lnTo>
                    <a:lnTo>
                      <a:pt x="134" y="176"/>
                    </a:lnTo>
                    <a:lnTo>
                      <a:pt x="134" y="176"/>
                    </a:lnTo>
                    <a:lnTo>
                      <a:pt x="101" y="181"/>
                    </a:lnTo>
                    <a:lnTo>
                      <a:pt x="59" y="168"/>
                    </a:lnTo>
                    <a:lnTo>
                      <a:pt x="34" y="149"/>
                    </a:lnTo>
                    <a:close/>
                  </a:path>
                </a:pathLst>
              </a:custGeom>
              <a:solidFill>
                <a:srgbClr val="FFC29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7" name="Freeform 645"/>
              <p:cNvSpPr>
                <a:spLocks/>
              </p:cNvSpPr>
              <p:nvPr/>
            </p:nvSpPr>
            <p:spPr bwMode="auto">
              <a:xfrm>
                <a:off x="4474" y="2519"/>
                <a:ext cx="71" cy="81"/>
              </a:xfrm>
              <a:custGeom>
                <a:avLst/>
                <a:gdLst>
                  <a:gd name="T0" fmla="*/ 27 w 141"/>
                  <a:gd name="T1" fmla="*/ 134 h 161"/>
                  <a:gd name="T2" fmla="*/ 13 w 141"/>
                  <a:gd name="T3" fmla="*/ 121 h 161"/>
                  <a:gd name="T4" fmla="*/ 0 w 141"/>
                  <a:gd name="T5" fmla="*/ 101 h 161"/>
                  <a:gd name="T6" fmla="*/ 5 w 141"/>
                  <a:gd name="T7" fmla="*/ 74 h 161"/>
                  <a:gd name="T8" fmla="*/ 5 w 141"/>
                  <a:gd name="T9" fmla="*/ 74 h 161"/>
                  <a:gd name="T10" fmla="*/ 5 w 141"/>
                  <a:gd name="T11" fmla="*/ 61 h 161"/>
                  <a:gd name="T12" fmla="*/ 20 w 141"/>
                  <a:gd name="T13" fmla="*/ 34 h 161"/>
                  <a:gd name="T14" fmla="*/ 27 w 141"/>
                  <a:gd name="T15" fmla="*/ 14 h 161"/>
                  <a:gd name="T16" fmla="*/ 27 w 141"/>
                  <a:gd name="T17" fmla="*/ 14 h 161"/>
                  <a:gd name="T18" fmla="*/ 27 w 141"/>
                  <a:gd name="T19" fmla="*/ 7 h 161"/>
                  <a:gd name="T20" fmla="*/ 27 w 141"/>
                  <a:gd name="T21" fmla="*/ 0 h 161"/>
                  <a:gd name="T22" fmla="*/ 40 w 141"/>
                  <a:gd name="T23" fmla="*/ 0 h 161"/>
                  <a:gd name="T24" fmla="*/ 40 w 141"/>
                  <a:gd name="T25" fmla="*/ 0 h 161"/>
                  <a:gd name="T26" fmla="*/ 52 w 141"/>
                  <a:gd name="T27" fmla="*/ 14 h 161"/>
                  <a:gd name="T28" fmla="*/ 67 w 141"/>
                  <a:gd name="T29" fmla="*/ 27 h 161"/>
                  <a:gd name="T30" fmla="*/ 80 w 141"/>
                  <a:gd name="T31" fmla="*/ 34 h 161"/>
                  <a:gd name="T32" fmla="*/ 80 w 141"/>
                  <a:gd name="T33" fmla="*/ 34 h 161"/>
                  <a:gd name="T34" fmla="*/ 100 w 141"/>
                  <a:gd name="T35" fmla="*/ 47 h 161"/>
                  <a:gd name="T36" fmla="*/ 120 w 141"/>
                  <a:gd name="T37" fmla="*/ 74 h 161"/>
                  <a:gd name="T38" fmla="*/ 141 w 141"/>
                  <a:gd name="T39" fmla="*/ 94 h 161"/>
                  <a:gd name="T40" fmla="*/ 141 w 141"/>
                  <a:gd name="T41" fmla="*/ 94 h 161"/>
                  <a:gd name="T42" fmla="*/ 141 w 141"/>
                  <a:gd name="T43" fmla="*/ 114 h 161"/>
                  <a:gd name="T44" fmla="*/ 134 w 141"/>
                  <a:gd name="T45" fmla="*/ 141 h 161"/>
                  <a:gd name="T46" fmla="*/ 120 w 141"/>
                  <a:gd name="T47" fmla="*/ 156 h 161"/>
                  <a:gd name="T48" fmla="*/ 120 w 141"/>
                  <a:gd name="T49" fmla="*/ 156 h 161"/>
                  <a:gd name="T50" fmla="*/ 87 w 141"/>
                  <a:gd name="T51" fmla="*/ 161 h 161"/>
                  <a:gd name="T52" fmla="*/ 52 w 141"/>
                  <a:gd name="T53" fmla="*/ 149 h 161"/>
                  <a:gd name="T54" fmla="*/ 27 w 141"/>
                  <a:gd name="T55" fmla="*/ 134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1" h="161">
                    <a:moveTo>
                      <a:pt x="27" y="134"/>
                    </a:moveTo>
                    <a:lnTo>
                      <a:pt x="13" y="121"/>
                    </a:lnTo>
                    <a:lnTo>
                      <a:pt x="0" y="101"/>
                    </a:lnTo>
                    <a:lnTo>
                      <a:pt x="5" y="74"/>
                    </a:lnTo>
                    <a:lnTo>
                      <a:pt x="5" y="74"/>
                    </a:lnTo>
                    <a:lnTo>
                      <a:pt x="5" y="61"/>
                    </a:lnTo>
                    <a:lnTo>
                      <a:pt x="20" y="34"/>
                    </a:lnTo>
                    <a:lnTo>
                      <a:pt x="27" y="14"/>
                    </a:lnTo>
                    <a:lnTo>
                      <a:pt x="27" y="14"/>
                    </a:lnTo>
                    <a:lnTo>
                      <a:pt x="27" y="7"/>
                    </a:lnTo>
                    <a:lnTo>
                      <a:pt x="27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52" y="14"/>
                    </a:lnTo>
                    <a:lnTo>
                      <a:pt x="67" y="27"/>
                    </a:lnTo>
                    <a:lnTo>
                      <a:pt x="80" y="34"/>
                    </a:lnTo>
                    <a:lnTo>
                      <a:pt x="80" y="34"/>
                    </a:lnTo>
                    <a:lnTo>
                      <a:pt x="100" y="47"/>
                    </a:lnTo>
                    <a:lnTo>
                      <a:pt x="120" y="7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114"/>
                    </a:lnTo>
                    <a:lnTo>
                      <a:pt x="134" y="141"/>
                    </a:lnTo>
                    <a:lnTo>
                      <a:pt x="120" y="156"/>
                    </a:lnTo>
                    <a:lnTo>
                      <a:pt x="120" y="156"/>
                    </a:lnTo>
                    <a:lnTo>
                      <a:pt x="87" y="161"/>
                    </a:lnTo>
                    <a:lnTo>
                      <a:pt x="52" y="149"/>
                    </a:lnTo>
                    <a:lnTo>
                      <a:pt x="27" y="134"/>
                    </a:lnTo>
                    <a:close/>
                  </a:path>
                </a:pathLst>
              </a:custGeom>
              <a:solidFill>
                <a:srgbClr val="FFC5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8" name="Freeform 646"/>
              <p:cNvSpPr>
                <a:spLocks/>
              </p:cNvSpPr>
              <p:nvPr/>
            </p:nvSpPr>
            <p:spPr bwMode="auto">
              <a:xfrm>
                <a:off x="4477" y="2519"/>
                <a:ext cx="64" cy="75"/>
              </a:xfrm>
              <a:custGeom>
                <a:avLst/>
                <a:gdLst>
                  <a:gd name="T0" fmla="*/ 28 w 129"/>
                  <a:gd name="T1" fmla="*/ 121 h 149"/>
                  <a:gd name="T2" fmla="*/ 8 w 129"/>
                  <a:gd name="T3" fmla="*/ 109 h 149"/>
                  <a:gd name="T4" fmla="*/ 0 w 129"/>
                  <a:gd name="T5" fmla="*/ 94 h 149"/>
                  <a:gd name="T6" fmla="*/ 8 w 129"/>
                  <a:gd name="T7" fmla="*/ 67 h 149"/>
                  <a:gd name="T8" fmla="*/ 8 w 129"/>
                  <a:gd name="T9" fmla="*/ 67 h 149"/>
                  <a:gd name="T10" fmla="*/ 8 w 129"/>
                  <a:gd name="T11" fmla="*/ 61 h 149"/>
                  <a:gd name="T12" fmla="*/ 15 w 129"/>
                  <a:gd name="T13" fmla="*/ 34 h 149"/>
                  <a:gd name="T14" fmla="*/ 22 w 129"/>
                  <a:gd name="T15" fmla="*/ 14 h 149"/>
                  <a:gd name="T16" fmla="*/ 22 w 129"/>
                  <a:gd name="T17" fmla="*/ 14 h 149"/>
                  <a:gd name="T18" fmla="*/ 22 w 129"/>
                  <a:gd name="T19" fmla="*/ 7 h 149"/>
                  <a:gd name="T20" fmla="*/ 22 w 129"/>
                  <a:gd name="T21" fmla="*/ 0 h 149"/>
                  <a:gd name="T22" fmla="*/ 35 w 129"/>
                  <a:gd name="T23" fmla="*/ 0 h 149"/>
                  <a:gd name="T24" fmla="*/ 35 w 129"/>
                  <a:gd name="T25" fmla="*/ 0 h 149"/>
                  <a:gd name="T26" fmla="*/ 47 w 129"/>
                  <a:gd name="T27" fmla="*/ 14 h 149"/>
                  <a:gd name="T28" fmla="*/ 62 w 129"/>
                  <a:gd name="T29" fmla="*/ 27 h 149"/>
                  <a:gd name="T30" fmla="*/ 75 w 129"/>
                  <a:gd name="T31" fmla="*/ 34 h 149"/>
                  <a:gd name="T32" fmla="*/ 75 w 129"/>
                  <a:gd name="T33" fmla="*/ 34 h 149"/>
                  <a:gd name="T34" fmla="*/ 89 w 129"/>
                  <a:gd name="T35" fmla="*/ 47 h 149"/>
                  <a:gd name="T36" fmla="*/ 109 w 129"/>
                  <a:gd name="T37" fmla="*/ 67 h 149"/>
                  <a:gd name="T38" fmla="*/ 122 w 129"/>
                  <a:gd name="T39" fmla="*/ 87 h 149"/>
                  <a:gd name="T40" fmla="*/ 122 w 129"/>
                  <a:gd name="T41" fmla="*/ 87 h 149"/>
                  <a:gd name="T42" fmla="*/ 129 w 129"/>
                  <a:gd name="T43" fmla="*/ 109 h 149"/>
                  <a:gd name="T44" fmla="*/ 122 w 129"/>
                  <a:gd name="T45" fmla="*/ 129 h 149"/>
                  <a:gd name="T46" fmla="*/ 109 w 129"/>
                  <a:gd name="T47" fmla="*/ 141 h 149"/>
                  <a:gd name="T48" fmla="*/ 109 w 129"/>
                  <a:gd name="T49" fmla="*/ 141 h 149"/>
                  <a:gd name="T50" fmla="*/ 82 w 129"/>
                  <a:gd name="T51" fmla="*/ 149 h 149"/>
                  <a:gd name="T52" fmla="*/ 47 w 129"/>
                  <a:gd name="T53" fmla="*/ 134 h 149"/>
                  <a:gd name="T54" fmla="*/ 28 w 129"/>
                  <a:gd name="T55" fmla="*/ 12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9" h="149">
                    <a:moveTo>
                      <a:pt x="28" y="121"/>
                    </a:moveTo>
                    <a:lnTo>
                      <a:pt x="8" y="109"/>
                    </a:lnTo>
                    <a:lnTo>
                      <a:pt x="0" y="94"/>
                    </a:lnTo>
                    <a:lnTo>
                      <a:pt x="8" y="67"/>
                    </a:lnTo>
                    <a:lnTo>
                      <a:pt x="8" y="67"/>
                    </a:lnTo>
                    <a:lnTo>
                      <a:pt x="8" y="61"/>
                    </a:lnTo>
                    <a:lnTo>
                      <a:pt x="15" y="3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7"/>
                    </a:lnTo>
                    <a:lnTo>
                      <a:pt x="22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47" y="14"/>
                    </a:lnTo>
                    <a:lnTo>
                      <a:pt x="62" y="27"/>
                    </a:lnTo>
                    <a:lnTo>
                      <a:pt x="75" y="34"/>
                    </a:lnTo>
                    <a:lnTo>
                      <a:pt x="75" y="34"/>
                    </a:lnTo>
                    <a:lnTo>
                      <a:pt x="89" y="47"/>
                    </a:lnTo>
                    <a:lnTo>
                      <a:pt x="109" y="67"/>
                    </a:lnTo>
                    <a:lnTo>
                      <a:pt x="122" y="87"/>
                    </a:lnTo>
                    <a:lnTo>
                      <a:pt x="122" y="87"/>
                    </a:lnTo>
                    <a:lnTo>
                      <a:pt x="129" y="109"/>
                    </a:lnTo>
                    <a:lnTo>
                      <a:pt x="122" y="129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82" y="149"/>
                    </a:lnTo>
                    <a:lnTo>
                      <a:pt x="47" y="134"/>
                    </a:lnTo>
                    <a:lnTo>
                      <a:pt x="28" y="121"/>
                    </a:lnTo>
                    <a:close/>
                  </a:path>
                </a:pathLst>
              </a:custGeom>
              <a:solidFill>
                <a:srgbClr val="FFC8A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39" name="Freeform 647"/>
              <p:cNvSpPr>
                <a:spLocks/>
              </p:cNvSpPr>
              <p:nvPr/>
            </p:nvSpPr>
            <p:spPr bwMode="auto">
              <a:xfrm>
                <a:off x="4480" y="2523"/>
                <a:ext cx="54" cy="63"/>
              </a:xfrm>
              <a:custGeom>
                <a:avLst/>
                <a:gdLst>
                  <a:gd name="T0" fmla="*/ 20 w 107"/>
                  <a:gd name="T1" fmla="*/ 102 h 127"/>
                  <a:gd name="T2" fmla="*/ 7 w 107"/>
                  <a:gd name="T3" fmla="*/ 94 h 127"/>
                  <a:gd name="T4" fmla="*/ 0 w 107"/>
                  <a:gd name="T5" fmla="*/ 74 h 127"/>
                  <a:gd name="T6" fmla="*/ 0 w 107"/>
                  <a:gd name="T7" fmla="*/ 54 h 127"/>
                  <a:gd name="T8" fmla="*/ 0 w 107"/>
                  <a:gd name="T9" fmla="*/ 54 h 127"/>
                  <a:gd name="T10" fmla="*/ 0 w 107"/>
                  <a:gd name="T11" fmla="*/ 47 h 127"/>
                  <a:gd name="T12" fmla="*/ 7 w 107"/>
                  <a:gd name="T13" fmla="*/ 27 h 127"/>
                  <a:gd name="T14" fmla="*/ 14 w 107"/>
                  <a:gd name="T15" fmla="*/ 7 h 127"/>
                  <a:gd name="T16" fmla="*/ 14 w 107"/>
                  <a:gd name="T17" fmla="*/ 7 h 127"/>
                  <a:gd name="T18" fmla="*/ 14 w 107"/>
                  <a:gd name="T19" fmla="*/ 0 h 127"/>
                  <a:gd name="T20" fmla="*/ 20 w 107"/>
                  <a:gd name="T21" fmla="*/ 0 h 127"/>
                  <a:gd name="T22" fmla="*/ 27 w 107"/>
                  <a:gd name="T23" fmla="*/ 0 h 127"/>
                  <a:gd name="T24" fmla="*/ 27 w 107"/>
                  <a:gd name="T25" fmla="*/ 0 h 127"/>
                  <a:gd name="T26" fmla="*/ 39 w 107"/>
                  <a:gd name="T27" fmla="*/ 7 h 127"/>
                  <a:gd name="T28" fmla="*/ 47 w 107"/>
                  <a:gd name="T29" fmla="*/ 13 h 127"/>
                  <a:gd name="T30" fmla="*/ 59 w 107"/>
                  <a:gd name="T31" fmla="*/ 20 h 127"/>
                  <a:gd name="T32" fmla="*/ 59 w 107"/>
                  <a:gd name="T33" fmla="*/ 20 h 127"/>
                  <a:gd name="T34" fmla="*/ 74 w 107"/>
                  <a:gd name="T35" fmla="*/ 34 h 127"/>
                  <a:gd name="T36" fmla="*/ 94 w 107"/>
                  <a:gd name="T37" fmla="*/ 54 h 127"/>
                  <a:gd name="T38" fmla="*/ 107 w 107"/>
                  <a:gd name="T39" fmla="*/ 67 h 127"/>
                  <a:gd name="T40" fmla="*/ 107 w 107"/>
                  <a:gd name="T41" fmla="*/ 67 h 127"/>
                  <a:gd name="T42" fmla="*/ 107 w 107"/>
                  <a:gd name="T43" fmla="*/ 87 h 127"/>
                  <a:gd name="T44" fmla="*/ 107 w 107"/>
                  <a:gd name="T45" fmla="*/ 107 h 127"/>
                  <a:gd name="T46" fmla="*/ 94 w 107"/>
                  <a:gd name="T47" fmla="*/ 122 h 127"/>
                  <a:gd name="T48" fmla="*/ 94 w 107"/>
                  <a:gd name="T49" fmla="*/ 122 h 127"/>
                  <a:gd name="T50" fmla="*/ 67 w 107"/>
                  <a:gd name="T51" fmla="*/ 127 h 127"/>
                  <a:gd name="T52" fmla="*/ 39 w 107"/>
                  <a:gd name="T53" fmla="*/ 114 h 127"/>
                  <a:gd name="T54" fmla="*/ 20 w 107"/>
                  <a:gd name="T55" fmla="*/ 10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127">
                    <a:moveTo>
                      <a:pt x="20" y="102"/>
                    </a:moveTo>
                    <a:lnTo>
                      <a:pt x="7" y="94"/>
                    </a:lnTo>
                    <a:lnTo>
                      <a:pt x="0" y="7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47"/>
                    </a:lnTo>
                    <a:lnTo>
                      <a:pt x="7" y="27"/>
                    </a:lnTo>
                    <a:lnTo>
                      <a:pt x="14" y="7"/>
                    </a:lnTo>
                    <a:lnTo>
                      <a:pt x="14" y="7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9" y="7"/>
                    </a:lnTo>
                    <a:lnTo>
                      <a:pt x="47" y="13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74" y="34"/>
                    </a:lnTo>
                    <a:lnTo>
                      <a:pt x="94" y="54"/>
                    </a:lnTo>
                    <a:lnTo>
                      <a:pt x="107" y="67"/>
                    </a:lnTo>
                    <a:lnTo>
                      <a:pt x="107" y="67"/>
                    </a:lnTo>
                    <a:lnTo>
                      <a:pt x="107" y="87"/>
                    </a:lnTo>
                    <a:lnTo>
                      <a:pt x="107" y="107"/>
                    </a:lnTo>
                    <a:lnTo>
                      <a:pt x="94" y="122"/>
                    </a:lnTo>
                    <a:lnTo>
                      <a:pt x="94" y="122"/>
                    </a:lnTo>
                    <a:lnTo>
                      <a:pt x="67" y="127"/>
                    </a:lnTo>
                    <a:lnTo>
                      <a:pt x="39" y="114"/>
                    </a:lnTo>
                    <a:lnTo>
                      <a:pt x="20" y="102"/>
                    </a:lnTo>
                    <a:close/>
                  </a:path>
                </a:pathLst>
              </a:custGeom>
              <a:solidFill>
                <a:srgbClr val="FFCCA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0" name="Freeform 648"/>
              <p:cNvSpPr>
                <a:spLocks/>
              </p:cNvSpPr>
              <p:nvPr/>
            </p:nvSpPr>
            <p:spPr bwMode="auto">
              <a:xfrm>
                <a:off x="4480" y="2523"/>
                <a:ext cx="51" cy="54"/>
              </a:xfrm>
              <a:custGeom>
                <a:avLst/>
                <a:gdLst>
                  <a:gd name="T0" fmla="*/ 20 w 101"/>
                  <a:gd name="T1" fmla="*/ 87 h 107"/>
                  <a:gd name="T2" fmla="*/ 7 w 101"/>
                  <a:gd name="T3" fmla="*/ 80 h 107"/>
                  <a:gd name="T4" fmla="*/ 0 w 101"/>
                  <a:gd name="T5" fmla="*/ 67 h 107"/>
                  <a:gd name="T6" fmla="*/ 7 w 101"/>
                  <a:gd name="T7" fmla="*/ 47 h 107"/>
                  <a:gd name="T8" fmla="*/ 7 w 101"/>
                  <a:gd name="T9" fmla="*/ 47 h 107"/>
                  <a:gd name="T10" fmla="*/ 7 w 101"/>
                  <a:gd name="T11" fmla="*/ 40 h 107"/>
                  <a:gd name="T12" fmla="*/ 14 w 101"/>
                  <a:gd name="T13" fmla="*/ 20 h 107"/>
                  <a:gd name="T14" fmla="*/ 20 w 101"/>
                  <a:gd name="T15" fmla="*/ 7 h 107"/>
                  <a:gd name="T16" fmla="*/ 20 w 101"/>
                  <a:gd name="T17" fmla="*/ 7 h 107"/>
                  <a:gd name="T18" fmla="*/ 20 w 101"/>
                  <a:gd name="T19" fmla="*/ 0 h 107"/>
                  <a:gd name="T20" fmla="*/ 20 w 101"/>
                  <a:gd name="T21" fmla="*/ 0 h 107"/>
                  <a:gd name="T22" fmla="*/ 27 w 101"/>
                  <a:gd name="T23" fmla="*/ 0 h 107"/>
                  <a:gd name="T24" fmla="*/ 27 w 101"/>
                  <a:gd name="T25" fmla="*/ 0 h 107"/>
                  <a:gd name="T26" fmla="*/ 34 w 101"/>
                  <a:gd name="T27" fmla="*/ 7 h 107"/>
                  <a:gd name="T28" fmla="*/ 47 w 101"/>
                  <a:gd name="T29" fmla="*/ 13 h 107"/>
                  <a:gd name="T30" fmla="*/ 59 w 101"/>
                  <a:gd name="T31" fmla="*/ 20 h 107"/>
                  <a:gd name="T32" fmla="*/ 59 w 101"/>
                  <a:gd name="T33" fmla="*/ 20 h 107"/>
                  <a:gd name="T34" fmla="*/ 67 w 101"/>
                  <a:gd name="T35" fmla="*/ 34 h 107"/>
                  <a:gd name="T36" fmla="*/ 87 w 101"/>
                  <a:gd name="T37" fmla="*/ 47 h 107"/>
                  <a:gd name="T38" fmla="*/ 101 w 101"/>
                  <a:gd name="T39" fmla="*/ 60 h 107"/>
                  <a:gd name="T40" fmla="*/ 101 w 101"/>
                  <a:gd name="T41" fmla="*/ 60 h 107"/>
                  <a:gd name="T42" fmla="*/ 101 w 101"/>
                  <a:gd name="T43" fmla="*/ 74 h 107"/>
                  <a:gd name="T44" fmla="*/ 94 w 101"/>
                  <a:gd name="T45" fmla="*/ 94 h 107"/>
                  <a:gd name="T46" fmla="*/ 87 w 101"/>
                  <a:gd name="T47" fmla="*/ 107 h 107"/>
                  <a:gd name="T48" fmla="*/ 87 w 101"/>
                  <a:gd name="T49" fmla="*/ 107 h 107"/>
                  <a:gd name="T50" fmla="*/ 59 w 101"/>
                  <a:gd name="T51" fmla="*/ 107 h 107"/>
                  <a:gd name="T52" fmla="*/ 39 w 101"/>
                  <a:gd name="T53" fmla="*/ 102 h 107"/>
                  <a:gd name="T54" fmla="*/ 20 w 101"/>
                  <a:gd name="T55" fmla="*/ 8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1" h="107">
                    <a:moveTo>
                      <a:pt x="20" y="87"/>
                    </a:moveTo>
                    <a:lnTo>
                      <a:pt x="7" y="80"/>
                    </a:lnTo>
                    <a:lnTo>
                      <a:pt x="0" y="67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7" y="40"/>
                    </a:lnTo>
                    <a:lnTo>
                      <a:pt x="14" y="20"/>
                    </a:lnTo>
                    <a:lnTo>
                      <a:pt x="20" y="7"/>
                    </a:lnTo>
                    <a:lnTo>
                      <a:pt x="20" y="7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4" y="7"/>
                    </a:lnTo>
                    <a:lnTo>
                      <a:pt x="47" y="13"/>
                    </a:lnTo>
                    <a:lnTo>
                      <a:pt x="59" y="20"/>
                    </a:lnTo>
                    <a:lnTo>
                      <a:pt x="59" y="20"/>
                    </a:lnTo>
                    <a:lnTo>
                      <a:pt x="67" y="34"/>
                    </a:lnTo>
                    <a:lnTo>
                      <a:pt x="87" y="47"/>
                    </a:lnTo>
                    <a:lnTo>
                      <a:pt x="101" y="60"/>
                    </a:lnTo>
                    <a:lnTo>
                      <a:pt x="101" y="60"/>
                    </a:lnTo>
                    <a:lnTo>
                      <a:pt x="101" y="74"/>
                    </a:lnTo>
                    <a:lnTo>
                      <a:pt x="94" y="94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59" y="107"/>
                    </a:lnTo>
                    <a:lnTo>
                      <a:pt x="39" y="102"/>
                    </a:lnTo>
                    <a:lnTo>
                      <a:pt x="20" y="87"/>
                    </a:lnTo>
                    <a:close/>
                  </a:path>
                </a:pathLst>
              </a:custGeom>
              <a:solidFill>
                <a:srgbClr val="FFCFB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1" name="Freeform 649"/>
              <p:cNvSpPr>
                <a:spLocks/>
              </p:cNvSpPr>
              <p:nvPr/>
            </p:nvSpPr>
            <p:spPr bwMode="auto">
              <a:xfrm>
                <a:off x="4484" y="2523"/>
                <a:ext cx="40" cy="47"/>
              </a:xfrm>
              <a:custGeom>
                <a:avLst/>
                <a:gdLst>
                  <a:gd name="T0" fmla="*/ 20 w 80"/>
                  <a:gd name="T1" fmla="*/ 74 h 94"/>
                  <a:gd name="T2" fmla="*/ 7 w 80"/>
                  <a:gd name="T3" fmla="*/ 67 h 94"/>
                  <a:gd name="T4" fmla="*/ 0 w 80"/>
                  <a:gd name="T5" fmla="*/ 60 h 94"/>
                  <a:gd name="T6" fmla="*/ 7 w 80"/>
                  <a:gd name="T7" fmla="*/ 40 h 94"/>
                  <a:gd name="T8" fmla="*/ 7 w 80"/>
                  <a:gd name="T9" fmla="*/ 40 h 94"/>
                  <a:gd name="T10" fmla="*/ 7 w 80"/>
                  <a:gd name="T11" fmla="*/ 34 h 94"/>
                  <a:gd name="T12" fmla="*/ 13 w 80"/>
                  <a:gd name="T13" fmla="*/ 20 h 94"/>
                  <a:gd name="T14" fmla="*/ 13 w 80"/>
                  <a:gd name="T15" fmla="*/ 7 h 94"/>
                  <a:gd name="T16" fmla="*/ 13 w 80"/>
                  <a:gd name="T17" fmla="*/ 7 h 94"/>
                  <a:gd name="T18" fmla="*/ 13 w 80"/>
                  <a:gd name="T19" fmla="*/ 7 h 94"/>
                  <a:gd name="T20" fmla="*/ 20 w 80"/>
                  <a:gd name="T21" fmla="*/ 0 h 94"/>
                  <a:gd name="T22" fmla="*/ 27 w 80"/>
                  <a:gd name="T23" fmla="*/ 0 h 94"/>
                  <a:gd name="T24" fmla="*/ 27 w 80"/>
                  <a:gd name="T25" fmla="*/ 0 h 94"/>
                  <a:gd name="T26" fmla="*/ 32 w 80"/>
                  <a:gd name="T27" fmla="*/ 7 h 94"/>
                  <a:gd name="T28" fmla="*/ 40 w 80"/>
                  <a:gd name="T29" fmla="*/ 13 h 94"/>
                  <a:gd name="T30" fmla="*/ 47 w 80"/>
                  <a:gd name="T31" fmla="*/ 20 h 94"/>
                  <a:gd name="T32" fmla="*/ 47 w 80"/>
                  <a:gd name="T33" fmla="*/ 20 h 94"/>
                  <a:gd name="T34" fmla="*/ 52 w 80"/>
                  <a:gd name="T35" fmla="*/ 27 h 94"/>
                  <a:gd name="T36" fmla="*/ 67 w 80"/>
                  <a:gd name="T37" fmla="*/ 40 h 94"/>
                  <a:gd name="T38" fmla="*/ 80 w 80"/>
                  <a:gd name="T39" fmla="*/ 54 h 94"/>
                  <a:gd name="T40" fmla="*/ 80 w 80"/>
                  <a:gd name="T41" fmla="*/ 54 h 94"/>
                  <a:gd name="T42" fmla="*/ 80 w 80"/>
                  <a:gd name="T43" fmla="*/ 67 h 94"/>
                  <a:gd name="T44" fmla="*/ 80 w 80"/>
                  <a:gd name="T45" fmla="*/ 80 h 94"/>
                  <a:gd name="T46" fmla="*/ 67 w 80"/>
                  <a:gd name="T47" fmla="*/ 87 h 94"/>
                  <a:gd name="T48" fmla="*/ 67 w 80"/>
                  <a:gd name="T49" fmla="*/ 87 h 94"/>
                  <a:gd name="T50" fmla="*/ 52 w 80"/>
                  <a:gd name="T51" fmla="*/ 94 h 94"/>
                  <a:gd name="T52" fmla="*/ 32 w 80"/>
                  <a:gd name="T53" fmla="*/ 87 h 94"/>
                  <a:gd name="T54" fmla="*/ 20 w 80"/>
                  <a:gd name="T55" fmla="*/ 7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94">
                    <a:moveTo>
                      <a:pt x="20" y="74"/>
                    </a:moveTo>
                    <a:lnTo>
                      <a:pt x="7" y="67"/>
                    </a:lnTo>
                    <a:lnTo>
                      <a:pt x="0" y="6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34"/>
                    </a:lnTo>
                    <a:lnTo>
                      <a:pt x="13" y="20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2" y="7"/>
                    </a:lnTo>
                    <a:lnTo>
                      <a:pt x="40" y="13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2" y="27"/>
                    </a:lnTo>
                    <a:lnTo>
                      <a:pt x="67" y="40"/>
                    </a:lnTo>
                    <a:lnTo>
                      <a:pt x="80" y="54"/>
                    </a:lnTo>
                    <a:lnTo>
                      <a:pt x="80" y="54"/>
                    </a:lnTo>
                    <a:lnTo>
                      <a:pt x="80" y="67"/>
                    </a:lnTo>
                    <a:lnTo>
                      <a:pt x="80" y="80"/>
                    </a:lnTo>
                    <a:lnTo>
                      <a:pt x="67" y="87"/>
                    </a:lnTo>
                    <a:lnTo>
                      <a:pt x="67" y="87"/>
                    </a:lnTo>
                    <a:lnTo>
                      <a:pt x="52" y="94"/>
                    </a:lnTo>
                    <a:lnTo>
                      <a:pt x="32" y="87"/>
                    </a:lnTo>
                    <a:lnTo>
                      <a:pt x="20" y="74"/>
                    </a:lnTo>
                    <a:close/>
                  </a:path>
                </a:pathLst>
              </a:custGeom>
              <a:solidFill>
                <a:srgbClr val="FFD2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2" name="Freeform 650"/>
              <p:cNvSpPr>
                <a:spLocks/>
              </p:cNvSpPr>
              <p:nvPr/>
            </p:nvSpPr>
            <p:spPr bwMode="auto">
              <a:xfrm>
                <a:off x="4488" y="2523"/>
                <a:ext cx="33" cy="40"/>
              </a:xfrm>
              <a:custGeom>
                <a:avLst/>
                <a:gdLst>
                  <a:gd name="T0" fmla="*/ 13 w 67"/>
                  <a:gd name="T1" fmla="*/ 60 h 80"/>
                  <a:gd name="T2" fmla="*/ 6 w 67"/>
                  <a:gd name="T3" fmla="*/ 54 h 80"/>
                  <a:gd name="T4" fmla="*/ 0 w 67"/>
                  <a:gd name="T5" fmla="*/ 47 h 80"/>
                  <a:gd name="T6" fmla="*/ 6 w 67"/>
                  <a:gd name="T7" fmla="*/ 34 h 80"/>
                  <a:gd name="T8" fmla="*/ 6 w 67"/>
                  <a:gd name="T9" fmla="*/ 34 h 80"/>
                  <a:gd name="T10" fmla="*/ 6 w 67"/>
                  <a:gd name="T11" fmla="*/ 27 h 80"/>
                  <a:gd name="T12" fmla="*/ 6 w 67"/>
                  <a:gd name="T13" fmla="*/ 20 h 80"/>
                  <a:gd name="T14" fmla="*/ 13 w 67"/>
                  <a:gd name="T15" fmla="*/ 7 h 80"/>
                  <a:gd name="T16" fmla="*/ 13 w 67"/>
                  <a:gd name="T17" fmla="*/ 7 h 80"/>
                  <a:gd name="T18" fmla="*/ 13 w 67"/>
                  <a:gd name="T19" fmla="*/ 7 h 80"/>
                  <a:gd name="T20" fmla="*/ 13 w 67"/>
                  <a:gd name="T21" fmla="*/ 0 h 80"/>
                  <a:gd name="T22" fmla="*/ 20 w 67"/>
                  <a:gd name="T23" fmla="*/ 0 h 80"/>
                  <a:gd name="T24" fmla="*/ 20 w 67"/>
                  <a:gd name="T25" fmla="*/ 0 h 80"/>
                  <a:gd name="T26" fmla="*/ 25 w 67"/>
                  <a:gd name="T27" fmla="*/ 7 h 80"/>
                  <a:gd name="T28" fmla="*/ 33 w 67"/>
                  <a:gd name="T29" fmla="*/ 13 h 80"/>
                  <a:gd name="T30" fmla="*/ 40 w 67"/>
                  <a:gd name="T31" fmla="*/ 20 h 80"/>
                  <a:gd name="T32" fmla="*/ 40 w 67"/>
                  <a:gd name="T33" fmla="*/ 20 h 80"/>
                  <a:gd name="T34" fmla="*/ 45 w 67"/>
                  <a:gd name="T35" fmla="*/ 27 h 80"/>
                  <a:gd name="T36" fmla="*/ 53 w 67"/>
                  <a:gd name="T37" fmla="*/ 40 h 80"/>
                  <a:gd name="T38" fmla="*/ 67 w 67"/>
                  <a:gd name="T39" fmla="*/ 47 h 80"/>
                  <a:gd name="T40" fmla="*/ 67 w 67"/>
                  <a:gd name="T41" fmla="*/ 47 h 80"/>
                  <a:gd name="T42" fmla="*/ 67 w 67"/>
                  <a:gd name="T43" fmla="*/ 54 h 80"/>
                  <a:gd name="T44" fmla="*/ 60 w 67"/>
                  <a:gd name="T45" fmla="*/ 67 h 80"/>
                  <a:gd name="T46" fmla="*/ 53 w 67"/>
                  <a:gd name="T47" fmla="*/ 74 h 80"/>
                  <a:gd name="T48" fmla="*/ 53 w 67"/>
                  <a:gd name="T49" fmla="*/ 74 h 80"/>
                  <a:gd name="T50" fmla="*/ 40 w 67"/>
                  <a:gd name="T51" fmla="*/ 80 h 80"/>
                  <a:gd name="T52" fmla="*/ 25 w 67"/>
                  <a:gd name="T53" fmla="*/ 74 h 80"/>
                  <a:gd name="T54" fmla="*/ 13 w 67"/>
                  <a:gd name="T55" fmla="*/ 6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80">
                    <a:moveTo>
                      <a:pt x="13" y="60"/>
                    </a:moveTo>
                    <a:lnTo>
                      <a:pt x="6" y="54"/>
                    </a:lnTo>
                    <a:lnTo>
                      <a:pt x="0" y="47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27"/>
                    </a:lnTo>
                    <a:lnTo>
                      <a:pt x="6" y="20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5" y="7"/>
                    </a:lnTo>
                    <a:lnTo>
                      <a:pt x="33" y="13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5" y="27"/>
                    </a:lnTo>
                    <a:lnTo>
                      <a:pt x="53" y="40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54"/>
                    </a:lnTo>
                    <a:lnTo>
                      <a:pt x="60" y="67"/>
                    </a:lnTo>
                    <a:lnTo>
                      <a:pt x="53" y="74"/>
                    </a:lnTo>
                    <a:lnTo>
                      <a:pt x="53" y="74"/>
                    </a:lnTo>
                    <a:lnTo>
                      <a:pt x="40" y="80"/>
                    </a:lnTo>
                    <a:lnTo>
                      <a:pt x="25" y="74"/>
                    </a:lnTo>
                    <a:lnTo>
                      <a:pt x="13" y="60"/>
                    </a:lnTo>
                    <a:close/>
                  </a:path>
                </a:pathLst>
              </a:custGeom>
              <a:solidFill>
                <a:srgbClr val="FFD5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3" name="Freeform 651"/>
              <p:cNvSpPr>
                <a:spLocks/>
              </p:cNvSpPr>
              <p:nvPr/>
            </p:nvSpPr>
            <p:spPr bwMode="auto">
              <a:xfrm>
                <a:off x="4490" y="2527"/>
                <a:ext cx="24" cy="26"/>
              </a:xfrm>
              <a:custGeom>
                <a:avLst/>
                <a:gdLst>
                  <a:gd name="T0" fmla="*/ 0 w 47"/>
                  <a:gd name="T1" fmla="*/ 20 h 53"/>
                  <a:gd name="T2" fmla="*/ 0 w 47"/>
                  <a:gd name="T3" fmla="*/ 20 h 53"/>
                  <a:gd name="T4" fmla="*/ 7 w 47"/>
                  <a:gd name="T5" fmla="*/ 6 h 53"/>
                  <a:gd name="T6" fmla="*/ 7 w 47"/>
                  <a:gd name="T7" fmla="*/ 0 h 53"/>
                  <a:gd name="T8" fmla="*/ 7 w 47"/>
                  <a:gd name="T9" fmla="*/ 0 h 53"/>
                  <a:gd name="T10" fmla="*/ 7 w 47"/>
                  <a:gd name="T11" fmla="*/ 0 h 53"/>
                  <a:gd name="T12" fmla="*/ 7 w 47"/>
                  <a:gd name="T13" fmla="*/ 0 h 53"/>
                  <a:gd name="T14" fmla="*/ 14 w 47"/>
                  <a:gd name="T15" fmla="*/ 0 h 53"/>
                  <a:gd name="T16" fmla="*/ 14 w 47"/>
                  <a:gd name="T17" fmla="*/ 0 h 53"/>
                  <a:gd name="T18" fmla="*/ 14 w 47"/>
                  <a:gd name="T19" fmla="*/ 6 h 53"/>
                  <a:gd name="T20" fmla="*/ 19 w 47"/>
                  <a:gd name="T21" fmla="*/ 6 h 53"/>
                  <a:gd name="T22" fmla="*/ 27 w 47"/>
                  <a:gd name="T23" fmla="*/ 6 h 53"/>
                  <a:gd name="T24" fmla="*/ 27 w 47"/>
                  <a:gd name="T25" fmla="*/ 6 h 53"/>
                  <a:gd name="T26" fmla="*/ 34 w 47"/>
                  <a:gd name="T27" fmla="*/ 13 h 53"/>
                  <a:gd name="T28" fmla="*/ 39 w 47"/>
                  <a:gd name="T29" fmla="*/ 20 h 53"/>
                  <a:gd name="T30" fmla="*/ 47 w 47"/>
                  <a:gd name="T31" fmla="*/ 27 h 53"/>
                  <a:gd name="T32" fmla="*/ 47 w 47"/>
                  <a:gd name="T33" fmla="*/ 27 h 53"/>
                  <a:gd name="T34" fmla="*/ 47 w 47"/>
                  <a:gd name="T35" fmla="*/ 40 h 53"/>
                  <a:gd name="T36" fmla="*/ 47 w 47"/>
                  <a:gd name="T37" fmla="*/ 47 h 53"/>
                  <a:gd name="T38" fmla="*/ 39 w 47"/>
                  <a:gd name="T39" fmla="*/ 53 h 53"/>
                  <a:gd name="T40" fmla="*/ 39 w 47"/>
                  <a:gd name="T41" fmla="*/ 53 h 53"/>
                  <a:gd name="T42" fmla="*/ 27 w 47"/>
                  <a:gd name="T43" fmla="*/ 53 h 53"/>
                  <a:gd name="T44" fmla="*/ 14 w 47"/>
                  <a:gd name="T45" fmla="*/ 53 h 53"/>
                  <a:gd name="T46" fmla="*/ 7 w 47"/>
                  <a:gd name="T47" fmla="*/ 47 h 53"/>
                  <a:gd name="T48" fmla="*/ 7 w 47"/>
                  <a:gd name="T49" fmla="*/ 47 h 53"/>
                  <a:gd name="T50" fmla="*/ 0 w 47"/>
                  <a:gd name="T51" fmla="*/ 40 h 53"/>
                  <a:gd name="T52" fmla="*/ 0 w 47"/>
                  <a:gd name="T53" fmla="*/ 33 h 53"/>
                  <a:gd name="T54" fmla="*/ 0 w 47"/>
                  <a:gd name="T55" fmla="*/ 2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53">
                    <a:moveTo>
                      <a:pt x="0" y="20"/>
                    </a:moveTo>
                    <a:lnTo>
                      <a:pt x="0" y="20"/>
                    </a:lnTo>
                    <a:lnTo>
                      <a:pt x="7" y="6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6"/>
                    </a:lnTo>
                    <a:lnTo>
                      <a:pt x="19" y="6"/>
                    </a:lnTo>
                    <a:lnTo>
                      <a:pt x="27" y="6"/>
                    </a:lnTo>
                    <a:lnTo>
                      <a:pt x="27" y="6"/>
                    </a:lnTo>
                    <a:lnTo>
                      <a:pt x="34" y="13"/>
                    </a:lnTo>
                    <a:lnTo>
                      <a:pt x="39" y="20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40"/>
                    </a:lnTo>
                    <a:lnTo>
                      <a:pt x="47" y="4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27" y="53"/>
                    </a:lnTo>
                    <a:lnTo>
                      <a:pt x="14" y="53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D8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4" name="Freeform 652"/>
              <p:cNvSpPr>
                <a:spLocks/>
              </p:cNvSpPr>
              <p:nvPr/>
            </p:nvSpPr>
            <p:spPr bwMode="auto">
              <a:xfrm>
                <a:off x="4336" y="2661"/>
                <a:ext cx="34" cy="20"/>
              </a:xfrm>
              <a:custGeom>
                <a:avLst/>
                <a:gdLst>
                  <a:gd name="T0" fmla="*/ 67 w 67"/>
                  <a:gd name="T1" fmla="*/ 40 h 40"/>
                  <a:gd name="T2" fmla="*/ 67 w 67"/>
                  <a:gd name="T3" fmla="*/ 33 h 40"/>
                  <a:gd name="T4" fmla="*/ 67 w 67"/>
                  <a:gd name="T5" fmla="*/ 27 h 40"/>
                  <a:gd name="T6" fmla="*/ 67 w 67"/>
                  <a:gd name="T7" fmla="*/ 20 h 40"/>
                  <a:gd name="T8" fmla="*/ 67 w 67"/>
                  <a:gd name="T9" fmla="*/ 20 h 40"/>
                  <a:gd name="T10" fmla="*/ 60 w 67"/>
                  <a:gd name="T11" fmla="*/ 20 h 40"/>
                  <a:gd name="T12" fmla="*/ 60 w 67"/>
                  <a:gd name="T13" fmla="*/ 20 h 40"/>
                  <a:gd name="T14" fmla="*/ 55 w 67"/>
                  <a:gd name="T15" fmla="*/ 20 h 40"/>
                  <a:gd name="T16" fmla="*/ 55 w 67"/>
                  <a:gd name="T17" fmla="*/ 20 h 40"/>
                  <a:gd name="T18" fmla="*/ 40 w 67"/>
                  <a:gd name="T19" fmla="*/ 20 h 40"/>
                  <a:gd name="T20" fmla="*/ 33 w 67"/>
                  <a:gd name="T21" fmla="*/ 20 h 40"/>
                  <a:gd name="T22" fmla="*/ 27 w 67"/>
                  <a:gd name="T23" fmla="*/ 7 h 40"/>
                  <a:gd name="T24" fmla="*/ 27 w 67"/>
                  <a:gd name="T25" fmla="*/ 7 h 40"/>
                  <a:gd name="T26" fmla="*/ 20 w 67"/>
                  <a:gd name="T27" fmla="*/ 7 h 40"/>
                  <a:gd name="T28" fmla="*/ 13 w 67"/>
                  <a:gd name="T29" fmla="*/ 0 h 40"/>
                  <a:gd name="T30" fmla="*/ 13 w 67"/>
                  <a:gd name="T31" fmla="*/ 0 h 40"/>
                  <a:gd name="T32" fmla="*/ 13 w 67"/>
                  <a:gd name="T33" fmla="*/ 0 h 40"/>
                  <a:gd name="T34" fmla="*/ 7 w 67"/>
                  <a:gd name="T35" fmla="*/ 0 h 40"/>
                  <a:gd name="T36" fmla="*/ 0 w 67"/>
                  <a:gd name="T37" fmla="*/ 7 h 40"/>
                  <a:gd name="T38" fmla="*/ 0 w 67"/>
                  <a:gd name="T39" fmla="*/ 13 h 40"/>
                  <a:gd name="T40" fmla="*/ 0 w 67"/>
                  <a:gd name="T41" fmla="*/ 13 h 40"/>
                  <a:gd name="T42" fmla="*/ 0 w 67"/>
                  <a:gd name="T43" fmla="*/ 20 h 40"/>
                  <a:gd name="T44" fmla="*/ 0 w 67"/>
                  <a:gd name="T45" fmla="*/ 20 h 40"/>
                  <a:gd name="T46" fmla="*/ 0 w 67"/>
                  <a:gd name="T47" fmla="*/ 27 h 40"/>
                  <a:gd name="T48" fmla="*/ 0 w 67"/>
                  <a:gd name="T49" fmla="*/ 27 h 40"/>
                  <a:gd name="T50" fmla="*/ 0 w 67"/>
                  <a:gd name="T51" fmla="*/ 27 h 40"/>
                  <a:gd name="T52" fmla="*/ 7 w 67"/>
                  <a:gd name="T53" fmla="*/ 20 h 40"/>
                  <a:gd name="T54" fmla="*/ 13 w 67"/>
                  <a:gd name="T55" fmla="*/ 13 h 40"/>
                  <a:gd name="T56" fmla="*/ 13 w 67"/>
                  <a:gd name="T57" fmla="*/ 13 h 40"/>
                  <a:gd name="T58" fmla="*/ 20 w 67"/>
                  <a:gd name="T59" fmla="*/ 13 h 40"/>
                  <a:gd name="T60" fmla="*/ 27 w 67"/>
                  <a:gd name="T61" fmla="*/ 13 h 40"/>
                  <a:gd name="T62" fmla="*/ 33 w 67"/>
                  <a:gd name="T63" fmla="*/ 13 h 40"/>
                  <a:gd name="T64" fmla="*/ 33 w 67"/>
                  <a:gd name="T65" fmla="*/ 13 h 40"/>
                  <a:gd name="T66" fmla="*/ 33 w 67"/>
                  <a:gd name="T67" fmla="*/ 20 h 40"/>
                  <a:gd name="T68" fmla="*/ 40 w 67"/>
                  <a:gd name="T69" fmla="*/ 27 h 40"/>
                  <a:gd name="T70" fmla="*/ 55 w 67"/>
                  <a:gd name="T71" fmla="*/ 27 h 40"/>
                  <a:gd name="T72" fmla="*/ 55 w 67"/>
                  <a:gd name="T73" fmla="*/ 27 h 40"/>
                  <a:gd name="T74" fmla="*/ 60 w 67"/>
                  <a:gd name="T75" fmla="*/ 27 h 40"/>
                  <a:gd name="T76" fmla="*/ 67 w 67"/>
                  <a:gd name="T77" fmla="*/ 27 h 40"/>
                  <a:gd name="T78" fmla="*/ 67 w 67"/>
                  <a:gd name="T79" fmla="*/ 27 h 40"/>
                  <a:gd name="T80" fmla="*/ 67 w 67"/>
                  <a:gd name="T81" fmla="*/ 27 h 40"/>
                  <a:gd name="T82" fmla="*/ 67 w 67"/>
                  <a:gd name="T83" fmla="*/ 33 h 40"/>
                  <a:gd name="T84" fmla="*/ 67 w 67"/>
                  <a:gd name="T85" fmla="*/ 40 h 40"/>
                  <a:gd name="T86" fmla="*/ 67 w 67"/>
                  <a:gd name="T8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7" h="40">
                    <a:moveTo>
                      <a:pt x="67" y="40"/>
                    </a:moveTo>
                    <a:lnTo>
                      <a:pt x="67" y="33"/>
                    </a:lnTo>
                    <a:lnTo>
                      <a:pt x="67" y="27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60" y="20"/>
                    </a:lnTo>
                    <a:lnTo>
                      <a:pt x="60" y="20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40" y="20"/>
                    </a:lnTo>
                    <a:lnTo>
                      <a:pt x="33" y="20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0" y="7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7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7" y="20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20" y="13"/>
                    </a:lnTo>
                    <a:lnTo>
                      <a:pt x="27" y="13"/>
                    </a:lnTo>
                    <a:lnTo>
                      <a:pt x="33" y="13"/>
                    </a:lnTo>
                    <a:lnTo>
                      <a:pt x="33" y="13"/>
                    </a:lnTo>
                    <a:lnTo>
                      <a:pt x="33" y="20"/>
                    </a:lnTo>
                    <a:lnTo>
                      <a:pt x="40" y="27"/>
                    </a:lnTo>
                    <a:lnTo>
                      <a:pt x="55" y="27"/>
                    </a:lnTo>
                    <a:lnTo>
                      <a:pt x="55" y="27"/>
                    </a:lnTo>
                    <a:lnTo>
                      <a:pt x="60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3"/>
                    </a:lnTo>
                    <a:lnTo>
                      <a:pt x="67" y="40"/>
                    </a:lnTo>
                    <a:lnTo>
                      <a:pt x="67" y="40"/>
                    </a:lnTo>
                    <a:close/>
                  </a:path>
                </a:pathLst>
              </a:custGeom>
              <a:solidFill>
                <a:srgbClr val="260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5" name="Freeform 653"/>
              <p:cNvSpPr>
                <a:spLocks/>
              </p:cNvSpPr>
              <p:nvPr/>
            </p:nvSpPr>
            <p:spPr bwMode="auto">
              <a:xfrm>
                <a:off x="4205" y="2665"/>
                <a:ext cx="175" cy="77"/>
              </a:xfrm>
              <a:custGeom>
                <a:avLst/>
                <a:gdLst>
                  <a:gd name="T0" fmla="*/ 160 w 348"/>
                  <a:gd name="T1" fmla="*/ 20 h 154"/>
                  <a:gd name="T2" fmla="*/ 181 w 348"/>
                  <a:gd name="T3" fmla="*/ 20 h 154"/>
                  <a:gd name="T4" fmla="*/ 194 w 348"/>
                  <a:gd name="T5" fmla="*/ 13 h 154"/>
                  <a:gd name="T6" fmla="*/ 201 w 348"/>
                  <a:gd name="T7" fmla="*/ 6 h 154"/>
                  <a:gd name="T8" fmla="*/ 201 w 348"/>
                  <a:gd name="T9" fmla="*/ 6 h 154"/>
                  <a:gd name="T10" fmla="*/ 201 w 348"/>
                  <a:gd name="T11" fmla="*/ 6 h 154"/>
                  <a:gd name="T12" fmla="*/ 201 w 348"/>
                  <a:gd name="T13" fmla="*/ 6 h 154"/>
                  <a:gd name="T14" fmla="*/ 201 w 348"/>
                  <a:gd name="T15" fmla="*/ 6 h 154"/>
                  <a:gd name="T16" fmla="*/ 201 w 348"/>
                  <a:gd name="T17" fmla="*/ 6 h 154"/>
                  <a:gd name="T18" fmla="*/ 201 w 348"/>
                  <a:gd name="T19" fmla="*/ 20 h 154"/>
                  <a:gd name="T20" fmla="*/ 207 w 348"/>
                  <a:gd name="T21" fmla="*/ 33 h 154"/>
                  <a:gd name="T22" fmla="*/ 227 w 348"/>
                  <a:gd name="T23" fmla="*/ 40 h 154"/>
                  <a:gd name="T24" fmla="*/ 227 w 348"/>
                  <a:gd name="T25" fmla="*/ 40 h 154"/>
                  <a:gd name="T26" fmla="*/ 241 w 348"/>
                  <a:gd name="T27" fmla="*/ 53 h 154"/>
                  <a:gd name="T28" fmla="*/ 254 w 348"/>
                  <a:gd name="T29" fmla="*/ 73 h 154"/>
                  <a:gd name="T30" fmla="*/ 268 w 348"/>
                  <a:gd name="T31" fmla="*/ 87 h 154"/>
                  <a:gd name="T32" fmla="*/ 268 w 348"/>
                  <a:gd name="T33" fmla="*/ 87 h 154"/>
                  <a:gd name="T34" fmla="*/ 281 w 348"/>
                  <a:gd name="T35" fmla="*/ 100 h 154"/>
                  <a:gd name="T36" fmla="*/ 316 w 348"/>
                  <a:gd name="T37" fmla="*/ 107 h 154"/>
                  <a:gd name="T38" fmla="*/ 348 w 348"/>
                  <a:gd name="T39" fmla="*/ 100 h 154"/>
                  <a:gd name="T40" fmla="*/ 348 w 348"/>
                  <a:gd name="T41" fmla="*/ 100 h 154"/>
                  <a:gd name="T42" fmla="*/ 308 w 348"/>
                  <a:gd name="T43" fmla="*/ 154 h 154"/>
                  <a:gd name="T44" fmla="*/ 288 w 348"/>
                  <a:gd name="T45" fmla="*/ 147 h 154"/>
                  <a:gd name="T46" fmla="*/ 241 w 348"/>
                  <a:gd name="T47" fmla="*/ 120 h 154"/>
                  <a:gd name="T48" fmla="*/ 194 w 348"/>
                  <a:gd name="T49" fmla="*/ 87 h 154"/>
                  <a:gd name="T50" fmla="*/ 194 w 348"/>
                  <a:gd name="T51" fmla="*/ 87 h 154"/>
                  <a:gd name="T52" fmla="*/ 167 w 348"/>
                  <a:gd name="T53" fmla="*/ 87 h 154"/>
                  <a:gd name="T54" fmla="*/ 112 w 348"/>
                  <a:gd name="T55" fmla="*/ 80 h 154"/>
                  <a:gd name="T56" fmla="*/ 52 w 348"/>
                  <a:gd name="T57" fmla="*/ 80 h 154"/>
                  <a:gd name="T58" fmla="*/ 52 w 348"/>
                  <a:gd name="T59" fmla="*/ 80 h 154"/>
                  <a:gd name="T60" fmla="*/ 0 w 348"/>
                  <a:gd name="T61" fmla="*/ 0 h 154"/>
                  <a:gd name="T62" fmla="*/ 33 w 348"/>
                  <a:gd name="T63" fmla="*/ 6 h 154"/>
                  <a:gd name="T64" fmla="*/ 107 w 348"/>
                  <a:gd name="T65" fmla="*/ 20 h 154"/>
                  <a:gd name="T66" fmla="*/ 160 w 348"/>
                  <a:gd name="T67" fmla="*/ 2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8" h="154">
                    <a:moveTo>
                      <a:pt x="160" y="20"/>
                    </a:moveTo>
                    <a:lnTo>
                      <a:pt x="181" y="20"/>
                    </a:lnTo>
                    <a:lnTo>
                      <a:pt x="194" y="13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6"/>
                    </a:lnTo>
                    <a:lnTo>
                      <a:pt x="201" y="20"/>
                    </a:lnTo>
                    <a:lnTo>
                      <a:pt x="207" y="33"/>
                    </a:lnTo>
                    <a:lnTo>
                      <a:pt x="227" y="40"/>
                    </a:lnTo>
                    <a:lnTo>
                      <a:pt x="227" y="40"/>
                    </a:lnTo>
                    <a:lnTo>
                      <a:pt x="241" y="53"/>
                    </a:lnTo>
                    <a:lnTo>
                      <a:pt x="254" y="73"/>
                    </a:lnTo>
                    <a:lnTo>
                      <a:pt x="268" y="87"/>
                    </a:lnTo>
                    <a:lnTo>
                      <a:pt x="268" y="87"/>
                    </a:lnTo>
                    <a:lnTo>
                      <a:pt x="281" y="100"/>
                    </a:lnTo>
                    <a:lnTo>
                      <a:pt x="316" y="107"/>
                    </a:lnTo>
                    <a:lnTo>
                      <a:pt x="348" y="100"/>
                    </a:lnTo>
                    <a:lnTo>
                      <a:pt x="348" y="100"/>
                    </a:lnTo>
                    <a:lnTo>
                      <a:pt x="308" y="154"/>
                    </a:lnTo>
                    <a:lnTo>
                      <a:pt x="288" y="147"/>
                    </a:lnTo>
                    <a:lnTo>
                      <a:pt x="241" y="120"/>
                    </a:lnTo>
                    <a:lnTo>
                      <a:pt x="194" y="87"/>
                    </a:lnTo>
                    <a:lnTo>
                      <a:pt x="194" y="87"/>
                    </a:lnTo>
                    <a:lnTo>
                      <a:pt x="167" y="87"/>
                    </a:lnTo>
                    <a:lnTo>
                      <a:pt x="112" y="80"/>
                    </a:lnTo>
                    <a:lnTo>
                      <a:pt x="52" y="80"/>
                    </a:lnTo>
                    <a:lnTo>
                      <a:pt x="52" y="80"/>
                    </a:lnTo>
                    <a:lnTo>
                      <a:pt x="0" y="0"/>
                    </a:lnTo>
                    <a:lnTo>
                      <a:pt x="33" y="6"/>
                    </a:lnTo>
                    <a:lnTo>
                      <a:pt x="107" y="20"/>
                    </a:lnTo>
                    <a:lnTo>
                      <a:pt x="160" y="20"/>
                    </a:lnTo>
                    <a:close/>
                  </a:path>
                </a:pathLst>
              </a:custGeom>
              <a:solidFill>
                <a:srgbClr val="BF68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6" name="Freeform 654"/>
              <p:cNvSpPr>
                <a:spLocks/>
              </p:cNvSpPr>
              <p:nvPr/>
            </p:nvSpPr>
            <p:spPr bwMode="auto">
              <a:xfrm>
                <a:off x="4208" y="2667"/>
                <a:ext cx="172" cy="75"/>
              </a:xfrm>
              <a:custGeom>
                <a:avLst/>
                <a:gdLst>
                  <a:gd name="T0" fmla="*/ 155 w 343"/>
                  <a:gd name="T1" fmla="*/ 20 h 148"/>
                  <a:gd name="T2" fmla="*/ 169 w 343"/>
                  <a:gd name="T3" fmla="*/ 14 h 148"/>
                  <a:gd name="T4" fmla="*/ 182 w 343"/>
                  <a:gd name="T5" fmla="*/ 7 h 148"/>
                  <a:gd name="T6" fmla="*/ 189 w 343"/>
                  <a:gd name="T7" fmla="*/ 0 h 148"/>
                  <a:gd name="T8" fmla="*/ 189 w 343"/>
                  <a:gd name="T9" fmla="*/ 0 h 148"/>
                  <a:gd name="T10" fmla="*/ 189 w 343"/>
                  <a:gd name="T11" fmla="*/ 0 h 148"/>
                  <a:gd name="T12" fmla="*/ 189 w 343"/>
                  <a:gd name="T13" fmla="*/ 0 h 148"/>
                  <a:gd name="T14" fmla="*/ 196 w 343"/>
                  <a:gd name="T15" fmla="*/ 7 h 148"/>
                  <a:gd name="T16" fmla="*/ 196 w 343"/>
                  <a:gd name="T17" fmla="*/ 7 h 148"/>
                  <a:gd name="T18" fmla="*/ 196 w 343"/>
                  <a:gd name="T19" fmla="*/ 14 h 148"/>
                  <a:gd name="T20" fmla="*/ 202 w 343"/>
                  <a:gd name="T21" fmla="*/ 27 h 148"/>
                  <a:gd name="T22" fmla="*/ 222 w 343"/>
                  <a:gd name="T23" fmla="*/ 34 h 148"/>
                  <a:gd name="T24" fmla="*/ 222 w 343"/>
                  <a:gd name="T25" fmla="*/ 34 h 148"/>
                  <a:gd name="T26" fmla="*/ 236 w 343"/>
                  <a:gd name="T27" fmla="*/ 47 h 148"/>
                  <a:gd name="T28" fmla="*/ 249 w 343"/>
                  <a:gd name="T29" fmla="*/ 67 h 148"/>
                  <a:gd name="T30" fmla="*/ 263 w 343"/>
                  <a:gd name="T31" fmla="*/ 81 h 148"/>
                  <a:gd name="T32" fmla="*/ 263 w 343"/>
                  <a:gd name="T33" fmla="*/ 81 h 148"/>
                  <a:gd name="T34" fmla="*/ 276 w 343"/>
                  <a:gd name="T35" fmla="*/ 94 h 148"/>
                  <a:gd name="T36" fmla="*/ 311 w 343"/>
                  <a:gd name="T37" fmla="*/ 101 h 148"/>
                  <a:gd name="T38" fmla="*/ 343 w 343"/>
                  <a:gd name="T39" fmla="*/ 94 h 148"/>
                  <a:gd name="T40" fmla="*/ 343 w 343"/>
                  <a:gd name="T41" fmla="*/ 94 h 148"/>
                  <a:gd name="T42" fmla="*/ 303 w 343"/>
                  <a:gd name="T43" fmla="*/ 148 h 148"/>
                  <a:gd name="T44" fmla="*/ 283 w 343"/>
                  <a:gd name="T45" fmla="*/ 141 h 148"/>
                  <a:gd name="T46" fmla="*/ 236 w 343"/>
                  <a:gd name="T47" fmla="*/ 114 h 148"/>
                  <a:gd name="T48" fmla="*/ 189 w 343"/>
                  <a:gd name="T49" fmla="*/ 81 h 148"/>
                  <a:gd name="T50" fmla="*/ 189 w 343"/>
                  <a:gd name="T51" fmla="*/ 81 h 148"/>
                  <a:gd name="T52" fmla="*/ 162 w 343"/>
                  <a:gd name="T53" fmla="*/ 81 h 148"/>
                  <a:gd name="T54" fmla="*/ 107 w 343"/>
                  <a:gd name="T55" fmla="*/ 74 h 148"/>
                  <a:gd name="T56" fmla="*/ 47 w 343"/>
                  <a:gd name="T57" fmla="*/ 74 h 148"/>
                  <a:gd name="T58" fmla="*/ 47 w 343"/>
                  <a:gd name="T59" fmla="*/ 74 h 148"/>
                  <a:gd name="T60" fmla="*/ 0 w 343"/>
                  <a:gd name="T61" fmla="*/ 0 h 148"/>
                  <a:gd name="T62" fmla="*/ 35 w 343"/>
                  <a:gd name="T63" fmla="*/ 7 h 148"/>
                  <a:gd name="T64" fmla="*/ 107 w 343"/>
                  <a:gd name="T65" fmla="*/ 20 h 148"/>
                  <a:gd name="T66" fmla="*/ 155 w 343"/>
                  <a:gd name="T67" fmla="*/ 2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3" h="148">
                    <a:moveTo>
                      <a:pt x="155" y="20"/>
                    </a:moveTo>
                    <a:lnTo>
                      <a:pt x="169" y="14"/>
                    </a:lnTo>
                    <a:lnTo>
                      <a:pt x="182" y="7"/>
                    </a:lnTo>
                    <a:lnTo>
                      <a:pt x="189" y="0"/>
                    </a:lnTo>
                    <a:lnTo>
                      <a:pt x="189" y="0"/>
                    </a:lnTo>
                    <a:lnTo>
                      <a:pt x="189" y="0"/>
                    </a:lnTo>
                    <a:lnTo>
                      <a:pt x="189" y="0"/>
                    </a:lnTo>
                    <a:lnTo>
                      <a:pt x="196" y="7"/>
                    </a:lnTo>
                    <a:lnTo>
                      <a:pt x="196" y="7"/>
                    </a:lnTo>
                    <a:lnTo>
                      <a:pt x="196" y="14"/>
                    </a:lnTo>
                    <a:lnTo>
                      <a:pt x="202" y="27"/>
                    </a:lnTo>
                    <a:lnTo>
                      <a:pt x="222" y="34"/>
                    </a:lnTo>
                    <a:lnTo>
                      <a:pt x="222" y="34"/>
                    </a:lnTo>
                    <a:lnTo>
                      <a:pt x="236" y="47"/>
                    </a:lnTo>
                    <a:lnTo>
                      <a:pt x="249" y="67"/>
                    </a:lnTo>
                    <a:lnTo>
                      <a:pt x="263" y="81"/>
                    </a:lnTo>
                    <a:lnTo>
                      <a:pt x="263" y="81"/>
                    </a:lnTo>
                    <a:lnTo>
                      <a:pt x="276" y="94"/>
                    </a:lnTo>
                    <a:lnTo>
                      <a:pt x="311" y="101"/>
                    </a:lnTo>
                    <a:lnTo>
                      <a:pt x="343" y="94"/>
                    </a:lnTo>
                    <a:lnTo>
                      <a:pt x="343" y="94"/>
                    </a:lnTo>
                    <a:lnTo>
                      <a:pt x="303" y="148"/>
                    </a:lnTo>
                    <a:lnTo>
                      <a:pt x="283" y="141"/>
                    </a:lnTo>
                    <a:lnTo>
                      <a:pt x="236" y="114"/>
                    </a:lnTo>
                    <a:lnTo>
                      <a:pt x="189" y="81"/>
                    </a:lnTo>
                    <a:lnTo>
                      <a:pt x="189" y="81"/>
                    </a:lnTo>
                    <a:lnTo>
                      <a:pt x="162" y="81"/>
                    </a:lnTo>
                    <a:lnTo>
                      <a:pt x="107" y="74"/>
                    </a:lnTo>
                    <a:lnTo>
                      <a:pt x="47" y="74"/>
                    </a:lnTo>
                    <a:lnTo>
                      <a:pt x="47" y="74"/>
                    </a:lnTo>
                    <a:lnTo>
                      <a:pt x="0" y="0"/>
                    </a:lnTo>
                    <a:lnTo>
                      <a:pt x="35" y="7"/>
                    </a:lnTo>
                    <a:lnTo>
                      <a:pt x="107" y="20"/>
                    </a:lnTo>
                    <a:lnTo>
                      <a:pt x="155" y="20"/>
                    </a:lnTo>
                    <a:close/>
                  </a:path>
                </a:pathLst>
              </a:custGeom>
              <a:solidFill>
                <a:srgbClr val="B259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7" name="Freeform 655"/>
              <p:cNvSpPr>
                <a:spLocks/>
              </p:cNvSpPr>
              <p:nvPr/>
            </p:nvSpPr>
            <p:spPr bwMode="auto">
              <a:xfrm>
                <a:off x="4212" y="2671"/>
                <a:ext cx="168" cy="71"/>
              </a:xfrm>
              <a:custGeom>
                <a:avLst/>
                <a:gdLst>
                  <a:gd name="T0" fmla="*/ 147 w 335"/>
                  <a:gd name="T1" fmla="*/ 20 h 141"/>
                  <a:gd name="T2" fmla="*/ 161 w 335"/>
                  <a:gd name="T3" fmla="*/ 13 h 141"/>
                  <a:gd name="T4" fmla="*/ 174 w 335"/>
                  <a:gd name="T5" fmla="*/ 7 h 141"/>
                  <a:gd name="T6" fmla="*/ 181 w 335"/>
                  <a:gd name="T7" fmla="*/ 0 h 141"/>
                  <a:gd name="T8" fmla="*/ 181 w 335"/>
                  <a:gd name="T9" fmla="*/ 0 h 141"/>
                  <a:gd name="T10" fmla="*/ 181 w 335"/>
                  <a:gd name="T11" fmla="*/ 0 h 141"/>
                  <a:gd name="T12" fmla="*/ 181 w 335"/>
                  <a:gd name="T13" fmla="*/ 0 h 141"/>
                  <a:gd name="T14" fmla="*/ 188 w 335"/>
                  <a:gd name="T15" fmla="*/ 7 h 141"/>
                  <a:gd name="T16" fmla="*/ 188 w 335"/>
                  <a:gd name="T17" fmla="*/ 7 h 141"/>
                  <a:gd name="T18" fmla="*/ 188 w 335"/>
                  <a:gd name="T19" fmla="*/ 13 h 141"/>
                  <a:gd name="T20" fmla="*/ 194 w 335"/>
                  <a:gd name="T21" fmla="*/ 20 h 141"/>
                  <a:gd name="T22" fmla="*/ 214 w 335"/>
                  <a:gd name="T23" fmla="*/ 27 h 141"/>
                  <a:gd name="T24" fmla="*/ 214 w 335"/>
                  <a:gd name="T25" fmla="*/ 27 h 141"/>
                  <a:gd name="T26" fmla="*/ 228 w 335"/>
                  <a:gd name="T27" fmla="*/ 40 h 141"/>
                  <a:gd name="T28" fmla="*/ 241 w 335"/>
                  <a:gd name="T29" fmla="*/ 60 h 141"/>
                  <a:gd name="T30" fmla="*/ 255 w 335"/>
                  <a:gd name="T31" fmla="*/ 74 h 141"/>
                  <a:gd name="T32" fmla="*/ 255 w 335"/>
                  <a:gd name="T33" fmla="*/ 74 h 141"/>
                  <a:gd name="T34" fmla="*/ 268 w 335"/>
                  <a:gd name="T35" fmla="*/ 87 h 141"/>
                  <a:gd name="T36" fmla="*/ 303 w 335"/>
                  <a:gd name="T37" fmla="*/ 94 h 141"/>
                  <a:gd name="T38" fmla="*/ 335 w 335"/>
                  <a:gd name="T39" fmla="*/ 87 h 141"/>
                  <a:gd name="T40" fmla="*/ 335 w 335"/>
                  <a:gd name="T41" fmla="*/ 87 h 141"/>
                  <a:gd name="T42" fmla="*/ 295 w 335"/>
                  <a:gd name="T43" fmla="*/ 141 h 141"/>
                  <a:gd name="T44" fmla="*/ 275 w 335"/>
                  <a:gd name="T45" fmla="*/ 134 h 141"/>
                  <a:gd name="T46" fmla="*/ 228 w 335"/>
                  <a:gd name="T47" fmla="*/ 107 h 141"/>
                  <a:gd name="T48" fmla="*/ 181 w 335"/>
                  <a:gd name="T49" fmla="*/ 74 h 141"/>
                  <a:gd name="T50" fmla="*/ 181 w 335"/>
                  <a:gd name="T51" fmla="*/ 74 h 141"/>
                  <a:gd name="T52" fmla="*/ 154 w 335"/>
                  <a:gd name="T53" fmla="*/ 74 h 141"/>
                  <a:gd name="T54" fmla="*/ 99 w 335"/>
                  <a:gd name="T55" fmla="*/ 67 h 141"/>
                  <a:gd name="T56" fmla="*/ 39 w 335"/>
                  <a:gd name="T57" fmla="*/ 67 h 141"/>
                  <a:gd name="T58" fmla="*/ 39 w 335"/>
                  <a:gd name="T59" fmla="*/ 67 h 141"/>
                  <a:gd name="T60" fmla="*/ 0 w 335"/>
                  <a:gd name="T61" fmla="*/ 7 h 141"/>
                  <a:gd name="T62" fmla="*/ 32 w 335"/>
                  <a:gd name="T63" fmla="*/ 13 h 141"/>
                  <a:gd name="T64" fmla="*/ 99 w 335"/>
                  <a:gd name="T65" fmla="*/ 20 h 141"/>
                  <a:gd name="T66" fmla="*/ 147 w 335"/>
                  <a:gd name="T67" fmla="*/ 2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35" h="141">
                    <a:moveTo>
                      <a:pt x="147" y="20"/>
                    </a:moveTo>
                    <a:lnTo>
                      <a:pt x="161" y="13"/>
                    </a:lnTo>
                    <a:lnTo>
                      <a:pt x="174" y="7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8" y="7"/>
                    </a:lnTo>
                    <a:lnTo>
                      <a:pt x="188" y="7"/>
                    </a:lnTo>
                    <a:lnTo>
                      <a:pt x="188" y="13"/>
                    </a:lnTo>
                    <a:lnTo>
                      <a:pt x="194" y="20"/>
                    </a:lnTo>
                    <a:lnTo>
                      <a:pt x="214" y="27"/>
                    </a:lnTo>
                    <a:lnTo>
                      <a:pt x="214" y="27"/>
                    </a:lnTo>
                    <a:lnTo>
                      <a:pt x="228" y="40"/>
                    </a:lnTo>
                    <a:lnTo>
                      <a:pt x="241" y="60"/>
                    </a:lnTo>
                    <a:lnTo>
                      <a:pt x="255" y="74"/>
                    </a:lnTo>
                    <a:lnTo>
                      <a:pt x="255" y="74"/>
                    </a:lnTo>
                    <a:lnTo>
                      <a:pt x="268" y="87"/>
                    </a:lnTo>
                    <a:lnTo>
                      <a:pt x="303" y="94"/>
                    </a:lnTo>
                    <a:lnTo>
                      <a:pt x="335" y="87"/>
                    </a:lnTo>
                    <a:lnTo>
                      <a:pt x="335" y="87"/>
                    </a:lnTo>
                    <a:lnTo>
                      <a:pt x="295" y="141"/>
                    </a:lnTo>
                    <a:lnTo>
                      <a:pt x="275" y="134"/>
                    </a:lnTo>
                    <a:lnTo>
                      <a:pt x="228" y="107"/>
                    </a:lnTo>
                    <a:lnTo>
                      <a:pt x="181" y="74"/>
                    </a:lnTo>
                    <a:lnTo>
                      <a:pt x="181" y="74"/>
                    </a:lnTo>
                    <a:lnTo>
                      <a:pt x="154" y="74"/>
                    </a:lnTo>
                    <a:lnTo>
                      <a:pt x="9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0" y="7"/>
                    </a:lnTo>
                    <a:lnTo>
                      <a:pt x="32" y="13"/>
                    </a:lnTo>
                    <a:lnTo>
                      <a:pt x="99" y="20"/>
                    </a:lnTo>
                    <a:lnTo>
                      <a:pt x="147" y="20"/>
                    </a:lnTo>
                    <a:close/>
                  </a:path>
                </a:pathLst>
              </a:custGeom>
              <a:solidFill>
                <a:srgbClr val="A54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8" name="Freeform 656"/>
              <p:cNvSpPr>
                <a:spLocks/>
              </p:cNvSpPr>
              <p:nvPr/>
            </p:nvSpPr>
            <p:spPr bwMode="auto">
              <a:xfrm>
                <a:off x="4215" y="2675"/>
                <a:ext cx="165" cy="67"/>
              </a:xfrm>
              <a:custGeom>
                <a:avLst/>
                <a:gdLst>
                  <a:gd name="T0" fmla="*/ 0 w 328"/>
                  <a:gd name="T1" fmla="*/ 13 h 134"/>
                  <a:gd name="T2" fmla="*/ 25 w 328"/>
                  <a:gd name="T3" fmla="*/ 20 h 134"/>
                  <a:gd name="T4" fmla="*/ 92 w 328"/>
                  <a:gd name="T5" fmla="*/ 20 h 134"/>
                  <a:gd name="T6" fmla="*/ 140 w 328"/>
                  <a:gd name="T7" fmla="*/ 20 h 134"/>
                  <a:gd name="T8" fmla="*/ 140 w 328"/>
                  <a:gd name="T9" fmla="*/ 20 h 134"/>
                  <a:gd name="T10" fmla="*/ 154 w 328"/>
                  <a:gd name="T11" fmla="*/ 13 h 134"/>
                  <a:gd name="T12" fmla="*/ 167 w 328"/>
                  <a:gd name="T13" fmla="*/ 6 h 134"/>
                  <a:gd name="T14" fmla="*/ 174 w 328"/>
                  <a:gd name="T15" fmla="*/ 0 h 134"/>
                  <a:gd name="T16" fmla="*/ 174 w 328"/>
                  <a:gd name="T17" fmla="*/ 0 h 134"/>
                  <a:gd name="T18" fmla="*/ 174 w 328"/>
                  <a:gd name="T19" fmla="*/ 0 h 134"/>
                  <a:gd name="T20" fmla="*/ 181 w 328"/>
                  <a:gd name="T21" fmla="*/ 0 h 134"/>
                  <a:gd name="T22" fmla="*/ 181 w 328"/>
                  <a:gd name="T23" fmla="*/ 0 h 134"/>
                  <a:gd name="T24" fmla="*/ 181 w 328"/>
                  <a:gd name="T25" fmla="*/ 0 h 134"/>
                  <a:gd name="T26" fmla="*/ 181 w 328"/>
                  <a:gd name="T27" fmla="*/ 6 h 134"/>
                  <a:gd name="T28" fmla="*/ 187 w 328"/>
                  <a:gd name="T29" fmla="*/ 13 h 134"/>
                  <a:gd name="T30" fmla="*/ 207 w 328"/>
                  <a:gd name="T31" fmla="*/ 20 h 134"/>
                  <a:gd name="T32" fmla="*/ 207 w 328"/>
                  <a:gd name="T33" fmla="*/ 20 h 134"/>
                  <a:gd name="T34" fmla="*/ 221 w 328"/>
                  <a:gd name="T35" fmla="*/ 33 h 134"/>
                  <a:gd name="T36" fmla="*/ 234 w 328"/>
                  <a:gd name="T37" fmla="*/ 53 h 134"/>
                  <a:gd name="T38" fmla="*/ 248 w 328"/>
                  <a:gd name="T39" fmla="*/ 67 h 134"/>
                  <a:gd name="T40" fmla="*/ 248 w 328"/>
                  <a:gd name="T41" fmla="*/ 67 h 134"/>
                  <a:gd name="T42" fmla="*/ 261 w 328"/>
                  <a:gd name="T43" fmla="*/ 80 h 134"/>
                  <a:gd name="T44" fmla="*/ 296 w 328"/>
                  <a:gd name="T45" fmla="*/ 87 h 134"/>
                  <a:gd name="T46" fmla="*/ 328 w 328"/>
                  <a:gd name="T47" fmla="*/ 80 h 134"/>
                  <a:gd name="T48" fmla="*/ 328 w 328"/>
                  <a:gd name="T49" fmla="*/ 80 h 134"/>
                  <a:gd name="T50" fmla="*/ 288 w 328"/>
                  <a:gd name="T51" fmla="*/ 134 h 134"/>
                  <a:gd name="T52" fmla="*/ 268 w 328"/>
                  <a:gd name="T53" fmla="*/ 127 h 134"/>
                  <a:gd name="T54" fmla="*/ 221 w 328"/>
                  <a:gd name="T55" fmla="*/ 100 h 134"/>
                  <a:gd name="T56" fmla="*/ 174 w 328"/>
                  <a:gd name="T57" fmla="*/ 67 h 134"/>
                  <a:gd name="T58" fmla="*/ 174 w 328"/>
                  <a:gd name="T59" fmla="*/ 67 h 134"/>
                  <a:gd name="T60" fmla="*/ 147 w 328"/>
                  <a:gd name="T61" fmla="*/ 67 h 134"/>
                  <a:gd name="T62" fmla="*/ 92 w 328"/>
                  <a:gd name="T63" fmla="*/ 60 h 134"/>
                  <a:gd name="T64" fmla="*/ 32 w 328"/>
                  <a:gd name="T65" fmla="*/ 60 h 134"/>
                  <a:gd name="T66" fmla="*/ 32 w 328"/>
                  <a:gd name="T67" fmla="*/ 60 h 134"/>
                  <a:gd name="T68" fmla="*/ 0 w 328"/>
                  <a:gd name="T69" fmla="*/ 1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8" h="134">
                    <a:moveTo>
                      <a:pt x="0" y="13"/>
                    </a:moveTo>
                    <a:lnTo>
                      <a:pt x="25" y="20"/>
                    </a:lnTo>
                    <a:lnTo>
                      <a:pt x="92" y="20"/>
                    </a:lnTo>
                    <a:lnTo>
                      <a:pt x="140" y="20"/>
                    </a:lnTo>
                    <a:lnTo>
                      <a:pt x="140" y="20"/>
                    </a:lnTo>
                    <a:lnTo>
                      <a:pt x="154" y="13"/>
                    </a:lnTo>
                    <a:lnTo>
                      <a:pt x="167" y="6"/>
                    </a:lnTo>
                    <a:lnTo>
                      <a:pt x="174" y="0"/>
                    </a:lnTo>
                    <a:lnTo>
                      <a:pt x="174" y="0"/>
                    </a:lnTo>
                    <a:lnTo>
                      <a:pt x="174" y="0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1" y="0"/>
                    </a:lnTo>
                    <a:lnTo>
                      <a:pt x="181" y="6"/>
                    </a:lnTo>
                    <a:lnTo>
                      <a:pt x="187" y="13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21" y="33"/>
                    </a:lnTo>
                    <a:lnTo>
                      <a:pt x="234" y="53"/>
                    </a:lnTo>
                    <a:lnTo>
                      <a:pt x="248" y="67"/>
                    </a:lnTo>
                    <a:lnTo>
                      <a:pt x="248" y="67"/>
                    </a:lnTo>
                    <a:lnTo>
                      <a:pt x="261" y="80"/>
                    </a:lnTo>
                    <a:lnTo>
                      <a:pt x="296" y="87"/>
                    </a:lnTo>
                    <a:lnTo>
                      <a:pt x="328" y="80"/>
                    </a:lnTo>
                    <a:lnTo>
                      <a:pt x="328" y="80"/>
                    </a:lnTo>
                    <a:lnTo>
                      <a:pt x="288" y="134"/>
                    </a:lnTo>
                    <a:lnTo>
                      <a:pt x="268" y="127"/>
                    </a:lnTo>
                    <a:lnTo>
                      <a:pt x="221" y="100"/>
                    </a:lnTo>
                    <a:lnTo>
                      <a:pt x="174" y="67"/>
                    </a:lnTo>
                    <a:lnTo>
                      <a:pt x="174" y="67"/>
                    </a:lnTo>
                    <a:lnTo>
                      <a:pt x="147" y="67"/>
                    </a:lnTo>
                    <a:lnTo>
                      <a:pt x="92" y="60"/>
                    </a:lnTo>
                    <a:lnTo>
                      <a:pt x="32" y="60"/>
                    </a:lnTo>
                    <a:lnTo>
                      <a:pt x="32" y="6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993A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49" name="Freeform 657"/>
              <p:cNvSpPr>
                <a:spLocks/>
              </p:cNvSpPr>
              <p:nvPr/>
            </p:nvSpPr>
            <p:spPr bwMode="auto">
              <a:xfrm>
                <a:off x="4427" y="2533"/>
                <a:ext cx="10" cy="30"/>
              </a:xfrm>
              <a:custGeom>
                <a:avLst/>
                <a:gdLst>
                  <a:gd name="T0" fmla="*/ 0 w 19"/>
                  <a:gd name="T1" fmla="*/ 54 h 60"/>
                  <a:gd name="T2" fmla="*/ 0 w 19"/>
                  <a:gd name="T3" fmla="*/ 47 h 60"/>
                  <a:gd name="T4" fmla="*/ 0 w 19"/>
                  <a:gd name="T5" fmla="*/ 34 h 60"/>
                  <a:gd name="T6" fmla="*/ 7 w 19"/>
                  <a:gd name="T7" fmla="*/ 14 h 60"/>
                  <a:gd name="T8" fmla="*/ 7 w 19"/>
                  <a:gd name="T9" fmla="*/ 14 h 60"/>
                  <a:gd name="T10" fmla="*/ 7 w 19"/>
                  <a:gd name="T11" fmla="*/ 7 h 60"/>
                  <a:gd name="T12" fmla="*/ 12 w 19"/>
                  <a:gd name="T13" fmla="*/ 0 h 60"/>
                  <a:gd name="T14" fmla="*/ 19 w 19"/>
                  <a:gd name="T15" fmla="*/ 0 h 60"/>
                  <a:gd name="T16" fmla="*/ 19 w 19"/>
                  <a:gd name="T17" fmla="*/ 0 h 60"/>
                  <a:gd name="T18" fmla="*/ 12 w 19"/>
                  <a:gd name="T19" fmla="*/ 20 h 60"/>
                  <a:gd name="T20" fmla="*/ 7 w 19"/>
                  <a:gd name="T21" fmla="*/ 47 h 60"/>
                  <a:gd name="T22" fmla="*/ 0 w 19"/>
                  <a:gd name="T23" fmla="*/ 60 h 60"/>
                  <a:gd name="T24" fmla="*/ 0 w 19"/>
                  <a:gd name="T25" fmla="*/ 60 h 60"/>
                  <a:gd name="T26" fmla="*/ 0 w 19"/>
                  <a:gd name="T27" fmla="*/ 5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9" h="60">
                    <a:moveTo>
                      <a:pt x="0" y="54"/>
                    </a:moveTo>
                    <a:lnTo>
                      <a:pt x="0" y="47"/>
                    </a:lnTo>
                    <a:lnTo>
                      <a:pt x="0" y="34"/>
                    </a:lnTo>
                    <a:lnTo>
                      <a:pt x="7" y="14"/>
                    </a:lnTo>
                    <a:lnTo>
                      <a:pt x="7" y="14"/>
                    </a:lnTo>
                    <a:lnTo>
                      <a:pt x="7" y="7"/>
                    </a:lnTo>
                    <a:lnTo>
                      <a:pt x="12" y="0"/>
                    </a:lnTo>
                    <a:lnTo>
                      <a:pt x="19" y="0"/>
                    </a:lnTo>
                    <a:lnTo>
                      <a:pt x="19" y="0"/>
                    </a:lnTo>
                    <a:lnTo>
                      <a:pt x="12" y="20"/>
                    </a:lnTo>
                    <a:lnTo>
                      <a:pt x="7" y="4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BF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0" name="Freeform 658"/>
              <p:cNvSpPr>
                <a:spLocks/>
              </p:cNvSpPr>
              <p:nvPr/>
            </p:nvSpPr>
            <p:spPr bwMode="auto">
              <a:xfrm>
                <a:off x="4423" y="2527"/>
                <a:ext cx="20" cy="40"/>
              </a:xfrm>
              <a:custGeom>
                <a:avLst/>
                <a:gdLst>
                  <a:gd name="T0" fmla="*/ 8 w 40"/>
                  <a:gd name="T1" fmla="*/ 80 h 80"/>
                  <a:gd name="T2" fmla="*/ 8 w 40"/>
                  <a:gd name="T3" fmla="*/ 73 h 80"/>
                  <a:gd name="T4" fmla="*/ 20 w 40"/>
                  <a:gd name="T5" fmla="*/ 47 h 80"/>
                  <a:gd name="T6" fmla="*/ 27 w 40"/>
                  <a:gd name="T7" fmla="*/ 27 h 80"/>
                  <a:gd name="T8" fmla="*/ 27 w 40"/>
                  <a:gd name="T9" fmla="*/ 27 h 80"/>
                  <a:gd name="T10" fmla="*/ 27 w 40"/>
                  <a:gd name="T11" fmla="*/ 20 h 80"/>
                  <a:gd name="T12" fmla="*/ 35 w 40"/>
                  <a:gd name="T13" fmla="*/ 6 h 80"/>
                  <a:gd name="T14" fmla="*/ 40 w 40"/>
                  <a:gd name="T15" fmla="*/ 0 h 80"/>
                  <a:gd name="T16" fmla="*/ 40 w 40"/>
                  <a:gd name="T17" fmla="*/ 0 h 80"/>
                  <a:gd name="T18" fmla="*/ 35 w 40"/>
                  <a:gd name="T19" fmla="*/ 0 h 80"/>
                  <a:gd name="T20" fmla="*/ 27 w 40"/>
                  <a:gd name="T21" fmla="*/ 6 h 80"/>
                  <a:gd name="T22" fmla="*/ 20 w 40"/>
                  <a:gd name="T23" fmla="*/ 13 h 80"/>
                  <a:gd name="T24" fmla="*/ 20 w 40"/>
                  <a:gd name="T25" fmla="*/ 13 h 80"/>
                  <a:gd name="T26" fmla="*/ 15 w 40"/>
                  <a:gd name="T27" fmla="*/ 33 h 80"/>
                  <a:gd name="T28" fmla="*/ 8 w 40"/>
                  <a:gd name="T29" fmla="*/ 60 h 80"/>
                  <a:gd name="T30" fmla="*/ 8 w 40"/>
                  <a:gd name="T31" fmla="*/ 73 h 80"/>
                  <a:gd name="T32" fmla="*/ 8 w 40"/>
                  <a:gd name="T33" fmla="*/ 73 h 80"/>
                  <a:gd name="T34" fmla="*/ 8 w 40"/>
                  <a:gd name="T35" fmla="*/ 73 h 80"/>
                  <a:gd name="T36" fmla="*/ 0 w 40"/>
                  <a:gd name="T37" fmla="*/ 80 h 80"/>
                  <a:gd name="T38" fmla="*/ 8 w 40"/>
                  <a:gd name="T39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80">
                    <a:moveTo>
                      <a:pt x="8" y="80"/>
                    </a:moveTo>
                    <a:lnTo>
                      <a:pt x="8" y="73"/>
                    </a:lnTo>
                    <a:lnTo>
                      <a:pt x="20" y="4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20"/>
                    </a:lnTo>
                    <a:lnTo>
                      <a:pt x="35" y="6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35" y="0"/>
                    </a:lnTo>
                    <a:lnTo>
                      <a:pt x="27" y="6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15" y="33"/>
                    </a:lnTo>
                    <a:lnTo>
                      <a:pt x="8" y="60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8" y="73"/>
                    </a:lnTo>
                    <a:lnTo>
                      <a:pt x="0" y="80"/>
                    </a:lnTo>
                    <a:lnTo>
                      <a:pt x="8" y="80"/>
                    </a:lnTo>
                    <a:close/>
                  </a:path>
                </a:pathLst>
              </a:custGeom>
              <a:solidFill>
                <a:srgbClr val="650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1" name="Freeform 659"/>
              <p:cNvSpPr>
                <a:spLocks/>
              </p:cNvSpPr>
              <p:nvPr/>
            </p:nvSpPr>
            <p:spPr bwMode="auto">
              <a:xfrm>
                <a:off x="4145" y="2449"/>
                <a:ext cx="436" cy="319"/>
              </a:xfrm>
              <a:custGeom>
                <a:avLst/>
                <a:gdLst>
                  <a:gd name="T0" fmla="*/ 8 w 873"/>
                  <a:gd name="T1" fmla="*/ 201 h 637"/>
                  <a:gd name="T2" fmla="*/ 40 w 873"/>
                  <a:gd name="T3" fmla="*/ 187 h 637"/>
                  <a:gd name="T4" fmla="*/ 55 w 873"/>
                  <a:gd name="T5" fmla="*/ 181 h 637"/>
                  <a:gd name="T6" fmla="*/ 100 w 873"/>
                  <a:gd name="T7" fmla="*/ 181 h 637"/>
                  <a:gd name="T8" fmla="*/ 115 w 873"/>
                  <a:gd name="T9" fmla="*/ 187 h 637"/>
                  <a:gd name="T10" fmla="*/ 135 w 873"/>
                  <a:gd name="T11" fmla="*/ 181 h 637"/>
                  <a:gd name="T12" fmla="*/ 142 w 873"/>
                  <a:gd name="T13" fmla="*/ 174 h 637"/>
                  <a:gd name="T14" fmla="*/ 167 w 873"/>
                  <a:gd name="T15" fmla="*/ 140 h 637"/>
                  <a:gd name="T16" fmla="*/ 174 w 873"/>
                  <a:gd name="T17" fmla="*/ 120 h 637"/>
                  <a:gd name="T18" fmla="*/ 202 w 873"/>
                  <a:gd name="T19" fmla="*/ 52 h 637"/>
                  <a:gd name="T20" fmla="*/ 209 w 873"/>
                  <a:gd name="T21" fmla="*/ 25 h 637"/>
                  <a:gd name="T22" fmla="*/ 234 w 873"/>
                  <a:gd name="T23" fmla="*/ 0 h 637"/>
                  <a:gd name="T24" fmla="*/ 256 w 873"/>
                  <a:gd name="T25" fmla="*/ 0 h 637"/>
                  <a:gd name="T26" fmla="*/ 276 w 873"/>
                  <a:gd name="T27" fmla="*/ 5 h 637"/>
                  <a:gd name="T28" fmla="*/ 296 w 873"/>
                  <a:gd name="T29" fmla="*/ 20 h 637"/>
                  <a:gd name="T30" fmla="*/ 450 w 873"/>
                  <a:gd name="T31" fmla="*/ 40 h 637"/>
                  <a:gd name="T32" fmla="*/ 458 w 873"/>
                  <a:gd name="T33" fmla="*/ 40 h 637"/>
                  <a:gd name="T34" fmla="*/ 477 w 873"/>
                  <a:gd name="T35" fmla="*/ 32 h 637"/>
                  <a:gd name="T36" fmla="*/ 483 w 873"/>
                  <a:gd name="T37" fmla="*/ 25 h 637"/>
                  <a:gd name="T38" fmla="*/ 510 w 873"/>
                  <a:gd name="T39" fmla="*/ 5 h 637"/>
                  <a:gd name="T40" fmla="*/ 525 w 873"/>
                  <a:gd name="T41" fmla="*/ 0 h 637"/>
                  <a:gd name="T42" fmla="*/ 552 w 873"/>
                  <a:gd name="T43" fmla="*/ 12 h 637"/>
                  <a:gd name="T44" fmla="*/ 565 w 873"/>
                  <a:gd name="T45" fmla="*/ 32 h 637"/>
                  <a:gd name="T46" fmla="*/ 612 w 873"/>
                  <a:gd name="T47" fmla="*/ 92 h 637"/>
                  <a:gd name="T48" fmla="*/ 624 w 873"/>
                  <a:gd name="T49" fmla="*/ 107 h 637"/>
                  <a:gd name="T50" fmla="*/ 659 w 873"/>
                  <a:gd name="T51" fmla="*/ 127 h 637"/>
                  <a:gd name="T52" fmla="*/ 672 w 873"/>
                  <a:gd name="T53" fmla="*/ 127 h 637"/>
                  <a:gd name="T54" fmla="*/ 706 w 873"/>
                  <a:gd name="T55" fmla="*/ 140 h 637"/>
                  <a:gd name="T56" fmla="*/ 726 w 873"/>
                  <a:gd name="T57" fmla="*/ 154 h 637"/>
                  <a:gd name="T58" fmla="*/ 773 w 873"/>
                  <a:gd name="T59" fmla="*/ 187 h 637"/>
                  <a:gd name="T60" fmla="*/ 793 w 873"/>
                  <a:gd name="T61" fmla="*/ 214 h 637"/>
                  <a:gd name="T62" fmla="*/ 846 w 873"/>
                  <a:gd name="T63" fmla="*/ 316 h 637"/>
                  <a:gd name="T64" fmla="*/ 868 w 873"/>
                  <a:gd name="T65" fmla="*/ 376 h 637"/>
                  <a:gd name="T66" fmla="*/ 853 w 873"/>
                  <a:gd name="T67" fmla="*/ 577 h 637"/>
                  <a:gd name="T68" fmla="*/ 739 w 873"/>
                  <a:gd name="T69" fmla="*/ 637 h 637"/>
                  <a:gd name="T70" fmla="*/ 497 w 873"/>
                  <a:gd name="T71" fmla="*/ 604 h 637"/>
                  <a:gd name="T72" fmla="*/ 349 w 873"/>
                  <a:gd name="T73" fmla="*/ 543 h 637"/>
                  <a:gd name="T74" fmla="*/ 343 w 873"/>
                  <a:gd name="T75" fmla="*/ 537 h 637"/>
                  <a:gd name="T76" fmla="*/ 282 w 873"/>
                  <a:gd name="T77" fmla="*/ 510 h 637"/>
                  <a:gd name="T78" fmla="*/ 222 w 873"/>
                  <a:gd name="T79" fmla="*/ 503 h 637"/>
                  <a:gd name="T80" fmla="*/ 167 w 873"/>
                  <a:gd name="T81" fmla="*/ 503 h 637"/>
                  <a:gd name="T82" fmla="*/ 8 w 873"/>
                  <a:gd name="T83" fmla="*/ 261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73" h="637">
                    <a:moveTo>
                      <a:pt x="0" y="201"/>
                    </a:moveTo>
                    <a:lnTo>
                      <a:pt x="8" y="201"/>
                    </a:lnTo>
                    <a:lnTo>
                      <a:pt x="28" y="19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55" y="181"/>
                    </a:lnTo>
                    <a:lnTo>
                      <a:pt x="75" y="181"/>
                    </a:lnTo>
                    <a:lnTo>
                      <a:pt x="100" y="181"/>
                    </a:lnTo>
                    <a:lnTo>
                      <a:pt x="100" y="181"/>
                    </a:lnTo>
                    <a:lnTo>
                      <a:pt x="115" y="187"/>
                    </a:lnTo>
                    <a:lnTo>
                      <a:pt x="127" y="181"/>
                    </a:lnTo>
                    <a:lnTo>
                      <a:pt x="135" y="181"/>
                    </a:lnTo>
                    <a:lnTo>
                      <a:pt x="135" y="181"/>
                    </a:lnTo>
                    <a:lnTo>
                      <a:pt x="142" y="174"/>
                    </a:lnTo>
                    <a:lnTo>
                      <a:pt x="155" y="160"/>
                    </a:lnTo>
                    <a:lnTo>
                      <a:pt x="167" y="140"/>
                    </a:lnTo>
                    <a:lnTo>
                      <a:pt x="167" y="140"/>
                    </a:lnTo>
                    <a:lnTo>
                      <a:pt x="174" y="120"/>
                    </a:lnTo>
                    <a:lnTo>
                      <a:pt x="189" y="87"/>
                    </a:lnTo>
                    <a:lnTo>
                      <a:pt x="202" y="52"/>
                    </a:lnTo>
                    <a:lnTo>
                      <a:pt x="202" y="52"/>
                    </a:lnTo>
                    <a:lnTo>
                      <a:pt x="209" y="25"/>
                    </a:lnTo>
                    <a:lnTo>
                      <a:pt x="214" y="5"/>
                    </a:lnTo>
                    <a:lnTo>
                      <a:pt x="234" y="0"/>
                    </a:lnTo>
                    <a:lnTo>
                      <a:pt x="234" y="0"/>
                    </a:lnTo>
                    <a:lnTo>
                      <a:pt x="256" y="0"/>
                    </a:lnTo>
                    <a:lnTo>
                      <a:pt x="269" y="5"/>
                    </a:lnTo>
                    <a:lnTo>
                      <a:pt x="276" y="5"/>
                    </a:lnTo>
                    <a:lnTo>
                      <a:pt x="276" y="5"/>
                    </a:lnTo>
                    <a:lnTo>
                      <a:pt x="296" y="20"/>
                    </a:lnTo>
                    <a:lnTo>
                      <a:pt x="349" y="32"/>
                    </a:lnTo>
                    <a:lnTo>
                      <a:pt x="450" y="40"/>
                    </a:lnTo>
                    <a:lnTo>
                      <a:pt x="450" y="40"/>
                    </a:lnTo>
                    <a:lnTo>
                      <a:pt x="458" y="40"/>
                    </a:lnTo>
                    <a:lnTo>
                      <a:pt x="463" y="40"/>
                    </a:lnTo>
                    <a:lnTo>
                      <a:pt x="477" y="32"/>
                    </a:lnTo>
                    <a:lnTo>
                      <a:pt x="477" y="32"/>
                    </a:lnTo>
                    <a:lnTo>
                      <a:pt x="483" y="25"/>
                    </a:lnTo>
                    <a:lnTo>
                      <a:pt x="497" y="20"/>
                    </a:lnTo>
                    <a:lnTo>
                      <a:pt x="510" y="5"/>
                    </a:lnTo>
                    <a:lnTo>
                      <a:pt x="510" y="5"/>
                    </a:lnTo>
                    <a:lnTo>
                      <a:pt x="525" y="0"/>
                    </a:lnTo>
                    <a:lnTo>
                      <a:pt x="537" y="5"/>
                    </a:lnTo>
                    <a:lnTo>
                      <a:pt x="552" y="12"/>
                    </a:lnTo>
                    <a:lnTo>
                      <a:pt x="552" y="12"/>
                    </a:lnTo>
                    <a:lnTo>
                      <a:pt x="565" y="32"/>
                    </a:lnTo>
                    <a:lnTo>
                      <a:pt x="592" y="67"/>
                    </a:lnTo>
                    <a:lnTo>
                      <a:pt x="612" y="92"/>
                    </a:lnTo>
                    <a:lnTo>
                      <a:pt x="612" y="92"/>
                    </a:lnTo>
                    <a:lnTo>
                      <a:pt x="624" y="107"/>
                    </a:lnTo>
                    <a:lnTo>
                      <a:pt x="639" y="120"/>
                    </a:lnTo>
                    <a:lnTo>
                      <a:pt x="659" y="127"/>
                    </a:lnTo>
                    <a:lnTo>
                      <a:pt x="659" y="127"/>
                    </a:lnTo>
                    <a:lnTo>
                      <a:pt x="672" y="127"/>
                    </a:lnTo>
                    <a:lnTo>
                      <a:pt x="686" y="134"/>
                    </a:lnTo>
                    <a:lnTo>
                      <a:pt x="706" y="140"/>
                    </a:lnTo>
                    <a:lnTo>
                      <a:pt x="706" y="140"/>
                    </a:lnTo>
                    <a:lnTo>
                      <a:pt x="726" y="154"/>
                    </a:lnTo>
                    <a:lnTo>
                      <a:pt x="746" y="174"/>
                    </a:lnTo>
                    <a:lnTo>
                      <a:pt x="773" y="187"/>
                    </a:lnTo>
                    <a:lnTo>
                      <a:pt x="773" y="187"/>
                    </a:lnTo>
                    <a:lnTo>
                      <a:pt x="793" y="214"/>
                    </a:lnTo>
                    <a:lnTo>
                      <a:pt x="820" y="254"/>
                    </a:lnTo>
                    <a:lnTo>
                      <a:pt x="846" y="316"/>
                    </a:lnTo>
                    <a:lnTo>
                      <a:pt x="868" y="376"/>
                    </a:lnTo>
                    <a:lnTo>
                      <a:pt x="868" y="376"/>
                    </a:lnTo>
                    <a:lnTo>
                      <a:pt x="873" y="456"/>
                    </a:lnTo>
                    <a:lnTo>
                      <a:pt x="853" y="577"/>
                    </a:lnTo>
                    <a:lnTo>
                      <a:pt x="739" y="637"/>
                    </a:lnTo>
                    <a:lnTo>
                      <a:pt x="739" y="637"/>
                    </a:lnTo>
                    <a:lnTo>
                      <a:pt x="612" y="632"/>
                    </a:lnTo>
                    <a:lnTo>
                      <a:pt x="497" y="604"/>
                    </a:lnTo>
                    <a:lnTo>
                      <a:pt x="403" y="570"/>
                    </a:lnTo>
                    <a:lnTo>
                      <a:pt x="349" y="543"/>
                    </a:lnTo>
                    <a:lnTo>
                      <a:pt x="349" y="543"/>
                    </a:lnTo>
                    <a:lnTo>
                      <a:pt x="343" y="537"/>
                    </a:lnTo>
                    <a:lnTo>
                      <a:pt x="329" y="523"/>
                    </a:lnTo>
                    <a:lnTo>
                      <a:pt x="282" y="510"/>
                    </a:lnTo>
                    <a:lnTo>
                      <a:pt x="282" y="510"/>
                    </a:lnTo>
                    <a:lnTo>
                      <a:pt x="222" y="503"/>
                    </a:lnTo>
                    <a:lnTo>
                      <a:pt x="182" y="503"/>
                    </a:lnTo>
                    <a:lnTo>
                      <a:pt x="167" y="503"/>
                    </a:lnTo>
                    <a:lnTo>
                      <a:pt x="167" y="503"/>
                    </a:lnTo>
                    <a:lnTo>
                      <a:pt x="8" y="261"/>
                    </a:lnTo>
                    <a:lnTo>
                      <a:pt x="0" y="201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2" name="Freeform 660"/>
              <p:cNvSpPr>
                <a:spLocks/>
              </p:cNvSpPr>
              <p:nvPr/>
            </p:nvSpPr>
            <p:spPr bwMode="auto">
              <a:xfrm>
                <a:off x="4269" y="2456"/>
                <a:ext cx="114" cy="33"/>
              </a:xfrm>
              <a:custGeom>
                <a:avLst/>
                <a:gdLst>
                  <a:gd name="T0" fmla="*/ 107 w 228"/>
                  <a:gd name="T1" fmla="*/ 20 h 68"/>
                  <a:gd name="T2" fmla="*/ 134 w 228"/>
                  <a:gd name="T3" fmla="*/ 20 h 68"/>
                  <a:gd name="T4" fmla="*/ 154 w 228"/>
                  <a:gd name="T5" fmla="*/ 20 h 68"/>
                  <a:gd name="T6" fmla="*/ 174 w 228"/>
                  <a:gd name="T7" fmla="*/ 13 h 68"/>
                  <a:gd name="T8" fmla="*/ 174 w 228"/>
                  <a:gd name="T9" fmla="*/ 13 h 68"/>
                  <a:gd name="T10" fmla="*/ 194 w 228"/>
                  <a:gd name="T11" fmla="*/ 8 h 68"/>
                  <a:gd name="T12" fmla="*/ 201 w 228"/>
                  <a:gd name="T13" fmla="*/ 8 h 68"/>
                  <a:gd name="T14" fmla="*/ 214 w 228"/>
                  <a:gd name="T15" fmla="*/ 0 h 68"/>
                  <a:gd name="T16" fmla="*/ 214 w 228"/>
                  <a:gd name="T17" fmla="*/ 0 h 68"/>
                  <a:gd name="T18" fmla="*/ 221 w 228"/>
                  <a:gd name="T19" fmla="*/ 0 h 68"/>
                  <a:gd name="T20" fmla="*/ 228 w 228"/>
                  <a:gd name="T21" fmla="*/ 0 h 68"/>
                  <a:gd name="T22" fmla="*/ 228 w 228"/>
                  <a:gd name="T23" fmla="*/ 8 h 68"/>
                  <a:gd name="T24" fmla="*/ 228 w 228"/>
                  <a:gd name="T25" fmla="*/ 8 h 68"/>
                  <a:gd name="T26" fmla="*/ 221 w 228"/>
                  <a:gd name="T27" fmla="*/ 28 h 68"/>
                  <a:gd name="T28" fmla="*/ 214 w 228"/>
                  <a:gd name="T29" fmla="*/ 35 h 68"/>
                  <a:gd name="T30" fmla="*/ 201 w 228"/>
                  <a:gd name="T31" fmla="*/ 48 h 68"/>
                  <a:gd name="T32" fmla="*/ 201 w 228"/>
                  <a:gd name="T33" fmla="*/ 48 h 68"/>
                  <a:gd name="T34" fmla="*/ 174 w 228"/>
                  <a:gd name="T35" fmla="*/ 55 h 68"/>
                  <a:gd name="T36" fmla="*/ 154 w 228"/>
                  <a:gd name="T37" fmla="*/ 68 h 68"/>
                  <a:gd name="T38" fmla="*/ 127 w 228"/>
                  <a:gd name="T39" fmla="*/ 68 h 68"/>
                  <a:gd name="T40" fmla="*/ 127 w 228"/>
                  <a:gd name="T41" fmla="*/ 68 h 68"/>
                  <a:gd name="T42" fmla="*/ 87 w 228"/>
                  <a:gd name="T43" fmla="*/ 60 h 68"/>
                  <a:gd name="T44" fmla="*/ 40 w 228"/>
                  <a:gd name="T45" fmla="*/ 48 h 68"/>
                  <a:gd name="T46" fmla="*/ 7 w 228"/>
                  <a:gd name="T47" fmla="*/ 28 h 68"/>
                  <a:gd name="T48" fmla="*/ 7 w 228"/>
                  <a:gd name="T49" fmla="*/ 28 h 68"/>
                  <a:gd name="T50" fmla="*/ 0 w 228"/>
                  <a:gd name="T51" fmla="*/ 8 h 68"/>
                  <a:gd name="T52" fmla="*/ 7 w 228"/>
                  <a:gd name="T53" fmla="*/ 0 h 68"/>
                  <a:gd name="T54" fmla="*/ 27 w 228"/>
                  <a:gd name="T55" fmla="*/ 0 h 68"/>
                  <a:gd name="T56" fmla="*/ 40 w 228"/>
                  <a:gd name="T57" fmla="*/ 8 h 68"/>
                  <a:gd name="T58" fmla="*/ 54 w 228"/>
                  <a:gd name="T59" fmla="*/ 8 h 68"/>
                  <a:gd name="T60" fmla="*/ 54 w 228"/>
                  <a:gd name="T61" fmla="*/ 8 h 68"/>
                  <a:gd name="T62" fmla="*/ 60 w 228"/>
                  <a:gd name="T63" fmla="*/ 0 h 68"/>
                  <a:gd name="T64" fmla="*/ 60 w 228"/>
                  <a:gd name="T65" fmla="*/ 0 h 68"/>
                  <a:gd name="T66" fmla="*/ 67 w 228"/>
                  <a:gd name="T67" fmla="*/ 0 h 68"/>
                  <a:gd name="T68" fmla="*/ 67 w 228"/>
                  <a:gd name="T69" fmla="*/ 0 h 68"/>
                  <a:gd name="T70" fmla="*/ 74 w 228"/>
                  <a:gd name="T71" fmla="*/ 8 h 68"/>
                  <a:gd name="T72" fmla="*/ 87 w 228"/>
                  <a:gd name="T73" fmla="*/ 13 h 68"/>
                  <a:gd name="T74" fmla="*/ 107 w 228"/>
                  <a:gd name="T75" fmla="*/ 2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8" h="68">
                    <a:moveTo>
                      <a:pt x="107" y="20"/>
                    </a:moveTo>
                    <a:lnTo>
                      <a:pt x="134" y="20"/>
                    </a:lnTo>
                    <a:lnTo>
                      <a:pt x="154" y="20"/>
                    </a:lnTo>
                    <a:lnTo>
                      <a:pt x="174" y="13"/>
                    </a:lnTo>
                    <a:lnTo>
                      <a:pt x="174" y="13"/>
                    </a:lnTo>
                    <a:lnTo>
                      <a:pt x="194" y="8"/>
                    </a:lnTo>
                    <a:lnTo>
                      <a:pt x="201" y="8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221" y="0"/>
                    </a:lnTo>
                    <a:lnTo>
                      <a:pt x="228" y="0"/>
                    </a:lnTo>
                    <a:lnTo>
                      <a:pt x="228" y="8"/>
                    </a:lnTo>
                    <a:lnTo>
                      <a:pt x="228" y="8"/>
                    </a:lnTo>
                    <a:lnTo>
                      <a:pt x="221" y="28"/>
                    </a:lnTo>
                    <a:lnTo>
                      <a:pt x="214" y="35"/>
                    </a:lnTo>
                    <a:lnTo>
                      <a:pt x="201" y="48"/>
                    </a:lnTo>
                    <a:lnTo>
                      <a:pt x="201" y="48"/>
                    </a:lnTo>
                    <a:lnTo>
                      <a:pt x="174" y="55"/>
                    </a:lnTo>
                    <a:lnTo>
                      <a:pt x="154" y="68"/>
                    </a:lnTo>
                    <a:lnTo>
                      <a:pt x="127" y="68"/>
                    </a:lnTo>
                    <a:lnTo>
                      <a:pt x="127" y="68"/>
                    </a:lnTo>
                    <a:lnTo>
                      <a:pt x="87" y="60"/>
                    </a:lnTo>
                    <a:lnTo>
                      <a:pt x="40" y="48"/>
                    </a:lnTo>
                    <a:lnTo>
                      <a:pt x="7" y="28"/>
                    </a:lnTo>
                    <a:lnTo>
                      <a:pt x="7" y="28"/>
                    </a:lnTo>
                    <a:lnTo>
                      <a:pt x="0" y="8"/>
                    </a:lnTo>
                    <a:lnTo>
                      <a:pt x="7" y="0"/>
                    </a:lnTo>
                    <a:lnTo>
                      <a:pt x="27" y="0"/>
                    </a:lnTo>
                    <a:lnTo>
                      <a:pt x="40" y="8"/>
                    </a:lnTo>
                    <a:lnTo>
                      <a:pt x="54" y="8"/>
                    </a:lnTo>
                    <a:lnTo>
                      <a:pt x="54" y="8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4" y="8"/>
                    </a:lnTo>
                    <a:lnTo>
                      <a:pt x="87" y="13"/>
                    </a:lnTo>
                    <a:lnTo>
                      <a:pt x="107" y="20"/>
                    </a:lnTo>
                    <a:close/>
                  </a:path>
                </a:pathLst>
              </a:custGeom>
              <a:solidFill>
                <a:srgbClr val="FAB8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3" name="Freeform 661"/>
              <p:cNvSpPr>
                <a:spLocks/>
              </p:cNvSpPr>
              <p:nvPr/>
            </p:nvSpPr>
            <p:spPr bwMode="auto">
              <a:xfrm>
                <a:off x="4273" y="2459"/>
                <a:ext cx="107" cy="27"/>
              </a:xfrm>
              <a:custGeom>
                <a:avLst/>
                <a:gdLst>
                  <a:gd name="T0" fmla="*/ 13 w 214"/>
                  <a:gd name="T1" fmla="*/ 20 h 52"/>
                  <a:gd name="T2" fmla="*/ 0 w 214"/>
                  <a:gd name="T3" fmla="*/ 0 h 52"/>
                  <a:gd name="T4" fmla="*/ 13 w 214"/>
                  <a:gd name="T5" fmla="*/ 0 h 52"/>
                  <a:gd name="T6" fmla="*/ 33 w 214"/>
                  <a:gd name="T7" fmla="*/ 0 h 52"/>
                  <a:gd name="T8" fmla="*/ 47 w 214"/>
                  <a:gd name="T9" fmla="*/ 0 h 52"/>
                  <a:gd name="T10" fmla="*/ 47 w 214"/>
                  <a:gd name="T11" fmla="*/ 0 h 52"/>
                  <a:gd name="T12" fmla="*/ 47 w 214"/>
                  <a:gd name="T13" fmla="*/ 0 h 52"/>
                  <a:gd name="T14" fmla="*/ 53 w 214"/>
                  <a:gd name="T15" fmla="*/ 0 h 52"/>
                  <a:gd name="T16" fmla="*/ 60 w 214"/>
                  <a:gd name="T17" fmla="*/ 0 h 52"/>
                  <a:gd name="T18" fmla="*/ 60 w 214"/>
                  <a:gd name="T19" fmla="*/ 0 h 52"/>
                  <a:gd name="T20" fmla="*/ 67 w 214"/>
                  <a:gd name="T21" fmla="*/ 5 h 52"/>
                  <a:gd name="T22" fmla="*/ 80 w 214"/>
                  <a:gd name="T23" fmla="*/ 12 h 52"/>
                  <a:gd name="T24" fmla="*/ 107 w 214"/>
                  <a:gd name="T25" fmla="*/ 12 h 52"/>
                  <a:gd name="T26" fmla="*/ 107 w 214"/>
                  <a:gd name="T27" fmla="*/ 12 h 52"/>
                  <a:gd name="T28" fmla="*/ 127 w 214"/>
                  <a:gd name="T29" fmla="*/ 20 h 52"/>
                  <a:gd name="T30" fmla="*/ 147 w 214"/>
                  <a:gd name="T31" fmla="*/ 20 h 52"/>
                  <a:gd name="T32" fmla="*/ 167 w 214"/>
                  <a:gd name="T33" fmla="*/ 12 h 52"/>
                  <a:gd name="T34" fmla="*/ 167 w 214"/>
                  <a:gd name="T35" fmla="*/ 12 h 52"/>
                  <a:gd name="T36" fmla="*/ 182 w 214"/>
                  <a:gd name="T37" fmla="*/ 5 h 52"/>
                  <a:gd name="T38" fmla="*/ 194 w 214"/>
                  <a:gd name="T39" fmla="*/ 5 h 52"/>
                  <a:gd name="T40" fmla="*/ 202 w 214"/>
                  <a:gd name="T41" fmla="*/ 0 h 52"/>
                  <a:gd name="T42" fmla="*/ 202 w 214"/>
                  <a:gd name="T43" fmla="*/ 0 h 52"/>
                  <a:gd name="T44" fmla="*/ 207 w 214"/>
                  <a:gd name="T45" fmla="*/ 0 h 52"/>
                  <a:gd name="T46" fmla="*/ 214 w 214"/>
                  <a:gd name="T47" fmla="*/ 0 h 52"/>
                  <a:gd name="T48" fmla="*/ 214 w 214"/>
                  <a:gd name="T49" fmla="*/ 5 h 52"/>
                  <a:gd name="T50" fmla="*/ 214 w 214"/>
                  <a:gd name="T51" fmla="*/ 5 h 52"/>
                  <a:gd name="T52" fmla="*/ 207 w 214"/>
                  <a:gd name="T53" fmla="*/ 20 h 52"/>
                  <a:gd name="T54" fmla="*/ 202 w 214"/>
                  <a:gd name="T55" fmla="*/ 27 h 52"/>
                  <a:gd name="T56" fmla="*/ 187 w 214"/>
                  <a:gd name="T57" fmla="*/ 32 h 52"/>
                  <a:gd name="T58" fmla="*/ 187 w 214"/>
                  <a:gd name="T59" fmla="*/ 32 h 52"/>
                  <a:gd name="T60" fmla="*/ 167 w 214"/>
                  <a:gd name="T61" fmla="*/ 47 h 52"/>
                  <a:gd name="T62" fmla="*/ 140 w 214"/>
                  <a:gd name="T63" fmla="*/ 52 h 52"/>
                  <a:gd name="T64" fmla="*/ 120 w 214"/>
                  <a:gd name="T65" fmla="*/ 52 h 52"/>
                  <a:gd name="T66" fmla="*/ 120 w 214"/>
                  <a:gd name="T67" fmla="*/ 52 h 52"/>
                  <a:gd name="T68" fmla="*/ 87 w 214"/>
                  <a:gd name="T69" fmla="*/ 52 h 52"/>
                  <a:gd name="T70" fmla="*/ 40 w 214"/>
                  <a:gd name="T71" fmla="*/ 40 h 52"/>
                  <a:gd name="T72" fmla="*/ 13 w 214"/>
                  <a:gd name="T73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4" h="52">
                    <a:moveTo>
                      <a:pt x="13" y="20"/>
                    </a:moveTo>
                    <a:lnTo>
                      <a:pt x="0" y="0"/>
                    </a:lnTo>
                    <a:lnTo>
                      <a:pt x="13" y="0"/>
                    </a:lnTo>
                    <a:lnTo>
                      <a:pt x="33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7" y="5"/>
                    </a:lnTo>
                    <a:lnTo>
                      <a:pt x="80" y="12"/>
                    </a:lnTo>
                    <a:lnTo>
                      <a:pt x="107" y="12"/>
                    </a:lnTo>
                    <a:lnTo>
                      <a:pt x="107" y="12"/>
                    </a:lnTo>
                    <a:lnTo>
                      <a:pt x="127" y="20"/>
                    </a:lnTo>
                    <a:lnTo>
                      <a:pt x="147" y="20"/>
                    </a:lnTo>
                    <a:lnTo>
                      <a:pt x="167" y="12"/>
                    </a:lnTo>
                    <a:lnTo>
                      <a:pt x="167" y="12"/>
                    </a:lnTo>
                    <a:lnTo>
                      <a:pt x="182" y="5"/>
                    </a:lnTo>
                    <a:lnTo>
                      <a:pt x="194" y="5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07" y="0"/>
                    </a:lnTo>
                    <a:lnTo>
                      <a:pt x="214" y="0"/>
                    </a:lnTo>
                    <a:lnTo>
                      <a:pt x="214" y="5"/>
                    </a:lnTo>
                    <a:lnTo>
                      <a:pt x="214" y="5"/>
                    </a:lnTo>
                    <a:lnTo>
                      <a:pt x="207" y="20"/>
                    </a:lnTo>
                    <a:lnTo>
                      <a:pt x="202" y="27"/>
                    </a:lnTo>
                    <a:lnTo>
                      <a:pt x="187" y="32"/>
                    </a:lnTo>
                    <a:lnTo>
                      <a:pt x="187" y="32"/>
                    </a:lnTo>
                    <a:lnTo>
                      <a:pt x="167" y="47"/>
                    </a:lnTo>
                    <a:lnTo>
                      <a:pt x="140" y="52"/>
                    </a:lnTo>
                    <a:lnTo>
                      <a:pt x="120" y="52"/>
                    </a:lnTo>
                    <a:lnTo>
                      <a:pt x="120" y="52"/>
                    </a:lnTo>
                    <a:lnTo>
                      <a:pt x="87" y="52"/>
                    </a:lnTo>
                    <a:lnTo>
                      <a:pt x="40" y="40"/>
                    </a:lnTo>
                    <a:lnTo>
                      <a:pt x="13" y="20"/>
                    </a:lnTo>
                    <a:close/>
                  </a:path>
                </a:pathLst>
              </a:custGeom>
              <a:solidFill>
                <a:srgbClr val="F6B2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4" name="Freeform 662"/>
              <p:cNvSpPr>
                <a:spLocks/>
              </p:cNvSpPr>
              <p:nvPr/>
            </p:nvSpPr>
            <p:spPr bwMode="auto">
              <a:xfrm>
                <a:off x="4279" y="2459"/>
                <a:ext cx="97" cy="27"/>
              </a:xfrm>
              <a:custGeom>
                <a:avLst/>
                <a:gdLst>
                  <a:gd name="T0" fmla="*/ 7 w 194"/>
                  <a:gd name="T1" fmla="*/ 20 h 52"/>
                  <a:gd name="T2" fmla="*/ 0 w 194"/>
                  <a:gd name="T3" fmla="*/ 5 h 52"/>
                  <a:gd name="T4" fmla="*/ 13 w 194"/>
                  <a:gd name="T5" fmla="*/ 0 h 52"/>
                  <a:gd name="T6" fmla="*/ 27 w 194"/>
                  <a:gd name="T7" fmla="*/ 0 h 52"/>
                  <a:gd name="T8" fmla="*/ 27 w 194"/>
                  <a:gd name="T9" fmla="*/ 0 h 52"/>
                  <a:gd name="T10" fmla="*/ 34 w 194"/>
                  <a:gd name="T11" fmla="*/ 0 h 52"/>
                  <a:gd name="T12" fmla="*/ 47 w 194"/>
                  <a:gd name="T13" fmla="*/ 5 h 52"/>
                  <a:gd name="T14" fmla="*/ 54 w 194"/>
                  <a:gd name="T15" fmla="*/ 5 h 52"/>
                  <a:gd name="T16" fmla="*/ 54 w 194"/>
                  <a:gd name="T17" fmla="*/ 5 h 52"/>
                  <a:gd name="T18" fmla="*/ 60 w 194"/>
                  <a:gd name="T19" fmla="*/ 12 h 52"/>
                  <a:gd name="T20" fmla="*/ 74 w 194"/>
                  <a:gd name="T21" fmla="*/ 20 h 52"/>
                  <a:gd name="T22" fmla="*/ 94 w 194"/>
                  <a:gd name="T23" fmla="*/ 20 h 52"/>
                  <a:gd name="T24" fmla="*/ 94 w 194"/>
                  <a:gd name="T25" fmla="*/ 20 h 52"/>
                  <a:gd name="T26" fmla="*/ 114 w 194"/>
                  <a:gd name="T27" fmla="*/ 20 h 52"/>
                  <a:gd name="T28" fmla="*/ 134 w 194"/>
                  <a:gd name="T29" fmla="*/ 20 h 52"/>
                  <a:gd name="T30" fmla="*/ 154 w 194"/>
                  <a:gd name="T31" fmla="*/ 12 h 52"/>
                  <a:gd name="T32" fmla="*/ 154 w 194"/>
                  <a:gd name="T33" fmla="*/ 12 h 52"/>
                  <a:gd name="T34" fmla="*/ 169 w 194"/>
                  <a:gd name="T35" fmla="*/ 12 h 52"/>
                  <a:gd name="T36" fmla="*/ 174 w 194"/>
                  <a:gd name="T37" fmla="*/ 5 h 52"/>
                  <a:gd name="T38" fmla="*/ 181 w 194"/>
                  <a:gd name="T39" fmla="*/ 5 h 52"/>
                  <a:gd name="T40" fmla="*/ 181 w 194"/>
                  <a:gd name="T41" fmla="*/ 5 h 52"/>
                  <a:gd name="T42" fmla="*/ 189 w 194"/>
                  <a:gd name="T43" fmla="*/ 5 h 52"/>
                  <a:gd name="T44" fmla="*/ 194 w 194"/>
                  <a:gd name="T45" fmla="*/ 0 h 52"/>
                  <a:gd name="T46" fmla="*/ 194 w 194"/>
                  <a:gd name="T47" fmla="*/ 5 h 52"/>
                  <a:gd name="T48" fmla="*/ 194 w 194"/>
                  <a:gd name="T49" fmla="*/ 5 h 52"/>
                  <a:gd name="T50" fmla="*/ 181 w 194"/>
                  <a:gd name="T51" fmla="*/ 20 h 52"/>
                  <a:gd name="T52" fmla="*/ 174 w 194"/>
                  <a:gd name="T53" fmla="*/ 27 h 52"/>
                  <a:gd name="T54" fmla="*/ 169 w 194"/>
                  <a:gd name="T55" fmla="*/ 32 h 52"/>
                  <a:gd name="T56" fmla="*/ 169 w 194"/>
                  <a:gd name="T57" fmla="*/ 32 h 52"/>
                  <a:gd name="T58" fmla="*/ 147 w 194"/>
                  <a:gd name="T59" fmla="*/ 47 h 52"/>
                  <a:gd name="T60" fmla="*/ 127 w 194"/>
                  <a:gd name="T61" fmla="*/ 52 h 52"/>
                  <a:gd name="T62" fmla="*/ 107 w 194"/>
                  <a:gd name="T63" fmla="*/ 52 h 52"/>
                  <a:gd name="T64" fmla="*/ 107 w 194"/>
                  <a:gd name="T65" fmla="*/ 52 h 52"/>
                  <a:gd name="T66" fmla="*/ 74 w 194"/>
                  <a:gd name="T67" fmla="*/ 52 h 52"/>
                  <a:gd name="T68" fmla="*/ 34 w 194"/>
                  <a:gd name="T69" fmla="*/ 40 h 52"/>
                  <a:gd name="T70" fmla="*/ 7 w 194"/>
                  <a:gd name="T71" fmla="*/ 2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94" h="52">
                    <a:moveTo>
                      <a:pt x="7" y="20"/>
                    </a:moveTo>
                    <a:lnTo>
                      <a:pt x="0" y="5"/>
                    </a:lnTo>
                    <a:lnTo>
                      <a:pt x="13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4" y="0"/>
                    </a:lnTo>
                    <a:lnTo>
                      <a:pt x="47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60" y="12"/>
                    </a:lnTo>
                    <a:lnTo>
                      <a:pt x="74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114" y="20"/>
                    </a:lnTo>
                    <a:lnTo>
                      <a:pt x="134" y="20"/>
                    </a:lnTo>
                    <a:lnTo>
                      <a:pt x="154" y="12"/>
                    </a:lnTo>
                    <a:lnTo>
                      <a:pt x="154" y="12"/>
                    </a:lnTo>
                    <a:lnTo>
                      <a:pt x="169" y="12"/>
                    </a:lnTo>
                    <a:lnTo>
                      <a:pt x="174" y="5"/>
                    </a:lnTo>
                    <a:lnTo>
                      <a:pt x="181" y="5"/>
                    </a:lnTo>
                    <a:lnTo>
                      <a:pt x="181" y="5"/>
                    </a:lnTo>
                    <a:lnTo>
                      <a:pt x="189" y="5"/>
                    </a:lnTo>
                    <a:lnTo>
                      <a:pt x="194" y="0"/>
                    </a:lnTo>
                    <a:lnTo>
                      <a:pt x="194" y="5"/>
                    </a:lnTo>
                    <a:lnTo>
                      <a:pt x="194" y="5"/>
                    </a:lnTo>
                    <a:lnTo>
                      <a:pt x="181" y="20"/>
                    </a:lnTo>
                    <a:lnTo>
                      <a:pt x="174" y="27"/>
                    </a:lnTo>
                    <a:lnTo>
                      <a:pt x="169" y="32"/>
                    </a:lnTo>
                    <a:lnTo>
                      <a:pt x="169" y="32"/>
                    </a:lnTo>
                    <a:lnTo>
                      <a:pt x="147" y="47"/>
                    </a:lnTo>
                    <a:lnTo>
                      <a:pt x="127" y="52"/>
                    </a:lnTo>
                    <a:lnTo>
                      <a:pt x="107" y="52"/>
                    </a:lnTo>
                    <a:lnTo>
                      <a:pt x="107" y="52"/>
                    </a:lnTo>
                    <a:lnTo>
                      <a:pt x="74" y="52"/>
                    </a:lnTo>
                    <a:lnTo>
                      <a:pt x="34" y="40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F3AC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5" name="Freeform 663"/>
              <p:cNvSpPr>
                <a:spLocks/>
              </p:cNvSpPr>
              <p:nvPr/>
            </p:nvSpPr>
            <p:spPr bwMode="auto">
              <a:xfrm>
                <a:off x="4283" y="2462"/>
                <a:ext cx="90" cy="24"/>
              </a:xfrm>
              <a:custGeom>
                <a:avLst/>
                <a:gdLst>
                  <a:gd name="T0" fmla="*/ 13 w 182"/>
                  <a:gd name="T1" fmla="*/ 22 h 47"/>
                  <a:gd name="T2" fmla="*/ 0 w 182"/>
                  <a:gd name="T3" fmla="*/ 7 h 47"/>
                  <a:gd name="T4" fmla="*/ 6 w 182"/>
                  <a:gd name="T5" fmla="*/ 0 h 47"/>
                  <a:gd name="T6" fmla="*/ 20 w 182"/>
                  <a:gd name="T7" fmla="*/ 0 h 47"/>
                  <a:gd name="T8" fmla="*/ 20 w 182"/>
                  <a:gd name="T9" fmla="*/ 0 h 47"/>
                  <a:gd name="T10" fmla="*/ 27 w 182"/>
                  <a:gd name="T11" fmla="*/ 0 h 47"/>
                  <a:gd name="T12" fmla="*/ 40 w 182"/>
                  <a:gd name="T13" fmla="*/ 7 h 47"/>
                  <a:gd name="T14" fmla="*/ 47 w 182"/>
                  <a:gd name="T15" fmla="*/ 7 h 47"/>
                  <a:gd name="T16" fmla="*/ 47 w 182"/>
                  <a:gd name="T17" fmla="*/ 7 h 47"/>
                  <a:gd name="T18" fmla="*/ 60 w 182"/>
                  <a:gd name="T19" fmla="*/ 15 h 47"/>
                  <a:gd name="T20" fmla="*/ 73 w 182"/>
                  <a:gd name="T21" fmla="*/ 22 h 47"/>
                  <a:gd name="T22" fmla="*/ 94 w 182"/>
                  <a:gd name="T23" fmla="*/ 22 h 47"/>
                  <a:gd name="T24" fmla="*/ 94 w 182"/>
                  <a:gd name="T25" fmla="*/ 22 h 47"/>
                  <a:gd name="T26" fmla="*/ 114 w 182"/>
                  <a:gd name="T27" fmla="*/ 22 h 47"/>
                  <a:gd name="T28" fmla="*/ 127 w 182"/>
                  <a:gd name="T29" fmla="*/ 22 h 47"/>
                  <a:gd name="T30" fmla="*/ 140 w 182"/>
                  <a:gd name="T31" fmla="*/ 15 h 47"/>
                  <a:gd name="T32" fmla="*/ 140 w 182"/>
                  <a:gd name="T33" fmla="*/ 15 h 47"/>
                  <a:gd name="T34" fmla="*/ 154 w 182"/>
                  <a:gd name="T35" fmla="*/ 7 h 47"/>
                  <a:gd name="T36" fmla="*/ 162 w 182"/>
                  <a:gd name="T37" fmla="*/ 7 h 47"/>
                  <a:gd name="T38" fmla="*/ 174 w 182"/>
                  <a:gd name="T39" fmla="*/ 0 h 47"/>
                  <a:gd name="T40" fmla="*/ 174 w 182"/>
                  <a:gd name="T41" fmla="*/ 0 h 47"/>
                  <a:gd name="T42" fmla="*/ 182 w 182"/>
                  <a:gd name="T43" fmla="*/ 0 h 47"/>
                  <a:gd name="T44" fmla="*/ 182 w 182"/>
                  <a:gd name="T45" fmla="*/ 0 h 47"/>
                  <a:gd name="T46" fmla="*/ 182 w 182"/>
                  <a:gd name="T47" fmla="*/ 7 h 47"/>
                  <a:gd name="T48" fmla="*/ 182 w 182"/>
                  <a:gd name="T49" fmla="*/ 7 h 47"/>
                  <a:gd name="T50" fmla="*/ 167 w 182"/>
                  <a:gd name="T51" fmla="*/ 22 h 47"/>
                  <a:gd name="T52" fmla="*/ 162 w 182"/>
                  <a:gd name="T53" fmla="*/ 22 h 47"/>
                  <a:gd name="T54" fmla="*/ 154 w 182"/>
                  <a:gd name="T55" fmla="*/ 27 h 47"/>
                  <a:gd name="T56" fmla="*/ 154 w 182"/>
                  <a:gd name="T57" fmla="*/ 27 h 47"/>
                  <a:gd name="T58" fmla="*/ 140 w 182"/>
                  <a:gd name="T59" fmla="*/ 35 h 47"/>
                  <a:gd name="T60" fmla="*/ 120 w 182"/>
                  <a:gd name="T61" fmla="*/ 47 h 47"/>
                  <a:gd name="T62" fmla="*/ 100 w 182"/>
                  <a:gd name="T63" fmla="*/ 47 h 47"/>
                  <a:gd name="T64" fmla="*/ 100 w 182"/>
                  <a:gd name="T65" fmla="*/ 47 h 47"/>
                  <a:gd name="T66" fmla="*/ 67 w 182"/>
                  <a:gd name="T67" fmla="*/ 42 h 47"/>
                  <a:gd name="T68" fmla="*/ 33 w 182"/>
                  <a:gd name="T69" fmla="*/ 35 h 47"/>
                  <a:gd name="T70" fmla="*/ 13 w 182"/>
                  <a:gd name="T71" fmla="*/ 2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2" h="47">
                    <a:moveTo>
                      <a:pt x="13" y="22"/>
                    </a:moveTo>
                    <a:lnTo>
                      <a:pt x="0" y="7"/>
                    </a:lnTo>
                    <a:lnTo>
                      <a:pt x="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40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60" y="15"/>
                    </a:lnTo>
                    <a:lnTo>
                      <a:pt x="73" y="22"/>
                    </a:lnTo>
                    <a:lnTo>
                      <a:pt x="94" y="22"/>
                    </a:lnTo>
                    <a:lnTo>
                      <a:pt x="94" y="22"/>
                    </a:lnTo>
                    <a:lnTo>
                      <a:pt x="114" y="22"/>
                    </a:lnTo>
                    <a:lnTo>
                      <a:pt x="127" y="22"/>
                    </a:lnTo>
                    <a:lnTo>
                      <a:pt x="140" y="15"/>
                    </a:lnTo>
                    <a:lnTo>
                      <a:pt x="140" y="15"/>
                    </a:lnTo>
                    <a:lnTo>
                      <a:pt x="154" y="7"/>
                    </a:lnTo>
                    <a:lnTo>
                      <a:pt x="162" y="7"/>
                    </a:lnTo>
                    <a:lnTo>
                      <a:pt x="174" y="0"/>
                    </a:lnTo>
                    <a:lnTo>
                      <a:pt x="174" y="0"/>
                    </a:lnTo>
                    <a:lnTo>
                      <a:pt x="182" y="0"/>
                    </a:lnTo>
                    <a:lnTo>
                      <a:pt x="182" y="0"/>
                    </a:lnTo>
                    <a:lnTo>
                      <a:pt x="182" y="7"/>
                    </a:lnTo>
                    <a:lnTo>
                      <a:pt x="182" y="7"/>
                    </a:lnTo>
                    <a:lnTo>
                      <a:pt x="167" y="22"/>
                    </a:lnTo>
                    <a:lnTo>
                      <a:pt x="162" y="22"/>
                    </a:lnTo>
                    <a:lnTo>
                      <a:pt x="154" y="27"/>
                    </a:lnTo>
                    <a:lnTo>
                      <a:pt x="154" y="27"/>
                    </a:lnTo>
                    <a:lnTo>
                      <a:pt x="140" y="35"/>
                    </a:lnTo>
                    <a:lnTo>
                      <a:pt x="120" y="47"/>
                    </a:lnTo>
                    <a:lnTo>
                      <a:pt x="100" y="47"/>
                    </a:lnTo>
                    <a:lnTo>
                      <a:pt x="100" y="47"/>
                    </a:lnTo>
                    <a:lnTo>
                      <a:pt x="67" y="42"/>
                    </a:lnTo>
                    <a:lnTo>
                      <a:pt x="33" y="35"/>
                    </a:lnTo>
                    <a:lnTo>
                      <a:pt x="13" y="22"/>
                    </a:lnTo>
                    <a:close/>
                  </a:path>
                </a:pathLst>
              </a:custGeom>
              <a:solidFill>
                <a:srgbClr val="EFA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6" name="Freeform 664"/>
              <p:cNvSpPr>
                <a:spLocks/>
              </p:cNvSpPr>
              <p:nvPr/>
            </p:nvSpPr>
            <p:spPr bwMode="auto">
              <a:xfrm>
                <a:off x="4285" y="2462"/>
                <a:ext cx="85" cy="21"/>
              </a:xfrm>
              <a:custGeom>
                <a:avLst/>
                <a:gdLst>
                  <a:gd name="T0" fmla="*/ 14 w 168"/>
                  <a:gd name="T1" fmla="*/ 22 h 42"/>
                  <a:gd name="T2" fmla="*/ 0 w 168"/>
                  <a:gd name="T3" fmla="*/ 7 h 42"/>
                  <a:gd name="T4" fmla="*/ 7 w 168"/>
                  <a:gd name="T5" fmla="*/ 7 h 42"/>
                  <a:gd name="T6" fmla="*/ 14 w 168"/>
                  <a:gd name="T7" fmla="*/ 0 h 42"/>
                  <a:gd name="T8" fmla="*/ 14 w 168"/>
                  <a:gd name="T9" fmla="*/ 0 h 42"/>
                  <a:gd name="T10" fmla="*/ 21 w 168"/>
                  <a:gd name="T11" fmla="*/ 0 h 42"/>
                  <a:gd name="T12" fmla="*/ 41 w 168"/>
                  <a:gd name="T13" fmla="*/ 15 h 42"/>
                  <a:gd name="T14" fmla="*/ 47 w 168"/>
                  <a:gd name="T15" fmla="*/ 15 h 42"/>
                  <a:gd name="T16" fmla="*/ 47 w 168"/>
                  <a:gd name="T17" fmla="*/ 15 h 42"/>
                  <a:gd name="T18" fmla="*/ 54 w 168"/>
                  <a:gd name="T19" fmla="*/ 22 h 42"/>
                  <a:gd name="T20" fmla="*/ 67 w 168"/>
                  <a:gd name="T21" fmla="*/ 22 h 42"/>
                  <a:gd name="T22" fmla="*/ 88 w 168"/>
                  <a:gd name="T23" fmla="*/ 22 h 42"/>
                  <a:gd name="T24" fmla="*/ 88 w 168"/>
                  <a:gd name="T25" fmla="*/ 22 h 42"/>
                  <a:gd name="T26" fmla="*/ 108 w 168"/>
                  <a:gd name="T27" fmla="*/ 22 h 42"/>
                  <a:gd name="T28" fmla="*/ 121 w 168"/>
                  <a:gd name="T29" fmla="*/ 22 h 42"/>
                  <a:gd name="T30" fmla="*/ 134 w 168"/>
                  <a:gd name="T31" fmla="*/ 15 h 42"/>
                  <a:gd name="T32" fmla="*/ 134 w 168"/>
                  <a:gd name="T33" fmla="*/ 15 h 42"/>
                  <a:gd name="T34" fmla="*/ 148 w 168"/>
                  <a:gd name="T35" fmla="*/ 15 h 42"/>
                  <a:gd name="T36" fmla="*/ 156 w 168"/>
                  <a:gd name="T37" fmla="*/ 7 h 42"/>
                  <a:gd name="T38" fmla="*/ 161 w 168"/>
                  <a:gd name="T39" fmla="*/ 7 h 42"/>
                  <a:gd name="T40" fmla="*/ 161 w 168"/>
                  <a:gd name="T41" fmla="*/ 7 h 42"/>
                  <a:gd name="T42" fmla="*/ 168 w 168"/>
                  <a:gd name="T43" fmla="*/ 7 h 42"/>
                  <a:gd name="T44" fmla="*/ 168 w 168"/>
                  <a:gd name="T45" fmla="*/ 7 h 42"/>
                  <a:gd name="T46" fmla="*/ 168 w 168"/>
                  <a:gd name="T47" fmla="*/ 7 h 42"/>
                  <a:gd name="T48" fmla="*/ 168 w 168"/>
                  <a:gd name="T49" fmla="*/ 7 h 42"/>
                  <a:gd name="T50" fmla="*/ 156 w 168"/>
                  <a:gd name="T51" fmla="*/ 22 h 42"/>
                  <a:gd name="T52" fmla="*/ 148 w 168"/>
                  <a:gd name="T53" fmla="*/ 22 h 42"/>
                  <a:gd name="T54" fmla="*/ 141 w 168"/>
                  <a:gd name="T55" fmla="*/ 27 h 42"/>
                  <a:gd name="T56" fmla="*/ 141 w 168"/>
                  <a:gd name="T57" fmla="*/ 27 h 42"/>
                  <a:gd name="T58" fmla="*/ 128 w 168"/>
                  <a:gd name="T59" fmla="*/ 35 h 42"/>
                  <a:gd name="T60" fmla="*/ 114 w 168"/>
                  <a:gd name="T61" fmla="*/ 42 h 42"/>
                  <a:gd name="T62" fmla="*/ 94 w 168"/>
                  <a:gd name="T63" fmla="*/ 42 h 42"/>
                  <a:gd name="T64" fmla="*/ 94 w 168"/>
                  <a:gd name="T65" fmla="*/ 42 h 42"/>
                  <a:gd name="T66" fmla="*/ 67 w 168"/>
                  <a:gd name="T67" fmla="*/ 42 h 42"/>
                  <a:gd name="T68" fmla="*/ 34 w 168"/>
                  <a:gd name="T69" fmla="*/ 35 h 42"/>
                  <a:gd name="T70" fmla="*/ 14 w 168"/>
                  <a:gd name="T71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8" h="42">
                    <a:moveTo>
                      <a:pt x="14" y="22"/>
                    </a:moveTo>
                    <a:lnTo>
                      <a:pt x="0" y="7"/>
                    </a:lnTo>
                    <a:lnTo>
                      <a:pt x="7" y="7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1" y="0"/>
                    </a:lnTo>
                    <a:lnTo>
                      <a:pt x="41" y="15"/>
                    </a:lnTo>
                    <a:lnTo>
                      <a:pt x="47" y="15"/>
                    </a:lnTo>
                    <a:lnTo>
                      <a:pt x="47" y="15"/>
                    </a:lnTo>
                    <a:lnTo>
                      <a:pt x="54" y="22"/>
                    </a:lnTo>
                    <a:lnTo>
                      <a:pt x="67" y="22"/>
                    </a:lnTo>
                    <a:lnTo>
                      <a:pt x="88" y="22"/>
                    </a:lnTo>
                    <a:lnTo>
                      <a:pt x="88" y="22"/>
                    </a:lnTo>
                    <a:lnTo>
                      <a:pt x="108" y="22"/>
                    </a:lnTo>
                    <a:lnTo>
                      <a:pt x="121" y="22"/>
                    </a:lnTo>
                    <a:lnTo>
                      <a:pt x="134" y="15"/>
                    </a:lnTo>
                    <a:lnTo>
                      <a:pt x="134" y="15"/>
                    </a:lnTo>
                    <a:lnTo>
                      <a:pt x="148" y="15"/>
                    </a:lnTo>
                    <a:lnTo>
                      <a:pt x="156" y="7"/>
                    </a:lnTo>
                    <a:lnTo>
                      <a:pt x="161" y="7"/>
                    </a:lnTo>
                    <a:lnTo>
                      <a:pt x="161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68" y="7"/>
                    </a:lnTo>
                    <a:lnTo>
                      <a:pt x="156" y="22"/>
                    </a:lnTo>
                    <a:lnTo>
                      <a:pt x="148" y="22"/>
                    </a:lnTo>
                    <a:lnTo>
                      <a:pt x="141" y="27"/>
                    </a:lnTo>
                    <a:lnTo>
                      <a:pt x="141" y="27"/>
                    </a:lnTo>
                    <a:lnTo>
                      <a:pt x="128" y="35"/>
                    </a:lnTo>
                    <a:lnTo>
                      <a:pt x="114" y="42"/>
                    </a:lnTo>
                    <a:lnTo>
                      <a:pt x="94" y="42"/>
                    </a:lnTo>
                    <a:lnTo>
                      <a:pt x="94" y="42"/>
                    </a:lnTo>
                    <a:lnTo>
                      <a:pt x="67" y="42"/>
                    </a:lnTo>
                    <a:lnTo>
                      <a:pt x="34" y="35"/>
                    </a:lnTo>
                    <a:lnTo>
                      <a:pt x="14" y="22"/>
                    </a:lnTo>
                    <a:close/>
                  </a:path>
                </a:pathLst>
              </a:custGeom>
              <a:solidFill>
                <a:srgbClr val="EBA1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7" name="Freeform 665"/>
              <p:cNvSpPr>
                <a:spLocks/>
              </p:cNvSpPr>
              <p:nvPr/>
            </p:nvSpPr>
            <p:spPr bwMode="auto">
              <a:xfrm>
                <a:off x="4289" y="2462"/>
                <a:ext cx="81" cy="21"/>
              </a:xfrm>
              <a:custGeom>
                <a:avLst/>
                <a:gdLst>
                  <a:gd name="T0" fmla="*/ 40 w 161"/>
                  <a:gd name="T1" fmla="*/ 22 h 42"/>
                  <a:gd name="T2" fmla="*/ 54 w 161"/>
                  <a:gd name="T3" fmla="*/ 27 h 42"/>
                  <a:gd name="T4" fmla="*/ 67 w 161"/>
                  <a:gd name="T5" fmla="*/ 27 h 42"/>
                  <a:gd name="T6" fmla="*/ 87 w 161"/>
                  <a:gd name="T7" fmla="*/ 27 h 42"/>
                  <a:gd name="T8" fmla="*/ 87 w 161"/>
                  <a:gd name="T9" fmla="*/ 27 h 42"/>
                  <a:gd name="T10" fmla="*/ 101 w 161"/>
                  <a:gd name="T11" fmla="*/ 27 h 42"/>
                  <a:gd name="T12" fmla="*/ 114 w 161"/>
                  <a:gd name="T13" fmla="*/ 27 h 42"/>
                  <a:gd name="T14" fmla="*/ 121 w 161"/>
                  <a:gd name="T15" fmla="*/ 22 h 42"/>
                  <a:gd name="T16" fmla="*/ 121 w 161"/>
                  <a:gd name="T17" fmla="*/ 22 h 42"/>
                  <a:gd name="T18" fmla="*/ 134 w 161"/>
                  <a:gd name="T19" fmla="*/ 15 h 42"/>
                  <a:gd name="T20" fmla="*/ 141 w 161"/>
                  <a:gd name="T21" fmla="*/ 15 h 42"/>
                  <a:gd name="T22" fmla="*/ 149 w 161"/>
                  <a:gd name="T23" fmla="*/ 15 h 42"/>
                  <a:gd name="T24" fmla="*/ 149 w 161"/>
                  <a:gd name="T25" fmla="*/ 15 h 42"/>
                  <a:gd name="T26" fmla="*/ 154 w 161"/>
                  <a:gd name="T27" fmla="*/ 15 h 42"/>
                  <a:gd name="T28" fmla="*/ 161 w 161"/>
                  <a:gd name="T29" fmla="*/ 7 h 42"/>
                  <a:gd name="T30" fmla="*/ 154 w 161"/>
                  <a:gd name="T31" fmla="*/ 15 h 42"/>
                  <a:gd name="T32" fmla="*/ 154 w 161"/>
                  <a:gd name="T33" fmla="*/ 15 h 42"/>
                  <a:gd name="T34" fmla="*/ 141 w 161"/>
                  <a:gd name="T35" fmla="*/ 22 h 42"/>
                  <a:gd name="T36" fmla="*/ 134 w 161"/>
                  <a:gd name="T37" fmla="*/ 27 h 42"/>
                  <a:gd name="T38" fmla="*/ 127 w 161"/>
                  <a:gd name="T39" fmla="*/ 27 h 42"/>
                  <a:gd name="T40" fmla="*/ 127 w 161"/>
                  <a:gd name="T41" fmla="*/ 27 h 42"/>
                  <a:gd name="T42" fmla="*/ 121 w 161"/>
                  <a:gd name="T43" fmla="*/ 35 h 42"/>
                  <a:gd name="T44" fmla="*/ 107 w 161"/>
                  <a:gd name="T45" fmla="*/ 42 h 42"/>
                  <a:gd name="T46" fmla="*/ 87 w 161"/>
                  <a:gd name="T47" fmla="*/ 42 h 42"/>
                  <a:gd name="T48" fmla="*/ 87 w 161"/>
                  <a:gd name="T49" fmla="*/ 42 h 42"/>
                  <a:gd name="T50" fmla="*/ 60 w 161"/>
                  <a:gd name="T51" fmla="*/ 42 h 42"/>
                  <a:gd name="T52" fmla="*/ 34 w 161"/>
                  <a:gd name="T53" fmla="*/ 27 h 42"/>
                  <a:gd name="T54" fmla="*/ 20 w 161"/>
                  <a:gd name="T55" fmla="*/ 22 h 42"/>
                  <a:gd name="T56" fmla="*/ 20 w 161"/>
                  <a:gd name="T57" fmla="*/ 22 h 42"/>
                  <a:gd name="T58" fmla="*/ 7 w 161"/>
                  <a:gd name="T59" fmla="*/ 15 h 42"/>
                  <a:gd name="T60" fmla="*/ 0 w 161"/>
                  <a:gd name="T61" fmla="*/ 7 h 42"/>
                  <a:gd name="T62" fmla="*/ 7 w 161"/>
                  <a:gd name="T63" fmla="*/ 0 h 42"/>
                  <a:gd name="T64" fmla="*/ 7 w 161"/>
                  <a:gd name="T65" fmla="*/ 0 h 42"/>
                  <a:gd name="T66" fmla="*/ 14 w 161"/>
                  <a:gd name="T67" fmla="*/ 7 h 42"/>
                  <a:gd name="T68" fmla="*/ 27 w 161"/>
                  <a:gd name="T69" fmla="*/ 15 h 42"/>
                  <a:gd name="T70" fmla="*/ 40 w 161"/>
                  <a:gd name="T71" fmla="*/ 2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42">
                    <a:moveTo>
                      <a:pt x="40" y="22"/>
                    </a:moveTo>
                    <a:lnTo>
                      <a:pt x="54" y="27"/>
                    </a:lnTo>
                    <a:lnTo>
                      <a:pt x="67" y="27"/>
                    </a:lnTo>
                    <a:lnTo>
                      <a:pt x="87" y="27"/>
                    </a:lnTo>
                    <a:lnTo>
                      <a:pt x="87" y="27"/>
                    </a:lnTo>
                    <a:lnTo>
                      <a:pt x="101" y="27"/>
                    </a:lnTo>
                    <a:lnTo>
                      <a:pt x="114" y="27"/>
                    </a:lnTo>
                    <a:lnTo>
                      <a:pt x="121" y="22"/>
                    </a:lnTo>
                    <a:lnTo>
                      <a:pt x="121" y="22"/>
                    </a:lnTo>
                    <a:lnTo>
                      <a:pt x="134" y="15"/>
                    </a:lnTo>
                    <a:lnTo>
                      <a:pt x="141" y="15"/>
                    </a:lnTo>
                    <a:lnTo>
                      <a:pt x="149" y="15"/>
                    </a:lnTo>
                    <a:lnTo>
                      <a:pt x="149" y="15"/>
                    </a:lnTo>
                    <a:lnTo>
                      <a:pt x="154" y="15"/>
                    </a:lnTo>
                    <a:lnTo>
                      <a:pt x="161" y="7"/>
                    </a:lnTo>
                    <a:lnTo>
                      <a:pt x="154" y="15"/>
                    </a:lnTo>
                    <a:lnTo>
                      <a:pt x="154" y="15"/>
                    </a:lnTo>
                    <a:lnTo>
                      <a:pt x="141" y="22"/>
                    </a:lnTo>
                    <a:lnTo>
                      <a:pt x="134" y="27"/>
                    </a:lnTo>
                    <a:lnTo>
                      <a:pt x="127" y="27"/>
                    </a:lnTo>
                    <a:lnTo>
                      <a:pt x="127" y="27"/>
                    </a:lnTo>
                    <a:lnTo>
                      <a:pt x="121" y="35"/>
                    </a:lnTo>
                    <a:lnTo>
                      <a:pt x="107" y="42"/>
                    </a:lnTo>
                    <a:lnTo>
                      <a:pt x="87" y="42"/>
                    </a:lnTo>
                    <a:lnTo>
                      <a:pt x="87" y="42"/>
                    </a:lnTo>
                    <a:lnTo>
                      <a:pt x="60" y="42"/>
                    </a:lnTo>
                    <a:lnTo>
                      <a:pt x="34" y="27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7" y="15"/>
                    </a:lnTo>
                    <a:lnTo>
                      <a:pt x="0" y="7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14" y="7"/>
                    </a:lnTo>
                    <a:lnTo>
                      <a:pt x="27" y="15"/>
                    </a:lnTo>
                    <a:lnTo>
                      <a:pt x="40" y="22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8" name="Freeform 666"/>
              <p:cNvSpPr>
                <a:spLocks/>
              </p:cNvSpPr>
              <p:nvPr/>
            </p:nvSpPr>
            <p:spPr bwMode="auto">
              <a:xfrm>
                <a:off x="4235" y="2207"/>
                <a:ext cx="225" cy="269"/>
              </a:xfrm>
              <a:custGeom>
                <a:avLst/>
                <a:gdLst>
                  <a:gd name="T0" fmla="*/ 7 w 450"/>
                  <a:gd name="T1" fmla="*/ 303 h 537"/>
                  <a:gd name="T2" fmla="*/ 32 w 450"/>
                  <a:gd name="T3" fmla="*/ 370 h 537"/>
                  <a:gd name="T4" fmla="*/ 47 w 450"/>
                  <a:gd name="T5" fmla="*/ 398 h 537"/>
                  <a:gd name="T6" fmla="*/ 74 w 450"/>
                  <a:gd name="T7" fmla="*/ 430 h 537"/>
                  <a:gd name="T8" fmla="*/ 80 w 450"/>
                  <a:gd name="T9" fmla="*/ 443 h 537"/>
                  <a:gd name="T10" fmla="*/ 94 w 450"/>
                  <a:gd name="T11" fmla="*/ 470 h 537"/>
                  <a:gd name="T12" fmla="*/ 100 w 450"/>
                  <a:gd name="T13" fmla="*/ 490 h 537"/>
                  <a:gd name="T14" fmla="*/ 134 w 450"/>
                  <a:gd name="T15" fmla="*/ 517 h 537"/>
                  <a:gd name="T16" fmla="*/ 154 w 450"/>
                  <a:gd name="T17" fmla="*/ 532 h 537"/>
                  <a:gd name="T18" fmla="*/ 194 w 450"/>
                  <a:gd name="T19" fmla="*/ 537 h 537"/>
                  <a:gd name="T20" fmla="*/ 221 w 450"/>
                  <a:gd name="T21" fmla="*/ 537 h 537"/>
                  <a:gd name="T22" fmla="*/ 268 w 450"/>
                  <a:gd name="T23" fmla="*/ 525 h 537"/>
                  <a:gd name="T24" fmla="*/ 288 w 450"/>
                  <a:gd name="T25" fmla="*/ 525 h 537"/>
                  <a:gd name="T26" fmla="*/ 315 w 450"/>
                  <a:gd name="T27" fmla="*/ 505 h 537"/>
                  <a:gd name="T28" fmla="*/ 328 w 450"/>
                  <a:gd name="T29" fmla="*/ 490 h 537"/>
                  <a:gd name="T30" fmla="*/ 348 w 450"/>
                  <a:gd name="T31" fmla="*/ 478 h 537"/>
                  <a:gd name="T32" fmla="*/ 363 w 450"/>
                  <a:gd name="T33" fmla="*/ 465 h 537"/>
                  <a:gd name="T34" fmla="*/ 415 w 450"/>
                  <a:gd name="T35" fmla="*/ 376 h 537"/>
                  <a:gd name="T36" fmla="*/ 415 w 450"/>
                  <a:gd name="T37" fmla="*/ 363 h 537"/>
                  <a:gd name="T38" fmla="*/ 437 w 450"/>
                  <a:gd name="T39" fmla="*/ 323 h 537"/>
                  <a:gd name="T40" fmla="*/ 442 w 450"/>
                  <a:gd name="T41" fmla="*/ 303 h 537"/>
                  <a:gd name="T42" fmla="*/ 450 w 450"/>
                  <a:gd name="T43" fmla="*/ 229 h 537"/>
                  <a:gd name="T44" fmla="*/ 442 w 450"/>
                  <a:gd name="T45" fmla="*/ 154 h 537"/>
                  <a:gd name="T46" fmla="*/ 335 w 450"/>
                  <a:gd name="T47" fmla="*/ 0 h 537"/>
                  <a:gd name="T48" fmla="*/ 308 w 450"/>
                  <a:gd name="T49" fmla="*/ 7 h 537"/>
                  <a:gd name="T50" fmla="*/ 256 w 450"/>
                  <a:gd name="T51" fmla="*/ 27 h 537"/>
                  <a:gd name="T52" fmla="*/ 194 w 450"/>
                  <a:gd name="T53" fmla="*/ 60 h 537"/>
                  <a:gd name="T54" fmla="*/ 141 w 450"/>
                  <a:gd name="T55" fmla="*/ 107 h 537"/>
                  <a:gd name="T56" fmla="*/ 87 w 450"/>
                  <a:gd name="T57" fmla="*/ 149 h 537"/>
                  <a:gd name="T58" fmla="*/ 40 w 450"/>
                  <a:gd name="T59" fmla="*/ 189 h 537"/>
                  <a:gd name="T60" fmla="*/ 7 w 450"/>
                  <a:gd name="T61" fmla="*/ 221 h 537"/>
                  <a:gd name="T62" fmla="*/ 0 w 450"/>
                  <a:gd name="T63" fmla="*/ 229 h 537"/>
                  <a:gd name="T64" fmla="*/ 7 w 450"/>
                  <a:gd name="T65" fmla="*/ 283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0" h="537">
                    <a:moveTo>
                      <a:pt x="7" y="283"/>
                    </a:moveTo>
                    <a:lnTo>
                      <a:pt x="7" y="303"/>
                    </a:lnTo>
                    <a:lnTo>
                      <a:pt x="20" y="336"/>
                    </a:lnTo>
                    <a:lnTo>
                      <a:pt x="32" y="370"/>
                    </a:lnTo>
                    <a:lnTo>
                      <a:pt x="32" y="370"/>
                    </a:lnTo>
                    <a:lnTo>
                      <a:pt x="47" y="398"/>
                    </a:lnTo>
                    <a:lnTo>
                      <a:pt x="60" y="418"/>
                    </a:lnTo>
                    <a:lnTo>
                      <a:pt x="74" y="430"/>
                    </a:lnTo>
                    <a:lnTo>
                      <a:pt x="74" y="430"/>
                    </a:lnTo>
                    <a:lnTo>
                      <a:pt x="80" y="443"/>
                    </a:lnTo>
                    <a:lnTo>
                      <a:pt x="87" y="458"/>
                    </a:lnTo>
                    <a:lnTo>
                      <a:pt x="94" y="470"/>
                    </a:lnTo>
                    <a:lnTo>
                      <a:pt x="94" y="470"/>
                    </a:lnTo>
                    <a:lnTo>
                      <a:pt x="100" y="490"/>
                    </a:lnTo>
                    <a:lnTo>
                      <a:pt x="114" y="505"/>
                    </a:lnTo>
                    <a:lnTo>
                      <a:pt x="134" y="517"/>
                    </a:lnTo>
                    <a:lnTo>
                      <a:pt x="134" y="517"/>
                    </a:lnTo>
                    <a:lnTo>
                      <a:pt x="154" y="532"/>
                    </a:lnTo>
                    <a:lnTo>
                      <a:pt x="167" y="537"/>
                    </a:lnTo>
                    <a:lnTo>
                      <a:pt x="194" y="537"/>
                    </a:lnTo>
                    <a:lnTo>
                      <a:pt x="194" y="537"/>
                    </a:lnTo>
                    <a:lnTo>
                      <a:pt x="221" y="537"/>
                    </a:lnTo>
                    <a:lnTo>
                      <a:pt x="241" y="532"/>
                    </a:lnTo>
                    <a:lnTo>
                      <a:pt x="268" y="525"/>
                    </a:lnTo>
                    <a:lnTo>
                      <a:pt x="268" y="525"/>
                    </a:lnTo>
                    <a:lnTo>
                      <a:pt x="288" y="525"/>
                    </a:lnTo>
                    <a:lnTo>
                      <a:pt x="301" y="517"/>
                    </a:lnTo>
                    <a:lnTo>
                      <a:pt x="315" y="505"/>
                    </a:lnTo>
                    <a:lnTo>
                      <a:pt x="315" y="505"/>
                    </a:lnTo>
                    <a:lnTo>
                      <a:pt x="328" y="490"/>
                    </a:lnTo>
                    <a:lnTo>
                      <a:pt x="335" y="485"/>
                    </a:lnTo>
                    <a:lnTo>
                      <a:pt x="348" y="478"/>
                    </a:lnTo>
                    <a:lnTo>
                      <a:pt x="348" y="478"/>
                    </a:lnTo>
                    <a:lnTo>
                      <a:pt x="363" y="465"/>
                    </a:lnTo>
                    <a:lnTo>
                      <a:pt x="390" y="430"/>
                    </a:lnTo>
                    <a:lnTo>
                      <a:pt x="415" y="376"/>
                    </a:lnTo>
                    <a:lnTo>
                      <a:pt x="415" y="376"/>
                    </a:lnTo>
                    <a:lnTo>
                      <a:pt x="415" y="363"/>
                    </a:lnTo>
                    <a:lnTo>
                      <a:pt x="430" y="34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2" y="303"/>
                    </a:lnTo>
                    <a:lnTo>
                      <a:pt x="442" y="269"/>
                    </a:lnTo>
                    <a:lnTo>
                      <a:pt x="450" y="229"/>
                    </a:lnTo>
                    <a:lnTo>
                      <a:pt x="450" y="229"/>
                    </a:lnTo>
                    <a:lnTo>
                      <a:pt x="442" y="154"/>
                    </a:lnTo>
                    <a:lnTo>
                      <a:pt x="410" y="54"/>
                    </a:lnTo>
                    <a:lnTo>
                      <a:pt x="335" y="0"/>
                    </a:lnTo>
                    <a:lnTo>
                      <a:pt x="335" y="0"/>
                    </a:lnTo>
                    <a:lnTo>
                      <a:pt x="308" y="7"/>
                    </a:lnTo>
                    <a:lnTo>
                      <a:pt x="281" y="13"/>
                    </a:lnTo>
                    <a:lnTo>
                      <a:pt x="256" y="27"/>
                    </a:lnTo>
                    <a:lnTo>
                      <a:pt x="228" y="40"/>
                    </a:lnTo>
                    <a:lnTo>
                      <a:pt x="194" y="60"/>
                    </a:lnTo>
                    <a:lnTo>
                      <a:pt x="167" y="82"/>
                    </a:lnTo>
                    <a:lnTo>
                      <a:pt x="141" y="107"/>
                    </a:lnTo>
                    <a:lnTo>
                      <a:pt x="107" y="127"/>
                    </a:lnTo>
                    <a:lnTo>
                      <a:pt x="87" y="149"/>
                    </a:lnTo>
                    <a:lnTo>
                      <a:pt x="60" y="169"/>
                    </a:lnTo>
                    <a:lnTo>
                      <a:pt x="40" y="189"/>
                    </a:lnTo>
                    <a:lnTo>
                      <a:pt x="20" y="209"/>
                    </a:lnTo>
                    <a:lnTo>
                      <a:pt x="7" y="221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7" y="283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59" name="Freeform 667"/>
              <p:cNvSpPr>
                <a:spLocks/>
              </p:cNvSpPr>
              <p:nvPr/>
            </p:nvSpPr>
            <p:spPr bwMode="auto">
              <a:xfrm>
                <a:off x="4239" y="2345"/>
                <a:ext cx="204" cy="131"/>
              </a:xfrm>
              <a:custGeom>
                <a:avLst/>
                <a:gdLst>
                  <a:gd name="T0" fmla="*/ 383 w 408"/>
                  <a:gd name="T1" fmla="*/ 154 h 261"/>
                  <a:gd name="T2" fmla="*/ 341 w 408"/>
                  <a:gd name="T3" fmla="*/ 202 h 261"/>
                  <a:gd name="T4" fmla="*/ 328 w 408"/>
                  <a:gd name="T5" fmla="*/ 209 h 261"/>
                  <a:gd name="T6" fmla="*/ 308 w 408"/>
                  <a:gd name="T7" fmla="*/ 229 h 261"/>
                  <a:gd name="T8" fmla="*/ 294 w 408"/>
                  <a:gd name="T9" fmla="*/ 241 h 261"/>
                  <a:gd name="T10" fmla="*/ 261 w 408"/>
                  <a:gd name="T11" fmla="*/ 249 h 261"/>
                  <a:gd name="T12" fmla="*/ 234 w 408"/>
                  <a:gd name="T13" fmla="*/ 256 h 261"/>
                  <a:gd name="T14" fmla="*/ 187 w 408"/>
                  <a:gd name="T15" fmla="*/ 261 h 261"/>
                  <a:gd name="T16" fmla="*/ 160 w 408"/>
                  <a:gd name="T17" fmla="*/ 261 h 261"/>
                  <a:gd name="T18" fmla="*/ 127 w 408"/>
                  <a:gd name="T19" fmla="*/ 241 h 261"/>
                  <a:gd name="T20" fmla="*/ 107 w 408"/>
                  <a:gd name="T21" fmla="*/ 229 h 261"/>
                  <a:gd name="T22" fmla="*/ 87 w 408"/>
                  <a:gd name="T23" fmla="*/ 194 h 261"/>
                  <a:gd name="T24" fmla="*/ 80 w 408"/>
                  <a:gd name="T25" fmla="*/ 182 h 261"/>
                  <a:gd name="T26" fmla="*/ 67 w 408"/>
                  <a:gd name="T27" fmla="*/ 154 h 261"/>
                  <a:gd name="T28" fmla="*/ 53 w 408"/>
                  <a:gd name="T29" fmla="*/ 142 h 261"/>
                  <a:gd name="T30" fmla="*/ 25 w 408"/>
                  <a:gd name="T31" fmla="*/ 94 h 261"/>
                  <a:gd name="T32" fmla="*/ 13 w 408"/>
                  <a:gd name="T33" fmla="*/ 60 h 261"/>
                  <a:gd name="T34" fmla="*/ 0 w 408"/>
                  <a:gd name="T35" fmla="*/ 7 h 261"/>
                  <a:gd name="T36" fmla="*/ 0 w 408"/>
                  <a:gd name="T37" fmla="*/ 0 h 261"/>
                  <a:gd name="T38" fmla="*/ 25 w 408"/>
                  <a:gd name="T39" fmla="*/ 7 h 261"/>
                  <a:gd name="T40" fmla="*/ 67 w 408"/>
                  <a:gd name="T41" fmla="*/ 20 h 261"/>
                  <a:gd name="T42" fmla="*/ 127 w 408"/>
                  <a:gd name="T43" fmla="*/ 47 h 261"/>
                  <a:gd name="T44" fmla="*/ 140 w 408"/>
                  <a:gd name="T45" fmla="*/ 47 h 261"/>
                  <a:gd name="T46" fmla="*/ 174 w 408"/>
                  <a:gd name="T47" fmla="*/ 60 h 261"/>
                  <a:gd name="T48" fmla="*/ 181 w 408"/>
                  <a:gd name="T49" fmla="*/ 80 h 261"/>
                  <a:gd name="T50" fmla="*/ 167 w 408"/>
                  <a:gd name="T51" fmla="*/ 134 h 261"/>
                  <a:gd name="T52" fmla="*/ 167 w 408"/>
                  <a:gd name="T53" fmla="*/ 142 h 261"/>
                  <a:gd name="T54" fmla="*/ 160 w 408"/>
                  <a:gd name="T55" fmla="*/ 167 h 261"/>
                  <a:gd name="T56" fmla="*/ 160 w 408"/>
                  <a:gd name="T57" fmla="*/ 182 h 261"/>
                  <a:gd name="T58" fmla="*/ 160 w 408"/>
                  <a:gd name="T59" fmla="*/ 202 h 261"/>
                  <a:gd name="T60" fmla="*/ 167 w 408"/>
                  <a:gd name="T61" fmla="*/ 202 h 261"/>
                  <a:gd name="T62" fmla="*/ 181 w 408"/>
                  <a:gd name="T63" fmla="*/ 194 h 261"/>
                  <a:gd name="T64" fmla="*/ 194 w 408"/>
                  <a:gd name="T65" fmla="*/ 189 h 261"/>
                  <a:gd name="T66" fmla="*/ 207 w 408"/>
                  <a:gd name="T67" fmla="*/ 174 h 261"/>
                  <a:gd name="T68" fmla="*/ 214 w 408"/>
                  <a:gd name="T69" fmla="*/ 167 h 261"/>
                  <a:gd name="T70" fmla="*/ 221 w 408"/>
                  <a:gd name="T71" fmla="*/ 154 h 261"/>
                  <a:gd name="T72" fmla="*/ 221 w 408"/>
                  <a:gd name="T73" fmla="*/ 154 h 261"/>
                  <a:gd name="T74" fmla="*/ 221 w 408"/>
                  <a:gd name="T75" fmla="*/ 147 h 261"/>
                  <a:gd name="T76" fmla="*/ 227 w 408"/>
                  <a:gd name="T77" fmla="*/ 147 h 261"/>
                  <a:gd name="T78" fmla="*/ 254 w 408"/>
                  <a:gd name="T79" fmla="*/ 154 h 261"/>
                  <a:gd name="T80" fmla="*/ 261 w 408"/>
                  <a:gd name="T81" fmla="*/ 162 h 261"/>
                  <a:gd name="T82" fmla="*/ 288 w 408"/>
                  <a:gd name="T83" fmla="*/ 167 h 261"/>
                  <a:gd name="T84" fmla="*/ 301 w 408"/>
                  <a:gd name="T85" fmla="*/ 167 h 261"/>
                  <a:gd name="T86" fmla="*/ 316 w 408"/>
                  <a:gd name="T87" fmla="*/ 162 h 261"/>
                  <a:gd name="T88" fmla="*/ 328 w 408"/>
                  <a:gd name="T89" fmla="*/ 154 h 261"/>
                  <a:gd name="T90" fmla="*/ 341 w 408"/>
                  <a:gd name="T91" fmla="*/ 134 h 261"/>
                  <a:gd name="T92" fmla="*/ 363 w 408"/>
                  <a:gd name="T93" fmla="*/ 127 h 261"/>
                  <a:gd name="T94" fmla="*/ 395 w 408"/>
                  <a:gd name="T95" fmla="*/ 107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8" h="261">
                    <a:moveTo>
                      <a:pt x="408" y="100"/>
                    </a:moveTo>
                    <a:lnTo>
                      <a:pt x="383" y="154"/>
                    </a:lnTo>
                    <a:lnTo>
                      <a:pt x="356" y="189"/>
                    </a:lnTo>
                    <a:lnTo>
                      <a:pt x="341" y="202"/>
                    </a:lnTo>
                    <a:lnTo>
                      <a:pt x="341" y="202"/>
                    </a:lnTo>
                    <a:lnTo>
                      <a:pt x="328" y="209"/>
                    </a:lnTo>
                    <a:lnTo>
                      <a:pt x="321" y="214"/>
                    </a:lnTo>
                    <a:lnTo>
                      <a:pt x="308" y="229"/>
                    </a:lnTo>
                    <a:lnTo>
                      <a:pt x="308" y="229"/>
                    </a:lnTo>
                    <a:lnTo>
                      <a:pt x="294" y="241"/>
                    </a:lnTo>
                    <a:lnTo>
                      <a:pt x="281" y="249"/>
                    </a:lnTo>
                    <a:lnTo>
                      <a:pt x="261" y="249"/>
                    </a:lnTo>
                    <a:lnTo>
                      <a:pt x="261" y="249"/>
                    </a:lnTo>
                    <a:lnTo>
                      <a:pt x="234" y="256"/>
                    </a:lnTo>
                    <a:lnTo>
                      <a:pt x="214" y="261"/>
                    </a:lnTo>
                    <a:lnTo>
                      <a:pt x="187" y="261"/>
                    </a:lnTo>
                    <a:lnTo>
                      <a:pt x="187" y="261"/>
                    </a:lnTo>
                    <a:lnTo>
                      <a:pt x="160" y="261"/>
                    </a:lnTo>
                    <a:lnTo>
                      <a:pt x="147" y="256"/>
                    </a:lnTo>
                    <a:lnTo>
                      <a:pt x="127" y="241"/>
                    </a:lnTo>
                    <a:lnTo>
                      <a:pt x="127" y="241"/>
                    </a:lnTo>
                    <a:lnTo>
                      <a:pt x="107" y="229"/>
                    </a:lnTo>
                    <a:lnTo>
                      <a:pt x="93" y="214"/>
                    </a:lnTo>
                    <a:lnTo>
                      <a:pt x="87" y="194"/>
                    </a:lnTo>
                    <a:lnTo>
                      <a:pt x="87" y="194"/>
                    </a:lnTo>
                    <a:lnTo>
                      <a:pt x="80" y="182"/>
                    </a:lnTo>
                    <a:lnTo>
                      <a:pt x="73" y="167"/>
                    </a:lnTo>
                    <a:lnTo>
                      <a:pt x="67" y="154"/>
                    </a:lnTo>
                    <a:lnTo>
                      <a:pt x="67" y="154"/>
                    </a:lnTo>
                    <a:lnTo>
                      <a:pt x="53" y="142"/>
                    </a:lnTo>
                    <a:lnTo>
                      <a:pt x="40" y="122"/>
                    </a:lnTo>
                    <a:lnTo>
                      <a:pt x="25" y="94"/>
                    </a:lnTo>
                    <a:lnTo>
                      <a:pt x="25" y="94"/>
                    </a:lnTo>
                    <a:lnTo>
                      <a:pt x="13" y="60"/>
                    </a:lnTo>
                    <a:lnTo>
                      <a:pt x="0" y="2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25" y="7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100" y="33"/>
                    </a:lnTo>
                    <a:lnTo>
                      <a:pt x="127" y="47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54" y="53"/>
                    </a:lnTo>
                    <a:lnTo>
                      <a:pt x="174" y="60"/>
                    </a:lnTo>
                    <a:lnTo>
                      <a:pt x="181" y="80"/>
                    </a:lnTo>
                    <a:lnTo>
                      <a:pt x="181" y="80"/>
                    </a:lnTo>
                    <a:lnTo>
                      <a:pt x="174" y="107"/>
                    </a:lnTo>
                    <a:lnTo>
                      <a:pt x="167" y="134"/>
                    </a:lnTo>
                    <a:lnTo>
                      <a:pt x="167" y="142"/>
                    </a:lnTo>
                    <a:lnTo>
                      <a:pt x="167" y="142"/>
                    </a:lnTo>
                    <a:lnTo>
                      <a:pt x="160" y="154"/>
                    </a:lnTo>
                    <a:lnTo>
                      <a:pt x="160" y="167"/>
                    </a:lnTo>
                    <a:lnTo>
                      <a:pt x="160" y="182"/>
                    </a:lnTo>
                    <a:lnTo>
                      <a:pt x="160" y="182"/>
                    </a:lnTo>
                    <a:lnTo>
                      <a:pt x="160" y="194"/>
                    </a:lnTo>
                    <a:lnTo>
                      <a:pt x="160" y="202"/>
                    </a:lnTo>
                    <a:lnTo>
                      <a:pt x="167" y="202"/>
                    </a:lnTo>
                    <a:lnTo>
                      <a:pt x="167" y="202"/>
                    </a:lnTo>
                    <a:lnTo>
                      <a:pt x="174" y="202"/>
                    </a:lnTo>
                    <a:lnTo>
                      <a:pt x="181" y="194"/>
                    </a:lnTo>
                    <a:lnTo>
                      <a:pt x="194" y="189"/>
                    </a:lnTo>
                    <a:lnTo>
                      <a:pt x="194" y="189"/>
                    </a:lnTo>
                    <a:lnTo>
                      <a:pt x="201" y="182"/>
                    </a:lnTo>
                    <a:lnTo>
                      <a:pt x="207" y="174"/>
                    </a:lnTo>
                    <a:lnTo>
                      <a:pt x="214" y="167"/>
                    </a:lnTo>
                    <a:lnTo>
                      <a:pt x="214" y="167"/>
                    </a:lnTo>
                    <a:lnTo>
                      <a:pt x="214" y="162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47"/>
                    </a:lnTo>
                    <a:lnTo>
                      <a:pt x="227" y="147"/>
                    </a:lnTo>
                    <a:lnTo>
                      <a:pt x="227" y="147"/>
                    </a:lnTo>
                    <a:lnTo>
                      <a:pt x="241" y="154"/>
                    </a:lnTo>
                    <a:lnTo>
                      <a:pt x="254" y="154"/>
                    </a:lnTo>
                    <a:lnTo>
                      <a:pt x="261" y="162"/>
                    </a:lnTo>
                    <a:lnTo>
                      <a:pt x="261" y="162"/>
                    </a:lnTo>
                    <a:lnTo>
                      <a:pt x="274" y="167"/>
                    </a:lnTo>
                    <a:lnTo>
                      <a:pt x="288" y="167"/>
                    </a:lnTo>
                    <a:lnTo>
                      <a:pt x="301" y="167"/>
                    </a:lnTo>
                    <a:lnTo>
                      <a:pt x="301" y="167"/>
                    </a:lnTo>
                    <a:lnTo>
                      <a:pt x="308" y="167"/>
                    </a:lnTo>
                    <a:lnTo>
                      <a:pt x="316" y="162"/>
                    </a:lnTo>
                    <a:lnTo>
                      <a:pt x="328" y="154"/>
                    </a:lnTo>
                    <a:lnTo>
                      <a:pt x="328" y="154"/>
                    </a:lnTo>
                    <a:lnTo>
                      <a:pt x="336" y="147"/>
                    </a:lnTo>
                    <a:lnTo>
                      <a:pt x="341" y="134"/>
                    </a:lnTo>
                    <a:lnTo>
                      <a:pt x="363" y="127"/>
                    </a:lnTo>
                    <a:lnTo>
                      <a:pt x="363" y="127"/>
                    </a:lnTo>
                    <a:lnTo>
                      <a:pt x="383" y="114"/>
                    </a:lnTo>
                    <a:lnTo>
                      <a:pt x="395" y="107"/>
                    </a:lnTo>
                    <a:lnTo>
                      <a:pt x="408" y="100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0" name="Freeform 668"/>
              <p:cNvSpPr>
                <a:spLocks/>
              </p:cNvSpPr>
              <p:nvPr/>
            </p:nvSpPr>
            <p:spPr bwMode="auto">
              <a:xfrm>
                <a:off x="4239" y="2345"/>
                <a:ext cx="201" cy="131"/>
              </a:xfrm>
              <a:custGeom>
                <a:avLst/>
                <a:gdLst>
                  <a:gd name="T0" fmla="*/ 308 w 403"/>
                  <a:gd name="T1" fmla="*/ 174 h 261"/>
                  <a:gd name="T2" fmla="*/ 328 w 403"/>
                  <a:gd name="T3" fmla="*/ 162 h 261"/>
                  <a:gd name="T4" fmla="*/ 336 w 403"/>
                  <a:gd name="T5" fmla="*/ 154 h 261"/>
                  <a:gd name="T6" fmla="*/ 363 w 403"/>
                  <a:gd name="T7" fmla="*/ 134 h 261"/>
                  <a:gd name="T8" fmla="*/ 376 w 403"/>
                  <a:gd name="T9" fmla="*/ 127 h 261"/>
                  <a:gd name="T10" fmla="*/ 403 w 403"/>
                  <a:gd name="T11" fmla="*/ 114 h 261"/>
                  <a:gd name="T12" fmla="*/ 376 w 403"/>
                  <a:gd name="T13" fmla="*/ 162 h 261"/>
                  <a:gd name="T14" fmla="*/ 341 w 403"/>
                  <a:gd name="T15" fmla="*/ 202 h 261"/>
                  <a:gd name="T16" fmla="*/ 328 w 403"/>
                  <a:gd name="T17" fmla="*/ 209 h 261"/>
                  <a:gd name="T18" fmla="*/ 308 w 403"/>
                  <a:gd name="T19" fmla="*/ 229 h 261"/>
                  <a:gd name="T20" fmla="*/ 294 w 403"/>
                  <a:gd name="T21" fmla="*/ 241 h 261"/>
                  <a:gd name="T22" fmla="*/ 261 w 403"/>
                  <a:gd name="T23" fmla="*/ 249 h 261"/>
                  <a:gd name="T24" fmla="*/ 234 w 403"/>
                  <a:gd name="T25" fmla="*/ 256 h 261"/>
                  <a:gd name="T26" fmla="*/ 187 w 403"/>
                  <a:gd name="T27" fmla="*/ 261 h 261"/>
                  <a:gd name="T28" fmla="*/ 160 w 403"/>
                  <a:gd name="T29" fmla="*/ 261 h 261"/>
                  <a:gd name="T30" fmla="*/ 127 w 403"/>
                  <a:gd name="T31" fmla="*/ 241 h 261"/>
                  <a:gd name="T32" fmla="*/ 107 w 403"/>
                  <a:gd name="T33" fmla="*/ 229 h 261"/>
                  <a:gd name="T34" fmla="*/ 93 w 403"/>
                  <a:gd name="T35" fmla="*/ 194 h 261"/>
                  <a:gd name="T36" fmla="*/ 87 w 403"/>
                  <a:gd name="T37" fmla="*/ 182 h 261"/>
                  <a:gd name="T38" fmla="*/ 67 w 403"/>
                  <a:gd name="T39" fmla="*/ 154 h 261"/>
                  <a:gd name="T40" fmla="*/ 53 w 403"/>
                  <a:gd name="T41" fmla="*/ 142 h 261"/>
                  <a:gd name="T42" fmla="*/ 25 w 403"/>
                  <a:gd name="T43" fmla="*/ 94 h 261"/>
                  <a:gd name="T44" fmla="*/ 13 w 403"/>
                  <a:gd name="T45" fmla="*/ 60 h 261"/>
                  <a:gd name="T46" fmla="*/ 0 w 403"/>
                  <a:gd name="T47" fmla="*/ 7 h 261"/>
                  <a:gd name="T48" fmla="*/ 0 w 403"/>
                  <a:gd name="T49" fmla="*/ 0 h 261"/>
                  <a:gd name="T50" fmla="*/ 25 w 403"/>
                  <a:gd name="T51" fmla="*/ 7 h 261"/>
                  <a:gd name="T52" fmla="*/ 67 w 403"/>
                  <a:gd name="T53" fmla="*/ 20 h 261"/>
                  <a:gd name="T54" fmla="*/ 120 w 403"/>
                  <a:gd name="T55" fmla="*/ 47 h 261"/>
                  <a:gd name="T56" fmla="*/ 140 w 403"/>
                  <a:gd name="T57" fmla="*/ 47 h 261"/>
                  <a:gd name="T58" fmla="*/ 167 w 403"/>
                  <a:gd name="T59" fmla="*/ 60 h 261"/>
                  <a:gd name="T60" fmla="*/ 174 w 403"/>
                  <a:gd name="T61" fmla="*/ 80 h 261"/>
                  <a:gd name="T62" fmla="*/ 160 w 403"/>
                  <a:gd name="T63" fmla="*/ 134 h 261"/>
                  <a:gd name="T64" fmla="*/ 160 w 403"/>
                  <a:gd name="T65" fmla="*/ 142 h 261"/>
                  <a:gd name="T66" fmla="*/ 154 w 403"/>
                  <a:gd name="T67" fmla="*/ 167 h 261"/>
                  <a:gd name="T68" fmla="*/ 154 w 403"/>
                  <a:gd name="T69" fmla="*/ 182 h 261"/>
                  <a:gd name="T70" fmla="*/ 160 w 403"/>
                  <a:gd name="T71" fmla="*/ 202 h 261"/>
                  <a:gd name="T72" fmla="*/ 167 w 403"/>
                  <a:gd name="T73" fmla="*/ 202 h 261"/>
                  <a:gd name="T74" fmla="*/ 181 w 403"/>
                  <a:gd name="T75" fmla="*/ 202 h 261"/>
                  <a:gd name="T76" fmla="*/ 194 w 403"/>
                  <a:gd name="T77" fmla="*/ 194 h 261"/>
                  <a:gd name="T78" fmla="*/ 207 w 403"/>
                  <a:gd name="T79" fmla="*/ 182 h 261"/>
                  <a:gd name="T80" fmla="*/ 214 w 403"/>
                  <a:gd name="T81" fmla="*/ 167 h 261"/>
                  <a:gd name="T82" fmla="*/ 221 w 403"/>
                  <a:gd name="T83" fmla="*/ 162 h 261"/>
                  <a:gd name="T84" fmla="*/ 221 w 403"/>
                  <a:gd name="T85" fmla="*/ 154 h 261"/>
                  <a:gd name="T86" fmla="*/ 221 w 403"/>
                  <a:gd name="T87" fmla="*/ 147 h 261"/>
                  <a:gd name="T88" fmla="*/ 234 w 403"/>
                  <a:gd name="T89" fmla="*/ 147 h 261"/>
                  <a:gd name="T90" fmla="*/ 254 w 403"/>
                  <a:gd name="T91" fmla="*/ 162 h 261"/>
                  <a:gd name="T92" fmla="*/ 261 w 403"/>
                  <a:gd name="T93" fmla="*/ 167 h 261"/>
                  <a:gd name="T94" fmla="*/ 288 w 403"/>
                  <a:gd name="T95" fmla="*/ 174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03" h="261">
                    <a:moveTo>
                      <a:pt x="301" y="174"/>
                    </a:moveTo>
                    <a:lnTo>
                      <a:pt x="308" y="174"/>
                    </a:lnTo>
                    <a:lnTo>
                      <a:pt x="316" y="167"/>
                    </a:lnTo>
                    <a:lnTo>
                      <a:pt x="328" y="162"/>
                    </a:lnTo>
                    <a:lnTo>
                      <a:pt x="328" y="162"/>
                    </a:lnTo>
                    <a:lnTo>
                      <a:pt x="336" y="154"/>
                    </a:lnTo>
                    <a:lnTo>
                      <a:pt x="348" y="147"/>
                    </a:lnTo>
                    <a:lnTo>
                      <a:pt x="363" y="134"/>
                    </a:lnTo>
                    <a:lnTo>
                      <a:pt x="363" y="134"/>
                    </a:lnTo>
                    <a:lnTo>
                      <a:pt x="376" y="127"/>
                    </a:lnTo>
                    <a:lnTo>
                      <a:pt x="395" y="122"/>
                    </a:lnTo>
                    <a:lnTo>
                      <a:pt x="403" y="114"/>
                    </a:lnTo>
                    <a:lnTo>
                      <a:pt x="403" y="114"/>
                    </a:lnTo>
                    <a:lnTo>
                      <a:pt x="376" y="162"/>
                    </a:lnTo>
                    <a:lnTo>
                      <a:pt x="348" y="194"/>
                    </a:lnTo>
                    <a:lnTo>
                      <a:pt x="341" y="202"/>
                    </a:lnTo>
                    <a:lnTo>
                      <a:pt x="341" y="202"/>
                    </a:lnTo>
                    <a:lnTo>
                      <a:pt x="328" y="209"/>
                    </a:lnTo>
                    <a:lnTo>
                      <a:pt x="321" y="214"/>
                    </a:lnTo>
                    <a:lnTo>
                      <a:pt x="308" y="229"/>
                    </a:lnTo>
                    <a:lnTo>
                      <a:pt x="308" y="229"/>
                    </a:lnTo>
                    <a:lnTo>
                      <a:pt x="294" y="241"/>
                    </a:lnTo>
                    <a:lnTo>
                      <a:pt x="281" y="249"/>
                    </a:lnTo>
                    <a:lnTo>
                      <a:pt x="261" y="249"/>
                    </a:lnTo>
                    <a:lnTo>
                      <a:pt x="261" y="249"/>
                    </a:lnTo>
                    <a:lnTo>
                      <a:pt x="234" y="256"/>
                    </a:lnTo>
                    <a:lnTo>
                      <a:pt x="214" y="261"/>
                    </a:lnTo>
                    <a:lnTo>
                      <a:pt x="187" y="261"/>
                    </a:lnTo>
                    <a:lnTo>
                      <a:pt x="187" y="261"/>
                    </a:lnTo>
                    <a:lnTo>
                      <a:pt x="160" y="261"/>
                    </a:lnTo>
                    <a:lnTo>
                      <a:pt x="147" y="256"/>
                    </a:lnTo>
                    <a:lnTo>
                      <a:pt x="127" y="241"/>
                    </a:lnTo>
                    <a:lnTo>
                      <a:pt x="127" y="241"/>
                    </a:lnTo>
                    <a:lnTo>
                      <a:pt x="107" y="229"/>
                    </a:lnTo>
                    <a:lnTo>
                      <a:pt x="93" y="214"/>
                    </a:lnTo>
                    <a:lnTo>
                      <a:pt x="93" y="194"/>
                    </a:lnTo>
                    <a:lnTo>
                      <a:pt x="93" y="194"/>
                    </a:lnTo>
                    <a:lnTo>
                      <a:pt x="87" y="182"/>
                    </a:lnTo>
                    <a:lnTo>
                      <a:pt x="73" y="167"/>
                    </a:lnTo>
                    <a:lnTo>
                      <a:pt x="67" y="154"/>
                    </a:lnTo>
                    <a:lnTo>
                      <a:pt x="67" y="154"/>
                    </a:lnTo>
                    <a:lnTo>
                      <a:pt x="53" y="142"/>
                    </a:lnTo>
                    <a:lnTo>
                      <a:pt x="40" y="122"/>
                    </a:lnTo>
                    <a:lnTo>
                      <a:pt x="25" y="94"/>
                    </a:lnTo>
                    <a:lnTo>
                      <a:pt x="25" y="94"/>
                    </a:lnTo>
                    <a:lnTo>
                      <a:pt x="13" y="60"/>
                    </a:lnTo>
                    <a:lnTo>
                      <a:pt x="5" y="2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25" y="7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93" y="33"/>
                    </a:lnTo>
                    <a:lnTo>
                      <a:pt x="120" y="47"/>
                    </a:lnTo>
                    <a:lnTo>
                      <a:pt x="140" y="47"/>
                    </a:lnTo>
                    <a:lnTo>
                      <a:pt x="140" y="47"/>
                    </a:lnTo>
                    <a:lnTo>
                      <a:pt x="147" y="53"/>
                    </a:lnTo>
                    <a:lnTo>
                      <a:pt x="167" y="60"/>
                    </a:lnTo>
                    <a:lnTo>
                      <a:pt x="174" y="80"/>
                    </a:lnTo>
                    <a:lnTo>
                      <a:pt x="174" y="80"/>
                    </a:lnTo>
                    <a:lnTo>
                      <a:pt x="167" y="114"/>
                    </a:lnTo>
                    <a:lnTo>
                      <a:pt x="160" y="134"/>
                    </a:lnTo>
                    <a:lnTo>
                      <a:pt x="160" y="142"/>
                    </a:lnTo>
                    <a:lnTo>
                      <a:pt x="160" y="142"/>
                    </a:lnTo>
                    <a:lnTo>
                      <a:pt x="160" y="154"/>
                    </a:lnTo>
                    <a:lnTo>
                      <a:pt x="154" y="167"/>
                    </a:lnTo>
                    <a:lnTo>
                      <a:pt x="154" y="182"/>
                    </a:lnTo>
                    <a:lnTo>
                      <a:pt x="154" y="182"/>
                    </a:lnTo>
                    <a:lnTo>
                      <a:pt x="154" y="194"/>
                    </a:lnTo>
                    <a:lnTo>
                      <a:pt x="160" y="202"/>
                    </a:lnTo>
                    <a:lnTo>
                      <a:pt x="167" y="202"/>
                    </a:lnTo>
                    <a:lnTo>
                      <a:pt x="167" y="202"/>
                    </a:lnTo>
                    <a:lnTo>
                      <a:pt x="174" y="202"/>
                    </a:lnTo>
                    <a:lnTo>
                      <a:pt x="181" y="202"/>
                    </a:lnTo>
                    <a:lnTo>
                      <a:pt x="194" y="194"/>
                    </a:lnTo>
                    <a:lnTo>
                      <a:pt x="194" y="194"/>
                    </a:lnTo>
                    <a:lnTo>
                      <a:pt x="201" y="189"/>
                    </a:lnTo>
                    <a:lnTo>
                      <a:pt x="207" y="182"/>
                    </a:lnTo>
                    <a:lnTo>
                      <a:pt x="214" y="167"/>
                    </a:lnTo>
                    <a:lnTo>
                      <a:pt x="214" y="167"/>
                    </a:lnTo>
                    <a:lnTo>
                      <a:pt x="214" y="162"/>
                    </a:lnTo>
                    <a:lnTo>
                      <a:pt x="221" y="162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54"/>
                    </a:lnTo>
                    <a:lnTo>
                      <a:pt x="221" y="147"/>
                    </a:lnTo>
                    <a:lnTo>
                      <a:pt x="234" y="147"/>
                    </a:lnTo>
                    <a:lnTo>
                      <a:pt x="234" y="147"/>
                    </a:lnTo>
                    <a:lnTo>
                      <a:pt x="241" y="154"/>
                    </a:lnTo>
                    <a:lnTo>
                      <a:pt x="254" y="162"/>
                    </a:lnTo>
                    <a:lnTo>
                      <a:pt x="261" y="167"/>
                    </a:lnTo>
                    <a:lnTo>
                      <a:pt x="261" y="167"/>
                    </a:lnTo>
                    <a:lnTo>
                      <a:pt x="274" y="174"/>
                    </a:lnTo>
                    <a:lnTo>
                      <a:pt x="288" y="174"/>
                    </a:lnTo>
                    <a:lnTo>
                      <a:pt x="301" y="174"/>
                    </a:lnTo>
                    <a:close/>
                  </a:path>
                </a:pathLst>
              </a:custGeom>
              <a:solidFill>
                <a:srgbClr val="E294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1" name="Freeform 669"/>
              <p:cNvSpPr>
                <a:spLocks/>
              </p:cNvSpPr>
              <p:nvPr/>
            </p:nvSpPr>
            <p:spPr bwMode="auto">
              <a:xfrm>
                <a:off x="4242" y="2349"/>
                <a:ext cx="195" cy="127"/>
              </a:xfrm>
              <a:custGeom>
                <a:avLst/>
                <a:gdLst>
                  <a:gd name="T0" fmla="*/ 296 w 390"/>
                  <a:gd name="T1" fmla="*/ 175 h 254"/>
                  <a:gd name="T2" fmla="*/ 323 w 390"/>
                  <a:gd name="T3" fmla="*/ 160 h 254"/>
                  <a:gd name="T4" fmla="*/ 331 w 390"/>
                  <a:gd name="T5" fmla="*/ 155 h 254"/>
                  <a:gd name="T6" fmla="*/ 358 w 390"/>
                  <a:gd name="T7" fmla="*/ 135 h 254"/>
                  <a:gd name="T8" fmla="*/ 371 w 390"/>
                  <a:gd name="T9" fmla="*/ 127 h 254"/>
                  <a:gd name="T10" fmla="*/ 390 w 390"/>
                  <a:gd name="T11" fmla="*/ 115 h 254"/>
                  <a:gd name="T12" fmla="*/ 363 w 390"/>
                  <a:gd name="T13" fmla="*/ 160 h 254"/>
                  <a:gd name="T14" fmla="*/ 336 w 390"/>
                  <a:gd name="T15" fmla="*/ 195 h 254"/>
                  <a:gd name="T16" fmla="*/ 323 w 390"/>
                  <a:gd name="T17" fmla="*/ 202 h 254"/>
                  <a:gd name="T18" fmla="*/ 303 w 390"/>
                  <a:gd name="T19" fmla="*/ 222 h 254"/>
                  <a:gd name="T20" fmla="*/ 289 w 390"/>
                  <a:gd name="T21" fmla="*/ 234 h 254"/>
                  <a:gd name="T22" fmla="*/ 256 w 390"/>
                  <a:gd name="T23" fmla="*/ 242 h 254"/>
                  <a:gd name="T24" fmla="*/ 229 w 390"/>
                  <a:gd name="T25" fmla="*/ 249 h 254"/>
                  <a:gd name="T26" fmla="*/ 182 w 390"/>
                  <a:gd name="T27" fmla="*/ 254 h 254"/>
                  <a:gd name="T28" fmla="*/ 155 w 390"/>
                  <a:gd name="T29" fmla="*/ 254 h 254"/>
                  <a:gd name="T30" fmla="*/ 122 w 390"/>
                  <a:gd name="T31" fmla="*/ 234 h 254"/>
                  <a:gd name="T32" fmla="*/ 102 w 390"/>
                  <a:gd name="T33" fmla="*/ 222 h 254"/>
                  <a:gd name="T34" fmla="*/ 88 w 390"/>
                  <a:gd name="T35" fmla="*/ 187 h 254"/>
                  <a:gd name="T36" fmla="*/ 82 w 390"/>
                  <a:gd name="T37" fmla="*/ 175 h 254"/>
                  <a:gd name="T38" fmla="*/ 62 w 390"/>
                  <a:gd name="T39" fmla="*/ 147 h 254"/>
                  <a:gd name="T40" fmla="*/ 48 w 390"/>
                  <a:gd name="T41" fmla="*/ 135 h 254"/>
                  <a:gd name="T42" fmla="*/ 20 w 390"/>
                  <a:gd name="T43" fmla="*/ 87 h 254"/>
                  <a:gd name="T44" fmla="*/ 8 w 390"/>
                  <a:gd name="T45" fmla="*/ 53 h 254"/>
                  <a:gd name="T46" fmla="*/ 0 w 390"/>
                  <a:gd name="T47" fmla="*/ 6 h 254"/>
                  <a:gd name="T48" fmla="*/ 0 w 390"/>
                  <a:gd name="T49" fmla="*/ 0 h 254"/>
                  <a:gd name="T50" fmla="*/ 20 w 390"/>
                  <a:gd name="T51" fmla="*/ 6 h 254"/>
                  <a:gd name="T52" fmla="*/ 55 w 390"/>
                  <a:gd name="T53" fmla="*/ 13 h 254"/>
                  <a:gd name="T54" fmla="*/ 115 w 390"/>
                  <a:gd name="T55" fmla="*/ 40 h 254"/>
                  <a:gd name="T56" fmla="*/ 129 w 390"/>
                  <a:gd name="T57" fmla="*/ 40 h 254"/>
                  <a:gd name="T58" fmla="*/ 155 w 390"/>
                  <a:gd name="T59" fmla="*/ 53 h 254"/>
                  <a:gd name="T60" fmla="*/ 162 w 390"/>
                  <a:gd name="T61" fmla="*/ 73 h 254"/>
                  <a:gd name="T62" fmla="*/ 155 w 390"/>
                  <a:gd name="T63" fmla="*/ 127 h 254"/>
                  <a:gd name="T64" fmla="*/ 155 w 390"/>
                  <a:gd name="T65" fmla="*/ 135 h 254"/>
                  <a:gd name="T66" fmla="*/ 149 w 390"/>
                  <a:gd name="T67" fmla="*/ 160 h 254"/>
                  <a:gd name="T68" fmla="*/ 149 w 390"/>
                  <a:gd name="T69" fmla="*/ 175 h 254"/>
                  <a:gd name="T70" fmla="*/ 149 w 390"/>
                  <a:gd name="T71" fmla="*/ 195 h 254"/>
                  <a:gd name="T72" fmla="*/ 155 w 390"/>
                  <a:gd name="T73" fmla="*/ 202 h 254"/>
                  <a:gd name="T74" fmla="*/ 176 w 390"/>
                  <a:gd name="T75" fmla="*/ 195 h 254"/>
                  <a:gd name="T76" fmla="*/ 189 w 390"/>
                  <a:gd name="T77" fmla="*/ 187 h 254"/>
                  <a:gd name="T78" fmla="*/ 209 w 390"/>
                  <a:gd name="T79" fmla="*/ 175 h 254"/>
                  <a:gd name="T80" fmla="*/ 216 w 390"/>
                  <a:gd name="T81" fmla="*/ 160 h 254"/>
                  <a:gd name="T82" fmla="*/ 216 w 390"/>
                  <a:gd name="T83" fmla="*/ 155 h 254"/>
                  <a:gd name="T84" fmla="*/ 216 w 390"/>
                  <a:gd name="T85" fmla="*/ 147 h 254"/>
                  <a:gd name="T86" fmla="*/ 222 w 390"/>
                  <a:gd name="T87" fmla="*/ 147 h 254"/>
                  <a:gd name="T88" fmla="*/ 229 w 390"/>
                  <a:gd name="T89" fmla="*/ 147 h 254"/>
                  <a:gd name="T90" fmla="*/ 249 w 390"/>
                  <a:gd name="T91" fmla="*/ 155 h 254"/>
                  <a:gd name="T92" fmla="*/ 256 w 390"/>
                  <a:gd name="T93" fmla="*/ 160 h 254"/>
                  <a:gd name="T94" fmla="*/ 283 w 390"/>
                  <a:gd name="T95" fmla="*/ 175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90" h="254">
                    <a:moveTo>
                      <a:pt x="296" y="175"/>
                    </a:moveTo>
                    <a:lnTo>
                      <a:pt x="296" y="175"/>
                    </a:lnTo>
                    <a:lnTo>
                      <a:pt x="311" y="167"/>
                    </a:lnTo>
                    <a:lnTo>
                      <a:pt x="323" y="160"/>
                    </a:lnTo>
                    <a:lnTo>
                      <a:pt x="323" y="160"/>
                    </a:lnTo>
                    <a:lnTo>
                      <a:pt x="331" y="155"/>
                    </a:lnTo>
                    <a:lnTo>
                      <a:pt x="343" y="147"/>
                    </a:lnTo>
                    <a:lnTo>
                      <a:pt x="358" y="135"/>
                    </a:lnTo>
                    <a:lnTo>
                      <a:pt x="358" y="135"/>
                    </a:lnTo>
                    <a:lnTo>
                      <a:pt x="371" y="127"/>
                    </a:lnTo>
                    <a:lnTo>
                      <a:pt x="383" y="120"/>
                    </a:lnTo>
                    <a:lnTo>
                      <a:pt x="390" y="115"/>
                    </a:lnTo>
                    <a:lnTo>
                      <a:pt x="390" y="115"/>
                    </a:lnTo>
                    <a:lnTo>
                      <a:pt x="363" y="160"/>
                    </a:lnTo>
                    <a:lnTo>
                      <a:pt x="343" y="187"/>
                    </a:lnTo>
                    <a:lnTo>
                      <a:pt x="336" y="195"/>
                    </a:lnTo>
                    <a:lnTo>
                      <a:pt x="336" y="195"/>
                    </a:lnTo>
                    <a:lnTo>
                      <a:pt x="323" y="202"/>
                    </a:lnTo>
                    <a:lnTo>
                      <a:pt x="316" y="207"/>
                    </a:lnTo>
                    <a:lnTo>
                      <a:pt x="303" y="222"/>
                    </a:lnTo>
                    <a:lnTo>
                      <a:pt x="303" y="222"/>
                    </a:lnTo>
                    <a:lnTo>
                      <a:pt x="289" y="234"/>
                    </a:lnTo>
                    <a:lnTo>
                      <a:pt x="276" y="242"/>
                    </a:lnTo>
                    <a:lnTo>
                      <a:pt x="256" y="242"/>
                    </a:lnTo>
                    <a:lnTo>
                      <a:pt x="256" y="242"/>
                    </a:lnTo>
                    <a:lnTo>
                      <a:pt x="229" y="249"/>
                    </a:lnTo>
                    <a:lnTo>
                      <a:pt x="209" y="254"/>
                    </a:lnTo>
                    <a:lnTo>
                      <a:pt x="182" y="254"/>
                    </a:lnTo>
                    <a:lnTo>
                      <a:pt x="182" y="254"/>
                    </a:lnTo>
                    <a:lnTo>
                      <a:pt x="155" y="254"/>
                    </a:lnTo>
                    <a:lnTo>
                      <a:pt x="142" y="249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02" y="222"/>
                    </a:lnTo>
                    <a:lnTo>
                      <a:pt x="95" y="207"/>
                    </a:lnTo>
                    <a:lnTo>
                      <a:pt x="88" y="187"/>
                    </a:lnTo>
                    <a:lnTo>
                      <a:pt x="88" y="187"/>
                    </a:lnTo>
                    <a:lnTo>
                      <a:pt x="82" y="175"/>
                    </a:lnTo>
                    <a:lnTo>
                      <a:pt x="68" y="160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48" y="135"/>
                    </a:lnTo>
                    <a:lnTo>
                      <a:pt x="35" y="115"/>
                    </a:lnTo>
                    <a:lnTo>
                      <a:pt x="20" y="87"/>
                    </a:lnTo>
                    <a:lnTo>
                      <a:pt x="20" y="87"/>
                    </a:lnTo>
                    <a:lnTo>
                      <a:pt x="8" y="53"/>
                    </a:lnTo>
                    <a:lnTo>
                      <a:pt x="0" y="2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20" y="6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88" y="26"/>
                    </a:lnTo>
                    <a:lnTo>
                      <a:pt x="115" y="40"/>
                    </a:lnTo>
                    <a:lnTo>
                      <a:pt x="129" y="40"/>
                    </a:lnTo>
                    <a:lnTo>
                      <a:pt x="129" y="40"/>
                    </a:lnTo>
                    <a:lnTo>
                      <a:pt x="142" y="46"/>
                    </a:lnTo>
                    <a:lnTo>
                      <a:pt x="155" y="53"/>
                    </a:lnTo>
                    <a:lnTo>
                      <a:pt x="162" y="73"/>
                    </a:lnTo>
                    <a:lnTo>
                      <a:pt x="162" y="73"/>
                    </a:lnTo>
                    <a:lnTo>
                      <a:pt x="155" y="107"/>
                    </a:lnTo>
                    <a:lnTo>
                      <a:pt x="155" y="127"/>
                    </a:lnTo>
                    <a:lnTo>
                      <a:pt x="155" y="135"/>
                    </a:lnTo>
                    <a:lnTo>
                      <a:pt x="155" y="135"/>
                    </a:lnTo>
                    <a:lnTo>
                      <a:pt x="155" y="147"/>
                    </a:lnTo>
                    <a:lnTo>
                      <a:pt x="149" y="160"/>
                    </a:lnTo>
                    <a:lnTo>
                      <a:pt x="149" y="175"/>
                    </a:lnTo>
                    <a:lnTo>
                      <a:pt x="149" y="175"/>
                    </a:lnTo>
                    <a:lnTo>
                      <a:pt x="149" y="187"/>
                    </a:lnTo>
                    <a:lnTo>
                      <a:pt x="149" y="195"/>
                    </a:lnTo>
                    <a:lnTo>
                      <a:pt x="155" y="202"/>
                    </a:lnTo>
                    <a:lnTo>
                      <a:pt x="155" y="202"/>
                    </a:lnTo>
                    <a:lnTo>
                      <a:pt x="169" y="202"/>
                    </a:lnTo>
                    <a:lnTo>
                      <a:pt x="176" y="195"/>
                    </a:lnTo>
                    <a:lnTo>
                      <a:pt x="189" y="187"/>
                    </a:lnTo>
                    <a:lnTo>
                      <a:pt x="189" y="187"/>
                    </a:lnTo>
                    <a:lnTo>
                      <a:pt x="196" y="182"/>
                    </a:lnTo>
                    <a:lnTo>
                      <a:pt x="209" y="175"/>
                    </a:lnTo>
                    <a:lnTo>
                      <a:pt x="216" y="160"/>
                    </a:lnTo>
                    <a:lnTo>
                      <a:pt x="216" y="160"/>
                    </a:lnTo>
                    <a:lnTo>
                      <a:pt x="216" y="155"/>
                    </a:lnTo>
                    <a:lnTo>
                      <a:pt x="216" y="155"/>
                    </a:lnTo>
                    <a:lnTo>
                      <a:pt x="216" y="147"/>
                    </a:lnTo>
                    <a:lnTo>
                      <a:pt x="216" y="147"/>
                    </a:lnTo>
                    <a:lnTo>
                      <a:pt x="216" y="147"/>
                    </a:lnTo>
                    <a:lnTo>
                      <a:pt x="222" y="147"/>
                    </a:lnTo>
                    <a:lnTo>
                      <a:pt x="229" y="147"/>
                    </a:lnTo>
                    <a:lnTo>
                      <a:pt x="229" y="147"/>
                    </a:lnTo>
                    <a:lnTo>
                      <a:pt x="236" y="155"/>
                    </a:lnTo>
                    <a:lnTo>
                      <a:pt x="249" y="155"/>
                    </a:lnTo>
                    <a:lnTo>
                      <a:pt x="256" y="160"/>
                    </a:lnTo>
                    <a:lnTo>
                      <a:pt x="256" y="160"/>
                    </a:lnTo>
                    <a:lnTo>
                      <a:pt x="269" y="167"/>
                    </a:lnTo>
                    <a:lnTo>
                      <a:pt x="283" y="175"/>
                    </a:lnTo>
                    <a:lnTo>
                      <a:pt x="296" y="175"/>
                    </a:lnTo>
                    <a:close/>
                  </a:path>
                </a:pathLst>
              </a:custGeom>
              <a:solidFill>
                <a:srgbClr val="D183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2" name="Freeform 670"/>
              <p:cNvSpPr>
                <a:spLocks/>
              </p:cNvSpPr>
              <p:nvPr/>
            </p:nvSpPr>
            <p:spPr bwMode="auto">
              <a:xfrm>
                <a:off x="4242" y="2349"/>
                <a:ext cx="191" cy="127"/>
              </a:xfrm>
              <a:custGeom>
                <a:avLst/>
                <a:gdLst>
                  <a:gd name="T0" fmla="*/ 296 w 383"/>
                  <a:gd name="T1" fmla="*/ 182 h 254"/>
                  <a:gd name="T2" fmla="*/ 323 w 383"/>
                  <a:gd name="T3" fmla="*/ 167 h 254"/>
                  <a:gd name="T4" fmla="*/ 331 w 383"/>
                  <a:gd name="T5" fmla="*/ 160 h 254"/>
                  <a:gd name="T6" fmla="*/ 358 w 383"/>
                  <a:gd name="T7" fmla="*/ 140 h 254"/>
                  <a:gd name="T8" fmla="*/ 363 w 383"/>
                  <a:gd name="T9" fmla="*/ 135 h 254"/>
                  <a:gd name="T10" fmla="*/ 383 w 383"/>
                  <a:gd name="T11" fmla="*/ 127 h 254"/>
                  <a:gd name="T12" fmla="*/ 363 w 383"/>
                  <a:gd name="T13" fmla="*/ 167 h 254"/>
                  <a:gd name="T14" fmla="*/ 336 w 383"/>
                  <a:gd name="T15" fmla="*/ 195 h 254"/>
                  <a:gd name="T16" fmla="*/ 323 w 383"/>
                  <a:gd name="T17" fmla="*/ 202 h 254"/>
                  <a:gd name="T18" fmla="*/ 303 w 383"/>
                  <a:gd name="T19" fmla="*/ 222 h 254"/>
                  <a:gd name="T20" fmla="*/ 289 w 383"/>
                  <a:gd name="T21" fmla="*/ 234 h 254"/>
                  <a:gd name="T22" fmla="*/ 256 w 383"/>
                  <a:gd name="T23" fmla="*/ 242 h 254"/>
                  <a:gd name="T24" fmla="*/ 229 w 383"/>
                  <a:gd name="T25" fmla="*/ 249 h 254"/>
                  <a:gd name="T26" fmla="*/ 182 w 383"/>
                  <a:gd name="T27" fmla="*/ 254 h 254"/>
                  <a:gd name="T28" fmla="*/ 155 w 383"/>
                  <a:gd name="T29" fmla="*/ 254 h 254"/>
                  <a:gd name="T30" fmla="*/ 122 w 383"/>
                  <a:gd name="T31" fmla="*/ 234 h 254"/>
                  <a:gd name="T32" fmla="*/ 102 w 383"/>
                  <a:gd name="T33" fmla="*/ 222 h 254"/>
                  <a:gd name="T34" fmla="*/ 88 w 383"/>
                  <a:gd name="T35" fmla="*/ 187 h 254"/>
                  <a:gd name="T36" fmla="*/ 82 w 383"/>
                  <a:gd name="T37" fmla="*/ 175 h 254"/>
                  <a:gd name="T38" fmla="*/ 62 w 383"/>
                  <a:gd name="T39" fmla="*/ 147 h 254"/>
                  <a:gd name="T40" fmla="*/ 48 w 383"/>
                  <a:gd name="T41" fmla="*/ 135 h 254"/>
                  <a:gd name="T42" fmla="*/ 28 w 383"/>
                  <a:gd name="T43" fmla="*/ 87 h 254"/>
                  <a:gd name="T44" fmla="*/ 15 w 383"/>
                  <a:gd name="T45" fmla="*/ 60 h 254"/>
                  <a:gd name="T46" fmla="*/ 0 w 383"/>
                  <a:gd name="T47" fmla="*/ 13 h 254"/>
                  <a:gd name="T48" fmla="*/ 0 w 383"/>
                  <a:gd name="T49" fmla="*/ 0 h 254"/>
                  <a:gd name="T50" fmla="*/ 20 w 383"/>
                  <a:gd name="T51" fmla="*/ 6 h 254"/>
                  <a:gd name="T52" fmla="*/ 55 w 383"/>
                  <a:gd name="T53" fmla="*/ 13 h 254"/>
                  <a:gd name="T54" fmla="*/ 109 w 383"/>
                  <a:gd name="T55" fmla="*/ 40 h 254"/>
                  <a:gd name="T56" fmla="*/ 122 w 383"/>
                  <a:gd name="T57" fmla="*/ 40 h 254"/>
                  <a:gd name="T58" fmla="*/ 155 w 383"/>
                  <a:gd name="T59" fmla="*/ 53 h 254"/>
                  <a:gd name="T60" fmla="*/ 162 w 383"/>
                  <a:gd name="T61" fmla="*/ 73 h 254"/>
                  <a:gd name="T62" fmla="*/ 155 w 383"/>
                  <a:gd name="T63" fmla="*/ 127 h 254"/>
                  <a:gd name="T64" fmla="*/ 155 w 383"/>
                  <a:gd name="T65" fmla="*/ 135 h 254"/>
                  <a:gd name="T66" fmla="*/ 149 w 383"/>
                  <a:gd name="T67" fmla="*/ 167 h 254"/>
                  <a:gd name="T68" fmla="*/ 149 w 383"/>
                  <a:gd name="T69" fmla="*/ 175 h 254"/>
                  <a:gd name="T70" fmla="*/ 149 w 383"/>
                  <a:gd name="T71" fmla="*/ 195 h 254"/>
                  <a:gd name="T72" fmla="*/ 155 w 383"/>
                  <a:gd name="T73" fmla="*/ 202 h 254"/>
                  <a:gd name="T74" fmla="*/ 176 w 383"/>
                  <a:gd name="T75" fmla="*/ 195 h 254"/>
                  <a:gd name="T76" fmla="*/ 189 w 383"/>
                  <a:gd name="T77" fmla="*/ 187 h 254"/>
                  <a:gd name="T78" fmla="*/ 209 w 383"/>
                  <a:gd name="T79" fmla="*/ 175 h 254"/>
                  <a:gd name="T80" fmla="*/ 216 w 383"/>
                  <a:gd name="T81" fmla="*/ 167 h 254"/>
                  <a:gd name="T82" fmla="*/ 216 w 383"/>
                  <a:gd name="T83" fmla="*/ 155 h 254"/>
                  <a:gd name="T84" fmla="*/ 216 w 383"/>
                  <a:gd name="T85" fmla="*/ 147 h 254"/>
                  <a:gd name="T86" fmla="*/ 222 w 383"/>
                  <a:gd name="T87" fmla="*/ 147 h 254"/>
                  <a:gd name="T88" fmla="*/ 229 w 383"/>
                  <a:gd name="T89" fmla="*/ 147 h 254"/>
                  <a:gd name="T90" fmla="*/ 249 w 383"/>
                  <a:gd name="T91" fmla="*/ 160 h 254"/>
                  <a:gd name="T92" fmla="*/ 256 w 383"/>
                  <a:gd name="T93" fmla="*/ 167 h 254"/>
                  <a:gd name="T94" fmla="*/ 283 w 383"/>
                  <a:gd name="T95" fmla="*/ 18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83" h="254">
                    <a:moveTo>
                      <a:pt x="289" y="182"/>
                    </a:moveTo>
                    <a:lnTo>
                      <a:pt x="296" y="182"/>
                    </a:lnTo>
                    <a:lnTo>
                      <a:pt x="311" y="175"/>
                    </a:lnTo>
                    <a:lnTo>
                      <a:pt x="323" y="167"/>
                    </a:lnTo>
                    <a:lnTo>
                      <a:pt x="323" y="167"/>
                    </a:lnTo>
                    <a:lnTo>
                      <a:pt x="331" y="160"/>
                    </a:lnTo>
                    <a:lnTo>
                      <a:pt x="343" y="155"/>
                    </a:lnTo>
                    <a:lnTo>
                      <a:pt x="358" y="140"/>
                    </a:lnTo>
                    <a:lnTo>
                      <a:pt x="358" y="140"/>
                    </a:lnTo>
                    <a:lnTo>
                      <a:pt x="363" y="135"/>
                    </a:lnTo>
                    <a:lnTo>
                      <a:pt x="378" y="135"/>
                    </a:lnTo>
                    <a:lnTo>
                      <a:pt x="383" y="127"/>
                    </a:lnTo>
                    <a:lnTo>
                      <a:pt x="383" y="127"/>
                    </a:lnTo>
                    <a:lnTo>
                      <a:pt x="363" y="167"/>
                    </a:lnTo>
                    <a:lnTo>
                      <a:pt x="343" y="187"/>
                    </a:lnTo>
                    <a:lnTo>
                      <a:pt x="336" y="195"/>
                    </a:lnTo>
                    <a:lnTo>
                      <a:pt x="336" y="195"/>
                    </a:lnTo>
                    <a:lnTo>
                      <a:pt x="323" y="202"/>
                    </a:lnTo>
                    <a:lnTo>
                      <a:pt x="316" y="207"/>
                    </a:lnTo>
                    <a:lnTo>
                      <a:pt x="303" y="222"/>
                    </a:lnTo>
                    <a:lnTo>
                      <a:pt x="303" y="222"/>
                    </a:lnTo>
                    <a:lnTo>
                      <a:pt x="289" y="234"/>
                    </a:lnTo>
                    <a:lnTo>
                      <a:pt x="276" y="242"/>
                    </a:lnTo>
                    <a:lnTo>
                      <a:pt x="256" y="242"/>
                    </a:lnTo>
                    <a:lnTo>
                      <a:pt x="256" y="242"/>
                    </a:lnTo>
                    <a:lnTo>
                      <a:pt x="229" y="249"/>
                    </a:lnTo>
                    <a:lnTo>
                      <a:pt x="209" y="254"/>
                    </a:lnTo>
                    <a:lnTo>
                      <a:pt x="182" y="254"/>
                    </a:lnTo>
                    <a:lnTo>
                      <a:pt x="182" y="254"/>
                    </a:lnTo>
                    <a:lnTo>
                      <a:pt x="155" y="254"/>
                    </a:lnTo>
                    <a:lnTo>
                      <a:pt x="142" y="249"/>
                    </a:lnTo>
                    <a:lnTo>
                      <a:pt x="122" y="234"/>
                    </a:lnTo>
                    <a:lnTo>
                      <a:pt x="122" y="234"/>
                    </a:lnTo>
                    <a:lnTo>
                      <a:pt x="102" y="222"/>
                    </a:lnTo>
                    <a:lnTo>
                      <a:pt x="95" y="207"/>
                    </a:lnTo>
                    <a:lnTo>
                      <a:pt x="88" y="187"/>
                    </a:lnTo>
                    <a:lnTo>
                      <a:pt x="88" y="187"/>
                    </a:lnTo>
                    <a:lnTo>
                      <a:pt x="82" y="175"/>
                    </a:lnTo>
                    <a:lnTo>
                      <a:pt x="75" y="160"/>
                    </a:lnTo>
                    <a:lnTo>
                      <a:pt x="62" y="147"/>
                    </a:lnTo>
                    <a:lnTo>
                      <a:pt x="62" y="147"/>
                    </a:lnTo>
                    <a:lnTo>
                      <a:pt x="48" y="135"/>
                    </a:lnTo>
                    <a:lnTo>
                      <a:pt x="35" y="115"/>
                    </a:lnTo>
                    <a:lnTo>
                      <a:pt x="28" y="87"/>
                    </a:lnTo>
                    <a:lnTo>
                      <a:pt x="28" y="87"/>
                    </a:lnTo>
                    <a:lnTo>
                      <a:pt x="15" y="60"/>
                    </a:lnTo>
                    <a:lnTo>
                      <a:pt x="0" y="26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20" y="6"/>
                    </a:lnTo>
                    <a:lnTo>
                      <a:pt x="55" y="13"/>
                    </a:lnTo>
                    <a:lnTo>
                      <a:pt x="55" y="13"/>
                    </a:lnTo>
                    <a:lnTo>
                      <a:pt x="88" y="33"/>
                    </a:lnTo>
                    <a:lnTo>
                      <a:pt x="109" y="40"/>
                    </a:lnTo>
                    <a:lnTo>
                      <a:pt x="122" y="40"/>
                    </a:lnTo>
                    <a:lnTo>
                      <a:pt x="122" y="40"/>
                    </a:lnTo>
                    <a:lnTo>
                      <a:pt x="135" y="46"/>
                    </a:lnTo>
                    <a:lnTo>
                      <a:pt x="155" y="53"/>
                    </a:lnTo>
                    <a:lnTo>
                      <a:pt x="162" y="73"/>
                    </a:lnTo>
                    <a:lnTo>
                      <a:pt x="162" y="73"/>
                    </a:lnTo>
                    <a:lnTo>
                      <a:pt x="155" y="107"/>
                    </a:lnTo>
                    <a:lnTo>
                      <a:pt x="155" y="127"/>
                    </a:lnTo>
                    <a:lnTo>
                      <a:pt x="155" y="135"/>
                    </a:lnTo>
                    <a:lnTo>
                      <a:pt x="155" y="135"/>
                    </a:lnTo>
                    <a:lnTo>
                      <a:pt x="149" y="147"/>
                    </a:lnTo>
                    <a:lnTo>
                      <a:pt x="149" y="167"/>
                    </a:lnTo>
                    <a:lnTo>
                      <a:pt x="149" y="175"/>
                    </a:lnTo>
                    <a:lnTo>
                      <a:pt x="149" y="175"/>
                    </a:lnTo>
                    <a:lnTo>
                      <a:pt x="149" y="187"/>
                    </a:lnTo>
                    <a:lnTo>
                      <a:pt x="149" y="195"/>
                    </a:lnTo>
                    <a:lnTo>
                      <a:pt x="155" y="202"/>
                    </a:lnTo>
                    <a:lnTo>
                      <a:pt x="155" y="202"/>
                    </a:lnTo>
                    <a:lnTo>
                      <a:pt x="169" y="202"/>
                    </a:lnTo>
                    <a:lnTo>
                      <a:pt x="176" y="195"/>
                    </a:lnTo>
                    <a:lnTo>
                      <a:pt x="189" y="187"/>
                    </a:lnTo>
                    <a:lnTo>
                      <a:pt x="189" y="187"/>
                    </a:lnTo>
                    <a:lnTo>
                      <a:pt x="196" y="182"/>
                    </a:lnTo>
                    <a:lnTo>
                      <a:pt x="209" y="175"/>
                    </a:lnTo>
                    <a:lnTo>
                      <a:pt x="216" y="167"/>
                    </a:lnTo>
                    <a:lnTo>
                      <a:pt x="216" y="167"/>
                    </a:lnTo>
                    <a:lnTo>
                      <a:pt x="216" y="160"/>
                    </a:lnTo>
                    <a:lnTo>
                      <a:pt x="216" y="155"/>
                    </a:lnTo>
                    <a:lnTo>
                      <a:pt x="216" y="147"/>
                    </a:lnTo>
                    <a:lnTo>
                      <a:pt x="216" y="147"/>
                    </a:lnTo>
                    <a:lnTo>
                      <a:pt x="216" y="147"/>
                    </a:lnTo>
                    <a:lnTo>
                      <a:pt x="222" y="147"/>
                    </a:lnTo>
                    <a:lnTo>
                      <a:pt x="229" y="147"/>
                    </a:lnTo>
                    <a:lnTo>
                      <a:pt x="229" y="147"/>
                    </a:lnTo>
                    <a:lnTo>
                      <a:pt x="236" y="155"/>
                    </a:lnTo>
                    <a:lnTo>
                      <a:pt x="249" y="160"/>
                    </a:lnTo>
                    <a:lnTo>
                      <a:pt x="256" y="167"/>
                    </a:lnTo>
                    <a:lnTo>
                      <a:pt x="256" y="167"/>
                    </a:lnTo>
                    <a:lnTo>
                      <a:pt x="269" y="175"/>
                    </a:lnTo>
                    <a:lnTo>
                      <a:pt x="283" y="182"/>
                    </a:lnTo>
                    <a:lnTo>
                      <a:pt x="289" y="182"/>
                    </a:lnTo>
                    <a:close/>
                  </a:path>
                </a:pathLst>
              </a:custGeom>
              <a:solidFill>
                <a:srgbClr val="C172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3" name="Freeform 671"/>
              <p:cNvSpPr>
                <a:spLocks/>
              </p:cNvSpPr>
              <p:nvPr/>
            </p:nvSpPr>
            <p:spPr bwMode="auto">
              <a:xfrm>
                <a:off x="4242" y="2351"/>
                <a:ext cx="191" cy="125"/>
              </a:xfrm>
              <a:custGeom>
                <a:avLst/>
                <a:gdLst>
                  <a:gd name="T0" fmla="*/ 296 w 383"/>
                  <a:gd name="T1" fmla="*/ 176 h 248"/>
                  <a:gd name="T2" fmla="*/ 323 w 383"/>
                  <a:gd name="T3" fmla="*/ 176 h 248"/>
                  <a:gd name="T4" fmla="*/ 331 w 383"/>
                  <a:gd name="T5" fmla="*/ 169 h 248"/>
                  <a:gd name="T6" fmla="*/ 358 w 383"/>
                  <a:gd name="T7" fmla="*/ 141 h 248"/>
                  <a:gd name="T8" fmla="*/ 363 w 383"/>
                  <a:gd name="T9" fmla="*/ 141 h 248"/>
                  <a:gd name="T10" fmla="*/ 383 w 383"/>
                  <a:gd name="T11" fmla="*/ 129 h 248"/>
                  <a:gd name="T12" fmla="*/ 358 w 383"/>
                  <a:gd name="T13" fmla="*/ 161 h 248"/>
                  <a:gd name="T14" fmla="*/ 336 w 383"/>
                  <a:gd name="T15" fmla="*/ 189 h 248"/>
                  <a:gd name="T16" fmla="*/ 323 w 383"/>
                  <a:gd name="T17" fmla="*/ 196 h 248"/>
                  <a:gd name="T18" fmla="*/ 303 w 383"/>
                  <a:gd name="T19" fmla="*/ 216 h 248"/>
                  <a:gd name="T20" fmla="*/ 289 w 383"/>
                  <a:gd name="T21" fmla="*/ 228 h 248"/>
                  <a:gd name="T22" fmla="*/ 256 w 383"/>
                  <a:gd name="T23" fmla="*/ 236 h 248"/>
                  <a:gd name="T24" fmla="*/ 229 w 383"/>
                  <a:gd name="T25" fmla="*/ 243 h 248"/>
                  <a:gd name="T26" fmla="*/ 182 w 383"/>
                  <a:gd name="T27" fmla="*/ 248 h 248"/>
                  <a:gd name="T28" fmla="*/ 155 w 383"/>
                  <a:gd name="T29" fmla="*/ 248 h 248"/>
                  <a:gd name="T30" fmla="*/ 122 w 383"/>
                  <a:gd name="T31" fmla="*/ 228 h 248"/>
                  <a:gd name="T32" fmla="*/ 102 w 383"/>
                  <a:gd name="T33" fmla="*/ 216 h 248"/>
                  <a:gd name="T34" fmla="*/ 88 w 383"/>
                  <a:gd name="T35" fmla="*/ 181 h 248"/>
                  <a:gd name="T36" fmla="*/ 82 w 383"/>
                  <a:gd name="T37" fmla="*/ 169 h 248"/>
                  <a:gd name="T38" fmla="*/ 62 w 383"/>
                  <a:gd name="T39" fmla="*/ 141 h 248"/>
                  <a:gd name="T40" fmla="*/ 48 w 383"/>
                  <a:gd name="T41" fmla="*/ 129 h 248"/>
                  <a:gd name="T42" fmla="*/ 28 w 383"/>
                  <a:gd name="T43" fmla="*/ 81 h 248"/>
                  <a:gd name="T44" fmla="*/ 15 w 383"/>
                  <a:gd name="T45" fmla="*/ 54 h 248"/>
                  <a:gd name="T46" fmla="*/ 0 w 383"/>
                  <a:gd name="T47" fmla="*/ 14 h 248"/>
                  <a:gd name="T48" fmla="*/ 8 w 383"/>
                  <a:gd name="T49" fmla="*/ 0 h 248"/>
                  <a:gd name="T50" fmla="*/ 28 w 383"/>
                  <a:gd name="T51" fmla="*/ 0 h 248"/>
                  <a:gd name="T52" fmla="*/ 55 w 383"/>
                  <a:gd name="T53" fmla="*/ 14 h 248"/>
                  <a:gd name="T54" fmla="*/ 109 w 383"/>
                  <a:gd name="T55" fmla="*/ 34 h 248"/>
                  <a:gd name="T56" fmla="*/ 122 w 383"/>
                  <a:gd name="T57" fmla="*/ 34 h 248"/>
                  <a:gd name="T58" fmla="*/ 149 w 383"/>
                  <a:gd name="T59" fmla="*/ 47 h 248"/>
                  <a:gd name="T60" fmla="*/ 155 w 383"/>
                  <a:gd name="T61" fmla="*/ 67 h 248"/>
                  <a:gd name="T62" fmla="*/ 149 w 383"/>
                  <a:gd name="T63" fmla="*/ 121 h 248"/>
                  <a:gd name="T64" fmla="*/ 149 w 383"/>
                  <a:gd name="T65" fmla="*/ 129 h 248"/>
                  <a:gd name="T66" fmla="*/ 142 w 383"/>
                  <a:gd name="T67" fmla="*/ 161 h 248"/>
                  <a:gd name="T68" fmla="*/ 142 w 383"/>
                  <a:gd name="T69" fmla="*/ 169 h 248"/>
                  <a:gd name="T70" fmla="*/ 149 w 383"/>
                  <a:gd name="T71" fmla="*/ 189 h 248"/>
                  <a:gd name="T72" fmla="*/ 155 w 383"/>
                  <a:gd name="T73" fmla="*/ 196 h 248"/>
                  <a:gd name="T74" fmla="*/ 176 w 383"/>
                  <a:gd name="T75" fmla="*/ 196 h 248"/>
                  <a:gd name="T76" fmla="*/ 189 w 383"/>
                  <a:gd name="T77" fmla="*/ 181 h 248"/>
                  <a:gd name="T78" fmla="*/ 209 w 383"/>
                  <a:gd name="T79" fmla="*/ 169 h 248"/>
                  <a:gd name="T80" fmla="*/ 216 w 383"/>
                  <a:gd name="T81" fmla="*/ 161 h 248"/>
                  <a:gd name="T82" fmla="*/ 216 w 383"/>
                  <a:gd name="T83" fmla="*/ 149 h 248"/>
                  <a:gd name="T84" fmla="*/ 216 w 383"/>
                  <a:gd name="T85" fmla="*/ 141 h 248"/>
                  <a:gd name="T86" fmla="*/ 222 w 383"/>
                  <a:gd name="T87" fmla="*/ 141 h 248"/>
                  <a:gd name="T88" fmla="*/ 229 w 383"/>
                  <a:gd name="T89" fmla="*/ 141 h 248"/>
                  <a:gd name="T90" fmla="*/ 249 w 383"/>
                  <a:gd name="T91" fmla="*/ 154 h 248"/>
                  <a:gd name="T92" fmla="*/ 256 w 383"/>
                  <a:gd name="T93" fmla="*/ 161 h 248"/>
                  <a:gd name="T94" fmla="*/ 276 w 383"/>
                  <a:gd name="T95" fmla="*/ 176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83" h="248">
                    <a:moveTo>
                      <a:pt x="289" y="176"/>
                    </a:moveTo>
                    <a:lnTo>
                      <a:pt x="296" y="176"/>
                    </a:lnTo>
                    <a:lnTo>
                      <a:pt x="311" y="176"/>
                    </a:lnTo>
                    <a:lnTo>
                      <a:pt x="323" y="176"/>
                    </a:lnTo>
                    <a:lnTo>
                      <a:pt x="323" y="176"/>
                    </a:lnTo>
                    <a:lnTo>
                      <a:pt x="331" y="169"/>
                    </a:lnTo>
                    <a:lnTo>
                      <a:pt x="343" y="154"/>
                    </a:lnTo>
                    <a:lnTo>
                      <a:pt x="358" y="141"/>
                    </a:lnTo>
                    <a:lnTo>
                      <a:pt x="358" y="141"/>
                    </a:lnTo>
                    <a:lnTo>
                      <a:pt x="363" y="141"/>
                    </a:lnTo>
                    <a:lnTo>
                      <a:pt x="378" y="134"/>
                    </a:lnTo>
                    <a:lnTo>
                      <a:pt x="383" y="129"/>
                    </a:lnTo>
                    <a:lnTo>
                      <a:pt x="383" y="129"/>
                    </a:lnTo>
                    <a:lnTo>
                      <a:pt x="358" y="161"/>
                    </a:lnTo>
                    <a:lnTo>
                      <a:pt x="343" y="181"/>
                    </a:lnTo>
                    <a:lnTo>
                      <a:pt x="336" y="189"/>
                    </a:lnTo>
                    <a:lnTo>
                      <a:pt x="336" y="189"/>
                    </a:lnTo>
                    <a:lnTo>
                      <a:pt x="323" y="196"/>
                    </a:lnTo>
                    <a:lnTo>
                      <a:pt x="316" y="201"/>
                    </a:lnTo>
                    <a:lnTo>
                      <a:pt x="303" y="216"/>
                    </a:lnTo>
                    <a:lnTo>
                      <a:pt x="303" y="216"/>
                    </a:lnTo>
                    <a:lnTo>
                      <a:pt x="289" y="228"/>
                    </a:lnTo>
                    <a:lnTo>
                      <a:pt x="276" y="236"/>
                    </a:lnTo>
                    <a:lnTo>
                      <a:pt x="256" y="236"/>
                    </a:lnTo>
                    <a:lnTo>
                      <a:pt x="256" y="236"/>
                    </a:lnTo>
                    <a:lnTo>
                      <a:pt x="229" y="243"/>
                    </a:lnTo>
                    <a:lnTo>
                      <a:pt x="209" y="248"/>
                    </a:lnTo>
                    <a:lnTo>
                      <a:pt x="182" y="248"/>
                    </a:lnTo>
                    <a:lnTo>
                      <a:pt x="182" y="248"/>
                    </a:lnTo>
                    <a:lnTo>
                      <a:pt x="155" y="248"/>
                    </a:lnTo>
                    <a:lnTo>
                      <a:pt x="142" y="243"/>
                    </a:lnTo>
                    <a:lnTo>
                      <a:pt x="122" y="228"/>
                    </a:lnTo>
                    <a:lnTo>
                      <a:pt x="122" y="228"/>
                    </a:lnTo>
                    <a:lnTo>
                      <a:pt x="102" y="216"/>
                    </a:lnTo>
                    <a:lnTo>
                      <a:pt x="95" y="201"/>
                    </a:lnTo>
                    <a:lnTo>
                      <a:pt x="88" y="181"/>
                    </a:lnTo>
                    <a:lnTo>
                      <a:pt x="88" y="181"/>
                    </a:lnTo>
                    <a:lnTo>
                      <a:pt x="82" y="169"/>
                    </a:lnTo>
                    <a:lnTo>
                      <a:pt x="75" y="154"/>
                    </a:lnTo>
                    <a:lnTo>
                      <a:pt x="62" y="141"/>
                    </a:lnTo>
                    <a:lnTo>
                      <a:pt x="62" y="141"/>
                    </a:lnTo>
                    <a:lnTo>
                      <a:pt x="48" y="129"/>
                    </a:lnTo>
                    <a:lnTo>
                      <a:pt x="35" y="109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15" y="54"/>
                    </a:lnTo>
                    <a:lnTo>
                      <a:pt x="0" y="27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28" y="0"/>
                    </a:lnTo>
                    <a:lnTo>
                      <a:pt x="55" y="14"/>
                    </a:lnTo>
                    <a:lnTo>
                      <a:pt x="55" y="14"/>
                    </a:lnTo>
                    <a:lnTo>
                      <a:pt x="88" y="27"/>
                    </a:lnTo>
                    <a:lnTo>
                      <a:pt x="109" y="34"/>
                    </a:lnTo>
                    <a:lnTo>
                      <a:pt x="122" y="34"/>
                    </a:lnTo>
                    <a:lnTo>
                      <a:pt x="122" y="34"/>
                    </a:lnTo>
                    <a:lnTo>
                      <a:pt x="135" y="40"/>
                    </a:lnTo>
                    <a:lnTo>
                      <a:pt x="149" y="47"/>
                    </a:lnTo>
                    <a:lnTo>
                      <a:pt x="155" y="67"/>
                    </a:lnTo>
                    <a:lnTo>
                      <a:pt x="155" y="67"/>
                    </a:lnTo>
                    <a:lnTo>
                      <a:pt x="149" y="101"/>
                    </a:lnTo>
                    <a:lnTo>
                      <a:pt x="149" y="121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49" y="141"/>
                    </a:lnTo>
                    <a:lnTo>
                      <a:pt x="142" y="161"/>
                    </a:lnTo>
                    <a:lnTo>
                      <a:pt x="142" y="169"/>
                    </a:lnTo>
                    <a:lnTo>
                      <a:pt x="142" y="169"/>
                    </a:lnTo>
                    <a:lnTo>
                      <a:pt x="142" y="181"/>
                    </a:lnTo>
                    <a:lnTo>
                      <a:pt x="149" y="189"/>
                    </a:lnTo>
                    <a:lnTo>
                      <a:pt x="155" y="196"/>
                    </a:lnTo>
                    <a:lnTo>
                      <a:pt x="155" y="196"/>
                    </a:lnTo>
                    <a:lnTo>
                      <a:pt x="169" y="196"/>
                    </a:lnTo>
                    <a:lnTo>
                      <a:pt x="176" y="196"/>
                    </a:lnTo>
                    <a:lnTo>
                      <a:pt x="189" y="181"/>
                    </a:lnTo>
                    <a:lnTo>
                      <a:pt x="189" y="181"/>
                    </a:lnTo>
                    <a:lnTo>
                      <a:pt x="196" y="181"/>
                    </a:lnTo>
                    <a:lnTo>
                      <a:pt x="209" y="169"/>
                    </a:lnTo>
                    <a:lnTo>
                      <a:pt x="216" y="161"/>
                    </a:lnTo>
                    <a:lnTo>
                      <a:pt x="216" y="161"/>
                    </a:lnTo>
                    <a:lnTo>
                      <a:pt x="216" y="154"/>
                    </a:lnTo>
                    <a:lnTo>
                      <a:pt x="216" y="149"/>
                    </a:lnTo>
                    <a:lnTo>
                      <a:pt x="216" y="141"/>
                    </a:lnTo>
                    <a:lnTo>
                      <a:pt x="216" y="141"/>
                    </a:lnTo>
                    <a:lnTo>
                      <a:pt x="216" y="141"/>
                    </a:lnTo>
                    <a:lnTo>
                      <a:pt x="222" y="141"/>
                    </a:lnTo>
                    <a:lnTo>
                      <a:pt x="229" y="141"/>
                    </a:lnTo>
                    <a:lnTo>
                      <a:pt x="229" y="141"/>
                    </a:lnTo>
                    <a:lnTo>
                      <a:pt x="236" y="149"/>
                    </a:lnTo>
                    <a:lnTo>
                      <a:pt x="249" y="154"/>
                    </a:lnTo>
                    <a:lnTo>
                      <a:pt x="256" y="161"/>
                    </a:lnTo>
                    <a:lnTo>
                      <a:pt x="256" y="161"/>
                    </a:lnTo>
                    <a:lnTo>
                      <a:pt x="269" y="176"/>
                    </a:lnTo>
                    <a:lnTo>
                      <a:pt x="276" y="176"/>
                    </a:lnTo>
                    <a:lnTo>
                      <a:pt x="289" y="176"/>
                    </a:lnTo>
                    <a:close/>
                  </a:path>
                </a:pathLst>
              </a:custGeom>
              <a:solidFill>
                <a:srgbClr val="B1614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4" name="Freeform 672"/>
              <p:cNvSpPr>
                <a:spLocks/>
              </p:cNvSpPr>
              <p:nvPr/>
            </p:nvSpPr>
            <p:spPr bwMode="auto">
              <a:xfrm>
                <a:off x="4245" y="2355"/>
                <a:ext cx="185" cy="121"/>
              </a:xfrm>
              <a:custGeom>
                <a:avLst/>
                <a:gdLst>
                  <a:gd name="T0" fmla="*/ 288 w 370"/>
                  <a:gd name="T1" fmla="*/ 174 h 241"/>
                  <a:gd name="T2" fmla="*/ 315 w 370"/>
                  <a:gd name="T3" fmla="*/ 174 h 241"/>
                  <a:gd name="T4" fmla="*/ 323 w 370"/>
                  <a:gd name="T5" fmla="*/ 169 h 241"/>
                  <a:gd name="T6" fmla="*/ 350 w 370"/>
                  <a:gd name="T7" fmla="*/ 147 h 241"/>
                  <a:gd name="T8" fmla="*/ 355 w 370"/>
                  <a:gd name="T9" fmla="*/ 142 h 241"/>
                  <a:gd name="T10" fmla="*/ 370 w 370"/>
                  <a:gd name="T11" fmla="*/ 134 h 241"/>
                  <a:gd name="T12" fmla="*/ 350 w 370"/>
                  <a:gd name="T13" fmla="*/ 162 h 241"/>
                  <a:gd name="T14" fmla="*/ 328 w 370"/>
                  <a:gd name="T15" fmla="*/ 182 h 241"/>
                  <a:gd name="T16" fmla="*/ 315 w 370"/>
                  <a:gd name="T17" fmla="*/ 189 h 241"/>
                  <a:gd name="T18" fmla="*/ 295 w 370"/>
                  <a:gd name="T19" fmla="*/ 209 h 241"/>
                  <a:gd name="T20" fmla="*/ 281 w 370"/>
                  <a:gd name="T21" fmla="*/ 221 h 241"/>
                  <a:gd name="T22" fmla="*/ 248 w 370"/>
                  <a:gd name="T23" fmla="*/ 229 h 241"/>
                  <a:gd name="T24" fmla="*/ 221 w 370"/>
                  <a:gd name="T25" fmla="*/ 236 h 241"/>
                  <a:gd name="T26" fmla="*/ 174 w 370"/>
                  <a:gd name="T27" fmla="*/ 241 h 241"/>
                  <a:gd name="T28" fmla="*/ 147 w 370"/>
                  <a:gd name="T29" fmla="*/ 241 h 241"/>
                  <a:gd name="T30" fmla="*/ 114 w 370"/>
                  <a:gd name="T31" fmla="*/ 221 h 241"/>
                  <a:gd name="T32" fmla="*/ 94 w 370"/>
                  <a:gd name="T33" fmla="*/ 209 h 241"/>
                  <a:gd name="T34" fmla="*/ 87 w 370"/>
                  <a:gd name="T35" fmla="*/ 174 h 241"/>
                  <a:gd name="T36" fmla="*/ 80 w 370"/>
                  <a:gd name="T37" fmla="*/ 162 h 241"/>
                  <a:gd name="T38" fmla="*/ 60 w 370"/>
                  <a:gd name="T39" fmla="*/ 134 h 241"/>
                  <a:gd name="T40" fmla="*/ 47 w 370"/>
                  <a:gd name="T41" fmla="*/ 122 h 241"/>
                  <a:gd name="T42" fmla="*/ 20 w 370"/>
                  <a:gd name="T43" fmla="*/ 74 h 241"/>
                  <a:gd name="T44" fmla="*/ 7 w 370"/>
                  <a:gd name="T45" fmla="*/ 47 h 241"/>
                  <a:gd name="T46" fmla="*/ 0 w 370"/>
                  <a:gd name="T47" fmla="*/ 13 h 241"/>
                  <a:gd name="T48" fmla="*/ 0 w 370"/>
                  <a:gd name="T49" fmla="*/ 0 h 241"/>
                  <a:gd name="T50" fmla="*/ 20 w 370"/>
                  <a:gd name="T51" fmla="*/ 0 h 241"/>
                  <a:gd name="T52" fmla="*/ 47 w 370"/>
                  <a:gd name="T53" fmla="*/ 7 h 241"/>
                  <a:gd name="T54" fmla="*/ 94 w 370"/>
                  <a:gd name="T55" fmla="*/ 27 h 241"/>
                  <a:gd name="T56" fmla="*/ 107 w 370"/>
                  <a:gd name="T57" fmla="*/ 27 h 241"/>
                  <a:gd name="T58" fmla="*/ 134 w 370"/>
                  <a:gd name="T59" fmla="*/ 47 h 241"/>
                  <a:gd name="T60" fmla="*/ 141 w 370"/>
                  <a:gd name="T61" fmla="*/ 67 h 241"/>
                  <a:gd name="T62" fmla="*/ 141 w 370"/>
                  <a:gd name="T63" fmla="*/ 114 h 241"/>
                  <a:gd name="T64" fmla="*/ 141 w 370"/>
                  <a:gd name="T65" fmla="*/ 122 h 241"/>
                  <a:gd name="T66" fmla="*/ 134 w 370"/>
                  <a:gd name="T67" fmla="*/ 154 h 241"/>
                  <a:gd name="T68" fmla="*/ 134 w 370"/>
                  <a:gd name="T69" fmla="*/ 162 h 241"/>
                  <a:gd name="T70" fmla="*/ 141 w 370"/>
                  <a:gd name="T71" fmla="*/ 189 h 241"/>
                  <a:gd name="T72" fmla="*/ 147 w 370"/>
                  <a:gd name="T73" fmla="*/ 189 h 241"/>
                  <a:gd name="T74" fmla="*/ 168 w 370"/>
                  <a:gd name="T75" fmla="*/ 189 h 241"/>
                  <a:gd name="T76" fmla="*/ 181 w 370"/>
                  <a:gd name="T77" fmla="*/ 182 h 241"/>
                  <a:gd name="T78" fmla="*/ 201 w 370"/>
                  <a:gd name="T79" fmla="*/ 169 h 241"/>
                  <a:gd name="T80" fmla="*/ 208 w 370"/>
                  <a:gd name="T81" fmla="*/ 154 h 241"/>
                  <a:gd name="T82" fmla="*/ 214 w 370"/>
                  <a:gd name="T83" fmla="*/ 147 h 241"/>
                  <a:gd name="T84" fmla="*/ 214 w 370"/>
                  <a:gd name="T85" fmla="*/ 142 h 241"/>
                  <a:gd name="T86" fmla="*/ 214 w 370"/>
                  <a:gd name="T87" fmla="*/ 142 h 241"/>
                  <a:gd name="T88" fmla="*/ 228 w 370"/>
                  <a:gd name="T89" fmla="*/ 142 h 241"/>
                  <a:gd name="T90" fmla="*/ 241 w 370"/>
                  <a:gd name="T91" fmla="*/ 154 h 241"/>
                  <a:gd name="T92" fmla="*/ 248 w 370"/>
                  <a:gd name="T93" fmla="*/ 162 h 241"/>
                  <a:gd name="T94" fmla="*/ 268 w 370"/>
                  <a:gd name="T95" fmla="*/ 17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70" h="241">
                    <a:moveTo>
                      <a:pt x="281" y="174"/>
                    </a:moveTo>
                    <a:lnTo>
                      <a:pt x="288" y="174"/>
                    </a:lnTo>
                    <a:lnTo>
                      <a:pt x="303" y="182"/>
                    </a:lnTo>
                    <a:lnTo>
                      <a:pt x="315" y="174"/>
                    </a:lnTo>
                    <a:lnTo>
                      <a:pt x="315" y="174"/>
                    </a:lnTo>
                    <a:lnTo>
                      <a:pt x="323" y="169"/>
                    </a:lnTo>
                    <a:lnTo>
                      <a:pt x="335" y="162"/>
                    </a:lnTo>
                    <a:lnTo>
                      <a:pt x="350" y="147"/>
                    </a:lnTo>
                    <a:lnTo>
                      <a:pt x="350" y="147"/>
                    </a:lnTo>
                    <a:lnTo>
                      <a:pt x="355" y="142"/>
                    </a:lnTo>
                    <a:lnTo>
                      <a:pt x="363" y="142"/>
                    </a:lnTo>
                    <a:lnTo>
                      <a:pt x="370" y="134"/>
                    </a:lnTo>
                    <a:lnTo>
                      <a:pt x="370" y="134"/>
                    </a:lnTo>
                    <a:lnTo>
                      <a:pt x="350" y="162"/>
                    </a:lnTo>
                    <a:lnTo>
                      <a:pt x="335" y="174"/>
                    </a:lnTo>
                    <a:lnTo>
                      <a:pt x="328" y="182"/>
                    </a:lnTo>
                    <a:lnTo>
                      <a:pt x="328" y="182"/>
                    </a:lnTo>
                    <a:lnTo>
                      <a:pt x="315" y="189"/>
                    </a:lnTo>
                    <a:lnTo>
                      <a:pt x="308" y="194"/>
                    </a:lnTo>
                    <a:lnTo>
                      <a:pt x="295" y="209"/>
                    </a:lnTo>
                    <a:lnTo>
                      <a:pt x="295" y="209"/>
                    </a:lnTo>
                    <a:lnTo>
                      <a:pt x="281" y="221"/>
                    </a:lnTo>
                    <a:lnTo>
                      <a:pt x="268" y="229"/>
                    </a:lnTo>
                    <a:lnTo>
                      <a:pt x="248" y="229"/>
                    </a:lnTo>
                    <a:lnTo>
                      <a:pt x="248" y="229"/>
                    </a:lnTo>
                    <a:lnTo>
                      <a:pt x="221" y="236"/>
                    </a:lnTo>
                    <a:lnTo>
                      <a:pt x="201" y="241"/>
                    </a:lnTo>
                    <a:lnTo>
                      <a:pt x="174" y="241"/>
                    </a:lnTo>
                    <a:lnTo>
                      <a:pt x="174" y="241"/>
                    </a:lnTo>
                    <a:lnTo>
                      <a:pt x="147" y="241"/>
                    </a:lnTo>
                    <a:lnTo>
                      <a:pt x="134" y="236"/>
                    </a:lnTo>
                    <a:lnTo>
                      <a:pt x="114" y="221"/>
                    </a:lnTo>
                    <a:lnTo>
                      <a:pt x="114" y="221"/>
                    </a:lnTo>
                    <a:lnTo>
                      <a:pt x="94" y="209"/>
                    </a:lnTo>
                    <a:lnTo>
                      <a:pt x="87" y="194"/>
                    </a:lnTo>
                    <a:lnTo>
                      <a:pt x="87" y="174"/>
                    </a:lnTo>
                    <a:lnTo>
                      <a:pt x="87" y="174"/>
                    </a:lnTo>
                    <a:lnTo>
                      <a:pt x="80" y="162"/>
                    </a:lnTo>
                    <a:lnTo>
                      <a:pt x="67" y="147"/>
                    </a:lnTo>
                    <a:lnTo>
                      <a:pt x="60" y="134"/>
                    </a:lnTo>
                    <a:lnTo>
                      <a:pt x="60" y="134"/>
                    </a:lnTo>
                    <a:lnTo>
                      <a:pt x="47" y="122"/>
                    </a:lnTo>
                    <a:lnTo>
                      <a:pt x="27" y="102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7" y="47"/>
                    </a:lnTo>
                    <a:lnTo>
                      <a:pt x="0" y="27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0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74" y="20"/>
                    </a:lnTo>
                    <a:lnTo>
                      <a:pt x="94" y="27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121" y="33"/>
                    </a:lnTo>
                    <a:lnTo>
                      <a:pt x="134" y="47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41" y="94"/>
                    </a:lnTo>
                    <a:lnTo>
                      <a:pt x="141" y="114"/>
                    </a:lnTo>
                    <a:lnTo>
                      <a:pt x="141" y="122"/>
                    </a:lnTo>
                    <a:lnTo>
                      <a:pt x="141" y="122"/>
                    </a:lnTo>
                    <a:lnTo>
                      <a:pt x="134" y="134"/>
                    </a:lnTo>
                    <a:lnTo>
                      <a:pt x="134" y="154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4" y="174"/>
                    </a:lnTo>
                    <a:lnTo>
                      <a:pt x="141" y="189"/>
                    </a:lnTo>
                    <a:lnTo>
                      <a:pt x="147" y="189"/>
                    </a:lnTo>
                    <a:lnTo>
                      <a:pt x="147" y="189"/>
                    </a:lnTo>
                    <a:lnTo>
                      <a:pt x="161" y="194"/>
                    </a:lnTo>
                    <a:lnTo>
                      <a:pt x="168" y="189"/>
                    </a:lnTo>
                    <a:lnTo>
                      <a:pt x="181" y="182"/>
                    </a:lnTo>
                    <a:lnTo>
                      <a:pt x="181" y="182"/>
                    </a:lnTo>
                    <a:lnTo>
                      <a:pt x="188" y="174"/>
                    </a:lnTo>
                    <a:lnTo>
                      <a:pt x="201" y="169"/>
                    </a:lnTo>
                    <a:lnTo>
                      <a:pt x="208" y="154"/>
                    </a:lnTo>
                    <a:lnTo>
                      <a:pt x="208" y="154"/>
                    </a:lnTo>
                    <a:lnTo>
                      <a:pt x="208" y="147"/>
                    </a:lnTo>
                    <a:lnTo>
                      <a:pt x="214" y="147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28" y="142"/>
                    </a:lnTo>
                    <a:lnTo>
                      <a:pt x="228" y="142"/>
                    </a:lnTo>
                    <a:lnTo>
                      <a:pt x="236" y="147"/>
                    </a:lnTo>
                    <a:lnTo>
                      <a:pt x="241" y="154"/>
                    </a:lnTo>
                    <a:lnTo>
                      <a:pt x="248" y="162"/>
                    </a:lnTo>
                    <a:lnTo>
                      <a:pt x="248" y="162"/>
                    </a:lnTo>
                    <a:lnTo>
                      <a:pt x="261" y="169"/>
                    </a:lnTo>
                    <a:lnTo>
                      <a:pt x="268" y="174"/>
                    </a:lnTo>
                    <a:lnTo>
                      <a:pt x="281" y="174"/>
                    </a:lnTo>
                    <a:close/>
                  </a:path>
                </a:pathLst>
              </a:custGeom>
              <a:solidFill>
                <a:srgbClr val="A1503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341866" name="Group 874"/>
            <p:cNvGrpSpPr>
              <a:grpSpLocks/>
            </p:cNvGrpSpPr>
            <p:nvPr/>
          </p:nvGrpSpPr>
          <p:grpSpPr bwMode="auto">
            <a:xfrm>
              <a:off x="3638" y="2079"/>
              <a:ext cx="957" cy="750"/>
              <a:chOff x="3638" y="2079"/>
              <a:chExt cx="957" cy="750"/>
            </a:xfrm>
          </p:grpSpPr>
          <p:sp>
            <p:nvSpPr>
              <p:cNvPr id="341666" name="Freeform 674"/>
              <p:cNvSpPr>
                <a:spLocks/>
              </p:cNvSpPr>
              <p:nvPr/>
            </p:nvSpPr>
            <p:spPr bwMode="auto">
              <a:xfrm>
                <a:off x="4245" y="2355"/>
                <a:ext cx="182" cy="121"/>
              </a:xfrm>
              <a:custGeom>
                <a:avLst/>
                <a:gdLst>
                  <a:gd name="T0" fmla="*/ 343 w 363"/>
                  <a:gd name="T1" fmla="*/ 169 h 241"/>
                  <a:gd name="T2" fmla="*/ 328 w 363"/>
                  <a:gd name="T3" fmla="*/ 182 h 241"/>
                  <a:gd name="T4" fmla="*/ 315 w 363"/>
                  <a:gd name="T5" fmla="*/ 189 h 241"/>
                  <a:gd name="T6" fmla="*/ 295 w 363"/>
                  <a:gd name="T7" fmla="*/ 209 h 241"/>
                  <a:gd name="T8" fmla="*/ 281 w 363"/>
                  <a:gd name="T9" fmla="*/ 221 h 241"/>
                  <a:gd name="T10" fmla="*/ 248 w 363"/>
                  <a:gd name="T11" fmla="*/ 229 h 241"/>
                  <a:gd name="T12" fmla="*/ 221 w 363"/>
                  <a:gd name="T13" fmla="*/ 236 h 241"/>
                  <a:gd name="T14" fmla="*/ 174 w 363"/>
                  <a:gd name="T15" fmla="*/ 241 h 241"/>
                  <a:gd name="T16" fmla="*/ 147 w 363"/>
                  <a:gd name="T17" fmla="*/ 241 h 241"/>
                  <a:gd name="T18" fmla="*/ 114 w 363"/>
                  <a:gd name="T19" fmla="*/ 221 h 241"/>
                  <a:gd name="T20" fmla="*/ 94 w 363"/>
                  <a:gd name="T21" fmla="*/ 209 h 241"/>
                  <a:gd name="T22" fmla="*/ 87 w 363"/>
                  <a:gd name="T23" fmla="*/ 174 h 241"/>
                  <a:gd name="T24" fmla="*/ 80 w 363"/>
                  <a:gd name="T25" fmla="*/ 162 h 241"/>
                  <a:gd name="T26" fmla="*/ 60 w 363"/>
                  <a:gd name="T27" fmla="*/ 134 h 241"/>
                  <a:gd name="T28" fmla="*/ 47 w 363"/>
                  <a:gd name="T29" fmla="*/ 122 h 241"/>
                  <a:gd name="T30" fmla="*/ 20 w 363"/>
                  <a:gd name="T31" fmla="*/ 74 h 241"/>
                  <a:gd name="T32" fmla="*/ 7 w 363"/>
                  <a:gd name="T33" fmla="*/ 47 h 241"/>
                  <a:gd name="T34" fmla="*/ 0 w 363"/>
                  <a:gd name="T35" fmla="*/ 13 h 241"/>
                  <a:gd name="T36" fmla="*/ 7 w 363"/>
                  <a:gd name="T37" fmla="*/ 0 h 241"/>
                  <a:gd name="T38" fmla="*/ 20 w 363"/>
                  <a:gd name="T39" fmla="*/ 0 h 241"/>
                  <a:gd name="T40" fmla="*/ 47 w 363"/>
                  <a:gd name="T41" fmla="*/ 7 h 241"/>
                  <a:gd name="T42" fmla="*/ 87 w 363"/>
                  <a:gd name="T43" fmla="*/ 27 h 241"/>
                  <a:gd name="T44" fmla="*/ 101 w 363"/>
                  <a:gd name="T45" fmla="*/ 27 h 241"/>
                  <a:gd name="T46" fmla="*/ 134 w 363"/>
                  <a:gd name="T47" fmla="*/ 47 h 241"/>
                  <a:gd name="T48" fmla="*/ 141 w 363"/>
                  <a:gd name="T49" fmla="*/ 67 h 241"/>
                  <a:gd name="T50" fmla="*/ 134 w 363"/>
                  <a:gd name="T51" fmla="*/ 114 h 241"/>
                  <a:gd name="T52" fmla="*/ 134 w 363"/>
                  <a:gd name="T53" fmla="*/ 122 h 241"/>
                  <a:gd name="T54" fmla="*/ 134 w 363"/>
                  <a:gd name="T55" fmla="*/ 154 h 241"/>
                  <a:gd name="T56" fmla="*/ 134 w 363"/>
                  <a:gd name="T57" fmla="*/ 162 h 241"/>
                  <a:gd name="T58" fmla="*/ 134 w 363"/>
                  <a:gd name="T59" fmla="*/ 189 h 241"/>
                  <a:gd name="T60" fmla="*/ 141 w 363"/>
                  <a:gd name="T61" fmla="*/ 194 h 241"/>
                  <a:gd name="T62" fmla="*/ 168 w 363"/>
                  <a:gd name="T63" fmla="*/ 189 h 241"/>
                  <a:gd name="T64" fmla="*/ 181 w 363"/>
                  <a:gd name="T65" fmla="*/ 182 h 241"/>
                  <a:gd name="T66" fmla="*/ 201 w 363"/>
                  <a:gd name="T67" fmla="*/ 169 h 241"/>
                  <a:gd name="T68" fmla="*/ 214 w 363"/>
                  <a:gd name="T69" fmla="*/ 154 h 241"/>
                  <a:gd name="T70" fmla="*/ 214 w 363"/>
                  <a:gd name="T71" fmla="*/ 147 h 241"/>
                  <a:gd name="T72" fmla="*/ 214 w 363"/>
                  <a:gd name="T73" fmla="*/ 142 h 241"/>
                  <a:gd name="T74" fmla="*/ 221 w 363"/>
                  <a:gd name="T75" fmla="*/ 142 h 241"/>
                  <a:gd name="T76" fmla="*/ 228 w 363"/>
                  <a:gd name="T77" fmla="*/ 142 h 241"/>
                  <a:gd name="T78" fmla="*/ 241 w 363"/>
                  <a:gd name="T79" fmla="*/ 162 h 241"/>
                  <a:gd name="T80" fmla="*/ 248 w 363"/>
                  <a:gd name="T81" fmla="*/ 169 h 241"/>
                  <a:gd name="T82" fmla="*/ 268 w 363"/>
                  <a:gd name="T83" fmla="*/ 182 h 241"/>
                  <a:gd name="T84" fmla="*/ 281 w 363"/>
                  <a:gd name="T85" fmla="*/ 182 h 241"/>
                  <a:gd name="T86" fmla="*/ 303 w 363"/>
                  <a:gd name="T87" fmla="*/ 189 h 241"/>
                  <a:gd name="T88" fmla="*/ 315 w 363"/>
                  <a:gd name="T89" fmla="*/ 182 h 241"/>
                  <a:gd name="T90" fmla="*/ 335 w 363"/>
                  <a:gd name="T91" fmla="*/ 169 h 241"/>
                  <a:gd name="T92" fmla="*/ 350 w 363"/>
                  <a:gd name="T93" fmla="*/ 154 h 241"/>
                  <a:gd name="T94" fmla="*/ 355 w 363"/>
                  <a:gd name="T95" fmla="*/ 147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63" h="241">
                    <a:moveTo>
                      <a:pt x="363" y="142"/>
                    </a:moveTo>
                    <a:lnTo>
                      <a:pt x="343" y="169"/>
                    </a:lnTo>
                    <a:lnTo>
                      <a:pt x="328" y="182"/>
                    </a:lnTo>
                    <a:lnTo>
                      <a:pt x="328" y="182"/>
                    </a:lnTo>
                    <a:lnTo>
                      <a:pt x="328" y="182"/>
                    </a:lnTo>
                    <a:lnTo>
                      <a:pt x="315" y="189"/>
                    </a:lnTo>
                    <a:lnTo>
                      <a:pt x="308" y="194"/>
                    </a:lnTo>
                    <a:lnTo>
                      <a:pt x="295" y="209"/>
                    </a:lnTo>
                    <a:lnTo>
                      <a:pt x="295" y="209"/>
                    </a:lnTo>
                    <a:lnTo>
                      <a:pt x="281" y="221"/>
                    </a:lnTo>
                    <a:lnTo>
                      <a:pt x="268" y="229"/>
                    </a:lnTo>
                    <a:lnTo>
                      <a:pt x="248" y="229"/>
                    </a:lnTo>
                    <a:lnTo>
                      <a:pt x="248" y="229"/>
                    </a:lnTo>
                    <a:lnTo>
                      <a:pt x="221" y="236"/>
                    </a:lnTo>
                    <a:lnTo>
                      <a:pt x="201" y="241"/>
                    </a:lnTo>
                    <a:lnTo>
                      <a:pt x="174" y="241"/>
                    </a:lnTo>
                    <a:lnTo>
                      <a:pt x="174" y="241"/>
                    </a:lnTo>
                    <a:lnTo>
                      <a:pt x="147" y="241"/>
                    </a:lnTo>
                    <a:lnTo>
                      <a:pt x="134" y="236"/>
                    </a:lnTo>
                    <a:lnTo>
                      <a:pt x="114" y="221"/>
                    </a:lnTo>
                    <a:lnTo>
                      <a:pt x="114" y="221"/>
                    </a:lnTo>
                    <a:lnTo>
                      <a:pt x="94" y="209"/>
                    </a:lnTo>
                    <a:lnTo>
                      <a:pt x="87" y="194"/>
                    </a:lnTo>
                    <a:lnTo>
                      <a:pt x="87" y="174"/>
                    </a:lnTo>
                    <a:lnTo>
                      <a:pt x="87" y="174"/>
                    </a:lnTo>
                    <a:lnTo>
                      <a:pt x="80" y="162"/>
                    </a:lnTo>
                    <a:lnTo>
                      <a:pt x="67" y="147"/>
                    </a:lnTo>
                    <a:lnTo>
                      <a:pt x="60" y="134"/>
                    </a:lnTo>
                    <a:lnTo>
                      <a:pt x="60" y="134"/>
                    </a:lnTo>
                    <a:lnTo>
                      <a:pt x="47" y="122"/>
                    </a:lnTo>
                    <a:lnTo>
                      <a:pt x="32" y="102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7" y="47"/>
                    </a:lnTo>
                    <a:lnTo>
                      <a:pt x="0" y="27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7" y="0"/>
                    </a:lnTo>
                    <a:lnTo>
                      <a:pt x="7" y="0"/>
                    </a:lnTo>
                    <a:lnTo>
                      <a:pt x="20" y="0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74" y="20"/>
                    </a:lnTo>
                    <a:lnTo>
                      <a:pt x="87" y="27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14" y="33"/>
                    </a:lnTo>
                    <a:lnTo>
                      <a:pt x="134" y="47"/>
                    </a:lnTo>
                    <a:lnTo>
                      <a:pt x="141" y="67"/>
                    </a:lnTo>
                    <a:lnTo>
                      <a:pt x="141" y="67"/>
                    </a:lnTo>
                    <a:lnTo>
                      <a:pt x="134" y="94"/>
                    </a:lnTo>
                    <a:lnTo>
                      <a:pt x="134" y="114"/>
                    </a:lnTo>
                    <a:lnTo>
                      <a:pt x="134" y="122"/>
                    </a:lnTo>
                    <a:lnTo>
                      <a:pt x="134" y="122"/>
                    </a:lnTo>
                    <a:lnTo>
                      <a:pt x="134" y="134"/>
                    </a:lnTo>
                    <a:lnTo>
                      <a:pt x="134" y="154"/>
                    </a:lnTo>
                    <a:lnTo>
                      <a:pt x="134" y="162"/>
                    </a:lnTo>
                    <a:lnTo>
                      <a:pt x="134" y="162"/>
                    </a:lnTo>
                    <a:lnTo>
                      <a:pt x="134" y="174"/>
                    </a:lnTo>
                    <a:lnTo>
                      <a:pt x="134" y="189"/>
                    </a:lnTo>
                    <a:lnTo>
                      <a:pt x="141" y="194"/>
                    </a:lnTo>
                    <a:lnTo>
                      <a:pt x="141" y="194"/>
                    </a:lnTo>
                    <a:lnTo>
                      <a:pt x="154" y="194"/>
                    </a:lnTo>
                    <a:lnTo>
                      <a:pt x="168" y="189"/>
                    </a:lnTo>
                    <a:lnTo>
                      <a:pt x="181" y="182"/>
                    </a:lnTo>
                    <a:lnTo>
                      <a:pt x="181" y="182"/>
                    </a:lnTo>
                    <a:lnTo>
                      <a:pt x="194" y="174"/>
                    </a:lnTo>
                    <a:lnTo>
                      <a:pt x="201" y="169"/>
                    </a:lnTo>
                    <a:lnTo>
                      <a:pt x="214" y="154"/>
                    </a:lnTo>
                    <a:lnTo>
                      <a:pt x="214" y="154"/>
                    </a:lnTo>
                    <a:lnTo>
                      <a:pt x="214" y="147"/>
                    </a:lnTo>
                    <a:lnTo>
                      <a:pt x="214" y="147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14" y="142"/>
                    </a:lnTo>
                    <a:lnTo>
                      <a:pt x="221" y="142"/>
                    </a:lnTo>
                    <a:lnTo>
                      <a:pt x="228" y="142"/>
                    </a:lnTo>
                    <a:lnTo>
                      <a:pt x="228" y="142"/>
                    </a:lnTo>
                    <a:lnTo>
                      <a:pt x="236" y="147"/>
                    </a:lnTo>
                    <a:lnTo>
                      <a:pt x="241" y="162"/>
                    </a:lnTo>
                    <a:lnTo>
                      <a:pt x="248" y="169"/>
                    </a:lnTo>
                    <a:lnTo>
                      <a:pt x="248" y="169"/>
                    </a:lnTo>
                    <a:lnTo>
                      <a:pt x="256" y="174"/>
                    </a:lnTo>
                    <a:lnTo>
                      <a:pt x="268" y="182"/>
                    </a:lnTo>
                    <a:lnTo>
                      <a:pt x="281" y="182"/>
                    </a:lnTo>
                    <a:lnTo>
                      <a:pt x="281" y="182"/>
                    </a:lnTo>
                    <a:lnTo>
                      <a:pt x="288" y="182"/>
                    </a:lnTo>
                    <a:lnTo>
                      <a:pt x="303" y="189"/>
                    </a:lnTo>
                    <a:lnTo>
                      <a:pt x="315" y="182"/>
                    </a:lnTo>
                    <a:lnTo>
                      <a:pt x="315" y="182"/>
                    </a:lnTo>
                    <a:lnTo>
                      <a:pt x="328" y="174"/>
                    </a:lnTo>
                    <a:lnTo>
                      <a:pt x="335" y="169"/>
                    </a:lnTo>
                    <a:lnTo>
                      <a:pt x="350" y="154"/>
                    </a:lnTo>
                    <a:lnTo>
                      <a:pt x="350" y="154"/>
                    </a:lnTo>
                    <a:lnTo>
                      <a:pt x="350" y="147"/>
                    </a:lnTo>
                    <a:lnTo>
                      <a:pt x="355" y="147"/>
                    </a:lnTo>
                    <a:lnTo>
                      <a:pt x="363" y="142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7" name="Freeform 675"/>
              <p:cNvSpPr>
                <a:spLocks/>
              </p:cNvSpPr>
              <p:nvPr/>
            </p:nvSpPr>
            <p:spPr bwMode="auto">
              <a:xfrm>
                <a:off x="4259" y="2379"/>
                <a:ext cx="53" cy="43"/>
              </a:xfrm>
              <a:custGeom>
                <a:avLst/>
                <a:gdLst>
                  <a:gd name="T0" fmla="*/ 40 w 107"/>
                  <a:gd name="T1" fmla="*/ 80 h 87"/>
                  <a:gd name="T2" fmla="*/ 53 w 107"/>
                  <a:gd name="T3" fmla="*/ 87 h 87"/>
                  <a:gd name="T4" fmla="*/ 74 w 107"/>
                  <a:gd name="T5" fmla="*/ 87 h 87"/>
                  <a:gd name="T6" fmla="*/ 87 w 107"/>
                  <a:gd name="T7" fmla="*/ 80 h 87"/>
                  <a:gd name="T8" fmla="*/ 87 w 107"/>
                  <a:gd name="T9" fmla="*/ 80 h 87"/>
                  <a:gd name="T10" fmla="*/ 94 w 107"/>
                  <a:gd name="T11" fmla="*/ 80 h 87"/>
                  <a:gd name="T12" fmla="*/ 100 w 107"/>
                  <a:gd name="T13" fmla="*/ 67 h 87"/>
                  <a:gd name="T14" fmla="*/ 107 w 107"/>
                  <a:gd name="T15" fmla="*/ 60 h 87"/>
                  <a:gd name="T16" fmla="*/ 107 w 107"/>
                  <a:gd name="T17" fmla="*/ 60 h 87"/>
                  <a:gd name="T18" fmla="*/ 107 w 107"/>
                  <a:gd name="T19" fmla="*/ 47 h 87"/>
                  <a:gd name="T20" fmla="*/ 107 w 107"/>
                  <a:gd name="T21" fmla="*/ 20 h 87"/>
                  <a:gd name="T22" fmla="*/ 107 w 107"/>
                  <a:gd name="T23" fmla="*/ 0 h 87"/>
                  <a:gd name="T24" fmla="*/ 107 w 107"/>
                  <a:gd name="T25" fmla="*/ 0 h 87"/>
                  <a:gd name="T26" fmla="*/ 100 w 107"/>
                  <a:gd name="T27" fmla="*/ 0 h 87"/>
                  <a:gd name="T28" fmla="*/ 87 w 107"/>
                  <a:gd name="T29" fmla="*/ 13 h 87"/>
                  <a:gd name="T30" fmla="*/ 74 w 107"/>
                  <a:gd name="T31" fmla="*/ 20 h 87"/>
                  <a:gd name="T32" fmla="*/ 74 w 107"/>
                  <a:gd name="T33" fmla="*/ 20 h 87"/>
                  <a:gd name="T34" fmla="*/ 67 w 107"/>
                  <a:gd name="T35" fmla="*/ 20 h 87"/>
                  <a:gd name="T36" fmla="*/ 53 w 107"/>
                  <a:gd name="T37" fmla="*/ 27 h 87"/>
                  <a:gd name="T38" fmla="*/ 47 w 107"/>
                  <a:gd name="T39" fmla="*/ 27 h 87"/>
                  <a:gd name="T40" fmla="*/ 47 w 107"/>
                  <a:gd name="T41" fmla="*/ 27 h 87"/>
                  <a:gd name="T42" fmla="*/ 33 w 107"/>
                  <a:gd name="T43" fmla="*/ 20 h 87"/>
                  <a:gd name="T44" fmla="*/ 13 w 107"/>
                  <a:gd name="T45" fmla="*/ 13 h 87"/>
                  <a:gd name="T46" fmla="*/ 0 w 107"/>
                  <a:gd name="T47" fmla="*/ 13 h 87"/>
                  <a:gd name="T48" fmla="*/ 0 w 107"/>
                  <a:gd name="T49" fmla="*/ 13 h 87"/>
                  <a:gd name="T50" fmla="*/ 0 w 107"/>
                  <a:gd name="T51" fmla="*/ 33 h 87"/>
                  <a:gd name="T52" fmla="*/ 13 w 107"/>
                  <a:gd name="T53" fmla="*/ 60 h 87"/>
                  <a:gd name="T54" fmla="*/ 40 w 107"/>
                  <a:gd name="T55" fmla="*/ 8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7" h="87">
                    <a:moveTo>
                      <a:pt x="40" y="80"/>
                    </a:moveTo>
                    <a:lnTo>
                      <a:pt x="53" y="87"/>
                    </a:lnTo>
                    <a:lnTo>
                      <a:pt x="74" y="87"/>
                    </a:lnTo>
                    <a:lnTo>
                      <a:pt x="87" y="80"/>
                    </a:lnTo>
                    <a:lnTo>
                      <a:pt x="87" y="80"/>
                    </a:lnTo>
                    <a:lnTo>
                      <a:pt x="94" y="80"/>
                    </a:lnTo>
                    <a:lnTo>
                      <a:pt x="100" y="67"/>
                    </a:lnTo>
                    <a:lnTo>
                      <a:pt x="107" y="60"/>
                    </a:lnTo>
                    <a:lnTo>
                      <a:pt x="107" y="60"/>
                    </a:lnTo>
                    <a:lnTo>
                      <a:pt x="107" y="47"/>
                    </a:lnTo>
                    <a:lnTo>
                      <a:pt x="107" y="2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0" y="0"/>
                    </a:lnTo>
                    <a:lnTo>
                      <a:pt x="87" y="13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67" y="20"/>
                    </a:lnTo>
                    <a:lnTo>
                      <a:pt x="5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33" y="20"/>
                    </a:lnTo>
                    <a:lnTo>
                      <a:pt x="13" y="13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33"/>
                    </a:lnTo>
                    <a:lnTo>
                      <a:pt x="13" y="60"/>
                    </a:lnTo>
                    <a:lnTo>
                      <a:pt x="40" y="80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8" name="Freeform 676"/>
              <p:cNvSpPr>
                <a:spLocks/>
              </p:cNvSpPr>
              <p:nvPr/>
            </p:nvSpPr>
            <p:spPr bwMode="auto">
              <a:xfrm>
                <a:off x="4289" y="2429"/>
                <a:ext cx="97" cy="40"/>
              </a:xfrm>
              <a:custGeom>
                <a:avLst/>
                <a:gdLst>
                  <a:gd name="T0" fmla="*/ 67 w 194"/>
                  <a:gd name="T1" fmla="*/ 54 h 82"/>
                  <a:gd name="T2" fmla="*/ 74 w 194"/>
                  <a:gd name="T3" fmla="*/ 54 h 82"/>
                  <a:gd name="T4" fmla="*/ 87 w 194"/>
                  <a:gd name="T5" fmla="*/ 54 h 82"/>
                  <a:gd name="T6" fmla="*/ 101 w 194"/>
                  <a:gd name="T7" fmla="*/ 42 h 82"/>
                  <a:gd name="T8" fmla="*/ 101 w 194"/>
                  <a:gd name="T9" fmla="*/ 42 h 82"/>
                  <a:gd name="T10" fmla="*/ 114 w 194"/>
                  <a:gd name="T11" fmla="*/ 27 h 82"/>
                  <a:gd name="T12" fmla="*/ 121 w 194"/>
                  <a:gd name="T13" fmla="*/ 22 h 82"/>
                  <a:gd name="T14" fmla="*/ 127 w 194"/>
                  <a:gd name="T15" fmla="*/ 7 h 82"/>
                  <a:gd name="T16" fmla="*/ 127 w 194"/>
                  <a:gd name="T17" fmla="*/ 7 h 82"/>
                  <a:gd name="T18" fmla="*/ 134 w 194"/>
                  <a:gd name="T19" fmla="*/ 7 h 82"/>
                  <a:gd name="T20" fmla="*/ 149 w 194"/>
                  <a:gd name="T21" fmla="*/ 15 h 82"/>
                  <a:gd name="T22" fmla="*/ 161 w 194"/>
                  <a:gd name="T23" fmla="*/ 22 h 82"/>
                  <a:gd name="T24" fmla="*/ 161 w 194"/>
                  <a:gd name="T25" fmla="*/ 22 h 82"/>
                  <a:gd name="T26" fmla="*/ 174 w 194"/>
                  <a:gd name="T27" fmla="*/ 35 h 82"/>
                  <a:gd name="T28" fmla="*/ 188 w 194"/>
                  <a:gd name="T29" fmla="*/ 47 h 82"/>
                  <a:gd name="T30" fmla="*/ 194 w 194"/>
                  <a:gd name="T31" fmla="*/ 62 h 82"/>
                  <a:gd name="T32" fmla="*/ 194 w 194"/>
                  <a:gd name="T33" fmla="*/ 62 h 82"/>
                  <a:gd name="T34" fmla="*/ 181 w 194"/>
                  <a:gd name="T35" fmla="*/ 74 h 82"/>
                  <a:gd name="T36" fmla="*/ 154 w 194"/>
                  <a:gd name="T37" fmla="*/ 82 h 82"/>
                  <a:gd name="T38" fmla="*/ 134 w 194"/>
                  <a:gd name="T39" fmla="*/ 82 h 82"/>
                  <a:gd name="T40" fmla="*/ 134 w 194"/>
                  <a:gd name="T41" fmla="*/ 82 h 82"/>
                  <a:gd name="T42" fmla="*/ 101 w 194"/>
                  <a:gd name="T43" fmla="*/ 82 h 82"/>
                  <a:gd name="T44" fmla="*/ 54 w 194"/>
                  <a:gd name="T45" fmla="*/ 74 h 82"/>
                  <a:gd name="T46" fmla="*/ 20 w 194"/>
                  <a:gd name="T47" fmla="*/ 62 h 82"/>
                  <a:gd name="T48" fmla="*/ 20 w 194"/>
                  <a:gd name="T49" fmla="*/ 62 h 82"/>
                  <a:gd name="T50" fmla="*/ 7 w 194"/>
                  <a:gd name="T51" fmla="*/ 47 h 82"/>
                  <a:gd name="T52" fmla="*/ 0 w 194"/>
                  <a:gd name="T53" fmla="*/ 35 h 82"/>
                  <a:gd name="T54" fmla="*/ 0 w 194"/>
                  <a:gd name="T55" fmla="*/ 22 h 82"/>
                  <a:gd name="T56" fmla="*/ 0 w 194"/>
                  <a:gd name="T57" fmla="*/ 22 h 82"/>
                  <a:gd name="T58" fmla="*/ 7 w 194"/>
                  <a:gd name="T59" fmla="*/ 15 h 82"/>
                  <a:gd name="T60" fmla="*/ 14 w 194"/>
                  <a:gd name="T61" fmla="*/ 0 h 82"/>
                  <a:gd name="T62" fmla="*/ 27 w 194"/>
                  <a:gd name="T63" fmla="*/ 0 h 82"/>
                  <a:gd name="T64" fmla="*/ 27 w 194"/>
                  <a:gd name="T65" fmla="*/ 0 h 82"/>
                  <a:gd name="T66" fmla="*/ 27 w 194"/>
                  <a:gd name="T67" fmla="*/ 15 h 82"/>
                  <a:gd name="T68" fmla="*/ 34 w 194"/>
                  <a:gd name="T69" fmla="*/ 22 h 82"/>
                  <a:gd name="T70" fmla="*/ 40 w 194"/>
                  <a:gd name="T71" fmla="*/ 35 h 82"/>
                  <a:gd name="T72" fmla="*/ 40 w 194"/>
                  <a:gd name="T73" fmla="*/ 35 h 82"/>
                  <a:gd name="T74" fmla="*/ 47 w 194"/>
                  <a:gd name="T75" fmla="*/ 47 h 82"/>
                  <a:gd name="T76" fmla="*/ 54 w 194"/>
                  <a:gd name="T77" fmla="*/ 54 h 82"/>
                  <a:gd name="T78" fmla="*/ 67 w 194"/>
                  <a:gd name="T79" fmla="*/ 5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82">
                    <a:moveTo>
                      <a:pt x="67" y="54"/>
                    </a:moveTo>
                    <a:lnTo>
                      <a:pt x="74" y="54"/>
                    </a:lnTo>
                    <a:lnTo>
                      <a:pt x="87" y="54"/>
                    </a:lnTo>
                    <a:lnTo>
                      <a:pt x="101" y="42"/>
                    </a:lnTo>
                    <a:lnTo>
                      <a:pt x="101" y="42"/>
                    </a:lnTo>
                    <a:lnTo>
                      <a:pt x="114" y="27"/>
                    </a:lnTo>
                    <a:lnTo>
                      <a:pt x="121" y="22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34" y="7"/>
                    </a:lnTo>
                    <a:lnTo>
                      <a:pt x="149" y="15"/>
                    </a:lnTo>
                    <a:lnTo>
                      <a:pt x="161" y="22"/>
                    </a:lnTo>
                    <a:lnTo>
                      <a:pt x="161" y="22"/>
                    </a:lnTo>
                    <a:lnTo>
                      <a:pt x="174" y="35"/>
                    </a:lnTo>
                    <a:lnTo>
                      <a:pt x="188" y="47"/>
                    </a:lnTo>
                    <a:lnTo>
                      <a:pt x="194" y="62"/>
                    </a:lnTo>
                    <a:lnTo>
                      <a:pt x="194" y="62"/>
                    </a:lnTo>
                    <a:lnTo>
                      <a:pt x="181" y="74"/>
                    </a:lnTo>
                    <a:lnTo>
                      <a:pt x="154" y="82"/>
                    </a:lnTo>
                    <a:lnTo>
                      <a:pt x="134" y="82"/>
                    </a:lnTo>
                    <a:lnTo>
                      <a:pt x="134" y="82"/>
                    </a:lnTo>
                    <a:lnTo>
                      <a:pt x="101" y="82"/>
                    </a:lnTo>
                    <a:lnTo>
                      <a:pt x="54" y="74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7" y="47"/>
                    </a:lnTo>
                    <a:lnTo>
                      <a:pt x="0" y="35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7" y="15"/>
                    </a:lnTo>
                    <a:lnTo>
                      <a:pt x="14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15"/>
                    </a:lnTo>
                    <a:lnTo>
                      <a:pt x="34" y="22"/>
                    </a:lnTo>
                    <a:lnTo>
                      <a:pt x="40" y="35"/>
                    </a:lnTo>
                    <a:lnTo>
                      <a:pt x="40" y="35"/>
                    </a:lnTo>
                    <a:lnTo>
                      <a:pt x="47" y="47"/>
                    </a:lnTo>
                    <a:lnTo>
                      <a:pt x="54" y="54"/>
                    </a:lnTo>
                    <a:lnTo>
                      <a:pt x="67" y="54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69" name="Freeform 677"/>
              <p:cNvSpPr>
                <a:spLocks/>
              </p:cNvSpPr>
              <p:nvPr/>
            </p:nvSpPr>
            <p:spPr bwMode="auto">
              <a:xfrm>
                <a:off x="4259" y="2382"/>
                <a:ext cx="50" cy="37"/>
              </a:xfrm>
              <a:custGeom>
                <a:avLst/>
                <a:gdLst>
                  <a:gd name="T0" fmla="*/ 47 w 100"/>
                  <a:gd name="T1" fmla="*/ 20 h 73"/>
                  <a:gd name="T2" fmla="*/ 53 w 100"/>
                  <a:gd name="T3" fmla="*/ 20 h 73"/>
                  <a:gd name="T4" fmla="*/ 67 w 100"/>
                  <a:gd name="T5" fmla="*/ 20 h 73"/>
                  <a:gd name="T6" fmla="*/ 74 w 100"/>
                  <a:gd name="T7" fmla="*/ 20 h 73"/>
                  <a:gd name="T8" fmla="*/ 74 w 100"/>
                  <a:gd name="T9" fmla="*/ 20 h 73"/>
                  <a:gd name="T10" fmla="*/ 80 w 100"/>
                  <a:gd name="T11" fmla="*/ 13 h 73"/>
                  <a:gd name="T12" fmla="*/ 94 w 100"/>
                  <a:gd name="T13" fmla="*/ 0 h 73"/>
                  <a:gd name="T14" fmla="*/ 100 w 100"/>
                  <a:gd name="T15" fmla="*/ 0 h 73"/>
                  <a:gd name="T16" fmla="*/ 100 w 100"/>
                  <a:gd name="T17" fmla="*/ 0 h 73"/>
                  <a:gd name="T18" fmla="*/ 100 w 100"/>
                  <a:gd name="T19" fmla="*/ 13 h 73"/>
                  <a:gd name="T20" fmla="*/ 100 w 100"/>
                  <a:gd name="T21" fmla="*/ 33 h 73"/>
                  <a:gd name="T22" fmla="*/ 100 w 100"/>
                  <a:gd name="T23" fmla="*/ 48 h 73"/>
                  <a:gd name="T24" fmla="*/ 100 w 100"/>
                  <a:gd name="T25" fmla="*/ 48 h 73"/>
                  <a:gd name="T26" fmla="*/ 94 w 100"/>
                  <a:gd name="T27" fmla="*/ 60 h 73"/>
                  <a:gd name="T28" fmla="*/ 87 w 100"/>
                  <a:gd name="T29" fmla="*/ 68 h 73"/>
                  <a:gd name="T30" fmla="*/ 80 w 100"/>
                  <a:gd name="T31" fmla="*/ 73 h 73"/>
                  <a:gd name="T32" fmla="*/ 80 w 100"/>
                  <a:gd name="T33" fmla="*/ 73 h 73"/>
                  <a:gd name="T34" fmla="*/ 67 w 100"/>
                  <a:gd name="T35" fmla="*/ 73 h 73"/>
                  <a:gd name="T36" fmla="*/ 47 w 100"/>
                  <a:gd name="T37" fmla="*/ 73 h 73"/>
                  <a:gd name="T38" fmla="*/ 33 w 100"/>
                  <a:gd name="T39" fmla="*/ 68 h 73"/>
                  <a:gd name="T40" fmla="*/ 33 w 100"/>
                  <a:gd name="T41" fmla="*/ 68 h 73"/>
                  <a:gd name="T42" fmla="*/ 13 w 100"/>
                  <a:gd name="T43" fmla="*/ 48 h 73"/>
                  <a:gd name="T44" fmla="*/ 0 w 100"/>
                  <a:gd name="T45" fmla="*/ 26 h 73"/>
                  <a:gd name="T46" fmla="*/ 5 w 100"/>
                  <a:gd name="T47" fmla="*/ 13 h 73"/>
                  <a:gd name="T48" fmla="*/ 5 w 100"/>
                  <a:gd name="T49" fmla="*/ 13 h 73"/>
                  <a:gd name="T50" fmla="*/ 13 w 100"/>
                  <a:gd name="T51" fmla="*/ 6 h 73"/>
                  <a:gd name="T52" fmla="*/ 33 w 100"/>
                  <a:gd name="T53" fmla="*/ 13 h 73"/>
                  <a:gd name="T54" fmla="*/ 47 w 100"/>
                  <a:gd name="T55" fmla="*/ 2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0" h="73">
                    <a:moveTo>
                      <a:pt x="47" y="20"/>
                    </a:moveTo>
                    <a:lnTo>
                      <a:pt x="53" y="20"/>
                    </a:lnTo>
                    <a:lnTo>
                      <a:pt x="67" y="20"/>
                    </a:lnTo>
                    <a:lnTo>
                      <a:pt x="74" y="20"/>
                    </a:lnTo>
                    <a:lnTo>
                      <a:pt x="74" y="20"/>
                    </a:lnTo>
                    <a:lnTo>
                      <a:pt x="80" y="13"/>
                    </a:lnTo>
                    <a:lnTo>
                      <a:pt x="94" y="0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0" y="13"/>
                    </a:lnTo>
                    <a:lnTo>
                      <a:pt x="100" y="33"/>
                    </a:lnTo>
                    <a:lnTo>
                      <a:pt x="100" y="48"/>
                    </a:lnTo>
                    <a:lnTo>
                      <a:pt x="100" y="48"/>
                    </a:lnTo>
                    <a:lnTo>
                      <a:pt x="94" y="60"/>
                    </a:lnTo>
                    <a:lnTo>
                      <a:pt x="87" y="68"/>
                    </a:lnTo>
                    <a:lnTo>
                      <a:pt x="80" y="73"/>
                    </a:lnTo>
                    <a:lnTo>
                      <a:pt x="80" y="73"/>
                    </a:lnTo>
                    <a:lnTo>
                      <a:pt x="67" y="73"/>
                    </a:lnTo>
                    <a:lnTo>
                      <a:pt x="47" y="73"/>
                    </a:lnTo>
                    <a:lnTo>
                      <a:pt x="33" y="68"/>
                    </a:lnTo>
                    <a:lnTo>
                      <a:pt x="33" y="68"/>
                    </a:lnTo>
                    <a:lnTo>
                      <a:pt x="13" y="48"/>
                    </a:lnTo>
                    <a:lnTo>
                      <a:pt x="0" y="26"/>
                    </a:lnTo>
                    <a:lnTo>
                      <a:pt x="5" y="13"/>
                    </a:lnTo>
                    <a:lnTo>
                      <a:pt x="5" y="13"/>
                    </a:lnTo>
                    <a:lnTo>
                      <a:pt x="13" y="6"/>
                    </a:lnTo>
                    <a:lnTo>
                      <a:pt x="33" y="13"/>
                    </a:lnTo>
                    <a:lnTo>
                      <a:pt x="47" y="20"/>
                    </a:lnTo>
                    <a:close/>
                  </a:path>
                </a:pathLst>
              </a:custGeom>
              <a:solidFill>
                <a:srgbClr val="9E4C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0" name="Freeform 678"/>
              <p:cNvSpPr>
                <a:spLocks/>
              </p:cNvSpPr>
              <p:nvPr/>
            </p:nvSpPr>
            <p:spPr bwMode="auto">
              <a:xfrm>
                <a:off x="4262" y="2385"/>
                <a:ext cx="44" cy="31"/>
              </a:xfrm>
              <a:custGeom>
                <a:avLst/>
                <a:gdLst>
                  <a:gd name="T0" fmla="*/ 42 w 89"/>
                  <a:gd name="T1" fmla="*/ 14 h 62"/>
                  <a:gd name="T2" fmla="*/ 48 w 89"/>
                  <a:gd name="T3" fmla="*/ 20 h 62"/>
                  <a:gd name="T4" fmla="*/ 55 w 89"/>
                  <a:gd name="T5" fmla="*/ 14 h 62"/>
                  <a:gd name="T6" fmla="*/ 62 w 89"/>
                  <a:gd name="T7" fmla="*/ 14 h 62"/>
                  <a:gd name="T8" fmla="*/ 62 w 89"/>
                  <a:gd name="T9" fmla="*/ 14 h 62"/>
                  <a:gd name="T10" fmla="*/ 69 w 89"/>
                  <a:gd name="T11" fmla="*/ 7 h 62"/>
                  <a:gd name="T12" fmla="*/ 82 w 89"/>
                  <a:gd name="T13" fmla="*/ 0 h 62"/>
                  <a:gd name="T14" fmla="*/ 89 w 89"/>
                  <a:gd name="T15" fmla="*/ 0 h 62"/>
                  <a:gd name="T16" fmla="*/ 89 w 89"/>
                  <a:gd name="T17" fmla="*/ 0 h 62"/>
                  <a:gd name="T18" fmla="*/ 89 w 89"/>
                  <a:gd name="T19" fmla="*/ 14 h 62"/>
                  <a:gd name="T20" fmla="*/ 89 w 89"/>
                  <a:gd name="T21" fmla="*/ 34 h 62"/>
                  <a:gd name="T22" fmla="*/ 89 w 89"/>
                  <a:gd name="T23" fmla="*/ 42 h 62"/>
                  <a:gd name="T24" fmla="*/ 89 w 89"/>
                  <a:gd name="T25" fmla="*/ 42 h 62"/>
                  <a:gd name="T26" fmla="*/ 82 w 89"/>
                  <a:gd name="T27" fmla="*/ 54 h 62"/>
                  <a:gd name="T28" fmla="*/ 75 w 89"/>
                  <a:gd name="T29" fmla="*/ 62 h 62"/>
                  <a:gd name="T30" fmla="*/ 69 w 89"/>
                  <a:gd name="T31" fmla="*/ 62 h 62"/>
                  <a:gd name="T32" fmla="*/ 69 w 89"/>
                  <a:gd name="T33" fmla="*/ 62 h 62"/>
                  <a:gd name="T34" fmla="*/ 55 w 89"/>
                  <a:gd name="T35" fmla="*/ 62 h 62"/>
                  <a:gd name="T36" fmla="*/ 42 w 89"/>
                  <a:gd name="T37" fmla="*/ 62 h 62"/>
                  <a:gd name="T38" fmla="*/ 28 w 89"/>
                  <a:gd name="T39" fmla="*/ 54 h 62"/>
                  <a:gd name="T40" fmla="*/ 28 w 89"/>
                  <a:gd name="T41" fmla="*/ 54 h 62"/>
                  <a:gd name="T42" fmla="*/ 8 w 89"/>
                  <a:gd name="T43" fmla="*/ 42 h 62"/>
                  <a:gd name="T44" fmla="*/ 0 w 89"/>
                  <a:gd name="T45" fmla="*/ 20 h 62"/>
                  <a:gd name="T46" fmla="*/ 0 w 89"/>
                  <a:gd name="T47" fmla="*/ 7 h 62"/>
                  <a:gd name="T48" fmla="*/ 0 w 89"/>
                  <a:gd name="T49" fmla="*/ 7 h 62"/>
                  <a:gd name="T50" fmla="*/ 15 w 89"/>
                  <a:gd name="T51" fmla="*/ 7 h 62"/>
                  <a:gd name="T52" fmla="*/ 28 w 89"/>
                  <a:gd name="T53" fmla="*/ 14 h 62"/>
                  <a:gd name="T54" fmla="*/ 42 w 89"/>
                  <a:gd name="T55" fmla="*/ 1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9" h="62">
                    <a:moveTo>
                      <a:pt x="42" y="14"/>
                    </a:moveTo>
                    <a:lnTo>
                      <a:pt x="48" y="20"/>
                    </a:lnTo>
                    <a:lnTo>
                      <a:pt x="55" y="14"/>
                    </a:lnTo>
                    <a:lnTo>
                      <a:pt x="62" y="14"/>
                    </a:lnTo>
                    <a:lnTo>
                      <a:pt x="62" y="14"/>
                    </a:lnTo>
                    <a:lnTo>
                      <a:pt x="69" y="7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89" y="0"/>
                    </a:lnTo>
                    <a:lnTo>
                      <a:pt x="89" y="14"/>
                    </a:lnTo>
                    <a:lnTo>
                      <a:pt x="89" y="34"/>
                    </a:lnTo>
                    <a:lnTo>
                      <a:pt x="89" y="42"/>
                    </a:lnTo>
                    <a:lnTo>
                      <a:pt x="89" y="42"/>
                    </a:lnTo>
                    <a:lnTo>
                      <a:pt x="82" y="54"/>
                    </a:lnTo>
                    <a:lnTo>
                      <a:pt x="75" y="62"/>
                    </a:lnTo>
                    <a:lnTo>
                      <a:pt x="69" y="62"/>
                    </a:lnTo>
                    <a:lnTo>
                      <a:pt x="69" y="62"/>
                    </a:lnTo>
                    <a:lnTo>
                      <a:pt x="55" y="62"/>
                    </a:lnTo>
                    <a:lnTo>
                      <a:pt x="42" y="62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8" y="42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5" y="7"/>
                    </a:lnTo>
                    <a:lnTo>
                      <a:pt x="28" y="14"/>
                    </a:lnTo>
                    <a:lnTo>
                      <a:pt x="42" y="14"/>
                    </a:lnTo>
                    <a:close/>
                  </a:path>
                </a:pathLst>
              </a:custGeom>
              <a:solidFill>
                <a:srgbClr val="AB5A4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1" name="Freeform 679"/>
              <p:cNvSpPr>
                <a:spLocks/>
              </p:cNvSpPr>
              <p:nvPr/>
            </p:nvSpPr>
            <p:spPr bwMode="auto">
              <a:xfrm>
                <a:off x="4262" y="2389"/>
                <a:ext cx="44" cy="27"/>
              </a:xfrm>
              <a:custGeom>
                <a:avLst/>
                <a:gdLst>
                  <a:gd name="T0" fmla="*/ 42 w 89"/>
                  <a:gd name="T1" fmla="*/ 13 h 55"/>
                  <a:gd name="T2" fmla="*/ 48 w 89"/>
                  <a:gd name="T3" fmla="*/ 13 h 55"/>
                  <a:gd name="T4" fmla="*/ 55 w 89"/>
                  <a:gd name="T5" fmla="*/ 13 h 55"/>
                  <a:gd name="T6" fmla="*/ 62 w 89"/>
                  <a:gd name="T7" fmla="*/ 13 h 55"/>
                  <a:gd name="T8" fmla="*/ 62 w 89"/>
                  <a:gd name="T9" fmla="*/ 13 h 55"/>
                  <a:gd name="T10" fmla="*/ 69 w 89"/>
                  <a:gd name="T11" fmla="*/ 7 h 55"/>
                  <a:gd name="T12" fmla="*/ 75 w 89"/>
                  <a:gd name="T13" fmla="*/ 0 h 55"/>
                  <a:gd name="T14" fmla="*/ 82 w 89"/>
                  <a:gd name="T15" fmla="*/ 0 h 55"/>
                  <a:gd name="T16" fmla="*/ 82 w 89"/>
                  <a:gd name="T17" fmla="*/ 0 h 55"/>
                  <a:gd name="T18" fmla="*/ 82 w 89"/>
                  <a:gd name="T19" fmla="*/ 13 h 55"/>
                  <a:gd name="T20" fmla="*/ 89 w 89"/>
                  <a:gd name="T21" fmla="*/ 27 h 55"/>
                  <a:gd name="T22" fmla="*/ 89 w 89"/>
                  <a:gd name="T23" fmla="*/ 35 h 55"/>
                  <a:gd name="T24" fmla="*/ 89 w 89"/>
                  <a:gd name="T25" fmla="*/ 35 h 55"/>
                  <a:gd name="T26" fmla="*/ 82 w 89"/>
                  <a:gd name="T27" fmla="*/ 40 h 55"/>
                  <a:gd name="T28" fmla="*/ 69 w 89"/>
                  <a:gd name="T29" fmla="*/ 47 h 55"/>
                  <a:gd name="T30" fmla="*/ 62 w 89"/>
                  <a:gd name="T31" fmla="*/ 47 h 55"/>
                  <a:gd name="T32" fmla="*/ 62 w 89"/>
                  <a:gd name="T33" fmla="*/ 47 h 55"/>
                  <a:gd name="T34" fmla="*/ 48 w 89"/>
                  <a:gd name="T35" fmla="*/ 55 h 55"/>
                  <a:gd name="T36" fmla="*/ 42 w 89"/>
                  <a:gd name="T37" fmla="*/ 55 h 55"/>
                  <a:gd name="T38" fmla="*/ 28 w 89"/>
                  <a:gd name="T39" fmla="*/ 47 h 55"/>
                  <a:gd name="T40" fmla="*/ 28 w 89"/>
                  <a:gd name="T41" fmla="*/ 47 h 55"/>
                  <a:gd name="T42" fmla="*/ 15 w 89"/>
                  <a:gd name="T43" fmla="*/ 35 h 55"/>
                  <a:gd name="T44" fmla="*/ 0 w 89"/>
                  <a:gd name="T45" fmla="*/ 20 h 55"/>
                  <a:gd name="T46" fmla="*/ 0 w 89"/>
                  <a:gd name="T47" fmla="*/ 7 h 55"/>
                  <a:gd name="T48" fmla="*/ 0 w 89"/>
                  <a:gd name="T49" fmla="*/ 7 h 55"/>
                  <a:gd name="T50" fmla="*/ 15 w 89"/>
                  <a:gd name="T51" fmla="*/ 0 h 55"/>
                  <a:gd name="T52" fmla="*/ 28 w 89"/>
                  <a:gd name="T53" fmla="*/ 7 h 55"/>
                  <a:gd name="T54" fmla="*/ 42 w 89"/>
                  <a:gd name="T55" fmla="*/ 1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9" h="55">
                    <a:moveTo>
                      <a:pt x="42" y="13"/>
                    </a:moveTo>
                    <a:lnTo>
                      <a:pt x="48" y="13"/>
                    </a:lnTo>
                    <a:lnTo>
                      <a:pt x="55" y="13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69" y="7"/>
                    </a:lnTo>
                    <a:lnTo>
                      <a:pt x="75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2" y="13"/>
                    </a:lnTo>
                    <a:lnTo>
                      <a:pt x="89" y="27"/>
                    </a:lnTo>
                    <a:lnTo>
                      <a:pt x="89" y="35"/>
                    </a:lnTo>
                    <a:lnTo>
                      <a:pt x="89" y="35"/>
                    </a:lnTo>
                    <a:lnTo>
                      <a:pt x="82" y="40"/>
                    </a:lnTo>
                    <a:lnTo>
                      <a:pt x="69" y="47"/>
                    </a:lnTo>
                    <a:lnTo>
                      <a:pt x="62" y="47"/>
                    </a:lnTo>
                    <a:lnTo>
                      <a:pt x="62" y="47"/>
                    </a:lnTo>
                    <a:lnTo>
                      <a:pt x="48" y="55"/>
                    </a:lnTo>
                    <a:lnTo>
                      <a:pt x="42" y="55"/>
                    </a:lnTo>
                    <a:lnTo>
                      <a:pt x="28" y="47"/>
                    </a:lnTo>
                    <a:lnTo>
                      <a:pt x="28" y="47"/>
                    </a:lnTo>
                    <a:lnTo>
                      <a:pt x="15" y="35"/>
                    </a:lnTo>
                    <a:lnTo>
                      <a:pt x="0" y="20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5" y="0"/>
                    </a:lnTo>
                    <a:lnTo>
                      <a:pt x="28" y="7"/>
                    </a:lnTo>
                    <a:lnTo>
                      <a:pt x="42" y="13"/>
                    </a:lnTo>
                    <a:close/>
                  </a:path>
                </a:pathLst>
              </a:custGeom>
              <a:solidFill>
                <a:srgbClr val="B8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2" name="Freeform 680"/>
              <p:cNvSpPr>
                <a:spLocks/>
              </p:cNvSpPr>
              <p:nvPr/>
            </p:nvSpPr>
            <p:spPr bwMode="auto">
              <a:xfrm>
                <a:off x="4265" y="2392"/>
                <a:ext cx="38" cy="20"/>
              </a:xfrm>
              <a:custGeom>
                <a:avLst/>
                <a:gdLst>
                  <a:gd name="T0" fmla="*/ 34 w 74"/>
                  <a:gd name="T1" fmla="*/ 6 h 40"/>
                  <a:gd name="T2" fmla="*/ 34 w 74"/>
                  <a:gd name="T3" fmla="*/ 6 h 40"/>
                  <a:gd name="T4" fmla="*/ 40 w 74"/>
                  <a:gd name="T5" fmla="*/ 6 h 40"/>
                  <a:gd name="T6" fmla="*/ 47 w 74"/>
                  <a:gd name="T7" fmla="*/ 6 h 40"/>
                  <a:gd name="T8" fmla="*/ 47 w 74"/>
                  <a:gd name="T9" fmla="*/ 6 h 40"/>
                  <a:gd name="T10" fmla="*/ 54 w 74"/>
                  <a:gd name="T11" fmla="*/ 6 h 40"/>
                  <a:gd name="T12" fmla="*/ 61 w 74"/>
                  <a:gd name="T13" fmla="*/ 0 h 40"/>
                  <a:gd name="T14" fmla="*/ 67 w 74"/>
                  <a:gd name="T15" fmla="*/ 0 h 40"/>
                  <a:gd name="T16" fmla="*/ 67 w 74"/>
                  <a:gd name="T17" fmla="*/ 0 h 40"/>
                  <a:gd name="T18" fmla="*/ 67 w 74"/>
                  <a:gd name="T19" fmla="*/ 6 h 40"/>
                  <a:gd name="T20" fmla="*/ 74 w 74"/>
                  <a:gd name="T21" fmla="*/ 20 h 40"/>
                  <a:gd name="T22" fmla="*/ 74 w 74"/>
                  <a:gd name="T23" fmla="*/ 28 h 40"/>
                  <a:gd name="T24" fmla="*/ 74 w 74"/>
                  <a:gd name="T25" fmla="*/ 28 h 40"/>
                  <a:gd name="T26" fmla="*/ 67 w 74"/>
                  <a:gd name="T27" fmla="*/ 33 h 40"/>
                  <a:gd name="T28" fmla="*/ 54 w 74"/>
                  <a:gd name="T29" fmla="*/ 40 h 40"/>
                  <a:gd name="T30" fmla="*/ 47 w 74"/>
                  <a:gd name="T31" fmla="*/ 40 h 40"/>
                  <a:gd name="T32" fmla="*/ 47 w 74"/>
                  <a:gd name="T33" fmla="*/ 40 h 40"/>
                  <a:gd name="T34" fmla="*/ 34 w 74"/>
                  <a:gd name="T35" fmla="*/ 40 h 40"/>
                  <a:gd name="T36" fmla="*/ 27 w 74"/>
                  <a:gd name="T37" fmla="*/ 40 h 40"/>
                  <a:gd name="T38" fmla="*/ 20 w 74"/>
                  <a:gd name="T39" fmla="*/ 33 h 40"/>
                  <a:gd name="T40" fmla="*/ 20 w 74"/>
                  <a:gd name="T41" fmla="*/ 33 h 40"/>
                  <a:gd name="T42" fmla="*/ 7 w 74"/>
                  <a:gd name="T43" fmla="*/ 28 h 40"/>
                  <a:gd name="T44" fmla="*/ 0 w 74"/>
                  <a:gd name="T45" fmla="*/ 13 h 40"/>
                  <a:gd name="T46" fmla="*/ 0 w 74"/>
                  <a:gd name="T47" fmla="*/ 0 h 40"/>
                  <a:gd name="T48" fmla="*/ 0 w 74"/>
                  <a:gd name="T49" fmla="*/ 0 h 40"/>
                  <a:gd name="T50" fmla="*/ 7 w 74"/>
                  <a:gd name="T51" fmla="*/ 0 h 40"/>
                  <a:gd name="T52" fmla="*/ 20 w 74"/>
                  <a:gd name="T53" fmla="*/ 0 h 40"/>
                  <a:gd name="T54" fmla="*/ 34 w 74"/>
                  <a:gd name="T55" fmla="*/ 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4" h="40">
                    <a:moveTo>
                      <a:pt x="34" y="6"/>
                    </a:moveTo>
                    <a:lnTo>
                      <a:pt x="34" y="6"/>
                    </a:lnTo>
                    <a:lnTo>
                      <a:pt x="40" y="6"/>
                    </a:lnTo>
                    <a:lnTo>
                      <a:pt x="47" y="6"/>
                    </a:lnTo>
                    <a:lnTo>
                      <a:pt x="47" y="6"/>
                    </a:lnTo>
                    <a:lnTo>
                      <a:pt x="54" y="6"/>
                    </a:lnTo>
                    <a:lnTo>
                      <a:pt x="61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6"/>
                    </a:lnTo>
                    <a:lnTo>
                      <a:pt x="74" y="20"/>
                    </a:lnTo>
                    <a:lnTo>
                      <a:pt x="74" y="28"/>
                    </a:lnTo>
                    <a:lnTo>
                      <a:pt x="74" y="28"/>
                    </a:lnTo>
                    <a:lnTo>
                      <a:pt x="67" y="33"/>
                    </a:lnTo>
                    <a:lnTo>
                      <a:pt x="54" y="40"/>
                    </a:lnTo>
                    <a:lnTo>
                      <a:pt x="47" y="40"/>
                    </a:lnTo>
                    <a:lnTo>
                      <a:pt x="47" y="40"/>
                    </a:lnTo>
                    <a:lnTo>
                      <a:pt x="34" y="40"/>
                    </a:lnTo>
                    <a:lnTo>
                      <a:pt x="27" y="40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20" y="0"/>
                    </a:lnTo>
                    <a:lnTo>
                      <a:pt x="34" y="6"/>
                    </a:lnTo>
                    <a:close/>
                  </a:path>
                </a:pathLst>
              </a:custGeom>
              <a:solidFill>
                <a:srgbClr val="C674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3" name="Freeform 681"/>
              <p:cNvSpPr>
                <a:spLocks/>
              </p:cNvSpPr>
              <p:nvPr/>
            </p:nvSpPr>
            <p:spPr bwMode="auto">
              <a:xfrm>
                <a:off x="4265" y="2392"/>
                <a:ext cx="34" cy="17"/>
              </a:xfrm>
              <a:custGeom>
                <a:avLst/>
                <a:gdLst>
                  <a:gd name="T0" fmla="*/ 34 w 67"/>
                  <a:gd name="T1" fmla="*/ 6 h 33"/>
                  <a:gd name="T2" fmla="*/ 34 w 67"/>
                  <a:gd name="T3" fmla="*/ 6 h 33"/>
                  <a:gd name="T4" fmla="*/ 40 w 67"/>
                  <a:gd name="T5" fmla="*/ 6 h 33"/>
                  <a:gd name="T6" fmla="*/ 40 w 67"/>
                  <a:gd name="T7" fmla="*/ 6 h 33"/>
                  <a:gd name="T8" fmla="*/ 40 w 67"/>
                  <a:gd name="T9" fmla="*/ 6 h 33"/>
                  <a:gd name="T10" fmla="*/ 47 w 67"/>
                  <a:gd name="T11" fmla="*/ 6 h 33"/>
                  <a:gd name="T12" fmla="*/ 54 w 67"/>
                  <a:gd name="T13" fmla="*/ 6 h 33"/>
                  <a:gd name="T14" fmla="*/ 61 w 67"/>
                  <a:gd name="T15" fmla="*/ 6 h 33"/>
                  <a:gd name="T16" fmla="*/ 61 w 67"/>
                  <a:gd name="T17" fmla="*/ 6 h 33"/>
                  <a:gd name="T18" fmla="*/ 61 w 67"/>
                  <a:gd name="T19" fmla="*/ 13 h 33"/>
                  <a:gd name="T20" fmla="*/ 67 w 67"/>
                  <a:gd name="T21" fmla="*/ 20 h 33"/>
                  <a:gd name="T22" fmla="*/ 67 w 67"/>
                  <a:gd name="T23" fmla="*/ 20 h 33"/>
                  <a:gd name="T24" fmla="*/ 67 w 67"/>
                  <a:gd name="T25" fmla="*/ 20 h 33"/>
                  <a:gd name="T26" fmla="*/ 61 w 67"/>
                  <a:gd name="T27" fmla="*/ 28 h 33"/>
                  <a:gd name="T28" fmla="*/ 47 w 67"/>
                  <a:gd name="T29" fmla="*/ 33 h 33"/>
                  <a:gd name="T30" fmla="*/ 40 w 67"/>
                  <a:gd name="T31" fmla="*/ 33 h 33"/>
                  <a:gd name="T32" fmla="*/ 40 w 67"/>
                  <a:gd name="T33" fmla="*/ 33 h 33"/>
                  <a:gd name="T34" fmla="*/ 34 w 67"/>
                  <a:gd name="T35" fmla="*/ 33 h 33"/>
                  <a:gd name="T36" fmla="*/ 27 w 67"/>
                  <a:gd name="T37" fmla="*/ 33 h 33"/>
                  <a:gd name="T38" fmla="*/ 20 w 67"/>
                  <a:gd name="T39" fmla="*/ 28 h 33"/>
                  <a:gd name="T40" fmla="*/ 20 w 67"/>
                  <a:gd name="T41" fmla="*/ 28 h 33"/>
                  <a:gd name="T42" fmla="*/ 7 w 67"/>
                  <a:gd name="T43" fmla="*/ 20 h 33"/>
                  <a:gd name="T44" fmla="*/ 0 w 67"/>
                  <a:gd name="T45" fmla="*/ 13 h 33"/>
                  <a:gd name="T46" fmla="*/ 0 w 67"/>
                  <a:gd name="T47" fmla="*/ 6 h 33"/>
                  <a:gd name="T48" fmla="*/ 0 w 67"/>
                  <a:gd name="T49" fmla="*/ 6 h 33"/>
                  <a:gd name="T50" fmla="*/ 7 w 67"/>
                  <a:gd name="T51" fmla="*/ 0 h 33"/>
                  <a:gd name="T52" fmla="*/ 20 w 67"/>
                  <a:gd name="T53" fmla="*/ 6 h 33"/>
                  <a:gd name="T54" fmla="*/ 34 w 67"/>
                  <a:gd name="T55" fmla="*/ 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7" h="33">
                    <a:moveTo>
                      <a:pt x="34" y="6"/>
                    </a:moveTo>
                    <a:lnTo>
                      <a:pt x="34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7" y="6"/>
                    </a:lnTo>
                    <a:lnTo>
                      <a:pt x="54" y="6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13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61" y="28"/>
                    </a:lnTo>
                    <a:lnTo>
                      <a:pt x="47" y="33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34" y="33"/>
                    </a:lnTo>
                    <a:lnTo>
                      <a:pt x="27" y="33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7" y="20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7" y="0"/>
                    </a:lnTo>
                    <a:lnTo>
                      <a:pt x="20" y="6"/>
                    </a:lnTo>
                    <a:lnTo>
                      <a:pt x="34" y="6"/>
                    </a:lnTo>
                    <a:close/>
                  </a:path>
                </a:pathLst>
              </a:custGeom>
              <a:solidFill>
                <a:srgbClr val="D381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4" name="Freeform 682"/>
              <p:cNvSpPr>
                <a:spLocks/>
              </p:cNvSpPr>
              <p:nvPr/>
            </p:nvSpPr>
            <p:spPr bwMode="auto">
              <a:xfrm>
                <a:off x="4269" y="2395"/>
                <a:ext cx="27" cy="11"/>
              </a:xfrm>
              <a:custGeom>
                <a:avLst/>
                <a:gdLst>
                  <a:gd name="T0" fmla="*/ 13 w 54"/>
                  <a:gd name="T1" fmla="*/ 22 h 22"/>
                  <a:gd name="T2" fmla="*/ 13 w 54"/>
                  <a:gd name="T3" fmla="*/ 22 h 22"/>
                  <a:gd name="T4" fmla="*/ 20 w 54"/>
                  <a:gd name="T5" fmla="*/ 22 h 22"/>
                  <a:gd name="T6" fmla="*/ 27 w 54"/>
                  <a:gd name="T7" fmla="*/ 22 h 22"/>
                  <a:gd name="T8" fmla="*/ 27 w 54"/>
                  <a:gd name="T9" fmla="*/ 22 h 22"/>
                  <a:gd name="T10" fmla="*/ 33 w 54"/>
                  <a:gd name="T11" fmla="*/ 22 h 22"/>
                  <a:gd name="T12" fmla="*/ 47 w 54"/>
                  <a:gd name="T13" fmla="*/ 22 h 22"/>
                  <a:gd name="T14" fmla="*/ 54 w 54"/>
                  <a:gd name="T15" fmla="*/ 14 h 22"/>
                  <a:gd name="T16" fmla="*/ 54 w 54"/>
                  <a:gd name="T17" fmla="*/ 14 h 22"/>
                  <a:gd name="T18" fmla="*/ 54 w 54"/>
                  <a:gd name="T19" fmla="*/ 14 h 22"/>
                  <a:gd name="T20" fmla="*/ 47 w 54"/>
                  <a:gd name="T21" fmla="*/ 7 h 22"/>
                  <a:gd name="T22" fmla="*/ 47 w 54"/>
                  <a:gd name="T23" fmla="*/ 7 h 22"/>
                  <a:gd name="T24" fmla="*/ 47 w 54"/>
                  <a:gd name="T25" fmla="*/ 7 h 22"/>
                  <a:gd name="T26" fmla="*/ 40 w 54"/>
                  <a:gd name="T27" fmla="*/ 7 h 22"/>
                  <a:gd name="T28" fmla="*/ 33 w 54"/>
                  <a:gd name="T29" fmla="*/ 7 h 22"/>
                  <a:gd name="T30" fmla="*/ 33 w 54"/>
                  <a:gd name="T31" fmla="*/ 7 h 22"/>
                  <a:gd name="T32" fmla="*/ 33 w 54"/>
                  <a:gd name="T33" fmla="*/ 7 h 22"/>
                  <a:gd name="T34" fmla="*/ 33 w 54"/>
                  <a:gd name="T35" fmla="*/ 7 h 22"/>
                  <a:gd name="T36" fmla="*/ 27 w 54"/>
                  <a:gd name="T37" fmla="*/ 7 h 22"/>
                  <a:gd name="T38" fmla="*/ 27 w 54"/>
                  <a:gd name="T39" fmla="*/ 7 h 22"/>
                  <a:gd name="T40" fmla="*/ 27 w 54"/>
                  <a:gd name="T41" fmla="*/ 7 h 22"/>
                  <a:gd name="T42" fmla="*/ 13 w 54"/>
                  <a:gd name="T43" fmla="*/ 0 h 22"/>
                  <a:gd name="T44" fmla="*/ 7 w 54"/>
                  <a:gd name="T45" fmla="*/ 0 h 22"/>
                  <a:gd name="T46" fmla="*/ 0 w 54"/>
                  <a:gd name="T47" fmla="*/ 0 h 22"/>
                  <a:gd name="T48" fmla="*/ 0 w 54"/>
                  <a:gd name="T49" fmla="*/ 0 h 22"/>
                  <a:gd name="T50" fmla="*/ 0 w 54"/>
                  <a:gd name="T51" fmla="*/ 7 h 22"/>
                  <a:gd name="T52" fmla="*/ 0 w 54"/>
                  <a:gd name="T53" fmla="*/ 14 h 22"/>
                  <a:gd name="T54" fmla="*/ 13 w 54"/>
                  <a:gd name="T55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" h="22">
                    <a:moveTo>
                      <a:pt x="13" y="22"/>
                    </a:moveTo>
                    <a:lnTo>
                      <a:pt x="13" y="22"/>
                    </a:lnTo>
                    <a:lnTo>
                      <a:pt x="20" y="22"/>
                    </a:lnTo>
                    <a:lnTo>
                      <a:pt x="27" y="22"/>
                    </a:lnTo>
                    <a:lnTo>
                      <a:pt x="27" y="22"/>
                    </a:lnTo>
                    <a:lnTo>
                      <a:pt x="33" y="22"/>
                    </a:lnTo>
                    <a:lnTo>
                      <a:pt x="47" y="22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54" y="14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40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13" y="0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4"/>
                    </a:lnTo>
                    <a:lnTo>
                      <a:pt x="13" y="22"/>
                    </a:lnTo>
                    <a:close/>
                  </a:path>
                </a:pathLst>
              </a:custGeom>
              <a:solidFill>
                <a:srgbClr val="E08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5" name="Freeform 683"/>
              <p:cNvSpPr>
                <a:spLocks/>
              </p:cNvSpPr>
              <p:nvPr/>
            </p:nvSpPr>
            <p:spPr bwMode="auto">
              <a:xfrm>
                <a:off x="4289" y="2432"/>
                <a:ext cx="94" cy="37"/>
              </a:xfrm>
              <a:custGeom>
                <a:avLst/>
                <a:gdLst>
                  <a:gd name="T0" fmla="*/ 101 w 188"/>
                  <a:gd name="T1" fmla="*/ 35 h 75"/>
                  <a:gd name="T2" fmla="*/ 114 w 188"/>
                  <a:gd name="T3" fmla="*/ 28 h 75"/>
                  <a:gd name="T4" fmla="*/ 121 w 188"/>
                  <a:gd name="T5" fmla="*/ 15 h 75"/>
                  <a:gd name="T6" fmla="*/ 127 w 188"/>
                  <a:gd name="T7" fmla="*/ 8 h 75"/>
                  <a:gd name="T8" fmla="*/ 127 w 188"/>
                  <a:gd name="T9" fmla="*/ 8 h 75"/>
                  <a:gd name="T10" fmla="*/ 134 w 188"/>
                  <a:gd name="T11" fmla="*/ 8 h 75"/>
                  <a:gd name="T12" fmla="*/ 149 w 188"/>
                  <a:gd name="T13" fmla="*/ 8 h 75"/>
                  <a:gd name="T14" fmla="*/ 161 w 188"/>
                  <a:gd name="T15" fmla="*/ 15 h 75"/>
                  <a:gd name="T16" fmla="*/ 161 w 188"/>
                  <a:gd name="T17" fmla="*/ 15 h 75"/>
                  <a:gd name="T18" fmla="*/ 174 w 188"/>
                  <a:gd name="T19" fmla="*/ 28 h 75"/>
                  <a:gd name="T20" fmla="*/ 181 w 188"/>
                  <a:gd name="T21" fmla="*/ 40 h 75"/>
                  <a:gd name="T22" fmla="*/ 188 w 188"/>
                  <a:gd name="T23" fmla="*/ 55 h 75"/>
                  <a:gd name="T24" fmla="*/ 188 w 188"/>
                  <a:gd name="T25" fmla="*/ 55 h 75"/>
                  <a:gd name="T26" fmla="*/ 174 w 188"/>
                  <a:gd name="T27" fmla="*/ 67 h 75"/>
                  <a:gd name="T28" fmla="*/ 154 w 188"/>
                  <a:gd name="T29" fmla="*/ 75 h 75"/>
                  <a:gd name="T30" fmla="*/ 134 w 188"/>
                  <a:gd name="T31" fmla="*/ 75 h 75"/>
                  <a:gd name="T32" fmla="*/ 134 w 188"/>
                  <a:gd name="T33" fmla="*/ 75 h 75"/>
                  <a:gd name="T34" fmla="*/ 101 w 188"/>
                  <a:gd name="T35" fmla="*/ 75 h 75"/>
                  <a:gd name="T36" fmla="*/ 54 w 188"/>
                  <a:gd name="T37" fmla="*/ 67 h 75"/>
                  <a:gd name="T38" fmla="*/ 20 w 188"/>
                  <a:gd name="T39" fmla="*/ 55 h 75"/>
                  <a:gd name="T40" fmla="*/ 20 w 188"/>
                  <a:gd name="T41" fmla="*/ 55 h 75"/>
                  <a:gd name="T42" fmla="*/ 7 w 188"/>
                  <a:gd name="T43" fmla="*/ 40 h 75"/>
                  <a:gd name="T44" fmla="*/ 0 w 188"/>
                  <a:gd name="T45" fmla="*/ 28 h 75"/>
                  <a:gd name="T46" fmla="*/ 7 w 188"/>
                  <a:gd name="T47" fmla="*/ 15 h 75"/>
                  <a:gd name="T48" fmla="*/ 7 w 188"/>
                  <a:gd name="T49" fmla="*/ 15 h 75"/>
                  <a:gd name="T50" fmla="*/ 7 w 188"/>
                  <a:gd name="T51" fmla="*/ 8 h 75"/>
                  <a:gd name="T52" fmla="*/ 14 w 188"/>
                  <a:gd name="T53" fmla="*/ 0 h 75"/>
                  <a:gd name="T54" fmla="*/ 27 w 188"/>
                  <a:gd name="T55" fmla="*/ 0 h 75"/>
                  <a:gd name="T56" fmla="*/ 27 w 188"/>
                  <a:gd name="T57" fmla="*/ 0 h 75"/>
                  <a:gd name="T58" fmla="*/ 27 w 188"/>
                  <a:gd name="T59" fmla="*/ 8 h 75"/>
                  <a:gd name="T60" fmla="*/ 34 w 188"/>
                  <a:gd name="T61" fmla="*/ 20 h 75"/>
                  <a:gd name="T62" fmla="*/ 40 w 188"/>
                  <a:gd name="T63" fmla="*/ 28 h 75"/>
                  <a:gd name="T64" fmla="*/ 40 w 188"/>
                  <a:gd name="T65" fmla="*/ 28 h 75"/>
                  <a:gd name="T66" fmla="*/ 47 w 188"/>
                  <a:gd name="T67" fmla="*/ 40 h 75"/>
                  <a:gd name="T68" fmla="*/ 54 w 188"/>
                  <a:gd name="T69" fmla="*/ 55 h 75"/>
                  <a:gd name="T70" fmla="*/ 67 w 188"/>
                  <a:gd name="T71" fmla="*/ 55 h 75"/>
                  <a:gd name="T72" fmla="*/ 67 w 188"/>
                  <a:gd name="T73" fmla="*/ 55 h 75"/>
                  <a:gd name="T74" fmla="*/ 74 w 188"/>
                  <a:gd name="T75" fmla="*/ 55 h 75"/>
                  <a:gd name="T76" fmla="*/ 81 w 188"/>
                  <a:gd name="T77" fmla="*/ 47 h 75"/>
                  <a:gd name="T78" fmla="*/ 101 w 188"/>
                  <a:gd name="T79" fmla="*/ 3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75">
                    <a:moveTo>
                      <a:pt x="101" y="35"/>
                    </a:moveTo>
                    <a:lnTo>
                      <a:pt x="114" y="28"/>
                    </a:lnTo>
                    <a:lnTo>
                      <a:pt x="121" y="15"/>
                    </a:lnTo>
                    <a:lnTo>
                      <a:pt x="127" y="8"/>
                    </a:lnTo>
                    <a:lnTo>
                      <a:pt x="127" y="8"/>
                    </a:lnTo>
                    <a:lnTo>
                      <a:pt x="134" y="8"/>
                    </a:lnTo>
                    <a:lnTo>
                      <a:pt x="149" y="8"/>
                    </a:lnTo>
                    <a:lnTo>
                      <a:pt x="161" y="15"/>
                    </a:lnTo>
                    <a:lnTo>
                      <a:pt x="161" y="15"/>
                    </a:lnTo>
                    <a:lnTo>
                      <a:pt x="174" y="28"/>
                    </a:lnTo>
                    <a:lnTo>
                      <a:pt x="181" y="40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74" y="67"/>
                    </a:lnTo>
                    <a:lnTo>
                      <a:pt x="154" y="75"/>
                    </a:lnTo>
                    <a:lnTo>
                      <a:pt x="134" y="75"/>
                    </a:lnTo>
                    <a:lnTo>
                      <a:pt x="134" y="75"/>
                    </a:lnTo>
                    <a:lnTo>
                      <a:pt x="101" y="75"/>
                    </a:lnTo>
                    <a:lnTo>
                      <a:pt x="54" y="67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7" y="40"/>
                    </a:lnTo>
                    <a:lnTo>
                      <a:pt x="0" y="28"/>
                    </a:lnTo>
                    <a:lnTo>
                      <a:pt x="7" y="15"/>
                    </a:lnTo>
                    <a:lnTo>
                      <a:pt x="7" y="15"/>
                    </a:lnTo>
                    <a:lnTo>
                      <a:pt x="7" y="8"/>
                    </a:lnTo>
                    <a:lnTo>
                      <a:pt x="14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8"/>
                    </a:lnTo>
                    <a:lnTo>
                      <a:pt x="34" y="20"/>
                    </a:lnTo>
                    <a:lnTo>
                      <a:pt x="40" y="28"/>
                    </a:lnTo>
                    <a:lnTo>
                      <a:pt x="40" y="28"/>
                    </a:lnTo>
                    <a:lnTo>
                      <a:pt x="47" y="40"/>
                    </a:lnTo>
                    <a:lnTo>
                      <a:pt x="54" y="55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4" y="55"/>
                    </a:lnTo>
                    <a:lnTo>
                      <a:pt x="81" y="47"/>
                    </a:lnTo>
                    <a:lnTo>
                      <a:pt x="101" y="35"/>
                    </a:lnTo>
                    <a:close/>
                  </a:path>
                </a:pathLst>
              </a:custGeom>
              <a:solidFill>
                <a:srgbClr val="A14F3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6" name="Freeform 684"/>
              <p:cNvSpPr>
                <a:spLocks/>
              </p:cNvSpPr>
              <p:nvPr/>
            </p:nvSpPr>
            <p:spPr bwMode="auto">
              <a:xfrm>
                <a:off x="4293" y="2436"/>
                <a:ext cx="87" cy="33"/>
              </a:xfrm>
              <a:custGeom>
                <a:avLst/>
                <a:gdLst>
                  <a:gd name="T0" fmla="*/ 94 w 174"/>
                  <a:gd name="T1" fmla="*/ 32 h 67"/>
                  <a:gd name="T2" fmla="*/ 107 w 174"/>
                  <a:gd name="T3" fmla="*/ 20 h 67"/>
                  <a:gd name="T4" fmla="*/ 114 w 174"/>
                  <a:gd name="T5" fmla="*/ 12 h 67"/>
                  <a:gd name="T6" fmla="*/ 120 w 174"/>
                  <a:gd name="T7" fmla="*/ 7 h 67"/>
                  <a:gd name="T8" fmla="*/ 120 w 174"/>
                  <a:gd name="T9" fmla="*/ 7 h 67"/>
                  <a:gd name="T10" fmla="*/ 127 w 174"/>
                  <a:gd name="T11" fmla="*/ 0 h 67"/>
                  <a:gd name="T12" fmla="*/ 142 w 174"/>
                  <a:gd name="T13" fmla="*/ 0 h 67"/>
                  <a:gd name="T14" fmla="*/ 154 w 174"/>
                  <a:gd name="T15" fmla="*/ 7 h 67"/>
                  <a:gd name="T16" fmla="*/ 154 w 174"/>
                  <a:gd name="T17" fmla="*/ 7 h 67"/>
                  <a:gd name="T18" fmla="*/ 162 w 174"/>
                  <a:gd name="T19" fmla="*/ 20 h 67"/>
                  <a:gd name="T20" fmla="*/ 174 w 174"/>
                  <a:gd name="T21" fmla="*/ 32 h 67"/>
                  <a:gd name="T22" fmla="*/ 174 w 174"/>
                  <a:gd name="T23" fmla="*/ 47 h 67"/>
                  <a:gd name="T24" fmla="*/ 174 w 174"/>
                  <a:gd name="T25" fmla="*/ 47 h 67"/>
                  <a:gd name="T26" fmla="*/ 167 w 174"/>
                  <a:gd name="T27" fmla="*/ 59 h 67"/>
                  <a:gd name="T28" fmla="*/ 147 w 174"/>
                  <a:gd name="T29" fmla="*/ 67 h 67"/>
                  <a:gd name="T30" fmla="*/ 127 w 174"/>
                  <a:gd name="T31" fmla="*/ 67 h 67"/>
                  <a:gd name="T32" fmla="*/ 127 w 174"/>
                  <a:gd name="T33" fmla="*/ 67 h 67"/>
                  <a:gd name="T34" fmla="*/ 94 w 174"/>
                  <a:gd name="T35" fmla="*/ 67 h 67"/>
                  <a:gd name="T36" fmla="*/ 47 w 174"/>
                  <a:gd name="T37" fmla="*/ 67 h 67"/>
                  <a:gd name="T38" fmla="*/ 13 w 174"/>
                  <a:gd name="T39" fmla="*/ 52 h 67"/>
                  <a:gd name="T40" fmla="*/ 13 w 174"/>
                  <a:gd name="T41" fmla="*/ 52 h 67"/>
                  <a:gd name="T42" fmla="*/ 0 w 174"/>
                  <a:gd name="T43" fmla="*/ 39 h 67"/>
                  <a:gd name="T44" fmla="*/ 0 w 174"/>
                  <a:gd name="T45" fmla="*/ 27 h 67"/>
                  <a:gd name="T46" fmla="*/ 0 w 174"/>
                  <a:gd name="T47" fmla="*/ 12 h 67"/>
                  <a:gd name="T48" fmla="*/ 0 w 174"/>
                  <a:gd name="T49" fmla="*/ 12 h 67"/>
                  <a:gd name="T50" fmla="*/ 0 w 174"/>
                  <a:gd name="T51" fmla="*/ 7 h 67"/>
                  <a:gd name="T52" fmla="*/ 13 w 174"/>
                  <a:gd name="T53" fmla="*/ 0 h 67"/>
                  <a:gd name="T54" fmla="*/ 20 w 174"/>
                  <a:gd name="T55" fmla="*/ 0 h 67"/>
                  <a:gd name="T56" fmla="*/ 20 w 174"/>
                  <a:gd name="T57" fmla="*/ 0 h 67"/>
                  <a:gd name="T58" fmla="*/ 27 w 174"/>
                  <a:gd name="T59" fmla="*/ 7 h 67"/>
                  <a:gd name="T60" fmla="*/ 27 w 174"/>
                  <a:gd name="T61" fmla="*/ 20 h 67"/>
                  <a:gd name="T62" fmla="*/ 33 w 174"/>
                  <a:gd name="T63" fmla="*/ 27 h 67"/>
                  <a:gd name="T64" fmla="*/ 33 w 174"/>
                  <a:gd name="T65" fmla="*/ 27 h 67"/>
                  <a:gd name="T66" fmla="*/ 40 w 174"/>
                  <a:gd name="T67" fmla="*/ 39 h 67"/>
                  <a:gd name="T68" fmla="*/ 47 w 174"/>
                  <a:gd name="T69" fmla="*/ 47 h 67"/>
                  <a:gd name="T70" fmla="*/ 60 w 174"/>
                  <a:gd name="T71" fmla="*/ 47 h 67"/>
                  <a:gd name="T72" fmla="*/ 60 w 174"/>
                  <a:gd name="T73" fmla="*/ 47 h 67"/>
                  <a:gd name="T74" fmla="*/ 60 w 174"/>
                  <a:gd name="T75" fmla="*/ 47 h 67"/>
                  <a:gd name="T76" fmla="*/ 74 w 174"/>
                  <a:gd name="T77" fmla="*/ 47 h 67"/>
                  <a:gd name="T78" fmla="*/ 94 w 174"/>
                  <a:gd name="T79" fmla="*/ 32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4" h="67">
                    <a:moveTo>
                      <a:pt x="94" y="32"/>
                    </a:moveTo>
                    <a:lnTo>
                      <a:pt x="107" y="20"/>
                    </a:lnTo>
                    <a:lnTo>
                      <a:pt x="114" y="12"/>
                    </a:lnTo>
                    <a:lnTo>
                      <a:pt x="120" y="7"/>
                    </a:lnTo>
                    <a:lnTo>
                      <a:pt x="120" y="7"/>
                    </a:lnTo>
                    <a:lnTo>
                      <a:pt x="127" y="0"/>
                    </a:lnTo>
                    <a:lnTo>
                      <a:pt x="142" y="0"/>
                    </a:lnTo>
                    <a:lnTo>
                      <a:pt x="154" y="7"/>
                    </a:lnTo>
                    <a:lnTo>
                      <a:pt x="154" y="7"/>
                    </a:lnTo>
                    <a:lnTo>
                      <a:pt x="162" y="20"/>
                    </a:lnTo>
                    <a:lnTo>
                      <a:pt x="174" y="32"/>
                    </a:lnTo>
                    <a:lnTo>
                      <a:pt x="174" y="47"/>
                    </a:lnTo>
                    <a:lnTo>
                      <a:pt x="174" y="47"/>
                    </a:lnTo>
                    <a:lnTo>
                      <a:pt x="167" y="59"/>
                    </a:lnTo>
                    <a:lnTo>
                      <a:pt x="147" y="67"/>
                    </a:lnTo>
                    <a:lnTo>
                      <a:pt x="127" y="67"/>
                    </a:lnTo>
                    <a:lnTo>
                      <a:pt x="127" y="67"/>
                    </a:lnTo>
                    <a:lnTo>
                      <a:pt x="94" y="67"/>
                    </a:lnTo>
                    <a:lnTo>
                      <a:pt x="47" y="67"/>
                    </a:lnTo>
                    <a:lnTo>
                      <a:pt x="13" y="52"/>
                    </a:lnTo>
                    <a:lnTo>
                      <a:pt x="13" y="52"/>
                    </a:lnTo>
                    <a:lnTo>
                      <a:pt x="0" y="39"/>
                    </a:lnTo>
                    <a:lnTo>
                      <a:pt x="0" y="2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7"/>
                    </a:lnTo>
                    <a:lnTo>
                      <a:pt x="27" y="20"/>
                    </a:lnTo>
                    <a:lnTo>
                      <a:pt x="33" y="27"/>
                    </a:lnTo>
                    <a:lnTo>
                      <a:pt x="33" y="27"/>
                    </a:lnTo>
                    <a:lnTo>
                      <a:pt x="40" y="39"/>
                    </a:lnTo>
                    <a:lnTo>
                      <a:pt x="47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74" y="47"/>
                    </a:lnTo>
                    <a:lnTo>
                      <a:pt x="94" y="32"/>
                    </a:lnTo>
                    <a:close/>
                  </a:path>
                </a:pathLst>
              </a:custGeom>
              <a:solidFill>
                <a:srgbClr val="B05F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7" name="Freeform 685"/>
              <p:cNvSpPr>
                <a:spLocks/>
              </p:cNvSpPr>
              <p:nvPr/>
            </p:nvSpPr>
            <p:spPr bwMode="auto">
              <a:xfrm>
                <a:off x="4293" y="2439"/>
                <a:ext cx="83" cy="30"/>
              </a:xfrm>
              <a:custGeom>
                <a:avLst/>
                <a:gdLst>
                  <a:gd name="T0" fmla="*/ 94 w 167"/>
                  <a:gd name="T1" fmla="*/ 25 h 60"/>
                  <a:gd name="T2" fmla="*/ 100 w 167"/>
                  <a:gd name="T3" fmla="*/ 20 h 60"/>
                  <a:gd name="T4" fmla="*/ 114 w 167"/>
                  <a:gd name="T5" fmla="*/ 5 h 60"/>
                  <a:gd name="T6" fmla="*/ 120 w 167"/>
                  <a:gd name="T7" fmla="*/ 0 h 60"/>
                  <a:gd name="T8" fmla="*/ 120 w 167"/>
                  <a:gd name="T9" fmla="*/ 0 h 60"/>
                  <a:gd name="T10" fmla="*/ 127 w 167"/>
                  <a:gd name="T11" fmla="*/ 0 h 60"/>
                  <a:gd name="T12" fmla="*/ 134 w 167"/>
                  <a:gd name="T13" fmla="*/ 0 h 60"/>
                  <a:gd name="T14" fmla="*/ 154 w 167"/>
                  <a:gd name="T15" fmla="*/ 5 h 60"/>
                  <a:gd name="T16" fmla="*/ 154 w 167"/>
                  <a:gd name="T17" fmla="*/ 5 h 60"/>
                  <a:gd name="T18" fmla="*/ 162 w 167"/>
                  <a:gd name="T19" fmla="*/ 20 h 60"/>
                  <a:gd name="T20" fmla="*/ 167 w 167"/>
                  <a:gd name="T21" fmla="*/ 25 h 60"/>
                  <a:gd name="T22" fmla="*/ 167 w 167"/>
                  <a:gd name="T23" fmla="*/ 40 h 60"/>
                  <a:gd name="T24" fmla="*/ 167 w 167"/>
                  <a:gd name="T25" fmla="*/ 40 h 60"/>
                  <a:gd name="T26" fmla="*/ 162 w 167"/>
                  <a:gd name="T27" fmla="*/ 52 h 60"/>
                  <a:gd name="T28" fmla="*/ 147 w 167"/>
                  <a:gd name="T29" fmla="*/ 60 h 60"/>
                  <a:gd name="T30" fmla="*/ 127 w 167"/>
                  <a:gd name="T31" fmla="*/ 60 h 60"/>
                  <a:gd name="T32" fmla="*/ 127 w 167"/>
                  <a:gd name="T33" fmla="*/ 60 h 60"/>
                  <a:gd name="T34" fmla="*/ 94 w 167"/>
                  <a:gd name="T35" fmla="*/ 60 h 60"/>
                  <a:gd name="T36" fmla="*/ 47 w 167"/>
                  <a:gd name="T37" fmla="*/ 60 h 60"/>
                  <a:gd name="T38" fmla="*/ 20 w 167"/>
                  <a:gd name="T39" fmla="*/ 45 h 60"/>
                  <a:gd name="T40" fmla="*/ 20 w 167"/>
                  <a:gd name="T41" fmla="*/ 45 h 60"/>
                  <a:gd name="T42" fmla="*/ 7 w 167"/>
                  <a:gd name="T43" fmla="*/ 32 h 60"/>
                  <a:gd name="T44" fmla="*/ 0 w 167"/>
                  <a:gd name="T45" fmla="*/ 20 h 60"/>
                  <a:gd name="T46" fmla="*/ 0 w 167"/>
                  <a:gd name="T47" fmla="*/ 5 h 60"/>
                  <a:gd name="T48" fmla="*/ 0 w 167"/>
                  <a:gd name="T49" fmla="*/ 5 h 60"/>
                  <a:gd name="T50" fmla="*/ 7 w 167"/>
                  <a:gd name="T51" fmla="*/ 0 h 60"/>
                  <a:gd name="T52" fmla="*/ 13 w 167"/>
                  <a:gd name="T53" fmla="*/ 0 h 60"/>
                  <a:gd name="T54" fmla="*/ 20 w 167"/>
                  <a:gd name="T55" fmla="*/ 0 h 60"/>
                  <a:gd name="T56" fmla="*/ 20 w 167"/>
                  <a:gd name="T57" fmla="*/ 0 h 60"/>
                  <a:gd name="T58" fmla="*/ 27 w 167"/>
                  <a:gd name="T59" fmla="*/ 5 h 60"/>
                  <a:gd name="T60" fmla="*/ 27 w 167"/>
                  <a:gd name="T61" fmla="*/ 13 h 60"/>
                  <a:gd name="T62" fmla="*/ 33 w 167"/>
                  <a:gd name="T63" fmla="*/ 20 h 60"/>
                  <a:gd name="T64" fmla="*/ 33 w 167"/>
                  <a:gd name="T65" fmla="*/ 20 h 60"/>
                  <a:gd name="T66" fmla="*/ 40 w 167"/>
                  <a:gd name="T67" fmla="*/ 32 h 60"/>
                  <a:gd name="T68" fmla="*/ 47 w 167"/>
                  <a:gd name="T69" fmla="*/ 45 h 60"/>
                  <a:gd name="T70" fmla="*/ 60 w 167"/>
                  <a:gd name="T71" fmla="*/ 45 h 60"/>
                  <a:gd name="T72" fmla="*/ 60 w 167"/>
                  <a:gd name="T73" fmla="*/ 45 h 60"/>
                  <a:gd name="T74" fmla="*/ 60 w 167"/>
                  <a:gd name="T75" fmla="*/ 45 h 60"/>
                  <a:gd name="T76" fmla="*/ 74 w 167"/>
                  <a:gd name="T77" fmla="*/ 40 h 60"/>
                  <a:gd name="T78" fmla="*/ 94 w 167"/>
                  <a:gd name="T79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7" h="60">
                    <a:moveTo>
                      <a:pt x="94" y="25"/>
                    </a:moveTo>
                    <a:lnTo>
                      <a:pt x="100" y="20"/>
                    </a:lnTo>
                    <a:lnTo>
                      <a:pt x="114" y="5"/>
                    </a:lnTo>
                    <a:lnTo>
                      <a:pt x="120" y="0"/>
                    </a:lnTo>
                    <a:lnTo>
                      <a:pt x="120" y="0"/>
                    </a:lnTo>
                    <a:lnTo>
                      <a:pt x="127" y="0"/>
                    </a:lnTo>
                    <a:lnTo>
                      <a:pt x="134" y="0"/>
                    </a:lnTo>
                    <a:lnTo>
                      <a:pt x="154" y="5"/>
                    </a:lnTo>
                    <a:lnTo>
                      <a:pt x="154" y="5"/>
                    </a:lnTo>
                    <a:lnTo>
                      <a:pt x="162" y="20"/>
                    </a:lnTo>
                    <a:lnTo>
                      <a:pt x="167" y="25"/>
                    </a:lnTo>
                    <a:lnTo>
                      <a:pt x="167" y="40"/>
                    </a:lnTo>
                    <a:lnTo>
                      <a:pt x="167" y="40"/>
                    </a:lnTo>
                    <a:lnTo>
                      <a:pt x="162" y="52"/>
                    </a:lnTo>
                    <a:lnTo>
                      <a:pt x="147" y="60"/>
                    </a:lnTo>
                    <a:lnTo>
                      <a:pt x="127" y="60"/>
                    </a:lnTo>
                    <a:lnTo>
                      <a:pt x="127" y="60"/>
                    </a:lnTo>
                    <a:lnTo>
                      <a:pt x="94" y="60"/>
                    </a:lnTo>
                    <a:lnTo>
                      <a:pt x="47" y="60"/>
                    </a:lnTo>
                    <a:lnTo>
                      <a:pt x="20" y="45"/>
                    </a:lnTo>
                    <a:lnTo>
                      <a:pt x="20" y="45"/>
                    </a:lnTo>
                    <a:lnTo>
                      <a:pt x="7" y="32"/>
                    </a:lnTo>
                    <a:lnTo>
                      <a:pt x="0" y="20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7" y="5"/>
                    </a:lnTo>
                    <a:lnTo>
                      <a:pt x="27" y="13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40" y="32"/>
                    </a:lnTo>
                    <a:lnTo>
                      <a:pt x="47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60" y="45"/>
                    </a:lnTo>
                    <a:lnTo>
                      <a:pt x="74" y="40"/>
                    </a:lnTo>
                    <a:lnTo>
                      <a:pt x="94" y="25"/>
                    </a:lnTo>
                    <a:close/>
                  </a:path>
                </a:pathLst>
              </a:custGeom>
              <a:solidFill>
                <a:srgbClr val="C06F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8" name="Freeform 686"/>
              <p:cNvSpPr>
                <a:spLocks/>
              </p:cNvSpPr>
              <p:nvPr/>
            </p:nvSpPr>
            <p:spPr bwMode="auto">
              <a:xfrm>
                <a:off x="4296" y="2439"/>
                <a:ext cx="80" cy="30"/>
              </a:xfrm>
              <a:custGeom>
                <a:avLst/>
                <a:gdLst>
                  <a:gd name="T0" fmla="*/ 87 w 160"/>
                  <a:gd name="T1" fmla="*/ 25 h 60"/>
                  <a:gd name="T2" fmla="*/ 93 w 160"/>
                  <a:gd name="T3" fmla="*/ 20 h 60"/>
                  <a:gd name="T4" fmla="*/ 107 w 160"/>
                  <a:gd name="T5" fmla="*/ 13 h 60"/>
                  <a:gd name="T6" fmla="*/ 113 w 160"/>
                  <a:gd name="T7" fmla="*/ 5 h 60"/>
                  <a:gd name="T8" fmla="*/ 113 w 160"/>
                  <a:gd name="T9" fmla="*/ 5 h 60"/>
                  <a:gd name="T10" fmla="*/ 120 w 160"/>
                  <a:gd name="T11" fmla="*/ 5 h 60"/>
                  <a:gd name="T12" fmla="*/ 127 w 160"/>
                  <a:gd name="T13" fmla="*/ 0 h 60"/>
                  <a:gd name="T14" fmla="*/ 147 w 160"/>
                  <a:gd name="T15" fmla="*/ 5 h 60"/>
                  <a:gd name="T16" fmla="*/ 147 w 160"/>
                  <a:gd name="T17" fmla="*/ 5 h 60"/>
                  <a:gd name="T18" fmla="*/ 155 w 160"/>
                  <a:gd name="T19" fmla="*/ 20 h 60"/>
                  <a:gd name="T20" fmla="*/ 160 w 160"/>
                  <a:gd name="T21" fmla="*/ 32 h 60"/>
                  <a:gd name="T22" fmla="*/ 160 w 160"/>
                  <a:gd name="T23" fmla="*/ 40 h 60"/>
                  <a:gd name="T24" fmla="*/ 160 w 160"/>
                  <a:gd name="T25" fmla="*/ 40 h 60"/>
                  <a:gd name="T26" fmla="*/ 155 w 160"/>
                  <a:gd name="T27" fmla="*/ 52 h 60"/>
                  <a:gd name="T28" fmla="*/ 135 w 160"/>
                  <a:gd name="T29" fmla="*/ 60 h 60"/>
                  <a:gd name="T30" fmla="*/ 120 w 160"/>
                  <a:gd name="T31" fmla="*/ 60 h 60"/>
                  <a:gd name="T32" fmla="*/ 120 w 160"/>
                  <a:gd name="T33" fmla="*/ 60 h 60"/>
                  <a:gd name="T34" fmla="*/ 87 w 160"/>
                  <a:gd name="T35" fmla="*/ 60 h 60"/>
                  <a:gd name="T36" fmla="*/ 40 w 160"/>
                  <a:gd name="T37" fmla="*/ 60 h 60"/>
                  <a:gd name="T38" fmla="*/ 13 w 160"/>
                  <a:gd name="T39" fmla="*/ 45 h 60"/>
                  <a:gd name="T40" fmla="*/ 13 w 160"/>
                  <a:gd name="T41" fmla="*/ 45 h 60"/>
                  <a:gd name="T42" fmla="*/ 0 w 160"/>
                  <a:gd name="T43" fmla="*/ 32 h 60"/>
                  <a:gd name="T44" fmla="*/ 0 w 160"/>
                  <a:gd name="T45" fmla="*/ 25 h 60"/>
                  <a:gd name="T46" fmla="*/ 0 w 160"/>
                  <a:gd name="T47" fmla="*/ 13 h 60"/>
                  <a:gd name="T48" fmla="*/ 0 w 160"/>
                  <a:gd name="T49" fmla="*/ 13 h 60"/>
                  <a:gd name="T50" fmla="*/ 0 w 160"/>
                  <a:gd name="T51" fmla="*/ 5 h 60"/>
                  <a:gd name="T52" fmla="*/ 6 w 160"/>
                  <a:gd name="T53" fmla="*/ 5 h 60"/>
                  <a:gd name="T54" fmla="*/ 13 w 160"/>
                  <a:gd name="T55" fmla="*/ 5 h 60"/>
                  <a:gd name="T56" fmla="*/ 13 w 160"/>
                  <a:gd name="T57" fmla="*/ 5 h 60"/>
                  <a:gd name="T58" fmla="*/ 20 w 160"/>
                  <a:gd name="T59" fmla="*/ 13 h 60"/>
                  <a:gd name="T60" fmla="*/ 20 w 160"/>
                  <a:gd name="T61" fmla="*/ 13 h 60"/>
                  <a:gd name="T62" fmla="*/ 26 w 160"/>
                  <a:gd name="T63" fmla="*/ 20 h 60"/>
                  <a:gd name="T64" fmla="*/ 26 w 160"/>
                  <a:gd name="T65" fmla="*/ 20 h 60"/>
                  <a:gd name="T66" fmla="*/ 33 w 160"/>
                  <a:gd name="T67" fmla="*/ 32 h 60"/>
                  <a:gd name="T68" fmla="*/ 40 w 160"/>
                  <a:gd name="T69" fmla="*/ 45 h 60"/>
                  <a:gd name="T70" fmla="*/ 53 w 160"/>
                  <a:gd name="T71" fmla="*/ 52 h 60"/>
                  <a:gd name="T72" fmla="*/ 53 w 160"/>
                  <a:gd name="T73" fmla="*/ 52 h 60"/>
                  <a:gd name="T74" fmla="*/ 53 w 160"/>
                  <a:gd name="T75" fmla="*/ 52 h 60"/>
                  <a:gd name="T76" fmla="*/ 67 w 160"/>
                  <a:gd name="T77" fmla="*/ 45 h 60"/>
                  <a:gd name="T78" fmla="*/ 87 w 160"/>
                  <a:gd name="T79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0" h="60">
                    <a:moveTo>
                      <a:pt x="87" y="25"/>
                    </a:moveTo>
                    <a:lnTo>
                      <a:pt x="93" y="20"/>
                    </a:lnTo>
                    <a:lnTo>
                      <a:pt x="107" y="13"/>
                    </a:lnTo>
                    <a:lnTo>
                      <a:pt x="113" y="5"/>
                    </a:lnTo>
                    <a:lnTo>
                      <a:pt x="113" y="5"/>
                    </a:lnTo>
                    <a:lnTo>
                      <a:pt x="120" y="5"/>
                    </a:lnTo>
                    <a:lnTo>
                      <a:pt x="127" y="0"/>
                    </a:lnTo>
                    <a:lnTo>
                      <a:pt x="147" y="5"/>
                    </a:lnTo>
                    <a:lnTo>
                      <a:pt x="147" y="5"/>
                    </a:lnTo>
                    <a:lnTo>
                      <a:pt x="155" y="20"/>
                    </a:lnTo>
                    <a:lnTo>
                      <a:pt x="160" y="32"/>
                    </a:lnTo>
                    <a:lnTo>
                      <a:pt x="160" y="40"/>
                    </a:lnTo>
                    <a:lnTo>
                      <a:pt x="160" y="40"/>
                    </a:lnTo>
                    <a:lnTo>
                      <a:pt x="155" y="52"/>
                    </a:lnTo>
                    <a:lnTo>
                      <a:pt x="135" y="60"/>
                    </a:lnTo>
                    <a:lnTo>
                      <a:pt x="120" y="60"/>
                    </a:lnTo>
                    <a:lnTo>
                      <a:pt x="120" y="60"/>
                    </a:lnTo>
                    <a:lnTo>
                      <a:pt x="87" y="60"/>
                    </a:lnTo>
                    <a:lnTo>
                      <a:pt x="40" y="60"/>
                    </a:lnTo>
                    <a:lnTo>
                      <a:pt x="13" y="45"/>
                    </a:lnTo>
                    <a:lnTo>
                      <a:pt x="13" y="45"/>
                    </a:lnTo>
                    <a:lnTo>
                      <a:pt x="0" y="32"/>
                    </a:lnTo>
                    <a:lnTo>
                      <a:pt x="0" y="25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5"/>
                    </a:lnTo>
                    <a:lnTo>
                      <a:pt x="6" y="5"/>
                    </a:lnTo>
                    <a:lnTo>
                      <a:pt x="13" y="5"/>
                    </a:lnTo>
                    <a:lnTo>
                      <a:pt x="13" y="5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33" y="32"/>
                    </a:lnTo>
                    <a:lnTo>
                      <a:pt x="40" y="45"/>
                    </a:lnTo>
                    <a:lnTo>
                      <a:pt x="53" y="52"/>
                    </a:lnTo>
                    <a:lnTo>
                      <a:pt x="53" y="52"/>
                    </a:lnTo>
                    <a:lnTo>
                      <a:pt x="53" y="52"/>
                    </a:lnTo>
                    <a:lnTo>
                      <a:pt x="67" y="45"/>
                    </a:lnTo>
                    <a:lnTo>
                      <a:pt x="87" y="25"/>
                    </a:lnTo>
                    <a:close/>
                  </a:path>
                </a:pathLst>
              </a:custGeom>
              <a:solidFill>
                <a:srgbClr val="D07E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79" name="Freeform 687"/>
              <p:cNvSpPr>
                <a:spLocks/>
              </p:cNvSpPr>
              <p:nvPr/>
            </p:nvSpPr>
            <p:spPr bwMode="auto">
              <a:xfrm>
                <a:off x="4296" y="2442"/>
                <a:ext cx="77" cy="27"/>
              </a:xfrm>
              <a:custGeom>
                <a:avLst/>
                <a:gdLst>
                  <a:gd name="T0" fmla="*/ 53 w 155"/>
                  <a:gd name="T1" fmla="*/ 47 h 55"/>
                  <a:gd name="T2" fmla="*/ 53 w 155"/>
                  <a:gd name="T3" fmla="*/ 47 h 55"/>
                  <a:gd name="T4" fmla="*/ 67 w 155"/>
                  <a:gd name="T5" fmla="*/ 40 h 55"/>
                  <a:gd name="T6" fmla="*/ 87 w 155"/>
                  <a:gd name="T7" fmla="*/ 27 h 55"/>
                  <a:gd name="T8" fmla="*/ 87 w 155"/>
                  <a:gd name="T9" fmla="*/ 27 h 55"/>
                  <a:gd name="T10" fmla="*/ 93 w 155"/>
                  <a:gd name="T11" fmla="*/ 20 h 55"/>
                  <a:gd name="T12" fmla="*/ 100 w 155"/>
                  <a:gd name="T13" fmla="*/ 15 h 55"/>
                  <a:gd name="T14" fmla="*/ 107 w 155"/>
                  <a:gd name="T15" fmla="*/ 8 h 55"/>
                  <a:gd name="T16" fmla="*/ 107 w 155"/>
                  <a:gd name="T17" fmla="*/ 8 h 55"/>
                  <a:gd name="T18" fmla="*/ 113 w 155"/>
                  <a:gd name="T19" fmla="*/ 0 h 55"/>
                  <a:gd name="T20" fmla="*/ 127 w 155"/>
                  <a:gd name="T21" fmla="*/ 0 h 55"/>
                  <a:gd name="T22" fmla="*/ 140 w 155"/>
                  <a:gd name="T23" fmla="*/ 0 h 55"/>
                  <a:gd name="T24" fmla="*/ 140 w 155"/>
                  <a:gd name="T25" fmla="*/ 0 h 55"/>
                  <a:gd name="T26" fmla="*/ 147 w 155"/>
                  <a:gd name="T27" fmla="*/ 15 h 55"/>
                  <a:gd name="T28" fmla="*/ 155 w 155"/>
                  <a:gd name="T29" fmla="*/ 27 h 55"/>
                  <a:gd name="T30" fmla="*/ 155 w 155"/>
                  <a:gd name="T31" fmla="*/ 35 h 55"/>
                  <a:gd name="T32" fmla="*/ 155 w 155"/>
                  <a:gd name="T33" fmla="*/ 35 h 55"/>
                  <a:gd name="T34" fmla="*/ 147 w 155"/>
                  <a:gd name="T35" fmla="*/ 47 h 55"/>
                  <a:gd name="T36" fmla="*/ 135 w 155"/>
                  <a:gd name="T37" fmla="*/ 55 h 55"/>
                  <a:gd name="T38" fmla="*/ 120 w 155"/>
                  <a:gd name="T39" fmla="*/ 55 h 55"/>
                  <a:gd name="T40" fmla="*/ 120 w 155"/>
                  <a:gd name="T41" fmla="*/ 55 h 55"/>
                  <a:gd name="T42" fmla="*/ 87 w 155"/>
                  <a:gd name="T43" fmla="*/ 55 h 55"/>
                  <a:gd name="T44" fmla="*/ 40 w 155"/>
                  <a:gd name="T45" fmla="*/ 55 h 55"/>
                  <a:gd name="T46" fmla="*/ 13 w 155"/>
                  <a:gd name="T47" fmla="*/ 40 h 55"/>
                  <a:gd name="T48" fmla="*/ 13 w 155"/>
                  <a:gd name="T49" fmla="*/ 40 h 55"/>
                  <a:gd name="T50" fmla="*/ 0 w 155"/>
                  <a:gd name="T51" fmla="*/ 35 h 55"/>
                  <a:gd name="T52" fmla="*/ 0 w 155"/>
                  <a:gd name="T53" fmla="*/ 20 h 55"/>
                  <a:gd name="T54" fmla="*/ 0 w 155"/>
                  <a:gd name="T55" fmla="*/ 8 h 55"/>
                  <a:gd name="T56" fmla="*/ 0 w 155"/>
                  <a:gd name="T57" fmla="*/ 8 h 55"/>
                  <a:gd name="T58" fmla="*/ 0 w 155"/>
                  <a:gd name="T59" fmla="*/ 0 h 55"/>
                  <a:gd name="T60" fmla="*/ 6 w 155"/>
                  <a:gd name="T61" fmla="*/ 0 h 55"/>
                  <a:gd name="T62" fmla="*/ 13 w 155"/>
                  <a:gd name="T63" fmla="*/ 8 h 55"/>
                  <a:gd name="T64" fmla="*/ 13 w 155"/>
                  <a:gd name="T65" fmla="*/ 8 h 55"/>
                  <a:gd name="T66" fmla="*/ 20 w 155"/>
                  <a:gd name="T67" fmla="*/ 8 h 55"/>
                  <a:gd name="T68" fmla="*/ 20 w 155"/>
                  <a:gd name="T69" fmla="*/ 15 h 55"/>
                  <a:gd name="T70" fmla="*/ 26 w 155"/>
                  <a:gd name="T71" fmla="*/ 20 h 55"/>
                  <a:gd name="T72" fmla="*/ 26 w 155"/>
                  <a:gd name="T73" fmla="*/ 20 h 55"/>
                  <a:gd name="T74" fmla="*/ 33 w 155"/>
                  <a:gd name="T75" fmla="*/ 35 h 55"/>
                  <a:gd name="T76" fmla="*/ 40 w 155"/>
                  <a:gd name="T77" fmla="*/ 47 h 55"/>
                  <a:gd name="T78" fmla="*/ 53 w 155"/>
                  <a:gd name="T79" fmla="*/ 47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55" h="55">
                    <a:moveTo>
                      <a:pt x="53" y="47"/>
                    </a:moveTo>
                    <a:lnTo>
                      <a:pt x="53" y="47"/>
                    </a:lnTo>
                    <a:lnTo>
                      <a:pt x="67" y="40"/>
                    </a:lnTo>
                    <a:lnTo>
                      <a:pt x="87" y="27"/>
                    </a:lnTo>
                    <a:lnTo>
                      <a:pt x="87" y="27"/>
                    </a:lnTo>
                    <a:lnTo>
                      <a:pt x="93" y="20"/>
                    </a:lnTo>
                    <a:lnTo>
                      <a:pt x="100" y="1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13" y="0"/>
                    </a:lnTo>
                    <a:lnTo>
                      <a:pt x="127" y="0"/>
                    </a:lnTo>
                    <a:lnTo>
                      <a:pt x="140" y="0"/>
                    </a:lnTo>
                    <a:lnTo>
                      <a:pt x="140" y="0"/>
                    </a:lnTo>
                    <a:lnTo>
                      <a:pt x="147" y="15"/>
                    </a:lnTo>
                    <a:lnTo>
                      <a:pt x="155" y="27"/>
                    </a:lnTo>
                    <a:lnTo>
                      <a:pt x="155" y="35"/>
                    </a:lnTo>
                    <a:lnTo>
                      <a:pt x="155" y="35"/>
                    </a:lnTo>
                    <a:lnTo>
                      <a:pt x="147" y="47"/>
                    </a:lnTo>
                    <a:lnTo>
                      <a:pt x="135" y="55"/>
                    </a:lnTo>
                    <a:lnTo>
                      <a:pt x="120" y="55"/>
                    </a:lnTo>
                    <a:lnTo>
                      <a:pt x="120" y="55"/>
                    </a:lnTo>
                    <a:lnTo>
                      <a:pt x="87" y="55"/>
                    </a:lnTo>
                    <a:lnTo>
                      <a:pt x="40" y="55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0" y="35"/>
                    </a:lnTo>
                    <a:lnTo>
                      <a:pt x="0" y="20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20" y="8"/>
                    </a:lnTo>
                    <a:lnTo>
                      <a:pt x="20" y="15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33" y="35"/>
                    </a:lnTo>
                    <a:lnTo>
                      <a:pt x="40" y="47"/>
                    </a:lnTo>
                    <a:lnTo>
                      <a:pt x="53" y="47"/>
                    </a:lnTo>
                    <a:close/>
                  </a:path>
                </a:pathLst>
              </a:custGeom>
              <a:solidFill>
                <a:srgbClr val="E08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0" name="Freeform 688"/>
              <p:cNvSpPr>
                <a:spLocks/>
              </p:cNvSpPr>
              <p:nvPr/>
            </p:nvSpPr>
            <p:spPr bwMode="auto">
              <a:xfrm>
                <a:off x="4303" y="2422"/>
                <a:ext cx="9" cy="20"/>
              </a:xfrm>
              <a:custGeom>
                <a:avLst/>
                <a:gdLst>
                  <a:gd name="T0" fmla="*/ 0 w 20"/>
                  <a:gd name="T1" fmla="*/ 20 h 40"/>
                  <a:gd name="T2" fmla="*/ 0 w 20"/>
                  <a:gd name="T3" fmla="*/ 13 h 40"/>
                  <a:gd name="T4" fmla="*/ 0 w 20"/>
                  <a:gd name="T5" fmla="*/ 8 h 40"/>
                  <a:gd name="T6" fmla="*/ 0 w 20"/>
                  <a:gd name="T7" fmla="*/ 0 h 40"/>
                  <a:gd name="T8" fmla="*/ 0 w 20"/>
                  <a:gd name="T9" fmla="*/ 0 h 40"/>
                  <a:gd name="T10" fmla="*/ 0 w 20"/>
                  <a:gd name="T11" fmla="*/ 0 h 40"/>
                  <a:gd name="T12" fmla="*/ 7 w 20"/>
                  <a:gd name="T13" fmla="*/ 0 h 40"/>
                  <a:gd name="T14" fmla="*/ 13 w 20"/>
                  <a:gd name="T15" fmla="*/ 0 h 40"/>
                  <a:gd name="T16" fmla="*/ 13 w 20"/>
                  <a:gd name="T17" fmla="*/ 0 h 40"/>
                  <a:gd name="T18" fmla="*/ 13 w 20"/>
                  <a:gd name="T19" fmla="*/ 0 h 40"/>
                  <a:gd name="T20" fmla="*/ 13 w 20"/>
                  <a:gd name="T21" fmla="*/ 0 h 40"/>
                  <a:gd name="T22" fmla="*/ 20 w 20"/>
                  <a:gd name="T23" fmla="*/ 0 h 40"/>
                  <a:gd name="T24" fmla="*/ 20 w 20"/>
                  <a:gd name="T25" fmla="*/ 0 h 40"/>
                  <a:gd name="T26" fmla="*/ 20 w 20"/>
                  <a:gd name="T27" fmla="*/ 0 h 40"/>
                  <a:gd name="T28" fmla="*/ 20 w 20"/>
                  <a:gd name="T29" fmla="*/ 8 h 40"/>
                  <a:gd name="T30" fmla="*/ 20 w 20"/>
                  <a:gd name="T31" fmla="*/ 8 h 40"/>
                  <a:gd name="T32" fmla="*/ 20 w 20"/>
                  <a:gd name="T33" fmla="*/ 8 h 40"/>
                  <a:gd name="T34" fmla="*/ 20 w 20"/>
                  <a:gd name="T35" fmla="*/ 13 h 40"/>
                  <a:gd name="T36" fmla="*/ 20 w 20"/>
                  <a:gd name="T37" fmla="*/ 20 h 40"/>
                  <a:gd name="T38" fmla="*/ 20 w 20"/>
                  <a:gd name="T39" fmla="*/ 20 h 40"/>
                  <a:gd name="T40" fmla="*/ 20 w 20"/>
                  <a:gd name="T41" fmla="*/ 20 h 40"/>
                  <a:gd name="T42" fmla="*/ 20 w 20"/>
                  <a:gd name="T43" fmla="*/ 28 h 40"/>
                  <a:gd name="T44" fmla="*/ 20 w 20"/>
                  <a:gd name="T45" fmla="*/ 35 h 40"/>
                  <a:gd name="T46" fmla="*/ 20 w 20"/>
                  <a:gd name="T47" fmla="*/ 40 h 40"/>
                  <a:gd name="T48" fmla="*/ 20 w 20"/>
                  <a:gd name="T49" fmla="*/ 40 h 40"/>
                  <a:gd name="T50" fmla="*/ 13 w 20"/>
                  <a:gd name="T51" fmla="*/ 40 h 40"/>
                  <a:gd name="T52" fmla="*/ 7 w 20"/>
                  <a:gd name="T53" fmla="*/ 35 h 40"/>
                  <a:gd name="T54" fmla="*/ 0 w 20"/>
                  <a:gd name="T55" fmla="*/ 2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40">
                    <a:moveTo>
                      <a:pt x="0" y="20"/>
                    </a:moveTo>
                    <a:lnTo>
                      <a:pt x="0" y="13"/>
                    </a:lnTo>
                    <a:lnTo>
                      <a:pt x="0" y="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8"/>
                    </a:lnTo>
                    <a:lnTo>
                      <a:pt x="20" y="35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13" y="40"/>
                    </a:lnTo>
                    <a:lnTo>
                      <a:pt x="7" y="35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913F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1" name="Freeform 689"/>
              <p:cNvSpPr>
                <a:spLocks/>
              </p:cNvSpPr>
              <p:nvPr/>
            </p:nvSpPr>
            <p:spPr bwMode="auto">
              <a:xfrm>
                <a:off x="4303" y="2422"/>
                <a:ext cx="9" cy="17"/>
              </a:xfrm>
              <a:custGeom>
                <a:avLst/>
                <a:gdLst>
                  <a:gd name="T0" fmla="*/ 7 w 20"/>
                  <a:gd name="T1" fmla="*/ 0 h 35"/>
                  <a:gd name="T2" fmla="*/ 7 w 20"/>
                  <a:gd name="T3" fmla="*/ 0 h 35"/>
                  <a:gd name="T4" fmla="*/ 7 w 20"/>
                  <a:gd name="T5" fmla="*/ 0 h 35"/>
                  <a:gd name="T6" fmla="*/ 13 w 20"/>
                  <a:gd name="T7" fmla="*/ 0 h 35"/>
                  <a:gd name="T8" fmla="*/ 13 w 20"/>
                  <a:gd name="T9" fmla="*/ 0 h 35"/>
                  <a:gd name="T10" fmla="*/ 13 w 20"/>
                  <a:gd name="T11" fmla="*/ 0 h 35"/>
                  <a:gd name="T12" fmla="*/ 13 w 20"/>
                  <a:gd name="T13" fmla="*/ 0 h 35"/>
                  <a:gd name="T14" fmla="*/ 20 w 20"/>
                  <a:gd name="T15" fmla="*/ 0 h 35"/>
                  <a:gd name="T16" fmla="*/ 20 w 20"/>
                  <a:gd name="T17" fmla="*/ 0 h 35"/>
                  <a:gd name="T18" fmla="*/ 20 w 20"/>
                  <a:gd name="T19" fmla="*/ 0 h 35"/>
                  <a:gd name="T20" fmla="*/ 20 w 20"/>
                  <a:gd name="T21" fmla="*/ 8 h 35"/>
                  <a:gd name="T22" fmla="*/ 20 w 20"/>
                  <a:gd name="T23" fmla="*/ 8 h 35"/>
                  <a:gd name="T24" fmla="*/ 20 w 20"/>
                  <a:gd name="T25" fmla="*/ 8 h 35"/>
                  <a:gd name="T26" fmla="*/ 20 w 20"/>
                  <a:gd name="T27" fmla="*/ 13 h 35"/>
                  <a:gd name="T28" fmla="*/ 20 w 20"/>
                  <a:gd name="T29" fmla="*/ 13 h 35"/>
                  <a:gd name="T30" fmla="*/ 20 w 20"/>
                  <a:gd name="T31" fmla="*/ 20 h 35"/>
                  <a:gd name="T32" fmla="*/ 20 w 20"/>
                  <a:gd name="T33" fmla="*/ 20 h 35"/>
                  <a:gd name="T34" fmla="*/ 20 w 20"/>
                  <a:gd name="T35" fmla="*/ 28 h 35"/>
                  <a:gd name="T36" fmla="*/ 20 w 20"/>
                  <a:gd name="T37" fmla="*/ 35 h 35"/>
                  <a:gd name="T38" fmla="*/ 20 w 20"/>
                  <a:gd name="T39" fmla="*/ 35 h 35"/>
                  <a:gd name="T40" fmla="*/ 20 w 20"/>
                  <a:gd name="T41" fmla="*/ 35 h 35"/>
                  <a:gd name="T42" fmla="*/ 13 w 20"/>
                  <a:gd name="T43" fmla="*/ 35 h 35"/>
                  <a:gd name="T44" fmla="*/ 7 w 20"/>
                  <a:gd name="T45" fmla="*/ 28 h 35"/>
                  <a:gd name="T46" fmla="*/ 0 w 20"/>
                  <a:gd name="T47" fmla="*/ 20 h 35"/>
                  <a:gd name="T48" fmla="*/ 0 w 20"/>
                  <a:gd name="T49" fmla="*/ 20 h 35"/>
                  <a:gd name="T50" fmla="*/ 0 w 20"/>
                  <a:gd name="T51" fmla="*/ 13 h 35"/>
                  <a:gd name="T52" fmla="*/ 0 w 20"/>
                  <a:gd name="T53" fmla="*/ 8 h 35"/>
                  <a:gd name="T54" fmla="*/ 7 w 20"/>
                  <a:gd name="T55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35">
                    <a:moveTo>
                      <a:pt x="7" y="0"/>
                    </a:moveTo>
                    <a:lnTo>
                      <a:pt x="7" y="0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8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3" y="35"/>
                    </a:lnTo>
                    <a:lnTo>
                      <a:pt x="7" y="2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553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2" name="Freeform 690"/>
              <p:cNvSpPr>
                <a:spLocks/>
              </p:cNvSpPr>
              <p:nvPr/>
            </p:nvSpPr>
            <p:spPr bwMode="auto">
              <a:xfrm>
                <a:off x="4303" y="2422"/>
                <a:ext cx="9" cy="17"/>
              </a:xfrm>
              <a:custGeom>
                <a:avLst/>
                <a:gdLst>
                  <a:gd name="T0" fmla="*/ 7 w 20"/>
                  <a:gd name="T1" fmla="*/ 8 h 35"/>
                  <a:gd name="T2" fmla="*/ 7 w 20"/>
                  <a:gd name="T3" fmla="*/ 8 h 35"/>
                  <a:gd name="T4" fmla="*/ 7 w 20"/>
                  <a:gd name="T5" fmla="*/ 0 h 35"/>
                  <a:gd name="T6" fmla="*/ 13 w 20"/>
                  <a:gd name="T7" fmla="*/ 0 h 35"/>
                  <a:gd name="T8" fmla="*/ 13 w 20"/>
                  <a:gd name="T9" fmla="*/ 0 h 35"/>
                  <a:gd name="T10" fmla="*/ 13 w 20"/>
                  <a:gd name="T11" fmla="*/ 0 h 35"/>
                  <a:gd name="T12" fmla="*/ 13 w 20"/>
                  <a:gd name="T13" fmla="*/ 0 h 35"/>
                  <a:gd name="T14" fmla="*/ 20 w 20"/>
                  <a:gd name="T15" fmla="*/ 0 h 35"/>
                  <a:gd name="T16" fmla="*/ 20 w 20"/>
                  <a:gd name="T17" fmla="*/ 0 h 35"/>
                  <a:gd name="T18" fmla="*/ 20 w 20"/>
                  <a:gd name="T19" fmla="*/ 8 h 35"/>
                  <a:gd name="T20" fmla="*/ 20 w 20"/>
                  <a:gd name="T21" fmla="*/ 8 h 35"/>
                  <a:gd name="T22" fmla="*/ 20 w 20"/>
                  <a:gd name="T23" fmla="*/ 8 h 35"/>
                  <a:gd name="T24" fmla="*/ 20 w 20"/>
                  <a:gd name="T25" fmla="*/ 8 h 35"/>
                  <a:gd name="T26" fmla="*/ 20 w 20"/>
                  <a:gd name="T27" fmla="*/ 13 h 35"/>
                  <a:gd name="T28" fmla="*/ 20 w 20"/>
                  <a:gd name="T29" fmla="*/ 13 h 35"/>
                  <a:gd name="T30" fmla="*/ 20 w 20"/>
                  <a:gd name="T31" fmla="*/ 20 h 35"/>
                  <a:gd name="T32" fmla="*/ 20 w 20"/>
                  <a:gd name="T33" fmla="*/ 20 h 35"/>
                  <a:gd name="T34" fmla="*/ 20 w 20"/>
                  <a:gd name="T35" fmla="*/ 28 h 35"/>
                  <a:gd name="T36" fmla="*/ 20 w 20"/>
                  <a:gd name="T37" fmla="*/ 35 h 35"/>
                  <a:gd name="T38" fmla="*/ 20 w 20"/>
                  <a:gd name="T39" fmla="*/ 35 h 35"/>
                  <a:gd name="T40" fmla="*/ 20 w 20"/>
                  <a:gd name="T41" fmla="*/ 35 h 35"/>
                  <a:gd name="T42" fmla="*/ 13 w 20"/>
                  <a:gd name="T43" fmla="*/ 35 h 35"/>
                  <a:gd name="T44" fmla="*/ 7 w 20"/>
                  <a:gd name="T45" fmla="*/ 28 h 35"/>
                  <a:gd name="T46" fmla="*/ 7 w 20"/>
                  <a:gd name="T47" fmla="*/ 20 h 35"/>
                  <a:gd name="T48" fmla="*/ 7 w 20"/>
                  <a:gd name="T49" fmla="*/ 20 h 35"/>
                  <a:gd name="T50" fmla="*/ 0 w 20"/>
                  <a:gd name="T51" fmla="*/ 13 h 35"/>
                  <a:gd name="T52" fmla="*/ 0 w 20"/>
                  <a:gd name="T53" fmla="*/ 13 h 35"/>
                  <a:gd name="T54" fmla="*/ 7 w 20"/>
                  <a:gd name="T55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0" h="35">
                    <a:moveTo>
                      <a:pt x="7" y="8"/>
                    </a:moveTo>
                    <a:lnTo>
                      <a:pt x="7" y="8"/>
                    </a:lnTo>
                    <a:lnTo>
                      <a:pt x="7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20" y="28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13" y="35"/>
                    </a:lnTo>
                    <a:lnTo>
                      <a:pt x="7" y="28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B867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3" name="Freeform 691"/>
              <p:cNvSpPr>
                <a:spLocks/>
              </p:cNvSpPr>
              <p:nvPr/>
            </p:nvSpPr>
            <p:spPr bwMode="auto">
              <a:xfrm>
                <a:off x="4306" y="2422"/>
                <a:ext cx="6" cy="17"/>
              </a:xfrm>
              <a:custGeom>
                <a:avLst/>
                <a:gdLst>
                  <a:gd name="T0" fmla="*/ 0 w 13"/>
                  <a:gd name="T1" fmla="*/ 8 h 35"/>
                  <a:gd name="T2" fmla="*/ 0 w 13"/>
                  <a:gd name="T3" fmla="*/ 8 h 35"/>
                  <a:gd name="T4" fmla="*/ 0 w 13"/>
                  <a:gd name="T5" fmla="*/ 0 h 35"/>
                  <a:gd name="T6" fmla="*/ 6 w 13"/>
                  <a:gd name="T7" fmla="*/ 0 h 35"/>
                  <a:gd name="T8" fmla="*/ 6 w 13"/>
                  <a:gd name="T9" fmla="*/ 0 h 35"/>
                  <a:gd name="T10" fmla="*/ 6 w 13"/>
                  <a:gd name="T11" fmla="*/ 0 h 35"/>
                  <a:gd name="T12" fmla="*/ 6 w 13"/>
                  <a:gd name="T13" fmla="*/ 0 h 35"/>
                  <a:gd name="T14" fmla="*/ 13 w 13"/>
                  <a:gd name="T15" fmla="*/ 0 h 35"/>
                  <a:gd name="T16" fmla="*/ 13 w 13"/>
                  <a:gd name="T17" fmla="*/ 0 h 35"/>
                  <a:gd name="T18" fmla="*/ 13 w 13"/>
                  <a:gd name="T19" fmla="*/ 8 h 35"/>
                  <a:gd name="T20" fmla="*/ 13 w 13"/>
                  <a:gd name="T21" fmla="*/ 8 h 35"/>
                  <a:gd name="T22" fmla="*/ 13 w 13"/>
                  <a:gd name="T23" fmla="*/ 8 h 35"/>
                  <a:gd name="T24" fmla="*/ 13 w 13"/>
                  <a:gd name="T25" fmla="*/ 8 h 35"/>
                  <a:gd name="T26" fmla="*/ 13 w 13"/>
                  <a:gd name="T27" fmla="*/ 13 h 35"/>
                  <a:gd name="T28" fmla="*/ 13 w 13"/>
                  <a:gd name="T29" fmla="*/ 13 h 35"/>
                  <a:gd name="T30" fmla="*/ 13 w 13"/>
                  <a:gd name="T31" fmla="*/ 20 h 35"/>
                  <a:gd name="T32" fmla="*/ 13 w 13"/>
                  <a:gd name="T33" fmla="*/ 20 h 35"/>
                  <a:gd name="T34" fmla="*/ 13 w 13"/>
                  <a:gd name="T35" fmla="*/ 28 h 35"/>
                  <a:gd name="T36" fmla="*/ 13 w 13"/>
                  <a:gd name="T37" fmla="*/ 28 h 35"/>
                  <a:gd name="T38" fmla="*/ 13 w 13"/>
                  <a:gd name="T39" fmla="*/ 35 h 35"/>
                  <a:gd name="T40" fmla="*/ 13 w 13"/>
                  <a:gd name="T41" fmla="*/ 35 h 35"/>
                  <a:gd name="T42" fmla="*/ 6 w 13"/>
                  <a:gd name="T43" fmla="*/ 35 h 35"/>
                  <a:gd name="T44" fmla="*/ 0 w 13"/>
                  <a:gd name="T45" fmla="*/ 28 h 35"/>
                  <a:gd name="T46" fmla="*/ 0 w 13"/>
                  <a:gd name="T47" fmla="*/ 20 h 35"/>
                  <a:gd name="T48" fmla="*/ 0 w 13"/>
                  <a:gd name="T49" fmla="*/ 20 h 35"/>
                  <a:gd name="T50" fmla="*/ 0 w 13"/>
                  <a:gd name="T51" fmla="*/ 13 h 35"/>
                  <a:gd name="T52" fmla="*/ 0 w 13"/>
                  <a:gd name="T53" fmla="*/ 13 h 35"/>
                  <a:gd name="T54" fmla="*/ 0 w 13"/>
                  <a:gd name="T55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" h="35">
                    <a:moveTo>
                      <a:pt x="0" y="8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3" y="0"/>
                    </a:lnTo>
                    <a:lnTo>
                      <a:pt x="13" y="0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13" y="28"/>
                    </a:lnTo>
                    <a:lnTo>
                      <a:pt x="13" y="28"/>
                    </a:lnTo>
                    <a:lnTo>
                      <a:pt x="13" y="35"/>
                    </a:lnTo>
                    <a:lnTo>
                      <a:pt x="13" y="35"/>
                    </a:lnTo>
                    <a:lnTo>
                      <a:pt x="6" y="35"/>
                    </a:lnTo>
                    <a:lnTo>
                      <a:pt x="0" y="2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CC7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4" name="Freeform 692"/>
              <p:cNvSpPr>
                <a:spLocks/>
              </p:cNvSpPr>
              <p:nvPr/>
            </p:nvSpPr>
            <p:spPr bwMode="auto">
              <a:xfrm>
                <a:off x="4306" y="2422"/>
                <a:ext cx="3" cy="14"/>
              </a:xfrm>
              <a:custGeom>
                <a:avLst/>
                <a:gdLst>
                  <a:gd name="T0" fmla="*/ 0 w 6"/>
                  <a:gd name="T1" fmla="*/ 20 h 28"/>
                  <a:gd name="T2" fmla="*/ 0 w 6"/>
                  <a:gd name="T3" fmla="*/ 13 h 28"/>
                  <a:gd name="T4" fmla="*/ 0 w 6"/>
                  <a:gd name="T5" fmla="*/ 13 h 28"/>
                  <a:gd name="T6" fmla="*/ 0 w 6"/>
                  <a:gd name="T7" fmla="*/ 8 h 28"/>
                  <a:gd name="T8" fmla="*/ 0 w 6"/>
                  <a:gd name="T9" fmla="*/ 8 h 28"/>
                  <a:gd name="T10" fmla="*/ 0 w 6"/>
                  <a:gd name="T11" fmla="*/ 8 h 28"/>
                  <a:gd name="T12" fmla="*/ 6 w 6"/>
                  <a:gd name="T13" fmla="*/ 0 h 28"/>
                  <a:gd name="T14" fmla="*/ 6 w 6"/>
                  <a:gd name="T15" fmla="*/ 0 h 28"/>
                  <a:gd name="T16" fmla="*/ 6 w 6"/>
                  <a:gd name="T17" fmla="*/ 0 h 28"/>
                  <a:gd name="T18" fmla="*/ 6 w 6"/>
                  <a:gd name="T19" fmla="*/ 0 h 28"/>
                  <a:gd name="T20" fmla="*/ 6 w 6"/>
                  <a:gd name="T21" fmla="*/ 0 h 28"/>
                  <a:gd name="T22" fmla="*/ 6 w 6"/>
                  <a:gd name="T23" fmla="*/ 0 h 28"/>
                  <a:gd name="T24" fmla="*/ 6 w 6"/>
                  <a:gd name="T25" fmla="*/ 0 h 28"/>
                  <a:gd name="T26" fmla="*/ 6 w 6"/>
                  <a:gd name="T27" fmla="*/ 8 h 28"/>
                  <a:gd name="T28" fmla="*/ 6 w 6"/>
                  <a:gd name="T29" fmla="*/ 8 h 28"/>
                  <a:gd name="T30" fmla="*/ 6 w 6"/>
                  <a:gd name="T31" fmla="*/ 8 h 28"/>
                  <a:gd name="T32" fmla="*/ 6 w 6"/>
                  <a:gd name="T33" fmla="*/ 8 h 28"/>
                  <a:gd name="T34" fmla="*/ 6 w 6"/>
                  <a:gd name="T35" fmla="*/ 13 h 28"/>
                  <a:gd name="T36" fmla="*/ 6 w 6"/>
                  <a:gd name="T37" fmla="*/ 13 h 28"/>
                  <a:gd name="T38" fmla="*/ 6 w 6"/>
                  <a:gd name="T39" fmla="*/ 13 h 28"/>
                  <a:gd name="T40" fmla="*/ 6 w 6"/>
                  <a:gd name="T41" fmla="*/ 13 h 28"/>
                  <a:gd name="T42" fmla="*/ 6 w 6"/>
                  <a:gd name="T43" fmla="*/ 20 h 28"/>
                  <a:gd name="T44" fmla="*/ 6 w 6"/>
                  <a:gd name="T45" fmla="*/ 28 h 28"/>
                  <a:gd name="T46" fmla="*/ 6 w 6"/>
                  <a:gd name="T47" fmla="*/ 28 h 28"/>
                  <a:gd name="T48" fmla="*/ 6 w 6"/>
                  <a:gd name="T49" fmla="*/ 28 h 28"/>
                  <a:gd name="T50" fmla="*/ 6 w 6"/>
                  <a:gd name="T51" fmla="*/ 28 h 28"/>
                  <a:gd name="T52" fmla="*/ 0 w 6"/>
                  <a:gd name="T53" fmla="*/ 28 h 28"/>
                  <a:gd name="T54" fmla="*/ 0 w 6"/>
                  <a:gd name="T55" fmla="*/ 2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" h="28">
                    <a:moveTo>
                      <a:pt x="0" y="20"/>
                    </a:moveTo>
                    <a:lnTo>
                      <a:pt x="0" y="13"/>
                    </a:lnTo>
                    <a:lnTo>
                      <a:pt x="0" y="13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13"/>
                    </a:lnTo>
                    <a:lnTo>
                      <a:pt x="6" y="20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0" y="28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E08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5" name="Freeform 693"/>
              <p:cNvSpPr>
                <a:spLocks/>
              </p:cNvSpPr>
              <p:nvPr/>
            </p:nvSpPr>
            <p:spPr bwMode="auto">
              <a:xfrm>
                <a:off x="4330" y="2355"/>
                <a:ext cx="87" cy="47"/>
              </a:xfrm>
              <a:custGeom>
                <a:avLst/>
                <a:gdLst>
                  <a:gd name="T0" fmla="*/ 0 w 175"/>
                  <a:gd name="T1" fmla="*/ 20 h 94"/>
                  <a:gd name="T2" fmla="*/ 6 w 175"/>
                  <a:gd name="T3" fmla="*/ 27 h 94"/>
                  <a:gd name="T4" fmla="*/ 20 w 175"/>
                  <a:gd name="T5" fmla="*/ 33 h 94"/>
                  <a:gd name="T6" fmla="*/ 33 w 175"/>
                  <a:gd name="T7" fmla="*/ 33 h 94"/>
                  <a:gd name="T8" fmla="*/ 33 w 175"/>
                  <a:gd name="T9" fmla="*/ 33 h 94"/>
                  <a:gd name="T10" fmla="*/ 46 w 175"/>
                  <a:gd name="T11" fmla="*/ 27 h 94"/>
                  <a:gd name="T12" fmla="*/ 73 w 175"/>
                  <a:gd name="T13" fmla="*/ 20 h 94"/>
                  <a:gd name="T14" fmla="*/ 93 w 175"/>
                  <a:gd name="T15" fmla="*/ 7 h 94"/>
                  <a:gd name="T16" fmla="*/ 93 w 175"/>
                  <a:gd name="T17" fmla="*/ 7 h 94"/>
                  <a:gd name="T18" fmla="*/ 120 w 175"/>
                  <a:gd name="T19" fmla="*/ 7 h 94"/>
                  <a:gd name="T20" fmla="*/ 147 w 175"/>
                  <a:gd name="T21" fmla="*/ 0 h 94"/>
                  <a:gd name="T22" fmla="*/ 167 w 175"/>
                  <a:gd name="T23" fmla="*/ 0 h 94"/>
                  <a:gd name="T24" fmla="*/ 167 w 175"/>
                  <a:gd name="T25" fmla="*/ 0 h 94"/>
                  <a:gd name="T26" fmla="*/ 175 w 175"/>
                  <a:gd name="T27" fmla="*/ 20 h 94"/>
                  <a:gd name="T28" fmla="*/ 175 w 175"/>
                  <a:gd name="T29" fmla="*/ 40 h 94"/>
                  <a:gd name="T30" fmla="*/ 155 w 175"/>
                  <a:gd name="T31" fmla="*/ 60 h 94"/>
                  <a:gd name="T32" fmla="*/ 155 w 175"/>
                  <a:gd name="T33" fmla="*/ 60 h 94"/>
                  <a:gd name="T34" fmla="*/ 127 w 175"/>
                  <a:gd name="T35" fmla="*/ 80 h 94"/>
                  <a:gd name="T36" fmla="*/ 113 w 175"/>
                  <a:gd name="T37" fmla="*/ 94 h 94"/>
                  <a:gd name="T38" fmla="*/ 100 w 175"/>
                  <a:gd name="T39" fmla="*/ 94 h 94"/>
                  <a:gd name="T40" fmla="*/ 100 w 175"/>
                  <a:gd name="T41" fmla="*/ 94 h 94"/>
                  <a:gd name="T42" fmla="*/ 80 w 175"/>
                  <a:gd name="T43" fmla="*/ 87 h 94"/>
                  <a:gd name="T44" fmla="*/ 53 w 175"/>
                  <a:gd name="T45" fmla="*/ 80 h 94"/>
                  <a:gd name="T46" fmla="*/ 40 w 175"/>
                  <a:gd name="T47" fmla="*/ 67 h 94"/>
                  <a:gd name="T48" fmla="*/ 40 w 175"/>
                  <a:gd name="T49" fmla="*/ 67 h 94"/>
                  <a:gd name="T50" fmla="*/ 33 w 175"/>
                  <a:gd name="T51" fmla="*/ 67 h 94"/>
                  <a:gd name="T52" fmla="*/ 26 w 175"/>
                  <a:gd name="T53" fmla="*/ 67 h 94"/>
                  <a:gd name="T54" fmla="*/ 26 w 175"/>
                  <a:gd name="T55" fmla="*/ 67 h 94"/>
                  <a:gd name="T56" fmla="*/ 26 w 175"/>
                  <a:gd name="T57" fmla="*/ 67 h 94"/>
                  <a:gd name="T58" fmla="*/ 20 w 175"/>
                  <a:gd name="T59" fmla="*/ 60 h 94"/>
                  <a:gd name="T60" fmla="*/ 13 w 175"/>
                  <a:gd name="T61" fmla="*/ 54 h 94"/>
                  <a:gd name="T62" fmla="*/ 13 w 175"/>
                  <a:gd name="T63" fmla="*/ 47 h 94"/>
                  <a:gd name="T64" fmla="*/ 13 w 175"/>
                  <a:gd name="T65" fmla="*/ 47 h 94"/>
                  <a:gd name="T66" fmla="*/ 6 w 175"/>
                  <a:gd name="T67" fmla="*/ 40 h 94"/>
                  <a:gd name="T68" fmla="*/ 0 w 175"/>
                  <a:gd name="T69" fmla="*/ 27 h 94"/>
                  <a:gd name="T70" fmla="*/ 0 w 175"/>
                  <a:gd name="T71" fmla="*/ 2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5" h="94">
                    <a:moveTo>
                      <a:pt x="0" y="20"/>
                    </a:moveTo>
                    <a:lnTo>
                      <a:pt x="6" y="27"/>
                    </a:lnTo>
                    <a:lnTo>
                      <a:pt x="20" y="33"/>
                    </a:lnTo>
                    <a:lnTo>
                      <a:pt x="33" y="33"/>
                    </a:lnTo>
                    <a:lnTo>
                      <a:pt x="33" y="33"/>
                    </a:lnTo>
                    <a:lnTo>
                      <a:pt x="46" y="27"/>
                    </a:lnTo>
                    <a:lnTo>
                      <a:pt x="73" y="20"/>
                    </a:lnTo>
                    <a:lnTo>
                      <a:pt x="93" y="7"/>
                    </a:lnTo>
                    <a:lnTo>
                      <a:pt x="93" y="7"/>
                    </a:lnTo>
                    <a:lnTo>
                      <a:pt x="120" y="7"/>
                    </a:lnTo>
                    <a:lnTo>
                      <a:pt x="147" y="0"/>
                    </a:lnTo>
                    <a:lnTo>
                      <a:pt x="167" y="0"/>
                    </a:lnTo>
                    <a:lnTo>
                      <a:pt x="167" y="0"/>
                    </a:lnTo>
                    <a:lnTo>
                      <a:pt x="175" y="20"/>
                    </a:lnTo>
                    <a:lnTo>
                      <a:pt x="175" y="40"/>
                    </a:lnTo>
                    <a:lnTo>
                      <a:pt x="155" y="60"/>
                    </a:lnTo>
                    <a:lnTo>
                      <a:pt x="155" y="60"/>
                    </a:lnTo>
                    <a:lnTo>
                      <a:pt x="127" y="80"/>
                    </a:lnTo>
                    <a:lnTo>
                      <a:pt x="113" y="94"/>
                    </a:lnTo>
                    <a:lnTo>
                      <a:pt x="100" y="94"/>
                    </a:lnTo>
                    <a:lnTo>
                      <a:pt x="100" y="94"/>
                    </a:lnTo>
                    <a:lnTo>
                      <a:pt x="80" y="87"/>
                    </a:lnTo>
                    <a:lnTo>
                      <a:pt x="53" y="80"/>
                    </a:lnTo>
                    <a:lnTo>
                      <a:pt x="40" y="67"/>
                    </a:lnTo>
                    <a:lnTo>
                      <a:pt x="40" y="67"/>
                    </a:lnTo>
                    <a:lnTo>
                      <a:pt x="33" y="67"/>
                    </a:lnTo>
                    <a:lnTo>
                      <a:pt x="26" y="67"/>
                    </a:lnTo>
                    <a:lnTo>
                      <a:pt x="26" y="67"/>
                    </a:lnTo>
                    <a:lnTo>
                      <a:pt x="26" y="67"/>
                    </a:lnTo>
                    <a:lnTo>
                      <a:pt x="20" y="60"/>
                    </a:lnTo>
                    <a:lnTo>
                      <a:pt x="13" y="54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6" y="40"/>
                    </a:lnTo>
                    <a:lnTo>
                      <a:pt x="0" y="27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6" name="Freeform 694"/>
              <p:cNvSpPr>
                <a:spLocks/>
              </p:cNvSpPr>
              <p:nvPr/>
            </p:nvSpPr>
            <p:spPr bwMode="auto">
              <a:xfrm>
                <a:off x="4252" y="2244"/>
                <a:ext cx="128" cy="115"/>
              </a:xfrm>
              <a:custGeom>
                <a:avLst/>
                <a:gdLst>
                  <a:gd name="T0" fmla="*/ 28 w 256"/>
                  <a:gd name="T1" fmla="*/ 222 h 229"/>
                  <a:gd name="T2" fmla="*/ 48 w 256"/>
                  <a:gd name="T3" fmla="*/ 229 h 229"/>
                  <a:gd name="T4" fmla="*/ 89 w 256"/>
                  <a:gd name="T5" fmla="*/ 229 h 229"/>
                  <a:gd name="T6" fmla="*/ 129 w 256"/>
                  <a:gd name="T7" fmla="*/ 202 h 229"/>
                  <a:gd name="T8" fmla="*/ 129 w 256"/>
                  <a:gd name="T9" fmla="*/ 202 h 229"/>
                  <a:gd name="T10" fmla="*/ 149 w 256"/>
                  <a:gd name="T11" fmla="*/ 155 h 229"/>
                  <a:gd name="T12" fmla="*/ 169 w 256"/>
                  <a:gd name="T13" fmla="*/ 115 h 229"/>
                  <a:gd name="T14" fmla="*/ 196 w 256"/>
                  <a:gd name="T15" fmla="*/ 80 h 229"/>
                  <a:gd name="T16" fmla="*/ 196 w 256"/>
                  <a:gd name="T17" fmla="*/ 80 h 229"/>
                  <a:gd name="T18" fmla="*/ 224 w 256"/>
                  <a:gd name="T19" fmla="*/ 60 h 229"/>
                  <a:gd name="T20" fmla="*/ 244 w 256"/>
                  <a:gd name="T21" fmla="*/ 48 h 229"/>
                  <a:gd name="T22" fmla="*/ 256 w 256"/>
                  <a:gd name="T23" fmla="*/ 33 h 229"/>
                  <a:gd name="T24" fmla="*/ 256 w 256"/>
                  <a:gd name="T25" fmla="*/ 33 h 229"/>
                  <a:gd name="T26" fmla="*/ 256 w 256"/>
                  <a:gd name="T27" fmla="*/ 20 h 229"/>
                  <a:gd name="T28" fmla="*/ 256 w 256"/>
                  <a:gd name="T29" fmla="*/ 8 h 229"/>
                  <a:gd name="T30" fmla="*/ 236 w 256"/>
                  <a:gd name="T31" fmla="*/ 0 h 229"/>
                  <a:gd name="T32" fmla="*/ 236 w 256"/>
                  <a:gd name="T33" fmla="*/ 0 h 229"/>
                  <a:gd name="T34" fmla="*/ 209 w 256"/>
                  <a:gd name="T35" fmla="*/ 8 h 229"/>
                  <a:gd name="T36" fmla="*/ 162 w 256"/>
                  <a:gd name="T37" fmla="*/ 28 h 229"/>
                  <a:gd name="T38" fmla="*/ 122 w 256"/>
                  <a:gd name="T39" fmla="*/ 53 h 229"/>
                  <a:gd name="T40" fmla="*/ 89 w 256"/>
                  <a:gd name="T41" fmla="*/ 75 h 229"/>
                  <a:gd name="T42" fmla="*/ 75 w 256"/>
                  <a:gd name="T43" fmla="*/ 80 h 229"/>
                  <a:gd name="T44" fmla="*/ 75 w 256"/>
                  <a:gd name="T45" fmla="*/ 80 h 229"/>
                  <a:gd name="T46" fmla="*/ 0 w 256"/>
                  <a:gd name="T47" fmla="*/ 202 h 229"/>
                  <a:gd name="T48" fmla="*/ 0 w 256"/>
                  <a:gd name="T49" fmla="*/ 209 h 229"/>
                  <a:gd name="T50" fmla="*/ 8 w 256"/>
                  <a:gd name="T51" fmla="*/ 215 h 229"/>
                  <a:gd name="T52" fmla="*/ 28 w 256"/>
                  <a:gd name="T53" fmla="*/ 222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56" h="229">
                    <a:moveTo>
                      <a:pt x="28" y="222"/>
                    </a:moveTo>
                    <a:lnTo>
                      <a:pt x="48" y="229"/>
                    </a:lnTo>
                    <a:lnTo>
                      <a:pt x="89" y="229"/>
                    </a:lnTo>
                    <a:lnTo>
                      <a:pt x="129" y="202"/>
                    </a:lnTo>
                    <a:lnTo>
                      <a:pt x="129" y="202"/>
                    </a:lnTo>
                    <a:lnTo>
                      <a:pt x="149" y="155"/>
                    </a:lnTo>
                    <a:lnTo>
                      <a:pt x="169" y="115"/>
                    </a:lnTo>
                    <a:lnTo>
                      <a:pt x="196" y="80"/>
                    </a:lnTo>
                    <a:lnTo>
                      <a:pt x="196" y="80"/>
                    </a:lnTo>
                    <a:lnTo>
                      <a:pt x="224" y="60"/>
                    </a:lnTo>
                    <a:lnTo>
                      <a:pt x="244" y="48"/>
                    </a:lnTo>
                    <a:lnTo>
                      <a:pt x="256" y="33"/>
                    </a:lnTo>
                    <a:lnTo>
                      <a:pt x="256" y="33"/>
                    </a:lnTo>
                    <a:lnTo>
                      <a:pt x="256" y="20"/>
                    </a:lnTo>
                    <a:lnTo>
                      <a:pt x="256" y="8"/>
                    </a:lnTo>
                    <a:lnTo>
                      <a:pt x="236" y="0"/>
                    </a:lnTo>
                    <a:lnTo>
                      <a:pt x="236" y="0"/>
                    </a:lnTo>
                    <a:lnTo>
                      <a:pt x="209" y="8"/>
                    </a:lnTo>
                    <a:lnTo>
                      <a:pt x="162" y="28"/>
                    </a:lnTo>
                    <a:lnTo>
                      <a:pt x="122" y="53"/>
                    </a:lnTo>
                    <a:lnTo>
                      <a:pt x="89" y="75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0" y="202"/>
                    </a:lnTo>
                    <a:lnTo>
                      <a:pt x="0" y="209"/>
                    </a:lnTo>
                    <a:lnTo>
                      <a:pt x="8" y="215"/>
                    </a:lnTo>
                    <a:lnTo>
                      <a:pt x="28" y="222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7" name="Freeform 695"/>
              <p:cNvSpPr>
                <a:spLocks/>
              </p:cNvSpPr>
              <p:nvPr/>
            </p:nvSpPr>
            <p:spPr bwMode="auto">
              <a:xfrm>
                <a:off x="4437" y="2294"/>
                <a:ext cx="23" cy="77"/>
              </a:xfrm>
              <a:custGeom>
                <a:avLst/>
                <a:gdLst>
                  <a:gd name="T0" fmla="*/ 8 w 48"/>
                  <a:gd name="T1" fmla="*/ 55 h 155"/>
                  <a:gd name="T2" fmla="*/ 8 w 48"/>
                  <a:gd name="T3" fmla="*/ 67 h 155"/>
                  <a:gd name="T4" fmla="*/ 8 w 48"/>
                  <a:gd name="T5" fmla="*/ 95 h 155"/>
                  <a:gd name="T6" fmla="*/ 13 w 48"/>
                  <a:gd name="T7" fmla="*/ 115 h 155"/>
                  <a:gd name="T8" fmla="*/ 13 w 48"/>
                  <a:gd name="T9" fmla="*/ 115 h 155"/>
                  <a:gd name="T10" fmla="*/ 13 w 48"/>
                  <a:gd name="T11" fmla="*/ 129 h 155"/>
                  <a:gd name="T12" fmla="*/ 13 w 48"/>
                  <a:gd name="T13" fmla="*/ 149 h 155"/>
                  <a:gd name="T14" fmla="*/ 13 w 48"/>
                  <a:gd name="T15" fmla="*/ 155 h 155"/>
                  <a:gd name="T16" fmla="*/ 13 w 48"/>
                  <a:gd name="T17" fmla="*/ 155 h 155"/>
                  <a:gd name="T18" fmla="*/ 20 w 48"/>
                  <a:gd name="T19" fmla="*/ 155 h 155"/>
                  <a:gd name="T20" fmla="*/ 28 w 48"/>
                  <a:gd name="T21" fmla="*/ 155 h 155"/>
                  <a:gd name="T22" fmla="*/ 40 w 48"/>
                  <a:gd name="T23" fmla="*/ 129 h 155"/>
                  <a:gd name="T24" fmla="*/ 40 w 48"/>
                  <a:gd name="T25" fmla="*/ 129 h 155"/>
                  <a:gd name="T26" fmla="*/ 48 w 48"/>
                  <a:gd name="T27" fmla="*/ 102 h 155"/>
                  <a:gd name="T28" fmla="*/ 48 w 48"/>
                  <a:gd name="T29" fmla="*/ 67 h 155"/>
                  <a:gd name="T30" fmla="*/ 48 w 48"/>
                  <a:gd name="T31" fmla="*/ 42 h 155"/>
                  <a:gd name="T32" fmla="*/ 48 w 48"/>
                  <a:gd name="T33" fmla="*/ 42 h 155"/>
                  <a:gd name="T34" fmla="*/ 35 w 48"/>
                  <a:gd name="T35" fmla="*/ 20 h 155"/>
                  <a:gd name="T36" fmla="*/ 20 w 48"/>
                  <a:gd name="T37" fmla="*/ 0 h 155"/>
                  <a:gd name="T38" fmla="*/ 8 w 48"/>
                  <a:gd name="T39" fmla="*/ 0 h 155"/>
                  <a:gd name="T40" fmla="*/ 8 w 48"/>
                  <a:gd name="T41" fmla="*/ 0 h 155"/>
                  <a:gd name="T42" fmla="*/ 0 w 48"/>
                  <a:gd name="T43" fmla="*/ 20 h 155"/>
                  <a:gd name="T44" fmla="*/ 0 w 48"/>
                  <a:gd name="T45" fmla="*/ 42 h 155"/>
                  <a:gd name="T46" fmla="*/ 8 w 48"/>
                  <a:gd name="T47" fmla="*/ 47 h 155"/>
                  <a:gd name="T48" fmla="*/ 8 w 48"/>
                  <a:gd name="T49" fmla="*/ 47 h 155"/>
                  <a:gd name="T50" fmla="*/ 8 w 48"/>
                  <a:gd name="T51" fmla="*/ 55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8" h="155">
                    <a:moveTo>
                      <a:pt x="8" y="55"/>
                    </a:moveTo>
                    <a:lnTo>
                      <a:pt x="8" y="67"/>
                    </a:lnTo>
                    <a:lnTo>
                      <a:pt x="8" y="95"/>
                    </a:lnTo>
                    <a:lnTo>
                      <a:pt x="13" y="115"/>
                    </a:lnTo>
                    <a:lnTo>
                      <a:pt x="13" y="115"/>
                    </a:lnTo>
                    <a:lnTo>
                      <a:pt x="13" y="129"/>
                    </a:lnTo>
                    <a:lnTo>
                      <a:pt x="13" y="149"/>
                    </a:lnTo>
                    <a:lnTo>
                      <a:pt x="13" y="155"/>
                    </a:lnTo>
                    <a:lnTo>
                      <a:pt x="13" y="155"/>
                    </a:lnTo>
                    <a:lnTo>
                      <a:pt x="20" y="155"/>
                    </a:lnTo>
                    <a:lnTo>
                      <a:pt x="28" y="155"/>
                    </a:lnTo>
                    <a:lnTo>
                      <a:pt x="40" y="129"/>
                    </a:lnTo>
                    <a:lnTo>
                      <a:pt x="40" y="129"/>
                    </a:lnTo>
                    <a:lnTo>
                      <a:pt x="48" y="102"/>
                    </a:lnTo>
                    <a:lnTo>
                      <a:pt x="48" y="67"/>
                    </a:lnTo>
                    <a:lnTo>
                      <a:pt x="48" y="42"/>
                    </a:lnTo>
                    <a:lnTo>
                      <a:pt x="48" y="42"/>
                    </a:lnTo>
                    <a:lnTo>
                      <a:pt x="35" y="20"/>
                    </a:lnTo>
                    <a:lnTo>
                      <a:pt x="20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20"/>
                    </a:lnTo>
                    <a:lnTo>
                      <a:pt x="0" y="42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8" y="55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8" name="Freeform 696"/>
              <p:cNvSpPr>
                <a:spLocks/>
              </p:cNvSpPr>
              <p:nvPr/>
            </p:nvSpPr>
            <p:spPr bwMode="auto">
              <a:xfrm>
                <a:off x="4332" y="2359"/>
                <a:ext cx="85" cy="40"/>
              </a:xfrm>
              <a:custGeom>
                <a:avLst/>
                <a:gdLst>
                  <a:gd name="T0" fmla="*/ 141 w 169"/>
                  <a:gd name="T1" fmla="*/ 53 h 80"/>
                  <a:gd name="T2" fmla="*/ 121 w 169"/>
                  <a:gd name="T3" fmla="*/ 73 h 80"/>
                  <a:gd name="T4" fmla="*/ 107 w 169"/>
                  <a:gd name="T5" fmla="*/ 80 h 80"/>
                  <a:gd name="T6" fmla="*/ 94 w 169"/>
                  <a:gd name="T7" fmla="*/ 80 h 80"/>
                  <a:gd name="T8" fmla="*/ 94 w 169"/>
                  <a:gd name="T9" fmla="*/ 80 h 80"/>
                  <a:gd name="T10" fmla="*/ 74 w 169"/>
                  <a:gd name="T11" fmla="*/ 73 h 80"/>
                  <a:gd name="T12" fmla="*/ 54 w 169"/>
                  <a:gd name="T13" fmla="*/ 67 h 80"/>
                  <a:gd name="T14" fmla="*/ 40 w 169"/>
                  <a:gd name="T15" fmla="*/ 60 h 80"/>
                  <a:gd name="T16" fmla="*/ 40 w 169"/>
                  <a:gd name="T17" fmla="*/ 60 h 80"/>
                  <a:gd name="T18" fmla="*/ 34 w 169"/>
                  <a:gd name="T19" fmla="*/ 60 h 80"/>
                  <a:gd name="T20" fmla="*/ 27 w 169"/>
                  <a:gd name="T21" fmla="*/ 60 h 80"/>
                  <a:gd name="T22" fmla="*/ 27 w 169"/>
                  <a:gd name="T23" fmla="*/ 53 h 80"/>
                  <a:gd name="T24" fmla="*/ 27 w 169"/>
                  <a:gd name="T25" fmla="*/ 53 h 80"/>
                  <a:gd name="T26" fmla="*/ 20 w 169"/>
                  <a:gd name="T27" fmla="*/ 53 h 80"/>
                  <a:gd name="T28" fmla="*/ 14 w 169"/>
                  <a:gd name="T29" fmla="*/ 47 h 80"/>
                  <a:gd name="T30" fmla="*/ 14 w 169"/>
                  <a:gd name="T31" fmla="*/ 40 h 80"/>
                  <a:gd name="T32" fmla="*/ 14 w 169"/>
                  <a:gd name="T33" fmla="*/ 40 h 80"/>
                  <a:gd name="T34" fmla="*/ 7 w 169"/>
                  <a:gd name="T35" fmla="*/ 33 h 80"/>
                  <a:gd name="T36" fmla="*/ 0 w 169"/>
                  <a:gd name="T37" fmla="*/ 26 h 80"/>
                  <a:gd name="T38" fmla="*/ 0 w 169"/>
                  <a:gd name="T39" fmla="*/ 20 h 80"/>
                  <a:gd name="T40" fmla="*/ 0 w 169"/>
                  <a:gd name="T41" fmla="*/ 20 h 80"/>
                  <a:gd name="T42" fmla="*/ 7 w 169"/>
                  <a:gd name="T43" fmla="*/ 26 h 80"/>
                  <a:gd name="T44" fmla="*/ 14 w 169"/>
                  <a:gd name="T45" fmla="*/ 26 h 80"/>
                  <a:gd name="T46" fmla="*/ 27 w 169"/>
                  <a:gd name="T47" fmla="*/ 26 h 80"/>
                  <a:gd name="T48" fmla="*/ 27 w 169"/>
                  <a:gd name="T49" fmla="*/ 26 h 80"/>
                  <a:gd name="T50" fmla="*/ 40 w 169"/>
                  <a:gd name="T51" fmla="*/ 20 h 80"/>
                  <a:gd name="T52" fmla="*/ 67 w 169"/>
                  <a:gd name="T53" fmla="*/ 13 h 80"/>
                  <a:gd name="T54" fmla="*/ 87 w 169"/>
                  <a:gd name="T55" fmla="*/ 6 h 80"/>
                  <a:gd name="T56" fmla="*/ 87 w 169"/>
                  <a:gd name="T57" fmla="*/ 6 h 80"/>
                  <a:gd name="T58" fmla="*/ 107 w 169"/>
                  <a:gd name="T59" fmla="*/ 0 h 80"/>
                  <a:gd name="T60" fmla="*/ 141 w 169"/>
                  <a:gd name="T61" fmla="*/ 0 h 80"/>
                  <a:gd name="T62" fmla="*/ 161 w 169"/>
                  <a:gd name="T63" fmla="*/ 0 h 80"/>
                  <a:gd name="T64" fmla="*/ 161 w 169"/>
                  <a:gd name="T65" fmla="*/ 0 h 80"/>
                  <a:gd name="T66" fmla="*/ 169 w 169"/>
                  <a:gd name="T67" fmla="*/ 13 h 80"/>
                  <a:gd name="T68" fmla="*/ 161 w 169"/>
                  <a:gd name="T69" fmla="*/ 33 h 80"/>
                  <a:gd name="T70" fmla="*/ 141 w 169"/>
                  <a:gd name="T71" fmla="*/ 5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9" h="80">
                    <a:moveTo>
                      <a:pt x="141" y="53"/>
                    </a:moveTo>
                    <a:lnTo>
                      <a:pt x="121" y="73"/>
                    </a:lnTo>
                    <a:lnTo>
                      <a:pt x="107" y="80"/>
                    </a:lnTo>
                    <a:lnTo>
                      <a:pt x="94" y="80"/>
                    </a:lnTo>
                    <a:lnTo>
                      <a:pt x="94" y="80"/>
                    </a:lnTo>
                    <a:lnTo>
                      <a:pt x="74" y="73"/>
                    </a:lnTo>
                    <a:lnTo>
                      <a:pt x="54" y="67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34" y="60"/>
                    </a:lnTo>
                    <a:lnTo>
                      <a:pt x="27" y="60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0" y="53"/>
                    </a:lnTo>
                    <a:lnTo>
                      <a:pt x="14" y="47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7" y="33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7" y="26"/>
                    </a:lnTo>
                    <a:lnTo>
                      <a:pt x="14" y="26"/>
                    </a:lnTo>
                    <a:lnTo>
                      <a:pt x="27" y="26"/>
                    </a:lnTo>
                    <a:lnTo>
                      <a:pt x="27" y="26"/>
                    </a:lnTo>
                    <a:lnTo>
                      <a:pt x="40" y="20"/>
                    </a:lnTo>
                    <a:lnTo>
                      <a:pt x="67" y="13"/>
                    </a:lnTo>
                    <a:lnTo>
                      <a:pt x="87" y="6"/>
                    </a:lnTo>
                    <a:lnTo>
                      <a:pt x="87" y="6"/>
                    </a:lnTo>
                    <a:lnTo>
                      <a:pt x="107" y="0"/>
                    </a:lnTo>
                    <a:lnTo>
                      <a:pt x="141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9" y="13"/>
                    </a:lnTo>
                    <a:lnTo>
                      <a:pt x="161" y="33"/>
                    </a:lnTo>
                    <a:lnTo>
                      <a:pt x="141" y="53"/>
                    </a:lnTo>
                    <a:close/>
                  </a:path>
                </a:pathLst>
              </a:custGeom>
              <a:solidFill>
                <a:srgbClr val="E797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89" name="Freeform 697"/>
              <p:cNvSpPr>
                <a:spLocks/>
              </p:cNvSpPr>
              <p:nvPr/>
            </p:nvSpPr>
            <p:spPr bwMode="auto">
              <a:xfrm>
                <a:off x="4336" y="2359"/>
                <a:ext cx="77" cy="40"/>
              </a:xfrm>
              <a:custGeom>
                <a:avLst/>
                <a:gdLst>
                  <a:gd name="T0" fmla="*/ 134 w 154"/>
                  <a:gd name="T1" fmla="*/ 53 h 80"/>
                  <a:gd name="T2" fmla="*/ 114 w 154"/>
                  <a:gd name="T3" fmla="*/ 73 h 80"/>
                  <a:gd name="T4" fmla="*/ 100 w 154"/>
                  <a:gd name="T5" fmla="*/ 80 h 80"/>
                  <a:gd name="T6" fmla="*/ 87 w 154"/>
                  <a:gd name="T7" fmla="*/ 80 h 80"/>
                  <a:gd name="T8" fmla="*/ 87 w 154"/>
                  <a:gd name="T9" fmla="*/ 80 h 80"/>
                  <a:gd name="T10" fmla="*/ 67 w 154"/>
                  <a:gd name="T11" fmla="*/ 73 h 80"/>
                  <a:gd name="T12" fmla="*/ 47 w 154"/>
                  <a:gd name="T13" fmla="*/ 67 h 80"/>
                  <a:gd name="T14" fmla="*/ 40 w 154"/>
                  <a:gd name="T15" fmla="*/ 60 h 80"/>
                  <a:gd name="T16" fmla="*/ 40 w 154"/>
                  <a:gd name="T17" fmla="*/ 60 h 80"/>
                  <a:gd name="T18" fmla="*/ 33 w 154"/>
                  <a:gd name="T19" fmla="*/ 60 h 80"/>
                  <a:gd name="T20" fmla="*/ 27 w 154"/>
                  <a:gd name="T21" fmla="*/ 60 h 80"/>
                  <a:gd name="T22" fmla="*/ 27 w 154"/>
                  <a:gd name="T23" fmla="*/ 53 h 80"/>
                  <a:gd name="T24" fmla="*/ 27 w 154"/>
                  <a:gd name="T25" fmla="*/ 53 h 80"/>
                  <a:gd name="T26" fmla="*/ 20 w 154"/>
                  <a:gd name="T27" fmla="*/ 53 h 80"/>
                  <a:gd name="T28" fmla="*/ 13 w 154"/>
                  <a:gd name="T29" fmla="*/ 47 h 80"/>
                  <a:gd name="T30" fmla="*/ 13 w 154"/>
                  <a:gd name="T31" fmla="*/ 40 h 80"/>
                  <a:gd name="T32" fmla="*/ 13 w 154"/>
                  <a:gd name="T33" fmla="*/ 40 h 80"/>
                  <a:gd name="T34" fmla="*/ 0 w 154"/>
                  <a:gd name="T35" fmla="*/ 33 h 80"/>
                  <a:gd name="T36" fmla="*/ 0 w 154"/>
                  <a:gd name="T37" fmla="*/ 26 h 80"/>
                  <a:gd name="T38" fmla="*/ 0 w 154"/>
                  <a:gd name="T39" fmla="*/ 26 h 80"/>
                  <a:gd name="T40" fmla="*/ 0 w 154"/>
                  <a:gd name="T41" fmla="*/ 26 h 80"/>
                  <a:gd name="T42" fmla="*/ 7 w 154"/>
                  <a:gd name="T43" fmla="*/ 26 h 80"/>
                  <a:gd name="T44" fmla="*/ 13 w 154"/>
                  <a:gd name="T45" fmla="*/ 33 h 80"/>
                  <a:gd name="T46" fmla="*/ 20 w 154"/>
                  <a:gd name="T47" fmla="*/ 26 h 80"/>
                  <a:gd name="T48" fmla="*/ 20 w 154"/>
                  <a:gd name="T49" fmla="*/ 26 h 80"/>
                  <a:gd name="T50" fmla="*/ 33 w 154"/>
                  <a:gd name="T51" fmla="*/ 26 h 80"/>
                  <a:gd name="T52" fmla="*/ 55 w 154"/>
                  <a:gd name="T53" fmla="*/ 13 h 80"/>
                  <a:gd name="T54" fmla="*/ 80 w 154"/>
                  <a:gd name="T55" fmla="*/ 6 h 80"/>
                  <a:gd name="T56" fmla="*/ 80 w 154"/>
                  <a:gd name="T57" fmla="*/ 6 h 80"/>
                  <a:gd name="T58" fmla="*/ 100 w 154"/>
                  <a:gd name="T59" fmla="*/ 6 h 80"/>
                  <a:gd name="T60" fmla="*/ 127 w 154"/>
                  <a:gd name="T61" fmla="*/ 0 h 80"/>
                  <a:gd name="T62" fmla="*/ 147 w 154"/>
                  <a:gd name="T63" fmla="*/ 0 h 80"/>
                  <a:gd name="T64" fmla="*/ 147 w 154"/>
                  <a:gd name="T65" fmla="*/ 0 h 80"/>
                  <a:gd name="T66" fmla="*/ 154 w 154"/>
                  <a:gd name="T67" fmla="*/ 13 h 80"/>
                  <a:gd name="T68" fmla="*/ 154 w 154"/>
                  <a:gd name="T69" fmla="*/ 33 h 80"/>
                  <a:gd name="T70" fmla="*/ 134 w 154"/>
                  <a:gd name="T71" fmla="*/ 53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4" h="80">
                    <a:moveTo>
                      <a:pt x="134" y="53"/>
                    </a:moveTo>
                    <a:lnTo>
                      <a:pt x="114" y="73"/>
                    </a:lnTo>
                    <a:lnTo>
                      <a:pt x="100" y="80"/>
                    </a:lnTo>
                    <a:lnTo>
                      <a:pt x="87" y="80"/>
                    </a:lnTo>
                    <a:lnTo>
                      <a:pt x="87" y="80"/>
                    </a:lnTo>
                    <a:lnTo>
                      <a:pt x="67" y="73"/>
                    </a:lnTo>
                    <a:lnTo>
                      <a:pt x="47" y="67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33" y="60"/>
                    </a:lnTo>
                    <a:lnTo>
                      <a:pt x="27" y="60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0" y="53"/>
                    </a:lnTo>
                    <a:lnTo>
                      <a:pt x="13" y="47"/>
                    </a:lnTo>
                    <a:lnTo>
                      <a:pt x="13" y="40"/>
                    </a:lnTo>
                    <a:lnTo>
                      <a:pt x="13" y="40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7" y="26"/>
                    </a:lnTo>
                    <a:lnTo>
                      <a:pt x="13" y="33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33" y="26"/>
                    </a:lnTo>
                    <a:lnTo>
                      <a:pt x="55" y="13"/>
                    </a:lnTo>
                    <a:lnTo>
                      <a:pt x="80" y="6"/>
                    </a:lnTo>
                    <a:lnTo>
                      <a:pt x="80" y="6"/>
                    </a:lnTo>
                    <a:lnTo>
                      <a:pt x="100" y="6"/>
                    </a:lnTo>
                    <a:lnTo>
                      <a:pt x="12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54" y="13"/>
                    </a:lnTo>
                    <a:lnTo>
                      <a:pt x="154" y="33"/>
                    </a:lnTo>
                    <a:lnTo>
                      <a:pt x="134" y="53"/>
                    </a:lnTo>
                    <a:close/>
                  </a:path>
                </a:pathLst>
              </a:custGeom>
              <a:solidFill>
                <a:srgbClr val="DC8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0" name="Freeform 698"/>
              <p:cNvSpPr>
                <a:spLocks/>
              </p:cNvSpPr>
              <p:nvPr/>
            </p:nvSpPr>
            <p:spPr bwMode="auto">
              <a:xfrm>
                <a:off x="4340" y="2359"/>
                <a:ext cx="73" cy="36"/>
              </a:xfrm>
              <a:custGeom>
                <a:avLst/>
                <a:gdLst>
                  <a:gd name="T0" fmla="*/ 127 w 147"/>
                  <a:gd name="T1" fmla="*/ 53 h 73"/>
                  <a:gd name="T2" fmla="*/ 100 w 147"/>
                  <a:gd name="T3" fmla="*/ 67 h 73"/>
                  <a:gd name="T4" fmla="*/ 87 w 147"/>
                  <a:gd name="T5" fmla="*/ 73 h 73"/>
                  <a:gd name="T6" fmla="*/ 80 w 147"/>
                  <a:gd name="T7" fmla="*/ 73 h 73"/>
                  <a:gd name="T8" fmla="*/ 80 w 147"/>
                  <a:gd name="T9" fmla="*/ 73 h 73"/>
                  <a:gd name="T10" fmla="*/ 60 w 147"/>
                  <a:gd name="T11" fmla="*/ 67 h 73"/>
                  <a:gd name="T12" fmla="*/ 48 w 147"/>
                  <a:gd name="T13" fmla="*/ 67 h 73"/>
                  <a:gd name="T14" fmla="*/ 33 w 147"/>
                  <a:gd name="T15" fmla="*/ 60 h 73"/>
                  <a:gd name="T16" fmla="*/ 33 w 147"/>
                  <a:gd name="T17" fmla="*/ 60 h 73"/>
                  <a:gd name="T18" fmla="*/ 26 w 147"/>
                  <a:gd name="T19" fmla="*/ 53 h 73"/>
                  <a:gd name="T20" fmla="*/ 26 w 147"/>
                  <a:gd name="T21" fmla="*/ 53 h 73"/>
                  <a:gd name="T22" fmla="*/ 20 w 147"/>
                  <a:gd name="T23" fmla="*/ 47 h 73"/>
                  <a:gd name="T24" fmla="*/ 20 w 147"/>
                  <a:gd name="T25" fmla="*/ 47 h 73"/>
                  <a:gd name="T26" fmla="*/ 13 w 147"/>
                  <a:gd name="T27" fmla="*/ 47 h 73"/>
                  <a:gd name="T28" fmla="*/ 13 w 147"/>
                  <a:gd name="T29" fmla="*/ 47 h 73"/>
                  <a:gd name="T30" fmla="*/ 6 w 147"/>
                  <a:gd name="T31" fmla="*/ 40 h 73"/>
                  <a:gd name="T32" fmla="*/ 6 w 147"/>
                  <a:gd name="T33" fmla="*/ 40 h 73"/>
                  <a:gd name="T34" fmla="*/ 0 w 147"/>
                  <a:gd name="T35" fmla="*/ 40 h 73"/>
                  <a:gd name="T36" fmla="*/ 0 w 147"/>
                  <a:gd name="T37" fmla="*/ 33 h 73"/>
                  <a:gd name="T38" fmla="*/ 0 w 147"/>
                  <a:gd name="T39" fmla="*/ 26 h 73"/>
                  <a:gd name="T40" fmla="*/ 0 w 147"/>
                  <a:gd name="T41" fmla="*/ 26 h 73"/>
                  <a:gd name="T42" fmla="*/ 0 w 147"/>
                  <a:gd name="T43" fmla="*/ 33 h 73"/>
                  <a:gd name="T44" fmla="*/ 6 w 147"/>
                  <a:gd name="T45" fmla="*/ 33 h 73"/>
                  <a:gd name="T46" fmla="*/ 13 w 147"/>
                  <a:gd name="T47" fmla="*/ 33 h 73"/>
                  <a:gd name="T48" fmla="*/ 13 w 147"/>
                  <a:gd name="T49" fmla="*/ 33 h 73"/>
                  <a:gd name="T50" fmla="*/ 26 w 147"/>
                  <a:gd name="T51" fmla="*/ 26 h 73"/>
                  <a:gd name="T52" fmla="*/ 48 w 147"/>
                  <a:gd name="T53" fmla="*/ 20 h 73"/>
                  <a:gd name="T54" fmla="*/ 73 w 147"/>
                  <a:gd name="T55" fmla="*/ 6 h 73"/>
                  <a:gd name="T56" fmla="*/ 73 w 147"/>
                  <a:gd name="T57" fmla="*/ 6 h 73"/>
                  <a:gd name="T58" fmla="*/ 93 w 147"/>
                  <a:gd name="T59" fmla="*/ 6 h 73"/>
                  <a:gd name="T60" fmla="*/ 120 w 147"/>
                  <a:gd name="T61" fmla="*/ 0 h 73"/>
                  <a:gd name="T62" fmla="*/ 140 w 147"/>
                  <a:gd name="T63" fmla="*/ 0 h 73"/>
                  <a:gd name="T64" fmla="*/ 140 w 147"/>
                  <a:gd name="T65" fmla="*/ 0 h 73"/>
                  <a:gd name="T66" fmla="*/ 147 w 147"/>
                  <a:gd name="T67" fmla="*/ 13 h 73"/>
                  <a:gd name="T68" fmla="*/ 147 w 147"/>
                  <a:gd name="T69" fmla="*/ 33 h 73"/>
                  <a:gd name="T70" fmla="*/ 127 w 147"/>
                  <a:gd name="T71" fmla="*/ 5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7" h="73">
                    <a:moveTo>
                      <a:pt x="127" y="53"/>
                    </a:moveTo>
                    <a:lnTo>
                      <a:pt x="100" y="67"/>
                    </a:lnTo>
                    <a:lnTo>
                      <a:pt x="87" y="73"/>
                    </a:lnTo>
                    <a:lnTo>
                      <a:pt x="80" y="73"/>
                    </a:lnTo>
                    <a:lnTo>
                      <a:pt x="80" y="73"/>
                    </a:lnTo>
                    <a:lnTo>
                      <a:pt x="60" y="67"/>
                    </a:lnTo>
                    <a:lnTo>
                      <a:pt x="48" y="67"/>
                    </a:lnTo>
                    <a:lnTo>
                      <a:pt x="33" y="60"/>
                    </a:lnTo>
                    <a:lnTo>
                      <a:pt x="33" y="60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13" y="47"/>
                    </a:lnTo>
                    <a:lnTo>
                      <a:pt x="13" y="47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0" y="40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6" y="33"/>
                    </a:lnTo>
                    <a:lnTo>
                      <a:pt x="13" y="33"/>
                    </a:lnTo>
                    <a:lnTo>
                      <a:pt x="13" y="33"/>
                    </a:lnTo>
                    <a:lnTo>
                      <a:pt x="26" y="26"/>
                    </a:lnTo>
                    <a:lnTo>
                      <a:pt x="48" y="20"/>
                    </a:lnTo>
                    <a:lnTo>
                      <a:pt x="73" y="6"/>
                    </a:lnTo>
                    <a:lnTo>
                      <a:pt x="73" y="6"/>
                    </a:lnTo>
                    <a:lnTo>
                      <a:pt x="93" y="6"/>
                    </a:lnTo>
                    <a:lnTo>
                      <a:pt x="120" y="0"/>
                    </a:lnTo>
                    <a:lnTo>
                      <a:pt x="140" y="0"/>
                    </a:lnTo>
                    <a:lnTo>
                      <a:pt x="140" y="0"/>
                    </a:lnTo>
                    <a:lnTo>
                      <a:pt x="147" y="13"/>
                    </a:lnTo>
                    <a:lnTo>
                      <a:pt x="147" y="33"/>
                    </a:lnTo>
                    <a:lnTo>
                      <a:pt x="127" y="53"/>
                    </a:lnTo>
                    <a:close/>
                  </a:path>
                </a:pathLst>
              </a:custGeom>
              <a:solidFill>
                <a:srgbClr val="D17B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1" name="Freeform 699"/>
              <p:cNvSpPr>
                <a:spLocks/>
              </p:cNvSpPr>
              <p:nvPr/>
            </p:nvSpPr>
            <p:spPr bwMode="auto">
              <a:xfrm>
                <a:off x="4340" y="2361"/>
                <a:ext cx="70" cy="34"/>
              </a:xfrm>
              <a:custGeom>
                <a:avLst/>
                <a:gdLst>
                  <a:gd name="T0" fmla="*/ 6 w 140"/>
                  <a:gd name="T1" fmla="*/ 27 h 67"/>
                  <a:gd name="T2" fmla="*/ 6 w 140"/>
                  <a:gd name="T3" fmla="*/ 34 h 67"/>
                  <a:gd name="T4" fmla="*/ 6 w 140"/>
                  <a:gd name="T5" fmla="*/ 34 h 67"/>
                  <a:gd name="T6" fmla="*/ 13 w 140"/>
                  <a:gd name="T7" fmla="*/ 27 h 67"/>
                  <a:gd name="T8" fmla="*/ 13 w 140"/>
                  <a:gd name="T9" fmla="*/ 27 h 67"/>
                  <a:gd name="T10" fmla="*/ 26 w 140"/>
                  <a:gd name="T11" fmla="*/ 20 h 67"/>
                  <a:gd name="T12" fmla="*/ 48 w 140"/>
                  <a:gd name="T13" fmla="*/ 14 h 67"/>
                  <a:gd name="T14" fmla="*/ 68 w 140"/>
                  <a:gd name="T15" fmla="*/ 7 h 67"/>
                  <a:gd name="T16" fmla="*/ 68 w 140"/>
                  <a:gd name="T17" fmla="*/ 7 h 67"/>
                  <a:gd name="T18" fmla="*/ 87 w 140"/>
                  <a:gd name="T19" fmla="*/ 0 h 67"/>
                  <a:gd name="T20" fmla="*/ 115 w 140"/>
                  <a:gd name="T21" fmla="*/ 0 h 67"/>
                  <a:gd name="T22" fmla="*/ 135 w 140"/>
                  <a:gd name="T23" fmla="*/ 0 h 67"/>
                  <a:gd name="T24" fmla="*/ 135 w 140"/>
                  <a:gd name="T25" fmla="*/ 0 h 67"/>
                  <a:gd name="T26" fmla="*/ 140 w 140"/>
                  <a:gd name="T27" fmla="*/ 7 h 67"/>
                  <a:gd name="T28" fmla="*/ 140 w 140"/>
                  <a:gd name="T29" fmla="*/ 27 h 67"/>
                  <a:gd name="T30" fmla="*/ 120 w 140"/>
                  <a:gd name="T31" fmla="*/ 41 h 67"/>
                  <a:gd name="T32" fmla="*/ 120 w 140"/>
                  <a:gd name="T33" fmla="*/ 41 h 67"/>
                  <a:gd name="T34" fmla="*/ 100 w 140"/>
                  <a:gd name="T35" fmla="*/ 61 h 67"/>
                  <a:gd name="T36" fmla="*/ 87 w 140"/>
                  <a:gd name="T37" fmla="*/ 67 h 67"/>
                  <a:gd name="T38" fmla="*/ 80 w 140"/>
                  <a:gd name="T39" fmla="*/ 61 h 67"/>
                  <a:gd name="T40" fmla="*/ 80 w 140"/>
                  <a:gd name="T41" fmla="*/ 61 h 67"/>
                  <a:gd name="T42" fmla="*/ 60 w 140"/>
                  <a:gd name="T43" fmla="*/ 61 h 67"/>
                  <a:gd name="T44" fmla="*/ 48 w 140"/>
                  <a:gd name="T45" fmla="*/ 54 h 67"/>
                  <a:gd name="T46" fmla="*/ 40 w 140"/>
                  <a:gd name="T47" fmla="*/ 47 h 67"/>
                  <a:gd name="T48" fmla="*/ 40 w 140"/>
                  <a:gd name="T49" fmla="*/ 47 h 67"/>
                  <a:gd name="T50" fmla="*/ 33 w 140"/>
                  <a:gd name="T51" fmla="*/ 47 h 67"/>
                  <a:gd name="T52" fmla="*/ 33 w 140"/>
                  <a:gd name="T53" fmla="*/ 47 h 67"/>
                  <a:gd name="T54" fmla="*/ 26 w 140"/>
                  <a:gd name="T55" fmla="*/ 41 h 67"/>
                  <a:gd name="T56" fmla="*/ 26 w 140"/>
                  <a:gd name="T57" fmla="*/ 41 h 67"/>
                  <a:gd name="T58" fmla="*/ 20 w 140"/>
                  <a:gd name="T59" fmla="*/ 41 h 67"/>
                  <a:gd name="T60" fmla="*/ 13 w 140"/>
                  <a:gd name="T61" fmla="*/ 41 h 67"/>
                  <a:gd name="T62" fmla="*/ 13 w 140"/>
                  <a:gd name="T63" fmla="*/ 34 h 67"/>
                  <a:gd name="T64" fmla="*/ 13 w 140"/>
                  <a:gd name="T65" fmla="*/ 34 h 67"/>
                  <a:gd name="T66" fmla="*/ 6 w 140"/>
                  <a:gd name="T67" fmla="*/ 34 h 67"/>
                  <a:gd name="T68" fmla="*/ 0 w 140"/>
                  <a:gd name="T69" fmla="*/ 34 h 67"/>
                  <a:gd name="T70" fmla="*/ 6 w 140"/>
                  <a:gd name="T71" fmla="*/ 2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0" h="67">
                    <a:moveTo>
                      <a:pt x="6" y="27"/>
                    </a:moveTo>
                    <a:lnTo>
                      <a:pt x="6" y="34"/>
                    </a:lnTo>
                    <a:lnTo>
                      <a:pt x="6" y="34"/>
                    </a:lnTo>
                    <a:lnTo>
                      <a:pt x="13" y="27"/>
                    </a:lnTo>
                    <a:lnTo>
                      <a:pt x="13" y="27"/>
                    </a:lnTo>
                    <a:lnTo>
                      <a:pt x="26" y="20"/>
                    </a:lnTo>
                    <a:lnTo>
                      <a:pt x="48" y="14"/>
                    </a:lnTo>
                    <a:lnTo>
                      <a:pt x="68" y="7"/>
                    </a:lnTo>
                    <a:lnTo>
                      <a:pt x="68" y="7"/>
                    </a:lnTo>
                    <a:lnTo>
                      <a:pt x="87" y="0"/>
                    </a:lnTo>
                    <a:lnTo>
                      <a:pt x="115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40" y="7"/>
                    </a:lnTo>
                    <a:lnTo>
                      <a:pt x="140" y="27"/>
                    </a:lnTo>
                    <a:lnTo>
                      <a:pt x="120" y="41"/>
                    </a:lnTo>
                    <a:lnTo>
                      <a:pt x="120" y="41"/>
                    </a:lnTo>
                    <a:lnTo>
                      <a:pt x="100" y="61"/>
                    </a:lnTo>
                    <a:lnTo>
                      <a:pt x="87" y="67"/>
                    </a:lnTo>
                    <a:lnTo>
                      <a:pt x="80" y="61"/>
                    </a:lnTo>
                    <a:lnTo>
                      <a:pt x="80" y="61"/>
                    </a:lnTo>
                    <a:lnTo>
                      <a:pt x="60" y="61"/>
                    </a:lnTo>
                    <a:lnTo>
                      <a:pt x="48" y="54"/>
                    </a:lnTo>
                    <a:lnTo>
                      <a:pt x="40" y="47"/>
                    </a:lnTo>
                    <a:lnTo>
                      <a:pt x="40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26" y="41"/>
                    </a:lnTo>
                    <a:lnTo>
                      <a:pt x="26" y="41"/>
                    </a:lnTo>
                    <a:lnTo>
                      <a:pt x="20" y="41"/>
                    </a:lnTo>
                    <a:lnTo>
                      <a:pt x="13" y="41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6" y="34"/>
                    </a:lnTo>
                    <a:lnTo>
                      <a:pt x="0" y="34"/>
                    </a:lnTo>
                    <a:lnTo>
                      <a:pt x="6" y="27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2" name="Freeform 700"/>
              <p:cNvSpPr>
                <a:spLocks/>
              </p:cNvSpPr>
              <p:nvPr/>
            </p:nvSpPr>
            <p:spPr bwMode="auto">
              <a:xfrm>
                <a:off x="4322" y="2385"/>
                <a:ext cx="51" cy="57"/>
              </a:xfrm>
              <a:custGeom>
                <a:avLst/>
                <a:gdLst>
                  <a:gd name="T0" fmla="*/ 94 w 102"/>
                  <a:gd name="T1" fmla="*/ 34 h 114"/>
                  <a:gd name="T2" fmla="*/ 82 w 102"/>
                  <a:gd name="T3" fmla="*/ 27 h 114"/>
                  <a:gd name="T4" fmla="*/ 60 w 102"/>
                  <a:gd name="T5" fmla="*/ 20 h 114"/>
                  <a:gd name="T6" fmla="*/ 47 w 102"/>
                  <a:gd name="T7" fmla="*/ 7 h 114"/>
                  <a:gd name="T8" fmla="*/ 47 w 102"/>
                  <a:gd name="T9" fmla="*/ 7 h 114"/>
                  <a:gd name="T10" fmla="*/ 34 w 102"/>
                  <a:gd name="T11" fmla="*/ 0 h 114"/>
                  <a:gd name="T12" fmla="*/ 27 w 102"/>
                  <a:gd name="T13" fmla="*/ 0 h 114"/>
                  <a:gd name="T14" fmla="*/ 20 w 102"/>
                  <a:gd name="T15" fmla="*/ 14 h 114"/>
                  <a:gd name="T16" fmla="*/ 20 w 102"/>
                  <a:gd name="T17" fmla="*/ 14 h 114"/>
                  <a:gd name="T18" fmla="*/ 14 w 102"/>
                  <a:gd name="T19" fmla="*/ 42 h 114"/>
                  <a:gd name="T20" fmla="*/ 7 w 102"/>
                  <a:gd name="T21" fmla="*/ 67 h 114"/>
                  <a:gd name="T22" fmla="*/ 7 w 102"/>
                  <a:gd name="T23" fmla="*/ 87 h 114"/>
                  <a:gd name="T24" fmla="*/ 7 w 102"/>
                  <a:gd name="T25" fmla="*/ 87 h 114"/>
                  <a:gd name="T26" fmla="*/ 0 w 102"/>
                  <a:gd name="T27" fmla="*/ 102 h 114"/>
                  <a:gd name="T28" fmla="*/ 0 w 102"/>
                  <a:gd name="T29" fmla="*/ 114 h 114"/>
                  <a:gd name="T30" fmla="*/ 7 w 102"/>
                  <a:gd name="T31" fmla="*/ 114 h 114"/>
                  <a:gd name="T32" fmla="*/ 7 w 102"/>
                  <a:gd name="T33" fmla="*/ 114 h 114"/>
                  <a:gd name="T34" fmla="*/ 14 w 102"/>
                  <a:gd name="T35" fmla="*/ 114 h 114"/>
                  <a:gd name="T36" fmla="*/ 27 w 102"/>
                  <a:gd name="T37" fmla="*/ 109 h 114"/>
                  <a:gd name="T38" fmla="*/ 40 w 102"/>
                  <a:gd name="T39" fmla="*/ 94 h 114"/>
                  <a:gd name="T40" fmla="*/ 40 w 102"/>
                  <a:gd name="T41" fmla="*/ 94 h 114"/>
                  <a:gd name="T42" fmla="*/ 47 w 102"/>
                  <a:gd name="T43" fmla="*/ 87 h 114"/>
                  <a:gd name="T44" fmla="*/ 47 w 102"/>
                  <a:gd name="T45" fmla="*/ 82 h 114"/>
                  <a:gd name="T46" fmla="*/ 54 w 102"/>
                  <a:gd name="T47" fmla="*/ 67 h 114"/>
                  <a:gd name="T48" fmla="*/ 54 w 102"/>
                  <a:gd name="T49" fmla="*/ 67 h 114"/>
                  <a:gd name="T50" fmla="*/ 54 w 102"/>
                  <a:gd name="T51" fmla="*/ 62 h 114"/>
                  <a:gd name="T52" fmla="*/ 60 w 102"/>
                  <a:gd name="T53" fmla="*/ 62 h 114"/>
                  <a:gd name="T54" fmla="*/ 74 w 102"/>
                  <a:gd name="T55" fmla="*/ 62 h 114"/>
                  <a:gd name="T56" fmla="*/ 74 w 102"/>
                  <a:gd name="T57" fmla="*/ 62 h 114"/>
                  <a:gd name="T58" fmla="*/ 87 w 102"/>
                  <a:gd name="T59" fmla="*/ 62 h 114"/>
                  <a:gd name="T60" fmla="*/ 102 w 102"/>
                  <a:gd name="T61" fmla="*/ 54 h 114"/>
                  <a:gd name="T62" fmla="*/ 94 w 102"/>
                  <a:gd name="T63" fmla="*/ 3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2" h="114">
                    <a:moveTo>
                      <a:pt x="94" y="34"/>
                    </a:moveTo>
                    <a:lnTo>
                      <a:pt x="82" y="27"/>
                    </a:lnTo>
                    <a:lnTo>
                      <a:pt x="60" y="20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14" y="42"/>
                    </a:lnTo>
                    <a:lnTo>
                      <a:pt x="7" y="67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0" y="102"/>
                    </a:lnTo>
                    <a:lnTo>
                      <a:pt x="0" y="114"/>
                    </a:lnTo>
                    <a:lnTo>
                      <a:pt x="7" y="114"/>
                    </a:lnTo>
                    <a:lnTo>
                      <a:pt x="7" y="114"/>
                    </a:lnTo>
                    <a:lnTo>
                      <a:pt x="14" y="114"/>
                    </a:lnTo>
                    <a:lnTo>
                      <a:pt x="27" y="109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7" y="87"/>
                    </a:lnTo>
                    <a:lnTo>
                      <a:pt x="47" y="82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54" y="62"/>
                    </a:lnTo>
                    <a:lnTo>
                      <a:pt x="60" y="62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87" y="62"/>
                    </a:lnTo>
                    <a:lnTo>
                      <a:pt x="102" y="54"/>
                    </a:lnTo>
                    <a:lnTo>
                      <a:pt x="94" y="34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3" name="Freeform 701"/>
              <p:cNvSpPr>
                <a:spLocks/>
              </p:cNvSpPr>
              <p:nvPr/>
            </p:nvSpPr>
            <p:spPr bwMode="auto">
              <a:xfrm>
                <a:off x="4326" y="2389"/>
                <a:ext cx="44" cy="50"/>
              </a:xfrm>
              <a:custGeom>
                <a:avLst/>
                <a:gdLst>
                  <a:gd name="T0" fmla="*/ 80 w 87"/>
                  <a:gd name="T1" fmla="*/ 27 h 102"/>
                  <a:gd name="T2" fmla="*/ 87 w 87"/>
                  <a:gd name="T3" fmla="*/ 40 h 102"/>
                  <a:gd name="T4" fmla="*/ 80 w 87"/>
                  <a:gd name="T5" fmla="*/ 55 h 102"/>
                  <a:gd name="T6" fmla="*/ 67 w 87"/>
                  <a:gd name="T7" fmla="*/ 55 h 102"/>
                  <a:gd name="T8" fmla="*/ 67 w 87"/>
                  <a:gd name="T9" fmla="*/ 55 h 102"/>
                  <a:gd name="T10" fmla="*/ 53 w 87"/>
                  <a:gd name="T11" fmla="*/ 55 h 102"/>
                  <a:gd name="T12" fmla="*/ 40 w 87"/>
                  <a:gd name="T13" fmla="*/ 55 h 102"/>
                  <a:gd name="T14" fmla="*/ 40 w 87"/>
                  <a:gd name="T15" fmla="*/ 60 h 102"/>
                  <a:gd name="T16" fmla="*/ 40 w 87"/>
                  <a:gd name="T17" fmla="*/ 60 h 102"/>
                  <a:gd name="T18" fmla="*/ 40 w 87"/>
                  <a:gd name="T19" fmla="*/ 67 h 102"/>
                  <a:gd name="T20" fmla="*/ 40 w 87"/>
                  <a:gd name="T21" fmla="*/ 80 h 102"/>
                  <a:gd name="T22" fmla="*/ 33 w 87"/>
                  <a:gd name="T23" fmla="*/ 87 h 102"/>
                  <a:gd name="T24" fmla="*/ 33 w 87"/>
                  <a:gd name="T25" fmla="*/ 87 h 102"/>
                  <a:gd name="T26" fmla="*/ 20 w 87"/>
                  <a:gd name="T27" fmla="*/ 95 h 102"/>
                  <a:gd name="T28" fmla="*/ 13 w 87"/>
                  <a:gd name="T29" fmla="*/ 102 h 102"/>
                  <a:gd name="T30" fmla="*/ 7 w 87"/>
                  <a:gd name="T31" fmla="*/ 102 h 102"/>
                  <a:gd name="T32" fmla="*/ 7 w 87"/>
                  <a:gd name="T33" fmla="*/ 102 h 102"/>
                  <a:gd name="T34" fmla="*/ 0 w 87"/>
                  <a:gd name="T35" fmla="*/ 102 h 102"/>
                  <a:gd name="T36" fmla="*/ 0 w 87"/>
                  <a:gd name="T37" fmla="*/ 95 h 102"/>
                  <a:gd name="T38" fmla="*/ 7 w 87"/>
                  <a:gd name="T39" fmla="*/ 75 h 102"/>
                  <a:gd name="T40" fmla="*/ 7 w 87"/>
                  <a:gd name="T41" fmla="*/ 75 h 102"/>
                  <a:gd name="T42" fmla="*/ 7 w 87"/>
                  <a:gd name="T43" fmla="*/ 60 h 102"/>
                  <a:gd name="T44" fmla="*/ 7 w 87"/>
                  <a:gd name="T45" fmla="*/ 35 h 102"/>
                  <a:gd name="T46" fmla="*/ 13 w 87"/>
                  <a:gd name="T47" fmla="*/ 7 h 102"/>
                  <a:gd name="T48" fmla="*/ 13 w 87"/>
                  <a:gd name="T49" fmla="*/ 7 h 102"/>
                  <a:gd name="T50" fmla="*/ 20 w 87"/>
                  <a:gd name="T51" fmla="*/ 0 h 102"/>
                  <a:gd name="T52" fmla="*/ 27 w 87"/>
                  <a:gd name="T53" fmla="*/ 0 h 102"/>
                  <a:gd name="T54" fmla="*/ 40 w 87"/>
                  <a:gd name="T55" fmla="*/ 7 h 102"/>
                  <a:gd name="T56" fmla="*/ 40 w 87"/>
                  <a:gd name="T57" fmla="*/ 7 h 102"/>
                  <a:gd name="T58" fmla="*/ 53 w 87"/>
                  <a:gd name="T59" fmla="*/ 13 h 102"/>
                  <a:gd name="T60" fmla="*/ 75 w 87"/>
                  <a:gd name="T61" fmla="*/ 27 h 102"/>
                  <a:gd name="T62" fmla="*/ 80 w 87"/>
                  <a:gd name="T63" fmla="*/ 27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102">
                    <a:moveTo>
                      <a:pt x="80" y="27"/>
                    </a:moveTo>
                    <a:lnTo>
                      <a:pt x="87" y="40"/>
                    </a:lnTo>
                    <a:lnTo>
                      <a:pt x="80" y="55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53" y="55"/>
                    </a:lnTo>
                    <a:lnTo>
                      <a:pt x="40" y="55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7"/>
                    </a:lnTo>
                    <a:lnTo>
                      <a:pt x="40" y="80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20" y="95"/>
                    </a:lnTo>
                    <a:lnTo>
                      <a:pt x="13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0" y="102"/>
                    </a:lnTo>
                    <a:lnTo>
                      <a:pt x="0" y="95"/>
                    </a:lnTo>
                    <a:lnTo>
                      <a:pt x="7" y="75"/>
                    </a:lnTo>
                    <a:lnTo>
                      <a:pt x="7" y="75"/>
                    </a:lnTo>
                    <a:lnTo>
                      <a:pt x="7" y="60"/>
                    </a:lnTo>
                    <a:lnTo>
                      <a:pt x="7" y="3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20" y="0"/>
                    </a:lnTo>
                    <a:lnTo>
                      <a:pt x="27" y="0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53" y="13"/>
                    </a:lnTo>
                    <a:lnTo>
                      <a:pt x="75" y="27"/>
                    </a:lnTo>
                    <a:lnTo>
                      <a:pt x="80" y="27"/>
                    </a:lnTo>
                    <a:close/>
                  </a:path>
                </a:pathLst>
              </a:custGeom>
              <a:solidFill>
                <a:srgbClr val="F5AF8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4" name="Freeform 702"/>
              <p:cNvSpPr>
                <a:spLocks/>
              </p:cNvSpPr>
              <p:nvPr/>
            </p:nvSpPr>
            <p:spPr bwMode="auto">
              <a:xfrm>
                <a:off x="4326" y="2389"/>
                <a:ext cx="44" cy="50"/>
              </a:xfrm>
              <a:custGeom>
                <a:avLst/>
                <a:gdLst>
                  <a:gd name="T0" fmla="*/ 75 w 87"/>
                  <a:gd name="T1" fmla="*/ 27 h 102"/>
                  <a:gd name="T2" fmla="*/ 87 w 87"/>
                  <a:gd name="T3" fmla="*/ 40 h 102"/>
                  <a:gd name="T4" fmla="*/ 75 w 87"/>
                  <a:gd name="T5" fmla="*/ 47 h 102"/>
                  <a:gd name="T6" fmla="*/ 67 w 87"/>
                  <a:gd name="T7" fmla="*/ 47 h 102"/>
                  <a:gd name="T8" fmla="*/ 67 w 87"/>
                  <a:gd name="T9" fmla="*/ 47 h 102"/>
                  <a:gd name="T10" fmla="*/ 53 w 87"/>
                  <a:gd name="T11" fmla="*/ 47 h 102"/>
                  <a:gd name="T12" fmla="*/ 40 w 87"/>
                  <a:gd name="T13" fmla="*/ 55 h 102"/>
                  <a:gd name="T14" fmla="*/ 40 w 87"/>
                  <a:gd name="T15" fmla="*/ 60 h 102"/>
                  <a:gd name="T16" fmla="*/ 40 w 87"/>
                  <a:gd name="T17" fmla="*/ 60 h 102"/>
                  <a:gd name="T18" fmla="*/ 40 w 87"/>
                  <a:gd name="T19" fmla="*/ 67 h 102"/>
                  <a:gd name="T20" fmla="*/ 33 w 87"/>
                  <a:gd name="T21" fmla="*/ 75 h 102"/>
                  <a:gd name="T22" fmla="*/ 33 w 87"/>
                  <a:gd name="T23" fmla="*/ 80 h 102"/>
                  <a:gd name="T24" fmla="*/ 33 w 87"/>
                  <a:gd name="T25" fmla="*/ 80 h 102"/>
                  <a:gd name="T26" fmla="*/ 20 w 87"/>
                  <a:gd name="T27" fmla="*/ 95 h 102"/>
                  <a:gd name="T28" fmla="*/ 13 w 87"/>
                  <a:gd name="T29" fmla="*/ 102 h 102"/>
                  <a:gd name="T30" fmla="*/ 7 w 87"/>
                  <a:gd name="T31" fmla="*/ 102 h 102"/>
                  <a:gd name="T32" fmla="*/ 7 w 87"/>
                  <a:gd name="T33" fmla="*/ 102 h 102"/>
                  <a:gd name="T34" fmla="*/ 0 w 87"/>
                  <a:gd name="T35" fmla="*/ 102 h 102"/>
                  <a:gd name="T36" fmla="*/ 7 w 87"/>
                  <a:gd name="T37" fmla="*/ 87 h 102"/>
                  <a:gd name="T38" fmla="*/ 13 w 87"/>
                  <a:gd name="T39" fmla="*/ 75 h 102"/>
                  <a:gd name="T40" fmla="*/ 13 w 87"/>
                  <a:gd name="T41" fmla="*/ 75 h 102"/>
                  <a:gd name="T42" fmla="*/ 13 w 87"/>
                  <a:gd name="T43" fmla="*/ 55 h 102"/>
                  <a:gd name="T44" fmla="*/ 13 w 87"/>
                  <a:gd name="T45" fmla="*/ 35 h 102"/>
                  <a:gd name="T46" fmla="*/ 20 w 87"/>
                  <a:gd name="T47" fmla="*/ 13 h 102"/>
                  <a:gd name="T48" fmla="*/ 20 w 87"/>
                  <a:gd name="T49" fmla="*/ 13 h 102"/>
                  <a:gd name="T50" fmla="*/ 20 w 87"/>
                  <a:gd name="T51" fmla="*/ 7 h 102"/>
                  <a:gd name="T52" fmla="*/ 27 w 87"/>
                  <a:gd name="T53" fmla="*/ 0 h 102"/>
                  <a:gd name="T54" fmla="*/ 40 w 87"/>
                  <a:gd name="T55" fmla="*/ 7 h 102"/>
                  <a:gd name="T56" fmla="*/ 40 w 87"/>
                  <a:gd name="T57" fmla="*/ 7 h 102"/>
                  <a:gd name="T58" fmla="*/ 53 w 87"/>
                  <a:gd name="T59" fmla="*/ 13 h 102"/>
                  <a:gd name="T60" fmla="*/ 67 w 87"/>
                  <a:gd name="T61" fmla="*/ 27 h 102"/>
                  <a:gd name="T62" fmla="*/ 75 w 87"/>
                  <a:gd name="T63" fmla="*/ 27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" h="102">
                    <a:moveTo>
                      <a:pt x="75" y="27"/>
                    </a:moveTo>
                    <a:lnTo>
                      <a:pt x="87" y="40"/>
                    </a:lnTo>
                    <a:lnTo>
                      <a:pt x="75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53" y="47"/>
                    </a:lnTo>
                    <a:lnTo>
                      <a:pt x="40" y="55"/>
                    </a:lnTo>
                    <a:lnTo>
                      <a:pt x="40" y="60"/>
                    </a:lnTo>
                    <a:lnTo>
                      <a:pt x="40" y="60"/>
                    </a:lnTo>
                    <a:lnTo>
                      <a:pt x="40" y="67"/>
                    </a:lnTo>
                    <a:lnTo>
                      <a:pt x="33" y="75"/>
                    </a:lnTo>
                    <a:lnTo>
                      <a:pt x="33" y="80"/>
                    </a:lnTo>
                    <a:lnTo>
                      <a:pt x="33" y="80"/>
                    </a:lnTo>
                    <a:lnTo>
                      <a:pt x="20" y="95"/>
                    </a:lnTo>
                    <a:lnTo>
                      <a:pt x="13" y="102"/>
                    </a:lnTo>
                    <a:lnTo>
                      <a:pt x="7" y="102"/>
                    </a:lnTo>
                    <a:lnTo>
                      <a:pt x="7" y="102"/>
                    </a:lnTo>
                    <a:lnTo>
                      <a:pt x="0" y="102"/>
                    </a:lnTo>
                    <a:lnTo>
                      <a:pt x="7" y="87"/>
                    </a:lnTo>
                    <a:lnTo>
                      <a:pt x="13" y="75"/>
                    </a:lnTo>
                    <a:lnTo>
                      <a:pt x="13" y="75"/>
                    </a:lnTo>
                    <a:lnTo>
                      <a:pt x="13" y="55"/>
                    </a:lnTo>
                    <a:lnTo>
                      <a:pt x="13" y="35"/>
                    </a:lnTo>
                    <a:lnTo>
                      <a:pt x="20" y="13"/>
                    </a:lnTo>
                    <a:lnTo>
                      <a:pt x="20" y="13"/>
                    </a:lnTo>
                    <a:lnTo>
                      <a:pt x="20" y="7"/>
                    </a:lnTo>
                    <a:lnTo>
                      <a:pt x="27" y="0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53" y="13"/>
                    </a:lnTo>
                    <a:lnTo>
                      <a:pt x="67" y="27"/>
                    </a:lnTo>
                    <a:lnTo>
                      <a:pt x="75" y="27"/>
                    </a:lnTo>
                    <a:close/>
                  </a:path>
                </a:pathLst>
              </a:custGeom>
              <a:solidFill>
                <a:srgbClr val="F8B8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5" name="Freeform 703"/>
              <p:cNvSpPr>
                <a:spLocks/>
              </p:cNvSpPr>
              <p:nvPr/>
            </p:nvSpPr>
            <p:spPr bwMode="auto">
              <a:xfrm>
                <a:off x="4330" y="2392"/>
                <a:ext cx="36" cy="44"/>
              </a:xfrm>
              <a:custGeom>
                <a:avLst/>
                <a:gdLst>
                  <a:gd name="T0" fmla="*/ 60 w 73"/>
                  <a:gd name="T1" fmla="*/ 20 h 88"/>
                  <a:gd name="T2" fmla="*/ 73 w 73"/>
                  <a:gd name="T3" fmla="*/ 33 h 88"/>
                  <a:gd name="T4" fmla="*/ 68 w 73"/>
                  <a:gd name="T5" fmla="*/ 40 h 88"/>
                  <a:gd name="T6" fmla="*/ 53 w 73"/>
                  <a:gd name="T7" fmla="*/ 33 h 88"/>
                  <a:gd name="T8" fmla="*/ 53 w 73"/>
                  <a:gd name="T9" fmla="*/ 33 h 88"/>
                  <a:gd name="T10" fmla="*/ 40 w 73"/>
                  <a:gd name="T11" fmla="*/ 33 h 88"/>
                  <a:gd name="T12" fmla="*/ 26 w 73"/>
                  <a:gd name="T13" fmla="*/ 40 h 88"/>
                  <a:gd name="T14" fmla="*/ 26 w 73"/>
                  <a:gd name="T15" fmla="*/ 48 h 88"/>
                  <a:gd name="T16" fmla="*/ 26 w 73"/>
                  <a:gd name="T17" fmla="*/ 48 h 88"/>
                  <a:gd name="T18" fmla="*/ 26 w 73"/>
                  <a:gd name="T19" fmla="*/ 60 h 88"/>
                  <a:gd name="T20" fmla="*/ 26 w 73"/>
                  <a:gd name="T21" fmla="*/ 60 h 88"/>
                  <a:gd name="T22" fmla="*/ 26 w 73"/>
                  <a:gd name="T23" fmla="*/ 68 h 88"/>
                  <a:gd name="T24" fmla="*/ 26 w 73"/>
                  <a:gd name="T25" fmla="*/ 68 h 88"/>
                  <a:gd name="T26" fmla="*/ 13 w 73"/>
                  <a:gd name="T27" fmla="*/ 80 h 88"/>
                  <a:gd name="T28" fmla="*/ 13 w 73"/>
                  <a:gd name="T29" fmla="*/ 88 h 88"/>
                  <a:gd name="T30" fmla="*/ 6 w 73"/>
                  <a:gd name="T31" fmla="*/ 88 h 88"/>
                  <a:gd name="T32" fmla="*/ 6 w 73"/>
                  <a:gd name="T33" fmla="*/ 88 h 88"/>
                  <a:gd name="T34" fmla="*/ 0 w 73"/>
                  <a:gd name="T35" fmla="*/ 88 h 88"/>
                  <a:gd name="T36" fmla="*/ 0 w 73"/>
                  <a:gd name="T37" fmla="*/ 73 h 88"/>
                  <a:gd name="T38" fmla="*/ 6 w 73"/>
                  <a:gd name="T39" fmla="*/ 60 h 88"/>
                  <a:gd name="T40" fmla="*/ 6 w 73"/>
                  <a:gd name="T41" fmla="*/ 60 h 88"/>
                  <a:gd name="T42" fmla="*/ 6 w 73"/>
                  <a:gd name="T43" fmla="*/ 48 h 88"/>
                  <a:gd name="T44" fmla="*/ 13 w 73"/>
                  <a:gd name="T45" fmla="*/ 28 h 88"/>
                  <a:gd name="T46" fmla="*/ 13 w 73"/>
                  <a:gd name="T47" fmla="*/ 13 h 88"/>
                  <a:gd name="T48" fmla="*/ 13 w 73"/>
                  <a:gd name="T49" fmla="*/ 13 h 88"/>
                  <a:gd name="T50" fmla="*/ 13 w 73"/>
                  <a:gd name="T51" fmla="*/ 6 h 88"/>
                  <a:gd name="T52" fmla="*/ 20 w 73"/>
                  <a:gd name="T53" fmla="*/ 0 h 88"/>
                  <a:gd name="T54" fmla="*/ 33 w 73"/>
                  <a:gd name="T55" fmla="*/ 6 h 88"/>
                  <a:gd name="T56" fmla="*/ 33 w 73"/>
                  <a:gd name="T57" fmla="*/ 6 h 88"/>
                  <a:gd name="T58" fmla="*/ 46 w 73"/>
                  <a:gd name="T59" fmla="*/ 13 h 88"/>
                  <a:gd name="T60" fmla="*/ 53 w 73"/>
                  <a:gd name="T61" fmla="*/ 20 h 88"/>
                  <a:gd name="T62" fmla="*/ 60 w 73"/>
                  <a:gd name="T63" fmla="*/ 2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3" h="88">
                    <a:moveTo>
                      <a:pt x="60" y="20"/>
                    </a:moveTo>
                    <a:lnTo>
                      <a:pt x="73" y="33"/>
                    </a:lnTo>
                    <a:lnTo>
                      <a:pt x="68" y="40"/>
                    </a:lnTo>
                    <a:lnTo>
                      <a:pt x="53" y="33"/>
                    </a:lnTo>
                    <a:lnTo>
                      <a:pt x="53" y="33"/>
                    </a:lnTo>
                    <a:lnTo>
                      <a:pt x="40" y="33"/>
                    </a:lnTo>
                    <a:lnTo>
                      <a:pt x="26" y="40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6" y="68"/>
                    </a:lnTo>
                    <a:lnTo>
                      <a:pt x="26" y="68"/>
                    </a:lnTo>
                    <a:lnTo>
                      <a:pt x="13" y="80"/>
                    </a:lnTo>
                    <a:lnTo>
                      <a:pt x="13" y="88"/>
                    </a:lnTo>
                    <a:lnTo>
                      <a:pt x="6" y="88"/>
                    </a:lnTo>
                    <a:lnTo>
                      <a:pt x="6" y="88"/>
                    </a:lnTo>
                    <a:lnTo>
                      <a:pt x="0" y="88"/>
                    </a:lnTo>
                    <a:lnTo>
                      <a:pt x="0" y="73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6" y="48"/>
                    </a:lnTo>
                    <a:lnTo>
                      <a:pt x="13" y="28"/>
                    </a:lnTo>
                    <a:lnTo>
                      <a:pt x="13" y="13"/>
                    </a:lnTo>
                    <a:lnTo>
                      <a:pt x="13" y="13"/>
                    </a:lnTo>
                    <a:lnTo>
                      <a:pt x="13" y="6"/>
                    </a:lnTo>
                    <a:lnTo>
                      <a:pt x="20" y="0"/>
                    </a:lnTo>
                    <a:lnTo>
                      <a:pt x="33" y="6"/>
                    </a:lnTo>
                    <a:lnTo>
                      <a:pt x="33" y="6"/>
                    </a:lnTo>
                    <a:lnTo>
                      <a:pt x="46" y="13"/>
                    </a:lnTo>
                    <a:lnTo>
                      <a:pt x="53" y="20"/>
                    </a:lnTo>
                    <a:lnTo>
                      <a:pt x="60" y="20"/>
                    </a:lnTo>
                    <a:close/>
                  </a:path>
                </a:pathLst>
              </a:custGeom>
              <a:solidFill>
                <a:srgbClr val="FBC2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6" name="Freeform 704"/>
              <p:cNvSpPr>
                <a:spLocks/>
              </p:cNvSpPr>
              <p:nvPr/>
            </p:nvSpPr>
            <p:spPr bwMode="auto">
              <a:xfrm>
                <a:off x="4332" y="2395"/>
                <a:ext cx="31" cy="37"/>
              </a:xfrm>
              <a:custGeom>
                <a:avLst/>
                <a:gdLst>
                  <a:gd name="T0" fmla="*/ 47 w 62"/>
                  <a:gd name="T1" fmla="*/ 7 h 74"/>
                  <a:gd name="T2" fmla="*/ 40 w 62"/>
                  <a:gd name="T3" fmla="*/ 7 h 74"/>
                  <a:gd name="T4" fmla="*/ 34 w 62"/>
                  <a:gd name="T5" fmla="*/ 7 h 74"/>
                  <a:gd name="T6" fmla="*/ 27 w 62"/>
                  <a:gd name="T7" fmla="*/ 0 h 74"/>
                  <a:gd name="T8" fmla="*/ 27 w 62"/>
                  <a:gd name="T9" fmla="*/ 0 h 74"/>
                  <a:gd name="T10" fmla="*/ 14 w 62"/>
                  <a:gd name="T11" fmla="*/ 0 h 74"/>
                  <a:gd name="T12" fmla="*/ 14 w 62"/>
                  <a:gd name="T13" fmla="*/ 7 h 74"/>
                  <a:gd name="T14" fmla="*/ 14 w 62"/>
                  <a:gd name="T15" fmla="*/ 14 h 74"/>
                  <a:gd name="T16" fmla="*/ 14 w 62"/>
                  <a:gd name="T17" fmla="*/ 14 h 74"/>
                  <a:gd name="T18" fmla="*/ 7 w 62"/>
                  <a:gd name="T19" fmla="*/ 27 h 74"/>
                  <a:gd name="T20" fmla="*/ 7 w 62"/>
                  <a:gd name="T21" fmla="*/ 34 h 74"/>
                  <a:gd name="T22" fmla="*/ 7 w 62"/>
                  <a:gd name="T23" fmla="*/ 47 h 74"/>
                  <a:gd name="T24" fmla="*/ 7 w 62"/>
                  <a:gd name="T25" fmla="*/ 47 h 74"/>
                  <a:gd name="T26" fmla="*/ 0 w 62"/>
                  <a:gd name="T27" fmla="*/ 62 h 74"/>
                  <a:gd name="T28" fmla="*/ 0 w 62"/>
                  <a:gd name="T29" fmla="*/ 74 h 74"/>
                  <a:gd name="T30" fmla="*/ 0 w 62"/>
                  <a:gd name="T31" fmla="*/ 74 h 74"/>
                  <a:gd name="T32" fmla="*/ 0 w 62"/>
                  <a:gd name="T33" fmla="*/ 74 h 74"/>
                  <a:gd name="T34" fmla="*/ 7 w 62"/>
                  <a:gd name="T35" fmla="*/ 74 h 74"/>
                  <a:gd name="T36" fmla="*/ 14 w 62"/>
                  <a:gd name="T37" fmla="*/ 67 h 74"/>
                  <a:gd name="T38" fmla="*/ 20 w 62"/>
                  <a:gd name="T39" fmla="*/ 54 h 74"/>
                  <a:gd name="T40" fmla="*/ 20 w 62"/>
                  <a:gd name="T41" fmla="*/ 54 h 74"/>
                  <a:gd name="T42" fmla="*/ 20 w 62"/>
                  <a:gd name="T43" fmla="*/ 54 h 74"/>
                  <a:gd name="T44" fmla="*/ 20 w 62"/>
                  <a:gd name="T45" fmla="*/ 47 h 74"/>
                  <a:gd name="T46" fmla="*/ 20 w 62"/>
                  <a:gd name="T47" fmla="*/ 42 h 74"/>
                  <a:gd name="T48" fmla="*/ 20 w 62"/>
                  <a:gd name="T49" fmla="*/ 42 h 74"/>
                  <a:gd name="T50" fmla="*/ 20 w 62"/>
                  <a:gd name="T51" fmla="*/ 34 h 74"/>
                  <a:gd name="T52" fmla="*/ 34 w 62"/>
                  <a:gd name="T53" fmla="*/ 27 h 74"/>
                  <a:gd name="T54" fmla="*/ 47 w 62"/>
                  <a:gd name="T55" fmla="*/ 27 h 74"/>
                  <a:gd name="T56" fmla="*/ 47 w 62"/>
                  <a:gd name="T57" fmla="*/ 27 h 74"/>
                  <a:gd name="T58" fmla="*/ 54 w 62"/>
                  <a:gd name="T59" fmla="*/ 27 h 74"/>
                  <a:gd name="T60" fmla="*/ 62 w 62"/>
                  <a:gd name="T61" fmla="*/ 22 h 74"/>
                  <a:gd name="T62" fmla="*/ 47 w 62"/>
                  <a:gd name="T63" fmla="*/ 7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2" h="74">
                    <a:moveTo>
                      <a:pt x="47" y="7"/>
                    </a:moveTo>
                    <a:lnTo>
                      <a:pt x="40" y="7"/>
                    </a:lnTo>
                    <a:lnTo>
                      <a:pt x="34" y="7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14" y="0"/>
                    </a:lnTo>
                    <a:lnTo>
                      <a:pt x="14" y="7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7" y="27"/>
                    </a:lnTo>
                    <a:lnTo>
                      <a:pt x="7" y="34"/>
                    </a:lnTo>
                    <a:lnTo>
                      <a:pt x="7" y="47"/>
                    </a:lnTo>
                    <a:lnTo>
                      <a:pt x="7" y="47"/>
                    </a:lnTo>
                    <a:lnTo>
                      <a:pt x="0" y="62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7" y="74"/>
                    </a:lnTo>
                    <a:lnTo>
                      <a:pt x="14" y="67"/>
                    </a:lnTo>
                    <a:lnTo>
                      <a:pt x="20" y="54"/>
                    </a:lnTo>
                    <a:lnTo>
                      <a:pt x="20" y="54"/>
                    </a:lnTo>
                    <a:lnTo>
                      <a:pt x="20" y="54"/>
                    </a:lnTo>
                    <a:lnTo>
                      <a:pt x="20" y="47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0" y="34"/>
                    </a:lnTo>
                    <a:lnTo>
                      <a:pt x="34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54" y="27"/>
                    </a:lnTo>
                    <a:lnTo>
                      <a:pt x="62" y="22"/>
                    </a:lnTo>
                    <a:lnTo>
                      <a:pt x="47" y="7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7" name="Freeform 705"/>
              <p:cNvSpPr>
                <a:spLocks/>
              </p:cNvSpPr>
              <p:nvPr/>
            </p:nvSpPr>
            <p:spPr bwMode="auto">
              <a:xfrm>
                <a:off x="4332" y="2271"/>
                <a:ext cx="108" cy="148"/>
              </a:xfrm>
              <a:custGeom>
                <a:avLst/>
                <a:gdLst>
                  <a:gd name="T0" fmla="*/ 14 w 216"/>
                  <a:gd name="T1" fmla="*/ 102 h 296"/>
                  <a:gd name="T2" fmla="*/ 7 w 216"/>
                  <a:gd name="T3" fmla="*/ 114 h 296"/>
                  <a:gd name="T4" fmla="*/ 0 w 216"/>
                  <a:gd name="T5" fmla="*/ 149 h 296"/>
                  <a:gd name="T6" fmla="*/ 7 w 216"/>
                  <a:gd name="T7" fmla="*/ 169 h 296"/>
                  <a:gd name="T8" fmla="*/ 7 w 216"/>
                  <a:gd name="T9" fmla="*/ 169 h 296"/>
                  <a:gd name="T10" fmla="*/ 14 w 216"/>
                  <a:gd name="T11" fmla="*/ 182 h 296"/>
                  <a:gd name="T12" fmla="*/ 27 w 216"/>
                  <a:gd name="T13" fmla="*/ 189 h 296"/>
                  <a:gd name="T14" fmla="*/ 47 w 216"/>
                  <a:gd name="T15" fmla="*/ 189 h 296"/>
                  <a:gd name="T16" fmla="*/ 47 w 216"/>
                  <a:gd name="T17" fmla="*/ 189 h 296"/>
                  <a:gd name="T18" fmla="*/ 82 w 216"/>
                  <a:gd name="T19" fmla="*/ 182 h 296"/>
                  <a:gd name="T20" fmla="*/ 121 w 216"/>
                  <a:gd name="T21" fmla="*/ 169 h 296"/>
                  <a:gd name="T22" fmla="*/ 149 w 216"/>
                  <a:gd name="T23" fmla="*/ 169 h 296"/>
                  <a:gd name="T24" fmla="*/ 149 w 216"/>
                  <a:gd name="T25" fmla="*/ 169 h 296"/>
                  <a:gd name="T26" fmla="*/ 161 w 216"/>
                  <a:gd name="T27" fmla="*/ 169 h 296"/>
                  <a:gd name="T28" fmla="*/ 176 w 216"/>
                  <a:gd name="T29" fmla="*/ 176 h 296"/>
                  <a:gd name="T30" fmla="*/ 176 w 216"/>
                  <a:gd name="T31" fmla="*/ 196 h 296"/>
                  <a:gd name="T32" fmla="*/ 176 w 216"/>
                  <a:gd name="T33" fmla="*/ 196 h 296"/>
                  <a:gd name="T34" fmla="*/ 161 w 216"/>
                  <a:gd name="T35" fmla="*/ 223 h 296"/>
                  <a:gd name="T36" fmla="*/ 149 w 216"/>
                  <a:gd name="T37" fmla="*/ 243 h 296"/>
                  <a:gd name="T38" fmla="*/ 121 w 216"/>
                  <a:gd name="T39" fmla="*/ 263 h 296"/>
                  <a:gd name="T40" fmla="*/ 121 w 216"/>
                  <a:gd name="T41" fmla="*/ 263 h 296"/>
                  <a:gd name="T42" fmla="*/ 107 w 216"/>
                  <a:gd name="T43" fmla="*/ 283 h 296"/>
                  <a:gd name="T44" fmla="*/ 121 w 216"/>
                  <a:gd name="T45" fmla="*/ 296 h 296"/>
                  <a:gd name="T46" fmla="*/ 141 w 216"/>
                  <a:gd name="T47" fmla="*/ 296 h 296"/>
                  <a:gd name="T48" fmla="*/ 141 w 216"/>
                  <a:gd name="T49" fmla="*/ 296 h 296"/>
                  <a:gd name="T50" fmla="*/ 161 w 216"/>
                  <a:gd name="T51" fmla="*/ 283 h 296"/>
                  <a:gd name="T52" fmla="*/ 189 w 216"/>
                  <a:gd name="T53" fmla="*/ 256 h 296"/>
                  <a:gd name="T54" fmla="*/ 208 w 216"/>
                  <a:gd name="T55" fmla="*/ 236 h 296"/>
                  <a:gd name="T56" fmla="*/ 208 w 216"/>
                  <a:gd name="T57" fmla="*/ 236 h 296"/>
                  <a:gd name="T58" fmla="*/ 216 w 216"/>
                  <a:gd name="T59" fmla="*/ 223 h 296"/>
                  <a:gd name="T60" fmla="*/ 216 w 216"/>
                  <a:gd name="T61" fmla="*/ 202 h 296"/>
                  <a:gd name="T62" fmla="*/ 216 w 216"/>
                  <a:gd name="T63" fmla="*/ 169 h 296"/>
                  <a:gd name="T64" fmla="*/ 216 w 216"/>
                  <a:gd name="T65" fmla="*/ 169 h 296"/>
                  <a:gd name="T66" fmla="*/ 201 w 216"/>
                  <a:gd name="T67" fmla="*/ 129 h 296"/>
                  <a:gd name="T68" fmla="*/ 181 w 216"/>
                  <a:gd name="T69" fmla="*/ 89 h 296"/>
                  <a:gd name="T70" fmla="*/ 169 w 216"/>
                  <a:gd name="T71" fmla="*/ 55 h 296"/>
                  <a:gd name="T72" fmla="*/ 169 w 216"/>
                  <a:gd name="T73" fmla="*/ 55 h 296"/>
                  <a:gd name="T74" fmla="*/ 149 w 216"/>
                  <a:gd name="T75" fmla="*/ 22 h 296"/>
                  <a:gd name="T76" fmla="*/ 121 w 216"/>
                  <a:gd name="T77" fmla="*/ 0 h 296"/>
                  <a:gd name="T78" fmla="*/ 82 w 216"/>
                  <a:gd name="T79" fmla="*/ 7 h 296"/>
                  <a:gd name="T80" fmla="*/ 82 w 216"/>
                  <a:gd name="T81" fmla="*/ 7 h 296"/>
                  <a:gd name="T82" fmla="*/ 40 w 216"/>
                  <a:gd name="T83" fmla="*/ 47 h 296"/>
                  <a:gd name="T84" fmla="*/ 20 w 216"/>
                  <a:gd name="T85" fmla="*/ 89 h 296"/>
                  <a:gd name="T86" fmla="*/ 14 w 216"/>
                  <a:gd name="T87" fmla="*/ 102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6" h="296">
                    <a:moveTo>
                      <a:pt x="14" y="102"/>
                    </a:moveTo>
                    <a:lnTo>
                      <a:pt x="7" y="114"/>
                    </a:lnTo>
                    <a:lnTo>
                      <a:pt x="0" y="149"/>
                    </a:lnTo>
                    <a:lnTo>
                      <a:pt x="7" y="169"/>
                    </a:lnTo>
                    <a:lnTo>
                      <a:pt x="7" y="169"/>
                    </a:lnTo>
                    <a:lnTo>
                      <a:pt x="14" y="182"/>
                    </a:lnTo>
                    <a:lnTo>
                      <a:pt x="27" y="189"/>
                    </a:lnTo>
                    <a:lnTo>
                      <a:pt x="47" y="189"/>
                    </a:lnTo>
                    <a:lnTo>
                      <a:pt x="47" y="189"/>
                    </a:lnTo>
                    <a:lnTo>
                      <a:pt x="82" y="182"/>
                    </a:lnTo>
                    <a:lnTo>
                      <a:pt x="121" y="169"/>
                    </a:lnTo>
                    <a:lnTo>
                      <a:pt x="149" y="169"/>
                    </a:lnTo>
                    <a:lnTo>
                      <a:pt x="149" y="169"/>
                    </a:lnTo>
                    <a:lnTo>
                      <a:pt x="161" y="169"/>
                    </a:lnTo>
                    <a:lnTo>
                      <a:pt x="176" y="176"/>
                    </a:lnTo>
                    <a:lnTo>
                      <a:pt x="176" y="196"/>
                    </a:lnTo>
                    <a:lnTo>
                      <a:pt x="176" y="196"/>
                    </a:lnTo>
                    <a:lnTo>
                      <a:pt x="161" y="223"/>
                    </a:lnTo>
                    <a:lnTo>
                      <a:pt x="149" y="243"/>
                    </a:lnTo>
                    <a:lnTo>
                      <a:pt x="121" y="263"/>
                    </a:lnTo>
                    <a:lnTo>
                      <a:pt x="121" y="263"/>
                    </a:lnTo>
                    <a:lnTo>
                      <a:pt x="107" y="283"/>
                    </a:lnTo>
                    <a:lnTo>
                      <a:pt x="121" y="296"/>
                    </a:lnTo>
                    <a:lnTo>
                      <a:pt x="141" y="296"/>
                    </a:lnTo>
                    <a:lnTo>
                      <a:pt x="141" y="296"/>
                    </a:lnTo>
                    <a:lnTo>
                      <a:pt x="161" y="283"/>
                    </a:lnTo>
                    <a:lnTo>
                      <a:pt x="189" y="256"/>
                    </a:lnTo>
                    <a:lnTo>
                      <a:pt x="208" y="236"/>
                    </a:lnTo>
                    <a:lnTo>
                      <a:pt x="208" y="236"/>
                    </a:lnTo>
                    <a:lnTo>
                      <a:pt x="216" y="223"/>
                    </a:lnTo>
                    <a:lnTo>
                      <a:pt x="216" y="202"/>
                    </a:lnTo>
                    <a:lnTo>
                      <a:pt x="216" y="169"/>
                    </a:lnTo>
                    <a:lnTo>
                      <a:pt x="216" y="169"/>
                    </a:lnTo>
                    <a:lnTo>
                      <a:pt x="201" y="129"/>
                    </a:lnTo>
                    <a:lnTo>
                      <a:pt x="181" y="89"/>
                    </a:lnTo>
                    <a:lnTo>
                      <a:pt x="169" y="55"/>
                    </a:lnTo>
                    <a:lnTo>
                      <a:pt x="169" y="55"/>
                    </a:lnTo>
                    <a:lnTo>
                      <a:pt x="149" y="22"/>
                    </a:lnTo>
                    <a:lnTo>
                      <a:pt x="121" y="0"/>
                    </a:lnTo>
                    <a:lnTo>
                      <a:pt x="82" y="7"/>
                    </a:lnTo>
                    <a:lnTo>
                      <a:pt x="82" y="7"/>
                    </a:lnTo>
                    <a:lnTo>
                      <a:pt x="40" y="47"/>
                    </a:lnTo>
                    <a:lnTo>
                      <a:pt x="20" y="89"/>
                    </a:lnTo>
                    <a:lnTo>
                      <a:pt x="14" y="102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8" name="Freeform 706"/>
              <p:cNvSpPr>
                <a:spLocks/>
              </p:cNvSpPr>
              <p:nvPr/>
            </p:nvSpPr>
            <p:spPr bwMode="auto">
              <a:xfrm>
                <a:off x="4340" y="2274"/>
                <a:ext cx="97" cy="142"/>
              </a:xfrm>
              <a:custGeom>
                <a:avLst/>
                <a:gdLst>
                  <a:gd name="T0" fmla="*/ 140 w 194"/>
                  <a:gd name="T1" fmla="*/ 162 h 284"/>
                  <a:gd name="T2" fmla="*/ 107 w 194"/>
                  <a:gd name="T3" fmla="*/ 162 h 284"/>
                  <a:gd name="T4" fmla="*/ 73 w 194"/>
                  <a:gd name="T5" fmla="*/ 169 h 284"/>
                  <a:gd name="T6" fmla="*/ 40 w 194"/>
                  <a:gd name="T7" fmla="*/ 175 h 284"/>
                  <a:gd name="T8" fmla="*/ 40 w 194"/>
                  <a:gd name="T9" fmla="*/ 175 h 284"/>
                  <a:gd name="T10" fmla="*/ 20 w 194"/>
                  <a:gd name="T11" fmla="*/ 175 h 284"/>
                  <a:gd name="T12" fmla="*/ 6 w 194"/>
                  <a:gd name="T13" fmla="*/ 169 h 284"/>
                  <a:gd name="T14" fmla="*/ 0 w 194"/>
                  <a:gd name="T15" fmla="*/ 155 h 284"/>
                  <a:gd name="T16" fmla="*/ 0 w 194"/>
                  <a:gd name="T17" fmla="*/ 155 h 284"/>
                  <a:gd name="T18" fmla="*/ 0 w 194"/>
                  <a:gd name="T19" fmla="*/ 135 h 284"/>
                  <a:gd name="T20" fmla="*/ 0 w 194"/>
                  <a:gd name="T21" fmla="*/ 107 h 284"/>
                  <a:gd name="T22" fmla="*/ 6 w 194"/>
                  <a:gd name="T23" fmla="*/ 95 h 284"/>
                  <a:gd name="T24" fmla="*/ 6 w 194"/>
                  <a:gd name="T25" fmla="*/ 95 h 284"/>
                  <a:gd name="T26" fmla="*/ 6 w 194"/>
                  <a:gd name="T27" fmla="*/ 82 h 284"/>
                  <a:gd name="T28" fmla="*/ 26 w 194"/>
                  <a:gd name="T29" fmla="*/ 48 h 284"/>
                  <a:gd name="T30" fmla="*/ 68 w 194"/>
                  <a:gd name="T31" fmla="*/ 8 h 284"/>
                  <a:gd name="T32" fmla="*/ 68 w 194"/>
                  <a:gd name="T33" fmla="*/ 8 h 284"/>
                  <a:gd name="T34" fmla="*/ 100 w 194"/>
                  <a:gd name="T35" fmla="*/ 0 h 284"/>
                  <a:gd name="T36" fmla="*/ 127 w 194"/>
                  <a:gd name="T37" fmla="*/ 20 h 284"/>
                  <a:gd name="T38" fmla="*/ 155 w 194"/>
                  <a:gd name="T39" fmla="*/ 48 h 284"/>
                  <a:gd name="T40" fmla="*/ 155 w 194"/>
                  <a:gd name="T41" fmla="*/ 48 h 284"/>
                  <a:gd name="T42" fmla="*/ 167 w 194"/>
                  <a:gd name="T43" fmla="*/ 87 h 284"/>
                  <a:gd name="T44" fmla="*/ 187 w 194"/>
                  <a:gd name="T45" fmla="*/ 122 h 284"/>
                  <a:gd name="T46" fmla="*/ 194 w 194"/>
                  <a:gd name="T47" fmla="*/ 162 h 284"/>
                  <a:gd name="T48" fmla="*/ 194 w 194"/>
                  <a:gd name="T49" fmla="*/ 162 h 284"/>
                  <a:gd name="T50" fmla="*/ 194 w 194"/>
                  <a:gd name="T51" fmla="*/ 195 h 284"/>
                  <a:gd name="T52" fmla="*/ 194 w 194"/>
                  <a:gd name="T53" fmla="*/ 216 h 284"/>
                  <a:gd name="T54" fmla="*/ 194 w 194"/>
                  <a:gd name="T55" fmla="*/ 229 h 284"/>
                  <a:gd name="T56" fmla="*/ 194 w 194"/>
                  <a:gd name="T57" fmla="*/ 229 h 284"/>
                  <a:gd name="T58" fmla="*/ 175 w 194"/>
                  <a:gd name="T59" fmla="*/ 249 h 284"/>
                  <a:gd name="T60" fmla="*/ 155 w 194"/>
                  <a:gd name="T61" fmla="*/ 269 h 284"/>
                  <a:gd name="T62" fmla="*/ 135 w 194"/>
                  <a:gd name="T63" fmla="*/ 284 h 284"/>
                  <a:gd name="T64" fmla="*/ 135 w 194"/>
                  <a:gd name="T65" fmla="*/ 284 h 284"/>
                  <a:gd name="T66" fmla="*/ 115 w 194"/>
                  <a:gd name="T67" fmla="*/ 284 h 284"/>
                  <a:gd name="T68" fmla="*/ 100 w 194"/>
                  <a:gd name="T69" fmla="*/ 269 h 284"/>
                  <a:gd name="T70" fmla="*/ 115 w 194"/>
                  <a:gd name="T71" fmla="*/ 249 h 284"/>
                  <a:gd name="T72" fmla="*/ 115 w 194"/>
                  <a:gd name="T73" fmla="*/ 249 h 284"/>
                  <a:gd name="T74" fmla="*/ 135 w 194"/>
                  <a:gd name="T75" fmla="*/ 229 h 284"/>
                  <a:gd name="T76" fmla="*/ 147 w 194"/>
                  <a:gd name="T77" fmla="*/ 216 h 284"/>
                  <a:gd name="T78" fmla="*/ 162 w 194"/>
                  <a:gd name="T79" fmla="*/ 189 h 284"/>
                  <a:gd name="T80" fmla="*/ 162 w 194"/>
                  <a:gd name="T81" fmla="*/ 189 h 284"/>
                  <a:gd name="T82" fmla="*/ 162 w 194"/>
                  <a:gd name="T83" fmla="*/ 169 h 284"/>
                  <a:gd name="T84" fmla="*/ 155 w 194"/>
                  <a:gd name="T85" fmla="*/ 162 h 284"/>
                  <a:gd name="T86" fmla="*/ 140 w 194"/>
                  <a:gd name="T87" fmla="*/ 16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4" h="284">
                    <a:moveTo>
                      <a:pt x="140" y="162"/>
                    </a:moveTo>
                    <a:lnTo>
                      <a:pt x="107" y="162"/>
                    </a:lnTo>
                    <a:lnTo>
                      <a:pt x="73" y="169"/>
                    </a:lnTo>
                    <a:lnTo>
                      <a:pt x="40" y="175"/>
                    </a:lnTo>
                    <a:lnTo>
                      <a:pt x="40" y="175"/>
                    </a:lnTo>
                    <a:lnTo>
                      <a:pt x="20" y="175"/>
                    </a:lnTo>
                    <a:lnTo>
                      <a:pt x="6" y="169"/>
                    </a:lnTo>
                    <a:lnTo>
                      <a:pt x="0" y="155"/>
                    </a:lnTo>
                    <a:lnTo>
                      <a:pt x="0" y="155"/>
                    </a:lnTo>
                    <a:lnTo>
                      <a:pt x="0" y="135"/>
                    </a:lnTo>
                    <a:lnTo>
                      <a:pt x="0" y="107"/>
                    </a:lnTo>
                    <a:lnTo>
                      <a:pt x="6" y="95"/>
                    </a:lnTo>
                    <a:lnTo>
                      <a:pt x="6" y="95"/>
                    </a:lnTo>
                    <a:lnTo>
                      <a:pt x="6" y="82"/>
                    </a:lnTo>
                    <a:lnTo>
                      <a:pt x="26" y="48"/>
                    </a:lnTo>
                    <a:lnTo>
                      <a:pt x="68" y="8"/>
                    </a:lnTo>
                    <a:lnTo>
                      <a:pt x="68" y="8"/>
                    </a:lnTo>
                    <a:lnTo>
                      <a:pt x="100" y="0"/>
                    </a:lnTo>
                    <a:lnTo>
                      <a:pt x="127" y="20"/>
                    </a:lnTo>
                    <a:lnTo>
                      <a:pt x="155" y="48"/>
                    </a:lnTo>
                    <a:lnTo>
                      <a:pt x="155" y="48"/>
                    </a:lnTo>
                    <a:lnTo>
                      <a:pt x="167" y="87"/>
                    </a:lnTo>
                    <a:lnTo>
                      <a:pt x="187" y="122"/>
                    </a:lnTo>
                    <a:lnTo>
                      <a:pt x="194" y="162"/>
                    </a:lnTo>
                    <a:lnTo>
                      <a:pt x="194" y="162"/>
                    </a:lnTo>
                    <a:lnTo>
                      <a:pt x="194" y="195"/>
                    </a:lnTo>
                    <a:lnTo>
                      <a:pt x="194" y="216"/>
                    </a:lnTo>
                    <a:lnTo>
                      <a:pt x="194" y="229"/>
                    </a:lnTo>
                    <a:lnTo>
                      <a:pt x="194" y="229"/>
                    </a:lnTo>
                    <a:lnTo>
                      <a:pt x="175" y="249"/>
                    </a:lnTo>
                    <a:lnTo>
                      <a:pt x="155" y="269"/>
                    </a:lnTo>
                    <a:lnTo>
                      <a:pt x="135" y="284"/>
                    </a:lnTo>
                    <a:lnTo>
                      <a:pt x="135" y="284"/>
                    </a:lnTo>
                    <a:lnTo>
                      <a:pt x="115" y="284"/>
                    </a:lnTo>
                    <a:lnTo>
                      <a:pt x="100" y="269"/>
                    </a:lnTo>
                    <a:lnTo>
                      <a:pt x="115" y="249"/>
                    </a:lnTo>
                    <a:lnTo>
                      <a:pt x="115" y="249"/>
                    </a:lnTo>
                    <a:lnTo>
                      <a:pt x="135" y="229"/>
                    </a:lnTo>
                    <a:lnTo>
                      <a:pt x="147" y="216"/>
                    </a:lnTo>
                    <a:lnTo>
                      <a:pt x="162" y="189"/>
                    </a:lnTo>
                    <a:lnTo>
                      <a:pt x="162" y="189"/>
                    </a:lnTo>
                    <a:lnTo>
                      <a:pt x="162" y="169"/>
                    </a:lnTo>
                    <a:lnTo>
                      <a:pt x="155" y="162"/>
                    </a:lnTo>
                    <a:lnTo>
                      <a:pt x="140" y="162"/>
                    </a:lnTo>
                    <a:close/>
                  </a:path>
                </a:pathLst>
              </a:custGeom>
              <a:solidFill>
                <a:srgbClr val="F4AB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699" name="Freeform 707"/>
              <p:cNvSpPr>
                <a:spLocks/>
              </p:cNvSpPr>
              <p:nvPr/>
            </p:nvSpPr>
            <p:spPr bwMode="auto">
              <a:xfrm>
                <a:off x="4342" y="2281"/>
                <a:ext cx="95" cy="131"/>
              </a:xfrm>
              <a:custGeom>
                <a:avLst/>
                <a:gdLst>
                  <a:gd name="T0" fmla="*/ 134 w 188"/>
                  <a:gd name="T1" fmla="*/ 140 h 261"/>
                  <a:gd name="T2" fmla="*/ 109 w 188"/>
                  <a:gd name="T3" fmla="*/ 140 h 261"/>
                  <a:gd name="T4" fmla="*/ 74 w 188"/>
                  <a:gd name="T5" fmla="*/ 147 h 261"/>
                  <a:gd name="T6" fmla="*/ 42 w 188"/>
                  <a:gd name="T7" fmla="*/ 154 h 261"/>
                  <a:gd name="T8" fmla="*/ 42 w 188"/>
                  <a:gd name="T9" fmla="*/ 154 h 261"/>
                  <a:gd name="T10" fmla="*/ 20 w 188"/>
                  <a:gd name="T11" fmla="*/ 160 h 261"/>
                  <a:gd name="T12" fmla="*/ 14 w 188"/>
                  <a:gd name="T13" fmla="*/ 154 h 261"/>
                  <a:gd name="T14" fmla="*/ 0 w 188"/>
                  <a:gd name="T15" fmla="*/ 140 h 261"/>
                  <a:gd name="T16" fmla="*/ 0 w 188"/>
                  <a:gd name="T17" fmla="*/ 140 h 261"/>
                  <a:gd name="T18" fmla="*/ 0 w 188"/>
                  <a:gd name="T19" fmla="*/ 127 h 261"/>
                  <a:gd name="T20" fmla="*/ 0 w 188"/>
                  <a:gd name="T21" fmla="*/ 100 h 261"/>
                  <a:gd name="T22" fmla="*/ 7 w 188"/>
                  <a:gd name="T23" fmla="*/ 87 h 261"/>
                  <a:gd name="T24" fmla="*/ 7 w 188"/>
                  <a:gd name="T25" fmla="*/ 87 h 261"/>
                  <a:gd name="T26" fmla="*/ 7 w 188"/>
                  <a:gd name="T27" fmla="*/ 72 h 261"/>
                  <a:gd name="T28" fmla="*/ 27 w 188"/>
                  <a:gd name="T29" fmla="*/ 40 h 261"/>
                  <a:gd name="T30" fmla="*/ 62 w 188"/>
                  <a:gd name="T31" fmla="*/ 5 h 261"/>
                  <a:gd name="T32" fmla="*/ 62 w 188"/>
                  <a:gd name="T33" fmla="*/ 5 h 261"/>
                  <a:gd name="T34" fmla="*/ 94 w 188"/>
                  <a:gd name="T35" fmla="*/ 0 h 261"/>
                  <a:gd name="T36" fmla="*/ 121 w 188"/>
                  <a:gd name="T37" fmla="*/ 13 h 261"/>
                  <a:gd name="T38" fmla="*/ 141 w 188"/>
                  <a:gd name="T39" fmla="*/ 40 h 261"/>
                  <a:gd name="T40" fmla="*/ 141 w 188"/>
                  <a:gd name="T41" fmla="*/ 40 h 261"/>
                  <a:gd name="T42" fmla="*/ 161 w 188"/>
                  <a:gd name="T43" fmla="*/ 72 h 261"/>
                  <a:gd name="T44" fmla="*/ 176 w 188"/>
                  <a:gd name="T45" fmla="*/ 112 h 261"/>
                  <a:gd name="T46" fmla="*/ 188 w 188"/>
                  <a:gd name="T47" fmla="*/ 147 h 261"/>
                  <a:gd name="T48" fmla="*/ 188 w 188"/>
                  <a:gd name="T49" fmla="*/ 147 h 261"/>
                  <a:gd name="T50" fmla="*/ 188 w 188"/>
                  <a:gd name="T51" fmla="*/ 180 h 261"/>
                  <a:gd name="T52" fmla="*/ 188 w 188"/>
                  <a:gd name="T53" fmla="*/ 201 h 261"/>
                  <a:gd name="T54" fmla="*/ 181 w 188"/>
                  <a:gd name="T55" fmla="*/ 214 h 261"/>
                  <a:gd name="T56" fmla="*/ 181 w 188"/>
                  <a:gd name="T57" fmla="*/ 214 h 261"/>
                  <a:gd name="T58" fmla="*/ 169 w 188"/>
                  <a:gd name="T59" fmla="*/ 227 h 261"/>
                  <a:gd name="T60" fmla="*/ 149 w 188"/>
                  <a:gd name="T61" fmla="*/ 249 h 261"/>
                  <a:gd name="T62" fmla="*/ 129 w 188"/>
                  <a:gd name="T63" fmla="*/ 261 h 261"/>
                  <a:gd name="T64" fmla="*/ 129 w 188"/>
                  <a:gd name="T65" fmla="*/ 261 h 261"/>
                  <a:gd name="T66" fmla="*/ 109 w 188"/>
                  <a:gd name="T67" fmla="*/ 261 h 261"/>
                  <a:gd name="T68" fmla="*/ 101 w 188"/>
                  <a:gd name="T69" fmla="*/ 249 h 261"/>
                  <a:gd name="T70" fmla="*/ 114 w 188"/>
                  <a:gd name="T71" fmla="*/ 227 h 261"/>
                  <a:gd name="T72" fmla="*/ 114 w 188"/>
                  <a:gd name="T73" fmla="*/ 227 h 261"/>
                  <a:gd name="T74" fmla="*/ 134 w 188"/>
                  <a:gd name="T75" fmla="*/ 214 h 261"/>
                  <a:gd name="T76" fmla="*/ 149 w 188"/>
                  <a:gd name="T77" fmla="*/ 201 h 261"/>
                  <a:gd name="T78" fmla="*/ 156 w 188"/>
                  <a:gd name="T79" fmla="*/ 174 h 261"/>
                  <a:gd name="T80" fmla="*/ 156 w 188"/>
                  <a:gd name="T81" fmla="*/ 174 h 261"/>
                  <a:gd name="T82" fmla="*/ 156 w 188"/>
                  <a:gd name="T83" fmla="*/ 154 h 261"/>
                  <a:gd name="T84" fmla="*/ 149 w 188"/>
                  <a:gd name="T85" fmla="*/ 147 h 261"/>
                  <a:gd name="T86" fmla="*/ 134 w 188"/>
                  <a:gd name="T87" fmla="*/ 14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8" h="261">
                    <a:moveTo>
                      <a:pt x="134" y="140"/>
                    </a:moveTo>
                    <a:lnTo>
                      <a:pt x="109" y="140"/>
                    </a:lnTo>
                    <a:lnTo>
                      <a:pt x="74" y="147"/>
                    </a:lnTo>
                    <a:lnTo>
                      <a:pt x="42" y="154"/>
                    </a:lnTo>
                    <a:lnTo>
                      <a:pt x="42" y="154"/>
                    </a:lnTo>
                    <a:lnTo>
                      <a:pt x="20" y="160"/>
                    </a:lnTo>
                    <a:lnTo>
                      <a:pt x="14" y="154"/>
                    </a:lnTo>
                    <a:lnTo>
                      <a:pt x="0" y="140"/>
                    </a:lnTo>
                    <a:lnTo>
                      <a:pt x="0" y="140"/>
                    </a:lnTo>
                    <a:lnTo>
                      <a:pt x="0" y="127"/>
                    </a:lnTo>
                    <a:lnTo>
                      <a:pt x="0" y="100"/>
                    </a:lnTo>
                    <a:lnTo>
                      <a:pt x="7" y="87"/>
                    </a:lnTo>
                    <a:lnTo>
                      <a:pt x="7" y="87"/>
                    </a:lnTo>
                    <a:lnTo>
                      <a:pt x="7" y="72"/>
                    </a:lnTo>
                    <a:lnTo>
                      <a:pt x="27" y="40"/>
                    </a:lnTo>
                    <a:lnTo>
                      <a:pt x="62" y="5"/>
                    </a:lnTo>
                    <a:lnTo>
                      <a:pt x="62" y="5"/>
                    </a:lnTo>
                    <a:lnTo>
                      <a:pt x="94" y="0"/>
                    </a:lnTo>
                    <a:lnTo>
                      <a:pt x="121" y="13"/>
                    </a:lnTo>
                    <a:lnTo>
                      <a:pt x="141" y="40"/>
                    </a:lnTo>
                    <a:lnTo>
                      <a:pt x="141" y="40"/>
                    </a:lnTo>
                    <a:lnTo>
                      <a:pt x="161" y="72"/>
                    </a:lnTo>
                    <a:lnTo>
                      <a:pt x="176" y="112"/>
                    </a:lnTo>
                    <a:lnTo>
                      <a:pt x="188" y="147"/>
                    </a:lnTo>
                    <a:lnTo>
                      <a:pt x="188" y="147"/>
                    </a:lnTo>
                    <a:lnTo>
                      <a:pt x="188" y="180"/>
                    </a:lnTo>
                    <a:lnTo>
                      <a:pt x="188" y="201"/>
                    </a:lnTo>
                    <a:lnTo>
                      <a:pt x="181" y="214"/>
                    </a:lnTo>
                    <a:lnTo>
                      <a:pt x="181" y="214"/>
                    </a:lnTo>
                    <a:lnTo>
                      <a:pt x="169" y="227"/>
                    </a:lnTo>
                    <a:lnTo>
                      <a:pt x="149" y="249"/>
                    </a:lnTo>
                    <a:lnTo>
                      <a:pt x="129" y="261"/>
                    </a:lnTo>
                    <a:lnTo>
                      <a:pt x="129" y="261"/>
                    </a:lnTo>
                    <a:lnTo>
                      <a:pt x="109" y="261"/>
                    </a:lnTo>
                    <a:lnTo>
                      <a:pt x="101" y="249"/>
                    </a:lnTo>
                    <a:lnTo>
                      <a:pt x="114" y="227"/>
                    </a:lnTo>
                    <a:lnTo>
                      <a:pt x="114" y="227"/>
                    </a:lnTo>
                    <a:lnTo>
                      <a:pt x="134" y="214"/>
                    </a:lnTo>
                    <a:lnTo>
                      <a:pt x="149" y="201"/>
                    </a:lnTo>
                    <a:lnTo>
                      <a:pt x="156" y="174"/>
                    </a:lnTo>
                    <a:lnTo>
                      <a:pt x="156" y="174"/>
                    </a:lnTo>
                    <a:lnTo>
                      <a:pt x="156" y="154"/>
                    </a:lnTo>
                    <a:lnTo>
                      <a:pt x="149" y="147"/>
                    </a:lnTo>
                    <a:lnTo>
                      <a:pt x="134" y="140"/>
                    </a:lnTo>
                    <a:close/>
                  </a:path>
                </a:pathLst>
              </a:custGeom>
              <a:solidFill>
                <a:srgbClr val="F5B08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0" name="Freeform 708"/>
              <p:cNvSpPr>
                <a:spLocks/>
              </p:cNvSpPr>
              <p:nvPr/>
            </p:nvSpPr>
            <p:spPr bwMode="auto">
              <a:xfrm>
                <a:off x="4346" y="2284"/>
                <a:ext cx="87" cy="125"/>
              </a:xfrm>
              <a:custGeom>
                <a:avLst/>
                <a:gdLst>
                  <a:gd name="T0" fmla="*/ 127 w 174"/>
                  <a:gd name="T1" fmla="*/ 135 h 249"/>
                  <a:gd name="T2" fmla="*/ 102 w 174"/>
                  <a:gd name="T3" fmla="*/ 135 h 249"/>
                  <a:gd name="T4" fmla="*/ 74 w 174"/>
                  <a:gd name="T5" fmla="*/ 142 h 249"/>
                  <a:gd name="T6" fmla="*/ 47 w 174"/>
                  <a:gd name="T7" fmla="*/ 149 h 249"/>
                  <a:gd name="T8" fmla="*/ 47 w 174"/>
                  <a:gd name="T9" fmla="*/ 149 h 249"/>
                  <a:gd name="T10" fmla="*/ 27 w 174"/>
                  <a:gd name="T11" fmla="*/ 149 h 249"/>
                  <a:gd name="T12" fmla="*/ 13 w 174"/>
                  <a:gd name="T13" fmla="*/ 142 h 249"/>
                  <a:gd name="T14" fmla="*/ 7 w 174"/>
                  <a:gd name="T15" fmla="*/ 135 h 249"/>
                  <a:gd name="T16" fmla="*/ 7 w 174"/>
                  <a:gd name="T17" fmla="*/ 135 h 249"/>
                  <a:gd name="T18" fmla="*/ 0 w 174"/>
                  <a:gd name="T19" fmla="*/ 122 h 249"/>
                  <a:gd name="T20" fmla="*/ 0 w 174"/>
                  <a:gd name="T21" fmla="*/ 95 h 249"/>
                  <a:gd name="T22" fmla="*/ 7 w 174"/>
                  <a:gd name="T23" fmla="*/ 82 h 249"/>
                  <a:gd name="T24" fmla="*/ 7 w 174"/>
                  <a:gd name="T25" fmla="*/ 82 h 249"/>
                  <a:gd name="T26" fmla="*/ 7 w 174"/>
                  <a:gd name="T27" fmla="*/ 67 h 249"/>
                  <a:gd name="T28" fmla="*/ 20 w 174"/>
                  <a:gd name="T29" fmla="*/ 40 h 249"/>
                  <a:gd name="T30" fmla="*/ 55 w 174"/>
                  <a:gd name="T31" fmla="*/ 8 h 249"/>
                  <a:gd name="T32" fmla="*/ 55 w 174"/>
                  <a:gd name="T33" fmla="*/ 8 h 249"/>
                  <a:gd name="T34" fmla="*/ 87 w 174"/>
                  <a:gd name="T35" fmla="*/ 0 h 249"/>
                  <a:gd name="T36" fmla="*/ 114 w 174"/>
                  <a:gd name="T37" fmla="*/ 15 h 249"/>
                  <a:gd name="T38" fmla="*/ 134 w 174"/>
                  <a:gd name="T39" fmla="*/ 40 h 249"/>
                  <a:gd name="T40" fmla="*/ 134 w 174"/>
                  <a:gd name="T41" fmla="*/ 40 h 249"/>
                  <a:gd name="T42" fmla="*/ 154 w 174"/>
                  <a:gd name="T43" fmla="*/ 75 h 249"/>
                  <a:gd name="T44" fmla="*/ 169 w 174"/>
                  <a:gd name="T45" fmla="*/ 107 h 249"/>
                  <a:gd name="T46" fmla="*/ 174 w 174"/>
                  <a:gd name="T47" fmla="*/ 142 h 249"/>
                  <a:gd name="T48" fmla="*/ 174 w 174"/>
                  <a:gd name="T49" fmla="*/ 142 h 249"/>
                  <a:gd name="T50" fmla="*/ 174 w 174"/>
                  <a:gd name="T51" fmla="*/ 175 h 249"/>
                  <a:gd name="T52" fmla="*/ 174 w 174"/>
                  <a:gd name="T53" fmla="*/ 196 h 249"/>
                  <a:gd name="T54" fmla="*/ 174 w 174"/>
                  <a:gd name="T55" fmla="*/ 209 h 249"/>
                  <a:gd name="T56" fmla="*/ 174 w 174"/>
                  <a:gd name="T57" fmla="*/ 209 h 249"/>
                  <a:gd name="T58" fmla="*/ 162 w 174"/>
                  <a:gd name="T59" fmla="*/ 222 h 249"/>
                  <a:gd name="T60" fmla="*/ 142 w 174"/>
                  <a:gd name="T61" fmla="*/ 236 h 249"/>
                  <a:gd name="T62" fmla="*/ 127 w 174"/>
                  <a:gd name="T63" fmla="*/ 249 h 249"/>
                  <a:gd name="T64" fmla="*/ 127 w 174"/>
                  <a:gd name="T65" fmla="*/ 249 h 249"/>
                  <a:gd name="T66" fmla="*/ 107 w 174"/>
                  <a:gd name="T67" fmla="*/ 249 h 249"/>
                  <a:gd name="T68" fmla="*/ 102 w 174"/>
                  <a:gd name="T69" fmla="*/ 244 h 249"/>
                  <a:gd name="T70" fmla="*/ 114 w 174"/>
                  <a:gd name="T71" fmla="*/ 222 h 249"/>
                  <a:gd name="T72" fmla="*/ 114 w 174"/>
                  <a:gd name="T73" fmla="*/ 222 h 249"/>
                  <a:gd name="T74" fmla="*/ 127 w 174"/>
                  <a:gd name="T75" fmla="*/ 209 h 249"/>
                  <a:gd name="T76" fmla="*/ 142 w 174"/>
                  <a:gd name="T77" fmla="*/ 196 h 249"/>
                  <a:gd name="T78" fmla="*/ 149 w 174"/>
                  <a:gd name="T79" fmla="*/ 169 h 249"/>
                  <a:gd name="T80" fmla="*/ 149 w 174"/>
                  <a:gd name="T81" fmla="*/ 169 h 249"/>
                  <a:gd name="T82" fmla="*/ 149 w 174"/>
                  <a:gd name="T83" fmla="*/ 149 h 249"/>
                  <a:gd name="T84" fmla="*/ 142 w 174"/>
                  <a:gd name="T85" fmla="*/ 142 h 249"/>
                  <a:gd name="T86" fmla="*/ 127 w 174"/>
                  <a:gd name="T87" fmla="*/ 135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4" h="249">
                    <a:moveTo>
                      <a:pt x="127" y="135"/>
                    </a:moveTo>
                    <a:lnTo>
                      <a:pt x="102" y="135"/>
                    </a:lnTo>
                    <a:lnTo>
                      <a:pt x="74" y="142"/>
                    </a:lnTo>
                    <a:lnTo>
                      <a:pt x="47" y="149"/>
                    </a:lnTo>
                    <a:lnTo>
                      <a:pt x="47" y="149"/>
                    </a:lnTo>
                    <a:lnTo>
                      <a:pt x="27" y="149"/>
                    </a:lnTo>
                    <a:lnTo>
                      <a:pt x="13" y="142"/>
                    </a:lnTo>
                    <a:lnTo>
                      <a:pt x="7" y="135"/>
                    </a:lnTo>
                    <a:lnTo>
                      <a:pt x="7" y="135"/>
                    </a:lnTo>
                    <a:lnTo>
                      <a:pt x="0" y="122"/>
                    </a:lnTo>
                    <a:lnTo>
                      <a:pt x="0" y="95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67"/>
                    </a:lnTo>
                    <a:lnTo>
                      <a:pt x="20" y="40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87" y="0"/>
                    </a:lnTo>
                    <a:lnTo>
                      <a:pt x="114" y="15"/>
                    </a:lnTo>
                    <a:lnTo>
                      <a:pt x="134" y="40"/>
                    </a:lnTo>
                    <a:lnTo>
                      <a:pt x="134" y="40"/>
                    </a:lnTo>
                    <a:lnTo>
                      <a:pt x="154" y="75"/>
                    </a:lnTo>
                    <a:lnTo>
                      <a:pt x="169" y="107"/>
                    </a:lnTo>
                    <a:lnTo>
                      <a:pt x="174" y="142"/>
                    </a:lnTo>
                    <a:lnTo>
                      <a:pt x="174" y="142"/>
                    </a:lnTo>
                    <a:lnTo>
                      <a:pt x="174" y="175"/>
                    </a:lnTo>
                    <a:lnTo>
                      <a:pt x="174" y="196"/>
                    </a:lnTo>
                    <a:lnTo>
                      <a:pt x="174" y="209"/>
                    </a:lnTo>
                    <a:lnTo>
                      <a:pt x="174" y="209"/>
                    </a:lnTo>
                    <a:lnTo>
                      <a:pt x="162" y="222"/>
                    </a:lnTo>
                    <a:lnTo>
                      <a:pt x="142" y="236"/>
                    </a:lnTo>
                    <a:lnTo>
                      <a:pt x="127" y="249"/>
                    </a:lnTo>
                    <a:lnTo>
                      <a:pt x="127" y="249"/>
                    </a:lnTo>
                    <a:lnTo>
                      <a:pt x="107" y="249"/>
                    </a:lnTo>
                    <a:lnTo>
                      <a:pt x="102" y="244"/>
                    </a:lnTo>
                    <a:lnTo>
                      <a:pt x="114" y="222"/>
                    </a:lnTo>
                    <a:lnTo>
                      <a:pt x="114" y="222"/>
                    </a:lnTo>
                    <a:lnTo>
                      <a:pt x="127" y="209"/>
                    </a:lnTo>
                    <a:lnTo>
                      <a:pt x="142" y="196"/>
                    </a:lnTo>
                    <a:lnTo>
                      <a:pt x="149" y="169"/>
                    </a:lnTo>
                    <a:lnTo>
                      <a:pt x="149" y="169"/>
                    </a:lnTo>
                    <a:lnTo>
                      <a:pt x="149" y="149"/>
                    </a:lnTo>
                    <a:lnTo>
                      <a:pt x="142" y="142"/>
                    </a:lnTo>
                    <a:lnTo>
                      <a:pt x="127" y="135"/>
                    </a:lnTo>
                    <a:close/>
                  </a:path>
                </a:pathLst>
              </a:custGeom>
              <a:solidFill>
                <a:srgbClr val="F7B6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1" name="Freeform 709"/>
              <p:cNvSpPr>
                <a:spLocks/>
              </p:cNvSpPr>
              <p:nvPr/>
            </p:nvSpPr>
            <p:spPr bwMode="auto">
              <a:xfrm>
                <a:off x="4350" y="2291"/>
                <a:ext cx="83" cy="115"/>
              </a:xfrm>
              <a:custGeom>
                <a:avLst/>
                <a:gdLst>
                  <a:gd name="T0" fmla="*/ 120 w 167"/>
                  <a:gd name="T1" fmla="*/ 120 h 229"/>
                  <a:gd name="T2" fmla="*/ 100 w 167"/>
                  <a:gd name="T3" fmla="*/ 120 h 229"/>
                  <a:gd name="T4" fmla="*/ 73 w 167"/>
                  <a:gd name="T5" fmla="*/ 120 h 229"/>
                  <a:gd name="T6" fmla="*/ 48 w 167"/>
                  <a:gd name="T7" fmla="*/ 127 h 229"/>
                  <a:gd name="T8" fmla="*/ 48 w 167"/>
                  <a:gd name="T9" fmla="*/ 127 h 229"/>
                  <a:gd name="T10" fmla="*/ 28 w 167"/>
                  <a:gd name="T11" fmla="*/ 134 h 229"/>
                  <a:gd name="T12" fmla="*/ 20 w 167"/>
                  <a:gd name="T13" fmla="*/ 127 h 229"/>
                  <a:gd name="T14" fmla="*/ 6 w 167"/>
                  <a:gd name="T15" fmla="*/ 120 h 229"/>
                  <a:gd name="T16" fmla="*/ 6 w 167"/>
                  <a:gd name="T17" fmla="*/ 120 h 229"/>
                  <a:gd name="T18" fmla="*/ 0 w 167"/>
                  <a:gd name="T19" fmla="*/ 107 h 229"/>
                  <a:gd name="T20" fmla="*/ 0 w 167"/>
                  <a:gd name="T21" fmla="*/ 87 h 229"/>
                  <a:gd name="T22" fmla="*/ 6 w 167"/>
                  <a:gd name="T23" fmla="*/ 72 h 229"/>
                  <a:gd name="T24" fmla="*/ 6 w 167"/>
                  <a:gd name="T25" fmla="*/ 72 h 229"/>
                  <a:gd name="T26" fmla="*/ 6 w 167"/>
                  <a:gd name="T27" fmla="*/ 67 h 229"/>
                  <a:gd name="T28" fmla="*/ 20 w 167"/>
                  <a:gd name="T29" fmla="*/ 40 h 229"/>
                  <a:gd name="T30" fmla="*/ 48 w 167"/>
                  <a:gd name="T31" fmla="*/ 5 h 229"/>
                  <a:gd name="T32" fmla="*/ 48 w 167"/>
                  <a:gd name="T33" fmla="*/ 5 h 229"/>
                  <a:gd name="T34" fmla="*/ 73 w 167"/>
                  <a:gd name="T35" fmla="*/ 0 h 229"/>
                  <a:gd name="T36" fmla="*/ 107 w 167"/>
                  <a:gd name="T37" fmla="*/ 5 h 229"/>
                  <a:gd name="T38" fmla="*/ 127 w 167"/>
                  <a:gd name="T39" fmla="*/ 25 h 229"/>
                  <a:gd name="T40" fmla="*/ 127 w 167"/>
                  <a:gd name="T41" fmla="*/ 25 h 229"/>
                  <a:gd name="T42" fmla="*/ 142 w 167"/>
                  <a:gd name="T43" fmla="*/ 60 h 229"/>
                  <a:gd name="T44" fmla="*/ 155 w 167"/>
                  <a:gd name="T45" fmla="*/ 100 h 229"/>
                  <a:gd name="T46" fmla="*/ 167 w 167"/>
                  <a:gd name="T47" fmla="*/ 134 h 229"/>
                  <a:gd name="T48" fmla="*/ 167 w 167"/>
                  <a:gd name="T49" fmla="*/ 134 h 229"/>
                  <a:gd name="T50" fmla="*/ 167 w 167"/>
                  <a:gd name="T51" fmla="*/ 160 h 229"/>
                  <a:gd name="T52" fmla="*/ 167 w 167"/>
                  <a:gd name="T53" fmla="*/ 181 h 229"/>
                  <a:gd name="T54" fmla="*/ 162 w 167"/>
                  <a:gd name="T55" fmla="*/ 187 h 229"/>
                  <a:gd name="T56" fmla="*/ 162 w 167"/>
                  <a:gd name="T57" fmla="*/ 187 h 229"/>
                  <a:gd name="T58" fmla="*/ 147 w 167"/>
                  <a:gd name="T59" fmla="*/ 201 h 229"/>
                  <a:gd name="T60" fmla="*/ 135 w 167"/>
                  <a:gd name="T61" fmla="*/ 221 h 229"/>
                  <a:gd name="T62" fmla="*/ 120 w 167"/>
                  <a:gd name="T63" fmla="*/ 229 h 229"/>
                  <a:gd name="T64" fmla="*/ 120 w 167"/>
                  <a:gd name="T65" fmla="*/ 229 h 229"/>
                  <a:gd name="T66" fmla="*/ 107 w 167"/>
                  <a:gd name="T67" fmla="*/ 229 h 229"/>
                  <a:gd name="T68" fmla="*/ 100 w 167"/>
                  <a:gd name="T69" fmla="*/ 221 h 229"/>
                  <a:gd name="T70" fmla="*/ 115 w 167"/>
                  <a:gd name="T71" fmla="*/ 201 h 229"/>
                  <a:gd name="T72" fmla="*/ 115 w 167"/>
                  <a:gd name="T73" fmla="*/ 201 h 229"/>
                  <a:gd name="T74" fmla="*/ 127 w 167"/>
                  <a:gd name="T75" fmla="*/ 194 h 229"/>
                  <a:gd name="T76" fmla="*/ 135 w 167"/>
                  <a:gd name="T77" fmla="*/ 181 h 229"/>
                  <a:gd name="T78" fmla="*/ 147 w 167"/>
                  <a:gd name="T79" fmla="*/ 154 h 229"/>
                  <a:gd name="T80" fmla="*/ 147 w 167"/>
                  <a:gd name="T81" fmla="*/ 154 h 229"/>
                  <a:gd name="T82" fmla="*/ 142 w 167"/>
                  <a:gd name="T83" fmla="*/ 134 h 229"/>
                  <a:gd name="T84" fmla="*/ 135 w 167"/>
                  <a:gd name="T85" fmla="*/ 127 h 229"/>
                  <a:gd name="T86" fmla="*/ 120 w 167"/>
                  <a:gd name="T87" fmla="*/ 12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67" h="229">
                    <a:moveTo>
                      <a:pt x="120" y="120"/>
                    </a:moveTo>
                    <a:lnTo>
                      <a:pt x="100" y="120"/>
                    </a:lnTo>
                    <a:lnTo>
                      <a:pt x="73" y="120"/>
                    </a:lnTo>
                    <a:lnTo>
                      <a:pt x="48" y="127"/>
                    </a:lnTo>
                    <a:lnTo>
                      <a:pt x="48" y="127"/>
                    </a:lnTo>
                    <a:lnTo>
                      <a:pt x="28" y="134"/>
                    </a:lnTo>
                    <a:lnTo>
                      <a:pt x="20" y="127"/>
                    </a:lnTo>
                    <a:lnTo>
                      <a:pt x="6" y="120"/>
                    </a:lnTo>
                    <a:lnTo>
                      <a:pt x="6" y="120"/>
                    </a:lnTo>
                    <a:lnTo>
                      <a:pt x="0" y="107"/>
                    </a:lnTo>
                    <a:lnTo>
                      <a:pt x="0" y="87"/>
                    </a:lnTo>
                    <a:lnTo>
                      <a:pt x="6" y="72"/>
                    </a:lnTo>
                    <a:lnTo>
                      <a:pt x="6" y="72"/>
                    </a:lnTo>
                    <a:lnTo>
                      <a:pt x="6" y="67"/>
                    </a:lnTo>
                    <a:lnTo>
                      <a:pt x="20" y="40"/>
                    </a:lnTo>
                    <a:lnTo>
                      <a:pt x="48" y="5"/>
                    </a:lnTo>
                    <a:lnTo>
                      <a:pt x="48" y="5"/>
                    </a:lnTo>
                    <a:lnTo>
                      <a:pt x="73" y="0"/>
                    </a:lnTo>
                    <a:lnTo>
                      <a:pt x="107" y="5"/>
                    </a:lnTo>
                    <a:lnTo>
                      <a:pt x="127" y="25"/>
                    </a:lnTo>
                    <a:lnTo>
                      <a:pt x="127" y="25"/>
                    </a:lnTo>
                    <a:lnTo>
                      <a:pt x="142" y="60"/>
                    </a:lnTo>
                    <a:lnTo>
                      <a:pt x="155" y="100"/>
                    </a:lnTo>
                    <a:lnTo>
                      <a:pt x="167" y="134"/>
                    </a:lnTo>
                    <a:lnTo>
                      <a:pt x="167" y="134"/>
                    </a:lnTo>
                    <a:lnTo>
                      <a:pt x="167" y="160"/>
                    </a:lnTo>
                    <a:lnTo>
                      <a:pt x="167" y="181"/>
                    </a:lnTo>
                    <a:lnTo>
                      <a:pt x="162" y="187"/>
                    </a:lnTo>
                    <a:lnTo>
                      <a:pt x="162" y="187"/>
                    </a:lnTo>
                    <a:lnTo>
                      <a:pt x="147" y="201"/>
                    </a:lnTo>
                    <a:lnTo>
                      <a:pt x="135" y="221"/>
                    </a:lnTo>
                    <a:lnTo>
                      <a:pt x="120" y="229"/>
                    </a:lnTo>
                    <a:lnTo>
                      <a:pt x="120" y="229"/>
                    </a:lnTo>
                    <a:lnTo>
                      <a:pt x="107" y="229"/>
                    </a:lnTo>
                    <a:lnTo>
                      <a:pt x="100" y="221"/>
                    </a:lnTo>
                    <a:lnTo>
                      <a:pt x="115" y="201"/>
                    </a:lnTo>
                    <a:lnTo>
                      <a:pt x="115" y="201"/>
                    </a:lnTo>
                    <a:lnTo>
                      <a:pt x="127" y="194"/>
                    </a:lnTo>
                    <a:lnTo>
                      <a:pt x="135" y="181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2" y="134"/>
                    </a:lnTo>
                    <a:lnTo>
                      <a:pt x="135" y="127"/>
                    </a:lnTo>
                    <a:lnTo>
                      <a:pt x="120" y="120"/>
                    </a:lnTo>
                    <a:close/>
                  </a:path>
                </a:pathLst>
              </a:custGeom>
              <a:solidFill>
                <a:srgbClr val="F9BB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2" name="Freeform 710"/>
              <p:cNvSpPr>
                <a:spLocks/>
              </p:cNvSpPr>
              <p:nvPr/>
            </p:nvSpPr>
            <p:spPr bwMode="auto">
              <a:xfrm>
                <a:off x="4352" y="2294"/>
                <a:ext cx="78" cy="108"/>
              </a:xfrm>
              <a:custGeom>
                <a:avLst/>
                <a:gdLst>
                  <a:gd name="T0" fmla="*/ 114 w 156"/>
                  <a:gd name="T1" fmla="*/ 109 h 216"/>
                  <a:gd name="T2" fmla="*/ 94 w 156"/>
                  <a:gd name="T3" fmla="*/ 109 h 216"/>
                  <a:gd name="T4" fmla="*/ 74 w 156"/>
                  <a:gd name="T5" fmla="*/ 115 h 216"/>
                  <a:gd name="T6" fmla="*/ 47 w 156"/>
                  <a:gd name="T7" fmla="*/ 122 h 216"/>
                  <a:gd name="T8" fmla="*/ 47 w 156"/>
                  <a:gd name="T9" fmla="*/ 122 h 216"/>
                  <a:gd name="T10" fmla="*/ 34 w 156"/>
                  <a:gd name="T11" fmla="*/ 122 h 216"/>
                  <a:gd name="T12" fmla="*/ 22 w 156"/>
                  <a:gd name="T13" fmla="*/ 115 h 216"/>
                  <a:gd name="T14" fmla="*/ 7 w 156"/>
                  <a:gd name="T15" fmla="*/ 109 h 216"/>
                  <a:gd name="T16" fmla="*/ 7 w 156"/>
                  <a:gd name="T17" fmla="*/ 109 h 216"/>
                  <a:gd name="T18" fmla="*/ 0 w 156"/>
                  <a:gd name="T19" fmla="*/ 102 h 216"/>
                  <a:gd name="T20" fmla="*/ 0 w 156"/>
                  <a:gd name="T21" fmla="*/ 82 h 216"/>
                  <a:gd name="T22" fmla="*/ 7 w 156"/>
                  <a:gd name="T23" fmla="*/ 67 h 216"/>
                  <a:gd name="T24" fmla="*/ 7 w 156"/>
                  <a:gd name="T25" fmla="*/ 67 h 216"/>
                  <a:gd name="T26" fmla="*/ 7 w 156"/>
                  <a:gd name="T27" fmla="*/ 62 h 216"/>
                  <a:gd name="T28" fmla="*/ 22 w 156"/>
                  <a:gd name="T29" fmla="*/ 42 h 216"/>
                  <a:gd name="T30" fmla="*/ 47 w 156"/>
                  <a:gd name="T31" fmla="*/ 8 h 216"/>
                  <a:gd name="T32" fmla="*/ 47 w 156"/>
                  <a:gd name="T33" fmla="*/ 8 h 216"/>
                  <a:gd name="T34" fmla="*/ 67 w 156"/>
                  <a:gd name="T35" fmla="*/ 0 h 216"/>
                  <a:gd name="T36" fmla="*/ 94 w 156"/>
                  <a:gd name="T37" fmla="*/ 8 h 216"/>
                  <a:gd name="T38" fmla="*/ 121 w 156"/>
                  <a:gd name="T39" fmla="*/ 28 h 216"/>
                  <a:gd name="T40" fmla="*/ 121 w 156"/>
                  <a:gd name="T41" fmla="*/ 28 h 216"/>
                  <a:gd name="T42" fmla="*/ 136 w 156"/>
                  <a:gd name="T43" fmla="*/ 62 h 216"/>
                  <a:gd name="T44" fmla="*/ 149 w 156"/>
                  <a:gd name="T45" fmla="*/ 95 h 216"/>
                  <a:gd name="T46" fmla="*/ 156 w 156"/>
                  <a:gd name="T47" fmla="*/ 129 h 216"/>
                  <a:gd name="T48" fmla="*/ 156 w 156"/>
                  <a:gd name="T49" fmla="*/ 129 h 216"/>
                  <a:gd name="T50" fmla="*/ 156 w 156"/>
                  <a:gd name="T51" fmla="*/ 155 h 216"/>
                  <a:gd name="T52" fmla="*/ 156 w 156"/>
                  <a:gd name="T53" fmla="*/ 176 h 216"/>
                  <a:gd name="T54" fmla="*/ 156 w 156"/>
                  <a:gd name="T55" fmla="*/ 182 h 216"/>
                  <a:gd name="T56" fmla="*/ 156 w 156"/>
                  <a:gd name="T57" fmla="*/ 182 h 216"/>
                  <a:gd name="T58" fmla="*/ 141 w 156"/>
                  <a:gd name="T59" fmla="*/ 196 h 216"/>
                  <a:gd name="T60" fmla="*/ 129 w 156"/>
                  <a:gd name="T61" fmla="*/ 209 h 216"/>
                  <a:gd name="T62" fmla="*/ 121 w 156"/>
                  <a:gd name="T63" fmla="*/ 216 h 216"/>
                  <a:gd name="T64" fmla="*/ 121 w 156"/>
                  <a:gd name="T65" fmla="*/ 216 h 216"/>
                  <a:gd name="T66" fmla="*/ 109 w 156"/>
                  <a:gd name="T67" fmla="*/ 216 h 216"/>
                  <a:gd name="T68" fmla="*/ 101 w 156"/>
                  <a:gd name="T69" fmla="*/ 209 h 216"/>
                  <a:gd name="T70" fmla="*/ 114 w 156"/>
                  <a:gd name="T71" fmla="*/ 196 h 216"/>
                  <a:gd name="T72" fmla="*/ 114 w 156"/>
                  <a:gd name="T73" fmla="*/ 196 h 216"/>
                  <a:gd name="T74" fmla="*/ 121 w 156"/>
                  <a:gd name="T75" fmla="*/ 189 h 216"/>
                  <a:gd name="T76" fmla="*/ 136 w 156"/>
                  <a:gd name="T77" fmla="*/ 169 h 216"/>
                  <a:gd name="T78" fmla="*/ 141 w 156"/>
                  <a:gd name="T79" fmla="*/ 149 h 216"/>
                  <a:gd name="T80" fmla="*/ 141 w 156"/>
                  <a:gd name="T81" fmla="*/ 149 h 216"/>
                  <a:gd name="T82" fmla="*/ 141 w 156"/>
                  <a:gd name="T83" fmla="*/ 129 h 216"/>
                  <a:gd name="T84" fmla="*/ 129 w 156"/>
                  <a:gd name="T85" fmla="*/ 115 h 216"/>
                  <a:gd name="T86" fmla="*/ 114 w 156"/>
                  <a:gd name="T87" fmla="*/ 109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6" h="216">
                    <a:moveTo>
                      <a:pt x="114" y="109"/>
                    </a:moveTo>
                    <a:lnTo>
                      <a:pt x="94" y="109"/>
                    </a:lnTo>
                    <a:lnTo>
                      <a:pt x="74" y="115"/>
                    </a:lnTo>
                    <a:lnTo>
                      <a:pt x="47" y="122"/>
                    </a:lnTo>
                    <a:lnTo>
                      <a:pt x="47" y="122"/>
                    </a:lnTo>
                    <a:lnTo>
                      <a:pt x="34" y="122"/>
                    </a:lnTo>
                    <a:lnTo>
                      <a:pt x="22" y="115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0" y="102"/>
                    </a:lnTo>
                    <a:lnTo>
                      <a:pt x="0" y="82"/>
                    </a:lnTo>
                    <a:lnTo>
                      <a:pt x="7" y="67"/>
                    </a:lnTo>
                    <a:lnTo>
                      <a:pt x="7" y="67"/>
                    </a:lnTo>
                    <a:lnTo>
                      <a:pt x="7" y="62"/>
                    </a:lnTo>
                    <a:lnTo>
                      <a:pt x="22" y="42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67" y="0"/>
                    </a:lnTo>
                    <a:lnTo>
                      <a:pt x="94" y="8"/>
                    </a:lnTo>
                    <a:lnTo>
                      <a:pt x="121" y="28"/>
                    </a:lnTo>
                    <a:lnTo>
                      <a:pt x="121" y="28"/>
                    </a:lnTo>
                    <a:lnTo>
                      <a:pt x="136" y="62"/>
                    </a:lnTo>
                    <a:lnTo>
                      <a:pt x="149" y="9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6" y="155"/>
                    </a:lnTo>
                    <a:lnTo>
                      <a:pt x="156" y="176"/>
                    </a:lnTo>
                    <a:lnTo>
                      <a:pt x="156" y="182"/>
                    </a:lnTo>
                    <a:lnTo>
                      <a:pt x="156" y="182"/>
                    </a:lnTo>
                    <a:lnTo>
                      <a:pt x="141" y="196"/>
                    </a:lnTo>
                    <a:lnTo>
                      <a:pt x="129" y="209"/>
                    </a:lnTo>
                    <a:lnTo>
                      <a:pt x="121" y="216"/>
                    </a:lnTo>
                    <a:lnTo>
                      <a:pt x="121" y="216"/>
                    </a:lnTo>
                    <a:lnTo>
                      <a:pt x="109" y="216"/>
                    </a:lnTo>
                    <a:lnTo>
                      <a:pt x="101" y="209"/>
                    </a:lnTo>
                    <a:lnTo>
                      <a:pt x="114" y="196"/>
                    </a:lnTo>
                    <a:lnTo>
                      <a:pt x="114" y="196"/>
                    </a:lnTo>
                    <a:lnTo>
                      <a:pt x="121" y="189"/>
                    </a:lnTo>
                    <a:lnTo>
                      <a:pt x="136" y="169"/>
                    </a:lnTo>
                    <a:lnTo>
                      <a:pt x="141" y="149"/>
                    </a:lnTo>
                    <a:lnTo>
                      <a:pt x="141" y="149"/>
                    </a:lnTo>
                    <a:lnTo>
                      <a:pt x="141" y="129"/>
                    </a:lnTo>
                    <a:lnTo>
                      <a:pt x="129" y="115"/>
                    </a:lnTo>
                    <a:lnTo>
                      <a:pt x="114" y="109"/>
                    </a:lnTo>
                    <a:close/>
                  </a:path>
                </a:pathLst>
              </a:custGeom>
              <a:solidFill>
                <a:srgbClr val="FBC1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3" name="Freeform 711"/>
              <p:cNvSpPr>
                <a:spLocks/>
              </p:cNvSpPr>
              <p:nvPr/>
            </p:nvSpPr>
            <p:spPr bwMode="auto">
              <a:xfrm>
                <a:off x="4360" y="2301"/>
                <a:ext cx="70" cy="98"/>
              </a:xfrm>
              <a:custGeom>
                <a:avLst/>
                <a:gdLst>
                  <a:gd name="T0" fmla="*/ 100 w 142"/>
                  <a:gd name="T1" fmla="*/ 94 h 194"/>
                  <a:gd name="T2" fmla="*/ 87 w 142"/>
                  <a:gd name="T3" fmla="*/ 94 h 194"/>
                  <a:gd name="T4" fmla="*/ 67 w 142"/>
                  <a:gd name="T5" fmla="*/ 94 h 194"/>
                  <a:gd name="T6" fmla="*/ 47 w 142"/>
                  <a:gd name="T7" fmla="*/ 100 h 194"/>
                  <a:gd name="T8" fmla="*/ 47 w 142"/>
                  <a:gd name="T9" fmla="*/ 100 h 194"/>
                  <a:gd name="T10" fmla="*/ 33 w 142"/>
                  <a:gd name="T11" fmla="*/ 100 h 194"/>
                  <a:gd name="T12" fmla="*/ 20 w 142"/>
                  <a:gd name="T13" fmla="*/ 100 h 194"/>
                  <a:gd name="T14" fmla="*/ 8 w 142"/>
                  <a:gd name="T15" fmla="*/ 94 h 194"/>
                  <a:gd name="T16" fmla="*/ 8 w 142"/>
                  <a:gd name="T17" fmla="*/ 94 h 194"/>
                  <a:gd name="T18" fmla="*/ 0 w 142"/>
                  <a:gd name="T19" fmla="*/ 87 h 194"/>
                  <a:gd name="T20" fmla="*/ 0 w 142"/>
                  <a:gd name="T21" fmla="*/ 67 h 194"/>
                  <a:gd name="T22" fmla="*/ 0 w 142"/>
                  <a:gd name="T23" fmla="*/ 60 h 194"/>
                  <a:gd name="T24" fmla="*/ 0 w 142"/>
                  <a:gd name="T25" fmla="*/ 60 h 194"/>
                  <a:gd name="T26" fmla="*/ 0 w 142"/>
                  <a:gd name="T27" fmla="*/ 52 h 194"/>
                  <a:gd name="T28" fmla="*/ 8 w 142"/>
                  <a:gd name="T29" fmla="*/ 32 h 194"/>
                  <a:gd name="T30" fmla="*/ 33 w 142"/>
                  <a:gd name="T31" fmla="*/ 5 h 194"/>
                  <a:gd name="T32" fmla="*/ 33 w 142"/>
                  <a:gd name="T33" fmla="*/ 5 h 194"/>
                  <a:gd name="T34" fmla="*/ 53 w 142"/>
                  <a:gd name="T35" fmla="*/ 0 h 194"/>
                  <a:gd name="T36" fmla="*/ 80 w 142"/>
                  <a:gd name="T37" fmla="*/ 0 h 194"/>
                  <a:gd name="T38" fmla="*/ 107 w 142"/>
                  <a:gd name="T39" fmla="*/ 13 h 194"/>
                  <a:gd name="T40" fmla="*/ 107 w 142"/>
                  <a:gd name="T41" fmla="*/ 13 h 194"/>
                  <a:gd name="T42" fmla="*/ 122 w 142"/>
                  <a:gd name="T43" fmla="*/ 47 h 194"/>
                  <a:gd name="T44" fmla="*/ 135 w 142"/>
                  <a:gd name="T45" fmla="*/ 80 h 194"/>
                  <a:gd name="T46" fmla="*/ 142 w 142"/>
                  <a:gd name="T47" fmla="*/ 114 h 194"/>
                  <a:gd name="T48" fmla="*/ 142 w 142"/>
                  <a:gd name="T49" fmla="*/ 114 h 194"/>
                  <a:gd name="T50" fmla="*/ 142 w 142"/>
                  <a:gd name="T51" fmla="*/ 140 h 194"/>
                  <a:gd name="T52" fmla="*/ 142 w 142"/>
                  <a:gd name="T53" fmla="*/ 161 h 194"/>
                  <a:gd name="T54" fmla="*/ 135 w 142"/>
                  <a:gd name="T55" fmla="*/ 167 h 194"/>
                  <a:gd name="T56" fmla="*/ 135 w 142"/>
                  <a:gd name="T57" fmla="*/ 167 h 194"/>
                  <a:gd name="T58" fmla="*/ 127 w 142"/>
                  <a:gd name="T59" fmla="*/ 174 h 194"/>
                  <a:gd name="T60" fmla="*/ 115 w 142"/>
                  <a:gd name="T61" fmla="*/ 187 h 194"/>
                  <a:gd name="T62" fmla="*/ 107 w 142"/>
                  <a:gd name="T63" fmla="*/ 194 h 194"/>
                  <a:gd name="T64" fmla="*/ 107 w 142"/>
                  <a:gd name="T65" fmla="*/ 194 h 194"/>
                  <a:gd name="T66" fmla="*/ 100 w 142"/>
                  <a:gd name="T67" fmla="*/ 194 h 194"/>
                  <a:gd name="T68" fmla="*/ 100 w 142"/>
                  <a:gd name="T69" fmla="*/ 187 h 194"/>
                  <a:gd name="T70" fmla="*/ 107 w 142"/>
                  <a:gd name="T71" fmla="*/ 174 h 194"/>
                  <a:gd name="T72" fmla="*/ 107 w 142"/>
                  <a:gd name="T73" fmla="*/ 174 h 194"/>
                  <a:gd name="T74" fmla="*/ 115 w 142"/>
                  <a:gd name="T75" fmla="*/ 167 h 194"/>
                  <a:gd name="T76" fmla="*/ 122 w 142"/>
                  <a:gd name="T77" fmla="*/ 154 h 194"/>
                  <a:gd name="T78" fmla="*/ 127 w 142"/>
                  <a:gd name="T79" fmla="*/ 134 h 194"/>
                  <a:gd name="T80" fmla="*/ 127 w 142"/>
                  <a:gd name="T81" fmla="*/ 134 h 194"/>
                  <a:gd name="T82" fmla="*/ 127 w 142"/>
                  <a:gd name="T83" fmla="*/ 114 h 194"/>
                  <a:gd name="T84" fmla="*/ 115 w 142"/>
                  <a:gd name="T85" fmla="*/ 100 h 194"/>
                  <a:gd name="T86" fmla="*/ 100 w 142"/>
                  <a:gd name="T87" fmla="*/ 94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2" h="194">
                    <a:moveTo>
                      <a:pt x="100" y="94"/>
                    </a:moveTo>
                    <a:lnTo>
                      <a:pt x="87" y="94"/>
                    </a:lnTo>
                    <a:lnTo>
                      <a:pt x="67" y="94"/>
                    </a:lnTo>
                    <a:lnTo>
                      <a:pt x="47" y="100"/>
                    </a:lnTo>
                    <a:lnTo>
                      <a:pt x="47" y="100"/>
                    </a:lnTo>
                    <a:lnTo>
                      <a:pt x="33" y="100"/>
                    </a:lnTo>
                    <a:lnTo>
                      <a:pt x="20" y="10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0" y="87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52"/>
                    </a:lnTo>
                    <a:lnTo>
                      <a:pt x="8" y="32"/>
                    </a:lnTo>
                    <a:lnTo>
                      <a:pt x="33" y="5"/>
                    </a:lnTo>
                    <a:lnTo>
                      <a:pt x="33" y="5"/>
                    </a:lnTo>
                    <a:lnTo>
                      <a:pt x="53" y="0"/>
                    </a:lnTo>
                    <a:lnTo>
                      <a:pt x="80" y="0"/>
                    </a:lnTo>
                    <a:lnTo>
                      <a:pt x="107" y="13"/>
                    </a:lnTo>
                    <a:lnTo>
                      <a:pt x="107" y="13"/>
                    </a:lnTo>
                    <a:lnTo>
                      <a:pt x="122" y="47"/>
                    </a:lnTo>
                    <a:lnTo>
                      <a:pt x="135" y="80"/>
                    </a:lnTo>
                    <a:lnTo>
                      <a:pt x="142" y="114"/>
                    </a:lnTo>
                    <a:lnTo>
                      <a:pt x="142" y="114"/>
                    </a:lnTo>
                    <a:lnTo>
                      <a:pt x="142" y="140"/>
                    </a:lnTo>
                    <a:lnTo>
                      <a:pt x="142" y="161"/>
                    </a:lnTo>
                    <a:lnTo>
                      <a:pt x="135" y="167"/>
                    </a:lnTo>
                    <a:lnTo>
                      <a:pt x="135" y="167"/>
                    </a:lnTo>
                    <a:lnTo>
                      <a:pt x="127" y="174"/>
                    </a:lnTo>
                    <a:lnTo>
                      <a:pt x="115" y="187"/>
                    </a:lnTo>
                    <a:lnTo>
                      <a:pt x="107" y="194"/>
                    </a:lnTo>
                    <a:lnTo>
                      <a:pt x="107" y="194"/>
                    </a:lnTo>
                    <a:lnTo>
                      <a:pt x="100" y="194"/>
                    </a:lnTo>
                    <a:lnTo>
                      <a:pt x="100" y="187"/>
                    </a:lnTo>
                    <a:lnTo>
                      <a:pt x="107" y="174"/>
                    </a:lnTo>
                    <a:lnTo>
                      <a:pt x="107" y="174"/>
                    </a:lnTo>
                    <a:lnTo>
                      <a:pt x="115" y="167"/>
                    </a:lnTo>
                    <a:lnTo>
                      <a:pt x="122" y="154"/>
                    </a:lnTo>
                    <a:lnTo>
                      <a:pt x="127" y="134"/>
                    </a:lnTo>
                    <a:lnTo>
                      <a:pt x="127" y="134"/>
                    </a:lnTo>
                    <a:lnTo>
                      <a:pt x="127" y="114"/>
                    </a:lnTo>
                    <a:lnTo>
                      <a:pt x="115" y="100"/>
                    </a:lnTo>
                    <a:lnTo>
                      <a:pt x="100" y="94"/>
                    </a:lnTo>
                    <a:close/>
                  </a:path>
                </a:pathLst>
              </a:custGeom>
              <a:solidFill>
                <a:srgbClr val="FDC6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4" name="Freeform 712"/>
              <p:cNvSpPr>
                <a:spLocks/>
              </p:cNvSpPr>
              <p:nvPr/>
            </p:nvSpPr>
            <p:spPr bwMode="auto">
              <a:xfrm>
                <a:off x="4363" y="2304"/>
                <a:ext cx="67" cy="91"/>
              </a:xfrm>
              <a:custGeom>
                <a:avLst/>
                <a:gdLst>
                  <a:gd name="T0" fmla="*/ 0 w 134"/>
                  <a:gd name="T1" fmla="*/ 55 h 182"/>
                  <a:gd name="T2" fmla="*/ 0 w 134"/>
                  <a:gd name="T3" fmla="*/ 62 h 182"/>
                  <a:gd name="T4" fmla="*/ 0 w 134"/>
                  <a:gd name="T5" fmla="*/ 82 h 182"/>
                  <a:gd name="T6" fmla="*/ 5 w 134"/>
                  <a:gd name="T7" fmla="*/ 89 h 182"/>
                  <a:gd name="T8" fmla="*/ 5 w 134"/>
                  <a:gd name="T9" fmla="*/ 89 h 182"/>
                  <a:gd name="T10" fmla="*/ 20 w 134"/>
                  <a:gd name="T11" fmla="*/ 95 h 182"/>
                  <a:gd name="T12" fmla="*/ 32 w 134"/>
                  <a:gd name="T13" fmla="*/ 95 h 182"/>
                  <a:gd name="T14" fmla="*/ 45 w 134"/>
                  <a:gd name="T15" fmla="*/ 89 h 182"/>
                  <a:gd name="T16" fmla="*/ 45 w 134"/>
                  <a:gd name="T17" fmla="*/ 89 h 182"/>
                  <a:gd name="T18" fmla="*/ 67 w 134"/>
                  <a:gd name="T19" fmla="*/ 89 h 182"/>
                  <a:gd name="T20" fmla="*/ 79 w 134"/>
                  <a:gd name="T21" fmla="*/ 89 h 182"/>
                  <a:gd name="T22" fmla="*/ 99 w 134"/>
                  <a:gd name="T23" fmla="*/ 89 h 182"/>
                  <a:gd name="T24" fmla="*/ 99 w 134"/>
                  <a:gd name="T25" fmla="*/ 89 h 182"/>
                  <a:gd name="T26" fmla="*/ 114 w 134"/>
                  <a:gd name="T27" fmla="*/ 95 h 182"/>
                  <a:gd name="T28" fmla="*/ 119 w 134"/>
                  <a:gd name="T29" fmla="*/ 109 h 182"/>
                  <a:gd name="T30" fmla="*/ 119 w 134"/>
                  <a:gd name="T31" fmla="*/ 129 h 182"/>
                  <a:gd name="T32" fmla="*/ 119 w 134"/>
                  <a:gd name="T33" fmla="*/ 129 h 182"/>
                  <a:gd name="T34" fmla="*/ 114 w 134"/>
                  <a:gd name="T35" fmla="*/ 149 h 182"/>
                  <a:gd name="T36" fmla="*/ 107 w 134"/>
                  <a:gd name="T37" fmla="*/ 162 h 182"/>
                  <a:gd name="T38" fmla="*/ 99 w 134"/>
                  <a:gd name="T39" fmla="*/ 169 h 182"/>
                  <a:gd name="T40" fmla="*/ 99 w 134"/>
                  <a:gd name="T41" fmla="*/ 169 h 182"/>
                  <a:gd name="T42" fmla="*/ 92 w 134"/>
                  <a:gd name="T43" fmla="*/ 176 h 182"/>
                  <a:gd name="T44" fmla="*/ 92 w 134"/>
                  <a:gd name="T45" fmla="*/ 182 h 182"/>
                  <a:gd name="T46" fmla="*/ 99 w 134"/>
                  <a:gd name="T47" fmla="*/ 182 h 182"/>
                  <a:gd name="T48" fmla="*/ 99 w 134"/>
                  <a:gd name="T49" fmla="*/ 182 h 182"/>
                  <a:gd name="T50" fmla="*/ 114 w 134"/>
                  <a:gd name="T51" fmla="*/ 176 h 182"/>
                  <a:gd name="T52" fmla="*/ 119 w 134"/>
                  <a:gd name="T53" fmla="*/ 169 h 182"/>
                  <a:gd name="T54" fmla="*/ 127 w 134"/>
                  <a:gd name="T55" fmla="*/ 162 h 182"/>
                  <a:gd name="T56" fmla="*/ 127 w 134"/>
                  <a:gd name="T57" fmla="*/ 162 h 182"/>
                  <a:gd name="T58" fmla="*/ 127 w 134"/>
                  <a:gd name="T59" fmla="*/ 156 h 182"/>
                  <a:gd name="T60" fmla="*/ 134 w 134"/>
                  <a:gd name="T61" fmla="*/ 135 h 182"/>
                  <a:gd name="T62" fmla="*/ 127 w 134"/>
                  <a:gd name="T63" fmla="*/ 109 h 182"/>
                  <a:gd name="T64" fmla="*/ 127 w 134"/>
                  <a:gd name="T65" fmla="*/ 109 h 182"/>
                  <a:gd name="T66" fmla="*/ 119 w 134"/>
                  <a:gd name="T67" fmla="*/ 75 h 182"/>
                  <a:gd name="T68" fmla="*/ 114 w 134"/>
                  <a:gd name="T69" fmla="*/ 47 h 182"/>
                  <a:gd name="T70" fmla="*/ 99 w 134"/>
                  <a:gd name="T71" fmla="*/ 15 h 182"/>
                  <a:gd name="T72" fmla="*/ 99 w 134"/>
                  <a:gd name="T73" fmla="*/ 15 h 182"/>
                  <a:gd name="T74" fmla="*/ 72 w 134"/>
                  <a:gd name="T75" fmla="*/ 0 h 182"/>
                  <a:gd name="T76" fmla="*/ 45 w 134"/>
                  <a:gd name="T77" fmla="*/ 0 h 182"/>
                  <a:gd name="T78" fmla="*/ 25 w 134"/>
                  <a:gd name="T79" fmla="*/ 15 h 182"/>
                  <a:gd name="T80" fmla="*/ 25 w 134"/>
                  <a:gd name="T81" fmla="*/ 15 h 182"/>
                  <a:gd name="T82" fmla="*/ 5 w 134"/>
                  <a:gd name="T83" fmla="*/ 35 h 182"/>
                  <a:gd name="T84" fmla="*/ 0 w 134"/>
                  <a:gd name="T85" fmla="*/ 47 h 182"/>
                  <a:gd name="T86" fmla="*/ 0 w 134"/>
                  <a:gd name="T87" fmla="*/ 55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4" h="182">
                    <a:moveTo>
                      <a:pt x="0" y="55"/>
                    </a:moveTo>
                    <a:lnTo>
                      <a:pt x="0" y="62"/>
                    </a:lnTo>
                    <a:lnTo>
                      <a:pt x="0" y="82"/>
                    </a:lnTo>
                    <a:lnTo>
                      <a:pt x="5" y="89"/>
                    </a:lnTo>
                    <a:lnTo>
                      <a:pt x="5" y="89"/>
                    </a:lnTo>
                    <a:lnTo>
                      <a:pt x="20" y="95"/>
                    </a:lnTo>
                    <a:lnTo>
                      <a:pt x="32" y="95"/>
                    </a:lnTo>
                    <a:lnTo>
                      <a:pt x="45" y="89"/>
                    </a:lnTo>
                    <a:lnTo>
                      <a:pt x="45" y="89"/>
                    </a:lnTo>
                    <a:lnTo>
                      <a:pt x="67" y="89"/>
                    </a:lnTo>
                    <a:lnTo>
                      <a:pt x="79" y="89"/>
                    </a:lnTo>
                    <a:lnTo>
                      <a:pt x="99" y="89"/>
                    </a:lnTo>
                    <a:lnTo>
                      <a:pt x="99" y="89"/>
                    </a:lnTo>
                    <a:lnTo>
                      <a:pt x="114" y="95"/>
                    </a:lnTo>
                    <a:lnTo>
                      <a:pt x="119" y="109"/>
                    </a:lnTo>
                    <a:lnTo>
                      <a:pt x="119" y="129"/>
                    </a:lnTo>
                    <a:lnTo>
                      <a:pt x="119" y="129"/>
                    </a:lnTo>
                    <a:lnTo>
                      <a:pt x="114" y="149"/>
                    </a:lnTo>
                    <a:lnTo>
                      <a:pt x="107" y="162"/>
                    </a:lnTo>
                    <a:lnTo>
                      <a:pt x="99" y="169"/>
                    </a:lnTo>
                    <a:lnTo>
                      <a:pt x="99" y="169"/>
                    </a:lnTo>
                    <a:lnTo>
                      <a:pt x="92" y="176"/>
                    </a:lnTo>
                    <a:lnTo>
                      <a:pt x="92" y="182"/>
                    </a:lnTo>
                    <a:lnTo>
                      <a:pt x="99" y="182"/>
                    </a:lnTo>
                    <a:lnTo>
                      <a:pt x="99" y="182"/>
                    </a:lnTo>
                    <a:lnTo>
                      <a:pt x="114" y="176"/>
                    </a:lnTo>
                    <a:lnTo>
                      <a:pt x="119" y="169"/>
                    </a:lnTo>
                    <a:lnTo>
                      <a:pt x="127" y="162"/>
                    </a:lnTo>
                    <a:lnTo>
                      <a:pt x="127" y="162"/>
                    </a:lnTo>
                    <a:lnTo>
                      <a:pt x="127" y="156"/>
                    </a:lnTo>
                    <a:lnTo>
                      <a:pt x="134" y="135"/>
                    </a:lnTo>
                    <a:lnTo>
                      <a:pt x="127" y="109"/>
                    </a:lnTo>
                    <a:lnTo>
                      <a:pt x="127" y="109"/>
                    </a:lnTo>
                    <a:lnTo>
                      <a:pt x="119" y="75"/>
                    </a:lnTo>
                    <a:lnTo>
                      <a:pt x="114" y="47"/>
                    </a:lnTo>
                    <a:lnTo>
                      <a:pt x="99" y="15"/>
                    </a:lnTo>
                    <a:lnTo>
                      <a:pt x="99" y="15"/>
                    </a:lnTo>
                    <a:lnTo>
                      <a:pt x="72" y="0"/>
                    </a:lnTo>
                    <a:lnTo>
                      <a:pt x="45" y="0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5" y="35"/>
                    </a:lnTo>
                    <a:lnTo>
                      <a:pt x="0" y="47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5" name="Freeform 713"/>
              <p:cNvSpPr>
                <a:spLocks/>
              </p:cNvSpPr>
              <p:nvPr/>
            </p:nvSpPr>
            <p:spPr bwMode="auto">
              <a:xfrm>
                <a:off x="4437" y="2298"/>
                <a:ext cx="23" cy="71"/>
              </a:xfrm>
              <a:custGeom>
                <a:avLst/>
                <a:gdLst>
                  <a:gd name="T0" fmla="*/ 8 w 48"/>
                  <a:gd name="T1" fmla="*/ 0 h 141"/>
                  <a:gd name="T2" fmla="*/ 20 w 48"/>
                  <a:gd name="T3" fmla="*/ 0 h 141"/>
                  <a:gd name="T4" fmla="*/ 35 w 48"/>
                  <a:gd name="T5" fmla="*/ 12 h 141"/>
                  <a:gd name="T6" fmla="*/ 48 w 48"/>
                  <a:gd name="T7" fmla="*/ 34 h 141"/>
                  <a:gd name="T8" fmla="*/ 48 w 48"/>
                  <a:gd name="T9" fmla="*/ 34 h 141"/>
                  <a:gd name="T10" fmla="*/ 48 w 48"/>
                  <a:gd name="T11" fmla="*/ 59 h 141"/>
                  <a:gd name="T12" fmla="*/ 48 w 48"/>
                  <a:gd name="T13" fmla="*/ 87 h 141"/>
                  <a:gd name="T14" fmla="*/ 40 w 48"/>
                  <a:gd name="T15" fmla="*/ 114 h 141"/>
                  <a:gd name="T16" fmla="*/ 40 w 48"/>
                  <a:gd name="T17" fmla="*/ 114 h 141"/>
                  <a:gd name="T18" fmla="*/ 35 w 48"/>
                  <a:gd name="T19" fmla="*/ 134 h 141"/>
                  <a:gd name="T20" fmla="*/ 20 w 48"/>
                  <a:gd name="T21" fmla="*/ 141 h 141"/>
                  <a:gd name="T22" fmla="*/ 20 w 48"/>
                  <a:gd name="T23" fmla="*/ 141 h 141"/>
                  <a:gd name="T24" fmla="*/ 20 w 48"/>
                  <a:gd name="T25" fmla="*/ 141 h 141"/>
                  <a:gd name="T26" fmla="*/ 20 w 48"/>
                  <a:gd name="T27" fmla="*/ 134 h 141"/>
                  <a:gd name="T28" fmla="*/ 13 w 48"/>
                  <a:gd name="T29" fmla="*/ 121 h 141"/>
                  <a:gd name="T30" fmla="*/ 13 w 48"/>
                  <a:gd name="T31" fmla="*/ 101 h 141"/>
                  <a:gd name="T32" fmla="*/ 13 w 48"/>
                  <a:gd name="T33" fmla="*/ 101 h 141"/>
                  <a:gd name="T34" fmla="*/ 13 w 48"/>
                  <a:gd name="T35" fmla="*/ 87 h 141"/>
                  <a:gd name="T36" fmla="*/ 8 w 48"/>
                  <a:gd name="T37" fmla="*/ 59 h 141"/>
                  <a:gd name="T38" fmla="*/ 8 w 48"/>
                  <a:gd name="T39" fmla="*/ 47 h 141"/>
                  <a:gd name="T40" fmla="*/ 8 w 48"/>
                  <a:gd name="T41" fmla="*/ 47 h 141"/>
                  <a:gd name="T42" fmla="*/ 8 w 48"/>
                  <a:gd name="T43" fmla="*/ 39 h 141"/>
                  <a:gd name="T44" fmla="*/ 0 w 48"/>
                  <a:gd name="T45" fmla="*/ 34 h 141"/>
                  <a:gd name="T46" fmla="*/ 0 w 48"/>
                  <a:gd name="T47" fmla="*/ 20 h 141"/>
                  <a:gd name="T48" fmla="*/ 8 w 48"/>
                  <a:gd name="T49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" h="141">
                    <a:moveTo>
                      <a:pt x="8" y="0"/>
                    </a:moveTo>
                    <a:lnTo>
                      <a:pt x="20" y="0"/>
                    </a:lnTo>
                    <a:lnTo>
                      <a:pt x="35" y="12"/>
                    </a:lnTo>
                    <a:lnTo>
                      <a:pt x="48" y="34"/>
                    </a:lnTo>
                    <a:lnTo>
                      <a:pt x="48" y="34"/>
                    </a:lnTo>
                    <a:lnTo>
                      <a:pt x="48" y="59"/>
                    </a:lnTo>
                    <a:lnTo>
                      <a:pt x="48" y="87"/>
                    </a:lnTo>
                    <a:lnTo>
                      <a:pt x="40" y="114"/>
                    </a:lnTo>
                    <a:lnTo>
                      <a:pt x="40" y="114"/>
                    </a:lnTo>
                    <a:lnTo>
                      <a:pt x="35" y="134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0" y="134"/>
                    </a:lnTo>
                    <a:lnTo>
                      <a:pt x="13" y="121"/>
                    </a:lnTo>
                    <a:lnTo>
                      <a:pt x="13" y="101"/>
                    </a:lnTo>
                    <a:lnTo>
                      <a:pt x="13" y="101"/>
                    </a:lnTo>
                    <a:lnTo>
                      <a:pt x="13" y="87"/>
                    </a:lnTo>
                    <a:lnTo>
                      <a:pt x="8" y="59"/>
                    </a:lnTo>
                    <a:lnTo>
                      <a:pt x="8" y="47"/>
                    </a:lnTo>
                    <a:lnTo>
                      <a:pt x="8" y="47"/>
                    </a:lnTo>
                    <a:lnTo>
                      <a:pt x="8" y="39"/>
                    </a:lnTo>
                    <a:lnTo>
                      <a:pt x="0" y="34"/>
                    </a:lnTo>
                    <a:lnTo>
                      <a:pt x="0" y="2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E293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6" name="Freeform 714"/>
              <p:cNvSpPr>
                <a:spLocks/>
              </p:cNvSpPr>
              <p:nvPr/>
            </p:nvSpPr>
            <p:spPr bwMode="auto">
              <a:xfrm>
                <a:off x="4440" y="2301"/>
                <a:ext cx="20" cy="64"/>
              </a:xfrm>
              <a:custGeom>
                <a:avLst/>
                <a:gdLst>
                  <a:gd name="T0" fmla="*/ 5 w 40"/>
                  <a:gd name="T1" fmla="*/ 0 h 127"/>
                  <a:gd name="T2" fmla="*/ 20 w 40"/>
                  <a:gd name="T3" fmla="*/ 0 h 127"/>
                  <a:gd name="T4" fmla="*/ 32 w 40"/>
                  <a:gd name="T5" fmla="*/ 13 h 127"/>
                  <a:gd name="T6" fmla="*/ 40 w 40"/>
                  <a:gd name="T7" fmla="*/ 27 h 127"/>
                  <a:gd name="T8" fmla="*/ 40 w 40"/>
                  <a:gd name="T9" fmla="*/ 27 h 127"/>
                  <a:gd name="T10" fmla="*/ 40 w 40"/>
                  <a:gd name="T11" fmla="*/ 52 h 127"/>
                  <a:gd name="T12" fmla="*/ 40 w 40"/>
                  <a:gd name="T13" fmla="*/ 80 h 127"/>
                  <a:gd name="T14" fmla="*/ 32 w 40"/>
                  <a:gd name="T15" fmla="*/ 100 h 127"/>
                  <a:gd name="T16" fmla="*/ 32 w 40"/>
                  <a:gd name="T17" fmla="*/ 100 h 127"/>
                  <a:gd name="T18" fmla="*/ 27 w 40"/>
                  <a:gd name="T19" fmla="*/ 120 h 127"/>
                  <a:gd name="T20" fmla="*/ 12 w 40"/>
                  <a:gd name="T21" fmla="*/ 127 h 127"/>
                  <a:gd name="T22" fmla="*/ 12 w 40"/>
                  <a:gd name="T23" fmla="*/ 127 h 127"/>
                  <a:gd name="T24" fmla="*/ 12 w 40"/>
                  <a:gd name="T25" fmla="*/ 127 h 127"/>
                  <a:gd name="T26" fmla="*/ 12 w 40"/>
                  <a:gd name="T27" fmla="*/ 120 h 127"/>
                  <a:gd name="T28" fmla="*/ 12 w 40"/>
                  <a:gd name="T29" fmla="*/ 107 h 127"/>
                  <a:gd name="T30" fmla="*/ 12 w 40"/>
                  <a:gd name="T31" fmla="*/ 87 h 127"/>
                  <a:gd name="T32" fmla="*/ 12 w 40"/>
                  <a:gd name="T33" fmla="*/ 87 h 127"/>
                  <a:gd name="T34" fmla="*/ 5 w 40"/>
                  <a:gd name="T35" fmla="*/ 72 h 127"/>
                  <a:gd name="T36" fmla="*/ 5 w 40"/>
                  <a:gd name="T37" fmla="*/ 52 h 127"/>
                  <a:gd name="T38" fmla="*/ 5 w 40"/>
                  <a:gd name="T39" fmla="*/ 40 h 127"/>
                  <a:gd name="T40" fmla="*/ 5 w 40"/>
                  <a:gd name="T41" fmla="*/ 40 h 127"/>
                  <a:gd name="T42" fmla="*/ 5 w 40"/>
                  <a:gd name="T43" fmla="*/ 40 h 127"/>
                  <a:gd name="T44" fmla="*/ 0 w 40"/>
                  <a:gd name="T45" fmla="*/ 32 h 127"/>
                  <a:gd name="T46" fmla="*/ 0 w 40"/>
                  <a:gd name="T47" fmla="*/ 13 h 127"/>
                  <a:gd name="T48" fmla="*/ 5 w 40"/>
                  <a:gd name="T49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127">
                    <a:moveTo>
                      <a:pt x="5" y="0"/>
                    </a:moveTo>
                    <a:lnTo>
                      <a:pt x="20" y="0"/>
                    </a:lnTo>
                    <a:lnTo>
                      <a:pt x="32" y="13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40" y="52"/>
                    </a:lnTo>
                    <a:lnTo>
                      <a:pt x="40" y="80"/>
                    </a:lnTo>
                    <a:lnTo>
                      <a:pt x="32" y="100"/>
                    </a:lnTo>
                    <a:lnTo>
                      <a:pt x="32" y="100"/>
                    </a:lnTo>
                    <a:lnTo>
                      <a:pt x="27" y="120"/>
                    </a:lnTo>
                    <a:lnTo>
                      <a:pt x="12" y="127"/>
                    </a:lnTo>
                    <a:lnTo>
                      <a:pt x="12" y="127"/>
                    </a:lnTo>
                    <a:lnTo>
                      <a:pt x="12" y="127"/>
                    </a:lnTo>
                    <a:lnTo>
                      <a:pt x="12" y="120"/>
                    </a:lnTo>
                    <a:lnTo>
                      <a:pt x="12" y="107"/>
                    </a:lnTo>
                    <a:lnTo>
                      <a:pt x="12" y="87"/>
                    </a:lnTo>
                    <a:lnTo>
                      <a:pt x="12" y="87"/>
                    </a:lnTo>
                    <a:lnTo>
                      <a:pt x="5" y="72"/>
                    </a:lnTo>
                    <a:lnTo>
                      <a:pt x="5" y="52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5" y="40"/>
                    </a:lnTo>
                    <a:lnTo>
                      <a:pt x="0" y="32"/>
                    </a:lnTo>
                    <a:lnTo>
                      <a:pt x="0" y="13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D38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7" name="Freeform 715"/>
              <p:cNvSpPr>
                <a:spLocks/>
              </p:cNvSpPr>
              <p:nvPr/>
            </p:nvSpPr>
            <p:spPr bwMode="auto">
              <a:xfrm>
                <a:off x="4440" y="2304"/>
                <a:ext cx="20" cy="55"/>
              </a:xfrm>
              <a:custGeom>
                <a:avLst/>
                <a:gdLst>
                  <a:gd name="T0" fmla="*/ 5 w 40"/>
                  <a:gd name="T1" fmla="*/ 0 h 109"/>
                  <a:gd name="T2" fmla="*/ 20 w 40"/>
                  <a:gd name="T3" fmla="*/ 0 h 109"/>
                  <a:gd name="T4" fmla="*/ 32 w 40"/>
                  <a:gd name="T5" fmla="*/ 15 h 109"/>
                  <a:gd name="T6" fmla="*/ 40 w 40"/>
                  <a:gd name="T7" fmla="*/ 27 h 109"/>
                  <a:gd name="T8" fmla="*/ 40 w 40"/>
                  <a:gd name="T9" fmla="*/ 27 h 109"/>
                  <a:gd name="T10" fmla="*/ 40 w 40"/>
                  <a:gd name="T11" fmla="*/ 47 h 109"/>
                  <a:gd name="T12" fmla="*/ 40 w 40"/>
                  <a:gd name="T13" fmla="*/ 67 h 109"/>
                  <a:gd name="T14" fmla="*/ 32 w 40"/>
                  <a:gd name="T15" fmla="*/ 95 h 109"/>
                  <a:gd name="T16" fmla="*/ 32 w 40"/>
                  <a:gd name="T17" fmla="*/ 95 h 109"/>
                  <a:gd name="T18" fmla="*/ 27 w 40"/>
                  <a:gd name="T19" fmla="*/ 109 h 109"/>
                  <a:gd name="T20" fmla="*/ 20 w 40"/>
                  <a:gd name="T21" fmla="*/ 109 h 109"/>
                  <a:gd name="T22" fmla="*/ 20 w 40"/>
                  <a:gd name="T23" fmla="*/ 109 h 109"/>
                  <a:gd name="T24" fmla="*/ 20 w 40"/>
                  <a:gd name="T25" fmla="*/ 109 h 109"/>
                  <a:gd name="T26" fmla="*/ 20 w 40"/>
                  <a:gd name="T27" fmla="*/ 102 h 109"/>
                  <a:gd name="T28" fmla="*/ 12 w 40"/>
                  <a:gd name="T29" fmla="*/ 95 h 109"/>
                  <a:gd name="T30" fmla="*/ 12 w 40"/>
                  <a:gd name="T31" fmla="*/ 82 h 109"/>
                  <a:gd name="T32" fmla="*/ 12 w 40"/>
                  <a:gd name="T33" fmla="*/ 82 h 109"/>
                  <a:gd name="T34" fmla="*/ 5 w 40"/>
                  <a:gd name="T35" fmla="*/ 67 h 109"/>
                  <a:gd name="T36" fmla="*/ 5 w 40"/>
                  <a:gd name="T37" fmla="*/ 47 h 109"/>
                  <a:gd name="T38" fmla="*/ 5 w 40"/>
                  <a:gd name="T39" fmla="*/ 35 h 109"/>
                  <a:gd name="T40" fmla="*/ 5 w 40"/>
                  <a:gd name="T41" fmla="*/ 35 h 109"/>
                  <a:gd name="T42" fmla="*/ 5 w 40"/>
                  <a:gd name="T43" fmla="*/ 35 h 109"/>
                  <a:gd name="T44" fmla="*/ 0 w 40"/>
                  <a:gd name="T45" fmla="*/ 27 h 109"/>
                  <a:gd name="T46" fmla="*/ 0 w 40"/>
                  <a:gd name="T47" fmla="*/ 15 h 109"/>
                  <a:gd name="T48" fmla="*/ 5 w 40"/>
                  <a:gd name="T49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0" h="109">
                    <a:moveTo>
                      <a:pt x="5" y="0"/>
                    </a:moveTo>
                    <a:lnTo>
                      <a:pt x="20" y="0"/>
                    </a:lnTo>
                    <a:lnTo>
                      <a:pt x="32" y="15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40" y="47"/>
                    </a:lnTo>
                    <a:lnTo>
                      <a:pt x="40" y="67"/>
                    </a:lnTo>
                    <a:lnTo>
                      <a:pt x="32" y="95"/>
                    </a:lnTo>
                    <a:lnTo>
                      <a:pt x="32" y="95"/>
                    </a:lnTo>
                    <a:lnTo>
                      <a:pt x="27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2"/>
                    </a:lnTo>
                    <a:lnTo>
                      <a:pt x="12" y="9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5" y="67"/>
                    </a:lnTo>
                    <a:lnTo>
                      <a:pt x="5" y="47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5" y="35"/>
                    </a:lnTo>
                    <a:lnTo>
                      <a:pt x="0" y="27"/>
                    </a:lnTo>
                    <a:lnTo>
                      <a:pt x="0" y="1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470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8" name="Freeform 716"/>
              <p:cNvSpPr>
                <a:spLocks/>
              </p:cNvSpPr>
              <p:nvPr/>
            </p:nvSpPr>
            <p:spPr bwMode="auto">
              <a:xfrm>
                <a:off x="4443" y="2308"/>
                <a:ext cx="17" cy="47"/>
              </a:xfrm>
              <a:custGeom>
                <a:avLst/>
                <a:gdLst>
                  <a:gd name="T0" fmla="*/ 7 w 35"/>
                  <a:gd name="T1" fmla="*/ 0 h 94"/>
                  <a:gd name="T2" fmla="*/ 15 w 35"/>
                  <a:gd name="T3" fmla="*/ 0 h 94"/>
                  <a:gd name="T4" fmla="*/ 27 w 35"/>
                  <a:gd name="T5" fmla="*/ 7 h 94"/>
                  <a:gd name="T6" fmla="*/ 35 w 35"/>
                  <a:gd name="T7" fmla="*/ 19 h 94"/>
                  <a:gd name="T8" fmla="*/ 35 w 35"/>
                  <a:gd name="T9" fmla="*/ 19 h 94"/>
                  <a:gd name="T10" fmla="*/ 35 w 35"/>
                  <a:gd name="T11" fmla="*/ 39 h 94"/>
                  <a:gd name="T12" fmla="*/ 35 w 35"/>
                  <a:gd name="T13" fmla="*/ 59 h 94"/>
                  <a:gd name="T14" fmla="*/ 27 w 35"/>
                  <a:gd name="T15" fmla="*/ 81 h 94"/>
                  <a:gd name="T16" fmla="*/ 27 w 35"/>
                  <a:gd name="T17" fmla="*/ 81 h 94"/>
                  <a:gd name="T18" fmla="*/ 22 w 35"/>
                  <a:gd name="T19" fmla="*/ 94 h 94"/>
                  <a:gd name="T20" fmla="*/ 15 w 35"/>
                  <a:gd name="T21" fmla="*/ 94 h 94"/>
                  <a:gd name="T22" fmla="*/ 15 w 35"/>
                  <a:gd name="T23" fmla="*/ 94 h 94"/>
                  <a:gd name="T24" fmla="*/ 15 w 35"/>
                  <a:gd name="T25" fmla="*/ 94 h 94"/>
                  <a:gd name="T26" fmla="*/ 15 w 35"/>
                  <a:gd name="T27" fmla="*/ 87 h 94"/>
                  <a:gd name="T28" fmla="*/ 15 w 35"/>
                  <a:gd name="T29" fmla="*/ 81 h 94"/>
                  <a:gd name="T30" fmla="*/ 15 w 35"/>
                  <a:gd name="T31" fmla="*/ 67 h 94"/>
                  <a:gd name="T32" fmla="*/ 15 w 35"/>
                  <a:gd name="T33" fmla="*/ 67 h 94"/>
                  <a:gd name="T34" fmla="*/ 7 w 35"/>
                  <a:gd name="T35" fmla="*/ 54 h 94"/>
                  <a:gd name="T36" fmla="*/ 7 w 35"/>
                  <a:gd name="T37" fmla="*/ 39 h 94"/>
                  <a:gd name="T38" fmla="*/ 7 w 35"/>
                  <a:gd name="T39" fmla="*/ 27 h 94"/>
                  <a:gd name="T40" fmla="*/ 7 w 35"/>
                  <a:gd name="T41" fmla="*/ 27 h 94"/>
                  <a:gd name="T42" fmla="*/ 7 w 35"/>
                  <a:gd name="T43" fmla="*/ 27 h 94"/>
                  <a:gd name="T44" fmla="*/ 0 w 35"/>
                  <a:gd name="T45" fmla="*/ 19 h 94"/>
                  <a:gd name="T46" fmla="*/ 0 w 35"/>
                  <a:gd name="T47" fmla="*/ 14 h 94"/>
                  <a:gd name="T48" fmla="*/ 7 w 35"/>
                  <a:gd name="T49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5" h="94">
                    <a:moveTo>
                      <a:pt x="7" y="0"/>
                    </a:moveTo>
                    <a:lnTo>
                      <a:pt x="15" y="0"/>
                    </a:lnTo>
                    <a:lnTo>
                      <a:pt x="27" y="7"/>
                    </a:lnTo>
                    <a:lnTo>
                      <a:pt x="35" y="19"/>
                    </a:lnTo>
                    <a:lnTo>
                      <a:pt x="35" y="19"/>
                    </a:lnTo>
                    <a:lnTo>
                      <a:pt x="35" y="39"/>
                    </a:lnTo>
                    <a:lnTo>
                      <a:pt x="35" y="59"/>
                    </a:lnTo>
                    <a:lnTo>
                      <a:pt x="27" y="81"/>
                    </a:lnTo>
                    <a:lnTo>
                      <a:pt x="27" y="81"/>
                    </a:lnTo>
                    <a:lnTo>
                      <a:pt x="22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94"/>
                    </a:lnTo>
                    <a:lnTo>
                      <a:pt x="15" y="87"/>
                    </a:lnTo>
                    <a:lnTo>
                      <a:pt x="15" y="81"/>
                    </a:lnTo>
                    <a:lnTo>
                      <a:pt x="15" y="67"/>
                    </a:lnTo>
                    <a:lnTo>
                      <a:pt x="15" y="67"/>
                    </a:lnTo>
                    <a:lnTo>
                      <a:pt x="7" y="54"/>
                    </a:lnTo>
                    <a:lnTo>
                      <a:pt x="7" y="39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0" y="19"/>
                    </a:lnTo>
                    <a:lnTo>
                      <a:pt x="0" y="1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B55E4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09" name="Freeform 717"/>
              <p:cNvSpPr>
                <a:spLocks/>
              </p:cNvSpPr>
              <p:nvPr/>
            </p:nvSpPr>
            <p:spPr bwMode="auto">
              <a:xfrm>
                <a:off x="4447" y="2308"/>
                <a:ext cx="13" cy="43"/>
              </a:xfrm>
              <a:custGeom>
                <a:avLst/>
                <a:gdLst>
                  <a:gd name="T0" fmla="*/ 8 w 28"/>
                  <a:gd name="T1" fmla="*/ 27 h 87"/>
                  <a:gd name="T2" fmla="*/ 8 w 28"/>
                  <a:gd name="T3" fmla="*/ 34 h 87"/>
                  <a:gd name="T4" fmla="*/ 8 w 28"/>
                  <a:gd name="T5" fmla="*/ 54 h 87"/>
                  <a:gd name="T6" fmla="*/ 8 w 28"/>
                  <a:gd name="T7" fmla="*/ 59 h 87"/>
                  <a:gd name="T8" fmla="*/ 8 w 28"/>
                  <a:gd name="T9" fmla="*/ 59 h 87"/>
                  <a:gd name="T10" fmla="*/ 8 w 28"/>
                  <a:gd name="T11" fmla="*/ 74 h 87"/>
                  <a:gd name="T12" fmla="*/ 8 w 28"/>
                  <a:gd name="T13" fmla="*/ 87 h 87"/>
                  <a:gd name="T14" fmla="*/ 8 w 28"/>
                  <a:gd name="T15" fmla="*/ 87 h 87"/>
                  <a:gd name="T16" fmla="*/ 8 w 28"/>
                  <a:gd name="T17" fmla="*/ 87 h 87"/>
                  <a:gd name="T18" fmla="*/ 8 w 28"/>
                  <a:gd name="T19" fmla="*/ 87 h 87"/>
                  <a:gd name="T20" fmla="*/ 15 w 28"/>
                  <a:gd name="T21" fmla="*/ 87 h 87"/>
                  <a:gd name="T22" fmla="*/ 20 w 28"/>
                  <a:gd name="T23" fmla="*/ 74 h 87"/>
                  <a:gd name="T24" fmla="*/ 20 w 28"/>
                  <a:gd name="T25" fmla="*/ 74 h 87"/>
                  <a:gd name="T26" fmla="*/ 28 w 28"/>
                  <a:gd name="T27" fmla="*/ 54 h 87"/>
                  <a:gd name="T28" fmla="*/ 28 w 28"/>
                  <a:gd name="T29" fmla="*/ 39 h 87"/>
                  <a:gd name="T30" fmla="*/ 28 w 28"/>
                  <a:gd name="T31" fmla="*/ 19 h 87"/>
                  <a:gd name="T32" fmla="*/ 28 w 28"/>
                  <a:gd name="T33" fmla="*/ 19 h 87"/>
                  <a:gd name="T34" fmla="*/ 20 w 28"/>
                  <a:gd name="T35" fmla="*/ 14 h 87"/>
                  <a:gd name="T36" fmla="*/ 15 w 28"/>
                  <a:gd name="T37" fmla="*/ 0 h 87"/>
                  <a:gd name="T38" fmla="*/ 8 w 28"/>
                  <a:gd name="T39" fmla="*/ 0 h 87"/>
                  <a:gd name="T40" fmla="*/ 8 w 28"/>
                  <a:gd name="T41" fmla="*/ 0 h 87"/>
                  <a:gd name="T42" fmla="*/ 0 w 28"/>
                  <a:gd name="T43" fmla="*/ 14 h 87"/>
                  <a:gd name="T44" fmla="*/ 0 w 28"/>
                  <a:gd name="T45" fmla="*/ 27 h 87"/>
                  <a:gd name="T46" fmla="*/ 8 w 28"/>
                  <a:gd name="T47" fmla="*/ 27 h 87"/>
                  <a:gd name="T48" fmla="*/ 8 w 28"/>
                  <a:gd name="T49" fmla="*/ 27 h 87"/>
                  <a:gd name="T50" fmla="*/ 8 w 28"/>
                  <a:gd name="T51" fmla="*/ 2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8" h="87">
                    <a:moveTo>
                      <a:pt x="8" y="27"/>
                    </a:moveTo>
                    <a:lnTo>
                      <a:pt x="8" y="34"/>
                    </a:lnTo>
                    <a:lnTo>
                      <a:pt x="8" y="54"/>
                    </a:lnTo>
                    <a:lnTo>
                      <a:pt x="8" y="59"/>
                    </a:lnTo>
                    <a:lnTo>
                      <a:pt x="8" y="59"/>
                    </a:lnTo>
                    <a:lnTo>
                      <a:pt x="8" y="74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15" y="87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8" y="54"/>
                    </a:lnTo>
                    <a:lnTo>
                      <a:pt x="28" y="39"/>
                    </a:lnTo>
                    <a:lnTo>
                      <a:pt x="28" y="19"/>
                    </a:lnTo>
                    <a:lnTo>
                      <a:pt x="28" y="19"/>
                    </a:lnTo>
                    <a:lnTo>
                      <a:pt x="20" y="14"/>
                    </a:lnTo>
                    <a:lnTo>
                      <a:pt x="15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0" y="14"/>
                    </a:lnTo>
                    <a:lnTo>
                      <a:pt x="0" y="27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8" y="27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0" name="Freeform 718"/>
              <p:cNvSpPr>
                <a:spLocks/>
              </p:cNvSpPr>
              <p:nvPr/>
            </p:nvSpPr>
            <p:spPr bwMode="auto">
              <a:xfrm>
                <a:off x="4255" y="2248"/>
                <a:ext cx="121" cy="107"/>
              </a:xfrm>
              <a:custGeom>
                <a:avLst/>
                <a:gdLst>
                  <a:gd name="T0" fmla="*/ 114 w 241"/>
                  <a:gd name="T1" fmla="*/ 187 h 214"/>
                  <a:gd name="T2" fmla="*/ 81 w 241"/>
                  <a:gd name="T3" fmla="*/ 214 h 214"/>
                  <a:gd name="T4" fmla="*/ 40 w 241"/>
                  <a:gd name="T5" fmla="*/ 214 h 214"/>
                  <a:gd name="T6" fmla="*/ 20 w 241"/>
                  <a:gd name="T7" fmla="*/ 207 h 214"/>
                  <a:gd name="T8" fmla="*/ 20 w 241"/>
                  <a:gd name="T9" fmla="*/ 207 h 214"/>
                  <a:gd name="T10" fmla="*/ 7 w 241"/>
                  <a:gd name="T11" fmla="*/ 201 h 214"/>
                  <a:gd name="T12" fmla="*/ 0 w 241"/>
                  <a:gd name="T13" fmla="*/ 194 h 214"/>
                  <a:gd name="T14" fmla="*/ 0 w 241"/>
                  <a:gd name="T15" fmla="*/ 187 h 214"/>
                  <a:gd name="T16" fmla="*/ 0 w 241"/>
                  <a:gd name="T17" fmla="*/ 187 h 214"/>
                  <a:gd name="T18" fmla="*/ 67 w 241"/>
                  <a:gd name="T19" fmla="*/ 72 h 214"/>
                  <a:gd name="T20" fmla="*/ 87 w 241"/>
                  <a:gd name="T21" fmla="*/ 60 h 214"/>
                  <a:gd name="T22" fmla="*/ 134 w 241"/>
                  <a:gd name="T23" fmla="*/ 40 h 214"/>
                  <a:gd name="T24" fmla="*/ 181 w 241"/>
                  <a:gd name="T25" fmla="*/ 12 h 214"/>
                  <a:gd name="T26" fmla="*/ 221 w 241"/>
                  <a:gd name="T27" fmla="*/ 0 h 214"/>
                  <a:gd name="T28" fmla="*/ 221 w 241"/>
                  <a:gd name="T29" fmla="*/ 0 h 214"/>
                  <a:gd name="T30" fmla="*/ 236 w 241"/>
                  <a:gd name="T31" fmla="*/ 5 h 214"/>
                  <a:gd name="T32" fmla="*/ 241 w 241"/>
                  <a:gd name="T33" fmla="*/ 20 h 214"/>
                  <a:gd name="T34" fmla="*/ 241 w 241"/>
                  <a:gd name="T35" fmla="*/ 25 h 214"/>
                  <a:gd name="T36" fmla="*/ 241 w 241"/>
                  <a:gd name="T37" fmla="*/ 25 h 214"/>
                  <a:gd name="T38" fmla="*/ 228 w 241"/>
                  <a:gd name="T39" fmla="*/ 40 h 214"/>
                  <a:gd name="T40" fmla="*/ 201 w 241"/>
                  <a:gd name="T41" fmla="*/ 52 h 214"/>
                  <a:gd name="T42" fmla="*/ 181 w 241"/>
                  <a:gd name="T43" fmla="*/ 72 h 214"/>
                  <a:gd name="T44" fmla="*/ 181 w 241"/>
                  <a:gd name="T45" fmla="*/ 72 h 214"/>
                  <a:gd name="T46" fmla="*/ 161 w 241"/>
                  <a:gd name="T47" fmla="*/ 107 h 214"/>
                  <a:gd name="T48" fmla="*/ 141 w 241"/>
                  <a:gd name="T49" fmla="*/ 147 h 214"/>
                  <a:gd name="T50" fmla="*/ 114 w 241"/>
                  <a:gd name="T51" fmla="*/ 187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1" h="214">
                    <a:moveTo>
                      <a:pt x="114" y="187"/>
                    </a:moveTo>
                    <a:lnTo>
                      <a:pt x="81" y="214"/>
                    </a:lnTo>
                    <a:lnTo>
                      <a:pt x="40" y="214"/>
                    </a:lnTo>
                    <a:lnTo>
                      <a:pt x="20" y="207"/>
                    </a:lnTo>
                    <a:lnTo>
                      <a:pt x="20" y="207"/>
                    </a:lnTo>
                    <a:lnTo>
                      <a:pt x="7" y="201"/>
                    </a:lnTo>
                    <a:lnTo>
                      <a:pt x="0" y="194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67" y="72"/>
                    </a:lnTo>
                    <a:lnTo>
                      <a:pt x="87" y="60"/>
                    </a:lnTo>
                    <a:lnTo>
                      <a:pt x="134" y="40"/>
                    </a:lnTo>
                    <a:lnTo>
                      <a:pt x="181" y="12"/>
                    </a:lnTo>
                    <a:lnTo>
                      <a:pt x="221" y="0"/>
                    </a:lnTo>
                    <a:lnTo>
                      <a:pt x="221" y="0"/>
                    </a:lnTo>
                    <a:lnTo>
                      <a:pt x="236" y="5"/>
                    </a:lnTo>
                    <a:lnTo>
                      <a:pt x="241" y="20"/>
                    </a:lnTo>
                    <a:lnTo>
                      <a:pt x="241" y="25"/>
                    </a:lnTo>
                    <a:lnTo>
                      <a:pt x="241" y="25"/>
                    </a:lnTo>
                    <a:lnTo>
                      <a:pt x="228" y="40"/>
                    </a:lnTo>
                    <a:lnTo>
                      <a:pt x="201" y="52"/>
                    </a:lnTo>
                    <a:lnTo>
                      <a:pt x="181" y="72"/>
                    </a:lnTo>
                    <a:lnTo>
                      <a:pt x="181" y="72"/>
                    </a:lnTo>
                    <a:lnTo>
                      <a:pt x="161" y="107"/>
                    </a:lnTo>
                    <a:lnTo>
                      <a:pt x="141" y="147"/>
                    </a:lnTo>
                    <a:lnTo>
                      <a:pt x="114" y="187"/>
                    </a:lnTo>
                    <a:close/>
                  </a:path>
                </a:pathLst>
              </a:custGeom>
              <a:solidFill>
                <a:srgbClr val="E99A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1" name="Freeform 719"/>
              <p:cNvSpPr>
                <a:spLocks/>
              </p:cNvSpPr>
              <p:nvPr/>
            </p:nvSpPr>
            <p:spPr bwMode="auto">
              <a:xfrm>
                <a:off x="4255" y="2248"/>
                <a:ext cx="115" cy="103"/>
              </a:xfrm>
              <a:custGeom>
                <a:avLst/>
                <a:gdLst>
                  <a:gd name="T0" fmla="*/ 114 w 228"/>
                  <a:gd name="T1" fmla="*/ 179 h 207"/>
                  <a:gd name="T2" fmla="*/ 74 w 228"/>
                  <a:gd name="T3" fmla="*/ 207 h 207"/>
                  <a:gd name="T4" fmla="*/ 40 w 228"/>
                  <a:gd name="T5" fmla="*/ 207 h 207"/>
                  <a:gd name="T6" fmla="*/ 20 w 228"/>
                  <a:gd name="T7" fmla="*/ 201 h 207"/>
                  <a:gd name="T8" fmla="*/ 20 w 228"/>
                  <a:gd name="T9" fmla="*/ 201 h 207"/>
                  <a:gd name="T10" fmla="*/ 7 w 228"/>
                  <a:gd name="T11" fmla="*/ 194 h 207"/>
                  <a:gd name="T12" fmla="*/ 0 w 228"/>
                  <a:gd name="T13" fmla="*/ 187 h 207"/>
                  <a:gd name="T14" fmla="*/ 0 w 228"/>
                  <a:gd name="T15" fmla="*/ 179 h 207"/>
                  <a:gd name="T16" fmla="*/ 0 w 228"/>
                  <a:gd name="T17" fmla="*/ 179 h 207"/>
                  <a:gd name="T18" fmla="*/ 67 w 228"/>
                  <a:gd name="T19" fmla="*/ 72 h 207"/>
                  <a:gd name="T20" fmla="*/ 87 w 228"/>
                  <a:gd name="T21" fmla="*/ 67 h 207"/>
                  <a:gd name="T22" fmla="*/ 127 w 228"/>
                  <a:gd name="T23" fmla="*/ 40 h 207"/>
                  <a:gd name="T24" fmla="*/ 174 w 228"/>
                  <a:gd name="T25" fmla="*/ 12 h 207"/>
                  <a:gd name="T26" fmla="*/ 208 w 228"/>
                  <a:gd name="T27" fmla="*/ 0 h 207"/>
                  <a:gd name="T28" fmla="*/ 208 w 228"/>
                  <a:gd name="T29" fmla="*/ 0 h 207"/>
                  <a:gd name="T30" fmla="*/ 228 w 228"/>
                  <a:gd name="T31" fmla="*/ 5 h 207"/>
                  <a:gd name="T32" fmla="*/ 228 w 228"/>
                  <a:gd name="T33" fmla="*/ 20 h 207"/>
                  <a:gd name="T34" fmla="*/ 228 w 228"/>
                  <a:gd name="T35" fmla="*/ 25 h 207"/>
                  <a:gd name="T36" fmla="*/ 228 w 228"/>
                  <a:gd name="T37" fmla="*/ 25 h 207"/>
                  <a:gd name="T38" fmla="*/ 216 w 228"/>
                  <a:gd name="T39" fmla="*/ 40 h 207"/>
                  <a:gd name="T40" fmla="*/ 194 w 228"/>
                  <a:gd name="T41" fmla="*/ 52 h 207"/>
                  <a:gd name="T42" fmla="*/ 174 w 228"/>
                  <a:gd name="T43" fmla="*/ 72 h 207"/>
                  <a:gd name="T44" fmla="*/ 174 w 228"/>
                  <a:gd name="T45" fmla="*/ 72 h 207"/>
                  <a:gd name="T46" fmla="*/ 154 w 228"/>
                  <a:gd name="T47" fmla="*/ 107 h 207"/>
                  <a:gd name="T48" fmla="*/ 134 w 228"/>
                  <a:gd name="T49" fmla="*/ 139 h 207"/>
                  <a:gd name="T50" fmla="*/ 114 w 228"/>
                  <a:gd name="T51" fmla="*/ 17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8" h="207">
                    <a:moveTo>
                      <a:pt x="114" y="179"/>
                    </a:moveTo>
                    <a:lnTo>
                      <a:pt x="74" y="207"/>
                    </a:lnTo>
                    <a:lnTo>
                      <a:pt x="40" y="207"/>
                    </a:lnTo>
                    <a:lnTo>
                      <a:pt x="20" y="201"/>
                    </a:lnTo>
                    <a:lnTo>
                      <a:pt x="20" y="201"/>
                    </a:lnTo>
                    <a:lnTo>
                      <a:pt x="7" y="194"/>
                    </a:lnTo>
                    <a:lnTo>
                      <a:pt x="0" y="187"/>
                    </a:lnTo>
                    <a:lnTo>
                      <a:pt x="0" y="179"/>
                    </a:lnTo>
                    <a:lnTo>
                      <a:pt x="0" y="179"/>
                    </a:lnTo>
                    <a:lnTo>
                      <a:pt x="67" y="72"/>
                    </a:lnTo>
                    <a:lnTo>
                      <a:pt x="87" y="67"/>
                    </a:lnTo>
                    <a:lnTo>
                      <a:pt x="127" y="40"/>
                    </a:lnTo>
                    <a:lnTo>
                      <a:pt x="174" y="12"/>
                    </a:lnTo>
                    <a:lnTo>
                      <a:pt x="208" y="0"/>
                    </a:lnTo>
                    <a:lnTo>
                      <a:pt x="208" y="0"/>
                    </a:lnTo>
                    <a:lnTo>
                      <a:pt x="228" y="5"/>
                    </a:lnTo>
                    <a:lnTo>
                      <a:pt x="228" y="20"/>
                    </a:lnTo>
                    <a:lnTo>
                      <a:pt x="228" y="25"/>
                    </a:lnTo>
                    <a:lnTo>
                      <a:pt x="228" y="25"/>
                    </a:lnTo>
                    <a:lnTo>
                      <a:pt x="216" y="40"/>
                    </a:lnTo>
                    <a:lnTo>
                      <a:pt x="194" y="52"/>
                    </a:lnTo>
                    <a:lnTo>
                      <a:pt x="174" y="72"/>
                    </a:lnTo>
                    <a:lnTo>
                      <a:pt x="174" y="72"/>
                    </a:lnTo>
                    <a:lnTo>
                      <a:pt x="154" y="107"/>
                    </a:lnTo>
                    <a:lnTo>
                      <a:pt x="134" y="139"/>
                    </a:lnTo>
                    <a:lnTo>
                      <a:pt x="114" y="179"/>
                    </a:lnTo>
                    <a:close/>
                  </a:path>
                </a:pathLst>
              </a:custGeom>
              <a:solidFill>
                <a:srgbClr val="E08F6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2" name="Freeform 720"/>
              <p:cNvSpPr>
                <a:spLocks/>
              </p:cNvSpPr>
              <p:nvPr/>
            </p:nvSpPr>
            <p:spPr bwMode="auto">
              <a:xfrm>
                <a:off x="4259" y="2251"/>
                <a:ext cx="107" cy="98"/>
              </a:xfrm>
              <a:custGeom>
                <a:avLst/>
                <a:gdLst>
                  <a:gd name="T0" fmla="*/ 107 w 214"/>
                  <a:gd name="T1" fmla="*/ 169 h 196"/>
                  <a:gd name="T2" fmla="*/ 74 w 214"/>
                  <a:gd name="T3" fmla="*/ 196 h 196"/>
                  <a:gd name="T4" fmla="*/ 33 w 214"/>
                  <a:gd name="T5" fmla="*/ 196 h 196"/>
                  <a:gd name="T6" fmla="*/ 20 w 214"/>
                  <a:gd name="T7" fmla="*/ 189 h 196"/>
                  <a:gd name="T8" fmla="*/ 20 w 214"/>
                  <a:gd name="T9" fmla="*/ 189 h 196"/>
                  <a:gd name="T10" fmla="*/ 5 w 214"/>
                  <a:gd name="T11" fmla="*/ 182 h 196"/>
                  <a:gd name="T12" fmla="*/ 0 w 214"/>
                  <a:gd name="T13" fmla="*/ 182 h 196"/>
                  <a:gd name="T14" fmla="*/ 0 w 214"/>
                  <a:gd name="T15" fmla="*/ 174 h 196"/>
                  <a:gd name="T16" fmla="*/ 0 w 214"/>
                  <a:gd name="T17" fmla="*/ 174 h 196"/>
                  <a:gd name="T18" fmla="*/ 60 w 214"/>
                  <a:gd name="T19" fmla="*/ 67 h 196"/>
                  <a:gd name="T20" fmla="*/ 74 w 214"/>
                  <a:gd name="T21" fmla="*/ 62 h 196"/>
                  <a:gd name="T22" fmla="*/ 114 w 214"/>
                  <a:gd name="T23" fmla="*/ 35 h 196"/>
                  <a:gd name="T24" fmla="*/ 161 w 214"/>
                  <a:gd name="T25" fmla="*/ 15 h 196"/>
                  <a:gd name="T26" fmla="*/ 194 w 214"/>
                  <a:gd name="T27" fmla="*/ 0 h 196"/>
                  <a:gd name="T28" fmla="*/ 194 w 214"/>
                  <a:gd name="T29" fmla="*/ 0 h 196"/>
                  <a:gd name="T30" fmla="*/ 209 w 214"/>
                  <a:gd name="T31" fmla="*/ 7 h 196"/>
                  <a:gd name="T32" fmla="*/ 214 w 214"/>
                  <a:gd name="T33" fmla="*/ 20 h 196"/>
                  <a:gd name="T34" fmla="*/ 214 w 214"/>
                  <a:gd name="T35" fmla="*/ 27 h 196"/>
                  <a:gd name="T36" fmla="*/ 214 w 214"/>
                  <a:gd name="T37" fmla="*/ 27 h 196"/>
                  <a:gd name="T38" fmla="*/ 201 w 214"/>
                  <a:gd name="T39" fmla="*/ 40 h 196"/>
                  <a:gd name="T40" fmla="*/ 181 w 214"/>
                  <a:gd name="T41" fmla="*/ 55 h 196"/>
                  <a:gd name="T42" fmla="*/ 161 w 214"/>
                  <a:gd name="T43" fmla="*/ 67 h 196"/>
                  <a:gd name="T44" fmla="*/ 161 w 214"/>
                  <a:gd name="T45" fmla="*/ 67 h 196"/>
                  <a:gd name="T46" fmla="*/ 141 w 214"/>
                  <a:gd name="T47" fmla="*/ 102 h 196"/>
                  <a:gd name="T48" fmla="*/ 127 w 214"/>
                  <a:gd name="T49" fmla="*/ 134 h 196"/>
                  <a:gd name="T50" fmla="*/ 107 w 214"/>
                  <a:gd name="T51" fmla="*/ 169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4" h="196">
                    <a:moveTo>
                      <a:pt x="107" y="169"/>
                    </a:moveTo>
                    <a:lnTo>
                      <a:pt x="74" y="196"/>
                    </a:lnTo>
                    <a:lnTo>
                      <a:pt x="33" y="196"/>
                    </a:lnTo>
                    <a:lnTo>
                      <a:pt x="20" y="189"/>
                    </a:lnTo>
                    <a:lnTo>
                      <a:pt x="20" y="189"/>
                    </a:lnTo>
                    <a:lnTo>
                      <a:pt x="5" y="182"/>
                    </a:lnTo>
                    <a:lnTo>
                      <a:pt x="0" y="182"/>
                    </a:lnTo>
                    <a:lnTo>
                      <a:pt x="0" y="174"/>
                    </a:lnTo>
                    <a:lnTo>
                      <a:pt x="0" y="174"/>
                    </a:lnTo>
                    <a:lnTo>
                      <a:pt x="60" y="67"/>
                    </a:lnTo>
                    <a:lnTo>
                      <a:pt x="74" y="62"/>
                    </a:lnTo>
                    <a:lnTo>
                      <a:pt x="114" y="35"/>
                    </a:lnTo>
                    <a:lnTo>
                      <a:pt x="161" y="15"/>
                    </a:lnTo>
                    <a:lnTo>
                      <a:pt x="194" y="0"/>
                    </a:lnTo>
                    <a:lnTo>
                      <a:pt x="194" y="0"/>
                    </a:lnTo>
                    <a:lnTo>
                      <a:pt x="209" y="7"/>
                    </a:lnTo>
                    <a:lnTo>
                      <a:pt x="214" y="20"/>
                    </a:lnTo>
                    <a:lnTo>
                      <a:pt x="214" y="27"/>
                    </a:lnTo>
                    <a:lnTo>
                      <a:pt x="214" y="27"/>
                    </a:lnTo>
                    <a:lnTo>
                      <a:pt x="201" y="40"/>
                    </a:lnTo>
                    <a:lnTo>
                      <a:pt x="181" y="55"/>
                    </a:lnTo>
                    <a:lnTo>
                      <a:pt x="161" y="67"/>
                    </a:lnTo>
                    <a:lnTo>
                      <a:pt x="161" y="67"/>
                    </a:lnTo>
                    <a:lnTo>
                      <a:pt x="141" y="102"/>
                    </a:lnTo>
                    <a:lnTo>
                      <a:pt x="127" y="134"/>
                    </a:lnTo>
                    <a:lnTo>
                      <a:pt x="107" y="169"/>
                    </a:lnTo>
                    <a:close/>
                  </a:path>
                </a:pathLst>
              </a:custGeom>
              <a:solidFill>
                <a:srgbClr val="D884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3" name="Freeform 721"/>
              <p:cNvSpPr>
                <a:spLocks/>
              </p:cNvSpPr>
              <p:nvPr/>
            </p:nvSpPr>
            <p:spPr bwMode="auto">
              <a:xfrm>
                <a:off x="4259" y="2251"/>
                <a:ext cx="104" cy="94"/>
              </a:xfrm>
              <a:custGeom>
                <a:avLst/>
                <a:gdLst>
                  <a:gd name="T0" fmla="*/ 100 w 209"/>
                  <a:gd name="T1" fmla="*/ 162 h 189"/>
                  <a:gd name="T2" fmla="*/ 67 w 209"/>
                  <a:gd name="T3" fmla="*/ 189 h 189"/>
                  <a:gd name="T4" fmla="*/ 33 w 209"/>
                  <a:gd name="T5" fmla="*/ 189 h 189"/>
                  <a:gd name="T6" fmla="*/ 20 w 209"/>
                  <a:gd name="T7" fmla="*/ 182 h 189"/>
                  <a:gd name="T8" fmla="*/ 20 w 209"/>
                  <a:gd name="T9" fmla="*/ 182 h 189"/>
                  <a:gd name="T10" fmla="*/ 5 w 209"/>
                  <a:gd name="T11" fmla="*/ 174 h 189"/>
                  <a:gd name="T12" fmla="*/ 0 w 209"/>
                  <a:gd name="T13" fmla="*/ 174 h 189"/>
                  <a:gd name="T14" fmla="*/ 0 w 209"/>
                  <a:gd name="T15" fmla="*/ 169 h 189"/>
                  <a:gd name="T16" fmla="*/ 0 w 209"/>
                  <a:gd name="T17" fmla="*/ 169 h 189"/>
                  <a:gd name="T18" fmla="*/ 60 w 209"/>
                  <a:gd name="T19" fmla="*/ 67 h 189"/>
                  <a:gd name="T20" fmla="*/ 87 w 209"/>
                  <a:gd name="T21" fmla="*/ 55 h 189"/>
                  <a:gd name="T22" fmla="*/ 141 w 209"/>
                  <a:gd name="T23" fmla="*/ 20 h 189"/>
                  <a:gd name="T24" fmla="*/ 187 w 209"/>
                  <a:gd name="T25" fmla="*/ 0 h 189"/>
                  <a:gd name="T26" fmla="*/ 187 w 209"/>
                  <a:gd name="T27" fmla="*/ 0 h 189"/>
                  <a:gd name="T28" fmla="*/ 201 w 209"/>
                  <a:gd name="T29" fmla="*/ 7 h 189"/>
                  <a:gd name="T30" fmla="*/ 209 w 209"/>
                  <a:gd name="T31" fmla="*/ 20 h 189"/>
                  <a:gd name="T32" fmla="*/ 201 w 209"/>
                  <a:gd name="T33" fmla="*/ 27 h 189"/>
                  <a:gd name="T34" fmla="*/ 201 w 209"/>
                  <a:gd name="T35" fmla="*/ 27 h 189"/>
                  <a:gd name="T36" fmla="*/ 194 w 209"/>
                  <a:gd name="T37" fmla="*/ 40 h 189"/>
                  <a:gd name="T38" fmla="*/ 174 w 209"/>
                  <a:gd name="T39" fmla="*/ 55 h 189"/>
                  <a:gd name="T40" fmla="*/ 154 w 209"/>
                  <a:gd name="T41" fmla="*/ 67 h 189"/>
                  <a:gd name="T42" fmla="*/ 154 w 209"/>
                  <a:gd name="T43" fmla="*/ 67 h 189"/>
                  <a:gd name="T44" fmla="*/ 134 w 209"/>
                  <a:gd name="T45" fmla="*/ 95 h 189"/>
                  <a:gd name="T46" fmla="*/ 120 w 209"/>
                  <a:gd name="T47" fmla="*/ 129 h 189"/>
                  <a:gd name="T48" fmla="*/ 100 w 209"/>
                  <a:gd name="T49" fmla="*/ 162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09" h="189">
                    <a:moveTo>
                      <a:pt x="100" y="162"/>
                    </a:moveTo>
                    <a:lnTo>
                      <a:pt x="67" y="189"/>
                    </a:lnTo>
                    <a:lnTo>
                      <a:pt x="33" y="189"/>
                    </a:lnTo>
                    <a:lnTo>
                      <a:pt x="20" y="182"/>
                    </a:lnTo>
                    <a:lnTo>
                      <a:pt x="20" y="182"/>
                    </a:lnTo>
                    <a:lnTo>
                      <a:pt x="5" y="174"/>
                    </a:lnTo>
                    <a:lnTo>
                      <a:pt x="0" y="174"/>
                    </a:lnTo>
                    <a:lnTo>
                      <a:pt x="0" y="169"/>
                    </a:lnTo>
                    <a:lnTo>
                      <a:pt x="0" y="169"/>
                    </a:lnTo>
                    <a:lnTo>
                      <a:pt x="60" y="67"/>
                    </a:lnTo>
                    <a:lnTo>
                      <a:pt x="87" y="55"/>
                    </a:lnTo>
                    <a:lnTo>
                      <a:pt x="141" y="20"/>
                    </a:lnTo>
                    <a:lnTo>
                      <a:pt x="187" y="0"/>
                    </a:lnTo>
                    <a:lnTo>
                      <a:pt x="187" y="0"/>
                    </a:lnTo>
                    <a:lnTo>
                      <a:pt x="201" y="7"/>
                    </a:lnTo>
                    <a:lnTo>
                      <a:pt x="209" y="20"/>
                    </a:lnTo>
                    <a:lnTo>
                      <a:pt x="201" y="27"/>
                    </a:lnTo>
                    <a:lnTo>
                      <a:pt x="201" y="27"/>
                    </a:lnTo>
                    <a:lnTo>
                      <a:pt x="194" y="40"/>
                    </a:lnTo>
                    <a:lnTo>
                      <a:pt x="174" y="55"/>
                    </a:lnTo>
                    <a:lnTo>
                      <a:pt x="154" y="67"/>
                    </a:lnTo>
                    <a:lnTo>
                      <a:pt x="154" y="67"/>
                    </a:lnTo>
                    <a:lnTo>
                      <a:pt x="134" y="95"/>
                    </a:lnTo>
                    <a:lnTo>
                      <a:pt x="120" y="129"/>
                    </a:lnTo>
                    <a:lnTo>
                      <a:pt x="100" y="162"/>
                    </a:lnTo>
                    <a:close/>
                  </a:path>
                </a:pathLst>
              </a:custGeom>
              <a:solidFill>
                <a:srgbClr val="CF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4" name="Freeform 722"/>
              <p:cNvSpPr>
                <a:spLocks/>
              </p:cNvSpPr>
              <p:nvPr/>
            </p:nvSpPr>
            <p:spPr bwMode="auto">
              <a:xfrm>
                <a:off x="4262" y="2254"/>
                <a:ext cx="94" cy="87"/>
              </a:xfrm>
              <a:custGeom>
                <a:avLst/>
                <a:gdLst>
                  <a:gd name="T0" fmla="*/ 15 w 189"/>
                  <a:gd name="T1" fmla="*/ 167 h 175"/>
                  <a:gd name="T2" fmla="*/ 28 w 189"/>
                  <a:gd name="T3" fmla="*/ 175 h 175"/>
                  <a:gd name="T4" fmla="*/ 62 w 189"/>
                  <a:gd name="T5" fmla="*/ 175 h 175"/>
                  <a:gd name="T6" fmla="*/ 95 w 189"/>
                  <a:gd name="T7" fmla="*/ 147 h 175"/>
                  <a:gd name="T8" fmla="*/ 95 w 189"/>
                  <a:gd name="T9" fmla="*/ 147 h 175"/>
                  <a:gd name="T10" fmla="*/ 109 w 189"/>
                  <a:gd name="T11" fmla="*/ 122 h 175"/>
                  <a:gd name="T12" fmla="*/ 122 w 189"/>
                  <a:gd name="T13" fmla="*/ 88 h 175"/>
                  <a:gd name="T14" fmla="*/ 142 w 189"/>
                  <a:gd name="T15" fmla="*/ 60 h 175"/>
                  <a:gd name="T16" fmla="*/ 142 w 189"/>
                  <a:gd name="T17" fmla="*/ 60 h 175"/>
                  <a:gd name="T18" fmla="*/ 162 w 189"/>
                  <a:gd name="T19" fmla="*/ 48 h 175"/>
                  <a:gd name="T20" fmla="*/ 176 w 189"/>
                  <a:gd name="T21" fmla="*/ 33 h 175"/>
                  <a:gd name="T22" fmla="*/ 189 w 189"/>
                  <a:gd name="T23" fmla="*/ 28 h 175"/>
                  <a:gd name="T24" fmla="*/ 189 w 189"/>
                  <a:gd name="T25" fmla="*/ 28 h 175"/>
                  <a:gd name="T26" fmla="*/ 189 w 189"/>
                  <a:gd name="T27" fmla="*/ 20 h 175"/>
                  <a:gd name="T28" fmla="*/ 189 w 189"/>
                  <a:gd name="T29" fmla="*/ 8 h 175"/>
                  <a:gd name="T30" fmla="*/ 176 w 189"/>
                  <a:gd name="T31" fmla="*/ 0 h 175"/>
                  <a:gd name="T32" fmla="*/ 176 w 189"/>
                  <a:gd name="T33" fmla="*/ 0 h 175"/>
                  <a:gd name="T34" fmla="*/ 136 w 189"/>
                  <a:gd name="T35" fmla="*/ 20 h 175"/>
                  <a:gd name="T36" fmla="*/ 82 w 189"/>
                  <a:gd name="T37" fmla="*/ 48 h 175"/>
                  <a:gd name="T38" fmla="*/ 55 w 189"/>
                  <a:gd name="T39" fmla="*/ 60 h 175"/>
                  <a:gd name="T40" fmla="*/ 55 w 189"/>
                  <a:gd name="T41" fmla="*/ 60 h 175"/>
                  <a:gd name="T42" fmla="*/ 0 w 189"/>
                  <a:gd name="T43" fmla="*/ 155 h 175"/>
                  <a:gd name="T44" fmla="*/ 0 w 189"/>
                  <a:gd name="T45" fmla="*/ 162 h 175"/>
                  <a:gd name="T46" fmla="*/ 8 w 189"/>
                  <a:gd name="T47" fmla="*/ 162 h 175"/>
                  <a:gd name="T48" fmla="*/ 15 w 189"/>
                  <a:gd name="T49" fmla="*/ 167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9" h="175">
                    <a:moveTo>
                      <a:pt x="15" y="167"/>
                    </a:moveTo>
                    <a:lnTo>
                      <a:pt x="28" y="175"/>
                    </a:lnTo>
                    <a:lnTo>
                      <a:pt x="62" y="175"/>
                    </a:lnTo>
                    <a:lnTo>
                      <a:pt x="95" y="147"/>
                    </a:lnTo>
                    <a:lnTo>
                      <a:pt x="95" y="147"/>
                    </a:lnTo>
                    <a:lnTo>
                      <a:pt x="109" y="122"/>
                    </a:lnTo>
                    <a:lnTo>
                      <a:pt x="122" y="88"/>
                    </a:lnTo>
                    <a:lnTo>
                      <a:pt x="142" y="60"/>
                    </a:lnTo>
                    <a:lnTo>
                      <a:pt x="142" y="60"/>
                    </a:lnTo>
                    <a:lnTo>
                      <a:pt x="162" y="48"/>
                    </a:lnTo>
                    <a:lnTo>
                      <a:pt x="176" y="33"/>
                    </a:lnTo>
                    <a:lnTo>
                      <a:pt x="189" y="28"/>
                    </a:lnTo>
                    <a:lnTo>
                      <a:pt x="189" y="28"/>
                    </a:lnTo>
                    <a:lnTo>
                      <a:pt x="189" y="20"/>
                    </a:lnTo>
                    <a:lnTo>
                      <a:pt x="189" y="8"/>
                    </a:lnTo>
                    <a:lnTo>
                      <a:pt x="176" y="0"/>
                    </a:lnTo>
                    <a:lnTo>
                      <a:pt x="176" y="0"/>
                    </a:lnTo>
                    <a:lnTo>
                      <a:pt x="136" y="20"/>
                    </a:lnTo>
                    <a:lnTo>
                      <a:pt x="82" y="48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0" y="155"/>
                    </a:lnTo>
                    <a:lnTo>
                      <a:pt x="0" y="162"/>
                    </a:lnTo>
                    <a:lnTo>
                      <a:pt x="8" y="162"/>
                    </a:lnTo>
                    <a:lnTo>
                      <a:pt x="15" y="167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5" name="Freeform 723"/>
              <p:cNvSpPr>
                <a:spLocks/>
              </p:cNvSpPr>
              <p:nvPr/>
            </p:nvSpPr>
            <p:spPr bwMode="auto">
              <a:xfrm>
                <a:off x="4342" y="2361"/>
                <a:ext cx="65" cy="31"/>
              </a:xfrm>
              <a:custGeom>
                <a:avLst/>
                <a:gdLst>
                  <a:gd name="T0" fmla="*/ 14 w 129"/>
                  <a:gd name="T1" fmla="*/ 34 h 61"/>
                  <a:gd name="T2" fmla="*/ 7 w 129"/>
                  <a:gd name="T3" fmla="*/ 34 h 61"/>
                  <a:gd name="T4" fmla="*/ 0 w 129"/>
                  <a:gd name="T5" fmla="*/ 27 h 61"/>
                  <a:gd name="T6" fmla="*/ 7 w 129"/>
                  <a:gd name="T7" fmla="*/ 27 h 61"/>
                  <a:gd name="T8" fmla="*/ 7 w 129"/>
                  <a:gd name="T9" fmla="*/ 27 h 61"/>
                  <a:gd name="T10" fmla="*/ 7 w 129"/>
                  <a:gd name="T11" fmla="*/ 27 h 61"/>
                  <a:gd name="T12" fmla="*/ 7 w 129"/>
                  <a:gd name="T13" fmla="*/ 27 h 61"/>
                  <a:gd name="T14" fmla="*/ 14 w 129"/>
                  <a:gd name="T15" fmla="*/ 27 h 61"/>
                  <a:gd name="T16" fmla="*/ 14 w 129"/>
                  <a:gd name="T17" fmla="*/ 27 h 61"/>
                  <a:gd name="T18" fmla="*/ 27 w 129"/>
                  <a:gd name="T19" fmla="*/ 20 h 61"/>
                  <a:gd name="T20" fmla="*/ 42 w 129"/>
                  <a:gd name="T21" fmla="*/ 14 h 61"/>
                  <a:gd name="T22" fmla="*/ 62 w 129"/>
                  <a:gd name="T23" fmla="*/ 7 h 61"/>
                  <a:gd name="T24" fmla="*/ 62 w 129"/>
                  <a:gd name="T25" fmla="*/ 7 h 61"/>
                  <a:gd name="T26" fmla="*/ 81 w 129"/>
                  <a:gd name="T27" fmla="*/ 0 h 61"/>
                  <a:gd name="T28" fmla="*/ 101 w 129"/>
                  <a:gd name="T29" fmla="*/ 0 h 61"/>
                  <a:gd name="T30" fmla="*/ 121 w 129"/>
                  <a:gd name="T31" fmla="*/ 0 h 61"/>
                  <a:gd name="T32" fmla="*/ 121 w 129"/>
                  <a:gd name="T33" fmla="*/ 0 h 61"/>
                  <a:gd name="T34" fmla="*/ 129 w 129"/>
                  <a:gd name="T35" fmla="*/ 7 h 61"/>
                  <a:gd name="T36" fmla="*/ 129 w 129"/>
                  <a:gd name="T37" fmla="*/ 27 h 61"/>
                  <a:gd name="T38" fmla="*/ 114 w 129"/>
                  <a:gd name="T39" fmla="*/ 41 h 61"/>
                  <a:gd name="T40" fmla="*/ 114 w 129"/>
                  <a:gd name="T41" fmla="*/ 41 h 61"/>
                  <a:gd name="T42" fmla="*/ 94 w 129"/>
                  <a:gd name="T43" fmla="*/ 54 h 61"/>
                  <a:gd name="T44" fmla="*/ 81 w 129"/>
                  <a:gd name="T45" fmla="*/ 61 h 61"/>
                  <a:gd name="T46" fmla="*/ 74 w 129"/>
                  <a:gd name="T47" fmla="*/ 54 h 61"/>
                  <a:gd name="T48" fmla="*/ 74 w 129"/>
                  <a:gd name="T49" fmla="*/ 54 h 61"/>
                  <a:gd name="T50" fmla="*/ 62 w 129"/>
                  <a:gd name="T51" fmla="*/ 54 h 61"/>
                  <a:gd name="T52" fmla="*/ 47 w 129"/>
                  <a:gd name="T53" fmla="*/ 54 h 61"/>
                  <a:gd name="T54" fmla="*/ 42 w 129"/>
                  <a:gd name="T55" fmla="*/ 47 h 61"/>
                  <a:gd name="T56" fmla="*/ 42 w 129"/>
                  <a:gd name="T57" fmla="*/ 47 h 61"/>
                  <a:gd name="T58" fmla="*/ 34 w 129"/>
                  <a:gd name="T59" fmla="*/ 47 h 61"/>
                  <a:gd name="T60" fmla="*/ 27 w 129"/>
                  <a:gd name="T61" fmla="*/ 41 h 61"/>
                  <a:gd name="T62" fmla="*/ 27 w 129"/>
                  <a:gd name="T63" fmla="*/ 41 h 61"/>
                  <a:gd name="T64" fmla="*/ 27 w 129"/>
                  <a:gd name="T65" fmla="*/ 41 h 61"/>
                  <a:gd name="T66" fmla="*/ 20 w 129"/>
                  <a:gd name="T67" fmla="*/ 41 h 61"/>
                  <a:gd name="T68" fmla="*/ 14 w 129"/>
                  <a:gd name="T69" fmla="*/ 34 h 61"/>
                  <a:gd name="T70" fmla="*/ 14 w 129"/>
                  <a:gd name="T71" fmla="*/ 3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9" h="61">
                    <a:moveTo>
                      <a:pt x="14" y="34"/>
                    </a:moveTo>
                    <a:lnTo>
                      <a:pt x="7" y="34"/>
                    </a:lnTo>
                    <a:lnTo>
                      <a:pt x="0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27" y="20"/>
                    </a:lnTo>
                    <a:lnTo>
                      <a:pt x="42" y="14"/>
                    </a:lnTo>
                    <a:lnTo>
                      <a:pt x="62" y="7"/>
                    </a:lnTo>
                    <a:lnTo>
                      <a:pt x="62" y="7"/>
                    </a:lnTo>
                    <a:lnTo>
                      <a:pt x="81" y="0"/>
                    </a:lnTo>
                    <a:lnTo>
                      <a:pt x="101" y="0"/>
                    </a:lnTo>
                    <a:lnTo>
                      <a:pt x="121" y="0"/>
                    </a:lnTo>
                    <a:lnTo>
                      <a:pt x="121" y="0"/>
                    </a:lnTo>
                    <a:lnTo>
                      <a:pt x="129" y="7"/>
                    </a:lnTo>
                    <a:lnTo>
                      <a:pt x="129" y="27"/>
                    </a:lnTo>
                    <a:lnTo>
                      <a:pt x="114" y="41"/>
                    </a:lnTo>
                    <a:lnTo>
                      <a:pt x="114" y="41"/>
                    </a:lnTo>
                    <a:lnTo>
                      <a:pt x="94" y="54"/>
                    </a:lnTo>
                    <a:lnTo>
                      <a:pt x="81" y="61"/>
                    </a:lnTo>
                    <a:lnTo>
                      <a:pt x="74" y="54"/>
                    </a:lnTo>
                    <a:lnTo>
                      <a:pt x="74" y="54"/>
                    </a:lnTo>
                    <a:lnTo>
                      <a:pt x="62" y="54"/>
                    </a:lnTo>
                    <a:lnTo>
                      <a:pt x="47" y="54"/>
                    </a:lnTo>
                    <a:lnTo>
                      <a:pt x="42" y="47"/>
                    </a:lnTo>
                    <a:lnTo>
                      <a:pt x="42" y="47"/>
                    </a:lnTo>
                    <a:lnTo>
                      <a:pt x="34" y="47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0" y="41"/>
                    </a:lnTo>
                    <a:lnTo>
                      <a:pt x="14" y="34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C167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6" name="Freeform 724"/>
              <p:cNvSpPr>
                <a:spLocks/>
              </p:cNvSpPr>
              <p:nvPr/>
            </p:nvSpPr>
            <p:spPr bwMode="auto">
              <a:xfrm>
                <a:off x="4346" y="2361"/>
                <a:ext cx="61" cy="28"/>
              </a:xfrm>
              <a:custGeom>
                <a:avLst/>
                <a:gdLst>
                  <a:gd name="T0" fmla="*/ 13 w 122"/>
                  <a:gd name="T1" fmla="*/ 34 h 54"/>
                  <a:gd name="T2" fmla="*/ 7 w 122"/>
                  <a:gd name="T3" fmla="*/ 27 h 54"/>
                  <a:gd name="T4" fmla="*/ 0 w 122"/>
                  <a:gd name="T5" fmla="*/ 27 h 54"/>
                  <a:gd name="T6" fmla="*/ 7 w 122"/>
                  <a:gd name="T7" fmla="*/ 27 h 54"/>
                  <a:gd name="T8" fmla="*/ 7 w 122"/>
                  <a:gd name="T9" fmla="*/ 27 h 54"/>
                  <a:gd name="T10" fmla="*/ 7 w 122"/>
                  <a:gd name="T11" fmla="*/ 27 h 54"/>
                  <a:gd name="T12" fmla="*/ 7 w 122"/>
                  <a:gd name="T13" fmla="*/ 27 h 54"/>
                  <a:gd name="T14" fmla="*/ 13 w 122"/>
                  <a:gd name="T15" fmla="*/ 20 h 54"/>
                  <a:gd name="T16" fmla="*/ 13 w 122"/>
                  <a:gd name="T17" fmla="*/ 20 h 54"/>
                  <a:gd name="T18" fmla="*/ 20 w 122"/>
                  <a:gd name="T19" fmla="*/ 20 h 54"/>
                  <a:gd name="T20" fmla="*/ 40 w 122"/>
                  <a:gd name="T21" fmla="*/ 14 h 54"/>
                  <a:gd name="T22" fmla="*/ 55 w 122"/>
                  <a:gd name="T23" fmla="*/ 7 h 54"/>
                  <a:gd name="T24" fmla="*/ 55 w 122"/>
                  <a:gd name="T25" fmla="*/ 7 h 54"/>
                  <a:gd name="T26" fmla="*/ 74 w 122"/>
                  <a:gd name="T27" fmla="*/ 7 h 54"/>
                  <a:gd name="T28" fmla="*/ 94 w 122"/>
                  <a:gd name="T29" fmla="*/ 0 h 54"/>
                  <a:gd name="T30" fmla="*/ 114 w 122"/>
                  <a:gd name="T31" fmla="*/ 0 h 54"/>
                  <a:gd name="T32" fmla="*/ 114 w 122"/>
                  <a:gd name="T33" fmla="*/ 0 h 54"/>
                  <a:gd name="T34" fmla="*/ 122 w 122"/>
                  <a:gd name="T35" fmla="*/ 7 h 54"/>
                  <a:gd name="T36" fmla="*/ 114 w 122"/>
                  <a:gd name="T37" fmla="*/ 20 h 54"/>
                  <a:gd name="T38" fmla="*/ 102 w 122"/>
                  <a:gd name="T39" fmla="*/ 41 h 54"/>
                  <a:gd name="T40" fmla="*/ 102 w 122"/>
                  <a:gd name="T41" fmla="*/ 41 h 54"/>
                  <a:gd name="T42" fmla="*/ 80 w 122"/>
                  <a:gd name="T43" fmla="*/ 54 h 54"/>
                  <a:gd name="T44" fmla="*/ 74 w 122"/>
                  <a:gd name="T45" fmla="*/ 54 h 54"/>
                  <a:gd name="T46" fmla="*/ 67 w 122"/>
                  <a:gd name="T47" fmla="*/ 54 h 54"/>
                  <a:gd name="T48" fmla="*/ 67 w 122"/>
                  <a:gd name="T49" fmla="*/ 54 h 54"/>
                  <a:gd name="T50" fmla="*/ 55 w 122"/>
                  <a:gd name="T51" fmla="*/ 54 h 54"/>
                  <a:gd name="T52" fmla="*/ 40 w 122"/>
                  <a:gd name="T53" fmla="*/ 47 h 54"/>
                  <a:gd name="T54" fmla="*/ 35 w 122"/>
                  <a:gd name="T55" fmla="*/ 41 h 54"/>
                  <a:gd name="T56" fmla="*/ 35 w 122"/>
                  <a:gd name="T57" fmla="*/ 41 h 54"/>
                  <a:gd name="T58" fmla="*/ 27 w 122"/>
                  <a:gd name="T59" fmla="*/ 41 h 54"/>
                  <a:gd name="T60" fmla="*/ 27 w 122"/>
                  <a:gd name="T61" fmla="*/ 41 h 54"/>
                  <a:gd name="T62" fmla="*/ 20 w 122"/>
                  <a:gd name="T63" fmla="*/ 34 h 54"/>
                  <a:gd name="T64" fmla="*/ 20 w 122"/>
                  <a:gd name="T65" fmla="*/ 34 h 54"/>
                  <a:gd name="T66" fmla="*/ 13 w 122"/>
                  <a:gd name="T67" fmla="*/ 34 h 54"/>
                  <a:gd name="T68" fmla="*/ 13 w 122"/>
                  <a:gd name="T69" fmla="*/ 34 h 54"/>
                  <a:gd name="T70" fmla="*/ 13 w 122"/>
                  <a:gd name="T71" fmla="*/ 3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" h="54">
                    <a:moveTo>
                      <a:pt x="13" y="34"/>
                    </a:moveTo>
                    <a:lnTo>
                      <a:pt x="7" y="27"/>
                    </a:lnTo>
                    <a:lnTo>
                      <a:pt x="0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20" y="20"/>
                    </a:lnTo>
                    <a:lnTo>
                      <a:pt x="40" y="14"/>
                    </a:lnTo>
                    <a:lnTo>
                      <a:pt x="55" y="7"/>
                    </a:lnTo>
                    <a:lnTo>
                      <a:pt x="55" y="7"/>
                    </a:lnTo>
                    <a:lnTo>
                      <a:pt x="74" y="7"/>
                    </a:lnTo>
                    <a:lnTo>
                      <a:pt x="94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22" y="7"/>
                    </a:lnTo>
                    <a:lnTo>
                      <a:pt x="114" y="20"/>
                    </a:lnTo>
                    <a:lnTo>
                      <a:pt x="102" y="41"/>
                    </a:lnTo>
                    <a:lnTo>
                      <a:pt x="102" y="41"/>
                    </a:lnTo>
                    <a:lnTo>
                      <a:pt x="80" y="54"/>
                    </a:lnTo>
                    <a:lnTo>
                      <a:pt x="74" y="54"/>
                    </a:lnTo>
                    <a:lnTo>
                      <a:pt x="67" y="54"/>
                    </a:lnTo>
                    <a:lnTo>
                      <a:pt x="67" y="54"/>
                    </a:lnTo>
                    <a:lnTo>
                      <a:pt x="55" y="54"/>
                    </a:lnTo>
                    <a:lnTo>
                      <a:pt x="40" y="47"/>
                    </a:lnTo>
                    <a:lnTo>
                      <a:pt x="35" y="41"/>
                    </a:lnTo>
                    <a:lnTo>
                      <a:pt x="35" y="41"/>
                    </a:lnTo>
                    <a:lnTo>
                      <a:pt x="27" y="41"/>
                    </a:lnTo>
                    <a:lnTo>
                      <a:pt x="27" y="41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3" y="34"/>
                    </a:lnTo>
                    <a:lnTo>
                      <a:pt x="13" y="34"/>
                    </a:lnTo>
                    <a:lnTo>
                      <a:pt x="13" y="34"/>
                    </a:lnTo>
                    <a:close/>
                  </a:path>
                </a:pathLst>
              </a:custGeom>
              <a:solidFill>
                <a:srgbClr val="BC60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7" name="Freeform 725"/>
              <p:cNvSpPr>
                <a:spLocks/>
              </p:cNvSpPr>
              <p:nvPr/>
            </p:nvSpPr>
            <p:spPr bwMode="auto">
              <a:xfrm>
                <a:off x="4350" y="2361"/>
                <a:ext cx="53" cy="24"/>
              </a:xfrm>
              <a:custGeom>
                <a:avLst/>
                <a:gdLst>
                  <a:gd name="T0" fmla="*/ 6 w 107"/>
                  <a:gd name="T1" fmla="*/ 27 h 47"/>
                  <a:gd name="T2" fmla="*/ 0 w 107"/>
                  <a:gd name="T3" fmla="*/ 27 h 47"/>
                  <a:gd name="T4" fmla="*/ 0 w 107"/>
                  <a:gd name="T5" fmla="*/ 27 h 47"/>
                  <a:gd name="T6" fmla="*/ 6 w 107"/>
                  <a:gd name="T7" fmla="*/ 20 h 47"/>
                  <a:gd name="T8" fmla="*/ 6 w 107"/>
                  <a:gd name="T9" fmla="*/ 20 h 47"/>
                  <a:gd name="T10" fmla="*/ 6 w 107"/>
                  <a:gd name="T11" fmla="*/ 27 h 47"/>
                  <a:gd name="T12" fmla="*/ 6 w 107"/>
                  <a:gd name="T13" fmla="*/ 27 h 47"/>
                  <a:gd name="T14" fmla="*/ 13 w 107"/>
                  <a:gd name="T15" fmla="*/ 20 h 47"/>
                  <a:gd name="T16" fmla="*/ 13 w 107"/>
                  <a:gd name="T17" fmla="*/ 20 h 47"/>
                  <a:gd name="T18" fmla="*/ 20 w 107"/>
                  <a:gd name="T19" fmla="*/ 20 h 47"/>
                  <a:gd name="T20" fmla="*/ 33 w 107"/>
                  <a:gd name="T21" fmla="*/ 14 h 47"/>
                  <a:gd name="T22" fmla="*/ 48 w 107"/>
                  <a:gd name="T23" fmla="*/ 7 h 47"/>
                  <a:gd name="T24" fmla="*/ 48 w 107"/>
                  <a:gd name="T25" fmla="*/ 7 h 47"/>
                  <a:gd name="T26" fmla="*/ 67 w 107"/>
                  <a:gd name="T27" fmla="*/ 7 h 47"/>
                  <a:gd name="T28" fmla="*/ 80 w 107"/>
                  <a:gd name="T29" fmla="*/ 0 h 47"/>
                  <a:gd name="T30" fmla="*/ 100 w 107"/>
                  <a:gd name="T31" fmla="*/ 0 h 47"/>
                  <a:gd name="T32" fmla="*/ 100 w 107"/>
                  <a:gd name="T33" fmla="*/ 0 h 47"/>
                  <a:gd name="T34" fmla="*/ 107 w 107"/>
                  <a:gd name="T35" fmla="*/ 7 h 47"/>
                  <a:gd name="T36" fmla="*/ 107 w 107"/>
                  <a:gd name="T37" fmla="*/ 20 h 47"/>
                  <a:gd name="T38" fmla="*/ 95 w 107"/>
                  <a:gd name="T39" fmla="*/ 34 h 47"/>
                  <a:gd name="T40" fmla="*/ 95 w 107"/>
                  <a:gd name="T41" fmla="*/ 34 h 47"/>
                  <a:gd name="T42" fmla="*/ 73 w 107"/>
                  <a:gd name="T43" fmla="*/ 47 h 47"/>
                  <a:gd name="T44" fmla="*/ 67 w 107"/>
                  <a:gd name="T45" fmla="*/ 47 h 47"/>
                  <a:gd name="T46" fmla="*/ 60 w 107"/>
                  <a:gd name="T47" fmla="*/ 47 h 47"/>
                  <a:gd name="T48" fmla="*/ 60 w 107"/>
                  <a:gd name="T49" fmla="*/ 47 h 47"/>
                  <a:gd name="T50" fmla="*/ 48 w 107"/>
                  <a:gd name="T51" fmla="*/ 47 h 47"/>
                  <a:gd name="T52" fmla="*/ 33 w 107"/>
                  <a:gd name="T53" fmla="*/ 41 h 47"/>
                  <a:gd name="T54" fmla="*/ 28 w 107"/>
                  <a:gd name="T55" fmla="*/ 41 h 47"/>
                  <a:gd name="T56" fmla="*/ 28 w 107"/>
                  <a:gd name="T57" fmla="*/ 41 h 47"/>
                  <a:gd name="T58" fmla="*/ 20 w 107"/>
                  <a:gd name="T59" fmla="*/ 41 h 47"/>
                  <a:gd name="T60" fmla="*/ 20 w 107"/>
                  <a:gd name="T61" fmla="*/ 34 h 47"/>
                  <a:gd name="T62" fmla="*/ 20 w 107"/>
                  <a:gd name="T63" fmla="*/ 34 h 47"/>
                  <a:gd name="T64" fmla="*/ 20 w 107"/>
                  <a:gd name="T65" fmla="*/ 34 h 47"/>
                  <a:gd name="T66" fmla="*/ 13 w 107"/>
                  <a:gd name="T67" fmla="*/ 34 h 47"/>
                  <a:gd name="T68" fmla="*/ 6 w 107"/>
                  <a:gd name="T69" fmla="*/ 34 h 47"/>
                  <a:gd name="T70" fmla="*/ 6 w 107"/>
                  <a:gd name="T71" fmla="*/ 2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07" h="47">
                    <a:moveTo>
                      <a:pt x="6" y="27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7"/>
                    </a:lnTo>
                    <a:lnTo>
                      <a:pt x="6" y="27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20" y="20"/>
                    </a:lnTo>
                    <a:lnTo>
                      <a:pt x="33" y="14"/>
                    </a:lnTo>
                    <a:lnTo>
                      <a:pt x="48" y="7"/>
                    </a:lnTo>
                    <a:lnTo>
                      <a:pt x="48" y="7"/>
                    </a:lnTo>
                    <a:lnTo>
                      <a:pt x="67" y="7"/>
                    </a:lnTo>
                    <a:lnTo>
                      <a:pt x="80" y="0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07" y="7"/>
                    </a:lnTo>
                    <a:lnTo>
                      <a:pt x="107" y="20"/>
                    </a:lnTo>
                    <a:lnTo>
                      <a:pt x="95" y="34"/>
                    </a:lnTo>
                    <a:lnTo>
                      <a:pt x="95" y="34"/>
                    </a:lnTo>
                    <a:lnTo>
                      <a:pt x="73" y="47"/>
                    </a:lnTo>
                    <a:lnTo>
                      <a:pt x="67" y="47"/>
                    </a:lnTo>
                    <a:lnTo>
                      <a:pt x="60" y="47"/>
                    </a:lnTo>
                    <a:lnTo>
                      <a:pt x="60" y="47"/>
                    </a:lnTo>
                    <a:lnTo>
                      <a:pt x="48" y="47"/>
                    </a:lnTo>
                    <a:lnTo>
                      <a:pt x="33" y="41"/>
                    </a:lnTo>
                    <a:lnTo>
                      <a:pt x="28" y="41"/>
                    </a:lnTo>
                    <a:lnTo>
                      <a:pt x="28" y="41"/>
                    </a:lnTo>
                    <a:lnTo>
                      <a:pt x="20" y="41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3" y="34"/>
                    </a:lnTo>
                    <a:lnTo>
                      <a:pt x="6" y="34"/>
                    </a:lnTo>
                    <a:lnTo>
                      <a:pt x="6" y="27"/>
                    </a:lnTo>
                    <a:close/>
                  </a:path>
                </a:pathLst>
              </a:custGeom>
              <a:solidFill>
                <a:srgbClr val="B75A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8" name="Freeform 726"/>
              <p:cNvSpPr>
                <a:spLocks/>
              </p:cNvSpPr>
              <p:nvPr/>
            </p:nvSpPr>
            <p:spPr bwMode="auto">
              <a:xfrm>
                <a:off x="4352" y="2361"/>
                <a:ext cx="48" cy="24"/>
              </a:xfrm>
              <a:custGeom>
                <a:avLst/>
                <a:gdLst>
                  <a:gd name="T0" fmla="*/ 0 w 94"/>
                  <a:gd name="T1" fmla="*/ 20 h 47"/>
                  <a:gd name="T2" fmla="*/ 0 w 94"/>
                  <a:gd name="T3" fmla="*/ 20 h 47"/>
                  <a:gd name="T4" fmla="*/ 0 w 94"/>
                  <a:gd name="T5" fmla="*/ 20 h 47"/>
                  <a:gd name="T6" fmla="*/ 7 w 94"/>
                  <a:gd name="T7" fmla="*/ 20 h 47"/>
                  <a:gd name="T8" fmla="*/ 7 w 94"/>
                  <a:gd name="T9" fmla="*/ 20 h 47"/>
                  <a:gd name="T10" fmla="*/ 14 w 94"/>
                  <a:gd name="T11" fmla="*/ 20 h 47"/>
                  <a:gd name="T12" fmla="*/ 27 w 94"/>
                  <a:gd name="T13" fmla="*/ 14 h 47"/>
                  <a:gd name="T14" fmla="*/ 47 w 94"/>
                  <a:gd name="T15" fmla="*/ 7 h 47"/>
                  <a:gd name="T16" fmla="*/ 47 w 94"/>
                  <a:gd name="T17" fmla="*/ 7 h 47"/>
                  <a:gd name="T18" fmla="*/ 61 w 94"/>
                  <a:gd name="T19" fmla="*/ 7 h 47"/>
                  <a:gd name="T20" fmla="*/ 74 w 94"/>
                  <a:gd name="T21" fmla="*/ 0 h 47"/>
                  <a:gd name="T22" fmla="*/ 89 w 94"/>
                  <a:gd name="T23" fmla="*/ 0 h 47"/>
                  <a:gd name="T24" fmla="*/ 89 w 94"/>
                  <a:gd name="T25" fmla="*/ 0 h 47"/>
                  <a:gd name="T26" fmla="*/ 94 w 94"/>
                  <a:gd name="T27" fmla="*/ 7 h 47"/>
                  <a:gd name="T28" fmla="*/ 94 w 94"/>
                  <a:gd name="T29" fmla="*/ 20 h 47"/>
                  <a:gd name="T30" fmla="*/ 81 w 94"/>
                  <a:gd name="T31" fmla="*/ 34 h 47"/>
                  <a:gd name="T32" fmla="*/ 81 w 94"/>
                  <a:gd name="T33" fmla="*/ 34 h 47"/>
                  <a:gd name="T34" fmla="*/ 67 w 94"/>
                  <a:gd name="T35" fmla="*/ 41 h 47"/>
                  <a:gd name="T36" fmla="*/ 54 w 94"/>
                  <a:gd name="T37" fmla="*/ 47 h 47"/>
                  <a:gd name="T38" fmla="*/ 47 w 94"/>
                  <a:gd name="T39" fmla="*/ 41 h 47"/>
                  <a:gd name="T40" fmla="*/ 47 w 94"/>
                  <a:gd name="T41" fmla="*/ 41 h 47"/>
                  <a:gd name="T42" fmla="*/ 42 w 94"/>
                  <a:gd name="T43" fmla="*/ 41 h 47"/>
                  <a:gd name="T44" fmla="*/ 34 w 94"/>
                  <a:gd name="T45" fmla="*/ 41 h 47"/>
                  <a:gd name="T46" fmla="*/ 27 w 94"/>
                  <a:gd name="T47" fmla="*/ 34 h 47"/>
                  <a:gd name="T48" fmla="*/ 27 w 94"/>
                  <a:gd name="T49" fmla="*/ 34 h 47"/>
                  <a:gd name="T50" fmla="*/ 22 w 94"/>
                  <a:gd name="T51" fmla="*/ 34 h 47"/>
                  <a:gd name="T52" fmla="*/ 22 w 94"/>
                  <a:gd name="T53" fmla="*/ 34 h 47"/>
                  <a:gd name="T54" fmla="*/ 14 w 94"/>
                  <a:gd name="T55" fmla="*/ 27 h 47"/>
                  <a:gd name="T56" fmla="*/ 14 w 94"/>
                  <a:gd name="T57" fmla="*/ 27 h 47"/>
                  <a:gd name="T58" fmla="*/ 7 w 94"/>
                  <a:gd name="T59" fmla="*/ 27 h 47"/>
                  <a:gd name="T60" fmla="*/ 7 w 94"/>
                  <a:gd name="T61" fmla="*/ 27 h 47"/>
                  <a:gd name="T62" fmla="*/ 7 w 94"/>
                  <a:gd name="T63" fmla="*/ 27 h 47"/>
                  <a:gd name="T64" fmla="*/ 7 w 94"/>
                  <a:gd name="T65" fmla="*/ 27 h 47"/>
                  <a:gd name="T66" fmla="*/ 0 w 94"/>
                  <a:gd name="T67" fmla="*/ 27 h 47"/>
                  <a:gd name="T68" fmla="*/ 0 w 94"/>
                  <a:gd name="T69" fmla="*/ 20 h 47"/>
                  <a:gd name="T70" fmla="*/ 0 w 94"/>
                  <a:gd name="T71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4" h="47">
                    <a:moveTo>
                      <a:pt x="0" y="20"/>
                    </a:moveTo>
                    <a:lnTo>
                      <a:pt x="0" y="20"/>
                    </a:lnTo>
                    <a:lnTo>
                      <a:pt x="0" y="20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14" y="20"/>
                    </a:lnTo>
                    <a:lnTo>
                      <a:pt x="27" y="14"/>
                    </a:lnTo>
                    <a:lnTo>
                      <a:pt x="47" y="7"/>
                    </a:lnTo>
                    <a:lnTo>
                      <a:pt x="47" y="7"/>
                    </a:lnTo>
                    <a:lnTo>
                      <a:pt x="61" y="7"/>
                    </a:lnTo>
                    <a:lnTo>
                      <a:pt x="74" y="0"/>
                    </a:lnTo>
                    <a:lnTo>
                      <a:pt x="89" y="0"/>
                    </a:lnTo>
                    <a:lnTo>
                      <a:pt x="89" y="0"/>
                    </a:lnTo>
                    <a:lnTo>
                      <a:pt x="94" y="7"/>
                    </a:lnTo>
                    <a:lnTo>
                      <a:pt x="94" y="20"/>
                    </a:lnTo>
                    <a:lnTo>
                      <a:pt x="81" y="34"/>
                    </a:lnTo>
                    <a:lnTo>
                      <a:pt x="81" y="34"/>
                    </a:lnTo>
                    <a:lnTo>
                      <a:pt x="67" y="41"/>
                    </a:lnTo>
                    <a:lnTo>
                      <a:pt x="54" y="47"/>
                    </a:lnTo>
                    <a:lnTo>
                      <a:pt x="47" y="41"/>
                    </a:lnTo>
                    <a:lnTo>
                      <a:pt x="47" y="41"/>
                    </a:lnTo>
                    <a:lnTo>
                      <a:pt x="42" y="41"/>
                    </a:lnTo>
                    <a:lnTo>
                      <a:pt x="34" y="41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4" y="27"/>
                    </a:lnTo>
                    <a:lnTo>
                      <a:pt x="14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7" y="27"/>
                    </a:lnTo>
                    <a:lnTo>
                      <a:pt x="0" y="27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B25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19" name="Freeform 727"/>
              <p:cNvSpPr>
                <a:spLocks/>
              </p:cNvSpPr>
              <p:nvPr/>
            </p:nvSpPr>
            <p:spPr bwMode="auto">
              <a:xfrm>
                <a:off x="4360" y="2361"/>
                <a:ext cx="50" cy="24"/>
              </a:xfrm>
              <a:custGeom>
                <a:avLst/>
                <a:gdLst>
                  <a:gd name="T0" fmla="*/ 0 w 100"/>
                  <a:gd name="T1" fmla="*/ 41 h 47"/>
                  <a:gd name="T2" fmla="*/ 8 w 100"/>
                  <a:gd name="T3" fmla="*/ 41 h 47"/>
                  <a:gd name="T4" fmla="*/ 20 w 100"/>
                  <a:gd name="T5" fmla="*/ 47 h 47"/>
                  <a:gd name="T6" fmla="*/ 33 w 100"/>
                  <a:gd name="T7" fmla="*/ 47 h 47"/>
                  <a:gd name="T8" fmla="*/ 33 w 100"/>
                  <a:gd name="T9" fmla="*/ 47 h 47"/>
                  <a:gd name="T10" fmla="*/ 53 w 100"/>
                  <a:gd name="T11" fmla="*/ 47 h 47"/>
                  <a:gd name="T12" fmla="*/ 80 w 100"/>
                  <a:gd name="T13" fmla="*/ 34 h 47"/>
                  <a:gd name="T14" fmla="*/ 100 w 100"/>
                  <a:gd name="T15" fmla="*/ 14 h 47"/>
                  <a:gd name="T16" fmla="*/ 100 w 100"/>
                  <a:gd name="T17" fmla="*/ 14 h 47"/>
                  <a:gd name="T18" fmla="*/ 95 w 100"/>
                  <a:gd name="T19" fmla="*/ 7 h 47"/>
                  <a:gd name="T20" fmla="*/ 80 w 100"/>
                  <a:gd name="T21" fmla="*/ 0 h 47"/>
                  <a:gd name="T22" fmla="*/ 40 w 100"/>
                  <a:gd name="T23" fmla="*/ 7 h 47"/>
                  <a:gd name="T24" fmla="*/ 40 w 100"/>
                  <a:gd name="T25" fmla="*/ 7 h 47"/>
                  <a:gd name="T26" fmla="*/ 20 w 100"/>
                  <a:gd name="T27" fmla="*/ 14 h 47"/>
                  <a:gd name="T28" fmla="*/ 8 w 100"/>
                  <a:gd name="T29" fmla="*/ 20 h 47"/>
                  <a:gd name="T30" fmla="*/ 0 w 100"/>
                  <a:gd name="T31" fmla="*/ 4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47">
                    <a:moveTo>
                      <a:pt x="0" y="41"/>
                    </a:moveTo>
                    <a:lnTo>
                      <a:pt x="8" y="41"/>
                    </a:lnTo>
                    <a:lnTo>
                      <a:pt x="20" y="47"/>
                    </a:lnTo>
                    <a:lnTo>
                      <a:pt x="33" y="47"/>
                    </a:lnTo>
                    <a:lnTo>
                      <a:pt x="33" y="47"/>
                    </a:lnTo>
                    <a:lnTo>
                      <a:pt x="53" y="47"/>
                    </a:lnTo>
                    <a:lnTo>
                      <a:pt x="80" y="34"/>
                    </a:lnTo>
                    <a:lnTo>
                      <a:pt x="100" y="14"/>
                    </a:lnTo>
                    <a:lnTo>
                      <a:pt x="100" y="14"/>
                    </a:lnTo>
                    <a:lnTo>
                      <a:pt x="95" y="7"/>
                    </a:lnTo>
                    <a:lnTo>
                      <a:pt x="80" y="0"/>
                    </a:lnTo>
                    <a:lnTo>
                      <a:pt x="40" y="7"/>
                    </a:lnTo>
                    <a:lnTo>
                      <a:pt x="40" y="7"/>
                    </a:lnTo>
                    <a:lnTo>
                      <a:pt x="20" y="14"/>
                    </a:lnTo>
                    <a:lnTo>
                      <a:pt x="8" y="20"/>
                    </a:lnTo>
                    <a:lnTo>
                      <a:pt x="0" y="41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0" name="Freeform 728"/>
              <p:cNvSpPr>
                <a:spLocks/>
              </p:cNvSpPr>
              <p:nvPr/>
            </p:nvSpPr>
            <p:spPr bwMode="auto">
              <a:xfrm>
                <a:off x="4259" y="2361"/>
                <a:ext cx="44" cy="21"/>
              </a:xfrm>
              <a:custGeom>
                <a:avLst/>
                <a:gdLst>
                  <a:gd name="T0" fmla="*/ 0 w 87"/>
                  <a:gd name="T1" fmla="*/ 14 h 41"/>
                  <a:gd name="T2" fmla="*/ 5 w 87"/>
                  <a:gd name="T3" fmla="*/ 20 h 41"/>
                  <a:gd name="T4" fmla="*/ 13 w 87"/>
                  <a:gd name="T5" fmla="*/ 34 h 41"/>
                  <a:gd name="T6" fmla="*/ 33 w 87"/>
                  <a:gd name="T7" fmla="*/ 41 h 41"/>
                  <a:gd name="T8" fmla="*/ 33 w 87"/>
                  <a:gd name="T9" fmla="*/ 41 h 41"/>
                  <a:gd name="T10" fmla="*/ 53 w 87"/>
                  <a:gd name="T11" fmla="*/ 41 h 41"/>
                  <a:gd name="T12" fmla="*/ 74 w 87"/>
                  <a:gd name="T13" fmla="*/ 41 h 41"/>
                  <a:gd name="T14" fmla="*/ 87 w 87"/>
                  <a:gd name="T15" fmla="*/ 34 h 41"/>
                  <a:gd name="T16" fmla="*/ 87 w 87"/>
                  <a:gd name="T17" fmla="*/ 34 h 41"/>
                  <a:gd name="T18" fmla="*/ 87 w 87"/>
                  <a:gd name="T19" fmla="*/ 34 h 41"/>
                  <a:gd name="T20" fmla="*/ 80 w 87"/>
                  <a:gd name="T21" fmla="*/ 27 h 41"/>
                  <a:gd name="T22" fmla="*/ 80 w 87"/>
                  <a:gd name="T23" fmla="*/ 20 h 41"/>
                  <a:gd name="T24" fmla="*/ 80 w 87"/>
                  <a:gd name="T25" fmla="*/ 20 h 41"/>
                  <a:gd name="T26" fmla="*/ 67 w 87"/>
                  <a:gd name="T27" fmla="*/ 14 h 41"/>
                  <a:gd name="T28" fmla="*/ 40 w 87"/>
                  <a:gd name="T29" fmla="*/ 7 h 41"/>
                  <a:gd name="T30" fmla="*/ 27 w 87"/>
                  <a:gd name="T31" fmla="*/ 0 h 41"/>
                  <a:gd name="T32" fmla="*/ 27 w 87"/>
                  <a:gd name="T33" fmla="*/ 0 h 41"/>
                  <a:gd name="T34" fmla="*/ 13 w 87"/>
                  <a:gd name="T35" fmla="*/ 0 h 41"/>
                  <a:gd name="T36" fmla="*/ 5 w 87"/>
                  <a:gd name="T37" fmla="*/ 7 h 41"/>
                  <a:gd name="T38" fmla="*/ 0 w 87"/>
                  <a:gd name="T39" fmla="*/ 14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7" h="41">
                    <a:moveTo>
                      <a:pt x="0" y="14"/>
                    </a:moveTo>
                    <a:lnTo>
                      <a:pt x="5" y="20"/>
                    </a:lnTo>
                    <a:lnTo>
                      <a:pt x="13" y="34"/>
                    </a:lnTo>
                    <a:lnTo>
                      <a:pt x="33" y="41"/>
                    </a:lnTo>
                    <a:lnTo>
                      <a:pt x="33" y="41"/>
                    </a:lnTo>
                    <a:lnTo>
                      <a:pt x="53" y="41"/>
                    </a:lnTo>
                    <a:lnTo>
                      <a:pt x="74" y="41"/>
                    </a:lnTo>
                    <a:lnTo>
                      <a:pt x="87" y="34"/>
                    </a:lnTo>
                    <a:lnTo>
                      <a:pt x="87" y="34"/>
                    </a:lnTo>
                    <a:lnTo>
                      <a:pt x="87" y="34"/>
                    </a:lnTo>
                    <a:lnTo>
                      <a:pt x="80" y="27"/>
                    </a:lnTo>
                    <a:lnTo>
                      <a:pt x="80" y="20"/>
                    </a:lnTo>
                    <a:lnTo>
                      <a:pt x="80" y="20"/>
                    </a:lnTo>
                    <a:lnTo>
                      <a:pt x="67" y="14"/>
                    </a:lnTo>
                    <a:lnTo>
                      <a:pt x="40" y="7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13" y="0"/>
                    </a:lnTo>
                    <a:lnTo>
                      <a:pt x="5" y="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C66D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1" name="Freeform 729"/>
              <p:cNvSpPr>
                <a:spLocks/>
              </p:cNvSpPr>
              <p:nvPr/>
            </p:nvSpPr>
            <p:spPr bwMode="auto">
              <a:xfrm>
                <a:off x="4360" y="2365"/>
                <a:ext cx="50" cy="20"/>
              </a:xfrm>
              <a:custGeom>
                <a:avLst/>
                <a:gdLst>
                  <a:gd name="T0" fmla="*/ 40 w 100"/>
                  <a:gd name="T1" fmla="*/ 0 h 40"/>
                  <a:gd name="T2" fmla="*/ 80 w 100"/>
                  <a:gd name="T3" fmla="*/ 0 h 40"/>
                  <a:gd name="T4" fmla="*/ 95 w 100"/>
                  <a:gd name="T5" fmla="*/ 7 h 40"/>
                  <a:gd name="T6" fmla="*/ 100 w 100"/>
                  <a:gd name="T7" fmla="*/ 7 h 40"/>
                  <a:gd name="T8" fmla="*/ 100 w 100"/>
                  <a:gd name="T9" fmla="*/ 7 h 40"/>
                  <a:gd name="T10" fmla="*/ 80 w 100"/>
                  <a:gd name="T11" fmla="*/ 27 h 40"/>
                  <a:gd name="T12" fmla="*/ 53 w 100"/>
                  <a:gd name="T13" fmla="*/ 40 h 40"/>
                  <a:gd name="T14" fmla="*/ 33 w 100"/>
                  <a:gd name="T15" fmla="*/ 40 h 40"/>
                  <a:gd name="T16" fmla="*/ 33 w 100"/>
                  <a:gd name="T17" fmla="*/ 40 h 40"/>
                  <a:gd name="T18" fmla="*/ 20 w 100"/>
                  <a:gd name="T19" fmla="*/ 40 h 40"/>
                  <a:gd name="T20" fmla="*/ 8 w 100"/>
                  <a:gd name="T21" fmla="*/ 34 h 40"/>
                  <a:gd name="T22" fmla="*/ 0 w 100"/>
                  <a:gd name="T23" fmla="*/ 34 h 40"/>
                  <a:gd name="T24" fmla="*/ 0 w 100"/>
                  <a:gd name="T25" fmla="*/ 34 h 40"/>
                  <a:gd name="T26" fmla="*/ 8 w 100"/>
                  <a:gd name="T27" fmla="*/ 13 h 40"/>
                  <a:gd name="T28" fmla="*/ 20 w 100"/>
                  <a:gd name="T29" fmla="*/ 7 h 40"/>
                  <a:gd name="T30" fmla="*/ 40 w 100"/>
                  <a:gd name="T3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0" h="40">
                    <a:moveTo>
                      <a:pt x="40" y="0"/>
                    </a:moveTo>
                    <a:lnTo>
                      <a:pt x="80" y="0"/>
                    </a:lnTo>
                    <a:lnTo>
                      <a:pt x="95" y="7"/>
                    </a:lnTo>
                    <a:lnTo>
                      <a:pt x="100" y="7"/>
                    </a:lnTo>
                    <a:lnTo>
                      <a:pt x="100" y="7"/>
                    </a:lnTo>
                    <a:lnTo>
                      <a:pt x="80" y="27"/>
                    </a:lnTo>
                    <a:lnTo>
                      <a:pt x="53" y="40"/>
                    </a:lnTo>
                    <a:lnTo>
                      <a:pt x="33" y="40"/>
                    </a:lnTo>
                    <a:lnTo>
                      <a:pt x="33" y="40"/>
                    </a:lnTo>
                    <a:lnTo>
                      <a:pt x="20" y="40"/>
                    </a:lnTo>
                    <a:lnTo>
                      <a:pt x="8" y="34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8" y="13"/>
                    </a:lnTo>
                    <a:lnTo>
                      <a:pt x="20" y="7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CE76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2" name="Freeform 730"/>
              <p:cNvSpPr>
                <a:spLocks/>
              </p:cNvSpPr>
              <p:nvPr/>
            </p:nvSpPr>
            <p:spPr bwMode="auto">
              <a:xfrm>
                <a:off x="4360" y="2369"/>
                <a:ext cx="47" cy="16"/>
              </a:xfrm>
              <a:custGeom>
                <a:avLst/>
                <a:gdLst>
                  <a:gd name="T0" fmla="*/ 40 w 95"/>
                  <a:gd name="T1" fmla="*/ 0 h 33"/>
                  <a:gd name="T2" fmla="*/ 75 w 95"/>
                  <a:gd name="T3" fmla="*/ 0 h 33"/>
                  <a:gd name="T4" fmla="*/ 87 w 95"/>
                  <a:gd name="T5" fmla="*/ 6 h 33"/>
                  <a:gd name="T6" fmla="*/ 95 w 95"/>
                  <a:gd name="T7" fmla="*/ 6 h 33"/>
                  <a:gd name="T8" fmla="*/ 95 w 95"/>
                  <a:gd name="T9" fmla="*/ 6 h 33"/>
                  <a:gd name="T10" fmla="*/ 80 w 95"/>
                  <a:gd name="T11" fmla="*/ 20 h 33"/>
                  <a:gd name="T12" fmla="*/ 53 w 95"/>
                  <a:gd name="T13" fmla="*/ 33 h 33"/>
                  <a:gd name="T14" fmla="*/ 33 w 95"/>
                  <a:gd name="T15" fmla="*/ 33 h 33"/>
                  <a:gd name="T16" fmla="*/ 33 w 95"/>
                  <a:gd name="T17" fmla="*/ 33 h 33"/>
                  <a:gd name="T18" fmla="*/ 20 w 95"/>
                  <a:gd name="T19" fmla="*/ 33 h 33"/>
                  <a:gd name="T20" fmla="*/ 8 w 95"/>
                  <a:gd name="T21" fmla="*/ 27 h 33"/>
                  <a:gd name="T22" fmla="*/ 0 w 95"/>
                  <a:gd name="T23" fmla="*/ 27 h 33"/>
                  <a:gd name="T24" fmla="*/ 0 w 95"/>
                  <a:gd name="T25" fmla="*/ 27 h 33"/>
                  <a:gd name="T26" fmla="*/ 13 w 95"/>
                  <a:gd name="T27" fmla="*/ 13 h 33"/>
                  <a:gd name="T28" fmla="*/ 20 w 95"/>
                  <a:gd name="T29" fmla="*/ 0 h 33"/>
                  <a:gd name="T30" fmla="*/ 40 w 95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5" h="33">
                    <a:moveTo>
                      <a:pt x="40" y="0"/>
                    </a:moveTo>
                    <a:lnTo>
                      <a:pt x="75" y="0"/>
                    </a:lnTo>
                    <a:lnTo>
                      <a:pt x="87" y="6"/>
                    </a:lnTo>
                    <a:lnTo>
                      <a:pt x="95" y="6"/>
                    </a:lnTo>
                    <a:lnTo>
                      <a:pt x="95" y="6"/>
                    </a:lnTo>
                    <a:lnTo>
                      <a:pt x="80" y="20"/>
                    </a:lnTo>
                    <a:lnTo>
                      <a:pt x="53" y="33"/>
                    </a:lnTo>
                    <a:lnTo>
                      <a:pt x="33" y="33"/>
                    </a:lnTo>
                    <a:lnTo>
                      <a:pt x="33" y="33"/>
                    </a:lnTo>
                    <a:lnTo>
                      <a:pt x="20" y="33"/>
                    </a:lnTo>
                    <a:lnTo>
                      <a:pt x="8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13" y="13"/>
                    </a:lnTo>
                    <a:lnTo>
                      <a:pt x="20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D580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3" name="Freeform 731"/>
              <p:cNvSpPr>
                <a:spLocks/>
              </p:cNvSpPr>
              <p:nvPr/>
            </p:nvSpPr>
            <p:spPr bwMode="auto">
              <a:xfrm>
                <a:off x="4363" y="2369"/>
                <a:ext cx="44" cy="16"/>
              </a:xfrm>
              <a:custGeom>
                <a:avLst/>
                <a:gdLst>
                  <a:gd name="T0" fmla="*/ 32 w 87"/>
                  <a:gd name="T1" fmla="*/ 0 h 33"/>
                  <a:gd name="T2" fmla="*/ 67 w 87"/>
                  <a:gd name="T3" fmla="*/ 0 h 33"/>
                  <a:gd name="T4" fmla="*/ 79 w 87"/>
                  <a:gd name="T5" fmla="*/ 6 h 33"/>
                  <a:gd name="T6" fmla="*/ 87 w 87"/>
                  <a:gd name="T7" fmla="*/ 6 h 33"/>
                  <a:gd name="T8" fmla="*/ 87 w 87"/>
                  <a:gd name="T9" fmla="*/ 6 h 33"/>
                  <a:gd name="T10" fmla="*/ 67 w 87"/>
                  <a:gd name="T11" fmla="*/ 27 h 33"/>
                  <a:gd name="T12" fmla="*/ 45 w 87"/>
                  <a:gd name="T13" fmla="*/ 33 h 33"/>
                  <a:gd name="T14" fmla="*/ 25 w 87"/>
                  <a:gd name="T15" fmla="*/ 33 h 33"/>
                  <a:gd name="T16" fmla="*/ 25 w 87"/>
                  <a:gd name="T17" fmla="*/ 33 h 33"/>
                  <a:gd name="T18" fmla="*/ 12 w 87"/>
                  <a:gd name="T19" fmla="*/ 33 h 33"/>
                  <a:gd name="T20" fmla="*/ 0 w 87"/>
                  <a:gd name="T21" fmla="*/ 27 h 33"/>
                  <a:gd name="T22" fmla="*/ 0 w 87"/>
                  <a:gd name="T23" fmla="*/ 27 h 33"/>
                  <a:gd name="T24" fmla="*/ 0 w 87"/>
                  <a:gd name="T25" fmla="*/ 27 h 33"/>
                  <a:gd name="T26" fmla="*/ 5 w 87"/>
                  <a:gd name="T27" fmla="*/ 13 h 33"/>
                  <a:gd name="T28" fmla="*/ 20 w 87"/>
                  <a:gd name="T29" fmla="*/ 6 h 33"/>
                  <a:gd name="T30" fmla="*/ 32 w 87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7" h="33">
                    <a:moveTo>
                      <a:pt x="32" y="0"/>
                    </a:moveTo>
                    <a:lnTo>
                      <a:pt x="67" y="0"/>
                    </a:lnTo>
                    <a:lnTo>
                      <a:pt x="79" y="6"/>
                    </a:lnTo>
                    <a:lnTo>
                      <a:pt x="87" y="6"/>
                    </a:lnTo>
                    <a:lnTo>
                      <a:pt x="87" y="6"/>
                    </a:lnTo>
                    <a:lnTo>
                      <a:pt x="67" y="27"/>
                    </a:lnTo>
                    <a:lnTo>
                      <a:pt x="45" y="33"/>
                    </a:lnTo>
                    <a:lnTo>
                      <a:pt x="25" y="33"/>
                    </a:lnTo>
                    <a:lnTo>
                      <a:pt x="25" y="33"/>
                    </a:lnTo>
                    <a:lnTo>
                      <a:pt x="12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5" y="13"/>
                    </a:lnTo>
                    <a:lnTo>
                      <a:pt x="20" y="6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DC89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4" name="Freeform 732"/>
              <p:cNvSpPr>
                <a:spLocks/>
              </p:cNvSpPr>
              <p:nvPr/>
            </p:nvSpPr>
            <p:spPr bwMode="auto">
              <a:xfrm>
                <a:off x="4363" y="2369"/>
                <a:ext cx="40" cy="16"/>
              </a:xfrm>
              <a:custGeom>
                <a:avLst/>
                <a:gdLst>
                  <a:gd name="T0" fmla="*/ 32 w 79"/>
                  <a:gd name="T1" fmla="*/ 0 h 33"/>
                  <a:gd name="T2" fmla="*/ 59 w 79"/>
                  <a:gd name="T3" fmla="*/ 6 h 33"/>
                  <a:gd name="T4" fmla="*/ 72 w 79"/>
                  <a:gd name="T5" fmla="*/ 13 h 33"/>
                  <a:gd name="T6" fmla="*/ 79 w 79"/>
                  <a:gd name="T7" fmla="*/ 13 h 33"/>
                  <a:gd name="T8" fmla="*/ 79 w 79"/>
                  <a:gd name="T9" fmla="*/ 13 h 33"/>
                  <a:gd name="T10" fmla="*/ 67 w 79"/>
                  <a:gd name="T11" fmla="*/ 27 h 33"/>
                  <a:gd name="T12" fmla="*/ 45 w 79"/>
                  <a:gd name="T13" fmla="*/ 33 h 33"/>
                  <a:gd name="T14" fmla="*/ 25 w 79"/>
                  <a:gd name="T15" fmla="*/ 33 h 33"/>
                  <a:gd name="T16" fmla="*/ 25 w 79"/>
                  <a:gd name="T17" fmla="*/ 33 h 33"/>
                  <a:gd name="T18" fmla="*/ 12 w 79"/>
                  <a:gd name="T19" fmla="*/ 33 h 33"/>
                  <a:gd name="T20" fmla="*/ 0 w 79"/>
                  <a:gd name="T21" fmla="*/ 27 h 33"/>
                  <a:gd name="T22" fmla="*/ 0 w 79"/>
                  <a:gd name="T23" fmla="*/ 27 h 33"/>
                  <a:gd name="T24" fmla="*/ 0 w 79"/>
                  <a:gd name="T25" fmla="*/ 27 h 33"/>
                  <a:gd name="T26" fmla="*/ 5 w 79"/>
                  <a:gd name="T27" fmla="*/ 13 h 33"/>
                  <a:gd name="T28" fmla="*/ 20 w 79"/>
                  <a:gd name="T29" fmla="*/ 6 h 33"/>
                  <a:gd name="T30" fmla="*/ 32 w 79"/>
                  <a:gd name="T31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33">
                    <a:moveTo>
                      <a:pt x="32" y="0"/>
                    </a:moveTo>
                    <a:lnTo>
                      <a:pt x="59" y="6"/>
                    </a:lnTo>
                    <a:lnTo>
                      <a:pt x="72" y="13"/>
                    </a:lnTo>
                    <a:lnTo>
                      <a:pt x="79" y="13"/>
                    </a:lnTo>
                    <a:lnTo>
                      <a:pt x="79" y="13"/>
                    </a:lnTo>
                    <a:lnTo>
                      <a:pt x="67" y="27"/>
                    </a:lnTo>
                    <a:lnTo>
                      <a:pt x="45" y="33"/>
                    </a:lnTo>
                    <a:lnTo>
                      <a:pt x="25" y="33"/>
                    </a:lnTo>
                    <a:lnTo>
                      <a:pt x="25" y="33"/>
                    </a:lnTo>
                    <a:lnTo>
                      <a:pt x="12" y="33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5" y="13"/>
                    </a:lnTo>
                    <a:lnTo>
                      <a:pt x="20" y="6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E392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5" name="Freeform 733"/>
              <p:cNvSpPr>
                <a:spLocks/>
              </p:cNvSpPr>
              <p:nvPr/>
            </p:nvSpPr>
            <p:spPr bwMode="auto">
              <a:xfrm>
                <a:off x="4363" y="2371"/>
                <a:ext cx="40" cy="14"/>
              </a:xfrm>
              <a:custGeom>
                <a:avLst/>
                <a:gdLst>
                  <a:gd name="T0" fmla="*/ 0 w 79"/>
                  <a:gd name="T1" fmla="*/ 21 h 27"/>
                  <a:gd name="T2" fmla="*/ 0 w 79"/>
                  <a:gd name="T3" fmla="*/ 21 h 27"/>
                  <a:gd name="T4" fmla="*/ 12 w 79"/>
                  <a:gd name="T5" fmla="*/ 27 h 27"/>
                  <a:gd name="T6" fmla="*/ 25 w 79"/>
                  <a:gd name="T7" fmla="*/ 27 h 27"/>
                  <a:gd name="T8" fmla="*/ 25 w 79"/>
                  <a:gd name="T9" fmla="*/ 27 h 27"/>
                  <a:gd name="T10" fmla="*/ 45 w 79"/>
                  <a:gd name="T11" fmla="*/ 27 h 27"/>
                  <a:gd name="T12" fmla="*/ 67 w 79"/>
                  <a:gd name="T13" fmla="*/ 21 h 27"/>
                  <a:gd name="T14" fmla="*/ 79 w 79"/>
                  <a:gd name="T15" fmla="*/ 7 h 27"/>
                  <a:gd name="T16" fmla="*/ 79 w 79"/>
                  <a:gd name="T17" fmla="*/ 7 h 27"/>
                  <a:gd name="T18" fmla="*/ 72 w 79"/>
                  <a:gd name="T19" fmla="*/ 7 h 27"/>
                  <a:gd name="T20" fmla="*/ 59 w 79"/>
                  <a:gd name="T21" fmla="*/ 0 h 27"/>
                  <a:gd name="T22" fmla="*/ 32 w 79"/>
                  <a:gd name="T23" fmla="*/ 0 h 27"/>
                  <a:gd name="T24" fmla="*/ 32 w 79"/>
                  <a:gd name="T25" fmla="*/ 0 h 27"/>
                  <a:gd name="T26" fmla="*/ 20 w 79"/>
                  <a:gd name="T27" fmla="*/ 0 h 27"/>
                  <a:gd name="T28" fmla="*/ 5 w 79"/>
                  <a:gd name="T29" fmla="*/ 7 h 27"/>
                  <a:gd name="T30" fmla="*/ 0 w 79"/>
                  <a:gd name="T31" fmla="*/ 2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9" h="27">
                    <a:moveTo>
                      <a:pt x="0" y="21"/>
                    </a:moveTo>
                    <a:lnTo>
                      <a:pt x="0" y="21"/>
                    </a:lnTo>
                    <a:lnTo>
                      <a:pt x="12" y="27"/>
                    </a:lnTo>
                    <a:lnTo>
                      <a:pt x="25" y="27"/>
                    </a:lnTo>
                    <a:lnTo>
                      <a:pt x="25" y="27"/>
                    </a:lnTo>
                    <a:lnTo>
                      <a:pt x="45" y="27"/>
                    </a:lnTo>
                    <a:lnTo>
                      <a:pt x="67" y="21"/>
                    </a:lnTo>
                    <a:lnTo>
                      <a:pt x="79" y="7"/>
                    </a:lnTo>
                    <a:lnTo>
                      <a:pt x="79" y="7"/>
                    </a:lnTo>
                    <a:lnTo>
                      <a:pt x="72" y="7"/>
                    </a:lnTo>
                    <a:lnTo>
                      <a:pt x="59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20" y="0"/>
                    </a:lnTo>
                    <a:lnTo>
                      <a:pt x="5" y="7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EA9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6" name="Freeform 734"/>
              <p:cNvSpPr>
                <a:spLocks/>
              </p:cNvSpPr>
              <p:nvPr/>
            </p:nvSpPr>
            <p:spPr bwMode="auto">
              <a:xfrm>
                <a:off x="4262" y="2365"/>
                <a:ext cx="41" cy="17"/>
              </a:xfrm>
              <a:custGeom>
                <a:avLst/>
                <a:gdLst>
                  <a:gd name="T0" fmla="*/ 22 w 82"/>
                  <a:gd name="T1" fmla="*/ 0 h 34"/>
                  <a:gd name="T2" fmla="*/ 35 w 82"/>
                  <a:gd name="T3" fmla="*/ 7 h 34"/>
                  <a:gd name="T4" fmla="*/ 62 w 82"/>
                  <a:gd name="T5" fmla="*/ 7 h 34"/>
                  <a:gd name="T6" fmla="*/ 75 w 82"/>
                  <a:gd name="T7" fmla="*/ 13 h 34"/>
                  <a:gd name="T8" fmla="*/ 75 w 82"/>
                  <a:gd name="T9" fmla="*/ 13 h 34"/>
                  <a:gd name="T10" fmla="*/ 75 w 82"/>
                  <a:gd name="T11" fmla="*/ 20 h 34"/>
                  <a:gd name="T12" fmla="*/ 82 w 82"/>
                  <a:gd name="T13" fmla="*/ 27 h 34"/>
                  <a:gd name="T14" fmla="*/ 82 w 82"/>
                  <a:gd name="T15" fmla="*/ 27 h 34"/>
                  <a:gd name="T16" fmla="*/ 82 w 82"/>
                  <a:gd name="T17" fmla="*/ 27 h 34"/>
                  <a:gd name="T18" fmla="*/ 69 w 82"/>
                  <a:gd name="T19" fmla="*/ 34 h 34"/>
                  <a:gd name="T20" fmla="*/ 48 w 82"/>
                  <a:gd name="T21" fmla="*/ 34 h 34"/>
                  <a:gd name="T22" fmla="*/ 28 w 82"/>
                  <a:gd name="T23" fmla="*/ 34 h 34"/>
                  <a:gd name="T24" fmla="*/ 28 w 82"/>
                  <a:gd name="T25" fmla="*/ 34 h 34"/>
                  <a:gd name="T26" fmla="*/ 15 w 82"/>
                  <a:gd name="T27" fmla="*/ 27 h 34"/>
                  <a:gd name="T28" fmla="*/ 0 w 82"/>
                  <a:gd name="T29" fmla="*/ 13 h 34"/>
                  <a:gd name="T30" fmla="*/ 0 w 82"/>
                  <a:gd name="T31" fmla="*/ 7 h 34"/>
                  <a:gd name="T32" fmla="*/ 0 w 82"/>
                  <a:gd name="T33" fmla="*/ 7 h 34"/>
                  <a:gd name="T34" fmla="*/ 0 w 82"/>
                  <a:gd name="T35" fmla="*/ 0 h 34"/>
                  <a:gd name="T36" fmla="*/ 8 w 82"/>
                  <a:gd name="T37" fmla="*/ 0 h 34"/>
                  <a:gd name="T38" fmla="*/ 22 w 82"/>
                  <a:gd name="T3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2" h="34">
                    <a:moveTo>
                      <a:pt x="22" y="0"/>
                    </a:moveTo>
                    <a:lnTo>
                      <a:pt x="35" y="7"/>
                    </a:lnTo>
                    <a:lnTo>
                      <a:pt x="62" y="7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20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69" y="34"/>
                    </a:lnTo>
                    <a:lnTo>
                      <a:pt x="48" y="34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15" y="27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F78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7" name="Freeform 735"/>
              <p:cNvSpPr>
                <a:spLocks/>
              </p:cNvSpPr>
              <p:nvPr/>
            </p:nvSpPr>
            <p:spPr bwMode="auto">
              <a:xfrm>
                <a:off x="4262" y="2365"/>
                <a:ext cx="41" cy="17"/>
              </a:xfrm>
              <a:custGeom>
                <a:avLst/>
                <a:gdLst>
                  <a:gd name="T0" fmla="*/ 22 w 82"/>
                  <a:gd name="T1" fmla="*/ 0 h 34"/>
                  <a:gd name="T2" fmla="*/ 35 w 82"/>
                  <a:gd name="T3" fmla="*/ 7 h 34"/>
                  <a:gd name="T4" fmla="*/ 55 w 82"/>
                  <a:gd name="T5" fmla="*/ 13 h 34"/>
                  <a:gd name="T6" fmla="*/ 75 w 82"/>
                  <a:gd name="T7" fmla="*/ 13 h 34"/>
                  <a:gd name="T8" fmla="*/ 75 w 82"/>
                  <a:gd name="T9" fmla="*/ 13 h 34"/>
                  <a:gd name="T10" fmla="*/ 75 w 82"/>
                  <a:gd name="T11" fmla="*/ 20 h 34"/>
                  <a:gd name="T12" fmla="*/ 82 w 82"/>
                  <a:gd name="T13" fmla="*/ 27 h 34"/>
                  <a:gd name="T14" fmla="*/ 82 w 82"/>
                  <a:gd name="T15" fmla="*/ 27 h 34"/>
                  <a:gd name="T16" fmla="*/ 82 w 82"/>
                  <a:gd name="T17" fmla="*/ 27 h 34"/>
                  <a:gd name="T18" fmla="*/ 69 w 82"/>
                  <a:gd name="T19" fmla="*/ 34 h 34"/>
                  <a:gd name="T20" fmla="*/ 48 w 82"/>
                  <a:gd name="T21" fmla="*/ 34 h 34"/>
                  <a:gd name="T22" fmla="*/ 28 w 82"/>
                  <a:gd name="T23" fmla="*/ 34 h 34"/>
                  <a:gd name="T24" fmla="*/ 28 w 82"/>
                  <a:gd name="T25" fmla="*/ 34 h 34"/>
                  <a:gd name="T26" fmla="*/ 15 w 82"/>
                  <a:gd name="T27" fmla="*/ 27 h 34"/>
                  <a:gd name="T28" fmla="*/ 0 w 82"/>
                  <a:gd name="T29" fmla="*/ 13 h 34"/>
                  <a:gd name="T30" fmla="*/ 0 w 82"/>
                  <a:gd name="T31" fmla="*/ 7 h 34"/>
                  <a:gd name="T32" fmla="*/ 0 w 82"/>
                  <a:gd name="T33" fmla="*/ 7 h 34"/>
                  <a:gd name="T34" fmla="*/ 0 w 82"/>
                  <a:gd name="T35" fmla="*/ 7 h 34"/>
                  <a:gd name="T36" fmla="*/ 15 w 82"/>
                  <a:gd name="T37" fmla="*/ 0 h 34"/>
                  <a:gd name="T38" fmla="*/ 22 w 82"/>
                  <a:gd name="T3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2" h="34">
                    <a:moveTo>
                      <a:pt x="22" y="0"/>
                    </a:moveTo>
                    <a:lnTo>
                      <a:pt x="35" y="7"/>
                    </a:lnTo>
                    <a:lnTo>
                      <a:pt x="55" y="13"/>
                    </a:lnTo>
                    <a:lnTo>
                      <a:pt x="75" y="13"/>
                    </a:lnTo>
                    <a:lnTo>
                      <a:pt x="75" y="13"/>
                    </a:lnTo>
                    <a:lnTo>
                      <a:pt x="75" y="20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82" y="27"/>
                    </a:lnTo>
                    <a:lnTo>
                      <a:pt x="69" y="34"/>
                    </a:lnTo>
                    <a:lnTo>
                      <a:pt x="48" y="34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15" y="27"/>
                    </a:lnTo>
                    <a:lnTo>
                      <a:pt x="0" y="13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15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D7836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8" name="Freeform 736"/>
              <p:cNvSpPr>
                <a:spLocks/>
              </p:cNvSpPr>
              <p:nvPr/>
            </p:nvSpPr>
            <p:spPr bwMode="auto">
              <a:xfrm>
                <a:off x="4262" y="2365"/>
                <a:ext cx="37" cy="17"/>
              </a:xfrm>
              <a:custGeom>
                <a:avLst/>
                <a:gdLst>
                  <a:gd name="T0" fmla="*/ 0 w 75"/>
                  <a:gd name="T1" fmla="*/ 13 h 34"/>
                  <a:gd name="T2" fmla="*/ 0 w 75"/>
                  <a:gd name="T3" fmla="*/ 20 h 34"/>
                  <a:gd name="T4" fmla="*/ 15 w 75"/>
                  <a:gd name="T5" fmla="*/ 27 h 34"/>
                  <a:gd name="T6" fmla="*/ 28 w 75"/>
                  <a:gd name="T7" fmla="*/ 34 h 34"/>
                  <a:gd name="T8" fmla="*/ 28 w 75"/>
                  <a:gd name="T9" fmla="*/ 34 h 34"/>
                  <a:gd name="T10" fmla="*/ 48 w 75"/>
                  <a:gd name="T11" fmla="*/ 34 h 34"/>
                  <a:gd name="T12" fmla="*/ 62 w 75"/>
                  <a:gd name="T13" fmla="*/ 34 h 34"/>
                  <a:gd name="T14" fmla="*/ 75 w 75"/>
                  <a:gd name="T15" fmla="*/ 27 h 34"/>
                  <a:gd name="T16" fmla="*/ 75 w 75"/>
                  <a:gd name="T17" fmla="*/ 27 h 34"/>
                  <a:gd name="T18" fmla="*/ 75 w 75"/>
                  <a:gd name="T19" fmla="*/ 27 h 34"/>
                  <a:gd name="T20" fmla="*/ 75 w 75"/>
                  <a:gd name="T21" fmla="*/ 20 h 34"/>
                  <a:gd name="T22" fmla="*/ 69 w 75"/>
                  <a:gd name="T23" fmla="*/ 13 h 34"/>
                  <a:gd name="T24" fmla="*/ 69 w 75"/>
                  <a:gd name="T25" fmla="*/ 13 h 34"/>
                  <a:gd name="T26" fmla="*/ 55 w 75"/>
                  <a:gd name="T27" fmla="*/ 13 h 34"/>
                  <a:gd name="T28" fmla="*/ 42 w 75"/>
                  <a:gd name="T29" fmla="*/ 7 h 34"/>
                  <a:gd name="T30" fmla="*/ 28 w 75"/>
                  <a:gd name="T31" fmla="*/ 0 h 34"/>
                  <a:gd name="T32" fmla="*/ 28 w 75"/>
                  <a:gd name="T33" fmla="*/ 0 h 34"/>
                  <a:gd name="T34" fmla="*/ 15 w 75"/>
                  <a:gd name="T35" fmla="*/ 0 h 34"/>
                  <a:gd name="T36" fmla="*/ 8 w 75"/>
                  <a:gd name="T37" fmla="*/ 7 h 34"/>
                  <a:gd name="T38" fmla="*/ 0 w 75"/>
                  <a:gd name="T39" fmla="*/ 1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5" h="34">
                    <a:moveTo>
                      <a:pt x="0" y="13"/>
                    </a:moveTo>
                    <a:lnTo>
                      <a:pt x="0" y="20"/>
                    </a:lnTo>
                    <a:lnTo>
                      <a:pt x="15" y="27"/>
                    </a:lnTo>
                    <a:lnTo>
                      <a:pt x="28" y="34"/>
                    </a:lnTo>
                    <a:lnTo>
                      <a:pt x="28" y="34"/>
                    </a:lnTo>
                    <a:lnTo>
                      <a:pt x="48" y="34"/>
                    </a:lnTo>
                    <a:lnTo>
                      <a:pt x="62" y="34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75" y="20"/>
                    </a:lnTo>
                    <a:lnTo>
                      <a:pt x="69" y="13"/>
                    </a:lnTo>
                    <a:lnTo>
                      <a:pt x="69" y="13"/>
                    </a:lnTo>
                    <a:lnTo>
                      <a:pt x="55" y="13"/>
                    </a:lnTo>
                    <a:lnTo>
                      <a:pt x="42" y="7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15" y="0"/>
                    </a:lnTo>
                    <a:lnTo>
                      <a:pt x="8" y="7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E08E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29" name="Freeform 737"/>
              <p:cNvSpPr>
                <a:spLocks/>
              </p:cNvSpPr>
              <p:nvPr/>
            </p:nvSpPr>
            <p:spPr bwMode="auto">
              <a:xfrm>
                <a:off x="4259" y="2369"/>
                <a:ext cx="44" cy="16"/>
              </a:xfrm>
              <a:custGeom>
                <a:avLst/>
                <a:gdLst>
                  <a:gd name="T0" fmla="*/ 5 w 87"/>
                  <a:gd name="T1" fmla="*/ 0 h 33"/>
                  <a:gd name="T2" fmla="*/ 5 w 87"/>
                  <a:gd name="T3" fmla="*/ 6 h 33"/>
                  <a:gd name="T4" fmla="*/ 20 w 87"/>
                  <a:gd name="T5" fmla="*/ 13 h 33"/>
                  <a:gd name="T6" fmla="*/ 33 w 87"/>
                  <a:gd name="T7" fmla="*/ 20 h 33"/>
                  <a:gd name="T8" fmla="*/ 33 w 87"/>
                  <a:gd name="T9" fmla="*/ 20 h 33"/>
                  <a:gd name="T10" fmla="*/ 47 w 87"/>
                  <a:gd name="T11" fmla="*/ 20 h 33"/>
                  <a:gd name="T12" fmla="*/ 67 w 87"/>
                  <a:gd name="T13" fmla="*/ 20 h 33"/>
                  <a:gd name="T14" fmla="*/ 87 w 87"/>
                  <a:gd name="T15" fmla="*/ 13 h 33"/>
                  <a:gd name="T16" fmla="*/ 87 w 87"/>
                  <a:gd name="T17" fmla="*/ 13 h 33"/>
                  <a:gd name="T18" fmla="*/ 87 w 87"/>
                  <a:gd name="T19" fmla="*/ 20 h 33"/>
                  <a:gd name="T20" fmla="*/ 87 w 87"/>
                  <a:gd name="T21" fmla="*/ 20 h 33"/>
                  <a:gd name="T22" fmla="*/ 80 w 87"/>
                  <a:gd name="T23" fmla="*/ 27 h 33"/>
                  <a:gd name="T24" fmla="*/ 74 w 87"/>
                  <a:gd name="T25" fmla="*/ 27 h 33"/>
                  <a:gd name="T26" fmla="*/ 74 w 87"/>
                  <a:gd name="T27" fmla="*/ 27 h 33"/>
                  <a:gd name="T28" fmla="*/ 74 w 87"/>
                  <a:gd name="T29" fmla="*/ 27 h 33"/>
                  <a:gd name="T30" fmla="*/ 67 w 87"/>
                  <a:gd name="T31" fmla="*/ 27 h 33"/>
                  <a:gd name="T32" fmla="*/ 67 w 87"/>
                  <a:gd name="T33" fmla="*/ 27 h 33"/>
                  <a:gd name="T34" fmla="*/ 67 w 87"/>
                  <a:gd name="T35" fmla="*/ 27 h 33"/>
                  <a:gd name="T36" fmla="*/ 67 w 87"/>
                  <a:gd name="T37" fmla="*/ 27 h 33"/>
                  <a:gd name="T38" fmla="*/ 67 w 87"/>
                  <a:gd name="T39" fmla="*/ 27 h 33"/>
                  <a:gd name="T40" fmla="*/ 60 w 87"/>
                  <a:gd name="T41" fmla="*/ 27 h 33"/>
                  <a:gd name="T42" fmla="*/ 40 w 87"/>
                  <a:gd name="T43" fmla="*/ 33 h 33"/>
                  <a:gd name="T44" fmla="*/ 27 w 87"/>
                  <a:gd name="T45" fmla="*/ 27 h 33"/>
                  <a:gd name="T46" fmla="*/ 27 w 87"/>
                  <a:gd name="T47" fmla="*/ 27 h 33"/>
                  <a:gd name="T48" fmla="*/ 13 w 87"/>
                  <a:gd name="T49" fmla="*/ 20 h 33"/>
                  <a:gd name="T50" fmla="*/ 5 w 87"/>
                  <a:gd name="T51" fmla="*/ 13 h 33"/>
                  <a:gd name="T52" fmla="*/ 5 w 87"/>
                  <a:gd name="T53" fmla="*/ 6 h 33"/>
                  <a:gd name="T54" fmla="*/ 5 w 87"/>
                  <a:gd name="T55" fmla="*/ 6 h 33"/>
                  <a:gd name="T56" fmla="*/ 0 w 87"/>
                  <a:gd name="T57" fmla="*/ 0 h 33"/>
                  <a:gd name="T58" fmla="*/ 5 w 87"/>
                  <a:gd name="T59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7" h="33">
                    <a:moveTo>
                      <a:pt x="5" y="0"/>
                    </a:moveTo>
                    <a:lnTo>
                      <a:pt x="5" y="6"/>
                    </a:lnTo>
                    <a:lnTo>
                      <a:pt x="20" y="13"/>
                    </a:lnTo>
                    <a:lnTo>
                      <a:pt x="33" y="20"/>
                    </a:lnTo>
                    <a:lnTo>
                      <a:pt x="33" y="20"/>
                    </a:lnTo>
                    <a:lnTo>
                      <a:pt x="47" y="20"/>
                    </a:lnTo>
                    <a:lnTo>
                      <a:pt x="67" y="20"/>
                    </a:lnTo>
                    <a:lnTo>
                      <a:pt x="87" y="13"/>
                    </a:lnTo>
                    <a:lnTo>
                      <a:pt x="87" y="13"/>
                    </a:lnTo>
                    <a:lnTo>
                      <a:pt x="87" y="20"/>
                    </a:lnTo>
                    <a:lnTo>
                      <a:pt x="87" y="20"/>
                    </a:lnTo>
                    <a:lnTo>
                      <a:pt x="80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74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0" y="27"/>
                    </a:lnTo>
                    <a:lnTo>
                      <a:pt x="40" y="33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13" y="20"/>
                    </a:lnTo>
                    <a:lnTo>
                      <a:pt x="5" y="13"/>
                    </a:ln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14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0" name="Freeform 738"/>
              <p:cNvSpPr>
                <a:spLocks/>
              </p:cNvSpPr>
              <p:nvPr/>
            </p:nvSpPr>
            <p:spPr bwMode="auto">
              <a:xfrm>
                <a:off x="4356" y="2371"/>
                <a:ext cx="57" cy="18"/>
              </a:xfrm>
              <a:custGeom>
                <a:avLst/>
                <a:gdLst>
                  <a:gd name="T0" fmla="*/ 15 w 114"/>
                  <a:gd name="T1" fmla="*/ 14 h 34"/>
                  <a:gd name="T2" fmla="*/ 15 w 114"/>
                  <a:gd name="T3" fmla="*/ 21 h 34"/>
                  <a:gd name="T4" fmla="*/ 27 w 114"/>
                  <a:gd name="T5" fmla="*/ 21 h 34"/>
                  <a:gd name="T6" fmla="*/ 40 w 114"/>
                  <a:gd name="T7" fmla="*/ 21 h 34"/>
                  <a:gd name="T8" fmla="*/ 40 w 114"/>
                  <a:gd name="T9" fmla="*/ 21 h 34"/>
                  <a:gd name="T10" fmla="*/ 47 w 114"/>
                  <a:gd name="T11" fmla="*/ 21 h 34"/>
                  <a:gd name="T12" fmla="*/ 67 w 114"/>
                  <a:gd name="T13" fmla="*/ 21 h 34"/>
                  <a:gd name="T14" fmla="*/ 82 w 114"/>
                  <a:gd name="T15" fmla="*/ 21 h 34"/>
                  <a:gd name="T16" fmla="*/ 82 w 114"/>
                  <a:gd name="T17" fmla="*/ 21 h 34"/>
                  <a:gd name="T18" fmla="*/ 87 w 114"/>
                  <a:gd name="T19" fmla="*/ 14 h 34"/>
                  <a:gd name="T20" fmla="*/ 94 w 114"/>
                  <a:gd name="T21" fmla="*/ 7 h 34"/>
                  <a:gd name="T22" fmla="*/ 102 w 114"/>
                  <a:gd name="T23" fmla="*/ 0 h 34"/>
                  <a:gd name="T24" fmla="*/ 102 w 114"/>
                  <a:gd name="T25" fmla="*/ 0 h 34"/>
                  <a:gd name="T26" fmla="*/ 102 w 114"/>
                  <a:gd name="T27" fmla="*/ 0 h 34"/>
                  <a:gd name="T28" fmla="*/ 114 w 114"/>
                  <a:gd name="T29" fmla="*/ 7 h 34"/>
                  <a:gd name="T30" fmla="*/ 107 w 114"/>
                  <a:gd name="T31" fmla="*/ 14 h 34"/>
                  <a:gd name="T32" fmla="*/ 87 w 114"/>
                  <a:gd name="T33" fmla="*/ 27 h 34"/>
                  <a:gd name="T34" fmla="*/ 74 w 114"/>
                  <a:gd name="T35" fmla="*/ 34 h 34"/>
                  <a:gd name="T36" fmla="*/ 74 w 114"/>
                  <a:gd name="T37" fmla="*/ 34 h 34"/>
                  <a:gd name="T38" fmla="*/ 54 w 114"/>
                  <a:gd name="T39" fmla="*/ 34 h 34"/>
                  <a:gd name="T40" fmla="*/ 40 w 114"/>
                  <a:gd name="T41" fmla="*/ 34 h 34"/>
                  <a:gd name="T42" fmla="*/ 35 w 114"/>
                  <a:gd name="T43" fmla="*/ 34 h 34"/>
                  <a:gd name="T44" fmla="*/ 35 w 114"/>
                  <a:gd name="T45" fmla="*/ 34 h 34"/>
                  <a:gd name="T46" fmla="*/ 35 w 114"/>
                  <a:gd name="T47" fmla="*/ 27 h 34"/>
                  <a:gd name="T48" fmla="*/ 35 w 114"/>
                  <a:gd name="T49" fmla="*/ 27 h 34"/>
                  <a:gd name="T50" fmla="*/ 0 w 114"/>
                  <a:gd name="T51" fmla="*/ 21 h 34"/>
                  <a:gd name="T52" fmla="*/ 0 w 114"/>
                  <a:gd name="T53" fmla="*/ 21 h 34"/>
                  <a:gd name="T54" fmla="*/ 7 w 114"/>
                  <a:gd name="T55" fmla="*/ 14 h 34"/>
                  <a:gd name="T56" fmla="*/ 15 w 114"/>
                  <a:gd name="T5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14" h="34">
                    <a:moveTo>
                      <a:pt x="15" y="14"/>
                    </a:moveTo>
                    <a:lnTo>
                      <a:pt x="15" y="21"/>
                    </a:lnTo>
                    <a:lnTo>
                      <a:pt x="27" y="21"/>
                    </a:lnTo>
                    <a:lnTo>
                      <a:pt x="40" y="21"/>
                    </a:lnTo>
                    <a:lnTo>
                      <a:pt x="40" y="21"/>
                    </a:lnTo>
                    <a:lnTo>
                      <a:pt x="47" y="21"/>
                    </a:lnTo>
                    <a:lnTo>
                      <a:pt x="67" y="21"/>
                    </a:lnTo>
                    <a:lnTo>
                      <a:pt x="82" y="21"/>
                    </a:lnTo>
                    <a:lnTo>
                      <a:pt x="82" y="21"/>
                    </a:lnTo>
                    <a:lnTo>
                      <a:pt x="87" y="14"/>
                    </a:lnTo>
                    <a:lnTo>
                      <a:pt x="94" y="7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14" y="7"/>
                    </a:lnTo>
                    <a:lnTo>
                      <a:pt x="107" y="14"/>
                    </a:lnTo>
                    <a:lnTo>
                      <a:pt x="87" y="27"/>
                    </a:lnTo>
                    <a:lnTo>
                      <a:pt x="74" y="34"/>
                    </a:lnTo>
                    <a:lnTo>
                      <a:pt x="74" y="34"/>
                    </a:lnTo>
                    <a:lnTo>
                      <a:pt x="54" y="34"/>
                    </a:lnTo>
                    <a:lnTo>
                      <a:pt x="40" y="34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0" y="21"/>
                    </a:lnTo>
                    <a:lnTo>
                      <a:pt x="0" y="21"/>
                    </a:lnTo>
                    <a:lnTo>
                      <a:pt x="7" y="14"/>
                    </a:ln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14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1" name="Freeform 739"/>
              <p:cNvSpPr>
                <a:spLocks/>
              </p:cNvSpPr>
              <p:nvPr/>
            </p:nvSpPr>
            <p:spPr bwMode="auto">
              <a:xfrm>
                <a:off x="4255" y="2351"/>
                <a:ext cx="51" cy="24"/>
              </a:xfrm>
              <a:custGeom>
                <a:avLst/>
                <a:gdLst>
                  <a:gd name="T0" fmla="*/ 7 w 101"/>
                  <a:gd name="T1" fmla="*/ 0 h 47"/>
                  <a:gd name="T2" fmla="*/ 12 w 101"/>
                  <a:gd name="T3" fmla="*/ 7 h 47"/>
                  <a:gd name="T4" fmla="*/ 34 w 101"/>
                  <a:gd name="T5" fmla="*/ 14 h 47"/>
                  <a:gd name="T6" fmla="*/ 54 w 101"/>
                  <a:gd name="T7" fmla="*/ 20 h 47"/>
                  <a:gd name="T8" fmla="*/ 54 w 101"/>
                  <a:gd name="T9" fmla="*/ 20 h 47"/>
                  <a:gd name="T10" fmla="*/ 67 w 101"/>
                  <a:gd name="T11" fmla="*/ 27 h 47"/>
                  <a:gd name="T12" fmla="*/ 81 w 101"/>
                  <a:gd name="T13" fmla="*/ 34 h 47"/>
                  <a:gd name="T14" fmla="*/ 94 w 101"/>
                  <a:gd name="T15" fmla="*/ 40 h 47"/>
                  <a:gd name="T16" fmla="*/ 94 w 101"/>
                  <a:gd name="T17" fmla="*/ 40 h 47"/>
                  <a:gd name="T18" fmla="*/ 101 w 101"/>
                  <a:gd name="T19" fmla="*/ 40 h 47"/>
                  <a:gd name="T20" fmla="*/ 101 w 101"/>
                  <a:gd name="T21" fmla="*/ 47 h 47"/>
                  <a:gd name="T22" fmla="*/ 101 w 101"/>
                  <a:gd name="T23" fmla="*/ 47 h 47"/>
                  <a:gd name="T24" fmla="*/ 101 w 101"/>
                  <a:gd name="T25" fmla="*/ 47 h 47"/>
                  <a:gd name="T26" fmla="*/ 87 w 101"/>
                  <a:gd name="T27" fmla="*/ 47 h 47"/>
                  <a:gd name="T28" fmla="*/ 67 w 101"/>
                  <a:gd name="T29" fmla="*/ 34 h 47"/>
                  <a:gd name="T30" fmla="*/ 60 w 101"/>
                  <a:gd name="T31" fmla="*/ 27 h 47"/>
                  <a:gd name="T32" fmla="*/ 60 w 101"/>
                  <a:gd name="T33" fmla="*/ 27 h 47"/>
                  <a:gd name="T34" fmla="*/ 47 w 101"/>
                  <a:gd name="T35" fmla="*/ 27 h 47"/>
                  <a:gd name="T36" fmla="*/ 34 w 101"/>
                  <a:gd name="T37" fmla="*/ 20 h 47"/>
                  <a:gd name="T38" fmla="*/ 20 w 101"/>
                  <a:gd name="T39" fmla="*/ 14 h 47"/>
                  <a:gd name="T40" fmla="*/ 20 w 101"/>
                  <a:gd name="T41" fmla="*/ 14 h 47"/>
                  <a:gd name="T42" fmla="*/ 7 w 101"/>
                  <a:gd name="T43" fmla="*/ 7 h 47"/>
                  <a:gd name="T44" fmla="*/ 0 w 101"/>
                  <a:gd name="T45" fmla="*/ 7 h 47"/>
                  <a:gd name="T46" fmla="*/ 0 w 101"/>
                  <a:gd name="T47" fmla="*/ 0 h 47"/>
                  <a:gd name="T48" fmla="*/ 0 w 101"/>
                  <a:gd name="T49" fmla="*/ 0 h 47"/>
                  <a:gd name="T50" fmla="*/ 0 w 101"/>
                  <a:gd name="T51" fmla="*/ 0 h 47"/>
                  <a:gd name="T52" fmla="*/ 7 w 101"/>
                  <a:gd name="T53" fmla="*/ 0 h 47"/>
                  <a:gd name="T54" fmla="*/ 7 w 101"/>
                  <a:gd name="T55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1" h="47">
                    <a:moveTo>
                      <a:pt x="7" y="0"/>
                    </a:moveTo>
                    <a:lnTo>
                      <a:pt x="12" y="7"/>
                    </a:lnTo>
                    <a:lnTo>
                      <a:pt x="34" y="14"/>
                    </a:lnTo>
                    <a:lnTo>
                      <a:pt x="54" y="20"/>
                    </a:lnTo>
                    <a:lnTo>
                      <a:pt x="54" y="20"/>
                    </a:lnTo>
                    <a:lnTo>
                      <a:pt x="67" y="27"/>
                    </a:lnTo>
                    <a:lnTo>
                      <a:pt x="81" y="34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101" y="40"/>
                    </a:lnTo>
                    <a:lnTo>
                      <a:pt x="101" y="47"/>
                    </a:lnTo>
                    <a:lnTo>
                      <a:pt x="101" y="47"/>
                    </a:lnTo>
                    <a:lnTo>
                      <a:pt x="101" y="47"/>
                    </a:lnTo>
                    <a:lnTo>
                      <a:pt x="87" y="47"/>
                    </a:lnTo>
                    <a:lnTo>
                      <a:pt x="67" y="34"/>
                    </a:lnTo>
                    <a:lnTo>
                      <a:pt x="60" y="27"/>
                    </a:lnTo>
                    <a:lnTo>
                      <a:pt x="60" y="27"/>
                    </a:lnTo>
                    <a:lnTo>
                      <a:pt x="47" y="27"/>
                    </a:lnTo>
                    <a:lnTo>
                      <a:pt x="34" y="20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7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2" name="Freeform 740"/>
              <p:cNvSpPr>
                <a:spLocks/>
              </p:cNvSpPr>
              <p:nvPr/>
            </p:nvSpPr>
            <p:spPr bwMode="auto">
              <a:xfrm>
                <a:off x="4346" y="2359"/>
                <a:ext cx="64" cy="16"/>
              </a:xfrm>
              <a:custGeom>
                <a:avLst/>
                <a:gdLst>
                  <a:gd name="T0" fmla="*/ 13 w 127"/>
                  <a:gd name="T1" fmla="*/ 33 h 33"/>
                  <a:gd name="T2" fmla="*/ 13 w 127"/>
                  <a:gd name="T3" fmla="*/ 33 h 33"/>
                  <a:gd name="T4" fmla="*/ 27 w 127"/>
                  <a:gd name="T5" fmla="*/ 26 h 33"/>
                  <a:gd name="T6" fmla="*/ 40 w 127"/>
                  <a:gd name="T7" fmla="*/ 20 h 33"/>
                  <a:gd name="T8" fmla="*/ 40 w 127"/>
                  <a:gd name="T9" fmla="*/ 20 h 33"/>
                  <a:gd name="T10" fmla="*/ 55 w 127"/>
                  <a:gd name="T11" fmla="*/ 20 h 33"/>
                  <a:gd name="T12" fmla="*/ 74 w 127"/>
                  <a:gd name="T13" fmla="*/ 13 h 33"/>
                  <a:gd name="T14" fmla="*/ 94 w 127"/>
                  <a:gd name="T15" fmla="*/ 6 h 33"/>
                  <a:gd name="T16" fmla="*/ 94 w 127"/>
                  <a:gd name="T17" fmla="*/ 6 h 33"/>
                  <a:gd name="T18" fmla="*/ 107 w 127"/>
                  <a:gd name="T19" fmla="*/ 6 h 33"/>
                  <a:gd name="T20" fmla="*/ 122 w 127"/>
                  <a:gd name="T21" fmla="*/ 0 h 33"/>
                  <a:gd name="T22" fmla="*/ 127 w 127"/>
                  <a:gd name="T23" fmla="*/ 0 h 33"/>
                  <a:gd name="T24" fmla="*/ 127 w 127"/>
                  <a:gd name="T25" fmla="*/ 0 h 33"/>
                  <a:gd name="T26" fmla="*/ 127 w 127"/>
                  <a:gd name="T27" fmla="*/ 0 h 33"/>
                  <a:gd name="T28" fmla="*/ 122 w 127"/>
                  <a:gd name="T29" fmla="*/ 0 h 33"/>
                  <a:gd name="T30" fmla="*/ 114 w 127"/>
                  <a:gd name="T31" fmla="*/ 0 h 33"/>
                  <a:gd name="T32" fmla="*/ 114 w 127"/>
                  <a:gd name="T33" fmla="*/ 0 h 33"/>
                  <a:gd name="T34" fmla="*/ 102 w 127"/>
                  <a:gd name="T35" fmla="*/ 0 h 33"/>
                  <a:gd name="T36" fmla="*/ 80 w 127"/>
                  <a:gd name="T37" fmla="*/ 6 h 33"/>
                  <a:gd name="T38" fmla="*/ 67 w 127"/>
                  <a:gd name="T39" fmla="*/ 6 h 33"/>
                  <a:gd name="T40" fmla="*/ 67 w 127"/>
                  <a:gd name="T41" fmla="*/ 6 h 33"/>
                  <a:gd name="T42" fmla="*/ 55 w 127"/>
                  <a:gd name="T43" fmla="*/ 13 h 33"/>
                  <a:gd name="T44" fmla="*/ 35 w 127"/>
                  <a:gd name="T45" fmla="*/ 20 h 33"/>
                  <a:gd name="T46" fmla="*/ 27 w 127"/>
                  <a:gd name="T47" fmla="*/ 20 h 33"/>
                  <a:gd name="T48" fmla="*/ 27 w 127"/>
                  <a:gd name="T49" fmla="*/ 20 h 33"/>
                  <a:gd name="T50" fmla="*/ 20 w 127"/>
                  <a:gd name="T51" fmla="*/ 26 h 33"/>
                  <a:gd name="T52" fmla="*/ 13 w 127"/>
                  <a:gd name="T53" fmla="*/ 26 h 33"/>
                  <a:gd name="T54" fmla="*/ 7 w 127"/>
                  <a:gd name="T55" fmla="*/ 26 h 33"/>
                  <a:gd name="T56" fmla="*/ 7 w 127"/>
                  <a:gd name="T57" fmla="*/ 26 h 33"/>
                  <a:gd name="T58" fmla="*/ 0 w 127"/>
                  <a:gd name="T59" fmla="*/ 33 h 33"/>
                  <a:gd name="T60" fmla="*/ 7 w 127"/>
                  <a:gd name="T61" fmla="*/ 33 h 33"/>
                  <a:gd name="T62" fmla="*/ 13 w 127"/>
                  <a:gd name="T6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7" h="33">
                    <a:moveTo>
                      <a:pt x="13" y="33"/>
                    </a:moveTo>
                    <a:lnTo>
                      <a:pt x="13" y="33"/>
                    </a:lnTo>
                    <a:lnTo>
                      <a:pt x="27" y="26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55" y="20"/>
                    </a:lnTo>
                    <a:lnTo>
                      <a:pt x="74" y="13"/>
                    </a:lnTo>
                    <a:lnTo>
                      <a:pt x="94" y="6"/>
                    </a:lnTo>
                    <a:lnTo>
                      <a:pt x="94" y="6"/>
                    </a:lnTo>
                    <a:lnTo>
                      <a:pt x="107" y="6"/>
                    </a:lnTo>
                    <a:lnTo>
                      <a:pt x="122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2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02" y="0"/>
                    </a:lnTo>
                    <a:lnTo>
                      <a:pt x="80" y="6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55" y="13"/>
                    </a:lnTo>
                    <a:lnTo>
                      <a:pt x="35" y="20"/>
                    </a:lnTo>
                    <a:lnTo>
                      <a:pt x="27" y="20"/>
                    </a:lnTo>
                    <a:lnTo>
                      <a:pt x="27" y="20"/>
                    </a:lnTo>
                    <a:lnTo>
                      <a:pt x="20" y="26"/>
                    </a:lnTo>
                    <a:lnTo>
                      <a:pt x="13" y="26"/>
                    </a:lnTo>
                    <a:lnTo>
                      <a:pt x="7" y="26"/>
                    </a:lnTo>
                    <a:lnTo>
                      <a:pt x="7" y="26"/>
                    </a:lnTo>
                    <a:lnTo>
                      <a:pt x="0" y="33"/>
                    </a:lnTo>
                    <a:lnTo>
                      <a:pt x="7" y="33"/>
                    </a:lnTo>
                    <a:lnTo>
                      <a:pt x="13" y="33"/>
                    </a:lnTo>
                    <a:close/>
                  </a:path>
                </a:pathLst>
              </a:custGeom>
              <a:solidFill>
                <a:srgbClr val="19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3" name="Freeform 741"/>
              <p:cNvSpPr>
                <a:spLocks/>
              </p:cNvSpPr>
              <p:nvPr/>
            </p:nvSpPr>
            <p:spPr bwMode="auto">
              <a:xfrm>
                <a:off x="4296" y="2462"/>
                <a:ext cx="74" cy="17"/>
              </a:xfrm>
              <a:custGeom>
                <a:avLst/>
                <a:gdLst>
                  <a:gd name="T0" fmla="*/ 6 w 147"/>
                  <a:gd name="T1" fmla="*/ 0 h 35"/>
                  <a:gd name="T2" fmla="*/ 13 w 147"/>
                  <a:gd name="T3" fmla="*/ 7 h 35"/>
                  <a:gd name="T4" fmla="*/ 26 w 147"/>
                  <a:gd name="T5" fmla="*/ 22 h 35"/>
                  <a:gd name="T6" fmla="*/ 53 w 147"/>
                  <a:gd name="T7" fmla="*/ 27 h 35"/>
                  <a:gd name="T8" fmla="*/ 53 w 147"/>
                  <a:gd name="T9" fmla="*/ 27 h 35"/>
                  <a:gd name="T10" fmla="*/ 73 w 147"/>
                  <a:gd name="T11" fmla="*/ 35 h 35"/>
                  <a:gd name="T12" fmla="*/ 87 w 147"/>
                  <a:gd name="T13" fmla="*/ 35 h 35"/>
                  <a:gd name="T14" fmla="*/ 107 w 147"/>
                  <a:gd name="T15" fmla="*/ 27 h 35"/>
                  <a:gd name="T16" fmla="*/ 107 w 147"/>
                  <a:gd name="T17" fmla="*/ 27 h 35"/>
                  <a:gd name="T18" fmla="*/ 120 w 147"/>
                  <a:gd name="T19" fmla="*/ 22 h 35"/>
                  <a:gd name="T20" fmla="*/ 140 w 147"/>
                  <a:gd name="T21" fmla="*/ 22 h 35"/>
                  <a:gd name="T22" fmla="*/ 147 w 147"/>
                  <a:gd name="T23" fmla="*/ 15 h 35"/>
                  <a:gd name="T24" fmla="*/ 147 w 147"/>
                  <a:gd name="T25" fmla="*/ 15 h 35"/>
                  <a:gd name="T26" fmla="*/ 135 w 147"/>
                  <a:gd name="T27" fmla="*/ 15 h 35"/>
                  <a:gd name="T28" fmla="*/ 120 w 147"/>
                  <a:gd name="T29" fmla="*/ 15 h 35"/>
                  <a:gd name="T30" fmla="*/ 107 w 147"/>
                  <a:gd name="T31" fmla="*/ 15 h 35"/>
                  <a:gd name="T32" fmla="*/ 107 w 147"/>
                  <a:gd name="T33" fmla="*/ 15 h 35"/>
                  <a:gd name="T34" fmla="*/ 100 w 147"/>
                  <a:gd name="T35" fmla="*/ 15 h 35"/>
                  <a:gd name="T36" fmla="*/ 87 w 147"/>
                  <a:gd name="T37" fmla="*/ 15 h 35"/>
                  <a:gd name="T38" fmla="*/ 80 w 147"/>
                  <a:gd name="T39" fmla="*/ 15 h 35"/>
                  <a:gd name="T40" fmla="*/ 80 w 147"/>
                  <a:gd name="T41" fmla="*/ 15 h 35"/>
                  <a:gd name="T42" fmla="*/ 73 w 147"/>
                  <a:gd name="T43" fmla="*/ 22 h 35"/>
                  <a:gd name="T44" fmla="*/ 67 w 147"/>
                  <a:gd name="T45" fmla="*/ 22 h 35"/>
                  <a:gd name="T46" fmla="*/ 67 w 147"/>
                  <a:gd name="T47" fmla="*/ 22 h 35"/>
                  <a:gd name="T48" fmla="*/ 67 w 147"/>
                  <a:gd name="T49" fmla="*/ 22 h 35"/>
                  <a:gd name="T50" fmla="*/ 67 w 147"/>
                  <a:gd name="T51" fmla="*/ 22 h 35"/>
                  <a:gd name="T52" fmla="*/ 60 w 147"/>
                  <a:gd name="T53" fmla="*/ 15 h 35"/>
                  <a:gd name="T54" fmla="*/ 60 w 147"/>
                  <a:gd name="T55" fmla="*/ 15 h 35"/>
                  <a:gd name="T56" fmla="*/ 60 w 147"/>
                  <a:gd name="T57" fmla="*/ 15 h 35"/>
                  <a:gd name="T58" fmla="*/ 53 w 147"/>
                  <a:gd name="T59" fmla="*/ 15 h 35"/>
                  <a:gd name="T60" fmla="*/ 40 w 147"/>
                  <a:gd name="T61" fmla="*/ 7 h 35"/>
                  <a:gd name="T62" fmla="*/ 33 w 147"/>
                  <a:gd name="T63" fmla="*/ 7 h 35"/>
                  <a:gd name="T64" fmla="*/ 33 w 147"/>
                  <a:gd name="T65" fmla="*/ 7 h 35"/>
                  <a:gd name="T66" fmla="*/ 20 w 147"/>
                  <a:gd name="T67" fmla="*/ 7 h 35"/>
                  <a:gd name="T68" fmla="*/ 13 w 147"/>
                  <a:gd name="T69" fmla="*/ 7 h 35"/>
                  <a:gd name="T70" fmla="*/ 6 w 147"/>
                  <a:gd name="T71" fmla="*/ 0 h 35"/>
                  <a:gd name="T72" fmla="*/ 6 w 147"/>
                  <a:gd name="T73" fmla="*/ 0 h 35"/>
                  <a:gd name="T74" fmla="*/ 0 w 147"/>
                  <a:gd name="T75" fmla="*/ 0 h 35"/>
                  <a:gd name="T76" fmla="*/ 6 w 147"/>
                  <a:gd name="T77" fmla="*/ 0 h 35"/>
                  <a:gd name="T78" fmla="*/ 6 w 147"/>
                  <a:gd name="T79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7" h="35">
                    <a:moveTo>
                      <a:pt x="6" y="0"/>
                    </a:moveTo>
                    <a:lnTo>
                      <a:pt x="13" y="7"/>
                    </a:lnTo>
                    <a:lnTo>
                      <a:pt x="26" y="22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73" y="35"/>
                    </a:lnTo>
                    <a:lnTo>
                      <a:pt x="87" y="35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120" y="22"/>
                    </a:lnTo>
                    <a:lnTo>
                      <a:pt x="140" y="22"/>
                    </a:lnTo>
                    <a:lnTo>
                      <a:pt x="147" y="15"/>
                    </a:lnTo>
                    <a:lnTo>
                      <a:pt x="147" y="15"/>
                    </a:lnTo>
                    <a:lnTo>
                      <a:pt x="135" y="15"/>
                    </a:lnTo>
                    <a:lnTo>
                      <a:pt x="120" y="15"/>
                    </a:lnTo>
                    <a:lnTo>
                      <a:pt x="107" y="15"/>
                    </a:lnTo>
                    <a:lnTo>
                      <a:pt x="107" y="15"/>
                    </a:lnTo>
                    <a:lnTo>
                      <a:pt x="100" y="15"/>
                    </a:lnTo>
                    <a:lnTo>
                      <a:pt x="87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73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53" y="15"/>
                    </a:lnTo>
                    <a:lnTo>
                      <a:pt x="40" y="7"/>
                    </a:lnTo>
                    <a:lnTo>
                      <a:pt x="33" y="7"/>
                    </a:lnTo>
                    <a:lnTo>
                      <a:pt x="33" y="7"/>
                    </a:lnTo>
                    <a:lnTo>
                      <a:pt x="20" y="7"/>
                    </a:lnTo>
                    <a:lnTo>
                      <a:pt x="13" y="7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12D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4" name="Freeform 742"/>
              <p:cNvSpPr>
                <a:spLocks/>
              </p:cNvSpPr>
              <p:nvPr/>
            </p:nvSpPr>
            <p:spPr bwMode="auto">
              <a:xfrm>
                <a:off x="4235" y="2207"/>
                <a:ext cx="225" cy="269"/>
              </a:xfrm>
              <a:custGeom>
                <a:avLst/>
                <a:gdLst>
                  <a:gd name="T0" fmla="*/ 7 w 450"/>
                  <a:gd name="T1" fmla="*/ 303 h 537"/>
                  <a:gd name="T2" fmla="*/ 32 w 450"/>
                  <a:gd name="T3" fmla="*/ 370 h 537"/>
                  <a:gd name="T4" fmla="*/ 47 w 450"/>
                  <a:gd name="T5" fmla="*/ 398 h 537"/>
                  <a:gd name="T6" fmla="*/ 74 w 450"/>
                  <a:gd name="T7" fmla="*/ 430 h 537"/>
                  <a:gd name="T8" fmla="*/ 80 w 450"/>
                  <a:gd name="T9" fmla="*/ 443 h 537"/>
                  <a:gd name="T10" fmla="*/ 94 w 450"/>
                  <a:gd name="T11" fmla="*/ 470 h 537"/>
                  <a:gd name="T12" fmla="*/ 100 w 450"/>
                  <a:gd name="T13" fmla="*/ 490 h 537"/>
                  <a:gd name="T14" fmla="*/ 134 w 450"/>
                  <a:gd name="T15" fmla="*/ 517 h 537"/>
                  <a:gd name="T16" fmla="*/ 154 w 450"/>
                  <a:gd name="T17" fmla="*/ 532 h 537"/>
                  <a:gd name="T18" fmla="*/ 194 w 450"/>
                  <a:gd name="T19" fmla="*/ 537 h 537"/>
                  <a:gd name="T20" fmla="*/ 221 w 450"/>
                  <a:gd name="T21" fmla="*/ 537 h 537"/>
                  <a:gd name="T22" fmla="*/ 268 w 450"/>
                  <a:gd name="T23" fmla="*/ 525 h 537"/>
                  <a:gd name="T24" fmla="*/ 288 w 450"/>
                  <a:gd name="T25" fmla="*/ 525 h 537"/>
                  <a:gd name="T26" fmla="*/ 315 w 450"/>
                  <a:gd name="T27" fmla="*/ 505 h 537"/>
                  <a:gd name="T28" fmla="*/ 328 w 450"/>
                  <a:gd name="T29" fmla="*/ 490 h 537"/>
                  <a:gd name="T30" fmla="*/ 348 w 450"/>
                  <a:gd name="T31" fmla="*/ 478 h 537"/>
                  <a:gd name="T32" fmla="*/ 363 w 450"/>
                  <a:gd name="T33" fmla="*/ 465 h 537"/>
                  <a:gd name="T34" fmla="*/ 415 w 450"/>
                  <a:gd name="T35" fmla="*/ 376 h 537"/>
                  <a:gd name="T36" fmla="*/ 415 w 450"/>
                  <a:gd name="T37" fmla="*/ 363 h 537"/>
                  <a:gd name="T38" fmla="*/ 437 w 450"/>
                  <a:gd name="T39" fmla="*/ 323 h 537"/>
                  <a:gd name="T40" fmla="*/ 442 w 450"/>
                  <a:gd name="T41" fmla="*/ 303 h 537"/>
                  <a:gd name="T42" fmla="*/ 450 w 450"/>
                  <a:gd name="T43" fmla="*/ 229 h 537"/>
                  <a:gd name="T44" fmla="*/ 442 w 450"/>
                  <a:gd name="T45" fmla="*/ 154 h 537"/>
                  <a:gd name="T46" fmla="*/ 335 w 450"/>
                  <a:gd name="T47" fmla="*/ 0 h 537"/>
                  <a:gd name="T48" fmla="*/ 308 w 450"/>
                  <a:gd name="T49" fmla="*/ 7 h 537"/>
                  <a:gd name="T50" fmla="*/ 256 w 450"/>
                  <a:gd name="T51" fmla="*/ 27 h 537"/>
                  <a:gd name="T52" fmla="*/ 194 w 450"/>
                  <a:gd name="T53" fmla="*/ 60 h 537"/>
                  <a:gd name="T54" fmla="*/ 141 w 450"/>
                  <a:gd name="T55" fmla="*/ 107 h 537"/>
                  <a:gd name="T56" fmla="*/ 87 w 450"/>
                  <a:gd name="T57" fmla="*/ 149 h 537"/>
                  <a:gd name="T58" fmla="*/ 40 w 450"/>
                  <a:gd name="T59" fmla="*/ 189 h 537"/>
                  <a:gd name="T60" fmla="*/ 7 w 450"/>
                  <a:gd name="T61" fmla="*/ 221 h 537"/>
                  <a:gd name="T62" fmla="*/ 0 w 450"/>
                  <a:gd name="T63" fmla="*/ 229 h 537"/>
                  <a:gd name="T64" fmla="*/ 7 w 450"/>
                  <a:gd name="T65" fmla="*/ 283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0" h="537">
                    <a:moveTo>
                      <a:pt x="7" y="283"/>
                    </a:moveTo>
                    <a:lnTo>
                      <a:pt x="7" y="303"/>
                    </a:lnTo>
                    <a:lnTo>
                      <a:pt x="20" y="336"/>
                    </a:lnTo>
                    <a:lnTo>
                      <a:pt x="32" y="370"/>
                    </a:lnTo>
                    <a:lnTo>
                      <a:pt x="32" y="370"/>
                    </a:lnTo>
                    <a:lnTo>
                      <a:pt x="47" y="398"/>
                    </a:lnTo>
                    <a:lnTo>
                      <a:pt x="60" y="418"/>
                    </a:lnTo>
                    <a:lnTo>
                      <a:pt x="74" y="430"/>
                    </a:lnTo>
                    <a:lnTo>
                      <a:pt x="74" y="430"/>
                    </a:lnTo>
                    <a:lnTo>
                      <a:pt x="80" y="443"/>
                    </a:lnTo>
                    <a:lnTo>
                      <a:pt x="87" y="458"/>
                    </a:lnTo>
                    <a:lnTo>
                      <a:pt x="94" y="470"/>
                    </a:lnTo>
                    <a:lnTo>
                      <a:pt x="94" y="470"/>
                    </a:lnTo>
                    <a:lnTo>
                      <a:pt x="100" y="490"/>
                    </a:lnTo>
                    <a:lnTo>
                      <a:pt x="114" y="505"/>
                    </a:lnTo>
                    <a:lnTo>
                      <a:pt x="134" y="517"/>
                    </a:lnTo>
                    <a:lnTo>
                      <a:pt x="134" y="517"/>
                    </a:lnTo>
                    <a:lnTo>
                      <a:pt x="154" y="532"/>
                    </a:lnTo>
                    <a:lnTo>
                      <a:pt x="167" y="537"/>
                    </a:lnTo>
                    <a:lnTo>
                      <a:pt x="194" y="537"/>
                    </a:lnTo>
                    <a:lnTo>
                      <a:pt x="194" y="537"/>
                    </a:lnTo>
                    <a:lnTo>
                      <a:pt x="221" y="537"/>
                    </a:lnTo>
                    <a:lnTo>
                      <a:pt x="241" y="532"/>
                    </a:lnTo>
                    <a:lnTo>
                      <a:pt x="268" y="525"/>
                    </a:lnTo>
                    <a:lnTo>
                      <a:pt x="268" y="525"/>
                    </a:lnTo>
                    <a:lnTo>
                      <a:pt x="288" y="525"/>
                    </a:lnTo>
                    <a:lnTo>
                      <a:pt x="301" y="517"/>
                    </a:lnTo>
                    <a:lnTo>
                      <a:pt x="315" y="505"/>
                    </a:lnTo>
                    <a:lnTo>
                      <a:pt x="315" y="505"/>
                    </a:lnTo>
                    <a:lnTo>
                      <a:pt x="328" y="490"/>
                    </a:lnTo>
                    <a:lnTo>
                      <a:pt x="335" y="485"/>
                    </a:lnTo>
                    <a:lnTo>
                      <a:pt x="348" y="478"/>
                    </a:lnTo>
                    <a:lnTo>
                      <a:pt x="348" y="478"/>
                    </a:lnTo>
                    <a:lnTo>
                      <a:pt x="363" y="465"/>
                    </a:lnTo>
                    <a:lnTo>
                      <a:pt x="390" y="430"/>
                    </a:lnTo>
                    <a:lnTo>
                      <a:pt x="415" y="376"/>
                    </a:lnTo>
                    <a:lnTo>
                      <a:pt x="415" y="376"/>
                    </a:lnTo>
                    <a:lnTo>
                      <a:pt x="415" y="363"/>
                    </a:lnTo>
                    <a:lnTo>
                      <a:pt x="430" y="343"/>
                    </a:lnTo>
                    <a:lnTo>
                      <a:pt x="437" y="323"/>
                    </a:lnTo>
                    <a:lnTo>
                      <a:pt x="437" y="323"/>
                    </a:lnTo>
                    <a:lnTo>
                      <a:pt x="442" y="303"/>
                    </a:lnTo>
                    <a:lnTo>
                      <a:pt x="442" y="269"/>
                    </a:lnTo>
                    <a:lnTo>
                      <a:pt x="450" y="229"/>
                    </a:lnTo>
                    <a:lnTo>
                      <a:pt x="450" y="229"/>
                    </a:lnTo>
                    <a:lnTo>
                      <a:pt x="442" y="154"/>
                    </a:lnTo>
                    <a:lnTo>
                      <a:pt x="410" y="54"/>
                    </a:lnTo>
                    <a:lnTo>
                      <a:pt x="335" y="0"/>
                    </a:lnTo>
                    <a:lnTo>
                      <a:pt x="335" y="0"/>
                    </a:lnTo>
                    <a:lnTo>
                      <a:pt x="308" y="7"/>
                    </a:lnTo>
                    <a:lnTo>
                      <a:pt x="281" y="13"/>
                    </a:lnTo>
                    <a:lnTo>
                      <a:pt x="256" y="27"/>
                    </a:lnTo>
                    <a:lnTo>
                      <a:pt x="228" y="40"/>
                    </a:lnTo>
                    <a:lnTo>
                      <a:pt x="194" y="60"/>
                    </a:lnTo>
                    <a:lnTo>
                      <a:pt x="167" y="82"/>
                    </a:lnTo>
                    <a:lnTo>
                      <a:pt x="141" y="107"/>
                    </a:lnTo>
                    <a:lnTo>
                      <a:pt x="107" y="127"/>
                    </a:lnTo>
                    <a:lnTo>
                      <a:pt x="87" y="149"/>
                    </a:lnTo>
                    <a:lnTo>
                      <a:pt x="60" y="169"/>
                    </a:lnTo>
                    <a:lnTo>
                      <a:pt x="40" y="189"/>
                    </a:lnTo>
                    <a:lnTo>
                      <a:pt x="20" y="209"/>
                    </a:lnTo>
                    <a:lnTo>
                      <a:pt x="7" y="221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7" y="283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5" name="Freeform 743"/>
              <p:cNvSpPr>
                <a:spLocks/>
              </p:cNvSpPr>
              <p:nvPr/>
            </p:nvSpPr>
            <p:spPr bwMode="auto">
              <a:xfrm>
                <a:off x="4168" y="2079"/>
                <a:ext cx="353" cy="280"/>
              </a:xfrm>
              <a:custGeom>
                <a:avLst/>
                <a:gdLst>
                  <a:gd name="T0" fmla="*/ 342 w 705"/>
                  <a:gd name="T1" fmla="*/ 383 h 559"/>
                  <a:gd name="T2" fmla="*/ 255 w 705"/>
                  <a:gd name="T3" fmla="*/ 472 h 559"/>
                  <a:gd name="T4" fmla="*/ 107 w 705"/>
                  <a:gd name="T5" fmla="*/ 545 h 559"/>
                  <a:gd name="T6" fmla="*/ 0 w 705"/>
                  <a:gd name="T7" fmla="*/ 418 h 559"/>
                  <a:gd name="T8" fmla="*/ 12 w 705"/>
                  <a:gd name="T9" fmla="*/ 465 h 559"/>
                  <a:gd name="T10" fmla="*/ 32 w 705"/>
                  <a:gd name="T11" fmla="*/ 465 h 559"/>
                  <a:gd name="T12" fmla="*/ 19 w 705"/>
                  <a:gd name="T13" fmla="*/ 378 h 559"/>
                  <a:gd name="T14" fmla="*/ 59 w 705"/>
                  <a:gd name="T15" fmla="*/ 249 h 559"/>
                  <a:gd name="T16" fmla="*/ 59 w 705"/>
                  <a:gd name="T17" fmla="*/ 276 h 559"/>
                  <a:gd name="T18" fmla="*/ 74 w 705"/>
                  <a:gd name="T19" fmla="*/ 263 h 559"/>
                  <a:gd name="T20" fmla="*/ 79 w 705"/>
                  <a:gd name="T21" fmla="*/ 236 h 559"/>
                  <a:gd name="T22" fmla="*/ 114 w 705"/>
                  <a:gd name="T23" fmla="*/ 201 h 559"/>
                  <a:gd name="T24" fmla="*/ 126 w 705"/>
                  <a:gd name="T25" fmla="*/ 189 h 559"/>
                  <a:gd name="T26" fmla="*/ 161 w 705"/>
                  <a:gd name="T27" fmla="*/ 162 h 559"/>
                  <a:gd name="T28" fmla="*/ 201 w 705"/>
                  <a:gd name="T29" fmla="*/ 114 h 559"/>
                  <a:gd name="T30" fmla="*/ 295 w 705"/>
                  <a:gd name="T31" fmla="*/ 14 h 559"/>
                  <a:gd name="T32" fmla="*/ 395 w 705"/>
                  <a:gd name="T33" fmla="*/ 0 h 559"/>
                  <a:gd name="T34" fmla="*/ 449 w 705"/>
                  <a:gd name="T35" fmla="*/ 22 h 559"/>
                  <a:gd name="T36" fmla="*/ 497 w 705"/>
                  <a:gd name="T37" fmla="*/ 14 h 559"/>
                  <a:gd name="T38" fmla="*/ 549 w 705"/>
                  <a:gd name="T39" fmla="*/ 42 h 559"/>
                  <a:gd name="T40" fmla="*/ 584 w 705"/>
                  <a:gd name="T41" fmla="*/ 67 h 559"/>
                  <a:gd name="T42" fmla="*/ 616 w 705"/>
                  <a:gd name="T43" fmla="*/ 122 h 559"/>
                  <a:gd name="T44" fmla="*/ 631 w 705"/>
                  <a:gd name="T45" fmla="*/ 196 h 559"/>
                  <a:gd name="T46" fmla="*/ 644 w 705"/>
                  <a:gd name="T47" fmla="*/ 249 h 559"/>
                  <a:gd name="T48" fmla="*/ 651 w 705"/>
                  <a:gd name="T49" fmla="*/ 283 h 559"/>
                  <a:gd name="T50" fmla="*/ 651 w 705"/>
                  <a:gd name="T51" fmla="*/ 310 h 559"/>
                  <a:gd name="T52" fmla="*/ 663 w 705"/>
                  <a:gd name="T53" fmla="*/ 263 h 559"/>
                  <a:gd name="T54" fmla="*/ 658 w 705"/>
                  <a:gd name="T55" fmla="*/ 363 h 559"/>
                  <a:gd name="T56" fmla="*/ 678 w 705"/>
                  <a:gd name="T57" fmla="*/ 343 h 559"/>
                  <a:gd name="T58" fmla="*/ 691 w 705"/>
                  <a:gd name="T59" fmla="*/ 330 h 559"/>
                  <a:gd name="T60" fmla="*/ 638 w 705"/>
                  <a:gd name="T61" fmla="*/ 418 h 559"/>
                  <a:gd name="T62" fmla="*/ 698 w 705"/>
                  <a:gd name="T63" fmla="*/ 370 h 559"/>
                  <a:gd name="T64" fmla="*/ 698 w 705"/>
                  <a:gd name="T65" fmla="*/ 390 h 559"/>
                  <a:gd name="T66" fmla="*/ 705 w 705"/>
                  <a:gd name="T67" fmla="*/ 405 h 559"/>
                  <a:gd name="T68" fmla="*/ 683 w 705"/>
                  <a:gd name="T69" fmla="*/ 465 h 559"/>
                  <a:gd name="T70" fmla="*/ 691 w 705"/>
                  <a:gd name="T71" fmla="*/ 472 h 559"/>
                  <a:gd name="T72" fmla="*/ 638 w 705"/>
                  <a:gd name="T73" fmla="*/ 512 h 559"/>
                  <a:gd name="T74" fmla="*/ 698 w 705"/>
                  <a:gd name="T75" fmla="*/ 477 h 559"/>
                  <a:gd name="T76" fmla="*/ 663 w 705"/>
                  <a:gd name="T77" fmla="*/ 517 h 559"/>
                  <a:gd name="T78" fmla="*/ 631 w 705"/>
                  <a:gd name="T79" fmla="*/ 539 h 559"/>
                  <a:gd name="T80" fmla="*/ 658 w 705"/>
                  <a:gd name="T81" fmla="*/ 539 h 559"/>
                  <a:gd name="T82" fmla="*/ 576 w 705"/>
                  <a:gd name="T83" fmla="*/ 552 h 559"/>
                  <a:gd name="T84" fmla="*/ 576 w 705"/>
                  <a:gd name="T85" fmla="*/ 525 h 559"/>
                  <a:gd name="T86" fmla="*/ 549 w 705"/>
                  <a:gd name="T87" fmla="*/ 505 h 559"/>
                  <a:gd name="T88" fmla="*/ 544 w 705"/>
                  <a:gd name="T89" fmla="*/ 485 h 559"/>
                  <a:gd name="T90" fmla="*/ 509 w 705"/>
                  <a:gd name="T91" fmla="*/ 445 h 559"/>
                  <a:gd name="T92" fmla="*/ 489 w 705"/>
                  <a:gd name="T93" fmla="*/ 405 h 559"/>
                  <a:gd name="T94" fmla="*/ 457 w 705"/>
                  <a:gd name="T95" fmla="*/ 363 h 559"/>
                  <a:gd name="T96" fmla="*/ 457 w 705"/>
                  <a:gd name="T97" fmla="*/ 358 h 559"/>
                  <a:gd name="T98" fmla="*/ 449 w 705"/>
                  <a:gd name="T99" fmla="*/ 350 h 559"/>
                  <a:gd name="T100" fmla="*/ 449 w 705"/>
                  <a:gd name="T101" fmla="*/ 338 h 559"/>
                  <a:gd name="T102" fmla="*/ 442 w 705"/>
                  <a:gd name="T103" fmla="*/ 316 h 559"/>
                  <a:gd name="T104" fmla="*/ 449 w 705"/>
                  <a:gd name="T105" fmla="*/ 296 h 559"/>
                  <a:gd name="T106" fmla="*/ 435 w 705"/>
                  <a:gd name="T107" fmla="*/ 303 h 559"/>
                  <a:gd name="T108" fmla="*/ 449 w 705"/>
                  <a:gd name="T109" fmla="*/ 330 h 559"/>
                  <a:gd name="T110" fmla="*/ 442 w 705"/>
                  <a:gd name="T111" fmla="*/ 338 h 559"/>
                  <a:gd name="T112" fmla="*/ 429 w 705"/>
                  <a:gd name="T113" fmla="*/ 338 h 559"/>
                  <a:gd name="T114" fmla="*/ 435 w 705"/>
                  <a:gd name="T115" fmla="*/ 358 h 559"/>
                  <a:gd name="T116" fmla="*/ 395 w 705"/>
                  <a:gd name="T117" fmla="*/ 358 h 559"/>
                  <a:gd name="T118" fmla="*/ 410 w 705"/>
                  <a:gd name="T119" fmla="*/ 363 h 559"/>
                  <a:gd name="T120" fmla="*/ 410 w 705"/>
                  <a:gd name="T121" fmla="*/ 370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5" h="559">
                    <a:moveTo>
                      <a:pt x="402" y="370"/>
                    </a:moveTo>
                    <a:lnTo>
                      <a:pt x="382" y="370"/>
                    </a:lnTo>
                    <a:lnTo>
                      <a:pt x="342" y="383"/>
                    </a:lnTo>
                    <a:lnTo>
                      <a:pt x="275" y="438"/>
                    </a:lnTo>
                    <a:lnTo>
                      <a:pt x="275" y="438"/>
                    </a:lnTo>
                    <a:lnTo>
                      <a:pt x="255" y="472"/>
                    </a:lnTo>
                    <a:lnTo>
                      <a:pt x="201" y="525"/>
                    </a:lnTo>
                    <a:lnTo>
                      <a:pt x="107" y="545"/>
                    </a:lnTo>
                    <a:lnTo>
                      <a:pt x="107" y="545"/>
                    </a:lnTo>
                    <a:lnTo>
                      <a:pt x="74" y="545"/>
                    </a:lnTo>
                    <a:lnTo>
                      <a:pt x="19" y="512"/>
                    </a:lnTo>
                    <a:lnTo>
                      <a:pt x="0" y="418"/>
                    </a:lnTo>
                    <a:lnTo>
                      <a:pt x="0" y="418"/>
                    </a:lnTo>
                    <a:lnTo>
                      <a:pt x="0" y="438"/>
                    </a:lnTo>
                    <a:lnTo>
                      <a:pt x="12" y="465"/>
                    </a:lnTo>
                    <a:lnTo>
                      <a:pt x="47" y="472"/>
                    </a:lnTo>
                    <a:lnTo>
                      <a:pt x="47" y="472"/>
                    </a:lnTo>
                    <a:lnTo>
                      <a:pt x="32" y="465"/>
                    </a:lnTo>
                    <a:lnTo>
                      <a:pt x="12" y="430"/>
                    </a:lnTo>
                    <a:lnTo>
                      <a:pt x="19" y="378"/>
                    </a:lnTo>
                    <a:lnTo>
                      <a:pt x="19" y="378"/>
                    </a:lnTo>
                    <a:lnTo>
                      <a:pt x="12" y="358"/>
                    </a:lnTo>
                    <a:lnTo>
                      <a:pt x="19" y="303"/>
                    </a:lnTo>
                    <a:lnTo>
                      <a:pt x="59" y="249"/>
                    </a:lnTo>
                    <a:lnTo>
                      <a:pt x="59" y="249"/>
                    </a:lnTo>
                    <a:lnTo>
                      <a:pt x="52" y="263"/>
                    </a:lnTo>
                    <a:lnTo>
                      <a:pt x="59" y="276"/>
                    </a:lnTo>
                    <a:lnTo>
                      <a:pt x="74" y="263"/>
                    </a:lnTo>
                    <a:lnTo>
                      <a:pt x="74" y="263"/>
                    </a:lnTo>
                    <a:lnTo>
                      <a:pt x="74" y="263"/>
                    </a:lnTo>
                    <a:lnTo>
                      <a:pt x="74" y="249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87" y="223"/>
                    </a:lnTo>
                    <a:lnTo>
                      <a:pt x="94" y="216"/>
                    </a:lnTo>
                    <a:lnTo>
                      <a:pt x="114" y="201"/>
                    </a:lnTo>
                    <a:lnTo>
                      <a:pt x="114" y="201"/>
                    </a:lnTo>
                    <a:lnTo>
                      <a:pt x="114" y="201"/>
                    </a:lnTo>
                    <a:lnTo>
                      <a:pt x="126" y="189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61" y="162"/>
                    </a:lnTo>
                    <a:lnTo>
                      <a:pt x="186" y="13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14" y="94"/>
                    </a:lnTo>
                    <a:lnTo>
                      <a:pt x="248" y="54"/>
                    </a:lnTo>
                    <a:lnTo>
                      <a:pt x="295" y="14"/>
                    </a:lnTo>
                    <a:lnTo>
                      <a:pt x="295" y="14"/>
                    </a:lnTo>
                    <a:lnTo>
                      <a:pt x="342" y="0"/>
                    </a:lnTo>
                    <a:lnTo>
                      <a:pt x="395" y="0"/>
                    </a:lnTo>
                    <a:lnTo>
                      <a:pt x="442" y="22"/>
                    </a:lnTo>
                    <a:lnTo>
                      <a:pt x="442" y="22"/>
                    </a:lnTo>
                    <a:lnTo>
                      <a:pt x="449" y="22"/>
                    </a:lnTo>
                    <a:lnTo>
                      <a:pt x="462" y="14"/>
                    </a:lnTo>
                    <a:lnTo>
                      <a:pt x="497" y="14"/>
                    </a:lnTo>
                    <a:lnTo>
                      <a:pt x="497" y="14"/>
                    </a:lnTo>
                    <a:lnTo>
                      <a:pt x="524" y="27"/>
                    </a:lnTo>
                    <a:lnTo>
                      <a:pt x="544" y="42"/>
                    </a:lnTo>
                    <a:lnTo>
                      <a:pt x="549" y="42"/>
                    </a:lnTo>
                    <a:lnTo>
                      <a:pt x="549" y="42"/>
                    </a:lnTo>
                    <a:lnTo>
                      <a:pt x="556" y="47"/>
                    </a:lnTo>
                    <a:lnTo>
                      <a:pt x="584" y="67"/>
                    </a:lnTo>
                    <a:lnTo>
                      <a:pt x="611" y="109"/>
                    </a:lnTo>
                    <a:lnTo>
                      <a:pt x="611" y="109"/>
                    </a:lnTo>
                    <a:lnTo>
                      <a:pt x="616" y="122"/>
                    </a:lnTo>
                    <a:lnTo>
                      <a:pt x="631" y="149"/>
                    </a:lnTo>
                    <a:lnTo>
                      <a:pt x="631" y="196"/>
                    </a:lnTo>
                    <a:lnTo>
                      <a:pt x="631" y="196"/>
                    </a:lnTo>
                    <a:lnTo>
                      <a:pt x="631" y="201"/>
                    </a:lnTo>
                    <a:lnTo>
                      <a:pt x="638" y="223"/>
                    </a:lnTo>
                    <a:lnTo>
                      <a:pt x="644" y="249"/>
                    </a:lnTo>
                    <a:lnTo>
                      <a:pt x="644" y="249"/>
                    </a:lnTo>
                    <a:lnTo>
                      <a:pt x="644" y="263"/>
                    </a:lnTo>
                    <a:lnTo>
                      <a:pt x="651" y="283"/>
                    </a:lnTo>
                    <a:lnTo>
                      <a:pt x="651" y="316"/>
                    </a:lnTo>
                    <a:lnTo>
                      <a:pt x="651" y="316"/>
                    </a:lnTo>
                    <a:lnTo>
                      <a:pt x="651" y="310"/>
                    </a:lnTo>
                    <a:lnTo>
                      <a:pt x="658" y="290"/>
                    </a:lnTo>
                    <a:lnTo>
                      <a:pt x="663" y="263"/>
                    </a:lnTo>
                    <a:lnTo>
                      <a:pt x="663" y="263"/>
                    </a:lnTo>
                    <a:lnTo>
                      <a:pt x="663" y="283"/>
                    </a:lnTo>
                    <a:lnTo>
                      <a:pt x="663" y="316"/>
                    </a:lnTo>
                    <a:lnTo>
                      <a:pt x="658" y="363"/>
                    </a:lnTo>
                    <a:lnTo>
                      <a:pt x="658" y="363"/>
                    </a:lnTo>
                    <a:lnTo>
                      <a:pt x="663" y="363"/>
                    </a:lnTo>
                    <a:lnTo>
                      <a:pt x="678" y="343"/>
                    </a:lnTo>
                    <a:lnTo>
                      <a:pt x="691" y="310"/>
                    </a:lnTo>
                    <a:lnTo>
                      <a:pt x="691" y="310"/>
                    </a:lnTo>
                    <a:lnTo>
                      <a:pt x="691" y="330"/>
                    </a:lnTo>
                    <a:lnTo>
                      <a:pt x="678" y="370"/>
                    </a:lnTo>
                    <a:lnTo>
                      <a:pt x="638" y="418"/>
                    </a:lnTo>
                    <a:lnTo>
                      <a:pt x="638" y="418"/>
                    </a:lnTo>
                    <a:lnTo>
                      <a:pt x="651" y="418"/>
                    </a:lnTo>
                    <a:lnTo>
                      <a:pt x="671" y="405"/>
                    </a:lnTo>
                    <a:lnTo>
                      <a:pt x="698" y="370"/>
                    </a:lnTo>
                    <a:lnTo>
                      <a:pt x="698" y="370"/>
                    </a:lnTo>
                    <a:lnTo>
                      <a:pt x="698" y="378"/>
                    </a:lnTo>
                    <a:lnTo>
                      <a:pt x="698" y="390"/>
                    </a:lnTo>
                    <a:lnTo>
                      <a:pt x="698" y="410"/>
                    </a:lnTo>
                    <a:lnTo>
                      <a:pt x="698" y="410"/>
                    </a:lnTo>
                    <a:lnTo>
                      <a:pt x="705" y="405"/>
                    </a:lnTo>
                    <a:lnTo>
                      <a:pt x="705" y="418"/>
                    </a:lnTo>
                    <a:lnTo>
                      <a:pt x="698" y="438"/>
                    </a:lnTo>
                    <a:lnTo>
                      <a:pt x="683" y="465"/>
                    </a:lnTo>
                    <a:lnTo>
                      <a:pt x="683" y="465"/>
                    </a:lnTo>
                    <a:lnTo>
                      <a:pt x="698" y="458"/>
                    </a:lnTo>
                    <a:lnTo>
                      <a:pt x="691" y="472"/>
                    </a:lnTo>
                    <a:lnTo>
                      <a:pt x="671" y="492"/>
                    </a:lnTo>
                    <a:lnTo>
                      <a:pt x="638" y="512"/>
                    </a:lnTo>
                    <a:lnTo>
                      <a:pt x="638" y="512"/>
                    </a:lnTo>
                    <a:lnTo>
                      <a:pt x="644" y="512"/>
                    </a:lnTo>
                    <a:lnTo>
                      <a:pt x="671" y="497"/>
                    </a:lnTo>
                    <a:lnTo>
                      <a:pt x="698" y="477"/>
                    </a:lnTo>
                    <a:lnTo>
                      <a:pt x="698" y="477"/>
                    </a:lnTo>
                    <a:lnTo>
                      <a:pt x="691" y="492"/>
                    </a:lnTo>
                    <a:lnTo>
                      <a:pt x="663" y="517"/>
                    </a:lnTo>
                    <a:lnTo>
                      <a:pt x="631" y="539"/>
                    </a:lnTo>
                    <a:lnTo>
                      <a:pt x="631" y="539"/>
                    </a:lnTo>
                    <a:lnTo>
                      <a:pt x="631" y="539"/>
                    </a:lnTo>
                    <a:lnTo>
                      <a:pt x="638" y="539"/>
                    </a:lnTo>
                    <a:lnTo>
                      <a:pt x="658" y="539"/>
                    </a:lnTo>
                    <a:lnTo>
                      <a:pt x="658" y="539"/>
                    </a:lnTo>
                    <a:lnTo>
                      <a:pt x="644" y="552"/>
                    </a:lnTo>
                    <a:lnTo>
                      <a:pt x="611" y="559"/>
                    </a:lnTo>
                    <a:lnTo>
                      <a:pt x="576" y="552"/>
                    </a:lnTo>
                    <a:lnTo>
                      <a:pt x="576" y="552"/>
                    </a:lnTo>
                    <a:lnTo>
                      <a:pt x="584" y="525"/>
                    </a:lnTo>
                    <a:lnTo>
                      <a:pt x="576" y="525"/>
                    </a:lnTo>
                    <a:lnTo>
                      <a:pt x="556" y="517"/>
                    </a:lnTo>
                    <a:lnTo>
                      <a:pt x="549" y="505"/>
                    </a:lnTo>
                    <a:lnTo>
                      <a:pt x="549" y="505"/>
                    </a:lnTo>
                    <a:lnTo>
                      <a:pt x="544" y="497"/>
                    </a:lnTo>
                    <a:lnTo>
                      <a:pt x="544" y="492"/>
                    </a:lnTo>
                    <a:lnTo>
                      <a:pt x="544" y="485"/>
                    </a:lnTo>
                    <a:lnTo>
                      <a:pt x="544" y="485"/>
                    </a:lnTo>
                    <a:lnTo>
                      <a:pt x="529" y="472"/>
                    </a:lnTo>
                    <a:lnTo>
                      <a:pt x="509" y="445"/>
                    </a:lnTo>
                    <a:lnTo>
                      <a:pt x="504" y="405"/>
                    </a:lnTo>
                    <a:lnTo>
                      <a:pt x="504" y="405"/>
                    </a:lnTo>
                    <a:lnTo>
                      <a:pt x="489" y="405"/>
                    </a:lnTo>
                    <a:lnTo>
                      <a:pt x="469" y="390"/>
                    </a:lnTo>
                    <a:lnTo>
                      <a:pt x="457" y="363"/>
                    </a:lnTo>
                    <a:lnTo>
                      <a:pt x="457" y="363"/>
                    </a:lnTo>
                    <a:lnTo>
                      <a:pt x="442" y="358"/>
                    </a:lnTo>
                    <a:lnTo>
                      <a:pt x="442" y="358"/>
                    </a:lnTo>
                    <a:lnTo>
                      <a:pt x="457" y="358"/>
                    </a:lnTo>
                    <a:lnTo>
                      <a:pt x="457" y="350"/>
                    </a:lnTo>
                    <a:lnTo>
                      <a:pt x="457" y="350"/>
                    </a:lnTo>
                    <a:lnTo>
                      <a:pt x="449" y="350"/>
                    </a:lnTo>
                    <a:lnTo>
                      <a:pt x="449" y="343"/>
                    </a:lnTo>
                    <a:lnTo>
                      <a:pt x="449" y="338"/>
                    </a:lnTo>
                    <a:lnTo>
                      <a:pt x="449" y="338"/>
                    </a:lnTo>
                    <a:lnTo>
                      <a:pt x="462" y="338"/>
                    </a:lnTo>
                    <a:lnTo>
                      <a:pt x="457" y="330"/>
                    </a:lnTo>
                    <a:lnTo>
                      <a:pt x="442" y="316"/>
                    </a:lnTo>
                    <a:lnTo>
                      <a:pt x="457" y="316"/>
                    </a:lnTo>
                    <a:lnTo>
                      <a:pt x="442" y="303"/>
                    </a:lnTo>
                    <a:lnTo>
                      <a:pt x="449" y="296"/>
                    </a:lnTo>
                    <a:lnTo>
                      <a:pt x="442" y="290"/>
                    </a:lnTo>
                    <a:lnTo>
                      <a:pt x="442" y="296"/>
                    </a:lnTo>
                    <a:lnTo>
                      <a:pt x="435" y="303"/>
                    </a:lnTo>
                    <a:lnTo>
                      <a:pt x="435" y="310"/>
                    </a:lnTo>
                    <a:lnTo>
                      <a:pt x="435" y="316"/>
                    </a:lnTo>
                    <a:lnTo>
                      <a:pt x="449" y="330"/>
                    </a:lnTo>
                    <a:lnTo>
                      <a:pt x="435" y="330"/>
                    </a:lnTo>
                    <a:lnTo>
                      <a:pt x="449" y="338"/>
                    </a:lnTo>
                    <a:lnTo>
                      <a:pt x="442" y="338"/>
                    </a:lnTo>
                    <a:lnTo>
                      <a:pt x="435" y="338"/>
                    </a:lnTo>
                    <a:lnTo>
                      <a:pt x="429" y="338"/>
                    </a:lnTo>
                    <a:lnTo>
                      <a:pt x="429" y="338"/>
                    </a:lnTo>
                    <a:lnTo>
                      <a:pt x="449" y="350"/>
                    </a:lnTo>
                    <a:lnTo>
                      <a:pt x="429" y="350"/>
                    </a:lnTo>
                    <a:lnTo>
                      <a:pt x="435" y="358"/>
                    </a:lnTo>
                    <a:lnTo>
                      <a:pt x="429" y="358"/>
                    </a:lnTo>
                    <a:lnTo>
                      <a:pt x="410" y="358"/>
                    </a:lnTo>
                    <a:lnTo>
                      <a:pt x="395" y="358"/>
                    </a:lnTo>
                    <a:lnTo>
                      <a:pt x="395" y="358"/>
                    </a:lnTo>
                    <a:lnTo>
                      <a:pt x="395" y="358"/>
                    </a:lnTo>
                    <a:lnTo>
                      <a:pt x="410" y="363"/>
                    </a:lnTo>
                    <a:lnTo>
                      <a:pt x="415" y="370"/>
                    </a:lnTo>
                    <a:lnTo>
                      <a:pt x="415" y="370"/>
                    </a:lnTo>
                    <a:lnTo>
                      <a:pt x="410" y="370"/>
                    </a:lnTo>
                    <a:lnTo>
                      <a:pt x="402" y="370"/>
                    </a:lnTo>
                    <a:lnTo>
                      <a:pt x="402" y="370"/>
                    </a:lnTo>
                    <a:close/>
                  </a:path>
                </a:pathLst>
              </a:custGeom>
              <a:solidFill>
                <a:srgbClr val="2D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6" name="Freeform 744"/>
              <p:cNvSpPr>
                <a:spLocks/>
              </p:cNvSpPr>
              <p:nvPr/>
            </p:nvSpPr>
            <p:spPr bwMode="auto">
              <a:xfrm>
                <a:off x="4195" y="2079"/>
                <a:ext cx="198" cy="266"/>
              </a:xfrm>
              <a:custGeom>
                <a:avLst/>
                <a:gdLst>
                  <a:gd name="T0" fmla="*/ 377 w 397"/>
                  <a:gd name="T1" fmla="*/ 34 h 532"/>
                  <a:gd name="T2" fmla="*/ 363 w 397"/>
                  <a:gd name="T3" fmla="*/ 22 h 532"/>
                  <a:gd name="T4" fmla="*/ 330 w 397"/>
                  <a:gd name="T5" fmla="*/ 0 h 532"/>
                  <a:gd name="T6" fmla="*/ 270 w 397"/>
                  <a:gd name="T7" fmla="*/ 14 h 532"/>
                  <a:gd name="T8" fmla="*/ 270 w 397"/>
                  <a:gd name="T9" fmla="*/ 14 h 532"/>
                  <a:gd name="T10" fmla="*/ 236 w 397"/>
                  <a:gd name="T11" fmla="*/ 34 h 532"/>
                  <a:gd name="T12" fmla="*/ 209 w 397"/>
                  <a:gd name="T13" fmla="*/ 62 h 532"/>
                  <a:gd name="T14" fmla="*/ 182 w 397"/>
                  <a:gd name="T15" fmla="*/ 89 h 532"/>
                  <a:gd name="T16" fmla="*/ 169 w 397"/>
                  <a:gd name="T17" fmla="*/ 114 h 532"/>
                  <a:gd name="T18" fmla="*/ 149 w 397"/>
                  <a:gd name="T19" fmla="*/ 142 h 532"/>
                  <a:gd name="T20" fmla="*/ 142 w 397"/>
                  <a:gd name="T21" fmla="*/ 169 h 532"/>
                  <a:gd name="T22" fmla="*/ 134 w 397"/>
                  <a:gd name="T23" fmla="*/ 189 h 532"/>
                  <a:gd name="T24" fmla="*/ 134 w 397"/>
                  <a:gd name="T25" fmla="*/ 189 h 532"/>
                  <a:gd name="T26" fmla="*/ 114 w 397"/>
                  <a:gd name="T27" fmla="*/ 243 h 532"/>
                  <a:gd name="T28" fmla="*/ 89 w 397"/>
                  <a:gd name="T29" fmla="*/ 310 h 532"/>
                  <a:gd name="T30" fmla="*/ 62 w 397"/>
                  <a:gd name="T31" fmla="*/ 370 h 532"/>
                  <a:gd name="T32" fmla="*/ 47 w 397"/>
                  <a:gd name="T33" fmla="*/ 398 h 532"/>
                  <a:gd name="T34" fmla="*/ 47 w 397"/>
                  <a:gd name="T35" fmla="*/ 398 h 532"/>
                  <a:gd name="T36" fmla="*/ 35 w 397"/>
                  <a:gd name="T37" fmla="*/ 418 h 532"/>
                  <a:gd name="T38" fmla="*/ 22 w 397"/>
                  <a:gd name="T39" fmla="*/ 450 h 532"/>
                  <a:gd name="T40" fmla="*/ 15 w 397"/>
                  <a:gd name="T41" fmla="*/ 465 h 532"/>
                  <a:gd name="T42" fmla="*/ 15 w 397"/>
                  <a:gd name="T43" fmla="*/ 465 h 532"/>
                  <a:gd name="T44" fmla="*/ 0 w 397"/>
                  <a:gd name="T45" fmla="*/ 477 h 532"/>
                  <a:gd name="T46" fmla="*/ 7 w 397"/>
                  <a:gd name="T47" fmla="*/ 512 h 532"/>
                  <a:gd name="T48" fmla="*/ 42 w 397"/>
                  <a:gd name="T49" fmla="*/ 532 h 532"/>
                  <a:gd name="T50" fmla="*/ 42 w 397"/>
                  <a:gd name="T51" fmla="*/ 532 h 532"/>
                  <a:gd name="T52" fmla="*/ 94 w 397"/>
                  <a:gd name="T53" fmla="*/ 525 h 532"/>
                  <a:gd name="T54" fmla="*/ 156 w 397"/>
                  <a:gd name="T55" fmla="*/ 492 h 532"/>
                  <a:gd name="T56" fmla="*/ 209 w 397"/>
                  <a:gd name="T57" fmla="*/ 438 h 532"/>
                  <a:gd name="T58" fmla="*/ 209 w 397"/>
                  <a:gd name="T59" fmla="*/ 438 h 532"/>
                  <a:gd name="T60" fmla="*/ 236 w 397"/>
                  <a:gd name="T61" fmla="*/ 405 h 532"/>
                  <a:gd name="T62" fmla="*/ 263 w 397"/>
                  <a:gd name="T63" fmla="*/ 378 h 532"/>
                  <a:gd name="T64" fmla="*/ 296 w 397"/>
                  <a:gd name="T65" fmla="*/ 350 h 532"/>
                  <a:gd name="T66" fmla="*/ 323 w 397"/>
                  <a:gd name="T67" fmla="*/ 338 h 532"/>
                  <a:gd name="T68" fmla="*/ 358 w 397"/>
                  <a:gd name="T69" fmla="*/ 330 h 532"/>
                  <a:gd name="T70" fmla="*/ 358 w 397"/>
                  <a:gd name="T71" fmla="*/ 330 h 532"/>
                  <a:gd name="T72" fmla="*/ 383 w 397"/>
                  <a:gd name="T73" fmla="*/ 316 h 532"/>
                  <a:gd name="T74" fmla="*/ 390 w 397"/>
                  <a:gd name="T75" fmla="*/ 269 h 532"/>
                  <a:gd name="T76" fmla="*/ 390 w 397"/>
                  <a:gd name="T77" fmla="*/ 223 h 532"/>
                  <a:gd name="T78" fmla="*/ 397 w 397"/>
                  <a:gd name="T79" fmla="*/ 176 h 532"/>
                  <a:gd name="T80" fmla="*/ 397 w 397"/>
                  <a:gd name="T81" fmla="*/ 176 h 532"/>
                  <a:gd name="T82" fmla="*/ 397 w 397"/>
                  <a:gd name="T83" fmla="*/ 122 h 532"/>
                  <a:gd name="T84" fmla="*/ 383 w 397"/>
                  <a:gd name="T85" fmla="*/ 67 h 532"/>
                  <a:gd name="T86" fmla="*/ 377 w 397"/>
                  <a:gd name="T87" fmla="*/ 34 h 5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97" h="532">
                    <a:moveTo>
                      <a:pt x="377" y="34"/>
                    </a:moveTo>
                    <a:lnTo>
                      <a:pt x="363" y="22"/>
                    </a:lnTo>
                    <a:lnTo>
                      <a:pt x="330" y="0"/>
                    </a:lnTo>
                    <a:lnTo>
                      <a:pt x="270" y="14"/>
                    </a:lnTo>
                    <a:lnTo>
                      <a:pt x="270" y="14"/>
                    </a:lnTo>
                    <a:lnTo>
                      <a:pt x="236" y="34"/>
                    </a:lnTo>
                    <a:lnTo>
                      <a:pt x="209" y="62"/>
                    </a:lnTo>
                    <a:lnTo>
                      <a:pt x="182" y="89"/>
                    </a:lnTo>
                    <a:lnTo>
                      <a:pt x="169" y="114"/>
                    </a:lnTo>
                    <a:lnTo>
                      <a:pt x="149" y="142"/>
                    </a:lnTo>
                    <a:lnTo>
                      <a:pt x="142" y="169"/>
                    </a:lnTo>
                    <a:lnTo>
                      <a:pt x="134" y="189"/>
                    </a:lnTo>
                    <a:lnTo>
                      <a:pt x="134" y="189"/>
                    </a:lnTo>
                    <a:lnTo>
                      <a:pt x="114" y="243"/>
                    </a:lnTo>
                    <a:lnTo>
                      <a:pt x="89" y="310"/>
                    </a:lnTo>
                    <a:lnTo>
                      <a:pt x="62" y="370"/>
                    </a:lnTo>
                    <a:lnTo>
                      <a:pt x="47" y="398"/>
                    </a:lnTo>
                    <a:lnTo>
                      <a:pt x="47" y="398"/>
                    </a:lnTo>
                    <a:lnTo>
                      <a:pt x="35" y="418"/>
                    </a:lnTo>
                    <a:lnTo>
                      <a:pt x="22" y="450"/>
                    </a:lnTo>
                    <a:lnTo>
                      <a:pt x="15" y="465"/>
                    </a:lnTo>
                    <a:lnTo>
                      <a:pt x="15" y="465"/>
                    </a:lnTo>
                    <a:lnTo>
                      <a:pt x="0" y="477"/>
                    </a:lnTo>
                    <a:lnTo>
                      <a:pt x="7" y="512"/>
                    </a:lnTo>
                    <a:lnTo>
                      <a:pt x="42" y="532"/>
                    </a:lnTo>
                    <a:lnTo>
                      <a:pt x="42" y="532"/>
                    </a:lnTo>
                    <a:lnTo>
                      <a:pt x="94" y="525"/>
                    </a:lnTo>
                    <a:lnTo>
                      <a:pt x="156" y="492"/>
                    </a:lnTo>
                    <a:lnTo>
                      <a:pt x="209" y="438"/>
                    </a:lnTo>
                    <a:lnTo>
                      <a:pt x="209" y="438"/>
                    </a:lnTo>
                    <a:lnTo>
                      <a:pt x="236" y="405"/>
                    </a:lnTo>
                    <a:lnTo>
                      <a:pt x="263" y="378"/>
                    </a:lnTo>
                    <a:lnTo>
                      <a:pt x="296" y="350"/>
                    </a:lnTo>
                    <a:lnTo>
                      <a:pt x="323" y="338"/>
                    </a:lnTo>
                    <a:lnTo>
                      <a:pt x="358" y="330"/>
                    </a:lnTo>
                    <a:lnTo>
                      <a:pt x="358" y="330"/>
                    </a:lnTo>
                    <a:lnTo>
                      <a:pt x="383" y="316"/>
                    </a:lnTo>
                    <a:lnTo>
                      <a:pt x="390" y="269"/>
                    </a:lnTo>
                    <a:lnTo>
                      <a:pt x="390" y="223"/>
                    </a:lnTo>
                    <a:lnTo>
                      <a:pt x="397" y="176"/>
                    </a:lnTo>
                    <a:lnTo>
                      <a:pt x="397" y="176"/>
                    </a:lnTo>
                    <a:lnTo>
                      <a:pt x="397" y="122"/>
                    </a:lnTo>
                    <a:lnTo>
                      <a:pt x="383" y="67"/>
                    </a:lnTo>
                    <a:lnTo>
                      <a:pt x="377" y="34"/>
                    </a:lnTo>
                    <a:close/>
                  </a:path>
                </a:pathLst>
              </a:custGeom>
              <a:solidFill>
                <a:srgbClr val="2D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7" name="Freeform 745"/>
              <p:cNvSpPr>
                <a:spLocks/>
              </p:cNvSpPr>
              <p:nvPr/>
            </p:nvSpPr>
            <p:spPr bwMode="auto">
              <a:xfrm>
                <a:off x="4205" y="2083"/>
                <a:ext cx="185" cy="255"/>
              </a:xfrm>
              <a:custGeom>
                <a:avLst/>
                <a:gdLst>
                  <a:gd name="T0" fmla="*/ 5 w 368"/>
                  <a:gd name="T1" fmla="*/ 443 h 510"/>
                  <a:gd name="T2" fmla="*/ 13 w 368"/>
                  <a:gd name="T3" fmla="*/ 431 h 510"/>
                  <a:gd name="T4" fmla="*/ 25 w 368"/>
                  <a:gd name="T5" fmla="*/ 403 h 510"/>
                  <a:gd name="T6" fmla="*/ 40 w 368"/>
                  <a:gd name="T7" fmla="*/ 383 h 510"/>
                  <a:gd name="T8" fmla="*/ 40 w 368"/>
                  <a:gd name="T9" fmla="*/ 383 h 510"/>
                  <a:gd name="T10" fmla="*/ 60 w 368"/>
                  <a:gd name="T11" fmla="*/ 343 h 510"/>
                  <a:gd name="T12" fmla="*/ 92 w 368"/>
                  <a:gd name="T13" fmla="*/ 249 h 510"/>
                  <a:gd name="T14" fmla="*/ 120 w 368"/>
                  <a:gd name="T15" fmla="*/ 174 h 510"/>
                  <a:gd name="T16" fmla="*/ 120 w 368"/>
                  <a:gd name="T17" fmla="*/ 174 h 510"/>
                  <a:gd name="T18" fmla="*/ 140 w 368"/>
                  <a:gd name="T19" fmla="*/ 122 h 510"/>
                  <a:gd name="T20" fmla="*/ 187 w 368"/>
                  <a:gd name="T21" fmla="*/ 60 h 510"/>
                  <a:gd name="T22" fmla="*/ 248 w 368"/>
                  <a:gd name="T23" fmla="*/ 7 h 510"/>
                  <a:gd name="T24" fmla="*/ 248 w 368"/>
                  <a:gd name="T25" fmla="*/ 7 h 510"/>
                  <a:gd name="T26" fmla="*/ 281 w 368"/>
                  <a:gd name="T27" fmla="*/ 0 h 510"/>
                  <a:gd name="T28" fmla="*/ 308 w 368"/>
                  <a:gd name="T29" fmla="*/ 0 h 510"/>
                  <a:gd name="T30" fmla="*/ 328 w 368"/>
                  <a:gd name="T31" fmla="*/ 7 h 510"/>
                  <a:gd name="T32" fmla="*/ 341 w 368"/>
                  <a:gd name="T33" fmla="*/ 20 h 510"/>
                  <a:gd name="T34" fmla="*/ 348 w 368"/>
                  <a:gd name="T35" fmla="*/ 35 h 510"/>
                  <a:gd name="T36" fmla="*/ 355 w 368"/>
                  <a:gd name="T37" fmla="*/ 35 h 510"/>
                  <a:gd name="T38" fmla="*/ 355 w 368"/>
                  <a:gd name="T39" fmla="*/ 35 h 510"/>
                  <a:gd name="T40" fmla="*/ 361 w 368"/>
                  <a:gd name="T41" fmla="*/ 67 h 510"/>
                  <a:gd name="T42" fmla="*/ 368 w 368"/>
                  <a:gd name="T43" fmla="*/ 122 h 510"/>
                  <a:gd name="T44" fmla="*/ 368 w 368"/>
                  <a:gd name="T45" fmla="*/ 169 h 510"/>
                  <a:gd name="T46" fmla="*/ 368 w 368"/>
                  <a:gd name="T47" fmla="*/ 169 h 510"/>
                  <a:gd name="T48" fmla="*/ 368 w 368"/>
                  <a:gd name="T49" fmla="*/ 229 h 510"/>
                  <a:gd name="T50" fmla="*/ 361 w 368"/>
                  <a:gd name="T51" fmla="*/ 296 h 510"/>
                  <a:gd name="T52" fmla="*/ 336 w 368"/>
                  <a:gd name="T53" fmla="*/ 323 h 510"/>
                  <a:gd name="T54" fmla="*/ 336 w 368"/>
                  <a:gd name="T55" fmla="*/ 323 h 510"/>
                  <a:gd name="T56" fmla="*/ 288 w 368"/>
                  <a:gd name="T57" fmla="*/ 336 h 510"/>
                  <a:gd name="T58" fmla="*/ 234 w 368"/>
                  <a:gd name="T59" fmla="*/ 371 h 510"/>
                  <a:gd name="T60" fmla="*/ 194 w 368"/>
                  <a:gd name="T61" fmla="*/ 423 h 510"/>
                  <a:gd name="T62" fmla="*/ 194 w 368"/>
                  <a:gd name="T63" fmla="*/ 423 h 510"/>
                  <a:gd name="T64" fmla="*/ 167 w 368"/>
                  <a:gd name="T65" fmla="*/ 458 h 510"/>
                  <a:gd name="T66" fmla="*/ 134 w 368"/>
                  <a:gd name="T67" fmla="*/ 485 h 510"/>
                  <a:gd name="T68" fmla="*/ 100 w 368"/>
                  <a:gd name="T69" fmla="*/ 505 h 510"/>
                  <a:gd name="T70" fmla="*/ 60 w 368"/>
                  <a:gd name="T71" fmla="*/ 510 h 510"/>
                  <a:gd name="T72" fmla="*/ 33 w 368"/>
                  <a:gd name="T73" fmla="*/ 510 h 510"/>
                  <a:gd name="T74" fmla="*/ 33 w 368"/>
                  <a:gd name="T75" fmla="*/ 510 h 510"/>
                  <a:gd name="T76" fmla="*/ 0 w 368"/>
                  <a:gd name="T77" fmla="*/ 490 h 510"/>
                  <a:gd name="T78" fmla="*/ 0 w 368"/>
                  <a:gd name="T79" fmla="*/ 458 h 510"/>
                  <a:gd name="T80" fmla="*/ 5 w 368"/>
                  <a:gd name="T81" fmla="*/ 443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8" h="510">
                    <a:moveTo>
                      <a:pt x="5" y="443"/>
                    </a:moveTo>
                    <a:lnTo>
                      <a:pt x="13" y="431"/>
                    </a:lnTo>
                    <a:lnTo>
                      <a:pt x="25" y="403"/>
                    </a:lnTo>
                    <a:lnTo>
                      <a:pt x="40" y="383"/>
                    </a:lnTo>
                    <a:lnTo>
                      <a:pt x="40" y="383"/>
                    </a:lnTo>
                    <a:lnTo>
                      <a:pt x="60" y="343"/>
                    </a:lnTo>
                    <a:lnTo>
                      <a:pt x="92" y="249"/>
                    </a:lnTo>
                    <a:lnTo>
                      <a:pt x="120" y="174"/>
                    </a:lnTo>
                    <a:lnTo>
                      <a:pt x="120" y="174"/>
                    </a:lnTo>
                    <a:lnTo>
                      <a:pt x="140" y="122"/>
                    </a:lnTo>
                    <a:lnTo>
                      <a:pt x="187" y="60"/>
                    </a:lnTo>
                    <a:lnTo>
                      <a:pt x="248" y="7"/>
                    </a:lnTo>
                    <a:lnTo>
                      <a:pt x="248" y="7"/>
                    </a:lnTo>
                    <a:lnTo>
                      <a:pt x="281" y="0"/>
                    </a:lnTo>
                    <a:lnTo>
                      <a:pt x="308" y="0"/>
                    </a:lnTo>
                    <a:lnTo>
                      <a:pt x="328" y="7"/>
                    </a:lnTo>
                    <a:lnTo>
                      <a:pt x="341" y="20"/>
                    </a:lnTo>
                    <a:lnTo>
                      <a:pt x="348" y="35"/>
                    </a:lnTo>
                    <a:lnTo>
                      <a:pt x="355" y="35"/>
                    </a:lnTo>
                    <a:lnTo>
                      <a:pt x="355" y="35"/>
                    </a:lnTo>
                    <a:lnTo>
                      <a:pt x="361" y="67"/>
                    </a:lnTo>
                    <a:lnTo>
                      <a:pt x="368" y="122"/>
                    </a:lnTo>
                    <a:lnTo>
                      <a:pt x="368" y="169"/>
                    </a:lnTo>
                    <a:lnTo>
                      <a:pt x="368" y="169"/>
                    </a:lnTo>
                    <a:lnTo>
                      <a:pt x="368" y="229"/>
                    </a:lnTo>
                    <a:lnTo>
                      <a:pt x="361" y="296"/>
                    </a:lnTo>
                    <a:lnTo>
                      <a:pt x="336" y="323"/>
                    </a:lnTo>
                    <a:lnTo>
                      <a:pt x="336" y="323"/>
                    </a:lnTo>
                    <a:lnTo>
                      <a:pt x="288" y="336"/>
                    </a:lnTo>
                    <a:lnTo>
                      <a:pt x="234" y="371"/>
                    </a:lnTo>
                    <a:lnTo>
                      <a:pt x="194" y="423"/>
                    </a:lnTo>
                    <a:lnTo>
                      <a:pt x="194" y="423"/>
                    </a:lnTo>
                    <a:lnTo>
                      <a:pt x="167" y="458"/>
                    </a:lnTo>
                    <a:lnTo>
                      <a:pt x="134" y="485"/>
                    </a:lnTo>
                    <a:lnTo>
                      <a:pt x="100" y="505"/>
                    </a:lnTo>
                    <a:lnTo>
                      <a:pt x="60" y="510"/>
                    </a:lnTo>
                    <a:lnTo>
                      <a:pt x="33" y="510"/>
                    </a:lnTo>
                    <a:lnTo>
                      <a:pt x="33" y="510"/>
                    </a:lnTo>
                    <a:lnTo>
                      <a:pt x="0" y="490"/>
                    </a:lnTo>
                    <a:lnTo>
                      <a:pt x="0" y="458"/>
                    </a:lnTo>
                    <a:lnTo>
                      <a:pt x="5" y="443"/>
                    </a:lnTo>
                    <a:close/>
                  </a:path>
                </a:pathLst>
              </a:custGeom>
              <a:solidFill>
                <a:srgbClr val="341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8" name="Freeform 746"/>
              <p:cNvSpPr>
                <a:spLocks/>
              </p:cNvSpPr>
              <p:nvPr/>
            </p:nvSpPr>
            <p:spPr bwMode="auto">
              <a:xfrm>
                <a:off x="4212" y="2083"/>
                <a:ext cx="178" cy="248"/>
              </a:xfrm>
              <a:custGeom>
                <a:avLst/>
                <a:gdLst>
                  <a:gd name="T0" fmla="*/ 12 w 355"/>
                  <a:gd name="T1" fmla="*/ 431 h 498"/>
                  <a:gd name="T2" fmla="*/ 20 w 355"/>
                  <a:gd name="T3" fmla="*/ 423 h 498"/>
                  <a:gd name="T4" fmla="*/ 27 w 355"/>
                  <a:gd name="T5" fmla="*/ 398 h 498"/>
                  <a:gd name="T6" fmla="*/ 39 w 355"/>
                  <a:gd name="T7" fmla="*/ 376 h 498"/>
                  <a:gd name="T8" fmla="*/ 39 w 355"/>
                  <a:gd name="T9" fmla="*/ 376 h 498"/>
                  <a:gd name="T10" fmla="*/ 59 w 355"/>
                  <a:gd name="T11" fmla="*/ 336 h 498"/>
                  <a:gd name="T12" fmla="*/ 94 w 355"/>
                  <a:gd name="T13" fmla="*/ 249 h 498"/>
                  <a:gd name="T14" fmla="*/ 121 w 355"/>
                  <a:gd name="T15" fmla="*/ 174 h 498"/>
                  <a:gd name="T16" fmla="*/ 121 w 355"/>
                  <a:gd name="T17" fmla="*/ 174 h 498"/>
                  <a:gd name="T18" fmla="*/ 141 w 355"/>
                  <a:gd name="T19" fmla="*/ 122 h 498"/>
                  <a:gd name="T20" fmla="*/ 181 w 355"/>
                  <a:gd name="T21" fmla="*/ 60 h 498"/>
                  <a:gd name="T22" fmla="*/ 241 w 355"/>
                  <a:gd name="T23" fmla="*/ 15 h 498"/>
                  <a:gd name="T24" fmla="*/ 241 w 355"/>
                  <a:gd name="T25" fmla="*/ 15 h 498"/>
                  <a:gd name="T26" fmla="*/ 275 w 355"/>
                  <a:gd name="T27" fmla="*/ 0 h 498"/>
                  <a:gd name="T28" fmla="*/ 303 w 355"/>
                  <a:gd name="T29" fmla="*/ 7 h 498"/>
                  <a:gd name="T30" fmla="*/ 323 w 355"/>
                  <a:gd name="T31" fmla="*/ 20 h 498"/>
                  <a:gd name="T32" fmla="*/ 328 w 355"/>
                  <a:gd name="T33" fmla="*/ 35 h 498"/>
                  <a:gd name="T34" fmla="*/ 335 w 355"/>
                  <a:gd name="T35" fmla="*/ 40 h 498"/>
                  <a:gd name="T36" fmla="*/ 335 w 355"/>
                  <a:gd name="T37" fmla="*/ 40 h 498"/>
                  <a:gd name="T38" fmla="*/ 342 w 355"/>
                  <a:gd name="T39" fmla="*/ 75 h 498"/>
                  <a:gd name="T40" fmla="*/ 355 w 355"/>
                  <a:gd name="T41" fmla="*/ 127 h 498"/>
                  <a:gd name="T42" fmla="*/ 355 w 355"/>
                  <a:gd name="T43" fmla="*/ 174 h 498"/>
                  <a:gd name="T44" fmla="*/ 355 w 355"/>
                  <a:gd name="T45" fmla="*/ 174 h 498"/>
                  <a:gd name="T46" fmla="*/ 348 w 355"/>
                  <a:gd name="T47" fmla="*/ 229 h 498"/>
                  <a:gd name="T48" fmla="*/ 342 w 355"/>
                  <a:gd name="T49" fmla="*/ 289 h 498"/>
                  <a:gd name="T50" fmla="*/ 323 w 355"/>
                  <a:gd name="T51" fmla="*/ 316 h 498"/>
                  <a:gd name="T52" fmla="*/ 323 w 355"/>
                  <a:gd name="T53" fmla="*/ 316 h 498"/>
                  <a:gd name="T54" fmla="*/ 275 w 355"/>
                  <a:gd name="T55" fmla="*/ 331 h 498"/>
                  <a:gd name="T56" fmla="*/ 228 w 355"/>
                  <a:gd name="T57" fmla="*/ 363 h 498"/>
                  <a:gd name="T58" fmla="*/ 188 w 355"/>
                  <a:gd name="T59" fmla="*/ 411 h 498"/>
                  <a:gd name="T60" fmla="*/ 188 w 355"/>
                  <a:gd name="T61" fmla="*/ 411 h 498"/>
                  <a:gd name="T62" fmla="*/ 161 w 355"/>
                  <a:gd name="T63" fmla="*/ 443 h 498"/>
                  <a:gd name="T64" fmla="*/ 127 w 355"/>
                  <a:gd name="T65" fmla="*/ 470 h 498"/>
                  <a:gd name="T66" fmla="*/ 94 w 355"/>
                  <a:gd name="T67" fmla="*/ 490 h 498"/>
                  <a:gd name="T68" fmla="*/ 59 w 355"/>
                  <a:gd name="T69" fmla="*/ 498 h 498"/>
                  <a:gd name="T70" fmla="*/ 32 w 355"/>
                  <a:gd name="T71" fmla="*/ 498 h 498"/>
                  <a:gd name="T72" fmla="*/ 32 w 355"/>
                  <a:gd name="T73" fmla="*/ 498 h 498"/>
                  <a:gd name="T74" fmla="*/ 7 w 355"/>
                  <a:gd name="T75" fmla="*/ 478 h 498"/>
                  <a:gd name="T76" fmla="*/ 0 w 355"/>
                  <a:gd name="T77" fmla="*/ 443 h 498"/>
                  <a:gd name="T78" fmla="*/ 12 w 355"/>
                  <a:gd name="T79" fmla="*/ 431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5" h="498">
                    <a:moveTo>
                      <a:pt x="12" y="431"/>
                    </a:moveTo>
                    <a:lnTo>
                      <a:pt x="20" y="423"/>
                    </a:lnTo>
                    <a:lnTo>
                      <a:pt x="27" y="398"/>
                    </a:lnTo>
                    <a:lnTo>
                      <a:pt x="39" y="376"/>
                    </a:lnTo>
                    <a:lnTo>
                      <a:pt x="39" y="376"/>
                    </a:lnTo>
                    <a:lnTo>
                      <a:pt x="59" y="336"/>
                    </a:lnTo>
                    <a:lnTo>
                      <a:pt x="94" y="249"/>
                    </a:lnTo>
                    <a:lnTo>
                      <a:pt x="121" y="174"/>
                    </a:lnTo>
                    <a:lnTo>
                      <a:pt x="121" y="174"/>
                    </a:lnTo>
                    <a:lnTo>
                      <a:pt x="141" y="122"/>
                    </a:lnTo>
                    <a:lnTo>
                      <a:pt x="181" y="60"/>
                    </a:lnTo>
                    <a:lnTo>
                      <a:pt x="241" y="15"/>
                    </a:lnTo>
                    <a:lnTo>
                      <a:pt x="241" y="15"/>
                    </a:lnTo>
                    <a:lnTo>
                      <a:pt x="275" y="0"/>
                    </a:lnTo>
                    <a:lnTo>
                      <a:pt x="303" y="7"/>
                    </a:lnTo>
                    <a:lnTo>
                      <a:pt x="323" y="20"/>
                    </a:lnTo>
                    <a:lnTo>
                      <a:pt x="328" y="35"/>
                    </a:lnTo>
                    <a:lnTo>
                      <a:pt x="335" y="40"/>
                    </a:lnTo>
                    <a:lnTo>
                      <a:pt x="335" y="40"/>
                    </a:lnTo>
                    <a:lnTo>
                      <a:pt x="342" y="75"/>
                    </a:lnTo>
                    <a:lnTo>
                      <a:pt x="355" y="127"/>
                    </a:lnTo>
                    <a:lnTo>
                      <a:pt x="355" y="174"/>
                    </a:lnTo>
                    <a:lnTo>
                      <a:pt x="355" y="174"/>
                    </a:lnTo>
                    <a:lnTo>
                      <a:pt x="348" y="229"/>
                    </a:lnTo>
                    <a:lnTo>
                      <a:pt x="342" y="289"/>
                    </a:lnTo>
                    <a:lnTo>
                      <a:pt x="323" y="316"/>
                    </a:lnTo>
                    <a:lnTo>
                      <a:pt x="323" y="316"/>
                    </a:lnTo>
                    <a:lnTo>
                      <a:pt x="275" y="331"/>
                    </a:lnTo>
                    <a:lnTo>
                      <a:pt x="228" y="363"/>
                    </a:lnTo>
                    <a:lnTo>
                      <a:pt x="188" y="411"/>
                    </a:lnTo>
                    <a:lnTo>
                      <a:pt x="188" y="411"/>
                    </a:lnTo>
                    <a:lnTo>
                      <a:pt x="161" y="443"/>
                    </a:lnTo>
                    <a:lnTo>
                      <a:pt x="127" y="470"/>
                    </a:lnTo>
                    <a:lnTo>
                      <a:pt x="94" y="490"/>
                    </a:lnTo>
                    <a:lnTo>
                      <a:pt x="59" y="498"/>
                    </a:lnTo>
                    <a:lnTo>
                      <a:pt x="32" y="498"/>
                    </a:lnTo>
                    <a:lnTo>
                      <a:pt x="32" y="498"/>
                    </a:lnTo>
                    <a:lnTo>
                      <a:pt x="7" y="478"/>
                    </a:lnTo>
                    <a:lnTo>
                      <a:pt x="0" y="443"/>
                    </a:lnTo>
                    <a:lnTo>
                      <a:pt x="12" y="431"/>
                    </a:lnTo>
                    <a:close/>
                  </a:path>
                </a:pathLst>
              </a:custGeom>
              <a:solidFill>
                <a:srgbClr val="3A200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39" name="Freeform 747"/>
              <p:cNvSpPr>
                <a:spLocks/>
              </p:cNvSpPr>
              <p:nvPr/>
            </p:nvSpPr>
            <p:spPr bwMode="auto">
              <a:xfrm>
                <a:off x="4222" y="2086"/>
                <a:ext cx="164" cy="235"/>
              </a:xfrm>
              <a:custGeom>
                <a:avLst/>
                <a:gdLst>
                  <a:gd name="T0" fmla="*/ 7 w 328"/>
                  <a:gd name="T1" fmla="*/ 416 h 471"/>
                  <a:gd name="T2" fmla="*/ 12 w 328"/>
                  <a:gd name="T3" fmla="*/ 404 h 471"/>
                  <a:gd name="T4" fmla="*/ 27 w 328"/>
                  <a:gd name="T5" fmla="*/ 384 h 471"/>
                  <a:gd name="T6" fmla="*/ 34 w 328"/>
                  <a:gd name="T7" fmla="*/ 364 h 471"/>
                  <a:gd name="T8" fmla="*/ 34 w 328"/>
                  <a:gd name="T9" fmla="*/ 364 h 471"/>
                  <a:gd name="T10" fmla="*/ 54 w 328"/>
                  <a:gd name="T11" fmla="*/ 324 h 471"/>
                  <a:gd name="T12" fmla="*/ 87 w 328"/>
                  <a:gd name="T13" fmla="*/ 235 h 471"/>
                  <a:gd name="T14" fmla="*/ 107 w 328"/>
                  <a:gd name="T15" fmla="*/ 167 h 471"/>
                  <a:gd name="T16" fmla="*/ 107 w 328"/>
                  <a:gd name="T17" fmla="*/ 167 h 471"/>
                  <a:gd name="T18" fmla="*/ 127 w 328"/>
                  <a:gd name="T19" fmla="*/ 115 h 471"/>
                  <a:gd name="T20" fmla="*/ 168 w 328"/>
                  <a:gd name="T21" fmla="*/ 60 h 471"/>
                  <a:gd name="T22" fmla="*/ 221 w 328"/>
                  <a:gd name="T23" fmla="*/ 8 h 471"/>
                  <a:gd name="T24" fmla="*/ 221 w 328"/>
                  <a:gd name="T25" fmla="*/ 8 h 471"/>
                  <a:gd name="T26" fmla="*/ 255 w 328"/>
                  <a:gd name="T27" fmla="*/ 0 h 471"/>
                  <a:gd name="T28" fmla="*/ 283 w 328"/>
                  <a:gd name="T29" fmla="*/ 8 h 471"/>
                  <a:gd name="T30" fmla="*/ 303 w 328"/>
                  <a:gd name="T31" fmla="*/ 20 h 471"/>
                  <a:gd name="T32" fmla="*/ 308 w 328"/>
                  <a:gd name="T33" fmla="*/ 33 h 471"/>
                  <a:gd name="T34" fmla="*/ 315 w 328"/>
                  <a:gd name="T35" fmla="*/ 40 h 471"/>
                  <a:gd name="T36" fmla="*/ 315 w 328"/>
                  <a:gd name="T37" fmla="*/ 40 h 471"/>
                  <a:gd name="T38" fmla="*/ 322 w 328"/>
                  <a:gd name="T39" fmla="*/ 75 h 471"/>
                  <a:gd name="T40" fmla="*/ 328 w 328"/>
                  <a:gd name="T41" fmla="*/ 120 h 471"/>
                  <a:gd name="T42" fmla="*/ 328 w 328"/>
                  <a:gd name="T43" fmla="*/ 167 h 471"/>
                  <a:gd name="T44" fmla="*/ 328 w 328"/>
                  <a:gd name="T45" fmla="*/ 167 h 471"/>
                  <a:gd name="T46" fmla="*/ 322 w 328"/>
                  <a:gd name="T47" fmla="*/ 222 h 471"/>
                  <a:gd name="T48" fmla="*/ 322 w 328"/>
                  <a:gd name="T49" fmla="*/ 282 h 471"/>
                  <a:gd name="T50" fmla="*/ 295 w 328"/>
                  <a:gd name="T51" fmla="*/ 309 h 471"/>
                  <a:gd name="T52" fmla="*/ 295 w 328"/>
                  <a:gd name="T53" fmla="*/ 309 h 471"/>
                  <a:gd name="T54" fmla="*/ 255 w 328"/>
                  <a:gd name="T55" fmla="*/ 324 h 471"/>
                  <a:gd name="T56" fmla="*/ 215 w 328"/>
                  <a:gd name="T57" fmla="*/ 349 h 471"/>
                  <a:gd name="T58" fmla="*/ 174 w 328"/>
                  <a:gd name="T59" fmla="*/ 396 h 471"/>
                  <a:gd name="T60" fmla="*/ 174 w 328"/>
                  <a:gd name="T61" fmla="*/ 396 h 471"/>
                  <a:gd name="T62" fmla="*/ 141 w 328"/>
                  <a:gd name="T63" fmla="*/ 431 h 471"/>
                  <a:gd name="T64" fmla="*/ 101 w 328"/>
                  <a:gd name="T65" fmla="*/ 458 h 471"/>
                  <a:gd name="T66" fmla="*/ 59 w 328"/>
                  <a:gd name="T67" fmla="*/ 471 h 471"/>
                  <a:gd name="T68" fmla="*/ 27 w 328"/>
                  <a:gd name="T69" fmla="*/ 471 h 471"/>
                  <a:gd name="T70" fmla="*/ 27 w 328"/>
                  <a:gd name="T71" fmla="*/ 471 h 471"/>
                  <a:gd name="T72" fmla="*/ 0 w 328"/>
                  <a:gd name="T73" fmla="*/ 458 h 471"/>
                  <a:gd name="T74" fmla="*/ 0 w 328"/>
                  <a:gd name="T75" fmla="*/ 431 h 471"/>
                  <a:gd name="T76" fmla="*/ 7 w 328"/>
                  <a:gd name="T77" fmla="*/ 416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28" h="471">
                    <a:moveTo>
                      <a:pt x="7" y="416"/>
                    </a:moveTo>
                    <a:lnTo>
                      <a:pt x="12" y="404"/>
                    </a:lnTo>
                    <a:lnTo>
                      <a:pt x="27" y="384"/>
                    </a:lnTo>
                    <a:lnTo>
                      <a:pt x="34" y="364"/>
                    </a:lnTo>
                    <a:lnTo>
                      <a:pt x="34" y="364"/>
                    </a:lnTo>
                    <a:lnTo>
                      <a:pt x="54" y="324"/>
                    </a:lnTo>
                    <a:lnTo>
                      <a:pt x="87" y="235"/>
                    </a:lnTo>
                    <a:lnTo>
                      <a:pt x="107" y="167"/>
                    </a:lnTo>
                    <a:lnTo>
                      <a:pt x="107" y="167"/>
                    </a:lnTo>
                    <a:lnTo>
                      <a:pt x="127" y="115"/>
                    </a:lnTo>
                    <a:lnTo>
                      <a:pt x="168" y="60"/>
                    </a:lnTo>
                    <a:lnTo>
                      <a:pt x="221" y="8"/>
                    </a:lnTo>
                    <a:lnTo>
                      <a:pt x="221" y="8"/>
                    </a:lnTo>
                    <a:lnTo>
                      <a:pt x="255" y="0"/>
                    </a:lnTo>
                    <a:lnTo>
                      <a:pt x="283" y="8"/>
                    </a:lnTo>
                    <a:lnTo>
                      <a:pt x="303" y="20"/>
                    </a:lnTo>
                    <a:lnTo>
                      <a:pt x="308" y="33"/>
                    </a:lnTo>
                    <a:lnTo>
                      <a:pt x="315" y="40"/>
                    </a:lnTo>
                    <a:lnTo>
                      <a:pt x="315" y="40"/>
                    </a:lnTo>
                    <a:lnTo>
                      <a:pt x="322" y="75"/>
                    </a:lnTo>
                    <a:lnTo>
                      <a:pt x="328" y="120"/>
                    </a:lnTo>
                    <a:lnTo>
                      <a:pt x="328" y="167"/>
                    </a:lnTo>
                    <a:lnTo>
                      <a:pt x="328" y="167"/>
                    </a:lnTo>
                    <a:lnTo>
                      <a:pt x="322" y="222"/>
                    </a:lnTo>
                    <a:lnTo>
                      <a:pt x="322" y="282"/>
                    </a:lnTo>
                    <a:lnTo>
                      <a:pt x="295" y="309"/>
                    </a:lnTo>
                    <a:lnTo>
                      <a:pt x="295" y="309"/>
                    </a:lnTo>
                    <a:lnTo>
                      <a:pt x="255" y="324"/>
                    </a:lnTo>
                    <a:lnTo>
                      <a:pt x="215" y="349"/>
                    </a:lnTo>
                    <a:lnTo>
                      <a:pt x="174" y="396"/>
                    </a:lnTo>
                    <a:lnTo>
                      <a:pt x="174" y="396"/>
                    </a:lnTo>
                    <a:lnTo>
                      <a:pt x="141" y="431"/>
                    </a:lnTo>
                    <a:lnTo>
                      <a:pt x="101" y="458"/>
                    </a:lnTo>
                    <a:lnTo>
                      <a:pt x="59" y="471"/>
                    </a:lnTo>
                    <a:lnTo>
                      <a:pt x="27" y="471"/>
                    </a:lnTo>
                    <a:lnTo>
                      <a:pt x="27" y="471"/>
                    </a:lnTo>
                    <a:lnTo>
                      <a:pt x="0" y="458"/>
                    </a:lnTo>
                    <a:lnTo>
                      <a:pt x="0" y="431"/>
                    </a:lnTo>
                    <a:lnTo>
                      <a:pt x="7" y="416"/>
                    </a:lnTo>
                    <a:close/>
                  </a:path>
                </a:pathLst>
              </a:custGeom>
              <a:solidFill>
                <a:srgbClr val="40270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0" name="Freeform 748"/>
              <p:cNvSpPr>
                <a:spLocks/>
              </p:cNvSpPr>
              <p:nvPr/>
            </p:nvSpPr>
            <p:spPr bwMode="auto">
              <a:xfrm>
                <a:off x="4228" y="2090"/>
                <a:ext cx="158" cy="225"/>
              </a:xfrm>
              <a:custGeom>
                <a:avLst/>
                <a:gdLst>
                  <a:gd name="T0" fmla="*/ 7 w 316"/>
                  <a:gd name="T1" fmla="*/ 396 h 450"/>
                  <a:gd name="T2" fmla="*/ 15 w 316"/>
                  <a:gd name="T3" fmla="*/ 388 h 450"/>
                  <a:gd name="T4" fmla="*/ 27 w 316"/>
                  <a:gd name="T5" fmla="*/ 361 h 450"/>
                  <a:gd name="T6" fmla="*/ 42 w 316"/>
                  <a:gd name="T7" fmla="*/ 348 h 450"/>
                  <a:gd name="T8" fmla="*/ 42 w 316"/>
                  <a:gd name="T9" fmla="*/ 348 h 450"/>
                  <a:gd name="T10" fmla="*/ 55 w 316"/>
                  <a:gd name="T11" fmla="*/ 308 h 450"/>
                  <a:gd name="T12" fmla="*/ 82 w 316"/>
                  <a:gd name="T13" fmla="*/ 221 h 450"/>
                  <a:gd name="T14" fmla="*/ 109 w 316"/>
                  <a:gd name="T15" fmla="*/ 154 h 450"/>
                  <a:gd name="T16" fmla="*/ 109 w 316"/>
                  <a:gd name="T17" fmla="*/ 154 h 450"/>
                  <a:gd name="T18" fmla="*/ 122 w 316"/>
                  <a:gd name="T19" fmla="*/ 107 h 450"/>
                  <a:gd name="T20" fmla="*/ 156 w 316"/>
                  <a:gd name="T21" fmla="*/ 52 h 450"/>
                  <a:gd name="T22" fmla="*/ 209 w 316"/>
                  <a:gd name="T23" fmla="*/ 5 h 450"/>
                  <a:gd name="T24" fmla="*/ 209 w 316"/>
                  <a:gd name="T25" fmla="*/ 5 h 450"/>
                  <a:gd name="T26" fmla="*/ 243 w 316"/>
                  <a:gd name="T27" fmla="*/ 0 h 450"/>
                  <a:gd name="T28" fmla="*/ 271 w 316"/>
                  <a:gd name="T29" fmla="*/ 5 h 450"/>
                  <a:gd name="T30" fmla="*/ 291 w 316"/>
                  <a:gd name="T31" fmla="*/ 20 h 450"/>
                  <a:gd name="T32" fmla="*/ 296 w 316"/>
                  <a:gd name="T33" fmla="*/ 32 h 450"/>
                  <a:gd name="T34" fmla="*/ 303 w 316"/>
                  <a:gd name="T35" fmla="*/ 40 h 450"/>
                  <a:gd name="T36" fmla="*/ 303 w 316"/>
                  <a:gd name="T37" fmla="*/ 40 h 450"/>
                  <a:gd name="T38" fmla="*/ 310 w 316"/>
                  <a:gd name="T39" fmla="*/ 67 h 450"/>
                  <a:gd name="T40" fmla="*/ 316 w 316"/>
                  <a:gd name="T41" fmla="*/ 112 h 450"/>
                  <a:gd name="T42" fmla="*/ 316 w 316"/>
                  <a:gd name="T43" fmla="*/ 159 h 450"/>
                  <a:gd name="T44" fmla="*/ 316 w 316"/>
                  <a:gd name="T45" fmla="*/ 159 h 450"/>
                  <a:gd name="T46" fmla="*/ 310 w 316"/>
                  <a:gd name="T47" fmla="*/ 214 h 450"/>
                  <a:gd name="T48" fmla="*/ 303 w 316"/>
                  <a:gd name="T49" fmla="*/ 268 h 450"/>
                  <a:gd name="T50" fmla="*/ 283 w 316"/>
                  <a:gd name="T51" fmla="*/ 294 h 450"/>
                  <a:gd name="T52" fmla="*/ 283 w 316"/>
                  <a:gd name="T53" fmla="*/ 294 h 450"/>
                  <a:gd name="T54" fmla="*/ 243 w 316"/>
                  <a:gd name="T55" fmla="*/ 308 h 450"/>
                  <a:gd name="T56" fmla="*/ 203 w 316"/>
                  <a:gd name="T57" fmla="*/ 336 h 450"/>
                  <a:gd name="T58" fmla="*/ 169 w 316"/>
                  <a:gd name="T59" fmla="*/ 376 h 450"/>
                  <a:gd name="T60" fmla="*/ 169 w 316"/>
                  <a:gd name="T61" fmla="*/ 376 h 450"/>
                  <a:gd name="T62" fmla="*/ 136 w 316"/>
                  <a:gd name="T63" fmla="*/ 408 h 450"/>
                  <a:gd name="T64" fmla="*/ 102 w 316"/>
                  <a:gd name="T65" fmla="*/ 436 h 450"/>
                  <a:gd name="T66" fmla="*/ 67 w 316"/>
                  <a:gd name="T67" fmla="*/ 450 h 450"/>
                  <a:gd name="T68" fmla="*/ 35 w 316"/>
                  <a:gd name="T69" fmla="*/ 450 h 450"/>
                  <a:gd name="T70" fmla="*/ 35 w 316"/>
                  <a:gd name="T71" fmla="*/ 450 h 450"/>
                  <a:gd name="T72" fmla="*/ 7 w 316"/>
                  <a:gd name="T73" fmla="*/ 436 h 450"/>
                  <a:gd name="T74" fmla="*/ 0 w 316"/>
                  <a:gd name="T75" fmla="*/ 408 h 450"/>
                  <a:gd name="T76" fmla="*/ 7 w 316"/>
                  <a:gd name="T77" fmla="*/ 396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16" h="450">
                    <a:moveTo>
                      <a:pt x="7" y="396"/>
                    </a:moveTo>
                    <a:lnTo>
                      <a:pt x="15" y="388"/>
                    </a:lnTo>
                    <a:lnTo>
                      <a:pt x="27" y="361"/>
                    </a:lnTo>
                    <a:lnTo>
                      <a:pt x="42" y="348"/>
                    </a:lnTo>
                    <a:lnTo>
                      <a:pt x="42" y="348"/>
                    </a:lnTo>
                    <a:lnTo>
                      <a:pt x="55" y="308"/>
                    </a:lnTo>
                    <a:lnTo>
                      <a:pt x="82" y="221"/>
                    </a:lnTo>
                    <a:lnTo>
                      <a:pt x="109" y="154"/>
                    </a:lnTo>
                    <a:lnTo>
                      <a:pt x="109" y="154"/>
                    </a:lnTo>
                    <a:lnTo>
                      <a:pt x="122" y="107"/>
                    </a:lnTo>
                    <a:lnTo>
                      <a:pt x="156" y="52"/>
                    </a:lnTo>
                    <a:lnTo>
                      <a:pt x="209" y="5"/>
                    </a:lnTo>
                    <a:lnTo>
                      <a:pt x="209" y="5"/>
                    </a:lnTo>
                    <a:lnTo>
                      <a:pt x="243" y="0"/>
                    </a:lnTo>
                    <a:lnTo>
                      <a:pt x="271" y="5"/>
                    </a:lnTo>
                    <a:lnTo>
                      <a:pt x="291" y="20"/>
                    </a:lnTo>
                    <a:lnTo>
                      <a:pt x="296" y="32"/>
                    </a:lnTo>
                    <a:lnTo>
                      <a:pt x="303" y="40"/>
                    </a:lnTo>
                    <a:lnTo>
                      <a:pt x="303" y="40"/>
                    </a:lnTo>
                    <a:lnTo>
                      <a:pt x="310" y="67"/>
                    </a:lnTo>
                    <a:lnTo>
                      <a:pt x="316" y="112"/>
                    </a:lnTo>
                    <a:lnTo>
                      <a:pt x="316" y="159"/>
                    </a:lnTo>
                    <a:lnTo>
                      <a:pt x="316" y="159"/>
                    </a:lnTo>
                    <a:lnTo>
                      <a:pt x="310" y="214"/>
                    </a:lnTo>
                    <a:lnTo>
                      <a:pt x="303" y="268"/>
                    </a:lnTo>
                    <a:lnTo>
                      <a:pt x="283" y="294"/>
                    </a:lnTo>
                    <a:lnTo>
                      <a:pt x="283" y="294"/>
                    </a:lnTo>
                    <a:lnTo>
                      <a:pt x="243" y="308"/>
                    </a:lnTo>
                    <a:lnTo>
                      <a:pt x="203" y="336"/>
                    </a:lnTo>
                    <a:lnTo>
                      <a:pt x="169" y="376"/>
                    </a:lnTo>
                    <a:lnTo>
                      <a:pt x="169" y="376"/>
                    </a:lnTo>
                    <a:lnTo>
                      <a:pt x="136" y="408"/>
                    </a:lnTo>
                    <a:lnTo>
                      <a:pt x="102" y="436"/>
                    </a:lnTo>
                    <a:lnTo>
                      <a:pt x="67" y="450"/>
                    </a:lnTo>
                    <a:lnTo>
                      <a:pt x="35" y="450"/>
                    </a:lnTo>
                    <a:lnTo>
                      <a:pt x="35" y="450"/>
                    </a:lnTo>
                    <a:lnTo>
                      <a:pt x="7" y="436"/>
                    </a:lnTo>
                    <a:lnTo>
                      <a:pt x="0" y="408"/>
                    </a:lnTo>
                    <a:lnTo>
                      <a:pt x="7" y="396"/>
                    </a:lnTo>
                    <a:close/>
                  </a:path>
                </a:pathLst>
              </a:custGeom>
              <a:solidFill>
                <a:srgbClr val="472D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1" name="Freeform 749"/>
              <p:cNvSpPr>
                <a:spLocks/>
              </p:cNvSpPr>
              <p:nvPr/>
            </p:nvSpPr>
            <p:spPr bwMode="auto">
              <a:xfrm>
                <a:off x="4239" y="2093"/>
                <a:ext cx="144" cy="215"/>
              </a:xfrm>
              <a:custGeom>
                <a:avLst/>
                <a:gdLst>
                  <a:gd name="T0" fmla="*/ 5 w 288"/>
                  <a:gd name="T1" fmla="*/ 378 h 431"/>
                  <a:gd name="T2" fmla="*/ 13 w 288"/>
                  <a:gd name="T3" fmla="*/ 371 h 431"/>
                  <a:gd name="T4" fmla="*/ 20 w 288"/>
                  <a:gd name="T5" fmla="*/ 351 h 431"/>
                  <a:gd name="T6" fmla="*/ 33 w 288"/>
                  <a:gd name="T7" fmla="*/ 336 h 431"/>
                  <a:gd name="T8" fmla="*/ 33 w 288"/>
                  <a:gd name="T9" fmla="*/ 336 h 431"/>
                  <a:gd name="T10" fmla="*/ 45 w 288"/>
                  <a:gd name="T11" fmla="*/ 296 h 431"/>
                  <a:gd name="T12" fmla="*/ 73 w 288"/>
                  <a:gd name="T13" fmla="*/ 216 h 431"/>
                  <a:gd name="T14" fmla="*/ 93 w 288"/>
                  <a:gd name="T15" fmla="*/ 149 h 431"/>
                  <a:gd name="T16" fmla="*/ 93 w 288"/>
                  <a:gd name="T17" fmla="*/ 149 h 431"/>
                  <a:gd name="T18" fmla="*/ 114 w 288"/>
                  <a:gd name="T19" fmla="*/ 102 h 431"/>
                  <a:gd name="T20" fmla="*/ 140 w 288"/>
                  <a:gd name="T21" fmla="*/ 47 h 431"/>
                  <a:gd name="T22" fmla="*/ 194 w 288"/>
                  <a:gd name="T23" fmla="*/ 7 h 431"/>
                  <a:gd name="T24" fmla="*/ 194 w 288"/>
                  <a:gd name="T25" fmla="*/ 7 h 431"/>
                  <a:gd name="T26" fmla="*/ 227 w 288"/>
                  <a:gd name="T27" fmla="*/ 0 h 431"/>
                  <a:gd name="T28" fmla="*/ 254 w 288"/>
                  <a:gd name="T29" fmla="*/ 15 h 431"/>
                  <a:gd name="T30" fmla="*/ 269 w 288"/>
                  <a:gd name="T31" fmla="*/ 35 h 431"/>
                  <a:gd name="T32" fmla="*/ 274 w 288"/>
                  <a:gd name="T33" fmla="*/ 40 h 431"/>
                  <a:gd name="T34" fmla="*/ 274 w 288"/>
                  <a:gd name="T35" fmla="*/ 40 h 431"/>
                  <a:gd name="T36" fmla="*/ 281 w 288"/>
                  <a:gd name="T37" fmla="*/ 67 h 431"/>
                  <a:gd name="T38" fmla="*/ 288 w 288"/>
                  <a:gd name="T39" fmla="*/ 115 h 431"/>
                  <a:gd name="T40" fmla="*/ 288 w 288"/>
                  <a:gd name="T41" fmla="*/ 154 h 431"/>
                  <a:gd name="T42" fmla="*/ 288 w 288"/>
                  <a:gd name="T43" fmla="*/ 154 h 431"/>
                  <a:gd name="T44" fmla="*/ 281 w 288"/>
                  <a:gd name="T45" fmla="*/ 209 h 431"/>
                  <a:gd name="T46" fmla="*/ 281 w 288"/>
                  <a:gd name="T47" fmla="*/ 263 h 431"/>
                  <a:gd name="T48" fmla="*/ 261 w 288"/>
                  <a:gd name="T49" fmla="*/ 283 h 431"/>
                  <a:gd name="T50" fmla="*/ 261 w 288"/>
                  <a:gd name="T51" fmla="*/ 283 h 431"/>
                  <a:gd name="T52" fmla="*/ 221 w 288"/>
                  <a:gd name="T53" fmla="*/ 296 h 431"/>
                  <a:gd name="T54" fmla="*/ 187 w 288"/>
                  <a:gd name="T55" fmla="*/ 323 h 431"/>
                  <a:gd name="T56" fmla="*/ 154 w 288"/>
                  <a:gd name="T57" fmla="*/ 363 h 431"/>
                  <a:gd name="T58" fmla="*/ 154 w 288"/>
                  <a:gd name="T59" fmla="*/ 363 h 431"/>
                  <a:gd name="T60" fmla="*/ 120 w 288"/>
                  <a:gd name="T61" fmla="*/ 398 h 431"/>
                  <a:gd name="T62" fmla="*/ 87 w 288"/>
                  <a:gd name="T63" fmla="*/ 418 h 431"/>
                  <a:gd name="T64" fmla="*/ 53 w 288"/>
                  <a:gd name="T65" fmla="*/ 431 h 431"/>
                  <a:gd name="T66" fmla="*/ 25 w 288"/>
                  <a:gd name="T67" fmla="*/ 431 h 431"/>
                  <a:gd name="T68" fmla="*/ 25 w 288"/>
                  <a:gd name="T69" fmla="*/ 431 h 431"/>
                  <a:gd name="T70" fmla="*/ 0 w 288"/>
                  <a:gd name="T71" fmla="*/ 418 h 431"/>
                  <a:gd name="T72" fmla="*/ 0 w 288"/>
                  <a:gd name="T73" fmla="*/ 391 h 431"/>
                  <a:gd name="T74" fmla="*/ 5 w 288"/>
                  <a:gd name="T75" fmla="*/ 378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88" h="431">
                    <a:moveTo>
                      <a:pt x="5" y="378"/>
                    </a:moveTo>
                    <a:lnTo>
                      <a:pt x="13" y="371"/>
                    </a:lnTo>
                    <a:lnTo>
                      <a:pt x="20" y="351"/>
                    </a:lnTo>
                    <a:lnTo>
                      <a:pt x="33" y="336"/>
                    </a:lnTo>
                    <a:lnTo>
                      <a:pt x="33" y="336"/>
                    </a:lnTo>
                    <a:lnTo>
                      <a:pt x="45" y="296"/>
                    </a:lnTo>
                    <a:lnTo>
                      <a:pt x="73" y="216"/>
                    </a:lnTo>
                    <a:lnTo>
                      <a:pt x="93" y="149"/>
                    </a:lnTo>
                    <a:lnTo>
                      <a:pt x="93" y="149"/>
                    </a:lnTo>
                    <a:lnTo>
                      <a:pt x="114" y="102"/>
                    </a:lnTo>
                    <a:lnTo>
                      <a:pt x="140" y="47"/>
                    </a:lnTo>
                    <a:lnTo>
                      <a:pt x="194" y="7"/>
                    </a:lnTo>
                    <a:lnTo>
                      <a:pt x="194" y="7"/>
                    </a:lnTo>
                    <a:lnTo>
                      <a:pt x="227" y="0"/>
                    </a:lnTo>
                    <a:lnTo>
                      <a:pt x="254" y="15"/>
                    </a:lnTo>
                    <a:lnTo>
                      <a:pt x="269" y="35"/>
                    </a:lnTo>
                    <a:lnTo>
                      <a:pt x="274" y="40"/>
                    </a:lnTo>
                    <a:lnTo>
                      <a:pt x="274" y="40"/>
                    </a:lnTo>
                    <a:lnTo>
                      <a:pt x="281" y="67"/>
                    </a:lnTo>
                    <a:lnTo>
                      <a:pt x="288" y="115"/>
                    </a:lnTo>
                    <a:lnTo>
                      <a:pt x="288" y="154"/>
                    </a:lnTo>
                    <a:lnTo>
                      <a:pt x="288" y="154"/>
                    </a:lnTo>
                    <a:lnTo>
                      <a:pt x="281" y="209"/>
                    </a:lnTo>
                    <a:lnTo>
                      <a:pt x="281" y="263"/>
                    </a:lnTo>
                    <a:lnTo>
                      <a:pt x="261" y="283"/>
                    </a:lnTo>
                    <a:lnTo>
                      <a:pt x="261" y="283"/>
                    </a:lnTo>
                    <a:lnTo>
                      <a:pt x="221" y="296"/>
                    </a:lnTo>
                    <a:lnTo>
                      <a:pt x="187" y="323"/>
                    </a:lnTo>
                    <a:lnTo>
                      <a:pt x="154" y="363"/>
                    </a:lnTo>
                    <a:lnTo>
                      <a:pt x="154" y="363"/>
                    </a:lnTo>
                    <a:lnTo>
                      <a:pt x="120" y="398"/>
                    </a:lnTo>
                    <a:lnTo>
                      <a:pt x="87" y="418"/>
                    </a:lnTo>
                    <a:lnTo>
                      <a:pt x="53" y="431"/>
                    </a:lnTo>
                    <a:lnTo>
                      <a:pt x="25" y="431"/>
                    </a:lnTo>
                    <a:lnTo>
                      <a:pt x="25" y="431"/>
                    </a:lnTo>
                    <a:lnTo>
                      <a:pt x="0" y="418"/>
                    </a:lnTo>
                    <a:lnTo>
                      <a:pt x="0" y="391"/>
                    </a:lnTo>
                    <a:lnTo>
                      <a:pt x="5" y="378"/>
                    </a:lnTo>
                    <a:close/>
                  </a:path>
                </a:pathLst>
              </a:custGeom>
              <a:solidFill>
                <a:srgbClr val="4D331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2" name="Freeform 750"/>
              <p:cNvSpPr>
                <a:spLocks/>
              </p:cNvSpPr>
              <p:nvPr/>
            </p:nvSpPr>
            <p:spPr bwMode="auto">
              <a:xfrm>
                <a:off x="4245" y="2093"/>
                <a:ext cx="135" cy="208"/>
              </a:xfrm>
              <a:custGeom>
                <a:avLst/>
                <a:gdLst>
                  <a:gd name="T0" fmla="*/ 7 w 268"/>
                  <a:gd name="T1" fmla="*/ 371 h 418"/>
                  <a:gd name="T2" fmla="*/ 12 w 268"/>
                  <a:gd name="T3" fmla="*/ 363 h 418"/>
                  <a:gd name="T4" fmla="*/ 20 w 268"/>
                  <a:gd name="T5" fmla="*/ 343 h 418"/>
                  <a:gd name="T6" fmla="*/ 32 w 268"/>
                  <a:gd name="T7" fmla="*/ 323 h 418"/>
                  <a:gd name="T8" fmla="*/ 32 w 268"/>
                  <a:gd name="T9" fmla="*/ 323 h 418"/>
                  <a:gd name="T10" fmla="*/ 47 w 268"/>
                  <a:gd name="T11" fmla="*/ 289 h 418"/>
                  <a:gd name="T12" fmla="*/ 74 w 268"/>
                  <a:gd name="T13" fmla="*/ 209 h 418"/>
                  <a:gd name="T14" fmla="*/ 94 w 268"/>
                  <a:gd name="T15" fmla="*/ 142 h 418"/>
                  <a:gd name="T16" fmla="*/ 94 w 268"/>
                  <a:gd name="T17" fmla="*/ 142 h 418"/>
                  <a:gd name="T18" fmla="*/ 107 w 268"/>
                  <a:gd name="T19" fmla="*/ 102 h 418"/>
                  <a:gd name="T20" fmla="*/ 134 w 268"/>
                  <a:gd name="T21" fmla="*/ 47 h 418"/>
                  <a:gd name="T22" fmla="*/ 181 w 268"/>
                  <a:gd name="T23" fmla="*/ 7 h 418"/>
                  <a:gd name="T24" fmla="*/ 181 w 268"/>
                  <a:gd name="T25" fmla="*/ 7 h 418"/>
                  <a:gd name="T26" fmla="*/ 214 w 268"/>
                  <a:gd name="T27" fmla="*/ 0 h 418"/>
                  <a:gd name="T28" fmla="*/ 241 w 268"/>
                  <a:gd name="T29" fmla="*/ 15 h 418"/>
                  <a:gd name="T30" fmla="*/ 256 w 268"/>
                  <a:gd name="T31" fmla="*/ 40 h 418"/>
                  <a:gd name="T32" fmla="*/ 261 w 268"/>
                  <a:gd name="T33" fmla="*/ 47 h 418"/>
                  <a:gd name="T34" fmla="*/ 261 w 268"/>
                  <a:gd name="T35" fmla="*/ 47 h 418"/>
                  <a:gd name="T36" fmla="*/ 268 w 268"/>
                  <a:gd name="T37" fmla="*/ 75 h 418"/>
                  <a:gd name="T38" fmla="*/ 268 w 268"/>
                  <a:gd name="T39" fmla="*/ 115 h 418"/>
                  <a:gd name="T40" fmla="*/ 268 w 268"/>
                  <a:gd name="T41" fmla="*/ 154 h 418"/>
                  <a:gd name="T42" fmla="*/ 268 w 268"/>
                  <a:gd name="T43" fmla="*/ 154 h 418"/>
                  <a:gd name="T44" fmla="*/ 268 w 268"/>
                  <a:gd name="T45" fmla="*/ 209 h 418"/>
                  <a:gd name="T46" fmla="*/ 268 w 268"/>
                  <a:gd name="T47" fmla="*/ 256 h 418"/>
                  <a:gd name="T48" fmla="*/ 248 w 268"/>
                  <a:gd name="T49" fmla="*/ 283 h 418"/>
                  <a:gd name="T50" fmla="*/ 248 w 268"/>
                  <a:gd name="T51" fmla="*/ 283 h 418"/>
                  <a:gd name="T52" fmla="*/ 208 w 268"/>
                  <a:gd name="T53" fmla="*/ 289 h 418"/>
                  <a:gd name="T54" fmla="*/ 174 w 268"/>
                  <a:gd name="T55" fmla="*/ 316 h 418"/>
                  <a:gd name="T56" fmla="*/ 147 w 268"/>
                  <a:gd name="T57" fmla="*/ 351 h 418"/>
                  <a:gd name="T58" fmla="*/ 147 w 268"/>
                  <a:gd name="T59" fmla="*/ 351 h 418"/>
                  <a:gd name="T60" fmla="*/ 107 w 268"/>
                  <a:gd name="T61" fmla="*/ 391 h 418"/>
                  <a:gd name="T62" fmla="*/ 67 w 268"/>
                  <a:gd name="T63" fmla="*/ 411 h 418"/>
                  <a:gd name="T64" fmla="*/ 27 w 268"/>
                  <a:gd name="T65" fmla="*/ 418 h 418"/>
                  <a:gd name="T66" fmla="*/ 27 w 268"/>
                  <a:gd name="T67" fmla="*/ 418 h 418"/>
                  <a:gd name="T68" fmla="*/ 7 w 268"/>
                  <a:gd name="T69" fmla="*/ 403 h 418"/>
                  <a:gd name="T70" fmla="*/ 0 w 268"/>
                  <a:gd name="T71" fmla="*/ 378 h 418"/>
                  <a:gd name="T72" fmla="*/ 7 w 268"/>
                  <a:gd name="T73" fmla="*/ 371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8" h="418">
                    <a:moveTo>
                      <a:pt x="7" y="371"/>
                    </a:moveTo>
                    <a:lnTo>
                      <a:pt x="12" y="363"/>
                    </a:lnTo>
                    <a:lnTo>
                      <a:pt x="20" y="343"/>
                    </a:lnTo>
                    <a:lnTo>
                      <a:pt x="32" y="323"/>
                    </a:lnTo>
                    <a:lnTo>
                      <a:pt x="32" y="323"/>
                    </a:lnTo>
                    <a:lnTo>
                      <a:pt x="47" y="289"/>
                    </a:lnTo>
                    <a:lnTo>
                      <a:pt x="74" y="209"/>
                    </a:lnTo>
                    <a:lnTo>
                      <a:pt x="94" y="142"/>
                    </a:lnTo>
                    <a:lnTo>
                      <a:pt x="94" y="142"/>
                    </a:lnTo>
                    <a:lnTo>
                      <a:pt x="107" y="102"/>
                    </a:lnTo>
                    <a:lnTo>
                      <a:pt x="134" y="47"/>
                    </a:lnTo>
                    <a:lnTo>
                      <a:pt x="181" y="7"/>
                    </a:lnTo>
                    <a:lnTo>
                      <a:pt x="181" y="7"/>
                    </a:lnTo>
                    <a:lnTo>
                      <a:pt x="214" y="0"/>
                    </a:lnTo>
                    <a:lnTo>
                      <a:pt x="241" y="15"/>
                    </a:lnTo>
                    <a:lnTo>
                      <a:pt x="256" y="40"/>
                    </a:lnTo>
                    <a:lnTo>
                      <a:pt x="261" y="47"/>
                    </a:lnTo>
                    <a:lnTo>
                      <a:pt x="261" y="47"/>
                    </a:lnTo>
                    <a:lnTo>
                      <a:pt x="268" y="75"/>
                    </a:lnTo>
                    <a:lnTo>
                      <a:pt x="268" y="115"/>
                    </a:lnTo>
                    <a:lnTo>
                      <a:pt x="268" y="154"/>
                    </a:lnTo>
                    <a:lnTo>
                      <a:pt x="268" y="154"/>
                    </a:lnTo>
                    <a:lnTo>
                      <a:pt x="268" y="209"/>
                    </a:lnTo>
                    <a:lnTo>
                      <a:pt x="268" y="256"/>
                    </a:lnTo>
                    <a:lnTo>
                      <a:pt x="248" y="283"/>
                    </a:lnTo>
                    <a:lnTo>
                      <a:pt x="248" y="283"/>
                    </a:lnTo>
                    <a:lnTo>
                      <a:pt x="208" y="289"/>
                    </a:lnTo>
                    <a:lnTo>
                      <a:pt x="174" y="316"/>
                    </a:lnTo>
                    <a:lnTo>
                      <a:pt x="147" y="351"/>
                    </a:lnTo>
                    <a:lnTo>
                      <a:pt x="147" y="351"/>
                    </a:lnTo>
                    <a:lnTo>
                      <a:pt x="107" y="391"/>
                    </a:lnTo>
                    <a:lnTo>
                      <a:pt x="67" y="411"/>
                    </a:lnTo>
                    <a:lnTo>
                      <a:pt x="27" y="418"/>
                    </a:lnTo>
                    <a:lnTo>
                      <a:pt x="27" y="418"/>
                    </a:lnTo>
                    <a:lnTo>
                      <a:pt x="7" y="403"/>
                    </a:lnTo>
                    <a:lnTo>
                      <a:pt x="0" y="378"/>
                    </a:lnTo>
                    <a:lnTo>
                      <a:pt x="7" y="371"/>
                    </a:lnTo>
                    <a:close/>
                  </a:path>
                </a:pathLst>
              </a:custGeom>
              <a:solidFill>
                <a:srgbClr val="533A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3" name="Freeform 751"/>
              <p:cNvSpPr>
                <a:spLocks/>
              </p:cNvSpPr>
              <p:nvPr/>
            </p:nvSpPr>
            <p:spPr bwMode="auto">
              <a:xfrm>
                <a:off x="4255" y="2096"/>
                <a:ext cx="125" cy="198"/>
              </a:xfrm>
              <a:custGeom>
                <a:avLst/>
                <a:gdLst>
                  <a:gd name="T0" fmla="*/ 7 w 248"/>
                  <a:gd name="T1" fmla="*/ 349 h 396"/>
                  <a:gd name="T2" fmla="*/ 12 w 248"/>
                  <a:gd name="T3" fmla="*/ 344 h 396"/>
                  <a:gd name="T4" fmla="*/ 20 w 248"/>
                  <a:gd name="T5" fmla="*/ 324 h 396"/>
                  <a:gd name="T6" fmla="*/ 27 w 248"/>
                  <a:gd name="T7" fmla="*/ 309 h 396"/>
                  <a:gd name="T8" fmla="*/ 27 w 248"/>
                  <a:gd name="T9" fmla="*/ 309 h 396"/>
                  <a:gd name="T10" fmla="*/ 40 w 248"/>
                  <a:gd name="T11" fmla="*/ 276 h 396"/>
                  <a:gd name="T12" fmla="*/ 60 w 248"/>
                  <a:gd name="T13" fmla="*/ 195 h 396"/>
                  <a:gd name="T14" fmla="*/ 81 w 248"/>
                  <a:gd name="T15" fmla="*/ 135 h 396"/>
                  <a:gd name="T16" fmla="*/ 81 w 248"/>
                  <a:gd name="T17" fmla="*/ 135 h 396"/>
                  <a:gd name="T18" fmla="*/ 94 w 248"/>
                  <a:gd name="T19" fmla="*/ 95 h 396"/>
                  <a:gd name="T20" fmla="*/ 121 w 248"/>
                  <a:gd name="T21" fmla="*/ 48 h 396"/>
                  <a:gd name="T22" fmla="*/ 168 w 248"/>
                  <a:gd name="T23" fmla="*/ 8 h 396"/>
                  <a:gd name="T24" fmla="*/ 168 w 248"/>
                  <a:gd name="T25" fmla="*/ 8 h 396"/>
                  <a:gd name="T26" fmla="*/ 201 w 248"/>
                  <a:gd name="T27" fmla="*/ 0 h 396"/>
                  <a:gd name="T28" fmla="*/ 228 w 248"/>
                  <a:gd name="T29" fmla="*/ 28 h 396"/>
                  <a:gd name="T30" fmla="*/ 236 w 248"/>
                  <a:gd name="T31" fmla="*/ 40 h 396"/>
                  <a:gd name="T32" fmla="*/ 236 w 248"/>
                  <a:gd name="T33" fmla="*/ 40 h 396"/>
                  <a:gd name="T34" fmla="*/ 241 w 248"/>
                  <a:gd name="T35" fmla="*/ 68 h 396"/>
                  <a:gd name="T36" fmla="*/ 248 w 248"/>
                  <a:gd name="T37" fmla="*/ 115 h 396"/>
                  <a:gd name="T38" fmla="*/ 248 w 248"/>
                  <a:gd name="T39" fmla="*/ 155 h 396"/>
                  <a:gd name="T40" fmla="*/ 248 w 248"/>
                  <a:gd name="T41" fmla="*/ 155 h 396"/>
                  <a:gd name="T42" fmla="*/ 241 w 248"/>
                  <a:gd name="T43" fmla="*/ 202 h 396"/>
                  <a:gd name="T44" fmla="*/ 241 w 248"/>
                  <a:gd name="T45" fmla="*/ 249 h 396"/>
                  <a:gd name="T46" fmla="*/ 221 w 248"/>
                  <a:gd name="T47" fmla="*/ 269 h 396"/>
                  <a:gd name="T48" fmla="*/ 221 w 248"/>
                  <a:gd name="T49" fmla="*/ 269 h 396"/>
                  <a:gd name="T50" fmla="*/ 188 w 248"/>
                  <a:gd name="T51" fmla="*/ 282 h 396"/>
                  <a:gd name="T52" fmla="*/ 161 w 248"/>
                  <a:gd name="T53" fmla="*/ 304 h 396"/>
                  <a:gd name="T54" fmla="*/ 134 w 248"/>
                  <a:gd name="T55" fmla="*/ 336 h 396"/>
                  <a:gd name="T56" fmla="*/ 134 w 248"/>
                  <a:gd name="T57" fmla="*/ 336 h 396"/>
                  <a:gd name="T58" fmla="*/ 94 w 248"/>
                  <a:gd name="T59" fmla="*/ 371 h 396"/>
                  <a:gd name="T60" fmla="*/ 54 w 248"/>
                  <a:gd name="T61" fmla="*/ 391 h 396"/>
                  <a:gd name="T62" fmla="*/ 20 w 248"/>
                  <a:gd name="T63" fmla="*/ 396 h 396"/>
                  <a:gd name="T64" fmla="*/ 20 w 248"/>
                  <a:gd name="T65" fmla="*/ 396 h 396"/>
                  <a:gd name="T66" fmla="*/ 0 w 248"/>
                  <a:gd name="T67" fmla="*/ 384 h 396"/>
                  <a:gd name="T68" fmla="*/ 0 w 248"/>
                  <a:gd name="T69" fmla="*/ 364 h 396"/>
                  <a:gd name="T70" fmla="*/ 7 w 248"/>
                  <a:gd name="T71" fmla="*/ 349 h 3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48" h="396">
                    <a:moveTo>
                      <a:pt x="7" y="349"/>
                    </a:moveTo>
                    <a:lnTo>
                      <a:pt x="12" y="344"/>
                    </a:lnTo>
                    <a:lnTo>
                      <a:pt x="20" y="324"/>
                    </a:lnTo>
                    <a:lnTo>
                      <a:pt x="27" y="309"/>
                    </a:lnTo>
                    <a:lnTo>
                      <a:pt x="27" y="309"/>
                    </a:lnTo>
                    <a:lnTo>
                      <a:pt x="40" y="276"/>
                    </a:lnTo>
                    <a:lnTo>
                      <a:pt x="60" y="195"/>
                    </a:lnTo>
                    <a:lnTo>
                      <a:pt x="81" y="135"/>
                    </a:lnTo>
                    <a:lnTo>
                      <a:pt x="81" y="135"/>
                    </a:lnTo>
                    <a:lnTo>
                      <a:pt x="94" y="95"/>
                    </a:lnTo>
                    <a:lnTo>
                      <a:pt x="121" y="48"/>
                    </a:lnTo>
                    <a:lnTo>
                      <a:pt x="168" y="8"/>
                    </a:lnTo>
                    <a:lnTo>
                      <a:pt x="168" y="8"/>
                    </a:lnTo>
                    <a:lnTo>
                      <a:pt x="201" y="0"/>
                    </a:lnTo>
                    <a:lnTo>
                      <a:pt x="228" y="28"/>
                    </a:lnTo>
                    <a:lnTo>
                      <a:pt x="236" y="40"/>
                    </a:lnTo>
                    <a:lnTo>
                      <a:pt x="236" y="40"/>
                    </a:lnTo>
                    <a:lnTo>
                      <a:pt x="241" y="68"/>
                    </a:lnTo>
                    <a:lnTo>
                      <a:pt x="248" y="115"/>
                    </a:lnTo>
                    <a:lnTo>
                      <a:pt x="248" y="155"/>
                    </a:lnTo>
                    <a:lnTo>
                      <a:pt x="248" y="155"/>
                    </a:lnTo>
                    <a:lnTo>
                      <a:pt x="241" y="202"/>
                    </a:lnTo>
                    <a:lnTo>
                      <a:pt x="241" y="249"/>
                    </a:lnTo>
                    <a:lnTo>
                      <a:pt x="221" y="269"/>
                    </a:lnTo>
                    <a:lnTo>
                      <a:pt x="221" y="269"/>
                    </a:lnTo>
                    <a:lnTo>
                      <a:pt x="188" y="282"/>
                    </a:lnTo>
                    <a:lnTo>
                      <a:pt x="161" y="304"/>
                    </a:lnTo>
                    <a:lnTo>
                      <a:pt x="134" y="336"/>
                    </a:lnTo>
                    <a:lnTo>
                      <a:pt x="134" y="336"/>
                    </a:lnTo>
                    <a:lnTo>
                      <a:pt x="94" y="371"/>
                    </a:lnTo>
                    <a:lnTo>
                      <a:pt x="54" y="391"/>
                    </a:lnTo>
                    <a:lnTo>
                      <a:pt x="20" y="396"/>
                    </a:lnTo>
                    <a:lnTo>
                      <a:pt x="20" y="396"/>
                    </a:lnTo>
                    <a:lnTo>
                      <a:pt x="0" y="384"/>
                    </a:lnTo>
                    <a:lnTo>
                      <a:pt x="0" y="364"/>
                    </a:lnTo>
                    <a:lnTo>
                      <a:pt x="7" y="349"/>
                    </a:lnTo>
                    <a:close/>
                  </a:path>
                </a:pathLst>
              </a:custGeom>
              <a:solidFill>
                <a:srgbClr val="594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4" name="Freeform 752"/>
              <p:cNvSpPr>
                <a:spLocks/>
              </p:cNvSpPr>
              <p:nvPr/>
            </p:nvSpPr>
            <p:spPr bwMode="auto">
              <a:xfrm>
                <a:off x="4262" y="2100"/>
                <a:ext cx="114" cy="184"/>
              </a:xfrm>
              <a:custGeom>
                <a:avLst/>
                <a:gdLst>
                  <a:gd name="T0" fmla="*/ 8 w 229"/>
                  <a:gd name="T1" fmla="*/ 328 h 368"/>
                  <a:gd name="T2" fmla="*/ 15 w 229"/>
                  <a:gd name="T3" fmla="*/ 321 h 368"/>
                  <a:gd name="T4" fmla="*/ 22 w 229"/>
                  <a:gd name="T5" fmla="*/ 308 h 368"/>
                  <a:gd name="T6" fmla="*/ 28 w 229"/>
                  <a:gd name="T7" fmla="*/ 296 h 368"/>
                  <a:gd name="T8" fmla="*/ 28 w 229"/>
                  <a:gd name="T9" fmla="*/ 296 h 368"/>
                  <a:gd name="T10" fmla="*/ 42 w 229"/>
                  <a:gd name="T11" fmla="*/ 261 h 368"/>
                  <a:gd name="T12" fmla="*/ 62 w 229"/>
                  <a:gd name="T13" fmla="*/ 187 h 368"/>
                  <a:gd name="T14" fmla="*/ 82 w 229"/>
                  <a:gd name="T15" fmla="*/ 127 h 368"/>
                  <a:gd name="T16" fmla="*/ 82 w 229"/>
                  <a:gd name="T17" fmla="*/ 127 h 368"/>
                  <a:gd name="T18" fmla="*/ 95 w 229"/>
                  <a:gd name="T19" fmla="*/ 87 h 368"/>
                  <a:gd name="T20" fmla="*/ 115 w 229"/>
                  <a:gd name="T21" fmla="*/ 40 h 368"/>
                  <a:gd name="T22" fmla="*/ 156 w 229"/>
                  <a:gd name="T23" fmla="*/ 0 h 368"/>
                  <a:gd name="T24" fmla="*/ 156 w 229"/>
                  <a:gd name="T25" fmla="*/ 0 h 368"/>
                  <a:gd name="T26" fmla="*/ 189 w 229"/>
                  <a:gd name="T27" fmla="*/ 0 h 368"/>
                  <a:gd name="T28" fmla="*/ 216 w 229"/>
                  <a:gd name="T29" fmla="*/ 25 h 368"/>
                  <a:gd name="T30" fmla="*/ 224 w 229"/>
                  <a:gd name="T31" fmla="*/ 40 h 368"/>
                  <a:gd name="T32" fmla="*/ 224 w 229"/>
                  <a:gd name="T33" fmla="*/ 40 h 368"/>
                  <a:gd name="T34" fmla="*/ 229 w 229"/>
                  <a:gd name="T35" fmla="*/ 67 h 368"/>
                  <a:gd name="T36" fmla="*/ 229 w 229"/>
                  <a:gd name="T37" fmla="*/ 107 h 368"/>
                  <a:gd name="T38" fmla="*/ 229 w 229"/>
                  <a:gd name="T39" fmla="*/ 147 h 368"/>
                  <a:gd name="T40" fmla="*/ 229 w 229"/>
                  <a:gd name="T41" fmla="*/ 147 h 368"/>
                  <a:gd name="T42" fmla="*/ 229 w 229"/>
                  <a:gd name="T43" fmla="*/ 194 h 368"/>
                  <a:gd name="T44" fmla="*/ 224 w 229"/>
                  <a:gd name="T45" fmla="*/ 241 h 368"/>
                  <a:gd name="T46" fmla="*/ 209 w 229"/>
                  <a:gd name="T47" fmla="*/ 261 h 368"/>
                  <a:gd name="T48" fmla="*/ 209 w 229"/>
                  <a:gd name="T49" fmla="*/ 261 h 368"/>
                  <a:gd name="T50" fmla="*/ 176 w 229"/>
                  <a:gd name="T51" fmla="*/ 268 h 368"/>
                  <a:gd name="T52" fmla="*/ 149 w 229"/>
                  <a:gd name="T53" fmla="*/ 288 h 368"/>
                  <a:gd name="T54" fmla="*/ 122 w 229"/>
                  <a:gd name="T55" fmla="*/ 316 h 368"/>
                  <a:gd name="T56" fmla="*/ 122 w 229"/>
                  <a:gd name="T57" fmla="*/ 316 h 368"/>
                  <a:gd name="T58" fmla="*/ 95 w 229"/>
                  <a:gd name="T59" fmla="*/ 348 h 368"/>
                  <a:gd name="T60" fmla="*/ 55 w 229"/>
                  <a:gd name="T61" fmla="*/ 368 h 368"/>
                  <a:gd name="T62" fmla="*/ 28 w 229"/>
                  <a:gd name="T63" fmla="*/ 368 h 368"/>
                  <a:gd name="T64" fmla="*/ 28 w 229"/>
                  <a:gd name="T65" fmla="*/ 368 h 368"/>
                  <a:gd name="T66" fmla="*/ 8 w 229"/>
                  <a:gd name="T67" fmla="*/ 363 h 368"/>
                  <a:gd name="T68" fmla="*/ 0 w 229"/>
                  <a:gd name="T69" fmla="*/ 341 h 368"/>
                  <a:gd name="T70" fmla="*/ 8 w 229"/>
                  <a:gd name="T71" fmla="*/ 328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9" h="368">
                    <a:moveTo>
                      <a:pt x="8" y="328"/>
                    </a:moveTo>
                    <a:lnTo>
                      <a:pt x="15" y="321"/>
                    </a:lnTo>
                    <a:lnTo>
                      <a:pt x="22" y="308"/>
                    </a:lnTo>
                    <a:lnTo>
                      <a:pt x="28" y="296"/>
                    </a:lnTo>
                    <a:lnTo>
                      <a:pt x="28" y="296"/>
                    </a:lnTo>
                    <a:lnTo>
                      <a:pt x="42" y="261"/>
                    </a:lnTo>
                    <a:lnTo>
                      <a:pt x="62" y="187"/>
                    </a:lnTo>
                    <a:lnTo>
                      <a:pt x="82" y="127"/>
                    </a:lnTo>
                    <a:lnTo>
                      <a:pt x="82" y="127"/>
                    </a:lnTo>
                    <a:lnTo>
                      <a:pt x="95" y="87"/>
                    </a:lnTo>
                    <a:lnTo>
                      <a:pt x="115" y="40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89" y="0"/>
                    </a:lnTo>
                    <a:lnTo>
                      <a:pt x="216" y="25"/>
                    </a:lnTo>
                    <a:lnTo>
                      <a:pt x="224" y="40"/>
                    </a:lnTo>
                    <a:lnTo>
                      <a:pt x="224" y="40"/>
                    </a:lnTo>
                    <a:lnTo>
                      <a:pt x="229" y="67"/>
                    </a:lnTo>
                    <a:lnTo>
                      <a:pt x="229" y="107"/>
                    </a:lnTo>
                    <a:lnTo>
                      <a:pt x="229" y="147"/>
                    </a:lnTo>
                    <a:lnTo>
                      <a:pt x="229" y="147"/>
                    </a:lnTo>
                    <a:lnTo>
                      <a:pt x="229" y="194"/>
                    </a:lnTo>
                    <a:lnTo>
                      <a:pt x="224" y="241"/>
                    </a:lnTo>
                    <a:lnTo>
                      <a:pt x="209" y="261"/>
                    </a:lnTo>
                    <a:lnTo>
                      <a:pt x="209" y="261"/>
                    </a:lnTo>
                    <a:lnTo>
                      <a:pt x="176" y="268"/>
                    </a:lnTo>
                    <a:lnTo>
                      <a:pt x="149" y="288"/>
                    </a:lnTo>
                    <a:lnTo>
                      <a:pt x="122" y="316"/>
                    </a:lnTo>
                    <a:lnTo>
                      <a:pt x="122" y="316"/>
                    </a:lnTo>
                    <a:lnTo>
                      <a:pt x="95" y="348"/>
                    </a:lnTo>
                    <a:lnTo>
                      <a:pt x="55" y="368"/>
                    </a:lnTo>
                    <a:lnTo>
                      <a:pt x="28" y="368"/>
                    </a:lnTo>
                    <a:lnTo>
                      <a:pt x="28" y="368"/>
                    </a:lnTo>
                    <a:lnTo>
                      <a:pt x="8" y="363"/>
                    </a:lnTo>
                    <a:lnTo>
                      <a:pt x="0" y="341"/>
                    </a:lnTo>
                    <a:lnTo>
                      <a:pt x="8" y="328"/>
                    </a:lnTo>
                    <a:close/>
                  </a:path>
                </a:pathLst>
              </a:custGeom>
              <a:solidFill>
                <a:srgbClr val="60461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5" name="Freeform 753"/>
              <p:cNvSpPr>
                <a:spLocks/>
              </p:cNvSpPr>
              <p:nvPr/>
            </p:nvSpPr>
            <p:spPr bwMode="auto">
              <a:xfrm>
                <a:off x="4273" y="2103"/>
                <a:ext cx="103" cy="175"/>
              </a:xfrm>
              <a:custGeom>
                <a:avLst/>
                <a:gdLst>
                  <a:gd name="T0" fmla="*/ 6 w 207"/>
                  <a:gd name="T1" fmla="*/ 316 h 351"/>
                  <a:gd name="T2" fmla="*/ 6 w 207"/>
                  <a:gd name="T3" fmla="*/ 311 h 351"/>
                  <a:gd name="T4" fmla="*/ 13 w 207"/>
                  <a:gd name="T5" fmla="*/ 296 h 351"/>
                  <a:gd name="T6" fmla="*/ 26 w 207"/>
                  <a:gd name="T7" fmla="*/ 283 h 351"/>
                  <a:gd name="T8" fmla="*/ 26 w 207"/>
                  <a:gd name="T9" fmla="*/ 283 h 351"/>
                  <a:gd name="T10" fmla="*/ 33 w 207"/>
                  <a:gd name="T11" fmla="*/ 249 h 351"/>
                  <a:gd name="T12" fmla="*/ 53 w 207"/>
                  <a:gd name="T13" fmla="*/ 176 h 351"/>
                  <a:gd name="T14" fmla="*/ 67 w 207"/>
                  <a:gd name="T15" fmla="*/ 115 h 351"/>
                  <a:gd name="T16" fmla="*/ 67 w 207"/>
                  <a:gd name="T17" fmla="*/ 115 h 351"/>
                  <a:gd name="T18" fmla="*/ 80 w 207"/>
                  <a:gd name="T19" fmla="*/ 82 h 351"/>
                  <a:gd name="T20" fmla="*/ 100 w 207"/>
                  <a:gd name="T21" fmla="*/ 35 h 351"/>
                  <a:gd name="T22" fmla="*/ 140 w 207"/>
                  <a:gd name="T23" fmla="*/ 0 h 351"/>
                  <a:gd name="T24" fmla="*/ 140 w 207"/>
                  <a:gd name="T25" fmla="*/ 0 h 351"/>
                  <a:gd name="T26" fmla="*/ 167 w 207"/>
                  <a:gd name="T27" fmla="*/ 0 h 351"/>
                  <a:gd name="T28" fmla="*/ 187 w 207"/>
                  <a:gd name="T29" fmla="*/ 27 h 351"/>
                  <a:gd name="T30" fmla="*/ 194 w 207"/>
                  <a:gd name="T31" fmla="*/ 42 h 351"/>
                  <a:gd name="T32" fmla="*/ 194 w 207"/>
                  <a:gd name="T33" fmla="*/ 42 h 351"/>
                  <a:gd name="T34" fmla="*/ 202 w 207"/>
                  <a:gd name="T35" fmla="*/ 67 h 351"/>
                  <a:gd name="T36" fmla="*/ 207 w 207"/>
                  <a:gd name="T37" fmla="*/ 109 h 351"/>
                  <a:gd name="T38" fmla="*/ 207 w 207"/>
                  <a:gd name="T39" fmla="*/ 142 h 351"/>
                  <a:gd name="T40" fmla="*/ 207 w 207"/>
                  <a:gd name="T41" fmla="*/ 142 h 351"/>
                  <a:gd name="T42" fmla="*/ 202 w 207"/>
                  <a:gd name="T43" fmla="*/ 182 h 351"/>
                  <a:gd name="T44" fmla="*/ 202 w 207"/>
                  <a:gd name="T45" fmla="*/ 229 h 351"/>
                  <a:gd name="T46" fmla="*/ 187 w 207"/>
                  <a:gd name="T47" fmla="*/ 249 h 351"/>
                  <a:gd name="T48" fmla="*/ 187 w 207"/>
                  <a:gd name="T49" fmla="*/ 249 h 351"/>
                  <a:gd name="T50" fmla="*/ 160 w 207"/>
                  <a:gd name="T51" fmla="*/ 256 h 351"/>
                  <a:gd name="T52" fmla="*/ 134 w 207"/>
                  <a:gd name="T53" fmla="*/ 276 h 351"/>
                  <a:gd name="T54" fmla="*/ 107 w 207"/>
                  <a:gd name="T55" fmla="*/ 303 h 351"/>
                  <a:gd name="T56" fmla="*/ 107 w 207"/>
                  <a:gd name="T57" fmla="*/ 303 h 351"/>
                  <a:gd name="T58" fmla="*/ 80 w 207"/>
                  <a:gd name="T59" fmla="*/ 331 h 351"/>
                  <a:gd name="T60" fmla="*/ 47 w 207"/>
                  <a:gd name="T61" fmla="*/ 351 h 351"/>
                  <a:gd name="T62" fmla="*/ 20 w 207"/>
                  <a:gd name="T63" fmla="*/ 351 h 351"/>
                  <a:gd name="T64" fmla="*/ 20 w 207"/>
                  <a:gd name="T65" fmla="*/ 351 h 351"/>
                  <a:gd name="T66" fmla="*/ 0 w 207"/>
                  <a:gd name="T67" fmla="*/ 343 h 351"/>
                  <a:gd name="T68" fmla="*/ 0 w 207"/>
                  <a:gd name="T69" fmla="*/ 323 h 351"/>
                  <a:gd name="T70" fmla="*/ 6 w 207"/>
                  <a:gd name="T71" fmla="*/ 316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7" h="351">
                    <a:moveTo>
                      <a:pt x="6" y="316"/>
                    </a:moveTo>
                    <a:lnTo>
                      <a:pt x="6" y="311"/>
                    </a:lnTo>
                    <a:lnTo>
                      <a:pt x="13" y="296"/>
                    </a:lnTo>
                    <a:lnTo>
                      <a:pt x="26" y="283"/>
                    </a:lnTo>
                    <a:lnTo>
                      <a:pt x="26" y="283"/>
                    </a:lnTo>
                    <a:lnTo>
                      <a:pt x="33" y="249"/>
                    </a:lnTo>
                    <a:lnTo>
                      <a:pt x="53" y="176"/>
                    </a:lnTo>
                    <a:lnTo>
                      <a:pt x="67" y="115"/>
                    </a:lnTo>
                    <a:lnTo>
                      <a:pt x="67" y="115"/>
                    </a:lnTo>
                    <a:lnTo>
                      <a:pt x="80" y="82"/>
                    </a:lnTo>
                    <a:lnTo>
                      <a:pt x="100" y="35"/>
                    </a:lnTo>
                    <a:lnTo>
                      <a:pt x="140" y="0"/>
                    </a:lnTo>
                    <a:lnTo>
                      <a:pt x="140" y="0"/>
                    </a:lnTo>
                    <a:lnTo>
                      <a:pt x="167" y="0"/>
                    </a:lnTo>
                    <a:lnTo>
                      <a:pt x="187" y="27"/>
                    </a:lnTo>
                    <a:lnTo>
                      <a:pt x="194" y="42"/>
                    </a:lnTo>
                    <a:lnTo>
                      <a:pt x="194" y="42"/>
                    </a:lnTo>
                    <a:lnTo>
                      <a:pt x="202" y="67"/>
                    </a:lnTo>
                    <a:lnTo>
                      <a:pt x="207" y="109"/>
                    </a:lnTo>
                    <a:lnTo>
                      <a:pt x="207" y="142"/>
                    </a:lnTo>
                    <a:lnTo>
                      <a:pt x="207" y="142"/>
                    </a:lnTo>
                    <a:lnTo>
                      <a:pt x="202" y="182"/>
                    </a:lnTo>
                    <a:lnTo>
                      <a:pt x="202" y="229"/>
                    </a:lnTo>
                    <a:lnTo>
                      <a:pt x="187" y="249"/>
                    </a:lnTo>
                    <a:lnTo>
                      <a:pt x="187" y="249"/>
                    </a:lnTo>
                    <a:lnTo>
                      <a:pt x="160" y="256"/>
                    </a:lnTo>
                    <a:lnTo>
                      <a:pt x="134" y="276"/>
                    </a:lnTo>
                    <a:lnTo>
                      <a:pt x="107" y="303"/>
                    </a:lnTo>
                    <a:lnTo>
                      <a:pt x="107" y="303"/>
                    </a:lnTo>
                    <a:lnTo>
                      <a:pt x="80" y="331"/>
                    </a:lnTo>
                    <a:lnTo>
                      <a:pt x="47" y="351"/>
                    </a:lnTo>
                    <a:lnTo>
                      <a:pt x="20" y="351"/>
                    </a:lnTo>
                    <a:lnTo>
                      <a:pt x="20" y="351"/>
                    </a:lnTo>
                    <a:lnTo>
                      <a:pt x="0" y="343"/>
                    </a:lnTo>
                    <a:lnTo>
                      <a:pt x="0" y="323"/>
                    </a:lnTo>
                    <a:lnTo>
                      <a:pt x="6" y="316"/>
                    </a:lnTo>
                    <a:close/>
                  </a:path>
                </a:pathLst>
              </a:custGeom>
              <a:solidFill>
                <a:srgbClr val="664C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6" name="Freeform 754"/>
              <p:cNvSpPr>
                <a:spLocks/>
              </p:cNvSpPr>
              <p:nvPr/>
            </p:nvSpPr>
            <p:spPr bwMode="auto">
              <a:xfrm>
                <a:off x="4279" y="2103"/>
                <a:ext cx="94" cy="168"/>
              </a:xfrm>
              <a:custGeom>
                <a:avLst/>
                <a:gdLst>
                  <a:gd name="T0" fmla="*/ 7 w 189"/>
                  <a:gd name="T1" fmla="*/ 303 h 336"/>
                  <a:gd name="T2" fmla="*/ 13 w 189"/>
                  <a:gd name="T3" fmla="*/ 296 h 336"/>
                  <a:gd name="T4" fmla="*/ 20 w 189"/>
                  <a:gd name="T5" fmla="*/ 283 h 336"/>
                  <a:gd name="T6" fmla="*/ 27 w 189"/>
                  <a:gd name="T7" fmla="*/ 276 h 336"/>
                  <a:gd name="T8" fmla="*/ 27 w 189"/>
                  <a:gd name="T9" fmla="*/ 276 h 336"/>
                  <a:gd name="T10" fmla="*/ 34 w 189"/>
                  <a:gd name="T11" fmla="*/ 243 h 336"/>
                  <a:gd name="T12" fmla="*/ 54 w 189"/>
                  <a:gd name="T13" fmla="*/ 169 h 336"/>
                  <a:gd name="T14" fmla="*/ 67 w 189"/>
                  <a:gd name="T15" fmla="*/ 115 h 336"/>
                  <a:gd name="T16" fmla="*/ 67 w 189"/>
                  <a:gd name="T17" fmla="*/ 115 h 336"/>
                  <a:gd name="T18" fmla="*/ 74 w 189"/>
                  <a:gd name="T19" fmla="*/ 82 h 336"/>
                  <a:gd name="T20" fmla="*/ 94 w 189"/>
                  <a:gd name="T21" fmla="*/ 35 h 336"/>
                  <a:gd name="T22" fmla="*/ 127 w 189"/>
                  <a:gd name="T23" fmla="*/ 0 h 336"/>
                  <a:gd name="T24" fmla="*/ 127 w 189"/>
                  <a:gd name="T25" fmla="*/ 0 h 336"/>
                  <a:gd name="T26" fmla="*/ 154 w 189"/>
                  <a:gd name="T27" fmla="*/ 0 h 336"/>
                  <a:gd name="T28" fmla="*/ 174 w 189"/>
                  <a:gd name="T29" fmla="*/ 35 h 336"/>
                  <a:gd name="T30" fmla="*/ 181 w 189"/>
                  <a:gd name="T31" fmla="*/ 47 h 336"/>
                  <a:gd name="T32" fmla="*/ 181 w 189"/>
                  <a:gd name="T33" fmla="*/ 47 h 336"/>
                  <a:gd name="T34" fmla="*/ 189 w 189"/>
                  <a:gd name="T35" fmla="*/ 75 h 336"/>
                  <a:gd name="T36" fmla="*/ 189 w 189"/>
                  <a:gd name="T37" fmla="*/ 109 h 336"/>
                  <a:gd name="T38" fmla="*/ 189 w 189"/>
                  <a:gd name="T39" fmla="*/ 142 h 336"/>
                  <a:gd name="T40" fmla="*/ 189 w 189"/>
                  <a:gd name="T41" fmla="*/ 142 h 336"/>
                  <a:gd name="T42" fmla="*/ 189 w 189"/>
                  <a:gd name="T43" fmla="*/ 182 h 336"/>
                  <a:gd name="T44" fmla="*/ 189 w 189"/>
                  <a:gd name="T45" fmla="*/ 222 h 336"/>
                  <a:gd name="T46" fmla="*/ 174 w 189"/>
                  <a:gd name="T47" fmla="*/ 243 h 336"/>
                  <a:gd name="T48" fmla="*/ 174 w 189"/>
                  <a:gd name="T49" fmla="*/ 243 h 336"/>
                  <a:gd name="T50" fmla="*/ 147 w 189"/>
                  <a:gd name="T51" fmla="*/ 249 h 336"/>
                  <a:gd name="T52" fmla="*/ 121 w 189"/>
                  <a:gd name="T53" fmla="*/ 269 h 336"/>
                  <a:gd name="T54" fmla="*/ 101 w 189"/>
                  <a:gd name="T55" fmla="*/ 291 h 336"/>
                  <a:gd name="T56" fmla="*/ 101 w 189"/>
                  <a:gd name="T57" fmla="*/ 291 h 336"/>
                  <a:gd name="T58" fmla="*/ 74 w 189"/>
                  <a:gd name="T59" fmla="*/ 316 h 336"/>
                  <a:gd name="T60" fmla="*/ 47 w 189"/>
                  <a:gd name="T61" fmla="*/ 336 h 336"/>
                  <a:gd name="T62" fmla="*/ 20 w 189"/>
                  <a:gd name="T63" fmla="*/ 336 h 336"/>
                  <a:gd name="T64" fmla="*/ 20 w 189"/>
                  <a:gd name="T65" fmla="*/ 336 h 336"/>
                  <a:gd name="T66" fmla="*/ 7 w 189"/>
                  <a:gd name="T67" fmla="*/ 331 h 336"/>
                  <a:gd name="T68" fmla="*/ 0 w 189"/>
                  <a:gd name="T69" fmla="*/ 311 h 336"/>
                  <a:gd name="T70" fmla="*/ 7 w 189"/>
                  <a:gd name="T71" fmla="*/ 303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89" h="336">
                    <a:moveTo>
                      <a:pt x="7" y="303"/>
                    </a:moveTo>
                    <a:lnTo>
                      <a:pt x="13" y="296"/>
                    </a:lnTo>
                    <a:lnTo>
                      <a:pt x="20" y="283"/>
                    </a:lnTo>
                    <a:lnTo>
                      <a:pt x="27" y="276"/>
                    </a:lnTo>
                    <a:lnTo>
                      <a:pt x="27" y="276"/>
                    </a:lnTo>
                    <a:lnTo>
                      <a:pt x="34" y="243"/>
                    </a:lnTo>
                    <a:lnTo>
                      <a:pt x="54" y="169"/>
                    </a:lnTo>
                    <a:lnTo>
                      <a:pt x="67" y="115"/>
                    </a:lnTo>
                    <a:lnTo>
                      <a:pt x="67" y="115"/>
                    </a:lnTo>
                    <a:lnTo>
                      <a:pt x="74" y="82"/>
                    </a:lnTo>
                    <a:lnTo>
                      <a:pt x="94" y="35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54" y="0"/>
                    </a:lnTo>
                    <a:lnTo>
                      <a:pt x="174" y="35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89" y="75"/>
                    </a:lnTo>
                    <a:lnTo>
                      <a:pt x="189" y="109"/>
                    </a:lnTo>
                    <a:lnTo>
                      <a:pt x="189" y="142"/>
                    </a:lnTo>
                    <a:lnTo>
                      <a:pt x="189" y="142"/>
                    </a:lnTo>
                    <a:lnTo>
                      <a:pt x="189" y="182"/>
                    </a:lnTo>
                    <a:lnTo>
                      <a:pt x="189" y="222"/>
                    </a:lnTo>
                    <a:lnTo>
                      <a:pt x="174" y="243"/>
                    </a:lnTo>
                    <a:lnTo>
                      <a:pt x="174" y="243"/>
                    </a:lnTo>
                    <a:lnTo>
                      <a:pt x="147" y="249"/>
                    </a:lnTo>
                    <a:lnTo>
                      <a:pt x="121" y="269"/>
                    </a:lnTo>
                    <a:lnTo>
                      <a:pt x="101" y="291"/>
                    </a:lnTo>
                    <a:lnTo>
                      <a:pt x="101" y="291"/>
                    </a:lnTo>
                    <a:lnTo>
                      <a:pt x="74" y="316"/>
                    </a:lnTo>
                    <a:lnTo>
                      <a:pt x="47" y="336"/>
                    </a:lnTo>
                    <a:lnTo>
                      <a:pt x="20" y="336"/>
                    </a:lnTo>
                    <a:lnTo>
                      <a:pt x="20" y="336"/>
                    </a:lnTo>
                    <a:lnTo>
                      <a:pt x="7" y="331"/>
                    </a:lnTo>
                    <a:lnTo>
                      <a:pt x="0" y="311"/>
                    </a:lnTo>
                    <a:lnTo>
                      <a:pt x="7" y="303"/>
                    </a:lnTo>
                    <a:close/>
                  </a:path>
                </a:pathLst>
              </a:custGeom>
              <a:solidFill>
                <a:srgbClr val="6C53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7" name="Freeform 755"/>
              <p:cNvSpPr>
                <a:spLocks/>
              </p:cNvSpPr>
              <p:nvPr/>
            </p:nvSpPr>
            <p:spPr bwMode="auto">
              <a:xfrm>
                <a:off x="4289" y="2106"/>
                <a:ext cx="84" cy="158"/>
              </a:xfrm>
              <a:custGeom>
                <a:avLst/>
                <a:gdLst>
                  <a:gd name="T0" fmla="*/ 7 w 169"/>
                  <a:gd name="T1" fmla="*/ 284 h 316"/>
                  <a:gd name="T2" fmla="*/ 7 w 169"/>
                  <a:gd name="T3" fmla="*/ 284 h 316"/>
                  <a:gd name="T4" fmla="*/ 14 w 169"/>
                  <a:gd name="T5" fmla="*/ 269 h 316"/>
                  <a:gd name="T6" fmla="*/ 20 w 169"/>
                  <a:gd name="T7" fmla="*/ 262 h 316"/>
                  <a:gd name="T8" fmla="*/ 20 w 169"/>
                  <a:gd name="T9" fmla="*/ 262 h 316"/>
                  <a:gd name="T10" fmla="*/ 27 w 169"/>
                  <a:gd name="T11" fmla="*/ 229 h 316"/>
                  <a:gd name="T12" fmla="*/ 40 w 169"/>
                  <a:gd name="T13" fmla="*/ 162 h 316"/>
                  <a:gd name="T14" fmla="*/ 54 w 169"/>
                  <a:gd name="T15" fmla="*/ 108 h 316"/>
                  <a:gd name="T16" fmla="*/ 54 w 169"/>
                  <a:gd name="T17" fmla="*/ 108 h 316"/>
                  <a:gd name="T18" fmla="*/ 60 w 169"/>
                  <a:gd name="T19" fmla="*/ 75 h 316"/>
                  <a:gd name="T20" fmla="*/ 81 w 169"/>
                  <a:gd name="T21" fmla="*/ 35 h 316"/>
                  <a:gd name="T22" fmla="*/ 114 w 169"/>
                  <a:gd name="T23" fmla="*/ 0 h 316"/>
                  <a:gd name="T24" fmla="*/ 114 w 169"/>
                  <a:gd name="T25" fmla="*/ 0 h 316"/>
                  <a:gd name="T26" fmla="*/ 141 w 169"/>
                  <a:gd name="T27" fmla="*/ 0 h 316"/>
                  <a:gd name="T28" fmla="*/ 154 w 169"/>
                  <a:gd name="T29" fmla="*/ 35 h 316"/>
                  <a:gd name="T30" fmla="*/ 161 w 169"/>
                  <a:gd name="T31" fmla="*/ 48 h 316"/>
                  <a:gd name="T32" fmla="*/ 161 w 169"/>
                  <a:gd name="T33" fmla="*/ 48 h 316"/>
                  <a:gd name="T34" fmla="*/ 161 w 169"/>
                  <a:gd name="T35" fmla="*/ 68 h 316"/>
                  <a:gd name="T36" fmla="*/ 169 w 169"/>
                  <a:gd name="T37" fmla="*/ 108 h 316"/>
                  <a:gd name="T38" fmla="*/ 169 w 169"/>
                  <a:gd name="T39" fmla="*/ 135 h 316"/>
                  <a:gd name="T40" fmla="*/ 169 w 169"/>
                  <a:gd name="T41" fmla="*/ 135 h 316"/>
                  <a:gd name="T42" fmla="*/ 161 w 169"/>
                  <a:gd name="T43" fmla="*/ 175 h 316"/>
                  <a:gd name="T44" fmla="*/ 161 w 169"/>
                  <a:gd name="T45" fmla="*/ 215 h 316"/>
                  <a:gd name="T46" fmla="*/ 149 w 169"/>
                  <a:gd name="T47" fmla="*/ 236 h 316"/>
                  <a:gd name="T48" fmla="*/ 149 w 169"/>
                  <a:gd name="T49" fmla="*/ 236 h 316"/>
                  <a:gd name="T50" fmla="*/ 127 w 169"/>
                  <a:gd name="T51" fmla="*/ 242 h 316"/>
                  <a:gd name="T52" fmla="*/ 107 w 169"/>
                  <a:gd name="T53" fmla="*/ 256 h 316"/>
                  <a:gd name="T54" fmla="*/ 87 w 169"/>
                  <a:gd name="T55" fmla="*/ 276 h 316"/>
                  <a:gd name="T56" fmla="*/ 87 w 169"/>
                  <a:gd name="T57" fmla="*/ 276 h 316"/>
                  <a:gd name="T58" fmla="*/ 67 w 169"/>
                  <a:gd name="T59" fmla="*/ 304 h 316"/>
                  <a:gd name="T60" fmla="*/ 40 w 169"/>
                  <a:gd name="T61" fmla="*/ 316 h 316"/>
                  <a:gd name="T62" fmla="*/ 14 w 169"/>
                  <a:gd name="T63" fmla="*/ 316 h 316"/>
                  <a:gd name="T64" fmla="*/ 14 w 169"/>
                  <a:gd name="T65" fmla="*/ 316 h 316"/>
                  <a:gd name="T66" fmla="*/ 0 w 169"/>
                  <a:gd name="T67" fmla="*/ 309 h 316"/>
                  <a:gd name="T68" fmla="*/ 0 w 169"/>
                  <a:gd name="T69" fmla="*/ 289 h 316"/>
                  <a:gd name="T70" fmla="*/ 7 w 169"/>
                  <a:gd name="T71" fmla="*/ 284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9" h="316">
                    <a:moveTo>
                      <a:pt x="7" y="284"/>
                    </a:moveTo>
                    <a:lnTo>
                      <a:pt x="7" y="284"/>
                    </a:lnTo>
                    <a:lnTo>
                      <a:pt x="14" y="269"/>
                    </a:lnTo>
                    <a:lnTo>
                      <a:pt x="20" y="262"/>
                    </a:lnTo>
                    <a:lnTo>
                      <a:pt x="20" y="262"/>
                    </a:lnTo>
                    <a:lnTo>
                      <a:pt x="27" y="229"/>
                    </a:lnTo>
                    <a:lnTo>
                      <a:pt x="40" y="162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60" y="75"/>
                    </a:lnTo>
                    <a:lnTo>
                      <a:pt x="81" y="35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41" y="0"/>
                    </a:lnTo>
                    <a:lnTo>
                      <a:pt x="154" y="35"/>
                    </a:lnTo>
                    <a:lnTo>
                      <a:pt x="161" y="48"/>
                    </a:lnTo>
                    <a:lnTo>
                      <a:pt x="161" y="48"/>
                    </a:lnTo>
                    <a:lnTo>
                      <a:pt x="161" y="68"/>
                    </a:lnTo>
                    <a:lnTo>
                      <a:pt x="169" y="108"/>
                    </a:lnTo>
                    <a:lnTo>
                      <a:pt x="169" y="135"/>
                    </a:lnTo>
                    <a:lnTo>
                      <a:pt x="169" y="135"/>
                    </a:lnTo>
                    <a:lnTo>
                      <a:pt x="161" y="175"/>
                    </a:lnTo>
                    <a:lnTo>
                      <a:pt x="161" y="215"/>
                    </a:lnTo>
                    <a:lnTo>
                      <a:pt x="149" y="236"/>
                    </a:lnTo>
                    <a:lnTo>
                      <a:pt x="149" y="236"/>
                    </a:lnTo>
                    <a:lnTo>
                      <a:pt x="127" y="242"/>
                    </a:lnTo>
                    <a:lnTo>
                      <a:pt x="107" y="256"/>
                    </a:lnTo>
                    <a:lnTo>
                      <a:pt x="87" y="276"/>
                    </a:lnTo>
                    <a:lnTo>
                      <a:pt x="87" y="276"/>
                    </a:lnTo>
                    <a:lnTo>
                      <a:pt x="67" y="304"/>
                    </a:lnTo>
                    <a:lnTo>
                      <a:pt x="40" y="316"/>
                    </a:lnTo>
                    <a:lnTo>
                      <a:pt x="14" y="316"/>
                    </a:lnTo>
                    <a:lnTo>
                      <a:pt x="14" y="316"/>
                    </a:lnTo>
                    <a:lnTo>
                      <a:pt x="0" y="309"/>
                    </a:lnTo>
                    <a:lnTo>
                      <a:pt x="0" y="289"/>
                    </a:lnTo>
                    <a:lnTo>
                      <a:pt x="7" y="284"/>
                    </a:lnTo>
                    <a:close/>
                  </a:path>
                </a:pathLst>
              </a:custGeom>
              <a:solidFill>
                <a:srgbClr val="72592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8" name="Freeform 756"/>
              <p:cNvSpPr>
                <a:spLocks/>
              </p:cNvSpPr>
              <p:nvPr/>
            </p:nvSpPr>
            <p:spPr bwMode="auto">
              <a:xfrm>
                <a:off x="4296" y="2106"/>
                <a:ext cx="74" cy="152"/>
              </a:xfrm>
              <a:custGeom>
                <a:avLst/>
                <a:gdLst>
                  <a:gd name="T0" fmla="*/ 6 w 147"/>
                  <a:gd name="T1" fmla="*/ 276 h 304"/>
                  <a:gd name="T2" fmla="*/ 6 w 147"/>
                  <a:gd name="T3" fmla="*/ 269 h 304"/>
                  <a:gd name="T4" fmla="*/ 13 w 147"/>
                  <a:gd name="T5" fmla="*/ 262 h 304"/>
                  <a:gd name="T6" fmla="*/ 20 w 147"/>
                  <a:gd name="T7" fmla="*/ 249 h 304"/>
                  <a:gd name="T8" fmla="*/ 20 w 147"/>
                  <a:gd name="T9" fmla="*/ 249 h 304"/>
                  <a:gd name="T10" fmla="*/ 26 w 147"/>
                  <a:gd name="T11" fmla="*/ 222 h 304"/>
                  <a:gd name="T12" fmla="*/ 40 w 147"/>
                  <a:gd name="T13" fmla="*/ 155 h 304"/>
                  <a:gd name="T14" fmla="*/ 53 w 147"/>
                  <a:gd name="T15" fmla="*/ 102 h 304"/>
                  <a:gd name="T16" fmla="*/ 53 w 147"/>
                  <a:gd name="T17" fmla="*/ 102 h 304"/>
                  <a:gd name="T18" fmla="*/ 60 w 147"/>
                  <a:gd name="T19" fmla="*/ 68 h 304"/>
                  <a:gd name="T20" fmla="*/ 73 w 147"/>
                  <a:gd name="T21" fmla="*/ 35 h 304"/>
                  <a:gd name="T22" fmla="*/ 100 w 147"/>
                  <a:gd name="T23" fmla="*/ 0 h 304"/>
                  <a:gd name="T24" fmla="*/ 100 w 147"/>
                  <a:gd name="T25" fmla="*/ 0 h 304"/>
                  <a:gd name="T26" fmla="*/ 120 w 147"/>
                  <a:gd name="T27" fmla="*/ 8 h 304"/>
                  <a:gd name="T28" fmla="*/ 135 w 147"/>
                  <a:gd name="T29" fmla="*/ 35 h 304"/>
                  <a:gd name="T30" fmla="*/ 140 w 147"/>
                  <a:gd name="T31" fmla="*/ 55 h 304"/>
                  <a:gd name="T32" fmla="*/ 140 w 147"/>
                  <a:gd name="T33" fmla="*/ 55 h 304"/>
                  <a:gd name="T34" fmla="*/ 140 w 147"/>
                  <a:gd name="T35" fmla="*/ 75 h 304"/>
                  <a:gd name="T36" fmla="*/ 147 w 147"/>
                  <a:gd name="T37" fmla="*/ 108 h 304"/>
                  <a:gd name="T38" fmla="*/ 147 w 147"/>
                  <a:gd name="T39" fmla="*/ 142 h 304"/>
                  <a:gd name="T40" fmla="*/ 147 w 147"/>
                  <a:gd name="T41" fmla="*/ 142 h 304"/>
                  <a:gd name="T42" fmla="*/ 147 w 147"/>
                  <a:gd name="T43" fmla="*/ 175 h 304"/>
                  <a:gd name="T44" fmla="*/ 140 w 147"/>
                  <a:gd name="T45" fmla="*/ 215 h 304"/>
                  <a:gd name="T46" fmla="*/ 135 w 147"/>
                  <a:gd name="T47" fmla="*/ 229 h 304"/>
                  <a:gd name="T48" fmla="*/ 135 w 147"/>
                  <a:gd name="T49" fmla="*/ 229 h 304"/>
                  <a:gd name="T50" fmla="*/ 113 w 147"/>
                  <a:gd name="T51" fmla="*/ 236 h 304"/>
                  <a:gd name="T52" fmla="*/ 93 w 147"/>
                  <a:gd name="T53" fmla="*/ 249 h 304"/>
                  <a:gd name="T54" fmla="*/ 80 w 147"/>
                  <a:gd name="T55" fmla="*/ 269 h 304"/>
                  <a:gd name="T56" fmla="*/ 80 w 147"/>
                  <a:gd name="T57" fmla="*/ 269 h 304"/>
                  <a:gd name="T58" fmla="*/ 60 w 147"/>
                  <a:gd name="T59" fmla="*/ 289 h 304"/>
                  <a:gd name="T60" fmla="*/ 40 w 147"/>
                  <a:gd name="T61" fmla="*/ 304 h 304"/>
                  <a:gd name="T62" fmla="*/ 20 w 147"/>
                  <a:gd name="T63" fmla="*/ 304 h 304"/>
                  <a:gd name="T64" fmla="*/ 20 w 147"/>
                  <a:gd name="T65" fmla="*/ 304 h 304"/>
                  <a:gd name="T66" fmla="*/ 6 w 147"/>
                  <a:gd name="T67" fmla="*/ 296 h 304"/>
                  <a:gd name="T68" fmla="*/ 0 w 147"/>
                  <a:gd name="T69" fmla="*/ 284 h 304"/>
                  <a:gd name="T70" fmla="*/ 6 w 147"/>
                  <a:gd name="T71" fmla="*/ 276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7" h="304">
                    <a:moveTo>
                      <a:pt x="6" y="276"/>
                    </a:moveTo>
                    <a:lnTo>
                      <a:pt x="6" y="269"/>
                    </a:lnTo>
                    <a:lnTo>
                      <a:pt x="13" y="262"/>
                    </a:lnTo>
                    <a:lnTo>
                      <a:pt x="20" y="249"/>
                    </a:lnTo>
                    <a:lnTo>
                      <a:pt x="20" y="249"/>
                    </a:lnTo>
                    <a:lnTo>
                      <a:pt x="26" y="222"/>
                    </a:lnTo>
                    <a:lnTo>
                      <a:pt x="40" y="155"/>
                    </a:lnTo>
                    <a:lnTo>
                      <a:pt x="53" y="102"/>
                    </a:lnTo>
                    <a:lnTo>
                      <a:pt x="53" y="102"/>
                    </a:lnTo>
                    <a:lnTo>
                      <a:pt x="60" y="68"/>
                    </a:lnTo>
                    <a:lnTo>
                      <a:pt x="73" y="35"/>
                    </a:lnTo>
                    <a:lnTo>
                      <a:pt x="100" y="0"/>
                    </a:lnTo>
                    <a:lnTo>
                      <a:pt x="100" y="0"/>
                    </a:lnTo>
                    <a:lnTo>
                      <a:pt x="120" y="8"/>
                    </a:lnTo>
                    <a:lnTo>
                      <a:pt x="135" y="35"/>
                    </a:lnTo>
                    <a:lnTo>
                      <a:pt x="140" y="55"/>
                    </a:lnTo>
                    <a:lnTo>
                      <a:pt x="140" y="55"/>
                    </a:lnTo>
                    <a:lnTo>
                      <a:pt x="140" y="75"/>
                    </a:lnTo>
                    <a:lnTo>
                      <a:pt x="147" y="108"/>
                    </a:lnTo>
                    <a:lnTo>
                      <a:pt x="147" y="142"/>
                    </a:lnTo>
                    <a:lnTo>
                      <a:pt x="147" y="142"/>
                    </a:lnTo>
                    <a:lnTo>
                      <a:pt x="147" y="175"/>
                    </a:lnTo>
                    <a:lnTo>
                      <a:pt x="140" y="215"/>
                    </a:lnTo>
                    <a:lnTo>
                      <a:pt x="135" y="229"/>
                    </a:lnTo>
                    <a:lnTo>
                      <a:pt x="135" y="229"/>
                    </a:lnTo>
                    <a:lnTo>
                      <a:pt x="113" y="236"/>
                    </a:lnTo>
                    <a:lnTo>
                      <a:pt x="93" y="249"/>
                    </a:lnTo>
                    <a:lnTo>
                      <a:pt x="80" y="269"/>
                    </a:lnTo>
                    <a:lnTo>
                      <a:pt x="80" y="269"/>
                    </a:lnTo>
                    <a:lnTo>
                      <a:pt x="60" y="289"/>
                    </a:lnTo>
                    <a:lnTo>
                      <a:pt x="40" y="304"/>
                    </a:lnTo>
                    <a:lnTo>
                      <a:pt x="20" y="304"/>
                    </a:lnTo>
                    <a:lnTo>
                      <a:pt x="20" y="304"/>
                    </a:lnTo>
                    <a:lnTo>
                      <a:pt x="6" y="296"/>
                    </a:lnTo>
                    <a:lnTo>
                      <a:pt x="0" y="284"/>
                    </a:lnTo>
                    <a:lnTo>
                      <a:pt x="6" y="276"/>
                    </a:lnTo>
                    <a:close/>
                  </a:path>
                </a:pathLst>
              </a:custGeom>
              <a:solidFill>
                <a:srgbClr val="795F2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49" name="Freeform 757"/>
              <p:cNvSpPr>
                <a:spLocks/>
              </p:cNvSpPr>
              <p:nvPr/>
            </p:nvSpPr>
            <p:spPr bwMode="auto">
              <a:xfrm>
                <a:off x="4306" y="2110"/>
                <a:ext cx="64" cy="138"/>
              </a:xfrm>
              <a:custGeom>
                <a:avLst/>
                <a:gdLst>
                  <a:gd name="T0" fmla="*/ 120 w 127"/>
                  <a:gd name="T1" fmla="*/ 52 h 276"/>
                  <a:gd name="T2" fmla="*/ 115 w 127"/>
                  <a:gd name="T3" fmla="*/ 32 h 276"/>
                  <a:gd name="T4" fmla="*/ 100 w 127"/>
                  <a:gd name="T5" fmla="*/ 5 h 276"/>
                  <a:gd name="T6" fmla="*/ 87 w 127"/>
                  <a:gd name="T7" fmla="*/ 0 h 276"/>
                  <a:gd name="T8" fmla="*/ 87 w 127"/>
                  <a:gd name="T9" fmla="*/ 0 h 276"/>
                  <a:gd name="T10" fmla="*/ 60 w 127"/>
                  <a:gd name="T11" fmla="*/ 27 h 276"/>
                  <a:gd name="T12" fmla="*/ 47 w 127"/>
                  <a:gd name="T13" fmla="*/ 60 h 276"/>
                  <a:gd name="T14" fmla="*/ 40 w 127"/>
                  <a:gd name="T15" fmla="*/ 94 h 276"/>
                  <a:gd name="T16" fmla="*/ 40 w 127"/>
                  <a:gd name="T17" fmla="*/ 94 h 276"/>
                  <a:gd name="T18" fmla="*/ 33 w 127"/>
                  <a:gd name="T19" fmla="*/ 139 h 276"/>
                  <a:gd name="T20" fmla="*/ 20 w 127"/>
                  <a:gd name="T21" fmla="*/ 207 h 276"/>
                  <a:gd name="T22" fmla="*/ 13 w 127"/>
                  <a:gd name="T23" fmla="*/ 234 h 276"/>
                  <a:gd name="T24" fmla="*/ 13 w 127"/>
                  <a:gd name="T25" fmla="*/ 234 h 276"/>
                  <a:gd name="T26" fmla="*/ 6 w 127"/>
                  <a:gd name="T27" fmla="*/ 241 h 276"/>
                  <a:gd name="T28" fmla="*/ 6 w 127"/>
                  <a:gd name="T29" fmla="*/ 254 h 276"/>
                  <a:gd name="T30" fmla="*/ 6 w 127"/>
                  <a:gd name="T31" fmla="*/ 254 h 276"/>
                  <a:gd name="T32" fmla="*/ 6 w 127"/>
                  <a:gd name="T33" fmla="*/ 254 h 276"/>
                  <a:gd name="T34" fmla="*/ 0 w 127"/>
                  <a:gd name="T35" fmla="*/ 261 h 276"/>
                  <a:gd name="T36" fmla="*/ 0 w 127"/>
                  <a:gd name="T37" fmla="*/ 268 h 276"/>
                  <a:gd name="T38" fmla="*/ 13 w 127"/>
                  <a:gd name="T39" fmla="*/ 276 h 276"/>
                  <a:gd name="T40" fmla="*/ 13 w 127"/>
                  <a:gd name="T41" fmla="*/ 276 h 276"/>
                  <a:gd name="T42" fmla="*/ 26 w 127"/>
                  <a:gd name="T43" fmla="*/ 276 h 276"/>
                  <a:gd name="T44" fmla="*/ 47 w 127"/>
                  <a:gd name="T45" fmla="*/ 268 h 276"/>
                  <a:gd name="T46" fmla="*/ 67 w 127"/>
                  <a:gd name="T47" fmla="*/ 248 h 276"/>
                  <a:gd name="T48" fmla="*/ 67 w 127"/>
                  <a:gd name="T49" fmla="*/ 248 h 276"/>
                  <a:gd name="T50" fmla="*/ 80 w 127"/>
                  <a:gd name="T51" fmla="*/ 234 h 276"/>
                  <a:gd name="T52" fmla="*/ 93 w 127"/>
                  <a:gd name="T53" fmla="*/ 221 h 276"/>
                  <a:gd name="T54" fmla="*/ 115 w 127"/>
                  <a:gd name="T55" fmla="*/ 214 h 276"/>
                  <a:gd name="T56" fmla="*/ 115 w 127"/>
                  <a:gd name="T57" fmla="*/ 214 h 276"/>
                  <a:gd name="T58" fmla="*/ 120 w 127"/>
                  <a:gd name="T59" fmla="*/ 201 h 276"/>
                  <a:gd name="T60" fmla="*/ 120 w 127"/>
                  <a:gd name="T61" fmla="*/ 167 h 276"/>
                  <a:gd name="T62" fmla="*/ 127 w 127"/>
                  <a:gd name="T63" fmla="*/ 134 h 276"/>
                  <a:gd name="T64" fmla="*/ 127 w 127"/>
                  <a:gd name="T65" fmla="*/ 134 h 276"/>
                  <a:gd name="T66" fmla="*/ 127 w 127"/>
                  <a:gd name="T67" fmla="*/ 107 h 276"/>
                  <a:gd name="T68" fmla="*/ 120 w 127"/>
                  <a:gd name="T69" fmla="*/ 72 h 276"/>
                  <a:gd name="T70" fmla="*/ 120 w 127"/>
                  <a:gd name="T71" fmla="*/ 52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7" h="276">
                    <a:moveTo>
                      <a:pt x="120" y="52"/>
                    </a:moveTo>
                    <a:lnTo>
                      <a:pt x="115" y="32"/>
                    </a:lnTo>
                    <a:lnTo>
                      <a:pt x="100" y="5"/>
                    </a:lnTo>
                    <a:lnTo>
                      <a:pt x="87" y="0"/>
                    </a:lnTo>
                    <a:lnTo>
                      <a:pt x="87" y="0"/>
                    </a:lnTo>
                    <a:lnTo>
                      <a:pt x="60" y="27"/>
                    </a:lnTo>
                    <a:lnTo>
                      <a:pt x="47" y="60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33" y="139"/>
                    </a:lnTo>
                    <a:lnTo>
                      <a:pt x="20" y="207"/>
                    </a:lnTo>
                    <a:lnTo>
                      <a:pt x="13" y="234"/>
                    </a:lnTo>
                    <a:lnTo>
                      <a:pt x="13" y="234"/>
                    </a:lnTo>
                    <a:lnTo>
                      <a:pt x="6" y="241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6" y="254"/>
                    </a:lnTo>
                    <a:lnTo>
                      <a:pt x="0" y="261"/>
                    </a:lnTo>
                    <a:lnTo>
                      <a:pt x="0" y="268"/>
                    </a:lnTo>
                    <a:lnTo>
                      <a:pt x="13" y="276"/>
                    </a:lnTo>
                    <a:lnTo>
                      <a:pt x="13" y="276"/>
                    </a:lnTo>
                    <a:lnTo>
                      <a:pt x="26" y="276"/>
                    </a:lnTo>
                    <a:lnTo>
                      <a:pt x="47" y="268"/>
                    </a:lnTo>
                    <a:lnTo>
                      <a:pt x="67" y="248"/>
                    </a:lnTo>
                    <a:lnTo>
                      <a:pt x="67" y="248"/>
                    </a:lnTo>
                    <a:lnTo>
                      <a:pt x="80" y="234"/>
                    </a:lnTo>
                    <a:lnTo>
                      <a:pt x="93" y="221"/>
                    </a:lnTo>
                    <a:lnTo>
                      <a:pt x="115" y="214"/>
                    </a:lnTo>
                    <a:lnTo>
                      <a:pt x="115" y="214"/>
                    </a:lnTo>
                    <a:lnTo>
                      <a:pt x="120" y="201"/>
                    </a:lnTo>
                    <a:lnTo>
                      <a:pt x="120" y="167"/>
                    </a:lnTo>
                    <a:lnTo>
                      <a:pt x="127" y="134"/>
                    </a:lnTo>
                    <a:lnTo>
                      <a:pt x="127" y="134"/>
                    </a:lnTo>
                    <a:lnTo>
                      <a:pt x="127" y="107"/>
                    </a:lnTo>
                    <a:lnTo>
                      <a:pt x="120" y="72"/>
                    </a:lnTo>
                    <a:lnTo>
                      <a:pt x="120" y="52"/>
                    </a:lnTo>
                    <a:close/>
                  </a:path>
                </a:pathLst>
              </a:custGeom>
              <a:solidFill>
                <a:srgbClr val="7F6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0" name="Freeform 758"/>
              <p:cNvSpPr>
                <a:spLocks/>
              </p:cNvSpPr>
              <p:nvPr/>
            </p:nvSpPr>
            <p:spPr bwMode="auto">
              <a:xfrm>
                <a:off x="4393" y="2090"/>
                <a:ext cx="87" cy="178"/>
              </a:xfrm>
              <a:custGeom>
                <a:avLst/>
                <a:gdLst>
                  <a:gd name="T0" fmla="*/ 0 w 175"/>
                  <a:gd name="T1" fmla="*/ 268 h 356"/>
                  <a:gd name="T2" fmla="*/ 0 w 175"/>
                  <a:gd name="T3" fmla="*/ 234 h 356"/>
                  <a:gd name="T4" fmla="*/ 0 w 175"/>
                  <a:gd name="T5" fmla="*/ 154 h 356"/>
                  <a:gd name="T6" fmla="*/ 0 w 175"/>
                  <a:gd name="T7" fmla="*/ 92 h 356"/>
                  <a:gd name="T8" fmla="*/ 0 w 175"/>
                  <a:gd name="T9" fmla="*/ 92 h 356"/>
                  <a:gd name="T10" fmla="*/ 0 w 175"/>
                  <a:gd name="T11" fmla="*/ 60 h 356"/>
                  <a:gd name="T12" fmla="*/ 0 w 175"/>
                  <a:gd name="T13" fmla="*/ 25 h 356"/>
                  <a:gd name="T14" fmla="*/ 8 w 175"/>
                  <a:gd name="T15" fmla="*/ 5 h 356"/>
                  <a:gd name="T16" fmla="*/ 8 w 175"/>
                  <a:gd name="T17" fmla="*/ 5 h 356"/>
                  <a:gd name="T18" fmla="*/ 20 w 175"/>
                  <a:gd name="T19" fmla="*/ 0 h 356"/>
                  <a:gd name="T20" fmla="*/ 55 w 175"/>
                  <a:gd name="T21" fmla="*/ 5 h 356"/>
                  <a:gd name="T22" fmla="*/ 95 w 175"/>
                  <a:gd name="T23" fmla="*/ 20 h 356"/>
                  <a:gd name="T24" fmla="*/ 95 w 175"/>
                  <a:gd name="T25" fmla="*/ 20 h 356"/>
                  <a:gd name="T26" fmla="*/ 127 w 175"/>
                  <a:gd name="T27" fmla="*/ 52 h 356"/>
                  <a:gd name="T28" fmla="*/ 147 w 175"/>
                  <a:gd name="T29" fmla="*/ 87 h 356"/>
                  <a:gd name="T30" fmla="*/ 167 w 175"/>
                  <a:gd name="T31" fmla="*/ 127 h 356"/>
                  <a:gd name="T32" fmla="*/ 175 w 175"/>
                  <a:gd name="T33" fmla="*/ 167 h 356"/>
                  <a:gd name="T34" fmla="*/ 175 w 175"/>
                  <a:gd name="T35" fmla="*/ 167 h 356"/>
                  <a:gd name="T36" fmla="*/ 175 w 175"/>
                  <a:gd name="T37" fmla="*/ 227 h 356"/>
                  <a:gd name="T38" fmla="*/ 162 w 175"/>
                  <a:gd name="T39" fmla="*/ 281 h 356"/>
                  <a:gd name="T40" fmla="*/ 155 w 175"/>
                  <a:gd name="T41" fmla="*/ 316 h 356"/>
                  <a:gd name="T42" fmla="*/ 155 w 175"/>
                  <a:gd name="T43" fmla="*/ 316 h 356"/>
                  <a:gd name="T44" fmla="*/ 127 w 175"/>
                  <a:gd name="T45" fmla="*/ 341 h 356"/>
                  <a:gd name="T46" fmla="*/ 100 w 175"/>
                  <a:gd name="T47" fmla="*/ 356 h 356"/>
                  <a:gd name="T48" fmla="*/ 68 w 175"/>
                  <a:gd name="T49" fmla="*/ 356 h 356"/>
                  <a:gd name="T50" fmla="*/ 68 w 175"/>
                  <a:gd name="T51" fmla="*/ 356 h 356"/>
                  <a:gd name="T52" fmla="*/ 33 w 175"/>
                  <a:gd name="T53" fmla="*/ 336 h 356"/>
                  <a:gd name="T54" fmla="*/ 8 w 175"/>
                  <a:gd name="T55" fmla="*/ 301 h 356"/>
                  <a:gd name="T56" fmla="*/ 0 w 175"/>
                  <a:gd name="T57" fmla="*/ 268 h 3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75" h="356">
                    <a:moveTo>
                      <a:pt x="0" y="268"/>
                    </a:moveTo>
                    <a:lnTo>
                      <a:pt x="0" y="234"/>
                    </a:lnTo>
                    <a:lnTo>
                      <a:pt x="0" y="154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60"/>
                    </a:lnTo>
                    <a:lnTo>
                      <a:pt x="0" y="25"/>
                    </a:lnTo>
                    <a:lnTo>
                      <a:pt x="8" y="5"/>
                    </a:lnTo>
                    <a:lnTo>
                      <a:pt x="8" y="5"/>
                    </a:lnTo>
                    <a:lnTo>
                      <a:pt x="20" y="0"/>
                    </a:lnTo>
                    <a:lnTo>
                      <a:pt x="55" y="5"/>
                    </a:lnTo>
                    <a:lnTo>
                      <a:pt x="95" y="20"/>
                    </a:lnTo>
                    <a:lnTo>
                      <a:pt x="95" y="20"/>
                    </a:lnTo>
                    <a:lnTo>
                      <a:pt x="127" y="52"/>
                    </a:lnTo>
                    <a:lnTo>
                      <a:pt x="147" y="87"/>
                    </a:lnTo>
                    <a:lnTo>
                      <a:pt x="167" y="127"/>
                    </a:lnTo>
                    <a:lnTo>
                      <a:pt x="175" y="167"/>
                    </a:lnTo>
                    <a:lnTo>
                      <a:pt x="175" y="167"/>
                    </a:lnTo>
                    <a:lnTo>
                      <a:pt x="175" y="227"/>
                    </a:lnTo>
                    <a:lnTo>
                      <a:pt x="162" y="281"/>
                    </a:lnTo>
                    <a:lnTo>
                      <a:pt x="155" y="316"/>
                    </a:lnTo>
                    <a:lnTo>
                      <a:pt x="155" y="316"/>
                    </a:lnTo>
                    <a:lnTo>
                      <a:pt x="127" y="341"/>
                    </a:lnTo>
                    <a:lnTo>
                      <a:pt x="100" y="356"/>
                    </a:lnTo>
                    <a:lnTo>
                      <a:pt x="68" y="356"/>
                    </a:lnTo>
                    <a:lnTo>
                      <a:pt x="68" y="356"/>
                    </a:lnTo>
                    <a:lnTo>
                      <a:pt x="33" y="336"/>
                    </a:lnTo>
                    <a:lnTo>
                      <a:pt x="8" y="301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2D14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1" name="Freeform 759"/>
              <p:cNvSpPr>
                <a:spLocks/>
              </p:cNvSpPr>
              <p:nvPr/>
            </p:nvSpPr>
            <p:spPr bwMode="auto">
              <a:xfrm>
                <a:off x="4393" y="2093"/>
                <a:ext cx="84" cy="171"/>
              </a:xfrm>
              <a:custGeom>
                <a:avLst/>
                <a:gdLst>
                  <a:gd name="T0" fmla="*/ 8 w 167"/>
                  <a:gd name="T1" fmla="*/ 7 h 343"/>
                  <a:gd name="T2" fmla="*/ 20 w 167"/>
                  <a:gd name="T3" fmla="*/ 0 h 343"/>
                  <a:gd name="T4" fmla="*/ 55 w 167"/>
                  <a:gd name="T5" fmla="*/ 0 h 343"/>
                  <a:gd name="T6" fmla="*/ 95 w 167"/>
                  <a:gd name="T7" fmla="*/ 15 h 343"/>
                  <a:gd name="T8" fmla="*/ 95 w 167"/>
                  <a:gd name="T9" fmla="*/ 15 h 343"/>
                  <a:gd name="T10" fmla="*/ 127 w 167"/>
                  <a:gd name="T11" fmla="*/ 55 h 343"/>
                  <a:gd name="T12" fmla="*/ 155 w 167"/>
                  <a:gd name="T13" fmla="*/ 107 h 343"/>
                  <a:gd name="T14" fmla="*/ 167 w 167"/>
                  <a:gd name="T15" fmla="*/ 162 h 343"/>
                  <a:gd name="T16" fmla="*/ 167 w 167"/>
                  <a:gd name="T17" fmla="*/ 162 h 343"/>
                  <a:gd name="T18" fmla="*/ 162 w 167"/>
                  <a:gd name="T19" fmla="*/ 216 h 343"/>
                  <a:gd name="T20" fmla="*/ 155 w 167"/>
                  <a:gd name="T21" fmla="*/ 269 h 343"/>
                  <a:gd name="T22" fmla="*/ 142 w 167"/>
                  <a:gd name="T23" fmla="*/ 303 h 343"/>
                  <a:gd name="T24" fmla="*/ 142 w 167"/>
                  <a:gd name="T25" fmla="*/ 303 h 343"/>
                  <a:gd name="T26" fmla="*/ 122 w 167"/>
                  <a:gd name="T27" fmla="*/ 331 h 343"/>
                  <a:gd name="T28" fmla="*/ 95 w 167"/>
                  <a:gd name="T29" fmla="*/ 343 h 343"/>
                  <a:gd name="T30" fmla="*/ 68 w 167"/>
                  <a:gd name="T31" fmla="*/ 336 h 343"/>
                  <a:gd name="T32" fmla="*/ 68 w 167"/>
                  <a:gd name="T33" fmla="*/ 336 h 343"/>
                  <a:gd name="T34" fmla="*/ 33 w 167"/>
                  <a:gd name="T35" fmla="*/ 316 h 343"/>
                  <a:gd name="T36" fmla="*/ 13 w 167"/>
                  <a:gd name="T37" fmla="*/ 289 h 343"/>
                  <a:gd name="T38" fmla="*/ 0 w 167"/>
                  <a:gd name="T39" fmla="*/ 256 h 343"/>
                  <a:gd name="T40" fmla="*/ 0 w 167"/>
                  <a:gd name="T41" fmla="*/ 256 h 343"/>
                  <a:gd name="T42" fmla="*/ 0 w 167"/>
                  <a:gd name="T43" fmla="*/ 222 h 343"/>
                  <a:gd name="T44" fmla="*/ 0 w 167"/>
                  <a:gd name="T45" fmla="*/ 149 h 343"/>
                  <a:gd name="T46" fmla="*/ 8 w 167"/>
                  <a:gd name="T47" fmla="*/ 87 h 343"/>
                  <a:gd name="T48" fmla="*/ 8 w 167"/>
                  <a:gd name="T49" fmla="*/ 87 h 343"/>
                  <a:gd name="T50" fmla="*/ 0 w 167"/>
                  <a:gd name="T51" fmla="*/ 55 h 343"/>
                  <a:gd name="T52" fmla="*/ 0 w 167"/>
                  <a:gd name="T53" fmla="*/ 27 h 343"/>
                  <a:gd name="T54" fmla="*/ 8 w 167"/>
                  <a:gd name="T55" fmla="*/ 7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7" h="343">
                    <a:moveTo>
                      <a:pt x="8" y="7"/>
                    </a:moveTo>
                    <a:lnTo>
                      <a:pt x="20" y="0"/>
                    </a:lnTo>
                    <a:lnTo>
                      <a:pt x="55" y="0"/>
                    </a:lnTo>
                    <a:lnTo>
                      <a:pt x="95" y="15"/>
                    </a:lnTo>
                    <a:lnTo>
                      <a:pt x="95" y="15"/>
                    </a:lnTo>
                    <a:lnTo>
                      <a:pt x="127" y="55"/>
                    </a:lnTo>
                    <a:lnTo>
                      <a:pt x="155" y="107"/>
                    </a:lnTo>
                    <a:lnTo>
                      <a:pt x="167" y="162"/>
                    </a:lnTo>
                    <a:lnTo>
                      <a:pt x="167" y="162"/>
                    </a:lnTo>
                    <a:lnTo>
                      <a:pt x="162" y="216"/>
                    </a:lnTo>
                    <a:lnTo>
                      <a:pt x="155" y="269"/>
                    </a:lnTo>
                    <a:lnTo>
                      <a:pt x="142" y="303"/>
                    </a:lnTo>
                    <a:lnTo>
                      <a:pt x="142" y="303"/>
                    </a:lnTo>
                    <a:lnTo>
                      <a:pt x="122" y="331"/>
                    </a:lnTo>
                    <a:lnTo>
                      <a:pt x="95" y="343"/>
                    </a:lnTo>
                    <a:lnTo>
                      <a:pt x="68" y="336"/>
                    </a:lnTo>
                    <a:lnTo>
                      <a:pt x="68" y="336"/>
                    </a:lnTo>
                    <a:lnTo>
                      <a:pt x="33" y="316"/>
                    </a:lnTo>
                    <a:lnTo>
                      <a:pt x="13" y="289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0" y="222"/>
                    </a:lnTo>
                    <a:lnTo>
                      <a:pt x="0" y="149"/>
                    </a:lnTo>
                    <a:lnTo>
                      <a:pt x="8" y="87"/>
                    </a:lnTo>
                    <a:lnTo>
                      <a:pt x="8" y="87"/>
                    </a:lnTo>
                    <a:lnTo>
                      <a:pt x="0" y="55"/>
                    </a:lnTo>
                    <a:lnTo>
                      <a:pt x="0" y="27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351B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2" name="Freeform 760"/>
              <p:cNvSpPr>
                <a:spLocks/>
              </p:cNvSpPr>
              <p:nvPr/>
            </p:nvSpPr>
            <p:spPr bwMode="auto">
              <a:xfrm>
                <a:off x="4397" y="2093"/>
                <a:ext cx="73" cy="168"/>
              </a:xfrm>
              <a:custGeom>
                <a:avLst/>
                <a:gdLst>
                  <a:gd name="T0" fmla="*/ 5 w 147"/>
                  <a:gd name="T1" fmla="*/ 7 h 336"/>
                  <a:gd name="T2" fmla="*/ 20 w 147"/>
                  <a:gd name="T3" fmla="*/ 0 h 336"/>
                  <a:gd name="T4" fmla="*/ 40 w 147"/>
                  <a:gd name="T5" fmla="*/ 0 h 336"/>
                  <a:gd name="T6" fmla="*/ 79 w 147"/>
                  <a:gd name="T7" fmla="*/ 20 h 336"/>
                  <a:gd name="T8" fmla="*/ 79 w 147"/>
                  <a:gd name="T9" fmla="*/ 20 h 336"/>
                  <a:gd name="T10" fmla="*/ 114 w 147"/>
                  <a:gd name="T11" fmla="*/ 62 h 336"/>
                  <a:gd name="T12" fmla="*/ 134 w 147"/>
                  <a:gd name="T13" fmla="*/ 107 h 336"/>
                  <a:gd name="T14" fmla="*/ 147 w 147"/>
                  <a:gd name="T15" fmla="*/ 154 h 336"/>
                  <a:gd name="T16" fmla="*/ 147 w 147"/>
                  <a:gd name="T17" fmla="*/ 154 h 336"/>
                  <a:gd name="T18" fmla="*/ 147 w 147"/>
                  <a:gd name="T19" fmla="*/ 216 h 336"/>
                  <a:gd name="T20" fmla="*/ 134 w 147"/>
                  <a:gd name="T21" fmla="*/ 263 h 336"/>
                  <a:gd name="T22" fmla="*/ 127 w 147"/>
                  <a:gd name="T23" fmla="*/ 296 h 336"/>
                  <a:gd name="T24" fmla="*/ 127 w 147"/>
                  <a:gd name="T25" fmla="*/ 296 h 336"/>
                  <a:gd name="T26" fmla="*/ 107 w 147"/>
                  <a:gd name="T27" fmla="*/ 323 h 336"/>
                  <a:gd name="T28" fmla="*/ 79 w 147"/>
                  <a:gd name="T29" fmla="*/ 336 h 336"/>
                  <a:gd name="T30" fmla="*/ 52 w 147"/>
                  <a:gd name="T31" fmla="*/ 331 h 336"/>
                  <a:gd name="T32" fmla="*/ 52 w 147"/>
                  <a:gd name="T33" fmla="*/ 331 h 336"/>
                  <a:gd name="T34" fmla="*/ 25 w 147"/>
                  <a:gd name="T35" fmla="*/ 311 h 336"/>
                  <a:gd name="T36" fmla="*/ 5 w 147"/>
                  <a:gd name="T37" fmla="*/ 283 h 336"/>
                  <a:gd name="T38" fmla="*/ 0 w 147"/>
                  <a:gd name="T39" fmla="*/ 256 h 336"/>
                  <a:gd name="T40" fmla="*/ 0 w 147"/>
                  <a:gd name="T41" fmla="*/ 256 h 336"/>
                  <a:gd name="T42" fmla="*/ 0 w 147"/>
                  <a:gd name="T43" fmla="*/ 222 h 336"/>
                  <a:gd name="T44" fmla="*/ 0 w 147"/>
                  <a:gd name="T45" fmla="*/ 149 h 336"/>
                  <a:gd name="T46" fmla="*/ 0 w 147"/>
                  <a:gd name="T47" fmla="*/ 87 h 336"/>
                  <a:gd name="T48" fmla="*/ 0 w 147"/>
                  <a:gd name="T49" fmla="*/ 87 h 336"/>
                  <a:gd name="T50" fmla="*/ 0 w 147"/>
                  <a:gd name="T51" fmla="*/ 55 h 336"/>
                  <a:gd name="T52" fmla="*/ 0 w 147"/>
                  <a:gd name="T53" fmla="*/ 27 h 336"/>
                  <a:gd name="T54" fmla="*/ 5 w 147"/>
                  <a:gd name="T55" fmla="*/ 7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47" h="336">
                    <a:moveTo>
                      <a:pt x="5" y="7"/>
                    </a:moveTo>
                    <a:lnTo>
                      <a:pt x="20" y="0"/>
                    </a:lnTo>
                    <a:lnTo>
                      <a:pt x="40" y="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114" y="62"/>
                    </a:lnTo>
                    <a:lnTo>
                      <a:pt x="134" y="107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47" y="216"/>
                    </a:lnTo>
                    <a:lnTo>
                      <a:pt x="134" y="263"/>
                    </a:lnTo>
                    <a:lnTo>
                      <a:pt x="127" y="296"/>
                    </a:lnTo>
                    <a:lnTo>
                      <a:pt x="127" y="296"/>
                    </a:lnTo>
                    <a:lnTo>
                      <a:pt x="107" y="323"/>
                    </a:lnTo>
                    <a:lnTo>
                      <a:pt x="79" y="336"/>
                    </a:lnTo>
                    <a:lnTo>
                      <a:pt x="52" y="331"/>
                    </a:lnTo>
                    <a:lnTo>
                      <a:pt x="52" y="331"/>
                    </a:lnTo>
                    <a:lnTo>
                      <a:pt x="25" y="311"/>
                    </a:lnTo>
                    <a:lnTo>
                      <a:pt x="5" y="283"/>
                    </a:lnTo>
                    <a:lnTo>
                      <a:pt x="0" y="256"/>
                    </a:lnTo>
                    <a:lnTo>
                      <a:pt x="0" y="256"/>
                    </a:lnTo>
                    <a:lnTo>
                      <a:pt x="0" y="222"/>
                    </a:lnTo>
                    <a:lnTo>
                      <a:pt x="0" y="149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55"/>
                    </a:lnTo>
                    <a:lnTo>
                      <a:pt x="0" y="27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3C23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3" name="Freeform 761"/>
              <p:cNvSpPr>
                <a:spLocks/>
              </p:cNvSpPr>
              <p:nvPr/>
            </p:nvSpPr>
            <p:spPr bwMode="auto">
              <a:xfrm>
                <a:off x="4397" y="2093"/>
                <a:ext cx="70" cy="165"/>
              </a:xfrm>
              <a:custGeom>
                <a:avLst/>
                <a:gdLst>
                  <a:gd name="T0" fmla="*/ 5 w 139"/>
                  <a:gd name="T1" fmla="*/ 7 h 331"/>
                  <a:gd name="T2" fmla="*/ 20 w 139"/>
                  <a:gd name="T3" fmla="*/ 0 h 331"/>
                  <a:gd name="T4" fmla="*/ 40 w 139"/>
                  <a:gd name="T5" fmla="*/ 7 h 331"/>
                  <a:gd name="T6" fmla="*/ 72 w 139"/>
                  <a:gd name="T7" fmla="*/ 20 h 331"/>
                  <a:gd name="T8" fmla="*/ 72 w 139"/>
                  <a:gd name="T9" fmla="*/ 20 h 331"/>
                  <a:gd name="T10" fmla="*/ 107 w 139"/>
                  <a:gd name="T11" fmla="*/ 62 h 331"/>
                  <a:gd name="T12" fmla="*/ 127 w 139"/>
                  <a:gd name="T13" fmla="*/ 102 h 331"/>
                  <a:gd name="T14" fmla="*/ 139 w 139"/>
                  <a:gd name="T15" fmla="*/ 154 h 331"/>
                  <a:gd name="T16" fmla="*/ 139 w 139"/>
                  <a:gd name="T17" fmla="*/ 154 h 331"/>
                  <a:gd name="T18" fmla="*/ 134 w 139"/>
                  <a:gd name="T19" fmla="*/ 209 h 331"/>
                  <a:gd name="T20" fmla="*/ 127 w 139"/>
                  <a:gd name="T21" fmla="*/ 256 h 331"/>
                  <a:gd name="T22" fmla="*/ 119 w 139"/>
                  <a:gd name="T23" fmla="*/ 289 h 331"/>
                  <a:gd name="T24" fmla="*/ 119 w 139"/>
                  <a:gd name="T25" fmla="*/ 289 h 331"/>
                  <a:gd name="T26" fmla="*/ 99 w 139"/>
                  <a:gd name="T27" fmla="*/ 316 h 331"/>
                  <a:gd name="T28" fmla="*/ 79 w 139"/>
                  <a:gd name="T29" fmla="*/ 331 h 331"/>
                  <a:gd name="T30" fmla="*/ 52 w 139"/>
                  <a:gd name="T31" fmla="*/ 323 h 331"/>
                  <a:gd name="T32" fmla="*/ 52 w 139"/>
                  <a:gd name="T33" fmla="*/ 323 h 331"/>
                  <a:gd name="T34" fmla="*/ 25 w 139"/>
                  <a:gd name="T35" fmla="*/ 303 h 331"/>
                  <a:gd name="T36" fmla="*/ 5 w 139"/>
                  <a:gd name="T37" fmla="*/ 276 h 331"/>
                  <a:gd name="T38" fmla="*/ 0 w 139"/>
                  <a:gd name="T39" fmla="*/ 249 h 331"/>
                  <a:gd name="T40" fmla="*/ 0 w 139"/>
                  <a:gd name="T41" fmla="*/ 249 h 331"/>
                  <a:gd name="T42" fmla="*/ 0 w 139"/>
                  <a:gd name="T43" fmla="*/ 216 h 331"/>
                  <a:gd name="T44" fmla="*/ 0 w 139"/>
                  <a:gd name="T45" fmla="*/ 142 h 331"/>
                  <a:gd name="T46" fmla="*/ 0 w 139"/>
                  <a:gd name="T47" fmla="*/ 87 h 331"/>
                  <a:gd name="T48" fmla="*/ 0 w 139"/>
                  <a:gd name="T49" fmla="*/ 87 h 331"/>
                  <a:gd name="T50" fmla="*/ 0 w 139"/>
                  <a:gd name="T51" fmla="*/ 62 h 331"/>
                  <a:gd name="T52" fmla="*/ 0 w 139"/>
                  <a:gd name="T53" fmla="*/ 27 h 331"/>
                  <a:gd name="T54" fmla="*/ 5 w 139"/>
                  <a:gd name="T55" fmla="*/ 7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39" h="331">
                    <a:moveTo>
                      <a:pt x="5" y="7"/>
                    </a:moveTo>
                    <a:lnTo>
                      <a:pt x="20" y="0"/>
                    </a:lnTo>
                    <a:lnTo>
                      <a:pt x="40" y="7"/>
                    </a:lnTo>
                    <a:lnTo>
                      <a:pt x="72" y="20"/>
                    </a:lnTo>
                    <a:lnTo>
                      <a:pt x="72" y="20"/>
                    </a:lnTo>
                    <a:lnTo>
                      <a:pt x="107" y="62"/>
                    </a:lnTo>
                    <a:lnTo>
                      <a:pt x="127" y="102"/>
                    </a:lnTo>
                    <a:lnTo>
                      <a:pt x="139" y="154"/>
                    </a:lnTo>
                    <a:lnTo>
                      <a:pt x="139" y="154"/>
                    </a:lnTo>
                    <a:lnTo>
                      <a:pt x="134" y="209"/>
                    </a:lnTo>
                    <a:lnTo>
                      <a:pt x="127" y="256"/>
                    </a:lnTo>
                    <a:lnTo>
                      <a:pt x="119" y="289"/>
                    </a:lnTo>
                    <a:lnTo>
                      <a:pt x="119" y="289"/>
                    </a:lnTo>
                    <a:lnTo>
                      <a:pt x="99" y="316"/>
                    </a:lnTo>
                    <a:lnTo>
                      <a:pt x="79" y="331"/>
                    </a:lnTo>
                    <a:lnTo>
                      <a:pt x="52" y="323"/>
                    </a:lnTo>
                    <a:lnTo>
                      <a:pt x="52" y="323"/>
                    </a:lnTo>
                    <a:lnTo>
                      <a:pt x="25" y="303"/>
                    </a:lnTo>
                    <a:lnTo>
                      <a:pt x="5" y="276"/>
                    </a:lnTo>
                    <a:lnTo>
                      <a:pt x="0" y="249"/>
                    </a:lnTo>
                    <a:lnTo>
                      <a:pt x="0" y="249"/>
                    </a:lnTo>
                    <a:lnTo>
                      <a:pt x="0" y="216"/>
                    </a:lnTo>
                    <a:lnTo>
                      <a:pt x="0" y="142"/>
                    </a:lnTo>
                    <a:lnTo>
                      <a:pt x="0" y="87"/>
                    </a:lnTo>
                    <a:lnTo>
                      <a:pt x="0" y="87"/>
                    </a:lnTo>
                    <a:lnTo>
                      <a:pt x="0" y="62"/>
                    </a:lnTo>
                    <a:lnTo>
                      <a:pt x="0" y="27"/>
                    </a:lnTo>
                    <a:lnTo>
                      <a:pt x="5" y="7"/>
                    </a:lnTo>
                    <a:close/>
                  </a:path>
                </a:pathLst>
              </a:custGeom>
              <a:solidFill>
                <a:srgbClr val="442A0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4" name="Freeform 762"/>
              <p:cNvSpPr>
                <a:spLocks/>
              </p:cNvSpPr>
              <p:nvPr/>
            </p:nvSpPr>
            <p:spPr bwMode="auto">
              <a:xfrm>
                <a:off x="4397" y="2096"/>
                <a:ext cx="63" cy="155"/>
              </a:xfrm>
              <a:custGeom>
                <a:avLst/>
                <a:gdLst>
                  <a:gd name="T0" fmla="*/ 5 w 127"/>
                  <a:gd name="T1" fmla="*/ 0 h 309"/>
                  <a:gd name="T2" fmla="*/ 20 w 127"/>
                  <a:gd name="T3" fmla="*/ 0 h 309"/>
                  <a:gd name="T4" fmla="*/ 40 w 127"/>
                  <a:gd name="T5" fmla="*/ 0 h 309"/>
                  <a:gd name="T6" fmla="*/ 72 w 127"/>
                  <a:gd name="T7" fmla="*/ 13 h 309"/>
                  <a:gd name="T8" fmla="*/ 72 w 127"/>
                  <a:gd name="T9" fmla="*/ 13 h 309"/>
                  <a:gd name="T10" fmla="*/ 99 w 127"/>
                  <a:gd name="T11" fmla="*/ 55 h 309"/>
                  <a:gd name="T12" fmla="*/ 114 w 127"/>
                  <a:gd name="T13" fmla="*/ 95 h 309"/>
                  <a:gd name="T14" fmla="*/ 127 w 127"/>
                  <a:gd name="T15" fmla="*/ 142 h 309"/>
                  <a:gd name="T16" fmla="*/ 127 w 127"/>
                  <a:gd name="T17" fmla="*/ 142 h 309"/>
                  <a:gd name="T18" fmla="*/ 127 w 127"/>
                  <a:gd name="T19" fmla="*/ 195 h 309"/>
                  <a:gd name="T20" fmla="*/ 119 w 127"/>
                  <a:gd name="T21" fmla="*/ 242 h 309"/>
                  <a:gd name="T22" fmla="*/ 114 w 127"/>
                  <a:gd name="T23" fmla="*/ 276 h 309"/>
                  <a:gd name="T24" fmla="*/ 114 w 127"/>
                  <a:gd name="T25" fmla="*/ 276 h 309"/>
                  <a:gd name="T26" fmla="*/ 92 w 127"/>
                  <a:gd name="T27" fmla="*/ 304 h 309"/>
                  <a:gd name="T28" fmla="*/ 72 w 127"/>
                  <a:gd name="T29" fmla="*/ 309 h 309"/>
                  <a:gd name="T30" fmla="*/ 52 w 127"/>
                  <a:gd name="T31" fmla="*/ 309 h 309"/>
                  <a:gd name="T32" fmla="*/ 52 w 127"/>
                  <a:gd name="T33" fmla="*/ 309 h 309"/>
                  <a:gd name="T34" fmla="*/ 25 w 127"/>
                  <a:gd name="T35" fmla="*/ 289 h 309"/>
                  <a:gd name="T36" fmla="*/ 12 w 127"/>
                  <a:gd name="T37" fmla="*/ 262 h 309"/>
                  <a:gd name="T38" fmla="*/ 5 w 127"/>
                  <a:gd name="T39" fmla="*/ 235 h 309"/>
                  <a:gd name="T40" fmla="*/ 5 w 127"/>
                  <a:gd name="T41" fmla="*/ 235 h 309"/>
                  <a:gd name="T42" fmla="*/ 5 w 127"/>
                  <a:gd name="T43" fmla="*/ 202 h 309"/>
                  <a:gd name="T44" fmla="*/ 5 w 127"/>
                  <a:gd name="T45" fmla="*/ 135 h 309"/>
                  <a:gd name="T46" fmla="*/ 5 w 127"/>
                  <a:gd name="T47" fmla="*/ 80 h 309"/>
                  <a:gd name="T48" fmla="*/ 5 w 127"/>
                  <a:gd name="T49" fmla="*/ 80 h 309"/>
                  <a:gd name="T50" fmla="*/ 0 w 127"/>
                  <a:gd name="T51" fmla="*/ 55 h 309"/>
                  <a:gd name="T52" fmla="*/ 0 w 127"/>
                  <a:gd name="T53" fmla="*/ 20 h 309"/>
                  <a:gd name="T54" fmla="*/ 5 w 127"/>
                  <a:gd name="T55" fmla="*/ 0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27" h="309">
                    <a:moveTo>
                      <a:pt x="5" y="0"/>
                    </a:moveTo>
                    <a:lnTo>
                      <a:pt x="20" y="0"/>
                    </a:lnTo>
                    <a:lnTo>
                      <a:pt x="40" y="0"/>
                    </a:lnTo>
                    <a:lnTo>
                      <a:pt x="72" y="13"/>
                    </a:lnTo>
                    <a:lnTo>
                      <a:pt x="72" y="13"/>
                    </a:lnTo>
                    <a:lnTo>
                      <a:pt x="99" y="55"/>
                    </a:lnTo>
                    <a:lnTo>
                      <a:pt x="114" y="95"/>
                    </a:lnTo>
                    <a:lnTo>
                      <a:pt x="127" y="142"/>
                    </a:lnTo>
                    <a:lnTo>
                      <a:pt x="127" y="142"/>
                    </a:lnTo>
                    <a:lnTo>
                      <a:pt x="127" y="195"/>
                    </a:lnTo>
                    <a:lnTo>
                      <a:pt x="119" y="242"/>
                    </a:lnTo>
                    <a:lnTo>
                      <a:pt x="114" y="276"/>
                    </a:lnTo>
                    <a:lnTo>
                      <a:pt x="114" y="276"/>
                    </a:lnTo>
                    <a:lnTo>
                      <a:pt x="92" y="304"/>
                    </a:lnTo>
                    <a:lnTo>
                      <a:pt x="72" y="309"/>
                    </a:lnTo>
                    <a:lnTo>
                      <a:pt x="52" y="309"/>
                    </a:lnTo>
                    <a:lnTo>
                      <a:pt x="52" y="309"/>
                    </a:lnTo>
                    <a:lnTo>
                      <a:pt x="25" y="289"/>
                    </a:lnTo>
                    <a:lnTo>
                      <a:pt x="12" y="262"/>
                    </a:lnTo>
                    <a:lnTo>
                      <a:pt x="5" y="235"/>
                    </a:lnTo>
                    <a:lnTo>
                      <a:pt x="5" y="235"/>
                    </a:lnTo>
                    <a:lnTo>
                      <a:pt x="5" y="202"/>
                    </a:lnTo>
                    <a:lnTo>
                      <a:pt x="5" y="135"/>
                    </a:lnTo>
                    <a:lnTo>
                      <a:pt x="5" y="80"/>
                    </a:lnTo>
                    <a:lnTo>
                      <a:pt x="5" y="80"/>
                    </a:lnTo>
                    <a:lnTo>
                      <a:pt x="0" y="55"/>
                    </a:lnTo>
                    <a:lnTo>
                      <a:pt x="0" y="2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4B320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5" name="Freeform 763"/>
              <p:cNvSpPr>
                <a:spLocks/>
              </p:cNvSpPr>
              <p:nvPr/>
            </p:nvSpPr>
            <p:spPr bwMode="auto">
              <a:xfrm>
                <a:off x="4400" y="2096"/>
                <a:ext cx="54" cy="152"/>
              </a:xfrm>
              <a:custGeom>
                <a:avLst/>
                <a:gdLst>
                  <a:gd name="T0" fmla="*/ 7 w 109"/>
                  <a:gd name="T1" fmla="*/ 8 h 304"/>
                  <a:gd name="T2" fmla="*/ 15 w 109"/>
                  <a:gd name="T3" fmla="*/ 0 h 304"/>
                  <a:gd name="T4" fmla="*/ 35 w 109"/>
                  <a:gd name="T5" fmla="*/ 0 h 304"/>
                  <a:gd name="T6" fmla="*/ 62 w 109"/>
                  <a:gd name="T7" fmla="*/ 13 h 304"/>
                  <a:gd name="T8" fmla="*/ 62 w 109"/>
                  <a:gd name="T9" fmla="*/ 13 h 304"/>
                  <a:gd name="T10" fmla="*/ 82 w 109"/>
                  <a:gd name="T11" fmla="*/ 55 h 304"/>
                  <a:gd name="T12" fmla="*/ 102 w 109"/>
                  <a:gd name="T13" fmla="*/ 95 h 304"/>
                  <a:gd name="T14" fmla="*/ 109 w 109"/>
                  <a:gd name="T15" fmla="*/ 142 h 304"/>
                  <a:gd name="T16" fmla="*/ 109 w 109"/>
                  <a:gd name="T17" fmla="*/ 142 h 304"/>
                  <a:gd name="T18" fmla="*/ 109 w 109"/>
                  <a:gd name="T19" fmla="*/ 195 h 304"/>
                  <a:gd name="T20" fmla="*/ 102 w 109"/>
                  <a:gd name="T21" fmla="*/ 235 h 304"/>
                  <a:gd name="T22" fmla="*/ 94 w 109"/>
                  <a:gd name="T23" fmla="*/ 269 h 304"/>
                  <a:gd name="T24" fmla="*/ 94 w 109"/>
                  <a:gd name="T25" fmla="*/ 269 h 304"/>
                  <a:gd name="T26" fmla="*/ 82 w 109"/>
                  <a:gd name="T27" fmla="*/ 289 h 304"/>
                  <a:gd name="T28" fmla="*/ 62 w 109"/>
                  <a:gd name="T29" fmla="*/ 304 h 304"/>
                  <a:gd name="T30" fmla="*/ 42 w 109"/>
                  <a:gd name="T31" fmla="*/ 304 h 304"/>
                  <a:gd name="T32" fmla="*/ 42 w 109"/>
                  <a:gd name="T33" fmla="*/ 304 h 304"/>
                  <a:gd name="T34" fmla="*/ 20 w 109"/>
                  <a:gd name="T35" fmla="*/ 282 h 304"/>
                  <a:gd name="T36" fmla="*/ 7 w 109"/>
                  <a:gd name="T37" fmla="*/ 256 h 304"/>
                  <a:gd name="T38" fmla="*/ 0 w 109"/>
                  <a:gd name="T39" fmla="*/ 229 h 304"/>
                  <a:gd name="T40" fmla="*/ 0 w 109"/>
                  <a:gd name="T41" fmla="*/ 229 h 304"/>
                  <a:gd name="T42" fmla="*/ 0 w 109"/>
                  <a:gd name="T43" fmla="*/ 195 h 304"/>
                  <a:gd name="T44" fmla="*/ 0 w 109"/>
                  <a:gd name="T45" fmla="*/ 135 h 304"/>
                  <a:gd name="T46" fmla="*/ 0 w 109"/>
                  <a:gd name="T47" fmla="*/ 80 h 304"/>
                  <a:gd name="T48" fmla="*/ 0 w 109"/>
                  <a:gd name="T49" fmla="*/ 80 h 304"/>
                  <a:gd name="T50" fmla="*/ 0 w 109"/>
                  <a:gd name="T51" fmla="*/ 55 h 304"/>
                  <a:gd name="T52" fmla="*/ 0 w 109"/>
                  <a:gd name="T53" fmla="*/ 20 h 304"/>
                  <a:gd name="T54" fmla="*/ 7 w 109"/>
                  <a:gd name="T55" fmla="*/ 8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9" h="304">
                    <a:moveTo>
                      <a:pt x="7" y="8"/>
                    </a:moveTo>
                    <a:lnTo>
                      <a:pt x="15" y="0"/>
                    </a:lnTo>
                    <a:lnTo>
                      <a:pt x="35" y="0"/>
                    </a:lnTo>
                    <a:lnTo>
                      <a:pt x="62" y="13"/>
                    </a:lnTo>
                    <a:lnTo>
                      <a:pt x="62" y="13"/>
                    </a:lnTo>
                    <a:lnTo>
                      <a:pt x="82" y="55"/>
                    </a:lnTo>
                    <a:lnTo>
                      <a:pt x="102" y="95"/>
                    </a:lnTo>
                    <a:lnTo>
                      <a:pt x="109" y="142"/>
                    </a:lnTo>
                    <a:lnTo>
                      <a:pt x="109" y="142"/>
                    </a:lnTo>
                    <a:lnTo>
                      <a:pt x="109" y="195"/>
                    </a:lnTo>
                    <a:lnTo>
                      <a:pt x="102" y="235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82" y="289"/>
                    </a:lnTo>
                    <a:lnTo>
                      <a:pt x="62" y="304"/>
                    </a:lnTo>
                    <a:lnTo>
                      <a:pt x="42" y="304"/>
                    </a:lnTo>
                    <a:lnTo>
                      <a:pt x="42" y="304"/>
                    </a:lnTo>
                    <a:lnTo>
                      <a:pt x="20" y="282"/>
                    </a:lnTo>
                    <a:lnTo>
                      <a:pt x="7" y="256"/>
                    </a:lnTo>
                    <a:lnTo>
                      <a:pt x="0" y="229"/>
                    </a:lnTo>
                    <a:lnTo>
                      <a:pt x="0" y="229"/>
                    </a:lnTo>
                    <a:lnTo>
                      <a:pt x="0" y="195"/>
                    </a:lnTo>
                    <a:lnTo>
                      <a:pt x="0" y="135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55"/>
                    </a:lnTo>
                    <a:lnTo>
                      <a:pt x="0" y="20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53391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6" name="Freeform 764"/>
              <p:cNvSpPr>
                <a:spLocks/>
              </p:cNvSpPr>
              <p:nvPr/>
            </p:nvSpPr>
            <p:spPr bwMode="auto">
              <a:xfrm>
                <a:off x="4400" y="2096"/>
                <a:ext cx="50" cy="148"/>
              </a:xfrm>
              <a:custGeom>
                <a:avLst/>
                <a:gdLst>
                  <a:gd name="T0" fmla="*/ 7 w 102"/>
                  <a:gd name="T1" fmla="*/ 8 h 296"/>
                  <a:gd name="T2" fmla="*/ 15 w 102"/>
                  <a:gd name="T3" fmla="*/ 0 h 296"/>
                  <a:gd name="T4" fmla="*/ 35 w 102"/>
                  <a:gd name="T5" fmla="*/ 8 h 296"/>
                  <a:gd name="T6" fmla="*/ 55 w 102"/>
                  <a:gd name="T7" fmla="*/ 20 h 296"/>
                  <a:gd name="T8" fmla="*/ 55 w 102"/>
                  <a:gd name="T9" fmla="*/ 20 h 296"/>
                  <a:gd name="T10" fmla="*/ 74 w 102"/>
                  <a:gd name="T11" fmla="*/ 55 h 296"/>
                  <a:gd name="T12" fmla="*/ 94 w 102"/>
                  <a:gd name="T13" fmla="*/ 95 h 296"/>
                  <a:gd name="T14" fmla="*/ 102 w 102"/>
                  <a:gd name="T15" fmla="*/ 142 h 296"/>
                  <a:gd name="T16" fmla="*/ 102 w 102"/>
                  <a:gd name="T17" fmla="*/ 142 h 296"/>
                  <a:gd name="T18" fmla="*/ 102 w 102"/>
                  <a:gd name="T19" fmla="*/ 189 h 296"/>
                  <a:gd name="T20" fmla="*/ 94 w 102"/>
                  <a:gd name="T21" fmla="*/ 235 h 296"/>
                  <a:gd name="T22" fmla="*/ 87 w 102"/>
                  <a:gd name="T23" fmla="*/ 262 h 296"/>
                  <a:gd name="T24" fmla="*/ 87 w 102"/>
                  <a:gd name="T25" fmla="*/ 262 h 296"/>
                  <a:gd name="T26" fmla="*/ 74 w 102"/>
                  <a:gd name="T27" fmla="*/ 282 h 296"/>
                  <a:gd name="T28" fmla="*/ 55 w 102"/>
                  <a:gd name="T29" fmla="*/ 296 h 296"/>
                  <a:gd name="T30" fmla="*/ 42 w 102"/>
                  <a:gd name="T31" fmla="*/ 289 h 296"/>
                  <a:gd name="T32" fmla="*/ 42 w 102"/>
                  <a:gd name="T33" fmla="*/ 289 h 296"/>
                  <a:gd name="T34" fmla="*/ 20 w 102"/>
                  <a:gd name="T35" fmla="*/ 276 h 296"/>
                  <a:gd name="T36" fmla="*/ 7 w 102"/>
                  <a:gd name="T37" fmla="*/ 249 h 296"/>
                  <a:gd name="T38" fmla="*/ 0 w 102"/>
                  <a:gd name="T39" fmla="*/ 222 h 296"/>
                  <a:gd name="T40" fmla="*/ 0 w 102"/>
                  <a:gd name="T41" fmla="*/ 222 h 296"/>
                  <a:gd name="T42" fmla="*/ 0 w 102"/>
                  <a:gd name="T43" fmla="*/ 195 h 296"/>
                  <a:gd name="T44" fmla="*/ 0 w 102"/>
                  <a:gd name="T45" fmla="*/ 128 h 296"/>
                  <a:gd name="T46" fmla="*/ 7 w 102"/>
                  <a:gd name="T47" fmla="*/ 80 h 296"/>
                  <a:gd name="T48" fmla="*/ 7 w 102"/>
                  <a:gd name="T49" fmla="*/ 80 h 296"/>
                  <a:gd name="T50" fmla="*/ 0 w 102"/>
                  <a:gd name="T51" fmla="*/ 55 h 296"/>
                  <a:gd name="T52" fmla="*/ 0 w 102"/>
                  <a:gd name="T53" fmla="*/ 28 h 296"/>
                  <a:gd name="T54" fmla="*/ 7 w 102"/>
                  <a:gd name="T55" fmla="*/ 8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02" h="296">
                    <a:moveTo>
                      <a:pt x="7" y="8"/>
                    </a:moveTo>
                    <a:lnTo>
                      <a:pt x="15" y="0"/>
                    </a:lnTo>
                    <a:lnTo>
                      <a:pt x="35" y="8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74" y="55"/>
                    </a:lnTo>
                    <a:lnTo>
                      <a:pt x="94" y="95"/>
                    </a:lnTo>
                    <a:lnTo>
                      <a:pt x="102" y="142"/>
                    </a:lnTo>
                    <a:lnTo>
                      <a:pt x="102" y="142"/>
                    </a:lnTo>
                    <a:lnTo>
                      <a:pt x="102" y="189"/>
                    </a:lnTo>
                    <a:lnTo>
                      <a:pt x="94" y="235"/>
                    </a:lnTo>
                    <a:lnTo>
                      <a:pt x="87" y="262"/>
                    </a:lnTo>
                    <a:lnTo>
                      <a:pt x="87" y="262"/>
                    </a:lnTo>
                    <a:lnTo>
                      <a:pt x="74" y="282"/>
                    </a:lnTo>
                    <a:lnTo>
                      <a:pt x="55" y="296"/>
                    </a:lnTo>
                    <a:lnTo>
                      <a:pt x="42" y="289"/>
                    </a:lnTo>
                    <a:lnTo>
                      <a:pt x="42" y="289"/>
                    </a:lnTo>
                    <a:lnTo>
                      <a:pt x="20" y="276"/>
                    </a:lnTo>
                    <a:lnTo>
                      <a:pt x="7" y="249"/>
                    </a:lnTo>
                    <a:lnTo>
                      <a:pt x="0" y="222"/>
                    </a:lnTo>
                    <a:lnTo>
                      <a:pt x="0" y="222"/>
                    </a:lnTo>
                    <a:lnTo>
                      <a:pt x="0" y="195"/>
                    </a:lnTo>
                    <a:lnTo>
                      <a:pt x="0" y="128"/>
                    </a:lnTo>
                    <a:lnTo>
                      <a:pt x="7" y="80"/>
                    </a:lnTo>
                    <a:lnTo>
                      <a:pt x="7" y="80"/>
                    </a:lnTo>
                    <a:lnTo>
                      <a:pt x="0" y="55"/>
                    </a:lnTo>
                    <a:lnTo>
                      <a:pt x="0" y="28"/>
                    </a:lnTo>
                    <a:lnTo>
                      <a:pt x="7" y="8"/>
                    </a:lnTo>
                    <a:close/>
                  </a:path>
                </a:pathLst>
              </a:custGeom>
              <a:solidFill>
                <a:srgbClr val="5A40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7" name="Freeform 765"/>
              <p:cNvSpPr>
                <a:spLocks/>
              </p:cNvSpPr>
              <p:nvPr/>
            </p:nvSpPr>
            <p:spPr bwMode="auto">
              <a:xfrm>
                <a:off x="4403" y="2100"/>
                <a:ext cx="40" cy="141"/>
              </a:xfrm>
              <a:custGeom>
                <a:avLst/>
                <a:gdLst>
                  <a:gd name="T0" fmla="*/ 0 w 80"/>
                  <a:gd name="T1" fmla="*/ 0 h 281"/>
                  <a:gd name="T2" fmla="*/ 8 w 80"/>
                  <a:gd name="T3" fmla="*/ 0 h 281"/>
                  <a:gd name="T4" fmla="*/ 28 w 80"/>
                  <a:gd name="T5" fmla="*/ 0 h 281"/>
                  <a:gd name="T6" fmla="*/ 48 w 80"/>
                  <a:gd name="T7" fmla="*/ 12 h 281"/>
                  <a:gd name="T8" fmla="*/ 48 w 80"/>
                  <a:gd name="T9" fmla="*/ 12 h 281"/>
                  <a:gd name="T10" fmla="*/ 60 w 80"/>
                  <a:gd name="T11" fmla="*/ 47 h 281"/>
                  <a:gd name="T12" fmla="*/ 75 w 80"/>
                  <a:gd name="T13" fmla="*/ 87 h 281"/>
                  <a:gd name="T14" fmla="*/ 80 w 80"/>
                  <a:gd name="T15" fmla="*/ 127 h 281"/>
                  <a:gd name="T16" fmla="*/ 80 w 80"/>
                  <a:gd name="T17" fmla="*/ 127 h 281"/>
                  <a:gd name="T18" fmla="*/ 80 w 80"/>
                  <a:gd name="T19" fmla="*/ 174 h 281"/>
                  <a:gd name="T20" fmla="*/ 80 w 80"/>
                  <a:gd name="T21" fmla="*/ 221 h 281"/>
                  <a:gd name="T22" fmla="*/ 75 w 80"/>
                  <a:gd name="T23" fmla="*/ 248 h 281"/>
                  <a:gd name="T24" fmla="*/ 75 w 80"/>
                  <a:gd name="T25" fmla="*/ 248 h 281"/>
                  <a:gd name="T26" fmla="*/ 60 w 80"/>
                  <a:gd name="T27" fmla="*/ 268 h 281"/>
                  <a:gd name="T28" fmla="*/ 48 w 80"/>
                  <a:gd name="T29" fmla="*/ 281 h 281"/>
                  <a:gd name="T30" fmla="*/ 35 w 80"/>
                  <a:gd name="T31" fmla="*/ 274 h 281"/>
                  <a:gd name="T32" fmla="*/ 35 w 80"/>
                  <a:gd name="T33" fmla="*/ 274 h 281"/>
                  <a:gd name="T34" fmla="*/ 13 w 80"/>
                  <a:gd name="T35" fmla="*/ 261 h 281"/>
                  <a:gd name="T36" fmla="*/ 0 w 80"/>
                  <a:gd name="T37" fmla="*/ 234 h 281"/>
                  <a:gd name="T38" fmla="*/ 0 w 80"/>
                  <a:gd name="T39" fmla="*/ 207 h 281"/>
                  <a:gd name="T40" fmla="*/ 0 w 80"/>
                  <a:gd name="T41" fmla="*/ 207 h 281"/>
                  <a:gd name="T42" fmla="*/ 0 w 80"/>
                  <a:gd name="T43" fmla="*/ 181 h 281"/>
                  <a:gd name="T44" fmla="*/ 0 w 80"/>
                  <a:gd name="T45" fmla="*/ 120 h 281"/>
                  <a:gd name="T46" fmla="*/ 0 w 80"/>
                  <a:gd name="T47" fmla="*/ 72 h 281"/>
                  <a:gd name="T48" fmla="*/ 0 w 80"/>
                  <a:gd name="T49" fmla="*/ 72 h 281"/>
                  <a:gd name="T50" fmla="*/ 0 w 80"/>
                  <a:gd name="T51" fmla="*/ 47 h 281"/>
                  <a:gd name="T52" fmla="*/ 0 w 80"/>
                  <a:gd name="T53" fmla="*/ 20 h 281"/>
                  <a:gd name="T54" fmla="*/ 0 w 80"/>
                  <a:gd name="T55" fmla="*/ 0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0" h="281">
                    <a:moveTo>
                      <a:pt x="0" y="0"/>
                    </a:moveTo>
                    <a:lnTo>
                      <a:pt x="8" y="0"/>
                    </a:lnTo>
                    <a:lnTo>
                      <a:pt x="28" y="0"/>
                    </a:lnTo>
                    <a:lnTo>
                      <a:pt x="48" y="12"/>
                    </a:lnTo>
                    <a:lnTo>
                      <a:pt x="48" y="12"/>
                    </a:lnTo>
                    <a:lnTo>
                      <a:pt x="60" y="47"/>
                    </a:lnTo>
                    <a:lnTo>
                      <a:pt x="75" y="87"/>
                    </a:lnTo>
                    <a:lnTo>
                      <a:pt x="80" y="127"/>
                    </a:lnTo>
                    <a:lnTo>
                      <a:pt x="80" y="127"/>
                    </a:lnTo>
                    <a:lnTo>
                      <a:pt x="80" y="174"/>
                    </a:lnTo>
                    <a:lnTo>
                      <a:pt x="80" y="221"/>
                    </a:lnTo>
                    <a:lnTo>
                      <a:pt x="75" y="248"/>
                    </a:lnTo>
                    <a:lnTo>
                      <a:pt x="75" y="248"/>
                    </a:lnTo>
                    <a:lnTo>
                      <a:pt x="60" y="268"/>
                    </a:lnTo>
                    <a:lnTo>
                      <a:pt x="48" y="281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13" y="261"/>
                    </a:lnTo>
                    <a:lnTo>
                      <a:pt x="0" y="234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0" y="181"/>
                    </a:lnTo>
                    <a:lnTo>
                      <a:pt x="0" y="12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0" y="47"/>
                    </a:lnTo>
                    <a:lnTo>
                      <a:pt x="0" y="2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148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8" name="Freeform 766"/>
              <p:cNvSpPr>
                <a:spLocks/>
              </p:cNvSpPr>
              <p:nvPr/>
            </p:nvSpPr>
            <p:spPr bwMode="auto">
              <a:xfrm>
                <a:off x="4403" y="2100"/>
                <a:ext cx="37" cy="137"/>
              </a:xfrm>
              <a:custGeom>
                <a:avLst/>
                <a:gdLst>
                  <a:gd name="T0" fmla="*/ 8 w 75"/>
                  <a:gd name="T1" fmla="*/ 5 h 274"/>
                  <a:gd name="T2" fmla="*/ 8 w 75"/>
                  <a:gd name="T3" fmla="*/ 0 h 274"/>
                  <a:gd name="T4" fmla="*/ 20 w 75"/>
                  <a:gd name="T5" fmla="*/ 0 h 274"/>
                  <a:gd name="T6" fmla="*/ 40 w 75"/>
                  <a:gd name="T7" fmla="*/ 12 h 274"/>
                  <a:gd name="T8" fmla="*/ 40 w 75"/>
                  <a:gd name="T9" fmla="*/ 12 h 274"/>
                  <a:gd name="T10" fmla="*/ 55 w 75"/>
                  <a:gd name="T11" fmla="*/ 47 h 274"/>
                  <a:gd name="T12" fmla="*/ 67 w 75"/>
                  <a:gd name="T13" fmla="*/ 87 h 274"/>
                  <a:gd name="T14" fmla="*/ 75 w 75"/>
                  <a:gd name="T15" fmla="*/ 127 h 274"/>
                  <a:gd name="T16" fmla="*/ 75 w 75"/>
                  <a:gd name="T17" fmla="*/ 127 h 274"/>
                  <a:gd name="T18" fmla="*/ 75 w 75"/>
                  <a:gd name="T19" fmla="*/ 174 h 274"/>
                  <a:gd name="T20" fmla="*/ 67 w 75"/>
                  <a:gd name="T21" fmla="*/ 214 h 274"/>
                  <a:gd name="T22" fmla="*/ 67 w 75"/>
                  <a:gd name="T23" fmla="*/ 241 h 274"/>
                  <a:gd name="T24" fmla="*/ 67 w 75"/>
                  <a:gd name="T25" fmla="*/ 241 h 274"/>
                  <a:gd name="T26" fmla="*/ 55 w 75"/>
                  <a:gd name="T27" fmla="*/ 261 h 274"/>
                  <a:gd name="T28" fmla="*/ 40 w 75"/>
                  <a:gd name="T29" fmla="*/ 274 h 274"/>
                  <a:gd name="T30" fmla="*/ 28 w 75"/>
                  <a:gd name="T31" fmla="*/ 268 h 274"/>
                  <a:gd name="T32" fmla="*/ 28 w 75"/>
                  <a:gd name="T33" fmla="*/ 268 h 274"/>
                  <a:gd name="T34" fmla="*/ 13 w 75"/>
                  <a:gd name="T35" fmla="*/ 254 h 274"/>
                  <a:gd name="T36" fmla="*/ 8 w 75"/>
                  <a:gd name="T37" fmla="*/ 227 h 274"/>
                  <a:gd name="T38" fmla="*/ 0 w 75"/>
                  <a:gd name="T39" fmla="*/ 201 h 274"/>
                  <a:gd name="T40" fmla="*/ 0 w 75"/>
                  <a:gd name="T41" fmla="*/ 201 h 274"/>
                  <a:gd name="T42" fmla="*/ 0 w 75"/>
                  <a:gd name="T43" fmla="*/ 174 h 274"/>
                  <a:gd name="T44" fmla="*/ 0 w 75"/>
                  <a:gd name="T45" fmla="*/ 120 h 274"/>
                  <a:gd name="T46" fmla="*/ 0 w 75"/>
                  <a:gd name="T47" fmla="*/ 72 h 274"/>
                  <a:gd name="T48" fmla="*/ 0 w 75"/>
                  <a:gd name="T49" fmla="*/ 72 h 274"/>
                  <a:gd name="T50" fmla="*/ 0 w 75"/>
                  <a:gd name="T51" fmla="*/ 47 h 274"/>
                  <a:gd name="T52" fmla="*/ 0 w 75"/>
                  <a:gd name="T53" fmla="*/ 20 h 274"/>
                  <a:gd name="T54" fmla="*/ 8 w 75"/>
                  <a:gd name="T55" fmla="*/ 5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274">
                    <a:moveTo>
                      <a:pt x="8" y="5"/>
                    </a:moveTo>
                    <a:lnTo>
                      <a:pt x="8" y="0"/>
                    </a:lnTo>
                    <a:lnTo>
                      <a:pt x="20" y="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55" y="47"/>
                    </a:lnTo>
                    <a:lnTo>
                      <a:pt x="67" y="87"/>
                    </a:lnTo>
                    <a:lnTo>
                      <a:pt x="75" y="127"/>
                    </a:lnTo>
                    <a:lnTo>
                      <a:pt x="75" y="127"/>
                    </a:lnTo>
                    <a:lnTo>
                      <a:pt x="75" y="174"/>
                    </a:lnTo>
                    <a:lnTo>
                      <a:pt x="67" y="214"/>
                    </a:lnTo>
                    <a:lnTo>
                      <a:pt x="67" y="241"/>
                    </a:lnTo>
                    <a:lnTo>
                      <a:pt x="67" y="241"/>
                    </a:lnTo>
                    <a:lnTo>
                      <a:pt x="55" y="261"/>
                    </a:lnTo>
                    <a:lnTo>
                      <a:pt x="40" y="274"/>
                    </a:lnTo>
                    <a:lnTo>
                      <a:pt x="28" y="268"/>
                    </a:lnTo>
                    <a:lnTo>
                      <a:pt x="28" y="268"/>
                    </a:lnTo>
                    <a:lnTo>
                      <a:pt x="13" y="254"/>
                    </a:lnTo>
                    <a:lnTo>
                      <a:pt x="8" y="227"/>
                    </a:lnTo>
                    <a:lnTo>
                      <a:pt x="0" y="201"/>
                    </a:lnTo>
                    <a:lnTo>
                      <a:pt x="0" y="201"/>
                    </a:lnTo>
                    <a:lnTo>
                      <a:pt x="0" y="174"/>
                    </a:lnTo>
                    <a:lnTo>
                      <a:pt x="0" y="120"/>
                    </a:lnTo>
                    <a:lnTo>
                      <a:pt x="0" y="72"/>
                    </a:lnTo>
                    <a:lnTo>
                      <a:pt x="0" y="72"/>
                    </a:lnTo>
                    <a:lnTo>
                      <a:pt x="0" y="47"/>
                    </a:lnTo>
                    <a:lnTo>
                      <a:pt x="0" y="2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694F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59" name="Freeform 767"/>
              <p:cNvSpPr>
                <a:spLocks/>
              </p:cNvSpPr>
              <p:nvPr/>
            </p:nvSpPr>
            <p:spPr bwMode="auto">
              <a:xfrm>
                <a:off x="4403" y="2100"/>
                <a:ext cx="30" cy="131"/>
              </a:xfrm>
              <a:custGeom>
                <a:avLst/>
                <a:gdLst>
                  <a:gd name="T0" fmla="*/ 8 w 60"/>
                  <a:gd name="T1" fmla="*/ 5 h 261"/>
                  <a:gd name="T2" fmla="*/ 13 w 60"/>
                  <a:gd name="T3" fmla="*/ 0 h 261"/>
                  <a:gd name="T4" fmla="*/ 20 w 60"/>
                  <a:gd name="T5" fmla="*/ 0 h 261"/>
                  <a:gd name="T6" fmla="*/ 35 w 60"/>
                  <a:gd name="T7" fmla="*/ 12 h 261"/>
                  <a:gd name="T8" fmla="*/ 35 w 60"/>
                  <a:gd name="T9" fmla="*/ 12 h 261"/>
                  <a:gd name="T10" fmla="*/ 48 w 60"/>
                  <a:gd name="T11" fmla="*/ 47 h 261"/>
                  <a:gd name="T12" fmla="*/ 55 w 60"/>
                  <a:gd name="T13" fmla="*/ 80 h 261"/>
                  <a:gd name="T14" fmla="*/ 60 w 60"/>
                  <a:gd name="T15" fmla="*/ 120 h 261"/>
                  <a:gd name="T16" fmla="*/ 60 w 60"/>
                  <a:gd name="T17" fmla="*/ 120 h 261"/>
                  <a:gd name="T18" fmla="*/ 60 w 60"/>
                  <a:gd name="T19" fmla="*/ 167 h 261"/>
                  <a:gd name="T20" fmla="*/ 60 w 60"/>
                  <a:gd name="T21" fmla="*/ 207 h 261"/>
                  <a:gd name="T22" fmla="*/ 55 w 60"/>
                  <a:gd name="T23" fmla="*/ 234 h 261"/>
                  <a:gd name="T24" fmla="*/ 55 w 60"/>
                  <a:gd name="T25" fmla="*/ 234 h 261"/>
                  <a:gd name="T26" fmla="*/ 48 w 60"/>
                  <a:gd name="T27" fmla="*/ 254 h 261"/>
                  <a:gd name="T28" fmla="*/ 35 w 60"/>
                  <a:gd name="T29" fmla="*/ 261 h 261"/>
                  <a:gd name="T30" fmla="*/ 28 w 60"/>
                  <a:gd name="T31" fmla="*/ 261 h 261"/>
                  <a:gd name="T32" fmla="*/ 28 w 60"/>
                  <a:gd name="T33" fmla="*/ 261 h 261"/>
                  <a:gd name="T34" fmla="*/ 13 w 60"/>
                  <a:gd name="T35" fmla="*/ 248 h 261"/>
                  <a:gd name="T36" fmla="*/ 8 w 60"/>
                  <a:gd name="T37" fmla="*/ 221 h 261"/>
                  <a:gd name="T38" fmla="*/ 8 w 60"/>
                  <a:gd name="T39" fmla="*/ 201 h 261"/>
                  <a:gd name="T40" fmla="*/ 8 w 60"/>
                  <a:gd name="T41" fmla="*/ 201 h 261"/>
                  <a:gd name="T42" fmla="*/ 8 w 60"/>
                  <a:gd name="T43" fmla="*/ 174 h 261"/>
                  <a:gd name="T44" fmla="*/ 8 w 60"/>
                  <a:gd name="T45" fmla="*/ 114 h 261"/>
                  <a:gd name="T46" fmla="*/ 8 w 60"/>
                  <a:gd name="T47" fmla="*/ 67 h 261"/>
                  <a:gd name="T48" fmla="*/ 8 w 60"/>
                  <a:gd name="T49" fmla="*/ 67 h 261"/>
                  <a:gd name="T50" fmla="*/ 0 w 60"/>
                  <a:gd name="T51" fmla="*/ 47 h 261"/>
                  <a:gd name="T52" fmla="*/ 0 w 60"/>
                  <a:gd name="T53" fmla="*/ 20 h 261"/>
                  <a:gd name="T54" fmla="*/ 8 w 60"/>
                  <a:gd name="T55" fmla="*/ 5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0" h="261">
                    <a:moveTo>
                      <a:pt x="8" y="5"/>
                    </a:moveTo>
                    <a:lnTo>
                      <a:pt x="13" y="0"/>
                    </a:lnTo>
                    <a:lnTo>
                      <a:pt x="20" y="0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48" y="47"/>
                    </a:lnTo>
                    <a:lnTo>
                      <a:pt x="55" y="80"/>
                    </a:lnTo>
                    <a:lnTo>
                      <a:pt x="60" y="120"/>
                    </a:lnTo>
                    <a:lnTo>
                      <a:pt x="60" y="120"/>
                    </a:lnTo>
                    <a:lnTo>
                      <a:pt x="60" y="167"/>
                    </a:lnTo>
                    <a:lnTo>
                      <a:pt x="60" y="207"/>
                    </a:lnTo>
                    <a:lnTo>
                      <a:pt x="55" y="234"/>
                    </a:lnTo>
                    <a:lnTo>
                      <a:pt x="55" y="234"/>
                    </a:lnTo>
                    <a:lnTo>
                      <a:pt x="48" y="254"/>
                    </a:lnTo>
                    <a:lnTo>
                      <a:pt x="35" y="261"/>
                    </a:lnTo>
                    <a:lnTo>
                      <a:pt x="28" y="261"/>
                    </a:lnTo>
                    <a:lnTo>
                      <a:pt x="28" y="261"/>
                    </a:lnTo>
                    <a:lnTo>
                      <a:pt x="13" y="248"/>
                    </a:lnTo>
                    <a:lnTo>
                      <a:pt x="8" y="221"/>
                    </a:lnTo>
                    <a:lnTo>
                      <a:pt x="8" y="201"/>
                    </a:lnTo>
                    <a:lnTo>
                      <a:pt x="8" y="201"/>
                    </a:lnTo>
                    <a:lnTo>
                      <a:pt x="8" y="174"/>
                    </a:lnTo>
                    <a:lnTo>
                      <a:pt x="8" y="114"/>
                    </a:lnTo>
                    <a:lnTo>
                      <a:pt x="8" y="67"/>
                    </a:lnTo>
                    <a:lnTo>
                      <a:pt x="8" y="67"/>
                    </a:lnTo>
                    <a:lnTo>
                      <a:pt x="0" y="47"/>
                    </a:lnTo>
                    <a:lnTo>
                      <a:pt x="0" y="20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70572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0" name="Freeform 768"/>
              <p:cNvSpPr>
                <a:spLocks/>
              </p:cNvSpPr>
              <p:nvPr/>
            </p:nvSpPr>
            <p:spPr bwMode="auto">
              <a:xfrm>
                <a:off x="4407" y="2103"/>
                <a:ext cx="23" cy="124"/>
              </a:xfrm>
              <a:custGeom>
                <a:avLst/>
                <a:gdLst>
                  <a:gd name="T0" fmla="*/ 0 w 47"/>
                  <a:gd name="T1" fmla="*/ 0 h 249"/>
                  <a:gd name="T2" fmla="*/ 5 w 47"/>
                  <a:gd name="T3" fmla="*/ 0 h 249"/>
                  <a:gd name="T4" fmla="*/ 12 w 47"/>
                  <a:gd name="T5" fmla="*/ 0 h 249"/>
                  <a:gd name="T6" fmla="*/ 27 w 47"/>
                  <a:gd name="T7" fmla="*/ 15 h 249"/>
                  <a:gd name="T8" fmla="*/ 27 w 47"/>
                  <a:gd name="T9" fmla="*/ 15 h 249"/>
                  <a:gd name="T10" fmla="*/ 32 w 47"/>
                  <a:gd name="T11" fmla="*/ 42 h 249"/>
                  <a:gd name="T12" fmla="*/ 40 w 47"/>
                  <a:gd name="T13" fmla="*/ 75 h 249"/>
                  <a:gd name="T14" fmla="*/ 47 w 47"/>
                  <a:gd name="T15" fmla="*/ 115 h 249"/>
                  <a:gd name="T16" fmla="*/ 47 w 47"/>
                  <a:gd name="T17" fmla="*/ 115 h 249"/>
                  <a:gd name="T18" fmla="*/ 47 w 47"/>
                  <a:gd name="T19" fmla="*/ 154 h 249"/>
                  <a:gd name="T20" fmla="*/ 40 w 47"/>
                  <a:gd name="T21" fmla="*/ 196 h 249"/>
                  <a:gd name="T22" fmla="*/ 40 w 47"/>
                  <a:gd name="T23" fmla="*/ 222 h 249"/>
                  <a:gd name="T24" fmla="*/ 40 w 47"/>
                  <a:gd name="T25" fmla="*/ 222 h 249"/>
                  <a:gd name="T26" fmla="*/ 32 w 47"/>
                  <a:gd name="T27" fmla="*/ 243 h 249"/>
                  <a:gd name="T28" fmla="*/ 27 w 47"/>
                  <a:gd name="T29" fmla="*/ 249 h 249"/>
                  <a:gd name="T30" fmla="*/ 20 w 47"/>
                  <a:gd name="T31" fmla="*/ 249 h 249"/>
                  <a:gd name="T32" fmla="*/ 20 w 47"/>
                  <a:gd name="T33" fmla="*/ 249 h 249"/>
                  <a:gd name="T34" fmla="*/ 5 w 47"/>
                  <a:gd name="T35" fmla="*/ 236 h 249"/>
                  <a:gd name="T36" fmla="*/ 0 w 47"/>
                  <a:gd name="T37" fmla="*/ 209 h 249"/>
                  <a:gd name="T38" fmla="*/ 0 w 47"/>
                  <a:gd name="T39" fmla="*/ 189 h 249"/>
                  <a:gd name="T40" fmla="*/ 0 w 47"/>
                  <a:gd name="T41" fmla="*/ 189 h 249"/>
                  <a:gd name="T42" fmla="*/ 0 w 47"/>
                  <a:gd name="T43" fmla="*/ 162 h 249"/>
                  <a:gd name="T44" fmla="*/ 0 w 47"/>
                  <a:gd name="T45" fmla="*/ 109 h 249"/>
                  <a:gd name="T46" fmla="*/ 0 w 47"/>
                  <a:gd name="T47" fmla="*/ 62 h 249"/>
                  <a:gd name="T48" fmla="*/ 0 w 47"/>
                  <a:gd name="T49" fmla="*/ 62 h 249"/>
                  <a:gd name="T50" fmla="*/ 0 w 47"/>
                  <a:gd name="T51" fmla="*/ 42 h 249"/>
                  <a:gd name="T52" fmla="*/ 0 w 47"/>
                  <a:gd name="T53" fmla="*/ 15 h 249"/>
                  <a:gd name="T54" fmla="*/ 0 w 47"/>
                  <a:gd name="T55" fmla="*/ 0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7" h="249">
                    <a:moveTo>
                      <a:pt x="0" y="0"/>
                    </a:moveTo>
                    <a:lnTo>
                      <a:pt x="5" y="0"/>
                    </a:lnTo>
                    <a:lnTo>
                      <a:pt x="12" y="0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32" y="42"/>
                    </a:lnTo>
                    <a:lnTo>
                      <a:pt x="40" y="75"/>
                    </a:lnTo>
                    <a:lnTo>
                      <a:pt x="47" y="115"/>
                    </a:lnTo>
                    <a:lnTo>
                      <a:pt x="47" y="115"/>
                    </a:lnTo>
                    <a:lnTo>
                      <a:pt x="47" y="154"/>
                    </a:lnTo>
                    <a:lnTo>
                      <a:pt x="40" y="196"/>
                    </a:lnTo>
                    <a:lnTo>
                      <a:pt x="40" y="222"/>
                    </a:lnTo>
                    <a:lnTo>
                      <a:pt x="40" y="222"/>
                    </a:lnTo>
                    <a:lnTo>
                      <a:pt x="32" y="243"/>
                    </a:lnTo>
                    <a:lnTo>
                      <a:pt x="27" y="249"/>
                    </a:lnTo>
                    <a:lnTo>
                      <a:pt x="20" y="249"/>
                    </a:lnTo>
                    <a:lnTo>
                      <a:pt x="20" y="249"/>
                    </a:lnTo>
                    <a:lnTo>
                      <a:pt x="5" y="236"/>
                    </a:lnTo>
                    <a:lnTo>
                      <a:pt x="0" y="209"/>
                    </a:lnTo>
                    <a:lnTo>
                      <a:pt x="0" y="189"/>
                    </a:lnTo>
                    <a:lnTo>
                      <a:pt x="0" y="189"/>
                    </a:lnTo>
                    <a:lnTo>
                      <a:pt x="0" y="162"/>
                    </a:lnTo>
                    <a:lnTo>
                      <a:pt x="0" y="109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42"/>
                    </a:lnTo>
                    <a:lnTo>
                      <a:pt x="0" y="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85E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1" name="Freeform 769"/>
              <p:cNvSpPr>
                <a:spLocks/>
              </p:cNvSpPr>
              <p:nvPr/>
            </p:nvSpPr>
            <p:spPr bwMode="auto">
              <a:xfrm>
                <a:off x="4407" y="2103"/>
                <a:ext cx="16" cy="121"/>
              </a:xfrm>
              <a:custGeom>
                <a:avLst/>
                <a:gdLst>
                  <a:gd name="T0" fmla="*/ 0 w 32"/>
                  <a:gd name="T1" fmla="*/ 182 h 243"/>
                  <a:gd name="T2" fmla="*/ 0 w 32"/>
                  <a:gd name="T3" fmla="*/ 154 h 243"/>
                  <a:gd name="T4" fmla="*/ 0 w 32"/>
                  <a:gd name="T5" fmla="*/ 102 h 243"/>
                  <a:gd name="T6" fmla="*/ 0 w 32"/>
                  <a:gd name="T7" fmla="*/ 62 h 243"/>
                  <a:gd name="T8" fmla="*/ 0 w 32"/>
                  <a:gd name="T9" fmla="*/ 62 h 243"/>
                  <a:gd name="T10" fmla="*/ 0 w 32"/>
                  <a:gd name="T11" fmla="*/ 42 h 243"/>
                  <a:gd name="T12" fmla="*/ 0 w 32"/>
                  <a:gd name="T13" fmla="*/ 15 h 243"/>
                  <a:gd name="T14" fmla="*/ 5 w 32"/>
                  <a:gd name="T15" fmla="*/ 0 h 243"/>
                  <a:gd name="T16" fmla="*/ 5 w 32"/>
                  <a:gd name="T17" fmla="*/ 0 h 243"/>
                  <a:gd name="T18" fmla="*/ 5 w 32"/>
                  <a:gd name="T19" fmla="*/ 0 h 243"/>
                  <a:gd name="T20" fmla="*/ 12 w 32"/>
                  <a:gd name="T21" fmla="*/ 0 h 243"/>
                  <a:gd name="T22" fmla="*/ 20 w 32"/>
                  <a:gd name="T23" fmla="*/ 15 h 243"/>
                  <a:gd name="T24" fmla="*/ 20 w 32"/>
                  <a:gd name="T25" fmla="*/ 15 h 243"/>
                  <a:gd name="T26" fmla="*/ 27 w 32"/>
                  <a:gd name="T27" fmla="*/ 42 h 243"/>
                  <a:gd name="T28" fmla="*/ 32 w 32"/>
                  <a:gd name="T29" fmla="*/ 75 h 243"/>
                  <a:gd name="T30" fmla="*/ 32 w 32"/>
                  <a:gd name="T31" fmla="*/ 115 h 243"/>
                  <a:gd name="T32" fmla="*/ 32 w 32"/>
                  <a:gd name="T33" fmla="*/ 115 h 243"/>
                  <a:gd name="T34" fmla="*/ 32 w 32"/>
                  <a:gd name="T35" fmla="*/ 154 h 243"/>
                  <a:gd name="T36" fmla="*/ 32 w 32"/>
                  <a:gd name="T37" fmla="*/ 189 h 243"/>
                  <a:gd name="T38" fmla="*/ 32 w 32"/>
                  <a:gd name="T39" fmla="*/ 216 h 243"/>
                  <a:gd name="T40" fmla="*/ 32 w 32"/>
                  <a:gd name="T41" fmla="*/ 216 h 243"/>
                  <a:gd name="T42" fmla="*/ 27 w 32"/>
                  <a:gd name="T43" fmla="*/ 236 h 243"/>
                  <a:gd name="T44" fmla="*/ 20 w 32"/>
                  <a:gd name="T45" fmla="*/ 243 h 243"/>
                  <a:gd name="T46" fmla="*/ 12 w 32"/>
                  <a:gd name="T47" fmla="*/ 236 h 243"/>
                  <a:gd name="T48" fmla="*/ 12 w 32"/>
                  <a:gd name="T49" fmla="*/ 236 h 243"/>
                  <a:gd name="T50" fmla="*/ 5 w 32"/>
                  <a:gd name="T51" fmla="*/ 222 h 243"/>
                  <a:gd name="T52" fmla="*/ 0 w 32"/>
                  <a:gd name="T53" fmla="*/ 202 h 243"/>
                  <a:gd name="T54" fmla="*/ 0 w 32"/>
                  <a:gd name="T55" fmla="*/ 182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2" h="243">
                    <a:moveTo>
                      <a:pt x="0" y="182"/>
                    </a:moveTo>
                    <a:lnTo>
                      <a:pt x="0" y="154"/>
                    </a:lnTo>
                    <a:lnTo>
                      <a:pt x="0" y="102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42"/>
                    </a:lnTo>
                    <a:lnTo>
                      <a:pt x="0" y="15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7" y="42"/>
                    </a:lnTo>
                    <a:lnTo>
                      <a:pt x="32" y="75"/>
                    </a:lnTo>
                    <a:lnTo>
                      <a:pt x="32" y="115"/>
                    </a:lnTo>
                    <a:lnTo>
                      <a:pt x="32" y="115"/>
                    </a:lnTo>
                    <a:lnTo>
                      <a:pt x="32" y="154"/>
                    </a:lnTo>
                    <a:lnTo>
                      <a:pt x="32" y="189"/>
                    </a:lnTo>
                    <a:lnTo>
                      <a:pt x="32" y="216"/>
                    </a:lnTo>
                    <a:lnTo>
                      <a:pt x="32" y="216"/>
                    </a:lnTo>
                    <a:lnTo>
                      <a:pt x="27" y="236"/>
                    </a:lnTo>
                    <a:lnTo>
                      <a:pt x="20" y="243"/>
                    </a:lnTo>
                    <a:lnTo>
                      <a:pt x="12" y="236"/>
                    </a:lnTo>
                    <a:lnTo>
                      <a:pt x="12" y="236"/>
                    </a:lnTo>
                    <a:lnTo>
                      <a:pt x="5" y="222"/>
                    </a:lnTo>
                    <a:lnTo>
                      <a:pt x="0" y="202"/>
                    </a:lnTo>
                    <a:lnTo>
                      <a:pt x="0" y="182"/>
                    </a:lnTo>
                    <a:close/>
                  </a:path>
                </a:pathLst>
              </a:custGeom>
              <a:solidFill>
                <a:srgbClr val="7F6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2" name="Freeform 770"/>
              <p:cNvSpPr>
                <a:spLocks/>
              </p:cNvSpPr>
              <p:nvPr/>
            </p:nvSpPr>
            <p:spPr bwMode="auto">
              <a:xfrm>
                <a:off x="4400" y="2254"/>
                <a:ext cx="94" cy="24"/>
              </a:xfrm>
              <a:custGeom>
                <a:avLst/>
                <a:gdLst>
                  <a:gd name="T0" fmla="*/ 0 w 189"/>
                  <a:gd name="T1" fmla="*/ 0 h 48"/>
                  <a:gd name="T2" fmla="*/ 15 w 189"/>
                  <a:gd name="T3" fmla="*/ 13 h 48"/>
                  <a:gd name="T4" fmla="*/ 47 w 189"/>
                  <a:gd name="T5" fmla="*/ 40 h 48"/>
                  <a:gd name="T6" fmla="*/ 109 w 189"/>
                  <a:gd name="T7" fmla="*/ 48 h 48"/>
                  <a:gd name="T8" fmla="*/ 109 w 189"/>
                  <a:gd name="T9" fmla="*/ 48 h 48"/>
                  <a:gd name="T10" fmla="*/ 122 w 189"/>
                  <a:gd name="T11" fmla="*/ 48 h 48"/>
                  <a:gd name="T12" fmla="*/ 154 w 189"/>
                  <a:gd name="T13" fmla="*/ 40 h 48"/>
                  <a:gd name="T14" fmla="*/ 189 w 189"/>
                  <a:gd name="T15" fmla="*/ 13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9" h="48">
                    <a:moveTo>
                      <a:pt x="0" y="0"/>
                    </a:moveTo>
                    <a:lnTo>
                      <a:pt x="15" y="13"/>
                    </a:lnTo>
                    <a:lnTo>
                      <a:pt x="47" y="40"/>
                    </a:lnTo>
                    <a:lnTo>
                      <a:pt x="109" y="48"/>
                    </a:lnTo>
                    <a:lnTo>
                      <a:pt x="109" y="48"/>
                    </a:lnTo>
                    <a:lnTo>
                      <a:pt x="122" y="48"/>
                    </a:lnTo>
                    <a:lnTo>
                      <a:pt x="154" y="40"/>
                    </a:lnTo>
                    <a:lnTo>
                      <a:pt x="189" y="13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3" name="Freeform 771"/>
              <p:cNvSpPr>
                <a:spLocks/>
              </p:cNvSpPr>
              <p:nvPr/>
            </p:nvSpPr>
            <p:spPr bwMode="auto">
              <a:xfrm>
                <a:off x="4420" y="2264"/>
                <a:ext cx="78" cy="24"/>
              </a:xfrm>
              <a:custGeom>
                <a:avLst/>
                <a:gdLst>
                  <a:gd name="T0" fmla="*/ 0 w 154"/>
                  <a:gd name="T1" fmla="*/ 35 h 48"/>
                  <a:gd name="T2" fmla="*/ 20 w 154"/>
                  <a:gd name="T3" fmla="*/ 48 h 48"/>
                  <a:gd name="T4" fmla="*/ 80 w 154"/>
                  <a:gd name="T5" fmla="*/ 48 h 48"/>
                  <a:gd name="T6" fmla="*/ 154 w 154"/>
                  <a:gd name="T7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4" h="48">
                    <a:moveTo>
                      <a:pt x="0" y="35"/>
                    </a:moveTo>
                    <a:lnTo>
                      <a:pt x="20" y="48"/>
                    </a:lnTo>
                    <a:lnTo>
                      <a:pt x="80" y="48"/>
                    </a:lnTo>
                    <a:lnTo>
                      <a:pt x="15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4" name="Freeform 772"/>
              <p:cNvSpPr>
                <a:spLocks/>
              </p:cNvSpPr>
              <p:nvPr/>
            </p:nvSpPr>
            <p:spPr bwMode="auto">
              <a:xfrm>
                <a:off x="4423" y="2258"/>
                <a:ext cx="87" cy="40"/>
              </a:xfrm>
              <a:custGeom>
                <a:avLst/>
                <a:gdLst>
                  <a:gd name="T0" fmla="*/ 0 w 174"/>
                  <a:gd name="T1" fmla="*/ 67 h 80"/>
                  <a:gd name="T2" fmla="*/ 15 w 174"/>
                  <a:gd name="T3" fmla="*/ 72 h 80"/>
                  <a:gd name="T4" fmla="*/ 40 w 174"/>
                  <a:gd name="T5" fmla="*/ 80 h 80"/>
                  <a:gd name="T6" fmla="*/ 75 w 174"/>
                  <a:gd name="T7" fmla="*/ 80 h 80"/>
                  <a:gd name="T8" fmla="*/ 75 w 174"/>
                  <a:gd name="T9" fmla="*/ 80 h 80"/>
                  <a:gd name="T10" fmla="*/ 107 w 174"/>
                  <a:gd name="T11" fmla="*/ 72 h 80"/>
                  <a:gd name="T12" fmla="*/ 142 w 174"/>
                  <a:gd name="T13" fmla="*/ 47 h 80"/>
                  <a:gd name="T14" fmla="*/ 174 w 174"/>
                  <a:gd name="T1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80">
                    <a:moveTo>
                      <a:pt x="0" y="67"/>
                    </a:moveTo>
                    <a:lnTo>
                      <a:pt x="15" y="72"/>
                    </a:lnTo>
                    <a:lnTo>
                      <a:pt x="40" y="80"/>
                    </a:lnTo>
                    <a:lnTo>
                      <a:pt x="75" y="80"/>
                    </a:lnTo>
                    <a:lnTo>
                      <a:pt x="75" y="80"/>
                    </a:lnTo>
                    <a:lnTo>
                      <a:pt x="107" y="72"/>
                    </a:lnTo>
                    <a:lnTo>
                      <a:pt x="142" y="47"/>
                    </a:lnTo>
                    <a:lnTo>
                      <a:pt x="17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5" name="Freeform 773"/>
              <p:cNvSpPr>
                <a:spLocks/>
              </p:cNvSpPr>
              <p:nvPr/>
            </p:nvSpPr>
            <p:spPr bwMode="auto">
              <a:xfrm>
                <a:off x="4423" y="2274"/>
                <a:ext cx="94" cy="34"/>
              </a:xfrm>
              <a:custGeom>
                <a:avLst/>
                <a:gdLst>
                  <a:gd name="T0" fmla="*/ 0 w 189"/>
                  <a:gd name="T1" fmla="*/ 48 h 68"/>
                  <a:gd name="T2" fmla="*/ 20 w 189"/>
                  <a:gd name="T3" fmla="*/ 60 h 68"/>
                  <a:gd name="T4" fmla="*/ 67 w 189"/>
                  <a:gd name="T5" fmla="*/ 68 h 68"/>
                  <a:gd name="T6" fmla="*/ 135 w 189"/>
                  <a:gd name="T7" fmla="*/ 60 h 68"/>
                  <a:gd name="T8" fmla="*/ 189 w 189"/>
                  <a:gd name="T9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9" h="68">
                    <a:moveTo>
                      <a:pt x="0" y="48"/>
                    </a:moveTo>
                    <a:lnTo>
                      <a:pt x="20" y="60"/>
                    </a:lnTo>
                    <a:lnTo>
                      <a:pt x="67" y="68"/>
                    </a:lnTo>
                    <a:lnTo>
                      <a:pt x="135" y="60"/>
                    </a:lnTo>
                    <a:lnTo>
                      <a:pt x="189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6" name="Freeform 774"/>
              <p:cNvSpPr>
                <a:spLocks/>
              </p:cNvSpPr>
              <p:nvPr/>
            </p:nvSpPr>
            <p:spPr bwMode="auto">
              <a:xfrm>
                <a:off x="4427" y="2304"/>
                <a:ext cx="47" cy="11"/>
              </a:xfrm>
              <a:custGeom>
                <a:avLst/>
                <a:gdLst>
                  <a:gd name="T0" fmla="*/ 0 w 94"/>
                  <a:gd name="T1" fmla="*/ 0 h 22"/>
                  <a:gd name="T2" fmla="*/ 12 w 94"/>
                  <a:gd name="T3" fmla="*/ 15 h 22"/>
                  <a:gd name="T4" fmla="*/ 47 w 94"/>
                  <a:gd name="T5" fmla="*/ 22 h 22"/>
                  <a:gd name="T6" fmla="*/ 94 w 94"/>
                  <a:gd name="T7" fmla="*/ 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22">
                    <a:moveTo>
                      <a:pt x="0" y="0"/>
                    </a:moveTo>
                    <a:lnTo>
                      <a:pt x="12" y="15"/>
                    </a:lnTo>
                    <a:lnTo>
                      <a:pt x="47" y="22"/>
                    </a:lnTo>
                    <a:lnTo>
                      <a:pt x="94" y="8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7" name="Freeform 775"/>
              <p:cNvSpPr>
                <a:spLocks/>
              </p:cNvSpPr>
              <p:nvPr/>
            </p:nvSpPr>
            <p:spPr bwMode="auto">
              <a:xfrm>
                <a:off x="4433" y="2294"/>
                <a:ext cx="88" cy="31"/>
              </a:xfrm>
              <a:custGeom>
                <a:avLst/>
                <a:gdLst>
                  <a:gd name="T0" fmla="*/ 0 w 176"/>
                  <a:gd name="T1" fmla="*/ 35 h 62"/>
                  <a:gd name="T2" fmla="*/ 15 w 176"/>
                  <a:gd name="T3" fmla="*/ 47 h 62"/>
                  <a:gd name="T4" fmla="*/ 62 w 176"/>
                  <a:gd name="T5" fmla="*/ 62 h 62"/>
                  <a:gd name="T6" fmla="*/ 115 w 176"/>
                  <a:gd name="T7" fmla="*/ 55 h 62"/>
                  <a:gd name="T8" fmla="*/ 176 w 176"/>
                  <a:gd name="T9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6" h="62">
                    <a:moveTo>
                      <a:pt x="0" y="35"/>
                    </a:moveTo>
                    <a:lnTo>
                      <a:pt x="15" y="47"/>
                    </a:lnTo>
                    <a:lnTo>
                      <a:pt x="62" y="62"/>
                    </a:lnTo>
                    <a:lnTo>
                      <a:pt x="115" y="55"/>
                    </a:lnTo>
                    <a:lnTo>
                      <a:pt x="176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8" name="Freeform 776"/>
              <p:cNvSpPr>
                <a:spLocks/>
              </p:cNvSpPr>
              <p:nvPr/>
            </p:nvSpPr>
            <p:spPr bwMode="auto">
              <a:xfrm>
                <a:off x="4433" y="2311"/>
                <a:ext cx="77" cy="20"/>
              </a:xfrm>
              <a:custGeom>
                <a:avLst/>
                <a:gdLst>
                  <a:gd name="T0" fmla="*/ 0 w 154"/>
                  <a:gd name="T1" fmla="*/ 7 h 40"/>
                  <a:gd name="T2" fmla="*/ 15 w 154"/>
                  <a:gd name="T3" fmla="*/ 20 h 40"/>
                  <a:gd name="T4" fmla="*/ 47 w 154"/>
                  <a:gd name="T5" fmla="*/ 32 h 40"/>
                  <a:gd name="T6" fmla="*/ 95 w 154"/>
                  <a:gd name="T7" fmla="*/ 40 h 40"/>
                  <a:gd name="T8" fmla="*/ 154 w 154"/>
                  <a:gd name="T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40">
                    <a:moveTo>
                      <a:pt x="0" y="7"/>
                    </a:moveTo>
                    <a:lnTo>
                      <a:pt x="15" y="20"/>
                    </a:lnTo>
                    <a:lnTo>
                      <a:pt x="47" y="32"/>
                    </a:lnTo>
                    <a:lnTo>
                      <a:pt x="95" y="40"/>
                    </a:lnTo>
                    <a:lnTo>
                      <a:pt x="15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69" name="Freeform 777"/>
              <p:cNvSpPr>
                <a:spLocks/>
              </p:cNvSpPr>
              <p:nvPr/>
            </p:nvSpPr>
            <p:spPr bwMode="auto">
              <a:xfrm>
                <a:off x="4447" y="2331"/>
                <a:ext cx="41" cy="10"/>
              </a:xfrm>
              <a:custGeom>
                <a:avLst/>
                <a:gdLst>
                  <a:gd name="T0" fmla="*/ 0 w 82"/>
                  <a:gd name="T1" fmla="*/ 0 h 20"/>
                  <a:gd name="T2" fmla="*/ 8 w 82"/>
                  <a:gd name="T3" fmla="*/ 7 h 20"/>
                  <a:gd name="T4" fmla="*/ 28 w 82"/>
                  <a:gd name="T5" fmla="*/ 20 h 20"/>
                  <a:gd name="T6" fmla="*/ 82 w 82"/>
                  <a:gd name="T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2" h="20">
                    <a:moveTo>
                      <a:pt x="0" y="0"/>
                    </a:moveTo>
                    <a:lnTo>
                      <a:pt x="8" y="7"/>
                    </a:lnTo>
                    <a:lnTo>
                      <a:pt x="28" y="20"/>
                    </a:lnTo>
                    <a:lnTo>
                      <a:pt x="82" y="1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0" name="Freeform 778"/>
              <p:cNvSpPr>
                <a:spLocks/>
              </p:cNvSpPr>
              <p:nvPr/>
            </p:nvSpPr>
            <p:spPr bwMode="auto">
              <a:xfrm>
                <a:off x="4400" y="2248"/>
                <a:ext cx="47" cy="30"/>
              </a:xfrm>
              <a:custGeom>
                <a:avLst/>
                <a:gdLst>
                  <a:gd name="T0" fmla="*/ 0 w 94"/>
                  <a:gd name="T1" fmla="*/ 0 h 60"/>
                  <a:gd name="T2" fmla="*/ 7 w 94"/>
                  <a:gd name="T3" fmla="*/ 12 h 60"/>
                  <a:gd name="T4" fmla="*/ 42 w 94"/>
                  <a:gd name="T5" fmla="*/ 45 h 60"/>
                  <a:gd name="T6" fmla="*/ 94 w 94"/>
                  <a:gd name="T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4" h="60">
                    <a:moveTo>
                      <a:pt x="0" y="0"/>
                    </a:moveTo>
                    <a:lnTo>
                      <a:pt x="7" y="12"/>
                    </a:lnTo>
                    <a:lnTo>
                      <a:pt x="42" y="45"/>
                    </a:lnTo>
                    <a:lnTo>
                      <a:pt x="94" y="6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1" name="Freeform 779"/>
              <p:cNvSpPr>
                <a:spLocks/>
              </p:cNvSpPr>
              <p:nvPr/>
            </p:nvSpPr>
            <p:spPr bwMode="auto">
              <a:xfrm>
                <a:off x="4397" y="2261"/>
                <a:ext cx="30" cy="23"/>
              </a:xfrm>
              <a:custGeom>
                <a:avLst/>
                <a:gdLst>
                  <a:gd name="T0" fmla="*/ 0 w 60"/>
                  <a:gd name="T1" fmla="*/ 0 h 47"/>
                  <a:gd name="T2" fmla="*/ 5 w 60"/>
                  <a:gd name="T3" fmla="*/ 15 h 47"/>
                  <a:gd name="T4" fmla="*/ 25 w 60"/>
                  <a:gd name="T5" fmla="*/ 35 h 47"/>
                  <a:gd name="T6" fmla="*/ 60 w 60"/>
                  <a:gd name="T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0" h="47">
                    <a:moveTo>
                      <a:pt x="0" y="0"/>
                    </a:moveTo>
                    <a:lnTo>
                      <a:pt x="5" y="15"/>
                    </a:lnTo>
                    <a:lnTo>
                      <a:pt x="25" y="35"/>
                    </a:lnTo>
                    <a:lnTo>
                      <a:pt x="60" y="47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2" name="Freeform 780"/>
              <p:cNvSpPr>
                <a:spLocks/>
              </p:cNvSpPr>
              <p:nvPr/>
            </p:nvSpPr>
            <p:spPr bwMode="auto">
              <a:xfrm>
                <a:off x="4303" y="2248"/>
                <a:ext cx="87" cy="53"/>
              </a:xfrm>
              <a:custGeom>
                <a:avLst/>
                <a:gdLst>
                  <a:gd name="T0" fmla="*/ 0 w 174"/>
                  <a:gd name="T1" fmla="*/ 107 h 107"/>
                  <a:gd name="T2" fmla="*/ 20 w 174"/>
                  <a:gd name="T3" fmla="*/ 80 h 107"/>
                  <a:gd name="T4" fmla="*/ 74 w 174"/>
                  <a:gd name="T5" fmla="*/ 20 h 107"/>
                  <a:gd name="T6" fmla="*/ 174 w 174"/>
                  <a:gd name="T7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4" h="107">
                    <a:moveTo>
                      <a:pt x="0" y="107"/>
                    </a:moveTo>
                    <a:lnTo>
                      <a:pt x="20" y="80"/>
                    </a:lnTo>
                    <a:lnTo>
                      <a:pt x="74" y="20"/>
                    </a:lnTo>
                    <a:lnTo>
                      <a:pt x="17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3" name="Freeform 781"/>
              <p:cNvSpPr>
                <a:spLocks/>
              </p:cNvSpPr>
              <p:nvPr/>
            </p:nvSpPr>
            <p:spPr bwMode="auto">
              <a:xfrm>
                <a:off x="4312" y="2258"/>
                <a:ext cx="74" cy="30"/>
              </a:xfrm>
              <a:custGeom>
                <a:avLst/>
                <a:gdLst>
                  <a:gd name="T0" fmla="*/ 0 w 147"/>
                  <a:gd name="T1" fmla="*/ 60 h 60"/>
                  <a:gd name="T2" fmla="*/ 20 w 147"/>
                  <a:gd name="T3" fmla="*/ 40 h 60"/>
                  <a:gd name="T4" fmla="*/ 67 w 147"/>
                  <a:gd name="T5" fmla="*/ 0 h 60"/>
                  <a:gd name="T6" fmla="*/ 147 w 147"/>
                  <a:gd name="T7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47" h="60">
                    <a:moveTo>
                      <a:pt x="0" y="60"/>
                    </a:moveTo>
                    <a:lnTo>
                      <a:pt x="20" y="40"/>
                    </a:lnTo>
                    <a:lnTo>
                      <a:pt x="67" y="0"/>
                    </a:lnTo>
                    <a:lnTo>
                      <a:pt x="147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4" name="Freeform 782"/>
              <p:cNvSpPr>
                <a:spLocks/>
              </p:cNvSpPr>
              <p:nvPr/>
            </p:nvSpPr>
            <p:spPr bwMode="auto">
              <a:xfrm>
                <a:off x="4299" y="2614"/>
                <a:ext cx="296" cy="215"/>
              </a:xfrm>
              <a:custGeom>
                <a:avLst/>
                <a:gdLst>
                  <a:gd name="T0" fmla="*/ 422 w 591"/>
                  <a:gd name="T1" fmla="*/ 418 h 431"/>
                  <a:gd name="T2" fmla="*/ 511 w 591"/>
                  <a:gd name="T3" fmla="*/ 364 h 431"/>
                  <a:gd name="T4" fmla="*/ 544 w 591"/>
                  <a:gd name="T5" fmla="*/ 324 h 431"/>
                  <a:gd name="T6" fmla="*/ 591 w 591"/>
                  <a:gd name="T7" fmla="*/ 175 h 431"/>
                  <a:gd name="T8" fmla="*/ 578 w 591"/>
                  <a:gd name="T9" fmla="*/ 55 h 431"/>
                  <a:gd name="T10" fmla="*/ 544 w 591"/>
                  <a:gd name="T11" fmla="*/ 0 h 431"/>
                  <a:gd name="T12" fmla="*/ 559 w 591"/>
                  <a:gd name="T13" fmla="*/ 95 h 431"/>
                  <a:gd name="T14" fmla="*/ 559 w 591"/>
                  <a:gd name="T15" fmla="*/ 202 h 431"/>
                  <a:gd name="T16" fmla="*/ 551 w 591"/>
                  <a:gd name="T17" fmla="*/ 182 h 431"/>
                  <a:gd name="T18" fmla="*/ 544 w 591"/>
                  <a:gd name="T19" fmla="*/ 148 h 431"/>
                  <a:gd name="T20" fmla="*/ 544 w 591"/>
                  <a:gd name="T21" fmla="*/ 237 h 431"/>
                  <a:gd name="T22" fmla="*/ 531 w 591"/>
                  <a:gd name="T23" fmla="*/ 202 h 431"/>
                  <a:gd name="T24" fmla="*/ 524 w 591"/>
                  <a:gd name="T25" fmla="*/ 175 h 431"/>
                  <a:gd name="T26" fmla="*/ 524 w 591"/>
                  <a:gd name="T27" fmla="*/ 242 h 431"/>
                  <a:gd name="T28" fmla="*/ 511 w 591"/>
                  <a:gd name="T29" fmla="*/ 202 h 431"/>
                  <a:gd name="T30" fmla="*/ 511 w 591"/>
                  <a:gd name="T31" fmla="*/ 229 h 431"/>
                  <a:gd name="T32" fmla="*/ 491 w 591"/>
                  <a:gd name="T33" fmla="*/ 249 h 431"/>
                  <a:gd name="T34" fmla="*/ 491 w 591"/>
                  <a:gd name="T35" fmla="*/ 242 h 431"/>
                  <a:gd name="T36" fmla="*/ 484 w 591"/>
                  <a:gd name="T37" fmla="*/ 195 h 431"/>
                  <a:gd name="T38" fmla="*/ 470 w 591"/>
                  <a:gd name="T39" fmla="*/ 242 h 431"/>
                  <a:gd name="T40" fmla="*/ 470 w 591"/>
                  <a:gd name="T41" fmla="*/ 249 h 431"/>
                  <a:gd name="T42" fmla="*/ 470 w 591"/>
                  <a:gd name="T43" fmla="*/ 237 h 431"/>
                  <a:gd name="T44" fmla="*/ 464 w 591"/>
                  <a:gd name="T45" fmla="*/ 209 h 431"/>
                  <a:gd name="T46" fmla="*/ 450 w 591"/>
                  <a:gd name="T47" fmla="*/ 249 h 431"/>
                  <a:gd name="T48" fmla="*/ 444 w 591"/>
                  <a:gd name="T49" fmla="*/ 229 h 431"/>
                  <a:gd name="T50" fmla="*/ 430 w 591"/>
                  <a:gd name="T51" fmla="*/ 249 h 431"/>
                  <a:gd name="T52" fmla="*/ 422 w 591"/>
                  <a:gd name="T53" fmla="*/ 215 h 431"/>
                  <a:gd name="T54" fmla="*/ 422 w 591"/>
                  <a:gd name="T55" fmla="*/ 215 h 431"/>
                  <a:gd name="T56" fmla="*/ 417 w 591"/>
                  <a:gd name="T57" fmla="*/ 237 h 431"/>
                  <a:gd name="T58" fmla="*/ 397 w 591"/>
                  <a:gd name="T59" fmla="*/ 209 h 431"/>
                  <a:gd name="T60" fmla="*/ 370 w 591"/>
                  <a:gd name="T61" fmla="*/ 175 h 431"/>
                  <a:gd name="T62" fmla="*/ 350 w 591"/>
                  <a:gd name="T63" fmla="*/ 162 h 431"/>
                  <a:gd name="T64" fmla="*/ 335 w 591"/>
                  <a:gd name="T65" fmla="*/ 142 h 431"/>
                  <a:gd name="T66" fmla="*/ 315 w 591"/>
                  <a:gd name="T67" fmla="*/ 108 h 431"/>
                  <a:gd name="T68" fmla="*/ 295 w 591"/>
                  <a:gd name="T69" fmla="*/ 75 h 431"/>
                  <a:gd name="T70" fmla="*/ 275 w 591"/>
                  <a:gd name="T71" fmla="*/ 102 h 431"/>
                  <a:gd name="T72" fmla="*/ 256 w 591"/>
                  <a:gd name="T73" fmla="*/ 75 h 431"/>
                  <a:gd name="T74" fmla="*/ 243 w 591"/>
                  <a:gd name="T75" fmla="*/ 95 h 431"/>
                  <a:gd name="T76" fmla="*/ 228 w 591"/>
                  <a:gd name="T77" fmla="*/ 88 h 431"/>
                  <a:gd name="T78" fmla="*/ 196 w 591"/>
                  <a:gd name="T79" fmla="*/ 60 h 431"/>
                  <a:gd name="T80" fmla="*/ 181 w 591"/>
                  <a:gd name="T81" fmla="*/ 108 h 431"/>
                  <a:gd name="T82" fmla="*/ 168 w 591"/>
                  <a:gd name="T83" fmla="*/ 102 h 431"/>
                  <a:gd name="T84" fmla="*/ 174 w 591"/>
                  <a:gd name="T85" fmla="*/ 135 h 431"/>
                  <a:gd name="T86" fmla="*/ 181 w 591"/>
                  <a:gd name="T87" fmla="*/ 175 h 431"/>
                  <a:gd name="T88" fmla="*/ 161 w 591"/>
                  <a:gd name="T89" fmla="*/ 202 h 431"/>
                  <a:gd name="T90" fmla="*/ 141 w 591"/>
                  <a:gd name="T91" fmla="*/ 209 h 431"/>
                  <a:gd name="T92" fmla="*/ 121 w 591"/>
                  <a:gd name="T93" fmla="*/ 222 h 431"/>
                  <a:gd name="T94" fmla="*/ 107 w 591"/>
                  <a:gd name="T95" fmla="*/ 215 h 431"/>
                  <a:gd name="T96" fmla="*/ 87 w 591"/>
                  <a:gd name="T97" fmla="*/ 229 h 431"/>
                  <a:gd name="T98" fmla="*/ 67 w 591"/>
                  <a:gd name="T99" fmla="*/ 215 h 431"/>
                  <a:gd name="T100" fmla="*/ 40 w 591"/>
                  <a:gd name="T101" fmla="*/ 209 h 431"/>
                  <a:gd name="T102" fmla="*/ 0 w 591"/>
                  <a:gd name="T103" fmla="*/ 195 h 431"/>
                  <a:gd name="T104" fmla="*/ 20 w 591"/>
                  <a:gd name="T105" fmla="*/ 237 h 431"/>
                  <a:gd name="T106" fmla="*/ 87 w 591"/>
                  <a:gd name="T107" fmla="*/ 336 h 431"/>
                  <a:gd name="T108" fmla="*/ 121 w 591"/>
                  <a:gd name="T109" fmla="*/ 356 h 431"/>
                  <a:gd name="T110" fmla="*/ 141 w 591"/>
                  <a:gd name="T111" fmla="*/ 376 h 431"/>
                  <a:gd name="T112" fmla="*/ 201 w 591"/>
                  <a:gd name="T113" fmla="*/ 411 h 431"/>
                  <a:gd name="T114" fmla="*/ 228 w 591"/>
                  <a:gd name="T115" fmla="*/ 424 h 431"/>
                  <a:gd name="T116" fmla="*/ 248 w 591"/>
                  <a:gd name="T117" fmla="*/ 431 h 431"/>
                  <a:gd name="T118" fmla="*/ 330 w 591"/>
                  <a:gd name="T119" fmla="*/ 424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91" h="431">
                    <a:moveTo>
                      <a:pt x="330" y="431"/>
                    </a:moveTo>
                    <a:lnTo>
                      <a:pt x="377" y="431"/>
                    </a:lnTo>
                    <a:lnTo>
                      <a:pt x="422" y="418"/>
                    </a:lnTo>
                    <a:lnTo>
                      <a:pt x="464" y="404"/>
                    </a:lnTo>
                    <a:lnTo>
                      <a:pt x="491" y="384"/>
                    </a:lnTo>
                    <a:lnTo>
                      <a:pt x="511" y="364"/>
                    </a:lnTo>
                    <a:lnTo>
                      <a:pt x="531" y="344"/>
                    </a:lnTo>
                    <a:lnTo>
                      <a:pt x="537" y="329"/>
                    </a:lnTo>
                    <a:lnTo>
                      <a:pt x="544" y="324"/>
                    </a:lnTo>
                    <a:lnTo>
                      <a:pt x="544" y="324"/>
                    </a:lnTo>
                    <a:lnTo>
                      <a:pt x="584" y="242"/>
                    </a:lnTo>
                    <a:lnTo>
                      <a:pt x="591" y="175"/>
                    </a:lnTo>
                    <a:lnTo>
                      <a:pt x="591" y="108"/>
                    </a:lnTo>
                    <a:lnTo>
                      <a:pt x="591" y="108"/>
                    </a:lnTo>
                    <a:lnTo>
                      <a:pt x="578" y="55"/>
                    </a:lnTo>
                    <a:lnTo>
                      <a:pt x="551" y="13"/>
                    </a:lnTo>
                    <a:lnTo>
                      <a:pt x="544" y="0"/>
                    </a:lnTo>
                    <a:lnTo>
                      <a:pt x="544" y="0"/>
                    </a:lnTo>
                    <a:lnTo>
                      <a:pt x="551" y="48"/>
                    </a:lnTo>
                    <a:lnTo>
                      <a:pt x="559" y="80"/>
                    </a:lnTo>
                    <a:lnTo>
                      <a:pt x="559" y="95"/>
                    </a:lnTo>
                    <a:lnTo>
                      <a:pt x="559" y="95"/>
                    </a:lnTo>
                    <a:lnTo>
                      <a:pt x="564" y="155"/>
                    </a:lnTo>
                    <a:lnTo>
                      <a:pt x="559" y="202"/>
                    </a:lnTo>
                    <a:lnTo>
                      <a:pt x="559" y="215"/>
                    </a:lnTo>
                    <a:lnTo>
                      <a:pt x="559" y="215"/>
                    </a:lnTo>
                    <a:lnTo>
                      <a:pt x="551" y="182"/>
                    </a:lnTo>
                    <a:lnTo>
                      <a:pt x="544" y="162"/>
                    </a:lnTo>
                    <a:lnTo>
                      <a:pt x="544" y="148"/>
                    </a:lnTo>
                    <a:lnTo>
                      <a:pt x="544" y="148"/>
                    </a:lnTo>
                    <a:lnTo>
                      <a:pt x="544" y="189"/>
                    </a:lnTo>
                    <a:lnTo>
                      <a:pt x="544" y="222"/>
                    </a:lnTo>
                    <a:lnTo>
                      <a:pt x="544" y="237"/>
                    </a:lnTo>
                    <a:lnTo>
                      <a:pt x="544" y="237"/>
                    </a:lnTo>
                    <a:lnTo>
                      <a:pt x="537" y="222"/>
                    </a:lnTo>
                    <a:lnTo>
                      <a:pt x="531" y="202"/>
                    </a:lnTo>
                    <a:lnTo>
                      <a:pt x="524" y="182"/>
                    </a:lnTo>
                    <a:lnTo>
                      <a:pt x="524" y="175"/>
                    </a:lnTo>
                    <a:lnTo>
                      <a:pt x="524" y="175"/>
                    </a:lnTo>
                    <a:lnTo>
                      <a:pt x="524" y="209"/>
                    </a:lnTo>
                    <a:lnTo>
                      <a:pt x="524" y="229"/>
                    </a:lnTo>
                    <a:lnTo>
                      <a:pt x="524" y="242"/>
                    </a:lnTo>
                    <a:lnTo>
                      <a:pt x="524" y="242"/>
                    </a:lnTo>
                    <a:lnTo>
                      <a:pt x="517" y="222"/>
                    </a:lnTo>
                    <a:lnTo>
                      <a:pt x="511" y="202"/>
                    </a:lnTo>
                    <a:lnTo>
                      <a:pt x="511" y="195"/>
                    </a:lnTo>
                    <a:lnTo>
                      <a:pt x="511" y="195"/>
                    </a:lnTo>
                    <a:lnTo>
                      <a:pt x="511" y="229"/>
                    </a:lnTo>
                    <a:lnTo>
                      <a:pt x="504" y="195"/>
                    </a:lnTo>
                    <a:lnTo>
                      <a:pt x="497" y="249"/>
                    </a:lnTo>
                    <a:lnTo>
                      <a:pt x="491" y="249"/>
                    </a:lnTo>
                    <a:lnTo>
                      <a:pt x="491" y="249"/>
                    </a:lnTo>
                    <a:lnTo>
                      <a:pt x="491" y="242"/>
                    </a:lnTo>
                    <a:lnTo>
                      <a:pt x="491" y="242"/>
                    </a:lnTo>
                    <a:lnTo>
                      <a:pt x="484" y="229"/>
                    </a:lnTo>
                    <a:lnTo>
                      <a:pt x="484" y="209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77" y="215"/>
                    </a:lnTo>
                    <a:lnTo>
                      <a:pt x="470" y="242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37"/>
                    </a:lnTo>
                    <a:lnTo>
                      <a:pt x="470" y="237"/>
                    </a:lnTo>
                    <a:lnTo>
                      <a:pt x="464" y="229"/>
                    </a:lnTo>
                    <a:lnTo>
                      <a:pt x="464" y="215"/>
                    </a:lnTo>
                    <a:lnTo>
                      <a:pt x="464" y="209"/>
                    </a:lnTo>
                    <a:lnTo>
                      <a:pt x="464" y="209"/>
                    </a:lnTo>
                    <a:lnTo>
                      <a:pt x="457" y="229"/>
                    </a:lnTo>
                    <a:lnTo>
                      <a:pt x="450" y="249"/>
                    </a:lnTo>
                    <a:lnTo>
                      <a:pt x="450" y="256"/>
                    </a:lnTo>
                    <a:lnTo>
                      <a:pt x="450" y="256"/>
                    </a:lnTo>
                    <a:lnTo>
                      <a:pt x="444" y="229"/>
                    </a:lnTo>
                    <a:lnTo>
                      <a:pt x="437" y="237"/>
                    </a:lnTo>
                    <a:lnTo>
                      <a:pt x="430" y="249"/>
                    </a:lnTo>
                    <a:lnTo>
                      <a:pt x="430" y="249"/>
                    </a:lnTo>
                    <a:lnTo>
                      <a:pt x="430" y="249"/>
                    </a:lnTo>
                    <a:lnTo>
                      <a:pt x="422" y="237"/>
                    </a:lnTo>
                    <a:lnTo>
                      <a:pt x="422" y="215"/>
                    </a:lnTo>
                    <a:lnTo>
                      <a:pt x="422" y="202"/>
                    </a:lnTo>
                    <a:lnTo>
                      <a:pt x="422" y="202"/>
                    </a:lnTo>
                    <a:lnTo>
                      <a:pt x="422" y="215"/>
                    </a:lnTo>
                    <a:lnTo>
                      <a:pt x="417" y="229"/>
                    </a:lnTo>
                    <a:lnTo>
                      <a:pt x="417" y="237"/>
                    </a:lnTo>
                    <a:lnTo>
                      <a:pt x="417" y="237"/>
                    </a:lnTo>
                    <a:lnTo>
                      <a:pt x="410" y="215"/>
                    </a:lnTo>
                    <a:lnTo>
                      <a:pt x="402" y="175"/>
                    </a:lnTo>
                    <a:lnTo>
                      <a:pt x="397" y="209"/>
                    </a:lnTo>
                    <a:lnTo>
                      <a:pt x="383" y="175"/>
                    </a:lnTo>
                    <a:lnTo>
                      <a:pt x="377" y="202"/>
                    </a:lnTo>
                    <a:lnTo>
                      <a:pt x="370" y="175"/>
                    </a:lnTo>
                    <a:lnTo>
                      <a:pt x="370" y="189"/>
                    </a:lnTo>
                    <a:lnTo>
                      <a:pt x="355" y="142"/>
                    </a:lnTo>
                    <a:lnTo>
                      <a:pt x="350" y="162"/>
                    </a:lnTo>
                    <a:lnTo>
                      <a:pt x="350" y="169"/>
                    </a:lnTo>
                    <a:lnTo>
                      <a:pt x="343" y="135"/>
                    </a:lnTo>
                    <a:lnTo>
                      <a:pt x="335" y="142"/>
                    </a:lnTo>
                    <a:lnTo>
                      <a:pt x="330" y="115"/>
                    </a:lnTo>
                    <a:lnTo>
                      <a:pt x="330" y="102"/>
                    </a:lnTo>
                    <a:lnTo>
                      <a:pt x="315" y="108"/>
                    </a:lnTo>
                    <a:lnTo>
                      <a:pt x="310" y="88"/>
                    </a:lnTo>
                    <a:lnTo>
                      <a:pt x="310" y="102"/>
                    </a:lnTo>
                    <a:lnTo>
                      <a:pt x="295" y="75"/>
                    </a:lnTo>
                    <a:lnTo>
                      <a:pt x="295" y="102"/>
                    </a:lnTo>
                    <a:lnTo>
                      <a:pt x="288" y="80"/>
                    </a:lnTo>
                    <a:lnTo>
                      <a:pt x="275" y="102"/>
                    </a:lnTo>
                    <a:lnTo>
                      <a:pt x="268" y="75"/>
                    </a:lnTo>
                    <a:lnTo>
                      <a:pt x="263" y="95"/>
                    </a:lnTo>
                    <a:lnTo>
                      <a:pt x="256" y="75"/>
                    </a:lnTo>
                    <a:lnTo>
                      <a:pt x="256" y="95"/>
                    </a:lnTo>
                    <a:lnTo>
                      <a:pt x="243" y="75"/>
                    </a:lnTo>
                    <a:lnTo>
                      <a:pt x="243" y="95"/>
                    </a:lnTo>
                    <a:lnTo>
                      <a:pt x="236" y="80"/>
                    </a:lnTo>
                    <a:lnTo>
                      <a:pt x="228" y="75"/>
                    </a:lnTo>
                    <a:lnTo>
                      <a:pt x="228" y="88"/>
                    </a:lnTo>
                    <a:lnTo>
                      <a:pt x="208" y="60"/>
                    </a:lnTo>
                    <a:lnTo>
                      <a:pt x="208" y="95"/>
                    </a:lnTo>
                    <a:lnTo>
                      <a:pt x="196" y="60"/>
                    </a:lnTo>
                    <a:lnTo>
                      <a:pt x="196" y="108"/>
                    </a:lnTo>
                    <a:lnTo>
                      <a:pt x="174" y="55"/>
                    </a:lnTo>
                    <a:lnTo>
                      <a:pt x="181" y="108"/>
                    </a:lnTo>
                    <a:lnTo>
                      <a:pt x="161" y="60"/>
                    </a:lnTo>
                    <a:lnTo>
                      <a:pt x="161" y="75"/>
                    </a:lnTo>
                    <a:lnTo>
                      <a:pt x="168" y="102"/>
                    </a:lnTo>
                    <a:lnTo>
                      <a:pt x="174" y="115"/>
                    </a:lnTo>
                    <a:lnTo>
                      <a:pt x="174" y="115"/>
                    </a:lnTo>
                    <a:lnTo>
                      <a:pt x="174" y="135"/>
                    </a:lnTo>
                    <a:lnTo>
                      <a:pt x="181" y="155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74" y="189"/>
                    </a:lnTo>
                    <a:lnTo>
                      <a:pt x="161" y="202"/>
                    </a:lnTo>
                    <a:lnTo>
                      <a:pt x="161" y="202"/>
                    </a:lnTo>
                    <a:lnTo>
                      <a:pt x="161" y="202"/>
                    </a:lnTo>
                    <a:lnTo>
                      <a:pt x="154" y="202"/>
                    </a:lnTo>
                    <a:lnTo>
                      <a:pt x="141" y="209"/>
                    </a:lnTo>
                    <a:lnTo>
                      <a:pt x="129" y="209"/>
                    </a:lnTo>
                    <a:lnTo>
                      <a:pt x="129" y="209"/>
                    </a:lnTo>
                    <a:lnTo>
                      <a:pt x="121" y="222"/>
                    </a:lnTo>
                    <a:lnTo>
                      <a:pt x="121" y="215"/>
                    </a:lnTo>
                    <a:lnTo>
                      <a:pt x="114" y="229"/>
                    </a:lnTo>
                    <a:lnTo>
                      <a:pt x="107" y="215"/>
                    </a:lnTo>
                    <a:lnTo>
                      <a:pt x="101" y="237"/>
                    </a:lnTo>
                    <a:lnTo>
                      <a:pt x="94" y="222"/>
                    </a:lnTo>
                    <a:lnTo>
                      <a:pt x="87" y="229"/>
                    </a:lnTo>
                    <a:lnTo>
                      <a:pt x="81" y="215"/>
                    </a:lnTo>
                    <a:lnTo>
                      <a:pt x="74" y="222"/>
                    </a:lnTo>
                    <a:lnTo>
                      <a:pt x="67" y="215"/>
                    </a:lnTo>
                    <a:lnTo>
                      <a:pt x="61" y="222"/>
                    </a:lnTo>
                    <a:lnTo>
                      <a:pt x="47" y="209"/>
                    </a:lnTo>
                    <a:lnTo>
                      <a:pt x="40" y="209"/>
                    </a:lnTo>
                    <a:lnTo>
                      <a:pt x="20" y="195"/>
                    </a:lnTo>
                    <a:lnTo>
                      <a:pt x="0" y="189"/>
                    </a:lnTo>
                    <a:lnTo>
                      <a:pt x="0" y="195"/>
                    </a:lnTo>
                    <a:lnTo>
                      <a:pt x="14" y="215"/>
                    </a:lnTo>
                    <a:lnTo>
                      <a:pt x="20" y="237"/>
                    </a:lnTo>
                    <a:lnTo>
                      <a:pt x="20" y="237"/>
                    </a:lnTo>
                    <a:lnTo>
                      <a:pt x="34" y="269"/>
                    </a:lnTo>
                    <a:lnTo>
                      <a:pt x="61" y="309"/>
                    </a:lnTo>
                    <a:lnTo>
                      <a:pt x="87" y="336"/>
                    </a:lnTo>
                    <a:lnTo>
                      <a:pt x="101" y="351"/>
                    </a:lnTo>
                    <a:lnTo>
                      <a:pt x="101" y="351"/>
                    </a:lnTo>
                    <a:lnTo>
                      <a:pt x="121" y="356"/>
                    </a:lnTo>
                    <a:lnTo>
                      <a:pt x="114" y="344"/>
                    </a:lnTo>
                    <a:lnTo>
                      <a:pt x="121" y="356"/>
                    </a:lnTo>
                    <a:lnTo>
                      <a:pt x="141" y="376"/>
                    </a:lnTo>
                    <a:lnTo>
                      <a:pt x="174" y="396"/>
                    </a:lnTo>
                    <a:lnTo>
                      <a:pt x="174" y="396"/>
                    </a:lnTo>
                    <a:lnTo>
                      <a:pt x="201" y="411"/>
                    </a:lnTo>
                    <a:lnTo>
                      <a:pt x="221" y="424"/>
                    </a:lnTo>
                    <a:lnTo>
                      <a:pt x="228" y="424"/>
                    </a:lnTo>
                    <a:lnTo>
                      <a:pt x="228" y="424"/>
                    </a:lnTo>
                    <a:lnTo>
                      <a:pt x="228" y="418"/>
                    </a:lnTo>
                    <a:lnTo>
                      <a:pt x="236" y="431"/>
                    </a:lnTo>
                    <a:lnTo>
                      <a:pt x="248" y="431"/>
                    </a:lnTo>
                    <a:lnTo>
                      <a:pt x="275" y="431"/>
                    </a:lnTo>
                    <a:lnTo>
                      <a:pt x="330" y="424"/>
                    </a:lnTo>
                    <a:lnTo>
                      <a:pt x="330" y="424"/>
                    </a:lnTo>
                    <a:lnTo>
                      <a:pt x="303" y="431"/>
                    </a:lnTo>
                    <a:lnTo>
                      <a:pt x="330" y="431"/>
                    </a:lnTo>
                    <a:close/>
                  </a:path>
                </a:pathLst>
              </a:custGeom>
              <a:solidFill>
                <a:srgbClr val="8C7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5" name="Freeform 783"/>
              <p:cNvSpPr>
                <a:spLocks/>
              </p:cNvSpPr>
              <p:nvPr/>
            </p:nvSpPr>
            <p:spPr bwMode="auto">
              <a:xfrm>
                <a:off x="4299" y="2701"/>
                <a:ext cx="296" cy="128"/>
              </a:xfrm>
              <a:custGeom>
                <a:avLst/>
                <a:gdLst>
                  <a:gd name="T0" fmla="*/ 591 w 591"/>
                  <a:gd name="T1" fmla="*/ 0 h 256"/>
                  <a:gd name="T2" fmla="*/ 584 w 591"/>
                  <a:gd name="T3" fmla="*/ 47 h 256"/>
                  <a:gd name="T4" fmla="*/ 571 w 591"/>
                  <a:gd name="T5" fmla="*/ 94 h 256"/>
                  <a:gd name="T6" fmla="*/ 544 w 591"/>
                  <a:gd name="T7" fmla="*/ 149 h 256"/>
                  <a:gd name="T8" fmla="*/ 544 w 591"/>
                  <a:gd name="T9" fmla="*/ 149 h 256"/>
                  <a:gd name="T10" fmla="*/ 517 w 591"/>
                  <a:gd name="T11" fmla="*/ 181 h 256"/>
                  <a:gd name="T12" fmla="*/ 450 w 591"/>
                  <a:gd name="T13" fmla="*/ 236 h 256"/>
                  <a:gd name="T14" fmla="*/ 330 w 591"/>
                  <a:gd name="T15" fmla="*/ 256 h 256"/>
                  <a:gd name="T16" fmla="*/ 330 w 591"/>
                  <a:gd name="T17" fmla="*/ 256 h 256"/>
                  <a:gd name="T18" fmla="*/ 303 w 591"/>
                  <a:gd name="T19" fmla="*/ 256 h 256"/>
                  <a:gd name="T20" fmla="*/ 330 w 591"/>
                  <a:gd name="T21" fmla="*/ 249 h 256"/>
                  <a:gd name="T22" fmla="*/ 275 w 591"/>
                  <a:gd name="T23" fmla="*/ 256 h 256"/>
                  <a:gd name="T24" fmla="*/ 248 w 591"/>
                  <a:gd name="T25" fmla="*/ 256 h 256"/>
                  <a:gd name="T26" fmla="*/ 236 w 591"/>
                  <a:gd name="T27" fmla="*/ 256 h 256"/>
                  <a:gd name="T28" fmla="*/ 236 w 591"/>
                  <a:gd name="T29" fmla="*/ 256 h 256"/>
                  <a:gd name="T30" fmla="*/ 228 w 591"/>
                  <a:gd name="T31" fmla="*/ 243 h 256"/>
                  <a:gd name="T32" fmla="*/ 228 w 591"/>
                  <a:gd name="T33" fmla="*/ 249 h 256"/>
                  <a:gd name="T34" fmla="*/ 221 w 591"/>
                  <a:gd name="T35" fmla="*/ 249 h 256"/>
                  <a:gd name="T36" fmla="*/ 201 w 591"/>
                  <a:gd name="T37" fmla="*/ 236 h 256"/>
                  <a:gd name="T38" fmla="*/ 174 w 591"/>
                  <a:gd name="T39" fmla="*/ 221 h 256"/>
                  <a:gd name="T40" fmla="*/ 174 w 591"/>
                  <a:gd name="T41" fmla="*/ 221 h 256"/>
                  <a:gd name="T42" fmla="*/ 141 w 591"/>
                  <a:gd name="T43" fmla="*/ 201 h 256"/>
                  <a:gd name="T44" fmla="*/ 121 w 591"/>
                  <a:gd name="T45" fmla="*/ 181 h 256"/>
                  <a:gd name="T46" fmla="*/ 114 w 591"/>
                  <a:gd name="T47" fmla="*/ 169 h 256"/>
                  <a:gd name="T48" fmla="*/ 114 w 591"/>
                  <a:gd name="T49" fmla="*/ 169 h 256"/>
                  <a:gd name="T50" fmla="*/ 121 w 591"/>
                  <a:gd name="T51" fmla="*/ 181 h 256"/>
                  <a:gd name="T52" fmla="*/ 101 w 591"/>
                  <a:gd name="T53" fmla="*/ 176 h 256"/>
                  <a:gd name="T54" fmla="*/ 87 w 591"/>
                  <a:gd name="T55" fmla="*/ 161 h 256"/>
                  <a:gd name="T56" fmla="*/ 61 w 591"/>
                  <a:gd name="T57" fmla="*/ 134 h 256"/>
                  <a:gd name="T58" fmla="*/ 34 w 591"/>
                  <a:gd name="T59" fmla="*/ 94 h 256"/>
                  <a:gd name="T60" fmla="*/ 20 w 591"/>
                  <a:gd name="T61" fmla="*/ 62 h 256"/>
                  <a:gd name="T62" fmla="*/ 20 w 591"/>
                  <a:gd name="T63" fmla="*/ 62 h 256"/>
                  <a:gd name="T64" fmla="*/ 14 w 591"/>
                  <a:gd name="T65" fmla="*/ 40 h 256"/>
                  <a:gd name="T66" fmla="*/ 0 w 591"/>
                  <a:gd name="T67" fmla="*/ 20 h 256"/>
                  <a:gd name="T68" fmla="*/ 0 w 591"/>
                  <a:gd name="T69" fmla="*/ 14 h 256"/>
                  <a:gd name="T70" fmla="*/ 0 w 591"/>
                  <a:gd name="T71" fmla="*/ 14 h 256"/>
                  <a:gd name="T72" fmla="*/ 27 w 591"/>
                  <a:gd name="T73" fmla="*/ 34 h 256"/>
                  <a:gd name="T74" fmla="*/ 81 w 591"/>
                  <a:gd name="T75" fmla="*/ 67 h 256"/>
                  <a:gd name="T76" fmla="*/ 134 w 591"/>
                  <a:gd name="T77" fmla="*/ 94 h 256"/>
                  <a:gd name="T78" fmla="*/ 134 w 591"/>
                  <a:gd name="T79" fmla="*/ 94 h 256"/>
                  <a:gd name="T80" fmla="*/ 196 w 591"/>
                  <a:gd name="T81" fmla="*/ 114 h 256"/>
                  <a:gd name="T82" fmla="*/ 288 w 591"/>
                  <a:gd name="T83" fmla="*/ 129 h 256"/>
                  <a:gd name="T84" fmla="*/ 370 w 591"/>
                  <a:gd name="T85" fmla="*/ 134 h 256"/>
                  <a:gd name="T86" fmla="*/ 370 w 591"/>
                  <a:gd name="T87" fmla="*/ 134 h 256"/>
                  <a:gd name="T88" fmla="*/ 437 w 591"/>
                  <a:gd name="T89" fmla="*/ 129 h 256"/>
                  <a:gd name="T90" fmla="*/ 511 w 591"/>
                  <a:gd name="T91" fmla="*/ 114 h 256"/>
                  <a:gd name="T92" fmla="*/ 551 w 591"/>
                  <a:gd name="T93" fmla="*/ 81 h 256"/>
                  <a:gd name="T94" fmla="*/ 551 w 591"/>
                  <a:gd name="T95" fmla="*/ 81 h 256"/>
                  <a:gd name="T96" fmla="*/ 571 w 591"/>
                  <a:gd name="T97" fmla="*/ 47 h 256"/>
                  <a:gd name="T98" fmla="*/ 584 w 591"/>
                  <a:gd name="T99" fmla="*/ 14 h 256"/>
                  <a:gd name="T100" fmla="*/ 591 w 591"/>
                  <a:gd name="T101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91" h="256">
                    <a:moveTo>
                      <a:pt x="591" y="0"/>
                    </a:moveTo>
                    <a:lnTo>
                      <a:pt x="584" y="47"/>
                    </a:lnTo>
                    <a:lnTo>
                      <a:pt x="571" y="94"/>
                    </a:lnTo>
                    <a:lnTo>
                      <a:pt x="544" y="149"/>
                    </a:lnTo>
                    <a:lnTo>
                      <a:pt x="544" y="149"/>
                    </a:lnTo>
                    <a:lnTo>
                      <a:pt x="517" y="181"/>
                    </a:lnTo>
                    <a:lnTo>
                      <a:pt x="450" y="236"/>
                    </a:lnTo>
                    <a:lnTo>
                      <a:pt x="330" y="256"/>
                    </a:lnTo>
                    <a:lnTo>
                      <a:pt x="330" y="256"/>
                    </a:lnTo>
                    <a:lnTo>
                      <a:pt x="303" y="256"/>
                    </a:lnTo>
                    <a:lnTo>
                      <a:pt x="330" y="249"/>
                    </a:lnTo>
                    <a:lnTo>
                      <a:pt x="275" y="256"/>
                    </a:lnTo>
                    <a:lnTo>
                      <a:pt x="248" y="256"/>
                    </a:lnTo>
                    <a:lnTo>
                      <a:pt x="236" y="256"/>
                    </a:lnTo>
                    <a:lnTo>
                      <a:pt x="236" y="256"/>
                    </a:lnTo>
                    <a:lnTo>
                      <a:pt x="228" y="243"/>
                    </a:lnTo>
                    <a:lnTo>
                      <a:pt x="228" y="249"/>
                    </a:lnTo>
                    <a:lnTo>
                      <a:pt x="221" y="249"/>
                    </a:lnTo>
                    <a:lnTo>
                      <a:pt x="201" y="236"/>
                    </a:lnTo>
                    <a:lnTo>
                      <a:pt x="174" y="221"/>
                    </a:lnTo>
                    <a:lnTo>
                      <a:pt x="174" y="221"/>
                    </a:lnTo>
                    <a:lnTo>
                      <a:pt x="141" y="201"/>
                    </a:lnTo>
                    <a:lnTo>
                      <a:pt x="121" y="181"/>
                    </a:lnTo>
                    <a:lnTo>
                      <a:pt x="114" y="169"/>
                    </a:lnTo>
                    <a:lnTo>
                      <a:pt x="114" y="169"/>
                    </a:lnTo>
                    <a:lnTo>
                      <a:pt x="121" y="181"/>
                    </a:lnTo>
                    <a:lnTo>
                      <a:pt x="101" y="176"/>
                    </a:lnTo>
                    <a:lnTo>
                      <a:pt x="87" y="161"/>
                    </a:lnTo>
                    <a:lnTo>
                      <a:pt x="61" y="134"/>
                    </a:lnTo>
                    <a:lnTo>
                      <a:pt x="34" y="94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14" y="40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7" y="34"/>
                    </a:lnTo>
                    <a:lnTo>
                      <a:pt x="81" y="67"/>
                    </a:lnTo>
                    <a:lnTo>
                      <a:pt x="134" y="94"/>
                    </a:lnTo>
                    <a:lnTo>
                      <a:pt x="134" y="94"/>
                    </a:lnTo>
                    <a:lnTo>
                      <a:pt x="196" y="114"/>
                    </a:lnTo>
                    <a:lnTo>
                      <a:pt x="288" y="129"/>
                    </a:lnTo>
                    <a:lnTo>
                      <a:pt x="370" y="134"/>
                    </a:lnTo>
                    <a:lnTo>
                      <a:pt x="370" y="134"/>
                    </a:lnTo>
                    <a:lnTo>
                      <a:pt x="437" y="129"/>
                    </a:lnTo>
                    <a:lnTo>
                      <a:pt x="511" y="114"/>
                    </a:lnTo>
                    <a:lnTo>
                      <a:pt x="551" y="81"/>
                    </a:lnTo>
                    <a:lnTo>
                      <a:pt x="551" y="81"/>
                    </a:lnTo>
                    <a:lnTo>
                      <a:pt x="571" y="47"/>
                    </a:lnTo>
                    <a:lnTo>
                      <a:pt x="584" y="14"/>
                    </a:lnTo>
                    <a:lnTo>
                      <a:pt x="591" y="0"/>
                    </a:lnTo>
                    <a:close/>
                  </a:path>
                </a:pathLst>
              </a:custGeom>
              <a:solidFill>
                <a:srgbClr val="8C7A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6" name="Freeform 784"/>
              <p:cNvSpPr>
                <a:spLocks/>
              </p:cNvSpPr>
              <p:nvPr/>
            </p:nvSpPr>
            <p:spPr bwMode="auto">
              <a:xfrm>
                <a:off x="4299" y="2708"/>
                <a:ext cx="296" cy="121"/>
              </a:xfrm>
              <a:custGeom>
                <a:avLst/>
                <a:gdLst>
                  <a:gd name="T0" fmla="*/ 134 w 591"/>
                  <a:gd name="T1" fmla="*/ 87 h 242"/>
                  <a:gd name="T2" fmla="*/ 196 w 591"/>
                  <a:gd name="T3" fmla="*/ 107 h 242"/>
                  <a:gd name="T4" fmla="*/ 283 w 591"/>
                  <a:gd name="T5" fmla="*/ 127 h 242"/>
                  <a:gd name="T6" fmla="*/ 363 w 591"/>
                  <a:gd name="T7" fmla="*/ 135 h 242"/>
                  <a:gd name="T8" fmla="*/ 363 w 591"/>
                  <a:gd name="T9" fmla="*/ 135 h 242"/>
                  <a:gd name="T10" fmla="*/ 430 w 591"/>
                  <a:gd name="T11" fmla="*/ 127 h 242"/>
                  <a:gd name="T12" fmla="*/ 504 w 591"/>
                  <a:gd name="T13" fmla="*/ 107 h 242"/>
                  <a:gd name="T14" fmla="*/ 551 w 591"/>
                  <a:gd name="T15" fmla="*/ 80 h 242"/>
                  <a:gd name="T16" fmla="*/ 551 w 591"/>
                  <a:gd name="T17" fmla="*/ 80 h 242"/>
                  <a:gd name="T18" fmla="*/ 564 w 591"/>
                  <a:gd name="T19" fmla="*/ 48 h 242"/>
                  <a:gd name="T20" fmla="*/ 584 w 591"/>
                  <a:gd name="T21" fmla="*/ 13 h 242"/>
                  <a:gd name="T22" fmla="*/ 591 w 591"/>
                  <a:gd name="T23" fmla="*/ 0 h 242"/>
                  <a:gd name="T24" fmla="*/ 591 w 591"/>
                  <a:gd name="T25" fmla="*/ 0 h 242"/>
                  <a:gd name="T26" fmla="*/ 584 w 591"/>
                  <a:gd name="T27" fmla="*/ 40 h 242"/>
                  <a:gd name="T28" fmla="*/ 571 w 591"/>
                  <a:gd name="T29" fmla="*/ 87 h 242"/>
                  <a:gd name="T30" fmla="*/ 544 w 591"/>
                  <a:gd name="T31" fmla="*/ 135 h 242"/>
                  <a:gd name="T32" fmla="*/ 544 w 591"/>
                  <a:gd name="T33" fmla="*/ 135 h 242"/>
                  <a:gd name="T34" fmla="*/ 517 w 591"/>
                  <a:gd name="T35" fmla="*/ 167 h 242"/>
                  <a:gd name="T36" fmla="*/ 450 w 591"/>
                  <a:gd name="T37" fmla="*/ 222 h 242"/>
                  <a:gd name="T38" fmla="*/ 330 w 591"/>
                  <a:gd name="T39" fmla="*/ 242 h 242"/>
                  <a:gd name="T40" fmla="*/ 330 w 591"/>
                  <a:gd name="T41" fmla="*/ 242 h 242"/>
                  <a:gd name="T42" fmla="*/ 303 w 591"/>
                  <a:gd name="T43" fmla="*/ 242 h 242"/>
                  <a:gd name="T44" fmla="*/ 330 w 591"/>
                  <a:gd name="T45" fmla="*/ 235 h 242"/>
                  <a:gd name="T46" fmla="*/ 275 w 591"/>
                  <a:gd name="T47" fmla="*/ 242 h 242"/>
                  <a:gd name="T48" fmla="*/ 248 w 591"/>
                  <a:gd name="T49" fmla="*/ 242 h 242"/>
                  <a:gd name="T50" fmla="*/ 236 w 591"/>
                  <a:gd name="T51" fmla="*/ 242 h 242"/>
                  <a:gd name="T52" fmla="*/ 236 w 591"/>
                  <a:gd name="T53" fmla="*/ 242 h 242"/>
                  <a:gd name="T54" fmla="*/ 228 w 591"/>
                  <a:gd name="T55" fmla="*/ 229 h 242"/>
                  <a:gd name="T56" fmla="*/ 228 w 591"/>
                  <a:gd name="T57" fmla="*/ 235 h 242"/>
                  <a:gd name="T58" fmla="*/ 221 w 591"/>
                  <a:gd name="T59" fmla="*/ 235 h 242"/>
                  <a:gd name="T60" fmla="*/ 201 w 591"/>
                  <a:gd name="T61" fmla="*/ 222 h 242"/>
                  <a:gd name="T62" fmla="*/ 174 w 591"/>
                  <a:gd name="T63" fmla="*/ 207 h 242"/>
                  <a:gd name="T64" fmla="*/ 174 w 591"/>
                  <a:gd name="T65" fmla="*/ 207 h 242"/>
                  <a:gd name="T66" fmla="*/ 141 w 591"/>
                  <a:gd name="T67" fmla="*/ 187 h 242"/>
                  <a:gd name="T68" fmla="*/ 121 w 591"/>
                  <a:gd name="T69" fmla="*/ 167 h 242"/>
                  <a:gd name="T70" fmla="*/ 114 w 591"/>
                  <a:gd name="T71" fmla="*/ 155 h 242"/>
                  <a:gd name="T72" fmla="*/ 114 w 591"/>
                  <a:gd name="T73" fmla="*/ 155 h 242"/>
                  <a:gd name="T74" fmla="*/ 121 w 591"/>
                  <a:gd name="T75" fmla="*/ 167 h 242"/>
                  <a:gd name="T76" fmla="*/ 101 w 591"/>
                  <a:gd name="T77" fmla="*/ 162 h 242"/>
                  <a:gd name="T78" fmla="*/ 81 w 591"/>
                  <a:gd name="T79" fmla="*/ 140 h 242"/>
                  <a:gd name="T80" fmla="*/ 47 w 591"/>
                  <a:gd name="T81" fmla="*/ 95 h 242"/>
                  <a:gd name="T82" fmla="*/ 27 w 591"/>
                  <a:gd name="T83" fmla="*/ 53 h 242"/>
                  <a:gd name="T84" fmla="*/ 27 w 591"/>
                  <a:gd name="T85" fmla="*/ 53 h 242"/>
                  <a:gd name="T86" fmla="*/ 14 w 591"/>
                  <a:gd name="T87" fmla="*/ 33 h 242"/>
                  <a:gd name="T88" fmla="*/ 0 w 591"/>
                  <a:gd name="T89" fmla="*/ 13 h 242"/>
                  <a:gd name="T90" fmla="*/ 0 w 591"/>
                  <a:gd name="T91" fmla="*/ 6 h 242"/>
                  <a:gd name="T92" fmla="*/ 0 w 591"/>
                  <a:gd name="T93" fmla="*/ 6 h 242"/>
                  <a:gd name="T94" fmla="*/ 27 w 591"/>
                  <a:gd name="T95" fmla="*/ 26 h 242"/>
                  <a:gd name="T96" fmla="*/ 81 w 591"/>
                  <a:gd name="T97" fmla="*/ 60 h 242"/>
                  <a:gd name="T98" fmla="*/ 134 w 591"/>
                  <a:gd name="T99" fmla="*/ 87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91" h="242">
                    <a:moveTo>
                      <a:pt x="134" y="87"/>
                    </a:moveTo>
                    <a:lnTo>
                      <a:pt x="196" y="107"/>
                    </a:lnTo>
                    <a:lnTo>
                      <a:pt x="283" y="127"/>
                    </a:lnTo>
                    <a:lnTo>
                      <a:pt x="363" y="135"/>
                    </a:lnTo>
                    <a:lnTo>
                      <a:pt x="363" y="135"/>
                    </a:lnTo>
                    <a:lnTo>
                      <a:pt x="430" y="127"/>
                    </a:lnTo>
                    <a:lnTo>
                      <a:pt x="504" y="107"/>
                    </a:lnTo>
                    <a:lnTo>
                      <a:pt x="551" y="80"/>
                    </a:lnTo>
                    <a:lnTo>
                      <a:pt x="551" y="80"/>
                    </a:lnTo>
                    <a:lnTo>
                      <a:pt x="564" y="48"/>
                    </a:lnTo>
                    <a:lnTo>
                      <a:pt x="584" y="13"/>
                    </a:lnTo>
                    <a:lnTo>
                      <a:pt x="591" y="0"/>
                    </a:lnTo>
                    <a:lnTo>
                      <a:pt x="591" y="0"/>
                    </a:lnTo>
                    <a:lnTo>
                      <a:pt x="584" y="40"/>
                    </a:lnTo>
                    <a:lnTo>
                      <a:pt x="571" y="87"/>
                    </a:lnTo>
                    <a:lnTo>
                      <a:pt x="544" y="135"/>
                    </a:lnTo>
                    <a:lnTo>
                      <a:pt x="544" y="135"/>
                    </a:lnTo>
                    <a:lnTo>
                      <a:pt x="517" y="167"/>
                    </a:lnTo>
                    <a:lnTo>
                      <a:pt x="450" y="222"/>
                    </a:lnTo>
                    <a:lnTo>
                      <a:pt x="330" y="242"/>
                    </a:lnTo>
                    <a:lnTo>
                      <a:pt x="330" y="242"/>
                    </a:lnTo>
                    <a:lnTo>
                      <a:pt x="303" y="242"/>
                    </a:lnTo>
                    <a:lnTo>
                      <a:pt x="330" y="235"/>
                    </a:lnTo>
                    <a:lnTo>
                      <a:pt x="275" y="242"/>
                    </a:lnTo>
                    <a:lnTo>
                      <a:pt x="248" y="242"/>
                    </a:lnTo>
                    <a:lnTo>
                      <a:pt x="236" y="242"/>
                    </a:lnTo>
                    <a:lnTo>
                      <a:pt x="236" y="242"/>
                    </a:lnTo>
                    <a:lnTo>
                      <a:pt x="228" y="229"/>
                    </a:lnTo>
                    <a:lnTo>
                      <a:pt x="228" y="235"/>
                    </a:lnTo>
                    <a:lnTo>
                      <a:pt x="221" y="235"/>
                    </a:lnTo>
                    <a:lnTo>
                      <a:pt x="201" y="222"/>
                    </a:lnTo>
                    <a:lnTo>
                      <a:pt x="174" y="207"/>
                    </a:lnTo>
                    <a:lnTo>
                      <a:pt x="174" y="207"/>
                    </a:lnTo>
                    <a:lnTo>
                      <a:pt x="141" y="187"/>
                    </a:lnTo>
                    <a:lnTo>
                      <a:pt x="121" y="167"/>
                    </a:lnTo>
                    <a:lnTo>
                      <a:pt x="114" y="155"/>
                    </a:lnTo>
                    <a:lnTo>
                      <a:pt x="114" y="155"/>
                    </a:lnTo>
                    <a:lnTo>
                      <a:pt x="121" y="167"/>
                    </a:lnTo>
                    <a:lnTo>
                      <a:pt x="101" y="162"/>
                    </a:lnTo>
                    <a:lnTo>
                      <a:pt x="81" y="140"/>
                    </a:lnTo>
                    <a:lnTo>
                      <a:pt x="47" y="95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14" y="33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7" y="26"/>
                    </a:lnTo>
                    <a:lnTo>
                      <a:pt x="81" y="60"/>
                    </a:lnTo>
                    <a:lnTo>
                      <a:pt x="134" y="87"/>
                    </a:lnTo>
                    <a:close/>
                  </a:path>
                </a:pathLst>
              </a:custGeom>
              <a:solidFill>
                <a:srgbClr val="8876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7" name="Freeform 785"/>
              <p:cNvSpPr>
                <a:spLocks/>
              </p:cNvSpPr>
              <p:nvPr/>
            </p:nvSpPr>
            <p:spPr bwMode="auto">
              <a:xfrm>
                <a:off x="4303" y="2711"/>
                <a:ext cx="288" cy="118"/>
              </a:xfrm>
              <a:custGeom>
                <a:avLst/>
                <a:gdLst>
                  <a:gd name="T0" fmla="*/ 127 w 577"/>
                  <a:gd name="T1" fmla="*/ 89 h 236"/>
                  <a:gd name="T2" fmla="*/ 181 w 577"/>
                  <a:gd name="T3" fmla="*/ 109 h 236"/>
                  <a:gd name="T4" fmla="*/ 268 w 577"/>
                  <a:gd name="T5" fmla="*/ 129 h 236"/>
                  <a:gd name="T6" fmla="*/ 356 w 577"/>
                  <a:gd name="T7" fmla="*/ 134 h 236"/>
                  <a:gd name="T8" fmla="*/ 356 w 577"/>
                  <a:gd name="T9" fmla="*/ 134 h 236"/>
                  <a:gd name="T10" fmla="*/ 423 w 577"/>
                  <a:gd name="T11" fmla="*/ 129 h 236"/>
                  <a:gd name="T12" fmla="*/ 497 w 577"/>
                  <a:gd name="T13" fmla="*/ 109 h 236"/>
                  <a:gd name="T14" fmla="*/ 537 w 577"/>
                  <a:gd name="T15" fmla="*/ 81 h 236"/>
                  <a:gd name="T16" fmla="*/ 537 w 577"/>
                  <a:gd name="T17" fmla="*/ 81 h 236"/>
                  <a:gd name="T18" fmla="*/ 557 w 577"/>
                  <a:gd name="T19" fmla="*/ 47 h 236"/>
                  <a:gd name="T20" fmla="*/ 571 w 577"/>
                  <a:gd name="T21" fmla="*/ 14 h 236"/>
                  <a:gd name="T22" fmla="*/ 577 w 577"/>
                  <a:gd name="T23" fmla="*/ 0 h 236"/>
                  <a:gd name="T24" fmla="*/ 577 w 577"/>
                  <a:gd name="T25" fmla="*/ 0 h 236"/>
                  <a:gd name="T26" fmla="*/ 571 w 577"/>
                  <a:gd name="T27" fmla="*/ 42 h 236"/>
                  <a:gd name="T28" fmla="*/ 557 w 577"/>
                  <a:gd name="T29" fmla="*/ 89 h 236"/>
                  <a:gd name="T30" fmla="*/ 537 w 577"/>
                  <a:gd name="T31" fmla="*/ 129 h 236"/>
                  <a:gd name="T32" fmla="*/ 537 w 577"/>
                  <a:gd name="T33" fmla="*/ 129 h 236"/>
                  <a:gd name="T34" fmla="*/ 510 w 577"/>
                  <a:gd name="T35" fmla="*/ 161 h 236"/>
                  <a:gd name="T36" fmla="*/ 443 w 577"/>
                  <a:gd name="T37" fmla="*/ 216 h 236"/>
                  <a:gd name="T38" fmla="*/ 323 w 577"/>
                  <a:gd name="T39" fmla="*/ 236 h 236"/>
                  <a:gd name="T40" fmla="*/ 323 w 577"/>
                  <a:gd name="T41" fmla="*/ 236 h 236"/>
                  <a:gd name="T42" fmla="*/ 296 w 577"/>
                  <a:gd name="T43" fmla="*/ 236 h 236"/>
                  <a:gd name="T44" fmla="*/ 323 w 577"/>
                  <a:gd name="T45" fmla="*/ 229 h 236"/>
                  <a:gd name="T46" fmla="*/ 268 w 577"/>
                  <a:gd name="T47" fmla="*/ 236 h 236"/>
                  <a:gd name="T48" fmla="*/ 241 w 577"/>
                  <a:gd name="T49" fmla="*/ 236 h 236"/>
                  <a:gd name="T50" fmla="*/ 229 w 577"/>
                  <a:gd name="T51" fmla="*/ 236 h 236"/>
                  <a:gd name="T52" fmla="*/ 229 w 577"/>
                  <a:gd name="T53" fmla="*/ 236 h 236"/>
                  <a:gd name="T54" fmla="*/ 221 w 577"/>
                  <a:gd name="T55" fmla="*/ 223 h 236"/>
                  <a:gd name="T56" fmla="*/ 221 w 577"/>
                  <a:gd name="T57" fmla="*/ 229 h 236"/>
                  <a:gd name="T58" fmla="*/ 214 w 577"/>
                  <a:gd name="T59" fmla="*/ 229 h 236"/>
                  <a:gd name="T60" fmla="*/ 194 w 577"/>
                  <a:gd name="T61" fmla="*/ 216 h 236"/>
                  <a:gd name="T62" fmla="*/ 167 w 577"/>
                  <a:gd name="T63" fmla="*/ 201 h 236"/>
                  <a:gd name="T64" fmla="*/ 167 w 577"/>
                  <a:gd name="T65" fmla="*/ 201 h 236"/>
                  <a:gd name="T66" fmla="*/ 134 w 577"/>
                  <a:gd name="T67" fmla="*/ 181 h 236"/>
                  <a:gd name="T68" fmla="*/ 114 w 577"/>
                  <a:gd name="T69" fmla="*/ 161 h 236"/>
                  <a:gd name="T70" fmla="*/ 107 w 577"/>
                  <a:gd name="T71" fmla="*/ 149 h 236"/>
                  <a:gd name="T72" fmla="*/ 107 w 577"/>
                  <a:gd name="T73" fmla="*/ 149 h 236"/>
                  <a:gd name="T74" fmla="*/ 114 w 577"/>
                  <a:gd name="T75" fmla="*/ 161 h 236"/>
                  <a:gd name="T76" fmla="*/ 94 w 577"/>
                  <a:gd name="T77" fmla="*/ 156 h 236"/>
                  <a:gd name="T78" fmla="*/ 74 w 577"/>
                  <a:gd name="T79" fmla="*/ 134 h 236"/>
                  <a:gd name="T80" fmla="*/ 47 w 577"/>
                  <a:gd name="T81" fmla="*/ 94 h 236"/>
                  <a:gd name="T82" fmla="*/ 27 w 577"/>
                  <a:gd name="T83" fmla="*/ 61 h 236"/>
                  <a:gd name="T84" fmla="*/ 27 w 577"/>
                  <a:gd name="T85" fmla="*/ 61 h 236"/>
                  <a:gd name="T86" fmla="*/ 13 w 577"/>
                  <a:gd name="T87" fmla="*/ 34 h 236"/>
                  <a:gd name="T88" fmla="*/ 0 w 577"/>
                  <a:gd name="T89" fmla="*/ 20 h 236"/>
                  <a:gd name="T90" fmla="*/ 0 w 577"/>
                  <a:gd name="T91" fmla="*/ 14 h 236"/>
                  <a:gd name="T92" fmla="*/ 0 w 577"/>
                  <a:gd name="T93" fmla="*/ 14 h 236"/>
                  <a:gd name="T94" fmla="*/ 27 w 577"/>
                  <a:gd name="T95" fmla="*/ 34 h 236"/>
                  <a:gd name="T96" fmla="*/ 80 w 577"/>
                  <a:gd name="T97" fmla="*/ 61 h 236"/>
                  <a:gd name="T98" fmla="*/ 127 w 577"/>
                  <a:gd name="T99" fmla="*/ 89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77" h="236">
                    <a:moveTo>
                      <a:pt x="127" y="89"/>
                    </a:moveTo>
                    <a:lnTo>
                      <a:pt x="181" y="109"/>
                    </a:lnTo>
                    <a:lnTo>
                      <a:pt x="268" y="129"/>
                    </a:lnTo>
                    <a:lnTo>
                      <a:pt x="356" y="134"/>
                    </a:lnTo>
                    <a:lnTo>
                      <a:pt x="356" y="134"/>
                    </a:lnTo>
                    <a:lnTo>
                      <a:pt x="423" y="129"/>
                    </a:lnTo>
                    <a:lnTo>
                      <a:pt x="497" y="109"/>
                    </a:lnTo>
                    <a:lnTo>
                      <a:pt x="537" y="81"/>
                    </a:lnTo>
                    <a:lnTo>
                      <a:pt x="537" y="81"/>
                    </a:lnTo>
                    <a:lnTo>
                      <a:pt x="557" y="47"/>
                    </a:lnTo>
                    <a:lnTo>
                      <a:pt x="571" y="14"/>
                    </a:lnTo>
                    <a:lnTo>
                      <a:pt x="577" y="0"/>
                    </a:lnTo>
                    <a:lnTo>
                      <a:pt x="577" y="0"/>
                    </a:lnTo>
                    <a:lnTo>
                      <a:pt x="571" y="42"/>
                    </a:lnTo>
                    <a:lnTo>
                      <a:pt x="557" y="89"/>
                    </a:lnTo>
                    <a:lnTo>
                      <a:pt x="537" y="129"/>
                    </a:lnTo>
                    <a:lnTo>
                      <a:pt x="537" y="129"/>
                    </a:lnTo>
                    <a:lnTo>
                      <a:pt x="510" y="161"/>
                    </a:lnTo>
                    <a:lnTo>
                      <a:pt x="443" y="216"/>
                    </a:lnTo>
                    <a:lnTo>
                      <a:pt x="323" y="236"/>
                    </a:lnTo>
                    <a:lnTo>
                      <a:pt x="323" y="236"/>
                    </a:lnTo>
                    <a:lnTo>
                      <a:pt x="296" y="236"/>
                    </a:lnTo>
                    <a:lnTo>
                      <a:pt x="323" y="229"/>
                    </a:lnTo>
                    <a:lnTo>
                      <a:pt x="268" y="236"/>
                    </a:lnTo>
                    <a:lnTo>
                      <a:pt x="241" y="236"/>
                    </a:lnTo>
                    <a:lnTo>
                      <a:pt x="229" y="236"/>
                    </a:lnTo>
                    <a:lnTo>
                      <a:pt x="229" y="236"/>
                    </a:lnTo>
                    <a:lnTo>
                      <a:pt x="221" y="223"/>
                    </a:lnTo>
                    <a:lnTo>
                      <a:pt x="221" y="229"/>
                    </a:lnTo>
                    <a:lnTo>
                      <a:pt x="214" y="229"/>
                    </a:lnTo>
                    <a:lnTo>
                      <a:pt x="194" y="216"/>
                    </a:lnTo>
                    <a:lnTo>
                      <a:pt x="167" y="201"/>
                    </a:lnTo>
                    <a:lnTo>
                      <a:pt x="167" y="201"/>
                    </a:lnTo>
                    <a:lnTo>
                      <a:pt x="134" y="181"/>
                    </a:lnTo>
                    <a:lnTo>
                      <a:pt x="114" y="161"/>
                    </a:lnTo>
                    <a:lnTo>
                      <a:pt x="107" y="149"/>
                    </a:lnTo>
                    <a:lnTo>
                      <a:pt x="107" y="149"/>
                    </a:lnTo>
                    <a:lnTo>
                      <a:pt x="114" y="161"/>
                    </a:lnTo>
                    <a:lnTo>
                      <a:pt x="94" y="156"/>
                    </a:lnTo>
                    <a:lnTo>
                      <a:pt x="74" y="134"/>
                    </a:lnTo>
                    <a:lnTo>
                      <a:pt x="47" y="94"/>
                    </a:lnTo>
                    <a:lnTo>
                      <a:pt x="27" y="61"/>
                    </a:lnTo>
                    <a:lnTo>
                      <a:pt x="27" y="61"/>
                    </a:lnTo>
                    <a:lnTo>
                      <a:pt x="13" y="34"/>
                    </a:lnTo>
                    <a:lnTo>
                      <a:pt x="0" y="20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7" y="34"/>
                    </a:lnTo>
                    <a:lnTo>
                      <a:pt x="80" y="61"/>
                    </a:lnTo>
                    <a:lnTo>
                      <a:pt x="127" y="89"/>
                    </a:lnTo>
                    <a:close/>
                  </a:path>
                </a:pathLst>
              </a:custGeom>
              <a:solidFill>
                <a:srgbClr val="8472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8" name="Freeform 786"/>
              <p:cNvSpPr>
                <a:spLocks/>
              </p:cNvSpPr>
              <p:nvPr/>
            </p:nvSpPr>
            <p:spPr bwMode="auto">
              <a:xfrm>
                <a:off x="4306" y="2718"/>
                <a:ext cx="285" cy="111"/>
              </a:xfrm>
              <a:custGeom>
                <a:avLst/>
                <a:gdLst>
                  <a:gd name="T0" fmla="*/ 120 w 570"/>
                  <a:gd name="T1" fmla="*/ 80 h 222"/>
                  <a:gd name="T2" fmla="*/ 174 w 570"/>
                  <a:gd name="T3" fmla="*/ 107 h 222"/>
                  <a:gd name="T4" fmla="*/ 254 w 570"/>
                  <a:gd name="T5" fmla="*/ 127 h 222"/>
                  <a:gd name="T6" fmla="*/ 341 w 570"/>
                  <a:gd name="T7" fmla="*/ 135 h 222"/>
                  <a:gd name="T8" fmla="*/ 341 w 570"/>
                  <a:gd name="T9" fmla="*/ 135 h 222"/>
                  <a:gd name="T10" fmla="*/ 408 w 570"/>
                  <a:gd name="T11" fmla="*/ 127 h 222"/>
                  <a:gd name="T12" fmla="*/ 483 w 570"/>
                  <a:gd name="T13" fmla="*/ 107 h 222"/>
                  <a:gd name="T14" fmla="*/ 530 w 570"/>
                  <a:gd name="T15" fmla="*/ 75 h 222"/>
                  <a:gd name="T16" fmla="*/ 530 w 570"/>
                  <a:gd name="T17" fmla="*/ 75 h 222"/>
                  <a:gd name="T18" fmla="*/ 545 w 570"/>
                  <a:gd name="T19" fmla="*/ 47 h 222"/>
                  <a:gd name="T20" fmla="*/ 564 w 570"/>
                  <a:gd name="T21" fmla="*/ 13 h 222"/>
                  <a:gd name="T22" fmla="*/ 570 w 570"/>
                  <a:gd name="T23" fmla="*/ 0 h 222"/>
                  <a:gd name="T24" fmla="*/ 570 w 570"/>
                  <a:gd name="T25" fmla="*/ 0 h 222"/>
                  <a:gd name="T26" fmla="*/ 564 w 570"/>
                  <a:gd name="T27" fmla="*/ 33 h 222"/>
                  <a:gd name="T28" fmla="*/ 550 w 570"/>
                  <a:gd name="T29" fmla="*/ 75 h 222"/>
                  <a:gd name="T30" fmla="*/ 530 w 570"/>
                  <a:gd name="T31" fmla="*/ 115 h 222"/>
                  <a:gd name="T32" fmla="*/ 530 w 570"/>
                  <a:gd name="T33" fmla="*/ 115 h 222"/>
                  <a:gd name="T34" fmla="*/ 503 w 570"/>
                  <a:gd name="T35" fmla="*/ 147 h 222"/>
                  <a:gd name="T36" fmla="*/ 436 w 570"/>
                  <a:gd name="T37" fmla="*/ 202 h 222"/>
                  <a:gd name="T38" fmla="*/ 316 w 570"/>
                  <a:gd name="T39" fmla="*/ 222 h 222"/>
                  <a:gd name="T40" fmla="*/ 316 w 570"/>
                  <a:gd name="T41" fmla="*/ 222 h 222"/>
                  <a:gd name="T42" fmla="*/ 289 w 570"/>
                  <a:gd name="T43" fmla="*/ 222 h 222"/>
                  <a:gd name="T44" fmla="*/ 316 w 570"/>
                  <a:gd name="T45" fmla="*/ 215 h 222"/>
                  <a:gd name="T46" fmla="*/ 261 w 570"/>
                  <a:gd name="T47" fmla="*/ 222 h 222"/>
                  <a:gd name="T48" fmla="*/ 234 w 570"/>
                  <a:gd name="T49" fmla="*/ 222 h 222"/>
                  <a:gd name="T50" fmla="*/ 222 w 570"/>
                  <a:gd name="T51" fmla="*/ 222 h 222"/>
                  <a:gd name="T52" fmla="*/ 222 w 570"/>
                  <a:gd name="T53" fmla="*/ 222 h 222"/>
                  <a:gd name="T54" fmla="*/ 214 w 570"/>
                  <a:gd name="T55" fmla="*/ 209 h 222"/>
                  <a:gd name="T56" fmla="*/ 214 w 570"/>
                  <a:gd name="T57" fmla="*/ 215 h 222"/>
                  <a:gd name="T58" fmla="*/ 207 w 570"/>
                  <a:gd name="T59" fmla="*/ 215 h 222"/>
                  <a:gd name="T60" fmla="*/ 187 w 570"/>
                  <a:gd name="T61" fmla="*/ 202 h 222"/>
                  <a:gd name="T62" fmla="*/ 160 w 570"/>
                  <a:gd name="T63" fmla="*/ 187 h 222"/>
                  <a:gd name="T64" fmla="*/ 160 w 570"/>
                  <a:gd name="T65" fmla="*/ 187 h 222"/>
                  <a:gd name="T66" fmla="*/ 127 w 570"/>
                  <a:gd name="T67" fmla="*/ 167 h 222"/>
                  <a:gd name="T68" fmla="*/ 107 w 570"/>
                  <a:gd name="T69" fmla="*/ 147 h 222"/>
                  <a:gd name="T70" fmla="*/ 100 w 570"/>
                  <a:gd name="T71" fmla="*/ 135 h 222"/>
                  <a:gd name="T72" fmla="*/ 100 w 570"/>
                  <a:gd name="T73" fmla="*/ 135 h 222"/>
                  <a:gd name="T74" fmla="*/ 107 w 570"/>
                  <a:gd name="T75" fmla="*/ 147 h 222"/>
                  <a:gd name="T76" fmla="*/ 87 w 570"/>
                  <a:gd name="T77" fmla="*/ 142 h 222"/>
                  <a:gd name="T78" fmla="*/ 73 w 570"/>
                  <a:gd name="T79" fmla="*/ 127 h 222"/>
                  <a:gd name="T80" fmla="*/ 40 w 570"/>
                  <a:gd name="T81" fmla="*/ 87 h 222"/>
                  <a:gd name="T82" fmla="*/ 20 w 570"/>
                  <a:gd name="T83" fmla="*/ 53 h 222"/>
                  <a:gd name="T84" fmla="*/ 20 w 570"/>
                  <a:gd name="T85" fmla="*/ 53 h 222"/>
                  <a:gd name="T86" fmla="*/ 6 w 570"/>
                  <a:gd name="T87" fmla="*/ 28 h 222"/>
                  <a:gd name="T88" fmla="*/ 0 w 570"/>
                  <a:gd name="T89" fmla="*/ 13 h 222"/>
                  <a:gd name="T90" fmla="*/ 0 w 570"/>
                  <a:gd name="T91" fmla="*/ 6 h 222"/>
                  <a:gd name="T92" fmla="*/ 0 w 570"/>
                  <a:gd name="T93" fmla="*/ 6 h 222"/>
                  <a:gd name="T94" fmla="*/ 20 w 570"/>
                  <a:gd name="T95" fmla="*/ 28 h 222"/>
                  <a:gd name="T96" fmla="*/ 73 w 570"/>
                  <a:gd name="T97" fmla="*/ 53 h 222"/>
                  <a:gd name="T98" fmla="*/ 120 w 570"/>
                  <a:gd name="T99" fmla="*/ 8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70" h="222">
                    <a:moveTo>
                      <a:pt x="120" y="80"/>
                    </a:moveTo>
                    <a:lnTo>
                      <a:pt x="174" y="107"/>
                    </a:lnTo>
                    <a:lnTo>
                      <a:pt x="254" y="127"/>
                    </a:lnTo>
                    <a:lnTo>
                      <a:pt x="341" y="135"/>
                    </a:lnTo>
                    <a:lnTo>
                      <a:pt x="341" y="135"/>
                    </a:lnTo>
                    <a:lnTo>
                      <a:pt x="408" y="127"/>
                    </a:lnTo>
                    <a:lnTo>
                      <a:pt x="483" y="107"/>
                    </a:lnTo>
                    <a:lnTo>
                      <a:pt x="530" y="75"/>
                    </a:lnTo>
                    <a:lnTo>
                      <a:pt x="530" y="75"/>
                    </a:lnTo>
                    <a:lnTo>
                      <a:pt x="545" y="47"/>
                    </a:lnTo>
                    <a:lnTo>
                      <a:pt x="564" y="13"/>
                    </a:lnTo>
                    <a:lnTo>
                      <a:pt x="570" y="0"/>
                    </a:lnTo>
                    <a:lnTo>
                      <a:pt x="570" y="0"/>
                    </a:lnTo>
                    <a:lnTo>
                      <a:pt x="564" y="33"/>
                    </a:lnTo>
                    <a:lnTo>
                      <a:pt x="550" y="75"/>
                    </a:lnTo>
                    <a:lnTo>
                      <a:pt x="530" y="115"/>
                    </a:lnTo>
                    <a:lnTo>
                      <a:pt x="530" y="115"/>
                    </a:lnTo>
                    <a:lnTo>
                      <a:pt x="503" y="147"/>
                    </a:lnTo>
                    <a:lnTo>
                      <a:pt x="436" y="202"/>
                    </a:lnTo>
                    <a:lnTo>
                      <a:pt x="316" y="222"/>
                    </a:lnTo>
                    <a:lnTo>
                      <a:pt x="316" y="222"/>
                    </a:lnTo>
                    <a:lnTo>
                      <a:pt x="289" y="222"/>
                    </a:lnTo>
                    <a:lnTo>
                      <a:pt x="316" y="215"/>
                    </a:lnTo>
                    <a:lnTo>
                      <a:pt x="261" y="222"/>
                    </a:lnTo>
                    <a:lnTo>
                      <a:pt x="234" y="222"/>
                    </a:lnTo>
                    <a:lnTo>
                      <a:pt x="222" y="222"/>
                    </a:lnTo>
                    <a:lnTo>
                      <a:pt x="222" y="222"/>
                    </a:lnTo>
                    <a:lnTo>
                      <a:pt x="214" y="209"/>
                    </a:lnTo>
                    <a:lnTo>
                      <a:pt x="214" y="215"/>
                    </a:lnTo>
                    <a:lnTo>
                      <a:pt x="207" y="215"/>
                    </a:lnTo>
                    <a:lnTo>
                      <a:pt x="187" y="202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27" y="167"/>
                    </a:lnTo>
                    <a:lnTo>
                      <a:pt x="107" y="147"/>
                    </a:lnTo>
                    <a:lnTo>
                      <a:pt x="100" y="135"/>
                    </a:lnTo>
                    <a:lnTo>
                      <a:pt x="100" y="135"/>
                    </a:lnTo>
                    <a:lnTo>
                      <a:pt x="107" y="147"/>
                    </a:lnTo>
                    <a:lnTo>
                      <a:pt x="87" y="142"/>
                    </a:lnTo>
                    <a:lnTo>
                      <a:pt x="73" y="127"/>
                    </a:lnTo>
                    <a:lnTo>
                      <a:pt x="40" y="87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6" y="28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0" y="28"/>
                    </a:lnTo>
                    <a:lnTo>
                      <a:pt x="73" y="53"/>
                    </a:lnTo>
                    <a:lnTo>
                      <a:pt x="120" y="80"/>
                    </a:lnTo>
                    <a:close/>
                  </a:path>
                </a:pathLst>
              </a:custGeom>
              <a:solidFill>
                <a:srgbClr val="806E6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79" name="Freeform 787"/>
              <p:cNvSpPr>
                <a:spLocks/>
              </p:cNvSpPr>
              <p:nvPr/>
            </p:nvSpPr>
            <p:spPr bwMode="auto">
              <a:xfrm>
                <a:off x="4309" y="2724"/>
                <a:ext cx="279" cy="105"/>
              </a:xfrm>
              <a:custGeom>
                <a:avLst/>
                <a:gdLst>
                  <a:gd name="T0" fmla="*/ 109 w 558"/>
                  <a:gd name="T1" fmla="*/ 74 h 209"/>
                  <a:gd name="T2" fmla="*/ 161 w 558"/>
                  <a:gd name="T3" fmla="*/ 102 h 209"/>
                  <a:gd name="T4" fmla="*/ 243 w 558"/>
                  <a:gd name="T5" fmla="*/ 129 h 209"/>
                  <a:gd name="T6" fmla="*/ 330 w 558"/>
                  <a:gd name="T7" fmla="*/ 134 h 209"/>
                  <a:gd name="T8" fmla="*/ 330 w 558"/>
                  <a:gd name="T9" fmla="*/ 134 h 209"/>
                  <a:gd name="T10" fmla="*/ 402 w 558"/>
                  <a:gd name="T11" fmla="*/ 122 h 209"/>
                  <a:gd name="T12" fmla="*/ 471 w 558"/>
                  <a:gd name="T13" fmla="*/ 102 h 209"/>
                  <a:gd name="T14" fmla="*/ 517 w 558"/>
                  <a:gd name="T15" fmla="*/ 74 h 209"/>
                  <a:gd name="T16" fmla="*/ 517 w 558"/>
                  <a:gd name="T17" fmla="*/ 74 h 209"/>
                  <a:gd name="T18" fmla="*/ 539 w 558"/>
                  <a:gd name="T19" fmla="*/ 40 h 209"/>
                  <a:gd name="T20" fmla="*/ 551 w 558"/>
                  <a:gd name="T21" fmla="*/ 15 h 209"/>
                  <a:gd name="T22" fmla="*/ 558 w 558"/>
                  <a:gd name="T23" fmla="*/ 0 h 209"/>
                  <a:gd name="T24" fmla="*/ 558 w 558"/>
                  <a:gd name="T25" fmla="*/ 0 h 209"/>
                  <a:gd name="T26" fmla="*/ 551 w 558"/>
                  <a:gd name="T27" fmla="*/ 34 h 209"/>
                  <a:gd name="T28" fmla="*/ 544 w 558"/>
                  <a:gd name="T29" fmla="*/ 67 h 209"/>
                  <a:gd name="T30" fmla="*/ 524 w 558"/>
                  <a:gd name="T31" fmla="*/ 102 h 209"/>
                  <a:gd name="T32" fmla="*/ 524 w 558"/>
                  <a:gd name="T33" fmla="*/ 102 h 209"/>
                  <a:gd name="T34" fmla="*/ 497 w 558"/>
                  <a:gd name="T35" fmla="*/ 134 h 209"/>
                  <a:gd name="T36" fmla="*/ 430 w 558"/>
                  <a:gd name="T37" fmla="*/ 189 h 209"/>
                  <a:gd name="T38" fmla="*/ 310 w 558"/>
                  <a:gd name="T39" fmla="*/ 209 h 209"/>
                  <a:gd name="T40" fmla="*/ 310 w 558"/>
                  <a:gd name="T41" fmla="*/ 209 h 209"/>
                  <a:gd name="T42" fmla="*/ 283 w 558"/>
                  <a:gd name="T43" fmla="*/ 209 h 209"/>
                  <a:gd name="T44" fmla="*/ 310 w 558"/>
                  <a:gd name="T45" fmla="*/ 202 h 209"/>
                  <a:gd name="T46" fmla="*/ 255 w 558"/>
                  <a:gd name="T47" fmla="*/ 209 h 209"/>
                  <a:gd name="T48" fmla="*/ 228 w 558"/>
                  <a:gd name="T49" fmla="*/ 209 h 209"/>
                  <a:gd name="T50" fmla="*/ 216 w 558"/>
                  <a:gd name="T51" fmla="*/ 209 h 209"/>
                  <a:gd name="T52" fmla="*/ 216 w 558"/>
                  <a:gd name="T53" fmla="*/ 209 h 209"/>
                  <a:gd name="T54" fmla="*/ 208 w 558"/>
                  <a:gd name="T55" fmla="*/ 196 h 209"/>
                  <a:gd name="T56" fmla="*/ 208 w 558"/>
                  <a:gd name="T57" fmla="*/ 202 h 209"/>
                  <a:gd name="T58" fmla="*/ 201 w 558"/>
                  <a:gd name="T59" fmla="*/ 202 h 209"/>
                  <a:gd name="T60" fmla="*/ 181 w 558"/>
                  <a:gd name="T61" fmla="*/ 189 h 209"/>
                  <a:gd name="T62" fmla="*/ 154 w 558"/>
                  <a:gd name="T63" fmla="*/ 174 h 209"/>
                  <a:gd name="T64" fmla="*/ 154 w 558"/>
                  <a:gd name="T65" fmla="*/ 174 h 209"/>
                  <a:gd name="T66" fmla="*/ 121 w 558"/>
                  <a:gd name="T67" fmla="*/ 154 h 209"/>
                  <a:gd name="T68" fmla="*/ 101 w 558"/>
                  <a:gd name="T69" fmla="*/ 134 h 209"/>
                  <a:gd name="T70" fmla="*/ 94 w 558"/>
                  <a:gd name="T71" fmla="*/ 122 h 209"/>
                  <a:gd name="T72" fmla="*/ 94 w 558"/>
                  <a:gd name="T73" fmla="*/ 122 h 209"/>
                  <a:gd name="T74" fmla="*/ 101 w 558"/>
                  <a:gd name="T75" fmla="*/ 134 h 209"/>
                  <a:gd name="T76" fmla="*/ 81 w 558"/>
                  <a:gd name="T77" fmla="*/ 129 h 209"/>
                  <a:gd name="T78" fmla="*/ 67 w 558"/>
                  <a:gd name="T79" fmla="*/ 114 h 209"/>
                  <a:gd name="T80" fmla="*/ 41 w 558"/>
                  <a:gd name="T81" fmla="*/ 82 h 209"/>
                  <a:gd name="T82" fmla="*/ 20 w 558"/>
                  <a:gd name="T83" fmla="*/ 47 h 209"/>
                  <a:gd name="T84" fmla="*/ 20 w 558"/>
                  <a:gd name="T85" fmla="*/ 47 h 209"/>
                  <a:gd name="T86" fmla="*/ 7 w 558"/>
                  <a:gd name="T87" fmla="*/ 27 h 209"/>
                  <a:gd name="T88" fmla="*/ 0 w 558"/>
                  <a:gd name="T89" fmla="*/ 7 h 209"/>
                  <a:gd name="T90" fmla="*/ 0 w 558"/>
                  <a:gd name="T91" fmla="*/ 0 h 209"/>
                  <a:gd name="T92" fmla="*/ 0 w 558"/>
                  <a:gd name="T93" fmla="*/ 0 h 209"/>
                  <a:gd name="T94" fmla="*/ 20 w 558"/>
                  <a:gd name="T95" fmla="*/ 20 h 209"/>
                  <a:gd name="T96" fmla="*/ 67 w 558"/>
                  <a:gd name="T97" fmla="*/ 47 h 209"/>
                  <a:gd name="T98" fmla="*/ 109 w 558"/>
                  <a:gd name="T99" fmla="*/ 74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58" h="209">
                    <a:moveTo>
                      <a:pt x="109" y="74"/>
                    </a:moveTo>
                    <a:lnTo>
                      <a:pt x="161" y="102"/>
                    </a:lnTo>
                    <a:lnTo>
                      <a:pt x="243" y="129"/>
                    </a:lnTo>
                    <a:lnTo>
                      <a:pt x="330" y="134"/>
                    </a:lnTo>
                    <a:lnTo>
                      <a:pt x="330" y="134"/>
                    </a:lnTo>
                    <a:lnTo>
                      <a:pt x="402" y="122"/>
                    </a:lnTo>
                    <a:lnTo>
                      <a:pt x="471" y="102"/>
                    </a:lnTo>
                    <a:lnTo>
                      <a:pt x="517" y="74"/>
                    </a:lnTo>
                    <a:lnTo>
                      <a:pt x="517" y="74"/>
                    </a:lnTo>
                    <a:lnTo>
                      <a:pt x="539" y="40"/>
                    </a:lnTo>
                    <a:lnTo>
                      <a:pt x="551" y="15"/>
                    </a:lnTo>
                    <a:lnTo>
                      <a:pt x="558" y="0"/>
                    </a:lnTo>
                    <a:lnTo>
                      <a:pt x="558" y="0"/>
                    </a:lnTo>
                    <a:lnTo>
                      <a:pt x="551" y="34"/>
                    </a:lnTo>
                    <a:lnTo>
                      <a:pt x="544" y="67"/>
                    </a:lnTo>
                    <a:lnTo>
                      <a:pt x="524" y="102"/>
                    </a:lnTo>
                    <a:lnTo>
                      <a:pt x="524" y="102"/>
                    </a:lnTo>
                    <a:lnTo>
                      <a:pt x="497" y="134"/>
                    </a:lnTo>
                    <a:lnTo>
                      <a:pt x="430" y="189"/>
                    </a:lnTo>
                    <a:lnTo>
                      <a:pt x="310" y="209"/>
                    </a:lnTo>
                    <a:lnTo>
                      <a:pt x="310" y="209"/>
                    </a:lnTo>
                    <a:lnTo>
                      <a:pt x="283" y="209"/>
                    </a:lnTo>
                    <a:lnTo>
                      <a:pt x="310" y="202"/>
                    </a:lnTo>
                    <a:lnTo>
                      <a:pt x="255" y="209"/>
                    </a:lnTo>
                    <a:lnTo>
                      <a:pt x="228" y="209"/>
                    </a:lnTo>
                    <a:lnTo>
                      <a:pt x="216" y="209"/>
                    </a:lnTo>
                    <a:lnTo>
                      <a:pt x="216" y="209"/>
                    </a:lnTo>
                    <a:lnTo>
                      <a:pt x="208" y="196"/>
                    </a:lnTo>
                    <a:lnTo>
                      <a:pt x="208" y="202"/>
                    </a:lnTo>
                    <a:lnTo>
                      <a:pt x="201" y="202"/>
                    </a:lnTo>
                    <a:lnTo>
                      <a:pt x="181" y="189"/>
                    </a:lnTo>
                    <a:lnTo>
                      <a:pt x="154" y="174"/>
                    </a:lnTo>
                    <a:lnTo>
                      <a:pt x="154" y="174"/>
                    </a:lnTo>
                    <a:lnTo>
                      <a:pt x="121" y="154"/>
                    </a:lnTo>
                    <a:lnTo>
                      <a:pt x="101" y="134"/>
                    </a:lnTo>
                    <a:lnTo>
                      <a:pt x="94" y="122"/>
                    </a:lnTo>
                    <a:lnTo>
                      <a:pt x="94" y="122"/>
                    </a:lnTo>
                    <a:lnTo>
                      <a:pt x="101" y="134"/>
                    </a:lnTo>
                    <a:lnTo>
                      <a:pt x="81" y="129"/>
                    </a:lnTo>
                    <a:lnTo>
                      <a:pt x="67" y="114"/>
                    </a:lnTo>
                    <a:lnTo>
                      <a:pt x="41" y="82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7" y="2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20"/>
                    </a:lnTo>
                    <a:lnTo>
                      <a:pt x="67" y="47"/>
                    </a:lnTo>
                    <a:lnTo>
                      <a:pt x="109" y="74"/>
                    </a:lnTo>
                    <a:close/>
                  </a:path>
                </a:pathLst>
              </a:custGeom>
              <a:solidFill>
                <a:srgbClr val="7C6B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0" name="Freeform 788"/>
              <p:cNvSpPr>
                <a:spLocks/>
              </p:cNvSpPr>
              <p:nvPr/>
            </p:nvSpPr>
            <p:spPr bwMode="auto">
              <a:xfrm>
                <a:off x="4312" y="2732"/>
                <a:ext cx="276" cy="97"/>
              </a:xfrm>
              <a:custGeom>
                <a:avLst/>
                <a:gdLst>
                  <a:gd name="T0" fmla="*/ 102 w 551"/>
                  <a:gd name="T1" fmla="*/ 72 h 194"/>
                  <a:gd name="T2" fmla="*/ 154 w 551"/>
                  <a:gd name="T3" fmla="*/ 92 h 194"/>
                  <a:gd name="T4" fmla="*/ 236 w 551"/>
                  <a:gd name="T5" fmla="*/ 119 h 194"/>
                  <a:gd name="T6" fmla="*/ 323 w 551"/>
                  <a:gd name="T7" fmla="*/ 127 h 194"/>
                  <a:gd name="T8" fmla="*/ 323 w 551"/>
                  <a:gd name="T9" fmla="*/ 127 h 194"/>
                  <a:gd name="T10" fmla="*/ 390 w 551"/>
                  <a:gd name="T11" fmla="*/ 119 h 194"/>
                  <a:gd name="T12" fmla="*/ 464 w 551"/>
                  <a:gd name="T13" fmla="*/ 92 h 194"/>
                  <a:gd name="T14" fmla="*/ 510 w 551"/>
                  <a:gd name="T15" fmla="*/ 67 h 194"/>
                  <a:gd name="T16" fmla="*/ 510 w 551"/>
                  <a:gd name="T17" fmla="*/ 67 h 194"/>
                  <a:gd name="T18" fmla="*/ 532 w 551"/>
                  <a:gd name="T19" fmla="*/ 39 h 194"/>
                  <a:gd name="T20" fmla="*/ 544 w 551"/>
                  <a:gd name="T21" fmla="*/ 12 h 194"/>
                  <a:gd name="T22" fmla="*/ 551 w 551"/>
                  <a:gd name="T23" fmla="*/ 0 h 194"/>
                  <a:gd name="T24" fmla="*/ 551 w 551"/>
                  <a:gd name="T25" fmla="*/ 0 h 194"/>
                  <a:gd name="T26" fmla="*/ 544 w 551"/>
                  <a:gd name="T27" fmla="*/ 25 h 194"/>
                  <a:gd name="T28" fmla="*/ 532 w 551"/>
                  <a:gd name="T29" fmla="*/ 59 h 194"/>
                  <a:gd name="T30" fmla="*/ 517 w 551"/>
                  <a:gd name="T31" fmla="*/ 87 h 194"/>
                  <a:gd name="T32" fmla="*/ 517 w 551"/>
                  <a:gd name="T33" fmla="*/ 87 h 194"/>
                  <a:gd name="T34" fmla="*/ 490 w 551"/>
                  <a:gd name="T35" fmla="*/ 119 h 194"/>
                  <a:gd name="T36" fmla="*/ 423 w 551"/>
                  <a:gd name="T37" fmla="*/ 174 h 194"/>
                  <a:gd name="T38" fmla="*/ 303 w 551"/>
                  <a:gd name="T39" fmla="*/ 194 h 194"/>
                  <a:gd name="T40" fmla="*/ 303 w 551"/>
                  <a:gd name="T41" fmla="*/ 194 h 194"/>
                  <a:gd name="T42" fmla="*/ 276 w 551"/>
                  <a:gd name="T43" fmla="*/ 194 h 194"/>
                  <a:gd name="T44" fmla="*/ 303 w 551"/>
                  <a:gd name="T45" fmla="*/ 187 h 194"/>
                  <a:gd name="T46" fmla="*/ 248 w 551"/>
                  <a:gd name="T47" fmla="*/ 194 h 194"/>
                  <a:gd name="T48" fmla="*/ 221 w 551"/>
                  <a:gd name="T49" fmla="*/ 194 h 194"/>
                  <a:gd name="T50" fmla="*/ 209 w 551"/>
                  <a:gd name="T51" fmla="*/ 194 h 194"/>
                  <a:gd name="T52" fmla="*/ 209 w 551"/>
                  <a:gd name="T53" fmla="*/ 194 h 194"/>
                  <a:gd name="T54" fmla="*/ 201 w 551"/>
                  <a:gd name="T55" fmla="*/ 181 h 194"/>
                  <a:gd name="T56" fmla="*/ 201 w 551"/>
                  <a:gd name="T57" fmla="*/ 187 h 194"/>
                  <a:gd name="T58" fmla="*/ 194 w 551"/>
                  <a:gd name="T59" fmla="*/ 187 h 194"/>
                  <a:gd name="T60" fmla="*/ 174 w 551"/>
                  <a:gd name="T61" fmla="*/ 174 h 194"/>
                  <a:gd name="T62" fmla="*/ 147 w 551"/>
                  <a:gd name="T63" fmla="*/ 159 h 194"/>
                  <a:gd name="T64" fmla="*/ 147 w 551"/>
                  <a:gd name="T65" fmla="*/ 159 h 194"/>
                  <a:gd name="T66" fmla="*/ 114 w 551"/>
                  <a:gd name="T67" fmla="*/ 139 h 194"/>
                  <a:gd name="T68" fmla="*/ 94 w 551"/>
                  <a:gd name="T69" fmla="*/ 119 h 194"/>
                  <a:gd name="T70" fmla="*/ 87 w 551"/>
                  <a:gd name="T71" fmla="*/ 107 h 194"/>
                  <a:gd name="T72" fmla="*/ 87 w 551"/>
                  <a:gd name="T73" fmla="*/ 107 h 194"/>
                  <a:gd name="T74" fmla="*/ 94 w 551"/>
                  <a:gd name="T75" fmla="*/ 119 h 194"/>
                  <a:gd name="T76" fmla="*/ 74 w 551"/>
                  <a:gd name="T77" fmla="*/ 114 h 194"/>
                  <a:gd name="T78" fmla="*/ 60 w 551"/>
                  <a:gd name="T79" fmla="*/ 99 h 194"/>
                  <a:gd name="T80" fmla="*/ 34 w 551"/>
                  <a:gd name="T81" fmla="*/ 67 h 194"/>
                  <a:gd name="T82" fmla="*/ 20 w 551"/>
                  <a:gd name="T83" fmla="*/ 39 h 194"/>
                  <a:gd name="T84" fmla="*/ 20 w 551"/>
                  <a:gd name="T85" fmla="*/ 39 h 194"/>
                  <a:gd name="T86" fmla="*/ 7 w 551"/>
                  <a:gd name="T87" fmla="*/ 19 h 194"/>
                  <a:gd name="T88" fmla="*/ 0 w 551"/>
                  <a:gd name="T89" fmla="*/ 5 h 194"/>
                  <a:gd name="T90" fmla="*/ 0 w 551"/>
                  <a:gd name="T91" fmla="*/ 0 h 194"/>
                  <a:gd name="T92" fmla="*/ 0 w 551"/>
                  <a:gd name="T93" fmla="*/ 0 h 194"/>
                  <a:gd name="T94" fmla="*/ 20 w 551"/>
                  <a:gd name="T95" fmla="*/ 12 h 194"/>
                  <a:gd name="T96" fmla="*/ 60 w 551"/>
                  <a:gd name="T97" fmla="*/ 47 h 194"/>
                  <a:gd name="T98" fmla="*/ 102 w 551"/>
                  <a:gd name="T99" fmla="*/ 7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51" h="194">
                    <a:moveTo>
                      <a:pt x="102" y="72"/>
                    </a:moveTo>
                    <a:lnTo>
                      <a:pt x="154" y="92"/>
                    </a:lnTo>
                    <a:lnTo>
                      <a:pt x="236" y="119"/>
                    </a:lnTo>
                    <a:lnTo>
                      <a:pt x="323" y="127"/>
                    </a:lnTo>
                    <a:lnTo>
                      <a:pt x="323" y="127"/>
                    </a:lnTo>
                    <a:lnTo>
                      <a:pt x="390" y="119"/>
                    </a:lnTo>
                    <a:lnTo>
                      <a:pt x="464" y="92"/>
                    </a:lnTo>
                    <a:lnTo>
                      <a:pt x="510" y="67"/>
                    </a:lnTo>
                    <a:lnTo>
                      <a:pt x="510" y="67"/>
                    </a:lnTo>
                    <a:lnTo>
                      <a:pt x="532" y="39"/>
                    </a:lnTo>
                    <a:lnTo>
                      <a:pt x="544" y="12"/>
                    </a:lnTo>
                    <a:lnTo>
                      <a:pt x="551" y="0"/>
                    </a:lnTo>
                    <a:lnTo>
                      <a:pt x="551" y="0"/>
                    </a:lnTo>
                    <a:lnTo>
                      <a:pt x="544" y="25"/>
                    </a:lnTo>
                    <a:lnTo>
                      <a:pt x="532" y="59"/>
                    </a:lnTo>
                    <a:lnTo>
                      <a:pt x="517" y="87"/>
                    </a:lnTo>
                    <a:lnTo>
                      <a:pt x="517" y="87"/>
                    </a:lnTo>
                    <a:lnTo>
                      <a:pt x="490" y="119"/>
                    </a:lnTo>
                    <a:lnTo>
                      <a:pt x="423" y="174"/>
                    </a:lnTo>
                    <a:lnTo>
                      <a:pt x="303" y="194"/>
                    </a:lnTo>
                    <a:lnTo>
                      <a:pt x="303" y="194"/>
                    </a:lnTo>
                    <a:lnTo>
                      <a:pt x="276" y="194"/>
                    </a:lnTo>
                    <a:lnTo>
                      <a:pt x="303" y="187"/>
                    </a:lnTo>
                    <a:lnTo>
                      <a:pt x="248" y="194"/>
                    </a:lnTo>
                    <a:lnTo>
                      <a:pt x="221" y="194"/>
                    </a:lnTo>
                    <a:lnTo>
                      <a:pt x="209" y="194"/>
                    </a:lnTo>
                    <a:lnTo>
                      <a:pt x="209" y="194"/>
                    </a:lnTo>
                    <a:lnTo>
                      <a:pt x="201" y="181"/>
                    </a:lnTo>
                    <a:lnTo>
                      <a:pt x="201" y="187"/>
                    </a:lnTo>
                    <a:lnTo>
                      <a:pt x="194" y="187"/>
                    </a:lnTo>
                    <a:lnTo>
                      <a:pt x="174" y="174"/>
                    </a:lnTo>
                    <a:lnTo>
                      <a:pt x="147" y="159"/>
                    </a:lnTo>
                    <a:lnTo>
                      <a:pt x="147" y="159"/>
                    </a:lnTo>
                    <a:lnTo>
                      <a:pt x="114" y="139"/>
                    </a:lnTo>
                    <a:lnTo>
                      <a:pt x="94" y="119"/>
                    </a:lnTo>
                    <a:lnTo>
                      <a:pt x="87" y="107"/>
                    </a:lnTo>
                    <a:lnTo>
                      <a:pt x="87" y="107"/>
                    </a:lnTo>
                    <a:lnTo>
                      <a:pt x="94" y="119"/>
                    </a:lnTo>
                    <a:lnTo>
                      <a:pt x="74" y="114"/>
                    </a:lnTo>
                    <a:lnTo>
                      <a:pt x="60" y="99"/>
                    </a:lnTo>
                    <a:lnTo>
                      <a:pt x="34" y="67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7" y="19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12"/>
                    </a:lnTo>
                    <a:lnTo>
                      <a:pt x="60" y="47"/>
                    </a:lnTo>
                    <a:lnTo>
                      <a:pt x="102" y="72"/>
                    </a:lnTo>
                    <a:close/>
                  </a:path>
                </a:pathLst>
              </a:custGeom>
              <a:solidFill>
                <a:srgbClr val="7967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1" name="Freeform 789"/>
              <p:cNvSpPr>
                <a:spLocks/>
              </p:cNvSpPr>
              <p:nvPr/>
            </p:nvSpPr>
            <p:spPr bwMode="auto">
              <a:xfrm>
                <a:off x="4312" y="2734"/>
                <a:ext cx="273" cy="95"/>
              </a:xfrm>
              <a:custGeom>
                <a:avLst/>
                <a:gdLst>
                  <a:gd name="T0" fmla="*/ 102 w 544"/>
                  <a:gd name="T1" fmla="*/ 74 h 189"/>
                  <a:gd name="T2" fmla="*/ 147 w 544"/>
                  <a:gd name="T3" fmla="*/ 102 h 189"/>
                  <a:gd name="T4" fmla="*/ 229 w 544"/>
                  <a:gd name="T5" fmla="*/ 129 h 189"/>
                  <a:gd name="T6" fmla="*/ 316 w 544"/>
                  <a:gd name="T7" fmla="*/ 134 h 189"/>
                  <a:gd name="T8" fmla="*/ 316 w 544"/>
                  <a:gd name="T9" fmla="*/ 134 h 189"/>
                  <a:gd name="T10" fmla="*/ 390 w 544"/>
                  <a:gd name="T11" fmla="*/ 122 h 189"/>
                  <a:gd name="T12" fmla="*/ 457 w 544"/>
                  <a:gd name="T13" fmla="*/ 94 h 189"/>
                  <a:gd name="T14" fmla="*/ 504 w 544"/>
                  <a:gd name="T15" fmla="*/ 67 h 189"/>
                  <a:gd name="T16" fmla="*/ 504 w 544"/>
                  <a:gd name="T17" fmla="*/ 67 h 189"/>
                  <a:gd name="T18" fmla="*/ 524 w 544"/>
                  <a:gd name="T19" fmla="*/ 42 h 189"/>
                  <a:gd name="T20" fmla="*/ 537 w 544"/>
                  <a:gd name="T21" fmla="*/ 14 h 189"/>
                  <a:gd name="T22" fmla="*/ 544 w 544"/>
                  <a:gd name="T23" fmla="*/ 0 h 189"/>
                  <a:gd name="T24" fmla="*/ 544 w 544"/>
                  <a:gd name="T25" fmla="*/ 0 h 189"/>
                  <a:gd name="T26" fmla="*/ 537 w 544"/>
                  <a:gd name="T27" fmla="*/ 27 h 189"/>
                  <a:gd name="T28" fmla="*/ 532 w 544"/>
                  <a:gd name="T29" fmla="*/ 54 h 189"/>
                  <a:gd name="T30" fmla="*/ 517 w 544"/>
                  <a:gd name="T31" fmla="*/ 82 h 189"/>
                  <a:gd name="T32" fmla="*/ 517 w 544"/>
                  <a:gd name="T33" fmla="*/ 82 h 189"/>
                  <a:gd name="T34" fmla="*/ 490 w 544"/>
                  <a:gd name="T35" fmla="*/ 114 h 189"/>
                  <a:gd name="T36" fmla="*/ 423 w 544"/>
                  <a:gd name="T37" fmla="*/ 169 h 189"/>
                  <a:gd name="T38" fmla="*/ 303 w 544"/>
                  <a:gd name="T39" fmla="*/ 189 h 189"/>
                  <a:gd name="T40" fmla="*/ 303 w 544"/>
                  <a:gd name="T41" fmla="*/ 189 h 189"/>
                  <a:gd name="T42" fmla="*/ 276 w 544"/>
                  <a:gd name="T43" fmla="*/ 189 h 189"/>
                  <a:gd name="T44" fmla="*/ 303 w 544"/>
                  <a:gd name="T45" fmla="*/ 182 h 189"/>
                  <a:gd name="T46" fmla="*/ 248 w 544"/>
                  <a:gd name="T47" fmla="*/ 189 h 189"/>
                  <a:gd name="T48" fmla="*/ 221 w 544"/>
                  <a:gd name="T49" fmla="*/ 189 h 189"/>
                  <a:gd name="T50" fmla="*/ 209 w 544"/>
                  <a:gd name="T51" fmla="*/ 189 h 189"/>
                  <a:gd name="T52" fmla="*/ 209 w 544"/>
                  <a:gd name="T53" fmla="*/ 189 h 189"/>
                  <a:gd name="T54" fmla="*/ 201 w 544"/>
                  <a:gd name="T55" fmla="*/ 176 h 189"/>
                  <a:gd name="T56" fmla="*/ 201 w 544"/>
                  <a:gd name="T57" fmla="*/ 182 h 189"/>
                  <a:gd name="T58" fmla="*/ 194 w 544"/>
                  <a:gd name="T59" fmla="*/ 182 h 189"/>
                  <a:gd name="T60" fmla="*/ 174 w 544"/>
                  <a:gd name="T61" fmla="*/ 169 h 189"/>
                  <a:gd name="T62" fmla="*/ 147 w 544"/>
                  <a:gd name="T63" fmla="*/ 154 h 189"/>
                  <a:gd name="T64" fmla="*/ 147 w 544"/>
                  <a:gd name="T65" fmla="*/ 154 h 189"/>
                  <a:gd name="T66" fmla="*/ 114 w 544"/>
                  <a:gd name="T67" fmla="*/ 134 h 189"/>
                  <a:gd name="T68" fmla="*/ 94 w 544"/>
                  <a:gd name="T69" fmla="*/ 114 h 189"/>
                  <a:gd name="T70" fmla="*/ 87 w 544"/>
                  <a:gd name="T71" fmla="*/ 102 h 189"/>
                  <a:gd name="T72" fmla="*/ 87 w 544"/>
                  <a:gd name="T73" fmla="*/ 102 h 189"/>
                  <a:gd name="T74" fmla="*/ 94 w 544"/>
                  <a:gd name="T75" fmla="*/ 114 h 189"/>
                  <a:gd name="T76" fmla="*/ 74 w 544"/>
                  <a:gd name="T77" fmla="*/ 109 h 189"/>
                  <a:gd name="T78" fmla="*/ 60 w 544"/>
                  <a:gd name="T79" fmla="*/ 94 h 189"/>
                  <a:gd name="T80" fmla="*/ 40 w 544"/>
                  <a:gd name="T81" fmla="*/ 67 h 189"/>
                  <a:gd name="T82" fmla="*/ 27 w 544"/>
                  <a:gd name="T83" fmla="*/ 42 h 189"/>
                  <a:gd name="T84" fmla="*/ 27 w 544"/>
                  <a:gd name="T85" fmla="*/ 42 h 189"/>
                  <a:gd name="T86" fmla="*/ 7 w 544"/>
                  <a:gd name="T87" fmla="*/ 20 h 189"/>
                  <a:gd name="T88" fmla="*/ 0 w 544"/>
                  <a:gd name="T89" fmla="*/ 7 h 189"/>
                  <a:gd name="T90" fmla="*/ 0 w 544"/>
                  <a:gd name="T91" fmla="*/ 0 h 189"/>
                  <a:gd name="T92" fmla="*/ 0 w 544"/>
                  <a:gd name="T93" fmla="*/ 0 h 189"/>
                  <a:gd name="T94" fmla="*/ 20 w 544"/>
                  <a:gd name="T95" fmla="*/ 14 h 189"/>
                  <a:gd name="T96" fmla="*/ 60 w 544"/>
                  <a:gd name="T97" fmla="*/ 47 h 189"/>
                  <a:gd name="T98" fmla="*/ 102 w 544"/>
                  <a:gd name="T99" fmla="*/ 74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4" h="189">
                    <a:moveTo>
                      <a:pt x="102" y="74"/>
                    </a:moveTo>
                    <a:lnTo>
                      <a:pt x="147" y="102"/>
                    </a:lnTo>
                    <a:lnTo>
                      <a:pt x="229" y="129"/>
                    </a:lnTo>
                    <a:lnTo>
                      <a:pt x="316" y="134"/>
                    </a:lnTo>
                    <a:lnTo>
                      <a:pt x="316" y="134"/>
                    </a:lnTo>
                    <a:lnTo>
                      <a:pt x="390" y="122"/>
                    </a:lnTo>
                    <a:lnTo>
                      <a:pt x="457" y="94"/>
                    </a:lnTo>
                    <a:lnTo>
                      <a:pt x="504" y="67"/>
                    </a:lnTo>
                    <a:lnTo>
                      <a:pt x="504" y="67"/>
                    </a:lnTo>
                    <a:lnTo>
                      <a:pt x="524" y="42"/>
                    </a:lnTo>
                    <a:lnTo>
                      <a:pt x="537" y="14"/>
                    </a:lnTo>
                    <a:lnTo>
                      <a:pt x="544" y="0"/>
                    </a:lnTo>
                    <a:lnTo>
                      <a:pt x="544" y="0"/>
                    </a:lnTo>
                    <a:lnTo>
                      <a:pt x="537" y="27"/>
                    </a:lnTo>
                    <a:lnTo>
                      <a:pt x="532" y="54"/>
                    </a:lnTo>
                    <a:lnTo>
                      <a:pt x="517" y="82"/>
                    </a:lnTo>
                    <a:lnTo>
                      <a:pt x="517" y="82"/>
                    </a:lnTo>
                    <a:lnTo>
                      <a:pt x="490" y="114"/>
                    </a:lnTo>
                    <a:lnTo>
                      <a:pt x="423" y="169"/>
                    </a:lnTo>
                    <a:lnTo>
                      <a:pt x="303" y="189"/>
                    </a:lnTo>
                    <a:lnTo>
                      <a:pt x="303" y="189"/>
                    </a:lnTo>
                    <a:lnTo>
                      <a:pt x="276" y="189"/>
                    </a:lnTo>
                    <a:lnTo>
                      <a:pt x="303" y="182"/>
                    </a:lnTo>
                    <a:lnTo>
                      <a:pt x="248" y="189"/>
                    </a:lnTo>
                    <a:lnTo>
                      <a:pt x="221" y="189"/>
                    </a:lnTo>
                    <a:lnTo>
                      <a:pt x="209" y="189"/>
                    </a:lnTo>
                    <a:lnTo>
                      <a:pt x="209" y="189"/>
                    </a:lnTo>
                    <a:lnTo>
                      <a:pt x="201" y="176"/>
                    </a:lnTo>
                    <a:lnTo>
                      <a:pt x="201" y="182"/>
                    </a:lnTo>
                    <a:lnTo>
                      <a:pt x="194" y="182"/>
                    </a:lnTo>
                    <a:lnTo>
                      <a:pt x="174" y="169"/>
                    </a:lnTo>
                    <a:lnTo>
                      <a:pt x="147" y="154"/>
                    </a:lnTo>
                    <a:lnTo>
                      <a:pt x="147" y="154"/>
                    </a:lnTo>
                    <a:lnTo>
                      <a:pt x="114" y="134"/>
                    </a:lnTo>
                    <a:lnTo>
                      <a:pt x="94" y="114"/>
                    </a:lnTo>
                    <a:lnTo>
                      <a:pt x="87" y="102"/>
                    </a:lnTo>
                    <a:lnTo>
                      <a:pt x="87" y="102"/>
                    </a:lnTo>
                    <a:lnTo>
                      <a:pt x="94" y="114"/>
                    </a:lnTo>
                    <a:lnTo>
                      <a:pt x="74" y="109"/>
                    </a:lnTo>
                    <a:lnTo>
                      <a:pt x="60" y="94"/>
                    </a:lnTo>
                    <a:lnTo>
                      <a:pt x="40" y="67"/>
                    </a:lnTo>
                    <a:lnTo>
                      <a:pt x="27" y="42"/>
                    </a:lnTo>
                    <a:lnTo>
                      <a:pt x="27" y="42"/>
                    </a:lnTo>
                    <a:lnTo>
                      <a:pt x="7" y="20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14"/>
                    </a:lnTo>
                    <a:lnTo>
                      <a:pt x="60" y="47"/>
                    </a:lnTo>
                    <a:lnTo>
                      <a:pt x="102" y="74"/>
                    </a:lnTo>
                    <a:close/>
                  </a:path>
                </a:pathLst>
              </a:custGeom>
              <a:solidFill>
                <a:srgbClr val="756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2" name="Freeform 790"/>
              <p:cNvSpPr>
                <a:spLocks/>
              </p:cNvSpPr>
              <p:nvPr/>
            </p:nvSpPr>
            <p:spPr bwMode="auto">
              <a:xfrm>
                <a:off x="4316" y="2742"/>
                <a:ext cx="269" cy="87"/>
              </a:xfrm>
              <a:custGeom>
                <a:avLst/>
                <a:gdLst>
                  <a:gd name="T0" fmla="*/ 95 w 537"/>
                  <a:gd name="T1" fmla="*/ 68 h 175"/>
                  <a:gd name="T2" fmla="*/ 140 w 537"/>
                  <a:gd name="T3" fmla="*/ 95 h 175"/>
                  <a:gd name="T4" fmla="*/ 214 w 537"/>
                  <a:gd name="T5" fmla="*/ 120 h 175"/>
                  <a:gd name="T6" fmla="*/ 309 w 537"/>
                  <a:gd name="T7" fmla="*/ 128 h 175"/>
                  <a:gd name="T8" fmla="*/ 309 w 537"/>
                  <a:gd name="T9" fmla="*/ 128 h 175"/>
                  <a:gd name="T10" fmla="*/ 383 w 537"/>
                  <a:gd name="T11" fmla="*/ 120 h 175"/>
                  <a:gd name="T12" fmla="*/ 450 w 537"/>
                  <a:gd name="T13" fmla="*/ 95 h 175"/>
                  <a:gd name="T14" fmla="*/ 497 w 537"/>
                  <a:gd name="T15" fmla="*/ 60 h 175"/>
                  <a:gd name="T16" fmla="*/ 497 w 537"/>
                  <a:gd name="T17" fmla="*/ 60 h 175"/>
                  <a:gd name="T18" fmla="*/ 517 w 537"/>
                  <a:gd name="T19" fmla="*/ 33 h 175"/>
                  <a:gd name="T20" fmla="*/ 530 w 537"/>
                  <a:gd name="T21" fmla="*/ 13 h 175"/>
                  <a:gd name="T22" fmla="*/ 537 w 537"/>
                  <a:gd name="T23" fmla="*/ 0 h 175"/>
                  <a:gd name="T24" fmla="*/ 537 w 537"/>
                  <a:gd name="T25" fmla="*/ 0 h 175"/>
                  <a:gd name="T26" fmla="*/ 530 w 537"/>
                  <a:gd name="T27" fmla="*/ 20 h 175"/>
                  <a:gd name="T28" fmla="*/ 517 w 537"/>
                  <a:gd name="T29" fmla="*/ 48 h 175"/>
                  <a:gd name="T30" fmla="*/ 510 w 537"/>
                  <a:gd name="T31" fmla="*/ 68 h 175"/>
                  <a:gd name="T32" fmla="*/ 510 w 537"/>
                  <a:gd name="T33" fmla="*/ 68 h 175"/>
                  <a:gd name="T34" fmla="*/ 483 w 537"/>
                  <a:gd name="T35" fmla="*/ 100 h 175"/>
                  <a:gd name="T36" fmla="*/ 416 w 537"/>
                  <a:gd name="T37" fmla="*/ 155 h 175"/>
                  <a:gd name="T38" fmla="*/ 296 w 537"/>
                  <a:gd name="T39" fmla="*/ 175 h 175"/>
                  <a:gd name="T40" fmla="*/ 296 w 537"/>
                  <a:gd name="T41" fmla="*/ 175 h 175"/>
                  <a:gd name="T42" fmla="*/ 269 w 537"/>
                  <a:gd name="T43" fmla="*/ 175 h 175"/>
                  <a:gd name="T44" fmla="*/ 296 w 537"/>
                  <a:gd name="T45" fmla="*/ 168 h 175"/>
                  <a:gd name="T46" fmla="*/ 241 w 537"/>
                  <a:gd name="T47" fmla="*/ 175 h 175"/>
                  <a:gd name="T48" fmla="*/ 214 w 537"/>
                  <a:gd name="T49" fmla="*/ 175 h 175"/>
                  <a:gd name="T50" fmla="*/ 202 w 537"/>
                  <a:gd name="T51" fmla="*/ 175 h 175"/>
                  <a:gd name="T52" fmla="*/ 202 w 537"/>
                  <a:gd name="T53" fmla="*/ 175 h 175"/>
                  <a:gd name="T54" fmla="*/ 194 w 537"/>
                  <a:gd name="T55" fmla="*/ 162 h 175"/>
                  <a:gd name="T56" fmla="*/ 194 w 537"/>
                  <a:gd name="T57" fmla="*/ 168 h 175"/>
                  <a:gd name="T58" fmla="*/ 187 w 537"/>
                  <a:gd name="T59" fmla="*/ 168 h 175"/>
                  <a:gd name="T60" fmla="*/ 167 w 537"/>
                  <a:gd name="T61" fmla="*/ 155 h 175"/>
                  <a:gd name="T62" fmla="*/ 140 w 537"/>
                  <a:gd name="T63" fmla="*/ 140 h 175"/>
                  <a:gd name="T64" fmla="*/ 140 w 537"/>
                  <a:gd name="T65" fmla="*/ 140 h 175"/>
                  <a:gd name="T66" fmla="*/ 107 w 537"/>
                  <a:gd name="T67" fmla="*/ 120 h 175"/>
                  <a:gd name="T68" fmla="*/ 87 w 537"/>
                  <a:gd name="T69" fmla="*/ 100 h 175"/>
                  <a:gd name="T70" fmla="*/ 80 w 537"/>
                  <a:gd name="T71" fmla="*/ 88 h 175"/>
                  <a:gd name="T72" fmla="*/ 80 w 537"/>
                  <a:gd name="T73" fmla="*/ 88 h 175"/>
                  <a:gd name="T74" fmla="*/ 87 w 537"/>
                  <a:gd name="T75" fmla="*/ 100 h 175"/>
                  <a:gd name="T76" fmla="*/ 67 w 537"/>
                  <a:gd name="T77" fmla="*/ 95 h 175"/>
                  <a:gd name="T78" fmla="*/ 53 w 537"/>
                  <a:gd name="T79" fmla="*/ 80 h 175"/>
                  <a:gd name="T80" fmla="*/ 33 w 537"/>
                  <a:gd name="T81" fmla="*/ 60 h 175"/>
                  <a:gd name="T82" fmla="*/ 20 w 537"/>
                  <a:gd name="T83" fmla="*/ 33 h 175"/>
                  <a:gd name="T84" fmla="*/ 20 w 537"/>
                  <a:gd name="T85" fmla="*/ 33 h 175"/>
                  <a:gd name="T86" fmla="*/ 6 w 537"/>
                  <a:gd name="T87" fmla="*/ 13 h 175"/>
                  <a:gd name="T88" fmla="*/ 0 w 537"/>
                  <a:gd name="T89" fmla="*/ 6 h 175"/>
                  <a:gd name="T90" fmla="*/ 0 w 537"/>
                  <a:gd name="T91" fmla="*/ 0 h 175"/>
                  <a:gd name="T92" fmla="*/ 0 w 537"/>
                  <a:gd name="T93" fmla="*/ 0 h 175"/>
                  <a:gd name="T94" fmla="*/ 13 w 537"/>
                  <a:gd name="T95" fmla="*/ 13 h 175"/>
                  <a:gd name="T96" fmla="*/ 53 w 537"/>
                  <a:gd name="T97" fmla="*/ 48 h 175"/>
                  <a:gd name="T98" fmla="*/ 95 w 537"/>
                  <a:gd name="T99" fmla="*/ 68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37" h="175">
                    <a:moveTo>
                      <a:pt x="95" y="68"/>
                    </a:moveTo>
                    <a:lnTo>
                      <a:pt x="140" y="95"/>
                    </a:lnTo>
                    <a:lnTo>
                      <a:pt x="214" y="120"/>
                    </a:lnTo>
                    <a:lnTo>
                      <a:pt x="309" y="128"/>
                    </a:lnTo>
                    <a:lnTo>
                      <a:pt x="309" y="128"/>
                    </a:lnTo>
                    <a:lnTo>
                      <a:pt x="383" y="120"/>
                    </a:lnTo>
                    <a:lnTo>
                      <a:pt x="450" y="95"/>
                    </a:lnTo>
                    <a:lnTo>
                      <a:pt x="497" y="60"/>
                    </a:lnTo>
                    <a:lnTo>
                      <a:pt x="497" y="60"/>
                    </a:lnTo>
                    <a:lnTo>
                      <a:pt x="517" y="33"/>
                    </a:lnTo>
                    <a:lnTo>
                      <a:pt x="530" y="13"/>
                    </a:lnTo>
                    <a:lnTo>
                      <a:pt x="537" y="0"/>
                    </a:lnTo>
                    <a:lnTo>
                      <a:pt x="537" y="0"/>
                    </a:lnTo>
                    <a:lnTo>
                      <a:pt x="530" y="20"/>
                    </a:lnTo>
                    <a:lnTo>
                      <a:pt x="517" y="48"/>
                    </a:lnTo>
                    <a:lnTo>
                      <a:pt x="510" y="68"/>
                    </a:lnTo>
                    <a:lnTo>
                      <a:pt x="510" y="68"/>
                    </a:lnTo>
                    <a:lnTo>
                      <a:pt x="483" y="100"/>
                    </a:lnTo>
                    <a:lnTo>
                      <a:pt x="416" y="155"/>
                    </a:lnTo>
                    <a:lnTo>
                      <a:pt x="296" y="175"/>
                    </a:lnTo>
                    <a:lnTo>
                      <a:pt x="296" y="175"/>
                    </a:lnTo>
                    <a:lnTo>
                      <a:pt x="269" y="175"/>
                    </a:lnTo>
                    <a:lnTo>
                      <a:pt x="296" y="168"/>
                    </a:lnTo>
                    <a:lnTo>
                      <a:pt x="241" y="175"/>
                    </a:lnTo>
                    <a:lnTo>
                      <a:pt x="214" y="175"/>
                    </a:lnTo>
                    <a:lnTo>
                      <a:pt x="202" y="175"/>
                    </a:lnTo>
                    <a:lnTo>
                      <a:pt x="202" y="175"/>
                    </a:lnTo>
                    <a:lnTo>
                      <a:pt x="194" y="162"/>
                    </a:lnTo>
                    <a:lnTo>
                      <a:pt x="194" y="168"/>
                    </a:lnTo>
                    <a:lnTo>
                      <a:pt x="187" y="168"/>
                    </a:lnTo>
                    <a:lnTo>
                      <a:pt x="167" y="155"/>
                    </a:lnTo>
                    <a:lnTo>
                      <a:pt x="140" y="140"/>
                    </a:lnTo>
                    <a:lnTo>
                      <a:pt x="140" y="140"/>
                    </a:lnTo>
                    <a:lnTo>
                      <a:pt x="107" y="120"/>
                    </a:lnTo>
                    <a:lnTo>
                      <a:pt x="87" y="100"/>
                    </a:lnTo>
                    <a:lnTo>
                      <a:pt x="80" y="88"/>
                    </a:lnTo>
                    <a:lnTo>
                      <a:pt x="80" y="88"/>
                    </a:lnTo>
                    <a:lnTo>
                      <a:pt x="87" y="100"/>
                    </a:lnTo>
                    <a:lnTo>
                      <a:pt x="67" y="95"/>
                    </a:lnTo>
                    <a:lnTo>
                      <a:pt x="53" y="80"/>
                    </a:lnTo>
                    <a:lnTo>
                      <a:pt x="33" y="60"/>
                    </a:lnTo>
                    <a:lnTo>
                      <a:pt x="20" y="33"/>
                    </a:lnTo>
                    <a:lnTo>
                      <a:pt x="20" y="33"/>
                    </a:lnTo>
                    <a:lnTo>
                      <a:pt x="6" y="13"/>
                    </a:lnTo>
                    <a:lnTo>
                      <a:pt x="0" y="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3" y="13"/>
                    </a:lnTo>
                    <a:lnTo>
                      <a:pt x="53" y="48"/>
                    </a:lnTo>
                    <a:lnTo>
                      <a:pt x="95" y="68"/>
                    </a:lnTo>
                    <a:close/>
                  </a:path>
                </a:pathLst>
              </a:custGeom>
              <a:solidFill>
                <a:srgbClr val="715F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3" name="Freeform 791"/>
              <p:cNvSpPr>
                <a:spLocks/>
              </p:cNvSpPr>
              <p:nvPr/>
            </p:nvSpPr>
            <p:spPr bwMode="auto">
              <a:xfrm>
                <a:off x="4319" y="2744"/>
                <a:ext cx="262" cy="85"/>
              </a:xfrm>
              <a:custGeom>
                <a:avLst/>
                <a:gdLst>
                  <a:gd name="T0" fmla="*/ 89 w 524"/>
                  <a:gd name="T1" fmla="*/ 67 h 169"/>
                  <a:gd name="T2" fmla="*/ 134 w 524"/>
                  <a:gd name="T3" fmla="*/ 94 h 169"/>
                  <a:gd name="T4" fmla="*/ 203 w 524"/>
                  <a:gd name="T5" fmla="*/ 129 h 169"/>
                  <a:gd name="T6" fmla="*/ 295 w 524"/>
                  <a:gd name="T7" fmla="*/ 134 h 169"/>
                  <a:gd name="T8" fmla="*/ 295 w 524"/>
                  <a:gd name="T9" fmla="*/ 134 h 169"/>
                  <a:gd name="T10" fmla="*/ 370 w 524"/>
                  <a:gd name="T11" fmla="*/ 122 h 169"/>
                  <a:gd name="T12" fmla="*/ 437 w 524"/>
                  <a:gd name="T13" fmla="*/ 94 h 169"/>
                  <a:gd name="T14" fmla="*/ 484 w 524"/>
                  <a:gd name="T15" fmla="*/ 67 h 169"/>
                  <a:gd name="T16" fmla="*/ 484 w 524"/>
                  <a:gd name="T17" fmla="*/ 67 h 169"/>
                  <a:gd name="T18" fmla="*/ 504 w 524"/>
                  <a:gd name="T19" fmla="*/ 42 h 169"/>
                  <a:gd name="T20" fmla="*/ 519 w 524"/>
                  <a:gd name="T21" fmla="*/ 22 h 169"/>
                  <a:gd name="T22" fmla="*/ 524 w 524"/>
                  <a:gd name="T23" fmla="*/ 7 h 169"/>
                  <a:gd name="T24" fmla="*/ 524 w 524"/>
                  <a:gd name="T25" fmla="*/ 7 h 169"/>
                  <a:gd name="T26" fmla="*/ 519 w 524"/>
                  <a:gd name="T27" fmla="*/ 27 h 169"/>
                  <a:gd name="T28" fmla="*/ 511 w 524"/>
                  <a:gd name="T29" fmla="*/ 47 h 169"/>
                  <a:gd name="T30" fmla="*/ 504 w 524"/>
                  <a:gd name="T31" fmla="*/ 62 h 169"/>
                  <a:gd name="T32" fmla="*/ 504 w 524"/>
                  <a:gd name="T33" fmla="*/ 62 h 169"/>
                  <a:gd name="T34" fmla="*/ 477 w 524"/>
                  <a:gd name="T35" fmla="*/ 94 h 169"/>
                  <a:gd name="T36" fmla="*/ 410 w 524"/>
                  <a:gd name="T37" fmla="*/ 149 h 169"/>
                  <a:gd name="T38" fmla="*/ 290 w 524"/>
                  <a:gd name="T39" fmla="*/ 169 h 169"/>
                  <a:gd name="T40" fmla="*/ 290 w 524"/>
                  <a:gd name="T41" fmla="*/ 169 h 169"/>
                  <a:gd name="T42" fmla="*/ 263 w 524"/>
                  <a:gd name="T43" fmla="*/ 169 h 169"/>
                  <a:gd name="T44" fmla="*/ 290 w 524"/>
                  <a:gd name="T45" fmla="*/ 162 h 169"/>
                  <a:gd name="T46" fmla="*/ 235 w 524"/>
                  <a:gd name="T47" fmla="*/ 169 h 169"/>
                  <a:gd name="T48" fmla="*/ 208 w 524"/>
                  <a:gd name="T49" fmla="*/ 169 h 169"/>
                  <a:gd name="T50" fmla="*/ 196 w 524"/>
                  <a:gd name="T51" fmla="*/ 169 h 169"/>
                  <a:gd name="T52" fmla="*/ 196 w 524"/>
                  <a:gd name="T53" fmla="*/ 169 h 169"/>
                  <a:gd name="T54" fmla="*/ 188 w 524"/>
                  <a:gd name="T55" fmla="*/ 156 h 169"/>
                  <a:gd name="T56" fmla="*/ 188 w 524"/>
                  <a:gd name="T57" fmla="*/ 162 h 169"/>
                  <a:gd name="T58" fmla="*/ 181 w 524"/>
                  <a:gd name="T59" fmla="*/ 162 h 169"/>
                  <a:gd name="T60" fmla="*/ 161 w 524"/>
                  <a:gd name="T61" fmla="*/ 149 h 169"/>
                  <a:gd name="T62" fmla="*/ 134 w 524"/>
                  <a:gd name="T63" fmla="*/ 134 h 169"/>
                  <a:gd name="T64" fmla="*/ 134 w 524"/>
                  <a:gd name="T65" fmla="*/ 134 h 169"/>
                  <a:gd name="T66" fmla="*/ 101 w 524"/>
                  <a:gd name="T67" fmla="*/ 114 h 169"/>
                  <a:gd name="T68" fmla="*/ 81 w 524"/>
                  <a:gd name="T69" fmla="*/ 94 h 169"/>
                  <a:gd name="T70" fmla="*/ 74 w 524"/>
                  <a:gd name="T71" fmla="*/ 82 h 169"/>
                  <a:gd name="T72" fmla="*/ 74 w 524"/>
                  <a:gd name="T73" fmla="*/ 82 h 169"/>
                  <a:gd name="T74" fmla="*/ 81 w 524"/>
                  <a:gd name="T75" fmla="*/ 94 h 169"/>
                  <a:gd name="T76" fmla="*/ 61 w 524"/>
                  <a:gd name="T77" fmla="*/ 89 h 169"/>
                  <a:gd name="T78" fmla="*/ 54 w 524"/>
                  <a:gd name="T79" fmla="*/ 82 h 169"/>
                  <a:gd name="T80" fmla="*/ 34 w 524"/>
                  <a:gd name="T81" fmla="*/ 54 h 169"/>
                  <a:gd name="T82" fmla="*/ 21 w 524"/>
                  <a:gd name="T83" fmla="*/ 34 h 169"/>
                  <a:gd name="T84" fmla="*/ 21 w 524"/>
                  <a:gd name="T85" fmla="*/ 34 h 169"/>
                  <a:gd name="T86" fmla="*/ 7 w 524"/>
                  <a:gd name="T87" fmla="*/ 14 h 169"/>
                  <a:gd name="T88" fmla="*/ 0 w 524"/>
                  <a:gd name="T89" fmla="*/ 7 h 169"/>
                  <a:gd name="T90" fmla="*/ 0 w 524"/>
                  <a:gd name="T91" fmla="*/ 0 h 169"/>
                  <a:gd name="T92" fmla="*/ 0 w 524"/>
                  <a:gd name="T93" fmla="*/ 0 h 169"/>
                  <a:gd name="T94" fmla="*/ 14 w 524"/>
                  <a:gd name="T95" fmla="*/ 14 h 169"/>
                  <a:gd name="T96" fmla="*/ 47 w 524"/>
                  <a:gd name="T97" fmla="*/ 47 h 169"/>
                  <a:gd name="T98" fmla="*/ 89 w 524"/>
                  <a:gd name="T99" fmla="*/ 67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24" h="169">
                    <a:moveTo>
                      <a:pt x="89" y="67"/>
                    </a:moveTo>
                    <a:lnTo>
                      <a:pt x="134" y="94"/>
                    </a:lnTo>
                    <a:lnTo>
                      <a:pt x="203" y="129"/>
                    </a:lnTo>
                    <a:lnTo>
                      <a:pt x="295" y="134"/>
                    </a:lnTo>
                    <a:lnTo>
                      <a:pt x="295" y="134"/>
                    </a:lnTo>
                    <a:lnTo>
                      <a:pt x="370" y="122"/>
                    </a:lnTo>
                    <a:lnTo>
                      <a:pt x="437" y="94"/>
                    </a:lnTo>
                    <a:lnTo>
                      <a:pt x="484" y="67"/>
                    </a:lnTo>
                    <a:lnTo>
                      <a:pt x="484" y="67"/>
                    </a:lnTo>
                    <a:lnTo>
                      <a:pt x="504" y="42"/>
                    </a:lnTo>
                    <a:lnTo>
                      <a:pt x="519" y="22"/>
                    </a:lnTo>
                    <a:lnTo>
                      <a:pt x="524" y="7"/>
                    </a:lnTo>
                    <a:lnTo>
                      <a:pt x="524" y="7"/>
                    </a:lnTo>
                    <a:lnTo>
                      <a:pt x="519" y="27"/>
                    </a:lnTo>
                    <a:lnTo>
                      <a:pt x="511" y="47"/>
                    </a:lnTo>
                    <a:lnTo>
                      <a:pt x="504" y="62"/>
                    </a:lnTo>
                    <a:lnTo>
                      <a:pt x="504" y="62"/>
                    </a:lnTo>
                    <a:lnTo>
                      <a:pt x="477" y="94"/>
                    </a:lnTo>
                    <a:lnTo>
                      <a:pt x="410" y="149"/>
                    </a:lnTo>
                    <a:lnTo>
                      <a:pt x="290" y="169"/>
                    </a:lnTo>
                    <a:lnTo>
                      <a:pt x="290" y="169"/>
                    </a:lnTo>
                    <a:lnTo>
                      <a:pt x="263" y="169"/>
                    </a:lnTo>
                    <a:lnTo>
                      <a:pt x="290" y="162"/>
                    </a:lnTo>
                    <a:lnTo>
                      <a:pt x="235" y="169"/>
                    </a:lnTo>
                    <a:lnTo>
                      <a:pt x="208" y="169"/>
                    </a:lnTo>
                    <a:lnTo>
                      <a:pt x="196" y="169"/>
                    </a:lnTo>
                    <a:lnTo>
                      <a:pt x="196" y="169"/>
                    </a:lnTo>
                    <a:lnTo>
                      <a:pt x="188" y="156"/>
                    </a:lnTo>
                    <a:lnTo>
                      <a:pt x="188" y="162"/>
                    </a:lnTo>
                    <a:lnTo>
                      <a:pt x="181" y="162"/>
                    </a:lnTo>
                    <a:lnTo>
                      <a:pt x="161" y="149"/>
                    </a:lnTo>
                    <a:lnTo>
                      <a:pt x="134" y="134"/>
                    </a:lnTo>
                    <a:lnTo>
                      <a:pt x="134" y="134"/>
                    </a:lnTo>
                    <a:lnTo>
                      <a:pt x="101" y="114"/>
                    </a:lnTo>
                    <a:lnTo>
                      <a:pt x="81" y="94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81" y="94"/>
                    </a:lnTo>
                    <a:lnTo>
                      <a:pt x="61" y="89"/>
                    </a:lnTo>
                    <a:lnTo>
                      <a:pt x="54" y="82"/>
                    </a:lnTo>
                    <a:lnTo>
                      <a:pt x="34" y="54"/>
                    </a:lnTo>
                    <a:lnTo>
                      <a:pt x="21" y="34"/>
                    </a:lnTo>
                    <a:lnTo>
                      <a:pt x="21" y="34"/>
                    </a:lnTo>
                    <a:lnTo>
                      <a:pt x="7" y="14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4" y="14"/>
                    </a:lnTo>
                    <a:lnTo>
                      <a:pt x="47" y="47"/>
                    </a:lnTo>
                    <a:lnTo>
                      <a:pt x="89" y="67"/>
                    </a:lnTo>
                    <a:close/>
                  </a:path>
                </a:pathLst>
              </a:custGeom>
              <a:solidFill>
                <a:srgbClr val="6D5B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4" name="Freeform 792"/>
              <p:cNvSpPr>
                <a:spLocks/>
              </p:cNvSpPr>
              <p:nvPr/>
            </p:nvSpPr>
            <p:spPr bwMode="auto">
              <a:xfrm>
                <a:off x="4322" y="2748"/>
                <a:ext cx="259" cy="81"/>
              </a:xfrm>
              <a:custGeom>
                <a:avLst/>
                <a:gdLst>
                  <a:gd name="T0" fmla="*/ 82 w 517"/>
                  <a:gd name="T1" fmla="*/ 67 h 162"/>
                  <a:gd name="T2" fmla="*/ 107 w 517"/>
                  <a:gd name="T3" fmla="*/ 87 h 162"/>
                  <a:gd name="T4" fmla="*/ 154 w 517"/>
                  <a:gd name="T5" fmla="*/ 115 h 162"/>
                  <a:gd name="T6" fmla="*/ 209 w 517"/>
                  <a:gd name="T7" fmla="*/ 135 h 162"/>
                  <a:gd name="T8" fmla="*/ 283 w 517"/>
                  <a:gd name="T9" fmla="*/ 142 h 162"/>
                  <a:gd name="T10" fmla="*/ 283 w 517"/>
                  <a:gd name="T11" fmla="*/ 142 h 162"/>
                  <a:gd name="T12" fmla="*/ 355 w 517"/>
                  <a:gd name="T13" fmla="*/ 127 h 162"/>
                  <a:gd name="T14" fmla="*/ 430 w 517"/>
                  <a:gd name="T15" fmla="*/ 95 h 162"/>
                  <a:gd name="T16" fmla="*/ 470 w 517"/>
                  <a:gd name="T17" fmla="*/ 67 h 162"/>
                  <a:gd name="T18" fmla="*/ 470 w 517"/>
                  <a:gd name="T19" fmla="*/ 67 h 162"/>
                  <a:gd name="T20" fmla="*/ 490 w 517"/>
                  <a:gd name="T21" fmla="*/ 40 h 162"/>
                  <a:gd name="T22" fmla="*/ 512 w 517"/>
                  <a:gd name="T23" fmla="*/ 20 h 162"/>
                  <a:gd name="T24" fmla="*/ 517 w 517"/>
                  <a:gd name="T25" fmla="*/ 15 h 162"/>
                  <a:gd name="T26" fmla="*/ 517 w 517"/>
                  <a:gd name="T27" fmla="*/ 15 h 162"/>
                  <a:gd name="T28" fmla="*/ 512 w 517"/>
                  <a:gd name="T29" fmla="*/ 27 h 162"/>
                  <a:gd name="T30" fmla="*/ 504 w 517"/>
                  <a:gd name="T31" fmla="*/ 47 h 162"/>
                  <a:gd name="T32" fmla="*/ 497 w 517"/>
                  <a:gd name="T33" fmla="*/ 55 h 162"/>
                  <a:gd name="T34" fmla="*/ 497 w 517"/>
                  <a:gd name="T35" fmla="*/ 55 h 162"/>
                  <a:gd name="T36" fmla="*/ 470 w 517"/>
                  <a:gd name="T37" fmla="*/ 87 h 162"/>
                  <a:gd name="T38" fmla="*/ 403 w 517"/>
                  <a:gd name="T39" fmla="*/ 142 h 162"/>
                  <a:gd name="T40" fmla="*/ 283 w 517"/>
                  <a:gd name="T41" fmla="*/ 162 h 162"/>
                  <a:gd name="T42" fmla="*/ 283 w 517"/>
                  <a:gd name="T43" fmla="*/ 162 h 162"/>
                  <a:gd name="T44" fmla="*/ 256 w 517"/>
                  <a:gd name="T45" fmla="*/ 162 h 162"/>
                  <a:gd name="T46" fmla="*/ 283 w 517"/>
                  <a:gd name="T47" fmla="*/ 155 h 162"/>
                  <a:gd name="T48" fmla="*/ 228 w 517"/>
                  <a:gd name="T49" fmla="*/ 162 h 162"/>
                  <a:gd name="T50" fmla="*/ 201 w 517"/>
                  <a:gd name="T51" fmla="*/ 162 h 162"/>
                  <a:gd name="T52" fmla="*/ 189 w 517"/>
                  <a:gd name="T53" fmla="*/ 162 h 162"/>
                  <a:gd name="T54" fmla="*/ 189 w 517"/>
                  <a:gd name="T55" fmla="*/ 162 h 162"/>
                  <a:gd name="T56" fmla="*/ 181 w 517"/>
                  <a:gd name="T57" fmla="*/ 149 h 162"/>
                  <a:gd name="T58" fmla="*/ 181 w 517"/>
                  <a:gd name="T59" fmla="*/ 155 h 162"/>
                  <a:gd name="T60" fmla="*/ 174 w 517"/>
                  <a:gd name="T61" fmla="*/ 155 h 162"/>
                  <a:gd name="T62" fmla="*/ 154 w 517"/>
                  <a:gd name="T63" fmla="*/ 142 h 162"/>
                  <a:gd name="T64" fmla="*/ 127 w 517"/>
                  <a:gd name="T65" fmla="*/ 127 h 162"/>
                  <a:gd name="T66" fmla="*/ 127 w 517"/>
                  <a:gd name="T67" fmla="*/ 127 h 162"/>
                  <a:gd name="T68" fmla="*/ 94 w 517"/>
                  <a:gd name="T69" fmla="*/ 107 h 162"/>
                  <a:gd name="T70" fmla="*/ 74 w 517"/>
                  <a:gd name="T71" fmla="*/ 87 h 162"/>
                  <a:gd name="T72" fmla="*/ 67 w 517"/>
                  <a:gd name="T73" fmla="*/ 75 h 162"/>
                  <a:gd name="T74" fmla="*/ 67 w 517"/>
                  <a:gd name="T75" fmla="*/ 75 h 162"/>
                  <a:gd name="T76" fmla="*/ 74 w 517"/>
                  <a:gd name="T77" fmla="*/ 87 h 162"/>
                  <a:gd name="T78" fmla="*/ 54 w 517"/>
                  <a:gd name="T79" fmla="*/ 82 h 162"/>
                  <a:gd name="T80" fmla="*/ 47 w 517"/>
                  <a:gd name="T81" fmla="*/ 75 h 162"/>
                  <a:gd name="T82" fmla="*/ 34 w 517"/>
                  <a:gd name="T83" fmla="*/ 55 h 162"/>
                  <a:gd name="T84" fmla="*/ 20 w 517"/>
                  <a:gd name="T85" fmla="*/ 35 h 162"/>
                  <a:gd name="T86" fmla="*/ 20 w 517"/>
                  <a:gd name="T87" fmla="*/ 35 h 162"/>
                  <a:gd name="T88" fmla="*/ 0 w 517"/>
                  <a:gd name="T89" fmla="*/ 15 h 162"/>
                  <a:gd name="T90" fmla="*/ 0 w 517"/>
                  <a:gd name="T91" fmla="*/ 7 h 162"/>
                  <a:gd name="T92" fmla="*/ 0 w 517"/>
                  <a:gd name="T93" fmla="*/ 0 h 162"/>
                  <a:gd name="T94" fmla="*/ 0 w 517"/>
                  <a:gd name="T95" fmla="*/ 0 h 162"/>
                  <a:gd name="T96" fmla="*/ 14 w 517"/>
                  <a:gd name="T97" fmla="*/ 15 h 162"/>
                  <a:gd name="T98" fmla="*/ 40 w 517"/>
                  <a:gd name="T99" fmla="*/ 47 h 162"/>
                  <a:gd name="T100" fmla="*/ 82 w 517"/>
                  <a:gd name="T101" fmla="*/ 67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17" h="162">
                    <a:moveTo>
                      <a:pt x="82" y="67"/>
                    </a:moveTo>
                    <a:lnTo>
                      <a:pt x="107" y="87"/>
                    </a:lnTo>
                    <a:lnTo>
                      <a:pt x="154" y="115"/>
                    </a:lnTo>
                    <a:lnTo>
                      <a:pt x="209" y="135"/>
                    </a:lnTo>
                    <a:lnTo>
                      <a:pt x="283" y="142"/>
                    </a:lnTo>
                    <a:lnTo>
                      <a:pt x="283" y="142"/>
                    </a:lnTo>
                    <a:lnTo>
                      <a:pt x="355" y="127"/>
                    </a:lnTo>
                    <a:lnTo>
                      <a:pt x="430" y="95"/>
                    </a:lnTo>
                    <a:lnTo>
                      <a:pt x="470" y="67"/>
                    </a:lnTo>
                    <a:lnTo>
                      <a:pt x="470" y="67"/>
                    </a:lnTo>
                    <a:lnTo>
                      <a:pt x="490" y="40"/>
                    </a:lnTo>
                    <a:lnTo>
                      <a:pt x="512" y="20"/>
                    </a:lnTo>
                    <a:lnTo>
                      <a:pt x="517" y="15"/>
                    </a:lnTo>
                    <a:lnTo>
                      <a:pt x="517" y="15"/>
                    </a:lnTo>
                    <a:lnTo>
                      <a:pt x="512" y="27"/>
                    </a:lnTo>
                    <a:lnTo>
                      <a:pt x="504" y="47"/>
                    </a:lnTo>
                    <a:lnTo>
                      <a:pt x="497" y="55"/>
                    </a:lnTo>
                    <a:lnTo>
                      <a:pt x="497" y="55"/>
                    </a:lnTo>
                    <a:lnTo>
                      <a:pt x="470" y="87"/>
                    </a:lnTo>
                    <a:lnTo>
                      <a:pt x="403" y="142"/>
                    </a:lnTo>
                    <a:lnTo>
                      <a:pt x="283" y="162"/>
                    </a:lnTo>
                    <a:lnTo>
                      <a:pt x="283" y="162"/>
                    </a:lnTo>
                    <a:lnTo>
                      <a:pt x="256" y="162"/>
                    </a:lnTo>
                    <a:lnTo>
                      <a:pt x="283" y="155"/>
                    </a:lnTo>
                    <a:lnTo>
                      <a:pt x="228" y="162"/>
                    </a:lnTo>
                    <a:lnTo>
                      <a:pt x="201" y="162"/>
                    </a:lnTo>
                    <a:lnTo>
                      <a:pt x="189" y="162"/>
                    </a:lnTo>
                    <a:lnTo>
                      <a:pt x="189" y="162"/>
                    </a:lnTo>
                    <a:lnTo>
                      <a:pt x="181" y="149"/>
                    </a:lnTo>
                    <a:lnTo>
                      <a:pt x="181" y="155"/>
                    </a:lnTo>
                    <a:lnTo>
                      <a:pt x="174" y="155"/>
                    </a:lnTo>
                    <a:lnTo>
                      <a:pt x="154" y="142"/>
                    </a:lnTo>
                    <a:lnTo>
                      <a:pt x="127" y="127"/>
                    </a:lnTo>
                    <a:lnTo>
                      <a:pt x="127" y="127"/>
                    </a:lnTo>
                    <a:lnTo>
                      <a:pt x="94" y="107"/>
                    </a:lnTo>
                    <a:lnTo>
                      <a:pt x="74" y="87"/>
                    </a:lnTo>
                    <a:lnTo>
                      <a:pt x="67" y="75"/>
                    </a:lnTo>
                    <a:lnTo>
                      <a:pt x="67" y="75"/>
                    </a:lnTo>
                    <a:lnTo>
                      <a:pt x="74" y="87"/>
                    </a:lnTo>
                    <a:lnTo>
                      <a:pt x="54" y="82"/>
                    </a:lnTo>
                    <a:lnTo>
                      <a:pt x="47" y="75"/>
                    </a:lnTo>
                    <a:lnTo>
                      <a:pt x="34" y="55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4" y="15"/>
                    </a:lnTo>
                    <a:lnTo>
                      <a:pt x="40" y="47"/>
                    </a:lnTo>
                    <a:lnTo>
                      <a:pt x="82" y="67"/>
                    </a:lnTo>
                    <a:close/>
                  </a:path>
                </a:pathLst>
              </a:custGeom>
              <a:solidFill>
                <a:srgbClr val="6957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5" name="Freeform 793"/>
              <p:cNvSpPr>
                <a:spLocks/>
              </p:cNvSpPr>
              <p:nvPr/>
            </p:nvSpPr>
            <p:spPr bwMode="auto">
              <a:xfrm>
                <a:off x="4326" y="2755"/>
                <a:ext cx="252" cy="74"/>
              </a:xfrm>
              <a:custGeom>
                <a:avLst/>
                <a:gdLst>
                  <a:gd name="T0" fmla="*/ 505 w 505"/>
                  <a:gd name="T1" fmla="*/ 5 h 147"/>
                  <a:gd name="T2" fmla="*/ 497 w 505"/>
                  <a:gd name="T3" fmla="*/ 20 h 147"/>
                  <a:gd name="T4" fmla="*/ 490 w 505"/>
                  <a:gd name="T5" fmla="*/ 32 h 147"/>
                  <a:gd name="T6" fmla="*/ 490 w 505"/>
                  <a:gd name="T7" fmla="*/ 40 h 147"/>
                  <a:gd name="T8" fmla="*/ 490 w 505"/>
                  <a:gd name="T9" fmla="*/ 40 h 147"/>
                  <a:gd name="T10" fmla="*/ 463 w 505"/>
                  <a:gd name="T11" fmla="*/ 72 h 147"/>
                  <a:gd name="T12" fmla="*/ 396 w 505"/>
                  <a:gd name="T13" fmla="*/ 127 h 147"/>
                  <a:gd name="T14" fmla="*/ 276 w 505"/>
                  <a:gd name="T15" fmla="*/ 147 h 147"/>
                  <a:gd name="T16" fmla="*/ 276 w 505"/>
                  <a:gd name="T17" fmla="*/ 147 h 147"/>
                  <a:gd name="T18" fmla="*/ 249 w 505"/>
                  <a:gd name="T19" fmla="*/ 147 h 147"/>
                  <a:gd name="T20" fmla="*/ 276 w 505"/>
                  <a:gd name="T21" fmla="*/ 140 h 147"/>
                  <a:gd name="T22" fmla="*/ 221 w 505"/>
                  <a:gd name="T23" fmla="*/ 147 h 147"/>
                  <a:gd name="T24" fmla="*/ 194 w 505"/>
                  <a:gd name="T25" fmla="*/ 147 h 147"/>
                  <a:gd name="T26" fmla="*/ 182 w 505"/>
                  <a:gd name="T27" fmla="*/ 147 h 147"/>
                  <a:gd name="T28" fmla="*/ 182 w 505"/>
                  <a:gd name="T29" fmla="*/ 147 h 147"/>
                  <a:gd name="T30" fmla="*/ 174 w 505"/>
                  <a:gd name="T31" fmla="*/ 134 h 147"/>
                  <a:gd name="T32" fmla="*/ 174 w 505"/>
                  <a:gd name="T33" fmla="*/ 140 h 147"/>
                  <a:gd name="T34" fmla="*/ 167 w 505"/>
                  <a:gd name="T35" fmla="*/ 140 h 147"/>
                  <a:gd name="T36" fmla="*/ 147 w 505"/>
                  <a:gd name="T37" fmla="*/ 127 h 147"/>
                  <a:gd name="T38" fmla="*/ 120 w 505"/>
                  <a:gd name="T39" fmla="*/ 112 h 147"/>
                  <a:gd name="T40" fmla="*/ 120 w 505"/>
                  <a:gd name="T41" fmla="*/ 112 h 147"/>
                  <a:gd name="T42" fmla="*/ 87 w 505"/>
                  <a:gd name="T43" fmla="*/ 92 h 147"/>
                  <a:gd name="T44" fmla="*/ 67 w 505"/>
                  <a:gd name="T45" fmla="*/ 72 h 147"/>
                  <a:gd name="T46" fmla="*/ 60 w 505"/>
                  <a:gd name="T47" fmla="*/ 60 h 147"/>
                  <a:gd name="T48" fmla="*/ 60 w 505"/>
                  <a:gd name="T49" fmla="*/ 60 h 147"/>
                  <a:gd name="T50" fmla="*/ 67 w 505"/>
                  <a:gd name="T51" fmla="*/ 72 h 147"/>
                  <a:gd name="T52" fmla="*/ 47 w 505"/>
                  <a:gd name="T53" fmla="*/ 67 h 147"/>
                  <a:gd name="T54" fmla="*/ 40 w 505"/>
                  <a:gd name="T55" fmla="*/ 60 h 147"/>
                  <a:gd name="T56" fmla="*/ 27 w 505"/>
                  <a:gd name="T57" fmla="*/ 45 h 147"/>
                  <a:gd name="T58" fmla="*/ 13 w 505"/>
                  <a:gd name="T59" fmla="*/ 25 h 147"/>
                  <a:gd name="T60" fmla="*/ 13 w 505"/>
                  <a:gd name="T61" fmla="*/ 25 h 147"/>
                  <a:gd name="T62" fmla="*/ 0 w 505"/>
                  <a:gd name="T63" fmla="*/ 12 h 147"/>
                  <a:gd name="T64" fmla="*/ 0 w 505"/>
                  <a:gd name="T65" fmla="*/ 5 h 147"/>
                  <a:gd name="T66" fmla="*/ 0 w 505"/>
                  <a:gd name="T67" fmla="*/ 0 h 147"/>
                  <a:gd name="T68" fmla="*/ 0 w 505"/>
                  <a:gd name="T69" fmla="*/ 0 h 147"/>
                  <a:gd name="T70" fmla="*/ 7 w 505"/>
                  <a:gd name="T71" fmla="*/ 12 h 147"/>
                  <a:gd name="T72" fmla="*/ 40 w 505"/>
                  <a:gd name="T73" fmla="*/ 40 h 147"/>
                  <a:gd name="T74" fmla="*/ 75 w 505"/>
                  <a:gd name="T75" fmla="*/ 67 h 147"/>
                  <a:gd name="T76" fmla="*/ 75 w 505"/>
                  <a:gd name="T77" fmla="*/ 67 h 147"/>
                  <a:gd name="T78" fmla="*/ 100 w 505"/>
                  <a:gd name="T79" fmla="*/ 87 h 147"/>
                  <a:gd name="T80" fmla="*/ 142 w 505"/>
                  <a:gd name="T81" fmla="*/ 107 h 147"/>
                  <a:gd name="T82" fmla="*/ 202 w 505"/>
                  <a:gd name="T83" fmla="*/ 127 h 147"/>
                  <a:gd name="T84" fmla="*/ 276 w 505"/>
                  <a:gd name="T85" fmla="*/ 134 h 147"/>
                  <a:gd name="T86" fmla="*/ 276 w 505"/>
                  <a:gd name="T87" fmla="*/ 134 h 147"/>
                  <a:gd name="T88" fmla="*/ 348 w 505"/>
                  <a:gd name="T89" fmla="*/ 120 h 147"/>
                  <a:gd name="T90" fmla="*/ 416 w 505"/>
                  <a:gd name="T91" fmla="*/ 92 h 147"/>
                  <a:gd name="T92" fmla="*/ 463 w 505"/>
                  <a:gd name="T93" fmla="*/ 60 h 147"/>
                  <a:gd name="T94" fmla="*/ 463 w 505"/>
                  <a:gd name="T95" fmla="*/ 60 h 147"/>
                  <a:gd name="T96" fmla="*/ 483 w 505"/>
                  <a:gd name="T97" fmla="*/ 32 h 147"/>
                  <a:gd name="T98" fmla="*/ 497 w 505"/>
                  <a:gd name="T99" fmla="*/ 12 h 147"/>
                  <a:gd name="T100" fmla="*/ 505 w 505"/>
                  <a:gd name="T101" fmla="*/ 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05" h="147">
                    <a:moveTo>
                      <a:pt x="505" y="5"/>
                    </a:moveTo>
                    <a:lnTo>
                      <a:pt x="497" y="20"/>
                    </a:lnTo>
                    <a:lnTo>
                      <a:pt x="490" y="32"/>
                    </a:lnTo>
                    <a:lnTo>
                      <a:pt x="490" y="40"/>
                    </a:lnTo>
                    <a:lnTo>
                      <a:pt x="490" y="40"/>
                    </a:lnTo>
                    <a:lnTo>
                      <a:pt x="463" y="72"/>
                    </a:lnTo>
                    <a:lnTo>
                      <a:pt x="396" y="127"/>
                    </a:lnTo>
                    <a:lnTo>
                      <a:pt x="276" y="147"/>
                    </a:lnTo>
                    <a:lnTo>
                      <a:pt x="276" y="147"/>
                    </a:lnTo>
                    <a:lnTo>
                      <a:pt x="249" y="147"/>
                    </a:lnTo>
                    <a:lnTo>
                      <a:pt x="276" y="140"/>
                    </a:lnTo>
                    <a:lnTo>
                      <a:pt x="221" y="147"/>
                    </a:lnTo>
                    <a:lnTo>
                      <a:pt x="194" y="147"/>
                    </a:lnTo>
                    <a:lnTo>
                      <a:pt x="182" y="147"/>
                    </a:lnTo>
                    <a:lnTo>
                      <a:pt x="182" y="147"/>
                    </a:lnTo>
                    <a:lnTo>
                      <a:pt x="174" y="134"/>
                    </a:lnTo>
                    <a:lnTo>
                      <a:pt x="174" y="140"/>
                    </a:lnTo>
                    <a:lnTo>
                      <a:pt x="167" y="140"/>
                    </a:lnTo>
                    <a:lnTo>
                      <a:pt x="147" y="127"/>
                    </a:lnTo>
                    <a:lnTo>
                      <a:pt x="120" y="112"/>
                    </a:lnTo>
                    <a:lnTo>
                      <a:pt x="120" y="112"/>
                    </a:lnTo>
                    <a:lnTo>
                      <a:pt x="87" y="92"/>
                    </a:lnTo>
                    <a:lnTo>
                      <a:pt x="67" y="72"/>
                    </a:lnTo>
                    <a:lnTo>
                      <a:pt x="60" y="60"/>
                    </a:lnTo>
                    <a:lnTo>
                      <a:pt x="60" y="60"/>
                    </a:lnTo>
                    <a:lnTo>
                      <a:pt x="67" y="72"/>
                    </a:lnTo>
                    <a:lnTo>
                      <a:pt x="47" y="67"/>
                    </a:lnTo>
                    <a:lnTo>
                      <a:pt x="40" y="60"/>
                    </a:lnTo>
                    <a:lnTo>
                      <a:pt x="27" y="45"/>
                    </a:lnTo>
                    <a:lnTo>
                      <a:pt x="13" y="25"/>
                    </a:lnTo>
                    <a:lnTo>
                      <a:pt x="13" y="25"/>
                    </a:lnTo>
                    <a:lnTo>
                      <a:pt x="0" y="12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7" y="12"/>
                    </a:lnTo>
                    <a:lnTo>
                      <a:pt x="40" y="4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100" y="87"/>
                    </a:lnTo>
                    <a:lnTo>
                      <a:pt x="142" y="107"/>
                    </a:lnTo>
                    <a:lnTo>
                      <a:pt x="202" y="127"/>
                    </a:lnTo>
                    <a:lnTo>
                      <a:pt x="276" y="134"/>
                    </a:lnTo>
                    <a:lnTo>
                      <a:pt x="276" y="134"/>
                    </a:lnTo>
                    <a:lnTo>
                      <a:pt x="348" y="120"/>
                    </a:lnTo>
                    <a:lnTo>
                      <a:pt x="416" y="92"/>
                    </a:lnTo>
                    <a:lnTo>
                      <a:pt x="463" y="60"/>
                    </a:lnTo>
                    <a:lnTo>
                      <a:pt x="463" y="60"/>
                    </a:lnTo>
                    <a:lnTo>
                      <a:pt x="483" y="32"/>
                    </a:lnTo>
                    <a:lnTo>
                      <a:pt x="497" y="12"/>
                    </a:lnTo>
                    <a:lnTo>
                      <a:pt x="505" y="5"/>
                    </a:lnTo>
                    <a:close/>
                  </a:path>
                </a:pathLst>
              </a:custGeom>
              <a:solidFill>
                <a:srgbClr val="6554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6" name="Freeform 794"/>
              <p:cNvSpPr>
                <a:spLocks/>
              </p:cNvSpPr>
              <p:nvPr/>
            </p:nvSpPr>
            <p:spPr bwMode="auto">
              <a:xfrm>
                <a:off x="4299" y="2614"/>
                <a:ext cx="296" cy="215"/>
              </a:xfrm>
              <a:custGeom>
                <a:avLst/>
                <a:gdLst>
                  <a:gd name="T0" fmla="*/ 422 w 591"/>
                  <a:gd name="T1" fmla="*/ 418 h 431"/>
                  <a:gd name="T2" fmla="*/ 511 w 591"/>
                  <a:gd name="T3" fmla="*/ 364 h 431"/>
                  <a:gd name="T4" fmla="*/ 544 w 591"/>
                  <a:gd name="T5" fmla="*/ 324 h 431"/>
                  <a:gd name="T6" fmla="*/ 591 w 591"/>
                  <a:gd name="T7" fmla="*/ 175 h 431"/>
                  <a:gd name="T8" fmla="*/ 578 w 591"/>
                  <a:gd name="T9" fmla="*/ 55 h 431"/>
                  <a:gd name="T10" fmla="*/ 544 w 591"/>
                  <a:gd name="T11" fmla="*/ 0 h 431"/>
                  <a:gd name="T12" fmla="*/ 559 w 591"/>
                  <a:gd name="T13" fmla="*/ 95 h 431"/>
                  <a:gd name="T14" fmla="*/ 559 w 591"/>
                  <a:gd name="T15" fmla="*/ 202 h 431"/>
                  <a:gd name="T16" fmla="*/ 551 w 591"/>
                  <a:gd name="T17" fmla="*/ 182 h 431"/>
                  <a:gd name="T18" fmla="*/ 544 w 591"/>
                  <a:gd name="T19" fmla="*/ 148 h 431"/>
                  <a:gd name="T20" fmla="*/ 544 w 591"/>
                  <a:gd name="T21" fmla="*/ 237 h 431"/>
                  <a:gd name="T22" fmla="*/ 531 w 591"/>
                  <a:gd name="T23" fmla="*/ 202 h 431"/>
                  <a:gd name="T24" fmla="*/ 524 w 591"/>
                  <a:gd name="T25" fmla="*/ 175 h 431"/>
                  <a:gd name="T26" fmla="*/ 524 w 591"/>
                  <a:gd name="T27" fmla="*/ 242 h 431"/>
                  <a:gd name="T28" fmla="*/ 511 w 591"/>
                  <a:gd name="T29" fmla="*/ 202 h 431"/>
                  <a:gd name="T30" fmla="*/ 511 w 591"/>
                  <a:gd name="T31" fmla="*/ 229 h 431"/>
                  <a:gd name="T32" fmla="*/ 491 w 591"/>
                  <a:gd name="T33" fmla="*/ 249 h 431"/>
                  <a:gd name="T34" fmla="*/ 491 w 591"/>
                  <a:gd name="T35" fmla="*/ 242 h 431"/>
                  <a:gd name="T36" fmla="*/ 484 w 591"/>
                  <a:gd name="T37" fmla="*/ 195 h 431"/>
                  <a:gd name="T38" fmla="*/ 470 w 591"/>
                  <a:gd name="T39" fmla="*/ 242 h 431"/>
                  <a:gd name="T40" fmla="*/ 470 w 591"/>
                  <a:gd name="T41" fmla="*/ 249 h 431"/>
                  <a:gd name="T42" fmla="*/ 470 w 591"/>
                  <a:gd name="T43" fmla="*/ 237 h 431"/>
                  <a:gd name="T44" fmla="*/ 464 w 591"/>
                  <a:gd name="T45" fmla="*/ 209 h 431"/>
                  <a:gd name="T46" fmla="*/ 450 w 591"/>
                  <a:gd name="T47" fmla="*/ 249 h 431"/>
                  <a:gd name="T48" fmla="*/ 444 w 591"/>
                  <a:gd name="T49" fmla="*/ 229 h 431"/>
                  <a:gd name="T50" fmla="*/ 430 w 591"/>
                  <a:gd name="T51" fmla="*/ 249 h 431"/>
                  <a:gd name="T52" fmla="*/ 422 w 591"/>
                  <a:gd name="T53" fmla="*/ 215 h 431"/>
                  <a:gd name="T54" fmla="*/ 422 w 591"/>
                  <a:gd name="T55" fmla="*/ 215 h 431"/>
                  <a:gd name="T56" fmla="*/ 417 w 591"/>
                  <a:gd name="T57" fmla="*/ 237 h 431"/>
                  <a:gd name="T58" fmla="*/ 397 w 591"/>
                  <a:gd name="T59" fmla="*/ 209 h 431"/>
                  <a:gd name="T60" fmla="*/ 370 w 591"/>
                  <a:gd name="T61" fmla="*/ 175 h 431"/>
                  <a:gd name="T62" fmla="*/ 350 w 591"/>
                  <a:gd name="T63" fmla="*/ 162 h 431"/>
                  <a:gd name="T64" fmla="*/ 335 w 591"/>
                  <a:gd name="T65" fmla="*/ 142 h 431"/>
                  <a:gd name="T66" fmla="*/ 315 w 591"/>
                  <a:gd name="T67" fmla="*/ 108 h 431"/>
                  <a:gd name="T68" fmla="*/ 295 w 591"/>
                  <a:gd name="T69" fmla="*/ 75 h 431"/>
                  <a:gd name="T70" fmla="*/ 275 w 591"/>
                  <a:gd name="T71" fmla="*/ 102 h 431"/>
                  <a:gd name="T72" fmla="*/ 256 w 591"/>
                  <a:gd name="T73" fmla="*/ 75 h 431"/>
                  <a:gd name="T74" fmla="*/ 243 w 591"/>
                  <a:gd name="T75" fmla="*/ 95 h 431"/>
                  <a:gd name="T76" fmla="*/ 228 w 591"/>
                  <a:gd name="T77" fmla="*/ 88 h 431"/>
                  <a:gd name="T78" fmla="*/ 196 w 591"/>
                  <a:gd name="T79" fmla="*/ 60 h 431"/>
                  <a:gd name="T80" fmla="*/ 181 w 591"/>
                  <a:gd name="T81" fmla="*/ 108 h 431"/>
                  <a:gd name="T82" fmla="*/ 168 w 591"/>
                  <a:gd name="T83" fmla="*/ 102 h 431"/>
                  <a:gd name="T84" fmla="*/ 174 w 591"/>
                  <a:gd name="T85" fmla="*/ 135 h 431"/>
                  <a:gd name="T86" fmla="*/ 181 w 591"/>
                  <a:gd name="T87" fmla="*/ 175 h 431"/>
                  <a:gd name="T88" fmla="*/ 161 w 591"/>
                  <a:gd name="T89" fmla="*/ 202 h 431"/>
                  <a:gd name="T90" fmla="*/ 141 w 591"/>
                  <a:gd name="T91" fmla="*/ 209 h 431"/>
                  <a:gd name="T92" fmla="*/ 121 w 591"/>
                  <a:gd name="T93" fmla="*/ 222 h 431"/>
                  <a:gd name="T94" fmla="*/ 107 w 591"/>
                  <a:gd name="T95" fmla="*/ 215 h 431"/>
                  <a:gd name="T96" fmla="*/ 87 w 591"/>
                  <a:gd name="T97" fmla="*/ 229 h 431"/>
                  <a:gd name="T98" fmla="*/ 67 w 591"/>
                  <a:gd name="T99" fmla="*/ 215 h 431"/>
                  <a:gd name="T100" fmla="*/ 40 w 591"/>
                  <a:gd name="T101" fmla="*/ 209 h 431"/>
                  <a:gd name="T102" fmla="*/ 0 w 591"/>
                  <a:gd name="T103" fmla="*/ 195 h 431"/>
                  <a:gd name="T104" fmla="*/ 20 w 591"/>
                  <a:gd name="T105" fmla="*/ 237 h 431"/>
                  <a:gd name="T106" fmla="*/ 87 w 591"/>
                  <a:gd name="T107" fmla="*/ 336 h 431"/>
                  <a:gd name="T108" fmla="*/ 121 w 591"/>
                  <a:gd name="T109" fmla="*/ 356 h 431"/>
                  <a:gd name="T110" fmla="*/ 141 w 591"/>
                  <a:gd name="T111" fmla="*/ 376 h 431"/>
                  <a:gd name="T112" fmla="*/ 201 w 591"/>
                  <a:gd name="T113" fmla="*/ 411 h 431"/>
                  <a:gd name="T114" fmla="*/ 228 w 591"/>
                  <a:gd name="T115" fmla="*/ 424 h 431"/>
                  <a:gd name="T116" fmla="*/ 248 w 591"/>
                  <a:gd name="T117" fmla="*/ 431 h 431"/>
                  <a:gd name="T118" fmla="*/ 330 w 591"/>
                  <a:gd name="T119" fmla="*/ 424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91" h="431">
                    <a:moveTo>
                      <a:pt x="330" y="431"/>
                    </a:moveTo>
                    <a:lnTo>
                      <a:pt x="377" y="431"/>
                    </a:lnTo>
                    <a:lnTo>
                      <a:pt x="422" y="418"/>
                    </a:lnTo>
                    <a:lnTo>
                      <a:pt x="464" y="404"/>
                    </a:lnTo>
                    <a:lnTo>
                      <a:pt x="491" y="384"/>
                    </a:lnTo>
                    <a:lnTo>
                      <a:pt x="511" y="364"/>
                    </a:lnTo>
                    <a:lnTo>
                      <a:pt x="531" y="344"/>
                    </a:lnTo>
                    <a:lnTo>
                      <a:pt x="537" y="329"/>
                    </a:lnTo>
                    <a:lnTo>
                      <a:pt x="544" y="324"/>
                    </a:lnTo>
                    <a:lnTo>
                      <a:pt x="544" y="324"/>
                    </a:lnTo>
                    <a:lnTo>
                      <a:pt x="584" y="242"/>
                    </a:lnTo>
                    <a:lnTo>
                      <a:pt x="591" y="175"/>
                    </a:lnTo>
                    <a:lnTo>
                      <a:pt x="591" y="108"/>
                    </a:lnTo>
                    <a:lnTo>
                      <a:pt x="591" y="108"/>
                    </a:lnTo>
                    <a:lnTo>
                      <a:pt x="578" y="55"/>
                    </a:lnTo>
                    <a:lnTo>
                      <a:pt x="551" y="13"/>
                    </a:lnTo>
                    <a:lnTo>
                      <a:pt x="544" y="0"/>
                    </a:lnTo>
                    <a:lnTo>
                      <a:pt x="544" y="0"/>
                    </a:lnTo>
                    <a:lnTo>
                      <a:pt x="551" y="48"/>
                    </a:lnTo>
                    <a:lnTo>
                      <a:pt x="559" y="80"/>
                    </a:lnTo>
                    <a:lnTo>
                      <a:pt x="559" y="95"/>
                    </a:lnTo>
                    <a:lnTo>
                      <a:pt x="559" y="95"/>
                    </a:lnTo>
                    <a:lnTo>
                      <a:pt x="564" y="155"/>
                    </a:lnTo>
                    <a:lnTo>
                      <a:pt x="559" y="202"/>
                    </a:lnTo>
                    <a:lnTo>
                      <a:pt x="559" y="215"/>
                    </a:lnTo>
                    <a:lnTo>
                      <a:pt x="559" y="215"/>
                    </a:lnTo>
                    <a:lnTo>
                      <a:pt x="551" y="182"/>
                    </a:lnTo>
                    <a:lnTo>
                      <a:pt x="544" y="162"/>
                    </a:lnTo>
                    <a:lnTo>
                      <a:pt x="544" y="148"/>
                    </a:lnTo>
                    <a:lnTo>
                      <a:pt x="544" y="148"/>
                    </a:lnTo>
                    <a:lnTo>
                      <a:pt x="544" y="189"/>
                    </a:lnTo>
                    <a:lnTo>
                      <a:pt x="544" y="222"/>
                    </a:lnTo>
                    <a:lnTo>
                      <a:pt x="544" y="237"/>
                    </a:lnTo>
                    <a:lnTo>
                      <a:pt x="544" y="237"/>
                    </a:lnTo>
                    <a:lnTo>
                      <a:pt x="537" y="222"/>
                    </a:lnTo>
                    <a:lnTo>
                      <a:pt x="531" y="202"/>
                    </a:lnTo>
                    <a:lnTo>
                      <a:pt x="524" y="182"/>
                    </a:lnTo>
                    <a:lnTo>
                      <a:pt x="524" y="175"/>
                    </a:lnTo>
                    <a:lnTo>
                      <a:pt x="524" y="175"/>
                    </a:lnTo>
                    <a:lnTo>
                      <a:pt x="524" y="209"/>
                    </a:lnTo>
                    <a:lnTo>
                      <a:pt x="524" y="229"/>
                    </a:lnTo>
                    <a:lnTo>
                      <a:pt x="524" y="242"/>
                    </a:lnTo>
                    <a:lnTo>
                      <a:pt x="524" y="242"/>
                    </a:lnTo>
                    <a:lnTo>
                      <a:pt x="517" y="222"/>
                    </a:lnTo>
                    <a:lnTo>
                      <a:pt x="511" y="202"/>
                    </a:lnTo>
                    <a:lnTo>
                      <a:pt x="511" y="195"/>
                    </a:lnTo>
                    <a:lnTo>
                      <a:pt x="511" y="195"/>
                    </a:lnTo>
                    <a:lnTo>
                      <a:pt x="511" y="229"/>
                    </a:lnTo>
                    <a:lnTo>
                      <a:pt x="504" y="195"/>
                    </a:lnTo>
                    <a:lnTo>
                      <a:pt x="497" y="249"/>
                    </a:lnTo>
                    <a:lnTo>
                      <a:pt x="491" y="249"/>
                    </a:lnTo>
                    <a:lnTo>
                      <a:pt x="491" y="249"/>
                    </a:lnTo>
                    <a:lnTo>
                      <a:pt x="491" y="242"/>
                    </a:lnTo>
                    <a:lnTo>
                      <a:pt x="491" y="242"/>
                    </a:lnTo>
                    <a:lnTo>
                      <a:pt x="484" y="229"/>
                    </a:lnTo>
                    <a:lnTo>
                      <a:pt x="484" y="209"/>
                    </a:lnTo>
                    <a:lnTo>
                      <a:pt x="484" y="195"/>
                    </a:lnTo>
                    <a:lnTo>
                      <a:pt x="484" y="195"/>
                    </a:lnTo>
                    <a:lnTo>
                      <a:pt x="477" y="215"/>
                    </a:lnTo>
                    <a:lnTo>
                      <a:pt x="470" y="242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49"/>
                    </a:lnTo>
                    <a:lnTo>
                      <a:pt x="470" y="237"/>
                    </a:lnTo>
                    <a:lnTo>
                      <a:pt x="470" y="237"/>
                    </a:lnTo>
                    <a:lnTo>
                      <a:pt x="464" y="229"/>
                    </a:lnTo>
                    <a:lnTo>
                      <a:pt x="464" y="215"/>
                    </a:lnTo>
                    <a:lnTo>
                      <a:pt x="464" y="209"/>
                    </a:lnTo>
                    <a:lnTo>
                      <a:pt x="464" y="209"/>
                    </a:lnTo>
                    <a:lnTo>
                      <a:pt x="457" y="229"/>
                    </a:lnTo>
                    <a:lnTo>
                      <a:pt x="450" y="249"/>
                    </a:lnTo>
                    <a:lnTo>
                      <a:pt x="450" y="256"/>
                    </a:lnTo>
                    <a:lnTo>
                      <a:pt x="450" y="256"/>
                    </a:lnTo>
                    <a:lnTo>
                      <a:pt x="444" y="229"/>
                    </a:lnTo>
                    <a:lnTo>
                      <a:pt x="437" y="237"/>
                    </a:lnTo>
                    <a:lnTo>
                      <a:pt x="430" y="249"/>
                    </a:lnTo>
                    <a:lnTo>
                      <a:pt x="430" y="249"/>
                    </a:lnTo>
                    <a:lnTo>
                      <a:pt x="430" y="249"/>
                    </a:lnTo>
                    <a:lnTo>
                      <a:pt x="422" y="237"/>
                    </a:lnTo>
                    <a:lnTo>
                      <a:pt x="422" y="215"/>
                    </a:lnTo>
                    <a:lnTo>
                      <a:pt x="422" y="202"/>
                    </a:lnTo>
                    <a:lnTo>
                      <a:pt x="422" y="202"/>
                    </a:lnTo>
                    <a:lnTo>
                      <a:pt x="422" y="215"/>
                    </a:lnTo>
                    <a:lnTo>
                      <a:pt x="417" y="229"/>
                    </a:lnTo>
                    <a:lnTo>
                      <a:pt x="417" y="237"/>
                    </a:lnTo>
                    <a:lnTo>
                      <a:pt x="417" y="237"/>
                    </a:lnTo>
                    <a:lnTo>
                      <a:pt x="410" y="215"/>
                    </a:lnTo>
                    <a:lnTo>
                      <a:pt x="402" y="175"/>
                    </a:lnTo>
                    <a:lnTo>
                      <a:pt x="397" y="209"/>
                    </a:lnTo>
                    <a:lnTo>
                      <a:pt x="383" y="175"/>
                    </a:lnTo>
                    <a:lnTo>
                      <a:pt x="377" y="202"/>
                    </a:lnTo>
                    <a:lnTo>
                      <a:pt x="370" y="175"/>
                    </a:lnTo>
                    <a:lnTo>
                      <a:pt x="370" y="189"/>
                    </a:lnTo>
                    <a:lnTo>
                      <a:pt x="355" y="142"/>
                    </a:lnTo>
                    <a:lnTo>
                      <a:pt x="350" y="162"/>
                    </a:lnTo>
                    <a:lnTo>
                      <a:pt x="350" y="169"/>
                    </a:lnTo>
                    <a:lnTo>
                      <a:pt x="343" y="135"/>
                    </a:lnTo>
                    <a:lnTo>
                      <a:pt x="335" y="142"/>
                    </a:lnTo>
                    <a:lnTo>
                      <a:pt x="330" y="115"/>
                    </a:lnTo>
                    <a:lnTo>
                      <a:pt x="330" y="102"/>
                    </a:lnTo>
                    <a:lnTo>
                      <a:pt x="315" y="108"/>
                    </a:lnTo>
                    <a:lnTo>
                      <a:pt x="310" y="88"/>
                    </a:lnTo>
                    <a:lnTo>
                      <a:pt x="310" y="102"/>
                    </a:lnTo>
                    <a:lnTo>
                      <a:pt x="295" y="75"/>
                    </a:lnTo>
                    <a:lnTo>
                      <a:pt x="295" y="102"/>
                    </a:lnTo>
                    <a:lnTo>
                      <a:pt x="288" y="80"/>
                    </a:lnTo>
                    <a:lnTo>
                      <a:pt x="275" y="102"/>
                    </a:lnTo>
                    <a:lnTo>
                      <a:pt x="268" y="75"/>
                    </a:lnTo>
                    <a:lnTo>
                      <a:pt x="263" y="95"/>
                    </a:lnTo>
                    <a:lnTo>
                      <a:pt x="256" y="75"/>
                    </a:lnTo>
                    <a:lnTo>
                      <a:pt x="256" y="95"/>
                    </a:lnTo>
                    <a:lnTo>
                      <a:pt x="243" y="75"/>
                    </a:lnTo>
                    <a:lnTo>
                      <a:pt x="243" y="95"/>
                    </a:lnTo>
                    <a:lnTo>
                      <a:pt x="236" y="80"/>
                    </a:lnTo>
                    <a:lnTo>
                      <a:pt x="228" y="75"/>
                    </a:lnTo>
                    <a:lnTo>
                      <a:pt x="228" y="88"/>
                    </a:lnTo>
                    <a:lnTo>
                      <a:pt x="208" y="60"/>
                    </a:lnTo>
                    <a:lnTo>
                      <a:pt x="208" y="95"/>
                    </a:lnTo>
                    <a:lnTo>
                      <a:pt x="196" y="60"/>
                    </a:lnTo>
                    <a:lnTo>
                      <a:pt x="196" y="108"/>
                    </a:lnTo>
                    <a:lnTo>
                      <a:pt x="174" y="55"/>
                    </a:lnTo>
                    <a:lnTo>
                      <a:pt x="181" y="108"/>
                    </a:lnTo>
                    <a:lnTo>
                      <a:pt x="161" y="60"/>
                    </a:lnTo>
                    <a:lnTo>
                      <a:pt x="161" y="75"/>
                    </a:lnTo>
                    <a:lnTo>
                      <a:pt x="168" y="102"/>
                    </a:lnTo>
                    <a:lnTo>
                      <a:pt x="174" y="115"/>
                    </a:lnTo>
                    <a:lnTo>
                      <a:pt x="174" y="115"/>
                    </a:lnTo>
                    <a:lnTo>
                      <a:pt x="174" y="135"/>
                    </a:lnTo>
                    <a:lnTo>
                      <a:pt x="181" y="155"/>
                    </a:lnTo>
                    <a:lnTo>
                      <a:pt x="181" y="175"/>
                    </a:lnTo>
                    <a:lnTo>
                      <a:pt x="181" y="175"/>
                    </a:lnTo>
                    <a:lnTo>
                      <a:pt x="174" y="189"/>
                    </a:lnTo>
                    <a:lnTo>
                      <a:pt x="161" y="202"/>
                    </a:lnTo>
                    <a:lnTo>
                      <a:pt x="161" y="202"/>
                    </a:lnTo>
                    <a:lnTo>
                      <a:pt x="161" y="202"/>
                    </a:lnTo>
                    <a:lnTo>
                      <a:pt x="154" y="202"/>
                    </a:lnTo>
                    <a:lnTo>
                      <a:pt x="141" y="209"/>
                    </a:lnTo>
                    <a:lnTo>
                      <a:pt x="129" y="209"/>
                    </a:lnTo>
                    <a:lnTo>
                      <a:pt x="129" y="209"/>
                    </a:lnTo>
                    <a:lnTo>
                      <a:pt x="121" y="222"/>
                    </a:lnTo>
                    <a:lnTo>
                      <a:pt x="121" y="215"/>
                    </a:lnTo>
                    <a:lnTo>
                      <a:pt x="114" y="229"/>
                    </a:lnTo>
                    <a:lnTo>
                      <a:pt x="107" y="215"/>
                    </a:lnTo>
                    <a:lnTo>
                      <a:pt x="101" y="237"/>
                    </a:lnTo>
                    <a:lnTo>
                      <a:pt x="94" y="222"/>
                    </a:lnTo>
                    <a:lnTo>
                      <a:pt x="87" y="229"/>
                    </a:lnTo>
                    <a:lnTo>
                      <a:pt x="81" y="215"/>
                    </a:lnTo>
                    <a:lnTo>
                      <a:pt x="74" y="222"/>
                    </a:lnTo>
                    <a:lnTo>
                      <a:pt x="67" y="215"/>
                    </a:lnTo>
                    <a:lnTo>
                      <a:pt x="61" y="222"/>
                    </a:lnTo>
                    <a:lnTo>
                      <a:pt x="47" y="209"/>
                    </a:lnTo>
                    <a:lnTo>
                      <a:pt x="40" y="209"/>
                    </a:lnTo>
                    <a:lnTo>
                      <a:pt x="20" y="195"/>
                    </a:lnTo>
                    <a:lnTo>
                      <a:pt x="0" y="189"/>
                    </a:lnTo>
                    <a:lnTo>
                      <a:pt x="0" y="195"/>
                    </a:lnTo>
                    <a:lnTo>
                      <a:pt x="14" y="215"/>
                    </a:lnTo>
                    <a:lnTo>
                      <a:pt x="20" y="237"/>
                    </a:lnTo>
                    <a:lnTo>
                      <a:pt x="20" y="237"/>
                    </a:lnTo>
                    <a:lnTo>
                      <a:pt x="34" y="269"/>
                    </a:lnTo>
                    <a:lnTo>
                      <a:pt x="61" y="309"/>
                    </a:lnTo>
                    <a:lnTo>
                      <a:pt x="87" y="336"/>
                    </a:lnTo>
                    <a:lnTo>
                      <a:pt x="101" y="351"/>
                    </a:lnTo>
                    <a:lnTo>
                      <a:pt x="101" y="351"/>
                    </a:lnTo>
                    <a:lnTo>
                      <a:pt x="121" y="356"/>
                    </a:lnTo>
                    <a:lnTo>
                      <a:pt x="114" y="344"/>
                    </a:lnTo>
                    <a:lnTo>
                      <a:pt x="121" y="356"/>
                    </a:lnTo>
                    <a:lnTo>
                      <a:pt x="141" y="376"/>
                    </a:lnTo>
                    <a:lnTo>
                      <a:pt x="174" y="396"/>
                    </a:lnTo>
                    <a:lnTo>
                      <a:pt x="174" y="396"/>
                    </a:lnTo>
                    <a:lnTo>
                      <a:pt x="201" y="411"/>
                    </a:lnTo>
                    <a:lnTo>
                      <a:pt x="221" y="424"/>
                    </a:lnTo>
                    <a:lnTo>
                      <a:pt x="228" y="424"/>
                    </a:lnTo>
                    <a:lnTo>
                      <a:pt x="228" y="424"/>
                    </a:lnTo>
                    <a:lnTo>
                      <a:pt x="228" y="418"/>
                    </a:lnTo>
                    <a:lnTo>
                      <a:pt x="236" y="431"/>
                    </a:lnTo>
                    <a:lnTo>
                      <a:pt x="248" y="431"/>
                    </a:lnTo>
                    <a:lnTo>
                      <a:pt x="275" y="431"/>
                    </a:lnTo>
                    <a:lnTo>
                      <a:pt x="330" y="424"/>
                    </a:lnTo>
                    <a:lnTo>
                      <a:pt x="330" y="424"/>
                    </a:lnTo>
                    <a:lnTo>
                      <a:pt x="303" y="431"/>
                    </a:lnTo>
                    <a:lnTo>
                      <a:pt x="330" y="431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7" name="Freeform 795"/>
              <p:cNvSpPr>
                <a:spLocks/>
              </p:cNvSpPr>
              <p:nvPr/>
            </p:nvSpPr>
            <p:spPr bwMode="auto">
              <a:xfrm>
                <a:off x="4380" y="2614"/>
                <a:ext cx="198" cy="128"/>
              </a:xfrm>
              <a:custGeom>
                <a:avLst/>
                <a:gdLst>
                  <a:gd name="T0" fmla="*/ 390 w 398"/>
                  <a:gd name="T1" fmla="*/ 48 h 256"/>
                  <a:gd name="T2" fmla="*/ 398 w 398"/>
                  <a:gd name="T3" fmla="*/ 95 h 256"/>
                  <a:gd name="T4" fmla="*/ 398 w 398"/>
                  <a:gd name="T5" fmla="*/ 148 h 256"/>
                  <a:gd name="T6" fmla="*/ 398 w 398"/>
                  <a:gd name="T7" fmla="*/ 215 h 256"/>
                  <a:gd name="T8" fmla="*/ 390 w 398"/>
                  <a:gd name="T9" fmla="*/ 182 h 256"/>
                  <a:gd name="T10" fmla="*/ 383 w 398"/>
                  <a:gd name="T11" fmla="*/ 148 h 256"/>
                  <a:gd name="T12" fmla="*/ 383 w 398"/>
                  <a:gd name="T13" fmla="*/ 189 h 256"/>
                  <a:gd name="T14" fmla="*/ 383 w 398"/>
                  <a:gd name="T15" fmla="*/ 237 h 256"/>
                  <a:gd name="T16" fmla="*/ 376 w 398"/>
                  <a:gd name="T17" fmla="*/ 222 h 256"/>
                  <a:gd name="T18" fmla="*/ 363 w 398"/>
                  <a:gd name="T19" fmla="*/ 182 h 256"/>
                  <a:gd name="T20" fmla="*/ 363 w 398"/>
                  <a:gd name="T21" fmla="*/ 175 h 256"/>
                  <a:gd name="T22" fmla="*/ 363 w 398"/>
                  <a:gd name="T23" fmla="*/ 229 h 256"/>
                  <a:gd name="T24" fmla="*/ 363 w 398"/>
                  <a:gd name="T25" fmla="*/ 242 h 256"/>
                  <a:gd name="T26" fmla="*/ 350 w 398"/>
                  <a:gd name="T27" fmla="*/ 202 h 256"/>
                  <a:gd name="T28" fmla="*/ 350 w 398"/>
                  <a:gd name="T29" fmla="*/ 195 h 256"/>
                  <a:gd name="T30" fmla="*/ 343 w 398"/>
                  <a:gd name="T31" fmla="*/ 195 h 256"/>
                  <a:gd name="T32" fmla="*/ 330 w 398"/>
                  <a:gd name="T33" fmla="*/ 249 h 256"/>
                  <a:gd name="T34" fmla="*/ 330 w 398"/>
                  <a:gd name="T35" fmla="*/ 242 h 256"/>
                  <a:gd name="T36" fmla="*/ 323 w 398"/>
                  <a:gd name="T37" fmla="*/ 229 h 256"/>
                  <a:gd name="T38" fmla="*/ 323 w 398"/>
                  <a:gd name="T39" fmla="*/ 195 h 256"/>
                  <a:gd name="T40" fmla="*/ 316 w 398"/>
                  <a:gd name="T41" fmla="*/ 215 h 256"/>
                  <a:gd name="T42" fmla="*/ 309 w 398"/>
                  <a:gd name="T43" fmla="*/ 249 h 256"/>
                  <a:gd name="T44" fmla="*/ 309 w 398"/>
                  <a:gd name="T45" fmla="*/ 249 h 256"/>
                  <a:gd name="T46" fmla="*/ 309 w 398"/>
                  <a:gd name="T47" fmla="*/ 237 h 256"/>
                  <a:gd name="T48" fmla="*/ 303 w 398"/>
                  <a:gd name="T49" fmla="*/ 229 h 256"/>
                  <a:gd name="T50" fmla="*/ 303 w 398"/>
                  <a:gd name="T51" fmla="*/ 209 h 256"/>
                  <a:gd name="T52" fmla="*/ 296 w 398"/>
                  <a:gd name="T53" fmla="*/ 229 h 256"/>
                  <a:gd name="T54" fmla="*/ 289 w 398"/>
                  <a:gd name="T55" fmla="*/ 256 h 256"/>
                  <a:gd name="T56" fmla="*/ 283 w 398"/>
                  <a:gd name="T57" fmla="*/ 229 h 256"/>
                  <a:gd name="T58" fmla="*/ 269 w 398"/>
                  <a:gd name="T59" fmla="*/ 249 h 256"/>
                  <a:gd name="T60" fmla="*/ 269 w 398"/>
                  <a:gd name="T61" fmla="*/ 249 h 256"/>
                  <a:gd name="T62" fmla="*/ 261 w 398"/>
                  <a:gd name="T63" fmla="*/ 215 h 256"/>
                  <a:gd name="T64" fmla="*/ 261 w 398"/>
                  <a:gd name="T65" fmla="*/ 202 h 256"/>
                  <a:gd name="T66" fmla="*/ 256 w 398"/>
                  <a:gd name="T67" fmla="*/ 229 h 256"/>
                  <a:gd name="T68" fmla="*/ 256 w 398"/>
                  <a:gd name="T69" fmla="*/ 237 h 256"/>
                  <a:gd name="T70" fmla="*/ 241 w 398"/>
                  <a:gd name="T71" fmla="*/ 175 h 256"/>
                  <a:gd name="T72" fmla="*/ 222 w 398"/>
                  <a:gd name="T73" fmla="*/ 175 h 256"/>
                  <a:gd name="T74" fmla="*/ 209 w 398"/>
                  <a:gd name="T75" fmla="*/ 175 h 256"/>
                  <a:gd name="T76" fmla="*/ 194 w 398"/>
                  <a:gd name="T77" fmla="*/ 142 h 256"/>
                  <a:gd name="T78" fmla="*/ 189 w 398"/>
                  <a:gd name="T79" fmla="*/ 169 h 256"/>
                  <a:gd name="T80" fmla="*/ 174 w 398"/>
                  <a:gd name="T81" fmla="*/ 142 h 256"/>
                  <a:gd name="T82" fmla="*/ 169 w 398"/>
                  <a:gd name="T83" fmla="*/ 102 h 256"/>
                  <a:gd name="T84" fmla="*/ 149 w 398"/>
                  <a:gd name="T85" fmla="*/ 88 h 256"/>
                  <a:gd name="T86" fmla="*/ 134 w 398"/>
                  <a:gd name="T87" fmla="*/ 75 h 256"/>
                  <a:gd name="T88" fmla="*/ 127 w 398"/>
                  <a:gd name="T89" fmla="*/ 80 h 256"/>
                  <a:gd name="T90" fmla="*/ 107 w 398"/>
                  <a:gd name="T91" fmla="*/ 75 h 256"/>
                  <a:gd name="T92" fmla="*/ 95 w 398"/>
                  <a:gd name="T93" fmla="*/ 75 h 256"/>
                  <a:gd name="T94" fmla="*/ 82 w 398"/>
                  <a:gd name="T95" fmla="*/ 75 h 256"/>
                  <a:gd name="T96" fmla="*/ 75 w 398"/>
                  <a:gd name="T97" fmla="*/ 80 h 256"/>
                  <a:gd name="T98" fmla="*/ 67 w 398"/>
                  <a:gd name="T99" fmla="*/ 88 h 256"/>
                  <a:gd name="T100" fmla="*/ 47 w 398"/>
                  <a:gd name="T101" fmla="*/ 95 h 256"/>
                  <a:gd name="T102" fmla="*/ 35 w 398"/>
                  <a:gd name="T103" fmla="*/ 108 h 256"/>
                  <a:gd name="T104" fmla="*/ 20 w 398"/>
                  <a:gd name="T105" fmla="*/ 108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8" h="256">
                    <a:moveTo>
                      <a:pt x="383" y="0"/>
                    </a:moveTo>
                    <a:lnTo>
                      <a:pt x="390" y="48"/>
                    </a:lnTo>
                    <a:lnTo>
                      <a:pt x="398" y="80"/>
                    </a:lnTo>
                    <a:lnTo>
                      <a:pt x="398" y="95"/>
                    </a:lnTo>
                    <a:lnTo>
                      <a:pt x="398" y="95"/>
                    </a:lnTo>
                    <a:lnTo>
                      <a:pt x="398" y="148"/>
                    </a:lnTo>
                    <a:lnTo>
                      <a:pt x="398" y="195"/>
                    </a:lnTo>
                    <a:lnTo>
                      <a:pt x="398" y="215"/>
                    </a:lnTo>
                    <a:lnTo>
                      <a:pt x="398" y="215"/>
                    </a:lnTo>
                    <a:lnTo>
                      <a:pt x="390" y="182"/>
                    </a:lnTo>
                    <a:lnTo>
                      <a:pt x="383" y="162"/>
                    </a:lnTo>
                    <a:lnTo>
                      <a:pt x="383" y="148"/>
                    </a:lnTo>
                    <a:lnTo>
                      <a:pt x="383" y="148"/>
                    </a:lnTo>
                    <a:lnTo>
                      <a:pt x="383" y="189"/>
                    </a:lnTo>
                    <a:lnTo>
                      <a:pt x="383" y="222"/>
                    </a:lnTo>
                    <a:lnTo>
                      <a:pt x="383" y="237"/>
                    </a:lnTo>
                    <a:lnTo>
                      <a:pt x="383" y="237"/>
                    </a:lnTo>
                    <a:lnTo>
                      <a:pt x="376" y="222"/>
                    </a:lnTo>
                    <a:lnTo>
                      <a:pt x="370" y="202"/>
                    </a:lnTo>
                    <a:lnTo>
                      <a:pt x="363" y="182"/>
                    </a:lnTo>
                    <a:lnTo>
                      <a:pt x="363" y="175"/>
                    </a:lnTo>
                    <a:lnTo>
                      <a:pt x="363" y="175"/>
                    </a:lnTo>
                    <a:lnTo>
                      <a:pt x="363" y="209"/>
                    </a:lnTo>
                    <a:lnTo>
                      <a:pt x="363" y="229"/>
                    </a:lnTo>
                    <a:lnTo>
                      <a:pt x="363" y="242"/>
                    </a:lnTo>
                    <a:lnTo>
                      <a:pt x="363" y="242"/>
                    </a:lnTo>
                    <a:lnTo>
                      <a:pt x="356" y="222"/>
                    </a:lnTo>
                    <a:lnTo>
                      <a:pt x="350" y="202"/>
                    </a:lnTo>
                    <a:lnTo>
                      <a:pt x="350" y="195"/>
                    </a:lnTo>
                    <a:lnTo>
                      <a:pt x="350" y="195"/>
                    </a:lnTo>
                    <a:lnTo>
                      <a:pt x="350" y="229"/>
                    </a:lnTo>
                    <a:lnTo>
                      <a:pt x="343" y="195"/>
                    </a:lnTo>
                    <a:lnTo>
                      <a:pt x="336" y="249"/>
                    </a:lnTo>
                    <a:lnTo>
                      <a:pt x="330" y="249"/>
                    </a:lnTo>
                    <a:lnTo>
                      <a:pt x="330" y="249"/>
                    </a:lnTo>
                    <a:lnTo>
                      <a:pt x="330" y="242"/>
                    </a:lnTo>
                    <a:lnTo>
                      <a:pt x="330" y="242"/>
                    </a:lnTo>
                    <a:lnTo>
                      <a:pt x="323" y="229"/>
                    </a:lnTo>
                    <a:lnTo>
                      <a:pt x="323" y="209"/>
                    </a:lnTo>
                    <a:lnTo>
                      <a:pt x="323" y="195"/>
                    </a:lnTo>
                    <a:lnTo>
                      <a:pt x="323" y="195"/>
                    </a:lnTo>
                    <a:lnTo>
                      <a:pt x="316" y="215"/>
                    </a:lnTo>
                    <a:lnTo>
                      <a:pt x="309" y="242"/>
                    </a:lnTo>
                    <a:lnTo>
                      <a:pt x="309" y="249"/>
                    </a:lnTo>
                    <a:lnTo>
                      <a:pt x="309" y="249"/>
                    </a:lnTo>
                    <a:lnTo>
                      <a:pt x="309" y="249"/>
                    </a:lnTo>
                    <a:lnTo>
                      <a:pt x="309" y="249"/>
                    </a:lnTo>
                    <a:lnTo>
                      <a:pt x="309" y="237"/>
                    </a:lnTo>
                    <a:lnTo>
                      <a:pt x="309" y="237"/>
                    </a:lnTo>
                    <a:lnTo>
                      <a:pt x="303" y="229"/>
                    </a:lnTo>
                    <a:lnTo>
                      <a:pt x="303" y="215"/>
                    </a:lnTo>
                    <a:lnTo>
                      <a:pt x="303" y="209"/>
                    </a:lnTo>
                    <a:lnTo>
                      <a:pt x="303" y="209"/>
                    </a:lnTo>
                    <a:lnTo>
                      <a:pt x="296" y="229"/>
                    </a:lnTo>
                    <a:lnTo>
                      <a:pt x="289" y="249"/>
                    </a:lnTo>
                    <a:lnTo>
                      <a:pt x="289" y="256"/>
                    </a:lnTo>
                    <a:lnTo>
                      <a:pt x="289" y="256"/>
                    </a:lnTo>
                    <a:lnTo>
                      <a:pt x="283" y="229"/>
                    </a:lnTo>
                    <a:lnTo>
                      <a:pt x="276" y="237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9" y="249"/>
                    </a:lnTo>
                    <a:lnTo>
                      <a:pt x="261" y="237"/>
                    </a:lnTo>
                    <a:lnTo>
                      <a:pt x="261" y="215"/>
                    </a:lnTo>
                    <a:lnTo>
                      <a:pt x="261" y="202"/>
                    </a:lnTo>
                    <a:lnTo>
                      <a:pt x="261" y="202"/>
                    </a:lnTo>
                    <a:lnTo>
                      <a:pt x="261" y="215"/>
                    </a:lnTo>
                    <a:lnTo>
                      <a:pt x="256" y="229"/>
                    </a:lnTo>
                    <a:lnTo>
                      <a:pt x="256" y="237"/>
                    </a:lnTo>
                    <a:lnTo>
                      <a:pt x="256" y="237"/>
                    </a:lnTo>
                    <a:lnTo>
                      <a:pt x="249" y="215"/>
                    </a:lnTo>
                    <a:lnTo>
                      <a:pt x="241" y="175"/>
                    </a:lnTo>
                    <a:lnTo>
                      <a:pt x="236" y="209"/>
                    </a:lnTo>
                    <a:lnTo>
                      <a:pt x="222" y="175"/>
                    </a:lnTo>
                    <a:lnTo>
                      <a:pt x="216" y="202"/>
                    </a:lnTo>
                    <a:lnTo>
                      <a:pt x="209" y="175"/>
                    </a:lnTo>
                    <a:lnTo>
                      <a:pt x="209" y="189"/>
                    </a:lnTo>
                    <a:lnTo>
                      <a:pt x="194" y="142"/>
                    </a:lnTo>
                    <a:lnTo>
                      <a:pt x="189" y="162"/>
                    </a:lnTo>
                    <a:lnTo>
                      <a:pt x="189" y="169"/>
                    </a:lnTo>
                    <a:lnTo>
                      <a:pt x="182" y="135"/>
                    </a:lnTo>
                    <a:lnTo>
                      <a:pt x="174" y="142"/>
                    </a:lnTo>
                    <a:lnTo>
                      <a:pt x="169" y="115"/>
                    </a:lnTo>
                    <a:lnTo>
                      <a:pt x="169" y="102"/>
                    </a:lnTo>
                    <a:lnTo>
                      <a:pt x="154" y="108"/>
                    </a:lnTo>
                    <a:lnTo>
                      <a:pt x="149" y="88"/>
                    </a:lnTo>
                    <a:lnTo>
                      <a:pt x="149" y="102"/>
                    </a:lnTo>
                    <a:lnTo>
                      <a:pt x="134" y="75"/>
                    </a:lnTo>
                    <a:lnTo>
                      <a:pt x="134" y="102"/>
                    </a:lnTo>
                    <a:lnTo>
                      <a:pt x="127" y="80"/>
                    </a:lnTo>
                    <a:lnTo>
                      <a:pt x="114" y="102"/>
                    </a:lnTo>
                    <a:lnTo>
                      <a:pt x="107" y="75"/>
                    </a:lnTo>
                    <a:lnTo>
                      <a:pt x="102" y="95"/>
                    </a:lnTo>
                    <a:lnTo>
                      <a:pt x="95" y="75"/>
                    </a:lnTo>
                    <a:lnTo>
                      <a:pt x="95" y="95"/>
                    </a:lnTo>
                    <a:lnTo>
                      <a:pt x="82" y="75"/>
                    </a:lnTo>
                    <a:lnTo>
                      <a:pt x="82" y="95"/>
                    </a:lnTo>
                    <a:lnTo>
                      <a:pt x="75" y="80"/>
                    </a:lnTo>
                    <a:lnTo>
                      <a:pt x="67" y="75"/>
                    </a:lnTo>
                    <a:lnTo>
                      <a:pt x="67" y="88"/>
                    </a:lnTo>
                    <a:lnTo>
                      <a:pt x="47" y="60"/>
                    </a:lnTo>
                    <a:lnTo>
                      <a:pt x="47" y="95"/>
                    </a:lnTo>
                    <a:lnTo>
                      <a:pt x="35" y="60"/>
                    </a:lnTo>
                    <a:lnTo>
                      <a:pt x="35" y="108"/>
                    </a:lnTo>
                    <a:lnTo>
                      <a:pt x="13" y="55"/>
                    </a:lnTo>
                    <a:lnTo>
                      <a:pt x="20" y="108"/>
                    </a:lnTo>
                    <a:lnTo>
                      <a:pt x="0" y="6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8" name="Freeform 796"/>
              <p:cNvSpPr>
                <a:spLocks/>
              </p:cNvSpPr>
              <p:nvPr/>
            </p:nvSpPr>
            <p:spPr bwMode="auto">
              <a:xfrm>
                <a:off x="4376" y="2483"/>
                <a:ext cx="21" cy="13"/>
              </a:xfrm>
              <a:custGeom>
                <a:avLst/>
                <a:gdLst>
                  <a:gd name="T0" fmla="*/ 27 w 42"/>
                  <a:gd name="T1" fmla="*/ 0 h 25"/>
                  <a:gd name="T2" fmla="*/ 20 w 42"/>
                  <a:gd name="T3" fmla="*/ 0 h 25"/>
                  <a:gd name="T4" fmla="*/ 20 w 42"/>
                  <a:gd name="T5" fmla="*/ 5 h 25"/>
                  <a:gd name="T6" fmla="*/ 20 w 42"/>
                  <a:gd name="T7" fmla="*/ 5 h 25"/>
                  <a:gd name="T8" fmla="*/ 20 w 42"/>
                  <a:gd name="T9" fmla="*/ 5 h 25"/>
                  <a:gd name="T10" fmla="*/ 20 w 42"/>
                  <a:gd name="T11" fmla="*/ 13 h 25"/>
                  <a:gd name="T12" fmla="*/ 27 w 42"/>
                  <a:gd name="T13" fmla="*/ 20 h 25"/>
                  <a:gd name="T14" fmla="*/ 34 w 42"/>
                  <a:gd name="T15" fmla="*/ 20 h 25"/>
                  <a:gd name="T16" fmla="*/ 34 w 42"/>
                  <a:gd name="T17" fmla="*/ 20 h 25"/>
                  <a:gd name="T18" fmla="*/ 42 w 42"/>
                  <a:gd name="T19" fmla="*/ 20 h 25"/>
                  <a:gd name="T20" fmla="*/ 42 w 42"/>
                  <a:gd name="T21" fmla="*/ 20 h 25"/>
                  <a:gd name="T22" fmla="*/ 42 w 42"/>
                  <a:gd name="T23" fmla="*/ 20 h 25"/>
                  <a:gd name="T24" fmla="*/ 42 w 42"/>
                  <a:gd name="T25" fmla="*/ 20 h 25"/>
                  <a:gd name="T26" fmla="*/ 42 w 42"/>
                  <a:gd name="T27" fmla="*/ 20 h 25"/>
                  <a:gd name="T28" fmla="*/ 34 w 42"/>
                  <a:gd name="T29" fmla="*/ 25 h 25"/>
                  <a:gd name="T30" fmla="*/ 27 w 42"/>
                  <a:gd name="T31" fmla="*/ 25 h 25"/>
                  <a:gd name="T32" fmla="*/ 27 w 42"/>
                  <a:gd name="T33" fmla="*/ 25 h 25"/>
                  <a:gd name="T34" fmla="*/ 14 w 42"/>
                  <a:gd name="T35" fmla="*/ 25 h 25"/>
                  <a:gd name="T36" fmla="*/ 7 w 42"/>
                  <a:gd name="T37" fmla="*/ 25 h 25"/>
                  <a:gd name="T38" fmla="*/ 7 w 42"/>
                  <a:gd name="T39" fmla="*/ 25 h 25"/>
                  <a:gd name="T40" fmla="*/ 7 w 42"/>
                  <a:gd name="T41" fmla="*/ 25 h 25"/>
                  <a:gd name="T42" fmla="*/ 0 w 42"/>
                  <a:gd name="T43" fmla="*/ 25 h 25"/>
                  <a:gd name="T44" fmla="*/ 0 w 42"/>
                  <a:gd name="T45" fmla="*/ 25 h 25"/>
                  <a:gd name="T46" fmla="*/ 7 w 42"/>
                  <a:gd name="T47" fmla="*/ 20 h 25"/>
                  <a:gd name="T48" fmla="*/ 7 w 42"/>
                  <a:gd name="T49" fmla="*/ 20 h 25"/>
                  <a:gd name="T50" fmla="*/ 7 w 42"/>
                  <a:gd name="T51" fmla="*/ 13 h 25"/>
                  <a:gd name="T52" fmla="*/ 14 w 42"/>
                  <a:gd name="T53" fmla="*/ 5 h 25"/>
                  <a:gd name="T54" fmla="*/ 14 w 42"/>
                  <a:gd name="T55" fmla="*/ 0 h 25"/>
                  <a:gd name="T56" fmla="*/ 14 w 42"/>
                  <a:gd name="T57" fmla="*/ 0 h 25"/>
                  <a:gd name="T58" fmla="*/ 14 w 42"/>
                  <a:gd name="T59" fmla="*/ 0 h 25"/>
                  <a:gd name="T60" fmla="*/ 20 w 42"/>
                  <a:gd name="T61" fmla="*/ 0 h 25"/>
                  <a:gd name="T62" fmla="*/ 27 w 42"/>
                  <a:gd name="T6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2" h="25">
                    <a:moveTo>
                      <a:pt x="27" y="0"/>
                    </a:moveTo>
                    <a:lnTo>
                      <a:pt x="20" y="0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20" y="13"/>
                    </a:lnTo>
                    <a:lnTo>
                      <a:pt x="27" y="20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42" y="20"/>
                    </a:lnTo>
                    <a:lnTo>
                      <a:pt x="34" y="25"/>
                    </a:lnTo>
                    <a:lnTo>
                      <a:pt x="27" y="25"/>
                    </a:lnTo>
                    <a:lnTo>
                      <a:pt x="27" y="25"/>
                    </a:lnTo>
                    <a:lnTo>
                      <a:pt x="14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7" y="25"/>
                    </a:lnTo>
                    <a:lnTo>
                      <a:pt x="0" y="25"/>
                    </a:lnTo>
                    <a:lnTo>
                      <a:pt x="0" y="25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13"/>
                    </a:lnTo>
                    <a:lnTo>
                      <a:pt x="14" y="5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E89B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89" name="Freeform 797"/>
              <p:cNvSpPr>
                <a:spLocks/>
              </p:cNvSpPr>
              <p:nvPr/>
            </p:nvSpPr>
            <p:spPr bwMode="auto">
              <a:xfrm>
                <a:off x="4168" y="2079"/>
                <a:ext cx="353" cy="280"/>
              </a:xfrm>
              <a:custGeom>
                <a:avLst/>
                <a:gdLst>
                  <a:gd name="T0" fmla="*/ 126 w 705"/>
                  <a:gd name="T1" fmla="*/ 545 h 559"/>
                  <a:gd name="T2" fmla="*/ 107 w 705"/>
                  <a:gd name="T3" fmla="*/ 545 h 559"/>
                  <a:gd name="T4" fmla="*/ 74 w 705"/>
                  <a:gd name="T5" fmla="*/ 545 h 559"/>
                  <a:gd name="T6" fmla="*/ 0 w 705"/>
                  <a:gd name="T7" fmla="*/ 418 h 559"/>
                  <a:gd name="T8" fmla="*/ 0 w 705"/>
                  <a:gd name="T9" fmla="*/ 438 h 559"/>
                  <a:gd name="T10" fmla="*/ 47 w 705"/>
                  <a:gd name="T11" fmla="*/ 472 h 559"/>
                  <a:gd name="T12" fmla="*/ 32 w 705"/>
                  <a:gd name="T13" fmla="*/ 465 h 559"/>
                  <a:gd name="T14" fmla="*/ 19 w 705"/>
                  <a:gd name="T15" fmla="*/ 378 h 559"/>
                  <a:gd name="T16" fmla="*/ 12 w 705"/>
                  <a:gd name="T17" fmla="*/ 358 h 559"/>
                  <a:gd name="T18" fmla="*/ 59 w 705"/>
                  <a:gd name="T19" fmla="*/ 249 h 559"/>
                  <a:gd name="T20" fmla="*/ 52 w 705"/>
                  <a:gd name="T21" fmla="*/ 263 h 559"/>
                  <a:gd name="T22" fmla="*/ 74 w 705"/>
                  <a:gd name="T23" fmla="*/ 263 h 559"/>
                  <a:gd name="T24" fmla="*/ 74 w 705"/>
                  <a:gd name="T25" fmla="*/ 263 h 559"/>
                  <a:gd name="T26" fmla="*/ 79 w 705"/>
                  <a:gd name="T27" fmla="*/ 236 h 559"/>
                  <a:gd name="T28" fmla="*/ 87 w 705"/>
                  <a:gd name="T29" fmla="*/ 223 h 559"/>
                  <a:gd name="T30" fmla="*/ 114 w 705"/>
                  <a:gd name="T31" fmla="*/ 201 h 559"/>
                  <a:gd name="T32" fmla="*/ 114 w 705"/>
                  <a:gd name="T33" fmla="*/ 201 h 559"/>
                  <a:gd name="T34" fmla="*/ 141 w 705"/>
                  <a:gd name="T35" fmla="*/ 176 h 559"/>
                  <a:gd name="T36" fmla="*/ 161 w 705"/>
                  <a:gd name="T37" fmla="*/ 162 h 559"/>
                  <a:gd name="T38" fmla="*/ 201 w 705"/>
                  <a:gd name="T39" fmla="*/ 114 h 559"/>
                  <a:gd name="T40" fmla="*/ 214 w 705"/>
                  <a:gd name="T41" fmla="*/ 94 h 559"/>
                  <a:gd name="T42" fmla="*/ 295 w 705"/>
                  <a:gd name="T43" fmla="*/ 14 h 559"/>
                  <a:gd name="T44" fmla="*/ 342 w 705"/>
                  <a:gd name="T45" fmla="*/ 0 h 559"/>
                  <a:gd name="T46" fmla="*/ 442 w 705"/>
                  <a:gd name="T47" fmla="*/ 22 h 559"/>
                  <a:gd name="T48" fmla="*/ 449 w 705"/>
                  <a:gd name="T49" fmla="*/ 22 h 559"/>
                  <a:gd name="T50" fmla="*/ 497 w 705"/>
                  <a:gd name="T51" fmla="*/ 14 h 559"/>
                  <a:gd name="T52" fmla="*/ 524 w 705"/>
                  <a:gd name="T53" fmla="*/ 27 h 559"/>
                  <a:gd name="T54" fmla="*/ 549 w 705"/>
                  <a:gd name="T55" fmla="*/ 42 h 559"/>
                  <a:gd name="T56" fmla="*/ 556 w 705"/>
                  <a:gd name="T57" fmla="*/ 47 h 559"/>
                  <a:gd name="T58" fmla="*/ 611 w 705"/>
                  <a:gd name="T59" fmla="*/ 109 h 559"/>
                  <a:gd name="T60" fmla="*/ 616 w 705"/>
                  <a:gd name="T61" fmla="*/ 122 h 559"/>
                  <a:gd name="T62" fmla="*/ 631 w 705"/>
                  <a:gd name="T63" fmla="*/ 196 h 559"/>
                  <a:gd name="T64" fmla="*/ 631 w 705"/>
                  <a:gd name="T65" fmla="*/ 201 h 559"/>
                  <a:gd name="T66" fmla="*/ 644 w 705"/>
                  <a:gd name="T67" fmla="*/ 249 h 559"/>
                  <a:gd name="T68" fmla="*/ 644 w 705"/>
                  <a:gd name="T69" fmla="*/ 263 h 559"/>
                  <a:gd name="T70" fmla="*/ 651 w 705"/>
                  <a:gd name="T71" fmla="*/ 316 h 559"/>
                  <a:gd name="T72" fmla="*/ 651 w 705"/>
                  <a:gd name="T73" fmla="*/ 310 h 559"/>
                  <a:gd name="T74" fmla="*/ 663 w 705"/>
                  <a:gd name="T75" fmla="*/ 263 h 559"/>
                  <a:gd name="T76" fmla="*/ 663 w 705"/>
                  <a:gd name="T77" fmla="*/ 283 h 559"/>
                  <a:gd name="T78" fmla="*/ 658 w 705"/>
                  <a:gd name="T79" fmla="*/ 363 h 559"/>
                  <a:gd name="T80" fmla="*/ 663 w 705"/>
                  <a:gd name="T81" fmla="*/ 363 h 559"/>
                  <a:gd name="T82" fmla="*/ 691 w 705"/>
                  <a:gd name="T83" fmla="*/ 310 h 559"/>
                  <a:gd name="T84" fmla="*/ 691 w 705"/>
                  <a:gd name="T85" fmla="*/ 330 h 559"/>
                  <a:gd name="T86" fmla="*/ 638 w 705"/>
                  <a:gd name="T87" fmla="*/ 418 h 559"/>
                  <a:gd name="T88" fmla="*/ 651 w 705"/>
                  <a:gd name="T89" fmla="*/ 418 h 559"/>
                  <a:gd name="T90" fmla="*/ 698 w 705"/>
                  <a:gd name="T91" fmla="*/ 370 h 559"/>
                  <a:gd name="T92" fmla="*/ 698 w 705"/>
                  <a:gd name="T93" fmla="*/ 378 h 559"/>
                  <a:gd name="T94" fmla="*/ 698 w 705"/>
                  <a:gd name="T95" fmla="*/ 410 h 559"/>
                  <a:gd name="T96" fmla="*/ 705 w 705"/>
                  <a:gd name="T97" fmla="*/ 405 h 559"/>
                  <a:gd name="T98" fmla="*/ 698 w 705"/>
                  <a:gd name="T99" fmla="*/ 438 h 559"/>
                  <a:gd name="T100" fmla="*/ 683 w 705"/>
                  <a:gd name="T101" fmla="*/ 465 h 559"/>
                  <a:gd name="T102" fmla="*/ 691 w 705"/>
                  <a:gd name="T103" fmla="*/ 472 h 559"/>
                  <a:gd name="T104" fmla="*/ 638 w 705"/>
                  <a:gd name="T105" fmla="*/ 512 h 559"/>
                  <a:gd name="T106" fmla="*/ 644 w 705"/>
                  <a:gd name="T107" fmla="*/ 512 h 559"/>
                  <a:gd name="T108" fmla="*/ 698 w 705"/>
                  <a:gd name="T109" fmla="*/ 477 h 559"/>
                  <a:gd name="T110" fmla="*/ 691 w 705"/>
                  <a:gd name="T111" fmla="*/ 492 h 559"/>
                  <a:gd name="T112" fmla="*/ 631 w 705"/>
                  <a:gd name="T113" fmla="*/ 539 h 559"/>
                  <a:gd name="T114" fmla="*/ 631 w 705"/>
                  <a:gd name="T115" fmla="*/ 539 h 559"/>
                  <a:gd name="T116" fmla="*/ 658 w 705"/>
                  <a:gd name="T117" fmla="*/ 539 h 559"/>
                  <a:gd name="T118" fmla="*/ 644 w 705"/>
                  <a:gd name="T119" fmla="*/ 552 h 559"/>
                  <a:gd name="T120" fmla="*/ 576 w 705"/>
                  <a:gd name="T121" fmla="*/ 552 h 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05" h="559">
                    <a:moveTo>
                      <a:pt x="141" y="545"/>
                    </a:moveTo>
                    <a:lnTo>
                      <a:pt x="126" y="545"/>
                    </a:lnTo>
                    <a:lnTo>
                      <a:pt x="119" y="545"/>
                    </a:lnTo>
                    <a:lnTo>
                      <a:pt x="107" y="545"/>
                    </a:lnTo>
                    <a:lnTo>
                      <a:pt x="107" y="545"/>
                    </a:lnTo>
                    <a:lnTo>
                      <a:pt x="74" y="545"/>
                    </a:lnTo>
                    <a:lnTo>
                      <a:pt x="19" y="512"/>
                    </a:lnTo>
                    <a:lnTo>
                      <a:pt x="0" y="418"/>
                    </a:lnTo>
                    <a:lnTo>
                      <a:pt x="0" y="418"/>
                    </a:lnTo>
                    <a:lnTo>
                      <a:pt x="0" y="438"/>
                    </a:lnTo>
                    <a:lnTo>
                      <a:pt x="12" y="465"/>
                    </a:lnTo>
                    <a:lnTo>
                      <a:pt x="47" y="472"/>
                    </a:lnTo>
                    <a:lnTo>
                      <a:pt x="47" y="472"/>
                    </a:lnTo>
                    <a:lnTo>
                      <a:pt x="32" y="465"/>
                    </a:lnTo>
                    <a:lnTo>
                      <a:pt x="12" y="430"/>
                    </a:lnTo>
                    <a:lnTo>
                      <a:pt x="19" y="378"/>
                    </a:lnTo>
                    <a:lnTo>
                      <a:pt x="19" y="378"/>
                    </a:lnTo>
                    <a:lnTo>
                      <a:pt x="12" y="358"/>
                    </a:lnTo>
                    <a:lnTo>
                      <a:pt x="19" y="303"/>
                    </a:lnTo>
                    <a:lnTo>
                      <a:pt x="59" y="249"/>
                    </a:lnTo>
                    <a:lnTo>
                      <a:pt x="59" y="249"/>
                    </a:lnTo>
                    <a:lnTo>
                      <a:pt x="52" y="263"/>
                    </a:lnTo>
                    <a:lnTo>
                      <a:pt x="59" y="276"/>
                    </a:lnTo>
                    <a:lnTo>
                      <a:pt x="74" y="263"/>
                    </a:lnTo>
                    <a:lnTo>
                      <a:pt x="74" y="263"/>
                    </a:lnTo>
                    <a:lnTo>
                      <a:pt x="74" y="263"/>
                    </a:lnTo>
                    <a:lnTo>
                      <a:pt x="74" y="249"/>
                    </a:lnTo>
                    <a:lnTo>
                      <a:pt x="79" y="236"/>
                    </a:lnTo>
                    <a:lnTo>
                      <a:pt x="79" y="236"/>
                    </a:lnTo>
                    <a:lnTo>
                      <a:pt x="87" y="223"/>
                    </a:lnTo>
                    <a:lnTo>
                      <a:pt x="94" y="216"/>
                    </a:lnTo>
                    <a:lnTo>
                      <a:pt x="114" y="201"/>
                    </a:lnTo>
                    <a:lnTo>
                      <a:pt x="114" y="201"/>
                    </a:lnTo>
                    <a:lnTo>
                      <a:pt x="114" y="201"/>
                    </a:lnTo>
                    <a:lnTo>
                      <a:pt x="126" y="189"/>
                    </a:lnTo>
                    <a:lnTo>
                      <a:pt x="141" y="176"/>
                    </a:lnTo>
                    <a:lnTo>
                      <a:pt x="141" y="176"/>
                    </a:lnTo>
                    <a:lnTo>
                      <a:pt x="161" y="162"/>
                    </a:lnTo>
                    <a:lnTo>
                      <a:pt x="186" y="134"/>
                    </a:lnTo>
                    <a:lnTo>
                      <a:pt x="201" y="114"/>
                    </a:lnTo>
                    <a:lnTo>
                      <a:pt x="201" y="114"/>
                    </a:lnTo>
                    <a:lnTo>
                      <a:pt x="214" y="94"/>
                    </a:lnTo>
                    <a:lnTo>
                      <a:pt x="248" y="54"/>
                    </a:lnTo>
                    <a:lnTo>
                      <a:pt x="295" y="14"/>
                    </a:lnTo>
                    <a:lnTo>
                      <a:pt x="295" y="14"/>
                    </a:lnTo>
                    <a:lnTo>
                      <a:pt x="342" y="0"/>
                    </a:lnTo>
                    <a:lnTo>
                      <a:pt x="395" y="0"/>
                    </a:lnTo>
                    <a:lnTo>
                      <a:pt x="442" y="22"/>
                    </a:lnTo>
                    <a:lnTo>
                      <a:pt x="442" y="22"/>
                    </a:lnTo>
                    <a:lnTo>
                      <a:pt x="449" y="22"/>
                    </a:lnTo>
                    <a:lnTo>
                      <a:pt x="462" y="14"/>
                    </a:lnTo>
                    <a:lnTo>
                      <a:pt x="497" y="14"/>
                    </a:lnTo>
                    <a:lnTo>
                      <a:pt x="497" y="14"/>
                    </a:lnTo>
                    <a:lnTo>
                      <a:pt x="524" y="27"/>
                    </a:lnTo>
                    <a:lnTo>
                      <a:pt x="544" y="42"/>
                    </a:lnTo>
                    <a:lnTo>
                      <a:pt x="549" y="42"/>
                    </a:lnTo>
                    <a:lnTo>
                      <a:pt x="549" y="42"/>
                    </a:lnTo>
                    <a:lnTo>
                      <a:pt x="556" y="47"/>
                    </a:lnTo>
                    <a:lnTo>
                      <a:pt x="584" y="67"/>
                    </a:lnTo>
                    <a:lnTo>
                      <a:pt x="611" y="109"/>
                    </a:lnTo>
                    <a:lnTo>
                      <a:pt x="611" y="109"/>
                    </a:lnTo>
                    <a:lnTo>
                      <a:pt x="616" y="122"/>
                    </a:lnTo>
                    <a:lnTo>
                      <a:pt x="631" y="149"/>
                    </a:lnTo>
                    <a:lnTo>
                      <a:pt x="631" y="196"/>
                    </a:lnTo>
                    <a:lnTo>
                      <a:pt x="631" y="196"/>
                    </a:lnTo>
                    <a:lnTo>
                      <a:pt x="631" y="201"/>
                    </a:lnTo>
                    <a:lnTo>
                      <a:pt x="638" y="223"/>
                    </a:lnTo>
                    <a:lnTo>
                      <a:pt x="644" y="249"/>
                    </a:lnTo>
                    <a:lnTo>
                      <a:pt x="644" y="249"/>
                    </a:lnTo>
                    <a:lnTo>
                      <a:pt x="644" y="263"/>
                    </a:lnTo>
                    <a:lnTo>
                      <a:pt x="651" y="283"/>
                    </a:lnTo>
                    <a:lnTo>
                      <a:pt x="651" y="316"/>
                    </a:lnTo>
                    <a:lnTo>
                      <a:pt x="651" y="316"/>
                    </a:lnTo>
                    <a:lnTo>
                      <a:pt x="651" y="310"/>
                    </a:lnTo>
                    <a:lnTo>
                      <a:pt x="658" y="290"/>
                    </a:lnTo>
                    <a:lnTo>
                      <a:pt x="663" y="263"/>
                    </a:lnTo>
                    <a:lnTo>
                      <a:pt x="663" y="263"/>
                    </a:lnTo>
                    <a:lnTo>
                      <a:pt x="663" y="283"/>
                    </a:lnTo>
                    <a:lnTo>
                      <a:pt x="663" y="316"/>
                    </a:lnTo>
                    <a:lnTo>
                      <a:pt x="658" y="363"/>
                    </a:lnTo>
                    <a:lnTo>
                      <a:pt x="658" y="363"/>
                    </a:lnTo>
                    <a:lnTo>
                      <a:pt x="663" y="363"/>
                    </a:lnTo>
                    <a:lnTo>
                      <a:pt x="678" y="343"/>
                    </a:lnTo>
                    <a:lnTo>
                      <a:pt x="691" y="310"/>
                    </a:lnTo>
                    <a:lnTo>
                      <a:pt x="691" y="310"/>
                    </a:lnTo>
                    <a:lnTo>
                      <a:pt x="691" y="330"/>
                    </a:lnTo>
                    <a:lnTo>
                      <a:pt x="678" y="370"/>
                    </a:lnTo>
                    <a:lnTo>
                      <a:pt x="638" y="418"/>
                    </a:lnTo>
                    <a:lnTo>
                      <a:pt x="638" y="418"/>
                    </a:lnTo>
                    <a:lnTo>
                      <a:pt x="651" y="418"/>
                    </a:lnTo>
                    <a:lnTo>
                      <a:pt x="671" y="405"/>
                    </a:lnTo>
                    <a:lnTo>
                      <a:pt x="698" y="370"/>
                    </a:lnTo>
                    <a:lnTo>
                      <a:pt x="698" y="370"/>
                    </a:lnTo>
                    <a:lnTo>
                      <a:pt x="698" y="378"/>
                    </a:lnTo>
                    <a:lnTo>
                      <a:pt x="698" y="390"/>
                    </a:lnTo>
                    <a:lnTo>
                      <a:pt x="698" y="410"/>
                    </a:lnTo>
                    <a:lnTo>
                      <a:pt x="698" y="410"/>
                    </a:lnTo>
                    <a:lnTo>
                      <a:pt x="705" y="405"/>
                    </a:lnTo>
                    <a:lnTo>
                      <a:pt x="705" y="418"/>
                    </a:lnTo>
                    <a:lnTo>
                      <a:pt x="698" y="438"/>
                    </a:lnTo>
                    <a:lnTo>
                      <a:pt x="683" y="465"/>
                    </a:lnTo>
                    <a:lnTo>
                      <a:pt x="683" y="465"/>
                    </a:lnTo>
                    <a:lnTo>
                      <a:pt x="698" y="458"/>
                    </a:lnTo>
                    <a:lnTo>
                      <a:pt x="691" y="472"/>
                    </a:lnTo>
                    <a:lnTo>
                      <a:pt x="671" y="492"/>
                    </a:lnTo>
                    <a:lnTo>
                      <a:pt x="638" y="512"/>
                    </a:lnTo>
                    <a:lnTo>
                      <a:pt x="638" y="512"/>
                    </a:lnTo>
                    <a:lnTo>
                      <a:pt x="644" y="512"/>
                    </a:lnTo>
                    <a:lnTo>
                      <a:pt x="671" y="497"/>
                    </a:lnTo>
                    <a:lnTo>
                      <a:pt x="698" y="477"/>
                    </a:lnTo>
                    <a:lnTo>
                      <a:pt x="698" y="477"/>
                    </a:lnTo>
                    <a:lnTo>
                      <a:pt x="691" y="492"/>
                    </a:lnTo>
                    <a:lnTo>
                      <a:pt x="663" y="517"/>
                    </a:lnTo>
                    <a:lnTo>
                      <a:pt x="631" y="539"/>
                    </a:lnTo>
                    <a:lnTo>
                      <a:pt x="631" y="539"/>
                    </a:lnTo>
                    <a:lnTo>
                      <a:pt x="631" y="539"/>
                    </a:lnTo>
                    <a:lnTo>
                      <a:pt x="638" y="539"/>
                    </a:lnTo>
                    <a:lnTo>
                      <a:pt x="658" y="539"/>
                    </a:lnTo>
                    <a:lnTo>
                      <a:pt x="658" y="539"/>
                    </a:lnTo>
                    <a:lnTo>
                      <a:pt x="644" y="552"/>
                    </a:lnTo>
                    <a:lnTo>
                      <a:pt x="611" y="559"/>
                    </a:lnTo>
                    <a:lnTo>
                      <a:pt x="576" y="552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0" name="Freeform 798"/>
              <p:cNvSpPr>
                <a:spLocks/>
              </p:cNvSpPr>
              <p:nvPr/>
            </p:nvSpPr>
            <p:spPr bwMode="auto">
              <a:xfrm>
                <a:off x="4322" y="2665"/>
                <a:ext cx="58" cy="43"/>
              </a:xfrm>
              <a:custGeom>
                <a:avLst/>
                <a:gdLst>
                  <a:gd name="T0" fmla="*/ 94 w 114"/>
                  <a:gd name="T1" fmla="*/ 13 h 87"/>
                  <a:gd name="T2" fmla="*/ 102 w 114"/>
                  <a:gd name="T3" fmla="*/ 13 h 87"/>
                  <a:gd name="T4" fmla="*/ 102 w 114"/>
                  <a:gd name="T5" fmla="*/ 20 h 87"/>
                  <a:gd name="T6" fmla="*/ 107 w 114"/>
                  <a:gd name="T7" fmla="*/ 33 h 87"/>
                  <a:gd name="T8" fmla="*/ 107 w 114"/>
                  <a:gd name="T9" fmla="*/ 33 h 87"/>
                  <a:gd name="T10" fmla="*/ 114 w 114"/>
                  <a:gd name="T11" fmla="*/ 53 h 87"/>
                  <a:gd name="T12" fmla="*/ 107 w 114"/>
                  <a:gd name="T13" fmla="*/ 73 h 87"/>
                  <a:gd name="T14" fmla="*/ 94 w 114"/>
                  <a:gd name="T15" fmla="*/ 87 h 87"/>
                  <a:gd name="T16" fmla="*/ 94 w 114"/>
                  <a:gd name="T17" fmla="*/ 87 h 87"/>
                  <a:gd name="T18" fmla="*/ 67 w 114"/>
                  <a:gd name="T19" fmla="*/ 87 h 87"/>
                  <a:gd name="T20" fmla="*/ 47 w 114"/>
                  <a:gd name="T21" fmla="*/ 80 h 87"/>
                  <a:gd name="T22" fmla="*/ 34 w 114"/>
                  <a:gd name="T23" fmla="*/ 60 h 87"/>
                  <a:gd name="T24" fmla="*/ 34 w 114"/>
                  <a:gd name="T25" fmla="*/ 60 h 87"/>
                  <a:gd name="T26" fmla="*/ 14 w 114"/>
                  <a:gd name="T27" fmla="*/ 46 h 87"/>
                  <a:gd name="T28" fmla="*/ 0 w 114"/>
                  <a:gd name="T29" fmla="*/ 33 h 87"/>
                  <a:gd name="T30" fmla="*/ 0 w 114"/>
                  <a:gd name="T31" fmla="*/ 26 h 87"/>
                  <a:gd name="T32" fmla="*/ 0 w 114"/>
                  <a:gd name="T33" fmla="*/ 26 h 87"/>
                  <a:gd name="T34" fmla="*/ 0 w 114"/>
                  <a:gd name="T35" fmla="*/ 26 h 87"/>
                  <a:gd name="T36" fmla="*/ 7 w 114"/>
                  <a:gd name="T37" fmla="*/ 20 h 87"/>
                  <a:gd name="T38" fmla="*/ 14 w 114"/>
                  <a:gd name="T39" fmla="*/ 13 h 87"/>
                  <a:gd name="T40" fmla="*/ 14 w 114"/>
                  <a:gd name="T41" fmla="*/ 13 h 87"/>
                  <a:gd name="T42" fmla="*/ 14 w 114"/>
                  <a:gd name="T43" fmla="*/ 13 h 87"/>
                  <a:gd name="T44" fmla="*/ 20 w 114"/>
                  <a:gd name="T45" fmla="*/ 6 h 87"/>
                  <a:gd name="T46" fmla="*/ 20 w 114"/>
                  <a:gd name="T47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4" h="87">
                    <a:moveTo>
                      <a:pt x="94" y="13"/>
                    </a:moveTo>
                    <a:lnTo>
                      <a:pt x="102" y="13"/>
                    </a:lnTo>
                    <a:lnTo>
                      <a:pt x="102" y="20"/>
                    </a:lnTo>
                    <a:lnTo>
                      <a:pt x="107" y="33"/>
                    </a:lnTo>
                    <a:lnTo>
                      <a:pt x="107" y="33"/>
                    </a:lnTo>
                    <a:lnTo>
                      <a:pt x="114" y="53"/>
                    </a:lnTo>
                    <a:lnTo>
                      <a:pt x="107" y="73"/>
                    </a:lnTo>
                    <a:lnTo>
                      <a:pt x="94" y="87"/>
                    </a:lnTo>
                    <a:lnTo>
                      <a:pt x="94" y="87"/>
                    </a:lnTo>
                    <a:lnTo>
                      <a:pt x="67" y="87"/>
                    </a:lnTo>
                    <a:lnTo>
                      <a:pt x="47" y="80"/>
                    </a:lnTo>
                    <a:lnTo>
                      <a:pt x="34" y="60"/>
                    </a:lnTo>
                    <a:lnTo>
                      <a:pt x="34" y="60"/>
                    </a:lnTo>
                    <a:lnTo>
                      <a:pt x="14" y="46"/>
                    </a:lnTo>
                    <a:lnTo>
                      <a:pt x="0" y="3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7" y="20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14" y="13"/>
                    </a:lnTo>
                    <a:lnTo>
                      <a:pt x="20" y="6"/>
                    </a:lnTo>
                    <a:lnTo>
                      <a:pt x="2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1" name="Freeform 799"/>
              <p:cNvSpPr>
                <a:spLocks/>
              </p:cNvSpPr>
              <p:nvPr/>
            </p:nvSpPr>
            <p:spPr bwMode="auto">
              <a:xfrm>
                <a:off x="4407" y="2439"/>
                <a:ext cx="110" cy="64"/>
              </a:xfrm>
              <a:custGeom>
                <a:avLst/>
                <a:gdLst>
                  <a:gd name="T0" fmla="*/ 27 w 221"/>
                  <a:gd name="T1" fmla="*/ 80 h 127"/>
                  <a:gd name="T2" fmla="*/ 5 w 221"/>
                  <a:gd name="T3" fmla="*/ 72 h 127"/>
                  <a:gd name="T4" fmla="*/ 0 w 221"/>
                  <a:gd name="T5" fmla="*/ 67 h 127"/>
                  <a:gd name="T6" fmla="*/ 12 w 221"/>
                  <a:gd name="T7" fmla="*/ 60 h 127"/>
                  <a:gd name="T8" fmla="*/ 32 w 221"/>
                  <a:gd name="T9" fmla="*/ 45 h 127"/>
                  <a:gd name="T10" fmla="*/ 52 w 221"/>
                  <a:gd name="T11" fmla="*/ 32 h 127"/>
                  <a:gd name="T12" fmla="*/ 52 w 221"/>
                  <a:gd name="T13" fmla="*/ 32 h 127"/>
                  <a:gd name="T14" fmla="*/ 67 w 221"/>
                  <a:gd name="T15" fmla="*/ 25 h 127"/>
                  <a:gd name="T16" fmla="*/ 94 w 221"/>
                  <a:gd name="T17" fmla="*/ 13 h 127"/>
                  <a:gd name="T18" fmla="*/ 107 w 221"/>
                  <a:gd name="T19" fmla="*/ 5 h 127"/>
                  <a:gd name="T20" fmla="*/ 107 w 221"/>
                  <a:gd name="T21" fmla="*/ 5 h 127"/>
                  <a:gd name="T22" fmla="*/ 107 w 221"/>
                  <a:gd name="T23" fmla="*/ 5 h 127"/>
                  <a:gd name="T24" fmla="*/ 114 w 221"/>
                  <a:gd name="T25" fmla="*/ 5 h 127"/>
                  <a:gd name="T26" fmla="*/ 127 w 221"/>
                  <a:gd name="T27" fmla="*/ 0 h 127"/>
                  <a:gd name="T28" fmla="*/ 127 w 221"/>
                  <a:gd name="T29" fmla="*/ 0 h 127"/>
                  <a:gd name="T30" fmla="*/ 139 w 221"/>
                  <a:gd name="T31" fmla="*/ 0 h 127"/>
                  <a:gd name="T32" fmla="*/ 154 w 221"/>
                  <a:gd name="T33" fmla="*/ 5 h 127"/>
                  <a:gd name="T34" fmla="*/ 167 w 221"/>
                  <a:gd name="T35" fmla="*/ 13 h 127"/>
                  <a:gd name="T36" fmla="*/ 167 w 221"/>
                  <a:gd name="T37" fmla="*/ 13 h 127"/>
                  <a:gd name="T38" fmla="*/ 174 w 221"/>
                  <a:gd name="T39" fmla="*/ 40 h 127"/>
                  <a:gd name="T40" fmla="*/ 186 w 221"/>
                  <a:gd name="T41" fmla="*/ 67 h 127"/>
                  <a:gd name="T42" fmla="*/ 201 w 221"/>
                  <a:gd name="T43" fmla="*/ 87 h 127"/>
                  <a:gd name="T44" fmla="*/ 201 w 221"/>
                  <a:gd name="T45" fmla="*/ 87 h 127"/>
                  <a:gd name="T46" fmla="*/ 206 w 221"/>
                  <a:gd name="T47" fmla="*/ 100 h 127"/>
                  <a:gd name="T48" fmla="*/ 214 w 221"/>
                  <a:gd name="T49" fmla="*/ 112 h 127"/>
                  <a:gd name="T50" fmla="*/ 221 w 221"/>
                  <a:gd name="T51" fmla="*/ 127 h 127"/>
                  <a:gd name="T52" fmla="*/ 221 w 221"/>
                  <a:gd name="T53" fmla="*/ 127 h 127"/>
                  <a:gd name="T54" fmla="*/ 201 w 221"/>
                  <a:gd name="T55" fmla="*/ 127 h 127"/>
                  <a:gd name="T56" fmla="*/ 167 w 221"/>
                  <a:gd name="T57" fmla="*/ 107 h 127"/>
                  <a:gd name="T58" fmla="*/ 134 w 221"/>
                  <a:gd name="T59" fmla="*/ 87 h 127"/>
                  <a:gd name="T60" fmla="*/ 119 w 221"/>
                  <a:gd name="T61" fmla="*/ 72 h 127"/>
                  <a:gd name="T62" fmla="*/ 119 w 221"/>
                  <a:gd name="T63" fmla="*/ 72 h 127"/>
                  <a:gd name="T64" fmla="*/ 27 w 221"/>
                  <a:gd name="T65" fmla="*/ 8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21" h="127">
                    <a:moveTo>
                      <a:pt x="27" y="80"/>
                    </a:moveTo>
                    <a:lnTo>
                      <a:pt x="5" y="72"/>
                    </a:lnTo>
                    <a:lnTo>
                      <a:pt x="0" y="67"/>
                    </a:lnTo>
                    <a:lnTo>
                      <a:pt x="12" y="60"/>
                    </a:lnTo>
                    <a:lnTo>
                      <a:pt x="32" y="45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67" y="25"/>
                    </a:lnTo>
                    <a:lnTo>
                      <a:pt x="94" y="13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14" y="5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39" y="0"/>
                    </a:lnTo>
                    <a:lnTo>
                      <a:pt x="154" y="5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74" y="40"/>
                    </a:lnTo>
                    <a:lnTo>
                      <a:pt x="186" y="67"/>
                    </a:lnTo>
                    <a:lnTo>
                      <a:pt x="201" y="87"/>
                    </a:lnTo>
                    <a:lnTo>
                      <a:pt x="201" y="87"/>
                    </a:lnTo>
                    <a:lnTo>
                      <a:pt x="206" y="100"/>
                    </a:lnTo>
                    <a:lnTo>
                      <a:pt x="214" y="112"/>
                    </a:lnTo>
                    <a:lnTo>
                      <a:pt x="221" y="127"/>
                    </a:lnTo>
                    <a:lnTo>
                      <a:pt x="221" y="127"/>
                    </a:lnTo>
                    <a:lnTo>
                      <a:pt x="201" y="127"/>
                    </a:lnTo>
                    <a:lnTo>
                      <a:pt x="167" y="107"/>
                    </a:lnTo>
                    <a:lnTo>
                      <a:pt x="134" y="87"/>
                    </a:lnTo>
                    <a:lnTo>
                      <a:pt x="119" y="72"/>
                    </a:lnTo>
                    <a:lnTo>
                      <a:pt x="119" y="72"/>
                    </a:lnTo>
                    <a:lnTo>
                      <a:pt x="27" y="80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2" name="Freeform 800"/>
              <p:cNvSpPr>
                <a:spLocks/>
              </p:cNvSpPr>
              <p:nvPr/>
            </p:nvSpPr>
            <p:spPr bwMode="auto">
              <a:xfrm>
                <a:off x="4417" y="2452"/>
                <a:ext cx="77" cy="31"/>
              </a:xfrm>
              <a:custGeom>
                <a:avLst/>
                <a:gdLst>
                  <a:gd name="T0" fmla="*/ 0 w 154"/>
                  <a:gd name="T1" fmla="*/ 55 h 62"/>
                  <a:gd name="T2" fmla="*/ 12 w 154"/>
                  <a:gd name="T3" fmla="*/ 55 h 62"/>
                  <a:gd name="T4" fmla="*/ 32 w 154"/>
                  <a:gd name="T5" fmla="*/ 42 h 62"/>
                  <a:gd name="T6" fmla="*/ 59 w 154"/>
                  <a:gd name="T7" fmla="*/ 27 h 62"/>
                  <a:gd name="T8" fmla="*/ 59 w 154"/>
                  <a:gd name="T9" fmla="*/ 27 h 62"/>
                  <a:gd name="T10" fmla="*/ 59 w 154"/>
                  <a:gd name="T11" fmla="*/ 27 h 62"/>
                  <a:gd name="T12" fmla="*/ 67 w 154"/>
                  <a:gd name="T13" fmla="*/ 20 h 62"/>
                  <a:gd name="T14" fmla="*/ 67 w 154"/>
                  <a:gd name="T15" fmla="*/ 15 h 62"/>
                  <a:gd name="T16" fmla="*/ 67 w 154"/>
                  <a:gd name="T17" fmla="*/ 15 h 62"/>
                  <a:gd name="T18" fmla="*/ 67 w 154"/>
                  <a:gd name="T19" fmla="*/ 20 h 62"/>
                  <a:gd name="T20" fmla="*/ 67 w 154"/>
                  <a:gd name="T21" fmla="*/ 20 h 62"/>
                  <a:gd name="T22" fmla="*/ 79 w 154"/>
                  <a:gd name="T23" fmla="*/ 20 h 62"/>
                  <a:gd name="T24" fmla="*/ 79 w 154"/>
                  <a:gd name="T25" fmla="*/ 20 h 62"/>
                  <a:gd name="T26" fmla="*/ 94 w 154"/>
                  <a:gd name="T27" fmla="*/ 20 h 62"/>
                  <a:gd name="T28" fmla="*/ 114 w 154"/>
                  <a:gd name="T29" fmla="*/ 15 h 62"/>
                  <a:gd name="T30" fmla="*/ 127 w 154"/>
                  <a:gd name="T31" fmla="*/ 7 h 62"/>
                  <a:gd name="T32" fmla="*/ 127 w 154"/>
                  <a:gd name="T33" fmla="*/ 7 h 62"/>
                  <a:gd name="T34" fmla="*/ 127 w 154"/>
                  <a:gd name="T35" fmla="*/ 7 h 62"/>
                  <a:gd name="T36" fmla="*/ 127 w 154"/>
                  <a:gd name="T37" fmla="*/ 0 h 62"/>
                  <a:gd name="T38" fmla="*/ 127 w 154"/>
                  <a:gd name="T39" fmla="*/ 0 h 62"/>
                  <a:gd name="T40" fmla="*/ 127 w 154"/>
                  <a:gd name="T41" fmla="*/ 0 h 62"/>
                  <a:gd name="T42" fmla="*/ 127 w 154"/>
                  <a:gd name="T43" fmla="*/ 7 h 62"/>
                  <a:gd name="T44" fmla="*/ 134 w 154"/>
                  <a:gd name="T45" fmla="*/ 20 h 62"/>
                  <a:gd name="T46" fmla="*/ 154 w 154"/>
                  <a:gd name="T47" fmla="*/ 47 h 62"/>
                  <a:gd name="T48" fmla="*/ 154 w 154"/>
                  <a:gd name="T49" fmla="*/ 47 h 62"/>
                  <a:gd name="T50" fmla="*/ 12 w 154"/>
                  <a:gd name="T51" fmla="*/ 62 h 62"/>
                  <a:gd name="T52" fmla="*/ 7 w 154"/>
                  <a:gd name="T53" fmla="*/ 62 h 62"/>
                  <a:gd name="T54" fmla="*/ 0 w 154"/>
                  <a:gd name="T55" fmla="*/ 55 h 62"/>
                  <a:gd name="T56" fmla="*/ 0 w 154"/>
                  <a:gd name="T57" fmla="*/ 55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4" h="62">
                    <a:moveTo>
                      <a:pt x="0" y="55"/>
                    </a:moveTo>
                    <a:lnTo>
                      <a:pt x="12" y="55"/>
                    </a:lnTo>
                    <a:lnTo>
                      <a:pt x="32" y="42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59" y="27"/>
                    </a:lnTo>
                    <a:lnTo>
                      <a:pt x="67" y="20"/>
                    </a:lnTo>
                    <a:lnTo>
                      <a:pt x="67" y="15"/>
                    </a:lnTo>
                    <a:lnTo>
                      <a:pt x="67" y="15"/>
                    </a:lnTo>
                    <a:lnTo>
                      <a:pt x="67" y="20"/>
                    </a:lnTo>
                    <a:lnTo>
                      <a:pt x="67" y="20"/>
                    </a:lnTo>
                    <a:lnTo>
                      <a:pt x="79" y="20"/>
                    </a:lnTo>
                    <a:lnTo>
                      <a:pt x="79" y="20"/>
                    </a:lnTo>
                    <a:lnTo>
                      <a:pt x="94" y="20"/>
                    </a:lnTo>
                    <a:lnTo>
                      <a:pt x="114" y="15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27" y="7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27" y="7"/>
                    </a:lnTo>
                    <a:lnTo>
                      <a:pt x="134" y="20"/>
                    </a:lnTo>
                    <a:lnTo>
                      <a:pt x="154" y="47"/>
                    </a:lnTo>
                    <a:lnTo>
                      <a:pt x="154" y="47"/>
                    </a:lnTo>
                    <a:lnTo>
                      <a:pt x="12" y="62"/>
                    </a:lnTo>
                    <a:lnTo>
                      <a:pt x="7" y="62"/>
                    </a:lnTo>
                    <a:lnTo>
                      <a:pt x="0" y="55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3" name="Freeform 801"/>
              <p:cNvSpPr>
                <a:spLocks/>
              </p:cNvSpPr>
              <p:nvPr/>
            </p:nvSpPr>
            <p:spPr bwMode="auto">
              <a:xfrm>
                <a:off x="4410" y="2462"/>
                <a:ext cx="111" cy="61"/>
              </a:xfrm>
              <a:custGeom>
                <a:avLst/>
                <a:gdLst>
                  <a:gd name="T0" fmla="*/ 223 w 223"/>
                  <a:gd name="T1" fmla="*/ 122 h 122"/>
                  <a:gd name="T2" fmla="*/ 223 w 223"/>
                  <a:gd name="T3" fmla="*/ 122 h 122"/>
                  <a:gd name="T4" fmla="*/ 223 w 223"/>
                  <a:gd name="T5" fmla="*/ 115 h 122"/>
                  <a:gd name="T6" fmla="*/ 223 w 223"/>
                  <a:gd name="T7" fmla="*/ 102 h 122"/>
                  <a:gd name="T8" fmla="*/ 223 w 223"/>
                  <a:gd name="T9" fmla="*/ 102 h 122"/>
                  <a:gd name="T10" fmla="*/ 216 w 223"/>
                  <a:gd name="T11" fmla="*/ 89 h 122"/>
                  <a:gd name="T12" fmla="*/ 201 w 223"/>
                  <a:gd name="T13" fmla="*/ 67 h 122"/>
                  <a:gd name="T14" fmla="*/ 189 w 223"/>
                  <a:gd name="T15" fmla="*/ 47 h 122"/>
                  <a:gd name="T16" fmla="*/ 189 w 223"/>
                  <a:gd name="T17" fmla="*/ 47 h 122"/>
                  <a:gd name="T18" fmla="*/ 169 w 223"/>
                  <a:gd name="T19" fmla="*/ 27 h 122"/>
                  <a:gd name="T20" fmla="*/ 156 w 223"/>
                  <a:gd name="T21" fmla="*/ 7 h 122"/>
                  <a:gd name="T22" fmla="*/ 142 w 223"/>
                  <a:gd name="T23" fmla="*/ 0 h 122"/>
                  <a:gd name="T24" fmla="*/ 142 w 223"/>
                  <a:gd name="T25" fmla="*/ 0 h 122"/>
                  <a:gd name="T26" fmla="*/ 122 w 223"/>
                  <a:gd name="T27" fmla="*/ 0 h 122"/>
                  <a:gd name="T28" fmla="*/ 89 w 223"/>
                  <a:gd name="T29" fmla="*/ 15 h 122"/>
                  <a:gd name="T30" fmla="*/ 67 w 223"/>
                  <a:gd name="T31" fmla="*/ 22 h 122"/>
                  <a:gd name="T32" fmla="*/ 67 w 223"/>
                  <a:gd name="T33" fmla="*/ 22 h 122"/>
                  <a:gd name="T34" fmla="*/ 42 w 223"/>
                  <a:gd name="T35" fmla="*/ 27 h 122"/>
                  <a:gd name="T36" fmla="*/ 22 w 223"/>
                  <a:gd name="T37" fmla="*/ 42 h 122"/>
                  <a:gd name="T38" fmla="*/ 7 w 223"/>
                  <a:gd name="T39" fmla="*/ 42 h 122"/>
                  <a:gd name="T40" fmla="*/ 7 w 223"/>
                  <a:gd name="T41" fmla="*/ 42 h 122"/>
                  <a:gd name="T42" fmla="*/ 0 w 223"/>
                  <a:gd name="T43" fmla="*/ 47 h 122"/>
                  <a:gd name="T44" fmla="*/ 0 w 223"/>
                  <a:gd name="T45" fmla="*/ 55 h 122"/>
                  <a:gd name="T46" fmla="*/ 15 w 223"/>
                  <a:gd name="T47" fmla="*/ 67 h 122"/>
                  <a:gd name="T48" fmla="*/ 54 w 223"/>
                  <a:gd name="T49" fmla="*/ 67 h 122"/>
                  <a:gd name="T50" fmla="*/ 54 w 223"/>
                  <a:gd name="T51" fmla="*/ 67 h 122"/>
                  <a:gd name="T52" fmla="*/ 122 w 223"/>
                  <a:gd name="T53" fmla="*/ 55 h 122"/>
                  <a:gd name="T54" fmla="*/ 129 w 223"/>
                  <a:gd name="T55" fmla="*/ 62 h 122"/>
                  <a:gd name="T56" fmla="*/ 142 w 223"/>
                  <a:gd name="T57" fmla="*/ 75 h 122"/>
                  <a:gd name="T58" fmla="*/ 162 w 223"/>
                  <a:gd name="T59" fmla="*/ 82 h 122"/>
                  <a:gd name="T60" fmla="*/ 162 w 223"/>
                  <a:gd name="T61" fmla="*/ 82 h 122"/>
                  <a:gd name="T62" fmla="*/ 181 w 223"/>
                  <a:gd name="T63" fmla="*/ 95 h 122"/>
                  <a:gd name="T64" fmla="*/ 201 w 223"/>
                  <a:gd name="T65" fmla="*/ 109 h 122"/>
                  <a:gd name="T66" fmla="*/ 223 w 223"/>
                  <a:gd name="T67" fmla="*/ 12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23" h="122">
                    <a:moveTo>
                      <a:pt x="223" y="122"/>
                    </a:moveTo>
                    <a:lnTo>
                      <a:pt x="223" y="122"/>
                    </a:lnTo>
                    <a:lnTo>
                      <a:pt x="223" y="115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6" y="89"/>
                    </a:lnTo>
                    <a:lnTo>
                      <a:pt x="201" y="67"/>
                    </a:lnTo>
                    <a:lnTo>
                      <a:pt x="189" y="47"/>
                    </a:lnTo>
                    <a:lnTo>
                      <a:pt x="189" y="47"/>
                    </a:lnTo>
                    <a:lnTo>
                      <a:pt x="169" y="27"/>
                    </a:lnTo>
                    <a:lnTo>
                      <a:pt x="156" y="7"/>
                    </a:lnTo>
                    <a:lnTo>
                      <a:pt x="142" y="0"/>
                    </a:lnTo>
                    <a:lnTo>
                      <a:pt x="142" y="0"/>
                    </a:lnTo>
                    <a:lnTo>
                      <a:pt x="122" y="0"/>
                    </a:lnTo>
                    <a:lnTo>
                      <a:pt x="89" y="15"/>
                    </a:lnTo>
                    <a:lnTo>
                      <a:pt x="67" y="22"/>
                    </a:lnTo>
                    <a:lnTo>
                      <a:pt x="67" y="22"/>
                    </a:lnTo>
                    <a:lnTo>
                      <a:pt x="42" y="27"/>
                    </a:lnTo>
                    <a:lnTo>
                      <a:pt x="22" y="42"/>
                    </a:lnTo>
                    <a:lnTo>
                      <a:pt x="7" y="42"/>
                    </a:lnTo>
                    <a:lnTo>
                      <a:pt x="7" y="42"/>
                    </a:lnTo>
                    <a:lnTo>
                      <a:pt x="0" y="47"/>
                    </a:lnTo>
                    <a:lnTo>
                      <a:pt x="0" y="55"/>
                    </a:lnTo>
                    <a:lnTo>
                      <a:pt x="15" y="67"/>
                    </a:lnTo>
                    <a:lnTo>
                      <a:pt x="54" y="67"/>
                    </a:lnTo>
                    <a:lnTo>
                      <a:pt x="54" y="67"/>
                    </a:lnTo>
                    <a:lnTo>
                      <a:pt x="122" y="55"/>
                    </a:lnTo>
                    <a:lnTo>
                      <a:pt x="129" y="62"/>
                    </a:lnTo>
                    <a:lnTo>
                      <a:pt x="142" y="75"/>
                    </a:lnTo>
                    <a:lnTo>
                      <a:pt x="162" y="82"/>
                    </a:lnTo>
                    <a:lnTo>
                      <a:pt x="162" y="82"/>
                    </a:lnTo>
                    <a:lnTo>
                      <a:pt x="181" y="95"/>
                    </a:lnTo>
                    <a:lnTo>
                      <a:pt x="201" y="109"/>
                    </a:lnTo>
                    <a:lnTo>
                      <a:pt x="223" y="122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4" name="Freeform 802"/>
              <p:cNvSpPr>
                <a:spLocks/>
              </p:cNvSpPr>
              <p:nvPr/>
            </p:nvSpPr>
            <p:spPr bwMode="auto">
              <a:xfrm>
                <a:off x="4413" y="2476"/>
                <a:ext cx="20" cy="17"/>
              </a:xfrm>
              <a:custGeom>
                <a:avLst/>
                <a:gdLst>
                  <a:gd name="T0" fmla="*/ 8 w 40"/>
                  <a:gd name="T1" fmla="*/ 35 h 35"/>
                  <a:gd name="T2" fmla="*/ 15 w 40"/>
                  <a:gd name="T3" fmla="*/ 35 h 35"/>
                  <a:gd name="T4" fmla="*/ 20 w 40"/>
                  <a:gd name="T5" fmla="*/ 35 h 35"/>
                  <a:gd name="T6" fmla="*/ 35 w 40"/>
                  <a:gd name="T7" fmla="*/ 28 h 35"/>
                  <a:gd name="T8" fmla="*/ 35 w 40"/>
                  <a:gd name="T9" fmla="*/ 28 h 35"/>
                  <a:gd name="T10" fmla="*/ 35 w 40"/>
                  <a:gd name="T11" fmla="*/ 20 h 35"/>
                  <a:gd name="T12" fmla="*/ 40 w 40"/>
                  <a:gd name="T13" fmla="*/ 20 h 35"/>
                  <a:gd name="T14" fmla="*/ 40 w 40"/>
                  <a:gd name="T15" fmla="*/ 15 h 35"/>
                  <a:gd name="T16" fmla="*/ 40 w 40"/>
                  <a:gd name="T17" fmla="*/ 15 h 35"/>
                  <a:gd name="T18" fmla="*/ 35 w 40"/>
                  <a:gd name="T19" fmla="*/ 15 h 35"/>
                  <a:gd name="T20" fmla="*/ 35 w 40"/>
                  <a:gd name="T21" fmla="*/ 8 h 35"/>
                  <a:gd name="T22" fmla="*/ 28 w 40"/>
                  <a:gd name="T23" fmla="*/ 0 h 35"/>
                  <a:gd name="T24" fmla="*/ 28 w 40"/>
                  <a:gd name="T25" fmla="*/ 0 h 35"/>
                  <a:gd name="T26" fmla="*/ 28 w 40"/>
                  <a:gd name="T27" fmla="*/ 8 h 35"/>
                  <a:gd name="T28" fmla="*/ 28 w 40"/>
                  <a:gd name="T29" fmla="*/ 8 h 35"/>
                  <a:gd name="T30" fmla="*/ 28 w 40"/>
                  <a:gd name="T31" fmla="*/ 15 h 35"/>
                  <a:gd name="T32" fmla="*/ 35 w 40"/>
                  <a:gd name="T33" fmla="*/ 15 h 35"/>
                  <a:gd name="T34" fmla="*/ 35 w 40"/>
                  <a:gd name="T35" fmla="*/ 15 h 35"/>
                  <a:gd name="T36" fmla="*/ 35 w 40"/>
                  <a:gd name="T37" fmla="*/ 20 h 35"/>
                  <a:gd name="T38" fmla="*/ 35 w 40"/>
                  <a:gd name="T39" fmla="*/ 28 h 35"/>
                  <a:gd name="T40" fmla="*/ 28 w 40"/>
                  <a:gd name="T41" fmla="*/ 28 h 35"/>
                  <a:gd name="T42" fmla="*/ 28 w 40"/>
                  <a:gd name="T43" fmla="*/ 28 h 35"/>
                  <a:gd name="T44" fmla="*/ 15 w 40"/>
                  <a:gd name="T45" fmla="*/ 28 h 35"/>
                  <a:gd name="T46" fmla="*/ 8 w 40"/>
                  <a:gd name="T47" fmla="*/ 28 h 35"/>
                  <a:gd name="T48" fmla="*/ 0 w 40"/>
                  <a:gd name="T49" fmla="*/ 28 h 35"/>
                  <a:gd name="T50" fmla="*/ 0 w 40"/>
                  <a:gd name="T51" fmla="*/ 28 h 35"/>
                  <a:gd name="T52" fmla="*/ 0 w 40"/>
                  <a:gd name="T53" fmla="*/ 28 h 35"/>
                  <a:gd name="T54" fmla="*/ 0 w 40"/>
                  <a:gd name="T55" fmla="*/ 35 h 35"/>
                  <a:gd name="T56" fmla="*/ 8 w 40"/>
                  <a:gd name="T5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40" h="35">
                    <a:moveTo>
                      <a:pt x="8" y="35"/>
                    </a:moveTo>
                    <a:lnTo>
                      <a:pt x="15" y="35"/>
                    </a:lnTo>
                    <a:lnTo>
                      <a:pt x="20" y="35"/>
                    </a:lnTo>
                    <a:lnTo>
                      <a:pt x="35" y="28"/>
                    </a:lnTo>
                    <a:lnTo>
                      <a:pt x="35" y="28"/>
                    </a:lnTo>
                    <a:lnTo>
                      <a:pt x="35" y="20"/>
                    </a:lnTo>
                    <a:lnTo>
                      <a:pt x="40" y="20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5" y="15"/>
                    </a:lnTo>
                    <a:lnTo>
                      <a:pt x="35" y="8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5" y="20"/>
                    </a:lnTo>
                    <a:lnTo>
                      <a:pt x="35" y="28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15" y="28"/>
                    </a:lnTo>
                    <a:lnTo>
                      <a:pt x="8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35"/>
                    </a:lnTo>
                    <a:lnTo>
                      <a:pt x="8" y="35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5" name="Freeform 803"/>
              <p:cNvSpPr>
                <a:spLocks/>
              </p:cNvSpPr>
              <p:nvPr/>
            </p:nvSpPr>
            <p:spPr bwMode="auto">
              <a:xfrm>
                <a:off x="4410" y="2462"/>
                <a:ext cx="17" cy="14"/>
              </a:xfrm>
              <a:custGeom>
                <a:avLst/>
                <a:gdLst>
                  <a:gd name="T0" fmla="*/ 0 w 35"/>
                  <a:gd name="T1" fmla="*/ 27 h 27"/>
                  <a:gd name="T2" fmla="*/ 7 w 35"/>
                  <a:gd name="T3" fmla="*/ 27 h 27"/>
                  <a:gd name="T4" fmla="*/ 22 w 35"/>
                  <a:gd name="T5" fmla="*/ 22 h 27"/>
                  <a:gd name="T6" fmla="*/ 27 w 35"/>
                  <a:gd name="T7" fmla="*/ 15 h 27"/>
                  <a:gd name="T8" fmla="*/ 27 w 35"/>
                  <a:gd name="T9" fmla="*/ 15 h 27"/>
                  <a:gd name="T10" fmla="*/ 35 w 35"/>
                  <a:gd name="T11" fmla="*/ 15 h 27"/>
                  <a:gd name="T12" fmla="*/ 35 w 35"/>
                  <a:gd name="T13" fmla="*/ 7 h 27"/>
                  <a:gd name="T14" fmla="*/ 35 w 35"/>
                  <a:gd name="T15" fmla="*/ 0 h 27"/>
                  <a:gd name="T16" fmla="*/ 35 w 35"/>
                  <a:gd name="T17" fmla="*/ 0 h 27"/>
                  <a:gd name="T18" fmla="*/ 35 w 35"/>
                  <a:gd name="T19" fmla="*/ 0 h 27"/>
                  <a:gd name="T20" fmla="*/ 27 w 35"/>
                  <a:gd name="T21" fmla="*/ 0 h 27"/>
                  <a:gd name="T22" fmla="*/ 27 w 35"/>
                  <a:gd name="T23" fmla="*/ 0 h 27"/>
                  <a:gd name="T24" fmla="*/ 27 w 35"/>
                  <a:gd name="T25" fmla="*/ 0 h 27"/>
                  <a:gd name="T26" fmla="*/ 27 w 35"/>
                  <a:gd name="T27" fmla="*/ 7 h 27"/>
                  <a:gd name="T28" fmla="*/ 27 w 35"/>
                  <a:gd name="T29" fmla="*/ 7 h 27"/>
                  <a:gd name="T30" fmla="*/ 27 w 35"/>
                  <a:gd name="T31" fmla="*/ 15 h 27"/>
                  <a:gd name="T32" fmla="*/ 27 w 35"/>
                  <a:gd name="T33" fmla="*/ 15 h 27"/>
                  <a:gd name="T34" fmla="*/ 15 w 35"/>
                  <a:gd name="T35" fmla="*/ 22 h 27"/>
                  <a:gd name="T36" fmla="*/ 7 w 35"/>
                  <a:gd name="T37" fmla="*/ 27 h 27"/>
                  <a:gd name="T38" fmla="*/ 0 w 35"/>
                  <a:gd name="T39" fmla="*/ 27 h 27"/>
                  <a:gd name="T40" fmla="*/ 0 w 35"/>
                  <a:gd name="T41" fmla="*/ 27 h 27"/>
                  <a:gd name="T42" fmla="*/ 0 w 35"/>
                  <a:gd name="T4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27">
                    <a:moveTo>
                      <a:pt x="0" y="27"/>
                    </a:moveTo>
                    <a:lnTo>
                      <a:pt x="7" y="27"/>
                    </a:lnTo>
                    <a:lnTo>
                      <a:pt x="22" y="22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35" y="15"/>
                    </a:lnTo>
                    <a:lnTo>
                      <a:pt x="35" y="7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27" y="15"/>
                    </a:lnTo>
                    <a:lnTo>
                      <a:pt x="27" y="15"/>
                    </a:lnTo>
                    <a:lnTo>
                      <a:pt x="15" y="22"/>
                    </a:lnTo>
                    <a:lnTo>
                      <a:pt x="7" y="27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6" name="Freeform 804"/>
              <p:cNvSpPr>
                <a:spLocks/>
              </p:cNvSpPr>
              <p:nvPr/>
            </p:nvSpPr>
            <p:spPr bwMode="auto">
              <a:xfrm>
                <a:off x="4410" y="2479"/>
                <a:ext cx="80" cy="24"/>
              </a:xfrm>
              <a:custGeom>
                <a:avLst/>
                <a:gdLst>
                  <a:gd name="T0" fmla="*/ 22 w 162"/>
                  <a:gd name="T1" fmla="*/ 0 h 47"/>
                  <a:gd name="T2" fmla="*/ 15 w 162"/>
                  <a:gd name="T3" fmla="*/ 7 h 47"/>
                  <a:gd name="T4" fmla="*/ 7 w 162"/>
                  <a:gd name="T5" fmla="*/ 7 h 47"/>
                  <a:gd name="T6" fmla="*/ 7 w 162"/>
                  <a:gd name="T7" fmla="*/ 7 h 47"/>
                  <a:gd name="T8" fmla="*/ 7 w 162"/>
                  <a:gd name="T9" fmla="*/ 7 h 47"/>
                  <a:gd name="T10" fmla="*/ 0 w 162"/>
                  <a:gd name="T11" fmla="*/ 12 h 47"/>
                  <a:gd name="T12" fmla="*/ 0 w 162"/>
                  <a:gd name="T13" fmla="*/ 20 h 47"/>
                  <a:gd name="T14" fmla="*/ 15 w 162"/>
                  <a:gd name="T15" fmla="*/ 32 h 47"/>
                  <a:gd name="T16" fmla="*/ 54 w 162"/>
                  <a:gd name="T17" fmla="*/ 32 h 47"/>
                  <a:gd name="T18" fmla="*/ 54 w 162"/>
                  <a:gd name="T19" fmla="*/ 32 h 47"/>
                  <a:gd name="T20" fmla="*/ 122 w 162"/>
                  <a:gd name="T21" fmla="*/ 20 h 47"/>
                  <a:gd name="T22" fmla="*/ 129 w 162"/>
                  <a:gd name="T23" fmla="*/ 27 h 47"/>
                  <a:gd name="T24" fmla="*/ 142 w 162"/>
                  <a:gd name="T25" fmla="*/ 40 h 47"/>
                  <a:gd name="T26" fmla="*/ 162 w 162"/>
                  <a:gd name="T2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2" h="47">
                    <a:moveTo>
                      <a:pt x="22" y="0"/>
                    </a:moveTo>
                    <a:lnTo>
                      <a:pt x="15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7" y="7"/>
                    </a:lnTo>
                    <a:lnTo>
                      <a:pt x="0" y="12"/>
                    </a:lnTo>
                    <a:lnTo>
                      <a:pt x="0" y="20"/>
                    </a:lnTo>
                    <a:lnTo>
                      <a:pt x="15" y="3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122" y="20"/>
                    </a:lnTo>
                    <a:lnTo>
                      <a:pt x="129" y="27"/>
                    </a:lnTo>
                    <a:lnTo>
                      <a:pt x="142" y="40"/>
                    </a:lnTo>
                    <a:lnTo>
                      <a:pt x="162" y="47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7" name="Freeform 805"/>
              <p:cNvSpPr>
                <a:spLocks/>
              </p:cNvSpPr>
              <p:nvPr/>
            </p:nvSpPr>
            <p:spPr bwMode="auto">
              <a:xfrm>
                <a:off x="4517" y="2503"/>
                <a:ext cx="4" cy="30"/>
              </a:xfrm>
              <a:custGeom>
                <a:avLst/>
                <a:gdLst>
                  <a:gd name="T0" fmla="*/ 0 w 7"/>
                  <a:gd name="T1" fmla="*/ 0 h 60"/>
                  <a:gd name="T2" fmla="*/ 0 w 7"/>
                  <a:gd name="T3" fmla="*/ 7 h 60"/>
                  <a:gd name="T4" fmla="*/ 7 w 7"/>
                  <a:gd name="T5" fmla="*/ 13 h 60"/>
                  <a:gd name="T6" fmla="*/ 7 w 7"/>
                  <a:gd name="T7" fmla="*/ 20 h 60"/>
                  <a:gd name="T8" fmla="*/ 7 w 7"/>
                  <a:gd name="T9" fmla="*/ 20 h 60"/>
                  <a:gd name="T10" fmla="*/ 7 w 7"/>
                  <a:gd name="T11" fmla="*/ 33 h 60"/>
                  <a:gd name="T12" fmla="*/ 7 w 7"/>
                  <a:gd name="T13" fmla="*/ 40 h 60"/>
                  <a:gd name="T14" fmla="*/ 7 w 7"/>
                  <a:gd name="T15" fmla="*/ 40 h 60"/>
                  <a:gd name="T16" fmla="*/ 7 w 7"/>
                  <a:gd name="T17" fmla="*/ 40 h 60"/>
                  <a:gd name="T18" fmla="*/ 7 w 7"/>
                  <a:gd name="T19" fmla="*/ 47 h 60"/>
                  <a:gd name="T20" fmla="*/ 7 w 7"/>
                  <a:gd name="T21" fmla="*/ 53 h 60"/>
                  <a:gd name="T22" fmla="*/ 7 w 7"/>
                  <a:gd name="T2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" h="60">
                    <a:moveTo>
                      <a:pt x="0" y="0"/>
                    </a:moveTo>
                    <a:lnTo>
                      <a:pt x="0" y="7"/>
                    </a:lnTo>
                    <a:lnTo>
                      <a:pt x="7" y="13"/>
                    </a:lnTo>
                    <a:lnTo>
                      <a:pt x="7" y="20"/>
                    </a:lnTo>
                    <a:lnTo>
                      <a:pt x="7" y="20"/>
                    </a:lnTo>
                    <a:lnTo>
                      <a:pt x="7" y="33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40"/>
                    </a:lnTo>
                    <a:lnTo>
                      <a:pt x="7" y="47"/>
                    </a:lnTo>
                    <a:lnTo>
                      <a:pt x="7" y="53"/>
                    </a:lnTo>
                    <a:lnTo>
                      <a:pt x="7" y="6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8" name="Freeform 806"/>
              <p:cNvSpPr>
                <a:spLocks/>
              </p:cNvSpPr>
              <p:nvPr/>
            </p:nvSpPr>
            <p:spPr bwMode="auto">
              <a:xfrm>
                <a:off x="4484" y="2466"/>
                <a:ext cx="33" cy="43"/>
              </a:xfrm>
              <a:custGeom>
                <a:avLst/>
                <a:gdLst>
                  <a:gd name="T0" fmla="*/ 0 w 67"/>
                  <a:gd name="T1" fmla="*/ 0 h 88"/>
                  <a:gd name="T2" fmla="*/ 0 w 67"/>
                  <a:gd name="T3" fmla="*/ 8 h 88"/>
                  <a:gd name="T4" fmla="*/ 0 w 67"/>
                  <a:gd name="T5" fmla="*/ 15 h 88"/>
                  <a:gd name="T6" fmla="*/ 0 w 67"/>
                  <a:gd name="T7" fmla="*/ 20 h 88"/>
                  <a:gd name="T8" fmla="*/ 0 w 67"/>
                  <a:gd name="T9" fmla="*/ 20 h 88"/>
                  <a:gd name="T10" fmla="*/ 7 w 67"/>
                  <a:gd name="T11" fmla="*/ 28 h 88"/>
                  <a:gd name="T12" fmla="*/ 20 w 67"/>
                  <a:gd name="T13" fmla="*/ 40 h 88"/>
                  <a:gd name="T14" fmla="*/ 32 w 67"/>
                  <a:gd name="T15" fmla="*/ 55 h 88"/>
                  <a:gd name="T16" fmla="*/ 32 w 67"/>
                  <a:gd name="T17" fmla="*/ 55 h 88"/>
                  <a:gd name="T18" fmla="*/ 47 w 67"/>
                  <a:gd name="T19" fmla="*/ 75 h 88"/>
                  <a:gd name="T20" fmla="*/ 60 w 67"/>
                  <a:gd name="T21" fmla="*/ 88 h 88"/>
                  <a:gd name="T22" fmla="*/ 67 w 67"/>
                  <a:gd name="T23" fmla="*/ 88 h 88"/>
                  <a:gd name="T24" fmla="*/ 67 w 67"/>
                  <a:gd name="T25" fmla="*/ 88 h 88"/>
                  <a:gd name="T26" fmla="*/ 67 w 67"/>
                  <a:gd name="T27" fmla="*/ 88 h 88"/>
                  <a:gd name="T28" fmla="*/ 67 w 67"/>
                  <a:gd name="T29" fmla="*/ 82 h 88"/>
                  <a:gd name="T30" fmla="*/ 60 w 67"/>
                  <a:gd name="T31" fmla="*/ 68 h 88"/>
                  <a:gd name="T32" fmla="*/ 60 w 67"/>
                  <a:gd name="T33" fmla="*/ 68 h 88"/>
                  <a:gd name="T34" fmla="*/ 47 w 67"/>
                  <a:gd name="T35" fmla="*/ 55 h 88"/>
                  <a:gd name="T36" fmla="*/ 27 w 67"/>
                  <a:gd name="T37" fmla="*/ 35 h 88"/>
                  <a:gd name="T38" fmla="*/ 13 w 67"/>
                  <a:gd name="T39" fmla="*/ 20 h 88"/>
                  <a:gd name="T40" fmla="*/ 13 w 67"/>
                  <a:gd name="T41" fmla="*/ 20 h 88"/>
                  <a:gd name="T42" fmla="*/ 7 w 67"/>
                  <a:gd name="T43" fmla="*/ 15 h 88"/>
                  <a:gd name="T44" fmla="*/ 0 w 67"/>
                  <a:gd name="T45" fmla="*/ 0 h 88"/>
                  <a:gd name="T46" fmla="*/ 0 w 67"/>
                  <a:gd name="T47" fmla="*/ 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7" h="88">
                    <a:moveTo>
                      <a:pt x="0" y="0"/>
                    </a:moveTo>
                    <a:lnTo>
                      <a:pt x="0" y="8"/>
                    </a:lnTo>
                    <a:lnTo>
                      <a:pt x="0" y="15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7" y="28"/>
                    </a:lnTo>
                    <a:lnTo>
                      <a:pt x="20" y="40"/>
                    </a:lnTo>
                    <a:lnTo>
                      <a:pt x="32" y="55"/>
                    </a:lnTo>
                    <a:lnTo>
                      <a:pt x="32" y="55"/>
                    </a:lnTo>
                    <a:lnTo>
                      <a:pt x="47" y="75"/>
                    </a:lnTo>
                    <a:lnTo>
                      <a:pt x="60" y="88"/>
                    </a:lnTo>
                    <a:lnTo>
                      <a:pt x="67" y="88"/>
                    </a:lnTo>
                    <a:lnTo>
                      <a:pt x="67" y="88"/>
                    </a:lnTo>
                    <a:lnTo>
                      <a:pt x="67" y="88"/>
                    </a:lnTo>
                    <a:lnTo>
                      <a:pt x="67" y="82"/>
                    </a:lnTo>
                    <a:lnTo>
                      <a:pt x="60" y="68"/>
                    </a:lnTo>
                    <a:lnTo>
                      <a:pt x="60" y="68"/>
                    </a:lnTo>
                    <a:lnTo>
                      <a:pt x="47" y="55"/>
                    </a:lnTo>
                    <a:lnTo>
                      <a:pt x="27" y="35"/>
                    </a:lnTo>
                    <a:lnTo>
                      <a:pt x="13" y="20"/>
                    </a:lnTo>
                    <a:lnTo>
                      <a:pt x="13" y="20"/>
                    </a:lnTo>
                    <a:lnTo>
                      <a:pt x="7" y="1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799" name="Freeform 807"/>
              <p:cNvSpPr>
                <a:spLocks/>
              </p:cNvSpPr>
              <p:nvPr/>
            </p:nvSpPr>
            <p:spPr bwMode="auto">
              <a:xfrm>
                <a:off x="4480" y="2442"/>
                <a:ext cx="34" cy="51"/>
              </a:xfrm>
              <a:custGeom>
                <a:avLst/>
                <a:gdLst>
                  <a:gd name="T0" fmla="*/ 7 w 67"/>
                  <a:gd name="T1" fmla="*/ 0 h 102"/>
                  <a:gd name="T2" fmla="*/ 7 w 67"/>
                  <a:gd name="T3" fmla="*/ 8 h 102"/>
                  <a:gd name="T4" fmla="*/ 14 w 67"/>
                  <a:gd name="T5" fmla="*/ 15 h 102"/>
                  <a:gd name="T6" fmla="*/ 20 w 67"/>
                  <a:gd name="T7" fmla="*/ 20 h 102"/>
                  <a:gd name="T8" fmla="*/ 20 w 67"/>
                  <a:gd name="T9" fmla="*/ 20 h 102"/>
                  <a:gd name="T10" fmla="*/ 34 w 67"/>
                  <a:gd name="T11" fmla="*/ 40 h 102"/>
                  <a:gd name="T12" fmla="*/ 47 w 67"/>
                  <a:gd name="T13" fmla="*/ 75 h 102"/>
                  <a:gd name="T14" fmla="*/ 59 w 67"/>
                  <a:gd name="T15" fmla="*/ 95 h 102"/>
                  <a:gd name="T16" fmla="*/ 59 w 67"/>
                  <a:gd name="T17" fmla="*/ 95 h 102"/>
                  <a:gd name="T18" fmla="*/ 67 w 67"/>
                  <a:gd name="T19" fmla="*/ 102 h 102"/>
                  <a:gd name="T20" fmla="*/ 59 w 67"/>
                  <a:gd name="T21" fmla="*/ 102 h 102"/>
                  <a:gd name="T22" fmla="*/ 54 w 67"/>
                  <a:gd name="T23" fmla="*/ 95 h 102"/>
                  <a:gd name="T24" fmla="*/ 47 w 67"/>
                  <a:gd name="T25" fmla="*/ 82 h 102"/>
                  <a:gd name="T26" fmla="*/ 47 w 67"/>
                  <a:gd name="T27" fmla="*/ 82 h 102"/>
                  <a:gd name="T28" fmla="*/ 34 w 67"/>
                  <a:gd name="T29" fmla="*/ 62 h 102"/>
                  <a:gd name="T30" fmla="*/ 20 w 67"/>
                  <a:gd name="T31" fmla="*/ 40 h 102"/>
                  <a:gd name="T32" fmla="*/ 14 w 67"/>
                  <a:gd name="T33" fmla="*/ 20 h 102"/>
                  <a:gd name="T34" fmla="*/ 14 w 67"/>
                  <a:gd name="T35" fmla="*/ 20 h 102"/>
                  <a:gd name="T36" fmla="*/ 7 w 67"/>
                  <a:gd name="T37" fmla="*/ 15 h 102"/>
                  <a:gd name="T38" fmla="*/ 0 w 67"/>
                  <a:gd name="T39" fmla="*/ 8 h 102"/>
                  <a:gd name="T40" fmla="*/ 7 w 67"/>
                  <a:gd name="T41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7" h="102">
                    <a:moveTo>
                      <a:pt x="7" y="0"/>
                    </a:moveTo>
                    <a:lnTo>
                      <a:pt x="7" y="8"/>
                    </a:lnTo>
                    <a:lnTo>
                      <a:pt x="14" y="15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34" y="40"/>
                    </a:lnTo>
                    <a:lnTo>
                      <a:pt x="47" y="75"/>
                    </a:lnTo>
                    <a:lnTo>
                      <a:pt x="59" y="95"/>
                    </a:lnTo>
                    <a:lnTo>
                      <a:pt x="59" y="95"/>
                    </a:lnTo>
                    <a:lnTo>
                      <a:pt x="67" y="102"/>
                    </a:lnTo>
                    <a:lnTo>
                      <a:pt x="59" y="102"/>
                    </a:lnTo>
                    <a:lnTo>
                      <a:pt x="54" y="95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34" y="62"/>
                    </a:lnTo>
                    <a:lnTo>
                      <a:pt x="20" y="4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7" y="15"/>
                    </a:lnTo>
                    <a:lnTo>
                      <a:pt x="0" y="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0" name="Freeform 808"/>
              <p:cNvSpPr>
                <a:spLocks/>
              </p:cNvSpPr>
              <p:nvPr/>
            </p:nvSpPr>
            <p:spPr bwMode="auto">
              <a:xfrm>
                <a:off x="4407" y="2439"/>
                <a:ext cx="110" cy="64"/>
              </a:xfrm>
              <a:custGeom>
                <a:avLst/>
                <a:gdLst>
                  <a:gd name="T0" fmla="*/ 27 w 221"/>
                  <a:gd name="T1" fmla="*/ 80 h 127"/>
                  <a:gd name="T2" fmla="*/ 5 w 221"/>
                  <a:gd name="T3" fmla="*/ 72 h 127"/>
                  <a:gd name="T4" fmla="*/ 0 w 221"/>
                  <a:gd name="T5" fmla="*/ 67 h 127"/>
                  <a:gd name="T6" fmla="*/ 12 w 221"/>
                  <a:gd name="T7" fmla="*/ 60 h 127"/>
                  <a:gd name="T8" fmla="*/ 32 w 221"/>
                  <a:gd name="T9" fmla="*/ 45 h 127"/>
                  <a:gd name="T10" fmla="*/ 52 w 221"/>
                  <a:gd name="T11" fmla="*/ 32 h 127"/>
                  <a:gd name="T12" fmla="*/ 52 w 221"/>
                  <a:gd name="T13" fmla="*/ 32 h 127"/>
                  <a:gd name="T14" fmla="*/ 67 w 221"/>
                  <a:gd name="T15" fmla="*/ 25 h 127"/>
                  <a:gd name="T16" fmla="*/ 94 w 221"/>
                  <a:gd name="T17" fmla="*/ 13 h 127"/>
                  <a:gd name="T18" fmla="*/ 107 w 221"/>
                  <a:gd name="T19" fmla="*/ 5 h 127"/>
                  <a:gd name="T20" fmla="*/ 107 w 221"/>
                  <a:gd name="T21" fmla="*/ 5 h 127"/>
                  <a:gd name="T22" fmla="*/ 107 w 221"/>
                  <a:gd name="T23" fmla="*/ 5 h 127"/>
                  <a:gd name="T24" fmla="*/ 114 w 221"/>
                  <a:gd name="T25" fmla="*/ 5 h 127"/>
                  <a:gd name="T26" fmla="*/ 127 w 221"/>
                  <a:gd name="T27" fmla="*/ 0 h 127"/>
                  <a:gd name="T28" fmla="*/ 127 w 221"/>
                  <a:gd name="T29" fmla="*/ 0 h 127"/>
                  <a:gd name="T30" fmla="*/ 139 w 221"/>
                  <a:gd name="T31" fmla="*/ 0 h 127"/>
                  <a:gd name="T32" fmla="*/ 154 w 221"/>
                  <a:gd name="T33" fmla="*/ 5 h 127"/>
                  <a:gd name="T34" fmla="*/ 167 w 221"/>
                  <a:gd name="T35" fmla="*/ 13 h 127"/>
                  <a:gd name="T36" fmla="*/ 167 w 221"/>
                  <a:gd name="T37" fmla="*/ 13 h 127"/>
                  <a:gd name="T38" fmla="*/ 174 w 221"/>
                  <a:gd name="T39" fmla="*/ 40 h 127"/>
                  <a:gd name="T40" fmla="*/ 186 w 221"/>
                  <a:gd name="T41" fmla="*/ 67 h 127"/>
                  <a:gd name="T42" fmla="*/ 201 w 221"/>
                  <a:gd name="T43" fmla="*/ 87 h 127"/>
                  <a:gd name="T44" fmla="*/ 201 w 221"/>
                  <a:gd name="T45" fmla="*/ 87 h 127"/>
                  <a:gd name="T46" fmla="*/ 206 w 221"/>
                  <a:gd name="T47" fmla="*/ 100 h 127"/>
                  <a:gd name="T48" fmla="*/ 214 w 221"/>
                  <a:gd name="T49" fmla="*/ 112 h 127"/>
                  <a:gd name="T50" fmla="*/ 221 w 221"/>
                  <a:gd name="T51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21" h="127">
                    <a:moveTo>
                      <a:pt x="27" y="80"/>
                    </a:moveTo>
                    <a:lnTo>
                      <a:pt x="5" y="72"/>
                    </a:lnTo>
                    <a:lnTo>
                      <a:pt x="0" y="67"/>
                    </a:lnTo>
                    <a:lnTo>
                      <a:pt x="12" y="60"/>
                    </a:lnTo>
                    <a:lnTo>
                      <a:pt x="32" y="45"/>
                    </a:lnTo>
                    <a:lnTo>
                      <a:pt x="52" y="32"/>
                    </a:lnTo>
                    <a:lnTo>
                      <a:pt x="52" y="32"/>
                    </a:lnTo>
                    <a:lnTo>
                      <a:pt x="67" y="25"/>
                    </a:lnTo>
                    <a:lnTo>
                      <a:pt x="94" y="13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07" y="5"/>
                    </a:lnTo>
                    <a:lnTo>
                      <a:pt x="114" y="5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39" y="0"/>
                    </a:lnTo>
                    <a:lnTo>
                      <a:pt x="154" y="5"/>
                    </a:lnTo>
                    <a:lnTo>
                      <a:pt x="167" y="13"/>
                    </a:lnTo>
                    <a:lnTo>
                      <a:pt x="167" y="13"/>
                    </a:lnTo>
                    <a:lnTo>
                      <a:pt x="174" y="40"/>
                    </a:lnTo>
                    <a:lnTo>
                      <a:pt x="186" y="67"/>
                    </a:lnTo>
                    <a:lnTo>
                      <a:pt x="201" y="87"/>
                    </a:lnTo>
                    <a:lnTo>
                      <a:pt x="201" y="87"/>
                    </a:lnTo>
                    <a:lnTo>
                      <a:pt x="206" y="100"/>
                    </a:lnTo>
                    <a:lnTo>
                      <a:pt x="214" y="112"/>
                    </a:lnTo>
                    <a:lnTo>
                      <a:pt x="221" y="127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1" name="Freeform 809"/>
              <p:cNvSpPr>
                <a:spLocks/>
              </p:cNvSpPr>
              <p:nvPr/>
            </p:nvSpPr>
            <p:spPr bwMode="auto">
              <a:xfrm>
                <a:off x="4420" y="2462"/>
                <a:ext cx="88" cy="27"/>
              </a:xfrm>
              <a:custGeom>
                <a:avLst/>
                <a:gdLst>
                  <a:gd name="T0" fmla="*/ 174 w 174"/>
                  <a:gd name="T1" fmla="*/ 55 h 55"/>
                  <a:gd name="T2" fmla="*/ 167 w 174"/>
                  <a:gd name="T3" fmla="*/ 55 h 55"/>
                  <a:gd name="T4" fmla="*/ 167 w 174"/>
                  <a:gd name="T5" fmla="*/ 47 h 55"/>
                  <a:gd name="T6" fmla="*/ 167 w 174"/>
                  <a:gd name="T7" fmla="*/ 47 h 55"/>
                  <a:gd name="T8" fmla="*/ 167 w 174"/>
                  <a:gd name="T9" fmla="*/ 47 h 55"/>
                  <a:gd name="T10" fmla="*/ 147 w 174"/>
                  <a:gd name="T11" fmla="*/ 27 h 55"/>
                  <a:gd name="T12" fmla="*/ 134 w 174"/>
                  <a:gd name="T13" fmla="*/ 7 h 55"/>
                  <a:gd name="T14" fmla="*/ 120 w 174"/>
                  <a:gd name="T15" fmla="*/ 0 h 55"/>
                  <a:gd name="T16" fmla="*/ 120 w 174"/>
                  <a:gd name="T17" fmla="*/ 0 h 55"/>
                  <a:gd name="T18" fmla="*/ 100 w 174"/>
                  <a:gd name="T19" fmla="*/ 0 h 55"/>
                  <a:gd name="T20" fmla="*/ 67 w 174"/>
                  <a:gd name="T21" fmla="*/ 15 h 55"/>
                  <a:gd name="T22" fmla="*/ 45 w 174"/>
                  <a:gd name="T23" fmla="*/ 22 h 55"/>
                  <a:gd name="T24" fmla="*/ 45 w 174"/>
                  <a:gd name="T25" fmla="*/ 22 h 55"/>
                  <a:gd name="T26" fmla="*/ 25 w 174"/>
                  <a:gd name="T27" fmla="*/ 27 h 55"/>
                  <a:gd name="T28" fmla="*/ 13 w 174"/>
                  <a:gd name="T29" fmla="*/ 35 h 55"/>
                  <a:gd name="T30" fmla="*/ 0 w 174"/>
                  <a:gd name="T31" fmla="*/ 3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74" h="55">
                    <a:moveTo>
                      <a:pt x="174" y="55"/>
                    </a:moveTo>
                    <a:lnTo>
                      <a:pt x="167" y="55"/>
                    </a:lnTo>
                    <a:lnTo>
                      <a:pt x="167" y="47"/>
                    </a:lnTo>
                    <a:lnTo>
                      <a:pt x="167" y="47"/>
                    </a:lnTo>
                    <a:lnTo>
                      <a:pt x="167" y="47"/>
                    </a:lnTo>
                    <a:lnTo>
                      <a:pt x="147" y="27"/>
                    </a:lnTo>
                    <a:lnTo>
                      <a:pt x="134" y="7"/>
                    </a:lnTo>
                    <a:lnTo>
                      <a:pt x="120" y="0"/>
                    </a:lnTo>
                    <a:lnTo>
                      <a:pt x="120" y="0"/>
                    </a:lnTo>
                    <a:lnTo>
                      <a:pt x="100" y="0"/>
                    </a:lnTo>
                    <a:lnTo>
                      <a:pt x="67" y="15"/>
                    </a:lnTo>
                    <a:lnTo>
                      <a:pt x="45" y="22"/>
                    </a:lnTo>
                    <a:lnTo>
                      <a:pt x="45" y="22"/>
                    </a:lnTo>
                    <a:lnTo>
                      <a:pt x="25" y="27"/>
                    </a:lnTo>
                    <a:lnTo>
                      <a:pt x="13" y="35"/>
                    </a:lnTo>
                    <a:lnTo>
                      <a:pt x="0" y="35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2" name="Freeform 810"/>
              <p:cNvSpPr>
                <a:spLocks/>
              </p:cNvSpPr>
              <p:nvPr/>
            </p:nvSpPr>
            <p:spPr bwMode="auto">
              <a:xfrm>
                <a:off x="4457" y="2499"/>
                <a:ext cx="53" cy="18"/>
              </a:xfrm>
              <a:custGeom>
                <a:avLst/>
                <a:gdLst>
                  <a:gd name="T0" fmla="*/ 0 w 107"/>
                  <a:gd name="T1" fmla="*/ 7 h 34"/>
                  <a:gd name="T2" fmla="*/ 8 w 107"/>
                  <a:gd name="T3" fmla="*/ 7 h 34"/>
                  <a:gd name="T4" fmla="*/ 20 w 107"/>
                  <a:gd name="T5" fmla="*/ 0 h 34"/>
                  <a:gd name="T6" fmla="*/ 35 w 107"/>
                  <a:gd name="T7" fmla="*/ 0 h 34"/>
                  <a:gd name="T8" fmla="*/ 35 w 107"/>
                  <a:gd name="T9" fmla="*/ 0 h 34"/>
                  <a:gd name="T10" fmla="*/ 48 w 107"/>
                  <a:gd name="T11" fmla="*/ 7 h 34"/>
                  <a:gd name="T12" fmla="*/ 75 w 107"/>
                  <a:gd name="T13" fmla="*/ 14 h 34"/>
                  <a:gd name="T14" fmla="*/ 107 w 107"/>
                  <a:gd name="T15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7" h="34">
                    <a:moveTo>
                      <a:pt x="0" y="7"/>
                    </a:moveTo>
                    <a:lnTo>
                      <a:pt x="8" y="7"/>
                    </a:lnTo>
                    <a:lnTo>
                      <a:pt x="20" y="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48" y="7"/>
                    </a:lnTo>
                    <a:lnTo>
                      <a:pt x="75" y="14"/>
                    </a:lnTo>
                    <a:lnTo>
                      <a:pt x="107" y="34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3" name="Freeform 811"/>
              <p:cNvSpPr>
                <a:spLocks/>
              </p:cNvSpPr>
              <p:nvPr/>
            </p:nvSpPr>
            <p:spPr bwMode="auto">
              <a:xfrm>
                <a:off x="4185" y="2402"/>
                <a:ext cx="80" cy="97"/>
              </a:xfrm>
              <a:custGeom>
                <a:avLst/>
                <a:gdLst>
                  <a:gd name="T0" fmla="*/ 7 w 162"/>
                  <a:gd name="T1" fmla="*/ 80 h 195"/>
                  <a:gd name="T2" fmla="*/ 7 w 162"/>
                  <a:gd name="T3" fmla="*/ 75 h 195"/>
                  <a:gd name="T4" fmla="*/ 0 w 162"/>
                  <a:gd name="T5" fmla="*/ 60 h 195"/>
                  <a:gd name="T6" fmla="*/ 7 w 162"/>
                  <a:gd name="T7" fmla="*/ 48 h 195"/>
                  <a:gd name="T8" fmla="*/ 7 w 162"/>
                  <a:gd name="T9" fmla="*/ 48 h 195"/>
                  <a:gd name="T10" fmla="*/ 15 w 162"/>
                  <a:gd name="T11" fmla="*/ 40 h 195"/>
                  <a:gd name="T12" fmla="*/ 20 w 162"/>
                  <a:gd name="T13" fmla="*/ 40 h 195"/>
                  <a:gd name="T14" fmla="*/ 27 w 162"/>
                  <a:gd name="T15" fmla="*/ 33 h 195"/>
                  <a:gd name="T16" fmla="*/ 27 w 162"/>
                  <a:gd name="T17" fmla="*/ 33 h 195"/>
                  <a:gd name="T18" fmla="*/ 35 w 162"/>
                  <a:gd name="T19" fmla="*/ 33 h 195"/>
                  <a:gd name="T20" fmla="*/ 42 w 162"/>
                  <a:gd name="T21" fmla="*/ 20 h 195"/>
                  <a:gd name="T22" fmla="*/ 42 w 162"/>
                  <a:gd name="T23" fmla="*/ 13 h 195"/>
                  <a:gd name="T24" fmla="*/ 42 w 162"/>
                  <a:gd name="T25" fmla="*/ 13 h 195"/>
                  <a:gd name="T26" fmla="*/ 47 w 162"/>
                  <a:gd name="T27" fmla="*/ 8 h 195"/>
                  <a:gd name="T28" fmla="*/ 55 w 162"/>
                  <a:gd name="T29" fmla="*/ 0 h 195"/>
                  <a:gd name="T30" fmla="*/ 75 w 162"/>
                  <a:gd name="T31" fmla="*/ 0 h 195"/>
                  <a:gd name="T32" fmla="*/ 75 w 162"/>
                  <a:gd name="T33" fmla="*/ 0 h 195"/>
                  <a:gd name="T34" fmla="*/ 94 w 162"/>
                  <a:gd name="T35" fmla="*/ 13 h 195"/>
                  <a:gd name="T36" fmla="*/ 114 w 162"/>
                  <a:gd name="T37" fmla="*/ 33 h 195"/>
                  <a:gd name="T38" fmla="*/ 129 w 162"/>
                  <a:gd name="T39" fmla="*/ 48 h 195"/>
                  <a:gd name="T40" fmla="*/ 129 w 162"/>
                  <a:gd name="T41" fmla="*/ 48 h 195"/>
                  <a:gd name="T42" fmla="*/ 129 w 162"/>
                  <a:gd name="T43" fmla="*/ 68 h 195"/>
                  <a:gd name="T44" fmla="*/ 142 w 162"/>
                  <a:gd name="T45" fmla="*/ 80 h 195"/>
                  <a:gd name="T46" fmla="*/ 149 w 162"/>
                  <a:gd name="T47" fmla="*/ 95 h 195"/>
                  <a:gd name="T48" fmla="*/ 149 w 162"/>
                  <a:gd name="T49" fmla="*/ 95 h 195"/>
                  <a:gd name="T50" fmla="*/ 154 w 162"/>
                  <a:gd name="T51" fmla="*/ 115 h 195"/>
                  <a:gd name="T52" fmla="*/ 162 w 162"/>
                  <a:gd name="T53" fmla="*/ 135 h 195"/>
                  <a:gd name="T54" fmla="*/ 162 w 162"/>
                  <a:gd name="T55" fmla="*/ 147 h 195"/>
                  <a:gd name="T56" fmla="*/ 162 w 162"/>
                  <a:gd name="T57" fmla="*/ 147 h 195"/>
                  <a:gd name="T58" fmla="*/ 154 w 162"/>
                  <a:gd name="T59" fmla="*/ 162 h 195"/>
                  <a:gd name="T60" fmla="*/ 149 w 162"/>
                  <a:gd name="T61" fmla="*/ 167 h 195"/>
                  <a:gd name="T62" fmla="*/ 142 w 162"/>
                  <a:gd name="T63" fmla="*/ 162 h 195"/>
                  <a:gd name="T64" fmla="*/ 142 w 162"/>
                  <a:gd name="T65" fmla="*/ 162 h 195"/>
                  <a:gd name="T66" fmla="*/ 142 w 162"/>
                  <a:gd name="T67" fmla="*/ 162 h 195"/>
                  <a:gd name="T68" fmla="*/ 142 w 162"/>
                  <a:gd name="T69" fmla="*/ 167 h 195"/>
                  <a:gd name="T70" fmla="*/ 149 w 162"/>
                  <a:gd name="T71" fmla="*/ 175 h 195"/>
                  <a:gd name="T72" fmla="*/ 149 w 162"/>
                  <a:gd name="T73" fmla="*/ 175 h 195"/>
                  <a:gd name="T74" fmla="*/ 149 w 162"/>
                  <a:gd name="T75" fmla="*/ 187 h 195"/>
                  <a:gd name="T76" fmla="*/ 142 w 162"/>
                  <a:gd name="T77" fmla="*/ 195 h 195"/>
                  <a:gd name="T78" fmla="*/ 129 w 162"/>
                  <a:gd name="T79" fmla="*/ 195 h 195"/>
                  <a:gd name="T80" fmla="*/ 129 w 162"/>
                  <a:gd name="T81" fmla="*/ 195 h 195"/>
                  <a:gd name="T82" fmla="*/ 122 w 162"/>
                  <a:gd name="T83" fmla="*/ 187 h 195"/>
                  <a:gd name="T84" fmla="*/ 109 w 162"/>
                  <a:gd name="T85" fmla="*/ 175 h 195"/>
                  <a:gd name="T86" fmla="*/ 109 w 162"/>
                  <a:gd name="T87" fmla="*/ 167 h 195"/>
                  <a:gd name="T88" fmla="*/ 109 w 162"/>
                  <a:gd name="T89" fmla="*/ 167 h 195"/>
                  <a:gd name="T90" fmla="*/ 67 w 162"/>
                  <a:gd name="T91" fmla="*/ 142 h 195"/>
                  <a:gd name="T92" fmla="*/ 62 w 162"/>
                  <a:gd name="T93" fmla="*/ 142 h 195"/>
                  <a:gd name="T94" fmla="*/ 47 w 162"/>
                  <a:gd name="T95" fmla="*/ 127 h 195"/>
                  <a:gd name="T96" fmla="*/ 42 w 162"/>
                  <a:gd name="T97" fmla="*/ 115 h 195"/>
                  <a:gd name="T98" fmla="*/ 42 w 162"/>
                  <a:gd name="T99" fmla="*/ 115 h 195"/>
                  <a:gd name="T100" fmla="*/ 27 w 162"/>
                  <a:gd name="T101" fmla="*/ 107 h 195"/>
                  <a:gd name="T102" fmla="*/ 15 w 162"/>
                  <a:gd name="T103" fmla="*/ 95 h 195"/>
                  <a:gd name="T104" fmla="*/ 7 w 162"/>
                  <a:gd name="T105" fmla="*/ 8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195">
                    <a:moveTo>
                      <a:pt x="7" y="80"/>
                    </a:moveTo>
                    <a:lnTo>
                      <a:pt x="7" y="75"/>
                    </a:lnTo>
                    <a:lnTo>
                      <a:pt x="0" y="6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15" y="40"/>
                    </a:lnTo>
                    <a:lnTo>
                      <a:pt x="20" y="40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35" y="33"/>
                    </a:lnTo>
                    <a:lnTo>
                      <a:pt x="42" y="20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7" y="8"/>
                    </a:lnTo>
                    <a:lnTo>
                      <a:pt x="5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94" y="13"/>
                    </a:lnTo>
                    <a:lnTo>
                      <a:pt x="114" y="33"/>
                    </a:lnTo>
                    <a:lnTo>
                      <a:pt x="129" y="48"/>
                    </a:lnTo>
                    <a:lnTo>
                      <a:pt x="129" y="48"/>
                    </a:lnTo>
                    <a:lnTo>
                      <a:pt x="129" y="68"/>
                    </a:lnTo>
                    <a:lnTo>
                      <a:pt x="142" y="80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54" y="115"/>
                    </a:lnTo>
                    <a:lnTo>
                      <a:pt x="162" y="135"/>
                    </a:lnTo>
                    <a:lnTo>
                      <a:pt x="162" y="147"/>
                    </a:lnTo>
                    <a:lnTo>
                      <a:pt x="162" y="147"/>
                    </a:lnTo>
                    <a:lnTo>
                      <a:pt x="154" y="162"/>
                    </a:lnTo>
                    <a:lnTo>
                      <a:pt x="149" y="167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2" y="167"/>
                    </a:lnTo>
                    <a:lnTo>
                      <a:pt x="149" y="175"/>
                    </a:lnTo>
                    <a:lnTo>
                      <a:pt x="149" y="175"/>
                    </a:lnTo>
                    <a:lnTo>
                      <a:pt x="149" y="187"/>
                    </a:lnTo>
                    <a:lnTo>
                      <a:pt x="142" y="195"/>
                    </a:lnTo>
                    <a:lnTo>
                      <a:pt x="129" y="195"/>
                    </a:lnTo>
                    <a:lnTo>
                      <a:pt x="129" y="195"/>
                    </a:lnTo>
                    <a:lnTo>
                      <a:pt x="122" y="187"/>
                    </a:lnTo>
                    <a:lnTo>
                      <a:pt x="109" y="175"/>
                    </a:lnTo>
                    <a:lnTo>
                      <a:pt x="109" y="167"/>
                    </a:lnTo>
                    <a:lnTo>
                      <a:pt x="109" y="167"/>
                    </a:lnTo>
                    <a:lnTo>
                      <a:pt x="67" y="142"/>
                    </a:lnTo>
                    <a:lnTo>
                      <a:pt x="62" y="142"/>
                    </a:lnTo>
                    <a:lnTo>
                      <a:pt x="47" y="127"/>
                    </a:lnTo>
                    <a:lnTo>
                      <a:pt x="42" y="115"/>
                    </a:lnTo>
                    <a:lnTo>
                      <a:pt x="42" y="115"/>
                    </a:lnTo>
                    <a:lnTo>
                      <a:pt x="27" y="107"/>
                    </a:lnTo>
                    <a:lnTo>
                      <a:pt x="15" y="95"/>
                    </a:lnTo>
                    <a:lnTo>
                      <a:pt x="7" y="80"/>
                    </a:lnTo>
                    <a:close/>
                  </a:path>
                </a:pathLst>
              </a:custGeom>
              <a:solidFill>
                <a:srgbClr val="F2A5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4" name="Freeform 812"/>
              <p:cNvSpPr>
                <a:spLocks/>
              </p:cNvSpPr>
              <p:nvPr/>
            </p:nvSpPr>
            <p:spPr bwMode="auto">
              <a:xfrm>
                <a:off x="4249" y="2462"/>
                <a:ext cx="20" cy="21"/>
              </a:xfrm>
              <a:custGeom>
                <a:avLst/>
                <a:gdLst>
                  <a:gd name="T0" fmla="*/ 40 w 40"/>
                  <a:gd name="T1" fmla="*/ 27 h 42"/>
                  <a:gd name="T2" fmla="*/ 33 w 40"/>
                  <a:gd name="T3" fmla="*/ 22 h 42"/>
                  <a:gd name="T4" fmla="*/ 25 w 40"/>
                  <a:gd name="T5" fmla="*/ 15 h 42"/>
                  <a:gd name="T6" fmla="*/ 25 w 40"/>
                  <a:gd name="T7" fmla="*/ 0 h 42"/>
                  <a:gd name="T8" fmla="*/ 25 w 40"/>
                  <a:gd name="T9" fmla="*/ 0 h 42"/>
                  <a:gd name="T10" fmla="*/ 13 w 40"/>
                  <a:gd name="T11" fmla="*/ 0 h 42"/>
                  <a:gd name="T12" fmla="*/ 5 w 40"/>
                  <a:gd name="T13" fmla="*/ 7 h 42"/>
                  <a:gd name="T14" fmla="*/ 0 w 40"/>
                  <a:gd name="T15" fmla="*/ 15 h 42"/>
                  <a:gd name="T16" fmla="*/ 0 w 40"/>
                  <a:gd name="T17" fmla="*/ 15 h 42"/>
                  <a:gd name="T18" fmla="*/ 5 w 40"/>
                  <a:gd name="T19" fmla="*/ 27 h 42"/>
                  <a:gd name="T20" fmla="*/ 20 w 40"/>
                  <a:gd name="T21" fmla="*/ 35 h 42"/>
                  <a:gd name="T22" fmla="*/ 25 w 40"/>
                  <a:gd name="T23" fmla="*/ 42 h 42"/>
                  <a:gd name="T24" fmla="*/ 25 w 40"/>
                  <a:gd name="T25" fmla="*/ 42 h 42"/>
                  <a:gd name="T26" fmla="*/ 25 w 40"/>
                  <a:gd name="T27" fmla="*/ 42 h 42"/>
                  <a:gd name="T28" fmla="*/ 33 w 40"/>
                  <a:gd name="T29" fmla="*/ 35 h 42"/>
                  <a:gd name="T30" fmla="*/ 40 w 40"/>
                  <a:gd name="T31" fmla="*/ 27 h 42"/>
                  <a:gd name="T32" fmla="*/ 40 w 40"/>
                  <a:gd name="T33" fmla="*/ 27 h 42"/>
                  <a:gd name="T34" fmla="*/ 25 w 40"/>
                  <a:gd name="T35" fmla="*/ 42 h 42"/>
                  <a:gd name="T36" fmla="*/ 20 w 40"/>
                  <a:gd name="T37" fmla="*/ 42 h 42"/>
                  <a:gd name="T38" fmla="*/ 13 w 40"/>
                  <a:gd name="T39" fmla="*/ 27 h 42"/>
                  <a:gd name="T40" fmla="*/ 13 w 40"/>
                  <a:gd name="T41" fmla="*/ 22 h 42"/>
                  <a:gd name="T42" fmla="*/ 13 w 40"/>
                  <a:gd name="T43" fmla="*/ 22 h 42"/>
                  <a:gd name="T44" fmla="*/ 5 w 40"/>
                  <a:gd name="T45" fmla="*/ 15 h 42"/>
                  <a:gd name="T46" fmla="*/ 5 w 40"/>
                  <a:gd name="T47" fmla="*/ 15 h 42"/>
                  <a:gd name="T48" fmla="*/ 13 w 40"/>
                  <a:gd name="T49" fmla="*/ 7 h 42"/>
                  <a:gd name="T50" fmla="*/ 13 w 40"/>
                  <a:gd name="T51" fmla="*/ 7 h 42"/>
                  <a:gd name="T52" fmla="*/ 13 w 40"/>
                  <a:gd name="T53" fmla="*/ 7 h 42"/>
                  <a:gd name="T54" fmla="*/ 20 w 40"/>
                  <a:gd name="T55" fmla="*/ 7 h 42"/>
                  <a:gd name="T56" fmla="*/ 25 w 40"/>
                  <a:gd name="T57" fmla="*/ 7 h 42"/>
                  <a:gd name="T58" fmla="*/ 25 w 40"/>
                  <a:gd name="T59" fmla="*/ 7 h 42"/>
                  <a:gd name="T60" fmla="*/ 33 w 40"/>
                  <a:gd name="T61" fmla="*/ 22 h 42"/>
                  <a:gd name="T62" fmla="*/ 33 w 40"/>
                  <a:gd name="T63" fmla="*/ 27 h 42"/>
                  <a:gd name="T64" fmla="*/ 40 w 40"/>
                  <a:gd name="T65" fmla="*/ 27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0" h="42">
                    <a:moveTo>
                      <a:pt x="40" y="27"/>
                    </a:moveTo>
                    <a:lnTo>
                      <a:pt x="33" y="22"/>
                    </a:lnTo>
                    <a:lnTo>
                      <a:pt x="25" y="15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13" y="0"/>
                    </a:lnTo>
                    <a:lnTo>
                      <a:pt x="5" y="7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5" y="27"/>
                    </a:lnTo>
                    <a:lnTo>
                      <a:pt x="20" y="35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33" y="35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25" y="42"/>
                    </a:lnTo>
                    <a:lnTo>
                      <a:pt x="20" y="42"/>
                    </a:lnTo>
                    <a:lnTo>
                      <a:pt x="13" y="27"/>
                    </a:lnTo>
                    <a:lnTo>
                      <a:pt x="13" y="22"/>
                    </a:lnTo>
                    <a:lnTo>
                      <a:pt x="13" y="22"/>
                    </a:lnTo>
                    <a:lnTo>
                      <a:pt x="5" y="15"/>
                    </a:lnTo>
                    <a:lnTo>
                      <a:pt x="5" y="15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25" y="7"/>
                    </a:lnTo>
                    <a:lnTo>
                      <a:pt x="33" y="22"/>
                    </a:lnTo>
                    <a:lnTo>
                      <a:pt x="33" y="27"/>
                    </a:lnTo>
                    <a:lnTo>
                      <a:pt x="40" y="27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5" name="Freeform 813"/>
              <p:cNvSpPr>
                <a:spLocks/>
              </p:cNvSpPr>
              <p:nvPr/>
            </p:nvSpPr>
            <p:spPr bwMode="auto">
              <a:xfrm>
                <a:off x="4208" y="2419"/>
                <a:ext cx="51" cy="67"/>
              </a:xfrm>
              <a:custGeom>
                <a:avLst/>
                <a:gdLst>
                  <a:gd name="T0" fmla="*/ 102 w 102"/>
                  <a:gd name="T1" fmla="*/ 134 h 134"/>
                  <a:gd name="T2" fmla="*/ 87 w 102"/>
                  <a:gd name="T3" fmla="*/ 122 h 134"/>
                  <a:gd name="T4" fmla="*/ 67 w 102"/>
                  <a:gd name="T5" fmla="*/ 87 h 134"/>
                  <a:gd name="T6" fmla="*/ 55 w 102"/>
                  <a:gd name="T7" fmla="*/ 67 h 134"/>
                  <a:gd name="T8" fmla="*/ 55 w 102"/>
                  <a:gd name="T9" fmla="*/ 67 h 134"/>
                  <a:gd name="T10" fmla="*/ 40 w 102"/>
                  <a:gd name="T11" fmla="*/ 62 h 134"/>
                  <a:gd name="T12" fmla="*/ 28 w 102"/>
                  <a:gd name="T13" fmla="*/ 47 h 134"/>
                  <a:gd name="T14" fmla="*/ 20 w 102"/>
                  <a:gd name="T15" fmla="*/ 35 h 134"/>
                  <a:gd name="T16" fmla="*/ 20 w 102"/>
                  <a:gd name="T17" fmla="*/ 35 h 134"/>
                  <a:gd name="T18" fmla="*/ 8 w 102"/>
                  <a:gd name="T19" fmla="*/ 27 h 134"/>
                  <a:gd name="T20" fmla="*/ 0 w 102"/>
                  <a:gd name="T21" fmla="*/ 15 h 134"/>
                  <a:gd name="T22" fmla="*/ 0 w 102"/>
                  <a:gd name="T23" fmla="*/ 7 h 134"/>
                  <a:gd name="T24" fmla="*/ 0 w 102"/>
                  <a:gd name="T25" fmla="*/ 7 h 134"/>
                  <a:gd name="T26" fmla="*/ 0 w 102"/>
                  <a:gd name="T27" fmla="*/ 7 h 134"/>
                  <a:gd name="T28" fmla="*/ 0 w 102"/>
                  <a:gd name="T29" fmla="*/ 0 h 134"/>
                  <a:gd name="T30" fmla="*/ 0 w 102"/>
                  <a:gd name="T31" fmla="*/ 0 h 134"/>
                  <a:gd name="T32" fmla="*/ 0 w 102"/>
                  <a:gd name="T33" fmla="*/ 0 h 134"/>
                  <a:gd name="T34" fmla="*/ 0 w 102"/>
                  <a:gd name="T35" fmla="*/ 7 h 134"/>
                  <a:gd name="T36" fmla="*/ 15 w 102"/>
                  <a:gd name="T37" fmla="*/ 20 h 134"/>
                  <a:gd name="T38" fmla="*/ 28 w 102"/>
                  <a:gd name="T39" fmla="*/ 27 h 134"/>
                  <a:gd name="T40" fmla="*/ 28 w 102"/>
                  <a:gd name="T41" fmla="*/ 27 h 134"/>
                  <a:gd name="T42" fmla="*/ 35 w 102"/>
                  <a:gd name="T43" fmla="*/ 42 h 134"/>
                  <a:gd name="T44" fmla="*/ 40 w 102"/>
                  <a:gd name="T45" fmla="*/ 47 h 134"/>
                  <a:gd name="T46" fmla="*/ 47 w 102"/>
                  <a:gd name="T47" fmla="*/ 47 h 134"/>
                  <a:gd name="T48" fmla="*/ 47 w 102"/>
                  <a:gd name="T49" fmla="*/ 47 h 134"/>
                  <a:gd name="T50" fmla="*/ 55 w 102"/>
                  <a:gd name="T51" fmla="*/ 67 h 134"/>
                  <a:gd name="T52" fmla="*/ 75 w 102"/>
                  <a:gd name="T53" fmla="*/ 94 h 134"/>
                  <a:gd name="T54" fmla="*/ 87 w 102"/>
                  <a:gd name="T55" fmla="*/ 114 h 134"/>
                  <a:gd name="T56" fmla="*/ 87 w 102"/>
                  <a:gd name="T57" fmla="*/ 114 h 134"/>
                  <a:gd name="T58" fmla="*/ 95 w 102"/>
                  <a:gd name="T59" fmla="*/ 122 h 134"/>
                  <a:gd name="T60" fmla="*/ 95 w 102"/>
                  <a:gd name="T61" fmla="*/ 129 h 134"/>
                  <a:gd name="T62" fmla="*/ 102 w 102"/>
                  <a:gd name="T63" fmla="*/ 134 h 134"/>
                  <a:gd name="T64" fmla="*/ 102 w 102"/>
                  <a:gd name="T65" fmla="*/ 134 h 134"/>
                  <a:gd name="T66" fmla="*/ 102 w 102"/>
                  <a:gd name="T67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2" h="134">
                    <a:moveTo>
                      <a:pt x="102" y="134"/>
                    </a:moveTo>
                    <a:lnTo>
                      <a:pt x="87" y="122"/>
                    </a:lnTo>
                    <a:lnTo>
                      <a:pt x="67" y="87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40" y="62"/>
                    </a:lnTo>
                    <a:lnTo>
                      <a:pt x="28" y="47"/>
                    </a:lnTo>
                    <a:lnTo>
                      <a:pt x="20" y="35"/>
                    </a:lnTo>
                    <a:lnTo>
                      <a:pt x="20" y="35"/>
                    </a:lnTo>
                    <a:lnTo>
                      <a:pt x="8" y="27"/>
                    </a:lnTo>
                    <a:lnTo>
                      <a:pt x="0" y="15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15" y="20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35" y="42"/>
                    </a:lnTo>
                    <a:lnTo>
                      <a:pt x="40" y="47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55" y="67"/>
                    </a:lnTo>
                    <a:lnTo>
                      <a:pt x="75" y="94"/>
                    </a:lnTo>
                    <a:lnTo>
                      <a:pt x="87" y="114"/>
                    </a:lnTo>
                    <a:lnTo>
                      <a:pt x="87" y="114"/>
                    </a:lnTo>
                    <a:lnTo>
                      <a:pt x="95" y="122"/>
                    </a:lnTo>
                    <a:lnTo>
                      <a:pt x="95" y="129"/>
                    </a:lnTo>
                    <a:lnTo>
                      <a:pt x="102" y="134"/>
                    </a:lnTo>
                    <a:lnTo>
                      <a:pt x="102" y="134"/>
                    </a:lnTo>
                    <a:lnTo>
                      <a:pt x="102" y="134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6" name="Freeform 814"/>
              <p:cNvSpPr>
                <a:spLocks/>
              </p:cNvSpPr>
              <p:nvPr/>
            </p:nvSpPr>
            <p:spPr bwMode="auto">
              <a:xfrm>
                <a:off x="4195" y="2449"/>
                <a:ext cx="57" cy="50"/>
              </a:xfrm>
              <a:custGeom>
                <a:avLst/>
                <a:gdLst>
                  <a:gd name="T0" fmla="*/ 0 w 114"/>
                  <a:gd name="T1" fmla="*/ 0 h 100"/>
                  <a:gd name="T2" fmla="*/ 0 w 114"/>
                  <a:gd name="T3" fmla="*/ 0 h 100"/>
                  <a:gd name="T4" fmla="*/ 7 w 114"/>
                  <a:gd name="T5" fmla="*/ 0 h 100"/>
                  <a:gd name="T6" fmla="*/ 42 w 114"/>
                  <a:gd name="T7" fmla="*/ 40 h 100"/>
                  <a:gd name="T8" fmla="*/ 42 w 114"/>
                  <a:gd name="T9" fmla="*/ 40 h 100"/>
                  <a:gd name="T10" fmla="*/ 47 w 114"/>
                  <a:gd name="T11" fmla="*/ 47 h 100"/>
                  <a:gd name="T12" fmla="*/ 67 w 114"/>
                  <a:gd name="T13" fmla="*/ 60 h 100"/>
                  <a:gd name="T14" fmla="*/ 82 w 114"/>
                  <a:gd name="T15" fmla="*/ 72 h 100"/>
                  <a:gd name="T16" fmla="*/ 82 w 114"/>
                  <a:gd name="T17" fmla="*/ 72 h 100"/>
                  <a:gd name="T18" fmla="*/ 94 w 114"/>
                  <a:gd name="T19" fmla="*/ 87 h 100"/>
                  <a:gd name="T20" fmla="*/ 102 w 114"/>
                  <a:gd name="T21" fmla="*/ 92 h 100"/>
                  <a:gd name="T22" fmla="*/ 114 w 114"/>
                  <a:gd name="T23" fmla="*/ 100 h 100"/>
                  <a:gd name="T24" fmla="*/ 114 w 114"/>
                  <a:gd name="T25" fmla="*/ 100 h 100"/>
                  <a:gd name="T26" fmla="*/ 102 w 114"/>
                  <a:gd name="T27" fmla="*/ 100 h 100"/>
                  <a:gd name="T28" fmla="*/ 89 w 114"/>
                  <a:gd name="T29" fmla="*/ 92 h 100"/>
                  <a:gd name="T30" fmla="*/ 67 w 114"/>
                  <a:gd name="T31" fmla="*/ 72 h 100"/>
                  <a:gd name="T32" fmla="*/ 55 w 114"/>
                  <a:gd name="T33" fmla="*/ 60 h 100"/>
                  <a:gd name="T34" fmla="*/ 55 w 114"/>
                  <a:gd name="T35" fmla="*/ 60 h 100"/>
                  <a:gd name="T36" fmla="*/ 42 w 114"/>
                  <a:gd name="T37" fmla="*/ 47 h 100"/>
                  <a:gd name="T38" fmla="*/ 27 w 114"/>
                  <a:gd name="T39" fmla="*/ 32 h 100"/>
                  <a:gd name="T40" fmla="*/ 22 w 114"/>
                  <a:gd name="T41" fmla="*/ 20 h 100"/>
                  <a:gd name="T42" fmla="*/ 22 w 114"/>
                  <a:gd name="T43" fmla="*/ 20 h 100"/>
                  <a:gd name="T44" fmla="*/ 15 w 114"/>
                  <a:gd name="T45" fmla="*/ 12 h 100"/>
                  <a:gd name="T46" fmla="*/ 0 w 114"/>
                  <a:gd name="T47" fmla="*/ 5 h 100"/>
                  <a:gd name="T48" fmla="*/ 0 w 114"/>
                  <a:gd name="T49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100">
                    <a:moveTo>
                      <a:pt x="0" y="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42" y="40"/>
                    </a:lnTo>
                    <a:lnTo>
                      <a:pt x="42" y="40"/>
                    </a:lnTo>
                    <a:lnTo>
                      <a:pt x="47" y="47"/>
                    </a:lnTo>
                    <a:lnTo>
                      <a:pt x="67" y="60"/>
                    </a:lnTo>
                    <a:lnTo>
                      <a:pt x="82" y="72"/>
                    </a:lnTo>
                    <a:lnTo>
                      <a:pt x="82" y="72"/>
                    </a:lnTo>
                    <a:lnTo>
                      <a:pt x="94" y="87"/>
                    </a:lnTo>
                    <a:lnTo>
                      <a:pt x="102" y="92"/>
                    </a:lnTo>
                    <a:lnTo>
                      <a:pt x="114" y="100"/>
                    </a:lnTo>
                    <a:lnTo>
                      <a:pt x="114" y="100"/>
                    </a:lnTo>
                    <a:lnTo>
                      <a:pt x="102" y="100"/>
                    </a:lnTo>
                    <a:lnTo>
                      <a:pt x="89" y="92"/>
                    </a:lnTo>
                    <a:lnTo>
                      <a:pt x="67" y="72"/>
                    </a:lnTo>
                    <a:lnTo>
                      <a:pt x="55" y="60"/>
                    </a:lnTo>
                    <a:lnTo>
                      <a:pt x="55" y="60"/>
                    </a:lnTo>
                    <a:lnTo>
                      <a:pt x="42" y="47"/>
                    </a:lnTo>
                    <a:lnTo>
                      <a:pt x="27" y="32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5" y="12"/>
                    </a:ln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7" name="Freeform 815"/>
              <p:cNvSpPr>
                <a:spLocks/>
              </p:cNvSpPr>
              <p:nvPr/>
            </p:nvSpPr>
            <p:spPr bwMode="auto">
              <a:xfrm>
                <a:off x="4242" y="2479"/>
                <a:ext cx="17" cy="24"/>
              </a:xfrm>
              <a:custGeom>
                <a:avLst/>
                <a:gdLst>
                  <a:gd name="T0" fmla="*/ 8 w 35"/>
                  <a:gd name="T1" fmla="*/ 7 h 47"/>
                  <a:gd name="T2" fmla="*/ 8 w 35"/>
                  <a:gd name="T3" fmla="*/ 7 h 47"/>
                  <a:gd name="T4" fmla="*/ 15 w 35"/>
                  <a:gd name="T5" fmla="*/ 7 h 47"/>
                  <a:gd name="T6" fmla="*/ 20 w 35"/>
                  <a:gd name="T7" fmla="*/ 0 h 47"/>
                  <a:gd name="T8" fmla="*/ 20 w 35"/>
                  <a:gd name="T9" fmla="*/ 0 h 47"/>
                  <a:gd name="T10" fmla="*/ 20 w 35"/>
                  <a:gd name="T11" fmla="*/ 7 h 47"/>
                  <a:gd name="T12" fmla="*/ 28 w 35"/>
                  <a:gd name="T13" fmla="*/ 20 h 47"/>
                  <a:gd name="T14" fmla="*/ 35 w 35"/>
                  <a:gd name="T15" fmla="*/ 20 h 47"/>
                  <a:gd name="T16" fmla="*/ 35 w 35"/>
                  <a:gd name="T17" fmla="*/ 20 h 47"/>
                  <a:gd name="T18" fmla="*/ 35 w 35"/>
                  <a:gd name="T19" fmla="*/ 27 h 47"/>
                  <a:gd name="T20" fmla="*/ 35 w 35"/>
                  <a:gd name="T21" fmla="*/ 27 h 47"/>
                  <a:gd name="T22" fmla="*/ 35 w 35"/>
                  <a:gd name="T23" fmla="*/ 27 h 47"/>
                  <a:gd name="T24" fmla="*/ 35 w 35"/>
                  <a:gd name="T25" fmla="*/ 27 h 47"/>
                  <a:gd name="T26" fmla="*/ 35 w 35"/>
                  <a:gd name="T27" fmla="*/ 32 h 47"/>
                  <a:gd name="T28" fmla="*/ 28 w 35"/>
                  <a:gd name="T29" fmla="*/ 27 h 47"/>
                  <a:gd name="T30" fmla="*/ 20 w 35"/>
                  <a:gd name="T31" fmla="*/ 20 h 47"/>
                  <a:gd name="T32" fmla="*/ 20 w 35"/>
                  <a:gd name="T33" fmla="*/ 12 h 47"/>
                  <a:gd name="T34" fmla="*/ 20 w 35"/>
                  <a:gd name="T35" fmla="*/ 12 h 47"/>
                  <a:gd name="T36" fmla="*/ 15 w 35"/>
                  <a:gd name="T37" fmla="*/ 12 h 47"/>
                  <a:gd name="T38" fmla="*/ 15 w 35"/>
                  <a:gd name="T39" fmla="*/ 7 h 47"/>
                  <a:gd name="T40" fmla="*/ 8 w 35"/>
                  <a:gd name="T41" fmla="*/ 7 h 47"/>
                  <a:gd name="T42" fmla="*/ 8 w 35"/>
                  <a:gd name="T43" fmla="*/ 7 h 47"/>
                  <a:gd name="T44" fmla="*/ 0 w 35"/>
                  <a:gd name="T45" fmla="*/ 12 h 47"/>
                  <a:gd name="T46" fmla="*/ 8 w 35"/>
                  <a:gd name="T47" fmla="*/ 20 h 47"/>
                  <a:gd name="T48" fmla="*/ 15 w 35"/>
                  <a:gd name="T49" fmla="*/ 27 h 47"/>
                  <a:gd name="T50" fmla="*/ 15 w 35"/>
                  <a:gd name="T51" fmla="*/ 27 h 47"/>
                  <a:gd name="T52" fmla="*/ 15 w 35"/>
                  <a:gd name="T53" fmla="*/ 32 h 47"/>
                  <a:gd name="T54" fmla="*/ 20 w 35"/>
                  <a:gd name="T55" fmla="*/ 40 h 47"/>
                  <a:gd name="T56" fmla="*/ 28 w 35"/>
                  <a:gd name="T57" fmla="*/ 40 h 47"/>
                  <a:gd name="T58" fmla="*/ 28 w 35"/>
                  <a:gd name="T59" fmla="*/ 40 h 47"/>
                  <a:gd name="T60" fmla="*/ 28 w 35"/>
                  <a:gd name="T61" fmla="*/ 40 h 47"/>
                  <a:gd name="T62" fmla="*/ 20 w 35"/>
                  <a:gd name="T63" fmla="*/ 47 h 47"/>
                  <a:gd name="T64" fmla="*/ 20 w 35"/>
                  <a:gd name="T65" fmla="*/ 40 h 47"/>
                  <a:gd name="T66" fmla="*/ 20 w 35"/>
                  <a:gd name="T67" fmla="*/ 40 h 47"/>
                  <a:gd name="T68" fmla="*/ 15 w 35"/>
                  <a:gd name="T69" fmla="*/ 32 h 47"/>
                  <a:gd name="T70" fmla="*/ 8 w 35"/>
                  <a:gd name="T71" fmla="*/ 27 h 47"/>
                  <a:gd name="T72" fmla="*/ 0 w 35"/>
                  <a:gd name="T73" fmla="*/ 20 h 47"/>
                  <a:gd name="T74" fmla="*/ 0 w 35"/>
                  <a:gd name="T75" fmla="*/ 20 h 47"/>
                  <a:gd name="T76" fmla="*/ 0 w 35"/>
                  <a:gd name="T77" fmla="*/ 12 h 47"/>
                  <a:gd name="T78" fmla="*/ 0 w 35"/>
                  <a:gd name="T79" fmla="*/ 7 h 47"/>
                  <a:gd name="T80" fmla="*/ 8 w 35"/>
                  <a:gd name="T81" fmla="*/ 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" h="47">
                    <a:moveTo>
                      <a:pt x="8" y="7"/>
                    </a:moveTo>
                    <a:lnTo>
                      <a:pt x="8" y="7"/>
                    </a:lnTo>
                    <a:lnTo>
                      <a:pt x="15" y="7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0" y="7"/>
                    </a:lnTo>
                    <a:lnTo>
                      <a:pt x="28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5" y="32"/>
                    </a:lnTo>
                    <a:lnTo>
                      <a:pt x="28" y="27"/>
                    </a:lnTo>
                    <a:lnTo>
                      <a:pt x="20" y="20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15" y="12"/>
                    </a:lnTo>
                    <a:lnTo>
                      <a:pt x="15" y="7"/>
                    </a:lnTo>
                    <a:lnTo>
                      <a:pt x="8" y="7"/>
                    </a:lnTo>
                    <a:lnTo>
                      <a:pt x="8" y="7"/>
                    </a:lnTo>
                    <a:lnTo>
                      <a:pt x="0" y="12"/>
                    </a:lnTo>
                    <a:lnTo>
                      <a:pt x="8" y="20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15" y="32"/>
                    </a:lnTo>
                    <a:lnTo>
                      <a:pt x="20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0" y="47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15" y="32"/>
                    </a:lnTo>
                    <a:lnTo>
                      <a:pt x="8" y="27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0" y="7"/>
                    </a:lnTo>
                    <a:lnTo>
                      <a:pt x="8" y="7"/>
                    </a:lnTo>
                    <a:close/>
                  </a:path>
                </a:pathLst>
              </a:custGeom>
              <a:solidFill>
                <a:srgbClr val="A54C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8" name="Freeform 816"/>
              <p:cNvSpPr>
                <a:spLocks/>
              </p:cNvSpPr>
              <p:nvPr/>
            </p:nvSpPr>
            <p:spPr bwMode="auto">
              <a:xfrm>
                <a:off x="4208" y="2402"/>
                <a:ext cx="37" cy="37"/>
              </a:xfrm>
              <a:custGeom>
                <a:avLst/>
                <a:gdLst>
                  <a:gd name="T0" fmla="*/ 40 w 75"/>
                  <a:gd name="T1" fmla="*/ 75 h 75"/>
                  <a:gd name="T2" fmla="*/ 40 w 75"/>
                  <a:gd name="T3" fmla="*/ 68 h 75"/>
                  <a:gd name="T4" fmla="*/ 47 w 75"/>
                  <a:gd name="T5" fmla="*/ 60 h 75"/>
                  <a:gd name="T6" fmla="*/ 55 w 75"/>
                  <a:gd name="T7" fmla="*/ 48 h 75"/>
                  <a:gd name="T8" fmla="*/ 55 w 75"/>
                  <a:gd name="T9" fmla="*/ 48 h 75"/>
                  <a:gd name="T10" fmla="*/ 62 w 75"/>
                  <a:gd name="T11" fmla="*/ 48 h 75"/>
                  <a:gd name="T12" fmla="*/ 67 w 75"/>
                  <a:gd name="T13" fmla="*/ 48 h 75"/>
                  <a:gd name="T14" fmla="*/ 75 w 75"/>
                  <a:gd name="T15" fmla="*/ 48 h 75"/>
                  <a:gd name="T16" fmla="*/ 75 w 75"/>
                  <a:gd name="T17" fmla="*/ 48 h 75"/>
                  <a:gd name="T18" fmla="*/ 67 w 75"/>
                  <a:gd name="T19" fmla="*/ 48 h 75"/>
                  <a:gd name="T20" fmla="*/ 62 w 75"/>
                  <a:gd name="T21" fmla="*/ 33 h 75"/>
                  <a:gd name="T22" fmla="*/ 47 w 75"/>
                  <a:gd name="T23" fmla="*/ 20 h 75"/>
                  <a:gd name="T24" fmla="*/ 47 w 75"/>
                  <a:gd name="T25" fmla="*/ 20 h 75"/>
                  <a:gd name="T26" fmla="*/ 35 w 75"/>
                  <a:gd name="T27" fmla="*/ 8 h 75"/>
                  <a:gd name="T28" fmla="*/ 20 w 75"/>
                  <a:gd name="T29" fmla="*/ 0 h 75"/>
                  <a:gd name="T30" fmla="*/ 15 w 75"/>
                  <a:gd name="T31" fmla="*/ 0 h 75"/>
                  <a:gd name="T32" fmla="*/ 15 w 75"/>
                  <a:gd name="T33" fmla="*/ 0 h 75"/>
                  <a:gd name="T34" fmla="*/ 8 w 75"/>
                  <a:gd name="T35" fmla="*/ 8 h 75"/>
                  <a:gd name="T36" fmla="*/ 0 w 75"/>
                  <a:gd name="T37" fmla="*/ 13 h 75"/>
                  <a:gd name="T38" fmla="*/ 0 w 75"/>
                  <a:gd name="T39" fmla="*/ 20 h 75"/>
                  <a:gd name="T40" fmla="*/ 0 w 75"/>
                  <a:gd name="T41" fmla="*/ 20 h 75"/>
                  <a:gd name="T42" fmla="*/ 8 w 75"/>
                  <a:gd name="T43" fmla="*/ 33 h 75"/>
                  <a:gd name="T44" fmla="*/ 15 w 75"/>
                  <a:gd name="T45" fmla="*/ 48 h 75"/>
                  <a:gd name="T46" fmla="*/ 28 w 75"/>
                  <a:gd name="T47" fmla="*/ 60 h 75"/>
                  <a:gd name="T48" fmla="*/ 28 w 75"/>
                  <a:gd name="T49" fmla="*/ 60 h 75"/>
                  <a:gd name="T50" fmla="*/ 35 w 75"/>
                  <a:gd name="T51" fmla="*/ 68 h 75"/>
                  <a:gd name="T52" fmla="*/ 35 w 75"/>
                  <a:gd name="T53" fmla="*/ 75 h 75"/>
                  <a:gd name="T54" fmla="*/ 40 w 75"/>
                  <a:gd name="T5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5" h="75">
                    <a:moveTo>
                      <a:pt x="40" y="75"/>
                    </a:moveTo>
                    <a:lnTo>
                      <a:pt x="40" y="68"/>
                    </a:lnTo>
                    <a:lnTo>
                      <a:pt x="47" y="60"/>
                    </a:lnTo>
                    <a:lnTo>
                      <a:pt x="55" y="48"/>
                    </a:lnTo>
                    <a:lnTo>
                      <a:pt x="55" y="48"/>
                    </a:lnTo>
                    <a:lnTo>
                      <a:pt x="62" y="48"/>
                    </a:lnTo>
                    <a:lnTo>
                      <a:pt x="67" y="48"/>
                    </a:lnTo>
                    <a:lnTo>
                      <a:pt x="75" y="48"/>
                    </a:lnTo>
                    <a:lnTo>
                      <a:pt x="75" y="48"/>
                    </a:lnTo>
                    <a:lnTo>
                      <a:pt x="67" y="48"/>
                    </a:lnTo>
                    <a:lnTo>
                      <a:pt x="62" y="33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5" y="8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8" y="8"/>
                    </a:lnTo>
                    <a:lnTo>
                      <a:pt x="0" y="13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8" y="33"/>
                    </a:lnTo>
                    <a:lnTo>
                      <a:pt x="15" y="48"/>
                    </a:lnTo>
                    <a:lnTo>
                      <a:pt x="28" y="60"/>
                    </a:lnTo>
                    <a:lnTo>
                      <a:pt x="28" y="60"/>
                    </a:lnTo>
                    <a:lnTo>
                      <a:pt x="35" y="68"/>
                    </a:lnTo>
                    <a:lnTo>
                      <a:pt x="35" y="75"/>
                    </a:lnTo>
                    <a:lnTo>
                      <a:pt x="40" y="75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09" name="Freeform 817"/>
              <p:cNvSpPr>
                <a:spLocks/>
              </p:cNvSpPr>
              <p:nvPr/>
            </p:nvSpPr>
            <p:spPr bwMode="auto">
              <a:xfrm>
                <a:off x="4188" y="2422"/>
                <a:ext cx="37" cy="40"/>
              </a:xfrm>
              <a:custGeom>
                <a:avLst/>
                <a:gdLst>
                  <a:gd name="T0" fmla="*/ 75 w 75"/>
                  <a:gd name="T1" fmla="*/ 40 h 80"/>
                  <a:gd name="T2" fmla="*/ 68 w 75"/>
                  <a:gd name="T3" fmla="*/ 48 h 80"/>
                  <a:gd name="T4" fmla="*/ 60 w 75"/>
                  <a:gd name="T5" fmla="*/ 48 h 80"/>
                  <a:gd name="T6" fmla="*/ 55 w 75"/>
                  <a:gd name="T7" fmla="*/ 55 h 80"/>
                  <a:gd name="T8" fmla="*/ 55 w 75"/>
                  <a:gd name="T9" fmla="*/ 55 h 80"/>
                  <a:gd name="T10" fmla="*/ 55 w 75"/>
                  <a:gd name="T11" fmla="*/ 67 h 80"/>
                  <a:gd name="T12" fmla="*/ 55 w 75"/>
                  <a:gd name="T13" fmla="*/ 80 h 80"/>
                  <a:gd name="T14" fmla="*/ 55 w 75"/>
                  <a:gd name="T15" fmla="*/ 80 h 80"/>
                  <a:gd name="T16" fmla="*/ 55 w 75"/>
                  <a:gd name="T17" fmla="*/ 80 h 80"/>
                  <a:gd name="T18" fmla="*/ 40 w 75"/>
                  <a:gd name="T19" fmla="*/ 75 h 80"/>
                  <a:gd name="T20" fmla="*/ 28 w 75"/>
                  <a:gd name="T21" fmla="*/ 60 h 80"/>
                  <a:gd name="T22" fmla="*/ 13 w 75"/>
                  <a:gd name="T23" fmla="*/ 48 h 80"/>
                  <a:gd name="T24" fmla="*/ 13 w 75"/>
                  <a:gd name="T25" fmla="*/ 48 h 80"/>
                  <a:gd name="T26" fmla="*/ 8 w 75"/>
                  <a:gd name="T27" fmla="*/ 40 h 80"/>
                  <a:gd name="T28" fmla="*/ 0 w 75"/>
                  <a:gd name="T29" fmla="*/ 28 h 80"/>
                  <a:gd name="T30" fmla="*/ 8 w 75"/>
                  <a:gd name="T31" fmla="*/ 8 h 80"/>
                  <a:gd name="T32" fmla="*/ 8 w 75"/>
                  <a:gd name="T33" fmla="*/ 8 h 80"/>
                  <a:gd name="T34" fmla="*/ 13 w 75"/>
                  <a:gd name="T35" fmla="*/ 0 h 80"/>
                  <a:gd name="T36" fmla="*/ 28 w 75"/>
                  <a:gd name="T37" fmla="*/ 0 h 80"/>
                  <a:gd name="T38" fmla="*/ 40 w 75"/>
                  <a:gd name="T39" fmla="*/ 8 h 80"/>
                  <a:gd name="T40" fmla="*/ 40 w 75"/>
                  <a:gd name="T41" fmla="*/ 8 h 80"/>
                  <a:gd name="T42" fmla="*/ 55 w 75"/>
                  <a:gd name="T43" fmla="*/ 20 h 80"/>
                  <a:gd name="T44" fmla="*/ 68 w 75"/>
                  <a:gd name="T45" fmla="*/ 35 h 80"/>
                  <a:gd name="T46" fmla="*/ 75 w 75"/>
                  <a:gd name="T47" fmla="*/ 4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5" h="80">
                    <a:moveTo>
                      <a:pt x="75" y="40"/>
                    </a:moveTo>
                    <a:lnTo>
                      <a:pt x="68" y="48"/>
                    </a:lnTo>
                    <a:lnTo>
                      <a:pt x="60" y="48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5" y="67"/>
                    </a:lnTo>
                    <a:lnTo>
                      <a:pt x="55" y="80"/>
                    </a:lnTo>
                    <a:lnTo>
                      <a:pt x="55" y="80"/>
                    </a:lnTo>
                    <a:lnTo>
                      <a:pt x="55" y="80"/>
                    </a:lnTo>
                    <a:lnTo>
                      <a:pt x="40" y="75"/>
                    </a:lnTo>
                    <a:lnTo>
                      <a:pt x="28" y="60"/>
                    </a:lnTo>
                    <a:lnTo>
                      <a:pt x="13" y="48"/>
                    </a:lnTo>
                    <a:lnTo>
                      <a:pt x="13" y="48"/>
                    </a:lnTo>
                    <a:lnTo>
                      <a:pt x="8" y="40"/>
                    </a:lnTo>
                    <a:lnTo>
                      <a:pt x="0" y="2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3" y="0"/>
                    </a:lnTo>
                    <a:lnTo>
                      <a:pt x="28" y="0"/>
                    </a:lnTo>
                    <a:lnTo>
                      <a:pt x="40" y="8"/>
                    </a:lnTo>
                    <a:lnTo>
                      <a:pt x="40" y="8"/>
                    </a:lnTo>
                    <a:lnTo>
                      <a:pt x="55" y="20"/>
                    </a:lnTo>
                    <a:lnTo>
                      <a:pt x="68" y="35"/>
                    </a:lnTo>
                    <a:lnTo>
                      <a:pt x="75" y="4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0" name="Freeform 818"/>
              <p:cNvSpPr>
                <a:spLocks/>
              </p:cNvSpPr>
              <p:nvPr/>
            </p:nvSpPr>
            <p:spPr bwMode="auto">
              <a:xfrm>
                <a:off x="4413" y="2483"/>
                <a:ext cx="14" cy="3"/>
              </a:xfrm>
              <a:custGeom>
                <a:avLst/>
                <a:gdLst>
                  <a:gd name="T0" fmla="*/ 0 w 28"/>
                  <a:gd name="T1" fmla="*/ 5 h 5"/>
                  <a:gd name="T2" fmla="*/ 28 w 28"/>
                  <a:gd name="T3" fmla="*/ 0 h 5"/>
                  <a:gd name="T4" fmla="*/ 28 w 28"/>
                  <a:gd name="T5" fmla="*/ 0 h 5"/>
                  <a:gd name="T6" fmla="*/ 28 w 28"/>
                  <a:gd name="T7" fmla="*/ 0 h 5"/>
                  <a:gd name="T8" fmla="*/ 28 w 28"/>
                  <a:gd name="T9" fmla="*/ 0 h 5"/>
                  <a:gd name="T10" fmla="*/ 28 w 28"/>
                  <a:gd name="T11" fmla="*/ 0 h 5"/>
                  <a:gd name="T12" fmla="*/ 15 w 28"/>
                  <a:gd name="T13" fmla="*/ 0 h 5"/>
                  <a:gd name="T14" fmla="*/ 8 w 28"/>
                  <a:gd name="T15" fmla="*/ 5 h 5"/>
                  <a:gd name="T16" fmla="*/ 0 w 28"/>
                  <a:gd name="T17" fmla="*/ 5 h 5"/>
                  <a:gd name="T18" fmla="*/ 0 w 28"/>
                  <a:gd name="T19" fmla="*/ 5 h 5"/>
                  <a:gd name="T20" fmla="*/ 0 w 28"/>
                  <a:gd name="T21" fmla="*/ 5 h 5"/>
                  <a:gd name="T22" fmla="*/ 0 w 28"/>
                  <a:gd name="T23" fmla="*/ 5 h 5"/>
                  <a:gd name="T24" fmla="*/ 0 w 28"/>
                  <a:gd name="T2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" h="5">
                    <a:moveTo>
                      <a:pt x="0" y="5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15" y="0"/>
                    </a:lnTo>
                    <a:lnTo>
                      <a:pt x="8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1" name="Freeform 819"/>
              <p:cNvSpPr>
                <a:spLocks/>
              </p:cNvSpPr>
              <p:nvPr/>
            </p:nvSpPr>
            <p:spPr bwMode="auto">
              <a:xfrm>
                <a:off x="4255" y="2466"/>
                <a:ext cx="10" cy="13"/>
              </a:xfrm>
              <a:custGeom>
                <a:avLst/>
                <a:gdLst>
                  <a:gd name="T0" fmla="*/ 0 w 20"/>
                  <a:gd name="T1" fmla="*/ 0 h 28"/>
                  <a:gd name="T2" fmla="*/ 12 w 20"/>
                  <a:gd name="T3" fmla="*/ 28 h 28"/>
                  <a:gd name="T4" fmla="*/ 20 w 20"/>
                  <a:gd name="T5" fmla="*/ 28 h 28"/>
                  <a:gd name="T6" fmla="*/ 7 w 20"/>
                  <a:gd name="T7" fmla="*/ 0 h 28"/>
                  <a:gd name="T8" fmla="*/ 0 w 20"/>
                  <a:gd name="T9" fmla="*/ 0 h 28"/>
                  <a:gd name="T10" fmla="*/ 0 w 20"/>
                  <a:gd name="T11" fmla="*/ 0 h 28"/>
                  <a:gd name="T12" fmla="*/ 0 w 20"/>
                  <a:gd name="T1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8">
                    <a:moveTo>
                      <a:pt x="0" y="0"/>
                    </a:moveTo>
                    <a:lnTo>
                      <a:pt x="12" y="28"/>
                    </a:lnTo>
                    <a:lnTo>
                      <a:pt x="20" y="28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CC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2" name="Freeform 820"/>
              <p:cNvSpPr>
                <a:spLocks/>
              </p:cNvSpPr>
              <p:nvPr/>
            </p:nvSpPr>
            <p:spPr bwMode="auto">
              <a:xfrm>
                <a:off x="4454" y="2537"/>
                <a:ext cx="30" cy="40"/>
              </a:xfrm>
              <a:custGeom>
                <a:avLst/>
                <a:gdLst>
                  <a:gd name="T0" fmla="*/ 0 w 60"/>
                  <a:gd name="T1" fmla="*/ 80 h 80"/>
                  <a:gd name="T2" fmla="*/ 5 w 60"/>
                  <a:gd name="T3" fmla="*/ 67 h 80"/>
                  <a:gd name="T4" fmla="*/ 20 w 60"/>
                  <a:gd name="T5" fmla="*/ 40 h 80"/>
                  <a:gd name="T6" fmla="*/ 40 w 60"/>
                  <a:gd name="T7" fmla="*/ 13 h 80"/>
                  <a:gd name="T8" fmla="*/ 40 w 60"/>
                  <a:gd name="T9" fmla="*/ 13 h 80"/>
                  <a:gd name="T10" fmla="*/ 45 w 60"/>
                  <a:gd name="T11" fmla="*/ 0 h 80"/>
                  <a:gd name="T12" fmla="*/ 53 w 60"/>
                  <a:gd name="T13" fmla="*/ 0 h 80"/>
                  <a:gd name="T14" fmla="*/ 60 w 60"/>
                  <a:gd name="T15" fmla="*/ 0 h 80"/>
                  <a:gd name="T16" fmla="*/ 60 w 60"/>
                  <a:gd name="T17" fmla="*/ 0 h 80"/>
                  <a:gd name="T18" fmla="*/ 60 w 60"/>
                  <a:gd name="T19" fmla="*/ 13 h 80"/>
                  <a:gd name="T20" fmla="*/ 53 w 60"/>
                  <a:gd name="T21" fmla="*/ 20 h 80"/>
                  <a:gd name="T22" fmla="*/ 45 w 60"/>
                  <a:gd name="T23" fmla="*/ 33 h 80"/>
                  <a:gd name="T24" fmla="*/ 45 w 60"/>
                  <a:gd name="T25" fmla="*/ 33 h 80"/>
                  <a:gd name="T26" fmla="*/ 33 w 60"/>
                  <a:gd name="T27" fmla="*/ 53 h 80"/>
                  <a:gd name="T28" fmla="*/ 13 w 60"/>
                  <a:gd name="T29" fmla="*/ 75 h 80"/>
                  <a:gd name="T30" fmla="*/ 0 w 60"/>
                  <a:gd name="T31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0" h="80">
                    <a:moveTo>
                      <a:pt x="0" y="80"/>
                    </a:moveTo>
                    <a:lnTo>
                      <a:pt x="5" y="67"/>
                    </a:lnTo>
                    <a:lnTo>
                      <a:pt x="20" y="40"/>
                    </a:lnTo>
                    <a:lnTo>
                      <a:pt x="40" y="13"/>
                    </a:lnTo>
                    <a:lnTo>
                      <a:pt x="40" y="13"/>
                    </a:lnTo>
                    <a:lnTo>
                      <a:pt x="45" y="0"/>
                    </a:lnTo>
                    <a:lnTo>
                      <a:pt x="53" y="0"/>
                    </a:lnTo>
                    <a:lnTo>
                      <a:pt x="60" y="0"/>
                    </a:lnTo>
                    <a:lnTo>
                      <a:pt x="60" y="0"/>
                    </a:lnTo>
                    <a:lnTo>
                      <a:pt x="60" y="13"/>
                    </a:lnTo>
                    <a:lnTo>
                      <a:pt x="53" y="20"/>
                    </a:lnTo>
                    <a:lnTo>
                      <a:pt x="45" y="33"/>
                    </a:lnTo>
                    <a:lnTo>
                      <a:pt x="45" y="33"/>
                    </a:lnTo>
                    <a:lnTo>
                      <a:pt x="33" y="53"/>
                    </a:lnTo>
                    <a:lnTo>
                      <a:pt x="13" y="75"/>
                    </a:lnTo>
                    <a:lnTo>
                      <a:pt x="0" y="80"/>
                    </a:lnTo>
                    <a:close/>
                  </a:path>
                </a:pathLst>
              </a:custGeom>
              <a:solidFill>
                <a:srgbClr val="6507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3" name="Freeform 821"/>
              <p:cNvSpPr>
                <a:spLocks/>
              </p:cNvSpPr>
              <p:nvPr/>
            </p:nvSpPr>
            <p:spPr bwMode="auto">
              <a:xfrm>
                <a:off x="4185" y="2402"/>
                <a:ext cx="80" cy="97"/>
              </a:xfrm>
              <a:custGeom>
                <a:avLst/>
                <a:gdLst>
                  <a:gd name="T0" fmla="*/ 7 w 162"/>
                  <a:gd name="T1" fmla="*/ 80 h 195"/>
                  <a:gd name="T2" fmla="*/ 7 w 162"/>
                  <a:gd name="T3" fmla="*/ 75 h 195"/>
                  <a:gd name="T4" fmla="*/ 0 w 162"/>
                  <a:gd name="T5" fmla="*/ 60 h 195"/>
                  <a:gd name="T6" fmla="*/ 7 w 162"/>
                  <a:gd name="T7" fmla="*/ 48 h 195"/>
                  <a:gd name="T8" fmla="*/ 7 w 162"/>
                  <a:gd name="T9" fmla="*/ 48 h 195"/>
                  <a:gd name="T10" fmla="*/ 15 w 162"/>
                  <a:gd name="T11" fmla="*/ 40 h 195"/>
                  <a:gd name="T12" fmla="*/ 20 w 162"/>
                  <a:gd name="T13" fmla="*/ 40 h 195"/>
                  <a:gd name="T14" fmla="*/ 27 w 162"/>
                  <a:gd name="T15" fmla="*/ 33 h 195"/>
                  <a:gd name="T16" fmla="*/ 27 w 162"/>
                  <a:gd name="T17" fmla="*/ 33 h 195"/>
                  <a:gd name="T18" fmla="*/ 35 w 162"/>
                  <a:gd name="T19" fmla="*/ 33 h 195"/>
                  <a:gd name="T20" fmla="*/ 42 w 162"/>
                  <a:gd name="T21" fmla="*/ 20 h 195"/>
                  <a:gd name="T22" fmla="*/ 42 w 162"/>
                  <a:gd name="T23" fmla="*/ 13 h 195"/>
                  <a:gd name="T24" fmla="*/ 42 w 162"/>
                  <a:gd name="T25" fmla="*/ 13 h 195"/>
                  <a:gd name="T26" fmla="*/ 47 w 162"/>
                  <a:gd name="T27" fmla="*/ 8 h 195"/>
                  <a:gd name="T28" fmla="*/ 55 w 162"/>
                  <a:gd name="T29" fmla="*/ 0 h 195"/>
                  <a:gd name="T30" fmla="*/ 75 w 162"/>
                  <a:gd name="T31" fmla="*/ 0 h 195"/>
                  <a:gd name="T32" fmla="*/ 75 w 162"/>
                  <a:gd name="T33" fmla="*/ 0 h 195"/>
                  <a:gd name="T34" fmla="*/ 94 w 162"/>
                  <a:gd name="T35" fmla="*/ 13 h 195"/>
                  <a:gd name="T36" fmla="*/ 114 w 162"/>
                  <a:gd name="T37" fmla="*/ 33 h 195"/>
                  <a:gd name="T38" fmla="*/ 129 w 162"/>
                  <a:gd name="T39" fmla="*/ 48 h 195"/>
                  <a:gd name="T40" fmla="*/ 129 w 162"/>
                  <a:gd name="T41" fmla="*/ 48 h 195"/>
                  <a:gd name="T42" fmla="*/ 129 w 162"/>
                  <a:gd name="T43" fmla="*/ 68 h 195"/>
                  <a:gd name="T44" fmla="*/ 142 w 162"/>
                  <a:gd name="T45" fmla="*/ 80 h 195"/>
                  <a:gd name="T46" fmla="*/ 149 w 162"/>
                  <a:gd name="T47" fmla="*/ 95 h 195"/>
                  <a:gd name="T48" fmla="*/ 149 w 162"/>
                  <a:gd name="T49" fmla="*/ 95 h 195"/>
                  <a:gd name="T50" fmla="*/ 154 w 162"/>
                  <a:gd name="T51" fmla="*/ 115 h 195"/>
                  <a:gd name="T52" fmla="*/ 162 w 162"/>
                  <a:gd name="T53" fmla="*/ 135 h 195"/>
                  <a:gd name="T54" fmla="*/ 162 w 162"/>
                  <a:gd name="T55" fmla="*/ 147 h 195"/>
                  <a:gd name="T56" fmla="*/ 162 w 162"/>
                  <a:gd name="T57" fmla="*/ 147 h 195"/>
                  <a:gd name="T58" fmla="*/ 154 w 162"/>
                  <a:gd name="T59" fmla="*/ 162 h 195"/>
                  <a:gd name="T60" fmla="*/ 149 w 162"/>
                  <a:gd name="T61" fmla="*/ 167 h 195"/>
                  <a:gd name="T62" fmla="*/ 142 w 162"/>
                  <a:gd name="T63" fmla="*/ 162 h 195"/>
                  <a:gd name="T64" fmla="*/ 142 w 162"/>
                  <a:gd name="T65" fmla="*/ 162 h 195"/>
                  <a:gd name="T66" fmla="*/ 142 w 162"/>
                  <a:gd name="T67" fmla="*/ 162 h 195"/>
                  <a:gd name="T68" fmla="*/ 142 w 162"/>
                  <a:gd name="T69" fmla="*/ 167 h 195"/>
                  <a:gd name="T70" fmla="*/ 149 w 162"/>
                  <a:gd name="T71" fmla="*/ 175 h 195"/>
                  <a:gd name="T72" fmla="*/ 149 w 162"/>
                  <a:gd name="T73" fmla="*/ 175 h 195"/>
                  <a:gd name="T74" fmla="*/ 149 w 162"/>
                  <a:gd name="T75" fmla="*/ 187 h 195"/>
                  <a:gd name="T76" fmla="*/ 142 w 162"/>
                  <a:gd name="T77" fmla="*/ 195 h 195"/>
                  <a:gd name="T78" fmla="*/ 129 w 162"/>
                  <a:gd name="T79" fmla="*/ 195 h 195"/>
                  <a:gd name="T80" fmla="*/ 129 w 162"/>
                  <a:gd name="T81" fmla="*/ 195 h 195"/>
                  <a:gd name="T82" fmla="*/ 122 w 162"/>
                  <a:gd name="T83" fmla="*/ 187 h 195"/>
                  <a:gd name="T84" fmla="*/ 109 w 162"/>
                  <a:gd name="T85" fmla="*/ 175 h 195"/>
                  <a:gd name="T86" fmla="*/ 109 w 162"/>
                  <a:gd name="T87" fmla="*/ 167 h 195"/>
                  <a:gd name="T88" fmla="*/ 109 w 162"/>
                  <a:gd name="T89" fmla="*/ 167 h 195"/>
                  <a:gd name="T90" fmla="*/ 67 w 162"/>
                  <a:gd name="T91" fmla="*/ 142 h 195"/>
                  <a:gd name="T92" fmla="*/ 62 w 162"/>
                  <a:gd name="T93" fmla="*/ 135 h 195"/>
                  <a:gd name="T94" fmla="*/ 47 w 162"/>
                  <a:gd name="T95" fmla="*/ 120 h 195"/>
                  <a:gd name="T96" fmla="*/ 42 w 162"/>
                  <a:gd name="T97" fmla="*/ 107 h 195"/>
                  <a:gd name="T98" fmla="*/ 42 w 162"/>
                  <a:gd name="T99" fmla="*/ 107 h 195"/>
                  <a:gd name="T100" fmla="*/ 35 w 162"/>
                  <a:gd name="T101" fmla="*/ 107 h 195"/>
                  <a:gd name="T102" fmla="*/ 27 w 162"/>
                  <a:gd name="T103" fmla="*/ 100 h 195"/>
                  <a:gd name="T104" fmla="*/ 27 w 162"/>
                  <a:gd name="T105" fmla="*/ 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" h="195">
                    <a:moveTo>
                      <a:pt x="7" y="80"/>
                    </a:moveTo>
                    <a:lnTo>
                      <a:pt x="7" y="75"/>
                    </a:lnTo>
                    <a:lnTo>
                      <a:pt x="0" y="60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15" y="40"/>
                    </a:lnTo>
                    <a:lnTo>
                      <a:pt x="20" y="40"/>
                    </a:lnTo>
                    <a:lnTo>
                      <a:pt x="27" y="33"/>
                    </a:lnTo>
                    <a:lnTo>
                      <a:pt x="27" y="33"/>
                    </a:lnTo>
                    <a:lnTo>
                      <a:pt x="35" y="33"/>
                    </a:lnTo>
                    <a:lnTo>
                      <a:pt x="42" y="20"/>
                    </a:lnTo>
                    <a:lnTo>
                      <a:pt x="42" y="13"/>
                    </a:lnTo>
                    <a:lnTo>
                      <a:pt x="42" y="13"/>
                    </a:lnTo>
                    <a:lnTo>
                      <a:pt x="47" y="8"/>
                    </a:lnTo>
                    <a:lnTo>
                      <a:pt x="5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94" y="13"/>
                    </a:lnTo>
                    <a:lnTo>
                      <a:pt x="114" y="33"/>
                    </a:lnTo>
                    <a:lnTo>
                      <a:pt x="129" y="48"/>
                    </a:lnTo>
                    <a:lnTo>
                      <a:pt x="129" y="48"/>
                    </a:lnTo>
                    <a:lnTo>
                      <a:pt x="129" y="68"/>
                    </a:lnTo>
                    <a:lnTo>
                      <a:pt x="142" y="80"/>
                    </a:lnTo>
                    <a:lnTo>
                      <a:pt x="149" y="95"/>
                    </a:lnTo>
                    <a:lnTo>
                      <a:pt x="149" y="95"/>
                    </a:lnTo>
                    <a:lnTo>
                      <a:pt x="154" y="115"/>
                    </a:lnTo>
                    <a:lnTo>
                      <a:pt x="162" y="135"/>
                    </a:lnTo>
                    <a:lnTo>
                      <a:pt x="162" y="147"/>
                    </a:lnTo>
                    <a:lnTo>
                      <a:pt x="162" y="147"/>
                    </a:lnTo>
                    <a:lnTo>
                      <a:pt x="154" y="162"/>
                    </a:lnTo>
                    <a:lnTo>
                      <a:pt x="149" y="167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2" y="162"/>
                    </a:lnTo>
                    <a:lnTo>
                      <a:pt x="142" y="167"/>
                    </a:lnTo>
                    <a:lnTo>
                      <a:pt x="149" y="175"/>
                    </a:lnTo>
                    <a:lnTo>
                      <a:pt x="149" y="175"/>
                    </a:lnTo>
                    <a:lnTo>
                      <a:pt x="149" y="187"/>
                    </a:lnTo>
                    <a:lnTo>
                      <a:pt x="142" y="195"/>
                    </a:lnTo>
                    <a:lnTo>
                      <a:pt x="129" y="195"/>
                    </a:lnTo>
                    <a:lnTo>
                      <a:pt x="129" y="195"/>
                    </a:lnTo>
                    <a:lnTo>
                      <a:pt x="122" y="187"/>
                    </a:lnTo>
                    <a:lnTo>
                      <a:pt x="109" y="175"/>
                    </a:lnTo>
                    <a:lnTo>
                      <a:pt x="109" y="167"/>
                    </a:lnTo>
                    <a:lnTo>
                      <a:pt x="109" y="167"/>
                    </a:lnTo>
                    <a:lnTo>
                      <a:pt x="67" y="142"/>
                    </a:lnTo>
                    <a:lnTo>
                      <a:pt x="62" y="135"/>
                    </a:lnTo>
                    <a:lnTo>
                      <a:pt x="47" y="120"/>
                    </a:lnTo>
                    <a:lnTo>
                      <a:pt x="42" y="107"/>
                    </a:lnTo>
                    <a:lnTo>
                      <a:pt x="42" y="107"/>
                    </a:lnTo>
                    <a:lnTo>
                      <a:pt x="35" y="107"/>
                    </a:lnTo>
                    <a:lnTo>
                      <a:pt x="27" y="100"/>
                    </a:lnTo>
                    <a:lnTo>
                      <a:pt x="27" y="95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4" name="Freeform 822"/>
              <p:cNvSpPr>
                <a:spLocks/>
              </p:cNvSpPr>
              <p:nvPr/>
            </p:nvSpPr>
            <p:spPr bwMode="auto">
              <a:xfrm>
                <a:off x="4215" y="2429"/>
                <a:ext cx="40" cy="54"/>
              </a:xfrm>
              <a:custGeom>
                <a:avLst/>
                <a:gdLst>
                  <a:gd name="T0" fmla="*/ 80 w 80"/>
                  <a:gd name="T1" fmla="*/ 109 h 109"/>
                  <a:gd name="T2" fmla="*/ 67 w 80"/>
                  <a:gd name="T3" fmla="*/ 94 h 109"/>
                  <a:gd name="T4" fmla="*/ 47 w 80"/>
                  <a:gd name="T5" fmla="*/ 62 h 109"/>
                  <a:gd name="T6" fmla="*/ 40 w 80"/>
                  <a:gd name="T7" fmla="*/ 42 h 109"/>
                  <a:gd name="T8" fmla="*/ 40 w 80"/>
                  <a:gd name="T9" fmla="*/ 42 h 109"/>
                  <a:gd name="T10" fmla="*/ 25 w 80"/>
                  <a:gd name="T11" fmla="*/ 35 h 109"/>
                  <a:gd name="T12" fmla="*/ 5 w 80"/>
                  <a:gd name="T13" fmla="*/ 15 h 109"/>
                  <a:gd name="T14" fmla="*/ 0 w 80"/>
                  <a:gd name="T15" fmla="*/ 0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0" h="109">
                    <a:moveTo>
                      <a:pt x="80" y="109"/>
                    </a:moveTo>
                    <a:lnTo>
                      <a:pt x="67" y="94"/>
                    </a:lnTo>
                    <a:lnTo>
                      <a:pt x="47" y="62"/>
                    </a:lnTo>
                    <a:lnTo>
                      <a:pt x="40" y="42"/>
                    </a:lnTo>
                    <a:lnTo>
                      <a:pt x="40" y="42"/>
                    </a:lnTo>
                    <a:lnTo>
                      <a:pt x="25" y="35"/>
                    </a:lnTo>
                    <a:lnTo>
                      <a:pt x="5" y="1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5" name="Freeform 823"/>
              <p:cNvSpPr>
                <a:spLocks/>
              </p:cNvSpPr>
              <p:nvPr/>
            </p:nvSpPr>
            <p:spPr bwMode="auto">
              <a:xfrm>
                <a:off x="3638" y="2436"/>
                <a:ext cx="617" cy="379"/>
              </a:xfrm>
              <a:custGeom>
                <a:avLst/>
                <a:gdLst>
                  <a:gd name="T0" fmla="*/ 95 w 1236"/>
                  <a:gd name="T1" fmla="*/ 288 h 759"/>
                  <a:gd name="T2" fmla="*/ 107 w 1236"/>
                  <a:gd name="T3" fmla="*/ 94 h 759"/>
                  <a:gd name="T4" fmla="*/ 127 w 1236"/>
                  <a:gd name="T5" fmla="*/ 59 h 759"/>
                  <a:gd name="T6" fmla="*/ 187 w 1236"/>
                  <a:gd name="T7" fmla="*/ 20 h 759"/>
                  <a:gd name="T8" fmla="*/ 229 w 1236"/>
                  <a:gd name="T9" fmla="*/ 0 h 759"/>
                  <a:gd name="T10" fmla="*/ 281 w 1236"/>
                  <a:gd name="T11" fmla="*/ 0 h 759"/>
                  <a:gd name="T12" fmla="*/ 396 w 1236"/>
                  <a:gd name="T13" fmla="*/ 20 h 759"/>
                  <a:gd name="T14" fmla="*/ 525 w 1236"/>
                  <a:gd name="T15" fmla="*/ 47 h 759"/>
                  <a:gd name="T16" fmla="*/ 644 w 1236"/>
                  <a:gd name="T17" fmla="*/ 87 h 759"/>
                  <a:gd name="T18" fmla="*/ 753 w 1236"/>
                  <a:gd name="T19" fmla="*/ 127 h 759"/>
                  <a:gd name="T20" fmla="*/ 846 w 1236"/>
                  <a:gd name="T21" fmla="*/ 167 h 759"/>
                  <a:gd name="T22" fmla="*/ 900 w 1236"/>
                  <a:gd name="T23" fmla="*/ 194 h 759"/>
                  <a:gd name="T24" fmla="*/ 927 w 1236"/>
                  <a:gd name="T25" fmla="*/ 201 h 759"/>
                  <a:gd name="T26" fmla="*/ 967 w 1236"/>
                  <a:gd name="T27" fmla="*/ 161 h 759"/>
                  <a:gd name="T28" fmla="*/ 1027 w 1236"/>
                  <a:gd name="T29" fmla="*/ 214 h 759"/>
                  <a:gd name="T30" fmla="*/ 1034 w 1236"/>
                  <a:gd name="T31" fmla="*/ 228 h 759"/>
                  <a:gd name="T32" fmla="*/ 1047 w 1236"/>
                  <a:gd name="T33" fmla="*/ 276 h 759"/>
                  <a:gd name="T34" fmla="*/ 1081 w 1236"/>
                  <a:gd name="T35" fmla="*/ 335 h 759"/>
                  <a:gd name="T36" fmla="*/ 1121 w 1236"/>
                  <a:gd name="T37" fmla="*/ 395 h 759"/>
                  <a:gd name="T38" fmla="*/ 1169 w 1236"/>
                  <a:gd name="T39" fmla="*/ 463 h 759"/>
                  <a:gd name="T40" fmla="*/ 1208 w 1236"/>
                  <a:gd name="T41" fmla="*/ 510 h 759"/>
                  <a:gd name="T42" fmla="*/ 1228 w 1236"/>
                  <a:gd name="T43" fmla="*/ 544 h 759"/>
                  <a:gd name="T44" fmla="*/ 1236 w 1236"/>
                  <a:gd name="T45" fmla="*/ 544 h 759"/>
                  <a:gd name="T46" fmla="*/ 1176 w 1236"/>
                  <a:gd name="T47" fmla="*/ 577 h 759"/>
                  <a:gd name="T48" fmla="*/ 1156 w 1236"/>
                  <a:gd name="T49" fmla="*/ 577 h 759"/>
                  <a:gd name="T50" fmla="*/ 1074 w 1236"/>
                  <a:gd name="T51" fmla="*/ 631 h 759"/>
                  <a:gd name="T52" fmla="*/ 980 w 1236"/>
                  <a:gd name="T53" fmla="*/ 679 h 759"/>
                  <a:gd name="T54" fmla="*/ 887 w 1236"/>
                  <a:gd name="T55" fmla="*/ 706 h 759"/>
                  <a:gd name="T56" fmla="*/ 798 w 1236"/>
                  <a:gd name="T57" fmla="*/ 726 h 759"/>
                  <a:gd name="T58" fmla="*/ 691 w 1236"/>
                  <a:gd name="T59" fmla="*/ 746 h 759"/>
                  <a:gd name="T60" fmla="*/ 664 w 1236"/>
                  <a:gd name="T61" fmla="*/ 746 h 759"/>
                  <a:gd name="T62" fmla="*/ 592 w 1236"/>
                  <a:gd name="T63" fmla="*/ 751 h 759"/>
                  <a:gd name="T64" fmla="*/ 544 w 1236"/>
                  <a:gd name="T65" fmla="*/ 759 h 759"/>
                  <a:gd name="T66" fmla="*/ 470 w 1236"/>
                  <a:gd name="T67" fmla="*/ 759 h 759"/>
                  <a:gd name="T68" fmla="*/ 436 w 1236"/>
                  <a:gd name="T69" fmla="*/ 759 h 759"/>
                  <a:gd name="T70" fmla="*/ 363 w 1236"/>
                  <a:gd name="T71" fmla="*/ 751 h 759"/>
                  <a:gd name="T72" fmla="*/ 289 w 1236"/>
                  <a:gd name="T73" fmla="*/ 751 h 759"/>
                  <a:gd name="T74" fmla="*/ 87 w 1236"/>
                  <a:gd name="T75" fmla="*/ 746 h 759"/>
                  <a:gd name="T76" fmla="*/ 47 w 1236"/>
                  <a:gd name="T77" fmla="*/ 706 h 759"/>
                  <a:gd name="T78" fmla="*/ 7 w 1236"/>
                  <a:gd name="T79" fmla="*/ 544 h 759"/>
                  <a:gd name="T80" fmla="*/ 0 w 1236"/>
                  <a:gd name="T81" fmla="*/ 490 h 759"/>
                  <a:gd name="T82" fmla="*/ 27 w 1236"/>
                  <a:gd name="T83" fmla="*/ 423 h 759"/>
                  <a:gd name="T84" fmla="*/ 75 w 1236"/>
                  <a:gd name="T85" fmla="*/ 355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36" h="759">
                    <a:moveTo>
                      <a:pt x="95" y="343"/>
                    </a:moveTo>
                    <a:lnTo>
                      <a:pt x="95" y="288"/>
                    </a:lnTo>
                    <a:lnTo>
                      <a:pt x="95" y="181"/>
                    </a:lnTo>
                    <a:lnTo>
                      <a:pt x="107" y="94"/>
                    </a:lnTo>
                    <a:lnTo>
                      <a:pt x="107" y="94"/>
                    </a:lnTo>
                    <a:lnTo>
                      <a:pt x="127" y="59"/>
                    </a:lnTo>
                    <a:lnTo>
                      <a:pt x="154" y="32"/>
                    </a:lnTo>
                    <a:lnTo>
                      <a:pt x="187" y="20"/>
                    </a:lnTo>
                    <a:lnTo>
                      <a:pt x="214" y="7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81" y="0"/>
                    </a:lnTo>
                    <a:lnTo>
                      <a:pt x="336" y="7"/>
                    </a:lnTo>
                    <a:lnTo>
                      <a:pt x="396" y="20"/>
                    </a:lnTo>
                    <a:lnTo>
                      <a:pt x="457" y="32"/>
                    </a:lnTo>
                    <a:lnTo>
                      <a:pt x="525" y="47"/>
                    </a:lnTo>
                    <a:lnTo>
                      <a:pt x="584" y="67"/>
                    </a:lnTo>
                    <a:lnTo>
                      <a:pt x="644" y="87"/>
                    </a:lnTo>
                    <a:lnTo>
                      <a:pt x="699" y="107"/>
                    </a:lnTo>
                    <a:lnTo>
                      <a:pt x="753" y="127"/>
                    </a:lnTo>
                    <a:lnTo>
                      <a:pt x="798" y="147"/>
                    </a:lnTo>
                    <a:lnTo>
                      <a:pt x="846" y="167"/>
                    </a:lnTo>
                    <a:lnTo>
                      <a:pt x="880" y="181"/>
                    </a:lnTo>
                    <a:lnTo>
                      <a:pt x="900" y="194"/>
                    </a:lnTo>
                    <a:lnTo>
                      <a:pt x="920" y="201"/>
                    </a:lnTo>
                    <a:lnTo>
                      <a:pt x="927" y="201"/>
                    </a:lnTo>
                    <a:lnTo>
                      <a:pt x="927" y="201"/>
                    </a:lnTo>
                    <a:lnTo>
                      <a:pt x="967" y="161"/>
                    </a:lnTo>
                    <a:lnTo>
                      <a:pt x="1002" y="181"/>
                    </a:lnTo>
                    <a:lnTo>
                      <a:pt x="1027" y="214"/>
                    </a:lnTo>
                    <a:lnTo>
                      <a:pt x="1034" y="228"/>
                    </a:lnTo>
                    <a:lnTo>
                      <a:pt x="1034" y="228"/>
                    </a:lnTo>
                    <a:lnTo>
                      <a:pt x="1034" y="248"/>
                    </a:lnTo>
                    <a:lnTo>
                      <a:pt x="1047" y="276"/>
                    </a:lnTo>
                    <a:lnTo>
                      <a:pt x="1062" y="301"/>
                    </a:lnTo>
                    <a:lnTo>
                      <a:pt x="1081" y="335"/>
                    </a:lnTo>
                    <a:lnTo>
                      <a:pt x="1101" y="368"/>
                    </a:lnTo>
                    <a:lnTo>
                      <a:pt x="1121" y="395"/>
                    </a:lnTo>
                    <a:lnTo>
                      <a:pt x="1149" y="430"/>
                    </a:lnTo>
                    <a:lnTo>
                      <a:pt x="1169" y="463"/>
                    </a:lnTo>
                    <a:lnTo>
                      <a:pt x="1188" y="490"/>
                    </a:lnTo>
                    <a:lnTo>
                      <a:pt x="1208" y="510"/>
                    </a:lnTo>
                    <a:lnTo>
                      <a:pt x="1223" y="530"/>
                    </a:lnTo>
                    <a:lnTo>
                      <a:pt x="1228" y="544"/>
                    </a:lnTo>
                    <a:lnTo>
                      <a:pt x="1236" y="544"/>
                    </a:lnTo>
                    <a:lnTo>
                      <a:pt x="1236" y="544"/>
                    </a:lnTo>
                    <a:lnTo>
                      <a:pt x="1208" y="564"/>
                    </a:lnTo>
                    <a:lnTo>
                      <a:pt x="1176" y="577"/>
                    </a:lnTo>
                    <a:lnTo>
                      <a:pt x="1156" y="577"/>
                    </a:lnTo>
                    <a:lnTo>
                      <a:pt x="1156" y="577"/>
                    </a:lnTo>
                    <a:lnTo>
                      <a:pt x="1114" y="604"/>
                    </a:lnTo>
                    <a:lnTo>
                      <a:pt x="1074" y="631"/>
                    </a:lnTo>
                    <a:lnTo>
                      <a:pt x="1027" y="659"/>
                    </a:lnTo>
                    <a:lnTo>
                      <a:pt x="980" y="679"/>
                    </a:lnTo>
                    <a:lnTo>
                      <a:pt x="933" y="699"/>
                    </a:lnTo>
                    <a:lnTo>
                      <a:pt x="887" y="706"/>
                    </a:lnTo>
                    <a:lnTo>
                      <a:pt x="887" y="706"/>
                    </a:lnTo>
                    <a:lnTo>
                      <a:pt x="798" y="726"/>
                    </a:lnTo>
                    <a:lnTo>
                      <a:pt x="731" y="746"/>
                    </a:lnTo>
                    <a:lnTo>
                      <a:pt x="691" y="746"/>
                    </a:lnTo>
                    <a:lnTo>
                      <a:pt x="691" y="746"/>
                    </a:lnTo>
                    <a:lnTo>
                      <a:pt x="664" y="746"/>
                    </a:lnTo>
                    <a:lnTo>
                      <a:pt x="624" y="746"/>
                    </a:lnTo>
                    <a:lnTo>
                      <a:pt x="592" y="751"/>
                    </a:lnTo>
                    <a:lnTo>
                      <a:pt x="592" y="751"/>
                    </a:lnTo>
                    <a:lnTo>
                      <a:pt x="544" y="759"/>
                    </a:lnTo>
                    <a:lnTo>
                      <a:pt x="505" y="759"/>
                    </a:lnTo>
                    <a:lnTo>
                      <a:pt x="470" y="759"/>
                    </a:lnTo>
                    <a:lnTo>
                      <a:pt x="470" y="759"/>
                    </a:lnTo>
                    <a:lnTo>
                      <a:pt x="436" y="759"/>
                    </a:lnTo>
                    <a:lnTo>
                      <a:pt x="396" y="751"/>
                    </a:lnTo>
                    <a:lnTo>
                      <a:pt x="363" y="751"/>
                    </a:lnTo>
                    <a:lnTo>
                      <a:pt x="363" y="751"/>
                    </a:lnTo>
                    <a:lnTo>
                      <a:pt x="289" y="751"/>
                    </a:lnTo>
                    <a:lnTo>
                      <a:pt x="174" y="751"/>
                    </a:lnTo>
                    <a:lnTo>
                      <a:pt x="87" y="746"/>
                    </a:lnTo>
                    <a:lnTo>
                      <a:pt x="87" y="746"/>
                    </a:lnTo>
                    <a:lnTo>
                      <a:pt x="47" y="706"/>
                    </a:lnTo>
                    <a:lnTo>
                      <a:pt x="20" y="631"/>
                    </a:lnTo>
                    <a:lnTo>
                      <a:pt x="7" y="544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7" y="463"/>
                    </a:lnTo>
                    <a:lnTo>
                      <a:pt x="27" y="423"/>
                    </a:lnTo>
                    <a:lnTo>
                      <a:pt x="53" y="390"/>
                    </a:lnTo>
                    <a:lnTo>
                      <a:pt x="75" y="355"/>
                    </a:lnTo>
                    <a:lnTo>
                      <a:pt x="95" y="343"/>
                    </a:lnTo>
                    <a:close/>
                  </a:path>
                </a:pathLst>
              </a:custGeom>
              <a:solidFill>
                <a:srgbClr val="E6F6F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6" name="Freeform 824"/>
              <p:cNvSpPr>
                <a:spLocks/>
              </p:cNvSpPr>
              <p:nvPr/>
            </p:nvSpPr>
            <p:spPr bwMode="auto">
              <a:xfrm>
                <a:off x="3651" y="2436"/>
                <a:ext cx="604" cy="379"/>
              </a:xfrm>
              <a:custGeom>
                <a:avLst/>
                <a:gdLst>
                  <a:gd name="T0" fmla="*/ 88 w 1209"/>
                  <a:gd name="T1" fmla="*/ 288 h 759"/>
                  <a:gd name="T2" fmla="*/ 100 w 1209"/>
                  <a:gd name="T3" fmla="*/ 94 h 759"/>
                  <a:gd name="T4" fmla="*/ 120 w 1209"/>
                  <a:gd name="T5" fmla="*/ 59 h 759"/>
                  <a:gd name="T6" fmla="*/ 187 w 1209"/>
                  <a:gd name="T7" fmla="*/ 20 h 759"/>
                  <a:gd name="T8" fmla="*/ 229 w 1209"/>
                  <a:gd name="T9" fmla="*/ 0 h 759"/>
                  <a:gd name="T10" fmla="*/ 282 w 1209"/>
                  <a:gd name="T11" fmla="*/ 0 h 759"/>
                  <a:gd name="T12" fmla="*/ 396 w 1209"/>
                  <a:gd name="T13" fmla="*/ 20 h 759"/>
                  <a:gd name="T14" fmla="*/ 517 w 1209"/>
                  <a:gd name="T15" fmla="*/ 47 h 759"/>
                  <a:gd name="T16" fmla="*/ 632 w 1209"/>
                  <a:gd name="T17" fmla="*/ 87 h 759"/>
                  <a:gd name="T18" fmla="*/ 732 w 1209"/>
                  <a:gd name="T19" fmla="*/ 127 h 759"/>
                  <a:gd name="T20" fmla="*/ 819 w 1209"/>
                  <a:gd name="T21" fmla="*/ 167 h 759"/>
                  <a:gd name="T22" fmla="*/ 880 w 1209"/>
                  <a:gd name="T23" fmla="*/ 194 h 759"/>
                  <a:gd name="T24" fmla="*/ 900 w 1209"/>
                  <a:gd name="T25" fmla="*/ 201 h 759"/>
                  <a:gd name="T26" fmla="*/ 940 w 1209"/>
                  <a:gd name="T27" fmla="*/ 161 h 759"/>
                  <a:gd name="T28" fmla="*/ 1000 w 1209"/>
                  <a:gd name="T29" fmla="*/ 214 h 759"/>
                  <a:gd name="T30" fmla="*/ 1007 w 1209"/>
                  <a:gd name="T31" fmla="*/ 228 h 759"/>
                  <a:gd name="T32" fmla="*/ 1020 w 1209"/>
                  <a:gd name="T33" fmla="*/ 276 h 759"/>
                  <a:gd name="T34" fmla="*/ 1054 w 1209"/>
                  <a:gd name="T35" fmla="*/ 335 h 759"/>
                  <a:gd name="T36" fmla="*/ 1094 w 1209"/>
                  <a:gd name="T37" fmla="*/ 395 h 759"/>
                  <a:gd name="T38" fmla="*/ 1142 w 1209"/>
                  <a:gd name="T39" fmla="*/ 463 h 759"/>
                  <a:gd name="T40" fmla="*/ 1181 w 1209"/>
                  <a:gd name="T41" fmla="*/ 510 h 759"/>
                  <a:gd name="T42" fmla="*/ 1201 w 1209"/>
                  <a:gd name="T43" fmla="*/ 544 h 759"/>
                  <a:gd name="T44" fmla="*/ 1209 w 1209"/>
                  <a:gd name="T45" fmla="*/ 544 h 759"/>
                  <a:gd name="T46" fmla="*/ 1149 w 1209"/>
                  <a:gd name="T47" fmla="*/ 577 h 759"/>
                  <a:gd name="T48" fmla="*/ 1129 w 1209"/>
                  <a:gd name="T49" fmla="*/ 577 h 759"/>
                  <a:gd name="T50" fmla="*/ 1047 w 1209"/>
                  <a:gd name="T51" fmla="*/ 631 h 759"/>
                  <a:gd name="T52" fmla="*/ 953 w 1209"/>
                  <a:gd name="T53" fmla="*/ 679 h 759"/>
                  <a:gd name="T54" fmla="*/ 860 w 1209"/>
                  <a:gd name="T55" fmla="*/ 706 h 759"/>
                  <a:gd name="T56" fmla="*/ 771 w 1209"/>
                  <a:gd name="T57" fmla="*/ 726 h 759"/>
                  <a:gd name="T58" fmla="*/ 664 w 1209"/>
                  <a:gd name="T59" fmla="*/ 746 h 759"/>
                  <a:gd name="T60" fmla="*/ 637 w 1209"/>
                  <a:gd name="T61" fmla="*/ 746 h 759"/>
                  <a:gd name="T62" fmla="*/ 565 w 1209"/>
                  <a:gd name="T63" fmla="*/ 751 h 759"/>
                  <a:gd name="T64" fmla="*/ 517 w 1209"/>
                  <a:gd name="T65" fmla="*/ 759 h 759"/>
                  <a:gd name="T66" fmla="*/ 443 w 1209"/>
                  <a:gd name="T67" fmla="*/ 759 h 759"/>
                  <a:gd name="T68" fmla="*/ 409 w 1209"/>
                  <a:gd name="T69" fmla="*/ 759 h 759"/>
                  <a:gd name="T70" fmla="*/ 336 w 1209"/>
                  <a:gd name="T71" fmla="*/ 751 h 759"/>
                  <a:gd name="T72" fmla="*/ 269 w 1209"/>
                  <a:gd name="T73" fmla="*/ 751 h 759"/>
                  <a:gd name="T74" fmla="*/ 88 w 1209"/>
                  <a:gd name="T75" fmla="*/ 746 h 759"/>
                  <a:gd name="T76" fmla="*/ 53 w 1209"/>
                  <a:gd name="T77" fmla="*/ 719 h 759"/>
                  <a:gd name="T78" fmla="*/ 13 w 1209"/>
                  <a:gd name="T79" fmla="*/ 597 h 759"/>
                  <a:gd name="T80" fmla="*/ 0 w 1209"/>
                  <a:gd name="T81" fmla="*/ 490 h 759"/>
                  <a:gd name="T82" fmla="*/ 6 w 1209"/>
                  <a:gd name="T83" fmla="*/ 463 h 759"/>
                  <a:gd name="T84" fmla="*/ 48 w 1209"/>
                  <a:gd name="T85" fmla="*/ 390 h 759"/>
                  <a:gd name="T86" fmla="*/ 88 w 1209"/>
                  <a:gd name="T87" fmla="*/ 343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09" h="759">
                    <a:moveTo>
                      <a:pt x="88" y="343"/>
                    </a:moveTo>
                    <a:lnTo>
                      <a:pt x="88" y="288"/>
                    </a:lnTo>
                    <a:lnTo>
                      <a:pt x="88" y="181"/>
                    </a:lnTo>
                    <a:lnTo>
                      <a:pt x="100" y="94"/>
                    </a:lnTo>
                    <a:lnTo>
                      <a:pt x="100" y="94"/>
                    </a:lnTo>
                    <a:lnTo>
                      <a:pt x="120" y="59"/>
                    </a:lnTo>
                    <a:lnTo>
                      <a:pt x="155" y="32"/>
                    </a:lnTo>
                    <a:lnTo>
                      <a:pt x="187" y="20"/>
                    </a:lnTo>
                    <a:lnTo>
                      <a:pt x="214" y="7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82" y="0"/>
                    </a:lnTo>
                    <a:lnTo>
                      <a:pt x="336" y="7"/>
                    </a:lnTo>
                    <a:lnTo>
                      <a:pt x="396" y="20"/>
                    </a:lnTo>
                    <a:lnTo>
                      <a:pt x="456" y="32"/>
                    </a:lnTo>
                    <a:lnTo>
                      <a:pt x="517" y="47"/>
                    </a:lnTo>
                    <a:lnTo>
                      <a:pt x="570" y="67"/>
                    </a:lnTo>
                    <a:lnTo>
                      <a:pt x="632" y="87"/>
                    </a:lnTo>
                    <a:lnTo>
                      <a:pt x="684" y="107"/>
                    </a:lnTo>
                    <a:lnTo>
                      <a:pt x="732" y="127"/>
                    </a:lnTo>
                    <a:lnTo>
                      <a:pt x="779" y="147"/>
                    </a:lnTo>
                    <a:lnTo>
                      <a:pt x="819" y="167"/>
                    </a:lnTo>
                    <a:lnTo>
                      <a:pt x="853" y="181"/>
                    </a:lnTo>
                    <a:lnTo>
                      <a:pt x="880" y="194"/>
                    </a:lnTo>
                    <a:lnTo>
                      <a:pt x="893" y="201"/>
                    </a:lnTo>
                    <a:lnTo>
                      <a:pt x="900" y="201"/>
                    </a:lnTo>
                    <a:lnTo>
                      <a:pt x="900" y="201"/>
                    </a:lnTo>
                    <a:lnTo>
                      <a:pt x="940" y="161"/>
                    </a:lnTo>
                    <a:lnTo>
                      <a:pt x="975" y="181"/>
                    </a:lnTo>
                    <a:lnTo>
                      <a:pt x="1000" y="214"/>
                    </a:lnTo>
                    <a:lnTo>
                      <a:pt x="1007" y="228"/>
                    </a:lnTo>
                    <a:lnTo>
                      <a:pt x="1007" y="228"/>
                    </a:lnTo>
                    <a:lnTo>
                      <a:pt x="1007" y="248"/>
                    </a:lnTo>
                    <a:lnTo>
                      <a:pt x="1020" y="276"/>
                    </a:lnTo>
                    <a:lnTo>
                      <a:pt x="1035" y="301"/>
                    </a:lnTo>
                    <a:lnTo>
                      <a:pt x="1054" y="335"/>
                    </a:lnTo>
                    <a:lnTo>
                      <a:pt x="1074" y="368"/>
                    </a:lnTo>
                    <a:lnTo>
                      <a:pt x="1094" y="395"/>
                    </a:lnTo>
                    <a:lnTo>
                      <a:pt x="1122" y="430"/>
                    </a:lnTo>
                    <a:lnTo>
                      <a:pt x="1142" y="463"/>
                    </a:lnTo>
                    <a:lnTo>
                      <a:pt x="1161" y="490"/>
                    </a:lnTo>
                    <a:lnTo>
                      <a:pt x="1181" y="510"/>
                    </a:lnTo>
                    <a:lnTo>
                      <a:pt x="1196" y="530"/>
                    </a:lnTo>
                    <a:lnTo>
                      <a:pt x="1201" y="544"/>
                    </a:lnTo>
                    <a:lnTo>
                      <a:pt x="1209" y="544"/>
                    </a:lnTo>
                    <a:lnTo>
                      <a:pt x="1209" y="544"/>
                    </a:lnTo>
                    <a:lnTo>
                      <a:pt x="1181" y="564"/>
                    </a:lnTo>
                    <a:lnTo>
                      <a:pt x="1149" y="577"/>
                    </a:lnTo>
                    <a:lnTo>
                      <a:pt x="1129" y="577"/>
                    </a:lnTo>
                    <a:lnTo>
                      <a:pt x="1129" y="577"/>
                    </a:lnTo>
                    <a:lnTo>
                      <a:pt x="1087" y="604"/>
                    </a:lnTo>
                    <a:lnTo>
                      <a:pt x="1047" y="631"/>
                    </a:lnTo>
                    <a:lnTo>
                      <a:pt x="1000" y="659"/>
                    </a:lnTo>
                    <a:lnTo>
                      <a:pt x="953" y="679"/>
                    </a:lnTo>
                    <a:lnTo>
                      <a:pt x="906" y="699"/>
                    </a:lnTo>
                    <a:lnTo>
                      <a:pt x="860" y="706"/>
                    </a:lnTo>
                    <a:lnTo>
                      <a:pt x="860" y="706"/>
                    </a:lnTo>
                    <a:lnTo>
                      <a:pt x="771" y="726"/>
                    </a:lnTo>
                    <a:lnTo>
                      <a:pt x="704" y="746"/>
                    </a:lnTo>
                    <a:lnTo>
                      <a:pt x="664" y="746"/>
                    </a:lnTo>
                    <a:lnTo>
                      <a:pt x="664" y="746"/>
                    </a:lnTo>
                    <a:lnTo>
                      <a:pt x="637" y="746"/>
                    </a:lnTo>
                    <a:lnTo>
                      <a:pt x="597" y="746"/>
                    </a:lnTo>
                    <a:lnTo>
                      <a:pt x="565" y="751"/>
                    </a:lnTo>
                    <a:lnTo>
                      <a:pt x="565" y="751"/>
                    </a:lnTo>
                    <a:lnTo>
                      <a:pt x="517" y="759"/>
                    </a:lnTo>
                    <a:lnTo>
                      <a:pt x="478" y="759"/>
                    </a:lnTo>
                    <a:lnTo>
                      <a:pt x="443" y="759"/>
                    </a:lnTo>
                    <a:lnTo>
                      <a:pt x="443" y="759"/>
                    </a:lnTo>
                    <a:lnTo>
                      <a:pt x="409" y="759"/>
                    </a:lnTo>
                    <a:lnTo>
                      <a:pt x="369" y="751"/>
                    </a:lnTo>
                    <a:lnTo>
                      <a:pt x="336" y="751"/>
                    </a:lnTo>
                    <a:lnTo>
                      <a:pt x="336" y="751"/>
                    </a:lnTo>
                    <a:lnTo>
                      <a:pt x="269" y="751"/>
                    </a:lnTo>
                    <a:lnTo>
                      <a:pt x="167" y="751"/>
                    </a:lnTo>
                    <a:lnTo>
                      <a:pt x="88" y="746"/>
                    </a:lnTo>
                    <a:lnTo>
                      <a:pt x="88" y="746"/>
                    </a:lnTo>
                    <a:lnTo>
                      <a:pt x="53" y="719"/>
                    </a:lnTo>
                    <a:lnTo>
                      <a:pt x="26" y="664"/>
                    </a:lnTo>
                    <a:lnTo>
                      <a:pt x="13" y="597"/>
                    </a:lnTo>
                    <a:lnTo>
                      <a:pt x="0" y="530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6" y="463"/>
                    </a:lnTo>
                    <a:lnTo>
                      <a:pt x="20" y="423"/>
                    </a:lnTo>
                    <a:lnTo>
                      <a:pt x="48" y="390"/>
                    </a:lnTo>
                    <a:lnTo>
                      <a:pt x="73" y="355"/>
                    </a:lnTo>
                    <a:lnTo>
                      <a:pt x="88" y="343"/>
                    </a:lnTo>
                    <a:close/>
                  </a:path>
                </a:pathLst>
              </a:custGeom>
              <a:solidFill>
                <a:srgbClr val="DA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7" name="Freeform 825"/>
              <p:cNvSpPr>
                <a:spLocks/>
              </p:cNvSpPr>
              <p:nvPr/>
            </p:nvSpPr>
            <p:spPr bwMode="auto">
              <a:xfrm>
                <a:off x="3661" y="2436"/>
                <a:ext cx="594" cy="379"/>
              </a:xfrm>
              <a:custGeom>
                <a:avLst/>
                <a:gdLst>
                  <a:gd name="T0" fmla="*/ 95 w 1189"/>
                  <a:gd name="T1" fmla="*/ 288 h 759"/>
                  <a:gd name="T2" fmla="*/ 107 w 1189"/>
                  <a:gd name="T3" fmla="*/ 94 h 759"/>
                  <a:gd name="T4" fmla="*/ 127 w 1189"/>
                  <a:gd name="T5" fmla="*/ 59 h 759"/>
                  <a:gd name="T6" fmla="*/ 187 w 1189"/>
                  <a:gd name="T7" fmla="*/ 20 h 759"/>
                  <a:gd name="T8" fmla="*/ 229 w 1189"/>
                  <a:gd name="T9" fmla="*/ 0 h 759"/>
                  <a:gd name="T10" fmla="*/ 282 w 1189"/>
                  <a:gd name="T11" fmla="*/ 0 h 759"/>
                  <a:gd name="T12" fmla="*/ 396 w 1189"/>
                  <a:gd name="T13" fmla="*/ 20 h 759"/>
                  <a:gd name="T14" fmla="*/ 510 w 1189"/>
                  <a:gd name="T15" fmla="*/ 47 h 759"/>
                  <a:gd name="T16" fmla="*/ 624 w 1189"/>
                  <a:gd name="T17" fmla="*/ 87 h 759"/>
                  <a:gd name="T18" fmla="*/ 726 w 1189"/>
                  <a:gd name="T19" fmla="*/ 127 h 759"/>
                  <a:gd name="T20" fmla="*/ 806 w 1189"/>
                  <a:gd name="T21" fmla="*/ 167 h 759"/>
                  <a:gd name="T22" fmla="*/ 860 w 1189"/>
                  <a:gd name="T23" fmla="*/ 194 h 759"/>
                  <a:gd name="T24" fmla="*/ 880 w 1189"/>
                  <a:gd name="T25" fmla="*/ 201 h 759"/>
                  <a:gd name="T26" fmla="*/ 920 w 1189"/>
                  <a:gd name="T27" fmla="*/ 161 h 759"/>
                  <a:gd name="T28" fmla="*/ 980 w 1189"/>
                  <a:gd name="T29" fmla="*/ 214 h 759"/>
                  <a:gd name="T30" fmla="*/ 987 w 1189"/>
                  <a:gd name="T31" fmla="*/ 228 h 759"/>
                  <a:gd name="T32" fmla="*/ 1000 w 1189"/>
                  <a:gd name="T33" fmla="*/ 276 h 759"/>
                  <a:gd name="T34" fmla="*/ 1034 w 1189"/>
                  <a:gd name="T35" fmla="*/ 335 h 759"/>
                  <a:gd name="T36" fmla="*/ 1074 w 1189"/>
                  <a:gd name="T37" fmla="*/ 395 h 759"/>
                  <a:gd name="T38" fmla="*/ 1122 w 1189"/>
                  <a:gd name="T39" fmla="*/ 463 h 759"/>
                  <a:gd name="T40" fmla="*/ 1161 w 1189"/>
                  <a:gd name="T41" fmla="*/ 510 h 759"/>
                  <a:gd name="T42" fmla="*/ 1181 w 1189"/>
                  <a:gd name="T43" fmla="*/ 544 h 759"/>
                  <a:gd name="T44" fmla="*/ 1189 w 1189"/>
                  <a:gd name="T45" fmla="*/ 544 h 759"/>
                  <a:gd name="T46" fmla="*/ 1129 w 1189"/>
                  <a:gd name="T47" fmla="*/ 577 h 759"/>
                  <a:gd name="T48" fmla="*/ 1109 w 1189"/>
                  <a:gd name="T49" fmla="*/ 577 h 759"/>
                  <a:gd name="T50" fmla="*/ 1027 w 1189"/>
                  <a:gd name="T51" fmla="*/ 631 h 759"/>
                  <a:gd name="T52" fmla="*/ 933 w 1189"/>
                  <a:gd name="T53" fmla="*/ 679 h 759"/>
                  <a:gd name="T54" fmla="*/ 840 w 1189"/>
                  <a:gd name="T55" fmla="*/ 706 h 759"/>
                  <a:gd name="T56" fmla="*/ 751 w 1189"/>
                  <a:gd name="T57" fmla="*/ 726 h 759"/>
                  <a:gd name="T58" fmla="*/ 644 w 1189"/>
                  <a:gd name="T59" fmla="*/ 746 h 759"/>
                  <a:gd name="T60" fmla="*/ 617 w 1189"/>
                  <a:gd name="T61" fmla="*/ 746 h 759"/>
                  <a:gd name="T62" fmla="*/ 545 w 1189"/>
                  <a:gd name="T63" fmla="*/ 751 h 759"/>
                  <a:gd name="T64" fmla="*/ 497 w 1189"/>
                  <a:gd name="T65" fmla="*/ 759 h 759"/>
                  <a:gd name="T66" fmla="*/ 423 w 1189"/>
                  <a:gd name="T67" fmla="*/ 759 h 759"/>
                  <a:gd name="T68" fmla="*/ 389 w 1189"/>
                  <a:gd name="T69" fmla="*/ 759 h 759"/>
                  <a:gd name="T70" fmla="*/ 316 w 1189"/>
                  <a:gd name="T71" fmla="*/ 751 h 759"/>
                  <a:gd name="T72" fmla="*/ 254 w 1189"/>
                  <a:gd name="T73" fmla="*/ 751 h 759"/>
                  <a:gd name="T74" fmla="*/ 87 w 1189"/>
                  <a:gd name="T75" fmla="*/ 746 h 759"/>
                  <a:gd name="T76" fmla="*/ 48 w 1189"/>
                  <a:gd name="T77" fmla="*/ 706 h 759"/>
                  <a:gd name="T78" fmla="*/ 6 w 1189"/>
                  <a:gd name="T79" fmla="*/ 544 h 759"/>
                  <a:gd name="T80" fmla="*/ 0 w 1189"/>
                  <a:gd name="T81" fmla="*/ 490 h 759"/>
                  <a:gd name="T82" fmla="*/ 28 w 1189"/>
                  <a:gd name="T83" fmla="*/ 423 h 759"/>
                  <a:gd name="T84" fmla="*/ 73 w 1189"/>
                  <a:gd name="T85" fmla="*/ 355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9" h="759">
                    <a:moveTo>
                      <a:pt x="95" y="343"/>
                    </a:moveTo>
                    <a:lnTo>
                      <a:pt x="95" y="288"/>
                    </a:lnTo>
                    <a:lnTo>
                      <a:pt x="95" y="181"/>
                    </a:lnTo>
                    <a:lnTo>
                      <a:pt x="107" y="94"/>
                    </a:lnTo>
                    <a:lnTo>
                      <a:pt x="107" y="94"/>
                    </a:lnTo>
                    <a:lnTo>
                      <a:pt x="127" y="59"/>
                    </a:lnTo>
                    <a:lnTo>
                      <a:pt x="155" y="32"/>
                    </a:lnTo>
                    <a:lnTo>
                      <a:pt x="187" y="20"/>
                    </a:lnTo>
                    <a:lnTo>
                      <a:pt x="214" y="7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82" y="0"/>
                    </a:lnTo>
                    <a:lnTo>
                      <a:pt x="336" y="7"/>
                    </a:lnTo>
                    <a:lnTo>
                      <a:pt x="396" y="20"/>
                    </a:lnTo>
                    <a:lnTo>
                      <a:pt x="450" y="32"/>
                    </a:lnTo>
                    <a:lnTo>
                      <a:pt x="510" y="47"/>
                    </a:lnTo>
                    <a:lnTo>
                      <a:pt x="570" y="67"/>
                    </a:lnTo>
                    <a:lnTo>
                      <a:pt x="624" y="87"/>
                    </a:lnTo>
                    <a:lnTo>
                      <a:pt x="672" y="107"/>
                    </a:lnTo>
                    <a:lnTo>
                      <a:pt x="726" y="127"/>
                    </a:lnTo>
                    <a:lnTo>
                      <a:pt x="766" y="147"/>
                    </a:lnTo>
                    <a:lnTo>
                      <a:pt x="806" y="167"/>
                    </a:lnTo>
                    <a:lnTo>
                      <a:pt x="833" y="181"/>
                    </a:lnTo>
                    <a:lnTo>
                      <a:pt x="860" y="194"/>
                    </a:lnTo>
                    <a:lnTo>
                      <a:pt x="873" y="201"/>
                    </a:lnTo>
                    <a:lnTo>
                      <a:pt x="880" y="201"/>
                    </a:lnTo>
                    <a:lnTo>
                      <a:pt x="880" y="201"/>
                    </a:lnTo>
                    <a:lnTo>
                      <a:pt x="920" y="161"/>
                    </a:lnTo>
                    <a:lnTo>
                      <a:pt x="955" y="181"/>
                    </a:lnTo>
                    <a:lnTo>
                      <a:pt x="980" y="214"/>
                    </a:lnTo>
                    <a:lnTo>
                      <a:pt x="987" y="228"/>
                    </a:lnTo>
                    <a:lnTo>
                      <a:pt x="987" y="228"/>
                    </a:lnTo>
                    <a:lnTo>
                      <a:pt x="987" y="248"/>
                    </a:lnTo>
                    <a:lnTo>
                      <a:pt x="1000" y="276"/>
                    </a:lnTo>
                    <a:lnTo>
                      <a:pt x="1015" y="301"/>
                    </a:lnTo>
                    <a:lnTo>
                      <a:pt x="1034" y="335"/>
                    </a:lnTo>
                    <a:lnTo>
                      <a:pt x="1054" y="368"/>
                    </a:lnTo>
                    <a:lnTo>
                      <a:pt x="1074" y="395"/>
                    </a:lnTo>
                    <a:lnTo>
                      <a:pt x="1102" y="430"/>
                    </a:lnTo>
                    <a:lnTo>
                      <a:pt x="1122" y="463"/>
                    </a:lnTo>
                    <a:lnTo>
                      <a:pt x="1141" y="490"/>
                    </a:lnTo>
                    <a:lnTo>
                      <a:pt x="1161" y="510"/>
                    </a:lnTo>
                    <a:lnTo>
                      <a:pt x="1176" y="530"/>
                    </a:lnTo>
                    <a:lnTo>
                      <a:pt x="1181" y="544"/>
                    </a:lnTo>
                    <a:lnTo>
                      <a:pt x="1189" y="544"/>
                    </a:lnTo>
                    <a:lnTo>
                      <a:pt x="1189" y="544"/>
                    </a:lnTo>
                    <a:lnTo>
                      <a:pt x="1161" y="564"/>
                    </a:lnTo>
                    <a:lnTo>
                      <a:pt x="1129" y="577"/>
                    </a:lnTo>
                    <a:lnTo>
                      <a:pt x="1109" y="577"/>
                    </a:lnTo>
                    <a:lnTo>
                      <a:pt x="1109" y="577"/>
                    </a:lnTo>
                    <a:lnTo>
                      <a:pt x="1067" y="604"/>
                    </a:lnTo>
                    <a:lnTo>
                      <a:pt x="1027" y="631"/>
                    </a:lnTo>
                    <a:lnTo>
                      <a:pt x="980" y="659"/>
                    </a:lnTo>
                    <a:lnTo>
                      <a:pt x="933" y="679"/>
                    </a:lnTo>
                    <a:lnTo>
                      <a:pt x="886" y="699"/>
                    </a:lnTo>
                    <a:lnTo>
                      <a:pt x="840" y="706"/>
                    </a:lnTo>
                    <a:lnTo>
                      <a:pt x="840" y="706"/>
                    </a:lnTo>
                    <a:lnTo>
                      <a:pt x="751" y="726"/>
                    </a:lnTo>
                    <a:lnTo>
                      <a:pt x="684" y="746"/>
                    </a:lnTo>
                    <a:lnTo>
                      <a:pt x="644" y="746"/>
                    </a:lnTo>
                    <a:lnTo>
                      <a:pt x="644" y="746"/>
                    </a:lnTo>
                    <a:lnTo>
                      <a:pt x="617" y="746"/>
                    </a:lnTo>
                    <a:lnTo>
                      <a:pt x="577" y="746"/>
                    </a:lnTo>
                    <a:lnTo>
                      <a:pt x="545" y="751"/>
                    </a:lnTo>
                    <a:lnTo>
                      <a:pt x="545" y="751"/>
                    </a:lnTo>
                    <a:lnTo>
                      <a:pt x="497" y="759"/>
                    </a:lnTo>
                    <a:lnTo>
                      <a:pt x="458" y="759"/>
                    </a:lnTo>
                    <a:lnTo>
                      <a:pt x="423" y="759"/>
                    </a:lnTo>
                    <a:lnTo>
                      <a:pt x="423" y="759"/>
                    </a:lnTo>
                    <a:lnTo>
                      <a:pt x="389" y="759"/>
                    </a:lnTo>
                    <a:lnTo>
                      <a:pt x="349" y="751"/>
                    </a:lnTo>
                    <a:lnTo>
                      <a:pt x="316" y="751"/>
                    </a:lnTo>
                    <a:lnTo>
                      <a:pt x="316" y="751"/>
                    </a:lnTo>
                    <a:lnTo>
                      <a:pt x="254" y="751"/>
                    </a:lnTo>
                    <a:lnTo>
                      <a:pt x="162" y="751"/>
                    </a:lnTo>
                    <a:lnTo>
                      <a:pt x="87" y="746"/>
                    </a:lnTo>
                    <a:lnTo>
                      <a:pt x="87" y="746"/>
                    </a:lnTo>
                    <a:lnTo>
                      <a:pt x="48" y="706"/>
                    </a:lnTo>
                    <a:lnTo>
                      <a:pt x="20" y="631"/>
                    </a:lnTo>
                    <a:lnTo>
                      <a:pt x="6" y="544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6" y="463"/>
                    </a:lnTo>
                    <a:lnTo>
                      <a:pt x="28" y="423"/>
                    </a:lnTo>
                    <a:lnTo>
                      <a:pt x="53" y="390"/>
                    </a:lnTo>
                    <a:lnTo>
                      <a:pt x="73" y="355"/>
                    </a:lnTo>
                    <a:lnTo>
                      <a:pt x="95" y="343"/>
                    </a:lnTo>
                    <a:close/>
                  </a:path>
                </a:pathLst>
              </a:custGeom>
              <a:solidFill>
                <a:srgbClr val="CE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8" name="Freeform 826"/>
              <p:cNvSpPr>
                <a:spLocks/>
              </p:cNvSpPr>
              <p:nvPr/>
            </p:nvSpPr>
            <p:spPr bwMode="auto">
              <a:xfrm>
                <a:off x="3675" y="2436"/>
                <a:ext cx="580" cy="379"/>
              </a:xfrm>
              <a:custGeom>
                <a:avLst/>
                <a:gdLst>
                  <a:gd name="T0" fmla="*/ 92 w 1161"/>
                  <a:gd name="T1" fmla="*/ 288 h 759"/>
                  <a:gd name="T2" fmla="*/ 99 w 1161"/>
                  <a:gd name="T3" fmla="*/ 94 h 759"/>
                  <a:gd name="T4" fmla="*/ 119 w 1161"/>
                  <a:gd name="T5" fmla="*/ 59 h 759"/>
                  <a:gd name="T6" fmla="*/ 186 w 1161"/>
                  <a:gd name="T7" fmla="*/ 20 h 759"/>
                  <a:gd name="T8" fmla="*/ 226 w 1161"/>
                  <a:gd name="T9" fmla="*/ 0 h 759"/>
                  <a:gd name="T10" fmla="*/ 281 w 1161"/>
                  <a:gd name="T11" fmla="*/ 0 h 759"/>
                  <a:gd name="T12" fmla="*/ 388 w 1161"/>
                  <a:gd name="T13" fmla="*/ 20 h 759"/>
                  <a:gd name="T14" fmla="*/ 502 w 1161"/>
                  <a:gd name="T15" fmla="*/ 47 h 759"/>
                  <a:gd name="T16" fmla="*/ 609 w 1161"/>
                  <a:gd name="T17" fmla="*/ 87 h 759"/>
                  <a:gd name="T18" fmla="*/ 703 w 1161"/>
                  <a:gd name="T19" fmla="*/ 127 h 759"/>
                  <a:gd name="T20" fmla="*/ 778 w 1161"/>
                  <a:gd name="T21" fmla="*/ 167 h 759"/>
                  <a:gd name="T22" fmla="*/ 832 w 1161"/>
                  <a:gd name="T23" fmla="*/ 194 h 759"/>
                  <a:gd name="T24" fmla="*/ 852 w 1161"/>
                  <a:gd name="T25" fmla="*/ 201 h 759"/>
                  <a:gd name="T26" fmla="*/ 892 w 1161"/>
                  <a:gd name="T27" fmla="*/ 161 h 759"/>
                  <a:gd name="T28" fmla="*/ 952 w 1161"/>
                  <a:gd name="T29" fmla="*/ 214 h 759"/>
                  <a:gd name="T30" fmla="*/ 959 w 1161"/>
                  <a:gd name="T31" fmla="*/ 228 h 759"/>
                  <a:gd name="T32" fmla="*/ 972 w 1161"/>
                  <a:gd name="T33" fmla="*/ 276 h 759"/>
                  <a:gd name="T34" fmla="*/ 1006 w 1161"/>
                  <a:gd name="T35" fmla="*/ 335 h 759"/>
                  <a:gd name="T36" fmla="*/ 1046 w 1161"/>
                  <a:gd name="T37" fmla="*/ 395 h 759"/>
                  <a:gd name="T38" fmla="*/ 1094 w 1161"/>
                  <a:gd name="T39" fmla="*/ 463 h 759"/>
                  <a:gd name="T40" fmla="*/ 1133 w 1161"/>
                  <a:gd name="T41" fmla="*/ 510 h 759"/>
                  <a:gd name="T42" fmla="*/ 1153 w 1161"/>
                  <a:gd name="T43" fmla="*/ 544 h 759"/>
                  <a:gd name="T44" fmla="*/ 1161 w 1161"/>
                  <a:gd name="T45" fmla="*/ 544 h 759"/>
                  <a:gd name="T46" fmla="*/ 1101 w 1161"/>
                  <a:gd name="T47" fmla="*/ 577 h 759"/>
                  <a:gd name="T48" fmla="*/ 1081 w 1161"/>
                  <a:gd name="T49" fmla="*/ 577 h 759"/>
                  <a:gd name="T50" fmla="*/ 999 w 1161"/>
                  <a:gd name="T51" fmla="*/ 631 h 759"/>
                  <a:gd name="T52" fmla="*/ 905 w 1161"/>
                  <a:gd name="T53" fmla="*/ 679 h 759"/>
                  <a:gd name="T54" fmla="*/ 812 w 1161"/>
                  <a:gd name="T55" fmla="*/ 706 h 759"/>
                  <a:gd name="T56" fmla="*/ 723 w 1161"/>
                  <a:gd name="T57" fmla="*/ 726 h 759"/>
                  <a:gd name="T58" fmla="*/ 616 w 1161"/>
                  <a:gd name="T59" fmla="*/ 746 h 759"/>
                  <a:gd name="T60" fmla="*/ 589 w 1161"/>
                  <a:gd name="T61" fmla="*/ 746 h 759"/>
                  <a:gd name="T62" fmla="*/ 517 w 1161"/>
                  <a:gd name="T63" fmla="*/ 751 h 759"/>
                  <a:gd name="T64" fmla="*/ 469 w 1161"/>
                  <a:gd name="T65" fmla="*/ 759 h 759"/>
                  <a:gd name="T66" fmla="*/ 395 w 1161"/>
                  <a:gd name="T67" fmla="*/ 759 h 759"/>
                  <a:gd name="T68" fmla="*/ 361 w 1161"/>
                  <a:gd name="T69" fmla="*/ 759 h 759"/>
                  <a:gd name="T70" fmla="*/ 288 w 1161"/>
                  <a:gd name="T71" fmla="*/ 751 h 759"/>
                  <a:gd name="T72" fmla="*/ 234 w 1161"/>
                  <a:gd name="T73" fmla="*/ 751 h 759"/>
                  <a:gd name="T74" fmla="*/ 87 w 1161"/>
                  <a:gd name="T75" fmla="*/ 746 h 759"/>
                  <a:gd name="T76" fmla="*/ 45 w 1161"/>
                  <a:gd name="T77" fmla="*/ 706 h 759"/>
                  <a:gd name="T78" fmla="*/ 5 w 1161"/>
                  <a:gd name="T79" fmla="*/ 544 h 759"/>
                  <a:gd name="T80" fmla="*/ 0 w 1161"/>
                  <a:gd name="T81" fmla="*/ 490 h 759"/>
                  <a:gd name="T82" fmla="*/ 25 w 1161"/>
                  <a:gd name="T83" fmla="*/ 423 h 759"/>
                  <a:gd name="T84" fmla="*/ 72 w 1161"/>
                  <a:gd name="T85" fmla="*/ 355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61" h="759">
                    <a:moveTo>
                      <a:pt x="87" y="343"/>
                    </a:moveTo>
                    <a:lnTo>
                      <a:pt x="92" y="288"/>
                    </a:lnTo>
                    <a:lnTo>
                      <a:pt x="87" y="181"/>
                    </a:lnTo>
                    <a:lnTo>
                      <a:pt x="99" y="94"/>
                    </a:lnTo>
                    <a:lnTo>
                      <a:pt x="99" y="94"/>
                    </a:lnTo>
                    <a:lnTo>
                      <a:pt x="119" y="59"/>
                    </a:lnTo>
                    <a:lnTo>
                      <a:pt x="154" y="32"/>
                    </a:lnTo>
                    <a:lnTo>
                      <a:pt x="186" y="20"/>
                    </a:lnTo>
                    <a:lnTo>
                      <a:pt x="214" y="7"/>
                    </a:lnTo>
                    <a:lnTo>
                      <a:pt x="226" y="0"/>
                    </a:lnTo>
                    <a:lnTo>
                      <a:pt x="226" y="0"/>
                    </a:lnTo>
                    <a:lnTo>
                      <a:pt x="281" y="0"/>
                    </a:lnTo>
                    <a:lnTo>
                      <a:pt x="335" y="7"/>
                    </a:lnTo>
                    <a:lnTo>
                      <a:pt x="388" y="20"/>
                    </a:lnTo>
                    <a:lnTo>
                      <a:pt x="442" y="32"/>
                    </a:lnTo>
                    <a:lnTo>
                      <a:pt x="502" y="47"/>
                    </a:lnTo>
                    <a:lnTo>
                      <a:pt x="557" y="67"/>
                    </a:lnTo>
                    <a:lnTo>
                      <a:pt x="609" y="87"/>
                    </a:lnTo>
                    <a:lnTo>
                      <a:pt x="656" y="107"/>
                    </a:lnTo>
                    <a:lnTo>
                      <a:pt x="703" y="127"/>
                    </a:lnTo>
                    <a:lnTo>
                      <a:pt x="745" y="147"/>
                    </a:lnTo>
                    <a:lnTo>
                      <a:pt x="778" y="167"/>
                    </a:lnTo>
                    <a:lnTo>
                      <a:pt x="812" y="181"/>
                    </a:lnTo>
                    <a:lnTo>
                      <a:pt x="832" y="194"/>
                    </a:lnTo>
                    <a:lnTo>
                      <a:pt x="845" y="201"/>
                    </a:lnTo>
                    <a:lnTo>
                      <a:pt x="852" y="201"/>
                    </a:lnTo>
                    <a:lnTo>
                      <a:pt x="852" y="201"/>
                    </a:lnTo>
                    <a:lnTo>
                      <a:pt x="892" y="161"/>
                    </a:lnTo>
                    <a:lnTo>
                      <a:pt x="927" y="181"/>
                    </a:lnTo>
                    <a:lnTo>
                      <a:pt x="952" y="214"/>
                    </a:lnTo>
                    <a:lnTo>
                      <a:pt x="959" y="228"/>
                    </a:lnTo>
                    <a:lnTo>
                      <a:pt x="959" y="228"/>
                    </a:lnTo>
                    <a:lnTo>
                      <a:pt x="959" y="248"/>
                    </a:lnTo>
                    <a:lnTo>
                      <a:pt x="972" y="276"/>
                    </a:lnTo>
                    <a:lnTo>
                      <a:pt x="987" y="301"/>
                    </a:lnTo>
                    <a:lnTo>
                      <a:pt x="1006" y="335"/>
                    </a:lnTo>
                    <a:lnTo>
                      <a:pt x="1026" y="368"/>
                    </a:lnTo>
                    <a:lnTo>
                      <a:pt x="1046" y="395"/>
                    </a:lnTo>
                    <a:lnTo>
                      <a:pt x="1074" y="430"/>
                    </a:lnTo>
                    <a:lnTo>
                      <a:pt x="1094" y="463"/>
                    </a:lnTo>
                    <a:lnTo>
                      <a:pt x="1113" y="490"/>
                    </a:lnTo>
                    <a:lnTo>
                      <a:pt x="1133" y="510"/>
                    </a:lnTo>
                    <a:lnTo>
                      <a:pt x="1148" y="530"/>
                    </a:lnTo>
                    <a:lnTo>
                      <a:pt x="1153" y="544"/>
                    </a:lnTo>
                    <a:lnTo>
                      <a:pt x="1161" y="544"/>
                    </a:lnTo>
                    <a:lnTo>
                      <a:pt x="1161" y="544"/>
                    </a:lnTo>
                    <a:lnTo>
                      <a:pt x="1133" y="564"/>
                    </a:lnTo>
                    <a:lnTo>
                      <a:pt x="1101" y="577"/>
                    </a:lnTo>
                    <a:lnTo>
                      <a:pt x="1081" y="577"/>
                    </a:lnTo>
                    <a:lnTo>
                      <a:pt x="1081" y="577"/>
                    </a:lnTo>
                    <a:lnTo>
                      <a:pt x="1039" y="604"/>
                    </a:lnTo>
                    <a:lnTo>
                      <a:pt x="999" y="631"/>
                    </a:lnTo>
                    <a:lnTo>
                      <a:pt x="952" y="659"/>
                    </a:lnTo>
                    <a:lnTo>
                      <a:pt x="905" y="679"/>
                    </a:lnTo>
                    <a:lnTo>
                      <a:pt x="858" y="699"/>
                    </a:lnTo>
                    <a:lnTo>
                      <a:pt x="812" y="706"/>
                    </a:lnTo>
                    <a:lnTo>
                      <a:pt x="812" y="706"/>
                    </a:lnTo>
                    <a:lnTo>
                      <a:pt x="723" y="726"/>
                    </a:lnTo>
                    <a:lnTo>
                      <a:pt x="656" y="746"/>
                    </a:lnTo>
                    <a:lnTo>
                      <a:pt x="616" y="746"/>
                    </a:lnTo>
                    <a:lnTo>
                      <a:pt x="616" y="746"/>
                    </a:lnTo>
                    <a:lnTo>
                      <a:pt x="589" y="746"/>
                    </a:lnTo>
                    <a:lnTo>
                      <a:pt x="549" y="746"/>
                    </a:lnTo>
                    <a:lnTo>
                      <a:pt x="517" y="751"/>
                    </a:lnTo>
                    <a:lnTo>
                      <a:pt x="517" y="751"/>
                    </a:lnTo>
                    <a:lnTo>
                      <a:pt x="469" y="759"/>
                    </a:lnTo>
                    <a:lnTo>
                      <a:pt x="430" y="759"/>
                    </a:lnTo>
                    <a:lnTo>
                      <a:pt x="395" y="759"/>
                    </a:lnTo>
                    <a:lnTo>
                      <a:pt x="395" y="759"/>
                    </a:lnTo>
                    <a:lnTo>
                      <a:pt x="361" y="759"/>
                    </a:lnTo>
                    <a:lnTo>
                      <a:pt x="321" y="751"/>
                    </a:lnTo>
                    <a:lnTo>
                      <a:pt x="288" y="751"/>
                    </a:lnTo>
                    <a:lnTo>
                      <a:pt x="288" y="751"/>
                    </a:lnTo>
                    <a:lnTo>
                      <a:pt x="234" y="751"/>
                    </a:lnTo>
                    <a:lnTo>
                      <a:pt x="154" y="751"/>
                    </a:lnTo>
                    <a:lnTo>
                      <a:pt x="87" y="746"/>
                    </a:lnTo>
                    <a:lnTo>
                      <a:pt x="87" y="746"/>
                    </a:lnTo>
                    <a:lnTo>
                      <a:pt x="45" y="706"/>
                    </a:lnTo>
                    <a:lnTo>
                      <a:pt x="20" y="631"/>
                    </a:lnTo>
                    <a:lnTo>
                      <a:pt x="5" y="544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5" y="463"/>
                    </a:lnTo>
                    <a:lnTo>
                      <a:pt x="25" y="423"/>
                    </a:lnTo>
                    <a:lnTo>
                      <a:pt x="45" y="390"/>
                    </a:lnTo>
                    <a:lnTo>
                      <a:pt x="72" y="355"/>
                    </a:lnTo>
                    <a:lnTo>
                      <a:pt x="87" y="343"/>
                    </a:lnTo>
                    <a:close/>
                  </a:path>
                </a:pathLst>
              </a:custGeom>
              <a:solidFill>
                <a:srgbClr val="C2EA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19" name="Freeform 827"/>
              <p:cNvSpPr>
                <a:spLocks/>
              </p:cNvSpPr>
              <p:nvPr/>
            </p:nvSpPr>
            <p:spPr bwMode="auto">
              <a:xfrm>
                <a:off x="3685" y="2436"/>
                <a:ext cx="570" cy="379"/>
              </a:xfrm>
              <a:custGeom>
                <a:avLst/>
                <a:gdLst>
                  <a:gd name="T0" fmla="*/ 92 w 1141"/>
                  <a:gd name="T1" fmla="*/ 288 h 759"/>
                  <a:gd name="T2" fmla="*/ 107 w 1141"/>
                  <a:gd name="T3" fmla="*/ 94 h 759"/>
                  <a:gd name="T4" fmla="*/ 127 w 1141"/>
                  <a:gd name="T5" fmla="*/ 59 h 759"/>
                  <a:gd name="T6" fmla="*/ 186 w 1141"/>
                  <a:gd name="T7" fmla="*/ 20 h 759"/>
                  <a:gd name="T8" fmla="*/ 228 w 1141"/>
                  <a:gd name="T9" fmla="*/ 0 h 759"/>
                  <a:gd name="T10" fmla="*/ 281 w 1141"/>
                  <a:gd name="T11" fmla="*/ 0 h 759"/>
                  <a:gd name="T12" fmla="*/ 388 w 1141"/>
                  <a:gd name="T13" fmla="*/ 20 h 759"/>
                  <a:gd name="T14" fmla="*/ 497 w 1141"/>
                  <a:gd name="T15" fmla="*/ 47 h 759"/>
                  <a:gd name="T16" fmla="*/ 604 w 1141"/>
                  <a:gd name="T17" fmla="*/ 87 h 759"/>
                  <a:gd name="T18" fmla="*/ 691 w 1141"/>
                  <a:gd name="T19" fmla="*/ 127 h 759"/>
                  <a:gd name="T20" fmla="*/ 765 w 1141"/>
                  <a:gd name="T21" fmla="*/ 167 h 759"/>
                  <a:gd name="T22" fmla="*/ 812 w 1141"/>
                  <a:gd name="T23" fmla="*/ 194 h 759"/>
                  <a:gd name="T24" fmla="*/ 832 w 1141"/>
                  <a:gd name="T25" fmla="*/ 201 h 759"/>
                  <a:gd name="T26" fmla="*/ 872 w 1141"/>
                  <a:gd name="T27" fmla="*/ 161 h 759"/>
                  <a:gd name="T28" fmla="*/ 932 w 1141"/>
                  <a:gd name="T29" fmla="*/ 214 h 759"/>
                  <a:gd name="T30" fmla="*/ 939 w 1141"/>
                  <a:gd name="T31" fmla="*/ 228 h 759"/>
                  <a:gd name="T32" fmla="*/ 952 w 1141"/>
                  <a:gd name="T33" fmla="*/ 276 h 759"/>
                  <a:gd name="T34" fmla="*/ 986 w 1141"/>
                  <a:gd name="T35" fmla="*/ 335 h 759"/>
                  <a:gd name="T36" fmla="*/ 1026 w 1141"/>
                  <a:gd name="T37" fmla="*/ 395 h 759"/>
                  <a:gd name="T38" fmla="*/ 1074 w 1141"/>
                  <a:gd name="T39" fmla="*/ 463 h 759"/>
                  <a:gd name="T40" fmla="*/ 1113 w 1141"/>
                  <a:gd name="T41" fmla="*/ 510 h 759"/>
                  <a:gd name="T42" fmla="*/ 1133 w 1141"/>
                  <a:gd name="T43" fmla="*/ 544 h 759"/>
                  <a:gd name="T44" fmla="*/ 1141 w 1141"/>
                  <a:gd name="T45" fmla="*/ 544 h 759"/>
                  <a:gd name="T46" fmla="*/ 1081 w 1141"/>
                  <a:gd name="T47" fmla="*/ 577 h 759"/>
                  <a:gd name="T48" fmla="*/ 1061 w 1141"/>
                  <a:gd name="T49" fmla="*/ 577 h 759"/>
                  <a:gd name="T50" fmla="*/ 979 w 1141"/>
                  <a:gd name="T51" fmla="*/ 631 h 759"/>
                  <a:gd name="T52" fmla="*/ 885 w 1141"/>
                  <a:gd name="T53" fmla="*/ 679 h 759"/>
                  <a:gd name="T54" fmla="*/ 792 w 1141"/>
                  <a:gd name="T55" fmla="*/ 706 h 759"/>
                  <a:gd name="T56" fmla="*/ 703 w 1141"/>
                  <a:gd name="T57" fmla="*/ 726 h 759"/>
                  <a:gd name="T58" fmla="*/ 596 w 1141"/>
                  <a:gd name="T59" fmla="*/ 746 h 759"/>
                  <a:gd name="T60" fmla="*/ 569 w 1141"/>
                  <a:gd name="T61" fmla="*/ 746 h 759"/>
                  <a:gd name="T62" fmla="*/ 497 w 1141"/>
                  <a:gd name="T63" fmla="*/ 751 h 759"/>
                  <a:gd name="T64" fmla="*/ 449 w 1141"/>
                  <a:gd name="T65" fmla="*/ 759 h 759"/>
                  <a:gd name="T66" fmla="*/ 375 w 1141"/>
                  <a:gd name="T67" fmla="*/ 759 h 759"/>
                  <a:gd name="T68" fmla="*/ 341 w 1141"/>
                  <a:gd name="T69" fmla="*/ 759 h 759"/>
                  <a:gd name="T70" fmla="*/ 268 w 1141"/>
                  <a:gd name="T71" fmla="*/ 751 h 759"/>
                  <a:gd name="T72" fmla="*/ 214 w 1141"/>
                  <a:gd name="T73" fmla="*/ 751 h 759"/>
                  <a:gd name="T74" fmla="*/ 87 w 1141"/>
                  <a:gd name="T75" fmla="*/ 746 h 759"/>
                  <a:gd name="T76" fmla="*/ 47 w 1141"/>
                  <a:gd name="T77" fmla="*/ 706 h 759"/>
                  <a:gd name="T78" fmla="*/ 5 w 1141"/>
                  <a:gd name="T79" fmla="*/ 544 h 759"/>
                  <a:gd name="T80" fmla="*/ 0 w 1141"/>
                  <a:gd name="T81" fmla="*/ 490 h 759"/>
                  <a:gd name="T82" fmla="*/ 25 w 1141"/>
                  <a:gd name="T83" fmla="*/ 423 h 759"/>
                  <a:gd name="T84" fmla="*/ 79 w 1141"/>
                  <a:gd name="T85" fmla="*/ 355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1" h="759">
                    <a:moveTo>
                      <a:pt x="92" y="343"/>
                    </a:moveTo>
                    <a:lnTo>
                      <a:pt x="92" y="288"/>
                    </a:lnTo>
                    <a:lnTo>
                      <a:pt x="92" y="181"/>
                    </a:lnTo>
                    <a:lnTo>
                      <a:pt x="107" y="94"/>
                    </a:lnTo>
                    <a:lnTo>
                      <a:pt x="107" y="94"/>
                    </a:lnTo>
                    <a:lnTo>
                      <a:pt x="127" y="59"/>
                    </a:lnTo>
                    <a:lnTo>
                      <a:pt x="154" y="32"/>
                    </a:lnTo>
                    <a:lnTo>
                      <a:pt x="186" y="20"/>
                    </a:lnTo>
                    <a:lnTo>
                      <a:pt x="214" y="7"/>
                    </a:lnTo>
                    <a:lnTo>
                      <a:pt x="228" y="0"/>
                    </a:lnTo>
                    <a:lnTo>
                      <a:pt x="228" y="0"/>
                    </a:lnTo>
                    <a:lnTo>
                      <a:pt x="281" y="0"/>
                    </a:lnTo>
                    <a:lnTo>
                      <a:pt x="335" y="7"/>
                    </a:lnTo>
                    <a:lnTo>
                      <a:pt x="388" y="20"/>
                    </a:lnTo>
                    <a:lnTo>
                      <a:pt x="442" y="32"/>
                    </a:lnTo>
                    <a:lnTo>
                      <a:pt x="497" y="47"/>
                    </a:lnTo>
                    <a:lnTo>
                      <a:pt x="549" y="67"/>
                    </a:lnTo>
                    <a:lnTo>
                      <a:pt x="604" y="87"/>
                    </a:lnTo>
                    <a:lnTo>
                      <a:pt x="651" y="107"/>
                    </a:lnTo>
                    <a:lnTo>
                      <a:pt x="691" y="127"/>
                    </a:lnTo>
                    <a:lnTo>
                      <a:pt x="731" y="147"/>
                    </a:lnTo>
                    <a:lnTo>
                      <a:pt x="765" y="167"/>
                    </a:lnTo>
                    <a:lnTo>
                      <a:pt x="792" y="181"/>
                    </a:lnTo>
                    <a:lnTo>
                      <a:pt x="812" y="194"/>
                    </a:lnTo>
                    <a:lnTo>
                      <a:pt x="825" y="201"/>
                    </a:lnTo>
                    <a:lnTo>
                      <a:pt x="832" y="201"/>
                    </a:lnTo>
                    <a:lnTo>
                      <a:pt x="832" y="201"/>
                    </a:lnTo>
                    <a:lnTo>
                      <a:pt x="872" y="161"/>
                    </a:lnTo>
                    <a:lnTo>
                      <a:pt x="907" y="181"/>
                    </a:lnTo>
                    <a:lnTo>
                      <a:pt x="932" y="214"/>
                    </a:lnTo>
                    <a:lnTo>
                      <a:pt x="939" y="228"/>
                    </a:lnTo>
                    <a:lnTo>
                      <a:pt x="939" y="228"/>
                    </a:lnTo>
                    <a:lnTo>
                      <a:pt x="939" y="248"/>
                    </a:lnTo>
                    <a:lnTo>
                      <a:pt x="952" y="276"/>
                    </a:lnTo>
                    <a:lnTo>
                      <a:pt x="967" y="301"/>
                    </a:lnTo>
                    <a:lnTo>
                      <a:pt x="986" y="335"/>
                    </a:lnTo>
                    <a:lnTo>
                      <a:pt x="1006" y="368"/>
                    </a:lnTo>
                    <a:lnTo>
                      <a:pt x="1026" y="395"/>
                    </a:lnTo>
                    <a:lnTo>
                      <a:pt x="1054" y="430"/>
                    </a:lnTo>
                    <a:lnTo>
                      <a:pt x="1074" y="463"/>
                    </a:lnTo>
                    <a:lnTo>
                      <a:pt x="1093" y="490"/>
                    </a:lnTo>
                    <a:lnTo>
                      <a:pt x="1113" y="510"/>
                    </a:lnTo>
                    <a:lnTo>
                      <a:pt x="1128" y="530"/>
                    </a:lnTo>
                    <a:lnTo>
                      <a:pt x="1133" y="544"/>
                    </a:lnTo>
                    <a:lnTo>
                      <a:pt x="1141" y="544"/>
                    </a:lnTo>
                    <a:lnTo>
                      <a:pt x="1141" y="544"/>
                    </a:lnTo>
                    <a:lnTo>
                      <a:pt x="1113" y="564"/>
                    </a:lnTo>
                    <a:lnTo>
                      <a:pt x="1081" y="577"/>
                    </a:lnTo>
                    <a:lnTo>
                      <a:pt x="1061" y="577"/>
                    </a:lnTo>
                    <a:lnTo>
                      <a:pt x="1061" y="577"/>
                    </a:lnTo>
                    <a:lnTo>
                      <a:pt x="1019" y="604"/>
                    </a:lnTo>
                    <a:lnTo>
                      <a:pt x="979" y="631"/>
                    </a:lnTo>
                    <a:lnTo>
                      <a:pt x="932" y="659"/>
                    </a:lnTo>
                    <a:lnTo>
                      <a:pt x="885" y="679"/>
                    </a:lnTo>
                    <a:lnTo>
                      <a:pt x="838" y="699"/>
                    </a:lnTo>
                    <a:lnTo>
                      <a:pt x="792" y="706"/>
                    </a:lnTo>
                    <a:lnTo>
                      <a:pt x="792" y="706"/>
                    </a:lnTo>
                    <a:lnTo>
                      <a:pt x="703" y="726"/>
                    </a:lnTo>
                    <a:lnTo>
                      <a:pt x="636" y="746"/>
                    </a:lnTo>
                    <a:lnTo>
                      <a:pt x="596" y="746"/>
                    </a:lnTo>
                    <a:lnTo>
                      <a:pt x="596" y="746"/>
                    </a:lnTo>
                    <a:lnTo>
                      <a:pt x="569" y="746"/>
                    </a:lnTo>
                    <a:lnTo>
                      <a:pt x="529" y="746"/>
                    </a:lnTo>
                    <a:lnTo>
                      <a:pt x="497" y="751"/>
                    </a:lnTo>
                    <a:lnTo>
                      <a:pt x="497" y="751"/>
                    </a:lnTo>
                    <a:lnTo>
                      <a:pt x="449" y="759"/>
                    </a:lnTo>
                    <a:lnTo>
                      <a:pt x="410" y="759"/>
                    </a:lnTo>
                    <a:lnTo>
                      <a:pt x="375" y="759"/>
                    </a:lnTo>
                    <a:lnTo>
                      <a:pt x="375" y="759"/>
                    </a:lnTo>
                    <a:lnTo>
                      <a:pt x="341" y="759"/>
                    </a:lnTo>
                    <a:lnTo>
                      <a:pt x="301" y="751"/>
                    </a:lnTo>
                    <a:lnTo>
                      <a:pt x="268" y="751"/>
                    </a:lnTo>
                    <a:lnTo>
                      <a:pt x="268" y="751"/>
                    </a:lnTo>
                    <a:lnTo>
                      <a:pt x="214" y="751"/>
                    </a:lnTo>
                    <a:lnTo>
                      <a:pt x="154" y="751"/>
                    </a:lnTo>
                    <a:lnTo>
                      <a:pt x="87" y="746"/>
                    </a:lnTo>
                    <a:lnTo>
                      <a:pt x="87" y="746"/>
                    </a:lnTo>
                    <a:lnTo>
                      <a:pt x="47" y="706"/>
                    </a:lnTo>
                    <a:lnTo>
                      <a:pt x="20" y="631"/>
                    </a:lnTo>
                    <a:lnTo>
                      <a:pt x="5" y="544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5" y="463"/>
                    </a:lnTo>
                    <a:lnTo>
                      <a:pt x="25" y="423"/>
                    </a:lnTo>
                    <a:lnTo>
                      <a:pt x="52" y="390"/>
                    </a:lnTo>
                    <a:lnTo>
                      <a:pt x="79" y="355"/>
                    </a:lnTo>
                    <a:lnTo>
                      <a:pt x="92" y="343"/>
                    </a:lnTo>
                    <a:close/>
                  </a:path>
                </a:pathLst>
              </a:custGeom>
              <a:solidFill>
                <a:srgbClr val="B6E6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0" name="Freeform 828"/>
              <p:cNvSpPr>
                <a:spLocks/>
              </p:cNvSpPr>
              <p:nvPr/>
            </p:nvSpPr>
            <p:spPr bwMode="auto">
              <a:xfrm>
                <a:off x="3697" y="2436"/>
                <a:ext cx="558" cy="379"/>
              </a:xfrm>
              <a:custGeom>
                <a:avLst/>
                <a:gdLst>
                  <a:gd name="T0" fmla="*/ 1108 w 1116"/>
                  <a:gd name="T1" fmla="*/ 544 h 759"/>
                  <a:gd name="T2" fmla="*/ 1088 w 1116"/>
                  <a:gd name="T3" fmla="*/ 510 h 759"/>
                  <a:gd name="T4" fmla="*/ 1049 w 1116"/>
                  <a:gd name="T5" fmla="*/ 463 h 759"/>
                  <a:gd name="T6" fmla="*/ 1001 w 1116"/>
                  <a:gd name="T7" fmla="*/ 395 h 759"/>
                  <a:gd name="T8" fmla="*/ 961 w 1116"/>
                  <a:gd name="T9" fmla="*/ 335 h 759"/>
                  <a:gd name="T10" fmla="*/ 927 w 1116"/>
                  <a:gd name="T11" fmla="*/ 276 h 759"/>
                  <a:gd name="T12" fmla="*/ 914 w 1116"/>
                  <a:gd name="T13" fmla="*/ 228 h 759"/>
                  <a:gd name="T14" fmla="*/ 907 w 1116"/>
                  <a:gd name="T15" fmla="*/ 214 h 759"/>
                  <a:gd name="T16" fmla="*/ 847 w 1116"/>
                  <a:gd name="T17" fmla="*/ 161 h 759"/>
                  <a:gd name="T18" fmla="*/ 807 w 1116"/>
                  <a:gd name="T19" fmla="*/ 201 h 759"/>
                  <a:gd name="T20" fmla="*/ 787 w 1116"/>
                  <a:gd name="T21" fmla="*/ 187 h 759"/>
                  <a:gd name="T22" fmla="*/ 733 w 1116"/>
                  <a:gd name="T23" fmla="*/ 161 h 759"/>
                  <a:gd name="T24" fmla="*/ 658 w 1116"/>
                  <a:gd name="T25" fmla="*/ 119 h 759"/>
                  <a:gd name="T26" fmla="*/ 564 w 1116"/>
                  <a:gd name="T27" fmla="*/ 74 h 759"/>
                  <a:gd name="T28" fmla="*/ 452 w 1116"/>
                  <a:gd name="T29" fmla="*/ 32 h 759"/>
                  <a:gd name="T30" fmla="*/ 343 w 1116"/>
                  <a:gd name="T31" fmla="*/ 7 h 759"/>
                  <a:gd name="T32" fmla="*/ 229 w 1116"/>
                  <a:gd name="T33" fmla="*/ 0 h 759"/>
                  <a:gd name="T34" fmla="*/ 203 w 1116"/>
                  <a:gd name="T35" fmla="*/ 12 h 759"/>
                  <a:gd name="T36" fmla="*/ 109 w 1116"/>
                  <a:gd name="T37" fmla="*/ 94 h 759"/>
                  <a:gd name="T38" fmla="*/ 94 w 1116"/>
                  <a:gd name="T39" fmla="*/ 181 h 759"/>
                  <a:gd name="T40" fmla="*/ 89 w 1116"/>
                  <a:gd name="T41" fmla="*/ 343 h 759"/>
                  <a:gd name="T42" fmla="*/ 74 w 1116"/>
                  <a:gd name="T43" fmla="*/ 355 h 759"/>
                  <a:gd name="T44" fmla="*/ 27 w 1116"/>
                  <a:gd name="T45" fmla="*/ 423 h 759"/>
                  <a:gd name="T46" fmla="*/ 0 w 1116"/>
                  <a:gd name="T47" fmla="*/ 490 h 759"/>
                  <a:gd name="T48" fmla="*/ 7 w 1116"/>
                  <a:gd name="T49" fmla="*/ 570 h 759"/>
                  <a:gd name="T50" fmla="*/ 89 w 1116"/>
                  <a:gd name="T51" fmla="*/ 746 h 759"/>
                  <a:gd name="T52" fmla="*/ 141 w 1116"/>
                  <a:gd name="T53" fmla="*/ 751 h 759"/>
                  <a:gd name="T54" fmla="*/ 243 w 1116"/>
                  <a:gd name="T55" fmla="*/ 751 h 759"/>
                  <a:gd name="T56" fmla="*/ 276 w 1116"/>
                  <a:gd name="T57" fmla="*/ 751 h 759"/>
                  <a:gd name="T58" fmla="*/ 350 w 1116"/>
                  <a:gd name="T59" fmla="*/ 759 h 759"/>
                  <a:gd name="T60" fmla="*/ 385 w 1116"/>
                  <a:gd name="T61" fmla="*/ 759 h 759"/>
                  <a:gd name="T62" fmla="*/ 472 w 1116"/>
                  <a:gd name="T63" fmla="*/ 751 h 759"/>
                  <a:gd name="T64" fmla="*/ 504 w 1116"/>
                  <a:gd name="T65" fmla="*/ 746 h 759"/>
                  <a:gd name="T66" fmla="*/ 571 w 1116"/>
                  <a:gd name="T67" fmla="*/ 746 h 759"/>
                  <a:gd name="T68" fmla="*/ 611 w 1116"/>
                  <a:gd name="T69" fmla="*/ 746 h 759"/>
                  <a:gd name="T70" fmla="*/ 767 w 1116"/>
                  <a:gd name="T71" fmla="*/ 706 h 759"/>
                  <a:gd name="T72" fmla="*/ 860 w 1116"/>
                  <a:gd name="T73" fmla="*/ 679 h 759"/>
                  <a:gd name="T74" fmla="*/ 1036 w 1116"/>
                  <a:gd name="T75" fmla="*/ 577 h 759"/>
                  <a:gd name="T76" fmla="*/ 1056 w 1116"/>
                  <a:gd name="T77" fmla="*/ 577 h 759"/>
                  <a:gd name="T78" fmla="*/ 1116 w 1116"/>
                  <a:gd name="T79" fmla="*/ 544 h 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16" h="759">
                    <a:moveTo>
                      <a:pt x="1116" y="544"/>
                    </a:moveTo>
                    <a:lnTo>
                      <a:pt x="1108" y="544"/>
                    </a:lnTo>
                    <a:lnTo>
                      <a:pt x="1103" y="530"/>
                    </a:lnTo>
                    <a:lnTo>
                      <a:pt x="1088" y="510"/>
                    </a:lnTo>
                    <a:lnTo>
                      <a:pt x="1068" y="490"/>
                    </a:lnTo>
                    <a:lnTo>
                      <a:pt x="1049" y="463"/>
                    </a:lnTo>
                    <a:lnTo>
                      <a:pt x="1029" y="430"/>
                    </a:lnTo>
                    <a:lnTo>
                      <a:pt x="1001" y="395"/>
                    </a:lnTo>
                    <a:lnTo>
                      <a:pt x="981" y="368"/>
                    </a:lnTo>
                    <a:lnTo>
                      <a:pt x="961" y="335"/>
                    </a:lnTo>
                    <a:lnTo>
                      <a:pt x="942" y="301"/>
                    </a:lnTo>
                    <a:lnTo>
                      <a:pt x="927" y="276"/>
                    </a:lnTo>
                    <a:lnTo>
                      <a:pt x="914" y="248"/>
                    </a:lnTo>
                    <a:lnTo>
                      <a:pt x="914" y="228"/>
                    </a:lnTo>
                    <a:lnTo>
                      <a:pt x="914" y="228"/>
                    </a:lnTo>
                    <a:lnTo>
                      <a:pt x="907" y="214"/>
                    </a:lnTo>
                    <a:lnTo>
                      <a:pt x="882" y="181"/>
                    </a:lnTo>
                    <a:lnTo>
                      <a:pt x="847" y="161"/>
                    </a:lnTo>
                    <a:lnTo>
                      <a:pt x="847" y="161"/>
                    </a:lnTo>
                    <a:lnTo>
                      <a:pt x="807" y="201"/>
                    </a:lnTo>
                    <a:lnTo>
                      <a:pt x="800" y="201"/>
                    </a:lnTo>
                    <a:lnTo>
                      <a:pt x="787" y="187"/>
                    </a:lnTo>
                    <a:lnTo>
                      <a:pt x="767" y="181"/>
                    </a:lnTo>
                    <a:lnTo>
                      <a:pt x="733" y="161"/>
                    </a:lnTo>
                    <a:lnTo>
                      <a:pt x="700" y="141"/>
                    </a:lnTo>
                    <a:lnTo>
                      <a:pt x="658" y="119"/>
                    </a:lnTo>
                    <a:lnTo>
                      <a:pt x="611" y="99"/>
                    </a:lnTo>
                    <a:lnTo>
                      <a:pt x="564" y="74"/>
                    </a:lnTo>
                    <a:lnTo>
                      <a:pt x="512" y="52"/>
                    </a:lnTo>
                    <a:lnTo>
                      <a:pt x="452" y="32"/>
                    </a:lnTo>
                    <a:lnTo>
                      <a:pt x="397" y="20"/>
                    </a:lnTo>
                    <a:lnTo>
                      <a:pt x="343" y="7"/>
                    </a:lnTo>
                    <a:lnTo>
                      <a:pt x="283" y="0"/>
                    </a:lnTo>
                    <a:lnTo>
                      <a:pt x="229" y="0"/>
                    </a:lnTo>
                    <a:lnTo>
                      <a:pt x="229" y="0"/>
                    </a:lnTo>
                    <a:lnTo>
                      <a:pt x="203" y="12"/>
                    </a:lnTo>
                    <a:lnTo>
                      <a:pt x="149" y="47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94" y="181"/>
                    </a:lnTo>
                    <a:lnTo>
                      <a:pt x="94" y="288"/>
                    </a:lnTo>
                    <a:lnTo>
                      <a:pt x="89" y="343"/>
                    </a:lnTo>
                    <a:lnTo>
                      <a:pt x="89" y="343"/>
                    </a:lnTo>
                    <a:lnTo>
                      <a:pt x="74" y="355"/>
                    </a:lnTo>
                    <a:lnTo>
                      <a:pt x="47" y="390"/>
                    </a:lnTo>
                    <a:lnTo>
                      <a:pt x="27" y="423"/>
                    </a:lnTo>
                    <a:lnTo>
                      <a:pt x="7" y="463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7" y="570"/>
                    </a:lnTo>
                    <a:lnTo>
                      <a:pt x="42" y="684"/>
                    </a:lnTo>
                    <a:lnTo>
                      <a:pt x="89" y="746"/>
                    </a:lnTo>
                    <a:lnTo>
                      <a:pt x="89" y="746"/>
                    </a:lnTo>
                    <a:lnTo>
                      <a:pt x="141" y="751"/>
                    </a:lnTo>
                    <a:lnTo>
                      <a:pt x="196" y="751"/>
                    </a:lnTo>
                    <a:lnTo>
                      <a:pt x="243" y="751"/>
                    </a:lnTo>
                    <a:lnTo>
                      <a:pt x="243" y="751"/>
                    </a:lnTo>
                    <a:lnTo>
                      <a:pt x="276" y="751"/>
                    </a:lnTo>
                    <a:lnTo>
                      <a:pt x="316" y="759"/>
                    </a:lnTo>
                    <a:lnTo>
                      <a:pt x="350" y="759"/>
                    </a:lnTo>
                    <a:lnTo>
                      <a:pt x="350" y="759"/>
                    </a:lnTo>
                    <a:lnTo>
                      <a:pt x="385" y="759"/>
                    </a:lnTo>
                    <a:lnTo>
                      <a:pt x="424" y="759"/>
                    </a:lnTo>
                    <a:lnTo>
                      <a:pt x="472" y="751"/>
                    </a:lnTo>
                    <a:lnTo>
                      <a:pt x="472" y="751"/>
                    </a:lnTo>
                    <a:lnTo>
                      <a:pt x="504" y="746"/>
                    </a:lnTo>
                    <a:lnTo>
                      <a:pt x="544" y="746"/>
                    </a:lnTo>
                    <a:lnTo>
                      <a:pt x="571" y="746"/>
                    </a:lnTo>
                    <a:lnTo>
                      <a:pt x="571" y="746"/>
                    </a:lnTo>
                    <a:lnTo>
                      <a:pt x="611" y="746"/>
                    </a:lnTo>
                    <a:lnTo>
                      <a:pt x="678" y="726"/>
                    </a:lnTo>
                    <a:lnTo>
                      <a:pt x="767" y="706"/>
                    </a:lnTo>
                    <a:lnTo>
                      <a:pt x="767" y="706"/>
                    </a:lnTo>
                    <a:lnTo>
                      <a:pt x="860" y="679"/>
                    </a:lnTo>
                    <a:lnTo>
                      <a:pt x="954" y="631"/>
                    </a:lnTo>
                    <a:lnTo>
                      <a:pt x="1036" y="577"/>
                    </a:lnTo>
                    <a:lnTo>
                      <a:pt x="1036" y="577"/>
                    </a:lnTo>
                    <a:lnTo>
                      <a:pt x="1056" y="577"/>
                    </a:lnTo>
                    <a:lnTo>
                      <a:pt x="1088" y="564"/>
                    </a:lnTo>
                    <a:lnTo>
                      <a:pt x="1116" y="544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1" name="Freeform 829"/>
              <p:cNvSpPr>
                <a:spLocks/>
              </p:cNvSpPr>
              <p:nvPr/>
            </p:nvSpPr>
            <p:spPr bwMode="auto">
              <a:xfrm>
                <a:off x="3799" y="2762"/>
                <a:ext cx="151" cy="53"/>
              </a:xfrm>
              <a:custGeom>
                <a:avLst/>
                <a:gdLst>
                  <a:gd name="T0" fmla="*/ 301 w 301"/>
                  <a:gd name="T1" fmla="*/ 95 h 108"/>
                  <a:gd name="T2" fmla="*/ 289 w 301"/>
                  <a:gd name="T3" fmla="*/ 95 h 108"/>
                  <a:gd name="T4" fmla="*/ 274 w 301"/>
                  <a:gd name="T5" fmla="*/ 100 h 108"/>
                  <a:gd name="T6" fmla="*/ 269 w 301"/>
                  <a:gd name="T7" fmla="*/ 100 h 108"/>
                  <a:gd name="T8" fmla="*/ 269 w 301"/>
                  <a:gd name="T9" fmla="*/ 100 h 108"/>
                  <a:gd name="T10" fmla="*/ 249 w 301"/>
                  <a:gd name="T11" fmla="*/ 100 h 108"/>
                  <a:gd name="T12" fmla="*/ 227 w 301"/>
                  <a:gd name="T13" fmla="*/ 108 h 108"/>
                  <a:gd name="T14" fmla="*/ 207 w 301"/>
                  <a:gd name="T15" fmla="*/ 108 h 108"/>
                  <a:gd name="T16" fmla="*/ 207 w 301"/>
                  <a:gd name="T17" fmla="*/ 108 h 108"/>
                  <a:gd name="T18" fmla="*/ 182 w 301"/>
                  <a:gd name="T19" fmla="*/ 100 h 108"/>
                  <a:gd name="T20" fmla="*/ 134 w 301"/>
                  <a:gd name="T21" fmla="*/ 80 h 108"/>
                  <a:gd name="T22" fmla="*/ 80 w 301"/>
                  <a:gd name="T23" fmla="*/ 55 h 108"/>
                  <a:gd name="T24" fmla="*/ 80 w 301"/>
                  <a:gd name="T25" fmla="*/ 55 h 108"/>
                  <a:gd name="T26" fmla="*/ 40 w 301"/>
                  <a:gd name="T27" fmla="*/ 40 h 108"/>
                  <a:gd name="T28" fmla="*/ 13 w 301"/>
                  <a:gd name="T29" fmla="*/ 28 h 108"/>
                  <a:gd name="T30" fmla="*/ 0 w 301"/>
                  <a:gd name="T31" fmla="*/ 13 h 108"/>
                  <a:gd name="T32" fmla="*/ 0 w 301"/>
                  <a:gd name="T33" fmla="*/ 13 h 108"/>
                  <a:gd name="T34" fmla="*/ 6 w 301"/>
                  <a:gd name="T35" fmla="*/ 0 h 108"/>
                  <a:gd name="T36" fmla="*/ 40 w 301"/>
                  <a:gd name="T37" fmla="*/ 0 h 108"/>
                  <a:gd name="T38" fmla="*/ 80 w 301"/>
                  <a:gd name="T39" fmla="*/ 8 h 108"/>
                  <a:gd name="T40" fmla="*/ 80 w 301"/>
                  <a:gd name="T41" fmla="*/ 8 h 108"/>
                  <a:gd name="T42" fmla="*/ 134 w 301"/>
                  <a:gd name="T43" fmla="*/ 33 h 108"/>
                  <a:gd name="T44" fmla="*/ 207 w 301"/>
                  <a:gd name="T45" fmla="*/ 55 h 108"/>
                  <a:gd name="T46" fmla="*/ 274 w 301"/>
                  <a:gd name="T47" fmla="*/ 75 h 108"/>
                  <a:gd name="T48" fmla="*/ 274 w 301"/>
                  <a:gd name="T49" fmla="*/ 75 h 108"/>
                  <a:gd name="T50" fmla="*/ 301 w 301"/>
                  <a:gd name="T51" fmla="*/ 88 h 108"/>
                  <a:gd name="T52" fmla="*/ 301 w 301"/>
                  <a:gd name="T53" fmla="*/ 95 h 108"/>
                  <a:gd name="T54" fmla="*/ 301 w 301"/>
                  <a:gd name="T55" fmla="*/ 9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301" h="108">
                    <a:moveTo>
                      <a:pt x="301" y="95"/>
                    </a:moveTo>
                    <a:lnTo>
                      <a:pt x="289" y="95"/>
                    </a:lnTo>
                    <a:lnTo>
                      <a:pt x="274" y="100"/>
                    </a:lnTo>
                    <a:lnTo>
                      <a:pt x="269" y="100"/>
                    </a:lnTo>
                    <a:lnTo>
                      <a:pt x="269" y="100"/>
                    </a:lnTo>
                    <a:lnTo>
                      <a:pt x="249" y="100"/>
                    </a:lnTo>
                    <a:lnTo>
                      <a:pt x="227" y="108"/>
                    </a:lnTo>
                    <a:lnTo>
                      <a:pt x="207" y="108"/>
                    </a:lnTo>
                    <a:lnTo>
                      <a:pt x="207" y="108"/>
                    </a:lnTo>
                    <a:lnTo>
                      <a:pt x="182" y="100"/>
                    </a:lnTo>
                    <a:lnTo>
                      <a:pt x="134" y="80"/>
                    </a:lnTo>
                    <a:lnTo>
                      <a:pt x="80" y="55"/>
                    </a:lnTo>
                    <a:lnTo>
                      <a:pt x="80" y="55"/>
                    </a:lnTo>
                    <a:lnTo>
                      <a:pt x="40" y="40"/>
                    </a:lnTo>
                    <a:lnTo>
                      <a:pt x="13" y="28"/>
                    </a:lnTo>
                    <a:lnTo>
                      <a:pt x="0" y="13"/>
                    </a:lnTo>
                    <a:lnTo>
                      <a:pt x="0" y="13"/>
                    </a:lnTo>
                    <a:lnTo>
                      <a:pt x="6" y="0"/>
                    </a:lnTo>
                    <a:lnTo>
                      <a:pt x="40" y="0"/>
                    </a:lnTo>
                    <a:lnTo>
                      <a:pt x="80" y="8"/>
                    </a:lnTo>
                    <a:lnTo>
                      <a:pt x="80" y="8"/>
                    </a:lnTo>
                    <a:lnTo>
                      <a:pt x="134" y="33"/>
                    </a:lnTo>
                    <a:lnTo>
                      <a:pt x="207" y="55"/>
                    </a:lnTo>
                    <a:lnTo>
                      <a:pt x="274" y="75"/>
                    </a:lnTo>
                    <a:lnTo>
                      <a:pt x="274" y="75"/>
                    </a:lnTo>
                    <a:lnTo>
                      <a:pt x="301" y="88"/>
                    </a:lnTo>
                    <a:lnTo>
                      <a:pt x="301" y="95"/>
                    </a:lnTo>
                    <a:lnTo>
                      <a:pt x="301" y="95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2" name="Freeform 830"/>
              <p:cNvSpPr>
                <a:spLocks/>
              </p:cNvSpPr>
              <p:nvPr/>
            </p:nvSpPr>
            <p:spPr bwMode="auto">
              <a:xfrm>
                <a:off x="3997" y="2614"/>
                <a:ext cx="218" cy="195"/>
              </a:xfrm>
              <a:custGeom>
                <a:avLst/>
                <a:gdLst>
                  <a:gd name="T0" fmla="*/ 437 w 437"/>
                  <a:gd name="T1" fmla="*/ 222 h 391"/>
                  <a:gd name="T2" fmla="*/ 395 w 437"/>
                  <a:gd name="T3" fmla="*/ 249 h 391"/>
                  <a:gd name="T4" fmla="*/ 355 w 437"/>
                  <a:gd name="T5" fmla="*/ 276 h 391"/>
                  <a:gd name="T6" fmla="*/ 308 w 437"/>
                  <a:gd name="T7" fmla="*/ 304 h 391"/>
                  <a:gd name="T8" fmla="*/ 261 w 437"/>
                  <a:gd name="T9" fmla="*/ 324 h 391"/>
                  <a:gd name="T10" fmla="*/ 214 w 437"/>
                  <a:gd name="T11" fmla="*/ 344 h 391"/>
                  <a:gd name="T12" fmla="*/ 168 w 437"/>
                  <a:gd name="T13" fmla="*/ 351 h 391"/>
                  <a:gd name="T14" fmla="*/ 168 w 437"/>
                  <a:gd name="T15" fmla="*/ 351 h 391"/>
                  <a:gd name="T16" fmla="*/ 101 w 437"/>
                  <a:gd name="T17" fmla="*/ 371 h 391"/>
                  <a:gd name="T18" fmla="*/ 40 w 437"/>
                  <a:gd name="T19" fmla="*/ 384 h 391"/>
                  <a:gd name="T20" fmla="*/ 0 w 437"/>
                  <a:gd name="T21" fmla="*/ 391 h 391"/>
                  <a:gd name="T22" fmla="*/ 0 w 437"/>
                  <a:gd name="T23" fmla="*/ 391 h 391"/>
                  <a:gd name="T24" fmla="*/ 20 w 437"/>
                  <a:gd name="T25" fmla="*/ 376 h 391"/>
                  <a:gd name="T26" fmla="*/ 59 w 437"/>
                  <a:gd name="T27" fmla="*/ 351 h 391"/>
                  <a:gd name="T28" fmla="*/ 94 w 437"/>
                  <a:gd name="T29" fmla="*/ 316 h 391"/>
                  <a:gd name="T30" fmla="*/ 94 w 437"/>
                  <a:gd name="T31" fmla="*/ 316 h 391"/>
                  <a:gd name="T32" fmla="*/ 107 w 437"/>
                  <a:gd name="T33" fmla="*/ 304 h 391"/>
                  <a:gd name="T34" fmla="*/ 114 w 437"/>
                  <a:gd name="T35" fmla="*/ 284 h 391"/>
                  <a:gd name="T36" fmla="*/ 121 w 437"/>
                  <a:gd name="T37" fmla="*/ 269 h 391"/>
                  <a:gd name="T38" fmla="*/ 121 w 437"/>
                  <a:gd name="T39" fmla="*/ 269 h 391"/>
                  <a:gd name="T40" fmla="*/ 121 w 437"/>
                  <a:gd name="T41" fmla="*/ 242 h 391"/>
                  <a:gd name="T42" fmla="*/ 107 w 437"/>
                  <a:gd name="T43" fmla="*/ 215 h 391"/>
                  <a:gd name="T44" fmla="*/ 101 w 437"/>
                  <a:gd name="T45" fmla="*/ 182 h 391"/>
                  <a:gd name="T46" fmla="*/ 101 w 437"/>
                  <a:gd name="T47" fmla="*/ 182 h 391"/>
                  <a:gd name="T48" fmla="*/ 79 w 437"/>
                  <a:gd name="T49" fmla="*/ 142 h 391"/>
                  <a:gd name="T50" fmla="*/ 74 w 437"/>
                  <a:gd name="T51" fmla="*/ 88 h 391"/>
                  <a:gd name="T52" fmla="*/ 107 w 437"/>
                  <a:gd name="T53" fmla="*/ 48 h 391"/>
                  <a:gd name="T54" fmla="*/ 107 w 437"/>
                  <a:gd name="T55" fmla="*/ 48 h 391"/>
                  <a:gd name="T56" fmla="*/ 161 w 437"/>
                  <a:gd name="T57" fmla="*/ 28 h 391"/>
                  <a:gd name="T58" fmla="*/ 228 w 437"/>
                  <a:gd name="T59" fmla="*/ 8 h 391"/>
                  <a:gd name="T60" fmla="*/ 288 w 437"/>
                  <a:gd name="T61" fmla="*/ 0 h 391"/>
                  <a:gd name="T62" fmla="*/ 328 w 437"/>
                  <a:gd name="T63" fmla="*/ 8 h 391"/>
                  <a:gd name="T64" fmla="*/ 328 w 437"/>
                  <a:gd name="T65" fmla="*/ 8 h 391"/>
                  <a:gd name="T66" fmla="*/ 343 w 437"/>
                  <a:gd name="T67" fmla="*/ 35 h 391"/>
                  <a:gd name="T68" fmla="*/ 370 w 437"/>
                  <a:gd name="T69" fmla="*/ 75 h 391"/>
                  <a:gd name="T70" fmla="*/ 390 w 437"/>
                  <a:gd name="T71" fmla="*/ 115 h 391"/>
                  <a:gd name="T72" fmla="*/ 410 w 437"/>
                  <a:gd name="T73" fmla="*/ 155 h 391"/>
                  <a:gd name="T74" fmla="*/ 430 w 437"/>
                  <a:gd name="T75" fmla="*/ 189 h 391"/>
                  <a:gd name="T76" fmla="*/ 437 w 437"/>
                  <a:gd name="T77" fmla="*/ 195 h 391"/>
                  <a:gd name="T78" fmla="*/ 437 w 437"/>
                  <a:gd name="T79" fmla="*/ 195 h 391"/>
                  <a:gd name="T80" fmla="*/ 437 w 437"/>
                  <a:gd name="T81" fmla="*/ 222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37" h="391">
                    <a:moveTo>
                      <a:pt x="437" y="222"/>
                    </a:moveTo>
                    <a:lnTo>
                      <a:pt x="395" y="249"/>
                    </a:lnTo>
                    <a:lnTo>
                      <a:pt x="355" y="276"/>
                    </a:lnTo>
                    <a:lnTo>
                      <a:pt x="308" y="304"/>
                    </a:lnTo>
                    <a:lnTo>
                      <a:pt x="261" y="324"/>
                    </a:lnTo>
                    <a:lnTo>
                      <a:pt x="214" y="344"/>
                    </a:lnTo>
                    <a:lnTo>
                      <a:pt x="168" y="351"/>
                    </a:lnTo>
                    <a:lnTo>
                      <a:pt x="168" y="351"/>
                    </a:lnTo>
                    <a:lnTo>
                      <a:pt x="101" y="371"/>
                    </a:lnTo>
                    <a:lnTo>
                      <a:pt x="40" y="384"/>
                    </a:lnTo>
                    <a:lnTo>
                      <a:pt x="0" y="391"/>
                    </a:lnTo>
                    <a:lnTo>
                      <a:pt x="0" y="391"/>
                    </a:lnTo>
                    <a:lnTo>
                      <a:pt x="20" y="376"/>
                    </a:lnTo>
                    <a:lnTo>
                      <a:pt x="59" y="351"/>
                    </a:lnTo>
                    <a:lnTo>
                      <a:pt x="94" y="316"/>
                    </a:lnTo>
                    <a:lnTo>
                      <a:pt x="94" y="316"/>
                    </a:lnTo>
                    <a:lnTo>
                      <a:pt x="107" y="304"/>
                    </a:lnTo>
                    <a:lnTo>
                      <a:pt x="114" y="284"/>
                    </a:lnTo>
                    <a:lnTo>
                      <a:pt x="121" y="269"/>
                    </a:lnTo>
                    <a:lnTo>
                      <a:pt x="121" y="269"/>
                    </a:lnTo>
                    <a:lnTo>
                      <a:pt x="121" y="242"/>
                    </a:lnTo>
                    <a:lnTo>
                      <a:pt x="107" y="215"/>
                    </a:lnTo>
                    <a:lnTo>
                      <a:pt x="101" y="182"/>
                    </a:lnTo>
                    <a:lnTo>
                      <a:pt x="101" y="182"/>
                    </a:lnTo>
                    <a:lnTo>
                      <a:pt x="79" y="142"/>
                    </a:lnTo>
                    <a:lnTo>
                      <a:pt x="74" y="88"/>
                    </a:lnTo>
                    <a:lnTo>
                      <a:pt x="107" y="48"/>
                    </a:lnTo>
                    <a:lnTo>
                      <a:pt x="107" y="48"/>
                    </a:lnTo>
                    <a:lnTo>
                      <a:pt x="161" y="28"/>
                    </a:lnTo>
                    <a:lnTo>
                      <a:pt x="228" y="8"/>
                    </a:lnTo>
                    <a:lnTo>
                      <a:pt x="288" y="0"/>
                    </a:lnTo>
                    <a:lnTo>
                      <a:pt x="328" y="8"/>
                    </a:lnTo>
                    <a:lnTo>
                      <a:pt x="328" y="8"/>
                    </a:lnTo>
                    <a:lnTo>
                      <a:pt x="343" y="35"/>
                    </a:lnTo>
                    <a:lnTo>
                      <a:pt x="370" y="75"/>
                    </a:lnTo>
                    <a:lnTo>
                      <a:pt x="390" y="115"/>
                    </a:lnTo>
                    <a:lnTo>
                      <a:pt x="410" y="155"/>
                    </a:lnTo>
                    <a:lnTo>
                      <a:pt x="430" y="189"/>
                    </a:lnTo>
                    <a:lnTo>
                      <a:pt x="437" y="195"/>
                    </a:lnTo>
                    <a:lnTo>
                      <a:pt x="437" y="195"/>
                    </a:lnTo>
                    <a:lnTo>
                      <a:pt x="437" y="222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3" name="Freeform 831"/>
              <p:cNvSpPr>
                <a:spLocks/>
              </p:cNvSpPr>
              <p:nvPr/>
            </p:nvSpPr>
            <p:spPr bwMode="auto">
              <a:xfrm>
                <a:off x="3748" y="2789"/>
                <a:ext cx="77" cy="23"/>
              </a:xfrm>
              <a:custGeom>
                <a:avLst/>
                <a:gdLst>
                  <a:gd name="T0" fmla="*/ 74 w 154"/>
                  <a:gd name="T1" fmla="*/ 45 h 45"/>
                  <a:gd name="T2" fmla="*/ 94 w 154"/>
                  <a:gd name="T3" fmla="*/ 45 h 45"/>
                  <a:gd name="T4" fmla="*/ 121 w 154"/>
                  <a:gd name="T5" fmla="*/ 45 h 45"/>
                  <a:gd name="T6" fmla="*/ 141 w 154"/>
                  <a:gd name="T7" fmla="*/ 45 h 45"/>
                  <a:gd name="T8" fmla="*/ 141 w 154"/>
                  <a:gd name="T9" fmla="*/ 45 h 45"/>
                  <a:gd name="T10" fmla="*/ 141 w 154"/>
                  <a:gd name="T11" fmla="*/ 45 h 45"/>
                  <a:gd name="T12" fmla="*/ 146 w 154"/>
                  <a:gd name="T13" fmla="*/ 45 h 45"/>
                  <a:gd name="T14" fmla="*/ 154 w 154"/>
                  <a:gd name="T15" fmla="*/ 45 h 45"/>
                  <a:gd name="T16" fmla="*/ 154 w 154"/>
                  <a:gd name="T17" fmla="*/ 45 h 45"/>
                  <a:gd name="T18" fmla="*/ 127 w 154"/>
                  <a:gd name="T19" fmla="*/ 40 h 45"/>
                  <a:gd name="T20" fmla="*/ 79 w 154"/>
                  <a:gd name="T21" fmla="*/ 20 h 45"/>
                  <a:gd name="T22" fmla="*/ 39 w 154"/>
                  <a:gd name="T23" fmla="*/ 0 h 45"/>
                  <a:gd name="T24" fmla="*/ 39 w 154"/>
                  <a:gd name="T25" fmla="*/ 0 h 45"/>
                  <a:gd name="T26" fmla="*/ 7 w 154"/>
                  <a:gd name="T27" fmla="*/ 0 h 45"/>
                  <a:gd name="T28" fmla="*/ 0 w 154"/>
                  <a:gd name="T29" fmla="*/ 13 h 45"/>
                  <a:gd name="T30" fmla="*/ 54 w 154"/>
                  <a:gd name="T31" fmla="*/ 40 h 45"/>
                  <a:gd name="T32" fmla="*/ 54 w 154"/>
                  <a:gd name="T33" fmla="*/ 40 h 45"/>
                  <a:gd name="T34" fmla="*/ 74 w 154"/>
                  <a:gd name="T3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54" h="45">
                    <a:moveTo>
                      <a:pt x="74" y="45"/>
                    </a:moveTo>
                    <a:lnTo>
                      <a:pt x="94" y="45"/>
                    </a:lnTo>
                    <a:lnTo>
                      <a:pt x="121" y="45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1" y="45"/>
                    </a:lnTo>
                    <a:lnTo>
                      <a:pt x="146" y="45"/>
                    </a:lnTo>
                    <a:lnTo>
                      <a:pt x="154" y="45"/>
                    </a:lnTo>
                    <a:lnTo>
                      <a:pt x="154" y="45"/>
                    </a:lnTo>
                    <a:lnTo>
                      <a:pt x="127" y="40"/>
                    </a:lnTo>
                    <a:lnTo>
                      <a:pt x="79" y="20"/>
                    </a:lnTo>
                    <a:lnTo>
                      <a:pt x="39" y="0"/>
                    </a:lnTo>
                    <a:lnTo>
                      <a:pt x="39" y="0"/>
                    </a:lnTo>
                    <a:lnTo>
                      <a:pt x="7" y="0"/>
                    </a:lnTo>
                    <a:lnTo>
                      <a:pt x="0" y="13"/>
                    </a:lnTo>
                    <a:lnTo>
                      <a:pt x="54" y="40"/>
                    </a:lnTo>
                    <a:lnTo>
                      <a:pt x="54" y="40"/>
                    </a:lnTo>
                    <a:lnTo>
                      <a:pt x="74" y="45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4" name="Freeform 832"/>
              <p:cNvSpPr>
                <a:spLocks/>
              </p:cNvSpPr>
              <p:nvPr/>
            </p:nvSpPr>
            <p:spPr bwMode="auto">
              <a:xfrm>
                <a:off x="3742" y="2570"/>
                <a:ext cx="265" cy="87"/>
              </a:xfrm>
              <a:custGeom>
                <a:avLst/>
                <a:gdLst>
                  <a:gd name="T0" fmla="*/ 25 w 530"/>
                  <a:gd name="T1" fmla="*/ 80 h 175"/>
                  <a:gd name="T2" fmla="*/ 40 w 530"/>
                  <a:gd name="T3" fmla="*/ 75 h 175"/>
                  <a:gd name="T4" fmla="*/ 72 w 530"/>
                  <a:gd name="T5" fmla="*/ 60 h 175"/>
                  <a:gd name="T6" fmla="*/ 107 w 530"/>
                  <a:gd name="T7" fmla="*/ 48 h 175"/>
                  <a:gd name="T8" fmla="*/ 107 w 530"/>
                  <a:gd name="T9" fmla="*/ 48 h 175"/>
                  <a:gd name="T10" fmla="*/ 140 w 530"/>
                  <a:gd name="T11" fmla="*/ 28 h 175"/>
                  <a:gd name="T12" fmla="*/ 174 w 530"/>
                  <a:gd name="T13" fmla="*/ 13 h 175"/>
                  <a:gd name="T14" fmla="*/ 194 w 530"/>
                  <a:gd name="T15" fmla="*/ 13 h 175"/>
                  <a:gd name="T16" fmla="*/ 194 w 530"/>
                  <a:gd name="T17" fmla="*/ 13 h 175"/>
                  <a:gd name="T18" fmla="*/ 201 w 530"/>
                  <a:gd name="T19" fmla="*/ 28 h 175"/>
                  <a:gd name="T20" fmla="*/ 214 w 530"/>
                  <a:gd name="T21" fmla="*/ 33 h 175"/>
                  <a:gd name="T22" fmla="*/ 234 w 530"/>
                  <a:gd name="T23" fmla="*/ 28 h 175"/>
                  <a:gd name="T24" fmla="*/ 234 w 530"/>
                  <a:gd name="T25" fmla="*/ 28 h 175"/>
                  <a:gd name="T26" fmla="*/ 261 w 530"/>
                  <a:gd name="T27" fmla="*/ 20 h 175"/>
                  <a:gd name="T28" fmla="*/ 301 w 530"/>
                  <a:gd name="T29" fmla="*/ 8 h 175"/>
                  <a:gd name="T30" fmla="*/ 348 w 530"/>
                  <a:gd name="T31" fmla="*/ 0 h 175"/>
                  <a:gd name="T32" fmla="*/ 348 w 530"/>
                  <a:gd name="T33" fmla="*/ 0 h 175"/>
                  <a:gd name="T34" fmla="*/ 403 w 530"/>
                  <a:gd name="T35" fmla="*/ 0 h 175"/>
                  <a:gd name="T36" fmla="*/ 450 w 530"/>
                  <a:gd name="T37" fmla="*/ 8 h 175"/>
                  <a:gd name="T38" fmla="*/ 455 w 530"/>
                  <a:gd name="T39" fmla="*/ 13 h 175"/>
                  <a:gd name="T40" fmla="*/ 455 w 530"/>
                  <a:gd name="T41" fmla="*/ 13 h 175"/>
                  <a:gd name="T42" fmla="*/ 423 w 530"/>
                  <a:gd name="T43" fmla="*/ 33 h 175"/>
                  <a:gd name="T44" fmla="*/ 383 w 530"/>
                  <a:gd name="T45" fmla="*/ 40 h 175"/>
                  <a:gd name="T46" fmla="*/ 363 w 530"/>
                  <a:gd name="T47" fmla="*/ 48 h 175"/>
                  <a:gd name="T48" fmla="*/ 363 w 530"/>
                  <a:gd name="T49" fmla="*/ 48 h 175"/>
                  <a:gd name="T50" fmla="*/ 363 w 530"/>
                  <a:gd name="T51" fmla="*/ 55 h 175"/>
                  <a:gd name="T52" fmla="*/ 383 w 530"/>
                  <a:gd name="T53" fmla="*/ 67 h 175"/>
                  <a:gd name="T54" fmla="*/ 415 w 530"/>
                  <a:gd name="T55" fmla="*/ 75 h 175"/>
                  <a:gd name="T56" fmla="*/ 415 w 530"/>
                  <a:gd name="T57" fmla="*/ 75 h 175"/>
                  <a:gd name="T58" fmla="*/ 443 w 530"/>
                  <a:gd name="T59" fmla="*/ 87 h 175"/>
                  <a:gd name="T60" fmla="*/ 475 w 530"/>
                  <a:gd name="T61" fmla="*/ 115 h 175"/>
                  <a:gd name="T62" fmla="*/ 510 w 530"/>
                  <a:gd name="T63" fmla="*/ 147 h 175"/>
                  <a:gd name="T64" fmla="*/ 530 w 530"/>
                  <a:gd name="T65" fmla="*/ 167 h 175"/>
                  <a:gd name="T66" fmla="*/ 530 w 530"/>
                  <a:gd name="T67" fmla="*/ 167 h 175"/>
                  <a:gd name="T68" fmla="*/ 517 w 530"/>
                  <a:gd name="T69" fmla="*/ 175 h 175"/>
                  <a:gd name="T70" fmla="*/ 462 w 530"/>
                  <a:gd name="T71" fmla="*/ 162 h 175"/>
                  <a:gd name="T72" fmla="*/ 403 w 530"/>
                  <a:gd name="T73" fmla="*/ 142 h 175"/>
                  <a:gd name="T74" fmla="*/ 403 w 530"/>
                  <a:gd name="T75" fmla="*/ 142 h 175"/>
                  <a:gd name="T76" fmla="*/ 348 w 530"/>
                  <a:gd name="T77" fmla="*/ 127 h 175"/>
                  <a:gd name="T78" fmla="*/ 301 w 530"/>
                  <a:gd name="T79" fmla="*/ 107 h 175"/>
                  <a:gd name="T80" fmla="*/ 248 w 530"/>
                  <a:gd name="T81" fmla="*/ 100 h 175"/>
                  <a:gd name="T82" fmla="*/ 248 w 530"/>
                  <a:gd name="T83" fmla="*/ 100 h 175"/>
                  <a:gd name="T84" fmla="*/ 154 w 530"/>
                  <a:gd name="T85" fmla="*/ 100 h 175"/>
                  <a:gd name="T86" fmla="*/ 47 w 530"/>
                  <a:gd name="T87" fmla="*/ 95 h 175"/>
                  <a:gd name="T88" fmla="*/ 0 w 530"/>
                  <a:gd name="T89" fmla="*/ 95 h 175"/>
                  <a:gd name="T90" fmla="*/ 0 w 530"/>
                  <a:gd name="T91" fmla="*/ 95 h 175"/>
                  <a:gd name="T92" fmla="*/ 25 w 530"/>
                  <a:gd name="T93" fmla="*/ 8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30" h="175">
                    <a:moveTo>
                      <a:pt x="25" y="80"/>
                    </a:moveTo>
                    <a:lnTo>
                      <a:pt x="40" y="75"/>
                    </a:lnTo>
                    <a:lnTo>
                      <a:pt x="72" y="60"/>
                    </a:lnTo>
                    <a:lnTo>
                      <a:pt x="107" y="48"/>
                    </a:lnTo>
                    <a:lnTo>
                      <a:pt x="107" y="48"/>
                    </a:lnTo>
                    <a:lnTo>
                      <a:pt x="140" y="28"/>
                    </a:lnTo>
                    <a:lnTo>
                      <a:pt x="174" y="13"/>
                    </a:lnTo>
                    <a:lnTo>
                      <a:pt x="194" y="13"/>
                    </a:lnTo>
                    <a:lnTo>
                      <a:pt x="194" y="13"/>
                    </a:lnTo>
                    <a:lnTo>
                      <a:pt x="201" y="28"/>
                    </a:lnTo>
                    <a:lnTo>
                      <a:pt x="214" y="33"/>
                    </a:lnTo>
                    <a:lnTo>
                      <a:pt x="234" y="28"/>
                    </a:lnTo>
                    <a:lnTo>
                      <a:pt x="234" y="28"/>
                    </a:lnTo>
                    <a:lnTo>
                      <a:pt x="261" y="20"/>
                    </a:lnTo>
                    <a:lnTo>
                      <a:pt x="301" y="8"/>
                    </a:lnTo>
                    <a:lnTo>
                      <a:pt x="348" y="0"/>
                    </a:lnTo>
                    <a:lnTo>
                      <a:pt x="348" y="0"/>
                    </a:lnTo>
                    <a:lnTo>
                      <a:pt x="403" y="0"/>
                    </a:lnTo>
                    <a:lnTo>
                      <a:pt x="450" y="8"/>
                    </a:lnTo>
                    <a:lnTo>
                      <a:pt x="455" y="13"/>
                    </a:lnTo>
                    <a:lnTo>
                      <a:pt x="455" y="13"/>
                    </a:lnTo>
                    <a:lnTo>
                      <a:pt x="423" y="33"/>
                    </a:lnTo>
                    <a:lnTo>
                      <a:pt x="383" y="40"/>
                    </a:lnTo>
                    <a:lnTo>
                      <a:pt x="363" y="48"/>
                    </a:lnTo>
                    <a:lnTo>
                      <a:pt x="363" y="48"/>
                    </a:lnTo>
                    <a:lnTo>
                      <a:pt x="363" y="55"/>
                    </a:lnTo>
                    <a:lnTo>
                      <a:pt x="383" y="67"/>
                    </a:lnTo>
                    <a:lnTo>
                      <a:pt x="415" y="75"/>
                    </a:lnTo>
                    <a:lnTo>
                      <a:pt x="415" y="75"/>
                    </a:lnTo>
                    <a:lnTo>
                      <a:pt x="443" y="87"/>
                    </a:lnTo>
                    <a:lnTo>
                      <a:pt x="475" y="115"/>
                    </a:lnTo>
                    <a:lnTo>
                      <a:pt x="510" y="147"/>
                    </a:lnTo>
                    <a:lnTo>
                      <a:pt x="530" y="167"/>
                    </a:lnTo>
                    <a:lnTo>
                      <a:pt x="530" y="167"/>
                    </a:lnTo>
                    <a:lnTo>
                      <a:pt x="517" y="175"/>
                    </a:lnTo>
                    <a:lnTo>
                      <a:pt x="462" y="162"/>
                    </a:lnTo>
                    <a:lnTo>
                      <a:pt x="403" y="142"/>
                    </a:lnTo>
                    <a:lnTo>
                      <a:pt x="403" y="142"/>
                    </a:lnTo>
                    <a:lnTo>
                      <a:pt x="348" y="127"/>
                    </a:lnTo>
                    <a:lnTo>
                      <a:pt x="301" y="107"/>
                    </a:lnTo>
                    <a:lnTo>
                      <a:pt x="248" y="100"/>
                    </a:lnTo>
                    <a:lnTo>
                      <a:pt x="248" y="100"/>
                    </a:lnTo>
                    <a:lnTo>
                      <a:pt x="154" y="100"/>
                    </a:lnTo>
                    <a:lnTo>
                      <a:pt x="47" y="95"/>
                    </a:lnTo>
                    <a:lnTo>
                      <a:pt x="0" y="95"/>
                    </a:lnTo>
                    <a:lnTo>
                      <a:pt x="0" y="95"/>
                    </a:lnTo>
                    <a:lnTo>
                      <a:pt x="25" y="80"/>
                    </a:lnTo>
                    <a:close/>
                  </a:path>
                </a:pathLst>
              </a:custGeom>
              <a:solidFill>
                <a:srgbClr val="AA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5" name="Freeform 833"/>
              <p:cNvSpPr>
                <a:spLocks/>
              </p:cNvSpPr>
              <p:nvPr/>
            </p:nvSpPr>
            <p:spPr bwMode="auto">
              <a:xfrm>
                <a:off x="4000" y="2620"/>
                <a:ext cx="215" cy="185"/>
              </a:xfrm>
              <a:custGeom>
                <a:avLst/>
                <a:gdLst>
                  <a:gd name="T0" fmla="*/ 114 w 430"/>
                  <a:gd name="T1" fmla="*/ 47 h 371"/>
                  <a:gd name="T2" fmla="*/ 194 w 430"/>
                  <a:gd name="T3" fmla="*/ 22 h 371"/>
                  <a:gd name="T4" fmla="*/ 276 w 430"/>
                  <a:gd name="T5" fmla="*/ 0 h 371"/>
                  <a:gd name="T6" fmla="*/ 328 w 430"/>
                  <a:gd name="T7" fmla="*/ 15 h 371"/>
                  <a:gd name="T8" fmla="*/ 328 w 430"/>
                  <a:gd name="T9" fmla="*/ 15 h 371"/>
                  <a:gd name="T10" fmla="*/ 343 w 430"/>
                  <a:gd name="T11" fmla="*/ 42 h 371"/>
                  <a:gd name="T12" fmla="*/ 363 w 430"/>
                  <a:gd name="T13" fmla="*/ 75 h 371"/>
                  <a:gd name="T14" fmla="*/ 388 w 430"/>
                  <a:gd name="T15" fmla="*/ 109 h 371"/>
                  <a:gd name="T16" fmla="*/ 410 w 430"/>
                  <a:gd name="T17" fmla="*/ 149 h 371"/>
                  <a:gd name="T18" fmla="*/ 423 w 430"/>
                  <a:gd name="T19" fmla="*/ 176 h 371"/>
                  <a:gd name="T20" fmla="*/ 430 w 430"/>
                  <a:gd name="T21" fmla="*/ 182 h 371"/>
                  <a:gd name="T22" fmla="*/ 430 w 430"/>
                  <a:gd name="T23" fmla="*/ 182 h 371"/>
                  <a:gd name="T24" fmla="*/ 430 w 430"/>
                  <a:gd name="T25" fmla="*/ 209 h 371"/>
                  <a:gd name="T26" fmla="*/ 388 w 430"/>
                  <a:gd name="T27" fmla="*/ 236 h 371"/>
                  <a:gd name="T28" fmla="*/ 348 w 430"/>
                  <a:gd name="T29" fmla="*/ 263 h 371"/>
                  <a:gd name="T30" fmla="*/ 301 w 430"/>
                  <a:gd name="T31" fmla="*/ 291 h 371"/>
                  <a:gd name="T32" fmla="*/ 254 w 430"/>
                  <a:gd name="T33" fmla="*/ 311 h 371"/>
                  <a:gd name="T34" fmla="*/ 207 w 430"/>
                  <a:gd name="T35" fmla="*/ 331 h 371"/>
                  <a:gd name="T36" fmla="*/ 161 w 430"/>
                  <a:gd name="T37" fmla="*/ 338 h 371"/>
                  <a:gd name="T38" fmla="*/ 161 w 430"/>
                  <a:gd name="T39" fmla="*/ 338 h 371"/>
                  <a:gd name="T40" fmla="*/ 94 w 430"/>
                  <a:gd name="T41" fmla="*/ 358 h 371"/>
                  <a:gd name="T42" fmla="*/ 40 w 430"/>
                  <a:gd name="T43" fmla="*/ 363 h 371"/>
                  <a:gd name="T44" fmla="*/ 0 w 430"/>
                  <a:gd name="T45" fmla="*/ 371 h 371"/>
                  <a:gd name="T46" fmla="*/ 0 w 430"/>
                  <a:gd name="T47" fmla="*/ 371 h 371"/>
                  <a:gd name="T48" fmla="*/ 13 w 430"/>
                  <a:gd name="T49" fmla="*/ 363 h 371"/>
                  <a:gd name="T50" fmla="*/ 52 w 430"/>
                  <a:gd name="T51" fmla="*/ 338 h 371"/>
                  <a:gd name="T52" fmla="*/ 87 w 430"/>
                  <a:gd name="T53" fmla="*/ 311 h 371"/>
                  <a:gd name="T54" fmla="*/ 87 w 430"/>
                  <a:gd name="T55" fmla="*/ 311 h 371"/>
                  <a:gd name="T56" fmla="*/ 100 w 430"/>
                  <a:gd name="T57" fmla="*/ 291 h 371"/>
                  <a:gd name="T58" fmla="*/ 107 w 430"/>
                  <a:gd name="T59" fmla="*/ 276 h 371"/>
                  <a:gd name="T60" fmla="*/ 114 w 430"/>
                  <a:gd name="T61" fmla="*/ 256 h 371"/>
                  <a:gd name="T62" fmla="*/ 114 w 430"/>
                  <a:gd name="T63" fmla="*/ 256 h 371"/>
                  <a:gd name="T64" fmla="*/ 114 w 430"/>
                  <a:gd name="T65" fmla="*/ 236 h 371"/>
                  <a:gd name="T66" fmla="*/ 107 w 430"/>
                  <a:gd name="T67" fmla="*/ 209 h 371"/>
                  <a:gd name="T68" fmla="*/ 94 w 430"/>
                  <a:gd name="T69" fmla="*/ 176 h 371"/>
                  <a:gd name="T70" fmla="*/ 94 w 430"/>
                  <a:gd name="T71" fmla="*/ 176 h 371"/>
                  <a:gd name="T72" fmla="*/ 80 w 430"/>
                  <a:gd name="T73" fmla="*/ 135 h 371"/>
                  <a:gd name="T74" fmla="*/ 72 w 430"/>
                  <a:gd name="T75" fmla="*/ 89 h 371"/>
                  <a:gd name="T76" fmla="*/ 114 w 430"/>
                  <a:gd name="T77" fmla="*/ 47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30" h="371">
                    <a:moveTo>
                      <a:pt x="114" y="47"/>
                    </a:moveTo>
                    <a:lnTo>
                      <a:pt x="194" y="22"/>
                    </a:lnTo>
                    <a:lnTo>
                      <a:pt x="276" y="0"/>
                    </a:lnTo>
                    <a:lnTo>
                      <a:pt x="328" y="15"/>
                    </a:lnTo>
                    <a:lnTo>
                      <a:pt x="328" y="15"/>
                    </a:lnTo>
                    <a:lnTo>
                      <a:pt x="343" y="42"/>
                    </a:lnTo>
                    <a:lnTo>
                      <a:pt x="363" y="75"/>
                    </a:lnTo>
                    <a:lnTo>
                      <a:pt x="388" y="109"/>
                    </a:lnTo>
                    <a:lnTo>
                      <a:pt x="410" y="149"/>
                    </a:lnTo>
                    <a:lnTo>
                      <a:pt x="423" y="176"/>
                    </a:lnTo>
                    <a:lnTo>
                      <a:pt x="430" y="182"/>
                    </a:lnTo>
                    <a:lnTo>
                      <a:pt x="430" y="182"/>
                    </a:lnTo>
                    <a:lnTo>
                      <a:pt x="430" y="209"/>
                    </a:lnTo>
                    <a:lnTo>
                      <a:pt x="388" y="236"/>
                    </a:lnTo>
                    <a:lnTo>
                      <a:pt x="348" y="263"/>
                    </a:lnTo>
                    <a:lnTo>
                      <a:pt x="301" y="291"/>
                    </a:lnTo>
                    <a:lnTo>
                      <a:pt x="254" y="311"/>
                    </a:lnTo>
                    <a:lnTo>
                      <a:pt x="207" y="331"/>
                    </a:lnTo>
                    <a:lnTo>
                      <a:pt x="161" y="338"/>
                    </a:lnTo>
                    <a:lnTo>
                      <a:pt x="161" y="338"/>
                    </a:lnTo>
                    <a:lnTo>
                      <a:pt x="94" y="358"/>
                    </a:lnTo>
                    <a:lnTo>
                      <a:pt x="40" y="363"/>
                    </a:lnTo>
                    <a:lnTo>
                      <a:pt x="0" y="371"/>
                    </a:lnTo>
                    <a:lnTo>
                      <a:pt x="0" y="371"/>
                    </a:lnTo>
                    <a:lnTo>
                      <a:pt x="13" y="363"/>
                    </a:lnTo>
                    <a:lnTo>
                      <a:pt x="52" y="338"/>
                    </a:lnTo>
                    <a:lnTo>
                      <a:pt x="87" y="311"/>
                    </a:lnTo>
                    <a:lnTo>
                      <a:pt x="87" y="311"/>
                    </a:lnTo>
                    <a:lnTo>
                      <a:pt x="100" y="291"/>
                    </a:lnTo>
                    <a:lnTo>
                      <a:pt x="107" y="276"/>
                    </a:lnTo>
                    <a:lnTo>
                      <a:pt x="114" y="256"/>
                    </a:lnTo>
                    <a:lnTo>
                      <a:pt x="114" y="256"/>
                    </a:lnTo>
                    <a:lnTo>
                      <a:pt x="114" y="236"/>
                    </a:lnTo>
                    <a:lnTo>
                      <a:pt x="107" y="209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80" y="135"/>
                    </a:lnTo>
                    <a:lnTo>
                      <a:pt x="72" y="89"/>
                    </a:lnTo>
                    <a:lnTo>
                      <a:pt x="114" y="47"/>
                    </a:lnTo>
                    <a:close/>
                  </a:path>
                </a:pathLst>
              </a:custGeom>
              <a:solidFill>
                <a:srgbClr val="A5DD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6" name="Freeform 834"/>
              <p:cNvSpPr>
                <a:spLocks/>
              </p:cNvSpPr>
              <p:nvPr/>
            </p:nvSpPr>
            <p:spPr bwMode="auto">
              <a:xfrm>
                <a:off x="4003" y="2631"/>
                <a:ext cx="212" cy="174"/>
              </a:xfrm>
              <a:custGeom>
                <a:avLst/>
                <a:gdLst>
                  <a:gd name="T0" fmla="*/ 115 w 425"/>
                  <a:gd name="T1" fmla="*/ 40 h 349"/>
                  <a:gd name="T2" fmla="*/ 202 w 425"/>
                  <a:gd name="T3" fmla="*/ 13 h 349"/>
                  <a:gd name="T4" fmla="*/ 283 w 425"/>
                  <a:gd name="T5" fmla="*/ 0 h 349"/>
                  <a:gd name="T6" fmla="*/ 338 w 425"/>
                  <a:gd name="T7" fmla="*/ 5 h 349"/>
                  <a:gd name="T8" fmla="*/ 338 w 425"/>
                  <a:gd name="T9" fmla="*/ 5 h 349"/>
                  <a:gd name="T10" fmla="*/ 350 w 425"/>
                  <a:gd name="T11" fmla="*/ 33 h 349"/>
                  <a:gd name="T12" fmla="*/ 378 w 425"/>
                  <a:gd name="T13" fmla="*/ 73 h 349"/>
                  <a:gd name="T14" fmla="*/ 398 w 425"/>
                  <a:gd name="T15" fmla="*/ 113 h 349"/>
                  <a:gd name="T16" fmla="*/ 418 w 425"/>
                  <a:gd name="T17" fmla="*/ 147 h 349"/>
                  <a:gd name="T18" fmla="*/ 425 w 425"/>
                  <a:gd name="T19" fmla="*/ 160 h 349"/>
                  <a:gd name="T20" fmla="*/ 425 w 425"/>
                  <a:gd name="T21" fmla="*/ 160 h 349"/>
                  <a:gd name="T22" fmla="*/ 425 w 425"/>
                  <a:gd name="T23" fmla="*/ 187 h 349"/>
                  <a:gd name="T24" fmla="*/ 383 w 425"/>
                  <a:gd name="T25" fmla="*/ 214 h 349"/>
                  <a:gd name="T26" fmla="*/ 343 w 425"/>
                  <a:gd name="T27" fmla="*/ 241 h 349"/>
                  <a:gd name="T28" fmla="*/ 296 w 425"/>
                  <a:gd name="T29" fmla="*/ 269 h 349"/>
                  <a:gd name="T30" fmla="*/ 249 w 425"/>
                  <a:gd name="T31" fmla="*/ 289 h 349"/>
                  <a:gd name="T32" fmla="*/ 202 w 425"/>
                  <a:gd name="T33" fmla="*/ 309 h 349"/>
                  <a:gd name="T34" fmla="*/ 156 w 425"/>
                  <a:gd name="T35" fmla="*/ 316 h 349"/>
                  <a:gd name="T36" fmla="*/ 156 w 425"/>
                  <a:gd name="T37" fmla="*/ 316 h 349"/>
                  <a:gd name="T38" fmla="*/ 89 w 425"/>
                  <a:gd name="T39" fmla="*/ 336 h 349"/>
                  <a:gd name="T40" fmla="*/ 35 w 425"/>
                  <a:gd name="T41" fmla="*/ 341 h 349"/>
                  <a:gd name="T42" fmla="*/ 0 w 425"/>
                  <a:gd name="T43" fmla="*/ 349 h 349"/>
                  <a:gd name="T44" fmla="*/ 0 w 425"/>
                  <a:gd name="T45" fmla="*/ 349 h 349"/>
                  <a:gd name="T46" fmla="*/ 15 w 425"/>
                  <a:gd name="T47" fmla="*/ 341 h 349"/>
                  <a:gd name="T48" fmla="*/ 47 w 425"/>
                  <a:gd name="T49" fmla="*/ 316 h 349"/>
                  <a:gd name="T50" fmla="*/ 82 w 425"/>
                  <a:gd name="T51" fmla="*/ 289 h 349"/>
                  <a:gd name="T52" fmla="*/ 82 w 425"/>
                  <a:gd name="T53" fmla="*/ 289 h 349"/>
                  <a:gd name="T54" fmla="*/ 89 w 425"/>
                  <a:gd name="T55" fmla="*/ 274 h 349"/>
                  <a:gd name="T56" fmla="*/ 102 w 425"/>
                  <a:gd name="T57" fmla="*/ 261 h 349"/>
                  <a:gd name="T58" fmla="*/ 109 w 425"/>
                  <a:gd name="T59" fmla="*/ 241 h 349"/>
                  <a:gd name="T60" fmla="*/ 109 w 425"/>
                  <a:gd name="T61" fmla="*/ 241 h 349"/>
                  <a:gd name="T62" fmla="*/ 109 w 425"/>
                  <a:gd name="T63" fmla="*/ 221 h 349"/>
                  <a:gd name="T64" fmla="*/ 102 w 425"/>
                  <a:gd name="T65" fmla="*/ 187 h 349"/>
                  <a:gd name="T66" fmla="*/ 95 w 425"/>
                  <a:gd name="T67" fmla="*/ 160 h 349"/>
                  <a:gd name="T68" fmla="*/ 95 w 425"/>
                  <a:gd name="T69" fmla="*/ 160 h 349"/>
                  <a:gd name="T70" fmla="*/ 82 w 425"/>
                  <a:gd name="T71" fmla="*/ 127 h 349"/>
                  <a:gd name="T72" fmla="*/ 75 w 425"/>
                  <a:gd name="T73" fmla="*/ 73 h 349"/>
                  <a:gd name="T74" fmla="*/ 115 w 425"/>
                  <a:gd name="T75" fmla="*/ 40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25" h="349">
                    <a:moveTo>
                      <a:pt x="115" y="40"/>
                    </a:moveTo>
                    <a:lnTo>
                      <a:pt x="202" y="13"/>
                    </a:lnTo>
                    <a:lnTo>
                      <a:pt x="283" y="0"/>
                    </a:lnTo>
                    <a:lnTo>
                      <a:pt x="338" y="5"/>
                    </a:lnTo>
                    <a:lnTo>
                      <a:pt x="338" y="5"/>
                    </a:lnTo>
                    <a:lnTo>
                      <a:pt x="350" y="33"/>
                    </a:lnTo>
                    <a:lnTo>
                      <a:pt x="378" y="73"/>
                    </a:lnTo>
                    <a:lnTo>
                      <a:pt x="398" y="113"/>
                    </a:lnTo>
                    <a:lnTo>
                      <a:pt x="418" y="147"/>
                    </a:lnTo>
                    <a:lnTo>
                      <a:pt x="425" y="160"/>
                    </a:lnTo>
                    <a:lnTo>
                      <a:pt x="425" y="160"/>
                    </a:lnTo>
                    <a:lnTo>
                      <a:pt x="425" y="187"/>
                    </a:lnTo>
                    <a:lnTo>
                      <a:pt x="383" y="214"/>
                    </a:lnTo>
                    <a:lnTo>
                      <a:pt x="343" y="241"/>
                    </a:lnTo>
                    <a:lnTo>
                      <a:pt x="296" y="269"/>
                    </a:lnTo>
                    <a:lnTo>
                      <a:pt x="249" y="289"/>
                    </a:lnTo>
                    <a:lnTo>
                      <a:pt x="202" y="309"/>
                    </a:lnTo>
                    <a:lnTo>
                      <a:pt x="156" y="316"/>
                    </a:lnTo>
                    <a:lnTo>
                      <a:pt x="156" y="316"/>
                    </a:lnTo>
                    <a:lnTo>
                      <a:pt x="89" y="336"/>
                    </a:lnTo>
                    <a:lnTo>
                      <a:pt x="35" y="341"/>
                    </a:lnTo>
                    <a:lnTo>
                      <a:pt x="0" y="349"/>
                    </a:lnTo>
                    <a:lnTo>
                      <a:pt x="0" y="349"/>
                    </a:lnTo>
                    <a:lnTo>
                      <a:pt x="15" y="341"/>
                    </a:lnTo>
                    <a:lnTo>
                      <a:pt x="47" y="316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9" y="274"/>
                    </a:lnTo>
                    <a:lnTo>
                      <a:pt x="102" y="261"/>
                    </a:lnTo>
                    <a:lnTo>
                      <a:pt x="109" y="241"/>
                    </a:lnTo>
                    <a:lnTo>
                      <a:pt x="109" y="241"/>
                    </a:lnTo>
                    <a:lnTo>
                      <a:pt x="109" y="221"/>
                    </a:lnTo>
                    <a:lnTo>
                      <a:pt x="102" y="187"/>
                    </a:lnTo>
                    <a:lnTo>
                      <a:pt x="95" y="160"/>
                    </a:lnTo>
                    <a:lnTo>
                      <a:pt x="95" y="160"/>
                    </a:lnTo>
                    <a:lnTo>
                      <a:pt x="82" y="127"/>
                    </a:lnTo>
                    <a:lnTo>
                      <a:pt x="75" y="73"/>
                    </a:lnTo>
                    <a:lnTo>
                      <a:pt x="115" y="40"/>
                    </a:lnTo>
                    <a:close/>
                  </a:path>
                </a:pathLst>
              </a:custGeom>
              <a:solidFill>
                <a:srgbClr val="A1D8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7" name="Freeform 835"/>
              <p:cNvSpPr>
                <a:spLocks/>
              </p:cNvSpPr>
              <p:nvPr/>
            </p:nvSpPr>
            <p:spPr bwMode="auto">
              <a:xfrm>
                <a:off x="4003" y="2637"/>
                <a:ext cx="212" cy="168"/>
              </a:xfrm>
              <a:custGeom>
                <a:avLst/>
                <a:gdLst>
                  <a:gd name="T0" fmla="*/ 122 w 425"/>
                  <a:gd name="T1" fmla="*/ 32 h 336"/>
                  <a:gd name="T2" fmla="*/ 209 w 425"/>
                  <a:gd name="T3" fmla="*/ 12 h 336"/>
                  <a:gd name="T4" fmla="*/ 291 w 425"/>
                  <a:gd name="T5" fmla="*/ 0 h 336"/>
                  <a:gd name="T6" fmla="*/ 343 w 425"/>
                  <a:gd name="T7" fmla="*/ 7 h 336"/>
                  <a:gd name="T8" fmla="*/ 343 w 425"/>
                  <a:gd name="T9" fmla="*/ 7 h 336"/>
                  <a:gd name="T10" fmla="*/ 363 w 425"/>
                  <a:gd name="T11" fmla="*/ 40 h 336"/>
                  <a:gd name="T12" fmla="*/ 390 w 425"/>
                  <a:gd name="T13" fmla="*/ 87 h 336"/>
                  <a:gd name="T14" fmla="*/ 410 w 425"/>
                  <a:gd name="T15" fmla="*/ 134 h 336"/>
                  <a:gd name="T16" fmla="*/ 425 w 425"/>
                  <a:gd name="T17" fmla="*/ 147 h 336"/>
                  <a:gd name="T18" fmla="*/ 425 w 425"/>
                  <a:gd name="T19" fmla="*/ 147 h 336"/>
                  <a:gd name="T20" fmla="*/ 425 w 425"/>
                  <a:gd name="T21" fmla="*/ 174 h 336"/>
                  <a:gd name="T22" fmla="*/ 383 w 425"/>
                  <a:gd name="T23" fmla="*/ 201 h 336"/>
                  <a:gd name="T24" fmla="*/ 343 w 425"/>
                  <a:gd name="T25" fmla="*/ 228 h 336"/>
                  <a:gd name="T26" fmla="*/ 296 w 425"/>
                  <a:gd name="T27" fmla="*/ 256 h 336"/>
                  <a:gd name="T28" fmla="*/ 249 w 425"/>
                  <a:gd name="T29" fmla="*/ 276 h 336"/>
                  <a:gd name="T30" fmla="*/ 202 w 425"/>
                  <a:gd name="T31" fmla="*/ 296 h 336"/>
                  <a:gd name="T32" fmla="*/ 156 w 425"/>
                  <a:gd name="T33" fmla="*/ 303 h 336"/>
                  <a:gd name="T34" fmla="*/ 156 w 425"/>
                  <a:gd name="T35" fmla="*/ 303 h 336"/>
                  <a:gd name="T36" fmla="*/ 89 w 425"/>
                  <a:gd name="T37" fmla="*/ 323 h 336"/>
                  <a:gd name="T38" fmla="*/ 42 w 425"/>
                  <a:gd name="T39" fmla="*/ 328 h 336"/>
                  <a:gd name="T40" fmla="*/ 0 w 425"/>
                  <a:gd name="T41" fmla="*/ 336 h 336"/>
                  <a:gd name="T42" fmla="*/ 0 w 425"/>
                  <a:gd name="T43" fmla="*/ 336 h 336"/>
                  <a:gd name="T44" fmla="*/ 15 w 425"/>
                  <a:gd name="T45" fmla="*/ 328 h 336"/>
                  <a:gd name="T46" fmla="*/ 47 w 425"/>
                  <a:gd name="T47" fmla="*/ 303 h 336"/>
                  <a:gd name="T48" fmla="*/ 82 w 425"/>
                  <a:gd name="T49" fmla="*/ 276 h 336"/>
                  <a:gd name="T50" fmla="*/ 82 w 425"/>
                  <a:gd name="T51" fmla="*/ 276 h 336"/>
                  <a:gd name="T52" fmla="*/ 89 w 425"/>
                  <a:gd name="T53" fmla="*/ 261 h 336"/>
                  <a:gd name="T54" fmla="*/ 102 w 425"/>
                  <a:gd name="T55" fmla="*/ 248 h 336"/>
                  <a:gd name="T56" fmla="*/ 109 w 425"/>
                  <a:gd name="T57" fmla="*/ 236 h 336"/>
                  <a:gd name="T58" fmla="*/ 109 w 425"/>
                  <a:gd name="T59" fmla="*/ 236 h 336"/>
                  <a:gd name="T60" fmla="*/ 109 w 425"/>
                  <a:gd name="T61" fmla="*/ 214 h 336"/>
                  <a:gd name="T62" fmla="*/ 102 w 425"/>
                  <a:gd name="T63" fmla="*/ 181 h 336"/>
                  <a:gd name="T64" fmla="*/ 95 w 425"/>
                  <a:gd name="T65" fmla="*/ 154 h 336"/>
                  <a:gd name="T66" fmla="*/ 95 w 425"/>
                  <a:gd name="T67" fmla="*/ 154 h 336"/>
                  <a:gd name="T68" fmla="*/ 82 w 425"/>
                  <a:gd name="T69" fmla="*/ 121 h 336"/>
                  <a:gd name="T70" fmla="*/ 82 w 425"/>
                  <a:gd name="T71" fmla="*/ 74 h 336"/>
                  <a:gd name="T72" fmla="*/ 122 w 425"/>
                  <a:gd name="T73" fmla="*/ 32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25" h="336">
                    <a:moveTo>
                      <a:pt x="122" y="32"/>
                    </a:moveTo>
                    <a:lnTo>
                      <a:pt x="209" y="12"/>
                    </a:lnTo>
                    <a:lnTo>
                      <a:pt x="291" y="0"/>
                    </a:lnTo>
                    <a:lnTo>
                      <a:pt x="343" y="7"/>
                    </a:lnTo>
                    <a:lnTo>
                      <a:pt x="343" y="7"/>
                    </a:lnTo>
                    <a:lnTo>
                      <a:pt x="363" y="40"/>
                    </a:lnTo>
                    <a:lnTo>
                      <a:pt x="390" y="87"/>
                    </a:lnTo>
                    <a:lnTo>
                      <a:pt x="410" y="134"/>
                    </a:lnTo>
                    <a:lnTo>
                      <a:pt x="425" y="147"/>
                    </a:lnTo>
                    <a:lnTo>
                      <a:pt x="425" y="147"/>
                    </a:lnTo>
                    <a:lnTo>
                      <a:pt x="425" y="174"/>
                    </a:lnTo>
                    <a:lnTo>
                      <a:pt x="383" y="201"/>
                    </a:lnTo>
                    <a:lnTo>
                      <a:pt x="343" y="228"/>
                    </a:lnTo>
                    <a:lnTo>
                      <a:pt x="296" y="256"/>
                    </a:lnTo>
                    <a:lnTo>
                      <a:pt x="249" y="276"/>
                    </a:lnTo>
                    <a:lnTo>
                      <a:pt x="202" y="296"/>
                    </a:lnTo>
                    <a:lnTo>
                      <a:pt x="156" y="303"/>
                    </a:lnTo>
                    <a:lnTo>
                      <a:pt x="156" y="303"/>
                    </a:lnTo>
                    <a:lnTo>
                      <a:pt x="89" y="323"/>
                    </a:lnTo>
                    <a:lnTo>
                      <a:pt x="42" y="328"/>
                    </a:lnTo>
                    <a:lnTo>
                      <a:pt x="0" y="336"/>
                    </a:lnTo>
                    <a:lnTo>
                      <a:pt x="0" y="336"/>
                    </a:lnTo>
                    <a:lnTo>
                      <a:pt x="15" y="328"/>
                    </a:lnTo>
                    <a:lnTo>
                      <a:pt x="47" y="303"/>
                    </a:lnTo>
                    <a:lnTo>
                      <a:pt x="82" y="276"/>
                    </a:lnTo>
                    <a:lnTo>
                      <a:pt x="82" y="276"/>
                    </a:lnTo>
                    <a:lnTo>
                      <a:pt x="89" y="261"/>
                    </a:lnTo>
                    <a:lnTo>
                      <a:pt x="102" y="248"/>
                    </a:lnTo>
                    <a:lnTo>
                      <a:pt x="109" y="236"/>
                    </a:lnTo>
                    <a:lnTo>
                      <a:pt x="109" y="236"/>
                    </a:lnTo>
                    <a:lnTo>
                      <a:pt x="109" y="214"/>
                    </a:lnTo>
                    <a:lnTo>
                      <a:pt x="102" y="181"/>
                    </a:lnTo>
                    <a:lnTo>
                      <a:pt x="95" y="154"/>
                    </a:lnTo>
                    <a:lnTo>
                      <a:pt x="95" y="154"/>
                    </a:lnTo>
                    <a:lnTo>
                      <a:pt x="82" y="121"/>
                    </a:lnTo>
                    <a:lnTo>
                      <a:pt x="82" y="74"/>
                    </a:lnTo>
                    <a:lnTo>
                      <a:pt x="122" y="32"/>
                    </a:lnTo>
                    <a:close/>
                  </a:path>
                </a:pathLst>
              </a:custGeom>
              <a:solidFill>
                <a:srgbClr val="9CD2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8" name="Freeform 836"/>
              <p:cNvSpPr>
                <a:spLocks/>
              </p:cNvSpPr>
              <p:nvPr/>
            </p:nvSpPr>
            <p:spPr bwMode="auto">
              <a:xfrm>
                <a:off x="4007" y="2644"/>
                <a:ext cx="208" cy="161"/>
              </a:xfrm>
              <a:custGeom>
                <a:avLst/>
                <a:gdLst>
                  <a:gd name="T0" fmla="*/ 127 w 417"/>
                  <a:gd name="T1" fmla="*/ 35 h 324"/>
                  <a:gd name="T2" fmla="*/ 215 w 417"/>
                  <a:gd name="T3" fmla="*/ 15 h 324"/>
                  <a:gd name="T4" fmla="*/ 295 w 417"/>
                  <a:gd name="T5" fmla="*/ 0 h 324"/>
                  <a:gd name="T6" fmla="*/ 342 w 417"/>
                  <a:gd name="T7" fmla="*/ 8 h 324"/>
                  <a:gd name="T8" fmla="*/ 342 w 417"/>
                  <a:gd name="T9" fmla="*/ 8 h 324"/>
                  <a:gd name="T10" fmla="*/ 362 w 417"/>
                  <a:gd name="T11" fmla="*/ 42 h 324"/>
                  <a:gd name="T12" fmla="*/ 382 w 417"/>
                  <a:gd name="T13" fmla="*/ 82 h 324"/>
                  <a:gd name="T14" fmla="*/ 402 w 417"/>
                  <a:gd name="T15" fmla="*/ 122 h 324"/>
                  <a:gd name="T16" fmla="*/ 417 w 417"/>
                  <a:gd name="T17" fmla="*/ 135 h 324"/>
                  <a:gd name="T18" fmla="*/ 417 w 417"/>
                  <a:gd name="T19" fmla="*/ 135 h 324"/>
                  <a:gd name="T20" fmla="*/ 417 w 417"/>
                  <a:gd name="T21" fmla="*/ 162 h 324"/>
                  <a:gd name="T22" fmla="*/ 375 w 417"/>
                  <a:gd name="T23" fmla="*/ 189 h 324"/>
                  <a:gd name="T24" fmla="*/ 335 w 417"/>
                  <a:gd name="T25" fmla="*/ 216 h 324"/>
                  <a:gd name="T26" fmla="*/ 288 w 417"/>
                  <a:gd name="T27" fmla="*/ 244 h 324"/>
                  <a:gd name="T28" fmla="*/ 241 w 417"/>
                  <a:gd name="T29" fmla="*/ 264 h 324"/>
                  <a:gd name="T30" fmla="*/ 194 w 417"/>
                  <a:gd name="T31" fmla="*/ 284 h 324"/>
                  <a:gd name="T32" fmla="*/ 148 w 417"/>
                  <a:gd name="T33" fmla="*/ 291 h 324"/>
                  <a:gd name="T34" fmla="*/ 148 w 417"/>
                  <a:gd name="T35" fmla="*/ 291 h 324"/>
                  <a:gd name="T36" fmla="*/ 81 w 417"/>
                  <a:gd name="T37" fmla="*/ 311 h 324"/>
                  <a:gd name="T38" fmla="*/ 39 w 417"/>
                  <a:gd name="T39" fmla="*/ 316 h 324"/>
                  <a:gd name="T40" fmla="*/ 0 w 417"/>
                  <a:gd name="T41" fmla="*/ 324 h 324"/>
                  <a:gd name="T42" fmla="*/ 0 w 417"/>
                  <a:gd name="T43" fmla="*/ 324 h 324"/>
                  <a:gd name="T44" fmla="*/ 14 w 417"/>
                  <a:gd name="T45" fmla="*/ 316 h 324"/>
                  <a:gd name="T46" fmla="*/ 39 w 417"/>
                  <a:gd name="T47" fmla="*/ 296 h 324"/>
                  <a:gd name="T48" fmla="*/ 74 w 417"/>
                  <a:gd name="T49" fmla="*/ 269 h 324"/>
                  <a:gd name="T50" fmla="*/ 74 w 417"/>
                  <a:gd name="T51" fmla="*/ 269 h 324"/>
                  <a:gd name="T52" fmla="*/ 81 w 417"/>
                  <a:gd name="T53" fmla="*/ 256 h 324"/>
                  <a:gd name="T54" fmla="*/ 94 w 417"/>
                  <a:gd name="T55" fmla="*/ 244 h 324"/>
                  <a:gd name="T56" fmla="*/ 101 w 417"/>
                  <a:gd name="T57" fmla="*/ 224 h 324"/>
                  <a:gd name="T58" fmla="*/ 101 w 417"/>
                  <a:gd name="T59" fmla="*/ 224 h 324"/>
                  <a:gd name="T60" fmla="*/ 101 w 417"/>
                  <a:gd name="T61" fmla="*/ 202 h 324"/>
                  <a:gd name="T62" fmla="*/ 101 w 417"/>
                  <a:gd name="T63" fmla="*/ 177 h 324"/>
                  <a:gd name="T64" fmla="*/ 94 w 417"/>
                  <a:gd name="T65" fmla="*/ 149 h 324"/>
                  <a:gd name="T66" fmla="*/ 94 w 417"/>
                  <a:gd name="T67" fmla="*/ 149 h 324"/>
                  <a:gd name="T68" fmla="*/ 81 w 417"/>
                  <a:gd name="T69" fmla="*/ 115 h 324"/>
                  <a:gd name="T70" fmla="*/ 87 w 417"/>
                  <a:gd name="T71" fmla="*/ 68 h 324"/>
                  <a:gd name="T72" fmla="*/ 127 w 417"/>
                  <a:gd name="T73" fmla="*/ 35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17" h="324">
                    <a:moveTo>
                      <a:pt x="127" y="35"/>
                    </a:moveTo>
                    <a:lnTo>
                      <a:pt x="215" y="15"/>
                    </a:lnTo>
                    <a:lnTo>
                      <a:pt x="295" y="0"/>
                    </a:lnTo>
                    <a:lnTo>
                      <a:pt x="342" y="8"/>
                    </a:lnTo>
                    <a:lnTo>
                      <a:pt x="342" y="8"/>
                    </a:lnTo>
                    <a:lnTo>
                      <a:pt x="362" y="42"/>
                    </a:lnTo>
                    <a:lnTo>
                      <a:pt x="382" y="82"/>
                    </a:lnTo>
                    <a:lnTo>
                      <a:pt x="402" y="122"/>
                    </a:lnTo>
                    <a:lnTo>
                      <a:pt x="417" y="135"/>
                    </a:lnTo>
                    <a:lnTo>
                      <a:pt x="417" y="135"/>
                    </a:lnTo>
                    <a:lnTo>
                      <a:pt x="417" y="162"/>
                    </a:lnTo>
                    <a:lnTo>
                      <a:pt x="375" y="189"/>
                    </a:lnTo>
                    <a:lnTo>
                      <a:pt x="335" y="216"/>
                    </a:lnTo>
                    <a:lnTo>
                      <a:pt x="288" y="244"/>
                    </a:lnTo>
                    <a:lnTo>
                      <a:pt x="241" y="264"/>
                    </a:lnTo>
                    <a:lnTo>
                      <a:pt x="194" y="284"/>
                    </a:lnTo>
                    <a:lnTo>
                      <a:pt x="148" y="291"/>
                    </a:lnTo>
                    <a:lnTo>
                      <a:pt x="148" y="291"/>
                    </a:lnTo>
                    <a:lnTo>
                      <a:pt x="81" y="311"/>
                    </a:lnTo>
                    <a:lnTo>
                      <a:pt x="39" y="316"/>
                    </a:lnTo>
                    <a:lnTo>
                      <a:pt x="0" y="324"/>
                    </a:lnTo>
                    <a:lnTo>
                      <a:pt x="0" y="324"/>
                    </a:lnTo>
                    <a:lnTo>
                      <a:pt x="14" y="316"/>
                    </a:lnTo>
                    <a:lnTo>
                      <a:pt x="39" y="296"/>
                    </a:lnTo>
                    <a:lnTo>
                      <a:pt x="74" y="269"/>
                    </a:lnTo>
                    <a:lnTo>
                      <a:pt x="74" y="269"/>
                    </a:lnTo>
                    <a:lnTo>
                      <a:pt x="81" y="256"/>
                    </a:lnTo>
                    <a:lnTo>
                      <a:pt x="94" y="244"/>
                    </a:lnTo>
                    <a:lnTo>
                      <a:pt x="101" y="224"/>
                    </a:lnTo>
                    <a:lnTo>
                      <a:pt x="101" y="224"/>
                    </a:lnTo>
                    <a:lnTo>
                      <a:pt x="101" y="202"/>
                    </a:lnTo>
                    <a:lnTo>
                      <a:pt x="101" y="177"/>
                    </a:lnTo>
                    <a:lnTo>
                      <a:pt x="94" y="149"/>
                    </a:lnTo>
                    <a:lnTo>
                      <a:pt x="94" y="149"/>
                    </a:lnTo>
                    <a:lnTo>
                      <a:pt x="81" y="115"/>
                    </a:lnTo>
                    <a:lnTo>
                      <a:pt x="87" y="68"/>
                    </a:lnTo>
                    <a:lnTo>
                      <a:pt x="127" y="35"/>
                    </a:lnTo>
                    <a:close/>
                  </a:path>
                </a:pathLst>
              </a:custGeom>
              <a:solidFill>
                <a:srgbClr val="97CD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29" name="Freeform 837"/>
              <p:cNvSpPr>
                <a:spLocks/>
              </p:cNvSpPr>
              <p:nvPr/>
            </p:nvSpPr>
            <p:spPr bwMode="auto">
              <a:xfrm>
                <a:off x="4010" y="2651"/>
                <a:ext cx="205" cy="154"/>
              </a:xfrm>
              <a:custGeom>
                <a:avLst/>
                <a:gdLst>
                  <a:gd name="T0" fmla="*/ 127 w 410"/>
                  <a:gd name="T1" fmla="*/ 33 h 309"/>
                  <a:gd name="T2" fmla="*/ 221 w 410"/>
                  <a:gd name="T3" fmla="*/ 20 h 309"/>
                  <a:gd name="T4" fmla="*/ 301 w 410"/>
                  <a:gd name="T5" fmla="*/ 0 h 309"/>
                  <a:gd name="T6" fmla="*/ 348 w 410"/>
                  <a:gd name="T7" fmla="*/ 13 h 309"/>
                  <a:gd name="T8" fmla="*/ 348 w 410"/>
                  <a:gd name="T9" fmla="*/ 13 h 309"/>
                  <a:gd name="T10" fmla="*/ 368 w 410"/>
                  <a:gd name="T11" fmla="*/ 53 h 309"/>
                  <a:gd name="T12" fmla="*/ 395 w 410"/>
                  <a:gd name="T13" fmla="*/ 100 h 309"/>
                  <a:gd name="T14" fmla="*/ 410 w 410"/>
                  <a:gd name="T15" fmla="*/ 120 h 309"/>
                  <a:gd name="T16" fmla="*/ 410 w 410"/>
                  <a:gd name="T17" fmla="*/ 120 h 309"/>
                  <a:gd name="T18" fmla="*/ 410 w 410"/>
                  <a:gd name="T19" fmla="*/ 147 h 309"/>
                  <a:gd name="T20" fmla="*/ 368 w 410"/>
                  <a:gd name="T21" fmla="*/ 174 h 309"/>
                  <a:gd name="T22" fmla="*/ 328 w 410"/>
                  <a:gd name="T23" fmla="*/ 201 h 309"/>
                  <a:gd name="T24" fmla="*/ 281 w 410"/>
                  <a:gd name="T25" fmla="*/ 229 h 309"/>
                  <a:gd name="T26" fmla="*/ 234 w 410"/>
                  <a:gd name="T27" fmla="*/ 249 h 309"/>
                  <a:gd name="T28" fmla="*/ 187 w 410"/>
                  <a:gd name="T29" fmla="*/ 269 h 309"/>
                  <a:gd name="T30" fmla="*/ 141 w 410"/>
                  <a:gd name="T31" fmla="*/ 276 h 309"/>
                  <a:gd name="T32" fmla="*/ 141 w 410"/>
                  <a:gd name="T33" fmla="*/ 276 h 309"/>
                  <a:gd name="T34" fmla="*/ 80 w 410"/>
                  <a:gd name="T35" fmla="*/ 296 h 309"/>
                  <a:gd name="T36" fmla="*/ 32 w 410"/>
                  <a:gd name="T37" fmla="*/ 301 h 309"/>
                  <a:gd name="T38" fmla="*/ 0 w 410"/>
                  <a:gd name="T39" fmla="*/ 309 h 309"/>
                  <a:gd name="T40" fmla="*/ 0 w 410"/>
                  <a:gd name="T41" fmla="*/ 309 h 309"/>
                  <a:gd name="T42" fmla="*/ 13 w 410"/>
                  <a:gd name="T43" fmla="*/ 301 h 309"/>
                  <a:gd name="T44" fmla="*/ 40 w 410"/>
                  <a:gd name="T45" fmla="*/ 281 h 309"/>
                  <a:gd name="T46" fmla="*/ 67 w 410"/>
                  <a:gd name="T47" fmla="*/ 254 h 309"/>
                  <a:gd name="T48" fmla="*/ 67 w 410"/>
                  <a:gd name="T49" fmla="*/ 254 h 309"/>
                  <a:gd name="T50" fmla="*/ 74 w 410"/>
                  <a:gd name="T51" fmla="*/ 241 h 309"/>
                  <a:gd name="T52" fmla="*/ 87 w 410"/>
                  <a:gd name="T53" fmla="*/ 229 h 309"/>
                  <a:gd name="T54" fmla="*/ 94 w 410"/>
                  <a:gd name="T55" fmla="*/ 214 h 309"/>
                  <a:gd name="T56" fmla="*/ 94 w 410"/>
                  <a:gd name="T57" fmla="*/ 214 h 309"/>
                  <a:gd name="T58" fmla="*/ 94 w 410"/>
                  <a:gd name="T59" fmla="*/ 194 h 309"/>
                  <a:gd name="T60" fmla="*/ 94 w 410"/>
                  <a:gd name="T61" fmla="*/ 174 h 309"/>
                  <a:gd name="T62" fmla="*/ 94 w 410"/>
                  <a:gd name="T63" fmla="*/ 147 h 309"/>
                  <a:gd name="T64" fmla="*/ 94 w 410"/>
                  <a:gd name="T65" fmla="*/ 147 h 309"/>
                  <a:gd name="T66" fmla="*/ 80 w 410"/>
                  <a:gd name="T67" fmla="*/ 107 h 309"/>
                  <a:gd name="T68" fmla="*/ 87 w 410"/>
                  <a:gd name="T69" fmla="*/ 60 h 309"/>
                  <a:gd name="T70" fmla="*/ 127 w 410"/>
                  <a:gd name="T71" fmla="*/ 3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10" h="309">
                    <a:moveTo>
                      <a:pt x="127" y="33"/>
                    </a:moveTo>
                    <a:lnTo>
                      <a:pt x="221" y="20"/>
                    </a:lnTo>
                    <a:lnTo>
                      <a:pt x="301" y="0"/>
                    </a:lnTo>
                    <a:lnTo>
                      <a:pt x="348" y="13"/>
                    </a:lnTo>
                    <a:lnTo>
                      <a:pt x="348" y="13"/>
                    </a:lnTo>
                    <a:lnTo>
                      <a:pt x="368" y="53"/>
                    </a:lnTo>
                    <a:lnTo>
                      <a:pt x="395" y="100"/>
                    </a:lnTo>
                    <a:lnTo>
                      <a:pt x="410" y="120"/>
                    </a:lnTo>
                    <a:lnTo>
                      <a:pt x="410" y="120"/>
                    </a:lnTo>
                    <a:lnTo>
                      <a:pt x="410" y="147"/>
                    </a:lnTo>
                    <a:lnTo>
                      <a:pt x="368" y="174"/>
                    </a:lnTo>
                    <a:lnTo>
                      <a:pt x="328" y="201"/>
                    </a:lnTo>
                    <a:lnTo>
                      <a:pt x="281" y="229"/>
                    </a:lnTo>
                    <a:lnTo>
                      <a:pt x="234" y="249"/>
                    </a:lnTo>
                    <a:lnTo>
                      <a:pt x="187" y="269"/>
                    </a:lnTo>
                    <a:lnTo>
                      <a:pt x="141" y="276"/>
                    </a:lnTo>
                    <a:lnTo>
                      <a:pt x="141" y="276"/>
                    </a:lnTo>
                    <a:lnTo>
                      <a:pt x="80" y="296"/>
                    </a:lnTo>
                    <a:lnTo>
                      <a:pt x="32" y="301"/>
                    </a:lnTo>
                    <a:lnTo>
                      <a:pt x="0" y="309"/>
                    </a:lnTo>
                    <a:lnTo>
                      <a:pt x="0" y="309"/>
                    </a:lnTo>
                    <a:lnTo>
                      <a:pt x="13" y="301"/>
                    </a:lnTo>
                    <a:lnTo>
                      <a:pt x="40" y="281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74" y="241"/>
                    </a:lnTo>
                    <a:lnTo>
                      <a:pt x="87" y="229"/>
                    </a:lnTo>
                    <a:lnTo>
                      <a:pt x="94" y="214"/>
                    </a:lnTo>
                    <a:lnTo>
                      <a:pt x="94" y="214"/>
                    </a:lnTo>
                    <a:lnTo>
                      <a:pt x="94" y="194"/>
                    </a:lnTo>
                    <a:lnTo>
                      <a:pt x="94" y="174"/>
                    </a:lnTo>
                    <a:lnTo>
                      <a:pt x="94" y="147"/>
                    </a:lnTo>
                    <a:lnTo>
                      <a:pt x="94" y="147"/>
                    </a:lnTo>
                    <a:lnTo>
                      <a:pt x="80" y="107"/>
                    </a:lnTo>
                    <a:lnTo>
                      <a:pt x="87" y="60"/>
                    </a:lnTo>
                    <a:lnTo>
                      <a:pt x="127" y="33"/>
                    </a:lnTo>
                    <a:close/>
                  </a:path>
                </a:pathLst>
              </a:custGeom>
              <a:solidFill>
                <a:srgbClr val="92C8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0" name="Freeform 838"/>
              <p:cNvSpPr>
                <a:spLocks/>
              </p:cNvSpPr>
              <p:nvPr/>
            </p:nvSpPr>
            <p:spPr bwMode="auto">
              <a:xfrm>
                <a:off x="4014" y="2661"/>
                <a:ext cx="201" cy="144"/>
              </a:xfrm>
              <a:custGeom>
                <a:avLst/>
                <a:gdLst>
                  <a:gd name="T0" fmla="*/ 127 w 403"/>
                  <a:gd name="T1" fmla="*/ 27 h 289"/>
                  <a:gd name="T2" fmla="*/ 227 w 403"/>
                  <a:gd name="T3" fmla="*/ 13 h 289"/>
                  <a:gd name="T4" fmla="*/ 301 w 403"/>
                  <a:gd name="T5" fmla="*/ 0 h 289"/>
                  <a:gd name="T6" fmla="*/ 348 w 403"/>
                  <a:gd name="T7" fmla="*/ 7 h 289"/>
                  <a:gd name="T8" fmla="*/ 348 w 403"/>
                  <a:gd name="T9" fmla="*/ 7 h 289"/>
                  <a:gd name="T10" fmla="*/ 368 w 403"/>
                  <a:gd name="T11" fmla="*/ 40 h 289"/>
                  <a:gd name="T12" fmla="*/ 388 w 403"/>
                  <a:gd name="T13" fmla="*/ 80 h 289"/>
                  <a:gd name="T14" fmla="*/ 403 w 403"/>
                  <a:gd name="T15" fmla="*/ 100 h 289"/>
                  <a:gd name="T16" fmla="*/ 403 w 403"/>
                  <a:gd name="T17" fmla="*/ 100 h 289"/>
                  <a:gd name="T18" fmla="*/ 403 w 403"/>
                  <a:gd name="T19" fmla="*/ 127 h 289"/>
                  <a:gd name="T20" fmla="*/ 361 w 403"/>
                  <a:gd name="T21" fmla="*/ 154 h 289"/>
                  <a:gd name="T22" fmla="*/ 321 w 403"/>
                  <a:gd name="T23" fmla="*/ 181 h 289"/>
                  <a:gd name="T24" fmla="*/ 274 w 403"/>
                  <a:gd name="T25" fmla="*/ 209 h 289"/>
                  <a:gd name="T26" fmla="*/ 227 w 403"/>
                  <a:gd name="T27" fmla="*/ 229 h 289"/>
                  <a:gd name="T28" fmla="*/ 180 w 403"/>
                  <a:gd name="T29" fmla="*/ 249 h 289"/>
                  <a:gd name="T30" fmla="*/ 134 w 403"/>
                  <a:gd name="T31" fmla="*/ 256 h 289"/>
                  <a:gd name="T32" fmla="*/ 134 w 403"/>
                  <a:gd name="T33" fmla="*/ 256 h 289"/>
                  <a:gd name="T34" fmla="*/ 73 w 403"/>
                  <a:gd name="T35" fmla="*/ 269 h 289"/>
                  <a:gd name="T36" fmla="*/ 33 w 403"/>
                  <a:gd name="T37" fmla="*/ 281 h 289"/>
                  <a:gd name="T38" fmla="*/ 0 w 403"/>
                  <a:gd name="T39" fmla="*/ 289 h 289"/>
                  <a:gd name="T40" fmla="*/ 0 w 403"/>
                  <a:gd name="T41" fmla="*/ 289 h 289"/>
                  <a:gd name="T42" fmla="*/ 6 w 403"/>
                  <a:gd name="T43" fmla="*/ 281 h 289"/>
                  <a:gd name="T44" fmla="*/ 33 w 403"/>
                  <a:gd name="T45" fmla="*/ 261 h 289"/>
                  <a:gd name="T46" fmla="*/ 60 w 403"/>
                  <a:gd name="T47" fmla="*/ 241 h 289"/>
                  <a:gd name="T48" fmla="*/ 60 w 403"/>
                  <a:gd name="T49" fmla="*/ 241 h 289"/>
                  <a:gd name="T50" fmla="*/ 67 w 403"/>
                  <a:gd name="T51" fmla="*/ 229 h 289"/>
                  <a:gd name="T52" fmla="*/ 80 w 403"/>
                  <a:gd name="T53" fmla="*/ 214 h 289"/>
                  <a:gd name="T54" fmla="*/ 87 w 403"/>
                  <a:gd name="T55" fmla="*/ 194 h 289"/>
                  <a:gd name="T56" fmla="*/ 87 w 403"/>
                  <a:gd name="T57" fmla="*/ 194 h 289"/>
                  <a:gd name="T58" fmla="*/ 87 w 403"/>
                  <a:gd name="T59" fmla="*/ 181 h 289"/>
                  <a:gd name="T60" fmla="*/ 87 w 403"/>
                  <a:gd name="T61" fmla="*/ 154 h 289"/>
                  <a:gd name="T62" fmla="*/ 87 w 403"/>
                  <a:gd name="T63" fmla="*/ 134 h 289"/>
                  <a:gd name="T64" fmla="*/ 87 w 403"/>
                  <a:gd name="T65" fmla="*/ 134 h 289"/>
                  <a:gd name="T66" fmla="*/ 80 w 403"/>
                  <a:gd name="T67" fmla="*/ 94 h 289"/>
                  <a:gd name="T68" fmla="*/ 87 w 403"/>
                  <a:gd name="T69" fmla="*/ 53 h 289"/>
                  <a:gd name="T70" fmla="*/ 127 w 403"/>
                  <a:gd name="T71" fmla="*/ 27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3" h="289">
                    <a:moveTo>
                      <a:pt x="127" y="27"/>
                    </a:moveTo>
                    <a:lnTo>
                      <a:pt x="227" y="13"/>
                    </a:lnTo>
                    <a:lnTo>
                      <a:pt x="301" y="0"/>
                    </a:lnTo>
                    <a:lnTo>
                      <a:pt x="348" y="7"/>
                    </a:lnTo>
                    <a:lnTo>
                      <a:pt x="348" y="7"/>
                    </a:lnTo>
                    <a:lnTo>
                      <a:pt x="368" y="40"/>
                    </a:lnTo>
                    <a:lnTo>
                      <a:pt x="388" y="80"/>
                    </a:lnTo>
                    <a:lnTo>
                      <a:pt x="403" y="100"/>
                    </a:lnTo>
                    <a:lnTo>
                      <a:pt x="403" y="100"/>
                    </a:lnTo>
                    <a:lnTo>
                      <a:pt x="403" y="127"/>
                    </a:lnTo>
                    <a:lnTo>
                      <a:pt x="361" y="154"/>
                    </a:lnTo>
                    <a:lnTo>
                      <a:pt x="321" y="181"/>
                    </a:lnTo>
                    <a:lnTo>
                      <a:pt x="274" y="209"/>
                    </a:lnTo>
                    <a:lnTo>
                      <a:pt x="227" y="229"/>
                    </a:lnTo>
                    <a:lnTo>
                      <a:pt x="180" y="249"/>
                    </a:lnTo>
                    <a:lnTo>
                      <a:pt x="134" y="256"/>
                    </a:lnTo>
                    <a:lnTo>
                      <a:pt x="134" y="256"/>
                    </a:lnTo>
                    <a:lnTo>
                      <a:pt x="73" y="269"/>
                    </a:lnTo>
                    <a:lnTo>
                      <a:pt x="33" y="281"/>
                    </a:lnTo>
                    <a:lnTo>
                      <a:pt x="0" y="289"/>
                    </a:lnTo>
                    <a:lnTo>
                      <a:pt x="0" y="289"/>
                    </a:lnTo>
                    <a:lnTo>
                      <a:pt x="6" y="281"/>
                    </a:lnTo>
                    <a:lnTo>
                      <a:pt x="33" y="261"/>
                    </a:lnTo>
                    <a:lnTo>
                      <a:pt x="60" y="241"/>
                    </a:lnTo>
                    <a:lnTo>
                      <a:pt x="60" y="241"/>
                    </a:lnTo>
                    <a:lnTo>
                      <a:pt x="67" y="229"/>
                    </a:lnTo>
                    <a:lnTo>
                      <a:pt x="80" y="214"/>
                    </a:lnTo>
                    <a:lnTo>
                      <a:pt x="87" y="194"/>
                    </a:lnTo>
                    <a:lnTo>
                      <a:pt x="87" y="194"/>
                    </a:lnTo>
                    <a:lnTo>
                      <a:pt x="87" y="181"/>
                    </a:lnTo>
                    <a:lnTo>
                      <a:pt x="87" y="154"/>
                    </a:lnTo>
                    <a:lnTo>
                      <a:pt x="87" y="134"/>
                    </a:lnTo>
                    <a:lnTo>
                      <a:pt x="87" y="134"/>
                    </a:lnTo>
                    <a:lnTo>
                      <a:pt x="80" y="94"/>
                    </a:lnTo>
                    <a:lnTo>
                      <a:pt x="87" y="53"/>
                    </a:lnTo>
                    <a:lnTo>
                      <a:pt x="127" y="27"/>
                    </a:lnTo>
                    <a:close/>
                  </a:path>
                </a:pathLst>
              </a:custGeom>
              <a:solidFill>
                <a:srgbClr val="8DC2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1" name="Freeform 839"/>
              <p:cNvSpPr>
                <a:spLocks/>
              </p:cNvSpPr>
              <p:nvPr/>
            </p:nvSpPr>
            <p:spPr bwMode="auto">
              <a:xfrm>
                <a:off x="4017" y="2667"/>
                <a:ext cx="198" cy="135"/>
              </a:xfrm>
              <a:custGeom>
                <a:avLst/>
                <a:gdLst>
                  <a:gd name="T0" fmla="*/ 134 w 397"/>
                  <a:gd name="T1" fmla="*/ 20 h 268"/>
                  <a:gd name="T2" fmla="*/ 235 w 397"/>
                  <a:gd name="T3" fmla="*/ 14 h 268"/>
                  <a:gd name="T4" fmla="*/ 310 w 397"/>
                  <a:gd name="T5" fmla="*/ 0 h 268"/>
                  <a:gd name="T6" fmla="*/ 350 w 397"/>
                  <a:gd name="T7" fmla="*/ 7 h 268"/>
                  <a:gd name="T8" fmla="*/ 350 w 397"/>
                  <a:gd name="T9" fmla="*/ 7 h 268"/>
                  <a:gd name="T10" fmla="*/ 370 w 397"/>
                  <a:gd name="T11" fmla="*/ 40 h 268"/>
                  <a:gd name="T12" fmla="*/ 390 w 397"/>
                  <a:gd name="T13" fmla="*/ 74 h 268"/>
                  <a:gd name="T14" fmla="*/ 397 w 397"/>
                  <a:gd name="T15" fmla="*/ 87 h 268"/>
                  <a:gd name="T16" fmla="*/ 397 w 397"/>
                  <a:gd name="T17" fmla="*/ 87 h 268"/>
                  <a:gd name="T18" fmla="*/ 397 w 397"/>
                  <a:gd name="T19" fmla="*/ 114 h 268"/>
                  <a:gd name="T20" fmla="*/ 355 w 397"/>
                  <a:gd name="T21" fmla="*/ 141 h 268"/>
                  <a:gd name="T22" fmla="*/ 315 w 397"/>
                  <a:gd name="T23" fmla="*/ 168 h 268"/>
                  <a:gd name="T24" fmla="*/ 268 w 397"/>
                  <a:gd name="T25" fmla="*/ 196 h 268"/>
                  <a:gd name="T26" fmla="*/ 221 w 397"/>
                  <a:gd name="T27" fmla="*/ 216 h 268"/>
                  <a:gd name="T28" fmla="*/ 174 w 397"/>
                  <a:gd name="T29" fmla="*/ 236 h 268"/>
                  <a:gd name="T30" fmla="*/ 128 w 397"/>
                  <a:gd name="T31" fmla="*/ 243 h 268"/>
                  <a:gd name="T32" fmla="*/ 128 w 397"/>
                  <a:gd name="T33" fmla="*/ 243 h 268"/>
                  <a:gd name="T34" fmla="*/ 67 w 397"/>
                  <a:gd name="T35" fmla="*/ 256 h 268"/>
                  <a:gd name="T36" fmla="*/ 34 w 397"/>
                  <a:gd name="T37" fmla="*/ 268 h 268"/>
                  <a:gd name="T38" fmla="*/ 0 w 397"/>
                  <a:gd name="T39" fmla="*/ 268 h 268"/>
                  <a:gd name="T40" fmla="*/ 0 w 397"/>
                  <a:gd name="T41" fmla="*/ 268 h 268"/>
                  <a:gd name="T42" fmla="*/ 7 w 397"/>
                  <a:gd name="T43" fmla="*/ 263 h 268"/>
                  <a:gd name="T44" fmla="*/ 27 w 397"/>
                  <a:gd name="T45" fmla="*/ 248 h 268"/>
                  <a:gd name="T46" fmla="*/ 54 w 397"/>
                  <a:gd name="T47" fmla="*/ 228 h 268"/>
                  <a:gd name="T48" fmla="*/ 54 w 397"/>
                  <a:gd name="T49" fmla="*/ 228 h 268"/>
                  <a:gd name="T50" fmla="*/ 61 w 397"/>
                  <a:gd name="T51" fmla="*/ 221 h 268"/>
                  <a:gd name="T52" fmla="*/ 74 w 397"/>
                  <a:gd name="T53" fmla="*/ 208 h 268"/>
                  <a:gd name="T54" fmla="*/ 81 w 397"/>
                  <a:gd name="T55" fmla="*/ 188 h 268"/>
                  <a:gd name="T56" fmla="*/ 81 w 397"/>
                  <a:gd name="T57" fmla="*/ 188 h 268"/>
                  <a:gd name="T58" fmla="*/ 81 w 397"/>
                  <a:gd name="T59" fmla="*/ 168 h 268"/>
                  <a:gd name="T60" fmla="*/ 87 w 397"/>
                  <a:gd name="T61" fmla="*/ 148 h 268"/>
                  <a:gd name="T62" fmla="*/ 87 w 397"/>
                  <a:gd name="T63" fmla="*/ 129 h 268"/>
                  <a:gd name="T64" fmla="*/ 87 w 397"/>
                  <a:gd name="T65" fmla="*/ 129 h 268"/>
                  <a:gd name="T66" fmla="*/ 81 w 397"/>
                  <a:gd name="T67" fmla="*/ 94 h 268"/>
                  <a:gd name="T68" fmla="*/ 87 w 397"/>
                  <a:gd name="T69" fmla="*/ 47 h 268"/>
                  <a:gd name="T70" fmla="*/ 134 w 397"/>
                  <a:gd name="T71" fmla="*/ 2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7" h="268">
                    <a:moveTo>
                      <a:pt x="134" y="20"/>
                    </a:moveTo>
                    <a:lnTo>
                      <a:pt x="235" y="14"/>
                    </a:lnTo>
                    <a:lnTo>
                      <a:pt x="310" y="0"/>
                    </a:lnTo>
                    <a:lnTo>
                      <a:pt x="350" y="7"/>
                    </a:lnTo>
                    <a:lnTo>
                      <a:pt x="350" y="7"/>
                    </a:lnTo>
                    <a:lnTo>
                      <a:pt x="370" y="40"/>
                    </a:lnTo>
                    <a:lnTo>
                      <a:pt x="390" y="74"/>
                    </a:lnTo>
                    <a:lnTo>
                      <a:pt x="397" y="87"/>
                    </a:lnTo>
                    <a:lnTo>
                      <a:pt x="397" y="87"/>
                    </a:lnTo>
                    <a:lnTo>
                      <a:pt x="397" y="114"/>
                    </a:lnTo>
                    <a:lnTo>
                      <a:pt x="355" y="141"/>
                    </a:lnTo>
                    <a:lnTo>
                      <a:pt x="315" y="168"/>
                    </a:lnTo>
                    <a:lnTo>
                      <a:pt x="268" y="196"/>
                    </a:lnTo>
                    <a:lnTo>
                      <a:pt x="221" y="216"/>
                    </a:lnTo>
                    <a:lnTo>
                      <a:pt x="174" y="236"/>
                    </a:lnTo>
                    <a:lnTo>
                      <a:pt x="128" y="243"/>
                    </a:lnTo>
                    <a:lnTo>
                      <a:pt x="128" y="243"/>
                    </a:lnTo>
                    <a:lnTo>
                      <a:pt x="67" y="256"/>
                    </a:lnTo>
                    <a:lnTo>
                      <a:pt x="34" y="268"/>
                    </a:lnTo>
                    <a:lnTo>
                      <a:pt x="0" y="268"/>
                    </a:lnTo>
                    <a:lnTo>
                      <a:pt x="0" y="268"/>
                    </a:lnTo>
                    <a:lnTo>
                      <a:pt x="7" y="263"/>
                    </a:lnTo>
                    <a:lnTo>
                      <a:pt x="27" y="248"/>
                    </a:lnTo>
                    <a:lnTo>
                      <a:pt x="54" y="228"/>
                    </a:lnTo>
                    <a:lnTo>
                      <a:pt x="54" y="228"/>
                    </a:lnTo>
                    <a:lnTo>
                      <a:pt x="61" y="221"/>
                    </a:lnTo>
                    <a:lnTo>
                      <a:pt x="74" y="208"/>
                    </a:lnTo>
                    <a:lnTo>
                      <a:pt x="81" y="188"/>
                    </a:lnTo>
                    <a:lnTo>
                      <a:pt x="81" y="188"/>
                    </a:lnTo>
                    <a:lnTo>
                      <a:pt x="81" y="168"/>
                    </a:lnTo>
                    <a:lnTo>
                      <a:pt x="87" y="148"/>
                    </a:lnTo>
                    <a:lnTo>
                      <a:pt x="87" y="129"/>
                    </a:lnTo>
                    <a:lnTo>
                      <a:pt x="87" y="129"/>
                    </a:lnTo>
                    <a:lnTo>
                      <a:pt x="81" y="94"/>
                    </a:lnTo>
                    <a:lnTo>
                      <a:pt x="87" y="47"/>
                    </a:lnTo>
                    <a:lnTo>
                      <a:pt x="134" y="20"/>
                    </a:lnTo>
                    <a:close/>
                  </a:path>
                </a:pathLst>
              </a:custGeom>
              <a:solidFill>
                <a:srgbClr val="88BD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2" name="Freeform 840"/>
              <p:cNvSpPr>
                <a:spLocks/>
              </p:cNvSpPr>
              <p:nvPr/>
            </p:nvSpPr>
            <p:spPr bwMode="auto">
              <a:xfrm>
                <a:off x="4020" y="2675"/>
                <a:ext cx="195" cy="127"/>
              </a:xfrm>
              <a:custGeom>
                <a:avLst/>
                <a:gdLst>
                  <a:gd name="T0" fmla="*/ 134 w 390"/>
                  <a:gd name="T1" fmla="*/ 20 h 254"/>
                  <a:gd name="T2" fmla="*/ 241 w 390"/>
                  <a:gd name="T3" fmla="*/ 13 h 254"/>
                  <a:gd name="T4" fmla="*/ 308 w 390"/>
                  <a:gd name="T5" fmla="*/ 0 h 254"/>
                  <a:gd name="T6" fmla="*/ 355 w 390"/>
                  <a:gd name="T7" fmla="*/ 13 h 254"/>
                  <a:gd name="T8" fmla="*/ 355 w 390"/>
                  <a:gd name="T9" fmla="*/ 13 h 254"/>
                  <a:gd name="T10" fmla="*/ 370 w 390"/>
                  <a:gd name="T11" fmla="*/ 40 h 254"/>
                  <a:gd name="T12" fmla="*/ 383 w 390"/>
                  <a:gd name="T13" fmla="*/ 60 h 254"/>
                  <a:gd name="T14" fmla="*/ 390 w 390"/>
                  <a:gd name="T15" fmla="*/ 73 h 254"/>
                  <a:gd name="T16" fmla="*/ 390 w 390"/>
                  <a:gd name="T17" fmla="*/ 73 h 254"/>
                  <a:gd name="T18" fmla="*/ 390 w 390"/>
                  <a:gd name="T19" fmla="*/ 100 h 254"/>
                  <a:gd name="T20" fmla="*/ 348 w 390"/>
                  <a:gd name="T21" fmla="*/ 127 h 254"/>
                  <a:gd name="T22" fmla="*/ 308 w 390"/>
                  <a:gd name="T23" fmla="*/ 154 h 254"/>
                  <a:gd name="T24" fmla="*/ 261 w 390"/>
                  <a:gd name="T25" fmla="*/ 182 h 254"/>
                  <a:gd name="T26" fmla="*/ 214 w 390"/>
                  <a:gd name="T27" fmla="*/ 202 h 254"/>
                  <a:gd name="T28" fmla="*/ 167 w 390"/>
                  <a:gd name="T29" fmla="*/ 222 h 254"/>
                  <a:gd name="T30" fmla="*/ 121 w 390"/>
                  <a:gd name="T31" fmla="*/ 229 h 254"/>
                  <a:gd name="T32" fmla="*/ 121 w 390"/>
                  <a:gd name="T33" fmla="*/ 229 h 254"/>
                  <a:gd name="T34" fmla="*/ 60 w 390"/>
                  <a:gd name="T35" fmla="*/ 242 h 254"/>
                  <a:gd name="T36" fmla="*/ 27 w 390"/>
                  <a:gd name="T37" fmla="*/ 254 h 254"/>
                  <a:gd name="T38" fmla="*/ 0 w 390"/>
                  <a:gd name="T39" fmla="*/ 254 h 254"/>
                  <a:gd name="T40" fmla="*/ 0 w 390"/>
                  <a:gd name="T41" fmla="*/ 254 h 254"/>
                  <a:gd name="T42" fmla="*/ 7 w 390"/>
                  <a:gd name="T43" fmla="*/ 249 h 254"/>
                  <a:gd name="T44" fmla="*/ 20 w 390"/>
                  <a:gd name="T45" fmla="*/ 234 h 254"/>
                  <a:gd name="T46" fmla="*/ 47 w 390"/>
                  <a:gd name="T47" fmla="*/ 214 h 254"/>
                  <a:gd name="T48" fmla="*/ 47 w 390"/>
                  <a:gd name="T49" fmla="*/ 214 h 254"/>
                  <a:gd name="T50" fmla="*/ 54 w 390"/>
                  <a:gd name="T51" fmla="*/ 207 h 254"/>
                  <a:gd name="T52" fmla="*/ 60 w 390"/>
                  <a:gd name="T53" fmla="*/ 194 h 254"/>
                  <a:gd name="T54" fmla="*/ 74 w 390"/>
                  <a:gd name="T55" fmla="*/ 182 h 254"/>
                  <a:gd name="T56" fmla="*/ 74 w 390"/>
                  <a:gd name="T57" fmla="*/ 182 h 254"/>
                  <a:gd name="T58" fmla="*/ 80 w 390"/>
                  <a:gd name="T59" fmla="*/ 162 h 254"/>
                  <a:gd name="T60" fmla="*/ 80 w 390"/>
                  <a:gd name="T61" fmla="*/ 140 h 254"/>
                  <a:gd name="T62" fmla="*/ 80 w 390"/>
                  <a:gd name="T63" fmla="*/ 120 h 254"/>
                  <a:gd name="T64" fmla="*/ 80 w 390"/>
                  <a:gd name="T65" fmla="*/ 120 h 254"/>
                  <a:gd name="T66" fmla="*/ 74 w 390"/>
                  <a:gd name="T67" fmla="*/ 87 h 254"/>
                  <a:gd name="T68" fmla="*/ 87 w 390"/>
                  <a:gd name="T69" fmla="*/ 40 h 254"/>
                  <a:gd name="T70" fmla="*/ 134 w 390"/>
                  <a:gd name="T71" fmla="*/ 20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90" h="254">
                    <a:moveTo>
                      <a:pt x="134" y="20"/>
                    </a:moveTo>
                    <a:lnTo>
                      <a:pt x="241" y="13"/>
                    </a:lnTo>
                    <a:lnTo>
                      <a:pt x="308" y="0"/>
                    </a:lnTo>
                    <a:lnTo>
                      <a:pt x="355" y="13"/>
                    </a:lnTo>
                    <a:lnTo>
                      <a:pt x="355" y="13"/>
                    </a:lnTo>
                    <a:lnTo>
                      <a:pt x="370" y="40"/>
                    </a:lnTo>
                    <a:lnTo>
                      <a:pt x="383" y="60"/>
                    </a:lnTo>
                    <a:lnTo>
                      <a:pt x="390" y="73"/>
                    </a:lnTo>
                    <a:lnTo>
                      <a:pt x="390" y="73"/>
                    </a:lnTo>
                    <a:lnTo>
                      <a:pt x="390" y="100"/>
                    </a:lnTo>
                    <a:lnTo>
                      <a:pt x="348" y="127"/>
                    </a:lnTo>
                    <a:lnTo>
                      <a:pt x="308" y="154"/>
                    </a:lnTo>
                    <a:lnTo>
                      <a:pt x="261" y="182"/>
                    </a:lnTo>
                    <a:lnTo>
                      <a:pt x="214" y="202"/>
                    </a:lnTo>
                    <a:lnTo>
                      <a:pt x="167" y="222"/>
                    </a:lnTo>
                    <a:lnTo>
                      <a:pt x="121" y="229"/>
                    </a:lnTo>
                    <a:lnTo>
                      <a:pt x="121" y="229"/>
                    </a:lnTo>
                    <a:lnTo>
                      <a:pt x="60" y="242"/>
                    </a:lnTo>
                    <a:lnTo>
                      <a:pt x="27" y="254"/>
                    </a:lnTo>
                    <a:lnTo>
                      <a:pt x="0" y="254"/>
                    </a:lnTo>
                    <a:lnTo>
                      <a:pt x="0" y="254"/>
                    </a:lnTo>
                    <a:lnTo>
                      <a:pt x="7" y="249"/>
                    </a:lnTo>
                    <a:lnTo>
                      <a:pt x="20" y="234"/>
                    </a:lnTo>
                    <a:lnTo>
                      <a:pt x="47" y="214"/>
                    </a:lnTo>
                    <a:lnTo>
                      <a:pt x="47" y="214"/>
                    </a:lnTo>
                    <a:lnTo>
                      <a:pt x="54" y="207"/>
                    </a:lnTo>
                    <a:lnTo>
                      <a:pt x="60" y="194"/>
                    </a:lnTo>
                    <a:lnTo>
                      <a:pt x="74" y="182"/>
                    </a:lnTo>
                    <a:lnTo>
                      <a:pt x="74" y="182"/>
                    </a:lnTo>
                    <a:lnTo>
                      <a:pt x="80" y="162"/>
                    </a:lnTo>
                    <a:lnTo>
                      <a:pt x="80" y="140"/>
                    </a:lnTo>
                    <a:lnTo>
                      <a:pt x="80" y="120"/>
                    </a:lnTo>
                    <a:lnTo>
                      <a:pt x="80" y="120"/>
                    </a:lnTo>
                    <a:lnTo>
                      <a:pt x="74" y="87"/>
                    </a:lnTo>
                    <a:lnTo>
                      <a:pt x="87" y="40"/>
                    </a:lnTo>
                    <a:lnTo>
                      <a:pt x="134" y="20"/>
                    </a:lnTo>
                    <a:close/>
                  </a:path>
                </a:pathLst>
              </a:custGeom>
              <a:solidFill>
                <a:srgbClr val="83B8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3" name="Freeform 841"/>
              <p:cNvSpPr>
                <a:spLocks/>
              </p:cNvSpPr>
              <p:nvPr/>
            </p:nvSpPr>
            <p:spPr bwMode="auto">
              <a:xfrm>
                <a:off x="4024" y="2681"/>
                <a:ext cx="191" cy="121"/>
              </a:xfrm>
              <a:custGeom>
                <a:avLst/>
                <a:gdLst>
                  <a:gd name="T0" fmla="*/ 134 w 383"/>
                  <a:gd name="T1" fmla="*/ 20 h 241"/>
                  <a:gd name="T2" fmla="*/ 241 w 383"/>
                  <a:gd name="T3" fmla="*/ 13 h 241"/>
                  <a:gd name="T4" fmla="*/ 316 w 383"/>
                  <a:gd name="T5" fmla="*/ 0 h 241"/>
                  <a:gd name="T6" fmla="*/ 356 w 383"/>
                  <a:gd name="T7" fmla="*/ 13 h 241"/>
                  <a:gd name="T8" fmla="*/ 356 w 383"/>
                  <a:gd name="T9" fmla="*/ 13 h 241"/>
                  <a:gd name="T10" fmla="*/ 368 w 383"/>
                  <a:gd name="T11" fmla="*/ 34 h 241"/>
                  <a:gd name="T12" fmla="*/ 376 w 383"/>
                  <a:gd name="T13" fmla="*/ 54 h 241"/>
                  <a:gd name="T14" fmla="*/ 383 w 383"/>
                  <a:gd name="T15" fmla="*/ 60 h 241"/>
                  <a:gd name="T16" fmla="*/ 383 w 383"/>
                  <a:gd name="T17" fmla="*/ 60 h 241"/>
                  <a:gd name="T18" fmla="*/ 383 w 383"/>
                  <a:gd name="T19" fmla="*/ 87 h 241"/>
                  <a:gd name="T20" fmla="*/ 341 w 383"/>
                  <a:gd name="T21" fmla="*/ 114 h 241"/>
                  <a:gd name="T22" fmla="*/ 301 w 383"/>
                  <a:gd name="T23" fmla="*/ 141 h 241"/>
                  <a:gd name="T24" fmla="*/ 254 w 383"/>
                  <a:gd name="T25" fmla="*/ 169 h 241"/>
                  <a:gd name="T26" fmla="*/ 207 w 383"/>
                  <a:gd name="T27" fmla="*/ 189 h 241"/>
                  <a:gd name="T28" fmla="*/ 160 w 383"/>
                  <a:gd name="T29" fmla="*/ 209 h 241"/>
                  <a:gd name="T30" fmla="*/ 114 w 383"/>
                  <a:gd name="T31" fmla="*/ 216 h 241"/>
                  <a:gd name="T32" fmla="*/ 114 w 383"/>
                  <a:gd name="T33" fmla="*/ 216 h 241"/>
                  <a:gd name="T34" fmla="*/ 60 w 383"/>
                  <a:gd name="T35" fmla="*/ 229 h 241"/>
                  <a:gd name="T36" fmla="*/ 25 w 383"/>
                  <a:gd name="T37" fmla="*/ 236 h 241"/>
                  <a:gd name="T38" fmla="*/ 0 w 383"/>
                  <a:gd name="T39" fmla="*/ 241 h 241"/>
                  <a:gd name="T40" fmla="*/ 0 w 383"/>
                  <a:gd name="T41" fmla="*/ 241 h 241"/>
                  <a:gd name="T42" fmla="*/ 5 w 383"/>
                  <a:gd name="T43" fmla="*/ 241 h 241"/>
                  <a:gd name="T44" fmla="*/ 20 w 383"/>
                  <a:gd name="T45" fmla="*/ 229 h 241"/>
                  <a:gd name="T46" fmla="*/ 40 w 383"/>
                  <a:gd name="T47" fmla="*/ 209 h 241"/>
                  <a:gd name="T48" fmla="*/ 40 w 383"/>
                  <a:gd name="T49" fmla="*/ 209 h 241"/>
                  <a:gd name="T50" fmla="*/ 47 w 383"/>
                  <a:gd name="T51" fmla="*/ 201 h 241"/>
                  <a:gd name="T52" fmla="*/ 53 w 383"/>
                  <a:gd name="T53" fmla="*/ 189 h 241"/>
                  <a:gd name="T54" fmla="*/ 67 w 383"/>
                  <a:gd name="T55" fmla="*/ 169 h 241"/>
                  <a:gd name="T56" fmla="*/ 67 w 383"/>
                  <a:gd name="T57" fmla="*/ 169 h 241"/>
                  <a:gd name="T58" fmla="*/ 73 w 383"/>
                  <a:gd name="T59" fmla="*/ 154 h 241"/>
                  <a:gd name="T60" fmla="*/ 73 w 383"/>
                  <a:gd name="T61" fmla="*/ 134 h 241"/>
                  <a:gd name="T62" fmla="*/ 80 w 383"/>
                  <a:gd name="T63" fmla="*/ 114 h 241"/>
                  <a:gd name="T64" fmla="*/ 80 w 383"/>
                  <a:gd name="T65" fmla="*/ 114 h 241"/>
                  <a:gd name="T66" fmla="*/ 73 w 383"/>
                  <a:gd name="T67" fmla="*/ 80 h 241"/>
                  <a:gd name="T68" fmla="*/ 87 w 383"/>
                  <a:gd name="T69" fmla="*/ 40 h 241"/>
                  <a:gd name="T70" fmla="*/ 134 w 383"/>
                  <a:gd name="T71" fmla="*/ 2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83" h="241">
                    <a:moveTo>
                      <a:pt x="134" y="20"/>
                    </a:moveTo>
                    <a:lnTo>
                      <a:pt x="241" y="13"/>
                    </a:lnTo>
                    <a:lnTo>
                      <a:pt x="316" y="0"/>
                    </a:lnTo>
                    <a:lnTo>
                      <a:pt x="356" y="13"/>
                    </a:lnTo>
                    <a:lnTo>
                      <a:pt x="356" y="13"/>
                    </a:lnTo>
                    <a:lnTo>
                      <a:pt x="368" y="34"/>
                    </a:lnTo>
                    <a:lnTo>
                      <a:pt x="376" y="54"/>
                    </a:lnTo>
                    <a:lnTo>
                      <a:pt x="383" y="60"/>
                    </a:lnTo>
                    <a:lnTo>
                      <a:pt x="383" y="60"/>
                    </a:lnTo>
                    <a:lnTo>
                      <a:pt x="383" y="87"/>
                    </a:lnTo>
                    <a:lnTo>
                      <a:pt x="341" y="114"/>
                    </a:lnTo>
                    <a:lnTo>
                      <a:pt x="301" y="141"/>
                    </a:lnTo>
                    <a:lnTo>
                      <a:pt x="254" y="169"/>
                    </a:lnTo>
                    <a:lnTo>
                      <a:pt x="207" y="189"/>
                    </a:lnTo>
                    <a:lnTo>
                      <a:pt x="160" y="209"/>
                    </a:lnTo>
                    <a:lnTo>
                      <a:pt x="114" y="216"/>
                    </a:lnTo>
                    <a:lnTo>
                      <a:pt x="114" y="216"/>
                    </a:lnTo>
                    <a:lnTo>
                      <a:pt x="60" y="229"/>
                    </a:lnTo>
                    <a:lnTo>
                      <a:pt x="25" y="236"/>
                    </a:lnTo>
                    <a:lnTo>
                      <a:pt x="0" y="241"/>
                    </a:lnTo>
                    <a:lnTo>
                      <a:pt x="0" y="241"/>
                    </a:lnTo>
                    <a:lnTo>
                      <a:pt x="5" y="241"/>
                    </a:lnTo>
                    <a:lnTo>
                      <a:pt x="20" y="229"/>
                    </a:lnTo>
                    <a:lnTo>
                      <a:pt x="40" y="209"/>
                    </a:lnTo>
                    <a:lnTo>
                      <a:pt x="40" y="209"/>
                    </a:lnTo>
                    <a:lnTo>
                      <a:pt x="47" y="201"/>
                    </a:lnTo>
                    <a:lnTo>
                      <a:pt x="53" y="189"/>
                    </a:lnTo>
                    <a:lnTo>
                      <a:pt x="67" y="169"/>
                    </a:lnTo>
                    <a:lnTo>
                      <a:pt x="67" y="169"/>
                    </a:lnTo>
                    <a:lnTo>
                      <a:pt x="73" y="154"/>
                    </a:lnTo>
                    <a:lnTo>
                      <a:pt x="73" y="134"/>
                    </a:lnTo>
                    <a:lnTo>
                      <a:pt x="80" y="114"/>
                    </a:lnTo>
                    <a:lnTo>
                      <a:pt x="80" y="114"/>
                    </a:lnTo>
                    <a:lnTo>
                      <a:pt x="73" y="80"/>
                    </a:lnTo>
                    <a:lnTo>
                      <a:pt x="87" y="40"/>
                    </a:lnTo>
                    <a:lnTo>
                      <a:pt x="134" y="20"/>
                    </a:lnTo>
                    <a:close/>
                  </a:path>
                </a:pathLst>
              </a:custGeom>
              <a:solidFill>
                <a:srgbClr val="7FB2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4" name="Freeform 842"/>
              <p:cNvSpPr>
                <a:spLocks/>
              </p:cNvSpPr>
              <p:nvPr/>
            </p:nvSpPr>
            <p:spPr bwMode="auto">
              <a:xfrm>
                <a:off x="4027" y="2691"/>
                <a:ext cx="188" cy="111"/>
              </a:xfrm>
              <a:custGeom>
                <a:avLst/>
                <a:gdLst>
                  <a:gd name="T0" fmla="*/ 142 w 378"/>
                  <a:gd name="T1" fmla="*/ 14 h 221"/>
                  <a:gd name="T2" fmla="*/ 249 w 378"/>
                  <a:gd name="T3" fmla="*/ 7 h 221"/>
                  <a:gd name="T4" fmla="*/ 316 w 378"/>
                  <a:gd name="T5" fmla="*/ 0 h 221"/>
                  <a:gd name="T6" fmla="*/ 358 w 378"/>
                  <a:gd name="T7" fmla="*/ 7 h 221"/>
                  <a:gd name="T8" fmla="*/ 358 w 378"/>
                  <a:gd name="T9" fmla="*/ 7 h 221"/>
                  <a:gd name="T10" fmla="*/ 363 w 378"/>
                  <a:gd name="T11" fmla="*/ 20 h 221"/>
                  <a:gd name="T12" fmla="*/ 371 w 378"/>
                  <a:gd name="T13" fmla="*/ 34 h 221"/>
                  <a:gd name="T14" fmla="*/ 378 w 378"/>
                  <a:gd name="T15" fmla="*/ 40 h 221"/>
                  <a:gd name="T16" fmla="*/ 378 w 378"/>
                  <a:gd name="T17" fmla="*/ 40 h 221"/>
                  <a:gd name="T18" fmla="*/ 378 w 378"/>
                  <a:gd name="T19" fmla="*/ 67 h 221"/>
                  <a:gd name="T20" fmla="*/ 336 w 378"/>
                  <a:gd name="T21" fmla="*/ 94 h 221"/>
                  <a:gd name="T22" fmla="*/ 296 w 378"/>
                  <a:gd name="T23" fmla="*/ 121 h 221"/>
                  <a:gd name="T24" fmla="*/ 249 w 378"/>
                  <a:gd name="T25" fmla="*/ 149 h 221"/>
                  <a:gd name="T26" fmla="*/ 202 w 378"/>
                  <a:gd name="T27" fmla="*/ 169 h 221"/>
                  <a:gd name="T28" fmla="*/ 155 w 378"/>
                  <a:gd name="T29" fmla="*/ 189 h 221"/>
                  <a:gd name="T30" fmla="*/ 109 w 378"/>
                  <a:gd name="T31" fmla="*/ 196 h 221"/>
                  <a:gd name="T32" fmla="*/ 109 w 378"/>
                  <a:gd name="T33" fmla="*/ 196 h 221"/>
                  <a:gd name="T34" fmla="*/ 55 w 378"/>
                  <a:gd name="T35" fmla="*/ 209 h 221"/>
                  <a:gd name="T36" fmla="*/ 28 w 378"/>
                  <a:gd name="T37" fmla="*/ 216 h 221"/>
                  <a:gd name="T38" fmla="*/ 0 w 378"/>
                  <a:gd name="T39" fmla="*/ 221 h 221"/>
                  <a:gd name="T40" fmla="*/ 0 w 378"/>
                  <a:gd name="T41" fmla="*/ 221 h 221"/>
                  <a:gd name="T42" fmla="*/ 0 w 378"/>
                  <a:gd name="T43" fmla="*/ 221 h 221"/>
                  <a:gd name="T44" fmla="*/ 15 w 378"/>
                  <a:gd name="T45" fmla="*/ 209 h 221"/>
                  <a:gd name="T46" fmla="*/ 35 w 378"/>
                  <a:gd name="T47" fmla="*/ 189 h 221"/>
                  <a:gd name="T48" fmla="*/ 35 w 378"/>
                  <a:gd name="T49" fmla="*/ 189 h 221"/>
                  <a:gd name="T50" fmla="*/ 42 w 378"/>
                  <a:gd name="T51" fmla="*/ 181 h 221"/>
                  <a:gd name="T52" fmla="*/ 48 w 378"/>
                  <a:gd name="T53" fmla="*/ 169 h 221"/>
                  <a:gd name="T54" fmla="*/ 62 w 378"/>
                  <a:gd name="T55" fmla="*/ 154 h 221"/>
                  <a:gd name="T56" fmla="*/ 62 w 378"/>
                  <a:gd name="T57" fmla="*/ 154 h 221"/>
                  <a:gd name="T58" fmla="*/ 68 w 378"/>
                  <a:gd name="T59" fmla="*/ 141 h 221"/>
                  <a:gd name="T60" fmla="*/ 75 w 378"/>
                  <a:gd name="T61" fmla="*/ 121 h 221"/>
                  <a:gd name="T62" fmla="*/ 75 w 378"/>
                  <a:gd name="T63" fmla="*/ 107 h 221"/>
                  <a:gd name="T64" fmla="*/ 75 w 378"/>
                  <a:gd name="T65" fmla="*/ 107 h 221"/>
                  <a:gd name="T66" fmla="*/ 75 w 378"/>
                  <a:gd name="T67" fmla="*/ 67 h 221"/>
                  <a:gd name="T68" fmla="*/ 88 w 378"/>
                  <a:gd name="T69" fmla="*/ 27 h 221"/>
                  <a:gd name="T70" fmla="*/ 142 w 378"/>
                  <a:gd name="T71" fmla="*/ 14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78" h="221">
                    <a:moveTo>
                      <a:pt x="142" y="14"/>
                    </a:moveTo>
                    <a:lnTo>
                      <a:pt x="249" y="7"/>
                    </a:lnTo>
                    <a:lnTo>
                      <a:pt x="316" y="0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3" y="20"/>
                    </a:lnTo>
                    <a:lnTo>
                      <a:pt x="371" y="34"/>
                    </a:lnTo>
                    <a:lnTo>
                      <a:pt x="378" y="40"/>
                    </a:lnTo>
                    <a:lnTo>
                      <a:pt x="378" y="40"/>
                    </a:lnTo>
                    <a:lnTo>
                      <a:pt x="378" y="67"/>
                    </a:lnTo>
                    <a:lnTo>
                      <a:pt x="336" y="94"/>
                    </a:lnTo>
                    <a:lnTo>
                      <a:pt x="296" y="121"/>
                    </a:lnTo>
                    <a:lnTo>
                      <a:pt x="249" y="149"/>
                    </a:lnTo>
                    <a:lnTo>
                      <a:pt x="202" y="169"/>
                    </a:lnTo>
                    <a:lnTo>
                      <a:pt x="155" y="189"/>
                    </a:lnTo>
                    <a:lnTo>
                      <a:pt x="109" y="196"/>
                    </a:lnTo>
                    <a:lnTo>
                      <a:pt x="109" y="196"/>
                    </a:lnTo>
                    <a:lnTo>
                      <a:pt x="55" y="209"/>
                    </a:lnTo>
                    <a:lnTo>
                      <a:pt x="28" y="216"/>
                    </a:lnTo>
                    <a:lnTo>
                      <a:pt x="0" y="221"/>
                    </a:lnTo>
                    <a:lnTo>
                      <a:pt x="0" y="221"/>
                    </a:lnTo>
                    <a:lnTo>
                      <a:pt x="0" y="221"/>
                    </a:lnTo>
                    <a:lnTo>
                      <a:pt x="15" y="209"/>
                    </a:lnTo>
                    <a:lnTo>
                      <a:pt x="35" y="189"/>
                    </a:lnTo>
                    <a:lnTo>
                      <a:pt x="35" y="189"/>
                    </a:lnTo>
                    <a:lnTo>
                      <a:pt x="42" y="181"/>
                    </a:lnTo>
                    <a:lnTo>
                      <a:pt x="48" y="169"/>
                    </a:lnTo>
                    <a:lnTo>
                      <a:pt x="62" y="154"/>
                    </a:lnTo>
                    <a:lnTo>
                      <a:pt x="62" y="154"/>
                    </a:lnTo>
                    <a:lnTo>
                      <a:pt x="68" y="141"/>
                    </a:lnTo>
                    <a:lnTo>
                      <a:pt x="75" y="121"/>
                    </a:lnTo>
                    <a:lnTo>
                      <a:pt x="75" y="107"/>
                    </a:lnTo>
                    <a:lnTo>
                      <a:pt x="75" y="107"/>
                    </a:lnTo>
                    <a:lnTo>
                      <a:pt x="75" y="67"/>
                    </a:lnTo>
                    <a:lnTo>
                      <a:pt x="88" y="27"/>
                    </a:lnTo>
                    <a:lnTo>
                      <a:pt x="142" y="14"/>
                    </a:lnTo>
                    <a:close/>
                  </a:path>
                </a:pathLst>
              </a:custGeom>
              <a:solidFill>
                <a:srgbClr val="7AAD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5" name="Freeform 843"/>
              <p:cNvSpPr>
                <a:spLocks/>
              </p:cNvSpPr>
              <p:nvPr/>
            </p:nvSpPr>
            <p:spPr bwMode="auto">
              <a:xfrm>
                <a:off x="4030" y="2698"/>
                <a:ext cx="185" cy="104"/>
              </a:xfrm>
              <a:custGeom>
                <a:avLst/>
                <a:gdLst>
                  <a:gd name="T0" fmla="*/ 370 w 370"/>
                  <a:gd name="T1" fmla="*/ 53 h 207"/>
                  <a:gd name="T2" fmla="*/ 328 w 370"/>
                  <a:gd name="T3" fmla="*/ 80 h 207"/>
                  <a:gd name="T4" fmla="*/ 288 w 370"/>
                  <a:gd name="T5" fmla="*/ 107 h 207"/>
                  <a:gd name="T6" fmla="*/ 241 w 370"/>
                  <a:gd name="T7" fmla="*/ 135 h 207"/>
                  <a:gd name="T8" fmla="*/ 194 w 370"/>
                  <a:gd name="T9" fmla="*/ 155 h 207"/>
                  <a:gd name="T10" fmla="*/ 147 w 370"/>
                  <a:gd name="T11" fmla="*/ 175 h 207"/>
                  <a:gd name="T12" fmla="*/ 101 w 370"/>
                  <a:gd name="T13" fmla="*/ 182 h 207"/>
                  <a:gd name="T14" fmla="*/ 101 w 370"/>
                  <a:gd name="T15" fmla="*/ 182 h 207"/>
                  <a:gd name="T16" fmla="*/ 47 w 370"/>
                  <a:gd name="T17" fmla="*/ 195 h 207"/>
                  <a:gd name="T18" fmla="*/ 27 w 370"/>
                  <a:gd name="T19" fmla="*/ 202 h 207"/>
                  <a:gd name="T20" fmla="*/ 0 w 370"/>
                  <a:gd name="T21" fmla="*/ 207 h 207"/>
                  <a:gd name="T22" fmla="*/ 0 w 370"/>
                  <a:gd name="T23" fmla="*/ 207 h 207"/>
                  <a:gd name="T24" fmla="*/ 0 w 370"/>
                  <a:gd name="T25" fmla="*/ 207 h 207"/>
                  <a:gd name="T26" fmla="*/ 7 w 370"/>
                  <a:gd name="T27" fmla="*/ 195 h 207"/>
                  <a:gd name="T28" fmla="*/ 27 w 370"/>
                  <a:gd name="T29" fmla="*/ 182 h 207"/>
                  <a:gd name="T30" fmla="*/ 27 w 370"/>
                  <a:gd name="T31" fmla="*/ 182 h 207"/>
                  <a:gd name="T32" fmla="*/ 34 w 370"/>
                  <a:gd name="T33" fmla="*/ 175 h 207"/>
                  <a:gd name="T34" fmla="*/ 40 w 370"/>
                  <a:gd name="T35" fmla="*/ 160 h 207"/>
                  <a:gd name="T36" fmla="*/ 54 w 370"/>
                  <a:gd name="T37" fmla="*/ 140 h 207"/>
                  <a:gd name="T38" fmla="*/ 54 w 370"/>
                  <a:gd name="T39" fmla="*/ 140 h 207"/>
                  <a:gd name="T40" fmla="*/ 60 w 370"/>
                  <a:gd name="T41" fmla="*/ 127 h 207"/>
                  <a:gd name="T42" fmla="*/ 67 w 370"/>
                  <a:gd name="T43" fmla="*/ 115 h 207"/>
                  <a:gd name="T44" fmla="*/ 74 w 370"/>
                  <a:gd name="T45" fmla="*/ 100 h 207"/>
                  <a:gd name="T46" fmla="*/ 74 w 370"/>
                  <a:gd name="T47" fmla="*/ 100 h 207"/>
                  <a:gd name="T48" fmla="*/ 74 w 370"/>
                  <a:gd name="T49" fmla="*/ 60 h 207"/>
                  <a:gd name="T50" fmla="*/ 87 w 370"/>
                  <a:gd name="T51" fmla="*/ 26 h 207"/>
                  <a:gd name="T52" fmla="*/ 141 w 370"/>
                  <a:gd name="T53" fmla="*/ 6 h 207"/>
                  <a:gd name="T54" fmla="*/ 141 w 370"/>
                  <a:gd name="T55" fmla="*/ 6 h 207"/>
                  <a:gd name="T56" fmla="*/ 256 w 370"/>
                  <a:gd name="T57" fmla="*/ 6 h 207"/>
                  <a:gd name="T58" fmla="*/ 323 w 370"/>
                  <a:gd name="T59" fmla="*/ 0 h 207"/>
                  <a:gd name="T60" fmla="*/ 363 w 370"/>
                  <a:gd name="T61" fmla="*/ 6 h 207"/>
                  <a:gd name="T62" fmla="*/ 363 w 370"/>
                  <a:gd name="T63" fmla="*/ 6 h 207"/>
                  <a:gd name="T64" fmla="*/ 363 w 370"/>
                  <a:gd name="T65" fmla="*/ 20 h 207"/>
                  <a:gd name="T66" fmla="*/ 370 w 370"/>
                  <a:gd name="T67" fmla="*/ 26 h 207"/>
                  <a:gd name="T68" fmla="*/ 370 w 370"/>
                  <a:gd name="T69" fmla="*/ 26 h 207"/>
                  <a:gd name="T70" fmla="*/ 370 w 370"/>
                  <a:gd name="T71" fmla="*/ 26 h 207"/>
                  <a:gd name="T72" fmla="*/ 370 w 370"/>
                  <a:gd name="T73" fmla="*/ 5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70" h="207">
                    <a:moveTo>
                      <a:pt x="370" y="53"/>
                    </a:moveTo>
                    <a:lnTo>
                      <a:pt x="328" y="80"/>
                    </a:lnTo>
                    <a:lnTo>
                      <a:pt x="288" y="107"/>
                    </a:lnTo>
                    <a:lnTo>
                      <a:pt x="241" y="135"/>
                    </a:lnTo>
                    <a:lnTo>
                      <a:pt x="194" y="155"/>
                    </a:lnTo>
                    <a:lnTo>
                      <a:pt x="147" y="175"/>
                    </a:lnTo>
                    <a:lnTo>
                      <a:pt x="101" y="182"/>
                    </a:lnTo>
                    <a:lnTo>
                      <a:pt x="101" y="182"/>
                    </a:lnTo>
                    <a:lnTo>
                      <a:pt x="47" y="195"/>
                    </a:lnTo>
                    <a:lnTo>
                      <a:pt x="27" y="202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0" y="207"/>
                    </a:lnTo>
                    <a:lnTo>
                      <a:pt x="7" y="195"/>
                    </a:lnTo>
                    <a:lnTo>
                      <a:pt x="27" y="182"/>
                    </a:lnTo>
                    <a:lnTo>
                      <a:pt x="27" y="182"/>
                    </a:lnTo>
                    <a:lnTo>
                      <a:pt x="34" y="175"/>
                    </a:lnTo>
                    <a:lnTo>
                      <a:pt x="40" y="160"/>
                    </a:lnTo>
                    <a:lnTo>
                      <a:pt x="54" y="140"/>
                    </a:lnTo>
                    <a:lnTo>
                      <a:pt x="54" y="140"/>
                    </a:lnTo>
                    <a:lnTo>
                      <a:pt x="60" y="127"/>
                    </a:lnTo>
                    <a:lnTo>
                      <a:pt x="67" y="115"/>
                    </a:lnTo>
                    <a:lnTo>
                      <a:pt x="74" y="100"/>
                    </a:lnTo>
                    <a:lnTo>
                      <a:pt x="74" y="100"/>
                    </a:lnTo>
                    <a:lnTo>
                      <a:pt x="74" y="60"/>
                    </a:lnTo>
                    <a:lnTo>
                      <a:pt x="87" y="26"/>
                    </a:lnTo>
                    <a:lnTo>
                      <a:pt x="141" y="6"/>
                    </a:lnTo>
                    <a:lnTo>
                      <a:pt x="141" y="6"/>
                    </a:lnTo>
                    <a:lnTo>
                      <a:pt x="256" y="6"/>
                    </a:lnTo>
                    <a:lnTo>
                      <a:pt x="323" y="0"/>
                    </a:lnTo>
                    <a:lnTo>
                      <a:pt x="363" y="6"/>
                    </a:lnTo>
                    <a:lnTo>
                      <a:pt x="363" y="6"/>
                    </a:lnTo>
                    <a:lnTo>
                      <a:pt x="363" y="20"/>
                    </a:lnTo>
                    <a:lnTo>
                      <a:pt x="370" y="26"/>
                    </a:lnTo>
                    <a:lnTo>
                      <a:pt x="370" y="26"/>
                    </a:lnTo>
                    <a:lnTo>
                      <a:pt x="370" y="26"/>
                    </a:lnTo>
                    <a:lnTo>
                      <a:pt x="370" y="53"/>
                    </a:lnTo>
                    <a:close/>
                  </a:path>
                </a:pathLst>
              </a:custGeom>
              <a:solidFill>
                <a:srgbClr val="75A8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6" name="Freeform 844"/>
              <p:cNvSpPr>
                <a:spLocks/>
              </p:cNvSpPr>
              <p:nvPr/>
            </p:nvSpPr>
            <p:spPr bwMode="auto">
              <a:xfrm>
                <a:off x="3812" y="2768"/>
                <a:ext cx="131" cy="44"/>
              </a:xfrm>
              <a:custGeom>
                <a:avLst/>
                <a:gdLst>
                  <a:gd name="T0" fmla="*/ 0 w 263"/>
                  <a:gd name="T1" fmla="*/ 7 h 87"/>
                  <a:gd name="T2" fmla="*/ 7 w 263"/>
                  <a:gd name="T3" fmla="*/ 0 h 87"/>
                  <a:gd name="T4" fmla="*/ 34 w 263"/>
                  <a:gd name="T5" fmla="*/ 0 h 87"/>
                  <a:gd name="T6" fmla="*/ 74 w 263"/>
                  <a:gd name="T7" fmla="*/ 15 h 87"/>
                  <a:gd name="T8" fmla="*/ 74 w 263"/>
                  <a:gd name="T9" fmla="*/ 15 h 87"/>
                  <a:gd name="T10" fmla="*/ 114 w 263"/>
                  <a:gd name="T11" fmla="*/ 27 h 87"/>
                  <a:gd name="T12" fmla="*/ 181 w 263"/>
                  <a:gd name="T13" fmla="*/ 47 h 87"/>
                  <a:gd name="T14" fmla="*/ 243 w 263"/>
                  <a:gd name="T15" fmla="*/ 62 h 87"/>
                  <a:gd name="T16" fmla="*/ 243 w 263"/>
                  <a:gd name="T17" fmla="*/ 62 h 87"/>
                  <a:gd name="T18" fmla="*/ 263 w 263"/>
                  <a:gd name="T19" fmla="*/ 75 h 87"/>
                  <a:gd name="T20" fmla="*/ 263 w 263"/>
                  <a:gd name="T21" fmla="*/ 82 h 87"/>
                  <a:gd name="T22" fmla="*/ 263 w 263"/>
                  <a:gd name="T23" fmla="*/ 82 h 87"/>
                  <a:gd name="T24" fmla="*/ 263 w 263"/>
                  <a:gd name="T25" fmla="*/ 82 h 87"/>
                  <a:gd name="T26" fmla="*/ 255 w 263"/>
                  <a:gd name="T27" fmla="*/ 82 h 87"/>
                  <a:gd name="T28" fmla="*/ 248 w 263"/>
                  <a:gd name="T29" fmla="*/ 87 h 87"/>
                  <a:gd name="T30" fmla="*/ 243 w 263"/>
                  <a:gd name="T31" fmla="*/ 87 h 87"/>
                  <a:gd name="T32" fmla="*/ 243 w 263"/>
                  <a:gd name="T33" fmla="*/ 87 h 87"/>
                  <a:gd name="T34" fmla="*/ 223 w 263"/>
                  <a:gd name="T35" fmla="*/ 87 h 87"/>
                  <a:gd name="T36" fmla="*/ 201 w 263"/>
                  <a:gd name="T37" fmla="*/ 87 h 87"/>
                  <a:gd name="T38" fmla="*/ 188 w 263"/>
                  <a:gd name="T39" fmla="*/ 87 h 87"/>
                  <a:gd name="T40" fmla="*/ 188 w 263"/>
                  <a:gd name="T41" fmla="*/ 87 h 87"/>
                  <a:gd name="T42" fmla="*/ 168 w 263"/>
                  <a:gd name="T43" fmla="*/ 82 h 87"/>
                  <a:gd name="T44" fmla="*/ 121 w 263"/>
                  <a:gd name="T45" fmla="*/ 67 h 87"/>
                  <a:gd name="T46" fmla="*/ 74 w 263"/>
                  <a:gd name="T47" fmla="*/ 47 h 87"/>
                  <a:gd name="T48" fmla="*/ 74 w 263"/>
                  <a:gd name="T49" fmla="*/ 47 h 87"/>
                  <a:gd name="T50" fmla="*/ 34 w 263"/>
                  <a:gd name="T51" fmla="*/ 35 h 87"/>
                  <a:gd name="T52" fmla="*/ 14 w 263"/>
                  <a:gd name="T53" fmla="*/ 20 h 87"/>
                  <a:gd name="T54" fmla="*/ 0 w 263"/>
                  <a:gd name="T55" fmla="*/ 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63" h="87">
                    <a:moveTo>
                      <a:pt x="0" y="7"/>
                    </a:moveTo>
                    <a:lnTo>
                      <a:pt x="7" y="0"/>
                    </a:lnTo>
                    <a:lnTo>
                      <a:pt x="34" y="0"/>
                    </a:lnTo>
                    <a:lnTo>
                      <a:pt x="74" y="15"/>
                    </a:lnTo>
                    <a:lnTo>
                      <a:pt x="74" y="15"/>
                    </a:lnTo>
                    <a:lnTo>
                      <a:pt x="114" y="27"/>
                    </a:lnTo>
                    <a:lnTo>
                      <a:pt x="181" y="47"/>
                    </a:lnTo>
                    <a:lnTo>
                      <a:pt x="243" y="62"/>
                    </a:lnTo>
                    <a:lnTo>
                      <a:pt x="243" y="62"/>
                    </a:lnTo>
                    <a:lnTo>
                      <a:pt x="263" y="75"/>
                    </a:lnTo>
                    <a:lnTo>
                      <a:pt x="263" y="82"/>
                    </a:lnTo>
                    <a:lnTo>
                      <a:pt x="263" y="82"/>
                    </a:lnTo>
                    <a:lnTo>
                      <a:pt x="263" y="82"/>
                    </a:lnTo>
                    <a:lnTo>
                      <a:pt x="255" y="82"/>
                    </a:lnTo>
                    <a:lnTo>
                      <a:pt x="248" y="87"/>
                    </a:lnTo>
                    <a:lnTo>
                      <a:pt x="243" y="87"/>
                    </a:lnTo>
                    <a:lnTo>
                      <a:pt x="243" y="87"/>
                    </a:lnTo>
                    <a:lnTo>
                      <a:pt x="223" y="87"/>
                    </a:lnTo>
                    <a:lnTo>
                      <a:pt x="201" y="87"/>
                    </a:lnTo>
                    <a:lnTo>
                      <a:pt x="188" y="87"/>
                    </a:lnTo>
                    <a:lnTo>
                      <a:pt x="188" y="87"/>
                    </a:lnTo>
                    <a:lnTo>
                      <a:pt x="168" y="82"/>
                    </a:lnTo>
                    <a:lnTo>
                      <a:pt x="121" y="67"/>
                    </a:lnTo>
                    <a:lnTo>
                      <a:pt x="74" y="47"/>
                    </a:lnTo>
                    <a:lnTo>
                      <a:pt x="74" y="47"/>
                    </a:lnTo>
                    <a:lnTo>
                      <a:pt x="34" y="35"/>
                    </a:lnTo>
                    <a:lnTo>
                      <a:pt x="14" y="2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9DD4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7" name="Freeform 845"/>
              <p:cNvSpPr>
                <a:spLocks/>
              </p:cNvSpPr>
              <p:nvPr/>
            </p:nvSpPr>
            <p:spPr bwMode="auto">
              <a:xfrm>
                <a:off x="3825" y="2775"/>
                <a:ext cx="115" cy="37"/>
              </a:xfrm>
              <a:custGeom>
                <a:avLst/>
                <a:gdLst>
                  <a:gd name="T0" fmla="*/ 0 w 228"/>
                  <a:gd name="T1" fmla="*/ 5 h 72"/>
                  <a:gd name="T2" fmla="*/ 0 w 228"/>
                  <a:gd name="T3" fmla="*/ 0 h 72"/>
                  <a:gd name="T4" fmla="*/ 34 w 228"/>
                  <a:gd name="T5" fmla="*/ 0 h 72"/>
                  <a:gd name="T6" fmla="*/ 67 w 228"/>
                  <a:gd name="T7" fmla="*/ 12 h 72"/>
                  <a:gd name="T8" fmla="*/ 67 w 228"/>
                  <a:gd name="T9" fmla="*/ 12 h 72"/>
                  <a:gd name="T10" fmla="*/ 101 w 228"/>
                  <a:gd name="T11" fmla="*/ 27 h 72"/>
                  <a:gd name="T12" fmla="*/ 154 w 228"/>
                  <a:gd name="T13" fmla="*/ 40 h 72"/>
                  <a:gd name="T14" fmla="*/ 201 w 228"/>
                  <a:gd name="T15" fmla="*/ 52 h 72"/>
                  <a:gd name="T16" fmla="*/ 201 w 228"/>
                  <a:gd name="T17" fmla="*/ 52 h 72"/>
                  <a:gd name="T18" fmla="*/ 221 w 228"/>
                  <a:gd name="T19" fmla="*/ 60 h 72"/>
                  <a:gd name="T20" fmla="*/ 228 w 228"/>
                  <a:gd name="T21" fmla="*/ 67 h 72"/>
                  <a:gd name="T22" fmla="*/ 228 w 228"/>
                  <a:gd name="T23" fmla="*/ 67 h 72"/>
                  <a:gd name="T24" fmla="*/ 228 w 228"/>
                  <a:gd name="T25" fmla="*/ 67 h 72"/>
                  <a:gd name="T26" fmla="*/ 221 w 228"/>
                  <a:gd name="T27" fmla="*/ 67 h 72"/>
                  <a:gd name="T28" fmla="*/ 216 w 228"/>
                  <a:gd name="T29" fmla="*/ 72 h 72"/>
                  <a:gd name="T30" fmla="*/ 216 w 228"/>
                  <a:gd name="T31" fmla="*/ 72 h 72"/>
                  <a:gd name="T32" fmla="*/ 216 w 228"/>
                  <a:gd name="T33" fmla="*/ 72 h 72"/>
                  <a:gd name="T34" fmla="*/ 196 w 228"/>
                  <a:gd name="T35" fmla="*/ 72 h 72"/>
                  <a:gd name="T36" fmla="*/ 181 w 228"/>
                  <a:gd name="T37" fmla="*/ 72 h 72"/>
                  <a:gd name="T38" fmla="*/ 168 w 228"/>
                  <a:gd name="T39" fmla="*/ 72 h 72"/>
                  <a:gd name="T40" fmla="*/ 168 w 228"/>
                  <a:gd name="T41" fmla="*/ 72 h 72"/>
                  <a:gd name="T42" fmla="*/ 149 w 228"/>
                  <a:gd name="T43" fmla="*/ 72 h 72"/>
                  <a:gd name="T44" fmla="*/ 114 w 228"/>
                  <a:gd name="T45" fmla="*/ 60 h 72"/>
                  <a:gd name="T46" fmla="*/ 67 w 228"/>
                  <a:gd name="T47" fmla="*/ 40 h 72"/>
                  <a:gd name="T48" fmla="*/ 67 w 228"/>
                  <a:gd name="T49" fmla="*/ 40 h 72"/>
                  <a:gd name="T50" fmla="*/ 34 w 228"/>
                  <a:gd name="T51" fmla="*/ 27 h 72"/>
                  <a:gd name="T52" fmla="*/ 14 w 228"/>
                  <a:gd name="T53" fmla="*/ 20 h 72"/>
                  <a:gd name="T54" fmla="*/ 0 w 228"/>
                  <a:gd name="T55" fmla="*/ 5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8" h="72">
                    <a:moveTo>
                      <a:pt x="0" y="5"/>
                    </a:moveTo>
                    <a:lnTo>
                      <a:pt x="0" y="0"/>
                    </a:lnTo>
                    <a:lnTo>
                      <a:pt x="34" y="0"/>
                    </a:lnTo>
                    <a:lnTo>
                      <a:pt x="67" y="12"/>
                    </a:lnTo>
                    <a:lnTo>
                      <a:pt x="67" y="12"/>
                    </a:lnTo>
                    <a:lnTo>
                      <a:pt x="101" y="27"/>
                    </a:lnTo>
                    <a:lnTo>
                      <a:pt x="154" y="40"/>
                    </a:lnTo>
                    <a:lnTo>
                      <a:pt x="201" y="52"/>
                    </a:lnTo>
                    <a:lnTo>
                      <a:pt x="201" y="52"/>
                    </a:lnTo>
                    <a:lnTo>
                      <a:pt x="221" y="60"/>
                    </a:lnTo>
                    <a:lnTo>
                      <a:pt x="228" y="67"/>
                    </a:lnTo>
                    <a:lnTo>
                      <a:pt x="228" y="67"/>
                    </a:lnTo>
                    <a:lnTo>
                      <a:pt x="228" y="67"/>
                    </a:lnTo>
                    <a:lnTo>
                      <a:pt x="221" y="67"/>
                    </a:lnTo>
                    <a:lnTo>
                      <a:pt x="216" y="72"/>
                    </a:lnTo>
                    <a:lnTo>
                      <a:pt x="216" y="72"/>
                    </a:lnTo>
                    <a:lnTo>
                      <a:pt x="216" y="72"/>
                    </a:lnTo>
                    <a:lnTo>
                      <a:pt x="196" y="72"/>
                    </a:lnTo>
                    <a:lnTo>
                      <a:pt x="181" y="72"/>
                    </a:lnTo>
                    <a:lnTo>
                      <a:pt x="168" y="72"/>
                    </a:lnTo>
                    <a:lnTo>
                      <a:pt x="168" y="72"/>
                    </a:lnTo>
                    <a:lnTo>
                      <a:pt x="149" y="72"/>
                    </a:lnTo>
                    <a:lnTo>
                      <a:pt x="114" y="60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34" y="27"/>
                    </a:lnTo>
                    <a:lnTo>
                      <a:pt x="14" y="2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90C5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8" name="Freeform 846"/>
              <p:cNvSpPr>
                <a:spLocks/>
              </p:cNvSpPr>
              <p:nvPr/>
            </p:nvSpPr>
            <p:spPr bwMode="auto">
              <a:xfrm>
                <a:off x="3839" y="2782"/>
                <a:ext cx="97" cy="30"/>
              </a:xfrm>
              <a:custGeom>
                <a:avLst/>
                <a:gdLst>
                  <a:gd name="T0" fmla="*/ 0 w 194"/>
                  <a:gd name="T1" fmla="*/ 8 h 60"/>
                  <a:gd name="T2" fmla="*/ 0 w 194"/>
                  <a:gd name="T3" fmla="*/ 0 h 60"/>
                  <a:gd name="T4" fmla="*/ 27 w 194"/>
                  <a:gd name="T5" fmla="*/ 8 h 60"/>
                  <a:gd name="T6" fmla="*/ 60 w 194"/>
                  <a:gd name="T7" fmla="*/ 15 h 60"/>
                  <a:gd name="T8" fmla="*/ 60 w 194"/>
                  <a:gd name="T9" fmla="*/ 15 h 60"/>
                  <a:gd name="T10" fmla="*/ 87 w 194"/>
                  <a:gd name="T11" fmla="*/ 28 h 60"/>
                  <a:gd name="T12" fmla="*/ 127 w 194"/>
                  <a:gd name="T13" fmla="*/ 40 h 60"/>
                  <a:gd name="T14" fmla="*/ 169 w 194"/>
                  <a:gd name="T15" fmla="*/ 48 h 60"/>
                  <a:gd name="T16" fmla="*/ 169 w 194"/>
                  <a:gd name="T17" fmla="*/ 48 h 60"/>
                  <a:gd name="T18" fmla="*/ 181 w 194"/>
                  <a:gd name="T19" fmla="*/ 55 h 60"/>
                  <a:gd name="T20" fmla="*/ 189 w 194"/>
                  <a:gd name="T21" fmla="*/ 55 h 60"/>
                  <a:gd name="T22" fmla="*/ 194 w 194"/>
                  <a:gd name="T23" fmla="*/ 55 h 60"/>
                  <a:gd name="T24" fmla="*/ 194 w 194"/>
                  <a:gd name="T25" fmla="*/ 55 h 60"/>
                  <a:gd name="T26" fmla="*/ 189 w 194"/>
                  <a:gd name="T27" fmla="*/ 55 h 60"/>
                  <a:gd name="T28" fmla="*/ 189 w 194"/>
                  <a:gd name="T29" fmla="*/ 60 h 60"/>
                  <a:gd name="T30" fmla="*/ 189 w 194"/>
                  <a:gd name="T31" fmla="*/ 60 h 60"/>
                  <a:gd name="T32" fmla="*/ 189 w 194"/>
                  <a:gd name="T33" fmla="*/ 60 h 60"/>
                  <a:gd name="T34" fmla="*/ 169 w 194"/>
                  <a:gd name="T35" fmla="*/ 60 h 60"/>
                  <a:gd name="T36" fmla="*/ 154 w 194"/>
                  <a:gd name="T37" fmla="*/ 60 h 60"/>
                  <a:gd name="T38" fmla="*/ 147 w 194"/>
                  <a:gd name="T39" fmla="*/ 60 h 60"/>
                  <a:gd name="T40" fmla="*/ 147 w 194"/>
                  <a:gd name="T41" fmla="*/ 60 h 60"/>
                  <a:gd name="T42" fmla="*/ 134 w 194"/>
                  <a:gd name="T43" fmla="*/ 60 h 60"/>
                  <a:gd name="T44" fmla="*/ 107 w 194"/>
                  <a:gd name="T45" fmla="*/ 55 h 60"/>
                  <a:gd name="T46" fmla="*/ 67 w 194"/>
                  <a:gd name="T47" fmla="*/ 35 h 60"/>
                  <a:gd name="T48" fmla="*/ 67 w 194"/>
                  <a:gd name="T49" fmla="*/ 35 h 60"/>
                  <a:gd name="T50" fmla="*/ 27 w 194"/>
                  <a:gd name="T51" fmla="*/ 20 h 60"/>
                  <a:gd name="T52" fmla="*/ 7 w 194"/>
                  <a:gd name="T53" fmla="*/ 15 h 60"/>
                  <a:gd name="T54" fmla="*/ 0 w 194"/>
                  <a:gd name="T55" fmla="*/ 8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4" h="60">
                    <a:moveTo>
                      <a:pt x="0" y="8"/>
                    </a:moveTo>
                    <a:lnTo>
                      <a:pt x="0" y="0"/>
                    </a:lnTo>
                    <a:lnTo>
                      <a:pt x="27" y="8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87" y="28"/>
                    </a:lnTo>
                    <a:lnTo>
                      <a:pt x="127" y="40"/>
                    </a:lnTo>
                    <a:lnTo>
                      <a:pt x="169" y="48"/>
                    </a:lnTo>
                    <a:lnTo>
                      <a:pt x="169" y="48"/>
                    </a:lnTo>
                    <a:lnTo>
                      <a:pt x="181" y="55"/>
                    </a:lnTo>
                    <a:lnTo>
                      <a:pt x="189" y="55"/>
                    </a:lnTo>
                    <a:lnTo>
                      <a:pt x="194" y="55"/>
                    </a:lnTo>
                    <a:lnTo>
                      <a:pt x="194" y="55"/>
                    </a:lnTo>
                    <a:lnTo>
                      <a:pt x="189" y="55"/>
                    </a:lnTo>
                    <a:lnTo>
                      <a:pt x="189" y="60"/>
                    </a:lnTo>
                    <a:lnTo>
                      <a:pt x="189" y="60"/>
                    </a:lnTo>
                    <a:lnTo>
                      <a:pt x="189" y="60"/>
                    </a:lnTo>
                    <a:lnTo>
                      <a:pt x="169" y="60"/>
                    </a:lnTo>
                    <a:lnTo>
                      <a:pt x="154" y="60"/>
                    </a:lnTo>
                    <a:lnTo>
                      <a:pt x="147" y="60"/>
                    </a:lnTo>
                    <a:lnTo>
                      <a:pt x="147" y="60"/>
                    </a:lnTo>
                    <a:lnTo>
                      <a:pt x="134" y="60"/>
                    </a:lnTo>
                    <a:lnTo>
                      <a:pt x="107" y="55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27" y="20"/>
                    </a:lnTo>
                    <a:lnTo>
                      <a:pt x="7" y="15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82B6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39" name="Freeform 847"/>
              <p:cNvSpPr>
                <a:spLocks/>
              </p:cNvSpPr>
              <p:nvPr/>
            </p:nvSpPr>
            <p:spPr bwMode="auto">
              <a:xfrm>
                <a:off x="3853" y="2785"/>
                <a:ext cx="80" cy="27"/>
              </a:xfrm>
              <a:custGeom>
                <a:avLst/>
                <a:gdLst>
                  <a:gd name="T0" fmla="*/ 154 w 162"/>
                  <a:gd name="T1" fmla="*/ 47 h 52"/>
                  <a:gd name="T2" fmla="*/ 154 w 162"/>
                  <a:gd name="T3" fmla="*/ 47 h 52"/>
                  <a:gd name="T4" fmla="*/ 162 w 162"/>
                  <a:gd name="T5" fmla="*/ 52 h 52"/>
                  <a:gd name="T6" fmla="*/ 162 w 162"/>
                  <a:gd name="T7" fmla="*/ 52 h 52"/>
                  <a:gd name="T8" fmla="*/ 162 w 162"/>
                  <a:gd name="T9" fmla="*/ 52 h 52"/>
                  <a:gd name="T10" fmla="*/ 142 w 162"/>
                  <a:gd name="T11" fmla="*/ 52 h 52"/>
                  <a:gd name="T12" fmla="*/ 134 w 162"/>
                  <a:gd name="T13" fmla="*/ 52 h 52"/>
                  <a:gd name="T14" fmla="*/ 127 w 162"/>
                  <a:gd name="T15" fmla="*/ 52 h 52"/>
                  <a:gd name="T16" fmla="*/ 127 w 162"/>
                  <a:gd name="T17" fmla="*/ 52 h 52"/>
                  <a:gd name="T18" fmla="*/ 120 w 162"/>
                  <a:gd name="T19" fmla="*/ 52 h 52"/>
                  <a:gd name="T20" fmla="*/ 95 w 162"/>
                  <a:gd name="T21" fmla="*/ 47 h 52"/>
                  <a:gd name="T22" fmla="*/ 60 w 162"/>
                  <a:gd name="T23" fmla="*/ 32 h 52"/>
                  <a:gd name="T24" fmla="*/ 60 w 162"/>
                  <a:gd name="T25" fmla="*/ 32 h 52"/>
                  <a:gd name="T26" fmla="*/ 27 w 162"/>
                  <a:gd name="T27" fmla="*/ 20 h 52"/>
                  <a:gd name="T28" fmla="*/ 6 w 162"/>
                  <a:gd name="T29" fmla="*/ 12 h 52"/>
                  <a:gd name="T30" fmla="*/ 6 w 162"/>
                  <a:gd name="T31" fmla="*/ 7 h 52"/>
                  <a:gd name="T32" fmla="*/ 6 w 162"/>
                  <a:gd name="T33" fmla="*/ 7 h 52"/>
                  <a:gd name="T34" fmla="*/ 0 w 162"/>
                  <a:gd name="T35" fmla="*/ 0 h 52"/>
                  <a:gd name="T36" fmla="*/ 20 w 162"/>
                  <a:gd name="T37" fmla="*/ 12 h 52"/>
                  <a:gd name="T38" fmla="*/ 53 w 162"/>
                  <a:gd name="T39" fmla="*/ 20 h 52"/>
                  <a:gd name="T40" fmla="*/ 53 w 162"/>
                  <a:gd name="T41" fmla="*/ 20 h 52"/>
                  <a:gd name="T42" fmla="*/ 67 w 162"/>
                  <a:gd name="T43" fmla="*/ 32 h 52"/>
                  <a:gd name="T44" fmla="*/ 100 w 162"/>
                  <a:gd name="T45" fmla="*/ 40 h 52"/>
                  <a:gd name="T46" fmla="*/ 134 w 162"/>
                  <a:gd name="T47" fmla="*/ 47 h 52"/>
                  <a:gd name="T48" fmla="*/ 134 w 162"/>
                  <a:gd name="T49" fmla="*/ 47 h 52"/>
                  <a:gd name="T50" fmla="*/ 142 w 162"/>
                  <a:gd name="T51" fmla="*/ 47 h 52"/>
                  <a:gd name="T52" fmla="*/ 147 w 162"/>
                  <a:gd name="T53" fmla="*/ 47 h 52"/>
                  <a:gd name="T54" fmla="*/ 154 w 162"/>
                  <a:gd name="T55" fmla="*/ 4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2" h="52">
                    <a:moveTo>
                      <a:pt x="154" y="47"/>
                    </a:moveTo>
                    <a:lnTo>
                      <a:pt x="154" y="47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62" y="52"/>
                    </a:lnTo>
                    <a:lnTo>
                      <a:pt x="142" y="52"/>
                    </a:lnTo>
                    <a:lnTo>
                      <a:pt x="134" y="52"/>
                    </a:lnTo>
                    <a:lnTo>
                      <a:pt x="127" y="52"/>
                    </a:lnTo>
                    <a:lnTo>
                      <a:pt x="127" y="52"/>
                    </a:lnTo>
                    <a:lnTo>
                      <a:pt x="120" y="52"/>
                    </a:lnTo>
                    <a:lnTo>
                      <a:pt x="95" y="47"/>
                    </a:lnTo>
                    <a:lnTo>
                      <a:pt x="60" y="32"/>
                    </a:lnTo>
                    <a:lnTo>
                      <a:pt x="60" y="32"/>
                    </a:lnTo>
                    <a:lnTo>
                      <a:pt x="27" y="20"/>
                    </a:lnTo>
                    <a:lnTo>
                      <a:pt x="6" y="12"/>
                    </a:lnTo>
                    <a:lnTo>
                      <a:pt x="6" y="7"/>
                    </a:lnTo>
                    <a:lnTo>
                      <a:pt x="6" y="7"/>
                    </a:lnTo>
                    <a:lnTo>
                      <a:pt x="0" y="0"/>
                    </a:lnTo>
                    <a:lnTo>
                      <a:pt x="20" y="12"/>
                    </a:lnTo>
                    <a:lnTo>
                      <a:pt x="53" y="20"/>
                    </a:lnTo>
                    <a:lnTo>
                      <a:pt x="53" y="20"/>
                    </a:lnTo>
                    <a:lnTo>
                      <a:pt x="67" y="32"/>
                    </a:lnTo>
                    <a:lnTo>
                      <a:pt x="100" y="40"/>
                    </a:lnTo>
                    <a:lnTo>
                      <a:pt x="134" y="47"/>
                    </a:lnTo>
                    <a:lnTo>
                      <a:pt x="134" y="47"/>
                    </a:lnTo>
                    <a:lnTo>
                      <a:pt x="142" y="47"/>
                    </a:lnTo>
                    <a:lnTo>
                      <a:pt x="147" y="47"/>
                    </a:lnTo>
                    <a:lnTo>
                      <a:pt x="154" y="47"/>
                    </a:lnTo>
                    <a:close/>
                  </a:path>
                </a:pathLst>
              </a:custGeom>
              <a:solidFill>
                <a:srgbClr val="75A8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0" name="Freeform 848"/>
              <p:cNvSpPr>
                <a:spLocks/>
              </p:cNvSpPr>
              <p:nvPr/>
            </p:nvSpPr>
            <p:spPr bwMode="auto">
              <a:xfrm>
                <a:off x="3758" y="2792"/>
                <a:ext cx="64" cy="20"/>
              </a:xfrm>
              <a:custGeom>
                <a:avLst/>
                <a:gdLst>
                  <a:gd name="T0" fmla="*/ 35 w 127"/>
                  <a:gd name="T1" fmla="*/ 8 h 40"/>
                  <a:gd name="T2" fmla="*/ 68 w 127"/>
                  <a:gd name="T3" fmla="*/ 20 h 40"/>
                  <a:gd name="T4" fmla="*/ 108 w 127"/>
                  <a:gd name="T5" fmla="*/ 35 h 40"/>
                  <a:gd name="T6" fmla="*/ 127 w 127"/>
                  <a:gd name="T7" fmla="*/ 40 h 40"/>
                  <a:gd name="T8" fmla="*/ 127 w 127"/>
                  <a:gd name="T9" fmla="*/ 40 h 40"/>
                  <a:gd name="T10" fmla="*/ 122 w 127"/>
                  <a:gd name="T11" fmla="*/ 40 h 40"/>
                  <a:gd name="T12" fmla="*/ 115 w 127"/>
                  <a:gd name="T13" fmla="*/ 40 h 40"/>
                  <a:gd name="T14" fmla="*/ 108 w 127"/>
                  <a:gd name="T15" fmla="*/ 40 h 40"/>
                  <a:gd name="T16" fmla="*/ 108 w 127"/>
                  <a:gd name="T17" fmla="*/ 40 h 40"/>
                  <a:gd name="T18" fmla="*/ 95 w 127"/>
                  <a:gd name="T19" fmla="*/ 40 h 40"/>
                  <a:gd name="T20" fmla="*/ 75 w 127"/>
                  <a:gd name="T21" fmla="*/ 40 h 40"/>
                  <a:gd name="T22" fmla="*/ 60 w 127"/>
                  <a:gd name="T23" fmla="*/ 40 h 40"/>
                  <a:gd name="T24" fmla="*/ 60 w 127"/>
                  <a:gd name="T25" fmla="*/ 40 h 40"/>
                  <a:gd name="T26" fmla="*/ 40 w 127"/>
                  <a:gd name="T27" fmla="*/ 35 h 40"/>
                  <a:gd name="T28" fmla="*/ 0 w 127"/>
                  <a:gd name="T29" fmla="*/ 15 h 40"/>
                  <a:gd name="T30" fmla="*/ 8 w 127"/>
                  <a:gd name="T31" fmla="*/ 0 h 40"/>
                  <a:gd name="T32" fmla="*/ 35 w 127"/>
                  <a:gd name="T33" fmla="*/ 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40">
                    <a:moveTo>
                      <a:pt x="35" y="8"/>
                    </a:moveTo>
                    <a:lnTo>
                      <a:pt x="68" y="20"/>
                    </a:lnTo>
                    <a:lnTo>
                      <a:pt x="108" y="35"/>
                    </a:lnTo>
                    <a:lnTo>
                      <a:pt x="127" y="40"/>
                    </a:lnTo>
                    <a:lnTo>
                      <a:pt x="127" y="40"/>
                    </a:lnTo>
                    <a:lnTo>
                      <a:pt x="122" y="40"/>
                    </a:lnTo>
                    <a:lnTo>
                      <a:pt x="115" y="40"/>
                    </a:lnTo>
                    <a:lnTo>
                      <a:pt x="108" y="40"/>
                    </a:lnTo>
                    <a:lnTo>
                      <a:pt x="108" y="40"/>
                    </a:lnTo>
                    <a:lnTo>
                      <a:pt x="95" y="40"/>
                    </a:lnTo>
                    <a:lnTo>
                      <a:pt x="75" y="40"/>
                    </a:lnTo>
                    <a:lnTo>
                      <a:pt x="60" y="40"/>
                    </a:lnTo>
                    <a:lnTo>
                      <a:pt x="60" y="40"/>
                    </a:lnTo>
                    <a:lnTo>
                      <a:pt x="40" y="35"/>
                    </a:lnTo>
                    <a:lnTo>
                      <a:pt x="0" y="15"/>
                    </a:lnTo>
                    <a:lnTo>
                      <a:pt x="8" y="0"/>
                    </a:lnTo>
                    <a:lnTo>
                      <a:pt x="35" y="8"/>
                    </a:lnTo>
                    <a:close/>
                  </a:path>
                </a:pathLst>
              </a:custGeom>
              <a:solidFill>
                <a:srgbClr val="A0D6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1" name="Freeform 849"/>
              <p:cNvSpPr>
                <a:spLocks/>
              </p:cNvSpPr>
              <p:nvPr/>
            </p:nvSpPr>
            <p:spPr bwMode="auto">
              <a:xfrm>
                <a:off x="3768" y="2799"/>
                <a:ext cx="51" cy="13"/>
              </a:xfrm>
              <a:custGeom>
                <a:avLst/>
                <a:gdLst>
                  <a:gd name="T0" fmla="*/ 35 w 102"/>
                  <a:gd name="T1" fmla="*/ 0 h 25"/>
                  <a:gd name="T2" fmla="*/ 62 w 102"/>
                  <a:gd name="T3" fmla="*/ 13 h 25"/>
                  <a:gd name="T4" fmla="*/ 88 w 102"/>
                  <a:gd name="T5" fmla="*/ 20 h 25"/>
                  <a:gd name="T6" fmla="*/ 102 w 102"/>
                  <a:gd name="T7" fmla="*/ 25 h 25"/>
                  <a:gd name="T8" fmla="*/ 102 w 102"/>
                  <a:gd name="T9" fmla="*/ 25 h 25"/>
                  <a:gd name="T10" fmla="*/ 95 w 102"/>
                  <a:gd name="T11" fmla="*/ 25 h 25"/>
                  <a:gd name="T12" fmla="*/ 88 w 102"/>
                  <a:gd name="T13" fmla="*/ 25 h 25"/>
                  <a:gd name="T14" fmla="*/ 82 w 102"/>
                  <a:gd name="T15" fmla="*/ 25 h 25"/>
                  <a:gd name="T16" fmla="*/ 82 w 102"/>
                  <a:gd name="T17" fmla="*/ 25 h 25"/>
                  <a:gd name="T18" fmla="*/ 68 w 102"/>
                  <a:gd name="T19" fmla="*/ 25 h 25"/>
                  <a:gd name="T20" fmla="*/ 55 w 102"/>
                  <a:gd name="T21" fmla="*/ 25 h 25"/>
                  <a:gd name="T22" fmla="*/ 48 w 102"/>
                  <a:gd name="T23" fmla="*/ 25 h 25"/>
                  <a:gd name="T24" fmla="*/ 48 w 102"/>
                  <a:gd name="T25" fmla="*/ 25 h 25"/>
                  <a:gd name="T26" fmla="*/ 35 w 102"/>
                  <a:gd name="T27" fmla="*/ 20 h 25"/>
                  <a:gd name="T28" fmla="*/ 0 w 102"/>
                  <a:gd name="T29" fmla="*/ 5 h 25"/>
                  <a:gd name="T30" fmla="*/ 8 w 102"/>
                  <a:gd name="T31" fmla="*/ 0 h 25"/>
                  <a:gd name="T32" fmla="*/ 35 w 102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2" h="25">
                    <a:moveTo>
                      <a:pt x="35" y="0"/>
                    </a:moveTo>
                    <a:lnTo>
                      <a:pt x="62" y="13"/>
                    </a:lnTo>
                    <a:lnTo>
                      <a:pt x="88" y="20"/>
                    </a:lnTo>
                    <a:lnTo>
                      <a:pt x="102" y="25"/>
                    </a:lnTo>
                    <a:lnTo>
                      <a:pt x="102" y="25"/>
                    </a:lnTo>
                    <a:lnTo>
                      <a:pt x="95" y="25"/>
                    </a:lnTo>
                    <a:lnTo>
                      <a:pt x="88" y="25"/>
                    </a:lnTo>
                    <a:lnTo>
                      <a:pt x="82" y="25"/>
                    </a:lnTo>
                    <a:lnTo>
                      <a:pt x="82" y="25"/>
                    </a:lnTo>
                    <a:lnTo>
                      <a:pt x="68" y="25"/>
                    </a:lnTo>
                    <a:lnTo>
                      <a:pt x="55" y="25"/>
                    </a:lnTo>
                    <a:lnTo>
                      <a:pt x="48" y="25"/>
                    </a:lnTo>
                    <a:lnTo>
                      <a:pt x="48" y="25"/>
                    </a:lnTo>
                    <a:lnTo>
                      <a:pt x="35" y="20"/>
                    </a:lnTo>
                    <a:lnTo>
                      <a:pt x="0" y="5"/>
                    </a:lnTo>
                    <a:lnTo>
                      <a:pt x="8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95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2" name="Freeform 850"/>
              <p:cNvSpPr>
                <a:spLocks/>
              </p:cNvSpPr>
              <p:nvPr/>
            </p:nvSpPr>
            <p:spPr bwMode="auto">
              <a:xfrm>
                <a:off x="3778" y="2802"/>
                <a:ext cx="34" cy="10"/>
              </a:xfrm>
              <a:custGeom>
                <a:avLst/>
                <a:gdLst>
                  <a:gd name="T0" fmla="*/ 28 w 68"/>
                  <a:gd name="T1" fmla="*/ 8 h 20"/>
                  <a:gd name="T2" fmla="*/ 42 w 68"/>
                  <a:gd name="T3" fmla="*/ 15 h 20"/>
                  <a:gd name="T4" fmla="*/ 62 w 68"/>
                  <a:gd name="T5" fmla="*/ 20 h 20"/>
                  <a:gd name="T6" fmla="*/ 68 w 68"/>
                  <a:gd name="T7" fmla="*/ 20 h 20"/>
                  <a:gd name="T8" fmla="*/ 68 w 68"/>
                  <a:gd name="T9" fmla="*/ 20 h 20"/>
                  <a:gd name="T10" fmla="*/ 62 w 68"/>
                  <a:gd name="T11" fmla="*/ 20 h 20"/>
                  <a:gd name="T12" fmla="*/ 55 w 68"/>
                  <a:gd name="T13" fmla="*/ 20 h 20"/>
                  <a:gd name="T14" fmla="*/ 55 w 68"/>
                  <a:gd name="T15" fmla="*/ 20 h 20"/>
                  <a:gd name="T16" fmla="*/ 55 w 68"/>
                  <a:gd name="T17" fmla="*/ 20 h 20"/>
                  <a:gd name="T18" fmla="*/ 42 w 68"/>
                  <a:gd name="T19" fmla="*/ 20 h 20"/>
                  <a:gd name="T20" fmla="*/ 35 w 68"/>
                  <a:gd name="T21" fmla="*/ 20 h 20"/>
                  <a:gd name="T22" fmla="*/ 28 w 68"/>
                  <a:gd name="T23" fmla="*/ 20 h 20"/>
                  <a:gd name="T24" fmla="*/ 28 w 68"/>
                  <a:gd name="T25" fmla="*/ 20 h 20"/>
                  <a:gd name="T26" fmla="*/ 20 w 68"/>
                  <a:gd name="T27" fmla="*/ 20 h 20"/>
                  <a:gd name="T28" fmla="*/ 0 w 68"/>
                  <a:gd name="T29" fmla="*/ 8 h 20"/>
                  <a:gd name="T30" fmla="*/ 8 w 68"/>
                  <a:gd name="T31" fmla="*/ 0 h 20"/>
                  <a:gd name="T32" fmla="*/ 28 w 68"/>
                  <a:gd name="T33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20">
                    <a:moveTo>
                      <a:pt x="28" y="8"/>
                    </a:moveTo>
                    <a:lnTo>
                      <a:pt x="42" y="15"/>
                    </a:lnTo>
                    <a:lnTo>
                      <a:pt x="62" y="20"/>
                    </a:lnTo>
                    <a:lnTo>
                      <a:pt x="68" y="20"/>
                    </a:lnTo>
                    <a:lnTo>
                      <a:pt x="68" y="20"/>
                    </a:lnTo>
                    <a:lnTo>
                      <a:pt x="62" y="20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42" y="20"/>
                    </a:lnTo>
                    <a:lnTo>
                      <a:pt x="35" y="20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0" y="20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28" y="8"/>
                    </a:lnTo>
                    <a:close/>
                  </a:path>
                </a:pathLst>
              </a:custGeom>
              <a:solidFill>
                <a:srgbClr val="8ABE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3" name="Freeform 851"/>
              <p:cNvSpPr>
                <a:spLocks/>
              </p:cNvSpPr>
              <p:nvPr/>
            </p:nvSpPr>
            <p:spPr bwMode="auto">
              <a:xfrm>
                <a:off x="3788" y="2809"/>
                <a:ext cx="21" cy="3"/>
              </a:xfrm>
              <a:custGeom>
                <a:avLst/>
                <a:gdLst>
                  <a:gd name="T0" fmla="*/ 15 w 42"/>
                  <a:gd name="T1" fmla="*/ 5 h 5"/>
                  <a:gd name="T2" fmla="*/ 15 w 42"/>
                  <a:gd name="T3" fmla="*/ 5 h 5"/>
                  <a:gd name="T4" fmla="*/ 15 w 42"/>
                  <a:gd name="T5" fmla="*/ 5 h 5"/>
                  <a:gd name="T6" fmla="*/ 28 w 42"/>
                  <a:gd name="T7" fmla="*/ 5 h 5"/>
                  <a:gd name="T8" fmla="*/ 28 w 42"/>
                  <a:gd name="T9" fmla="*/ 5 h 5"/>
                  <a:gd name="T10" fmla="*/ 28 w 42"/>
                  <a:gd name="T11" fmla="*/ 5 h 5"/>
                  <a:gd name="T12" fmla="*/ 35 w 42"/>
                  <a:gd name="T13" fmla="*/ 5 h 5"/>
                  <a:gd name="T14" fmla="*/ 42 w 42"/>
                  <a:gd name="T15" fmla="*/ 5 h 5"/>
                  <a:gd name="T16" fmla="*/ 42 w 42"/>
                  <a:gd name="T17" fmla="*/ 5 h 5"/>
                  <a:gd name="T18" fmla="*/ 35 w 42"/>
                  <a:gd name="T19" fmla="*/ 5 h 5"/>
                  <a:gd name="T20" fmla="*/ 35 w 42"/>
                  <a:gd name="T21" fmla="*/ 5 h 5"/>
                  <a:gd name="T22" fmla="*/ 28 w 42"/>
                  <a:gd name="T23" fmla="*/ 0 h 5"/>
                  <a:gd name="T24" fmla="*/ 28 w 42"/>
                  <a:gd name="T25" fmla="*/ 0 h 5"/>
                  <a:gd name="T26" fmla="*/ 8 w 42"/>
                  <a:gd name="T27" fmla="*/ 0 h 5"/>
                  <a:gd name="T28" fmla="*/ 0 w 42"/>
                  <a:gd name="T29" fmla="*/ 0 h 5"/>
                  <a:gd name="T30" fmla="*/ 15 w 42"/>
                  <a:gd name="T31" fmla="*/ 5 h 5"/>
                  <a:gd name="T32" fmla="*/ 15 w 42"/>
                  <a:gd name="T33" fmla="*/ 5 h 5"/>
                  <a:gd name="T34" fmla="*/ 15 w 42"/>
                  <a:gd name="T3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2" h="5">
                    <a:moveTo>
                      <a:pt x="15" y="5"/>
                    </a:moveTo>
                    <a:lnTo>
                      <a:pt x="15" y="5"/>
                    </a:lnTo>
                    <a:lnTo>
                      <a:pt x="15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28" y="5"/>
                    </a:lnTo>
                    <a:lnTo>
                      <a:pt x="35" y="5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35" y="5"/>
                    </a:lnTo>
                    <a:lnTo>
                      <a:pt x="35" y="5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15" y="5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7F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4" name="Freeform 852"/>
              <p:cNvSpPr>
                <a:spLocks/>
              </p:cNvSpPr>
              <p:nvPr/>
            </p:nvSpPr>
            <p:spPr bwMode="auto">
              <a:xfrm>
                <a:off x="3752" y="2574"/>
                <a:ext cx="241" cy="77"/>
              </a:xfrm>
              <a:custGeom>
                <a:avLst/>
                <a:gdLst>
                  <a:gd name="T0" fmla="*/ 0 w 482"/>
                  <a:gd name="T1" fmla="*/ 87 h 154"/>
                  <a:gd name="T2" fmla="*/ 27 w 482"/>
                  <a:gd name="T3" fmla="*/ 72 h 154"/>
                  <a:gd name="T4" fmla="*/ 40 w 482"/>
                  <a:gd name="T5" fmla="*/ 67 h 154"/>
                  <a:gd name="T6" fmla="*/ 67 w 482"/>
                  <a:gd name="T7" fmla="*/ 52 h 154"/>
                  <a:gd name="T8" fmla="*/ 94 w 482"/>
                  <a:gd name="T9" fmla="*/ 40 h 154"/>
                  <a:gd name="T10" fmla="*/ 94 w 482"/>
                  <a:gd name="T11" fmla="*/ 40 h 154"/>
                  <a:gd name="T12" fmla="*/ 120 w 482"/>
                  <a:gd name="T13" fmla="*/ 25 h 154"/>
                  <a:gd name="T14" fmla="*/ 154 w 482"/>
                  <a:gd name="T15" fmla="*/ 12 h 154"/>
                  <a:gd name="T16" fmla="*/ 174 w 482"/>
                  <a:gd name="T17" fmla="*/ 12 h 154"/>
                  <a:gd name="T18" fmla="*/ 174 w 482"/>
                  <a:gd name="T19" fmla="*/ 12 h 154"/>
                  <a:gd name="T20" fmla="*/ 174 w 482"/>
                  <a:gd name="T21" fmla="*/ 25 h 154"/>
                  <a:gd name="T22" fmla="*/ 181 w 482"/>
                  <a:gd name="T23" fmla="*/ 32 h 154"/>
                  <a:gd name="T24" fmla="*/ 207 w 482"/>
                  <a:gd name="T25" fmla="*/ 25 h 154"/>
                  <a:gd name="T26" fmla="*/ 207 w 482"/>
                  <a:gd name="T27" fmla="*/ 25 h 154"/>
                  <a:gd name="T28" fmla="*/ 234 w 482"/>
                  <a:gd name="T29" fmla="*/ 20 h 154"/>
                  <a:gd name="T30" fmla="*/ 276 w 482"/>
                  <a:gd name="T31" fmla="*/ 5 h 154"/>
                  <a:gd name="T32" fmla="*/ 321 w 482"/>
                  <a:gd name="T33" fmla="*/ 0 h 154"/>
                  <a:gd name="T34" fmla="*/ 321 w 482"/>
                  <a:gd name="T35" fmla="*/ 0 h 154"/>
                  <a:gd name="T36" fmla="*/ 375 w 482"/>
                  <a:gd name="T37" fmla="*/ 0 h 154"/>
                  <a:gd name="T38" fmla="*/ 410 w 482"/>
                  <a:gd name="T39" fmla="*/ 0 h 154"/>
                  <a:gd name="T40" fmla="*/ 415 w 482"/>
                  <a:gd name="T41" fmla="*/ 12 h 154"/>
                  <a:gd name="T42" fmla="*/ 415 w 482"/>
                  <a:gd name="T43" fmla="*/ 12 h 154"/>
                  <a:gd name="T44" fmla="*/ 375 w 482"/>
                  <a:gd name="T45" fmla="*/ 25 h 154"/>
                  <a:gd name="T46" fmla="*/ 335 w 482"/>
                  <a:gd name="T47" fmla="*/ 40 h 154"/>
                  <a:gd name="T48" fmla="*/ 315 w 482"/>
                  <a:gd name="T49" fmla="*/ 47 h 154"/>
                  <a:gd name="T50" fmla="*/ 315 w 482"/>
                  <a:gd name="T51" fmla="*/ 47 h 154"/>
                  <a:gd name="T52" fmla="*/ 321 w 482"/>
                  <a:gd name="T53" fmla="*/ 52 h 154"/>
                  <a:gd name="T54" fmla="*/ 348 w 482"/>
                  <a:gd name="T55" fmla="*/ 59 h 154"/>
                  <a:gd name="T56" fmla="*/ 383 w 482"/>
                  <a:gd name="T57" fmla="*/ 67 h 154"/>
                  <a:gd name="T58" fmla="*/ 383 w 482"/>
                  <a:gd name="T59" fmla="*/ 67 h 154"/>
                  <a:gd name="T60" fmla="*/ 415 w 482"/>
                  <a:gd name="T61" fmla="*/ 87 h 154"/>
                  <a:gd name="T62" fmla="*/ 455 w 482"/>
                  <a:gd name="T63" fmla="*/ 119 h 154"/>
                  <a:gd name="T64" fmla="*/ 482 w 482"/>
                  <a:gd name="T65" fmla="*/ 147 h 154"/>
                  <a:gd name="T66" fmla="*/ 482 w 482"/>
                  <a:gd name="T67" fmla="*/ 147 h 154"/>
                  <a:gd name="T68" fmla="*/ 470 w 482"/>
                  <a:gd name="T69" fmla="*/ 154 h 154"/>
                  <a:gd name="T70" fmla="*/ 430 w 482"/>
                  <a:gd name="T71" fmla="*/ 147 h 154"/>
                  <a:gd name="T72" fmla="*/ 368 w 482"/>
                  <a:gd name="T73" fmla="*/ 127 h 154"/>
                  <a:gd name="T74" fmla="*/ 368 w 482"/>
                  <a:gd name="T75" fmla="*/ 127 h 154"/>
                  <a:gd name="T76" fmla="*/ 321 w 482"/>
                  <a:gd name="T77" fmla="*/ 114 h 154"/>
                  <a:gd name="T78" fmla="*/ 281 w 482"/>
                  <a:gd name="T79" fmla="*/ 99 h 154"/>
                  <a:gd name="T80" fmla="*/ 228 w 482"/>
                  <a:gd name="T81" fmla="*/ 87 h 154"/>
                  <a:gd name="T82" fmla="*/ 228 w 482"/>
                  <a:gd name="T83" fmla="*/ 87 h 154"/>
                  <a:gd name="T84" fmla="*/ 139 w 482"/>
                  <a:gd name="T85" fmla="*/ 87 h 154"/>
                  <a:gd name="T86" fmla="*/ 47 w 482"/>
                  <a:gd name="T87" fmla="*/ 87 h 154"/>
                  <a:gd name="T88" fmla="*/ 0 w 482"/>
                  <a:gd name="T89" fmla="*/ 87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82" h="154">
                    <a:moveTo>
                      <a:pt x="0" y="87"/>
                    </a:moveTo>
                    <a:lnTo>
                      <a:pt x="27" y="72"/>
                    </a:lnTo>
                    <a:lnTo>
                      <a:pt x="40" y="67"/>
                    </a:lnTo>
                    <a:lnTo>
                      <a:pt x="67" y="52"/>
                    </a:lnTo>
                    <a:lnTo>
                      <a:pt x="94" y="40"/>
                    </a:lnTo>
                    <a:lnTo>
                      <a:pt x="94" y="40"/>
                    </a:lnTo>
                    <a:lnTo>
                      <a:pt x="120" y="25"/>
                    </a:lnTo>
                    <a:lnTo>
                      <a:pt x="154" y="12"/>
                    </a:lnTo>
                    <a:lnTo>
                      <a:pt x="174" y="12"/>
                    </a:lnTo>
                    <a:lnTo>
                      <a:pt x="174" y="12"/>
                    </a:lnTo>
                    <a:lnTo>
                      <a:pt x="174" y="25"/>
                    </a:lnTo>
                    <a:lnTo>
                      <a:pt x="181" y="32"/>
                    </a:lnTo>
                    <a:lnTo>
                      <a:pt x="207" y="25"/>
                    </a:lnTo>
                    <a:lnTo>
                      <a:pt x="207" y="25"/>
                    </a:lnTo>
                    <a:lnTo>
                      <a:pt x="234" y="20"/>
                    </a:lnTo>
                    <a:lnTo>
                      <a:pt x="276" y="5"/>
                    </a:lnTo>
                    <a:lnTo>
                      <a:pt x="321" y="0"/>
                    </a:lnTo>
                    <a:lnTo>
                      <a:pt x="321" y="0"/>
                    </a:lnTo>
                    <a:lnTo>
                      <a:pt x="375" y="0"/>
                    </a:lnTo>
                    <a:lnTo>
                      <a:pt x="410" y="0"/>
                    </a:lnTo>
                    <a:lnTo>
                      <a:pt x="415" y="12"/>
                    </a:lnTo>
                    <a:lnTo>
                      <a:pt x="415" y="12"/>
                    </a:lnTo>
                    <a:lnTo>
                      <a:pt x="375" y="25"/>
                    </a:lnTo>
                    <a:lnTo>
                      <a:pt x="335" y="40"/>
                    </a:lnTo>
                    <a:lnTo>
                      <a:pt x="315" y="47"/>
                    </a:lnTo>
                    <a:lnTo>
                      <a:pt x="315" y="47"/>
                    </a:lnTo>
                    <a:lnTo>
                      <a:pt x="321" y="52"/>
                    </a:lnTo>
                    <a:lnTo>
                      <a:pt x="348" y="59"/>
                    </a:lnTo>
                    <a:lnTo>
                      <a:pt x="383" y="67"/>
                    </a:lnTo>
                    <a:lnTo>
                      <a:pt x="383" y="67"/>
                    </a:lnTo>
                    <a:lnTo>
                      <a:pt x="415" y="87"/>
                    </a:lnTo>
                    <a:lnTo>
                      <a:pt x="455" y="119"/>
                    </a:lnTo>
                    <a:lnTo>
                      <a:pt x="482" y="147"/>
                    </a:lnTo>
                    <a:lnTo>
                      <a:pt x="482" y="147"/>
                    </a:lnTo>
                    <a:lnTo>
                      <a:pt x="470" y="154"/>
                    </a:lnTo>
                    <a:lnTo>
                      <a:pt x="430" y="147"/>
                    </a:lnTo>
                    <a:lnTo>
                      <a:pt x="368" y="127"/>
                    </a:lnTo>
                    <a:lnTo>
                      <a:pt x="368" y="127"/>
                    </a:lnTo>
                    <a:lnTo>
                      <a:pt x="321" y="114"/>
                    </a:lnTo>
                    <a:lnTo>
                      <a:pt x="281" y="99"/>
                    </a:lnTo>
                    <a:lnTo>
                      <a:pt x="228" y="87"/>
                    </a:lnTo>
                    <a:lnTo>
                      <a:pt x="228" y="87"/>
                    </a:lnTo>
                    <a:lnTo>
                      <a:pt x="139" y="87"/>
                    </a:lnTo>
                    <a:lnTo>
                      <a:pt x="47" y="87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A3D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5" name="Freeform 853"/>
              <p:cNvSpPr>
                <a:spLocks/>
              </p:cNvSpPr>
              <p:nvPr/>
            </p:nvSpPr>
            <p:spPr bwMode="auto">
              <a:xfrm>
                <a:off x="3762" y="2577"/>
                <a:ext cx="221" cy="70"/>
              </a:xfrm>
              <a:custGeom>
                <a:avLst/>
                <a:gdLst>
                  <a:gd name="T0" fmla="*/ 0 w 442"/>
                  <a:gd name="T1" fmla="*/ 82 h 142"/>
                  <a:gd name="T2" fmla="*/ 20 w 442"/>
                  <a:gd name="T3" fmla="*/ 67 h 142"/>
                  <a:gd name="T4" fmla="*/ 32 w 442"/>
                  <a:gd name="T5" fmla="*/ 62 h 142"/>
                  <a:gd name="T6" fmla="*/ 52 w 442"/>
                  <a:gd name="T7" fmla="*/ 47 h 142"/>
                  <a:gd name="T8" fmla="*/ 80 w 442"/>
                  <a:gd name="T9" fmla="*/ 35 h 142"/>
                  <a:gd name="T10" fmla="*/ 80 w 442"/>
                  <a:gd name="T11" fmla="*/ 35 h 142"/>
                  <a:gd name="T12" fmla="*/ 107 w 442"/>
                  <a:gd name="T13" fmla="*/ 20 h 142"/>
                  <a:gd name="T14" fmla="*/ 134 w 442"/>
                  <a:gd name="T15" fmla="*/ 7 h 142"/>
                  <a:gd name="T16" fmla="*/ 147 w 442"/>
                  <a:gd name="T17" fmla="*/ 7 h 142"/>
                  <a:gd name="T18" fmla="*/ 147 w 442"/>
                  <a:gd name="T19" fmla="*/ 7 h 142"/>
                  <a:gd name="T20" fmla="*/ 141 w 442"/>
                  <a:gd name="T21" fmla="*/ 27 h 142"/>
                  <a:gd name="T22" fmla="*/ 154 w 442"/>
                  <a:gd name="T23" fmla="*/ 35 h 142"/>
                  <a:gd name="T24" fmla="*/ 187 w 442"/>
                  <a:gd name="T25" fmla="*/ 20 h 142"/>
                  <a:gd name="T26" fmla="*/ 187 w 442"/>
                  <a:gd name="T27" fmla="*/ 20 h 142"/>
                  <a:gd name="T28" fmla="*/ 208 w 442"/>
                  <a:gd name="T29" fmla="*/ 15 h 142"/>
                  <a:gd name="T30" fmla="*/ 241 w 442"/>
                  <a:gd name="T31" fmla="*/ 7 h 142"/>
                  <a:gd name="T32" fmla="*/ 288 w 442"/>
                  <a:gd name="T33" fmla="*/ 0 h 142"/>
                  <a:gd name="T34" fmla="*/ 288 w 442"/>
                  <a:gd name="T35" fmla="*/ 0 h 142"/>
                  <a:gd name="T36" fmla="*/ 335 w 442"/>
                  <a:gd name="T37" fmla="*/ 0 h 142"/>
                  <a:gd name="T38" fmla="*/ 375 w 442"/>
                  <a:gd name="T39" fmla="*/ 0 h 142"/>
                  <a:gd name="T40" fmla="*/ 375 w 442"/>
                  <a:gd name="T41" fmla="*/ 7 h 142"/>
                  <a:gd name="T42" fmla="*/ 375 w 442"/>
                  <a:gd name="T43" fmla="*/ 7 h 142"/>
                  <a:gd name="T44" fmla="*/ 335 w 442"/>
                  <a:gd name="T45" fmla="*/ 20 h 142"/>
                  <a:gd name="T46" fmla="*/ 295 w 442"/>
                  <a:gd name="T47" fmla="*/ 35 h 142"/>
                  <a:gd name="T48" fmla="*/ 268 w 442"/>
                  <a:gd name="T49" fmla="*/ 42 h 142"/>
                  <a:gd name="T50" fmla="*/ 268 w 442"/>
                  <a:gd name="T51" fmla="*/ 42 h 142"/>
                  <a:gd name="T52" fmla="*/ 276 w 442"/>
                  <a:gd name="T53" fmla="*/ 54 h 142"/>
                  <a:gd name="T54" fmla="*/ 308 w 442"/>
                  <a:gd name="T55" fmla="*/ 54 h 142"/>
                  <a:gd name="T56" fmla="*/ 348 w 442"/>
                  <a:gd name="T57" fmla="*/ 62 h 142"/>
                  <a:gd name="T58" fmla="*/ 348 w 442"/>
                  <a:gd name="T59" fmla="*/ 62 h 142"/>
                  <a:gd name="T60" fmla="*/ 383 w 442"/>
                  <a:gd name="T61" fmla="*/ 82 h 142"/>
                  <a:gd name="T62" fmla="*/ 415 w 442"/>
                  <a:gd name="T63" fmla="*/ 109 h 142"/>
                  <a:gd name="T64" fmla="*/ 442 w 442"/>
                  <a:gd name="T65" fmla="*/ 134 h 142"/>
                  <a:gd name="T66" fmla="*/ 442 w 442"/>
                  <a:gd name="T67" fmla="*/ 134 h 142"/>
                  <a:gd name="T68" fmla="*/ 430 w 442"/>
                  <a:gd name="T69" fmla="*/ 142 h 142"/>
                  <a:gd name="T70" fmla="*/ 390 w 442"/>
                  <a:gd name="T71" fmla="*/ 134 h 142"/>
                  <a:gd name="T72" fmla="*/ 343 w 442"/>
                  <a:gd name="T73" fmla="*/ 114 h 142"/>
                  <a:gd name="T74" fmla="*/ 343 w 442"/>
                  <a:gd name="T75" fmla="*/ 114 h 142"/>
                  <a:gd name="T76" fmla="*/ 301 w 442"/>
                  <a:gd name="T77" fmla="*/ 102 h 142"/>
                  <a:gd name="T78" fmla="*/ 261 w 442"/>
                  <a:gd name="T79" fmla="*/ 87 h 142"/>
                  <a:gd name="T80" fmla="*/ 214 w 442"/>
                  <a:gd name="T81" fmla="*/ 82 h 142"/>
                  <a:gd name="T82" fmla="*/ 214 w 442"/>
                  <a:gd name="T83" fmla="*/ 82 h 142"/>
                  <a:gd name="T84" fmla="*/ 127 w 442"/>
                  <a:gd name="T85" fmla="*/ 82 h 142"/>
                  <a:gd name="T86" fmla="*/ 40 w 442"/>
                  <a:gd name="T87" fmla="*/ 82 h 142"/>
                  <a:gd name="T88" fmla="*/ 0 w 442"/>
                  <a:gd name="T89" fmla="*/ 8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42" h="142">
                    <a:moveTo>
                      <a:pt x="0" y="82"/>
                    </a:moveTo>
                    <a:lnTo>
                      <a:pt x="20" y="67"/>
                    </a:lnTo>
                    <a:lnTo>
                      <a:pt x="32" y="62"/>
                    </a:lnTo>
                    <a:lnTo>
                      <a:pt x="52" y="47"/>
                    </a:lnTo>
                    <a:lnTo>
                      <a:pt x="80" y="35"/>
                    </a:lnTo>
                    <a:lnTo>
                      <a:pt x="80" y="35"/>
                    </a:lnTo>
                    <a:lnTo>
                      <a:pt x="107" y="20"/>
                    </a:lnTo>
                    <a:lnTo>
                      <a:pt x="134" y="7"/>
                    </a:lnTo>
                    <a:lnTo>
                      <a:pt x="147" y="7"/>
                    </a:lnTo>
                    <a:lnTo>
                      <a:pt x="147" y="7"/>
                    </a:lnTo>
                    <a:lnTo>
                      <a:pt x="141" y="27"/>
                    </a:lnTo>
                    <a:lnTo>
                      <a:pt x="154" y="35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208" y="15"/>
                    </a:lnTo>
                    <a:lnTo>
                      <a:pt x="241" y="7"/>
                    </a:lnTo>
                    <a:lnTo>
                      <a:pt x="288" y="0"/>
                    </a:lnTo>
                    <a:lnTo>
                      <a:pt x="288" y="0"/>
                    </a:lnTo>
                    <a:lnTo>
                      <a:pt x="335" y="0"/>
                    </a:lnTo>
                    <a:lnTo>
                      <a:pt x="375" y="0"/>
                    </a:lnTo>
                    <a:lnTo>
                      <a:pt x="375" y="7"/>
                    </a:lnTo>
                    <a:lnTo>
                      <a:pt x="375" y="7"/>
                    </a:lnTo>
                    <a:lnTo>
                      <a:pt x="335" y="20"/>
                    </a:lnTo>
                    <a:lnTo>
                      <a:pt x="295" y="35"/>
                    </a:lnTo>
                    <a:lnTo>
                      <a:pt x="268" y="42"/>
                    </a:lnTo>
                    <a:lnTo>
                      <a:pt x="268" y="42"/>
                    </a:lnTo>
                    <a:lnTo>
                      <a:pt x="276" y="54"/>
                    </a:lnTo>
                    <a:lnTo>
                      <a:pt x="308" y="54"/>
                    </a:lnTo>
                    <a:lnTo>
                      <a:pt x="348" y="62"/>
                    </a:lnTo>
                    <a:lnTo>
                      <a:pt x="348" y="62"/>
                    </a:lnTo>
                    <a:lnTo>
                      <a:pt x="383" y="82"/>
                    </a:lnTo>
                    <a:lnTo>
                      <a:pt x="415" y="109"/>
                    </a:lnTo>
                    <a:lnTo>
                      <a:pt x="442" y="134"/>
                    </a:lnTo>
                    <a:lnTo>
                      <a:pt x="442" y="134"/>
                    </a:lnTo>
                    <a:lnTo>
                      <a:pt x="430" y="142"/>
                    </a:lnTo>
                    <a:lnTo>
                      <a:pt x="390" y="134"/>
                    </a:lnTo>
                    <a:lnTo>
                      <a:pt x="343" y="114"/>
                    </a:lnTo>
                    <a:lnTo>
                      <a:pt x="343" y="114"/>
                    </a:lnTo>
                    <a:lnTo>
                      <a:pt x="301" y="102"/>
                    </a:lnTo>
                    <a:lnTo>
                      <a:pt x="261" y="87"/>
                    </a:lnTo>
                    <a:lnTo>
                      <a:pt x="214" y="82"/>
                    </a:lnTo>
                    <a:lnTo>
                      <a:pt x="214" y="82"/>
                    </a:lnTo>
                    <a:lnTo>
                      <a:pt x="127" y="82"/>
                    </a:lnTo>
                    <a:lnTo>
                      <a:pt x="40" y="82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9CD2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6" name="Freeform 854"/>
              <p:cNvSpPr>
                <a:spLocks/>
              </p:cNvSpPr>
              <p:nvPr/>
            </p:nvSpPr>
            <p:spPr bwMode="auto">
              <a:xfrm>
                <a:off x="3772" y="2577"/>
                <a:ext cx="201" cy="64"/>
              </a:xfrm>
              <a:custGeom>
                <a:avLst/>
                <a:gdLst>
                  <a:gd name="T0" fmla="*/ 0 w 402"/>
                  <a:gd name="T1" fmla="*/ 74 h 129"/>
                  <a:gd name="T2" fmla="*/ 20 w 402"/>
                  <a:gd name="T3" fmla="*/ 67 h 129"/>
                  <a:gd name="T4" fmla="*/ 27 w 402"/>
                  <a:gd name="T5" fmla="*/ 62 h 129"/>
                  <a:gd name="T6" fmla="*/ 47 w 402"/>
                  <a:gd name="T7" fmla="*/ 54 h 129"/>
                  <a:gd name="T8" fmla="*/ 67 w 402"/>
                  <a:gd name="T9" fmla="*/ 35 h 129"/>
                  <a:gd name="T10" fmla="*/ 67 w 402"/>
                  <a:gd name="T11" fmla="*/ 35 h 129"/>
                  <a:gd name="T12" fmla="*/ 94 w 402"/>
                  <a:gd name="T13" fmla="*/ 20 h 129"/>
                  <a:gd name="T14" fmla="*/ 114 w 402"/>
                  <a:gd name="T15" fmla="*/ 15 h 129"/>
                  <a:gd name="T16" fmla="*/ 127 w 402"/>
                  <a:gd name="T17" fmla="*/ 15 h 129"/>
                  <a:gd name="T18" fmla="*/ 127 w 402"/>
                  <a:gd name="T19" fmla="*/ 15 h 129"/>
                  <a:gd name="T20" fmla="*/ 114 w 402"/>
                  <a:gd name="T21" fmla="*/ 35 h 129"/>
                  <a:gd name="T22" fmla="*/ 127 w 402"/>
                  <a:gd name="T23" fmla="*/ 42 h 129"/>
                  <a:gd name="T24" fmla="*/ 161 w 402"/>
                  <a:gd name="T25" fmla="*/ 27 h 129"/>
                  <a:gd name="T26" fmla="*/ 161 w 402"/>
                  <a:gd name="T27" fmla="*/ 27 h 129"/>
                  <a:gd name="T28" fmla="*/ 181 w 402"/>
                  <a:gd name="T29" fmla="*/ 20 h 129"/>
                  <a:gd name="T30" fmla="*/ 214 w 402"/>
                  <a:gd name="T31" fmla="*/ 7 h 129"/>
                  <a:gd name="T32" fmla="*/ 261 w 402"/>
                  <a:gd name="T33" fmla="*/ 0 h 129"/>
                  <a:gd name="T34" fmla="*/ 261 w 402"/>
                  <a:gd name="T35" fmla="*/ 0 h 129"/>
                  <a:gd name="T36" fmla="*/ 308 w 402"/>
                  <a:gd name="T37" fmla="*/ 0 h 129"/>
                  <a:gd name="T38" fmla="*/ 335 w 402"/>
                  <a:gd name="T39" fmla="*/ 0 h 129"/>
                  <a:gd name="T40" fmla="*/ 335 w 402"/>
                  <a:gd name="T41" fmla="*/ 7 h 129"/>
                  <a:gd name="T42" fmla="*/ 335 w 402"/>
                  <a:gd name="T43" fmla="*/ 7 h 129"/>
                  <a:gd name="T44" fmla="*/ 288 w 402"/>
                  <a:gd name="T45" fmla="*/ 20 h 129"/>
                  <a:gd name="T46" fmla="*/ 248 w 402"/>
                  <a:gd name="T47" fmla="*/ 35 h 129"/>
                  <a:gd name="T48" fmla="*/ 228 w 402"/>
                  <a:gd name="T49" fmla="*/ 47 h 129"/>
                  <a:gd name="T50" fmla="*/ 228 w 402"/>
                  <a:gd name="T51" fmla="*/ 47 h 129"/>
                  <a:gd name="T52" fmla="*/ 236 w 402"/>
                  <a:gd name="T53" fmla="*/ 54 h 129"/>
                  <a:gd name="T54" fmla="*/ 275 w 402"/>
                  <a:gd name="T55" fmla="*/ 62 h 129"/>
                  <a:gd name="T56" fmla="*/ 315 w 402"/>
                  <a:gd name="T57" fmla="*/ 62 h 129"/>
                  <a:gd name="T58" fmla="*/ 315 w 402"/>
                  <a:gd name="T59" fmla="*/ 62 h 129"/>
                  <a:gd name="T60" fmla="*/ 348 w 402"/>
                  <a:gd name="T61" fmla="*/ 74 h 129"/>
                  <a:gd name="T62" fmla="*/ 375 w 402"/>
                  <a:gd name="T63" fmla="*/ 102 h 129"/>
                  <a:gd name="T64" fmla="*/ 402 w 402"/>
                  <a:gd name="T65" fmla="*/ 122 h 129"/>
                  <a:gd name="T66" fmla="*/ 402 w 402"/>
                  <a:gd name="T67" fmla="*/ 122 h 129"/>
                  <a:gd name="T68" fmla="*/ 390 w 402"/>
                  <a:gd name="T69" fmla="*/ 129 h 129"/>
                  <a:gd name="T70" fmla="*/ 355 w 402"/>
                  <a:gd name="T71" fmla="*/ 122 h 129"/>
                  <a:gd name="T72" fmla="*/ 315 w 402"/>
                  <a:gd name="T73" fmla="*/ 109 h 129"/>
                  <a:gd name="T74" fmla="*/ 315 w 402"/>
                  <a:gd name="T75" fmla="*/ 109 h 129"/>
                  <a:gd name="T76" fmla="*/ 275 w 402"/>
                  <a:gd name="T77" fmla="*/ 94 h 129"/>
                  <a:gd name="T78" fmla="*/ 241 w 402"/>
                  <a:gd name="T79" fmla="*/ 87 h 129"/>
                  <a:gd name="T80" fmla="*/ 194 w 402"/>
                  <a:gd name="T81" fmla="*/ 82 h 129"/>
                  <a:gd name="T82" fmla="*/ 194 w 402"/>
                  <a:gd name="T83" fmla="*/ 82 h 129"/>
                  <a:gd name="T84" fmla="*/ 121 w 402"/>
                  <a:gd name="T85" fmla="*/ 82 h 129"/>
                  <a:gd name="T86" fmla="*/ 32 w 402"/>
                  <a:gd name="T87" fmla="*/ 74 h 129"/>
                  <a:gd name="T88" fmla="*/ 0 w 402"/>
                  <a:gd name="T89" fmla="*/ 7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2" h="129">
                    <a:moveTo>
                      <a:pt x="0" y="74"/>
                    </a:moveTo>
                    <a:lnTo>
                      <a:pt x="20" y="67"/>
                    </a:lnTo>
                    <a:lnTo>
                      <a:pt x="27" y="62"/>
                    </a:lnTo>
                    <a:lnTo>
                      <a:pt x="47" y="54"/>
                    </a:lnTo>
                    <a:lnTo>
                      <a:pt x="67" y="35"/>
                    </a:lnTo>
                    <a:lnTo>
                      <a:pt x="67" y="35"/>
                    </a:lnTo>
                    <a:lnTo>
                      <a:pt x="94" y="20"/>
                    </a:lnTo>
                    <a:lnTo>
                      <a:pt x="114" y="15"/>
                    </a:lnTo>
                    <a:lnTo>
                      <a:pt x="127" y="15"/>
                    </a:lnTo>
                    <a:lnTo>
                      <a:pt x="127" y="15"/>
                    </a:lnTo>
                    <a:lnTo>
                      <a:pt x="114" y="35"/>
                    </a:lnTo>
                    <a:lnTo>
                      <a:pt x="127" y="42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81" y="20"/>
                    </a:lnTo>
                    <a:lnTo>
                      <a:pt x="214" y="7"/>
                    </a:lnTo>
                    <a:lnTo>
                      <a:pt x="261" y="0"/>
                    </a:lnTo>
                    <a:lnTo>
                      <a:pt x="261" y="0"/>
                    </a:lnTo>
                    <a:lnTo>
                      <a:pt x="308" y="0"/>
                    </a:lnTo>
                    <a:lnTo>
                      <a:pt x="335" y="0"/>
                    </a:lnTo>
                    <a:lnTo>
                      <a:pt x="335" y="7"/>
                    </a:lnTo>
                    <a:lnTo>
                      <a:pt x="335" y="7"/>
                    </a:lnTo>
                    <a:lnTo>
                      <a:pt x="288" y="20"/>
                    </a:lnTo>
                    <a:lnTo>
                      <a:pt x="248" y="35"/>
                    </a:lnTo>
                    <a:lnTo>
                      <a:pt x="228" y="47"/>
                    </a:lnTo>
                    <a:lnTo>
                      <a:pt x="228" y="47"/>
                    </a:lnTo>
                    <a:lnTo>
                      <a:pt x="236" y="54"/>
                    </a:lnTo>
                    <a:lnTo>
                      <a:pt x="275" y="62"/>
                    </a:lnTo>
                    <a:lnTo>
                      <a:pt x="315" y="62"/>
                    </a:lnTo>
                    <a:lnTo>
                      <a:pt x="315" y="62"/>
                    </a:lnTo>
                    <a:lnTo>
                      <a:pt x="348" y="74"/>
                    </a:lnTo>
                    <a:lnTo>
                      <a:pt x="375" y="102"/>
                    </a:lnTo>
                    <a:lnTo>
                      <a:pt x="402" y="122"/>
                    </a:lnTo>
                    <a:lnTo>
                      <a:pt x="402" y="122"/>
                    </a:lnTo>
                    <a:lnTo>
                      <a:pt x="390" y="129"/>
                    </a:lnTo>
                    <a:lnTo>
                      <a:pt x="355" y="122"/>
                    </a:lnTo>
                    <a:lnTo>
                      <a:pt x="315" y="109"/>
                    </a:lnTo>
                    <a:lnTo>
                      <a:pt x="315" y="109"/>
                    </a:lnTo>
                    <a:lnTo>
                      <a:pt x="275" y="94"/>
                    </a:lnTo>
                    <a:lnTo>
                      <a:pt x="241" y="87"/>
                    </a:lnTo>
                    <a:lnTo>
                      <a:pt x="194" y="82"/>
                    </a:lnTo>
                    <a:lnTo>
                      <a:pt x="194" y="82"/>
                    </a:lnTo>
                    <a:lnTo>
                      <a:pt x="121" y="82"/>
                    </a:lnTo>
                    <a:lnTo>
                      <a:pt x="32" y="74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95CA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7" name="Freeform 855"/>
              <p:cNvSpPr>
                <a:spLocks/>
              </p:cNvSpPr>
              <p:nvPr/>
            </p:nvSpPr>
            <p:spPr bwMode="auto">
              <a:xfrm>
                <a:off x="3782" y="2580"/>
                <a:ext cx="178" cy="57"/>
              </a:xfrm>
              <a:custGeom>
                <a:avLst/>
                <a:gdLst>
                  <a:gd name="T0" fmla="*/ 0 w 355"/>
                  <a:gd name="T1" fmla="*/ 67 h 115"/>
                  <a:gd name="T2" fmla="*/ 20 w 355"/>
                  <a:gd name="T3" fmla="*/ 60 h 115"/>
                  <a:gd name="T4" fmla="*/ 27 w 355"/>
                  <a:gd name="T5" fmla="*/ 55 h 115"/>
                  <a:gd name="T6" fmla="*/ 40 w 355"/>
                  <a:gd name="T7" fmla="*/ 47 h 115"/>
                  <a:gd name="T8" fmla="*/ 60 w 355"/>
                  <a:gd name="T9" fmla="*/ 28 h 115"/>
                  <a:gd name="T10" fmla="*/ 60 w 355"/>
                  <a:gd name="T11" fmla="*/ 28 h 115"/>
                  <a:gd name="T12" fmla="*/ 79 w 355"/>
                  <a:gd name="T13" fmla="*/ 13 h 115"/>
                  <a:gd name="T14" fmla="*/ 101 w 355"/>
                  <a:gd name="T15" fmla="*/ 8 h 115"/>
                  <a:gd name="T16" fmla="*/ 107 w 355"/>
                  <a:gd name="T17" fmla="*/ 8 h 115"/>
                  <a:gd name="T18" fmla="*/ 107 w 355"/>
                  <a:gd name="T19" fmla="*/ 8 h 115"/>
                  <a:gd name="T20" fmla="*/ 87 w 355"/>
                  <a:gd name="T21" fmla="*/ 28 h 115"/>
                  <a:gd name="T22" fmla="*/ 101 w 355"/>
                  <a:gd name="T23" fmla="*/ 40 h 115"/>
                  <a:gd name="T24" fmla="*/ 134 w 355"/>
                  <a:gd name="T25" fmla="*/ 28 h 115"/>
                  <a:gd name="T26" fmla="*/ 134 w 355"/>
                  <a:gd name="T27" fmla="*/ 28 h 115"/>
                  <a:gd name="T28" fmla="*/ 154 w 355"/>
                  <a:gd name="T29" fmla="*/ 20 h 115"/>
                  <a:gd name="T30" fmla="*/ 188 w 355"/>
                  <a:gd name="T31" fmla="*/ 8 h 115"/>
                  <a:gd name="T32" fmla="*/ 228 w 355"/>
                  <a:gd name="T33" fmla="*/ 0 h 115"/>
                  <a:gd name="T34" fmla="*/ 228 w 355"/>
                  <a:gd name="T35" fmla="*/ 0 h 115"/>
                  <a:gd name="T36" fmla="*/ 275 w 355"/>
                  <a:gd name="T37" fmla="*/ 0 h 115"/>
                  <a:gd name="T38" fmla="*/ 303 w 355"/>
                  <a:gd name="T39" fmla="*/ 0 h 115"/>
                  <a:gd name="T40" fmla="*/ 295 w 355"/>
                  <a:gd name="T41" fmla="*/ 0 h 115"/>
                  <a:gd name="T42" fmla="*/ 295 w 355"/>
                  <a:gd name="T43" fmla="*/ 0 h 115"/>
                  <a:gd name="T44" fmla="*/ 248 w 355"/>
                  <a:gd name="T45" fmla="*/ 13 h 115"/>
                  <a:gd name="T46" fmla="*/ 201 w 355"/>
                  <a:gd name="T47" fmla="*/ 35 h 115"/>
                  <a:gd name="T48" fmla="*/ 181 w 355"/>
                  <a:gd name="T49" fmla="*/ 47 h 115"/>
                  <a:gd name="T50" fmla="*/ 181 w 355"/>
                  <a:gd name="T51" fmla="*/ 47 h 115"/>
                  <a:gd name="T52" fmla="*/ 194 w 355"/>
                  <a:gd name="T53" fmla="*/ 55 h 115"/>
                  <a:gd name="T54" fmla="*/ 236 w 355"/>
                  <a:gd name="T55" fmla="*/ 55 h 115"/>
                  <a:gd name="T56" fmla="*/ 283 w 355"/>
                  <a:gd name="T57" fmla="*/ 60 h 115"/>
                  <a:gd name="T58" fmla="*/ 283 w 355"/>
                  <a:gd name="T59" fmla="*/ 60 h 115"/>
                  <a:gd name="T60" fmla="*/ 308 w 355"/>
                  <a:gd name="T61" fmla="*/ 67 h 115"/>
                  <a:gd name="T62" fmla="*/ 335 w 355"/>
                  <a:gd name="T63" fmla="*/ 87 h 115"/>
                  <a:gd name="T64" fmla="*/ 355 w 355"/>
                  <a:gd name="T65" fmla="*/ 107 h 115"/>
                  <a:gd name="T66" fmla="*/ 355 w 355"/>
                  <a:gd name="T67" fmla="*/ 107 h 115"/>
                  <a:gd name="T68" fmla="*/ 350 w 355"/>
                  <a:gd name="T69" fmla="*/ 115 h 115"/>
                  <a:gd name="T70" fmla="*/ 323 w 355"/>
                  <a:gd name="T71" fmla="*/ 102 h 115"/>
                  <a:gd name="T72" fmla="*/ 283 w 355"/>
                  <a:gd name="T73" fmla="*/ 87 h 115"/>
                  <a:gd name="T74" fmla="*/ 283 w 355"/>
                  <a:gd name="T75" fmla="*/ 87 h 115"/>
                  <a:gd name="T76" fmla="*/ 255 w 355"/>
                  <a:gd name="T77" fmla="*/ 80 h 115"/>
                  <a:gd name="T78" fmla="*/ 221 w 355"/>
                  <a:gd name="T79" fmla="*/ 75 h 115"/>
                  <a:gd name="T80" fmla="*/ 174 w 355"/>
                  <a:gd name="T81" fmla="*/ 67 h 115"/>
                  <a:gd name="T82" fmla="*/ 174 w 355"/>
                  <a:gd name="T83" fmla="*/ 67 h 115"/>
                  <a:gd name="T84" fmla="*/ 107 w 355"/>
                  <a:gd name="T85" fmla="*/ 67 h 115"/>
                  <a:gd name="T86" fmla="*/ 34 w 355"/>
                  <a:gd name="T87" fmla="*/ 67 h 115"/>
                  <a:gd name="T88" fmla="*/ 0 w 355"/>
                  <a:gd name="T89" fmla="*/ 6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55" h="115">
                    <a:moveTo>
                      <a:pt x="0" y="67"/>
                    </a:moveTo>
                    <a:lnTo>
                      <a:pt x="20" y="60"/>
                    </a:lnTo>
                    <a:lnTo>
                      <a:pt x="27" y="55"/>
                    </a:lnTo>
                    <a:lnTo>
                      <a:pt x="40" y="47"/>
                    </a:lnTo>
                    <a:lnTo>
                      <a:pt x="60" y="28"/>
                    </a:lnTo>
                    <a:lnTo>
                      <a:pt x="60" y="28"/>
                    </a:lnTo>
                    <a:lnTo>
                      <a:pt x="79" y="13"/>
                    </a:lnTo>
                    <a:lnTo>
                      <a:pt x="101" y="8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87" y="28"/>
                    </a:lnTo>
                    <a:lnTo>
                      <a:pt x="101" y="40"/>
                    </a:lnTo>
                    <a:lnTo>
                      <a:pt x="134" y="28"/>
                    </a:lnTo>
                    <a:lnTo>
                      <a:pt x="134" y="28"/>
                    </a:lnTo>
                    <a:lnTo>
                      <a:pt x="154" y="20"/>
                    </a:lnTo>
                    <a:lnTo>
                      <a:pt x="188" y="8"/>
                    </a:lnTo>
                    <a:lnTo>
                      <a:pt x="228" y="0"/>
                    </a:lnTo>
                    <a:lnTo>
                      <a:pt x="228" y="0"/>
                    </a:lnTo>
                    <a:lnTo>
                      <a:pt x="275" y="0"/>
                    </a:lnTo>
                    <a:lnTo>
                      <a:pt x="303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48" y="13"/>
                    </a:lnTo>
                    <a:lnTo>
                      <a:pt x="201" y="35"/>
                    </a:lnTo>
                    <a:lnTo>
                      <a:pt x="181" y="47"/>
                    </a:lnTo>
                    <a:lnTo>
                      <a:pt x="181" y="47"/>
                    </a:lnTo>
                    <a:lnTo>
                      <a:pt x="194" y="55"/>
                    </a:lnTo>
                    <a:lnTo>
                      <a:pt x="236" y="55"/>
                    </a:lnTo>
                    <a:lnTo>
                      <a:pt x="283" y="60"/>
                    </a:lnTo>
                    <a:lnTo>
                      <a:pt x="283" y="60"/>
                    </a:lnTo>
                    <a:lnTo>
                      <a:pt x="308" y="67"/>
                    </a:lnTo>
                    <a:lnTo>
                      <a:pt x="335" y="87"/>
                    </a:lnTo>
                    <a:lnTo>
                      <a:pt x="355" y="107"/>
                    </a:lnTo>
                    <a:lnTo>
                      <a:pt x="355" y="107"/>
                    </a:lnTo>
                    <a:lnTo>
                      <a:pt x="350" y="115"/>
                    </a:lnTo>
                    <a:lnTo>
                      <a:pt x="323" y="102"/>
                    </a:lnTo>
                    <a:lnTo>
                      <a:pt x="283" y="87"/>
                    </a:lnTo>
                    <a:lnTo>
                      <a:pt x="283" y="87"/>
                    </a:lnTo>
                    <a:lnTo>
                      <a:pt x="255" y="80"/>
                    </a:lnTo>
                    <a:lnTo>
                      <a:pt x="221" y="75"/>
                    </a:lnTo>
                    <a:lnTo>
                      <a:pt x="174" y="67"/>
                    </a:lnTo>
                    <a:lnTo>
                      <a:pt x="174" y="67"/>
                    </a:lnTo>
                    <a:lnTo>
                      <a:pt x="107" y="67"/>
                    </a:lnTo>
                    <a:lnTo>
                      <a:pt x="34" y="67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8DC2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8" name="Freeform 856"/>
              <p:cNvSpPr>
                <a:spLocks/>
              </p:cNvSpPr>
              <p:nvPr/>
            </p:nvSpPr>
            <p:spPr bwMode="auto">
              <a:xfrm>
                <a:off x="3788" y="2580"/>
                <a:ext cx="162" cy="51"/>
              </a:xfrm>
              <a:custGeom>
                <a:avLst/>
                <a:gdLst>
                  <a:gd name="T0" fmla="*/ 0 w 323"/>
                  <a:gd name="T1" fmla="*/ 67 h 102"/>
                  <a:gd name="T2" fmla="*/ 28 w 323"/>
                  <a:gd name="T3" fmla="*/ 60 h 102"/>
                  <a:gd name="T4" fmla="*/ 28 w 323"/>
                  <a:gd name="T5" fmla="*/ 60 h 102"/>
                  <a:gd name="T6" fmla="*/ 42 w 323"/>
                  <a:gd name="T7" fmla="*/ 47 h 102"/>
                  <a:gd name="T8" fmla="*/ 55 w 323"/>
                  <a:gd name="T9" fmla="*/ 35 h 102"/>
                  <a:gd name="T10" fmla="*/ 55 w 323"/>
                  <a:gd name="T11" fmla="*/ 35 h 102"/>
                  <a:gd name="T12" fmla="*/ 67 w 323"/>
                  <a:gd name="T13" fmla="*/ 20 h 102"/>
                  <a:gd name="T14" fmla="*/ 89 w 323"/>
                  <a:gd name="T15" fmla="*/ 13 h 102"/>
                  <a:gd name="T16" fmla="*/ 89 w 323"/>
                  <a:gd name="T17" fmla="*/ 13 h 102"/>
                  <a:gd name="T18" fmla="*/ 89 w 323"/>
                  <a:gd name="T19" fmla="*/ 13 h 102"/>
                  <a:gd name="T20" fmla="*/ 67 w 323"/>
                  <a:gd name="T21" fmla="*/ 35 h 102"/>
                  <a:gd name="T22" fmla="*/ 75 w 323"/>
                  <a:gd name="T23" fmla="*/ 47 h 102"/>
                  <a:gd name="T24" fmla="*/ 115 w 323"/>
                  <a:gd name="T25" fmla="*/ 35 h 102"/>
                  <a:gd name="T26" fmla="*/ 115 w 323"/>
                  <a:gd name="T27" fmla="*/ 35 h 102"/>
                  <a:gd name="T28" fmla="*/ 135 w 323"/>
                  <a:gd name="T29" fmla="*/ 20 h 102"/>
                  <a:gd name="T30" fmla="*/ 162 w 323"/>
                  <a:gd name="T31" fmla="*/ 13 h 102"/>
                  <a:gd name="T32" fmla="*/ 209 w 323"/>
                  <a:gd name="T33" fmla="*/ 8 h 102"/>
                  <a:gd name="T34" fmla="*/ 209 w 323"/>
                  <a:gd name="T35" fmla="*/ 8 h 102"/>
                  <a:gd name="T36" fmla="*/ 249 w 323"/>
                  <a:gd name="T37" fmla="*/ 0 h 102"/>
                  <a:gd name="T38" fmla="*/ 271 w 323"/>
                  <a:gd name="T39" fmla="*/ 0 h 102"/>
                  <a:gd name="T40" fmla="*/ 256 w 323"/>
                  <a:gd name="T41" fmla="*/ 8 h 102"/>
                  <a:gd name="T42" fmla="*/ 256 w 323"/>
                  <a:gd name="T43" fmla="*/ 8 h 102"/>
                  <a:gd name="T44" fmla="*/ 209 w 323"/>
                  <a:gd name="T45" fmla="*/ 20 h 102"/>
                  <a:gd name="T46" fmla="*/ 162 w 323"/>
                  <a:gd name="T47" fmla="*/ 35 h 102"/>
                  <a:gd name="T48" fmla="*/ 142 w 323"/>
                  <a:gd name="T49" fmla="*/ 47 h 102"/>
                  <a:gd name="T50" fmla="*/ 142 w 323"/>
                  <a:gd name="T51" fmla="*/ 47 h 102"/>
                  <a:gd name="T52" fmla="*/ 162 w 323"/>
                  <a:gd name="T53" fmla="*/ 55 h 102"/>
                  <a:gd name="T54" fmla="*/ 209 w 323"/>
                  <a:gd name="T55" fmla="*/ 60 h 102"/>
                  <a:gd name="T56" fmla="*/ 256 w 323"/>
                  <a:gd name="T57" fmla="*/ 60 h 102"/>
                  <a:gd name="T58" fmla="*/ 256 w 323"/>
                  <a:gd name="T59" fmla="*/ 60 h 102"/>
                  <a:gd name="T60" fmla="*/ 283 w 323"/>
                  <a:gd name="T61" fmla="*/ 67 h 102"/>
                  <a:gd name="T62" fmla="*/ 303 w 323"/>
                  <a:gd name="T63" fmla="*/ 80 h 102"/>
                  <a:gd name="T64" fmla="*/ 323 w 323"/>
                  <a:gd name="T65" fmla="*/ 95 h 102"/>
                  <a:gd name="T66" fmla="*/ 323 w 323"/>
                  <a:gd name="T67" fmla="*/ 95 h 102"/>
                  <a:gd name="T68" fmla="*/ 316 w 323"/>
                  <a:gd name="T69" fmla="*/ 102 h 102"/>
                  <a:gd name="T70" fmla="*/ 291 w 323"/>
                  <a:gd name="T71" fmla="*/ 95 h 102"/>
                  <a:gd name="T72" fmla="*/ 263 w 323"/>
                  <a:gd name="T73" fmla="*/ 80 h 102"/>
                  <a:gd name="T74" fmla="*/ 263 w 323"/>
                  <a:gd name="T75" fmla="*/ 80 h 102"/>
                  <a:gd name="T76" fmla="*/ 243 w 323"/>
                  <a:gd name="T77" fmla="*/ 75 h 102"/>
                  <a:gd name="T78" fmla="*/ 209 w 323"/>
                  <a:gd name="T79" fmla="*/ 75 h 102"/>
                  <a:gd name="T80" fmla="*/ 162 w 323"/>
                  <a:gd name="T81" fmla="*/ 67 h 102"/>
                  <a:gd name="T82" fmla="*/ 162 w 323"/>
                  <a:gd name="T83" fmla="*/ 67 h 102"/>
                  <a:gd name="T84" fmla="*/ 102 w 323"/>
                  <a:gd name="T85" fmla="*/ 67 h 102"/>
                  <a:gd name="T86" fmla="*/ 35 w 323"/>
                  <a:gd name="T87" fmla="*/ 67 h 102"/>
                  <a:gd name="T88" fmla="*/ 0 w 323"/>
                  <a:gd name="T89" fmla="*/ 67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3" h="102">
                    <a:moveTo>
                      <a:pt x="0" y="67"/>
                    </a:moveTo>
                    <a:lnTo>
                      <a:pt x="28" y="60"/>
                    </a:lnTo>
                    <a:lnTo>
                      <a:pt x="28" y="60"/>
                    </a:lnTo>
                    <a:lnTo>
                      <a:pt x="42" y="47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67" y="20"/>
                    </a:lnTo>
                    <a:lnTo>
                      <a:pt x="89" y="13"/>
                    </a:lnTo>
                    <a:lnTo>
                      <a:pt x="89" y="13"/>
                    </a:lnTo>
                    <a:lnTo>
                      <a:pt x="89" y="13"/>
                    </a:lnTo>
                    <a:lnTo>
                      <a:pt x="67" y="35"/>
                    </a:lnTo>
                    <a:lnTo>
                      <a:pt x="75" y="47"/>
                    </a:lnTo>
                    <a:lnTo>
                      <a:pt x="115" y="35"/>
                    </a:lnTo>
                    <a:lnTo>
                      <a:pt x="115" y="35"/>
                    </a:lnTo>
                    <a:lnTo>
                      <a:pt x="135" y="20"/>
                    </a:lnTo>
                    <a:lnTo>
                      <a:pt x="162" y="13"/>
                    </a:lnTo>
                    <a:lnTo>
                      <a:pt x="209" y="8"/>
                    </a:lnTo>
                    <a:lnTo>
                      <a:pt x="209" y="8"/>
                    </a:lnTo>
                    <a:lnTo>
                      <a:pt x="249" y="0"/>
                    </a:lnTo>
                    <a:lnTo>
                      <a:pt x="271" y="0"/>
                    </a:lnTo>
                    <a:lnTo>
                      <a:pt x="256" y="8"/>
                    </a:lnTo>
                    <a:lnTo>
                      <a:pt x="256" y="8"/>
                    </a:lnTo>
                    <a:lnTo>
                      <a:pt x="209" y="20"/>
                    </a:lnTo>
                    <a:lnTo>
                      <a:pt x="162" y="35"/>
                    </a:lnTo>
                    <a:lnTo>
                      <a:pt x="142" y="47"/>
                    </a:lnTo>
                    <a:lnTo>
                      <a:pt x="142" y="47"/>
                    </a:lnTo>
                    <a:lnTo>
                      <a:pt x="162" y="55"/>
                    </a:lnTo>
                    <a:lnTo>
                      <a:pt x="209" y="60"/>
                    </a:lnTo>
                    <a:lnTo>
                      <a:pt x="256" y="60"/>
                    </a:lnTo>
                    <a:lnTo>
                      <a:pt x="256" y="60"/>
                    </a:lnTo>
                    <a:lnTo>
                      <a:pt x="283" y="67"/>
                    </a:lnTo>
                    <a:lnTo>
                      <a:pt x="303" y="80"/>
                    </a:lnTo>
                    <a:lnTo>
                      <a:pt x="323" y="95"/>
                    </a:lnTo>
                    <a:lnTo>
                      <a:pt x="323" y="95"/>
                    </a:lnTo>
                    <a:lnTo>
                      <a:pt x="316" y="102"/>
                    </a:lnTo>
                    <a:lnTo>
                      <a:pt x="291" y="95"/>
                    </a:lnTo>
                    <a:lnTo>
                      <a:pt x="263" y="80"/>
                    </a:lnTo>
                    <a:lnTo>
                      <a:pt x="263" y="80"/>
                    </a:lnTo>
                    <a:lnTo>
                      <a:pt x="243" y="75"/>
                    </a:lnTo>
                    <a:lnTo>
                      <a:pt x="209" y="75"/>
                    </a:lnTo>
                    <a:lnTo>
                      <a:pt x="162" y="67"/>
                    </a:lnTo>
                    <a:lnTo>
                      <a:pt x="162" y="67"/>
                    </a:lnTo>
                    <a:lnTo>
                      <a:pt x="102" y="67"/>
                    </a:lnTo>
                    <a:lnTo>
                      <a:pt x="35" y="67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86BA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49" name="Freeform 857"/>
              <p:cNvSpPr>
                <a:spLocks/>
              </p:cNvSpPr>
              <p:nvPr/>
            </p:nvSpPr>
            <p:spPr bwMode="auto">
              <a:xfrm>
                <a:off x="3799" y="2584"/>
                <a:ext cx="141" cy="40"/>
              </a:xfrm>
              <a:custGeom>
                <a:avLst/>
                <a:gdLst>
                  <a:gd name="T0" fmla="*/ 26 w 281"/>
                  <a:gd name="T1" fmla="*/ 52 h 79"/>
                  <a:gd name="T2" fmla="*/ 26 w 281"/>
                  <a:gd name="T3" fmla="*/ 52 h 79"/>
                  <a:gd name="T4" fmla="*/ 33 w 281"/>
                  <a:gd name="T5" fmla="*/ 39 h 79"/>
                  <a:gd name="T6" fmla="*/ 40 w 281"/>
                  <a:gd name="T7" fmla="*/ 27 h 79"/>
                  <a:gd name="T8" fmla="*/ 40 w 281"/>
                  <a:gd name="T9" fmla="*/ 27 h 79"/>
                  <a:gd name="T10" fmla="*/ 53 w 281"/>
                  <a:gd name="T11" fmla="*/ 12 h 79"/>
                  <a:gd name="T12" fmla="*/ 67 w 281"/>
                  <a:gd name="T13" fmla="*/ 5 h 79"/>
                  <a:gd name="T14" fmla="*/ 67 w 281"/>
                  <a:gd name="T15" fmla="*/ 5 h 79"/>
                  <a:gd name="T16" fmla="*/ 67 w 281"/>
                  <a:gd name="T17" fmla="*/ 5 h 79"/>
                  <a:gd name="T18" fmla="*/ 40 w 281"/>
                  <a:gd name="T19" fmla="*/ 32 h 79"/>
                  <a:gd name="T20" fmla="*/ 45 w 281"/>
                  <a:gd name="T21" fmla="*/ 47 h 79"/>
                  <a:gd name="T22" fmla="*/ 87 w 281"/>
                  <a:gd name="T23" fmla="*/ 27 h 79"/>
                  <a:gd name="T24" fmla="*/ 87 w 281"/>
                  <a:gd name="T25" fmla="*/ 27 h 79"/>
                  <a:gd name="T26" fmla="*/ 107 w 281"/>
                  <a:gd name="T27" fmla="*/ 20 h 79"/>
                  <a:gd name="T28" fmla="*/ 134 w 281"/>
                  <a:gd name="T29" fmla="*/ 12 h 79"/>
                  <a:gd name="T30" fmla="*/ 174 w 281"/>
                  <a:gd name="T31" fmla="*/ 5 h 79"/>
                  <a:gd name="T32" fmla="*/ 174 w 281"/>
                  <a:gd name="T33" fmla="*/ 5 h 79"/>
                  <a:gd name="T34" fmla="*/ 214 w 281"/>
                  <a:gd name="T35" fmla="*/ 0 h 79"/>
                  <a:gd name="T36" fmla="*/ 227 w 281"/>
                  <a:gd name="T37" fmla="*/ 0 h 79"/>
                  <a:gd name="T38" fmla="*/ 214 w 281"/>
                  <a:gd name="T39" fmla="*/ 0 h 79"/>
                  <a:gd name="T40" fmla="*/ 214 w 281"/>
                  <a:gd name="T41" fmla="*/ 0 h 79"/>
                  <a:gd name="T42" fmla="*/ 167 w 281"/>
                  <a:gd name="T43" fmla="*/ 12 h 79"/>
                  <a:gd name="T44" fmla="*/ 113 w 281"/>
                  <a:gd name="T45" fmla="*/ 27 h 79"/>
                  <a:gd name="T46" fmla="*/ 93 w 281"/>
                  <a:gd name="T47" fmla="*/ 47 h 79"/>
                  <a:gd name="T48" fmla="*/ 93 w 281"/>
                  <a:gd name="T49" fmla="*/ 47 h 79"/>
                  <a:gd name="T50" fmla="*/ 120 w 281"/>
                  <a:gd name="T51" fmla="*/ 52 h 79"/>
                  <a:gd name="T52" fmla="*/ 174 w 281"/>
                  <a:gd name="T53" fmla="*/ 52 h 79"/>
                  <a:gd name="T54" fmla="*/ 221 w 281"/>
                  <a:gd name="T55" fmla="*/ 52 h 79"/>
                  <a:gd name="T56" fmla="*/ 221 w 281"/>
                  <a:gd name="T57" fmla="*/ 52 h 79"/>
                  <a:gd name="T58" fmla="*/ 249 w 281"/>
                  <a:gd name="T59" fmla="*/ 59 h 79"/>
                  <a:gd name="T60" fmla="*/ 269 w 281"/>
                  <a:gd name="T61" fmla="*/ 67 h 79"/>
                  <a:gd name="T62" fmla="*/ 281 w 281"/>
                  <a:gd name="T63" fmla="*/ 79 h 79"/>
                  <a:gd name="T64" fmla="*/ 281 w 281"/>
                  <a:gd name="T65" fmla="*/ 79 h 79"/>
                  <a:gd name="T66" fmla="*/ 274 w 281"/>
                  <a:gd name="T67" fmla="*/ 79 h 79"/>
                  <a:gd name="T68" fmla="*/ 254 w 281"/>
                  <a:gd name="T69" fmla="*/ 72 h 79"/>
                  <a:gd name="T70" fmla="*/ 234 w 281"/>
                  <a:gd name="T71" fmla="*/ 67 h 79"/>
                  <a:gd name="T72" fmla="*/ 234 w 281"/>
                  <a:gd name="T73" fmla="*/ 67 h 79"/>
                  <a:gd name="T74" fmla="*/ 214 w 281"/>
                  <a:gd name="T75" fmla="*/ 67 h 79"/>
                  <a:gd name="T76" fmla="*/ 187 w 281"/>
                  <a:gd name="T77" fmla="*/ 59 h 79"/>
                  <a:gd name="T78" fmla="*/ 140 w 281"/>
                  <a:gd name="T79" fmla="*/ 52 h 79"/>
                  <a:gd name="T80" fmla="*/ 140 w 281"/>
                  <a:gd name="T81" fmla="*/ 52 h 79"/>
                  <a:gd name="T82" fmla="*/ 87 w 281"/>
                  <a:gd name="T83" fmla="*/ 52 h 79"/>
                  <a:gd name="T84" fmla="*/ 26 w 281"/>
                  <a:gd name="T85" fmla="*/ 52 h 79"/>
                  <a:gd name="T86" fmla="*/ 0 w 281"/>
                  <a:gd name="T87" fmla="*/ 52 h 79"/>
                  <a:gd name="T88" fmla="*/ 0 w 281"/>
                  <a:gd name="T89" fmla="*/ 52 h 79"/>
                  <a:gd name="T90" fmla="*/ 26 w 281"/>
                  <a:gd name="T91" fmla="*/ 5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81" h="79">
                    <a:moveTo>
                      <a:pt x="26" y="52"/>
                    </a:moveTo>
                    <a:lnTo>
                      <a:pt x="26" y="52"/>
                    </a:lnTo>
                    <a:lnTo>
                      <a:pt x="33" y="39"/>
                    </a:lnTo>
                    <a:lnTo>
                      <a:pt x="40" y="27"/>
                    </a:lnTo>
                    <a:lnTo>
                      <a:pt x="40" y="27"/>
                    </a:lnTo>
                    <a:lnTo>
                      <a:pt x="53" y="12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67" y="5"/>
                    </a:lnTo>
                    <a:lnTo>
                      <a:pt x="40" y="32"/>
                    </a:lnTo>
                    <a:lnTo>
                      <a:pt x="45" y="47"/>
                    </a:lnTo>
                    <a:lnTo>
                      <a:pt x="87" y="27"/>
                    </a:lnTo>
                    <a:lnTo>
                      <a:pt x="87" y="27"/>
                    </a:lnTo>
                    <a:lnTo>
                      <a:pt x="107" y="20"/>
                    </a:lnTo>
                    <a:lnTo>
                      <a:pt x="134" y="12"/>
                    </a:lnTo>
                    <a:lnTo>
                      <a:pt x="174" y="5"/>
                    </a:lnTo>
                    <a:lnTo>
                      <a:pt x="174" y="5"/>
                    </a:lnTo>
                    <a:lnTo>
                      <a:pt x="214" y="0"/>
                    </a:lnTo>
                    <a:lnTo>
                      <a:pt x="227" y="0"/>
                    </a:lnTo>
                    <a:lnTo>
                      <a:pt x="214" y="0"/>
                    </a:lnTo>
                    <a:lnTo>
                      <a:pt x="214" y="0"/>
                    </a:lnTo>
                    <a:lnTo>
                      <a:pt x="167" y="12"/>
                    </a:lnTo>
                    <a:lnTo>
                      <a:pt x="113" y="27"/>
                    </a:lnTo>
                    <a:lnTo>
                      <a:pt x="93" y="47"/>
                    </a:lnTo>
                    <a:lnTo>
                      <a:pt x="93" y="47"/>
                    </a:lnTo>
                    <a:lnTo>
                      <a:pt x="120" y="52"/>
                    </a:lnTo>
                    <a:lnTo>
                      <a:pt x="174" y="52"/>
                    </a:lnTo>
                    <a:lnTo>
                      <a:pt x="221" y="52"/>
                    </a:lnTo>
                    <a:lnTo>
                      <a:pt x="221" y="52"/>
                    </a:lnTo>
                    <a:lnTo>
                      <a:pt x="249" y="59"/>
                    </a:lnTo>
                    <a:lnTo>
                      <a:pt x="269" y="67"/>
                    </a:lnTo>
                    <a:lnTo>
                      <a:pt x="281" y="79"/>
                    </a:lnTo>
                    <a:lnTo>
                      <a:pt x="281" y="79"/>
                    </a:lnTo>
                    <a:lnTo>
                      <a:pt x="274" y="79"/>
                    </a:lnTo>
                    <a:lnTo>
                      <a:pt x="254" y="72"/>
                    </a:lnTo>
                    <a:lnTo>
                      <a:pt x="234" y="67"/>
                    </a:lnTo>
                    <a:lnTo>
                      <a:pt x="234" y="67"/>
                    </a:lnTo>
                    <a:lnTo>
                      <a:pt x="214" y="67"/>
                    </a:lnTo>
                    <a:lnTo>
                      <a:pt x="187" y="59"/>
                    </a:lnTo>
                    <a:lnTo>
                      <a:pt x="140" y="52"/>
                    </a:lnTo>
                    <a:lnTo>
                      <a:pt x="140" y="52"/>
                    </a:lnTo>
                    <a:lnTo>
                      <a:pt x="87" y="52"/>
                    </a:lnTo>
                    <a:lnTo>
                      <a:pt x="26" y="52"/>
                    </a:lnTo>
                    <a:lnTo>
                      <a:pt x="0" y="52"/>
                    </a:lnTo>
                    <a:lnTo>
                      <a:pt x="0" y="52"/>
                    </a:lnTo>
                    <a:lnTo>
                      <a:pt x="26" y="52"/>
                    </a:lnTo>
                    <a:close/>
                  </a:path>
                </a:pathLst>
              </a:custGeom>
              <a:solidFill>
                <a:srgbClr val="7FB2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0" name="Freeform 858"/>
              <p:cNvSpPr>
                <a:spLocks/>
              </p:cNvSpPr>
              <p:nvPr/>
            </p:nvSpPr>
            <p:spPr bwMode="auto">
              <a:xfrm>
                <a:off x="4101" y="2574"/>
                <a:ext cx="107" cy="124"/>
              </a:xfrm>
              <a:custGeom>
                <a:avLst/>
                <a:gdLst>
                  <a:gd name="T0" fmla="*/ 194 w 214"/>
                  <a:gd name="T1" fmla="*/ 248 h 248"/>
                  <a:gd name="T2" fmla="*/ 174 w 214"/>
                  <a:gd name="T3" fmla="*/ 214 h 248"/>
                  <a:gd name="T4" fmla="*/ 107 w 214"/>
                  <a:gd name="T5" fmla="*/ 127 h 248"/>
                  <a:gd name="T6" fmla="*/ 0 w 214"/>
                  <a:gd name="T7" fmla="*/ 12 h 248"/>
                  <a:gd name="T8" fmla="*/ 0 w 214"/>
                  <a:gd name="T9" fmla="*/ 12 h 248"/>
                  <a:gd name="T10" fmla="*/ 27 w 214"/>
                  <a:gd name="T11" fmla="*/ 0 h 248"/>
                  <a:gd name="T12" fmla="*/ 214 w 214"/>
                  <a:gd name="T13" fmla="*/ 241 h 248"/>
                  <a:gd name="T14" fmla="*/ 194 w 214"/>
                  <a:gd name="T15" fmla="*/ 248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14" h="248">
                    <a:moveTo>
                      <a:pt x="194" y="248"/>
                    </a:moveTo>
                    <a:lnTo>
                      <a:pt x="174" y="214"/>
                    </a:lnTo>
                    <a:lnTo>
                      <a:pt x="107" y="127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7" y="0"/>
                    </a:lnTo>
                    <a:lnTo>
                      <a:pt x="214" y="241"/>
                    </a:lnTo>
                    <a:lnTo>
                      <a:pt x="194" y="248"/>
                    </a:lnTo>
                    <a:close/>
                  </a:path>
                </a:pathLst>
              </a:custGeom>
              <a:solidFill>
                <a:srgbClr val="75A8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1" name="Freeform 859"/>
              <p:cNvSpPr>
                <a:spLocks/>
              </p:cNvSpPr>
              <p:nvPr/>
            </p:nvSpPr>
            <p:spPr bwMode="auto">
              <a:xfrm>
                <a:off x="4101" y="2517"/>
                <a:ext cx="154" cy="207"/>
              </a:xfrm>
              <a:custGeom>
                <a:avLst/>
                <a:gdLst>
                  <a:gd name="T0" fmla="*/ 0 w 309"/>
                  <a:gd name="T1" fmla="*/ 40 h 416"/>
                  <a:gd name="T2" fmla="*/ 40 w 309"/>
                  <a:gd name="T3" fmla="*/ 0 h 416"/>
                  <a:gd name="T4" fmla="*/ 75 w 309"/>
                  <a:gd name="T5" fmla="*/ 20 h 416"/>
                  <a:gd name="T6" fmla="*/ 100 w 309"/>
                  <a:gd name="T7" fmla="*/ 53 h 416"/>
                  <a:gd name="T8" fmla="*/ 107 w 309"/>
                  <a:gd name="T9" fmla="*/ 67 h 416"/>
                  <a:gd name="T10" fmla="*/ 107 w 309"/>
                  <a:gd name="T11" fmla="*/ 67 h 416"/>
                  <a:gd name="T12" fmla="*/ 107 w 309"/>
                  <a:gd name="T13" fmla="*/ 87 h 416"/>
                  <a:gd name="T14" fmla="*/ 120 w 309"/>
                  <a:gd name="T15" fmla="*/ 115 h 416"/>
                  <a:gd name="T16" fmla="*/ 135 w 309"/>
                  <a:gd name="T17" fmla="*/ 140 h 416"/>
                  <a:gd name="T18" fmla="*/ 154 w 309"/>
                  <a:gd name="T19" fmla="*/ 174 h 416"/>
                  <a:gd name="T20" fmla="*/ 174 w 309"/>
                  <a:gd name="T21" fmla="*/ 207 h 416"/>
                  <a:gd name="T22" fmla="*/ 194 w 309"/>
                  <a:gd name="T23" fmla="*/ 234 h 416"/>
                  <a:gd name="T24" fmla="*/ 222 w 309"/>
                  <a:gd name="T25" fmla="*/ 269 h 416"/>
                  <a:gd name="T26" fmla="*/ 242 w 309"/>
                  <a:gd name="T27" fmla="*/ 302 h 416"/>
                  <a:gd name="T28" fmla="*/ 261 w 309"/>
                  <a:gd name="T29" fmla="*/ 329 h 416"/>
                  <a:gd name="T30" fmla="*/ 281 w 309"/>
                  <a:gd name="T31" fmla="*/ 349 h 416"/>
                  <a:gd name="T32" fmla="*/ 296 w 309"/>
                  <a:gd name="T33" fmla="*/ 369 h 416"/>
                  <a:gd name="T34" fmla="*/ 301 w 309"/>
                  <a:gd name="T35" fmla="*/ 383 h 416"/>
                  <a:gd name="T36" fmla="*/ 309 w 309"/>
                  <a:gd name="T37" fmla="*/ 383 h 416"/>
                  <a:gd name="T38" fmla="*/ 309 w 309"/>
                  <a:gd name="T39" fmla="*/ 383 h 416"/>
                  <a:gd name="T40" fmla="*/ 281 w 309"/>
                  <a:gd name="T41" fmla="*/ 403 h 416"/>
                  <a:gd name="T42" fmla="*/ 249 w 309"/>
                  <a:gd name="T43" fmla="*/ 416 h 416"/>
                  <a:gd name="T44" fmla="*/ 229 w 309"/>
                  <a:gd name="T45" fmla="*/ 416 h 416"/>
                  <a:gd name="T46" fmla="*/ 229 w 309"/>
                  <a:gd name="T47" fmla="*/ 416 h 416"/>
                  <a:gd name="T48" fmla="*/ 209 w 309"/>
                  <a:gd name="T49" fmla="*/ 383 h 416"/>
                  <a:gd name="T50" fmla="*/ 167 w 309"/>
                  <a:gd name="T51" fmla="*/ 302 h 416"/>
                  <a:gd name="T52" fmla="*/ 115 w 309"/>
                  <a:gd name="T53" fmla="*/ 229 h 416"/>
                  <a:gd name="T54" fmla="*/ 115 w 309"/>
                  <a:gd name="T55" fmla="*/ 229 h 416"/>
                  <a:gd name="T56" fmla="*/ 87 w 309"/>
                  <a:gd name="T57" fmla="*/ 202 h 416"/>
                  <a:gd name="T58" fmla="*/ 67 w 309"/>
                  <a:gd name="T59" fmla="*/ 174 h 416"/>
                  <a:gd name="T60" fmla="*/ 47 w 309"/>
                  <a:gd name="T61" fmla="*/ 155 h 416"/>
                  <a:gd name="T62" fmla="*/ 27 w 309"/>
                  <a:gd name="T63" fmla="*/ 135 h 416"/>
                  <a:gd name="T64" fmla="*/ 13 w 309"/>
                  <a:gd name="T65" fmla="*/ 115 h 416"/>
                  <a:gd name="T66" fmla="*/ 0 w 309"/>
                  <a:gd name="T67" fmla="*/ 107 h 416"/>
                  <a:gd name="T68" fmla="*/ 0 w 309"/>
                  <a:gd name="T69" fmla="*/ 100 h 416"/>
                  <a:gd name="T70" fmla="*/ 0 w 309"/>
                  <a:gd name="T71" fmla="*/ 100 h 416"/>
                  <a:gd name="T72" fmla="*/ 6 w 309"/>
                  <a:gd name="T73" fmla="*/ 100 h 416"/>
                  <a:gd name="T74" fmla="*/ 33 w 309"/>
                  <a:gd name="T75" fmla="*/ 87 h 416"/>
                  <a:gd name="T76" fmla="*/ 60 w 309"/>
                  <a:gd name="T77" fmla="*/ 73 h 416"/>
                  <a:gd name="T78" fmla="*/ 60 w 309"/>
                  <a:gd name="T79" fmla="*/ 73 h 416"/>
                  <a:gd name="T80" fmla="*/ 80 w 309"/>
                  <a:gd name="T81" fmla="*/ 60 h 416"/>
                  <a:gd name="T82" fmla="*/ 87 w 309"/>
                  <a:gd name="T83" fmla="*/ 53 h 416"/>
                  <a:gd name="T84" fmla="*/ 95 w 309"/>
                  <a:gd name="T85" fmla="*/ 47 h 416"/>
                  <a:gd name="T86" fmla="*/ 95 w 309"/>
                  <a:gd name="T87" fmla="*/ 47 h 416"/>
                  <a:gd name="T88" fmla="*/ 95 w 309"/>
                  <a:gd name="T89" fmla="*/ 47 h 416"/>
                  <a:gd name="T90" fmla="*/ 100 w 309"/>
                  <a:gd name="T91" fmla="*/ 53 h 416"/>
                  <a:gd name="T92" fmla="*/ 107 w 309"/>
                  <a:gd name="T93" fmla="*/ 67 h 416"/>
                  <a:gd name="T94" fmla="*/ 0 w 309"/>
                  <a:gd name="T95" fmla="*/ 40 h 4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09" h="416">
                    <a:moveTo>
                      <a:pt x="0" y="40"/>
                    </a:moveTo>
                    <a:lnTo>
                      <a:pt x="40" y="0"/>
                    </a:lnTo>
                    <a:lnTo>
                      <a:pt x="75" y="20"/>
                    </a:lnTo>
                    <a:lnTo>
                      <a:pt x="100" y="53"/>
                    </a:lnTo>
                    <a:lnTo>
                      <a:pt x="107" y="67"/>
                    </a:lnTo>
                    <a:lnTo>
                      <a:pt x="107" y="67"/>
                    </a:lnTo>
                    <a:lnTo>
                      <a:pt x="107" y="87"/>
                    </a:lnTo>
                    <a:lnTo>
                      <a:pt x="120" y="115"/>
                    </a:lnTo>
                    <a:lnTo>
                      <a:pt x="135" y="140"/>
                    </a:lnTo>
                    <a:lnTo>
                      <a:pt x="154" y="174"/>
                    </a:lnTo>
                    <a:lnTo>
                      <a:pt x="174" y="207"/>
                    </a:lnTo>
                    <a:lnTo>
                      <a:pt x="194" y="234"/>
                    </a:lnTo>
                    <a:lnTo>
                      <a:pt x="222" y="269"/>
                    </a:lnTo>
                    <a:lnTo>
                      <a:pt x="242" y="302"/>
                    </a:lnTo>
                    <a:lnTo>
                      <a:pt x="261" y="329"/>
                    </a:lnTo>
                    <a:lnTo>
                      <a:pt x="281" y="349"/>
                    </a:lnTo>
                    <a:lnTo>
                      <a:pt x="296" y="369"/>
                    </a:lnTo>
                    <a:lnTo>
                      <a:pt x="301" y="383"/>
                    </a:lnTo>
                    <a:lnTo>
                      <a:pt x="309" y="383"/>
                    </a:lnTo>
                    <a:lnTo>
                      <a:pt x="309" y="383"/>
                    </a:lnTo>
                    <a:lnTo>
                      <a:pt x="281" y="403"/>
                    </a:lnTo>
                    <a:lnTo>
                      <a:pt x="249" y="416"/>
                    </a:lnTo>
                    <a:lnTo>
                      <a:pt x="229" y="416"/>
                    </a:lnTo>
                    <a:lnTo>
                      <a:pt x="229" y="416"/>
                    </a:lnTo>
                    <a:lnTo>
                      <a:pt x="209" y="383"/>
                    </a:lnTo>
                    <a:lnTo>
                      <a:pt x="167" y="302"/>
                    </a:lnTo>
                    <a:lnTo>
                      <a:pt x="115" y="229"/>
                    </a:lnTo>
                    <a:lnTo>
                      <a:pt x="115" y="229"/>
                    </a:lnTo>
                    <a:lnTo>
                      <a:pt x="87" y="202"/>
                    </a:lnTo>
                    <a:lnTo>
                      <a:pt x="67" y="174"/>
                    </a:lnTo>
                    <a:lnTo>
                      <a:pt x="47" y="155"/>
                    </a:lnTo>
                    <a:lnTo>
                      <a:pt x="27" y="135"/>
                    </a:lnTo>
                    <a:lnTo>
                      <a:pt x="13" y="115"/>
                    </a:lnTo>
                    <a:lnTo>
                      <a:pt x="0" y="107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6" y="100"/>
                    </a:lnTo>
                    <a:lnTo>
                      <a:pt x="33" y="87"/>
                    </a:lnTo>
                    <a:lnTo>
                      <a:pt x="60" y="73"/>
                    </a:lnTo>
                    <a:lnTo>
                      <a:pt x="60" y="73"/>
                    </a:lnTo>
                    <a:lnTo>
                      <a:pt x="80" y="60"/>
                    </a:lnTo>
                    <a:lnTo>
                      <a:pt x="87" y="53"/>
                    </a:lnTo>
                    <a:lnTo>
                      <a:pt x="95" y="47"/>
                    </a:lnTo>
                    <a:lnTo>
                      <a:pt x="95" y="47"/>
                    </a:lnTo>
                    <a:lnTo>
                      <a:pt x="95" y="47"/>
                    </a:lnTo>
                    <a:lnTo>
                      <a:pt x="100" y="53"/>
                    </a:lnTo>
                    <a:lnTo>
                      <a:pt x="107" y="67"/>
                    </a:lnTo>
                    <a:lnTo>
                      <a:pt x="0" y="40"/>
                    </a:lnTo>
                    <a:close/>
                  </a:path>
                </a:pathLst>
              </a:custGeom>
              <a:solidFill>
                <a:srgbClr val="B5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2" name="Freeform 860"/>
              <p:cNvSpPr>
                <a:spLocks/>
              </p:cNvSpPr>
              <p:nvPr/>
            </p:nvSpPr>
            <p:spPr bwMode="auto">
              <a:xfrm>
                <a:off x="3799" y="2466"/>
                <a:ext cx="211" cy="84"/>
              </a:xfrm>
              <a:custGeom>
                <a:avLst/>
                <a:gdLst>
                  <a:gd name="T0" fmla="*/ 269 w 423"/>
                  <a:gd name="T1" fmla="*/ 169 h 169"/>
                  <a:gd name="T2" fmla="*/ 281 w 423"/>
                  <a:gd name="T3" fmla="*/ 155 h 169"/>
                  <a:gd name="T4" fmla="*/ 316 w 423"/>
                  <a:gd name="T5" fmla="*/ 128 h 169"/>
                  <a:gd name="T6" fmla="*/ 361 w 423"/>
                  <a:gd name="T7" fmla="*/ 95 h 169"/>
                  <a:gd name="T8" fmla="*/ 423 w 423"/>
                  <a:gd name="T9" fmla="*/ 75 h 169"/>
                  <a:gd name="T10" fmla="*/ 423 w 423"/>
                  <a:gd name="T11" fmla="*/ 75 h 169"/>
                  <a:gd name="T12" fmla="*/ 396 w 423"/>
                  <a:gd name="T13" fmla="*/ 60 h 169"/>
                  <a:gd name="T14" fmla="*/ 321 w 423"/>
                  <a:gd name="T15" fmla="*/ 40 h 169"/>
                  <a:gd name="T16" fmla="*/ 221 w 423"/>
                  <a:gd name="T17" fmla="*/ 15 h 169"/>
                  <a:gd name="T18" fmla="*/ 113 w 423"/>
                  <a:gd name="T19" fmla="*/ 0 h 169"/>
                  <a:gd name="T20" fmla="*/ 113 w 423"/>
                  <a:gd name="T21" fmla="*/ 0 h 169"/>
                  <a:gd name="T22" fmla="*/ 60 w 423"/>
                  <a:gd name="T23" fmla="*/ 8 h 169"/>
                  <a:gd name="T24" fmla="*/ 20 w 423"/>
                  <a:gd name="T25" fmla="*/ 20 h 169"/>
                  <a:gd name="T26" fmla="*/ 6 w 423"/>
                  <a:gd name="T27" fmla="*/ 48 h 169"/>
                  <a:gd name="T28" fmla="*/ 0 w 423"/>
                  <a:gd name="T29" fmla="*/ 68 h 169"/>
                  <a:gd name="T30" fmla="*/ 6 w 423"/>
                  <a:gd name="T31" fmla="*/ 95 h 169"/>
                  <a:gd name="T32" fmla="*/ 26 w 423"/>
                  <a:gd name="T33" fmla="*/ 115 h 169"/>
                  <a:gd name="T34" fmla="*/ 45 w 423"/>
                  <a:gd name="T35" fmla="*/ 122 h 169"/>
                  <a:gd name="T36" fmla="*/ 45 w 423"/>
                  <a:gd name="T37" fmla="*/ 122 h 169"/>
                  <a:gd name="T38" fmla="*/ 113 w 423"/>
                  <a:gd name="T39" fmla="*/ 135 h 169"/>
                  <a:gd name="T40" fmla="*/ 194 w 423"/>
                  <a:gd name="T41" fmla="*/ 155 h 169"/>
                  <a:gd name="T42" fmla="*/ 269 w 423"/>
                  <a:gd name="T43" fmla="*/ 16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23" h="169">
                    <a:moveTo>
                      <a:pt x="269" y="169"/>
                    </a:moveTo>
                    <a:lnTo>
                      <a:pt x="281" y="155"/>
                    </a:lnTo>
                    <a:lnTo>
                      <a:pt x="316" y="128"/>
                    </a:lnTo>
                    <a:lnTo>
                      <a:pt x="361" y="95"/>
                    </a:lnTo>
                    <a:lnTo>
                      <a:pt x="423" y="75"/>
                    </a:lnTo>
                    <a:lnTo>
                      <a:pt x="423" y="75"/>
                    </a:lnTo>
                    <a:lnTo>
                      <a:pt x="396" y="60"/>
                    </a:lnTo>
                    <a:lnTo>
                      <a:pt x="321" y="40"/>
                    </a:lnTo>
                    <a:lnTo>
                      <a:pt x="221" y="15"/>
                    </a:lnTo>
                    <a:lnTo>
                      <a:pt x="113" y="0"/>
                    </a:lnTo>
                    <a:lnTo>
                      <a:pt x="113" y="0"/>
                    </a:lnTo>
                    <a:lnTo>
                      <a:pt x="60" y="8"/>
                    </a:lnTo>
                    <a:lnTo>
                      <a:pt x="20" y="20"/>
                    </a:lnTo>
                    <a:lnTo>
                      <a:pt x="6" y="48"/>
                    </a:lnTo>
                    <a:lnTo>
                      <a:pt x="0" y="68"/>
                    </a:lnTo>
                    <a:lnTo>
                      <a:pt x="6" y="95"/>
                    </a:lnTo>
                    <a:lnTo>
                      <a:pt x="26" y="115"/>
                    </a:lnTo>
                    <a:lnTo>
                      <a:pt x="45" y="122"/>
                    </a:lnTo>
                    <a:lnTo>
                      <a:pt x="45" y="122"/>
                    </a:lnTo>
                    <a:lnTo>
                      <a:pt x="113" y="135"/>
                    </a:lnTo>
                    <a:lnTo>
                      <a:pt x="194" y="155"/>
                    </a:lnTo>
                    <a:lnTo>
                      <a:pt x="269" y="169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3" name="Freeform 861"/>
              <p:cNvSpPr>
                <a:spLocks/>
              </p:cNvSpPr>
              <p:nvPr/>
            </p:nvSpPr>
            <p:spPr bwMode="auto">
              <a:xfrm>
                <a:off x="3762" y="2812"/>
                <a:ext cx="37" cy="1"/>
              </a:xfrm>
              <a:custGeom>
                <a:avLst/>
                <a:gdLst>
                  <a:gd name="T0" fmla="*/ 0 w 74"/>
                  <a:gd name="T1" fmla="*/ 27 w 74"/>
                  <a:gd name="T2" fmla="*/ 47 w 74"/>
                  <a:gd name="T3" fmla="*/ 74 w 7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74">
                    <a:moveTo>
                      <a:pt x="0" y="0"/>
                    </a:moveTo>
                    <a:lnTo>
                      <a:pt x="27" y="0"/>
                    </a:lnTo>
                    <a:lnTo>
                      <a:pt x="47" y="0"/>
                    </a:lnTo>
                    <a:lnTo>
                      <a:pt x="74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4" name="Freeform 862"/>
              <p:cNvSpPr>
                <a:spLocks/>
              </p:cNvSpPr>
              <p:nvPr/>
            </p:nvSpPr>
            <p:spPr bwMode="auto">
              <a:xfrm>
                <a:off x="3799" y="2812"/>
                <a:ext cx="46" cy="1"/>
              </a:xfrm>
              <a:custGeom>
                <a:avLst/>
                <a:gdLst>
                  <a:gd name="T0" fmla="*/ 0 w 93"/>
                  <a:gd name="T1" fmla="*/ 13 w 93"/>
                  <a:gd name="T2" fmla="*/ 26 w 93"/>
                  <a:gd name="T3" fmla="*/ 40 w 93"/>
                  <a:gd name="T4" fmla="*/ 40 w 93"/>
                  <a:gd name="T5" fmla="*/ 53 w 93"/>
                  <a:gd name="T6" fmla="*/ 73 w 93"/>
                  <a:gd name="T7" fmla="*/ 93 w 9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</a:cxnLst>
                <a:rect l="0" t="0" r="r" b="b"/>
                <a:pathLst>
                  <a:path w="93">
                    <a:moveTo>
                      <a:pt x="0" y="0"/>
                    </a:moveTo>
                    <a:lnTo>
                      <a:pt x="13" y="0"/>
                    </a:lnTo>
                    <a:lnTo>
                      <a:pt x="26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53" y="0"/>
                    </a:lnTo>
                    <a:lnTo>
                      <a:pt x="73" y="0"/>
                    </a:lnTo>
                    <a:lnTo>
                      <a:pt x="93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5" name="Freeform 863"/>
              <p:cNvSpPr>
                <a:spLocks/>
              </p:cNvSpPr>
              <p:nvPr/>
            </p:nvSpPr>
            <p:spPr bwMode="auto">
              <a:xfrm>
                <a:off x="3845" y="2812"/>
                <a:ext cx="21" cy="3"/>
              </a:xfrm>
              <a:custGeom>
                <a:avLst/>
                <a:gdLst>
                  <a:gd name="T0" fmla="*/ 0 w 41"/>
                  <a:gd name="T1" fmla="*/ 0 h 8"/>
                  <a:gd name="T2" fmla="*/ 14 w 41"/>
                  <a:gd name="T3" fmla="*/ 8 h 8"/>
                  <a:gd name="T4" fmla="*/ 27 w 41"/>
                  <a:gd name="T5" fmla="*/ 8 h 8"/>
                  <a:gd name="T6" fmla="*/ 41 w 41"/>
                  <a:gd name="T7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8">
                    <a:moveTo>
                      <a:pt x="0" y="0"/>
                    </a:moveTo>
                    <a:lnTo>
                      <a:pt x="14" y="8"/>
                    </a:lnTo>
                    <a:lnTo>
                      <a:pt x="27" y="8"/>
                    </a:lnTo>
                    <a:lnTo>
                      <a:pt x="41" y="8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6" name="Freeform 864"/>
              <p:cNvSpPr>
                <a:spLocks/>
              </p:cNvSpPr>
              <p:nvPr/>
            </p:nvSpPr>
            <p:spPr bwMode="auto">
              <a:xfrm>
                <a:off x="3866" y="2812"/>
                <a:ext cx="57" cy="3"/>
              </a:xfrm>
              <a:custGeom>
                <a:avLst/>
                <a:gdLst>
                  <a:gd name="T0" fmla="*/ 0 w 115"/>
                  <a:gd name="T1" fmla="*/ 8 h 8"/>
                  <a:gd name="T2" fmla="*/ 0 w 115"/>
                  <a:gd name="T3" fmla="*/ 8 h 8"/>
                  <a:gd name="T4" fmla="*/ 6 w 115"/>
                  <a:gd name="T5" fmla="*/ 8 h 8"/>
                  <a:gd name="T6" fmla="*/ 13 w 115"/>
                  <a:gd name="T7" fmla="*/ 8 h 8"/>
                  <a:gd name="T8" fmla="*/ 13 w 115"/>
                  <a:gd name="T9" fmla="*/ 8 h 8"/>
                  <a:gd name="T10" fmla="*/ 40 w 115"/>
                  <a:gd name="T11" fmla="*/ 8 h 8"/>
                  <a:gd name="T12" fmla="*/ 73 w 115"/>
                  <a:gd name="T13" fmla="*/ 8 h 8"/>
                  <a:gd name="T14" fmla="*/ 115 w 115"/>
                  <a:gd name="T15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5" h="8">
                    <a:moveTo>
                      <a:pt x="0" y="8"/>
                    </a:moveTo>
                    <a:lnTo>
                      <a:pt x="0" y="8"/>
                    </a:lnTo>
                    <a:lnTo>
                      <a:pt x="6" y="8"/>
                    </a:lnTo>
                    <a:lnTo>
                      <a:pt x="13" y="8"/>
                    </a:lnTo>
                    <a:lnTo>
                      <a:pt x="13" y="8"/>
                    </a:lnTo>
                    <a:lnTo>
                      <a:pt x="40" y="8"/>
                    </a:lnTo>
                    <a:lnTo>
                      <a:pt x="73" y="8"/>
                    </a:lnTo>
                    <a:lnTo>
                      <a:pt x="115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7" name="Freeform 865"/>
              <p:cNvSpPr>
                <a:spLocks/>
              </p:cNvSpPr>
              <p:nvPr/>
            </p:nvSpPr>
            <p:spPr bwMode="auto">
              <a:xfrm>
                <a:off x="3923" y="2809"/>
                <a:ext cx="47" cy="3"/>
              </a:xfrm>
              <a:custGeom>
                <a:avLst/>
                <a:gdLst>
                  <a:gd name="T0" fmla="*/ 0 w 92"/>
                  <a:gd name="T1" fmla="*/ 5 h 5"/>
                  <a:gd name="T2" fmla="*/ 5 w 92"/>
                  <a:gd name="T3" fmla="*/ 5 h 5"/>
                  <a:gd name="T4" fmla="*/ 12 w 92"/>
                  <a:gd name="T5" fmla="*/ 5 h 5"/>
                  <a:gd name="T6" fmla="*/ 20 w 92"/>
                  <a:gd name="T7" fmla="*/ 5 h 5"/>
                  <a:gd name="T8" fmla="*/ 20 w 92"/>
                  <a:gd name="T9" fmla="*/ 5 h 5"/>
                  <a:gd name="T10" fmla="*/ 40 w 92"/>
                  <a:gd name="T11" fmla="*/ 0 h 5"/>
                  <a:gd name="T12" fmla="*/ 67 w 92"/>
                  <a:gd name="T13" fmla="*/ 0 h 5"/>
                  <a:gd name="T14" fmla="*/ 92 w 9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2" h="5">
                    <a:moveTo>
                      <a:pt x="0" y="5"/>
                    </a:moveTo>
                    <a:lnTo>
                      <a:pt x="5" y="5"/>
                    </a:lnTo>
                    <a:lnTo>
                      <a:pt x="12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40" y="0"/>
                    </a:lnTo>
                    <a:lnTo>
                      <a:pt x="67" y="0"/>
                    </a:lnTo>
                    <a:lnTo>
                      <a:pt x="92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8" name="Freeform 866"/>
              <p:cNvSpPr>
                <a:spLocks/>
              </p:cNvSpPr>
              <p:nvPr/>
            </p:nvSpPr>
            <p:spPr bwMode="auto">
              <a:xfrm>
                <a:off x="3970" y="2805"/>
                <a:ext cx="44" cy="4"/>
              </a:xfrm>
              <a:custGeom>
                <a:avLst/>
                <a:gdLst>
                  <a:gd name="T0" fmla="*/ 0 w 89"/>
                  <a:gd name="T1" fmla="*/ 7 h 7"/>
                  <a:gd name="T2" fmla="*/ 7 w 89"/>
                  <a:gd name="T3" fmla="*/ 7 h 7"/>
                  <a:gd name="T4" fmla="*/ 20 w 89"/>
                  <a:gd name="T5" fmla="*/ 7 h 7"/>
                  <a:gd name="T6" fmla="*/ 27 w 89"/>
                  <a:gd name="T7" fmla="*/ 7 h 7"/>
                  <a:gd name="T8" fmla="*/ 27 w 89"/>
                  <a:gd name="T9" fmla="*/ 7 h 7"/>
                  <a:gd name="T10" fmla="*/ 42 w 89"/>
                  <a:gd name="T11" fmla="*/ 7 h 7"/>
                  <a:gd name="T12" fmla="*/ 62 w 89"/>
                  <a:gd name="T13" fmla="*/ 7 h 7"/>
                  <a:gd name="T14" fmla="*/ 89 w 89"/>
                  <a:gd name="T1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9" h="7">
                    <a:moveTo>
                      <a:pt x="0" y="7"/>
                    </a:moveTo>
                    <a:lnTo>
                      <a:pt x="7" y="7"/>
                    </a:lnTo>
                    <a:lnTo>
                      <a:pt x="20" y="7"/>
                    </a:lnTo>
                    <a:lnTo>
                      <a:pt x="27" y="7"/>
                    </a:lnTo>
                    <a:lnTo>
                      <a:pt x="27" y="7"/>
                    </a:lnTo>
                    <a:lnTo>
                      <a:pt x="42" y="7"/>
                    </a:lnTo>
                    <a:lnTo>
                      <a:pt x="62" y="7"/>
                    </a:lnTo>
                    <a:lnTo>
                      <a:pt x="89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59" name="Freeform 867"/>
              <p:cNvSpPr>
                <a:spLocks/>
              </p:cNvSpPr>
              <p:nvPr/>
            </p:nvSpPr>
            <p:spPr bwMode="auto">
              <a:xfrm>
                <a:off x="4014" y="2489"/>
                <a:ext cx="241" cy="316"/>
              </a:xfrm>
              <a:custGeom>
                <a:avLst/>
                <a:gdLst>
                  <a:gd name="T0" fmla="*/ 0 w 483"/>
                  <a:gd name="T1" fmla="*/ 632 h 632"/>
                  <a:gd name="T2" fmla="*/ 40 w 483"/>
                  <a:gd name="T3" fmla="*/ 624 h 632"/>
                  <a:gd name="T4" fmla="*/ 80 w 483"/>
                  <a:gd name="T5" fmla="*/ 612 h 632"/>
                  <a:gd name="T6" fmla="*/ 134 w 483"/>
                  <a:gd name="T7" fmla="*/ 599 h 632"/>
                  <a:gd name="T8" fmla="*/ 134 w 483"/>
                  <a:gd name="T9" fmla="*/ 599 h 632"/>
                  <a:gd name="T10" fmla="*/ 227 w 483"/>
                  <a:gd name="T11" fmla="*/ 572 h 632"/>
                  <a:gd name="T12" fmla="*/ 321 w 483"/>
                  <a:gd name="T13" fmla="*/ 524 h 632"/>
                  <a:gd name="T14" fmla="*/ 403 w 483"/>
                  <a:gd name="T15" fmla="*/ 470 h 632"/>
                  <a:gd name="T16" fmla="*/ 403 w 483"/>
                  <a:gd name="T17" fmla="*/ 470 h 632"/>
                  <a:gd name="T18" fmla="*/ 423 w 483"/>
                  <a:gd name="T19" fmla="*/ 470 h 632"/>
                  <a:gd name="T20" fmla="*/ 455 w 483"/>
                  <a:gd name="T21" fmla="*/ 457 h 632"/>
                  <a:gd name="T22" fmla="*/ 483 w 483"/>
                  <a:gd name="T23" fmla="*/ 437 h 632"/>
                  <a:gd name="T24" fmla="*/ 483 w 483"/>
                  <a:gd name="T25" fmla="*/ 437 h 632"/>
                  <a:gd name="T26" fmla="*/ 475 w 483"/>
                  <a:gd name="T27" fmla="*/ 437 h 632"/>
                  <a:gd name="T28" fmla="*/ 470 w 483"/>
                  <a:gd name="T29" fmla="*/ 423 h 632"/>
                  <a:gd name="T30" fmla="*/ 455 w 483"/>
                  <a:gd name="T31" fmla="*/ 403 h 632"/>
                  <a:gd name="T32" fmla="*/ 435 w 483"/>
                  <a:gd name="T33" fmla="*/ 383 h 632"/>
                  <a:gd name="T34" fmla="*/ 416 w 483"/>
                  <a:gd name="T35" fmla="*/ 356 h 632"/>
                  <a:gd name="T36" fmla="*/ 396 w 483"/>
                  <a:gd name="T37" fmla="*/ 323 h 632"/>
                  <a:gd name="T38" fmla="*/ 368 w 483"/>
                  <a:gd name="T39" fmla="*/ 288 h 632"/>
                  <a:gd name="T40" fmla="*/ 348 w 483"/>
                  <a:gd name="T41" fmla="*/ 261 h 632"/>
                  <a:gd name="T42" fmla="*/ 328 w 483"/>
                  <a:gd name="T43" fmla="*/ 228 h 632"/>
                  <a:gd name="T44" fmla="*/ 309 w 483"/>
                  <a:gd name="T45" fmla="*/ 194 h 632"/>
                  <a:gd name="T46" fmla="*/ 294 w 483"/>
                  <a:gd name="T47" fmla="*/ 169 h 632"/>
                  <a:gd name="T48" fmla="*/ 281 w 483"/>
                  <a:gd name="T49" fmla="*/ 141 h 632"/>
                  <a:gd name="T50" fmla="*/ 281 w 483"/>
                  <a:gd name="T51" fmla="*/ 121 h 632"/>
                  <a:gd name="T52" fmla="*/ 281 w 483"/>
                  <a:gd name="T53" fmla="*/ 121 h 632"/>
                  <a:gd name="T54" fmla="*/ 274 w 483"/>
                  <a:gd name="T55" fmla="*/ 107 h 632"/>
                  <a:gd name="T56" fmla="*/ 249 w 483"/>
                  <a:gd name="T57" fmla="*/ 74 h 632"/>
                  <a:gd name="T58" fmla="*/ 214 w 483"/>
                  <a:gd name="T59" fmla="*/ 54 h 632"/>
                  <a:gd name="T60" fmla="*/ 214 w 483"/>
                  <a:gd name="T61" fmla="*/ 54 h 632"/>
                  <a:gd name="T62" fmla="*/ 174 w 483"/>
                  <a:gd name="T63" fmla="*/ 94 h 632"/>
                  <a:gd name="T64" fmla="*/ 154 w 483"/>
                  <a:gd name="T65" fmla="*/ 80 h 632"/>
                  <a:gd name="T66" fmla="*/ 93 w 483"/>
                  <a:gd name="T67" fmla="*/ 47 h 632"/>
                  <a:gd name="T68" fmla="*/ 0 w 483"/>
                  <a:gd name="T69" fmla="*/ 0 h 6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83" h="632">
                    <a:moveTo>
                      <a:pt x="0" y="632"/>
                    </a:moveTo>
                    <a:lnTo>
                      <a:pt x="40" y="624"/>
                    </a:lnTo>
                    <a:lnTo>
                      <a:pt x="80" y="612"/>
                    </a:lnTo>
                    <a:lnTo>
                      <a:pt x="134" y="599"/>
                    </a:lnTo>
                    <a:lnTo>
                      <a:pt x="134" y="599"/>
                    </a:lnTo>
                    <a:lnTo>
                      <a:pt x="227" y="572"/>
                    </a:lnTo>
                    <a:lnTo>
                      <a:pt x="321" y="524"/>
                    </a:lnTo>
                    <a:lnTo>
                      <a:pt x="403" y="470"/>
                    </a:lnTo>
                    <a:lnTo>
                      <a:pt x="403" y="470"/>
                    </a:lnTo>
                    <a:lnTo>
                      <a:pt x="423" y="470"/>
                    </a:lnTo>
                    <a:lnTo>
                      <a:pt x="455" y="457"/>
                    </a:lnTo>
                    <a:lnTo>
                      <a:pt x="483" y="437"/>
                    </a:lnTo>
                    <a:lnTo>
                      <a:pt x="483" y="437"/>
                    </a:lnTo>
                    <a:lnTo>
                      <a:pt x="475" y="437"/>
                    </a:lnTo>
                    <a:lnTo>
                      <a:pt x="470" y="423"/>
                    </a:lnTo>
                    <a:lnTo>
                      <a:pt x="455" y="403"/>
                    </a:lnTo>
                    <a:lnTo>
                      <a:pt x="435" y="383"/>
                    </a:lnTo>
                    <a:lnTo>
                      <a:pt x="416" y="356"/>
                    </a:lnTo>
                    <a:lnTo>
                      <a:pt x="396" y="323"/>
                    </a:lnTo>
                    <a:lnTo>
                      <a:pt x="368" y="288"/>
                    </a:lnTo>
                    <a:lnTo>
                      <a:pt x="348" y="261"/>
                    </a:lnTo>
                    <a:lnTo>
                      <a:pt x="328" y="228"/>
                    </a:lnTo>
                    <a:lnTo>
                      <a:pt x="309" y="194"/>
                    </a:lnTo>
                    <a:lnTo>
                      <a:pt x="294" y="169"/>
                    </a:lnTo>
                    <a:lnTo>
                      <a:pt x="281" y="141"/>
                    </a:lnTo>
                    <a:lnTo>
                      <a:pt x="281" y="121"/>
                    </a:lnTo>
                    <a:lnTo>
                      <a:pt x="281" y="121"/>
                    </a:lnTo>
                    <a:lnTo>
                      <a:pt x="274" y="107"/>
                    </a:lnTo>
                    <a:lnTo>
                      <a:pt x="249" y="74"/>
                    </a:lnTo>
                    <a:lnTo>
                      <a:pt x="214" y="54"/>
                    </a:lnTo>
                    <a:lnTo>
                      <a:pt x="214" y="54"/>
                    </a:lnTo>
                    <a:lnTo>
                      <a:pt x="174" y="94"/>
                    </a:lnTo>
                    <a:lnTo>
                      <a:pt x="154" y="80"/>
                    </a:lnTo>
                    <a:lnTo>
                      <a:pt x="93" y="47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0" name="Freeform 868"/>
              <p:cNvSpPr>
                <a:spLocks/>
              </p:cNvSpPr>
              <p:nvPr/>
            </p:nvSpPr>
            <p:spPr bwMode="auto">
              <a:xfrm>
                <a:off x="3970" y="2469"/>
                <a:ext cx="44" cy="20"/>
              </a:xfrm>
              <a:custGeom>
                <a:avLst/>
                <a:gdLst>
                  <a:gd name="T0" fmla="*/ 89 w 89"/>
                  <a:gd name="T1" fmla="*/ 40 h 40"/>
                  <a:gd name="T2" fmla="*/ 62 w 89"/>
                  <a:gd name="T3" fmla="*/ 27 h 40"/>
                  <a:gd name="T4" fmla="*/ 35 w 89"/>
                  <a:gd name="T5" fmla="*/ 12 h 40"/>
                  <a:gd name="T6" fmla="*/ 0 w 89"/>
                  <a:gd name="T7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9" h="40">
                    <a:moveTo>
                      <a:pt x="89" y="40"/>
                    </a:moveTo>
                    <a:lnTo>
                      <a:pt x="62" y="27"/>
                    </a:lnTo>
                    <a:lnTo>
                      <a:pt x="35" y="12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1" name="Freeform 869"/>
              <p:cNvSpPr>
                <a:spLocks/>
              </p:cNvSpPr>
              <p:nvPr/>
            </p:nvSpPr>
            <p:spPr bwMode="auto">
              <a:xfrm>
                <a:off x="3926" y="2452"/>
                <a:ext cx="44" cy="17"/>
              </a:xfrm>
              <a:custGeom>
                <a:avLst/>
                <a:gdLst>
                  <a:gd name="T0" fmla="*/ 87 w 87"/>
                  <a:gd name="T1" fmla="*/ 35 h 35"/>
                  <a:gd name="T2" fmla="*/ 62 w 87"/>
                  <a:gd name="T3" fmla="*/ 27 h 35"/>
                  <a:gd name="T4" fmla="*/ 27 w 87"/>
                  <a:gd name="T5" fmla="*/ 15 h 35"/>
                  <a:gd name="T6" fmla="*/ 0 w 87"/>
                  <a:gd name="T7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7" h="35">
                    <a:moveTo>
                      <a:pt x="87" y="35"/>
                    </a:moveTo>
                    <a:lnTo>
                      <a:pt x="62" y="27"/>
                    </a:lnTo>
                    <a:lnTo>
                      <a:pt x="27" y="15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2" name="Freeform 870"/>
              <p:cNvSpPr>
                <a:spLocks/>
              </p:cNvSpPr>
              <p:nvPr/>
            </p:nvSpPr>
            <p:spPr bwMode="auto">
              <a:xfrm>
                <a:off x="3886" y="2442"/>
                <a:ext cx="40" cy="10"/>
              </a:xfrm>
              <a:custGeom>
                <a:avLst/>
                <a:gdLst>
                  <a:gd name="T0" fmla="*/ 80 w 80"/>
                  <a:gd name="T1" fmla="*/ 20 h 20"/>
                  <a:gd name="T2" fmla="*/ 53 w 80"/>
                  <a:gd name="T3" fmla="*/ 15 h 20"/>
                  <a:gd name="T4" fmla="*/ 28 w 80"/>
                  <a:gd name="T5" fmla="*/ 8 h 20"/>
                  <a:gd name="T6" fmla="*/ 0 w 80"/>
                  <a:gd name="T7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20">
                    <a:moveTo>
                      <a:pt x="80" y="20"/>
                    </a:moveTo>
                    <a:lnTo>
                      <a:pt x="53" y="15"/>
                    </a:lnTo>
                    <a:lnTo>
                      <a:pt x="28" y="8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3" name="Freeform 871"/>
              <p:cNvSpPr>
                <a:spLocks/>
              </p:cNvSpPr>
              <p:nvPr/>
            </p:nvSpPr>
            <p:spPr bwMode="auto">
              <a:xfrm>
                <a:off x="3849" y="2439"/>
                <a:ext cx="37" cy="3"/>
              </a:xfrm>
              <a:custGeom>
                <a:avLst/>
                <a:gdLst>
                  <a:gd name="T0" fmla="*/ 74 w 74"/>
                  <a:gd name="T1" fmla="*/ 5 h 5"/>
                  <a:gd name="T2" fmla="*/ 47 w 74"/>
                  <a:gd name="T3" fmla="*/ 5 h 5"/>
                  <a:gd name="T4" fmla="*/ 20 w 74"/>
                  <a:gd name="T5" fmla="*/ 0 h 5"/>
                  <a:gd name="T6" fmla="*/ 0 w 74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4" h="5">
                    <a:moveTo>
                      <a:pt x="74" y="5"/>
                    </a:moveTo>
                    <a:lnTo>
                      <a:pt x="47" y="5"/>
                    </a:lnTo>
                    <a:lnTo>
                      <a:pt x="20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4" name="Freeform 872"/>
              <p:cNvSpPr>
                <a:spLocks/>
              </p:cNvSpPr>
              <p:nvPr/>
            </p:nvSpPr>
            <p:spPr bwMode="auto">
              <a:xfrm>
                <a:off x="3822" y="2436"/>
                <a:ext cx="27" cy="3"/>
              </a:xfrm>
              <a:custGeom>
                <a:avLst/>
                <a:gdLst>
                  <a:gd name="T0" fmla="*/ 55 w 55"/>
                  <a:gd name="T1" fmla="*/ 7 h 7"/>
                  <a:gd name="T2" fmla="*/ 35 w 55"/>
                  <a:gd name="T3" fmla="*/ 7 h 7"/>
                  <a:gd name="T4" fmla="*/ 22 w 55"/>
                  <a:gd name="T5" fmla="*/ 0 h 7"/>
                  <a:gd name="T6" fmla="*/ 0 w 55"/>
                  <a:gd name="T7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7">
                    <a:moveTo>
                      <a:pt x="55" y="7"/>
                    </a:moveTo>
                    <a:lnTo>
                      <a:pt x="35" y="7"/>
                    </a:lnTo>
                    <a:lnTo>
                      <a:pt x="22" y="0"/>
                    </a:lnTo>
                    <a:lnTo>
                      <a:pt x="0" y="0"/>
                    </a:lnTo>
                  </a:path>
                </a:pathLst>
              </a:custGeom>
              <a:noFill/>
              <a:ln w="158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1865" name="Freeform 873"/>
              <p:cNvSpPr>
                <a:spLocks/>
              </p:cNvSpPr>
              <p:nvPr/>
            </p:nvSpPr>
            <p:spPr bwMode="auto">
              <a:xfrm>
                <a:off x="4014" y="2486"/>
                <a:ext cx="131" cy="74"/>
              </a:xfrm>
              <a:custGeom>
                <a:avLst/>
                <a:gdLst>
                  <a:gd name="T0" fmla="*/ 214 w 261"/>
                  <a:gd name="T1" fmla="*/ 149 h 149"/>
                  <a:gd name="T2" fmla="*/ 221 w 261"/>
                  <a:gd name="T3" fmla="*/ 149 h 149"/>
                  <a:gd name="T4" fmla="*/ 234 w 261"/>
                  <a:gd name="T5" fmla="*/ 142 h 149"/>
                  <a:gd name="T6" fmla="*/ 261 w 261"/>
                  <a:gd name="T7" fmla="*/ 115 h 149"/>
                  <a:gd name="T8" fmla="*/ 261 w 261"/>
                  <a:gd name="T9" fmla="*/ 115 h 149"/>
                  <a:gd name="T10" fmla="*/ 254 w 261"/>
                  <a:gd name="T11" fmla="*/ 102 h 149"/>
                  <a:gd name="T12" fmla="*/ 227 w 261"/>
                  <a:gd name="T13" fmla="*/ 82 h 149"/>
                  <a:gd name="T14" fmla="*/ 174 w 261"/>
                  <a:gd name="T15" fmla="*/ 68 h 149"/>
                  <a:gd name="T16" fmla="*/ 174 w 261"/>
                  <a:gd name="T17" fmla="*/ 68 h 149"/>
                  <a:gd name="T18" fmla="*/ 154 w 261"/>
                  <a:gd name="T19" fmla="*/ 55 h 149"/>
                  <a:gd name="T20" fmla="*/ 93 w 261"/>
                  <a:gd name="T21" fmla="*/ 28 h 149"/>
                  <a:gd name="T22" fmla="*/ 0 w 261"/>
                  <a:gd name="T23" fmla="*/ 0 h 149"/>
                  <a:gd name="T24" fmla="*/ 0 w 261"/>
                  <a:gd name="T25" fmla="*/ 0 h 149"/>
                  <a:gd name="T26" fmla="*/ 20 w 261"/>
                  <a:gd name="T27" fmla="*/ 15 h 149"/>
                  <a:gd name="T28" fmla="*/ 73 w 261"/>
                  <a:gd name="T29" fmla="*/ 42 h 149"/>
                  <a:gd name="T30" fmla="*/ 113 w 261"/>
                  <a:gd name="T31" fmla="*/ 62 h 149"/>
                  <a:gd name="T32" fmla="*/ 113 w 261"/>
                  <a:gd name="T33" fmla="*/ 62 h 149"/>
                  <a:gd name="T34" fmla="*/ 134 w 261"/>
                  <a:gd name="T35" fmla="*/ 75 h 149"/>
                  <a:gd name="T36" fmla="*/ 154 w 261"/>
                  <a:gd name="T37" fmla="*/ 88 h 149"/>
                  <a:gd name="T38" fmla="*/ 160 w 261"/>
                  <a:gd name="T39" fmla="*/ 88 h 149"/>
                  <a:gd name="T40" fmla="*/ 160 w 261"/>
                  <a:gd name="T41" fmla="*/ 88 h 149"/>
                  <a:gd name="T42" fmla="*/ 167 w 261"/>
                  <a:gd name="T43" fmla="*/ 102 h 149"/>
                  <a:gd name="T44" fmla="*/ 187 w 261"/>
                  <a:gd name="T45" fmla="*/ 129 h 149"/>
                  <a:gd name="T46" fmla="*/ 214 w 261"/>
                  <a:gd name="T47" fmla="*/ 149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1" h="149">
                    <a:moveTo>
                      <a:pt x="214" y="149"/>
                    </a:moveTo>
                    <a:lnTo>
                      <a:pt x="221" y="149"/>
                    </a:lnTo>
                    <a:lnTo>
                      <a:pt x="234" y="142"/>
                    </a:lnTo>
                    <a:lnTo>
                      <a:pt x="261" y="115"/>
                    </a:lnTo>
                    <a:lnTo>
                      <a:pt x="261" y="115"/>
                    </a:lnTo>
                    <a:lnTo>
                      <a:pt x="254" y="102"/>
                    </a:lnTo>
                    <a:lnTo>
                      <a:pt x="227" y="82"/>
                    </a:lnTo>
                    <a:lnTo>
                      <a:pt x="174" y="68"/>
                    </a:lnTo>
                    <a:lnTo>
                      <a:pt x="174" y="68"/>
                    </a:lnTo>
                    <a:lnTo>
                      <a:pt x="154" y="55"/>
                    </a:lnTo>
                    <a:lnTo>
                      <a:pt x="93" y="2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0" y="15"/>
                    </a:lnTo>
                    <a:lnTo>
                      <a:pt x="73" y="42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34" y="75"/>
                    </a:lnTo>
                    <a:lnTo>
                      <a:pt x="154" y="88"/>
                    </a:lnTo>
                    <a:lnTo>
                      <a:pt x="160" y="88"/>
                    </a:lnTo>
                    <a:lnTo>
                      <a:pt x="160" y="88"/>
                    </a:lnTo>
                    <a:lnTo>
                      <a:pt x="167" y="102"/>
                    </a:lnTo>
                    <a:lnTo>
                      <a:pt x="187" y="129"/>
                    </a:lnTo>
                    <a:lnTo>
                      <a:pt x="214" y="149"/>
                    </a:lnTo>
                    <a:close/>
                  </a:path>
                </a:pathLst>
              </a:custGeom>
              <a:solidFill>
                <a:srgbClr val="7502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341867" name="Freeform 875"/>
            <p:cNvSpPr>
              <a:spLocks/>
            </p:cNvSpPr>
            <p:nvPr/>
          </p:nvSpPr>
          <p:spPr bwMode="auto">
            <a:xfrm>
              <a:off x="4101" y="2543"/>
              <a:ext cx="154" cy="181"/>
            </a:xfrm>
            <a:custGeom>
              <a:avLst/>
              <a:gdLst>
                <a:gd name="T0" fmla="*/ 107 w 309"/>
                <a:gd name="T1" fmla="*/ 14 h 363"/>
                <a:gd name="T2" fmla="*/ 107 w 309"/>
                <a:gd name="T3" fmla="*/ 34 h 363"/>
                <a:gd name="T4" fmla="*/ 120 w 309"/>
                <a:gd name="T5" fmla="*/ 62 h 363"/>
                <a:gd name="T6" fmla="*/ 135 w 309"/>
                <a:gd name="T7" fmla="*/ 87 h 363"/>
                <a:gd name="T8" fmla="*/ 154 w 309"/>
                <a:gd name="T9" fmla="*/ 121 h 363"/>
                <a:gd name="T10" fmla="*/ 174 w 309"/>
                <a:gd name="T11" fmla="*/ 154 h 363"/>
                <a:gd name="T12" fmla="*/ 194 w 309"/>
                <a:gd name="T13" fmla="*/ 181 h 363"/>
                <a:gd name="T14" fmla="*/ 222 w 309"/>
                <a:gd name="T15" fmla="*/ 216 h 363"/>
                <a:gd name="T16" fmla="*/ 242 w 309"/>
                <a:gd name="T17" fmla="*/ 249 h 363"/>
                <a:gd name="T18" fmla="*/ 261 w 309"/>
                <a:gd name="T19" fmla="*/ 276 h 363"/>
                <a:gd name="T20" fmla="*/ 281 w 309"/>
                <a:gd name="T21" fmla="*/ 296 h 363"/>
                <a:gd name="T22" fmla="*/ 296 w 309"/>
                <a:gd name="T23" fmla="*/ 316 h 363"/>
                <a:gd name="T24" fmla="*/ 301 w 309"/>
                <a:gd name="T25" fmla="*/ 330 h 363"/>
                <a:gd name="T26" fmla="*/ 309 w 309"/>
                <a:gd name="T27" fmla="*/ 330 h 363"/>
                <a:gd name="T28" fmla="*/ 309 w 309"/>
                <a:gd name="T29" fmla="*/ 330 h 363"/>
                <a:gd name="T30" fmla="*/ 281 w 309"/>
                <a:gd name="T31" fmla="*/ 350 h 363"/>
                <a:gd name="T32" fmla="*/ 249 w 309"/>
                <a:gd name="T33" fmla="*/ 363 h 363"/>
                <a:gd name="T34" fmla="*/ 229 w 309"/>
                <a:gd name="T35" fmla="*/ 363 h 363"/>
                <a:gd name="T36" fmla="*/ 229 w 309"/>
                <a:gd name="T37" fmla="*/ 363 h 363"/>
                <a:gd name="T38" fmla="*/ 209 w 309"/>
                <a:gd name="T39" fmla="*/ 330 h 363"/>
                <a:gd name="T40" fmla="*/ 167 w 309"/>
                <a:gd name="T41" fmla="*/ 249 h 363"/>
                <a:gd name="T42" fmla="*/ 115 w 309"/>
                <a:gd name="T43" fmla="*/ 176 h 363"/>
                <a:gd name="T44" fmla="*/ 115 w 309"/>
                <a:gd name="T45" fmla="*/ 176 h 363"/>
                <a:gd name="T46" fmla="*/ 87 w 309"/>
                <a:gd name="T47" fmla="*/ 149 h 363"/>
                <a:gd name="T48" fmla="*/ 67 w 309"/>
                <a:gd name="T49" fmla="*/ 121 h 363"/>
                <a:gd name="T50" fmla="*/ 47 w 309"/>
                <a:gd name="T51" fmla="*/ 102 h 363"/>
                <a:gd name="T52" fmla="*/ 27 w 309"/>
                <a:gd name="T53" fmla="*/ 82 h 363"/>
                <a:gd name="T54" fmla="*/ 13 w 309"/>
                <a:gd name="T55" fmla="*/ 62 h 363"/>
                <a:gd name="T56" fmla="*/ 0 w 309"/>
                <a:gd name="T57" fmla="*/ 54 h 363"/>
                <a:gd name="T58" fmla="*/ 0 w 309"/>
                <a:gd name="T59" fmla="*/ 47 h 363"/>
                <a:gd name="T60" fmla="*/ 0 w 309"/>
                <a:gd name="T61" fmla="*/ 47 h 363"/>
                <a:gd name="T62" fmla="*/ 6 w 309"/>
                <a:gd name="T63" fmla="*/ 47 h 363"/>
                <a:gd name="T64" fmla="*/ 33 w 309"/>
                <a:gd name="T65" fmla="*/ 34 h 363"/>
                <a:gd name="T66" fmla="*/ 60 w 309"/>
                <a:gd name="T67" fmla="*/ 20 h 363"/>
                <a:gd name="T68" fmla="*/ 60 w 309"/>
                <a:gd name="T69" fmla="*/ 20 h 363"/>
                <a:gd name="T70" fmla="*/ 95 w 309"/>
                <a:gd name="T71" fmla="*/ 0 h 363"/>
                <a:gd name="T72" fmla="*/ 95 w 309"/>
                <a:gd name="T73" fmla="*/ 0 h 363"/>
                <a:gd name="T74" fmla="*/ 100 w 309"/>
                <a:gd name="T75" fmla="*/ 0 h 363"/>
                <a:gd name="T76" fmla="*/ 107 w 309"/>
                <a:gd name="T77" fmla="*/ 7 h 363"/>
                <a:gd name="T78" fmla="*/ 107 w 309"/>
                <a:gd name="T79" fmla="*/ 7 h 363"/>
                <a:gd name="T80" fmla="*/ 107 w 309"/>
                <a:gd name="T81" fmla="*/ 1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09" h="363">
                  <a:moveTo>
                    <a:pt x="107" y="14"/>
                  </a:moveTo>
                  <a:lnTo>
                    <a:pt x="107" y="34"/>
                  </a:lnTo>
                  <a:lnTo>
                    <a:pt x="120" y="62"/>
                  </a:lnTo>
                  <a:lnTo>
                    <a:pt x="135" y="87"/>
                  </a:lnTo>
                  <a:lnTo>
                    <a:pt x="154" y="121"/>
                  </a:lnTo>
                  <a:lnTo>
                    <a:pt x="174" y="154"/>
                  </a:lnTo>
                  <a:lnTo>
                    <a:pt x="194" y="181"/>
                  </a:lnTo>
                  <a:lnTo>
                    <a:pt x="222" y="216"/>
                  </a:lnTo>
                  <a:lnTo>
                    <a:pt x="242" y="249"/>
                  </a:lnTo>
                  <a:lnTo>
                    <a:pt x="261" y="276"/>
                  </a:lnTo>
                  <a:lnTo>
                    <a:pt x="281" y="296"/>
                  </a:lnTo>
                  <a:lnTo>
                    <a:pt x="296" y="316"/>
                  </a:lnTo>
                  <a:lnTo>
                    <a:pt x="301" y="330"/>
                  </a:lnTo>
                  <a:lnTo>
                    <a:pt x="309" y="330"/>
                  </a:lnTo>
                  <a:lnTo>
                    <a:pt x="309" y="330"/>
                  </a:lnTo>
                  <a:lnTo>
                    <a:pt x="281" y="350"/>
                  </a:lnTo>
                  <a:lnTo>
                    <a:pt x="249" y="363"/>
                  </a:lnTo>
                  <a:lnTo>
                    <a:pt x="229" y="363"/>
                  </a:lnTo>
                  <a:lnTo>
                    <a:pt x="229" y="363"/>
                  </a:lnTo>
                  <a:lnTo>
                    <a:pt x="209" y="330"/>
                  </a:lnTo>
                  <a:lnTo>
                    <a:pt x="167" y="249"/>
                  </a:lnTo>
                  <a:lnTo>
                    <a:pt x="115" y="176"/>
                  </a:lnTo>
                  <a:lnTo>
                    <a:pt x="115" y="176"/>
                  </a:lnTo>
                  <a:lnTo>
                    <a:pt x="87" y="149"/>
                  </a:lnTo>
                  <a:lnTo>
                    <a:pt x="67" y="121"/>
                  </a:lnTo>
                  <a:lnTo>
                    <a:pt x="47" y="102"/>
                  </a:lnTo>
                  <a:lnTo>
                    <a:pt x="27" y="82"/>
                  </a:lnTo>
                  <a:lnTo>
                    <a:pt x="13" y="62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6" y="47"/>
                  </a:lnTo>
                  <a:lnTo>
                    <a:pt x="33" y="34"/>
                  </a:lnTo>
                  <a:lnTo>
                    <a:pt x="60" y="20"/>
                  </a:lnTo>
                  <a:lnTo>
                    <a:pt x="60" y="20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100" y="0"/>
                  </a:lnTo>
                  <a:lnTo>
                    <a:pt x="107" y="7"/>
                  </a:lnTo>
                  <a:lnTo>
                    <a:pt x="107" y="7"/>
                  </a:lnTo>
                  <a:lnTo>
                    <a:pt x="107" y="1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68" name="Freeform 876"/>
            <p:cNvSpPr>
              <a:spLocks/>
            </p:cNvSpPr>
            <p:nvPr/>
          </p:nvSpPr>
          <p:spPr bwMode="auto">
            <a:xfrm>
              <a:off x="4182" y="2191"/>
              <a:ext cx="198" cy="124"/>
            </a:xfrm>
            <a:custGeom>
              <a:avLst/>
              <a:gdLst>
                <a:gd name="T0" fmla="*/ 395 w 395"/>
                <a:gd name="T1" fmla="*/ 0 h 249"/>
                <a:gd name="T2" fmla="*/ 368 w 395"/>
                <a:gd name="T3" fmla="*/ 0 h 249"/>
                <a:gd name="T4" fmla="*/ 308 w 395"/>
                <a:gd name="T5" fmla="*/ 6 h 249"/>
                <a:gd name="T6" fmla="*/ 241 w 395"/>
                <a:gd name="T7" fmla="*/ 73 h 249"/>
                <a:gd name="T8" fmla="*/ 241 w 395"/>
                <a:gd name="T9" fmla="*/ 73 h 249"/>
                <a:gd name="T10" fmla="*/ 214 w 395"/>
                <a:gd name="T11" fmla="*/ 120 h 249"/>
                <a:gd name="T12" fmla="*/ 187 w 395"/>
                <a:gd name="T13" fmla="*/ 167 h 249"/>
                <a:gd name="T14" fmla="*/ 159 w 395"/>
                <a:gd name="T15" fmla="*/ 202 h 249"/>
                <a:gd name="T16" fmla="*/ 134 w 395"/>
                <a:gd name="T17" fmla="*/ 227 h 249"/>
                <a:gd name="T18" fmla="*/ 107 w 395"/>
                <a:gd name="T19" fmla="*/ 242 h 249"/>
                <a:gd name="T20" fmla="*/ 80 w 395"/>
                <a:gd name="T21" fmla="*/ 249 h 249"/>
                <a:gd name="T22" fmla="*/ 80 w 395"/>
                <a:gd name="T23" fmla="*/ 249 h 249"/>
                <a:gd name="T24" fmla="*/ 32 w 395"/>
                <a:gd name="T25" fmla="*/ 242 h 249"/>
                <a:gd name="T26" fmla="*/ 5 w 395"/>
                <a:gd name="T27" fmla="*/ 227 h 249"/>
                <a:gd name="T28" fmla="*/ 0 w 395"/>
                <a:gd name="T29" fmla="*/ 222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95" h="249">
                  <a:moveTo>
                    <a:pt x="395" y="0"/>
                  </a:moveTo>
                  <a:lnTo>
                    <a:pt x="368" y="0"/>
                  </a:lnTo>
                  <a:lnTo>
                    <a:pt x="308" y="6"/>
                  </a:lnTo>
                  <a:lnTo>
                    <a:pt x="241" y="73"/>
                  </a:lnTo>
                  <a:lnTo>
                    <a:pt x="241" y="73"/>
                  </a:lnTo>
                  <a:lnTo>
                    <a:pt x="214" y="120"/>
                  </a:lnTo>
                  <a:lnTo>
                    <a:pt x="187" y="167"/>
                  </a:lnTo>
                  <a:lnTo>
                    <a:pt x="159" y="202"/>
                  </a:lnTo>
                  <a:lnTo>
                    <a:pt x="134" y="227"/>
                  </a:lnTo>
                  <a:lnTo>
                    <a:pt x="107" y="242"/>
                  </a:lnTo>
                  <a:lnTo>
                    <a:pt x="80" y="249"/>
                  </a:lnTo>
                  <a:lnTo>
                    <a:pt x="80" y="249"/>
                  </a:lnTo>
                  <a:lnTo>
                    <a:pt x="32" y="242"/>
                  </a:lnTo>
                  <a:lnTo>
                    <a:pt x="5" y="227"/>
                  </a:lnTo>
                  <a:lnTo>
                    <a:pt x="0" y="22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69" name="Freeform 877"/>
            <p:cNvSpPr>
              <a:spLocks/>
            </p:cNvSpPr>
            <p:nvPr/>
          </p:nvSpPr>
          <p:spPr bwMode="auto">
            <a:xfrm>
              <a:off x="4212" y="2113"/>
              <a:ext cx="174" cy="188"/>
            </a:xfrm>
            <a:custGeom>
              <a:avLst/>
              <a:gdLst>
                <a:gd name="T0" fmla="*/ 0 w 348"/>
                <a:gd name="T1" fmla="*/ 378 h 378"/>
                <a:gd name="T2" fmla="*/ 12 w 348"/>
                <a:gd name="T3" fmla="*/ 363 h 378"/>
                <a:gd name="T4" fmla="*/ 54 w 348"/>
                <a:gd name="T5" fmla="*/ 323 h 378"/>
                <a:gd name="T6" fmla="*/ 87 w 348"/>
                <a:gd name="T7" fmla="*/ 249 h 378"/>
                <a:gd name="T8" fmla="*/ 87 w 348"/>
                <a:gd name="T9" fmla="*/ 249 h 378"/>
                <a:gd name="T10" fmla="*/ 114 w 348"/>
                <a:gd name="T11" fmla="*/ 162 h 378"/>
                <a:gd name="T12" fmla="*/ 154 w 348"/>
                <a:gd name="T13" fmla="*/ 89 h 378"/>
                <a:gd name="T14" fmla="*/ 208 w 348"/>
                <a:gd name="T15" fmla="*/ 27 h 378"/>
                <a:gd name="T16" fmla="*/ 208 w 348"/>
                <a:gd name="T17" fmla="*/ 27 h 378"/>
                <a:gd name="T18" fmla="*/ 261 w 348"/>
                <a:gd name="T19" fmla="*/ 7 h 378"/>
                <a:gd name="T20" fmla="*/ 315 w 348"/>
                <a:gd name="T21" fmla="*/ 0 h 378"/>
                <a:gd name="T22" fmla="*/ 348 w 348"/>
                <a:gd name="T23" fmla="*/ 15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8" h="378">
                  <a:moveTo>
                    <a:pt x="0" y="378"/>
                  </a:moveTo>
                  <a:lnTo>
                    <a:pt x="12" y="363"/>
                  </a:lnTo>
                  <a:lnTo>
                    <a:pt x="54" y="323"/>
                  </a:lnTo>
                  <a:lnTo>
                    <a:pt x="87" y="249"/>
                  </a:lnTo>
                  <a:lnTo>
                    <a:pt x="87" y="249"/>
                  </a:lnTo>
                  <a:lnTo>
                    <a:pt x="114" y="162"/>
                  </a:lnTo>
                  <a:lnTo>
                    <a:pt x="154" y="89"/>
                  </a:lnTo>
                  <a:lnTo>
                    <a:pt x="208" y="27"/>
                  </a:lnTo>
                  <a:lnTo>
                    <a:pt x="208" y="27"/>
                  </a:lnTo>
                  <a:lnTo>
                    <a:pt x="261" y="7"/>
                  </a:lnTo>
                  <a:lnTo>
                    <a:pt x="315" y="0"/>
                  </a:lnTo>
                  <a:lnTo>
                    <a:pt x="348" y="1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0" name="Freeform 878"/>
            <p:cNvSpPr>
              <a:spLocks/>
            </p:cNvSpPr>
            <p:nvPr/>
          </p:nvSpPr>
          <p:spPr bwMode="auto">
            <a:xfrm>
              <a:off x="4198" y="2103"/>
              <a:ext cx="188" cy="185"/>
            </a:xfrm>
            <a:custGeom>
              <a:avLst/>
              <a:gdLst>
                <a:gd name="T0" fmla="*/ 376 w 376"/>
                <a:gd name="T1" fmla="*/ 15 h 371"/>
                <a:gd name="T2" fmla="*/ 363 w 376"/>
                <a:gd name="T3" fmla="*/ 7 h 371"/>
                <a:gd name="T4" fmla="*/ 323 w 376"/>
                <a:gd name="T5" fmla="*/ 0 h 371"/>
                <a:gd name="T6" fmla="*/ 269 w 376"/>
                <a:gd name="T7" fmla="*/ 7 h 371"/>
                <a:gd name="T8" fmla="*/ 269 w 376"/>
                <a:gd name="T9" fmla="*/ 7 h 371"/>
                <a:gd name="T10" fmla="*/ 222 w 376"/>
                <a:gd name="T11" fmla="*/ 35 h 371"/>
                <a:gd name="T12" fmla="*/ 182 w 376"/>
                <a:gd name="T13" fmla="*/ 75 h 371"/>
                <a:gd name="T14" fmla="*/ 149 w 376"/>
                <a:gd name="T15" fmla="*/ 129 h 371"/>
                <a:gd name="T16" fmla="*/ 122 w 376"/>
                <a:gd name="T17" fmla="*/ 196 h 371"/>
                <a:gd name="T18" fmla="*/ 122 w 376"/>
                <a:gd name="T19" fmla="*/ 196 h 371"/>
                <a:gd name="T20" fmla="*/ 95 w 376"/>
                <a:gd name="T21" fmla="*/ 291 h 371"/>
                <a:gd name="T22" fmla="*/ 60 w 376"/>
                <a:gd name="T23" fmla="*/ 351 h 371"/>
                <a:gd name="T24" fmla="*/ 0 w 376"/>
                <a:gd name="T25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6" h="371">
                  <a:moveTo>
                    <a:pt x="376" y="15"/>
                  </a:moveTo>
                  <a:lnTo>
                    <a:pt x="363" y="7"/>
                  </a:lnTo>
                  <a:lnTo>
                    <a:pt x="323" y="0"/>
                  </a:lnTo>
                  <a:lnTo>
                    <a:pt x="269" y="7"/>
                  </a:lnTo>
                  <a:lnTo>
                    <a:pt x="269" y="7"/>
                  </a:lnTo>
                  <a:lnTo>
                    <a:pt x="222" y="35"/>
                  </a:lnTo>
                  <a:lnTo>
                    <a:pt x="182" y="75"/>
                  </a:lnTo>
                  <a:lnTo>
                    <a:pt x="149" y="129"/>
                  </a:lnTo>
                  <a:lnTo>
                    <a:pt x="122" y="196"/>
                  </a:lnTo>
                  <a:lnTo>
                    <a:pt x="122" y="196"/>
                  </a:lnTo>
                  <a:lnTo>
                    <a:pt x="95" y="291"/>
                  </a:lnTo>
                  <a:lnTo>
                    <a:pt x="60" y="351"/>
                  </a:lnTo>
                  <a:lnTo>
                    <a:pt x="0" y="371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1" name="Freeform 879"/>
            <p:cNvSpPr>
              <a:spLocks/>
            </p:cNvSpPr>
            <p:nvPr/>
          </p:nvSpPr>
          <p:spPr bwMode="auto">
            <a:xfrm>
              <a:off x="4283" y="2090"/>
              <a:ext cx="107" cy="33"/>
            </a:xfrm>
            <a:custGeom>
              <a:avLst/>
              <a:gdLst>
                <a:gd name="T0" fmla="*/ 214 w 214"/>
                <a:gd name="T1" fmla="*/ 25 h 67"/>
                <a:gd name="T2" fmla="*/ 201 w 214"/>
                <a:gd name="T3" fmla="*/ 12 h 67"/>
                <a:gd name="T4" fmla="*/ 167 w 214"/>
                <a:gd name="T5" fmla="*/ 0 h 67"/>
                <a:gd name="T6" fmla="*/ 94 w 214"/>
                <a:gd name="T7" fmla="*/ 0 h 67"/>
                <a:gd name="T8" fmla="*/ 94 w 214"/>
                <a:gd name="T9" fmla="*/ 0 h 67"/>
                <a:gd name="T10" fmla="*/ 73 w 214"/>
                <a:gd name="T11" fmla="*/ 12 h 67"/>
                <a:gd name="T12" fmla="*/ 33 w 214"/>
                <a:gd name="T13" fmla="*/ 32 h 67"/>
                <a:gd name="T14" fmla="*/ 0 w 214"/>
                <a:gd name="T15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67">
                  <a:moveTo>
                    <a:pt x="214" y="25"/>
                  </a:moveTo>
                  <a:lnTo>
                    <a:pt x="201" y="12"/>
                  </a:lnTo>
                  <a:lnTo>
                    <a:pt x="16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73" y="12"/>
                  </a:lnTo>
                  <a:lnTo>
                    <a:pt x="33" y="32"/>
                  </a:lnTo>
                  <a:lnTo>
                    <a:pt x="0" y="6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2" name="Freeform 880"/>
            <p:cNvSpPr>
              <a:spLocks/>
            </p:cNvSpPr>
            <p:nvPr/>
          </p:nvSpPr>
          <p:spPr bwMode="auto">
            <a:xfrm>
              <a:off x="4185" y="2140"/>
              <a:ext cx="201" cy="168"/>
            </a:xfrm>
            <a:custGeom>
              <a:avLst/>
              <a:gdLst>
                <a:gd name="T0" fmla="*/ 403 w 403"/>
                <a:gd name="T1" fmla="*/ 0 h 336"/>
                <a:gd name="T2" fmla="*/ 383 w 403"/>
                <a:gd name="T3" fmla="*/ 0 h 336"/>
                <a:gd name="T4" fmla="*/ 330 w 403"/>
                <a:gd name="T5" fmla="*/ 7 h 336"/>
                <a:gd name="T6" fmla="*/ 269 w 403"/>
                <a:gd name="T7" fmla="*/ 34 h 336"/>
                <a:gd name="T8" fmla="*/ 269 w 403"/>
                <a:gd name="T9" fmla="*/ 34 h 336"/>
                <a:gd name="T10" fmla="*/ 236 w 403"/>
                <a:gd name="T11" fmla="*/ 67 h 336"/>
                <a:gd name="T12" fmla="*/ 209 w 403"/>
                <a:gd name="T13" fmla="*/ 94 h 336"/>
                <a:gd name="T14" fmla="*/ 189 w 403"/>
                <a:gd name="T15" fmla="*/ 121 h 336"/>
                <a:gd name="T16" fmla="*/ 176 w 403"/>
                <a:gd name="T17" fmla="*/ 141 h 336"/>
                <a:gd name="T18" fmla="*/ 169 w 403"/>
                <a:gd name="T19" fmla="*/ 168 h 336"/>
                <a:gd name="T20" fmla="*/ 169 w 403"/>
                <a:gd name="T21" fmla="*/ 168 h 336"/>
                <a:gd name="T22" fmla="*/ 154 w 403"/>
                <a:gd name="T23" fmla="*/ 228 h 336"/>
                <a:gd name="T24" fmla="*/ 129 w 403"/>
                <a:gd name="T25" fmla="*/ 288 h 336"/>
                <a:gd name="T26" fmla="*/ 82 w 403"/>
                <a:gd name="T27" fmla="*/ 328 h 336"/>
                <a:gd name="T28" fmla="*/ 82 w 403"/>
                <a:gd name="T29" fmla="*/ 328 h 336"/>
                <a:gd name="T30" fmla="*/ 27 w 403"/>
                <a:gd name="T31" fmla="*/ 336 h 336"/>
                <a:gd name="T32" fmla="*/ 7 w 403"/>
                <a:gd name="T33" fmla="*/ 323 h 336"/>
                <a:gd name="T34" fmla="*/ 0 w 403"/>
                <a:gd name="T35" fmla="*/ 31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3" h="336">
                  <a:moveTo>
                    <a:pt x="403" y="0"/>
                  </a:moveTo>
                  <a:lnTo>
                    <a:pt x="383" y="0"/>
                  </a:lnTo>
                  <a:lnTo>
                    <a:pt x="330" y="7"/>
                  </a:lnTo>
                  <a:lnTo>
                    <a:pt x="269" y="34"/>
                  </a:lnTo>
                  <a:lnTo>
                    <a:pt x="269" y="34"/>
                  </a:lnTo>
                  <a:lnTo>
                    <a:pt x="236" y="67"/>
                  </a:lnTo>
                  <a:lnTo>
                    <a:pt x="209" y="94"/>
                  </a:lnTo>
                  <a:lnTo>
                    <a:pt x="189" y="121"/>
                  </a:lnTo>
                  <a:lnTo>
                    <a:pt x="176" y="141"/>
                  </a:lnTo>
                  <a:lnTo>
                    <a:pt x="169" y="168"/>
                  </a:lnTo>
                  <a:lnTo>
                    <a:pt x="169" y="168"/>
                  </a:lnTo>
                  <a:lnTo>
                    <a:pt x="154" y="228"/>
                  </a:lnTo>
                  <a:lnTo>
                    <a:pt x="129" y="288"/>
                  </a:lnTo>
                  <a:lnTo>
                    <a:pt x="82" y="328"/>
                  </a:lnTo>
                  <a:lnTo>
                    <a:pt x="82" y="328"/>
                  </a:lnTo>
                  <a:lnTo>
                    <a:pt x="27" y="336"/>
                  </a:lnTo>
                  <a:lnTo>
                    <a:pt x="7" y="323"/>
                  </a:lnTo>
                  <a:lnTo>
                    <a:pt x="0" y="316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3" name="Freeform 881"/>
            <p:cNvSpPr>
              <a:spLocks/>
            </p:cNvSpPr>
            <p:nvPr/>
          </p:nvSpPr>
          <p:spPr bwMode="auto">
            <a:xfrm>
              <a:off x="4205" y="2167"/>
              <a:ext cx="181" cy="141"/>
            </a:xfrm>
            <a:custGeom>
              <a:avLst/>
              <a:gdLst>
                <a:gd name="T0" fmla="*/ 361 w 361"/>
                <a:gd name="T1" fmla="*/ 13 h 282"/>
                <a:gd name="T2" fmla="*/ 355 w 361"/>
                <a:gd name="T3" fmla="*/ 5 h 282"/>
                <a:gd name="T4" fmla="*/ 336 w 361"/>
                <a:gd name="T5" fmla="*/ 0 h 282"/>
                <a:gd name="T6" fmla="*/ 308 w 361"/>
                <a:gd name="T7" fmla="*/ 0 h 282"/>
                <a:gd name="T8" fmla="*/ 308 w 361"/>
                <a:gd name="T9" fmla="*/ 0 h 282"/>
                <a:gd name="T10" fmla="*/ 274 w 361"/>
                <a:gd name="T11" fmla="*/ 5 h 282"/>
                <a:gd name="T12" fmla="*/ 241 w 361"/>
                <a:gd name="T13" fmla="*/ 25 h 282"/>
                <a:gd name="T14" fmla="*/ 207 w 361"/>
                <a:gd name="T15" fmla="*/ 47 h 282"/>
                <a:gd name="T16" fmla="*/ 207 w 361"/>
                <a:gd name="T17" fmla="*/ 47 h 282"/>
                <a:gd name="T18" fmla="*/ 167 w 361"/>
                <a:gd name="T19" fmla="*/ 100 h 282"/>
                <a:gd name="T20" fmla="*/ 147 w 361"/>
                <a:gd name="T21" fmla="*/ 140 h 282"/>
                <a:gd name="T22" fmla="*/ 134 w 361"/>
                <a:gd name="T23" fmla="*/ 182 h 282"/>
                <a:gd name="T24" fmla="*/ 120 w 361"/>
                <a:gd name="T25" fmla="*/ 214 h 282"/>
                <a:gd name="T26" fmla="*/ 120 w 361"/>
                <a:gd name="T27" fmla="*/ 214 h 282"/>
                <a:gd name="T28" fmla="*/ 87 w 361"/>
                <a:gd name="T29" fmla="*/ 254 h 282"/>
                <a:gd name="T30" fmla="*/ 52 w 361"/>
                <a:gd name="T31" fmla="*/ 274 h 282"/>
                <a:gd name="T32" fmla="*/ 0 w 361"/>
                <a:gd name="T33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1" h="282">
                  <a:moveTo>
                    <a:pt x="361" y="13"/>
                  </a:moveTo>
                  <a:lnTo>
                    <a:pt x="355" y="5"/>
                  </a:lnTo>
                  <a:lnTo>
                    <a:pt x="336" y="0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274" y="5"/>
                  </a:lnTo>
                  <a:lnTo>
                    <a:pt x="241" y="25"/>
                  </a:lnTo>
                  <a:lnTo>
                    <a:pt x="207" y="47"/>
                  </a:lnTo>
                  <a:lnTo>
                    <a:pt x="207" y="47"/>
                  </a:lnTo>
                  <a:lnTo>
                    <a:pt x="167" y="100"/>
                  </a:lnTo>
                  <a:lnTo>
                    <a:pt x="147" y="140"/>
                  </a:lnTo>
                  <a:lnTo>
                    <a:pt x="134" y="182"/>
                  </a:lnTo>
                  <a:lnTo>
                    <a:pt x="120" y="214"/>
                  </a:lnTo>
                  <a:lnTo>
                    <a:pt x="120" y="214"/>
                  </a:lnTo>
                  <a:lnTo>
                    <a:pt x="87" y="254"/>
                  </a:lnTo>
                  <a:lnTo>
                    <a:pt x="52" y="274"/>
                  </a:lnTo>
                  <a:lnTo>
                    <a:pt x="0" y="282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4" name="Freeform 882"/>
            <p:cNvSpPr>
              <a:spLocks/>
            </p:cNvSpPr>
            <p:nvPr/>
          </p:nvSpPr>
          <p:spPr bwMode="auto">
            <a:xfrm>
              <a:off x="4185" y="2130"/>
              <a:ext cx="201" cy="174"/>
            </a:xfrm>
            <a:custGeom>
              <a:avLst/>
              <a:gdLst>
                <a:gd name="T0" fmla="*/ 403 w 403"/>
                <a:gd name="T1" fmla="*/ 7 h 348"/>
                <a:gd name="T2" fmla="*/ 383 w 403"/>
                <a:gd name="T3" fmla="*/ 0 h 348"/>
                <a:gd name="T4" fmla="*/ 323 w 403"/>
                <a:gd name="T5" fmla="*/ 7 h 348"/>
                <a:gd name="T6" fmla="*/ 223 w 403"/>
                <a:gd name="T7" fmla="*/ 74 h 348"/>
                <a:gd name="T8" fmla="*/ 223 w 403"/>
                <a:gd name="T9" fmla="*/ 74 h 348"/>
                <a:gd name="T10" fmla="*/ 209 w 403"/>
                <a:gd name="T11" fmla="*/ 94 h 348"/>
                <a:gd name="T12" fmla="*/ 182 w 403"/>
                <a:gd name="T13" fmla="*/ 141 h 348"/>
                <a:gd name="T14" fmla="*/ 162 w 403"/>
                <a:gd name="T15" fmla="*/ 201 h 348"/>
                <a:gd name="T16" fmla="*/ 162 w 403"/>
                <a:gd name="T17" fmla="*/ 201 h 348"/>
                <a:gd name="T18" fmla="*/ 134 w 403"/>
                <a:gd name="T19" fmla="*/ 288 h 348"/>
                <a:gd name="T20" fmla="*/ 87 w 403"/>
                <a:gd name="T21" fmla="*/ 348 h 348"/>
                <a:gd name="T22" fmla="*/ 0 w 403"/>
                <a:gd name="T23" fmla="*/ 32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03" h="348">
                  <a:moveTo>
                    <a:pt x="403" y="7"/>
                  </a:moveTo>
                  <a:lnTo>
                    <a:pt x="383" y="0"/>
                  </a:lnTo>
                  <a:lnTo>
                    <a:pt x="323" y="7"/>
                  </a:lnTo>
                  <a:lnTo>
                    <a:pt x="223" y="74"/>
                  </a:lnTo>
                  <a:lnTo>
                    <a:pt x="223" y="74"/>
                  </a:lnTo>
                  <a:lnTo>
                    <a:pt x="209" y="94"/>
                  </a:lnTo>
                  <a:lnTo>
                    <a:pt x="182" y="141"/>
                  </a:lnTo>
                  <a:lnTo>
                    <a:pt x="162" y="201"/>
                  </a:lnTo>
                  <a:lnTo>
                    <a:pt x="162" y="201"/>
                  </a:lnTo>
                  <a:lnTo>
                    <a:pt x="134" y="288"/>
                  </a:lnTo>
                  <a:lnTo>
                    <a:pt x="87" y="348"/>
                  </a:lnTo>
                  <a:lnTo>
                    <a:pt x="0" y="328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5" name="Freeform 883"/>
            <p:cNvSpPr>
              <a:spLocks/>
            </p:cNvSpPr>
            <p:nvPr/>
          </p:nvSpPr>
          <p:spPr bwMode="auto">
            <a:xfrm>
              <a:off x="4397" y="2150"/>
              <a:ext cx="91" cy="47"/>
            </a:xfrm>
            <a:custGeom>
              <a:avLst/>
              <a:gdLst>
                <a:gd name="T0" fmla="*/ 0 w 181"/>
                <a:gd name="T1" fmla="*/ 0 h 94"/>
                <a:gd name="T2" fmla="*/ 12 w 181"/>
                <a:gd name="T3" fmla="*/ 0 h 94"/>
                <a:gd name="T4" fmla="*/ 52 w 181"/>
                <a:gd name="T5" fmla="*/ 0 h 94"/>
                <a:gd name="T6" fmla="*/ 114 w 181"/>
                <a:gd name="T7" fmla="*/ 27 h 94"/>
                <a:gd name="T8" fmla="*/ 114 w 181"/>
                <a:gd name="T9" fmla="*/ 27 h 94"/>
                <a:gd name="T10" fmla="*/ 147 w 181"/>
                <a:gd name="T11" fmla="*/ 54 h 94"/>
                <a:gd name="T12" fmla="*/ 174 w 181"/>
                <a:gd name="T13" fmla="*/ 81 h 94"/>
                <a:gd name="T14" fmla="*/ 181 w 181"/>
                <a:gd name="T1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1" h="94">
                  <a:moveTo>
                    <a:pt x="0" y="0"/>
                  </a:moveTo>
                  <a:lnTo>
                    <a:pt x="12" y="0"/>
                  </a:lnTo>
                  <a:lnTo>
                    <a:pt x="52" y="0"/>
                  </a:lnTo>
                  <a:lnTo>
                    <a:pt x="114" y="27"/>
                  </a:lnTo>
                  <a:lnTo>
                    <a:pt x="114" y="27"/>
                  </a:lnTo>
                  <a:lnTo>
                    <a:pt x="147" y="54"/>
                  </a:lnTo>
                  <a:lnTo>
                    <a:pt x="174" y="81"/>
                  </a:lnTo>
                  <a:lnTo>
                    <a:pt x="181" y="9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6" name="Freeform 884"/>
            <p:cNvSpPr>
              <a:spLocks/>
            </p:cNvSpPr>
            <p:nvPr/>
          </p:nvSpPr>
          <p:spPr bwMode="auto">
            <a:xfrm>
              <a:off x="4397" y="2136"/>
              <a:ext cx="87" cy="44"/>
            </a:xfrm>
            <a:custGeom>
              <a:avLst/>
              <a:gdLst>
                <a:gd name="T0" fmla="*/ 0 w 174"/>
                <a:gd name="T1" fmla="*/ 15 h 87"/>
                <a:gd name="T2" fmla="*/ 5 w 174"/>
                <a:gd name="T3" fmla="*/ 8 h 87"/>
                <a:gd name="T4" fmla="*/ 40 w 174"/>
                <a:gd name="T5" fmla="*/ 0 h 87"/>
                <a:gd name="T6" fmla="*/ 79 w 174"/>
                <a:gd name="T7" fmla="*/ 8 h 87"/>
                <a:gd name="T8" fmla="*/ 79 w 174"/>
                <a:gd name="T9" fmla="*/ 8 h 87"/>
                <a:gd name="T10" fmla="*/ 119 w 174"/>
                <a:gd name="T11" fmla="*/ 35 h 87"/>
                <a:gd name="T12" fmla="*/ 154 w 174"/>
                <a:gd name="T13" fmla="*/ 62 h 87"/>
                <a:gd name="T14" fmla="*/ 174 w 174"/>
                <a:gd name="T15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4" h="87">
                  <a:moveTo>
                    <a:pt x="0" y="15"/>
                  </a:moveTo>
                  <a:lnTo>
                    <a:pt x="5" y="8"/>
                  </a:lnTo>
                  <a:lnTo>
                    <a:pt x="40" y="0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119" y="35"/>
                  </a:lnTo>
                  <a:lnTo>
                    <a:pt x="154" y="62"/>
                  </a:lnTo>
                  <a:lnTo>
                    <a:pt x="174" y="8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7" name="Freeform 885"/>
            <p:cNvSpPr>
              <a:spLocks/>
            </p:cNvSpPr>
            <p:nvPr/>
          </p:nvSpPr>
          <p:spPr bwMode="auto">
            <a:xfrm>
              <a:off x="4400" y="2173"/>
              <a:ext cx="94" cy="64"/>
            </a:xfrm>
            <a:custGeom>
              <a:avLst/>
              <a:gdLst>
                <a:gd name="T0" fmla="*/ 0 w 189"/>
                <a:gd name="T1" fmla="*/ 7 h 127"/>
                <a:gd name="T2" fmla="*/ 15 w 189"/>
                <a:gd name="T3" fmla="*/ 0 h 127"/>
                <a:gd name="T4" fmla="*/ 62 w 189"/>
                <a:gd name="T5" fmla="*/ 0 h 127"/>
                <a:gd name="T6" fmla="*/ 122 w 189"/>
                <a:gd name="T7" fmla="*/ 34 h 127"/>
                <a:gd name="T8" fmla="*/ 122 w 189"/>
                <a:gd name="T9" fmla="*/ 34 h 127"/>
                <a:gd name="T10" fmla="*/ 149 w 189"/>
                <a:gd name="T11" fmla="*/ 60 h 127"/>
                <a:gd name="T12" fmla="*/ 169 w 189"/>
                <a:gd name="T13" fmla="*/ 87 h 127"/>
                <a:gd name="T14" fmla="*/ 176 w 189"/>
                <a:gd name="T15" fmla="*/ 101 h 127"/>
                <a:gd name="T16" fmla="*/ 176 w 189"/>
                <a:gd name="T17" fmla="*/ 101 h 127"/>
                <a:gd name="T18" fmla="*/ 182 w 189"/>
                <a:gd name="T19" fmla="*/ 114 h 127"/>
                <a:gd name="T20" fmla="*/ 182 w 189"/>
                <a:gd name="T21" fmla="*/ 127 h 127"/>
                <a:gd name="T22" fmla="*/ 189 w 189"/>
                <a:gd name="T23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9" h="127">
                  <a:moveTo>
                    <a:pt x="0" y="7"/>
                  </a:moveTo>
                  <a:lnTo>
                    <a:pt x="15" y="0"/>
                  </a:lnTo>
                  <a:lnTo>
                    <a:pt x="62" y="0"/>
                  </a:lnTo>
                  <a:lnTo>
                    <a:pt x="122" y="34"/>
                  </a:lnTo>
                  <a:lnTo>
                    <a:pt x="122" y="34"/>
                  </a:lnTo>
                  <a:lnTo>
                    <a:pt x="149" y="60"/>
                  </a:lnTo>
                  <a:lnTo>
                    <a:pt x="169" y="87"/>
                  </a:lnTo>
                  <a:lnTo>
                    <a:pt x="176" y="101"/>
                  </a:lnTo>
                  <a:lnTo>
                    <a:pt x="176" y="101"/>
                  </a:lnTo>
                  <a:lnTo>
                    <a:pt x="182" y="114"/>
                  </a:lnTo>
                  <a:lnTo>
                    <a:pt x="182" y="127"/>
                  </a:lnTo>
                  <a:lnTo>
                    <a:pt x="189" y="12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8" name="Freeform 886"/>
            <p:cNvSpPr>
              <a:spLocks/>
            </p:cNvSpPr>
            <p:nvPr/>
          </p:nvSpPr>
          <p:spPr bwMode="auto">
            <a:xfrm>
              <a:off x="4400" y="2187"/>
              <a:ext cx="80" cy="40"/>
            </a:xfrm>
            <a:custGeom>
              <a:avLst/>
              <a:gdLst>
                <a:gd name="T0" fmla="*/ 0 w 162"/>
                <a:gd name="T1" fmla="*/ 7 h 80"/>
                <a:gd name="T2" fmla="*/ 7 w 162"/>
                <a:gd name="T3" fmla="*/ 0 h 80"/>
                <a:gd name="T4" fmla="*/ 42 w 162"/>
                <a:gd name="T5" fmla="*/ 0 h 80"/>
                <a:gd name="T6" fmla="*/ 87 w 162"/>
                <a:gd name="T7" fmla="*/ 13 h 80"/>
                <a:gd name="T8" fmla="*/ 87 w 162"/>
                <a:gd name="T9" fmla="*/ 13 h 80"/>
                <a:gd name="T10" fmla="*/ 134 w 162"/>
                <a:gd name="T11" fmla="*/ 47 h 80"/>
                <a:gd name="T12" fmla="*/ 154 w 162"/>
                <a:gd name="T13" fmla="*/ 74 h 80"/>
                <a:gd name="T14" fmla="*/ 162 w 162"/>
                <a:gd name="T15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2" h="80">
                  <a:moveTo>
                    <a:pt x="0" y="7"/>
                  </a:moveTo>
                  <a:lnTo>
                    <a:pt x="7" y="0"/>
                  </a:lnTo>
                  <a:lnTo>
                    <a:pt x="42" y="0"/>
                  </a:lnTo>
                  <a:lnTo>
                    <a:pt x="87" y="13"/>
                  </a:lnTo>
                  <a:lnTo>
                    <a:pt x="87" y="13"/>
                  </a:lnTo>
                  <a:lnTo>
                    <a:pt x="134" y="47"/>
                  </a:lnTo>
                  <a:lnTo>
                    <a:pt x="154" y="74"/>
                  </a:lnTo>
                  <a:lnTo>
                    <a:pt x="162" y="80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79" name="Freeform 887"/>
            <p:cNvSpPr>
              <a:spLocks/>
            </p:cNvSpPr>
            <p:nvPr/>
          </p:nvSpPr>
          <p:spPr bwMode="auto">
            <a:xfrm>
              <a:off x="4397" y="2120"/>
              <a:ext cx="87" cy="37"/>
            </a:xfrm>
            <a:custGeom>
              <a:avLst/>
              <a:gdLst>
                <a:gd name="T0" fmla="*/ 0 w 174"/>
                <a:gd name="T1" fmla="*/ 7 h 74"/>
                <a:gd name="T2" fmla="*/ 12 w 174"/>
                <a:gd name="T3" fmla="*/ 0 h 74"/>
                <a:gd name="T4" fmla="*/ 47 w 174"/>
                <a:gd name="T5" fmla="*/ 0 h 74"/>
                <a:gd name="T6" fmla="*/ 99 w 174"/>
                <a:gd name="T7" fmla="*/ 12 h 74"/>
                <a:gd name="T8" fmla="*/ 99 w 174"/>
                <a:gd name="T9" fmla="*/ 12 h 74"/>
                <a:gd name="T10" fmla="*/ 134 w 174"/>
                <a:gd name="T11" fmla="*/ 32 h 74"/>
                <a:gd name="T12" fmla="*/ 159 w 174"/>
                <a:gd name="T13" fmla="*/ 52 h 74"/>
                <a:gd name="T14" fmla="*/ 174 w 174"/>
                <a:gd name="T15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4" h="74">
                  <a:moveTo>
                    <a:pt x="0" y="7"/>
                  </a:moveTo>
                  <a:lnTo>
                    <a:pt x="12" y="0"/>
                  </a:lnTo>
                  <a:lnTo>
                    <a:pt x="47" y="0"/>
                  </a:lnTo>
                  <a:lnTo>
                    <a:pt x="99" y="12"/>
                  </a:lnTo>
                  <a:lnTo>
                    <a:pt x="99" y="12"/>
                  </a:lnTo>
                  <a:lnTo>
                    <a:pt x="134" y="32"/>
                  </a:lnTo>
                  <a:lnTo>
                    <a:pt x="159" y="52"/>
                  </a:lnTo>
                  <a:lnTo>
                    <a:pt x="174" y="7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0" name="Freeform 888"/>
            <p:cNvSpPr>
              <a:spLocks/>
            </p:cNvSpPr>
            <p:nvPr/>
          </p:nvSpPr>
          <p:spPr bwMode="auto">
            <a:xfrm>
              <a:off x="4397" y="2203"/>
              <a:ext cx="83" cy="65"/>
            </a:xfrm>
            <a:custGeom>
              <a:avLst/>
              <a:gdLst>
                <a:gd name="T0" fmla="*/ 0 w 167"/>
                <a:gd name="T1" fmla="*/ 0 h 129"/>
                <a:gd name="T2" fmla="*/ 5 w 167"/>
                <a:gd name="T3" fmla="*/ 0 h 129"/>
                <a:gd name="T4" fmla="*/ 32 w 167"/>
                <a:gd name="T5" fmla="*/ 0 h 129"/>
                <a:gd name="T6" fmla="*/ 67 w 167"/>
                <a:gd name="T7" fmla="*/ 14 h 129"/>
                <a:gd name="T8" fmla="*/ 67 w 167"/>
                <a:gd name="T9" fmla="*/ 14 h 129"/>
                <a:gd name="T10" fmla="*/ 92 w 167"/>
                <a:gd name="T11" fmla="*/ 41 h 129"/>
                <a:gd name="T12" fmla="*/ 114 w 167"/>
                <a:gd name="T13" fmla="*/ 67 h 129"/>
                <a:gd name="T14" fmla="*/ 134 w 167"/>
                <a:gd name="T15" fmla="*/ 89 h 129"/>
                <a:gd name="T16" fmla="*/ 134 w 167"/>
                <a:gd name="T17" fmla="*/ 89 h 129"/>
                <a:gd name="T18" fmla="*/ 147 w 167"/>
                <a:gd name="T19" fmla="*/ 109 h 129"/>
                <a:gd name="T20" fmla="*/ 154 w 167"/>
                <a:gd name="T21" fmla="*/ 121 h 129"/>
                <a:gd name="T22" fmla="*/ 167 w 167"/>
                <a:gd name="T23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129">
                  <a:moveTo>
                    <a:pt x="0" y="0"/>
                  </a:moveTo>
                  <a:lnTo>
                    <a:pt x="5" y="0"/>
                  </a:lnTo>
                  <a:lnTo>
                    <a:pt x="32" y="0"/>
                  </a:lnTo>
                  <a:lnTo>
                    <a:pt x="67" y="14"/>
                  </a:lnTo>
                  <a:lnTo>
                    <a:pt x="67" y="14"/>
                  </a:lnTo>
                  <a:lnTo>
                    <a:pt x="92" y="41"/>
                  </a:lnTo>
                  <a:lnTo>
                    <a:pt x="114" y="67"/>
                  </a:lnTo>
                  <a:lnTo>
                    <a:pt x="134" y="89"/>
                  </a:lnTo>
                  <a:lnTo>
                    <a:pt x="134" y="89"/>
                  </a:lnTo>
                  <a:lnTo>
                    <a:pt x="147" y="109"/>
                  </a:lnTo>
                  <a:lnTo>
                    <a:pt x="154" y="121"/>
                  </a:lnTo>
                  <a:lnTo>
                    <a:pt x="167" y="129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1" name="Freeform 889"/>
            <p:cNvSpPr>
              <a:spLocks/>
            </p:cNvSpPr>
            <p:nvPr/>
          </p:nvSpPr>
          <p:spPr bwMode="auto">
            <a:xfrm>
              <a:off x="4397" y="2211"/>
              <a:ext cx="63" cy="67"/>
            </a:xfrm>
            <a:custGeom>
              <a:avLst/>
              <a:gdLst>
                <a:gd name="T0" fmla="*/ 0 w 127"/>
                <a:gd name="T1" fmla="*/ 0 h 135"/>
                <a:gd name="T2" fmla="*/ 0 w 127"/>
                <a:gd name="T3" fmla="*/ 0 h 135"/>
                <a:gd name="T4" fmla="*/ 12 w 127"/>
                <a:gd name="T5" fmla="*/ 6 h 135"/>
                <a:gd name="T6" fmla="*/ 32 w 127"/>
                <a:gd name="T7" fmla="*/ 13 h 135"/>
                <a:gd name="T8" fmla="*/ 32 w 127"/>
                <a:gd name="T9" fmla="*/ 13 h 135"/>
                <a:gd name="T10" fmla="*/ 47 w 127"/>
                <a:gd name="T11" fmla="*/ 33 h 135"/>
                <a:gd name="T12" fmla="*/ 60 w 127"/>
                <a:gd name="T13" fmla="*/ 47 h 135"/>
                <a:gd name="T14" fmla="*/ 72 w 127"/>
                <a:gd name="T15" fmla="*/ 60 h 135"/>
                <a:gd name="T16" fmla="*/ 72 w 127"/>
                <a:gd name="T17" fmla="*/ 60 h 135"/>
                <a:gd name="T18" fmla="*/ 79 w 127"/>
                <a:gd name="T19" fmla="*/ 87 h 135"/>
                <a:gd name="T20" fmla="*/ 99 w 127"/>
                <a:gd name="T21" fmla="*/ 120 h 135"/>
                <a:gd name="T22" fmla="*/ 127 w 127"/>
                <a:gd name="T23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35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47" y="33"/>
                  </a:lnTo>
                  <a:lnTo>
                    <a:pt x="60" y="47"/>
                  </a:lnTo>
                  <a:lnTo>
                    <a:pt x="72" y="60"/>
                  </a:lnTo>
                  <a:lnTo>
                    <a:pt x="72" y="60"/>
                  </a:lnTo>
                  <a:lnTo>
                    <a:pt x="79" y="87"/>
                  </a:lnTo>
                  <a:lnTo>
                    <a:pt x="99" y="120"/>
                  </a:lnTo>
                  <a:lnTo>
                    <a:pt x="127" y="13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2" name="Freeform 890"/>
            <p:cNvSpPr>
              <a:spLocks/>
            </p:cNvSpPr>
            <p:nvPr/>
          </p:nvSpPr>
          <p:spPr bwMode="auto">
            <a:xfrm>
              <a:off x="4400" y="2103"/>
              <a:ext cx="67" cy="17"/>
            </a:xfrm>
            <a:custGeom>
              <a:avLst/>
              <a:gdLst>
                <a:gd name="T0" fmla="*/ 0 w 134"/>
                <a:gd name="T1" fmla="*/ 15 h 35"/>
                <a:gd name="T2" fmla="*/ 7 w 134"/>
                <a:gd name="T3" fmla="*/ 15 h 35"/>
                <a:gd name="T4" fmla="*/ 20 w 134"/>
                <a:gd name="T5" fmla="*/ 0 h 35"/>
                <a:gd name="T6" fmla="*/ 55 w 134"/>
                <a:gd name="T7" fmla="*/ 0 h 35"/>
                <a:gd name="T8" fmla="*/ 55 w 134"/>
                <a:gd name="T9" fmla="*/ 0 h 35"/>
                <a:gd name="T10" fmla="*/ 87 w 134"/>
                <a:gd name="T11" fmla="*/ 7 h 35"/>
                <a:gd name="T12" fmla="*/ 114 w 134"/>
                <a:gd name="T13" fmla="*/ 20 h 35"/>
                <a:gd name="T14" fmla="*/ 134 w 134"/>
                <a:gd name="T15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4" h="35">
                  <a:moveTo>
                    <a:pt x="0" y="15"/>
                  </a:moveTo>
                  <a:lnTo>
                    <a:pt x="7" y="15"/>
                  </a:lnTo>
                  <a:lnTo>
                    <a:pt x="20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87" y="7"/>
                  </a:lnTo>
                  <a:lnTo>
                    <a:pt x="114" y="20"/>
                  </a:lnTo>
                  <a:lnTo>
                    <a:pt x="134" y="35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3" name="Freeform 891"/>
            <p:cNvSpPr>
              <a:spLocks/>
            </p:cNvSpPr>
            <p:nvPr/>
          </p:nvSpPr>
          <p:spPr bwMode="auto">
            <a:xfrm>
              <a:off x="4397" y="2093"/>
              <a:ext cx="36" cy="10"/>
            </a:xfrm>
            <a:custGeom>
              <a:avLst/>
              <a:gdLst>
                <a:gd name="T0" fmla="*/ 0 w 72"/>
                <a:gd name="T1" fmla="*/ 20 h 20"/>
                <a:gd name="T2" fmla="*/ 5 w 72"/>
                <a:gd name="T3" fmla="*/ 15 h 20"/>
                <a:gd name="T4" fmla="*/ 32 w 72"/>
                <a:gd name="T5" fmla="*/ 0 h 20"/>
                <a:gd name="T6" fmla="*/ 72 w 72"/>
                <a:gd name="T7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20">
                  <a:moveTo>
                    <a:pt x="0" y="20"/>
                  </a:moveTo>
                  <a:lnTo>
                    <a:pt x="5" y="15"/>
                  </a:lnTo>
                  <a:lnTo>
                    <a:pt x="32" y="0"/>
                  </a:lnTo>
                  <a:lnTo>
                    <a:pt x="72" y="7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884" name="Freeform 892"/>
            <p:cNvSpPr>
              <a:spLocks/>
            </p:cNvSpPr>
            <p:nvPr/>
          </p:nvSpPr>
          <p:spPr bwMode="auto">
            <a:xfrm>
              <a:off x="4222" y="2211"/>
              <a:ext cx="161" cy="117"/>
            </a:xfrm>
            <a:custGeom>
              <a:avLst/>
              <a:gdLst>
                <a:gd name="T0" fmla="*/ 322 w 322"/>
                <a:gd name="T1" fmla="*/ 20 h 234"/>
                <a:gd name="T2" fmla="*/ 315 w 322"/>
                <a:gd name="T3" fmla="*/ 13 h 234"/>
                <a:gd name="T4" fmla="*/ 288 w 322"/>
                <a:gd name="T5" fmla="*/ 0 h 234"/>
                <a:gd name="T6" fmla="*/ 248 w 322"/>
                <a:gd name="T7" fmla="*/ 0 h 234"/>
                <a:gd name="T8" fmla="*/ 248 w 322"/>
                <a:gd name="T9" fmla="*/ 0 h 234"/>
                <a:gd name="T10" fmla="*/ 215 w 322"/>
                <a:gd name="T11" fmla="*/ 27 h 234"/>
                <a:gd name="T12" fmla="*/ 188 w 322"/>
                <a:gd name="T13" fmla="*/ 67 h 234"/>
                <a:gd name="T14" fmla="*/ 174 w 322"/>
                <a:gd name="T15" fmla="*/ 100 h 234"/>
                <a:gd name="T16" fmla="*/ 174 w 322"/>
                <a:gd name="T17" fmla="*/ 100 h 234"/>
                <a:gd name="T18" fmla="*/ 161 w 322"/>
                <a:gd name="T19" fmla="*/ 120 h 234"/>
                <a:gd name="T20" fmla="*/ 141 w 322"/>
                <a:gd name="T21" fmla="*/ 142 h 234"/>
                <a:gd name="T22" fmla="*/ 114 w 322"/>
                <a:gd name="T23" fmla="*/ 167 h 234"/>
                <a:gd name="T24" fmla="*/ 87 w 322"/>
                <a:gd name="T25" fmla="*/ 195 h 234"/>
                <a:gd name="T26" fmla="*/ 54 w 322"/>
                <a:gd name="T27" fmla="*/ 222 h 234"/>
                <a:gd name="T28" fmla="*/ 27 w 322"/>
                <a:gd name="T29" fmla="*/ 234 h 234"/>
                <a:gd name="T30" fmla="*/ 0 w 322"/>
                <a:gd name="T31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22" h="234">
                  <a:moveTo>
                    <a:pt x="322" y="20"/>
                  </a:moveTo>
                  <a:lnTo>
                    <a:pt x="315" y="13"/>
                  </a:lnTo>
                  <a:lnTo>
                    <a:pt x="288" y="0"/>
                  </a:lnTo>
                  <a:lnTo>
                    <a:pt x="248" y="0"/>
                  </a:lnTo>
                  <a:lnTo>
                    <a:pt x="248" y="0"/>
                  </a:lnTo>
                  <a:lnTo>
                    <a:pt x="215" y="27"/>
                  </a:lnTo>
                  <a:lnTo>
                    <a:pt x="188" y="67"/>
                  </a:lnTo>
                  <a:lnTo>
                    <a:pt x="174" y="100"/>
                  </a:lnTo>
                  <a:lnTo>
                    <a:pt x="174" y="100"/>
                  </a:lnTo>
                  <a:lnTo>
                    <a:pt x="161" y="120"/>
                  </a:lnTo>
                  <a:lnTo>
                    <a:pt x="141" y="142"/>
                  </a:lnTo>
                  <a:lnTo>
                    <a:pt x="114" y="167"/>
                  </a:lnTo>
                  <a:lnTo>
                    <a:pt x="87" y="195"/>
                  </a:lnTo>
                  <a:lnTo>
                    <a:pt x="54" y="222"/>
                  </a:lnTo>
                  <a:lnTo>
                    <a:pt x="27" y="234"/>
                  </a:lnTo>
                  <a:lnTo>
                    <a:pt x="0" y="234"/>
                  </a:lnTo>
                </a:path>
              </a:pathLst>
            </a:custGeom>
            <a:noFill/>
            <a:ln w="1588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421193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Rectangle 2"/>
          <p:cNvSpPr>
            <a:spLocks noGrp="1" noChangeArrowheads="1"/>
          </p:cNvSpPr>
          <p:nvPr>
            <p:ph type="title"/>
          </p:nvPr>
        </p:nvSpPr>
        <p:spPr>
          <a:xfrm>
            <a:off x="-17064" y="0"/>
            <a:ext cx="9161064" cy="11430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</a:t>
            </a:r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endParaRPr lang="en-US" sz="3600" b="1" u="sng" dirty="0"/>
          </a:p>
        </p:txBody>
      </p:sp>
      <p:sp>
        <p:nvSpPr>
          <p:cNvPr id="2867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46075" y="1600200"/>
            <a:ext cx="5195888" cy="4525963"/>
          </a:xfrm>
        </p:spPr>
        <p:txBody>
          <a:bodyPr/>
          <a:lstStyle/>
          <a:p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Causes: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infectious disease</a:t>
            </a:r>
          </a:p>
          <a:p>
            <a:pPr lvl="1"/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omitted medication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head injury</a:t>
            </a:r>
          </a:p>
          <a:p>
            <a:pPr lvl="1"/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stroke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seizure syndrome</a:t>
            </a:r>
            <a:r>
              <a:rPr lang="en-US" dirty="0"/>
              <a:t> </a:t>
            </a:r>
          </a:p>
        </p:txBody>
      </p:sp>
      <p:grpSp>
        <p:nvGrpSpPr>
          <p:cNvPr id="286729" name="Group 9"/>
          <p:cNvGrpSpPr>
            <a:grpSpLocks noChangeAspect="1"/>
          </p:cNvGrpSpPr>
          <p:nvPr/>
        </p:nvGrpSpPr>
        <p:grpSpPr bwMode="auto">
          <a:xfrm>
            <a:off x="6249783" y="2398693"/>
            <a:ext cx="1673725" cy="2165333"/>
            <a:chOff x="2465" y="2434"/>
            <a:chExt cx="1135" cy="1468"/>
          </a:xfrm>
          <a:effectLst>
            <a:glow rad="228600">
              <a:schemeClr val="accent6">
                <a:satMod val="175000"/>
                <a:alpha val="40000"/>
              </a:schemeClr>
            </a:glow>
          </a:effectLst>
        </p:grpSpPr>
        <p:sp>
          <p:nvSpPr>
            <p:cNvPr id="286728" name="AutoShape 8"/>
            <p:cNvSpPr>
              <a:spLocks noChangeAspect="1" noChangeArrowheads="1" noTextEdit="1"/>
            </p:cNvSpPr>
            <p:nvPr/>
          </p:nvSpPr>
          <p:spPr bwMode="auto">
            <a:xfrm>
              <a:off x="2465" y="2434"/>
              <a:ext cx="1135" cy="14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0" name="Freeform 10"/>
            <p:cNvSpPr>
              <a:spLocks/>
            </p:cNvSpPr>
            <p:nvPr/>
          </p:nvSpPr>
          <p:spPr bwMode="auto">
            <a:xfrm>
              <a:off x="2465" y="2659"/>
              <a:ext cx="980" cy="1028"/>
            </a:xfrm>
            <a:custGeom>
              <a:avLst/>
              <a:gdLst>
                <a:gd name="T0" fmla="*/ 0 w 1960"/>
                <a:gd name="T1" fmla="*/ 1523 h 2057"/>
                <a:gd name="T2" fmla="*/ 1794 w 1960"/>
                <a:gd name="T3" fmla="*/ 2057 h 2057"/>
                <a:gd name="T4" fmla="*/ 1960 w 1960"/>
                <a:gd name="T5" fmla="*/ 498 h 2057"/>
                <a:gd name="T6" fmla="*/ 542 w 1960"/>
                <a:gd name="T7" fmla="*/ 0 h 2057"/>
                <a:gd name="T8" fmla="*/ 0 w 1960"/>
                <a:gd name="T9" fmla="*/ 1523 h 2057"/>
                <a:gd name="T10" fmla="*/ 0 w 1960"/>
                <a:gd name="T11" fmla="*/ 1523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0" h="2057">
                  <a:moveTo>
                    <a:pt x="0" y="1523"/>
                  </a:moveTo>
                  <a:lnTo>
                    <a:pt x="1794" y="2057"/>
                  </a:lnTo>
                  <a:lnTo>
                    <a:pt x="1960" y="498"/>
                  </a:lnTo>
                  <a:lnTo>
                    <a:pt x="542" y="0"/>
                  </a:lnTo>
                  <a:lnTo>
                    <a:pt x="0" y="1523"/>
                  </a:lnTo>
                  <a:lnTo>
                    <a:pt x="0" y="1523"/>
                  </a:lnTo>
                  <a:close/>
                </a:path>
              </a:pathLst>
            </a:custGeom>
            <a:solidFill>
              <a:srgbClr val="F2E5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1" name="Freeform 11"/>
            <p:cNvSpPr>
              <a:spLocks/>
            </p:cNvSpPr>
            <p:nvPr/>
          </p:nvSpPr>
          <p:spPr bwMode="auto">
            <a:xfrm>
              <a:off x="3217" y="2783"/>
              <a:ext cx="309" cy="131"/>
            </a:xfrm>
            <a:custGeom>
              <a:avLst/>
              <a:gdLst>
                <a:gd name="T0" fmla="*/ 0 w 617"/>
                <a:gd name="T1" fmla="*/ 208 h 260"/>
                <a:gd name="T2" fmla="*/ 121 w 617"/>
                <a:gd name="T3" fmla="*/ 79 h 260"/>
                <a:gd name="T4" fmla="*/ 231 w 617"/>
                <a:gd name="T5" fmla="*/ 0 h 260"/>
                <a:gd name="T6" fmla="*/ 260 w 617"/>
                <a:gd name="T7" fmla="*/ 0 h 260"/>
                <a:gd name="T8" fmla="*/ 268 w 617"/>
                <a:gd name="T9" fmla="*/ 25 h 260"/>
                <a:gd name="T10" fmla="*/ 254 w 617"/>
                <a:gd name="T11" fmla="*/ 75 h 260"/>
                <a:gd name="T12" fmla="*/ 333 w 617"/>
                <a:gd name="T13" fmla="*/ 48 h 260"/>
                <a:gd name="T14" fmla="*/ 435 w 617"/>
                <a:gd name="T15" fmla="*/ 17 h 260"/>
                <a:gd name="T16" fmla="*/ 617 w 617"/>
                <a:gd name="T17" fmla="*/ 17 h 260"/>
                <a:gd name="T18" fmla="*/ 561 w 617"/>
                <a:gd name="T19" fmla="*/ 79 h 260"/>
                <a:gd name="T20" fmla="*/ 432 w 617"/>
                <a:gd name="T21" fmla="*/ 121 h 260"/>
                <a:gd name="T22" fmla="*/ 318 w 617"/>
                <a:gd name="T23" fmla="*/ 162 h 260"/>
                <a:gd name="T24" fmla="*/ 239 w 617"/>
                <a:gd name="T25" fmla="*/ 204 h 260"/>
                <a:gd name="T26" fmla="*/ 170 w 617"/>
                <a:gd name="T27" fmla="*/ 260 h 260"/>
                <a:gd name="T28" fmla="*/ 137 w 617"/>
                <a:gd name="T29" fmla="*/ 260 h 260"/>
                <a:gd name="T30" fmla="*/ 137 w 617"/>
                <a:gd name="T31" fmla="*/ 177 h 260"/>
                <a:gd name="T32" fmla="*/ 0 w 617"/>
                <a:gd name="T33" fmla="*/ 208 h 260"/>
                <a:gd name="T34" fmla="*/ 0 w 617"/>
                <a:gd name="T35" fmla="*/ 208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17" h="260">
                  <a:moveTo>
                    <a:pt x="0" y="208"/>
                  </a:moveTo>
                  <a:lnTo>
                    <a:pt x="121" y="79"/>
                  </a:lnTo>
                  <a:lnTo>
                    <a:pt x="231" y="0"/>
                  </a:lnTo>
                  <a:lnTo>
                    <a:pt x="260" y="0"/>
                  </a:lnTo>
                  <a:lnTo>
                    <a:pt x="268" y="25"/>
                  </a:lnTo>
                  <a:lnTo>
                    <a:pt x="254" y="75"/>
                  </a:lnTo>
                  <a:lnTo>
                    <a:pt x="333" y="48"/>
                  </a:lnTo>
                  <a:lnTo>
                    <a:pt x="435" y="17"/>
                  </a:lnTo>
                  <a:lnTo>
                    <a:pt x="617" y="17"/>
                  </a:lnTo>
                  <a:lnTo>
                    <a:pt x="561" y="79"/>
                  </a:lnTo>
                  <a:lnTo>
                    <a:pt x="432" y="121"/>
                  </a:lnTo>
                  <a:lnTo>
                    <a:pt x="318" y="162"/>
                  </a:lnTo>
                  <a:lnTo>
                    <a:pt x="239" y="204"/>
                  </a:lnTo>
                  <a:lnTo>
                    <a:pt x="170" y="260"/>
                  </a:lnTo>
                  <a:lnTo>
                    <a:pt x="137" y="260"/>
                  </a:lnTo>
                  <a:lnTo>
                    <a:pt x="137" y="177"/>
                  </a:lnTo>
                  <a:lnTo>
                    <a:pt x="0" y="208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BA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2" name="Freeform 12"/>
            <p:cNvSpPr>
              <a:spLocks/>
            </p:cNvSpPr>
            <p:nvPr/>
          </p:nvSpPr>
          <p:spPr bwMode="auto">
            <a:xfrm>
              <a:off x="3214" y="2730"/>
              <a:ext cx="60" cy="68"/>
            </a:xfrm>
            <a:custGeom>
              <a:avLst/>
              <a:gdLst>
                <a:gd name="T0" fmla="*/ 38 w 122"/>
                <a:gd name="T1" fmla="*/ 4 h 137"/>
                <a:gd name="T2" fmla="*/ 8 w 122"/>
                <a:gd name="T3" fmla="*/ 42 h 137"/>
                <a:gd name="T4" fmla="*/ 0 w 122"/>
                <a:gd name="T5" fmla="*/ 81 h 137"/>
                <a:gd name="T6" fmla="*/ 15 w 122"/>
                <a:gd name="T7" fmla="*/ 108 h 137"/>
                <a:gd name="T8" fmla="*/ 49 w 122"/>
                <a:gd name="T9" fmla="*/ 133 h 137"/>
                <a:gd name="T10" fmla="*/ 95 w 122"/>
                <a:gd name="T11" fmla="*/ 137 h 137"/>
                <a:gd name="T12" fmla="*/ 122 w 122"/>
                <a:gd name="T13" fmla="*/ 111 h 137"/>
                <a:gd name="T14" fmla="*/ 118 w 122"/>
                <a:gd name="T15" fmla="*/ 65 h 137"/>
                <a:gd name="T16" fmla="*/ 72 w 122"/>
                <a:gd name="T17" fmla="*/ 58 h 137"/>
                <a:gd name="T18" fmla="*/ 102 w 122"/>
                <a:gd name="T19" fmla="*/ 19 h 137"/>
                <a:gd name="T20" fmla="*/ 68 w 122"/>
                <a:gd name="T21" fmla="*/ 0 h 137"/>
                <a:gd name="T22" fmla="*/ 38 w 122"/>
                <a:gd name="T23" fmla="*/ 4 h 137"/>
                <a:gd name="T24" fmla="*/ 38 w 122"/>
                <a:gd name="T25" fmla="*/ 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" h="137">
                  <a:moveTo>
                    <a:pt x="38" y="4"/>
                  </a:moveTo>
                  <a:lnTo>
                    <a:pt x="8" y="42"/>
                  </a:lnTo>
                  <a:lnTo>
                    <a:pt x="0" y="81"/>
                  </a:lnTo>
                  <a:lnTo>
                    <a:pt x="15" y="108"/>
                  </a:lnTo>
                  <a:lnTo>
                    <a:pt x="49" y="133"/>
                  </a:lnTo>
                  <a:lnTo>
                    <a:pt x="95" y="137"/>
                  </a:lnTo>
                  <a:lnTo>
                    <a:pt x="122" y="111"/>
                  </a:lnTo>
                  <a:lnTo>
                    <a:pt x="118" y="65"/>
                  </a:lnTo>
                  <a:lnTo>
                    <a:pt x="72" y="58"/>
                  </a:lnTo>
                  <a:lnTo>
                    <a:pt x="102" y="19"/>
                  </a:lnTo>
                  <a:lnTo>
                    <a:pt x="68" y="0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rgbClr val="F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3" name="Freeform 13"/>
            <p:cNvSpPr>
              <a:spLocks/>
            </p:cNvSpPr>
            <p:nvPr/>
          </p:nvSpPr>
          <p:spPr bwMode="auto">
            <a:xfrm>
              <a:off x="2763" y="2616"/>
              <a:ext cx="74" cy="86"/>
            </a:xfrm>
            <a:custGeom>
              <a:avLst/>
              <a:gdLst>
                <a:gd name="T0" fmla="*/ 110 w 148"/>
                <a:gd name="T1" fmla="*/ 38 h 171"/>
                <a:gd name="T2" fmla="*/ 83 w 148"/>
                <a:gd name="T3" fmla="*/ 0 h 171"/>
                <a:gd name="T4" fmla="*/ 50 w 148"/>
                <a:gd name="T5" fmla="*/ 0 h 171"/>
                <a:gd name="T6" fmla="*/ 19 w 148"/>
                <a:gd name="T7" fmla="*/ 34 h 171"/>
                <a:gd name="T8" fmla="*/ 0 w 148"/>
                <a:gd name="T9" fmla="*/ 77 h 171"/>
                <a:gd name="T10" fmla="*/ 23 w 148"/>
                <a:gd name="T11" fmla="*/ 114 h 171"/>
                <a:gd name="T12" fmla="*/ 39 w 148"/>
                <a:gd name="T13" fmla="*/ 156 h 171"/>
                <a:gd name="T14" fmla="*/ 77 w 148"/>
                <a:gd name="T15" fmla="*/ 171 h 171"/>
                <a:gd name="T16" fmla="*/ 114 w 148"/>
                <a:gd name="T17" fmla="*/ 148 h 171"/>
                <a:gd name="T18" fmla="*/ 148 w 148"/>
                <a:gd name="T19" fmla="*/ 106 h 171"/>
                <a:gd name="T20" fmla="*/ 137 w 148"/>
                <a:gd name="T21" fmla="*/ 73 h 171"/>
                <a:gd name="T22" fmla="*/ 110 w 148"/>
                <a:gd name="T23" fmla="*/ 38 h 171"/>
                <a:gd name="T24" fmla="*/ 110 w 148"/>
                <a:gd name="T25" fmla="*/ 38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8" h="171">
                  <a:moveTo>
                    <a:pt x="110" y="38"/>
                  </a:moveTo>
                  <a:lnTo>
                    <a:pt x="83" y="0"/>
                  </a:lnTo>
                  <a:lnTo>
                    <a:pt x="50" y="0"/>
                  </a:lnTo>
                  <a:lnTo>
                    <a:pt x="19" y="34"/>
                  </a:lnTo>
                  <a:lnTo>
                    <a:pt x="0" y="77"/>
                  </a:lnTo>
                  <a:lnTo>
                    <a:pt x="23" y="114"/>
                  </a:lnTo>
                  <a:lnTo>
                    <a:pt x="39" y="156"/>
                  </a:lnTo>
                  <a:lnTo>
                    <a:pt x="77" y="171"/>
                  </a:lnTo>
                  <a:lnTo>
                    <a:pt x="114" y="148"/>
                  </a:lnTo>
                  <a:lnTo>
                    <a:pt x="148" y="106"/>
                  </a:lnTo>
                  <a:lnTo>
                    <a:pt x="137" y="73"/>
                  </a:lnTo>
                  <a:lnTo>
                    <a:pt x="110" y="38"/>
                  </a:lnTo>
                  <a:lnTo>
                    <a:pt x="110" y="38"/>
                  </a:ln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4" name="Freeform 14"/>
            <p:cNvSpPr>
              <a:spLocks/>
            </p:cNvSpPr>
            <p:nvPr/>
          </p:nvSpPr>
          <p:spPr bwMode="auto">
            <a:xfrm>
              <a:off x="2772" y="3652"/>
              <a:ext cx="597" cy="237"/>
            </a:xfrm>
            <a:custGeom>
              <a:avLst/>
              <a:gdLst>
                <a:gd name="T0" fmla="*/ 63 w 1195"/>
                <a:gd name="T1" fmla="*/ 412 h 475"/>
                <a:gd name="T2" fmla="*/ 37 w 1195"/>
                <a:gd name="T3" fmla="*/ 354 h 475"/>
                <a:gd name="T4" fmla="*/ 15 w 1195"/>
                <a:gd name="T5" fmla="*/ 290 h 475"/>
                <a:gd name="T6" fmla="*/ 5 w 1195"/>
                <a:gd name="T7" fmla="*/ 233 h 475"/>
                <a:gd name="T8" fmla="*/ 0 w 1195"/>
                <a:gd name="T9" fmla="*/ 164 h 475"/>
                <a:gd name="T10" fmla="*/ 15 w 1195"/>
                <a:gd name="T11" fmla="*/ 111 h 475"/>
                <a:gd name="T12" fmla="*/ 47 w 1195"/>
                <a:gd name="T13" fmla="*/ 64 h 475"/>
                <a:gd name="T14" fmla="*/ 105 w 1195"/>
                <a:gd name="T15" fmla="*/ 43 h 475"/>
                <a:gd name="T16" fmla="*/ 147 w 1195"/>
                <a:gd name="T17" fmla="*/ 17 h 475"/>
                <a:gd name="T18" fmla="*/ 211 w 1195"/>
                <a:gd name="T19" fmla="*/ 0 h 475"/>
                <a:gd name="T20" fmla="*/ 284 w 1195"/>
                <a:gd name="T21" fmla="*/ 11 h 475"/>
                <a:gd name="T22" fmla="*/ 358 w 1195"/>
                <a:gd name="T23" fmla="*/ 32 h 475"/>
                <a:gd name="T24" fmla="*/ 415 w 1195"/>
                <a:gd name="T25" fmla="*/ 43 h 475"/>
                <a:gd name="T26" fmla="*/ 479 w 1195"/>
                <a:gd name="T27" fmla="*/ 106 h 475"/>
                <a:gd name="T28" fmla="*/ 564 w 1195"/>
                <a:gd name="T29" fmla="*/ 159 h 475"/>
                <a:gd name="T30" fmla="*/ 678 w 1195"/>
                <a:gd name="T31" fmla="*/ 223 h 475"/>
                <a:gd name="T32" fmla="*/ 742 w 1195"/>
                <a:gd name="T33" fmla="*/ 253 h 475"/>
                <a:gd name="T34" fmla="*/ 774 w 1195"/>
                <a:gd name="T35" fmla="*/ 216 h 475"/>
                <a:gd name="T36" fmla="*/ 758 w 1195"/>
                <a:gd name="T37" fmla="*/ 154 h 475"/>
                <a:gd name="T38" fmla="*/ 705 w 1195"/>
                <a:gd name="T39" fmla="*/ 122 h 475"/>
                <a:gd name="T40" fmla="*/ 721 w 1195"/>
                <a:gd name="T41" fmla="*/ 90 h 475"/>
                <a:gd name="T42" fmla="*/ 763 w 1195"/>
                <a:gd name="T43" fmla="*/ 74 h 475"/>
                <a:gd name="T44" fmla="*/ 827 w 1195"/>
                <a:gd name="T45" fmla="*/ 54 h 475"/>
                <a:gd name="T46" fmla="*/ 879 w 1195"/>
                <a:gd name="T47" fmla="*/ 48 h 475"/>
                <a:gd name="T48" fmla="*/ 937 w 1195"/>
                <a:gd name="T49" fmla="*/ 59 h 475"/>
                <a:gd name="T50" fmla="*/ 1000 w 1195"/>
                <a:gd name="T51" fmla="*/ 90 h 475"/>
                <a:gd name="T52" fmla="*/ 1058 w 1195"/>
                <a:gd name="T53" fmla="*/ 132 h 475"/>
                <a:gd name="T54" fmla="*/ 1085 w 1195"/>
                <a:gd name="T55" fmla="*/ 179 h 475"/>
                <a:gd name="T56" fmla="*/ 1110 w 1195"/>
                <a:gd name="T57" fmla="*/ 238 h 475"/>
                <a:gd name="T58" fmla="*/ 1132 w 1195"/>
                <a:gd name="T59" fmla="*/ 280 h 475"/>
                <a:gd name="T60" fmla="*/ 1169 w 1195"/>
                <a:gd name="T61" fmla="*/ 322 h 475"/>
                <a:gd name="T62" fmla="*/ 1195 w 1195"/>
                <a:gd name="T63" fmla="*/ 401 h 475"/>
                <a:gd name="T64" fmla="*/ 1090 w 1195"/>
                <a:gd name="T65" fmla="*/ 427 h 475"/>
                <a:gd name="T66" fmla="*/ 879 w 1195"/>
                <a:gd name="T67" fmla="*/ 444 h 475"/>
                <a:gd name="T68" fmla="*/ 526 w 1195"/>
                <a:gd name="T69" fmla="*/ 454 h 475"/>
                <a:gd name="T70" fmla="*/ 274 w 1195"/>
                <a:gd name="T71" fmla="*/ 475 h 475"/>
                <a:gd name="T72" fmla="*/ 110 w 1195"/>
                <a:gd name="T73" fmla="*/ 464 h 475"/>
                <a:gd name="T74" fmla="*/ 63 w 1195"/>
                <a:gd name="T75" fmla="*/ 412 h 475"/>
                <a:gd name="T76" fmla="*/ 63 w 1195"/>
                <a:gd name="T77" fmla="*/ 412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95" h="475">
                  <a:moveTo>
                    <a:pt x="63" y="412"/>
                  </a:moveTo>
                  <a:lnTo>
                    <a:pt x="37" y="354"/>
                  </a:lnTo>
                  <a:lnTo>
                    <a:pt x="15" y="290"/>
                  </a:lnTo>
                  <a:lnTo>
                    <a:pt x="5" y="233"/>
                  </a:lnTo>
                  <a:lnTo>
                    <a:pt x="0" y="164"/>
                  </a:lnTo>
                  <a:lnTo>
                    <a:pt x="15" y="111"/>
                  </a:lnTo>
                  <a:lnTo>
                    <a:pt x="47" y="64"/>
                  </a:lnTo>
                  <a:lnTo>
                    <a:pt x="105" y="43"/>
                  </a:lnTo>
                  <a:lnTo>
                    <a:pt x="147" y="17"/>
                  </a:lnTo>
                  <a:lnTo>
                    <a:pt x="211" y="0"/>
                  </a:lnTo>
                  <a:lnTo>
                    <a:pt x="284" y="11"/>
                  </a:lnTo>
                  <a:lnTo>
                    <a:pt x="358" y="32"/>
                  </a:lnTo>
                  <a:lnTo>
                    <a:pt x="415" y="43"/>
                  </a:lnTo>
                  <a:lnTo>
                    <a:pt x="479" y="106"/>
                  </a:lnTo>
                  <a:lnTo>
                    <a:pt x="564" y="159"/>
                  </a:lnTo>
                  <a:lnTo>
                    <a:pt x="678" y="223"/>
                  </a:lnTo>
                  <a:lnTo>
                    <a:pt x="742" y="253"/>
                  </a:lnTo>
                  <a:lnTo>
                    <a:pt x="774" y="216"/>
                  </a:lnTo>
                  <a:lnTo>
                    <a:pt x="758" y="154"/>
                  </a:lnTo>
                  <a:lnTo>
                    <a:pt x="705" y="122"/>
                  </a:lnTo>
                  <a:lnTo>
                    <a:pt x="721" y="90"/>
                  </a:lnTo>
                  <a:lnTo>
                    <a:pt x="763" y="74"/>
                  </a:lnTo>
                  <a:lnTo>
                    <a:pt x="827" y="54"/>
                  </a:lnTo>
                  <a:lnTo>
                    <a:pt x="879" y="48"/>
                  </a:lnTo>
                  <a:lnTo>
                    <a:pt x="937" y="59"/>
                  </a:lnTo>
                  <a:lnTo>
                    <a:pt x="1000" y="90"/>
                  </a:lnTo>
                  <a:lnTo>
                    <a:pt x="1058" y="132"/>
                  </a:lnTo>
                  <a:lnTo>
                    <a:pt x="1085" y="179"/>
                  </a:lnTo>
                  <a:lnTo>
                    <a:pt x="1110" y="238"/>
                  </a:lnTo>
                  <a:lnTo>
                    <a:pt x="1132" y="280"/>
                  </a:lnTo>
                  <a:lnTo>
                    <a:pt x="1169" y="322"/>
                  </a:lnTo>
                  <a:lnTo>
                    <a:pt x="1195" y="401"/>
                  </a:lnTo>
                  <a:lnTo>
                    <a:pt x="1090" y="427"/>
                  </a:lnTo>
                  <a:lnTo>
                    <a:pt x="879" y="444"/>
                  </a:lnTo>
                  <a:lnTo>
                    <a:pt x="526" y="454"/>
                  </a:lnTo>
                  <a:lnTo>
                    <a:pt x="274" y="475"/>
                  </a:lnTo>
                  <a:lnTo>
                    <a:pt x="110" y="464"/>
                  </a:lnTo>
                  <a:lnTo>
                    <a:pt x="63" y="412"/>
                  </a:lnTo>
                  <a:lnTo>
                    <a:pt x="63" y="412"/>
                  </a:lnTo>
                  <a:close/>
                </a:path>
              </a:pathLst>
            </a:custGeom>
            <a:solidFill>
              <a:srgbClr val="D8F2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5" name="Freeform 15"/>
            <p:cNvSpPr>
              <a:spLocks/>
            </p:cNvSpPr>
            <p:nvPr/>
          </p:nvSpPr>
          <p:spPr bwMode="auto">
            <a:xfrm>
              <a:off x="2696" y="3092"/>
              <a:ext cx="767" cy="578"/>
            </a:xfrm>
            <a:custGeom>
              <a:avLst/>
              <a:gdLst>
                <a:gd name="T0" fmla="*/ 1134 w 1533"/>
                <a:gd name="T1" fmla="*/ 0 h 1156"/>
                <a:gd name="T2" fmla="*/ 1167 w 1533"/>
                <a:gd name="T3" fmla="*/ 16 h 1156"/>
                <a:gd name="T4" fmla="*/ 1222 w 1533"/>
                <a:gd name="T5" fmla="*/ 74 h 1156"/>
                <a:gd name="T6" fmla="*/ 1307 w 1533"/>
                <a:gd name="T7" fmla="*/ 164 h 1156"/>
                <a:gd name="T8" fmla="*/ 1360 w 1533"/>
                <a:gd name="T9" fmla="*/ 201 h 1156"/>
                <a:gd name="T10" fmla="*/ 1426 w 1533"/>
                <a:gd name="T11" fmla="*/ 293 h 1156"/>
                <a:gd name="T12" fmla="*/ 1481 w 1533"/>
                <a:gd name="T13" fmla="*/ 367 h 1156"/>
                <a:gd name="T14" fmla="*/ 1518 w 1533"/>
                <a:gd name="T15" fmla="*/ 437 h 1156"/>
                <a:gd name="T16" fmla="*/ 1533 w 1533"/>
                <a:gd name="T17" fmla="*/ 501 h 1156"/>
                <a:gd name="T18" fmla="*/ 1533 w 1533"/>
                <a:gd name="T19" fmla="*/ 564 h 1156"/>
                <a:gd name="T20" fmla="*/ 1522 w 1533"/>
                <a:gd name="T21" fmla="*/ 620 h 1156"/>
                <a:gd name="T22" fmla="*/ 1510 w 1533"/>
                <a:gd name="T23" fmla="*/ 686 h 1156"/>
                <a:gd name="T24" fmla="*/ 1500 w 1533"/>
                <a:gd name="T25" fmla="*/ 723 h 1156"/>
                <a:gd name="T26" fmla="*/ 1481 w 1533"/>
                <a:gd name="T27" fmla="*/ 653 h 1156"/>
                <a:gd name="T28" fmla="*/ 1471 w 1533"/>
                <a:gd name="T29" fmla="*/ 694 h 1156"/>
                <a:gd name="T30" fmla="*/ 1440 w 1533"/>
                <a:gd name="T31" fmla="*/ 624 h 1156"/>
                <a:gd name="T32" fmla="*/ 1418 w 1533"/>
                <a:gd name="T33" fmla="*/ 542 h 1156"/>
                <a:gd name="T34" fmla="*/ 1418 w 1533"/>
                <a:gd name="T35" fmla="*/ 630 h 1156"/>
                <a:gd name="T36" fmla="*/ 1403 w 1533"/>
                <a:gd name="T37" fmla="*/ 690 h 1156"/>
                <a:gd name="T38" fmla="*/ 1378 w 1533"/>
                <a:gd name="T39" fmla="*/ 727 h 1156"/>
                <a:gd name="T40" fmla="*/ 1329 w 1533"/>
                <a:gd name="T41" fmla="*/ 764 h 1156"/>
                <a:gd name="T42" fmla="*/ 1284 w 1533"/>
                <a:gd name="T43" fmla="*/ 805 h 1156"/>
                <a:gd name="T44" fmla="*/ 1225 w 1533"/>
                <a:gd name="T45" fmla="*/ 856 h 1156"/>
                <a:gd name="T46" fmla="*/ 1188 w 1533"/>
                <a:gd name="T47" fmla="*/ 879 h 1156"/>
                <a:gd name="T48" fmla="*/ 1196 w 1533"/>
                <a:gd name="T49" fmla="*/ 779 h 1156"/>
                <a:gd name="T50" fmla="*/ 1167 w 1533"/>
                <a:gd name="T51" fmla="*/ 850 h 1156"/>
                <a:gd name="T52" fmla="*/ 1144 w 1533"/>
                <a:gd name="T53" fmla="*/ 908 h 1156"/>
                <a:gd name="T54" fmla="*/ 1122 w 1533"/>
                <a:gd name="T55" fmla="*/ 953 h 1156"/>
                <a:gd name="T56" fmla="*/ 1111 w 1533"/>
                <a:gd name="T57" fmla="*/ 1002 h 1156"/>
                <a:gd name="T58" fmla="*/ 1059 w 1533"/>
                <a:gd name="T59" fmla="*/ 1008 h 1156"/>
                <a:gd name="T60" fmla="*/ 1026 w 1533"/>
                <a:gd name="T61" fmla="*/ 961 h 1156"/>
                <a:gd name="T62" fmla="*/ 974 w 1533"/>
                <a:gd name="T63" fmla="*/ 945 h 1156"/>
                <a:gd name="T64" fmla="*/ 570 w 1533"/>
                <a:gd name="T65" fmla="*/ 1138 h 1156"/>
                <a:gd name="T66" fmla="*/ 533 w 1533"/>
                <a:gd name="T67" fmla="*/ 1119 h 1156"/>
                <a:gd name="T68" fmla="*/ 492 w 1533"/>
                <a:gd name="T69" fmla="*/ 1142 h 1156"/>
                <a:gd name="T70" fmla="*/ 486 w 1533"/>
                <a:gd name="T71" fmla="*/ 1101 h 1156"/>
                <a:gd name="T72" fmla="*/ 463 w 1533"/>
                <a:gd name="T73" fmla="*/ 1119 h 1156"/>
                <a:gd name="T74" fmla="*/ 418 w 1533"/>
                <a:gd name="T75" fmla="*/ 1119 h 1156"/>
                <a:gd name="T76" fmla="*/ 363 w 1533"/>
                <a:gd name="T77" fmla="*/ 1134 h 1156"/>
                <a:gd name="T78" fmla="*/ 281 w 1533"/>
                <a:gd name="T79" fmla="*/ 1156 h 1156"/>
                <a:gd name="T80" fmla="*/ 237 w 1533"/>
                <a:gd name="T81" fmla="*/ 1131 h 1156"/>
                <a:gd name="T82" fmla="*/ 174 w 1533"/>
                <a:gd name="T83" fmla="*/ 1134 h 1156"/>
                <a:gd name="T84" fmla="*/ 104 w 1533"/>
                <a:gd name="T85" fmla="*/ 1138 h 1156"/>
                <a:gd name="T86" fmla="*/ 45 w 1533"/>
                <a:gd name="T87" fmla="*/ 1146 h 1156"/>
                <a:gd name="T88" fmla="*/ 0 w 1533"/>
                <a:gd name="T89" fmla="*/ 1146 h 1156"/>
                <a:gd name="T90" fmla="*/ 0 w 1533"/>
                <a:gd name="T91" fmla="*/ 1057 h 1156"/>
                <a:gd name="T92" fmla="*/ 22 w 1533"/>
                <a:gd name="T93" fmla="*/ 986 h 1156"/>
                <a:gd name="T94" fmla="*/ 67 w 1533"/>
                <a:gd name="T95" fmla="*/ 860 h 1156"/>
                <a:gd name="T96" fmla="*/ 156 w 1533"/>
                <a:gd name="T97" fmla="*/ 242 h 1156"/>
                <a:gd name="T98" fmla="*/ 1134 w 1533"/>
                <a:gd name="T99" fmla="*/ 0 h 1156"/>
                <a:gd name="T100" fmla="*/ 1134 w 1533"/>
                <a:gd name="T101" fmla="*/ 0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33" h="1156">
                  <a:moveTo>
                    <a:pt x="1134" y="0"/>
                  </a:moveTo>
                  <a:lnTo>
                    <a:pt x="1167" y="16"/>
                  </a:lnTo>
                  <a:lnTo>
                    <a:pt x="1222" y="74"/>
                  </a:lnTo>
                  <a:lnTo>
                    <a:pt x="1307" y="164"/>
                  </a:lnTo>
                  <a:lnTo>
                    <a:pt x="1360" y="201"/>
                  </a:lnTo>
                  <a:lnTo>
                    <a:pt x="1426" y="293"/>
                  </a:lnTo>
                  <a:lnTo>
                    <a:pt x="1481" y="367"/>
                  </a:lnTo>
                  <a:lnTo>
                    <a:pt x="1518" y="437"/>
                  </a:lnTo>
                  <a:lnTo>
                    <a:pt x="1533" y="501"/>
                  </a:lnTo>
                  <a:lnTo>
                    <a:pt x="1533" y="564"/>
                  </a:lnTo>
                  <a:lnTo>
                    <a:pt x="1522" y="620"/>
                  </a:lnTo>
                  <a:lnTo>
                    <a:pt x="1510" y="686"/>
                  </a:lnTo>
                  <a:lnTo>
                    <a:pt x="1500" y="723"/>
                  </a:lnTo>
                  <a:lnTo>
                    <a:pt x="1481" y="653"/>
                  </a:lnTo>
                  <a:lnTo>
                    <a:pt x="1471" y="694"/>
                  </a:lnTo>
                  <a:lnTo>
                    <a:pt x="1440" y="624"/>
                  </a:lnTo>
                  <a:lnTo>
                    <a:pt x="1418" y="542"/>
                  </a:lnTo>
                  <a:lnTo>
                    <a:pt x="1418" y="630"/>
                  </a:lnTo>
                  <a:lnTo>
                    <a:pt x="1403" y="690"/>
                  </a:lnTo>
                  <a:lnTo>
                    <a:pt x="1378" y="727"/>
                  </a:lnTo>
                  <a:lnTo>
                    <a:pt x="1329" y="764"/>
                  </a:lnTo>
                  <a:lnTo>
                    <a:pt x="1284" y="805"/>
                  </a:lnTo>
                  <a:lnTo>
                    <a:pt x="1225" y="856"/>
                  </a:lnTo>
                  <a:lnTo>
                    <a:pt x="1188" y="879"/>
                  </a:lnTo>
                  <a:lnTo>
                    <a:pt x="1196" y="779"/>
                  </a:lnTo>
                  <a:lnTo>
                    <a:pt x="1167" y="850"/>
                  </a:lnTo>
                  <a:lnTo>
                    <a:pt x="1144" y="908"/>
                  </a:lnTo>
                  <a:lnTo>
                    <a:pt x="1122" y="953"/>
                  </a:lnTo>
                  <a:lnTo>
                    <a:pt x="1111" y="1002"/>
                  </a:lnTo>
                  <a:lnTo>
                    <a:pt x="1059" y="1008"/>
                  </a:lnTo>
                  <a:lnTo>
                    <a:pt x="1026" y="961"/>
                  </a:lnTo>
                  <a:lnTo>
                    <a:pt x="974" y="945"/>
                  </a:lnTo>
                  <a:lnTo>
                    <a:pt x="570" y="1138"/>
                  </a:lnTo>
                  <a:lnTo>
                    <a:pt x="533" y="1119"/>
                  </a:lnTo>
                  <a:lnTo>
                    <a:pt x="492" y="1142"/>
                  </a:lnTo>
                  <a:lnTo>
                    <a:pt x="486" y="1101"/>
                  </a:lnTo>
                  <a:lnTo>
                    <a:pt x="463" y="1119"/>
                  </a:lnTo>
                  <a:lnTo>
                    <a:pt x="418" y="1119"/>
                  </a:lnTo>
                  <a:lnTo>
                    <a:pt x="363" y="1134"/>
                  </a:lnTo>
                  <a:lnTo>
                    <a:pt x="281" y="1156"/>
                  </a:lnTo>
                  <a:lnTo>
                    <a:pt x="237" y="1131"/>
                  </a:lnTo>
                  <a:lnTo>
                    <a:pt x="174" y="1134"/>
                  </a:lnTo>
                  <a:lnTo>
                    <a:pt x="104" y="1138"/>
                  </a:lnTo>
                  <a:lnTo>
                    <a:pt x="45" y="1146"/>
                  </a:lnTo>
                  <a:lnTo>
                    <a:pt x="0" y="1146"/>
                  </a:lnTo>
                  <a:lnTo>
                    <a:pt x="0" y="1057"/>
                  </a:lnTo>
                  <a:lnTo>
                    <a:pt x="22" y="986"/>
                  </a:lnTo>
                  <a:lnTo>
                    <a:pt x="67" y="860"/>
                  </a:lnTo>
                  <a:lnTo>
                    <a:pt x="156" y="242"/>
                  </a:lnTo>
                  <a:lnTo>
                    <a:pt x="1134" y="0"/>
                  </a:lnTo>
                  <a:lnTo>
                    <a:pt x="1134" y="0"/>
                  </a:lnTo>
                  <a:close/>
                </a:path>
              </a:pathLst>
            </a:custGeom>
            <a:solidFill>
              <a:srgbClr val="CCA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6" name="Freeform 16"/>
            <p:cNvSpPr>
              <a:spLocks/>
            </p:cNvSpPr>
            <p:nvPr/>
          </p:nvSpPr>
          <p:spPr bwMode="auto">
            <a:xfrm>
              <a:off x="2848" y="3007"/>
              <a:ext cx="457" cy="789"/>
            </a:xfrm>
            <a:custGeom>
              <a:avLst/>
              <a:gdLst>
                <a:gd name="T0" fmla="*/ 525 w 914"/>
                <a:gd name="T1" fmla="*/ 0 h 1578"/>
                <a:gd name="T2" fmla="*/ 662 w 914"/>
                <a:gd name="T3" fmla="*/ 39 h 1578"/>
                <a:gd name="T4" fmla="*/ 752 w 914"/>
                <a:gd name="T5" fmla="*/ 84 h 1578"/>
                <a:gd name="T6" fmla="*/ 814 w 914"/>
                <a:gd name="T7" fmla="*/ 148 h 1578"/>
                <a:gd name="T8" fmla="*/ 870 w 914"/>
                <a:gd name="T9" fmla="*/ 284 h 1578"/>
                <a:gd name="T10" fmla="*/ 914 w 914"/>
                <a:gd name="T11" fmla="*/ 485 h 1578"/>
                <a:gd name="T12" fmla="*/ 896 w 914"/>
                <a:gd name="T13" fmla="*/ 688 h 1578"/>
                <a:gd name="T14" fmla="*/ 826 w 914"/>
                <a:gd name="T15" fmla="*/ 844 h 1578"/>
                <a:gd name="T16" fmla="*/ 740 w 914"/>
                <a:gd name="T17" fmla="*/ 982 h 1578"/>
                <a:gd name="T18" fmla="*/ 685 w 914"/>
                <a:gd name="T19" fmla="*/ 1085 h 1578"/>
                <a:gd name="T20" fmla="*/ 666 w 914"/>
                <a:gd name="T21" fmla="*/ 1140 h 1578"/>
                <a:gd name="T22" fmla="*/ 621 w 914"/>
                <a:gd name="T23" fmla="*/ 1214 h 1578"/>
                <a:gd name="T24" fmla="*/ 563 w 914"/>
                <a:gd name="T25" fmla="*/ 1266 h 1578"/>
                <a:gd name="T26" fmla="*/ 525 w 914"/>
                <a:gd name="T27" fmla="*/ 1300 h 1578"/>
                <a:gd name="T28" fmla="*/ 508 w 914"/>
                <a:gd name="T29" fmla="*/ 1370 h 1578"/>
                <a:gd name="T30" fmla="*/ 547 w 914"/>
                <a:gd name="T31" fmla="*/ 1389 h 1578"/>
                <a:gd name="T32" fmla="*/ 592 w 914"/>
                <a:gd name="T33" fmla="*/ 1393 h 1578"/>
                <a:gd name="T34" fmla="*/ 655 w 914"/>
                <a:gd name="T35" fmla="*/ 1463 h 1578"/>
                <a:gd name="T36" fmla="*/ 666 w 914"/>
                <a:gd name="T37" fmla="*/ 1514 h 1578"/>
                <a:gd name="T38" fmla="*/ 648 w 914"/>
                <a:gd name="T39" fmla="*/ 1570 h 1578"/>
                <a:gd name="T40" fmla="*/ 615 w 914"/>
                <a:gd name="T41" fmla="*/ 1578 h 1578"/>
                <a:gd name="T42" fmla="*/ 510 w 914"/>
                <a:gd name="T43" fmla="*/ 1549 h 1578"/>
                <a:gd name="T44" fmla="*/ 414 w 914"/>
                <a:gd name="T45" fmla="*/ 1508 h 1578"/>
                <a:gd name="T46" fmla="*/ 319 w 914"/>
                <a:gd name="T47" fmla="*/ 1455 h 1578"/>
                <a:gd name="T48" fmla="*/ 270 w 914"/>
                <a:gd name="T49" fmla="*/ 1411 h 1578"/>
                <a:gd name="T50" fmla="*/ 237 w 914"/>
                <a:gd name="T51" fmla="*/ 1374 h 1578"/>
                <a:gd name="T52" fmla="*/ 237 w 914"/>
                <a:gd name="T53" fmla="*/ 1340 h 1578"/>
                <a:gd name="T54" fmla="*/ 248 w 914"/>
                <a:gd name="T55" fmla="*/ 1274 h 1578"/>
                <a:gd name="T56" fmla="*/ 255 w 914"/>
                <a:gd name="T57" fmla="*/ 1204 h 1578"/>
                <a:gd name="T58" fmla="*/ 126 w 914"/>
                <a:gd name="T59" fmla="*/ 1052 h 1578"/>
                <a:gd name="T60" fmla="*/ 38 w 914"/>
                <a:gd name="T61" fmla="*/ 867 h 1578"/>
                <a:gd name="T62" fmla="*/ 0 w 914"/>
                <a:gd name="T63" fmla="*/ 752 h 1578"/>
                <a:gd name="T64" fmla="*/ 67 w 914"/>
                <a:gd name="T65" fmla="*/ 696 h 1578"/>
                <a:gd name="T66" fmla="*/ 126 w 914"/>
                <a:gd name="T67" fmla="*/ 563 h 1578"/>
                <a:gd name="T68" fmla="*/ 167 w 914"/>
                <a:gd name="T69" fmla="*/ 473 h 1578"/>
                <a:gd name="T70" fmla="*/ 207 w 914"/>
                <a:gd name="T71" fmla="*/ 381 h 1578"/>
                <a:gd name="T72" fmla="*/ 170 w 914"/>
                <a:gd name="T73" fmla="*/ 284 h 1578"/>
                <a:gd name="T74" fmla="*/ 389 w 914"/>
                <a:gd name="T75" fmla="*/ 84 h 1578"/>
                <a:gd name="T76" fmla="*/ 525 w 914"/>
                <a:gd name="T77" fmla="*/ 0 h 1578"/>
                <a:gd name="T78" fmla="*/ 525 w 914"/>
                <a:gd name="T79" fmla="*/ 0 h 1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14" h="1578">
                  <a:moveTo>
                    <a:pt x="525" y="0"/>
                  </a:moveTo>
                  <a:lnTo>
                    <a:pt x="662" y="39"/>
                  </a:lnTo>
                  <a:lnTo>
                    <a:pt x="752" y="84"/>
                  </a:lnTo>
                  <a:lnTo>
                    <a:pt x="814" y="148"/>
                  </a:lnTo>
                  <a:lnTo>
                    <a:pt x="870" y="284"/>
                  </a:lnTo>
                  <a:lnTo>
                    <a:pt x="914" y="485"/>
                  </a:lnTo>
                  <a:lnTo>
                    <a:pt x="896" y="688"/>
                  </a:lnTo>
                  <a:lnTo>
                    <a:pt x="826" y="844"/>
                  </a:lnTo>
                  <a:lnTo>
                    <a:pt x="740" y="982"/>
                  </a:lnTo>
                  <a:lnTo>
                    <a:pt x="685" y="1085"/>
                  </a:lnTo>
                  <a:lnTo>
                    <a:pt x="666" y="1140"/>
                  </a:lnTo>
                  <a:lnTo>
                    <a:pt x="621" y="1214"/>
                  </a:lnTo>
                  <a:lnTo>
                    <a:pt x="563" y="1266"/>
                  </a:lnTo>
                  <a:lnTo>
                    <a:pt x="525" y="1300"/>
                  </a:lnTo>
                  <a:lnTo>
                    <a:pt x="508" y="1370"/>
                  </a:lnTo>
                  <a:lnTo>
                    <a:pt x="547" y="1389"/>
                  </a:lnTo>
                  <a:lnTo>
                    <a:pt x="592" y="1393"/>
                  </a:lnTo>
                  <a:lnTo>
                    <a:pt x="655" y="1463"/>
                  </a:lnTo>
                  <a:lnTo>
                    <a:pt x="666" y="1514"/>
                  </a:lnTo>
                  <a:lnTo>
                    <a:pt x="648" y="1570"/>
                  </a:lnTo>
                  <a:lnTo>
                    <a:pt x="615" y="1578"/>
                  </a:lnTo>
                  <a:lnTo>
                    <a:pt x="510" y="1549"/>
                  </a:lnTo>
                  <a:lnTo>
                    <a:pt x="414" y="1508"/>
                  </a:lnTo>
                  <a:lnTo>
                    <a:pt x="319" y="1455"/>
                  </a:lnTo>
                  <a:lnTo>
                    <a:pt x="270" y="1411"/>
                  </a:lnTo>
                  <a:lnTo>
                    <a:pt x="237" y="1374"/>
                  </a:lnTo>
                  <a:lnTo>
                    <a:pt x="237" y="1340"/>
                  </a:lnTo>
                  <a:lnTo>
                    <a:pt x="248" y="1274"/>
                  </a:lnTo>
                  <a:lnTo>
                    <a:pt x="255" y="1204"/>
                  </a:lnTo>
                  <a:lnTo>
                    <a:pt x="126" y="1052"/>
                  </a:lnTo>
                  <a:lnTo>
                    <a:pt x="38" y="867"/>
                  </a:lnTo>
                  <a:lnTo>
                    <a:pt x="0" y="752"/>
                  </a:lnTo>
                  <a:lnTo>
                    <a:pt x="67" y="696"/>
                  </a:lnTo>
                  <a:lnTo>
                    <a:pt x="126" y="563"/>
                  </a:lnTo>
                  <a:lnTo>
                    <a:pt x="167" y="473"/>
                  </a:lnTo>
                  <a:lnTo>
                    <a:pt x="207" y="381"/>
                  </a:lnTo>
                  <a:lnTo>
                    <a:pt x="170" y="284"/>
                  </a:lnTo>
                  <a:lnTo>
                    <a:pt x="389" y="84"/>
                  </a:lnTo>
                  <a:lnTo>
                    <a:pt x="525" y="0"/>
                  </a:lnTo>
                  <a:lnTo>
                    <a:pt x="525" y="0"/>
                  </a:lnTo>
                  <a:close/>
                </a:path>
              </a:pathLst>
            </a:custGeom>
            <a:solidFill>
              <a:srgbClr val="FFE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7" name="Freeform 17"/>
            <p:cNvSpPr>
              <a:spLocks/>
            </p:cNvSpPr>
            <p:nvPr/>
          </p:nvSpPr>
          <p:spPr bwMode="auto">
            <a:xfrm>
              <a:off x="2609" y="3214"/>
              <a:ext cx="202" cy="378"/>
            </a:xfrm>
            <a:custGeom>
              <a:avLst/>
              <a:gdLst>
                <a:gd name="T0" fmla="*/ 255 w 402"/>
                <a:gd name="T1" fmla="*/ 43 h 756"/>
                <a:gd name="T2" fmla="*/ 181 w 402"/>
                <a:gd name="T3" fmla="*/ 14 h 756"/>
                <a:gd name="T4" fmla="*/ 129 w 402"/>
                <a:gd name="T5" fmla="*/ 0 h 756"/>
                <a:gd name="T6" fmla="*/ 107 w 402"/>
                <a:gd name="T7" fmla="*/ 2 h 756"/>
                <a:gd name="T8" fmla="*/ 84 w 402"/>
                <a:gd name="T9" fmla="*/ 29 h 756"/>
                <a:gd name="T10" fmla="*/ 70 w 402"/>
                <a:gd name="T11" fmla="*/ 74 h 756"/>
                <a:gd name="T12" fmla="*/ 58 w 402"/>
                <a:gd name="T13" fmla="*/ 125 h 756"/>
                <a:gd name="T14" fmla="*/ 43 w 402"/>
                <a:gd name="T15" fmla="*/ 181 h 756"/>
                <a:gd name="T16" fmla="*/ 55 w 402"/>
                <a:gd name="T17" fmla="*/ 218 h 756"/>
                <a:gd name="T18" fmla="*/ 117 w 402"/>
                <a:gd name="T19" fmla="*/ 232 h 756"/>
                <a:gd name="T20" fmla="*/ 191 w 402"/>
                <a:gd name="T21" fmla="*/ 273 h 756"/>
                <a:gd name="T22" fmla="*/ 225 w 402"/>
                <a:gd name="T23" fmla="*/ 263 h 756"/>
                <a:gd name="T24" fmla="*/ 195 w 402"/>
                <a:gd name="T25" fmla="*/ 296 h 756"/>
                <a:gd name="T26" fmla="*/ 177 w 402"/>
                <a:gd name="T27" fmla="*/ 325 h 756"/>
                <a:gd name="T28" fmla="*/ 133 w 402"/>
                <a:gd name="T29" fmla="*/ 362 h 756"/>
                <a:gd name="T30" fmla="*/ 96 w 402"/>
                <a:gd name="T31" fmla="*/ 395 h 756"/>
                <a:gd name="T32" fmla="*/ 62 w 402"/>
                <a:gd name="T33" fmla="*/ 433 h 756"/>
                <a:gd name="T34" fmla="*/ 25 w 402"/>
                <a:gd name="T35" fmla="*/ 477 h 756"/>
                <a:gd name="T36" fmla="*/ 10 w 402"/>
                <a:gd name="T37" fmla="*/ 530 h 756"/>
                <a:gd name="T38" fmla="*/ 0 w 402"/>
                <a:gd name="T39" fmla="*/ 581 h 756"/>
                <a:gd name="T40" fmla="*/ 0 w 402"/>
                <a:gd name="T41" fmla="*/ 637 h 756"/>
                <a:gd name="T42" fmla="*/ 25 w 402"/>
                <a:gd name="T43" fmla="*/ 662 h 756"/>
                <a:gd name="T44" fmla="*/ 96 w 402"/>
                <a:gd name="T45" fmla="*/ 699 h 756"/>
                <a:gd name="T46" fmla="*/ 147 w 402"/>
                <a:gd name="T47" fmla="*/ 752 h 756"/>
                <a:gd name="T48" fmla="*/ 199 w 402"/>
                <a:gd name="T49" fmla="*/ 748 h 756"/>
                <a:gd name="T50" fmla="*/ 195 w 402"/>
                <a:gd name="T51" fmla="*/ 692 h 756"/>
                <a:gd name="T52" fmla="*/ 203 w 402"/>
                <a:gd name="T53" fmla="*/ 577 h 756"/>
                <a:gd name="T54" fmla="*/ 221 w 402"/>
                <a:gd name="T55" fmla="*/ 674 h 756"/>
                <a:gd name="T56" fmla="*/ 273 w 402"/>
                <a:gd name="T57" fmla="*/ 699 h 756"/>
                <a:gd name="T58" fmla="*/ 322 w 402"/>
                <a:gd name="T59" fmla="*/ 733 h 756"/>
                <a:gd name="T60" fmla="*/ 373 w 402"/>
                <a:gd name="T61" fmla="*/ 756 h 756"/>
                <a:gd name="T62" fmla="*/ 402 w 402"/>
                <a:gd name="T63" fmla="*/ 740 h 756"/>
                <a:gd name="T64" fmla="*/ 380 w 402"/>
                <a:gd name="T65" fmla="*/ 688 h 756"/>
                <a:gd name="T66" fmla="*/ 355 w 402"/>
                <a:gd name="T67" fmla="*/ 600 h 756"/>
                <a:gd name="T68" fmla="*/ 343 w 402"/>
                <a:gd name="T69" fmla="*/ 536 h 756"/>
                <a:gd name="T70" fmla="*/ 347 w 402"/>
                <a:gd name="T71" fmla="*/ 485 h 756"/>
                <a:gd name="T72" fmla="*/ 359 w 402"/>
                <a:gd name="T73" fmla="*/ 421 h 756"/>
                <a:gd name="T74" fmla="*/ 377 w 402"/>
                <a:gd name="T75" fmla="*/ 343 h 756"/>
                <a:gd name="T76" fmla="*/ 373 w 402"/>
                <a:gd name="T77" fmla="*/ 288 h 756"/>
                <a:gd name="T78" fmla="*/ 355 w 402"/>
                <a:gd name="T79" fmla="*/ 232 h 756"/>
                <a:gd name="T80" fmla="*/ 318 w 402"/>
                <a:gd name="T81" fmla="*/ 169 h 756"/>
                <a:gd name="T82" fmla="*/ 255 w 402"/>
                <a:gd name="T83" fmla="*/ 43 h 756"/>
                <a:gd name="T84" fmla="*/ 255 w 402"/>
                <a:gd name="T85" fmla="*/ 43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02" h="756">
                  <a:moveTo>
                    <a:pt x="255" y="43"/>
                  </a:moveTo>
                  <a:lnTo>
                    <a:pt x="181" y="14"/>
                  </a:lnTo>
                  <a:lnTo>
                    <a:pt x="129" y="0"/>
                  </a:lnTo>
                  <a:lnTo>
                    <a:pt x="107" y="2"/>
                  </a:lnTo>
                  <a:lnTo>
                    <a:pt x="84" y="29"/>
                  </a:lnTo>
                  <a:lnTo>
                    <a:pt x="70" y="74"/>
                  </a:lnTo>
                  <a:lnTo>
                    <a:pt x="58" y="125"/>
                  </a:lnTo>
                  <a:lnTo>
                    <a:pt x="43" y="181"/>
                  </a:lnTo>
                  <a:lnTo>
                    <a:pt x="55" y="218"/>
                  </a:lnTo>
                  <a:lnTo>
                    <a:pt x="117" y="232"/>
                  </a:lnTo>
                  <a:lnTo>
                    <a:pt x="191" y="273"/>
                  </a:lnTo>
                  <a:lnTo>
                    <a:pt x="225" y="263"/>
                  </a:lnTo>
                  <a:lnTo>
                    <a:pt x="195" y="296"/>
                  </a:lnTo>
                  <a:lnTo>
                    <a:pt x="177" y="325"/>
                  </a:lnTo>
                  <a:lnTo>
                    <a:pt x="133" y="362"/>
                  </a:lnTo>
                  <a:lnTo>
                    <a:pt x="96" y="395"/>
                  </a:lnTo>
                  <a:lnTo>
                    <a:pt x="62" y="433"/>
                  </a:lnTo>
                  <a:lnTo>
                    <a:pt x="25" y="477"/>
                  </a:lnTo>
                  <a:lnTo>
                    <a:pt x="10" y="530"/>
                  </a:lnTo>
                  <a:lnTo>
                    <a:pt x="0" y="581"/>
                  </a:lnTo>
                  <a:lnTo>
                    <a:pt x="0" y="637"/>
                  </a:lnTo>
                  <a:lnTo>
                    <a:pt x="25" y="662"/>
                  </a:lnTo>
                  <a:lnTo>
                    <a:pt x="96" y="699"/>
                  </a:lnTo>
                  <a:lnTo>
                    <a:pt x="147" y="752"/>
                  </a:lnTo>
                  <a:lnTo>
                    <a:pt x="199" y="748"/>
                  </a:lnTo>
                  <a:lnTo>
                    <a:pt x="195" y="692"/>
                  </a:lnTo>
                  <a:lnTo>
                    <a:pt x="203" y="577"/>
                  </a:lnTo>
                  <a:lnTo>
                    <a:pt x="221" y="674"/>
                  </a:lnTo>
                  <a:lnTo>
                    <a:pt x="273" y="699"/>
                  </a:lnTo>
                  <a:lnTo>
                    <a:pt x="322" y="733"/>
                  </a:lnTo>
                  <a:lnTo>
                    <a:pt x="373" y="756"/>
                  </a:lnTo>
                  <a:lnTo>
                    <a:pt x="402" y="740"/>
                  </a:lnTo>
                  <a:lnTo>
                    <a:pt x="380" y="688"/>
                  </a:lnTo>
                  <a:lnTo>
                    <a:pt x="355" y="600"/>
                  </a:lnTo>
                  <a:lnTo>
                    <a:pt x="343" y="536"/>
                  </a:lnTo>
                  <a:lnTo>
                    <a:pt x="347" y="485"/>
                  </a:lnTo>
                  <a:lnTo>
                    <a:pt x="359" y="421"/>
                  </a:lnTo>
                  <a:lnTo>
                    <a:pt x="377" y="343"/>
                  </a:lnTo>
                  <a:lnTo>
                    <a:pt x="373" y="288"/>
                  </a:lnTo>
                  <a:lnTo>
                    <a:pt x="355" y="232"/>
                  </a:lnTo>
                  <a:lnTo>
                    <a:pt x="318" y="169"/>
                  </a:lnTo>
                  <a:lnTo>
                    <a:pt x="255" y="43"/>
                  </a:lnTo>
                  <a:lnTo>
                    <a:pt x="255" y="43"/>
                  </a:lnTo>
                  <a:close/>
                </a:path>
              </a:pathLst>
            </a:custGeom>
            <a:solidFill>
              <a:srgbClr val="FFF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8" name="Freeform 18"/>
            <p:cNvSpPr>
              <a:spLocks/>
            </p:cNvSpPr>
            <p:nvPr/>
          </p:nvSpPr>
          <p:spPr bwMode="auto">
            <a:xfrm>
              <a:off x="2690" y="2917"/>
              <a:ext cx="267" cy="477"/>
            </a:xfrm>
            <a:custGeom>
              <a:avLst/>
              <a:gdLst>
                <a:gd name="T0" fmla="*/ 56 w 533"/>
                <a:gd name="T1" fmla="*/ 385 h 952"/>
                <a:gd name="T2" fmla="*/ 19 w 533"/>
                <a:gd name="T3" fmla="*/ 341 h 952"/>
                <a:gd name="T4" fmla="*/ 0 w 533"/>
                <a:gd name="T5" fmla="*/ 296 h 952"/>
                <a:gd name="T6" fmla="*/ 15 w 533"/>
                <a:gd name="T7" fmla="*/ 274 h 952"/>
                <a:gd name="T8" fmla="*/ 0 w 533"/>
                <a:gd name="T9" fmla="*/ 230 h 952"/>
                <a:gd name="T10" fmla="*/ 25 w 533"/>
                <a:gd name="T11" fmla="*/ 218 h 952"/>
                <a:gd name="T12" fmla="*/ 25 w 533"/>
                <a:gd name="T13" fmla="*/ 175 h 952"/>
                <a:gd name="T14" fmla="*/ 52 w 533"/>
                <a:gd name="T15" fmla="*/ 159 h 952"/>
                <a:gd name="T16" fmla="*/ 66 w 533"/>
                <a:gd name="T17" fmla="*/ 101 h 952"/>
                <a:gd name="T18" fmla="*/ 103 w 533"/>
                <a:gd name="T19" fmla="*/ 89 h 952"/>
                <a:gd name="T20" fmla="*/ 133 w 533"/>
                <a:gd name="T21" fmla="*/ 52 h 952"/>
                <a:gd name="T22" fmla="*/ 174 w 533"/>
                <a:gd name="T23" fmla="*/ 48 h 952"/>
                <a:gd name="T24" fmla="*/ 204 w 533"/>
                <a:gd name="T25" fmla="*/ 23 h 952"/>
                <a:gd name="T26" fmla="*/ 238 w 533"/>
                <a:gd name="T27" fmla="*/ 7 h 952"/>
                <a:gd name="T28" fmla="*/ 277 w 533"/>
                <a:gd name="T29" fmla="*/ 0 h 952"/>
                <a:gd name="T30" fmla="*/ 304 w 533"/>
                <a:gd name="T31" fmla="*/ 15 h 952"/>
                <a:gd name="T32" fmla="*/ 341 w 533"/>
                <a:gd name="T33" fmla="*/ 27 h 952"/>
                <a:gd name="T34" fmla="*/ 353 w 533"/>
                <a:gd name="T35" fmla="*/ 56 h 952"/>
                <a:gd name="T36" fmla="*/ 382 w 533"/>
                <a:gd name="T37" fmla="*/ 70 h 952"/>
                <a:gd name="T38" fmla="*/ 392 w 533"/>
                <a:gd name="T39" fmla="*/ 97 h 952"/>
                <a:gd name="T40" fmla="*/ 522 w 533"/>
                <a:gd name="T41" fmla="*/ 516 h 952"/>
                <a:gd name="T42" fmla="*/ 533 w 533"/>
                <a:gd name="T43" fmla="*/ 571 h 952"/>
                <a:gd name="T44" fmla="*/ 515 w 533"/>
                <a:gd name="T45" fmla="*/ 594 h 952"/>
                <a:gd name="T46" fmla="*/ 511 w 533"/>
                <a:gd name="T47" fmla="*/ 649 h 952"/>
                <a:gd name="T48" fmla="*/ 489 w 533"/>
                <a:gd name="T49" fmla="*/ 674 h 952"/>
                <a:gd name="T50" fmla="*/ 497 w 533"/>
                <a:gd name="T51" fmla="*/ 748 h 952"/>
                <a:gd name="T52" fmla="*/ 474 w 533"/>
                <a:gd name="T53" fmla="*/ 820 h 952"/>
                <a:gd name="T54" fmla="*/ 433 w 533"/>
                <a:gd name="T55" fmla="*/ 890 h 952"/>
                <a:gd name="T56" fmla="*/ 378 w 533"/>
                <a:gd name="T57" fmla="*/ 941 h 952"/>
                <a:gd name="T58" fmla="*/ 300 w 533"/>
                <a:gd name="T59" fmla="*/ 952 h 952"/>
                <a:gd name="T60" fmla="*/ 163 w 533"/>
                <a:gd name="T61" fmla="*/ 785 h 952"/>
                <a:gd name="T62" fmla="*/ 82 w 533"/>
                <a:gd name="T63" fmla="*/ 615 h 952"/>
                <a:gd name="T64" fmla="*/ 52 w 533"/>
                <a:gd name="T65" fmla="*/ 452 h 952"/>
                <a:gd name="T66" fmla="*/ 56 w 533"/>
                <a:gd name="T67" fmla="*/ 385 h 952"/>
                <a:gd name="T68" fmla="*/ 56 w 533"/>
                <a:gd name="T69" fmla="*/ 385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33" h="952">
                  <a:moveTo>
                    <a:pt x="56" y="385"/>
                  </a:moveTo>
                  <a:lnTo>
                    <a:pt x="19" y="341"/>
                  </a:lnTo>
                  <a:lnTo>
                    <a:pt x="0" y="296"/>
                  </a:lnTo>
                  <a:lnTo>
                    <a:pt x="15" y="274"/>
                  </a:lnTo>
                  <a:lnTo>
                    <a:pt x="0" y="230"/>
                  </a:lnTo>
                  <a:lnTo>
                    <a:pt x="25" y="218"/>
                  </a:lnTo>
                  <a:lnTo>
                    <a:pt x="25" y="175"/>
                  </a:lnTo>
                  <a:lnTo>
                    <a:pt x="52" y="159"/>
                  </a:lnTo>
                  <a:lnTo>
                    <a:pt x="66" y="101"/>
                  </a:lnTo>
                  <a:lnTo>
                    <a:pt x="103" y="89"/>
                  </a:lnTo>
                  <a:lnTo>
                    <a:pt x="133" y="52"/>
                  </a:lnTo>
                  <a:lnTo>
                    <a:pt x="174" y="48"/>
                  </a:lnTo>
                  <a:lnTo>
                    <a:pt x="204" y="23"/>
                  </a:lnTo>
                  <a:lnTo>
                    <a:pt x="238" y="7"/>
                  </a:lnTo>
                  <a:lnTo>
                    <a:pt x="277" y="0"/>
                  </a:lnTo>
                  <a:lnTo>
                    <a:pt x="304" y="15"/>
                  </a:lnTo>
                  <a:lnTo>
                    <a:pt x="341" y="27"/>
                  </a:lnTo>
                  <a:lnTo>
                    <a:pt x="353" y="56"/>
                  </a:lnTo>
                  <a:lnTo>
                    <a:pt x="382" y="70"/>
                  </a:lnTo>
                  <a:lnTo>
                    <a:pt x="392" y="97"/>
                  </a:lnTo>
                  <a:lnTo>
                    <a:pt x="522" y="516"/>
                  </a:lnTo>
                  <a:lnTo>
                    <a:pt x="533" y="571"/>
                  </a:lnTo>
                  <a:lnTo>
                    <a:pt x="515" y="594"/>
                  </a:lnTo>
                  <a:lnTo>
                    <a:pt x="511" y="649"/>
                  </a:lnTo>
                  <a:lnTo>
                    <a:pt x="489" y="674"/>
                  </a:lnTo>
                  <a:lnTo>
                    <a:pt x="497" y="748"/>
                  </a:lnTo>
                  <a:lnTo>
                    <a:pt x="474" y="820"/>
                  </a:lnTo>
                  <a:lnTo>
                    <a:pt x="433" y="890"/>
                  </a:lnTo>
                  <a:lnTo>
                    <a:pt x="378" y="941"/>
                  </a:lnTo>
                  <a:lnTo>
                    <a:pt x="300" y="952"/>
                  </a:lnTo>
                  <a:lnTo>
                    <a:pt x="163" y="785"/>
                  </a:lnTo>
                  <a:lnTo>
                    <a:pt x="82" y="615"/>
                  </a:lnTo>
                  <a:lnTo>
                    <a:pt x="52" y="452"/>
                  </a:lnTo>
                  <a:lnTo>
                    <a:pt x="56" y="385"/>
                  </a:lnTo>
                  <a:lnTo>
                    <a:pt x="56" y="385"/>
                  </a:lnTo>
                  <a:close/>
                </a:path>
              </a:pathLst>
            </a:custGeom>
            <a:solidFill>
              <a:srgbClr val="FFC2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39" name="Freeform 19"/>
            <p:cNvSpPr>
              <a:spLocks/>
            </p:cNvSpPr>
            <p:nvPr/>
          </p:nvSpPr>
          <p:spPr bwMode="auto">
            <a:xfrm>
              <a:off x="2698" y="2699"/>
              <a:ext cx="578" cy="621"/>
            </a:xfrm>
            <a:custGeom>
              <a:avLst/>
              <a:gdLst>
                <a:gd name="T0" fmla="*/ 63 w 1155"/>
                <a:gd name="T1" fmla="*/ 427 h 1241"/>
                <a:gd name="T2" fmla="*/ 92 w 1155"/>
                <a:gd name="T3" fmla="*/ 281 h 1241"/>
                <a:gd name="T4" fmla="*/ 159 w 1155"/>
                <a:gd name="T5" fmla="*/ 178 h 1241"/>
                <a:gd name="T6" fmla="*/ 266 w 1155"/>
                <a:gd name="T7" fmla="*/ 89 h 1241"/>
                <a:gd name="T8" fmla="*/ 359 w 1155"/>
                <a:gd name="T9" fmla="*/ 55 h 1241"/>
                <a:gd name="T10" fmla="*/ 484 w 1155"/>
                <a:gd name="T11" fmla="*/ 22 h 1241"/>
                <a:gd name="T12" fmla="*/ 707 w 1155"/>
                <a:gd name="T13" fmla="*/ 0 h 1241"/>
                <a:gd name="T14" fmla="*/ 833 w 1155"/>
                <a:gd name="T15" fmla="*/ 29 h 1241"/>
                <a:gd name="T16" fmla="*/ 925 w 1155"/>
                <a:gd name="T17" fmla="*/ 111 h 1241"/>
                <a:gd name="T18" fmla="*/ 966 w 1155"/>
                <a:gd name="T19" fmla="*/ 193 h 1241"/>
                <a:gd name="T20" fmla="*/ 995 w 1155"/>
                <a:gd name="T21" fmla="*/ 259 h 1241"/>
                <a:gd name="T22" fmla="*/ 1055 w 1155"/>
                <a:gd name="T23" fmla="*/ 300 h 1241"/>
                <a:gd name="T24" fmla="*/ 1069 w 1155"/>
                <a:gd name="T25" fmla="*/ 393 h 1241"/>
                <a:gd name="T26" fmla="*/ 1055 w 1155"/>
                <a:gd name="T27" fmla="*/ 464 h 1241"/>
                <a:gd name="T28" fmla="*/ 1044 w 1155"/>
                <a:gd name="T29" fmla="*/ 526 h 1241"/>
                <a:gd name="T30" fmla="*/ 1099 w 1155"/>
                <a:gd name="T31" fmla="*/ 589 h 1241"/>
                <a:gd name="T32" fmla="*/ 1133 w 1155"/>
                <a:gd name="T33" fmla="*/ 667 h 1241"/>
                <a:gd name="T34" fmla="*/ 1155 w 1155"/>
                <a:gd name="T35" fmla="*/ 752 h 1241"/>
                <a:gd name="T36" fmla="*/ 1107 w 1155"/>
                <a:gd name="T37" fmla="*/ 826 h 1241"/>
                <a:gd name="T38" fmla="*/ 1066 w 1155"/>
                <a:gd name="T39" fmla="*/ 774 h 1241"/>
                <a:gd name="T40" fmla="*/ 859 w 1155"/>
                <a:gd name="T41" fmla="*/ 674 h 1241"/>
                <a:gd name="T42" fmla="*/ 685 w 1155"/>
                <a:gd name="T43" fmla="*/ 741 h 1241"/>
                <a:gd name="T44" fmla="*/ 474 w 1155"/>
                <a:gd name="T45" fmla="*/ 941 h 1241"/>
                <a:gd name="T46" fmla="*/ 237 w 1155"/>
                <a:gd name="T47" fmla="*/ 1183 h 1241"/>
                <a:gd name="T48" fmla="*/ 166 w 1155"/>
                <a:gd name="T49" fmla="*/ 1241 h 1241"/>
                <a:gd name="T50" fmla="*/ 88 w 1155"/>
                <a:gd name="T51" fmla="*/ 1193 h 1241"/>
                <a:gd name="T52" fmla="*/ 48 w 1155"/>
                <a:gd name="T53" fmla="*/ 1086 h 1241"/>
                <a:gd name="T54" fmla="*/ 14 w 1155"/>
                <a:gd name="T55" fmla="*/ 1004 h 1241"/>
                <a:gd name="T56" fmla="*/ 10 w 1155"/>
                <a:gd name="T57" fmla="*/ 912 h 1241"/>
                <a:gd name="T58" fmla="*/ 18 w 1155"/>
                <a:gd name="T59" fmla="*/ 834 h 1241"/>
                <a:gd name="T60" fmla="*/ 174 w 1155"/>
                <a:gd name="T61" fmla="*/ 682 h 1241"/>
                <a:gd name="T62" fmla="*/ 311 w 1155"/>
                <a:gd name="T63" fmla="*/ 563 h 1241"/>
                <a:gd name="T64" fmla="*/ 293 w 1155"/>
                <a:gd name="T65" fmla="*/ 515 h 1241"/>
                <a:gd name="T66" fmla="*/ 85 w 1155"/>
                <a:gd name="T67" fmla="*/ 518 h 1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55" h="1241">
                  <a:moveTo>
                    <a:pt x="85" y="518"/>
                  </a:moveTo>
                  <a:lnTo>
                    <a:pt x="63" y="427"/>
                  </a:lnTo>
                  <a:lnTo>
                    <a:pt x="67" y="345"/>
                  </a:lnTo>
                  <a:lnTo>
                    <a:pt x="92" y="281"/>
                  </a:lnTo>
                  <a:lnTo>
                    <a:pt x="133" y="252"/>
                  </a:lnTo>
                  <a:lnTo>
                    <a:pt x="159" y="178"/>
                  </a:lnTo>
                  <a:lnTo>
                    <a:pt x="225" y="148"/>
                  </a:lnTo>
                  <a:lnTo>
                    <a:pt x="266" y="89"/>
                  </a:lnTo>
                  <a:lnTo>
                    <a:pt x="307" y="55"/>
                  </a:lnTo>
                  <a:lnTo>
                    <a:pt x="359" y="55"/>
                  </a:lnTo>
                  <a:lnTo>
                    <a:pt x="422" y="22"/>
                  </a:lnTo>
                  <a:lnTo>
                    <a:pt x="484" y="22"/>
                  </a:lnTo>
                  <a:lnTo>
                    <a:pt x="574" y="22"/>
                  </a:lnTo>
                  <a:lnTo>
                    <a:pt x="707" y="0"/>
                  </a:lnTo>
                  <a:lnTo>
                    <a:pt x="771" y="4"/>
                  </a:lnTo>
                  <a:lnTo>
                    <a:pt x="833" y="29"/>
                  </a:lnTo>
                  <a:lnTo>
                    <a:pt x="888" y="74"/>
                  </a:lnTo>
                  <a:lnTo>
                    <a:pt x="925" y="111"/>
                  </a:lnTo>
                  <a:lnTo>
                    <a:pt x="955" y="152"/>
                  </a:lnTo>
                  <a:lnTo>
                    <a:pt x="966" y="193"/>
                  </a:lnTo>
                  <a:lnTo>
                    <a:pt x="958" y="255"/>
                  </a:lnTo>
                  <a:lnTo>
                    <a:pt x="995" y="259"/>
                  </a:lnTo>
                  <a:lnTo>
                    <a:pt x="1026" y="271"/>
                  </a:lnTo>
                  <a:lnTo>
                    <a:pt x="1055" y="300"/>
                  </a:lnTo>
                  <a:lnTo>
                    <a:pt x="1063" y="337"/>
                  </a:lnTo>
                  <a:lnTo>
                    <a:pt x="1069" y="393"/>
                  </a:lnTo>
                  <a:lnTo>
                    <a:pt x="1055" y="427"/>
                  </a:lnTo>
                  <a:lnTo>
                    <a:pt x="1055" y="464"/>
                  </a:lnTo>
                  <a:lnTo>
                    <a:pt x="1059" y="503"/>
                  </a:lnTo>
                  <a:lnTo>
                    <a:pt x="1044" y="526"/>
                  </a:lnTo>
                  <a:lnTo>
                    <a:pt x="1073" y="559"/>
                  </a:lnTo>
                  <a:lnTo>
                    <a:pt x="1099" y="589"/>
                  </a:lnTo>
                  <a:lnTo>
                    <a:pt x="1099" y="626"/>
                  </a:lnTo>
                  <a:lnTo>
                    <a:pt x="1133" y="667"/>
                  </a:lnTo>
                  <a:lnTo>
                    <a:pt x="1155" y="704"/>
                  </a:lnTo>
                  <a:lnTo>
                    <a:pt x="1155" y="752"/>
                  </a:lnTo>
                  <a:lnTo>
                    <a:pt x="1140" y="797"/>
                  </a:lnTo>
                  <a:lnTo>
                    <a:pt x="1107" y="826"/>
                  </a:lnTo>
                  <a:lnTo>
                    <a:pt x="1081" y="819"/>
                  </a:lnTo>
                  <a:lnTo>
                    <a:pt x="1066" y="774"/>
                  </a:lnTo>
                  <a:lnTo>
                    <a:pt x="952" y="719"/>
                  </a:lnTo>
                  <a:lnTo>
                    <a:pt x="859" y="674"/>
                  </a:lnTo>
                  <a:lnTo>
                    <a:pt x="796" y="649"/>
                  </a:lnTo>
                  <a:lnTo>
                    <a:pt x="685" y="741"/>
                  </a:lnTo>
                  <a:lnTo>
                    <a:pt x="592" y="830"/>
                  </a:lnTo>
                  <a:lnTo>
                    <a:pt x="474" y="941"/>
                  </a:lnTo>
                  <a:lnTo>
                    <a:pt x="373" y="1041"/>
                  </a:lnTo>
                  <a:lnTo>
                    <a:pt x="237" y="1183"/>
                  </a:lnTo>
                  <a:lnTo>
                    <a:pt x="196" y="1216"/>
                  </a:lnTo>
                  <a:lnTo>
                    <a:pt x="166" y="1241"/>
                  </a:lnTo>
                  <a:lnTo>
                    <a:pt x="125" y="1226"/>
                  </a:lnTo>
                  <a:lnTo>
                    <a:pt x="88" y="1193"/>
                  </a:lnTo>
                  <a:lnTo>
                    <a:pt x="71" y="1149"/>
                  </a:lnTo>
                  <a:lnTo>
                    <a:pt x="48" y="1086"/>
                  </a:lnTo>
                  <a:lnTo>
                    <a:pt x="26" y="1041"/>
                  </a:lnTo>
                  <a:lnTo>
                    <a:pt x="14" y="1004"/>
                  </a:lnTo>
                  <a:lnTo>
                    <a:pt x="18" y="957"/>
                  </a:lnTo>
                  <a:lnTo>
                    <a:pt x="10" y="912"/>
                  </a:lnTo>
                  <a:lnTo>
                    <a:pt x="0" y="863"/>
                  </a:lnTo>
                  <a:lnTo>
                    <a:pt x="18" y="834"/>
                  </a:lnTo>
                  <a:lnTo>
                    <a:pt x="100" y="748"/>
                  </a:lnTo>
                  <a:lnTo>
                    <a:pt x="174" y="682"/>
                  </a:lnTo>
                  <a:lnTo>
                    <a:pt x="248" y="612"/>
                  </a:lnTo>
                  <a:lnTo>
                    <a:pt x="311" y="563"/>
                  </a:lnTo>
                  <a:lnTo>
                    <a:pt x="352" y="541"/>
                  </a:lnTo>
                  <a:lnTo>
                    <a:pt x="293" y="515"/>
                  </a:lnTo>
                  <a:lnTo>
                    <a:pt x="219" y="474"/>
                  </a:lnTo>
                  <a:lnTo>
                    <a:pt x="85" y="518"/>
                  </a:lnTo>
                  <a:lnTo>
                    <a:pt x="85" y="518"/>
                  </a:lnTo>
                  <a:close/>
                </a:path>
              </a:pathLst>
            </a:custGeom>
            <a:solidFill>
              <a:srgbClr val="FFF2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0" name="Freeform 20"/>
            <p:cNvSpPr>
              <a:spLocks/>
            </p:cNvSpPr>
            <p:nvPr/>
          </p:nvSpPr>
          <p:spPr bwMode="auto">
            <a:xfrm>
              <a:off x="3142" y="3118"/>
              <a:ext cx="72" cy="83"/>
            </a:xfrm>
            <a:custGeom>
              <a:avLst/>
              <a:gdLst>
                <a:gd name="T0" fmla="*/ 41 w 144"/>
                <a:gd name="T1" fmla="*/ 10 h 166"/>
                <a:gd name="T2" fmla="*/ 70 w 144"/>
                <a:gd name="T3" fmla="*/ 0 h 166"/>
                <a:gd name="T4" fmla="*/ 107 w 144"/>
                <a:gd name="T5" fmla="*/ 14 h 166"/>
                <a:gd name="T6" fmla="*/ 138 w 144"/>
                <a:gd name="T7" fmla="*/ 37 h 166"/>
                <a:gd name="T8" fmla="*/ 144 w 144"/>
                <a:gd name="T9" fmla="*/ 62 h 166"/>
                <a:gd name="T10" fmla="*/ 141 w 144"/>
                <a:gd name="T11" fmla="*/ 88 h 166"/>
                <a:gd name="T12" fmla="*/ 130 w 144"/>
                <a:gd name="T13" fmla="*/ 129 h 166"/>
                <a:gd name="T14" fmla="*/ 100 w 144"/>
                <a:gd name="T15" fmla="*/ 148 h 166"/>
                <a:gd name="T16" fmla="*/ 67 w 144"/>
                <a:gd name="T17" fmla="*/ 166 h 166"/>
                <a:gd name="T18" fmla="*/ 27 w 144"/>
                <a:gd name="T19" fmla="*/ 156 h 166"/>
                <a:gd name="T20" fmla="*/ 19 w 144"/>
                <a:gd name="T21" fmla="*/ 125 h 166"/>
                <a:gd name="T22" fmla="*/ 0 w 144"/>
                <a:gd name="T23" fmla="*/ 74 h 166"/>
                <a:gd name="T24" fmla="*/ 12 w 144"/>
                <a:gd name="T25" fmla="*/ 29 h 166"/>
                <a:gd name="T26" fmla="*/ 41 w 144"/>
                <a:gd name="T27" fmla="*/ 10 h 166"/>
                <a:gd name="T28" fmla="*/ 41 w 144"/>
                <a:gd name="T29" fmla="*/ 1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4" h="166">
                  <a:moveTo>
                    <a:pt x="41" y="10"/>
                  </a:moveTo>
                  <a:lnTo>
                    <a:pt x="70" y="0"/>
                  </a:lnTo>
                  <a:lnTo>
                    <a:pt x="107" y="14"/>
                  </a:lnTo>
                  <a:lnTo>
                    <a:pt x="138" y="37"/>
                  </a:lnTo>
                  <a:lnTo>
                    <a:pt x="144" y="62"/>
                  </a:lnTo>
                  <a:lnTo>
                    <a:pt x="141" y="88"/>
                  </a:lnTo>
                  <a:lnTo>
                    <a:pt x="130" y="129"/>
                  </a:lnTo>
                  <a:lnTo>
                    <a:pt x="100" y="148"/>
                  </a:lnTo>
                  <a:lnTo>
                    <a:pt x="67" y="166"/>
                  </a:lnTo>
                  <a:lnTo>
                    <a:pt x="27" y="156"/>
                  </a:lnTo>
                  <a:lnTo>
                    <a:pt x="19" y="125"/>
                  </a:lnTo>
                  <a:lnTo>
                    <a:pt x="0" y="74"/>
                  </a:lnTo>
                  <a:lnTo>
                    <a:pt x="12" y="29"/>
                  </a:lnTo>
                  <a:lnTo>
                    <a:pt x="41" y="10"/>
                  </a:lnTo>
                  <a:lnTo>
                    <a:pt x="41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1" name="Freeform 21"/>
            <p:cNvSpPr>
              <a:spLocks/>
            </p:cNvSpPr>
            <p:nvPr/>
          </p:nvSpPr>
          <p:spPr bwMode="auto">
            <a:xfrm>
              <a:off x="2977" y="3108"/>
              <a:ext cx="121" cy="145"/>
            </a:xfrm>
            <a:custGeom>
              <a:avLst/>
              <a:gdLst>
                <a:gd name="T0" fmla="*/ 137 w 241"/>
                <a:gd name="T1" fmla="*/ 11 h 289"/>
                <a:gd name="T2" fmla="*/ 177 w 241"/>
                <a:gd name="T3" fmla="*/ 26 h 289"/>
                <a:gd name="T4" fmla="*/ 212 w 241"/>
                <a:gd name="T5" fmla="*/ 56 h 289"/>
                <a:gd name="T6" fmla="*/ 226 w 241"/>
                <a:gd name="T7" fmla="*/ 81 h 289"/>
                <a:gd name="T8" fmla="*/ 241 w 241"/>
                <a:gd name="T9" fmla="*/ 130 h 289"/>
                <a:gd name="T10" fmla="*/ 229 w 241"/>
                <a:gd name="T11" fmla="*/ 181 h 289"/>
                <a:gd name="T12" fmla="*/ 214 w 241"/>
                <a:gd name="T13" fmla="*/ 214 h 289"/>
                <a:gd name="T14" fmla="*/ 181 w 241"/>
                <a:gd name="T15" fmla="*/ 237 h 289"/>
                <a:gd name="T16" fmla="*/ 159 w 241"/>
                <a:gd name="T17" fmla="*/ 255 h 289"/>
                <a:gd name="T18" fmla="*/ 155 w 241"/>
                <a:gd name="T19" fmla="*/ 282 h 289"/>
                <a:gd name="T20" fmla="*/ 111 w 241"/>
                <a:gd name="T21" fmla="*/ 289 h 289"/>
                <a:gd name="T22" fmla="*/ 67 w 241"/>
                <a:gd name="T23" fmla="*/ 278 h 289"/>
                <a:gd name="T24" fmla="*/ 26 w 241"/>
                <a:gd name="T25" fmla="*/ 251 h 289"/>
                <a:gd name="T26" fmla="*/ 3 w 241"/>
                <a:gd name="T27" fmla="*/ 218 h 289"/>
                <a:gd name="T28" fmla="*/ 0 w 241"/>
                <a:gd name="T29" fmla="*/ 148 h 289"/>
                <a:gd name="T30" fmla="*/ 11 w 241"/>
                <a:gd name="T31" fmla="*/ 97 h 289"/>
                <a:gd name="T32" fmla="*/ 22 w 241"/>
                <a:gd name="T33" fmla="*/ 56 h 289"/>
                <a:gd name="T34" fmla="*/ 56 w 241"/>
                <a:gd name="T35" fmla="*/ 26 h 289"/>
                <a:gd name="T36" fmla="*/ 100 w 241"/>
                <a:gd name="T37" fmla="*/ 0 h 289"/>
                <a:gd name="T38" fmla="*/ 137 w 241"/>
                <a:gd name="T39" fmla="*/ 11 h 289"/>
                <a:gd name="T40" fmla="*/ 137 w 241"/>
                <a:gd name="T41" fmla="*/ 11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1" h="289">
                  <a:moveTo>
                    <a:pt x="137" y="11"/>
                  </a:moveTo>
                  <a:lnTo>
                    <a:pt x="177" y="26"/>
                  </a:lnTo>
                  <a:lnTo>
                    <a:pt x="212" y="56"/>
                  </a:lnTo>
                  <a:lnTo>
                    <a:pt x="226" y="81"/>
                  </a:lnTo>
                  <a:lnTo>
                    <a:pt x="241" y="130"/>
                  </a:lnTo>
                  <a:lnTo>
                    <a:pt x="229" y="181"/>
                  </a:lnTo>
                  <a:lnTo>
                    <a:pt x="214" y="214"/>
                  </a:lnTo>
                  <a:lnTo>
                    <a:pt x="181" y="237"/>
                  </a:lnTo>
                  <a:lnTo>
                    <a:pt x="159" y="255"/>
                  </a:lnTo>
                  <a:lnTo>
                    <a:pt x="155" y="282"/>
                  </a:lnTo>
                  <a:lnTo>
                    <a:pt x="111" y="289"/>
                  </a:lnTo>
                  <a:lnTo>
                    <a:pt x="67" y="278"/>
                  </a:lnTo>
                  <a:lnTo>
                    <a:pt x="26" y="251"/>
                  </a:lnTo>
                  <a:lnTo>
                    <a:pt x="3" y="218"/>
                  </a:lnTo>
                  <a:lnTo>
                    <a:pt x="0" y="148"/>
                  </a:lnTo>
                  <a:lnTo>
                    <a:pt x="11" y="97"/>
                  </a:lnTo>
                  <a:lnTo>
                    <a:pt x="22" y="56"/>
                  </a:lnTo>
                  <a:lnTo>
                    <a:pt x="56" y="26"/>
                  </a:lnTo>
                  <a:lnTo>
                    <a:pt x="100" y="0"/>
                  </a:lnTo>
                  <a:lnTo>
                    <a:pt x="137" y="11"/>
                  </a:lnTo>
                  <a:lnTo>
                    <a:pt x="137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2" name="Freeform 22"/>
            <p:cNvSpPr>
              <a:spLocks/>
            </p:cNvSpPr>
            <p:nvPr/>
          </p:nvSpPr>
          <p:spPr bwMode="auto">
            <a:xfrm>
              <a:off x="2977" y="3362"/>
              <a:ext cx="232" cy="195"/>
            </a:xfrm>
            <a:custGeom>
              <a:avLst/>
              <a:gdLst>
                <a:gd name="T0" fmla="*/ 11 w 463"/>
                <a:gd name="T1" fmla="*/ 152 h 389"/>
                <a:gd name="T2" fmla="*/ 111 w 463"/>
                <a:gd name="T3" fmla="*/ 82 h 389"/>
                <a:gd name="T4" fmla="*/ 171 w 463"/>
                <a:gd name="T5" fmla="*/ 33 h 389"/>
                <a:gd name="T6" fmla="*/ 218 w 463"/>
                <a:gd name="T7" fmla="*/ 8 h 389"/>
                <a:gd name="T8" fmla="*/ 263 w 463"/>
                <a:gd name="T9" fmla="*/ 0 h 389"/>
                <a:gd name="T10" fmla="*/ 288 w 463"/>
                <a:gd name="T11" fmla="*/ 0 h 389"/>
                <a:gd name="T12" fmla="*/ 307 w 463"/>
                <a:gd name="T13" fmla="*/ 29 h 389"/>
                <a:gd name="T14" fmla="*/ 362 w 463"/>
                <a:gd name="T15" fmla="*/ 22 h 389"/>
                <a:gd name="T16" fmla="*/ 403 w 463"/>
                <a:gd name="T17" fmla="*/ 14 h 389"/>
                <a:gd name="T18" fmla="*/ 436 w 463"/>
                <a:gd name="T19" fmla="*/ 10 h 389"/>
                <a:gd name="T20" fmla="*/ 456 w 463"/>
                <a:gd name="T21" fmla="*/ 25 h 389"/>
                <a:gd name="T22" fmla="*/ 459 w 463"/>
                <a:gd name="T23" fmla="*/ 51 h 389"/>
                <a:gd name="T24" fmla="*/ 463 w 463"/>
                <a:gd name="T25" fmla="*/ 85 h 389"/>
                <a:gd name="T26" fmla="*/ 456 w 463"/>
                <a:gd name="T27" fmla="*/ 119 h 389"/>
                <a:gd name="T28" fmla="*/ 433 w 463"/>
                <a:gd name="T29" fmla="*/ 133 h 389"/>
                <a:gd name="T30" fmla="*/ 407 w 463"/>
                <a:gd name="T31" fmla="*/ 148 h 389"/>
                <a:gd name="T32" fmla="*/ 385 w 463"/>
                <a:gd name="T33" fmla="*/ 177 h 389"/>
                <a:gd name="T34" fmla="*/ 366 w 463"/>
                <a:gd name="T35" fmla="*/ 234 h 389"/>
                <a:gd name="T36" fmla="*/ 370 w 463"/>
                <a:gd name="T37" fmla="*/ 277 h 389"/>
                <a:gd name="T38" fmla="*/ 358 w 463"/>
                <a:gd name="T39" fmla="*/ 329 h 389"/>
                <a:gd name="T40" fmla="*/ 319 w 463"/>
                <a:gd name="T41" fmla="*/ 347 h 389"/>
                <a:gd name="T42" fmla="*/ 266 w 463"/>
                <a:gd name="T43" fmla="*/ 382 h 389"/>
                <a:gd name="T44" fmla="*/ 212 w 463"/>
                <a:gd name="T45" fmla="*/ 386 h 389"/>
                <a:gd name="T46" fmla="*/ 163 w 463"/>
                <a:gd name="T47" fmla="*/ 389 h 389"/>
                <a:gd name="T48" fmla="*/ 137 w 463"/>
                <a:gd name="T49" fmla="*/ 378 h 389"/>
                <a:gd name="T50" fmla="*/ 97 w 463"/>
                <a:gd name="T51" fmla="*/ 345 h 389"/>
                <a:gd name="T52" fmla="*/ 74 w 463"/>
                <a:gd name="T53" fmla="*/ 300 h 389"/>
                <a:gd name="T54" fmla="*/ 56 w 463"/>
                <a:gd name="T55" fmla="*/ 255 h 389"/>
                <a:gd name="T56" fmla="*/ 30 w 463"/>
                <a:gd name="T57" fmla="*/ 234 h 389"/>
                <a:gd name="T58" fmla="*/ 7 w 463"/>
                <a:gd name="T59" fmla="*/ 207 h 389"/>
                <a:gd name="T60" fmla="*/ 0 w 463"/>
                <a:gd name="T61" fmla="*/ 177 h 389"/>
                <a:gd name="T62" fmla="*/ 11 w 463"/>
                <a:gd name="T63" fmla="*/ 152 h 389"/>
                <a:gd name="T64" fmla="*/ 11 w 463"/>
                <a:gd name="T65" fmla="*/ 152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3" h="389">
                  <a:moveTo>
                    <a:pt x="11" y="152"/>
                  </a:moveTo>
                  <a:lnTo>
                    <a:pt x="111" y="82"/>
                  </a:lnTo>
                  <a:lnTo>
                    <a:pt x="171" y="33"/>
                  </a:lnTo>
                  <a:lnTo>
                    <a:pt x="218" y="8"/>
                  </a:lnTo>
                  <a:lnTo>
                    <a:pt x="263" y="0"/>
                  </a:lnTo>
                  <a:lnTo>
                    <a:pt x="288" y="0"/>
                  </a:lnTo>
                  <a:lnTo>
                    <a:pt x="307" y="29"/>
                  </a:lnTo>
                  <a:lnTo>
                    <a:pt x="362" y="22"/>
                  </a:lnTo>
                  <a:lnTo>
                    <a:pt x="403" y="14"/>
                  </a:lnTo>
                  <a:lnTo>
                    <a:pt x="436" y="10"/>
                  </a:lnTo>
                  <a:lnTo>
                    <a:pt x="456" y="25"/>
                  </a:lnTo>
                  <a:lnTo>
                    <a:pt x="459" y="51"/>
                  </a:lnTo>
                  <a:lnTo>
                    <a:pt x="463" y="85"/>
                  </a:lnTo>
                  <a:lnTo>
                    <a:pt x="456" y="119"/>
                  </a:lnTo>
                  <a:lnTo>
                    <a:pt x="433" y="133"/>
                  </a:lnTo>
                  <a:lnTo>
                    <a:pt x="407" y="148"/>
                  </a:lnTo>
                  <a:lnTo>
                    <a:pt x="385" y="177"/>
                  </a:lnTo>
                  <a:lnTo>
                    <a:pt x="366" y="234"/>
                  </a:lnTo>
                  <a:lnTo>
                    <a:pt x="370" y="277"/>
                  </a:lnTo>
                  <a:lnTo>
                    <a:pt x="358" y="329"/>
                  </a:lnTo>
                  <a:lnTo>
                    <a:pt x="319" y="347"/>
                  </a:lnTo>
                  <a:lnTo>
                    <a:pt x="266" y="382"/>
                  </a:lnTo>
                  <a:lnTo>
                    <a:pt x="212" y="386"/>
                  </a:lnTo>
                  <a:lnTo>
                    <a:pt x="163" y="389"/>
                  </a:lnTo>
                  <a:lnTo>
                    <a:pt x="137" y="378"/>
                  </a:lnTo>
                  <a:lnTo>
                    <a:pt x="97" y="345"/>
                  </a:lnTo>
                  <a:lnTo>
                    <a:pt x="74" y="300"/>
                  </a:lnTo>
                  <a:lnTo>
                    <a:pt x="56" y="255"/>
                  </a:lnTo>
                  <a:lnTo>
                    <a:pt x="30" y="234"/>
                  </a:lnTo>
                  <a:lnTo>
                    <a:pt x="7" y="207"/>
                  </a:lnTo>
                  <a:lnTo>
                    <a:pt x="0" y="177"/>
                  </a:lnTo>
                  <a:lnTo>
                    <a:pt x="11" y="152"/>
                  </a:lnTo>
                  <a:lnTo>
                    <a:pt x="11" y="152"/>
                  </a:ln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3" name="Freeform 23"/>
            <p:cNvSpPr>
              <a:spLocks/>
            </p:cNvSpPr>
            <p:nvPr/>
          </p:nvSpPr>
          <p:spPr bwMode="auto">
            <a:xfrm>
              <a:off x="3238" y="2903"/>
              <a:ext cx="50" cy="55"/>
            </a:xfrm>
            <a:custGeom>
              <a:avLst/>
              <a:gdLst>
                <a:gd name="T0" fmla="*/ 86 w 100"/>
                <a:gd name="T1" fmla="*/ 23 h 111"/>
                <a:gd name="T2" fmla="*/ 49 w 100"/>
                <a:gd name="T3" fmla="*/ 0 h 111"/>
                <a:gd name="T4" fmla="*/ 18 w 100"/>
                <a:gd name="T5" fmla="*/ 8 h 111"/>
                <a:gd name="T6" fmla="*/ 0 w 100"/>
                <a:gd name="T7" fmla="*/ 34 h 111"/>
                <a:gd name="T8" fmla="*/ 0 w 100"/>
                <a:gd name="T9" fmla="*/ 71 h 111"/>
                <a:gd name="T10" fmla="*/ 22 w 100"/>
                <a:gd name="T11" fmla="*/ 104 h 111"/>
                <a:gd name="T12" fmla="*/ 63 w 100"/>
                <a:gd name="T13" fmla="*/ 111 h 111"/>
                <a:gd name="T14" fmla="*/ 100 w 100"/>
                <a:gd name="T15" fmla="*/ 82 h 111"/>
                <a:gd name="T16" fmla="*/ 66 w 100"/>
                <a:gd name="T17" fmla="*/ 49 h 111"/>
                <a:gd name="T18" fmla="*/ 86 w 100"/>
                <a:gd name="T19" fmla="*/ 23 h 111"/>
                <a:gd name="T20" fmla="*/ 86 w 100"/>
                <a:gd name="T21" fmla="*/ 2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111">
                  <a:moveTo>
                    <a:pt x="86" y="23"/>
                  </a:moveTo>
                  <a:lnTo>
                    <a:pt x="49" y="0"/>
                  </a:lnTo>
                  <a:lnTo>
                    <a:pt x="18" y="8"/>
                  </a:lnTo>
                  <a:lnTo>
                    <a:pt x="0" y="34"/>
                  </a:lnTo>
                  <a:lnTo>
                    <a:pt x="0" y="71"/>
                  </a:lnTo>
                  <a:lnTo>
                    <a:pt x="22" y="104"/>
                  </a:lnTo>
                  <a:lnTo>
                    <a:pt x="63" y="111"/>
                  </a:lnTo>
                  <a:lnTo>
                    <a:pt x="100" y="82"/>
                  </a:lnTo>
                  <a:lnTo>
                    <a:pt x="66" y="49"/>
                  </a:lnTo>
                  <a:lnTo>
                    <a:pt x="86" y="23"/>
                  </a:lnTo>
                  <a:lnTo>
                    <a:pt x="86" y="23"/>
                  </a:lnTo>
                  <a:close/>
                </a:path>
              </a:pathLst>
            </a:custGeom>
            <a:solidFill>
              <a:srgbClr val="F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4" name="Freeform 24"/>
            <p:cNvSpPr>
              <a:spLocks/>
            </p:cNvSpPr>
            <p:nvPr/>
          </p:nvSpPr>
          <p:spPr bwMode="auto">
            <a:xfrm>
              <a:off x="2937" y="2940"/>
              <a:ext cx="65" cy="57"/>
            </a:xfrm>
            <a:custGeom>
              <a:avLst/>
              <a:gdLst>
                <a:gd name="T0" fmla="*/ 103 w 129"/>
                <a:gd name="T1" fmla="*/ 8 h 115"/>
                <a:gd name="T2" fmla="*/ 51 w 129"/>
                <a:gd name="T3" fmla="*/ 0 h 115"/>
                <a:gd name="T4" fmla="*/ 10 w 129"/>
                <a:gd name="T5" fmla="*/ 20 h 115"/>
                <a:gd name="T6" fmla="*/ 0 w 129"/>
                <a:gd name="T7" fmla="*/ 49 h 115"/>
                <a:gd name="T8" fmla="*/ 14 w 129"/>
                <a:gd name="T9" fmla="*/ 82 h 115"/>
                <a:gd name="T10" fmla="*/ 43 w 129"/>
                <a:gd name="T11" fmla="*/ 100 h 115"/>
                <a:gd name="T12" fmla="*/ 81 w 129"/>
                <a:gd name="T13" fmla="*/ 115 h 115"/>
                <a:gd name="T14" fmla="*/ 111 w 129"/>
                <a:gd name="T15" fmla="*/ 100 h 115"/>
                <a:gd name="T16" fmla="*/ 129 w 129"/>
                <a:gd name="T17" fmla="*/ 60 h 115"/>
                <a:gd name="T18" fmla="*/ 118 w 129"/>
                <a:gd name="T19" fmla="*/ 30 h 115"/>
                <a:gd name="T20" fmla="*/ 103 w 129"/>
                <a:gd name="T21" fmla="*/ 8 h 115"/>
                <a:gd name="T22" fmla="*/ 103 w 129"/>
                <a:gd name="T23" fmla="*/ 8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9" h="115">
                  <a:moveTo>
                    <a:pt x="103" y="8"/>
                  </a:moveTo>
                  <a:lnTo>
                    <a:pt x="51" y="0"/>
                  </a:lnTo>
                  <a:lnTo>
                    <a:pt x="10" y="20"/>
                  </a:lnTo>
                  <a:lnTo>
                    <a:pt x="0" y="49"/>
                  </a:lnTo>
                  <a:lnTo>
                    <a:pt x="14" y="82"/>
                  </a:lnTo>
                  <a:lnTo>
                    <a:pt x="43" y="100"/>
                  </a:lnTo>
                  <a:lnTo>
                    <a:pt x="81" y="115"/>
                  </a:lnTo>
                  <a:lnTo>
                    <a:pt x="111" y="100"/>
                  </a:lnTo>
                  <a:lnTo>
                    <a:pt x="129" y="60"/>
                  </a:lnTo>
                  <a:lnTo>
                    <a:pt x="118" y="30"/>
                  </a:lnTo>
                  <a:lnTo>
                    <a:pt x="103" y="8"/>
                  </a:lnTo>
                  <a:lnTo>
                    <a:pt x="103" y="8"/>
                  </a:lnTo>
                  <a:close/>
                </a:path>
              </a:pathLst>
            </a:custGeom>
            <a:solidFill>
              <a:srgbClr val="F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5" name="Freeform 25"/>
            <p:cNvSpPr>
              <a:spLocks/>
            </p:cNvSpPr>
            <p:nvPr/>
          </p:nvSpPr>
          <p:spPr bwMode="auto">
            <a:xfrm>
              <a:off x="2561" y="3297"/>
              <a:ext cx="80" cy="78"/>
            </a:xfrm>
            <a:custGeom>
              <a:avLst/>
              <a:gdLst>
                <a:gd name="T0" fmla="*/ 103 w 159"/>
                <a:gd name="T1" fmla="*/ 19 h 155"/>
                <a:gd name="T2" fmla="*/ 81 w 159"/>
                <a:gd name="T3" fmla="*/ 0 h 155"/>
                <a:gd name="T4" fmla="*/ 40 w 159"/>
                <a:gd name="T5" fmla="*/ 7 h 155"/>
                <a:gd name="T6" fmla="*/ 15 w 159"/>
                <a:gd name="T7" fmla="*/ 37 h 155"/>
                <a:gd name="T8" fmla="*/ 0 w 159"/>
                <a:gd name="T9" fmla="*/ 78 h 155"/>
                <a:gd name="T10" fmla="*/ 0 w 159"/>
                <a:gd name="T11" fmla="*/ 126 h 155"/>
                <a:gd name="T12" fmla="*/ 33 w 159"/>
                <a:gd name="T13" fmla="*/ 155 h 155"/>
                <a:gd name="T14" fmla="*/ 85 w 159"/>
                <a:gd name="T15" fmla="*/ 152 h 155"/>
                <a:gd name="T16" fmla="*/ 130 w 159"/>
                <a:gd name="T17" fmla="*/ 134 h 155"/>
                <a:gd name="T18" fmla="*/ 159 w 159"/>
                <a:gd name="T19" fmla="*/ 100 h 155"/>
                <a:gd name="T20" fmla="*/ 155 w 159"/>
                <a:gd name="T21" fmla="*/ 63 h 155"/>
                <a:gd name="T22" fmla="*/ 126 w 159"/>
                <a:gd name="T23" fmla="*/ 44 h 155"/>
                <a:gd name="T24" fmla="*/ 103 w 159"/>
                <a:gd name="T25" fmla="*/ 19 h 155"/>
                <a:gd name="T26" fmla="*/ 103 w 159"/>
                <a:gd name="T27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59" h="155">
                  <a:moveTo>
                    <a:pt x="103" y="19"/>
                  </a:moveTo>
                  <a:lnTo>
                    <a:pt x="81" y="0"/>
                  </a:lnTo>
                  <a:lnTo>
                    <a:pt x="40" y="7"/>
                  </a:lnTo>
                  <a:lnTo>
                    <a:pt x="15" y="37"/>
                  </a:lnTo>
                  <a:lnTo>
                    <a:pt x="0" y="78"/>
                  </a:lnTo>
                  <a:lnTo>
                    <a:pt x="0" y="126"/>
                  </a:lnTo>
                  <a:lnTo>
                    <a:pt x="33" y="155"/>
                  </a:lnTo>
                  <a:lnTo>
                    <a:pt x="85" y="152"/>
                  </a:lnTo>
                  <a:lnTo>
                    <a:pt x="130" y="134"/>
                  </a:lnTo>
                  <a:lnTo>
                    <a:pt x="159" y="100"/>
                  </a:lnTo>
                  <a:lnTo>
                    <a:pt x="155" y="63"/>
                  </a:lnTo>
                  <a:lnTo>
                    <a:pt x="126" y="44"/>
                  </a:lnTo>
                  <a:lnTo>
                    <a:pt x="103" y="19"/>
                  </a:lnTo>
                  <a:lnTo>
                    <a:pt x="103" y="19"/>
                  </a:lnTo>
                  <a:close/>
                </a:path>
              </a:pathLst>
            </a:custGeom>
            <a:solidFill>
              <a:srgbClr val="FF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6" name="Freeform 26"/>
            <p:cNvSpPr>
              <a:spLocks/>
            </p:cNvSpPr>
            <p:nvPr/>
          </p:nvSpPr>
          <p:spPr bwMode="auto">
            <a:xfrm>
              <a:off x="3177" y="3164"/>
              <a:ext cx="180" cy="187"/>
            </a:xfrm>
            <a:custGeom>
              <a:avLst/>
              <a:gdLst>
                <a:gd name="T0" fmla="*/ 141 w 361"/>
                <a:gd name="T1" fmla="*/ 140 h 374"/>
                <a:gd name="T2" fmla="*/ 182 w 361"/>
                <a:gd name="T3" fmla="*/ 0 h 374"/>
                <a:gd name="T4" fmla="*/ 238 w 361"/>
                <a:gd name="T5" fmla="*/ 85 h 374"/>
                <a:gd name="T6" fmla="*/ 361 w 361"/>
                <a:gd name="T7" fmla="*/ 93 h 374"/>
                <a:gd name="T8" fmla="*/ 289 w 361"/>
                <a:gd name="T9" fmla="*/ 208 h 374"/>
                <a:gd name="T10" fmla="*/ 293 w 361"/>
                <a:gd name="T11" fmla="*/ 319 h 374"/>
                <a:gd name="T12" fmla="*/ 219 w 361"/>
                <a:gd name="T13" fmla="*/ 304 h 374"/>
                <a:gd name="T14" fmla="*/ 134 w 361"/>
                <a:gd name="T15" fmla="*/ 374 h 374"/>
                <a:gd name="T16" fmla="*/ 131 w 361"/>
                <a:gd name="T17" fmla="*/ 259 h 374"/>
                <a:gd name="T18" fmla="*/ 0 w 361"/>
                <a:gd name="T19" fmla="*/ 204 h 374"/>
                <a:gd name="T20" fmla="*/ 141 w 361"/>
                <a:gd name="T21" fmla="*/ 140 h 374"/>
                <a:gd name="T22" fmla="*/ 141 w 361"/>
                <a:gd name="T23" fmla="*/ 14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1" h="374">
                  <a:moveTo>
                    <a:pt x="141" y="140"/>
                  </a:moveTo>
                  <a:lnTo>
                    <a:pt x="182" y="0"/>
                  </a:lnTo>
                  <a:lnTo>
                    <a:pt x="238" y="85"/>
                  </a:lnTo>
                  <a:lnTo>
                    <a:pt x="361" y="93"/>
                  </a:lnTo>
                  <a:lnTo>
                    <a:pt x="289" y="208"/>
                  </a:lnTo>
                  <a:lnTo>
                    <a:pt x="293" y="319"/>
                  </a:lnTo>
                  <a:lnTo>
                    <a:pt x="219" y="304"/>
                  </a:lnTo>
                  <a:lnTo>
                    <a:pt x="134" y="374"/>
                  </a:lnTo>
                  <a:lnTo>
                    <a:pt x="131" y="259"/>
                  </a:lnTo>
                  <a:lnTo>
                    <a:pt x="0" y="204"/>
                  </a:lnTo>
                  <a:lnTo>
                    <a:pt x="141" y="140"/>
                  </a:lnTo>
                  <a:lnTo>
                    <a:pt x="141" y="140"/>
                  </a:lnTo>
                  <a:close/>
                </a:path>
              </a:pathLst>
            </a:custGeom>
            <a:solidFill>
              <a:srgbClr val="E5CB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7" name="Freeform 27"/>
            <p:cNvSpPr>
              <a:spLocks/>
            </p:cNvSpPr>
            <p:nvPr/>
          </p:nvSpPr>
          <p:spPr bwMode="auto">
            <a:xfrm>
              <a:off x="3316" y="3014"/>
              <a:ext cx="176" cy="158"/>
            </a:xfrm>
            <a:custGeom>
              <a:avLst/>
              <a:gdLst>
                <a:gd name="T0" fmla="*/ 140 w 351"/>
                <a:gd name="T1" fmla="*/ 97 h 315"/>
                <a:gd name="T2" fmla="*/ 255 w 351"/>
                <a:gd name="T3" fmla="*/ 0 h 315"/>
                <a:gd name="T4" fmla="*/ 266 w 351"/>
                <a:gd name="T5" fmla="*/ 93 h 315"/>
                <a:gd name="T6" fmla="*/ 351 w 351"/>
                <a:gd name="T7" fmla="*/ 138 h 315"/>
                <a:gd name="T8" fmla="*/ 259 w 351"/>
                <a:gd name="T9" fmla="*/ 196 h 315"/>
                <a:gd name="T10" fmla="*/ 218 w 351"/>
                <a:gd name="T11" fmla="*/ 315 h 315"/>
                <a:gd name="T12" fmla="*/ 166 w 351"/>
                <a:gd name="T13" fmla="*/ 255 h 315"/>
                <a:gd name="T14" fmla="*/ 70 w 351"/>
                <a:gd name="T15" fmla="*/ 300 h 315"/>
                <a:gd name="T16" fmla="*/ 88 w 351"/>
                <a:gd name="T17" fmla="*/ 192 h 315"/>
                <a:gd name="T18" fmla="*/ 0 w 351"/>
                <a:gd name="T19" fmla="*/ 138 h 315"/>
                <a:gd name="T20" fmla="*/ 140 w 351"/>
                <a:gd name="T21" fmla="*/ 97 h 315"/>
                <a:gd name="T22" fmla="*/ 140 w 351"/>
                <a:gd name="T23" fmla="*/ 97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51" h="315">
                  <a:moveTo>
                    <a:pt x="140" y="97"/>
                  </a:moveTo>
                  <a:lnTo>
                    <a:pt x="255" y="0"/>
                  </a:lnTo>
                  <a:lnTo>
                    <a:pt x="266" y="93"/>
                  </a:lnTo>
                  <a:lnTo>
                    <a:pt x="351" y="138"/>
                  </a:lnTo>
                  <a:lnTo>
                    <a:pt x="259" y="196"/>
                  </a:lnTo>
                  <a:lnTo>
                    <a:pt x="218" y="315"/>
                  </a:lnTo>
                  <a:lnTo>
                    <a:pt x="166" y="255"/>
                  </a:lnTo>
                  <a:lnTo>
                    <a:pt x="70" y="300"/>
                  </a:lnTo>
                  <a:lnTo>
                    <a:pt x="88" y="192"/>
                  </a:lnTo>
                  <a:lnTo>
                    <a:pt x="0" y="138"/>
                  </a:lnTo>
                  <a:lnTo>
                    <a:pt x="140" y="97"/>
                  </a:lnTo>
                  <a:lnTo>
                    <a:pt x="140" y="97"/>
                  </a:lnTo>
                  <a:close/>
                </a:path>
              </a:pathLst>
            </a:custGeom>
            <a:solidFill>
              <a:srgbClr val="FFD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8" name="Freeform 28"/>
            <p:cNvSpPr>
              <a:spLocks/>
            </p:cNvSpPr>
            <p:nvPr/>
          </p:nvSpPr>
          <p:spPr bwMode="auto">
            <a:xfrm>
              <a:off x="2800" y="2990"/>
              <a:ext cx="168" cy="163"/>
            </a:xfrm>
            <a:custGeom>
              <a:avLst/>
              <a:gdLst>
                <a:gd name="T0" fmla="*/ 168 w 338"/>
                <a:gd name="T1" fmla="*/ 0 h 327"/>
                <a:gd name="T2" fmla="*/ 215 w 338"/>
                <a:gd name="T3" fmla="*/ 56 h 327"/>
                <a:gd name="T4" fmla="*/ 338 w 338"/>
                <a:gd name="T5" fmla="*/ 45 h 327"/>
                <a:gd name="T6" fmla="*/ 260 w 338"/>
                <a:gd name="T7" fmla="*/ 149 h 327"/>
                <a:gd name="T8" fmla="*/ 281 w 338"/>
                <a:gd name="T9" fmla="*/ 286 h 327"/>
                <a:gd name="T10" fmla="*/ 182 w 338"/>
                <a:gd name="T11" fmla="*/ 241 h 327"/>
                <a:gd name="T12" fmla="*/ 112 w 338"/>
                <a:gd name="T13" fmla="*/ 327 h 327"/>
                <a:gd name="T14" fmla="*/ 86 w 338"/>
                <a:gd name="T15" fmla="*/ 208 h 327"/>
                <a:gd name="T16" fmla="*/ 0 w 338"/>
                <a:gd name="T17" fmla="*/ 164 h 327"/>
                <a:gd name="T18" fmla="*/ 127 w 338"/>
                <a:gd name="T19" fmla="*/ 101 h 327"/>
                <a:gd name="T20" fmla="*/ 168 w 338"/>
                <a:gd name="T21" fmla="*/ 0 h 327"/>
                <a:gd name="T22" fmla="*/ 168 w 338"/>
                <a:gd name="T23" fmla="*/ 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8" h="327">
                  <a:moveTo>
                    <a:pt x="168" y="0"/>
                  </a:moveTo>
                  <a:lnTo>
                    <a:pt x="215" y="56"/>
                  </a:lnTo>
                  <a:lnTo>
                    <a:pt x="338" y="45"/>
                  </a:lnTo>
                  <a:lnTo>
                    <a:pt x="260" y="149"/>
                  </a:lnTo>
                  <a:lnTo>
                    <a:pt x="281" y="286"/>
                  </a:lnTo>
                  <a:lnTo>
                    <a:pt x="182" y="241"/>
                  </a:lnTo>
                  <a:lnTo>
                    <a:pt x="112" y="327"/>
                  </a:lnTo>
                  <a:lnTo>
                    <a:pt x="86" y="208"/>
                  </a:lnTo>
                  <a:lnTo>
                    <a:pt x="0" y="164"/>
                  </a:lnTo>
                  <a:lnTo>
                    <a:pt x="127" y="101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FFD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49" name="Freeform 29"/>
            <p:cNvSpPr>
              <a:spLocks/>
            </p:cNvSpPr>
            <p:nvPr/>
          </p:nvSpPr>
          <p:spPr bwMode="auto">
            <a:xfrm>
              <a:off x="2528" y="3009"/>
              <a:ext cx="152" cy="208"/>
            </a:xfrm>
            <a:custGeom>
              <a:avLst/>
              <a:gdLst>
                <a:gd name="T0" fmla="*/ 107 w 304"/>
                <a:gd name="T1" fmla="*/ 163 h 418"/>
                <a:gd name="T2" fmla="*/ 129 w 304"/>
                <a:gd name="T3" fmla="*/ 0 h 418"/>
                <a:gd name="T4" fmla="*/ 211 w 304"/>
                <a:gd name="T5" fmla="*/ 100 h 418"/>
                <a:gd name="T6" fmla="*/ 289 w 304"/>
                <a:gd name="T7" fmla="*/ 77 h 418"/>
                <a:gd name="T8" fmla="*/ 260 w 304"/>
                <a:gd name="T9" fmla="*/ 186 h 418"/>
                <a:gd name="T10" fmla="*/ 304 w 304"/>
                <a:gd name="T11" fmla="*/ 307 h 418"/>
                <a:gd name="T12" fmla="*/ 211 w 304"/>
                <a:gd name="T13" fmla="*/ 307 h 418"/>
                <a:gd name="T14" fmla="*/ 174 w 304"/>
                <a:gd name="T15" fmla="*/ 418 h 418"/>
                <a:gd name="T16" fmla="*/ 107 w 304"/>
                <a:gd name="T17" fmla="*/ 281 h 418"/>
                <a:gd name="T18" fmla="*/ 0 w 304"/>
                <a:gd name="T19" fmla="*/ 297 h 418"/>
                <a:gd name="T20" fmla="*/ 107 w 304"/>
                <a:gd name="T21" fmla="*/ 163 h 418"/>
                <a:gd name="T22" fmla="*/ 107 w 304"/>
                <a:gd name="T23" fmla="*/ 163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4" h="418">
                  <a:moveTo>
                    <a:pt x="107" y="163"/>
                  </a:moveTo>
                  <a:lnTo>
                    <a:pt x="129" y="0"/>
                  </a:lnTo>
                  <a:lnTo>
                    <a:pt x="211" y="100"/>
                  </a:lnTo>
                  <a:lnTo>
                    <a:pt x="289" y="77"/>
                  </a:lnTo>
                  <a:lnTo>
                    <a:pt x="260" y="186"/>
                  </a:lnTo>
                  <a:lnTo>
                    <a:pt x="304" y="307"/>
                  </a:lnTo>
                  <a:lnTo>
                    <a:pt x="211" y="307"/>
                  </a:lnTo>
                  <a:lnTo>
                    <a:pt x="174" y="418"/>
                  </a:lnTo>
                  <a:lnTo>
                    <a:pt x="107" y="281"/>
                  </a:lnTo>
                  <a:lnTo>
                    <a:pt x="0" y="297"/>
                  </a:lnTo>
                  <a:lnTo>
                    <a:pt x="107" y="163"/>
                  </a:lnTo>
                  <a:lnTo>
                    <a:pt x="107" y="163"/>
                  </a:lnTo>
                  <a:close/>
                </a:path>
              </a:pathLst>
            </a:custGeom>
            <a:solidFill>
              <a:srgbClr val="D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0" name="Freeform 30"/>
            <p:cNvSpPr>
              <a:spLocks/>
            </p:cNvSpPr>
            <p:nvPr/>
          </p:nvSpPr>
          <p:spPr bwMode="auto">
            <a:xfrm>
              <a:off x="2600" y="2668"/>
              <a:ext cx="146" cy="177"/>
            </a:xfrm>
            <a:custGeom>
              <a:avLst/>
              <a:gdLst>
                <a:gd name="T0" fmla="*/ 115 w 292"/>
                <a:gd name="T1" fmla="*/ 141 h 355"/>
                <a:gd name="T2" fmla="*/ 132 w 292"/>
                <a:gd name="T3" fmla="*/ 0 h 355"/>
                <a:gd name="T4" fmla="*/ 192 w 292"/>
                <a:gd name="T5" fmla="*/ 59 h 355"/>
                <a:gd name="T6" fmla="*/ 284 w 292"/>
                <a:gd name="T7" fmla="*/ 55 h 355"/>
                <a:gd name="T8" fmla="*/ 259 w 292"/>
                <a:gd name="T9" fmla="*/ 145 h 355"/>
                <a:gd name="T10" fmla="*/ 292 w 292"/>
                <a:gd name="T11" fmla="*/ 256 h 355"/>
                <a:gd name="T12" fmla="*/ 206 w 292"/>
                <a:gd name="T13" fmla="*/ 252 h 355"/>
                <a:gd name="T14" fmla="*/ 140 w 292"/>
                <a:gd name="T15" fmla="*/ 355 h 355"/>
                <a:gd name="T16" fmla="*/ 111 w 292"/>
                <a:gd name="T17" fmla="*/ 244 h 355"/>
                <a:gd name="T18" fmla="*/ 0 w 292"/>
                <a:gd name="T19" fmla="*/ 207 h 355"/>
                <a:gd name="T20" fmla="*/ 115 w 292"/>
                <a:gd name="T21" fmla="*/ 141 h 355"/>
                <a:gd name="T22" fmla="*/ 115 w 292"/>
                <a:gd name="T23" fmla="*/ 141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92" h="355">
                  <a:moveTo>
                    <a:pt x="115" y="141"/>
                  </a:moveTo>
                  <a:lnTo>
                    <a:pt x="132" y="0"/>
                  </a:lnTo>
                  <a:lnTo>
                    <a:pt x="192" y="59"/>
                  </a:lnTo>
                  <a:lnTo>
                    <a:pt x="284" y="55"/>
                  </a:lnTo>
                  <a:lnTo>
                    <a:pt x="259" y="145"/>
                  </a:lnTo>
                  <a:lnTo>
                    <a:pt x="292" y="256"/>
                  </a:lnTo>
                  <a:lnTo>
                    <a:pt x="206" y="252"/>
                  </a:lnTo>
                  <a:lnTo>
                    <a:pt x="140" y="355"/>
                  </a:lnTo>
                  <a:lnTo>
                    <a:pt x="111" y="244"/>
                  </a:lnTo>
                  <a:lnTo>
                    <a:pt x="0" y="207"/>
                  </a:lnTo>
                  <a:lnTo>
                    <a:pt x="115" y="141"/>
                  </a:lnTo>
                  <a:lnTo>
                    <a:pt x="115" y="141"/>
                  </a:lnTo>
                  <a:close/>
                </a:path>
              </a:pathLst>
            </a:custGeom>
            <a:solidFill>
              <a:srgbClr val="FFBF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1" name="Freeform 31"/>
            <p:cNvSpPr>
              <a:spLocks/>
            </p:cNvSpPr>
            <p:nvPr/>
          </p:nvSpPr>
          <p:spPr bwMode="auto">
            <a:xfrm>
              <a:off x="2887" y="2445"/>
              <a:ext cx="401" cy="161"/>
            </a:xfrm>
            <a:custGeom>
              <a:avLst/>
              <a:gdLst>
                <a:gd name="T0" fmla="*/ 334 w 804"/>
                <a:gd name="T1" fmla="*/ 0 h 323"/>
                <a:gd name="T2" fmla="*/ 256 w 804"/>
                <a:gd name="T3" fmla="*/ 11 h 323"/>
                <a:gd name="T4" fmla="*/ 204 w 804"/>
                <a:gd name="T5" fmla="*/ 23 h 323"/>
                <a:gd name="T6" fmla="*/ 178 w 804"/>
                <a:gd name="T7" fmla="*/ 52 h 323"/>
                <a:gd name="T8" fmla="*/ 160 w 804"/>
                <a:gd name="T9" fmla="*/ 81 h 323"/>
                <a:gd name="T10" fmla="*/ 115 w 804"/>
                <a:gd name="T11" fmla="*/ 101 h 323"/>
                <a:gd name="T12" fmla="*/ 56 w 804"/>
                <a:gd name="T13" fmla="*/ 126 h 323"/>
                <a:gd name="T14" fmla="*/ 15 w 804"/>
                <a:gd name="T15" fmla="*/ 156 h 323"/>
                <a:gd name="T16" fmla="*/ 0 w 804"/>
                <a:gd name="T17" fmla="*/ 196 h 323"/>
                <a:gd name="T18" fmla="*/ 12 w 804"/>
                <a:gd name="T19" fmla="*/ 226 h 323"/>
                <a:gd name="T20" fmla="*/ 33 w 804"/>
                <a:gd name="T21" fmla="*/ 237 h 323"/>
                <a:gd name="T22" fmla="*/ 29 w 804"/>
                <a:gd name="T23" fmla="*/ 274 h 323"/>
                <a:gd name="T24" fmla="*/ 56 w 804"/>
                <a:gd name="T25" fmla="*/ 304 h 323"/>
                <a:gd name="T26" fmla="*/ 101 w 804"/>
                <a:gd name="T27" fmla="*/ 323 h 323"/>
                <a:gd name="T28" fmla="*/ 141 w 804"/>
                <a:gd name="T29" fmla="*/ 307 h 323"/>
                <a:gd name="T30" fmla="*/ 193 w 804"/>
                <a:gd name="T31" fmla="*/ 311 h 323"/>
                <a:gd name="T32" fmla="*/ 242 w 804"/>
                <a:gd name="T33" fmla="*/ 311 h 323"/>
                <a:gd name="T34" fmla="*/ 286 w 804"/>
                <a:gd name="T35" fmla="*/ 304 h 323"/>
                <a:gd name="T36" fmla="*/ 304 w 804"/>
                <a:gd name="T37" fmla="*/ 282 h 323"/>
                <a:gd name="T38" fmla="*/ 353 w 804"/>
                <a:gd name="T39" fmla="*/ 263 h 323"/>
                <a:gd name="T40" fmla="*/ 423 w 804"/>
                <a:gd name="T41" fmla="*/ 263 h 323"/>
                <a:gd name="T42" fmla="*/ 464 w 804"/>
                <a:gd name="T43" fmla="*/ 293 h 323"/>
                <a:gd name="T44" fmla="*/ 519 w 804"/>
                <a:gd name="T45" fmla="*/ 297 h 323"/>
                <a:gd name="T46" fmla="*/ 575 w 804"/>
                <a:gd name="T47" fmla="*/ 307 h 323"/>
                <a:gd name="T48" fmla="*/ 634 w 804"/>
                <a:gd name="T49" fmla="*/ 300 h 323"/>
                <a:gd name="T50" fmla="*/ 678 w 804"/>
                <a:gd name="T51" fmla="*/ 282 h 323"/>
                <a:gd name="T52" fmla="*/ 712 w 804"/>
                <a:gd name="T53" fmla="*/ 256 h 323"/>
                <a:gd name="T54" fmla="*/ 715 w 804"/>
                <a:gd name="T55" fmla="*/ 222 h 323"/>
                <a:gd name="T56" fmla="*/ 756 w 804"/>
                <a:gd name="T57" fmla="*/ 189 h 323"/>
                <a:gd name="T58" fmla="*/ 778 w 804"/>
                <a:gd name="T59" fmla="*/ 175 h 323"/>
                <a:gd name="T60" fmla="*/ 804 w 804"/>
                <a:gd name="T61" fmla="*/ 144 h 323"/>
                <a:gd name="T62" fmla="*/ 790 w 804"/>
                <a:gd name="T63" fmla="*/ 97 h 323"/>
                <a:gd name="T64" fmla="*/ 753 w 804"/>
                <a:gd name="T65" fmla="*/ 74 h 323"/>
                <a:gd name="T66" fmla="*/ 708 w 804"/>
                <a:gd name="T67" fmla="*/ 70 h 323"/>
                <a:gd name="T68" fmla="*/ 671 w 804"/>
                <a:gd name="T69" fmla="*/ 81 h 323"/>
                <a:gd name="T70" fmla="*/ 659 w 804"/>
                <a:gd name="T71" fmla="*/ 41 h 323"/>
                <a:gd name="T72" fmla="*/ 634 w 804"/>
                <a:gd name="T73" fmla="*/ 15 h 323"/>
                <a:gd name="T74" fmla="*/ 593 w 804"/>
                <a:gd name="T75" fmla="*/ 11 h 323"/>
                <a:gd name="T76" fmla="*/ 523 w 804"/>
                <a:gd name="T77" fmla="*/ 19 h 323"/>
                <a:gd name="T78" fmla="*/ 474 w 804"/>
                <a:gd name="T79" fmla="*/ 30 h 323"/>
                <a:gd name="T80" fmla="*/ 448 w 804"/>
                <a:gd name="T81" fmla="*/ 4 h 323"/>
                <a:gd name="T82" fmla="*/ 415 w 804"/>
                <a:gd name="T83" fmla="*/ 0 h 323"/>
                <a:gd name="T84" fmla="*/ 386 w 804"/>
                <a:gd name="T85" fmla="*/ 7 h 323"/>
                <a:gd name="T86" fmla="*/ 334 w 804"/>
                <a:gd name="T87" fmla="*/ 0 h 323"/>
                <a:gd name="T88" fmla="*/ 334 w 804"/>
                <a:gd name="T89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04" h="323">
                  <a:moveTo>
                    <a:pt x="334" y="0"/>
                  </a:moveTo>
                  <a:lnTo>
                    <a:pt x="256" y="11"/>
                  </a:lnTo>
                  <a:lnTo>
                    <a:pt x="204" y="23"/>
                  </a:lnTo>
                  <a:lnTo>
                    <a:pt x="178" y="52"/>
                  </a:lnTo>
                  <a:lnTo>
                    <a:pt x="160" y="81"/>
                  </a:lnTo>
                  <a:lnTo>
                    <a:pt x="115" y="101"/>
                  </a:lnTo>
                  <a:lnTo>
                    <a:pt x="56" y="126"/>
                  </a:lnTo>
                  <a:lnTo>
                    <a:pt x="15" y="156"/>
                  </a:lnTo>
                  <a:lnTo>
                    <a:pt x="0" y="196"/>
                  </a:lnTo>
                  <a:lnTo>
                    <a:pt x="12" y="226"/>
                  </a:lnTo>
                  <a:lnTo>
                    <a:pt x="33" y="237"/>
                  </a:lnTo>
                  <a:lnTo>
                    <a:pt x="29" y="274"/>
                  </a:lnTo>
                  <a:lnTo>
                    <a:pt x="56" y="304"/>
                  </a:lnTo>
                  <a:lnTo>
                    <a:pt x="101" y="323"/>
                  </a:lnTo>
                  <a:lnTo>
                    <a:pt x="141" y="307"/>
                  </a:lnTo>
                  <a:lnTo>
                    <a:pt x="193" y="311"/>
                  </a:lnTo>
                  <a:lnTo>
                    <a:pt x="242" y="311"/>
                  </a:lnTo>
                  <a:lnTo>
                    <a:pt x="286" y="304"/>
                  </a:lnTo>
                  <a:lnTo>
                    <a:pt x="304" y="282"/>
                  </a:lnTo>
                  <a:lnTo>
                    <a:pt x="353" y="263"/>
                  </a:lnTo>
                  <a:lnTo>
                    <a:pt x="423" y="263"/>
                  </a:lnTo>
                  <a:lnTo>
                    <a:pt x="464" y="293"/>
                  </a:lnTo>
                  <a:lnTo>
                    <a:pt x="519" y="297"/>
                  </a:lnTo>
                  <a:lnTo>
                    <a:pt x="575" y="307"/>
                  </a:lnTo>
                  <a:lnTo>
                    <a:pt x="634" y="300"/>
                  </a:lnTo>
                  <a:lnTo>
                    <a:pt x="678" y="282"/>
                  </a:lnTo>
                  <a:lnTo>
                    <a:pt x="712" y="256"/>
                  </a:lnTo>
                  <a:lnTo>
                    <a:pt x="715" y="222"/>
                  </a:lnTo>
                  <a:lnTo>
                    <a:pt x="756" y="189"/>
                  </a:lnTo>
                  <a:lnTo>
                    <a:pt x="778" y="175"/>
                  </a:lnTo>
                  <a:lnTo>
                    <a:pt x="804" y="144"/>
                  </a:lnTo>
                  <a:lnTo>
                    <a:pt x="790" y="97"/>
                  </a:lnTo>
                  <a:lnTo>
                    <a:pt x="753" y="74"/>
                  </a:lnTo>
                  <a:lnTo>
                    <a:pt x="708" y="70"/>
                  </a:lnTo>
                  <a:lnTo>
                    <a:pt x="671" y="81"/>
                  </a:lnTo>
                  <a:lnTo>
                    <a:pt x="659" y="41"/>
                  </a:lnTo>
                  <a:lnTo>
                    <a:pt x="634" y="15"/>
                  </a:lnTo>
                  <a:lnTo>
                    <a:pt x="593" y="11"/>
                  </a:lnTo>
                  <a:lnTo>
                    <a:pt x="523" y="19"/>
                  </a:lnTo>
                  <a:lnTo>
                    <a:pt x="474" y="30"/>
                  </a:lnTo>
                  <a:lnTo>
                    <a:pt x="448" y="4"/>
                  </a:lnTo>
                  <a:lnTo>
                    <a:pt x="415" y="0"/>
                  </a:lnTo>
                  <a:lnTo>
                    <a:pt x="386" y="7"/>
                  </a:lnTo>
                  <a:lnTo>
                    <a:pt x="334" y="0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rgbClr val="8C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2" name="Freeform 32"/>
            <p:cNvSpPr>
              <a:spLocks/>
            </p:cNvSpPr>
            <p:nvPr/>
          </p:nvSpPr>
          <p:spPr bwMode="auto">
            <a:xfrm>
              <a:off x="2954" y="2525"/>
              <a:ext cx="172" cy="315"/>
            </a:xfrm>
            <a:custGeom>
              <a:avLst/>
              <a:gdLst>
                <a:gd name="T0" fmla="*/ 189 w 343"/>
                <a:gd name="T1" fmla="*/ 86 h 629"/>
                <a:gd name="T2" fmla="*/ 117 w 343"/>
                <a:gd name="T3" fmla="*/ 166 h 629"/>
                <a:gd name="T4" fmla="*/ 63 w 343"/>
                <a:gd name="T5" fmla="*/ 223 h 629"/>
                <a:gd name="T6" fmla="*/ 44 w 343"/>
                <a:gd name="T7" fmla="*/ 254 h 629"/>
                <a:gd name="T8" fmla="*/ 60 w 343"/>
                <a:gd name="T9" fmla="*/ 269 h 629"/>
                <a:gd name="T10" fmla="*/ 102 w 343"/>
                <a:gd name="T11" fmla="*/ 279 h 629"/>
                <a:gd name="T12" fmla="*/ 29 w 343"/>
                <a:gd name="T13" fmla="*/ 390 h 629"/>
                <a:gd name="T14" fmla="*/ 79 w 343"/>
                <a:gd name="T15" fmla="*/ 404 h 629"/>
                <a:gd name="T16" fmla="*/ 23 w 343"/>
                <a:gd name="T17" fmla="*/ 533 h 629"/>
                <a:gd name="T18" fmla="*/ 0 w 343"/>
                <a:gd name="T19" fmla="*/ 629 h 629"/>
                <a:gd name="T20" fmla="*/ 75 w 343"/>
                <a:gd name="T21" fmla="*/ 572 h 629"/>
                <a:gd name="T22" fmla="*/ 146 w 343"/>
                <a:gd name="T23" fmla="*/ 454 h 629"/>
                <a:gd name="T24" fmla="*/ 227 w 343"/>
                <a:gd name="T25" fmla="*/ 367 h 629"/>
                <a:gd name="T26" fmla="*/ 204 w 343"/>
                <a:gd name="T27" fmla="*/ 341 h 629"/>
                <a:gd name="T28" fmla="*/ 231 w 343"/>
                <a:gd name="T29" fmla="*/ 279 h 629"/>
                <a:gd name="T30" fmla="*/ 306 w 343"/>
                <a:gd name="T31" fmla="*/ 231 h 629"/>
                <a:gd name="T32" fmla="*/ 291 w 343"/>
                <a:gd name="T33" fmla="*/ 192 h 629"/>
                <a:gd name="T34" fmla="*/ 260 w 343"/>
                <a:gd name="T35" fmla="*/ 189 h 629"/>
                <a:gd name="T36" fmla="*/ 343 w 343"/>
                <a:gd name="T37" fmla="*/ 98 h 629"/>
                <a:gd name="T38" fmla="*/ 325 w 343"/>
                <a:gd name="T39" fmla="*/ 0 h 629"/>
                <a:gd name="T40" fmla="*/ 227 w 343"/>
                <a:gd name="T41" fmla="*/ 7 h 629"/>
                <a:gd name="T42" fmla="*/ 189 w 343"/>
                <a:gd name="T43" fmla="*/ 86 h 629"/>
                <a:gd name="T44" fmla="*/ 189 w 343"/>
                <a:gd name="T45" fmla="*/ 86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3" h="629">
                  <a:moveTo>
                    <a:pt x="189" y="86"/>
                  </a:moveTo>
                  <a:lnTo>
                    <a:pt x="117" y="166"/>
                  </a:lnTo>
                  <a:lnTo>
                    <a:pt x="63" y="223"/>
                  </a:lnTo>
                  <a:lnTo>
                    <a:pt x="44" y="254"/>
                  </a:lnTo>
                  <a:lnTo>
                    <a:pt x="60" y="269"/>
                  </a:lnTo>
                  <a:lnTo>
                    <a:pt x="102" y="279"/>
                  </a:lnTo>
                  <a:lnTo>
                    <a:pt x="29" y="390"/>
                  </a:lnTo>
                  <a:lnTo>
                    <a:pt x="79" y="404"/>
                  </a:lnTo>
                  <a:lnTo>
                    <a:pt x="23" y="533"/>
                  </a:lnTo>
                  <a:lnTo>
                    <a:pt x="0" y="629"/>
                  </a:lnTo>
                  <a:lnTo>
                    <a:pt x="75" y="572"/>
                  </a:lnTo>
                  <a:lnTo>
                    <a:pt x="146" y="454"/>
                  </a:lnTo>
                  <a:lnTo>
                    <a:pt x="227" y="367"/>
                  </a:lnTo>
                  <a:lnTo>
                    <a:pt x="204" y="341"/>
                  </a:lnTo>
                  <a:lnTo>
                    <a:pt x="231" y="279"/>
                  </a:lnTo>
                  <a:lnTo>
                    <a:pt x="306" y="231"/>
                  </a:lnTo>
                  <a:lnTo>
                    <a:pt x="291" y="192"/>
                  </a:lnTo>
                  <a:lnTo>
                    <a:pt x="260" y="189"/>
                  </a:lnTo>
                  <a:lnTo>
                    <a:pt x="343" y="98"/>
                  </a:lnTo>
                  <a:lnTo>
                    <a:pt x="325" y="0"/>
                  </a:lnTo>
                  <a:lnTo>
                    <a:pt x="227" y="7"/>
                  </a:lnTo>
                  <a:lnTo>
                    <a:pt x="189" y="86"/>
                  </a:lnTo>
                  <a:lnTo>
                    <a:pt x="189" y="86"/>
                  </a:lnTo>
                  <a:close/>
                </a:path>
              </a:pathLst>
            </a:custGeom>
            <a:solidFill>
              <a:srgbClr val="BA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3" name="Freeform 33"/>
            <p:cNvSpPr>
              <a:spLocks/>
            </p:cNvSpPr>
            <p:nvPr/>
          </p:nvSpPr>
          <p:spPr bwMode="auto">
            <a:xfrm>
              <a:off x="3000" y="3411"/>
              <a:ext cx="167" cy="93"/>
            </a:xfrm>
            <a:custGeom>
              <a:avLst/>
              <a:gdLst>
                <a:gd name="T0" fmla="*/ 10 w 335"/>
                <a:gd name="T1" fmla="*/ 83 h 185"/>
                <a:gd name="T2" fmla="*/ 116 w 335"/>
                <a:gd name="T3" fmla="*/ 22 h 185"/>
                <a:gd name="T4" fmla="*/ 194 w 335"/>
                <a:gd name="T5" fmla="*/ 0 h 185"/>
                <a:gd name="T6" fmla="*/ 254 w 335"/>
                <a:gd name="T7" fmla="*/ 1 h 185"/>
                <a:gd name="T8" fmla="*/ 302 w 335"/>
                <a:gd name="T9" fmla="*/ 11 h 185"/>
                <a:gd name="T10" fmla="*/ 335 w 335"/>
                <a:gd name="T11" fmla="*/ 29 h 185"/>
                <a:gd name="T12" fmla="*/ 288 w 335"/>
                <a:gd name="T13" fmla="*/ 162 h 185"/>
                <a:gd name="T14" fmla="*/ 197 w 335"/>
                <a:gd name="T15" fmla="*/ 180 h 185"/>
                <a:gd name="T16" fmla="*/ 99 w 335"/>
                <a:gd name="T17" fmla="*/ 185 h 185"/>
                <a:gd name="T18" fmla="*/ 21 w 335"/>
                <a:gd name="T19" fmla="*/ 153 h 185"/>
                <a:gd name="T20" fmla="*/ 0 w 335"/>
                <a:gd name="T21" fmla="*/ 112 h 185"/>
                <a:gd name="T22" fmla="*/ 10 w 335"/>
                <a:gd name="T23" fmla="*/ 83 h 185"/>
                <a:gd name="T24" fmla="*/ 10 w 335"/>
                <a:gd name="T25" fmla="*/ 8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5" h="185">
                  <a:moveTo>
                    <a:pt x="10" y="83"/>
                  </a:moveTo>
                  <a:lnTo>
                    <a:pt x="116" y="22"/>
                  </a:lnTo>
                  <a:lnTo>
                    <a:pt x="194" y="0"/>
                  </a:lnTo>
                  <a:lnTo>
                    <a:pt x="254" y="1"/>
                  </a:lnTo>
                  <a:lnTo>
                    <a:pt x="302" y="11"/>
                  </a:lnTo>
                  <a:lnTo>
                    <a:pt x="335" y="29"/>
                  </a:lnTo>
                  <a:lnTo>
                    <a:pt x="288" y="162"/>
                  </a:lnTo>
                  <a:lnTo>
                    <a:pt x="197" y="180"/>
                  </a:lnTo>
                  <a:lnTo>
                    <a:pt x="99" y="185"/>
                  </a:lnTo>
                  <a:lnTo>
                    <a:pt x="21" y="153"/>
                  </a:lnTo>
                  <a:lnTo>
                    <a:pt x="0" y="112"/>
                  </a:lnTo>
                  <a:lnTo>
                    <a:pt x="10" y="83"/>
                  </a:lnTo>
                  <a:lnTo>
                    <a:pt x="10" y="83"/>
                  </a:lnTo>
                  <a:close/>
                </a:path>
              </a:pathLst>
            </a:custGeom>
            <a:solidFill>
              <a:srgbClr val="FFF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4" name="Freeform 34"/>
            <p:cNvSpPr>
              <a:spLocks/>
            </p:cNvSpPr>
            <p:nvPr/>
          </p:nvSpPr>
          <p:spPr bwMode="auto">
            <a:xfrm>
              <a:off x="2823" y="2550"/>
              <a:ext cx="37" cy="72"/>
            </a:xfrm>
            <a:custGeom>
              <a:avLst/>
              <a:gdLst>
                <a:gd name="T0" fmla="*/ 0 w 74"/>
                <a:gd name="T1" fmla="*/ 14 h 144"/>
                <a:gd name="T2" fmla="*/ 21 w 74"/>
                <a:gd name="T3" fmla="*/ 0 h 144"/>
                <a:gd name="T4" fmla="*/ 46 w 74"/>
                <a:gd name="T5" fmla="*/ 0 h 144"/>
                <a:gd name="T6" fmla="*/ 64 w 74"/>
                <a:gd name="T7" fmla="*/ 28 h 144"/>
                <a:gd name="T8" fmla="*/ 74 w 74"/>
                <a:gd name="T9" fmla="*/ 88 h 144"/>
                <a:gd name="T10" fmla="*/ 74 w 74"/>
                <a:gd name="T11" fmla="*/ 144 h 144"/>
                <a:gd name="T12" fmla="*/ 46 w 74"/>
                <a:gd name="T13" fmla="*/ 92 h 144"/>
                <a:gd name="T14" fmla="*/ 18 w 74"/>
                <a:gd name="T15" fmla="*/ 42 h 144"/>
                <a:gd name="T16" fmla="*/ 0 w 74"/>
                <a:gd name="T17" fmla="*/ 14 h 144"/>
                <a:gd name="T18" fmla="*/ 0 w 74"/>
                <a:gd name="T19" fmla="*/ 1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144">
                  <a:moveTo>
                    <a:pt x="0" y="14"/>
                  </a:moveTo>
                  <a:lnTo>
                    <a:pt x="21" y="0"/>
                  </a:lnTo>
                  <a:lnTo>
                    <a:pt x="46" y="0"/>
                  </a:lnTo>
                  <a:lnTo>
                    <a:pt x="64" y="28"/>
                  </a:lnTo>
                  <a:lnTo>
                    <a:pt x="74" y="88"/>
                  </a:lnTo>
                  <a:lnTo>
                    <a:pt x="74" y="144"/>
                  </a:lnTo>
                  <a:lnTo>
                    <a:pt x="46" y="92"/>
                  </a:lnTo>
                  <a:lnTo>
                    <a:pt x="18" y="42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5" name="Freeform 35"/>
            <p:cNvSpPr>
              <a:spLocks/>
            </p:cNvSpPr>
            <p:nvPr/>
          </p:nvSpPr>
          <p:spPr bwMode="auto">
            <a:xfrm>
              <a:off x="2774" y="2624"/>
              <a:ext cx="51" cy="63"/>
            </a:xfrm>
            <a:custGeom>
              <a:avLst/>
              <a:gdLst>
                <a:gd name="T0" fmla="*/ 46 w 102"/>
                <a:gd name="T1" fmla="*/ 0 h 128"/>
                <a:gd name="T2" fmla="*/ 22 w 102"/>
                <a:gd name="T3" fmla="*/ 12 h 128"/>
                <a:gd name="T4" fmla="*/ 4 w 102"/>
                <a:gd name="T5" fmla="*/ 36 h 128"/>
                <a:gd name="T6" fmla="*/ 0 w 102"/>
                <a:gd name="T7" fmla="*/ 68 h 128"/>
                <a:gd name="T8" fmla="*/ 10 w 102"/>
                <a:gd name="T9" fmla="*/ 96 h 128"/>
                <a:gd name="T10" fmla="*/ 39 w 102"/>
                <a:gd name="T11" fmla="*/ 128 h 128"/>
                <a:gd name="T12" fmla="*/ 64 w 102"/>
                <a:gd name="T13" fmla="*/ 124 h 128"/>
                <a:gd name="T14" fmla="*/ 92 w 102"/>
                <a:gd name="T15" fmla="*/ 106 h 128"/>
                <a:gd name="T16" fmla="*/ 102 w 102"/>
                <a:gd name="T17" fmla="*/ 82 h 128"/>
                <a:gd name="T18" fmla="*/ 96 w 102"/>
                <a:gd name="T19" fmla="*/ 54 h 128"/>
                <a:gd name="T20" fmla="*/ 74 w 102"/>
                <a:gd name="T21" fmla="*/ 50 h 128"/>
                <a:gd name="T22" fmla="*/ 64 w 102"/>
                <a:gd name="T23" fmla="*/ 82 h 128"/>
                <a:gd name="T24" fmla="*/ 32 w 102"/>
                <a:gd name="T25" fmla="*/ 88 h 128"/>
                <a:gd name="T26" fmla="*/ 36 w 102"/>
                <a:gd name="T27" fmla="*/ 56 h 128"/>
                <a:gd name="T28" fmla="*/ 54 w 102"/>
                <a:gd name="T29" fmla="*/ 32 h 128"/>
                <a:gd name="T30" fmla="*/ 71 w 102"/>
                <a:gd name="T31" fmla="*/ 28 h 128"/>
                <a:gd name="T32" fmla="*/ 46 w 102"/>
                <a:gd name="T33" fmla="*/ 0 h 128"/>
                <a:gd name="T34" fmla="*/ 46 w 102"/>
                <a:gd name="T35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2" h="128">
                  <a:moveTo>
                    <a:pt x="46" y="0"/>
                  </a:moveTo>
                  <a:lnTo>
                    <a:pt x="22" y="12"/>
                  </a:lnTo>
                  <a:lnTo>
                    <a:pt x="4" y="36"/>
                  </a:lnTo>
                  <a:lnTo>
                    <a:pt x="0" y="68"/>
                  </a:lnTo>
                  <a:lnTo>
                    <a:pt x="10" y="96"/>
                  </a:lnTo>
                  <a:lnTo>
                    <a:pt x="39" y="128"/>
                  </a:lnTo>
                  <a:lnTo>
                    <a:pt x="64" y="124"/>
                  </a:lnTo>
                  <a:lnTo>
                    <a:pt x="92" y="106"/>
                  </a:lnTo>
                  <a:lnTo>
                    <a:pt x="102" y="82"/>
                  </a:lnTo>
                  <a:lnTo>
                    <a:pt x="96" y="54"/>
                  </a:lnTo>
                  <a:lnTo>
                    <a:pt x="74" y="50"/>
                  </a:lnTo>
                  <a:lnTo>
                    <a:pt x="64" y="82"/>
                  </a:lnTo>
                  <a:lnTo>
                    <a:pt x="32" y="88"/>
                  </a:lnTo>
                  <a:lnTo>
                    <a:pt x="36" y="56"/>
                  </a:lnTo>
                  <a:lnTo>
                    <a:pt x="54" y="32"/>
                  </a:lnTo>
                  <a:lnTo>
                    <a:pt x="71" y="28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6" name="Freeform 36"/>
            <p:cNvSpPr>
              <a:spLocks/>
            </p:cNvSpPr>
            <p:nvPr/>
          </p:nvSpPr>
          <p:spPr bwMode="auto">
            <a:xfrm>
              <a:off x="2713" y="2612"/>
              <a:ext cx="21" cy="33"/>
            </a:xfrm>
            <a:custGeom>
              <a:avLst/>
              <a:gdLst>
                <a:gd name="T0" fmla="*/ 16 w 42"/>
                <a:gd name="T1" fmla="*/ 0 h 66"/>
                <a:gd name="T2" fmla="*/ 42 w 42"/>
                <a:gd name="T3" fmla="*/ 38 h 66"/>
                <a:gd name="T4" fmla="*/ 42 w 42"/>
                <a:gd name="T5" fmla="*/ 66 h 66"/>
                <a:gd name="T6" fmla="*/ 20 w 42"/>
                <a:gd name="T7" fmla="*/ 52 h 66"/>
                <a:gd name="T8" fmla="*/ 0 w 42"/>
                <a:gd name="T9" fmla="*/ 24 h 66"/>
                <a:gd name="T10" fmla="*/ 16 w 42"/>
                <a:gd name="T11" fmla="*/ 0 h 66"/>
                <a:gd name="T12" fmla="*/ 16 w 42"/>
                <a:gd name="T1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2" h="66">
                  <a:moveTo>
                    <a:pt x="16" y="0"/>
                  </a:moveTo>
                  <a:lnTo>
                    <a:pt x="42" y="38"/>
                  </a:lnTo>
                  <a:lnTo>
                    <a:pt x="42" y="66"/>
                  </a:lnTo>
                  <a:lnTo>
                    <a:pt x="20" y="52"/>
                  </a:lnTo>
                  <a:lnTo>
                    <a:pt x="0" y="24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7" name="Freeform 37"/>
            <p:cNvSpPr>
              <a:spLocks/>
            </p:cNvSpPr>
            <p:nvPr/>
          </p:nvSpPr>
          <p:spPr bwMode="auto">
            <a:xfrm>
              <a:off x="2630" y="2684"/>
              <a:ext cx="111" cy="148"/>
            </a:xfrm>
            <a:custGeom>
              <a:avLst/>
              <a:gdLst>
                <a:gd name="T0" fmla="*/ 74 w 222"/>
                <a:gd name="T1" fmla="*/ 124 h 297"/>
                <a:gd name="T2" fmla="*/ 74 w 222"/>
                <a:gd name="T3" fmla="*/ 57 h 297"/>
                <a:gd name="T4" fmla="*/ 80 w 222"/>
                <a:gd name="T5" fmla="*/ 8 h 297"/>
                <a:gd name="T6" fmla="*/ 102 w 222"/>
                <a:gd name="T7" fmla="*/ 0 h 297"/>
                <a:gd name="T8" fmla="*/ 140 w 222"/>
                <a:gd name="T9" fmla="*/ 57 h 297"/>
                <a:gd name="T10" fmla="*/ 180 w 222"/>
                <a:gd name="T11" fmla="*/ 36 h 297"/>
                <a:gd name="T12" fmla="*/ 208 w 222"/>
                <a:gd name="T13" fmla="*/ 36 h 297"/>
                <a:gd name="T14" fmla="*/ 222 w 222"/>
                <a:gd name="T15" fmla="*/ 46 h 297"/>
                <a:gd name="T16" fmla="*/ 218 w 222"/>
                <a:gd name="T17" fmla="*/ 68 h 297"/>
                <a:gd name="T18" fmla="*/ 194 w 222"/>
                <a:gd name="T19" fmla="*/ 100 h 297"/>
                <a:gd name="T20" fmla="*/ 190 w 222"/>
                <a:gd name="T21" fmla="*/ 132 h 297"/>
                <a:gd name="T22" fmla="*/ 218 w 222"/>
                <a:gd name="T23" fmla="*/ 198 h 297"/>
                <a:gd name="T24" fmla="*/ 210 w 222"/>
                <a:gd name="T25" fmla="*/ 223 h 297"/>
                <a:gd name="T26" fmla="*/ 140 w 222"/>
                <a:gd name="T27" fmla="*/ 206 h 297"/>
                <a:gd name="T28" fmla="*/ 122 w 222"/>
                <a:gd name="T29" fmla="*/ 251 h 297"/>
                <a:gd name="T30" fmla="*/ 98 w 222"/>
                <a:gd name="T31" fmla="*/ 297 h 297"/>
                <a:gd name="T32" fmla="*/ 66 w 222"/>
                <a:gd name="T33" fmla="*/ 280 h 297"/>
                <a:gd name="T34" fmla="*/ 62 w 222"/>
                <a:gd name="T35" fmla="*/ 198 h 297"/>
                <a:gd name="T36" fmla="*/ 32 w 222"/>
                <a:gd name="T37" fmla="*/ 206 h 297"/>
                <a:gd name="T38" fmla="*/ 0 w 222"/>
                <a:gd name="T39" fmla="*/ 192 h 297"/>
                <a:gd name="T40" fmla="*/ 6 w 222"/>
                <a:gd name="T41" fmla="*/ 156 h 297"/>
                <a:gd name="T42" fmla="*/ 42 w 222"/>
                <a:gd name="T43" fmla="*/ 146 h 297"/>
                <a:gd name="T44" fmla="*/ 56 w 222"/>
                <a:gd name="T45" fmla="*/ 174 h 297"/>
                <a:gd name="T46" fmla="*/ 76 w 222"/>
                <a:gd name="T47" fmla="*/ 170 h 297"/>
                <a:gd name="T48" fmla="*/ 94 w 222"/>
                <a:gd name="T49" fmla="*/ 177 h 297"/>
                <a:gd name="T50" fmla="*/ 90 w 222"/>
                <a:gd name="T51" fmla="*/ 237 h 297"/>
                <a:gd name="T52" fmla="*/ 112 w 222"/>
                <a:gd name="T53" fmla="*/ 209 h 297"/>
                <a:gd name="T54" fmla="*/ 126 w 222"/>
                <a:gd name="T55" fmla="*/ 188 h 297"/>
                <a:gd name="T56" fmla="*/ 158 w 222"/>
                <a:gd name="T57" fmla="*/ 184 h 297"/>
                <a:gd name="T58" fmla="*/ 190 w 222"/>
                <a:gd name="T59" fmla="*/ 194 h 297"/>
                <a:gd name="T60" fmla="*/ 154 w 222"/>
                <a:gd name="T61" fmla="*/ 114 h 297"/>
                <a:gd name="T62" fmla="*/ 172 w 222"/>
                <a:gd name="T63" fmla="*/ 86 h 297"/>
                <a:gd name="T64" fmla="*/ 186 w 222"/>
                <a:gd name="T65" fmla="*/ 60 h 297"/>
                <a:gd name="T66" fmla="*/ 136 w 222"/>
                <a:gd name="T67" fmla="*/ 82 h 297"/>
                <a:gd name="T68" fmla="*/ 116 w 222"/>
                <a:gd name="T69" fmla="*/ 68 h 297"/>
                <a:gd name="T70" fmla="*/ 102 w 222"/>
                <a:gd name="T71" fmla="*/ 46 h 297"/>
                <a:gd name="T72" fmla="*/ 90 w 222"/>
                <a:gd name="T73" fmla="*/ 86 h 297"/>
                <a:gd name="T74" fmla="*/ 90 w 222"/>
                <a:gd name="T75" fmla="*/ 132 h 297"/>
                <a:gd name="T76" fmla="*/ 74 w 222"/>
                <a:gd name="T77" fmla="*/ 124 h 297"/>
                <a:gd name="T78" fmla="*/ 74 w 222"/>
                <a:gd name="T79" fmla="*/ 12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2" h="297">
                  <a:moveTo>
                    <a:pt x="74" y="124"/>
                  </a:moveTo>
                  <a:lnTo>
                    <a:pt x="74" y="57"/>
                  </a:lnTo>
                  <a:lnTo>
                    <a:pt x="80" y="8"/>
                  </a:lnTo>
                  <a:lnTo>
                    <a:pt x="102" y="0"/>
                  </a:lnTo>
                  <a:lnTo>
                    <a:pt x="140" y="57"/>
                  </a:lnTo>
                  <a:lnTo>
                    <a:pt x="180" y="36"/>
                  </a:lnTo>
                  <a:lnTo>
                    <a:pt x="208" y="36"/>
                  </a:lnTo>
                  <a:lnTo>
                    <a:pt x="222" y="46"/>
                  </a:lnTo>
                  <a:lnTo>
                    <a:pt x="218" y="68"/>
                  </a:lnTo>
                  <a:lnTo>
                    <a:pt x="194" y="100"/>
                  </a:lnTo>
                  <a:lnTo>
                    <a:pt x="190" y="132"/>
                  </a:lnTo>
                  <a:lnTo>
                    <a:pt x="218" y="198"/>
                  </a:lnTo>
                  <a:lnTo>
                    <a:pt x="210" y="223"/>
                  </a:lnTo>
                  <a:lnTo>
                    <a:pt x="140" y="206"/>
                  </a:lnTo>
                  <a:lnTo>
                    <a:pt x="122" y="251"/>
                  </a:lnTo>
                  <a:lnTo>
                    <a:pt x="98" y="297"/>
                  </a:lnTo>
                  <a:lnTo>
                    <a:pt x="66" y="280"/>
                  </a:lnTo>
                  <a:lnTo>
                    <a:pt x="62" y="198"/>
                  </a:lnTo>
                  <a:lnTo>
                    <a:pt x="32" y="206"/>
                  </a:lnTo>
                  <a:lnTo>
                    <a:pt x="0" y="192"/>
                  </a:lnTo>
                  <a:lnTo>
                    <a:pt x="6" y="156"/>
                  </a:lnTo>
                  <a:lnTo>
                    <a:pt x="42" y="146"/>
                  </a:lnTo>
                  <a:lnTo>
                    <a:pt x="56" y="174"/>
                  </a:lnTo>
                  <a:lnTo>
                    <a:pt x="76" y="170"/>
                  </a:lnTo>
                  <a:lnTo>
                    <a:pt x="94" y="177"/>
                  </a:lnTo>
                  <a:lnTo>
                    <a:pt x="90" y="237"/>
                  </a:lnTo>
                  <a:lnTo>
                    <a:pt x="112" y="209"/>
                  </a:lnTo>
                  <a:lnTo>
                    <a:pt x="126" y="188"/>
                  </a:lnTo>
                  <a:lnTo>
                    <a:pt x="158" y="184"/>
                  </a:lnTo>
                  <a:lnTo>
                    <a:pt x="190" y="194"/>
                  </a:lnTo>
                  <a:lnTo>
                    <a:pt x="154" y="114"/>
                  </a:lnTo>
                  <a:lnTo>
                    <a:pt x="172" y="86"/>
                  </a:lnTo>
                  <a:lnTo>
                    <a:pt x="186" y="60"/>
                  </a:lnTo>
                  <a:lnTo>
                    <a:pt x="136" y="82"/>
                  </a:lnTo>
                  <a:lnTo>
                    <a:pt x="116" y="68"/>
                  </a:lnTo>
                  <a:lnTo>
                    <a:pt x="102" y="46"/>
                  </a:lnTo>
                  <a:lnTo>
                    <a:pt x="90" y="86"/>
                  </a:lnTo>
                  <a:lnTo>
                    <a:pt x="90" y="132"/>
                  </a:lnTo>
                  <a:lnTo>
                    <a:pt x="74" y="124"/>
                  </a:lnTo>
                  <a:lnTo>
                    <a:pt x="74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8" name="Freeform 38"/>
            <p:cNvSpPr>
              <a:spLocks/>
            </p:cNvSpPr>
            <p:nvPr/>
          </p:nvSpPr>
          <p:spPr bwMode="auto">
            <a:xfrm>
              <a:off x="2589" y="2825"/>
              <a:ext cx="62" cy="34"/>
            </a:xfrm>
            <a:custGeom>
              <a:avLst/>
              <a:gdLst>
                <a:gd name="T0" fmla="*/ 22 w 124"/>
                <a:gd name="T1" fmla="*/ 0 h 67"/>
                <a:gd name="T2" fmla="*/ 74 w 124"/>
                <a:gd name="T3" fmla="*/ 25 h 67"/>
                <a:gd name="T4" fmla="*/ 124 w 124"/>
                <a:gd name="T5" fmla="*/ 67 h 67"/>
                <a:gd name="T6" fmla="*/ 82 w 124"/>
                <a:gd name="T7" fmla="*/ 63 h 67"/>
                <a:gd name="T8" fmla="*/ 4 w 124"/>
                <a:gd name="T9" fmla="*/ 35 h 67"/>
                <a:gd name="T10" fmla="*/ 0 w 124"/>
                <a:gd name="T11" fmla="*/ 11 h 67"/>
                <a:gd name="T12" fmla="*/ 22 w 124"/>
                <a:gd name="T13" fmla="*/ 0 h 67"/>
                <a:gd name="T14" fmla="*/ 22 w 124"/>
                <a:gd name="T1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67">
                  <a:moveTo>
                    <a:pt x="22" y="0"/>
                  </a:moveTo>
                  <a:lnTo>
                    <a:pt x="74" y="25"/>
                  </a:lnTo>
                  <a:lnTo>
                    <a:pt x="124" y="67"/>
                  </a:lnTo>
                  <a:lnTo>
                    <a:pt x="82" y="63"/>
                  </a:lnTo>
                  <a:lnTo>
                    <a:pt x="4" y="35"/>
                  </a:lnTo>
                  <a:lnTo>
                    <a:pt x="0" y="11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59" name="Freeform 39"/>
            <p:cNvSpPr>
              <a:spLocks/>
            </p:cNvSpPr>
            <p:nvPr/>
          </p:nvSpPr>
          <p:spPr bwMode="auto">
            <a:xfrm>
              <a:off x="2593" y="2921"/>
              <a:ext cx="86" cy="28"/>
            </a:xfrm>
            <a:custGeom>
              <a:avLst/>
              <a:gdLst>
                <a:gd name="T0" fmla="*/ 0 w 173"/>
                <a:gd name="T1" fmla="*/ 49 h 56"/>
                <a:gd name="T2" fmla="*/ 11 w 173"/>
                <a:gd name="T3" fmla="*/ 21 h 56"/>
                <a:gd name="T4" fmla="*/ 32 w 173"/>
                <a:gd name="T5" fmla="*/ 0 h 56"/>
                <a:gd name="T6" fmla="*/ 117 w 173"/>
                <a:gd name="T7" fmla="*/ 3 h 56"/>
                <a:gd name="T8" fmla="*/ 155 w 173"/>
                <a:gd name="T9" fmla="*/ 21 h 56"/>
                <a:gd name="T10" fmla="*/ 173 w 173"/>
                <a:gd name="T11" fmla="*/ 45 h 56"/>
                <a:gd name="T12" fmla="*/ 131 w 173"/>
                <a:gd name="T13" fmla="*/ 56 h 56"/>
                <a:gd name="T14" fmla="*/ 43 w 173"/>
                <a:gd name="T15" fmla="*/ 56 h 56"/>
                <a:gd name="T16" fmla="*/ 0 w 173"/>
                <a:gd name="T17" fmla="*/ 49 h 56"/>
                <a:gd name="T18" fmla="*/ 0 w 173"/>
                <a:gd name="T19" fmla="*/ 49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3" h="56">
                  <a:moveTo>
                    <a:pt x="0" y="49"/>
                  </a:moveTo>
                  <a:lnTo>
                    <a:pt x="11" y="21"/>
                  </a:lnTo>
                  <a:lnTo>
                    <a:pt x="32" y="0"/>
                  </a:lnTo>
                  <a:lnTo>
                    <a:pt x="117" y="3"/>
                  </a:lnTo>
                  <a:lnTo>
                    <a:pt x="155" y="21"/>
                  </a:lnTo>
                  <a:lnTo>
                    <a:pt x="173" y="45"/>
                  </a:lnTo>
                  <a:lnTo>
                    <a:pt x="131" y="56"/>
                  </a:lnTo>
                  <a:lnTo>
                    <a:pt x="43" y="56"/>
                  </a:lnTo>
                  <a:lnTo>
                    <a:pt x="0" y="49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0" name="Freeform 40"/>
            <p:cNvSpPr>
              <a:spLocks/>
            </p:cNvSpPr>
            <p:nvPr/>
          </p:nvSpPr>
          <p:spPr bwMode="auto">
            <a:xfrm>
              <a:off x="2642" y="2988"/>
              <a:ext cx="33" cy="35"/>
            </a:xfrm>
            <a:custGeom>
              <a:avLst/>
              <a:gdLst>
                <a:gd name="T0" fmla="*/ 4 w 66"/>
                <a:gd name="T1" fmla="*/ 10 h 70"/>
                <a:gd name="T2" fmla="*/ 38 w 66"/>
                <a:gd name="T3" fmla="*/ 0 h 70"/>
                <a:gd name="T4" fmla="*/ 64 w 66"/>
                <a:gd name="T5" fmla="*/ 10 h 70"/>
                <a:gd name="T6" fmla="*/ 66 w 66"/>
                <a:gd name="T7" fmla="*/ 42 h 70"/>
                <a:gd name="T8" fmla="*/ 50 w 66"/>
                <a:gd name="T9" fmla="*/ 70 h 70"/>
                <a:gd name="T10" fmla="*/ 14 w 66"/>
                <a:gd name="T11" fmla="*/ 63 h 70"/>
                <a:gd name="T12" fmla="*/ 0 w 66"/>
                <a:gd name="T13" fmla="*/ 39 h 70"/>
                <a:gd name="T14" fmla="*/ 4 w 66"/>
                <a:gd name="T15" fmla="*/ 10 h 70"/>
                <a:gd name="T16" fmla="*/ 4 w 66"/>
                <a:gd name="T17" fmla="*/ 1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6" h="70">
                  <a:moveTo>
                    <a:pt x="4" y="10"/>
                  </a:moveTo>
                  <a:lnTo>
                    <a:pt x="38" y="0"/>
                  </a:lnTo>
                  <a:lnTo>
                    <a:pt x="64" y="10"/>
                  </a:lnTo>
                  <a:lnTo>
                    <a:pt x="66" y="42"/>
                  </a:lnTo>
                  <a:lnTo>
                    <a:pt x="50" y="70"/>
                  </a:lnTo>
                  <a:lnTo>
                    <a:pt x="14" y="63"/>
                  </a:lnTo>
                  <a:lnTo>
                    <a:pt x="0" y="39"/>
                  </a:lnTo>
                  <a:lnTo>
                    <a:pt x="4" y="10"/>
                  </a:lnTo>
                  <a:lnTo>
                    <a:pt x="4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1" name="Freeform 41"/>
            <p:cNvSpPr>
              <a:spLocks/>
            </p:cNvSpPr>
            <p:nvPr/>
          </p:nvSpPr>
          <p:spPr bwMode="auto">
            <a:xfrm>
              <a:off x="2545" y="3028"/>
              <a:ext cx="129" cy="180"/>
            </a:xfrm>
            <a:custGeom>
              <a:avLst/>
              <a:gdLst>
                <a:gd name="T0" fmla="*/ 88 w 258"/>
                <a:gd name="T1" fmla="*/ 144 h 360"/>
                <a:gd name="T2" fmla="*/ 92 w 258"/>
                <a:gd name="T3" fmla="*/ 88 h 360"/>
                <a:gd name="T4" fmla="*/ 95 w 258"/>
                <a:gd name="T5" fmla="*/ 42 h 360"/>
                <a:gd name="T6" fmla="*/ 102 w 258"/>
                <a:gd name="T7" fmla="*/ 10 h 360"/>
                <a:gd name="T8" fmla="*/ 124 w 258"/>
                <a:gd name="T9" fmla="*/ 0 h 360"/>
                <a:gd name="T10" fmla="*/ 144 w 258"/>
                <a:gd name="T11" fmla="*/ 18 h 360"/>
                <a:gd name="T12" fmla="*/ 170 w 258"/>
                <a:gd name="T13" fmla="*/ 78 h 360"/>
                <a:gd name="T14" fmla="*/ 204 w 258"/>
                <a:gd name="T15" fmla="*/ 67 h 360"/>
                <a:gd name="T16" fmla="*/ 232 w 258"/>
                <a:gd name="T17" fmla="*/ 53 h 360"/>
                <a:gd name="T18" fmla="*/ 250 w 258"/>
                <a:gd name="T19" fmla="*/ 60 h 360"/>
                <a:gd name="T20" fmla="*/ 236 w 258"/>
                <a:gd name="T21" fmla="*/ 95 h 360"/>
                <a:gd name="T22" fmla="*/ 218 w 258"/>
                <a:gd name="T23" fmla="*/ 148 h 360"/>
                <a:gd name="T24" fmla="*/ 244 w 258"/>
                <a:gd name="T25" fmla="*/ 204 h 360"/>
                <a:gd name="T26" fmla="*/ 258 w 258"/>
                <a:gd name="T27" fmla="*/ 254 h 360"/>
                <a:gd name="T28" fmla="*/ 236 w 258"/>
                <a:gd name="T29" fmla="*/ 268 h 360"/>
                <a:gd name="T30" fmla="*/ 173 w 258"/>
                <a:gd name="T31" fmla="*/ 258 h 360"/>
                <a:gd name="T32" fmla="*/ 138 w 258"/>
                <a:gd name="T33" fmla="*/ 360 h 360"/>
                <a:gd name="T34" fmla="*/ 110 w 258"/>
                <a:gd name="T35" fmla="*/ 342 h 360"/>
                <a:gd name="T36" fmla="*/ 99 w 258"/>
                <a:gd name="T37" fmla="*/ 290 h 360"/>
                <a:gd name="T38" fmla="*/ 95 w 258"/>
                <a:gd name="T39" fmla="*/ 230 h 360"/>
                <a:gd name="T40" fmla="*/ 70 w 258"/>
                <a:gd name="T41" fmla="*/ 230 h 360"/>
                <a:gd name="T42" fmla="*/ 35 w 258"/>
                <a:gd name="T43" fmla="*/ 250 h 360"/>
                <a:gd name="T44" fmla="*/ 0 w 258"/>
                <a:gd name="T45" fmla="*/ 236 h 360"/>
                <a:gd name="T46" fmla="*/ 74 w 258"/>
                <a:gd name="T47" fmla="*/ 170 h 360"/>
                <a:gd name="T48" fmla="*/ 78 w 258"/>
                <a:gd name="T49" fmla="*/ 198 h 360"/>
                <a:gd name="T50" fmla="*/ 106 w 258"/>
                <a:gd name="T51" fmla="*/ 190 h 360"/>
                <a:gd name="T52" fmla="*/ 116 w 258"/>
                <a:gd name="T53" fmla="*/ 212 h 360"/>
                <a:gd name="T54" fmla="*/ 134 w 258"/>
                <a:gd name="T55" fmla="*/ 286 h 360"/>
                <a:gd name="T56" fmla="*/ 156 w 258"/>
                <a:gd name="T57" fmla="*/ 233 h 360"/>
                <a:gd name="T58" fmla="*/ 218 w 258"/>
                <a:gd name="T59" fmla="*/ 244 h 360"/>
                <a:gd name="T60" fmla="*/ 184 w 258"/>
                <a:gd name="T61" fmla="*/ 158 h 360"/>
                <a:gd name="T62" fmla="*/ 212 w 258"/>
                <a:gd name="T63" fmla="*/ 85 h 360"/>
                <a:gd name="T64" fmla="*/ 162 w 258"/>
                <a:gd name="T65" fmla="*/ 116 h 360"/>
                <a:gd name="T66" fmla="*/ 134 w 258"/>
                <a:gd name="T67" fmla="*/ 81 h 360"/>
                <a:gd name="T68" fmla="*/ 124 w 258"/>
                <a:gd name="T69" fmla="*/ 49 h 360"/>
                <a:gd name="T70" fmla="*/ 120 w 258"/>
                <a:gd name="T71" fmla="*/ 144 h 360"/>
                <a:gd name="T72" fmla="*/ 88 w 258"/>
                <a:gd name="T73" fmla="*/ 144 h 360"/>
                <a:gd name="T74" fmla="*/ 88 w 258"/>
                <a:gd name="T75" fmla="*/ 144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8" h="360">
                  <a:moveTo>
                    <a:pt x="88" y="144"/>
                  </a:moveTo>
                  <a:lnTo>
                    <a:pt x="92" y="88"/>
                  </a:lnTo>
                  <a:lnTo>
                    <a:pt x="95" y="42"/>
                  </a:lnTo>
                  <a:lnTo>
                    <a:pt x="102" y="10"/>
                  </a:lnTo>
                  <a:lnTo>
                    <a:pt x="124" y="0"/>
                  </a:lnTo>
                  <a:lnTo>
                    <a:pt x="144" y="18"/>
                  </a:lnTo>
                  <a:lnTo>
                    <a:pt x="170" y="78"/>
                  </a:lnTo>
                  <a:lnTo>
                    <a:pt x="204" y="67"/>
                  </a:lnTo>
                  <a:lnTo>
                    <a:pt x="232" y="53"/>
                  </a:lnTo>
                  <a:lnTo>
                    <a:pt x="250" y="60"/>
                  </a:lnTo>
                  <a:lnTo>
                    <a:pt x="236" y="95"/>
                  </a:lnTo>
                  <a:lnTo>
                    <a:pt x="218" y="148"/>
                  </a:lnTo>
                  <a:lnTo>
                    <a:pt x="244" y="204"/>
                  </a:lnTo>
                  <a:lnTo>
                    <a:pt x="258" y="254"/>
                  </a:lnTo>
                  <a:lnTo>
                    <a:pt x="236" y="268"/>
                  </a:lnTo>
                  <a:lnTo>
                    <a:pt x="173" y="258"/>
                  </a:lnTo>
                  <a:lnTo>
                    <a:pt x="138" y="360"/>
                  </a:lnTo>
                  <a:lnTo>
                    <a:pt x="110" y="342"/>
                  </a:lnTo>
                  <a:lnTo>
                    <a:pt x="99" y="290"/>
                  </a:lnTo>
                  <a:lnTo>
                    <a:pt x="95" y="230"/>
                  </a:lnTo>
                  <a:lnTo>
                    <a:pt x="70" y="230"/>
                  </a:lnTo>
                  <a:lnTo>
                    <a:pt x="35" y="250"/>
                  </a:lnTo>
                  <a:lnTo>
                    <a:pt x="0" y="236"/>
                  </a:lnTo>
                  <a:lnTo>
                    <a:pt x="74" y="170"/>
                  </a:lnTo>
                  <a:lnTo>
                    <a:pt x="78" y="198"/>
                  </a:lnTo>
                  <a:lnTo>
                    <a:pt x="106" y="190"/>
                  </a:lnTo>
                  <a:lnTo>
                    <a:pt x="116" y="212"/>
                  </a:lnTo>
                  <a:lnTo>
                    <a:pt x="134" y="286"/>
                  </a:lnTo>
                  <a:lnTo>
                    <a:pt x="156" y="233"/>
                  </a:lnTo>
                  <a:lnTo>
                    <a:pt x="218" y="244"/>
                  </a:lnTo>
                  <a:lnTo>
                    <a:pt x="184" y="158"/>
                  </a:lnTo>
                  <a:lnTo>
                    <a:pt x="212" y="85"/>
                  </a:lnTo>
                  <a:lnTo>
                    <a:pt x="162" y="116"/>
                  </a:lnTo>
                  <a:lnTo>
                    <a:pt x="134" y="81"/>
                  </a:lnTo>
                  <a:lnTo>
                    <a:pt x="124" y="49"/>
                  </a:lnTo>
                  <a:lnTo>
                    <a:pt x="120" y="144"/>
                  </a:lnTo>
                  <a:lnTo>
                    <a:pt x="88" y="144"/>
                  </a:lnTo>
                  <a:lnTo>
                    <a:pt x="88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2" name="Freeform 42"/>
            <p:cNvSpPr>
              <a:spLocks/>
            </p:cNvSpPr>
            <p:nvPr/>
          </p:nvSpPr>
          <p:spPr bwMode="auto">
            <a:xfrm>
              <a:off x="2758" y="3019"/>
              <a:ext cx="20" cy="13"/>
            </a:xfrm>
            <a:custGeom>
              <a:avLst/>
              <a:gdLst>
                <a:gd name="T0" fmla="*/ 0 w 40"/>
                <a:gd name="T1" fmla="*/ 0 h 25"/>
                <a:gd name="T2" fmla="*/ 28 w 40"/>
                <a:gd name="T3" fmla="*/ 0 h 25"/>
                <a:gd name="T4" fmla="*/ 40 w 40"/>
                <a:gd name="T5" fmla="*/ 22 h 25"/>
                <a:gd name="T6" fmla="*/ 12 w 40"/>
                <a:gd name="T7" fmla="*/ 25 h 25"/>
                <a:gd name="T8" fmla="*/ 0 w 40"/>
                <a:gd name="T9" fmla="*/ 0 h 25"/>
                <a:gd name="T10" fmla="*/ 0 w 40"/>
                <a:gd name="T11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25">
                  <a:moveTo>
                    <a:pt x="0" y="0"/>
                  </a:moveTo>
                  <a:lnTo>
                    <a:pt x="28" y="0"/>
                  </a:lnTo>
                  <a:lnTo>
                    <a:pt x="40" y="22"/>
                  </a:lnTo>
                  <a:lnTo>
                    <a:pt x="12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3" name="Freeform 43"/>
            <p:cNvSpPr>
              <a:spLocks/>
            </p:cNvSpPr>
            <p:nvPr/>
          </p:nvSpPr>
          <p:spPr bwMode="auto">
            <a:xfrm>
              <a:off x="2774" y="3002"/>
              <a:ext cx="19" cy="17"/>
            </a:xfrm>
            <a:custGeom>
              <a:avLst/>
              <a:gdLst>
                <a:gd name="T0" fmla="*/ 0 w 39"/>
                <a:gd name="T1" fmla="*/ 7 h 35"/>
                <a:gd name="T2" fmla="*/ 28 w 39"/>
                <a:gd name="T3" fmla="*/ 0 h 35"/>
                <a:gd name="T4" fmla="*/ 39 w 39"/>
                <a:gd name="T5" fmla="*/ 14 h 35"/>
                <a:gd name="T6" fmla="*/ 28 w 39"/>
                <a:gd name="T7" fmla="*/ 35 h 35"/>
                <a:gd name="T8" fmla="*/ 0 w 39"/>
                <a:gd name="T9" fmla="*/ 7 h 35"/>
                <a:gd name="T10" fmla="*/ 0 w 39"/>
                <a:gd name="T11" fmla="*/ 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9" h="35">
                  <a:moveTo>
                    <a:pt x="0" y="7"/>
                  </a:moveTo>
                  <a:lnTo>
                    <a:pt x="28" y="0"/>
                  </a:lnTo>
                  <a:lnTo>
                    <a:pt x="39" y="14"/>
                  </a:lnTo>
                  <a:lnTo>
                    <a:pt x="28" y="35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4" name="Freeform 44"/>
            <p:cNvSpPr>
              <a:spLocks/>
            </p:cNvSpPr>
            <p:nvPr/>
          </p:nvSpPr>
          <p:spPr bwMode="auto">
            <a:xfrm>
              <a:off x="2813" y="2979"/>
              <a:ext cx="17" cy="17"/>
            </a:xfrm>
            <a:custGeom>
              <a:avLst/>
              <a:gdLst>
                <a:gd name="T0" fmla="*/ 0 w 35"/>
                <a:gd name="T1" fmla="*/ 14 h 35"/>
                <a:gd name="T2" fmla="*/ 14 w 35"/>
                <a:gd name="T3" fmla="*/ 0 h 35"/>
                <a:gd name="T4" fmla="*/ 35 w 35"/>
                <a:gd name="T5" fmla="*/ 18 h 35"/>
                <a:gd name="T6" fmla="*/ 18 w 35"/>
                <a:gd name="T7" fmla="*/ 35 h 35"/>
                <a:gd name="T8" fmla="*/ 0 w 35"/>
                <a:gd name="T9" fmla="*/ 14 h 35"/>
                <a:gd name="T10" fmla="*/ 0 w 35"/>
                <a:gd name="T11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5">
                  <a:moveTo>
                    <a:pt x="0" y="14"/>
                  </a:moveTo>
                  <a:lnTo>
                    <a:pt x="14" y="0"/>
                  </a:lnTo>
                  <a:lnTo>
                    <a:pt x="35" y="18"/>
                  </a:lnTo>
                  <a:lnTo>
                    <a:pt x="18" y="35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5" name="Freeform 45"/>
            <p:cNvSpPr>
              <a:spLocks/>
            </p:cNvSpPr>
            <p:nvPr/>
          </p:nvSpPr>
          <p:spPr bwMode="auto">
            <a:xfrm>
              <a:off x="2723" y="2945"/>
              <a:ext cx="70" cy="62"/>
            </a:xfrm>
            <a:custGeom>
              <a:avLst/>
              <a:gdLst>
                <a:gd name="T0" fmla="*/ 0 w 141"/>
                <a:gd name="T1" fmla="*/ 106 h 124"/>
                <a:gd name="T2" fmla="*/ 22 w 141"/>
                <a:gd name="T3" fmla="*/ 124 h 124"/>
                <a:gd name="T4" fmla="*/ 50 w 141"/>
                <a:gd name="T5" fmla="*/ 124 h 124"/>
                <a:gd name="T6" fmla="*/ 50 w 141"/>
                <a:gd name="T7" fmla="*/ 85 h 124"/>
                <a:gd name="T8" fmla="*/ 78 w 141"/>
                <a:gd name="T9" fmla="*/ 85 h 124"/>
                <a:gd name="T10" fmla="*/ 98 w 141"/>
                <a:gd name="T11" fmla="*/ 64 h 124"/>
                <a:gd name="T12" fmla="*/ 96 w 141"/>
                <a:gd name="T13" fmla="*/ 35 h 124"/>
                <a:gd name="T14" fmla="*/ 127 w 141"/>
                <a:gd name="T15" fmla="*/ 39 h 124"/>
                <a:gd name="T16" fmla="*/ 141 w 141"/>
                <a:gd name="T17" fmla="*/ 25 h 124"/>
                <a:gd name="T18" fmla="*/ 127 w 141"/>
                <a:gd name="T19" fmla="*/ 3 h 124"/>
                <a:gd name="T20" fmla="*/ 74 w 141"/>
                <a:gd name="T21" fmla="*/ 0 h 124"/>
                <a:gd name="T22" fmla="*/ 64 w 141"/>
                <a:gd name="T23" fmla="*/ 21 h 124"/>
                <a:gd name="T24" fmla="*/ 52 w 141"/>
                <a:gd name="T25" fmla="*/ 57 h 124"/>
                <a:gd name="T26" fmla="*/ 32 w 141"/>
                <a:gd name="T27" fmla="*/ 42 h 124"/>
                <a:gd name="T28" fmla="*/ 18 w 141"/>
                <a:gd name="T29" fmla="*/ 57 h 124"/>
                <a:gd name="T30" fmla="*/ 10 w 141"/>
                <a:gd name="T31" fmla="*/ 85 h 124"/>
                <a:gd name="T32" fmla="*/ 0 w 141"/>
                <a:gd name="T33" fmla="*/ 106 h 124"/>
                <a:gd name="T34" fmla="*/ 0 w 141"/>
                <a:gd name="T35" fmla="*/ 106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" h="124">
                  <a:moveTo>
                    <a:pt x="0" y="106"/>
                  </a:moveTo>
                  <a:lnTo>
                    <a:pt x="22" y="124"/>
                  </a:lnTo>
                  <a:lnTo>
                    <a:pt x="50" y="124"/>
                  </a:lnTo>
                  <a:lnTo>
                    <a:pt x="50" y="85"/>
                  </a:lnTo>
                  <a:lnTo>
                    <a:pt x="78" y="85"/>
                  </a:lnTo>
                  <a:lnTo>
                    <a:pt x="98" y="64"/>
                  </a:lnTo>
                  <a:lnTo>
                    <a:pt x="96" y="35"/>
                  </a:lnTo>
                  <a:lnTo>
                    <a:pt x="127" y="39"/>
                  </a:lnTo>
                  <a:lnTo>
                    <a:pt x="141" y="25"/>
                  </a:lnTo>
                  <a:lnTo>
                    <a:pt x="127" y="3"/>
                  </a:lnTo>
                  <a:lnTo>
                    <a:pt x="74" y="0"/>
                  </a:lnTo>
                  <a:lnTo>
                    <a:pt x="64" y="21"/>
                  </a:lnTo>
                  <a:lnTo>
                    <a:pt x="52" y="57"/>
                  </a:lnTo>
                  <a:lnTo>
                    <a:pt x="32" y="42"/>
                  </a:lnTo>
                  <a:lnTo>
                    <a:pt x="18" y="57"/>
                  </a:lnTo>
                  <a:lnTo>
                    <a:pt x="10" y="85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6" name="Freeform 46"/>
            <p:cNvSpPr>
              <a:spLocks/>
            </p:cNvSpPr>
            <p:nvPr/>
          </p:nvSpPr>
          <p:spPr bwMode="auto">
            <a:xfrm>
              <a:off x="2698" y="3010"/>
              <a:ext cx="30" cy="90"/>
            </a:xfrm>
            <a:custGeom>
              <a:avLst/>
              <a:gdLst>
                <a:gd name="T0" fmla="*/ 26 w 60"/>
                <a:gd name="T1" fmla="*/ 0 h 180"/>
                <a:gd name="T2" fmla="*/ 46 w 60"/>
                <a:gd name="T3" fmla="*/ 8 h 180"/>
                <a:gd name="T4" fmla="*/ 58 w 60"/>
                <a:gd name="T5" fmla="*/ 36 h 180"/>
                <a:gd name="T6" fmla="*/ 58 w 60"/>
                <a:gd name="T7" fmla="*/ 57 h 180"/>
                <a:gd name="T8" fmla="*/ 40 w 60"/>
                <a:gd name="T9" fmla="*/ 75 h 180"/>
                <a:gd name="T10" fmla="*/ 58 w 60"/>
                <a:gd name="T11" fmla="*/ 92 h 180"/>
                <a:gd name="T12" fmla="*/ 40 w 60"/>
                <a:gd name="T13" fmla="*/ 124 h 180"/>
                <a:gd name="T14" fmla="*/ 60 w 60"/>
                <a:gd name="T15" fmla="*/ 174 h 180"/>
                <a:gd name="T16" fmla="*/ 36 w 60"/>
                <a:gd name="T17" fmla="*/ 180 h 180"/>
                <a:gd name="T18" fmla="*/ 0 w 60"/>
                <a:gd name="T19" fmla="*/ 114 h 180"/>
                <a:gd name="T20" fmla="*/ 22 w 60"/>
                <a:gd name="T21" fmla="*/ 92 h 180"/>
                <a:gd name="T22" fmla="*/ 4 w 60"/>
                <a:gd name="T23" fmla="*/ 57 h 180"/>
                <a:gd name="T24" fmla="*/ 22 w 60"/>
                <a:gd name="T25" fmla="*/ 43 h 180"/>
                <a:gd name="T26" fmla="*/ 23 w 60"/>
                <a:gd name="T27" fmla="*/ 9 h 180"/>
                <a:gd name="T28" fmla="*/ 26 w 60"/>
                <a:gd name="T29" fmla="*/ 0 h 180"/>
                <a:gd name="T30" fmla="*/ 26 w 60"/>
                <a:gd name="T31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0" h="180">
                  <a:moveTo>
                    <a:pt x="26" y="0"/>
                  </a:moveTo>
                  <a:lnTo>
                    <a:pt x="46" y="8"/>
                  </a:lnTo>
                  <a:lnTo>
                    <a:pt x="58" y="36"/>
                  </a:lnTo>
                  <a:lnTo>
                    <a:pt x="58" y="57"/>
                  </a:lnTo>
                  <a:lnTo>
                    <a:pt x="40" y="75"/>
                  </a:lnTo>
                  <a:lnTo>
                    <a:pt x="58" y="92"/>
                  </a:lnTo>
                  <a:lnTo>
                    <a:pt x="40" y="124"/>
                  </a:lnTo>
                  <a:lnTo>
                    <a:pt x="60" y="174"/>
                  </a:lnTo>
                  <a:lnTo>
                    <a:pt x="36" y="180"/>
                  </a:lnTo>
                  <a:lnTo>
                    <a:pt x="0" y="114"/>
                  </a:lnTo>
                  <a:lnTo>
                    <a:pt x="22" y="92"/>
                  </a:lnTo>
                  <a:lnTo>
                    <a:pt x="4" y="57"/>
                  </a:lnTo>
                  <a:lnTo>
                    <a:pt x="22" y="43"/>
                  </a:lnTo>
                  <a:lnTo>
                    <a:pt x="23" y="9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7" name="Freeform 47"/>
            <p:cNvSpPr>
              <a:spLocks/>
            </p:cNvSpPr>
            <p:nvPr/>
          </p:nvSpPr>
          <p:spPr bwMode="auto">
            <a:xfrm>
              <a:off x="2797" y="2922"/>
              <a:ext cx="86" cy="59"/>
            </a:xfrm>
            <a:custGeom>
              <a:avLst/>
              <a:gdLst>
                <a:gd name="T0" fmla="*/ 0 w 173"/>
                <a:gd name="T1" fmla="*/ 14 h 117"/>
                <a:gd name="T2" fmla="*/ 28 w 173"/>
                <a:gd name="T3" fmla="*/ 4 h 117"/>
                <a:gd name="T4" fmla="*/ 46 w 173"/>
                <a:gd name="T5" fmla="*/ 0 h 117"/>
                <a:gd name="T6" fmla="*/ 74 w 173"/>
                <a:gd name="T7" fmla="*/ 7 h 117"/>
                <a:gd name="T8" fmla="*/ 81 w 173"/>
                <a:gd name="T9" fmla="*/ 32 h 117"/>
                <a:gd name="T10" fmla="*/ 102 w 173"/>
                <a:gd name="T11" fmla="*/ 21 h 117"/>
                <a:gd name="T12" fmla="*/ 127 w 173"/>
                <a:gd name="T13" fmla="*/ 32 h 117"/>
                <a:gd name="T14" fmla="*/ 127 w 173"/>
                <a:gd name="T15" fmla="*/ 49 h 117"/>
                <a:gd name="T16" fmla="*/ 148 w 173"/>
                <a:gd name="T17" fmla="*/ 49 h 117"/>
                <a:gd name="T18" fmla="*/ 166 w 173"/>
                <a:gd name="T19" fmla="*/ 57 h 117"/>
                <a:gd name="T20" fmla="*/ 173 w 173"/>
                <a:gd name="T21" fmla="*/ 103 h 117"/>
                <a:gd name="T22" fmla="*/ 148 w 173"/>
                <a:gd name="T23" fmla="*/ 117 h 117"/>
                <a:gd name="T24" fmla="*/ 138 w 173"/>
                <a:gd name="T25" fmla="*/ 85 h 117"/>
                <a:gd name="T26" fmla="*/ 102 w 173"/>
                <a:gd name="T27" fmla="*/ 78 h 117"/>
                <a:gd name="T28" fmla="*/ 85 w 173"/>
                <a:gd name="T29" fmla="*/ 64 h 117"/>
                <a:gd name="T30" fmla="*/ 53 w 173"/>
                <a:gd name="T31" fmla="*/ 67 h 117"/>
                <a:gd name="T32" fmla="*/ 42 w 173"/>
                <a:gd name="T33" fmla="*/ 46 h 117"/>
                <a:gd name="T34" fmla="*/ 14 w 173"/>
                <a:gd name="T35" fmla="*/ 39 h 117"/>
                <a:gd name="T36" fmla="*/ 0 w 173"/>
                <a:gd name="T37" fmla="*/ 14 h 117"/>
                <a:gd name="T38" fmla="*/ 0 w 173"/>
                <a:gd name="T39" fmla="*/ 1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73" h="117">
                  <a:moveTo>
                    <a:pt x="0" y="14"/>
                  </a:moveTo>
                  <a:lnTo>
                    <a:pt x="28" y="4"/>
                  </a:lnTo>
                  <a:lnTo>
                    <a:pt x="46" y="0"/>
                  </a:lnTo>
                  <a:lnTo>
                    <a:pt x="74" y="7"/>
                  </a:lnTo>
                  <a:lnTo>
                    <a:pt x="81" y="32"/>
                  </a:lnTo>
                  <a:lnTo>
                    <a:pt x="102" y="21"/>
                  </a:lnTo>
                  <a:lnTo>
                    <a:pt x="127" y="32"/>
                  </a:lnTo>
                  <a:lnTo>
                    <a:pt x="127" y="49"/>
                  </a:lnTo>
                  <a:lnTo>
                    <a:pt x="148" y="49"/>
                  </a:lnTo>
                  <a:lnTo>
                    <a:pt x="166" y="57"/>
                  </a:lnTo>
                  <a:lnTo>
                    <a:pt x="173" y="103"/>
                  </a:lnTo>
                  <a:lnTo>
                    <a:pt x="148" y="117"/>
                  </a:lnTo>
                  <a:lnTo>
                    <a:pt x="138" y="85"/>
                  </a:lnTo>
                  <a:lnTo>
                    <a:pt x="102" y="78"/>
                  </a:lnTo>
                  <a:lnTo>
                    <a:pt x="85" y="64"/>
                  </a:lnTo>
                  <a:lnTo>
                    <a:pt x="53" y="67"/>
                  </a:lnTo>
                  <a:lnTo>
                    <a:pt x="42" y="46"/>
                  </a:lnTo>
                  <a:lnTo>
                    <a:pt x="14" y="39"/>
                  </a:lnTo>
                  <a:lnTo>
                    <a:pt x="0" y="1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8" name="Freeform 48"/>
            <p:cNvSpPr>
              <a:spLocks/>
            </p:cNvSpPr>
            <p:nvPr/>
          </p:nvSpPr>
          <p:spPr bwMode="auto">
            <a:xfrm>
              <a:off x="2760" y="2852"/>
              <a:ext cx="217" cy="60"/>
            </a:xfrm>
            <a:custGeom>
              <a:avLst/>
              <a:gdLst>
                <a:gd name="T0" fmla="*/ 0 w 433"/>
                <a:gd name="T1" fmla="*/ 32 h 120"/>
                <a:gd name="T2" fmla="*/ 88 w 433"/>
                <a:gd name="T3" fmla="*/ 35 h 120"/>
                <a:gd name="T4" fmla="*/ 166 w 433"/>
                <a:gd name="T5" fmla="*/ 49 h 120"/>
                <a:gd name="T6" fmla="*/ 254 w 433"/>
                <a:gd name="T7" fmla="*/ 70 h 120"/>
                <a:gd name="T8" fmla="*/ 332 w 433"/>
                <a:gd name="T9" fmla="*/ 92 h 120"/>
                <a:gd name="T10" fmla="*/ 433 w 433"/>
                <a:gd name="T11" fmla="*/ 120 h 120"/>
                <a:gd name="T12" fmla="*/ 395 w 433"/>
                <a:gd name="T13" fmla="*/ 88 h 120"/>
                <a:gd name="T14" fmla="*/ 261 w 433"/>
                <a:gd name="T15" fmla="*/ 46 h 120"/>
                <a:gd name="T16" fmla="*/ 152 w 433"/>
                <a:gd name="T17" fmla="*/ 18 h 120"/>
                <a:gd name="T18" fmla="*/ 78 w 433"/>
                <a:gd name="T19" fmla="*/ 7 h 120"/>
                <a:gd name="T20" fmla="*/ 18 w 433"/>
                <a:gd name="T21" fmla="*/ 0 h 120"/>
                <a:gd name="T22" fmla="*/ 0 w 433"/>
                <a:gd name="T23" fmla="*/ 32 h 120"/>
                <a:gd name="T24" fmla="*/ 0 w 433"/>
                <a:gd name="T25" fmla="*/ 3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33" h="120">
                  <a:moveTo>
                    <a:pt x="0" y="32"/>
                  </a:moveTo>
                  <a:lnTo>
                    <a:pt x="88" y="35"/>
                  </a:lnTo>
                  <a:lnTo>
                    <a:pt x="166" y="49"/>
                  </a:lnTo>
                  <a:lnTo>
                    <a:pt x="254" y="70"/>
                  </a:lnTo>
                  <a:lnTo>
                    <a:pt x="332" y="92"/>
                  </a:lnTo>
                  <a:lnTo>
                    <a:pt x="433" y="120"/>
                  </a:lnTo>
                  <a:lnTo>
                    <a:pt x="395" y="88"/>
                  </a:lnTo>
                  <a:lnTo>
                    <a:pt x="261" y="46"/>
                  </a:lnTo>
                  <a:lnTo>
                    <a:pt x="152" y="18"/>
                  </a:lnTo>
                  <a:lnTo>
                    <a:pt x="78" y="7"/>
                  </a:lnTo>
                  <a:lnTo>
                    <a:pt x="18" y="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69" name="Freeform 49"/>
            <p:cNvSpPr>
              <a:spLocks/>
            </p:cNvSpPr>
            <p:nvPr/>
          </p:nvSpPr>
          <p:spPr bwMode="auto">
            <a:xfrm>
              <a:off x="2792" y="2797"/>
              <a:ext cx="151" cy="57"/>
            </a:xfrm>
            <a:custGeom>
              <a:avLst/>
              <a:gdLst>
                <a:gd name="T0" fmla="*/ 0 w 303"/>
                <a:gd name="T1" fmla="*/ 36 h 114"/>
                <a:gd name="T2" fmla="*/ 56 w 303"/>
                <a:gd name="T3" fmla="*/ 28 h 114"/>
                <a:gd name="T4" fmla="*/ 134 w 303"/>
                <a:gd name="T5" fmla="*/ 50 h 114"/>
                <a:gd name="T6" fmla="*/ 229 w 303"/>
                <a:gd name="T7" fmla="*/ 88 h 114"/>
                <a:gd name="T8" fmla="*/ 303 w 303"/>
                <a:gd name="T9" fmla="*/ 114 h 114"/>
                <a:gd name="T10" fmla="*/ 183 w 303"/>
                <a:gd name="T11" fmla="*/ 46 h 114"/>
                <a:gd name="T12" fmla="*/ 95 w 303"/>
                <a:gd name="T13" fmla="*/ 8 h 114"/>
                <a:gd name="T14" fmla="*/ 38 w 303"/>
                <a:gd name="T15" fmla="*/ 0 h 114"/>
                <a:gd name="T16" fmla="*/ 0 w 303"/>
                <a:gd name="T17" fmla="*/ 36 h 114"/>
                <a:gd name="T18" fmla="*/ 0 w 303"/>
                <a:gd name="T19" fmla="*/ 3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3" h="114">
                  <a:moveTo>
                    <a:pt x="0" y="36"/>
                  </a:moveTo>
                  <a:lnTo>
                    <a:pt x="56" y="28"/>
                  </a:lnTo>
                  <a:lnTo>
                    <a:pt x="134" y="50"/>
                  </a:lnTo>
                  <a:lnTo>
                    <a:pt x="229" y="88"/>
                  </a:lnTo>
                  <a:lnTo>
                    <a:pt x="303" y="114"/>
                  </a:lnTo>
                  <a:lnTo>
                    <a:pt x="183" y="46"/>
                  </a:lnTo>
                  <a:lnTo>
                    <a:pt x="95" y="8"/>
                  </a:lnTo>
                  <a:lnTo>
                    <a:pt x="38" y="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0" name="Freeform 50"/>
            <p:cNvSpPr>
              <a:spLocks/>
            </p:cNvSpPr>
            <p:nvPr/>
          </p:nvSpPr>
          <p:spPr bwMode="auto">
            <a:xfrm>
              <a:off x="2832" y="2765"/>
              <a:ext cx="132" cy="73"/>
            </a:xfrm>
            <a:custGeom>
              <a:avLst/>
              <a:gdLst>
                <a:gd name="T0" fmla="*/ 0 w 264"/>
                <a:gd name="T1" fmla="*/ 31 h 145"/>
                <a:gd name="T2" fmla="*/ 77 w 264"/>
                <a:gd name="T3" fmla="*/ 49 h 145"/>
                <a:gd name="T4" fmla="*/ 152 w 264"/>
                <a:gd name="T5" fmla="*/ 77 h 145"/>
                <a:gd name="T6" fmla="*/ 264 w 264"/>
                <a:gd name="T7" fmla="*/ 145 h 145"/>
                <a:gd name="T8" fmla="*/ 226 w 264"/>
                <a:gd name="T9" fmla="*/ 99 h 145"/>
                <a:gd name="T10" fmla="*/ 116 w 264"/>
                <a:gd name="T11" fmla="*/ 43 h 145"/>
                <a:gd name="T12" fmla="*/ 21 w 264"/>
                <a:gd name="T13" fmla="*/ 0 h 145"/>
                <a:gd name="T14" fmla="*/ 0 w 264"/>
                <a:gd name="T15" fmla="*/ 31 h 145"/>
                <a:gd name="T16" fmla="*/ 0 w 264"/>
                <a:gd name="T17" fmla="*/ 31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4" h="145">
                  <a:moveTo>
                    <a:pt x="0" y="31"/>
                  </a:moveTo>
                  <a:lnTo>
                    <a:pt x="77" y="49"/>
                  </a:lnTo>
                  <a:lnTo>
                    <a:pt x="152" y="77"/>
                  </a:lnTo>
                  <a:lnTo>
                    <a:pt x="264" y="145"/>
                  </a:lnTo>
                  <a:lnTo>
                    <a:pt x="226" y="99"/>
                  </a:lnTo>
                  <a:lnTo>
                    <a:pt x="116" y="43"/>
                  </a:lnTo>
                  <a:lnTo>
                    <a:pt x="21" y="0"/>
                  </a:lnTo>
                  <a:lnTo>
                    <a:pt x="0" y="31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1" name="Freeform 51"/>
            <p:cNvSpPr>
              <a:spLocks/>
            </p:cNvSpPr>
            <p:nvPr/>
          </p:nvSpPr>
          <p:spPr bwMode="auto">
            <a:xfrm>
              <a:off x="2871" y="2742"/>
              <a:ext cx="97" cy="50"/>
            </a:xfrm>
            <a:custGeom>
              <a:avLst/>
              <a:gdLst>
                <a:gd name="T0" fmla="*/ 0 w 195"/>
                <a:gd name="T1" fmla="*/ 21 h 99"/>
                <a:gd name="T2" fmla="*/ 57 w 195"/>
                <a:gd name="T3" fmla="*/ 43 h 99"/>
                <a:gd name="T4" fmla="*/ 138 w 195"/>
                <a:gd name="T5" fmla="*/ 71 h 99"/>
                <a:gd name="T6" fmla="*/ 195 w 195"/>
                <a:gd name="T7" fmla="*/ 99 h 99"/>
                <a:gd name="T8" fmla="*/ 149 w 195"/>
                <a:gd name="T9" fmla="*/ 57 h 99"/>
                <a:gd name="T10" fmla="*/ 85 w 195"/>
                <a:gd name="T11" fmla="*/ 25 h 99"/>
                <a:gd name="T12" fmla="*/ 39 w 195"/>
                <a:gd name="T13" fmla="*/ 0 h 99"/>
                <a:gd name="T14" fmla="*/ 0 w 195"/>
                <a:gd name="T15" fmla="*/ 21 h 99"/>
                <a:gd name="T16" fmla="*/ 0 w 195"/>
                <a:gd name="T17" fmla="*/ 21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99">
                  <a:moveTo>
                    <a:pt x="0" y="21"/>
                  </a:moveTo>
                  <a:lnTo>
                    <a:pt x="57" y="43"/>
                  </a:lnTo>
                  <a:lnTo>
                    <a:pt x="138" y="71"/>
                  </a:lnTo>
                  <a:lnTo>
                    <a:pt x="195" y="99"/>
                  </a:lnTo>
                  <a:lnTo>
                    <a:pt x="149" y="57"/>
                  </a:lnTo>
                  <a:lnTo>
                    <a:pt x="85" y="25"/>
                  </a:lnTo>
                  <a:lnTo>
                    <a:pt x="39" y="0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2" name="Freeform 52"/>
            <p:cNvSpPr>
              <a:spLocks/>
            </p:cNvSpPr>
            <p:nvPr/>
          </p:nvSpPr>
          <p:spPr bwMode="auto">
            <a:xfrm>
              <a:off x="3005" y="2749"/>
              <a:ext cx="175" cy="92"/>
            </a:xfrm>
            <a:custGeom>
              <a:avLst/>
              <a:gdLst>
                <a:gd name="T0" fmla="*/ 24 w 348"/>
                <a:gd name="T1" fmla="*/ 0 h 182"/>
                <a:gd name="T2" fmla="*/ 74 w 348"/>
                <a:gd name="T3" fmla="*/ 31 h 182"/>
                <a:gd name="T4" fmla="*/ 154 w 348"/>
                <a:gd name="T5" fmla="*/ 66 h 182"/>
                <a:gd name="T6" fmla="*/ 222 w 348"/>
                <a:gd name="T7" fmla="*/ 91 h 182"/>
                <a:gd name="T8" fmla="*/ 278 w 348"/>
                <a:gd name="T9" fmla="*/ 122 h 182"/>
                <a:gd name="T10" fmla="*/ 348 w 348"/>
                <a:gd name="T11" fmla="*/ 182 h 182"/>
                <a:gd name="T12" fmla="*/ 299 w 348"/>
                <a:gd name="T13" fmla="*/ 182 h 182"/>
                <a:gd name="T14" fmla="*/ 228 w 348"/>
                <a:gd name="T15" fmla="*/ 137 h 182"/>
                <a:gd name="T16" fmla="*/ 126 w 348"/>
                <a:gd name="T17" fmla="*/ 88 h 182"/>
                <a:gd name="T18" fmla="*/ 46 w 348"/>
                <a:gd name="T19" fmla="*/ 48 h 182"/>
                <a:gd name="T20" fmla="*/ 0 w 348"/>
                <a:gd name="T21" fmla="*/ 24 h 182"/>
                <a:gd name="T22" fmla="*/ 24 w 348"/>
                <a:gd name="T23" fmla="*/ 0 h 182"/>
                <a:gd name="T24" fmla="*/ 24 w 348"/>
                <a:gd name="T2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8" h="182">
                  <a:moveTo>
                    <a:pt x="24" y="0"/>
                  </a:moveTo>
                  <a:lnTo>
                    <a:pt x="74" y="31"/>
                  </a:lnTo>
                  <a:lnTo>
                    <a:pt x="154" y="66"/>
                  </a:lnTo>
                  <a:lnTo>
                    <a:pt x="222" y="91"/>
                  </a:lnTo>
                  <a:lnTo>
                    <a:pt x="278" y="122"/>
                  </a:lnTo>
                  <a:lnTo>
                    <a:pt x="348" y="182"/>
                  </a:lnTo>
                  <a:lnTo>
                    <a:pt x="299" y="182"/>
                  </a:lnTo>
                  <a:lnTo>
                    <a:pt x="228" y="137"/>
                  </a:lnTo>
                  <a:lnTo>
                    <a:pt x="126" y="88"/>
                  </a:lnTo>
                  <a:lnTo>
                    <a:pt x="46" y="48"/>
                  </a:lnTo>
                  <a:lnTo>
                    <a:pt x="0" y="24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3" name="Freeform 53"/>
            <p:cNvSpPr>
              <a:spLocks/>
            </p:cNvSpPr>
            <p:nvPr/>
          </p:nvSpPr>
          <p:spPr bwMode="auto">
            <a:xfrm>
              <a:off x="3056" y="2816"/>
              <a:ext cx="68" cy="39"/>
            </a:xfrm>
            <a:custGeom>
              <a:avLst/>
              <a:gdLst>
                <a:gd name="T0" fmla="*/ 0 w 134"/>
                <a:gd name="T1" fmla="*/ 0 h 77"/>
                <a:gd name="T2" fmla="*/ 134 w 134"/>
                <a:gd name="T3" fmla="*/ 66 h 77"/>
                <a:gd name="T4" fmla="*/ 98 w 134"/>
                <a:gd name="T5" fmla="*/ 77 h 77"/>
                <a:gd name="T6" fmla="*/ 0 w 134"/>
                <a:gd name="T7" fmla="*/ 0 h 77"/>
                <a:gd name="T8" fmla="*/ 0 w 134"/>
                <a:gd name="T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4" h="77">
                  <a:moveTo>
                    <a:pt x="0" y="0"/>
                  </a:moveTo>
                  <a:lnTo>
                    <a:pt x="134" y="66"/>
                  </a:lnTo>
                  <a:lnTo>
                    <a:pt x="98" y="7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4" name="Freeform 54"/>
            <p:cNvSpPr>
              <a:spLocks/>
            </p:cNvSpPr>
            <p:nvPr/>
          </p:nvSpPr>
          <p:spPr bwMode="auto">
            <a:xfrm>
              <a:off x="3010" y="2834"/>
              <a:ext cx="75" cy="35"/>
            </a:xfrm>
            <a:custGeom>
              <a:avLst/>
              <a:gdLst>
                <a:gd name="T0" fmla="*/ 120 w 148"/>
                <a:gd name="T1" fmla="*/ 71 h 71"/>
                <a:gd name="T2" fmla="*/ 70 w 148"/>
                <a:gd name="T3" fmla="*/ 40 h 71"/>
                <a:gd name="T4" fmla="*/ 0 w 148"/>
                <a:gd name="T5" fmla="*/ 0 h 71"/>
                <a:gd name="T6" fmla="*/ 60 w 148"/>
                <a:gd name="T7" fmla="*/ 18 h 71"/>
                <a:gd name="T8" fmla="*/ 148 w 148"/>
                <a:gd name="T9" fmla="*/ 57 h 71"/>
                <a:gd name="T10" fmla="*/ 120 w 148"/>
                <a:gd name="T11" fmla="*/ 71 h 71"/>
                <a:gd name="T12" fmla="*/ 120 w 148"/>
                <a:gd name="T1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8" h="71">
                  <a:moveTo>
                    <a:pt x="120" y="71"/>
                  </a:moveTo>
                  <a:lnTo>
                    <a:pt x="70" y="40"/>
                  </a:lnTo>
                  <a:lnTo>
                    <a:pt x="0" y="0"/>
                  </a:lnTo>
                  <a:lnTo>
                    <a:pt x="60" y="18"/>
                  </a:lnTo>
                  <a:lnTo>
                    <a:pt x="148" y="57"/>
                  </a:lnTo>
                  <a:lnTo>
                    <a:pt x="120" y="71"/>
                  </a:lnTo>
                  <a:lnTo>
                    <a:pt x="120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5" name="Freeform 55"/>
            <p:cNvSpPr>
              <a:spLocks/>
            </p:cNvSpPr>
            <p:nvPr/>
          </p:nvSpPr>
          <p:spPr bwMode="auto">
            <a:xfrm>
              <a:off x="3071" y="2887"/>
              <a:ext cx="119" cy="53"/>
            </a:xfrm>
            <a:custGeom>
              <a:avLst/>
              <a:gdLst>
                <a:gd name="T0" fmla="*/ 222 w 239"/>
                <a:gd name="T1" fmla="*/ 0 h 106"/>
                <a:gd name="T2" fmla="*/ 162 w 239"/>
                <a:gd name="T3" fmla="*/ 18 h 106"/>
                <a:gd name="T4" fmla="*/ 74 w 239"/>
                <a:gd name="T5" fmla="*/ 60 h 106"/>
                <a:gd name="T6" fmla="*/ 0 w 239"/>
                <a:gd name="T7" fmla="*/ 106 h 106"/>
                <a:gd name="T8" fmla="*/ 52 w 239"/>
                <a:gd name="T9" fmla="*/ 85 h 106"/>
                <a:gd name="T10" fmla="*/ 123 w 239"/>
                <a:gd name="T11" fmla="*/ 54 h 106"/>
                <a:gd name="T12" fmla="*/ 197 w 239"/>
                <a:gd name="T13" fmla="*/ 29 h 106"/>
                <a:gd name="T14" fmla="*/ 239 w 239"/>
                <a:gd name="T15" fmla="*/ 22 h 106"/>
                <a:gd name="T16" fmla="*/ 222 w 239"/>
                <a:gd name="T17" fmla="*/ 0 h 106"/>
                <a:gd name="T18" fmla="*/ 222 w 239"/>
                <a:gd name="T1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9" h="106">
                  <a:moveTo>
                    <a:pt x="222" y="0"/>
                  </a:moveTo>
                  <a:lnTo>
                    <a:pt x="162" y="18"/>
                  </a:lnTo>
                  <a:lnTo>
                    <a:pt x="74" y="60"/>
                  </a:lnTo>
                  <a:lnTo>
                    <a:pt x="0" y="106"/>
                  </a:lnTo>
                  <a:lnTo>
                    <a:pt x="52" y="85"/>
                  </a:lnTo>
                  <a:lnTo>
                    <a:pt x="123" y="54"/>
                  </a:lnTo>
                  <a:lnTo>
                    <a:pt x="197" y="29"/>
                  </a:lnTo>
                  <a:lnTo>
                    <a:pt x="239" y="22"/>
                  </a:lnTo>
                  <a:lnTo>
                    <a:pt x="222" y="0"/>
                  </a:lnTo>
                  <a:lnTo>
                    <a:pt x="2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6" name="Freeform 56"/>
            <p:cNvSpPr>
              <a:spLocks/>
            </p:cNvSpPr>
            <p:nvPr/>
          </p:nvSpPr>
          <p:spPr bwMode="auto">
            <a:xfrm>
              <a:off x="3005" y="2924"/>
              <a:ext cx="178" cy="113"/>
            </a:xfrm>
            <a:custGeom>
              <a:avLst/>
              <a:gdLst>
                <a:gd name="T0" fmla="*/ 355 w 355"/>
                <a:gd name="T1" fmla="*/ 0 h 226"/>
                <a:gd name="T2" fmla="*/ 296 w 355"/>
                <a:gd name="T3" fmla="*/ 7 h 226"/>
                <a:gd name="T4" fmla="*/ 232 w 355"/>
                <a:gd name="T5" fmla="*/ 28 h 226"/>
                <a:gd name="T6" fmla="*/ 162 w 355"/>
                <a:gd name="T7" fmla="*/ 77 h 226"/>
                <a:gd name="T8" fmla="*/ 62 w 355"/>
                <a:gd name="T9" fmla="*/ 155 h 226"/>
                <a:gd name="T10" fmla="*/ 0 w 355"/>
                <a:gd name="T11" fmla="*/ 226 h 226"/>
                <a:gd name="T12" fmla="*/ 52 w 355"/>
                <a:gd name="T13" fmla="*/ 190 h 226"/>
                <a:gd name="T14" fmla="*/ 126 w 355"/>
                <a:gd name="T15" fmla="*/ 130 h 226"/>
                <a:gd name="T16" fmla="*/ 228 w 355"/>
                <a:gd name="T17" fmla="*/ 70 h 226"/>
                <a:gd name="T18" fmla="*/ 288 w 355"/>
                <a:gd name="T19" fmla="*/ 35 h 226"/>
                <a:gd name="T20" fmla="*/ 355 w 355"/>
                <a:gd name="T21" fmla="*/ 24 h 226"/>
                <a:gd name="T22" fmla="*/ 355 w 355"/>
                <a:gd name="T23" fmla="*/ 0 h 226"/>
                <a:gd name="T24" fmla="*/ 355 w 355"/>
                <a:gd name="T2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5" h="226">
                  <a:moveTo>
                    <a:pt x="355" y="0"/>
                  </a:moveTo>
                  <a:lnTo>
                    <a:pt x="296" y="7"/>
                  </a:lnTo>
                  <a:lnTo>
                    <a:pt x="232" y="28"/>
                  </a:lnTo>
                  <a:lnTo>
                    <a:pt x="162" y="77"/>
                  </a:lnTo>
                  <a:lnTo>
                    <a:pt x="62" y="155"/>
                  </a:lnTo>
                  <a:lnTo>
                    <a:pt x="0" y="226"/>
                  </a:lnTo>
                  <a:lnTo>
                    <a:pt x="52" y="190"/>
                  </a:lnTo>
                  <a:lnTo>
                    <a:pt x="126" y="130"/>
                  </a:lnTo>
                  <a:lnTo>
                    <a:pt x="228" y="70"/>
                  </a:lnTo>
                  <a:lnTo>
                    <a:pt x="288" y="35"/>
                  </a:lnTo>
                  <a:lnTo>
                    <a:pt x="355" y="24"/>
                  </a:lnTo>
                  <a:lnTo>
                    <a:pt x="355" y="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7" name="Freeform 57"/>
            <p:cNvSpPr>
              <a:spLocks/>
            </p:cNvSpPr>
            <p:nvPr/>
          </p:nvSpPr>
          <p:spPr bwMode="auto">
            <a:xfrm>
              <a:off x="2737" y="2716"/>
              <a:ext cx="213" cy="226"/>
            </a:xfrm>
            <a:custGeom>
              <a:avLst/>
              <a:gdLst>
                <a:gd name="T0" fmla="*/ 10 w 427"/>
                <a:gd name="T1" fmla="*/ 452 h 452"/>
                <a:gd name="T2" fmla="*/ 0 w 427"/>
                <a:gd name="T3" fmla="*/ 368 h 452"/>
                <a:gd name="T4" fmla="*/ 8 w 427"/>
                <a:gd name="T5" fmla="*/ 300 h 452"/>
                <a:gd name="T6" fmla="*/ 24 w 427"/>
                <a:gd name="T7" fmla="*/ 262 h 452"/>
                <a:gd name="T8" fmla="*/ 68 w 427"/>
                <a:gd name="T9" fmla="*/ 216 h 452"/>
                <a:gd name="T10" fmla="*/ 88 w 427"/>
                <a:gd name="T11" fmla="*/ 162 h 452"/>
                <a:gd name="T12" fmla="*/ 113 w 427"/>
                <a:gd name="T13" fmla="*/ 145 h 452"/>
                <a:gd name="T14" fmla="*/ 148 w 427"/>
                <a:gd name="T15" fmla="*/ 124 h 452"/>
                <a:gd name="T16" fmla="*/ 191 w 427"/>
                <a:gd name="T17" fmla="*/ 78 h 452"/>
                <a:gd name="T18" fmla="*/ 230 w 427"/>
                <a:gd name="T19" fmla="*/ 42 h 452"/>
                <a:gd name="T20" fmla="*/ 272 w 427"/>
                <a:gd name="T21" fmla="*/ 39 h 452"/>
                <a:gd name="T22" fmla="*/ 304 w 427"/>
                <a:gd name="T23" fmla="*/ 28 h 452"/>
                <a:gd name="T24" fmla="*/ 346 w 427"/>
                <a:gd name="T25" fmla="*/ 7 h 452"/>
                <a:gd name="T26" fmla="*/ 385 w 427"/>
                <a:gd name="T27" fmla="*/ 0 h 452"/>
                <a:gd name="T28" fmla="*/ 427 w 427"/>
                <a:gd name="T29" fmla="*/ 10 h 452"/>
                <a:gd name="T30" fmla="*/ 409 w 427"/>
                <a:gd name="T31" fmla="*/ 46 h 452"/>
                <a:gd name="T32" fmla="*/ 367 w 427"/>
                <a:gd name="T33" fmla="*/ 50 h 452"/>
                <a:gd name="T34" fmla="*/ 321 w 427"/>
                <a:gd name="T35" fmla="*/ 60 h 452"/>
                <a:gd name="T36" fmla="*/ 293 w 427"/>
                <a:gd name="T37" fmla="*/ 84 h 452"/>
                <a:gd name="T38" fmla="*/ 251 w 427"/>
                <a:gd name="T39" fmla="*/ 92 h 452"/>
                <a:gd name="T40" fmla="*/ 219 w 427"/>
                <a:gd name="T41" fmla="*/ 130 h 452"/>
                <a:gd name="T42" fmla="*/ 191 w 427"/>
                <a:gd name="T43" fmla="*/ 134 h 452"/>
                <a:gd name="T44" fmla="*/ 176 w 427"/>
                <a:gd name="T45" fmla="*/ 162 h 452"/>
                <a:gd name="T46" fmla="*/ 124 w 427"/>
                <a:gd name="T47" fmla="*/ 190 h 452"/>
                <a:gd name="T48" fmla="*/ 106 w 427"/>
                <a:gd name="T49" fmla="*/ 230 h 452"/>
                <a:gd name="T50" fmla="*/ 106 w 427"/>
                <a:gd name="T51" fmla="*/ 262 h 452"/>
                <a:gd name="T52" fmla="*/ 74 w 427"/>
                <a:gd name="T53" fmla="*/ 293 h 452"/>
                <a:gd name="T54" fmla="*/ 42 w 427"/>
                <a:gd name="T55" fmla="*/ 314 h 452"/>
                <a:gd name="T56" fmla="*/ 39 w 427"/>
                <a:gd name="T57" fmla="*/ 360 h 452"/>
                <a:gd name="T58" fmla="*/ 39 w 427"/>
                <a:gd name="T59" fmla="*/ 413 h 452"/>
                <a:gd name="T60" fmla="*/ 36 w 427"/>
                <a:gd name="T61" fmla="*/ 448 h 452"/>
                <a:gd name="T62" fmla="*/ 10 w 427"/>
                <a:gd name="T63" fmla="*/ 452 h 452"/>
                <a:gd name="T64" fmla="*/ 10 w 427"/>
                <a:gd name="T65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7" h="452">
                  <a:moveTo>
                    <a:pt x="10" y="452"/>
                  </a:moveTo>
                  <a:lnTo>
                    <a:pt x="0" y="368"/>
                  </a:lnTo>
                  <a:lnTo>
                    <a:pt x="8" y="300"/>
                  </a:lnTo>
                  <a:lnTo>
                    <a:pt x="24" y="262"/>
                  </a:lnTo>
                  <a:lnTo>
                    <a:pt x="68" y="216"/>
                  </a:lnTo>
                  <a:lnTo>
                    <a:pt x="88" y="162"/>
                  </a:lnTo>
                  <a:lnTo>
                    <a:pt x="113" y="145"/>
                  </a:lnTo>
                  <a:lnTo>
                    <a:pt x="148" y="124"/>
                  </a:lnTo>
                  <a:lnTo>
                    <a:pt x="191" y="78"/>
                  </a:lnTo>
                  <a:lnTo>
                    <a:pt x="230" y="42"/>
                  </a:lnTo>
                  <a:lnTo>
                    <a:pt x="272" y="39"/>
                  </a:lnTo>
                  <a:lnTo>
                    <a:pt x="304" y="28"/>
                  </a:lnTo>
                  <a:lnTo>
                    <a:pt x="346" y="7"/>
                  </a:lnTo>
                  <a:lnTo>
                    <a:pt x="385" y="0"/>
                  </a:lnTo>
                  <a:lnTo>
                    <a:pt x="427" y="10"/>
                  </a:lnTo>
                  <a:lnTo>
                    <a:pt x="409" y="46"/>
                  </a:lnTo>
                  <a:lnTo>
                    <a:pt x="367" y="50"/>
                  </a:lnTo>
                  <a:lnTo>
                    <a:pt x="321" y="60"/>
                  </a:lnTo>
                  <a:lnTo>
                    <a:pt x="293" y="84"/>
                  </a:lnTo>
                  <a:lnTo>
                    <a:pt x="251" y="92"/>
                  </a:lnTo>
                  <a:lnTo>
                    <a:pt x="219" y="130"/>
                  </a:lnTo>
                  <a:lnTo>
                    <a:pt x="191" y="134"/>
                  </a:lnTo>
                  <a:lnTo>
                    <a:pt x="176" y="162"/>
                  </a:lnTo>
                  <a:lnTo>
                    <a:pt x="124" y="190"/>
                  </a:lnTo>
                  <a:lnTo>
                    <a:pt x="106" y="230"/>
                  </a:lnTo>
                  <a:lnTo>
                    <a:pt x="106" y="262"/>
                  </a:lnTo>
                  <a:lnTo>
                    <a:pt x="74" y="293"/>
                  </a:lnTo>
                  <a:lnTo>
                    <a:pt x="42" y="314"/>
                  </a:lnTo>
                  <a:lnTo>
                    <a:pt x="39" y="360"/>
                  </a:lnTo>
                  <a:lnTo>
                    <a:pt x="39" y="413"/>
                  </a:lnTo>
                  <a:lnTo>
                    <a:pt x="36" y="448"/>
                  </a:lnTo>
                  <a:lnTo>
                    <a:pt x="10" y="452"/>
                  </a:lnTo>
                  <a:lnTo>
                    <a:pt x="10" y="4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8" name="Freeform 58"/>
            <p:cNvSpPr>
              <a:spLocks/>
            </p:cNvSpPr>
            <p:nvPr/>
          </p:nvSpPr>
          <p:spPr bwMode="auto">
            <a:xfrm>
              <a:off x="2705" y="2935"/>
              <a:ext cx="245" cy="333"/>
            </a:xfrm>
            <a:custGeom>
              <a:avLst/>
              <a:gdLst>
                <a:gd name="T0" fmla="*/ 467 w 491"/>
                <a:gd name="T1" fmla="*/ 0 h 667"/>
                <a:gd name="T2" fmla="*/ 403 w 491"/>
                <a:gd name="T3" fmla="*/ 35 h 667"/>
                <a:gd name="T4" fmla="*/ 336 w 491"/>
                <a:gd name="T5" fmla="*/ 78 h 667"/>
                <a:gd name="T6" fmla="*/ 272 w 491"/>
                <a:gd name="T7" fmla="*/ 120 h 667"/>
                <a:gd name="T8" fmla="*/ 198 w 491"/>
                <a:gd name="T9" fmla="*/ 180 h 667"/>
                <a:gd name="T10" fmla="*/ 110 w 491"/>
                <a:gd name="T11" fmla="*/ 257 h 667"/>
                <a:gd name="T12" fmla="*/ 46 w 491"/>
                <a:gd name="T13" fmla="*/ 328 h 667"/>
                <a:gd name="T14" fmla="*/ 16 w 491"/>
                <a:gd name="T15" fmla="*/ 374 h 667"/>
                <a:gd name="T16" fmla="*/ 0 w 491"/>
                <a:gd name="T17" fmla="*/ 399 h 667"/>
                <a:gd name="T18" fmla="*/ 4 w 491"/>
                <a:gd name="T19" fmla="*/ 437 h 667"/>
                <a:gd name="T20" fmla="*/ 22 w 491"/>
                <a:gd name="T21" fmla="*/ 469 h 667"/>
                <a:gd name="T22" fmla="*/ 12 w 491"/>
                <a:gd name="T23" fmla="*/ 509 h 667"/>
                <a:gd name="T24" fmla="*/ 16 w 491"/>
                <a:gd name="T25" fmla="*/ 547 h 667"/>
                <a:gd name="T26" fmla="*/ 40 w 491"/>
                <a:gd name="T27" fmla="*/ 583 h 667"/>
                <a:gd name="T28" fmla="*/ 58 w 491"/>
                <a:gd name="T29" fmla="*/ 629 h 667"/>
                <a:gd name="T30" fmla="*/ 72 w 491"/>
                <a:gd name="T31" fmla="*/ 667 h 667"/>
                <a:gd name="T32" fmla="*/ 96 w 491"/>
                <a:gd name="T33" fmla="*/ 617 h 667"/>
                <a:gd name="T34" fmla="*/ 132 w 491"/>
                <a:gd name="T35" fmla="*/ 571 h 667"/>
                <a:gd name="T36" fmla="*/ 163 w 491"/>
                <a:gd name="T37" fmla="*/ 523 h 667"/>
                <a:gd name="T38" fmla="*/ 120 w 491"/>
                <a:gd name="T39" fmla="*/ 547 h 667"/>
                <a:gd name="T40" fmla="*/ 92 w 491"/>
                <a:gd name="T41" fmla="*/ 583 h 667"/>
                <a:gd name="T42" fmla="*/ 72 w 491"/>
                <a:gd name="T43" fmla="*/ 557 h 667"/>
                <a:gd name="T44" fmla="*/ 68 w 491"/>
                <a:gd name="T45" fmla="*/ 523 h 667"/>
                <a:gd name="T46" fmla="*/ 78 w 491"/>
                <a:gd name="T47" fmla="*/ 480 h 667"/>
                <a:gd name="T48" fmla="*/ 128 w 491"/>
                <a:gd name="T49" fmla="*/ 417 h 667"/>
                <a:gd name="T50" fmla="*/ 180 w 491"/>
                <a:gd name="T51" fmla="*/ 349 h 667"/>
                <a:gd name="T52" fmla="*/ 134 w 491"/>
                <a:gd name="T53" fmla="*/ 371 h 667"/>
                <a:gd name="T54" fmla="*/ 96 w 491"/>
                <a:gd name="T55" fmla="*/ 413 h 667"/>
                <a:gd name="T56" fmla="*/ 64 w 491"/>
                <a:gd name="T57" fmla="*/ 441 h 667"/>
                <a:gd name="T58" fmla="*/ 50 w 491"/>
                <a:gd name="T59" fmla="*/ 420 h 667"/>
                <a:gd name="T60" fmla="*/ 50 w 491"/>
                <a:gd name="T61" fmla="*/ 391 h 667"/>
                <a:gd name="T62" fmla="*/ 86 w 491"/>
                <a:gd name="T63" fmla="*/ 339 h 667"/>
                <a:gd name="T64" fmla="*/ 146 w 491"/>
                <a:gd name="T65" fmla="*/ 268 h 667"/>
                <a:gd name="T66" fmla="*/ 226 w 491"/>
                <a:gd name="T67" fmla="*/ 191 h 667"/>
                <a:gd name="T68" fmla="*/ 297 w 491"/>
                <a:gd name="T69" fmla="*/ 127 h 667"/>
                <a:gd name="T70" fmla="*/ 399 w 491"/>
                <a:gd name="T71" fmla="*/ 67 h 667"/>
                <a:gd name="T72" fmla="*/ 491 w 491"/>
                <a:gd name="T73" fmla="*/ 0 h 667"/>
                <a:gd name="T74" fmla="*/ 467 w 491"/>
                <a:gd name="T75" fmla="*/ 0 h 667"/>
                <a:gd name="T76" fmla="*/ 467 w 491"/>
                <a:gd name="T77" fmla="*/ 0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1" h="667">
                  <a:moveTo>
                    <a:pt x="467" y="0"/>
                  </a:moveTo>
                  <a:lnTo>
                    <a:pt x="403" y="35"/>
                  </a:lnTo>
                  <a:lnTo>
                    <a:pt x="336" y="78"/>
                  </a:lnTo>
                  <a:lnTo>
                    <a:pt x="272" y="120"/>
                  </a:lnTo>
                  <a:lnTo>
                    <a:pt x="198" y="180"/>
                  </a:lnTo>
                  <a:lnTo>
                    <a:pt x="110" y="257"/>
                  </a:lnTo>
                  <a:lnTo>
                    <a:pt x="46" y="328"/>
                  </a:lnTo>
                  <a:lnTo>
                    <a:pt x="16" y="374"/>
                  </a:lnTo>
                  <a:lnTo>
                    <a:pt x="0" y="399"/>
                  </a:lnTo>
                  <a:lnTo>
                    <a:pt x="4" y="437"/>
                  </a:lnTo>
                  <a:lnTo>
                    <a:pt x="22" y="469"/>
                  </a:lnTo>
                  <a:lnTo>
                    <a:pt x="12" y="509"/>
                  </a:lnTo>
                  <a:lnTo>
                    <a:pt x="16" y="547"/>
                  </a:lnTo>
                  <a:lnTo>
                    <a:pt x="40" y="583"/>
                  </a:lnTo>
                  <a:lnTo>
                    <a:pt x="58" y="629"/>
                  </a:lnTo>
                  <a:lnTo>
                    <a:pt x="72" y="667"/>
                  </a:lnTo>
                  <a:lnTo>
                    <a:pt x="96" y="617"/>
                  </a:lnTo>
                  <a:lnTo>
                    <a:pt x="132" y="571"/>
                  </a:lnTo>
                  <a:lnTo>
                    <a:pt x="163" y="523"/>
                  </a:lnTo>
                  <a:lnTo>
                    <a:pt x="120" y="547"/>
                  </a:lnTo>
                  <a:lnTo>
                    <a:pt x="92" y="583"/>
                  </a:lnTo>
                  <a:lnTo>
                    <a:pt x="72" y="557"/>
                  </a:lnTo>
                  <a:lnTo>
                    <a:pt x="68" y="523"/>
                  </a:lnTo>
                  <a:lnTo>
                    <a:pt x="78" y="480"/>
                  </a:lnTo>
                  <a:lnTo>
                    <a:pt x="128" y="417"/>
                  </a:lnTo>
                  <a:lnTo>
                    <a:pt x="180" y="349"/>
                  </a:lnTo>
                  <a:lnTo>
                    <a:pt x="134" y="371"/>
                  </a:lnTo>
                  <a:lnTo>
                    <a:pt x="96" y="413"/>
                  </a:lnTo>
                  <a:lnTo>
                    <a:pt x="64" y="441"/>
                  </a:lnTo>
                  <a:lnTo>
                    <a:pt x="50" y="420"/>
                  </a:lnTo>
                  <a:lnTo>
                    <a:pt x="50" y="391"/>
                  </a:lnTo>
                  <a:lnTo>
                    <a:pt x="86" y="339"/>
                  </a:lnTo>
                  <a:lnTo>
                    <a:pt x="146" y="268"/>
                  </a:lnTo>
                  <a:lnTo>
                    <a:pt x="226" y="191"/>
                  </a:lnTo>
                  <a:lnTo>
                    <a:pt x="297" y="127"/>
                  </a:lnTo>
                  <a:lnTo>
                    <a:pt x="399" y="67"/>
                  </a:lnTo>
                  <a:lnTo>
                    <a:pt x="491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79" name="Freeform 59"/>
            <p:cNvSpPr>
              <a:spLocks/>
            </p:cNvSpPr>
            <p:nvPr/>
          </p:nvSpPr>
          <p:spPr bwMode="auto">
            <a:xfrm>
              <a:off x="2788" y="2834"/>
              <a:ext cx="441" cy="461"/>
            </a:xfrm>
            <a:custGeom>
              <a:avLst/>
              <a:gdLst>
                <a:gd name="T0" fmla="*/ 357 w 882"/>
                <a:gd name="T1" fmla="*/ 181 h 922"/>
                <a:gd name="T2" fmla="*/ 427 w 882"/>
                <a:gd name="T3" fmla="*/ 132 h 922"/>
                <a:gd name="T4" fmla="*/ 519 w 882"/>
                <a:gd name="T5" fmla="*/ 85 h 922"/>
                <a:gd name="T6" fmla="*/ 599 w 882"/>
                <a:gd name="T7" fmla="*/ 50 h 922"/>
                <a:gd name="T8" fmla="*/ 653 w 882"/>
                <a:gd name="T9" fmla="*/ 26 h 922"/>
                <a:gd name="T10" fmla="*/ 713 w 882"/>
                <a:gd name="T11" fmla="*/ 11 h 922"/>
                <a:gd name="T12" fmla="*/ 769 w 882"/>
                <a:gd name="T13" fmla="*/ 4 h 922"/>
                <a:gd name="T14" fmla="*/ 804 w 882"/>
                <a:gd name="T15" fmla="*/ 0 h 922"/>
                <a:gd name="T16" fmla="*/ 833 w 882"/>
                <a:gd name="T17" fmla="*/ 14 h 922"/>
                <a:gd name="T18" fmla="*/ 858 w 882"/>
                <a:gd name="T19" fmla="*/ 26 h 922"/>
                <a:gd name="T20" fmla="*/ 872 w 882"/>
                <a:gd name="T21" fmla="*/ 46 h 922"/>
                <a:gd name="T22" fmla="*/ 868 w 882"/>
                <a:gd name="T23" fmla="*/ 71 h 922"/>
                <a:gd name="T24" fmla="*/ 882 w 882"/>
                <a:gd name="T25" fmla="*/ 106 h 922"/>
                <a:gd name="T26" fmla="*/ 875 w 882"/>
                <a:gd name="T27" fmla="*/ 149 h 922"/>
                <a:gd name="T28" fmla="*/ 864 w 882"/>
                <a:gd name="T29" fmla="*/ 177 h 922"/>
                <a:gd name="T30" fmla="*/ 872 w 882"/>
                <a:gd name="T31" fmla="*/ 212 h 922"/>
                <a:gd name="T32" fmla="*/ 868 w 882"/>
                <a:gd name="T33" fmla="*/ 251 h 922"/>
                <a:gd name="T34" fmla="*/ 840 w 882"/>
                <a:gd name="T35" fmla="*/ 265 h 922"/>
                <a:gd name="T36" fmla="*/ 762 w 882"/>
                <a:gd name="T37" fmla="*/ 287 h 922"/>
                <a:gd name="T38" fmla="*/ 645 w 882"/>
                <a:gd name="T39" fmla="*/ 347 h 922"/>
                <a:gd name="T40" fmla="*/ 529 w 882"/>
                <a:gd name="T41" fmla="*/ 435 h 922"/>
                <a:gd name="T42" fmla="*/ 427 w 882"/>
                <a:gd name="T43" fmla="*/ 530 h 922"/>
                <a:gd name="T44" fmla="*/ 272 w 882"/>
                <a:gd name="T45" fmla="*/ 682 h 922"/>
                <a:gd name="T46" fmla="*/ 163 w 882"/>
                <a:gd name="T47" fmla="*/ 795 h 922"/>
                <a:gd name="T48" fmla="*/ 74 w 882"/>
                <a:gd name="T49" fmla="*/ 883 h 922"/>
                <a:gd name="T50" fmla="*/ 0 w 882"/>
                <a:gd name="T51" fmla="*/ 922 h 922"/>
                <a:gd name="T52" fmla="*/ 68 w 882"/>
                <a:gd name="T53" fmla="*/ 845 h 922"/>
                <a:gd name="T54" fmla="*/ 180 w 882"/>
                <a:gd name="T55" fmla="*/ 728 h 922"/>
                <a:gd name="T56" fmla="*/ 311 w 882"/>
                <a:gd name="T57" fmla="*/ 590 h 922"/>
                <a:gd name="T58" fmla="*/ 441 w 882"/>
                <a:gd name="T59" fmla="*/ 470 h 922"/>
                <a:gd name="T60" fmla="*/ 551 w 882"/>
                <a:gd name="T61" fmla="*/ 382 h 922"/>
                <a:gd name="T62" fmla="*/ 645 w 882"/>
                <a:gd name="T63" fmla="*/ 311 h 922"/>
                <a:gd name="T64" fmla="*/ 723 w 882"/>
                <a:gd name="T65" fmla="*/ 269 h 922"/>
                <a:gd name="T66" fmla="*/ 776 w 882"/>
                <a:gd name="T67" fmla="*/ 251 h 922"/>
                <a:gd name="T68" fmla="*/ 808 w 882"/>
                <a:gd name="T69" fmla="*/ 248 h 922"/>
                <a:gd name="T70" fmla="*/ 826 w 882"/>
                <a:gd name="T71" fmla="*/ 241 h 922"/>
                <a:gd name="T72" fmla="*/ 836 w 882"/>
                <a:gd name="T73" fmla="*/ 219 h 922"/>
                <a:gd name="T74" fmla="*/ 818 w 882"/>
                <a:gd name="T75" fmla="*/ 188 h 922"/>
                <a:gd name="T76" fmla="*/ 826 w 882"/>
                <a:gd name="T77" fmla="*/ 156 h 922"/>
                <a:gd name="T78" fmla="*/ 840 w 882"/>
                <a:gd name="T79" fmla="*/ 117 h 922"/>
                <a:gd name="T80" fmla="*/ 826 w 882"/>
                <a:gd name="T81" fmla="*/ 96 h 922"/>
                <a:gd name="T82" fmla="*/ 826 w 882"/>
                <a:gd name="T83" fmla="*/ 60 h 922"/>
                <a:gd name="T84" fmla="*/ 798 w 882"/>
                <a:gd name="T85" fmla="*/ 40 h 922"/>
                <a:gd name="T86" fmla="*/ 752 w 882"/>
                <a:gd name="T87" fmla="*/ 36 h 922"/>
                <a:gd name="T88" fmla="*/ 691 w 882"/>
                <a:gd name="T89" fmla="*/ 50 h 922"/>
                <a:gd name="T90" fmla="*/ 597 w 882"/>
                <a:gd name="T91" fmla="*/ 82 h 922"/>
                <a:gd name="T92" fmla="*/ 495 w 882"/>
                <a:gd name="T93" fmla="*/ 135 h 922"/>
                <a:gd name="T94" fmla="*/ 409 w 882"/>
                <a:gd name="T95" fmla="*/ 181 h 922"/>
                <a:gd name="T96" fmla="*/ 361 w 882"/>
                <a:gd name="T97" fmla="*/ 198 h 922"/>
                <a:gd name="T98" fmla="*/ 357 w 882"/>
                <a:gd name="T99" fmla="*/ 181 h 922"/>
                <a:gd name="T100" fmla="*/ 357 w 882"/>
                <a:gd name="T101" fmla="*/ 181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82" h="922">
                  <a:moveTo>
                    <a:pt x="357" y="181"/>
                  </a:moveTo>
                  <a:lnTo>
                    <a:pt x="427" y="132"/>
                  </a:lnTo>
                  <a:lnTo>
                    <a:pt x="519" y="85"/>
                  </a:lnTo>
                  <a:lnTo>
                    <a:pt x="599" y="50"/>
                  </a:lnTo>
                  <a:lnTo>
                    <a:pt x="653" y="26"/>
                  </a:lnTo>
                  <a:lnTo>
                    <a:pt x="713" y="11"/>
                  </a:lnTo>
                  <a:lnTo>
                    <a:pt x="769" y="4"/>
                  </a:lnTo>
                  <a:lnTo>
                    <a:pt x="804" y="0"/>
                  </a:lnTo>
                  <a:lnTo>
                    <a:pt x="833" y="14"/>
                  </a:lnTo>
                  <a:lnTo>
                    <a:pt x="858" y="26"/>
                  </a:lnTo>
                  <a:lnTo>
                    <a:pt x="872" y="46"/>
                  </a:lnTo>
                  <a:lnTo>
                    <a:pt x="868" y="71"/>
                  </a:lnTo>
                  <a:lnTo>
                    <a:pt x="882" y="106"/>
                  </a:lnTo>
                  <a:lnTo>
                    <a:pt x="875" y="149"/>
                  </a:lnTo>
                  <a:lnTo>
                    <a:pt x="864" y="177"/>
                  </a:lnTo>
                  <a:lnTo>
                    <a:pt x="872" y="212"/>
                  </a:lnTo>
                  <a:lnTo>
                    <a:pt x="868" y="251"/>
                  </a:lnTo>
                  <a:lnTo>
                    <a:pt x="840" y="265"/>
                  </a:lnTo>
                  <a:lnTo>
                    <a:pt x="762" y="287"/>
                  </a:lnTo>
                  <a:lnTo>
                    <a:pt x="645" y="347"/>
                  </a:lnTo>
                  <a:lnTo>
                    <a:pt x="529" y="435"/>
                  </a:lnTo>
                  <a:lnTo>
                    <a:pt x="427" y="530"/>
                  </a:lnTo>
                  <a:lnTo>
                    <a:pt x="272" y="682"/>
                  </a:lnTo>
                  <a:lnTo>
                    <a:pt x="163" y="795"/>
                  </a:lnTo>
                  <a:lnTo>
                    <a:pt x="74" y="883"/>
                  </a:lnTo>
                  <a:lnTo>
                    <a:pt x="0" y="922"/>
                  </a:lnTo>
                  <a:lnTo>
                    <a:pt x="68" y="845"/>
                  </a:lnTo>
                  <a:lnTo>
                    <a:pt x="180" y="728"/>
                  </a:lnTo>
                  <a:lnTo>
                    <a:pt x="311" y="590"/>
                  </a:lnTo>
                  <a:lnTo>
                    <a:pt x="441" y="470"/>
                  </a:lnTo>
                  <a:lnTo>
                    <a:pt x="551" y="382"/>
                  </a:lnTo>
                  <a:lnTo>
                    <a:pt x="645" y="311"/>
                  </a:lnTo>
                  <a:lnTo>
                    <a:pt x="723" y="269"/>
                  </a:lnTo>
                  <a:lnTo>
                    <a:pt x="776" y="251"/>
                  </a:lnTo>
                  <a:lnTo>
                    <a:pt x="808" y="248"/>
                  </a:lnTo>
                  <a:lnTo>
                    <a:pt x="826" y="241"/>
                  </a:lnTo>
                  <a:lnTo>
                    <a:pt x="836" y="219"/>
                  </a:lnTo>
                  <a:lnTo>
                    <a:pt x="818" y="188"/>
                  </a:lnTo>
                  <a:lnTo>
                    <a:pt x="826" y="156"/>
                  </a:lnTo>
                  <a:lnTo>
                    <a:pt x="840" y="117"/>
                  </a:lnTo>
                  <a:lnTo>
                    <a:pt x="826" y="96"/>
                  </a:lnTo>
                  <a:lnTo>
                    <a:pt x="826" y="60"/>
                  </a:lnTo>
                  <a:lnTo>
                    <a:pt x="798" y="40"/>
                  </a:lnTo>
                  <a:lnTo>
                    <a:pt x="752" y="36"/>
                  </a:lnTo>
                  <a:lnTo>
                    <a:pt x="691" y="50"/>
                  </a:lnTo>
                  <a:lnTo>
                    <a:pt x="597" y="82"/>
                  </a:lnTo>
                  <a:lnTo>
                    <a:pt x="495" y="135"/>
                  </a:lnTo>
                  <a:lnTo>
                    <a:pt x="409" y="181"/>
                  </a:lnTo>
                  <a:lnTo>
                    <a:pt x="361" y="198"/>
                  </a:lnTo>
                  <a:lnTo>
                    <a:pt x="357" y="181"/>
                  </a:lnTo>
                  <a:lnTo>
                    <a:pt x="357" y="1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0" name="Freeform 60"/>
            <p:cNvSpPr>
              <a:spLocks/>
            </p:cNvSpPr>
            <p:nvPr/>
          </p:nvSpPr>
          <p:spPr bwMode="auto">
            <a:xfrm>
              <a:off x="2945" y="2943"/>
              <a:ext cx="51" cy="46"/>
            </a:xfrm>
            <a:custGeom>
              <a:avLst/>
              <a:gdLst>
                <a:gd name="T0" fmla="*/ 52 w 102"/>
                <a:gd name="T1" fmla="*/ 0 h 92"/>
                <a:gd name="T2" fmla="*/ 24 w 102"/>
                <a:gd name="T3" fmla="*/ 4 h 92"/>
                <a:gd name="T4" fmla="*/ 0 w 102"/>
                <a:gd name="T5" fmla="*/ 22 h 92"/>
                <a:gd name="T6" fmla="*/ 0 w 102"/>
                <a:gd name="T7" fmla="*/ 53 h 92"/>
                <a:gd name="T8" fmla="*/ 14 w 102"/>
                <a:gd name="T9" fmla="*/ 78 h 92"/>
                <a:gd name="T10" fmla="*/ 48 w 102"/>
                <a:gd name="T11" fmla="*/ 92 h 92"/>
                <a:gd name="T12" fmla="*/ 80 w 102"/>
                <a:gd name="T13" fmla="*/ 89 h 92"/>
                <a:gd name="T14" fmla="*/ 102 w 102"/>
                <a:gd name="T15" fmla="*/ 64 h 92"/>
                <a:gd name="T16" fmla="*/ 98 w 102"/>
                <a:gd name="T17" fmla="*/ 36 h 92"/>
                <a:gd name="T18" fmla="*/ 70 w 102"/>
                <a:gd name="T19" fmla="*/ 36 h 92"/>
                <a:gd name="T20" fmla="*/ 56 w 102"/>
                <a:gd name="T21" fmla="*/ 61 h 92"/>
                <a:gd name="T22" fmla="*/ 34 w 102"/>
                <a:gd name="T23" fmla="*/ 53 h 92"/>
                <a:gd name="T24" fmla="*/ 38 w 102"/>
                <a:gd name="T25" fmla="*/ 29 h 92"/>
                <a:gd name="T26" fmla="*/ 74 w 102"/>
                <a:gd name="T27" fmla="*/ 15 h 92"/>
                <a:gd name="T28" fmla="*/ 52 w 102"/>
                <a:gd name="T29" fmla="*/ 0 h 92"/>
                <a:gd name="T30" fmla="*/ 52 w 102"/>
                <a:gd name="T31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" h="92">
                  <a:moveTo>
                    <a:pt x="52" y="0"/>
                  </a:moveTo>
                  <a:lnTo>
                    <a:pt x="24" y="4"/>
                  </a:lnTo>
                  <a:lnTo>
                    <a:pt x="0" y="22"/>
                  </a:lnTo>
                  <a:lnTo>
                    <a:pt x="0" y="53"/>
                  </a:lnTo>
                  <a:lnTo>
                    <a:pt x="14" y="78"/>
                  </a:lnTo>
                  <a:lnTo>
                    <a:pt x="48" y="92"/>
                  </a:lnTo>
                  <a:lnTo>
                    <a:pt x="80" y="89"/>
                  </a:lnTo>
                  <a:lnTo>
                    <a:pt x="102" y="64"/>
                  </a:lnTo>
                  <a:lnTo>
                    <a:pt x="98" y="36"/>
                  </a:lnTo>
                  <a:lnTo>
                    <a:pt x="70" y="36"/>
                  </a:lnTo>
                  <a:lnTo>
                    <a:pt x="56" y="61"/>
                  </a:lnTo>
                  <a:lnTo>
                    <a:pt x="34" y="53"/>
                  </a:lnTo>
                  <a:lnTo>
                    <a:pt x="38" y="29"/>
                  </a:lnTo>
                  <a:lnTo>
                    <a:pt x="74" y="15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1" name="Freeform 61"/>
            <p:cNvSpPr>
              <a:spLocks/>
            </p:cNvSpPr>
            <p:nvPr/>
          </p:nvSpPr>
          <p:spPr bwMode="auto">
            <a:xfrm>
              <a:off x="2813" y="3000"/>
              <a:ext cx="144" cy="137"/>
            </a:xfrm>
            <a:custGeom>
              <a:avLst/>
              <a:gdLst>
                <a:gd name="T0" fmla="*/ 109 w 289"/>
                <a:gd name="T1" fmla="*/ 110 h 275"/>
                <a:gd name="T2" fmla="*/ 116 w 289"/>
                <a:gd name="T3" fmla="*/ 64 h 275"/>
                <a:gd name="T4" fmla="*/ 123 w 289"/>
                <a:gd name="T5" fmla="*/ 0 h 275"/>
                <a:gd name="T6" fmla="*/ 155 w 289"/>
                <a:gd name="T7" fmla="*/ 0 h 275"/>
                <a:gd name="T8" fmla="*/ 187 w 289"/>
                <a:gd name="T9" fmla="*/ 53 h 275"/>
                <a:gd name="T10" fmla="*/ 229 w 289"/>
                <a:gd name="T11" fmla="*/ 39 h 275"/>
                <a:gd name="T12" fmla="*/ 289 w 289"/>
                <a:gd name="T13" fmla="*/ 32 h 275"/>
                <a:gd name="T14" fmla="*/ 289 w 289"/>
                <a:gd name="T15" fmla="*/ 57 h 275"/>
                <a:gd name="T16" fmla="*/ 229 w 289"/>
                <a:gd name="T17" fmla="*/ 117 h 275"/>
                <a:gd name="T18" fmla="*/ 243 w 289"/>
                <a:gd name="T19" fmla="*/ 223 h 275"/>
                <a:gd name="T20" fmla="*/ 229 w 289"/>
                <a:gd name="T21" fmla="*/ 244 h 275"/>
                <a:gd name="T22" fmla="*/ 201 w 289"/>
                <a:gd name="T23" fmla="*/ 241 h 275"/>
                <a:gd name="T24" fmla="*/ 155 w 289"/>
                <a:gd name="T25" fmla="*/ 205 h 275"/>
                <a:gd name="T26" fmla="*/ 130 w 289"/>
                <a:gd name="T27" fmla="*/ 244 h 275"/>
                <a:gd name="T28" fmla="*/ 109 w 289"/>
                <a:gd name="T29" fmla="*/ 275 h 275"/>
                <a:gd name="T30" fmla="*/ 81 w 289"/>
                <a:gd name="T31" fmla="*/ 273 h 275"/>
                <a:gd name="T32" fmla="*/ 78 w 289"/>
                <a:gd name="T33" fmla="*/ 198 h 275"/>
                <a:gd name="T34" fmla="*/ 70 w 289"/>
                <a:gd name="T35" fmla="*/ 173 h 275"/>
                <a:gd name="T36" fmla="*/ 7 w 289"/>
                <a:gd name="T37" fmla="*/ 159 h 275"/>
                <a:gd name="T38" fmla="*/ 0 w 289"/>
                <a:gd name="T39" fmla="*/ 131 h 275"/>
                <a:gd name="T40" fmla="*/ 74 w 289"/>
                <a:gd name="T41" fmla="*/ 96 h 275"/>
                <a:gd name="T42" fmla="*/ 92 w 289"/>
                <a:gd name="T43" fmla="*/ 113 h 275"/>
                <a:gd name="T44" fmla="*/ 56 w 289"/>
                <a:gd name="T45" fmla="*/ 142 h 275"/>
                <a:gd name="T46" fmla="*/ 106 w 289"/>
                <a:gd name="T47" fmla="*/ 149 h 275"/>
                <a:gd name="T48" fmla="*/ 116 w 289"/>
                <a:gd name="T49" fmla="*/ 177 h 275"/>
                <a:gd name="T50" fmla="*/ 106 w 289"/>
                <a:gd name="T51" fmla="*/ 227 h 275"/>
                <a:gd name="T52" fmla="*/ 134 w 289"/>
                <a:gd name="T53" fmla="*/ 184 h 275"/>
                <a:gd name="T54" fmla="*/ 159 w 289"/>
                <a:gd name="T55" fmla="*/ 173 h 275"/>
                <a:gd name="T56" fmla="*/ 201 w 289"/>
                <a:gd name="T57" fmla="*/ 212 h 275"/>
                <a:gd name="T58" fmla="*/ 191 w 289"/>
                <a:gd name="T59" fmla="*/ 121 h 275"/>
                <a:gd name="T60" fmla="*/ 251 w 289"/>
                <a:gd name="T61" fmla="*/ 71 h 275"/>
                <a:gd name="T62" fmla="*/ 194 w 289"/>
                <a:gd name="T63" fmla="*/ 85 h 275"/>
                <a:gd name="T64" fmla="*/ 162 w 289"/>
                <a:gd name="T65" fmla="*/ 82 h 275"/>
                <a:gd name="T66" fmla="*/ 141 w 289"/>
                <a:gd name="T67" fmla="*/ 32 h 275"/>
                <a:gd name="T68" fmla="*/ 134 w 289"/>
                <a:gd name="T69" fmla="*/ 75 h 275"/>
                <a:gd name="T70" fmla="*/ 134 w 289"/>
                <a:gd name="T71" fmla="*/ 117 h 275"/>
                <a:gd name="T72" fmla="*/ 109 w 289"/>
                <a:gd name="T73" fmla="*/ 110 h 275"/>
                <a:gd name="T74" fmla="*/ 109 w 289"/>
                <a:gd name="T75" fmla="*/ 11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275">
                  <a:moveTo>
                    <a:pt x="109" y="110"/>
                  </a:moveTo>
                  <a:lnTo>
                    <a:pt x="116" y="64"/>
                  </a:lnTo>
                  <a:lnTo>
                    <a:pt x="123" y="0"/>
                  </a:lnTo>
                  <a:lnTo>
                    <a:pt x="155" y="0"/>
                  </a:lnTo>
                  <a:lnTo>
                    <a:pt x="187" y="53"/>
                  </a:lnTo>
                  <a:lnTo>
                    <a:pt x="229" y="39"/>
                  </a:lnTo>
                  <a:lnTo>
                    <a:pt x="289" y="32"/>
                  </a:lnTo>
                  <a:lnTo>
                    <a:pt x="289" y="57"/>
                  </a:lnTo>
                  <a:lnTo>
                    <a:pt x="229" y="117"/>
                  </a:lnTo>
                  <a:lnTo>
                    <a:pt x="243" y="223"/>
                  </a:lnTo>
                  <a:lnTo>
                    <a:pt x="229" y="244"/>
                  </a:lnTo>
                  <a:lnTo>
                    <a:pt x="201" y="241"/>
                  </a:lnTo>
                  <a:lnTo>
                    <a:pt x="155" y="205"/>
                  </a:lnTo>
                  <a:lnTo>
                    <a:pt x="130" y="244"/>
                  </a:lnTo>
                  <a:lnTo>
                    <a:pt x="109" y="275"/>
                  </a:lnTo>
                  <a:lnTo>
                    <a:pt x="81" y="273"/>
                  </a:lnTo>
                  <a:lnTo>
                    <a:pt x="78" y="198"/>
                  </a:lnTo>
                  <a:lnTo>
                    <a:pt x="70" y="173"/>
                  </a:lnTo>
                  <a:lnTo>
                    <a:pt x="7" y="159"/>
                  </a:lnTo>
                  <a:lnTo>
                    <a:pt x="0" y="131"/>
                  </a:lnTo>
                  <a:lnTo>
                    <a:pt x="74" y="96"/>
                  </a:lnTo>
                  <a:lnTo>
                    <a:pt x="92" y="113"/>
                  </a:lnTo>
                  <a:lnTo>
                    <a:pt x="56" y="142"/>
                  </a:lnTo>
                  <a:lnTo>
                    <a:pt x="106" y="149"/>
                  </a:lnTo>
                  <a:lnTo>
                    <a:pt x="116" y="177"/>
                  </a:lnTo>
                  <a:lnTo>
                    <a:pt x="106" y="227"/>
                  </a:lnTo>
                  <a:lnTo>
                    <a:pt x="134" y="184"/>
                  </a:lnTo>
                  <a:lnTo>
                    <a:pt x="159" y="173"/>
                  </a:lnTo>
                  <a:lnTo>
                    <a:pt x="201" y="212"/>
                  </a:lnTo>
                  <a:lnTo>
                    <a:pt x="191" y="121"/>
                  </a:lnTo>
                  <a:lnTo>
                    <a:pt x="251" y="71"/>
                  </a:lnTo>
                  <a:lnTo>
                    <a:pt x="194" y="85"/>
                  </a:lnTo>
                  <a:lnTo>
                    <a:pt x="162" y="82"/>
                  </a:lnTo>
                  <a:lnTo>
                    <a:pt x="141" y="32"/>
                  </a:lnTo>
                  <a:lnTo>
                    <a:pt x="134" y="75"/>
                  </a:lnTo>
                  <a:lnTo>
                    <a:pt x="134" y="117"/>
                  </a:lnTo>
                  <a:lnTo>
                    <a:pt x="109" y="110"/>
                  </a:lnTo>
                  <a:lnTo>
                    <a:pt x="109" y="1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2" name="Freeform 62"/>
            <p:cNvSpPr>
              <a:spLocks/>
            </p:cNvSpPr>
            <p:nvPr/>
          </p:nvSpPr>
          <p:spPr bwMode="auto">
            <a:xfrm>
              <a:off x="3093" y="3005"/>
              <a:ext cx="147" cy="80"/>
            </a:xfrm>
            <a:custGeom>
              <a:avLst/>
              <a:gdLst>
                <a:gd name="T0" fmla="*/ 0 w 293"/>
                <a:gd name="T1" fmla="*/ 18 h 159"/>
                <a:gd name="T2" fmla="*/ 74 w 293"/>
                <a:gd name="T3" fmla="*/ 56 h 159"/>
                <a:gd name="T4" fmla="*/ 190 w 293"/>
                <a:gd name="T5" fmla="*/ 106 h 159"/>
                <a:gd name="T6" fmla="*/ 293 w 293"/>
                <a:gd name="T7" fmla="*/ 159 h 159"/>
                <a:gd name="T8" fmla="*/ 293 w 293"/>
                <a:gd name="T9" fmla="*/ 124 h 159"/>
                <a:gd name="T10" fmla="*/ 271 w 293"/>
                <a:gd name="T11" fmla="*/ 99 h 159"/>
                <a:gd name="T12" fmla="*/ 172 w 293"/>
                <a:gd name="T13" fmla="*/ 56 h 159"/>
                <a:gd name="T14" fmla="*/ 70 w 293"/>
                <a:gd name="T15" fmla="*/ 21 h 159"/>
                <a:gd name="T16" fmla="*/ 28 w 293"/>
                <a:gd name="T17" fmla="*/ 0 h 159"/>
                <a:gd name="T18" fmla="*/ 0 w 293"/>
                <a:gd name="T19" fmla="*/ 18 h 159"/>
                <a:gd name="T20" fmla="*/ 0 w 293"/>
                <a:gd name="T21" fmla="*/ 18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159">
                  <a:moveTo>
                    <a:pt x="0" y="18"/>
                  </a:moveTo>
                  <a:lnTo>
                    <a:pt x="74" y="56"/>
                  </a:lnTo>
                  <a:lnTo>
                    <a:pt x="190" y="106"/>
                  </a:lnTo>
                  <a:lnTo>
                    <a:pt x="293" y="159"/>
                  </a:lnTo>
                  <a:lnTo>
                    <a:pt x="293" y="124"/>
                  </a:lnTo>
                  <a:lnTo>
                    <a:pt x="271" y="99"/>
                  </a:lnTo>
                  <a:lnTo>
                    <a:pt x="172" y="56"/>
                  </a:lnTo>
                  <a:lnTo>
                    <a:pt x="70" y="21"/>
                  </a:lnTo>
                  <a:lnTo>
                    <a:pt x="28" y="0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3" name="Freeform 63"/>
            <p:cNvSpPr>
              <a:spLocks/>
            </p:cNvSpPr>
            <p:nvPr/>
          </p:nvSpPr>
          <p:spPr bwMode="auto">
            <a:xfrm>
              <a:off x="3154" y="2972"/>
              <a:ext cx="65" cy="44"/>
            </a:xfrm>
            <a:custGeom>
              <a:avLst/>
              <a:gdLst>
                <a:gd name="T0" fmla="*/ 14 w 130"/>
                <a:gd name="T1" fmla="*/ 0 h 88"/>
                <a:gd name="T2" fmla="*/ 63 w 130"/>
                <a:gd name="T3" fmla="*/ 39 h 88"/>
                <a:gd name="T4" fmla="*/ 130 w 130"/>
                <a:gd name="T5" fmla="*/ 81 h 88"/>
                <a:gd name="T6" fmla="*/ 112 w 130"/>
                <a:gd name="T7" fmla="*/ 88 h 88"/>
                <a:gd name="T8" fmla="*/ 73 w 130"/>
                <a:gd name="T9" fmla="*/ 63 h 88"/>
                <a:gd name="T10" fmla="*/ 0 w 130"/>
                <a:gd name="T11" fmla="*/ 21 h 88"/>
                <a:gd name="T12" fmla="*/ 14 w 130"/>
                <a:gd name="T13" fmla="*/ 0 h 88"/>
                <a:gd name="T14" fmla="*/ 14 w 130"/>
                <a:gd name="T1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88">
                  <a:moveTo>
                    <a:pt x="14" y="0"/>
                  </a:moveTo>
                  <a:lnTo>
                    <a:pt x="63" y="39"/>
                  </a:lnTo>
                  <a:lnTo>
                    <a:pt x="130" y="81"/>
                  </a:lnTo>
                  <a:lnTo>
                    <a:pt x="112" y="88"/>
                  </a:lnTo>
                  <a:lnTo>
                    <a:pt x="73" y="63"/>
                  </a:lnTo>
                  <a:lnTo>
                    <a:pt x="0" y="21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4" name="Freeform 64"/>
            <p:cNvSpPr>
              <a:spLocks/>
            </p:cNvSpPr>
            <p:nvPr/>
          </p:nvSpPr>
          <p:spPr bwMode="auto">
            <a:xfrm>
              <a:off x="3242" y="2905"/>
              <a:ext cx="38" cy="46"/>
            </a:xfrm>
            <a:custGeom>
              <a:avLst/>
              <a:gdLst>
                <a:gd name="T0" fmla="*/ 35 w 77"/>
                <a:gd name="T1" fmla="*/ 0 h 92"/>
                <a:gd name="T2" fmla="*/ 7 w 77"/>
                <a:gd name="T3" fmla="*/ 18 h 92"/>
                <a:gd name="T4" fmla="*/ 0 w 77"/>
                <a:gd name="T5" fmla="*/ 42 h 92"/>
                <a:gd name="T6" fmla="*/ 7 w 77"/>
                <a:gd name="T7" fmla="*/ 70 h 92"/>
                <a:gd name="T8" fmla="*/ 28 w 77"/>
                <a:gd name="T9" fmla="*/ 88 h 92"/>
                <a:gd name="T10" fmla="*/ 49 w 77"/>
                <a:gd name="T11" fmla="*/ 92 h 92"/>
                <a:gd name="T12" fmla="*/ 77 w 77"/>
                <a:gd name="T13" fmla="*/ 67 h 92"/>
                <a:gd name="T14" fmla="*/ 63 w 77"/>
                <a:gd name="T15" fmla="*/ 49 h 92"/>
                <a:gd name="T16" fmla="*/ 43 w 77"/>
                <a:gd name="T17" fmla="*/ 56 h 92"/>
                <a:gd name="T18" fmla="*/ 25 w 77"/>
                <a:gd name="T19" fmla="*/ 46 h 92"/>
                <a:gd name="T20" fmla="*/ 57 w 77"/>
                <a:gd name="T21" fmla="*/ 24 h 92"/>
                <a:gd name="T22" fmla="*/ 35 w 77"/>
                <a:gd name="T23" fmla="*/ 0 h 92"/>
                <a:gd name="T24" fmla="*/ 35 w 77"/>
                <a:gd name="T2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92">
                  <a:moveTo>
                    <a:pt x="35" y="0"/>
                  </a:moveTo>
                  <a:lnTo>
                    <a:pt x="7" y="18"/>
                  </a:lnTo>
                  <a:lnTo>
                    <a:pt x="0" y="42"/>
                  </a:lnTo>
                  <a:lnTo>
                    <a:pt x="7" y="70"/>
                  </a:lnTo>
                  <a:lnTo>
                    <a:pt x="28" y="88"/>
                  </a:lnTo>
                  <a:lnTo>
                    <a:pt x="49" y="92"/>
                  </a:lnTo>
                  <a:lnTo>
                    <a:pt x="77" y="67"/>
                  </a:lnTo>
                  <a:lnTo>
                    <a:pt x="63" y="49"/>
                  </a:lnTo>
                  <a:lnTo>
                    <a:pt x="43" y="56"/>
                  </a:lnTo>
                  <a:lnTo>
                    <a:pt x="25" y="46"/>
                  </a:lnTo>
                  <a:lnTo>
                    <a:pt x="57" y="24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5" name="Freeform 65"/>
            <p:cNvSpPr>
              <a:spLocks/>
            </p:cNvSpPr>
            <p:nvPr/>
          </p:nvSpPr>
          <p:spPr bwMode="auto">
            <a:xfrm>
              <a:off x="2959" y="2716"/>
              <a:ext cx="41" cy="19"/>
            </a:xfrm>
            <a:custGeom>
              <a:avLst/>
              <a:gdLst>
                <a:gd name="T0" fmla="*/ 6 w 80"/>
                <a:gd name="T1" fmla="*/ 4 h 39"/>
                <a:gd name="T2" fmla="*/ 52 w 80"/>
                <a:gd name="T3" fmla="*/ 0 h 39"/>
                <a:gd name="T4" fmla="*/ 80 w 80"/>
                <a:gd name="T5" fmla="*/ 18 h 39"/>
                <a:gd name="T6" fmla="*/ 50 w 80"/>
                <a:gd name="T7" fmla="*/ 32 h 39"/>
                <a:gd name="T8" fmla="*/ 0 w 80"/>
                <a:gd name="T9" fmla="*/ 39 h 39"/>
                <a:gd name="T10" fmla="*/ 6 w 80"/>
                <a:gd name="T11" fmla="*/ 4 h 39"/>
                <a:gd name="T12" fmla="*/ 6 w 80"/>
                <a:gd name="T13" fmla="*/ 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39">
                  <a:moveTo>
                    <a:pt x="6" y="4"/>
                  </a:moveTo>
                  <a:lnTo>
                    <a:pt x="52" y="0"/>
                  </a:lnTo>
                  <a:lnTo>
                    <a:pt x="80" y="18"/>
                  </a:lnTo>
                  <a:lnTo>
                    <a:pt x="50" y="32"/>
                  </a:lnTo>
                  <a:lnTo>
                    <a:pt x="0" y="39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6" name="Freeform 66"/>
            <p:cNvSpPr>
              <a:spLocks/>
            </p:cNvSpPr>
            <p:nvPr/>
          </p:nvSpPr>
          <p:spPr bwMode="auto">
            <a:xfrm>
              <a:off x="3040" y="2705"/>
              <a:ext cx="135" cy="133"/>
            </a:xfrm>
            <a:custGeom>
              <a:avLst/>
              <a:gdLst>
                <a:gd name="T0" fmla="*/ 10 w 268"/>
                <a:gd name="T1" fmla="*/ 0 h 266"/>
                <a:gd name="T2" fmla="*/ 74 w 268"/>
                <a:gd name="T3" fmla="*/ 8 h 266"/>
                <a:gd name="T4" fmla="*/ 126 w 268"/>
                <a:gd name="T5" fmla="*/ 26 h 266"/>
                <a:gd name="T6" fmla="*/ 172 w 268"/>
                <a:gd name="T7" fmla="*/ 54 h 266"/>
                <a:gd name="T8" fmla="*/ 215 w 268"/>
                <a:gd name="T9" fmla="*/ 92 h 266"/>
                <a:gd name="T10" fmla="*/ 247 w 268"/>
                <a:gd name="T11" fmla="*/ 132 h 266"/>
                <a:gd name="T12" fmla="*/ 264 w 268"/>
                <a:gd name="T13" fmla="*/ 170 h 266"/>
                <a:gd name="T14" fmla="*/ 268 w 268"/>
                <a:gd name="T15" fmla="*/ 206 h 266"/>
                <a:gd name="T16" fmla="*/ 257 w 268"/>
                <a:gd name="T17" fmla="*/ 266 h 266"/>
                <a:gd name="T18" fmla="*/ 229 w 268"/>
                <a:gd name="T19" fmla="*/ 248 h 266"/>
                <a:gd name="T20" fmla="*/ 232 w 268"/>
                <a:gd name="T21" fmla="*/ 206 h 266"/>
                <a:gd name="T22" fmla="*/ 204 w 268"/>
                <a:gd name="T23" fmla="*/ 160 h 266"/>
                <a:gd name="T24" fmla="*/ 162 w 268"/>
                <a:gd name="T25" fmla="*/ 114 h 266"/>
                <a:gd name="T26" fmla="*/ 106 w 268"/>
                <a:gd name="T27" fmla="*/ 75 h 266"/>
                <a:gd name="T28" fmla="*/ 38 w 268"/>
                <a:gd name="T29" fmla="*/ 50 h 266"/>
                <a:gd name="T30" fmla="*/ 0 w 268"/>
                <a:gd name="T31" fmla="*/ 40 h 266"/>
                <a:gd name="T32" fmla="*/ 10 w 268"/>
                <a:gd name="T33" fmla="*/ 0 h 266"/>
                <a:gd name="T34" fmla="*/ 10 w 268"/>
                <a:gd name="T35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68" h="266">
                  <a:moveTo>
                    <a:pt x="10" y="0"/>
                  </a:moveTo>
                  <a:lnTo>
                    <a:pt x="74" y="8"/>
                  </a:lnTo>
                  <a:lnTo>
                    <a:pt x="126" y="26"/>
                  </a:lnTo>
                  <a:lnTo>
                    <a:pt x="172" y="54"/>
                  </a:lnTo>
                  <a:lnTo>
                    <a:pt x="215" y="92"/>
                  </a:lnTo>
                  <a:lnTo>
                    <a:pt x="247" y="132"/>
                  </a:lnTo>
                  <a:lnTo>
                    <a:pt x="264" y="170"/>
                  </a:lnTo>
                  <a:lnTo>
                    <a:pt x="268" y="206"/>
                  </a:lnTo>
                  <a:lnTo>
                    <a:pt x="257" y="266"/>
                  </a:lnTo>
                  <a:lnTo>
                    <a:pt x="229" y="248"/>
                  </a:lnTo>
                  <a:lnTo>
                    <a:pt x="232" y="206"/>
                  </a:lnTo>
                  <a:lnTo>
                    <a:pt x="204" y="160"/>
                  </a:lnTo>
                  <a:lnTo>
                    <a:pt x="162" y="114"/>
                  </a:lnTo>
                  <a:lnTo>
                    <a:pt x="106" y="75"/>
                  </a:lnTo>
                  <a:lnTo>
                    <a:pt x="38" y="50"/>
                  </a:lnTo>
                  <a:lnTo>
                    <a:pt x="0" y="4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7" name="Freeform 67"/>
            <p:cNvSpPr>
              <a:spLocks/>
            </p:cNvSpPr>
            <p:nvPr/>
          </p:nvSpPr>
          <p:spPr bwMode="auto">
            <a:xfrm>
              <a:off x="3222" y="2735"/>
              <a:ext cx="44" cy="55"/>
            </a:xfrm>
            <a:custGeom>
              <a:avLst/>
              <a:gdLst>
                <a:gd name="T0" fmla="*/ 46 w 88"/>
                <a:gd name="T1" fmla="*/ 0 h 109"/>
                <a:gd name="T2" fmla="*/ 14 w 88"/>
                <a:gd name="T3" fmla="*/ 21 h 109"/>
                <a:gd name="T4" fmla="*/ 0 w 88"/>
                <a:gd name="T5" fmla="*/ 53 h 109"/>
                <a:gd name="T6" fmla="*/ 4 w 88"/>
                <a:gd name="T7" fmla="*/ 81 h 109"/>
                <a:gd name="T8" fmla="*/ 32 w 88"/>
                <a:gd name="T9" fmla="*/ 103 h 109"/>
                <a:gd name="T10" fmla="*/ 56 w 88"/>
                <a:gd name="T11" fmla="*/ 109 h 109"/>
                <a:gd name="T12" fmla="*/ 78 w 88"/>
                <a:gd name="T13" fmla="*/ 99 h 109"/>
                <a:gd name="T14" fmla="*/ 88 w 88"/>
                <a:gd name="T15" fmla="*/ 74 h 109"/>
                <a:gd name="T16" fmla="*/ 70 w 88"/>
                <a:gd name="T17" fmla="*/ 57 h 109"/>
                <a:gd name="T18" fmla="*/ 50 w 88"/>
                <a:gd name="T19" fmla="*/ 63 h 109"/>
                <a:gd name="T20" fmla="*/ 32 w 88"/>
                <a:gd name="T21" fmla="*/ 77 h 109"/>
                <a:gd name="T22" fmla="*/ 28 w 88"/>
                <a:gd name="T23" fmla="*/ 49 h 109"/>
                <a:gd name="T24" fmla="*/ 70 w 88"/>
                <a:gd name="T25" fmla="*/ 25 h 109"/>
                <a:gd name="T26" fmla="*/ 46 w 88"/>
                <a:gd name="T27" fmla="*/ 0 h 109"/>
                <a:gd name="T28" fmla="*/ 46 w 88"/>
                <a:gd name="T29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109">
                  <a:moveTo>
                    <a:pt x="46" y="0"/>
                  </a:moveTo>
                  <a:lnTo>
                    <a:pt x="14" y="21"/>
                  </a:lnTo>
                  <a:lnTo>
                    <a:pt x="0" y="53"/>
                  </a:lnTo>
                  <a:lnTo>
                    <a:pt x="4" y="81"/>
                  </a:lnTo>
                  <a:lnTo>
                    <a:pt x="32" y="103"/>
                  </a:lnTo>
                  <a:lnTo>
                    <a:pt x="56" y="109"/>
                  </a:lnTo>
                  <a:lnTo>
                    <a:pt x="78" y="99"/>
                  </a:lnTo>
                  <a:lnTo>
                    <a:pt x="88" y="74"/>
                  </a:lnTo>
                  <a:lnTo>
                    <a:pt x="70" y="57"/>
                  </a:lnTo>
                  <a:lnTo>
                    <a:pt x="50" y="63"/>
                  </a:lnTo>
                  <a:lnTo>
                    <a:pt x="32" y="77"/>
                  </a:lnTo>
                  <a:lnTo>
                    <a:pt x="28" y="49"/>
                  </a:lnTo>
                  <a:lnTo>
                    <a:pt x="70" y="25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8" name="Freeform 68"/>
            <p:cNvSpPr>
              <a:spLocks/>
            </p:cNvSpPr>
            <p:nvPr/>
          </p:nvSpPr>
          <p:spPr bwMode="auto">
            <a:xfrm>
              <a:off x="2984" y="2582"/>
              <a:ext cx="78" cy="123"/>
            </a:xfrm>
            <a:custGeom>
              <a:avLst/>
              <a:gdLst>
                <a:gd name="T0" fmla="*/ 130 w 154"/>
                <a:gd name="T1" fmla="*/ 0 h 246"/>
                <a:gd name="T2" fmla="*/ 74 w 154"/>
                <a:gd name="T3" fmla="*/ 56 h 246"/>
                <a:gd name="T4" fmla="*/ 20 w 154"/>
                <a:gd name="T5" fmla="*/ 106 h 246"/>
                <a:gd name="T6" fmla="*/ 0 w 154"/>
                <a:gd name="T7" fmla="*/ 134 h 246"/>
                <a:gd name="T8" fmla="*/ 10 w 154"/>
                <a:gd name="T9" fmla="*/ 152 h 246"/>
                <a:gd name="T10" fmla="*/ 74 w 154"/>
                <a:gd name="T11" fmla="*/ 156 h 246"/>
                <a:gd name="T12" fmla="*/ 42 w 154"/>
                <a:gd name="T13" fmla="*/ 194 h 246"/>
                <a:gd name="T14" fmla="*/ 20 w 154"/>
                <a:gd name="T15" fmla="*/ 232 h 246"/>
                <a:gd name="T16" fmla="*/ 38 w 154"/>
                <a:gd name="T17" fmla="*/ 246 h 246"/>
                <a:gd name="T18" fmla="*/ 56 w 154"/>
                <a:gd name="T19" fmla="*/ 202 h 246"/>
                <a:gd name="T20" fmla="*/ 102 w 154"/>
                <a:gd name="T21" fmla="*/ 166 h 246"/>
                <a:gd name="T22" fmla="*/ 126 w 154"/>
                <a:gd name="T23" fmla="*/ 148 h 246"/>
                <a:gd name="T24" fmla="*/ 104 w 154"/>
                <a:gd name="T25" fmla="*/ 124 h 246"/>
                <a:gd name="T26" fmla="*/ 42 w 154"/>
                <a:gd name="T27" fmla="*/ 134 h 246"/>
                <a:gd name="T28" fmla="*/ 80 w 154"/>
                <a:gd name="T29" fmla="*/ 84 h 246"/>
                <a:gd name="T30" fmla="*/ 154 w 154"/>
                <a:gd name="T31" fmla="*/ 6 h 246"/>
                <a:gd name="T32" fmla="*/ 130 w 154"/>
                <a:gd name="T33" fmla="*/ 0 h 246"/>
                <a:gd name="T34" fmla="*/ 130 w 154"/>
                <a:gd name="T3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4" h="246">
                  <a:moveTo>
                    <a:pt x="130" y="0"/>
                  </a:moveTo>
                  <a:lnTo>
                    <a:pt x="74" y="56"/>
                  </a:lnTo>
                  <a:lnTo>
                    <a:pt x="20" y="106"/>
                  </a:lnTo>
                  <a:lnTo>
                    <a:pt x="0" y="134"/>
                  </a:lnTo>
                  <a:lnTo>
                    <a:pt x="10" y="152"/>
                  </a:lnTo>
                  <a:lnTo>
                    <a:pt x="74" y="156"/>
                  </a:lnTo>
                  <a:lnTo>
                    <a:pt x="42" y="194"/>
                  </a:lnTo>
                  <a:lnTo>
                    <a:pt x="20" y="232"/>
                  </a:lnTo>
                  <a:lnTo>
                    <a:pt x="38" y="246"/>
                  </a:lnTo>
                  <a:lnTo>
                    <a:pt x="56" y="202"/>
                  </a:lnTo>
                  <a:lnTo>
                    <a:pt x="102" y="166"/>
                  </a:lnTo>
                  <a:lnTo>
                    <a:pt x="126" y="148"/>
                  </a:lnTo>
                  <a:lnTo>
                    <a:pt x="104" y="124"/>
                  </a:lnTo>
                  <a:lnTo>
                    <a:pt x="42" y="134"/>
                  </a:lnTo>
                  <a:lnTo>
                    <a:pt x="80" y="84"/>
                  </a:lnTo>
                  <a:lnTo>
                    <a:pt x="154" y="6"/>
                  </a:lnTo>
                  <a:lnTo>
                    <a:pt x="130" y="0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89" name="Freeform 69"/>
            <p:cNvSpPr>
              <a:spLocks/>
            </p:cNvSpPr>
            <p:nvPr/>
          </p:nvSpPr>
          <p:spPr bwMode="auto">
            <a:xfrm>
              <a:off x="2991" y="2571"/>
              <a:ext cx="134" cy="215"/>
            </a:xfrm>
            <a:custGeom>
              <a:avLst/>
              <a:gdLst>
                <a:gd name="T0" fmla="*/ 242 w 267"/>
                <a:gd name="T1" fmla="*/ 0 h 432"/>
                <a:gd name="T2" fmla="*/ 204 w 267"/>
                <a:gd name="T3" fmla="*/ 28 h 432"/>
                <a:gd name="T4" fmla="*/ 150 w 267"/>
                <a:gd name="T5" fmla="*/ 74 h 432"/>
                <a:gd name="T6" fmla="*/ 112 w 267"/>
                <a:gd name="T7" fmla="*/ 96 h 432"/>
                <a:gd name="T8" fmla="*/ 122 w 267"/>
                <a:gd name="T9" fmla="*/ 118 h 432"/>
                <a:gd name="T10" fmla="*/ 150 w 267"/>
                <a:gd name="T11" fmla="*/ 114 h 432"/>
                <a:gd name="T12" fmla="*/ 164 w 267"/>
                <a:gd name="T13" fmla="*/ 134 h 432"/>
                <a:gd name="T14" fmla="*/ 130 w 267"/>
                <a:gd name="T15" fmla="*/ 162 h 432"/>
                <a:gd name="T16" fmla="*/ 98 w 267"/>
                <a:gd name="T17" fmla="*/ 206 h 432"/>
                <a:gd name="T18" fmla="*/ 60 w 267"/>
                <a:gd name="T19" fmla="*/ 244 h 432"/>
                <a:gd name="T20" fmla="*/ 88 w 267"/>
                <a:gd name="T21" fmla="*/ 280 h 432"/>
                <a:gd name="T22" fmla="*/ 60 w 267"/>
                <a:gd name="T23" fmla="*/ 322 h 432"/>
                <a:gd name="T24" fmla="*/ 28 w 267"/>
                <a:gd name="T25" fmla="*/ 368 h 432"/>
                <a:gd name="T26" fmla="*/ 0 w 267"/>
                <a:gd name="T27" fmla="*/ 424 h 432"/>
                <a:gd name="T28" fmla="*/ 20 w 267"/>
                <a:gd name="T29" fmla="*/ 432 h 432"/>
                <a:gd name="T30" fmla="*/ 48 w 267"/>
                <a:gd name="T31" fmla="*/ 374 h 432"/>
                <a:gd name="T32" fmla="*/ 102 w 267"/>
                <a:gd name="T33" fmla="*/ 312 h 432"/>
                <a:gd name="T34" fmla="*/ 140 w 267"/>
                <a:gd name="T35" fmla="*/ 280 h 432"/>
                <a:gd name="T36" fmla="*/ 104 w 267"/>
                <a:gd name="T37" fmla="*/ 252 h 432"/>
                <a:gd name="T38" fmla="*/ 144 w 267"/>
                <a:gd name="T39" fmla="*/ 194 h 432"/>
                <a:gd name="T40" fmla="*/ 196 w 267"/>
                <a:gd name="T41" fmla="*/ 156 h 432"/>
                <a:gd name="T42" fmla="*/ 218 w 267"/>
                <a:gd name="T43" fmla="*/ 132 h 432"/>
                <a:gd name="T44" fmla="*/ 196 w 267"/>
                <a:gd name="T45" fmla="*/ 110 h 432"/>
                <a:gd name="T46" fmla="*/ 168 w 267"/>
                <a:gd name="T47" fmla="*/ 102 h 432"/>
                <a:gd name="T48" fmla="*/ 267 w 267"/>
                <a:gd name="T49" fmla="*/ 4 h 432"/>
                <a:gd name="T50" fmla="*/ 242 w 267"/>
                <a:gd name="T51" fmla="*/ 0 h 432"/>
                <a:gd name="T52" fmla="*/ 242 w 267"/>
                <a:gd name="T53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432">
                  <a:moveTo>
                    <a:pt x="242" y="0"/>
                  </a:moveTo>
                  <a:lnTo>
                    <a:pt x="204" y="28"/>
                  </a:lnTo>
                  <a:lnTo>
                    <a:pt x="150" y="74"/>
                  </a:lnTo>
                  <a:lnTo>
                    <a:pt x="112" y="96"/>
                  </a:lnTo>
                  <a:lnTo>
                    <a:pt x="122" y="118"/>
                  </a:lnTo>
                  <a:lnTo>
                    <a:pt x="150" y="114"/>
                  </a:lnTo>
                  <a:lnTo>
                    <a:pt x="164" y="134"/>
                  </a:lnTo>
                  <a:lnTo>
                    <a:pt x="130" y="162"/>
                  </a:lnTo>
                  <a:lnTo>
                    <a:pt x="98" y="206"/>
                  </a:lnTo>
                  <a:lnTo>
                    <a:pt x="60" y="244"/>
                  </a:lnTo>
                  <a:lnTo>
                    <a:pt x="88" y="280"/>
                  </a:lnTo>
                  <a:lnTo>
                    <a:pt x="60" y="322"/>
                  </a:lnTo>
                  <a:lnTo>
                    <a:pt x="28" y="368"/>
                  </a:lnTo>
                  <a:lnTo>
                    <a:pt x="0" y="424"/>
                  </a:lnTo>
                  <a:lnTo>
                    <a:pt x="20" y="432"/>
                  </a:lnTo>
                  <a:lnTo>
                    <a:pt x="48" y="374"/>
                  </a:lnTo>
                  <a:lnTo>
                    <a:pt x="102" y="312"/>
                  </a:lnTo>
                  <a:lnTo>
                    <a:pt x="140" y="280"/>
                  </a:lnTo>
                  <a:lnTo>
                    <a:pt x="104" y="252"/>
                  </a:lnTo>
                  <a:lnTo>
                    <a:pt x="144" y="194"/>
                  </a:lnTo>
                  <a:lnTo>
                    <a:pt x="196" y="156"/>
                  </a:lnTo>
                  <a:lnTo>
                    <a:pt x="218" y="132"/>
                  </a:lnTo>
                  <a:lnTo>
                    <a:pt x="196" y="110"/>
                  </a:lnTo>
                  <a:lnTo>
                    <a:pt x="168" y="102"/>
                  </a:lnTo>
                  <a:lnTo>
                    <a:pt x="267" y="4"/>
                  </a:lnTo>
                  <a:lnTo>
                    <a:pt x="242" y="0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0" name="Freeform 70"/>
            <p:cNvSpPr>
              <a:spLocks/>
            </p:cNvSpPr>
            <p:nvPr/>
          </p:nvSpPr>
          <p:spPr bwMode="auto">
            <a:xfrm>
              <a:off x="3219" y="2613"/>
              <a:ext cx="35" cy="30"/>
            </a:xfrm>
            <a:custGeom>
              <a:avLst/>
              <a:gdLst>
                <a:gd name="T0" fmla="*/ 53 w 71"/>
                <a:gd name="T1" fmla="*/ 0 h 60"/>
                <a:gd name="T2" fmla="*/ 28 w 71"/>
                <a:gd name="T3" fmla="*/ 10 h 60"/>
                <a:gd name="T4" fmla="*/ 0 w 71"/>
                <a:gd name="T5" fmla="*/ 60 h 60"/>
                <a:gd name="T6" fmla="*/ 25 w 71"/>
                <a:gd name="T7" fmla="*/ 52 h 60"/>
                <a:gd name="T8" fmla="*/ 71 w 71"/>
                <a:gd name="T9" fmla="*/ 28 h 60"/>
                <a:gd name="T10" fmla="*/ 71 w 71"/>
                <a:gd name="T11" fmla="*/ 2 h 60"/>
                <a:gd name="T12" fmla="*/ 53 w 71"/>
                <a:gd name="T13" fmla="*/ 0 h 60"/>
                <a:gd name="T14" fmla="*/ 53 w 71"/>
                <a:gd name="T1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1" h="60">
                  <a:moveTo>
                    <a:pt x="53" y="0"/>
                  </a:moveTo>
                  <a:lnTo>
                    <a:pt x="28" y="10"/>
                  </a:lnTo>
                  <a:lnTo>
                    <a:pt x="0" y="60"/>
                  </a:lnTo>
                  <a:lnTo>
                    <a:pt x="25" y="52"/>
                  </a:lnTo>
                  <a:lnTo>
                    <a:pt x="71" y="28"/>
                  </a:lnTo>
                  <a:lnTo>
                    <a:pt x="71" y="2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1" name="Freeform 71"/>
            <p:cNvSpPr>
              <a:spLocks/>
            </p:cNvSpPr>
            <p:nvPr/>
          </p:nvSpPr>
          <p:spPr bwMode="auto">
            <a:xfrm>
              <a:off x="3275" y="2649"/>
              <a:ext cx="76" cy="58"/>
            </a:xfrm>
            <a:custGeom>
              <a:avLst/>
              <a:gdLst>
                <a:gd name="T0" fmla="*/ 126 w 152"/>
                <a:gd name="T1" fmla="*/ 0 h 116"/>
                <a:gd name="T2" fmla="*/ 84 w 152"/>
                <a:gd name="T3" fmla="*/ 42 h 116"/>
                <a:gd name="T4" fmla="*/ 36 w 152"/>
                <a:gd name="T5" fmla="*/ 64 h 116"/>
                <a:gd name="T6" fmla="*/ 0 w 152"/>
                <a:gd name="T7" fmla="*/ 116 h 116"/>
                <a:gd name="T8" fmla="*/ 64 w 152"/>
                <a:gd name="T9" fmla="*/ 102 h 116"/>
                <a:gd name="T10" fmla="*/ 116 w 152"/>
                <a:gd name="T11" fmla="*/ 68 h 116"/>
                <a:gd name="T12" fmla="*/ 152 w 152"/>
                <a:gd name="T13" fmla="*/ 42 h 116"/>
                <a:gd name="T14" fmla="*/ 148 w 152"/>
                <a:gd name="T15" fmla="*/ 10 h 116"/>
                <a:gd name="T16" fmla="*/ 126 w 152"/>
                <a:gd name="T17" fmla="*/ 0 h 116"/>
                <a:gd name="T18" fmla="*/ 126 w 152"/>
                <a:gd name="T1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116">
                  <a:moveTo>
                    <a:pt x="126" y="0"/>
                  </a:moveTo>
                  <a:lnTo>
                    <a:pt x="84" y="42"/>
                  </a:lnTo>
                  <a:lnTo>
                    <a:pt x="36" y="64"/>
                  </a:lnTo>
                  <a:lnTo>
                    <a:pt x="0" y="116"/>
                  </a:lnTo>
                  <a:lnTo>
                    <a:pt x="64" y="102"/>
                  </a:lnTo>
                  <a:lnTo>
                    <a:pt x="116" y="68"/>
                  </a:lnTo>
                  <a:lnTo>
                    <a:pt x="152" y="42"/>
                  </a:lnTo>
                  <a:lnTo>
                    <a:pt x="148" y="10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2" name="Freeform 72"/>
            <p:cNvSpPr>
              <a:spLocks/>
            </p:cNvSpPr>
            <p:nvPr/>
          </p:nvSpPr>
          <p:spPr bwMode="auto">
            <a:xfrm>
              <a:off x="2968" y="2700"/>
              <a:ext cx="55" cy="113"/>
            </a:xfrm>
            <a:custGeom>
              <a:avLst/>
              <a:gdLst>
                <a:gd name="T0" fmla="*/ 28 w 108"/>
                <a:gd name="T1" fmla="*/ 32 h 226"/>
                <a:gd name="T2" fmla="*/ 76 w 108"/>
                <a:gd name="T3" fmla="*/ 46 h 226"/>
                <a:gd name="T4" fmla="*/ 46 w 108"/>
                <a:gd name="T5" fmla="*/ 96 h 226"/>
                <a:gd name="T6" fmla="*/ 20 w 108"/>
                <a:gd name="T7" fmla="*/ 162 h 226"/>
                <a:gd name="T8" fmla="*/ 0 w 108"/>
                <a:gd name="T9" fmla="*/ 212 h 226"/>
                <a:gd name="T10" fmla="*/ 20 w 108"/>
                <a:gd name="T11" fmla="*/ 226 h 226"/>
                <a:gd name="T12" fmla="*/ 52 w 108"/>
                <a:gd name="T13" fmla="*/ 131 h 226"/>
                <a:gd name="T14" fmla="*/ 98 w 108"/>
                <a:gd name="T15" fmla="*/ 60 h 226"/>
                <a:gd name="T16" fmla="*/ 108 w 108"/>
                <a:gd name="T17" fmla="*/ 32 h 226"/>
                <a:gd name="T18" fmla="*/ 66 w 108"/>
                <a:gd name="T19" fmla="*/ 14 h 226"/>
                <a:gd name="T20" fmla="*/ 34 w 108"/>
                <a:gd name="T21" fmla="*/ 0 h 226"/>
                <a:gd name="T22" fmla="*/ 28 w 108"/>
                <a:gd name="T23" fmla="*/ 32 h 226"/>
                <a:gd name="T24" fmla="*/ 28 w 108"/>
                <a:gd name="T25" fmla="*/ 32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8" h="226">
                  <a:moveTo>
                    <a:pt x="28" y="32"/>
                  </a:moveTo>
                  <a:lnTo>
                    <a:pt x="76" y="46"/>
                  </a:lnTo>
                  <a:lnTo>
                    <a:pt x="46" y="96"/>
                  </a:lnTo>
                  <a:lnTo>
                    <a:pt x="20" y="162"/>
                  </a:lnTo>
                  <a:lnTo>
                    <a:pt x="0" y="212"/>
                  </a:lnTo>
                  <a:lnTo>
                    <a:pt x="20" y="226"/>
                  </a:lnTo>
                  <a:lnTo>
                    <a:pt x="52" y="131"/>
                  </a:lnTo>
                  <a:lnTo>
                    <a:pt x="98" y="60"/>
                  </a:lnTo>
                  <a:lnTo>
                    <a:pt x="108" y="32"/>
                  </a:lnTo>
                  <a:lnTo>
                    <a:pt x="66" y="14"/>
                  </a:lnTo>
                  <a:lnTo>
                    <a:pt x="34" y="0"/>
                  </a:lnTo>
                  <a:lnTo>
                    <a:pt x="28" y="32"/>
                  </a:lnTo>
                  <a:lnTo>
                    <a:pt x="28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3" name="Freeform 73"/>
            <p:cNvSpPr>
              <a:spLocks/>
            </p:cNvSpPr>
            <p:nvPr/>
          </p:nvSpPr>
          <p:spPr bwMode="auto">
            <a:xfrm>
              <a:off x="3010" y="2507"/>
              <a:ext cx="129" cy="34"/>
            </a:xfrm>
            <a:custGeom>
              <a:avLst/>
              <a:gdLst>
                <a:gd name="T0" fmla="*/ 0 w 258"/>
                <a:gd name="T1" fmla="*/ 24 h 66"/>
                <a:gd name="T2" fmla="*/ 36 w 258"/>
                <a:gd name="T3" fmla="*/ 4 h 66"/>
                <a:gd name="T4" fmla="*/ 74 w 258"/>
                <a:gd name="T5" fmla="*/ 0 h 66"/>
                <a:gd name="T6" fmla="*/ 74 w 258"/>
                <a:gd name="T7" fmla="*/ 18 h 66"/>
                <a:gd name="T8" fmla="*/ 116 w 258"/>
                <a:gd name="T9" fmla="*/ 32 h 66"/>
                <a:gd name="T10" fmla="*/ 169 w 258"/>
                <a:gd name="T11" fmla="*/ 28 h 66"/>
                <a:gd name="T12" fmla="*/ 218 w 258"/>
                <a:gd name="T13" fmla="*/ 18 h 66"/>
                <a:gd name="T14" fmla="*/ 258 w 258"/>
                <a:gd name="T15" fmla="*/ 6 h 66"/>
                <a:gd name="T16" fmla="*/ 250 w 258"/>
                <a:gd name="T17" fmla="*/ 36 h 66"/>
                <a:gd name="T18" fmla="*/ 204 w 258"/>
                <a:gd name="T19" fmla="*/ 60 h 66"/>
                <a:gd name="T20" fmla="*/ 152 w 258"/>
                <a:gd name="T21" fmla="*/ 66 h 66"/>
                <a:gd name="T22" fmla="*/ 102 w 258"/>
                <a:gd name="T23" fmla="*/ 66 h 66"/>
                <a:gd name="T24" fmla="*/ 56 w 258"/>
                <a:gd name="T25" fmla="*/ 42 h 66"/>
                <a:gd name="T26" fmla="*/ 14 w 258"/>
                <a:gd name="T27" fmla="*/ 52 h 66"/>
                <a:gd name="T28" fmla="*/ 0 w 258"/>
                <a:gd name="T29" fmla="*/ 24 h 66"/>
                <a:gd name="T30" fmla="*/ 0 w 258"/>
                <a:gd name="T31" fmla="*/ 2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58" h="66">
                  <a:moveTo>
                    <a:pt x="0" y="24"/>
                  </a:moveTo>
                  <a:lnTo>
                    <a:pt x="36" y="4"/>
                  </a:lnTo>
                  <a:lnTo>
                    <a:pt x="74" y="0"/>
                  </a:lnTo>
                  <a:lnTo>
                    <a:pt x="74" y="18"/>
                  </a:lnTo>
                  <a:lnTo>
                    <a:pt x="116" y="32"/>
                  </a:lnTo>
                  <a:lnTo>
                    <a:pt x="169" y="28"/>
                  </a:lnTo>
                  <a:lnTo>
                    <a:pt x="218" y="18"/>
                  </a:lnTo>
                  <a:lnTo>
                    <a:pt x="258" y="6"/>
                  </a:lnTo>
                  <a:lnTo>
                    <a:pt x="250" y="36"/>
                  </a:lnTo>
                  <a:lnTo>
                    <a:pt x="204" y="60"/>
                  </a:lnTo>
                  <a:lnTo>
                    <a:pt x="152" y="66"/>
                  </a:lnTo>
                  <a:lnTo>
                    <a:pt x="102" y="66"/>
                  </a:lnTo>
                  <a:lnTo>
                    <a:pt x="56" y="42"/>
                  </a:lnTo>
                  <a:lnTo>
                    <a:pt x="14" y="52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4" name="Freeform 74"/>
            <p:cNvSpPr>
              <a:spLocks/>
            </p:cNvSpPr>
            <p:nvPr/>
          </p:nvSpPr>
          <p:spPr bwMode="auto">
            <a:xfrm>
              <a:off x="3414" y="2799"/>
              <a:ext cx="44" cy="23"/>
            </a:xfrm>
            <a:custGeom>
              <a:avLst/>
              <a:gdLst>
                <a:gd name="T0" fmla="*/ 0 w 88"/>
                <a:gd name="T1" fmla="*/ 18 h 46"/>
                <a:gd name="T2" fmla="*/ 36 w 88"/>
                <a:gd name="T3" fmla="*/ 4 h 46"/>
                <a:gd name="T4" fmla="*/ 88 w 88"/>
                <a:gd name="T5" fmla="*/ 0 h 46"/>
                <a:gd name="T6" fmla="*/ 60 w 88"/>
                <a:gd name="T7" fmla="*/ 24 h 46"/>
                <a:gd name="T8" fmla="*/ 28 w 88"/>
                <a:gd name="T9" fmla="*/ 46 h 46"/>
                <a:gd name="T10" fmla="*/ 0 w 88"/>
                <a:gd name="T11" fmla="*/ 18 h 46"/>
                <a:gd name="T12" fmla="*/ 0 w 88"/>
                <a:gd name="T13" fmla="*/ 1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" h="46">
                  <a:moveTo>
                    <a:pt x="0" y="18"/>
                  </a:moveTo>
                  <a:lnTo>
                    <a:pt x="36" y="4"/>
                  </a:lnTo>
                  <a:lnTo>
                    <a:pt x="88" y="0"/>
                  </a:lnTo>
                  <a:lnTo>
                    <a:pt x="60" y="24"/>
                  </a:lnTo>
                  <a:lnTo>
                    <a:pt x="28" y="46"/>
                  </a:lnTo>
                  <a:lnTo>
                    <a:pt x="0" y="1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5" name="Freeform 75"/>
            <p:cNvSpPr>
              <a:spLocks/>
            </p:cNvSpPr>
            <p:nvPr/>
          </p:nvSpPr>
          <p:spPr bwMode="auto">
            <a:xfrm>
              <a:off x="3072" y="2451"/>
              <a:ext cx="210" cy="141"/>
            </a:xfrm>
            <a:custGeom>
              <a:avLst/>
              <a:gdLst>
                <a:gd name="T0" fmla="*/ 0 w 419"/>
                <a:gd name="T1" fmla="*/ 26 h 284"/>
                <a:gd name="T2" fmla="*/ 42 w 419"/>
                <a:gd name="T3" fmla="*/ 8 h 284"/>
                <a:gd name="T4" fmla="*/ 70 w 419"/>
                <a:gd name="T5" fmla="*/ 0 h 284"/>
                <a:gd name="T6" fmla="*/ 88 w 419"/>
                <a:gd name="T7" fmla="*/ 26 h 284"/>
                <a:gd name="T8" fmla="*/ 108 w 419"/>
                <a:gd name="T9" fmla="*/ 32 h 284"/>
                <a:gd name="T10" fmla="*/ 165 w 419"/>
                <a:gd name="T11" fmla="*/ 22 h 284"/>
                <a:gd name="T12" fmla="*/ 214 w 419"/>
                <a:gd name="T13" fmla="*/ 12 h 284"/>
                <a:gd name="T14" fmla="*/ 253 w 419"/>
                <a:gd name="T15" fmla="*/ 16 h 284"/>
                <a:gd name="T16" fmla="*/ 278 w 419"/>
                <a:gd name="T17" fmla="*/ 36 h 284"/>
                <a:gd name="T18" fmla="*/ 285 w 419"/>
                <a:gd name="T19" fmla="*/ 60 h 284"/>
                <a:gd name="T20" fmla="*/ 278 w 419"/>
                <a:gd name="T21" fmla="*/ 82 h 284"/>
                <a:gd name="T22" fmla="*/ 317 w 419"/>
                <a:gd name="T23" fmla="*/ 72 h 284"/>
                <a:gd name="T24" fmla="*/ 373 w 419"/>
                <a:gd name="T25" fmla="*/ 78 h 284"/>
                <a:gd name="T26" fmla="*/ 409 w 419"/>
                <a:gd name="T27" fmla="*/ 96 h 284"/>
                <a:gd name="T28" fmla="*/ 419 w 419"/>
                <a:gd name="T29" fmla="*/ 132 h 284"/>
                <a:gd name="T30" fmla="*/ 405 w 419"/>
                <a:gd name="T31" fmla="*/ 160 h 284"/>
                <a:gd name="T32" fmla="*/ 363 w 419"/>
                <a:gd name="T33" fmla="*/ 180 h 284"/>
                <a:gd name="T34" fmla="*/ 320 w 419"/>
                <a:gd name="T35" fmla="*/ 212 h 284"/>
                <a:gd name="T36" fmla="*/ 327 w 419"/>
                <a:gd name="T37" fmla="*/ 244 h 284"/>
                <a:gd name="T38" fmla="*/ 299 w 419"/>
                <a:gd name="T39" fmla="*/ 262 h 284"/>
                <a:gd name="T40" fmla="*/ 243 w 419"/>
                <a:gd name="T41" fmla="*/ 280 h 284"/>
                <a:gd name="T42" fmla="*/ 197 w 419"/>
                <a:gd name="T43" fmla="*/ 284 h 284"/>
                <a:gd name="T44" fmla="*/ 140 w 419"/>
                <a:gd name="T45" fmla="*/ 272 h 284"/>
                <a:gd name="T46" fmla="*/ 116 w 419"/>
                <a:gd name="T47" fmla="*/ 276 h 284"/>
                <a:gd name="T48" fmla="*/ 74 w 419"/>
                <a:gd name="T49" fmla="*/ 254 h 284"/>
                <a:gd name="T50" fmla="*/ 62 w 419"/>
                <a:gd name="T51" fmla="*/ 220 h 284"/>
                <a:gd name="T52" fmla="*/ 42 w 419"/>
                <a:gd name="T53" fmla="*/ 212 h 284"/>
                <a:gd name="T54" fmla="*/ 94 w 419"/>
                <a:gd name="T55" fmla="*/ 152 h 284"/>
                <a:gd name="T56" fmla="*/ 119 w 419"/>
                <a:gd name="T57" fmla="*/ 138 h 284"/>
                <a:gd name="T58" fmla="*/ 176 w 419"/>
                <a:gd name="T59" fmla="*/ 184 h 284"/>
                <a:gd name="T60" fmla="*/ 229 w 419"/>
                <a:gd name="T61" fmla="*/ 160 h 284"/>
                <a:gd name="T62" fmla="*/ 264 w 419"/>
                <a:gd name="T63" fmla="*/ 138 h 284"/>
                <a:gd name="T64" fmla="*/ 289 w 419"/>
                <a:gd name="T65" fmla="*/ 150 h 284"/>
                <a:gd name="T66" fmla="*/ 292 w 419"/>
                <a:gd name="T67" fmla="*/ 178 h 284"/>
                <a:gd name="T68" fmla="*/ 349 w 419"/>
                <a:gd name="T69" fmla="*/ 150 h 284"/>
                <a:gd name="T70" fmla="*/ 369 w 419"/>
                <a:gd name="T71" fmla="*/ 124 h 284"/>
                <a:gd name="T72" fmla="*/ 359 w 419"/>
                <a:gd name="T73" fmla="*/ 110 h 284"/>
                <a:gd name="T74" fmla="*/ 285 w 419"/>
                <a:gd name="T75" fmla="*/ 110 h 284"/>
                <a:gd name="T76" fmla="*/ 253 w 419"/>
                <a:gd name="T77" fmla="*/ 114 h 284"/>
                <a:gd name="T78" fmla="*/ 225 w 419"/>
                <a:gd name="T79" fmla="*/ 96 h 284"/>
                <a:gd name="T80" fmla="*/ 232 w 419"/>
                <a:gd name="T81" fmla="*/ 72 h 284"/>
                <a:gd name="T82" fmla="*/ 235 w 419"/>
                <a:gd name="T83" fmla="*/ 50 h 284"/>
                <a:gd name="T84" fmla="*/ 193 w 419"/>
                <a:gd name="T85" fmla="*/ 50 h 284"/>
                <a:gd name="T86" fmla="*/ 137 w 419"/>
                <a:gd name="T87" fmla="*/ 60 h 284"/>
                <a:gd name="T88" fmla="*/ 91 w 419"/>
                <a:gd name="T89" fmla="*/ 78 h 284"/>
                <a:gd name="T90" fmla="*/ 70 w 419"/>
                <a:gd name="T91" fmla="*/ 74 h 284"/>
                <a:gd name="T92" fmla="*/ 52 w 419"/>
                <a:gd name="T93" fmla="*/ 64 h 284"/>
                <a:gd name="T94" fmla="*/ 48 w 419"/>
                <a:gd name="T95" fmla="*/ 36 h 284"/>
                <a:gd name="T96" fmla="*/ 16 w 419"/>
                <a:gd name="T97" fmla="*/ 54 h 284"/>
                <a:gd name="T98" fmla="*/ 0 w 419"/>
                <a:gd name="T99" fmla="*/ 26 h 284"/>
                <a:gd name="T100" fmla="*/ 0 w 419"/>
                <a:gd name="T101" fmla="*/ 26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19" h="284">
                  <a:moveTo>
                    <a:pt x="0" y="26"/>
                  </a:moveTo>
                  <a:lnTo>
                    <a:pt x="42" y="8"/>
                  </a:lnTo>
                  <a:lnTo>
                    <a:pt x="70" y="0"/>
                  </a:lnTo>
                  <a:lnTo>
                    <a:pt x="88" y="26"/>
                  </a:lnTo>
                  <a:lnTo>
                    <a:pt x="108" y="32"/>
                  </a:lnTo>
                  <a:lnTo>
                    <a:pt x="165" y="22"/>
                  </a:lnTo>
                  <a:lnTo>
                    <a:pt x="214" y="12"/>
                  </a:lnTo>
                  <a:lnTo>
                    <a:pt x="253" y="16"/>
                  </a:lnTo>
                  <a:lnTo>
                    <a:pt x="278" y="36"/>
                  </a:lnTo>
                  <a:lnTo>
                    <a:pt x="285" y="60"/>
                  </a:lnTo>
                  <a:lnTo>
                    <a:pt x="278" y="82"/>
                  </a:lnTo>
                  <a:lnTo>
                    <a:pt x="317" y="72"/>
                  </a:lnTo>
                  <a:lnTo>
                    <a:pt x="373" y="78"/>
                  </a:lnTo>
                  <a:lnTo>
                    <a:pt x="409" y="96"/>
                  </a:lnTo>
                  <a:lnTo>
                    <a:pt x="419" y="132"/>
                  </a:lnTo>
                  <a:lnTo>
                    <a:pt x="405" y="160"/>
                  </a:lnTo>
                  <a:lnTo>
                    <a:pt x="363" y="180"/>
                  </a:lnTo>
                  <a:lnTo>
                    <a:pt x="320" y="212"/>
                  </a:lnTo>
                  <a:lnTo>
                    <a:pt x="327" y="244"/>
                  </a:lnTo>
                  <a:lnTo>
                    <a:pt x="299" y="262"/>
                  </a:lnTo>
                  <a:lnTo>
                    <a:pt x="243" y="280"/>
                  </a:lnTo>
                  <a:lnTo>
                    <a:pt x="197" y="284"/>
                  </a:lnTo>
                  <a:lnTo>
                    <a:pt x="140" y="272"/>
                  </a:lnTo>
                  <a:lnTo>
                    <a:pt x="116" y="276"/>
                  </a:lnTo>
                  <a:lnTo>
                    <a:pt x="74" y="254"/>
                  </a:lnTo>
                  <a:lnTo>
                    <a:pt x="62" y="220"/>
                  </a:lnTo>
                  <a:lnTo>
                    <a:pt x="42" y="212"/>
                  </a:lnTo>
                  <a:lnTo>
                    <a:pt x="94" y="152"/>
                  </a:lnTo>
                  <a:lnTo>
                    <a:pt x="119" y="138"/>
                  </a:lnTo>
                  <a:lnTo>
                    <a:pt x="176" y="184"/>
                  </a:lnTo>
                  <a:lnTo>
                    <a:pt x="229" y="160"/>
                  </a:lnTo>
                  <a:lnTo>
                    <a:pt x="264" y="138"/>
                  </a:lnTo>
                  <a:lnTo>
                    <a:pt x="289" y="150"/>
                  </a:lnTo>
                  <a:lnTo>
                    <a:pt x="292" y="178"/>
                  </a:lnTo>
                  <a:lnTo>
                    <a:pt x="349" y="150"/>
                  </a:lnTo>
                  <a:lnTo>
                    <a:pt x="369" y="124"/>
                  </a:lnTo>
                  <a:lnTo>
                    <a:pt x="359" y="110"/>
                  </a:lnTo>
                  <a:lnTo>
                    <a:pt x="285" y="110"/>
                  </a:lnTo>
                  <a:lnTo>
                    <a:pt x="253" y="114"/>
                  </a:lnTo>
                  <a:lnTo>
                    <a:pt x="225" y="96"/>
                  </a:lnTo>
                  <a:lnTo>
                    <a:pt x="232" y="72"/>
                  </a:lnTo>
                  <a:lnTo>
                    <a:pt x="235" y="50"/>
                  </a:lnTo>
                  <a:lnTo>
                    <a:pt x="193" y="50"/>
                  </a:lnTo>
                  <a:lnTo>
                    <a:pt x="137" y="60"/>
                  </a:lnTo>
                  <a:lnTo>
                    <a:pt x="91" y="78"/>
                  </a:lnTo>
                  <a:lnTo>
                    <a:pt x="70" y="74"/>
                  </a:lnTo>
                  <a:lnTo>
                    <a:pt x="52" y="64"/>
                  </a:lnTo>
                  <a:lnTo>
                    <a:pt x="48" y="36"/>
                  </a:lnTo>
                  <a:lnTo>
                    <a:pt x="16" y="54"/>
                  </a:lnTo>
                  <a:lnTo>
                    <a:pt x="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6" name="Freeform 76"/>
            <p:cNvSpPr>
              <a:spLocks/>
            </p:cNvSpPr>
            <p:nvPr/>
          </p:nvSpPr>
          <p:spPr bwMode="auto">
            <a:xfrm>
              <a:off x="3256" y="2790"/>
              <a:ext cx="149" cy="74"/>
            </a:xfrm>
            <a:custGeom>
              <a:avLst/>
              <a:gdLst>
                <a:gd name="T0" fmla="*/ 0 w 299"/>
                <a:gd name="T1" fmla="*/ 128 h 148"/>
                <a:gd name="T2" fmla="*/ 57 w 299"/>
                <a:gd name="T3" fmla="*/ 74 h 148"/>
                <a:gd name="T4" fmla="*/ 109 w 299"/>
                <a:gd name="T5" fmla="*/ 36 h 148"/>
                <a:gd name="T6" fmla="*/ 151 w 299"/>
                <a:gd name="T7" fmla="*/ 8 h 148"/>
                <a:gd name="T8" fmla="*/ 173 w 299"/>
                <a:gd name="T9" fmla="*/ 0 h 148"/>
                <a:gd name="T10" fmla="*/ 183 w 299"/>
                <a:gd name="T11" fmla="*/ 18 h 148"/>
                <a:gd name="T12" fmla="*/ 177 w 299"/>
                <a:gd name="T13" fmla="*/ 46 h 148"/>
                <a:gd name="T14" fmla="*/ 169 w 299"/>
                <a:gd name="T15" fmla="*/ 82 h 148"/>
                <a:gd name="T16" fmla="*/ 215 w 299"/>
                <a:gd name="T17" fmla="*/ 60 h 148"/>
                <a:gd name="T18" fmla="*/ 257 w 299"/>
                <a:gd name="T19" fmla="*/ 50 h 148"/>
                <a:gd name="T20" fmla="*/ 299 w 299"/>
                <a:gd name="T21" fmla="*/ 50 h 148"/>
                <a:gd name="T22" fmla="*/ 279 w 299"/>
                <a:gd name="T23" fmla="*/ 64 h 148"/>
                <a:gd name="T24" fmla="*/ 225 w 299"/>
                <a:gd name="T25" fmla="*/ 85 h 148"/>
                <a:gd name="T26" fmla="*/ 183 w 299"/>
                <a:gd name="T27" fmla="*/ 114 h 148"/>
                <a:gd name="T28" fmla="*/ 159 w 299"/>
                <a:gd name="T29" fmla="*/ 124 h 148"/>
                <a:gd name="T30" fmla="*/ 137 w 299"/>
                <a:gd name="T31" fmla="*/ 102 h 148"/>
                <a:gd name="T32" fmla="*/ 145 w 299"/>
                <a:gd name="T33" fmla="*/ 46 h 148"/>
                <a:gd name="T34" fmla="*/ 109 w 299"/>
                <a:gd name="T35" fmla="*/ 71 h 148"/>
                <a:gd name="T36" fmla="*/ 63 w 299"/>
                <a:gd name="T37" fmla="*/ 102 h 148"/>
                <a:gd name="T38" fmla="*/ 11 w 299"/>
                <a:gd name="T39" fmla="*/ 148 h 148"/>
                <a:gd name="T40" fmla="*/ 0 w 299"/>
                <a:gd name="T41" fmla="*/ 128 h 148"/>
                <a:gd name="T42" fmla="*/ 0 w 299"/>
                <a:gd name="T43" fmla="*/ 12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148">
                  <a:moveTo>
                    <a:pt x="0" y="128"/>
                  </a:moveTo>
                  <a:lnTo>
                    <a:pt x="57" y="74"/>
                  </a:lnTo>
                  <a:lnTo>
                    <a:pt x="109" y="36"/>
                  </a:lnTo>
                  <a:lnTo>
                    <a:pt x="151" y="8"/>
                  </a:lnTo>
                  <a:lnTo>
                    <a:pt x="173" y="0"/>
                  </a:lnTo>
                  <a:lnTo>
                    <a:pt x="183" y="18"/>
                  </a:lnTo>
                  <a:lnTo>
                    <a:pt x="177" y="46"/>
                  </a:lnTo>
                  <a:lnTo>
                    <a:pt x="169" y="82"/>
                  </a:lnTo>
                  <a:lnTo>
                    <a:pt x="215" y="60"/>
                  </a:lnTo>
                  <a:lnTo>
                    <a:pt x="257" y="50"/>
                  </a:lnTo>
                  <a:lnTo>
                    <a:pt x="299" y="50"/>
                  </a:lnTo>
                  <a:lnTo>
                    <a:pt x="279" y="64"/>
                  </a:lnTo>
                  <a:lnTo>
                    <a:pt x="225" y="85"/>
                  </a:lnTo>
                  <a:lnTo>
                    <a:pt x="183" y="114"/>
                  </a:lnTo>
                  <a:lnTo>
                    <a:pt x="159" y="124"/>
                  </a:lnTo>
                  <a:lnTo>
                    <a:pt x="137" y="102"/>
                  </a:lnTo>
                  <a:lnTo>
                    <a:pt x="145" y="46"/>
                  </a:lnTo>
                  <a:lnTo>
                    <a:pt x="109" y="71"/>
                  </a:lnTo>
                  <a:lnTo>
                    <a:pt x="63" y="102"/>
                  </a:lnTo>
                  <a:lnTo>
                    <a:pt x="11" y="148"/>
                  </a:lnTo>
                  <a:lnTo>
                    <a:pt x="0" y="128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7" name="Freeform 77"/>
            <p:cNvSpPr>
              <a:spLocks/>
            </p:cNvSpPr>
            <p:nvPr/>
          </p:nvSpPr>
          <p:spPr bwMode="auto">
            <a:xfrm>
              <a:off x="2894" y="2451"/>
              <a:ext cx="203" cy="146"/>
            </a:xfrm>
            <a:custGeom>
              <a:avLst/>
              <a:gdLst>
                <a:gd name="T0" fmla="*/ 331 w 405"/>
                <a:gd name="T1" fmla="*/ 0 h 294"/>
                <a:gd name="T2" fmla="*/ 285 w 405"/>
                <a:gd name="T3" fmla="*/ 4 h 294"/>
                <a:gd name="T4" fmla="*/ 237 w 405"/>
                <a:gd name="T5" fmla="*/ 18 h 294"/>
                <a:gd name="T6" fmla="*/ 204 w 405"/>
                <a:gd name="T7" fmla="*/ 26 h 294"/>
                <a:gd name="T8" fmla="*/ 173 w 405"/>
                <a:gd name="T9" fmla="*/ 50 h 294"/>
                <a:gd name="T10" fmla="*/ 163 w 405"/>
                <a:gd name="T11" fmla="*/ 78 h 294"/>
                <a:gd name="T12" fmla="*/ 106 w 405"/>
                <a:gd name="T13" fmla="*/ 100 h 294"/>
                <a:gd name="T14" fmla="*/ 60 w 405"/>
                <a:gd name="T15" fmla="*/ 124 h 294"/>
                <a:gd name="T16" fmla="*/ 18 w 405"/>
                <a:gd name="T17" fmla="*/ 152 h 294"/>
                <a:gd name="T18" fmla="*/ 0 w 405"/>
                <a:gd name="T19" fmla="*/ 184 h 294"/>
                <a:gd name="T20" fmla="*/ 18 w 405"/>
                <a:gd name="T21" fmla="*/ 210 h 294"/>
                <a:gd name="T22" fmla="*/ 49 w 405"/>
                <a:gd name="T23" fmla="*/ 216 h 294"/>
                <a:gd name="T24" fmla="*/ 32 w 405"/>
                <a:gd name="T25" fmla="*/ 240 h 294"/>
                <a:gd name="T26" fmla="*/ 43 w 405"/>
                <a:gd name="T27" fmla="*/ 272 h 294"/>
                <a:gd name="T28" fmla="*/ 81 w 405"/>
                <a:gd name="T29" fmla="*/ 294 h 294"/>
                <a:gd name="T30" fmla="*/ 113 w 405"/>
                <a:gd name="T31" fmla="*/ 284 h 294"/>
                <a:gd name="T32" fmla="*/ 135 w 405"/>
                <a:gd name="T33" fmla="*/ 276 h 294"/>
                <a:gd name="T34" fmla="*/ 181 w 405"/>
                <a:gd name="T35" fmla="*/ 284 h 294"/>
                <a:gd name="T36" fmla="*/ 225 w 405"/>
                <a:gd name="T37" fmla="*/ 290 h 294"/>
                <a:gd name="T38" fmla="*/ 257 w 405"/>
                <a:gd name="T39" fmla="*/ 276 h 294"/>
                <a:gd name="T40" fmla="*/ 279 w 405"/>
                <a:gd name="T41" fmla="*/ 254 h 294"/>
                <a:gd name="T42" fmla="*/ 329 w 405"/>
                <a:gd name="T43" fmla="*/ 254 h 294"/>
                <a:gd name="T44" fmla="*/ 405 w 405"/>
                <a:gd name="T45" fmla="*/ 166 h 294"/>
                <a:gd name="T46" fmla="*/ 329 w 405"/>
                <a:gd name="T47" fmla="*/ 164 h 294"/>
                <a:gd name="T48" fmla="*/ 285 w 405"/>
                <a:gd name="T49" fmla="*/ 192 h 294"/>
                <a:gd name="T50" fmla="*/ 247 w 405"/>
                <a:gd name="T51" fmla="*/ 206 h 294"/>
                <a:gd name="T52" fmla="*/ 209 w 405"/>
                <a:gd name="T53" fmla="*/ 210 h 294"/>
                <a:gd name="T54" fmla="*/ 197 w 405"/>
                <a:gd name="T55" fmla="*/ 180 h 294"/>
                <a:gd name="T56" fmla="*/ 191 w 405"/>
                <a:gd name="T57" fmla="*/ 160 h 294"/>
                <a:gd name="T58" fmla="*/ 155 w 405"/>
                <a:gd name="T59" fmla="*/ 164 h 294"/>
                <a:gd name="T60" fmla="*/ 131 w 405"/>
                <a:gd name="T61" fmla="*/ 184 h 294"/>
                <a:gd name="T62" fmla="*/ 95 w 405"/>
                <a:gd name="T63" fmla="*/ 194 h 294"/>
                <a:gd name="T64" fmla="*/ 75 w 405"/>
                <a:gd name="T65" fmla="*/ 184 h 294"/>
                <a:gd name="T66" fmla="*/ 39 w 405"/>
                <a:gd name="T67" fmla="*/ 188 h 294"/>
                <a:gd name="T68" fmla="*/ 60 w 405"/>
                <a:gd name="T69" fmla="*/ 164 h 294"/>
                <a:gd name="T70" fmla="*/ 103 w 405"/>
                <a:gd name="T71" fmla="*/ 138 h 294"/>
                <a:gd name="T72" fmla="*/ 145 w 405"/>
                <a:gd name="T73" fmla="*/ 120 h 294"/>
                <a:gd name="T74" fmla="*/ 195 w 405"/>
                <a:gd name="T75" fmla="*/ 118 h 294"/>
                <a:gd name="T76" fmla="*/ 205 w 405"/>
                <a:gd name="T77" fmla="*/ 92 h 294"/>
                <a:gd name="T78" fmla="*/ 225 w 405"/>
                <a:gd name="T79" fmla="*/ 64 h 294"/>
                <a:gd name="T80" fmla="*/ 275 w 405"/>
                <a:gd name="T81" fmla="*/ 44 h 294"/>
                <a:gd name="T82" fmla="*/ 343 w 405"/>
                <a:gd name="T83" fmla="*/ 32 h 294"/>
                <a:gd name="T84" fmla="*/ 331 w 405"/>
                <a:gd name="T85" fmla="*/ 0 h 294"/>
                <a:gd name="T86" fmla="*/ 331 w 405"/>
                <a:gd name="T87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5" h="294">
                  <a:moveTo>
                    <a:pt x="331" y="0"/>
                  </a:moveTo>
                  <a:lnTo>
                    <a:pt x="285" y="4"/>
                  </a:lnTo>
                  <a:lnTo>
                    <a:pt x="237" y="18"/>
                  </a:lnTo>
                  <a:lnTo>
                    <a:pt x="204" y="26"/>
                  </a:lnTo>
                  <a:lnTo>
                    <a:pt x="173" y="50"/>
                  </a:lnTo>
                  <a:lnTo>
                    <a:pt x="163" y="78"/>
                  </a:lnTo>
                  <a:lnTo>
                    <a:pt x="106" y="100"/>
                  </a:lnTo>
                  <a:lnTo>
                    <a:pt x="60" y="124"/>
                  </a:lnTo>
                  <a:lnTo>
                    <a:pt x="18" y="152"/>
                  </a:lnTo>
                  <a:lnTo>
                    <a:pt x="0" y="184"/>
                  </a:lnTo>
                  <a:lnTo>
                    <a:pt x="18" y="210"/>
                  </a:lnTo>
                  <a:lnTo>
                    <a:pt x="49" y="216"/>
                  </a:lnTo>
                  <a:lnTo>
                    <a:pt x="32" y="240"/>
                  </a:lnTo>
                  <a:lnTo>
                    <a:pt x="43" y="272"/>
                  </a:lnTo>
                  <a:lnTo>
                    <a:pt x="81" y="294"/>
                  </a:lnTo>
                  <a:lnTo>
                    <a:pt x="113" y="284"/>
                  </a:lnTo>
                  <a:lnTo>
                    <a:pt x="135" y="276"/>
                  </a:lnTo>
                  <a:lnTo>
                    <a:pt x="181" y="284"/>
                  </a:lnTo>
                  <a:lnTo>
                    <a:pt x="225" y="290"/>
                  </a:lnTo>
                  <a:lnTo>
                    <a:pt x="257" y="276"/>
                  </a:lnTo>
                  <a:lnTo>
                    <a:pt x="279" y="254"/>
                  </a:lnTo>
                  <a:lnTo>
                    <a:pt x="329" y="254"/>
                  </a:lnTo>
                  <a:lnTo>
                    <a:pt x="405" y="166"/>
                  </a:lnTo>
                  <a:lnTo>
                    <a:pt x="329" y="164"/>
                  </a:lnTo>
                  <a:lnTo>
                    <a:pt x="285" y="192"/>
                  </a:lnTo>
                  <a:lnTo>
                    <a:pt x="247" y="206"/>
                  </a:lnTo>
                  <a:lnTo>
                    <a:pt x="209" y="210"/>
                  </a:lnTo>
                  <a:lnTo>
                    <a:pt x="197" y="180"/>
                  </a:lnTo>
                  <a:lnTo>
                    <a:pt x="191" y="160"/>
                  </a:lnTo>
                  <a:lnTo>
                    <a:pt x="155" y="164"/>
                  </a:lnTo>
                  <a:lnTo>
                    <a:pt x="131" y="184"/>
                  </a:lnTo>
                  <a:lnTo>
                    <a:pt x="95" y="194"/>
                  </a:lnTo>
                  <a:lnTo>
                    <a:pt x="75" y="184"/>
                  </a:lnTo>
                  <a:lnTo>
                    <a:pt x="39" y="188"/>
                  </a:lnTo>
                  <a:lnTo>
                    <a:pt x="60" y="164"/>
                  </a:lnTo>
                  <a:lnTo>
                    <a:pt x="103" y="138"/>
                  </a:lnTo>
                  <a:lnTo>
                    <a:pt x="145" y="120"/>
                  </a:lnTo>
                  <a:lnTo>
                    <a:pt x="195" y="118"/>
                  </a:lnTo>
                  <a:lnTo>
                    <a:pt x="205" y="92"/>
                  </a:lnTo>
                  <a:lnTo>
                    <a:pt x="225" y="64"/>
                  </a:lnTo>
                  <a:lnTo>
                    <a:pt x="275" y="44"/>
                  </a:lnTo>
                  <a:lnTo>
                    <a:pt x="343" y="32"/>
                  </a:lnTo>
                  <a:lnTo>
                    <a:pt x="331" y="0"/>
                  </a:lnTo>
                  <a:lnTo>
                    <a:pt x="3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8" name="Freeform 78"/>
            <p:cNvSpPr>
              <a:spLocks/>
            </p:cNvSpPr>
            <p:nvPr/>
          </p:nvSpPr>
          <p:spPr bwMode="auto">
            <a:xfrm>
              <a:off x="3423" y="2815"/>
              <a:ext cx="72" cy="30"/>
            </a:xfrm>
            <a:custGeom>
              <a:avLst/>
              <a:gdLst>
                <a:gd name="T0" fmla="*/ 0 w 145"/>
                <a:gd name="T1" fmla="*/ 38 h 60"/>
                <a:gd name="T2" fmla="*/ 50 w 145"/>
                <a:gd name="T3" fmla="*/ 18 h 60"/>
                <a:gd name="T4" fmla="*/ 99 w 145"/>
                <a:gd name="T5" fmla="*/ 7 h 60"/>
                <a:gd name="T6" fmla="*/ 145 w 145"/>
                <a:gd name="T7" fmla="*/ 0 h 60"/>
                <a:gd name="T8" fmla="*/ 123 w 145"/>
                <a:gd name="T9" fmla="*/ 21 h 60"/>
                <a:gd name="T10" fmla="*/ 78 w 145"/>
                <a:gd name="T11" fmla="*/ 32 h 60"/>
                <a:gd name="T12" fmla="*/ 38 w 145"/>
                <a:gd name="T13" fmla="*/ 42 h 60"/>
                <a:gd name="T14" fmla="*/ 7 w 145"/>
                <a:gd name="T15" fmla="*/ 60 h 60"/>
                <a:gd name="T16" fmla="*/ 0 w 145"/>
                <a:gd name="T17" fmla="*/ 38 h 60"/>
                <a:gd name="T18" fmla="*/ 0 w 145"/>
                <a:gd name="T19" fmla="*/ 3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" h="60">
                  <a:moveTo>
                    <a:pt x="0" y="38"/>
                  </a:moveTo>
                  <a:lnTo>
                    <a:pt x="50" y="18"/>
                  </a:lnTo>
                  <a:lnTo>
                    <a:pt x="99" y="7"/>
                  </a:lnTo>
                  <a:lnTo>
                    <a:pt x="145" y="0"/>
                  </a:lnTo>
                  <a:lnTo>
                    <a:pt x="123" y="21"/>
                  </a:lnTo>
                  <a:lnTo>
                    <a:pt x="78" y="32"/>
                  </a:lnTo>
                  <a:lnTo>
                    <a:pt x="38" y="42"/>
                  </a:lnTo>
                  <a:lnTo>
                    <a:pt x="7" y="60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799" name="Freeform 79"/>
            <p:cNvSpPr>
              <a:spLocks/>
            </p:cNvSpPr>
            <p:nvPr/>
          </p:nvSpPr>
          <p:spPr bwMode="auto">
            <a:xfrm>
              <a:off x="3242" y="2841"/>
              <a:ext cx="163" cy="67"/>
            </a:xfrm>
            <a:custGeom>
              <a:avLst/>
              <a:gdLst>
                <a:gd name="T0" fmla="*/ 3 w 327"/>
                <a:gd name="T1" fmla="*/ 100 h 135"/>
                <a:gd name="T2" fmla="*/ 39 w 327"/>
                <a:gd name="T3" fmla="*/ 71 h 135"/>
                <a:gd name="T4" fmla="*/ 74 w 327"/>
                <a:gd name="T5" fmla="*/ 50 h 135"/>
                <a:gd name="T6" fmla="*/ 113 w 327"/>
                <a:gd name="T7" fmla="*/ 40 h 135"/>
                <a:gd name="T8" fmla="*/ 99 w 327"/>
                <a:gd name="T9" fmla="*/ 82 h 135"/>
                <a:gd name="T10" fmla="*/ 95 w 327"/>
                <a:gd name="T11" fmla="*/ 114 h 135"/>
                <a:gd name="T12" fmla="*/ 113 w 327"/>
                <a:gd name="T13" fmla="*/ 135 h 135"/>
                <a:gd name="T14" fmla="*/ 187 w 327"/>
                <a:gd name="T15" fmla="*/ 85 h 135"/>
                <a:gd name="T16" fmla="*/ 251 w 327"/>
                <a:gd name="T17" fmla="*/ 54 h 135"/>
                <a:gd name="T18" fmla="*/ 327 w 327"/>
                <a:gd name="T19" fmla="*/ 0 h 135"/>
                <a:gd name="T20" fmla="*/ 275 w 327"/>
                <a:gd name="T21" fmla="*/ 15 h 135"/>
                <a:gd name="T22" fmla="*/ 205 w 327"/>
                <a:gd name="T23" fmla="*/ 46 h 135"/>
                <a:gd name="T24" fmla="*/ 131 w 327"/>
                <a:gd name="T25" fmla="*/ 89 h 135"/>
                <a:gd name="T26" fmla="*/ 141 w 327"/>
                <a:gd name="T27" fmla="*/ 54 h 135"/>
                <a:gd name="T28" fmla="*/ 145 w 327"/>
                <a:gd name="T29" fmla="*/ 29 h 135"/>
                <a:gd name="T30" fmla="*/ 131 w 327"/>
                <a:gd name="T31" fmla="*/ 12 h 135"/>
                <a:gd name="T32" fmla="*/ 95 w 327"/>
                <a:gd name="T33" fmla="*/ 18 h 135"/>
                <a:gd name="T34" fmla="*/ 49 w 327"/>
                <a:gd name="T35" fmla="*/ 40 h 135"/>
                <a:gd name="T36" fmla="*/ 0 w 327"/>
                <a:gd name="T37" fmla="*/ 78 h 135"/>
                <a:gd name="T38" fmla="*/ 3 w 327"/>
                <a:gd name="T39" fmla="*/ 100 h 135"/>
                <a:gd name="T40" fmla="*/ 3 w 327"/>
                <a:gd name="T41" fmla="*/ 100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7" h="135">
                  <a:moveTo>
                    <a:pt x="3" y="100"/>
                  </a:moveTo>
                  <a:lnTo>
                    <a:pt x="39" y="71"/>
                  </a:lnTo>
                  <a:lnTo>
                    <a:pt x="74" y="50"/>
                  </a:lnTo>
                  <a:lnTo>
                    <a:pt x="113" y="40"/>
                  </a:lnTo>
                  <a:lnTo>
                    <a:pt x="99" y="82"/>
                  </a:lnTo>
                  <a:lnTo>
                    <a:pt x="95" y="114"/>
                  </a:lnTo>
                  <a:lnTo>
                    <a:pt x="113" y="135"/>
                  </a:lnTo>
                  <a:lnTo>
                    <a:pt x="187" y="85"/>
                  </a:lnTo>
                  <a:lnTo>
                    <a:pt x="251" y="54"/>
                  </a:lnTo>
                  <a:lnTo>
                    <a:pt x="327" y="0"/>
                  </a:lnTo>
                  <a:lnTo>
                    <a:pt x="275" y="15"/>
                  </a:lnTo>
                  <a:lnTo>
                    <a:pt x="205" y="46"/>
                  </a:lnTo>
                  <a:lnTo>
                    <a:pt x="131" y="89"/>
                  </a:lnTo>
                  <a:lnTo>
                    <a:pt x="141" y="54"/>
                  </a:lnTo>
                  <a:lnTo>
                    <a:pt x="145" y="29"/>
                  </a:lnTo>
                  <a:lnTo>
                    <a:pt x="131" y="12"/>
                  </a:lnTo>
                  <a:lnTo>
                    <a:pt x="95" y="18"/>
                  </a:lnTo>
                  <a:lnTo>
                    <a:pt x="49" y="40"/>
                  </a:lnTo>
                  <a:lnTo>
                    <a:pt x="0" y="78"/>
                  </a:lnTo>
                  <a:lnTo>
                    <a:pt x="3" y="100"/>
                  </a:lnTo>
                  <a:lnTo>
                    <a:pt x="3" y="1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0" name="Freeform 80"/>
            <p:cNvSpPr>
              <a:spLocks/>
            </p:cNvSpPr>
            <p:nvPr/>
          </p:nvSpPr>
          <p:spPr bwMode="auto">
            <a:xfrm>
              <a:off x="3314" y="2917"/>
              <a:ext cx="260" cy="102"/>
            </a:xfrm>
            <a:custGeom>
              <a:avLst/>
              <a:gdLst>
                <a:gd name="T0" fmla="*/ 0 w 521"/>
                <a:gd name="T1" fmla="*/ 0 h 205"/>
                <a:gd name="T2" fmla="*/ 148 w 521"/>
                <a:gd name="T3" fmla="*/ 15 h 205"/>
                <a:gd name="T4" fmla="*/ 282 w 521"/>
                <a:gd name="T5" fmla="*/ 46 h 205"/>
                <a:gd name="T6" fmla="*/ 384 w 521"/>
                <a:gd name="T7" fmla="*/ 85 h 205"/>
                <a:gd name="T8" fmla="*/ 458 w 521"/>
                <a:gd name="T9" fmla="*/ 124 h 205"/>
                <a:gd name="T10" fmla="*/ 497 w 521"/>
                <a:gd name="T11" fmla="*/ 159 h 205"/>
                <a:gd name="T12" fmla="*/ 521 w 521"/>
                <a:gd name="T13" fmla="*/ 205 h 205"/>
                <a:gd name="T14" fmla="*/ 472 w 521"/>
                <a:gd name="T15" fmla="*/ 191 h 205"/>
                <a:gd name="T16" fmla="*/ 384 w 521"/>
                <a:gd name="T17" fmla="*/ 142 h 205"/>
                <a:gd name="T18" fmla="*/ 288 w 521"/>
                <a:gd name="T19" fmla="*/ 103 h 205"/>
                <a:gd name="T20" fmla="*/ 186 w 521"/>
                <a:gd name="T21" fmla="*/ 78 h 205"/>
                <a:gd name="T22" fmla="*/ 78 w 521"/>
                <a:gd name="T23" fmla="*/ 46 h 205"/>
                <a:gd name="T24" fmla="*/ 4 w 521"/>
                <a:gd name="T25" fmla="*/ 32 h 205"/>
                <a:gd name="T26" fmla="*/ 0 w 521"/>
                <a:gd name="T27" fmla="*/ 0 h 205"/>
                <a:gd name="T28" fmla="*/ 0 w 521"/>
                <a:gd name="T29" fmla="*/ 0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21" h="205">
                  <a:moveTo>
                    <a:pt x="0" y="0"/>
                  </a:moveTo>
                  <a:lnTo>
                    <a:pt x="148" y="15"/>
                  </a:lnTo>
                  <a:lnTo>
                    <a:pt x="282" y="46"/>
                  </a:lnTo>
                  <a:lnTo>
                    <a:pt x="384" y="85"/>
                  </a:lnTo>
                  <a:lnTo>
                    <a:pt x="458" y="124"/>
                  </a:lnTo>
                  <a:lnTo>
                    <a:pt x="497" y="159"/>
                  </a:lnTo>
                  <a:lnTo>
                    <a:pt x="521" y="205"/>
                  </a:lnTo>
                  <a:lnTo>
                    <a:pt x="472" y="191"/>
                  </a:lnTo>
                  <a:lnTo>
                    <a:pt x="384" y="142"/>
                  </a:lnTo>
                  <a:lnTo>
                    <a:pt x="288" y="103"/>
                  </a:lnTo>
                  <a:lnTo>
                    <a:pt x="186" y="78"/>
                  </a:lnTo>
                  <a:lnTo>
                    <a:pt x="78" y="46"/>
                  </a:lnTo>
                  <a:lnTo>
                    <a:pt x="4" y="3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1" name="Freeform 81"/>
            <p:cNvSpPr>
              <a:spLocks/>
            </p:cNvSpPr>
            <p:nvPr/>
          </p:nvSpPr>
          <p:spPr bwMode="auto">
            <a:xfrm>
              <a:off x="3289" y="3018"/>
              <a:ext cx="35" cy="30"/>
            </a:xfrm>
            <a:custGeom>
              <a:avLst/>
              <a:gdLst>
                <a:gd name="T0" fmla="*/ 8 w 70"/>
                <a:gd name="T1" fmla="*/ 7 h 60"/>
                <a:gd name="T2" fmla="*/ 46 w 70"/>
                <a:gd name="T3" fmla="*/ 0 h 60"/>
                <a:gd name="T4" fmla="*/ 70 w 70"/>
                <a:gd name="T5" fmla="*/ 25 h 60"/>
                <a:gd name="T6" fmla="*/ 68 w 70"/>
                <a:gd name="T7" fmla="*/ 56 h 60"/>
                <a:gd name="T8" fmla="*/ 36 w 70"/>
                <a:gd name="T9" fmla="*/ 60 h 60"/>
                <a:gd name="T10" fmla="*/ 0 w 70"/>
                <a:gd name="T11" fmla="*/ 39 h 60"/>
                <a:gd name="T12" fmla="*/ 8 w 70"/>
                <a:gd name="T13" fmla="*/ 7 h 60"/>
                <a:gd name="T14" fmla="*/ 8 w 70"/>
                <a:gd name="T15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60">
                  <a:moveTo>
                    <a:pt x="8" y="7"/>
                  </a:moveTo>
                  <a:lnTo>
                    <a:pt x="46" y="0"/>
                  </a:lnTo>
                  <a:lnTo>
                    <a:pt x="70" y="25"/>
                  </a:lnTo>
                  <a:lnTo>
                    <a:pt x="68" y="56"/>
                  </a:lnTo>
                  <a:lnTo>
                    <a:pt x="36" y="60"/>
                  </a:lnTo>
                  <a:lnTo>
                    <a:pt x="0" y="39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2" name="Freeform 82"/>
            <p:cNvSpPr>
              <a:spLocks/>
            </p:cNvSpPr>
            <p:nvPr/>
          </p:nvSpPr>
          <p:spPr bwMode="auto">
            <a:xfrm>
              <a:off x="3423" y="3185"/>
              <a:ext cx="37" cy="39"/>
            </a:xfrm>
            <a:custGeom>
              <a:avLst/>
              <a:gdLst>
                <a:gd name="T0" fmla="*/ 0 w 74"/>
                <a:gd name="T1" fmla="*/ 28 h 78"/>
                <a:gd name="T2" fmla="*/ 21 w 74"/>
                <a:gd name="T3" fmla="*/ 8 h 78"/>
                <a:gd name="T4" fmla="*/ 46 w 74"/>
                <a:gd name="T5" fmla="*/ 0 h 78"/>
                <a:gd name="T6" fmla="*/ 67 w 74"/>
                <a:gd name="T7" fmla="*/ 18 h 78"/>
                <a:gd name="T8" fmla="*/ 74 w 74"/>
                <a:gd name="T9" fmla="*/ 42 h 78"/>
                <a:gd name="T10" fmla="*/ 60 w 74"/>
                <a:gd name="T11" fmla="*/ 68 h 78"/>
                <a:gd name="T12" fmla="*/ 24 w 74"/>
                <a:gd name="T13" fmla="*/ 78 h 78"/>
                <a:gd name="T14" fmla="*/ 4 w 74"/>
                <a:gd name="T15" fmla="*/ 60 h 78"/>
                <a:gd name="T16" fmla="*/ 0 w 74"/>
                <a:gd name="T17" fmla="*/ 28 h 78"/>
                <a:gd name="T18" fmla="*/ 0 w 74"/>
                <a:gd name="T19" fmla="*/ 2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78">
                  <a:moveTo>
                    <a:pt x="0" y="28"/>
                  </a:moveTo>
                  <a:lnTo>
                    <a:pt x="21" y="8"/>
                  </a:lnTo>
                  <a:lnTo>
                    <a:pt x="46" y="0"/>
                  </a:lnTo>
                  <a:lnTo>
                    <a:pt x="67" y="18"/>
                  </a:lnTo>
                  <a:lnTo>
                    <a:pt x="74" y="42"/>
                  </a:lnTo>
                  <a:lnTo>
                    <a:pt x="60" y="68"/>
                  </a:lnTo>
                  <a:lnTo>
                    <a:pt x="24" y="78"/>
                  </a:lnTo>
                  <a:lnTo>
                    <a:pt x="4" y="60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3" name="Freeform 83"/>
            <p:cNvSpPr>
              <a:spLocks/>
            </p:cNvSpPr>
            <p:nvPr/>
          </p:nvSpPr>
          <p:spPr bwMode="auto">
            <a:xfrm>
              <a:off x="3026" y="3155"/>
              <a:ext cx="22" cy="23"/>
            </a:xfrm>
            <a:custGeom>
              <a:avLst/>
              <a:gdLst>
                <a:gd name="T0" fmla="*/ 0 w 42"/>
                <a:gd name="T1" fmla="*/ 7 h 46"/>
                <a:gd name="T2" fmla="*/ 20 w 42"/>
                <a:gd name="T3" fmla="*/ 0 h 46"/>
                <a:gd name="T4" fmla="*/ 42 w 42"/>
                <a:gd name="T5" fmla="*/ 18 h 46"/>
                <a:gd name="T6" fmla="*/ 34 w 42"/>
                <a:gd name="T7" fmla="*/ 42 h 46"/>
                <a:gd name="T8" fmla="*/ 14 w 42"/>
                <a:gd name="T9" fmla="*/ 46 h 46"/>
                <a:gd name="T10" fmla="*/ 0 w 42"/>
                <a:gd name="T11" fmla="*/ 39 h 46"/>
                <a:gd name="T12" fmla="*/ 0 w 42"/>
                <a:gd name="T13" fmla="*/ 7 h 46"/>
                <a:gd name="T14" fmla="*/ 0 w 42"/>
                <a:gd name="T15" fmla="*/ 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46">
                  <a:moveTo>
                    <a:pt x="0" y="7"/>
                  </a:moveTo>
                  <a:lnTo>
                    <a:pt x="20" y="0"/>
                  </a:lnTo>
                  <a:lnTo>
                    <a:pt x="42" y="18"/>
                  </a:lnTo>
                  <a:lnTo>
                    <a:pt x="34" y="42"/>
                  </a:lnTo>
                  <a:lnTo>
                    <a:pt x="14" y="46"/>
                  </a:lnTo>
                  <a:lnTo>
                    <a:pt x="0" y="39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4" name="Freeform 84"/>
            <p:cNvSpPr>
              <a:spLocks/>
            </p:cNvSpPr>
            <p:nvPr/>
          </p:nvSpPr>
          <p:spPr bwMode="auto">
            <a:xfrm>
              <a:off x="2982" y="3115"/>
              <a:ext cx="111" cy="134"/>
            </a:xfrm>
            <a:custGeom>
              <a:avLst/>
              <a:gdLst>
                <a:gd name="T0" fmla="*/ 108 w 222"/>
                <a:gd name="T1" fmla="*/ 0 h 269"/>
                <a:gd name="T2" fmla="*/ 70 w 222"/>
                <a:gd name="T3" fmla="*/ 11 h 269"/>
                <a:gd name="T4" fmla="*/ 38 w 222"/>
                <a:gd name="T5" fmla="*/ 35 h 269"/>
                <a:gd name="T6" fmla="*/ 10 w 222"/>
                <a:gd name="T7" fmla="*/ 67 h 269"/>
                <a:gd name="T8" fmla="*/ 4 w 222"/>
                <a:gd name="T9" fmla="*/ 113 h 269"/>
                <a:gd name="T10" fmla="*/ 0 w 222"/>
                <a:gd name="T11" fmla="*/ 151 h 269"/>
                <a:gd name="T12" fmla="*/ 24 w 222"/>
                <a:gd name="T13" fmla="*/ 197 h 269"/>
                <a:gd name="T14" fmla="*/ 10 w 222"/>
                <a:gd name="T15" fmla="*/ 215 h 269"/>
                <a:gd name="T16" fmla="*/ 38 w 222"/>
                <a:gd name="T17" fmla="*/ 247 h 269"/>
                <a:gd name="T18" fmla="*/ 78 w 222"/>
                <a:gd name="T19" fmla="*/ 265 h 269"/>
                <a:gd name="T20" fmla="*/ 120 w 222"/>
                <a:gd name="T21" fmla="*/ 269 h 269"/>
                <a:gd name="T22" fmla="*/ 148 w 222"/>
                <a:gd name="T23" fmla="*/ 257 h 269"/>
                <a:gd name="T24" fmla="*/ 140 w 222"/>
                <a:gd name="T25" fmla="*/ 233 h 269"/>
                <a:gd name="T26" fmla="*/ 180 w 222"/>
                <a:gd name="T27" fmla="*/ 209 h 269"/>
                <a:gd name="T28" fmla="*/ 210 w 222"/>
                <a:gd name="T29" fmla="*/ 177 h 269"/>
                <a:gd name="T30" fmla="*/ 222 w 222"/>
                <a:gd name="T31" fmla="*/ 137 h 269"/>
                <a:gd name="T32" fmla="*/ 222 w 222"/>
                <a:gd name="T33" fmla="*/ 95 h 269"/>
                <a:gd name="T34" fmla="*/ 204 w 222"/>
                <a:gd name="T35" fmla="*/ 57 h 269"/>
                <a:gd name="T36" fmla="*/ 176 w 222"/>
                <a:gd name="T37" fmla="*/ 25 h 269"/>
                <a:gd name="T38" fmla="*/ 136 w 222"/>
                <a:gd name="T39" fmla="*/ 11 h 269"/>
                <a:gd name="T40" fmla="*/ 148 w 222"/>
                <a:gd name="T41" fmla="*/ 31 h 269"/>
                <a:gd name="T42" fmla="*/ 172 w 222"/>
                <a:gd name="T43" fmla="*/ 57 h 269"/>
                <a:gd name="T44" fmla="*/ 182 w 222"/>
                <a:gd name="T45" fmla="*/ 103 h 269"/>
                <a:gd name="T46" fmla="*/ 168 w 222"/>
                <a:gd name="T47" fmla="*/ 145 h 269"/>
                <a:gd name="T48" fmla="*/ 152 w 222"/>
                <a:gd name="T49" fmla="*/ 180 h 269"/>
                <a:gd name="T50" fmla="*/ 112 w 222"/>
                <a:gd name="T51" fmla="*/ 194 h 269"/>
                <a:gd name="T52" fmla="*/ 78 w 222"/>
                <a:gd name="T53" fmla="*/ 194 h 269"/>
                <a:gd name="T54" fmla="*/ 48 w 222"/>
                <a:gd name="T55" fmla="*/ 173 h 269"/>
                <a:gd name="T56" fmla="*/ 28 w 222"/>
                <a:gd name="T57" fmla="*/ 145 h 269"/>
                <a:gd name="T58" fmla="*/ 32 w 222"/>
                <a:gd name="T59" fmla="*/ 99 h 269"/>
                <a:gd name="T60" fmla="*/ 48 w 222"/>
                <a:gd name="T61" fmla="*/ 60 h 269"/>
                <a:gd name="T62" fmla="*/ 84 w 222"/>
                <a:gd name="T63" fmla="*/ 31 h 269"/>
                <a:gd name="T64" fmla="*/ 120 w 222"/>
                <a:gd name="T65" fmla="*/ 25 h 269"/>
                <a:gd name="T66" fmla="*/ 108 w 222"/>
                <a:gd name="T67" fmla="*/ 0 h 269"/>
                <a:gd name="T68" fmla="*/ 108 w 222"/>
                <a:gd name="T6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2" h="269">
                  <a:moveTo>
                    <a:pt x="108" y="0"/>
                  </a:moveTo>
                  <a:lnTo>
                    <a:pt x="70" y="11"/>
                  </a:lnTo>
                  <a:lnTo>
                    <a:pt x="38" y="35"/>
                  </a:lnTo>
                  <a:lnTo>
                    <a:pt x="10" y="67"/>
                  </a:lnTo>
                  <a:lnTo>
                    <a:pt x="4" y="113"/>
                  </a:lnTo>
                  <a:lnTo>
                    <a:pt x="0" y="151"/>
                  </a:lnTo>
                  <a:lnTo>
                    <a:pt x="24" y="197"/>
                  </a:lnTo>
                  <a:lnTo>
                    <a:pt x="10" y="215"/>
                  </a:lnTo>
                  <a:lnTo>
                    <a:pt x="38" y="247"/>
                  </a:lnTo>
                  <a:lnTo>
                    <a:pt x="78" y="265"/>
                  </a:lnTo>
                  <a:lnTo>
                    <a:pt x="120" y="269"/>
                  </a:lnTo>
                  <a:lnTo>
                    <a:pt x="148" y="257"/>
                  </a:lnTo>
                  <a:lnTo>
                    <a:pt x="140" y="233"/>
                  </a:lnTo>
                  <a:lnTo>
                    <a:pt x="180" y="209"/>
                  </a:lnTo>
                  <a:lnTo>
                    <a:pt x="210" y="177"/>
                  </a:lnTo>
                  <a:lnTo>
                    <a:pt x="222" y="137"/>
                  </a:lnTo>
                  <a:lnTo>
                    <a:pt x="222" y="95"/>
                  </a:lnTo>
                  <a:lnTo>
                    <a:pt x="204" y="57"/>
                  </a:lnTo>
                  <a:lnTo>
                    <a:pt x="176" y="25"/>
                  </a:lnTo>
                  <a:lnTo>
                    <a:pt x="136" y="11"/>
                  </a:lnTo>
                  <a:lnTo>
                    <a:pt x="148" y="31"/>
                  </a:lnTo>
                  <a:lnTo>
                    <a:pt x="172" y="57"/>
                  </a:lnTo>
                  <a:lnTo>
                    <a:pt x="182" y="103"/>
                  </a:lnTo>
                  <a:lnTo>
                    <a:pt x="168" y="145"/>
                  </a:lnTo>
                  <a:lnTo>
                    <a:pt x="152" y="180"/>
                  </a:lnTo>
                  <a:lnTo>
                    <a:pt x="112" y="194"/>
                  </a:lnTo>
                  <a:lnTo>
                    <a:pt x="78" y="194"/>
                  </a:lnTo>
                  <a:lnTo>
                    <a:pt x="48" y="173"/>
                  </a:lnTo>
                  <a:lnTo>
                    <a:pt x="28" y="145"/>
                  </a:lnTo>
                  <a:lnTo>
                    <a:pt x="32" y="99"/>
                  </a:lnTo>
                  <a:lnTo>
                    <a:pt x="48" y="60"/>
                  </a:lnTo>
                  <a:lnTo>
                    <a:pt x="84" y="31"/>
                  </a:lnTo>
                  <a:lnTo>
                    <a:pt x="120" y="25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5" name="Freeform 85"/>
            <p:cNvSpPr>
              <a:spLocks/>
            </p:cNvSpPr>
            <p:nvPr/>
          </p:nvSpPr>
          <p:spPr bwMode="auto">
            <a:xfrm>
              <a:off x="3185" y="2958"/>
              <a:ext cx="88" cy="153"/>
            </a:xfrm>
            <a:custGeom>
              <a:avLst/>
              <a:gdLst>
                <a:gd name="T0" fmla="*/ 32 w 176"/>
                <a:gd name="T1" fmla="*/ 0 h 307"/>
                <a:gd name="T2" fmla="*/ 74 w 176"/>
                <a:gd name="T3" fmla="*/ 28 h 307"/>
                <a:gd name="T4" fmla="*/ 102 w 176"/>
                <a:gd name="T5" fmla="*/ 53 h 307"/>
                <a:gd name="T6" fmla="*/ 120 w 176"/>
                <a:gd name="T7" fmla="*/ 84 h 307"/>
                <a:gd name="T8" fmla="*/ 120 w 176"/>
                <a:gd name="T9" fmla="*/ 120 h 307"/>
                <a:gd name="T10" fmla="*/ 152 w 176"/>
                <a:gd name="T11" fmla="*/ 151 h 307"/>
                <a:gd name="T12" fmla="*/ 170 w 176"/>
                <a:gd name="T13" fmla="*/ 190 h 307"/>
                <a:gd name="T14" fmla="*/ 176 w 176"/>
                <a:gd name="T15" fmla="*/ 233 h 307"/>
                <a:gd name="T16" fmla="*/ 166 w 176"/>
                <a:gd name="T17" fmla="*/ 261 h 307"/>
                <a:gd name="T18" fmla="*/ 127 w 176"/>
                <a:gd name="T19" fmla="*/ 307 h 307"/>
                <a:gd name="T20" fmla="*/ 124 w 176"/>
                <a:gd name="T21" fmla="*/ 268 h 307"/>
                <a:gd name="T22" fmla="*/ 134 w 176"/>
                <a:gd name="T23" fmla="*/ 240 h 307"/>
                <a:gd name="T24" fmla="*/ 127 w 176"/>
                <a:gd name="T25" fmla="*/ 208 h 307"/>
                <a:gd name="T26" fmla="*/ 110 w 176"/>
                <a:gd name="T27" fmla="*/ 169 h 307"/>
                <a:gd name="T28" fmla="*/ 81 w 176"/>
                <a:gd name="T29" fmla="*/ 141 h 307"/>
                <a:gd name="T30" fmla="*/ 81 w 176"/>
                <a:gd name="T31" fmla="*/ 105 h 307"/>
                <a:gd name="T32" fmla="*/ 74 w 176"/>
                <a:gd name="T33" fmla="*/ 84 h 307"/>
                <a:gd name="T34" fmla="*/ 35 w 176"/>
                <a:gd name="T35" fmla="*/ 63 h 307"/>
                <a:gd name="T36" fmla="*/ 18 w 176"/>
                <a:gd name="T37" fmla="*/ 39 h 307"/>
                <a:gd name="T38" fmla="*/ 0 w 176"/>
                <a:gd name="T39" fmla="*/ 7 h 307"/>
                <a:gd name="T40" fmla="*/ 32 w 176"/>
                <a:gd name="T41" fmla="*/ 0 h 307"/>
                <a:gd name="T42" fmla="*/ 32 w 176"/>
                <a:gd name="T43" fmla="*/ 0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76" h="307">
                  <a:moveTo>
                    <a:pt x="32" y="0"/>
                  </a:moveTo>
                  <a:lnTo>
                    <a:pt x="74" y="28"/>
                  </a:lnTo>
                  <a:lnTo>
                    <a:pt x="102" y="53"/>
                  </a:lnTo>
                  <a:lnTo>
                    <a:pt x="120" y="84"/>
                  </a:lnTo>
                  <a:lnTo>
                    <a:pt x="120" y="120"/>
                  </a:lnTo>
                  <a:lnTo>
                    <a:pt x="152" y="151"/>
                  </a:lnTo>
                  <a:lnTo>
                    <a:pt x="170" y="190"/>
                  </a:lnTo>
                  <a:lnTo>
                    <a:pt x="176" y="233"/>
                  </a:lnTo>
                  <a:lnTo>
                    <a:pt x="166" y="261"/>
                  </a:lnTo>
                  <a:lnTo>
                    <a:pt x="127" y="307"/>
                  </a:lnTo>
                  <a:lnTo>
                    <a:pt x="124" y="268"/>
                  </a:lnTo>
                  <a:lnTo>
                    <a:pt x="134" y="240"/>
                  </a:lnTo>
                  <a:lnTo>
                    <a:pt x="127" y="208"/>
                  </a:lnTo>
                  <a:lnTo>
                    <a:pt x="110" y="169"/>
                  </a:lnTo>
                  <a:lnTo>
                    <a:pt x="81" y="141"/>
                  </a:lnTo>
                  <a:lnTo>
                    <a:pt x="81" y="105"/>
                  </a:lnTo>
                  <a:lnTo>
                    <a:pt x="74" y="84"/>
                  </a:lnTo>
                  <a:lnTo>
                    <a:pt x="35" y="63"/>
                  </a:lnTo>
                  <a:lnTo>
                    <a:pt x="18" y="39"/>
                  </a:lnTo>
                  <a:lnTo>
                    <a:pt x="0" y="7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6" name="Freeform 86"/>
            <p:cNvSpPr>
              <a:spLocks/>
            </p:cNvSpPr>
            <p:nvPr/>
          </p:nvSpPr>
          <p:spPr bwMode="auto">
            <a:xfrm>
              <a:off x="3118" y="3051"/>
              <a:ext cx="55" cy="198"/>
            </a:xfrm>
            <a:custGeom>
              <a:avLst/>
              <a:gdLst>
                <a:gd name="T0" fmla="*/ 14 w 109"/>
                <a:gd name="T1" fmla="*/ 3 h 396"/>
                <a:gd name="T2" fmla="*/ 3 w 109"/>
                <a:gd name="T3" fmla="*/ 60 h 396"/>
                <a:gd name="T4" fmla="*/ 0 w 109"/>
                <a:gd name="T5" fmla="*/ 127 h 396"/>
                <a:gd name="T6" fmla="*/ 0 w 109"/>
                <a:gd name="T7" fmla="*/ 187 h 396"/>
                <a:gd name="T8" fmla="*/ 14 w 109"/>
                <a:gd name="T9" fmla="*/ 247 h 396"/>
                <a:gd name="T10" fmla="*/ 35 w 109"/>
                <a:gd name="T11" fmla="*/ 293 h 396"/>
                <a:gd name="T12" fmla="*/ 63 w 109"/>
                <a:gd name="T13" fmla="*/ 342 h 396"/>
                <a:gd name="T14" fmla="*/ 109 w 109"/>
                <a:gd name="T15" fmla="*/ 396 h 396"/>
                <a:gd name="T16" fmla="*/ 88 w 109"/>
                <a:gd name="T17" fmla="*/ 338 h 396"/>
                <a:gd name="T18" fmla="*/ 63 w 109"/>
                <a:gd name="T19" fmla="*/ 264 h 396"/>
                <a:gd name="T20" fmla="*/ 49 w 109"/>
                <a:gd name="T21" fmla="*/ 198 h 396"/>
                <a:gd name="T22" fmla="*/ 39 w 109"/>
                <a:gd name="T23" fmla="*/ 112 h 396"/>
                <a:gd name="T24" fmla="*/ 39 w 109"/>
                <a:gd name="T25" fmla="*/ 32 h 396"/>
                <a:gd name="T26" fmla="*/ 43 w 109"/>
                <a:gd name="T27" fmla="*/ 0 h 396"/>
                <a:gd name="T28" fmla="*/ 14 w 109"/>
                <a:gd name="T29" fmla="*/ 3 h 396"/>
                <a:gd name="T30" fmla="*/ 14 w 109"/>
                <a:gd name="T31" fmla="*/ 3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9" h="396">
                  <a:moveTo>
                    <a:pt x="14" y="3"/>
                  </a:moveTo>
                  <a:lnTo>
                    <a:pt x="3" y="60"/>
                  </a:lnTo>
                  <a:lnTo>
                    <a:pt x="0" y="127"/>
                  </a:lnTo>
                  <a:lnTo>
                    <a:pt x="0" y="187"/>
                  </a:lnTo>
                  <a:lnTo>
                    <a:pt x="14" y="247"/>
                  </a:lnTo>
                  <a:lnTo>
                    <a:pt x="35" y="293"/>
                  </a:lnTo>
                  <a:lnTo>
                    <a:pt x="63" y="342"/>
                  </a:lnTo>
                  <a:lnTo>
                    <a:pt x="109" y="396"/>
                  </a:lnTo>
                  <a:lnTo>
                    <a:pt x="88" y="338"/>
                  </a:lnTo>
                  <a:lnTo>
                    <a:pt x="63" y="264"/>
                  </a:lnTo>
                  <a:lnTo>
                    <a:pt x="49" y="198"/>
                  </a:lnTo>
                  <a:lnTo>
                    <a:pt x="39" y="112"/>
                  </a:lnTo>
                  <a:lnTo>
                    <a:pt x="39" y="32"/>
                  </a:lnTo>
                  <a:lnTo>
                    <a:pt x="43" y="0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7" name="Freeform 87"/>
            <p:cNvSpPr>
              <a:spLocks/>
            </p:cNvSpPr>
            <p:nvPr/>
          </p:nvSpPr>
          <p:spPr bwMode="auto">
            <a:xfrm>
              <a:off x="3169" y="3137"/>
              <a:ext cx="23" cy="27"/>
            </a:xfrm>
            <a:custGeom>
              <a:avLst/>
              <a:gdLst>
                <a:gd name="T0" fmla="*/ 14 w 46"/>
                <a:gd name="T1" fmla="*/ 0 h 54"/>
                <a:gd name="T2" fmla="*/ 0 w 46"/>
                <a:gd name="T3" fmla="*/ 26 h 54"/>
                <a:gd name="T4" fmla="*/ 4 w 46"/>
                <a:gd name="T5" fmla="*/ 54 h 54"/>
                <a:gd name="T6" fmla="*/ 25 w 46"/>
                <a:gd name="T7" fmla="*/ 50 h 54"/>
                <a:gd name="T8" fmla="*/ 46 w 46"/>
                <a:gd name="T9" fmla="*/ 32 h 54"/>
                <a:gd name="T10" fmla="*/ 36 w 46"/>
                <a:gd name="T11" fmla="*/ 12 h 54"/>
                <a:gd name="T12" fmla="*/ 14 w 46"/>
                <a:gd name="T13" fmla="*/ 0 h 54"/>
                <a:gd name="T14" fmla="*/ 14 w 46"/>
                <a:gd name="T15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6" h="54">
                  <a:moveTo>
                    <a:pt x="14" y="0"/>
                  </a:moveTo>
                  <a:lnTo>
                    <a:pt x="0" y="26"/>
                  </a:lnTo>
                  <a:lnTo>
                    <a:pt x="4" y="54"/>
                  </a:lnTo>
                  <a:lnTo>
                    <a:pt x="25" y="50"/>
                  </a:lnTo>
                  <a:lnTo>
                    <a:pt x="46" y="32"/>
                  </a:lnTo>
                  <a:lnTo>
                    <a:pt x="36" y="12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8" name="Freeform 88"/>
            <p:cNvSpPr>
              <a:spLocks/>
            </p:cNvSpPr>
            <p:nvPr/>
          </p:nvSpPr>
          <p:spPr bwMode="auto">
            <a:xfrm>
              <a:off x="2859" y="3270"/>
              <a:ext cx="17" cy="21"/>
            </a:xfrm>
            <a:custGeom>
              <a:avLst/>
              <a:gdLst>
                <a:gd name="T0" fmla="*/ 0 w 35"/>
                <a:gd name="T1" fmla="*/ 0 h 42"/>
                <a:gd name="T2" fmla="*/ 24 w 35"/>
                <a:gd name="T3" fmla="*/ 4 h 42"/>
                <a:gd name="T4" fmla="*/ 35 w 35"/>
                <a:gd name="T5" fmla="*/ 20 h 42"/>
                <a:gd name="T6" fmla="*/ 17 w 35"/>
                <a:gd name="T7" fmla="*/ 42 h 42"/>
                <a:gd name="T8" fmla="*/ 3 w 35"/>
                <a:gd name="T9" fmla="*/ 24 h 42"/>
                <a:gd name="T10" fmla="*/ 0 w 35"/>
                <a:gd name="T11" fmla="*/ 0 h 42"/>
                <a:gd name="T12" fmla="*/ 0 w 35"/>
                <a:gd name="T1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42">
                  <a:moveTo>
                    <a:pt x="0" y="0"/>
                  </a:moveTo>
                  <a:lnTo>
                    <a:pt x="24" y="4"/>
                  </a:lnTo>
                  <a:lnTo>
                    <a:pt x="35" y="20"/>
                  </a:lnTo>
                  <a:lnTo>
                    <a:pt x="17" y="42"/>
                  </a:lnTo>
                  <a:lnTo>
                    <a:pt x="3" y="2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09" name="Freeform 89"/>
            <p:cNvSpPr>
              <a:spLocks/>
            </p:cNvSpPr>
            <p:nvPr/>
          </p:nvSpPr>
          <p:spPr bwMode="auto">
            <a:xfrm>
              <a:off x="2531" y="3164"/>
              <a:ext cx="162" cy="136"/>
            </a:xfrm>
            <a:custGeom>
              <a:avLst/>
              <a:gdLst>
                <a:gd name="T0" fmla="*/ 304 w 324"/>
                <a:gd name="T1" fmla="*/ 0 h 272"/>
                <a:gd name="T2" fmla="*/ 226 w 324"/>
                <a:gd name="T3" fmla="*/ 24 h 272"/>
                <a:gd name="T4" fmla="*/ 162 w 324"/>
                <a:gd name="T5" fmla="*/ 64 h 272"/>
                <a:gd name="T6" fmla="*/ 102 w 324"/>
                <a:gd name="T7" fmla="*/ 110 h 272"/>
                <a:gd name="T8" fmla="*/ 56 w 324"/>
                <a:gd name="T9" fmla="*/ 144 h 272"/>
                <a:gd name="T10" fmla="*/ 17 w 324"/>
                <a:gd name="T11" fmla="*/ 190 h 272"/>
                <a:gd name="T12" fmla="*/ 0 w 324"/>
                <a:gd name="T13" fmla="*/ 222 h 272"/>
                <a:gd name="T14" fmla="*/ 3 w 324"/>
                <a:gd name="T15" fmla="*/ 254 h 272"/>
                <a:gd name="T16" fmla="*/ 35 w 324"/>
                <a:gd name="T17" fmla="*/ 272 h 272"/>
                <a:gd name="T18" fmla="*/ 77 w 324"/>
                <a:gd name="T19" fmla="*/ 272 h 272"/>
                <a:gd name="T20" fmla="*/ 134 w 324"/>
                <a:gd name="T21" fmla="*/ 264 h 272"/>
                <a:gd name="T22" fmla="*/ 176 w 324"/>
                <a:gd name="T23" fmla="*/ 244 h 272"/>
                <a:gd name="T24" fmla="*/ 162 w 324"/>
                <a:gd name="T25" fmla="*/ 204 h 272"/>
                <a:gd name="T26" fmla="*/ 127 w 324"/>
                <a:gd name="T27" fmla="*/ 218 h 272"/>
                <a:gd name="T28" fmla="*/ 88 w 324"/>
                <a:gd name="T29" fmla="*/ 226 h 272"/>
                <a:gd name="T30" fmla="*/ 42 w 324"/>
                <a:gd name="T31" fmla="*/ 232 h 272"/>
                <a:gd name="T32" fmla="*/ 92 w 324"/>
                <a:gd name="T33" fmla="*/ 180 h 272"/>
                <a:gd name="T34" fmla="*/ 158 w 324"/>
                <a:gd name="T35" fmla="*/ 124 h 272"/>
                <a:gd name="T36" fmla="*/ 212 w 324"/>
                <a:gd name="T37" fmla="*/ 70 h 272"/>
                <a:gd name="T38" fmla="*/ 260 w 324"/>
                <a:gd name="T39" fmla="*/ 42 h 272"/>
                <a:gd name="T40" fmla="*/ 324 w 324"/>
                <a:gd name="T41" fmla="*/ 0 h 272"/>
                <a:gd name="T42" fmla="*/ 304 w 324"/>
                <a:gd name="T43" fmla="*/ 0 h 272"/>
                <a:gd name="T44" fmla="*/ 304 w 324"/>
                <a:gd name="T45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4" h="272">
                  <a:moveTo>
                    <a:pt x="304" y="0"/>
                  </a:moveTo>
                  <a:lnTo>
                    <a:pt x="226" y="24"/>
                  </a:lnTo>
                  <a:lnTo>
                    <a:pt x="162" y="64"/>
                  </a:lnTo>
                  <a:lnTo>
                    <a:pt x="102" y="110"/>
                  </a:lnTo>
                  <a:lnTo>
                    <a:pt x="56" y="144"/>
                  </a:lnTo>
                  <a:lnTo>
                    <a:pt x="17" y="190"/>
                  </a:lnTo>
                  <a:lnTo>
                    <a:pt x="0" y="222"/>
                  </a:lnTo>
                  <a:lnTo>
                    <a:pt x="3" y="254"/>
                  </a:lnTo>
                  <a:lnTo>
                    <a:pt x="35" y="272"/>
                  </a:lnTo>
                  <a:lnTo>
                    <a:pt x="77" y="272"/>
                  </a:lnTo>
                  <a:lnTo>
                    <a:pt x="134" y="264"/>
                  </a:lnTo>
                  <a:lnTo>
                    <a:pt x="176" y="244"/>
                  </a:lnTo>
                  <a:lnTo>
                    <a:pt x="162" y="204"/>
                  </a:lnTo>
                  <a:lnTo>
                    <a:pt x="127" y="218"/>
                  </a:lnTo>
                  <a:lnTo>
                    <a:pt x="88" y="226"/>
                  </a:lnTo>
                  <a:lnTo>
                    <a:pt x="42" y="232"/>
                  </a:lnTo>
                  <a:lnTo>
                    <a:pt x="92" y="180"/>
                  </a:lnTo>
                  <a:lnTo>
                    <a:pt x="158" y="124"/>
                  </a:lnTo>
                  <a:lnTo>
                    <a:pt x="212" y="70"/>
                  </a:lnTo>
                  <a:lnTo>
                    <a:pt x="260" y="42"/>
                  </a:lnTo>
                  <a:lnTo>
                    <a:pt x="324" y="0"/>
                  </a:lnTo>
                  <a:lnTo>
                    <a:pt x="304" y="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0" name="Freeform 90"/>
            <p:cNvSpPr>
              <a:spLocks/>
            </p:cNvSpPr>
            <p:nvPr/>
          </p:nvSpPr>
          <p:spPr bwMode="auto">
            <a:xfrm>
              <a:off x="3148" y="3125"/>
              <a:ext cx="67" cy="71"/>
            </a:xfrm>
            <a:custGeom>
              <a:avLst/>
              <a:gdLst>
                <a:gd name="T0" fmla="*/ 70 w 134"/>
                <a:gd name="T1" fmla="*/ 0 h 142"/>
                <a:gd name="T2" fmla="*/ 39 w 134"/>
                <a:gd name="T3" fmla="*/ 0 h 142"/>
                <a:gd name="T4" fmla="*/ 11 w 134"/>
                <a:gd name="T5" fmla="*/ 14 h 142"/>
                <a:gd name="T6" fmla="*/ 0 w 134"/>
                <a:gd name="T7" fmla="*/ 39 h 142"/>
                <a:gd name="T8" fmla="*/ 0 w 134"/>
                <a:gd name="T9" fmla="*/ 60 h 142"/>
                <a:gd name="T10" fmla="*/ 7 w 134"/>
                <a:gd name="T11" fmla="*/ 92 h 142"/>
                <a:gd name="T12" fmla="*/ 21 w 134"/>
                <a:gd name="T13" fmla="*/ 113 h 142"/>
                <a:gd name="T14" fmla="*/ 25 w 134"/>
                <a:gd name="T15" fmla="*/ 134 h 142"/>
                <a:gd name="T16" fmla="*/ 56 w 134"/>
                <a:gd name="T17" fmla="*/ 142 h 142"/>
                <a:gd name="T18" fmla="*/ 84 w 134"/>
                <a:gd name="T19" fmla="*/ 130 h 142"/>
                <a:gd name="T20" fmla="*/ 113 w 134"/>
                <a:gd name="T21" fmla="*/ 110 h 142"/>
                <a:gd name="T22" fmla="*/ 127 w 134"/>
                <a:gd name="T23" fmla="*/ 78 h 142"/>
                <a:gd name="T24" fmla="*/ 134 w 134"/>
                <a:gd name="T25" fmla="*/ 50 h 142"/>
                <a:gd name="T26" fmla="*/ 120 w 134"/>
                <a:gd name="T27" fmla="*/ 24 h 142"/>
                <a:gd name="T28" fmla="*/ 95 w 134"/>
                <a:gd name="T29" fmla="*/ 14 h 142"/>
                <a:gd name="T30" fmla="*/ 102 w 134"/>
                <a:gd name="T31" fmla="*/ 42 h 142"/>
                <a:gd name="T32" fmla="*/ 95 w 134"/>
                <a:gd name="T33" fmla="*/ 78 h 142"/>
                <a:gd name="T34" fmla="*/ 70 w 134"/>
                <a:gd name="T35" fmla="*/ 92 h 142"/>
                <a:gd name="T36" fmla="*/ 46 w 134"/>
                <a:gd name="T37" fmla="*/ 88 h 142"/>
                <a:gd name="T38" fmla="*/ 25 w 134"/>
                <a:gd name="T39" fmla="*/ 70 h 142"/>
                <a:gd name="T40" fmla="*/ 21 w 134"/>
                <a:gd name="T41" fmla="*/ 39 h 142"/>
                <a:gd name="T42" fmla="*/ 46 w 134"/>
                <a:gd name="T43" fmla="*/ 18 h 142"/>
                <a:gd name="T44" fmla="*/ 74 w 134"/>
                <a:gd name="T45" fmla="*/ 18 h 142"/>
                <a:gd name="T46" fmla="*/ 70 w 134"/>
                <a:gd name="T47" fmla="*/ 0 h 142"/>
                <a:gd name="T48" fmla="*/ 70 w 134"/>
                <a:gd name="T4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4" h="142">
                  <a:moveTo>
                    <a:pt x="70" y="0"/>
                  </a:moveTo>
                  <a:lnTo>
                    <a:pt x="39" y="0"/>
                  </a:lnTo>
                  <a:lnTo>
                    <a:pt x="11" y="14"/>
                  </a:lnTo>
                  <a:lnTo>
                    <a:pt x="0" y="39"/>
                  </a:lnTo>
                  <a:lnTo>
                    <a:pt x="0" y="60"/>
                  </a:lnTo>
                  <a:lnTo>
                    <a:pt x="7" y="92"/>
                  </a:lnTo>
                  <a:lnTo>
                    <a:pt x="21" y="113"/>
                  </a:lnTo>
                  <a:lnTo>
                    <a:pt x="25" y="134"/>
                  </a:lnTo>
                  <a:lnTo>
                    <a:pt x="56" y="142"/>
                  </a:lnTo>
                  <a:lnTo>
                    <a:pt x="84" y="130"/>
                  </a:lnTo>
                  <a:lnTo>
                    <a:pt x="113" y="110"/>
                  </a:lnTo>
                  <a:lnTo>
                    <a:pt x="127" y="78"/>
                  </a:lnTo>
                  <a:lnTo>
                    <a:pt x="134" y="50"/>
                  </a:lnTo>
                  <a:lnTo>
                    <a:pt x="120" y="24"/>
                  </a:lnTo>
                  <a:lnTo>
                    <a:pt x="95" y="14"/>
                  </a:lnTo>
                  <a:lnTo>
                    <a:pt x="102" y="42"/>
                  </a:lnTo>
                  <a:lnTo>
                    <a:pt x="95" y="78"/>
                  </a:lnTo>
                  <a:lnTo>
                    <a:pt x="70" y="92"/>
                  </a:lnTo>
                  <a:lnTo>
                    <a:pt x="46" y="88"/>
                  </a:lnTo>
                  <a:lnTo>
                    <a:pt x="25" y="70"/>
                  </a:lnTo>
                  <a:lnTo>
                    <a:pt x="21" y="39"/>
                  </a:lnTo>
                  <a:lnTo>
                    <a:pt x="46" y="18"/>
                  </a:lnTo>
                  <a:lnTo>
                    <a:pt x="74" y="18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1" name="Freeform 91"/>
            <p:cNvSpPr>
              <a:spLocks/>
            </p:cNvSpPr>
            <p:nvPr/>
          </p:nvSpPr>
          <p:spPr bwMode="auto">
            <a:xfrm>
              <a:off x="3293" y="2959"/>
              <a:ext cx="294" cy="164"/>
            </a:xfrm>
            <a:custGeom>
              <a:avLst/>
              <a:gdLst>
                <a:gd name="T0" fmla="*/ 0 w 588"/>
                <a:gd name="T1" fmla="*/ 0 h 328"/>
                <a:gd name="T2" fmla="*/ 74 w 588"/>
                <a:gd name="T3" fmla="*/ 7 h 328"/>
                <a:gd name="T4" fmla="*/ 162 w 588"/>
                <a:gd name="T5" fmla="*/ 21 h 328"/>
                <a:gd name="T6" fmla="*/ 264 w 588"/>
                <a:gd name="T7" fmla="*/ 50 h 328"/>
                <a:gd name="T8" fmla="*/ 352 w 588"/>
                <a:gd name="T9" fmla="*/ 81 h 328"/>
                <a:gd name="T10" fmla="*/ 433 w 588"/>
                <a:gd name="T11" fmla="*/ 110 h 328"/>
                <a:gd name="T12" fmla="*/ 493 w 588"/>
                <a:gd name="T13" fmla="*/ 142 h 328"/>
                <a:gd name="T14" fmla="*/ 549 w 588"/>
                <a:gd name="T15" fmla="*/ 173 h 328"/>
                <a:gd name="T16" fmla="*/ 574 w 588"/>
                <a:gd name="T17" fmla="*/ 208 h 328"/>
                <a:gd name="T18" fmla="*/ 588 w 588"/>
                <a:gd name="T19" fmla="*/ 248 h 328"/>
                <a:gd name="T20" fmla="*/ 574 w 588"/>
                <a:gd name="T21" fmla="*/ 286 h 328"/>
                <a:gd name="T22" fmla="*/ 545 w 588"/>
                <a:gd name="T23" fmla="*/ 314 h 328"/>
                <a:gd name="T24" fmla="*/ 503 w 588"/>
                <a:gd name="T25" fmla="*/ 328 h 328"/>
                <a:gd name="T26" fmla="*/ 454 w 588"/>
                <a:gd name="T27" fmla="*/ 311 h 328"/>
                <a:gd name="T28" fmla="*/ 422 w 588"/>
                <a:gd name="T29" fmla="*/ 279 h 328"/>
                <a:gd name="T30" fmla="*/ 440 w 588"/>
                <a:gd name="T31" fmla="*/ 268 h 328"/>
                <a:gd name="T32" fmla="*/ 500 w 588"/>
                <a:gd name="T33" fmla="*/ 268 h 328"/>
                <a:gd name="T34" fmla="*/ 531 w 588"/>
                <a:gd name="T35" fmla="*/ 262 h 328"/>
                <a:gd name="T36" fmla="*/ 539 w 588"/>
                <a:gd name="T37" fmla="*/ 248 h 328"/>
                <a:gd name="T38" fmla="*/ 531 w 588"/>
                <a:gd name="T39" fmla="*/ 226 h 328"/>
                <a:gd name="T40" fmla="*/ 479 w 588"/>
                <a:gd name="T41" fmla="*/ 187 h 328"/>
                <a:gd name="T42" fmla="*/ 376 w 588"/>
                <a:gd name="T43" fmla="*/ 127 h 328"/>
                <a:gd name="T44" fmla="*/ 256 w 588"/>
                <a:gd name="T45" fmla="*/ 81 h 328"/>
                <a:gd name="T46" fmla="*/ 120 w 588"/>
                <a:gd name="T47" fmla="*/ 36 h 328"/>
                <a:gd name="T48" fmla="*/ 24 w 588"/>
                <a:gd name="T49" fmla="*/ 21 h 328"/>
                <a:gd name="T50" fmla="*/ 0 w 588"/>
                <a:gd name="T51" fmla="*/ 0 h 328"/>
                <a:gd name="T52" fmla="*/ 0 w 588"/>
                <a:gd name="T53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88" h="328">
                  <a:moveTo>
                    <a:pt x="0" y="0"/>
                  </a:moveTo>
                  <a:lnTo>
                    <a:pt x="74" y="7"/>
                  </a:lnTo>
                  <a:lnTo>
                    <a:pt x="162" y="21"/>
                  </a:lnTo>
                  <a:lnTo>
                    <a:pt x="264" y="50"/>
                  </a:lnTo>
                  <a:lnTo>
                    <a:pt x="352" y="81"/>
                  </a:lnTo>
                  <a:lnTo>
                    <a:pt x="433" y="110"/>
                  </a:lnTo>
                  <a:lnTo>
                    <a:pt x="493" y="142"/>
                  </a:lnTo>
                  <a:lnTo>
                    <a:pt x="549" y="173"/>
                  </a:lnTo>
                  <a:lnTo>
                    <a:pt x="574" y="208"/>
                  </a:lnTo>
                  <a:lnTo>
                    <a:pt x="588" y="248"/>
                  </a:lnTo>
                  <a:lnTo>
                    <a:pt x="574" y="286"/>
                  </a:lnTo>
                  <a:lnTo>
                    <a:pt x="545" y="314"/>
                  </a:lnTo>
                  <a:lnTo>
                    <a:pt x="503" y="328"/>
                  </a:lnTo>
                  <a:lnTo>
                    <a:pt x="454" y="311"/>
                  </a:lnTo>
                  <a:lnTo>
                    <a:pt x="422" y="279"/>
                  </a:lnTo>
                  <a:lnTo>
                    <a:pt x="440" y="268"/>
                  </a:lnTo>
                  <a:lnTo>
                    <a:pt x="500" y="268"/>
                  </a:lnTo>
                  <a:lnTo>
                    <a:pt x="531" y="262"/>
                  </a:lnTo>
                  <a:lnTo>
                    <a:pt x="539" y="248"/>
                  </a:lnTo>
                  <a:lnTo>
                    <a:pt x="531" y="226"/>
                  </a:lnTo>
                  <a:lnTo>
                    <a:pt x="479" y="187"/>
                  </a:lnTo>
                  <a:lnTo>
                    <a:pt x="376" y="127"/>
                  </a:lnTo>
                  <a:lnTo>
                    <a:pt x="256" y="81"/>
                  </a:lnTo>
                  <a:lnTo>
                    <a:pt x="120" y="36"/>
                  </a:lnTo>
                  <a:lnTo>
                    <a:pt x="24" y="2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2" name="Freeform 92"/>
            <p:cNvSpPr>
              <a:spLocks/>
            </p:cNvSpPr>
            <p:nvPr/>
          </p:nvSpPr>
          <p:spPr bwMode="auto">
            <a:xfrm>
              <a:off x="3338" y="3030"/>
              <a:ext cx="146" cy="127"/>
            </a:xfrm>
            <a:custGeom>
              <a:avLst/>
              <a:gdLst>
                <a:gd name="T0" fmla="*/ 114 w 293"/>
                <a:gd name="T1" fmla="*/ 77 h 254"/>
                <a:gd name="T2" fmla="*/ 156 w 293"/>
                <a:gd name="T3" fmla="*/ 28 h 254"/>
                <a:gd name="T4" fmla="*/ 184 w 293"/>
                <a:gd name="T5" fmla="*/ 0 h 254"/>
                <a:gd name="T6" fmla="*/ 208 w 293"/>
                <a:gd name="T7" fmla="*/ 0 h 254"/>
                <a:gd name="T8" fmla="*/ 220 w 293"/>
                <a:gd name="T9" fmla="*/ 17 h 254"/>
                <a:gd name="T10" fmla="*/ 212 w 293"/>
                <a:gd name="T11" fmla="*/ 66 h 254"/>
                <a:gd name="T12" fmla="*/ 258 w 293"/>
                <a:gd name="T13" fmla="*/ 77 h 254"/>
                <a:gd name="T14" fmla="*/ 286 w 293"/>
                <a:gd name="T15" fmla="*/ 91 h 254"/>
                <a:gd name="T16" fmla="*/ 293 w 293"/>
                <a:gd name="T17" fmla="*/ 116 h 254"/>
                <a:gd name="T18" fmla="*/ 251 w 293"/>
                <a:gd name="T19" fmla="*/ 134 h 254"/>
                <a:gd name="T20" fmla="*/ 212 w 293"/>
                <a:gd name="T21" fmla="*/ 148 h 254"/>
                <a:gd name="T22" fmla="*/ 194 w 293"/>
                <a:gd name="T23" fmla="*/ 194 h 254"/>
                <a:gd name="T24" fmla="*/ 184 w 293"/>
                <a:gd name="T25" fmla="*/ 254 h 254"/>
                <a:gd name="T26" fmla="*/ 160 w 293"/>
                <a:gd name="T27" fmla="*/ 254 h 254"/>
                <a:gd name="T28" fmla="*/ 142 w 293"/>
                <a:gd name="T29" fmla="*/ 232 h 254"/>
                <a:gd name="T30" fmla="*/ 134 w 293"/>
                <a:gd name="T31" fmla="*/ 197 h 254"/>
                <a:gd name="T32" fmla="*/ 106 w 293"/>
                <a:gd name="T33" fmla="*/ 214 h 254"/>
                <a:gd name="T34" fmla="*/ 64 w 293"/>
                <a:gd name="T35" fmla="*/ 246 h 254"/>
                <a:gd name="T36" fmla="*/ 40 w 293"/>
                <a:gd name="T37" fmla="*/ 243 h 254"/>
                <a:gd name="T38" fmla="*/ 44 w 293"/>
                <a:gd name="T39" fmla="*/ 208 h 254"/>
                <a:gd name="T40" fmla="*/ 68 w 293"/>
                <a:gd name="T41" fmla="*/ 158 h 254"/>
                <a:gd name="T42" fmla="*/ 22 w 293"/>
                <a:gd name="T43" fmla="*/ 130 h 254"/>
                <a:gd name="T44" fmla="*/ 0 w 293"/>
                <a:gd name="T45" fmla="*/ 109 h 254"/>
                <a:gd name="T46" fmla="*/ 40 w 293"/>
                <a:gd name="T47" fmla="*/ 102 h 254"/>
                <a:gd name="T48" fmla="*/ 96 w 293"/>
                <a:gd name="T49" fmla="*/ 91 h 254"/>
                <a:gd name="T50" fmla="*/ 106 w 293"/>
                <a:gd name="T51" fmla="*/ 106 h 254"/>
                <a:gd name="T52" fmla="*/ 60 w 293"/>
                <a:gd name="T53" fmla="*/ 126 h 254"/>
                <a:gd name="T54" fmla="*/ 106 w 293"/>
                <a:gd name="T55" fmla="*/ 148 h 254"/>
                <a:gd name="T56" fmla="*/ 72 w 293"/>
                <a:gd name="T57" fmla="*/ 204 h 254"/>
                <a:gd name="T58" fmla="*/ 102 w 293"/>
                <a:gd name="T59" fmla="*/ 183 h 254"/>
                <a:gd name="T60" fmla="*/ 128 w 293"/>
                <a:gd name="T61" fmla="*/ 166 h 254"/>
                <a:gd name="T62" fmla="*/ 156 w 293"/>
                <a:gd name="T63" fmla="*/ 176 h 254"/>
                <a:gd name="T64" fmla="*/ 166 w 293"/>
                <a:gd name="T65" fmla="*/ 218 h 254"/>
                <a:gd name="T66" fmla="*/ 177 w 293"/>
                <a:gd name="T67" fmla="*/ 169 h 254"/>
                <a:gd name="T68" fmla="*/ 177 w 293"/>
                <a:gd name="T69" fmla="*/ 144 h 254"/>
                <a:gd name="T70" fmla="*/ 244 w 293"/>
                <a:gd name="T71" fmla="*/ 112 h 254"/>
                <a:gd name="T72" fmla="*/ 184 w 293"/>
                <a:gd name="T73" fmla="*/ 91 h 254"/>
                <a:gd name="T74" fmla="*/ 177 w 293"/>
                <a:gd name="T75" fmla="*/ 42 h 254"/>
                <a:gd name="T76" fmla="*/ 134 w 293"/>
                <a:gd name="T77" fmla="*/ 91 h 254"/>
                <a:gd name="T78" fmla="*/ 114 w 293"/>
                <a:gd name="T79" fmla="*/ 77 h 254"/>
                <a:gd name="T80" fmla="*/ 114 w 293"/>
                <a:gd name="T81" fmla="*/ 77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3" h="254">
                  <a:moveTo>
                    <a:pt x="114" y="77"/>
                  </a:moveTo>
                  <a:lnTo>
                    <a:pt x="156" y="28"/>
                  </a:lnTo>
                  <a:lnTo>
                    <a:pt x="184" y="0"/>
                  </a:lnTo>
                  <a:lnTo>
                    <a:pt x="208" y="0"/>
                  </a:lnTo>
                  <a:lnTo>
                    <a:pt x="220" y="17"/>
                  </a:lnTo>
                  <a:lnTo>
                    <a:pt x="212" y="66"/>
                  </a:lnTo>
                  <a:lnTo>
                    <a:pt x="258" y="77"/>
                  </a:lnTo>
                  <a:lnTo>
                    <a:pt x="286" y="91"/>
                  </a:lnTo>
                  <a:lnTo>
                    <a:pt x="293" y="116"/>
                  </a:lnTo>
                  <a:lnTo>
                    <a:pt x="251" y="134"/>
                  </a:lnTo>
                  <a:lnTo>
                    <a:pt x="212" y="148"/>
                  </a:lnTo>
                  <a:lnTo>
                    <a:pt x="194" y="194"/>
                  </a:lnTo>
                  <a:lnTo>
                    <a:pt x="184" y="254"/>
                  </a:lnTo>
                  <a:lnTo>
                    <a:pt x="160" y="254"/>
                  </a:lnTo>
                  <a:lnTo>
                    <a:pt x="142" y="232"/>
                  </a:lnTo>
                  <a:lnTo>
                    <a:pt x="134" y="197"/>
                  </a:lnTo>
                  <a:lnTo>
                    <a:pt x="106" y="214"/>
                  </a:lnTo>
                  <a:lnTo>
                    <a:pt x="64" y="246"/>
                  </a:lnTo>
                  <a:lnTo>
                    <a:pt x="40" y="243"/>
                  </a:lnTo>
                  <a:lnTo>
                    <a:pt x="44" y="208"/>
                  </a:lnTo>
                  <a:lnTo>
                    <a:pt x="68" y="158"/>
                  </a:lnTo>
                  <a:lnTo>
                    <a:pt x="22" y="130"/>
                  </a:lnTo>
                  <a:lnTo>
                    <a:pt x="0" y="109"/>
                  </a:lnTo>
                  <a:lnTo>
                    <a:pt x="40" y="102"/>
                  </a:lnTo>
                  <a:lnTo>
                    <a:pt x="96" y="91"/>
                  </a:lnTo>
                  <a:lnTo>
                    <a:pt x="106" y="106"/>
                  </a:lnTo>
                  <a:lnTo>
                    <a:pt x="60" y="126"/>
                  </a:lnTo>
                  <a:lnTo>
                    <a:pt x="106" y="148"/>
                  </a:lnTo>
                  <a:lnTo>
                    <a:pt x="72" y="204"/>
                  </a:lnTo>
                  <a:lnTo>
                    <a:pt x="102" y="183"/>
                  </a:lnTo>
                  <a:lnTo>
                    <a:pt x="128" y="166"/>
                  </a:lnTo>
                  <a:lnTo>
                    <a:pt x="156" y="176"/>
                  </a:lnTo>
                  <a:lnTo>
                    <a:pt x="166" y="218"/>
                  </a:lnTo>
                  <a:lnTo>
                    <a:pt x="177" y="169"/>
                  </a:lnTo>
                  <a:lnTo>
                    <a:pt x="177" y="144"/>
                  </a:lnTo>
                  <a:lnTo>
                    <a:pt x="244" y="112"/>
                  </a:lnTo>
                  <a:lnTo>
                    <a:pt x="184" y="91"/>
                  </a:lnTo>
                  <a:lnTo>
                    <a:pt x="177" y="42"/>
                  </a:lnTo>
                  <a:lnTo>
                    <a:pt x="134" y="91"/>
                  </a:lnTo>
                  <a:lnTo>
                    <a:pt x="114" y="77"/>
                  </a:lnTo>
                  <a:lnTo>
                    <a:pt x="114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3" name="Freeform 93"/>
            <p:cNvSpPr>
              <a:spLocks/>
            </p:cNvSpPr>
            <p:nvPr/>
          </p:nvSpPr>
          <p:spPr bwMode="auto">
            <a:xfrm>
              <a:off x="3506" y="3153"/>
              <a:ext cx="24" cy="20"/>
            </a:xfrm>
            <a:custGeom>
              <a:avLst/>
              <a:gdLst>
                <a:gd name="T0" fmla="*/ 3 w 49"/>
                <a:gd name="T1" fmla="*/ 0 h 40"/>
                <a:gd name="T2" fmla="*/ 28 w 49"/>
                <a:gd name="T3" fmla="*/ 0 h 40"/>
                <a:gd name="T4" fmla="*/ 46 w 49"/>
                <a:gd name="T5" fmla="*/ 8 h 40"/>
                <a:gd name="T6" fmla="*/ 49 w 49"/>
                <a:gd name="T7" fmla="*/ 26 h 40"/>
                <a:gd name="T8" fmla="*/ 21 w 49"/>
                <a:gd name="T9" fmla="*/ 40 h 40"/>
                <a:gd name="T10" fmla="*/ 0 w 49"/>
                <a:gd name="T11" fmla="*/ 18 h 40"/>
                <a:gd name="T12" fmla="*/ 3 w 49"/>
                <a:gd name="T13" fmla="*/ 0 h 40"/>
                <a:gd name="T14" fmla="*/ 3 w 49"/>
                <a:gd name="T1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40">
                  <a:moveTo>
                    <a:pt x="3" y="0"/>
                  </a:moveTo>
                  <a:lnTo>
                    <a:pt x="28" y="0"/>
                  </a:lnTo>
                  <a:lnTo>
                    <a:pt x="46" y="8"/>
                  </a:lnTo>
                  <a:lnTo>
                    <a:pt x="49" y="26"/>
                  </a:lnTo>
                  <a:lnTo>
                    <a:pt x="21" y="40"/>
                  </a:lnTo>
                  <a:lnTo>
                    <a:pt x="0" y="18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4" name="Freeform 94"/>
            <p:cNvSpPr>
              <a:spLocks/>
            </p:cNvSpPr>
            <p:nvPr/>
          </p:nvSpPr>
          <p:spPr bwMode="auto">
            <a:xfrm>
              <a:off x="3264" y="3104"/>
              <a:ext cx="194" cy="330"/>
            </a:xfrm>
            <a:custGeom>
              <a:avLst/>
              <a:gdLst>
                <a:gd name="T0" fmla="*/ 32 w 388"/>
                <a:gd name="T1" fmla="*/ 0 h 660"/>
                <a:gd name="T2" fmla="*/ 86 w 388"/>
                <a:gd name="T3" fmla="*/ 56 h 660"/>
                <a:gd name="T4" fmla="*/ 148 w 388"/>
                <a:gd name="T5" fmla="*/ 120 h 660"/>
                <a:gd name="T6" fmla="*/ 212 w 388"/>
                <a:gd name="T7" fmla="*/ 176 h 660"/>
                <a:gd name="T8" fmla="*/ 272 w 388"/>
                <a:gd name="T9" fmla="*/ 250 h 660"/>
                <a:gd name="T10" fmla="*/ 322 w 388"/>
                <a:gd name="T11" fmla="*/ 324 h 660"/>
                <a:gd name="T12" fmla="*/ 356 w 388"/>
                <a:gd name="T13" fmla="*/ 392 h 660"/>
                <a:gd name="T14" fmla="*/ 382 w 388"/>
                <a:gd name="T15" fmla="*/ 458 h 660"/>
                <a:gd name="T16" fmla="*/ 388 w 388"/>
                <a:gd name="T17" fmla="*/ 526 h 660"/>
                <a:gd name="T18" fmla="*/ 378 w 388"/>
                <a:gd name="T19" fmla="*/ 596 h 660"/>
                <a:gd name="T20" fmla="*/ 364 w 388"/>
                <a:gd name="T21" fmla="*/ 660 h 660"/>
                <a:gd name="T22" fmla="*/ 354 w 388"/>
                <a:gd name="T23" fmla="*/ 564 h 660"/>
                <a:gd name="T24" fmla="*/ 336 w 388"/>
                <a:gd name="T25" fmla="*/ 470 h 660"/>
                <a:gd name="T26" fmla="*/ 310 w 388"/>
                <a:gd name="T27" fmla="*/ 381 h 660"/>
                <a:gd name="T28" fmla="*/ 258 w 388"/>
                <a:gd name="T29" fmla="*/ 290 h 660"/>
                <a:gd name="T30" fmla="*/ 206 w 388"/>
                <a:gd name="T31" fmla="*/ 215 h 660"/>
                <a:gd name="T32" fmla="*/ 142 w 388"/>
                <a:gd name="T33" fmla="*/ 158 h 660"/>
                <a:gd name="T34" fmla="*/ 72 w 388"/>
                <a:gd name="T35" fmla="*/ 84 h 660"/>
                <a:gd name="T36" fmla="*/ 0 w 388"/>
                <a:gd name="T37" fmla="*/ 3 h 660"/>
                <a:gd name="T38" fmla="*/ 32 w 388"/>
                <a:gd name="T39" fmla="*/ 0 h 660"/>
                <a:gd name="T40" fmla="*/ 32 w 388"/>
                <a:gd name="T41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8" h="660">
                  <a:moveTo>
                    <a:pt x="32" y="0"/>
                  </a:moveTo>
                  <a:lnTo>
                    <a:pt x="86" y="56"/>
                  </a:lnTo>
                  <a:lnTo>
                    <a:pt x="148" y="120"/>
                  </a:lnTo>
                  <a:lnTo>
                    <a:pt x="212" y="176"/>
                  </a:lnTo>
                  <a:lnTo>
                    <a:pt x="272" y="250"/>
                  </a:lnTo>
                  <a:lnTo>
                    <a:pt x="322" y="324"/>
                  </a:lnTo>
                  <a:lnTo>
                    <a:pt x="356" y="392"/>
                  </a:lnTo>
                  <a:lnTo>
                    <a:pt x="382" y="458"/>
                  </a:lnTo>
                  <a:lnTo>
                    <a:pt x="388" y="526"/>
                  </a:lnTo>
                  <a:lnTo>
                    <a:pt x="378" y="596"/>
                  </a:lnTo>
                  <a:lnTo>
                    <a:pt x="364" y="660"/>
                  </a:lnTo>
                  <a:lnTo>
                    <a:pt x="354" y="564"/>
                  </a:lnTo>
                  <a:lnTo>
                    <a:pt x="336" y="470"/>
                  </a:lnTo>
                  <a:lnTo>
                    <a:pt x="310" y="381"/>
                  </a:lnTo>
                  <a:lnTo>
                    <a:pt x="258" y="290"/>
                  </a:lnTo>
                  <a:lnTo>
                    <a:pt x="206" y="215"/>
                  </a:lnTo>
                  <a:lnTo>
                    <a:pt x="142" y="158"/>
                  </a:lnTo>
                  <a:lnTo>
                    <a:pt x="72" y="84"/>
                  </a:lnTo>
                  <a:lnTo>
                    <a:pt x="0" y="3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5" name="Freeform 95"/>
            <p:cNvSpPr>
              <a:spLocks/>
            </p:cNvSpPr>
            <p:nvPr/>
          </p:nvSpPr>
          <p:spPr bwMode="auto">
            <a:xfrm>
              <a:off x="2799" y="3120"/>
              <a:ext cx="557" cy="589"/>
            </a:xfrm>
            <a:custGeom>
              <a:avLst/>
              <a:gdLst>
                <a:gd name="T0" fmla="*/ 948 w 1114"/>
                <a:gd name="T1" fmla="*/ 169 h 1178"/>
                <a:gd name="T2" fmla="*/ 1064 w 1114"/>
                <a:gd name="T3" fmla="*/ 218 h 1178"/>
                <a:gd name="T4" fmla="*/ 1012 w 1114"/>
                <a:gd name="T5" fmla="*/ 370 h 1178"/>
                <a:gd name="T6" fmla="*/ 956 w 1114"/>
                <a:gd name="T7" fmla="*/ 384 h 1178"/>
                <a:gd name="T8" fmla="*/ 899 w 1114"/>
                <a:gd name="T9" fmla="*/ 570 h 1178"/>
                <a:gd name="T10" fmla="*/ 779 w 1114"/>
                <a:gd name="T11" fmla="*/ 752 h 1178"/>
                <a:gd name="T12" fmla="*/ 695 w 1114"/>
                <a:gd name="T13" fmla="*/ 928 h 1178"/>
                <a:gd name="T14" fmla="*/ 561 w 1114"/>
                <a:gd name="T15" fmla="*/ 1026 h 1178"/>
                <a:gd name="T16" fmla="*/ 371 w 1114"/>
                <a:gd name="T17" fmla="*/ 932 h 1178"/>
                <a:gd name="T18" fmla="*/ 187 w 1114"/>
                <a:gd name="T19" fmla="*/ 648 h 1178"/>
                <a:gd name="T20" fmla="*/ 222 w 1114"/>
                <a:gd name="T21" fmla="*/ 468 h 1178"/>
                <a:gd name="T22" fmla="*/ 271 w 1114"/>
                <a:gd name="T23" fmla="*/ 292 h 1178"/>
                <a:gd name="T24" fmla="*/ 285 w 1114"/>
                <a:gd name="T25" fmla="*/ 198 h 1178"/>
                <a:gd name="T26" fmla="*/ 285 w 1114"/>
                <a:gd name="T27" fmla="*/ 92 h 1178"/>
                <a:gd name="T28" fmla="*/ 261 w 1114"/>
                <a:gd name="T29" fmla="*/ 162 h 1178"/>
                <a:gd name="T30" fmla="*/ 239 w 1114"/>
                <a:gd name="T31" fmla="*/ 246 h 1178"/>
                <a:gd name="T32" fmla="*/ 201 w 1114"/>
                <a:gd name="T33" fmla="*/ 320 h 1178"/>
                <a:gd name="T34" fmla="*/ 162 w 1114"/>
                <a:gd name="T35" fmla="*/ 402 h 1178"/>
                <a:gd name="T36" fmla="*/ 88 w 1114"/>
                <a:gd name="T37" fmla="*/ 440 h 1178"/>
                <a:gd name="T38" fmla="*/ 35 w 1114"/>
                <a:gd name="T39" fmla="*/ 522 h 1178"/>
                <a:gd name="T40" fmla="*/ 18 w 1114"/>
                <a:gd name="T41" fmla="*/ 910 h 1178"/>
                <a:gd name="T42" fmla="*/ 42 w 1114"/>
                <a:gd name="T43" fmla="*/ 1065 h 1178"/>
                <a:gd name="T44" fmla="*/ 84 w 1114"/>
                <a:gd name="T45" fmla="*/ 871 h 1178"/>
                <a:gd name="T46" fmla="*/ 109 w 1114"/>
                <a:gd name="T47" fmla="*/ 914 h 1178"/>
                <a:gd name="T48" fmla="*/ 130 w 1114"/>
                <a:gd name="T49" fmla="*/ 1072 h 1178"/>
                <a:gd name="T50" fmla="*/ 229 w 1114"/>
                <a:gd name="T51" fmla="*/ 1040 h 1178"/>
                <a:gd name="T52" fmla="*/ 293 w 1114"/>
                <a:gd name="T53" fmla="*/ 1072 h 1178"/>
                <a:gd name="T54" fmla="*/ 335 w 1114"/>
                <a:gd name="T55" fmla="*/ 1051 h 1178"/>
                <a:gd name="T56" fmla="*/ 405 w 1114"/>
                <a:gd name="T57" fmla="*/ 1023 h 1178"/>
                <a:gd name="T58" fmla="*/ 553 w 1114"/>
                <a:gd name="T59" fmla="*/ 1150 h 1178"/>
                <a:gd name="T60" fmla="*/ 613 w 1114"/>
                <a:gd name="T61" fmla="*/ 1076 h 1178"/>
                <a:gd name="T62" fmla="*/ 709 w 1114"/>
                <a:gd name="T63" fmla="*/ 1005 h 1178"/>
                <a:gd name="T64" fmla="*/ 782 w 1114"/>
                <a:gd name="T65" fmla="*/ 860 h 1178"/>
                <a:gd name="T66" fmla="*/ 842 w 1114"/>
                <a:gd name="T67" fmla="*/ 914 h 1178"/>
                <a:gd name="T68" fmla="*/ 902 w 1114"/>
                <a:gd name="T69" fmla="*/ 920 h 1178"/>
                <a:gd name="T70" fmla="*/ 952 w 1114"/>
                <a:gd name="T71" fmla="*/ 782 h 1178"/>
                <a:gd name="T72" fmla="*/ 1008 w 1114"/>
                <a:gd name="T73" fmla="*/ 532 h 1178"/>
                <a:gd name="T74" fmla="*/ 1004 w 1114"/>
                <a:gd name="T75" fmla="*/ 720 h 1178"/>
                <a:gd name="T76" fmla="*/ 1072 w 1114"/>
                <a:gd name="T77" fmla="*/ 726 h 1178"/>
                <a:gd name="T78" fmla="*/ 1114 w 1114"/>
                <a:gd name="T79" fmla="*/ 476 h 1178"/>
                <a:gd name="T80" fmla="*/ 1072 w 1114"/>
                <a:gd name="T81" fmla="*/ 268 h 1178"/>
                <a:gd name="T82" fmla="*/ 1086 w 1114"/>
                <a:gd name="T83" fmla="*/ 180 h 1178"/>
                <a:gd name="T84" fmla="*/ 988 w 1114"/>
                <a:gd name="T85" fmla="*/ 74 h 1178"/>
                <a:gd name="T86" fmla="*/ 902 w 1114"/>
                <a:gd name="T87" fmla="*/ 0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14" h="1178">
                  <a:moveTo>
                    <a:pt x="885" y="6"/>
                  </a:moveTo>
                  <a:lnTo>
                    <a:pt x="920" y="80"/>
                  </a:lnTo>
                  <a:lnTo>
                    <a:pt x="948" y="169"/>
                  </a:lnTo>
                  <a:lnTo>
                    <a:pt x="962" y="208"/>
                  </a:lnTo>
                  <a:lnTo>
                    <a:pt x="994" y="228"/>
                  </a:lnTo>
                  <a:lnTo>
                    <a:pt x="1064" y="218"/>
                  </a:lnTo>
                  <a:lnTo>
                    <a:pt x="1022" y="264"/>
                  </a:lnTo>
                  <a:lnTo>
                    <a:pt x="1004" y="282"/>
                  </a:lnTo>
                  <a:lnTo>
                    <a:pt x="1012" y="370"/>
                  </a:lnTo>
                  <a:lnTo>
                    <a:pt x="980" y="349"/>
                  </a:lnTo>
                  <a:lnTo>
                    <a:pt x="948" y="338"/>
                  </a:lnTo>
                  <a:lnTo>
                    <a:pt x="956" y="384"/>
                  </a:lnTo>
                  <a:lnTo>
                    <a:pt x="952" y="438"/>
                  </a:lnTo>
                  <a:lnTo>
                    <a:pt x="924" y="504"/>
                  </a:lnTo>
                  <a:lnTo>
                    <a:pt x="899" y="570"/>
                  </a:lnTo>
                  <a:lnTo>
                    <a:pt x="857" y="628"/>
                  </a:lnTo>
                  <a:lnTo>
                    <a:pt x="814" y="698"/>
                  </a:lnTo>
                  <a:lnTo>
                    <a:pt x="779" y="752"/>
                  </a:lnTo>
                  <a:lnTo>
                    <a:pt x="751" y="796"/>
                  </a:lnTo>
                  <a:lnTo>
                    <a:pt x="726" y="864"/>
                  </a:lnTo>
                  <a:lnTo>
                    <a:pt x="695" y="928"/>
                  </a:lnTo>
                  <a:lnTo>
                    <a:pt x="663" y="977"/>
                  </a:lnTo>
                  <a:lnTo>
                    <a:pt x="613" y="1012"/>
                  </a:lnTo>
                  <a:lnTo>
                    <a:pt x="561" y="1026"/>
                  </a:lnTo>
                  <a:lnTo>
                    <a:pt x="497" y="1019"/>
                  </a:lnTo>
                  <a:lnTo>
                    <a:pt x="441" y="988"/>
                  </a:lnTo>
                  <a:lnTo>
                    <a:pt x="371" y="932"/>
                  </a:lnTo>
                  <a:lnTo>
                    <a:pt x="311" y="860"/>
                  </a:lnTo>
                  <a:lnTo>
                    <a:pt x="239" y="758"/>
                  </a:lnTo>
                  <a:lnTo>
                    <a:pt x="187" y="648"/>
                  </a:lnTo>
                  <a:lnTo>
                    <a:pt x="141" y="540"/>
                  </a:lnTo>
                  <a:lnTo>
                    <a:pt x="187" y="514"/>
                  </a:lnTo>
                  <a:lnTo>
                    <a:pt x="222" y="468"/>
                  </a:lnTo>
                  <a:lnTo>
                    <a:pt x="250" y="408"/>
                  </a:lnTo>
                  <a:lnTo>
                    <a:pt x="268" y="338"/>
                  </a:lnTo>
                  <a:lnTo>
                    <a:pt x="271" y="292"/>
                  </a:lnTo>
                  <a:lnTo>
                    <a:pt x="265" y="268"/>
                  </a:lnTo>
                  <a:lnTo>
                    <a:pt x="285" y="246"/>
                  </a:lnTo>
                  <a:lnTo>
                    <a:pt x="285" y="198"/>
                  </a:lnTo>
                  <a:lnTo>
                    <a:pt x="299" y="169"/>
                  </a:lnTo>
                  <a:lnTo>
                    <a:pt x="317" y="152"/>
                  </a:lnTo>
                  <a:lnTo>
                    <a:pt x="285" y="92"/>
                  </a:lnTo>
                  <a:lnTo>
                    <a:pt x="271" y="102"/>
                  </a:lnTo>
                  <a:lnTo>
                    <a:pt x="289" y="138"/>
                  </a:lnTo>
                  <a:lnTo>
                    <a:pt x="261" y="162"/>
                  </a:lnTo>
                  <a:lnTo>
                    <a:pt x="254" y="190"/>
                  </a:lnTo>
                  <a:lnTo>
                    <a:pt x="257" y="222"/>
                  </a:lnTo>
                  <a:lnTo>
                    <a:pt x="239" y="246"/>
                  </a:lnTo>
                  <a:lnTo>
                    <a:pt x="239" y="268"/>
                  </a:lnTo>
                  <a:lnTo>
                    <a:pt x="225" y="296"/>
                  </a:lnTo>
                  <a:lnTo>
                    <a:pt x="201" y="320"/>
                  </a:lnTo>
                  <a:lnTo>
                    <a:pt x="197" y="360"/>
                  </a:lnTo>
                  <a:lnTo>
                    <a:pt x="173" y="378"/>
                  </a:lnTo>
                  <a:lnTo>
                    <a:pt x="162" y="402"/>
                  </a:lnTo>
                  <a:lnTo>
                    <a:pt x="141" y="406"/>
                  </a:lnTo>
                  <a:lnTo>
                    <a:pt x="127" y="430"/>
                  </a:lnTo>
                  <a:lnTo>
                    <a:pt x="88" y="440"/>
                  </a:lnTo>
                  <a:lnTo>
                    <a:pt x="35" y="430"/>
                  </a:lnTo>
                  <a:lnTo>
                    <a:pt x="18" y="440"/>
                  </a:lnTo>
                  <a:lnTo>
                    <a:pt x="35" y="522"/>
                  </a:lnTo>
                  <a:lnTo>
                    <a:pt x="46" y="620"/>
                  </a:lnTo>
                  <a:lnTo>
                    <a:pt x="38" y="766"/>
                  </a:lnTo>
                  <a:lnTo>
                    <a:pt x="18" y="910"/>
                  </a:lnTo>
                  <a:lnTo>
                    <a:pt x="0" y="1023"/>
                  </a:lnTo>
                  <a:lnTo>
                    <a:pt x="10" y="1062"/>
                  </a:lnTo>
                  <a:lnTo>
                    <a:pt x="42" y="1065"/>
                  </a:lnTo>
                  <a:lnTo>
                    <a:pt x="70" y="1051"/>
                  </a:lnTo>
                  <a:lnTo>
                    <a:pt x="70" y="994"/>
                  </a:lnTo>
                  <a:lnTo>
                    <a:pt x="84" y="871"/>
                  </a:lnTo>
                  <a:lnTo>
                    <a:pt x="98" y="702"/>
                  </a:lnTo>
                  <a:lnTo>
                    <a:pt x="120" y="814"/>
                  </a:lnTo>
                  <a:lnTo>
                    <a:pt x="109" y="914"/>
                  </a:lnTo>
                  <a:lnTo>
                    <a:pt x="102" y="1023"/>
                  </a:lnTo>
                  <a:lnTo>
                    <a:pt x="88" y="1083"/>
                  </a:lnTo>
                  <a:lnTo>
                    <a:pt x="130" y="1072"/>
                  </a:lnTo>
                  <a:lnTo>
                    <a:pt x="162" y="1058"/>
                  </a:lnTo>
                  <a:lnTo>
                    <a:pt x="187" y="1058"/>
                  </a:lnTo>
                  <a:lnTo>
                    <a:pt x="229" y="1040"/>
                  </a:lnTo>
                  <a:lnTo>
                    <a:pt x="265" y="1051"/>
                  </a:lnTo>
                  <a:lnTo>
                    <a:pt x="279" y="932"/>
                  </a:lnTo>
                  <a:lnTo>
                    <a:pt x="293" y="1072"/>
                  </a:lnTo>
                  <a:lnTo>
                    <a:pt x="313" y="1062"/>
                  </a:lnTo>
                  <a:lnTo>
                    <a:pt x="321" y="1040"/>
                  </a:lnTo>
                  <a:lnTo>
                    <a:pt x="335" y="1051"/>
                  </a:lnTo>
                  <a:lnTo>
                    <a:pt x="355" y="1048"/>
                  </a:lnTo>
                  <a:lnTo>
                    <a:pt x="367" y="1026"/>
                  </a:lnTo>
                  <a:lnTo>
                    <a:pt x="405" y="1023"/>
                  </a:lnTo>
                  <a:lnTo>
                    <a:pt x="445" y="1068"/>
                  </a:lnTo>
                  <a:lnTo>
                    <a:pt x="503" y="1129"/>
                  </a:lnTo>
                  <a:lnTo>
                    <a:pt x="553" y="1150"/>
                  </a:lnTo>
                  <a:lnTo>
                    <a:pt x="581" y="1178"/>
                  </a:lnTo>
                  <a:lnTo>
                    <a:pt x="603" y="1125"/>
                  </a:lnTo>
                  <a:lnTo>
                    <a:pt x="613" y="1076"/>
                  </a:lnTo>
                  <a:lnTo>
                    <a:pt x="635" y="1058"/>
                  </a:lnTo>
                  <a:lnTo>
                    <a:pt x="673" y="1037"/>
                  </a:lnTo>
                  <a:lnTo>
                    <a:pt x="709" y="1005"/>
                  </a:lnTo>
                  <a:lnTo>
                    <a:pt x="737" y="952"/>
                  </a:lnTo>
                  <a:lnTo>
                    <a:pt x="772" y="896"/>
                  </a:lnTo>
                  <a:lnTo>
                    <a:pt x="782" y="860"/>
                  </a:lnTo>
                  <a:lnTo>
                    <a:pt x="800" y="864"/>
                  </a:lnTo>
                  <a:lnTo>
                    <a:pt x="839" y="888"/>
                  </a:lnTo>
                  <a:lnTo>
                    <a:pt x="842" y="914"/>
                  </a:lnTo>
                  <a:lnTo>
                    <a:pt x="867" y="932"/>
                  </a:lnTo>
                  <a:lnTo>
                    <a:pt x="888" y="938"/>
                  </a:lnTo>
                  <a:lnTo>
                    <a:pt x="902" y="920"/>
                  </a:lnTo>
                  <a:lnTo>
                    <a:pt x="902" y="896"/>
                  </a:lnTo>
                  <a:lnTo>
                    <a:pt x="924" y="850"/>
                  </a:lnTo>
                  <a:lnTo>
                    <a:pt x="952" y="782"/>
                  </a:lnTo>
                  <a:lnTo>
                    <a:pt x="980" y="708"/>
                  </a:lnTo>
                  <a:lnTo>
                    <a:pt x="990" y="646"/>
                  </a:lnTo>
                  <a:lnTo>
                    <a:pt x="1008" y="532"/>
                  </a:lnTo>
                  <a:lnTo>
                    <a:pt x="1012" y="564"/>
                  </a:lnTo>
                  <a:lnTo>
                    <a:pt x="1008" y="642"/>
                  </a:lnTo>
                  <a:lnTo>
                    <a:pt x="1004" y="720"/>
                  </a:lnTo>
                  <a:lnTo>
                    <a:pt x="994" y="796"/>
                  </a:lnTo>
                  <a:lnTo>
                    <a:pt x="1036" y="762"/>
                  </a:lnTo>
                  <a:lnTo>
                    <a:pt x="1072" y="726"/>
                  </a:lnTo>
                  <a:lnTo>
                    <a:pt x="1110" y="688"/>
                  </a:lnTo>
                  <a:lnTo>
                    <a:pt x="1114" y="596"/>
                  </a:lnTo>
                  <a:lnTo>
                    <a:pt x="1114" y="476"/>
                  </a:lnTo>
                  <a:lnTo>
                    <a:pt x="1096" y="366"/>
                  </a:lnTo>
                  <a:lnTo>
                    <a:pt x="1082" y="300"/>
                  </a:lnTo>
                  <a:lnTo>
                    <a:pt x="1072" y="268"/>
                  </a:lnTo>
                  <a:lnTo>
                    <a:pt x="1054" y="272"/>
                  </a:lnTo>
                  <a:lnTo>
                    <a:pt x="1100" y="204"/>
                  </a:lnTo>
                  <a:lnTo>
                    <a:pt x="1086" y="180"/>
                  </a:lnTo>
                  <a:lnTo>
                    <a:pt x="1036" y="194"/>
                  </a:lnTo>
                  <a:lnTo>
                    <a:pt x="1016" y="140"/>
                  </a:lnTo>
                  <a:lnTo>
                    <a:pt x="988" y="74"/>
                  </a:lnTo>
                  <a:lnTo>
                    <a:pt x="956" y="24"/>
                  </a:lnTo>
                  <a:lnTo>
                    <a:pt x="928" y="3"/>
                  </a:lnTo>
                  <a:lnTo>
                    <a:pt x="902" y="0"/>
                  </a:lnTo>
                  <a:lnTo>
                    <a:pt x="885" y="6"/>
                  </a:lnTo>
                  <a:lnTo>
                    <a:pt x="885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6" name="Freeform 96"/>
            <p:cNvSpPr>
              <a:spLocks/>
            </p:cNvSpPr>
            <p:nvPr/>
          </p:nvSpPr>
          <p:spPr bwMode="auto">
            <a:xfrm>
              <a:off x="3069" y="3280"/>
              <a:ext cx="139" cy="73"/>
            </a:xfrm>
            <a:custGeom>
              <a:avLst/>
              <a:gdLst>
                <a:gd name="T0" fmla="*/ 4 w 279"/>
                <a:gd name="T1" fmla="*/ 22 h 146"/>
                <a:gd name="T2" fmla="*/ 28 w 279"/>
                <a:gd name="T3" fmla="*/ 26 h 146"/>
                <a:gd name="T4" fmla="*/ 70 w 279"/>
                <a:gd name="T5" fmla="*/ 44 h 146"/>
                <a:gd name="T6" fmla="*/ 116 w 279"/>
                <a:gd name="T7" fmla="*/ 40 h 146"/>
                <a:gd name="T8" fmla="*/ 170 w 279"/>
                <a:gd name="T9" fmla="*/ 32 h 146"/>
                <a:gd name="T10" fmla="*/ 229 w 279"/>
                <a:gd name="T11" fmla="*/ 14 h 146"/>
                <a:gd name="T12" fmla="*/ 251 w 279"/>
                <a:gd name="T13" fmla="*/ 0 h 146"/>
                <a:gd name="T14" fmla="*/ 279 w 279"/>
                <a:gd name="T15" fmla="*/ 8 h 146"/>
                <a:gd name="T16" fmla="*/ 272 w 279"/>
                <a:gd name="T17" fmla="*/ 32 h 146"/>
                <a:gd name="T18" fmla="*/ 233 w 279"/>
                <a:gd name="T19" fmla="*/ 50 h 146"/>
                <a:gd name="T20" fmla="*/ 194 w 279"/>
                <a:gd name="T21" fmla="*/ 64 h 146"/>
                <a:gd name="T22" fmla="*/ 208 w 279"/>
                <a:gd name="T23" fmla="*/ 78 h 146"/>
                <a:gd name="T24" fmla="*/ 194 w 279"/>
                <a:gd name="T25" fmla="*/ 102 h 146"/>
                <a:gd name="T26" fmla="*/ 152 w 279"/>
                <a:gd name="T27" fmla="*/ 134 h 146"/>
                <a:gd name="T28" fmla="*/ 110 w 279"/>
                <a:gd name="T29" fmla="*/ 146 h 146"/>
                <a:gd name="T30" fmla="*/ 74 w 279"/>
                <a:gd name="T31" fmla="*/ 132 h 146"/>
                <a:gd name="T32" fmla="*/ 36 w 279"/>
                <a:gd name="T33" fmla="*/ 88 h 146"/>
                <a:gd name="T34" fmla="*/ 0 w 279"/>
                <a:gd name="T35" fmla="*/ 58 h 146"/>
                <a:gd name="T36" fmla="*/ 4 w 279"/>
                <a:gd name="T37" fmla="*/ 22 h 146"/>
                <a:gd name="T38" fmla="*/ 4 w 279"/>
                <a:gd name="T39" fmla="*/ 2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9" h="146">
                  <a:moveTo>
                    <a:pt x="4" y="22"/>
                  </a:moveTo>
                  <a:lnTo>
                    <a:pt x="28" y="26"/>
                  </a:lnTo>
                  <a:lnTo>
                    <a:pt x="70" y="44"/>
                  </a:lnTo>
                  <a:lnTo>
                    <a:pt x="116" y="40"/>
                  </a:lnTo>
                  <a:lnTo>
                    <a:pt x="170" y="32"/>
                  </a:lnTo>
                  <a:lnTo>
                    <a:pt x="229" y="14"/>
                  </a:lnTo>
                  <a:lnTo>
                    <a:pt x="251" y="0"/>
                  </a:lnTo>
                  <a:lnTo>
                    <a:pt x="279" y="8"/>
                  </a:lnTo>
                  <a:lnTo>
                    <a:pt x="272" y="32"/>
                  </a:lnTo>
                  <a:lnTo>
                    <a:pt x="233" y="50"/>
                  </a:lnTo>
                  <a:lnTo>
                    <a:pt x="194" y="64"/>
                  </a:lnTo>
                  <a:lnTo>
                    <a:pt x="208" y="78"/>
                  </a:lnTo>
                  <a:lnTo>
                    <a:pt x="194" y="102"/>
                  </a:lnTo>
                  <a:lnTo>
                    <a:pt x="152" y="134"/>
                  </a:lnTo>
                  <a:lnTo>
                    <a:pt x="110" y="146"/>
                  </a:lnTo>
                  <a:lnTo>
                    <a:pt x="74" y="132"/>
                  </a:lnTo>
                  <a:lnTo>
                    <a:pt x="36" y="88"/>
                  </a:lnTo>
                  <a:lnTo>
                    <a:pt x="0" y="58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7" name="Freeform 97"/>
            <p:cNvSpPr>
              <a:spLocks/>
            </p:cNvSpPr>
            <p:nvPr/>
          </p:nvSpPr>
          <p:spPr bwMode="auto">
            <a:xfrm>
              <a:off x="2839" y="3282"/>
              <a:ext cx="20" cy="21"/>
            </a:xfrm>
            <a:custGeom>
              <a:avLst/>
              <a:gdLst>
                <a:gd name="T0" fmla="*/ 0 w 39"/>
                <a:gd name="T1" fmla="*/ 0 h 42"/>
                <a:gd name="T2" fmla="*/ 21 w 39"/>
                <a:gd name="T3" fmla="*/ 4 h 42"/>
                <a:gd name="T4" fmla="*/ 39 w 39"/>
                <a:gd name="T5" fmla="*/ 25 h 42"/>
                <a:gd name="T6" fmla="*/ 25 w 39"/>
                <a:gd name="T7" fmla="*/ 42 h 42"/>
                <a:gd name="T8" fmla="*/ 7 w 39"/>
                <a:gd name="T9" fmla="*/ 25 h 42"/>
                <a:gd name="T10" fmla="*/ 0 w 39"/>
                <a:gd name="T11" fmla="*/ 0 h 42"/>
                <a:gd name="T12" fmla="*/ 0 w 39"/>
                <a:gd name="T1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2">
                  <a:moveTo>
                    <a:pt x="0" y="0"/>
                  </a:moveTo>
                  <a:lnTo>
                    <a:pt x="21" y="4"/>
                  </a:lnTo>
                  <a:lnTo>
                    <a:pt x="39" y="25"/>
                  </a:lnTo>
                  <a:lnTo>
                    <a:pt x="25" y="42"/>
                  </a:lnTo>
                  <a:lnTo>
                    <a:pt x="7" y="25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8" name="Freeform 98"/>
            <p:cNvSpPr>
              <a:spLocks/>
            </p:cNvSpPr>
            <p:nvPr/>
          </p:nvSpPr>
          <p:spPr bwMode="auto">
            <a:xfrm>
              <a:off x="2781" y="3286"/>
              <a:ext cx="44" cy="56"/>
            </a:xfrm>
            <a:custGeom>
              <a:avLst/>
              <a:gdLst>
                <a:gd name="T0" fmla="*/ 40 w 88"/>
                <a:gd name="T1" fmla="*/ 0 h 112"/>
                <a:gd name="T2" fmla="*/ 40 w 88"/>
                <a:gd name="T3" fmla="*/ 38 h 112"/>
                <a:gd name="T4" fmla="*/ 42 w 88"/>
                <a:gd name="T5" fmla="*/ 60 h 112"/>
                <a:gd name="T6" fmla="*/ 64 w 88"/>
                <a:gd name="T7" fmla="*/ 80 h 112"/>
                <a:gd name="T8" fmla="*/ 88 w 88"/>
                <a:gd name="T9" fmla="*/ 94 h 112"/>
                <a:gd name="T10" fmla="*/ 57 w 88"/>
                <a:gd name="T11" fmla="*/ 112 h 112"/>
                <a:gd name="T12" fmla="*/ 54 w 88"/>
                <a:gd name="T13" fmla="*/ 94 h 112"/>
                <a:gd name="T14" fmla="*/ 28 w 88"/>
                <a:gd name="T15" fmla="*/ 90 h 112"/>
                <a:gd name="T16" fmla="*/ 11 w 88"/>
                <a:gd name="T17" fmla="*/ 66 h 112"/>
                <a:gd name="T18" fmla="*/ 14 w 88"/>
                <a:gd name="T19" fmla="*/ 42 h 112"/>
                <a:gd name="T20" fmla="*/ 0 w 88"/>
                <a:gd name="T21" fmla="*/ 20 h 112"/>
                <a:gd name="T22" fmla="*/ 40 w 88"/>
                <a:gd name="T23" fmla="*/ 0 h 112"/>
                <a:gd name="T24" fmla="*/ 40 w 88"/>
                <a:gd name="T2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8" h="112">
                  <a:moveTo>
                    <a:pt x="40" y="0"/>
                  </a:moveTo>
                  <a:lnTo>
                    <a:pt x="40" y="38"/>
                  </a:lnTo>
                  <a:lnTo>
                    <a:pt x="42" y="60"/>
                  </a:lnTo>
                  <a:lnTo>
                    <a:pt x="64" y="80"/>
                  </a:lnTo>
                  <a:lnTo>
                    <a:pt x="88" y="94"/>
                  </a:lnTo>
                  <a:lnTo>
                    <a:pt x="57" y="112"/>
                  </a:lnTo>
                  <a:lnTo>
                    <a:pt x="54" y="94"/>
                  </a:lnTo>
                  <a:lnTo>
                    <a:pt x="28" y="90"/>
                  </a:lnTo>
                  <a:lnTo>
                    <a:pt x="11" y="66"/>
                  </a:lnTo>
                  <a:lnTo>
                    <a:pt x="14" y="42"/>
                  </a:lnTo>
                  <a:lnTo>
                    <a:pt x="0" y="2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19" name="Freeform 99"/>
            <p:cNvSpPr>
              <a:spLocks/>
            </p:cNvSpPr>
            <p:nvPr/>
          </p:nvSpPr>
          <p:spPr bwMode="auto">
            <a:xfrm>
              <a:off x="3257" y="3180"/>
              <a:ext cx="22" cy="69"/>
            </a:xfrm>
            <a:custGeom>
              <a:avLst/>
              <a:gdLst>
                <a:gd name="T0" fmla="*/ 22 w 43"/>
                <a:gd name="T1" fmla="*/ 0 h 138"/>
                <a:gd name="T2" fmla="*/ 12 w 43"/>
                <a:gd name="T3" fmla="*/ 70 h 138"/>
                <a:gd name="T4" fmla="*/ 0 w 43"/>
                <a:gd name="T5" fmla="*/ 112 h 138"/>
                <a:gd name="T6" fmla="*/ 0 w 43"/>
                <a:gd name="T7" fmla="*/ 138 h 138"/>
                <a:gd name="T8" fmla="*/ 18 w 43"/>
                <a:gd name="T9" fmla="*/ 138 h 138"/>
                <a:gd name="T10" fmla="*/ 28 w 43"/>
                <a:gd name="T11" fmla="*/ 92 h 138"/>
                <a:gd name="T12" fmla="*/ 43 w 43"/>
                <a:gd name="T13" fmla="*/ 32 h 138"/>
                <a:gd name="T14" fmla="*/ 22 w 43"/>
                <a:gd name="T15" fmla="*/ 0 h 138"/>
                <a:gd name="T16" fmla="*/ 22 w 43"/>
                <a:gd name="T17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" h="138">
                  <a:moveTo>
                    <a:pt x="22" y="0"/>
                  </a:moveTo>
                  <a:lnTo>
                    <a:pt x="12" y="70"/>
                  </a:lnTo>
                  <a:lnTo>
                    <a:pt x="0" y="112"/>
                  </a:lnTo>
                  <a:lnTo>
                    <a:pt x="0" y="138"/>
                  </a:lnTo>
                  <a:lnTo>
                    <a:pt x="18" y="138"/>
                  </a:lnTo>
                  <a:lnTo>
                    <a:pt x="28" y="92"/>
                  </a:lnTo>
                  <a:lnTo>
                    <a:pt x="43" y="3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0" name="Freeform 100"/>
            <p:cNvSpPr>
              <a:spLocks/>
            </p:cNvSpPr>
            <p:nvPr/>
          </p:nvSpPr>
          <p:spPr bwMode="auto">
            <a:xfrm>
              <a:off x="3205" y="3249"/>
              <a:ext cx="81" cy="88"/>
            </a:xfrm>
            <a:custGeom>
              <a:avLst/>
              <a:gdLst>
                <a:gd name="T0" fmla="*/ 81 w 163"/>
                <a:gd name="T1" fmla="*/ 0 h 176"/>
                <a:gd name="T2" fmla="*/ 35 w 163"/>
                <a:gd name="T3" fmla="*/ 14 h 176"/>
                <a:gd name="T4" fmla="*/ 0 w 163"/>
                <a:gd name="T5" fmla="*/ 28 h 176"/>
                <a:gd name="T6" fmla="*/ 7 w 163"/>
                <a:gd name="T7" fmla="*/ 46 h 176"/>
                <a:gd name="T8" fmla="*/ 39 w 163"/>
                <a:gd name="T9" fmla="*/ 60 h 176"/>
                <a:gd name="T10" fmla="*/ 74 w 163"/>
                <a:gd name="T11" fmla="*/ 70 h 176"/>
                <a:gd name="T12" fmla="*/ 77 w 163"/>
                <a:gd name="T13" fmla="*/ 130 h 176"/>
                <a:gd name="T14" fmla="*/ 77 w 163"/>
                <a:gd name="T15" fmla="*/ 172 h 176"/>
                <a:gd name="T16" fmla="*/ 105 w 163"/>
                <a:gd name="T17" fmla="*/ 176 h 176"/>
                <a:gd name="T18" fmla="*/ 119 w 163"/>
                <a:gd name="T19" fmla="*/ 148 h 176"/>
                <a:gd name="T20" fmla="*/ 163 w 163"/>
                <a:gd name="T21" fmla="*/ 122 h 176"/>
                <a:gd name="T22" fmla="*/ 141 w 163"/>
                <a:gd name="T23" fmla="*/ 80 h 176"/>
                <a:gd name="T24" fmla="*/ 123 w 163"/>
                <a:gd name="T25" fmla="*/ 94 h 176"/>
                <a:gd name="T26" fmla="*/ 102 w 163"/>
                <a:gd name="T27" fmla="*/ 130 h 176"/>
                <a:gd name="T28" fmla="*/ 109 w 163"/>
                <a:gd name="T29" fmla="*/ 60 h 176"/>
                <a:gd name="T30" fmla="*/ 74 w 163"/>
                <a:gd name="T31" fmla="*/ 48 h 176"/>
                <a:gd name="T32" fmla="*/ 56 w 163"/>
                <a:gd name="T33" fmla="*/ 38 h 176"/>
                <a:gd name="T34" fmla="*/ 81 w 163"/>
                <a:gd name="T35" fmla="*/ 0 h 176"/>
                <a:gd name="T36" fmla="*/ 81 w 163"/>
                <a:gd name="T37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3" h="176">
                  <a:moveTo>
                    <a:pt x="81" y="0"/>
                  </a:moveTo>
                  <a:lnTo>
                    <a:pt x="35" y="14"/>
                  </a:lnTo>
                  <a:lnTo>
                    <a:pt x="0" y="28"/>
                  </a:lnTo>
                  <a:lnTo>
                    <a:pt x="7" y="46"/>
                  </a:lnTo>
                  <a:lnTo>
                    <a:pt x="39" y="60"/>
                  </a:lnTo>
                  <a:lnTo>
                    <a:pt x="74" y="70"/>
                  </a:lnTo>
                  <a:lnTo>
                    <a:pt x="77" y="130"/>
                  </a:lnTo>
                  <a:lnTo>
                    <a:pt x="77" y="172"/>
                  </a:lnTo>
                  <a:lnTo>
                    <a:pt x="105" y="176"/>
                  </a:lnTo>
                  <a:lnTo>
                    <a:pt x="119" y="148"/>
                  </a:lnTo>
                  <a:lnTo>
                    <a:pt x="163" y="122"/>
                  </a:lnTo>
                  <a:lnTo>
                    <a:pt x="141" y="80"/>
                  </a:lnTo>
                  <a:lnTo>
                    <a:pt x="123" y="94"/>
                  </a:lnTo>
                  <a:lnTo>
                    <a:pt x="102" y="130"/>
                  </a:lnTo>
                  <a:lnTo>
                    <a:pt x="109" y="60"/>
                  </a:lnTo>
                  <a:lnTo>
                    <a:pt x="74" y="48"/>
                  </a:lnTo>
                  <a:lnTo>
                    <a:pt x="56" y="38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1" name="Freeform 101"/>
            <p:cNvSpPr>
              <a:spLocks/>
            </p:cNvSpPr>
            <p:nvPr/>
          </p:nvSpPr>
          <p:spPr bwMode="auto">
            <a:xfrm>
              <a:off x="3391" y="3298"/>
              <a:ext cx="41" cy="129"/>
            </a:xfrm>
            <a:custGeom>
              <a:avLst/>
              <a:gdLst>
                <a:gd name="T0" fmla="*/ 0 w 82"/>
                <a:gd name="T1" fmla="*/ 0 h 258"/>
                <a:gd name="T2" fmla="*/ 32 w 82"/>
                <a:gd name="T3" fmla="*/ 8 h 258"/>
                <a:gd name="T4" fmla="*/ 50 w 82"/>
                <a:gd name="T5" fmla="*/ 36 h 258"/>
                <a:gd name="T6" fmla="*/ 71 w 82"/>
                <a:gd name="T7" fmla="*/ 96 h 258"/>
                <a:gd name="T8" fmla="*/ 82 w 82"/>
                <a:gd name="T9" fmla="*/ 152 h 258"/>
                <a:gd name="T10" fmla="*/ 82 w 82"/>
                <a:gd name="T11" fmla="*/ 212 h 258"/>
                <a:gd name="T12" fmla="*/ 78 w 82"/>
                <a:gd name="T13" fmla="*/ 258 h 258"/>
                <a:gd name="T14" fmla="*/ 60 w 82"/>
                <a:gd name="T15" fmla="*/ 186 h 258"/>
                <a:gd name="T16" fmla="*/ 40 w 82"/>
                <a:gd name="T17" fmla="*/ 106 h 258"/>
                <a:gd name="T18" fmla="*/ 18 w 82"/>
                <a:gd name="T19" fmla="*/ 50 h 258"/>
                <a:gd name="T20" fmla="*/ 0 w 82"/>
                <a:gd name="T21" fmla="*/ 22 h 258"/>
                <a:gd name="T22" fmla="*/ 0 w 82"/>
                <a:gd name="T23" fmla="*/ 0 h 258"/>
                <a:gd name="T24" fmla="*/ 0 w 82"/>
                <a:gd name="T25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2" h="258">
                  <a:moveTo>
                    <a:pt x="0" y="0"/>
                  </a:moveTo>
                  <a:lnTo>
                    <a:pt x="32" y="8"/>
                  </a:lnTo>
                  <a:lnTo>
                    <a:pt x="50" y="36"/>
                  </a:lnTo>
                  <a:lnTo>
                    <a:pt x="71" y="96"/>
                  </a:lnTo>
                  <a:lnTo>
                    <a:pt x="82" y="152"/>
                  </a:lnTo>
                  <a:lnTo>
                    <a:pt x="82" y="212"/>
                  </a:lnTo>
                  <a:lnTo>
                    <a:pt x="78" y="258"/>
                  </a:lnTo>
                  <a:lnTo>
                    <a:pt x="60" y="186"/>
                  </a:lnTo>
                  <a:lnTo>
                    <a:pt x="40" y="106"/>
                  </a:lnTo>
                  <a:lnTo>
                    <a:pt x="18" y="50"/>
                  </a:lnTo>
                  <a:lnTo>
                    <a:pt x="0" y="2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2" name="Freeform 102"/>
            <p:cNvSpPr>
              <a:spLocks/>
            </p:cNvSpPr>
            <p:nvPr/>
          </p:nvSpPr>
          <p:spPr bwMode="auto">
            <a:xfrm>
              <a:off x="2987" y="3365"/>
              <a:ext cx="221" cy="90"/>
            </a:xfrm>
            <a:custGeom>
              <a:avLst/>
              <a:gdLst>
                <a:gd name="T0" fmla="*/ 10 w 441"/>
                <a:gd name="T1" fmla="*/ 152 h 180"/>
                <a:gd name="T2" fmla="*/ 56 w 441"/>
                <a:gd name="T3" fmla="*/ 114 h 180"/>
                <a:gd name="T4" fmla="*/ 106 w 441"/>
                <a:gd name="T5" fmla="*/ 66 h 180"/>
                <a:gd name="T6" fmla="*/ 162 w 441"/>
                <a:gd name="T7" fmla="*/ 32 h 180"/>
                <a:gd name="T8" fmla="*/ 208 w 441"/>
                <a:gd name="T9" fmla="*/ 10 h 180"/>
                <a:gd name="T10" fmla="*/ 240 w 441"/>
                <a:gd name="T11" fmla="*/ 0 h 180"/>
                <a:gd name="T12" fmla="*/ 264 w 441"/>
                <a:gd name="T13" fmla="*/ 4 h 180"/>
                <a:gd name="T14" fmla="*/ 272 w 441"/>
                <a:gd name="T15" fmla="*/ 24 h 180"/>
                <a:gd name="T16" fmla="*/ 286 w 441"/>
                <a:gd name="T17" fmla="*/ 38 h 180"/>
                <a:gd name="T18" fmla="*/ 332 w 441"/>
                <a:gd name="T19" fmla="*/ 28 h 180"/>
                <a:gd name="T20" fmla="*/ 384 w 441"/>
                <a:gd name="T21" fmla="*/ 18 h 180"/>
                <a:gd name="T22" fmla="*/ 416 w 441"/>
                <a:gd name="T23" fmla="*/ 14 h 180"/>
                <a:gd name="T24" fmla="*/ 434 w 441"/>
                <a:gd name="T25" fmla="*/ 36 h 180"/>
                <a:gd name="T26" fmla="*/ 441 w 441"/>
                <a:gd name="T27" fmla="*/ 66 h 180"/>
                <a:gd name="T28" fmla="*/ 434 w 441"/>
                <a:gd name="T29" fmla="*/ 96 h 180"/>
                <a:gd name="T30" fmla="*/ 423 w 441"/>
                <a:gd name="T31" fmla="*/ 120 h 180"/>
                <a:gd name="T32" fmla="*/ 402 w 441"/>
                <a:gd name="T33" fmla="*/ 120 h 180"/>
                <a:gd name="T34" fmla="*/ 388 w 441"/>
                <a:gd name="T35" fmla="*/ 98 h 180"/>
                <a:gd name="T36" fmla="*/ 324 w 441"/>
                <a:gd name="T37" fmla="*/ 84 h 180"/>
                <a:gd name="T38" fmla="*/ 236 w 441"/>
                <a:gd name="T39" fmla="*/ 84 h 180"/>
                <a:gd name="T40" fmla="*/ 166 w 441"/>
                <a:gd name="T41" fmla="*/ 98 h 180"/>
                <a:gd name="T42" fmla="*/ 98 w 441"/>
                <a:gd name="T43" fmla="*/ 128 h 180"/>
                <a:gd name="T44" fmla="*/ 42 w 441"/>
                <a:gd name="T45" fmla="*/ 156 h 180"/>
                <a:gd name="T46" fmla="*/ 22 w 441"/>
                <a:gd name="T47" fmla="*/ 180 h 180"/>
                <a:gd name="T48" fmla="*/ 0 w 441"/>
                <a:gd name="T49" fmla="*/ 170 h 180"/>
                <a:gd name="T50" fmla="*/ 10 w 441"/>
                <a:gd name="T51" fmla="*/ 152 h 180"/>
                <a:gd name="T52" fmla="*/ 10 w 441"/>
                <a:gd name="T53" fmla="*/ 15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1" h="180">
                  <a:moveTo>
                    <a:pt x="10" y="152"/>
                  </a:moveTo>
                  <a:lnTo>
                    <a:pt x="56" y="114"/>
                  </a:lnTo>
                  <a:lnTo>
                    <a:pt x="106" y="66"/>
                  </a:lnTo>
                  <a:lnTo>
                    <a:pt x="162" y="32"/>
                  </a:lnTo>
                  <a:lnTo>
                    <a:pt x="208" y="10"/>
                  </a:lnTo>
                  <a:lnTo>
                    <a:pt x="240" y="0"/>
                  </a:lnTo>
                  <a:lnTo>
                    <a:pt x="264" y="4"/>
                  </a:lnTo>
                  <a:lnTo>
                    <a:pt x="272" y="24"/>
                  </a:lnTo>
                  <a:lnTo>
                    <a:pt x="286" y="38"/>
                  </a:lnTo>
                  <a:lnTo>
                    <a:pt x="332" y="28"/>
                  </a:lnTo>
                  <a:lnTo>
                    <a:pt x="384" y="18"/>
                  </a:lnTo>
                  <a:lnTo>
                    <a:pt x="416" y="14"/>
                  </a:lnTo>
                  <a:lnTo>
                    <a:pt x="434" y="36"/>
                  </a:lnTo>
                  <a:lnTo>
                    <a:pt x="441" y="66"/>
                  </a:lnTo>
                  <a:lnTo>
                    <a:pt x="434" y="96"/>
                  </a:lnTo>
                  <a:lnTo>
                    <a:pt x="423" y="120"/>
                  </a:lnTo>
                  <a:lnTo>
                    <a:pt x="402" y="120"/>
                  </a:lnTo>
                  <a:lnTo>
                    <a:pt x="388" y="98"/>
                  </a:lnTo>
                  <a:lnTo>
                    <a:pt x="324" y="84"/>
                  </a:lnTo>
                  <a:lnTo>
                    <a:pt x="236" y="84"/>
                  </a:lnTo>
                  <a:lnTo>
                    <a:pt x="166" y="98"/>
                  </a:lnTo>
                  <a:lnTo>
                    <a:pt x="98" y="128"/>
                  </a:lnTo>
                  <a:lnTo>
                    <a:pt x="42" y="156"/>
                  </a:lnTo>
                  <a:lnTo>
                    <a:pt x="22" y="180"/>
                  </a:lnTo>
                  <a:lnTo>
                    <a:pt x="0" y="170"/>
                  </a:lnTo>
                  <a:lnTo>
                    <a:pt x="10" y="152"/>
                  </a:lnTo>
                  <a:lnTo>
                    <a:pt x="10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3" name="Freeform 103"/>
            <p:cNvSpPr>
              <a:spLocks/>
            </p:cNvSpPr>
            <p:nvPr/>
          </p:nvSpPr>
          <p:spPr bwMode="auto">
            <a:xfrm>
              <a:off x="3345" y="3317"/>
              <a:ext cx="57" cy="149"/>
            </a:xfrm>
            <a:custGeom>
              <a:avLst/>
              <a:gdLst>
                <a:gd name="T0" fmla="*/ 72 w 114"/>
                <a:gd name="T1" fmla="*/ 0 h 298"/>
                <a:gd name="T2" fmla="*/ 82 w 114"/>
                <a:gd name="T3" fmla="*/ 50 h 298"/>
                <a:gd name="T4" fmla="*/ 78 w 114"/>
                <a:gd name="T5" fmla="*/ 96 h 298"/>
                <a:gd name="T6" fmla="*/ 78 w 114"/>
                <a:gd name="T7" fmla="*/ 152 h 298"/>
                <a:gd name="T8" fmla="*/ 72 w 114"/>
                <a:gd name="T9" fmla="*/ 192 h 298"/>
                <a:gd name="T10" fmla="*/ 58 w 114"/>
                <a:gd name="T11" fmla="*/ 234 h 298"/>
                <a:gd name="T12" fmla="*/ 44 w 114"/>
                <a:gd name="T13" fmla="*/ 252 h 298"/>
                <a:gd name="T14" fmla="*/ 4 w 114"/>
                <a:gd name="T15" fmla="*/ 266 h 298"/>
                <a:gd name="T16" fmla="*/ 0 w 114"/>
                <a:gd name="T17" fmla="*/ 298 h 298"/>
                <a:gd name="T18" fmla="*/ 40 w 114"/>
                <a:gd name="T19" fmla="*/ 290 h 298"/>
                <a:gd name="T20" fmla="*/ 60 w 114"/>
                <a:gd name="T21" fmla="*/ 268 h 298"/>
                <a:gd name="T22" fmla="*/ 86 w 114"/>
                <a:gd name="T23" fmla="*/ 240 h 298"/>
                <a:gd name="T24" fmla="*/ 102 w 114"/>
                <a:gd name="T25" fmla="*/ 198 h 298"/>
                <a:gd name="T26" fmla="*/ 114 w 114"/>
                <a:gd name="T27" fmla="*/ 132 h 298"/>
                <a:gd name="T28" fmla="*/ 114 w 114"/>
                <a:gd name="T29" fmla="*/ 68 h 298"/>
                <a:gd name="T30" fmla="*/ 100 w 114"/>
                <a:gd name="T31" fmla="*/ 22 h 298"/>
                <a:gd name="T32" fmla="*/ 92 w 114"/>
                <a:gd name="T33" fmla="*/ 0 h 298"/>
                <a:gd name="T34" fmla="*/ 72 w 114"/>
                <a:gd name="T35" fmla="*/ 0 h 298"/>
                <a:gd name="T36" fmla="*/ 72 w 114"/>
                <a:gd name="T37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298">
                  <a:moveTo>
                    <a:pt x="72" y="0"/>
                  </a:moveTo>
                  <a:lnTo>
                    <a:pt x="82" y="50"/>
                  </a:lnTo>
                  <a:lnTo>
                    <a:pt x="78" y="96"/>
                  </a:lnTo>
                  <a:lnTo>
                    <a:pt x="78" y="152"/>
                  </a:lnTo>
                  <a:lnTo>
                    <a:pt x="72" y="192"/>
                  </a:lnTo>
                  <a:lnTo>
                    <a:pt x="58" y="234"/>
                  </a:lnTo>
                  <a:lnTo>
                    <a:pt x="44" y="252"/>
                  </a:lnTo>
                  <a:lnTo>
                    <a:pt x="4" y="266"/>
                  </a:lnTo>
                  <a:lnTo>
                    <a:pt x="0" y="298"/>
                  </a:lnTo>
                  <a:lnTo>
                    <a:pt x="40" y="290"/>
                  </a:lnTo>
                  <a:lnTo>
                    <a:pt x="60" y="268"/>
                  </a:lnTo>
                  <a:lnTo>
                    <a:pt x="86" y="240"/>
                  </a:lnTo>
                  <a:lnTo>
                    <a:pt x="102" y="198"/>
                  </a:lnTo>
                  <a:lnTo>
                    <a:pt x="114" y="132"/>
                  </a:lnTo>
                  <a:lnTo>
                    <a:pt x="114" y="68"/>
                  </a:lnTo>
                  <a:lnTo>
                    <a:pt x="100" y="22"/>
                  </a:lnTo>
                  <a:lnTo>
                    <a:pt x="92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4" name="Freeform 104"/>
            <p:cNvSpPr>
              <a:spLocks/>
            </p:cNvSpPr>
            <p:nvPr/>
          </p:nvSpPr>
          <p:spPr bwMode="auto">
            <a:xfrm>
              <a:off x="2991" y="3464"/>
              <a:ext cx="168" cy="91"/>
            </a:xfrm>
            <a:custGeom>
              <a:avLst/>
              <a:gdLst>
                <a:gd name="T0" fmla="*/ 0 w 334"/>
                <a:gd name="T1" fmla="*/ 10 h 183"/>
                <a:gd name="T2" fmla="*/ 30 w 334"/>
                <a:gd name="T3" fmla="*/ 42 h 183"/>
                <a:gd name="T4" fmla="*/ 52 w 334"/>
                <a:gd name="T5" fmla="*/ 84 h 183"/>
                <a:gd name="T6" fmla="*/ 74 w 334"/>
                <a:gd name="T7" fmla="*/ 123 h 183"/>
                <a:gd name="T8" fmla="*/ 104 w 334"/>
                <a:gd name="T9" fmla="*/ 154 h 183"/>
                <a:gd name="T10" fmla="*/ 136 w 334"/>
                <a:gd name="T11" fmla="*/ 176 h 183"/>
                <a:gd name="T12" fmla="*/ 168 w 334"/>
                <a:gd name="T13" fmla="*/ 180 h 183"/>
                <a:gd name="T14" fmla="*/ 190 w 334"/>
                <a:gd name="T15" fmla="*/ 172 h 183"/>
                <a:gd name="T16" fmla="*/ 210 w 334"/>
                <a:gd name="T17" fmla="*/ 183 h 183"/>
                <a:gd name="T18" fmla="*/ 236 w 334"/>
                <a:gd name="T19" fmla="*/ 172 h 183"/>
                <a:gd name="T20" fmla="*/ 270 w 334"/>
                <a:gd name="T21" fmla="*/ 152 h 183"/>
                <a:gd name="T22" fmla="*/ 296 w 334"/>
                <a:gd name="T23" fmla="*/ 134 h 183"/>
                <a:gd name="T24" fmla="*/ 324 w 334"/>
                <a:gd name="T25" fmla="*/ 130 h 183"/>
                <a:gd name="T26" fmla="*/ 330 w 334"/>
                <a:gd name="T27" fmla="*/ 98 h 183"/>
                <a:gd name="T28" fmla="*/ 334 w 334"/>
                <a:gd name="T29" fmla="*/ 56 h 183"/>
                <a:gd name="T30" fmla="*/ 330 w 334"/>
                <a:gd name="T31" fmla="*/ 28 h 183"/>
                <a:gd name="T32" fmla="*/ 296 w 334"/>
                <a:gd name="T33" fmla="*/ 78 h 183"/>
                <a:gd name="T34" fmla="*/ 281 w 334"/>
                <a:gd name="T35" fmla="*/ 106 h 183"/>
                <a:gd name="T36" fmla="*/ 260 w 334"/>
                <a:gd name="T37" fmla="*/ 123 h 183"/>
                <a:gd name="T38" fmla="*/ 242 w 334"/>
                <a:gd name="T39" fmla="*/ 84 h 183"/>
                <a:gd name="T40" fmla="*/ 172 w 334"/>
                <a:gd name="T41" fmla="*/ 84 h 183"/>
                <a:gd name="T42" fmla="*/ 154 w 334"/>
                <a:gd name="T43" fmla="*/ 116 h 183"/>
                <a:gd name="T44" fmla="*/ 130 w 334"/>
                <a:gd name="T45" fmla="*/ 108 h 183"/>
                <a:gd name="T46" fmla="*/ 108 w 334"/>
                <a:gd name="T47" fmla="*/ 108 h 183"/>
                <a:gd name="T48" fmla="*/ 66 w 334"/>
                <a:gd name="T49" fmla="*/ 52 h 183"/>
                <a:gd name="T50" fmla="*/ 38 w 334"/>
                <a:gd name="T51" fmla="*/ 4 h 183"/>
                <a:gd name="T52" fmla="*/ 16 w 334"/>
                <a:gd name="T53" fmla="*/ 0 h 183"/>
                <a:gd name="T54" fmla="*/ 0 w 334"/>
                <a:gd name="T55" fmla="*/ 10 h 183"/>
                <a:gd name="T56" fmla="*/ 0 w 334"/>
                <a:gd name="T57" fmla="*/ 10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34" h="183">
                  <a:moveTo>
                    <a:pt x="0" y="10"/>
                  </a:moveTo>
                  <a:lnTo>
                    <a:pt x="30" y="42"/>
                  </a:lnTo>
                  <a:lnTo>
                    <a:pt x="52" y="84"/>
                  </a:lnTo>
                  <a:lnTo>
                    <a:pt x="74" y="123"/>
                  </a:lnTo>
                  <a:lnTo>
                    <a:pt x="104" y="154"/>
                  </a:lnTo>
                  <a:lnTo>
                    <a:pt x="136" y="176"/>
                  </a:lnTo>
                  <a:lnTo>
                    <a:pt x="168" y="180"/>
                  </a:lnTo>
                  <a:lnTo>
                    <a:pt x="190" y="172"/>
                  </a:lnTo>
                  <a:lnTo>
                    <a:pt x="210" y="183"/>
                  </a:lnTo>
                  <a:lnTo>
                    <a:pt x="236" y="172"/>
                  </a:lnTo>
                  <a:lnTo>
                    <a:pt x="270" y="152"/>
                  </a:lnTo>
                  <a:lnTo>
                    <a:pt x="296" y="134"/>
                  </a:lnTo>
                  <a:lnTo>
                    <a:pt x="324" y="130"/>
                  </a:lnTo>
                  <a:lnTo>
                    <a:pt x="330" y="98"/>
                  </a:lnTo>
                  <a:lnTo>
                    <a:pt x="334" y="56"/>
                  </a:lnTo>
                  <a:lnTo>
                    <a:pt x="330" y="28"/>
                  </a:lnTo>
                  <a:lnTo>
                    <a:pt x="296" y="78"/>
                  </a:lnTo>
                  <a:lnTo>
                    <a:pt x="281" y="106"/>
                  </a:lnTo>
                  <a:lnTo>
                    <a:pt x="260" y="123"/>
                  </a:lnTo>
                  <a:lnTo>
                    <a:pt x="242" y="84"/>
                  </a:lnTo>
                  <a:lnTo>
                    <a:pt x="172" y="84"/>
                  </a:lnTo>
                  <a:lnTo>
                    <a:pt x="154" y="116"/>
                  </a:lnTo>
                  <a:lnTo>
                    <a:pt x="130" y="108"/>
                  </a:lnTo>
                  <a:lnTo>
                    <a:pt x="108" y="108"/>
                  </a:lnTo>
                  <a:lnTo>
                    <a:pt x="66" y="52"/>
                  </a:lnTo>
                  <a:lnTo>
                    <a:pt x="38" y="4"/>
                  </a:lnTo>
                  <a:lnTo>
                    <a:pt x="16" y="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5" name="Freeform 105"/>
            <p:cNvSpPr>
              <a:spLocks/>
            </p:cNvSpPr>
            <p:nvPr/>
          </p:nvSpPr>
          <p:spPr bwMode="auto">
            <a:xfrm>
              <a:off x="3085" y="3395"/>
              <a:ext cx="24" cy="67"/>
            </a:xfrm>
            <a:custGeom>
              <a:avLst/>
              <a:gdLst>
                <a:gd name="T0" fmla="*/ 21 w 50"/>
                <a:gd name="T1" fmla="*/ 14 h 134"/>
                <a:gd name="T2" fmla="*/ 24 w 50"/>
                <a:gd name="T3" fmla="*/ 50 h 134"/>
                <a:gd name="T4" fmla="*/ 10 w 50"/>
                <a:gd name="T5" fmla="*/ 84 h 134"/>
                <a:gd name="T6" fmla="*/ 0 w 50"/>
                <a:gd name="T7" fmla="*/ 134 h 134"/>
                <a:gd name="T8" fmla="*/ 36 w 50"/>
                <a:gd name="T9" fmla="*/ 84 h 134"/>
                <a:gd name="T10" fmla="*/ 46 w 50"/>
                <a:gd name="T11" fmla="*/ 42 h 134"/>
                <a:gd name="T12" fmla="*/ 50 w 50"/>
                <a:gd name="T13" fmla="*/ 0 h 134"/>
                <a:gd name="T14" fmla="*/ 21 w 50"/>
                <a:gd name="T15" fmla="*/ 14 h 134"/>
                <a:gd name="T16" fmla="*/ 21 w 50"/>
                <a:gd name="T17" fmla="*/ 1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" h="134">
                  <a:moveTo>
                    <a:pt x="21" y="14"/>
                  </a:moveTo>
                  <a:lnTo>
                    <a:pt x="24" y="50"/>
                  </a:lnTo>
                  <a:lnTo>
                    <a:pt x="10" y="84"/>
                  </a:lnTo>
                  <a:lnTo>
                    <a:pt x="0" y="134"/>
                  </a:lnTo>
                  <a:lnTo>
                    <a:pt x="36" y="84"/>
                  </a:lnTo>
                  <a:lnTo>
                    <a:pt x="46" y="42"/>
                  </a:lnTo>
                  <a:lnTo>
                    <a:pt x="50" y="0"/>
                  </a:lnTo>
                  <a:lnTo>
                    <a:pt x="21" y="14"/>
                  </a:lnTo>
                  <a:lnTo>
                    <a:pt x="21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6" name="Freeform 106"/>
            <p:cNvSpPr>
              <a:spLocks/>
            </p:cNvSpPr>
            <p:nvPr/>
          </p:nvSpPr>
          <p:spPr bwMode="auto">
            <a:xfrm>
              <a:off x="3115" y="3395"/>
              <a:ext cx="35" cy="69"/>
            </a:xfrm>
            <a:custGeom>
              <a:avLst/>
              <a:gdLst>
                <a:gd name="T0" fmla="*/ 0 w 70"/>
                <a:gd name="T1" fmla="*/ 28 h 138"/>
                <a:gd name="T2" fmla="*/ 21 w 70"/>
                <a:gd name="T3" fmla="*/ 36 h 138"/>
                <a:gd name="T4" fmla="*/ 35 w 70"/>
                <a:gd name="T5" fmla="*/ 56 h 138"/>
                <a:gd name="T6" fmla="*/ 21 w 70"/>
                <a:gd name="T7" fmla="*/ 88 h 138"/>
                <a:gd name="T8" fmla="*/ 4 w 70"/>
                <a:gd name="T9" fmla="*/ 138 h 138"/>
                <a:gd name="T10" fmla="*/ 21 w 70"/>
                <a:gd name="T11" fmla="*/ 110 h 138"/>
                <a:gd name="T12" fmla="*/ 50 w 70"/>
                <a:gd name="T13" fmla="*/ 68 h 138"/>
                <a:gd name="T14" fmla="*/ 64 w 70"/>
                <a:gd name="T15" fmla="*/ 36 h 138"/>
                <a:gd name="T16" fmla="*/ 70 w 70"/>
                <a:gd name="T17" fmla="*/ 0 h 138"/>
                <a:gd name="T18" fmla="*/ 0 w 70"/>
                <a:gd name="T19" fmla="*/ 28 h 138"/>
                <a:gd name="T20" fmla="*/ 0 w 70"/>
                <a:gd name="T21" fmla="*/ 2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138">
                  <a:moveTo>
                    <a:pt x="0" y="28"/>
                  </a:moveTo>
                  <a:lnTo>
                    <a:pt x="21" y="36"/>
                  </a:lnTo>
                  <a:lnTo>
                    <a:pt x="35" y="56"/>
                  </a:lnTo>
                  <a:lnTo>
                    <a:pt x="21" y="88"/>
                  </a:lnTo>
                  <a:lnTo>
                    <a:pt x="4" y="138"/>
                  </a:lnTo>
                  <a:lnTo>
                    <a:pt x="21" y="110"/>
                  </a:lnTo>
                  <a:lnTo>
                    <a:pt x="50" y="68"/>
                  </a:lnTo>
                  <a:lnTo>
                    <a:pt x="64" y="36"/>
                  </a:lnTo>
                  <a:lnTo>
                    <a:pt x="70" y="0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7" name="Freeform 107"/>
            <p:cNvSpPr>
              <a:spLocks/>
            </p:cNvSpPr>
            <p:nvPr/>
          </p:nvSpPr>
          <p:spPr bwMode="auto">
            <a:xfrm>
              <a:off x="3010" y="3418"/>
              <a:ext cx="173" cy="93"/>
            </a:xfrm>
            <a:custGeom>
              <a:avLst/>
              <a:gdLst>
                <a:gd name="T0" fmla="*/ 0 w 345"/>
                <a:gd name="T1" fmla="*/ 112 h 186"/>
                <a:gd name="T2" fmla="*/ 24 w 345"/>
                <a:gd name="T3" fmla="*/ 156 h 186"/>
                <a:gd name="T4" fmla="*/ 56 w 345"/>
                <a:gd name="T5" fmla="*/ 172 h 186"/>
                <a:gd name="T6" fmla="*/ 98 w 345"/>
                <a:gd name="T7" fmla="*/ 184 h 186"/>
                <a:gd name="T8" fmla="*/ 144 w 345"/>
                <a:gd name="T9" fmla="*/ 186 h 186"/>
                <a:gd name="T10" fmla="*/ 190 w 345"/>
                <a:gd name="T11" fmla="*/ 186 h 186"/>
                <a:gd name="T12" fmla="*/ 232 w 345"/>
                <a:gd name="T13" fmla="*/ 180 h 186"/>
                <a:gd name="T14" fmla="*/ 258 w 345"/>
                <a:gd name="T15" fmla="*/ 166 h 186"/>
                <a:gd name="T16" fmla="*/ 278 w 345"/>
                <a:gd name="T17" fmla="*/ 148 h 186"/>
                <a:gd name="T18" fmla="*/ 303 w 345"/>
                <a:gd name="T19" fmla="*/ 102 h 186"/>
                <a:gd name="T20" fmla="*/ 321 w 345"/>
                <a:gd name="T21" fmla="*/ 52 h 186"/>
                <a:gd name="T22" fmla="*/ 345 w 345"/>
                <a:gd name="T23" fmla="*/ 22 h 186"/>
                <a:gd name="T24" fmla="*/ 335 w 345"/>
                <a:gd name="T25" fmla="*/ 0 h 186"/>
                <a:gd name="T26" fmla="*/ 314 w 345"/>
                <a:gd name="T27" fmla="*/ 10 h 186"/>
                <a:gd name="T28" fmla="*/ 296 w 345"/>
                <a:gd name="T29" fmla="*/ 42 h 186"/>
                <a:gd name="T30" fmla="*/ 282 w 345"/>
                <a:gd name="T31" fmla="*/ 80 h 186"/>
                <a:gd name="T32" fmla="*/ 254 w 345"/>
                <a:gd name="T33" fmla="*/ 120 h 186"/>
                <a:gd name="T34" fmla="*/ 232 w 345"/>
                <a:gd name="T35" fmla="*/ 110 h 186"/>
                <a:gd name="T36" fmla="*/ 212 w 345"/>
                <a:gd name="T37" fmla="*/ 120 h 186"/>
                <a:gd name="T38" fmla="*/ 222 w 345"/>
                <a:gd name="T39" fmla="*/ 148 h 186"/>
                <a:gd name="T40" fmla="*/ 184 w 345"/>
                <a:gd name="T41" fmla="*/ 152 h 186"/>
                <a:gd name="T42" fmla="*/ 180 w 345"/>
                <a:gd name="T43" fmla="*/ 126 h 186"/>
                <a:gd name="T44" fmla="*/ 176 w 345"/>
                <a:gd name="T45" fmla="*/ 106 h 186"/>
                <a:gd name="T46" fmla="*/ 152 w 345"/>
                <a:gd name="T47" fmla="*/ 102 h 186"/>
                <a:gd name="T48" fmla="*/ 158 w 345"/>
                <a:gd name="T49" fmla="*/ 126 h 186"/>
                <a:gd name="T50" fmla="*/ 154 w 345"/>
                <a:gd name="T51" fmla="*/ 148 h 186"/>
                <a:gd name="T52" fmla="*/ 138 w 345"/>
                <a:gd name="T53" fmla="*/ 152 h 186"/>
                <a:gd name="T54" fmla="*/ 110 w 345"/>
                <a:gd name="T55" fmla="*/ 148 h 186"/>
                <a:gd name="T56" fmla="*/ 110 w 345"/>
                <a:gd name="T57" fmla="*/ 124 h 186"/>
                <a:gd name="T58" fmla="*/ 96 w 345"/>
                <a:gd name="T59" fmla="*/ 98 h 186"/>
                <a:gd name="T60" fmla="*/ 78 w 345"/>
                <a:gd name="T61" fmla="*/ 102 h 186"/>
                <a:gd name="T62" fmla="*/ 80 w 345"/>
                <a:gd name="T63" fmla="*/ 126 h 186"/>
                <a:gd name="T64" fmla="*/ 78 w 345"/>
                <a:gd name="T65" fmla="*/ 148 h 186"/>
                <a:gd name="T66" fmla="*/ 52 w 345"/>
                <a:gd name="T67" fmla="*/ 134 h 186"/>
                <a:gd name="T68" fmla="*/ 24 w 345"/>
                <a:gd name="T69" fmla="*/ 120 h 186"/>
                <a:gd name="T70" fmla="*/ 4 w 345"/>
                <a:gd name="T71" fmla="*/ 92 h 186"/>
                <a:gd name="T72" fmla="*/ 0 w 345"/>
                <a:gd name="T73" fmla="*/ 112 h 186"/>
                <a:gd name="T74" fmla="*/ 0 w 345"/>
                <a:gd name="T75" fmla="*/ 11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5" h="186">
                  <a:moveTo>
                    <a:pt x="0" y="112"/>
                  </a:moveTo>
                  <a:lnTo>
                    <a:pt x="24" y="156"/>
                  </a:lnTo>
                  <a:lnTo>
                    <a:pt x="56" y="172"/>
                  </a:lnTo>
                  <a:lnTo>
                    <a:pt x="98" y="184"/>
                  </a:lnTo>
                  <a:lnTo>
                    <a:pt x="144" y="186"/>
                  </a:lnTo>
                  <a:lnTo>
                    <a:pt x="190" y="186"/>
                  </a:lnTo>
                  <a:lnTo>
                    <a:pt x="232" y="180"/>
                  </a:lnTo>
                  <a:lnTo>
                    <a:pt x="258" y="166"/>
                  </a:lnTo>
                  <a:lnTo>
                    <a:pt x="278" y="148"/>
                  </a:lnTo>
                  <a:lnTo>
                    <a:pt x="303" y="102"/>
                  </a:lnTo>
                  <a:lnTo>
                    <a:pt x="321" y="52"/>
                  </a:lnTo>
                  <a:lnTo>
                    <a:pt x="345" y="22"/>
                  </a:lnTo>
                  <a:lnTo>
                    <a:pt x="335" y="0"/>
                  </a:lnTo>
                  <a:lnTo>
                    <a:pt x="314" y="10"/>
                  </a:lnTo>
                  <a:lnTo>
                    <a:pt x="296" y="42"/>
                  </a:lnTo>
                  <a:lnTo>
                    <a:pt x="282" y="80"/>
                  </a:lnTo>
                  <a:lnTo>
                    <a:pt x="254" y="120"/>
                  </a:lnTo>
                  <a:lnTo>
                    <a:pt x="232" y="110"/>
                  </a:lnTo>
                  <a:lnTo>
                    <a:pt x="212" y="120"/>
                  </a:lnTo>
                  <a:lnTo>
                    <a:pt x="222" y="148"/>
                  </a:lnTo>
                  <a:lnTo>
                    <a:pt x="184" y="152"/>
                  </a:lnTo>
                  <a:lnTo>
                    <a:pt x="180" y="126"/>
                  </a:lnTo>
                  <a:lnTo>
                    <a:pt x="176" y="106"/>
                  </a:lnTo>
                  <a:lnTo>
                    <a:pt x="152" y="102"/>
                  </a:lnTo>
                  <a:lnTo>
                    <a:pt x="158" y="126"/>
                  </a:lnTo>
                  <a:lnTo>
                    <a:pt x="154" y="148"/>
                  </a:lnTo>
                  <a:lnTo>
                    <a:pt x="138" y="152"/>
                  </a:lnTo>
                  <a:lnTo>
                    <a:pt x="110" y="148"/>
                  </a:lnTo>
                  <a:lnTo>
                    <a:pt x="110" y="124"/>
                  </a:lnTo>
                  <a:lnTo>
                    <a:pt x="96" y="98"/>
                  </a:lnTo>
                  <a:lnTo>
                    <a:pt x="78" y="102"/>
                  </a:lnTo>
                  <a:lnTo>
                    <a:pt x="80" y="126"/>
                  </a:lnTo>
                  <a:lnTo>
                    <a:pt x="78" y="148"/>
                  </a:lnTo>
                  <a:lnTo>
                    <a:pt x="52" y="134"/>
                  </a:lnTo>
                  <a:lnTo>
                    <a:pt x="24" y="120"/>
                  </a:lnTo>
                  <a:lnTo>
                    <a:pt x="4" y="92"/>
                  </a:lnTo>
                  <a:lnTo>
                    <a:pt x="0" y="112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8" name="Freeform 108"/>
            <p:cNvSpPr>
              <a:spLocks/>
            </p:cNvSpPr>
            <p:nvPr/>
          </p:nvSpPr>
          <p:spPr bwMode="auto">
            <a:xfrm>
              <a:off x="2566" y="3302"/>
              <a:ext cx="71" cy="70"/>
            </a:xfrm>
            <a:custGeom>
              <a:avLst/>
              <a:gdLst>
                <a:gd name="T0" fmla="*/ 36 w 142"/>
                <a:gd name="T1" fmla="*/ 6 h 140"/>
                <a:gd name="T2" fmla="*/ 11 w 142"/>
                <a:gd name="T3" fmla="*/ 48 h 140"/>
                <a:gd name="T4" fmla="*/ 0 w 142"/>
                <a:gd name="T5" fmla="*/ 80 h 140"/>
                <a:gd name="T6" fmla="*/ 11 w 142"/>
                <a:gd name="T7" fmla="*/ 116 h 140"/>
                <a:gd name="T8" fmla="*/ 43 w 142"/>
                <a:gd name="T9" fmla="*/ 140 h 140"/>
                <a:gd name="T10" fmla="*/ 85 w 142"/>
                <a:gd name="T11" fmla="*/ 130 h 140"/>
                <a:gd name="T12" fmla="*/ 120 w 142"/>
                <a:gd name="T13" fmla="*/ 104 h 140"/>
                <a:gd name="T14" fmla="*/ 142 w 142"/>
                <a:gd name="T15" fmla="*/ 80 h 140"/>
                <a:gd name="T16" fmla="*/ 138 w 142"/>
                <a:gd name="T17" fmla="*/ 52 h 140"/>
                <a:gd name="T18" fmla="*/ 110 w 142"/>
                <a:gd name="T19" fmla="*/ 42 h 140"/>
                <a:gd name="T20" fmla="*/ 99 w 142"/>
                <a:gd name="T21" fmla="*/ 62 h 140"/>
                <a:gd name="T22" fmla="*/ 85 w 142"/>
                <a:gd name="T23" fmla="*/ 90 h 140"/>
                <a:gd name="T24" fmla="*/ 57 w 142"/>
                <a:gd name="T25" fmla="*/ 98 h 140"/>
                <a:gd name="T26" fmla="*/ 32 w 142"/>
                <a:gd name="T27" fmla="*/ 88 h 140"/>
                <a:gd name="T28" fmla="*/ 53 w 142"/>
                <a:gd name="T29" fmla="*/ 58 h 140"/>
                <a:gd name="T30" fmla="*/ 60 w 142"/>
                <a:gd name="T31" fmla="*/ 42 h 140"/>
                <a:gd name="T32" fmla="*/ 92 w 142"/>
                <a:gd name="T33" fmla="*/ 38 h 140"/>
                <a:gd name="T34" fmla="*/ 82 w 142"/>
                <a:gd name="T35" fmla="*/ 6 h 140"/>
                <a:gd name="T36" fmla="*/ 64 w 142"/>
                <a:gd name="T37" fmla="*/ 0 h 140"/>
                <a:gd name="T38" fmla="*/ 36 w 142"/>
                <a:gd name="T39" fmla="*/ 6 h 140"/>
                <a:gd name="T40" fmla="*/ 36 w 142"/>
                <a:gd name="T41" fmla="*/ 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2" h="140">
                  <a:moveTo>
                    <a:pt x="36" y="6"/>
                  </a:moveTo>
                  <a:lnTo>
                    <a:pt x="11" y="48"/>
                  </a:lnTo>
                  <a:lnTo>
                    <a:pt x="0" y="80"/>
                  </a:lnTo>
                  <a:lnTo>
                    <a:pt x="11" y="116"/>
                  </a:lnTo>
                  <a:lnTo>
                    <a:pt x="43" y="140"/>
                  </a:lnTo>
                  <a:lnTo>
                    <a:pt x="85" y="130"/>
                  </a:lnTo>
                  <a:lnTo>
                    <a:pt x="120" y="104"/>
                  </a:lnTo>
                  <a:lnTo>
                    <a:pt x="142" y="80"/>
                  </a:lnTo>
                  <a:lnTo>
                    <a:pt x="138" y="52"/>
                  </a:lnTo>
                  <a:lnTo>
                    <a:pt x="110" y="42"/>
                  </a:lnTo>
                  <a:lnTo>
                    <a:pt x="99" y="62"/>
                  </a:lnTo>
                  <a:lnTo>
                    <a:pt x="85" y="90"/>
                  </a:lnTo>
                  <a:lnTo>
                    <a:pt x="57" y="98"/>
                  </a:lnTo>
                  <a:lnTo>
                    <a:pt x="32" y="88"/>
                  </a:lnTo>
                  <a:lnTo>
                    <a:pt x="53" y="58"/>
                  </a:lnTo>
                  <a:lnTo>
                    <a:pt x="60" y="42"/>
                  </a:lnTo>
                  <a:lnTo>
                    <a:pt x="92" y="38"/>
                  </a:lnTo>
                  <a:lnTo>
                    <a:pt x="82" y="6"/>
                  </a:lnTo>
                  <a:lnTo>
                    <a:pt x="64" y="0"/>
                  </a:lnTo>
                  <a:lnTo>
                    <a:pt x="36" y="6"/>
                  </a:lnTo>
                  <a:lnTo>
                    <a:pt x="3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29" name="Freeform 109"/>
            <p:cNvSpPr>
              <a:spLocks/>
            </p:cNvSpPr>
            <p:nvPr/>
          </p:nvSpPr>
          <p:spPr bwMode="auto">
            <a:xfrm>
              <a:off x="2639" y="3220"/>
              <a:ext cx="114" cy="124"/>
            </a:xfrm>
            <a:custGeom>
              <a:avLst/>
              <a:gdLst>
                <a:gd name="T0" fmla="*/ 179 w 229"/>
                <a:gd name="T1" fmla="*/ 32 h 248"/>
                <a:gd name="T2" fmla="*/ 133 w 229"/>
                <a:gd name="T3" fmla="*/ 22 h 248"/>
                <a:gd name="T4" fmla="*/ 85 w 229"/>
                <a:gd name="T5" fmla="*/ 8 h 248"/>
                <a:gd name="T6" fmla="*/ 57 w 229"/>
                <a:gd name="T7" fmla="*/ 0 h 248"/>
                <a:gd name="T8" fmla="*/ 39 w 229"/>
                <a:gd name="T9" fmla="*/ 22 h 248"/>
                <a:gd name="T10" fmla="*/ 25 w 229"/>
                <a:gd name="T11" fmla="*/ 82 h 248"/>
                <a:gd name="T12" fmla="*/ 11 w 229"/>
                <a:gd name="T13" fmla="*/ 134 h 248"/>
                <a:gd name="T14" fmla="*/ 0 w 229"/>
                <a:gd name="T15" fmla="*/ 180 h 248"/>
                <a:gd name="T16" fmla="*/ 25 w 229"/>
                <a:gd name="T17" fmla="*/ 206 h 248"/>
                <a:gd name="T18" fmla="*/ 59 w 229"/>
                <a:gd name="T19" fmla="*/ 206 h 248"/>
                <a:gd name="T20" fmla="*/ 103 w 229"/>
                <a:gd name="T21" fmla="*/ 230 h 248"/>
                <a:gd name="T22" fmla="*/ 145 w 229"/>
                <a:gd name="T23" fmla="*/ 248 h 248"/>
                <a:gd name="T24" fmla="*/ 173 w 229"/>
                <a:gd name="T25" fmla="*/ 230 h 248"/>
                <a:gd name="T26" fmla="*/ 183 w 229"/>
                <a:gd name="T27" fmla="*/ 180 h 248"/>
                <a:gd name="T28" fmla="*/ 133 w 229"/>
                <a:gd name="T29" fmla="*/ 208 h 248"/>
                <a:gd name="T30" fmla="*/ 99 w 229"/>
                <a:gd name="T31" fmla="*/ 184 h 248"/>
                <a:gd name="T32" fmla="*/ 133 w 229"/>
                <a:gd name="T33" fmla="*/ 170 h 248"/>
                <a:gd name="T34" fmla="*/ 165 w 229"/>
                <a:gd name="T35" fmla="*/ 164 h 248"/>
                <a:gd name="T36" fmla="*/ 197 w 229"/>
                <a:gd name="T37" fmla="*/ 164 h 248"/>
                <a:gd name="T38" fmla="*/ 225 w 229"/>
                <a:gd name="T39" fmla="*/ 184 h 248"/>
                <a:gd name="T40" fmla="*/ 229 w 229"/>
                <a:gd name="T41" fmla="*/ 156 h 248"/>
                <a:gd name="T42" fmla="*/ 201 w 229"/>
                <a:gd name="T43" fmla="*/ 138 h 248"/>
                <a:gd name="T44" fmla="*/ 159 w 229"/>
                <a:gd name="T45" fmla="*/ 132 h 248"/>
                <a:gd name="T46" fmla="*/ 99 w 229"/>
                <a:gd name="T47" fmla="*/ 138 h 248"/>
                <a:gd name="T48" fmla="*/ 71 w 229"/>
                <a:gd name="T49" fmla="*/ 138 h 248"/>
                <a:gd name="T50" fmla="*/ 77 w 229"/>
                <a:gd name="T51" fmla="*/ 82 h 248"/>
                <a:gd name="T52" fmla="*/ 85 w 229"/>
                <a:gd name="T53" fmla="*/ 44 h 248"/>
                <a:gd name="T54" fmla="*/ 123 w 229"/>
                <a:gd name="T55" fmla="*/ 46 h 248"/>
                <a:gd name="T56" fmla="*/ 165 w 229"/>
                <a:gd name="T57" fmla="*/ 60 h 248"/>
                <a:gd name="T58" fmla="*/ 205 w 229"/>
                <a:gd name="T59" fmla="*/ 64 h 248"/>
                <a:gd name="T60" fmla="*/ 179 w 229"/>
                <a:gd name="T61" fmla="*/ 32 h 248"/>
                <a:gd name="T62" fmla="*/ 179 w 229"/>
                <a:gd name="T63" fmla="*/ 3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29" h="248">
                  <a:moveTo>
                    <a:pt x="179" y="32"/>
                  </a:moveTo>
                  <a:lnTo>
                    <a:pt x="133" y="22"/>
                  </a:lnTo>
                  <a:lnTo>
                    <a:pt x="85" y="8"/>
                  </a:lnTo>
                  <a:lnTo>
                    <a:pt x="57" y="0"/>
                  </a:lnTo>
                  <a:lnTo>
                    <a:pt x="39" y="22"/>
                  </a:lnTo>
                  <a:lnTo>
                    <a:pt x="25" y="82"/>
                  </a:lnTo>
                  <a:lnTo>
                    <a:pt x="11" y="134"/>
                  </a:lnTo>
                  <a:lnTo>
                    <a:pt x="0" y="180"/>
                  </a:lnTo>
                  <a:lnTo>
                    <a:pt x="25" y="206"/>
                  </a:lnTo>
                  <a:lnTo>
                    <a:pt x="59" y="206"/>
                  </a:lnTo>
                  <a:lnTo>
                    <a:pt x="103" y="230"/>
                  </a:lnTo>
                  <a:lnTo>
                    <a:pt x="145" y="248"/>
                  </a:lnTo>
                  <a:lnTo>
                    <a:pt x="173" y="230"/>
                  </a:lnTo>
                  <a:lnTo>
                    <a:pt x="183" y="180"/>
                  </a:lnTo>
                  <a:lnTo>
                    <a:pt x="133" y="208"/>
                  </a:lnTo>
                  <a:lnTo>
                    <a:pt x="99" y="184"/>
                  </a:lnTo>
                  <a:lnTo>
                    <a:pt x="133" y="170"/>
                  </a:lnTo>
                  <a:lnTo>
                    <a:pt x="165" y="164"/>
                  </a:lnTo>
                  <a:lnTo>
                    <a:pt x="197" y="164"/>
                  </a:lnTo>
                  <a:lnTo>
                    <a:pt x="225" y="184"/>
                  </a:lnTo>
                  <a:lnTo>
                    <a:pt x="229" y="156"/>
                  </a:lnTo>
                  <a:lnTo>
                    <a:pt x="201" y="138"/>
                  </a:lnTo>
                  <a:lnTo>
                    <a:pt x="159" y="132"/>
                  </a:lnTo>
                  <a:lnTo>
                    <a:pt x="99" y="138"/>
                  </a:lnTo>
                  <a:lnTo>
                    <a:pt x="71" y="138"/>
                  </a:lnTo>
                  <a:lnTo>
                    <a:pt x="77" y="82"/>
                  </a:lnTo>
                  <a:lnTo>
                    <a:pt x="85" y="44"/>
                  </a:lnTo>
                  <a:lnTo>
                    <a:pt x="123" y="46"/>
                  </a:lnTo>
                  <a:lnTo>
                    <a:pt x="165" y="60"/>
                  </a:lnTo>
                  <a:lnTo>
                    <a:pt x="205" y="64"/>
                  </a:lnTo>
                  <a:lnTo>
                    <a:pt x="179" y="32"/>
                  </a:lnTo>
                  <a:lnTo>
                    <a:pt x="179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0" name="Freeform 110"/>
            <p:cNvSpPr>
              <a:spLocks/>
            </p:cNvSpPr>
            <p:nvPr/>
          </p:nvSpPr>
          <p:spPr bwMode="auto">
            <a:xfrm>
              <a:off x="2616" y="3296"/>
              <a:ext cx="139" cy="244"/>
            </a:xfrm>
            <a:custGeom>
              <a:avLst/>
              <a:gdLst>
                <a:gd name="T0" fmla="*/ 243 w 279"/>
                <a:gd name="T1" fmla="*/ 0 h 488"/>
                <a:gd name="T2" fmla="*/ 253 w 279"/>
                <a:gd name="T3" fmla="*/ 54 h 488"/>
                <a:gd name="T4" fmla="*/ 225 w 279"/>
                <a:gd name="T5" fmla="*/ 102 h 488"/>
                <a:gd name="T6" fmla="*/ 187 w 279"/>
                <a:gd name="T7" fmla="*/ 162 h 488"/>
                <a:gd name="T8" fmla="*/ 137 w 279"/>
                <a:gd name="T9" fmla="*/ 212 h 488"/>
                <a:gd name="T10" fmla="*/ 85 w 279"/>
                <a:gd name="T11" fmla="*/ 254 h 488"/>
                <a:gd name="T12" fmla="*/ 43 w 279"/>
                <a:gd name="T13" fmla="*/ 304 h 488"/>
                <a:gd name="T14" fmla="*/ 11 w 279"/>
                <a:gd name="T15" fmla="*/ 360 h 488"/>
                <a:gd name="T16" fmla="*/ 0 w 279"/>
                <a:gd name="T17" fmla="*/ 410 h 488"/>
                <a:gd name="T18" fmla="*/ 3 w 279"/>
                <a:gd name="T19" fmla="*/ 444 h 488"/>
                <a:gd name="T20" fmla="*/ 29 w 279"/>
                <a:gd name="T21" fmla="*/ 488 h 488"/>
                <a:gd name="T22" fmla="*/ 32 w 279"/>
                <a:gd name="T23" fmla="*/ 434 h 488"/>
                <a:gd name="T24" fmla="*/ 61 w 279"/>
                <a:gd name="T25" fmla="*/ 368 h 488"/>
                <a:gd name="T26" fmla="*/ 95 w 279"/>
                <a:gd name="T27" fmla="*/ 310 h 488"/>
                <a:gd name="T28" fmla="*/ 135 w 279"/>
                <a:gd name="T29" fmla="*/ 262 h 488"/>
                <a:gd name="T30" fmla="*/ 183 w 279"/>
                <a:gd name="T31" fmla="*/ 208 h 488"/>
                <a:gd name="T32" fmla="*/ 223 w 279"/>
                <a:gd name="T33" fmla="*/ 146 h 488"/>
                <a:gd name="T34" fmla="*/ 265 w 279"/>
                <a:gd name="T35" fmla="*/ 92 h 488"/>
                <a:gd name="T36" fmla="*/ 279 w 279"/>
                <a:gd name="T37" fmla="*/ 26 h 488"/>
                <a:gd name="T38" fmla="*/ 243 w 279"/>
                <a:gd name="T39" fmla="*/ 0 h 488"/>
                <a:gd name="T40" fmla="*/ 243 w 279"/>
                <a:gd name="T41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79" h="488">
                  <a:moveTo>
                    <a:pt x="243" y="0"/>
                  </a:moveTo>
                  <a:lnTo>
                    <a:pt x="253" y="54"/>
                  </a:lnTo>
                  <a:lnTo>
                    <a:pt x="225" y="102"/>
                  </a:lnTo>
                  <a:lnTo>
                    <a:pt x="187" y="162"/>
                  </a:lnTo>
                  <a:lnTo>
                    <a:pt x="137" y="212"/>
                  </a:lnTo>
                  <a:lnTo>
                    <a:pt x="85" y="254"/>
                  </a:lnTo>
                  <a:lnTo>
                    <a:pt x="43" y="304"/>
                  </a:lnTo>
                  <a:lnTo>
                    <a:pt x="11" y="360"/>
                  </a:lnTo>
                  <a:lnTo>
                    <a:pt x="0" y="410"/>
                  </a:lnTo>
                  <a:lnTo>
                    <a:pt x="3" y="444"/>
                  </a:lnTo>
                  <a:lnTo>
                    <a:pt x="29" y="488"/>
                  </a:lnTo>
                  <a:lnTo>
                    <a:pt x="32" y="434"/>
                  </a:lnTo>
                  <a:lnTo>
                    <a:pt x="61" y="368"/>
                  </a:lnTo>
                  <a:lnTo>
                    <a:pt x="95" y="310"/>
                  </a:lnTo>
                  <a:lnTo>
                    <a:pt x="135" y="262"/>
                  </a:lnTo>
                  <a:lnTo>
                    <a:pt x="183" y="208"/>
                  </a:lnTo>
                  <a:lnTo>
                    <a:pt x="223" y="146"/>
                  </a:lnTo>
                  <a:lnTo>
                    <a:pt x="265" y="92"/>
                  </a:lnTo>
                  <a:lnTo>
                    <a:pt x="279" y="26"/>
                  </a:lnTo>
                  <a:lnTo>
                    <a:pt x="243" y="0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1" name="Freeform 111"/>
            <p:cNvSpPr>
              <a:spLocks/>
            </p:cNvSpPr>
            <p:nvPr/>
          </p:nvSpPr>
          <p:spPr bwMode="auto">
            <a:xfrm>
              <a:off x="2742" y="3275"/>
              <a:ext cx="25" cy="25"/>
            </a:xfrm>
            <a:custGeom>
              <a:avLst/>
              <a:gdLst>
                <a:gd name="T0" fmla="*/ 22 w 50"/>
                <a:gd name="T1" fmla="*/ 0 h 50"/>
                <a:gd name="T2" fmla="*/ 32 w 50"/>
                <a:gd name="T3" fmla="*/ 24 h 50"/>
                <a:gd name="T4" fmla="*/ 50 w 50"/>
                <a:gd name="T5" fmla="*/ 50 h 50"/>
                <a:gd name="T6" fmla="*/ 14 w 50"/>
                <a:gd name="T7" fmla="*/ 28 h 50"/>
                <a:gd name="T8" fmla="*/ 0 w 50"/>
                <a:gd name="T9" fmla="*/ 8 h 50"/>
                <a:gd name="T10" fmla="*/ 22 w 50"/>
                <a:gd name="T11" fmla="*/ 0 h 50"/>
                <a:gd name="T12" fmla="*/ 22 w 5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50">
                  <a:moveTo>
                    <a:pt x="22" y="0"/>
                  </a:moveTo>
                  <a:lnTo>
                    <a:pt x="32" y="24"/>
                  </a:lnTo>
                  <a:lnTo>
                    <a:pt x="50" y="50"/>
                  </a:lnTo>
                  <a:lnTo>
                    <a:pt x="14" y="28"/>
                  </a:lnTo>
                  <a:lnTo>
                    <a:pt x="0" y="8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2" name="Freeform 112"/>
            <p:cNvSpPr>
              <a:spLocks/>
            </p:cNvSpPr>
            <p:nvPr/>
          </p:nvSpPr>
          <p:spPr bwMode="auto">
            <a:xfrm>
              <a:off x="2623" y="3300"/>
              <a:ext cx="178" cy="284"/>
            </a:xfrm>
            <a:custGeom>
              <a:avLst/>
              <a:gdLst>
                <a:gd name="T0" fmla="*/ 316 w 356"/>
                <a:gd name="T1" fmla="*/ 56 h 568"/>
                <a:gd name="T2" fmla="*/ 330 w 356"/>
                <a:gd name="T3" fmla="*/ 102 h 568"/>
                <a:gd name="T4" fmla="*/ 338 w 356"/>
                <a:gd name="T5" fmla="*/ 152 h 568"/>
                <a:gd name="T6" fmla="*/ 327 w 356"/>
                <a:gd name="T7" fmla="*/ 218 h 568"/>
                <a:gd name="T8" fmla="*/ 312 w 356"/>
                <a:gd name="T9" fmla="*/ 296 h 568"/>
                <a:gd name="T10" fmla="*/ 310 w 356"/>
                <a:gd name="T11" fmla="*/ 374 h 568"/>
                <a:gd name="T12" fmla="*/ 316 w 356"/>
                <a:gd name="T13" fmla="*/ 440 h 568"/>
                <a:gd name="T14" fmla="*/ 334 w 356"/>
                <a:gd name="T15" fmla="*/ 496 h 568"/>
                <a:gd name="T16" fmla="*/ 356 w 356"/>
                <a:gd name="T17" fmla="*/ 550 h 568"/>
                <a:gd name="T18" fmla="*/ 352 w 356"/>
                <a:gd name="T19" fmla="*/ 568 h 568"/>
                <a:gd name="T20" fmla="*/ 324 w 356"/>
                <a:gd name="T21" fmla="*/ 568 h 568"/>
                <a:gd name="T22" fmla="*/ 296 w 356"/>
                <a:gd name="T23" fmla="*/ 546 h 568"/>
                <a:gd name="T24" fmla="*/ 246 w 356"/>
                <a:gd name="T25" fmla="*/ 511 h 568"/>
                <a:gd name="T26" fmla="*/ 190 w 356"/>
                <a:gd name="T27" fmla="*/ 482 h 568"/>
                <a:gd name="T28" fmla="*/ 194 w 356"/>
                <a:gd name="T29" fmla="*/ 408 h 568"/>
                <a:gd name="T30" fmla="*/ 214 w 356"/>
                <a:gd name="T31" fmla="*/ 352 h 568"/>
                <a:gd name="T32" fmla="*/ 246 w 356"/>
                <a:gd name="T33" fmla="*/ 264 h 568"/>
                <a:gd name="T34" fmla="*/ 267 w 356"/>
                <a:gd name="T35" fmla="*/ 218 h 568"/>
                <a:gd name="T36" fmla="*/ 224 w 356"/>
                <a:gd name="T37" fmla="*/ 260 h 568"/>
                <a:gd name="T38" fmla="*/ 196 w 356"/>
                <a:gd name="T39" fmla="*/ 324 h 568"/>
                <a:gd name="T40" fmla="*/ 172 w 356"/>
                <a:gd name="T41" fmla="*/ 378 h 568"/>
                <a:gd name="T42" fmla="*/ 164 w 356"/>
                <a:gd name="T43" fmla="*/ 430 h 568"/>
                <a:gd name="T44" fmla="*/ 164 w 356"/>
                <a:gd name="T45" fmla="*/ 486 h 568"/>
                <a:gd name="T46" fmla="*/ 164 w 356"/>
                <a:gd name="T47" fmla="*/ 536 h 568"/>
                <a:gd name="T48" fmla="*/ 162 w 356"/>
                <a:gd name="T49" fmla="*/ 564 h 568"/>
                <a:gd name="T50" fmla="*/ 130 w 356"/>
                <a:gd name="T51" fmla="*/ 568 h 568"/>
                <a:gd name="T52" fmla="*/ 80 w 356"/>
                <a:gd name="T53" fmla="*/ 522 h 568"/>
                <a:gd name="T54" fmla="*/ 28 w 356"/>
                <a:gd name="T55" fmla="*/ 490 h 568"/>
                <a:gd name="T56" fmla="*/ 0 w 356"/>
                <a:gd name="T57" fmla="*/ 472 h 568"/>
                <a:gd name="T58" fmla="*/ 28 w 356"/>
                <a:gd name="T59" fmla="*/ 454 h 568"/>
                <a:gd name="T60" fmla="*/ 66 w 356"/>
                <a:gd name="T61" fmla="*/ 476 h 568"/>
                <a:gd name="T62" fmla="*/ 108 w 356"/>
                <a:gd name="T63" fmla="*/ 496 h 568"/>
                <a:gd name="T64" fmla="*/ 148 w 356"/>
                <a:gd name="T65" fmla="*/ 532 h 568"/>
                <a:gd name="T66" fmla="*/ 140 w 356"/>
                <a:gd name="T67" fmla="*/ 466 h 568"/>
                <a:gd name="T68" fmla="*/ 136 w 356"/>
                <a:gd name="T69" fmla="*/ 408 h 568"/>
                <a:gd name="T70" fmla="*/ 150 w 356"/>
                <a:gd name="T71" fmla="*/ 356 h 568"/>
                <a:gd name="T72" fmla="*/ 164 w 356"/>
                <a:gd name="T73" fmla="*/ 300 h 568"/>
                <a:gd name="T74" fmla="*/ 186 w 356"/>
                <a:gd name="T75" fmla="*/ 246 h 568"/>
                <a:gd name="T76" fmla="*/ 224 w 356"/>
                <a:gd name="T77" fmla="*/ 194 h 568"/>
                <a:gd name="T78" fmla="*/ 250 w 356"/>
                <a:gd name="T79" fmla="*/ 126 h 568"/>
                <a:gd name="T80" fmla="*/ 270 w 356"/>
                <a:gd name="T81" fmla="*/ 74 h 568"/>
                <a:gd name="T82" fmla="*/ 252 w 356"/>
                <a:gd name="T83" fmla="*/ 0 h 568"/>
                <a:gd name="T84" fmla="*/ 282 w 356"/>
                <a:gd name="T85" fmla="*/ 14 h 568"/>
                <a:gd name="T86" fmla="*/ 298 w 356"/>
                <a:gd name="T87" fmla="*/ 66 h 568"/>
                <a:gd name="T88" fmla="*/ 302 w 356"/>
                <a:gd name="T89" fmla="*/ 126 h 568"/>
                <a:gd name="T90" fmla="*/ 292 w 356"/>
                <a:gd name="T91" fmla="*/ 194 h 568"/>
                <a:gd name="T92" fmla="*/ 278 w 356"/>
                <a:gd name="T93" fmla="*/ 264 h 568"/>
                <a:gd name="T94" fmla="*/ 252 w 356"/>
                <a:gd name="T95" fmla="*/ 334 h 568"/>
                <a:gd name="T96" fmla="*/ 232 w 356"/>
                <a:gd name="T97" fmla="*/ 388 h 568"/>
                <a:gd name="T98" fmla="*/ 228 w 356"/>
                <a:gd name="T99" fmla="*/ 434 h 568"/>
                <a:gd name="T100" fmla="*/ 228 w 356"/>
                <a:gd name="T101" fmla="*/ 468 h 568"/>
                <a:gd name="T102" fmla="*/ 260 w 356"/>
                <a:gd name="T103" fmla="*/ 482 h 568"/>
                <a:gd name="T104" fmla="*/ 312 w 356"/>
                <a:gd name="T105" fmla="*/ 522 h 568"/>
                <a:gd name="T106" fmla="*/ 284 w 356"/>
                <a:gd name="T107" fmla="*/ 466 h 568"/>
                <a:gd name="T108" fmla="*/ 274 w 356"/>
                <a:gd name="T109" fmla="*/ 402 h 568"/>
                <a:gd name="T110" fmla="*/ 282 w 356"/>
                <a:gd name="T111" fmla="*/ 328 h 568"/>
                <a:gd name="T112" fmla="*/ 298 w 356"/>
                <a:gd name="T113" fmla="*/ 258 h 568"/>
                <a:gd name="T114" fmla="*/ 316 w 356"/>
                <a:gd name="T115" fmla="*/ 180 h 568"/>
                <a:gd name="T116" fmla="*/ 320 w 356"/>
                <a:gd name="T117" fmla="*/ 120 h 568"/>
                <a:gd name="T118" fmla="*/ 310 w 356"/>
                <a:gd name="T119" fmla="*/ 80 h 568"/>
                <a:gd name="T120" fmla="*/ 316 w 356"/>
                <a:gd name="T121" fmla="*/ 56 h 568"/>
                <a:gd name="T122" fmla="*/ 316 w 356"/>
                <a:gd name="T123" fmla="*/ 56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6" h="568">
                  <a:moveTo>
                    <a:pt x="316" y="56"/>
                  </a:moveTo>
                  <a:lnTo>
                    <a:pt x="330" y="102"/>
                  </a:lnTo>
                  <a:lnTo>
                    <a:pt x="338" y="152"/>
                  </a:lnTo>
                  <a:lnTo>
                    <a:pt x="327" y="218"/>
                  </a:lnTo>
                  <a:lnTo>
                    <a:pt x="312" y="296"/>
                  </a:lnTo>
                  <a:lnTo>
                    <a:pt x="310" y="374"/>
                  </a:lnTo>
                  <a:lnTo>
                    <a:pt x="316" y="440"/>
                  </a:lnTo>
                  <a:lnTo>
                    <a:pt x="334" y="496"/>
                  </a:lnTo>
                  <a:lnTo>
                    <a:pt x="356" y="550"/>
                  </a:lnTo>
                  <a:lnTo>
                    <a:pt x="352" y="568"/>
                  </a:lnTo>
                  <a:lnTo>
                    <a:pt x="324" y="568"/>
                  </a:lnTo>
                  <a:lnTo>
                    <a:pt x="296" y="546"/>
                  </a:lnTo>
                  <a:lnTo>
                    <a:pt x="246" y="511"/>
                  </a:lnTo>
                  <a:lnTo>
                    <a:pt x="190" y="482"/>
                  </a:lnTo>
                  <a:lnTo>
                    <a:pt x="194" y="408"/>
                  </a:lnTo>
                  <a:lnTo>
                    <a:pt x="214" y="352"/>
                  </a:lnTo>
                  <a:lnTo>
                    <a:pt x="246" y="264"/>
                  </a:lnTo>
                  <a:lnTo>
                    <a:pt x="267" y="218"/>
                  </a:lnTo>
                  <a:lnTo>
                    <a:pt x="224" y="260"/>
                  </a:lnTo>
                  <a:lnTo>
                    <a:pt x="196" y="324"/>
                  </a:lnTo>
                  <a:lnTo>
                    <a:pt x="172" y="378"/>
                  </a:lnTo>
                  <a:lnTo>
                    <a:pt x="164" y="430"/>
                  </a:lnTo>
                  <a:lnTo>
                    <a:pt x="164" y="486"/>
                  </a:lnTo>
                  <a:lnTo>
                    <a:pt x="164" y="536"/>
                  </a:lnTo>
                  <a:lnTo>
                    <a:pt x="162" y="564"/>
                  </a:lnTo>
                  <a:lnTo>
                    <a:pt x="130" y="568"/>
                  </a:lnTo>
                  <a:lnTo>
                    <a:pt x="80" y="522"/>
                  </a:lnTo>
                  <a:lnTo>
                    <a:pt x="28" y="490"/>
                  </a:lnTo>
                  <a:lnTo>
                    <a:pt x="0" y="472"/>
                  </a:lnTo>
                  <a:lnTo>
                    <a:pt x="28" y="454"/>
                  </a:lnTo>
                  <a:lnTo>
                    <a:pt x="66" y="476"/>
                  </a:lnTo>
                  <a:lnTo>
                    <a:pt x="108" y="496"/>
                  </a:lnTo>
                  <a:lnTo>
                    <a:pt x="148" y="532"/>
                  </a:lnTo>
                  <a:lnTo>
                    <a:pt x="140" y="466"/>
                  </a:lnTo>
                  <a:lnTo>
                    <a:pt x="136" y="408"/>
                  </a:lnTo>
                  <a:lnTo>
                    <a:pt x="150" y="356"/>
                  </a:lnTo>
                  <a:lnTo>
                    <a:pt x="164" y="300"/>
                  </a:lnTo>
                  <a:lnTo>
                    <a:pt x="186" y="246"/>
                  </a:lnTo>
                  <a:lnTo>
                    <a:pt x="224" y="194"/>
                  </a:lnTo>
                  <a:lnTo>
                    <a:pt x="250" y="126"/>
                  </a:lnTo>
                  <a:lnTo>
                    <a:pt x="270" y="74"/>
                  </a:lnTo>
                  <a:lnTo>
                    <a:pt x="252" y="0"/>
                  </a:lnTo>
                  <a:lnTo>
                    <a:pt x="282" y="14"/>
                  </a:lnTo>
                  <a:lnTo>
                    <a:pt x="298" y="66"/>
                  </a:lnTo>
                  <a:lnTo>
                    <a:pt x="302" y="126"/>
                  </a:lnTo>
                  <a:lnTo>
                    <a:pt x="292" y="194"/>
                  </a:lnTo>
                  <a:lnTo>
                    <a:pt x="278" y="264"/>
                  </a:lnTo>
                  <a:lnTo>
                    <a:pt x="252" y="334"/>
                  </a:lnTo>
                  <a:lnTo>
                    <a:pt x="232" y="388"/>
                  </a:lnTo>
                  <a:lnTo>
                    <a:pt x="228" y="434"/>
                  </a:lnTo>
                  <a:lnTo>
                    <a:pt x="228" y="468"/>
                  </a:lnTo>
                  <a:lnTo>
                    <a:pt x="260" y="482"/>
                  </a:lnTo>
                  <a:lnTo>
                    <a:pt x="312" y="522"/>
                  </a:lnTo>
                  <a:lnTo>
                    <a:pt x="284" y="466"/>
                  </a:lnTo>
                  <a:lnTo>
                    <a:pt x="274" y="402"/>
                  </a:lnTo>
                  <a:lnTo>
                    <a:pt x="282" y="328"/>
                  </a:lnTo>
                  <a:lnTo>
                    <a:pt x="298" y="258"/>
                  </a:lnTo>
                  <a:lnTo>
                    <a:pt x="316" y="180"/>
                  </a:lnTo>
                  <a:lnTo>
                    <a:pt x="320" y="120"/>
                  </a:lnTo>
                  <a:lnTo>
                    <a:pt x="310" y="80"/>
                  </a:lnTo>
                  <a:lnTo>
                    <a:pt x="316" y="56"/>
                  </a:lnTo>
                  <a:lnTo>
                    <a:pt x="31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3" name="Freeform 113"/>
            <p:cNvSpPr>
              <a:spLocks/>
            </p:cNvSpPr>
            <p:nvPr/>
          </p:nvSpPr>
          <p:spPr bwMode="auto">
            <a:xfrm>
              <a:off x="3049" y="3414"/>
              <a:ext cx="22" cy="41"/>
            </a:xfrm>
            <a:custGeom>
              <a:avLst/>
              <a:gdLst>
                <a:gd name="T0" fmla="*/ 18 w 42"/>
                <a:gd name="T1" fmla="*/ 0 h 82"/>
                <a:gd name="T2" fmla="*/ 14 w 42"/>
                <a:gd name="T3" fmla="*/ 44 h 82"/>
                <a:gd name="T4" fmla="*/ 0 w 42"/>
                <a:gd name="T5" fmla="*/ 82 h 82"/>
                <a:gd name="T6" fmla="*/ 14 w 42"/>
                <a:gd name="T7" fmla="*/ 82 h 82"/>
                <a:gd name="T8" fmla="*/ 32 w 42"/>
                <a:gd name="T9" fmla="*/ 46 h 82"/>
                <a:gd name="T10" fmla="*/ 42 w 42"/>
                <a:gd name="T11" fmla="*/ 16 h 82"/>
                <a:gd name="T12" fmla="*/ 18 w 42"/>
                <a:gd name="T13" fmla="*/ 0 h 82"/>
                <a:gd name="T14" fmla="*/ 18 w 42"/>
                <a:gd name="T1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" h="82">
                  <a:moveTo>
                    <a:pt x="18" y="0"/>
                  </a:moveTo>
                  <a:lnTo>
                    <a:pt x="14" y="44"/>
                  </a:lnTo>
                  <a:lnTo>
                    <a:pt x="0" y="82"/>
                  </a:lnTo>
                  <a:lnTo>
                    <a:pt x="14" y="82"/>
                  </a:lnTo>
                  <a:lnTo>
                    <a:pt x="32" y="46"/>
                  </a:lnTo>
                  <a:lnTo>
                    <a:pt x="42" y="16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4" name="Freeform 114"/>
            <p:cNvSpPr>
              <a:spLocks/>
            </p:cNvSpPr>
            <p:nvPr/>
          </p:nvSpPr>
          <p:spPr bwMode="auto">
            <a:xfrm>
              <a:off x="2565" y="3409"/>
              <a:ext cx="35" cy="42"/>
            </a:xfrm>
            <a:custGeom>
              <a:avLst/>
              <a:gdLst>
                <a:gd name="T0" fmla="*/ 7 w 71"/>
                <a:gd name="T1" fmla="*/ 4 h 84"/>
                <a:gd name="T2" fmla="*/ 35 w 71"/>
                <a:gd name="T3" fmla="*/ 0 h 84"/>
                <a:gd name="T4" fmla="*/ 63 w 71"/>
                <a:gd name="T5" fmla="*/ 18 h 84"/>
                <a:gd name="T6" fmla="*/ 71 w 71"/>
                <a:gd name="T7" fmla="*/ 60 h 84"/>
                <a:gd name="T8" fmla="*/ 49 w 71"/>
                <a:gd name="T9" fmla="*/ 84 h 84"/>
                <a:gd name="T10" fmla="*/ 21 w 71"/>
                <a:gd name="T11" fmla="*/ 74 h 84"/>
                <a:gd name="T12" fmla="*/ 0 w 71"/>
                <a:gd name="T13" fmla="*/ 40 h 84"/>
                <a:gd name="T14" fmla="*/ 7 w 71"/>
                <a:gd name="T15" fmla="*/ 4 h 84"/>
                <a:gd name="T16" fmla="*/ 7 w 71"/>
                <a:gd name="T17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" h="84">
                  <a:moveTo>
                    <a:pt x="7" y="4"/>
                  </a:moveTo>
                  <a:lnTo>
                    <a:pt x="35" y="0"/>
                  </a:lnTo>
                  <a:lnTo>
                    <a:pt x="63" y="18"/>
                  </a:lnTo>
                  <a:lnTo>
                    <a:pt x="71" y="60"/>
                  </a:lnTo>
                  <a:lnTo>
                    <a:pt x="49" y="84"/>
                  </a:lnTo>
                  <a:lnTo>
                    <a:pt x="21" y="74"/>
                  </a:lnTo>
                  <a:lnTo>
                    <a:pt x="0" y="40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5" name="Freeform 115"/>
            <p:cNvSpPr>
              <a:spLocks/>
            </p:cNvSpPr>
            <p:nvPr/>
          </p:nvSpPr>
          <p:spPr bwMode="auto">
            <a:xfrm>
              <a:off x="3012" y="3448"/>
              <a:ext cx="57" cy="19"/>
            </a:xfrm>
            <a:custGeom>
              <a:avLst/>
              <a:gdLst>
                <a:gd name="T0" fmla="*/ 10 w 112"/>
                <a:gd name="T1" fmla="*/ 4 h 38"/>
                <a:gd name="T2" fmla="*/ 46 w 112"/>
                <a:gd name="T3" fmla="*/ 4 h 38"/>
                <a:gd name="T4" fmla="*/ 80 w 112"/>
                <a:gd name="T5" fmla="*/ 0 h 38"/>
                <a:gd name="T6" fmla="*/ 112 w 112"/>
                <a:gd name="T7" fmla="*/ 14 h 38"/>
                <a:gd name="T8" fmla="*/ 98 w 112"/>
                <a:gd name="T9" fmla="*/ 24 h 38"/>
                <a:gd name="T10" fmla="*/ 62 w 112"/>
                <a:gd name="T11" fmla="*/ 24 h 38"/>
                <a:gd name="T12" fmla="*/ 28 w 112"/>
                <a:gd name="T13" fmla="*/ 38 h 38"/>
                <a:gd name="T14" fmla="*/ 0 w 112"/>
                <a:gd name="T15" fmla="*/ 28 h 38"/>
                <a:gd name="T16" fmla="*/ 10 w 112"/>
                <a:gd name="T17" fmla="*/ 4 h 38"/>
                <a:gd name="T18" fmla="*/ 10 w 112"/>
                <a:gd name="T19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" h="38">
                  <a:moveTo>
                    <a:pt x="10" y="4"/>
                  </a:moveTo>
                  <a:lnTo>
                    <a:pt x="46" y="4"/>
                  </a:lnTo>
                  <a:lnTo>
                    <a:pt x="80" y="0"/>
                  </a:lnTo>
                  <a:lnTo>
                    <a:pt x="112" y="14"/>
                  </a:lnTo>
                  <a:lnTo>
                    <a:pt x="98" y="24"/>
                  </a:lnTo>
                  <a:lnTo>
                    <a:pt x="62" y="24"/>
                  </a:lnTo>
                  <a:lnTo>
                    <a:pt x="28" y="38"/>
                  </a:lnTo>
                  <a:lnTo>
                    <a:pt x="0" y="28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6" name="Freeform 116"/>
            <p:cNvSpPr>
              <a:spLocks/>
            </p:cNvSpPr>
            <p:nvPr/>
          </p:nvSpPr>
          <p:spPr bwMode="auto">
            <a:xfrm>
              <a:off x="2705" y="3559"/>
              <a:ext cx="41" cy="104"/>
            </a:xfrm>
            <a:custGeom>
              <a:avLst/>
              <a:gdLst>
                <a:gd name="T0" fmla="*/ 36 w 82"/>
                <a:gd name="T1" fmla="*/ 0 h 208"/>
                <a:gd name="T2" fmla="*/ 18 w 82"/>
                <a:gd name="T3" fmla="*/ 64 h 208"/>
                <a:gd name="T4" fmla="*/ 0 w 82"/>
                <a:gd name="T5" fmla="*/ 110 h 208"/>
                <a:gd name="T6" fmla="*/ 0 w 82"/>
                <a:gd name="T7" fmla="*/ 166 h 208"/>
                <a:gd name="T8" fmla="*/ 4 w 82"/>
                <a:gd name="T9" fmla="*/ 208 h 208"/>
                <a:gd name="T10" fmla="*/ 26 w 82"/>
                <a:gd name="T11" fmla="*/ 194 h 208"/>
                <a:gd name="T12" fmla="*/ 40 w 82"/>
                <a:gd name="T13" fmla="*/ 134 h 208"/>
                <a:gd name="T14" fmla="*/ 54 w 82"/>
                <a:gd name="T15" fmla="*/ 82 h 208"/>
                <a:gd name="T16" fmla="*/ 82 w 82"/>
                <a:gd name="T17" fmla="*/ 14 h 208"/>
                <a:gd name="T18" fmla="*/ 36 w 82"/>
                <a:gd name="T19" fmla="*/ 0 h 208"/>
                <a:gd name="T20" fmla="*/ 36 w 82"/>
                <a:gd name="T21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" h="208">
                  <a:moveTo>
                    <a:pt x="36" y="0"/>
                  </a:moveTo>
                  <a:lnTo>
                    <a:pt x="18" y="64"/>
                  </a:lnTo>
                  <a:lnTo>
                    <a:pt x="0" y="110"/>
                  </a:lnTo>
                  <a:lnTo>
                    <a:pt x="0" y="166"/>
                  </a:lnTo>
                  <a:lnTo>
                    <a:pt x="4" y="208"/>
                  </a:lnTo>
                  <a:lnTo>
                    <a:pt x="26" y="194"/>
                  </a:lnTo>
                  <a:lnTo>
                    <a:pt x="40" y="134"/>
                  </a:lnTo>
                  <a:lnTo>
                    <a:pt x="54" y="82"/>
                  </a:lnTo>
                  <a:lnTo>
                    <a:pt x="82" y="14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7" name="Freeform 117"/>
            <p:cNvSpPr>
              <a:spLocks/>
            </p:cNvSpPr>
            <p:nvPr/>
          </p:nvSpPr>
          <p:spPr bwMode="auto">
            <a:xfrm>
              <a:off x="2894" y="3681"/>
              <a:ext cx="134" cy="169"/>
            </a:xfrm>
            <a:custGeom>
              <a:avLst/>
              <a:gdLst>
                <a:gd name="T0" fmla="*/ 0 w 269"/>
                <a:gd name="T1" fmla="*/ 7 h 339"/>
                <a:gd name="T2" fmla="*/ 11 w 269"/>
                <a:gd name="T3" fmla="*/ 21 h 339"/>
                <a:gd name="T4" fmla="*/ 39 w 269"/>
                <a:gd name="T5" fmla="*/ 32 h 339"/>
                <a:gd name="T6" fmla="*/ 71 w 269"/>
                <a:gd name="T7" fmla="*/ 70 h 339"/>
                <a:gd name="T8" fmla="*/ 99 w 269"/>
                <a:gd name="T9" fmla="*/ 116 h 339"/>
                <a:gd name="T10" fmla="*/ 127 w 269"/>
                <a:gd name="T11" fmla="*/ 173 h 339"/>
                <a:gd name="T12" fmla="*/ 155 w 269"/>
                <a:gd name="T13" fmla="*/ 229 h 339"/>
                <a:gd name="T14" fmla="*/ 181 w 269"/>
                <a:gd name="T15" fmla="*/ 268 h 339"/>
                <a:gd name="T16" fmla="*/ 211 w 269"/>
                <a:gd name="T17" fmla="*/ 303 h 339"/>
                <a:gd name="T18" fmla="*/ 269 w 269"/>
                <a:gd name="T19" fmla="*/ 339 h 339"/>
                <a:gd name="T20" fmla="*/ 229 w 269"/>
                <a:gd name="T21" fmla="*/ 293 h 339"/>
                <a:gd name="T22" fmla="*/ 195 w 269"/>
                <a:gd name="T23" fmla="*/ 236 h 339"/>
                <a:gd name="T24" fmla="*/ 165 w 269"/>
                <a:gd name="T25" fmla="*/ 173 h 339"/>
                <a:gd name="T26" fmla="*/ 135 w 269"/>
                <a:gd name="T27" fmla="*/ 109 h 339"/>
                <a:gd name="T28" fmla="*/ 109 w 269"/>
                <a:gd name="T29" fmla="*/ 64 h 339"/>
                <a:gd name="T30" fmla="*/ 71 w 269"/>
                <a:gd name="T31" fmla="*/ 21 h 339"/>
                <a:gd name="T32" fmla="*/ 35 w 269"/>
                <a:gd name="T33" fmla="*/ 0 h 339"/>
                <a:gd name="T34" fmla="*/ 0 w 269"/>
                <a:gd name="T35" fmla="*/ 7 h 339"/>
                <a:gd name="T36" fmla="*/ 0 w 269"/>
                <a:gd name="T37" fmla="*/ 7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9" h="339">
                  <a:moveTo>
                    <a:pt x="0" y="7"/>
                  </a:moveTo>
                  <a:lnTo>
                    <a:pt x="11" y="21"/>
                  </a:lnTo>
                  <a:lnTo>
                    <a:pt x="39" y="32"/>
                  </a:lnTo>
                  <a:lnTo>
                    <a:pt x="71" y="70"/>
                  </a:lnTo>
                  <a:lnTo>
                    <a:pt x="99" y="116"/>
                  </a:lnTo>
                  <a:lnTo>
                    <a:pt x="127" y="173"/>
                  </a:lnTo>
                  <a:lnTo>
                    <a:pt x="155" y="229"/>
                  </a:lnTo>
                  <a:lnTo>
                    <a:pt x="181" y="268"/>
                  </a:lnTo>
                  <a:lnTo>
                    <a:pt x="211" y="303"/>
                  </a:lnTo>
                  <a:lnTo>
                    <a:pt x="269" y="339"/>
                  </a:lnTo>
                  <a:lnTo>
                    <a:pt x="229" y="293"/>
                  </a:lnTo>
                  <a:lnTo>
                    <a:pt x="195" y="236"/>
                  </a:lnTo>
                  <a:lnTo>
                    <a:pt x="165" y="173"/>
                  </a:lnTo>
                  <a:lnTo>
                    <a:pt x="135" y="109"/>
                  </a:lnTo>
                  <a:lnTo>
                    <a:pt x="109" y="64"/>
                  </a:lnTo>
                  <a:lnTo>
                    <a:pt x="71" y="21"/>
                  </a:lnTo>
                  <a:lnTo>
                    <a:pt x="35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8" name="Freeform 118"/>
            <p:cNvSpPr>
              <a:spLocks/>
            </p:cNvSpPr>
            <p:nvPr/>
          </p:nvSpPr>
          <p:spPr bwMode="auto">
            <a:xfrm>
              <a:off x="2732" y="3563"/>
              <a:ext cx="109" cy="98"/>
            </a:xfrm>
            <a:custGeom>
              <a:avLst/>
              <a:gdLst>
                <a:gd name="T0" fmla="*/ 49 w 218"/>
                <a:gd name="T1" fmla="*/ 0 h 197"/>
                <a:gd name="T2" fmla="*/ 46 w 218"/>
                <a:gd name="T3" fmla="*/ 74 h 197"/>
                <a:gd name="T4" fmla="*/ 32 w 218"/>
                <a:gd name="T5" fmla="*/ 158 h 197"/>
                <a:gd name="T6" fmla="*/ 70 w 218"/>
                <a:gd name="T7" fmla="*/ 140 h 197"/>
                <a:gd name="T8" fmla="*/ 116 w 218"/>
                <a:gd name="T9" fmla="*/ 140 h 197"/>
                <a:gd name="T10" fmla="*/ 155 w 218"/>
                <a:gd name="T11" fmla="*/ 148 h 197"/>
                <a:gd name="T12" fmla="*/ 218 w 218"/>
                <a:gd name="T13" fmla="*/ 126 h 197"/>
                <a:gd name="T14" fmla="*/ 197 w 218"/>
                <a:gd name="T15" fmla="*/ 179 h 197"/>
                <a:gd name="T16" fmla="*/ 162 w 218"/>
                <a:gd name="T17" fmla="*/ 179 h 197"/>
                <a:gd name="T18" fmla="*/ 120 w 218"/>
                <a:gd name="T19" fmla="*/ 168 h 197"/>
                <a:gd name="T20" fmla="*/ 78 w 218"/>
                <a:gd name="T21" fmla="*/ 179 h 197"/>
                <a:gd name="T22" fmla="*/ 28 w 218"/>
                <a:gd name="T23" fmla="*/ 197 h 197"/>
                <a:gd name="T24" fmla="*/ 4 w 218"/>
                <a:gd name="T25" fmla="*/ 182 h 197"/>
                <a:gd name="T26" fmla="*/ 0 w 218"/>
                <a:gd name="T27" fmla="*/ 151 h 197"/>
                <a:gd name="T28" fmla="*/ 6 w 218"/>
                <a:gd name="T29" fmla="*/ 94 h 197"/>
                <a:gd name="T30" fmla="*/ 20 w 218"/>
                <a:gd name="T31" fmla="*/ 0 h 197"/>
                <a:gd name="T32" fmla="*/ 49 w 218"/>
                <a:gd name="T33" fmla="*/ 0 h 197"/>
                <a:gd name="T34" fmla="*/ 49 w 218"/>
                <a:gd name="T35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8" h="197">
                  <a:moveTo>
                    <a:pt x="49" y="0"/>
                  </a:moveTo>
                  <a:lnTo>
                    <a:pt x="46" y="74"/>
                  </a:lnTo>
                  <a:lnTo>
                    <a:pt x="32" y="158"/>
                  </a:lnTo>
                  <a:lnTo>
                    <a:pt x="70" y="140"/>
                  </a:lnTo>
                  <a:lnTo>
                    <a:pt x="116" y="140"/>
                  </a:lnTo>
                  <a:lnTo>
                    <a:pt x="155" y="148"/>
                  </a:lnTo>
                  <a:lnTo>
                    <a:pt x="218" y="126"/>
                  </a:lnTo>
                  <a:lnTo>
                    <a:pt x="197" y="179"/>
                  </a:lnTo>
                  <a:lnTo>
                    <a:pt x="162" y="179"/>
                  </a:lnTo>
                  <a:lnTo>
                    <a:pt x="120" y="168"/>
                  </a:lnTo>
                  <a:lnTo>
                    <a:pt x="78" y="179"/>
                  </a:lnTo>
                  <a:lnTo>
                    <a:pt x="28" y="197"/>
                  </a:lnTo>
                  <a:lnTo>
                    <a:pt x="4" y="182"/>
                  </a:lnTo>
                  <a:lnTo>
                    <a:pt x="0" y="151"/>
                  </a:lnTo>
                  <a:lnTo>
                    <a:pt x="6" y="94"/>
                  </a:lnTo>
                  <a:lnTo>
                    <a:pt x="20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39" name="Freeform 119"/>
            <p:cNvSpPr>
              <a:spLocks/>
            </p:cNvSpPr>
            <p:nvPr/>
          </p:nvSpPr>
          <p:spPr bwMode="auto">
            <a:xfrm>
              <a:off x="2970" y="3621"/>
              <a:ext cx="39" cy="84"/>
            </a:xfrm>
            <a:custGeom>
              <a:avLst/>
              <a:gdLst>
                <a:gd name="T0" fmla="*/ 22 w 78"/>
                <a:gd name="T1" fmla="*/ 0 h 169"/>
                <a:gd name="T2" fmla="*/ 4 w 78"/>
                <a:gd name="T3" fmla="*/ 74 h 169"/>
                <a:gd name="T4" fmla="*/ 0 w 78"/>
                <a:gd name="T5" fmla="*/ 148 h 169"/>
                <a:gd name="T6" fmla="*/ 30 w 78"/>
                <a:gd name="T7" fmla="*/ 169 h 169"/>
                <a:gd name="T8" fmla="*/ 36 w 78"/>
                <a:gd name="T9" fmla="*/ 112 h 169"/>
                <a:gd name="T10" fmla="*/ 58 w 78"/>
                <a:gd name="T11" fmla="*/ 56 h 169"/>
                <a:gd name="T12" fmla="*/ 78 w 78"/>
                <a:gd name="T13" fmla="*/ 10 h 169"/>
                <a:gd name="T14" fmla="*/ 22 w 78"/>
                <a:gd name="T15" fmla="*/ 0 h 169"/>
                <a:gd name="T16" fmla="*/ 22 w 78"/>
                <a:gd name="T17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69">
                  <a:moveTo>
                    <a:pt x="22" y="0"/>
                  </a:moveTo>
                  <a:lnTo>
                    <a:pt x="4" y="74"/>
                  </a:lnTo>
                  <a:lnTo>
                    <a:pt x="0" y="148"/>
                  </a:lnTo>
                  <a:lnTo>
                    <a:pt x="30" y="169"/>
                  </a:lnTo>
                  <a:lnTo>
                    <a:pt x="36" y="112"/>
                  </a:lnTo>
                  <a:lnTo>
                    <a:pt x="58" y="56"/>
                  </a:lnTo>
                  <a:lnTo>
                    <a:pt x="78" y="1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0" name="Freeform 120"/>
            <p:cNvSpPr>
              <a:spLocks/>
            </p:cNvSpPr>
            <p:nvPr/>
          </p:nvSpPr>
          <p:spPr bwMode="auto">
            <a:xfrm>
              <a:off x="3083" y="3681"/>
              <a:ext cx="289" cy="165"/>
            </a:xfrm>
            <a:custGeom>
              <a:avLst/>
              <a:gdLst>
                <a:gd name="T0" fmla="*/ 14 w 579"/>
                <a:gd name="T1" fmla="*/ 3 h 331"/>
                <a:gd name="T2" fmla="*/ 46 w 579"/>
                <a:gd name="T3" fmla="*/ 38 h 331"/>
                <a:gd name="T4" fmla="*/ 85 w 579"/>
                <a:gd name="T5" fmla="*/ 49 h 331"/>
                <a:gd name="T6" fmla="*/ 106 w 579"/>
                <a:gd name="T7" fmla="*/ 49 h 331"/>
                <a:gd name="T8" fmla="*/ 120 w 579"/>
                <a:gd name="T9" fmla="*/ 35 h 331"/>
                <a:gd name="T10" fmla="*/ 156 w 579"/>
                <a:gd name="T11" fmla="*/ 24 h 331"/>
                <a:gd name="T12" fmla="*/ 205 w 579"/>
                <a:gd name="T13" fmla="*/ 10 h 331"/>
                <a:gd name="T14" fmla="*/ 258 w 579"/>
                <a:gd name="T15" fmla="*/ 0 h 331"/>
                <a:gd name="T16" fmla="*/ 315 w 579"/>
                <a:gd name="T17" fmla="*/ 10 h 331"/>
                <a:gd name="T18" fmla="*/ 361 w 579"/>
                <a:gd name="T19" fmla="*/ 32 h 331"/>
                <a:gd name="T20" fmla="*/ 403 w 579"/>
                <a:gd name="T21" fmla="*/ 64 h 331"/>
                <a:gd name="T22" fmla="*/ 435 w 579"/>
                <a:gd name="T23" fmla="*/ 102 h 331"/>
                <a:gd name="T24" fmla="*/ 463 w 579"/>
                <a:gd name="T25" fmla="*/ 144 h 331"/>
                <a:gd name="T26" fmla="*/ 477 w 579"/>
                <a:gd name="T27" fmla="*/ 183 h 331"/>
                <a:gd name="T28" fmla="*/ 495 w 579"/>
                <a:gd name="T29" fmla="*/ 222 h 331"/>
                <a:gd name="T30" fmla="*/ 523 w 579"/>
                <a:gd name="T31" fmla="*/ 258 h 331"/>
                <a:gd name="T32" fmla="*/ 579 w 579"/>
                <a:gd name="T33" fmla="*/ 328 h 331"/>
                <a:gd name="T34" fmla="*/ 547 w 579"/>
                <a:gd name="T35" fmla="*/ 331 h 331"/>
                <a:gd name="T36" fmla="*/ 497 w 579"/>
                <a:gd name="T37" fmla="*/ 282 h 331"/>
                <a:gd name="T38" fmla="*/ 467 w 579"/>
                <a:gd name="T39" fmla="*/ 240 h 331"/>
                <a:gd name="T40" fmla="*/ 445 w 579"/>
                <a:gd name="T41" fmla="*/ 190 h 331"/>
                <a:gd name="T42" fmla="*/ 409 w 579"/>
                <a:gd name="T43" fmla="*/ 134 h 331"/>
                <a:gd name="T44" fmla="*/ 367 w 579"/>
                <a:gd name="T45" fmla="*/ 88 h 331"/>
                <a:gd name="T46" fmla="*/ 318 w 579"/>
                <a:gd name="T47" fmla="*/ 52 h 331"/>
                <a:gd name="T48" fmla="*/ 258 w 579"/>
                <a:gd name="T49" fmla="*/ 46 h 331"/>
                <a:gd name="T50" fmla="*/ 209 w 579"/>
                <a:gd name="T51" fmla="*/ 56 h 331"/>
                <a:gd name="T52" fmla="*/ 166 w 579"/>
                <a:gd name="T53" fmla="*/ 78 h 331"/>
                <a:gd name="T54" fmla="*/ 120 w 579"/>
                <a:gd name="T55" fmla="*/ 88 h 331"/>
                <a:gd name="T56" fmla="*/ 68 w 579"/>
                <a:gd name="T57" fmla="*/ 78 h 331"/>
                <a:gd name="T58" fmla="*/ 25 w 579"/>
                <a:gd name="T59" fmla="*/ 70 h 331"/>
                <a:gd name="T60" fmla="*/ 0 w 579"/>
                <a:gd name="T61" fmla="*/ 56 h 331"/>
                <a:gd name="T62" fmla="*/ 14 w 579"/>
                <a:gd name="T63" fmla="*/ 3 h 331"/>
                <a:gd name="T64" fmla="*/ 14 w 579"/>
                <a:gd name="T65" fmla="*/ 3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9" h="331">
                  <a:moveTo>
                    <a:pt x="14" y="3"/>
                  </a:moveTo>
                  <a:lnTo>
                    <a:pt x="46" y="38"/>
                  </a:lnTo>
                  <a:lnTo>
                    <a:pt x="85" y="49"/>
                  </a:lnTo>
                  <a:lnTo>
                    <a:pt x="106" y="49"/>
                  </a:lnTo>
                  <a:lnTo>
                    <a:pt x="120" y="35"/>
                  </a:lnTo>
                  <a:lnTo>
                    <a:pt x="156" y="24"/>
                  </a:lnTo>
                  <a:lnTo>
                    <a:pt x="205" y="10"/>
                  </a:lnTo>
                  <a:lnTo>
                    <a:pt x="258" y="0"/>
                  </a:lnTo>
                  <a:lnTo>
                    <a:pt x="315" y="10"/>
                  </a:lnTo>
                  <a:lnTo>
                    <a:pt x="361" y="32"/>
                  </a:lnTo>
                  <a:lnTo>
                    <a:pt x="403" y="64"/>
                  </a:lnTo>
                  <a:lnTo>
                    <a:pt x="435" y="102"/>
                  </a:lnTo>
                  <a:lnTo>
                    <a:pt x="463" y="144"/>
                  </a:lnTo>
                  <a:lnTo>
                    <a:pt x="477" y="183"/>
                  </a:lnTo>
                  <a:lnTo>
                    <a:pt x="495" y="222"/>
                  </a:lnTo>
                  <a:lnTo>
                    <a:pt x="523" y="258"/>
                  </a:lnTo>
                  <a:lnTo>
                    <a:pt x="579" y="328"/>
                  </a:lnTo>
                  <a:lnTo>
                    <a:pt x="547" y="331"/>
                  </a:lnTo>
                  <a:lnTo>
                    <a:pt x="497" y="282"/>
                  </a:lnTo>
                  <a:lnTo>
                    <a:pt x="467" y="240"/>
                  </a:lnTo>
                  <a:lnTo>
                    <a:pt x="445" y="190"/>
                  </a:lnTo>
                  <a:lnTo>
                    <a:pt x="409" y="134"/>
                  </a:lnTo>
                  <a:lnTo>
                    <a:pt x="367" y="88"/>
                  </a:lnTo>
                  <a:lnTo>
                    <a:pt x="318" y="52"/>
                  </a:lnTo>
                  <a:lnTo>
                    <a:pt x="258" y="46"/>
                  </a:lnTo>
                  <a:lnTo>
                    <a:pt x="209" y="56"/>
                  </a:lnTo>
                  <a:lnTo>
                    <a:pt x="166" y="78"/>
                  </a:lnTo>
                  <a:lnTo>
                    <a:pt x="120" y="88"/>
                  </a:lnTo>
                  <a:lnTo>
                    <a:pt x="68" y="78"/>
                  </a:lnTo>
                  <a:lnTo>
                    <a:pt x="25" y="70"/>
                  </a:lnTo>
                  <a:lnTo>
                    <a:pt x="0" y="56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1" name="Freeform 121"/>
            <p:cNvSpPr>
              <a:spLocks/>
            </p:cNvSpPr>
            <p:nvPr/>
          </p:nvSpPr>
          <p:spPr bwMode="auto">
            <a:xfrm>
              <a:off x="2901" y="3665"/>
              <a:ext cx="215" cy="160"/>
            </a:xfrm>
            <a:custGeom>
              <a:avLst/>
              <a:gdLst>
                <a:gd name="T0" fmla="*/ 21 w 431"/>
                <a:gd name="T1" fmla="*/ 0 h 321"/>
                <a:gd name="T2" fmla="*/ 53 w 431"/>
                <a:gd name="T3" fmla="*/ 4 h 321"/>
                <a:gd name="T4" fmla="*/ 99 w 431"/>
                <a:gd name="T5" fmla="*/ 24 h 321"/>
                <a:gd name="T6" fmla="*/ 137 w 431"/>
                <a:gd name="T7" fmla="*/ 53 h 321"/>
                <a:gd name="T8" fmla="*/ 167 w 431"/>
                <a:gd name="T9" fmla="*/ 99 h 321"/>
                <a:gd name="T10" fmla="*/ 211 w 431"/>
                <a:gd name="T11" fmla="*/ 145 h 321"/>
                <a:gd name="T12" fmla="*/ 255 w 431"/>
                <a:gd name="T13" fmla="*/ 187 h 321"/>
                <a:gd name="T14" fmla="*/ 299 w 431"/>
                <a:gd name="T15" fmla="*/ 219 h 321"/>
                <a:gd name="T16" fmla="*/ 353 w 431"/>
                <a:gd name="T17" fmla="*/ 254 h 321"/>
                <a:gd name="T18" fmla="*/ 431 w 431"/>
                <a:gd name="T19" fmla="*/ 321 h 321"/>
                <a:gd name="T20" fmla="*/ 371 w 431"/>
                <a:gd name="T21" fmla="*/ 290 h 321"/>
                <a:gd name="T22" fmla="*/ 285 w 431"/>
                <a:gd name="T23" fmla="*/ 240 h 321"/>
                <a:gd name="T24" fmla="*/ 227 w 431"/>
                <a:gd name="T25" fmla="*/ 198 h 321"/>
                <a:gd name="T26" fmla="*/ 167 w 431"/>
                <a:gd name="T27" fmla="*/ 138 h 321"/>
                <a:gd name="T28" fmla="*/ 117 w 431"/>
                <a:gd name="T29" fmla="*/ 88 h 321"/>
                <a:gd name="T30" fmla="*/ 92 w 431"/>
                <a:gd name="T31" fmla="*/ 60 h 321"/>
                <a:gd name="T32" fmla="*/ 64 w 431"/>
                <a:gd name="T33" fmla="*/ 39 h 321"/>
                <a:gd name="T34" fmla="*/ 29 w 431"/>
                <a:gd name="T35" fmla="*/ 39 h 321"/>
                <a:gd name="T36" fmla="*/ 0 w 431"/>
                <a:gd name="T37" fmla="*/ 18 h 321"/>
                <a:gd name="T38" fmla="*/ 21 w 431"/>
                <a:gd name="T39" fmla="*/ 0 h 321"/>
                <a:gd name="T40" fmla="*/ 21 w 431"/>
                <a:gd name="T41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1" h="321">
                  <a:moveTo>
                    <a:pt x="21" y="0"/>
                  </a:moveTo>
                  <a:lnTo>
                    <a:pt x="53" y="4"/>
                  </a:lnTo>
                  <a:lnTo>
                    <a:pt x="99" y="24"/>
                  </a:lnTo>
                  <a:lnTo>
                    <a:pt x="137" y="53"/>
                  </a:lnTo>
                  <a:lnTo>
                    <a:pt x="167" y="99"/>
                  </a:lnTo>
                  <a:lnTo>
                    <a:pt x="211" y="145"/>
                  </a:lnTo>
                  <a:lnTo>
                    <a:pt x="255" y="187"/>
                  </a:lnTo>
                  <a:lnTo>
                    <a:pt x="299" y="219"/>
                  </a:lnTo>
                  <a:lnTo>
                    <a:pt x="353" y="254"/>
                  </a:lnTo>
                  <a:lnTo>
                    <a:pt x="431" y="321"/>
                  </a:lnTo>
                  <a:lnTo>
                    <a:pt x="371" y="290"/>
                  </a:lnTo>
                  <a:lnTo>
                    <a:pt x="285" y="240"/>
                  </a:lnTo>
                  <a:lnTo>
                    <a:pt x="227" y="198"/>
                  </a:lnTo>
                  <a:lnTo>
                    <a:pt x="167" y="138"/>
                  </a:lnTo>
                  <a:lnTo>
                    <a:pt x="117" y="88"/>
                  </a:lnTo>
                  <a:lnTo>
                    <a:pt x="92" y="60"/>
                  </a:lnTo>
                  <a:lnTo>
                    <a:pt x="64" y="39"/>
                  </a:lnTo>
                  <a:lnTo>
                    <a:pt x="29" y="39"/>
                  </a:lnTo>
                  <a:lnTo>
                    <a:pt x="0" y="18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2" name="Freeform 122"/>
            <p:cNvSpPr>
              <a:spLocks/>
            </p:cNvSpPr>
            <p:nvPr/>
          </p:nvSpPr>
          <p:spPr bwMode="auto">
            <a:xfrm>
              <a:off x="2746" y="3663"/>
              <a:ext cx="148" cy="224"/>
            </a:xfrm>
            <a:custGeom>
              <a:avLst/>
              <a:gdLst>
                <a:gd name="T0" fmla="*/ 286 w 296"/>
                <a:gd name="T1" fmla="*/ 0 h 449"/>
                <a:gd name="T2" fmla="*/ 247 w 296"/>
                <a:gd name="T3" fmla="*/ 4 h 449"/>
                <a:gd name="T4" fmla="*/ 198 w 296"/>
                <a:gd name="T5" fmla="*/ 14 h 449"/>
                <a:gd name="T6" fmla="*/ 158 w 296"/>
                <a:gd name="T7" fmla="*/ 25 h 449"/>
                <a:gd name="T8" fmla="*/ 127 w 296"/>
                <a:gd name="T9" fmla="*/ 53 h 449"/>
                <a:gd name="T10" fmla="*/ 95 w 296"/>
                <a:gd name="T11" fmla="*/ 88 h 449"/>
                <a:gd name="T12" fmla="*/ 66 w 296"/>
                <a:gd name="T13" fmla="*/ 138 h 449"/>
                <a:gd name="T14" fmla="*/ 66 w 296"/>
                <a:gd name="T15" fmla="*/ 180 h 449"/>
                <a:gd name="T16" fmla="*/ 70 w 296"/>
                <a:gd name="T17" fmla="*/ 233 h 449"/>
                <a:gd name="T18" fmla="*/ 84 w 296"/>
                <a:gd name="T19" fmla="*/ 276 h 449"/>
                <a:gd name="T20" fmla="*/ 102 w 296"/>
                <a:gd name="T21" fmla="*/ 322 h 449"/>
                <a:gd name="T22" fmla="*/ 127 w 296"/>
                <a:gd name="T23" fmla="*/ 371 h 449"/>
                <a:gd name="T24" fmla="*/ 84 w 296"/>
                <a:gd name="T25" fmla="*/ 367 h 449"/>
                <a:gd name="T26" fmla="*/ 28 w 296"/>
                <a:gd name="T27" fmla="*/ 375 h 449"/>
                <a:gd name="T28" fmla="*/ 0 w 296"/>
                <a:gd name="T29" fmla="*/ 396 h 449"/>
                <a:gd name="T30" fmla="*/ 6 w 296"/>
                <a:gd name="T31" fmla="*/ 427 h 449"/>
                <a:gd name="T32" fmla="*/ 46 w 296"/>
                <a:gd name="T33" fmla="*/ 442 h 449"/>
                <a:gd name="T34" fmla="*/ 110 w 296"/>
                <a:gd name="T35" fmla="*/ 445 h 449"/>
                <a:gd name="T36" fmla="*/ 183 w 296"/>
                <a:gd name="T37" fmla="*/ 449 h 449"/>
                <a:gd name="T38" fmla="*/ 201 w 296"/>
                <a:gd name="T39" fmla="*/ 410 h 449"/>
                <a:gd name="T40" fmla="*/ 176 w 296"/>
                <a:gd name="T41" fmla="*/ 375 h 449"/>
                <a:gd name="T42" fmla="*/ 155 w 296"/>
                <a:gd name="T43" fmla="*/ 339 h 449"/>
                <a:gd name="T44" fmla="*/ 138 w 296"/>
                <a:gd name="T45" fmla="*/ 300 h 449"/>
                <a:gd name="T46" fmla="*/ 120 w 296"/>
                <a:gd name="T47" fmla="*/ 258 h 449"/>
                <a:gd name="T48" fmla="*/ 110 w 296"/>
                <a:gd name="T49" fmla="*/ 216 h 449"/>
                <a:gd name="T50" fmla="*/ 110 w 296"/>
                <a:gd name="T51" fmla="*/ 166 h 449"/>
                <a:gd name="T52" fmla="*/ 127 w 296"/>
                <a:gd name="T53" fmla="*/ 120 h 449"/>
                <a:gd name="T54" fmla="*/ 162 w 296"/>
                <a:gd name="T55" fmla="*/ 82 h 449"/>
                <a:gd name="T56" fmla="*/ 198 w 296"/>
                <a:gd name="T57" fmla="*/ 53 h 449"/>
                <a:gd name="T58" fmla="*/ 236 w 296"/>
                <a:gd name="T59" fmla="*/ 36 h 449"/>
                <a:gd name="T60" fmla="*/ 296 w 296"/>
                <a:gd name="T61" fmla="*/ 32 h 449"/>
                <a:gd name="T62" fmla="*/ 286 w 296"/>
                <a:gd name="T63" fmla="*/ 0 h 449"/>
                <a:gd name="T64" fmla="*/ 286 w 296"/>
                <a:gd name="T65" fmla="*/ 0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6" h="449">
                  <a:moveTo>
                    <a:pt x="286" y="0"/>
                  </a:moveTo>
                  <a:lnTo>
                    <a:pt x="247" y="4"/>
                  </a:lnTo>
                  <a:lnTo>
                    <a:pt x="198" y="14"/>
                  </a:lnTo>
                  <a:lnTo>
                    <a:pt x="158" y="25"/>
                  </a:lnTo>
                  <a:lnTo>
                    <a:pt x="127" y="53"/>
                  </a:lnTo>
                  <a:lnTo>
                    <a:pt x="95" y="88"/>
                  </a:lnTo>
                  <a:lnTo>
                    <a:pt x="66" y="138"/>
                  </a:lnTo>
                  <a:lnTo>
                    <a:pt x="66" y="180"/>
                  </a:lnTo>
                  <a:lnTo>
                    <a:pt x="70" y="233"/>
                  </a:lnTo>
                  <a:lnTo>
                    <a:pt x="84" y="276"/>
                  </a:lnTo>
                  <a:lnTo>
                    <a:pt x="102" y="322"/>
                  </a:lnTo>
                  <a:lnTo>
                    <a:pt x="127" y="371"/>
                  </a:lnTo>
                  <a:lnTo>
                    <a:pt x="84" y="367"/>
                  </a:lnTo>
                  <a:lnTo>
                    <a:pt x="28" y="375"/>
                  </a:lnTo>
                  <a:lnTo>
                    <a:pt x="0" y="396"/>
                  </a:lnTo>
                  <a:lnTo>
                    <a:pt x="6" y="427"/>
                  </a:lnTo>
                  <a:lnTo>
                    <a:pt x="46" y="442"/>
                  </a:lnTo>
                  <a:lnTo>
                    <a:pt x="110" y="445"/>
                  </a:lnTo>
                  <a:lnTo>
                    <a:pt x="183" y="449"/>
                  </a:lnTo>
                  <a:lnTo>
                    <a:pt x="201" y="410"/>
                  </a:lnTo>
                  <a:lnTo>
                    <a:pt x="176" y="375"/>
                  </a:lnTo>
                  <a:lnTo>
                    <a:pt x="155" y="339"/>
                  </a:lnTo>
                  <a:lnTo>
                    <a:pt x="138" y="300"/>
                  </a:lnTo>
                  <a:lnTo>
                    <a:pt x="120" y="258"/>
                  </a:lnTo>
                  <a:lnTo>
                    <a:pt x="110" y="216"/>
                  </a:lnTo>
                  <a:lnTo>
                    <a:pt x="110" y="166"/>
                  </a:lnTo>
                  <a:lnTo>
                    <a:pt x="127" y="120"/>
                  </a:lnTo>
                  <a:lnTo>
                    <a:pt x="162" y="82"/>
                  </a:lnTo>
                  <a:lnTo>
                    <a:pt x="198" y="53"/>
                  </a:lnTo>
                  <a:lnTo>
                    <a:pt x="236" y="36"/>
                  </a:lnTo>
                  <a:lnTo>
                    <a:pt x="296" y="32"/>
                  </a:lnTo>
                  <a:lnTo>
                    <a:pt x="286" y="0"/>
                  </a:lnTo>
                  <a:lnTo>
                    <a:pt x="2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3" name="Freeform 123"/>
            <p:cNvSpPr>
              <a:spLocks/>
            </p:cNvSpPr>
            <p:nvPr/>
          </p:nvSpPr>
          <p:spPr bwMode="auto">
            <a:xfrm>
              <a:off x="3148" y="3711"/>
              <a:ext cx="42" cy="79"/>
            </a:xfrm>
            <a:custGeom>
              <a:avLst/>
              <a:gdLst>
                <a:gd name="T0" fmla="*/ 0 w 84"/>
                <a:gd name="T1" fmla="*/ 0 h 159"/>
                <a:gd name="T2" fmla="*/ 14 w 84"/>
                <a:gd name="T3" fmla="*/ 35 h 159"/>
                <a:gd name="T4" fmla="*/ 42 w 84"/>
                <a:gd name="T5" fmla="*/ 67 h 159"/>
                <a:gd name="T6" fmla="*/ 46 w 84"/>
                <a:gd name="T7" fmla="*/ 102 h 159"/>
                <a:gd name="T8" fmla="*/ 42 w 84"/>
                <a:gd name="T9" fmla="*/ 134 h 159"/>
                <a:gd name="T10" fmla="*/ 25 w 84"/>
                <a:gd name="T11" fmla="*/ 159 h 159"/>
                <a:gd name="T12" fmla="*/ 63 w 84"/>
                <a:gd name="T13" fmla="*/ 144 h 159"/>
                <a:gd name="T14" fmla="*/ 78 w 84"/>
                <a:gd name="T15" fmla="*/ 113 h 159"/>
                <a:gd name="T16" fmla="*/ 84 w 84"/>
                <a:gd name="T17" fmla="*/ 70 h 159"/>
                <a:gd name="T18" fmla="*/ 63 w 84"/>
                <a:gd name="T19" fmla="*/ 38 h 159"/>
                <a:gd name="T20" fmla="*/ 32 w 84"/>
                <a:gd name="T21" fmla="*/ 14 h 159"/>
                <a:gd name="T22" fmla="*/ 0 w 84"/>
                <a:gd name="T23" fmla="*/ 0 h 159"/>
                <a:gd name="T24" fmla="*/ 0 w 84"/>
                <a:gd name="T2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4" h="159">
                  <a:moveTo>
                    <a:pt x="0" y="0"/>
                  </a:moveTo>
                  <a:lnTo>
                    <a:pt x="14" y="35"/>
                  </a:lnTo>
                  <a:lnTo>
                    <a:pt x="42" y="67"/>
                  </a:lnTo>
                  <a:lnTo>
                    <a:pt x="46" y="102"/>
                  </a:lnTo>
                  <a:lnTo>
                    <a:pt x="42" y="134"/>
                  </a:lnTo>
                  <a:lnTo>
                    <a:pt x="25" y="159"/>
                  </a:lnTo>
                  <a:lnTo>
                    <a:pt x="63" y="144"/>
                  </a:lnTo>
                  <a:lnTo>
                    <a:pt x="78" y="113"/>
                  </a:lnTo>
                  <a:lnTo>
                    <a:pt x="84" y="70"/>
                  </a:lnTo>
                  <a:lnTo>
                    <a:pt x="63" y="38"/>
                  </a:lnTo>
                  <a:lnTo>
                    <a:pt x="32" y="1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4" name="Freeform 124"/>
            <p:cNvSpPr>
              <a:spLocks/>
            </p:cNvSpPr>
            <p:nvPr/>
          </p:nvSpPr>
          <p:spPr bwMode="auto">
            <a:xfrm>
              <a:off x="2950" y="3675"/>
              <a:ext cx="202" cy="122"/>
            </a:xfrm>
            <a:custGeom>
              <a:avLst/>
              <a:gdLst>
                <a:gd name="T0" fmla="*/ 0 w 402"/>
                <a:gd name="T1" fmla="*/ 7 h 244"/>
                <a:gd name="T2" fmla="*/ 22 w 402"/>
                <a:gd name="T3" fmla="*/ 0 h 244"/>
                <a:gd name="T4" fmla="*/ 56 w 402"/>
                <a:gd name="T5" fmla="*/ 32 h 244"/>
                <a:gd name="T6" fmla="*/ 106 w 402"/>
                <a:gd name="T7" fmla="*/ 75 h 244"/>
                <a:gd name="T8" fmla="*/ 156 w 402"/>
                <a:gd name="T9" fmla="*/ 113 h 244"/>
                <a:gd name="T10" fmla="*/ 218 w 402"/>
                <a:gd name="T11" fmla="*/ 152 h 244"/>
                <a:gd name="T12" fmla="*/ 304 w 402"/>
                <a:gd name="T13" fmla="*/ 191 h 244"/>
                <a:gd name="T14" fmla="*/ 402 w 402"/>
                <a:gd name="T15" fmla="*/ 244 h 244"/>
                <a:gd name="T16" fmla="*/ 328 w 402"/>
                <a:gd name="T17" fmla="*/ 219 h 244"/>
                <a:gd name="T18" fmla="*/ 254 w 402"/>
                <a:gd name="T19" fmla="*/ 191 h 244"/>
                <a:gd name="T20" fmla="*/ 186 w 402"/>
                <a:gd name="T21" fmla="*/ 163 h 244"/>
                <a:gd name="T22" fmla="*/ 134 w 402"/>
                <a:gd name="T23" fmla="*/ 127 h 244"/>
                <a:gd name="T24" fmla="*/ 50 w 402"/>
                <a:gd name="T25" fmla="*/ 78 h 244"/>
                <a:gd name="T26" fmla="*/ 0 w 402"/>
                <a:gd name="T27" fmla="*/ 7 h 244"/>
                <a:gd name="T28" fmla="*/ 0 w 402"/>
                <a:gd name="T29" fmla="*/ 7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2" h="244">
                  <a:moveTo>
                    <a:pt x="0" y="7"/>
                  </a:moveTo>
                  <a:lnTo>
                    <a:pt x="22" y="0"/>
                  </a:lnTo>
                  <a:lnTo>
                    <a:pt x="56" y="32"/>
                  </a:lnTo>
                  <a:lnTo>
                    <a:pt x="106" y="75"/>
                  </a:lnTo>
                  <a:lnTo>
                    <a:pt x="156" y="113"/>
                  </a:lnTo>
                  <a:lnTo>
                    <a:pt x="218" y="152"/>
                  </a:lnTo>
                  <a:lnTo>
                    <a:pt x="304" y="191"/>
                  </a:lnTo>
                  <a:lnTo>
                    <a:pt x="402" y="244"/>
                  </a:lnTo>
                  <a:lnTo>
                    <a:pt x="328" y="219"/>
                  </a:lnTo>
                  <a:lnTo>
                    <a:pt x="254" y="191"/>
                  </a:lnTo>
                  <a:lnTo>
                    <a:pt x="186" y="163"/>
                  </a:lnTo>
                  <a:lnTo>
                    <a:pt x="134" y="127"/>
                  </a:lnTo>
                  <a:lnTo>
                    <a:pt x="50" y="78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5" name="Freeform 125"/>
            <p:cNvSpPr>
              <a:spLocks/>
            </p:cNvSpPr>
            <p:nvPr/>
          </p:nvSpPr>
          <p:spPr bwMode="auto">
            <a:xfrm>
              <a:off x="3168" y="3698"/>
              <a:ext cx="135" cy="159"/>
            </a:xfrm>
            <a:custGeom>
              <a:avLst/>
              <a:gdLst>
                <a:gd name="T0" fmla="*/ 42 w 271"/>
                <a:gd name="T1" fmla="*/ 0 h 318"/>
                <a:gd name="T2" fmla="*/ 95 w 271"/>
                <a:gd name="T3" fmla="*/ 46 h 318"/>
                <a:gd name="T4" fmla="*/ 148 w 271"/>
                <a:gd name="T5" fmla="*/ 106 h 318"/>
                <a:gd name="T6" fmla="*/ 176 w 271"/>
                <a:gd name="T7" fmla="*/ 148 h 318"/>
                <a:gd name="T8" fmla="*/ 207 w 271"/>
                <a:gd name="T9" fmla="*/ 184 h 318"/>
                <a:gd name="T10" fmla="*/ 229 w 271"/>
                <a:gd name="T11" fmla="*/ 219 h 318"/>
                <a:gd name="T12" fmla="*/ 239 w 271"/>
                <a:gd name="T13" fmla="*/ 244 h 318"/>
                <a:gd name="T14" fmla="*/ 271 w 271"/>
                <a:gd name="T15" fmla="*/ 307 h 318"/>
                <a:gd name="T16" fmla="*/ 239 w 271"/>
                <a:gd name="T17" fmla="*/ 318 h 318"/>
                <a:gd name="T18" fmla="*/ 211 w 271"/>
                <a:gd name="T19" fmla="*/ 261 h 318"/>
                <a:gd name="T20" fmla="*/ 183 w 271"/>
                <a:gd name="T21" fmla="*/ 201 h 318"/>
                <a:gd name="T22" fmla="*/ 148 w 271"/>
                <a:gd name="T23" fmla="*/ 159 h 318"/>
                <a:gd name="T24" fmla="*/ 99 w 271"/>
                <a:gd name="T25" fmla="*/ 99 h 318"/>
                <a:gd name="T26" fmla="*/ 127 w 271"/>
                <a:gd name="T27" fmla="*/ 152 h 318"/>
                <a:gd name="T28" fmla="*/ 134 w 271"/>
                <a:gd name="T29" fmla="*/ 173 h 318"/>
                <a:gd name="T30" fmla="*/ 123 w 271"/>
                <a:gd name="T31" fmla="*/ 194 h 318"/>
                <a:gd name="T32" fmla="*/ 99 w 271"/>
                <a:gd name="T33" fmla="*/ 148 h 318"/>
                <a:gd name="T34" fmla="*/ 70 w 271"/>
                <a:gd name="T35" fmla="*/ 99 h 318"/>
                <a:gd name="T36" fmla="*/ 45 w 271"/>
                <a:gd name="T37" fmla="*/ 57 h 318"/>
                <a:gd name="T38" fmla="*/ 0 w 271"/>
                <a:gd name="T39" fmla="*/ 21 h 318"/>
                <a:gd name="T40" fmla="*/ 42 w 271"/>
                <a:gd name="T41" fmla="*/ 0 h 318"/>
                <a:gd name="T42" fmla="*/ 42 w 271"/>
                <a:gd name="T43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1" h="318">
                  <a:moveTo>
                    <a:pt x="42" y="0"/>
                  </a:moveTo>
                  <a:lnTo>
                    <a:pt x="95" y="46"/>
                  </a:lnTo>
                  <a:lnTo>
                    <a:pt x="148" y="106"/>
                  </a:lnTo>
                  <a:lnTo>
                    <a:pt x="176" y="148"/>
                  </a:lnTo>
                  <a:lnTo>
                    <a:pt x="207" y="184"/>
                  </a:lnTo>
                  <a:lnTo>
                    <a:pt x="229" y="219"/>
                  </a:lnTo>
                  <a:lnTo>
                    <a:pt x="239" y="244"/>
                  </a:lnTo>
                  <a:lnTo>
                    <a:pt x="271" y="307"/>
                  </a:lnTo>
                  <a:lnTo>
                    <a:pt x="239" y="318"/>
                  </a:lnTo>
                  <a:lnTo>
                    <a:pt x="211" y="261"/>
                  </a:lnTo>
                  <a:lnTo>
                    <a:pt x="183" y="201"/>
                  </a:lnTo>
                  <a:lnTo>
                    <a:pt x="148" y="159"/>
                  </a:lnTo>
                  <a:lnTo>
                    <a:pt x="99" y="99"/>
                  </a:lnTo>
                  <a:lnTo>
                    <a:pt x="127" y="152"/>
                  </a:lnTo>
                  <a:lnTo>
                    <a:pt x="134" y="173"/>
                  </a:lnTo>
                  <a:lnTo>
                    <a:pt x="123" y="194"/>
                  </a:lnTo>
                  <a:lnTo>
                    <a:pt x="99" y="148"/>
                  </a:lnTo>
                  <a:lnTo>
                    <a:pt x="70" y="99"/>
                  </a:lnTo>
                  <a:lnTo>
                    <a:pt x="45" y="57"/>
                  </a:lnTo>
                  <a:lnTo>
                    <a:pt x="0" y="21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846" name="Freeform 126"/>
            <p:cNvSpPr>
              <a:spLocks/>
            </p:cNvSpPr>
            <p:nvPr/>
          </p:nvSpPr>
          <p:spPr bwMode="auto">
            <a:xfrm>
              <a:off x="2853" y="3832"/>
              <a:ext cx="628" cy="55"/>
            </a:xfrm>
            <a:custGeom>
              <a:avLst/>
              <a:gdLst>
                <a:gd name="T0" fmla="*/ 18 w 1255"/>
                <a:gd name="T1" fmla="*/ 82 h 110"/>
                <a:gd name="T2" fmla="*/ 88 w 1255"/>
                <a:gd name="T3" fmla="*/ 88 h 110"/>
                <a:gd name="T4" fmla="*/ 187 w 1255"/>
                <a:gd name="T5" fmla="*/ 85 h 110"/>
                <a:gd name="T6" fmla="*/ 268 w 1255"/>
                <a:gd name="T7" fmla="*/ 74 h 110"/>
                <a:gd name="T8" fmla="*/ 306 w 1255"/>
                <a:gd name="T9" fmla="*/ 53 h 110"/>
                <a:gd name="T10" fmla="*/ 364 w 1255"/>
                <a:gd name="T11" fmla="*/ 60 h 110"/>
                <a:gd name="T12" fmla="*/ 508 w 1255"/>
                <a:gd name="T13" fmla="*/ 64 h 110"/>
                <a:gd name="T14" fmla="*/ 687 w 1255"/>
                <a:gd name="T15" fmla="*/ 64 h 110"/>
                <a:gd name="T16" fmla="*/ 793 w 1255"/>
                <a:gd name="T17" fmla="*/ 50 h 110"/>
                <a:gd name="T18" fmla="*/ 865 w 1255"/>
                <a:gd name="T19" fmla="*/ 18 h 110"/>
                <a:gd name="T20" fmla="*/ 995 w 1255"/>
                <a:gd name="T21" fmla="*/ 0 h 110"/>
                <a:gd name="T22" fmla="*/ 1093 w 1255"/>
                <a:gd name="T23" fmla="*/ 7 h 110"/>
                <a:gd name="T24" fmla="*/ 1157 w 1255"/>
                <a:gd name="T25" fmla="*/ 0 h 110"/>
                <a:gd name="T26" fmla="*/ 1206 w 1255"/>
                <a:gd name="T27" fmla="*/ 0 h 110"/>
                <a:gd name="T28" fmla="*/ 1245 w 1255"/>
                <a:gd name="T29" fmla="*/ 7 h 110"/>
                <a:gd name="T30" fmla="*/ 1255 w 1255"/>
                <a:gd name="T31" fmla="*/ 36 h 110"/>
                <a:gd name="T32" fmla="*/ 1234 w 1255"/>
                <a:gd name="T33" fmla="*/ 50 h 110"/>
                <a:gd name="T34" fmla="*/ 1189 w 1255"/>
                <a:gd name="T35" fmla="*/ 57 h 110"/>
                <a:gd name="T36" fmla="*/ 1143 w 1255"/>
                <a:gd name="T37" fmla="*/ 71 h 110"/>
                <a:gd name="T38" fmla="*/ 1001 w 1255"/>
                <a:gd name="T39" fmla="*/ 74 h 110"/>
                <a:gd name="T40" fmla="*/ 875 w 1255"/>
                <a:gd name="T41" fmla="*/ 82 h 110"/>
                <a:gd name="T42" fmla="*/ 776 w 1255"/>
                <a:gd name="T43" fmla="*/ 88 h 110"/>
                <a:gd name="T44" fmla="*/ 638 w 1255"/>
                <a:gd name="T45" fmla="*/ 96 h 110"/>
                <a:gd name="T46" fmla="*/ 410 w 1255"/>
                <a:gd name="T47" fmla="*/ 103 h 110"/>
                <a:gd name="T48" fmla="*/ 328 w 1255"/>
                <a:gd name="T49" fmla="*/ 96 h 110"/>
                <a:gd name="T50" fmla="*/ 272 w 1255"/>
                <a:gd name="T51" fmla="*/ 110 h 110"/>
                <a:gd name="T52" fmla="*/ 173 w 1255"/>
                <a:gd name="T53" fmla="*/ 110 h 110"/>
                <a:gd name="T54" fmla="*/ 78 w 1255"/>
                <a:gd name="T55" fmla="*/ 110 h 110"/>
                <a:gd name="T56" fmla="*/ 32 w 1255"/>
                <a:gd name="T57" fmla="*/ 110 h 110"/>
                <a:gd name="T58" fmla="*/ 0 w 1255"/>
                <a:gd name="T59" fmla="*/ 99 h 110"/>
                <a:gd name="T60" fmla="*/ 18 w 1255"/>
                <a:gd name="T61" fmla="*/ 82 h 110"/>
                <a:gd name="T62" fmla="*/ 18 w 1255"/>
                <a:gd name="T63" fmla="*/ 8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5" h="110">
                  <a:moveTo>
                    <a:pt x="18" y="82"/>
                  </a:moveTo>
                  <a:lnTo>
                    <a:pt x="88" y="88"/>
                  </a:lnTo>
                  <a:lnTo>
                    <a:pt x="187" y="85"/>
                  </a:lnTo>
                  <a:lnTo>
                    <a:pt x="268" y="74"/>
                  </a:lnTo>
                  <a:lnTo>
                    <a:pt x="306" y="53"/>
                  </a:lnTo>
                  <a:lnTo>
                    <a:pt x="364" y="60"/>
                  </a:lnTo>
                  <a:lnTo>
                    <a:pt x="508" y="64"/>
                  </a:lnTo>
                  <a:lnTo>
                    <a:pt x="687" y="64"/>
                  </a:lnTo>
                  <a:lnTo>
                    <a:pt x="793" y="50"/>
                  </a:lnTo>
                  <a:lnTo>
                    <a:pt x="865" y="18"/>
                  </a:lnTo>
                  <a:lnTo>
                    <a:pt x="995" y="0"/>
                  </a:lnTo>
                  <a:lnTo>
                    <a:pt x="1093" y="7"/>
                  </a:lnTo>
                  <a:lnTo>
                    <a:pt x="1157" y="0"/>
                  </a:lnTo>
                  <a:lnTo>
                    <a:pt x="1206" y="0"/>
                  </a:lnTo>
                  <a:lnTo>
                    <a:pt x="1245" y="7"/>
                  </a:lnTo>
                  <a:lnTo>
                    <a:pt x="1255" y="36"/>
                  </a:lnTo>
                  <a:lnTo>
                    <a:pt x="1234" y="50"/>
                  </a:lnTo>
                  <a:lnTo>
                    <a:pt x="1189" y="57"/>
                  </a:lnTo>
                  <a:lnTo>
                    <a:pt x="1143" y="71"/>
                  </a:lnTo>
                  <a:lnTo>
                    <a:pt x="1001" y="74"/>
                  </a:lnTo>
                  <a:lnTo>
                    <a:pt x="875" y="82"/>
                  </a:lnTo>
                  <a:lnTo>
                    <a:pt x="776" y="88"/>
                  </a:lnTo>
                  <a:lnTo>
                    <a:pt x="638" y="96"/>
                  </a:lnTo>
                  <a:lnTo>
                    <a:pt x="410" y="103"/>
                  </a:lnTo>
                  <a:lnTo>
                    <a:pt x="328" y="96"/>
                  </a:lnTo>
                  <a:lnTo>
                    <a:pt x="272" y="110"/>
                  </a:lnTo>
                  <a:lnTo>
                    <a:pt x="173" y="110"/>
                  </a:lnTo>
                  <a:lnTo>
                    <a:pt x="78" y="110"/>
                  </a:lnTo>
                  <a:lnTo>
                    <a:pt x="32" y="110"/>
                  </a:lnTo>
                  <a:lnTo>
                    <a:pt x="0" y="99"/>
                  </a:lnTo>
                  <a:lnTo>
                    <a:pt x="18" y="82"/>
                  </a:lnTo>
                  <a:lnTo>
                    <a:pt x="18" y="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10449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134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2492"/>
            <a:ext cx="9144000" cy="1279525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</a:t>
            </a:r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endParaRPr lang="en-US" sz="3200" dirty="0"/>
          </a:p>
        </p:txBody>
      </p:sp>
      <p:sp>
        <p:nvSpPr>
          <p:cNvPr id="441348" name="Rectangle 4"/>
          <p:cNvSpPr>
            <a:spLocks noChangeArrowheads="1"/>
          </p:cNvSpPr>
          <p:nvPr/>
        </p:nvSpPr>
        <p:spPr bwMode="auto">
          <a:xfrm>
            <a:off x="914400" y="1487488"/>
            <a:ext cx="6001331" cy="46037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algn="l">
              <a:lnSpc>
                <a:spcPct val="95000"/>
              </a:lnSpc>
              <a:spcBef>
                <a:spcPct val="15000"/>
              </a:spcBef>
              <a:buFontTx/>
              <a:buChar char="•"/>
            </a:pP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Types</a:t>
            </a:r>
          </a:p>
          <a:p>
            <a:pPr marL="742950" lvl="1" indent="-285750" algn="l">
              <a:lnSpc>
                <a:spcPct val="95000"/>
              </a:lnSpc>
              <a:spcBef>
                <a:spcPct val="15000"/>
              </a:spcBef>
              <a:buFontTx/>
              <a:buChar char="–"/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Partial</a:t>
            </a:r>
          </a:p>
          <a:p>
            <a:pPr marL="742950" lvl="1" indent="-285750" algn="l">
              <a:lnSpc>
                <a:spcPct val="95000"/>
              </a:lnSpc>
              <a:spcBef>
                <a:spcPct val="15000"/>
              </a:spcBef>
              <a:buFontTx/>
              <a:buChar char="–"/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</a:t>
            </a:r>
          </a:p>
          <a:p>
            <a:pPr marL="1143000" lvl="2" indent="-228600" algn="l">
              <a:lnSpc>
                <a:spcPct val="95000"/>
              </a:lnSpc>
              <a:spcBef>
                <a:spcPct val="15000"/>
              </a:spcBef>
              <a:buFontTx/>
              <a:buChar char="•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Tonic-</a:t>
            </a:r>
            <a:r>
              <a:rPr lang="en-US" sz="3600" b="1" dirty="0" err="1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clonic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(grand mal)</a:t>
            </a:r>
          </a:p>
          <a:p>
            <a:pPr marL="1143000" lvl="2" indent="-228600" algn="l">
              <a:lnSpc>
                <a:spcPct val="95000"/>
              </a:lnSpc>
              <a:spcBef>
                <a:spcPct val="15000"/>
              </a:spcBef>
              <a:buFontTx/>
              <a:buChar char="•"/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Absence (petit mal)</a:t>
            </a:r>
          </a:p>
          <a:p>
            <a:pPr marL="742950" lvl="1" indent="-285750" algn="l">
              <a:lnSpc>
                <a:spcPct val="95000"/>
              </a:lnSpc>
              <a:spcBef>
                <a:spcPct val="15000"/>
              </a:spcBef>
              <a:buFontTx/>
              <a:buChar char="–"/>
            </a:pPr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Unclassified </a:t>
            </a:r>
          </a:p>
        </p:txBody>
      </p:sp>
      <p:grpSp>
        <p:nvGrpSpPr>
          <p:cNvPr id="441472" name="Group 128"/>
          <p:cNvGrpSpPr>
            <a:grpSpLocks noChangeAspect="1"/>
          </p:cNvGrpSpPr>
          <p:nvPr/>
        </p:nvGrpSpPr>
        <p:grpSpPr bwMode="auto">
          <a:xfrm>
            <a:off x="7204420" y="3024415"/>
            <a:ext cx="1508473" cy="1445620"/>
            <a:chOff x="1393" y="1008"/>
            <a:chExt cx="2974" cy="2851"/>
          </a:xfrm>
          <a:effectLst>
            <a:outerShdw blurRad="76200" dist="12700" dir="8100000" sy="-23000" kx="800400" algn="br" rotWithShape="0">
              <a:prstClr val="black">
                <a:alpha val="20000"/>
              </a:prstClr>
            </a:outerShdw>
          </a:effectLst>
        </p:grpSpPr>
        <p:sp>
          <p:nvSpPr>
            <p:cNvPr id="441471" name="AutoShape 127"/>
            <p:cNvSpPr>
              <a:spLocks noChangeAspect="1" noChangeArrowheads="1" noTextEdit="1"/>
            </p:cNvSpPr>
            <p:nvPr/>
          </p:nvSpPr>
          <p:spPr bwMode="auto">
            <a:xfrm>
              <a:off x="1393" y="1008"/>
              <a:ext cx="2974" cy="2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3" name="Freeform 129"/>
            <p:cNvSpPr>
              <a:spLocks/>
            </p:cNvSpPr>
            <p:nvPr/>
          </p:nvSpPr>
          <p:spPr bwMode="auto">
            <a:xfrm>
              <a:off x="1393" y="1008"/>
              <a:ext cx="2974" cy="2851"/>
            </a:xfrm>
            <a:custGeom>
              <a:avLst/>
              <a:gdLst>
                <a:gd name="T0" fmla="*/ 3319 w 8922"/>
                <a:gd name="T1" fmla="*/ 8458 h 8553"/>
                <a:gd name="T2" fmla="*/ 2987 w 8922"/>
                <a:gd name="T3" fmla="*/ 8443 h 8553"/>
                <a:gd name="T4" fmla="*/ 2646 w 8922"/>
                <a:gd name="T5" fmla="*/ 8449 h 8553"/>
                <a:gd name="T6" fmla="*/ 2300 w 8922"/>
                <a:gd name="T7" fmla="*/ 8463 h 8553"/>
                <a:gd name="T8" fmla="*/ 1950 w 8922"/>
                <a:gd name="T9" fmla="*/ 8469 h 8553"/>
                <a:gd name="T10" fmla="*/ 1599 w 8922"/>
                <a:gd name="T11" fmla="*/ 8453 h 8553"/>
                <a:gd name="T12" fmla="*/ 1247 w 8922"/>
                <a:gd name="T13" fmla="*/ 8403 h 8553"/>
                <a:gd name="T14" fmla="*/ 897 w 8922"/>
                <a:gd name="T15" fmla="*/ 8305 h 8553"/>
                <a:gd name="T16" fmla="*/ 205 w 8922"/>
                <a:gd name="T17" fmla="*/ 7574 h 8553"/>
                <a:gd name="T18" fmla="*/ 156 w 8922"/>
                <a:gd name="T19" fmla="*/ 7155 h 8553"/>
                <a:gd name="T20" fmla="*/ 123 w 8922"/>
                <a:gd name="T21" fmla="*/ 6744 h 8553"/>
                <a:gd name="T22" fmla="*/ 100 w 8922"/>
                <a:gd name="T23" fmla="*/ 6336 h 8553"/>
                <a:gd name="T24" fmla="*/ 83 w 8922"/>
                <a:gd name="T25" fmla="*/ 5930 h 8553"/>
                <a:gd name="T26" fmla="*/ 67 w 8922"/>
                <a:gd name="T27" fmla="*/ 5523 h 8553"/>
                <a:gd name="T28" fmla="*/ 50 w 8922"/>
                <a:gd name="T29" fmla="*/ 5114 h 8553"/>
                <a:gd name="T30" fmla="*/ 26 w 8922"/>
                <a:gd name="T31" fmla="*/ 4699 h 8553"/>
                <a:gd name="T32" fmla="*/ 102 w 8922"/>
                <a:gd name="T33" fmla="*/ 3675 h 8553"/>
                <a:gd name="T34" fmla="*/ 106 w 8922"/>
                <a:gd name="T35" fmla="*/ 3268 h 8553"/>
                <a:gd name="T36" fmla="*/ 80 w 8922"/>
                <a:gd name="T37" fmla="*/ 2858 h 8553"/>
                <a:gd name="T38" fmla="*/ 46 w 8922"/>
                <a:gd name="T39" fmla="*/ 2444 h 8553"/>
                <a:gd name="T40" fmla="*/ 22 w 8922"/>
                <a:gd name="T41" fmla="*/ 2029 h 8553"/>
                <a:gd name="T42" fmla="*/ 24 w 8922"/>
                <a:gd name="T43" fmla="*/ 1612 h 8553"/>
                <a:gd name="T44" fmla="*/ 74 w 8922"/>
                <a:gd name="T45" fmla="*/ 1197 h 8553"/>
                <a:gd name="T46" fmla="*/ 187 w 8922"/>
                <a:gd name="T47" fmla="*/ 783 h 8553"/>
                <a:gd name="T48" fmla="*/ 385 w 8922"/>
                <a:gd name="T49" fmla="*/ 371 h 8553"/>
                <a:gd name="T50" fmla="*/ 919 w 8922"/>
                <a:gd name="T51" fmla="*/ 169 h 8553"/>
                <a:gd name="T52" fmla="*/ 1286 w 8922"/>
                <a:gd name="T53" fmla="*/ 121 h 8553"/>
                <a:gd name="T54" fmla="*/ 1653 w 8922"/>
                <a:gd name="T55" fmla="*/ 82 h 8553"/>
                <a:gd name="T56" fmla="*/ 2022 w 8922"/>
                <a:gd name="T57" fmla="*/ 51 h 8553"/>
                <a:gd name="T58" fmla="*/ 2394 w 8922"/>
                <a:gd name="T59" fmla="*/ 28 h 8553"/>
                <a:gd name="T60" fmla="*/ 2769 w 8922"/>
                <a:gd name="T61" fmla="*/ 13 h 8553"/>
                <a:gd name="T62" fmla="*/ 3147 w 8922"/>
                <a:gd name="T63" fmla="*/ 4 h 8553"/>
                <a:gd name="T64" fmla="*/ 3530 w 8922"/>
                <a:gd name="T65" fmla="*/ 0 h 8553"/>
                <a:gd name="T66" fmla="*/ 8482 w 8922"/>
                <a:gd name="T67" fmla="*/ 268 h 8553"/>
                <a:gd name="T68" fmla="*/ 8590 w 8922"/>
                <a:gd name="T69" fmla="*/ 469 h 8553"/>
                <a:gd name="T70" fmla="*/ 8670 w 8922"/>
                <a:gd name="T71" fmla="*/ 666 h 8553"/>
                <a:gd name="T72" fmla="*/ 8730 w 8922"/>
                <a:gd name="T73" fmla="*/ 861 h 8553"/>
                <a:gd name="T74" fmla="*/ 8772 w 8922"/>
                <a:gd name="T75" fmla="*/ 1053 h 8553"/>
                <a:gd name="T76" fmla="*/ 8803 w 8922"/>
                <a:gd name="T77" fmla="*/ 1246 h 8553"/>
                <a:gd name="T78" fmla="*/ 8826 w 8922"/>
                <a:gd name="T79" fmla="*/ 1439 h 8553"/>
                <a:gd name="T80" fmla="*/ 8847 w 8922"/>
                <a:gd name="T81" fmla="*/ 1635 h 8553"/>
                <a:gd name="T82" fmla="*/ 8867 w 8922"/>
                <a:gd name="T83" fmla="*/ 1834 h 8553"/>
                <a:gd name="T84" fmla="*/ 8922 w 8922"/>
                <a:gd name="T85" fmla="*/ 6107 h 8553"/>
                <a:gd name="T86" fmla="*/ 8853 w 8922"/>
                <a:gd name="T87" fmla="*/ 7041 h 8553"/>
                <a:gd name="T88" fmla="*/ 8837 w 8922"/>
                <a:gd name="T89" fmla="*/ 7205 h 8553"/>
                <a:gd name="T90" fmla="*/ 8820 w 8922"/>
                <a:gd name="T91" fmla="*/ 7369 h 8553"/>
                <a:gd name="T92" fmla="*/ 8792 w 8922"/>
                <a:gd name="T93" fmla="*/ 7533 h 8553"/>
                <a:gd name="T94" fmla="*/ 8747 w 8922"/>
                <a:gd name="T95" fmla="*/ 7696 h 8553"/>
                <a:gd name="T96" fmla="*/ 8675 w 8922"/>
                <a:gd name="T97" fmla="*/ 7860 h 8553"/>
                <a:gd name="T98" fmla="*/ 8570 w 8922"/>
                <a:gd name="T99" fmla="*/ 8023 h 8553"/>
                <a:gd name="T100" fmla="*/ 8423 w 8922"/>
                <a:gd name="T101" fmla="*/ 8188 h 8553"/>
                <a:gd name="T102" fmla="*/ 7858 w 8922"/>
                <a:gd name="T103" fmla="*/ 8396 h 8553"/>
                <a:gd name="T104" fmla="*/ 7355 w 8922"/>
                <a:gd name="T105" fmla="*/ 8411 h 8553"/>
                <a:gd name="T106" fmla="*/ 6856 w 8922"/>
                <a:gd name="T107" fmla="*/ 8420 h 8553"/>
                <a:gd name="T108" fmla="*/ 6358 w 8922"/>
                <a:gd name="T109" fmla="*/ 8428 h 8553"/>
                <a:gd name="T110" fmla="*/ 5861 w 8922"/>
                <a:gd name="T111" fmla="*/ 8432 h 8553"/>
                <a:gd name="T112" fmla="*/ 5364 w 8922"/>
                <a:gd name="T113" fmla="*/ 8435 h 8553"/>
                <a:gd name="T114" fmla="*/ 4866 w 8922"/>
                <a:gd name="T115" fmla="*/ 8436 h 8553"/>
                <a:gd name="T116" fmla="*/ 4366 w 8922"/>
                <a:gd name="T117" fmla="*/ 8436 h 8553"/>
                <a:gd name="T118" fmla="*/ 3564 w 8922"/>
                <a:gd name="T119" fmla="*/ 8491 h 8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922" h="8553">
                  <a:moveTo>
                    <a:pt x="3564" y="8491"/>
                  </a:moveTo>
                  <a:lnTo>
                    <a:pt x="3483" y="8478"/>
                  </a:lnTo>
                  <a:lnTo>
                    <a:pt x="3402" y="8467"/>
                  </a:lnTo>
                  <a:lnTo>
                    <a:pt x="3319" y="8458"/>
                  </a:lnTo>
                  <a:lnTo>
                    <a:pt x="3237" y="8452"/>
                  </a:lnTo>
                  <a:lnTo>
                    <a:pt x="3153" y="8447"/>
                  </a:lnTo>
                  <a:lnTo>
                    <a:pt x="3071" y="8445"/>
                  </a:lnTo>
                  <a:lnTo>
                    <a:pt x="2987" y="8443"/>
                  </a:lnTo>
                  <a:lnTo>
                    <a:pt x="2901" y="8443"/>
                  </a:lnTo>
                  <a:lnTo>
                    <a:pt x="2817" y="8445"/>
                  </a:lnTo>
                  <a:lnTo>
                    <a:pt x="2731" y="8447"/>
                  </a:lnTo>
                  <a:lnTo>
                    <a:pt x="2646" y="8449"/>
                  </a:lnTo>
                  <a:lnTo>
                    <a:pt x="2559" y="8453"/>
                  </a:lnTo>
                  <a:lnTo>
                    <a:pt x="2473" y="8457"/>
                  </a:lnTo>
                  <a:lnTo>
                    <a:pt x="2386" y="8459"/>
                  </a:lnTo>
                  <a:lnTo>
                    <a:pt x="2300" y="8463"/>
                  </a:lnTo>
                  <a:lnTo>
                    <a:pt x="2212" y="8465"/>
                  </a:lnTo>
                  <a:lnTo>
                    <a:pt x="2126" y="8468"/>
                  </a:lnTo>
                  <a:lnTo>
                    <a:pt x="2038" y="8469"/>
                  </a:lnTo>
                  <a:lnTo>
                    <a:pt x="1950" y="8469"/>
                  </a:lnTo>
                  <a:lnTo>
                    <a:pt x="1863" y="8468"/>
                  </a:lnTo>
                  <a:lnTo>
                    <a:pt x="1775" y="8465"/>
                  </a:lnTo>
                  <a:lnTo>
                    <a:pt x="1686" y="8460"/>
                  </a:lnTo>
                  <a:lnTo>
                    <a:pt x="1599" y="8453"/>
                  </a:lnTo>
                  <a:lnTo>
                    <a:pt x="1511" y="8445"/>
                  </a:lnTo>
                  <a:lnTo>
                    <a:pt x="1423" y="8434"/>
                  </a:lnTo>
                  <a:lnTo>
                    <a:pt x="1334" y="8420"/>
                  </a:lnTo>
                  <a:lnTo>
                    <a:pt x="1247" y="8403"/>
                  </a:lnTo>
                  <a:lnTo>
                    <a:pt x="1159" y="8384"/>
                  </a:lnTo>
                  <a:lnTo>
                    <a:pt x="1071" y="8361"/>
                  </a:lnTo>
                  <a:lnTo>
                    <a:pt x="984" y="8335"/>
                  </a:lnTo>
                  <a:lnTo>
                    <a:pt x="897" y="8305"/>
                  </a:lnTo>
                  <a:lnTo>
                    <a:pt x="810" y="8270"/>
                  </a:lnTo>
                  <a:lnTo>
                    <a:pt x="268" y="7948"/>
                  </a:lnTo>
                  <a:lnTo>
                    <a:pt x="219" y="7680"/>
                  </a:lnTo>
                  <a:lnTo>
                    <a:pt x="205" y="7574"/>
                  </a:lnTo>
                  <a:lnTo>
                    <a:pt x="191" y="7468"/>
                  </a:lnTo>
                  <a:lnTo>
                    <a:pt x="178" y="7363"/>
                  </a:lnTo>
                  <a:lnTo>
                    <a:pt x="167" y="7260"/>
                  </a:lnTo>
                  <a:lnTo>
                    <a:pt x="156" y="7155"/>
                  </a:lnTo>
                  <a:lnTo>
                    <a:pt x="146" y="7052"/>
                  </a:lnTo>
                  <a:lnTo>
                    <a:pt x="138" y="6948"/>
                  </a:lnTo>
                  <a:lnTo>
                    <a:pt x="130" y="6846"/>
                  </a:lnTo>
                  <a:lnTo>
                    <a:pt x="123" y="6744"/>
                  </a:lnTo>
                  <a:lnTo>
                    <a:pt x="116" y="6641"/>
                  </a:lnTo>
                  <a:lnTo>
                    <a:pt x="110" y="6539"/>
                  </a:lnTo>
                  <a:lnTo>
                    <a:pt x="105" y="6438"/>
                  </a:lnTo>
                  <a:lnTo>
                    <a:pt x="100" y="6336"/>
                  </a:lnTo>
                  <a:lnTo>
                    <a:pt x="95" y="6235"/>
                  </a:lnTo>
                  <a:lnTo>
                    <a:pt x="90" y="6132"/>
                  </a:lnTo>
                  <a:lnTo>
                    <a:pt x="86" y="6031"/>
                  </a:lnTo>
                  <a:lnTo>
                    <a:pt x="83" y="5930"/>
                  </a:lnTo>
                  <a:lnTo>
                    <a:pt x="78" y="5828"/>
                  </a:lnTo>
                  <a:lnTo>
                    <a:pt x="74" y="5727"/>
                  </a:lnTo>
                  <a:lnTo>
                    <a:pt x="71" y="5624"/>
                  </a:lnTo>
                  <a:lnTo>
                    <a:pt x="67" y="5523"/>
                  </a:lnTo>
                  <a:lnTo>
                    <a:pt x="63" y="5421"/>
                  </a:lnTo>
                  <a:lnTo>
                    <a:pt x="58" y="5319"/>
                  </a:lnTo>
                  <a:lnTo>
                    <a:pt x="55" y="5217"/>
                  </a:lnTo>
                  <a:lnTo>
                    <a:pt x="50" y="5114"/>
                  </a:lnTo>
                  <a:lnTo>
                    <a:pt x="44" y="5011"/>
                  </a:lnTo>
                  <a:lnTo>
                    <a:pt x="38" y="4907"/>
                  </a:lnTo>
                  <a:lnTo>
                    <a:pt x="32" y="4803"/>
                  </a:lnTo>
                  <a:lnTo>
                    <a:pt x="26" y="4699"/>
                  </a:lnTo>
                  <a:lnTo>
                    <a:pt x="17" y="4594"/>
                  </a:lnTo>
                  <a:lnTo>
                    <a:pt x="10" y="4488"/>
                  </a:lnTo>
                  <a:lnTo>
                    <a:pt x="0" y="4382"/>
                  </a:lnTo>
                  <a:lnTo>
                    <a:pt x="102" y="3675"/>
                  </a:lnTo>
                  <a:lnTo>
                    <a:pt x="107" y="3574"/>
                  </a:lnTo>
                  <a:lnTo>
                    <a:pt x="108" y="3473"/>
                  </a:lnTo>
                  <a:lnTo>
                    <a:pt x="108" y="3371"/>
                  </a:lnTo>
                  <a:lnTo>
                    <a:pt x="106" y="3268"/>
                  </a:lnTo>
                  <a:lnTo>
                    <a:pt x="101" y="3166"/>
                  </a:lnTo>
                  <a:lnTo>
                    <a:pt x="95" y="3064"/>
                  </a:lnTo>
                  <a:lnTo>
                    <a:pt x="89" y="2960"/>
                  </a:lnTo>
                  <a:lnTo>
                    <a:pt x="80" y="2858"/>
                  </a:lnTo>
                  <a:lnTo>
                    <a:pt x="73" y="2754"/>
                  </a:lnTo>
                  <a:lnTo>
                    <a:pt x="63" y="2651"/>
                  </a:lnTo>
                  <a:lnTo>
                    <a:pt x="55" y="2547"/>
                  </a:lnTo>
                  <a:lnTo>
                    <a:pt x="46" y="2444"/>
                  </a:lnTo>
                  <a:lnTo>
                    <a:pt x="39" y="2340"/>
                  </a:lnTo>
                  <a:lnTo>
                    <a:pt x="32" y="2237"/>
                  </a:lnTo>
                  <a:lnTo>
                    <a:pt x="27" y="2132"/>
                  </a:lnTo>
                  <a:lnTo>
                    <a:pt x="22" y="2029"/>
                  </a:lnTo>
                  <a:lnTo>
                    <a:pt x="19" y="1925"/>
                  </a:lnTo>
                  <a:lnTo>
                    <a:pt x="19" y="1820"/>
                  </a:lnTo>
                  <a:lnTo>
                    <a:pt x="21" y="1717"/>
                  </a:lnTo>
                  <a:lnTo>
                    <a:pt x="24" y="1612"/>
                  </a:lnTo>
                  <a:lnTo>
                    <a:pt x="32" y="1509"/>
                  </a:lnTo>
                  <a:lnTo>
                    <a:pt x="43" y="1404"/>
                  </a:lnTo>
                  <a:lnTo>
                    <a:pt x="56" y="1300"/>
                  </a:lnTo>
                  <a:lnTo>
                    <a:pt x="74" y="1197"/>
                  </a:lnTo>
                  <a:lnTo>
                    <a:pt x="96" y="1093"/>
                  </a:lnTo>
                  <a:lnTo>
                    <a:pt x="122" y="990"/>
                  </a:lnTo>
                  <a:lnTo>
                    <a:pt x="152" y="886"/>
                  </a:lnTo>
                  <a:lnTo>
                    <a:pt x="187" y="783"/>
                  </a:lnTo>
                  <a:lnTo>
                    <a:pt x="229" y="679"/>
                  </a:lnTo>
                  <a:lnTo>
                    <a:pt x="275" y="577"/>
                  </a:lnTo>
                  <a:lnTo>
                    <a:pt x="326" y="474"/>
                  </a:lnTo>
                  <a:lnTo>
                    <a:pt x="385" y="371"/>
                  </a:lnTo>
                  <a:lnTo>
                    <a:pt x="645" y="213"/>
                  </a:lnTo>
                  <a:lnTo>
                    <a:pt x="737" y="198"/>
                  </a:lnTo>
                  <a:lnTo>
                    <a:pt x="828" y="184"/>
                  </a:lnTo>
                  <a:lnTo>
                    <a:pt x="919" y="169"/>
                  </a:lnTo>
                  <a:lnTo>
                    <a:pt x="1011" y="157"/>
                  </a:lnTo>
                  <a:lnTo>
                    <a:pt x="1103" y="144"/>
                  </a:lnTo>
                  <a:lnTo>
                    <a:pt x="1194" y="133"/>
                  </a:lnTo>
                  <a:lnTo>
                    <a:pt x="1286" y="121"/>
                  </a:lnTo>
                  <a:lnTo>
                    <a:pt x="1377" y="111"/>
                  </a:lnTo>
                  <a:lnTo>
                    <a:pt x="1470" y="100"/>
                  </a:lnTo>
                  <a:lnTo>
                    <a:pt x="1561" y="91"/>
                  </a:lnTo>
                  <a:lnTo>
                    <a:pt x="1653" y="82"/>
                  </a:lnTo>
                  <a:lnTo>
                    <a:pt x="1745" y="73"/>
                  </a:lnTo>
                  <a:lnTo>
                    <a:pt x="1837" y="66"/>
                  </a:lnTo>
                  <a:lnTo>
                    <a:pt x="1930" y="58"/>
                  </a:lnTo>
                  <a:lnTo>
                    <a:pt x="2022" y="51"/>
                  </a:lnTo>
                  <a:lnTo>
                    <a:pt x="2115" y="45"/>
                  </a:lnTo>
                  <a:lnTo>
                    <a:pt x="2207" y="39"/>
                  </a:lnTo>
                  <a:lnTo>
                    <a:pt x="2301" y="34"/>
                  </a:lnTo>
                  <a:lnTo>
                    <a:pt x="2394" y="28"/>
                  </a:lnTo>
                  <a:lnTo>
                    <a:pt x="2487" y="24"/>
                  </a:lnTo>
                  <a:lnTo>
                    <a:pt x="2581" y="19"/>
                  </a:lnTo>
                  <a:lnTo>
                    <a:pt x="2675" y="16"/>
                  </a:lnTo>
                  <a:lnTo>
                    <a:pt x="2769" y="13"/>
                  </a:lnTo>
                  <a:lnTo>
                    <a:pt x="2862" y="10"/>
                  </a:lnTo>
                  <a:lnTo>
                    <a:pt x="2957" y="7"/>
                  </a:lnTo>
                  <a:lnTo>
                    <a:pt x="3052" y="6"/>
                  </a:lnTo>
                  <a:lnTo>
                    <a:pt x="3147" y="4"/>
                  </a:lnTo>
                  <a:lnTo>
                    <a:pt x="3242" y="2"/>
                  </a:lnTo>
                  <a:lnTo>
                    <a:pt x="3337" y="1"/>
                  </a:lnTo>
                  <a:lnTo>
                    <a:pt x="3433" y="0"/>
                  </a:lnTo>
                  <a:lnTo>
                    <a:pt x="3530" y="0"/>
                  </a:lnTo>
                  <a:lnTo>
                    <a:pt x="3626" y="0"/>
                  </a:lnTo>
                  <a:lnTo>
                    <a:pt x="6476" y="0"/>
                  </a:lnTo>
                  <a:lnTo>
                    <a:pt x="7349" y="0"/>
                  </a:lnTo>
                  <a:lnTo>
                    <a:pt x="8482" y="268"/>
                  </a:lnTo>
                  <a:lnTo>
                    <a:pt x="8512" y="319"/>
                  </a:lnTo>
                  <a:lnTo>
                    <a:pt x="8540" y="369"/>
                  </a:lnTo>
                  <a:lnTo>
                    <a:pt x="8565" y="419"/>
                  </a:lnTo>
                  <a:lnTo>
                    <a:pt x="8590" y="469"/>
                  </a:lnTo>
                  <a:lnTo>
                    <a:pt x="8612" y="519"/>
                  </a:lnTo>
                  <a:lnTo>
                    <a:pt x="8632" y="569"/>
                  </a:lnTo>
                  <a:lnTo>
                    <a:pt x="8652" y="617"/>
                  </a:lnTo>
                  <a:lnTo>
                    <a:pt x="8670" y="666"/>
                  </a:lnTo>
                  <a:lnTo>
                    <a:pt x="8687" y="715"/>
                  </a:lnTo>
                  <a:lnTo>
                    <a:pt x="8702" y="763"/>
                  </a:lnTo>
                  <a:lnTo>
                    <a:pt x="8716" y="812"/>
                  </a:lnTo>
                  <a:lnTo>
                    <a:pt x="8730" y="861"/>
                  </a:lnTo>
                  <a:lnTo>
                    <a:pt x="8742" y="910"/>
                  </a:lnTo>
                  <a:lnTo>
                    <a:pt x="8753" y="957"/>
                  </a:lnTo>
                  <a:lnTo>
                    <a:pt x="8764" y="1006"/>
                  </a:lnTo>
                  <a:lnTo>
                    <a:pt x="8772" y="1053"/>
                  </a:lnTo>
                  <a:lnTo>
                    <a:pt x="8781" y="1102"/>
                  </a:lnTo>
                  <a:lnTo>
                    <a:pt x="8789" y="1149"/>
                  </a:lnTo>
                  <a:lnTo>
                    <a:pt x="8797" y="1198"/>
                  </a:lnTo>
                  <a:lnTo>
                    <a:pt x="8803" y="1246"/>
                  </a:lnTo>
                  <a:lnTo>
                    <a:pt x="8810" y="1294"/>
                  </a:lnTo>
                  <a:lnTo>
                    <a:pt x="8815" y="1343"/>
                  </a:lnTo>
                  <a:lnTo>
                    <a:pt x="8821" y="1391"/>
                  </a:lnTo>
                  <a:lnTo>
                    <a:pt x="8826" y="1439"/>
                  </a:lnTo>
                  <a:lnTo>
                    <a:pt x="8832" y="1488"/>
                  </a:lnTo>
                  <a:lnTo>
                    <a:pt x="8837" y="1537"/>
                  </a:lnTo>
                  <a:lnTo>
                    <a:pt x="8842" y="1585"/>
                  </a:lnTo>
                  <a:lnTo>
                    <a:pt x="8847" y="1635"/>
                  </a:lnTo>
                  <a:lnTo>
                    <a:pt x="8851" y="1684"/>
                  </a:lnTo>
                  <a:lnTo>
                    <a:pt x="8856" y="1734"/>
                  </a:lnTo>
                  <a:lnTo>
                    <a:pt x="8861" y="1784"/>
                  </a:lnTo>
                  <a:lnTo>
                    <a:pt x="8867" y="1834"/>
                  </a:lnTo>
                  <a:lnTo>
                    <a:pt x="8805" y="3407"/>
                  </a:lnTo>
                  <a:lnTo>
                    <a:pt x="8867" y="5352"/>
                  </a:lnTo>
                  <a:lnTo>
                    <a:pt x="8922" y="5620"/>
                  </a:lnTo>
                  <a:lnTo>
                    <a:pt x="8922" y="6107"/>
                  </a:lnTo>
                  <a:lnTo>
                    <a:pt x="8867" y="6918"/>
                  </a:lnTo>
                  <a:lnTo>
                    <a:pt x="8862" y="6959"/>
                  </a:lnTo>
                  <a:lnTo>
                    <a:pt x="8856" y="7000"/>
                  </a:lnTo>
                  <a:lnTo>
                    <a:pt x="8853" y="7041"/>
                  </a:lnTo>
                  <a:lnTo>
                    <a:pt x="8849" y="7082"/>
                  </a:lnTo>
                  <a:lnTo>
                    <a:pt x="8844" y="7123"/>
                  </a:lnTo>
                  <a:lnTo>
                    <a:pt x="8840" y="7165"/>
                  </a:lnTo>
                  <a:lnTo>
                    <a:pt x="8837" y="7205"/>
                  </a:lnTo>
                  <a:lnTo>
                    <a:pt x="8833" y="7246"/>
                  </a:lnTo>
                  <a:lnTo>
                    <a:pt x="8829" y="7287"/>
                  </a:lnTo>
                  <a:lnTo>
                    <a:pt x="8825" y="7328"/>
                  </a:lnTo>
                  <a:lnTo>
                    <a:pt x="8820" y="7369"/>
                  </a:lnTo>
                  <a:lnTo>
                    <a:pt x="8814" y="7410"/>
                  </a:lnTo>
                  <a:lnTo>
                    <a:pt x="8808" y="7451"/>
                  </a:lnTo>
                  <a:lnTo>
                    <a:pt x="8800" y="7491"/>
                  </a:lnTo>
                  <a:lnTo>
                    <a:pt x="8792" y="7533"/>
                  </a:lnTo>
                  <a:lnTo>
                    <a:pt x="8783" y="7573"/>
                  </a:lnTo>
                  <a:lnTo>
                    <a:pt x="8772" y="7614"/>
                  </a:lnTo>
                  <a:lnTo>
                    <a:pt x="8760" y="7656"/>
                  </a:lnTo>
                  <a:lnTo>
                    <a:pt x="8747" y="7696"/>
                  </a:lnTo>
                  <a:lnTo>
                    <a:pt x="8732" y="7737"/>
                  </a:lnTo>
                  <a:lnTo>
                    <a:pt x="8715" y="7777"/>
                  </a:lnTo>
                  <a:lnTo>
                    <a:pt x="8696" y="7819"/>
                  </a:lnTo>
                  <a:lnTo>
                    <a:pt x="8675" y="7860"/>
                  </a:lnTo>
                  <a:lnTo>
                    <a:pt x="8653" y="7900"/>
                  </a:lnTo>
                  <a:lnTo>
                    <a:pt x="8627" y="7942"/>
                  </a:lnTo>
                  <a:lnTo>
                    <a:pt x="8601" y="7982"/>
                  </a:lnTo>
                  <a:lnTo>
                    <a:pt x="8570" y="8023"/>
                  </a:lnTo>
                  <a:lnTo>
                    <a:pt x="8537" y="8065"/>
                  </a:lnTo>
                  <a:lnTo>
                    <a:pt x="8502" y="8106"/>
                  </a:lnTo>
                  <a:lnTo>
                    <a:pt x="8464" y="8146"/>
                  </a:lnTo>
                  <a:lnTo>
                    <a:pt x="8423" y="8188"/>
                  </a:lnTo>
                  <a:lnTo>
                    <a:pt x="8379" y="8229"/>
                  </a:lnTo>
                  <a:lnTo>
                    <a:pt x="8111" y="8387"/>
                  </a:lnTo>
                  <a:lnTo>
                    <a:pt x="7985" y="8392"/>
                  </a:lnTo>
                  <a:lnTo>
                    <a:pt x="7858" y="8396"/>
                  </a:lnTo>
                  <a:lnTo>
                    <a:pt x="7732" y="8400"/>
                  </a:lnTo>
                  <a:lnTo>
                    <a:pt x="7606" y="8403"/>
                  </a:lnTo>
                  <a:lnTo>
                    <a:pt x="7480" y="8407"/>
                  </a:lnTo>
                  <a:lnTo>
                    <a:pt x="7355" y="8411"/>
                  </a:lnTo>
                  <a:lnTo>
                    <a:pt x="7230" y="8413"/>
                  </a:lnTo>
                  <a:lnTo>
                    <a:pt x="7105" y="8415"/>
                  </a:lnTo>
                  <a:lnTo>
                    <a:pt x="6980" y="8418"/>
                  </a:lnTo>
                  <a:lnTo>
                    <a:pt x="6856" y="8420"/>
                  </a:lnTo>
                  <a:lnTo>
                    <a:pt x="6732" y="8423"/>
                  </a:lnTo>
                  <a:lnTo>
                    <a:pt x="6606" y="8424"/>
                  </a:lnTo>
                  <a:lnTo>
                    <a:pt x="6482" y="8426"/>
                  </a:lnTo>
                  <a:lnTo>
                    <a:pt x="6358" y="8428"/>
                  </a:lnTo>
                  <a:lnTo>
                    <a:pt x="6234" y="8429"/>
                  </a:lnTo>
                  <a:lnTo>
                    <a:pt x="6110" y="8430"/>
                  </a:lnTo>
                  <a:lnTo>
                    <a:pt x="5985" y="8431"/>
                  </a:lnTo>
                  <a:lnTo>
                    <a:pt x="5861" y="8432"/>
                  </a:lnTo>
                  <a:lnTo>
                    <a:pt x="5737" y="8432"/>
                  </a:lnTo>
                  <a:lnTo>
                    <a:pt x="5613" y="8434"/>
                  </a:lnTo>
                  <a:lnTo>
                    <a:pt x="5489" y="8434"/>
                  </a:lnTo>
                  <a:lnTo>
                    <a:pt x="5364" y="8435"/>
                  </a:lnTo>
                  <a:lnTo>
                    <a:pt x="5240" y="8435"/>
                  </a:lnTo>
                  <a:lnTo>
                    <a:pt x="5116" y="8435"/>
                  </a:lnTo>
                  <a:lnTo>
                    <a:pt x="4992" y="8436"/>
                  </a:lnTo>
                  <a:lnTo>
                    <a:pt x="4866" y="8436"/>
                  </a:lnTo>
                  <a:lnTo>
                    <a:pt x="4741" y="8436"/>
                  </a:lnTo>
                  <a:lnTo>
                    <a:pt x="4617" y="8436"/>
                  </a:lnTo>
                  <a:lnTo>
                    <a:pt x="4491" y="8436"/>
                  </a:lnTo>
                  <a:lnTo>
                    <a:pt x="4366" y="8436"/>
                  </a:lnTo>
                  <a:lnTo>
                    <a:pt x="4239" y="8436"/>
                  </a:lnTo>
                  <a:lnTo>
                    <a:pt x="4114" y="8436"/>
                  </a:lnTo>
                  <a:lnTo>
                    <a:pt x="3681" y="8553"/>
                  </a:lnTo>
                  <a:lnTo>
                    <a:pt x="3564" y="84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4" name="Freeform 130"/>
            <p:cNvSpPr>
              <a:spLocks/>
            </p:cNvSpPr>
            <p:nvPr/>
          </p:nvSpPr>
          <p:spPr bwMode="auto">
            <a:xfrm>
              <a:off x="1521" y="1097"/>
              <a:ext cx="1115" cy="2615"/>
            </a:xfrm>
            <a:custGeom>
              <a:avLst/>
              <a:gdLst>
                <a:gd name="T0" fmla="*/ 205 w 3344"/>
                <a:gd name="T1" fmla="*/ 7193 h 7845"/>
                <a:gd name="T2" fmla="*/ 260 w 3344"/>
                <a:gd name="T3" fmla="*/ 5248 h 7845"/>
                <a:gd name="T4" fmla="*/ 232 w 3344"/>
                <a:gd name="T5" fmla="*/ 5048 h 7845"/>
                <a:gd name="T6" fmla="*/ 208 w 3344"/>
                <a:gd name="T7" fmla="*/ 4846 h 7845"/>
                <a:gd name="T8" fmla="*/ 186 w 3344"/>
                <a:gd name="T9" fmla="*/ 4643 h 7845"/>
                <a:gd name="T10" fmla="*/ 168 w 3344"/>
                <a:gd name="T11" fmla="*/ 4439 h 7845"/>
                <a:gd name="T12" fmla="*/ 153 w 3344"/>
                <a:gd name="T13" fmla="*/ 4235 h 7845"/>
                <a:gd name="T14" fmla="*/ 142 w 3344"/>
                <a:gd name="T15" fmla="*/ 4029 h 7845"/>
                <a:gd name="T16" fmla="*/ 136 w 3344"/>
                <a:gd name="T17" fmla="*/ 3824 h 7845"/>
                <a:gd name="T18" fmla="*/ 135 w 3344"/>
                <a:gd name="T19" fmla="*/ 3621 h 7845"/>
                <a:gd name="T20" fmla="*/ 139 w 3344"/>
                <a:gd name="T21" fmla="*/ 3419 h 7845"/>
                <a:gd name="T22" fmla="*/ 148 w 3344"/>
                <a:gd name="T23" fmla="*/ 3217 h 7845"/>
                <a:gd name="T24" fmla="*/ 0 w 3344"/>
                <a:gd name="T25" fmla="*/ 811 h 7845"/>
                <a:gd name="T26" fmla="*/ 1188 w 3344"/>
                <a:gd name="T27" fmla="*/ 165 h 7845"/>
                <a:gd name="T28" fmla="*/ 2486 w 3344"/>
                <a:gd name="T29" fmla="*/ 103 h 7845"/>
                <a:gd name="T30" fmla="*/ 2431 w 3344"/>
                <a:gd name="T31" fmla="*/ 433 h 7845"/>
                <a:gd name="T32" fmla="*/ 2317 w 3344"/>
                <a:gd name="T33" fmla="*/ 520 h 7845"/>
                <a:gd name="T34" fmla="*/ 2218 w 3344"/>
                <a:gd name="T35" fmla="*/ 601 h 7845"/>
                <a:gd name="T36" fmla="*/ 2129 w 3344"/>
                <a:gd name="T37" fmla="*/ 678 h 7845"/>
                <a:gd name="T38" fmla="*/ 2049 w 3344"/>
                <a:gd name="T39" fmla="*/ 752 h 7845"/>
                <a:gd name="T40" fmla="*/ 1975 w 3344"/>
                <a:gd name="T41" fmla="*/ 826 h 7845"/>
                <a:gd name="T42" fmla="*/ 1902 w 3344"/>
                <a:gd name="T43" fmla="*/ 903 h 7845"/>
                <a:gd name="T44" fmla="*/ 1828 w 3344"/>
                <a:gd name="T45" fmla="*/ 985 h 7845"/>
                <a:gd name="T46" fmla="*/ 1753 w 3344"/>
                <a:gd name="T47" fmla="*/ 1072 h 7845"/>
                <a:gd name="T48" fmla="*/ 1670 w 3344"/>
                <a:gd name="T49" fmla="*/ 1169 h 7845"/>
                <a:gd name="T50" fmla="*/ 1579 w 3344"/>
                <a:gd name="T51" fmla="*/ 1276 h 7845"/>
                <a:gd name="T52" fmla="*/ 1486 w 3344"/>
                <a:gd name="T53" fmla="*/ 1445 h 7845"/>
                <a:gd name="T54" fmla="*/ 1428 w 3344"/>
                <a:gd name="T55" fmla="*/ 1712 h 7845"/>
                <a:gd name="T56" fmla="*/ 1385 w 3344"/>
                <a:gd name="T57" fmla="*/ 1972 h 7845"/>
                <a:gd name="T58" fmla="*/ 1350 w 3344"/>
                <a:gd name="T59" fmla="*/ 2227 h 7845"/>
                <a:gd name="T60" fmla="*/ 1315 w 3344"/>
                <a:gd name="T61" fmla="*/ 2475 h 7845"/>
                <a:gd name="T62" fmla="*/ 1272 w 3344"/>
                <a:gd name="T63" fmla="*/ 2721 h 7845"/>
                <a:gd name="T64" fmla="*/ 1214 w 3344"/>
                <a:gd name="T65" fmla="*/ 2964 h 7845"/>
                <a:gd name="T66" fmla="*/ 1132 w 3344"/>
                <a:gd name="T67" fmla="*/ 3205 h 7845"/>
                <a:gd name="T68" fmla="*/ 1019 w 3344"/>
                <a:gd name="T69" fmla="*/ 3446 h 7845"/>
                <a:gd name="T70" fmla="*/ 867 w 3344"/>
                <a:gd name="T71" fmla="*/ 3687 h 7845"/>
                <a:gd name="T72" fmla="*/ 668 w 3344"/>
                <a:gd name="T73" fmla="*/ 3930 h 7845"/>
                <a:gd name="T74" fmla="*/ 555 w 3344"/>
                <a:gd name="T75" fmla="*/ 4103 h 7845"/>
                <a:gd name="T76" fmla="*/ 532 w 3344"/>
                <a:gd name="T77" fmla="*/ 4162 h 7845"/>
                <a:gd name="T78" fmla="*/ 528 w 3344"/>
                <a:gd name="T79" fmla="*/ 4170 h 7845"/>
                <a:gd name="T80" fmla="*/ 1290 w 3344"/>
                <a:gd name="T81" fmla="*/ 5083 h 7845"/>
                <a:gd name="T82" fmla="*/ 1456 w 3344"/>
                <a:gd name="T83" fmla="*/ 6223 h 7845"/>
                <a:gd name="T84" fmla="*/ 1497 w 3344"/>
                <a:gd name="T85" fmla="*/ 6265 h 7845"/>
                <a:gd name="T86" fmla="*/ 1509 w 3344"/>
                <a:gd name="T87" fmla="*/ 6277 h 7845"/>
                <a:gd name="T88" fmla="*/ 1551 w 3344"/>
                <a:gd name="T89" fmla="*/ 6298 h 7845"/>
                <a:gd name="T90" fmla="*/ 1668 w 3344"/>
                <a:gd name="T91" fmla="*/ 6346 h 7845"/>
                <a:gd name="T92" fmla="*/ 1781 w 3344"/>
                <a:gd name="T93" fmla="*/ 6384 h 7845"/>
                <a:gd name="T94" fmla="*/ 1891 w 3344"/>
                <a:gd name="T95" fmla="*/ 6412 h 7845"/>
                <a:gd name="T96" fmla="*/ 1998 w 3344"/>
                <a:gd name="T97" fmla="*/ 6433 h 7845"/>
                <a:gd name="T98" fmla="*/ 2105 w 3344"/>
                <a:gd name="T99" fmla="*/ 6446 h 7845"/>
                <a:gd name="T100" fmla="*/ 2211 w 3344"/>
                <a:gd name="T101" fmla="*/ 6457 h 7845"/>
                <a:gd name="T102" fmla="*/ 2318 w 3344"/>
                <a:gd name="T103" fmla="*/ 6463 h 7845"/>
                <a:gd name="T104" fmla="*/ 2429 w 3344"/>
                <a:gd name="T105" fmla="*/ 6470 h 7845"/>
                <a:gd name="T106" fmla="*/ 2541 w 3344"/>
                <a:gd name="T107" fmla="*/ 6477 h 7845"/>
                <a:gd name="T108" fmla="*/ 2659 w 3344"/>
                <a:gd name="T109" fmla="*/ 6487 h 7845"/>
                <a:gd name="T110" fmla="*/ 3241 w 3344"/>
                <a:gd name="T111" fmla="*/ 6931 h 7845"/>
                <a:gd name="T112" fmla="*/ 3258 w 3344"/>
                <a:gd name="T113" fmla="*/ 7845 h 7845"/>
                <a:gd name="T114" fmla="*/ 3195 w 3344"/>
                <a:gd name="T115" fmla="*/ 7845 h 7845"/>
                <a:gd name="T116" fmla="*/ 3180 w 3344"/>
                <a:gd name="T117" fmla="*/ 7845 h 7845"/>
                <a:gd name="T118" fmla="*/ 2699 w 3344"/>
                <a:gd name="T119" fmla="*/ 7845 h 7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344" h="7845">
                  <a:moveTo>
                    <a:pt x="2699" y="7845"/>
                  </a:moveTo>
                  <a:lnTo>
                    <a:pt x="913" y="7790"/>
                  </a:lnTo>
                  <a:lnTo>
                    <a:pt x="205" y="7193"/>
                  </a:lnTo>
                  <a:lnTo>
                    <a:pt x="157" y="6814"/>
                  </a:lnTo>
                  <a:lnTo>
                    <a:pt x="157" y="6491"/>
                  </a:lnTo>
                  <a:lnTo>
                    <a:pt x="260" y="5248"/>
                  </a:lnTo>
                  <a:lnTo>
                    <a:pt x="251" y="5181"/>
                  </a:lnTo>
                  <a:lnTo>
                    <a:pt x="242" y="5115"/>
                  </a:lnTo>
                  <a:lnTo>
                    <a:pt x="232" y="5048"/>
                  </a:lnTo>
                  <a:lnTo>
                    <a:pt x="224" y="4981"/>
                  </a:lnTo>
                  <a:lnTo>
                    <a:pt x="215" y="4913"/>
                  </a:lnTo>
                  <a:lnTo>
                    <a:pt x="208" y="4846"/>
                  </a:lnTo>
                  <a:lnTo>
                    <a:pt x="199" y="4779"/>
                  </a:lnTo>
                  <a:lnTo>
                    <a:pt x="193" y="4711"/>
                  </a:lnTo>
                  <a:lnTo>
                    <a:pt x="186" y="4643"/>
                  </a:lnTo>
                  <a:lnTo>
                    <a:pt x="180" y="4575"/>
                  </a:lnTo>
                  <a:lnTo>
                    <a:pt x="174" y="4508"/>
                  </a:lnTo>
                  <a:lnTo>
                    <a:pt x="168" y="4439"/>
                  </a:lnTo>
                  <a:lnTo>
                    <a:pt x="163" y="4371"/>
                  </a:lnTo>
                  <a:lnTo>
                    <a:pt x="158" y="4303"/>
                  </a:lnTo>
                  <a:lnTo>
                    <a:pt x="153" y="4235"/>
                  </a:lnTo>
                  <a:lnTo>
                    <a:pt x="149" y="4165"/>
                  </a:lnTo>
                  <a:lnTo>
                    <a:pt x="146" y="4097"/>
                  </a:lnTo>
                  <a:lnTo>
                    <a:pt x="142" y="4029"/>
                  </a:lnTo>
                  <a:lnTo>
                    <a:pt x="140" y="3961"/>
                  </a:lnTo>
                  <a:lnTo>
                    <a:pt x="139" y="3893"/>
                  </a:lnTo>
                  <a:lnTo>
                    <a:pt x="136" y="3824"/>
                  </a:lnTo>
                  <a:lnTo>
                    <a:pt x="136" y="3757"/>
                  </a:lnTo>
                  <a:lnTo>
                    <a:pt x="135" y="3689"/>
                  </a:lnTo>
                  <a:lnTo>
                    <a:pt x="135" y="3621"/>
                  </a:lnTo>
                  <a:lnTo>
                    <a:pt x="136" y="3553"/>
                  </a:lnTo>
                  <a:lnTo>
                    <a:pt x="137" y="3486"/>
                  </a:lnTo>
                  <a:lnTo>
                    <a:pt x="139" y="3419"/>
                  </a:lnTo>
                  <a:lnTo>
                    <a:pt x="141" y="3351"/>
                  </a:lnTo>
                  <a:lnTo>
                    <a:pt x="145" y="3284"/>
                  </a:lnTo>
                  <a:lnTo>
                    <a:pt x="148" y="3217"/>
                  </a:lnTo>
                  <a:lnTo>
                    <a:pt x="152" y="3151"/>
                  </a:lnTo>
                  <a:lnTo>
                    <a:pt x="157" y="3084"/>
                  </a:lnTo>
                  <a:lnTo>
                    <a:pt x="0" y="811"/>
                  </a:lnTo>
                  <a:lnTo>
                    <a:pt x="260" y="384"/>
                  </a:lnTo>
                  <a:lnTo>
                    <a:pt x="528" y="165"/>
                  </a:lnTo>
                  <a:lnTo>
                    <a:pt x="1188" y="165"/>
                  </a:lnTo>
                  <a:lnTo>
                    <a:pt x="1943" y="165"/>
                  </a:lnTo>
                  <a:lnTo>
                    <a:pt x="2163" y="103"/>
                  </a:lnTo>
                  <a:lnTo>
                    <a:pt x="2486" y="103"/>
                  </a:lnTo>
                  <a:lnTo>
                    <a:pt x="2809" y="0"/>
                  </a:lnTo>
                  <a:lnTo>
                    <a:pt x="3139" y="165"/>
                  </a:lnTo>
                  <a:lnTo>
                    <a:pt x="2431" y="433"/>
                  </a:lnTo>
                  <a:lnTo>
                    <a:pt x="2391" y="462"/>
                  </a:lnTo>
                  <a:lnTo>
                    <a:pt x="2353" y="492"/>
                  </a:lnTo>
                  <a:lnTo>
                    <a:pt x="2317" y="520"/>
                  </a:lnTo>
                  <a:lnTo>
                    <a:pt x="2283" y="548"/>
                  </a:lnTo>
                  <a:lnTo>
                    <a:pt x="2250" y="574"/>
                  </a:lnTo>
                  <a:lnTo>
                    <a:pt x="2218" y="601"/>
                  </a:lnTo>
                  <a:lnTo>
                    <a:pt x="2186" y="627"/>
                  </a:lnTo>
                  <a:lnTo>
                    <a:pt x="2157" y="652"/>
                  </a:lnTo>
                  <a:lnTo>
                    <a:pt x="2129" y="678"/>
                  </a:lnTo>
                  <a:lnTo>
                    <a:pt x="2101" y="702"/>
                  </a:lnTo>
                  <a:lnTo>
                    <a:pt x="2074" y="727"/>
                  </a:lnTo>
                  <a:lnTo>
                    <a:pt x="2049" y="752"/>
                  </a:lnTo>
                  <a:lnTo>
                    <a:pt x="2023" y="777"/>
                  </a:lnTo>
                  <a:lnTo>
                    <a:pt x="1999" y="802"/>
                  </a:lnTo>
                  <a:lnTo>
                    <a:pt x="1975" y="826"/>
                  </a:lnTo>
                  <a:lnTo>
                    <a:pt x="1950" y="852"/>
                  </a:lnTo>
                  <a:lnTo>
                    <a:pt x="1926" y="878"/>
                  </a:lnTo>
                  <a:lnTo>
                    <a:pt x="1902" y="903"/>
                  </a:lnTo>
                  <a:lnTo>
                    <a:pt x="1877" y="930"/>
                  </a:lnTo>
                  <a:lnTo>
                    <a:pt x="1854" y="957"/>
                  </a:lnTo>
                  <a:lnTo>
                    <a:pt x="1828" y="985"/>
                  </a:lnTo>
                  <a:lnTo>
                    <a:pt x="1804" y="1013"/>
                  </a:lnTo>
                  <a:lnTo>
                    <a:pt x="1779" y="1042"/>
                  </a:lnTo>
                  <a:lnTo>
                    <a:pt x="1753" y="1072"/>
                  </a:lnTo>
                  <a:lnTo>
                    <a:pt x="1726" y="1103"/>
                  </a:lnTo>
                  <a:lnTo>
                    <a:pt x="1698" y="1136"/>
                  </a:lnTo>
                  <a:lnTo>
                    <a:pt x="1670" y="1169"/>
                  </a:lnTo>
                  <a:lnTo>
                    <a:pt x="1641" y="1203"/>
                  </a:lnTo>
                  <a:lnTo>
                    <a:pt x="1611" y="1238"/>
                  </a:lnTo>
                  <a:lnTo>
                    <a:pt x="1579" y="1276"/>
                  </a:lnTo>
                  <a:lnTo>
                    <a:pt x="1545" y="1314"/>
                  </a:lnTo>
                  <a:lnTo>
                    <a:pt x="1511" y="1354"/>
                  </a:lnTo>
                  <a:lnTo>
                    <a:pt x="1486" y="1445"/>
                  </a:lnTo>
                  <a:lnTo>
                    <a:pt x="1464" y="1535"/>
                  </a:lnTo>
                  <a:lnTo>
                    <a:pt x="1445" y="1624"/>
                  </a:lnTo>
                  <a:lnTo>
                    <a:pt x="1428" y="1712"/>
                  </a:lnTo>
                  <a:lnTo>
                    <a:pt x="1412" y="1799"/>
                  </a:lnTo>
                  <a:lnTo>
                    <a:pt x="1397" y="1886"/>
                  </a:lnTo>
                  <a:lnTo>
                    <a:pt x="1385" y="1972"/>
                  </a:lnTo>
                  <a:lnTo>
                    <a:pt x="1373" y="2058"/>
                  </a:lnTo>
                  <a:lnTo>
                    <a:pt x="1361" y="2143"/>
                  </a:lnTo>
                  <a:lnTo>
                    <a:pt x="1350" y="2227"/>
                  </a:lnTo>
                  <a:lnTo>
                    <a:pt x="1338" y="2310"/>
                  </a:lnTo>
                  <a:lnTo>
                    <a:pt x="1327" y="2394"/>
                  </a:lnTo>
                  <a:lnTo>
                    <a:pt x="1315" y="2475"/>
                  </a:lnTo>
                  <a:lnTo>
                    <a:pt x="1301" y="2558"/>
                  </a:lnTo>
                  <a:lnTo>
                    <a:pt x="1288" y="2640"/>
                  </a:lnTo>
                  <a:lnTo>
                    <a:pt x="1272" y="2721"/>
                  </a:lnTo>
                  <a:lnTo>
                    <a:pt x="1255" y="2803"/>
                  </a:lnTo>
                  <a:lnTo>
                    <a:pt x="1236" y="2883"/>
                  </a:lnTo>
                  <a:lnTo>
                    <a:pt x="1214" y="2964"/>
                  </a:lnTo>
                  <a:lnTo>
                    <a:pt x="1189" y="3044"/>
                  </a:lnTo>
                  <a:lnTo>
                    <a:pt x="1162" y="3124"/>
                  </a:lnTo>
                  <a:lnTo>
                    <a:pt x="1132" y="3205"/>
                  </a:lnTo>
                  <a:lnTo>
                    <a:pt x="1098" y="3285"/>
                  </a:lnTo>
                  <a:lnTo>
                    <a:pt x="1060" y="3365"/>
                  </a:lnTo>
                  <a:lnTo>
                    <a:pt x="1019" y="3446"/>
                  </a:lnTo>
                  <a:lnTo>
                    <a:pt x="973" y="3526"/>
                  </a:lnTo>
                  <a:lnTo>
                    <a:pt x="923" y="3606"/>
                  </a:lnTo>
                  <a:lnTo>
                    <a:pt x="867" y="3687"/>
                  </a:lnTo>
                  <a:lnTo>
                    <a:pt x="807" y="3768"/>
                  </a:lnTo>
                  <a:lnTo>
                    <a:pt x="740" y="3849"/>
                  </a:lnTo>
                  <a:lnTo>
                    <a:pt x="668" y="3930"/>
                  </a:lnTo>
                  <a:lnTo>
                    <a:pt x="590" y="4012"/>
                  </a:lnTo>
                  <a:lnTo>
                    <a:pt x="570" y="4064"/>
                  </a:lnTo>
                  <a:lnTo>
                    <a:pt x="555" y="4103"/>
                  </a:lnTo>
                  <a:lnTo>
                    <a:pt x="543" y="4131"/>
                  </a:lnTo>
                  <a:lnTo>
                    <a:pt x="535" y="4151"/>
                  </a:lnTo>
                  <a:lnTo>
                    <a:pt x="532" y="4162"/>
                  </a:lnTo>
                  <a:lnTo>
                    <a:pt x="529" y="4168"/>
                  </a:lnTo>
                  <a:lnTo>
                    <a:pt x="528" y="4170"/>
                  </a:lnTo>
                  <a:lnTo>
                    <a:pt x="528" y="4170"/>
                  </a:lnTo>
                  <a:lnTo>
                    <a:pt x="1132" y="4382"/>
                  </a:lnTo>
                  <a:lnTo>
                    <a:pt x="1016" y="5029"/>
                  </a:lnTo>
                  <a:lnTo>
                    <a:pt x="1290" y="5083"/>
                  </a:lnTo>
                  <a:lnTo>
                    <a:pt x="1188" y="5413"/>
                  </a:lnTo>
                  <a:lnTo>
                    <a:pt x="1456" y="5516"/>
                  </a:lnTo>
                  <a:lnTo>
                    <a:pt x="1456" y="6223"/>
                  </a:lnTo>
                  <a:lnTo>
                    <a:pt x="1474" y="6242"/>
                  </a:lnTo>
                  <a:lnTo>
                    <a:pt x="1488" y="6255"/>
                  </a:lnTo>
                  <a:lnTo>
                    <a:pt x="1497" y="6265"/>
                  </a:lnTo>
                  <a:lnTo>
                    <a:pt x="1503" y="6271"/>
                  </a:lnTo>
                  <a:lnTo>
                    <a:pt x="1508" y="6276"/>
                  </a:lnTo>
                  <a:lnTo>
                    <a:pt x="1509" y="6277"/>
                  </a:lnTo>
                  <a:lnTo>
                    <a:pt x="1511" y="6278"/>
                  </a:lnTo>
                  <a:lnTo>
                    <a:pt x="1511" y="6278"/>
                  </a:lnTo>
                  <a:lnTo>
                    <a:pt x="1551" y="6298"/>
                  </a:lnTo>
                  <a:lnTo>
                    <a:pt x="1591" y="6315"/>
                  </a:lnTo>
                  <a:lnTo>
                    <a:pt x="1630" y="6332"/>
                  </a:lnTo>
                  <a:lnTo>
                    <a:pt x="1668" y="6346"/>
                  </a:lnTo>
                  <a:lnTo>
                    <a:pt x="1707" y="6360"/>
                  </a:lnTo>
                  <a:lnTo>
                    <a:pt x="1743" y="6373"/>
                  </a:lnTo>
                  <a:lnTo>
                    <a:pt x="1781" y="6384"/>
                  </a:lnTo>
                  <a:lnTo>
                    <a:pt x="1817" y="6395"/>
                  </a:lnTo>
                  <a:lnTo>
                    <a:pt x="1854" y="6403"/>
                  </a:lnTo>
                  <a:lnTo>
                    <a:pt x="1891" y="6412"/>
                  </a:lnTo>
                  <a:lnTo>
                    <a:pt x="1927" y="6419"/>
                  </a:lnTo>
                  <a:lnTo>
                    <a:pt x="1962" y="6427"/>
                  </a:lnTo>
                  <a:lnTo>
                    <a:pt x="1998" y="6433"/>
                  </a:lnTo>
                  <a:lnTo>
                    <a:pt x="2033" y="6438"/>
                  </a:lnTo>
                  <a:lnTo>
                    <a:pt x="2070" y="6442"/>
                  </a:lnTo>
                  <a:lnTo>
                    <a:pt x="2105" y="6446"/>
                  </a:lnTo>
                  <a:lnTo>
                    <a:pt x="2140" y="6450"/>
                  </a:lnTo>
                  <a:lnTo>
                    <a:pt x="2175" y="6453"/>
                  </a:lnTo>
                  <a:lnTo>
                    <a:pt x="2211" y="6457"/>
                  </a:lnTo>
                  <a:lnTo>
                    <a:pt x="2246" y="6459"/>
                  </a:lnTo>
                  <a:lnTo>
                    <a:pt x="2283" y="6462"/>
                  </a:lnTo>
                  <a:lnTo>
                    <a:pt x="2318" y="6463"/>
                  </a:lnTo>
                  <a:lnTo>
                    <a:pt x="2354" y="6466"/>
                  </a:lnTo>
                  <a:lnTo>
                    <a:pt x="2391" y="6468"/>
                  </a:lnTo>
                  <a:lnTo>
                    <a:pt x="2429" y="6470"/>
                  </a:lnTo>
                  <a:lnTo>
                    <a:pt x="2465" y="6472"/>
                  </a:lnTo>
                  <a:lnTo>
                    <a:pt x="2503" y="6474"/>
                  </a:lnTo>
                  <a:lnTo>
                    <a:pt x="2541" y="6477"/>
                  </a:lnTo>
                  <a:lnTo>
                    <a:pt x="2580" y="6480"/>
                  </a:lnTo>
                  <a:lnTo>
                    <a:pt x="2619" y="6484"/>
                  </a:lnTo>
                  <a:lnTo>
                    <a:pt x="2659" y="6487"/>
                  </a:lnTo>
                  <a:lnTo>
                    <a:pt x="2699" y="6491"/>
                  </a:lnTo>
                  <a:lnTo>
                    <a:pt x="3139" y="6712"/>
                  </a:lnTo>
                  <a:lnTo>
                    <a:pt x="3241" y="6931"/>
                  </a:lnTo>
                  <a:lnTo>
                    <a:pt x="3344" y="7521"/>
                  </a:lnTo>
                  <a:lnTo>
                    <a:pt x="3296" y="7845"/>
                  </a:lnTo>
                  <a:lnTo>
                    <a:pt x="3258" y="7845"/>
                  </a:lnTo>
                  <a:lnTo>
                    <a:pt x="3229" y="7845"/>
                  </a:lnTo>
                  <a:lnTo>
                    <a:pt x="3208" y="7845"/>
                  </a:lnTo>
                  <a:lnTo>
                    <a:pt x="3195" y="7845"/>
                  </a:lnTo>
                  <a:lnTo>
                    <a:pt x="3186" y="7845"/>
                  </a:lnTo>
                  <a:lnTo>
                    <a:pt x="3181" y="7845"/>
                  </a:lnTo>
                  <a:lnTo>
                    <a:pt x="3180" y="7845"/>
                  </a:lnTo>
                  <a:lnTo>
                    <a:pt x="3180" y="7845"/>
                  </a:lnTo>
                  <a:lnTo>
                    <a:pt x="2809" y="7845"/>
                  </a:lnTo>
                  <a:lnTo>
                    <a:pt x="2699" y="7845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5" name="Freeform 131"/>
            <p:cNvSpPr>
              <a:spLocks/>
            </p:cNvSpPr>
            <p:nvPr/>
          </p:nvSpPr>
          <p:spPr bwMode="auto">
            <a:xfrm>
              <a:off x="1792" y="1134"/>
              <a:ext cx="2285" cy="2594"/>
            </a:xfrm>
            <a:custGeom>
              <a:avLst/>
              <a:gdLst>
                <a:gd name="T0" fmla="*/ 811 w 6855"/>
                <a:gd name="T1" fmla="*/ 5358 h 7783"/>
                <a:gd name="T2" fmla="*/ 687 w 6855"/>
                <a:gd name="T3" fmla="*/ 5047 h 7783"/>
                <a:gd name="T4" fmla="*/ 763 w 6855"/>
                <a:gd name="T5" fmla="*/ 4903 h 7783"/>
                <a:gd name="T6" fmla="*/ 110 w 6855"/>
                <a:gd name="T7" fmla="*/ 3828 h 7783"/>
                <a:gd name="T8" fmla="*/ 571 w 6855"/>
                <a:gd name="T9" fmla="*/ 3034 h 7783"/>
                <a:gd name="T10" fmla="*/ 729 w 6855"/>
                <a:gd name="T11" fmla="*/ 2265 h 7783"/>
                <a:gd name="T12" fmla="*/ 897 w 6855"/>
                <a:gd name="T13" fmla="*/ 1518 h 7783"/>
                <a:gd name="T14" fmla="*/ 1390 w 6855"/>
                <a:gd name="T15" fmla="*/ 788 h 7783"/>
                <a:gd name="T16" fmla="*/ 1899 w 6855"/>
                <a:gd name="T17" fmla="*/ 421 h 7783"/>
                <a:gd name="T18" fmla="*/ 2098 w 6855"/>
                <a:gd name="T19" fmla="*/ 321 h 7783"/>
                <a:gd name="T20" fmla="*/ 2285 w 6855"/>
                <a:gd name="T21" fmla="*/ 229 h 7783"/>
                <a:gd name="T22" fmla="*/ 2468 w 6855"/>
                <a:gd name="T23" fmla="*/ 156 h 7783"/>
                <a:gd name="T24" fmla="*/ 2651 w 6855"/>
                <a:gd name="T25" fmla="*/ 110 h 7783"/>
                <a:gd name="T26" fmla="*/ 3712 w 6855"/>
                <a:gd name="T27" fmla="*/ 2 h 7783"/>
                <a:gd name="T28" fmla="*/ 4463 w 6855"/>
                <a:gd name="T29" fmla="*/ 60 h 7783"/>
                <a:gd name="T30" fmla="*/ 5207 w 6855"/>
                <a:gd name="T31" fmla="*/ 288 h 7783"/>
                <a:gd name="T32" fmla="*/ 5928 w 6855"/>
                <a:gd name="T33" fmla="*/ 725 h 7783"/>
                <a:gd name="T34" fmla="*/ 6525 w 6855"/>
                <a:gd name="T35" fmla="*/ 1350 h 7783"/>
                <a:gd name="T36" fmla="*/ 6767 w 6855"/>
                <a:gd name="T37" fmla="*/ 1907 h 7783"/>
                <a:gd name="T38" fmla="*/ 6853 w 6855"/>
                <a:gd name="T39" fmla="*/ 2455 h 7783"/>
                <a:gd name="T40" fmla="*/ 6815 w 6855"/>
                <a:gd name="T41" fmla="*/ 2996 h 7783"/>
                <a:gd name="T42" fmla="*/ 6684 w 6855"/>
                <a:gd name="T43" fmla="*/ 3529 h 7783"/>
                <a:gd name="T44" fmla="*/ 6349 w 6855"/>
                <a:gd name="T45" fmla="*/ 4054 h 7783"/>
                <a:gd name="T46" fmla="*/ 6022 w 6855"/>
                <a:gd name="T47" fmla="*/ 4556 h 7783"/>
                <a:gd name="T48" fmla="*/ 5784 w 6855"/>
                <a:gd name="T49" fmla="*/ 5044 h 7783"/>
                <a:gd name="T50" fmla="*/ 5643 w 6855"/>
                <a:gd name="T51" fmla="*/ 5529 h 7783"/>
                <a:gd name="T52" fmla="*/ 5604 w 6855"/>
                <a:gd name="T53" fmla="*/ 6217 h 7783"/>
                <a:gd name="T54" fmla="*/ 4616 w 6855"/>
                <a:gd name="T55" fmla="*/ 5406 h 7783"/>
                <a:gd name="T56" fmla="*/ 6191 w 6855"/>
                <a:gd name="T57" fmla="*/ 3667 h 7783"/>
                <a:gd name="T58" fmla="*/ 6324 w 6855"/>
                <a:gd name="T59" fmla="*/ 3470 h 7783"/>
                <a:gd name="T60" fmla="*/ 6426 w 6855"/>
                <a:gd name="T61" fmla="*/ 3283 h 7783"/>
                <a:gd name="T62" fmla="*/ 6510 w 6855"/>
                <a:gd name="T63" fmla="*/ 3103 h 7783"/>
                <a:gd name="T64" fmla="*/ 6587 w 6855"/>
                <a:gd name="T65" fmla="*/ 2927 h 7783"/>
                <a:gd name="T66" fmla="*/ 6583 w 6855"/>
                <a:gd name="T67" fmla="*/ 2584 h 7783"/>
                <a:gd name="T68" fmla="*/ 6560 w 6855"/>
                <a:gd name="T69" fmla="*/ 2265 h 7783"/>
                <a:gd name="T70" fmla="*/ 6496 w 6855"/>
                <a:gd name="T71" fmla="*/ 1963 h 7783"/>
                <a:gd name="T72" fmla="*/ 6370 w 6855"/>
                <a:gd name="T73" fmla="*/ 1675 h 7783"/>
                <a:gd name="T74" fmla="*/ 5334 w 6855"/>
                <a:gd name="T75" fmla="*/ 621 h 7783"/>
                <a:gd name="T76" fmla="*/ 4572 w 6855"/>
                <a:gd name="T77" fmla="*/ 374 h 7783"/>
                <a:gd name="T78" fmla="*/ 3832 w 6855"/>
                <a:gd name="T79" fmla="*/ 223 h 7783"/>
                <a:gd name="T80" fmla="*/ 3101 w 6855"/>
                <a:gd name="T81" fmla="*/ 235 h 7783"/>
                <a:gd name="T82" fmla="*/ 2373 w 6855"/>
                <a:gd name="T83" fmla="*/ 477 h 7783"/>
                <a:gd name="T84" fmla="*/ 1611 w 6855"/>
                <a:gd name="T85" fmla="*/ 1000 h 7783"/>
                <a:gd name="T86" fmla="*/ 1372 w 6855"/>
                <a:gd name="T87" fmla="*/ 1295 h 7783"/>
                <a:gd name="T88" fmla="*/ 1199 w 6855"/>
                <a:gd name="T89" fmla="*/ 1633 h 7783"/>
                <a:gd name="T90" fmla="*/ 1087 w 6855"/>
                <a:gd name="T91" fmla="*/ 1987 h 7783"/>
                <a:gd name="T92" fmla="*/ 1030 w 6855"/>
                <a:gd name="T93" fmla="*/ 2321 h 7783"/>
                <a:gd name="T94" fmla="*/ 1468 w 6855"/>
                <a:gd name="T95" fmla="*/ 2868 h 7783"/>
                <a:gd name="T96" fmla="*/ 1915 w 6855"/>
                <a:gd name="T97" fmla="*/ 3140 h 7783"/>
                <a:gd name="T98" fmla="*/ 2358 w 6855"/>
                <a:gd name="T99" fmla="*/ 3343 h 7783"/>
                <a:gd name="T100" fmla="*/ 2806 w 6855"/>
                <a:gd name="T101" fmla="*/ 3454 h 7783"/>
                <a:gd name="T102" fmla="*/ 3580 w 6855"/>
                <a:gd name="T103" fmla="*/ 3808 h 7783"/>
                <a:gd name="T104" fmla="*/ 3718 w 6855"/>
                <a:gd name="T105" fmla="*/ 4696 h 7783"/>
                <a:gd name="T106" fmla="*/ 3778 w 6855"/>
                <a:gd name="T107" fmla="*/ 5581 h 7783"/>
                <a:gd name="T108" fmla="*/ 3800 w 6855"/>
                <a:gd name="T109" fmla="*/ 6465 h 7783"/>
                <a:gd name="T110" fmla="*/ 3828 w 6855"/>
                <a:gd name="T111" fmla="*/ 7349 h 7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55" h="7783">
                  <a:moveTo>
                    <a:pt x="2802" y="7735"/>
                  </a:moveTo>
                  <a:lnTo>
                    <a:pt x="2651" y="6704"/>
                  </a:lnTo>
                  <a:lnTo>
                    <a:pt x="2431" y="6436"/>
                  </a:lnTo>
                  <a:lnTo>
                    <a:pt x="2164" y="6113"/>
                  </a:lnTo>
                  <a:lnTo>
                    <a:pt x="1236" y="6113"/>
                  </a:lnTo>
                  <a:lnTo>
                    <a:pt x="811" y="5894"/>
                  </a:lnTo>
                  <a:lnTo>
                    <a:pt x="811" y="5358"/>
                  </a:lnTo>
                  <a:lnTo>
                    <a:pt x="645" y="5193"/>
                  </a:lnTo>
                  <a:lnTo>
                    <a:pt x="647" y="5171"/>
                  </a:lnTo>
                  <a:lnTo>
                    <a:pt x="651" y="5148"/>
                  </a:lnTo>
                  <a:lnTo>
                    <a:pt x="658" y="5123"/>
                  </a:lnTo>
                  <a:lnTo>
                    <a:pt x="666" y="5098"/>
                  </a:lnTo>
                  <a:lnTo>
                    <a:pt x="676" y="5072"/>
                  </a:lnTo>
                  <a:lnTo>
                    <a:pt x="687" y="5047"/>
                  </a:lnTo>
                  <a:lnTo>
                    <a:pt x="699" y="5021"/>
                  </a:lnTo>
                  <a:lnTo>
                    <a:pt x="711" y="4997"/>
                  </a:lnTo>
                  <a:lnTo>
                    <a:pt x="722" y="4973"/>
                  </a:lnTo>
                  <a:lnTo>
                    <a:pt x="734" y="4953"/>
                  </a:lnTo>
                  <a:lnTo>
                    <a:pt x="745" y="4933"/>
                  </a:lnTo>
                  <a:lnTo>
                    <a:pt x="755" y="4916"/>
                  </a:lnTo>
                  <a:lnTo>
                    <a:pt x="763" y="4903"/>
                  </a:lnTo>
                  <a:lnTo>
                    <a:pt x="770" y="4892"/>
                  </a:lnTo>
                  <a:lnTo>
                    <a:pt x="774" y="4886"/>
                  </a:lnTo>
                  <a:lnTo>
                    <a:pt x="776" y="4883"/>
                  </a:lnTo>
                  <a:lnTo>
                    <a:pt x="481" y="4712"/>
                  </a:lnTo>
                  <a:lnTo>
                    <a:pt x="625" y="4128"/>
                  </a:lnTo>
                  <a:lnTo>
                    <a:pt x="0" y="3943"/>
                  </a:lnTo>
                  <a:lnTo>
                    <a:pt x="110" y="3828"/>
                  </a:lnTo>
                  <a:lnTo>
                    <a:pt x="206" y="3712"/>
                  </a:lnTo>
                  <a:lnTo>
                    <a:pt x="291" y="3598"/>
                  </a:lnTo>
                  <a:lnTo>
                    <a:pt x="365" y="3484"/>
                  </a:lnTo>
                  <a:lnTo>
                    <a:pt x="429" y="3371"/>
                  </a:lnTo>
                  <a:lnTo>
                    <a:pt x="485" y="3258"/>
                  </a:lnTo>
                  <a:lnTo>
                    <a:pt x="531" y="3146"/>
                  </a:lnTo>
                  <a:lnTo>
                    <a:pt x="571" y="3034"/>
                  </a:lnTo>
                  <a:lnTo>
                    <a:pt x="605" y="2923"/>
                  </a:lnTo>
                  <a:lnTo>
                    <a:pt x="634" y="2812"/>
                  </a:lnTo>
                  <a:lnTo>
                    <a:pt x="658" y="2701"/>
                  </a:lnTo>
                  <a:lnTo>
                    <a:pt x="678" y="2592"/>
                  </a:lnTo>
                  <a:lnTo>
                    <a:pt x="696" y="2482"/>
                  </a:lnTo>
                  <a:lnTo>
                    <a:pt x="714" y="2374"/>
                  </a:lnTo>
                  <a:lnTo>
                    <a:pt x="729" y="2265"/>
                  </a:lnTo>
                  <a:lnTo>
                    <a:pt x="745" y="2157"/>
                  </a:lnTo>
                  <a:lnTo>
                    <a:pt x="762" y="2050"/>
                  </a:lnTo>
                  <a:lnTo>
                    <a:pt x="782" y="1943"/>
                  </a:lnTo>
                  <a:lnTo>
                    <a:pt x="804" y="1836"/>
                  </a:lnTo>
                  <a:lnTo>
                    <a:pt x="829" y="1730"/>
                  </a:lnTo>
                  <a:lnTo>
                    <a:pt x="861" y="1624"/>
                  </a:lnTo>
                  <a:lnTo>
                    <a:pt x="897" y="1518"/>
                  </a:lnTo>
                  <a:lnTo>
                    <a:pt x="940" y="1413"/>
                  </a:lnTo>
                  <a:lnTo>
                    <a:pt x="991" y="1308"/>
                  </a:lnTo>
                  <a:lnTo>
                    <a:pt x="1051" y="1204"/>
                  </a:lnTo>
                  <a:lnTo>
                    <a:pt x="1119" y="1099"/>
                  </a:lnTo>
                  <a:lnTo>
                    <a:pt x="1198" y="995"/>
                  </a:lnTo>
                  <a:lnTo>
                    <a:pt x="1288" y="892"/>
                  </a:lnTo>
                  <a:lnTo>
                    <a:pt x="1390" y="788"/>
                  </a:lnTo>
                  <a:lnTo>
                    <a:pt x="1505" y="686"/>
                  </a:lnTo>
                  <a:lnTo>
                    <a:pt x="1635" y="583"/>
                  </a:lnTo>
                  <a:lnTo>
                    <a:pt x="1779" y="480"/>
                  </a:lnTo>
                  <a:lnTo>
                    <a:pt x="1809" y="466"/>
                  </a:lnTo>
                  <a:lnTo>
                    <a:pt x="1840" y="451"/>
                  </a:lnTo>
                  <a:lnTo>
                    <a:pt x="1870" y="436"/>
                  </a:lnTo>
                  <a:lnTo>
                    <a:pt x="1899" y="421"/>
                  </a:lnTo>
                  <a:lnTo>
                    <a:pt x="1929" y="406"/>
                  </a:lnTo>
                  <a:lnTo>
                    <a:pt x="1958" y="391"/>
                  </a:lnTo>
                  <a:lnTo>
                    <a:pt x="1986" y="377"/>
                  </a:lnTo>
                  <a:lnTo>
                    <a:pt x="2015" y="363"/>
                  </a:lnTo>
                  <a:lnTo>
                    <a:pt x="2043" y="349"/>
                  </a:lnTo>
                  <a:lnTo>
                    <a:pt x="2071" y="334"/>
                  </a:lnTo>
                  <a:lnTo>
                    <a:pt x="2098" y="321"/>
                  </a:lnTo>
                  <a:lnTo>
                    <a:pt x="2126" y="306"/>
                  </a:lnTo>
                  <a:lnTo>
                    <a:pt x="2153" y="293"/>
                  </a:lnTo>
                  <a:lnTo>
                    <a:pt x="2179" y="279"/>
                  </a:lnTo>
                  <a:lnTo>
                    <a:pt x="2206" y="267"/>
                  </a:lnTo>
                  <a:lnTo>
                    <a:pt x="2233" y="254"/>
                  </a:lnTo>
                  <a:lnTo>
                    <a:pt x="2260" y="242"/>
                  </a:lnTo>
                  <a:lnTo>
                    <a:pt x="2285" y="229"/>
                  </a:lnTo>
                  <a:lnTo>
                    <a:pt x="2312" y="218"/>
                  </a:lnTo>
                  <a:lnTo>
                    <a:pt x="2338" y="206"/>
                  </a:lnTo>
                  <a:lnTo>
                    <a:pt x="2364" y="195"/>
                  </a:lnTo>
                  <a:lnTo>
                    <a:pt x="2390" y="186"/>
                  </a:lnTo>
                  <a:lnTo>
                    <a:pt x="2416" y="176"/>
                  </a:lnTo>
                  <a:lnTo>
                    <a:pt x="2442" y="166"/>
                  </a:lnTo>
                  <a:lnTo>
                    <a:pt x="2468" y="156"/>
                  </a:lnTo>
                  <a:lnTo>
                    <a:pt x="2494" y="148"/>
                  </a:lnTo>
                  <a:lnTo>
                    <a:pt x="2520" y="141"/>
                  </a:lnTo>
                  <a:lnTo>
                    <a:pt x="2546" y="133"/>
                  </a:lnTo>
                  <a:lnTo>
                    <a:pt x="2571" y="126"/>
                  </a:lnTo>
                  <a:lnTo>
                    <a:pt x="2598" y="120"/>
                  </a:lnTo>
                  <a:lnTo>
                    <a:pt x="2624" y="115"/>
                  </a:lnTo>
                  <a:lnTo>
                    <a:pt x="2651" y="110"/>
                  </a:lnTo>
                  <a:lnTo>
                    <a:pt x="3071" y="55"/>
                  </a:lnTo>
                  <a:lnTo>
                    <a:pt x="3177" y="41"/>
                  </a:lnTo>
                  <a:lnTo>
                    <a:pt x="3284" y="28"/>
                  </a:lnTo>
                  <a:lnTo>
                    <a:pt x="3391" y="18"/>
                  </a:lnTo>
                  <a:lnTo>
                    <a:pt x="3498" y="10"/>
                  </a:lnTo>
                  <a:lnTo>
                    <a:pt x="3605" y="4"/>
                  </a:lnTo>
                  <a:lnTo>
                    <a:pt x="3712" y="2"/>
                  </a:lnTo>
                  <a:lnTo>
                    <a:pt x="3819" y="0"/>
                  </a:lnTo>
                  <a:lnTo>
                    <a:pt x="3927" y="3"/>
                  </a:lnTo>
                  <a:lnTo>
                    <a:pt x="4035" y="8"/>
                  </a:lnTo>
                  <a:lnTo>
                    <a:pt x="4142" y="16"/>
                  </a:lnTo>
                  <a:lnTo>
                    <a:pt x="4249" y="27"/>
                  </a:lnTo>
                  <a:lnTo>
                    <a:pt x="4356" y="42"/>
                  </a:lnTo>
                  <a:lnTo>
                    <a:pt x="4463" y="60"/>
                  </a:lnTo>
                  <a:lnTo>
                    <a:pt x="4571" y="81"/>
                  </a:lnTo>
                  <a:lnTo>
                    <a:pt x="4678" y="106"/>
                  </a:lnTo>
                  <a:lnTo>
                    <a:pt x="4785" y="134"/>
                  </a:lnTo>
                  <a:lnTo>
                    <a:pt x="4891" y="167"/>
                  </a:lnTo>
                  <a:lnTo>
                    <a:pt x="4997" y="204"/>
                  </a:lnTo>
                  <a:lnTo>
                    <a:pt x="5101" y="244"/>
                  </a:lnTo>
                  <a:lnTo>
                    <a:pt x="5207" y="288"/>
                  </a:lnTo>
                  <a:lnTo>
                    <a:pt x="5312" y="337"/>
                  </a:lnTo>
                  <a:lnTo>
                    <a:pt x="5416" y="390"/>
                  </a:lnTo>
                  <a:lnTo>
                    <a:pt x="5519" y="447"/>
                  </a:lnTo>
                  <a:lnTo>
                    <a:pt x="5623" y="509"/>
                  </a:lnTo>
                  <a:lnTo>
                    <a:pt x="5725" y="576"/>
                  </a:lnTo>
                  <a:lnTo>
                    <a:pt x="5827" y="648"/>
                  </a:lnTo>
                  <a:lnTo>
                    <a:pt x="5928" y="725"/>
                  </a:lnTo>
                  <a:lnTo>
                    <a:pt x="6028" y="807"/>
                  </a:lnTo>
                  <a:lnTo>
                    <a:pt x="6128" y="894"/>
                  </a:lnTo>
                  <a:lnTo>
                    <a:pt x="6226" y="987"/>
                  </a:lnTo>
                  <a:lnTo>
                    <a:pt x="6324" y="1084"/>
                  </a:lnTo>
                  <a:lnTo>
                    <a:pt x="6421" y="1188"/>
                  </a:lnTo>
                  <a:lnTo>
                    <a:pt x="6475" y="1269"/>
                  </a:lnTo>
                  <a:lnTo>
                    <a:pt x="6525" y="1350"/>
                  </a:lnTo>
                  <a:lnTo>
                    <a:pt x="6570" y="1430"/>
                  </a:lnTo>
                  <a:lnTo>
                    <a:pt x="6611" y="1510"/>
                  </a:lnTo>
                  <a:lnTo>
                    <a:pt x="6650" y="1591"/>
                  </a:lnTo>
                  <a:lnTo>
                    <a:pt x="6684" y="1670"/>
                  </a:lnTo>
                  <a:lnTo>
                    <a:pt x="6715" y="1749"/>
                  </a:lnTo>
                  <a:lnTo>
                    <a:pt x="6743" y="1828"/>
                  </a:lnTo>
                  <a:lnTo>
                    <a:pt x="6767" y="1907"/>
                  </a:lnTo>
                  <a:lnTo>
                    <a:pt x="6788" y="1987"/>
                  </a:lnTo>
                  <a:lnTo>
                    <a:pt x="6806" y="2066"/>
                  </a:lnTo>
                  <a:lnTo>
                    <a:pt x="6822" y="2144"/>
                  </a:lnTo>
                  <a:lnTo>
                    <a:pt x="6833" y="2222"/>
                  </a:lnTo>
                  <a:lnTo>
                    <a:pt x="6843" y="2299"/>
                  </a:lnTo>
                  <a:lnTo>
                    <a:pt x="6849" y="2377"/>
                  </a:lnTo>
                  <a:lnTo>
                    <a:pt x="6853" y="2455"/>
                  </a:lnTo>
                  <a:lnTo>
                    <a:pt x="6855" y="2533"/>
                  </a:lnTo>
                  <a:lnTo>
                    <a:pt x="6853" y="2610"/>
                  </a:lnTo>
                  <a:lnTo>
                    <a:pt x="6850" y="2688"/>
                  </a:lnTo>
                  <a:lnTo>
                    <a:pt x="6844" y="2765"/>
                  </a:lnTo>
                  <a:lnTo>
                    <a:pt x="6836" y="2841"/>
                  </a:lnTo>
                  <a:lnTo>
                    <a:pt x="6825" y="2919"/>
                  </a:lnTo>
                  <a:lnTo>
                    <a:pt x="6815" y="2996"/>
                  </a:lnTo>
                  <a:lnTo>
                    <a:pt x="6800" y="3071"/>
                  </a:lnTo>
                  <a:lnTo>
                    <a:pt x="6785" y="3148"/>
                  </a:lnTo>
                  <a:lnTo>
                    <a:pt x="6767" y="3225"/>
                  </a:lnTo>
                  <a:lnTo>
                    <a:pt x="6749" y="3302"/>
                  </a:lnTo>
                  <a:lnTo>
                    <a:pt x="6728" y="3377"/>
                  </a:lnTo>
                  <a:lnTo>
                    <a:pt x="6706" y="3454"/>
                  </a:lnTo>
                  <a:lnTo>
                    <a:pt x="6684" y="3529"/>
                  </a:lnTo>
                  <a:lnTo>
                    <a:pt x="6660" y="3606"/>
                  </a:lnTo>
                  <a:lnTo>
                    <a:pt x="6634" y="3682"/>
                  </a:lnTo>
                  <a:lnTo>
                    <a:pt x="6573" y="3757"/>
                  </a:lnTo>
                  <a:lnTo>
                    <a:pt x="6515" y="3833"/>
                  </a:lnTo>
                  <a:lnTo>
                    <a:pt x="6458" y="3907"/>
                  </a:lnTo>
                  <a:lnTo>
                    <a:pt x="6403" y="3981"/>
                  </a:lnTo>
                  <a:lnTo>
                    <a:pt x="6349" y="4054"/>
                  </a:lnTo>
                  <a:lnTo>
                    <a:pt x="6297" y="4127"/>
                  </a:lnTo>
                  <a:lnTo>
                    <a:pt x="6247" y="4199"/>
                  </a:lnTo>
                  <a:lnTo>
                    <a:pt x="6198" y="4272"/>
                  </a:lnTo>
                  <a:lnTo>
                    <a:pt x="6151" y="4343"/>
                  </a:lnTo>
                  <a:lnTo>
                    <a:pt x="6106" y="4415"/>
                  </a:lnTo>
                  <a:lnTo>
                    <a:pt x="6063" y="4485"/>
                  </a:lnTo>
                  <a:lnTo>
                    <a:pt x="6022" y="4556"/>
                  </a:lnTo>
                  <a:lnTo>
                    <a:pt x="5982" y="4626"/>
                  </a:lnTo>
                  <a:lnTo>
                    <a:pt x="5944" y="4696"/>
                  </a:lnTo>
                  <a:lnTo>
                    <a:pt x="5909" y="4766"/>
                  </a:lnTo>
                  <a:lnTo>
                    <a:pt x="5875" y="4836"/>
                  </a:lnTo>
                  <a:lnTo>
                    <a:pt x="5843" y="4905"/>
                  </a:lnTo>
                  <a:lnTo>
                    <a:pt x="5812" y="4975"/>
                  </a:lnTo>
                  <a:lnTo>
                    <a:pt x="5784" y="5044"/>
                  </a:lnTo>
                  <a:lnTo>
                    <a:pt x="5758" y="5114"/>
                  </a:lnTo>
                  <a:lnTo>
                    <a:pt x="5733" y="5182"/>
                  </a:lnTo>
                  <a:lnTo>
                    <a:pt x="5711" y="5251"/>
                  </a:lnTo>
                  <a:lnTo>
                    <a:pt x="5692" y="5321"/>
                  </a:lnTo>
                  <a:lnTo>
                    <a:pt x="5674" y="5390"/>
                  </a:lnTo>
                  <a:lnTo>
                    <a:pt x="5658" y="5459"/>
                  </a:lnTo>
                  <a:lnTo>
                    <a:pt x="5643" y="5529"/>
                  </a:lnTo>
                  <a:lnTo>
                    <a:pt x="5631" y="5598"/>
                  </a:lnTo>
                  <a:lnTo>
                    <a:pt x="5621" y="5668"/>
                  </a:lnTo>
                  <a:lnTo>
                    <a:pt x="5614" y="5737"/>
                  </a:lnTo>
                  <a:lnTo>
                    <a:pt x="5609" y="5808"/>
                  </a:lnTo>
                  <a:lnTo>
                    <a:pt x="5606" y="5878"/>
                  </a:lnTo>
                  <a:lnTo>
                    <a:pt x="5604" y="5949"/>
                  </a:lnTo>
                  <a:lnTo>
                    <a:pt x="5604" y="6217"/>
                  </a:lnTo>
                  <a:lnTo>
                    <a:pt x="5825" y="7783"/>
                  </a:lnTo>
                  <a:lnTo>
                    <a:pt x="4829" y="7783"/>
                  </a:lnTo>
                  <a:lnTo>
                    <a:pt x="4808" y="7467"/>
                  </a:lnTo>
                  <a:lnTo>
                    <a:pt x="4793" y="7143"/>
                  </a:lnTo>
                  <a:lnTo>
                    <a:pt x="4746" y="6821"/>
                  </a:lnTo>
                  <a:lnTo>
                    <a:pt x="4746" y="6539"/>
                  </a:lnTo>
                  <a:lnTo>
                    <a:pt x="4616" y="5406"/>
                  </a:lnTo>
                  <a:lnTo>
                    <a:pt x="4849" y="4272"/>
                  </a:lnTo>
                  <a:lnTo>
                    <a:pt x="5069" y="4163"/>
                  </a:lnTo>
                  <a:lnTo>
                    <a:pt x="6099" y="3785"/>
                  </a:lnTo>
                  <a:lnTo>
                    <a:pt x="6123" y="3755"/>
                  </a:lnTo>
                  <a:lnTo>
                    <a:pt x="6147" y="3725"/>
                  </a:lnTo>
                  <a:lnTo>
                    <a:pt x="6169" y="3696"/>
                  </a:lnTo>
                  <a:lnTo>
                    <a:pt x="6191" y="3667"/>
                  </a:lnTo>
                  <a:lnTo>
                    <a:pt x="6213" y="3638"/>
                  </a:lnTo>
                  <a:lnTo>
                    <a:pt x="6233" y="3608"/>
                  </a:lnTo>
                  <a:lnTo>
                    <a:pt x="6253" y="3580"/>
                  </a:lnTo>
                  <a:lnTo>
                    <a:pt x="6271" y="3552"/>
                  </a:lnTo>
                  <a:lnTo>
                    <a:pt x="6290" y="3524"/>
                  </a:lnTo>
                  <a:lnTo>
                    <a:pt x="6307" y="3496"/>
                  </a:lnTo>
                  <a:lnTo>
                    <a:pt x="6324" y="3470"/>
                  </a:lnTo>
                  <a:lnTo>
                    <a:pt x="6340" y="3442"/>
                  </a:lnTo>
                  <a:lnTo>
                    <a:pt x="6356" y="3415"/>
                  </a:lnTo>
                  <a:lnTo>
                    <a:pt x="6370" y="3388"/>
                  </a:lnTo>
                  <a:lnTo>
                    <a:pt x="6385" y="3361"/>
                  </a:lnTo>
                  <a:lnTo>
                    <a:pt x="6399" y="3336"/>
                  </a:lnTo>
                  <a:lnTo>
                    <a:pt x="6413" y="3309"/>
                  </a:lnTo>
                  <a:lnTo>
                    <a:pt x="6426" y="3283"/>
                  </a:lnTo>
                  <a:lnTo>
                    <a:pt x="6440" y="3257"/>
                  </a:lnTo>
                  <a:lnTo>
                    <a:pt x="6452" y="3231"/>
                  </a:lnTo>
                  <a:lnTo>
                    <a:pt x="6464" y="3205"/>
                  </a:lnTo>
                  <a:lnTo>
                    <a:pt x="6476" y="3180"/>
                  </a:lnTo>
                  <a:lnTo>
                    <a:pt x="6487" y="3154"/>
                  </a:lnTo>
                  <a:lnTo>
                    <a:pt x="6499" y="3129"/>
                  </a:lnTo>
                  <a:lnTo>
                    <a:pt x="6510" y="3103"/>
                  </a:lnTo>
                  <a:lnTo>
                    <a:pt x="6521" y="3078"/>
                  </a:lnTo>
                  <a:lnTo>
                    <a:pt x="6532" y="3052"/>
                  </a:lnTo>
                  <a:lnTo>
                    <a:pt x="6543" y="3028"/>
                  </a:lnTo>
                  <a:lnTo>
                    <a:pt x="6554" y="3002"/>
                  </a:lnTo>
                  <a:lnTo>
                    <a:pt x="6565" y="2976"/>
                  </a:lnTo>
                  <a:lnTo>
                    <a:pt x="6576" y="2952"/>
                  </a:lnTo>
                  <a:lnTo>
                    <a:pt x="6587" y="2927"/>
                  </a:lnTo>
                  <a:lnTo>
                    <a:pt x="6587" y="2875"/>
                  </a:lnTo>
                  <a:lnTo>
                    <a:pt x="6587" y="2826"/>
                  </a:lnTo>
                  <a:lnTo>
                    <a:pt x="6587" y="2777"/>
                  </a:lnTo>
                  <a:lnTo>
                    <a:pt x="6586" y="2728"/>
                  </a:lnTo>
                  <a:lnTo>
                    <a:pt x="6586" y="2679"/>
                  </a:lnTo>
                  <a:lnTo>
                    <a:pt x="6584" y="2632"/>
                  </a:lnTo>
                  <a:lnTo>
                    <a:pt x="6583" y="2584"/>
                  </a:lnTo>
                  <a:lnTo>
                    <a:pt x="6582" y="2537"/>
                  </a:lnTo>
                  <a:lnTo>
                    <a:pt x="6580" y="2491"/>
                  </a:lnTo>
                  <a:lnTo>
                    <a:pt x="6577" y="2444"/>
                  </a:lnTo>
                  <a:lnTo>
                    <a:pt x="6573" y="2399"/>
                  </a:lnTo>
                  <a:lnTo>
                    <a:pt x="6570" y="2354"/>
                  </a:lnTo>
                  <a:lnTo>
                    <a:pt x="6565" y="2309"/>
                  </a:lnTo>
                  <a:lnTo>
                    <a:pt x="6560" y="2265"/>
                  </a:lnTo>
                  <a:lnTo>
                    <a:pt x="6554" y="2222"/>
                  </a:lnTo>
                  <a:lnTo>
                    <a:pt x="6547" y="2178"/>
                  </a:lnTo>
                  <a:lnTo>
                    <a:pt x="6538" y="2134"/>
                  </a:lnTo>
                  <a:lnTo>
                    <a:pt x="6530" y="2091"/>
                  </a:lnTo>
                  <a:lnTo>
                    <a:pt x="6520" y="2049"/>
                  </a:lnTo>
                  <a:lnTo>
                    <a:pt x="6508" y="2006"/>
                  </a:lnTo>
                  <a:lnTo>
                    <a:pt x="6496" y="1963"/>
                  </a:lnTo>
                  <a:lnTo>
                    <a:pt x="6482" y="1922"/>
                  </a:lnTo>
                  <a:lnTo>
                    <a:pt x="6468" y="1881"/>
                  </a:lnTo>
                  <a:lnTo>
                    <a:pt x="6450" y="1839"/>
                  </a:lnTo>
                  <a:lnTo>
                    <a:pt x="6433" y="1798"/>
                  </a:lnTo>
                  <a:lnTo>
                    <a:pt x="6414" y="1756"/>
                  </a:lnTo>
                  <a:lnTo>
                    <a:pt x="6393" y="1715"/>
                  </a:lnTo>
                  <a:lnTo>
                    <a:pt x="6370" y="1675"/>
                  </a:lnTo>
                  <a:lnTo>
                    <a:pt x="6347" y="1633"/>
                  </a:lnTo>
                  <a:lnTo>
                    <a:pt x="6321" y="1593"/>
                  </a:lnTo>
                  <a:lnTo>
                    <a:pt x="6293" y="1552"/>
                  </a:lnTo>
                  <a:lnTo>
                    <a:pt x="6264" y="1512"/>
                  </a:lnTo>
                  <a:lnTo>
                    <a:pt x="5557" y="701"/>
                  </a:lnTo>
                  <a:lnTo>
                    <a:pt x="5445" y="660"/>
                  </a:lnTo>
                  <a:lnTo>
                    <a:pt x="5334" y="621"/>
                  </a:lnTo>
                  <a:lnTo>
                    <a:pt x="5223" y="583"/>
                  </a:lnTo>
                  <a:lnTo>
                    <a:pt x="5114" y="545"/>
                  </a:lnTo>
                  <a:lnTo>
                    <a:pt x="5004" y="508"/>
                  </a:lnTo>
                  <a:lnTo>
                    <a:pt x="4896" y="472"/>
                  </a:lnTo>
                  <a:lnTo>
                    <a:pt x="4787" y="438"/>
                  </a:lnTo>
                  <a:lnTo>
                    <a:pt x="4679" y="405"/>
                  </a:lnTo>
                  <a:lnTo>
                    <a:pt x="4572" y="374"/>
                  </a:lnTo>
                  <a:lnTo>
                    <a:pt x="4466" y="345"/>
                  </a:lnTo>
                  <a:lnTo>
                    <a:pt x="4359" y="318"/>
                  </a:lnTo>
                  <a:lnTo>
                    <a:pt x="4253" y="294"/>
                  </a:lnTo>
                  <a:lnTo>
                    <a:pt x="4147" y="272"/>
                  </a:lnTo>
                  <a:lnTo>
                    <a:pt x="4041" y="253"/>
                  </a:lnTo>
                  <a:lnTo>
                    <a:pt x="3936" y="237"/>
                  </a:lnTo>
                  <a:lnTo>
                    <a:pt x="3832" y="223"/>
                  </a:lnTo>
                  <a:lnTo>
                    <a:pt x="3727" y="214"/>
                  </a:lnTo>
                  <a:lnTo>
                    <a:pt x="3622" y="207"/>
                  </a:lnTo>
                  <a:lnTo>
                    <a:pt x="3517" y="205"/>
                  </a:lnTo>
                  <a:lnTo>
                    <a:pt x="3414" y="206"/>
                  </a:lnTo>
                  <a:lnTo>
                    <a:pt x="3309" y="212"/>
                  </a:lnTo>
                  <a:lnTo>
                    <a:pt x="3206" y="222"/>
                  </a:lnTo>
                  <a:lnTo>
                    <a:pt x="3101" y="235"/>
                  </a:lnTo>
                  <a:lnTo>
                    <a:pt x="2998" y="255"/>
                  </a:lnTo>
                  <a:lnTo>
                    <a:pt x="2894" y="278"/>
                  </a:lnTo>
                  <a:lnTo>
                    <a:pt x="2789" y="307"/>
                  </a:lnTo>
                  <a:lnTo>
                    <a:pt x="2686" y="341"/>
                  </a:lnTo>
                  <a:lnTo>
                    <a:pt x="2581" y="380"/>
                  </a:lnTo>
                  <a:lnTo>
                    <a:pt x="2478" y="427"/>
                  </a:lnTo>
                  <a:lnTo>
                    <a:pt x="2373" y="477"/>
                  </a:lnTo>
                  <a:lnTo>
                    <a:pt x="2268" y="534"/>
                  </a:lnTo>
                  <a:lnTo>
                    <a:pt x="2164" y="597"/>
                  </a:lnTo>
                  <a:lnTo>
                    <a:pt x="1779" y="865"/>
                  </a:lnTo>
                  <a:lnTo>
                    <a:pt x="1735" y="897"/>
                  </a:lnTo>
                  <a:lnTo>
                    <a:pt x="1691" y="930"/>
                  </a:lnTo>
                  <a:lnTo>
                    <a:pt x="1651" y="964"/>
                  </a:lnTo>
                  <a:lnTo>
                    <a:pt x="1611" y="1000"/>
                  </a:lnTo>
                  <a:lnTo>
                    <a:pt x="1572" y="1038"/>
                  </a:lnTo>
                  <a:lnTo>
                    <a:pt x="1535" y="1078"/>
                  </a:lnTo>
                  <a:lnTo>
                    <a:pt x="1500" y="1118"/>
                  </a:lnTo>
                  <a:lnTo>
                    <a:pt x="1466" y="1161"/>
                  </a:lnTo>
                  <a:lnTo>
                    <a:pt x="1433" y="1205"/>
                  </a:lnTo>
                  <a:lnTo>
                    <a:pt x="1401" y="1249"/>
                  </a:lnTo>
                  <a:lnTo>
                    <a:pt x="1372" y="1295"/>
                  </a:lnTo>
                  <a:lnTo>
                    <a:pt x="1343" y="1341"/>
                  </a:lnTo>
                  <a:lnTo>
                    <a:pt x="1316" y="1389"/>
                  </a:lnTo>
                  <a:lnTo>
                    <a:pt x="1291" y="1436"/>
                  </a:lnTo>
                  <a:lnTo>
                    <a:pt x="1266" y="1485"/>
                  </a:lnTo>
                  <a:lnTo>
                    <a:pt x="1242" y="1534"/>
                  </a:lnTo>
                  <a:lnTo>
                    <a:pt x="1220" y="1583"/>
                  </a:lnTo>
                  <a:lnTo>
                    <a:pt x="1199" y="1633"/>
                  </a:lnTo>
                  <a:lnTo>
                    <a:pt x="1180" y="1683"/>
                  </a:lnTo>
                  <a:lnTo>
                    <a:pt x="1162" y="1734"/>
                  </a:lnTo>
                  <a:lnTo>
                    <a:pt x="1145" y="1784"/>
                  </a:lnTo>
                  <a:lnTo>
                    <a:pt x="1129" y="1836"/>
                  </a:lnTo>
                  <a:lnTo>
                    <a:pt x="1114" y="1885"/>
                  </a:lnTo>
                  <a:lnTo>
                    <a:pt x="1099" y="1937"/>
                  </a:lnTo>
                  <a:lnTo>
                    <a:pt x="1087" y="1987"/>
                  </a:lnTo>
                  <a:lnTo>
                    <a:pt x="1076" y="2036"/>
                  </a:lnTo>
                  <a:lnTo>
                    <a:pt x="1065" y="2085"/>
                  </a:lnTo>
                  <a:lnTo>
                    <a:pt x="1057" y="2134"/>
                  </a:lnTo>
                  <a:lnTo>
                    <a:pt x="1048" y="2183"/>
                  </a:lnTo>
                  <a:lnTo>
                    <a:pt x="1041" y="2229"/>
                  </a:lnTo>
                  <a:lnTo>
                    <a:pt x="1035" y="2276"/>
                  </a:lnTo>
                  <a:lnTo>
                    <a:pt x="1030" y="2321"/>
                  </a:lnTo>
                  <a:lnTo>
                    <a:pt x="1079" y="2604"/>
                  </a:lnTo>
                  <a:lnTo>
                    <a:pt x="1145" y="2649"/>
                  </a:lnTo>
                  <a:lnTo>
                    <a:pt x="1209" y="2694"/>
                  </a:lnTo>
                  <a:lnTo>
                    <a:pt x="1275" y="2739"/>
                  </a:lnTo>
                  <a:lnTo>
                    <a:pt x="1339" y="2783"/>
                  </a:lnTo>
                  <a:lnTo>
                    <a:pt x="1404" y="2827"/>
                  </a:lnTo>
                  <a:lnTo>
                    <a:pt x="1468" y="2868"/>
                  </a:lnTo>
                  <a:lnTo>
                    <a:pt x="1533" y="2911"/>
                  </a:lnTo>
                  <a:lnTo>
                    <a:pt x="1596" y="2951"/>
                  </a:lnTo>
                  <a:lnTo>
                    <a:pt x="1661" y="2991"/>
                  </a:lnTo>
                  <a:lnTo>
                    <a:pt x="1724" y="3030"/>
                  </a:lnTo>
                  <a:lnTo>
                    <a:pt x="1787" y="3068"/>
                  </a:lnTo>
                  <a:lnTo>
                    <a:pt x="1852" y="3104"/>
                  </a:lnTo>
                  <a:lnTo>
                    <a:pt x="1915" y="3140"/>
                  </a:lnTo>
                  <a:lnTo>
                    <a:pt x="1979" y="3173"/>
                  </a:lnTo>
                  <a:lnTo>
                    <a:pt x="2042" y="3205"/>
                  </a:lnTo>
                  <a:lnTo>
                    <a:pt x="2105" y="3236"/>
                  </a:lnTo>
                  <a:lnTo>
                    <a:pt x="2168" y="3265"/>
                  </a:lnTo>
                  <a:lnTo>
                    <a:pt x="2232" y="3293"/>
                  </a:lnTo>
                  <a:lnTo>
                    <a:pt x="2295" y="3319"/>
                  </a:lnTo>
                  <a:lnTo>
                    <a:pt x="2358" y="3343"/>
                  </a:lnTo>
                  <a:lnTo>
                    <a:pt x="2423" y="3365"/>
                  </a:lnTo>
                  <a:lnTo>
                    <a:pt x="2486" y="3386"/>
                  </a:lnTo>
                  <a:lnTo>
                    <a:pt x="2550" y="3404"/>
                  </a:lnTo>
                  <a:lnTo>
                    <a:pt x="2614" y="3420"/>
                  </a:lnTo>
                  <a:lnTo>
                    <a:pt x="2677" y="3433"/>
                  </a:lnTo>
                  <a:lnTo>
                    <a:pt x="2742" y="3445"/>
                  </a:lnTo>
                  <a:lnTo>
                    <a:pt x="2806" y="3454"/>
                  </a:lnTo>
                  <a:lnTo>
                    <a:pt x="2871" y="3461"/>
                  </a:lnTo>
                  <a:lnTo>
                    <a:pt x="2935" y="3466"/>
                  </a:lnTo>
                  <a:lnTo>
                    <a:pt x="3001" y="3467"/>
                  </a:lnTo>
                  <a:lnTo>
                    <a:pt x="3066" y="3466"/>
                  </a:lnTo>
                  <a:lnTo>
                    <a:pt x="3132" y="3462"/>
                  </a:lnTo>
                  <a:lnTo>
                    <a:pt x="3550" y="3682"/>
                  </a:lnTo>
                  <a:lnTo>
                    <a:pt x="3580" y="3808"/>
                  </a:lnTo>
                  <a:lnTo>
                    <a:pt x="3606" y="3935"/>
                  </a:lnTo>
                  <a:lnTo>
                    <a:pt x="3629" y="4063"/>
                  </a:lnTo>
                  <a:lnTo>
                    <a:pt x="3651" y="4189"/>
                  </a:lnTo>
                  <a:lnTo>
                    <a:pt x="3671" y="4316"/>
                  </a:lnTo>
                  <a:lnTo>
                    <a:pt x="3689" y="4443"/>
                  </a:lnTo>
                  <a:lnTo>
                    <a:pt x="3705" y="4569"/>
                  </a:lnTo>
                  <a:lnTo>
                    <a:pt x="3718" y="4696"/>
                  </a:lnTo>
                  <a:lnTo>
                    <a:pt x="3731" y="4823"/>
                  </a:lnTo>
                  <a:lnTo>
                    <a:pt x="3741" y="4949"/>
                  </a:lnTo>
                  <a:lnTo>
                    <a:pt x="3751" y="5076"/>
                  </a:lnTo>
                  <a:lnTo>
                    <a:pt x="3760" y="5201"/>
                  </a:lnTo>
                  <a:lnTo>
                    <a:pt x="3766" y="5328"/>
                  </a:lnTo>
                  <a:lnTo>
                    <a:pt x="3772" y="5454"/>
                  </a:lnTo>
                  <a:lnTo>
                    <a:pt x="3778" y="5581"/>
                  </a:lnTo>
                  <a:lnTo>
                    <a:pt x="3782" y="5708"/>
                  </a:lnTo>
                  <a:lnTo>
                    <a:pt x="3785" y="5834"/>
                  </a:lnTo>
                  <a:lnTo>
                    <a:pt x="3789" y="5960"/>
                  </a:lnTo>
                  <a:lnTo>
                    <a:pt x="3791" y="6086"/>
                  </a:lnTo>
                  <a:lnTo>
                    <a:pt x="3794" y="6213"/>
                  </a:lnTo>
                  <a:lnTo>
                    <a:pt x="3796" y="6339"/>
                  </a:lnTo>
                  <a:lnTo>
                    <a:pt x="3800" y="6465"/>
                  </a:lnTo>
                  <a:lnTo>
                    <a:pt x="3802" y="6592"/>
                  </a:lnTo>
                  <a:lnTo>
                    <a:pt x="3805" y="6718"/>
                  </a:lnTo>
                  <a:lnTo>
                    <a:pt x="3808" y="6844"/>
                  </a:lnTo>
                  <a:lnTo>
                    <a:pt x="3812" y="6970"/>
                  </a:lnTo>
                  <a:lnTo>
                    <a:pt x="3817" y="7097"/>
                  </a:lnTo>
                  <a:lnTo>
                    <a:pt x="3822" y="7223"/>
                  </a:lnTo>
                  <a:lnTo>
                    <a:pt x="3828" y="7349"/>
                  </a:lnTo>
                  <a:lnTo>
                    <a:pt x="3835" y="7476"/>
                  </a:lnTo>
                  <a:lnTo>
                    <a:pt x="3844" y="7601"/>
                  </a:lnTo>
                  <a:lnTo>
                    <a:pt x="3853" y="7728"/>
                  </a:lnTo>
                  <a:lnTo>
                    <a:pt x="2912" y="7735"/>
                  </a:lnTo>
                  <a:lnTo>
                    <a:pt x="2802" y="7735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6" name="Freeform 132"/>
            <p:cNvSpPr>
              <a:spLocks/>
            </p:cNvSpPr>
            <p:nvPr/>
          </p:nvSpPr>
          <p:spPr bwMode="auto">
            <a:xfrm>
              <a:off x="3031" y="2307"/>
              <a:ext cx="360" cy="1424"/>
            </a:xfrm>
            <a:custGeom>
              <a:avLst/>
              <a:gdLst>
                <a:gd name="T0" fmla="*/ 377 w 1079"/>
                <a:gd name="T1" fmla="*/ 4271 h 4271"/>
                <a:gd name="T2" fmla="*/ 426 w 1079"/>
                <a:gd name="T3" fmla="*/ 3729 h 4271"/>
                <a:gd name="T4" fmla="*/ 158 w 1079"/>
                <a:gd name="T5" fmla="*/ 541 h 4271"/>
                <a:gd name="T6" fmla="*/ 0 w 1079"/>
                <a:gd name="T7" fmla="*/ 0 h 4271"/>
                <a:gd name="T8" fmla="*/ 590 w 1079"/>
                <a:gd name="T9" fmla="*/ 0 h 4271"/>
                <a:gd name="T10" fmla="*/ 645 w 1079"/>
                <a:gd name="T11" fmla="*/ 322 h 4271"/>
                <a:gd name="T12" fmla="*/ 1079 w 1079"/>
                <a:gd name="T13" fmla="*/ 541 h 4271"/>
                <a:gd name="T14" fmla="*/ 1054 w 1079"/>
                <a:gd name="T15" fmla="*/ 591 h 4271"/>
                <a:gd name="T16" fmla="*/ 1031 w 1079"/>
                <a:gd name="T17" fmla="*/ 641 h 4271"/>
                <a:gd name="T18" fmla="*/ 1008 w 1079"/>
                <a:gd name="T19" fmla="*/ 690 h 4271"/>
                <a:gd name="T20" fmla="*/ 987 w 1079"/>
                <a:gd name="T21" fmla="*/ 737 h 4271"/>
                <a:gd name="T22" fmla="*/ 968 w 1079"/>
                <a:gd name="T23" fmla="*/ 786 h 4271"/>
                <a:gd name="T24" fmla="*/ 948 w 1079"/>
                <a:gd name="T25" fmla="*/ 834 h 4271"/>
                <a:gd name="T26" fmla="*/ 931 w 1079"/>
                <a:gd name="T27" fmla="*/ 880 h 4271"/>
                <a:gd name="T28" fmla="*/ 914 w 1079"/>
                <a:gd name="T29" fmla="*/ 926 h 4271"/>
                <a:gd name="T30" fmla="*/ 898 w 1079"/>
                <a:gd name="T31" fmla="*/ 973 h 4271"/>
                <a:gd name="T32" fmla="*/ 884 w 1079"/>
                <a:gd name="T33" fmla="*/ 1018 h 4271"/>
                <a:gd name="T34" fmla="*/ 869 w 1079"/>
                <a:gd name="T35" fmla="*/ 1064 h 4271"/>
                <a:gd name="T36" fmla="*/ 857 w 1079"/>
                <a:gd name="T37" fmla="*/ 1108 h 4271"/>
                <a:gd name="T38" fmla="*/ 845 w 1079"/>
                <a:gd name="T39" fmla="*/ 1153 h 4271"/>
                <a:gd name="T40" fmla="*/ 833 w 1079"/>
                <a:gd name="T41" fmla="*/ 1197 h 4271"/>
                <a:gd name="T42" fmla="*/ 823 w 1079"/>
                <a:gd name="T43" fmla="*/ 1240 h 4271"/>
                <a:gd name="T44" fmla="*/ 813 w 1079"/>
                <a:gd name="T45" fmla="*/ 1283 h 4271"/>
                <a:gd name="T46" fmla="*/ 805 w 1079"/>
                <a:gd name="T47" fmla="*/ 1327 h 4271"/>
                <a:gd name="T48" fmla="*/ 796 w 1079"/>
                <a:gd name="T49" fmla="*/ 1369 h 4271"/>
                <a:gd name="T50" fmla="*/ 789 w 1079"/>
                <a:gd name="T51" fmla="*/ 1411 h 4271"/>
                <a:gd name="T52" fmla="*/ 783 w 1079"/>
                <a:gd name="T53" fmla="*/ 1453 h 4271"/>
                <a:gd name="T54" fmla="*/ 777 w 1079"/>
                <a:gd name="T55" fmla="*/ 1495 h 4271"/>
                <a:gd name="T56" fmla="*/ 772 w 1079"/>
                <a:gd name="T57" fmla="*/ 1538 h 4271"/>
                <a:gd name="T58" fmla="*/ 767 w 1079"/>
                <a:gd name="T59" fmla="*/ 1579 h 4271"/>
                <a:gd name="T60" fmla="*/ 762 w 1079"/>
                <a:gd name="T61" fmla="*/ 1619 h 4271"/>
                <a:gd name="T62" fmla="*/ 760 w 1079"/>
                <a:gd name="T63" fmla="*/ 1661 h 4271"/>
                <a:gd name="T64" fmla="*/ 756 w 1079"/>
                <a:gd name="T65" fmla="*/ 1702 h 4271"/>
                <a:gd name="T66" fmla="*/ 754 w 1079"/>
                <a:gd name="T67" fmla="*/ 1742 h 4271"/>
                <a:gd name="T68" fmla="*/ 752 w 1079"/>
                <a:gd name="T69" fmla="*/ 1782 h 4271"/>
                <a:gd name="T70" fmla="*/ 750 w 1079"/>
                <a:gd name="T71" fmla="*/ 1822 h 4271"/>
                <a:gd name="T72" fmla="*/ 750 w 1079"/>
                <a:gd name="T73" fmla="*/ 1863 h 4271"/>
                <a:gd name="T74" fmla="*/ 749 w 1079"/>
                <a:gd name="T75" fmla="*/ 1903 h 4271"/>
                <a:gd name="T76" fmla="*/ 749 w 1079"/>
                <a:gd name="T77" fmla="*/ 1943 h 4271"/>
                <a:gd name="T78" fmla="*/ 913 w 1079"/>
                <a:gd name="T79" fmla="*/ 4271 h 4271"/>
                <a:gd name="T80" fmla="*/ 487 w 1079"/>
                <a:gd name="T81" fmla="*/ 4271 h 4271"/>
                <a:gd name="T82" fmla="*/ 377 w 1079"/>
                <a:gd name="T83" fmla="*/ 4271 h 4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9" h="4271">
                  <a:moveTo>
                    <a:pt x="377" y="4271"/>
                  </a:moveTo>
                  <a:lnTo>
                    <a:pt x="426" y="3729"/>
                  </a:lnTo>
                  <a:lnTo>
                    <a:pt x="158" y="541"/>
                  </a:lnTo>
                  <a:lnTo>
                    <a:pt x="0" y="0"/>
                  </a:lnTo>
                  <a:lnTo>
                    <a:pt x="590" y="0"/>
                  </a:lnTo>
                  <a:lnTo>
                    <a:pt x="645" y="322"/>
                  </a:lnTo>
                  <a:lnTo>
                    <a:pt x="1079" y="541"/>
                  </a:lnTo>
                  <a:lnTo>
                    <a:pt x="1054" y="591"/>
                  </a:lnTo>
                  <a:lnTo>
                    <a:pt x="1031" y="641"/>
                  </a:lnTo>
                  <a:lnTo>
                    <a:pt x="1008" y="690"/>
                  </a:lnTo>
                  <a:lnTo>
                    <a:pt x="987" y="737"/>
                  </a:lnTo>
                  <a:lnTo>
                    <a:pt x="968" y="786"/>
                  </a:lnTo>
                  <a:lnTo>
                    <a:pt x="948" y="834"/>
                  </a:lnTo>
                  <a:lnTo>
                    <a:pt x="931" y="880"/>
                  </a:lnTo>
                  <a:lnTo>
                    <a:pt x="914" y="926"/>
                  </a:lnTo>
                  <a:lnTo>
                    <a:pt x="898" y="973"/>
                  </a:lnTo>
                  <a:lnTo>
                    <a:pt x="884" y="1018"/>
                  </a:lnTo>
                  <a:lnTo>
                    <a:pt x="869" y="1064"/>
                  </a:lnTo>
                  <a:lnTo>
                    <a:pt x="857" y="1108"/>
                  </a:lnTo>
                  <a:lnTo>
                    <a:pt x="845" y="1153"/>
                  </a:lnTo>
                  <a:lnTo>
                    <a:pt x="833" y="1197"/>
                  </a:lnTo>
                  <a:lnTo>
                    <a:pt x="823" y="1240"/>
                  </a:lnTo>
                  <a:lnTo>
                    <a:pt x="813" y="1283"/>
                  </a:lnTo>
                  <a:lnTo>
                    <a:pt x="805" y="1327"/>
                  </a:lnTo>
                  <a:lnTo>
                    <a:pt x="796" y="1369"/>
                  </a:lnTo>
                  <a:lnTo>
                    <a:pt x="789" y="1411"/>
                  </a:lnTo>
                  <a:lnTo>
                    <a:pt x="783" y="1453"/>
                  </a:lnTo>
                  <a:lnTo>
                    <a:pt x="777" y="1495"/>
                  </a:lnTo>
                  <a:lnTo>
                    <a:pt x="772" y="1538"/>
                  </a:lnTo>
                  <a:lnTo>
                    <a:pt x="767" y="1579"/>
                  </a:lnTo>
                  <a:lnTo>
                    <a:pt x="762" y="1619"/>
                  </a:lnTo>
                  <a:lnTo>
                    <a:pt x="760" y="1661"/>
                  </a:lnTo>
                  <a:lnTo>
                    <a:pt x="756" y="1702"/>
                  </a:lnTo>
                  <a:lnTo>
                    <a:pt x="754" y="1742"/>
                  </a:lnTo>
                  <a:lnTo>
                    <a:pt x="752" y="1782"/>
                  </a:lnTo>
                  <a:lnTo>
                    <a:pt x="750" y="1822"/>
                  </a:lnTo>
                  <a:lnTo>
                    <a:pt x="750" y="1863"/>
                  </a:lnTo>
                  <a:lnTo>
                    <a:pt x="749" y="1903"/>
                  </a:lnTo>
                  <a:lnTo>
                    <a:pt x="749" y="1943"/>
                  </a:lnTo>
                  <a:lnTo>
                    <a:pt x="913" y="4271"/>
                  </a:lnTo>
                  <a:lnTo>
                    <a:pt x="487" y="4271"/>
                  </a:lnTo>
                  <a:lnTo>
                    <a:pt x="377" y="4271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7" name="Freeform 133"/>
            <p:cNvSpPr>
              <a:spLocks/>
            </p:cNvSpPr>
            <p:nvPr/>
          </p:nvSpPr>
          <p:spPr bwMode="auto">
            <a:xfrm>
              <a:off x="3698" y="1171"/>
              <a:ext cx="541" cy="2560"/>
            </a:xfrm>
            <a:custGeom>
              <a:avLst/>
              <a:gdLst>
                <a:gd name="T0" fmla="*/ 417 w 1621"/>
                <a:gd name="T1" fmla="*/ 7554 h 7680"/>
                <a:gd name="T2" fmla="*/ 387 w 1621"/>
                <a:gd name="T3" fmla="*/ 7299 h 7680"/>
                <a:gd name="T4" fmla="*/ 357 w 1621"/>
                <a:gd name="T5" fmla="*/ 7042 h 7680"/>
                <a:gd name="T6" fmla="*/ 333 w 1621"/>
                <a:gd name="T7" fmla="*/ 6785 h 7680"/>
                <a:gd name="T8" fmla="*/ 315 w 1621"/>
                <a:gd name="T9" fmla="*/ 6528 h 7680"/>
                <a:gd name="T10" fmla="*/ 305 w 1621"/>
                <a:gd name="T11" fmla="*/ 6269 h 7680"/>
                <a:gd name="T12" fmla="*/ 304 w 1621"/>
                <a:gd name="T13" fmla="*/ 6010 h 7680"/>
                <a:gd name="T14" fmla="*/ 316 w 1621"/>
                <a:gd name="T15" fmla="*/ 5749 h 7680"/>
                <a:gd name="T16" fmla="*/ 343 w 1621"/>
                <a:gd name="T17" fmla="*/ 5488 h 7680"/>
                <a:gd name="T18" fmla="*/ 384 w 1621"/>
                <a:gd name="T19" fmla="*/ 5227 h 7680"/>
                <a:gd name="T20" fmla="*/ 445 w 1621"/>
                <a:gd name="T21" fmla="*/ 4964 h 7680"/>
                <a:gd name="T22" fmla="*/ 525 w 1621"/>
                <a:gd name="T23" fmla="*/ 4701 h 7680"/>
                <a:gd name="T24" fmla="*/ 629 w 1621"/>
                <a:gd name="T25" fmla="*/ 4438 h 7680"/>
                <a:gd name="T26" fmla="*/ 757 w 1621"/>
                <a:gd name="T27" fmla="*/ 4173 h 7680"/>
                <a:gd name="T28" fmla="*/ 910 w 1621"/>
                <a:gd name="T29" fmla="*/ 3908 h 7680"/>
                <a:gd name="T30" fmla="*/ 1093 w 1621"/>
                <a:gd name="T31" fmla="*/ 3644 h 7680"/>
                <a:gd name="T32" fmla="*/ 1219 w 1621"/>
                <a:gd name="T33" fmla="*/ 3441 h 7680"/>
                <a:gd name="T34" fmla="*/ 1261 w 1621"/>
                <a:gd name="T35" fmla="*/ 3303 h 7680"/>
                <a:gd name="T36" fmla="*/ 1295 w 1621"/>
                <a:gd name="T37" fmla="*/ 3166 h 7680"/>
                <a:gd name="T38" fmla="*/ 1322 w 1621"/>
                <a:gd name="T39" fmla="*/ 3031 h 7680"/>
                <a:gd name="T40" fmla="*/ 1341 w 1621"/>
                <a:gd name="T41" fmla="*/ 2898 h 7680"/>
                <a:gd name="T42" fmla="*/ 1355 w 1621"/>
                <a:gd name="T43" fmla="*/ 2767 h 7680"/>
                <a:gd name="T44" fmla="*/ 1362 w 1621"/>
                <a:gd name="T45" fmla="*/ 2635 h 7680"/>
                <a:gd name="T46" fmla="*/ 1364 w 1621"/>
                <a:gd name="T47" fmla="*/ 2505 h 7680"/>
                <a:gd name="T48" fmla="*/ 1362 w 1621"/>
                <a:gd name="T49" fmla="*/ 2376 h 7680"/>
                <a:gd name="T50" fmla="*/ 1355 w 1621"/>
                <a:gd name="T51" fmla="*/ 2247 h 7680"/>
                <a:gd name="T52" fmla="*/ 1344 w 1621"/>
                <a:gd name="T53" fmla="*/ 2118 h 7680"/>
                <a:gd name="T54" fmla="*/ 1330 w 1621"/>
                <a:gd name="T55" fmla="*/ 1989 h 7680"/>
                <a:gd name="T56" fmla="*/ 1314 w 1621"/>
                <a:gd name="T57" fmla="*/ 1860 h 7680"/>
                <a:gd name="T58" fmla="*/ 1296 w 1621"/>
                <a:gd name="T59" fmla="*/ 1731 h 7680"/>
                <a:gd name="T60" fmla="*/ 1275 w 1621"/>
                <a:gd name="T61" fmla="*/ 1599 h 7680"/>
                <a:gd name="T62" fmla="*/ 1255 w 1621"/>
                <a:gd name="T63" fmla="*/ 1468 h 7680"/>
                <a:gd name="T64" fmla="*/ 1078 w 1621"/>
                <a:gd name="T65" fmla="*/ 1134 h 7680"/>
                <a:gd name="T66" fmla="*/ 883 w 1621"/>
                <a:gd name="T67" fmla="*/ 811 h 7680"/>
                <a:gd name="T68" fmla="*/ 837 w 1621"/>
                <a:gd name="T69" fmla="*/ 811 h 7680"/>
                <a:gd name="T70" fmla="*/ 816 w 1621"/>
                <a:gd name="T71" fmla="*/ 811 h 7680"/>
                <a:gd name="T72" fmla="*/ 810 w 1621"/>
                <a:gd name="T73" fmla="*/ 811 h 7680"/>
                <a:gd name="T74" fmla="*/ 786 w 1621"/>
                <a:gd name="T75" fmla="*/ 786 h 7680"/>
                <a:gd name="T76" fmla="*/ 736 w 1621"/>
                <a:gd name="T77" fmla="*/ 732 h 7680"/>
                <a:gd name="T78" fmla="*/ 687 w 1621"/>
                <a:gd name="T79" fmla="*/ 677 h 7680"/>
                <a:gd name="T80" fmla="*/ 636 w 1621"/>
                <a:gd name="T81" fmla="*/ 621 h 7680"/>
                <a:gd name="T82" fmla="*/ 586 w 1621"/>
                <a:gd name="T83" fmla="*/ 565 h 7680"/>
                <a:gd name="T84" fmla="*/ 535 w 1621"/>
                <a:gd name="T85" fmla="*/ 508 h 7680"/>
                <a:gd name="T86" fmla="*/ 485 w 1621"/>
                <a:gd name="T87" fmla="*/ 453 h 7680"/>
                <a:gd name="T88" fmla="*/ 434 w 1621"/>
                <a:gd name="T89" fmla="*/ 398 h 7680"/>
                <a:gd name="T90" fmla="*/ 383 w 1621"/>
                <a:gd name="T91" fmla="*/ 345 h 7680"/>
                <a:gd name="T92" fmla="*/ 331 w 1621"/>
                <a:gd name="T93" fmla="*/ 294 h 7680"/>
                <a:gd name="T94" fmla="*/ 280 w 1621"/>
                <a:gd name="T95" fmla="*/ 245 h 7680"/>
                <a:gd name="T96" fmla="*/ 228 w 1621"/>
                <a:gd name="T97" fmla="*/ 200 h 7680"/>
                <a:gd name="T98" fmla="*/ 177 w 1621"/>
                <a:gd name="T99" fmla="*/ 159 h 7680"/>
                <a:gd name="T100" fmla="*/ 126 w 1621"/>
                <a:gd name="T101" fmla="*/ 121 h 7680"/>
                <a:gd name="T102" fmla="*/ 75 w 1621"/>
                <a:gd name="T103" fmla="*/ 88 h 7680"/>
                <a:gd name="T104" fmla="*/ 25 w 1621"/>
                <a:gd name="T105" fmla="*/ 61 h 7680"/>
                <a:gd name="T106" fmla="*/ 1195 w 1621"/>
                <a:gd name="T107" fmla="*/ 0 h 7680"/>
                <a:gd name="T108" fmla="*/ 1518 w 1621"/>
                <a:gd name="T109" fmla="*/ 702 h 7680"/>
                <a:gd name="T110" fmla="*/ 1518 w 1621"/>
                <a:gd name="T111" fmla="*/ 7193 h 7680"/>
                <a:gd name="T112" fmla="*/ 550 w 1621"/>
                <a:gd name="T113" fmla="*/ 7680 h 7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21" h="7680">
                  <a:moveTo>
                    <a:pt x="433" y="7680"/>
                  </a:moveTo>
                  <a:lnTo>
                    <a:pt x="417" y="7554"/>
                  </a:lnTo>
                  <a:lnTo>
                    <a:pt x="403" y="7426"/>
                  </a:lnTo>
                  <a:lnTo>
                    <a:pt x="387" y="7299"/>
                  </a:lnTo>
                  <a:lnTo>
                    <a:pt x="372" y="7171"/>
                  </a:lnTo>
                  <a:lnTo>
                    <a:pt x="357" y="7042"/>
                  </a:lnTo>
                  <a:lnTo>
                    <a:pt x="345" y="6914"/>
                  </a:lnTo>
                  <a:lnTo>
                    <a:pt x="333" y="6785"/>
                  </a:lnTo>
                  <a:lnTo>
                    <a:pt x="323" y="6657"/>
                  </a:lnTo>
                  <a:lnTo>
                    <a:pt x="315" y="6528"/>
                  </a:lnTo>
                  <a:lnTo>
                    <a:pt x="309" y="6399"/>
                  </a:lnTo>
                  <a:lnTo>
                    <a:pt x="305" y="6269"/>
                  </a:lnTo>
                  <a:lnTo>
                    <a:pt x="303" y="6140"/>
                  </a:lnTo>
                  <a:lnTo>
                    <a:pt x="304" y="6010"/>
                  </a:lnTo>
                  <a:lnTo>
                    <a:pt x="309" y="5879"/>
                  </a:lnTo>
                  <a:lnTo>
                    <a:pt x="316" y="5749"/>
                  </a:lnTo>
                  <a:lnTo>
                    <a:pt x="327" y="5619"/>
                  </a:lnTo>
                  <a:lnTo>
                    <a:pt x="343" y="5488"/>
                  </a:lnTo>
                  <a:lnTo>
                    <a:pt x="361" y="5357"/>
                  </a:lnTo>
                  <a:lnTo>
                    <a:pt x="384" y="5227"/>
                  </a:lnTo>
                  <a:lnTo>
                    <a:pt x="412" y="5095"/>
                  </a:lnTo>
                  <a:lnTo>
                    <a:pt x="445" y="4964"/>
                  </a:lnTo>
                  <a:lnTo>
                    <a:pt x="483" y="4832"/>
                  </a:lnTo>
                  <a:lnTo>
                    <a:pt x="525" y="4701"/>
                  </a:lnTo>
                  <a:lnTo>
                    <a:pt x="574" y="4569"/>
                  </a:lnTo>
                  <a:lnTo>
                    <a:pt x="629" y="4438"/>
                  </a:lnTo>
                  <a:lnTo>
                    <a:pt x="690" y="4305"/>
                  </a:lnTo>
                  <a:lnTo>
                    <a:pt x="757" y="4173"/>
                  </a:lnTo>
                  <a:lnTo>
                    <a:pt x="830" y="4041"/>
                  </a:lnTo>
                  <a:lnTo>
                    <a:pt x="910" y="3908"/>
                  </a:lnTo>
                  <a:lnTo>
                    <a:pt x="998" y="3776"/>
                  </a:lnTo>
                  <a:lnTo>
                    <a:pt x="1093" y="3644"/>
                  </a:lnTo>
                  <a:lnTo>
                    <a:pt x="1195" y="3511"/>
                  </a:lnTo>
                  <a:lnTo>
                    <a:pt x="1219" y="3441"/>
                  </a:lnTo>
                  <a:lnTo>
                    <a:pt x="1241" y="3372"/>
                  </a:lnTo>
                  <a:lnTo>
                    <a:pt x="1261" y="3303"/>
                  </a:lnTo>
                  <a:lnTo>
                    <a:pt x="1279" y="3234"/>
                  </a:lnTo>
                  <a:lnTo>
                    <a:pt x="1295" y="3166"/>
                  </a:lnTo>
                  <a:lnTo>
                    <a:pt x="1310" y="3099"/>
                  </a:lnTo>
                  <a:lnTo>
                    <a:pt x="1322" y="3031"/>
                  </a:lnTo>
                  <a:lnTo>
                    <a:pt x="1331" y="2965"/>
                  </a:lnTo>
                  <a:lnTo>
                    <a:pt x="1341" y="2898"/>
                  </a:lnTo>
                  <a:lnTo>
                    <a:pt x="1349" y="2833"/>
                  </a:lnTo>
                  <a:lnTo>
                    <a:pt x="1355" y="2767"/>
                  </a:lnTo>
                  <a:lnTo>
                    <a:pt x="1358" y="2701"/>
                  </a:lnTo>
                  <a:lnTo>
                    <a:pt x="1362" y="2635"/>
                  </a:lnTo>
                  <a:lnTo>
                    <a:pt x="1363" y="2571"/>
                  </a:lnTo>
                  <a:lnTo>
                    <a:pt x="1364" y="2505"/>
                  </a:lnTo>
                  <a:lnTo>
                    <a:pt x="1363" y="2441"/>
                  </a:lnTo>
                  <a:lnTo>
                    <a:pt x="1362" y="2376"/>
                  </a:lnTo>
                  <a:lnTo>
                    <a:pt x="1358" y="2311"/>
                  </a:lnTo>
                  <a:lnTo>
                    <a:pt x="1355" y="2247"/>
                  </a:lnTo>
                  <a:lnTo>
                    <a:pt x="1350" y="2182"/>
                  </a:lnTo>
                  <a:lnTo>
                    <a:pt x="1344" y="2118"/>
                  </a:lnTo>
                  <a:lnTo>
                    <a:pt x="1338" y="2053"/>
                  </a:lnTo>
                  <a:lnTo>
                    <a:pt x="1330" y="1989"/>
                  </a:lnTo>
                  <a:lnTo>
                    <a:pt x="1323" y="1924"/>
                  </a:lnTo>
                  <a:lnTo>
                    <a:pt x="1314" y="1860"/>
                  </a:lnTo>
                  <a:lnTo>
                    <a:pt x="1305" y="1795"/>
                  </a:lnTo>
                  <a:lnTo>
                    <a:pt x="1296" y="1731"/>
                  </a:lnTo>
                  <a:lnTo>
                    <a:pt x="1286" y="1665"/>
                  </a:lnTo>
                  <a:lnTo>
                    <a:pt x="1275" y="1599"/>
                  </a:lnTo>
                  <a:lnTo>
                    <a:pt x="1266" y="1533"/>
                  </a:lnTo>
                  <a:lnTo>
                    <a:pt x="1255" y="1468"/>
                  </a:lnTo>
                  <a:lnTo>
                    <a:pt x="1244" y="1402"/>
                  </a:lnTo>
                  <a:lnTo>
                    <a:pt x="1078" y="1134"/>
                  </a:lnTo>
                  <a:lnTo>
                    <a:pt x="920" y="811"/>
                  </a:lnTo>
                  <a:lnTo>
                    <a:pt x="883" y="811"/>
                  </a:lnTo>
                  <a:lnTo>
                    <a:pt x="857" y="811"/>
                  </a:lnTo>
                  <a:lnTo>
                    <a:pt x="837" y="811"/>
                  </a:lnTo>
                  <a:lnTo>
                    <a:pt x="824" y="811"/>
                  </a:lnTo>
                  <a:lnTo>
                    <a:pt x="816" y="811"/>
                  </a:lnTo>
                  <a:lnTo>
                    <a:pt x="812" y="811"/>
                  </a:lnTo>
                  <a:lnTo>
                    <a:pt x="810" y="811"/>
                  </a:lnTo>
                  <a:lnTo>
                    <a:pt x="810" y="811"/>
                  </a:lnTo>
                  <a:lnTo>
                    <a:pt x="786" y="786"/>
                  </a:lnTo>
                  <a:lnTo>
                    <a:pt x="762" y="759"/>
                  </a:lnTo>
                  <a:lnTo>
                    <a:pt x="736" y="732"/>
                  </a:lnTo>
                  <a:lnTo>
                    <a:pt x="712" y="704"/>
                  </a:lnTo>
                  <a:lnTo>
                    <a:pt x="687" y="677"/>
                  </a:lnTo>
                  <a:lnTo>
                    <a:pt x="662" y="649"/>
                  </a:lnTo>
                  <a:lnTo>
                    <a:pt x="636" y="621"/>
                  </a:lnTo>
                  <a:lnTo>
                    <a:pt x="612" y="593"/>
                  </a:lnTo>
                  <a:lnTo>
                    <a:pt x="586" y="565"/>
                  </a:lnTo>
                  <a:lnTo>
                    <a:pt x="561" y="536"/>
                  </a:lnTo>
                  <a:lnTo>
                    <a:pt x="535" y="508"/>
                  </a:lnTo>
                  <a:lnTo>
                    <a:pt x="511" y="480"/>
                  </a:lnTo>
                  <a:lnTo>
                    <a:pt x="485" y="453"/>
                  </a:lnTo>
                  <a:lnTo>
                    <a:pt x="460" y="425"/>
                  </a:lnTo>
                  <a:lnTo>
                    <a:pt x="434" y="398"/>
                  </a:lnTo>
                  <a:lnTo>
                    <a:pt x="409" y="372"/>
                  </a:lnTo>
                  <a:lnTo>
                    <a:pt x="383" y="345"/>
                  </a:lnTo>
                  <a:lnTo>
                    <a:pt x="357" y="319"/>
                  </a:lnTo>
                  <a:lnTo>
                    <a:pt x="331" y="294"/>
                  </a:lnTo>
                  <a:lnTo>
                    <a:pt x="305" y="269"/>
                  </a:lnTo>
                  <a:lnTo>
                    <a:pt x="280" y="245"/>
                  </a:lnTo>
                  <a:lnTo>
                    <a:pt x="254" y="222"/>
                  </a:lnTo>
                  <a:lnTo>
                    <a:pt x="228" y="200"/>
                  </a:lnTo>
                  <a:lnTo>
                    <a:pt x="203" y="179"/>
                  </a:lnTo>
                  <a:lnTo>
                    <a:pt x="177" y="159"/>
                  </a:lnTo>
                  <a:lnTo>
                    <a:pt x="152" y="139"/>
                  </a:lnTo>
                  <a:lnTo>
                    <a:pt x="126" y="121"/>
                  </a:lnTo>
                  <a:lnTo>
                    <a:pt x="101" y="104"/>
                  </a:lnTo>
                  <a:lnTo>
                    <a:pt x="75" y="88"/>
                  </a:lnTo>
                  <a:lnTo>
                    <a:pt x="51" y="73"/>
                  </a:lnTo>
                  <a:lnTo>
                    <a:pt x="25" y="61"/>
                  </a:lnTo>
                  <a:lnTo>
                    <a:pt x="0" y="49"/>
                  </a:lnTo>
                  <a:lnTo>
                    <a:pt x="1195" y="0"/>
                  </a:lnTo>
                  <a:lnTo>
                    <a:pt x="1463" y="213"/>
                  </a:lnTo>
                  <a:lnTo>
                    <a:pt x="1518" y="702"/>
                  </a:lnTo>
                  <a:lnTo>
                    <a:pt x="1621" y="6548"/>
                  </a:lnTo>
                  <a:lnTo>
                    <a:pt x="1518" y="7193"/>
                  </a:lnTo>
                  <a:lnTo>
                    <a:pt x="1244" y="7571"/>
                  </a:lnTo>
                  <a:lnTo>
                    <a:pt x="550" y="7680"/>
                  </a:lnTo>
                  <a:lnTo>
                    <a:pt x="433" y="7680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8" name="Freeform 134"/>
            <p:cNvSpPr>
              <a:spLocks/>
            </p:cNvSpPr>
            <p:nvPr/>
          </p:nvSpPr>
          <p:spPr bwMode="auto">
            <a:xfrm>
              <a:off x="2024" y="3460"/>
              <a:ext cx="126" cy="108"/>
            </a:xfrm>
            <a:custGeom>
              <a:avLst/>
              <a:gdLst>
                <a:gd name="T0" fmla="*/ 110 w 378"/>
                <a:gd name="T1" fmla="*/ 323 h 323"/>
                <a:gd name="T2" fmla="*/ 0 w 378"/>
                <a:gd name="T3" fmla="*/ 213 h 323"/>
                <a:gd name="T4" fmla="*/ 165 w 378"/>
                <a:gd name="T5" fmla="*/ 0 h 323"/>
                <a:gd name="T6" fmla="*/ 378 w 378"/>
                <a:gd name="T7" fmla="*/ 323 h 323"/>
                <a:gd name="T8" fmla="*/ 341 w 378"/>
                <a:gd name="T9" fmla="*/ 323 h 323"/>
                <a:gd name="T10" fmla="*/ 315 w 378"/>
                <a:gd name="T11" fmla="*/ 323 h 323"/>
                <a:gd name="T12" fmla="*/ 295 w 378"/>
                <a:gd name="T13" fmla="*/ 323 h 323"/>
                <a:gd name="T14" fmla="*/ 282 w 378"/>
                <a:gd name="T15" fmla="*/ 323 h 323"/>
                <a:gd name="T16" fmla="*/ 274 w 378"/>
                <a:gd name="T17" fmla="*/ 323 h 323"/>
                <a:gd name="T18" fmla="*/ 270 w 378"/>
                <a:gd name="T19" fmla="*/ 323 h 323"/>
                <a:gd name="T20" fmla="*/ 268 w 378"/>
                <a:gd name="T21" fmla="*/ 323 h 323"/>
                <a:gd name="T22" fmla="*/ 268 w 378"/>
                <a:gd name="T23" fmla="*/ 323 h 323"/>
                <a:gd name="T24" fmla="*/ 110 w 378"/>
                <a:gd name="T25" fmla="*/ 32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78" h="323">
                  <a:moveTo>
                    <a:pt x="110" y="323"/>
                  </a:moveTo>
                  <a:lnTo>
                    <a:pt x="0" y="213"/>
                  </a:lnTo>
                  <a:lnTo>
                    <a:pt x="165" y="0"/>
                  </a:lnTo>
                  <a:lnTo>
                    <a:pt x="378" y="323"/>
                  </a:lnTo>
                  <a:lnTo>
                    <a:pt x="341" y="323"/>
                  </a:lnTo>
                  <a:lnTo>
                    <a:pt x="315" y="323"/>
                  </a:lnTo>
                  <a:lnTo>
                    <a:pt x="295" y="323"/>
                  </a:lnTo>
                  <a:lnTo>
                    <a:pt x="282" y="323"/>
                  </a:lnTo>
                  <a:lnTo>
                    <a:pt x="274" y="323"/>
                  </a:lnTo>
                  <a:lnTo>
                    <a:pt x="270" y="323"/>
                  </a:lnTo>
                  <a:lnTo>
                    <a:pt x="268" y="323"/>
                  </a:lnTo>
                  <a:lnTo>
                    <a:pt x="268" y="323"/>
                  </a:lnTo>
                  <a:lnTo>
                    <a:pt x="110" y="3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79" name="Freeform 135"/>
            <p:cNvSpPr>
              <a:spLocks/>
            </p:cNvSpPr>
            <p:nvPr/>
          </p:nvSpPr>
          <p:spPr bwMode="auto">
            <a:xfrm>
              <a:off x="1770" y="3261"/>
              <a:ext cx="147" cy="160"/>
            </a:xfrm>
            <a:custGeom>
              <a:avLst/>
              <a:gdLst>
                <a:gd name="T0" fmla="*/ 330 w 440"/>
                <a:gd name="T1" fmla="*/ 481 h 481"/>
                <a:gd name="T2" fmla="*/ 310 w 440"/>
                <a:gd name="T3" fmla="*/ 479 h 481"/>
                <a:gd name="T4" fmla="*/ 289 w 440"/>
                <a:gd name="T5" fmla="*/ 472 h 481"/>
                <a:gd name="T6" fmla="*/ 268 w 440"/>
                <a:gd name="T7" fmla="*/ 461 h 481"/>
                <a:gd name="T8" fmla="*/ 247 w 440"/>
                <a:gd name="T9" fmla="*/ 446 h 481"/>
                <a:gd name="T10" fmla="*/ 227 w 440"/>
                <a:gd name="T11" fmla="*/ 428 h 481"/>
                <a:gd name="T12" fmla="*/ 206 w 440"/>
                <a:gd name="T13" fmla="*/ 407 h 481"/>
                <a:gd name="T14" fmla="*/ 185 w 440"/>
                <a:gd name="T15" fmla="*/ 384 h 481"/>
                <a:gd name="T16" fmla="*/ 166 w 440"/>
                <a:gd name="T17" fmla="*/ 357 h 481"/>
                <a:gd name="T18" fmla="*/ 145 w 440"/>
                <a:gd name="T19" fmla="*/ 329 h 481"/>
                <a:gd name="T20" fmla="*/ 124 w 440"/>
                <a:gd name="T21" fmla="*/ 300 h 481"/>
                <a:gd name="T22" fmla="*/ 104 w 440"/>
                <a:gd name="T23" fmla="*/ 269 h 481"/>
                <a:gd name="T24" fmla="*/ 83 w 440"/>
                <a:gd name="T25" fmla="*/ 238 h 481"/>
                <a:gd name="T26" fmla="*/ 62 w 440"/>
                <a:gd name="T27" fmla="*/ 205 h 481"/>
                <a:gd name="T28" fmla="*/ 42 w 440"/>
                <a:gd name="T29" fmla="*/ 173 h 481"/>
                <a:gd name="T30" fmla="*/ 21 w 440"/>
                <a:gd name="T31" fmla="*/ 142 h 481"/>
                <a:gd name="T32" fmla="*/ 0 w 440"/>
                <a:gd name="T33" fmla="*/ 110 h 481"/>
                <a:gd name="T34" fmla="*/ 37 w 440"/>
                <a:gd name="T35" fmla="*/ 73 h 481"/>
                <a:gd name="T36" fmla="*/ 64 w 440"/>
                <a:gd name="T37" fmla="*/ 47 h 481"/>
                <a:gd name="T38" fmla="*/ 83 w 440"/>
                <a:gd name="T39" fmla="*/ 27 h 481"/>
                <a:gd name="T40" fmla="*/ 96 w 440"/>
                <a:gd name="T41" fmla="*/ 14 h 481"/>
                <a:gd name="T42" fmla="*/ 104 w 440"/>
                <a:gd name="T43" fmla="*/ 6 h 481"/>
                <a:gd name="T44" fmla="*/ 109 w 440"/>
                <a:gd name="T45" fmla="*/ 2 h 481"/>
                <a:gd name="T46" fmla="*/ 110 w 440"/>
                <a:gd name="T47" fmla="*/ 0 h 481"/>
                <a:gd name="T48" fmla="*/ 110 w 440"/>
                <a:gd name="T49" fmla="*/ 0 h 481"/>
                <a:gd name="T50" fmla="*/ 440 w 440"/>
                <a:gd name="T51" fmla="*/ 481 h 481"/>
                <a:gd name="T52" fmla="*/ 330 w 440"/>
                <a:gd name="T53" fmla="*/ 481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0" h="481">
                  <a:moveTo>
                    <a:pt x="330" y="481"/>
                  </a:moveTo>
                  <a:lnTo>
                    <a:pt x="310" y="479"/>
                  </a:lnTo>
                  <a:lnTo>
                    <a:pt x="289" y="472"/>
                  </a:lnTo>
                  <a:lnTo>
                    <a:pt x="268" y="461"/>
                  </a:lnTo>
                  <a:lnTo>
                    <a:pt x="247" y="446"/>
                  </a:lnTo>
                  <a:lnTo>
                    <a:pt x="227" y="428"/>
                  </a:lnTo>
                  <a:lnTo>
                    <a:pt x="206" y="407"/>
                  </a:lnTo>
                  <a:lnTo>
                    <a:pt x="185" y="384"/>
                  </a:lnTo>
                  <a:lnTo>
                    <a:pt x="166" y="357"/>
                  </a:lnTo>
                  <a:lnTo>
                    <a:pt x="145" y="329"/>
                  </a:lnTo>
                  <a:lnTo>
                    <a:pt x="124" y="300"/>
                  </a:lnTo>
                  <a:lnTo>
                    <a:pt x="104" y="269"/>
                  </a:lnTo>
                  <a:lnTo>
                    <a:pt x="83" y="238"/>
                  </a:lnTo>
                  <a:lnTo>
                    <a:pt x="62" y="205"/>
                  </a:lnTo>
                  <a:lnTo>
                    <a:pt x="42" y="173"/>
                  </a:lnTo>
                  <a:lnTo>
                    <a:pt x="21" y="142"/>
                  </a:lnTo>
                  <a:lnTo>
                    <a:pt x="0" y="110"/>
                  </a:lnTo>
                  <a:lnTo>
                    <a:pt x="37" y="73"/>
                  </a:lnTo>
                  <a:lnTo>
                    <a:pt x="64" y="47"/>
                  </a:lnTo>
                  <a:lnTo>
                    <a:pt x="83" y="27"/>
                  </a:lnTo>
                  <a:lnTo>
                    <a:pt x="96" y="14"/>
                  </a:lnTo>
                  <a:lnTo>
                    <a:pt x="104" y="6"/>
                  </a:lnTo>
                  <a:lnTo>
                    <a:pt x="109" y="2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440" y="481"/>
                  </a:lnTo>
                  <a:lnTo>
                    <a:pt x="330" y="4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0" name="Freeform 136"/>
            <p:cNvSpPr>
              <a:spLocks/>
            </p:cNvSpPr>
            <p:nvPr/>
          </p:nvSpPr>
          <p:spPr bwMode="auto">
            <a:xfrm>
              <a:off x="3933" y="3261"/>
              <a:ext cx="124" cy="126"/>
            </a:xfrm>
            <a:custGeom>
              <a:avLst/>
              <a:gdLst>
                <a:gd name="T0" fmla="*/ 104 w 372"/>
                <a:gd name="T1" fmla="*/ 323 h 378"/>
                <a:gd name="T2" fmla="*/ 0 w 372"/>
                <a:gd name="T3" fmla="*/ 219 h 378"/>
                <a:gd name="T4" fmla="*/ 104 w 372"/>
                <a:gd name="T5" fmla="*/ 0 h 378"/>
                <a:gd name="T6" fmla="*/ 372 w 372"/>
                <a:gd name="T7" fmla="*/ 110 h 378"/>
                <a:gd name="T8" fmla="*/ 214 w 372"/>
                <a:gd name="T9" fmla="*/ 378 h 378"/>
                <a:gd name="T10" fmla="*/ 104 w 372"/>
                <a:gd name="T11" fmla="*/ 32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2" h="378">
                  <a:moveTo>
                    <a:pt x="104" y="323"/>
                  </a:moveTo>
                  <a:lnTo>
                    <a:pt x="0" y="219"/>
                  </a:lnTo>
                  <a:lnTo>
                    <a:pt x="104" y="0"/>
                  </a:lnTo>
                  <a:lnTo>
                    <a:pt x="372" y="110"/>
                  </a:lnTo>
                  <a:lnTo>
                    <a:pt x="214" y="378"/>
                  </a:lnTo>
                  <a:lnTo>
                    <a:pt x="104" y="3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1" name="Freeform 137"/>
            <p:cNvSpPr>
              <a:spLocks/>
            </p:cNvSpPr>
            <p:nvPr/>
          </p:nvSpPr>
          <p:spPr bwMode="auto">
            <a:xfrm>
              <a:off x="3933" y="2847"/>
              <a:ext cx="108" cy="162"/>
            </a:xfrm>
            <a:custGeom>
              <a:avLst/>
              <a:gdLst>
                <a:gd name="T0" fmla="*/ 104 w 323"/>
                <a:gd name="T1" fmla="*/ 432 h 487"/>
                <a:gd name="T2" fmla="*/ 0 w 323"/>
                <a:gd name="T3" fmla="*/ 0 h 487"/>
                <a:gd name="T4" fmla="*/ 323 w 323"/>
                <a:gd name="T5" fmla="*/ 0 h 487"/>
                <a:gd name="T6" fmla="*/ 323 w 323"/>
                <a:gd name="T7" fmla="*/ 34 h 487"/>
                <a:gd name="T8" fmla="*/ 323 w 323"/>
                <a:gd name="T9" fmla="*/ 60 h 487"/>
                <a:gd name="T10" fmla="*/ 323 w 323"/>
                <a:gd name="T11" fmla="*/ 77 h 487"/>
                <a:gd name="T12" fmla="*/ 323 w 323"/>
                <a:gd name="T13" fmla="*/ 89 h 487"/>
                <a:gd name="T14" fmla="*/ 323 w 323"/>
                <a:gd name="T15" fmla="*/ 98 h 487"/>
                <a:gd name="T16" fmla="*/ 323 w 323"/>
                <a:gd name="T17" fmla="*/ 101 h 487"/>
                <a:gd name="T18" fmla="*/ 323 w 323"/>
                <a:gd name="T19" fmla="*/ 102 h 487"/>
                <a:gd name="T20" fmla="*/ 323 w 323"/>
                <a:gd name="T21" fmla="*/ 102 h 487"/>
                <a:gd name="T22" fmla="*/ 214 w 323"/>
                <a:gd name="T23" fmla="*/ 487 h 487"/>
                <a:gd name="T24" fmla="*/ 104 w 323"/>
                <a:gd name="T25" fmla="*/ 43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3" h="487">
                  <a:moveTo>
                    <a:pt x="104" y="432"/>
                  </a:moveTo>
                  <a:lnTo>
                    <a:pt x="0" y="0"/>
                  </a:lnTo>
                  <a:lnTo>
                    <a:pt x="323" y="0"/>
                  </a:lnTo>
                  <a:lnTo>
                    <a:pt x="323" y="34"/>
                  </a:lnTo>
                  <a:lnTo>
                    <a:pt x="323" y="60"/>
                  </a:lnTo>
                  <a:lnTo>
                    <a:pt x="323" y="77"/>
                  </a:lnTo>
                  <a:lnTo>
                    <a:pt x="323" y="89"/>
                  </a:lnTo>
                  <a:lnTo>
                    <a:pt x="323" y="98"/>
                  </a:lnTo>
                  <a:lnTo>
                    <a:pt x="323" y="101"/>
                  </a:lnTo>
                  <a:lnTo>
                    <a:pt x="323" y="102"/>
                  </a:lnTo>
                  <a:lnTo>
                    <a:pt x="323" y="102"/>
                  </a:lnTo>
                  <a:lnTo>
                    <a:pt x="214" y="487"/>
                  </a:lnTo>
                  <a:lnTo>
                    <a:pt x="104" y="4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2" name="Freeform 138"/>
            <p:cNvSpPr>
              <a:spLocks/>
            </p:cNvSpPr>
            <p:nvPr/>
          </p:nvSpPr>
          <p:spPr bwMode="auto">
            <a:xfrm>
              <a:off x="3391" y="2198"/>
              <a:ext cx="416" cy="216"/>
            </a:xfrm>
            <a:custGeom>
              <a:avLst/>
              <a:gdLst>
                <a:gd name="T0" fmla="*/ 439 w 1250"/>
                <a:gd name="T1" fmla="*/ 646 h 646"/>
                <a:gd name="T2" fmla="*/ 811 w 1250"/>
                <a:gd name="T3" fmla="*/ 323 h 646"/>
                <a:gd name="T4" fmla="*/ 645 w 1250"/>
                <a:gd name="T5" fmla="*/ 268 h 646"/>
                <a:gd name="T6" fmla="*/ 275 w 1250"/>
                <a:gd name="T7" fmla="*/ 591 h 646"/>
                <a:gd name="T8" fmla="*/ 0 w 1250"/>
                <a:gd name="T9" fmla="*/ 591 h 646"/>
                <a:gd name="T10" fmla="*/ 377 w 1250"/>
                <a:gd name="T11" fmla="*/ 103 h 646"/>
                <a:gd name="T12" fmla="*/ 1250 w 1250"/>
                <a:gd name="T13" fmla="*/ 0 h 646"/>
                <a:gd name="T14" fmla="*/ 1139 w 1250"/>
                <a:gd name="T15" fmla="*/ 378 h 646"/>
                <a:gd name="T16" fmla="*/ 1099 w 1250"/>
                <a:gd name="T17" fmla="*/ 406 h 646"/>
                <a:gd name="T18" fmla="*/ 1060 w 1250"/>
                <a:gd name="T19" fmla="*/ 430 h 646"/>
                <a:gd name="T20" fmla="*/ 1021 w 1250"/>
                <a:gd name="T21" fmla="*/ 450 h 646"/>
                <a:gd name="T22" fmla="*/ 985 w 1250"/>
                <a:gd name="T23" fmla="*/ 466 h 646"/>
                <a:gd name="T24" fmla="*/ 948 w 1250"/>
                <a:gd name="T25" fmla="*/ 479 h 646"/>
                <a:gd name="T26" fmla="*/ 912 w 1250"/>
                <a:gd name="T27" fmla="*/ 490 h 646"/>
                <a:gd name="T28" fmla="*/ 876 w 1250"/>
                <a:gd name="T29" fmla="*/ 500 h 646"/>
                <a:gd name="T30" fmla="*/ 841 w 1250"/>
                <a:gd name="T31" fmla="*/ 507 h 646"/>
                <a:gd name="T32" fmla="*/ 806 w 1250"/>
                <a:gd name="T33" fmla="*/ 514 h 646"/>
                <a:gd name="T34" fmla="*/ 770 w 1250"/>
                <a:gd name="T35" fmla="*/ 522 h 646"/>
                <a:gd name="T36" fmla="*/ 734 w 1250"/>
                <a:gd name="T37" fmla="*/ 529 h 646"/>
                <a:gd name="T38" fmla="*/ 697 w 1250"/>
                <a:gd name="T39" fmla="*/ 537 h 646"/>
                <a:gd name="T40" fmla="*/ 661 w 1250"/>
                <a:gd name="T41" fmla="*/ 547 h 646"/>
                <a:gd name="T42" fmla="*/ 622 w 1250"/>
                <a:gd name="T43" fmla="*/ 559 h 646"/>
                <a:gd name="T44" fmla="*/ 583 w 1250"/>
                <a:gd name="T45" fmla="*/ 574 h 646"/>
                <a:gd name="T46" fmla="*/ 543 w 1250"/>
                <a:gd name="T47" fmla="*/ 591 h 646"/>
                <a:gd name="T48" fmla="*/ 439 w 1250"/>
                <a:gd name="T49" fmla="*/ 646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50" h="646">
                  <a:moveTo>
                    <a:pt x="439" y="646"/>
                  </a:moveTo>
                  <a:lnTo>
                    <a:pt x="811" y="323"/>
                  </a:lnTo>
                  <a:lnTo>
                    <a:pt x="645" y="268"/>
                  </a:lnTo>
                  <a:lnTo>
                    <a:pt x="275" y="591"/>
                  </a:lnTo>
                  <a:lnTo>
                    <a:pt x="0" y="591"/>
                  </a:lnTo>
                  <a:lnTo>
                    <a:pt x="377" y="103"/>
                  </a:lnTo>
                  <a:lnTo>
                    <a:pt x="1250" y="0"/>
                  </a:lnTo>
                  <a:lnTo>
                    <a:pt x="1139" y="378"/>
                  </a:lnTo>
                  <a:lnTo>
                    <a:pt x="1099" y="406"/>
                  </a:lnTo>
                  <a:lnTo>
                    <a:pt x="1060" y="430"/>
                  </a:lnTo>
                  <a:lnTo>
                    <a:pt x="1021" y="450"/>
                  </a:lnTo>
                  <a:lnTo>
                    <a:pt x="985" y="466"/>
                  </a:lnTo>
                  <a:lnTo>
                    <a:pt x="948" y="479"/>
                  </a:lnTo>
                  <a:lnTo>
                    <a:pt x="912" y="490"/>
                  </a:lnTo>
                  <a:lnTo>
                    <a:pt x="876" y="500"/>
                  </a:lnTo>
                  <a:lnTo>
                    <a:pt x="841" y="507"/>
                  </a:lnTo>
                  <a:lnTo>
                    <a:pt x="806" y="514"/>
                  </a:lnTo>
                  <a:lnTo>
                    <a:pt x="770" y="522"/>
                  </a:lnTo>
                  <a:lnTo>
                    <a:pt x="734" y="529"/>
                  </a:lnTo>
                  <a:lnTo>
                    <a:pt x="697" y="537"/>
                  </a:lnTo>
                  <a:lnTo>
                    <a:pt x="661" y="547"/>
                  </a:lnTo>
                  <a:lnTo>
                    <a:pt x="622" y="559"/>
                  </a:lnTo>
                  <a:lnTo>
                    <a:pt x="583" y="574"/>
                  </a:lnTo>
                  <a:lnTo>
                    <a:pt x="543" y="591"/>
                  </a:lnTo>
                  <a:lnTo>
                    <a:pt x="439" y="646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3" name="Freeform 139"/>
            <p:cNvSpPr>
              <a:spLocks/>
            </p:cNvSpPr>
            <p:nvPr/>
          </p:nvSpPr>
          <p:spPr bwMode="auto">
            <a:xfrm>
              <a:off x="3281" y="2273"/>
              <a:ext cx="94" cy="89"/>
            </a:xfrm>
            <a:custGeom>
              <a:avLst/>
              <a:gdLst>
                <a:gd name="T0" fmla="*/ 117 w 281"/>
                <a:gd name="T1" fmla="*/ 268 h 268"/>
                <a:gd name="T2" fmla="*/ 0 w 281"/>
                <a:gd name="T3" fmla="*/ 48 h 268"/>
                <a:gd name="T4" fmla="*/ 281 w 281"/>
                <a:gd name="T5" fmla="*/ 0 h 268"/>
                <a:gd name="T6" fmla="*/ 219 w 281"/>
                <a:gd name="T7" fmla="*/ 268 h 268"/>
                <a:gd name="T8" fmla="*/ 117 w 281"/>
                <a:gd name="T9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1" h="268">
                  <a:moveTo>
                    <a:pt x="117" y="268"/>
                  </a:moveTo>
                  <a:lnTo>
                    <a:pt x="0" y="48"/>
                  </a:lnTo>
                  <a:lnTo>
                    <a:pt x="281" y="0"/>
                  </a:lnTo>
                  <a:lnTo>
                    <a:pt x="219" y="268"/>
                  </a:lnTo>
                  <a:lnTo>
                    <a:pt x="117" y="268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4" name="Freeform 140"/>
            <p:cNvSpPr>
              <a:spLocks/>
            </p:cNvSpPr>
            <p:nvPr/>
          </p:nvSpPr>
          <p:spPr bwMode="auto">
            <a:xfrm>
              <a:off x="2661" y="2209"/>
              <a:ext cx="605" cy="72"/>
            </a:xfrm>
            <a:custGeom>
              <a:avLst/>
              <a:gdLst>
                <a:gd name="T0" fmla="*/ 1332 w 1813"/>
                <a:gd name="T1" fmla="*/ 189 h 216"/>
                <a:gd name="T2" fmla="*/ 700 w 1813"/>
                <a:gd name="T3" fmla="*/ 127 h 216"/>
                <a:gd name="T4" fmla="*/ 487 w 1813"/>
                <a:gd name="T5" fmla="*/ 127 h 216"/>
                <a:gd name="T6" fmla="*/ 458 w 1813"/>
                <a:gd name="T7" fmla="*/ 121 h 216"/>
                <a:gd name="T8" fmla="*/ 427 w 1813"/>
                <a:gd name="T9" fmla="*/ 114 h 216"/>
                <a:gd name="T10" fmla="*/ 397 w 1813"/>
                <a:gd name="T11" fmla="*/ 107 h 216"/>
                <a:gd name="T12" fmla="*/ 367 w 1813"/>
                <a:gd name="T13" fmla="*/ 101 h 216"/>
                <a:gd name="T14" fmla="*/ 337 w 1813"/>
                <a:gd name="T15" fmla="*/ 95 h 216"/>
                <a:gd name="T16" fmla="*/ 307 w 1813"/>
                <a:gd name="T17" fmla="*/ 88 h 216"/>
                <a:gd name="T18" fmla="*/ 276 w 1813"/>
                <a:gd name="T19" fmla="*/ 82 h 216"/>
                <a:gd name="T20" fmla="*/ 246 w 1813"/>
                <a:gd name="T21" fmla="*/ 76 h 216"/>
                <a:gd name="T22" fmla="*/ 215 w 1813"/>
                <a:gd name="T23" fmla="*/ 70 h 216"/>
                <a:gd name="T24" fmla="*/ 185 w 1813"/>
                <a:gd name="T25" fmla="*/ 62 h 216"/>
                <a:gd name="T26" fmla="*/ 153 w 1813"/>
                <a:gd name="T27" fmla="*/ 56 h 216"/>
                <a:gd name="T28" fmla="*/ 123 w 1813"/>
                <a:gd name="T29" fmla="*/ 50 h 216"/>
                <a:gd name="T30" fmla="*/ 92 w 1813"/>
                <a:gd name="T31" fmla="*/ 43 h 216"/>
                <a:gd name="T32" fmla="*/ 62 w 1813"/>
                <a:gd name="T33" fmla="*/ 37 h 216"/>
                <a:gd name="T34" fmla="*/ 30 w 1813"/>
                <a:gd name="T35" fmla="*/ 30 h 216"/>
                <a:gd name="T36" fmla="*/ 0 w 1813"/>
                <a:gd name="T37" fmla="*/ 23 h 216"/>
                <a:gd name="T38" fmla="*/ 52 w 1813"/>
                <a:gd name="T39" fmla="*/ 23 h 216"/>
                <a:gd name="T40" fmla="*/ 104 w 1813"/>
                <a:gd name="T41" fmla="*/ 23 h 216"/>
                <a:gd name="T42" fmla="*/ 156 w 1813"/>
                <a:gd name="T43" fmla="*/ 22 h 216"/>
                <a:gd name="T44" fmla="*/ 208 w 1813"/>
                <a:gd name="T45" fmla="*/ 21 h 216"/>
                <a:gd name="T46" fmla="*/ 260 w 1813"/>
                <a:gd name="T47" fmla="*/ 20 h 216"/>
                <a:gd name="T48" fmla="*/ 313 w 1813"/>
                <a:gd name="T49" fmla="*/ 19 h 216"/>
                <a:gd name="T50" fmla="*/ 365 w 1813"/>
                <a:gd name="T51" fmla="*/ 16 h 216"/>
                <a:gd name="T52" fmla="*/ 416 w 1813"/>
                <a:gd name="T53" fmla="*/ 14 h 216"/>
                <a:gd name="T54" fmla="*/ 469 w 1813"/>
                <a:gd name="T55" fmla="*/ 11 h 216"/>
                <a:gd name="T56" fmla="*/ 521 w 1813"/>
                <a:gd name="T57" fmla="*/ 9 h 216"/>
                <a:gd name="T58" fmla="*/ 573 w 1813"/>
                <a:gd name="T59" fmla="*/ 8 h 216"/>
                <a:gd name="T60" fmla="*/ 624 w 1813"/>
                <a:gd name="T61" fmla="*/ 5 h 216"/>
                <a:gd name="T62" fmla="*/ 677 w 1813"/>
                <a:gd name="T63" fmla="*/ 4 h 216"/>
                <a:gd name="T64" fmla="*/ 728 w 1813"/>
                <a:gd name="T65" fmla="*/ 2 h 216"/>
                <a:gd name="T66" fmla="*/ 780 w 1813"/>
                <a:gd name="T67" fmla="*/ 2 h 216"/>
                <a:gd name="T68" fmla="*/ 833 w 1813"/>
                <a:gd name="T69" fmla="*/ 0 h 216"/>
                <a:gd name="T70" fmla="*/ 884 w 1813"/>
                <a:gd name="T71" fmla="*/ 2 h 216"/>
                <a:gd name="T72" fmla="*/ 936 w 1813"/>
                <a:gd name="T73" fmla="*/ 2 h 216"/>
                <a:gd name="T74" fmla="*/ 987 w 1813"/>
                <a:gd name="T75" fmla="*/ 3 h 216"/>
                <a:gd name="T76" fmla="*/ 1040 w 1813"/>
                <a:gd name="T77" fmla="*/ 5 h 216"/>
                <a:gd name="T78" fmla="*/ 1091 w 1813"/>
                <a:gd name="T79" fmla="*/ 9 h 216"/>
                <a:gd name="T80" fmla="*/ 1142 w 1813"/>
                <a:gd name="T81" fmla="*/ 14 h 216"/>
                <a:gd name="T82" fmla="*/ 1194 w 1813"/>
                <a:gd name="T83" fmla="*/ 19 h 216"/>
                <a:gd name="T84" fmla="*/ 1245 w 1813"/>
                <a:gd name="T85" fmla="*/ 25 h 216"/>
                <a:gd name="T86" fmla="*/ 1296 w 1813"/>
                <a:gd name="T87" fmla="*/ 33 h 216"/>
                <a:gd name="T88" fmla="*/ 1348 w 1813"/>
                <a:gd name="T89" fmla="*/ 42 h 216"/>
                <a:gd name="T90" fmla="*/ 1399 w 1813"/>
                <a:gd name="T91" fmla="*/ 51 h 216"/>
                <a:gd name="T92" fmla="*/ 1450 w 1813"/>
                <a:gd name="T93" fmla="*/ 64 h 216"/>
                <a:gd name="T94" fmla="*/ 1501 w 1813"/>
                <a:gd name="T95" fmla="*/ 77 h 216"/>
                <a:gd name="T96" fmla="*/ 1552 w 1813"/>
                <a:gd name="T97" fmla="*/ 92 h 216"/>
                <a:gd name="T98" fmla="*/ 1603 w 1813"/>
                <a:gd name="T99" fmla="*/ 109 h 216"/>
                <a:gd name="T100" fmla="*/ 1654 w 1813"/>
                <a:gd name="T101" fmla="*/ 127 h 216"/>
                <a:gd name="T102" fmla="*/ 1813 w 1813"/>
                <a:gd name="T103" fmla="*/ 189 h 216"/>
                <a:gd name="T104" fmla="*/ 1435 w 1813"/>
                <a:gd name="T105" fmla="*/ 216 h 216"/>
                <a:gd name="T106" fmla="*/ 1332 w 1813"/>
                <a:gd name="T107" fmla="*/ 189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13" h="216">
                  <a:moveTo>
                    <a:pt x="1332" y="189"/>
                  </a:moveTo>
                  <a:lnTo>
                    <a:pt x="700" y="127"/>
                  </a:lnTo>
                  <a:lnTo>
                    <a:pt x="487" y="127"/>
                  </a:lnTo>
                  <a:lnTo>
                    <a:pt x="458" y="121"/>
                  </a:lnTo>
                  <a:lnTo>
                    <a:pt x="427" y="114"/>
                  </a:lnTo>
                  <a:lnTo>
                    <a:pt x="397" y="107"/>
                  </a:lnTo>
                  <a:lnTo>
                    <a:pt x="367" y="101"/>
                  </a:lnTo>
                  <a:lnTo>
                    <a:pt x="337" y="95"/>
                  </a:lnTo>
                  <a:lnTo>
                    <a:pt x="307" y="88"/>
                  </a:lnTo>
                  <a:lnTo>
                    <a:pt x="276" y="82"/>
                  </a:lnTo>
                  <a:lnTo>
                    <a:pt x="246" y="76"/>
                  </a:lnTo>
                  <a:lnTo>
                    <a:pt x="215" y="70"/>
                  </a:lnTo>
                  <a:lnTo>
                    <a:pt x="185" y="62"/>
                  </a:lnTo>
                  <a:lnTo>
                    <a:pt x="153" y="56"/>
                  </a:lnTo>
                  <a:lnTo>
                    <a:pt x="123" y="50"/>
                  </a:lnTo>
                  <a:lnTo>
                    <a:pt x="92" y="43"/>
                  </a:lnTo>
                  <a:lnTo>
                    <a:pt x="62" y="37"/>
                  </a:lnTo>
                  <a:lnTo>
                    <a:pt x="30" y="30"/>
                  </a:lnTo>
                  <a:lnTo>
                    <a:pt x="0" y="23"/>
                  </a:lnTo>
                  <a:lnTo>
                    <a:pt x="52" y="23"/>
                  </a:lnTo>
                  <a:lnTo>
                    <a:pt x="104" y="23"/>
                  </a:lnTo>
                  <a:lnTo>
                    <a:pt x="156" y="22"/>
                  </a:lnTo>
                  <a:lnTo>
                    <a:pt x="208" y="21"/>
                  </a:lnTo>
                  <a:lnTo>
                    <a:pt x="260" y="20"/>
                  </a:lnTo>
                  <a:lnTo>
                    <a:pt x="313" y="19"/>
                  </a:lnTo>
                  <a:lnTo>
                    <a:pt x="365" y="16"/>
                  </a:lnTo>
                  <a:lnTo>
                    <a:pt x="416" y="14"/>
                  </a:lnTo>
                  <a:lnTo>
                    <a:pt x="469" y="11"/>
                  </a:lnTo>
                  <a:lnTo>
                    <a:pt x="521" y="9"/>
                  </a:lnTo>
                  <a:lnTo>
                    <a:pt x="573" y="8"/>
                  </a:lnTo>
                  <a:lnTo>
                    <a:pt x="624" y="5"/>
                  </a:lnTo>
                  <a:lnTo>
                    <a:pt x="677" y="4"/>
                  </a:lnTo>
                  <a:lnTo>
                    <a:pt x="728" y="2"/>
                  </a:lnTo>
                  <a:lnTo>
                    <a:pt x="780" y="2"/>
                  </a:lnTo>
                  <a:lnTo>
                    <a:pt x="833" y="0"/>
                  </a:lnTo>
                  <a:lnTo>
                    <a:pt x="884" y="2"/>
                  </a:lnTo>
                  <a:lnTo>
                    <a:pt x="936" y="2"/>
                  </a:lnTo>
                  <a:lnTo>
                    <a:pt x="987" y="3"/>
                  </a:lnTo>
                  <a:lnTo>
                    <a:pt x="1040" y="5"/>
                  </a:lnTo>
                  <a:lnTo>
                    <a:pt x="1091" y="9"/>
                  </a:lnTo>
                  <a:lnTo>
                    <a:pt x="1142" y="14"/>
                  </a:lnTo>
                  <a:lnTo>
                    <a:pt x="1194" y="19"/>
                  </a:lnTo>
                  <a:lnTo>
                    <a:pt x="1245" y="25"/>
                  </a:lnTo>
                  <a:lnTo>
                    <a:pt x="1296" y="33"/>
                  </a:lnTo>
                  <a:lnTo>
                    <a:pt x="1348" y="42"/>
                  </a:lnTo>
                  <a:lnTo>
                    <a:pt x="1399" y="51"/>
                  </a:lnTo>
                  <a:lnTo>
                    <a:pt x="1450" y="64"/>
                  </a:lnTo>
                  <a:lnTo>
                    <a:pt x="1501" y="77"/>
                  </a:lnTo>
                  <a:lnTo>
                    <a:pt x="1552" y="92"/>
                  </a:lnTo>
                  <a:lnTo>
                    <a:pt x="1603" y="109"/>
                  </a:lnTo>
                  <a:lnTo>
                    <a:pt x="1654" y="127"/>
                  </a:lnTo>
                  <a:lnTo>
                    <a:pt x="1813" y="189"/>
                  </a:lnTo>
                  <a:lnTo>
                    <a:pt x="1435" y="216"/>
                  </a:lnTo>
                  <a:lnTo>
                    <a:pt x="1332" y="189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5" name="Freeform 141"/>
            <p:cNvSpPr>
              <a:spLocks/>
            </p:cNvSpPr>
            <p:nvPr/>
          </p:nvSpPr>
          <p:spPr bwMode="auto">
            <a:xfrm>
              <a:off x="3646" y="1441"/>
              <a:ext cx="304" cy="831"/>
            </a:xfrm>
            <a:custGeom>
              <a:avLst/>
              <a:gdLst>
                <a:gd name="T0" fmla="*/ 591 w 914"/>
                <a:gd name="T1" fmla="*/ 2494 h 2494"/>
                <a:gd name="T2" fmla="*/ 591 w 914"/>
                <a:gd name="T3" fmla="*/ 2171 h 2494"/>
                <a:gd name="T4" fmla="*/ 749 w 914"/>
                <a:gd name="T5" fmla="*/ 1951 h 2494"/>
                <a:gd name="T6" fmla="*/ 646 w 914"/>
                <a:gd name="T7" fmla="*/ 859 h 2494"/>
                <a:gd name="T8" fmla="*/ 0 w 914"/>
                <a:gd name="T9" fmla="*/ 0 h 2494"/>
                <a:gd name="T10" fmla="*/ 60 w 914"/>
                <a:gd name="T11" fmla="*/ 50 h 2494"/>
                <a:gd name="T12" fmla="*/ 119 w 914"/>
                <a:gd name="T13" fmla="*/ 99 h 2494"/>
                <a:gd name="T14" fmla="*/ 176 w 914"/>
                <a:gd name="T15" fmla="*/ 146 h 2494"/>
                <a:gd name="T16" fmla="*/ 231 w 914"/>
                <a:gd name="T17" fmla="*/ 194 h 2494"/>
                <a:gd name="T18" fmla="*/ 284 w 914"/>
                <a:gd name="T19" fmla="*/ 240 h 2494"/>
                <a:gd name="T20" fmla="*/ 335 w 914"/>
                <a:gd name="T21" fmla="*/ 286 h 2494"/>
                <a:gd name="T22" fmla="*/ 384 w 914"/>
                <a:gd name="T23" fmla="*/ 333 h 2494"/>
                <a:gd name="T24" fmla="*/ 431 w 914"/>
                <a:gd name="T25" fmla="*/ 378 h 2494"/>
                <a:gd name="T26" fmla="*/ 475 w 914"/>
                <a:gd name="T27" fmla="*/ 424 h 2494"/>
                <a:gd name="T28" fmla="*/ 518 w 914"/>
                <a:gd name="T29" fmla="*/ 470 h 2494"/>
                <a:gd name="T30" fmla="*/ 557 w 914"/>
                <a:gd name="T31" fmla="*/ 517 h 2494"/>
                <a:gd name="T32" fmla="*/ 593 w 914"/>
                <a:gd name="T33" fmla="*/ 563 h 2494"/>
                <a:gd name="T34" fmla="*/ 626 w 914"/>
                <a:gd name="T35" fmla="*/ 610 h 2494"/>
                <a:gd name="T36" fmla="*/ 657 w 914"/>
                <a:gd name="T37" fmla="*/ 658 h 2494"/>
                <a:gd name="T38" fmla="*/ 685 w 914"/>
                <a:gd name="T39" fmla="*/ 707 h 2494"/>
                <a:gd name="T40" fmla="*/ 708 w 914"/>
                <a:gd name="T41" fmla="*/ 756 h 2494"/>
                <a:gd name="T42" fmla="*/ 722 w 914"/>
                <a:gd name="T43" fmla="*/ 797 h 2494"/>
                <a:gd name="T44" fmla="*/ 736 w 914"/>
                <a:gd name="T45" fmla="*/ 836 h 2494"/>
                <a:gd name="T46" fmla="*/ 749 w 914"/>
                <a:gd name="T47" fmla="*/ 875 h 2494"/>
                <a:gd name="T48" fmla="*/ 763 w 914"/>
                <a:gd name="T49" fmla="*/ 914 h 2494"/>
                <a:gd name="T50" fmla="*/ 774 w 914"/>
                <a:gd name="T51" fmla="*/ 952 h 2494"/>
                <a:gd name="T52" fmla="*/ 786 w 914"/>
                <a:gd name="T53" fmla="*/ 991 h 2494"/>
                <a:gd name="T54" fmla="*/ 797 w 914"/>
                <a:gd name="T55" fmla="*/ 1030 h 2494"/>
                <a:gd name="T56" fmla="*/ 806 w 914"/>
                <a:gd name="T57" fmla="*/ 1068 h 2494"/>
                <a:gd name="T58" fmla="*/ 816 w 914"/>
                <a:gd name="T59" fmla="*/ 1106 h 2494"/>
                <a:gd name="T60" fmla="*/ 826 w 914"/>
                <a:gd name="T61" fmla="*/ 1145 h 2494"/>
                <a:gd name="T62" fmla="*/ 834 w 914"/>
                <a:gd name="T63" fmla="*/ 1183 h 2494"/>
                <a:gd name="T64" fmla="*/ 843 w 914"/>
                <a:gd name="T65" fmla="*/ 1219 h 2494"/>
                <a:gd name="T66" fmla="*/ 850 w 914"/>
                <a:gd name="T67" fmla="*/ 1257 h 2494"/>
                <a:gd name="T68" fmla="*/ 858 w 914"/>
                <a:gd name="T69" fmla="*/ 1295 h 2494"/>
                <a:gd name="T70" fmla="*/ 864 w 914"/>
                <a:gd name="T71" fmla="*/ 1331 h 2494"/>
                <a:gd name="T72" fmla="*/ 870 w 914"/>
                <a:gd name="T73" fmla="*/ 1369 h 2494"/>
                <a:gd name="T74" fmla="*/ 876 w 914"/>
                <a:gd name="T75" fmla="*/ 1405 h 2494"/>
                <a:gd name="T76" fmla="*/ 881 w 914"/>
                <a:gd name="T77" fmla="*/ 1442 h 2494"/>
                <a:gd name="T78" fmla="*/ 886 w 914"/>
                <a:gd name="T79" fmla="*/ 1480 h 2494"/>
                <a:gd name="T80" fmla="*/ 890 w 914"/>
                <a:gd name="T81" fmla="*/ 1516 h 2494"/>
                <a:gd name="T82" fmla="*/ 894 w 914"/>
                <a:gd name="T83" fmla="*/ 1553 h 2494"/>
                <a:gd name="T84" fmla="*/ 898 w 914"/>
                <a:gd name="T85" fmla="*/ 1589 h 2494"/>
                <a:gd name="T86" fmla="*/ 901 w 914"/>
                <a:gd name="T87" fmla="*/ 1626 h 2494"/>
                <a:gd name="T88" fmla="*/ 904 w 914"/>
                <a:gd name="T89" fmla="*/ 1661 h 2494"/>
                <a:gd name="T90" fmla="*/ 906 w 914"/>
                <a:gd name="T91" fmla="*/ 1698 h 2494"/>
                <a:gd name="T92" fmla="*/ 909 w 914"/>
                <a:gd name="T93" fmla="*/ 1734 h 2494"/>
                <a:gd name="T94" fmla="*/ 910 w 914"/>
                <a:gd name="T95" fmla="*/ 1771 h 2494"/>
                <a:gd name="T96" fmla="*/ 911 w 914"/>
                <a:gd name="T97" fmla="*/ 1806 h 2494"/>
                <a:gd name="T98" fmla="*/ 912 w 914"/>
                <a:gd name="T99" fmla="*/ 1843 h 2494"/>
                <a:gd name="T100" fmla="*/ 914 w 914"/>
                <a:gd name="T101" fmla="*/ 1879 h 2494"/>
                <a:gd name="T102" fmla="*/ 914 w 914"/>
                <a:gd name="T103" fmla="*/ 1914 h 2494"/>
                <a:gd name="T104" fmla="*/ 914 w 914"/>
                <a:gd name="T105" fmla="*/ 1951 h 2494"/>
                <a:gd name="T106" fmla="*/ 646 w 914"/>
                <a:gd name="T107" fmla="*/ 2494 h 2494"/>
                <a:gd name="T108" fmla="*/ 591 w 914"/>
                <a:gd name="T109" fmla="*/ 2494 h 2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14" h="2494">
                  <a:moveTo>
                    <a:pt x="591" y="2494"/>
                  </a:moveTo>
                  <a:lnTo>
                    <a:pt x="591" y="2171"/>
                  </a:lnTo>
                  <a:lnTo>
                    <a:pt x="749" y="1951"/>
                  </a:lnTo>
                  <a:lnTo>
                    <a:pt x="646" y="859"/>
                  </a:lnTo>
                  <a:lnTo>
                    <a:pt x="0" y="0"/>
                  </a:lnTo>
                  <a:lnTo>
                    <a:pt x="60" y="50"/>
                  </a:lnTo>
                  <a:lnTo>
                    <a:pt x="119" y="99"/>
                  </a:lnTo>
                  <a:lnTo>
                    <a:pt x="176" y="146"/>
                  </a:lnTo>
                  <a:lnTo>
                    <a:pt x="231" y="194"/>
                  </a:lnTo>
                  <a:lnTo>
                    <a:pt x="284" y="240"/>
                  </a:lnTo>
                  <a:lnTo>
                    <a:pt x="335" y="286"/>
                  </a:lnTo>
                  <a:lnTo>
                    <a:pt x="384" y="333"/>
                  </a:lnTo>
                  <a:lnTo>
                    <a:pt x="431" y="378"/>
                  </a:lnTo>
                  <a:lnTo>
                    <a:pt x="475" y="424"/>
                  </a:lnTo>
                  <a:lnTo>
                    <a:pt x="518" y="470"/>
                  </a:lnTo>
                  <a:lnTo>
                    <a:pt x="557" y="517"/>
                  </a:lnTo>
                  <a:lnTo>
                    <a:pt x="593" y="563"/>
                  </a:lnTo>
                  <a:lnTo>
                    <a:pt x="626" y="610"/>
                  </a:lnTo>
                  <a:lnTo>
                    <a:pt x="657" y="658"/>
                  </a:lnTo>
                  <a:lnTo>
                    <a:pt x="685" y="707"/>
                  </a:lnTo>
                  <a:lnTo>
                    <a:pt x="708" y="756"/>
                  </a:lnTo>
                  <a:lnTo>
                    <a:pt x="722" y="797"/>
                  </a:lnTo>
                  <a:lnTo>
                    <a:pt x="736" y="836"/>
                  </a:lnTo>
                  <a:lnTo>
                    <a:pt x="749" y="875"/>
                  </a:lnTo>
                  <a:lnTo>
                    <a:pt x="763" y="914"/>
                  </a:lnTo>
                  <a:lnTo>
                    <a:pt x="774" y="952"/>
                  </a:lnTo>
                  <a:lnTo>
                    <a:pt x="786" y="991"/>
                  </a:lnTo>
                  <a:lnTo>
                    <a:pt x="797" y="1030"/>
                  </a:lnTo>
                  <a:lnTo>
                    <a:pt x="806" y="1068"/>
                  </a:lnTo>
                  <a:lnTo>
                    <a:pt x="816" y="1106"/>
                  </a:lnTo>
                  <a:lnTo>
                    <a:pt x="826" y="1145"/>
                  </a:lnTo>
                  <a:lnTo>
                    <a:pt x="834" y="1183"/>
                  </a:lnTo>
                  <a:lnTo>
                    <a:pt x="843" y="1219"/>
                  </a:lnTo>
                  <a:lnTo>
                    <a:pt x="850" y="1257"/>
                  </a:lnTo>
                  <a:lnTo>
                    <a:pt x="858" y="1295"/>
                  </a:lnTo>
                  <a:lnTo>
                    <a:pt x="864" y="1331"/>
                  </a:lnTo>
                  <a:lnTo>
                    <a:pt x="870" y="1369"/>
                  </a:lnTo>
                  <a:lnTo>
                    <a:pt x="876" y="1405"/>
                  </a:lnTo>
                  <a:lnTo>
                    <a:pt x="881" y="1442"/>
                  </a:lnTo>
                  <a:lnTo>
                    <a:pt x="886" y="1480"/>
                  </a:lnTo>
                  <a:lnTo>
                    <a:pt x="890" y="1516"/>
                  </a:lnTo>
                  <a:lnTo>
                    <a:pt x="894" y="1553"/>
                  </a:lnTo>
                  <a:lnTo>
                    <a:pt x="898" y="1589"/>
                  </a:lnTo>
                  <a:lnTo>
                    <a:pt x="901" y="1626"/>
                  </a:lnTo>
                  <a:lnTo>
                    <a:pt x="904" y="1661"/>
                  </a:lnTo>
                  <a:lnTo>
                    <a:pt x="906" y="1698"/>
                  </a:lnTo>
                  <a:lnTo>
                    <a:pt x="909" y="1734"/>
                  </a:lnTo>
                  <a:lnTo>
                    <a:pt x="910" y="1771"/>
                  </a:lnTo>
                  <a:lnTo>
                    <a:pt x="911" y="1806"/>
                  </a:lnTo>
                  <a:lnTo>
                    <a:pt x="912" y="1843"/>
                  </a:lnTo>
                  <a:lnTo>
                    <a:pt x="914" y="1879"/>
                  </a:lnTo>
                  <a:lnTo>
                    <a:pt x="914" y="1914"/>
                  </a:lnTo>
                  <a:lnTo>
                    <a:pt x="914" y="1951"/>
                  </a:lnTo>
                  <a:lnTo>
                    <a:pt x="646" y="2494"/>
                  </a:lnTo>
                  <a:lnTo>
                    <a:pt x="591" y="2494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6" name="Freeform 142"/>
            <p:cNvSpPr>
              <a:spLocks/>
            </p:cNvSpPr>
            <p:nvPr/>
          </p:nvSpPr>
          <p:spPr bwMode="auto">
            <a:xfrm>
              <a:off x="2458" y="1367"/>
              <a:ext cx="1402" cy="866"/>
            </a:xfrm>
            <a:custGeom>
              <a:avLst/>
              <a:gdLst>
                <a:gd name="T0" fmla="*/ 2434 w 4204"/>
                <a:gd name="T1" fmla="*/ 2574 h 2597"/>
                <a:gd name="T2" fmla="*/ 2377 w 4204"/>
                <a:gd name="T3" fmla="*/ 2543 h 2597"/>
                <a:gd name="T4" fmla="*/ 2339 w 4204"/>
                <a:gd name="T5" fmla="*/ 2498 h 2597"/>
                <a:gd name="T6" fmla="*/ 2355 w 4204"/>
                <a:gd name="T7" fmla="*/ 2419 h 2597"/>
                <a:gd name="T8" fmla="*/ 1244 w 4204"/>
                <a:gd name="T9" fmla="*/ 2431 h 2597"/>
                <a:gd name="T10" fmla="*/ 459 w 4204"/>
                <a:gd name="T11" fmla="*/ 2446 h 2597"/>
                <a:gd name="T12" fmla="*/ 433 w 4204"/>
                <a:gd name="T13" fmla="*/ 2431 h 2597"/>
                <a:gd name="T14" fmla="*/ 386 w 4204"/>
                <a:gd name="T15" fmla="*/ 2312 h 2597"/>
                <a:gd name="T16" fmla="*/ 371 w 4204"/>
                <a:gd name="T17" fmla="*/ 2274 h 2597"/>
                <a:gd name="T18" fmla="*/ 1490 w 4204"/>
                <a:gd name="T19" fmla="*/ 1836 h 2597"/>
                <a:gd name="T20" fmla="*/ 1624 w 4204"/>
                <a:gd name="T21" fmla="*/ 1808 h 2597"/>
                <a:gd name="T22" fmla="*/ 1750 w 4204"/>
                <a:gd name="T23" fmla="*/ 1775 h 2597"/>
                <a:gd name="T24" fmla="*/ 1871 w 4204"/>
                <a:gd name="T25" fmla="*/ 1738 h 2597"/>
                <a:gd name="T26" fmla="*/ 1988 w 4204"/>
                <a:gd name="T27" fmla="*/ 1702 h 2597"/>
                <a:gd name="T28" fmla="*/ 2104 w 4204"/>
                <a:gd name="T29" fmla="*/ 1669 h 2597"/>
                <a:gd name="T30" fmla="*/ 2218 w 4204"/>
                <a:gd name="T31" fmla="*/ 1642 h 2597"/>
                <a:gd name="T32" fmla="*/ 2335 w 4204"/>
                <a:gd name="T33" fmla="*/ 1625 h 2597"/>
                <a:gd name="T34" fmla="*/ 2631 w 4204"/>
                <a:gd name="T35" fmla="*/ 1684 h 2597"/>
                <a:gd name="T36" fmla="*/ 2709 w 4204"/>
                <a:gd name="T37" fmla="*/ 1401 h 2597"/>
                <a:gd name="T38" fmla="*/ 2637 w 4204"/>
                <a:gd name="T39" fmla="*/ 1401 h 2597"/>
                <a:gd name="T40" fmla="*/ 1944 w 4204"/>
                <a:gd name="T41" fmla="*/ 1567 h 2597"/>
                <a:gd name="T42" fmla="*/ 640 w 4204"/>
                <a:gd name="T43" fmla="*/ 2037 h 2597"/>
                <a:gd name="T44" fmla="*/ 584 w 4204"/>
                <a:gd name="T45" fmla="*/ 2011 h 2597"/>
                <a:gd name="T46" fmla="*/ 515 w 4204"/>
                <a:gd name="T47" fmla="*/ 2045 h 2597"/>
                <a:gd name="T48" fmla="*/ 436 w 4204"/>
                <a:gd name="T49" fmla="*/ 2059 h 2597"/>
                <a:gd name="T50" fmla="*/ 0 w 4204"/>
                <a:gd name="T51" fmla="*/ 2391 h 2597"/>
                <a:gd name="T52" fmla="*/ 214 w 4204"/>
                <a:gd name="T53" fmla="*/ 1924 h 2597"/>
                <a:gd name="T54" fmla="*/ 422 w 4204"/>
                <a:gd name="T55" fmla="*/ 1833 h 2597"/>
                <a:gd name="T56" fmla="*/ 620 w 4204"/>
                <a:gd name="T57" fmla="*/ 1759 h 2597"/>
                <a:gd name="T58" fmla="*/ 811 w 4204"/>
                <a:gd name="T59" fmla="*/ 1692 h 2597"/>
                <a:gd name="T60" fmla="*/ 996 w 4204"/>
                <a:gd name="T61" fmla="*/ 1625 h 2597"/>
                <a:gd name="T62" fmla="*/ 1182 w 4204"/>
                <a:gd name="T63" fmla="*/ 1549 h 2597"/>
                <a:gd name="T64" fmla="*/ 1370 w 4204"/>
                <a:gd name="T65" fmla="*/ 1454 h 2597"/>
                <a:gd name="T66" fmla="*/ 1565 w 4204"/>
                <a:gd name="T67" fmla="*/ 1334 h 2597"/>
                <a:gd name="T68" fmla="*/ 1614 w 4204"/>
                <a:gd name="T69" fmla="*/ 1244 h 2597"/>
                <a:gd name="T70" fmla="*/ 1663 w 4204"/>
                <a:gd name="T71" fmla="*/ 384 h 2597"/>
                <a:gd name="T72" fmla="*/ 2371 w 4204"/>
                <a:gd name="T73" fmla="*/ 26 h 2597"/>
                <a:gd name="T74" fmla="*/ 2371 w 4204"/>
                <a:gd name="T75" fmla="*/ 1 h 2597"/>
                <a:gd name="T76" fmla="*/ 3276 w 4204"/>
                <a:gd name="T77" fmla="*/ 268 h 2597"/>
                <a:gd name="T78" fmla="*/ 3382 w 4204"/>
                <a:gd name="T79" fmla="*/ 268 h 2597"/>
                <a:gd name="T80" fmla="*/ 3418 w 4204"/>
                <a:gd name="T81" fmla="*/ 321 h 2597"/>
                <a:gd name="T82" fmla="*/ 3453 w 4204"/>
                <a:gd name="T83" fmla="*/ 403 h 2597"/>
                <a:gd name="T84" fmla="*/ 3559 w 4204"/>
                <a:gd name="T85" fmla="*/ 488 h 2597"/>
                <a:gd name="T86" fmla="*/ 4046 w 4204"/>
                <a:gd name="T87" fmla="*/ 1114 h 2597"/>
                <a:gd name="T88" fmla="*/ 4046 w 4204"/>
                <a:gd name="T89" fmla="*/ 1139 h 2597"/>
                <a:gd name="T90" fmla="*/ 3716 w 4204"/>
                <a:gd name="T91" fmla="*/ 1244 h 2597"/>
                <a:gd name="T92" fmla="*/ 2212 w 4204"/>
                <a:gd name="T93" fmla="*/ 268 h 2597"/>
                <a:gd name="T94" fmla="*/ 2425 w 4204"/>
                <a:gd name="T95" fmla="*/ 723 h 2597"/>
                <a:gd name="T96" fmla="*/ 2425 w 4204"/>
                <a:gd name="T97" fmla="*/ 753 h 2597"/>
                <a:gd name="T98" fmla="*/ 2686 w 4204"/>
                <a:gd name="T99" fmla="*/ 920 h 2597"/>
                <a:gd name="T100" fmla="*/ 3716 w 4204"/>
                <a:gd name="T101" fmla="*/ 1354 h 2597"/>
                <a:gd name="T102" fmla="*/ 3941 w 4204"/>
                <a:gd name="T103" fmla="*/ 1518 h 2597"/>
                <a:gd name="T104" fmla="*/ 3983 w 4204"/>
                <a:gd name="T105" fmla="*/ 1518 h 2597"/>
                <a:gd name="T106" fmla="*/ 3827 w 4204"/>
                <a:gd name="T107" fmla="*/ 1841 h 2597"/>
                <a:gd name="T108" fmla="*/ 3729 w 4204"/>
                <a:gd name="T109" fmla="*/ 1793 h 2597"/>
                <a:gd name="T110" fmla="*/ 3716 w 4204"/>
                <a:gd name="T111" fmla="*/ 1786 h 2597"/>
                <a:gd name="T112" fmla="*/ 4204 w 4204"/>
                <a:gd name="T113" fmla="*/ 1841 h 2597"/>
                <a:gd name="T114" fmla="*/ 2467 w 4204"/>
                <a:gd name="T115" fmla="*/ 2597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04" h="2597">
                  <a:moveTo>
                    <a:pt x="2467" y="2597"/>
                  </a:moveTo>
                  <a:lnTo>
                    <a:pt x="2458" y="2588"/>
                  </a:lnTo>
                  <a:lnTo>
                    <a:pt x="2446" y="2581"/>
                  </a:lnTo>
                  <a:lnTo>
                    <a:pt x="2434" y="2574"/>
                  </a:lnTo>
                  <a:lnTo>
                    <a:pt x="2419" y="2567"/>
                  </a:lnTo>
                  <a:lnTo>
                    <a:pt x="2405" y="2559"/>
                  </a:lnTo>
                  <a:lnTo>
                    <a:pt x="2391" y="2552"/>
                  </a:lnTo>
                  <a:lnTo>
                    <a:pt x="2377" y="2543"/>
                  </a:lnTo>
                  <a:lnTo>
                    <a:pt x="2364" y="2535"/>
                  </a:lnTo>
                  <a:lnTo>
                    <a:pt x="2353" y="2524"/>
                  </a:lnTo>
                  <a:lnTo>
                    <a:pt x="2345" y="2513"/>
                  </a:lnTo>
                  <a:lnTo>
                    <a:pt x="2339" y="2498"/>
                  </a:lnTo>
                  <a:lnTo>
                    <a:pt x="2336" y="2483"/>
                  </a:lnTo>
                  <a:lnTo>
                    <a:pt x="2338" y="2464"/>
                  </a:lnTo>
                  <a:lnTo>
                    <a:pt x="2344" y="2444"/>
                  </a:lnTo>
                  <a:lnTo>
                    <a:pt x="2355" y="2419"/>
                  </a:lnTo>
                  <a:lnTo>
                    <a:pt x="2371" y="2391"/>
                  </a:lnTo>
                  <a:lnTo>
                    <a:pt x="2150" y="2493"/>
                  </a:lnTo>
                  <a:lnTo>
                    <a:pt x="1724" y="2431"/>
                  </a:lnTo>
                  <a:lnTo>
                    <a:pt x="1244" y="2431"/>
                  </a:lnTo>
                  <a:lnTo>
                    <a:pt x="536" y="2493"/>
                  </a:lnTo>
                  <a:lnTo>
                    <a:pt x="502" y="2473"/>
                  </a:lnTo>
                  <a:lnTo>
                    <a:pt x="476" y="2458"/>
                  </a:lnTo>
                  <a:lnTo>
                    <a:pt x="459" y="2446"/>
                  </a:lnTo>
                  <a:lnTo>
                    <a:pt x="447" y="2439"/>
                  </a:lnTo>
                  <a:lnTo>
                    <a:pt x="438" y="2435"/>
                  </a:lnTo>
                  <a:lnTo>
                    <a:pt x="435" y="2433"/>
                  </a:lnTo>
                  <a:lnTo>
                    <a:pt x="433" y="2431"/>
                  </a:lnTo>
                  <a:lnTo>
                    <a:pt x="433" y="2431"/>
                  </a:lnTo>
                  <a:lnTo>
                    <a:pt x="413" y="2379"/>
                  </a:lnTo>
                  <a:lnTo>
                    <a:pt x="398" y="2340"/>
                  </a:lnTo>
                  <a:lnTo>
                    <a:pt x="386" y="2312"/>
                  </a:lnTo>
                  <a:lnTo>
                    <a:pt x="379" y="2294"/>
                  </a:lnTo>
                  <a:lnTo>
                    <a:pt x="375" y="2283"/>
                  </a:lnTo>
                  <a:lnTo>
                    <a:pt x="373" y="2277"/>
                  </a:lnTo>
                  <a:lnTo>
                    <a:pt x="371" y="2274"/>
                  </a:lnTo>
                  <a:lnTo>
                    <a:pt x="371" y="2274"/>
                  </a:lnTo>
                  <a:lnTo>
                    <a:pt x="756" y="2171"/>
                  </a:lnTo>
                  <a:lnTo>
                    <a:pt x="1456" y="1841"/>
                  </a:lnTo>
                  <a:lnTo>
                    <a:pt x="1490" y="1836"/>
                  </a:lnTo>
                  <a:lnTo>
                    <a:pt x="1524" y="1830"/>
                  </a:lnTo>
                  <a:lnTo>
                    <a:pt x="1558" y="1823"/>
                  </a:lnTo>
                  <a:lnTo>
                    <a:pt x="1591" y="1815"/>
                  </a:lnTo>
                  <a:lnTo>
                    <a:pt x="1624" y="1808"/>
                  </a:lnTo>
                  <a:lnTo>
                    <a:pt x="1656" y="1801"/>
                  </a:lnTo>
                  <a:lnTo>
                    <a:pt x="1687" y="1792"/>
                  </a:lnTo>
                  <a:lnTo>
                    <a:pt x="1719" y="1784"/>
                  </a:lnTo>
                  <a:lnTo>
                    <a:pt x="1750" y="1775"/>
                  </a:lnTo>
                  <a:lnTo>
                    <a:pt x="1780" y="1765"/>
                  </a:lnTo>
                  <a:lnTo>
                    <a:pt x="1810" y="1757"/>
                  </a:lnTo>
                  <a:lnTo>
                    <a:pt x="1841" y="1747"/>
                  </a:lnTo>
                  <a:lnTo>
                    <a:pt x="1871" y="1738"/>
                  </a:lnTo>
                  <a:lnTo>
                    <a:pt x="1901" y="1729"/>
                  </a:lnTo>
                  <a:lnTo>
                    <a:pt x="1930" y="1720"/>
                  </a:lnTo>
                  <a:lnTo>
                    <a:pt x="1959" y="1710"/>
                  </a:lnTo>
                  <a:lnTo>
                    <a:pt x="1988" y="1702"/>
                  </a:lnTo>
                  <a:lnTo>
                    <a:pt x="2017" y="1693"/>
                  </a:lnTo>
                  <a:lnTo>
                    <a:pt x="2045" y="1685"/>
                  </a:lnTo>
                  <a:lnTo>
                    <a:pt x="2075" y="1676"/>
                  </a:lnTo>
                  <a:lnTo>
                    <a:pt x="2104" y="1669"/>
                  </a:lnTo>
                  <a:lnTo>
                    <a:pt x="2132" y="1662"/>
                  </a:lnTo>
                  <a:lnTo>
                    <a:pt x="2161" y="1654"/>
                  </a:lnTo>
                  <a:lnTo>
                    <a:pt x="2190" y="1648"/>
                  </a:lnTo>
                  <a:lnTo>
                    <a:pt x="2218" y="1642"/>
                  </a:lnTo>
                  <a:lnTo>
                    <a:pt x="2248" y="1637"/>
                  </a:lnTo>
                  <a:lnTo>
                    <a:pt x="2277" y="1633"/>
                  </a:lnTo>
                  <a:lnTo>
                    <a:pt x="2306" y="1629"/>
                  </a:lnTo>
                  <a:lnTo>
                    <a:pt x="2335" y="1625"/>
                  </a:lnTo>
                  <a:lnTo>
                    <a:pt x="2366" y="1624"/>
                  </a:lnTo>
                  <a:lnTo>
                    <a:pt x="2395" y="1622"/>
                  </a:lnTo>
                  <a:lnTo>
                    <a:pt x="2425" y="1622"/>
                  </a:lnTo>
                  <a:lnTo>
                    <a:pt x="2631" y="1684"/>
                  </a:lnTo>
                  <a:lnTo>
                    <a:pt x="3008" y="1333"/>
                  </a:lnTo>
                  <a:lnTo>
                    <a:pt x="2954" y="1079"/>
                  </a:lnTo>
                  <a:lnTo>
                    <a:pt x="2748" y="1401"/>
                  </a:lnTo>
                  <a:lnTo>
                    <a:pt x="2709" y="1401"/>
                  </a:lnTo>
                  <a:lnTo>
                    <a:pt x="2681" y="1401"/>
                  </a:lnTo>
                  <a:lnTo>
                    <a:pt x="2659" y="1401"/>
                  </a:lnTo>
                  <a:lnTo>
                    <a:pt x="2646" y="1401"/>
                  </a:lnTo>
                  <a:lnTo>
                    <a:pt x="2637" y="1401"/>
                  </a:lnTo>
                  <a:lnTo>
                    <a:pt x="2633" y="1401"/>
                  </a:lnTo>
                  <a:lnTo>
                    <a:pt x="2631" y="1401"/>
                  </a:lnTo>
                  <a:lnTo>
                    <a:pt x="2631" y="1401"/>
                  </a:lnTo>
                  <a:lnTo>
                    <a:pt x="1944" y="1567"/>
                  </a:lnTo>
                  <a:lnTo>
                    <a:pt x="1292" y="1841"/>
                  </a:lnTo>
                  <a:lnTo>
                    <a:pt x="920" y="2006"/>
                  </a:lnTo>
                  <a:lnTo>
                    <a:pt x="653" y="2061"/>
                  </a:lnTo>
                  <a:lnTo>
                    <a:pt x="640" y="2037"/>
                  </a:lnTo>
                  <a:lnTo>
                    <a:pt x="628" y="2020"/>
                  </a:lnTo>
                  <a:lnTo>
                    <a:pt x="614" y="2011"/>
                  </a:lnTo>
                  <a:lnTo>
                    <a:pt x="599" y="2009"/>
                  </a:lnTo>
                  <a:lnTo>
                    <a:pt x="584" y="2011"/>
                  </a:lnTo>
                  <a:lnTo>
                    <a:pt x="567" y="2017"/>
                  </a:lnTo>
                  <a:lnTo>
                    <a:pt x="550" y="2026"/>
                  </a:lnTo>
                  <a:lnTo>
                    <a:pt x="533" y="2036"/>
                  </a:lnTo>
                  <a:lnTo>
                    <a:pt x="515" y="2045"/>
                  </a:lnTo>
                  <a:lnTo>
                    <a:pt x="496" y="2054"/>
                  </a:lnTo>
                  <a:lnTo>
                    <a:pt x="476" y="2060"/>
                  </a:lnTo>
                  <a:lnTo>
                    <a:pt x="457" y="2062"/>
                  </a:lnTo>
                  <a:lnTo>
                    <a:pt x="436" y="2059"/>
                  </a:lnTo>
                  <a:lnTo>
                    <a:pt x="414" y="2049"/>
                  </a:lnTo>
                  <a:lnTo>
                    <a:pt x="393" y="2032"/>
                  </a:lnTo>
                  <a:lnTo>
                    <a:pt x="371" y="2006"/>
                  </a:lnTo>
                  <a:lnTo>
                    <a:pt x="0" y="2391"/>
                  </a:lnTo>
                  <a:lnTo>
                    <a:pt x="49" y="2006"/>
                  </a:lnTo>
                  <a:lnTo>
                    <a:pt x="105" y="1977"/>
                  </a:lnTo>
                  <a:lnTo>
                    <a:pt x="159" y="1949"/>
                  </a:lnTo>
                  <a:lnTo>
                    <a:pt x="214" y="1924"/>
                  </a:lnTo>
                  <a:lnTo>
                    <a:pt x="268" y="1899"/>
                  </a:lnTo>
                  <a:lnTo>
                    <a:pt x="320" y="1876"/>
                  </a:lnTo>
                  <a:lnTo>
                    <a:pt x="371" y="1854"/>
                  </a:lnTo>
                  <a:lnTo>
                    <a:pt x="422" y="1833"/>
                  </a:lnTo>
                  <a:lnTo>
                    <a:pt x="472" y="1814"/>
                  </a:lnTo>
                  <a:lnTo>
                    <a:pt x="522" y="1795"/>
                  </a:lnTo>
                  <a:lnTo>
                    <a:pt x="571" y="1776"/>
                  </a:lnTo>
                  <a:lnTo>
                    <a:pt x="620" y="1759"/>
                  </a:lnTo>
                  <a:lnTo>
                    <a:pt x="668" y="1742"/>
                  </a:lnTo>
                  <a:lnTo>
                    <a:pt x="716" y="1725"/>
                  </a:lnTo>
                  <a:lnTo>
                    <a:pt x="763" y="1709"/>
                  </a:lnTo>
                  <a:lnTo>
                    <a:pt x="811" y="1692"/>
                  </a:lnTo>
                  <a:lnTo>
                    <a:pt x="857" y="1676"/>
                  </a:lnTo>
                  <a:lnTo>
                    <a:pt x="903" y="1659"/>
                  </a:lnTo>
                  <a:lnTo>
                    <a:pt x="950" y="1642"/>
                  </a:lnTo>
                  <a:lnTo>
                    <a:pt x="996" y="1625"/>
                  </a:lnTo>
                  <a:lnTo>
                    <a:pt x="1043" y="1607"/>
                  </a:lnTo>
                  <a:lnTo>
                    <a:pt x="1090" y="1588"/>
                  </a:lnTo>
                  <a:lnTo>
                    <a:pt x="1136" y="1568"/>
                  </a:lnTo>
                  <a:lnTo>
                    <a:pt x="1182" y="1549"/>
                  </a:lnTo>
                  <a:lnTo>
                    <a:pt x="1228" y="1527"/>
                  </a:lnTo>
                  <a:lnTo>
                    <a:pt x="1276" y="1503"/>
                  </a:lnTo>
                  <a:lnTo>
                    <a:pt x="1322" y="1479"/>
                  </a:lnTo>
                  <a:lnTo>
                    <a:pt x="1370" y="1454"/>
                  </a:lnTo>
                  <a:lnTo>
                    <a:pt x="1418" y="1427"/>
                  </a:lnTo>
                  <a:lnTo>
                    <a:pt x="1466" y="1398"/>
                  </a:lnTo>
                  <a:lnTo>
                    <a:pt x="1515" y="1367"/>
                  </a:lnTo>
                  <a:lnTo>
                    <a:pt x="1565" y="1334"/>
                  </a:lnTo>
                  <a:lnTo>
                    <a:pt x="1614" y="1299"/>
                  </a:lnTo>
                  <a:lnTo>
                    <a:pt x="1944" y="1195"/>
                  </a:lnTo>
                  <a:lnTo>
                    <a:pt x="1780" y="1079"/>
                  </a:lnTo>
                  <a:lnTo>
                    <a:pt x="1614" y="1244"/>
                  </a:lnTo>
                  <a:lnTo>
                    <a:pt x="1339" y="1244"/>
                  </a:lnTo>
                  <a:lnTo>
                    <a:pt x="1505" y="811"/>
                  </a:lnTo>
                  <a:lnTo>
                    <a:pt x="1614" y="920"/>
                  </a:lnTo>
                  <a:lnTo>
                    <a:pt x="1663" y="384"/>
                  </a:lnTo>
                  <a:lnTo>
                    <a:pt x="1882" y="165"/>
                  </a:lnTo>
                  <a:lnTo>
                    <a:pt x="2371" y="62"/>
                  </a:lnTo>
                  <a:lnTo>
                    <a:pt x="2371" y="41"/>
                  </a:lnTo>
                  <a:lnTo>
                    <a:pt x="2371" y="26"/>
                  </a:lnTo>
                  <a:lnTo>
                    <a:pt x="2371" y="14"/>
                  </a:lnTo>
                  <a:lnTo>
                    <a:pt x="2371" y="7"/>
                  </a:lnTo>
                  <a:lnTo>
                    <a:pt x="2371" y="3"/>
                  </a:lnTo>
                  <a:lnTo>
                    <a:pt x="2371" y="1"/>
                  </a:lnTo>
                  <a:lnTo>
                    <a:pt x="2371" y="0"/>
                  </a:lnTo>
                  <a:lnTo>
                    <a:pt x="2371" y="0"/>
                  </a:lnTo>
                  <a:lnTo>
                    <a:pt x="2906" y="0"/>
                  </a:lnTo>
                  <a:lnTo>
                    <a:pt x="3276" y="268"/>
                  </a:lnTo>
                  <a:lnTo>
                    <a:pt x="3313" y="261"/>
                  </a:lnTo>
                  <a:lnTo>
                    <a:pt x="3343" y="259"/>
                  </a:lnTo>
                  <a:lnTo>
                    <a:pt x="3365" y="261"/>
                  </a:lnTo>
                  <a:lnTo>
                    <a:pt x="3382" y="268"/>
                  </a:lnTo>
                  <a:lnTo>
                    <a:pt x="3396" y="277"/>
                  </a:lnTo>
                  <a:lnTo>
                    <a:pt x="3404" y="289"/>
                  </a:lnTo>
                  <a:lnTo>
                    <a:pt x="3411" y="304"/>
                  </a:lnTo>
                  <a:lnTo>
                    <a:pt x="3418" y="321"/>
                  </a:lnTo>
                  <a:lnTo>
                    <a:pt x="3424" y="339"/>
                  </a:lnTo>
                  <a:lnTo>
                    <a:pt x="3431" y="360"/>
                  </a:lnTo>
                  <a:lnTo>
                    <a:pt x="3439" y="381"/>
                  </a:lnTo>
                  <a:lnTo>
                    <a:pt x="3453" y="403"/>
                  </a:lnTo>
                  <a:lnTo>
                    <a:pt x="3470" y="425"/>
                  </a:lnTo>
                  <a:lnTo>
                    <a:pt x="3492" y="447"/>
                  </a:lnTo>
                  <a:lnTo>
                    <a:pt x="3522" y="468"/>
                  </a:lnTo>
                  <a:lnTo>
                    <a:pt x="3559" y="488"/>
                  </a:lnTo>
                  <a:lnTo>
                    <a:pt x="3881" y="756"/>
                  </a:lnTo>
                  <a:lnTo>
                    <a:pt x="4046" y="1079"/>
                  </a:lnTo>
                  <a:lnTo>
                    <a:pt x="4046" y="1099"/>
                  </a:lnTo>
                  <a:lnTo>
                    <a:pt x="4046" y="1114"/>
                  </a:lnTo>
                  <a:lnTo>
                    <a:pt x="4046" y="1126"/>
                  </a:lnTo>
                  <a:lnTo>
                    <a:pt x="4046" y="1133"/>
                  </a:lnTo>
                  <a:lnTo>
                    <a:pt x="4046" y="1137"/>
                  </a:lnTo>
                  <a:lnTo>
                    <a:pt x="4046" y="1139"/>
                  </a:lnTo>
                  <a:lnTo>
                    <a:pt x="4046" y="1141"/>
                  </a:lnTo>
                  <a:lnTo>
                    <a:pt x="4046" y="1141"/>
                  </a:lnTo>
                  <a:lnTo>
                    <a:pt x="3984" y="1401"/>
                  </a:lnTo>
                  <a:lnTo>
                    <a:pt x="3716" y="1244"/>
                  </a:lnTo>
                  <a:lnTo>
                    <a:pt x="3661" y="920"/>
                  </a:lnTo>
                  <a:lnTo>
                    <a:pt x="2795" y="488"/>
                  </a:lnTo>
                  <a:lnTo>
                    <a:pt x="2371" y="543"/>
                  </a:lnTo>
                  <a:lnTo>
                    <a:pt x="2212" y="268"/>
                  </a:lnTo>
                  <a:lnTo>
                    <a:pt x="2103" y="591"/>
                  </a:lnTo>
                  <a:lnTo>
                    <a:pt x="2631" y="591"/>
                  </a:lnTo>
                  <a:lnTo>
                    <a:pt x="2425" y="707"/>
                  </a:lnTo>
                  <a:lnTo>
                    <a:pt x="2425" y="723"/>
                  </a:lnTo>
                  <a:lnTo>
                    <a:pt x="2425" y="735"/>
                  </a:lnTo>
                  <a:lnTo>
                    <a:pt x="2425" y="744"/>
                  </a:lnTo>
                  <a:lnTo>
                    <a:pt x="2425" y="750"/>
                  </a:lnTo>
                  <a:lnTo>
                    <a:pt x="2425" y="753"/>
                  </a:lnTo>
                  <a:lnTo>
                    <a:pt x="2425" y="755"/>
                  </a:lnTo>
                  <a:lnTo>
                    <a:pt x="2425" y="756"/>
                  </a:lnTo>
                  <a:lnTo>
                    <a:pt x="2425" y="756"/>
                  </a:lnTo>
                  <a:lnTo>
                    <a:pt x="2686" y="920"/>
                  </a:lnTo>
                  <a:lnTo>
                    <a:pt x="2748" y="652"/>
                  </a:lnTo>
                  <a:lnTo>
                    <a:pt x="3174" y="811"/>
                  </a:lnTo>
                  <a:lnTo>
                    <a:pt x="3559" y="1031"/>
                  </a:lnTo>
                  <a:lnTo>
                    <a:pt x="3716" y="1354"/>
                  </a:lnTo>
                  <a:lnTo>
                    <a:pt x="3778" y="1738"/>
                  </a:lnTo>
                  <a:lnTo>
                    <a:pt x="3881" y="1518"/>
                  </a:lnTo>
                  <a:lnTo>
                    <a:pt x="3916" y="1518"/>
                  </a:lnTo>
                  <a:lnTo>
                    <a:pt x="3941" y="1518"/>
                  </a:lnTo>
                  <a:lnTo>
                    <a:pt x="3958" y="1518"/>
                  </a:lnTo>
                  <a:lnTo>
                    <a:pt x="3972" y="1518"/>
                  </a:lnTo>
                  <a:lnTo>
                    <a:pt x="3979" y="1518"/>
                  </a:lnTo>
                  <a:lnTo>
                    <a:pt x="3983" y="1518"/>
                  </a:lnTo>
                  <a:lnTo>
                    <a:pt x="3984" y="1518"/>
                  </a:lnTo>
                  <a:lnTo>
                    <a:pt x="3984" y="1518"/>
                  </a:lnTo>
                  <a:lnTo>
                    <a:pt x="4101" y="1738"/>
                  </a:lnTo>
                  <a:lnTo>
                    <a:pt x="3827" y="1841"/>
                  </a:lnTo>
                  <a:lnTo>
                    <a:pt x="3790" y="1823"/>
                  </a:lnTo>
                  <a:lnTo>
                    <a:pt x="3762" y="1809"/>
                  </a:lnTo>
                  <a:lnTo>
                    <a:pt x="3743" y="1799"/>
                  </a:lnTo>
                  <a:lnTo>
                    <a:pt x="3729" y="1793"/>
                  </a:lnTo>
                  <a:lnTo>
                    <a:pt x="3722" y="1788"/>
                  </a:lnTo>
                  <a:lnTo>
                    <a:pt x="3717" y="1787"/>
                  </a:lnTo>
                  <a:lnTo>
                    <a:pt x="3716" y="1786"/>
                  </a:lnTo>
                  <a:lnTo>
                    <a:pt x="3716" y="1786"/>
                  </a:lnTo>
                  <a:lnTo>
                    <a:pt x="3338" y="1952"/>
                  </a:lnTo>
                  <a:lnTo>
                    <a:pt x="3497" y="1952"/>
                  </a:lnTo>
                  <a:lnTo>
                    <a:pt x="3881" y="1952"/>
                  </a:lnTo>
                  <a:lnTo>
                    <a:pt x="4204" y="1841"/>
                  </a:lnTo>
                  <a:lnTo>
                    <a:pt x="4204" y="2061"/>
                  </a:lnTo>
                  <a:lnTo>
                    <a:pt x="3936" y="2431"/>
                  </a:lnTo>
                  <a:lnTo>
                    <a:pt x="2823" y="2487"/>
                  </a:lnTo>
                  <a:lnTo>
                    <a:pt x="2467" y="2597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7" name="Freeform 143"/>
            <p:cNvSpPr>
              <a:spLocks/>
            </p:cNvSpPr>
            <p:nvPr/>
          </p:nvSpPr>
          <p:spPr bwMode="auto">
            <a:xfrm>
              <a:off x="3339" y="2071"/>
              <a:ext cx="414" cy="61"/>
            </a:xfrm>
            <a:custGeom>
              <a:avLst/>
              <a:gdLst>
                <a:gd name="T0" fmla="*/ 48 w 1243"/>
                <a:gd name="T1" fmla="*/ 185 h 185"/>
                <a:gd name="T2" fmla="*/ 0 w 1243"/>
                <a:gd name="T3" fmla="*/ 62 h 185"/>
                <a:gd name="T4" fmla="*/ 1243 w 1243"/>
                <a:gd name="T5" fmla="*/ 0 h 185"/>
                <a:gd name="T6" fmla="*/ 749 w 1243"/>
                <a:gd name="T7" fmla="*/ 158 h 185"/>
                <a:gd name="T8" fmla="*/ 48 w 1243"/>
                <a:gd name="T9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43" h="185">
                  <a:moveTo>
                    <a:pt x="48" y="185"/>
                  </a:moveTo>
                  <a:lnTo>
                    <a:pt x="0" y="62"/>
                  </a:lnTo>
                  <a:lnTo>
                    <a:pt x="1243" y="0"/>
                  </a:lnTo>
                  <a:lnTo>
                    <a:pt x="749" y="158"/>
                  </a:lnTo>
                  <a:lnTo>
                    <a:pt x="48" y="1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8" name="Freeform 144"/>
            <p:cNvSpPr>
              <a:spLocks/>
            </p:cNvSpPr>
            <p:nvPr/>
          </p:nvSpPr>
          <p:spPr bwMode="auto">
            <a:xfrm>
              <a:off x="2192" y="1254"/>
              <a:ext cx="1089" cy="837"/>
            </a:xfrm>
            <a:custGeom>
              <a:avLst/>
              <a:gdLst>
                <a:gd name="T0" fmla="*/ 94 w 3267"/>
                <a:gd name="T1" fmla="*/ 2253 h 2509"/>
                <a:gd name="T2" fmla="*/ 94 w 3267"/>
                <a:gd name="T3" fmla="*/ 2192 h 2509"/>
                <a:gd name="T4" fmla="*/ 94 w 3267"/>
                <a:gd name="T5" fmla="*/ 2179 h 2509"/>
                <a:gd name="T6" fmla="*/ 57 w 3267"/>
                <a:gd name="T7" fmla="*/ 2109 h 2509"/>
                <a:gd name="T8" fmla="*/ 21 w 3267"/>
                <a:gd name="T9" fmla="*/ 2009 h 2509"/>
                <a:gd name="T10" fmla="*/ 3 w 3267"/>
                <a:gd name="T11" fmla="*/ 1913 h 2509"/>
                <a:gd name="T12" fmla="*/ 1 w 3267"/>
                <a:gd name="T13" fmla="*/ 1822 h 2509"/>
                <a:gd name="T14" fmla="*/ 11 w 3267"/>
                <a:gd name="T15" fmla="*/ 1732 h 2509"/>
                <a:gd name="T16" fmla="*/ 33 w 3267"/>
                <a:gd name="T17" fmla="*/ 1645 h 2509"/>
                <a:gd name="T18" fmla="*/ 61 w 3267"/>
                <a:gd name="T19" fmla="*/ 1559 h 2509"/>
                <a:gd name="T20" fmla="*/ 95 w 3267"/>
                <a:gd name="T21" fmla="*/ 1474 h 2509"/>
                <a:gd name="T22" fmla="*/ 130 w 3267"/>
                <a:gd name="T23" fmla="*/ 1387 h 2509"/>
                <a:gd name="T24" fmla="*/ 166 w 3267"/>
                <a:gd name="T25" fmla="*/ 1299 h 2509"/>
                <a:gd name="T26" fmla="*/ 197 w 3267"/>
                <a:gd name="T27" fmla="*/ 1211 h 2509"/>
                <a:gd name="T28" fmla="*/ 520 w 3267"/>
                <a:gd name="T29" fmla="*/ 826 h 2509"/>
                <a:gd name="T30" fmla="*/ 765 w 3267"/>
                <a:gd name="T31" fmla="*/ 579 h 2509"/>
                <a:gd name="T32" fmla="*/ 1012 w 3267"/>
                <a:gd name="T33" fmla="*/ 385 h 2509"/>
                <a:gd name="T34" fmla="*/ 1261 w 3267"/>
                <a:gd name="T35" fmla="*/ 236 h 2509"/>
                <a:gd name="T36" fmla="*/ 1515 w 3267"/>
                <a:gd name="T37" fmla="*/ 129 h 2509"/>
                <a:gd name="T38" fmla="*/ 1769 w 3267"/>
                <a:gd name="T39" fmla="*/ 57 h 2509"/>
                <a:gd name="T40" fmla="*/ 2027 w 3267"/>
                <a:gd name="T41" fmla="*/ 16 h 2509"/>
                <a:gd name="T42" fmla="*/ 2288 w 3267"/>
                <a:gd name="T43" fmla="*/ 0 h 2509"/>
                <a:gd name="T44" fmla="*/ 2551 w 3267"/>
                <a:gd name="T45" fmla="*/ 4 h 2509"/>
                <a:gd name="T46" fmla="*/ 2817 w 3267"/>
                <a:gd name="T47" fmla="*/ 22 h 2509"/>
                <a:gd name="T48" fmla="*/ 3085 w 3267"/>
                <a:gd name="T49" fmla="*/ 49 h 2509"/>
                <a:gd name="T50" fmla="*/ 3217 w 3267"/>
                <a:gd name="T51" fmla="*/ 74 h 2509"/>
                <a:gd name="T52" fmla="*/ 3061 w 3267"/>
                <a:gd name="T53" fmla="*/ 84 h 2509"/>
                <a:gd name="T54" fmla="*/ 2897 w 3267"/>
                <a:gd name="T55" fmla="*/ 91 h 2509"/>
                <a:gd name="T56" fmla="*/ 2725 w 3267"/>
                <a:gd name="T57" fmla="*/ 99 h 2509"/>
                <a:gd name="T58" fmla="*/ 2546 w 3267"/>
                <a:gd name="T59" fmla="*/ 109 h 2509"/>
                <a:gd name="T60" fmla="*/ 2360 w 3267"/>
                <a:gd name="T61" fmla="*/ 121 h 2509"/>
                <a:gd name="T62" fmla="*/ 2168 w 3267"/>
                <a:gd name="T63" fmla="*/ 140 h 2509"/>
                <a:gd name="T64" fmla="*/ 1971 w 3267"/>
                <a:gd name="T65" fmla="*/ 167 h 2509"/>
                <a:gd name="T66" fmla="*/ 1769 w 3267"/>
                <a:gd name="T67" fmla="*/ 202 h 2509"/>
                <a:gd name="T68" fmla="*/ 1563 w 3267"/>
                <a:gd name="T69" fmla="*/ 251 h 2509"/>
                <a:gd name="T70" fmla="*/ 1353 w 3267"/>
                <a:gd name="T71" fmla="*/ 313 h 2509"/>
                <a:gd name="T72" fmla="*/ 1365 w 3267"/>
                <a:gd name="T73" fmla="*/ 389 h 2509"/>
                <a:gd name="T74" fmla="*/ 1471 w 3267"/>
                <a:gd name="T75" fmla="*/ 361 h 2509"/>
                <a:gd name="T76" fmla="*/ 1574 w 3267"/>
                <a:gd name="T77" fmla="*/ 337 h 2509"/>
                <a:gd name="T78" fmla="*/ 1675 w 3267"/>
                <a:gd name="T79" fmla="*/ 319 h 2509"/>
                <a:gd name="T80" fmla="*/ 1775 w 3267"/>
                <a:gd name="T81" fmla="*/ 303 h 2509"/>
                <a:gd name="T82" fmla="*/ 1875 w 3267"/>
                <a:gd name="T83" fmla="*/ 291 h 2509"/>
                <a:gd name="T84" fmla="*/ 1972 w 3267"/>
                <a:gd name="T85" fmla="*/ 280 h 2509"/>
                <a:gd name="T86" fmla="*/ 2071 w 3267"/>
                <a:gd name="T87" fmla="*/ 270 h 2509"/>
                <a:gd name="T88" fmla="*/ 2171 w 3267"/>
                <a:gd name="T89" fmla="*/ 261 h 2509"/>
                <a:gd name="T90" fmla="*/ 2272 w 3267"/>
                <a:gd name="T91" fmla="*/ 251 h 2509"/>
                <a:gd name="T92" fmla="*/ 2374 w 3267"/>
                <a:gd name="T93" fmla="*/ 240 h 2509"/>
                <a:gd name="T94" fmla="*/ 2574 w 3267"/>
                <a:gd name="T95" fmla="*/ 448 h 2509"/>
                <a:gd name="T96" fmla="*/ 2531 w 3267"/>
                <a:gd name="T97" fmla="*/ 490 h 2509"/>
                <a:gd name="T98" fmla="*/ 2519 w 3267"/>
                <a:gd name="T99" fmla="*/ 502 h 2509"/>
                <a:gd name="T100" fmla="*/ 2354 w 3267"/>
                <a:gd name="T101" fmla="*/ 881 h 2509"/>
                <a:gd name="T102" fmla="*/ 1982 w 3267"/>
                <a:gd name="T103" fmla="*/ 1369 h 2509"/>
                <a:gd name="T104" fmla="*/ 1653 w 3267"/>
                <a:gd name="T105" fmla="*/ 1369 h 2509"/>
                <a:gd name="T106" fmla="*/ 1446 w 3267"/>
                <a:gd name="T107" fmla="*/ 1959 h 2509"/>
                <a:gd name="T108" fmla="*/ 1007 w 3267"/>
                <a:gd name="T109" fmla="*/ 1314 h 2509"/>
                <a:gd name="T110" fmla="*/ 1165 w 3267"/>
                <a:gd name="T111" fmla="*/ 2076 h 2509"/>
                <a:gd name="T112" fmla="*/ 1124 w 3267"/>
                <a:gd name="T113" fmla="*/ 2124 h 2509"/>
                <a:gd name="T114" fmla="*/ 665 w 3267"/>
                <a:gd name="T115" fmla="*/ 2053 h 2509"/>
                <a:gd name="T116" fmla="*/ 682 w 3267"/>
                <a:gd name="T117" fmla="*/ 2074 h 2509"/>
                <a:gd name="T118" fmla="*/ 684 w 3267"/>
                <a:gd name="T119" fmla="*/ 2076 h 2509"/>
                <a:gd name="T120" fmla="*/ 471 w 3267"/>
                <a:gd name="T121" fmla="*/ 2446 h 2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67" h="2509">
                  <a:moveTo>
                    <a:pt x="471" y="2446"/>
                  </a:moveTo>
                  <a:lnTo>
                    <a:pt x="94" y="2289"/>
                  </a:lnTo>
                  <a:lnTo>
                    <a:pt x="94" y="2253"/>
                  </a:lnTo>
                  <a:lnTo>
                    <a:pt x="94" y="2225"/>
                  </a:lnTo>
                  <a:lnTo>
                    <a:pt x="94" y="2205"/>
                  </a:lnTo>
                  <a:lnTo>
                    <a:pt x="94" y="2192"/>
                  </a:lnTo>
                  <a:lnTo>
                    <a:pt x="94" y="2185"/>
                  </a:lnTo>
                  <a:lnTo>
                    <a:pt x="94" y="2180"/>
                  </a:lnTo>
                  <a:lnTo>
                    <a:pt x="94" y="2179"/>
                  </a:lnTo>
                  <a:lnTo>
                    <a:pt x="94" y="2179"/>
                  </a:lnTo>
                  <a:lnTo>
                    <a:pt x="74" y="2143"/>
                  </a:lnTo>
                  <a:lnTo>
                    <a:pt x="57" y="2109"/>
                  </a:lnTo>
                  <a:lnTo>
                    <a:pt x="43" y="2075"/>
                  </a:lnTo>
                  <a:lnTo>
                    <a:pt x="31" y="2042"/>
                  </a:lnTo>
                  <a:lnTo>
                    <a:pt x="21" y="2009"/>
                  </a:lnTo>
                  <a:lnTo>
                    <a:pt x="13" y="1976"/>
                  </a:lnTo>
                  <a:lnTo>
                    <a:pt x="7" y="1945"/>
                  </a:lnTo>
                  <a:lnTo>
                    <a:pt x="3" y="1913"/>
                  </a:lnTo>
                  <a:lnTo>
                    <a:pt x="0" y="1883"/>
                  </a:lnTo>
                  <a:lnTo>
                    <a:pt x="0" y="1852"/>
                  </a:lnTo>
                  <a:lnTo>
                    <a:pt x="1" y="1822"/>
                  </a:lnTo>
                  <a:lnTo>
                    <a:pt x="3" y="1791"/>
                  </a:lnTo>
                  <a:lnTo>
                    <a:pt x="6" y="1762"/>
                  </a:lnTo>
                  <a:lnTo>
                    <a:pt x="11" y="1732"/>
                  </a:lnTo>
                  <a:lnTo>
                    <a:pt x="17" y="1702"/>
                  </a:lnTo>
                  <a:lnTo>
                    <a:pt x="24" y="1674"/>
                  </a:lnTo>
                  <a:lnTo>
                    <a:pt x="33" y="1645"/>
                  </a:lnTo>
                  <a:lnTo>
                    <a:pt x="41" y="1616"/>
                  </a:lnTo>
                  <a:lnTo>
                    <a:pt x="51" y="1588"/>
                  </a:lnTo>
                  <a:lnTo>
                    <a:pt x="61" y="1559"/>
                  </a:lnTo>
                  <a:lnTo>
                    <a:pt x="72" y="1531"/>
                  </a:lnTo>
                  <a:lnTo>
                    <a:pt x="83" y="1502"/>
                  </a:lnTo>
                  <a:lnTo>
                    <a:pt x="95" y="1474"/>
                  </a:lnTo>
                  <a:lnTo>
                    <a:pt x="107" y="1444"/>
                  </a:lnTo>
                  <a:lnTo>
                    <a:pt x="118" y="1416"/>
                  </a:lnTo>
                  <a:lnTo>
                    <a:pt x="130" y="1387"/>
                  </a:lnTo>
                  <a:lnTo>
                    <a:pt x="143" y="1358"/>
                  </a:lnTo>
                  <a:lnTo>
                    <a:pt x="155" y="1330"/>
                  </a:lnTo>
                  <a:lnTo>
                    <a:pt x="166" y="1299"/>
                  </a:lnTo>
                  <a:lnTo>
                    <a:pt x="177" y="1270"/>
                  </a:lnTo>
                  <a:lnTo>
                    <a:pt x="188" y="1241"/>
                  </a:lnTo>
                  <a:lnTo>
                    <a:pt x="197" y="1211"/>
                  </a:lnTo>
                  <a:lnTo>
                    <a:pt x="843" y="722"/>
                  </a:lnTo>
                  <a:lnTo>
                    <a:pt x="1007" y="503"/>
                  </a:lnTo>
                  <a:lnTo>
                    <a:pt x="520" y="826"/>
                  </a:lnTo>
                  <a:lnTo>
                    <a:pt x="602" y="737"/>
                  </a:lnTo>
                  <a:lnTo>
                    <a:pt x="683" y="655"/>
                  </a:lnTo>
                  <a:lnTo>
                    <a:pt x="765" y="579"/>
                  </a:lnTo>
                  <a:lnTo>
                    <a:pt x="846" y="509"/>
                  </a:lnTo>
                  <a:lnTo>
                    <a:pt x="929" y="443"/>
                  </a:lnTo>
                  <a:lnTo>
                    <a:pt x="1012" y="385"/>
                  </a:lnTo>
                  <a:lnTo>
                    <a:pt x="1095" y="330"/>
                  </a:lnTo>
                  <a:lnTo>
                    <a:pt x="1179" y="280"/>
                  </a:lnTo>
                  <a:lnTo>
                    <a:pt x="1261" y="236"/>
                  </a:lnTo>
                  <a:lnTo>
                    <a:pt x="1345" y="196"/>
                  </a:lnTo>
                  <a:lnTo>
                    <a:pt x="1429" y="161"/>
                  </a:lnTo>
                  <a:lnTo>
                    <a:pt x="1515" y="129"/>
                  </a:lnTo>
                  <a:lnTo>
                    <a:pt x="1599" y="101"/>
                  </a:lnTo>
                  <a:lnTo>
                    <a:pt x="1684" y="78"/>
                  </a:lnTo>
                  <a:lnTo>
                    <a:pt x="1769" y="57"/>
                  </a:lnTo>
                  <a:lnTo>
                    <a:pt x="1856" y="40"/>
                  </a:lnTo>
                  <a:lnTo>
                    <a:pt x="1941" y="27"/>
                  </a:lnTo>
                  <a:lnTo>
                    <a:pt x="2027" y="16"/>
                  </a:lnTo>
                  <a:lnTo>
                    <a:pt x="2114" y="9"/>
                  </a:lnTo>
                  <a:lnTo>
                    <a:pt x="2200" y="4"/>
                  </a:lnTo>
                  <a:lnTo>
                    <a:pt x="2288" y="0"/>
                  </a:lnTo>
                  <a:lnTo>
                    <a:pt x="2375" y="0"/>
                  </a:lnTo>
                  <a:lnTo>
                    <a:pt x="2463" y="1"/>
                  </a:lnTo>
                  <a:lnTo>
                    <a:pt x="2551" y="4"/>
                  </a:lnTo>
                  <a:lnTo>
                    <a:pt x="2640" y="9"/>
                  </a:lnTo>
                  <a:lnTo>
                    <a:pt x="2729" y="15"/>
                  </a:lnTo>
                  <a:lnTo>
                    <a:pt x="2817" y="22"/>
                  </a:lnTo>
                  <a:lnTo>
                    <a:pt x="2906" y="31"/>
                  </a:lnTo>
                  <a:lnTo>
                    <a:pt x="2996" y="39"/>
                  </a:lnTo>
                  <a:lnTo>
                    <a:pt x="3085" y="49"/>
                  </a:lnTo>
                  <a:lnTo>
                    <a:pt x="3177" y="60"/>
                  </a:lnTo>
                  <a:lnTo>
                    <a:pt x="3267" y="70"/>
                  </a:lnTo>
                  <a:lnTo>
                    <a:pt x="3217" y="74"/>
                  </a:lnTo>
                  <a:lnTo>
                    <a:pt x="3166" y="78"/>
                  </a:lnTo>
                  <a:lnTo>
                    <a:pt x="3113" y="81"/>
                  </a:lnTo>
                  <a:lnTo>
                    <a:pt x="3061" y="84"/>
                  </a:lnTo>
                  <a:lnTo>
                    <a:pt x="3007" y="87"/>
                  </a:lnTo>
                  <a:lnTo>
                    <a:pt x="2953" y="89"/>
                  </a:lnTo>
                  <a:lnTo>
                    <a:pt x="2897" y="91"/>
                  </a:lnTo>
                  <a:lnTo>
                    <a:pt x="2841" y="94"/>
                  </a:lnTo>
                  <a:lnTo>
                    <a:pt x="2782" y="96"/>
                  </a:lnTo>
                  <a:lnTo>
                    <a:pt x="2725" y="99"/>
                  </a:lnTo>
                  <a:lnTo>
                    <a:pt x="2665" y="102"/>
                  </a:lnTo>
                  <a:lnTo>
                    <a:pt x="2606" y="105"/>
                  </a:lnTo>
                  <a:lnTo>
                    <a:pt x="2546" y="109"/>
                  </a:lnTo>
                  <a:lnTo>
                    <a:pt x="2484" y="112"/>
                  </a:lnTo>
                  <a:lnTo>
                    <a:pt x="2423" y="117"/>
                  </a:lnTo>
                  <a:lnTo>
                    <a:pt x="2360" y="121"/>
                  </a:lnTo>
                  <a:lnTo>
                    <a:pt x="2296" y="127"/>
                  </a:lnTo>
                  <a:lnTo>
                    <a:pt x="2233" y="133"/>
                  </a:lnTo>
                  <a:lnTo>
                    <a:pt x="2168" y="140"/>
                  </a:lnTo>
                  <a:lnTo>
                    <a:pt x="2103" y="147"/>
                  </a:lnTo>
                  <a:lnTo>
                    <a:pt x="2037" y="156"/>
                  </a:lnTo>
                  <a:lnTo>
                    <a:pt x="1971" y="167"/>
                  </a:lnTo>
                  <a:lnTo>
                    <a:pt x="1904" y="178"/>
                  </a:lnTo>
                  <a:lnTo>
                    <a:pt x="1837" y="189"/>
                  </a:lnTo>
                  <a:lnTo>
                    <a:pt x="1769" y="202"/>
                  </a:lnTo>
                  <a:lnTo>
                    <a:pt x="1701" y="217"/>
                  </a:lnTo>
                  <a:lnTo>
                    <a:pt x="1632" y="234"/>
                  </a:lnTo>
                  <a:lnTo>
                    <a:pt x="1563" y="251"/>
                  </a:lnTo>
                  <a:lnTo>
                    <a:pt x="1493" y="270"/>
                  </a:lnTo>
                  <a:lnTo>
                    <a:pt x="1423" y="291"/>
                  </a:lnTo>
                  <a:lnTo>
                    <a:pt x="1353" y="313"/>
                  </a:lnTo>
                  <a:lnTo>
                    <a:pt x="1282" y="337"/>
                  </a:lnTo>
                  <a:lnTo>
                    <a:pt x="1330" y="400"/>
                  </a:lnTo>
                  <a:lnTo>
                    <a:pt x="1365" y="389"/>
                  </a:lnTo>
                  <a:lnTo>
                    <a:pt x="1401" y="379"/>
                  </a:lnTo>
                  <a:lnTo>
                    <a:pt x="1437" y="369"/>
                  </a:lnTo>
                  <a:lnTo>
                    <a:pt x="1471" y="361"/>
                  </a:lnTo>
                  <a:lnTo>
                    <a:pt x="1506" y="353"/>
                  </a:lnTo>
                  <a:lnTo>
                    <a:pt x="1540" y="345"/>
                  </a:lnTo>
                  <a:lnTo>
                    <a:pt x="1574" y="337"/>
                  </a:lnTo>
                  <a:lnTo>
                    <a:pt x="1608" y="331"/>
                  </a:lnTo>
                  <a:lnTo>
                    <a:pt x="1643" y="325"/>
                  </a:lnTo>
                  <a:lnTo>
                    <a:pt x="1675" y="319"/>
                  </a:lnTo>
                  <a:lnTo>
                    <a:pt x="1709" y="314"/>
                  </a:lnTo>
                  <a:lnTo>
                    <a:pt x="1742" y="308"/>
                  </a:lnTo>
                  <a:lnTo>
                    <a:pt x="1775" y="303"/>
                  </a:lnTo>
                  <a:lnTo>
                    <a:pt x="1808" y="300"/>
                  </a:lnTo>
                  <a:lnTo>
                    <a:pt x="1841" y="295"/>
                  </a:lnTo>
                  <a:lnTo>
                    <a:pt x="1875" y="291"/>
                  </a:lnTo>
                  <a:lnTo>
                    <a:pt x="1907" y="288"/>
                  </a:lnTo>
                  <a:lnTo>
                    <a:pt x="1940" y="284"/>
                  </a:lnTo>
                  <a:lnTo>
                    <a:pt x="1972" y="280"/>
                  </a:lnTo>
                  <a:lnTo>
                    <a:pt x="2005" y="278"/>
                  </a:lnTo>
                  <a:lnTo>
                    <a:pt x="2038" y="274"/>
                  </a:lnTo>
                  <a:lnTo>
                    <a:pt x="2071" y="270"/>
                  </a:lnTo>
                  <a:lnTo>
                    <a:pt x="2105" y="268"/>
                  </a:lnTo>
                  <a:lnTo>
                    <a:pt x="2138" y="264"/>
                  </a:lnTo>
                  <a:lnTo>
                    <a:pt x="2171" y="261"/>
                  </a:lnTo>
                  <a:lnTo>
                    <a:pt x="2204" y="258"/>
                  </a:lnTo>
                  <a:lnTo>
                    <a:pt x="2238" y="255"/>
                  </a:lnTo>
                  <a:lnTo>
                    <a:pt x="2272" y="251"/>
                  </a:lnTo>
                  <a:lnTo>
                    <a:pt x="2305" y="247"/>
                  </a:lnTo>
                  <a:lnTo>
                    <a:pt x="2339" y="244"/>
                  </a:lnTo>
                  <a:lnTo>
                    <a:pt x="2374" y="240"/>
                  </a:lnTo>
                  <a:lnTo>
                    <a:pt x="2408" y="235"/>
                  </a:lnTo>
                  <a:lnTo>
                    <a:pt x="2738" y="337"/>
                  </a:lnTo>
                  <a:lnTo>
                    <a:pt x="2574" y="448"/>
                  </a:lnTo>
                  <a:lnTo>
                    <a:pt x="2556" y="467"/>
                  </a:lnTo>
                  <a:lnTo>
                    <a:pt x="2541" y="480"/>
                  </a:lnTo>
                  <a:lnTo>
                    <a:pt x="2531" y="490"/>
                  </a:lnTo>
                  <a:lnTo>
                    <a:pt x="2525" y="496"/>
                  </a:lnTo>
                  <a:lnTo>
                    <a:pt x="2520" y="501"/>
                  </a:lnTo>
                  <a:lnTo>
                    <a:pt x="2519" y="502"/>
                  </a:lnTo>
                  <a:lnTo>
                    <a:pt x="2518" y="503"/>
                  </a:lnTo>
                  <a:lnTo>
                    <a:pt x="2518" y="503"/>
                  </a:lnTo>
                  <a:lnTo>
                    <a:pt x="2354" y="881"/>
                  </a:lnTo>
                  <a:lnTo>
                    <a:pt x="2134" y="1258"/>
                  </a:lnTo>
                  <a:lnTo>
                    <a:pt x="1818" y="1148"/>
                  </a:lnTo>
                  <a:lnTo>
                    <a:pt x="1982" y="1369"/>
                  </a:lnTo>
                  <a:lnTo>
                    <a:pt x="2038" y="1739"/>
                  </a:lnTo>
                  <a:lnTo>
                    <a:pt x="1770" y="1637"/>
                  </a:lnTo>
                  <a:lnTo>
                    <a:pt x="1653" y="1369"/>
                  </a:lnTo>
                  <a:lnTo>
                    <a:pt x="1605" y="1582"/>
                  </a:lnTo>
                  <a:lnTo>
                    <a:pt x="1653" y="1856"/>
                  </a:lnTo>
                  <a:lnTo>
                    <a:pt x="1446" y="1959"/>
                  </a:lnTo>
                  <a:lnTo>
                    <a:pt x="1386" y="1582"/>
                  </a:lnTo>
                  <a:lnTo>
                    <a:pt x="1446" y="1258"/>
                  </a:lnTo>
                  <a:lnTo>
                    <a:pt x="1007" y="1314"/>
                  </a:lnTo>
                  <a:lnTo>
                    <a:pt x="1227" y="1369"/>
                  </a:lnTo>
                  <a:lnTo>
                    <a:pt x="1282" y="1801"/>
                  </a:lnTo>
                  <a:lnTo>
                    <a:pt x="1165" y="2076"/>
                  </a:lnTo>
                  <a:lnTo>
                    <a:pt x="1062" y="1582"/>
                  </a:lnTo>
                  <a:lnTo>
                    <a:pt x="1007" y="1856"/>
                  </a:lnTo>
                  <a:lnTo>
                    <a:pt x="1124" y="2124"/>
                  </a:lnTo>
                  <a:lnTo>
                    <a:pt x="637" y="2021"/>
                  </a:lnTo>
                  <a:lnTo>
                    <a:pt x="653" y="2040"/>
                  </a:lnTo>
                  <a:lnTo>
                    <a:pt x="665" y="2053"/>
                  </a:lnTo>
                  <a:lnTo>
                    <a:pt x="672" y="2063"/>
                  </a:lnTo>
                  <a:lnTo>
                    <a:pt x="678" y="2069"/>
                  </a:lnTo>
                  <a:lnTo>
                    <a:pt x="682" y="2074"/>
                  </a:lnTo>
                  <a:lnTo>
                    <a:pt x="683" y="2075"/>
                  </a:lnTo>
                  <a:lnTo>
                    <a:pt x="684" y="2076"/>
                  </a:lnTo>
                  <a:lnTo>
                    <a:pt x="684" y="2076"/>
                  </a:lnTo>
                  <a:lnTo>
                    <a:pt x="637" y="2509"/>
                  </a:lnTo>
                  <a:lnTo>
                    <a:pt x="575" y="2509"/>
                  </a:lnTo>
                  <a:lnTo>
                    <a:pt x="471" y="2446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89" name="Freeform 145"/>
            <p:cNvSpPr>
              <a:spLocks/>
            </p:cNvSpPr>
            <p:nvPr/>
          </p:nvSpPr>
          <p:spPr bwMode="auto">
            <a:xfrm>
              <a:off x="1718" y="1295"/>
              <a:ext cx="253" cy="540"/>
            </a:xfrm>
            <a:custGeom>
              <a:avLst/>
              <a:gdLst>
                <a:gd name="T0" fmla="*/ 36 w 758"/>
                <a:gd name="T1" fmla="*/ 1575 h 1620"/>
                <a:gd name="T2" fmla="*/ 15 w 758"/>
                <a:gd name="T3" fmla="*/ 1484 h 1620"/>
                <a:gd name="T4" fmla="*/ 4 w 758"/>
                <a:gd name="T5" fmla="*/ 1391 h 1620"/>
                <a:gd name="T6" fmla="*/ 0 w 758"/>
                <a:gd name="T7" fmla="*/ 1298 h 1620"/>
                <a:gd name="T8" fmla="*/ 7 w 758"/>
                <a:gd name="T9" fmla="*/ 1204 h 1620"/>
                <a:gd name="T10" fmla="*/ 19 w 758"/>
                <a:gd name="T11" fmla="*/ 1108 h 1620"/>
                <a:gd name="T12" fmla="*/ 39 w 758"/>
                <a:gd name="T13" fmla="*/ 1012 h 1620"/>
                <a:gd name="T14" fmla="*/ 66 w 758"/>
                <a:gd name="T15" fmla="*/ 914 h 1620"/>
                <a:gd name="T16" fmla="*/ 99 w 758"/>
                <a:gd name="T17" fmla="*/ 816 h 1620"/>
                <a:gd name="T18" fmla="*/ 137 w 758"/>
                <a:gd name="T19" fmla="*/ 717 h 1620"/>
                <a:gd name="T20" fmla="*/ 181 w 758"/>
                <a:gd name="T21" fmla="*/ 617 h 1620"/>
                <a:gd name="T22" fmla="*/ 228 w 758"/>
                <a:gd name="T23" fmla="*/ 517 h 1620"/>
                <a:gd name="T24" fmla="*/ 279 w 758"/>
                <a:gd name="T25" fmla="*/ 416 h 1620"/>
                <a:gd name="T26" fmla="*/ 334 w 758"/>
                <a:gd name="T27" fmla="*/ 315 h 1620"/>
                <a:gd name="T28" fmla="*/ 392 w 758"/>
                <a:gd name="T29" fmla="*/ 214 h 1620"/>
                <a:gd name="T30" fmla="*/ 452 w 758"/>
                <a:gd name="T31" fmla="*/ 113 h 1620"/>
                <a:gd name="T32" fmla="*/ 758 w 758"/>
                <a:gd name="T33" fmla="*/ 0 h 1620"/>
                <a:gd name="T34" fmla="*/ 407 w 758"/>
                <a:gd name="T35" fmla="*/ 579 h 1620"/>
                <a:gd name="T36" fmla="*/ 382 w 758"/>
                <a:gd name="T37" fmla="*/ 640 h 1620"/>
                <a:gd name="T38" fmla="*/ 358 w 758"/>
                <a:gd name="T39" fmla="*/ 701 h 1620"/>
                <a:gd name="T40" fmla="*/ 339 w 758"/>
                <a:gd name="T41" fmla="*/ 761 h 1620"/>
                <a:gd name="T42" fmla="*/ 321 w 758"/>
                <a:gd name="T43" fmla="*/ 822 h 1620"/>
                <a:gd name="T44" fmla="*/ 306 w 758"/>
                <a:gd name="T45" fmla="*/ 883 h 1620"/>
                <a:gd name="T46" fmla="*/ 294 w 758"/>
                <a:gd name="T47" fmla="*/ 943 h 1620"/>
                <a:gd name="T48" fmla="*/ 282 w 758"/>
                <a:gd name="T49" fmla="*/ 1004 h 1620"/>
                <a:gd name="T50" fmla="*/ 272 w 758"/>
                <a:gd name="T51" fmla="*/ 1064 h 1620"/>
                <a:gd name="T52" fmla="*/ 263 w 758"/>
                <a:gd name="T53" fmla="*/ 1125 h 1620"/>
                <a:gd name="T54" fmla="*/ 256 w 758"/>
                <a:gd name="T55" fmla="*/ 1186 h 1620"/>
                <a:gd name="T56" fmla="*/ 249 w 758"/>
                <a:gd name="T57" fmla="*/ 1245 h 1620"/>
                <a:gd name="T58" fmla="*/ 242 w 758"/>
                <a:gd name="T59" fmla="*/ 1306 h 1620"/>
                <a:gd name="T60" fmla="*/ 234 w 758"/>
                <a:gd name="T61" fmla="*/ 1367 h 1620"/>
                <a:gd name="T62" fmla="*/ 227 w 758"/>
                <a:gd name="T63" fmla="*/ 1427 h 1620"/>
                <a:gd name="T64" fmla="*/ 220 w 758"/>
                <a:gd name="T65" fmla="*/ 1488 h 1620"/>
                <a:gd name="T66" fmla="*/ 50 w 758"/>
                <a:gd name="T67" fmla="*/ 1620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58" h="1620">
                  <a:moveTo>
                    <a:pt x="50" y="1620"/>
                  </a:moveTo>
                  <a:lnTo>
                    <a:pt x="36" y="1575"/>
                  </a:lnTo>
                  <a:lnTo>
                    <a:pt x="25" y="1530"/>
                  </a:lnTo>
                  <a:lnTo>
                    <a:pt x="15" y="1484"/>
                  </a:lnTo>
                  <a:lnTo>
                    <a:pt x="8" y="1438"/>
                  </a:lnTo>
                  <a:lnTo>
                    <a:pt x="4" y="1391"/>
                  </a:lnTo>
                  <a:lnTo>
                    <a:pt x="0" y="1345"/>
                  </a:lnTo>
                  <a:lnTo>
                    <a:pt x="0" y="1298"/>
                  </a:lnTo>
                  <a:lnTo>
                    <a:pt x="3" y="1250"/>
                  </a:lnTo>
                  <a:lnTo>
                    <a:pt x="7" y="1204"/>
                  </a:lnTo>
                  <a:lnTo>
                    <a:pt x="11" y="1155"/>
                  </a:lnTo>
                  <a:lnTo>
                    <a:pt x="19" y="1108"/>
                  </a:lnTo>
                  <a:lnTo>
                    <a:pt x="28" y="1059"/>
                  </a:lnTo>
                  <a:lnTo>
                    <a:pt x="39" y="1012"/>
                  </a:lnTo>
                  <a:lnTo>
                    <a:pt x="52" y="963"/>
                  </a:lnTo>
                  <a:lnTo>
                    <a:pt x="66" y="914"/>
                  </a:lnTo>
                  <a:lnTo>
                    <a:pt x="82" y="864"/>
                  </a:lnTo>
                  <a:lnTo>
                    <a:pt x="99" y="816"/>
                  </a:lnTo>
                  <a:lnTo>
                    <a:pt x="117" y="767"/>
                  </a:lnTo>
                  <a:lnTo>
                    <a:pt x="137" y="717"/>
                  </a:lnTo>
                  <a:lnTo>
                    <a:pt x="158" y="667"/>
                  </a:lnTo>
                  <a:lnTo>
                    <a:pt x="181" y="617"/>
                  </a:lnTo>
                  <a:lnTo>
                    <a:pt x="204" y="567"/>
                  </a:lnTo>
                  <a:lnTo>
                    <a:pt x="228" y="517"/>
                  </a:lnTo>
                  <a:lnTo>
                    <a:pt x="254" y="467"/>
                  </a:lnTo>
                  <a:lnTo>
                    <a:pt x="279" y="416"/>
                  </a:lnTo>
                  <a:lnTo>
                    <a:pt x="306" y="366"/>
                  </a:lnTo>
                  <a:lnTo>
                    <a:pt x="334" y="315"/>
                  </a:lnTo>
                  <a:lnTo>
                    <a:pt x="363" y="265"/>
                  </a:lnTo>
                  <a:lnTo>
                    <a:pt x="392" y="214"/>
                  </a:lnTo>
                  <a:lnTo>
                    <a:pt x="422" y="164"/>
                  </a:lnTo>
                  <a:lnTo>
                    <a:pt x="452" y="113"/>
                  </a:lnTo>
                  <a:lnTo>
                    <a:pt x="483" y="62"/>
                  </a:lnTo>
                  <a:lnTo>
                    <a:pt x="758" y="0"/>
                  </a:lnTo>
                  <a:lnTo>
                    <a:pt x="422" y="549"/>
                  </a:lnTo>
                  <a:lnTo>
                    <a:pt x="407" y="579"/>
                  </a:lnTo>
                  <a:lnTo>
                    <a:pt x="394" y="610"/>
                  </a:lnTo>
                  <a:lnTo>
                    <a:pt x="382" y="640"/>
                  </a:lnTo>
                  <a:lnTo>
                    <a:pt x="369" y="671"/>
                  </a:lnTo>
                  <a:lnTo>
                    <a:pt x="358" y="701"/>
                  </a:lnTo>
                  <a:lnTo>
                    <a:pt x="347" y="732"/>
                  </a:lnTo>
                  <a:lnTo>
                    <a:pt x="339" y="761"/>
                  </a:lnTo>
                  <a:lnTo>
                    <a:pt x="329" y="791"/>
                  </a:lnTo>
                  <a:lnTo>
                    <a:pt x="321" y="822"/>
                  </a:lnTo>
                  <a:lnTo>
                    <a:pt x="313" y="852"/>
                  </a:lnTo>
                  <a:lnTo>
                    <a:pt x="306" y="883"/>
                  </a:lnTo>
                  <a:lnTo>
                    <a:pt x="300" y="913"/>
                  </a:lnTo>
                  <a:lnTo>
                    <a:pt x="294" y="943"/>
                  </a:lnTo>
                  <a:lnTo>
                    <a:pt x="288" y="974"/>
                  </a:lnTo>
                  <a:lnTo>
                    <a:pt x="282" y="1004"/>
                  </a:lnTo>
                  <a:lnTo>
                    <a:pt x="277" y="1033"/>
                  </a:lnTo>
                  <a:lnTo>
                    <a:pt x="272" y="1064"/>
                  </a:lnTo>
                  <a:lnTo>
                    <a:pt x="268" y="1094"/>
                  </a:lnTo>
                  <a:lnTo>
                    <a:pt x="263" y="1125"/>
                  </a:lnTo>
                  <a:lnTo>
                    <a:pt x="260" y="1155"/>
                  </a:lnTo>
                  <a:lnTo>
                    <a:pt x="256" y="1186"/>
                  </a:lnTo>
                  <a:lnTo>
                    <a:pt x="252" y="1216"/>
                  </a:lnTo>
                  <a:lnTo>
                    <a:pt x="249" y="1245"/>
                  </a:lnTo>
                  <a:lnTo>
                    <a:pt x="245" y="1276"/>
                  </a:lnTo>
                  <a:lnTo>
                    <a:pt x="242" y="1306"/>
                  </a:lnTo>
                  <a:lnTo>
                    <a:pt x="238" y="1337"/>
                  </a:lnTo>
                  <a:lnTo>
                    <a:pt x="234" y="1367"/>
                  </a:lnTo>
                  <a:lnTo>
                    <a:pt x="231" y="1398"/>
                  </a:lnTo>
                  <a:lnTo>
                    <a:pt x="227" y="1427"/>
                  </a:lnTo>
                  <a:lnTo>
                    <a:pt x="223" y="1457"/>
                  </a:lnTo>
                  <a:lnTo>
                    <a:pt x="220" y="1488"/>
                  </a:lnTo>
                  <a:lnTo>
                    <a:pt x="215" y="1518"/>
                  </a:lnTo>
                  <a:lnTo>
                    <a:pt x="50" y="16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0" name="Freeform 146"/>
            <p:cNvSpPr>
              <a:spLocks/>
            </p:cNvSpPr>
            <p:nvPr/>
          </p:nvSpPr>
          <p:spPr bwMode="auto">
            <a:xfrm>
              <a:off x="2311" y="1638"/>
              <a:ext cx="147" cy="197"/>
            </a:xfrm>
            <a:custGeom>
              <a:avLst/>
              <a:gdLst>
                <a:gd name="T0" fmla="*/ 0 w 440"/>
                <a:gd name="T1" fmla="*/ 542 h 590"/>
                <a:gd name="T2" fmla="*/ 164 w 440"/>
                <a:gd name="T3" fmla="*/ 385 h 590"/>
                <a:gd name="T4" fmla="*/ 281 w 440"/>
                <a:gd name="T5" fmla="*/ 109 h 590"/>
                <a:gd name="T6" fmla="*/ 440 w 440"/>
                <a:gd name="T7" fmla="*/ 0 h 590"/>
                <a:gd name="T8" fmla="*/ 385 w 440"/>
                <a:gd name="T9" fmla="*/ 268 h 590"/>
                <a:gd name="T10" fmla="*/ 117 w 440"/>
                <a:gd name="T11" fmla="*/ 590 h 590"/>
                <a:gd name="T12" fmla="*/ 0 w 440"/>
                <a:gd name="T13" fmla="*/ 542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0" h="590">
                  <a:moveTo>
                    <a:pt x="0" y="542"/>
                  </a:moveTo>
                  <a:lnTo>
                    <a:pt x="164" y="385"/>
                  </a:lnTo>
                  <a:lnTo>
                    <a:pt x="281" y="109"/>
                  </a:lnTo>
                  <a:lnTo>
                    <a:pt x="440" y="0"/>
                  </a:lnTo>
                  <a:lnTo>
                    <a:pt x="385" y="268"/>
                  </a:lnTo>
                  <a:lnTo>
                    <a:pt x="117" y="590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1" name="Freeform 147"/>
            <p:cNvSpPr>
              <a:spLocks/>
            </p:cNvSpPr>
            <p:nvPr/>
          </p:nvSpPr>
          <p:spPr bwMode="auto">
            <a:xfrm>
              <a:off x="3157" y="1658"/>
              <a:ext cx="71" cy="124"/>
            </a:xfrm>
            <a:custGeom>
              <a:avLst/>
              <a:gdLst>
                <a:gd name="T0" fmla="*/ 111 w 213"/>
                <a:gd name="T1" fmla="*/ 371 h 371"/>
                <a:gd name="T2" fmla="*/ 0 w 213"/>
                <a:gd name="T3" fmla="*/ 0 h 371"/>
                <a:gd name="T4" fmla="*/ 37 w 213"/>
                <a:gd name="T5" fmla="*/ 0 h 371"/>
                <a:gd name="T6" fmla="*/ 65 w 213"/>
                <a:gd name="T7" fmla="*/ 0 h 371"/>
                <a:gd name="T8" fmla="*/ 84 w 213"/>
                <a:gd name="T9" fmla="*/ 0 h 371"/>
                <a:gd name="T10" fmla="*/ 98 w 213"/>
                <a:gd name="T11" fmla="*/ 0 h 371"/>
                <a:gd name="T12" fmla="*/ 105 w 213"/>
                <a:gd name="T13" fmla="*/ 0 h 371"/>
                <a:gd name="T14" fmla="*/ 110 w 213"/>
                <a:gd name="T15" fmla="*/ 0 h 371"/>
                <a:gd name="T16" fmla="*/ 111 w 213"/>
                <a:gd name="T17" fmla="*/ 0 h 371"/>
                <a:gd name="T18" fmla="*/ 111 w 213"/>
                <a:gd name="T19" fmla="*/ 0 h 371"/>
                <a:gd name="T20" fmla="*/ 213 w 213"/>
                <a:gd name="T21" fmla="*/ 371 h 371"/>
                <a:gd name="T22" fmla="*/ 111 w 213"/>
                <a:gd name="T23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3" h="371">
                  <a:moveTo>
                    <a:pt x="111" y="371"/>
                  </a:moveTo>
                  <a:lnTo>
                    <a:pt x="0" y="0"/>
                  </a:lnTo>
                  <a:lnTo>
                    <a:pt x="37" y="0"/>
                  </a:lnTo>
                  <a:lnTo>
                    <a:pt x="65" y="0"/>
                  </a:lnTo>
                  <a:lnTo>
                    <a:pt x="84" y="0"/>
                  </a:lnTo>
                  <a:lnTo>
                    <a:pt x="98" y="0"/>
                  </a:lnTo>
                  <a:lnTo>
                    <a:pt x="105" y="0"/>
                  </a:lnTo>
                  <a:lnTo>
                    <a:pt x="110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213" y="371"/>
                  </a:lnTo>
                  <a:lnTo>
                    <a:pt x="111" y="3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2" name="Freeform 148"/>
            <p:cNvSpPr>
              <a:spLocks/>
            </p:cNvSpPr>
            <p:nvPr/>
          </p:nvSpPr>
          <p:spPr bwMode="auto">
            <a:xfrm>
              <a:off x="2456" y="1604"/>
              <a:ext cx="124" cy="34"/>
            </a:xfrm>
            <a:custGeom>
              <a:avLst/>
              <a:gdLst>
                <a:gd name="T0" fmla="*/ 268 w 371"/>
                <a:gd name="T1" fmla="*/ 102 h 102"/>
                <a:gd name="T2" fmla="*/ 0 w 371"/>
                <a:gd name="T3" fmla="*/ 0 h 102"/>
                <a:gd name="T4" fmla="*/ 371 w 371"/>
                <a:gd name="T5" fmla="*/ 0 h 102"/>
                <a:gd name="T6" fmla="*/ 371 w 371"/>
                <a:gd name="T7" fmla="*/ 102 h 102"/>
                <a:gd name="T8" fmla="*/ 268 w 371"/>
                <a:gd name="T9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1" h="102">
                  <a:moveTo>
                    <a:pt x="268" y="102"/>
                  </a:moveTo>
                  <a:lnTo>
                    <a:pt x="0" y="0"/>
                  </a:lnTo>
                  <a:lnTo>
                    <a:pt x="371" y="0"/>
                  </a:lnTo>
                  <a:lnTo>
                    <a:pt x="371" y="102"/>
                  </a:lnTo>
                  <a:lnTo>
                    <a:pt x="268" y="1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3" name="Freeform 149"/>
            <p:cNvSpPr>
              <a:spLocks/>
            </p:cNvSpPr>
            <p:nvPr/>
          </p:nvSpPr>
          <p:spPr bwMode="auto">
            <a:xfrm>
              <a:off x="1662" y="1368"/>
              <a:ext cx="84" cy="180"/>
            </a:xfrm>
            <a:custGeom>
              <a:avLst/>
              <a:gdLst>
                <a:gd name="T0" fmla="*/ 0 w 252"/>
                <a:gd name="T1" fmla="*/ 542 h 542"/>
                <a:gd name="T2" fmla="*/ 0 w 252"/>
                <a:gd name="T3" fmla="*/ 542 h 542"/>
                <a:gd name="T4" fmla="*/ 0 w 252"/>
                <a:gd name="T5" fmla="*/ 542 h 542"/>
                <a:gd name="T6" fmla="*/ 0 w 252"/>
                <a:gd name="T7" fmla="*/ 542 h 542"/>
                <a:gd name="T8" fmla="*/ 0 w 252"/>
                <a:gd name="T9" fmla="*/ 542 h 542"/>
                <a:gd name="T10" fmla="*/ 103 w 252"/>
                <a:gd name="T11" fmla="*/ 0 h 542"/>
                <a:gd name="T12" fmla="*/ 158 w 252"/>
                <a:gd name="T13" fmla="*/ 4 h 542"/>
                <a:gd name="T14" fmla="*/ 198 w 252"/>
                <a:gd name="T15" fmla="*/ 12 h 542"/>
                <a:gd name="T16" fmla="*/ 226 w 252"/>
                <a:gd name="T17" fmla="*/ 25 h 542"/>
                <a:gd name="T18" fmla="*/ 244 w 252"/>
                <a:gd name="T19" fmla="*/ 44 h 542"/>
                <a:gd name="T20" fmla="*/ 252 w 252"/>
                <a:gd name="T21" fmla="*/ 67 h 542"/>
                <a:gd name="T22" fmla="*/ 252 w 252"/>
                <a:gd name="T23" fmla="*/ 94 h 542"/>
                <a:gd name="T24" fmla="*/ 246 w 252"/>
                <a:gd name="T25" fmla="*/ 123 h 542"/>
                <a:gd name="T26" fmla="*/ 235 w 252"/>
                <a:gd name="T27" fmla="*/ 155 h 542"/>
                <a:gd name="T28" fmla="*/ 222 w 252"/>
                <a:gd name="T29" fmla="*/ 189 h 542"/>
                <a:gd name="T30" fmla="*/ 206 w 252"/>
                <a:gd name="T31" fmla="*/ 223 h 542"/>
                <a:gd name="T32" fmla="*/ 190 w 252"/>
                <a:gd name="T33" fmla="*/ 259 h 542"/>
                <a:gd name="T34" fmla="*/ 177 w 252"/>
                <a:gd name="T35" fmla="*/ 296 h 542"/>
                <a:gd name="T36" fmla="*/ 166 w 252"/>
                <a:gd name="T37" fmla="*/ 331 h 542"/>
                <a:gd name="T38" fmla="*/ 158 w 252"/>
                <a:gd name="T39" fmla="*/ 366 h 542"/>
                <a:gd name="T40" fmla="*/ 158 w 252"/>
                <a:gd name="T41" fmla="*/ 400 h 542"/>
                <a:gd name="T42" fmla="*/ 166 w 252"/>
                <a:gd name="T43" fmla="*/ 432 h 542"/>
                <a:gd name="T44" fmla="*/ 0 w 252"/>
                <a:gd name="T45" fmla="*/ 54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2" h="542">
                  <a:moveTo>
                    <a:pt x="0" y="542"/>
                  </a:moveTo>
                  <a:lnTo>
                    <a:pt x="0" y="542"/>
                  </a:lnTo>
                  <a:lnTo>
                    <a:pt x="0" y="542"/>
                  </a:lnTo>
                  <a:lnTo>
                    <a:pt x="0" y="542"/>
                  </a:lnTo>
                  <a:lnTo>
                    <a:pt x="0" y="542"/>
                  </a:lnTo>
                  <a:lnTo>
                    <a:pt x="103" y="0"/>
                  </a:lnTo>
                  <a:lnTo>
                    <a:pt x="158" y="4"/>
                  </a:lnTo>
                  <a:lnTo>
                    <a:pt x="198" y="12"/>
                  </a:lnTo>
                  <a:lnTo>
                    <a:pt x="226" y="25"/>
                  </a:lnTo>
                  <a:lnTo>
                    <a:pt x="244" y="44"/>
                  </a:lnTo>
                  <a:lnTo>
                    <a:pt x="252" y="67"/>
                  </a:lnTo>
                  <a:lnTo>
                    <a:pt x="252" y="94"/>
                  </a:lnTo>
                  <a:lnTo>
                    <a:pt x="246" y="123"/>
                  </a:lnTo>
                  <a:lnTo>
                    <a:pt x="235" y="155"/>
                  </a:lnTo>
                  <a:lnTo>
                    <a:pt x="222" y="189"/>
                  </a:lnTo>
                  <a:lnTo>
                    <a:pt x="206" y="223"/>
                  </a:lnTo>
                  <a:lnTo>
                    <a:pt x="190" y="259"/>
                  </a:lnTo>
                  <a:lnTo>
                    <a:pt x="177" y="296"/>
                  </a:lnTo>
                  <a:lnTo>
                    <a:pt x="166" y="331"/>
                  </a:lnTo>
                  <a:lnTo>
                    <a:pt x="158" y="366"/>
                  </a:lnTo>
                  <a:lnTo>
                    <a:pt x="158" y="400"/>
                  </a:lnTo>
                  <a:lnTo>
                    <a:pt x="166" y="432"/>
                  </a:lnTo>
                  <a:lnTo>
                    <a:pt x="0" y="5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1494" name="Freeform 150"/>
            <p:cNvSpPr>
              <a:spLocks/>
            </p:cNvSpPr>
            <p:nvPr/>
          </p:nvSpPr>
          <p:spPr bwMode="auto">
            <a:xfrm>
              <a:off x="2546" y="1388"/>
              <a:ext cx="430" cy="142"/>
            </a:xfrm>
            <a:custGeom>
              <a:avLst/>
              <a:gdLst>
                <a:gd name="T0" fmla="*/ 0 w 1292"/>
                <a:gd name="T1" fmla="*/ 371 h 426"/>
                <a:gd name="T2" fmla="*/ 0 w 1292"/>
                <a:gd name="T3" fmla="*/ 371 h 426"/>
                <a:gd name="T4" fmla="*/ 0 w 1292"/>
                <a:gd name="T5" fmla="*/ 371 h 426"/>
                <a:gd name="T6" fmla="*/ 0 w 1292"/>
                <a:gd name="T7" fmla="*/ 371 h 426"/>
                <a:gd name="T8" fmla="*/ 0 w 1292"/>
                <a:gd name="T9" fmla="*/ 371 h 426"/>
                <a:gd name="T10" fmla="*/ 30 w 1292"/>
                <a:gd name="T11" fmla="*/ 347 h 426"/>
                <a:gd name="T12" fmla="*/ 61 w 1292"/>
                <a:gd name="T13" fmla="*/ 322 h 426"/>
                <a:gd name="T14" fmla="*/ 91 w 1292"/>
                <a:gd name="T15" fmla="*/ 301 h 426"/>
                <a:gd name="T16" fmla="*/ 122 w 1292"/>
                <a:gd name="T17" fmla="*/ 279 h 426"/>
                <a:gd name="T18" fmla="*/ 152 w 1292"/>
                <a:gd name="T19" fmla="*/ 258 h 426"/>
                <a:gd name="T20" fmla="*/ 182 w 1292"/>
                <a:gd name="T21" fmla="*/ 237 h 426"/>
                <a:gd name="T22" fmla="*/ 213 w 1292"/>
                <a:gd name="T23" fmla="*/ 218 h 426"/>
                <a:gd name="T24" fmla="*/ 243 w 1292"/>
                <a:gd name="T25" fmla="*/ 201 h 426"/>
                <a:gd name="T26" fmla="*/ 274 w 1292"/>
                <a:gd name="T27" fmla="*/ 182 h 426"/>
                <a:gd name="T28" fmla="*/ 304 w 1292"/>
                <a:gd name="T29" fmla="*/ 167 h 426"/>
                <a:gd name="T30" fmla="*/ 335 w 1292"/>
                <a:gd name="T31" fmla="*/ 151 h 426"/>
                <a:gd name="T32" fmla="*/ 366 w 1292"/>
                <a:gd name="T33" fmla="*/ 136 h 426"/>
                <a:gd name="T34" fmla="*/ 397 w 1292"/>
                <a:gd name="T35" fmla="*/ 122 h 426"/>
                <a:gd name="T36" fmla="*/ 427 w 1292"/>
                <a:gd name="T37" fmla="*/ 109 h 426"/>
                <a:gd name="T38" fmla="*/ 458 w 1292"/>
                <a:gd name="T39" fmla="*/ 96 h 426"/>
                <a:gd name="T40" fmla="*/ 488 w 1292"/>
                <a:gd name="T41" fmla="*/ 85 h 426"/>
                <a:gd name="T42" fmla="*/ 518 w 1292"/>
                <a:gd name="T43" fmla="*/ 74 h 426"/>
                <a:gd name="T44" fmla="*/ 549 w 1292"/>
                <a:gd name="T45" fmla="*/ 64 h 426"/>
                <a:gd name="T46" fmla="*/ 579 w 1292"/>
                <a:gd name="T47" fmla="*/ 55 h 426"/>
                <a:gd name="T48" fmla="*/ 610 w 1292"/>
                <a:gd name="T49" fmla="*/ 46 h 426"/>
                <a:gd name="T50" fmla="*/ 641 w 1292"/>
                <a:gd name="T51" fmla="*/ 39 h 426"/>
                <a:gd name="T52" fmla="*/ 672 w 1292"/>
                <a:gd name="T53" fmla="*/ 31 h 426"/>
                <a:gd name="T54" fmla="*/ 702 w 1292"/>
                <a:gd name="T55" fmla="*/ 25 h 426"/>
                <a:gd name="T56" fmla="*/ 733 w 1292"/>
                <a:gd name="T57" fmla="*/ 20 h 426"/>
                <a:gd name="T58" fmla="*/ 763 w 1292"/>
                <a:gd name="T59" fmla="*/ 16 h 426"/>
                <a:gd name="T60" fmla="*/ 794 w 1292"/>
                <a:gd name="T61" fmla="*/ 11 h 426"/>
                <a:gd name="T62" fmla="*/ 824 w 1292"/>
                <a:gd name="T63" fmla="*/ 7 h 426"/>
                <a:gd name="T64" fmla="*/ 854 w 1292"/>
                <a:gd name="T65" fmla="*/ 5 h 426"/>
                <a:gd name="T66" fmla="*/ 885 w 1292"/>
                <a:gd name="T67" fmla="*/ 2 h 426"/>
                <a:gd name="T68" fmla="*/ 915 w 1292"/>
                <a:gd name="T69" fmla="*/ 1 h 426"/>
                <a:gd name="T70" fmla="*/ 946 w 1292"/>
                <a:gd name="T71" fmla="*/ 0 h 426"/>
                <a:gd name="T72" fmla="*/ 976 w 1292"/>
                <a:gd name="T73" fmla="*/ 0 h 426"/>
                <a:gd name="T74" fmla="*/ 1292 w 1292"/>
                <a:gd name="T75" fmla="*/ 158 h 426"/>
                <a:gd name="T76" fmla="*/ 543 w 1292"/>
                <a:gd name="T77" fmla="*/ 207 h 426"/>
                <a:gd name="T78" fmla="*/ 103 w 1292"/>
                <a:gd name="T79" fmla="*/ 426 h 426"/>
                <a:gd name="T80" fmla="*/ 0 w 1292"/>
                <a:gd name="T81" fmla="*/ 371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92" h="426">
                  <a:moveTo>
                    <a:pt x="0" y="371"/>
                  </a:moveTo>
                  <a:lnTo>
                    <a:pt x="0" y="371"/>
                  </a:lnTo>
                  <a:lnTo>
                    <a:pt x="0" y="371"/>
                  </a:lnTo>
                  <a:lnTo>
                    <a:pt x="0" y="371"/>
                  </a:lnTo>
                  <a:lnTo>
                    <a:pt x="0" y="371"/>
                  </a:lnTo>
                  <a:lnTo>
                    <a:pt x="30" y="347"/>
                  </a:lnTo>
                  <a:lnTo>
                    <a:pt x="61" y="322"/>
                  </a:lnTo>
                  <a:lnTo>
                    <a:pt x="91" y="301"/>
                  </a:lnTo>
                  <a:lnTo>
                    <a:pt x="122" y="279"/>
                  </a:lnTo>
                  <a:lnTo>
                    <a:pt x="152" y="258"/>
                  </a:lnTo>
                  <a:lnTo>
                    <a:pt x="182" y="237"/>
                  </a:lnTo>
                  <a:lnTo>
                    <a:pt x="213" y="218"/>
                  </a:lnTo>
                  <a:lnTo>
                    <a:pt x="243" y="201"/>
                  </a:lnTo>
                  <a:lnTo>
                    <a:pt x="274" y="182"/>
                  </a:lnTo>
                  <a:lnTo>
                    <a:pt x="304" y="167"/>
                  </a:lnTo>
                  <a:lnTo>
                    <a:pt x="335" y="151"/>
                  </a:lnTo>
                  <a:lnTo>
                    <a:pt x="366" y="136"/>
                  </a:lnTo>
                  <a:lnTo>
                    <a:pt x="397" y="122"/>
                  </a:lnTo>
                  <a:lnTo>
                    <a:pt x="427" y="109"/>
                  </a:lnTo>
                  <a:lnTo>
                    <a:pt x="458" y="96"/>
                  </a:lnTo>
                  <a:lnTo>
                    <a:pt x="488" y="85"/>
                  </a:lnTo>
                  <a:lnTo>
                    <a:pt x="518" y="74"/>
                  </a:lnTo>
                  <a:lnTo>
                    <a:pt x="549" y="64"/>
                  </a:lnTo>
                  <a:lnTo>
                    <a:pt x="579" y="55"/>
                  </a:lnTo>
                  <a:lnTo>
                    <a:pt x="610" y="46"/>
                  </a:lnTo>
                  <a:lnTo>
                    <a:pt x="641" y="39"/>
                  </a:lnTo>
                  <a:lnTo>
                    <a:pt x="672" y="31"/>
                  </a:lnTo>
                  <a:lnTo>
                    <a:pt x="702" y="25"/>
                  </a:lnTo>
                  <a:lnTo>
                    <a:pt x="733" y="20"/>
                  </a:lnTo>
                  <a:lnTo>
                    <a:pt x="763" y="16"/>
                  </a:lnTo>
                  <a:lnTo>
                    <a:pt x="794" y="11"/>
                  </a:lnTo>
                  <a:lnTo>
                    <a:pt x="824" y="7"/>
                  </a:lnTo>
                  <a:lnTo>
                    <a:pt x="854" y="5"/>
                  </a:lnTo>
                  <a:lnTo>
                    <a:pt x="885" y="2"/>
                  </a:lnTo>
                  <a:lnTo>
                    <a:pt x="915" y="1"/>
                  </a:lnTo>
                  <a:lnTo>
                    <a:pt x="946" y="0"/>
                  </a:lnTo>
                  <a:lnTo>
                    <a:pt x="976" y="0"/>
                  </a:lnTo>
                  <a:lnTo>
                    <a:pt x="1292" y="158"/>
                  </a:lnTo>
                  <a:lnTo>
                    <a:pt x="543" y="207"/>
                  </a:lnTo>
                  <a:lnTo>
                    <a:pt x="103" y="426"/>
                  </a:lnTo>
                  <a:lnTo>
                    <a:pt x="0" y="3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117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584931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Rectangle 2"/>
          <p:cNvSpPr>
            <a:spLocks noGrp="1" noChangeArrowheads="1"/>
          </p:cNvSpPr>
          <p:nvPr>
            <p:ph type="title"/>
          </p:nvPr>
        </p:nvSpPr>
        <p:spPr>
          <a:xfrm>
            <a:off x="-13896" y="0"/>
            <a:ext cx="9157896" cy="12954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</a:t>
            </a:r>
            <a:endParaRPr lang="en-US" sz="3600" b="1" u="sng" dirty="0"/>
          </a:p>
        </p:txBody>
      </p:sp>
      <p:sp>
        <p:nvSpPr>
          <p:cNvPr id="2908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96343" y="2225509"/>
            <a:ext cx="5944637" cy="2211189"/>
          </a:xfrm>
        </p:spPr>
        <p:txBody>
          <a:bodyPr/>
          <a:lstStyle/>
          <a:p>
            <a:r>
              <a:rPr lang="en-US" sz="4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r>
              <a:rPr lang="en-US" sz="48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</p:txBody>
      </p:sp>
      <p:grpSp>
        <p:nvGrpSpPr>
          <p:cNvPr id="290845" name="Group 29"/>
          <p:cNvGrpSpPr>
            <a:grpSpLocks/>
          </p:cNvGrpSpPr>
          <p:nvPr/>
        </p:nvGrpSpPr>
        <p:grpSpPr bwMode="auto">
          <a:xfrm>
            <a:off x="3095625" y="4838700"/>
            <a:ext cx="2716213" cy="939800"/>
            <a:chOff x="1950" y="3048"/>
            <a:chExt cx="1711" cy="592"/>
          </a:xfrm>
        </p:grpSpPr>
        <p:sp>
          <p:nvSpPr>
            <p:cNvPr id="290827" name="Freeform 11"/>
            <p:cNvSpPr>
              <a:spLocks/>
            </p:cNvSpPr>
            <p:nvPr/>
          </p:nvSpPr>
          <p:spPr bwMode="auto">
            <a:xfrm rot="5400000">
              <a:off x="3225" y="3178"/>
              <a:ext cx="347" cy="390"/>
            </a:xfrm>
            <a:custGeom>
              <a:avLst/>
              <a:gdLst>
                <a:gd name="T0" fmla="*/ 182 w 597"/>
                <a:gd name="T1" fmla="*/ 246 h 583"/>
                <a:gd name="T2" fmla="*/ 234 w 597"/>
                <a:gd name="T3" fmla="*/ 168 h 583"/>
                <a:gd name="T4" fmla="*/ 292 w 597"/>
                <a:gd name="T5" fmla="*/ 110 h 583"/>
                <a:gd name="T6" fmla="*/ 351 w 597"/>
                <a:gd name="T7" fmla="*/ 39 h 583"/>
                <a:gd name="T8" fmla="*/ 423 w 597"/>
                <a:gd name="T9" fmla="*/ 6 h 583"/>
                <a:gd name="T10" fmla="*/ 481 w 597"/>
                <a:gd name="T11" fmla="*/ 0 h 583"/>
                <a:gd name="T12" fmla="*/ 540 w 597"/>
                <a:gd name="T13" fmla="*/ 19 h 583"/>
                <a:gd name="T14" fmla="*/ 572 w 597"/>
                <a:gd name="T15" fmla="*/ 64 h 583"/>
                <a:gd name="T16" fmla="*/ 597 w 597"/>
                <a:gd name="T17" fmla="*/ 149 h 583"/>
                <a:gd name="T18" fmla="*/ 591 w 597"/>
                <a:gd name="T19" fmla="*/ 239 h 583"/>
                <a:gd name="T20" fmla="*/ 565 w 597"/>
                <a:gd name="T21" fmla="*/ 317 h 583"/>
                <a:gd name="T22" fmla="*/ 501 w 597"/>
                <a:gd name="T23" fmla="*/ 408 h 583"/>
                <a:gd name="T24" fmla="*/ 429 w 597"/>
                <a:gd name="T25" fmla="*/ 473 h 583"/>
                <a:gd name="T26" fmla="*/ 351 w 597"/>
                <a:gd name="T27" fmla="*/ 531 h 583"/>
                <a:gd name="T28" fmla="*/ 267 w 597"/>
                <a:gd name="T29" fmla="*/ 570 h 583"/>
                <a:gd name="T30" fmla="*/ 195 w 597"/>
                <a:gd name="T31" fmla="*/ 583 h 583"/>
                <a:gd name="T32" fmla="*/ 163 w 597"/>
                <a:gd name="T33" fmla="*/ 564 h 583"/>
                <a:gd name="T34" fmla="*/ 136 w 597"/>
                <a:gd name="T35" fmla="*/ 486 h 583"/>
                <a:gd name="T36" fmla="*/ 143 w 597"/>
                <a:gd name="T37" fmla="*/ 383 h 583"/>
                <a:gd name="T38" fmla="*/ 19 w 597"/>
                <a:gd name="T39" fmla="*/ 388 h 583"/>
                <a:gd name="T40" fmla="*/ 0 w 597"/>
                <a:gd name="T41" fmla="*/ 369 h 583"/>
                <a:gd name="T42" fmla="*/ 19 w 597"/>
                <a:gd name="T43" fmla="*/ 330 h 583"/>
                <a:gd name="T44" fmla="*/ 150 w 597"/>
                <a:gd name="T45" fmla="*/ 324 h 583"/>
                <a:gd name="T46" fmla="*/ 182 w 597"/>
                <a:gd name="T47" fmla="*/ 246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97" h="583">
                  <a:moveTo>
                    <a:pt x="182" y="246"/>
                  </a:moveTo>
                  <a:lnTo>
                    <a:pt x="234" y="168"/>
                  </a:lnTo>
                  <a:lnTo>
                    <a:pt x="292" y="110"/>
                  </a:lnTo>
                  <a:lnTo>
                    <a:pt x="351" y="39"/>
                  </a:lnTo>
                  <a:lnTo>
                    <a:pt x="423" y="6"/>
                  </a:lnTo>
                  <a:lnTo>
                    <a:pt x="481" y="0"/>
                  </a:lnTo>
                  <a:lnTo>
                    <a:pt x="540" y="19"/>
                  </a:lnTo>
                  <a:lnTo>
                    <a:pt x="572" y="64"/>
                  </a:lnTo>
                  <a:lnTo>
                    <a:pt x="597" y="149"/>
                  </a:lnTo>
                  <a:lnTo>
                    <a:pt x="591" y="239"/>
                  </a:lnTo>
                  <a:lnTo>
                    <a:pt x="565" y="317"/>
                  </a:lnTo>
                  <a:lnTo>
                    <a:pt x="501" y="408"/>
                  </a:lnTo>
                  <a:lnTo>
                    <a:pt x="429" y="473"/>
                  </a:lnTo>
                  <a:lnTo>
                    <a:pt x="351" y="531"/>
                  </a:lnTo>
                  <a:lnTo>
                    <a:pt x="267" y="570"/>
                  </a:lnTo>
                  <a:lnTo>
                    <a:pt x="195" y="583"/>
                  </a:lnTo>
                  <a:lnTo>
                    <a:pt x="163" y="564"/>
                  </a:lnTo>
                  <a:lnTo>
                    <a:pt x="136" y="486"/>
                  </a:lnTo>
                  <a:lnTo>
                    <a:pt x="143" y="383"/>
                  </a:lnTo>
                  <a:lnTo>
                    <a:pt x="19" y="388"/>
                  </a:lnTo>
                  <a:lnTo>
                    <a:pt x="0" y="369"/>
                  </a:lnTo>
                  <a:lnTo>
                    <a:pt x="19" y="330"/>
                  </a:lnTo>
                  <a:lnTo>
                    <a:pt x="150" y="324"/>
                  </a:lnTo>
                  <a:lnTo>
                    <a:pt x="182" y="2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28" name="Freeform 12"/>
            <p:cNvSpPr>
              <a:spLocks/>
            </p:cNvSpPr>
            <p:nvPr/>
          </p:nvSpPr>
          <p:spPr bwMode="auto">
            <a:xfrm rot="16200000" flipV="1">
              <a:off x="2784" y="3032"/>
              <a:ext cx="240" cy="575"/>
            </a:xfrm>
            <a:custGeom>
              <a:avLst/>
              <a:gdLst>
                <a:gd name="T0" fmla="*/ 117 w 415"/>
                <a:gd name="T1" fmla="*/ 73 h 857"/>
                <a:gd name="T2" fmla="*/ 175 w 415"/>
                <a:gd name="T3" fmla="*/ 20 h 857"/>
                <a:gd name="T4" fmla="*/ 265 w 415"/>
                <a:gd name="T5" fmla="*/ 0 h 857"/>
                <a:gd name="T6" fmla="*/ 343 w 415"/>
                <a:gd name="T7" fmla="*/ 14 h 857"/>
                <a:gd name="T8" fmla="*/ 401 w 415"/>
                <a:gd name="T9" fmla="*/ 66 h 857"/>
                <a:gd name="T10" fmla="*/ 415 w 415"/>
                <a:gd name="T11" fmla="*/ 105 h 857"/>
                <a:gd name="T12" fmla="*/ 415 w 415"/>
                <a:gd name="T13" fmla="*/ 156 h 857"/>
                <a:gd name="T14" fmla="*/ 389 w 415"/>
                <a:gd name="T15" fmla="*/ 202 h 857"/>
                <a:gd name="T16" fmla="*/ 343 w 415"/>
                <a:gd name="T17" fmla="*/ 280 h 857"/>
                <a:gd name="T18" fmla="*/ 324 w 415"/>
                <a:gd name="T19" fmla="*/ 371 h 857"/>
                <a:gd name="T20" fmla="*/ 318 w 415"/>
                <a:gd name="T21" fmla="*/ 448 h 857"/>
                <a:gd name="T22" fmla="*/ 337 w 415"/>
                <a:gd name="T23" fmla="*/ 532 h 857"/>
                <a:gd name="T24" fmla="*/ 389 w 415"/>
                <a:gd name="T25" fmla="*/ 610 h 857"/>
                <a:gd name="T26" fmla="*/ 408 w 415"/>
                <a:gd name="T27" fmla="*/ 688 h 857"/>
                <a:gd name="T28" fmla="*/ 401 w 415"/>
                <a:gd name="T29" fmla="*/ 759 h 857"/>
                <a:gd name="T30" fmla="*/ 363 w 415"/>
                <a:gd name="T31" fmla="*/ 818 h 857"/>
                <a:gd name="T32" fmla="*/ 311 w 415"/>
                <a:gd name="T33" fmla="*/ 851 h 857"/>
                <a:gd name="T34" fmla="*/ 246 w 415"/>
                <a:gd name="T35" fmla="*/ 857 h 857"/>
                <a:gd name="T36" fmla="*/ 168 w 415"/>
                <a:gd name="T37" fmla="*/ 857 h 857"/>
                <a:gd name="T38" fmla="*/ 110 w 415"/>
                <a:gd name="T39" fmla="*/ 824 h 857"/>
                <a:gd name="T40" fmla="*/ 51 w 415"/>
                <a:gd name="T41" fmla="*/ 727 h 857"/>
                <a:gd name="T42" fmla="*/ 14 w 415"/>
                <a:gd name="T43" fmla="*/ 642 h 857"/>
                <a:gd name="T44" fmla="*/ 0 w 415"/>
                <a:gd name="T45" fmla="*/ 513 h 857"/>
                <a:gd name="T46" fmla="*/ 14 w 415"/>
                <a:gd name="T47" fmla="*/ 396 h 857"/>
                <a:gd name="T48" fmla="*/ 39 w 415"/>
                <a:gd name="T49" fmla="*/ 273 h 857"/>
                <a:gd name="T50" fmla="*/ 78 w 415"/>
                <a:gd name="T51" fmla="*/ 149 h 857"/>
                <a:gd name="T52" fmla="*/ 117 w 415"/>
                <a:gd name="T53" fmla="*/ 73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5" h="857">
                  <a:moveTo>
                    <a:pt x="117" y="73"/>
                  </a:moveTo>
                  <a:lnTo>
                    <a:pt x="175" y="20"/>
                  </a:lnTo>
                  <a:lnTo>
                    <a:pt x="265" y="0"/>
                  </a:lnTo>
                  <a:lnTo>
                    <a:pt x="343" y="14"/>
                  </a:lnTo>
                  <a:lnTo>
                    <a:pt x="401" y="66"/>
                  </a:lnTo>
                  <a:lnTo>
                    <a:pt x="415" y="105"/>
                  </a:lnTo>
                  <a:lnTo>
                    <a:pt x="415" y="156"/>
                  </a:lnTo>
                  <a:lnTo>
                    <a:pt x="389" y="202"/>
                  </a:lnTo>
                  <a:lnTo>
                    <a:pt x="343" y="280"/>
                  </a:lnTo>
                  <a:lnTo>
                    <a:pt x="324" y="371"/>
                  </a:lnTo>
                  <a:lnTo>
                    <a:pt x="318" y="448"/>
                  </a:lnTo>
                  <a:lnTo>
                    <a:pt x="337" y="532"/>
                  </a:lnTo>
                  <a:lnTo>
                    <a:pt x="389" y="610"/>
                  </a:lnTo>
                  <a:lnTo>
                    <a:pt x="408" y="688"/>
                  </a:lnTo>
                  <a:lnTo>
                    <a:pt x="401" y="759"/>
                  </a:lnTo>
                  <a:lnTo>
                    <a:pt x="363" y="818"/>
                  </a:lnTo>
                  <a:lnTo>
                    <a:pt x="311" y="851"/>
                  </a:lnTo>
                  <a:lnTo>
                    <a:pt x="246" y="857"/>
                  </a:lnTo>
                  <a:lnTo>
                    <a:pt x="168" y="857"/>
                  </a:lnTo>
                  <a:lnTo>
                    <a:pt x="110" y="824"/>
                  </a:lnTo>
                  <a:lnTo>
                    <a:pt x="51" y="727"/>
                  </a:lnTo>
                  <a:lnTo>
                    <a:pt x="14" y="642"/>
                  </a:lnTo>
                  <a:lnTo>
                    <a:pt x="0" y="513"/>
                  </a:lnTo>
                  <a:lnTo>
                    <a:pt x="14" y="396"/>
                  </a:lnTo>
                  <a:lnTo>
                    <a:pt x="39" y="273"/>
                  </a:lnTo>
                  <a:lnTo>
                    <a:pt x="78" y="149"/>
                  </a:lnTo>
                  <a:lnTo>
                    <a:pt x="117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29" name="Freeform 13"/>
            <p:cNvSpPr>
              <a:spLocks/>
            </p:cNvSpPr>
            <p:nvPr/>
          </p:nvSpPr>
          <p:spPr bwMode="auto">
            <a:xfrm rot="5400000">
              <a:off x="2770" y="3247"/>
              <a:ext cx="268" cy="517"/>
            </a:xfrm>
            <a:custGeom>
              <a:avLst/>
              <a:gdLst>
                <a:gd name="T0" fmla="*/ 0 w 460"/>
                <a:gd name="T1" fmla="*/ 38 h 771"/>
                <a:gd name="T2" fmla="*/ 6 w 460"/>
                <a:gd name="T3" fmla="*/ 6 h 771"/>
                <a:gd name="T4" fmla="*/ 77 w 460"/>
                <a:gd name="T5" fmla="*/ 0 h 771"/>
                <a:gd name="T6" fmla="*/ 116 w 460"/>
                <a:gd name="T7" fmla="*/ 32 h 771"/>
                <a:gd name="T8" fmla="*/ 175 w 460"/>
                <a:gd name="T9" fmla="*/ 116 h 771"/>
                <a:gd name="T10" fmla="*/ 252 w 460"/>
                <a:gd name="T11" fmla="*/ 226 h 771"/>
                <a:gd name="T12" fmla="*/ 323 w 460"/>
                <a:gd name="T13" fmla="*/ 304 h 771"/>
                <a:gd name="T14" fmla="*/ 453 w 460"/>
                <a:gd name="T15" fmla="*/ 446 h 771"/>
                <a:gd name="T16" fmla="*/ 460 w 460"/>
                <a:gd name="T17" fmla="*/ 479 h 771"/>
                <a:gd name="T18" fmla="*/ 433 w 460"/>
                <a:gd name="T19" fmla="*/ 499 h 771"/>
                <a:gd name="T20" fmla="*/ 369 w 460"/>
                <a:gd name="T21" fmla="*/ 524 h 771"/>
                <a:gd name="T22" fmla="*/ 278 w 460"/>
                <a:gd name="T23" fmla="*/ 544 h 771"/>
                <a:gd name="T24" fmla="*/ 168 w 460"/>
                <a:gd name="T25" fmla="*/ 551 h 771"/>
                <a:gd name="T26" fmla="*/ 129 w 460"/>
                <a:gd name="T27" fmla="*/ 557 h 771"/>
                <a:gd name="T28" fmla="*/ 116 w 460"/>
                <a:gd name="T29" fmla="*/ 583 h 771"/>
                <a:gd name="T30" fmla="*/ 141 w 460"/>
                <a:gd name="T31" fmla="*/ 628 h 771"/>
                <a:gd name="T32" fmla="*/ 233 w 460"/>
                <a:gd name="T33" fmla="*/ 706 h 771"/>
                <a:gd name="T34" fmla="*/ 297 w 460"/>
                <a:gd name="T35" fmla="*/ 726 h 771"/>
                <a:gd name="T36" fmla="*/ 311 w 460"/>
                <a:gd name="T37" fmla="*/ 751 h 771"/>
                <a:gd name="T38" fmla="*/ 284 w 460"/>
                <a:gd name="T39" fmla="*/ 771 h 771"/>
                <a:gd name="T40" fmla="*/ 226 w 460"/>
                <a:gd name="T41" fmla="*/ 771 h 771"/>
                <a:gd name="T42" fmla="*/ 148 w 460"/>
                <a:gd name="T43" fmla="*/ 726 h 771"/>
                <a:gd name="T44" fmla="*/ 84 w 460"/>
                <a:gd name="T45" fmla="*/ 661 h 771"/>
                <a:gd name="T46" fmla="*/ 45 w 460"/>
                <a:gd name="T47" fmla="*/ 602 h 771"/>
                <a:gd name="T48" fmla="*/ 45 w 460"/>
                <a:gd name="T49" fmla="*/ 557 h 771"/>
                <a:gd name="T50" fmla="*/ 70 w 460"/>
                <a:gd name="T51" fmla="*/ 524 h 771"/>
                <a:gd name="T52" fmla="*/ 109 w 460"/>
                <a:gd name="T53" fmla="*/ 512 h 771"/>
                <a:gd name="T54" fmla="*/ 168 w 460"/>
                <a:gd name="T55" fmla="*/ 505 h 771"/>
                <a:gd name="T56" fmla="*/ 233 w 460"/>
                <a:gd name="T57" fmla="*/ 505 h 771"/>
                <a:gd name="T58" fmla="*/ 311 w 460"/>
                <a:gd name="T59" fmla="*/ 492 h 771"/>
                <a:gd name="T60" fmla="*/ 350 w 460"/>
                <a:gd name="T61" fmla="*/ 479 h 771"/>
                <a:gd name="T62" fmla="*/ 369 w 460"/>
                <a:gd name="T63" fmla="*/ 460 h 771"/>
                <a:gd name="T64" fmla="*/ 362 w 460"/>
                <a:gd name="T65" fmla="*/ 441 h 771"/>
                <a:gd name="T66" fmla="*/ 304 w 460"/>
                <a:gd name="T67" fmla="*/ 388 h 771"/>
                <a:gd name="T68" fmla="*/ 213 w 460"/>
                <a:gd name="T69" fmla="*/ 297 h 771"/>
                <a:gd name="T70" fmla="*/ 129 w 460"/>
                <a:gd name="T71" fmla="*/ 220 h 771"/>
                <a:gd name="T72" fmla="*/ 38 w 460"/>
                <a:gd name="T73" fmla="*/ 136 h 771"/>
                <a:gd name="T74" fmla="*/ 6 w 460"/>
                <a:gd name="T75" fmla="*/ 77 h 771"/>
                <a:gd name="T76" fmla="*/ 0 w 460"/>
                <a:gd name="T77" fmla="*/ 38 h 7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0" h="771">
                  <a:moveTo>
                    <a:pt x="0" y="38"/>
                  </a:moveTo>
                  <a:lnTo>
                    <a:pt x="6" y="6"/>
                  </a:lnTo>
                  <a:lnTo>
                    <a:pt x="77" y="0"/>
                  </a:lnTo>
                  <a:lnTo>
                    <a:pt x="116" y="32"/>
                  </a:lnTo>
                  <a:lnTo>
                    <a:pt x="175" y="116"/>
                  </a:lnTo>
                  <a:lnTo>
                    <a:pt x="252" y="226"/>
                  </a:lnTo>
                  <a:lnTo>
                    <a:pt x="323" y="304"/>
                  </a:lnTo>
                  <a:lnTo>
                    <a:pt x="453" y="446"/>
                  </a:lnTo>
                  <a:lnTo>
                    <a:pt x="460" y="479"/>
                  </a:lnTo>
                  <a:lnTo>
                    <a:pt x="433" y="499"/>
                  </a:lnTo>
                  <a:lnTo>
                    <a:pt x="369" y="524"/>
                  </a:lnTo>
                  <a:lnTo>
                    <a:pt x="278" y="544"/>
                  </a:lnTo>
                  <a:lnTo>
                    <a:pt x="168" y="551"/>
                  </a:lnTo>
                  <a:lnTo>
                    <a:pt x="129" y="557"/>
                  </a:lnTo>
                  <a:lnTo>
                    <a:pt x="116" y="583"/>
                  </a:lnTo>
                  <a:lnTo>
                    <a:pt x="141" y="628"/>
                  </a:lnTo>
                  <a:lnTo>
                    <a:pt x="233" y="706"/>
                  </a:lnTo>
                  <a:lnTo>
                    <a:pt x="297" y="726"/>
                  </a:lnTo>
                  <a:lnTo>
                    <a:pt x="311" y="751"/>
                  </a:lnTo>
                  <a:lnTo>
                    <a:pt x="284" y="771"/>
                  </a:lnTo>
                  <a:lnTo>
                    <a:pt x="226" y="771"/>
                  </a:lnTo>
                  <a:lnTo>
                    <a:pt x="148" y="726"/>
                  </a:lnTo>
                  <a:lnTo>
                    <a:pt x="84" y="661"/>
                  </a:lnTo>
                  <a:lnTo>
                    <a:pt x="45" y="602"/>
                  </a:lnTo>
                  <a:lnTo>
                    <a:pt x="45" y="557"/>
                  </a:lnTo>
                  <a:lnTo>
                    <a:pt x="70" y="524"/>
                  </a:lnTo>
                  <a:lnTo>
                    <a:pt x="109" y="512"/>
                  </a:lnTo>
                  <a:lnTo>
                    <a:pt x="168" y="505"/>
                  </a:lnTo>
                  <a:lnTo>
                    <a:pt x="233" y="505"/>
                  </a:lnTo>
                  <a:lnTo>
                    <a:pt x="311" y="492"/>
                  </a:lnTo>
                  <a:lnTo>
                    <a:pt x="350" y="479"/>
                  </a:lnTo>
                  <a:lnTo>
                    <a:pt x="369" y="460"/>
                  </a:lnTo>
                  <a:lnTo>
                    <a:pt x="362" y="441"/>
                  </a:lnTo>
                  <a:lnTo>
                    <a:pt x="304" y="388"/>
                  </a:lnTo>
                  <a:lnTo>
                    <a:pt x="213" y="297"/>
                  </a:lnTo>
                  <a:lnTo>
                    <a:pt x="129" y="220"/>
                  </a:lnTo>
                  <a:lnTo>
                    <a:pt x="38" y="136"/>
                  </a:lnTo>
                  <a:lnTo>
                    <a:pt x="6" y="77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0" name="Freeform 14"/>
            <p:cNvSpPr>
              <a:spLocks/>
            </p:cNvSpPr>
            <p:nvPr/>
          </p:nvSpPr>
          <p:spPr bwMode="auto">
            <a:xfrm rot="5400000">
              <a:off x="2195" y="2954"/>
              <a:ext cx="290" cy="779"/>
            </a:xfrm>
            <a:custGeom>
              <a:avLst/>
              <a:gdLst>
                <a:gd name="T0" fmla="*/ 247 w 499"/>
                <a:gd name="T1" fmla="*/ 0 h 1162"/>
                <a:gd name="T2" fmla="*/ 318 w 499"/>
                <a:gd name="T3" fmla="*/ 13 h 1162"/>
                <a:gd name="T4" fmla="*/ 350 w 499"/>
                <a:gd name="T5" fmla="*/ 65 h 1162"/>
                <a:gd name="T6" fmla="*/ 344 w 499"/>
                <a:gd name="T7" fmla="*/ 188 h 1162"/>
                <a:gd name="T8" fmla="*/ 331 w 499"/>
                <a:gd name="T9" fmla="*/ 318 h 1162"/>
                <a:gd name="T10" fmla="*/ 331 w 499"/>
                <a:gd name="T11" fmla="*/ 454 h 1162"/>
                <a:gd name="T12" fmla="*/ 396 w 499"/>
                <a:gd name="T13" fmla="*/ 616 h 1162"/>
                <a:gd name="T14" fmla="*/ 447 w 499"/>
                <a:gd name="T15" fmla="*/ 733 h 1162"/>
                <a:gd name="T16" fmla="*/ 474 w 499"/>
                <a:gd name="T17" fmla="*/ 850 h 1162"/>
                <a:gd name="T18" fmla="*/ 467 w 499"/>
                <a:gd name="T19" fmla="*/ 954 h 1162"/>
                <a:gd name="T20" fmla="*/ 467 w 499"/>
                <a:gd name="T21" fmla="*/ 993 h 1162"/>
                <a:gd name="T22" fmla="*/ 493 w 499"/>
                <a:gd name="T23" fmla="*/ 1032 h 1162"/>
                <a:gd name="T24" fmla="*/ 499 w 499"/>
                <a:gd name="T25" fmla="*/ 1071 h 1162"/>
                <a:gd name="T26" fmla="*/ 481 w 499"/>
                <a:gd name="T27" fmla="*/ 1090 h 1162"/>
                <a:gd name="T28" fmla="*/ 428 w 499"/>
                <a:gd name="T29" fmla="*/ 1077 h 1162"/>
                <a:gd name="T30" fmla="*/ 331 w 499"/>
                <a:gd name="T31" fmla="*/ 1064 h 1162"/>
                <a:gd name="T32" fmla="*/ 214 w 499"/>
                <a:gd name="T33" fmla="*/ 1090 h 1162"/>
                <a:gd name="T34" fmla="*/ 136 w 499"/>
                <a:gd name="T35" fmla="*/ 1135 h 1162"/>
                <a:gd name="T36" fmla="*/ 97 w 499"/>
                <a:gd name="T37" fmla="*/ 1162 h 1162"/>
                <a:gd name="T38" fmla="*/ 58 w 499"/>
                <a:gd name="T39" fmla="*/ 1162 h 1162"/>
                <a:gd name="T40" fmla="*/ 0 w 499"/>
                <a:gd name="T41" fmla="*/ 1077 h 1162"/>
                <a:gd name="T42" fmla="*/ 7 w 499"/>
                <a:gd name="T43" fmla="*/ 1064 h 1162"/>
                <a:gd name="T44" fmla="*/ 124 w 499"/>
                <a:gd name="T45" fmla="*/ 1025 h 1162"/>
                <a:gd name="T46" fmla="*/ 260 w 499"/>
                <a:gd name="T47" fmla="*/ 1006 h 1162"/>
                <a:gd name="T48" fmla="*/ 357 w 499"/>
                <a:gd name="T49" fmla="*/ 999 h 1162"/>
                <a:gd name="T50" fmla="*/ 415 w 499"/>
                <a:gd name="T51" fmla="*/ 999 h 1162"/>
                <a:gd name="T52" fmla="*/ 428 w 499"/>
                <a:gd name="T53" fmla="*/ 960 h 1162"/>
                <a:gd name="T54" fmla="*/ 409 w 499"/>
                <a:gd name="T55" fmla="*/ 850 h 1162"/>
                <a:gd name="T56" fmla="*/ 364 w 499"/>
                <a:gd name="T57" fmla="*/ 733 h 1162"/>
                <a:gd name="T58" fmla="*/ 292 w 499"/>
                <a:gd name="T59" fmla="*/ 584 h 1162"/>
                <a:gd name="T60" fmla="*/ 233 w 499"/>
                <a:gd name="T61" fmla="*/ 454 h 1162"/>
                <a:gd name="T62" fmla="*/ 208 w 499"/>
                <a:gd name="T63" fmla="*/ 337 h 1162"/>
                <a:gd name="T64" fmla="*/ 201 w 499"/>
                <a:gd name="T65" fmla="*/ 208 h 1162"/>
                <a:gd name="T66" fmla="*/ 201 w 499"/>
                <a:gd name="T67" fmla="*/ 84 h 1162"/>
                <a:gd name="T68" fmla="*/ 228 w 499"/>
                <a:gd name="T69" fmla="*/ 33 h 1162"/>
                <a:gd name="T70" fmla="*/ 247 w 499"/>
                <a:gd name="T71" fmla="*/ 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9" h="1162">
                  <a:moveTo>
                    <a:pt x="247" y="0"/>
                  </a:moveTo>
                  <a:lnTo>
                    <a:pt x="318" y="13"/>
                  </a:lnTo>
                  <a:lnTo>
                    <a:pt x="350" y="65"/>
                  </a:lnTo>
                  <a:lnTo>
                    <a:pt x="344" y="188"/>
                  </a:lnTo>
                  <a:lnTo>
                    <a:pt x="331" y="318"/>
                  </a:lnTo>
                  <a:lnTo>
                    <a:pt x="331" y="454"/>
                  </a:lnTo>
                  <a:lnTo>
                    <a:pt x="396" y="616"/>
                  </a:lnTo>
                  <a:lnTo>
                    <a:pt x="447" y="733"/>
                  </a:lnTo>
                  <a:lnTo>
                    <a:pt x="474" y="850"/>
                  </a:lnTo>
                  <a:lnTo>
                    <a:pt x="467" y="954"/>
                  </a:lnTo>
                  <a:lnTo>
                    <a:pt x="467" y="993"/>
                  </a:lnTo>
                  <a:lnTo>
                    <a:pt x="493" y="1032"/>
                  </a:lnTo>
                  <a:lnTo>
                    <a:pt x="499" y="1071"/>
                  </a:lnTo>
                  <a:lnTo>
                    <a:pt x="481" y="1090"/>
                  </a:lnTo>
                  <a:lnTo>
                    <a:pt x="428" y="1077"/>
                  </a:lnTo>
                  <a:lnTo>
                    <a:pt x="331" y="1064"/>
                  </a:lnTo>
                  <a:lnTo>
                    <a:pt x="214" y="1090"/>
                  </a:lnTo>
                  <a:lnTo>
                    <a:pt x="136" y="1135"/>
                  </a:lnTo>
                  <a:lnTo>
                    <a:pt x="97" y="1162"/>
                  </a:lnTo>
                  <a:lnTo>
                    <a:pt x="58" y="1162"/>
                  </a:lnTo>
                  <a:lnTo>
                    <a:pt x="0" y="1077"/>
                  </a:lnTo>
                  <a:lnTo>
                    <a:pt x="7" y="1064"/>
                  </a:lnTo>
                  <a:lnTo>
                    <a:pt x="124" y="1025"/>
                  </a:lnTo>
                  <a:lnTo>
                    <a:pt x="260" y="1006"/>
                  </a:lnTo>
                  <a:lnTo>
                    <a:pt x="357" y="999"/>
                  </a:lnTo>
                  <a:lnTo>
                    <a:pt x="415" y="999"/>
                  </a:lnTo>
                  <a:lnTo>
                    <a:pt x="428" y="960"/>
                  </a:lnTo>
                  <a:lnTo>
                    <a:pt x="409" y="850"/>
                  </a:lnTo>
                  <a:lnTo>
                    <a:pt x="364" y="733"/>
                  </a:lnTo>
                  <a:lnTo>
                    <a:pt x="292" y="584"/>
                  </a:lnTo>
                  <a:lnTo>
                    <a:pt x="233" y="454"/>
                  </a:lnTo>
                  <a:lnTo>
                    <a:pt x="208" y="337"/>
                  </a:lnTo>
                  <a:lnTo>
                    <a:pt x="201" y="208"/>
                  </a:lnTo>
                  <a:lnTo>
                    <a:pt x="201" y="84"/>
                  </a:lnTo>
                  <a:lnTo>
                    <a:pt x="228" y="33"/>
                  </a:lnTo>
                  <a:lnTo>
                    <a:pt x="24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1" name="Freeform 15"/>
            <p:cNvSpPr>
              <a:spLocks/>
            </p:cNvSpPr>
            <p:nvPr/>
          </p:nvSpPr>
          <p:spPr bwMode="auto">
            <a:xfrm rot="5400000">
              <a:off x="2262" y="2853"/>
              <a:ext cx="241" cy="647"/>
            </a:xfrm>
            <a:custGeom>
              <a:avLst/>
              <a:gdLst>
                <a:gd name="T0" fmla="*/ 311 w 415"/>
                <a:gd name="T1" fmla="*/ 0 h 966"/>
                <a:gd name="T2" fmla="*/ 369 w 415"/>
                <a:gd name="T3" fmla="*/ 0 h 966"/>
                <a:gd name="T4" fmla="*/ 389 w 415"/>
                <a:gd name="T5" fmla="*/ 39 h 966"/>
                <a:gd name="T6" fmla="*/ 401 w 415"/>
                <a:gd name="T7" fmla="*/ 124 h 966"/>
                <a:gd name="T8" fmla="*/ 389 w 415"/>
                <a:gd name="T9" fmla="*/ 214 h 966"/>
                <a:gd name="T10" fmla="*/ 357 w 415"/>
                <a:gd name="T11" fmla="*/ 395 h 966"/>
                <a:gd name="T12" fmla="*/ 362 w 415"/>
                <a:gd name="T13" fmla="*/ 473 h 966"/>
                <a:gd name="T14" fmla="*/ 401 w 415"/>
                <a:gd name="T15" fmla="*/ 629 h 966"/>
                <a:gd name="T16" fmla="*/ 415 w 415"/>
                <a:gd name="T17" fmla="*/ 739 h 966"/>
                <a:gd name="T18" fmla="*/ 415 w 415"/>
                <a:gd name="T19" fmla="*/ 824 h 966"/>
                <a:gd name="T20" fmla="*/ 396 w 415"/>
                <a:gd name="T21" fmla="*/ 843 h 966"/>
                <a:gd name="T22" fmla="*/ 337 w 415"/>
                <a:gd name="T23" fmla="*/ 856 h 966"/>
                <a:gd name="T24" fmla="*/ 259 w 415"/>
                <a:gd name="T25" fmla="*/ 875 h 966"/>
                <a:gd name="T26" fmla="*/ 182 w 415"/>
                <a:gd name="T27" fmla="*/ 914 h 966"/>
                <a:gd name="T28" fmla="*/ 104 w 415"/>
                <a:gd name="T29" fmla="*/ 966 h 966"/>
                <a:gd name="T30" fmla="*/ 72 w 415"/>
                <a:gd name="T31" fmla="*/ 966 h 966"/>
                <a:gd name="T32" fmla="*/ 0 w 415"/>
                <a:gd name="T33" fmla="*/ 908 h 966"/>
                <a:gd name="T34" fmla="*/ 7 w 415"/>
                <a:gd name="T35" fmla="*/ 882 h 966"/>
                <a:gd name="T36" fmla="*/ 97 w 415"/>
                <a:gd name="T37" fmla="*/ 843 h 966"/>
                <a:gd name="T38" fmla="*/ 253 w 415"/>
                <a:gd name="T39" fmla="*/ 804 h 966"/>
                <a:gd name="T40" fmla="*/ 324 w 415"/>
                <a:gd name="T41" fmla="*/ 778 h 966"/>
                <a:gd name="T42" fmla="*/ 337 w 415"/>
                <a:gd name="T43" fmla="*/ 753 h 966"/>
                <a:gd name="T44" fmla="*/ 337 w 415"/>
                <a:gd name="T45" fmla="*/ 642 h 966"/>
                <a:gd name="T46" fmla="*/ 311 w 415"/>
                <a:gd name="T47" fmla="*/ 500 h 966"/>
                <a:gd name="T48" fmla="*/ 298 w 415"/>
                <a:gd name="T49" fmla="*/ 409 h 966"/>
                <a:gd name="T50" fmla="*/ 285 w 415"/>
                <a:gd name="T51" fmla="*/ 266 h 966"/>
                <a:gd name="T52" fmla="*/ 279 w 415"/>
                <a:gd name="T53" fmla="*/ 110 h 966"/>
                <a:gd name="T54" fmla="*/ 285 w 415"/>
                <a:gd name="T55" fmla="*/ 39 h 966"/>
                <a:gd name="T56" fmla="*/ 311 w 415"/>
                <a:gd name="T57" fmla="*/ 0 h 9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5" h="966">
                  <a:moveTo>
                    <a:pt x="311" y="0"/>
                  </a:moveTo>
                  <a:lnTo>
                    <a:pt x="369" y="0"/>
                  </a:lnTo>
                  <a:lnTo>
                    <a:pt x="389" y="39"/>
                  </a:lnTo>
                  <a:lnTo>
                    <a:pt x="401" y="124"/>
                  </a:lnTo>
                  <a:lnTo>
                    <a:pt x="389" y="214"/>
                  </a:lnTo>
                  <a:lnTo>
                    <a:pt x="357" y="395"/>
                  </a:lnTo>
                  <a:lnTo>
                    <a:pt x="362" y="473"/>
                  </a:lnTo>
                  <a:lnTo>
                    <a:pt x="401" y="629"/>
                  </a:lnTo>
                  <a:lnTo>
                    <a:pt x="415" y="739"/>
                  </a:lnTo>
                  <a:lnTo>
                    <a:pt x="415" y="824"/>
                  </a:lnTo>
                  <a:lnTo>
                    <a:pt x="396" y="843"/>
                  </a:lnTo>
                  <a:lnTo>
                    <a:pt x="337" y="856"/>
                  </a:lnTo>
                  <a:lnTo>
                    <a:pt x="259" y="875"/>
                  </a:lnTo>
                  <a:lnTo>
                    <a:pt x="182" y="914"/>
                  </a:lnTo>
                  <a:lnTo>
                    <a:pt x="104" y="966"/>
                  </a:lnTo>
                  <a:lnTo>
                    <a:pt x="72" y="966"/>
                  </a:lnTo>
                  <a:lnTo>
                    <a:pt x="0" y="908"/>
                  </a:lnTo>
                  <a:lnTo>
                    <a:pt x="7" y="882"/>
                  </a:lnTo>
                  <a:lnTo>
                    <a:pt x="97" y="843"/>
                  </a:lnTo>
                  <a:lnTo>
                    <a:pt x="253" y="804"/>
                  </a:lnTo>
                  <a:lnTo>
                    <a:pt x="324" y="778"/>
                  </a:lnTo>
                  <a:lnTo>
                    <a:pt x="337" y="753"/>
                  </a:lnTo>
                  <a:lnTo>
                    <a:pt x="337" y="642"/>
                  </a:lnTo>
                  <a:lnTo>
                    <a:pt x="311" y="500"/>
                  </a:lnTo>
                  <a:lnTo>
                    <a:pt x="298" y="409"/>
                  </a:lnTo>
                  <a:lnTo>
                    <a:pt x="285" y="266"/>
                  </a:lnTo>
                  <a:lnTo>
                    <a:pt x="279" y="110"/>
                  </a:lnTo>
                  <a:lnTo>
                    <a:pt x="285" y="39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2" name="Freeform 16"/>
            <p:cNvSpPr>
              <a:spLocks/>
            </p:cNvSpPr>
            <p:nvPr/>
          </p:nvSpPr>
          <p:spPr bwMode="auto">
            <a:xfrm rot="5400000">
              <a:off x="3174" y="2957"/>
              <a:ext cx="395" cy="578"/>
            </a:xfrm>
            <a:custGeom>
              <a:avLst/>
              <a:gdLst>
                <a:gd name="T0" fmla="*/ 362 w 680"/>
                <a:gd name="T1" fmla="*/ 862 h 862"/>
                <a:gd name="T2" fmla="*/ 394 w 680"/>
                <a:gd name="T3" fmla="*/ 823 h 862"/>
                <a:gd name="T4" fmla="*/ 382 w 680"/>
                <a:gd name="T5" fmla="*/ 765 h 862"/>
                <a:gd name="T6" fmla="*/ 356 w 680"/>
                <a:gd name="T7" fmla="*/ 687 h 862"/>
                <a:gd name="T8" fmla="*/ 258 w 680"/>
                <a:gd name="T9" fmla="*/ 596 h 862"/>
                <a:gd name="T10" fmla="*/ 161 w 680"/>
                <a:gd name="T11" fmla="*/ 513 h 862"/>
                <a:gd name="T12" fmla="*/ 116 w 680"/>
                <a:gd name="T13" fmla="*/ 421 h 862"/>
                <a:gd name="T14" fmla="*/ 97 w 680"/>
                <a:gd name="T15" fmla="*/ 279 h 862"/>
                <a:gd name="T16" fmla="*/ 207 w 680"/>
                <a:gd name="T17" fmla="*/ 240 h 862"/>
                <a:gd name="T18" fmla="*/ 382 w 680"/>
                <a:gd name="T19" fmla="*/ 221 h 862"/>
                <a:gd name="T20" fmla="*/ 453 w 680"/>
                <a:gd name="T21" fmla="*/ 228 h 862"/>
                <a:gd name="T22" fmla="*/ 472 w 680"/>
                <a:gd name="T23" fmla="*/ 246 h 862"/>
                <a:gd name="T24" fmla="*/ 505 w 680"/>
                <a:gd name="T25" fmla="*/ 214 h 862"/>
                <a:gd name="T26" fmla="*/ 492 w 680"/>
                <a:gd name="T27" fmla="*/ 182 h 862"/>
                <a:gd name="T28" fmla="*/ 511 w 680"/>
                <a:gd name="T29" fmla="*/ 124 h 862"/>
                <a:gd name="T30" fmla="*/ 564 w 680"/>
                <a:gd name="T31" fmla="*/ 72 h 862"/>
                <a:gd name="T32" fmla="*/ 603 w 680"/>
                <a:gd name="T33" fmla="*/ 58 h 862"/>
                <a:gd name="T34" fmla="*/ 654 w 680"/>
                <a:gd name="T35" fmla="*/ 91 h 862"/>
                <a:gd name="T36" fmla="*/ 680 w 680"/>
                <a:gd name="T37" fmla="*/ 58 h 862"/>
                <a:gd name="T38" fmla="*/ 635 w 680"/>
                <a:gd name="T39" fmla="*/ 0 h 862"/>
                <a:gd name="T40" fmla="*/ 576 w 680"/>
                <a:gd name="T41" fmla="*/ 0 h 862"/>
                <a:gd name="T42" fmla="*/ 505 w 680"/>
                <a:gd name="T43" fmla="*/ 33 h 862"/>
                <a:gd name="T44" fmla="*/ 460 w 680"/>
                <a:gd name="T45" fmla="*/ 117 h 862"/>
                <a:gd name="T46" fmla="*/ 401 w 680"/>
                <a:gd name="T47" fmla="*/ 156 h 862"/>
                <a:gd name="T48" fmla="*/ 311 w 680"/>
                <a:gd name="T49" fmla="*/ 169 h 862"/>
                <a:gd name="T50" fmla="*/ 148 w 680"/>
                <a:gd name="T51" fmla="*/ 189 h 862"/>
                <a:gd name="T52" fmla="*/ 19 w 680"/>
                <a:gd name="T53" fmla="*/ 228 h 862"/>
                <a:gd name="T54" fmla="*/ 0 w 680"/>
                <a:gd name="T55" fmla="*/ 260 h 862"/>
                <a:gd name="T56" fmla="*/ 12 w 680"/>
                <a:gd name="T57" fmla="*/ 363 h 862"/>
                <a:gd name="T58" fmla="*/ 58 w 680"/>
                <a:gd name="T59" fmla="*/ 506 h 862"/>
                <a:gd name="T60" fmla="*/ 123 w 680"/>
                <a:gd name="T61" fmla="*/ 623 h 862"/>
                <a:gd name="T62" fmla="*/ 187 w 680"/>
                <a:gd name="T63" fmla="*/ 726 h 862"/>
                <a:gd name="T64" fmla="*/ 246 w 680"/>
                <a:gd name="T65" fmla="*/ 798 h 862"/>
                <a:gd name="T66" fmla="*/ 304 w 680"/>
                <a:gd name="T67" fmla="*/ 849 h 862"/>
                <a:gd name="T68" fmla="*/ 362 w 680"/>
                <a:gd name="T69" fmla="*/ 862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80" h="862">
                  <a:moveTo>
                    <a:pt x="362" y="862"/>
                  </a:moveTo>
                  <a:lnTo>
                    <a:pt x="394" y="823"/>
                  </a:lnTo>
                  <a:lnTo>
                    <a:pt x="382" y="765"/>
                  </a:lnTo>
                  <a:lnTo>
                    <a:pt x="356" y="687"/>
                  </a:lnTo>
                  <a:lnTo>
                    <a:pt x="258" y="596"/>
                  </a:lnTo>
                  <a:lnTo>
                    <a:pt x="161" y="513"/>
                  </a:lnTo>
                  <a:lnTo>
                    <a:pt x="116" y="421"/>
                  </a:lnTo>
                  <a:lnTo>
                    <a:pt x="97" y="279"/>
                  </a:lnTo>
                  <a:lnTo>
                    <a:pt x="207" y="240"/>
                  </a:lnTo>
                  <a:lnTo>
                    <a:pt x="382" y="221"/>
                  </a:lnTo>
                  <a:lnTo>
                    <a:pt x="453" y="228"/>
                  </a:lnTo>
                  <a:lnTo>
                    <a:pt x="472" y="246"/>
                  </a:lnTo>
                  <a:lnTo>
                    <a:pt x="505" y="214"/>
                  </a:lnTo>
                  <a:lnTo>
                    <a:pt x="492" y="182"/>
                  </a:lnTo>
                  <a:lnTo>
                    <a:pt x="511" y="124"/>
                  </a:lnTo>
                  <a:lnTo>
                    <a:pt x="564" y="72"/>
                  </a:lnTo>
                  <a:lnTo>
                    <a:pt x="603" y="58"/>
                  </a:lnTo>
                  <a:lnTo>
                    <a:pt x="654" y="91"/>
                  </a:lnTo>
                  <a:lnTo>
                    <a:pt x="680" y="58"/>
                  </a:lnTo>
                  <a:lnTo>
                    <a:pt x="635" y="0"/>
                  </a:lnTo>
                  <a:lnTo>
                    <a:pt x="576" y="0"/>
                  </a:lnTo>
                  <a:lnTo>
                    <a:pt x="505" y="33"/>
                  </a:lnTo>
                  <a:lnTo>
                    <a:pt x="460" y="117"/>
                  </a:lnTo>
                  <a:lnTo>
                    <a:pt x="401" y="156"/>
                  </a:lnTo>
                  <a:lnTo>
                    <a:pt x="311" y="169"/>
                  </a:lnTo>
                  <a:lnTo>
                    <a:pt x="148" y="189"/>
                  </a:lnTo>
                  <a:lnTo>
                    <a:pt x="19" y="228"/>
                  </a:lnTo>
                  <a:lnTo>
                    <a:pt x="0" y="260"/>
                  </a:lnTo>
                  <a:lnTo>
                    <a:pt x="12" y="363"/>
                  </a:lnTo>
                  <a:lnTo>
                    <a:pt x="58" y="506"/>
                  </a:lnTo>
                  <a:lnTo>
                    <a:pt x="123" y="623"/>
                  </a:lnTo>
                  <a:lnTo>
                    <a:pt x="187" y="726"/>
                  </a:lnTo>
                  <a:lnTo>
                    <a:pt x="246" y="798"/>
                  </a:lnTo>
                  <a:lnTo>
                    <a:pt x="304" y="849"/>
                  </a:lnTo>
                  <a:lnTo>
                    <a:pt x="362" y="8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0838" name="Group 22"/>
          <p:cNvGrpSpPr>
            <a:grpSpLocks noChangeAspect="1"/>
          </p:cNvGrpSpPr>
          <p:nvPr/>
        </p:nvGrpSpPr>
        <p:grpSpPr bwMode="auto">
          <a:xfrm>
            <a:off x="5989638" y="2081213"/>
            <a:ext cx="1782762" cy="3551237"/>
            <a:chOff x="3596" y="2375"/>
            <a:chExt cx="692" cy="1378"/>
          </a:xfrm>
        </p:grpSpPr>
        <p:sp>
          <p:nvSpPr>
            <p:cNvPr id="290837" name="AutoShape 21"/>
            <p:cNvSpPr>
              <a:spLocks noChangeAspect="1" noChangeArrowheads="1" noTextEdit="1"/>
            </p:cNvSpPr>
            <p:nvPr/>
          </p:nvSpPr>
          <p:spPr bwMode="auto">
            <a:xfrm>
              <a:off x="3596" y="2375"/>
              <a:ext cx="692" cy="13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39" name="Freeform 23"/>
            <p:cNvSpPr>
              <a:spLocks/>
            </p:cNvSpPr>
            <p:nvPr/>
          </p:nvSpPr>
          <p:spPr bwMode="auto">
            <a:xfrm>
              <a:off x="3819" y="2541"/>
              <a:ext cx="207" cy="299"/>
            </a:xfrm>
            <a:custGeom>
              <a:avLst/>
              <a:gdLst>
                <a:gd name="T0" fmla="*/ 240 w 414"/>
                <a:gd name="T1" fmla="*/ 0 h 597"/>
                <a:gd name="T2" fmla="*/ 293 w 414"/>
                <a:gd name="T3" fmla="*/ 8 h 597"/>
                <a:gd name="T4" fmla="*/ 347 w 414"/>
                <a:gd name="T5" fmla="*/ 38 h 597"/>
                <a:gd name="T6" fmla="*/ 380 w 414"/>
                <a:gd name="T7" fmla="*/ 85 h 597"/>
                <a:gd name="T8" fmla="*/ 407 w 414"/>
                <a:gd name="T9" fmla="*/ 153 h 597"/>
                <a:gd name="T10" fmla="*/ 414 w 414"/>
                <a:gd name="T11" fmla="*/ 268 h 597"/>
                <a:gd name="T12" fmla="*/ 394 w 414"/>
                <a:gd name="T13" fmla="*/ 383 h 597"/>
                <a:gd name="T14" fmla="*/ 360 w 414"/>
                <a:gd name="T15" fmla="*/ 467 h 597"/>
                <a:gd name="T16" fmla="*/ 313 w 414"/>
                <a:gd name="T17" fmla="*/ 536 h 597"/>
                <a:gd name="T18" fmla="*/ 267 w 414"/>
                <a:gd name="T19" fmla="*/ 581 h 597"/>
                <a:gd name="T20" fmla="*/ 213 w 414"/>
                <a:gd name="T21" fmla="*/ 597 h 597"/>
                <a:gd name="T22" fmla="*/ 160 w 414"/>
                <a:gd name="T23" fmla="*/ 589 h 597"/>
                <a:gd name="T24" fmla="*/ 133 w 414"/>
                <a:gd name="T25" fmla="*/ 551 h 597"/>
                <a:gd name="T26" fmla="*/ 93 w 414"/>
                <a:gd name="T27" fmla="*/ 490 h 597"/>
                <a:gd name="T28" fmla="*/ 80 w 414"/>
                <a:gd name="T29" fmla="*/ 375 h 597"/>
                <a:gd name="T30" fmla="*/ 83 w 414"/>
                <a:gd name="T31" fmla="*/ 336 h 597"/>
                <a:gd name="T32" fmla="*/ 0 w 414"/>
                <a:gd name="T33" fmla="*/ 317 h 597"/>
                <a:gd name="T34" fmla="*/ 3 w 414"/>
                <a:gd name="T35" fmla="*/ 280 h 597"/>
                <a:gd name="T36" fmla="*/ 83 w 414"/>
                <a:gd name="T37" fmla="*/ 283 h 597"/>
                <a:gd name="T38" fmla="*/ 90 w 414"/>
                <a:gd name="T39" fmla="*/ 241 h 597"/>
                <a:gd name="T40" fmla="*/ 110 w 414"/>
                <a:gd name="T41" fmla="*/ 179 h 597"/>
                <a:gd name="T42" fmla="*/ 133 w 414"/>
                <a:gd name="T43" fmla="*/ 123 h 597"/>
                <a:gd name="T44" fmla="*/ 173 w 414"/>
                <a:gd name="T45" fmla="*/ 46 h 597"/>
                <a:gd name="T46" fmla="*/ 213 w 414"/>
                <a:gd name="T47" fmla="*/ 16 h 597"/>
                <a:gd name="T48" fmla="*/ 240 w 414"/>
                <a:gd name="T49" fmla="*/ 0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4" h="597">
                  <a:moveTo>
                    <a:pt x="240" y="0"/>
                  </a:moveTo>
                  <a:lnTo>
                    <a:pt x="293" y="8"/>
                  </a:lnTo>
                  <a:lnTo>
                    <a:pt x="347" y="38"/>
                  </a:lnTo>
                  <a:lnTo>
                    <a:pt x="380" y="85"/>
                  </a:lnTo>
                  <a:lnTo>
                    <a:pt x="407" y="153"/>
                  </a:lnTo>
                  <a:lnTo>
                    <a:pt x="414" y="268"/>
                  </a:lnTo>
                  <a:lnTo>
                    <a:pt x="394" y="383"/>
                  </a:lnTo>
                  <a:lnTo>
                    <a:pt x="360" y="467"/>
                  </a:lnTo>
                  <a:lnTo>
                    <a:pt x="313" y="536"/>
                  </a:lnTo>
                  <a:lnTo>
                    <a:pt x="267" y="581"/>
                  </a:lnTo>
                  <a:lnTo>
                    <a:pt x="213" y="597"/>
                  </a:lnTo>
                  <a:lnTo>
                    <a:pt x="160" y="589"/>
                  </a:lnTo>
                  <a:lnTo>
                    <a:pt x="133" y="551"/>
                  </a:lnTo>
                  <a:lnTo>
                    <a:pt x="93" y="490"/>
                  </a:lnTo>
                  <a:lnTo>
                    <a:pt x="80" y="375"/>
                  </a:lnTo>
                  <a:lnTo>
                    <a:pt x="83" y="336"/>
                  </a:lnTo>
                  <a:lnTo>
                    <a:pt x="0" y="317"/>
                  </a:lnTo>
                  <a:lnTo>
                    <a:pt x="3" y="280"/>
                  </a:lnTo>
                  <a:lnTo>
                    <a:pt x="83" y="283"/>
                  </a:lnTo>
                  <a:lnTo>
                    <a:pt x="90" y="241"/>
                  </a:lnTo>
                  <a:lnTo>
                    <a:pt x="110" y="179"/>
                  </a:lnTo>
                  <a:lnTo>
                    <a:pt x="133" y="123"/>
                  </a:lnTo>
                  <a:lnTo>
                    <a:pt x="173" y="46"/>
                  </a:lnTo>
                  <a:lnTo>
                    <a:pt x="213" y="16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0" name="Freeform 24"/>
            <p:cNvSpPr>
              <a:spLocks/>
            </p:cNvSpPr>
            <p:nvPr/>
          </p:nvSpPr>
          <p:spPr bwMode="auto">
            <a:xfrm>
              <a:off x="3834" y="2860"/>
              <a:ext cx="224" cy="432"/>
            </a:xfrm>
            <a:custGeom>
              <a:avLst/>
              <a:gdLst>
                <a:gd name="T0" fmla="*/ 170 w 446"/>
                <a:gd name="T1" fmla="*/ 0 h 864"/>
                <a:gd name="T2" fmla="*/ 237 w 446"/>
                <a:gd name="T3" fmla="*/ 0 h 864"/>
                <a:gd name="T4" fmla="*/ 319 w 446"/>
                <a:gd name="T5" fmla="*/ 15 h 864"/>
                <a:gd name="T6" fmla="*/ 364 w 446"/>
                <a:gd name="T7" fmla="*/ 60 h 864"/>
                <a:gd name="T8" fmla="*/ 408 w 446"/>
                <a:gd name="T9" fmla="*/ 145 h 864"/>
                <a:gd name="T10" fmla="*/ 430 w 446"/>
                <a:gd name="T11" fmla="*/ 206 h 864"/>
                <a:gd name="T12" fmla="*/ 446 w 446"/>
                <a:gd name="T13" fmla="*/ 282 h 864"/>
                <a:gd name="T14" fmla="*/ 446 w 446"/>
                <a:gd name="T15" fmla="*/ 375 h 864"/>
                <a:gd name="T16" fmla="*/ 438 w 446"/>
                <a:gd name="T17" fmla="*/ 466 h 864"/>
                <a:gd name="T18" fmla="*/ 430 w 446"/>
                <a:gd name="T19" fmla="*/ 565 h 864"/>
                <a:gd name="T20" fmla="*/ 400 w 446"/>
                <a:gd name="T21" fmla="*/ 688 h 864"/>
                <a:gd name="T22" fmla="*/ 364 w 446"/>
                <a:gd name="T23" fmla="*/ 771 h 864"/>
                <a:gd name="T24" fmla="*/ 297 w 446"/>
                <a:gd name="T25" fmla="*/ 840 h 864"/>
                <a:gd name="T26" fmla="*/ 222 w 446"/>
                <a:gd name="T27" fmla="*/ 864 h 864"/>
                <a:gd name="T28" fmla="*/ 140 w 446"/>
                <a:gd name="T29" fmla="*/ 840 h 864"/>
                <a:gd name="T30" fmla="*/ 89 w 446"/>
                <a:gd name="T31" fmla="*/ 733 h 864"/>
                <a:gd name="T32" fmla="*/ 51 w 446"/>
                <a:gd name="T33" fmla="*/ 634 h 864"/>
                <a:gd name="T34" fmla="*/ 28 w 446"/>
                <a:gd name="T35" fmla="*/ 519 h 864"/>
                <a:gd name="T36" fmla="*/ 0 w 446"/>
                <a:gd name="T37" fmla="*/ 412 h 864"/>
                <a:gd name="T38" fmla="*/ 0 w 446"/>
                <a:gd name="T39" fmla="*/ 268 h 864"/>
                <a:gd name="T40" fmla="*/ 22 w 446"/>
                <a:gd name="T41" fmla="*/ 167 h 864"/>
                <a:gd name="T42" fmla="*/ 51 w 446"/>
                <a:gd name="T43" fmla="*/ 92 h 864"/>
                <a:gd name="T44" fmla="*/ 89 w 446"/>
                <a:gd name="T45" fmla="*/ 0 h 864"/>
                <a:gd name="T46" fmla="*/ 170 w 446"/>
                <a:gd name="T47" fmla="*/ 0 h 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6" h="864">
                  <a:moveTo>
                    <a:pt x="170" y="0"/>
                  </a:moveTo>
                  <a:lnTo>
                    <a:pt x="237" y="0"/>
                  </a:lnTo>
                  <a:lnTo>
                    <a:pt x="319" y="15"/>
                  </a:lnTo>
                  <a:lnTo>
                    <a:pt x="364" y="60"/>
                  </a:lnTo>
                  <a:lnTo>
                    <a:pt x="408" y="145"/>
                  </a:lnTo>
                  <a:lnTo>
                    <a:pt x="430" y="206"/>
                  </a:lnTo>
                  <a:lnTo>
                    <a:pt x="446" y="282"/>
                  </a:lnTo>
                  <a:lnTo>
                    <a:pt x="446" y="375"/>
                  </a:lnTo>
                  <a:lnTo>
                    <a:pt x="438" y="466"/>
                  </a:lnTo>
                  <a:lnTo>
                    <a:pt x="430" y="565"/>
                  </a:lnTo>
                  <a:lnTo>
                    <a:pt x="400" y="688"/>
                  </a:lnTo>
                  <a:lnTo>
                    <a:pt x="364" y="771"/>
                  </a:lnTo>
                  <a:lnTo>
                    <a:pt x="297" y="840"/>
                  </a:lnTo>
                  <a:lnTo>
                    <a:pt x="222" y="864"/>
                  </a:lnTo>
                  <a:lnTo>
                    <a:pt x="140" y="840"/>
                  </a:lnTo>
                  <a:lnTo>
                    <a:pt x="89" y="733"/>
                  </a:lnTo>
                  <a:lnTo>
                    <a:pt x="51" y="634"/>
                  </a:lnTo>
                  <a:lnTo>
                    <a:pt x="28" y="519"/>
                  </a:lnTo>
                  <a:lnTo>
                    <a:pt x="0" y="412"/>
                  </a:lnTo>
                  <a:lnTo>
                    <a:pt x="0" y="268"/>
                  </a:lnTo>
                  <a:lnTo>
                    <a:pt x="22" y="167"/>
                  </a:lnTo>
                  <a:lnTo>
                    <a:pt x="51" y="92"/>
                  </a:lnTo>
                  <a:lnTo>
                    <a:pt x="89" y="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1" name="Freeform 25"/>
            <p:cNvSpPr>
              <a:spLocks/>
            </p:cNvSpPr>
            <p:nvPr/>
          </p:nvSpPr>
          <p:spPr bwMode="auto">
            <a:xfrm>
              <a:off x="3983" y="3231"/>
              <a:ext cx="172" cy="496"/>
            </a:xfrm>
            <a:custGeom>
              <a:avLst/>
              <a:gdLst>
                <a:gd name="T0" fmla="*/ 63 w 343"/>
                <a:gd name="T1" fmla="*/ 115 h 993"/>
                <a:gd name="T2" fmla="*/ 19 w 343"/>
                <a:gd name="T3" fmla="*/ 49 h 993"/>
                <a:gd name="T4" fmla="*/ 33 w 343"/>
                <a:gd name="T5" fmla="*/ 0 h 993"/>
                <a:gd name="T6" fmla="*/ 78 w 343"/>
                <a:gd name="T7" fmla="*/ 0 h 993"/>
                <a:gd name="T8" fmla="*/ 130 w 343"/>
                <a:gd name="T9" fmla="*/ 54 h 993"/>
                <a:gd name="T10" fmla="*/ 197 w 343"/>
                <a:gd name="T11" fmla="*/ 164 h 993"/>
                <a:gd name="T12" fmla="*/ 235 w 343"/>
                <a:gd name="T13" fmla="*/ 270 h 993"/>
                <a:gd name="T14" fmla="*/ 268 w 343"/>
                <a:gd name="T15" fmla="*/ 371 h 993"/>
                <a:gd name="T16" fmla="*/ 279 w 343"/>
                <a:gd name="T17" fmla="*/ 465 h 993"/>
                <a:gd name="T18" fmla="*/ 276 w 343"/>
                <a:gd name="T19" fmla="*/ 514 h 993"/>
                <a:gd name="T20" fmla="*/ 243 w 343"/>
                <a:gd name="T21" fmla="*/ 574 h 993"/>
                <a:gd name="T22" fmla="*/ 186 w 343"/>
                <a:gd name="T23" fmla="*/ 736 h 993"/>
                <a:gd name="T24" fmla="*/ 122 w 343"/>
                <a:gd name="T25" fmla="*/ 830 h 993"/>
                <a:gd name="T26" fmla="*/ 108 w 343"/>
                <a:gd name="T27" fmla="*/ 871 h 993"/>
                <a:gd name="T28" fmla="*/ 168 w 343"/>
                <a:gd name="T29" fmla="*/ 879 h 993"/>
                <a:gd name="T30" fmla="*/ 246 w 343"/>
                <a:gd name="T31" fmla="*/ 879 h 993"/>
                <a:gd name="T32" fmla="*/ 343 w 343"/>
                <a:gd name="T33" fmla="*/ 916 h 993"/>
                <a:gd name="T34" fmla="*/ 335 w 343"/>
                <a:gd name="T35" fmla="*/ 945 h 993"/>
                <a:gd name="T36" fmla="*/ 321 w 343"/>
                <a:gd name="T37" fmla="*/ 977 h 993"/>
                <a:gd name="T38" fmla="*/ 291 w 343"/>
                <a:gd name="T39" fmla="*/ 993 h 993"/>
                <a:gd name="T40" fmla="*/ 232 w 343"/>
                <a:gd name="T41" fmla="*/ 969 h 993"/>
                <a:gd name="T42" fmla="*/ 168 w 343"/>
                <a:gd name="T43" fmla="*/ 932 h 993"/>
                <a:gd name="T44" fmla="*/ 78 w 343"/>
                <a:gd name="T45" fmla="*/ 928 h 993"/>
                <a:gd name="T46" fmla="*/ 22 w 343"/>
                <a:gd name="T47" fmla="*/ 940 h 993"/>
                <a:gd name="T48" fmla="*/ 0 w 343"/>
                <a:gd name="T49" fmla="*/ 920 h 993"/>
                <a:gd name="T50" fmla="*/ 0 w 343"/>
                <a:gd name="T51" fmla="*/ 891 h 993"/>
                <a:gd name="T52" fmla="*/ 30 w 343"/>
                <a:gd name="T53" fmla="*/ 859 h 993"/>
                <a:gd name="T54" fmla="*/ 78 w 343"/>
                <a:gd name="T55" fmla="*/ 807 h 993"/>
                <a:gd name="T56" fmla="*/ 164 w 343"/>
                <a:gd name="T57" fmla="*/ 672 h 993"/>
                <a:gd name="T58" fmla="*/ 201 w 343"/>
                <a:gd name="T59" fmla="*/ 554 h 993"/>
                <a:gd name="T60" fmla="*/ 213 w 343"/>
                <a:gd name="T61" fmla="*/ 440 h 993"/>
                <a:gd name="T62" fmla="*/ 208 w 343"/>
                <a:gd name="T63" fmla="*/ 379 h 993"/>
                <a:gd name="T64" fmla="*/ 179 w 343"/>
                <a:gd name="T65" fmla="*/ 270 h 993"/>
                <a:gd name="T66" fmla="*/ 100 w 343"/>
                <a:gd name="T67" fmla="*/ 152 h 993"/>
                <a:gd name="T68" fmla="*/ 44 w 343"/>
                <a:gd name="T69" fmla="*/ 90 h 993"/>
                <a:gd name="T70" fmla="*/ 63 w 343"/>
                <a:gd name="T71" fmla="*/ 115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3" h="993">
                  <a:moveTo>
                    <a:pt x="63" y="115"/>
                  </a:moveTo>
                  <a:lnTo>
                    <a:pt x="19" y="49"/>
                  </a:lnTo>
                  <a:lnTo>
                    <a:pt x="33" y="0"/>
                  </a:lnTo>
                  <a:lnTo>
                    <a:pt x="78" y="0"/>
                  </a:lnTo>
                  <a:lnTo>
                    <a:pt x="130" y="54"/>
                  </a:lnTo>
                  <a:lnTo>
                    <a:pt x="197" y="164"/>
                  </a:lnTo>
                  <a:lnTo>
                    <a:pt x="235" y="270"/>
                  </a:lnTo>
                  <a:lnTo>
                    <a:pt x="268" y="371"/>
                  </a:lnTo>
                  <a:lnTo>
                    <a:pt x="279" y="465"/>
                  </a:lnTo>
                  <a:lnTo>
                    <a:pt x="276" y="514"/>
                  </a:lnTo>
                  <a:lnTo>
                    <a:pt x="243" y="574"/>
                  </a:lnTo>
                  <a:lnTo>
                    <a:pt x="186" y="736"/>
                  </a:lnTo>
                  <a:lnTo>
                    <a:pt x="122" y="830"/>
                  </a:lnTo>
                  <a:lnTo>
                    <a:pt x="108" y="871"/>
                  </a:lnTo>
                  <a:lnTo>
                    <a:pt x="168" y="879"/>
                  </a:lnTo>
                  <a:lnTo>
                    <a:pt x="246" y="879"/>
                  </a:lnTo>
                  <a:lnTo>
                    <a:pt x="343" y="916"/>
                  </a:lnTo>
                  <a:lnTo>
                    <a:pt x="335" y="945"/>
                  </a:lnTo>
                  <a:lnTo>
                    <a:pt x="321" y="977"/>
                  </a:lnTo>
                  <a:lnTo>
                    <a:pt x="291" y="993"/>
                  </a:lnTo>
                  <a:lnTo>
                    <a:pt x="232" y="969"/>
                  </a:lnTo>
                  <a:lnTo>
                    <a:pt x="168" y="932"/>
                  </a:lnTo>
                  <a:lnTo>
                    <a:pt x="78" y="928"/>
                  </a:lnTo>
                  <a:lnTo>
                    <a:pt x="22" y="940"/>
                  </a:lnTo>
                  <a:lnTo>
                    <a:pt x="0" y="920"/>
                  </a:lnTo>
                  <a:lnTo>
                    <a:pt x="0" y="891"/>
                  </a:lnTo>
                  <a:lnTo>
                    <a:pt x="30" y="859"/>
                  </a:lnTo>
                  <a:lnTo>
                    <a:pt x="78" y="807"/>
                  </a:lnTo>
                  <a:lnTo>
                    <a:pt x="164" y="672"/>
                  </a:lnTo>
                  <a:lnTo>
                    <a:pt x="201" y="554"/>
                  </a:lnTo>
                  <a:lnTo>
                    <a:pt x="213" y="440"/>
                  </a:lnTo>
                  <a:lnTo>
                    <a:pt x="208" y="379"/>
                  </a:lnTo>
                  <a:lnTo>
                    <a:pt x="179" y="270"/>
                  </a:lnTo>
                  <a:lnTo>
                    <a:pt x="100" y="152"/>
                  </a:lnTo>
                  <a:lnTo>
                    <a:pt x="44" y="90"/>
                  </a:lnTo>
                  <a:lnTo>
                    <a:pt x="63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2" name="Freeform 26"/>
            <p:cNvSpPr>
              <a:spLocks/>
            </p:cNvSpPr>
            <p:nvPr/>
          </p:nvSpPr>
          <p:spPr bwMode="auto">
            <a:xfrm>
              <a:off x="3756" y="3223"/>
              <a:ext cx="171" cy="529"/>
            </a:xfrm>
            <a:custGeom>
              <a:avLst/>
              <a:gdLst>
                <a:gd name="T0" fmla="*/ 178 w 342"/>
                <a:gd name="T1" fmla="*/ 190 h 1058"/>
                <a:gd name="T2" fmla="*/ 230 w 342"/>
                <a:gd name="T3" fmla="*/ 83 h 1058"/>
                <a:gd name="T4" fmla="*/ 280 w 342"/>
                <a:gd name="T5" fmla="*/ 0 h 1058"/>
                <a:gd name="T6" fmla="*/ 317 w 342"/>
                <a:gd name="T7" fmla="*/ 0 h 1058"/>
                <a:gd name="T8" fmla="*/ 339 w 342"/>
                <a:gd name="T9" fmla="*/ 34 h 1058"/>
                <a:gd name="T10" fmla="*/ 342 w 342"/>
                <a:gd name="T11" fmla="*/ 91 h 1058"/>
                <a:gd name="T12" fmla="*/ 311 w 342"/>
                <a:gd name="T13" fmla="*/ 133 h 1058"/>
                <a:gd name="T14" fmla="*/ 258 w 342"/>
                <a:gd name="T15" fmla="*/ 186 h 1058"/>
                <a:gd name="T16" fmla="*/ 214 w 342"/>
                <a:gd name="T17" fmla="*/ 247 h 1058"/>
                <a:gd name="T18" fmla="*/ 171 w 342"/>
                <a:gd name="T19" fmla="*/ 330 h 1058"/>
                <a:gd name="T20" fmla="*/ 152 w 342"/>
                <a:gd name="T21" fmla="*/ 388 h 1058"/>
                <a:gd name="T22" fmla="*/ 134 w 342"/>
                <a:gd name="T23" fmla="*/ 460 h 1058"/>
                <a:gd name="T24" fmla="*/ 131 w 342"/>
                <a:gd name="T25" fmla="*/ 552 h 1058"/>
                <a:gd name="T26" fmla="*/ 137 w 342"/>
                <a:gd name="T27" fmla="*/ 636 h 1058"/>
                <a:gd name="T28" fmla="*/ 159 w 342"/>
                <a:gd name="T29" fmla="*/ 738 h 1058"/>
                <a:gd name="T30" fmla="*/ 199 w 342"/>
                <a:gd name="T31" fmla="*/ 830 h 1058"/>
                <a:gd name="T32" fmla="*/ 233 w 342"/>
                <a:gd name="T33" fmla="*/ 883 h 1058"/>
                <a:gd name="T34" fmla="*/ 255 w 342"/>
                <a:gd name="T35" fmla="*/ 921 h 1058"/>
                <a:gd name="T36" fmla="*/ 258 w 342"/>
                <a:gd name="T37" fmla="*/ 951 h 1058"/>
                <a:gd name="T38" fmla="*/ 239 w 342"/>
                <a:gd name="T39" fmla="*/ 963 h 1058"/>
                <a:gd name="T40" fmla="*/ 196 w 342"/>
                <a:gd name="T41" fmla="*/ 970 h 1058"/>
                <a:gd name="T42" fmla="*/ 131 w 342"/>
                <a:gd name="T43" fmla="*/ 993 h 1058"/>
                <a:gd name="T44" fmla="*/ 81 w 342"/>
                <a:gd name="T45" fmla="*/ 1023 h 1058"/>
                <a:gd name="T46" fmla="*/ 50 w 342"/>
                <a:gd name="T47" fmla="*/ 1058 h 1058"/>
                <a:gd name="T48" fmla="*/ 22 w 342"/>
                <a:gd name="T49" fmla="*/ 1050 h 1058"/>
                <a:gd name="T50" fmla="*/ 0 w 342"/>
                <a:gd name="T51" fmla="*/ 1009 h 1058"/>
                <a:gd name="T52" fmla="*/ 0 w 342"/>
                <a:gd name="T53" fmla="*/ 974 h 1058"/>
                <a:gd name="T54" fmla="*/ 50 w 342"/>
                <a:gd name="T55" fmla="*/ 943 h 1058"/>
                <a:gd name="T56" fmla="*/ 134 w 342"/>
                <a:gd name="T57" fmla="*/ 924 h 1058"/>
                <a:gd name="T58" fmla="*/ 211 w 342"/>
                <a:gd name="T59" fmla="*/ 913 h 1058"/>
                <a:gd name="T60" fmla="*/ 178 w 342"/>
                <a:gd name="T61" fmla="*/ 872 h 1058"/>
                <a:gd name="T62" fmla="*/ 155 w 342"/>
                <a:gd name="T63" fmla="*/ 818 h 1058"/>
                <a:gd name="T64" fmla="*/ 128 w 342"/>
                <a:gd name="T65" fmla="*/ 742 h 1058"/>
                <a:gd name="T66" fmla="*/ 96 w 342"/>
                <a:gd name="T67" fmla="*/ 662 h 1058"/>
                <a:gd name="T68" fmla="*/ 88 w 342"/>
                <a:gd name="T69" fmla="*/ 563 h 1058"/>
                <a:gd name="T70" fmla="*/ 84 w 342"/>
                <a:gd name="T71" fmla="*/ 467 h 1058"/>
                <a:gd name="T72" fmla="*/ 105 w 342"/>
                <a:gd name="T73" fmla="*/ 376 h 1058"/>
                <a:gd name="T74" fmla="*/ 147 w 342"/>
                <a:gd name="T75" fmla="*/ 255 h 1058"/>
                <a:gd name="T76" fmla="*/ 178 w 342"/>
                <a:gd name="T77" fmla="*/ 190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42" h="1058">
                  <a:moveTo>
                    <a:pt x="178" y="190"/>
                  </a:moveTo>
                  <a:lnTo>
                    <a:pt x="230" y="83"/>
                  </a:lnTo>
                  <a:lnTo>
                    <a:pt x="280" y="0"/>
                  </a:lnTo>
                  <a:lnTo>
                    <a:pt x="317" y="0"/>
                  </a:lnTo>
                  <a:lnTo>
                    <a:pt x="339" y="34"/>
                  </a:lnTo>
                  <a:lnTo>
                    <a:pt x="342" y="91"/>
                  </a:lnTo>
                  <a:lnTo>
                    <a:pt x="311" y="133"/>
                  </a:lnTo>
                  <a:lnTo>
                    <a:pt x="258" y="186"/>
                  </a:lnTo>
                  <a:lnTo>
                    <a:pt x="214" y="247"/>
                  </a:lnTo>
                  <a:lnTo>
                    <a:pt x="171" y="330"/>
                  </a:lnTo>
                  <a:lnTo>
                    <a:pt x="152" y="388"/>
                  </a:lnTo>
                  <a:lnTo>
                    <a:pt x="134" y="460"/>
                  </a:lnTo>
                  <a:lnTo>
                    <a:pt x="131" y="552"/>
                  </a:lnTo>
                  <a:lnTo>
                    <a:pt x="137" y="636"/>
                  </a:lnTo>
                  <a:lnTo>
                    <a:pt x="159" y="738"/>
                  </a:lnTo>
                  <a:lnTo>
                    <a:pt x="199" y="830"/>
                  </a:lnTo>
                  <a:lnTo>
                    <a:pt x="233" y="883"/>
                  </a:lnTo>
                  <a:lnTo>
                    <a:pt x="255" y="921"/>
                  </a:lnTo>
                  <a:lnTo>
                    <a:pt x="258" y="951"/>
                  </a:lnTo>
                  <a:lnTo>
                    <a:pt x="239" y="963"/>
                  </a:lnTo>
                  <a:lnTo>
                    <a:pt x="196" y="970"/>
                  </a:lnTo>
                  <a:lnTo>
                    <a:pt x="131" y="993"/>
                  </a:lnTo>
                  <a:lnTo>
                    <a:pt x="81" y="1023"/>
                  </a:lnTo>
                  <a:lnTo>
                    <a:pt x="50" y="1058"/>
                  </a:lnTo>
                  <a:lnTo>
                    <a:pt x="22" y="1050"/>
                  </a:lnTo>
                  <a:lnTo>
                    <a:pt x="0" y="1009"/>
                  </a:lnTo>
                  <a:lnTo>
                    <a:pt x="0" y="974"/>
                  </a:lnTo>
                  <a:lnTo>
                    <a:pt x="50" y="943"/>
                  </a:lnTo>
                  <a:lnTo>
                    <a:pt x="134" y="924"/>
                  </a:lnTo>
                  <a:lnTo>
                    <a:pt x="211" y="913"/>
                  </a:lnTo>
                  <a:lnTo>
                    <a:pt x="178" y="872"/>
                  </a:lnTo>
                  <a:lnTo>
                    <a:pt x="155" y="818"/>
                  </a:lnTo>
                  <a:lnTo>
                    <a:pt x="128" y="742"/>
                  </a:lnTo>
                  <a:lnTo>
                    <a:pt x="96" y="662"/>
                  </a:lnTo>
                  <a:lnTo>
                    <a:pt x="88" y="563"/>
                  </a:lnTo>
                  <a:lnTo>
                    <a:pt x="84" y="467"/>
                  </a:lnTo>
                  <a:lnTo>
                    <a:pt x="105" y="376"/>
                  </a:lnTo>
                  <a:lnTo>
                    <a:pt x="147" y="255"/>
                  </a:lnTo>
                  <a:lnTo>
                    <a:pt x="178" y="1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3" name="Freeform 27"/>
            <p:cNvSpPr>
              <a:spLocks/>
            </p:cNvSpPr>
            <p:nvPr/>
          </p:nvSpPr>
          <p:spPr bwMode="auto">
            <a:xfrm>
              <a:off x="4012" y="2375"/>
              <a:ext cx="276" cy="600"/>
            </a:xfrm>
            <a:custGeom>
              <a:avLst/>
              <a:gdLst>
                <a:gd name="T0" fmla="*/ 11 w 552"/>
                <a:gd name="T1" fmla="*/ 1150 h 1200"/>
                <a:gd name="T2" fmla="*/ 0 w 552"/>
                <a:gd name="T3" fmla="*/ 1100 h 1200"/>
                <a:gd name="T4" fmla="*/ 18 w 552"/>
                <a:gd name="T5" fmla="*/ 1061 h 1200"/>
                <a:gd name="T6" fmla="*/ 63 w 552"/>
                <a:gd name="T7" fmla="*/ 1023 h 1200"/>
                <a:gd name="T8" fmla="*/ 150 w 552"/>
                <a:gd name="T9" fmla="*/ 949 h 1200"/>
                <a:gd name="T10" fmla="*/ 255 w 552"/>
                <a:gd name="T11" fmla="*/ 838 h 1200"/>
                <a:gd name="T12" fmla="*/ 311 w 552"/>
                <a:gd name="T13" fmla="*/ 737 h 1200"/>
                <a:gd name="T14" fmla="*/ 337 w 552"/>
                <a:gd name="T15" fmla="*/ 683 h 1200"/>
                <a:gd name="T16" fmla="*/ 364 w 552"/>
                <a:gd name="T17" fmla="*/ 536 h 1200"/>
                <a:gd name="T18" fmla="*/ 359 w 552"/>
                <a:gd name="T19" fmla="*/ 332 h 1200"/>
                <a:gd name="T20" fmla="*/ 348 w 552"/>
                <a:gd name="T21" fmla="*/ 232 h 1200"/>
                <a:gd name="T22" fmla="*/ 342 w 552"/>
                <a:gd name="T23" fmla="*/ 193 h 1200"/>
                <a:gd name="T24" fmla="*/ 236 w 552"/>
                <a:gd name="T25" fmla="*/ 139 h 1200"/>
                <a:gd name="T26" fmla="*/ 232 w 552"/>
                <a:gd name="T27" fmla="*/ 119 h 1200"/>
                <a:gd name="T28" fmla="*/ 244 w 552"/>
                <a:gd name="T29" fmla="*/ 108 h 1200"/>
                <a:gd name="T30" fmla="*/ 342 w 552"/>
                <a:gd name="T31" fmla="*/ 139 h 1200"/>
                <a:gd name="T32" fmla="*/ 364 w 552"/>
                <a:gd name="T33" fmla="*/ 131 h 1200"/>
                <a:gd name="T34" fmla="*/ 304 w 552"/>
                <a:gd name="T35" fmla="*/ 16 h 1200"/>
                <a:gd name="T36" fmla="*/ 311 w 552"/>
                <a:gd name="T37" fmla="*/ 0 h 1200"/>
                <a:gd name="T38" fmla="*/ 334 w 552"/>
                <a:gd name="T39" fmla="*/ 4 h 1200"/>
                <a:gd name="T40" fmla="*/ 389 w 552"/>
                <a:gd name="T41" fmla="*/ 105 h 1200"/>
                <a:gd name="T42" fmla="*/ 405 w 552"/>
                <a:gd name="T43" fmla="*/ 108 h 1200"/>
                <a:gd name="T44" fmla="*/ 435 w 552"/>
                <a:gd name="T45" fmla="*/ 4 h 1200"/>
                <a:gd name="T46" fmla="*/ 454 w 552"/>
                <a:gd name="T47" fmla="*/ 0 h 1200"/>
                <a:gd name="T48" fmla="*/ 462 w 552"/>
                <a:gd name="T49" fmla="*/ 19 h 1200"/>
                <a:gd name="T50" fmla="*/ 438 w 552"/>
                <a:gd name="T51" fmla="*/ 131 h 1200"/>
                <a:gd name="T52" fmla="*/ 446 w 552"/>
                <a:gd name="T53" fmla="*/ 147 h 1200"/>
                <a:gd name="T54" fmla="*/ 536 w 552"/>
                <a:gd name="T55" fmla="*/ 131 h 1200"/>
                <a:gd name="T56" fmla="*/ 552 w 552"/>
                <a:gd name="T57" fmla="*/ 139 h 1200"/>
                <a:gd name="T58" fmla="*/ 548 w 552"/>
                <a:gd name="T59" fmla="*/ 158 h 1200"/>
                <a:gd name="T60" fmla="*/ 427 w 552"/>
                <a:gd name="T61" fmla="*/ 189 h 1200"/>
                <a:gd name="T62" fmla="*/ 416 w 552"/>
                <a:gd name="T63" fmla="*/ 205 h 1200"/>
                <a:gd name="T64" fmla="*/ 405 w 552"/>
                <a:gd name="T65" fmla="*/ 274 h 1200"/>
                <a:gd name="T66" fmla="*/ 405 w 552"/>
                <a:gd name="T67" fmla="*/ 374 h 1200"/>
                <a:gd name="T68" fmla="*/ 408 w 552"/>
                <a:gd name="T69" fmla="*/ 521 h 1200"/>
                <a:gd name="T70" fmla="*/ 405 w 552"/>
                <a:gd name="T71" fmla="*/ 656 h 1200"/>
                <a:gd name="T72" fmla="*/ 397 w 552"/>
                <a:gd name="T73" fmla="*/ 717 h 1200"/>
                <a:gd name="T74" fmla="*/ 337 w 552"/>
                <a:gd name="T75" fmla="*/ 814 h 1200"/>
                <a:gd name="T76" fmla="*/ 270 w 552"/>
                <a:gd name="T77" fmla="*/ 915 h 1200"/>
                <a:gd name="T78" fmla="*/ 198 w 552"/>
                <a:gd name="T79" fmla="*/ 1023 h 1200"/>
                <a:gd name="T80" fmla="*/ 138 w 552"/>
                <a:gd name="T81" fmla="*/ 1126 h 1200"/>
                <a:gd name="T82" fmla="*/ 97 w 552"/>
                <a:gd name="T83" fmla="*/ 1184 h 1200"/>
                <a:gd name="T84" fmla="*/ 36 w 552"/>
                <a:gd name="T85" fmla="*/ 1200 h 1200"/>
                <a:gd name="T86" fmla="*/ 11 w 552"/>
                <a:gd name="T87" fmla="*/ 1150 h 1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" h="1200">
                  <a:moveTo>
                    <a:pt x="11" y="1150"/>
                  </a:moveTo>
                  <a:lnTo>
                    <a:pt x="0" y="1100"/>
                  </a:lnTo>
                  <a:lnTo>
                    <a:pt x="18" y="1061"/>
                  </a:lnTo>
                  <a:lnTo>
                    <a:pt x="63" y="1023"/>
                  </a:lnTo>
                  <a:lnTo>
                    <a:pt x="150" y="949"/>
                  </a:lnTo>
                  <a:lnTo>
                    <a:pt x="255" y="838"/>
                  </a:lnTo>
                  <a:lnTo>
                    <a:pt x="311" y="737"/>
                  </a:lnTo>
                  <a:lnTo>
                    <a:pt x="337" y="683"/>
                  </a:lnTo>
                  <a:lnTo>
                    <a:pt x="364" y="536"/>
                  </a:lnTo>
                  <a:lnTo>
                    <a:pt x="359" y="332"/>
                  </a:lnTo>
                  <a:lnTo>
                    <a:pt x="348" y="232"/>
                  </a:lnTo>
                  <a:lnTo>
                    <a:pt x="342" y="193"/>
                  </a:lnTo>
                  <a:lnTo>
                    <a:pt x="236" y="139"/>
                  </a:lnTo>
                  <a:lnTo>
                    <a:pt x="232" y="119"/>
                  </a:lnTo>
                  <a:lnTo>
                    <a:pt x="244" y="108"/>
                  </a:lnTo>
                  <a:lnTo>
                    <a:pt x="342" y="139"/>
                  </a:lnTo>
                  <a:lnTo>
                    <a:pt x="364" y="131"/>
                  </a:lnTo>
                  <a:lnTo>
                    <a:pt x="304" y="16"/>
                  </a:lnTo>
                  <a:lnTo>
                    <a:pt x="311" y="0"/>
                  </a:lnTo>
                  <a:lnTo>
                    <a:pt x="334" y="4"/>
                  </a:lnTo>
                  <a:lnTo>
                    <a:pt x="389" y="105"/>
                  </a:lnTo>
                  <a:lnTo>
                    <a:pt x="405" y="108"/>
                  </a:lnTo>
                  <a:lnTo>
                    <a:pt x="435" y="4"/>
                  </a:lnTo>
                  <a:lnTo>
                    <a:pt x="454" y="0"/>
                  </a:lnTo>
                  <a:lnTo>
                    <a:pt x="462" y="19"/>
                  </a:lnTo>
                  <a:lnTo>
                    <a:pt x="438" y="131"/>
                  </a:lnTo>
                  <a:lnTo>
                    <a:pt x="446" y="147"/>
                  </a:lnTo>
                  <a:lnTo>
                    <a:pt x="536" y="131"/>
                  </a:lnTo>
                  <a:lnTo>
                    <a:pt x="552" y="139"/>
                  </a:lnTo>
                  <a:lnTo>
                    <a:pt x="548" y="158"/>
                  </a:lnTo>
                  <a:lnTo>
                    <a:pt x="427" y="189"/>
                  </a:lnTo>
                  <a:lnTo>
                    <a:pt x="416" y="205"/>
                  </a:lnTo>
                  <a:lnTo>
                    <a:pt x="405" y="274"/>
                  </a:lnTo>
                  <a:lnTo>
                    <a:pt x="405" y="374"/>
                  </a:lnTo>
                  <a:lnTo>
                    <a:pt x="408" y="521"/>
                  </a:lnTo>
                  <a:lnTo>
                    <a:pt x="405" y="656"/>
                  </a:lnTo>
                  <a:lnTo>
                    <a:pt x="397" y="717"/>
                  </a:lnTo>
                  <a:lnTo>
                    <a:pt x="337" y="814"/>
                  </a:lnTo>
                  <a:lnTo>
                    <a:pt x="270" y="915"/>
                  </a:lnTo>
                  <a:lnTo>
                    <a:pt x="198" y="1023"/>
                  </a:lnTo>
                  <a:lnTo>
                    <a:pt x="138" y="1126"/>
                  </a:lnTo>
                  <a:lnTo>
                    <a:pt x="97" y="1184"/>
                  </a:lnTo>
                  <a:lnTo>
                    <a:pt x="36" y="1200"/>
                  </a:lnTo>
                  <a:lnTo>
                    <a:pt x="11" y="1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44" name="Freeform 28"/>
            <p:cNvSpPr>
              <a:spLocks/>
            </p:cNvSpPr>
            <p:nvPr/>
          </p:nvSpPr>
          <p:spPr bwMode="auto">
            <a:xfrm>
              <a:off x="3597" y="2871"/>
              <a:ext cx="287" cy="492"/>
            </a:xfrm>
            <a:custGeom>
              <a:avLst/>
              <a:gdLst>
                <a:gd name="T0" fmla="*/ 417 w 575"/>
                <a:gd name="T1" fmla="*/ 95 h 982"/>
                <a:gd name="T2" fmla="*/ 477 w 575"/>
                <a:gd name="T3" fmla="*/ 25 h 982"/>
                <a:gd name="T4" fmla="*/ 515 w 575"/>
                <a:gd name="T5" fmla="*/ 0 h 982"/>
                <a:gd name="T6" fmla="*/ 545 w 575"/>
                <a:gd name="T7" fmla="*/ 4 h 982"/>
                <a:gd name="T8" fmla="*/ 575 w 575"/>
                <a:gd name="T9" fmla="*/ 25 h 982"/>
                <a:gd name="T10" fmla="*/ 575 w 575"/>
                <a:gd name="T11" fmla="*/ 69 h 982"/>
                <a:gd name="T12" fmla="*/ 567 w 575"/>
                <a:gd name="T13" fmla="*/ 130 h 982"/>
                <a:gd name="T14" fmla="*/ 545 w 575"/>
                <a:gd name="T15" fmla="*/ 173 h 982"/>
                <a:gd name="T16" fmla="*/ 518 w 575"/>
                <a:gd name="T17" fmla="*/ 191 h 982"/>
                <a:gd name="T18" fmla="*/ 461 w 575"/>
                <a:gd name="T19" fmla="*/ 218 h 982"/>
                <a:gd name="T20" fmla="*/ 390 w 575"/>
                <a:gd name="T21" fmla="*/ 279 h 982"/>
                <a:gd name="T22" fmla="*/ 315 w 575"/>
                <a:gd name="T23" fmla="*/ 375 h 982"/>
                <a:gd name="T24" fmla="*/ 285 w 575"/>
                <a:gd name="T25" fmla="*/ 453 h 982"/>
                <a:gd name="T26" fmla="*/ 244 w 575"/>
                <a:gd name="T27" fmla="*/ 545 h 982"/>
                <a:gd name="T28" fmla="*/ 222 w 575"/>
                <a:gd name="T29" fmla="*/ 614 h 982"/>
                <a:gd name="T30" fmla="*/ 192 w 575"/>
                <a:gd name="T31" fmla="*/ 702 h 982"/>
                <a:gd name="T32" fmla="*/ 179 w 575"/>
                <a:gd name="T33" fmla="*/ 768 h 982"/>
                <a:gd name="T34" fmla="*/ 192 w 575"/>
                <a:gd name="T35" fmla="*/ 833 h 982"/>
                <a:gd name="T36" fmla="*/ 217 w 575"/>
                <a:gd name="T37" fmla="*/ 885 h 982"/>
                <a:gd name="T38" fmla="*/ 228 w 575"/>
                <a:gd name="T39" fmla="*/ 903 h 982"/>
                <a:gd name="T40" fmla="*/ 222 w 575"/>
                <a:gd name="T41" fmla="*/ 921 h 982"/>
                <a:gd name="T42" fmla="*/ 209 w 575"/>
                <a:gd name="T43" fmla="*/ 925 h 982"/>
                <a:gd name="T44" fmla="*/ 165 w 575"/>
                <a:gd name="T45" fmla="*/ 837 h 982"/>
                <a:gd name="T46" fmla="*/ 154 w 575"/>
                <a:gd name="T47" fmla="*/ 846 h 982"/>
                <a:gd name="T48" fmla="*/ 165 w 575"/>
                <a:gd name="T49" fmla="*/ 955 h 982"/>
                <a:gd name="T50" fmla="*/ 149 w 575"/>
                <a:gd name="T51" fmla="*/ 964 h 982"/>
                <a:gd name="T52" fmla="*/ 138 w 575"/>
                <a:gd name="T53" fmla="*/ 951 h 982"/>
                <a:gd name="T54" fmla="*/ 131 w 575"/>
                <a:gd name="T55" fmla="*/ 846 h 982"/>
                <a:gd name="T56" fmla="*/ 116 w 575"/>
                <a:gd name="T57" fmla="*/ 846 h 982"/>
                <a:gd name="T58" fmla="*/ 116 w 575"/>
                <a:gd name="T59" fmla="*/ 951 h 982"/>
                <a:gd name="T60" fmla="*/ 105 w 575"/>
                <a:gd name="T61" fmla="*/ 982 h 982"/>
                <a:gd name="T62" fmla="*/ 86 w 575"/>
                <a:gd name="T63" fmla="*/ 964 h 982"/>
                <a:gd name="T64" fmla="*/ 101 w 575"/>
                <a:gd name="T65" fmla="*/ 803 h 982"/>
                <a:gd name="T66" fmla="*/ 94 w 575"/>
                <a:gd name="T67" fmla="*/ 789 h 982"/>
                <a:gd name="T68" fmla="*/ 52 w 575"/>
                <a:gd name="T69" fmla="*/ 798 h 982"/>
                <a:gd name="T70" fmla="*/ 7 w 575"/>
                <a:gd name="T71" fmla="*/ 789 h 982"/>
                <a:gd name="T72" fmla="*/ 0 w 575"/>
                <a:gd name="T73" fmla="*/ 764 h 982"/>
                <a:gd name="T74" fmla="*/ 34 w 575"/>
                <a:gd name="T75" fmla="*/ 768 h 982"/>
                <a:gd name="T76" fmla="*/ 78 w 575"/>
                <a:gd name="T77" fmla="*/ 764 h 982"/>
                <a:gd name="T78" fmla="*/ 124 w 575"/>
                <a:gd name="T79" fmla="*/ 728 h 982"/>
                <a:gd name="T80" fmla="*/ 192 w 575"/>
                <a:gd name="T81" fmla="*/ 571 h 982"/>
                <a:gd name="T82" fmla="*/ 233 w 575"/>
                <a:gd name="T83" fmla="*/ 444 h 982"/>
                <a:gd name="T84" fmla="*/ 270 w 575"/>
                <a:gd name="T85" fmla="*/ 353 h 982"/>
                <a:gd name="T86" fmla="*/ 315 w 575"/>
                <a:gd name="T87" fmla="*/ 270 h 982"/>
                <a:gd name="T88" fmla="*/ 364 w 575"/>
                <a:gd name="T89" fmla="*/ 182 h 982"/>
                <a:gd name="T90" fmla="*/ 394 w 575"/>
                <a:gd name="T91" fmla="*/ 125 h 982"/>
                <a:gd name="T92" fmla="*/ 417 w 575"/>
                <a:gd name="T93" fmla="*/ 95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75" h="982">
                  <a:moveTo>
                    <a:pt x="417" y="95"/>
                  </a:moveTo>
                  <a:lnTo>
                    <a:pt x="477" y="25"/>
                  </a:lnTo>
                  <a:lnTo>
                    <a:pt x="515" y="0"/>
                  </a:lnTo>
                  <a:lnTo>
                    <a:pt x="545" y="4"/>
                  </a:lnTo>
                  <a:lnTo>
                    <a:pt x="575" y="25"/>
                  </a:lnTo>
                  <a:lnTo>
                    <a:pt x="575" y="69"/>
                  </a:lnTo>
                  <a:lnTo>
                    <a:pt x="567" y="130"/>
                  </a:lnTo>
                  <a:lnTo>
                    <a:pt x="545" y="173"/>
                  </a:lnTo>
                  <a:lnTo>
                    <a:pt x="518" y="191"/>
                  </a:lnTo>
                  <a:lnTo>
                    <a:pt x="461" y="218"/>
                  </a:lnTo>
                  <a:lnTo>
                    <a:pt x="390" y="279"/>
                  </a:lnTo>
                  <a:lnTo>
                    <a:pt x="315" y="375"/>
                  </a:lnTo>
                  <a:lnTo>
                    <a:pt x="285" y="453"/>
                  </a:lnTo>
                  <a:lnTo>
                    <a:pt x="244" y="545"/>
                  </a:lnTo>
                  <a:lnTo>
                    <a:pt x="222" y="614"/>
                  </a:lnTo>
                  <a:lnTo>
                    <a:pt x="192" y="702"/>
                  </a:lnTo>
                  <a:lnTo>
                    <a:pt x="179" y="768"/>
                  </a:lnTo>
                  <a:lnTo>
                    <a:pt x="192" y="833"/>
                  </a:lnTo>
                  <a:lnTo>
                    <a:pt x="217" y="885"/>
                  </a:lnTo>
                  <a:lnTo>
                    <a:pt x="228" y="903"/>
                  </a:lnTo>
                  <a:lnTo>
                    <a:pt x="222" y="921"/>
                  </a:lnTo>
                  <a:lnTo>
                    <a:pt x="209" y="925"/>
                  </a:lnTo>
                  <a:lnTo>
                    <a:pt x="165" y="837"/>
                  </a:lnTo>
                  <a:lnTo>
                    <a:pt x="154" y="846"/>
                  </a:lnTo>
                  <a:lnTo>
                    <a:pt x="165" y="955"/>
                  </a:lnTo>
                  <a:lnTo>
                    <a:pt x="149" y="964"/>
                  </a:lnTo>
                  <a:lnTo>
                    <a:pt x="138" y="951"/>
                  </a:lnTo>
                  <a:lnTo>
                    <a:pt x="131" y="846"/>
                  </a:lnTo>
                  <a:lnTo>
                    <a:pt x="116" y="846"/>
                  </a:lnTo>
                  <a:lnTo>
                    <a:pt x="116" y="951"/>
                  </a:lnTo>
                  <a:lnTo>
                    <a:pt x="105" y="982"/>
                  </a:lnTo>
                  <a:lnTo>
                    <a:pt x="86" y="964"/>
                  </a:lnTo>
                  <a:lnTo>
                    <a:pt x="101" y="803"/>
                  </a:lnTo>
                  <a:lnTo>
                    <a:pt x="94" y="789"/>
                  </a:lnTo>
                  <a:lnTo>
                    <a:pt x="52" y="798"/>
                  </a:lnTo>
                  <a:lnTo>
                    <a:pt x="7" y="789"/>
                  </a:lnTo>
                  <a:lnTo>
                    <a:pt x="0" y="764"/>
                  </a:lnTo>
                  <a:lnTo>
                    <a:pt x="34" y="768"/>
                  </a:lnTo>
                  <a:lnTo>
                    <a:pt x="78" y="764"/>
                  </a:lnTo>
                  <a:lnTo>
                    <a:pt x="124" y="728"/>
                  </a:lnTo>
                  <a:lnTo>
                    <a:pt x="192" y="571"/>
                  </a:lnTo>
                  <a:lnTo>
                    <a:pt x="233" y="444"/>
                  </a:lnTo>
                  <a:lnTo>
                    <a:pt x="270" y="353"/>
                  </a:lnTo>
                  <a:lnTo>
                    <a:pt x="315" y="270"/>
                  </a:lnTo>
                  <a:lnTo>
                    <a:pt x="364" y="182"/>
                  </a:lnTo>
                  <a:lnTo>
                    <a:pt x="394" y="125"/>
                  </a:lnTo>
                  <a:lnTo>
                    <a:pt x="417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118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915547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339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716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</a:t>
            </a:r>
            <a:endParaRPr lang="en-US" sz="3600" b="1" u="sng" dirty="0"/>
          </a:p>
        </p:txBody>
      </p:sp>
      <p:sp>
        <p:nvSpPr>
          <p:cNvPr id="4433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828800"/>
            <a:ext cx="8170863" cy="3675062"/>
          </a:xfrm>
        </p:spPr>
        <p:txBody>
          <a:bodyPr/>
          <a:lstStyle/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Protect from injury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lower to floor if appropriate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move objects away that might cause injury</a:t>
            </a:r>
          </a:p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restrain or put any object into mouth 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119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778097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1325" y="1626393"/>
            <a:ext cx="8077200" cy="4525963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54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observations to supervisor that lead you to believe a resident is prone to falling</a:t>
            </a:r>
          </a:p>
          <a:p>
            <a:pPr marL="0" indent="0">
              <a:lnSpc>
                <a:spcPct val="90000"/>
              </a:lnSpc>
              <a:buNone/>
            </a:pP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163647" y="878828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grpSp>
        <p:nvGrpSpPr>
          <p:cNvPr id="7" name="Group 38"/>
          <p:cNvGrpSpPr>
            <a:grpSpLocks/>
          </p:cNvGrpSpPr>
          <p:nvPr/>
        </p:nvGrpSpPr>
        <p:grpSpPr bwMode="auto">
          <a:xfrm flipH="1">
            <a:off x="6553200" y="4724400"/>
            <a:ext cx="1687513" cy="1575587"/>
            <a:chOff x="3337" y="1536"/>
            <a:chExt cx="2254" cy="2053"/>
          </a:xfrm>
        </p:grpSpPr>
        <p:grpSp>
          <p:nvGrpSpPr>
            <p:cNvPr id="8" name="Group 4"/>
            <p:cNvGrpSpPr>
              <a:grpSpLocks/>
            </p:cNvGrpSpPr>
            <p:nvPr/>
          </p:nvGrpSpPr>
          <p:grpSpPr bwMode="auto">
            <a:xfrm>
              <a:off x="3337" y="1536"/>
              <a:ext cx="2254" cy="1942"/>
              <a:chOff x="3992" y="2544"/>
              <a:chExt cx="1480" cy="1140"/>
            </a:xfrm>
          </p:grpSpPr>
          <p:sp>
            <p:nvSpPr>
              <p:cNvPr id="12" name="Freeform 5"/>
              <p:cNvSpPr>
                <a:spLocks/>
              </p:cNvSpPr>
              <p:nvPr/>
            </p:nvSpPr>
            <p:spPr bwMode="auto">
              <a:xfrm>
                <a:off x="3992" y="2627"/>
                <a:ext cx="1387" cy="771"/>
              </a:xfrm>
              <a:custGeom>
                <a:avLst/>
                <a:gdLst>
                  <a:gd name="T0" fmla="*/ 32 w 2775"/>
                  <a:gd name="T1" fmla="*/ 490 h 1543"/>
                  <a:gd name="T2" fmla="*/ 7 w 2775"/>
                  <a:gd name="T3" fmla="*/ 678 h 1543"/>
                  <a:gd name="T4" fmla="*/ 52 w 2775"/>
                  <a:gd name="T5" fmla="*/ 769 h 1543"/>
                  <a:gd name="T6" fmla="*/ 127 w 2775"/>
                  <a:gd name="T7" fmla="*/ 825 h 1543"/>
                  <a:gd name="T8" fmla="*/ 217 w 2775"/>
                  <a:gd name="T9" fmla="*/ 832 h 1543"/>
                  <a:gd name="T10" fmla="*/ 372 w 2775"/>
                  <a:gd name="T11" fmla="*/ 779 h 1543"/>
                  <a:gd name="T12" fmla="*/ 527 w 2775"/>
                  <a:gd name="T13" fmla="*/ 724 h 1543"/>
                  <a:gd name="T14" fmla="*/ 681 w 2775"/>
                  <a:gd name="T15" fmla="*/ 671 h 1543"/>
                  <a:gd name="T16" fmla="*/ 647 w 2775"/>
                  <a:gd name="T17" fmla="*/ 735 h 1543"/>
                  <a:gd name="T18" fmla="*/ 556 w 2775"/>
                  <a:gd name="T19" fmla="*/ 860 h 1543"/>
                  <a:gd name="T20" fmla="*/ 551 w 2775"/>
                  <a:gd name="T21" fmla="*/ 1088 h 1543"/>
                  <a:gd name="T22" fmla="*/ 612 w 2775"/>
                  <a:gd name="T23" fmla="*/ 1165 h 1543"/>
                  <a:gd name="T24" fmla="*/ 695 w 2775"/>
                  <a:gd name="T25" fmla="*/ 1200 h 1543"/>
                  <a:gd name="T26" fmla="*/ 783 w 2775"/>
                  <a:gd name="T27" fmla="*/ 1182 h 1543"/>
                  <a:gd name="T28" fmla="*/ 1001 w 2775"/>
                  <a:gd name="T29" fmla="*/ 1048 h 1543"/>
                  <a:gd name="T30" fmla="*/ 1212 w 2775"/>
                  <a:gd name="T31" fmla="*/ 926 h 1543"/>
                  <a:gd name="T32" fmla="*/ 1432 w 2775"/>
                  <a:gd name="T33" fmla="*/ 825 h 1543"/>
                  <a:gd name="T34" fmla="*/ 1465 w 2775"/>
                  <a:gd name="T35" fmla="*/ 933 h 1543"/>
                  <a:gd name="T36" fmla="*/ 1393 w 2775"/>
                  <a:gd name="T37" fmla="*/ 1178 h 1543"/>
                  <a:gd name="T38" fmla="*/ 1417 w 2775"/>
                  <a:gd name="T39" fmla="*/ 1384 h 1543"/>
                  <a:gd name="T40" fmla="*/ 1509 w 2775"/>
                  <a:gd name="T41" fmla="*/ 1482 h 1543"/>
                  <a:gd name="T42" fmla="*/ 1601 w 2775"/>
                  <a:gd name="T43" fmla="*/ 1492 h 1543"/>
                  <a:gd name="T44" fmla="*/ 1775 w 2775"/>
                  <a:gd name="T45" fmla="*/ 1429 h 1543"/>
                  <a:gd name="T46" fmla="*/ 2031 w 2775"/>
                  <a:gd name="T47" fmla="*/ 1352 h 1543"/>
                  <a:gd name="T48" fmla="*/ 2232 w 2775"/>
                  <a:gd name="T49" fmla="*/ 1320 h 1543"/>
                  <a:gd name="T50" fmla="*/ 2339 w 2775"/>
                  <a:gd name="T51" fmla="*/ 1370 h 1543"/>
                  <a:gd name="T52" fmla="*/ 2428 w 2775"/>
                  <a:gd name="T53" fmla="*/ 1445 h 1543"/>
                  <a:gd name="T54" fmla="*/ 2464 w 2775"/>
                  <a:gd name="T55" fmla="*/ 1482 h 1543"/>
                  <a:gd name="T56" fmla="*/ 2543 w 2775"/>
                  <a:gd name="T57" fmla="*/ 1535 h 1543"/>
                  <a:gd name="T58" fmla="*/ 2629 w 2775"/>
                  <a:gd name="T59" fmla="*/ 1537 h 1543"/>
                  <a:gd name="T60" fmla="*/ 2709 w 2775"/>
                  <a:gd name="T61" fmla="*/ 1490 h 1543"/>
                  <a:gd name="T62" fmla="*/ 2775 w 2775"/>
                  <a:gd name="T63" fmla="*/ 1319 h 1543"/>
                  <a:gd name="T64" fmla="*/ 2696 w 2775"/>
                  <a:gd name="T65" fmla="*/ 1142 h 1543"/>
                  <a:gd name="T66" fmla="*/ 2585 w 2775"/>
                  <a:gd name="T67" fmla="*/ 1040 h 1543"/>
                  <a:gd name="T68" fmla="*/ 2468 w 2775"/>
                  <a:gd name="T69" fmla="*/ 953 h 1543"/>
                  <a:gd name="T70" fmla="*/ 2335 w 2775"/>
                  <a:gd name="T71" fmla="*/ 897 h 1543"/>
                  <a:gd name="T72" fmla="*/ 2183 w 2775"/>
                  <a:gd name="T73" fmla="*/ 881 h 1543"/>
                  <a:gd name="T74" fmla="*/ 2035 w 2775"/>
                  <a:gd name="T75" fmla="*/ 902 h 1543"/>
                  <a:gd name="T76" fmla="*/ 1891 w 2775"/>
                  <a:gd name="T77" fmla="*/ 947 h 1543"/>
                  <a:gd name="T78" fmla="*/ 1929 w 2775"/>
                  <a:gd name="T79" fmla="*/ 784 h 1543"/>
                  <a:gd name="T80" fmla="*/ 1984 w 2775"/>
                  <a:gd name="T81" fmla="*/ 460 h 1543"/>
                  <a:gd name="T82" fmla="*/ 1940 w 2775"/>
                  <a:gd name="T83" fmla="*/ 306 h 1543"/>
                  <a:gd name="T84" fmla="*/ 1589 w 2775"/>
                  <a:gd name="T85" fmla="*/ 285 h 1543"/>
                  <a:gd name="T86" fmla="*/ 1521 w 2775"/>
                  <a:gd name="T87" fmla="*/ 196 h 1543"/>
                  <a:gd name="T88" fmla="*/ 1399 w 2775"/>
                  <a:gd name="T89" fmla="*/ 69 h 1543"/>
                  <a:gd name="T90" fmla="*/ 1292 w 2775"/>
                  <a:gd name="T91" fmla="*/ 0 h 1543"/>
                  <a:gd name="T92" fmla="*/ 1205 w 2775"/>
                  <a:gd name="T93" fmla="*/ 14 h 1543"/>
                  <a:gd name="T94" fmla="*/ 1052 w 2775"/>
                  <a:gd name="T95" fmla="*/ 63 h 1543"/>
                  <a:gd name="T96" fmla="*/ 855 w 2775"/>
                  <a:gd name="T97" fmla="*/ 133 h 1543"/>
                  <a:gd name="T98" fmla="*/ 635 w 2775"/>
                  <a:gd name="T99" fmla="*/ 216 h 1543"/>
                  <a:gd name="T100" fmla="*/ 415 w 2775"/>
                  <a:gd name="T101" fmla="*/ 301 h 1543"/>
                  <a:gd name="T102" fmla="*/ 217 w 2775"/>
                  <a:gd name="T103" fmla="*/ 375 h 1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775" h="1543">
                    <a:moveTo>
                      <a:pt x="149" y="399"/>
                    </a:moveTo>
                    <a:lnTo>
                      <a:pt x="113" y="412"/>
                    </a:lnTo>
                    <a:lnTo>
                      <a:pt x="81" y="431"/>
                    </a:lnTo>
                    <a:lnTo>
                      <a:pt x="55" y="458"/>
                    </a:lnTo>
                    <a:lnTo>
                      <a:pt x="32" y="490"/>
                    </a:lnTo>
                    <a:lnTo>
                      <a:pt x="15" y="529"/>
                    </a:lnTo>
                    <a:lnTo>
                      <a:pt x="4" y="569"/>
                    </a:lnTo>
                    <a:lnTo>
                      <a:pt x="0" y="610"/>
                    </a:lnTo>
                    <a:lnTo>
                      <a:pt x="3" y="655"/>
                    </a:lnTo>
                    <a:lnTo>
                      <a:pt x="7" y="678"/>
                    </a:lnTo>
                    <a:lnTo>
                      <a:pt x="13" y="699"/>
                    </a:lnTo>
                    <a:lnTo>
                      <a:pt x="21" y="718"/>
                    </a:lnTo>
                    <a:lnTo>
                      <a:pt x="31" y="737"/>
                    </a:lnTo>
                    <a:lnTo>
                      <a:pt x="40" y="755"/>
                    </a:lnTo>
                    <a:lnTo>
                      <a:pt x="52" y="769"/>
                    </a:lnTo>
                    <a:lnTo>
                      <a:pt x="65" y="784"/>
                    </a:lnTo>
                    <a:lnTo>
                      <a:pt x="80" y="796"/>
                    </a:lnTo>
                    <a:lnTo>
                      <a:pt x="95" y="808"/>
                    </a:lnTo>
                    <a:lnTo>
                      <a:pt x="111" y="817"/>
                    </a:lnTo>
                    <a:lnTo>
                      <a:pt x="127" y="825"/>
                    </a:lnTo>
                    <a:lnTo>
                      <a:pt x="144" y="830"/>
                    </a:lnTo>
                    <a:lnTo>
                      <a:pt x="161" y="833"/>
                    </a:lnTo>
                    <a:lnTo>
                      <a:pt x="180" y="835"/>
                    </a:lnTo>
                    <a:lnTo>
                      <a:pt x="199" y="835"/>
                    </a:lnTo>
                    <a:lnTo>
                      <a:pt x="217" y="832"/>
                    </a:lnTo>
                    <a:lnTo>
                      <a:pt x="248" y="820"/>
                    </a:lnTo>
                    <a:lnTo>
                      <a:pt x="279" y="811"/>
                    </a:lnTo>
                    <a:lnTo>
                      <a:pt x="311" y="800"/>
                    </a:lnTo>
                    <a:lnTo>
                      <a:pt x="341" y="790"/>
                    </a:lnTo>
                    <a:lnTo>
                      <a:pt x="372" y="779"/>
                    </a:lnTo>
                    <a:lnTo>
                      <a:pt x="403" y="768"/>
                    </a:lnTo>
                    <a:lnTo>
                      <a:pt x="435" y="758"/>
                    </a:lnTo>
                    <a:lnTo>
                      <a:pt x="465" y="747"/>
                    </a:lnTo>
                    <a:lnTo>
                      <a:pt x="496" y="735"/>
                    </a:lnTo>
                    <a:lnTo>
                      <a:pt x="527" y="724"/>
                    </a:lnTo>
                    <a:lnTo>
                      <a:pt x="557" y="715"/>
                    </a:lnTo>
                    <a:lnTo>
                      <a:pt x="589" y="703"/>
                    </a:lnTo>
                    <a:lnTo>
                      <a:pt x="620" y="692"/>
                    </a:lnTo>
                    <a:lnTo>
                      <a:pt x="651" y="681"/>
                    </a:lnTo>
                    <a:lnTo>
                      <a:pt x="681" y="671"/>
                    </a:lnTo>
                    <a:lnTo>
                      <a:pt x="712" y="660"/>
                    </a:lnTo>
                    <a:lnTo>
                      <a:pt x="696" y="679"/>
                    </a:lnTo>
                    <a:lnTo>
                      <a:pt x="679" y="697"/>
                    </a:lnTo>
                    <a:lnTo>
                      <a:pt x="663" y="716"/>
                    </a:lnTo>
                    <a:lnTo>
                      <a:pt x="647" y="735"/>
                    </a:lnTo>
                    <a:lnTo>
                      <a:pt x="631" y="755"/>
                    </a:lnTo>
                    <a:lnTo>
                      <a:pt x="615" y="774"/>
                    </a:lnTo>
                    <a:lnTo>
                      <a:pt x="599" y="795"/>
                    </a:lnTo>
                    <a:lnTo>
                      <a:pt x="583" y="814"/>
                    </a:lnTo>
                    <a:lnTo>
                      <a:pt x="556" y="860"/>
                    </a:lnTo>
                    <a:lnTo>
                      <a:pt x="536" y="910"/>
                    </a:lnTo>
                    <a:lnTo>
                      <a:pt x="528" y="963"/>
                    </a:lnTo>
                    <a:lnTo>
                      <a:pt x="529" y="1016"/>
                    </a:lnTo>
                    <a:lnTo>
                      <a:pt x="543" y="1067"/>
                    </a:lnTo>
                    <a:lnTo>
                      <a:pt x="551" y="1088"/>
                    </a:lnTo>
                    <a:lnTo>
                      <a:pt x="561" y="1106"/>
                    </a:lnTo>
                    <a:lnTo>
                      <a:pt x="572" y="1123"/>
                    </a:lnTo>
                    <a:lnTo>
                      <a:pt x="584" y="1139"/>
                    </a:lnTo>
                    <a:lnTo>
                      <a:pt x="597" y="1154"/>
                    </a:lnTo>
                    <a:lnTo>
                      <a:pt x="612" y="1165"/>
                    </a:lnTo>
                    <a:lnTo>
                      <a:pt x="627" y="1176"/>
                    </a:lnTo>
                    <a:lnTo>
                      <a:pt x="643" y="1184"/>
                    </a:lnTo>
                    <a:lnTo>
                      <a:pt x="660" y="1192"/>
                    </a:lnTo>
                    <a:lnTo>
                      <a:pt x="677" y="1197"/>
                    </a:lnTo>
                    <a:lnTo>
                      <a:pt x="695" y="1200"/>
                    </a:lnTo>
                    <a:lnTo>
                      <a:pt x="712" y="1200"/>
                    </a:lnTo>
                    <a:lnTo>
                      <a:pt x="729" y="1199"/>
                    </a:lnTo>
                    <a:lnTo>
                      <a:pt x="748" y="1195"/>
                    </a:lnTo>
                    <a:lnTo>
                      <a:pt x="765" y="1190"/>
                    </a:lnTo>
                    <a:lnTo>
                      <a:pt x="783" y="1182"/>
                    </a:lnTo>
                    <a:lnTo>
                      <a:pt x="836" y="1154"/>
                    </a:lnTo>
                    <a:lnTo>
                      <a:pt x="877" y="1126"/>
                    </a:lnTo>
                    <a:lnTo>
                      <a:pt x="917" y="1101"/>
                    </a:lnTo>
                    <a:lnTo>
                      <a:pt x="959" y="1074"/>
                    </a:lnTo>
                    <a:lnTo>
                      <a:pt x="1001" y="1048"/>
                    </a:lnTo>
                    <a:lnTo>
                      <a:pt x="1043" y="1022"/>
                    </a:lnTo>
                    <a:lnTo>
                      <a:pt x="1085" y="997"/>
                    </a:lnTo>
                    <a:lnTo>
                      <a:pt x="1127" y="973"/>
                    </a:lnTo>
                    <a:lnTo>
                      <a:pt x="1169" y="949"/>
                    </a:lnTo>
                    <a:lnTo>
                      <a:pt x="1212" y="926"/>
                    </a:lnTo>
                    <a:lnTo>
                      <a:pt x="1256" y="904"/>
                    </a:lnTo>
                    <a:lnTo>
                      <a:pt x="1299" y="883"/>
                    </a:lnTo>
                    <a:lnTo>
                      <a:pt x="1343" y="862"/>
                    </a:lnTo>
                    <a:lnTo>
                      <a:pt x="1387" y="843"/>
                    </a:lnTo>
                    <a:lnTo>
                      <a:pt x="1432" y="825"/>
                    </a:lnTo>
                    <a:lnTo>
                      <a:pt x="1476" y="808"/>
                    </a:lnTo>
                    <a:lnTo>
                      <a:pt x="1521" y="793"/>
                    </a:lnTo>
                    <a:lnTo>
                      <a:pt x="1503" y="840"/>
                    </a:lnTo>
                    <a:lnTo>
                      <a:pt x="1484" y="886"/>
                    </a:lnTo>
                    <a:lnTo>
                      <a:pt x="1465" y="933"/>
                    </a:lnTo>
                    <a:lnTo>
                      <a:pt x="1448" y="981"/>
                    </a:lnTo>
                    <a:lnTo>
                      <a:pt x="1432" y="1029"/>
                    </a:lnTo>
                    <a:lnTo>
                      <a:pt x="1417" y="1077"/>
                    </a:lnTo>
                    <a:lnTo>
                      <a:pt x="1405" y="1126"/>
                    </a:lnTo>
                    <a:lnTo>
                      <a:pt x="1393" y="1178"/>
                    </a:lnTo>
                    <a:lnTo>
                      <a:pt x="1387" y="1253"/>
                    </a:lnTo>
                    <a:lnTo>
                      <a:pt x="1391" y="1290"/>
                    </a:lnTo>
                    <a:lnTo>
                      <a:pt x="1401" y="1333"/>
                    </a:lnTo>
                    <a:lnTo>
                      <a:pt x="1412" y="1370"/>
                    </a:lnTo>
                    <a:lnTo>
                      <a:pt x="1417" y="1384"/>
                    </a:lnTo>
                    <a:lnTo>
                      <a:pt x="1431" y="1410"/>
                    </a:lnTo>
                    <a:lnTo>
                      <a:pt x="1448" y="1432"/>
                    </a:lnTo>
                    <a:lnTo>
                      <a:pt x="1467" y="1453"/>
                    </a:lnTo>
                    <a:lnTo>
                      <a:pt x="1487" y="1469"/>
                    </a:lnTo>
                    <a:lnTo>
                      <a:pt x="1509" y="1482"/>
                    </a:lnTo>
                    <a:lnTo>
                      <a:pt x="1533" y="1492"/>
                    </a:lnTo>
                    <a:lnTo>
                      <a:pt x="1557" y="1497"/>
                    </a:lnTo>
                    <a:lnTo>
                      <a:pt x="1583" y="1498"/>
                    </a:lnTo>
                    <a:lnTo>
                      <a:pt x="1588" y="1497"/>
                    </a:lnTo>
                    <a:lnTo>
                      <a:pt x="1601" y="1492"/>
                    </a:lnTo>
                    <a:lnTo>
                      <a:pt x="1624" y="1482"/>
                    </a:lnTo>
                    <a:lnTo>
                      <a:pt x="1653" y="1472"/>
                    </a:lnTo>
                    <a:lnTo>
                      <a:pt x="1689" y="1460"/>
                    </a:lnTo>
                    <a:lnTo>
                      <a:pt x="1731" y="1445"/>
                    </a:lnTo>
                    <a:lnTo>
                      <a:pt x="1775" y="1429"/>
                    </a:lnTo>
                    <a:lnTo>
                      <a:pt x="1824" y="1413"/>
                    </a:lnTo>
                    <a:lnTo>
                      <a:pt x="1875" y="1397"/>
                    </a:lnTo>
                    <a:lnTo>
                      <a:pt x="1927" y="1381"/>
                    </a:lnTo>
                    <a:lnTo>
                      <a:pt x="1979" y="1367"/>
                    </a:lnTo>
                    <a:lnTo>
                      <a:pt x="2031" y="1352"/>
                    </a:lnTo>
                    <a:lnTo>
                      <a:pt x="2080" y="1341"/>
                    </a:lnTo>
                    <a:lnTo>
                      <a:pt x="2128" y="1331"/>
                    </a:lnTo>
                    <a:lnTo>
                      <a:pt x="2172" y="1323"/>
                    </a:lnTo>
                    <a:lnTo>
                      <a:pt x="2211" y="1320"/>
                    </a:lnTo>
                    <a:lnTo>
                      <a:pt x="2232" y="1320"/>
                    </a:lnTo>
                    <a:lnTo>
                      <a:pt x="2253" y="1325"/>
                    </a:lnTo>
                    <a:lnTo>
                      <a:pt x="2275" y="1333"/>
                    </a:lnTo>
                    <a:lnTo>
                      <a:pt x="2296" y="1343"/>
                    </a:lnTo>
                    <a:lnTo>
                      <a:pt x="2317" y="1356"/>
                    </a:lnTo>
                    <a:lnTo>
                      <a:pt x="2339" y="1370"/>
                    </a:lnTo>
                    <a:lnTo>
                      <a:pt x="2360" y="1384"/>
                    </a:lnTo>
                    <a:lnTo>
                      <a:pt x="2379" y="1400"/>
                    </a:lnTo>
                    <a:lnTo>
                      <a:pt x="2397" y="1415"/>
                    </a:lnTo>
                    <a:lnTo>
                      <a:pt x="2413" y="1431"/>
                    </a:lnTo>
                    <a:lnTo>
                      <a:pt x="2428" y="1445"/>
                    </a:lnTo>
                    <a:lnTo>
                      <a:pt x="2441" y="1456"/>
                    </a:lnTo>
                    <a:lnTo>
                      <a:pt x="2451" y="1468"/>
                    </a:lnTo>
                    <a:lnTo>
                      <a:pt x="2459" y="1476"/>
                    </a:lnTo>
                    <a:lnTo>
                      <a:pt x="2463" y="1481"/>
                    </a:lnTo>
                    <a:lnTo>
                      <a:pt x="2464" y="1482"/>
                    </a:lnTo>
                    <a:lnTo>
                      <a:pt x="2479" y="1497"/>
                    </a:lnTo>
                    <a:lnTo>
                      <a:pt x="2493" y="1509"/>
                    </a:lnTo>
                    <a:lnTo>
                      <a:pt x="2509" y="1521"/>
                    </a:lnTo>
                    <a:lnTo>
                      <a:pt x="2525" y="1529"/>
                    </a:lnTo>
                    <a:lnTo>
                      <a:pt x="2543" y="1535"/>
                    </a:lnTo>
                    <a:lnTo>
                      <a:pt x="2560" y="1540"/>
                    </a:lnTo>
                    <a:lnTo>
                      <a:pt x="2577" y="1541"/>
                    </a:lnTo>
                    <a:lnTo>
                      <a:pt x="2595" y="1543"/>
                    </a:lnTo>
                    <a:lnTo>
                      <a:pt x="2612" y="1541"/>
                    </a:lnTo>
                    <a:lnTo>
                      <a:pt x="2629" y="1537"/>
                    </a:lnTo>
                    <a:lnTo>
                      <a:pt x="2647" y="1532"/>
                    </a:lnTo>
                    <a:lnTo>
                      <a:pt x="2663" y="1524"/>
                    </a:lnTo>
                    <a:lnTo>
                      <a:pt x="2680" y="1514"/>
                    </a:lnTo>
                    <a:lnTo>
                      <a:pt x="2695" y="1503"/>
                    </a:lnTo>
                    <a:lnTo>
                      <a:pt x="2709" y="1490"/>
                    </a:lnTo>
                    <a:lnTo>
                      <a:pt x="2723" y="1474"/>
                    </a:lnTo>
                    <a:lnTo>
                      <a:pt x="2745" y="1439"/>
                    </a:lnTo>
                    <a:lnTo>
                      <a:pt x="2761" y="1400"/>
                    </a:lnTo>
                    <a:lnTo>
                      <a:pt x="2772" y="1360"/>
                    </a:lnTo>
                    <a:lnTo>
                      <a:pt x="2775" y="1319"/>
                    </a:lnTo>
                    <a:lnTo>
                      <a:pt x="2769" y="1275"/>
                    </a:lnTo>
                    <a:lnTo>
                      <a:pt x="2759" y="1235"/>
                    </a:lnTo>
                    <a:lnTo>
                      <a:pt x="2741" y="1197"/>
                    </a:lnTo>
                    <a:lnTo>
                      <a:pt x="2717" y="1163"/>
                    </a:lnTo>
                    <a:lnTo>
                      <a:pt x="2696" y="1142"/>
                    </a:lnTo>
                    <a:lnTo>
                      <a:pt x="2673" y="1122"/>
                    </a:lnTo>
                    <a:lnTo>
                      <a:pt x="2652" y="1101"/>
                    </a:lnTo>
                    <a:lnTo>
                      <a:pt x="2629" y="1080"/>
                    </a:lnTo>
                    <a:lnTo>
                      <a:pt x="2608" y="1061"/>
                    </a:lnTo>
                    <a:lnTo>
                      <a:pt x="2585" y="1040"/>
                    </a:lnTo>
                    <a:lnTo>
                      <a:pt x="2563" y="1022"/>
                    </a:lnTo>
                    <a:lnTo>
                      <a:pt x="2540" y="1003"/>
                    </a:lnTo>
                    <a:lnTo>
                      <a:pt x="2516" y="985"/>
                    </a:lnTo>
                    <a:lnTo>
                      <a:pt x="2492" y="969"/>
                    </a:lnTo>
                    <a:lnTo>
                      <a:pt x="2468" y="953"/>
                    </a:lnTo>
                    <a:lnTo>
                      <a:pt x="2443" y="939"/>
                    </a:lnTo>
                    <a:lnTo>
                      <a:pt x="2416" y="926"/>
                    </a:lnTo>
                    <a:lnTo>
                      <a:pt x="2389" y="915"/>
                    </a:lnTo>
                    <a:lnTo>
                      <a:pt x="2363" y="905"/>
                    </a:lnTo>
                    <a:lnTo>
                      <a:pt x="2335" y="897"/>
                    </a:lnTo>
                    <a:lnTo>
                      <a:pt x="2304" y="891"/>
                    </a:lnTo>
                    <a:lnTo>
                      <a:pt x="2273" y="884"/>
                    </a:lnTo>
                    <a:lnTo>
                      <a:pt x="2243" y="881"/>
                    </a:lnTo>
                    <a:lnTo>
                      <a:pt x="2212" y="880"/>
                    </a:lnTo>
                    <a:lnTo>
                      <a:pt x="2183" y="881"/>
                    </a:lnTo>
                    <a:lnTo>
                      <a:pt x="2153" y="883"/>
                    </a:lnTo>
                    <a:lnTo>
                      <a:pt x="2123" y="886"/>
                    </a:lnTo>
                    <a:lnTo>
                      <a:pt x="2093" y="889"/>
                    </a:lnTo>
                    <a:lnTo>
                      <a:pt x="2064" y="896"/>
                    </a:lnTo>
                    <a:lnTo>
                      <a:pt x="2035" y="902"/>
                    </a:lnTo>
                    <a:lnTo>
                      <a:pt x="2005" y="909"/>
                    </a:lnTo>
                    <a:lnTo>
                      <a:pt x="1977" y="918"/>
                    </a:lnTo>
                    <a:lnTo>
                      <a:pt x="1948" y="926"/>
                    </a:lnTo>
                    <a:lnTo>
                      <a:pt x="1919" y="936"/>
                    </a:lnTo>
                    <a:lnTo>
                      <a:pt x="1891" y="947"/>
                    </a:lnTo>
                    <a:lnTo>
                      <a:pt x="1861" y="957"/>
                    </a:lnTo>
                    <a:lnTo>
                      <a:pt x="1879" y="913"/>
                    </a:lnTo>
                    <a:lnTo>
                      <a:pt x="1896" y="870"/>
                    </a:lnTo>
                    <a:lnTo>
                      <a:pt x="1913" y="827"/>
                    </a:lnTo>
                    <a:lnTo>
                      <a:pt x="1929" y="784"/>
                    </a:lnTo>
                    <a:lnTo>
                      <a:pt x="1945" y="739"/>
                    </a:lnTo>
                    <a:lnTo>
                      <a:pt x="1961" y="695"/>
                    </a:lnTo>
                    <a:lnTo>
                      <a:pt x="1976" y="651"/>
                    </a:lnTo>
                    <a:lnTo>
                      <a:pt x="1989" y="606"/>
                    </a:lnTo>
                    <a:lnTo>
                      <a:pt x="1984" y="460"/>
                    </a:lnTo>
                    <a:lnTo>
                      <a:pt x="1977" y="428"/>
                    </a:lnTo>
                    <a:lnTo>
                      <a:pt x="1971" y="394"/>
                    </a:lnTo>
                    <a:lnTo>
                      <a:pt x="1963" y="362"/>
                    </a:lnTo>
                    <a:lnTo>
                      <a:pt x="1953" y="333"/>
                    </a:lnTo>
                    <a:lnTo>
                      <a:pt x="1940" y="306"/>
                    </a:lnTo>
                    <a:lnTo>
                      <a:pt x="1923" y="285"/>
                    </a:lnTo>
                    <a:lnTo>
                      <a:pt x="1901" y="271"/>
                    </a:lnTo>
                    <a:lnTo>
                      <a:pt x="1872" y="264"/>
                    </a:lnTo>
                    <a:lnTo>
                      <a:pt x="1591" y="290"/>
                    </a:lnTo>
                    <a:lnTo>
                      <a:pt x="1589" y="285"/>
                    </a:lnTo>
                    <a:lnTo>
                      <a:pt x="1584" y="274"/>
                    </a:lnTo>
                    <a:lnTo>
                      <a:pt x="1573" y="260"/>
                    </a:lnTo>
                    <a:lnTo>
                      <a:pt x="1559" y="240"/>
                    </a:lnTo>
                    <a:lnTo>
                      <a:pt x="1541" y="218"/>
                    </a:lnTo>
                    <a:lnTo>
                      <a:pt x="1521" y="196"/>
                    </a:lnTo>
                    <a:lnTo>
                      <a:pt x="1499" y="170"/>
                    </a:lnTo>
                    <a:lnTo>
                      <a:pt x="1475" y="144"/>
                    </a:lnTo>
                    <a:lnTo>
                      <a:pt x="1449" y="119"/>
                    </a:lnTo>
                    <a:lnTo>
                      <a:pt x="1424" y="93"/>
                    </a:lnTo>
                    <a:lnTo>
                      <a:pt x="1399" y="69"/>
                    </a:lnTo>
                    <a:lnTo>
                      <a:pt x="1373" y="48"/>
                    </a:lnTo>
                    <a:lnTo>
                      <a:pt x="1349" y="30"/>
                    </a:lnTo>
                    <a:lnTo>
                      <a:pt x="1328" y="14"/>
                    </a:lnTo>
                    <a:lnTo>
                      <a:pt x="1308" y="5"/>
                    </a:lnTo>
                    <a:lnTo>
                      <a:pt x="1292" y="0"/>
                    </a:lnTo>
                    <a:lnTo>
                      <a:pt x="1281" y="0"/>
                    </a:lnTo>
                    <a:lnTo>
                      <a:pt x="1267" y="2"/>
                    </a:lnTo>
                    <a:lnTo>
                      <a:pt x="1249" y="5"/>
                    </a:lnTo>
                    <a:lnTo>
                      <a:pt x="1229" y="8"/>
                    </a:lnTo>
                    <a:lnTo>
                      <a:pt x="1205" y="14"/>
                    </a:lnTo>
                    <a:lnTo>
                      <a:pt x="1180" y="22"/>
                    </a:lnTo>
                    <a:lnTo>
                      <a:pt x="1152" y="30"/>
                    </a:lnTo>
                    <a:lnTo>
                      <a:pt x="1120" y="40"/>
                    </a:lnTo>
                    <a:lnTo>
                      <a:pt x="1088" y="51"/>
                    </a:lnTo>
                    <a:lnTo>
                      <a:pt x="1052" y="63"/>
                    </a:lnTo>
                    <a:lnTo>
                      <a:pt x="1016" y="75"/>
                    </a:lnTo>
                    <a:lnTo>
                      <a:pt x="977" y="88"/>
                    </a:lnTo>
                    <a:lnTo>
                      <a:pt x="937" y="103"/>
                    </a:lnTo>
                    <a:lnTo>
                      <a:pt x="897" y="119"/>
                    </a:lnTo>
                    <a:lnTo>
                      <a:pt x="855" y="133"/>
                    </a:lnTo>
                    <a:lnTo>
                      <a:pt x="812" y="149"/>
                    </a:lnTo>
                    <a:lnTo>
                      <a:pt x="768" y="167"/>
                    </a:lnTo>
                    <a:lnTo>
                      <a:pt x="724" y="183"/>
                    </a:lnTo>
                    <a:lnTo>
                      <a:pt x="679" y="200"/>
                    </a:lnTo>
                    <a:lnTo>
                      <a:pt x="635" y="216"/>
                    </a:lnTo>
                    <a:lnTo>
                      <a:pt x="589" y="234"/>
                    </a:lnTo>
                    <a:lnTo>
                      <a:pt x="545" y="250"/>
                    </a:lnTo>
                    <a:lnTo>
                      <a:pt x="501" y="268"/>
                    </a:lnTo>
                    <a:lnTo>
                      <a:pt x="457" y="284"/>
                    </a:lnTo>
                    <a:lnTo>
                      <a:pt x="415" y="301"/>
                    </a:lnTo>
                    <a:lnTo>
                      <a:pt x="372" y="316"/>
                    </a:lnTo>
                    <a:lnTo>
                      <a:pt x="332" y="332"/>
                    </a:lnTo>
                    <a:lnTo>
                      <a:pt x="292" y="346"/>
                    </a:lnTo>
                    <a:lnTo>
                      <a:pt x="253" y="361"/>
                    </a:lnTo>
                    <a:lnTo>
                      <a:pt x="217" y="375"/>
                    </a:lnTo>
                    <a:lnTo>
                      <a:pt x="183" y="388"/>
                    </a:lnTo>
                    <a:lnTo>
                      <a:pt x="149" y="399"/>
                    </a:lnTo>
                    <a:close/>
                  </a:path>
                </a:pathLst>
              </a:custGeom>
              <a:solidFill>
                <a:srgbClr val="FF4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3" name="Freeform 6"/>
              <p:cNvSpPr>
                <a:spLocks/>
              </p:cNvSpPr>
              <p:nvPr/>
            </p:nvSpPr>
            <p:spPr bwMode="auto">
              <a:xfrm>
                <a:off x="4165" y="2544"/>
                <a:ext cx="1307" cy="1140"/>
              </a:xfrm>
              <a:custGeom>
                <a:avLst/>
                <a:gdLst>
                  <a:gd name="T0" fmla="*/ 1021 w 2613"/>
                  <a:gd name="T1" fmla="*/ 447 h 2280"/>
                  <a:gd name="T2" fmla="*/ 1092 w 2613"/>
                  <a:gd name="T3" fmla="*/ 452 h 2280"/>
                  <a:gd name="T4" fmla="*/ 1137 w 2613"/>
                  <a:gd name="T5" fmla="*/ 564 h 2280"/>
                  <a:gd name="T6" fmla="*/ 1194 w 2613"/>
                  <a:gd name="T7" fmla="*/ 675 h 2280"/>
                  <a:gd name="T8" fmla="*/ 997 w 2613"/>
                  <a:gd name="T9" fmla="*/ 881 h 2280"/>
                  <a:gd name="T10" fmla="*/ 820 w 2613"/>
                  <a:gd name="T11" fmla="*/ 586 h 2280"/>
                  <a:gd name="T12" fmla="*/ 844 w 2613"/>
                  <a:gd name="T13" fmla="*/ 452 h 2280"/>
                  <a:gd name="T14" fmla="*/ 717 w 2613"/>
                  <a:gd name="T15" fmla="*/ 253 h 2280"/>
                  <a:gd name="T16" fmla="*/ 709 w 2613"/>
                  <a:gd name="T17" fmla="*/ 82 h 2280"/>
                  <a:gd name="T18" fmla="*/ 585 w 2613"/>
                  <a:gd name="T19" fmla="*/ 40 h 2280"/>
                  <a:gd name="T20" fmla="*/ 466 w 2613"/>
                  <a:gd name="T21" fmla="*/ 8 h 2280"/>
                  <a:gd name="T22" fmla="*/ 241 w 2613"/>
                  <a:gd name="T23" fmla="*/ 111 h 2280"/>
                  <a:gd name="T24" fmla="*/ 152 w 2613"/>
                  <a:gd name="T25" fmla="*/ 226 h 2280"/>
                  <a:gd name="T26" fmla="*/ 169 w 2613"/>
                  <a:gd name="T27" fmla="*/ 385 h 2280"/>
                  <a:gd name="T28" fmla="*/ 173 w 2613"/>
                  <a:gd name="T29" fmla="*/ 551 h 2280"/>
                  <a:gd name="T30" fmla="*/ 5 w 2613"/>
                  <a:gd name="T31" fmla="*/ 941 h 2280"/>
                  <a:gd name="T32" fmla="*/ 114 w 2613"/>
                  <a:gd name="T33" fmla="*/ 1331 h 2280"/>
                  <a:gd name="T34" fmla="*/ 190 w 2613"/>
                  <a:gd name="T35" fmla="*/ 1790 h 2280"/>
                  <a:gd name="T36" fmla="*/ 65 w 2613"/>
                  <a:gd name="T37" fmla="*/ 2187 h 2280"/>
                  <a:gd name="T38" fmla="*/ 125 w 2613"/>
                  <a:gd name="T39" fmla="*/ 2221 h 2280"/>
                  <a:gd name="T40" fmla="*/ 222 w 2613"/>
                  <a:gd name="T41" fmla="*/ 2185 h 2280"/>
                  <a:gd name="T42" fmla="*/ 330 w 2613"/>
                  <a:gd name="T43" fmla="*/ 2054 h 2280"/>
                  <a:gd name="T44" fmla="*/ 501 w 2613"/>
                  <a:gd name="T45" fmla="*/ 1889 h 2280"/>
                  <a:gd name="T46" fmla="*/ 658 w 2613"/>
                  <a:gd name="T47" fmla="*/ 1863 h 2280"/>
                  <a:gd name="T48" fmla="*/ 798 w 2613"/>
                  <a:gd name="T49" fmla="*/ 2054 h 2280"/>
                  <a:gd name="T50" fmla="*/ 916 w 2613"/>
                  <a:gd name="T51" fmla="*/ 2214 h 2280"/>
                  <a:gd name="T52" fmla="*/ 990 w 2613"/>
                  <a:gd name="T53" fmla="*/ 2240 h 2280"/>
                  <a:gd name="T54" fmla="*/ 1113 w 2613"/>
                  <a:gd name="T55" fmla="*/ 2166 h 2280"/>
                  <a:gd name="T56" fmla="*/ 1010 w 2613"/>
                  <a:gd name="T57" fmla="*/ 2125 h 2280"/>
                  <a:gd name="T58" fmla="*/ 937 w 2613"/>
                  <a:gd name="T59" fmla="*/ 1778 h 2280"/>
                  <a:gd name="T60" fmla="*/ 1088 w 2613"/>
                  <a:gd name="T61" fmla="*/ 1604 h 2280"/>
                  <a:gd name="T62" fmla="*/ 1157 w 2613"/>
                  <a:gd name="T63" fmla="*/ 1580 h 2280"/>
                  <a:gd name="T64" fmla="*/ 1145 w 2613"/>
                  <a:gd name="T65" fmla="*/ 1364 h 2280"/>
                  <a:gd name="T66" fmla="*/ 1258 w 2613"/>
                  <a:gd name="T67" fmla="*/ 1615 h 2280"/>
                  <a:gd name="T68" fmla="*/ 1409 w 2613"/>
                  <a:gd name="T69" fmla="*/ 1657 h 2280"/>
                  <a:gd name="T70" fmla="*/ 1609 w 2613"/>
                  <a:gd name="T71" fmla="*/ 1830 h 2280"/>
                  <a:gd name="T72" fmla="*/ 1820 w 2613"/>
                  <a:gd name="T73" fmla="*/ 2083 h 2280"/>
                  <a:gd name="T74" fmla="*/ 1896 w 2613"/>
                  <a:gd name="T75" fmla="*/ 2280 h 2280"/>
                  <a:gd name="T76" fmla="*/ 2053 w 2613"/>
                  <a:gd name="T77" fmla="*/ 2253 h 2280"/>
                  <a:gd name="T78" fmla="*/ 1986 w 2613"/>
                  <a:gd name="T79" fmla="*/ 2072 h 2280"/>
                  <a:gd name="T80" fmla="*/ 1998 w 2613"/>
                  <a:gd name="T81" fmla="*/ 1513 h 2280"/>
                  <a:gd name="T82" fmla="*/ 2412 w 2613"/>
                  <a:gd name="T83" fmla="*/ 1279 h 2280"/>
                  <a:gd name="T84" fmla="*/ 2605 w 2613"/>
                  <a:gd name="T85" fmla="*/ 1130 h 2280"/>
                  <a:gd name="T86" fmla="*/ 2478 w 2613"/>
                  <a:gd name="T87" fmla="*/ 902 h 2280"/>
                  <a:gd name="T88" fmla="*/ 2449 w 2613"/>
                  <a:gd name="T89" fmla="*/ 1011 h 2280"/>
                  <a:gd name="T90" fmla="*/ 2086 w 2613"/>
                  <a:gd name="T91" fmla="*/ 985 h 2280"/>
                  <a:gd name="T92" fmla="*/ 1933 w 2613"/>
                  <a:gd name="T93" fmla="*/ 626 h 2280"/>
                  <a:gd name="T94" fmla="*/ 1882 w 2613"/>
                  <a:gd name="T95" fmla="*/ 644 h 2280"/>
                  <a:gd name="T96" fmla="*/ 1786 w 2613"/>
                  <a:gd name="T97" fmla="*/ 657 h 2280"/>
                  <a:gd name="T98" fmla="*/ 1852 w 2613"/>
                  <a:gd name="T99" fmla="*/ 489 h 2280"/>
                  <a:gd name="T100" fmla="*/ 1998 w 2613"/>
                  <a:gd name="T101" fmla="*/ 340 h 2280"/>
                  <a:gd name="T102" fmla="*/ 1906 w 2613"/>
                  <a:gd name="T103" fmla="*/ 269 h 2280"/>
                  <a:gd name="T104" fmla="*/ 1822 w 2613"/>
                  <a:gd name="T105" fmla="*/ 220 h 2280"/>
                  <a:gd name="T106" fmla="*/ 1764 w 2613"/>
                  <a:gd name="T107" fmla="*/ 279 h 2280"/>
                  <a:gd name="T108" fmla="*/ 1781 w 2613"/>
                  <a:gd name="T109" fmla="*/ 423 h 2280"/>
                  <a:gd name="T110" fmla="*/ 1625 w 2613"/>
                  <a:gd name="T111" fmla="*/ 500 h 2280"/>
                  <a:gd name="T112" fmla="*/ 1516 w 2613"/>
                  <a:gd name="T113" fmla="*/ 429 h 2280"/>
                  <a:gd name="T114" fmla="*/ 1501 w 2613"/>
                  <a:gd name="T115" fmla="*/ 252 h 2280"/>
                  <a:gd name="T116" fmla="*/ 1334 w 2613"/>
                  <a:gd name="T117" fmla="*/ 72 h 2280"/>
                  <a:gd name="T118" fmla="*/ 1234 w 2613"/>
                  <a:gd name="T119" fmla="*/ 38 h 2280"/>
                  <a:gd name="T120" fmla="*/ 1164 w 2613"/>
                  <a:gd name="T121" fmla="*/ 26 h 2280"/>
                  <a:gd name="T122" fmla="*/ 1114 w 2613"/>
                  <a:gd name="T123" fmla="*/ 215 h 2280"/>
                  <a:gd name="T124" fmla="*/ 973 w 2613"/>
                  <a:gd name="T125" fmla="*/ 314 h 2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13" h="2280">
                    <a:moveTo>
                      <a:pt x="857" y="450"/>
                    </a:moveTo>
                    <a:lnTo>
                      <a:pt x="876" y="449"/>
                    </a:lnTo>
                    <a:lnTo>
                      <a:pt x="896" y="449"/>
                    </a:lnTo>
                    <a:lnTo>
                      <a:pt x="917" y="449"/>
                    </a:lnTo>
                    <a:lnTo>
                      <a:pt x="938" y="450"/>
                    </a:lnTo>
                    <a:lnTo>
                      <a:pt x="960" y="450"/>
                    </a:lnTo>
                    <a:lnTo>
                      <a:pt x="980" y="450"/>
                    </a:lnTo>
                    <a:lnTo>
                      <a:pt x="997" y="449"/>
                    </a:lnTo>
                    <a:lnTo>
                      <a:pt x="1010" y="445"/>
                    </a:lnTo>
                    <a:lnTo>
                      <a:pt x="1021" y="447"/>
                    </a:lnTo>
                    <a:lnTo>
                      <a:pt x="1029" y="453"/>
                    </a:lnTo>
                    <a:lnTo>
                      <a:pt x="1036" y="461"/>
                    </a:lnTo>
                    <a:lnTo>
                      <a:pt x="1041" y="471"/>
                    </a:lnTo>
                    <a:lnTo>
                      <a:pt x="1046" y="481"/>
                    </a:lnTo>
                    <a:lnTo>
                      <a:pt x="1053" y="490"/>
                    </a:lnTo>
                    <a:lnTo>
                      <a:pt x="1061" y="497"/>
                    </a:lnTo>
                    <a:lnTo>
                      <a:pt x="1072" y="498"/>
                    </a:lnTo>
                    <a:lnTo>
                      <a:pt x="1084" y="485"/>
                    </a:lnTo>
                    <a:lnTo>
                      <a:pt x="1089" y="471"/>
                    </a:lnTo>
                    <a:lnTo>
                      <a:pt x="1092" y="452"/>
                    </a:lnTo>
                    <a:lnTo>
                      <a:pt x="1093" y="434"/>
                    </a:lnTo>
                    <a:lnTo>
                      <a:pt x="1094" y="418"/>
                    </a:lnTo>
                    <a:lnTo>
                      <a:pt x="1098" y="405"/>
                    </a:lnTo>
                    <a:lnTo>
                      <a:pt x="1106" y="397"/>
                    </a:lnTo>
                    <a:lnTo>
                      <a:pt x="1122" y="396"/>
                    </a:lnTo>
                    <a:lnTo>
                      <a:pt x="1153" y="450"/>
                    </a:lnTo>
                    <a:lnTo>
                      <a:pt x="1141" y="476"/>
                    </a:lnTo>
                    <a:lnTo>
                      <a:pt x="1132" y="505"/>
                    </a:lnTo>
                    <a:lnTo>
                      <a:pt x="1129" y="534"/>
                    </a:lnTo>
                    <a:lnTo>
                      <a:pt x="1137" y="564"/>
                    </a:lnTo>
                    <a:lnTo>
                      <a:pt x="1145" y="572"/>
                    </a:lnTo>
                    <a:lnTo>
                      <a:pt x="1154" y="578"/>
                    </a:lnTo>
                    <a:lnTo>
                      <a:pt x="1164" y="583"/>
                    </a:lnTo>
                    <a:lnTo>
                      <a:pt x="1174" y="588"/>
                    </a:lnTo>
                    <a:lnTo>
                      <a:pt x="1184" y="593"/>
                    </a:lnTo>
                    <a:lnTo>
                      <a:pt x="1193" y="599"/>
                    </a:lnTo>
                    <a:lnTo>
                      <a:pt x="1200" y="609"/>
                    </a:lnTo>
                    <a:lnTo>
                      <a:pt x="1205" y="620"/>
                    </a:lnTo>
                    <a:lnTo>
                      <a:pt x="1229" y="642"/>
                    </a:lnTo>
                    <a:lnTo>
                      <a:pt x="1194" y="675"/>
                    </a:lnTo>
                    <a:lnTo>
                      <a:pt x="1162" y="708"/>
                    </a:lnTo>
                    <a:lnTo>
                      <a:pt x="1134" y="747"/>
                    </a:lnTo>
                    <a:lnTo>
                      <a:pt x="1110" y="788"/>
                    </a:lnTo>
                    <a:lnTo>
                      <a:pt x="1088" y="832"/>
                    </a:lnTo>
                    <a:lnTo>
                      <a:pt x="1069" y="878"/>
                    </a:lnTo>
                    <a:lnTo>
                      <a:pt x="1054" y="926"/>
                    </a:lnTo>
                    <a:lnTo>
                      <a:pt x="1042" y="974"/>
                    </a:lnTo>
                    <a:lnTo>
                      <a:pt x="1028" y="944"/>
                    </a:lnTo>
                    <a:lnTo>
                      <a:pt x="1012" y="912"/>
                    </a:lnTo>
                    <a:lnTo>
                      <a:pt x="997" y="881"/>
                    </a:lnTo>
                    <a:lnTo>
                      <a:pt x="981" y="851"/>
                    </a:lnTo>
                    <a:lnTo>
                      <a:pt x="964" y="820"/>
                    </a:lnTo>
                    <a:lnTo>
                      <a:pt x="946" y="790"/>
                    </a:lnTo>
                    <a:lnTo>
                      <a:pt x="929" y="759"/>
                    </a:lnTo>
                    <a:lnTo>
                      <a:pt x="912" y="729"/>
                    </a:lnTo>
                    <a:lnTo>
                      <a:pt x="894" y="700"/>
                    </a:lnTo>
                    <a:lnTo>
                      <a:pt x="876" y="671"/>
                    </a:lnTo>
                    <a:lnTo>
                      <a:pt x="857" y="642"/>
                    </a:lnTo>
                    <a:lnTo>
                      <a:pt x="838" y="614"/>
                    </a:lnTo>
                    <a:lnTo>
                      <a:pt x="820" y="586"/>
                    </a:lnTo>
                    <a:lnTo>
                      <a:pt x="801" y="559"/>
                    </a:lnTo>
                    <a:lnTo>
                      <a:pt x="781" y="532"/>
                    </a:lnTo>
                    <a:lnTo>
                      <a:pt x="762" y="506"/>
                    </a:lnTo>
                    <a:lnTo>
                      <a:pt x="772" y="492"/>
                    </a:lnTo>
                    <a:lnTo>
                      <a:pt x="782" y="481"/>
                    </a:lnTo>
                    <a:lnTo>
                      <a:pt x="793" y="471"/>
                    </a:lnTo>
                    <a:lnTo>
                      <a:pt x="805" y="465"/>
                    </a:lnTo>
                    <a:lnTo>
                      <a:pt x="817" y="458"/>
                    </a:lnTo>
                    <a:lnTo>
                      <a:pt x="830" y="455"/>
                    </a:lnTo>
                    <a:lnTo>
                      <a:pt x="844" y="452"/>
                    </a:lnTo>
                    <a:lnTo>
                      <a:pt x="857" y="450"/>
                    </a:lnTo>
                    <a:lnTo>
                      <a:pt x="869" y="261"/>
                    </a:lnTo>
                    <a:lnTo>
                      <a:pt x="850" y="255"/>
                    </a:lnTo>
                    <a:lnTo>
                      <a:pt x="833" y="250"/>
                    </a:lnTo>
                    <a:lnTo>
                      <a:pt x="814" y="247"/>
                    </a:lnTo>
                    <a:lnTo>
                      <a:pt x="796" y="244"/>
                    </a:lnTo>
                    <a:lnTo>
                      <a:pt x="776" y="244"/>
                    </a:lnTo>
                    <a:lnTo>
                      <a:pt x="757" y="245"/>
                    </a:lnTo>
                    <a:lnTo>
                      <a:pt x="737" y="248"/>
                    </a:lnTo>
                    <a:lnTo>
                      <a:pt x="717" y="253"/>
                    </a:lnTo>
                    <a:lnTo>
                      <a:pt x="681" y="186"/>
                    </a:lnTo>
                    <a:lnTo>
                      <a:pt x="689" y="173"/>
                    </a:lnTo>
                    <a:lnTo>
                      <a:pt x="696" y="163"/>
                    </a:lnTo>
                    <a:lnTo>
                      <a:pt x="705" y="154"/>
                    </a:lnTo>
                    <a:lnTo>
                      <a:pt x="714" y="146"/>
                    </a:lnTo>
                    <a:lnTo>
                      <a:pt x="717" y="131"/>
                    </a:lnTo>
                    <a:lnTo>
                      <a:pt x="718" y="119"/>
                    </a:lnTo>
                    <a:lnTo>
                      <a:pt x="717" y="106"/>
                    </a:lnTo>
                    <a:lnTo>
                      <a:pt x="714" y="93"/>
                    </a:lnTo>
                    <a:lnTo>
                      <a:pt x="709" y="82"/>
                    </a:lnTo>
                    <a:lnTo>
                      <a:pt x="702" y="72"/>
                    </a:lnTo>
                    <a:lnTo>
                      <a:pt x="693" y="62"/>
                    </a:lnTo>
                    <a:lnTo>
                      <a:pt x="684" y="56"/>
                    </a:lnTo>
                    <a:lnTo>
                      <a:pt x="681" y="56"/>
                    </a:lnTo>
                    <a:lnTo>
                      <a:pt x="672" y="54"/>
                    </a:lnTo>
                    <a:lnTo>
                      <a:pt x="658" y="51"/>
                    </a:lnTo>
                    <a:lnTo>
                      <a:pt x="641" y="48"/>
                    </a:lnTo>
                    <a:lnTo>
                      <a:pt x="622" y="43"/>
                    </a:lnTo>
                    <a:lnTo>
                      <a:pt x="604" y="42"/>
                    </a:lnTo>
                    <a:lnTo>
                      <a:pt x="585" y="40"/>
                    </a:lnTo>
                    <a:lnTo>
                      <a:pt x="570" y="40"/>
                    </a:lnTo>
                    <a:lnTo>
                      <a:pt x="561" y="30"/>
                    </a:lnTo>
                    <a:lnTo>
                      <a:pt x="553" y="22"/>
                    </a:lnTo>
                    <a:lnTo>
                      <a:pt x="544" y="16"/>
                    </a:lnTo>
                    <a:lnTo>
                      <a:pt x="533" y="10"/>
                    </a:lnTo>
                    <a:lnTo>
                      <a:pt x="522" y="5"/>
                    </a:lnTo>
                    <a:lnTo>
                      <a:pt x="512" y="3"/>
                    </a:lnTo>
                    <a:lnTo>
                      <a:pt x="501" y="0"/>
                    </a:lnTo>
                    <a:lnTo>
                      <a:pt x="489" y="0"/>
                    </a:lnTo>
                    <a:lnTo>
                      <a:pt x="466" y="8"/>
                    </a:lnTo>
                    <a:lnTo>
                      <a:pt x="444" y="18"/>
                    </a:lnTo>
                    <a:lnTo>
                      <a:pt x="420" y="26"/>
                    </a:lnTo>
                    <a:lnTo>
                      <a:pt x="397" y="35"/>
                    </a:lnTo>
                    <a:lnTo>
                      <a:pt x="374" y="45"/>
                    </a:lnTo>
                    <a:lnTo>
                      <a:pt x="353" y="54"/>
                    </a:lnTo>
                    <a:lnTo>
                      <a:pt x="330" y="66"/>
                    </a:lnTo>
                    <a:lnTo>
                      <a:pt x="308" y="77"/>
                    </a:lnTo>
                    <a:lnTo>
                      <a:pt x="285" y="88"/>
                    </a:lnTo>
                    <a:lnTo>
                      <a:pt x="264" y="99"/>
                    </a:lnTo>
                    <a:lnTo>
                      <a:pt x="241" y="111"/>
                    </a:lnTo>
                    <a:lnTo>
                      <a:pt x="220" y="123"/>
                    </a:lnTo>
                    <a:lnTo>
                      <a:pt x="198" y="136"/>
                    </a:lnTo>
                    <a:lnTo>
                      <a:pt x="177" y="151"/>
                    </a:lnTo>
                    <a:lnTo>
                      <a:pt x="156" y="163"/>
                    </a:lnTo>
                    <a:lnTo>
                      <a:pt x="134" y="178"/>
                    </a:lnTo>
                    <a:lnTo>
                      <a:pt x="132" y="191"/>
                    </a:lnTo>
                    <a:lnTo>
                      <a:pt x="133" y="202"/>
                    </a:lnTo>
                    <a:lnTo>
                      <a:pt x="137" y="210"/>
                    </a:lnTo>
                    <a:lnTo>
                      <a:pt x="144" y="218"/>
                    </a:lnTo>
                    <a:lnTo>
                      <a:pt x="152" y="226"/>
                    </a:lnTo>
                    <a:lnTo>
                      <a:pt x="161" y="232"/>
                    </a:lnTo>
                    <a:lnTo>
                      <a:pt x="168" y="239"/>
                    </a:lnTo>
                    <a:lnTo>
                      <a:pt x="174" y="245"/>
                    </a:lnTo>
                    <a:lnTo>
                      <a:pt x="162" y="268"/>
                    </a:lnTo>
                    <a:lnTo>
                      <a:pt x="150" y="290"/>
                    </a:lnTo>
                    <a:lnTo>
                      <a:pt x="144" y="314"/>
                    </a:lnTo>
                    <a:lnTo>
                      <a:pt x="142" y="341"/>
                    </a:lnTo>
                    <a:lnTo>
                      <a:pt x="149" y="357"/>
                    </a:lnTo>
                    <a:lnTo>
                      <a:pt x="160" y="372"/>
                    </a:lnTo>
                    <a:lnTo>
                      <a:pt x="169" y="385"/>
                    </a:lnTo>
                    <a:lnTo>
                      <a:pt x="173" y="389"/>
                    </a:lnTo>
                    <a:lnTo>
                      <a:pt x="168" y="409"/>
                    </a:lnTo>
                    <a:lnTo>
                      <a:pt x="166" y="428"/>
                    </a:lnTo>
                    <a:lnTo>
                      <a:pt x="168" y="447"/>
                    </a:lnTo>
                    <a:lnTo>
                      <a:pt x="173" y="465"/>
                    </a:lnTo>
                    <a:lnTo>
                      <a:pt x="180" y="482"/>
                    </a:lnTo>
                    <a:lnTo>
                      <a:pt x="188" y="498"/>
                    </a:lnTo>
                    <a:lnTo>
                      <a:pt x="197" y="514"/>
                    </a:lnTo>
                    <a:lnTo>
                      <a:pt x="206" y="529"/>
                    </a:lnTo>
                    <a:lnTo>
                      <a:pt x="173" y="551"/>
                    </a:lnTo>
                    <a:lnTo>
                      <a:pt x="142" y="578"/>
                    </a:lnTo>
                    <a:lnTo>
                      <a:pt x="113" y="609"/>
                    </a:lnTo>
                    <a:lnTo>
                      <a:pt x="85" y="642"/>
                    </a:lnTo>
                    <a:lnTo>
                      <a:pt x="61" y="679"/>
                    </a:lnTo>
                    <a:lnTo>
                      <a:pt x="41" y="719"/>
                    </a:lnTo>
                    <a:lnTo>
                      <a:pt x="24" y="759"/>
                    </a:lnTo>
                    <a:lnTo>
                      <a:pt x="12" y="801"/>
                    </a:lnTo>
                    <a:lnTo>
                      <a:pt x="2" y="849"/>
                    </a:lnTo>
                    <a:lnTo>
                      <a:pt x="0" y="896"/>
                    </a:lnTo>
                    <a:lnTo>
                      <a:pt x="5" y="941"/>
                    </a:lnTo>
                    <a:lnTo>
                      <a:pt x="16" y="982"/>
                    </a:lnTo>
                    <a:lnTo>
                      <a:pt x="32" y="1024"/>
                    </a:lnTo>
                    <a:lnTo>
                      <a:pt x="53" y="1062"/>
                    </a:lnTo>
                    <a:lnTo>
                      <a:pt x="77" y="1098"/>
                    </a:lnTo>
                    <a:lnTo>
                      <a:pt x="104" y="1130"/>
                    </a:lnTo>
                    <a:lnTo>
                      <a:pt x="76" y="1229"/>
                    </a:lnTo>
                    <a:lnTo>
                      <a:pt x="73" y="1264"/>
                    </a:lnTo>
                    <a:lnTo>
                      <a:pt x="80" y="1293"/>
                    </a:lnTo>
                    <a:lnTo>
                      <a:pt x="94" y="1314"/>
                    </a:lnTo>
                    <a:lnTo>
                      <a:pt x="114" y="1331"/>
                    </a:lnTo>
                    <a:lnTo>
                      <a:pt x="137" y="1346"/>
                    </a:lnTo>
                    <a:lnTo>
                      <a:pt x="161" y="1359"/>
                    </a:lnTo>
                    <a:lnTo>
                      <a:pt x="184" y="1372"/>
                    </a:lnTo>
                    <a:lnTo>
                      <a:pt x="202" y="1384"/>
                    </a:lnTo>
                    <a:lnTo>
                      <a:pt x="192" y="1482"/>
                    </a:lnTo>
                    <a:lnTo>
                      <a:pt x="180" y="1580"/>
                    </a:lnTo>
                    <a:lnTo>
                      <a:pt x="172" y="1679"/>
                    </a:lnTo>
                    <a:lnTo>
                      <a:pt x="173" y="1780"/>
                    </a:lnTo>
                    <a:lnTo>
                      <a:pt x="181" y="1785"/>
                    </a:lnTo>
                    <a:lnTo>
                      <a:pt x="190" y="1790"/>
                    </a:lnTo>
                    <a:lnTo>
                      <a:pt x="198" y="1795"/>
                    </a:lnTo>
                    <a:lnTo>
                      <a:pt x="208" y="1799"/>
                    </a:lnTo>
                    <a:lnTo>
                      <a:pt x="216" y="1804"/>
                    </a:lnTo>
                    <a:lnTo>
                      <a:pt x="225" y="1809"/>
                    </a:lnTo>
                    <a:lnTo>
                      <a:pt x="232" y="1815"/>
                    </a:lnTo>
                    <a:lnTo>
                      <a:pt x="238" y="1823"/>
                    </a:lnTo>
                    <a:lnTo>
                      <a:pt x="222" y="1859"/>
                    </a:lnTo>
                    <a:lnTo>
                      <a:pt x="64" y="2153"/>
                    </a:lnTo>
                    <a:lnTo>
                      <a:pt x="56" y="2181"/>
                    </a:lnTo>
                    <a:lnTo>
                      <a:pt x="65" y="2187"/>
                    </a:lnTo>
                    <a:lnTo>
                      <a:pt x="73" y="2187"/>
                    </a:lnTo>
                    <a:lnTo>
                      <a:pt x="81" y="2182"/>
                    </a:lnTo>
                    <a:lnTo>
                      <a:pt x="89" y="2174"/>
                    </a:lnTo>
                    <a:lnTo>
                      <a:pt x="97" y="2165"/>
                    </a:lnTo>
                    <a:lnTo>
                      <a:pt x="106" y="2155"/>
                    </a:lnTo>
                    <a:lnTo>
                      <a:pt x="114" y="2147"/>
                    </a:lnTo>
                    <a:lnTo>
                      <a:pt x="122" y="2142"/>
                    </a:lnTo>
                    <a:lnTo>
                      <a:pt x="128" y="2168"/>
                    </a:lnTo>
                    <a:lnTo>
                      <a:pt x="126" y="2195"/>
                    </a:lnTo>
                    <a:lnTo>
                      <a:pt x="125" y="2221"/>
                    </a:lnTo>
                    <a:lnTo>
                      <a:pt x="133" y="2246"/>
                    </a:lnTo>
                    <a:lnTo>
                      <a:pt x="265" y="2253"/>
                    </a:lnTo>
                    <a:lnTo>
                      <a:pt x="280" y="2238"/>
                    </a:lnTo>
                    <a:lnTo>
                      <a:pt x="276" y="2227"/>
                    </a:lnTo>
                    <a:lnTo>
                      <a:pt x="269" y="2219"/>
                    </a:lnTo>
                    <a:lnTo>
                      <a:pt x="261" y="2213"/>
                    </a:lnTo>
                    <a:lnTo>
                      <a:pt x="252" y="2206"/>
                    </a:lnTo>
                    <a:lnTo>
                      <a:pt x="241" y="2200"/>
                    </a:lnTo>
                    <a:lnTo>
                      <a:pt x="232" y="2193"/>
                    </a:lnTo>
                    <a:lnTo>
                      <a:pt x="222" y="2185"/>
                    </a:lnTo>
                    <a:lnTo>
                      <a:pt x="214" y="2176"/>
                    </a:lnTo>
                    <a:lnTo>
                      <a:pt x="218" y="2155"/>
                    </a:lnTo>
                    <a:lnTo>
                      <a:pt x="217" y="2133"/>
                    </a:lnTo>
                    <a:lnTo>
                      <a:pt x="217" y="2110"/>
                    </a:lnTo>
                    <a:lnTo>
                      <a:pt x="224" y="2089"/>
                    </a:lnTo>
                    <a:lnTo>
                      <a:pt x="245" y="2085"/>
                    </a:lnTo>
                    <a:lnTo>
                      <a:pt x="268" y="2080"/>
                    </a:lnTo>
                    <a:lnTo>
                      <a:pt x="289" y="2072"/>
                    </a:lnTo>
                    <a:lnTo>
                      <a:pt x="310" y="2064"/>
                    </a:lnTo>
                    <a:lnTo>
                      <a:pt x="330" y="2054"/>
                    </a:lnTo>
                    <a:lnTo>
                      <a:pt x="352" y="2043"/>
                    </a:lnTo>
                    <a:lnTo>
                      <a:pt x="372" y="2030"/>
                    </a:lnTo>
                    <a:lnTo>
                      <a:pt x="390" y="2017"/>
                    </a:lnTo>
                    <a:lnTo>
                      <a:pt x="409" y="2003"/>
                    </a:lnTo>
                    <a:lnTo>
                      <a:pt x="426" y="1987"/>
                    </a:lnTo>
                    <a:lnTo>
                      <a:pt x="444" y="1969"/>
                    </a:lnTo>
                    <a:lnTo>
                      <a:pt x="460" y="1952"/>
                    </a:lnTo>
                    <a:lnTo>
                      <a:pt x="474" y="1932"/>
                    </a:lnTo>
                    <a:lnTo>
                      <a:pt x="489" y="1910"/>
                    </a:lnTo>
                    <a:lnTo>
                      <a:pt x="501" y="1889"/>
                    </a:lnTo>
                    <a:lnTo>
                      <a:pt x="513" y="1865"/>
                    </a:lnTo>
                    <a:lnTo>
                      <a:pt x="530" y="1862"/>
                    </a:lnTo>
                    <a:lnTo>
                      <a:pt x="549" y="1857"/>
                    </a:lnTo>
                    <a:lnTo>
                      <a:pt x="566" y="1854"/>
                    </a:lnTo>
                    <a:lnTo>
                      <a:pt x="584" y="1849"/>
                    </a:lnTo>
                    <a:lnTo>
                      <a:pt x="601" y="1846"/>
                    </a:lnTo>
                    <a:lnTo>
                      <a:pt x="618" y="1843"/>
                    </a:lnTo>
                    <a:lnTo>
                      <a:pt x="636" y="1839"/>
                    </a:lnTo>
                    <a:lnTo>
                      <a:pt x="652" y="1838"/>
                    </a:lnTo>
                    <a:lnTo>
                      <a:pt x="658" y="1863"/>
                    </a:lnTo>
                    <a:lnTo>
                      <a:pt x="666" y="1887"/>
                    </a:lnTo>
                    <a:lnTo>
                      <a:pt x="677" y="1910"/>
                    </a:lnTo>
                    <a:lnTo>
                      <a:pt x="688" y="1931"/>
                    </a:lnTo>
                    <a:lnTo>
                      <a:pt x="701" y="1952"/>
                    </a:lnTo>
                    <a:lnTo>
                      <a:pt x="716" y="1969"/>
                    </a:lnTo>
                    <a:lnTo>
                      <a:pt x="730" y="1987"/>
                    </a:lnTo>
                    <a:lnTo>
                      <a:pt x="748" y="2004"/>
                    </a:lnTo>
                    <a:lnTo>
                      <a:pt x="764" y="2022"/>
                    </a:lnTo>
                    <a:lnTo>
                      <a:pt x="781" y="2038"/>
                    </a:lnTo>
                    <a:lnTo>
                      <a:pt x="798" y="2054"/>
                    </a:lnTo>
                    <a:lnTo>
                      <a:pt x="817" y="2070"/>
                    </a:lnTo>
                    <a:lnTo>
                      <a:pt x="834" y="2086"/>
                    </a:lnTo>
                    <a:lnTo>
                      <a:pt x="852" y="2104"/>
                    </a:lnTo>
                    <a:lnTo>
                      <a:pt x="868" y="2121"/>
                    </a:lnTo>
                    <a:lnTo>
                      <a:pt x="884" y="2139"/>
                    </a:lnTo>
                    <a:lnTo>
                      <a:pt x="892" y="2153"/>
                    </a:lnTo>
                    <a:lnTo>
                      <a:pt x="898" y="2169"/>
                    </a:lnTo>
                    <a:lnTo>
                      <a:pt x="904" y="2184"/>
                    </a:lnTo>
                    <a:lnTo>
                      <a:pt x="910" y="2200"/>
                    </a:lnTo>
                    <a:lnTo>
                      <a:pt x="916" y="2214"/>
                    </a:lnTo>
                    <a:lnTo>
                      <a:pt x="924" y="2229"/>
                    </a:lnTo>
                    <a:lnTo>
                      <a:pt x="932" y="2242"/>
                    </a:lnTo>
                    <a:lnTo>
                      <a:pt x="942" y="2251"/>
                    </a:lnTo>
                    <a:lnTo>
                      <a:pt x="952" y="2245"/>
                    </a:lnTo>
                    <a:lnTo>
                      <a:pt x="957" y="2234"/>
                    </a:lnTo>
                    <a:lnTo>
                      <a:pt x="960" y="2222"/>
                    </a:lnTo>
                    <a:lnTo>
                      <a:pt x="964" y="2211"/>
                    </a:lnTo>
                    <a:lnTo>
                      <a:pt x="973" y="2221"/>
                    </a:lnTo>
                    <a:lnTo>
                      <a:pt x="981" y="2232"/>
                    </a:lnTo>
                    <a:lnTo>
                      <a:pt x="990" y="2240"/>
                    </a:lnTo>
                    <a:lnTo>
                      <a:pt x="1002" y="2242"/>
                    </a:lnTo>
                    <a:lnTo>
                      <a:pt x="1016" y="2232"/>
                    </a:lnTo>
                    <a:lnTo>
                      <a:pt x="1029" y="2222"/>
                    </a:lnTo>
                    <a:lnTo>
                      <a:pt x="1044" y="2216"/>
                    </a:lnTo>
                    <a:lnTo>
                      <a:pt x="1058" y="2208"/>
                    </a:lnTo>
                    <a:lnTo>
                      <a:pt x="1073" y="2200"/>
                    </a:lnTo>
                    <a:lnTo>
                      <a:pt x="1086" y="2193"/>
                    </a:lnTo>
                    <a:lnTo>
                      <a:pt x="1100" y="2184"/>
                    </a:lnTo>
                    <a:lnTo>
                      <a:pt x="1113" y="2174"/>
                    </a:lnTo>
                    <a:lnTo>
                      <a:pt x="1113" y="2166"/>
                    </a:lnTo>
                    <a:lnTo>
                      <a:pt x="1114" y="2160"/>
                    </a:lnTo>
                    <a:lnTo>
                      <a:pt x="1113" y="2153"/>
                    </a:lnTo>
                    <a:lnTo>
                      <a:pt x="1110" y="2149"/>
                    </a:lnTo>
                    <a:lnTo>
                      <a:pt x="1096" y="2147"/>
                    </a:lnTo>
                    <a:lnTo>
                      <a:pt x="1080" y="2144"/>
                    </a:lnTo>
                    <a:lnTo>
                      <a:pt x="1066" y="2141"/>
                    </a:lnTo>
                    <a:lnTo>
                      <a:pt x="1052" y="2137"/>
                    </a:lnTo>
                    <a:lnTo>
                      <a:pt x="1038" y="2133"/>
                    </a:lnTo>
                    <a:lnTo>
                      <a:pt x="1024" y="2128"/>
                    </a:lnTo>
                    <a:lnTo>
                      <a:pt x="1010" y="2125"/>
                    </a:lnTo>
                    <a:lnTo>
                      <a:pt x="997" y="2120"/>
                    </a:lnTo>
                    <a:lnTo>
                      <a:pt x="982" y="2080"/>
                    </a:lnTo>
                    <a:lnTo>
                      <a:pt x="966" y="2040"/>
                    </a:lnTo>
                    <a:lnTo>
                      <a:pt x="952" y="2000"/>
                    </a:lnTo>
                    <a:lnTo>
                      <a:pt x="938" y="1958"/>
                    </a:lnTo>
                    <a:lnTo>
                      <a:pt x="928" y="1916"/>
                    </a:lnTo>
                    <a:lnTo>
                      <a:pt x="918" y="1875"/>
                    </a:lnTo>
                    <a:lnTo>
                      <a:pt x="913" y="1831"/>
                    </a:lnTo>
                    <a:lnTo>
                      <a:pt x="912" y="1786"/>
                    </a:lnTo>
                    <a:lnTo>
                      <a:pt x="937" y="1778"/>
                    </a:lnTo>
                    <a:lnTo>
                      <a:pt x="962" y="1767"/>
                    </a:lnTo>
                    <a:lnTo>
                      <a:pt x="986" y="1754"/>
                    </a:lnTo>
                    <a:lnTo>
                      <a:pt x="1010" y="1738"/>
                    </a:lnTo>
                    <a:lnTo>
                      <a:pt x="1032" y="1721"/>
                    </a:lnTo>
                    <a:lnTo>
                      <a:pt x="1053" y="1700"/>
                    </a:lnTo>
                    <a:lnTo>
                      <a:pt x="1074" y="1679"/>
                    </a:lnTo>
                    <a:lnTo>
                      <a:pt x="1093" y="1655"/>
                    </a:lnTo>
                    <a:lnTo>
                      <a:pt x="1097" y="1637"/>
                    </a:lnTo>
                    <a:lnTo>
                      <a:pt x="1092" y="1620"/>
                    </a:lnTo>
                    <a:lnTo>
                      <a:pt x="1088" y="1604"/>
                    </a:lnTo>
                    <a:lnTo>
                      <a:pt x="1089" y="1586"/>
                    </a:lnTo>
                    <a:lnTo>
                      <a:pt x="1097" y="1591"/>
                    </a:lnTo>
                    <a:lnTo>
                      <a:pt x="1105" y="1596"/>
                    </a:lnTo>
                    <a:lnTo>
                      <a:pt x="1114" y="1601"/>
                    </a:lnTo>
                    <a:lnTo>
                      <a:pt x="1122" y="1605"/>
                    </a:lnTo>
                    <a:lnTo>
                      <a:pt x="1132" y="1607"/>
                    </a:lnTo>
                    <a:lnTo>
                      <a:pt x="1141" y="1609"/>
                    </a:lnTo>
                    <a:lnTo>
                      <a:pt x="1150" y="1605"/>
                    </a:lnTo>
                    <a:lnTo>
                      <a:pt x="1160" y="1599"/>
                    </a:lnTo>
                    <a:lnTo>
                      <a:pt x="1157" y="1580"/>
                    </a:lnTo>
                    <a:lnTo>
                      <a:pt x="1152" y="1561"/>
                    </a:lnTo>
                    <a:lnTo>
                      <a:pt x="1145" y="1543"/>
                    </a:lnTo>
                    <a:lnTo>
                      <a:pt x="1137" y="1524"/>
                    </a:lnTo>
                    <a:lnTo>
                      <a:pt x="1128" y="1505"/>
                    </a:lnTo>
                    <a:lnTo>
                      <a:pt x="1120" y="1485"/>
                    </a:lnTo>
                    <a:lnTo>
                      <a:pt x="1112" y="1466"/>
                    </a:lnTo>
                    <a:lnTo>
                      <a:pt x="1105" y="1447"/>
                    </a:lnTo>
                    <a:lnTo>
                      <a:pt x="1120" y="1420"/>
                    </a:lnTo>
                    <a:lnTo>
                      <a:pt x="1133" y="1392"/>
                    </a:lnTo>
                    <a:lnTo>
                      <a:pt x="1145" y="1364"/>
                    </a:lnTo>
                    <a:lnTo>
                      <a:pt x="1157" y="1336"/>
                    </a:lnTo>
                    <a:lnTo>
                      <a:pt x="1169" y="1307"/>
                    </a:lnTo>
                    <a:lnTo>
                      <a:pt x="1182" y="1280"/>
                    </a:lnTo>
                    <a:lnTo>
                      <a:pt x="1197" y="1251"/>
                    </a:lnTo>
                    <a:lnTo>
                      <a:pt x="1213" y="1226"/>
                    </a:lnTo>
                    <a:lnTo>
                      <a:pt x="1224" y="1320"/>
                    </a:lnTo>
                    <a:lnTo>
                      <a:pt x="1230" y="1416"/>
                    </a:lnTo>
                    <a:lnTo>
                      <a:pt x="1233" y="1514"/>
                    </a:lnTo>
                    <a:lnTo>
                      <a:pt x="1234" y="1609"/>
                    </a:lnTo>
                    <a:lnTo>
                      <a:pt x="1258" y="1615"/>
                    </a:lnTo>
                    <a:lnTo>
                      <a:pt x="1278" y="1617"/>
                    </a:lnTo>
                    <a:lnTo>
                      <a:pt x="1298" y="1618"/>
                    </a:lnTo>
                    <a:lnTo>
                      <a:pt x="1317" y="1615"/>
                    </a:lnTo>
                    <a:lnTo>
                      <a:pt x="1333" y="1612"/>
                    </a:lnTo>
                    <a:lnTo>
                      <a:pt x="1349" y="1607"/>
                    </a:lnTo>
                    <a:lnTo>
                      <a:pt x="1364" y="1601"/>
                    </a:lnTo>
                    <a:lnTo>
                      <a:pt x="1378" y="1593"/>
                    </a:lnTo>
                    <a:lnTo>
                      <a:pt x="1389" y="1615"/>
                    </a:lnTo>
                    <a:lnTo>
                      <a:pt x="1398" y="1636"/>
                    </a:lnTo>
                    <a:lnTo>
                      <a:pt x="1409" y="1657"/>
                    </a:lnTo>
                    <a:lnTo>
                      <a:pt x="1421" y="1678"/>
                    </a:lnTo>
                    <a:lnTo>
                      <a:pt x="1433" y="1698"/>
                    </a:lnTo>
                    <a:lnTo>
                      <a:pt x="1446" y="1718"/>
                    </a:lnTo>
                    <a:lnTo>
                      <a:pt x="1460" y="1737"/>
                    </a:lnTo>
                    <a:lnTo>
                      <a:pt x="1476" y="1754"/>
                    </a:lnTo>
                    <a:lnTo>
                      <a:pt x="1502" y="1766"/>
                    </a:lnTo>
                    <a:lnTo>
                      <a:pt x="1529" y="1780"/>
                    </a:lnTo>
                    <a:lnTo>
                      <a:pt x="1556" y="1795"/>
                    </a:lnTo>
                    <a:lnTo>
                      <a:pt x="1582" y="1811"/>
                    </a:lnTo>
                    <a:lnTo>
                      <a:pt x="1609" y="1830"/>
                    </a:lnTo>
                    <a:lnTo>
                      <a:pt x="1634" y="1849"/>
                    </a:lnTo>
                    <a:lnTo>
                      <a:pt x="1660" y="1870"/>
                    </a:lnTo>
                    <a:lnTo>
                      <a:pt x="1684" y="1892"/>
                    </a:lnTo>
                    <a:lnTo>
                      <a:pt x="1706" y="1916"/>
                    </a:lnTo>
                    <a:lnTo>
                      <a:pt x="1729" y="1940"/>
                    </a:lnTo>
                    <a:lnTo>
                      <a:pt x="1750" y="1968"/>
                    </a:lnTo>
                    <a:lnTo>
                      <a:pt x="1770" y="1995"/>
                    </a:lnTo>
                    <a:lnTo>
                      <a:pt x="1788" y="2022"/>
                    </a:lnTo>
                    <a:lnTo>
                      <a:pt x="1805" y="2052"/>
                    </a:lnTo>
                    <a:lnTo>
                      <a:pt x="1820" y="2083"/>
                    </a:lnTo>
                    <a:lnTo>
                      <a:pt x="1833" y="2113"/>
                    </a:lnTo>
                    <a:lnTo>
                      <a:pt x="1841" y="2155"/>
                    </a:lnTo>
                    <a:lnTo>
                      <a:pt x="1838" y="2195"/>
                    </a:lnTo>
                    <a:lnTo>
                      <a:pt x="1833" y="2237"/>
                    </a:lnTo>
                    <a:lnTo>
                      <a:pt x="1836" y="2277"/>
                    </a:lnTo>
                    <a:lnTo>
                      <a:pt x="1844" y="2278"/>
                    </a:lnTo>
                    <a:lnTo>
                      <a:pt x="1853" y="2280"/>
                    </a:lnTo>
                    <a:lnTo>
                      <a:pt x="1865" y="2280"/>
                    </a:lnTo>
                    <a:lnTo>
                      <a:pt x="1880" y="2280"/>
                    </a:lnTo>
                    <a:lnTo>
                      <a:pt x="1896" y="2280"/>
                    </a:lnTo>
                    <a:lnTo>
                      <a:pt x="1912" y="2278"/>
                    </a:lnTo>
                    <a:lnTo>
                      <a:pt x="1929" y="2277"/>
                    </a:lnTo>
                    <a:lnTo>
                      <a:pt x="1946" y="2275"/>
                    </a:lnTo>
                    <a:lnTo>
                      <a:pt x="1965" y="2272"/>
                    </a:lnTo>
                    <a:lnTo>
                      <a:pt x="1982" y="2269"/>
                    </a:lnTo>
                    <a:lnTo>
                      <a:pt x="1998" y="2267"/>
                    </a:lnTo>
                    <a:lnTo>
                      <a:pt x="2014" y="2264"/>
                    </a:lnTo>
                    <a:lnTo>
                      <a:pt x="2029" y="2261"/>
                    </a:lnTo>
                    <a:lnTo>
                      <a:pt x="2042" y="2256"/>
                    </a:lnTo>
                    <a:lnTo>
                      <a:pt x="2053" y="2253"/>
                    </a:lnTo>
                    <a:lnTo>
                      <a:pt x="2061" y="2250"/>
                    </a:lnTo>
                    <a:lnTo>
                      <a:pt x="2056" y="2230"/>
                    </a:lnTo>
                    <a:lnTo>
                      <a:pt x="2046" y="2214"/>
                    </a:lnTo>
                    <a:lnTo>
                      <a:pt x="2036" y="2203"/>
                    </a:lnTo>
                    <a:lnTo>
                      <a:pt x="2022" y="2192"/>
                    </a:lnTo>
                    <a:lnTo>
                      <a:pt x="2009" y="2182"/>
                    </a:lnTo>
                    <a:lnTo>
                      <a:pt x="1996" y="2173"/>
                    </a:lnTo>
                    <a:lnTo>
                      <a:pt x="1982" y="2161"/>
                    </a:lnTo>
                    <a:lnTo>
                      <a:pt x="1973" y="2147"/>
                    </a:lnTo>
                    <a:lnTo>
                      <a:pt x="1986" y="2072"/>
                    </a:lnTo>
                    <a:lnTo>
                      <a:pt x="1994" y="1995"/>
                    </a:lnTo>
                    <a:lnTo>
                      <a:pt x="2000" y="1915"/>
                    </a:lnTo>
                    <a:lnTo>
                      <a:pt x="2000" y="1836"/>
                    </a:lnTo>
                    <a:lnTo>
                      <a:pt x="1997" y="1756"/>
                    </a:lnTo>
                    <a:lnTo>
                      <a:pt x="1989" y="1678"/>
                    </a:lnTo>
                    <a:lnTo>
                      <a:pt x="1977" y="1601"/>
                    </a:lnTo>
                    <a:lnTo>
                      <a:pt x="1961" y="1527"/>
                    </a:lnTo>
                    <a:lnTo>
                      <a:pt x="1965" y="1525"/>
                    </a:lnTo>
                    <a:lnTo>
                      <a:pt x="1978" y="1521"/>
                    </a:lnTo>
                    <a:lnTo>
                      <a:pt x="1998" y="1513"/>
                    </a:lnTo>
                    <a:lnTo>
                      <a:pt x="2026" y="1501"/>
                    </a:lnTo>
                    <a:lnTo>
                      <a:pt x="2058" y="1487"/>
                    </a:lnTo>
                    <a:lnTo>
                      <a:pt x="2096" y="1469"/>
                    </a:lnTo>
                    <a:lnTo>
                      <a:pt x="2137" y="1450"/>
                    </a:lnTo>
                    <a:lnTo>
                      <a:pt x="2181" y="1428"/>
                    </a:lnTo>
                    <a:lnTo>
                      <a:pt x="2228" y="1402"/>
                    </a:lnTo>
                    <a:lnTo>
                      <a:pt x="2274" y="1375"/>
                    </a:lnTo>
                    <a:lnTo>
                      <a:pt x="2321" y="1344"/>
                    </a:lnTo>
                    <a:lnTo>
                      <a:pt x="2368" y="1312"/>
                    </a:lnTo>
                    <a:lnTo>
                      <a:pt x="2412" y="1279"/>
                    </a:lnTo>
                    <a:lnTo>
                      <a:pt x="2454" y="1242"/>
                    </a:lnTo>
                    <a:lnTo>
                      <a:pt x="2492" y="1203"/>
                    </a:lnTo>
                    <a:lnTo>
                      <a:pt x="2525" y="1163"/>
                    </a:lnTo>
                    <a:lnTo>
                      <a:pt x="2537" y="1160"/>
                    </a:lnTo>
                    <a:lnTo>
                      <a:pt x="2550" y="1157"/>
                    </a:lnTo>
                    <a:lnTo>
                      <a:pt x="2562" y="1155"/>
                    </a:lnTo>
                    <a:lnTo>
                      <a:pt x="2574" y="1152"/>
                    </a:lnTo>
                    <a:lnTo>
                      <a:pt x="2586" y="1147"/>
                    </a:lnTo>
                    <a:lnTo>
                      <a:pt x="2597" y="1139"/>
                    </a:lnTo>
                    <a:lnTo>
                      <a:pt x="2605" y="1130"/>
                    </a:lnTo>
                    <a:lnTo>
                      <a:pt x="2613" y="1117"/>
                    </a:lnTo>
                    <a:lnTo>
                      <a:pt x="2608" y="1083"/>
                    </a:lnTo>
                    <a:lnTo>
                      <a:pt x="2600" y="1049"/>
                    </a:lnTo>
                    <a:lnTo>
                      <a:pt x="2589" y="1017"/>
                    </a:lnTo>
                    <a:lnTo>
                      <a:pt x="2576" y="985"/>
                    </a:lnTo>
                    <a:lnTo>
                      <a:pt x="2558" y="958"/>
                    </a:lnTo>
                    <a:lnTo>
                      <a:pt x="2538" y="933"/>
                    </a:lnTo>
                    <a:lnTo>
                      <a:pt x="2516" y="910"/>
                    </a:lnTo>
                    <a:lnTo>
                      <a:pt x="2490" y="892"/>
                    </a:lnTo>
                    <a:lnTo>
                      <a:pt x="2478" y="902"/>
                    </a:lnTo>
                    <a:lnTo>
                      <a:pt x="2473" y="913"/>
                    </a:lnTo>
                    <a:lnTo>
                      <a:pt x="2473" y="929"/>
                    </a:lnTo>
                    <a:lnTo>
                      <a:pt x="2474" y="945"/>
                    </a:lnTo>
                    <a:lnTo>
                      <a:pt x="2478" y="961"/>
                    </a:lnTo>
                    <a:lnTo>
                      <a:pt x="2481" y="979"/>
                    </a:lnTo>
                    <a:lnTo>
                      <a:pt x="2484" y="995"/>
                    </a:lnTo>
                    <a:lnTo>
                      <a:pt x="2482" y="1009"/>
                    </a:lnTo>
                    <a:lnTo>
                      <a:pt x="2478" y="1009"/>
                    </a:lnTo>
                    <a:lnTo>
                      <a:pt x="2466" y="1009"/>
                    </a:lnTo>
                    <a:lnTo>
                      <a:pt x="2449" y="1011"/>
                    </a:lnTo>
                    <a:lnTo>
                      <a:pt x="2425" y="1011"/>
                    </a:lnTo>
                    <a:lnTo>
                      <a:pt x="2397" y="1011"/>
                    </a:lnTo>
                    <a:lnTo>
                      <a:pt x="2364" y="1011"/>
                    </a:lnTo>
                    <a:lnTo>
                      <a:pt x="2328" y="1009"/>
                    </a:lnTo>
                    <a:lnTo>
                      <a:pt x="2289" y="1008"/>
                    </a:lnTo>
                    <a:lnTo>
                      <a:pt x="2249" y="1006"/>
                    </a:lnTo>
                    <a:lnTo>
                      <a:pt x="2208" y="1003"/>
                    </a:lnTo>
                    <a:lnTo>
                      <a:pt x="2166" y="998"/>
                    </a:lnTo>
                    <a:lnTo>
                      <a:pt x="2126" y="993"/>
                    </a:lnTo>
                    <a:lnTo>
                      <a:pt x="2086" y="985"/>
                    </a:lnTo>
                    <a:lnTo>
                      <a:pt x="2050" y="977"/>
                    </a:lnTo>
                    <a:lnTo>
                      <a:pt x="2017" y="968"/>
                    </a:lnTo>
                    <a:lnTo>
                      <a:pt x="1988" y="955"/>
                    </a:lnTo>
                    <a:lnTo>
                      <a:pt x="1984" y="707"/>
                    </a:lnTo>
                    <a:lnTo>
                      <a:pt x="1912" y="702"/>
                    </a:lnTo>
                    <a:lnTo>
                      <a:pt x="1902" y="681"/>
                    </a:lnTo>
                    <a:lnTo>
                      <a:pt x="1904" y="665"/>
                    </a:lnTo>
                    <a:lnTo>
                      <a:pt x="1910" y="651"/>
                    </a:lnTo>
                    <a:lnTo>
                      <a:pt x="1921" y="639"/>
                    </a:lnTo>
                    <a:lnTo>
                      <a:pt x="1933" y="626"/>
                    </a:lnTo>
                    <a:lnTo>
                      <a:pt x="1944" y="614"/>
                    </a:lnTo>
                    <a:lnTo>
                      <a:pt x="1949" y="598"/>
                    </a:lnTo>
                    <a:lnTo>
                      <a:pt x="1946" y="578"/>
                    </a:lnTo>
                    <a:lnTo>
                      <a:pt x="1936" y="583"/>
                    </a:lnTo>
                    <a:lnTo>
                      <a:pt x="1924" y="590"/>
                    </a:lnTo>
                    <a:lnTo>
                      <a:pt x="1913" y="598"/>
                    </a:lnTo>
                    <a:lnTo>
                      <a:pt x="1902" y="606"/>
                    </a:lnTo>
                    <a:lnTo>
                      <a:pt x="1894" y="617"/>
                    </a:lnTo>
                    <a:lnTo>
                      <a:pt x="1886" y="630"/>
                    </a:lnTo>
                    <a:lnTo>
                      <a:pt x="1882" y="644"/>
                    </a:lnTo>
                    <a:lnTo>
                      <a:pt x="1881" y="660"/>
                    </a:lnTo>
                    <a:lnTo>
                      <a:pt x="1876" y="675"/>
                    </a:lnTo>
                    <a:lnTo>
                      <a:pt x="1866" y="683"/>
                    </a:lnTo>
                    <a:lnTo>
                      <a:pt x="1854" y="684"/>
                    </a:lnTo>
                    <a:lnTo>
                      <a:pt x="1842" y="683"/>
                    </a:lnTo>
                    <a:lnTo>
                      <a:pt x="1828" y="678"/>
                    </a:lnTo>
                    <a:lnTo>
                      <a:pt x="1813" y="671"/>
                    </a:lnTo>
                    <a:lnTo>
                      <a:pt x="1800" y="668"/>
                    </a:lnTo>
                    <a:lnTo>
                      <a:pt x="1786" y="667"/>
                    </a:lnTo>
                    <a:lnTo>
                      <a:pt x="1786" y="657"/>
                    </a:lnTo>
                    <a:lnTo>
                      <a:pt x="1786" y="647"/>
                    </a:lnTo>
                    <a:lnTo>
                      <a:pt x="1785" y="638"/>
                    </a:lnTo>
                    <a:lnTo>
                      <a:pt x="1781" y="628"/>
                    </a:lnTo>
                    <a:lnTo>
                      <a:pt x="1789" y="607"/>
                    </a:lnTo>
                    <a:lnTo>
                      <a:pt x="1798" y="586"/>
                    </a:lnTo>
                    <a:lnTo>
                      <a:pt x="1806" y="566"/>
                    </a:lnTo>
                    <a:lnTo>
                      <a:pt x="1817" y="546"/>
                    </a:lnTo>
                    <a:lnTo>
                      <a:pt x="1828" y="527"/>
                    </a:lnTo>
                    <a:lnTo>
                      <a:pt x="1840" y="508"/>
                    </a:lnTo>
                    <a:lnTo>
                      <a:pt x="1852" y="489"/>
                    </a:lnTo>
                    <a:lnTo>
                      <a:pt x="1866" y="471"/>
                    </a:lnTo>
                    <a:lnTo>
                      <a:pt x="1889" y="474"/>
                    </a:lnTo>
                    <a:lnTo>
                      <a:pt x="1909" y="468"/>
                    </a:lnTo>
                    <a:lnTo>
                      <a:pt x="1925" y="453"/>
                    </a:lnTo>
                    <a:lnTo>
                      <a:pt x="1940" y="434"/>
                    </a:lnTo>
                    <a:lnTo>
                      <a:pt x="1954" y="412"/>
                    </a:lnTo>
                    <a:lnTo>
                      <a:pt x="1969" y="389"/>
                    </a:lnTo>
                    <a:lnTo>
                      <a:pt x="1984" y="370"/>
                    </a:lnTo>
                    <a:lnTo>
                      <a:pt x="2002" y="354"/>
                    </a:lnTo>
                    <a:lnTo>
                      <a:pt x="1998" y="340"/>
                    </a:lnTo>
                    <a:lnTo>
                      <a:pt x="1992" y="330"/>
                    </a:lnTo>
                    <a:lnTo>
                      <a:pt x="1981" y="325"/>
                    </a:lnTo>
                    <a:lnTo>
                      <a:pt x="1969" y="324"/>
                    </a:lnTo>
                    <a:lnTo>
                      <a:pt x="1956" y="324"/>
                    </a:lnTo>
                    <a:lnTo>
                      <a:pt x="1942" y="322"/>
                    </a:lnTo>
                    <a:lnTo>
                      <a:pt x="1929" y="319"/>
                    </a:lnTo>
                    <a:lnTo>
                      <a:pt x="1920" y="311"/>
                    </a:lnTo>
                    <a:lnTo>
                      <a:pt x="1921" y="288"/>
                    </a:lnTo>
                    <a:lnTo>
                      <a:pt x="1917" y="276"/>
                    </a:lnTo>
                    <a:lnTo>
                      <a:pt x="1906" y="269"/>
                    </a:lnTo>
                    <a:lnTo>
                      <a:pt x="1894" y="266"/>
                    </a:lnTo>
                    <a:lnTo>
                      <a:pt x="1881" y="264"/>
                    </a:lnTo>
                    <a:lnTo>
                      <a:pt x="1868" y="260"/>
                    </a:lnTo>
                    <a:lnTo>
                      <a:pt x="1856" y="250"/>
                    </a:lnTo>
                    <a:lnTo>
                      <a:pt x="1849" y="232"/>
                    </a:lnTo>
                    <a:lnTo>
                      <a:pt x="1845" y="229"/>
                    </a:lnTo>
                    <a:lnTo>
                      <a:pt x="1840" y="226"/>
                    </a:lnTo>
                    <a:lnTo>
                      <a:pt x="1834" y="223"/>
                    </a:lnTo>
                    <a:lnTo>
                      <a:pt x="1829" y="221"/>
                    </a:lnTo>
                    <a:lnTo>
                      <a:pt x="1822" y="220"/>
                    </a:lnTo>
                    <a:lnTo>
                      <a:pt x="1817" y="221"/>
                    </a:lnTo>
                    <a:lnTo>
                      <a:pt x="1812" y="223"/>
                    </a:lnTo>
                    <a:lnTo>
                      <a:pt x="1808" y="229"/>
                    </a:lnTo>
                    <a:lnTo>
                      <a:pt x="1806" y="244"/>
                    </a:lnTo>
                    <a:lnTo>
                      <a:pt x="1804" y="255"/>
                    </a:lnTo>
                    <a:lnTo>
                      <a:pt x="1798" y="264"/>
                    </a:lnTo>
                    <a:lnTo>
                      <a:pt x="1792" y="271"/>
                    </a:lnTo>
                    <a:lnTo>
                      <a:pt x="1784" y="276"/>
                    </a:lnTo>
                    <a:lnTo>
                      <a:pt x="1774" y="277"/>
                    </a:lnTo>
                    <a:lnTo>
                      <a:pt x="1764" y="279"/>
                    </a:lnTo>
                    <a:lnTo>
                      <a:pt x="1753" y="279"/>
                    </a:lnTo>
                    <a:lnTo>
                      <a:pt x="1736" y="295"/>
                    </a:lnTo>
                    <a:lnTo>
                      <a:pt x="1733" y="311"/>
                    </a:lnTo>
                    <a:lnTo>
                      <a:pt x="1740" y="328"/>
                    </a:lnTo>
                    <a:lnTo>
                      <a:pt x="1753" y="344"/>
                    </a:lnTo>
                    <a:lnTo>
                      <a:pt x="1769" y="361"/>
                    </a:lnTo>
                    <a:lnTo>
                      <a:pt x="1785" y="378"/>
                    </a:lnTo>
                    <a:lnTo>
                      <a:pt x="1794" y="396"/>
                    </a:lnTo>
                    <a:lnTo>
                      <a:pt x="1796" y="413"/>
                    </a:lnTo>
                    <a:lnTo>
                      <a:pt x="1781" y="423"/>
                    </a:lnTo>
                    <a:lnTo>
                      <a:pt x="1766" y="433"/>
                    </a:lnTo>
                    <a:lnTo>
                      <a:pt x="1750" y="441"/>
                    </a:lnTo>
                    <a:lnTo>
                      <a:pt x="1736" y="450"/>
                    </a:lnTo>
                    <a:lnTo>
                      <a:pt x="1721" y="458"/>
                    </a:lnTo>
                    <a:lnTo>
                      <a:pt x="1705" y="466"/>
                    </a:lnTo>
                    <a:lnTo>
                      <a:pt x="1689" y="474"/>
                    </a:lnTo>
                    <a:lnTo>
                      <a:pt x="1674" y="481"/>
                    </a:lnTo>
                    <a:lnTo>
                      <a:pt x="1658" y="489"/>
                    </a:lnTo>
                    <a:lnTo>
                      <a:pt x="1641" y="493"/>
                    </a:lnTo>
                    <a:lnTo>
                      <a:pt x="1625" y="500"/>
                    </a:lnTo>
                    <a:lnTo>
                      <a:pt x="1609" y="505"/>
                    </a:lnTo>
                    <a:lnTo>
                      <a:pt x="1592" y="508"/>
                    </a:lnTo>
                    <a:lnTo>
                      <a:pt x="1574" y="511"/>
                    </a:lnTo>
                    <a:lnTo>
                      <a:pt x="1557" y="514"/>
                    </a:lnTo>
                    <a:lnTo>
                      <a:pt x="1540" y="516"/>
                    </a:lnTo>
                    <a:lnTo>
                      <a:pt x="1533" y="500"/>
                    </a:lnTo>
                    <a:lnTo>
                      <a:pt x="1532" y="482"/>
                    </a:lnTo>
                    <a:lnTo>
                      <a:pt x="1530" y="465"/>
                    </a:lnTo>
                    <a:lnTo>
                      <a:pt x="1526" y="447"/>
                    </a:lnTo>
                    <a:lnTo>
                      <a:pt x="1516" y="429"/>
                    </a:lnTo>
                    <a:lnTo>
                      <a:pt x="1512" y="412"/>
                    </a:lnTo>
                    <a:lnTo>
                      <a:pt x="1514" y="396"/>
                    </a:lnTo>
                    <a:lnTo>
                      <a:pt x="1521" y="381"/>
                    </a:lnTo>
                    <a:lnTo>
                      <a:pt x="1530" y="365"/>
                    </a:lnTo>
                    <a:lnTo>
                      <a:pt x="1541" y="351"/>
                    </a:lnTo>
                    <a:lnTo>
                      <a:pt x="1553" y="336"/>
                    </a:lnTo>
                    <a:lnTo>
                      <a:pt x="1562" y="320"/>
                    </a:lnTo>
                    <a:lnTo>
                      <a:pt x="1548" y="300"/>
                    </a:lnTo>
                    <a:lnTo>
                      <a:pt x="1526" y="276"/>
                    </a:lnTo>
                    <a:lnTo>
                      <a:pt x="1501" y="252"/>
                    </a:lnTo>
                    <a:lnTo>
                      <a:pt x="1473" y="228"/>
                    </a:lnTo>
                    <a:lnTo>
                      <a:pt x="1445" y="203"/>
                    </a:lnTo>
                    <a:lnTo>
                      <a:pt x="1420" y="183"/>
                    </a:lnTo>
                    <a:lnTo>
                      <a:pt x="1401" y="167"/>
                    </a:lnTo>
                    <a:lnTo>
                      <a:pt x="1390" y="155"/>
                    </a:lnTo>
                    <a:lnTo>
                      <a:pt x="1380" y="139"/>
                    </a:lnTo>
                    <a:lnTo>
                      <a:pt x="1368" y="122"/>
                    </a:lnTo>
                    <a:lnTo>
                      <a:pt x="1357" y="104"/>
                    </a:lnTo>
                    <a:lnTo>
                      <a:pt x="1346" y="87"/>
                    </a:lnTo>
                    <a:lnTo>
                      <a:pt x="1334" y="72"/>
                    </a:lnTo>
                    <a:lnTo>
                      <a:pt x="1321" y="56"/>
                    </a:lnTo>
                    <a:lnTo>
                      <a:pt x="1306" y="43"/>
                    </a:lnTo>
                    <a:lnTo>
                      <a:pt x="1289" y="34"/>
                    </a:lnTo>
                    <a:lnTo>
                      <a:pt x="1281" y="32"/>
                    </a:lnTo>
                    <a:lnTo>
                      <a:pt x="1273" y="30"/>
                    </a:lnTo>
                    <a:lnTo>
                      <a:pt x="1265" y="29"/>
                    </a:lnTo>
                    <a:lnTo>
                      <a:pt x="1257" y="29"/>
                    </a:lnTo>
                    <a:lnTo>
                      <a:pt x="1249" y="30"/>
                    </a:lnTo>
                    <a:lnTo>
                      <a:pt x="1241" y="34"/>
                    </a:lnTo>
                    <a:lnTo>
                      <a:pt x="1234" y="38"/>
                    </a:lnTo>
                    <a:lnTo>
                      <a:pt x="1229" y="45"/>
                    </a:lnTo>
                    <a:lnTo>
                      <a:pt x="1222" y="37"/>
                    </a:lnTo>
                    <a:lnTo>
                      <a:pt x="1214" y="27"/>
                    </a:lnTo>
                    <a:lnTo>
                      <a:pt x="1206" y="19"/>
                    </a:lnTo>
                    <a:lnTo>
                      <a:pt x="1198" y="13"/>
                    </a:lnTo>
                    <a:lnTo>
                      <a:pt x="1190" y="11"/>
                    </a:lnTo>
                    <a:lnTo>
                      <a:pt x="1182" y="13"/>
                    </a:lnTo>
                    <a:lnTo>
                      <a:pt x="1176" y="16"/>
                    </a:lnTo>
                    <a:lnTo>
                      <a:pt x="1169" y="19"/>
                    </a:lnTo>
                    <a:lnTo>
                      <a:pt x="1164" y="26"/>
                    </a:lnTo>
                    <a:lnTo>
                      <a:pt x="1158" y="30"/>
                    </a:lnTo>
                    <a:lnTo>
                      <a:pt x="1153" y="37"/>
                    </a:lnTo>
                    <a:lnTo>
                      <a:pt x="1149" y="43"/>
                    </a:lnTo>
                    <a:lnTo>
                      <a:pt x="1150" y="70"/>
                    </a:lnTo>
                    <a:lnTo>
                      <a:pt x="1148" y="96"/>
                    </a:lnTo>
                    <a:lnTo>
                      <a:pt x="1141" y="120"/>
                    </a:lnTo>
                    <a:lnTo>
                      <a:pt x="1133" y="143"/>
                    </a:lnTo>
                    <a:lnTo>
                      <a:pt x="1124" y="165"/>
                    </a:lnTo>
                    <a:lnTo>
                      <a:pt x="1117" y="189"/>
                    </a:lnTo>
                    <a:lnTo>
                      <a:pt x="1114" y="215"/>
                    </a:lnTo>
                    <a:lnTo>
                      <a:pt x="1116" y="242"/>
                    </a:lnTo>
                    <a:lnTo>
                      <a:pt x="1097" y="242"/>
                    </a:lnTo>
                    <a:lnTo>
                      <a:pt x="1080" y="247"/>
                    </a:lnTo>
                    <a:lnTo>
                      <a:pt x="1062" y="253"/>
                    </a:lnTo>
                    <a:lnTo>
                      <a:pt x="1046" y="264"/>
                    </a:lnTo>
                    <a:lnTo>
                      <a:pt x="1030" y="277"/>
                    </a:lnTo>
                    <a:lnTo>
                      <a:pt x="1014" y="292"/>
                    </a:lnTo>
                    <a:lnTo>
                      <a:pt x="1000" y="308"/>
                    </a:lnTo>
                    <a:lnTo>
                      <a:pt x="985" y="322"/>
                    </a:lnTo>
                    <a:lnTo>
                      <a:pt x="973" y="314"/>
                    </a:lnTo>
                    <a:lnTo>
                      <a:pt x="960" y="306"/>
                    </a:lnTo>
                    <a:lnTo>
                      <a:pt x="945" y="298"/>
                    </a:lnTo>
                    <a:lnTo>
                      <a:pt x="929" y="288"/>
                    </a:lnTo>
                    <a:lnTo>
                      <a:pt x="913" y="280"/>
                    </a:lnTo>
                    <a:lnTo>
                      <a:pt x="897" y="272"/>
                    </a:lnTo>
                    <a:lnTo>
                      <a:pt x="882" y="266"/>
                    </a:lnTo>
                    <a:lnTo>
                      <a:pt x="869" y="261"/>
                    </a:lnTo>
                    <a:lnTo>
                      <a:pt x="857" y="4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4" name="Freeform 7"/>
              <p:cNvSpPr>
                <a:spLocks/>
              </p:cNvSpPr>
              <p:nvPr/>
            </p:nvSpPr>
            <p:spPr bwMode="auto">
              <a:xfrm>
                <a:off x="4243" y="2564"/>
                <a:ext cx="266" cy="256"/>
              </a:xfrm>
              <a:custGeom>
                <a:avLst/>
                <a:gdLst>
                  <a:gd name="T0" fmla="*/ 414 w 532"/>
                  <a:gd name="T1" fmla="*/ 32 h 513"/>
                  <a:gd name="T2" fmla="*/ 450 w 532"/>
                  <a:gd name="T3" fmla="*/ 26 h 513"/>
                  <a:gd name="T4" fmla="*/ 486 w 532"/>
                  <a:gd name="T5" fmla="*/ 29 h 513"/>
                  <a:gd name="T6" fmla="*/ 516 w 532"/>
                  <a:gd name="T7" fmla="*/ 45 h 513"/>
                  <a:gd name="T8" fmla="*/ 532 w 532"/>
                  <a:gd name="T9" fmla="*/ 72 h 513"/>
                  <a:gd name="T10" fmla="*/ 528 w 532"/>
                  <a:gd name="T11" fmla="*/ 88 h 513"/>
                  <a:gd name="T12" fmla="*/ 515 w 532"/>
                  <a:gd name="T13" fmla="*/ 98 h 513"/>
                  <a:gd name="T14" fmla="*/ 500 w 532"/>
                  <a:gd name="T15" fmla="*/ 106 h 513"/>
                  <a:gd name="T16" fmla="*/ 432 w 532"/>
                  <a:gd name="T17" fmla="*/ 122 h 513"/>
                  <a:gd name="T18" fmla="*/ 439 w 532"/>
                  <a:gd name="T19" fmla="*/ 112 h 513"/>
                  <a:gd name="T20" fmla="*/ 440 w 532"/>
                  <a:gd name="T21" fmla="*/ 103 h 513"/>
                  <a:gd name="T22" fmla="*/ 428 w 532"/>
                  <a:gd name="T23" fmla="*/ 91 h 513"/>
                  <a:gd name="T24" fmla="*/ 412 w 532"/>
                  <a:gd name="T25" fmla="*/ 90 h 513"/>
                  <a:gd name="T26" fmla="*/ 343 w 532"/>
                  <a:gd name="T27" fmla="*/ 188 h 513"/>
                  <a:gd name="T28" fmla="*/ 292 w 532"/>
                  <a:gd name="T29" fmla="*/ 322 h 513"/>
                  <a:gd name="T30" fmla="*/ 260 w 532"/>
                  <a:gd name="T31" fmla="*/ 445 h 513"/>
                  <a:gd name="T32" fmla="*/ 251 w 532"/>
                  <a:gd name="T33" fmla="*/ 511 h 513"/>
                  <a:gd name="T34" fmla="*/ 204 w 532"/>
                  <a:gd name="T35" fmla="*/ 511 h 513"/>
                  <a:gd name="T36" fmla="*/ 160 w 532"/>
                  <a:gd name="T37" fmla="*/ 498 h 513"/>
                  <a:gd name="T38" fmla="*/ 119 w 532"/>
                  <a:gd name="T39" fmla="*/ 481 h 513"/>
                  <a:gd name="T40" fmla="*/ 78 w 532"/>
                  <a:gd name="T41" fmla="*/ 462 h 513"/>
                  <a:gd name="T42" fmla="*/ 48 w 532"/>
                  <a:gd name="T43" fmla="*/ 415 h 513"/>
                  <a:gd name="T44" fmla="*/ 50 w 532"/>
                  <a:gd name="T45" fmla="*/ 359 h 513"/>
                  <a:gd name="T46" fmla="*/ 56 w 532"/>
                  <a:gd name="T47" fmla="*/ 340 h 513"/>
                  <a:gd name="T48" fmla="*/ 59 w 532"/>
                  <a:gd name="T49" fmla="*/ 322 h 513"/>
                  <a:gd name="T50" fmla="*/ 48 w 532"/>
                  <a:gd name="T51" fmla="*/ 312 h 513"/>
                  <a:gd name="T52" fmla="*/ 35 w 532"/>
                  <a:gd name="T53" fmla="*/ 311 h 513"/>
                  <a:gd name="T54" fmla="*/ 23 w 532"/>
                  <a:gd name="T55" fmla="*/ 308 h 513"/>
                  <a:gd name="T56" fmla="*/ 18 w 532"/>
                  <a:gd name="T57" fmla="*/ 292 h 513"/>
                  <a:gd name="T58" fmla="*/ 26 w 532"/>
                  <a:gd name="T59" fmla="*/ 258 h 513"/>
                  <a:gd name="T60" fmla="*/ 43 w 532"/>
                  <a:gd name="T61" fmla="*/ 224 h 513"/>
                  <a:gd name="T62" fmla="*/ 51 w 532"/>
                  <a:gd name="T63" fmla="*/ 196 h 513"/>
                  <a:gd name="T64" fmla="*/ 32 w 532"/>
                  <a:gd name="T65" fmla="*/ 173 h 513"/>
                  <a:gd name="T66" fmla="*/ 12 w 532"/>
                  <a:gd name="T67" fmla="*/ 168 h 513"/>
                  <a:gd name="T68" fmla="*/ 0 w 532"/>
                  <a:gd name="T69" fmla="*/ 151 h 513"/>
                  <a:gd name="T70" fmla="*/ 55 w 532"/>
                  <a:gd name="T71" fmla="*/ 120 h 513"/>
                  <a:gd name="T72" fmla="*/ 108 w 532"/>
                  <a:gd name="T73" fmla="*/ 91 h 513"/>
                  <a:gd name="T74" fmla="*/ 160 w 532"/>
                  <a:gd name="T75" fmla="*/ 66 h 513"/>
                  <a:gd name="T76" fmla="*/ 210 w 532"/>
                  <a:gd name="T77" fmla="*/ 42 h 513"/>
                  <a:gd name="T78" fmla="*/ 256 w 532"/>
                  <a:gd name="T79" fmla="*/ 22 h 513"/>
                  <a:gd name="T80" fmla="*/ 299 w 532"/>
                  <a:gd name="T81" fmla="*/ 10 h 513"/>
                  <a:gd name="T82" fmla="*/ 338 w 532"/>
                  <a:gd name="T83" fmla="*/ 2 h 513"/>
                  <a:gd name="T84" fmla="*/ 371 w 532"/>
                  <a:gd name="T85" fmla="*/ 2 h 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32" h="513">
                    <a:moveTo>
                      <a:pt x="398" y="37"/>
                    </a:moveTo>
                    <a:lnTo>
                      <a:pt x="414" y="32"/>
                    </a:lnTo>
                    <a:lnTo>
                      <a:pt x="431" y="29"/>
                    </a:lnTo>
                    <a:lnTo>
                      <a:pt x="450" y="26"/>
                    </a:lnTo>
                    <a:lnTo>
                      <a:pt x="468" y="26"/>
                    </a:lnTo>
                    <a:lnTo>
                      <a:pt x="486" y="29"/>
                    </a:lnTo>
                    <a:lnTo>
                      <a:pt x="502" y="34"/>
                    </a:lnTo>
                    <a:lnTo>
                      <a:pt x="516" y="45"/>
                    </a:lnTo>
                    <a:lnTo>
                      <a:pt x="530" y="61"/>
                    </a:lnTo>
                    <a:lnTo>
                      <a:pt x="532" y="72"/>
                    </a:lnTo>
                    <a:lnTo>
                      <a:pt x="532" y="80"/>
                    </a:lnTo>
                    <a:lnTo>
                      <a:pt x="528" y="88"/>
                    </a:lnTo>
                    <a:lnTo>
                      <a:pt x="523" y="93"/>
                    </a:lnTo>
                    <a:lnTo>
                      <a:pt x="515" y="98"/>
                    </a:lnTo>
                    <a:lnTo>
                      <a:pt x="507" y="103"/>
                    </a:lnTo>
                    <a:lnTo>
                      <a:pt x="500" y="106"/>
                    </a:lnTo>
                    <a:lnTo>
                      <a:pt x="494" y="111"/>
                    </a:lnTo>
                    <a:lnTo>
                      <a:pt x="432" y="122"/>
                    </a:lnTo>
                    <a:lnTo>
                      <a:pt x="436" y="117"/>
                    </a:lnTo>
                    <a:lnTo>
                      <a:pt x="439" y="112"/>
                    </a:lnTo>
                    <a:lnTo>
                      <a:pt x="439" y="107"/>
                    </a:lnTo>
                    <a:lnTo>
                      <a:pt x="440" y="103"/>
                    </a:lnTo>
                    <a:lnTo>
                      <a:pt x="435" y="96"/>
                    </a:lnTo>
                    <a:lnTo>
                      <a:pt x="428" y="91"/>
                    </a:lnTo>
                    <a:lnTo>
                      <a:pt x="422" y="90"/>
                    </a:lnTo>
                    <a:lnTo>
                      <a:pt x="412" y="90"/>
                    </a:lnTo>
                    <a:lnTo>
                      <a:pt x="375" y="131"/>
                    </a:lnTo>
                    <a:lnTo>
                      <a:pt x="343" y="188"/>
                    </a:lnTo>
                    <a:lnTo>
                      <a:pt x="315" y="253"/>
                    </a:lnTo>
                    <a:lnTo>
                      <a:pt x="292" y="322"/>
                    </a:lnTo>
                    <a:lnTo>
                      <a:pt x="274" y="388"/>
                    </a:lnTo>
                    <a:lnTo>
                      <a:pt x="260" y="445"/>
                    </a:lnTo>
                    <a:lnTo>
                      <a:pt x="252" y="489"/>
                    </a:lnTo>
                    <a:lnTo>
                      <a:pt x="251" y="511"/>
                    </a:lnTo>
                    <a:lnTo>
                      <a:pt x="227" y="513"/>
                    </a:lnTo>
                    <a:lnTo>
                      <a:pt x="204" y="511"/>
                    </a:lnTo>
                    <a:lnTo>
                      <a:pt x="182" y="506"/>
                    </a:lnTo>
                    <a:lnTo>
                      <a:pt x="160" y="498"/>
                    </a:lnTo>
                    <a:lnTo>
                      <a:pt x="140" y="490"/>
                    </a:lnTo>
                    <a:lnTo>
                      <a:pt x="119" y="481"/>
                    </a:lnTo>
                    <a:lnTo>
                      <a:pt x="99" y="471"/>
                    </a:lnTo>
                    <a:lnTo>
                      <a:pt x="78" y="462"/>
                    </a:lnTo>
                    <a:lnTo>
                      <a:pt x="59" y="441"/>
                    </a:lnTo>
                    <a:lnTo>
                      <a:pt x="48" y="415"/>
                    </a:lnTo>
                    <a:lnTo>
                      <a:pt x="46" y="388"/>
                    </a:lnTo>
                    <a:lnTo>
                      <a:pt x="50" y="359"/>
                    </a:lnTo>
                    <a:lnTo>
                      <a:pt x="52" y="349"/>
                    </a:lnTo>
                    <a:lnTo>
                      <a:pt x="56" y="340"/>
                    </a:lnTo>
                    <a:lnTo>
                      <a:pt x="59" y="332"/>
                    </a:lnTo>
                    <a:lnTo>
                      <a:pt x="59" y="322"/>
                    </a:lnTo>
                    <a:lnTo>
                      <a:pt x="54" y="316"/>
                    </a:lnTo>
                    <a:lnTo>
                      <a:pt x="48" y="312"/>
                    </a:lnTo>
                    <a:lnTo>
                      <a:pt x="42" y="312"/>
                    </a:lnTo>
                    <a:lnTo>
                      <a:pt x="35" y="311"/>
                    </a:lnTo>
                    <a:lnTo>
                      <a:pt x="28" y="309"/>
                    </a:lnTo>
                    <a:lnTo>
                      <a:pt x="23" y="308"/>
                    </a:lnTo>
                    <a:lnTo>
                      <a:pt x="19" y="301"/>
                    </a:lnTo>
                    <a:lnTo>
                      <a:pt x="18" y="292"/>
                    </a:lnTo>
                    <a:lnTo>
                      <a:pt x="19" y="276"/>
                    </a:lnTo>
                    <a:lnTo>
                      <a:pt x="26" y="258"/>
                    </a:lnTo>
                    <a:lnTo>
                      <a:pt x="34" y="242"/>
                    </a:lnTo>
                    <a:lnTo>
                      <a:pt x="43" y="224"/>
                    </a:lnTo>
                    <a:lnTo>
                      <a:pt x="50" y="210"/>
                    </a:lnTo>
                    <a:lnTo>
                      <a:pt x="51" y="196"/>
                    </a:lnTo>
                    <a:lnTo>
                      <a:pt x="47" y="183"/>
                    </a:lnTo>
                    <a:lnTo>
                      <a:pt x="32" y="173"/>
                    </a:lnTo>
                    <a:lnTo>
                      <a:pt x="20" y="175"/>
                    </a:lnTo>
                    <a:lnTo>
                      <a:pt x="12" y="168"/>
                    </a:lnTo>
                    <a:lnTo>
                      <a:pt x="7" y="157"/>
                    </a:lnTo>
                    <a:lnTo>
                      <a:pt x="0" y="151"/>
                    </a:lnTo>
                    <a:lnTo>
                      <a:pt x="28" y="136"/>
                    </a:lnTo>
                    <a:lnTo>
                      <a:pt x="55" y="120"/>
                    </a:lnTo>
                    <a:lnTo>
                      <a:pt x="82" y="106"/>
                    </a:lnTo>
                    <a:lnTo>
                      <a:pt x="108" y="91"/>
                    </a:lnTo>
                    <a:lnTo>
                      <a:pt x="135" y="79"/>
                    </a:lnTo>
                    <a:lnTo>
                      <a:pt x="160" y="66"/>
                    </a:lnTo>
                    <a:lnTo>
                      <a:pt x="186" y="53"/>
                    </a:lnTo>
                    <a:lnTo>
                      <a:pt x="210" y="42"/>
                    </a:lnTo>
                    <a:lnTo>
                      <a:pt x="234" y="32"/>
                    </a:lnTo>
                    <a:lnTo>
                      <a:pt x="256" y="22"/>
                    </a:lnTo>
                    <a:lnTo>
                      <a:pt x="278" y="14"/>
                    </a:lnTo>
                    <a:lnTo>
                      <a:pt x="299" y="10"/>
                    </a:lnTo>
                    <a:lnTo>
                      <a:pt x="319" y="5"/>
                    </a:lnTo>
                    <a:lnTo>
                      <a:pt x="338" y="2"/>
                    </a:lnTo>
                    <a:lnTo>
                      <a:pt x="355" y="0"/>
                    </a:lnTo>
                    <a:lnTo>
                      <a:pt x="371" y="2"/>
                    </a:lnTo>
                    <a:lnTo>
                      <a:pt x="398" y="37"/>
                    </a:ln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" name="Freeform 8"/>
              <p:cNvSpPr>
                <a:spLocks/>
              </p:cNvSpPr>
              <p:nvPr/>
            </p:nvSpPr>
            <p:spPr bwMode="auto">
              <a:xfrm>
                <a:off x="4387" y="2637"/>
                <a:ext cx="128" cy="247"/>
              </a:xfrm>
              <a:custGeom>
                <a:avLst/>
                <a:gdLst>
                  <a:gd name="T0" fmla="*/ 215 w 258"/>
                  <a:gd name="T1" fmla="*/ 19 h 493"/>
                  <a:gd name="T2" fmla="*/ 231 w 258"/>
                  <a:gd name="T3" fmla="*/ 54 h 493"/>
                  <a:gd name="T4" fmla="*/ 247 w 258"/>
                  <a:gd name="T5" fmla="*/ 90 h 493"/>
                  <a:gd name="T6" fmla="*/ 256 w 258"/>
                  <a:gd name="T7" fmla="*/ 128 h 493"/>
                  <a:gd name="T8" fmla="*/ 248 w 258"/>
                  <a:gd name="T9" fmla="*/ 154 h 493"/>
                  <a:gd name="T10" fmla="*/ 224 w 258"/>
                  <a:gd name="T11" fmla="*/ 154 h 493"/>
                  <a:gd name="T12" fmla="*/ 204 w 258"/>
                  <a:gd name="T13" fmla="*/ 154 h 493"/>
                  <a:gd name="T14" fmla="*/ 195 w 258"/>
                  <a:gd name="T15" fmla="*/ 170 h 493"/>
                  <a:gd name="T16" fmla="*/ 195 w 258"/>
                  <a:gd name="T17" fmla="*/ 200 h 493"/>
                  <a:gd name="T18" fmla="*/ 184 w 258"/>
                  <a:gd name="T19" fmla="*/ 226 h 493"/>
                  <a:gd name="T20" fmla="*/ 171 w 258"/>
                  <a:gd name="T21" fmla="*/ 248 h 493"/>
                  <a:gd name="T22" fmla="*/ 154 w 258"/>
                  <a:gd name="T23" fmla="*/ 267 h 493"/>
                  <a:gd name="T24" fmla="*/ 135 w 258"/>
                  <a:gd name="T25" fmla="*/ 277 h 493"/>
                  <a:gd name="T26" fmla="*/ 116 w 258"/>
                  <a:gd name="T27" fmla="*/ 279 h 493"/>
                  <a:gd name="T28" fmla="*/ 99 w 258"/>
                  <a:gd name="T29" fmla="*/ 274 h 493"/>
                  <a:gd name="T30" fmla="*/ 82 w 258"/>
                  <a:gd name="T31" fmla="*/ 266 h 493"/>
                  <a:gd name="T32" fmla="*/ 67 w 258"/>
                  <a:gd name="T33" fmla="*/ 247 h 493"/>
                  <a:gd name="T34" fmla="*/ 50 w 258"/>
                  <a:gd name="T35" fmla="*/ 221 h 493"/>
                  <a:gd name="T36" fmla="*/ 30 w 258"/>
                  <a:gd name="T37" fmla="*/ 229 h 493"/>
                  <a:gd name="T38" fmla="*/ 34 w 258"/>
                  <a:gd name="T39" fmla="*/ 253 h 493"/>
                  <a:gd name="T40" fmla="*/ 44 w 258"/>
                  <a:gd name="T41" fmla="*/ 272 h 493"/>
                  <a:gd name="T42" fmla="*/ 58 w 258"/>
                  <a:gd name="T43" fmla="*/ 287 h 493"/>
                  <a:gd name="T44" fmla="*/ 74 w 258"/>
                  <a:gd name="T45" fmla="*/ 301 h 493"/>
                  <a:gd name="T46" fmla="*/ 90 w 258"/>
                  <a:gd name="T47" fmla="*/ 309 h 493"/>
                  <a:gd name="T48" fmla="*/ 102 w 258"/>
                  <a:gd name="T49" fmla="*/ 341 h 493"/>
                  <a:gd name="T50" fmla="*/ 115 w 258"/>
                  <a:gd name="T51" fmla="*/ 397 h 493"/>
                  <a:gd name="T52" fmla="*/ 135 w 258"/>
                  <a:gd name="T53" fmla="*/ 420 h 493"/>
                  <a:gd name="T54" fmla="*/ 146 w 258"/>
                  <a:gd name="T55" fmla="*/ 408 h 493"/>
                  <a:gd name="T56" fmla="*/ 154 w 258"/>
                  <a:gd name="T57" fmla="*/ 410 h 493"/>
                  <a:gd name="T58" fmla="*/ 167 w 258"/>
                  <a:gd name="T59" fmla="*/ 429 h 493"/>
                  <a:gd name="T60" fmla="*/ 176 w 258"/>
                  <a:gd name="T61" fmla="*/ 448 h 493"/>
                  <a:gd name="T62" fmla="*/ 176 w 258"/>
                  <a:gd name="T63" fmla="*/ 468 h 493"/>
                  <a:gd name="T64" fmla="*/ 162 w 258"/>
                  <a:gd name="T65" fmla="*/ 484 h 493"/>
                  <a:gd name="T66" fmla="*/ 143 w 258"/>
                  <a:gd name="T67" fmla="*/ 492 h 493"/>
                  <a:gd name="T68" fmla="*/ 123 w 258"/>
                  <a:gd name="T69" fmla="*/ 493 h 493"/>
                  <a:gd name="T70" fmla="*/ 103 w 258"/>
                  <a:gd name="T71" fmla="*/ 487 h 493"/>
                  <a:gd name="T72" fmla="*/ 0 w 258"/>
                  <a:gd name="T73" fmla="*/ 306 h 493"/>
                  <a:gd name="T74" fmla="*/ 19 w 258"/>
                  <a:gd name="T75" fmla="*/ 227 h 493"/>
                  <a:gd name="T76" fmla="*/ 39 w 258"/>
                  <a:gd name="T77" fmla="*/ 149 h 493"/>
                  <a:gd name="T78" fmla="*/ 68 w 258"/>
                  <a:gd name="T79" fmla="*/ 75 h 493"/>
                  <a:gd name="T80" fmla="*/ 112 w 258"/>
                  <a:gd name="T81" fmla="*/ 9 h 493"/>
                  <a:gd name="T82" fmla="*/ 135 w 258"/>
                  <a:gd name="T83" fmla="*/ 17 h 493"/>
                  <a:gd name="T84" fmla="*/ 159 w 258"/>
                  <a:gd name="T85" fmla="*/ 11 h 493"/>
                  <a:gd name="T86" fmla="*/ 184 w 258"/>
                  <a:gd name="T87" fmla="*/ 3 h 493"/>
                  <a:gd name="T88" fmla="*/ 210 w 258"/>
                  <a:gd name="T89" fmla="*/ 0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8" h="493">
                    <a:moveTo>
                      <a:pt x="210" y="0"/>
                    </a:moveTo>
                    <a:lnTo>
                      <a:pt x="215" y="19"/>
                    </a:lnTo>
                    <a:lnTo>
                      <a:pt x="223" y="37"/>
                    </a:lnTo>
                    <a:lnTo>
                      <a:pt x="231" y="54"/>
                    </a:lnTo>
                    <a:lnTo>
                      <a:pt x="239" y="72"/>
                    </a:lnTo>
                    <a:lnTo>
                      <a:pt x="247" y="90"/>
                    </a:lnTo>
                    <a:lnTo>
                      <a:pt x="252" y="107"/>
                    </a:lnTo>
                    <a:lnTo>
                      <a:pt x="256" y="128"/>
                    </a:lnTo>
                    <a:lnTo>
                      <a:pt x="258" y="149"/>
                    </a:lnTo>
                    <a:lnTo>
                      <a:pt x="248" y="154"/>
                    </a:lnTo>
                    <a:lnTo>
                      <a:pt x="236" y="155"/>
                    </a:lnTo>
                    <a:lnTo>
                      <a:pt x="224" y="154"/>
                    </a:lnTo>
                    <a:lnTo>
                      <a:pt x="214" y="154"/>
                    </a:lnTo>
                    <a:lnTo>
                      <a:pt x="204" y="154"/>
                    </a:lnTo>
                    <a:lnTo>
                      <a:pt x="198" y="158"/>
                    </a:lnTo>
                    <a:lnTo>
                      <a:pt x="195" y="170"/>
                    </a:lnTo>
                    <a:lnTo>
                      <a:pt x="199" y="187"/>
                    </a:lnTo>
                    <a:lnTo>
                      <a:pt x="195" y="200"/>
                    </a:lnTo>
                    <a:lnTo>
                      <a:pt x="191" y="213"/>
                    </a:lnTo>
                    <a:lnTo>
                      <a:pt x="184" y="226"/>
                    </a:lnTo>
                    <a:lnTo>
                      <a:pt x="178" y="237"/>
                    </a:lnTo>
                    <a:lnTo>
                      <a:pt x="171" y="248"/>
                    </a:lnTo>
                    <a:lnTo>
                      <a:pt x="163" y="258"/>
                    </a:lnTo>
                    <a:lnTo>
                      <a:pt x="154" y="267"/>
                    </a:lnTo>
                    <a:lnTo>
                      <a:pt x="144" y="274"/>
                    </a:lnTo>
                    <a:lnTo>
                      <a:pt x="135" y="277"/>
                    </a:lnTo>
                    <a:lnTo>
                      <a:pt x="126" y="279"/>
                    </a:lnTo>
                    <a:lnTo>
                      <a:pt x="116" y="279"/>
                    </a:lnTo>
                    <a:lnTo>
                      <a:pt x="107" y="277"/>
                    </a:lnTo>
                    <a:lnTo>
                      <a:pt x="99" y="274"/>
                    </a:lnTo>
                    <a:lnTo>
                      <a:pt x="90" y="271"/>
                    </a:lnTo>
                    <a:lnTo>
                      <a:pt x="82" y="266"/>
                    </a:lnTo>
                    <a:lnTo>
                      <a:pt x="75" y="259"/>
                    </a:lnTo>
                    <a:lnTo>
                      <a:pt x="67" y="247"/>
                    </a:lnTo>
                    <a:lnTo>
                      <a:pt x="59" y="232"/>
                    </a:lnTo>
                    <a:lnTo>
                      <a:pt x="50" y="221"/>
                    </a:lnTo>
                    <a:lnTo>
                      <a:pt x="36" y="218"/>
                    </a:lnTo>
                    <a:lnTo>
                      <a:pt x="30" y="229"/>
                    </a:lnTo>
                    <a:lnTo>
                      <a:pt x="30" y="240"/>
                    </a:lnTo>
                    <a:lnTo>
                      <a:pt x="34" y="253"/>
                    </a:lnTo>
                    <a:lnTo>
                      <a:pt x="36" y="264"/>
                    </a:lnTo>
                    <a:lnTo>
                      <a:pt x="44" y="272"/>
                    </a:lnTo>
                    <a:lnTo>
                      <a:pt x="51" y="279"/>
                    </a:lnTo>
                    <a:lnTo>
                      <a:pt x="58" y="287"/>
                    </a:lnTo>
                    <a:lnTo>
                      <a:pt x="66" y="295"/>
                    </a:lnTo>
                    <a:lnTo>
                      <a:pt x="74" y="301"/>
                    </a:lnTo>
                    <a:lnTo>
                      <a:pt x="82" y="306"/>
                    </a:lnTo>
                    <a:lnTo>
                      <a:pt x="90" y="309"/>
                    </a:lnTo>
                    <a:lnTo>
                      <a:pt x="99" y="311"/>
                    </a:lnTo>
                    <a:lnTo>
                      <a:pt x="102" y="341"/>
                    </a:lnTo>
                    <a:lnTo>
                      <a:pt x="107" y="370"/>
                    </a:lnTo>
                    <a:lnTo>
                      <a:pt x="115" y="397"/>
                    </a:lnTo>
                    <a:lnTo>
                      <a:pt x="127" y="420"/>
                    </a:lnTo>
                    <a:lnTo>
                      <a:pt x="135" y="420"/>
                    </a:lnTo>
                    <a:lnTo>
                      <a:pt x="142" y="415"/>
                    </a:lnTo>
                    <a:lnTo>
                      <a:pt x="146" y="408"/>
                    </a:lnTo>
                    <a:lnTo>
                      <a:pt x="150" y="400"/>
                    </a:lnTo>
                    <a:lnTo>
                      <a:pt x="154" y="410"/>
                    </a:lnTo>
                    <a:lnTo>
                      <a:pt x="160" y="420"/>
                    </a:lnTo>
                    <a:lnTo>
                      <a:pt x="167" y="429"/>
                    </a:lnTo>
                    <a:lnTo>
                      <a:pt x="172" y="439"/>
                    </a:lnTo>
                    <a:lnTo>
                      <a:pt x="176" y="448"/>
                    </a:lnTo>
                    <a:lnTo>
                      <a:pt x="178" y="458"/>
                    </a:lnTo>
                    <a:lnTo>
                      <a:pt x="176" y="468"/>
                    </a:lnTo>
                    <a:lnTo>
                      <a:pt x="170" y="477"/>
                    </a:lnTo>
                    <a:lnTo>
                      <a:pt x="162" y="484"/>
                    </a:lnTo>
                    <a:lnTo>
                      <a:pt x="152" y="490"/>
                    </a:lnTo>
                    <a:lnTo>
                      <a:pt x="143" y="492"/>
                    </a:lnTo>
                    <a:lnTo>
                      <a:pt x="134" y="493"/>
                    </a:lnTo>
                    <a:lnTo>
                      <a:pt x="123" y="493"/>
                    </a:lnTo>
                    <a:lnTo>
                      <a:pt x="114" y="490"/>
                    </a:lnTo>
                    <a:lnTo>
                      <a:pt x="103" y="487"/>
                    </a:lnTo>
                    <a:lnTo>
                      <a:pt x="94" y="484"/>
                    </a:lnTo>
                    <a:lnTo>
                      <a:pt x="0" y="306"/>
                    </a:lnTo>
                    <a:lnTo>
                      <a:pt x="10" y="266"/>
                    </a:lnTo>
                    <a:lnTo>
                      <a:pt x="19" y="227"/>
                    </a:lnTo>
                    <a:lnTo>
                      <a:pt x="28" y="187"/>
                    </a:lnTo>
                    <a:lnTo>
                      <a:pt x="39" y="149"/>
                    </a:lnTo>
                    <a:lnTo>
                      <a:pt x="52" y="112"/>
                    </a:lnTo>
                    <a:lnTo>
                      <a:pt x="68" y="75"/>
                    </a:lnTo>
                    <a:lnTo>
                      <a:pt x="88" y="42"/>
                    </a:lnTo>
                    <a:lnTo>
                      <a:pt x="112" y="9"/>
                    </a:lnTo>
                    <a:lnTo>
                      <a:pt x="123" y="16"/>
                    </a:lnTo>
                    <a:lnTo>
                      <a:pt x="135" y="17"/>
                    </a:lnTo>
                    <a:lnTo>
                      <a:pt x="146" y="16"/>
                    </a:lnTo>
                    <a:lnTo>
                      <a:pt x="159" y="11"/>
                    </a:lnTo>
                    <a:lnTo>
                      <a:pt x="171" y="8"/>
                    </a:lnTo>
                    <a:lnTo>
                      <a:pt x="184" y="3"/>
                    </a:lnTo>
                    <a:lnTo>
                      <a:pt x="196" y="0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" name="Freeform 9"/>
              <p:cNvSpPr>
                <a:spLocks/>
              </p:cNvSpPr>
              <p:nvPr/>
            </p:nvSpPr>
            <p:spPr bwMode="auto">
              <a:xfrm>
                <a:off x="4747" y="2638"/>
                <a:ext cx="182" cy="217"/>
              </a:xfrm>
              <a:custGeom>
                <a:avLst/>
                <a:gdLst>
                  <a:gd name="T0" fmla="*/ 357 w 364"/>
                  <a:gd name="T1" fmla="*/ 141 h 435"/>
                  <a:gd name="T2" fmla="*/ 337 w 364"/>
                  <a:gd name="T3" fmla="*/ 164 h 435"/>
                  <a:gd name="T4" fmla="*/ 318 w 364"/>
                  <a:gd name="T5" fmla="*/ 186 h 435"/>
                  <a:gd name="T6" fmla="*/ 312 w 364"/>
                  <a:gd name="T7" fmla="*/ 215 h 435"/>
                  <a:gd name="T8" fmla="*/ 326 w 364"/>
                  <a:gd name="T9" fmla="*/ 258 h 435"/>
                  <a:gd name="T10" fmla="*/ 333 w 364"/>
                  <a:gd name="T11" fmla="*/ 319 h 435"/>
                  <a:gd name="T12" fmla="*/ 330 w 364"/>
                  <a:gd name="T13" fmla="*/ 366 h 435"/>
                  <a:gd name="T14" fmla="*/ 321 w 364"/>
                  <a:gd name="T15" fmla="*/ 388 h 435"/>
                  <a:gd name="T16" fmla="*/ 308 w 364"/>
                  <a:gd name="T17" fmla="*/ 407 h 435"/>
                  <a:gd name="T18" fmla="*/ 286 w 364"/>
                  <a:gd name="T19" fmla="*/ 423 h 435"/>
                  <a:gd name="T20" fmla="*/ 264 w 364"/>
                  <a:gd name="T21" fmla="*/ 430 h 435"/>
                  <a:gd name="T22" fmla="*/ 241 w 364"/>
                  <a:gd name="T23" fmla="*/ 431 h 435"/>
                  <a:gd name="T24" fmla="*/ 216 w 364"/>
                  <a:gd name="T25" fmla="*/ 425 h 435"/>
                  <a:gd name="T26" fmla="*/ 186 w 364"/>
                  <a:gd name="T27" fmla="*/ 425 h 435"/>
                  <a:gd name="T28" fmla="*/ 157 w 364"/>
                  <a:gd name="T29" fmla="*/ 433 h 435"/>
                  <a:gd name="T30" fmla="*/ 126 w 364"/>
                  <a:gd name="T31" fmla="*/ 433 h 435"/>
                  <a:gd name="T32" fmla="*/ 97 w 364"/>
                  <a:gd name="T33" fmla="*/ 422 h 435"/>
                  <a:gd name="T34" fmla="*/ 69 w 364"/>
                  <a:gd name="T35" fmla="*/ 404 h 435"/>
                  <a:gd name="T36" fmla="*/ 42 w 364"/>
                  <a:gd name="T37" fmla="*/ 380 h 435"/>
                  <a:gd name="T38" fmla="*/ 16 w 364"/>
                  <a:gd name="T39" fmla="*/ 358 h 435"/>
                  <a:gd name="T40" fmla="*/ 0 w 364"/>
                  <a:gd name="T41" fmla="*/ 327 h 435"/>
                  <a:gd name="T42" fmla="*/ 14 w 364"/>
                  <a:gd name="T43" fmla="*/ 290 h 435"/>
                  <a:gd name="T44" fmla="*/ 32 w 364"/>
                  <a:gd name="T45" fmla="*/ 260 h 435"/>
                  <a:gd name="T46" fmla="*/ 30 w 364"/>
                  <a:gd name="T47" fmla="*/ 226 h 435"/>
                  <a:gd name="T48" fmla="*/ 14 w 364"/>
                  <a:gd name="T49" fmla="*/ 178 h 435"/>
                  <a:gd name="T50" fmla="*/ 20 w 364"/>
                  <a:gd name="T51" fmla="*/ 124 h 435"/>
                  <a:gd name="T52" fmla="*/ 36 w 364"/>
                  <a:gd name="T53" fmla="*/ 76 h 435"/>
                  <a:gd name="T54" fmla="*/ 66 w 364"/>
                  <a:gd name="T55" fmla="*/ 36 h 435"/>
                  <a:gd name="T56" fmla="*/ 106 w 364"/>
                  <a:gd name="T57" fmla="*/ 8 h 435"/>
                  <a:gd name="T58" fmla="*/ 150 w 364"/>
                  <a:gd name="T59" fmla="*/ 0 h 435"/>
                  <a:gd name="T60" fmla="*/ 196 w 364"/>
                  <a:gd name="T61" fmla="*/ 5 h 435"/>
                  <a:gd name="T62" fmla="*/ 238 w 364"/>
                  <a:gd name="T63" fmla="*/ 24 h 435"/>
                  <a:gd name="T64" fmla="*/ 270 w 364"/>
                  <a:gd name="T65" fmla="*/ 52 h 435"/>
                  <a:gd name="T66" fmla="*/ 296 w 364"/>
                  <a:gd name="T67" fmla="*/ 77 h 435"/>
                  <a:gd name="T68" fmla="*/ 321 w 364"/>
                  <a:gd name="T69" fmla="*/ 98 h 435"/>
                  <a:gd name="T70" fmla="*/ 349 w 364"/>
                  <a:gd name="T71" fmla="*/ 119 h 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64" h="435">
                    <a:moveTo>
                      <a:pt x="364" y="130"/>
                    </a:moveTo>
                    <a:lnTo>
                      <a:pt x="357" y="141"/>
                    </a:lnTo>
                    <a:lnTo>
                      <a:pt x="348" y="153"/>
                    </a:lnTo>
                    <a:lnTo>
                      <a:pt x="337" y="164"/>
                    </a:lnTo>
                    <a:lnTo>
                      <a:pt x="326" y="175"/>
                    </a:lnTo>
                    <a:lnTo>
                      <a:pt x="318" y="186"/>
                    </a:lnTo>
                    <a:lnTo>
                      <a:pt x="312" y="201"/>
                    </a:lnTo>
                    <a:lnTo>
                      <a:pt x="312" y="215"/>
                    </a:lnTo>
                    <a:lnTo>
                      <a:pt x="317" y="231"/>
                    </a:lnTo>
                    <a:lnTo>
                      <a:pt x="326" y="258"/>
                    </a:lnTo>
                    <a:lnTo>
                      <a:pt x="332" y="287"/>
                    </a:lnTo>
                    <a:lnTo>
                      <a:pt x="333" y="319"/>
                    </a:lnTo>
                    <a:lnTo>
                      <a:pt x="333" y="351"/>
                    </a:lnTo>
                    <a:lnTo>
                      <a:pt x="330" y="366"/>
                    </a:lnTo>
                    <a:lnTo>
                      <a:pt x="326" y="377"/>
                    </a:lnTo>
                    <a:lnTo>
                      <a:pt x="321" y="388"/>
                    </a:lnTo>
                    <a:lnTo>
                      <a:pt x="316" y="398"/>
                    </a:lnTo>
                    <a:lnTo>
                      <a:pt x="308" y="407"/>
                    </a:lnTo>
                    <a:lnTo>
                      <a:pt x="297" y="417"/>
                    </a:lnTo>
                    <a:lnTo>
                      <a:pt x="286" y="423"/>
                    </a:lnTo>
                    <a:lnTo>
                      <a:pt x="276" y="427"/>
                    </a:lnTo>
                    <a:lnTo>
                      <a:pt x="264" y="430"/>
                    </a:lnTo>
                    <a:lnTo>
                      <a:pt x="253" y="431"/>
                    </a:lnTo>
                    <a:lnTo>
                      <a:pt x="241" y="431"/>
                    </a:lnTo>
                    <a:lnTo>
                      <a:pt x="229" y="431"/>
                    </a:lnTo>
                    <a:lnTo>
                      <a:pt x="216" y="425"/>
                    </a:lnTo>
                    <a:lnTo>
                      <a:pt x="201" y="423"/>
                    </a:lnTo>
                    <a:lnTo>
                      <a:pt x="186" y="425"/>
                    </a:lnTo>
                    <a:lnTo>
                      <a:pt x="172" y="430"/>
                    </a:lnTo>
                    <a:lnTo>
                      <a:pt x="157" y="433"/>
                    </a:lnTo>
                    <a:lnTo>
                      <a:pt x="141" y="435"/>
                    </a:lnTo>
                    <a:lnTo>
                      <a:pt x="126" y="433"/>
                    </a:lnTo>
                    <a:lnTo>
                      <a:pt x="113" y="425"/>
                    </a:lnTo>
                    <a:lnTo>
                      <a:pt x="97" y="422"/>
                    </a:lnTo>
                    <a:lnTo>
                      <a:pt x="82" y="414"/>
                    </a:lnTo>
                    <a:lnTo>
                      <a:pt x="69" y="404"/>
                    </a:lnTo>
                    <a:lnTo>
                      <a:pt x="56" y="393"/>
                    </a:lnTo>
                    <a:lnTo>
                      <a:pt x="42" y="380"/>
                    </a:lnTo>
                    <a:lnTo>
                      <a:pt x="29" y="369"/>
                    </a:lnTo>
                    <a:lnTo>
                      <a:pt x="16" y="358"/>
                    </a:lnTo>
                    <a:lnTo>
                      <a:pt x="2" y="348"/>
                    </a:lnTo>
                    <a:lnTo>
                      <a:pt x="0" y="327"/>
                    </a:lnTo>
                    <a:lnTo>
                      <a:pt x="5" y="308"/>
                    </a:lnTo>
                    <a:lnTo>
                      <a:pt x="14" y="290"/>
                    </a:lnTo>
                    <a:lnTo>
                      <a:pt x="24" y="274"/>
                    </a:lnTo>
                    <a:lnTo>
                      <a:pt x="32" y="260"/>
                    </a:lnTo>
                    <a:lnTo>
                      <a:pt x="34" y="244"/>
                    </a:lnTo>
                    <a:lnTo>
                      <a:pt x="30" y="226"/>
                    </a:lnTo>
                    <a:lnTo>
                      <a:pt x="16" y="207"/>
                    </a:lnTo>
                    <a:lnTo>
                      <a:pt x="14" y="178"/>
                    </a:lnTo>
                    <a:lnTo>
                      <a:pt x="16" y="151"/>
                    </a:lnTo>
                    <a:lnTo>
                      <a:pt x="20" y="124"/>
                    </a:lnTo>
                    <a:lnTo>
                      <a:pt x="26" y="98"/>
                    </a:lnTo>
                    <a:lnTo>
                      <a:pt x="36" y="76"/>
                    </a:lnTo>
                    <a:lnTo>
                      <a:pt x="49" y="55"/>
                    </a:lnTo>
                    <a:lnTo>
                      <a:pt x="66" y="36"/>
                    </a:lnTo>
                    <a:lnTo>
                      <a:pt x="86" y="20"/>
                    </a:lnTo>
                    <a:lnTo>
                      <a:pt x="106" y="8"/>
                    </a:lnTo>
                    <a:lnTo>
                      <a:pt x="129" y="2"/>
                    </a:lnTo>
                    <a:lnTo>
                      <a:pt x="150" y="0"/>
                    </a:lnTo>
                    <a:lnTo>
                      <a:pt x="174" y="2"/>
                    </a:lnTo>
                    <a:lnTo>
                      <a:pt x="196" y="5"/>
                    </a:lnTo>
                    <a:lnTo>
                      <a:pt x="218" y="13"/>
                    </a:lnTo>
                    <a:lnTo>
                      <a:pt x="238" y="24"/>
                    </a:lnTo>
                    <a:lnTo>
                      <a:pt x="257" y="37"/>
                    </a:lnTo>
                    <a:lnTo>
                      <a:pt x="270" y="52"/>
                    </a:lnTo>
                    <a:lnTo>
                      <a:pt x="282" y="65"/>
                    </a:lnTo>
                    <a:lnTo>
                      <a:pt x="296" y="77"/>
                    </a:lnTo>
                    <a:lnTo>
                      <a:pt x="309" y="87"/>
                    </a:lnTo>
                    <a:lnTo>
                      <a:pt x="321" y="98"/>
                    </a:lnTo>
                    <a:lnTo>
                      <a:pt x="336" y="108"/>
                    </a:lnTo>
                    <a:lnTo>
                      <a:pt x="349" y="119"/>
                    </a:lnTo>
                    <a:lnTo>
                      <a:pt x="364" y="13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" name="Freeform 10"/>
              <p:cNvSpPr>
                <a:spLocks/>
              </p:cNvSpPr>
              <p:nvPr/>
            </p:nvSpPr>
            <p:spPr bwMode="auto">
              <a:xfrm>
                <a:off x="4443" y="2664"/>
                <a:ext cx="36" cy="16"/>
              </a:xfrm>
              <a:custGeom>
                <a:avLst/>
                <a:gdLst>
                  <a:gd name="T0" fmla="*/ 70 w 70"/>
                  <a:gd name="T1" fmla="*/ 24 h 32"/>
                  <a:gd name="T2" fmla="*/ 62 w 70"/>
                  <a:gd name="T3" fmla="*/ 26 h 32"/>
                  <a:gd name="T4" fmla="*/ 53 w 70"/>
                  <a:gd name="T5" fmla="*/ 29 h 32"/>
                  <a:gd name="T6" fmla="*/ 42 w 70"/>
                  <a:gd name="T7" fmla="*/ 31 h 32"/>
                  <a:gd name="T8" fmla="*/ 32 w 70"/>
                  <a:gd name="T9" fmla="*/ 32 h 32"/>
                  <a:gd name="T10" fmla="*/ 22 w 70"/>
                  <a:gd name="T11" fmla="*/ 31 h 32"/>
                  <a:gd name="T12" fmla="*/ 13 w 70"/>
                  <a:gd name="T13" fmla="*/ 29 h 32"/>
                  <a:gd name="T14" fmla="*/ 5 w 70"/>
                  <a:gd name="T15" fmla="*/ 24 h 32"/>
                  <a:gd name="T16" fmla="*/ 0 w 70"/>
                  <a:gd name="T17" fmla="*/ 16 h 32"/>
                  <a:gd name="T18" fmla="*/ 5 w 70"/>
                  <a:gd name="T19" fmla="*/ 10 h 32"/>
                  <a:gd name="T20" fmla="*/ 13 w 70"/>
                  <a:gd name="T21" fmla="*/ 5 h 32"/>
                  <a:gd name="T22" fmla="*/ 24 w 70"/>
                  <a:gd name="T23" fmla="*/ 2 h 32"/>
                  <a:gd name="T24" fmla="*/ 33 w 70"/>
                  <a:gd name="T25" fmla="*/ 0 h 32"/>
                  <a:gd name="T26" fmla="*/ 44 w 70"/>
                  <a:gd name="T27" fmla="*/ 2 h 32"/>
                  <a:gd name="T28" fmla="*/ 54 w 70"/>
                  <a:gd name="T29" fmla="*/ 2 h 32"/>
                  <a:gd name="T30" fmla="*/ 62 w 70"/>
                  <a:gd name="T31" fmla="*/ 4 h 32"/>
                  <a:gd name="T32" fmla="*/ 69 w 70"/>
                  <a:gd name="T33" fmla="*/ 5 h 32"/>
                  <a:gd name="T34" fmla="*/ 70 w 70"/>
                  <a:gd name="T35" fmla="*/ 2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70" h="32">
                    <a:moveTo>
                      <a:pt x="70" y="24"/>
                    </a:moveTo>
                    <a:lnTo>
                      <a:pt x="62" y="26"/>
                    </a:lnTo>
                    <a:lnTo>
                      <a:pt x="53" y="29"/>
                    </a:lnTo>
                    <a:lnTo>
                      <a:pt x="42" y="31"/>
                    </a:lnTo>
                    <a:lnTo>
                      <a:pt x="32" y="32"/>
                    </a:lnTo>
                    <a:lnTo>
                      <a:pt x="22" y="31"/>
                    </a:lnTo>
                    <a:lnTo>
                      <a:pt x="13" y="29"/>
                    </a:lnTo>
                    <a:lnTo>
                      <a:pt x="5" y="24"/>
                    </a:lnTo>
                    <a:lnTo>
                      <a:pt x="0" y="16"/>
                    </a:lnTo>
                    <a:lnTo>
                      <a:pt x="5" y="10"/>
                    </a:lnTo>
                    <a:lnTo>
                      <a:pt x="13" y="5"/>
                    </a:lnTo>
                    <a:lnTo>
                      <a:pt x="24" y="2"/>
                    </a:lnTo>
                    <a:lnTo>
                      <a:pt x="33" y="0"/>
                    </a:lnTo>
                    <a:lnTo>
                      <a:pt x="44" y="2"/>
                    </a:lnTo>
                    <a:lnTo>
                      <a:pt x="54" y="2"/>
                    </a:lnTo>
                    <a:lnTo>
                      <a:pt x="62" y="4"/>
                    </a:lnTo>
                    <a:lnTo>
                      <a:pt x="69" y="5"/>
                    </a:lnTo>
                    <a:lnTo>
                      <a:pt x="7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" name="Freeform 11"/>
              <p:cNvSpPr>
                <a:spLocks/>
              </p:cNvSpPr>
              <p:nvPr/>
            </p:nvSpPr>
            <p:spPr bwMode="auto">
              <a:xfrm>
                <a:off x="4457" y="2683"/>
                <a:ext cx="222" cy="503"/>
              </a:xfrm>
              <a:custGeom>
                <a:avLst/>
                <a:gdLst>
                  <a:gd name="T0" fmla="*/ 394 w 444"/>
                  <a:gd name="T1" fmla="*/ 70 h 1006"/>
                  <a:gd name="T2" fmla="*/ 400 w 444"/>
                  <a:gd name="T3" fmla="*/ 104 h 1006"/>
                  <a:gd name="T4" fmla="*/ 386 w 444"/>
                  <a:gd name="T5" fmla="*/ 126 h 1006"/>
                  <a:gd name="T6" fmla="*/ 352 w 444"/>
                  <a:gd name="T7" fmla="*/ 130 h 1006"/>
                  <a:gd name="T8" fmla="*/ 319 w 444"/>
                  <a:gd name="T9" fmla="*/ 131 h 1006"/>
                  <a:gd name="T10" fmla="*/ 287 w 444"/>
                  <a:gd name="T11" fmla="*/ 134 h 1006"/>
                  <a:gd name="T12" fmla="*/ 255 w 444"/>
                  <a:gd name="T13" fmla="*/ 141 h 1006"/>
                  <a:gd name="T14" fmla="*/ 226 w 444"/>
                  <a:gd name="T15" fmla="*/ 152 h 1006"/>
                  <a:gd name="T16" fmla="*/ 198 w 444"/>
                  <a:gd name="T17" fmla="*/ 168 h 1006"/>
                  <a:gd name="T18" fmla="*/ 172 w 444"/>
                  <a:gd name="T19" fmla="*/ 192 h 1006"/>
                  <a:gd name="T20" fmla="*/ 156 w 444"/>
                  <a:gd name="T21" fmla="*/ 203 h 1006"/>
                  <a:gd name="T22" fmla="*/ 147 w 444"/>
                  <a:gd name="T23" fmla="*/ 197 h 1006"/>
                  <a:gd name="T24" fmla="*/ 136 w 444"/>
                  <a:gd name="T25" fmla="*/ 190 h 1006"/>
                  <a:gd name="T26" fmla="*/ 126 w 444"/>
                  <a:gd name="T27" fmla="*/ 186 h 1006"/>
                  <a:gd name="T28" fmla="*/ 110 w 444"/>
                  <a:gd name="T29" fmla="*/ 194 h 1006"/>
                  <a:gd name="T30" fmla="*/ 119 w 444"/>
                  <a:gd name="T31" fmla="*/ 213 h 1006"/>
                  <a:gd name="T32" fmla="*/ 143 w 444"/>
                  <a:gd name="T33" fmla="*/ 245 h 1006"/>
                  <a:gd name="T34" fmla="*/ 179 w 444"/>
                  <a:gd name="T35" fmla="*/ 290 h 1006"/>
                  <a:gd name="T36" fmla="*/ 212 w 444"/>
                  <a:gd name="T37" fmla="*/ 336 h 1006"/>
                  <a:gd name="T38" fmla="*/ 243 w 444"/>
                  <a:gd name="T39" fmla="*/ 383 h 1006"/>
                  <a:gd name="T40" fmla="*/ 274 w 444"/>
                  <a:gd name="T41" fmla="*/ 431 h 1006"/>
                  <a:gd name="T42" fmla="*/ 303 w 444"/>
                  <a:gd name="T43" fmla="*/ 479 h 1006"/>
                  <a:gd name="T44" fmla="*/ 332 w 444"/>
                  <a:gd name="T45" fmla="*/ 527 h 1006"/>
                  <a:gd name="T46" fmla="*/ 360 w 444"/>
                  <a:gd name="T47" fmla="*/ 577 h 1006"/>
                  <a:gd name="T48" fmla="*/ 384 w 444"/>
                  <a:gd name="T49" fmla="*/ 626 h 1006"/>
                  <a:gd name="T50" fmla="*/ 411 w 444"/>
                  <a:gd name="T51" fmla="*/ 676 h 1006"/>
                  <a:gd name="T52" fmla="*/ 438 w 444"/>
                  <a:gd name="T53" fmla="*/ 724 h 1006"/>
                  <a:gd name="T54" fmla="*/ 444 w 444"/>
                  <a:gd name="T55" fmla="*/ 775 h 1006"/>
                  <a:gd name="T56" fmla="*/ 426 w 444"/>
                  <a:gd name="T57" fmla="*/ 831 h 1006"/>
                  <a:gd name="T58" fmla="*/ 419 w 444"/>
                  <a:gd name="T59" fmla="*/ 902 h 1006"/>
                  <a:gd name="T60" fmla="*/ 408 w 444"/>
                  <a:gd name="T61" fmla="*/ 968 h 1006"/>
                  <a:gd name="T62" fmla="*/ 371 w 444"/>
                  <a:gd name="T63" fmla="*/ 1004 h 1006"/>
                  <a:gd name="T64" fmla="*/ 200 w 444"/>
                  <a:gd name="T65" fmla="*/ 634 h 1006"/>
                  <a:gd name="T66" fmla="*/ 167 w 444"/>
                  <a:gd name="T67" fmla="*/ 522 h 1006"/>
                  <a:gd name="T68" fmla="*/ 119 w 444"/>
                  <a:gd name="T69" fmla="*/ 418 h 1006"/>
                  <a:gd name="T70" fmla="*/ 60 w 444"/>
                  <a:gd name="T71" fmla="*/ 319 h 1006"/>
                  <a:gd name="T72" fmla="*/ 0 w 444"/>
                  <a:gd name="T73" fmla="*/ 223 h 1006"/>
                  <a:gd name="T74" fmla="*/ 32 w 444"/>
                  <a:gd name="T75" fmla="*/ 203 h 1006"/>
                  <a:gd name="T76" fmla="*/ 59 w 444"/>
                  <a:gd name="T77" fmla="*/ 173 h 1006"/>
                  <a:gd name="T78" fmla="*/ 79 w 444"/>
                  <a:gd name="T79" fmla="*/ 138 h 1006"/>
                  <a:gd name="T80" fmla="*/ 91 w 444"/>
                  <a:gd name="T81" fmla="*/ 98 h 1006"/>
                  <a:gd name="T82" fmla="*/ 108 w 444"/>
                  <a:gd name="T83" fmla="*/ 93 h 1006"/>
                  <a:gd name="T84" fmla="*/ 127 w 444"/>
                  <a:gd name="T85" fmla="*/ 91 h 1006"/>
                  <a:gd name="T86" fmla="*/ 143 w 444"/>
                  <a:gd name="T87" fmla="*/ 86 h 1006"/>
                  <a:gd name="T88" fmla="*/ 155 w 444"/>
                  <a:gd name="T89" fmla="*/ 73 h 1006"/>
                  <a:gd name="T90" fmla="*/ 152 w 444"/>
                  <a:gd name="T91" fmla="*/ 38 h 1006"/>
                  <a:gd name="T92" fmla="*/ 147 w 444"/>
                  <a:gd name="T93" fmla="*/ 6 h 1006"/>
                  <a:gd name="T94" fmla="*/ 178 w 444"/>
                  <a:gd name="T95" fmla="*/ 1 h 1006"/>
                  <a:gd name="T96" fmla="*/ 208 w 444"/>
                  <a:gd name="T97" fmla="*/ 0 h 1006"/>
                  <a:gd name="T98" fmla="*/ 239 w 444"/>
                  <a:gd name="T99" fmla="*/ 0 h 1006"/>
                  <a:gd name="T100" fmla="*/ 270 w 444"/>
                  <a:gd name="T101" fmla="*/ 5 h 1006"/>
                  <a:gd name="T102" fmla="*/ 300 w 444"/>
                  <a:gd name="T103" fmla="*/ 13 h 1006"/>
                  <a:gd name="T104" fmla="*/ 330 w 444"/>
                  <a:gd name="T105" fmla="*/ 22 h 1006"/>
                  <a:gd name="T106" fmla="*/ 358 w 444"/>
                  <a:gd name="T107" fmla="*/ 37 h 1006"/>
                  <a:gd name="T108" fmla="*/ 384 w 444"/>
                  <a:gd name="T109" fmla="*/ 54 h 10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44" h="1006">
                    <a:moveTo>
                      <a:pt x="384" y="54"/>
                    </a:moveTo>
                    <a:lnTo>
                      <a:pt x="394" y="70"/>
                    </a:lnTo>
                    <a:lnTo>
                      <a:pt x="399" y="86"/>
                    </a:lnTo>
                    <a:lnTo>
                      <a:pt x="400" y="104"/>
                    </a:lnTo>
                    <a:lnTo>
                      <a:pt x="402" y="125"/>
                    </a:lnTo>
                    <a:lnTo>
                      <a:pt x="386" y="126"/>
                    </a:lnTo>
                    <a:lnTo>
                      <a:pt x="368" y="128"/>
                    </a:lnTo>
                    <a:lnTo>
                      <a:pt x="352" y="130"/>
                    </a:lnTo>
                    <a:lnTo>
                      <a:pt x="336" y="130"/>
                    </a:lnTo>
                    <a:lnTo>
                      <a:pt x="319" y="131"/>
                    </a:lnTo>
                    <a:lnTo>
                      <a:pt x="303" y="133"/>
                    </a:lnTo>
                    <a:lnTo>
                      <a:pt x="287" y="134"/>
                    </a:lnTo>
                    <a:lnTo>
                      <a:pt x="271" y="138"/>
                    </a:lnTo>
                    <a:lnTo>
                      <a:pt x="255" y="141"/>
                    </a:lnTo>
                    <a:lnTo>
                      <a:pt x="240" y="146"/>
                    </a:lnTo>
                    <a:lnTo>
                      <a:pt x="226" y="152"/>
                    </a:lnTo>
                    <a:lnTo>
                      <a:pt x="211" y="160"/>
                    </a:lnTo>
                    <a:lnTo>
                      <a:pt x="198" y="168"/>
                    </a:lnTo>
                    <a:lnTo>
                      <a:pt x="184" y="179"/>
                    </a:lnTo>
                    <a:lnTo>
                      <a:pt x="172" y="192"/>
                    </a:lnTo>
                    <a:lnTo>
                      <a:pt x="162" y="208"/>
                    </a:lnTo>
                    <a:lnTo>
                      <a:pt x="156" y="203"/>
                    </a:lnTo>
                    <a:lnTo>
                      <a:pt x="152" y="200"/>
                    </a:lnTo>
                    <a:lnTo>
                      <a:pt x="147" y="197"/>
                    </a:lnTo>
                    <a:lnTo>
                      <a:pt x="142" y="194"/>
                    </a:lnTo>
                    <a:lnTo>
                      <a:pt x="136" y="190"/>
                    </a:lnTo>
                    <a:lnTo>
                      <a:pt x="131" y="189"/>
                    </a:lnTo>
                    <a:lnTo>
                      <a:pt x="126" y="186"/>
                    </a:lnTo>
                    <a:lnTo>
                      <a:pt x="120" y="184"/>
                    </a:lnTo>
                    <a:lnTo>
                      <a:pt x="110" y="194"/>
                    </a:lnTo>
                    <a:lnTo>
                      <a:pt x="112" y="203"/>
                    </a:lnTo>
                    <a:lnTo>
                      <a:pt x="119" y="213"/>
                    </a:lnTo>
                    <a:lnTo>
                      <a:pt x="124" y="223"/>
                    </a:lnTo>
                    <a:lnTo>
                      <a:pt x="143" y="245"/>
                    </a:lnTo>
                    <a:lnTo>
                      <a:pt x="162" y="267"/>
                    </a:lnTo>
                    <a:lnTo>
                      <a:pt x="179" y="290"/>
                    </a:lnTo>
                    <a:lnTo>
                      <a:pt x="195" y="312"/>
                    </a:lnTo>
                    <a:lnTo>
                      <a:pt x="212" y="336"/>
                    </a:lnTo>
                    <a:lnTo>
                      <a:pt x="228" y="359"/>
                    </a:lnTo>
                    <a:lnTo>
                      <a:pt x="243" y="383"/>
                    </a:lnTo>
                    <a:lnTo>
                      <a:pt x="259" y="407"/>
                    </a:lnTo>
                    <a:lnTo>
                      <a:pt x="274" y="431"/>
                    </a:lnTo>
                    <a:lnTo>
                      <a:pt x="288" y="455"/>
                    </a:lnTo>
                    <a:lnTo>
                      <a:pt x="303" y="479"/>
                    </a:lnTo>
                    <a:lnTo>
                      <a:pt x="318" y="503"/>
                    </a:lnTo>
                    <a:lnTo>
                      <a:pt x="332" y="527"/>
                    </a:lnTo>
                    <a:lnTo>
                      <a:pt x="346" y="551"/>
                    </a:lnTo>
                    <a:lnTo>
                      <a:pt x="360" y="577"/>
                    </a:lnTo>
                    <a:lnTo>
                      <a:pt x="375" y="601"/>
                    </a:lnTo>
                    <a:lnTo>
                      <a:pt x="384" y="626"/>
                    </a:lnTo>
                    <a:lnTo>
                      <a:pt x="396" y="650"/>
                    </a:lnTo>
                    <a:lnTo>
                      <a:pt x="411" y="676"/>
                    </a:lnTo>
                    <a:lnTo>
                      <a:pt x="426" y="700"/>
                    </a:lnTo>
                    <a:lnTo>
                      <a:pt x="438" y="724"/>
                    </a:lnTo>
                    <a:lnTo>
                      <a:pt x="444" y="750"/>
                    </a:lnTo>
                    <a:lnTo>
                      <a:pt x="444" y="775"/>
                    </a:lnTo>
                    <a:lnTo>
                      <a:pt x="436" y="803"/>
                    </a:lnTo>
                    <a:lnTo>
                      <a:pt x="426" y="831"/>
                    </a:lnTo>
                    <a:lnTo>
                      <a:pt x="422" y="865"/>
                    </a:lnTo>
                    <a:lnTo>
                      <a:pt x="419" y="902"/>
                    </a:lnTo>
                    <a:lnTo>
                      <a:pt x="415" y="935"/>
                    </a:lnTo>
                    <a:lnTo>
                      <a:pt x="408" y="968"/>
                    </a:lnTo>
                    <a:lnTo>
                      <a:pt x="395" y="992"/>
                    </a:lnTo>
                    <a:lnTo>
                      <a:pt x="371" y="1004"/>
                    </a:lnTo>
                    <a:lnTo>
                      <a:pt x="335" y="1006"/>
                    </a:lnTo>
                    <a:lnTo>
                      <a:pt x="200" y="634"/>
                    </a:lnTo>
                    <a:lnTo>
                      <a:pt x="186" y="577"/>
                    </a:lnTo>
                    <a:lnTo>
                      <a:pt x="167" y="522"/>
                    </a:lnTo>
                    <a:lnTo>
                      <a:pt x="144" y="469"/>
                    </a:lnTo>
                    <a:lnTo>
                      <a:pt x="119" y="418"/>
                    </a:lnTo>
                    <a:lnTo>
                      <a:pt x="91" y="367"/>
                    </a:lnTo>
                    <a:lnTo>
                      <a:pt x="60" y="319"/>
                    </a:lnTo>
                    <a:lnTo>
                      <a:pt x="31" y="271"/>
                    </a:lnTo>
                    <a:lnTo>
                      <a:pt x="0" y="223"/>
                    </a:lnTo>
                    <a:lnTo>
                      <a:pt x="18" y="214"/>
                    </a:lnTo>
                    <a:lnTo>
                      <a:pt x="32" y="203"/>
                    </a:lnTo>
                    <a:lnTo>
                      <a:pt x="47" y="189"/>
                    </a:lnTo>
                    <a:lnTo>
                      <a:pt x="59" y="173"/>
                    </a:lnTo>
                    <a:lnTo>
                      <a:pt x="70" y="155"/>
                    </a:lnTo>
                    <a:lnTo>
                      <a:pt x="79" y="138"/>
                    </a:lnTo>
                    <a:lnTo>
                      <a:pt x="86" y="117"/>
                    </a:lnTo>
                    <a:lnTo>
                      <a:pt x="91" y="98"/>
                    </a:lnTo>
                    <a:lnTo>
                      <a:pt x="100" y="94"/>
                    </a:lnTo>
                    <a:lnTo>
                      <a:pt x="108" y="93"/>
                    </a:lnTo>
                    <a:lnTo>
                      <a:pt x="118" y="93"/>
                    </a:lnTo>
                    <a:lnTo>
                      <a:pt x="127" y="91"/>
                    </a:lnTo>
                    <a:lnTo>
                      <a:pt x="135" y="90"/>
                    </a:lnTo>
                    <a:lnTo>
                      <a:pt x="143" y="86"/>
                    </a:lnTo>
                    <a:lnTo>
                      <a:pt x="150" y="82"/>
                    </a:lnTo>
                    <a:lnTo>
                      <a:pt x="155" y="73"/>
                    </a:lnTo>
                    <a:lnTo>
                      <a:pt x="155" y="54"/>
                    </a:lnTo>
                    <a:lnTo>
                      <a:pt x="152" y="38"/>
                    </a:lnTo>
                    <a:lnTo>
                      <a:pt x="150" y="22"/>
                    </a:lnTo>
                    <a:lnTo>
                      <a:pt x="147" y="6"/>
                    </a:lnTo>
                    <a:lnTo>
                      <a:pt x="162" y="3"/>
                    </a:lnTo>
                    <a:lnTo>
                      <a:pt x="178" y="1"/>
                    </a:lnTo>
                    <a:lnTo>
                      <a:pt x="192" y="0"/>
                    </a:lnTo>
                    <a:lnTo>
                      <a:pt x="208" y="0"/>
                    </a:lnTo>
                    <a:lnTo>
                      <a:pt x="224" y="0"/>
                    </a:lnTo>
                    <a:lnTo>
                      <a:pt x="239" y="0"/>
                    </a:lnTo>
                    <a:lnTo>
                      <a:pt x="255" y="1"/>
                    </a:lnTo>
                    <a:lnTo>
                      <a:pt x="270" y="5"/>
                    </a:lnTo>
                    <a:lnTo>
                      <a:pt x="286" y="8"/>
                    </a:lnTo>
                    <a:lnTo>
                      <a:pt x="300" y="13"/>
                    </a:lnTo>
                    <a:lnTo>
                      <a:pt x="315" y="17"/>
                    </a:lnTo>
                    <a:lnTo>
                      <a:pt x="330" y="22"/>
                    </a:lnTo>
                    <a:lnTo>
                      <a:pt x="344" y="29"/>
                    </a:lnTo>
                    <a:lnTo>
                      <a:pt x="358" y="37"/>
                    </a:lnTo>
                    <a:lnTo>
                      <a:pt x="371" y="45"/>
                    </a:lnTo>
                    <a:lnTo>
                      <a:pt x="384" y="54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9" name="Freeform 12"/>
              <p:cNvSpPr>
                <a:spLocks/>
              </p:cNvSpPr>
              <p:nvPr/>
            </p:nvSpPr>
            <p:spPr bwMode="auto">
              <a:xfrm>
                <a:off x="4666" y="2679"/>
                <a:ext cx="53" cy="89"/>
              </a:xfrm>
              <a:custGeom>
                <a:avLst/>
                <a:gdLst>
                  <a:gd name="T0" fmla="*/ 104 w 107"/>
                  <a:gd name="T1" fmla="*/ 0 h 176"/>
                  <a:gd name="T2" fmla="*/ 100 w 107"/>
                  <a:gd name="T3" fmla="*/ 13 h 176"/>
                  <a:gd name="T4" fmla="*/ 100 w 107"/>
                  <a:gd name="T5" fmla="*/ 27 h 176"/>
                  <a:gd name="T6" fmla="*/ 103 w 107"/>
                  <a:gd name="T7" fmla="*/ 45 h 176"/>
                  <a:gd name="T8" fmla="*/ 105 w 107"/>
                  <a:gd name="T9" fmla="*/ 59 h 176"/>
                  <a:gd name="T10" fmla="*/ 107 w 107"/>
                  <a:gd name="T11" fmla="*/ 73 h 176"/>
                  <a:gd name="T12" fmla="*/ 104 w 107"/>
                  <a:gd name="T13" fmla="*/ 83 h 176"/>
                  <a:gd name="T14" fmla="*/ 93 w 107"/>
                  <a:gd name="T15" fmla="*/ 88 h 176"/>
                  <a:gd name="T16" fmla="*/ 76 w 107"/>
                  <a:gd name="T17" fmla="*/ 85 h 176"/>
                  <a:gd name="T18" fmla="*/ 67 w 107"/>
                  <a:gd name="T19" fmla="*/ 94 h 176"/>
                  <a:gd name="T20" fmla="*/ 61 w 107"/>
                  <a:gd name="T21" fmla="*/ 106 h 176"/>
                  <a:gd name="T22" fmla="*/ 61 w 107"/>
                  <a:gd name="T23" fmla="*/ 117 h 176"/>
                  <a:gd name="T24" fmla="*/ 63 w 107"/>
                  <a:gd name="T25" fmla="*/ 130 h 176"/>
                  <a:gd name="T26" fmla="*/ 65 w 107"/>
                  <a:gd name="T27" fmla="*/ 141 h 176"/>
                  <a:gd name="T28" fmla="*/ 67 w 107"/>
                  <a:gd name="T29" fmla="*/ 154 h 176"/>
                  <a:gd name="T30" fmla="*/ 64 w 107"/>
                  <a:gd name="T31" fmla="*/ 165 h 176"/>
                  <a:gd name="T32" fmla="*/ 59 w 107"/>
                  <a:gd name="T33" fmla="*/ 176 h 176"/>
                  <a:gd name="T34" fmla="*/ 48 w 107"/>
                  <a:gd name="T35" fmla="*/ 165 h 176"/>
                  <a:gd name="T36" fmla="*/ 37 w 107"/>
                  <a:gd name="T37" fmla="*/ 157 h 176"/>
                  <a:gd name="T38" fmla="*/ 27 w 107"/>
                  <a:gd name="T39" fmla="*/ 147 h 176"/>
                  <a:gd name="T40" fmla="*/ 19 w 107"/>
                  <a:gd name="T41" fmla="*/ 138 h 176"/>
                  <a:gd name="T42" fmla="*/ 11 w 107"/>
                  <a:gd name="T43" fmla="*/ 128 h 176"/>
                  <a:gd name="T44" fmla="*/ 5 w 107"/>
                  <a:gd name="T45" fmla="*/ 115 h 176"/>
                  <a:gd name="T46" fmla="*/ 1 w 107"/>
                  <a:gd name="T47" fmla="*/ 101 h 176"/>
                  <a:gd name="T48" fmla="*/ 0 w 107"/>
                  <a:gd name="T49" fmla="*/ 83 h 176"/>
                  <a:gd name="T50" fmla="*/ 12 w 107"/>
                  <a:gd name="T51" fmla="*/ 69 h 176"/>
                  <a:gd name="T52" fmla="*/ 23 w 107"/>
                  <a:gd name="T53" fmla="*/ 54 h 176"/>
                  <a:gd name="T54" fmla="*/ 35 w 107"/>
                  <a:gd name="T55" fmla="*/ 41 h 176"/>
                  <a:gd name="T56" fmla="*/ 48 w 107"/>
                  <a:gd name="T57" fmla="*/ 29 h 176"/>
                  <a:gd name="T58" fmla="*/ 60 w 107"/>
                  <a:gd name="T59" fmla="*/ 19 h 176"/>
                  <a:gd name="T60" fmla="*/ 75 w 107"/>
                  <a:gd name="T61" fmla="*/ 9 h 176"/>
                  <a:gd name="T62" fmla="*/ 88 w 107"/>
                  <a:gd name="T63" fmla="*/ 3 h 176"/>
                  <a:gd name="T64" fmla="*/ 104 w 107"/>
                  <a:gd name="T65" fmla="*/ 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176">
                    <a:moveTo>
                      <a:pt x="104" y="0"/>
                    </a:moveTo>
                    <a:lnTo>
                      <a:pt x="100" y="13"/>
                    </a:lnTo>
                    <a:lnTo>
                      <a:pt x="100" y="27"/>
                    </a:lnTo>
                    <a:lnTo>
                      <a:pt x="103" y="45"/>
                    </a:lnTo>
                    <a:lnTo>
                      <a:pt x="105" y="59"/>
                    </a:lnTo>
                    <a:lnTo>
                      <a:pt x="107" y="73"/>
                    </a:lnTo>
                    <a:lnTo>
                      <a:pt x="104" y="83"/>
                    </a:lnTo>
                    <a:lnTo>
                      <a:pt x="93" y="88"/>
                    </a:lnTo>
                    <a:lnTo>
                      <a:pt x="76" y="85"/>
                    </a:lnTo>
                    <a:lnTo>
                      <a:pt x="67" y="94"/>
                    </a:lnTo>
                    <a:lnTo>
                      <a:pt x="61" y="106"/>
                    </a:lnTo>
                    <a:lnTo>
                      <a:pt x="61" y="117"/>
                    </a:lnTo>
                    <a:lnTo>
                      <a:pt x="63" y="130"/>
                    </a:lnTo>
                    <a:lnTo>
                      <a:pt x="65" y="141"/>
                    </a:lnTo>
                    <a:lnTo>
                      <a:pt x="67" y="154"/>
                    </a:lnTo>
                    <a:lnTo>
                      <a:pt x="64" y="165"/>
                    </a:lnTo>
                    <a:lnTo>
                      <a:pt x="59" y="176"/>
                    </a:lnTo>
                    <a:lnTo>
                      <a:pt x="48" y="165"/>
                    </a:lnTo>
                    <a:lnTo>
                      <a:pt x="37" y="157"/>
                    </a:lnTo>
                    <a:lnTo>
                      <a:pt x="27" y="147"/>
                    </a:lnTo>
                    <a:lnTo>
                      <a:pt x="19" y="138"/>
                    </a:lnTo>
                    <a:lnTo>
                      <a:pt x="11" y="128"/>
                    </a:lnTo>
                    <a:lnTo>
                      <a:pt x="5" y="115"/>
                    </a:lnTo>
                    <a:lnTo>
                      <a:pt x="1" y="101"/>
                    </a:lnTo>
                    <a:lnTo>
                      <a:pt x="0" y="83"/>
                    </a:lnTo>
                    <a:lnTo>
                      <a:pt x="12" y="69"/>
                    </a:lnTo>
                    <a:lnTo>
                      <a:pt x="23" y="54"/>
                    </a:lnTo>
                    <a:lnTo>
                      <a:pt x="35" y="41"/>
                    </a:lnTo>
                    <a:lnTo>
                      <a:pt x="48" y="29"/>
                    </a:lnTo>
                    <a:lnTo>
                      <a:pt x="60" y="19"/>
                    </a:lnTo>
                    <a:lnTo>
                      <a:pt x="75" y="9"/>
                    </a:lnTo>
                    <a:lnTo>
                      <a:pt x="88" y="3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" name="Freeform 13"/>
              <p:cNvSpPr>
                <a:spLocks/>
              </p:cNvSpPr>
              <p:nvPr/>
            </p:nvSpPr>
            <p:spPr bwMode="auto">
              <a:xfrm>
                <a:off x="4834" y="2684"/>
                <a:ext cx="20" cy="43"/>
              </a:xfrm>
              <a:custGeom>
                <a:avLst/>
                <a:gdLst>
                  <a:gd name="T0" fmla="*/ 39 w 40"/>
                  <a:gd name="T1" fmla="*/ 0 h 87"/>
                  <a:gd name="T2" fmla="*/ 40 w 40"/>
                  <a:gd name="T3" fmla="*/ 20 h 87"/>
                  <a:gd name="T4" fmla="*/ 39 w 40"/>
                  <a:gd name="T5" fmla="*/ 40 h 87"/>
                  <a:gd name="T6" fmla="*/ 35 w 40"/>
                  <a:gd name="T7" fmla="*/ 60 h 87"/>
                  <a:gd name="T8" fmla="*/ 25 w 40"/>
                  <a:gd name="T9" fmla="*/ 77 h 87"/>
                  <a:gd name="T10" fmla="*/ 19 w 40"/>
                  <a:gd name="T11" fmla="*/ 82 h 87"/>
                  <a:gd name="T12" fmla="*/ 13 w 40"/>
                  <a:gd name="T13" fmla="*/ 87 h 87"/>
                  <a:gd name="T14" fmla="*/ 7 w 40"/>
                  <a:gd name="T15" fmla="*/ 87 h 87"/>
                  <a:gd name="T16" fmla="*/ 0 w 40"/>
                  <a:gd name="T17" fmla="*/ 82 h 87"/>
                  <a:gd name="T18" fmla="*/ 0 w 40"/>
                  <a:gd name="T19" fmla="*/ 71 h 87"/>
                  <a:gd name="T20" fmla="*/ 1 w 40"/>
                  <a:gd name="T21" fmla="*/ 58 h 87"/>
                  <a:gd name="T22" fmla="*/ 1 w 40"/>
                  <a:gd name="T23" fmla="*/ 44 h 87"/>
                  <a:gd name="T24" fmla="*/ 4 w 40"/>
                  <a:gd name="T25" fmla="*/ 29 h 87"/>
                  <a:gd name="T26" fmla="*/ 8 w 40"/>
                  <a:gd name="T27" fmla="*/ 18 h 87"/>
                  <a:gd name="T28" fmla="*/ 16 w 40"/>
                  <a:gd name="T29" fmla="*/ 7 h 87"/>
                  <a:gd name="T30" fmla="*/ 25 w 40"/>
                  <a:gd name="T31" fmla="*/ 2 h 87"/>
                  <a:gd name="T32" fmla="*/ 39 w 4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7">
                    <a:moveTo>
                      <a:pt x="39" y="0"/>
                    </a:moveTo>
                    <a:lnTo>
                      <a:pt x="40" y="20"/>
                    </a:lnTo>
                    <a:lnTo>
                      <a:pt x="39" y="40"/>
                    </a:lnTo>
                    <a:lnTo>
                      <a:pt x="35" y="60"/>
                    </a:lnTo>
                    <a:lnTo>
                      <a:pt x="25" y="77"/>
                    </a:lnTo>
                    <a:lnTo>
                      <a:pt x="19" y="82"/>
                    </a:lnTo>
                    <a:lnTo>
                      <a:pt x="13" y="87"/>
                    </a:lnTo>
                    <a:lnTo>
                      <a:pt x="7" y="87"/>
                    </a:lnTo>
                    <a:lnTo>
                      <a:pt x="0" y="82"/>
                    </a:lnTo>
                    <a:lnTo>
                      <a:pt x="0" y="71"/>
                    </a:lnTo>
                    <a:lnTo>
                      <a:pt x="1" y="58"/>
                    </a:lnTo>
                    <a:lnTo>
                      <a:pt x="1" y="44"/>
                    </a:lnTo>
                    <a:lnTo>
                      <a:pt x="4" y="29"/>
                    </a:lnTo>
                    <a:lnTo>
                      <a:pt x="8" y="18"/>
                    </a:lnTo>
                    <a:lnTo>
                      <a:pt x="16" y="7"/>
                    </a:lnTo>
                    <a:lnTo>
                      <a:pt x="25" y="2"/>
                    </a:lnTo>
                    <a:lnTo>
                      <a:pt x="3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1" name="Freeform 14"/>
              <p:cNvSpPr>
                <a:spLocks/>
              </p:cNvSpPr>
              <p:nvPr/>
            </p:nvSpPr>
            <p:spPr bwMode="auto">
              <a:xfrm>
                <a:off x="5053" y="2681"/>
                <a:ext cx="92" cy="79"/>
              </a:xfrm>
              <a:custGeom>
                <a:avLst/>
                <a:gdLst>
                  <a:gd name="T0" fmla="*/ 110 w 184"/>
                  <a:gd name="T1" fmla="*/ 19 h 159"/>
                  <a:gd name="T2" fmla="*/ 129 w 184"/>
                  <a:gd name="T3" fmla="*/ 37 h 159"/>
                  <a:gd name="T4" fmla="*/ 130 w 184"/>
                  <a:gd name="T5" fmla="*/ 46 h 159"/>
                  <a:gd name="T6" fmla="*/ 130 w 184"/>
                  <a:gd name="T7" fmla="*/ 58 h 159"/>
                  <a:gd name="T8" fmla="*/ 128 w 184"/>
                  <a:gd name="T9" fmla="*/ 67 h 159"/>
                  <a:gd name="T10" fmla="*/ 126 w 184"/>
                  <a:gd name="T11" fmla="*/ 75 h 159"/>
                  <a:gd name="T12" fmla="*/ 126 w 184"/>
                  <a:gd name="T13" fmla="*/ 80 h 159"/>
                  <a:gd name="T14" fmla="*/ 129 w 184"/>
                  <a:gd name="T15" fmla="*/ 83 h 159"/>
                  <a:gd name="T16" fmla="*/ 136 w 184"/>
                  <a:gd name="T17" fmla="*/ 83 h 159"/>
                  <a:gd name="T18" fmla="*/ 149 w 184"/>
                  <a:gd name="T19" fmla="*/ 77 h 159"/>
                  <a:gd name="T20" fmla="*/ 184 w 184"/>
                  <a:gd name="T21" fmla="*/ 88 h 159"/>
                  <a:gd name="T22" fmla="*/ 176 w 184"/>
                  <a:gd name="T23" fmla="*/ 98 h 159"/>
                  <a:gd name="T24" fmla="*/ 166 w 184"/>
                  <a:gd name="T25" fmla="*/ 111 h 159"/>
                  <a:gd name="T26" fmla="*/ 157 w 184"/>
                  <a:gd name="T27" fmla="*/ 123 h 159"/>
                  <a:gd name="T28" fmla="*/ 146 w 184"/>
                  <a:gd name="T29" fmla="*/ 136 h 159"/>
                  <a:gd name="T30" fmla="*/ 136 w 184"/>
                  <a:gd name="T31" fmla="*/ 147 h 159"/>
                  <a:gd name="T32" fmla="*/ 124 w 184"/>
                  <a:gd name="T33" fmla="*/ 155 h 159"/>
                  <a:gd name="T34" fmla="*/ 110 w 184"/>
                  <a:gd name="T35" fmla="*/ 159 h 159"/>
                  <a:gd name="T36" fmla="*/ 96 w 184"/>
                  <a:gd name="T37" fmla="*/ 157 h 159"/>
                  <a:gd name="T38" fmla="*/ 84 w 184"/>
                  <a:gd name="T39" fmla="*/ 143 h 159"/>
                  <a:gd name="T40" fmla="*/ 72 w 184"/>
                  <a:gd name="T41" fmla="*/ 128 h 159"/>
                  <a:gd name="T42" fmla="*/ 60 w 184"/>
                  <a:gd name="T43" fmla="*/ 114 h 159"/>
                  <a:gd name="T44" fmla="*/ 49 w 184"/>
                  <a:gd name="T45" fmla="*/ 99 h 159"/>
                  <a:gd name="T46" fmla="*/ 38 w 184"/>
                  <a:gd name="T47" fmla="*/ 85 h 159"/>
                  <a:gd name="T48" fmla="*/ 26 w 184"/>
                  <a:gd name="T49" fmla="*/ 69 h 159"/>
                  <a:gd name="T50" fmla="*/ 13 w 184"/>
                  <a:gd name="T51" fmla="*/ 54 h 159"/>
                  <a:gd name="T52" fmla="*/ 0 w 184"/>
                  <a:gd name="T53" fmla="*/ 40 h 159"/>
                  <a:gd name="T54" fmla="*/ 4 w 184"/>
                  <a:gd name="T55" fmla="*/ 37 h 159"/>
                  <a:gd name="T56" fmla="*/ 9 w 184"/>
                  <a:gd name="T57" fmla="*/ 38 h 159"/>
                  <a:gd name="T58" fmla="*/ 17 w 184"/>
                  <a:gd name="T59" fmla="*/ 42 h 159"/>
                  <a:gd name="T60" fmla="*/ 25 w 184"/>
                  <a:gd name="T61" fmla="*/ 46 h 159"/>
                  <a:gd name="T62" fmla="*/ 33 w 184"/>
                  <a:gd name="T63" fmla="*/ 50 h 159"/>
                  <a:gd name="T64" fmla="*/ 42 w 184"/>
                  <a:gd name="T65" fmla="*/ 50 h 159"/>
                  <a:gd name="T66" fmla="*/ 49 w 184"/>
                  <a:gd name="T67" fmla="*/ 45 h 159"/>
                  <a:gd name="T68" fmla="*/ 56 w 184"/>
                  <a:gd name="T69" fmla="*/ 35 h 159"/>
                  <a:gd name="T70" fmla="*/ 60 w 184"/>
                  <a:gd name="T71" fmla="*/ 0 h 159"/>
                  <a:gd name="T72" fmla="*/ 65 w 184"/>
                  <a:gd name="T73" fmla="*/ 5 h 159"/>
                  <a:gd name="T74" fmla="*/ 70 w 184"/>
                  <a:gd name="T75" fmla="*/ 10 h 159"/>
                  <a:gd name="T76" fmla="*/ 76 w 184"/>
                  <a:gd name="T77" fmla="*/ 13 h 159"/>
                  <a:gd name="T78" fmla="*/ 82 w 184"/>
                  <a:gd name="T79" fmla="*/ 16 h 159"/>
                  <a:gd name="T80" fmla="*/ 89 w 184"/>
                  <a:gd name="T81" fmla="*/ 18 h 159"/>
                  <a:gd name="T82" fmla="*/ 96 w 184"/>
                  <a:gd name="T83" fmla="*/ 19 h 159"/>
                  <a:gd name="T84" fmla="*/ 104 w 184"/>
                  <a:gd name="T85" fmla="*/ 19 h 159"/>
                  <a:gd name="T86" fmla="*/ 110 w 184"/>
                  <a:gd name="T87" fmla="*/ 1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4" h="159">
                    <a:moveTo>
                      <a:pt x="110" y="19"/>
                    </a:moveTo>
                    <a:lnTo>
                      <a:pt x="129" y="37"/>
                    </a:lnTo>
                    <a:lnTo>
                      <a:pt x="130" y="46"/>
                    </a:lnTo>
                    <a:lnTo>
                      <a:pt x="130" y="58"/>
                    </a:lnTo>
                    <a:lnTo>
                      <a:pt x="128" y="67"/>
                    </a:lnTo>
                    <a:lnTo>
                      <a:pt x="126" y="75"/>
                    </a:lnTo>
                    <a:lnTo>
                      <a:pt x="126" y="80"/>
                    </a:lnTo>
                    <a:lnTo>
                      <a:pt x="129" y="83"/>
                    </a:lnTo>
                    <a:lnTo>
                      <a:pt x="136" y="83"/>
                    </a:lnTo>
                    <a:lnTo>
                      <a:pt x="149" y="77"/>
                    </a:lnTo>
                    <a:lnTo>
                      <a:pt x="184" y="88"/>
                    </a:lnTo>
                    <a:lnTo>
                      <a:pt x="176" y="98"/>
                    </a:lnTo>
                    <a:lnTo>
                      <a:pt x="166" y="111"/>
                    </a:lnTo>
                    <a:lnTo>
                      <a:pt x="157" y="123"/>
                    </a:lnTo>
                    <a:lnTo>
                      <a:pt x="146" y="136"/>
                    </a:lnTo>
                    <a:lnTo>
                      <a:pt x="136" y="147"/>
                    </a:lnTo>
                    <a:lnTo>
                      <a:pt x="124" y="155"/>
                    </a:lnTo>
                    <a:lnTo>
                      <a:pt x="110" y="159"/>
                    </a:lnTo>
                    <a:lnTo>
                      <a:pt x="96" y="157"/>
                    </a:lnTo>
                    <a:lnTo>
                      <a:pt x="84" y="143"/>
                    </a:lnTo>
                    <a:lnTo>
                      <a:pt x="72" y="128"/>
                    </a:lnTo>
                    <a:lnTo>
                      <a:pt x="60" y="114"/>
                    </a:lnTo>
                    <a:lnTo>
                      <a:pt x="49" y="99"/>
                    </a:lnTo>
                    <a:lnTo>
                      <a:pt x="38" y="85"/>
                    </a:lnTo>
                    <a:lnTo>
                      <a:pt x="26" y="69"/>
                    </a:lnTo>
                    <a:lnTo>
                      <a:pt x="13" y="54"/>
                    </a:lnTo>
                    <a:lnTo>
                      <a:pt x="0" y="40"/>
                    </a:lnTo>
                    <a:lnTo>
                      <a:pt x="4" y="37"/>
                    </a:lnTo>
                    <a:lnTo>
                      <a:pt x="9" y="38"/>
                    </a:lnTo>
                    <a:lnTo>
                      <a:pt x="17" y="42"/>
                    </a:lnTo>
                    <a:lnTo>
                      <a:pt x="25" y="46"/>
                    </a:lnTo>
                    <a:lnTo>
                      <a:pt x="33" y="50"/>
                    </a:lnTo>
                    <a:lnTo>
                      <a:pt x="42" y="50"/>
                    </a:lnTo>
                    <a:lnTo>
                      <a:pt x="49" y="45"/>
                    </a:lnTo>
                    <a:lnTo>
                      <a:pt x="56" y="35"/>
                    </a:lnTo>
                    <a:lnTo>
                      <a:pt x="60" y="0"/>
                    </a:lnTo>
                    <a:lnTo>
                      <a:pt x="65" y="5"/>
                    </a:lnTo>
                    <a:lnTo>
                      <a:pt x="70" y="10"/>
                    </a:lnTo>
                    <a:lnTo>
                      <a:pt x="76" y="13"/>
                    </a:lnTo>
                    <a:lnTo>
                      <a:pt x="82" y="16"/>
                    </a:lnTo>
                    <a:lnTo>
                      <a:pt x="89" y="18"/>
                    </a:lnTo>
                    <a:lnTo>
                      <a:pt x="96" y="19"/>
                    </a:lnTo>
                    <a:lnTo>
                      <a:pt x="104" y="19"/>
                    </a:lnTo>
                    <a:lnTo>
                      <a:pt x="110" y="19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" name="Freeform 15"/>
              <p:cNvSpPr>
                <a:spLocks/>
              </p:cNvSpPr>
              <p:nvPr/>
            </p:nvSpPr>
            <p:spPr bwMode="auto">
              <a:xfrm>
                <a:off x="4926" y="2762"/>
                <a:ext cx="159" cy="110"/>
              </a:xfrm>
              <a:custGeom>
                <a:avLst/>
                <a:gdLst>
                  <a:gd name="T0" fmla="*/ 319 w 319"/>
                  <a:gd name="T1" fmla="*/ 13 h 219"/>
                  <a:gd name="T2" fmla="*/ 303 w 319"/>
                  <a:gd name="T3" fmla="*/ 37 h 219"/>
                  <a:gd name="T4" fmla="*/ 287 w 319"/>
                  <a:gd name="T5" fmla="*/ 61 h 219"/>
                  <a:gd name="T6" fmla="*/ 273 w 319"/>
                  <a:gd name="T7" fmla="*/ 85 h 219"/>
                  <a:gd name="T8" fmla="*/ 260 w 319"/>
                  <a:gd name="T9" fmla="*/ 110 h 219"/>
                  <a:gd name="T10" fmla="*/ 249 w 319"/>
                  <a:gd name="T11" fmla="*/ 136 h 219"/>
                  <a:gd name="T12" fmla="*/ 240 w 319"/>
                  <a:gd name="T13" fmla="*/ 163 h 219"/>
                  <a:gd name="T14" fmla="*/ 233 w 319"/>
                  <a:gd name="T15" fmla="*/ 190 h 219"/>
                  <a:gd name="T16" fmla="*/ 228 w 319"/>
                  <a:gd name="T17" fmla="*/ 219 h 219"/>
                  <a:gd name="T18" fmla="*/ 213 w 319"/>
                  <a:gd name="T19" fmla="*/ 215 h 219"/>
                  <a:gd name="T20" fmla="*/ 200 w 319"/>
                  <a:gd name="T21" fmla="*/ 210 h 219"/>
                  <a:gd name="T22" fmla="*/ 185 w 319"/>
                  <a:gd name="T23" fmla="*/ 205 h 219"/>
                  <a:gd name="T24" fmla="*/ 172 w 319"/>
                  <a:gd name="T25" fmla="*/ 200 h 219"/>
                  <a:gd name="T26" fmla="*/ 157 w 319"/>
                  <a:gd name="T27" fmla="*/ 195 h 219"/>
                  <a:gd name="T28" fmla="*/ 143 w 319"/>
                  <a:gd name="T29" fmla="*/ 192 h 219"/>
                  <a:gd name="T30" fmla="*/ 129 w 319"/>
                  <a:gd name="T31" fmla="*/ 187 h 219"/>
                  <a:gd name="T32" fmla="*/ 115 w 319"/>
                  <a:gd name="T33" fmla="*/ 184 h 219"/>
                  <a:gd name="T34" fmla="*/ 100 w 319"/>
                  <a:gd name="T35" fmla="*/ 181 h 219"/>
                  <a:gd name="T36" fmla="*/ 85 w 319"/>
                  <a:gd name="T37" fmla="*/ 176 h 219"/>
                  <a:gd name="T38" fmla="*/ 72 w 319"/>
                  <a:gd name="T39" fmla="*/ 173 h 219"/>
                  <a:gd name="T40" fmla="*/ 57 w 319"/>
                  <a:gd name="T41" fmla="*/ 170 h 219"/>
                  <a:gd name="T42" fmla="*/ 43 w 319"/>
                  <a:gd name="T43" fmla="*/ 165 h 219"/>
                  <a:gd name="T44" fmla="*/ 28 w 319"/>
                  <a:gd name="T45" fmla="*/ 162 h 219"/>
                  <a:gd name="T46" fmla="*/ 15 w 319"/>
                  <a:gd name="T47" fmla="*/ 158 h 219"/>
                  <a:gd name="T48" fmla="*/ 0 w 319"/>
                  <a:gd name="T49" fmla="*/ 154 h 219"/>
                  <a:gd name="T50" fmla="*/ 11 w 319"/>
                  <a:gd name="T51" fmla="*/ 122 h 219"/>
                  <a:gd name="T52" fmla="*/ 31 w 319"/>
                  <a:gd name="T53" fmla="*/ 117 h 219"/>
                  <a:gd name="T54" fmla="*/ 49 w 319"/>
                  <a:gd name="T55" fmla="*/ 114 h 219"/>
                  <a:gd name="T56" fmla="*/ 68 w 319"/>
                  <a:gd name="T57" fmla="*/ 109 h 219"/>
                  <a:gd name="T58" fmla="*/ 88 w 319"/>
                  <a:gd name="T59" fmla="*/ 104 h 219"/>
                  <a:gd name="T60" fmla="*/ 107 w 319"/>
                  <a:gd name="T61" fmla="*/ 98 h 219"/>
                  <a:gd name="T62" fmla="*/ 124 w 319"/>
                  <a:gd name="T63" fmla="*/ 91 h 219"/>
                  <a:gd name="T64" fmla="*/ 143 w 319"/>
                  <a:gd name="T65" fmla="*/ 85 h 219"/>
                  <a:gd name="T66" fmla="*/ 161 w 319"/>
                  <a:gd name="T67" fmla="*/ 78 h 219"/>
                  <a:gd name="T68" fmla="*/ 179 w 319"/>
                  <a:gd name="T69" fmla="*/ 70 h 219"/>
                  <a:gd name="T70" fmla="*/ 197 w 319"/>
                  <a:gd name="T71" fmla="*/ 62 h 219"/>
                  <a:gd name="T72" fmla="*/ 215 w 319"/>
                  <a:gd name="T73" fmla="*/ 54 h 219"/>
                  <a:gd name="T74" fmla="*/ 232 w 319"/>
                  <a:gd name="T75" fmla="*/ 45 h 219"/>
                  <a:gd name="T76" fmla="*/ 249 w 319"/>
                  <a:gd name="T77" fmla="*/ 33 h 219"/>
                  <a:gd name="T78" fmla="*/ 265 w 319"/>
                  <a:gd name="T79" fmla="*/ 24 h 219"/>
                  <a:gd name="T80" fmla="*/ 283 w 319"/>
                  <a:gd name="T81" fmla="*/ 13 h 219"/>
                  <a:gd name="T82" fmla="*/ 299 w 319"/>
                  <a:gd name="T83" fmla="*/ 0 h 219"/>
                  <a:gd name="T84" fmla="*/ 304 w 319"/>
                  <a:gd name="T85" fmla="*/ 1 h 219"/>
                  <a:gd name="T86" fmla="*/ 309 w 319"/>
                  <a:gd name="T87" fmla="*/ 3 h 219"/>
                  <a:gd name="T88" fmla="*/ 315 w 319"/>
                  <a:gd name="T89" fmla="*/ 6 h 219"/>
                  <a:gd name="T90" fmla="*/ 319 w 319"/>
                  <a:gd name="T91" fmla="*/ 1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19" h="219">
                    <a:moveTo>
                      <a:pt x="319" y="13"/>
                    </a:moveTo>
                    <a:lnTo>
                      <a:pt x="303" y="37"/>
                    </a:lnTo>
                    <a:lnTo>
                      <a:pt x="287" y="61"/>
                    </a:lnTo>
                    <a:lnTo>
                      <a:pt x="273" y="85"/>
                    </a:lnTo>
                    <a:lnTo>
                      <a:pt x="260" y="110"/>
                    </a:lnTo>
                    <a:lnTo>
                      <a:pt x="249" y="136"/>
                    </a:lnTo>
                    <a:lnTo>
                      <a:pt x="240" y="163"/>
                    </a:lnTo>
                    <a:lnTo>
                      <a:pt x="233" y="190"/>
                    </a:lnTo>
                    <a:lnTo>
                      <a:pt x="228" y="219"/>
                    </a:lnTo>
                    <a:lnTo>
                      <a:pt x="213" y="215"/>
                    </a:lnTo>
                    <a:lnTo>
                      <a:pt x="200" y="210"/>
                    </a:lnTo>
                    <a:lnTo>
                      <a:pt x="185" y="205"/>
                    </a:lnTo>
                    <a:lnTo>
                      <a:pt x="172" y="200"/>
                    </a:lnTo>
                    <a:lnTo>
                      <a:pt x="157" y="195"/>
                    </a:lnTo>
                    <a:lnTo>
                      <a:pt x="143" y="192"/>
                    </a:lnTo>
                    <a:lnTo>
                      <a:pt x="129" y="187"/>
                    </a:lnTo>
                    <a:lnTo>
                      <a:pt x="115" y="184"/>
                    </a:lnTo>
                    <a:lnTo>
                      <a:pt x="100" y="181"/>
                    </a:lnTo>
                    <a:lnTo>
                      <a:pt x="85" y="176"/>
                    </a:lnTo>
                    <a:lnTo>
                      <a:pt x="72" y="173"/>
                    </a:lnTo>
                    <a:lnTo>
                      <a:pt x="57" y="170"/>
                    </a:lnTo>
                    <a:lnTo>
                      <a:pt x="43" y="165"/>
                    </a:lnTo>
                    <a:lnTo>
                      <a:pt x="28" y="162"/>
                    </a:lnTo>
                    <a:lnTo>
                      <a:pt x="15" y="158"/>
                    </a:lnTo>
                    <a:lnTo>
                      <a:pt x="0" y="154"/>
                    </a:lnTo>
                    <a:lnTo>
                      <a:pt x="11" y="122"/>
                    </a:lnTo>
                    <a:lnTo>
                      <a:pt x="31" y="117"/>
                    </a:lnTo>
                    <a:lnTo>
                      <a:pt x="49" y="114"/>
                    </a:lnTo>
                    <a:lnTo>
                      <a:pt x="68" y="109"/>
                    </a:lnTo>
                    <a:lnTo>
                      <a:pt x="88" y="104"/>
                    </a:lnTo>
                    <a:lnTo>
                      <a:pt x="107" y="98"/>
                    </a:lnTo>
                    <a:lnTo>
                      <a:pt x="124" y="91"/>
                    </a:lnTo>
                    <a:lnTo>
                      <a:pt x="143" y="85"/>
                    </a:lnTo>
                    <a:lnTo>
                      <a:pt x="161" y="78"/>
                    </a:lnTo>
                    <a:lnTo>
                      <a:pt x="179" y="70"/>
                    </a:lnTo>
                    <a:lnTo>
                      <a:pt x="197" y="62"/>
                    </a:lnTo>
                    <a:lnTo>
                      <a:pt x="215" y="54"/>
                    </a:lnTo>
                    <a:lnTo>
                      <a:pt x="232" y="45"/>
                    </a:lnTo>
                    <a:lnTo>
                      <a:pt x="249" y="33"/>
                    </a:lnTo>
                    <a:lnTo>
                      <a:pt x="265" y="24"/>
                    </a:lnTo>
                    <a:lnTo>
                      <a:pt x="283" y="13"/>
                    </a:lnTo>
                    <a:lnTo>
                      <a:pt x="299" y="0"/>
                    </a:lnTo>
                    <a:lnTo>
                      <a:pt x="304" y="1"/>
                    </a:lnTo>
                    <a:lnTo>
                      <a:pt x="309" y="3"/>
                    </a:lnTo>
                    <a:lnTo>
                      <a:pt x="315" y="6"/>
                    </a:lnTo>
                    <a:lnTo>
                      <a:pt x="319" y="13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" name="Freeform 16"/>
              <p:cNvSpPr>
                <a:spLocks/>
              </p:cNvSpPr>
              <p:nvPr/>
            </p:nvSpPr>
            <p:spPr bwMode="auto">
              <a:xfrm>
                <a:off x="4876" y="2769"/>
                <a:ext cx="23" cy="37"/>
              </a:xfrm>
              <a:custGeom>
                <a:avLst/>
                <a:gdLst>
                  <a:gd name="T0" fmla="*/ 45 w 45"/>
                  <a:gd name="T1" fmla="*/ 15 h 74"/>
                  <a:gd name="T2" fmla="*/ 39 w 45"/>
                  <a:gd name="T3" fmla="*/ 31 h 74"/>
                  <a:gd name="T4" fmla="*/ 33 w 45"/>
                  <a:gd name="T5" fmla="*/ 47 h 74"/>
                  <a:gd name="T6" fmla="*/ 28 w 45"/>
                  <a:gd name="T7" fmla="*/ 63 h 74"/>
                  <a:gd name="T8" fmla="*/ 16 w 45"/>
                  <a:gd name="T9" fmla="*/ 74 h 74"/>
                  <a:gd name="T10" fmla="*/ 0 w 45"/>
                  <a:gd name="T11" fmla="*/ 74 h 74"/>
                  <a:gd name="T12" fmla="*/ 3 w 45"/>
                  <a:gd name="T13" fmla="*/ 55 h 74"/>
                  <a:gd name="T14" fmla="*/ 5 w 45"/>
                  <a:gd name="T15" fmla="*/ 35 h 74"/>
                  <a:gd name="T16" fmla="*/ 9 w 45"/>
                  <a:gd name="T17" fmla="*/ 16 h 74"/>
                  <a:gd name="T18" fmla="*/ 19 w 45"/>
                  <a:gd name="T19" fmla="*/ 0 h 74"/>
                  <a:gd name="T20" fmla="*/ 27 w 45"/>
                  <a:gd name="T21" fmla="*/ 0 h 74"/>
                  <a:gd name="T22" fmla="*/ 35 w 45"/>
                  <a:gd name="T23" fmla="*/ 2 h 74"/>
                  <a:gd name="T24" fmla="*/ 41 w 45"/>
                  <a:gd name="T25" fmla="*/ 5 h 74"/>
                  <a:gd name="T26" fmla="*/ 45 w 45"/>
                  <a:gd name="T27" fmla="*/ 1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5" h="74">
                    <a:moveTo>
                      <a:pt x="45" y="15"/>
                    </a:moveTo>
                    <a:lnTo>
                      <a:pt x="39" y="31"/>
                    </a:lnTo>
                    <a:lnTo>
                      <a:pt x="33" y="47"/>
                    </a:lnTo>
                    <a:lnTo>
                      <a:pt x="28" y="63"/>
                    </a:lnTo>
                    <a:lnTo>
                      <a:pt x="16" y="74"/>
                    </a:lnTo>
                    <a:lnTo>
                      <a:pt x="0" y="74"/>
                    </a:lnTo>
                    <a:lnTo>
                      <a:pt x="3" y="55"/>
                    </a:lnTo>
                    <a:lnTo>
                      <a:pt x="5" y="35"/>
                    </a:lnTo>
                    <a:lnTo>
                      <a:pt x="9" y="16"/>
                    </a:lnTo>
                    <a:lnTo>
                      <a:pt x="19" y="0"/>
                    </a:lnTo>
                    <a:lnTo>
                      <a:pt x="27" y="0"/>
                    </a:lnTo>
                    <a:lnTo>
                      <a:pt x="35" y="2"/>
                    </a:lnTo>
                    <a:lnTo>
                      <a:pt x="41" y="5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" name="Freeform 17"/>
              <p:cNvSpPr>
                <a:spLocks/>
              </p:cNvSpPr>
              <p:nvPr/>
            </p:nvSpPr>
            <p:spPr bwMode="auto">
              <a:xfrm>
                <a:off x="4761" y="2792"/>
                <a:ext cx="18" cy="24"/>
              </a:xfrm>
              <a:custGeom>
                <a:avLst/>
                <a:gdLst>
                  <a:gd name="T0" fmla="*/ 36 w 36"/>
                  <a:gd name="T1" fmla="*/ 29 h 48"/>
                  <a:gd name="T2" fmla="*/ 34 w 36"/>
                  <a:gd name="T3" fmla="*/ 35 h 48"/>
                  <a:gd name="T4" fmla="*/ 34 w 36"/>
                  <a:gd name="T5" fmla="*/ 42 h 48"/>
                  <a:gd name="T6" fmla="*/ 32 w 36"/>
                  <a:gd name="T7" fmla="*/ 47 h 48"/>
                  <a:gd name="T8" fmla="*/ 28 w 36"/>
                  <a:gd name="T9" fmla="*/ 48 h 48"/>
                  <a:gd name="T10" fmla="*/ 16 w 36"/>
                  <a:gd name="T11" fmla="*/ 47 h 48"/>
                  <a:gd name="T12" fmla="*/ 10 w 36"/>
                  <a:gd name="T13" fmla="*/ 37 h 48"/>
                  <a:gd name="T14" fmla="*/ 5 w 36"/>
                  <a:gd name="T15" fmla="*/ 24 h 48"/>
                  <a:gd name="T16" fmla="*/ 0 w 36"/>
                  <a:gd name="T17" fmla="*/ 13 h 48"/>
                  <a:gd name="T18" fmla="*/ 8 w 36"/>
                  <a:gd name="T19" fmla="*/ 0 h 48"/>
                  <a:gd name="T20" fmla="*/ 18 w 36"/>
                  <a:gd name="T21" fmla="*/ 2 h 48"/>
                  <a:gd name="T22" fmla="*/ 29 w 36"/>
                  <a:gd name="T23" fmla="*/ 15 h 48"/>
                  <a:gd name="T24" fmla="*/ 36 w 36"/>
                  <a:gd name="T25" fmla="*/ 2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6" h="48">
                    <a:moveTo>
                      <a:pt x="36" y="29"/>
                    </a:moveTo>
                    <a:lnTo>
                      <a:pt x="34" y="35"/>
                    </a:lnTo>
                    <a:lnTo>
                      <a:pt x="34" y="42"/>
                    </a:lnTo>
                    <a:lnTo>
                      <a:pt x="32" y="47"/>
                    </a:lnTo>
                    <a:lnTo>
                      <a:pt x="28" y="48"/>
                    </a:lnTo>
                    <a:lnTo>
                      <a:pt x="16" y="47"/>
                    </a:lnTo>
                    <a:lnTo>
                      <a:pt x="10" y="37"/>
                    </a:lnTo>
                    <a:lnTo>
                      <a:pt x="5" y="24"/>
                    </a:lnTo>
                    <a:lnTo>
                      <a:pt x="0" y="13"/>
                    </a:lnTo>
                    <a:lnTo>
                      <a:pt x="8" y="0"/>
                    </a:lnTo>
                    <a:lnTo>
                      <a:pt x="18" y="2"/>
                    </a:lnTo>
                    <a:lnTo>
                      <a:pt x="29" y="15"/>
                    </a:lnTo>
                    <a:lnTo>
                      <a:pt x="36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5" name="Freeform 18"/>
              <p:cNvSpPr>
                <a:spLocks/>
              </p:cNvSpPr>
              <p:nvPr/>
            </p:nvSpPr>
            <p:spPr bwMode="auto">
              <a:xfrm>
                <a:off x="4181" y="2817"/>
                <a:ext cx="275" cy="320"/>
              </a:xfrm>
              <a:custGeom>
                <a:avLst/>
                <a:gdLst>
                  <a:gd name="T0" fmla="*/ 441 w 549"/>
                  <a:gd name="T1" fmla="*/ 66 h 640"/>
                  <a:gd name="T2" fmla="*/ 489 w 549"/>
                  <a:gd name="T3" fmla="*/ 175 h 640"/>
                  <a:gd name="T4" fmla="*/ 520 w 549"/>
                  <a:gd name="T5" fmla="*/ 294 h 640"/>
                  <a:gd name="T6" fmla="*/ 540 w 549"/>
                  <a:gd name="T7" fmla="*/ 417 h 640"/>
                  <a:gd name="T8" fmla="*/ 530 w 549"/>
                  <a:gd name="T9" fmla="*/ 487 h 640"/>
                  <a:gd name="T10" fmla="*/ 493 w 549"/>
                  <a:gd name="T11" fmla="*/ 502 h 640"/>
                  <a:gd name="T12" fmla="*/ 453 w 549"/>
                  <a:gd name="T13" fmla="*/ 510 h 640"/>
                  <a:gd name="T14" fmla="*/ 414 w 549"/>
                  <a:gd name="T15" fmla="*/ 505 h 640"/>
                  <a:gd name="T16" fmla="*/ 380 w 549"/>
                  <a:gd name="T17" fmla="*/ 489 h 640"/>
                  <a:gd name="T18" fmla="*/ 349 w 549"/>
                  <a:gd name="T19" fmla="*/ 468 h 640"/>
                  <a:gd name="T20" fmla="*/ 322 w 549"/>
                  <a:gd name="T21" fmla="*/ 439 h 640"/>
                  <a:gd name="T22" fmla="*/ 305 w 549"/>
                  <a:gd name="T23" fmla="*/ 404 h 640"/>
                  <a:gd name="T24" fmla="*/ 301 w 549"/>
                  <a:gd name="T25" fmla="*/ 358 h 640"/>
                  <a:gd name="T26" fmla="*/ 306 w 549"/>
                  <a:gd name="T27" fmla="*/ 310 h 640"/>
                  <a:gd name="T28" fmla="*/ 321 w 549"/>
                  <a:gd name="T29" fmla="*/ 266 h 640"/>
                  <a:gd name="T30" fmla="*/ 341 w 549"/>
                  <a:gd name="T31" fmla="*/ 225 h 640"/>
                  <a:gd name="T32" fmla="*/ 345 w 549"/>
                  <a:gd name="T33" fmla="*/ 197 h 640"/>
                  <a:gd name="T34" fmla="*/ 333 w 549"/>
                  <a:gd name="T35" fmla="*/ 191 h 640"/>
                  <a:gd name="T36" fmla="*/ 309 w 549"/>
                  <a:gd name="T37" fmla="*/ 217 h 640"/>
                  <a:gd name="T38" fmla="*/ 285 w 549"/>
                  <a:gd name="T39" fmla="*/ 271 h 640"/>
                  <a:gd name="T40" fmla="*/ 272 w 549"/>
                  <a:gd name="T41" fmla="*/ 329 h 640"/>
                  <a:gd name="T42" fmla="*/ 272 w 549"/>
                  <a:gd name="T43" fmla="*/ 393 h 640"/>
                  <a:gd name="T44" fmla="*/ 289 w 549"/>
                  <a:gd name="T45" fmla="*/ 454 h 640"/>
                  <a:gd name="T46" fmla="*/ 326 w 549"/>
                  <a:gd name="T47" fmla="*/ 497 h 640"/>
                  <a:gd name="T48" fmla="*/ 373 w 549"/>
                  <a:gd name="T49" fmla="*/ 528 h 640"/>
                  <a:gd name="T50" fmla="*/ 422 w 549"/>
                  <a:gd name="T51" fmla="*/ 544 h 640"/>
                  <a:gd name="T52" fmla="*/ 445 w 549"/>
                  <a:gd name="T53" fmla="*/ 571 h 640"/>
                  <a:gd name="T54" fmla="*/ 446 w 549"/>
                  <a:gd name="T55" fmla="*/ 617 h 640"/>
                  <a:gd name="T56" fmla="*/ 417 w 549"/>
                  <a:gd name="T57" fmla="*/ 638 h 640"/>
                  <a:gd name="T58" fmla="*/ 358 w 549"/>
                  <a:gd name="T59" fmla="*/ 640 h 640"/>
                  <a:gd name="T60" fmla="*/ 300 w 549"/>
                  <a:gd name="T61" fmla="*/ 636 h 640"/>
                  <a:gd name="T62" fmla="*/ 241 w 549"/>
                  <a:gd name="T63" fmla="*/ 628 h 640"/>
                  <a:gd name="T64" fmla="*/ 185 w 549"/>
                  <a:gd name="T65" fmla="*/ 612 h 640"/>
                  <a:gd name="T66" fmla="*/ 133 w 549"/>
                  <a:gd name="T67" fmla="*/ 587 h 640"/>
                  <a:gd name="T68" fmla="*/ 86 w 549"/>
                  <a:gd name="T69" fmla="*/ 550 h 640"/>
                  <a:gd name="T70" fmla="*/ 46 w 549"/>
                  <a:gd name="T71" fmla="*/ 499 h 640"/>
                  <a:gd name="T72" fmla="*/ 13 w 549"/>
                  <a:gd name="T73" fmla="*/ 428 h 640"/>
                  <a:gd name="T74" fmla="*/ 0 w 549"/>
                  <a:gd name="T75" fmla="*/ 346 h 640"/>
                  <a:gd name="T76" fmla="*/ 9 w 549"/>
                  <a:gd name="T77" fmla="*/ 260 h 640"/>
                  <a:gd name="T78" fmla="*/ 36 w 549"/>
                  <a:gd name="T79" fmla="*/ 180 h 640"/>
                  <a:gd name="T80" fmla="*/ 69 w 549"/>
                  <a:gd name="T81" fmla="*/ 122 h 640"/>
                  <a:gd name="T82" fmla="*/ 104 w 549"/>
                  <a:gd name="T83" fmla="*/ 82 h 640"/>
                  <a:gd name="T84" fmla="*/ 141 w 549"/>
                  <a:gd name="T85" fmla="*/ 45 h 640"/>
                  <a:gd name="T86" fmla="*/ 181 w 549"/>
                  <a:gd name="T87" fmla="*/ 13 h 640"/>
                  <a:gd name="T88" fmla="*/ 225 w 549"/>
                  <a:gd name="T89" fmla="*/ 12 h 640"/>
                  <a:gd name="T90" fmla="*/ 278 w 549"/>
                  <a:gd name="T91" fmla="*/ 34 h 640"/>
                  <a:gd name="T92" fmla="*/ 333 w 549"/>
                  <a:gd name="T93" fmla="*/ 47 h 640"/>
                  <a:gd name="T94" fmla="*/ 384 w 549"/>
                  <a:gd name="T95" fmla="*/ 36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9" h="640">
                    <a:moveTo>
                      <a:pt x="408" y="18"/>
                    </a:moveTo>
                    <a:lnTo>
                      <a:pt x="441" y="66"/>
                    </a:lnTo>
                    <a:lnTo>
                      <a:pt x="468" y="119"/>
                    </a:lnTo>
                    <a:lnTo>
                      <a:pt x="489" y="175"/>
                    </a:lnTo>
                    <a:lnTo>
                      <a:pt x="506" y="233"/>
                    </a:lnTo>
                    <a:lnTo>
                      <a:pt x="520" y="294"/>
                    </a:lnTo>
                    <a:lnTo>
                      <a:pt x="530" y="354"/>
                    </a:lnTo>
                    <a:lnTo>
                      <a:pt x="540" y="417"/>
                    </a:lnTo>
                    <a:lnTo>
                      <a:pt x="549" y="479"/>
                    </a:lnTo>
                    <a:lnTo>
                      <a:pt x="530" y="487"/>
                    </a:lnTo>
                    <a:lnTo>
                      <a:pt x="512" y="495"/>
                    </a:lnTo>
                    <a:lnTo>
                      <a:pt x="493" y="502"/>
                    </a:lnTo>
                    <a:lnTo>
                      <a:pt x="473" y="507"/>
                    </a:lnTo>
                    <a:lnTo>
                      <a:pt x="453" y="510"/>
                    </a:lnTo>
                    <a:lnTo>
                      <a:pt x="433" y="510"/>
                    </a:lnTo>
                    <a:lnTo>
                      <a:pt x="414" y="505"/>
                    </a:lnTo>
                    <a:lnTo>
                      <a:pt x="396" y="497"/>
                    </a:lnTo>
                    <a:lnTo>
                      <a:pt x="380" y="489"/>
                    </a:lnTo>
                    <a:lnTo>
                      <a:pt x="365" y="479"/>
                    </a:lnTo>
                    <a:lnTo>
                      <a:pt x="349" y="468"/>
                    </a:lnTo>
                    <a:lnTo>
                      <a:pt x="334" y="455"/>
                    </a:lnTo>
                    <a:lnTo>
                      <a:pt x="322" y="439"/>
                    </a:lnTo>
                    <a:lnTo>
                      <a:pt x="312" y="423"/>
                    </a:lnTo>
                    <a:lnTo>
                      <a:pt x="305" y="404"/>
                    </a:lnTo>
                    <a:lnTo>
                      <a:pt x="302" y="383"/>
                    </a:lnTo>
                    <a:lnTo>
                      <a:pt x="301" y="358"/>
                    </a:lnTo>
                    <a:lnTo>
                      <a:pt x="302" y="332"/>
                    </a:lnTo>
                    <a:lnTo>
                      <a:pt x="306" y="310"/>
                    </a:lnTo>
                    <a:lnTo>
                      <a:pt x="313" y="287"/>
                    </a:lnTo>
                    <a:lnTo>
                      <a:pt x="321" y="266"/>
                    </a:lnTo>
                    <a:lnTo>
                      <a:pt x="330" y="246"/>
                    </a:lnTo>
                    <a:lnTo>
                      <a:pt x="341" y="225"/>
                    </a:lnTo>
                    <a:lnTo>
                      <a:pt x="352" y="204"/>
                    </a:lnTo>
                    <a:lnTo>
                      <a:pt x="345" y="197"/>
                    </a:lnTo>
                    <a:lnTo>
                      <a:pt x="340" y="193"/>
                    </a:lnTo>
                    <a:lnTo>
                      <a:pt x="333" y="191"/>
                    </a:lnTo>
                    <a:lnTo>
                      <a:pt x="325" y="191"/>
                    </a:lnTo>
                    <a:lnTo>
                      <a:pt x="309" y="217"/>
                    </a:lnTo>
                    <a:lnTo>
                      <a:pt x="296" y="242"/>
                    </a:lnTo>
                    <a:lnTo>
                      <a:pt x="285" y="271"/>
                    </a:lnTo>
                    <a:lnTo>
                      <a:pt x="277" y="300"/>
                    </a:lnTo>
                    <a:lnTo>
                      <a:pt x="272" y="329"/>
                    </a:lnTo>
                    <a:lnTo>
                      <a:pt x="270" y="361"/>
                    </a:lnTo>
                    <a:lnTo>
                      <a:pt x="272" y="393"/>
                    </a:lnTo>
                    <a:lnTo>
                      <a:pt x="276" y="425"/>
                    </a:lnTo>
                    <a:lnTo>
                      <a:pt x="289" y="454"/>
                    </a:lnTo>
                    <a:lnTo>
                      <a:pt x="306" y="478"/>
                    </a:lnTo>
                    <a:lnTo>
                      <a:pt x="326" y="497"/>
                    </a:lnTo>
                    <a:lnTo>
                      <a:pt x="349" y="513"/>
                    </a:lnTo>
                    <a:lnTo>
                      <a:pt x="373" y="528"/>
                    </a:lnTo>
                    <a:lnTo>
                      <a:pt x="398" y="537"/>
                    </a:lnTo>
                    <a:lnTo>
                      <a:pt x="422" y="544"/>
                    </a:lnTo>
                    <a:lnTo>
                      <a:pt x="448" y="550"/>
                    </a:lnTo>
                    <a:lnTo>
                      <a:pt x="445" y="571"/>
                    </a:lnTo>
                    <a:lnTo>
                      <a:pt x="445" y="595"/>
                    </a:lnTo>
                    <a:lnTo>
                      <a:pt x="446" y="617"/>
                    </a:lnTo>
                    <a:lnTo>
                      <a:pt x="446" y="636"/>
                    </a:lnTo>
                    <a:lnTo>
                      <a:pt x="417" y="638"/>
                    </a:lnTo>
                    <a:lnTo>
                      <a:pt x="388" y="638"/>
                    </a:lnTo>
                    <a:lnTo>
                      <a:pt x="358" y="640"/>
                    </a:lnTo>
                    <a:lnTo>
                      <a:pt x="329" y="638"/>
                    </a:lnTo>
                    <a:lnTo>
                      <a:pt x="300" y="636"/>
                    </a:lnTo>
                    <a:lnTo>
                      <a:pt x="270" y="633"/>
                    </a:lnTo>
                    <a:lnTo>
                      <a:pt x="241" y="628"/>
                    </a:lnTo>
                    <a:lnTo>
                      <a:pt x="213" y="622"/>
                    </a:lnTo>
                    <a:lnTo>
                      <a:pt x="185" y="612"/>
                    </a:lnTo>
                    <a:lnTo>
                      <a:pt x="160" y="601"/>
                    </a:lnTo>
                    <a:lnTo>
                      <a:pt x="133" y="587"/>
                    </a:lnTo>
                    <a:lnTo>
                      <a:pt x="109" y="571"/>
                    </a:lnTo>
                    <a:lnTo>
                      <a:pt x="86" y="550"/>
                    </a:lnTo>
                    <a:lnTo>
                      <a:pt x="65" y="526"/>
                    </a:lnTo>
                    <a:lnTo>
                      <a:pt x="46" y="499"/>
                    </a:lnTo>
                    <a:lnTo>
                      <a:pt x="29" y="467"/>
                    </a:lnTo>
                    <a:lnTo>
                      <a:pt x="13" y="428"/>
                    </a:lnTo>
                    <a:lnTo>
                      <a:pt x="4" y="388"/>
                    </a:lnTo>
                    <a:lnTo>
                      <a:pt x="0" y="346"/>
                    </a:lnTo>
                    <a:lnTo>
                      <a:pt x="2" y="303"/>
                    </a:lnTo>
                    <a:lnTo>
                      <a:pt x="9" y="260"/>
                    </a:lnTo>
                    <a:lnTo>
                      <a:pt x="21" y="218"/>
                    </a:lnTo>
                    <a:lnTo>
                      <a:pt x="36" y="180"/>
                    </a:lnTo>
                    <a:lnTo>
                      <a:pt x="53" y="145"/>
                    </a:lnTo>
                    <a:lnTo>
                      <a:pt x="69" y="122"/>
                    </a:lnTo>
                    <a:lnTo>
                      <a:pt x="86" y="101"/>
                    </a:lnTo>
                    <a:lnTo>
                      <a:pt x="104" y="82"/>
                    </a:lnTo>
                    <a:lnTo>
                      <a:pt x="122" y="63"/>
                    </a:lnTo>
                    <a:lnTo>
                      <a:pt x="141" y="45"/>
                    </a:lnTo>
                    <a:lnTo>
                      <a:pt x="161" y="29"/>
                    </a:lnTo>
                    <a:lnTo>
                      <a:pt x="181" y="13"/>
                    </a:lnTo>
                    <a:lnTo>
                      <a:pt x="201" y="0"/>
                    </a:lnTo>
                    <a:lnTo>
                      <a:pt x="225" y="12"/>
                    </a:lnTo>
                    <a:lnTo>
                      <a:pt x="252" y="23"/>
                    </a:lnTo>
                    <a:lnTo>
                      <a:pt x="278" y="34"/>
                    </a:lnTo>
                    <a:lnTo>
                      <a:pt x="305" y="42"/>
                    </a:lnTo>
                    <a:lnTo>
                      <a:pt x="333" y="47"/>
                    </a:lnTo>
                    <a:lnTo>
                      <a:pt x="358" y="45"/>
                    </a:lnTo>
                    <a:lnTo>
                      <a:pt x="384" y="36"/>
                    </a:lnTo>
                    <a:lnTo>
                      <a:pt x="408" y="18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6" name="Freeform 19"/>
              <p:cNvSpPr>
                <a:spLocks/>
              </p:cNvSpPr>
              <p:nvPr/>
            </p:nvSpPr>
            <p:spPr bwMode="auto">
              <a:xfrm>
                <a:off x="4927" y="2856"/>
                <a:ext cx="170" cy="66"/>
              </a:xfrm>
              <a:custGeom>
                <a:avLst/>
                <a:gdLst>
                  <a:gd name="T0" fmla="*/ 50 w 342"/>
                  <a:gd name="T1" fmla="*/ 23 h 133"/>
                  <a:gd name="T2" fmla="*/ 68 w 342"/>
                  <a:gd name="T3" fmla="*/ 26 h 133"/>
                  <a:gd name="T4" fmla="*/ 87 w 342"/>
                  <a:gd name="T5" fmla="*/ 31 h 133"/>
                  <a:gd name="T6" fmla="*/ 104 w 342"/>
                  <a:gd name="T7" fmla="*/ 36 h 133"/>
                  <a:gd name="T8" fmla="*/ 123 w 342"/>
                  <a:gd name="T9" fmla="*/ 40 h 133"/>
                  <a:gd name="T10" fmla="*/ 140 w 342"/>
                  <a:gd name="T11" fmla="*/ 45 h 133"/>
                  <a:gd name="T12" fmla="*/ 159 w 342"/>
                  <a:gd name="T13" fmla="*/ 52 h 133"/>
                  <a:gd name="T14" fmla="*/ 176 w 342"/>
                  <a:gd name="T15" fmla="*/ 56 h 133"/>
                  <a:gd name="T16" fmla="*/ 195 w 342"/>
                  <a:gd name="T17" fmla="*/ 63 h 133"/>
                  <a:gd name="T18" fmla="*/ 212 w 342"/>
                  <a:gd name="T19" fmla="*/ 69 h 133"/>
                  <a:gd name="T20" fmla="*/ 231 w 342"/>
                  <a:gd name="T21" fmla="*/ 74 h 133"/>
                  <a:gd name="T22" fmla="*/ 248 w 342"/>
                  <a:gd name="T23" fmla="*/ 80 h 133"/>
                  <a:gd name="T24" fmla="*/ 267 w 342"/>
                  <a:gd name="T25" fmla="*/ 85 h 133"/>
                  <a:gd name="T26" fmla="*/ 286 w 342"/>
                  <a:gd name="T27" fmla="*/ 90 h 133"/>
                  <a:gd name="T28" fmla="*/ 304 w 342"/>
                  <a:gd name="T29" fmla="*/ 95 h 133"/>
                  <a:gd name="T30" fmla="*/ 323 w 342"/>
                  <a:gd name="T31" fmla="*/ 100 h 133"/>
                  <a:gd name="T32" fmla="*/ 342 w 342"/>
                  <a:gd name="T33" fmla="*/ 103 h 133"/>
                  <a:gd name="T34" fmla="*/ 339 w 342"/>
                  <a:gd name="T35" fmla="*/ 111 h 133"/>
                  <a:gd name="T36" fmla="*/ 335 w 342"/>
                  <a:gd name="T37" fmla="*/ 120 h 133"/>
                  <a:gd name="T38" fmla="*/ 330 w 342"/>
                  <a:gd name="T39" fmla="*/ 128 h 133"/>
                  <a:gd name="T40" fmla="*/ 323 w 342"/>
                  <a:gd name="T41" fmla="*/ 133 h 133"/>
                  <a:gd name="T42" fmla="*/ 308 w 342"/>
                  <a:gd name="T43" fmla="*/ 130 h 133"/>
                  <a:gd name="T44" fmla="*/ 294 w 342"/>
                  <a:gd name="T45" fmla="*/ 125 h 133"/>
                  <a:gd name="T46" fmla="*/ 280 w 342"/>
                  <a:gd name="T47" fmla="*/ 120 h 133"/>
                  <a:gd name="T48" fmla="*/ 267 w 342"/>
                  <a:gd name="T49" fmla="*/ 114 h 133"/>
                  <a:gd name="T50" fmla="*/ 254 w 342"/>
                  <a:gd name="T51" fmla="*/ 109 h 133"/>
                  <a:gd name="T52" fmla="*/ 239 w 342"/>
                  <a:gd name="T53" fmla="*/ 108 h 133"/>
                  <a:gd name="T54" fmla="*/ 224 w 342"/>
                  <a:gd name="T55" fmla="*/ 108 h 133"/>
                  <a:gd name="T56" fmla="*/ 210 w 342"/>
                  <a:gd name="T57" fmla="*/ 114 h 133"/>
                  <a:gd name="T58" fmla="*/ 187 w 342"/>
                  <a:gd name="T59" fmla="*/ 98 h 133"/>
                  <a:gd name="T60" fmla="*/ 164 w 342"/>
                  <a:gd name="T61" fmla="*/ 84 h 133"/>
                  <a:gd name="T62" fmla="*/ 140 w 342"/>
                  <a:gd name="T63" fmla="*/ 71 h 133"/>
                  <a:gd name="T64" fmla="*/ 116 w 342"/>
                  <a:gd name="T65" fmla="*/ 58 h 133"/>
                  <a:gd name="T66" fmla="*/ 92 w 342"/>
                  <a:gd name="T67" fmla="*/ 48 h 133"/>
                  <a:gd name="T68" fmla="*/ 67 w 342"/>
                  <a:gd name="T69" fmla="*/ 39 h 133"/>
                  <a:gd name="T70" fmla="*/ 43 w 342"/>
                  <a:gd name="T71" fmla="*/ 31 h 133"/>
                  <a:gd name="T72" fmla="*/ 19 w 342"/>
                  <a:gd name="T73" fmla="*/ 24 h 133"/>
                  <a:gd name="T74" fmla="*/ 0 w 342"/>
                  <a:gd name="T75" fmla="*/ 2 h 133"/>
                  <a:gd name="T76" fmla="*/ 7 w 342"/>
                  <a:gd name="T77" fmla="*/ 0 h 133"/>
                  <a:gd name="T78" fmla="*/ 15 w 342"/>
                  <a:gd name="T79" fmla="*/ 0 h 133"/>
                  <a:gd name="T80" fmla="*/ 20 w 342"/>
                  <a:gd name="T81" fmla="*/ 2 h 133"/>
                  <a:gd name="T82" fmla="*/ 27 w 342"/>
                  <a:gd name="T83" fmla="*/ 5 h 133"/>
                  <a:gd name="T84" fmla="*/ 32 w 342"/>
                  <a:gd name="T85" fmla="*/ 10 h 133"/>
                  <a:gd name="T86" fmla="*/ 39 w 342"/>
                  <a:gd name="T87" fmla="*/ 15 h 133"/>
                  <a:gd name="T88" fmla="*/ 44 w 342"/>
                  <a:gd name="T89" fmla="*/ 19 h 133"/>
                  <a:gd name="T90" fmla="*/ 50 w 342"/>
                  <a:gd name="T91" fmla="*/ 2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42" h="133">
                    <a:moveTo>
                      <a:pt x="50" y="23"/>
                    </a:moveTo>
                    <a:lnTo>
                      <a:pt x="68" y="26"/>
                    </a:lnTo>
                    <a:lnTo>
                      <a:pt x="87" y="31"/>
                    </a:lnTo>
                    <a:lnTo>
                      <a:pt x="104" y="36"/>
                    </a:lnTo>
                    <a:lnTo>
                      <a:pt x="123" y="40"/>
                    </a:lnTo>
                    <a:lnTo>
                      <a:pt x="140" y="45"/>
                    </a:lnTo>
                    <a:lnTo>
                      <a:pt x="159" y="52"/>
                    </a:lnTo>
                    <a:lnTo>
                      <a:pt x="176" y="56"/>
                    </a:lnTo>
                    <a:lnTo>
                      <a:pt x="195" y="63"/>
                    </a:lnTo>
                    <a:lnTo>
                      <a:pt x="212" y="69"/>
                    </a:lnTo>
                    <a:lnTo>
                      <a:pt x="231" y="74"/>
                    </a:lnTo>
                    <a:lnTo>
                      <a:pt x="248" y="80"/>
                    </a:lnTo>
                    <a:lnTo>
                      <a:pt x="267" y="85"/>
                    </a:lnTo>
                    <a:lnTo>
                      <a:pt x="286" y="90"/>
                    </a:lnTo>
                    <a:lnTo>
                      <a:pt x="304" y="95"/>
                    </a:lnTo>
                    <a:lnTo>
                      <a:pt x="323" y="100"/>
                    </a:lnTo>
                    <a:lnTo>
                      <a:pt x="342" y="103"/>
                    </a:lnTo>
                    <a:lnTo>
                      <a:pt x="339" y="111"/>
                    </a:lnTo>
                    <a:lnTo>
                      <a:pt x="335" y="120"/>
                    </a:lnTo>
                    <a:lnTo>
                      <a:pt x="330" y="128"/>
                    </a:lnTo>
                    <a:lnTo>
                      <a:pt x="323" y="133"/>
                    </a:lnTo>
                    <a:lnTo>
                      <a:pt x="308" y="130"/>
                    </a:lnTo>
                    <a:lnTo>
                      <a:pt x="294" y="125"/>
                    </a:lnTo>
                    <a:lnTo>
                      <a:pt x="280" y="120"/>
                    </a:lnTo>
                    <a:lnTo>
                      <a:pt x="267" y="114"/>
                    </a:lnTo>
                    <a:lnTo>
                      <a:pt x="254" y="109"/>
                    </a:lnTo>
                    <a:lnTo>
                      <a:pt x="239" y="108"/>
                    </a:lnTo>
                    <a:lnTo>
                      <a:pt x="224" y="108"/>
                    </a:lnTo>
                    <a:lnTo>
                      <a:pt x="210" y="114"/>
                    </a:lnTo>
                    <a:lnTo>
                      <a:pt x="187" y="98"/>
                    </a:lnTo>
                    <a:lnTo>
                      <a:pt x="164" y="84"/>
                    </a:lnTo>
                    <a:lnTo>
                      <a:pt x="140" y="71"/>
                    </a:lnTo>
                    <a:lnTo>
                      <a:pt x="116" y="58"/>
                    </a:lnTo>
                    <a:lnTo>
                      <a:pt x="92" y="48"/>
                    </a:lnTo>
                    <a:lnTo>
                      <a:pt x="67" y="39"/>
                    </a:lnTo>
                    <a:lnTo>
                      <a:pt x="43" y="31"/>
                    </a:lnTo>
                    <a:lnTo>
                      <a:pt x="19" y="24"/>
                    </a:lnTo>
                    <a:lnTo>
                      <a:pt x="0" y="2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20" y="2"/>
                    </a:lnTo>
                    <a:lnTo>
                      <a:pt x="27" y="5"/>
                    </a:lnTo>
                    <a:lnTo>
                      <a:pt x="32" y="10"/>
                    </a:lnTo>
                    <a:lnTo>
                      <a:pt x="39" y="15"/>
                    </a:lnTo>
                    <a:lnTo>
                      <a:pt x="44" y="19"/>
                    </a:lnTo>
                    <a:lnTo>
                      <a:pt x="50" y="23"/>
                    </a:lnTo>
                    <a:close/>
                  </a:path>
                </a:pathLst>
              </a:cu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7" name="Freeform 20"/>
              <p:cNvSpPr>
                <a:spLocks/>
              </p:cNvSpPr>
              <p:nvPr/>
            </p:nvSpPr>
            <p:spPr bwMode="auto">
              <a:xfrm>
                <a:off x="4666" y="2870"/>
                <a:ext cx="333" cy="460"/>
              </a:xfrm>
              <a:custGeom>
                <a:avLst/>
                <a:gdLst>
                  <a:gd name="T0" fmla="*/ 504 w 667"/>
                  <a:gd name="T1" fmla="*/ 117 h 920"/>
                  <a:gd name="T2" fmla="*/ 552 w 667"/>
                  <a:gd name="T3" fmla="*/ 200 h 920"/>
                  <a:gd name="T4" fmla="*/ 591 w 667"/>
                  <a:gd name="T5" fmla="*/ 292 h 920"/>
                  <a:gd name="T6" fmla="*/ 621 w 667"/>
                  <a:gd name="T7" fmla="*/ 388 h 920"/>
                  <a:gd name="T8" fmla="*/ 644 w 667"/>
                  <a:gd name="T9" fmla="*/ 494 h 920"/>
                  <a:gd name="T10" fmla="*/ 663 w 667"/>
                  <a:gd name="T11" fmla="*/ 609 h 920"/>
                  <a:gd name="T12" fmla="*/ 652 w 667"/>
                  <a:gd name="T13" fmla="*/ 692 h 920"/>
                  <a:gd name="T14" fmla="*/ 619 w 667"/>
                  <a:gd name="T15" fmla="*/ 732 h 920"/>
                  <a:gd name="T16" fmla="*/ 584 w 667"/>
                  <a:gd name="T17" fmla="*/ 771 h 920"/>
                  <a:gd name="T18" fmla="*/ 548 w 667"/>
                  <a:gd name="T19" fmla="*/ 804 h 920"/>
                  <a:gd name="T20" fmla="*/ 511 w 667"/>
                  <a:gd name="T21" fmla="*/ 835 h 920"/>
                  <a:gd name="T22" fmla="*/ 471 w 667"/>
                  <a:gd name="T23" fmla="*/ 862 h 920"/>
                  <a:gd name="T24" fmla="*/ 431 w 667"/>
                  <a:gd name="T25" fmla="*/ 886 h 920"/>
                  <a:gd name="T26" fmla="*/ 389 w 667"/>
                  <a:gd name="T27" fmla="*/ 905 h 920"/>
                  <a:gd name="T28" fmla="*/ 264 w 667"/>
                  <a:gd name="T29" fmla="*/ 920 h 920"/>
                  <a:gd name="T30" fmla="*/ 257 w 667"/>
                  <a:gd name="T31" fmla="*/ 726 h 920"/>
                  <a:gd name="T32" fmla="*/ 241 w 667"/>
                  <a:gd name="T33" fmla="*/ 534 h 920"/>
                  <a:gd name="T34" fmla="*/ 277 w 667"/>
                  <a:gd name="T35" fmla="*/ 487 h 920"/>
                  <a:gd name="T36" fmla="*/ 317 w 667"/>
                  <a:gd name="T37" fmla="*/ 446 h 920"/>
                  <a:gd name="T38" fmla="*/ 363 w 667"/>
                  <a:gd name="T39" fmla="*/ 420 h 920"/>
                  <a:gd name="T40" fmla="*/ 412 w 667"/>
                  <a:gd name="T41" fmla="*/ 425 h 920"/>
                  <a:gd name="T42" fmla="*/ 424 w 667"/>
                  <a:gd name="T43" fmla="*/ 433 h 920"/>
                  <a:gd name="T44" fmla="*/ 433 w 667"/>
                  <a:gd name="T45" fmla="*/ 444 h 920"/>
                  <a:gd name="T46" fmla="*/ 444 w 667"/>
                  <a:gd name="T47" fmla="*/ 454 h 920"/>
                  <a:gd name="T48" fmla="*/ 459 w 667"/>
                  <a:gd name="T49" fmla="*/ 454 h 920"/>
                  <a:gd name="T50" fmla="*/ 468 w 667"/>
                  <a:gd name="T51" fmla="*/ 441 h 920"/>
                  <a:gd name="T52" fmla="*/ 468 w 667"/>
                  <a:gd name="T53" fmla="*/ 423 h 920"/>
                  <a:gd name="T54" fmla="*/ 448 w 667"/>
                  <a:gd name="T55" fmla="*/ 402 h 920"/>
                  <a:gd name="T56" fmla="*/ 427 w 667"/>
                  <a:gd name="T57" fmla="*/ 388 h 920"/>
                  <a:gd name="T58" fmla="*/ 403 w 667"/>
                  <a:gd name="T59" fmla="*/ 380 h 920"/>
                  <a:gd name="T60" fmla="*/ 379 w 667"/>
                  <a:gd name="T61" fmla="*/ 375 h 920"/>
                  <a:gd name="T62" fmla="*/ 329 w 667"/>
                  <a:gd name="T63" fmla="*/ 397 h 920"/>
                  <a:gd name="T64" fmla="*/ 284 w 667"/>
                  <a:gd name="T65" fmla="*/ 431 h 920"/>
                  <a:gd name="T66" fmla="*/ 244 w 667"/>
                  <a:gd name="T67" fmla="*/ 474 h 920"/>
                  <a:gd name="T68" fmla="*/ 208 w 667"/>
                  <a:gd name="T69" fmla="*/ 524 h 920"/>
                  <a:gd name="T70" fmla="*/ 175 w 667"/>
                  <a:gd name="T71" fmla="*/ 577 h 920"/>
                  <a:gd name="T72" fmla="*/ 144 w 667"/>
                  <a:gd name="T73" fmla="*/ 633 h 920"/>
                  <a:gd name="T74" fmla="*/ 117 w 667"/>
                  <a:gd name="T75" fmla="*/ 687 h 920"/>
                  <a:gd name="T76" fmla="*/ 92 w 667"/>
                  <a:gd name="T77" fmla="*/ 740 h 920"/>
                  <a:gd name="T78" fmla="*/ 67 w 667"/>
                  <a:gd name="T79" fmla="*/ 742 h 920"/>
                  <a:gd name="T80" fmla="*/ 43 w 667"/>
                  <a:gd name="T81" fmla="*/ 740 h 920"/>
                  <a:gd name="T82" fmla="*/ 20 w 667"/>
                  <a:gd name="T83" fmla="*/ 736 h 920"/>
                  <a:gd name="T84" fmla="*/ 0 w 667"/>
                  <a:gd name="T85" fmla="*/ 721 h 920"/>
                  <a:gd name="T86" fmla="*/ 19 w 667"/>
                  <a:gd name="T87" fmla="*/ 630 h 920"/>
                  <a:gd name="T88" fmla="*/ 35 w 667"/>
                  <a:gd name="T89" fmla="*/ 535 h 920"/>
                  <a:gd name="T90" fmla="*/ 51 w 667"/>
                  <a:gd name="T91" fmla="*/ 442 h 920"/>
                  <a:gd name="T92" fmla="*/ 69 w 667"/>
                  <a:gd name="T93" fmla="*/ 351 h 920"/>
                  <a:gd name="T94" fmla="*/ 95 w 667"/>
                  <a:gd name="T95" fmla="*/ 261 h 920"/>
                  <a:gd name="T96" fmla="*/ 128 w 667"/>
                  <a:gd name="T97" fmla="*/ 178 h 920"/>
                  <a:gd name="T98" fmla="*/ 172 w 667"/>
                  <a:gd name="T99" fmla="*/ 101 h 920"/>
                  <a:gd name="T100" fmla="*/ 232 w 667"/>
                  <a:gd name="T101" fmla="*/ 31 h 920"/>
                  <a:gd name="T102" fmla="*/ 264 w 667"/>
                  <a:gd name="T103" fmla="*/ 19 h 920"/>
                  <a:gd name="T104" fmla="*/ 297 w 667"/>
                  <a:gd name="T105" fmla="*/ 10 h 920"/>
                  <a:gd name="T106" fmla="*/ 332 w 667"/>
                  <a:gd name="T107" fmla="*/ 3 h 920"/>
                  <a:gd name="T108" fmla="*/ 367 w 667"/>
                  <a:gd name="T109" fmla="*/ 0 h 920"/>
                  <a:gd name="T110" fmla="*/ 380 w 667"/>
                  <a:gd name="T111" fmla="*/ 7 h 920"/>
                  <a:gd name="T112" fmla="*/ 395 w 667"/>
                  <a:gd name="T113" fmla="*/ 11 h 920"/>
                  <a:gd name="T114" fmla="*/ 408 w 667"/>
                  <a:gd name="T115" fmla="*/ 13 h 920"/>
                  <a:gd name="T116" fmla="*/ 423 w 667"/>
                  <a:gd name="T117" fmla="*/ 18 h 9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7" h="920">
                    <a:moveTo>
                      <a:pt x="475" y="79"/>
                    </a:moveTo>
                    <a:lnTo>
                      <a:pt x="504" y="117"/>
                    </a:lnTo>
                    <a:lnTo>
                      <a:pt x="529" y="159"/>
                    </a:lnTo>
                    <a:lnTo>
                      <a:pt x="552" y="200"/>
                    </a:lnTo>
                    <a:lnTo>
                      <a:pt x="573" y="245"/>
                    </a:lnTo>
                    <a:lnTo>
                      <a:pt x="591" y="292"/>
                    </a:lnTo>
                    <a:lnTo>
                      <a:pt x="607" y="340"/>
                    </a:lnTo>
                    <a:lnTo>
                      <a:pt x="621" y="388"/>
                    </a:lnTo>
                    <a:lnTo>
                      <a:pt x="635" y="436"/>
                    </a:lnTo>
                    <a:lnTo>
                      <a:pt x="644" y="494"/>
                    </a:lnTo>
                    <a:lnTo>
                      <a:pt x="655" y="550"/>
                    </a:lnTo>
                    <a:lnTo>
                      <a:pt x="663" y="609"/>
                    </a:lnTo>
                    <a:lnTo>
                      <a:pt x="667" y="670"/>
                    </a:lnTo>
                    <a:lnTo>
                      <a:pt x="652" y="692"/>
                    </a:lnTo>
                    <a:lnTo>
                      <a:pt x="636" y="713"/>
                    </a:lnTo>
                    <a:lnTo>
                      <a:pt x="619" y="732"/>
                    </a:lnTo>
                    <a:lnTo>
                      <a:pt x="603" y="752"/>
                    </a:lnTo>
                    <a:lnTo>
                      <a:pt x="584" y="771"/>
                    </a:lnTo>
                    <a:lnTo>
                      <a:pt x="567" y="788"/>
                    </a:lnTo>
                    <a:lnTo>
                      <a:pt x="548" y="804"/>
                    </a:lnTo>
                    <a:lnTo>
                      <a:pt x="529" y="820"/>
                    </a:lnTo>
                    <a:lnTo>
                      <a:pt x="511" y="835"/>
                    </a:lnTo>
                    <a:lnTo>
                      <a:pt x="491" y="849"/>
                    </a:lnTo>
                    <a:lnTo>
                      <a:pt x="471" y="862"/>
                    </a:lnTo>
                    <a:lnTo>
                      <a:pt x="451" y="875"/>
                    </a:lnTo>
                    <a:lnTo>
                      <a:pt x="431" y="886"/>
                    </a:lnTo>
                    <a:lnTo>
                      <a:pt x="409" y="896"/>
                    </a:lnTo>
                    <a:lnTo>
                      <a:pt x="389" y="905"/>
                    </a:lnTo>
                    <a:lnTo>
                      <a:pt x="368" y="913"/>
                    </a:lnTo>
                    <a:lnTo>
                      <a:pt x="264" y="920"/>
                    </a:lnTo>
                    <a:lnTo>
                      <a:pt x="263" y="824"/>
                    </a:lnTo>
                    <a:lnTo>
                      <a:pt x="257" y="726"/>
                    </a:lnTo>
                    <a:lnTo>
                      <a:pt x="248" y="628"/>
                    </a:lnTo>
                    <a:lnTo>
                      <a:pt x="241" y="534"/>
                    </a:lnTo>
                    <a:lnTo>
                      <a:pt x="259" y="510"/>
                    </a:lnTo>
                    <a:lnTo>
                      <a:pt x="277" y="487"/>
                    </a:lnTo>
                    <a:lnTo>
                      <a:pt x="297" y="465"/>
                    </a:lnTo>
                    <a:lnTo>
                      <a:pt x="317" y="446"/>
                    </a:lnTo>
                    <a:lnTo>
                      <a:pt x="339" y="430"/>
                    </a:lnTo>
                    <a:lnTo>
                      <a:pt x="363" y="420"/>
                    </a:lnTo>
                    <a:lnTo>
                      <a:pt x="387" y="418"/>
                    </a:lnTo>
                    <a:lnTo>
                      <a:pt x="412" y="425"/>
                    </a:lnTo>
                    <a:lnTo>
                      <a:pt x="419" y="428"/>
                    </a:lnTo>
                    <a:lnTo>
                      <a:pt x="424" y="433"/>
                    </a:lnTo>
                    <a:lnTo>
                      <a:pt x="428" y="439"/>
                    </a:lnTo>
                    <a:lnTo>
                      <a:pt x="433" y="444"/>
                    </a:lnTo>
                    <a:lnTo>
                      <a:pt x="439" y="450"/>
                    </a:lnTo>
                    <a:lnTo>
                      <a:pt x="444" y="454"/>
                    </a:lnTo>
                    <a:lnTo>
                      <a:pt x="451" y="455"/>
                    </a:lnTo>
                    <a:lnTo>
                      <a:pt x="459" y="454"/>
                    </a:lnTo>
                    <a:lnTo>
                      <a:pt x="464" y="447"/>
                    </a:lnTo>
                    <a:lnTo>
                      <a:pt x="468" y="441"/>
                    </a:lnTo>
                    <a:lnTo>
                      <a:pt x="469" y="433"/>
                    </a:lnTo>
                    <a:lnTo>
                      <a:pt x="468" y="423"/>
                    </a:lnTo>
                    <a:lnTo>
                      <a:pt x="459" y="412"/>
                    </a:lnTo>
                    <a:lnTo>
                      <a:pt x="448" y="402"/>
                    </a:lnTo>
                    <a:lnTo>
                      <a:pt x="437" y="394"/>
                    </a:lnTo>
                    <a:lnTo>
                      <a:pt x="427" y="388"/>
                    </a:lnTo>
                    <a:lnTo>
                      <a:pt x="415" y="383"/>
                    </a:lnTo>
                    <a:lnTo>
                      <a:pt x="403" y="380"/>
                    </a:lnTo>
                    <a:lnTo>
                      <a:pt x="391" y="378"/>
                    </a:lnTo>
                    <a:lnTo>
                      <a:pt x="379" y="375"/>
                    </a:lnTo>
                    <a:lnTo>
                      <a:pt x="353" y="385"/>
                    </a:lnTo>
                    <a:lnTo>
                      <a:pt x="329" y="397"/>
                    </a:lnTo>
                    <a:lnTo>
                      <a:pt x="307" y="413"/>
                    </a:lnTo>
                    <a:lnTo>
                      <a:pt x="284" y="431"/>
                    </a:lnTo>
                    <a:lnTo>
                      <a:pt x="264" y="452"/>
                    </a:lnTo>
                    <a:lnTo>
                      <a:pt x="244" y="474"/>
                    </a:lnTo>
                    <a:lnTo>
                      <a:pt x="225" y="498"/>
                    </a:lnTo>
                    <a:lnTo>
                      <a:pt x="208" y="524"/>
                    </a:lnTo>
                    <a:lnTo>
                      <a:pt x="191" y="550"/>
                    </a:lnTo>
                    <a:lnTo>
                      <a:pt x="175" y="577"/>
                    </a:lnTo>
                    <a:lnTo>
                      <a:pt x="159" y="604"/>
                    </a:lnTo>
                    <a:lnTo>
                      <a:pt x="144" y="633"/>
                    </a:lnTo>
                    <a:lnTo>
                      <a:pt x="131" y="660"/>
                    </a:lnTo>
                    <a:lnTo>
                      <a:pt x="117" y="687"/>
                    </a:lnTo>
                    <a:lnTo>
                      <a:pt x="104" y="715"/>
                    </a:lnTo>
                    <a:lnTo>
                      <a:pt x="92" y="740"/>
                    </a:lnTo>
                    <a:lnTo>
                      <a:pt x="80" y="740"/>
                    </a:lnTo>
                    <a:lnTo>
                      <a:pt x="67" y="742"/>
                    </a:lnTo>
                    <a:lnTo>
                      <a:pt x="55" y="742"/>
                    </a:lnTo>
                    <a:lnTo>
                      <a:pt x="43" y="740"/>
                    </a:lnTo>
                    <a:lnTo>
                      <a:pt x="31" y="739"/>
                    </a:lnTo>
                    <a:lnTo>
                      <a:pt x="20" y="736"/>
                    </a:lnTo>
                    <a:lnTo>
                      <a:pt x="9" y="729"/>
                    </a:lnTo>
                    <a:lnTo>
                      <a:pt x="0" y="721"/>
                    </a:lnTo>
                    <a:lnTo>
                      <a:pt x="9" y="675"/>
                    </a:lnTo>
                    <a:lnTo>
                      <a:pt x="19" y="630"/>
                    </a:lnTo>
                    <a:lnTo>
                      <a:pt x="27" y="582"/>
                    </a:lnTo>
                    <a:lnTo>
                      <a:pt x="35" y="535"/>
                    </a:lnTo>
                    <a:lnTo>
                      <a:pt x="43" y="489"/>
                    </a:lnTo>
                    <a:lnTo>
                      <a:pt x="51" y="442"/>
                    </a:lnTo>
                    <a:lnTo>
                      <a:pt x="60" y="396"/>
                    </a:lnTo>
                    <a:lnTo>
                      <a:pt x="69" y="351"/>
                    </a:lnTo>
                    <a:lnTo>
                      <a:pt x="81" y="306"/>
                    </a:lnTo>
                    <a:lnTo>
                      <a:pt x="95" y="261"/>
                    </a:lnTo>
                    <a:lnTo>
                      <a:pt x="109" y="220"/>
                    </a:lnTo>
                    <a:lnTo>
                      <a:pt x="128" y="178"/>
                    </a:lnTo>
                    <a:lnTo>
                      <a:pt x="148" y="138"/>
                    </a:lnTo>
                    <a:lnTo>
                      <a:pt x="172" y="101"/>
                    </a:lnTo>
                    <a:lnTo>
                      <a:pt x="200" y="64"/>
                    </a:lnTo>
                    <a:lnTo>
                      <a:pt x="232" y="31"/>
                    </a:lnTo>
                    <a:lnTo>
                      <a:pt x="248" y="24"/>
                    </a:lnTo>
                    <a:lnTo>
                      <a:pt x="264" y="19"/>
                    </a:lnTo>
                    <a:lnTo>
                      <a:pt x="281" y="15"/>
                    </a:lnTo>
                    <a:lnTo>
                      <a:pt x="297" y="10"/>
                    </a:lnTo>
                    <a:lnTo>
                      <a:pt x="315" y="7"/>
                    </a:lnTo>
                    <a:lnTo>
                      <a:pt x="332" y="3"/>
                    </a:lnTo>
                    <a:lnTo>
                      <a:pt x="349" y="2"/>
                    </a:lnTo>
                    <a:lnTo>
                      <a:pt x="367" y="0"/>
                    </a:lnTo>
                    <a:lnTo>
                      <a:pt x="373" y="5"/>
                    </a:lnTo>
                    <a:lnTo>
                      <a:pt x="380" y="7"/>
                    </a:lnTo>
                    <a:lnTo>
                      <a:pt x="387" y="10"/>
                    </a:lnTo>
                    <a:lnTo>
                      <a:pt x="395" y="11"/>
                    </a:lnTo>
                    <a:lnTo>
                      <a:pt x="401" y="11"/>
                    </a:lnTo>
                    <a:lnTo>
                      <a:pt x="408" y="13"/>
                    </a:lnTo>
                    <a:lnTo>
                      <a:pt x="416" y="15"/>
                    </a:lnTo>
                    <a:lnTo>
                      <a:pt x="423" y="18"/>
                    </a:lnTo>
                    <a:lnTo>
                      <a:pt x="475" y="79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8" name="Freeform 21"/>
              <p:cNvSpPr>
                <a:spLocks/>
              </p:cNvSpPr>
              <p:nvPr/>
            </p:nvSpPr>
            <p:spPr bwMode="auto">
              <a:xfrm>
                <a:off x="4443" y="2881"/>
                <a:ext cx="111" cy="216"/>
              </a:xfrm>
              <a:custGeom>
                <a:avLst/>
                <a:gdLst>
                  <a:gd name="T0" fmla="*/ 221 w 221"/>
                  <a:gd name="T1" fmla="*/ 336 h 431"/>
                  <a:gd name="T2" fmla="*/ 202 w 221"/>
                  <a:gd name="T3" fmla="*/ 355 h 431"/>
                  <a:gd name="T4" fmla="*/ 181 w 221"/>
                  <a:gd name="T5" fmla="*/ 371 h 431"/>
                  <a:gd name="T6" fmla="*/ 160 w 221"/>
                  <a:gd name="T7" fmla="*/ 384 h 431"/>
                  <a:gd name="T8" fmla="*/ 138 w 221"/>
                  <a:gd name="T9" fmla="*/ 395 h 431"/>
                  <a:gd name="T10" fmla="*/ 116 w 221"/>
                  <a:gd name="T11" fmla="*/ 405 h 431"/>
                  <a:gd name="T12" fmla="*/ 93 w 221"/>
                  <a:gd name="T13" fmla="*/ 413 h 431"/>
                  <a:gd name="T14" fmla="*/ 70 w 221"/>
                  <a:gd name="T15" fmla="*/ 421 h 431"/>
                  <a:gd name="T16" fmla="*/ 48 w 221"/>
                  <a:gd name="T17" fmla="*/ 431 h 431"/>
                  <a:gd name="T18" fmla="*/ 48 w 221"/>
                  <a:gd name="T19" fmla="*/ 418 h 431"/>
                  <a:gd name="T20" fmla="*/ 54 w 221"/>
                  <a:gd name="T21" fmla="*/ 403 h 431"/>
                  <a:gd name="T22" fmla="*/ 64 w 221"/>
                  <a:gd name="T23" fmla="*/ 389 h 431"/>
                  <a:gd name="T24" fmla="*/ 74 w 221"/>
                  <a:gd name="T25" fmla="*/ 374 h 431"/>
                  <a:gd name="T26" fmla="*/ 81 w 221"/>
                  <a:gd name="T27" fmla="*/ 360 h 431"/>
                  <a:gd name="T28" fmla="*/ 84 w 221"/>
                  <a:gd name="T29" fmla="*/ 349 h 431"/>
                  <a:gd name="T30" fmla="*/ 77 w 221"/>
                  <a:gd name="T31" fmla="*/ 341 h 431"/>
                  <a:gd name="T32" fmla="*/ 58 w 221"/>
                  <a:gd name="T33" fmla="*/ 336 h 431"/>
                  <a:gd name="T34" fmla="*/ 53 w 221"/>
                  <a:gd name="T35" fmla="*/ 299 h 431"/>
                  <a:gd name="T36" fmla="*/ 48 w 221"/>
                  <a:gd name="T37" fmla="*/ 262 h 431"/>
                  <a:gd name="T38" fmla="*/ 40 w 221"/>
                  <a:gd name="T39" fmla="*/ 225 h 431"/>
                  <a:gd name="T40" fmla="*/ 32 w 221"/>
                  <a:gd name="T41" fmla="*/ 190 h 431"/>
                  <a:gd name="T42" fmla="*/ 24 w 221"/>
                  <a:gd name="T43" fmla="*/ 155 h 431"/>
                  <a:gd name="T44" fmla="*/ 14 w 221"/>
                  <a:gd name="T45" fmla="*/ 120 h 431"/>
                  <a:gd name="T46" fmla="*/ 6 w 221"/>
                  <a:gd name="T47" fmla="*/ 84 h 431"/>
                  <a:gd name="T48" fmla="*/ 0 w 221"/>
                  <a:gd name="T49" fmla="*/ 48 h 431"/>
                  <a:gd name="T50" fmla="*/ 13 w 221"/>
                  <a:gd name="T51" fmla="*/ 48 h 431"/>
                  <a:gd name="T52" fmla="*/ 25 w 221"/>
                  <a:gd name="T53" fmla="*/ 46 h 431"/>
                  <a:gd name="T54" fmla="*/ 36 w 221"/>
                  <a:gd name="T55" fmla="*/ 43 h 431"/>
                  <a:gd name="T56" fmla="*/ 48 w 221"/>
                  <a:gd name="T57" fmla="*/ 38 h 431"/>
                  <a:gd name="T58" fmla="*/ 58 w 221"/>
                  <a:gd name="T59" fmla="*/ 30 h 431"/>
                  <a:gd name="T60" fmla="*/ 68 w 221"/>
                  <a:gd name="T61" fmla="*/ 22 h 431"/>
                  <a:gd name="T62" fmla="*/ 77 w 221"/>
                  <a:gd name="T63" fmla="*/ 12 h 431"/>
                  <a:gd name="T64" fmla="*/ 85 w 221"/>
                  <a:gd name="T65" fmla="*/ 0 h 431"/>
                  <a:gd name="T66" fmla="*/ 109 w 221"/>
                  <a:gd name="T67" fmla="*/ 38 h 431"/>
                  <a:gd name="T68" fmla="*/ 129 w 221"/>
                  <a:gd name="T69" fmla="*/ 78 h 431"/>
                  <a:gd name="T70" fmla="*/ 148 w 221"/>
                  <a:gd name="T71" fmla="*/ 120 h 431"/>
                  <a:gd name="T72" fmla="*/ 164 w 221"/>
                  <a:gd name="T73" fmla="*/ 161 h 431"/>
                  <a:gd name="T74" fmla="*/ 180 w 221"/>
                  <a:gd name="T75" fmla="*/ 205 h 431"/>
                  <a:gd name="T76" fmla="*/ 193 w 221"/>
                  <a:gd name="T77" fmla="*/ 249 h 431"/>
                  <a:gd name="T78" fmla="*/ 208 w 221"/>
                  <a:gd name="T79" fmla="*/ 293 h 431"/>
                  <a:gd name="T80" fmla="*/ 221 w 221"/>
                  <a:gd name="T81" fmla="*/ 336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1" h="431">
                    <a:moveTo>
                      <a:pt x="221" y="336"/>
                    </a:moveTo>
                    <a:lnTo>
                      <a:pt x="202" y="355"/>
                    </a:lnTo>
                    <a:lnTo>
                      <a:pt x="181" y="371"/>
                    </a:lnTo>
                    <a:lnTo>
                      <a:pt x="160" y="384"/>
                    </a:lnTo>
                    <a:lnTo>
                      <a:pt x="138" y="395"/>
                    </a:lnTo>
                    <a:lnTo>
                      <a:pt x="116" y="405"/>
                    </a:lnTo>
                    <a:lnTo>
                      <a:pt x="93" y="413"/>
                    </a:lnTo>
                    <a:lnTo>
                      <a:pt x="70" y="421"/>
                    </a:lnTo>
                    <a:lnTo>
                      <a:pt x="48" y="431"/>
                    </a:lnTo>
                    <a:lnTo>
                      <a:pt x="48" y="418"/>
                    </a:lnTo>
                    <a:lnTo>
                      <a:pt x="54" y="403"/>
                    </a:lnTo>
                    <a:lnTo>
                      <a:pt x="64" y="389"/>
                    </a:lnTo>
                    <a:lnTo>
                      <a:pt x="74" y="374"/>
                    </a:lnTo>
                    <a:lnTo>
                      <a:pt x="81" y="360"/>
                    </a:lnTo>
                    <a:lnTo>
                      <a:pt x="84" y="349"/>
                    </a:lnTo>
                    <a:lnTo>
                      <a:pt x="77" y="341"/>
                    </a:lnTo>
                    <a:lnTo>
                      <a:pt x="58" y="336"/>
                    </a:lnTo>
                    <a:lnTo>
                      <a:pt x="53" y="299"/>
                    </a:lnTo>
                    <a:lnTo>
                      <a:pt x="48" y="262"/>
                    </a:lnTo>
                    <a:lnTo>
                      <a:pt x="40" y="225"/>
                    </a:lnTo>
                    <a:lnTo>
                      <a:pt x="32" y="190"/>
                    </a:lnTo>
                    <a:lnTo>
                      <a:pt x="24" y="155"/>
                    </a:lnTo>
                    <a:lnTo>
                      <a:pt x="14" y="120"/>
                    </a:lnTo>
                    <a:lnTo>
                      <a:pt x="6" y="84"/>
                    </a:lnTo>
                    <a:lnTo>
                      <a:pt x="0" y="48"/>
                    </a:lnTo>
                    <a:lnTo>
                      <a:pt x="13" y="48"/>
                    </a:lnTo>
                    <a:lnTo>
                      <a:pt x="25" y="46"/>
                    </a:lnTo>
                    <a:lnTo>
                      <a:pt x="36" y="43"/>
                    </a:lnTo>
                    <a:lnTo>
                      <a:pt x="48" y="38"/>
                    </a:lnTo>
                    <a:lnTo>
                      <a:pt x="58" y="30"/>
                    </a:lnTo>
                    <a:lnTo>
                      <a:pt x="68" y="22"/>
                    </a:lnTo>
                    <a:lnTo>
                      <a:pt x="77" y="12"/>
                    </a:lnTo>
                    <a:lnTo>
                      <a:pt x="85" y="0"/>
                    </a:lnTo>
                    <a:lnTo>
                      <a:pt x="109" y="38"/>
                    </a:lnTo>
                    <a:lnTo>
                      <a:pt x="129" y="78"/>
                    </a:lnTo>
                    <a:lnTo>
                      <a:pt x="148" y="120"/>
                    </a:lnTo>
                    <a:lnTo>
                      <a:pt x="164" y="161"/>
                    </a:lnTo>
                    <a:lnTo>
                      <a:pt x="180" y="205"/>
                    </a:lnTo>
                    <a:lnTo>
                      <a:pt x="193" y="249"/>
                    </a:lnTo>
                    <a:lnTo>
                      <a:pt x="208" y="293"/>
                    </a:lnTo>
                    <a:lnTo>
                      <a:pt x="221" y="336"/>
                    </a:lnTo>
                    <a:close/>
                  </a:path>
                </a:pathLst>
              </a:custGeom>
              <a:solidFill>
                <a:srgbClr val="A06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9" name="Freeform 22"/>
              <p:cNvSpPr>
                <a:spLocks/>
              </p:cNvSpPr>
              <p:nvPr/>
            </p:nvSpPr>
            <p:spPr bwMode="auto">
              <a:xfrm>
                <a:off x="4951" y="2892"/>
                <a:ext cx="66" cy="62"/>
              </a:xfrm>
              <a:custGeom>
                <a:avLst/>
                <a:gdLst>
                  <a:gd name="T0" fmla="*/ 130 w 130"/>
                  <a:gd name="T1" fmla="*/ 71 h 125"/>
                  <a:gd name="T2" fmla="*/ 121 w 130"/>
                  <a:gd name="T3" fmla="*/ 84 h 125"/>
                  <a:gd name="T4" fmla="*/ 114 w 130"/>
                  <a:gd name="T5" fmla="*/ 98 h 125"/>
                  <a:gd name="T6" fmla="*/ 108 w 130"/>
                  <a:gd name="T7" fmla="*/ 113 h 125"/>
                  <a:gd name="T8" fmla="*/ 97 w 130"/>
                  <a:gd name="T9" fmla="*/ 125 h 125"/>
                  <a:gd name="T10" fmla="*/ 77 w 130"/>
                  <a:gd name="T11" fmla="*/ 121 h 125"/>
                  <a:gd name="T12" fmla="*/ 61 w 130"/>
                  <a:gd name="T13" fmla="*/ 111 h 125"/>
                  <a:gd name="T14" fmla="*/ 48 w 130"/>
                  <a:gd name="T15" fmla="*/ 97 h 125"/>
                  <a:gd name="T16" fmla="*/ 37 w 130"/>
                  <a:gd name="T17" fmla="*/ 79 h 125"/>
                  <a:gd name="T18" fmla="*/ 28 w 130"/>
                  <a:gd name="T19" fmla="*/ 58 h 125"/>
                  <a:gd name="T20" fmla="*/ 18 w 130"/>
                  <a:gd name="T21" fmla="*/ 39 h 125"/>
                  <a:gd name="T22" fmla="*/ 9 w 130"/>
                  <a:gd name="T23" fmla="*/ 18 h 125"/>
                  <a:gd name="T24" fmla="*/ 0 w 130"/>
                  <a:gd name="T25" fmla="*/ 0 h 125"/>
                  <a:gd name="T26" fmla="*/ 16 w 130"/>
                  <a:gd name="T27" fmla="*/ 8 h 125"/>
                  <a:gd name="T28" fmla="*/ 33 w 130"/>
                  <a:gd name="T29" fmla="*/ 16 h 125"/>
                  <a:gd name="T30" fmla="*/ 49 w 130"/>
                  <a:gd name="T31" fmla="*/ 24 h 125"/>
                  <a:gd name="T32" fmla="*/ 66 w 130"/>
                  <a:gd name="T33" fmla="*/ 32 h 125"/>
                  <a:gd name="T34" fmla="*/ 82 w 130"/>
                  <a:gd name="T35" fmla="*/ 40 h 125"/>
                  <a:gd name="T36" fmla="*/ 98 w 130"/>
                  <a:gd name="T37" fmla="*/ 50 h 125"/>
                  <a:gd name="T38" fmla="*/ 114 w 130"/>
                  <a:gd name="T39" fmla="*/ 60 h 125"/>
                  <a:gd name="T40" fmla="*/ 130 w 130"/>
                  <a:gd name="T41" fmla="*/ 71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0" h="125">
                    <a:moveTo>
                      <a:pt x="130" y="71"/>
                    </a:moveTo>
                    <a:lnTo>
                      <a:pt x="121" y="84"/>
                    </a:lnTo>
                    <a:lnTo>
                      <a:pt x="114" y="98"/>
                    </a:lnTo>
                    <a:lnTo>
                      <a:pt x="108" y="113"/>
                    </a:lnTo>
                    <a:lnTo>
                      <a:pt x="97" y="125"/>
                    </a:lnTo>
                    <a:lnTo>
                      <a:pt x="77" y="121"/>
                    </a:lnTo>
                    <a:lnTo>
                      <a:pt x="61" y="111"/>
                    </a:lnTo>
                    <a:lnTo>
                      <a:pt x="48" y="97"/>
                    </a:lnTo>
                    <a:lnTo>
                      <a:pt x="37" y="79"/>
                    </a:lnTo>
                    <a:lnTo>
                      <a:pt x="28" y="58"/>
                    </a:lnTo>
                    <a:lnTo>
                      <a:pt x="18" y="39"/>
                    </a:lnTo>
                    <a:lnTo>
                      <a:pt x="9" y="18"/>
                    </a:lnTo>
                    <a:lnTo>
                      <a:pt x="0" y="0"/>
                    </a:lnTo>
                    <a:lnTo>
                      <a:pt x="16" y="8"/>
                    </a:lnTo>
                    <a:lnTo>
                      <a:pt x="33" y="16"/>
                    </a:lnTo>
                    <a:lnTo>
                      <a:pt x="49" y="24"/>
                    </a:lnTo>
                    <a:lnTo>
                      <a:pt x="66" y="32"/>
                    </a:lnTo>
                    <a:lnTo>
                      <a:pt x="82" y="40"/>
                    </a:lnTo>
                    <a:lnTo>
                      <a:pt x="98" y="50"/>
                    </a:lnTo>
                    <a:lnTo>
                      <a:pt x="114" y="60"/>
                    </a:lnTo>
                    <a:lnTo>
                      <a:pt x="130" y="71"/>
                    </a:lnTo>
                    <a:close/>
                  </a:path>
                </a:pathLst>
              </a:custGeom>
              <a:solidFill>
                <a:srgbClr val="EA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0" name="Freeform 23"/>
              <p:cNvSpPr>
                <a:spLocks/>
              </p:cNvSpPr>
              <p:nvPr/>
            </p:nvSpPr>
            <p:spPr bwMode="auto">
              <a:xfrm>
                <a:off x="4887" y="2864"/>
                <a:ext cx="226" cy="264"/>
              </a:xfrm>
              <a:custGeom>
                <a:avLst/>
                <a:gdLst>
                  <a:gd name="T0" fmla="*/ 247 w 452"/>
                  <a:gd name="T1" fmla="*/ 231 h 529"/>
                  <a:gd name="T2" fmla="*/ 254 w 452"/>
                  <a:gd name="T3" fmla="*/ 221 h 529"/>
                  <a:gd name="T4" fmla="*/ 260 w 452"/>
                  <a:gd name="T5" fmla="*/ 212 h 529"/>
                  <a:gd name="T6" fmla="*/ 264 w 452"/>
                  <a:gd name="T7" fmla="*/ 202 h 529"/>
                  <a:gd name="T8" fmla="*/ 270 w 452"/>
                  <a:gd name="T9" fmla="*/ 191 h 529"/>
                  <a:gd name="T10" fmla="*/ 274 w 452"/>
                  <a:gd name="T11" fmla="*/ 181 h 529"/>
                  <a:gd name="T12" fmla="*/ 279 w 452"/>
                  <a:gd name="T13" fmla="*/ 172 h 529"/>
                  <a:gd name="T14" fmla="*/ 284 w 452"/>
                  <a:gd name="T15" fmla="*/ 162 h 529"/>
                  <a:gd name="T16" fmla="*/ 291 w 452"/>
                  <a:gd name="T17" fmla="*/ 153 h 529"/>
                  <a:gd name="T18" fmla="*/ 314 w 452"/>
                  <a:gd name="T19" fmla="*/ 167 h 529"/>
                  <a:gd name="T20" fmla="*/ 335 w 452"/>
                  <a:gd name="T21" fmla="*/ 185 h 529"/>
                  <a:gd name="T22" fmla="*/ 356 w 452"/>
                  <a:gd name="T23" fmla="*/ 205 h 529"/>
                  <a:gd name="T24" fmla="*/ 376 w 452"/>
                  <a:gd name="T25" fmla="*/ 226 h 529"/>
                  <a:gd name="T26" fmla="*/ 395 w 452"/>
                  <a:gd name="T27" fmla="*/ 250 h 529"/>
                  <a:gd name="T28" fmla="*/ 414 w 452"/>
                  <a:gd name="T29" fmla="*/ 274 h 529"/>
                  <a:gd name="T30" fmla="*/ 434 w 452"/>
                  <a:gd name="T31" fmla="*/ 297 h 529"/>
                  <a:gd name="T32" fmla="*/ 452 w 452"/>
                  <a:gd name="T33" fmla="*/ 319 h 529"/>
                  <a:gd name="T34" fmla="*/ 432 w 452"/>
                  <a:gd name="T35" fmla="*/ 354 h 529"/>
                  <a:gd name="T36" fmla="*/ 410 w 452"/>
                  <a:gd name="T37" fmla="*/ 386 h 529"/>
                  <a:gd name="T38" fmla="*/ 384 w 452"/>
                  <a:gd name="T39" fmla="*/ 417 h 529"/>
                  <a:gd name="T40" fmla="*/ 359 w 452"/>
                  <a:gd name="T41" fmla="*/ 444 h 529"/>
                  <a:gd name="T42" fmla="*/ 331 w 452"/>
                  <a:gd name="T43" fmla="*/ 470 h 529"/>
                  <a:gd name="T44" fmla="*/ 303 w 452"/>
                  <a:gd name="T45" fmla="*/ 492 h 529"/>
                  <a:gd name="T46" fmla="*/ 274 w 452"/>
                  <a:gd name="T47" fmla="*/ 511 h 529"/>
                  <a:gd name="T48" fmla="*/ 244 w 452"/>
                  <a:gd name="T49" fmla="*/ 529 h 529"/>
                  <a:gd name="T50" fmla="*/ 231 w 452"/>
                  <a:gd name="T51" fmla="*/ 462 h 529"/>
                  <a:gd name="T52" fmla="*/ 207 w 452"/>
                  <a:gd name="T53" fmla="*/ 391 h 529"/>
                  <a:gd name="T54" fmla="*/ 179 w 452"/>
                  <a:gd name="T55" fmla="*/ 318 h 529"/>
                  <a:gd name="T56" fmla="*/ 148 w 452"/>
                  <a:gd name="T57" fmla="*/ 247 h 529"/>
                  <a:gd name="T58" fmla="*/ 118 w 452"/>
                  <a:gd name="T59" fmla="*/ 185 h 529"/>
                  <a:gd name="T60" fmla="*/ 92 w 452"/>
                  <a:gd name="T61" fmla="*/ 132 h 529"/>
                  <a:gd name="T62" fmla="*/ 74 w 452"/>
                  <a:gd name="T63" fmla="*/ 96 h 529"/>
                  <a:gd name="T64" fmla="*/ 64 w 452"/>
                  <a:gd name="T65" fmla="*/ 79 h 529"/>
                  <a:gd name="T66" fmla="*/ 60 w 452"/>
                  <a:gd name="T67" fmla="*/ 72 h 529"/>
                  <a:gd name="T68" fmla="*/ 51 w 452"/>
                  <a:gd name="T69" fmla="*/ 63 h 529"/>
                  <a:gd name="T70" fmla="*/ 42 w 452"/>
                  <a:gd name="T71" fmla="*/ 52 h 529"/>
                  <a:gd name="T72" fmla="*/ 30 w 452"/>
                  <a:gd name="T73" fmla="*/ 40 h 529"/>
                  <a:gd name="T74" fmla="*/ 19 w 452"/>
                  <a:gd name="T75" fmla="*/ 29 h 529"/>
                  <a:gd name="T76" fmla="*/ 10 w 452"/>
                  <a:gd name="T77" fmla="*/ 20 h 529"/>
                  <a:gd name="T78" fmla="*/ 3 w 452"/>
                  <a:gd name="T79" fmla="*/ 13 h 529"/>
                  <a:gd name="T80" fmla="*/ 0 w 452"/>
                  <a:gd name="T81" fmla="*/ 12 h 529"/>
                  <a:gd name="T82" fmla="*/ 10 w 452"/>
                  <a:gd name="T83" fmla="*/ 2 h 529"/>
                  <a:gd name="T84" fmla="*/ 16 w 452"/>
                  <a:gd name="T85" fmla="*/ 0 h 529"/>
                  <a:gd name="T86" fmla="*/ 22 w 452"/>
                  <a:gd name="T87" fmla="*/ 3 h 529"/>
                  <a:gd name="T88" fmla="*/ 27 w 452"/>
                  <a:gd name="T89" fmla="*/ 12 h 529"/>
                  <a:gd name="T90" fmla="*/ 32 w 452"/>
                  <a:gd name="T91" fmla="*/ 20 h 529"/>
                  <a:gd name="T92" fmla="*/ 39 w 452"/>
                  <a:gd name="T93" fmla="*/ 26 h 529"/>
                  <a:gd name="T94" fmla="*/ 46 w 452"/>
                  <a:gd name="T95" fmla="*/ 29 h 529"/>
                  <a:gd name="T96" fmla="*/ 55 w 452"/>
                  <a:gd name="T97" fmla="*/ 28 h 529"/>
                  <a:gd name="T98" fmla="*/ 76 w 452"/>
                  <a:gd name="T99" fmla="*/ 55 h 529"/>
                  <a:gd name="T100" fmla="*/ 80 w 452"/>
                  <a:gd name="T101" fmla="*/ 64 h 529"/>
                  <a:gd name="T102" fmla="*/ 90 w 452"/>
                  <a:gd name="T103" fmla="*/ 87 h 529"/>
                  <a:gd name="T104" fmla="*/ 106 w 452"/>
                  <a:gd name="T105" fmla="*/ 119 h 529"/>
                  <a:gd name="T106" fmla="*/ 127 w 452"/>
                  <a:gd name="T107" fmla="*/ 154 h 529"/>
                  <a:gd name="T108" fmla="*/ 152 w 452"/>
                  <a:gd name="T109" fmla="*/ 189 h 529"/>
                  <a:gd name="T110" fmla="*/ 182 w 452"/>
                  <a:gd name="T111" fmla="*/ 217 h 529"/>
                  <a:gd name="T112" fmla="*/ 214 w 452"/>
                  <a:gd name="T113" fmla="*/ 233 h 529"/>
                  <a:gd name="T114" fmla="*/ 247 w 452"/>
                  <a:gd name="T115" fmla="*/ 231 h 5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52" h="529">
                    <a:moveTo>
                      <a:pt x="247" y="231"/>
                    </a:moveTo>
                    <a:lnTo>
                      <a:pt x="254" y="221"/>
                    </a:lnTo>
                    <a:lnTo>
                      <a:pt x="260" y="212"/>
                    </a:lnTo>
                    <a:lnTo>
                      <a:pt x="264" y="202"/>
                    </a:lnTo>
                    <a:lnTo>
                      <a:pt x="270" y="191"/>
                    </a:lnTo>
                    <a:lnTo>
                      <a:pt x="274" y="181"/>
                    </a:lnTo>
                    <a:lnTo>
                      <a:pt x="279" y="172"/>
                    </a:lnTo>
                    <a:lnTo>
                      <a:pt x="284" y="162"/>
                    </a:lnTo>
                    <a:lnTo>
                      <a:pt x="291" y="153"/>
                    </a:lnTo>
                    <a:lnTo>
                      <a:pt x="314" y="167"/>
                    </a:lnTo>
                    <a:lnTo>
                      <a:pt x="335" y="185"/>
                    </a:lnTo>
                    <a:lnTo>
                      <a:pt x="356" y="205"/>
                    </a:lnTo>
                    <a:lnTo>
                      <a:pt x="376" y="226"/>
                    </a:lnTo>
                    <a:lnTo>
                      <a:pt x="395" y="250"/>
                    </a:lnTo>
                    <a:lnTo>
                      <a:pt x="414" y="274"/>
                    </a:lnTo>
                    <a:lnTo>
                      <a:pt x="434" y="297"/>
                    </a:lnTo>
                    <a:lnTo>
                      <a:pt x="452" y="319"/>
                    </a:lnTo>
                    <a:lnTo>
                      <a:pt x="432" y="354"/>
                    </a:lnTo>
                    <a:lnTo>
                      <a:pt x="410" y="386"/>
                    </a:lnTo>
                    <a:lnTo>
                      <a:pt x="384" y="417"/>
                    </a:lnTo>
                    <a:lnTo>
                      <a:pt x="359" y="444"/>
                    </a:lnTo>
                    <a:lnTo>
                      <a:pt x="331" y="470"/>
                    </a:lnTo>
                    <a:lnTo>
                      <a:pt x="303" y="492"/>
                    </a:lnTo>
                    <a:lnTo>
                      <a:pt x="274" y="511"/>
                    </a:lnTo>
                    <a:lnTo>
                      <a:pt x="244" y="529"/>
                    </a:lnTo>
                    <a:lnTo>
                      <a:pt x="231" y="462"/>
                    </a:lnTo>
                    <a:lnTo>
                      <a:pt x="207" y="391"/>
                    </a:lnTo>
                    <a:lnTo>
                      <a:pt x="179" y="318"/>
                    </a:lnTo>
                    <a:lnTo>
                      <a:pt x="148" y="247"/>
                    </a:lnTo>
                    <a:lnTo>
                      <a:pt x="118" y="185"/>
                    </a:lnTo>
                    <a:lnTo>
                      <a:pt x="92" y="132"/>
                    </a:lnTo>
                    <a:lnTo>
                      <a:pt x="74" y="96"/>
                    </a:lnTo>
                    <a:lnTo>
                      <a:pt x="64" y="79"/>
                    </a:lnTo>
                    <a:lnTo>
                      <a:pt x="60" y="72"/>
                    </a:lnTo>
                    <a:lnTo>
                      <a:pt x="51" y="63"/>
                    </a:lnTo>
                    <a:lnTo>
                      <a:pt x="42" y="52"/>
                    </a:lnTo>
                    <a:lnTo>
                      <a:pt x="30" y="40"/>
                    </a:lnTo>
                    <a:lnTo>
                      <a:pt x="19" y="29"/>
                    </a:lnTo>
                    <a:lnTo>
                      <a:pt x="10" y="20"/>
                    </a:lnTo>
                    <a:lnTo>
                      <a:pt x="3" y="13"/>
                    </a:lnTo>
                    <a:lnTo>
                      <a:pt x="0" y="12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22" y="3"/>
                    </a:lnTo>
                    <a:lnTo>
                      <a:pt x="27" y="12"/>
                    </a:lnTo>
                    <a:lnTo>
                      <a:pt x="32" y="20"/>
                    </a:lnTo>
                    <a:lnTo>
                      <a:pt x="39" y="26"/>
                    </a:lnTo>
                    <a:lnTo>
                      <a:pt x="46" y="29"/>
                    </a:lnTo>
                    <a:lnTo>
                      <a:pt x="55" y="28"/>
                    </a:lnTo>
                    <a:lnTo>
                      <a:pt x="76" y="55"/>
                    </a:lnTo>
                    <a:lnTo>
                      <a:pt x="80" y="64"/>
                    </a:lnTo>
                    <a:lnTo>
                      <a:pt x="90" y="87"/>
                    </a:lnTo>
                    <a:lnTo>
                      <a:pt x="106" y="119"/>
                    </a:lnTo>
                    <a:lnTo>
                      <a:pt x="127" y="154"/>
                    </a:lnTo>
                    <a:lnTo>
                      <a:pt x="152" y="189"/>
                    </a:lnTo>
                    <a:lnTo>
                      <a:pt x="182" y="217"/>
                    </a:lnTo>
                    <a:lnTo>
                      <a:pt x="214" y="233"/>
                    </a:lnTo>
                    <a:lnTo>
                      <a:pt x="247" y="2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1" name="Freeform 24"/>
              <p:cNvSpPr>
                <a:spLocks/>
              </p:cNvSpPr>
              <p:nvPr/>
            </p:nvSpPr>
            <p:spPr bwMode="auto">
              <a:xfrm>
                <a:off x="5061" y="2913"/>
                <a:ext cx="82" cy="119"/>
              </a:xfrm>
              <a:custGeom>
                <a:avLst/>
                <a:gdLst>
                  <a:gd name="T0" fmla="*/ 162 w 162"/>
                  <a:gd name="T1" fmla="*/ 239 h 239"/>
                  <a:gd name="T2" fmla="*/ 144 w 162"/>
                  <a:gd name="T3" fmla="*/ 215 h 239"/>
                  <a:gd name="T4" fmla="*/ 125 w 162"/>
                  <a:gd name="T5" fmla="*/ 189 h 239"/>
                  <a:gd name="T6" fmla="*/ 106 w 162"/>
                  <a:gd name="T7" fmla="*/ 165 h 239"/>
                  <a:gd name="T8" fmla="*/ 86 w 162"/>
                  <a:gd name="T9" fmla="*/ 139 h 239"/>
                  <a:gd name="T10" fmla="*/ 65 w 162"/>
                  <a:gd name="T11" fmla="*/ 114 h 239"/>
                  <a:gd name="T12" fmla="*/ 44 w 162"/>
                  <a:gd name="T13" fmla="*/ 91 h 239"/>
                  <a:gd name="T14" fmla="*/ 22 w 162"/>
                  <a:gd name="T15" fmla="*/ 69 h 239"/>
                  <a:gd name="T16" fmla="*/ 0 w 162"/>
                  <a:gd name="T17" fmla="*/ 48 h 239"/>
                  <a:gd name="T18" fmla="*/ 8 w 162"/>
                  <a:gd name="T19" fmla="*/ 53 h 239"/>
                  <a:gd name="T20" fmla="*/ 17 w 162"/>
                  <a:gd name="T21" fmla="*/ 58 h 239"/>
                  <a:gd name="T22" fmla="*/ 26 w 162"/>
                  <a:gd name="T23" fmla="*/ 63 h 239"/>
                  <a:gd name="T24" fmla="*/ 34 w 162"/>
                  <a:gd name="T25" fmla="*/ 67 h 239"/>
                  <a:gd name="T26" fmla="*/ 44 w 162"/>
                  <a:gd name="T27" fmla="*/ 69 h 239"/>
                  <a:gd name="T28" fmla="*/ 53 w 162"/>
                  <a:gd name="T29" fmla="*/ 71 h 239"/>
                  <a:gd name="T30" fmla="*/ 64 w 162"/>
                  <a:gd name="T31" fmla="*/ 69 h 239"/>
                  <a:gd name="T32" fmla="*/ 73 w 162"/>
                  <a:gd name="T33" fmla="*/ 64 h 239"/>
                  <a:gd name="T34" fmla="*/ 86 w 162"/>
                  <a:gd name="T35" fmla="*/ 51 h 239"/>
                  <a:gd name="T36" fmla="*/ 97 w 162"/>
                  <a:gd name="T37" fmla="*/ 37 h 239"/>
                  <a:gd name="T38" fmla="*/ 104 w 162"/>
                  <a:gd name="T39" fmla="*/ 19 h 239"/>
                  <a:gd name="T40" fmla="*/ 109 w 162"/>
                  <a:gd name="T41" fmla="*/ 0 h 239"/>
                  <a:gd name="T42" fmla="*/ 161 w 162"/>
                  <a:gd name="T43" fmla="*/ 3 h 239"/>
                  <a:gd name="T44" fmla="*/ 162 w 162"/>
                  <a:gd name="T45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62" h="239">
                    <a:moveTo>
                      <a:pt x="162" y="239"/>
                    </a:moveTo>
                    <a:lnTo>
                      <a:pt x="144" y="215"/>
                    </a:lnTo>
                    <a:lnTo>
                      <a:pt x="125" y="189"/>
                    </a:lnTo>
                    <a:lnTo>
                      <a:pt x="106" y="165"/>
                    </a:lnTo>
                    <a:lnTo>
                      <a:pt x="86" y="139"/>
                    </a:lnTo>
                    <a:lnTo>
                      <a:pt x="65" y="114"/>
                    </a:lnTo>
                    <a:lnTo>
                      <a:pt x="44" y="91"/>
                    </a:lnTo>
                    <a:lnTo>
                      <a:pt x="22" y="69"/>
                    </a:lnTo>
                    <a:lnTo>
                      <a:pt x="0" y="48"/>
                    </a:lnTo>
                    <a:lnTo>
                      <a:pt x="8" y="53"/>
                    </a:lnTo>
                    <a:lnTo>
                      <a:pt x="17" y="58"/>
                    </a:lnTo>
                    <a:lnTo>
                      <a:pt x="26" y="63"/>
                    </a:lnTo>
                    <a:lnTo>
                      <a:pt x="34" y="67"/>
                    </a:lnTo>
                    <a:lnTo>
                      <a:pt x="44" y="69"/>
                    </a:lnTo>
                    <a:lnTo>
                      <a:pt x="53" y="71"/>
                    </a:lnTo>
                    <a:lnTo>
                      <a:pt x="64" y="69"/>
                    </a:lnTo>
                    <a:lnTo>
                      <a:pt x="73" y="64"/>
                    </a:lnTo>
                    <a:lnTo>
                      <a:pt x="86" y="51"/>
                    </a:lnTo>
                    <a:lnTo>
                      <a:pt x="97" y="37"/>
                    </a:lnTo>
                    <a:lnTo>
                      <a:pt x="104" y="19"/>
                    </a:lnTo>
                    <a:lnTo>
                      <a:pt x="109" y="0"/>
                    </a:lnTo>
                    <a:lnTo>
                      <a:pt x="161" y="3"/>
                    </a:lnTo>
                    <a:lnTo>
                      <a:pt x="162" y="239"/>
                    </a:lnTo>
                    <a:close/>
                  </a:path>
                </a:pathLst>
              </a:custGeom>
              <a:solidFill>
                <a:srgbClr val="000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2" name="Freeform 25"/>
              <p:cNvSpPr>
                <a:spLocks/>
              </p:cNvSpPr>
              <p:nvPr/>
            </p:nvSpPr>
            <p:spPr bwMode="auto">
              <a:xfrm>
                <a:off x="5421" y="3020"/>
                <a:ext cx="33" cy="81"/>
              </a:xfrm>
              <a:custGeom>
                <a:avLst/>
                <a:gdLst>
                  <a:gd name="T0" fmla="*/ 67 w 67"/>
                  <a:gd name="T1" fmla="*/ 146 h 162"/>
                  <a:gd name="T2" fmla="*/ 60 w 67"/>
                  <a:gd name="T3" fmla="*/ 155 h 162"/>
                  <a:gd name="T4" fmla="*/ 50 w 67"/>
                  <a:gd name="T5" fmla="*/ 157 h 162"/>
                  <a:gd name="T6" fmla="*/ 39 w 67"/>
                  <a:gd name="T7" fmla="*/ 157 h 162"/>
                  <a:gd name="T8" fmla="*/ 30 w 67"/>
                  <a:gd name="T9" fmla="*/ 162 h 162"/>
                  <a:gd name="T10" fmla="*/ 12 w 67"/>
                  <a:gd name="T11" fmla="*/ 123 h 162"/>
                  <a:gd name="T12" fmla="*/ 8 w 67"/>
                  <a:gd name="T13" fmla="*/ 83 h 162"/>
                  <a:gd name="T14" fmla="*/ 8 w 67"/>
                  <a:gd name="T15" fmla="*/ 43 h 162"/>
                  <a:gd name="T16" fmla="*/ 0 w 67"/>
                  <a:gd name="T17" fmla="*/ 0 h 162"/>
                  <a:gd name="T18" fmla="*/ 12 w 67"/>
                  <a:gd name="T19" fmla="*/ 16 h 162"/>
                  <a:gd name="T20" fmla="*/ 24 w 67"/>
                  <a:gd name="T21" fmla="*/ 32 h 162"/>
                  <a:gd name="T22" fmla="*/ 34 w 67"/>
                  <a:gd name="T23" fmla="*/ 49 h 162"/>
                  <a:gd name="T24" fmla="*/ 44 w 67"/>
                  <a:gd name="T25" fmla="*/ 67 h 162"/>
                  <a:gd name="T26" fmla="*/ 52 w 67"/>
                  <a:gd name="T27" fmla="*/ 86 h 162"/>
                  <a:gd name="T28" fmla="*/ 59 w 67"/>
                  <a:gd name="T29" fmla="*/ 105 h 162"/>
                  <a:gd name="T30" fmla="*/ 63 w 67"/>
                  <a:gd name="T31" fmla="*/ 125 h 162"/>
                  <a:gd name="T32" fmla="*/ 67 w 67"/>
                  <a:gd name="T33" fmla="*/ 146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62">
                    <a:moveTo>
                      <a:pt x="67" y="146"/>
                    </a:moveTo>
                    <a:lnTo>
                      <a:pt x="60" y="155"/>
                    </a:lnTo>
                    <a:lnTo>
                      <a:pt x="50" y="157"/>
                    </a:lnTo>
                    <a:lnTo>
                      <a:pt x="39" y="157"/>
                    </a:lnTo>
                    <a:lnTo>
                      <a:pt x="30" y="162"/>
                    </a:lnTo>
                    <a:lnTo>
                      <a:pt x="12" y="123"/>
                    </a:lnTo>
                    <a:lnTo>
                      <a:pt x="8" y="83"/>
                    </a:lnTo>
                    <a:lnTo>
                      <a:pt x="8" y="43"/>
                    </a:lnTo>
                    <a:lnTo>
                      <a:pt x="0" y="0"/>
                    </a:lnTo>
                    <a:lnTo>
                      <a:pt x="12" y="16"/>
                    </a:lnTo>
                    <a:lnTo>
                      <a:pt x="24" y="32"/>
                    </a:lnTo>
                    <a:lnTo>
                      <a:pt x="34" y="49"/>
                    </a:lnTo>
                    <a:lnTo>
                      <a:pt x="44" y="67"/>
                    </a:lnTo>
                    <a:lnTo>
                      <a:pt x="52" y="86"/>
                    </a:lnTo>
                    <a:lnTo>
                      <a:pt x="59" y="105"/>
                    </a:lnTo>
                    <a:lnTo>
                      <a:pt x="63" y="125"/>
                    </a:lnTo>
                    <a:lnTo>
                      <a:pt x="67" y="1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3" name="Freeform 26"/>
              <p:cNvSpPr>
                <a:spLocks/>
              </p:cNvSpPr>
              <p:nvPr/>
            </p:nvSpPr>
            <p:spPr bwMode="auto">
              <a:xfrm>
                <a:off x="4871" y="3044"/>
                <a:ext cx="548" cy="568"/>
              </a:xfrm>
              <a:custGeom>
                <a:avLst/>
                <a:gdLst>
                  <a:gd name="T0" fmla="*/ 562 w 1094"/>
                  <a:gd name="T1" fmla="*/ 32 h 1136"/>
                  <a:gd name="T2" fmla="*/ 601 w 1094"/>
                  <a:gd name="T3" fmla="*/ 11 h 1136"/>
                  <a:gd name="T4" fmla="*/ 690 w 1094"/>
                  <a:gd name="T5" fmla="*/ 32 h 1136"/>
                  <a:gd name="T6" fmla="*/ 784 w 1094"/>
                  <a:gd name="T7" fmla="*/ 45 h 1136"/>
                  <a:gd name="T8" fmla="*/ 878 w 1094"/>
                  <a:gd name="T9" fmla="*/ 53 h 1136"/>
                  <a:gd name="T10" fmla="*/ 974 w 1094"/>
                  <a:gd name="T11" fmla="*/ 53 h 1136"/>
                  <a:gd name="T12" fmla="*/ 1070 w 1094"/>
                  <a:gd name="T13" fmla="*/ 48 h 1136"/>
                  <a:gd name="T14" fmla="*/ 1037 w 1094"/>
                  <a:gd name="T15" fmla="*/ 197 h 1136"/>
                  <a:gd name="T16" fmla="*/ 941 w 1094"/>
                  <a:gd name="T17" fmla="*/ 287 h 1136"/>
                  <a:gd name="T18" fmla="*/ 838 w 1094"/>
                  <a:gd name="T19" fmla="*/ 357 h 1136"/>
                  <a:gd name="T20" fmla="*/ 729 w 1094"/>
                  <a:gd name="T21" fmla="*/ 412 h 1136"/>
                  <a:gd name="T22" fmla="*/ 616 w 1094"/>
                  <a:gd name="T23" fmla="*/ 458 h 1136"/>
                  <a:gd name="T24" fmla="*/ 536 w 1094"/>
                  <a:gd name="T25" fmla="*/ 466 h 1136"/>
                  <a:gd name="T26" fmla="*/ 513 w 1094"/>
                  <a:gd name="T27" fmla="*/ 402 h 1136"/>
                  <a:gd name="T28" fmla="*/ 480 w 1094"/>
                  <a:gd name="T29" fmla="*/ 349 h 1136"/>
                  <a:gd name="T30" fmla="*/ 457 w 1094"/>
                  <a:gd name="T31" fmla="*/ 370 h 1136"/>
                  <a:gd name="T32" fmla="*/ 477 w 1094"/>
                  <a:gd name="T33" fmla="*/ 416 h 1136"/>
                  <a:gd name="T34" fmla="*/ 498 w 1094"/>
                  <a:gd name="T35" fmla="*/ 464 h 1136"/>
                  <a:gd name="T36" fmla="*/ 548 w 1094"/>
                  <a:gd name="T37" fmla="*/ 705 h 1136"/>
                  <a:gd name="T38" fmla="*/ 557 w 1094"/>
                  <a:gd name="T39" fmla="*/ 958 h 1136"/>
                  <a:gd name="T40" fmla="*/ 521 w 1094"/>
                  <a:gd name="T41" fmla="*/ 1128 h 1136"/>
                  <a:gd name="T42" fmla="*/ 494 w 1094"/>
                  <a:gd name="T43" fmla="*/ 1134 h 1136"/>
                  <a:gd name="T44" fmla="*/ 466 w 1094"/>
                  <a:gd name="T45" fmla="*/ 1125 h 1136"/>
                  <a:gd name="T46" fmla="*/ 430 w 1094"/>
                  <a:gd name="T47" fmla="*/ 1054 h 1136"/>
                  <a:gd name="T48" fmla="*/ 373 w 1094"/>
                  <a:gd name="T49" fmla="*/ 960 h 1136"/>
                  <a:gd name="T50" fmla="*/ 304 w 1094"/>
                  <a:gd name="T51" fmla="*/ 875 h 1136"/>
                  <a:gd name="T52" fmla="*/ 224 w 1094"/>
                  <a:gd name="T53" fmla="*/ 803 h 1136"/>
                  <a:gd name="T54" fmla="*/ 140 w 1094"/>
                  <a:gd name="T55" fmla="*/ 748 h 1136"/>
                  <a:gd name="T56" fmla="*/ 69 w 1094"/>
                  <a:gd name="T57" fmla="*/ 708 h 1136"/>
                  <a:gd name="T58" fmla="*/ 34 w 1094"/>
                  <a:gd name="T59" fmla="*/ 660 h 1136"/>
                  <a:gd name="T60" fmla="*/ 8 w 1094"/>
                  <a:gd name="T61" fmla="*/ 609 h 1136"/>
                  <a:gd name="T62" fmla="*/ 40 w 1094"/>
                  <a:gd name="T63" fmla="*/ 572 h 1136"/>
                  <a:gd name="T64" fmla="*/ 98 w 1094"/>
                  <a:gd name="T65" fmla="*/ 533 h 1136"/>
                  <a:gd name="T66" fmla="*/ 156 w 1094"/>
                  <a:gd name="T67" fmla="*/ 488 h 1136"/>
                  <a:gd name="T68" fmla="*/ 209 w 1094"/>
                  <a:gd name="T69" fmla="*/ 436 h 1136"/>
                  <a:gd name="T70" fmla="*/ 261 w 1094"/>
                  <a:gd name="T71" fmla="*/ 378 h 1136"/>
                  <a:gd name="T72" fmla="*/ 282 w 1094"/>
                  <a:gd name="T73" fmla="*/ 213 h 1136"/>
                  <a:gd name="T74" fmla="*/ 329 w 1094"/>
                  <a:gd name="T75" fmla="*/ 182 h 1136"/>
                  <a:gd name="T76" fmla="*/ 373 w 1094"/>
                  <a:gd name="T77" fmla="*/ 149 h 1136"/>
                  <a:gd name="T78" fmla="*/ 416 w 1094"/>
                  <a:gd name="T79" fmla="*/ 110 h 1136"/>
                  <a:gd name="T80" fmla="*/ 457 w 1094"/>
                  <a:gd name="T81" fmla="*/ 65 h 1136"/>
                  <a:gd name="T82" fmla="*/ 493 w 1094"/>
                  <a:gd name="T83" fmla="*/ 17 h 1136"/>
                  <a:gd name="T84" fmla="*/ 517 w 1094"/>
                  <a:gd name="T85" fmla="*/ 29 h 1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94" h="1136">
                    <a:moveTo>
                      <a:pt x="540" y="48"/>
                    </a:moveTo>
                    <a:lnTo>
                      <a:pt x="553" y="43"/>
                    </a:lnTo>
                    <a:lnTo>
                      <a:pt x="562" y="32"/>
                    </a:lnTo>
                    <a:lnTo>
                      <a:pt x="568" y="16"/>
                    </a:lnTo>
                    <a:lnTo>
                      <a:pt x="572" y="1"/>
                    </a:lnTo>
                    <a:lnTo>
                      <a:pt x="601" y="11"/>
                    </a:lnTo>
                    <a:lnTo>
                      <a:pt x="630" y="17"/>
                    </a:lnTo>
                    <a:lnTo>
                      <a:pt x="661" y="25"/>
                    </a:lnTo>
                    <a:lnTo>
                      <a:pt x="690" y="32"/>
                    </a:lnTo>
                    <a:lnTo>
                      <a:pt x="721" y="37"/>
                    </a:lnTo>
                    <a:lnTo>
                      <a:pt x="753" y="41"/>
                    </a:lnTo>
                    <a:lnTo>
                      <a:pt x="784" y="45"/>
                    </a:lnTo>
                    <a:lnTo>
                      <a:pt x="816" y="48"/>
                    </a:lnTo>
                    <a:lnTo>
                      <a:pt x="846" y="51"/>
                    </a:lnTo>
                    <a:lnTo>
                      <a:pt x="878" y="53"/>
                    </a:lnTo>
                    <a:lnTo>
                      <a:pt x="910" y="53"/>
                    </a:lnTo>
                    <a:lnTo>
                      <a:pt x="942" y="53"/>
                    </a:lnTo>
                    <a:lnTo>
                      <a:pt x="974" y="53"/>
                    </a:lnTo>
                    <a:lnTo>
                      <a:pt x="1006" y="51"/>
                    </a:lnTo>
                    <a:lnTo>
                      <a:pt x="1038" y="49"/>
                    </a:lnTo>
                    <a:lnTo>
                      <a:pt x="1070" y="48"/>
                    </a:lnTo>
                    <a:lnTo>
                      <a:pt x="1094" y="123"/>
                    </a:lnTo>
                    <a:lnTo>
                      <a:pt x="1066" y="162"/>
                    </a:lnTo>
                    <a:lnTo>
                      <a:pt x="1037" y="197"/>
                    </a:lnTo>
                    <a:lnTo>
                      <a:pt x="1006" y="229"/>
                    </a:lnTo>
                    <a:lnTo>
                      <a:pt x="974" y="259"/>
                    </a:lnTo>
                    <a:lnTo>
                      <a:pt x="941" y="287"/>
                    </a:lnTo>
                    <a:lnTo>
                      <a:pt x="908" y="312"/>
                    </a:lnTo>
                    <a:lnTo>
                      <a:pt x="873" y="335"/>
                    </a:lnTo>
                    <a:lnTo>
                      <a:pt x="838" y="357"/>
                    </a:lnTo>
                    <a:lnTo>
                      <a:pt x="802" y="376"/>
                    </a:lnTo>
                    <a:lnTo>
                      <a:pt x="765" y="396"/>
                    </a:lnTo>
                    <a:lnTo>
                      <a:pt x="729" y="412"/>
                    </a:lnTo>
                    <a:lnTo>
                      <a:pt x="692" y="428"/>
                    </a:lnTo>
                    <a:lnTo>
                      <a:pt x="654" y="444"/>
                    </a:lnTo>
                    <a:lnTo>
                      <a:pt x="616" y="458"/>
                    </a:lnTo>
                    <a:lnTo>
                      <a:pt x="578" y="472"/>
                    </a:lnTo>
                    <a:lnTo>
                      <a:pt x="541" y="487"/>
                    </a:lnTo>
                    <a:lnTo>
                      <a:pt x="536" y="466"/>
                    </a:lnTo>
                    <a:lnTo>
                      <a:pt x="529" y="444"/>
                    </a:lnTo>
                    <a:lnTo>
                      <a:pt x="521" y="423"/>
                    </a:lnTo>
                    <a:lnTo>
                      <a:pt x="513" y="402"/>
                    </a:lnTo>
                    <a:lnTo>
                      <a:pt x="504" y="383"/>
                    </a:lnTo>
                    <a:lnTo>
                      <a:pt x="492" y="365"/>
                    </a:lnTo>
                    <a:lnTo>
                      <a:pt x="480" y="349"/>
                    </a:lnTo>
                    <a:lnTo>
                      <a:pt x="465" y="336"/>
                    </a:lnTo>
                    <a:lnTo>
                      <a:pt x="458" y="354"/>
                    </a:lnTo>
                    <a:lnTo>
                      <a:pt x="457" y="370"/>
                    </a:lnTo>
                    <a:lnTo>
                      <a:pt x="461" y="386"/>
                    </a:lnTo>
                    <a:lnTo>
                      <a:pt x="468" y="402"/>
                    </a:lnTo>
                    <a:lnTo>
                      <a:pt x="477" y="416"/>
                    </a:lnTo>
                    <a:lnTo>
                      <a:pt x="485" y="432"/>
                    </a:lnTo>
                    <a:lnTo>
                      <a:pt x="493" y="448"/>
                    </a:lnTo>
                    <a:lnTo>
                      <a:pt x="498" y="464"/>
                    </a:lnTo>
                    <a:lnTo>
                      <a:pt x="518" y="541"/>
                    </a:lnTo>
                    <a:lnTo>
                      <a:pt x="534" y="621"/>
                    </a:lnTo>
                    <a:lnTo>
                      <a:pt x="548" y="705"/>
                    </a:lnTo>
                    <a:lnTo>
                      <a:pt x="556" y="790"/>
                    </a:lnTo>
                    <a:lnTo>
                      <a:pt x="560" y="873"/>
                    </a:lnTo>
                    <a:lnTo>
                      <a:pt x="557" y="958"/>
                    </a:lnTo>
                    <a:lnTo>
                      <a:pt x="546" y="1040"/>
                    </a:lnTo>
                    <a:lnTo>
                      <a:pt x="529" y="1120"/>
                    </a:lnTo>
                    <a:lnTo>
                      <a:pt x="521" y="1128"/>
                    </a:lnTo>
                    <a:lnTo>
                      <a:pt x="513" y="1133"/>
                    </a:lnTo>
                    <a:lnTo>
                      <a:pt x="504" y="1136"/>
                    </a:lnTo>
                    <a:lnTo>
                      <a:pt x="494" y="1134"/>
                    </a:lnTo>
                    <a:lnTo>
                      <a:pt x="485" y="1133"/>
                    </a:lnTo>
                    <a:lnTo>
                      <a:pt x="476" y="1128"/>
                    </a:lnTo>
                    <a:lnTo>
                      <a:pt x="466" y="1125"/>
                    </a:lnTo>
                    <a:lnTo>
                      <a:pt x="458" y="1121"/>
                    </a:lnTo>
                    <a:lnTo>
                      <a:pt x="445" y="1088"/>
                    </a:lnTo>
                    <a:lnTo>
                      <a:pt x="430" y="1054"/>
                    </a:lnTo>
                    <a:lnTo>
                      <a:pt x="413" y="1022"/>
                    </a:lnTo>
                    <a:lnTo>
                      <a:pt x="394" y="990"/>
                    </a:lnTo>
                    <a:lnTo>
                      <a:pt x="373" y="960"/>
                    </a:lnTo>
                    <a:lnTo>
                      <a:pt x="352" y="931"/>
                    </a:lnTo>
                    <a:lnTo>
                      <a:pt x="328" y="902"/>
                    </a:lnTo>
                    <a:lnTo>
                      <a:pt x="304" y="875"/>
                    </a:lnTo>
                    <a:lnTo>
                      <a:pt x="278" y="849"/>
                    </a:lnTo>
                    <a:lnTo>
                      <a:pt x="252" y="825"/>
                    </a:lnTo>
                    <a:lnTo>
                      <a:pt x="224" y="803"/>
                    </a:lnTo>
                    <a:lnTo>
                      <a:pt x="196" y="783"/>
                    </a:lnTo>
                    <a:lnTo>
                      <a:pt x="168" y="764"/>
                    </a:lnTo>
                    <a:lnTo>
                      <a:pt x="140" y="748"/>
                    </a:lnTo>
                    <a:lnTo>
                      <a:pt x="110" y="734"/>
                    </a:lnTo>
                    <a:lnTo>
                      <a:pt x="82" y="721"/>
                    </a:lnTo>
                    <a:lnTo>
                      <a:pt x="69" y="708"/>
                    </a:lnTo>
                    <a:lnTo>
                      <a:pt x="57" y="694"/>
                    </a:lnTo>
                    <a:lnTo>
                      <a:pt x="45" y="678"/>
                    </a:lnTo>
                    <a:lnTo>
                      <a:pt x="34" y="660"/>
                    </a:lnTo>
                    <a:lnTo>
                      <a:pt x="25" y="644"/>
                    </a:lnTo>
                    <a:lnTo>
                      <a:pt x="16" y="626"/>
                    </a:lnTo>
                    <a:lnTo>
                      <a:pt x="8" y="609"/>
                    </a:lnTo>
                    <a:lnTo>
                      <a:pt x="0" y="591"/>
                    </a:lnTo>
                    <a:lnTo>
                      <a:pt x="20" y="581"/>
                    </a:lnTo>
                    <a:lnTo>
                      <a:pt x="40" y="572"/>
                    </a:lnTo>
                    <a:lnTo>
                      <a:pt x="60" y="559"/>
                    </a:lnTo>
                    <a:lnTo>
                      <a:pt x="80" y="548"/>
                    </a:lnTo>
                    <a:lnTo>
                      <a:pt x="98" y="533"/>
                    </a:lnTo>
                    <a:lnTo>
                      <a:pt x="118" y="519"/>
                    </a:lnTo>
                    <a:lnTo>
                      <a:pt x="137" y="505"/>
                    </a:lnTo>
                    <a:lnTo>
                      <a:pt x="156" y="488"/>
                    </a:lnTo>
                    <a:lnTo>
                      <a:pt x="174" y="472"/>
                    </a:lnTo>
                    <a:lnTo>
                      <a:pt x="192" y="455"/>
                    </a:lnTo>
                    <a:lnTo>
                      <a:pt x="209" y="436"/>
                    </a:lnTo>
                    <a:lnTo>
                      <a:pt x="226" y="418"/>
                    </a:lnTo>
                    <a:lnTo>
                      <a:pt x="244" y="397"/>
                    </a:lnTo>
                    <a:lnTo>
                      <a:pt x="261" y="378"/>
                    </a:lnTo>
                    <a:lnTo>
                      <a:pt x="277" y="355"/>
                    </a:lnTo>
                    <a:lnTo>
                      <a:pt x="293" y="335"/>
                    </a:lnTo>
                    <a:lnTo>
                      <a:pt x="282" y="213"/>
                    </a:lnTo>
                    <a:lnTo>
                      <a:pt x="298" y="203"/>
                    </a:lnTo>
                    <a:lnTo>
                      <a:pt x="313" y="194"/>
                    </a:lnTo>
                    <a:lnTo>
                      <a:pt x="329" y="182"/>
                    </a:lnTo>
                    <a:lnTo>
                      <a:pt x="344" y="171"/>
                    </a:lnTo>
                    <a:lnTo>
                      <a:pt x="358" y="160"/>
                    </a:lnTo>
                    <a:lnTo>
                      <a:pt x="373" y="149"/>
                    </a:lnTo>
                    <a:lnTo>
                      <a:pt x="388" y="136"/>
                    </a:lnTo>
                    <a:lnTo>
                      <a:pt x="402" y="123"/>
                    </a:lnTo>
                    <a:lnTo>
                      <a:pt x="416" y="110"/>
                    </a:lnTo>
                    <a:lnTo>
                      <a:pt x="430" y="96"/>
                    </a:lnTo>
                    <a:lnTo>
                      <a:pt x="444" y="82"/>
                    </a:lnTo>
                    <a:lnTo>
                      <a:pt x="457" y="65"/>
                    </a:lnTo>
                    <a:lnTo>
                      <a:pt x="469" y="51"/>
                    </a:lnTo>
                    <a:lnTo>
                      <a:pt x="481" y="33"/>
                    </a:lnTo>
                    <a:lnTo>
                      <a:pt x="493" y="17"/>
                    </a:lnTo>
                    <a:lnTo>
                      <a:pt x="505" y="0"/>
                    </a:lnTo>
                    <a:lnTo>
                      <a:pt x="510" y="13"/>
                    </a:lnTo>
                    <a:lnTo>
                      <a:pt x="517" y="29"/>
                    </a:lnTo>
                    <a:lnTo>
                      <a:pt x="526" y="41"/>
                    </a:lnTo>
                    <a:lnTo>
                      <a:pt x="540" y="48"/>
                    </a:lnTo>
                    <a:close/>
                  </a:path>
                </a:pathLst>
              </a:custGeom>
              <a:solidFill>
                <a:srgbClr val="99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4" name="Freeform 27"/>
              <p:cNvSpPr>
                <a:spLocks/>
              </p:cNvSpPr>
              <p:nvPr/>
            </p:nvSpPr>
            <p:spPr bwMode="auto">
              <a:xfrm>
                <a:off x="4267" y="3068"/>
                <a:ext cx="430" cy="395"/>
              </a:xfrm>
              <a:custGeom>
                <a:avLst/>
                <a:gdLst>
                  <a:gd name="T0" fmla="*/ 606 w 860"/>
                  <a:gd name="T1" fmla="*/ 35 h 790"/>
                  <a:gd name="T2" fmla="*/ 630 w 860"/>
                  <a:gd name="T3" fmla="*/ 104 h 790"/>
                  <a:gd name="T4" fmla="*/ 655 w 860"/>
                  <a:gd name="T5" fmla="*/ 175 h 790"/>
                  <a:gd name="T6" fmla="*/ 680 w 860"/>
                  <a:gd name="T7" fmla="*/ 243 h 790"/>
                  <a:gd name="T8" fmla="*/ 704 w 860"/>
                  <a:gd name="T9" fmla="*/ 275 h 790"/>
                  <a:gd name="T10" fmla="*/ 726 w 860"/>
                  <a:gd name="T11" fmla="*/ 277 h 790"/>
                  <a:gd name="T12" fmla="*/ 746 w 860"/>
                  <a:gd name="T13" fmla="*/ 275 h 790"/>
                  <a:gd name="T14" fmla="*/ 764 w 860"/>
                  <a:gd name="T15" fmla="*/ 269 h 790"/>
                  <a:gd name="T16" fmla="*/ 772 w 860"/>
                  <a:gd name="T17" fmla="*/ 304 h 790"/>
                  <a:gd name="T18" fmla="*/ 746 w 860"/>
                  <a:gd name="T19" fmla="*/ 375 h 790"/>
                  <a:gd name="T20" fmla="*/ 696 w 860"/>
                  <a:gd name="T21" fmla="*/ 432 h 790"/>
                  <a:gd name="T22" fmla="*/ 643 w 860"/>
                  <a:gd name="T23" fmla="*/ 489 h 790"/>
                  <a:gd name="T24" fmla="*/ 624 w 860"/>
                  <a:gd name="T25" fmla="*/ 532 h 790"/>
                  <a:gd name="T26" fmla="*/ 636 w 860"/>
                  <a:gd name="T27" fmla="*/ 548 h 790"/>
                  <a:gd name="T28" fmla="*/ 656 w 860"/>
                  <a:gd name="T29" fmla="*/ 556 h 790"/>
                  <a:gd name="T30" fmla="*/ 676 w 860"/>
                  <a:gd name="T31" fmla="*/ 553 h 790"/>
                  <a:gd name="T32" fmla="*/ 696 w 860"/>
                  <a:gd name="T33" fmla="*/ 549 h 790"/>
                  <a:gd name="T34" fmla="*/ 712 w 860"/>
                  <a:gd name="T35" fmla="*/ 554 h 790"/>
                  <a:gd name="T36" fmla="*/ 732 w 860"/>
                  <a:gd name="T37" fmla="*/ 570 h 790"/>
                  <a:gd name="T38" fmla="*/ 763 w 860"/>
                  <a:gd name="T39" fmla="*/ 572 h 790"/>
                  <a:gd name="T40" fmla="*/ 794 w 860"/>
                  <a:gd name="T41" fmla="*/ 559 h 790"/>
                  <a:gd name="T42" fmla="*/ 824 w 860"/>
                  <a:gd name="T43" fmla="*/ 538 h 790"/>
                  <a:gd name="T44" fmla="*/ 840 w 860"/>
                  <a:gd name="T45" fmla="*/ 521 h 790"/>
                  <a:gd name="T46" fmla="*/ 852 w 860"/>
                  <a:gd name="T47" fmla="*/ 554 h 790"/>
                  <a:gd name="T48" fmla="*/ 860 w 860"/>
                  <a:gd name="T49" fmla="*/ 594 h 790"/>
                  <a:gd name="T50" fmla="*/ 830 w 860"/>
                  <a:gd name="T51" fmla="*/ 630 h 790"/>
                  <a:gd name="T52" fmla="*/ 795 w 860"/>
                  <a:gd name="T53" fmla="*/ 660 h 790"/>
                  <a:gd name="T54" fmla="*/ 758 w 860"/>
                  <a:gd name="T55" fmla="*/ 684 h 790"/>
                  <a:gd name="T56" fmla="*/ 718 w 860"/>
                  <a:gd name="T57" fmla="*/ 700 h 790"/>
                  <a:gd name="T58" fmla="*/ 678 w 860"/>
                  <a:gd name="T59" fmla="*/ 711 h 790"/>
                  <a:gd name="T60" fmla="*/ 635 w 860"/>
                  <a:gd name="T61" fmla="*/ 714 h 790"/>
                  <a:gd name="T62" fmla="*/ 592 w 860"/>
                  <a:gd name="T63" fmla="*/ 713 h 790"/>
                  <a:gd name="T64" fmla="*/ 551 w 860"/>
                  <a:gd name="T65" fmla="*/ 703 h 790"/>
                  <a:gd name="T66" fmla="*/ 487 w 860"/>
                  <a:gd name="T67" fmla="*/ 734 h 790"/>
                  <a:gd name="T68" fmla="*/ 418 w 860"/>
                  <a:gd name="T69" fmla="*/ 758 h 790"/>
                  <a:gd name="T70" fmla="*/ 346 w 860"/>
                  <a:gd name="T71" fmla="*/ 777 h 790"/>
                  <a:gd name="T72" fmla="*/ 272 w 860"/>
                  <a:gd name="T73" fmla="*/ 788 h 790"/>
                  <a:gd name="T74" fmla="*/ 200 w 860"/>
                  <a:gd name="T75" fmla="*/ 788 h 790"/>
                  <a:gd name="T76" fmla="*/ 130 w 860"/>
                  <a:gd name="T77" fmla="*/ 774 h 790"/>
                  <a:gd name="T78" fmla="*/ 62 w 860"/>
                  <a:gd name="T79" fmla="*/ 747 h 790"/>
                  <a:gd name="T80" fmla="*/ 0 w 860"/>
                  <a:gd name="T81" fmla="*/ 702 h 790"/>
                  <a:gd name="T82" fmla="*/ 8 w 860"/>
                  <a:gd name="T83" fmla="*/ 525 h 790"/>
                  <a:gd name="T84" fmla="*/ 31 w 860"/>
                  <a:gd name="T85" fmla="*/ 354 h 790"/>
                  <a:gd name="T86" fmla="*/ 78 w 860"/>
                  <a:gd name="T87" fmla="*/ 375 h 790"/>
                  <a:gd name="T88" fmla="*/ 127 w 860"/>
                  <a:gd name="T89" fmla="*/ 394 h 790"/>
                  <a:gd name="T90" fmla="*/ 176 w 860"/>
                  <a:gd name="T91" fmla="*/ 410 h 790"/>
                  <a:gd name="T92" fmla="*/ 227 w 860"/>
                  <a:gd name="T93" fmla="*/ 423 h 790"/>
                  <a:gd name="T94" fmla="*/ 278 w 860"/>
                  <a:gd name="T95" fmla="*/ 431 h 790"/>
                  <a:gd name="T96" fmla="*/ 330 w 860"/>
                  <a:gd name="T97" fmla="*/ 434 h 790"/>
                  <a:gd name="T98" fmla="*/ 380 w 860"/>
                  <a:gd name="T99" fmla="*/ 432 h 790"/>
                  <a:gd name="T100" fmla="*/ 432 w 860"/>
                  <a:gd name="T101" fmla="*/ 424 h 790"/>
                  <a:gd name="T102" fmla="*/ 458 w 860"/>
                  <a:gd name="T103" fmla="*/ 352 h 790"/>
                  <a:gd name="T104" fmla="*/ 459 w 860"/>
                  <a:gd name="T105" fmla="*/ 266 h 790"/>
                  <a:gd name="T106" fmla="*/ 476 w 860"/>
                  <a:gd name="T107" fmla="*/ 251 h 790"/>
                  <a:gd name="T108" fmla="*/ 486 w 860"/>
                  <a:gd name="T109" fmla="*/ 227 h 790"/>
                  <a:gd name="T110" fmla="*/ 490 w 860"/>
                  <a:gd name="T111" fmla="*/ 203 h 790"/>
                  <a:gd name="T112" fmla="*/ 499 w 860"/>
                  <a:gd name="T113" fmla="*/ 184 h 790"/>
                  <a:gd name="T114" fmla="*/ 508 w 860"/>
                  <a:gd name="T115" fmla="*/ 158 h 790"/>
                  <a:gd name="T116" fmla="*/ 498 w 860"/>
                  <a:gd name="T117" fmla="*/ 133 h 790"/>
                  <a:gd name="T118" fmla="*/ 460 w 860"/>
                  <a:gd name="T119" fmla="*/ 74 h 790"/>
                  <a:gd name="T120" fmla="*/ 500 w 860"/>
                  <a:gd name="T121" fmla="*/ 58 h 790"/>
                  <a:gd name="T122" fmla="*/ 538 w 860"/>
                  <a:gd name="T123" fmla="*/ 37 h 790"/>
                  <a:gd name="T124" fmla="*/ 575 w 860"/>
                  <a:gd name="T125" fmla="*/ 13 h 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0" h="790">
                    <a:moveTo>
                      <a:pt x="594" y="0"/>
                    </a:moveTo>
                    <a:lnTo>
                      <a:pt x="606" y="35"/>
                    </a:lnTo>
                    <a:lnTo>
                      <a:pt x="618" y="69"/>
                    </a:lnTo>
                    <a:lnTo>
                      <a:pt x="630" y="104"/>
                    </a:lnTo>
                    <a:lnTo>
                      <a:pt x="642" y="139"/>
                    </a:lnTo>
                    <a:lnTo>
                      <a:pt x="655" y="175"/>
                    </a:lnTo>
                    <a:lnTo>
                      <a:pt x="668" y="208"/>
                    </a:lnTo>
                    <a:lnTo>
                      <a:pt x="680" y="243"/>
                    </a:lnTo>
                    <a:lnTo>
                      <a:pt x="694" y="277"/>
                    </a:lnTo>
                    <a:lnTo>
                      <a:pt x="704" y="275"/>
                    </a:lnTo>
                    <a:lnTo>
                      <a:pt x="715" y="275"/>
                    </a:lnTo>
                    <a:lnTo>
                      <a:pt x="726" y="277"/>
                    </a:lnTo>
                    <a:lnTo>
                      <a:pt x="736" y="277"/>
                    </a:lnTo>
                    <a:lnTo>
                      <a:pt x="746" y="275"/>
                    </a:lnTo>
                    <a:lnTo>
                      <a:pt x="755" y="274"/>
                    </a:lnTo>
                    <a:lnTo>
                      <a:pt x="764" y="269"/>
                    </a:lnTo>
                    <a:lnTo>
                      <a:pt x="771" y="261"/>
                    </a:lnTo>
                    <a:lnTo>
                      <a:pt x="772" y="304"/>
                    </a:lnTo>
                    <a:lnTo>
                      <a:pt x="763" y="341"/>
                    </a:lnTo>
                    <a:lnTo>
                      <a:pt x="746" y="375"/>
                    </a:lnTo>
                    <a:lnTo>
                      <a:pt x="723" y="404"/>
                    </a:lnTo>
                    <a:lnTo>
                      <a:pt x="696" y="432"/>
                    </a:lnTo>
                    <a:lnTo>
                      <a:pt x="668" y="461"/>
                    </a:lnTo>
                    <a:lnTo>
                      <a:pt x="643" y="489"/>
                    </a:lnTo>
                    <a:lnTo>
                      <a:pt x="623" y="519"/>
                    </a:lnTo>
                    <a:lnTo>
                      <a:pt x="624" y="532"/>
                    </a:lnTo>
                    <a:lnTo>
                      <a:pt x="628" y="541"/>
                    </a:lnTo>
                    <a:lnTo>
                      <a:pt x="636" y="548"/>
                    </a:lnTo>
                    <a:lnTo>
                      <a:pt x="646" y="554"/>
                    </a:lnTo>
                    <a:lnTo>
                      <a:pt x="656" y="556"/>
                    </a:lnTo>
                    <a:lnTo>
                      <a:pt x="666" y="556"/>
                    </a:lnTo>
                    <a:lnTo>
                      <a:pt x="676" y="553"/>
                    </a:lnTo>
                    <a:lnTo>
                      <a:pt x="687" y="551"/>
                    </a:lnTo>
                    <a:lnTo>
                      <a:pt x="696" y="549"/>
                    </a:lnTo>
                    <a:lnTo>
                      <a:pt x="704" y="549"/>
                    </a:lnTo>
                    <a:lnTo>
                      <a:pt x="712" y="554"/>
                    </a:lnTo>
                    <a:lnTo>
                      <a:pt x="718" y="562"/>
                    </a:lnTo>
                    <a:lnTo>
                      <a:pt x="732" y="570"/>
                    </a:lnTo>
                    <a:lnTo>
                      <a:pt x="747" y="573"/>
                    </a:lnTo>
                    <a:lnTo>
                      <a:pt x="763" y="572"/>
                    </a:lnTo>
                    <a:lnTo>
                      <a:pt x="778" y="567"/>
                    </a:lnTo>
                    <a:lnTo>
                      <a:pt x="794" y="559"/>
                    </a:lnTo>
                    <a:lnTo>
                      <a:pt x="808" y="549"/>
                    </a:lnTo>
                    <a:lnTo>
                      <a:pt x="824" y="538"/>
                    </a:lnTo>
                    <a:lnTo>
                      <a:pt x="838" y="527"/>
                    </a:lnTo>
                    <a:lnTo>
                      <a:pt x="840" y="521"/>
                    </a:lnTo>
                    <a:lnTo>
                      <a:pt x="846" y="537"/>
                    </a:lnTo>
                    <a:lnTo>
                      <a:pt x="852" y="554"/>
                    </a:lnTo>
                    <a:lnTo>
                      <a:pt x="858" y="573"/>
                    </a:lnTo>
                    <a:lnTo>
                      <a:pt x="860" y="594"/>
                    </a:lnTo>
                    <a:lnTo>
                      <a:pt x="846" y="614"/>
                    </a:lnTo>
                    <a:lnTo>
                      <a:pt x="830" y="630"/>
                    </a:lnTo>
                    <a:lnTo>
                      <a:pt x="812" y="646"/>
                    </a:lnTo>
                    <a:lnTo>
                      <a:pt x="795" y="660"/>
                    </a:lnTo>
                    <a:lnTo>
                      <a:pt x="776" y="673"/>
                    </a:lnTo>
                    <a:lnTo>
                      <a:pt x="758" y="684"/>
                    </a:lnTo>
                    <a:lnTo>
                      <a:pt x="738" y="692"/>
                    </a:lnTo>
                    <a:lnTo>
                      <a:pt x="718" y="700"/>
                    </a:lnTo>
                    <a:lnTo>
                      <a:pt x="698" y="706"/>
                    </a:lnTo>
                    <a:lnTo>
                      <a:pt x="678" y="711"/>
                    </a:lnTo>
                    <a:lnTo>
                      <a:pt x="656" y="714"/>
                    </a:lnTo>
                    <a:lnTo>
                      <a:pt x="635" y="714"/>
                    </a:lnTo>
                    <a:lnTo>
                      <a:pt x="614" y="714"/>
                    </a:lnTo>
                    <a:lnTo>
                      <a:pt x="592" y="713"/>
                    </a:lnTo>
                    <a:lnTo>
                      <a:pt x="572" y="708"/>
                    </a:lnTo>
                    <a:lnTo>
                      <a:pt x="551" y="703"/>
                    </a:lnTo>
                    <a:lnTo>
                      <a:pt x="519" y="719"/>
                    </a:lnTo>
                    <a:lnTo>
                      <a:pt x="487" y="734"/>
                    </a:lnTo>
                    <a:lnTo>
                      <a:pt x="452" y="747"/>
                    </a:lnTo>
                    <a:lnTo>
                      <a:pt x="418" y="758"/>
                    </a:lnTo>
                    <a:lnTo>
                      <a:pt x="382" y="769"/>
                    </a:lnTo>
                    <a:lnTo>
                      <a:pt x="346" y="777"/>
                    </a:lnTo>
                    <a:lnTo>
                      <a:pt x="310" y="783"/>
                    </a:lnTo>
                    <a:lnTo>
                      <a:pt x="272" y="788"/>
                    </a:lnTo>
                    <a:lnTo>
                      <a:pt x="236" y="790"/>
                    </a:lnTo>
                    <a:lnTo>
                      <a:pt x="200" y="788"/>
                    </a:lnTo>
                    <a:lnTo>
                      <a:pt x="164" y="783"/>
                    </a:lnTo>
                    <a:lnTo>
                      <a:pt x="130" y="774"/>
                    </a:lnTo>
                    <a:lnTo>
                      <a:pt x="95" y="763"/>
                    </a:lnTo>
                    <a:lnTo>
                      <a:pt x="62" y="747"/>
                    </a:lnTo>
                    <a:lnTo>
                      <a:pt x="31" y="726"/>
                    </a:lnTo>
                    <a:lnTo>
                      <a:pt x="0" y="702"/>
                    </a:lnTo>
                    <a:lnTo>
                      <a:pt x="0" y="614"/>
                    </a:lnTo>
                    <a:lnTo>
                      <a:pt x="8" y="525"/>
                    </a:lnTo>
                    <a:lnTo>
                      <a:pt x="19" y="439"/>
                    </a:lnTo>
                    <a:lnTo>
                      <a:pt x="31" y="354"/>
                    </a:lnTo>
                    <a:lnTo>
                      <a:pt x="55" y="365"/>
                    </a:lnTo>
                    <a:lnTo>
                      <a:pt x="78" y="375"/>
                    </a:lnTo>
                    <a:lnTo>
                      <a:pt x="102" y="384"/>
                    </a:lnTo>
                    <a:lnTo>
                      <a:pt x="127" y="394"/>
                    </a:lnTo>
                    <a:lnTo>
                      <a:pt x="151" y="402"/>
                    </a:lnTo>
                    <a:lnTo>
                      <a:pt x="176" y="410"/>
                    </a:lnTo>
                    <a:lnTo>
                      <a:pt x="202" y="416"/>
                    </a:lnTo>
                    <a:lnTo>
                      <a:pt x="227" y="423"/>
                    </a:lnTo>
                    <a:lnTo>
                      <a:pt x="252" y="428"/>
                    </a:lnTo>
                    <a:lnTo>
                      <a:pt x="278" y="431"/>
                    </a:lnTo>
                    <a:lnTo>
                      <a:pt x="303" y="432"/>
                    </a:lnTo>
                    <a:lnTo>
                      <a:pt x="330" y="434"/>
                    </a:lnTo>
                    <a:lnTo>
                      <a:pt x="355" y="434"/>
                    </a:lnTo>
                    <a:lnTo>
                      <a:pt x="380" y="432"/>
                    </a:lnTo>
                    <a:lnTo>
                      <a:pt x="407" y="429"/>
                    </a:lnTo>
                    <a:lnTo>
                      <a:pt x="432" y="424"/>
                    </a:lnTo>
                    <a:lnTo>
                      <a:pt x="447" y="391"/>
                    </a:lnTo>
                    <a:lnTo>
                      <a:pt x="458" y="352"/>
                    </a:lnTo>
                    <a:lnTo>
                      <a:pt x="462" y="311"/>
                    </a:lnTo>
                    <a:lnTo>
                      <a:pt x="459" y="266"/>
                    </a:lnTo>
                    <a:lnTo>
                      <a:pt x="470" y="261"/>
                    </a:lnTo>
                    <a:lnTo>
                      <a:pt x="476" y="251"/>
                    </a:lnTo>
                    <a:lnTo>
                      <a:pt x="482" y="240"/>
                    </a:lnTo>
                    <a:lnTo>
                      <a:pt x="486" y="227"/>
                    </a:lnTo>
                    <a:lnTo>
                      <a:pt x="487" y="215"/>
                    </a:lnTo>
                    <a:lnTo>
                      <a:pt x="490" y="203"/>
                    </a:lnTo>
                    <a:lnTo>
                      <a:pt x="494" y="192"/>
                    </a:lnTo>
                    <a:lnTo>
                      <a:pt x="499" y="184"/>
                    </a:lnTo>
                    <a:lnTo>
                      <a:pt x="507" y="171"/>
                    </a:lnTo>
                    <a:lnTo>
                      <a:pt x="508" y="158"/>
                    </a:lnTo>
                    <a:lnTo>
                      <a:pt x="503" y="146"/>
                    </a:lnTo>
                    <a:lnTo>
                      <a:pt x="498" y="133"/>
                    </a:lnTo>
                    <a:lnTo>
                      <a:pt x="440" y="80"/>
                    </a:lnTo>
                    <a:lnTo>
                      <a:pt x="460" y="74"/>
                    </a:lnTo>
                    <a:lnTo>
                      <a:pt x="480" y="67"/>
                    </a:lnTo>
                    <a:lnTo>
                      <a:pt x="500" y="58"/>
                    </a:lnTo>
                    <a:lnTo>
                      <a:pt x="519" y="48"/>
                    </a:lnTo>
                    <a:lnTo>
                      <a:pt x="538" y="37"/>
                    </a:lnTo>
                    <a:lnTo>
                      <a:pt x="556" y="26"/>
                    </a:lnTo>
                    <a:lnTo>
                      <a:pt x="575" y="13"/>
                    </a:lnTo>
                    <a:lnTo>
                      <a:pt x="594" y="0"/>
                    </a:lnTo>
                    <a:close/>
                  </a:path>
                </a:pathLst>
              </a:custGeom>
              <a:solidFill>
                <a:srgbClr val="33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5" name="Freeform 28"/>
              <p:cNvSpPr>
                <a:spLocks/>
              </p:cNvSpPr>
              <p:nvPr/>
            </p:nvSpPr>
            <p:spPr bwMode="auto">
              <a:xfrm>
                <a:off x="4419" y="3071"/>
                <a:ext cx="76" cy="129"/>
              </a:xfrm>
              <a:custGeom>
                <a:avLst/>
                <a:gdLst>
                  <a:gd name="T0" fmla="*/ 83 w 154"/>
                  <a:gd name="T1" fmla="*/ 0 h 258"/>
                  <a:gd name="T2" fmla="*/ 78 w 154"/>
                  <a:gd name="T3" fmla="*/ 13 h 258"/>
                  <a:gd name="T4" fmla="*/ 74 w 154"/>
                  <a:gd name="T5" fmla="*/ 28 h 258"/>
                  <a:gd name="T6" fmla="*/ 70 w 154"/>
                  <a:gd name="T7" fmla="*/ 44 h 258"/>
                  <a:gd name="T8" fmla="*/ 68 w 154"/>
                  <a:gd name="T9" fmla="*/ 60 h 258"/>
                  <a:gd name="T10" fmla="*/ 70 w 154"/>
                  <a:gd name="T11" fmla="*/ 74 h 258"/>
                  <a:gd name="T12" fmla="*/ 74 w 154"/>
                  <a:gd name="T13" fmla="*/ 85 h 258"/>
                  <a:gd name="T14" fmla="*/ 83 w 154"/>
                  <a:gd name="T15" fmla="*/ 95 h 258"/>
                  <a:gd name="T16" fmla="*/ 96 w 154"/>
                  <a:gd name="T17" fmla="*/ 98 h 258"/>
                  <a:gd name="T18" fmla="*/ 104 w 154"/>
                  <a:gd name="T19" fmla="*/ 100 h 258"/>
                  <a:gd name="T20" fmla="*/ 114 w 154"/>
                  <a:gd name="T21" fmla="*/ 103 h 258"/>
                  <a:gd name="T22" fmla="*/ 122 w 154"/>
                  <a:gd name="T23" fmla="*/ 108 h 258"/>
                  <a:gd name="T24" fmla="*/ 130 w 154"/>
                  <a:gd name="T25" fmla="*/ 114 h 258"/>
                  <a:gd name="T26" fmla="*/ 136 w 154"/>
                  <a:gd name="T27" fmla="*/ 120 h 258"/>
                  <a:gd name="T28" fmla="*/ 143 w 154"/>
                  <a:gd name="T29" fmla="*/ 128 h 258"/>
                  <a:gd name="T30" fmla="*/ 150 w 154"/>
                  <a:gd name="T31" fmla="*/ 136 h 258"/>
                  <a:gd name="T32" fmla="*/ 154 w 154"/>
                  <a:gd name="T33" fmla="*/ 146 h 258"/>
                  <a:gd name="T34" fmla="*/ 147 w 154"/>
                  <a:gd name="T35" fmla="*/ 205 h 258"/>
                  <a:gd name="T36" fmla="*/ 135 w 154"/>
                  <a:gd name="T37" fmla="*/ 197 h 258"/>
                  <a:gd name="T38" fmla="*/ 126 w 154"/>
                  <a:gd name="T39" fmla="*/ 199 h 258"/>
                  <a:gd name="T40" fmla="*/ 119 w 154"/>
                  <a:gd name="T41" fmla="*/ 209 h 258"/>
                  <a:gd name="T42" fmla="*/ 115 w 154"/>
                  <a:gd name="T43" fmla="*/ 228 h 258"/>
                  <a:gd name="T44" fmla="*/ 112 w 154"/>
                  <a:gd name="T45" fmla="*/ 234 h 258"/>
                  <a:gd name="T46" fmla="*/ 106 w 154"/>
                  <a:gd name="T47" fmla="*/ 244 h 258"/>
                  <a:gd name="T48" fmla="*/ 98 w 154"/>
                  <a:gd name="T49" fmla="*/ 253 h 258"/>
                  <a:gd name="T50" fmla="*/ 92 w 154"/>
                  <a:gd name="T51" fmla="*/ 258 h 258"/>
                  <a:gd name="T52" fmla="*/ 82 w 154"/>
                  <a:gd name="T53" fmla="*/ 231 h 258"/>
                  <a:gd name="T54" fmla="*/ 66 w 154"/>
                  <a:gd name="T55" fmla="*/ 205 h 258"/>
                  <a:gd name="T56" fmla="*/ 47 w 154"/>
                  <a:gd name="T57" fmla="*/ 181 h 258"/>
                  <a:gd name="T58" fmla="*/ 28 w 154"/>
                  <a:gd name="T59" fmla="*/ 156 h 258"/>
                  <a:gd name="T60" fmla="*/ 11 w 154"/>
                  <a:gd name="T61" fmla="*/ 128 h 258"/>
                  <a:gd name="T62" fmla="*/ 2 w 154"/>
                  <a:gd name="T63" fmla="*/ 100 h 258"/>
                  <a:gd name="T64" fmla="*/ 0 w 154"/>
                  <a:gd name="T65" fmla="*/ 68 h 258"/>
                  <a:gd name="T66" fmla="*/ 11 w 154"/>
                  <a:gd name="T67" fmla="*/ 32 h 258"/>
                  <a:gd name="T68" fmla="*/ 19 w 154"/>
                  <a:gd name="T69" fmla="*/ 29 h 258"/>
                  <a:gd name="T70" fmla="*/ 27 w 154"/>
                  <a:gd name="T71" fmla="*/ 26 h 258"/>
                  <a:gd name="T72" fmla="*/ 38 w 154"/>
                  <a:gd name="T73" fmla="*/ 21 h 258"/>
                  <a:gd name="T74" fmla="*/ 47 w 154"/>
                  <a:gd name="T75" fmla="*/ 16 h 258"/>
                  <a:gd name="T76" fmla="*/ 58 w 154"/>
                  <a:gd name="T77" fmla="*/ 11 h 258"/>
                  <a:gd name="T78" fmla="*/ 67 w 154"/>
                  <a:gd name="T79" fmla="*/ 7 h 258"/>
                  <a:gd name="T80" fmla="*/ 76 w 154"/>
                  <a:gd name="T81" fmla="*/ 3 h 258"/>
                  <a:gd name="T82" fmla="*/ 83 w 154"/>
                  <a:gd name="T83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4" h="258">
                    <a:moveTo>
                      <a:pt x="83" y="0"/>
                    </a:moveTo>
                    <a:lnTo>
                      <a:pt x="78" y="13"/>
                    </a:lnTo>
                    <a:lnTo>
                      <a:pt x="74" y="28"/>
                    </a:lnTo>
                    <a:lnTo>
                      <a:pt x="70" y="44"/>
                    </a:lnTo>
                    <a:lnTo>
                      <a:pt x="68" y="60"/>
                    </a:lnTo>
                    <a:lnTo>
                      <a:pt x="70" y="74"/>
                    </a:lnTo>
                    <a:lnTo>
                      <a:pt x="74" y="85"/>
                    </a:lnTo>
                    <a:lnTo>
                      <a:pt x="83" y="95"/>
                    </a:lnTo>
                    <a:lnTo>
                      <a:pt x="96" y="98"/>
                    </a:lnTo>
                    <a:lnTo>
                      <a:pt x="104" y="100"/>
                    </a:lnTo>
                    <a:lnTo>
                      <a:pt x="114" y="103"/>
                    </a:lnTo>
                    <a:lnTo>
                      <a:pt x="122" y="108"/>
                    </a:lnTo>
                    <a:lnTo>
                      <a:pt x="130" y="114"/>
                    </a:lnTo>
                    <a:lnTo>
                      <a:pt x="136" y="120"/>
                    </a:lnTo>
                    <a:lnTo>
                      <a:pt x="143" y="128"/>
                    </a:lnTo>
                    <a:lnTo>
                      <a:pt x="150" y="136"/>
                    </a:lnTo>
                    <a:lnTo>
                      <a:pt x="154" y="146"/>
                    </a:lnTo>
                    <a:lnTo>
                      <a:pt x="147" y="205"/>
                    </a:lnTo>
                    <a:lnTo>
                      <a:pt x="135" y="197"/>
                    </a:lnTo>
                    <a:lnTo>
                      <a:pt x="126" y="199"/>
                    </a:lnTo>
                    <a:lnTo>
                      <a:pt x="119" y="209"/>
                    </a:lnTo>
                    <a:lnTo>
                      <a:pt x="115" y="228"/>
                    </a:lnTo>
                    <a:lnTo>
                      <a:pt x="112" y="234"/>
                    </a:lnTo>
                    <a:lnTo>
                      <a:pt x="106" y="244"/>
                    </a:lnTo>
                    <a:lnTo>
                      <a:pt x="98" y="253"/>
                    </a:lnTo>
                    <a:lnTo>
                      <a:pt x="92" y="258"/>
                    </a:lnTo>
                    <a:lnTo>
                      <a:pt x="82" y="231"/>
                    </a:lnTo>
                    <a:lnTo>
                      <a:pt x="66" y="205"/>
                    </a:lnTo>
                    <a:lnTo>
                      <a:pt x="47" y="181"/>
                    </a:lnTo>
                    <a:lnTo>
                      <a:pt x="28" y="156"/>
                    </a:lnTo>
                    <a:lnTo>
                      <a:pt x="11" y="128"/>
                    </a:lnTo>
                    <a:lnTo>
                      <a:pt x="2" y="100"/>
                    </a:lnTo>
                    <a:lnTo>
                      <a:pt x="0" y="68"/>
                    </a:lnTo>
                    <a:lnTo>
                      <a:pt x="11" y="32"/>
                    </a:lnTo>
                    <a:lnTo>
                      <a:pt x="19" y="29"/>
                    </a:lnTo>
                    <a:lnTo>
                      <a:pt x="27" y="26"/>
                    </a:lnTo>
                    <a:lnTo>
                      <a:pt x="38" y="21"/>
                    </a:lnTo>
                    <a:lnTo>
                      <a:pt x="47" y="16"/>
                    </a:lnTo>
                    <a:lnTo>
                      <a:pt x="58" y="11"/>
                    </a:lnTo>
                    <a:lnTo>
                      <a:pt x="67" y="7"/>
                    </a:lnTo>
                    <a:lnTo>
                      <a:pt x="76" y="3"/>
                    </a:lnTo>
                    <a:lnTo>
                      <a:pt x="83" y="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6" name="Freeform 29"/>
              <p:cNvSpPr>
                <a:spLocks/>
              </p:cNvSpPr>
              <p:nvPr/>
            </p:nvSpPr>
            <p:spPr bwMode="auto">
              <a:xfrm>
                <a:off x="4217" y="3122"/>
                <a:ext cx="262" cy="145"/>
              </a:xfrm>
              <a:custGeom>
                <a:avLst/>
                <a:gdLst>
                  <a:gd name="T0" fmla="*/ 405 w 524"/>
                  <a:gd name="T1" fmla="*/ 57 h 290"/>
                  <a:gd name="T2" fmla="*/ 420 w 524"/>
                  <a:gd name="T3" fmla="*/ 72 h 290"/>
                  <a:gd name="T4" fmla="*/ 433 w 524"/>
                  <a:gd name="T5" fmla="*/ 90 h 290"/>
                  <a:gd name="T6" fmla="*/ 442 w 524"/>
                  <a:gd name="T7" fmla="*/ 109 h 290"/>
                  <a:gd name="T8" fmla="*/ 452 w 524"/>
                  <a:gd name="T9" fmla="*/ 128 h 290"/>
                  <a:gd name="T10" fmla="*/ 460 w 524"/>
                  <a:gd name="T11" fmla="*/ 147 h 290"/>
                  <a:gd name="T12" fmla="*/ 469 w 524"/>
                  <a:gd name="T13" fmla="*/ 165 h 290"/>
                  <a:gd name="T14" fmla="*/ 478 w 524"/>
                  <a:gd name="T15" fmla="*/ 182 h 290"/>
                  <a:gd name="T16" fmla="*/ 490 w 524"/>
                  <a:gd name="T17" fmla="*/ 198 h 290"/>
                  <a:gd name="T18" fmla="*/ 502 w 524"/>
                  <a:gd name="T19" fmla="*/ 192 h 290"/>
                  <a:gd name="T20" fmla="*/ 509 w 524"/>
                  <a:gd name="T21" fmla="*/ 182 h 290"/>
                  <a:gd name="T22" fmla="*/ 516 w 524"/>
                  <a:gd name="T23" fmla="*/ 170 h 290"/>
                  <a:gd name="T24" fmla="*/ 522 w 524"/>
                  <a:gd name="T25" fmla="*/ 158 h 290"/>
                  <a:gd name="T26" fmla="*/ 524 w 524"/>
                  <a:gd name="T27" fmla="*/ 192 h 290"/>
                  <a:gd name="T28" fmla="*/ 522 w 524"/>
                  <a:gd name="T29" fmla="*/ 224 h 290"/>
                  <a:gd name="T30" fmla="*/ 517 w 524"/>
                  <a:gd name="T31" fmla="*/ 256 h 290"/>
                  <a:gd name="T32" fmla="*/ 506 w 524"/>
                  <a:gd name="T33" fmla="*/ 285 h 290"/>
                  <a:gd name="T34" fmla="*/ 478 w 524"/>
                  <a:gd name="T35" fmla="*/ 288 h 290"/>
                  <a:gd name="T36" fmla="*/ 452 w 524"/>
                  <a:gd name="T37" fmla="*/ 290 h 290"/>
                  <a:gd name="T38" fmla="*/ 425 w 524"/>
                  <a:gd name="T39" fmla="*/ 290 h 290"/>
                  <a:gd name="T40" fmla="*/ 398 w 524"/>
                  <a:gd name="T41" fmla="*/ 288 h 290"/>
                  <a:gd name="T42" fmla="*/ 372 w 524"/>
                  <a:gd name="T43" fmla="*/ 285 h 290"/>
                  <a:gd name="T44" fmla="*/ 345 w 524"/>
                  <a:gd name="T45" fmla="*/ 280 h 290"/>
                  <a:gd name="T46" fmla="*/ 320 w 524"/>
                  <a:gd name="T47" fmla="*/ 274 h 290"/>
                  <a:gd name="T48" fmla="*/ 293 w 524"/>
                  <a:gd name="T49" fmla="*/ 267 h 290"/>
                  <a:gd name="T50" fmla="*/ 268 w 524"/>
                  <a:gd name="T51" fmla="*/ 259 h 290"/>
                  <a:gd name="T52" fmla="*/ 242 w 524"/>
                  <a:gd name="T53" fmla="*/ 250 h 290"/>
                  <a:gd name="T54" fmla="*/ 217 w 524"/>
                  <a:gd name="T55" fmla="*/ 240 h 290"/>
                  <a:gd name="T56" fmla="*/ 192 w 524"/>
                  <a:gd name="T57" fmla="*/ 229 h 290"/>
                  <a:gd name="T58" fmla="*/ 168 w 524"/>
                  <a:gd name="T59" fmla="*/ 218 h 290"/>
                  <a:gd name="T60" fmla="*/ 142 w 524"/>
                  <a:gd name="T61" fmla="*/ 207 h 290"/>
                  <a:gd name="T62" fmla="*/ 118 w 524"/>
                  <a:gd name="T63" fmla="*/ 195 h 290"/>
                  <a:gd name="T64" fmla="*/ 94 w 524"/>
                  <a:gd name="T65" fmla="*/ 182 h 290"/>
                  <a:gd name="T66" fmla="*/ 77 w 524"/>
                  <a:gd name="T67" fmla="*/ 168 h 290"/>
                  <a:gd name="T68" fmla="*/ 57 w 524"/>
                  <a:gd name="T69" fmla="*/ 157 h 290"/>
                  <a:gd name="T70" fmla="*/ 38 w 524"/>
                  <a:gd name="T71" fmla="*/ 144 h 290"/>
                  <a:gd name="T72" fmla="*/ 21 w 524"/>
                  <a:gd name="T73" fmla="*/ 131 h 290"/>
                  <a:gd name="T74" fmla="*/ 8 w 524"/>
                  <a:gd name="T75" fmla="*/ 115 h 290"/>
                  <a:gd name="T76" fmla="*/ 0 w 524"/>
                  <a:gd name="T77" fmla="*/ 98 h 290"/>
                  <a:gd name="T78" fmla="*/ 0 w 524"/>
                  <a:gd name="T79" fmla="*/ 74 h 290"/>
                  <a:gd name="T80" fmla="*/ 9 w 524"/>
                  <a:gd name="T81" fmla="*/ 45 h 290"/>
                  <a:gd name="T82" fmla="*/ 28 w 524"/>
                  <a:gd name="T83" fmla="*/ 0 h 290"/>
                  <a:gd name="T84" fmla="*/ 49 w 524"/>
                  <a:gd name="T85" fmla="*/ 11 h 290"/>
                  <a:gd name="T86" fmla="*/ 70 w 524"/>
                  <a:gd name="T87" fmla="*/ 22 h 290"/>
                  <a:gd name="T88" fmla="*/ 93 w 524"/>
                  <a:gd name="T89" fmla="*/ 32 h 290"/>
                  <a:gd name="T90" fmla="*/ 116 w 524"/>
                  <a:gd name="T91" fmla="*/ 40 h 290"/>
                  <a:gd name="T92" fmla="*/ 138 w 524"/>
                  <a:gd name="T93" fmla="*/ 48 h 290"/>
                  <a:gd name="T94" fmla="*/ 162 w 524"/>
                  <a:gd name="T95" fmla="*/ 54 h 290"/>
                  <a:gd name="T96" fmla="*/ 186 w 524"/>
                  <a:gd name="T97" fmla="*/ 61 h 290"/>
                  <a:gd name="T98" fmla="*/ 210 w 524"/>
                  <a:gd name="T99" fmla="*/ 64 h 290"/>
                  <a:gd name="T100" fmla="*/ 234 w 524"/>
                  <a:gd name="T101" fmla="*/ 69 h 290"/>
                  <a:gd name="T102" fmla="*/ 258 w 524"/>
                  <a:gd name="T103" fmla="*/ 70 h 290"/>
                  <a:gd name="T104" fmla="*/ 284 w 524"/>
                  <a:gd name="T105" fmla="*/ 72 h 290"/>
                  <a:gd name="T106" fmla="*/ 308 w 524"/>
                  <a:gd name="T107" fmla="*/ 70 h 290"/>
                  <a:gd name="T108" fmla="*/ 332 w 524"/>
                  <a:gd name="T109" fmla="*/ 70 h 290"/>
                  <a:gd name="T110" fmla="*/ 357 w 524"/>
                  <a:gd name="T111" fmla="*/ 67 h 290"/>
                  <a:gd name="T112" fmla="*/ 381 w 524"/>
                  <a:gd name="T113" fmla="*/ 62 h 290"/>
                  <a:gd name="T114" fmla="*/ 405 w 524"/>
                  <a:gd name="T115" fmla="*/ 57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24" h="290">
                    <a:moveTo>
                      <a:pt x="405" y="57"/>
                    </a:moveTo>
                    <a:lnTo>
                      <a:pt x="420" y="72"/>
                    </a:lnTo>
                    <a:lnTo>
                      <a:pt x="433" y="90"/>
                    </a:lnTo>
                    <a:lnTo>
                      <a:pt x="442" y="109"/>
                    </a:lnTo>
                    <a:lnTo>
                      <a:pt x="452" y="128"/>
                    </a:lnTo>
                    <a:lnTo>
                      <a:pt x="460" y="147"/>
                    </a:lnTo>
                    <a:lnTo>
                      <a:pt x="469" y="165"/>
                    </a:lnTo>
                    <a:lnTo>
                      <a:pt x="478" y="182"/>
                    </a:lnTo>
                    <a:lnTo>
                      <a:pt x="490" y="198"/>
                    </a:lnTo>
                    <a:lnTo>
                      <a:pt x="502" y="192"/>
                    </a:lnTo>
                    <a:lnTo>
                      <a:pt x="509" y="182"/>
                    </a:lnTo>
                    <a:lnTo>
                      <a:pt x="516" y="170"/>
                    </a:lnTo>
                    <a:lnTo>
                      <a:pt x="522" y="158"/>
                    </a:lnTo>
                    <a:lnTo>
                      <a:pt x="524" y="192"/>
                    </a:lnTo>
                    <a:lnTo>
                      <a:pt x="522" y="224"/>
                    </a:lnTo>
                    <a:lnTo>
                      <a:pt x="517" y="256"/>
                    </a:lnTo>
                    <a:lnTo>
                      <a:pt x="506" y="285"/>
                    </a:lnTo>
                    <a:lnTo>
                      <a:pt x="478" y="288"/>
                    </a:lnTo>
                    <a:lnTo>
                      <a:pt x="452" y="290"/>
                    </a:lnTo>
                    <a:lnTo>
                      <a:pt x="425" y="290"/>
                    </a:lnTo>
                    <a:lnTo>
                      <a:pt x="398" y="288"/>
                    </a:lnTo>
                    <a:lnTo>
                      <a:pt x="372" y="285"/>
                    </a:lnTo>
                    <a:lnTo>
                      <a:pt x="345" y="280"/>
                    </a:lnTo>
                    <a:lnTo>
                      <a:pt x="320" y="274"/>
                    </a:lnTo>
                    <a:lnTo>
                      <a:pt x="293" y="267"/>
                    </a:lnTo>
                    <a:lnTo>
                      <a:pt x="268" y="259"/>
                    </a:lnTo>
                    <a:lnTo>
                      <a:pt x="242" y="250"/>
                    </a:lnTo>
                    <a:lnTo>
                      <a:pt x="217" y="240"/>
                    </a:lnTo>
                    <a:lnTo>
                      <a:pt x="192" y="229"/>
                    </a:lnTo>
                    <a:lnTo>
                      <a:pt x="168" y="218"/>
                    </a:lnTo>
                    <a:lnTo>
                      <a:pt x="142" y="207"/>
                    </a:lnTo>
                    <a:lnTo>
                      <a:pt x="118" y="195"/>
                    </a:lnTo>
                    <a:lnTo>
                      <a:pt x="94" y="182"/>
                    </a:lnTo>
                    <a:lnTo>
                      <a:pt x="77" y="168"/>
                    </a:lnTo>
                    <a:lnTo>
                      <a:pt x="57" y="157"/>
                    </a:lnTo>
                    <a:lnTo>
                      <a:pt x="38" y="144"/>
                    </a:lnTo>
                    <a:lnTo>
                      <a:pt x="21" y="131"/>
                    </a:lnTo>
                    <a:lnTo>
                      <a:pt x="8" y="115"/>
                    </a:lnTo>
                    <a:lnTo>
                      <a:pt x="0" y="98"/>
                    </a:lnTo>
                    <a:lnTo>
                      <a:pt x="0" y="74"/>
                    </a:lnTo>
                    <a:lnTo>
                      <a:pt x="9" y="45"/>
                    </a:lnTo>
                    <a:lnTo>
                      <a:pt x="28" y="0"/>
                    </a:lnTo>
                    <a:lnTo>
                      <a:pt x="49" y="11"/>
                    </a:lnTo>
                    <a:lnTo>
                      <a:pt x="70" y="22"/>
                    </a:lnTo>
                    <a:lnTo>
                      <a:pt x="93" y="32"/>
                    </a:lnTo>
                    <a:lnTo>
                      <a:pt x="116" y="40"/>
                    </a:lnTo>
                    <a:lnTo>
                      <a:pt x="138" y="48"/>
                    </a:lnTo>
                    <a:lnTo>
                      <a:pt x="162" y="54"/>
                    </a:lnTo>
                    <a:lnTo>
                      <a:pt x="186" y="61"/>
                    </a:lnTo>
                    <a:lnTo>
                      <a:pt x="210" y="64"/>
                    </a:lnTo>
                    <a:lnTo>
                      <a:pt x="234" y="69"/>
                    </a:lnTo>
                    <a:lnTo>
                      <a:pt x="258" y="70"/>
                    </a:lnTo>
                    <a:lnTo>
                      <a:pt x="284" y="72"/>
                    </a:lnTo>
                    <a:lnTo>
                      <a:pt x="308" y="70"/>
                    </a:lnTo>
                    <a:lnTo>
                      <a:pt x="332" y="70"/>
                    </a:lnTo>
                    <a:lnTo>
                      <a:pt x="357" y="67"/>
                    </a:lnTo>
                    <a:lnTo>
                      <a:pt x="381" y="62"/>
                    </a:lnTo>
                    <a:lnTo>
                      <a:pt x="405" y="57"/>
                    </a:lnTo>
                    <a:close/>
                  </a:path>
                </a:pathLst>
              </a:custGeom>
              <a:solidFill>
                <a:srgbClr val="00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7" name="Freeform 30"/>
              <p:cNvSpPr>
                <a:spLocks/>
              </p:cNvSpPr>
              <p:nvPr/>
            </p:nvSpPr>
            <p:spPr bwMode="auto">
              <a:xfrm>
                <a:off x="4601" y="3256"/>
                <a:ext cx="122" cy="77"/>
              </a:xfrm>
              <a:custGeom>
                <a:avLst/>
                <a:gdLst>
                  <a:gd name="T0" fmla="*/ 212 w 244"/>
                  <a:gd name="T1" fmla="*/ 60 h 154"/>
                  <a:gd name="T2" fmla="*/ 244 w 244"/>
                  <a:gd name="T3" fmla="*/ 137 h 154"/>
                  <a:gd name="T4" fmla="*/ 236 w 244"/>
                  <a:gd name="T5" fmla="*/ 132 h 154"/>
                  <a:gd name="T6" fmla="*/ 228 w 244"/>
                  <a:gd name="T7" fmla="*/ 125 h 154"/>
                  <a:gd name="T8" fmla="*/ 222 w 244"/>
                  <a:gd name="T9" fmla="*/ 119 h 154"/>
                  <a:gd name="T10" fmla="*/ 214 w 244"/>
                  <a:gd name="T11" fmla="*/ 111 h 154"/>
                  <a:gd name="T12" fmla="*/ 207 w 244"/>
                  <a:gd name="T13" fmla="*/ 105 h 154"/>
                  <a:gd name="T14" fmla="*/ 199 w 244"/>
                  <a:gd name="T15" fmla="*/ 100 h 154"/>
                  <a:gd name="T16" fmla="*/ 190 w 244"/>
                  <a:gd name="T17" fmla="*/ 98 h 154"/>
                  <a:gd name="T18" fmla="*/ 179 w 244"/>
                  <a:gd name="T19" fmla="*/ 100 h 154"/>
                  <a:gd name="T20" fmla="*/ 164 w 244"/>
                  <a:gd name="T21" fmla="*/ 105 h 154"/>
                  <a:gd name="T22" fmla="*/ 148 w 244"/>
                  <a:gd name="T23" fmla="*/ 116 h 154"/>
                  <a:gd name="T24" fmla="*/ 134 w 244"/>
                  <a:gd name="T25" fmla="*/ 129 h 154"/>
                  <a:gd name="T26" fmla="*/ 119 w 244"/>
                  <a:gd name="T27" fmla="*/ 141 h 154"/>
                  <a:gd name="T28" fmla="*/ 106 w 244"/>
                  <a:gd name="T29" fmla="*/ 151 h 154"/>
                  <a:gd name="T30" fmla="*/ 91 w 244"/>
                  <a:gd name="T31" fmla="*/ 154 h 154"/>
                  <a:gd name="T32" fmla="*/ 78 w 244"/>
                  <a:gd name="T33" fmla="*/ 146 h 154"/>
                  <a:gd name="T34" fmla="*/ 63 w 244"/>
                  <a:gd name="T35" fmla="*/ 125 h 154"/>
                  <a:gd name="T36" fmla="*/ 56 w 244"/>
                  <a:gd name="T37" fmla="*/ 129 h 154"/>
                  <a:gd name="T38" fmla="*/ 48 w 244"/>
                  <a:gd name="T39" fmla="*/ 132 h 154"/>
                  <a:gd name="T40" fmla="*/ 40 w 244"/>
                  <a:gd name="T41" fmla="*/ 132 h 154"/>
                  <a:gd name="T42" fmla="*/ 32 w 244"/>
                  <a:gd name="T43" fmla="*/ 132 h 154"/>
                  <a:gd name="T44" fmla="*/ 23 w 244"/>
                  <a:gd name="T45" fmla="*/ 132 h 154"/>
                  <a:gd name="T46" fmla="*/ 15 w 244"/>
                  <a:gd name="T47" fmla="*/ 132 h 154"/>
                  <a:gd name="T48" fmla="*/ 7 w 244"/>
                  <a:gd name="T49" fmla="*/ 133 h 154"/>
                  <a:gd name="T50" fmla="*/ 0 w 244"/>
                  <a:gd name="T51" fmla="*/ 137 h 154"/>
                  <a:gd name="T52" fmla="*/ 23 w 244"/>
                  <a:gd name="T53" fmla="*/ 113 h 154"/>
                  <a:gd name="T54" fmla="*/ 44 w 244"/>
                  <a:gd name="T55" fmla="*/ 87 h 154"/>
                  <a:gd name="T56" fmla="*/ 66 w 244"/>
                  <a:gd name="T57" fmla="*/ 60 h 154"/>
                  <a:gd name="T58" fmla="*/ 88 w 244"/>
                  <a:gd name="T59" fmla="*/ 36 h 154"/>
                  <a:gd name="T60" fmla="*/ 112 w 244"/>
                  <a:gd name="T61" fmla="*/ 16 h 154"/>
                  <a:gd name="T62" fmla="*/ 139 w 244"/>
                  <a:gd name="T63" fmla="*/ 4 h 154"/>
                  <a:gd name="T64" fmla="*/ 168 w 244"/>
                  <a:gd name="T65" fmla="*/ 0 h 154"/>
                  <a:gd name="T66" fmla="*/ 200 w 244"/>
                  <a:gd name="T67" fmla="*/ 8 h 154"/>
                  <a:gd name="T68" fmla="*/ 212 w 244"/>
                  <a:gd name="T69" fmla="*/ 6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4" h="154">
                    <a:moveTo>
                      <a:pt x="212" y="60"/>
                    </a:moveTo>
                    <a:lnTo>
                      <a:pt x="244" y="137"/>
                    </a:lnTo>
                    <a:lnTo>
                      <a:pt x="236" y="132"/>
                    </a:lnTo>
                    <a:lnTo>
                      <a:pt x="228" y="125"/>
                    </a:lnTo>
                    <a:lnTo>
                      <a:pt x="222" y="119"/>
                    </a:lnTo>
                    <a:lnTo>
                      <a:pt x="214" y="111"/>
                    </a:lnTo>
                    <a:lnTo>
                      <a:pt x="207" y="105"/>
                    </a:lnTo>
                    <a:lnTo>
                      <a:pt x="199" y="100"/>
                    </a:lnTo>
                    <a:lnTo>
                      <a:pt x="190" y="98"/>
                    </a:lnTo>
                    <a:lnTo>
                      <a:pt x="179" y="100"/>
                    </a:lnTo>
                    <a:lnTo>
                      <a:pt x="164" y="105"/>
                    </a:lnTo>
                    <a:lnTo>
                      <a:pt x="148" y="116"/>
                    </a:lnTo>
                    <a:lnTo>
                      <a:pt x="134" y="129"/>
                    </a:lnTo>
                    <a:lnTo>
                      <a:pt x="119" y="141"/>
                    </a:lnTo>
                    <a:lnTo>
                      <a:pt x="106" y="151"/>
                    </a:lnTo>
                    <a:lnTo>
                      <a:pt x="91" y="154"/>
                    </a:lnTo>
                    <a:lnTo>
                      <a:pt x="78" y="146"/>
                    </a:lnTo>
                    <a:lnTo>
                      <a:pt x="63" y="125"/>
                    </a:lnTo>
                    <a:lnTo>
                      <a:pt x="56" y="129"/>
                    </a:lnTo>
                    <a:lnTo>
                      <a:pt x="48" y="132"/>
                    </a:lnTo>
                    <a:lnTo>
                      <a:pt x="40" y="132"/>
                    </a:lnTo>
                    <a:lnTo>
                      <a:pt x="32" y="132"/>
                    </a:lnTo>
                    <a:lnTo>
                      <a:pt x="23" y="132"/>
                    </a:lnTo>
                    <a:lnTo>
                      <a:pt x="15" y="132"/>
                    </a:lnTo>
                    <a:lnTo>
                      <a:pt x="7" y="133"/>
                    </a:lnTo>
                    <a:lnTo>
                      <a:pt x="0" y="137"/>
                    </a:lnTo>
                    <a:lnTo>
                      <a:pt x="23" y="113"/>
                    </a:lnTo>
                    <a:lnTo>
                      <a:pt x="44" y="87"/>
                    </a:lnTo>
                    <a:lnTo>
                      <a:pt x="66" y="60"/>
                    </a:lnTo>
                    <a:lnTo>
                      <a:pt x="88" y="36"/>
                    </a:lnTo>
                    <a:lnTo>
                      <a:pt x="112" y="16"/>
                    </a:lnTo>
                    <a:lnTo>
                      <a:pt x="139" y="4"/>
                    </a:lnTo>
                    <a:lnTo>
                      <a:pt x="168" y="0"/>
                    </a:lnTo>
                    <a:lnTo>
                      <a:pt x="200" y="8"/>
                    </a:lnTo>
                    <a:lnTo>
                      <a:pt x="212" y="6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8" name="Freeform 31"/>
              <p:cNvSpPr>
                <a:spLocks/>
              </p:cNvSpPr>
              <p:nvPr/>
            </p:nvSpPr>
            <p:spPr bwMode="auto">
              <a:xfrm>
                <a:off x="4512" y="3440"/>
                <a:ext cx="190" cy="202"/>
              </a:xfrm>
              <a:custGeom>
                <a:avLst/>
                <a:gdLst>
                  <a:gd name="T0" fmla="*/ 184 w 380"/>
                  <a:gd name="T1" fmla="*/ 8 h 406"/>
                  <a:gd name="T2" fmla="*/ 193 w 380"/>
                  <a:gd name="T3" fmla="*/ 53 h 406"/>
                  <a:gd name="T4" fmla="*/ 204 w 380"/>
                  <a:gd name="T5" fmla="*/ 96 h 406"/>
                  <a:gd name="T6" fmla="*/ 215 w 380"/>
                  <a:gd name="T7" fmla="*/ 140 h 406"/>
                  <a:gd name="T8" fmla="*/ 227 w 380"/>
                  <a:gd name="T9" fmla="*/ 181 h 406"/>
                  <a:gd name="T10" fmla="*/ 239 w 380"/>
                  <a:gd name="T11" fmla="*/ 225 h 406"/>
                  <a:gd name="T12" fmla="*/ 253 w 380"/>
                  <a:gd name="T13" fmla="*/ 265 h 406"/>
                  <a:gd name="T14" fmla="*/ 268 w 380"/>
                  <a:gd name="T15" fmla="*/ 306 h 406"/>
                  <a:gd name="T16" fmla="*/ 284 w 380"/>
                  <a:gd name="T17" fmla="*/ 346 h 406"/>
                  <a:gd name="T18" fmla="*/ 293 w 380"/>
                  <a:gd name="T19" fmla="*/ 353 h 406"/>
                  <a:gd name="T20" fmla="*/ 304 w 380"/>
                  <a:gd name="T21" fmla="*/ 359 h 406"/>
                  <a:gd name="T22" fmla="*/ 317 w 380"/>
                  <a:gd name="T23" fmla="*/ 364 h 406"/>
                  <a:gd name="T24" fmla="*/ 331 w 380"/>
                  <a:gd name="T25" fmla="*/ 369 h 406"/>
                  <a:gd name="T26" fmla="*/ 345 w 380"/>
                  <a:gd name="T27" fmla="*/ 372 h 406"/>
                  <a:gd name="T28" fmla="*/ 357 w 380"/>
                  <a:gd name="T29" fmla="*/ 377 h 406"/>
                  <a:gd name="T30" fmla="*/ 369 w 380"/>
                  <a:gd name="T31" fmla="*/ 378 h 406"/>
                  <a:gd name="T32" fmla="*/ 380 w 380"/>
                  <a:gd name="T33" fmla="*/ 382 h 406"/>
                  <a:gd name="T34" fmla="*/ 308 w 380"/>
                  <a:gd name="T35" fmla="*/ 406 h 406"/>
                  <a:gd name="T36" fmla="*/ 301 w 380"/>
                  <a:gd name="T37" fmla="*/ 394 h 406"/>
                  <a:gd name="T38" fmla="*/ 295 w 380"/>
                  <a:gd name="T39" fmla="*/ 386 h 406"/>
                  <a:gd name="T40" fmla="*/ 287 w 380"/>
                  <a:gd name="T41" fmla="*/ 378 h 406"/>
                  <a:gd name="T42" fmla="*/ 277 w 380"/>
                  <a:gd name="T43" fmla="*/ 374 h 406"/>
                  <a:gd name="T44" fmla="*/ 268 w 380"/>
                  <a:gd name="T45" fmla="*/ 370 h 406"/>
                  <a:gd name="T46" fmla="*/ 259 w 380"/>
                  <a:gd name="T47" fmla="*/ 367 h 406"/>
                  <a:gd name="T48" fmla="*/ 249 w 380"/>
                  <a:gd name="T49" fmla="*/ 367 h 406"/>
                  <a:gd name="T50" fmla="*/ 240 w 380"/>
                  <a:gd name="T51" fmla="*/ 369 h 406"/>
                  <a:gd name="T52" fmla="*/ 228 w 380"/>
                  <a:gd name="T53" fmla="*/ 345 h 406"/>
                  <a:gd name="T54" fmla="*/ 212 w 380"/>
                  <a:gd name="T55" fmla="*/ 324 h 406"/>
                  <a:gd name="T56" fmla="*/ 196 w 380"/>
                  <a:gd name="T57" fmla="*/ 303 h 406"/>
                  <a:gd name="T58" fmla="*/ 177 w 380"/>
                  <a:gd name="T59" fmla="*/ 284 h 406"/>
                  <a:gd name="T60" fmla="*/ 157 w 380"/>
                  <a:gd name="T61" fmla="*/ 265 h 406"/>
                  <a:gd name="T62" fmla="*/ 137 w 380"/>
                  <a:gd name="T63" fmla="*/ 245 h 406"/>
                  <a:gd name="T64" fmla="*/ 116 w 380"/>
                  <a:gd name="T65" fmla="*/ 228 h 406"/>
                  <a:gd name="T66" fmla="*/ 96 w 380"/>
                  <a:gd name="T67" fmla="*/ 210 h 406"/>
                  <a:gd name="T68" fmla="*/ 77 w 380"/>
                  <a:gd name="T69" fmla="*/ 191 h 406"/>
                  <a:gd name="T70" fmla="*/ 59 w 380"/>
                  <a:gd name="T71" fmla="*/ 172 h 406"/>
                  <a:gd name="T72" fmla="*/ 43 w 380"/>
                  <a:gd name="T73" fmla="*/ 153 h 406"/>
                  <a:gd name="T74" fmla="*/ 28 w 380"/>
                  <a:gd name="T75" fmla="*/ 130 h 406"/>
                  <a:gd name="T76" fmla="*/ 16 w 380"/>
                  <a:gd name="T77" fmla="*/ 108 h 406"/>
                  <a:gd name="T78" fmla="*/ 7 w 380"/>
                  <a:gd name="T79" fmla="*/ 84 h 406"/>
                  <a:gd name="T80" fmla="*/ 1 w 380"/>
                  <a:gd name="T81" fmla="*/ 58 h 406"/>
                  <a:gd name="T82" fmla="*/ 0 w 380"/>
                  <a:gd name="T83" fmla="*/ 29 h 406"/>
                  <a:gd name="T84" fmla="*/ 20 w 380"/>
                  <a:gd name="T85" fmla="*/ 10 h 406"/>
                  <a:gd name="T86" fmla="*/ 43 w 380"/>
                  <a:gd name="T87" fmla="*/ 2 h 406"/>
                  <a:gd name="T88" fmla="*/ 65 w 380"/>
                  <a:gd name="T89" fmla="*/ 0 h 406"/>
                  <a:gd name="T90" fmla="*/ 88 w 380"/>
                  <a:gd name="T91" fmla="*/ 4 h 406"/>
                  <a:gd name="T92" fmla="*/ 112 w 380"/>
                  <a:gd name="T93" fmla="*/ 10 h 406"/>
                  <a:gd name="T94" fmla="*/ 136 w 380"/>
                  <a:gd name="T95" fmla="*/ 15 h 406"/>
                  <a:gd name="T96" fmla="*/ 160 w 380"/>
                  <a:gd name="T97" fmla="*/ 15 h 406"/>
                  <a:gd name="T98" fmla="*/ 184 w 380"/>
                  <a:gd name="T99" fmla="*/ 8 h 4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0" h="406">
                    <a:moveTo>
                      <a:pt x="184" y="8"/>
                    </a:moveTo>
                    <a:lnTo>
                      <a:pt x="193" y="53"/>
                    </a:lnTo>
                    <a:lnTo>
                      <a:pt x="204" y="96"/>
                    </a:lnTo>
                    <a:lnTo>
                      <a:pt x="215" y="140"/>
                    </a:lnTo>
                    <a:lnTo>
                      <a:pt x="227" y="181"/>
                    </a:lnTo>
                    <a:lnTo>
                      <a:pt x="239" y="225"/>
                    </a:lnTo>
                    <a:lnTo>
                      <a:pt x="253" y="265"/>
                    </a:lnTo>
                    <a:lnTo>
                      <a:pt x="268" y="306"/>
                    </a:lnTo>
                    <a:lnTo>
                      <a:pt x="284" y="346"/>
                    </a:lnTo>
                    <a:lnTo>
                      <a:pt x="293" y="353"/>
                    </a:lnTo>
                    <a:lnTo>
                      <a:pt x="304" y="359"/>
                    </a:lnTo>
                    <a:lnTo>
                      <a:pt x="317" y="364"/>
                    </a:lnTo>
                    <a:lnTo>
                      <a:pt x="331" y="369"/>
                    </a:lnTo>
                    <a:lnTo>
                      <a:pt x="345" y="372"/>
                    </a:lnTo>
                    <a:lnTo>
                      <a:pt x="357" y="377"/>
                    </a:lnTo>
                    <a:lnTo>
                      <a:pt x="369" y="378"/>
                    </a:lnTo>
                    <a:lnTo>
                      <a:pt x="380" y="382"/>
                    </a:lnTo>
                    <a:lnTo>
                      <a:pt x="308" y="406"/>
                    </a:lnTo>
                    <a:lnTo>
                      <a:pt x="301" y="394"/>
                    </a:lnTo>
                    <a:lnTo>
                      <a:pt x="295" y="386"/>
                    </a:lnTo>
                    <a:lnTo>
                      <a:pt x="287" y="378"/>
                    </a:lnTo>
                    <a:lnTo>
                      <a:pt x="277" y="374"/>
                    </a:lnTo>
                    <a:lnTo>
                      <a:pt x="268" y="370"/>
                    </a:lnTo>
                    <a:lnTo>
                      <a:pt x="259" y="367"/>
                    </a:lnTo>
                    <a:lnTo>
                      <a:pt x="249" y="367"/>
                    </a:lnTo>
                    <a:lnTo>
                      <a:pt x="240" y="369"/>
                    </a:lnTo>
                    <a:lnTo>
                      <a:pt x="228" y="345"/>
                    </a:lnTo>
                    <a:lnTo>
                      <a:pt x="212" y="324"/>
                    </a:lnTo>
                    <a:lnTo>
                      <a:pt x="196" y="303"/>
                    </a:lnTo>
                    <a:lnTo>
                      <a:pt x="177" y="284"/>
                    </a:lnTo>
                    <a:lnTo>
                      <a:pt x="157" y="265"/>
                    </a:lnTo>
                    <a:lnTo>
                      <a:pt x="137" y="245"/>
                    </a:lnTo>
                    <a:lnTo>
                      <a:pt x="116" y="228"/>
                    </a:lnTo>
                    <a:lnTo>
                      <a:pt x="96" y="210"/>
                    </a:lnTo>
                    <a:lnTo>
                      <a:pt x="77" y="191"/>
                    </a:lnTo>
                    <a:lnTo>
                      <a:pt x="59" y="172"/>
                    </a:lnTo>
                    <a:lnTo>
                      <a:pt x="43" y="153"/>
                    </a:lnTo>
                    <a:lnTo>
                      <a:pt x="28" y="130"/>
                    </a:lnTo>
                    <a:lnTo>
                      <a:pt x="16" y="108"/>
                    </a:lnTo>
                    <a:lnTo>
                      <a:pt x="7" y="84"/>
                    </a:lnTo>
                    <a:lnTo>
                      <a:pt x="1" y="58"/>
                    </a:lnTo>
                    <a:lnTo>
                      <a:pt x="0" y="29"/>
                    </a:lnTo>
                    <a:lnTo>
                      <a:pt x="20" y="10"/>
                    </a:lnTo>
                    <a:lnTo>
                      <a:pt x="43" y="2"/>
                    </a:lnTo>
                    <a:lnTo>
                      <a:pt x="65" y="0"/>
                    </a:lnTo>
                    <a:lnTo>
                      <a:pt x="88" y="4"/>
                    </a:lnTo>
                    <a:lnTo>
                      <a:pt x="112" y="10"/>
                    </a:lnTo>
                    <a:lnTo>
                      <a:pt x="136" y="15"/>
                    </a:lnTo>
                    <a:lnTo>
                      <a:pt x="160" y="15"/>
                    </a:lnTo>
                    <a:lnTo>
                      <a:pt x="184" y="8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9" name="Freeform 32"/>
              <p:cNvSpPr>
                <a:spLocks/>
              </p:cNvSpPr>
              <p:nvPr/>
            </p:nvSpPr>
            <p:spPr bwMode="auto">
              <a:xfrm>
                <a:off x="4231" y="3461"/>
                <a:ext cx="171" cy="195"/>
              </a:xfrm>
              <a:custGeom>
                <a:avLst/>
                <a:gdLst>
                  <a:gd name="T0" fmla="*/ 343 w 343"/>
                  <a:gd name="T1" fmla="*/ 40 h 389"/>
                  <a:gd name="T2" fmla="*/ 331 w 343"/>
                  <a:gd name="T3" fmla="*/ 62 h 389"/>
                  <a:gd name="T4" fmla="*/ 319 w 343"/>
                  <a:gd name="T5" fmla="*/ 81 h 389"/>
                  <a:gd name="T6" fmla="*/ 306 w 343"/>
                  <a:gd name="T7" fmla="*/ 99 h 389"/>
                  <a:gd name="T8" fmla="*/ 291 w 343"/>
                  <a:gd name="T9" fmla="*/ 117 h 389"/>
                  <a:gd name="T10" fmla="*/ 275 w 343"/>
                  <a:gd name="T11" fmla="*/ 133 h 389"/>
                  <a:gd name="T12" fmla="*/ 259 w 343"/>
                  <a:gd name="T13" fmla="*/ 145 h 389"/>
                  <a:gd name="T14" fmla="*/ 242 w 343"/>
                  <a:gd name="T15" fmla="*/ 158 h 389"/>
                  <a:gd name="T16" fmla="*/ 224 w 343"/>
                  <a:gd name="T17" fmla="*/ 169 h 389"/>
                  <a:gd name="T18" fmla="*/ 206 w 343"/>
                  <a:gd name="T19" fmla="*/ 181 h 389"/>
                  <a:gd name="T20" fmla="*/ 187 w 343"/>
                  <a:gd name="T21" fmla="*/ 189 h 389"/>
                  <a:gd name="T22" fmla="*/ 167 w 343"/>
                  <a:gd name="T23" fmla="*/ 197 h 389"/>
                  <a:gd name="T24" fmla="*/ 147 w 343"/>
                  <a:gd name="T25" fmla="*/ 205 h 389"/>
                  <a:gd name="T26" fmla="*/ 127 w 343"/>
                  <a:gd name="T27" fmla="*/ 211 h 389"/>
                  <a:gd name="T28" fmla="*/ 107 w 343"/>
                  <a:gd name="T29" fmla="*/ 216 h 389"/>
                  <a:gd name="T30" fmla="*/ 87 w 343"/>
                  <a:gd name="T31" fmla="*/ 221 h 389"/>
                  <a:gd name="T32" fmla="*/ 67 w 343"/>
                  <a:gd name="T33" fmla="*/ 225 h 389"/>
                  <a:gd name="T34" fmla="*/ 62 w 343"/>
                  <a:gd name="T35" fmla="*/ 256 h 389"/>
                  <a:gd name="T36" fmla="*/ 59 w 343"/>
                  <a:gd name="T37" fmla="*/ 290 h 389"/>
                  <a:gd name="T38" fmla="*/ 56 w 343"/>
                  <a:gd name="T39" fmla="*/ 326 h 389"/>
                  <a:gd name="T40" fmla="*/ 51 w 343"/>
                  <a:gd name="T41" fmla="*/ 362 h 389"/>
                  <a:gd name="T42" fmla="*/ 108 w 343"/>
                  <a:gd name="T43" fmla="*/ 389 h 389"/>
                  <a:gd name="T44" fmla="*/ 28 w 343"/>
                  <a:gd name="T45" fmla="*/ 378 h 389"/>
                  <a:gd name="T46" fmla="*/ 31 w 343"/>
                  <a:gd name="T47" fmla="*/ 354 h 389"/>
                  <a:gd name="T48" fmla="*/ 34 w 343"/>
                  <a:gd name="T49" fmla="*/ 328 h 389"/>
                  <a:gd name="T50" fmla="*/ 34 w 343"/>
                  <a:gd name="T51" fmla="*/ 302 h 389"/>
                  <a:gd name="T52" fmla="*/ 27 w 343"/>
                  <a:gd name="T53" fmla="*/ 278 h 389"/>
                  <a:gd name="T54" fmla="*/ 0 w 343"/>
                  <a:gd name="T55" fmla="*/ 256 h 389"/>
                  <a:gd name="T56" fmla="*/ 19 w 343"/>
                  <a:gd name="T57" fmla="*/ 225 h 389"/>
                  <a:gd name="T58" fmla="*/ 36 w 343"/>
                  <a:gd name="T59" fmla="*/ 193 h 389"/>
                  <a:gd name="T60" fmla="*/ 54 w 343"/>
                  <a:gd name="T61" fmla="*/ 161 h 389"/>
                  <a:gd name="T62" fmla="*/ 71 w 343"/>
                  <a:gd name="T63" fmla="*/ 129 h 389"/>
                  <a:gd name="T64" fmla="*/ 88 w 343"/>
                  <a:gd name="T65" fmla="*/ 97 h 389"/>
                  <a:gd name="T66" fmla="*/ 106 w 343"/>
                  <a:gd name="T67" fmla="*/ 65 h 389"/>
                  <a:gd name="T68" fmla="*/ 122 w 343"/>
                  <a:gd name="T69" fmla="*/ 33 h 389"/>
                  <a:gd name="T70" fmla="*/ 138 w 343"/>
                  <a:gd name="T71" fmla="*/ 0 h 389"/>
                  <a:gd name="T72" fmla="*/ 162 w 343"/>
                  <a:gd name="T73" fmla="*/ 9 h 389"/>
                  <a:gd name="T74" fmla="*/ 186 w 343"/>
                  <a:gd name="T75" fmla="*/ 19 h 389"/>
                  <a:gd name="T76" fmla="*/ 211 w 343"/>
                  <a:gd name="T77" fmla="*/ 27 h 389"/>
                  <a:gd name="T78" fmla="*/ 235 w 343"/>
                  <a:gd name="T79" fmla="*/ 33 h 389"/>
                  <a:gd name="T80" fmla="*/ 260 w 343"/>
                  <a:gd name="T81" fmla="*/ 38 h 389"/>
                  <a:gd name="T82" fmla="*/ 287 w 343"/>
                  <a:gd name="T83" fmla="*/ 41 h 389"/>
                  <a:gd name="T84" fmla="*/ 315 w 343"/>
                  <a:gd name="T85" fmla="*/ 41 h 389"/>
                  <a:gd name="T86" fmla="*/ 343 w 343"/>
                  <a:gd name="T87" fmla="*/ 4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43" h="389">
                    <a:moveTo>
                      <a:pt x="343" y="40"/>
                    </a:moveTo>
                    <a:lnTo>
                      <a:pt x="331" y="62"/>
                    </a:lnTo>
                    <a:lnTo>
                      <a:pt x="319" y="81"/>
                    </a:lnTo>
                    <a:lnTo>
                      <a:pt x="306" y="99"/>
                    </a:lnTo>
                    <a:lnTo>
                      <a:pt x="291" y="117"/>
                    </a:lnTo>
                    <a:lnTo>
                      <a:pt x="275" y="133"/>
                    </a:lnTo>
                    <a:lnTo>
                      <a:pt x="259" y="145"/>
                    </a:lnTo>
                    <a:lnTo>
                      <a:pt x="242" y="158"/>
                    </a:lnTo>
                    <a:lnTo>
                      <a:pt x="224" y="169"/>
                    </a:lnTo>
                    <a:lnTo>
                      <a:pt x="206" y="181"/>
                    </a:lnTo>
                    <a:lnTo>
                      <a:pt x="187" y="189"/>
                    </a:lnTo>
                    <a:lnTo>
                      <a:pt x="167" y="197"/>
                    </a:lnTo>
                    <a:lnTo>
                      <a:pt x="147" y="205"/>
                    </a:lnTo>
                    <a:lnTo>
                      <a:pt x="127" y="211"/>
                    </a:lnTo>
                    <a:lnTo>
                      <a:pt x="107" y="216"/>
                    </a:lnTo>
                    <a:lnTo>
                      <a:pt x="87" y="221"/>
                    </a:lnTo>
                    <a:lnTo>
                      <a:pt x="67" y="225"/>
                    </a:lnTo>
                    <a:lnTo>
                      <a:pt x="62" y="256"/>
                    </a:lnTo>
                    <a:lnTo>
                      <a:pt x="59" y="290"/>
                    </a:lnTo>
                    <a:lnTo>
                      <a:pt x="56" y="326"/>
                    </a:lnTo>
                    <a:lnTo>
                      <a:pt x="51" y="362"/>
                    </a:lnTo>
                    <a:lnTo>
                      <a:pt x="108" y="389"/>
                    </a:lnTo>
                    <a:lnTo>
                      <a:pt x="28" y="378"/>
                    </a:lnTo>
                    <a:lnTo>
                      <a:pt x="31" y="354"/>
                    </a:lnTo>
                    <a:lnTo>
                      <a:pt x="34" y="328"/>
                    </a:lnTo>
                    <a:lnTo>
                      <a:pt x="34" y="302"/>
                    </a:lnTo>
                    <a:lnTo>
                      <a:pt x="27" y="278"/>
                    </a:lnTo>
                    <a:lnTo>
                      <a:pt x="0" y="256"/>
                    </a:lnTo>
                    <a:lnTo>
                      <a:pt x="19" y="225"/>
                    </a:lnTo>
                    <a:lnTo>
                      <a:pt x="36" y="193"/>
                    </a:lnTo>
                    <a:lnTo>
                      <a:pt x="54" y="161"/>
                    </a:lnTo>
                    <a:lnTo>
                      <a:pt x="71" y="129"/>
                    </a:lnTo>
                    <a:lnTo>
                      <a:pt x="88" y="97"/>
                    </a:lnTo>
                    <a:lnTo>
                      <a:pt x="106" y="65"/>
                    </a:lnTo>
                    <a:lnTo>
                      <a:pt x="122" y="33"/>
                    </a:lnTo>
                    <a:lnTo>
                      <a:pt x="138" y="0"/>
                    </a:lnTo>
                    <a:lnTo>
                      <a:pt x="162" y="9"/>
                    </a:lnTo>
                    <a:lnTo>
                      <a:pt x="186" y="19"/>
                    </a:lnTo>
                    <a:lnTo>
                      <a:pt x="211" y="27"/>
                    </a:lnTo>
                    <a:lnTo>
                      <a:pt x="235" y="33"/>
                    </a:lnTo>
                    <a:lnTo>
                      <a:pt x="260" y="38"/>
                    </a:lnTo>
                    <a:lnTo>
                      <a:pt x="287" y="41"/>
                    </a:lnTo>
                    <a:lnTo>
                      <a:pt x="315" y="41"/>
                    </a:lnTo>
                    <a:lnTo>
                      <a:pt x="343" y="40"/>
                    </a:lnTo>
                    <a:close/>
                  </a:path>
                </a:pathLst>
              </a:custGeom>
              <a:solidFill>
                <a:srgbClr val="FF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0" name="Freeform 33"/>
              <p:cNvSpPr>
                <a:spLocks/>
              </p:cNvSpPr>
              <p:nvPr/>
            </p:nvSpPr>
            <p:spPr bwMode="auto">
              <a:xfrm>
                <a:off x="5098" y="3631"/>
                <a:ext cx="71" cy="31"/>
              </a:xfrm>
              <a:custGeom>
                <a:avLst/>
                <a:gdLst>
                  <a:gd name="T0" fmla="*/ 143 w 143"/>
                  <a:gd name="T1" fmla="*/ 48 h 61"/>
                  <a:gd name="T2" fmla="*/ 127 w 143"/>
                  <a:gd name="T3" fmla="*/ 50 h 61"/>
                  <a:gd name="T4" fmla="*/ 109 w 143"/>
                  <a:gd name="T5" fmla="*/ 53 h 61"/>
                  <a:gd name="T6" fmla="*/ 92 w 143"/>
                  <a:gd name="T7" fmla="*/ 55 h 61"/>
                  <a:gd name="T8" fmla="*/ 75 w 143"/>
                  <a:gd name="T9" fmla="*/ 58 h 61"/>
                  <a:gd name="T10" fmla="*/ 56 w 143"/>
                  <a:gd name="T11" fmla="*/ 60 h 61"/>
                  <a:gd name="T12" fmla="*/ 39 w 143"/>
                  <a:gd name="T13" fmla="*/ 61 h 61"/>
                  <a:gd name="T14" fmla="*/ 20 w 143"/>
                  <a:gd name="T15" fmla="*/ 61 h 61"/>
                  <a:gd name="T16" fmla="*/ 3 w 143"/>
                  <a:gd name="T17" fmla="*/ 58 h 61"/>
                  <a:gd name="T18" fmla="*/ 0 w 143"/>
                  <a:gd name="T19" fmla="*/ 47 h 61"/>
                  <a:gd name="T20" fmla="*/ 1 w 143"/>
                  <a:gd name="T21" fmla="*/ 32 h 61"/>
                  <a:gd name="T22" fmla="*/ 3 w 143"/>
                  <a:gd name="T23" fmla="*/ 18 h 61"/>
                  <a:gd name="T24" fmla="*/ 7 w 143"/>
                  <a:gd name="T25" fmla="*/ 3 h 61"/>
                  <a:gd name="T26" fmla="*/ 27 w 143"/>
                  <a:gd name="T27" fmla="*/ 0 h 61"/>
                  <a:gd name="T28" fmla="*/ 45 w 143"/>
                  <a:gd name="T29" fmla="*/ 0 h 61"/>
                  <a:gd name="T30" fmla="*/ 64 w 143"/>
                  <a:gd name="T31" fmla="*/ 3 h 61"/>
                  <a:gd name="T32" fmla="*/ 81 w 143"/>
                  <a:gd name="T33" fmla="*/ 8 h 61"/>
                  <a:gd name="T34" fmla="*/ 97 w 143"/>
                  <a:gd name="T35" fmla="*/ 15 h 61"/>
                  <a:gd name="T36" fmla="*/ 113 w 143"/>
                  <a:gd name="T37" fmla="*/ 24 h 61"/>
                  <a:gd name="T38" fmla="*/ 128 w 143"/>
                  <a:gd name="T39" fmla="*/ 35 h 61"/>
                  <a:gd name="T40" fmla="*/ 143 w 143"/>
                  <a:gd name="T41" fmla="*/ 4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3" h="61">
                    <a:moveTo>
                      <a:pt x="143" y="48"/>
                    </a:moveTo>
                    <a:lnTo>
                      <a:pt x="127" y="50"/>
                    </a:lnTo>
                    <a:lnTo>
                      <a:pt x="109" y="53"/>
                    </a:lnTo>
                    <a:lnTo>
                      <a:pt x="92" y="55"/>
                    </a:lnTo>
                    <a:lnTo>
                      <a:pt x="75" y="58"/>
                    </a:lnTo>
                    <a:lnTo>
                      <a:pt x="56" y="60"/>
                    </a:lnTo>
                    <a:lnTo>
                      <a:pt x="39" y="61"/>
                    </a:lnTo>
                    <a:lnTo>
                      <a:pt x="20" y="61"/>
                    </a:lnTo>
                    <a:lnTo>
                      <a:pt x="3" y="58"/>
                    </a:lnTo>
                    <a:lnTo>
                      <a:pt x="0" y="47"/>
                    </a:lnTo>
                    <a:lnTo>
                      <a:pt x="1" y="32"/>
                    </a:lnTo>
                    <a:lnTo>
                      <a:pt x="3" y="18"/>
                    </a:lnTo>
                    <a:lnTo>
                      <a:pt x="7" y="3"/>
                    </a:lnTo>
                    <a:lnTo>
                      <a:pt x="27" y="0"/>
                    </a:lnTo>
                    <a:lnTo>
                      <a:pt x="45" y="0"/>
                    </a:lnTo>
                    <a:lnTo>
                      <a:pt x="64" y="3"/>
                    </a:lnTo>
                    <a:lnTo>
                      <a:pt x="81" y="8"/>
                    </a:lnTo>
                    <a:lnTo>
                      <a:pt x="97" y="15"/>
                    </a:lnTo>
                    <a:lnTo>
                      <a:pt x="113" y="24"/>
                    </a:lnTo>
                    <a:lnTo>
                      <a:pt x="128" y="35"/>
                    </a:lnTo>
                    <a:lnTo>
                      <a:pt x="143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" name="Freeform 34"/>
              <p:cNvSpPr>
                <a:spLocks/>
              </p:cNvSpPr>
              <p:nvPr/>
            </p:nvSpPr>
            <p:spPr bwMode="auto">
              <a:xfrm>
                <a:off x="4299" y="3301"/>
                <a:ext cx="271" cy="117"/>
              </a:xfrm>
              <a:custGeom>
                <a:avLst/>
                <a:gdLst>
                  <a:gd name="T0" fmla="*/ 534 w 541"/>
                  <a:gd name="T1" fmla="*/ 56 h 234"/>
                  <a:gd name="T2" fmla="*/ 516 w 541"/>
                  <a:gd name="T3" fmla="*/ 43 h 234"/>
                  <a:gd name="T4" fmla="*/ 493 w 541"/>
                  <a:gd name="T5" fmla="*/ 48 h 234"/>
                  <a:gd name="T6" fmla="*/ 470 w 541"/>
                  <a:gd name="T7" fmla="*/ 63 h 234"/>
                  <a:gd name="T8" fmla="*/ 448 w 541"/>
                  <a:gd name="T9" fmla="*/ 77 h 234"/>
                  <a:gd name="T10" fmla="*/ 424 w 541"/>
                  <a:gd name="T11" fmla="*/ 87 h 234"/>
                  <a:gd name="T12" fmla="*/ 405 w 541"/>
                  <a:gd name="T13" fmla="*/ 77 h 234"/>
                  <a:gd name="T14" fmla="*/ 390 w 541"/>
                  <a:gd name="T15" fmla="*/ 39 h 234"/>
                  <a:gd name="T16" fmla="*/ 378 w 541"/>
                  <a:gd name="T17" fmla="*/ 19 h 234"/>
                  <a:gd name="T18" fmla="*/ 357 w 541"/>
                  <a:gd name="T19" fmla="*/ 16 h 234"/>
                  <a:gd name="T20" fmla="*/ 197 w 541"/>
                  <a:gd name="T21" fmla="*/ 159 h 234"/>
                  <a:gd name="T22" fmla="*/ 190 w 541"/>
                  <a:gd name="T23" fmla="*/ 136 h 234"/>
                  <a:gd name="T24" fmla="*/ 185 w 541"/>
                  <a:gd name="T25" fmla="*/ 114 h 234"/>
                  <a:gd name="T26" fmla="*/ 177 w 541"/>
                  <a:gd name="T27" fmla="*/ 69 h 234"/>
                  <a:gd name="T28" fmla="*/ 168 w 541"/>
                  <a:gd name="T29" fmla="*/ 24 h 234"/>
                  <a:gd name="T30" fmla="*/ 154 w 541"/>
                  <a:gd name="T31" fmla="*/ 5 h 234"/>
                  <a:gd name="T32" fmla="*/ 133 w 541"/>
                  <a:gd name="T33" fmla="*/ 2 h 234"/>
                  <a:gd name="T34" fmla="*/ 121 w 541"/>
                  <a:gd name="T35" fmla="*/ 8 h 234"/>
                  <a:gd name="T36" fmla="*/ 94 w 541"/>
                  <a:gd name="T37" fmla="*/ 21 h 234"/>
                  <a:gd name="T38" fmla="*/ 68 w 541"/>
                  <a:gd name="T39" fmla="*/ 35 h 234"/>
                  <a:gd name="T40" fmla="*/ 56 w 541"/>
                  <a:gd name="T41" fmla="*/ 40 h 234"/>
                  <a:gd name="T42" fmla="*/ 48 w 541"/>
                  <a:gd name="T43" fmla="*/ 16 h 234"/>
                  <a:gd name="T44" fmla="*/ 28 w 541"/>
                  <a:gd name="T45" fmla="*/ 7 h 234"/>
                  <a:gd name="T46" fmla="*/ 9 w 541"/>
                  <a:gd name="T47" fmla="*/ 16 h 234"/>
                  <a:gd name="T48" fmla="*/ 1 w 541"/>
                  <a:gd name="T49" fmla="*/ 40 h 234"/>
                  <a:gd name="T50" fmla="*/ 0 w 541"/>
                  <a:gd name="T51" fmla="*/ 74 h 234"/>
                  <a:gd name="T52" fmla="*/ 8 w 541"/>
                  <a:gd name="T53" fmla="*/ 109 h 234"/>
                  <a:gd name="T54" fmla="*/ 2 w 541"/>
                  <a:gd name="T55" fmla="*/ 146 h 234"/>
                  <a:gd name="T56" fmla="*/ 9 w 541"/>
                  <a:gd name="T57" fmla="*/ 160 h 234"/>
                  <a:gd name="T58" fmla="*/ 26 w 541"/>
                  <a:gd name="T59" fmla="*/ 170 h 234"/>
                  <a:gd name="T60" fmla="*/ 46 w 541"/>
                  <a:gd name="T61" fmla="*/ 160 h 234"/>
                  <a:gd name="T62" fmla="*/ 61 w 541"/>
                  <a:gd name="T63" fmla="*/ 133 h 234"/>
                  <a:gd name="T64" fmla="*/ 69 w 541"/>
                  <a:gd name="T65" fmla="*/ 112 h 234"/>
                  <a:gd name="T66" fmla="*/ 84 w 541"/>
                  <a:gd name="T67" fmla="*/ 98 h 234"/>
                  <a:gd name="T68" fmla="*/ 101 w 541"/>
                  <a:gd name="T69" fmla="*/ 87 h 234"/>
                  <a:gd name="T70" fmla="*/ 120 w 541"/>
                  <a:gd name="T71" fmla="*/ 79 h 234"/>
                  <a:gd name="T72" fmla="*/ 125 w 541"/>
                  <a:gd name="T73" fmla="*/ 109 h 234"/>
                  <a:gd name="T74" fmla="*/ 142 w 541"/>
                  <a:gd name="T75" fmla="*/ 167 h 234"/>
                  <a:gd name="T76" fmla="*/ 154 w 541"/>
                  <a:gd name="T77" fmla="*/ 202 h 234"/>
                  <a:gd name="T78" fmla="*/ 174 w 541"/>
                  <a:gd name="T79" fmla="*/ 228 h 234"/>
                  <a:gd name="T80" fmla="*/ 193 w 541"/>
                  <a:gd name="T81" fmla="*/ 234 h 234"/>
                  <a:gd name="T82" fmla="*/ 213 w 541"/>
                  <a:gd name="T83" fmla="*/ 218 h 234"/>
                  <a:gd name="T84" fmla="*/ 257 w 541"/>
                  <a:gd name="T85" fmla="*/ 180 h 234"/>
                  <a:gd name="T86" fmla="*/ 306 w 541"/>
                  <a:gd name="T87" fmla="*/ 135 h 234"/>
                  <a:gd name="T88" fmla="*/ 349 w 541"/>
                  <a:gd name="T89" fmla="*/ 99 h 234"/>
                  <a:gd name="T90" fmla="*/ 384 w 541"/>
                  <a:gd name="T91" fmla="*/ 141 h 234"/>
                  <a:gd name="T92" fmla="*/ 428 w 541"/>
                  <a:gd name="T93" fmla="*/ 149 h 234"/>
                  <a:gd name="T94" fmla="*/ 477 w 541"/>
                  <a:gd name="T95" fmla="*/ 136 h 234"/>
                  <a:gd name="T96" fmla="*/ 522 w 541"/>
                  <a:gd name="T97" fmla="*/ 109 h 234"/>
                  <a:gd name="T98" fmla="*/ 538 w 541"/>
                  <a:gd name="T99" fmla="*/ 93 h 234"/>
                  <a:gd name="T100" fmla="*/ 540 w 541"/>
                  <a:gd name="T101" fmla="*/ 67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1" h="234">
                    <a:moveTo>
                      <a:pt x="540" y="67"/>
                    </a:moveTo>
                    <a:lnTo>
                      <a:pt x="534" y="56"/>
                    </a:lnTo>
                    <a:lnTo>
                      <a:pt x="526" y="48"/>
                    </a:lnTo>
                    <a:lnTo>
                      <a:pt x="516" y="43"/>
                    </a:lnTo>
                    <a:lnTo>
                      <a:pt x="505" y="45"/>
                    </a:lnTo>
                    <a:lnTo>
                      <a:pt x="493" y="48"/>
                    </a:lnTo>
                    <a:lnTo>
                      <a:pt x="481" y="55"/>
                    </a:lnTo>
                    <a:lnTo>
                      <a:pt x="470" y="63"/>
                    </a:lnTo>
                    <a:lnTo>
                      <a:pt x="460" y="71"/>
                    </a:lnTo>
                    <a:lnTo>
                      <a:pt x="448" y="77"/>
                    </a:lnTo>
                    <a:lnTo>
                      <a:pt x="436" y="83"/>
                    </a:lnTo>
                    <a:lnTo>
                      <a:pt x="424" y="87"/>
                    </a:lnTo>
                    <a:lnTo>
                      <a:pt x="409" y="85"/>
                    </a:lnTo>
                    <a:lnTo>
                      <a:pt x="405" y="77"/>
                    </a:lnTo>
                    <a:lnTo>
                      <a:pt x="398" y="58"/>
                    </a:lnTo>
                    <a:lnTo>
                      <a:pt x="390" y="39"/>
                    </a:lnTo>
                    <a:lnTo>
                      <a:pt x="386" y="29"/>
                    </a:lnTo>
                    <a:lnTo>
                      <a:pt x="378" y="19"/>
                    </a:lnTo>
                    <a:lnTo>
                      <a:pt x="368" y="16"/>
                    </a:lnTo>
                    <a:lnTo>
                      <a:pt x="357" y="16"/>
                    </a:lnTo>
                    <a:lnTo>
                      <a:pt x="348" y="23"/>
                    </a:lnTo>
                    <a:lnTo>
                      <a:pt x="197" y="159"/>
                    </a:lnTo>
                    <a:lnTo>
                      <a:pt x="193" y="148"/>
                    </a:lnTo>
                    <a:lnTo>
                      <a:pt x="190" y="136"/>
                    </a:lnTo>
                    <a:lnTo>
                      <a:pt x="188" y="125"/>
                    </a:lnTo>
                    <a:lnTo>
                      <a:pt x="185" y="114"/>
                    </a:lnTo>
                    <a:lnTo>
                      <a:pt x="182" y="99"/>
                    </a:lnTo>
                    <a:lnTo>
                      <a:pt x="177" y="69"/>
                    </a:lnTo>
                    <a:lnTo>
                      <a:pt x="170" y="39"/>
                    </a:lnTo>
                    <a:lnTo>
                      <a:pt x="168" y="24"/>
                    </a:lnTo>
                    <a:lnTo>
                      <a:pt x="162" y="13"/>
                    </a:lnTo>
                    <a:lnTo>
                      <a:pt x="154" y="5"/>
                    </a:lnTo>
                    <a:lnTo>
                      <a:pt x="144" y="0"/>
                    </a:lnTo>
                    <a:lnTo>
                      <a:pt x="133" y="2"/>
                    </a:lnTo>
                    <a:lnTo>
                      <a:pt x="130" y="3"/>
                    </a:lnTo>
                    <a:lnTo>
                      <a:pt x="121" y="8"/>
                    </a:lnTo>
                    <a:lnTo>
                      <a:pt x="109" y="15"/>
                    </a:lnTo>
                    <a:lnTo>
                      <a:pt x="94" y="21"/>
                    </a:lnTo>
                    <a:lnTo>
                      <a:pt x="80" y="29"/>
                    </a:lnTo>
                    <a:lnTo>
                      <a:pt x="68" y="35"/>
                    </a:lnTo>
                    <a:lnTo>
                      <a:pt x="58" y="39"/>
                    </a:lnTo>
                    <a:lnTo>
                      <a:pt x="56" y="40"/>
                    </a:lnTo>
                    <a:lnTo>
                      <a:pt x="53" y="27"/>
                    </a:lnTo>
                    <a:lnTo>
                      <a:pt x="48" y="16"/>
                    </a:lnTo>
                    <a:lnTo>
                      <a:pt x="38" y="10"/>
                    </a:lnTo>
                    <a:lnTo>
                      <a:pt x="28" y="7"/>
                    </a:lnTo>
                    <a:lnTo>
                      <a:pt x="17" y="10"/>
                    </a:lnTo>
                    <a:lnTo>
                      <a:pt x="9" y="16"/>
                    </a:lnTo>
                    <a:lnTo>
                      <a:pt x="4" y="27"/>
                    </a:lnTo>
                    <a:lnTo>
                      <a:pt x="1" y="40"/>
                    </a:lnTo>
                    <a:lnTo>
                      <a:pt x="1" y="58"/>
                    </a:lnTo>
                    <a:lnTo>
                      <a:pt x="0" y="74"/>
                    </a:lnTo>
                    <a:lnTo>
                      <a:pt x="1" y="91"/>
                    </a:lnTo>
                    <a:lnTo>
                      <a:pt x="8" y="109"/>
                    </a:lnTo>
                    <a:lnTo>
                      <a:pt x="1" y="136"/>
                    </a:lnTo>
                    <a:lnTo>
                      <a:pt x="2" y="146"/>
                    </a:lnTo>
                    <a:lnTo>
                      <a:pt x="5" y="154"/>
                    </a:lnTo>
                    <a:lnTo>
                      <a:pt x="9" y="160"/>
                    </a:lnTo>
                    <a:lnTo>
                      <a:pt x="16" y="165"/>
                    </a:lnTo>
                    <a:lnTo>
                      <a:pt x="26" y="170"/>
                    </a:lnTo>
                    <a:lnTo>
                      <a:pt x="37" y="167"/>
                    </a:lnTo>
                    <a:lnTo>
                      <a:pt x="46" y="160"/>
                    </a:lnTo>
                    <a:lnTo>
                      <a:pt x="53" y="151"/>
                    </a:lnTo>
                    <a:lnTo>
                      <a:pt x="61" y="133"/>
                    </a:lnTo>
                    <a:lnTo>
                      <a:pt x="65" y="122"/>
                    </a:lnTo>
                    <a:lnTo>
                      <a:pt x="69" y="112"/>
                    </a:lnTo>
                    <a:lnTo>
                      <a:pt x="76" y="104"/>
                    </a:lnTo>
                    <a:lnTo>
                      <a:pt x="84" y="98"/>
                    </a:lnTo>
                    <a:lnTo>
                      <a:pt x="92" y="93"/>
                    </a:lnTo>
                    <a:lnTo>
                      <a:pt x="101" y="87"/>
                    </a:lnTo>
                    <a:lnTo>
                      <a:pt x="110" y="83"/>
                    </a:lnTo>
                    <a:lnTo>
                      <a:pt x="120" y="79"/>
                    </a:lnTo>
                    <a:lnTo>
                      <a:pt x="120" y="80"/>
                    </a:lnTo>
                    <a:lnTo>
                      <a:pt x="125" y="109"/>
                    </a:lnTo>
                    <a:lnTo>
                      <a:pt x="133" y="138"/>
                    </a:lnTo>
                    <a:lnTo>
                      <a:pt x="142" y="167"/>
                    </a:lnTo>
                    <a:lnTo>
                      <a:pt x="150" y="196"/>
                    </a:lnTo>
                    <a:lnTo>
                      <a:pt x="154" y="202"/>
                    </a:lnTo>
                    <a:lnTo>
                      <a:pt x="164" y="215"/>
                    </a:lnTo>
                    <a:lnTo>
                      <a:pt x="174" y="228"/>
                    </a:lnTo>
                    <a:lnTo>
                      <a:pt x="182" y="234"/>
                    </a:lnTo>
                    <a:lnTo>
                      <a:pt x="193" y="234"/>
                    </a:lnTo>
                    <a:lnTo>
                      <a:pt x="200" y="231"/>
                    </a:lnTo>
                    <a:lnTo>
                      <a:pt x="213" y="218"/>
                    </a:lnTo>
                    <a:lnTo>
                      <a:pt x="233" y="200"/>
                    </a:lnTo>
                    <a:lnTo>
                      <a:pt x="257" y="180"/>
                    </a:lnTo>
                    <a:lnTo>
                      <a:pt x="282" y="157"/>
                    </a:lnTo>
                    <a:lnTo>
                      <a:pt x="306" y="135"/>
                    </a:lnTo>
                    <a:lnTo>
                      <a:pt x="330" y="115"/>
                    </a:lnTo>
                    <a:lnTo>
                      <a:pt x="349" y="99"/>
                    </a:lnTo>
                    <a:lnTo>
                      <a:pt x="364" y="125"/>
                    </a:lnTo>
                    <a:lnTo>
                      <a:pt x="384" y="141"/>
                    </a:lnTo>
                    <a:lnTo>
                      <a:pt x="405" y="149"/>
                    </a:lnTo>
                    <a:lnTo>
                      <a:pt x="428" y="149"/>
                    </a:lnTo>
                    <a:lnTo>
                      <a:pt x="453" y="146"/>
                    </a:lnTo>
                    <a:lnTo>
                      <a:pt x="477" y="136"/>
                    </a:lnTo>
                    <a:lnTo>
                      <a:pt x="501" y="123"/>
                    </a:lnTo>
                    <a:lnTo>
                      <a:pt x="522" y="109"/>
                    </a:lnTo>
                    <a:lnTo>
                      <a:pt x="532" y="103"/>
                    </a:lnTo>
                    <a:lnTo>
                      <a:pt x="538" y="93"/>
                    </a:lnTo>
                    <a:lnTo>
                      <a:pt x="541" y="80"/>
                    </a:lnTo>
                    <a:lnTo>
                      <a:pt x="540" y="67"/>
                    </a:lnTo>
                    <a:close/>
                  </a:path>
                </a:pathLst>
              </a:custGeom>
              <a:solidFill>
                <a:srgbClr val="A06B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9" name="Group 35"/>
            <p:cNvGrpSpPr>
              <a:grpSpLocks/>
            </p:cNvGrpSpPr>
            <p:nvPr/>
          </p:nvGrpSpPr>
          <p:grpSpPr bwMode="auto">
            <a:xfrm rot="9081632" flipH="1">
              <a:off x="4712" y="3308"/>
              <a:ext cx="236" cy="281"/>
              <a:chOff x="3825" y="1567"/>
              <a:chExt cx="236" cy="281"/>
            </a:xfrm>
          </p:grpSpPr>
          <p:sp>
            <p:nvSpPr>
              <p:cNvPr id="10" name="Freeform 36"/>
              <p:cNvSpPr>
                <a:spLocks/>
              </p:cNvSpPr>
              <p:nvPr/>
            </p:nvSpPr>
            <p:spPr bwMode="auto">
              <a:xfrm>
                <a:off x="3825" y="1567"/>
                <a:ext cx="178" cy="185"/>
              </a:xfrm>
              <a:custGeom>
                <a:avLst/>
                <a:gdLst>
                  <a:gd name="T0" fmla="*/ 321 w 321"/>
                  <a:gd name="T1" fmla="*/ 10 h 332"/>
                  <a:gd name="T2" fmla="*/ 320 w 321"/>
                  <a:gd name="T3" fmla="*/ 25 h 332"/>
                  <a:gd name="T4" fmla="*/ 280 w 321"/>
                  <a:gd name="T5" fmla="*/ 20 h 332"/>
                  <a:gd name="T6" fmla="*/ 244 w 321"/>
                  <a:gd name="T7" fmla="*/ 20 h 332"/>
                  <a:gd name="T8" fmla="*/ 208 w 321"/>
                  <a:gd name="T9" fmla="*/ 25 h 332"/>
                  <a:gd name="T10" fmla="*/ 175 w 321"/>
                  <a:gd name="T11" fmla="*/ 36 h 332"/>
                  <a:gd name="T12" fmla="*/ 142 w 321"/>
                  <a:gd name="T13" fmla="*/ 51 h 332"/>
                  <a:gd name="T14" fmla="*/ 112 w 321"/>
                  <a:gd name="T15" fmla="*/ 71 h 332"/>
                  <a:gd name="T16" fmla="*/ 86 w 321"/>
                  <a:gd name="T17" fmla="*/ 97 h 332"/>
                  <a:gd name="T18" fmla="*/ 65 w 321"/>
                  <a:gd name="T19" fmla="*/ 130 h 332"/>
                  <a:gd name="T20" fmla="*/ 48 w 321"/>
                  <a:gd name="T21" fmla="*/ 150 h 332"/>
                  <a:gd name="T22" fmla="*/ 37 w 321"/>
                  <a:gd name="T23" fmla="*/ 174 h 332"/>
                  <a:gd name="T24" fmla="*/ 27 w 321"/>
                  <a:gd name="T25" fmla="*/ 199 h 332"/>
                  <a:gd name="T26" fmla="*/ 20 w 321"/>
                  <a:gd name="T27" fmla="*/ 225 h 332"/>
                  <a:gd name="T28" fmla="*/ 14 w 321"/>
                  <a:gd name="T29" fmla="*/ 252 h 332"/>
                  <a:gd name="T30" fmla="*/ 10 w 321"/>
                  <a:gd name="T31" fmla="*/ 278 h 332"/>
                  <a:gd name="T32" fmla="*/ 5 w 321"/>
                  <a:gd name="T33" fmla="*/ 304 h 332"/>
                  <a:gd name="T34" fmla="*/ 2 w 321"/>
                  <a:gd name="T35" fmla="*/ 332 h 332"/>
                  <a:gd name="T36" fmla="*/ 0 w 321"/>
                  <a:gd name="T37" fmla="*/ 290 h 332"/>
                  <a:gd name="T38" fmla="*/ 4 w 321"/>
                  <a:gd name="T39" fmla="*/ 248 h 332"/>
                  <a:gd name="T40" fmla="*/ 14 w 321"/>
                  <a:gd name="T41" fmla="*/ 207 h 332"/>
                  <a:gd name="T42" fmla="*/ 28 w 321"/>
                  <a:gd name="T43" fmla="*/ 168 h 332"/>
                  <a:gd name="T44" fmla="*/ 47 w 321"/>
                  <a:gd name="T45" fmla="*/ 128 h 332"/>
                  <a:gd name="T46" fmla="*/ 71 w 321"/>
                  <a:gd name="T47" fmla="*/ 95 h 332"/>
                  <a:gd name="T48" fmla="*/ 101 w 321"/>
                  <a:gd name="T49" fmla="*/ 63 h 332"/>
                  <a:gd name="T50" fmla="*/ 135 w 321"/>
                  <a:gd name="T51" fmla="*/ 36 h 332"/>
                  <a:gd name="T52" fmla="*/ 155 w 321"/>
                  <a:gd name="T53" fmla="*/ 25 h 332"/>
                  <a:gd name="T54" fmla="*/ 176 w 321"/>
                  <a:gd name="T55" fmla="*/ 16 h 332"/>
                  <a:gd name="T56" fmla="*/ 198 w 321"/>
                  <a:gd name="T57" fmla="*/ 10 h 332"/>
                  <a:gd name="T58" fmla="*/ 221 w 321"/>
                  <a:gd name="T59" fmla="*/ 5 h 332"/>
                  <a:gd name="T60" fmla="*/ 242 w 321"/>
                  <a:gd name="T61" fmla="*/ 0 h 332"/>
                  <a:gd name="T62" fmla="*/ 267 w 321"/>
                  <a:gd name="T63" fmla="*/ 0 h 332"/>
                  <a:gd name="T64" fmla="*/ 292 w 321"/>
                  <a:gd name="T65" fmla="*/ 0 h 332"/>
                  <a:gd name="T66" fmla="*/ 316 w 321"/>
                  <a:gd name="T67" fmla="*/ 5 h 332"/>
                  <a:gd name="T68" fmla="*/ 321 w 321"/>
                  <a:gd name="T69" fmla="*/ 1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1" h="332">
                    <a:moveTo>
                      <a:pt x="321" y="10"/>
                    </a:moveTo>
                    <a:lnTo>
                      <a:pt x="320" y="25"/>
                    </a:lnTo>
                    <a:lnTo>
                      <a:pt x="280" y="20"/>
                    </a:lnTo>
                    <a:lnTo>
                      <a:pt x="244" y="20"/>
                    </a:lnTo>
                    <a:lnTo>
                      <a:pt x="208" y="25"/>
                    </a:lnTo>
                    <a:lnTo>
                      <a:pt x="175" y="36"/>
                    </a:lnTo>
                    <a:lnTo>
                      <a:pt x="142" y="51"/>
                    </a:lnTo>
                    <a:lnTo>
                      <a:pt x="112" y="71"/>
                    </a:lnTo>
                    <a:lnTo>
                      <a:pt x="86" y="97"/>
                    </a:lnTo>
                    <a:lnTo>
                      <a:pt x="65" y="130"/>
                    </a:lnTo>
                    <a:lnTo>
                      <a:pt x="48" y="150"/>
                    </a:lnTo>
                    <a:lnTo>
                      <a:pt x="37" y="174"/>
                    </a:lnTo>
                    <a:lnTo>
                      <a:pt x="27" y="199"/>
                    </a:lnTo>
                    <a:lnTo>
                      <a:pt x="20" y="225"/>
                    </a:lnTo>
                    <a:lnTo>
                      <a:pt x="14" y="252"/>
                    </a:lnTo>
                    <a:lnTo>
                      <a:pt x="10" y="278"/>
                    </a:lnTo>
                    <a:lnTo>
                      <a:pt x="5" y="304"/>
                    </a:lnTo>
                    <a:lnTo>
                      <a:pt x="2" y="332"/>
                    </a:lnTo>
                    <a:lnTo>
                      <a:pt x="0" y="290"/>
                    </a:lnTo>
                    <a:lnTo>
                      <a:pt x="4" y="248"/>
                    </a:lnTo>
                    <a:lnTo>
                      <a:pt x="14" y="207"/>
                    </a:lnTo>
                    <a:lnTo>
                      <a:pt x="28" y="168"/>
                    </a:lnTo>
                    <a:lnTo>
                      <a:pt x="47" y="128"/>
                    </a:lnTo>
                    <a:lnTo>
                      <a:pt x="71" y="95"/>
                    </a:lnTo>
                    <a:lnTo>
                      <a:pt x="101" y="63"/>
                    </a:lnTo>
                    <a:lnTo>
                      <a:pt x="135" y="36"/>
                    </a:lnTo>
                    <a:lnTo>
                      <a:pt x="155" y="25"/>
                    </a:lnTo>
                    <a:lnTo>
                      <a:pt x="176" y="16"/>
                    </a:lnTo>
                    <a:lnTo>
                      <a:pt x="198" y="10"/>
                    </a:lnTo>
                    <a:lnTo>
                      <a:pt x="221" y="5"/>
                    </a:lnTo>
                    <a:lnTo>
                      <a:pt x="242" y="0"/>
                    </a:lnTo>
                    <a:lnTo>
                      <a:pt x="267" y="0"/>
                    </a:lnTo>
                    <a:lnTo>
                      <a:pt x="292" y="0"/>
                    </a:lnTo>
                    <a:lnTo>
                      <a:pt x="316" y="5"/>
                    </a:lnTo>
                    <a:lnTo>
                      <a:pt x="321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" name="Freeform 37"/>
              <p:cNvSpPr>
                <a:spLocks/>
              </p:cNvSpPr>
              <p:nvPr/>
            </p:nvSpPr>
            <p:spPr bwMode="auto">
              <a:xfrm>
                <a:off x="3898" y="1645"/>
                <a:ext cx="163" cy="203"/>
              </a:xfrm>
              <a:custGeom>
                <a:avLst/>
                <a:gdLst>
                  <a:gd name="T0" fmla="*/ 291 w 291"/>
                  <a:gd name="T1" fmla="*/ 21 h 363"/>
                  <a:gd name="T2" fmla="*/ 286 w 291"/>
                  <a:gd name="T3" fmla="*/ 31 h 363"/>
                  <a:gd name="T4" fmla="*/ 276 w 291"/>
                  <a:gd name="T5" fmla="*/ 39 h 363"/>
                  <a:gd name="T6" fmla="*/ 248 w 291"/>
                  <a:gd name="T7" fmla="*/ 31 h 363"/>
                  <a:gd name="T8" fmla="*/ 223 w 291"/>
                  <a:gd name="T9" fmla="*/ 28 h 363"/>
                  <a:gd name="T10" fmla="*/ 197 w 291"/>
                  <a:gd name="T11" fmla="*/ 26 h 363"/>
                  <a:gd name="T12" fmla="*/ 174 w 291"/>
                  <a:gd name="T13" fmla="*/ 31 h 363"/>
                  <a:gd name="T14" fmla="*/ 149 w 291"/>
                  <a:gd name="T15" fmla="*/ 38 h 363"/>
                  <a:gd name="T16" fmla="*/ 126 w 291"/>
                  <a:gd name="T17" fmla="*/ 49 h 363"/>
                  <a:gd name="T18" fmla="*/ 105 w 291"/>
                  <a:gd name="T19" fmla="*/ 62 h 363"/>
                  <a:gd name="T20" fmla="*/ 87 w 291"/>
                  <a:gd name="T21" fmla="*/ 80 h 363"/>
                  <a:gd name="T22" fmla="*/ 64 w 291"/>
                  <a:gd name="T23" fmla="*/ 110 h 363"/>
                  <a:gd name="T24" fmla="*/ 46 w 291"/>
                  <a:gd name="T25" fmla="*/ 143 h 363"/>
                  <a:gd name="T26" fmla="*/ 33 w 291"/>
                  <a:gd name="T27" fmla="*/ 178 h 363"/>
                  <a:gd name="T28" fmla="*/ 24 w 291"/>
                  <a:gd name="T29" fmla="*/ 215 h 363"/>
                  <a:gd name="T30" fmla="*/ 18 w 291"/>
                  <a:gd name="T31" fmla="*/ 252 h 363"/>
                  <a:gd name="T32" fmla="*/ 13 w 291"/>
                  <a:gd name="T33" fmla="*/ 289 h 363"/>
                  <a:gd name="T34" fmla="*/ 11 w 291"/>
                  <a:gd name="T35" fmla="*/ 326 h 363"/>
                  <a:gd name="T36" fmla="*/ 11 w 291"/>
                  <a:gd name="T37" fmla="*/ 363 h 363"/>
                  <a:gd name="T38" fmla="*/ 5 w 291"/>
                  <a:gd name="T39" fmla="*/ 332 h 363"/>
                  <a:gd name="T40" fmla="*/ 1 w 291"/>
                  <a:gd name="T41" fmla="*/ 301 h 363"/>
                  <a:gd name="T42" fmla="*/ 0 w 291"/>
                  <a:gd name="T43" fmla="*/ 268 h 363"/>
                  <a:gd name="T44" fmla="*/ 3 w 291"/>
                  <a:gd name="T45" fmla="*/ 235 h 363"/>
                  <a:gd name="T46" fmla="*/ 6 w 291"/>
                  <a:gd name="T47" fmla="*/ 201 h 363"/>
                  <a:gd name="T48" fmla="*/ 16 w 291"/>
                  <a:gd name="T49" fmla="*/ 169 h 363"/>
                  <a:gd name="T50" fmla="*/ 24 w 291"/>
                  <a:gd name="T51" fmla="*/ 138 h 363"/>
                  <a:gd name="T52" fmla="*/ 39 w 291"/>
                  <a:gd name="T53" fmla="*/ 110 h 363"/>
                  <a:gd name="T54" fmla="*/ 52 w 291"/>
                  <a:gd name="T55" fmla="*/ 89 h 363"/>
                  <a:gd name="T56" fmla="*/ 67 w 291"/>
                  <a:gd name="T57" fmla="*/ 69 h 363"/>
                  <a:gd name="T58" fmla="*/ 85 w 291"/>
                  <a:gd name="T59" fmla="*/ 51 h 363"/>
                  <a:gd name="T60" fmla="*/ 105 w 291"/>
                  <a:gd name="T61" fmla="*/ 38 h 363"/>
                  <a:gd name="T62" fmla="*/ 125 w 291"/>
                  <a:gd name="T63" fmla="*/ 23 h 363"/>
                  <a:gd name="T64" fmla="*/ 146 w 291"/>
                  <a:gd name="T65" fmla="*/ 13 h 363"/>
                  <a:gd name="T66" fmla="*/ 169 w 291"/>
                  <a:gd name="T67" fmla="*/ 3 h 363"/>
                  <a:gd name="T68" fmla="*/ 194 w 291"/>
                  <a:gd name="T69" fmla="*/ 0 h 363"/>
                  <a:gd name="T70" fmla="*/ 204 w 291"/>
                  <a:gd name="T71" fmla="*/ 0 h 363"/>
                  <a:gd name="T72" fmla="*/ 217 w 291"/>
                  <a:gd name="T73" fmla="*/ 0 h 363"/>
                  <a:gd name="T74" fmla="*/ 230 w 291"/>
                  <a:gd name="T75" fmla="*/ 0 h 363"/>
                  <a:gd name="T76" fmla="*/ 245 w 291"/>
                  <a:gd name="T77" fmla="*/ 1 h 363"/>
                  <a:gd name="T78" fmla="*/ 256 w 291"/>
                  <a:gd name="T79" fmla="*/ 1 h 363"/>
                  <a:gd name="T80" fmla="*/ 269 w 291"/>
                  <a:gd name="T81" fmla="*/ 6 h 363"/>
                  <a:gd name="T82" fmla="*/ 279 w 291"/>
                  <a:gd name="T83" fmla="*/ 11 h 363"/>
                  <a:gd name="T84" fmla="*/ 291 w 291"/>
                  <a:gd name="T85" fmla="*/ 2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1" h="363">
                    <a:moveTo>
                      <a:pt x="291" y="21"/>
                    </a:moveTo>
                    <a:lnTo>
                      <a:pt x="286" y="31"/>
                    </a:lnTo>
                    <a:lnTo>
                      <a:pt x="276" y="39"/>
                    </a:lnTo>
                    <a:lnTo>
                      <a:pt x="248" y="31"/>
                    </a:lnTo>
                    <a:lnTo>
                      <a:pt x="223" y="28"/>
                    </a:lnTo>
                    <a:lnTo>
                      <a:pt x="197" y="26"/>
                    </a:lnTo>
                    <a:lnTo>
                      <a:pt x="174" y="31"/>
                    </a:lnTo>
                    <a:lnTo>
                      <a:pt x="149" y="38"/>
                    </a:lnTo>
                    <a:lnTo>
                      <a:pt x="126" y="49"/>
                    </a:lnTo>
                    <a:lnTo>
                      <a:pt x="105" y="62"/>
                    </a:lnTo>
                    <a:lnTo>
                      <a:pt x="87" y="80"/>
                    </a:lnTo>
                    <a:lnTo>
                      <a:pt x="64" y="110"/>
                    </a:lnTo>
                    <a:lnTo>
                      <a:pt x="46" y="143"/>
                    </a:lnTo>
                    <a:lnTo>
                      <a:pt x="33" y="178"/>
                    </a:lnTo>
                    <a:lnTo>
                      <a:pt x="24" y="215"/>
                    </a:lnTo>
                    <a:lnTo>
                      <a:pt x="18" y="252"/>
                    </a:lnTo>
                    <a:lnTo>
                      <a:pt x="13" y="289"/>
                    </a:lnTo>
                    <a:lnTo>
                      <a:pt x="11" y="326"/>
                    </a:lnTo>
                    <a:lnTo>
                      <a:pt x="11" y="363"/>
                    </a:lnTo>
                    <a:lnTo>
                      <a:pt x="5" y="332"/>
                    </a:lnTo>
                    <a:lnTo>
                      <a:pt x="1" y="301"/>
                    </a:lnTo>
                    <a:lnTo>
                      <a:pt x="0" y="268"/>
                    </a:lnTo>
                    <a:lnTo>
                      <a:pt x="3" y="235"/>
                    </a:lnTo>
                    <a:lnTo>
                      <a:pt x="6" y="201"/>
                    </a:lnTo>
                    <a:lnTo>
                      <a:pt x="16" y="169"/>
                    </a:lnTo>
                    <a:lnTo>
                      <a:pt x="24" y="138"/>
                    </a:lnTo>
                    <a:lnTo>
                      <a:pt x="39" y="110"/>
                    </a:lnTo>
                    <a:lnTo>
                      <a:pt x="52" y="89"/>
                    </a:lnTo>
                    <a:lnTo>
                      <a:pt x="67" y="69"/>
                    </a:lnTo>
                    <a:lnTo>
                      <a:pt x="85" y="51"/>
                    </a:lnTo>
                    <a:lnTo>
                      <a:pt x="105" y="38"/>
                    </a:lnTo>
                    <a:lnTo>
                      <a:pt x="125" y="23"/>
                    </a:lnTo>
                    <a:lnTo>
                      <a:pt x="146" y="13"/>
                    </a:lnTo>
                    <a:lnTo>
                      <a:pt x="169" y="3"/>
                    </a:lnTo>
                    <a:lnTo>
                      <a:pt x="194" y="0"/>
                    </a:lnTo>
                    <a:lnTo>
                      <a:pt x="204" y="0"/>
                    </a:lnTo>
                    <a:lnTo>
                      <a:pt x="217" y="0"/>
                    </a:lnTo>
                    <a:lnTo>
                      <a:pt x="230" y="0"/>
                    </a:lnTo>
                    <a:lnTo>
                      <a:pt x="245" y="1"/>
                    </a:lnTo>
                    <a:lnTo>
                      <a:pt x="256" y="1"/>
                    </a:lnTo>
                    <a:lnTo>
                      <a:pt x="269" y="6"/>
                    </a:lnTo>
                    <a:lnTo>
                      <a:pt x="279" y="11"/>
                    </a:lnTo>
                    <a:lnTo>
                      <a:pt x="291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3033629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Rectangle 2"/>
          <p:cNvSpPr>
            <a:spLocks noGrp="1" noChangeArrowheads="1"/>
          </p:cNvSpPr>
          <p:nvPr>
            <p:ph type="title"/>
          </p:nvPr>
        </p:nvSpPr>
        <p:spPr>
          <a:xfrm>
            <a:off x="16064" y="0"/>
            <a:ext cx="9127936" cy="15240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Disorders (Seizures)</a:t>
            </a:r>
            <a:b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</a:t>
            </a:r>
            <a:endParaRPr lang="en-US" sz="3600" b="1" u="sng" dirty="0"/>
          </a:p>
        </p:txBody>
      </p:sp>
      <p:sp>
        <p:nvSpPr>
          <p:cNvPr id="29184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961795"/>
            <a:ext cx="6635750" cy="3290887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Loosen constricting clothing (around neck)</a:t>
            </a:r>
          </a:p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Place pillow under head and turn face to one side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Note time and type of seizure</a:t>
            </a:r>
          </a:p>
        </p:txBody>
      </p:sp>
      <p:grpSp>
        <p:nvGrpSpPr>
          <p:cNvPr id="291947" name="Group 107"/>
          <p:cNvGrpSpPr>
            <a:grpSpLocks noChangeAspect="1"/>
          </p:cNvGrpSpPr>
          <p:nvPr/>
        </p:nvGrpSpPr>
        <p:grpSpPr bwMode="auto">
          <a:xfrm>
            <a:off x="6974252" y="4399729"/>
            <a:ext cx="1300577" cy="1237716"/>
            <a:chOff x="3879" y="1223"/>
            <a:chExt cx="1593" cy="1516"/>
          </a:xfrm>
        </p:grpSpPr>
        <p:sp>
          <p:nvSpPr>
            <p:cNvPr id="291946" name="AutoShape 106"/>
            <p:cNvSpPr>
              <a:spLocks noChangeAspect="1" noChangeArrowheads="1" noTextEdit="1"/>
            </p:cNvSpPr>
            <p:nvPr/>
          </p:nvSpPr>
          <p:spPr bwMode="auto">
            <a:xfrm>
              <a:off x="3879" y="1223"/>
              <a:ext cx="1593" cy="15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8" name="Freeform 108"/>
            <p:cNvSpPr>
              <a:spLocks/>
            </p:cNvSpPr>
            <p:nvPr/>
          </p:nvSpPr>
          <p:spPr bwMode="auto">
            <a:xfrm>
              <a:off x="3879" y="1223"/>
              <a:ext cx="1593" cy="1516"/>
            </a:xfrm>
            <a:custGeom>
              <a:avLst/>
              <a:gdLst>
                <a:gd name="T0" fmla="*/ 5348 w 7966"/>
                <a:gd name="T1" fmla="*/ 7510 h 7580"/>
                <a:gd name="T2" fmla="*/ 4926 w 7966"/>
                <a:gd name="T3" fmla="*/ 7487 h 7580"/>
                <a:gd name="T4" fmla="*/ 4503 w 7966"/>
                <a:gd name="T5" fmla="*/ 7469 h 7580"/>
                <a:gd name="T6" fmla="*/ 4075 w 7966"/>
                <a:gd name="T7" fmla="*/ 7456 h 7580"/>
                <a:gd name="T8" fmla="*/ 3648 w 7966"/>
                <a:gd name="T9" fmla="*/ 7449 h 7580"/>
                <a:gd name="T10" fmla="*/ 3221 w 7966"/>
                <a:gd name="T11" fmla="*/ 7449 h 7580"/>
                <a:gd name="T12" fmla="*/ 2795 w 7966"/>
                <a:gd name="T13" fmla="*/ 7457 h 7580"/>
                <a:gd name="T14" fmla="*/ 2370 w 7966"/>
                <a:gd name="T15" fmla="*/ 7472 h 7580"/>
                <a:gd name="T16" fmla="*/ 1845 w 7966"/>
                <a:gd name="T17" fmla="*/ 7388 h 7580"/>
                <a:gd name="T18" fmla="*/ 301 w 7966"/>
                <a:gd name="T19" fmla="*/ 6919 h 7580"/>
                <a:gd name="T20" fmla="*/ 153 w 7966"/>
                <a:gd name="T21" fmla="*/ 6458 h 7580"/>
                <a:gd name="T22" fmla="*/ 86 w 7966"/>
                <a:gd name="T23" fmla="*/ 5986 h 7580"/>
                <a:gd name="T24" fmla="*/ 74 w 7966"/>
                <a:gd name="T25" fmla="*/ 5505 h 7580"/>
                <a:gd name="T26" fmla="*/ 94 w 7966"/>
                <a:gd name="T27" fmla="*/ 5020 h 7580"/>
                <a:gd name="T28" fmla="*/ 118 w 7966"/>
                <a:gd name="T29" fmla="*/ 4532 h 7580"/>
                <a:gd name="T30" fmla="*/ 123 w 7966"/>
                <a:gd name="T31" fmla="*/ 4047 h 7580"/>
                <a:gd name="T32" fmla="*/ 82 w 7966"/>
                <a:gd name="T33" fmla="*/ 3568 h 7580"/>
                <a:gd name="T34" fmla="*/ 19 w 7966"/>
                <a:gd name="T35" fmla="*/ 2597 h 7580"/>
                <a:gd name="T36" fmla="*/ 596 w 7966"/>
                <a:gd name="T37" fmla="*/ 109 h 7580"/>
                <a:gd name="T38" fmla="*/ 3278 w 7966"/>
                <a:gd name="T39" fmla="*/ 33 h 7580"/>
                <a:gd name="T40" fmla="*/ 3865 w 7966"/>
                <a:gd name="T41" fmla="*/ 28 h 7580"/>
                <a:gd name="T42" fmla="*/ 4450 w 7966"/>
                <a:gd name="T43" fmla="*/ 16 h 7580"/>
                <a:gd name="T44" fmla="*/ 5034 w 7966"/>
                <a:gd name="T45" fmla="*/ 5 h 7580"/>
                <a:gd name="T46" fmla="*/ 5615 w 7966"/>
                <a:gd name="T47" fmla="*/ 0 h 7580"/>
                <a:gd name="T48" fmla="*/ 6196 w 7966"/>
                <a:gd name="T49" fmla="*/ 10 h 7580"/>
                <a:gd name="T50" fmla="*/ 6774 w 7966"/>
                <a:gd name="T51" fmla="*/ 44 h 7580"/>
                <a:gd name="T52" fmla="*/ 7351 w 7966"/>
                <a:gd name="T53" fmla="*/ 109 h 7580"/>
                <a:gd name="T54" fmla="*/ 7823 w 7966"/>
                <a:gd name="T55" fmla="*/ 419 h 7580"/>
                <a:gd name="T56" fmla="*/ 7862 w 7966"/>
                <a:gd name="T57" fmla="*/ 639 h 7580"/>
                <a:gd name="T58" fmla="*/ 7876 w 7966"/>
                <a:gd name="T59" fmla="*/ 857 h 7580"/>
                <a:gd name="T60" fmla="*/ 7870 w 7966"/>
                <a:gd name="T61" fmla="*/ 1073 h 7580"/>
                <a:gd name="T62" fmla="*/ 7851 w 7966"/>
                <a:gd name="T63" fmla="*/ 1290 h 7580"/>
                <a:gd name="T64" fmla="*/ 7827 w 7966"/>
                <a:gd name="T65" fmla="*/ 1506 h 7580"/>
                <a:gd name="T66" fmla="*/ 7800 w 7966"/>
                <a:gd name="T67" fmla="*/ 1724 h 7580"/>
                <a:gd name="T68" fmla="*/ 7780 w 7966"/>
                <a:gd name="T69" fmla="*/ 1943 h 7580"/>
                <a:gd name="T70" fmla="*/ 7863 w 7966"/>
                <a:gd name="T71" fmla="*/ 2920 h 7580"/>
                <a:gd name="T72" fmla="*/ 7906 w 7966"/>
                <a:gd name="T73" fmla="*/ 3233 h 7580"/>
                <a:gd name="T74" fmla="*/ 7921 w 7966"/>
                <a:gd name="T75" fmla="*/ 3544 h 7580"/>
                <a:gd name="T76" fmla="*/ 7919 w 7966"/>
                <a:gd name="T77" fmla="*/ 3853 h 7580"/>
                <a:gd name="T78" fmla="*/ 7907 w 7966"/>
                <a:gd name="T79" fmla="*/ 4161 h 7580"/>
                <a:gd name="T80" fmla="*/ 7894 w 7966"/>
                <a:gd name="T81" fmla="*/ 4469 h 7580"/>
                <a:gd name="T82" fmla="*/ 7892 w 7966"/>
                <a:gd name="T83" fmla="*/ 4777 h 7580"/>
                <a:gd name="T84" fmla="*/ 7909 w 7966"/>
                <a:gd name="T85" fmla="*/ 5087 h 7580"/>
                <a:gd name="T86" fmla="*/ 7953 w 7966"/>
                <a:gd name="T87" fmla="*/ 5401 h 7580"/>
                <a:gd name="T88" fmla="*/ 7952 w 7966"/>
                <a:gd name="T89" fmla="*/ 5568 h 7580"/>
                <a:gd name="T90" fmla="*/ 7956 w 7966"/>
                <a:gd name="T91" fmla="*/ 5727 h 7580"/>
                <a:gd name="T92" fmla="*/ 7960 w 7966"/>
                <a:gd name="T93" fmla="*/ 5879 h 7580"/>
                <a:gd name="T94" fmla="*/ 7965 w 7966"/>
                <a:gd name="T95" fmla="*/ 6025 h 7580"/>
                <a:gd name="T96" fmla="*/ 7966 w 7966"/>
                <a:gd name="T97" fmla="*/ 6168 h 7580"/>
                <a:gd name="T98" fmla="*/ 7963 w 7966"/>
                <a:gd name="T99" fmla="*/ 6310 h 7580"/>
                <a:gd name="T100" fmla="*/ 7950 w 7966"/>
                <a:gd name="T101" fmla="*/ 6450 h 7580"/>
                <a:gd name="T102" fmla="*/ 7928 w 7966"/>
                <a:gd name="T103" fmla="*/ 6593 h 7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66" h="7580">
                  <a:moveTo>
                    <a:pt x="6435" y="7545"/>
                  </a:moveTo>
                  <a:lnTo>
                    <a:pt x="6334" y="7474"/>
                  </a:lnTo>
                  <a:lnTo>
                    <a:pt x="5452" y="7517"/>
                  </a:lnTo>
                  <a:lnTo>
                    <a:pt x="5348" y="7510"/>
                  </a:lnTo>
                  <a:lnTo>
                    <a:pt x="5242" y="7505"/>
                  </a:lnTo>
                  <a:lnTo>
                    <a:pt x="5138" y="7499"/>
                  </a:lnTo>
                  <a:lnTo>
                    <a:pt x="5032" y="7493"/>
                  </a:lnTo>
                  <a:lnTo>
                    <a:pt x="4926" y="7487"/>
                  </a:lnTo>
                  <a:lnTo>
                    <a:pt x="4821" y="7482"/>
                  </a:lnTo>
                  <a:lnTo>
                    <a:pt x="4714" y="7477"/>
                  </a:lnTo>
                  <a:lnTo>
                    <a:pt x="4608" y="7473"/>
                  </a:lnTo>
                  <a:lnTo>
                    <a:pt x="4503" y="7469"/>
                  </a:lnTo>
                  <a:lnTo>
                    <a:pt x="4396" y="7465"/>
                  </a:lnTo>
                  <a:lnTo>
                    <a:pt x="4289" y="7462"/>
                  </a:lnTo>
                  <a:lnTo>
                    <a:pt x="4182" y="7458"/>
                  </a:lnTo>
                  <a:lnTo>
                    <a:pt x="4075" y="7456"/>
                  </a:lnTo>
                  <a:lnTo>
                    <a:pt x="3969" y="7453"/>
                  </a:lnTo>
                  <a:lnTo>
                    <a:pt x="3862" y="7451"/>
                  </a:lnTo>
                  <a:lnTo>
                    <a:pt x="3755" y="7450"/>
                  </a:lnTo>
                  <a:lnTo>
                    <a:pt x="3648" y="7449"/>
                  </a:lnTo>
                  <a:lnTo>
                    <a:pt x="3541" y="7448"/>
                  </a:lnTo>
                  <a:lnTo>
                    <a:pt x="3434" y="7448"/>
                  </a:lnTo>
                  <a:lnTo>
                    <a:pt x="3328" y="7448"/>
                  </a:lnTo>
                  <a:lnTo>
                    <a:pt x="3221" y="7449"/>
                  </a:lnTo>
                  <a:lnTo>
                    <a:pt x="3114" y="7450"/>
                  </a:lnTo>
                  <a:lnTo>
                    <a:pt x="3007" y="7451"/>
                  </a:lnTo>
                  <a:lnTo>
                    <a:pt x="2900" y="7453"/>
                  </a:lnTo>
                  <a:lnTo>
                    <a:pt x="2795" y="7457"/>
                  </a:lnTo>
                  <a:lnTo>
                    <a:pt x="2688" y="7459"/>
                  </a:lnTo>
                  <a:lnTo>
                    <a:pt x="2581" y="7463"/>
                  </a:lnTo>
                  <a:lnTo>
                    <a:pt x="2475" y="7467"/>
                  </a:lnTo>
                  <a:lnTo>
                    <a:pt x="2370" y="7472"/>
                  </a:lnTo>
                  <a:lnTo>
                    <a:pt x="2264" y="7478"/>
                  </a:lnTo>
                  <a:lnTo>
                    <a:pt x="2158" y="7484"/>
                  </a:lnTo>
                  <a:lnTo>
                    <a:pt x="2053" y="7489"/>
                  </a:lnTo>
                  <a:lnTo>
                    <a:pt x="1845" y="7388"/>
                  </a:lnTo>
                  <a:lnTo>
                    <a:pt x="655" y="7285"/>
                  </a:lnTo>
                  <a:lnTo>
                    <a:pt x="413" y="7145"/>
                  </a:lnTo>
                  <a:lnTo>
                    <a:pt x="354" y="7032"/>
                  </a:lnTo>
                  <a:lnTo>
                    <a:pt x="301" y="6919"/>
                  </a:lnTo>
                  <a:lnTo>
                    <a:pt x="255" y="6806"/>
                  </a:lnTo>
                  <a:lnTo>
                    <a:pt x="216" y="6691"/>
                  </a:lnTo>
                  <a:lnTo>
                    <a:pt x="181" y="6575"/>
                  </a:lnTo>
                  <a:lnTo>
                    <a:pt x="153" y="6458"/>
                  </a:lnTo>
                  <a:lnTo>
                    <a:pt x="130" y="6341"/>
                  </a:lnTo>
                  <a:lnTo>
                    <a:pt x="111" y="6224"/>
                  </a:lnTo>
                  <a:lnTo>
                    <a:pt x="96" y="6106"/>
                  </a:lnTo>
                  <a:lnTo>
                    <a:pt x="86" y="5986"/>
                  </a:lnTo>
                  <a:lnTo>
                    <a:pt x="79" y="5866"/>
                  </a:lnTo>
                  <a:lnTo>
                    <a:pt x="74" y="5747"/>
                  </a:lnTo>
                  <a:lnTo>
                    <a:pt x="73" y="5626"/>
                  </a:lnTo>
                  <a:lnTo>
                    <a:pt x="74" y="5505"/>
                  </a:lnTo>
                  <a:lnTo>
                    <a:pt x="78" y="5385"/>
                  </a:lnTo>
                  <a:lnTo>
                    <a:pt x="81" y="5263"/>
                  </a:lnTo>
                  <a:lnTo>
                    <a:pt x="87" y="5142"/>
                  </a:lnTo>
                  <a:lnTo>
                    <a:pt x="94" y="5020"/>
                  </a:lnTo>
                  <a:lnTo>
                    <a:pt x="100" y="4898"/>
                  </a:lnTo>
                  <a:lnTo>
                    <a:pt x="107" y="4776"/>
                  </a:lnTo>
                  <a:lnTo>
                    <a:pt x="113" y="4654"/>
                  </a:lnTo>
                  <a:lnTo>
                    <a:pt x="118" y="4532"/>
                  </a:lnTo>
                  <a:lnTo>
                    <a:pt x="122" y="4412"/>
                  </a:lnTo>
                  <a:lnTo>
                    <a:pt x="124" y="4290"/>
                  </a:lnTo>
                  <a:lnTo>
                    <a:pt x="125" y="4169"/>
                  </a:lnTo>
                  <a:lnTo>
                    <a:pt x="123" y="4047"/>
                  </a:lnTo>
                  <a:lnTo>
                    <a:pt x="118" y="3928"/>
                  </a:lnTo>
                  <a:lnTo>
                    <a:pt x="110" y="3807"/>
                  </a:lnTo>
                  <a:lnTo>
                    <a:pt x="99" y="3687"/>
                  </a:lnTo>
                  <a:lnTo>
                    <a:pt x="82" y="3568"/>
                  </a:lnTo>
                  <a:lnTo>
                    <a:pt x="63" y="3449"/>
                  </a:lnTo>
                  <a:lnTo>
                    <a:pt x="38" y="3331"/>
                  </a:lnTo>
                  <a:lnTo>
                    <a:pt x="81" y="2770"/>
                  </a:lnTo>
                  <a:lnTo>
                    <a:pt x="19" y="2597"/>
                  </a:lnTo>
                  <a:lnTo>
                    <a:pt x="0" y="1757"/>
                  </a:lnTo>
                  <a:lnTo>
                    <a:pt x="56" y="773"/>
                  </a:lnTo>
                  <a:lnTo>
                    <a:pt x="343" y="283"/>
                  </a:lnTo>
                  <a:lnTo>
                    <a:pt x="596" y="109"/>
                  </a:lnTo>
                  <a:lnTo>
                    <a:pt x="769" y="109"/>
                  </a:lnTo>
                  <a:lnTo>
                    <a:pt x="2983" y="29"/>
                  </a:lnTo>
                  <a:lnTo>
                    <a:pt x="3130" y="31"/>
                  </a:lnTo>
                  <a:lnTo>
                    <a:pt x="3278" y="33"/>
                  </a:lnTo>
                  <a:lnTo>
                    <a:pt x="3425" y="33"/>
                  </a:lnTo>
                  <a:lnTo>
                    <a:pt x="3571" y="31"/>
                  </a:lnTo>
                  <a:lnTo>
                    <a:pt x="3719" y="30"/>
                  </a:lnTo>
                  <a:lnTo>
                    <a:pt x="3865" y="28"/>
                  </a:lnTo>
                  <a:lnTo>
                    <a:pt x="4012" y="26"/>
                  </a:lnTo>
                  <a:lnTo>
                    <a:pt x="4158" y="23"/>
                  </a:lnTo>
                  <a:lnTo>
                    <a:pt x="4304" y="20"/>
                  </a:lnTo>
                  <a:lnTo>
                    <a:pt x="4450" y="16"/>
                  </a:lnTo>
                  <a:lnTo>
                    <a:pt x="4597" y="13"/>
                  </a:lnTo>
                  <a:lnTo>
                    <a:pt x="4743" y="9"/>
                  </a:lnTo>
                  <a:lnTo>
                    <a:pt x="4888" y="7"/>
                  </a:lnTo>
                  <a:lnTo>
                    <a:pt x="5034" y="5"/>
                  </a:lnTo>
                  <a:lnTo>
                    <a:pt x="5180" y="2"/>
                  </a:lnTo>
                  <a:lnTo>
                    <a:pt x="5325" y="0"/>
                  </a:lnTo>
                  <a:lnTo>
                    <a:pt x="5470" y="0"/>
                  </a:lnTo>
                  <a:lnTo>
                    <a:pt x="5615" y="0"/>
                  </a:lnTo>
                  <a:lnTo>
                    <a:pt x="5760" y="0"/>
                  </a:lnTo>
                  <a:lnTo>
                    <a:pt x="5905" y="2"/>
                  </a:lnTo>
                  <a:lnTo>
                    <a:pt x="6050" y="6"/>
                  </a:lnTo>
                  <a:lnTo>
                    <a:pt x="6196" y="10"/>
                  </a:lnTo>
                  <a:lnTo>
                    <a:pt x="6339" y="16"/>
                  </a:lnTo>
                  <a:lnTo>
                    <a:pt x="6485" y="24"/>
                  </a:lnTo>
                  <a:lnTo>
                    <a:pt x="6630" y="34"/>
                  </a:lnTo>
                  <a:lnTo>
                    <a:pt x="6774" y="44"/>
                  </a:lnTo>
                  <a:lnTo>
                    <a:pt x="6918" y="57"/>
                  </a:lnTo>
                  <a:lnTo>
                    <a:pt x="7063" y="72"/>
                  </a:lnTo>
                  <a:lnTo>
                    <a:pt x="7207" y="89"/>
                  </a:lnTo>
                  <a:lnTo>
                    <a:pt x="7351" y="109"/>
                  </a:lnTo>
                  <a:lnTo>
                    <a:pt x="7496" y="131"/>
                  </a:lnTo>
                  <a:lnTo>
                    <a:pt x="7640" y="156"/>
                  </a:lnTo>
                  <a:lnTo>
                    <a:pt x="7808" y="363"/>
                  </a:lnTo>
                  <a:lnTo>
                    <a:pt x="7823" y="419"/>
                  </a:lnTo>
                  <a:lnTo>
                    <a:pt x="7835" y="474"/>
                  </a:lnTo>
                  <a:lnTo>
                    <a:pt x="7847" y="529"/>
                  </a:lnTo>
                  <a:lnTo>
                    <a:pt x="7855" y="584"/>
                  </a:lnTo>
                  <a:lnTo>
                    <a:pt x="7862" y="639"/>
                  </a:lnTo>
                  <a:lnTo>
                    <a:pt x="7867" y="693"/>
                  </a:lnTo>
                  <a:lnTo>
                    <a:pt x="7872" y="748"/>
                  </a:lnTo>
                  <a:lnTo>
                    <a:pt x="7874" y="802"/>
                  </a:lnTo>
                  <a:lnTo>
                    <a:pt x="7876" y="857"/>
                  </a:lnTo>
                  <a:lnTo>
                    <a:pt x="7876" y="910"/>
                  </a:lnTo>
                  <a:lnTo>
                    <a:pt x="7876" y="965"/>
                  </a:lnTo>
                  <a:lnTo>
                    <a:pt x="7873" y="1019"/>
                  </a:lnTo>
                  <a:lnTo>
                    <a:pt x="7870" y="1073"/>
                  </a:lnTo>
                  <a:lnTo>
                    <a:pt x="7866" y="1127"/>
                  </a:lnTo>
                  <a:lnTo>
                    <a:pt x="7863" y="1181"/>
                  </a:lnTo>
                  <a:lnTo>
                    <a:pt x="7857" y="1235"/>
                  </a:lnTo>
                  <a:lnTo>
                    <a:pt x="7851" y="1290"/>
                  </a:lnTo>
                  <a:lnTo>
                    <a:pt x="7845" y="1343"/>
                  </a:lnTo>
                  <a:lnTo>
                    <a:pt x="7840" y="1398"/>
                  </a:lnTo>
                  <a:lnTo>
                    <a:pt x="7833" y="1452"/>
                  </a:lnTo>
                  <a:lnTo>
                    <a:pt x="7827" y="1506"/>
                  </a:lnTo>
                  <a:lnTo>
                    <a:pt x="7820" y="1560"/>
                  </a:lnTo>
                  <a:lnTo>
                    <a:pt x="7813" y="1615"/>
                  </a:lnTo>
                  <a:lnTo>
                    <a:pt x="7807" y="1669"/>
                  </a:lnTo>
                  <a:lnTo>
                    <a:pt x="7800" y="1724"/>
                  </a:lnTo>
                  <a:lnTo>
                    <a:pt x="7794" y="1779"/>
                  </a:lnTo>
                  <a:lnTo>
                    <a:pt x="7790" y="1834"/>
                  </a:lnTo>
                  <a:lnTo>
                    <a:pt x="7784" y="1889"/>
                  </a:lnTo>
                  <a:lnTo>
                    <a:pt x="7780" y="1943"/>
                  </a:lnTo>
                  <a:lnTo>
                    <a:pt x="7777" y="1999"/>
                  </a:lnTo>
                  <a:lnTo>
                    <a:pt x="7773" y="2055"/>
                  </a:lnTo>
                  <a:lnTo>
                    <a:pt x="7772" y="2111"/>
                  </a:lnTo>
                  <a:lnTo>
                    <a:pt x="7863" y="2920"/>
                  </a:lnTo>
                  <a:lnTo>
                    <a:pt x="7877" y="2999"/>
                  </a:lnTo>
                  <a:lnTo>
                    <a:pt x="7888" y="3077"/>
                  </a:lnTo>
                  <a:lnTo>
                    <a:pt x="7898" y="3156"/>
                  </a:lnTo>
                  <a:lnTo>
                    <a:pt x="7906" y="3233"/>
                  </a:lnTo>
                  <a:lnTo>
                    <a:pt x="7912" y="3311"/>
                  </a:lnTo>
                  <a:lnTo>
                    <a:pt x="7916" y="3389"/>
                  </a:lnTo>
                  <a:lnTo>
                    <a:pt x="7920" y="3467"/>
                  </a:lnTo>
                  <a:lnTo>
                    <a:pt x="7921" y="3544"/>
                  </a:lnTo>
                  <a:lnTo>
                    <a:pt x="7922" y="3621"/>
                  </a:lnTo>
                  <a:lnTo>
                    <a:pt x="7922" y="3699"/>
                  </a:lnTo>
                  <a:lnTo>
                    <a:pt x="7921" y="3775"/>
                  </a:lnTo>
                  <a:lnTo>
                    <a:pt x="7919" y="3853"/>
                  </a:lnTo>
                  <a:lnTo>
                    <a:pt x="7916" y="3930"/>
                  </a:lnTo>
                  <a:lnTo>
                    <a:pt x="7913" y="4007"/>
                  </a:lnTo>
                  <a:lnTo>
                    <a:pt x="7909" y="4084"/>
                  </a:lnTo>
                  <a:lnTo>
                    <a:pt x="7907" y="4161"/>
                  </a:lnTo>
                  <a:lnTo>
                    <a:pt x="7903" y="4238"/>
                  </a:lnTo>
                  <a:lnTo>
                    <a:pt x="7900" y="4314"/>
                  </a:lnTo>
                  <a:lnTo>
                    <a:pt x="7896" y="4392"/>
                  </a:lnTo>
                  <a:lnTo>
                    <a:pt x="7894" y="4469"/>
                  </a:lnTo>
                  <a:lnTo>
                    <a:pt x="7893" y="4545"/>
                  </a:lnTo>
                  <a:lnTo>
                    <a:pt x="7892" y="4623"/>
                  </a:lnTo>
                  <a:lnTo>
                    <a:pt x="7892" y="4700"/>
                  </a:lnTo>
                  <a:lnTo>
                    <a:pt x="7892" y="4777"/>
                  </a:lnTo>
                  <a:lnTo>
                    <a:pt x="7894" y="4855"/>
                  </a:lnTo>
                  <a:lnTo>
                    <a:pt x="7898" y="4932"/>
                  </a:lnTo>
                  <a:lnTo>
                    <a:pt x="7902" y="5010"/>
                  </a:lnTo>
                  <a:lnTo>
                    <a:pt x="7909" y="5087"/>
                  </a:lnTo>
                  <a:lnTo>
                    <a:pt x="7917" y="5165"/>
                  </a:lnTo>
                  <a:lnTo>
                    <a:pt x="7927" y="5244"/>
                  </a:lnTo>
                  <a:lnTo>
                    <a:pt x="7939" y="5322"/>
                  </a:lnTo>
                  <a:lnTo>
                    <a:pt x="7953" y="5401"/>
                  </a:lnTo>
                  <a:lnTo>
                    <a:pt x="7952" y="5444"/>
                  </a:lnTo>
                  <a:lnTo>
                    <a:pt x="7952" y="5486"/>
                  </a:lnTo>
                  <a:lnTo>
                    <a:pt x="7952" y="5527"/>
                  </a:lnTo>
                  <a:lnTo>
                    <a:pt x="7952" y="5568"/>
                  </a:lnTo>
                  <a:lnTo>
                    <a:pt x="7953" y="5609"/>
                  </a:lnTo>
                  <a:lnTo>
                    <a:pt x="7953" y="5648"/>
                  </a:lnTo>
                  <a:lnTo>
                    <a:pt x="7955" y="5688"/>
                  </a:lnTo>
                  <a:lnTo>
                    <a:pt x="7956" y="5727"/>
                  </a:lnTo>
                  <a:lnTo>
                    <a:pt x="7957" y="5765"/>
                  </a:lnTo>
                  <a:lnTo>
                    <a:pt x="7958" y="5804"/>
                  </a:lnTo>
                  <a:lnTo>
                    <a:pt x="7959" y="5841"/>
                  </a:lnTo>
                  <a:lnTo>
                    <a:pt x="7960" y="5879"/>
                  </a:lnTo>
                  <a:lnTo>
                    <a:pt x="7962" y="5915"/>
                  </a:lnTo>
                  <a:lnTo>
                    <a:pt x="7963" y="5952"/>
                  </a:lnTo>
                  <a:lnTo>
                    <a:pt x="7964" y="5989"/>
                  </a:lnTo>
                  <a:lnTo>
                    <a:pt x="7965" y="6025"/>
                  </a:lnTo>
                  <a:lnTo>
                    <a:pt x="7966" y="6061"/>
                  </a:lnTo>
                  <a:lnTo>
                    <a:pt x="7966" y="6097"/>
                  </a:lnTo>
                  <a:lnTo>
                    <a:pt x="7966" y="6133"/>
                  </a:lnTo>
                  <a:lnTo>
                    <a:pt x="7966" y="6168"/>
                  </a:lnTo>
                  <a:lnTo>
                    <a:pt x="7966" y="6204"/>
                  </a:lnTo>
                  <a:lnTo>
                    <a:pt x="7965" y="6239"/>
                  </a:lnTo>
                  <a:lnTo>
                    <a:pt x="7964" y="6275"/>
                  </a:lnTo>
                  <a:lnTo>
                    <a:pt x="7963" y="6310"/>
                  </a:lnTo>
                  <a:lnTo>
                    <a:pt x="7960" y="6345"/>
                  </a:lnTo>
                  <a:lnTo>
                    <a:pt x="7957" y="6381"/>
                  </a:lnTo>
                  <a:lnTo>
                    <a:pt x="7955" y="6416"/>
                  </a:lnTo>
                  <a:lnTo>
                    <a:pt x="7950" y="6450"/>
                  </a:lnTo>
                  <a:lnTo>
                    <a:pt x="7945" y="6486"/>
                  </a:lnTo>
                  <a:lnTo>
                    <a:pt x="7941" y="6521"/>
                  </a:lnTo>
                  <a:lnTo>
                    <a:pt x="7935" y="6557"/>
                  </a:lnTo>
                  <a:lnTo>
                    <a:pt x="7928" y="6593"/>
                  </a:lnTo>
                  <a:lnTo>
                    <a:pt x="7388" y="7297"/>
                  </a:lnTo>
                  <a:lnTo>
                    <a:pt x="6501" y="7580"/>
                  </a:lnTo>
                  <a:lnTo>
                    <a:pt x="6435" y="75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9" name="Freeform 109"/>
            <p:cNvSpPr>
              <a:spLocks/>
            </p:cNvSpPr>
            <p:nvPr/>
          </p:nvSpPr>
          <p:spPr bwMode="auto">
            <a:xfrm>
              <a:off x="4942" y="2367"/>
              <a:ext cx="433" cy="303"/>
            </a:xfrm>
            <a:custGeom>
              <a:avLst/>
              <a:gdLst>
                <a:gd name="T0" fmla="*/ 0 w 2165"/>
                <a:gd name="T1" fmla="*/ 1513 h 1513"/>
                <a:gd name="T2" fmla="*/ 0 w 2165"/>
                <a:gd name="T3" fmla="*/ 1513 h 1513"/>
                <a:gd name="T4" fmla="*/ 0 w 2165"/>
                <a:gd name="T5" fmla="*/ 1513 h 1513"/>
                <a:gd name="T6" fmla="*/ 0 w 2165"/>
                <a:gd name="T7" fmla="*/ 1513 h 1513"/>
                <a:gd name="T8" fmla="*/ 0 w 2165"/>
                <a:gd name="T9" fmla="*/ 1513 h 1513"/>
                <a:gd name="T10" fmla="*/ 190 w 2165"/>
                <a:gd name="T11" fmla="*/ 1166 h 1513"/>
                <a:gd name="T12" fmla="*/ 197 w 2165"/>
                <a:gd name="T13" fmla="*/ 1148 h 1513"/>
                <a:gd name="T14" fmla="*/ 205 w 2165"/>
                <a:gd name="T15" fmla="*/ 1134 h 1513"/>
                <a:gd name="T16" fmla="*/ 215 w 2165"/>
                <a:gd name="T17" fmla="*/ 1125 h 1513"/>
                <a:gd name="T18" fmla="*/ 226 w 2165"/>
                <a:gd name="T19" fmla="*/ 1118 h 1513"/>
                <a:gd name="T20" fmla="*/ 238 w 2165"/>
                <a:gd name="T21" fmla="*/ 1113 h 1513"/>
                <a:gd name="T22" fmla="*/ 251 w 2165"/>
                <a:gd name="T23" fmla="*/ 1111 h 1513"/>
                <a:gd name="T24" fmla="*/ 265 w 2165"/>
                <a:gd name="T25" fmla="*/ 1109 h 1513"/>
                <a:gd name="T26" fmla="*/ 279 w 2165"/>
                <a:gd name="T27" fmla="*/ 1108 h 1513"/>
                <a:gd name="T28" fmla="*/ 294 w 2165"/>
                <a:gd name="T29" fmla="*/ 1105 h 1513"/>
                <a:gd name="T30" fmla="*/ 309 w 2165"/>
                <a:gd name="T31" fmla="*/ 1103 h 1513"/>
                <a:gd name="T32" fmla="*/ 324 w 2165"/>
                <a:gd name="T33" fmla="*/ 1098 h 1513"/>
                <a:gd name="T34" fmla="*/ 341 w 2165"/>
                <a:gd name="T35" fmla="*/ 1090 h 1513"/>
                <a:gd name="T36" fmla="*/ 356 w 2165"/>
                <a:gd name="T37" fmla="*/ 1080 h 1513"/>
                <a:gd name="T38" fmla="*/ 372 w 2165"/>
                <a:gd name="T39" fmla="*/ 1066 h 1513"/>
                <a:gd name="T40" fmla="*/ 387 w 2165"/>
                <a:gd name="T41" fmla="*/ 1047 h 1513"/>
                <a:gd name="T42" fmla="*/ 402 w 2165"/>
                <a:gd name="T43" fmla="*/ 1023 h 1513"/>
                <a:gd name="T44" fmla="*/ 1504 w 2165"/>
                <a:gd name="T45" fmla="*/ 36 h 1513"/>
                <a:gd name="T46" fmla="*/ 1516 w 2165"/>
                <a:gd name="T47" fmla="*/ 36 h 1513"/>
                <a:gd name="T48" fmla="*/ 1525 w 2165"/>
                <a:gd name="T49" fmla="*/ 36 h 1513"/>
                <a:gd name="T50" fmla="*/ 1531 w 2165"/>
                <a:gd name="T51" fmla="*/ 36 h 1513"/>
                <a:gd name="T52" fmla="*/ 1535 w 2165"/>
                <a:gd name="T53" fmla="*/ 36 h 1513"/>
                <a:gd name="T54" fmla="*/ 1538 w 2165"/>
                <a:gd name="T55" fmla="*/ 36 h 1513"/>
                <a:gd name="T56" fmla="*/ 1540 w 2165"/>
                <a:gd name="T57" fmla="*/ 36 h 1513"/>
                <a:gd name="T58" fmla="*/ 1540 w 2165"/>
                <a:gd name="T59" fmla="*/ 36 h 1513"/>
                <a:gd name="T60" fmla="*/ 1540 w 2165"/>
                <a:gd name="T61" fmla="*/ 36 h 1513"/>
                <a:gd name="T62" fmla="*/ 1714 w 2165"/>
                <a:gd name="T63" fmla="*/ 0 h 1513"/>
                <a:gd name="T64" fmla="*/ 2165 w 2165"/>
                <a:gd name="T65" fmla="*/ 416 h 1513"/>
                <a:gd name="T66" fmla="*/ 2162 w 2165"/>
                <a:gd name="T67" fmla="*/ 523 h 1513"/>
                <a:gd name="T68" fmla="*/ 1301 w 2165"/>
                <a:gd name="T69" fmla="*/ 1478 h 1513"/>
                <a:gd name="T70" fmla="*/ 526 w 2165"/>
                <a:gd name="T71" fmla="*/ 1480 h 1513"/>
                <a:gd name="T72" fmla="*/ 76 w 2165"/>
                <a:gd name="T73" fmla="*/ 1513 h 1513"/>
                <a:gd name="T74" fmla="*/ 0 w 2165"/>
                <a:gd name="T75" fmla="*/ 1513 h 1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5" h="1513">
                  <a:moveTo>
                    <a:pt x="0" y="1513"/>
                  </a:moveTo>
                  <a:lnTo>
                    <a:pt x="0" y="1513"/>
                  </a:lnTo>
                  <a:lnTo>
                    <a:pt x="0" y="1513"/>
                  </a:lnTo>
                  <a:lnTo>
                    <a:pt x="0" y="1513"/>
                  </a:lnTo>
                  <a:lnTo>
                    <a:pt x="0" y="1513"/>
                  </a:lnTo>
                  <a:lnTo>
                    <a:pt x="190" y="1166"/>
                  </a:lnTo>
                  <a:lnTo>
                    <a:pt x="197" y="1148"/>
                  </a:lnTo>
                  <a:lnTo>
                    <a:pt x="205" y="1134"/>
                  </a:lnTo>
                  <a:lnTo>
                    <a:pt x="215" y="1125"/>
                  </a:lnTo>
                  <a:lnTo>
                    <a:pt x="226" y="1118"/>
                  </a:lnTo>
                  <a:lnTo>
                    <a:pt x="238" y="1113"/>
                  </a:lnTo>
                  <a:lnTo>
                    <a:pt x="251" y="1111"/>
                  </a:lnTo>
                  <a:lnTo>
                    <a:pt x="265" y="1109"/>
                  </a:lnTo>
                  <a:lnTo>
                    <a:pt x="279" y="1108"/>
                  </a:lnTo>
                  <a:lnTo>
                    <a:pt x="294" y="1105"/>
                  </a:lnTo>
                  <a:lnTo>
                    <a:pt x="309" y="1103"/>
                  </a:lnTo>
                  <a:lnTo>
                    <a:pt x="324" y="1098"/>
                  </a:lnTo>
                  <a:lnTo>
                    <a:pt x="341" y="1090"/>
                  </a:lnTo>
                  <a:lnTo>
                    <a:pt x="356" y="1080"/>
                  </a:lnTo>
                  <a:lnTo>
                    <a:pt x="372" y="1066"/>
                  </a:lnTo>
                  <a:lnTo>
                    <a:pt x="387" y="1047"/>
                  </a:lnTo>
                  <a:lnTo>
                    <a:pt x="402" y="1023"/>
                  </a:lnTo>
                  <a:lnTo>
                    <a:pt x="1504" y="36"/>
                  </a:lnTo>
                  <a:lnTo>
                    <a:pt x="1516" y="36"/>
                  </a:lnTo>
                  <a:lnTo>
                    <a:pt x="1525" y="36"/>
                  </a:lnTo>
                  <a:lnTo>
                    <a:pt x="1531" y="36"/>
                  </a:lnTo>
                  <a:lnTo>
                    <a:pt x="1535" y="36"/>
                  </a:lnTo>
                  <a:lnTo>
                    <a:pt x="1538" y="36"/>
                  </a:lnTo>
                  <a:lnTo>
                    <a:pt x="1540" y="36"/>
                  </a:lnTo>
                  <a:lnTo>
                    <a:pt x="1540" y="36"/>
                  </a:lnTo>
                  <a:lnTo>
                    <a:pt x="1540" y="36"/>
                  </a:lnTo>
                  <a:lnTo>
                    <a:pt x="1714" y="0"/>
                  </a:lnTo>
                  <a:lnTo>
                    <a:pt x="2165" y="416"/>
                  </a:lnTo>
                  <a:lnTo>
                    <a:pt x="2162" y="523"/>
                  </a:lnTo>
                  <a:lnTo>
                    <a:pt x="1301" y="1478"/>
                  </a:lnTo>
                  <a:lnTo>
                    <a:pt x="526" y="1480"/>
                  </a:lnTo>
                  <a:lnTo>
                    <a:pt x="76" y="1513"/>
                  </a:lnTo>
                  <a:lnTo>
                    <a:pt x="0" y="151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0" name="Freeform 110"/>
            <p:cNvSpPr>
              <a:spLocks/>
            </p:cNvSpPr>
            <p:nvPr/>
          </p:nvSpPr>
          <p:spPr bwMode="auto">
            <a:xfrm>
              <a:off x="3932" y="1708"/>
              <a:ext cx="885" cy="964"/>
            </a:xfrm>
            <a:custGeom>
              <a:avLst/>
              <a:gdLst>
                <a:gd name="T0" fmla="*/ 1584 w 4421"/>
                <a:gd name="T1" fmla="*/ 4684 h 4821"/>
                <a:gd name="T2" fmla="*/ 1519 w 4421"/>
                <a:gd name="T3" fmla="*/ 4673 h 4821"/>
                <a:gd name="T4" fmla="*/ 1453 w 4421"/>
                <a:gd name="T5" fmla="*/ 4665 h 4821"/>
                <a:gd name="T6" fmla="*/ 1388 w 4421"/>
                <a:gd name="T7" fmla="*/ 4659 h 4821"/>
                <a:gd name="T8" fmla="*/ 1321 w 4421"/>
                <a:gd name="T9" fmla="*/ 4654 h 4821"/>
                <a:gd name="T10" fmla="*/ 1256 w 4421"/>
                <a:gd name="T11" fmla="*/ 4652 h 4821"/>
                <a:gd name="T12" fmla="*/ 1190 w 4421"/>
                <a:gd name="T13" fmla="*/ 4651 h 4821"/>
                <a:gd name="T14" fmla="*/ 1125 w 4421"/>
                <a:gd name="T15" fmla="*/ 4651 h 4821"/>
                <a:gd name="T16" fmla="*/ 1060 w 4421"/>
                <a:gd name="T17" fmla="*/ 4651 h 4821"/>
                <a:gd name="T18" fmla="*/ 994 w 4421"/>
                <a:gd name="T19" fmla="*/ 4652 h 4821"/>
                <a:gd name="T20" fmla="*/ 929 w 4421"/>
                <a:gd name="T21" fmla="*/ 4651 h 4821"/>
                <a:gd name="T22" fmla="*/ 863 w 4421"/>
                <a:gd name="T23" fmla="*/ 4650 h 4821"/>
                <a:gd name="T24" fmla="*/ 798 w 4421"/>
                <a:gd name="T25" fmla="*/ 4647 h 4821"/>
                <a:gd name="T26" fmla="*/ 732 w 4421"/>
                <a:gd name="T27" fmla="*/ 4644 h 4821"/>
                <a:gd name="T28" fmla="*/ 667 w 4421"/>
                <a:gd name="T29" fmla="*/ 4638 h 4821"/>
                <a:gd name="T30" fmla="*/ 600 w 4421"/>
                <a:gd name="T31" fmla="*/ 4629 h 4821"/>
                <a:gd name="T32" fmla="*/ 535 w 4421"/>
                <a:gd name="T33" fmla="*/ 4617 h 4821"/>
                <a:gd name="T34" fmla="*/ 94 w 4421"/>
                <a:gd name="T35" fmla="*/ 3814 h 4821"/>
                <a:gd name="T36" fmla="*/ 96 w 4421"/>
                <a:gd name="T37" fmla="*/ 3748 h 4821"/>
                <a:gd name="T38" fmla="*/ 100 w 4421"/>
                <a:gd name="T39" fmla="*/ 3683 h 4821"/>
                <a:gd name="T40" fmla="*/ 105 w 4421"/>
                <a:gd name="T41" fmla="*/ 3616 h 4821"/>
                <a:gd name="T42" fmla="*/ 109 w 4421"/>
                <a:gd name="T43" fmla="*/ 3550 h 4821"/>
                <a:gd name="T44" fmla="*/ 115 w 4421"/>
                <a:gd name="T45" fmla="*/ 3485 h 4821"/>
                <a:gd name="T46" fmla="*/ 121 w 4421"/>
                <a:gd name="T47" fmla="*/ 3419 h 4821"/>
                <a:gd name="T48" fmla="*/ 127 w 4421"/>
                <a:gd name="T49" fmla="*/ 3354 h 4821"/>
                <a:gd name="T50" fmla="*/ 131 w 4421"/>
                <a:gd name="T51" fmla="*/ 3288 h 4821"/>
                <a:gd name="T52" fmla="*/ 136 w 4421"/>
                <a:gd name="T53" fmla="*/ 3222 h 4821"/>
                <a:gd name="T54" fmla="*/ 138 w 4421"/>
                <a:gd name="T55" fmla="*/ 3157 h 4821"/>
                <a:gd name="T56" fmla="*/ 141 w 4421"/>
                <a:gd name="T57" fmla="*/ 3092 h 4821"/>
                <a:gd name="T58" fmla="*/ 141 w 4421"/>
                <a:gd name="T59" fmla="*/ 3025 h 4821"/>
                <a:gd name="T60" fmla="*/ 138 w 4421"/>
                <a:gd name="T61" fmla="*/ 2960 h 4821"/>
                <a:gd name="T62" fmla="*/ 134 w 4421"/>
                <a:gd name="T63" fmla="*/ 2895 h 4821"/>
                <a:gd name="T64" fmla="*/ 125 w 4421"/>
                <a:gd name="T65" fmla="*/ 2830 h 4821"/>
                <a:gd name="T66" fmla="*/ 115 w 4421"/>
                <a:gd name="T67" fmla="*/ 2765 h 4821"/>
                <a:gd name="T68" fmla="*/ 341 w 4421"/>
                <a:gd name="T69" fmla="*/ 274 h 4821"/>
                <a:gd name="T70" fmla="*/ 477 w 4421"/>
                <a:gd name="T71" fmla="*/ 590 h 4821"/>
                <a:gd name="T72" fmla="*/ 495 w 4421"/>
                <a:gd name="T73" fmla="*/ 635 h 4821"/>
                <a:gd name="T74" fmla="*/ 519 w 4421"/>
                <a:gd name="T75" fmla="*/ 668 h 4821"/>
                <a:gd name="T76" fmla="*/ 550 w 4421"/>
                <a:gd name="T77" fmla="*/ 691 h 4821"/>
                <a:gd name="T78" fmla="*/ 586 w 4421"/>
                <a:gd name="T79" fmla="*/ 708 h 4821"/>
                <a:gd name="T80" fmla="*/ 622 w 4421"/>
                <a:gd name="T81" fmla="*/ 724 h 4821"/>
                <a:gd name="T82" fmla="*/ 660 w 4421"/>
                <a:gd name="T83" fmla="*/ 742 h 4821"/>
                <a:gd name="T84" fmla="*/ 693 w 4421"/>
                <a:gd name="T85" fmla="*/ 765 h 4821"/>
                <a:gd name="T86" fmla="*/ 722 w 4421"/>
                <a:gd name="T87" fmla="*/ 798 h 4821"/>
                <a:gd name="T88" fmla="*/ 1302 w 4421"/>
                <a:gd name="T89" fmla="*/ 1359 h 4821"/>
                <a:gd name="T90" fmla="*/ 1284 w 4421"/>
                <a:gd name="T91" fmla="*/ 2236 h 4821"/>
                <a:gd name="T92" fmla="*/ 1664 w 4421"/>
                <a:gd name="T93" fmla="*/ 2791 h 4821"/>
                <a:gd name="T94" fmla="*/ 1747 w 4421"/>
                <a:gd name="T95" fmla="*/ 3013 h 4821"/>
                <a:gd name="T96" fmla="*/ 1799 w 4421"/>
                <a:gd name="T97" fmla="*/ 3097 h 4821"/>
                <a:gd name="T98" fmla="*/ 1862 w 4421"/>
                <a:gd name="T99" fmla="*/ 3176 h 4821"/>
                <a:gd name="T100" fmla="*/ 1937 w 4421"/>
                <a:gd name="T101" fmla="*/ 3250 h 4821"/>
                <a:gd name="T102" fmla="*/ 2017 w 4421"/>
                <a:gd name="T103" fmla="*/ 3319 h 4821"/>
                <a:gd name="T104" fmla="*/ 2100 w 4421"/>
                <a:gd name="T105" fmla="*/ 3383 h 4821"/>
                <a:gd name="T106" fmla="*/ 2185 w 4421"/>
                <a:gd name="T107" fmla="*/ 3442 h 4821"/>
                <a:gd name="T108" fmla="*/ 2268 w 4421"/>
                <a:gd name="T109" fmla="*/ 3497 h 4821"/>
                <a:gd name="T110" fmla="*/ 3114 w 4421"/>
                <a:gd name="T111" fmla="*/ 3696 h 4821"/>
                <a:gd name="T112" fmla="*/ 4254 w 4421"/>
                <a:gd name="T113" fmla="*/ 4498 h 4821"/>
                <a:gd name="T114" fmla="*/ 4209 w 4421"/>
                <a:gd name="T115" fmla="*/ 4747 h 4821"/>
                <a:gd name="T116" fmla="*/ 1790 w 4421"/>
                <a:gd name="T117" fmla="*/ 4821 h 48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21" h="4821">
                  <a:moveTo>
                    <a:pt x="1724" y="4791"/>
                  </a:moveTo>
                  <a:lnTo>
                    <a:pt x="1584" y="4684"/>
                  </a:lnTo>
                  <a:lnTo>
                    <a:pt x="1551" y="4679"/>
                  </a:lnTo>
                  <a:lnTo>
                    <a:pt x="1519" y="4673"/>
                  </a:lnTo>
                  <a:lnTo>
                    <a:pt x="1485" y="4668"/>
                  </a:lnTo>
                  <a:lnTo>
                    <a:pt x="1453" y="4665"/>
                  </a:lnTo>
                  <a:lnTo>
                    <a:pt x="1420" y="4661"/>
                  </a:lnTo>
                  <a:lnTo>
                    <a:pt x="1388" y="4659"/>
                  </a:lnTo>
                  <a:lnTo>
                    <a:pt x="1354" y="4657"/>
                  </a:lnTo>
                  <a:lnTo>
                    <a:pt x="1321" y="4654"/>
                  </a:lnTo>
                  <a:lnTo>
                    <a:pt x="1289" y="4653"/>
                  </a:lnTo>
                  <a:lnTo>
                    <a:pt x="1256" y="4652"/>
                  </a:lnTo>
                  <a:lnTo>
                    <a:pt x="1224" y="4652"/>
                  </a:lnTo>
                  <a:lnTo>
                    <a:pt x="1190" y="4651"/>
                  </a:lnTo>
                  <a:lnTo>
                    <a:pt x="1158" y="4651"/>
                  </a:lnTo>
                  <a:lnTo>
                    <a:pt x="1125" y="4651"/>
                  </a:lnTo>
                  <a:lnTo>
                    <a:pt x="1093" y="4651"/>
                  </a:lnTo>
                  <a:lnTo>
                    <a:pt x="1060" y="4651"/>
                  </a:lnTo>
                  <a:lnTo>
                    <a:pt x="1026" y="4651"/>
                  </a:lnTo>
                  <a:lnTo>
                    <a:pt x="994" y="4652"/>
                  </a:lnTo>
                  <a:lnTo>
                    <a:pt x="961" y="4652"/>
                  </a:lnTo>
                  <a:lnTo>
                    <a:pt x="929" y="4651"/>
                  </a:lnTo>
                  <a:lnTo>
                    <a:pt x="895" y="4651"/>
                  </a:lnTo>
                  <a:lnTo>
                    <a:pt x="863" y="4650"/>
                  </a:lnTo>
                  <a:lnTo>
                    <a:pt x="830" y="4650"/>
                  </a:lnTo>
                  <a:lnTo>
                    <a:pt x="798" y="4647"/>
                  </a:lnTo>
                  <a:lnTo>
                    <a:pt x="765" y="4646"/>
                  </a:lnTo>
                  <a:lnTo>
                    <a:pt x="732" y="4644"/>
                  </a:lnTo>
                  <a:lnTo>
                    <a:pt x="699" y="4640"/>
                  </a:lnTo>
                  <a:lnTo>
                    <a:pt x="667" y="4638"/>
                  </a:lnTo>
                  <a:lnTo>
                    <a:pt x="634" y="4633"/>
                  </a:lnTo>
                  <a:lnTo>
                    <a:pt x="600" y="4629"/>
                  </a:lnTo>
                  <a:lnTo>
                    <a:pt x="568" y="4623"/>
                  </a:lnTo>
                  <a:lnTo>
                    <a:pt x="535" y="4617"/>
                  </a:lnTo>
                  <a:lnTo>
                    <a:pt x="122" y="4375"/>
                  </a:lnTo>
                  <a:lnTo>
                    <a:pt x="94" y="3814"/>
                  </a:lnTo>
                  <a:lnTo>
                    <a:pt x="95" y="3781"/>
                  </a:lnTo>
                  <a:lnTo>
                    <a:pt x="96" y="3748"/>
                  </a:lnTo>
                  <a:lnTo>
                    <a:pt x="98" y="3715"/>
                  </a:lnTo>
                  <a:lnTo>
                    <a:pt x="100" y="3683"/>
                  </a:lnTo>
                  <a:lnTo>
                    <a:pt x="102" y="3649"/>
                  </a:lnTo>
                  <a:lnTo>
                    <a:pt x="105" y="3616"/>
                  </a:lnTo>
                  <a:lnTo>
                    <a:pt x="107" y="3584"/>
                  </a:lnTo>
                  <a:lnTo>
                    <a:pt x="109" y="3550"/>
                  </a:lnTo>
                  <a:lnTo>
                    <a:pt x="113" y="3518"/>
                  </a:lnTo>
                  <a:lnTo>
                    <a:pt x="115" y="3485"/>
                  </a:lnTo>
                  <a:lnTo>
                    <a:pt x="118" y="3452"/>
                  </a:lnTo>
                  <a:lnTo>
                    <a:pt x="121" y="3419"/>
                  </a:lnTo>
                  <a:lnTo>
                    <a:pt x="124" y="3387"/>
                  </a:lnTo>
                  <a:lnTo>
                    <a:pt x="127" y="3354"/>
                  </a:lnTo>
                  <a:lnTo>
                    <a:pt x="129" y="3320"/>
                  </a:lnTo>
                  <a:lnTo>
                    <a:pt x="131" y="3288"/>
                  </a:lnTo>
                  <a:lnTo>
                    <a:pt x="134" y="3255"/>
                  </a:lnTo>
                  <a:lnTo>
                    <a:pt x="136" y="3222"/>
                  </a:lnTo>
                  <a:lnTo>
                    <a:pt x="137" y="3189"/>
                  </a:lnTo>
                  <a:lnTo>
                    <a:pt x="138" y="3157"/>
                  </a:lnTo>
                  <a:lnTo>
                    <a:pt x="139" y="3124"/>
                  </a:lnTo>
                  <a:lnTo>
                    <a:pt x="141" y="3092"/>
                  </a:lnTo>
                  <a:lnTo>
                    <a:pt x="141" y="3058"/>
                  </a:lnTo>
                  <a:lnTo>
                    <a:pt x="141" y="3025"/>
                  </a:lnTo>
                  <a:lnTo>
                    <a:pt x="139" y="2993"/>
                  </a:lnTo>
                  <a:lnTo>
                    <a:pt x="138" y="2960"/>
                  </a:lnTo>
                  <a:lnTo>
                    <a:pt x="136" y="2928"/>
                  </a:lnTo>
                  <a:lnTo>
                    <a:pt x="134" y="2895"/>
                  </a:lnTo>
                  <a:lnTo>
                    <a:pt x="130" y="2863"/>
                  </a:lnTo>
                  <a:lnTo>
                    <a:pt x="125" y="2830"/>
                  </a:lnTo>
                  <a:lnTo>
                    <a:pt x="121" y="2798"/>
                  </a:lnTo>
                  <a:lnTo>
                    <a:pt x="115" y="2765"/>
                  </a:lnTo>
                  <a:lnTo>
                    <a:pt x="0" y="0"/>
                  </a:lnTo>
                  <a:lnTo>
                    <a:pt x="341" y="274"/>
                  </a:lnTo>
                  <a:lnTo>
                    <a:pt x="445" y="447"/>
                  </a:lnTo>
                  <a:lnTo>
                    <a:pt x="477" y="590"/>
                  </a:lnTo>
                  <a:lnTo>
                    <a:pt x="484" y="614"/>
                  </a:lnTo>
                  <a:lnTo>
                    <a:pt x="495" y="635"/>
                  </a:lnTo>
                  <a:lnTo>
                    <a:pt x="506" y="652"/>
                  </a:lnTo>
                  <a:lnTo>
                    <a:pt x="519" y="668"/>
                  </a:lnTo>
                  <a:lnTo>
                    <a:pt x="534" y="680"/>
                  </a:lnTo>
                  <a:lnTo>
                    <a:pt x="550" y="691"/>
                  </a:lnTo>
                  <a:lnTo>
                    <a:pt x="568" y="700"/>
                  </a:lnTo>
                  <a:lnTo>
                    <a:pt x="586" y="708"/>
                  </a:lnTo>
                  <a:lnTo>
                    <a:pt x="604" y="716"/>
                  </a:lnTo>
                  <a:lnTo>
                    <a:pt x="622" y="724"/>
                  </a:lnTo>
                  <a:lnTo>
                    <a:pt x="641" y="733"/>
                  </a:lnTo>
                  <a:lnTo>
                    <a:pt x="660" y="742"/>
                  </a:lnTo>
                  <a:lnTo>
                    <a:pt x="677" y="752"/>
                  </a:lnTo>
                  <a:lnTo>
                    <a:pt x="693" y="765"/>
                  </a:lnTo>
                  <a:lnTo>
                    <a:pt x="708" y="780"/>
                  </a:lnTo>
                  <a:lnTo>
                    <a:pt x="722" y="798"/>
                  </a:lnTo>
                  <a:lnTo>
                    <a:pt x="1030" y="1147"/>
                  </a:lnTo>
                  <a:lnTo>
                    <a:pt x="1302" y="1359"/>
                  </a:lnTo>
                  <a:lnTo>
                    <a:pt x="1225" y="1845"/>
                  </a:lnTo>
                  <a:lnTo>
                    <a:pt x="1284" y="2236"/>
                  </a:lnTo>
                  <a:lnTo>
                    <a:pt x="1384" y="2552"/>
                  </a:lnTo>
                  <a:lnTo>
                    <a:pt x="1664" y="2791"/>
                  </a:lnTo>
                  <a:lnTo>
                    <a:pt x="1727" y="2969"/>
                  </a:lnTo>
                  <a:lnTo>
                    <a:pt x="1747" y="3013"/>
                  </a:lnTo>
                  <a:lnTo>
                    <a:pt x="1771" y="3056"/>
                  </a:lnTo>
                  <a:lnTo>
                    <a:pt x="1799" y="3097"/>
                  </a:lnTo>
                  <a:lnTo>
                    <a:pt x="1830" y="3137"/>
                  </a:lnTo>
                  <a:lnTo>
                    <a:pt x="1862" y="3176"/>
                  </a:lnTo>
                  <a:lnTo>
                    <a:pt x="1898" y="3214"/>
                  </a:lnTo>
                  <a:lnTo>
                    <a:pt x="1937" y="3250"/>
                  </a:lnTo>
                  <a:lnTo>
                    <a:pt x="1976" y="3286"/>
                  </a:lnTo>
                  <a:lnTo>
                    <a:pt x="2017" y="3319"/>
                  </a:lnTo>
                  <a:lnTo>
                    <a:pt x="2059" y="3352"/>
                  </a:lnTo>
                  <a:lnTo>
                    <a:pt x="2100" y="3383"/>
                  </a:lnTo>
                  <a:lnTo>
                    <a:pt x="2143" y="3413"/>
                  </a:lnTo>
                  <a:lnTo>
                    <a:pt x="2185" y="3442"/>
                  </a:lnTo>
                  <a:lnTo>
                    <a:pt x="2227" y="3470"/>
                  </a:lnTo>
                  <a:lnTo>
                    <a:pt x="2268" y="3497"/>
                  </a:lnTo>
                  <a:lnTo>
                    <a:pt x="2307" y="3522"/>
                  </a:lnTo>
                  <a:lnTo>
                    <a:pt x="3114" y="3696"/>
                  </a:lnTo>
                  <a:lnTo>
                    <a:pt x="3351" y="3833"/>
                  </a:lnTo>
                  <a:lnTo>
                    <a:pt x="4254" y="4498"/>
                  </a:lnTo>
                  <a:lnTo>
                    <a:pt x="4421" y="4782"/>
                  </a:lnTo>
                  <a:lnTo>
                    <a:pt x="4209" y="4747"/>
                  </a:lnTo>
                  <a:lnTo>
                    <a:pt x="3373" y="4679"/>
                  </a:lnTo>
                  <a:lnTo>
                    <a:pt x="1790" y="4821"/>
                  </a:lnTo>
                  <a:lnTo>
                    <a:pt x="1724" y="4791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1" name="Freeform 111"/>
            <p:cNvSpPr>
              <a:spLocks/>
            </p:cNvSpPr>
            <p:nvPr/>
          </p:nvSpPr>
          <p:spPr bwMode="auto">
            <a:xfrm>
              <a:off x="5258" y="2528"/>
              <a:ext cx="136" cy="127"/>
            </a:xfrm>
            <a:custGeom>
              <a:avLst/>
              <a:gdLst>
                <a:gd name="T0" fmla="*/ 1 w 677"/>
                <a:gd name="T1" fmla="*/ 594 h 634"/>
                <a:gd name="T2" fmla="*/ 608 w 677"/>
                <a:gd name="T3" fmla="*/ 67 h 634"/>
                <a:gd name="T4" fmla="*/ 608 w 677"/>
                <a:gd name="T5" fmla="*/ 45 h 634"/>
                <a:gd name="T6" fmla="*/ 609 w 677"/>
                <a:gd name="T7" fmla="*/ 28 h 634"/>
                <a:gd name="T8" fmla="*/ 609 w 677"/>
                <a:gd name="T9" fmla="*/ 16 h 634"/>
                <a:gd name="T10" fmla="*/ 609 w 677"/>
                <a:gd name="T11" fmla="*/ 8 h 634"/>
                <a:gd name="T12" fmla="*/ 609 w 677"/>
                <a:gd name="T13" fmla="*/ 3 h 634"/>
                <a:gd name="T14" fmla="*/ 609 w 677"/>
                <a:gd name="T15" fmla="*/ 1 h 634"/>
                <a:gd name="T16" fmla="*/ 609 w 677"/>
                <a:gd name="T17" fmla="*/ 0 h 634"/>
                <a:gd name="T18" fmla="*/ 609 w 677"/>
                <a:gd name="T19" fmla="*/ 0 h 634"/>
                <a:gd name="T20" fmla="*/ 677 w 677"/>
                <a:gd name="T21" fmla="*/ 209 h 634"/>
                <a:gd name="T22" fmla="*/ 389 w 677"/>
                <a:gd name="T23" fmla="*/ 562 h 634"/>
                <a:gd name="T24" fmla="*/ 246 w 677"/>
                <a:gd name="T25" fmla="*/ 593 h 634"/>
                <a:gd name="T26" fmla="*/ 0 w 677"/>
                <a:gd name="T27" fmla="*/ 634 h 634"/>
                <a:gd name="T28" fmla="*/ 1 w 677"/>
                <a:gd name="T29" fmla="*/ 594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7" h="634">
                  <a:moveTo>
                    <a:pt x="1" y="594"/>
                  </a:moveTo>
                  <a:lnTo>
                    <a:pt x="608" y="67"/>
                  </a:lnTo>
                  <a:lnTo>
                    <a:pt x="608" y="45"/>
                  </a:lnTo>
                  <a:lnTo>
                    <a:pt x="609" y="28"/>
                  </a:lnTo>
                  <a:lnTo>
                    <a:pt x="609" y="16"/>
                  </a:lnTo>
                  <a:lnTo>
                    <a:pt x="609" y="8"/>
                  </a:lnTo>
                  <a:lnTo>
                    <a:pt x="609" y="3"/>
                  </a:lnTo>
                  <a:lnTo>
                    <a:pt x="609" y="1"/>
                  </a:lnTo>
                  <a:lnTo>
                    <a:pt x="609" y="0"/>
                  </a:lnTo>
                  <a:lnTo>
                    <a:pt x="609" y="0"/>
                  </a:lnTo>
                  <a:lnTo>
                    <a:pt x="677" y="209"/>
                  </a:lnTo>
                  <a:lnTo>
                    <a:pt x="389" y="562"/>
                  </a:lnTo>
                  <a:lnTo>
                    <a:pt x="246" y="593"/>
                  </a:lnTo>
                  <a:lnTo>
                    <a:pt x="0" y="634"/>
                  </a:lnTo>
                  <a:lnTo>
                    <a:pt x="1" y="59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2" name="Freeform 112"/>
            <p:cNvSpPr>
              <a:spLocks/>
            </p:cNvSpPr>
            <p:nvPr/>
          </p:nvSpPr>
          <p:spPr bwMode="auto">
            <a:xfrm>
              <a:off x="4834" y="2270"/>
              <a:ext cx="383" cy="365"/>
            </a:xfrm>
            <a:custGeom>
              <a:avLst/>
              <a:gdLst>
                <a:gd name="T0" fmla="*/ 20 w 1913"/>
                <a:gd name="T1" fmla="*/ 1684 h 1826"/>
                <a:gd name="T2" fmla="*/ 103 w 1913"/>
                <a:gd name="T3" fmla="*/ 1369 h 1826"/>
                <a:gd name="T4" fmla="*/ 12 w 1913"/>
                <a:gd name="T5" fmla="*/ 1208 h 1826"/>
                <a:gd name="T6" fmla="*/ 0 w 1913"/>
                <a:gd name="T7" fmla="*/ 1196 h 1826"/>
                <a:gd name="T8" fmla="*/ 18 w 1913"/>
                <a:gd name="T9" fmla="*/ 1153 h 1826"/>
                <a:gd name="T10" fmla="*/ 62 w 1913"/>
                <a:gd name="T11" fmla="*/ 1070 h 1826"/>
                <a:gd name="T12" fmla="*/ 113 w 1913"/>
                <a:gd name="T13" fmla="*/ 990 h 1826"/>
                <a:gd name="T14" fmla="*/ 174 w 1913"/>
                <a:gd name="T15" fmla="*/ 912 h 1826"/>
                <a:gd name="T16" fmla="*/ 240 w 1913"/>
                <a:gd name="T17" fmla="*/ 837 h 1826"/>
                <a:gd name="T18" fmla="*/ 312 w 1913"/>
                <a:gd name="T19" fmla="*/ 764 h 1826"/>
                <a:gd name="T20" fmla="*/ 388 w 1913"/>
                <a:gd name="T21" fmla="*/ 692 h 1826"/>
                <a:gd name="T22" fmla="*/ 470 w 1913"/>
                <a:gd name="T23" fmla="*/ 620 h 1826"/>
                <a:gd name="T24" fmla="*/ 553 w 1913"/>
                <a:gd name="T25" fmla="*/ 549 h 1826"/>
                <a:gd name="T26" fmla="*/ 638 w 1913"/>
                <a:gd name="T27" fmla="*/ 479 h 1826"/>
                <a:gd name="T28" fmla="*/ 725 w 1913"/>
                <a:gd name="T29" fmla="*/ 408 h 1826"/>
                <a:gd name="T30" fmla="*/ 812 w 1913"/>
                <a:gd name="T31" fmla="*/ 337 h 1826"/>
                <a:gd name="T32" fmla="*/ 898 w 1913"/>
                <a:gd name="T33" fmla="*/ 265 h 1826"/>
                <a:gd name="T34" fmla="*/ 983 w 1913"/>
                <a:gd name="T35" fmla="*/ 191 h 1826"/>
                <a:gd name="T36" fmla="*/ 1065 w 1913"/>
                <a:gd name="T37" fmla="*/ 116 h 1826"/>
                <a:gd name="T38" fmla="*/ 1144 w 1913"/>
                <a:gd name="T39" fmla="*/ 39 h 1826"/>
                <a:gd name="T40" fmla="*/ 1560 w 1913"/>
                <a:gd name="T41" fmla="*/ 208 h 1826"/>
                <a:gd name="T42" fmla="*/ 1771 w 1913"/>
                <a:gd name="T43" fmla="*/ 104 h 1826"/>
                <a:gd name="T44" fmla="*/ 1913 w 1913"/>
                <a:gd name="T45" fmla="*/ 182 h 1826"/>
                <a:gd name="T46" fmla="*/ 1912 w 1913"/>
                <a:gd name="T47" fmla="*/ 197 h 1826"/>
                <a:gd name="T48" fmla="*/ 1912 w 1913"/>
                <a:gd name="T49" fmla="*/ 204 h 1826"/>
                <a:gd name="T50" fmla="*/ 1912 w 1913"/>
                <a:gd name="T51" fmla="*/ 206 h 1826"/>
                <a:gd name="T52" fmla="*/ 1622 w 1913"/>
                <a:gd name="T53" fmla="*/ 696 h 1826"/>
                <a:gd name="T54" fmla="*/ 1554 w 1913"/>
                <a:gd name="T55" fmla="*/ 761 h 1826"/>
                <a:gd name="T56" fmla="*/ 1486 w 1913"/>
                <a:gd name="T57" fmla="*/ 825 h 1826"/>
                <a:gd name="T58" fmla="*/ 1415 w 1913"/>
                <a:gd name="T59" fmla="*/ 888 h 1826"/>
                <a:gd name="T60" fmla="*/ 1344 w 1913"/>
                <a:gd name="T61" fmla="*/ 950 h 1826"/>
                <a:gd name="T62" fmla="*/ 1272 w 1913"/>
                <a:gd name="T63" fmla="*/ 1010 h 1826"/>
                <a:gd name="T64" fmla="*/ 1199 w 1913"/>
                <a:gd name="T65" fmla="*/ 1070 h 1826"/>
                <a:gd name="T66" fmla="*/ 1126 w 1913"/>
                <a:gd name="T67" fmla="*/ 1129 h 1826"/>
                <a:gd name="T68" fmla="*/ 1053 w 1913"/>
                <a:gd name="T69" fmla="*/ 1190 h 1826"/>
                <a:gd name="T70" fmla="*/ 978 w 1913"/>
                <a:gd name="T71" fmla="*/ 1249 h 1826"/>
                <a:gd name="T72" fmla="*/ 905 w 1913"/>
                <a:gd name="T73" fmla="*/ 1308 h 1826"/>
                <a:gd name="T74" fmla="*/ 832 w 1913"/>
                <a:gd name="T75" fmla="*/ 1369 h 1826"/>
                <a:gd name="T76" fmla="*/ 759 w 1913"/>
                <a:gd name="T77" fmla="*/ 1430 h 1826"/>
                <a:gd name="T78" fmla="*/ 687 w 1913"/>
                <a:gd name="T79" fmla="*/ 1492 h 1826"/>
                <a:gd name="T80" fmla="*/ 616 w 1913"/>
                <a:gd name="T81" fmla="*/ 1554 h 1826"/>
                <a:gd name="T82" fmla="*/ 548 w 1913"/>
                <a:gd name="T83" fmla="*/ 1618 h 1826"/>
                <a:gd name="T84" fmla="*/ 479 w 1913"/>
                <a:gd name="T85" fmla="*/ 1683 h 1826"/>
                <a:gd name="T86" fmla="*/ 125 w 1913"/>
                <a:gd name="T87" fmla="*/ 1826 h 1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13" h="1826">
                  <a:moveTo>
                    <a:pt x="125" y="1826"/>
                  </a:moveTo>
                  <a:lnTo>
                    <a:pt x="20" y="1684"/>
                  </a:lnTo>
                  <a:lnTo>
                    <a:pt x="101" y="1511"/>
                  </a:lnTo>
                  <a:lnTo>
                    <a:pt x="103" y="1369"/>
                  </a:lnTo>
                  <a:lnTo>
                    <a:pt x="31" y="1227"/>
                  </a:lnTo>
                  <a:lnTo>
                    <a:pt x="12" y="1208"/>
                  </a:lnTo>
                  <a:lnTo>
                    <a:pt x="3" y="1199"/>
                  </a:lnTo>
                  <a:lnTo>
                    <a:pt x="0" y="1196"/>
                  </a:lnTo>
                  <a:lnTo>
                    <a:pt x="0" y="1196"/>
                  </a:lnTo>
                  <a:lnTo>
                    <a:pt x="18" y="1153"/>
                  </a:lnTo>
                  <a:lnTo>
                    <a:pt x="39" y="1111"/>
                  </a:lnTo>
                  <a:lnTo>
                    <a:pt x="62" y="1070"/>
                  </a:lnTo>
                  <a:lnTo>
                    <a:pt x="87" y="1030"/>
                  </a:lnTo>
                  <a:lnTo>
                    <a:pt x="113" y="990"/>
                  </a:lnTo>
                  <a:lnTo>
                    <a:pt x="142" y="952"/>
                  </a:lnTo>
                  <a:lnTo>
                    <a:pt x="174" y="912"/>
                  </a:lnTo>
                  <a:lnTo>
                    <a:pt x="206" y="875"/>
                  </a:lnTo>
                  <a:lnTo>
                    <a:pt x="240" y="837"/>
                  </a:lnTo>
                  <a:lnTo>
                    <a:pt x="275" y="801"/>
                  </a:lnTo>
                  <a:lnTo>
                    <a:pt x="312" y="764"/>
                  </a:lnTo>
                  <a:lnTo>
                    <a:pt x="350" y="728"/>
                  </a:lnTo>
                  <a:lnTo>
                    <a:pt x="388" y="692"/>
                  </a:lnTo>
                  <a:lnTo>
                    <a:pt x="429" y="656"/>
                  </a:lnTo>
                  <a:lnTo>
                    <a:pt x="470" y="620"/>
                  </a:lnTo>
                  <a:lnTo>
                    <a:pt x="510" y="585"/>
                  </a:lnTo>
                  <a:lnTo>
                    <a:pt x="553" y="549"/>
                  </a:lnTo>
                  <a:lnTo>
                    <a:pt x="595" y="514"/>
                  </a:lnTo>
                  <a:lnTo>
                    <a:pt x="638" y="479"/>
                  </a:lnTo>
                  <a:lnTo>
                    <a:pt x="682" y="443"/>
                  </a:lnTo>
                  <a:lnTo>
                    <a:pt x="725" y="408"/>
                  </a:lnTo>
                  <a:lnTo>
                    <a:pt x="769" y="373"/>
                  </a:lnTo>
                  <a:lnTo>
                    <a:pt x="812" y="337"/>
                  </a:lnTo>
                  <a:lnTo>
                    <a:pt x="855" y="301"/>
                  </a:lnTo>
                  <a:lnTo>
                    <a:pt x="898" y="265"/>
                  </a:lnTo>
                  <a:lnTo>
                    <a:pt x="941" y="229"/>
                  </a:lnTo>
                  <a:lnTo>
                    <a:pt x="983" y="191"/>
                  </a:lnTo>
                  <a:lnTo>
                    <a:pt x="1025" y="154"/>
                  </a:lnTo>
                  <a:lnTo>
                    <a:pt x="1065" y="116"/>
                  </a:lnTo>
                  <a:lnTo>
                    <a:pt x="1105" y="78"/>
                  </a:lnTo>
                  <a:lnTo>
                    <a:pt x="1144" y="39"/>
                  </a:lnTo>
                  <a:lnTo>
                    <a:pt x="1181" y="0"/>
                  </a:lnTo>
                  <a:lnTo>
                    <a:pt x="1560" y="208"/>
                  </a:lnTo>
                  <a:lnTo>
                    <a:pt x="1667" y="206"/>
                  </a:lnTo>
                  <a:lnTo>
                    <a:pt x="1771" y="104"/>
                  </a:lnTo>
                  <a:lnTo>
                    <a:pt x="1913" y="170"/>
                  </a:lnTo>
                  <a:lnTo>
                    <a:pt x="1913" y="182"/>
                  </a:lnTo>
                  <a:lnTo>
                    <a:pt x="1912" y="191"/>
                  </a:lnTo>
                  <a:lnTo>
                    <a:pt x="1912" y="197"/>
                  </a:lnTo>
                  <a:lnTo>
                    <a:pt x="1912" y="202"/>
                  </a:lnTo>
                  <a:lnTo>
                    <a:pt x="1912" y="204"/>
                  </a:lnTo>
                  <a:lnTo>
                    <a:pt x="1912" y="206"/>
                  </a:lnTo>
                  <a:lnTo>
                    <a:pt x="1912" y="206"/>
                  </a:lnTo>
                  <a:lnTo>
                    <a:pt x="1912" y="206"/>
                  </a:lnTo>
                  <a:lnTo>
                    <a:pt x="1622" y="696"/>
                  </a:lnTo>
                  <a:lnTo>
                    <a:pt x="1588" y="729"/>
                  </a:lnTo>
                  <a:lnTo>
                    <a:pt x="1554" y="761"/>
                  </a:lnTo>
                  <a:lnTo>
                    <a:pt x="1521" y="794"/>
                  </a:lnTo>
                  <a:lnTo>
                    <a:pt x="1486" y="825"/>
                  </a:lnTo>
                  <a:lnTo>
                    <a:pt x="1451" y="857"/>
                  </a:lnTo>
                  <a:lnTo>
                    <a:pt x="1415" y="888"/>
                  </a:lnTo>
                  <a:lnTo>
                    <a:pt x="1380" y="918"/>
                  </a:lnTo>
                  <a:lnTo>
                    <a:pt x="1344" y="950"/>
                  </a:lnTo>
                  <a:lnTo>
                    <a:pt x="1308" y="980"/>
                  </a:lnTo>
                  <a:lnTo>
                    <a:pt x="1272" y="1010"/>
                  </a:lnTo>
                  <a:lnTo>
                    <a:pt x="1236" y="1040"/>
                  </a:lnTo>
                  <a:lnTo>
                    <a:pt x="1199" y="1070"/>
                  </a:lnTo>
                  <a:lnTo>
                    <a:pt x="1163" y="1100"/>
                  </a:lnTo>
                  <a:lnTo>
                    <a:pt x="1126" y="1129"/>
                  </a:lnTo>
                  <a:lnTo>
                    <a:pt x="1089" y="1160"/>
                  </a:lnTo>
                  <a:lnTo>
                    <a:pt x="1053" y="1190"/>
                  </a:lnTo>
                  <a:lnTo>
                    <a:pt x="1015" y="1219"/>
                  </a:lnTo>
                  <a:lnTo>
                    <a:pt x="978" y="1249"/>
                  </a:lnTo>
                  <a:lnTo>
                    <a:pt x="941" y="1279"/>
                  </a:lnTo>
                  <a:lnTo>
                    <a:pt x="905" y="1308"/>
                  </a:lnTo>
                  <a:lnTo>
                    <a:pt x="868" y="1338"/>
                  </a:lnTo>
                  <a:lnTo>
                    <a:pt x="832" y="1369"/>
                  </a:lnTo>
                  <a:lnTo>
                    <a:pt x="795" y="1399"/>
                  </a:lnTo>
                  <a:lnTo>
                    <a:pt x="759" y="1430"/>
                  </a:lnTo>
                  <a:lnTo>
                    <a:pt x="723" y="1460"/>
                  </a:lnTo>
                  <a:lnTo>
                    <a:pt x="687" y="1492"/>
                  </a:lnTo>
                  <a:lnTo>
                    <a:pt x="652" y="1523"/>
                  </a:lnTo>
                  <a:lnTo>
                    <a:pt x="616" y="1554"/>
                  </a:lnTo>
                  <a:lnTo>
                    <a:pt x="581" y="1586"/>
                  </a:lnTo>
                  <a:lnTo>
                    <a:pt x="548" y="1618"/>
                  </a:lnTo>
                  <a:lnTo>
                    <a:pt x="513" y="1651"/>
                  </a:lnTo>
                  <a:lnTo>
                    <a:pt x="479" y="1683"/>
                  </a:lnTo>
                  <a:lnTo>
                    <a:pt x="200" y="1826"/>
                  </a:lnTo>
                  <a:lnTo>
                    <a:pt x="125" y="1826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3" name="Freeform 113"/>
            <p:cNvSpPr>
              <a:spLocks/>
            </p:cNvSpPr>
            <p:nvPr/>
          </p:nvSpPr>
          <p:spPr bwMode="auto">
            <a:xfrm>
              <a:off x="4624" y="2426"/>
              <a:ext cx="202" cy="153"/>
            </a:xfrm>
            <a:custGeom>
              <a:avLst/>
              <a:gdLst>
                <a:gd name="T0" fmla="*/ 864 w 1010"/>
                <a:gd name="T1" fmla="*/ 731 h 767"/>
                <a:gd name="T2" fmla="*/ 0 w 1010"/>
                <a:gd name="T3" fmla="*/ 135 h 767"/>
                <a:gd name="T4" fmla="*/ 247 w 1010"/>
                <a:gd name="T5" fmla="*/ 31 h 767"/>
                <a:gd name="T6" fmla="*/ 422 w 1010"/>
                <a:gd name="T7" fmla="*/ 0 h 767"/>
                <a:gd name="T8" fmla="*/ 1010 w 1010"/>
                <a:gd name="T9" fmla="*/ 554 h 767"/>
                <a:gd name="T10" fmla="*/ 939 w 1010"/>
                <a:gd name="T11" fmla="*/ 767 h 767"/>
                <a:gd name="T12" fmla="*/ 864 w 1010"/>
                <a:gd name="T13" fmla="*/ 731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0" h="767">
                  <a:moveTo>
                    <a:pt x="864" y="731"/>
                  </a:moveTo>
                  <a:lnTo>
                    <a:pt x="0" y="135"/>
                  </a:lnTo>
                  <a:lnTo>
                    <a:pt x="247" y="31"/>
                  </a:lnTo>
                  <a:lnTo>
                    <a:pt x="422" y="0"/>
                  </a:lnTo>
                  <a:lnTo>
                    <a:pt x="1010" y="554"/>
                  </a:lnTo>
                  <a:lnTo>
                    <a:pt x="939" y="767"/>
                  </a:lnTo>
                  <a:lnTo>
                    <a:pt x="864" y="73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4" name="Freeform 114"/>
            <p:cNvSpPr>
              <a:spLocks/>
            </p:cNvSpPr>
            <p:nvPr/>
          </p:nvSpPr>
          <p:spPr bwMode="auto">
            <a:xfrm>
              <a:off x="4142" y="2392"/>
              <a:ext cx="145" cy="133"/>
            </a:xfrm>
            <a:custGeom>
              <a:avLst/>
              <a:gdLst>
                <a:gd name="T0" fmla="*/ 552 w 727"/>
                <a:gd name="T1" fmla="*/ 625 h 665"/>
                <a:gd name="T2" fmla="*/ 0 w 727"/>
                <a:gd name="T3" fmla="*/ 178 h 665"/>
                <a:gd name="T4" fmla="*/ 4 w 727"/>
                <a:gd name="T5" fmla="*/ 0 h 665"/>
                <a:gd name="T6" fmla="*/ 49 w 727"/>
                <a:gd name="T7" fmla="*/ 28 h 665"/>
                <a:gd name="T8" fmla="*/ 94 w 727"/>
                <a:gd name="T9" fmla="*/ 59 h 665"/>
                <a:gd name="T10" fmla="*/ 140 w 727"/>
                <a:gd name="T11" fmla="*/ 93 h 665"/>
                <a:gd name="T12" fmla="*/ 185 w 727"/>
                <a:gd name="T13" fmla="*/ 130 h 665"/>
                <a:gd name="T14" fmla="*/ 230 w 727"/>
                <a:gd name="T15" fmla="*/ 167 h 665"/>
                <a:gd name="T16" fmla="*/ 275 w 727"/>
                <a:gd name="T17" fmla="*/ 206 h 665"/>
                <a:gd name="T18" fmla="*/ 321 w 727"/>
                <a:gd name="T19" fmla="*/ 246 h 665"/>
                <a:gd name="T20" fmla="*/ 366 w 727"/>
                <a:gd name="T21" fmla="*/ 285 h 665"/>
                <a:gd name="T22" fmla="*/ 411 w 727"/>
                <a:gd name="T23" fmla="*/ 325 h 665"/>
                <a:gd name="T24" fmla="*/ 456 w 727"/>
                <a:gd name="T25" fmla="*/ 362 h 665"/>
                <a:gd name="T26" fmla="*/ 502 w 727"/>
                <a:gd name="T27" fmla="*/ 397 h 665"/>
                <a:gd name="T28" fmla="*/ 547 w 727"/>
                <a:gd name="T29" fmla="*/ 430 h 665"/>
                <a:gd name="T30" fmla="*/ 592 w 727"/>
                <a:gd name="T31" fmla="*/ 459 h 665"/>
                <a:gd name="T32" fmla="*/ 638 w 727"/>
                <a:gd name="T33" fmla="*/ 485 h 665"/>
                <a:gd name="T34" fmla="*/ 682 w 727"/>
                <a:gd name="T35" fmla="*/ 506 h 665"/>
                <a:gd name="T36" fmla="*/ 727 w 727"/>
                <a:gd name="T37" fmla="*/ 522 h 665"/>
                <a:gd name="T38" fmla="*/ 621 w 727"/>
                <a:gd name="T39" fmla="*/ 665 h 665"/>
                <a:gd name="T40" fmla="*/ 552 w 727"/>
                <a:gd name="T41" fmla="*/ 625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27" h="665">
                  <a:moveTo>
                    <a:pt x="552" y="625"/>
                  </a:moveTo>
                  <a:lnTo>
                    <a:pt x="0" y="178"/>
                  </a:lnTo>
                  <a:lnTo>
                    <a:pt x="4" y="0"/>
                  </a:lnTo>
                  <a:lnTo>
                    <a:pt x="49" y="28"/>
                  </a:lnTo>
                  <a:lnTo>
                    <a:pt x="94" y="59"/>
                  </a:lnTo>
                  <a:lnTo>
                    <a:pt x="140" y="93"/>
                  </a:lnTo>
                  <a:lnTo>
                    <a:pt x="185" y="130"/>
                  </a:lnTo>
                  <a:lnTo>
                    <a:pt x="230" y="167"/>
                  </a:lnTo>
                  <a:lnTo>
                    <a:pt x="275" y="206"/>
                  </a:lnTo>
                  <a:lnTo>
                    <a:pt x="321" y="246"/>
                  </a:lnTo>
                  <a:lnTo>
                    <a:pt x="366" y="285"/>
                  </a:lnTo>
                  <a:lnTo>
                    <a:pt x="411" y="325"/>
                  </a:lnTo>
                  <a:lnTo>
                    <a:pt x="456" y="362"/>
                  </a:lnTo>
                  <a:lnTo>
                    <a:pt x="502" y="397"/>
                  </a:lnTo>
                  <a:lnTo>
                    <a:pt x="547" y="430"/>
                  </a:lnTo>
                  <a:lnTo>
                    <a:pt x="592" y="459"/>
                  </a:lnTo>
                  <a:lnTo>
                    <a:pt x="638" y="485"/>
                  </a:lnTo>
                  <a:lnTo>
                    <a:pt x="682" y="506"/>
                  </a:lnTo>
                  <a:lnTo>
                    <a:pt x="727" y="522"/>
                  </a:lnTo>
                  <a:lnTo>
                    <a:pt x="621" y="665"/>
                  </a:lnTo>
                  <a:lnTo>
                    <a:pt x="552" y="6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5" name="Freeform 115"/>
            <p:cNvSpPr>
              <a:spLocks/>
            </p:cNvSpPr>
            <p:nvPr/>
          </p:nvSpPr>
          <p:spPr bwMode="auto">
            <a:xfrm>
              <a:off x="4138" y="2245"/>
              <a:ext cx="298" cy="266"/>
            </a:xfrm>
            <a:custGeom>
              <a:avLst/>
              <a:gdLst>
                <a:gd name="T0" fmla="*/ 1235 w 1487"/>
                <a:gd name="T1" fmla="*/ 1283 h 1329"/>
                <a:gd name="T2" fmla="*/ 1168 w 1487"/>
                <a:gd name="T3" fmla="*/ 1259 h 1329"/>
                <a:gd name="T4" fmla="*/ 1099 w 1487"/>
                <a:gd name="T5" fmla="*/ 1230 h 1329"/>
                <a:gd name="T6" fmla="*/ 1029 w 1487"/>
                <a:gd name="T7" fmla="*/ 1196 h 1329"/>
                <a:gd name="T8" fmla="*/ 957 w 1487"/>
                <a:gd name="T9" fmla="*/ 1158 h 1329"/>
                <a:gd name="T10" fmla="*/ 884 w 1487"/>
                <a:gd name="T11" fmla="*/ 1117 h 1329"/>
                <a:gd name="T12" fmla="*/ 810 w 1487"/>
                <a:gd name="T13" fmla="*/ 1072 h 1329"/>
                <a:gd name="T14" fmla="*/ 736 w 1487"/>
                <a:gd name="T15" fmla="*/ 1022 h 1329"/>
                <a:gd name="T16" fmla="*/ 662 w 1487"/>
                <a:gd name="T17" fmla="*/ 970 h 1329"/>
                <a:gd name="T18" fmla="*/ 587 w 1487"/>
                <a:gd name="T19" fmla="*/ 915 h 1329"/>
                <a:gd name="T20" fmla="*/ 513 w 1487"/>
                <a:gd name="T21" fmla="*/ 856 h 1329"/>
                <a:gd name="T22" fmla="*/ 440 w 1487"/>
                <a:gd name="T23" fmla="*/ 796 h 1329"/>
                <a:gd name="T24" fmla="*/ 368 w 1487"/>
                <a:gd name="T25" fmla="*/ 732 h 1329"/>
                <a:gd name="T26" fmla="*/ 297 w 1487"/>
                <a:gd name="T27" fmla="*/ 666 h 1329"/>
                <a:gd name="T28" fmla="*/ 227 w 1487"/>
                <a:gd name="T29" fmla="*/ 598 h 1329"/>
                <a:gd name="T30" fmla="*/ 160 w 1487"/>
                <a:gd name="T31" fmla="*/ 529 h 1329"/>
                <a:gd name="T32" fmla="*/ 0 w 1487"/>
                <a:gd name="T33" fmla="*/ 183 h 1329"/>
                <a:gd name="T34" fmla="*/ 210 w 1487"/>
                <a:gd name="T35" fmla="*/ 142 h 1329"/>
                <a:gd name="T36" fmla="*/ 250 w 1487"/>
                <a:gd name="T37" fmla="*/ 220 h 1329"/>
                <a:gd name="T38" fmla="*/ 294 w 1487"/>
                <a:gd name="T39" fmla="*/ 296 h 1329"/>
                <a:gd name="T40" fmla="*/ 340 w 1487"/>
                <a:gd name="T41" fmla="*/ 371 h 1329"/>
                <a:gd name="T42" fmla="*/ 391 w 1487"/>
                <a:gd name="T43" fmla="*/ 443 h 1329"/>
                <a:gd name="T44" fmla="*/ 446 w 1487"/>
                <a:gd name="T45" fmla="*/ 512 h 1329"/>
                <a:gd name="T46" fmla="*/ 503 w 1487"/>
                <a:gd name="T47" fmla="*/ 580 h 1329"/>
                <a:gd name="T48" fmla="*/ 563 w 1487"/>
                <a:gd name="T49" fmla="*/ 645 h 1329"/>
                <a:gd name="T50" fmla="*/ 626 w 1487"/>
                <a:gd name="T51" fmla="*/ 707 h 1329"/>
                <a:gd name="T52" fmla="*/ 691 w 1487"/>
                <a:gd name="T53" fmla="*/ 767 h 1329"/>
                <a:gd name="T54" fmla="*/ 759 w 1487"/>
                <a:gd name="T55" fmla="*/ 822 h 1329"/>
                <a:gd name="T56" fmla="*/ 829 w 1487"/>
                <a:gd name="T57" fmla="*/ 875 h 1329"/>
                <a:gd name="T58" fmla="*/ 901 w 1487"/>
                <a:gd name="T59" fmla="*/ 925 h 1329"/>
                <a:gd name="T60" fmla="*/ 975 w 1487"/>
                <a:gd name="T61" fmla="*/ 970 h 1329"/>
                <a:gd name="T62" fmla="*/ 1051 w 1487"/>
                <a:gd name="T63" fmla="*/ 1013 h 1329"/>
                <a:gd name="T64" fmla="*/ 1127 w 1487"/>
                <a:gd name="T65" fmla="*/ 1050 h 1329"/>
                <a:gd name="T66" fmla="*/ 1205 w 1487"/>
                <a:gd name="T67" fmla="*/ 1085 h 1329"/>
                <a:gd name="T68" fmla="*/ 1487 w 1487"/>
                <a:gd name="T69" fmla="*/ 1268 h 1329"/>
                <a:gd name="T70" fmla="*/ 1480 w 1487"/>
                <a:gd name="T71" fmla="*/ 1308 h 1329"/>
                <a:gd name="T72" fmla="*/ 1448 w 1487"/>
                <a:gd name="T73" fmla="*/ 1316 h 1329"/>
                <a:gd name="T74" fmla="*/ 1400 w 1487"/>
                <a:gd name="T75" fmla="*/ 1319 h 1329"/>
                <a:gd name="T76" fmla="*/ 1268 w 1487"/>
                <a:gd name="T77" fmla="*/ 1294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87" h="1329">
                  <a:moveTo>
                    <a:pt x="1268" y="1294"/>
                  </a:moveTo>
                  <a:lnTo>
                    <a:pt x="1235" y="1283"/>
                  </a:lnTo>
                  <a:lnTo>
                    <a:pt x="1202" y="1272"/>
                  </a:lnTo>
                  <a:lnTo>
                    <a:pt x="1168" y="1259"/>
                  </a:lnTo>
                  <a:lnTo>
                    <a:pt x="1134" y="1245"/>
                  </a:lnTo>
                  <a:lnTo>
                    <a:pt x="1099" y="1230"/>
                  </a:lnTo>
                  <a:lnTo>
                    <a:pt x="1065" y="1214"/>
                  </a:lnTo>
                  <a:lnTo>
                    <a:pt x="1029" y="1196"/>
                  </a:lnTo>
                  <a:lnTo>
                    <a:pt x="993" y="1178"/>
                  </a:lnTo>
                  <a:lnTo>
                    <a:pt x="957" y="1158"/>
                  </a:lnTo>
                  <a:lnTo>
                    <a:pt x="921" y="1138"/>
                  </a:lnTo>
                  <a:lnTo>
                    <a:pt x="884" y="1117"/>
                  </a:lnTo>
                  <a:lnTo>
                    <a:pt x="848" y="1094"/>
                  </a:lnTo>
                  <a:lnTo>
                    <a:pt x="810" y="1072"/>
                  </a:lnTo>
                  <a:lnTo>
                    <a:pt x="773" y="1048"/>
                  </a:lnTo>
                  <a:lnTo>
                    <a:pt x="736" y="1022"/>
                  </a:lnTo>
                  <a:lnTo>
                    <a:pt x="699" y="997"/>
                  </a:lnTo>
                  <a:lnTo>
                    <a:pt x="662" y="970"/>
                  </a:lnTo>
                  <a:lnTo>
                    <a:pt x="625" y="943"/>
                  </a:lnTo>
                  <a:lnTo>
                    <a:pt x="587" y="915"/>
                  </a:lnTo>
                  <a:lnTo>
                    <a:pt x="550" y="886"/>
                  </a:lnTo>
                  <a:lnTo>
                    <a:pt x="513" y="856"/>
                  </a:lnTo>
                  <a:lnTo>
                    <a:pt x="476" y="826"/>
                  </a:lnTo>
                  <a:lnTo>
                    <a:pt x="440" y="796"/>
                  </a:lnTo>
                  <a:lnTo>
                    <a:pt x="404" y="764"/>
                  </a:lnTo>
                  <a:lnTo>
                    <a:pt x="368" y="732"/>
                  </a:lnTo>
                  <a:lnTo>
                    <a:pt x="332" y="699"/>
                  </a:lnTo>
                  <a:lnTo>
                    <a:pt x="297" y="666"/>
                  </a:lnTo>
                  <a:lnTo>
                    <a:pt x="262" y="632"/>
                  </a:lnTo>
                  <a:lnTo>
                    <a:pt x="227" y="598"/>
                  </a:lnTo>
                  <a:lnTo>
                    <a:pt x="194" y="564"/>
                  </a:lnTo>
                  <a:lnTo>
                    <a:pt x="160" y="529"/>
                  </a:lnTo>
                  <a:lnTo>
                    <a:pt x="128" y="493"/>
                  </a:lnTo>
                  <a:lnTo>
                    <a:pt x="0" y="183"/>
                  </a:lnTo>
                  <a:lnTo>
                    <a:pt x="35" y="0"/>
                  </a:lnTo>
                  <a:lnTo>
                    <a:pt x="210" y="142"/>
                  </a:lnTo>
                  <a:lnTo>
                    <a:pt x="230" y="182"/>
                  </a:lnTo>
                  <a:lnTo>
                    <a:pt x="250" y="220"/>
                  </a:lnTo>
                  <a:lnTo>
                    <a:pt x="272" y="258"/>
                  </a:lnTo>
                  <a:lnTo>
                    <a:pt x="294" y="296"/>
                  </a:lnTo>
                  <a:lnTo>
                    <a:pt x="317" y="334"/>
                  </a:lnTo>
                  <a:lnTo>
                    <a:pt x="340" y="371"/>
                  </a:lnTo>
                  <a:lnTo>
                    <a:pt x="366" y="407"/>
                  </a:lnTo>
                  <a:lnTo>
                    <a:pt x="391" y="443"/>
                  </a:lnTo>
                  <a:lnTo>
                    <a:pt x="418" y="479"/>
                  </a:lnTo>
                  <a:lnTo>
                    <a:pt x="446" y="512"/>
                  </a:lnTo>
                  <a:lnTo>
                    <a:pt x="474" y="547"/>
                  </a:lnTo>
                  <a:lnTo>
                    <a:pt x="503" y="580"/>
                  </a:lnTo>
                  <a:lnTo>
                    <a:pt x="533" y="613"/>
                  </a:lnTo>
                  <a:lnTo>
                    <a:pt x="563" y="645"/>
                  </a:lnTo>
                  <a:lnTo>
                    <a:pt x="594" y="676"/>
                  </a:lnTo>
                  <a:lnTo>
                    <a:pt x="626" y="707"/>
                  </a:lnTo>
                  <a:lnTo>
                    <a:pt x="658" y="737"/>
                  </a:lnTo>
                  <a:lnTo>
                    <a:pt x="691" y="767"/>
                  </a:lnTo>
                  <a:lnTo>
                    <a:pt x="724" y="795"/>
                  </a:lnTo>
                  <a:lnTo>
                    <a:pt x="759" y="822"/>
                  </a:lnTo>
                  <a:lnTo>
                    <a:pt x="794" y="849"/>
                  </a:lnTo>
                  <a:lnTo>
                    <a:pt x="829" y="875"/>
                  </a:lnTo>
                  <a:lnTo>
                    <a:pt x="865" y="900"/>
                  </a:lnTo>
                  <a:lnTo>
                    <a:pt x="901" y="925"/>
                  </a:lnTo>
                  <a:lnTo>
                    <a:pt x="938" y="948"/>
                  </a:lnTo>
                  <a:lnTo>
                    <a:pt x="975" y="970"/>
                  </a:lnTo>
                  <a:lnTo>
                    <a:pt x="1012" y="992"/>
                  </a:lnTo>
                  <a:lnTo>
                    <a:pt x="1051" y="1013"/>
                  </a:lnTo>
                  <a:lnTo>
                    <a:pt x="1089" y="1031"/>
                  </a:lnTo>
                  <a:lnTo>
                    <a:pt x="1127" y="1050"/>
                  </a:lnTo>
                  <a:lnTo>
                    <a:pt x="1166" y="1069"/>
                  </a:lnTo>
                  <a:lnTo>
                    <a:pt x="1205" y="1085"/>
                  </a:lnTo>
                  <a:lnTo>
                    <a:pt x="1478" y="1226"/>
                  </a:lnTo>
                  <a:lnTo>
                    <a:pt x="1487" y="1268"/>
                  </a:lnTo>
                  <a:lnTo>
                    <a:pt x="1487" y="1294"/>
                  </a:lnTo>
                  <a:lnTo>
                    <a:pt x="1480" y="1308"/>
                  </a:lnTo>
                  <a:lnTo>
                    <a:pt x="1466" y="1315"/>
                  </a:lnTo>
                  <a:lnTo>
                    <a:pt x="1448" y="1316"/>
                  </a:lnTo>
                  <a:lnTo>
                    <a:pt x="1426" y="1317"/>
                  </a:lnTo>
                  <a:lnTo>
                    <a:pt x="1400" y="1319"/>
                  </a:lnTo>
                  <a:lnTo>
                    <a:pt x="1373" y="1329"/>
                  </a:lnTo>
                  <a:lnTo>
                    <a:pt x="1268" y="12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6" name="Freeform 116"/>
            <p:cNvSpPr>
              <a:spLocks/>
            </p:cNvSpPr>
            <p:nvPr/>
          </p:nvSpPr>
          <p:spPr bwMode="auto">
            <a:xfrm>
              <a:off x="4226" y="1606"/>
              <a:ext cx="788" cy="805"/>
            </a:xfrm>
            <a:custGeom>
              <a:avLst/>
              <a:gdLst>
                <a:gd name="T0" fmla="*/ 1340 w 3937"/>
                <a:gd name="T1" fmla="*/ 3984 h 4028"/>
                <a:gd name="T2" fmla="*/ 1202 w 3937"/>
                <a:gd name="T3" fmla="*/ 3949 h 4028"/>
                <a:gd name="T4" fmla="*/ 1061 w 3937"/>
                <a:gd name="T5" fmla="*/ 3898 h 4028"/>
                <a:gd name="T6" fmla="*/ 921 w 3937"/>
                <a:gd name="T7" fmla="*/ 3827 h 4028"/>
                <a:gd name="T8" fmla="*/ 781 w 3937"/>
                <a:gd name="T9" fmla="*/ 3738 h 4028"/>
                <a:gd name="T10" fmla="*/ 645 w 3937"/>
                <a:gd name="T11" fmla="*/ 3627 h 4028"/>
                <a:gd name="T12" fmla="*/ 515 w 3937"/>
                <a:gd name="T13" fmla="*/ 3495 h 4028"/>
                <a:gd name="T14" fmla="*/ 393 w 3937"/>
                <a:gd name="T15" fmla="*/ 3341 h 4028"/>
                <a:gd name="T16" fmla="*/ 244 w 3937"/>
                <a:gd name="T17" fmla="*/ 3085 h 4028"/>
                <a:gd name="T18" fmla="*/ 121 w 3937"/>
                <a:gd name="T19" fmla="*/ 2802 h 4028"/>
                <a:gd name="T20" fmla="*/ 39 w 3937"/>
                <a:gd name="T21" fmla="*/ 2520 h 4028"/>
                <a:gd name="T22" fmla="*/ 2 w 3937"/>
                <a:gd name="T23" fmla="*/ 2240 h 4028"/>
                <a:gd name="T24" fmla="*/ 9 w 3937"/>
                <a:gd name="T25" fmla="*/ 1960 h 4028"/>
                <a:gd name="T26" fmla="*/ 61 w 3937"/>
                <a:gd name="T27" fmla="*/ 1683 h 4028"/>
                <a:gd name="T28" fmla="*/ 158 w 3937"/>
                <a:gd name="T29" fmla="*/ 1405 h 4028"/>
                <a:gd name="T30" fmla="*/ 301 w 3937"/>
                <a:gd name="T31" fmla="*/ 1128 h 4028"/>
                <a:gd name="T32" fmla="*/ 414 w 3937"/>
                <a:gd name="T33" fmla="*/ 972 h 4028"/>
                <a:gd name="T34" fmla="*/ 511 w 3937"/>
                <a:gd name="T35" fmla="*/ 869 h 4028"/>
                <a:gd name="T36" fmla="*/ 609 w 3937"/>
                <a:gd name="T37" fmla="*/ 772 h 4028"/>
                <a:gd name="T38" fmla="*/ 709 w 3937"/>
                <a:gd name="T39" fmla="*/ 684 h 4028"/>
                <a:gd name="T40" fmla="*/ 810 w 3937"/>
                <a:gd name="T41" fmla="*/ 598 h 4028"/>
                <a:gd name="T42" fmla="*/ 909 w 3937"/>
                <a:gd name="T43" fmla="*/ 515 h 4028"/>
                <a:gd name="T44" fmla="*/ 1006 w 3937"/>
                <a:gd name="T45" fmla="*/ 430 h 4028"/>
                <a:gd name="T46" fmla="*/ 1102 w 3937"/>
                <a:gd name="T47" fmla="*/ 341 h 4028"/>
                <a:gd name="T48" fmla="*/ 1564 w 3937"/>
                <a:gd name="T49" fmla="*/ 83 h 4028"/>
                <a:gd name="T50" fmla="*/ 1722 w 3937"/>
                <a:gd name="T51" fmla="*/ 45 h 4028"/>
                <a:gd name="T52" fmla="*/ 1880 w 3937"/>
                <a:gd name="T53" fmla="*/ 18 h 4028"/>
                <a:gd name="T54" fmla="*/ 2036 w 3937"/>
                <a:gd name="T55" fmla="*/ 4 h 4028"/>
                <a:gd name="T56" fmla="*/ 2228 w 3937"/>
                <a:gd name="T57" fmla="*/ 2 h 4028"/>
                <a:gd name="T58" fmla="*/ 2447 w 3937"/>
                <a:gd name="T59" fmla="*/ 26 h 4028"/>
                <a:gd name="T60" fmla="*/ 2661 w 3937"/>
                <a:gd name="T61" fmla="*/ 85 h 4028"/>
                <a:gd name="T62" fmla="*/ 2867 w 3937"/>
                <a:gd name="T63" fmla="*/ 177 h 4028"/>
                <a:gd name="T64" fmla="*/ 3064 w 3937"/>
                <a:gd name="T65" fmla="*/ 298 h 4028"/>
                <a:gd name="T66" fmla="*/ 3251 w 3937"/>
                <a:gd name="T67" fmla="*/ 444 h 4028"/>
                <a:gd name="T68" fmla="*/ 3428 w 3937"/>
                <a:gd name="T69" fmla="*/ 615 h 4028"/>
                <a:gd name="T70" fmla="*/ 3593 w 3937"/>
                <a:gd name="T71" fmla="*/ 806 h 4028"/>
                <a:gd name="T72" fmla="*/ 3708 w 3937"/>
                <a:gd name="T73" fmla="*/ 972 h 4028"/>
                <a:gd name="T74" fmla="*/ 3773 w 3937"/>
                <a:gd name="T75" fmla="*/ 1098 h 4028"/>
                <a:gd name="T76" fmla="*/ 3826 w 3937"/>
                <a:gd name="T77" fmla="*/ 1217 h 4028"/>
                <a:gd name="T78" fmla="*/ 3867 w 3937"/>
                <a:gd name="T79" fmla="*/ 1334 h 4028"/>
                <a:gd name="T80" fmla="*/ 3898 w 3937"/>
                <a:gd name="T81" fmla="*/ 1451 h 4028"/>
                <a:gd name="T82" fmla="*/ 3920 w 3937"/>
                <a:gd name="T83" fmla="*/ 1564 h 4028"/>
                <a:gd name="T84" fmla="*/ 3932 w 3937"/>
                <a:gd name="T85" fmla="*/ 1679 h 4028"/>
                <a:gd name="T86" fmla="*/ 3937 w 3937"/>
                <a:gd name="T87" fmla="*/ 1795 h 4028"/>
                <a:gd name="T88" fmla="*/ 3935 w 3937"/>
                <a:gd name="T89" fmla="*/ 1988 h 4028"/>
                <a:gd name="T90" fmla="*/ 3902 w 3937"/>
                <a:gd name="T91" fmla="*/ 2264 h 4028"/>
                <a:gd name="T92" fmla="*/ 3829 w 3937"/>
                <a:gd name="T93" fmla="*/ 2549 h 4028"/>
                <a:gd name="T94" fmla="*/ 3716 w 3937"/>
                <a:gd name="T95" fmla="*/ 2832 h 4028"/>
                <a:gd name="T96" fmla="*/ 3562 w 3937"/>
                <a:gd name="T97" fmla="*/ 3104 h 4028"/>
                <a:gd name="T98" fmla="*/ 3368 w 3937"/>
                <a:gd name="T99" fmla="*/ 3357 h 4028"/>
                <a:gd name="T100" fmla="*/ 3134 w 3937"/>
                <a:gd name="T101" fmla="*/ 3583 h 4028"/>
                <a:gd name="T102" fmla="*/ 2857 w 3937"/>
                <a:gd name="T103" fmla="*/ 3772 h 4028"/>
                <a:gd name="T104" fmla="*/ 2613 w 3937"/>
                <a:gd name="T105" fmla="*/ 3877 h 4028"/>
                <a:gd name="T106" fmla="*/ 2450 w 3937"/>
                <a:gd name="T107" fmla="*/ 3923 h 4028"/>
                <a:gd name="T108" fmla="*/ 2299 w 3937"/>
                <a:gd name="T109" fmla="*/ 3950 h 4028"/>
                <a:gd name="T110" fmla="*/ 2150 w 3937"/>
                <a:gd name="T111" fmla="*/ 3944 h 4028"/>
                <a:gd name="T112" fmla="*/ 1506 w 3937"/>
                <a:gd name="T113" fmla="*/ 4028 h 4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37" h="4028">
                  <a:moveTo>
                    <a:pt x="1440" y="3998"/>
                  </a:moveTo>
                  <a:lnTo>
                    <a:pt x="1407" y="3994"/>
                  </a:lnTo>
                  <a:lnTo>
                    <a:pt x="1373" y="3990"/>
                  </a:lnTo>
                  <a:lnTo>
                    <a:pt x="1340" y="3984"/>
                  </a:lnTo>
                  <a:lnTo>
                    <a:pt x="1305" y="3977"/>
                  </a:lnTo>
                  <a:lnTo>
                    <a:pt x="1271" y="3969"/>
                  </a:lnTo>
                  <a:lnTo>
                    <a:pt x="1236" y="3959"/>
                  </a:lnTo>
                  <a:lnTo>
                    <a:pt x="1202" y="3949"/>
                  </a:lnTo>
                  <a:lnTo>
                    <a:pt x="1167" y="3938"/>
                  </a:lnTo>
                  <a:lnTo>
                    <a:pt x="1132" y="3926"/>
                  </a:lnTo>
                  <a:lnTo>
                    <a:pt x="1096" y="3912"/>
                  </a:lnTo>
                  <a:lnTo>
                    <a:pt x="1061" y="3898"/>
                  </a:lnTo>
                  <a:lnTo>
                    <a:pt x="1026" y="3882"/>
                  </a:lnTo>
                  <a:lnTo>
                    <a:pt x="990" y="3865"/>
                  </a:lnTo>
                  <a:lnTo>
                    <a:pt x="955" y="3847"/>
                  </a:lnTo>
                  <a:lnTo>
                    <a:pt x="921" y="3827"/>
                  </a:lnTo>
                  <a:lnTo>
                    <a:pt x="885" y="3806"/>
                  </a:lnTo>
                  <a:lnTo>
                    <a:pt x="850" y="3785"/>
                  </a:lnTo>
                  <a:lnTo>
                    <a:pt x="815" y="3762"/>
                  </a:lnTo>
                  <a:lnTo>
                    <a:pt x="781" y="3738"/>
                  </a:lnTo>
                  <a:lnTo>
                    <a:pt x="746" y="3712"/>
                  </a:lnTo>
                  <a:lnTo>
                    <a:pt x="713" y="3685"/>
                  </a:lnTo>
                  <a:lnTo>
                    <a:pt x="678" y="3656"/>
                  </a:lnTo>
                  <a:lnTo>
                    <a:pt x="645" y="3627"/>
                  </a:lnTo>
                  <a:lnTo>
                    <a:pt x="612" y="3596"/>
                  </a:lnTo>
                  <a:lnTo>
                    <a:pt x="579" y="3563"/>
                  </a:lnTo>
                  <a:lnTo>
                    <a:pt x="547" y="3530"/>
                  </a:lnTo>
                  <a:lnTo>
                    <a:pt x="515" y="3495"/>
                  </a:lnTo>
                  <a:lnTo>
                    <a:pt x="484" y="3459"/>
                  </a:lnTo>
                  <a:lnTo>
                    <a:pt x="453" y="3421"/>
                  </a:lnTo>
                  <a:lnTo>
                    <a:pt x="422" y="3381"/>
                  </a:lnTo>
                  <a:lnTo>
                    <a:pt x="393" y="3341"/>
                  </a:lnTo>
                  <a:lnTo>
                    <a:pt x="364" y="3299"/>
                  </a:lnTo>
                  <a:lnTo>
                    <a:pt x="321" y="3227"/>
                  </a:lnTo>
                  <a:lnTo>
                    <a:pt x="282" y="3156"/>
                  </a:lnTo>
                  <a:lnTo>
                    <a:pt x="244" y="3085"/>
                  </a:lnTo>
                  <a:lnTo>
                    <a:pt x="209" y="3014"/>
                  </a:lnTo>
                  <a:lnTo>
                    <a:pt x="176" y="2942"/>
                  </a:lnTo>
                  <a:lnTo>
                    <a:pt x="147" y="2873"/>
                  </a:lnTo>
                  <a:lnTo>
                    <a:pt x="121" y="2802"/>
                  </a:lnTo>
                  <a:lnTo>
                    <a:pt x="96" y="2731"/>
                  </a:lnTo>
                  <a:lnTo>
                    <a:pt x="74" y="2660"/>
                  </a:lnTo>
                  <a:lnTo>
                    <a:pt x="56" y="2591"/>
                  </a:lnTo>
                  <a:lnTo>
                    <a:pt x="39" y="2520"/>
                  </a:lnTo>
                  <a:lnTo>
                    <a:pt x="27" y="2450"/>
                  </a:lnTo>
                  <a:lnTo>
                    <a:pt x="16" y="2379"/>
                  </a:lnTo>
                  <a:lnTo>
                    <a:pt x="8" y="2310"/>
                  </a:lnTo>
                  <a:lnTo>
                    <a:pt x="2" y="2240"/>
                  </a:lnTo>
                  <a:lnTo>
                    <a:pt x="0" y="2169"/>
                  </a:lnTo>
                  <a:lnTo>
                    <a:pt x="0" y="2099"/>
                  </a:lnTo>
                  <a:lnTo>
                    <a:pt x="3" y="2030"/>
                  </a:lnTo>
                  <a:lnTo>
                    <a:pt x="9" y="1960"/>
                  </a:lnTo>
                  <a:lnTo>
                    <a:pt x="18" y="1891"/>
                  </a:lnTo>
                  <a:lnTo>
                    <a:pt x="29" y="1821"/>
                  </a:lnTo>
                  <a:lnTo>
                    <a:pt x="44" y="1752"/>
                  </a:lnTo>
                  <a:lnTo>
                    <a:pt x="61" y="1683"/>
                  </a:lnTo>
                  <a:lnTo>
                    <a:pt x="81" y="1613"/>
                  </a:lnTo>
                  <a:lnTo>
                    <a:pt x="103" y="1543"/>
                  </a:lnTo>
                  <a:lnTo>
                    <a:pt x="129" y="1474"/>
                  </a:lnTo>
                  <a:lnTo>
                    <a:pt x="158" y="1405"/>
                  </a:lnTo>
                  <a:lnTo>
                    <a:pt x="189" y="1336"/>
                  </a:lnTo>
                  <a:lnTo>
                    <a:pt x="224" y="1266"/>
                  </a:lnTo>
                  <a:lnTo>
                    <a:pt x="261" y="1196"/>
                  </a:lnTo>
                  <a:lnTo>
                    <a:pt x="301" y="1128"/>
                  </a:lnTo>
                  <a:lnTo>
                    <a:pt x="343" y="1058"/>
                  </a:lnTo>
                  <a:lnTo>
                    <a:pt x="367" y="1029"/>
                  </a:lnTo>
                  <a:lnTo>
                    <a:pt x="390" y="1000"/>
                  </a:lnTo>
                  <a:lnTo>
                    <a:pt x="414" y="972"/>
                  </a:lnTo>
                  <a:lnTo>
                    <a:pt x="438" y="945"/>
                  </a:lnTo>
                  <a:lnTo>
                    <a:pt x="462" y="919"/>
                  </a:lnTo>
                  <a:lnTo>
                    <a:pt x="486" y="893"/>
                  </a:lnTo>
                  <a:lnTo>
                    <a:pt x="511" y="869"/>
                  </a:lnTo>
                  <a:lnTo>
                    <a:pt x="535" y="843"/>
                  </a:lnTo>
                  <a:lnTo>
                    <a:pt x="559" y="820"/>
                  </a:lnTo>
                  <a:lnTo>
                    <a:pt x="585" y="796"/>
                  </a:lnTo>
                  <a:lnTo>
                    <a:pt x="609" y="772"/>
                  </a:lnTo>
                  <a:lnTo>
                    <a:pt x="635" y="750"/>
                  </a:lnTo>
                  <a:lnTo>
                    <a:pt x="659" y="728"/>
                  </a:lnTo>
                  <a:lnTo>
                    <a:pt x="685" y="706"/>
                  </a:lnTo>
                  <a:lnTo>
                    <a:pt x="709" y="684"/>
                  </a:lnTo>
                  <a:lnTo>
                    <a:pt x="735" y="662"/>
                  </a:lnTo>
                  <a:lnTo>
                    <a:pt x="759" y="641"/>
                  </a:lnTo>
                  <a:lnTo>
                    <a:pt x="785" y="620"/>
                  </a:lnTo>
                  <a:lnTo>
                    <a:pt x="810" y="598"/>
                  </a:lnTo>
                  <a:lnTo>
                    <a:pt x="835" y="577"/>
                  </a:lnTo>
                  <a:lnTo>
                    <a:pt x="859" y="557"/>
                  </a:lnTo>
                  <a:lnTo>
                    <a:pt x="885" y="536"/>
                  </a:lnTo>
                  <a:lnTo>
                    <a:pt x="909" y="515"/>
                  </a:lnTo>
                  <a:lnTo>
                    <a:pt x="933" y="494"/>
                  </a:lnTo>
                  <a:lnTo>
                    <a:pt x="958" y="473"/>
                  </a:lnTo>
                  <a:lnTo>
                    <a:pt x="982" y="451"/>
                  </a:lnTo>
                  <a:lnTo>
                    <a:pt x="1006" y="430"/>
                  </a:lnTo>
                  <a:lnTo>
                    <a:pt x="1031" y="408"/>
                  </a:lnTo>
                  <a:lnTo>
                    <a:pt x="1054" y="386"/>
                  </a:lnTo>
                  <a:lnTo>
                    <a:pt x="1078" y="364"/>
                  </a:lnTo>
                  <a:lnTo>
                    <a:pt x="1102" y="341"/>
                  </a:lnTo>
                  <a:lnTo>
                    <a:pt x="1125" y="317"/>
                  </a:lnTo>
                  <a:lnTo>
                    <a:pt x="1485" y="107"/>
                  </a:lnTo>
                  <a:lnTo>
                    <a:pt x="1524" y="94"/>
                  </a:lnTo>
                  <a:lnTo>
                    <a:pt x="1564" y="83"/>
                  </a:lnTo>
                  <a:lnTo>
                    <a:pt x="1603" y="72"/>
                  </a:lnTo>
                  <a:lnTo>
                    <a:pt x="1643" y="62"/>
                  </a:lnTo>
                  <a:lnTo>
                    <a:pt x="1682" y="53"/>
                  </a:lnTo>
                  <a:lnTo>
                    <a:pt x="1722" y="45"/>
                  </a:lnTo>
                  <a:lnTo>
                    <a:pt x="1761" y="36"/>
                  </a:lnTo>
                  <a:lnTo>
                    <a:pt x="1801" y="29"/>
                  </a:lnTo>
                  <a:lnTo>
                    <a:pt x="1840" y="24"/>
                  </a:lnTo>
                  <a:lnTo>
                    <a:pt x="1880" y="18"/>
                  </a:lnTo>
                  <a:lnTo>
                    <a:pt x="1919" y="13"/>
                  </a:lnTo>
                  <a:lnTo>
                    <a:pt x="1959" y="10"/>
                  </a:lnTo>
                  <a:lnTo>
                    <a:pt x="1998" y="6"/>
                  </a:lnTo>
                  <a:lnTo>
                    <a:pt x="2036" y="4"/>
                  </a:lnTo>
                  <a:lnTo>
                    <a:pt x="2076" y="3"/>
                  </a:lnTo>
                  <a:lnTo>
                    <a:pt x="2115" y="3"/>
                  </a:lnTo>
                  <a:lnTo>
                    <a:pt x="2171" y="0"/>
                  </a:lnTo>
                  <a:lnTo>
                    <a:pt x="2228" y="2"/>
                  </a:lnTo>
                  <a:lnTo>
                    <a:pt x="2282" y="4"/>
                  </a:lnTo>
                  <a:lnTo>
                    <a:pt x="2338" y="9"/>
                  </a:lnTo>
                  <a:lnTo>
                    <a:pt x="2393" y="17"/>
                  </a:lnTo>
                  <a:lnTo>
                    <a:pt x="2447" y="26"/>
                  </a:lnTo>
                  <a:lnTo>
                    <a:pt x="2502" y="38"/>
                  </a:lnTo>
                  <a:lnTo>
                    <a:pt x="2555" y="52"/>
                  </a:lnTo>
                  <a:lnTo>
                    <a:pt x="2608" y="68"/>
                  </a:lnTo>
                  <a:lnTo>
                    <a:pt x="2661" y="85"/>
                  </a:lnTo>
                  <a:lnTo>
                    <a:pt x="2713" y="105"/>
                  </a:lnTo>
                  <a:lnTo>
                    <a:pt x="2764" y="127"/>
                  </a:lnTo>
                  <a:lnTo>
                    <a:pt x="2815" y="151"/>
                  </a:lnTo>
                  <a:lnTo>
                    <a:pt x="2867" y="177"/>
                  </a:lnTo>
                  <a:lnTo>
                    <a:pt x="2916" y="205"/>
                  </a:lnTo>
                  <a:lnTo>
                    <a:pt x="2966" y="234"/>
                  </a:lnTo>
                  <a:lnTo>
                    <a:pt x="3015" y="264"/>
                  </a:lnTo>
                  <a:lnTo>
                    <a:pt x="3064" y="298"/>
                  </a:lnTo>
                  <a:lnTo>
                    <a:pt x="3112" y="331"/>
                  </a:lnTo>
                  <a:lnTo>
                    <a:pt x="3159" y="367"/>
                  </a:lnTo>
                  <a:lnTo>
                    <a:pt x="3206" y="404"/>
                  </a:lnTo>
                  <a:lnTo>
                    <a:pt x="3251" y="444"/>
                  </a:lnTo>
                  <a:lnTo>
                    <a:pt x="3296" y="485"/>
                  </a:lnTo>
                  <a:lnTo>
                    <a:pt x="3341" y="526"/>
                  </a:lnTo>
                  <a:lnTo>
                    <a:pt x="3386" y="569"/>
                  </a:lnTo>
                  <a:lnTo>
                    <a:pt x="3428" y="615"/>
                  </a:lnTo>
                  <a:lnTo>
                    <a:pt x="3470" y="661"/>
                  </a:lnTo>
                  <a:lnTo>
                    <a:pt x="3512" y="707"/>
                  </a:lnTo>
                  <a:lnTo>
                    <a:pt x="3553" y="756"/>
                  </a:lnTo>
                  <a:lnTo>
                    <a:pt x="3593" y="806"/>
                  </a:lnTo>
                  <a:lnTo>
                    <a:pt x="3633" y="856"/>
                  </a:lnTo>
                  <a:lnTo>
                    <a:pt x="3671" y="908"/>
                  </a:lnTo>
                  <a:lnTo>
                    <a:pt x="3690" y="941"/>
                  </a:lnTo>
                  <a:lnTo>
                    <a:pt x="3708" y="972"/>
                  </a:lnTo>
                  <a:lnTo>
                    <a:pt x="3726" y="1004"/>
                  </a:lnTo>
                  <a:lnTo>
                    <a:pt x="3742" y="1035"/>
                  </a:lnTo>
                  <a:lnTo>
                    <a:pt x="3758" y="1066"/>
                  </a:lnTo>
                  <a:lnTo>
                    <a:pt x="3773" y="1098"/>
                  </a:lnTo>
                  <a:lnTo>
                    <a:pt x="3787" y="1128"/>
                  </a:lnTo>
                  <a:lnTo>
                    <a:pt x="3801" y="1158"/>
                  </a:lnTo>
                  <a:lnTo>
                    <a:pt x="3814" y="1188"/>
                  </a:lnTo>
                  <a:lnTo>
                    <a:pt x="3826" y="1217"/>
                  </a:lnTo>
                  <a:lnTo>
                    <a:pt x="3837" y="1247"/>
                  </a:lnTo>
                  <a:lnTo>
                    <a:pt x="3848" y="1276"/>
                  </a:lnTo>
                  <a:lnTo>
                    <a:pt x="3858" y="1305"/>
                  </a:lnTo>
                  <a:lnTo>
                    <a:pt x="3867" y="1334"/>
                  </a:lnTo>
                  <a:lnTo>
                    <a:pt x="3875" y="1363"/>
                  </a:lnTo>
                  <a:lnTo>
                    <a:pt x="3884" y="1392"/>
                  </a:lnTo>
                  <a:lnTo>
                    <a:pt x="3892" y="1421"/>
                  </a:lnTo>
                  <a:lnTo>
                    <a:pt x="3898" y="1451"/>
                  </a:lnTo>
                  <a:lnTo>
                    <a:pt x="3905" y="1480"/>
                  </a:lnTo>
                  <a:lnTo>
                    <a:pt x="3910" y="1507"/>
                  </a:lnTo>
                  <a:lnTo>
                    <a:pt x="3915" y="1536"/>
                  </a:lnTo>
                  <a:lnTo>
                    <a:pt x="3920" y="1564"/>
                  </a:lnTo>
                  <a:lnTo>
                    <a:pt x="3923" y="1593"/>
                  </a:lnTo>
                  <a:lnTo>
                    <a:pt x="3927" y="1622"/>
                  </a:lnTo>
                  <a:lnTo>
                    <a:pt x="3930" y="1651"/>
                  </a:lnTo>
                  <a:lnTo>
                    <a:pt x="3932" y="1679"/>
                  </a:lnTo>
                  <a:lnTo>
                    <a:pt x="3935" y="1708"/>
                  </a:lnTo>
                  <a:lnTo>
                    <a:pt x="3936" y="1737"/>
                  </a:lnTo>
                  <a:lnTo>
                    <a:pt x="3937" y="1766"/>
                  </a:lnTo>
                  <a:lnTo>
                    <a:pt x="3937" y="1795"/>
                  </a:lnTo>
                  <a:lnTo>
                    <a:pt x="3937" y="1825"/>
                  </a:lnTo>
                  <a:lnTo>
                    <a:pt x="3937" y="1855"/>
                  </a:lnTo>
                  <a:lnTo>
                    <a:pt x="3937" y="1921"/>
                  </a:lnTo>
                  <a:lnTo>
                    <a:pt x="3935" y="1988"/>
                  </a:lnTo>
                  <a:lnTo>
                    <a:pt x="3930" y="2055"/>
                  </a:lnTo>
                  <a:lnTo>
                    <a:pt x="3923" y="2125"/>
                  </a:lnTo>
                  <a:lnTo>
                    <a:pt x="3914" y="2195"/>
                  </a:lnTo>
                  <a:lnTo>
                    <a:pt x="3902" y="2264"/>
                  </a:lnTo>
                  <a:lnTo>
                    <a:pt x="3887" y="2335"/>
                  </a:lnTo>
                  <a:lnTo>
                    <a:pt x="3871" y="2406"/>
                  </a:lnTo>
                  <a:lnTo>
                    <a:pt x="3851" y="2478"/>
                  </a:lnTo>
                  <a:lnTo>
                    <a:pt x="3829" y="2549"/>
                  </a:lnTo>
                  <a:lnTo>
                    <a:pt x="3805" y="2620"/>
                  </a:lnTo>
                  <a:lnTo>
                    <a:pt x="3778" y="2690"/>
                  </a:lnTo>
                  <a:lnTo>
                    <a:pt x="3748" y="2761"/>
                  </a:lnTo>
                  <a:lnTo>
                    <a:pt x="3716" y="2832"/>
                  </a:lnTo>
                  <a:lnTo>
                    <a:pt x="3682" y="2901"/>
                  </a:lnTo>
                  <a:lnTo>
                    <a:pt x="3644" y="2969"/>
                  </a:lnTo>
                  <a:lnTo>
                    <a:pt x="3605" y="3038"/>
                  </a:lnTo>
                  <a:lnTo>
                    <a:pt x="3562" y="3104"/>
                  </a:lnTo>
                  <a:lnTo>
                    <a:pt x="3518" y="3169"/>
                  </a:lnTo>
                  <a:lnTo>
                    <a:pt x="3470" y="3234"/>
                  </a:lnTo>
                  <a:lnTo>
                    <a:pt x="3420" y="3296"/>
                  </a:lnTo>
                  <a:lnTo>
                    <a:pt x="3368" y="3357"/>
                  </a:lnTo>
                  <a:lnTo>
                    <a:pt x="3314" y="3416"/>
                  </a:lnTo>
                  <a:lnTo>
                    <a:pt x="3255" y="3474"/>
                  </a:lnTo>
                  <a:lnTo>
                    <a:pt x="3196" y="3530"/>
                  </a:lnTo>
                  <a:lnTo>
                    <a:pt x="3134" y="3583"/>
                  </a:lnTo>
                  <a:lnTo>
                    <a:pt x="3069" y="3634"/>
                  </a:lnTo>
                  <a:lnTo>
                    <a:pt x="3000" y="3682"/>
                  </a:lnTo>
                  <a:lnTo>
                    <a:pt x="2929" y="3728"/>
                  </a:lnTo>
                  <a:lnTo>
                    <a:pt x="2857" y="3772"/>
                  </a:lnTo>
                  <a:lnTo>
                    <a:pt x="2781" y="3813"/>
                  </a:lnTo>
                  <a:lnTo>
                    <a:pt x="2703" y="3850"/>
                  </a:lnTo>
                  <a:lnTo>
                    <a:pt x="2658" y="3864"/>
                  </a:lnTo>
                  <a:lnTo>
                    <a:pt x="2613" y="3877"/>
                  </a:lnTo>
                  <a:lnTo>
                    <a:pt x="2570" y="3890"/>
                  </a:lnTo>
                  <a:lnTo>
                    <a:pt x="2530" y="3902"/>
                  </a:lnTo>
                  <a:lnTo>
                    <a:pt x="2489" y="3913"/>
                  </a:lnTo>
                  <a:lnTo>
                    <a:pt x="2450" y="3923"/>
                  </a:lnTo>
                  <a:lnTo>
                    <a:pt x="2411" y="3933"/>
                  </a:lnTo>
                  <a:lnTo>
                    <a:pt x="2373" y="3941"/>
                  </a:lnTo>
                  <a:lnTo>
                    <a:pt x="2336" y="3947"/>
                  </a:lnTo>
                  <a:lnTo>
                    <a:pt x="2299" y="3950"/>
                  </a:lnTo>
                  <a:lnTo>
                    <a:pt x="2262" y="3952"/>
                  </a:lnTo>
                  <a:lnTo>
                    <a:pt x="2224" y="3952"/>
                  </a:lnTo>
                  <a:lnTo>
                    <a:pt x="2187" y="3950"/>
                  </a:lnTo>
                  <a:lnTo>
                    <a:pt x="2150" y="3944"/>
                  </a:lnTo>
                  <a:lnTo>
                    <a:pt x="2112" y="3936"/>
                  </a:lnTo>
                  <a:lnTo>
                    <a:pt x="2073" y="3925"/>
                  </a:lnTo>
                  <a:lnTo>
                    <a:pt x="1716" y="3997"/>
                  </a:lnTo>
                  <a:lnTo>
                    <a:pt x="1506" y="4028"/>
                  </a:lnTo>
                  <a:lnTo>
                    <a:pt x="1440" y="3998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7" name="Freeform 117"/>
            <p:cNvSpPr>
              <a:spLocks/>
            </p:cNvSpPr>
            <p:nvPr/>
          </p:nvSpPr>
          <p:spPr bwMode="auto">
            <a:xfrm>
              <a:off x="4278" y="1261"/>
              <a:ext cx="1142" cy="1141"/>
            </a:xfrm>
            <a:custGeom>
              <a:avLst/>
              <a:gdLst>
                <a:gd name="T0" fmla="*/ 5480 w 5710"/>
                <a:gd name="T1" fmla="*/ 5593 h 5703"/>
                <a:gd name="T2" fmla="*/ 5324 w 5710"/>
                <a:gd name="T3" fmla="*/ 5469 h 5703"/>
                <a:gd name="T4" fmla="*/ 5169 w 5710"/>
                <a:gd name="T5" fmla="*/ 5371 h 5703"/>
                <a:gd name="T6" fmla="*/ 5013 w 5710"/>
                <a:gd name="T7" fmla="*/ 5301 h 5703"/>
                <a:gd name="T8" fmla="*/ 4523 w 5710"/>
                <a:gd name="T9" fmla="*/ 4899 h 5703"/>
                <a:gd name="T10" fmla="*/ 4524 w 5710"/>
                <a:gd name="T11" fmla="*/ 4840 h 5703"/>
                <a:gd name="T12" fmla="*/ 4524 w 5710"/>
                <a:gd name="T13" fmla="*/ 4832 h 5703"/>
                <a:gd name="T14" fmla="*/ 4159 w 5710"/>
                <a:gd name="T15" fmla="*/ 4059 h 5703"/>
                <a:gd name="T16" fmla="*/ 4235 w 5710"/>
                <a:gd name="T17" fmla="*/ 2102 h 5703"/>
                <a:gd name="T18" fmla="*/ 4159 w 5710"/>
                <a:gd name="T19" fmla="*/ 1996 h 5703"/>
                <a:gd name="T20" fmla="*/ 4081 w 5710"/>
                <a:gd name="T21" fmla="*/ 1892 h 5703"/>
                <a:gd name="T22" fmla="*/ 3999 w 5710"/>
                <a:gd name="T23" fmla="*/ 1790 h 5703"/>
                <a:gd name="T24" fmla="*/ 3916 w 5710"/>
                <a:gd name="T25" fmla="*/ 1690 h 5703"/>
                <a:gd name="T26" fmla="*/ 3826 w 5710"/>
                <a:gd name="T27" fmla="*/ 1594 h 5703"/>
                <a:gd name="T28" fmla="*/ 3731 w 5710"/>
                <a:gd name="T29" fmla="*/ 1502 h 5703"/>
                <a:gd name="T30" fmla="*/ 3628 w 5710"/>
                <a:gd name="T31" fmla="*/ 1414 h 5703"/>
                <a:gd name="T32" fmla="*/ 3516 w 5710"/>
                <a:gd name="T33" fmla="*/ 1331 h 5703"/>
                <a:gd name="T34" fmla="*/ 3450 w 5710"/>
                <a:gd name="T35" fmla="*/ 1301 h 5703"/>
                <a:gd name="T36" fmla="*/ 3441 w 5710"/>
                <a:gd name="T37" fmla="*/ 1296 h 5703"/>
                <a:gd name="T38" fmla="*/ 1617 w 5710"/>
                <a:gd name="T39" fmla="*/ 1481 h 5703"/>
                <a:gd name="T40" fmla="*/ 1313 w 5710"/>
                <a:gd name="T41" fmla="*/ 1263 h 5703"/>
                <a:gd name="T42" fmla="*/ 1184 w 5710"/>
                <a:gd name="T43" fmla="*/ 1115 h 5703"/>
                <a:gd name="T44" fmla="*/ 1047 w 5710"/>
                <a:gd name="T45" fmla="*/ 991 h 5703"/>
                <a:gd name="T46" fmla="*/ 899 w 5710"/>
                <a:gd name="T47" fmla="*/ 903 h 5703"/>
                <a:gd name="T48" fmla="*/ 574 w 5710"/>
                <a:gd name="T49" fmla="*/ 635 h 5703"/>
                <a:gd name="T50" fmla="*/ 556 w 5710"/>
                <a:gd name="T51" fmla="*/ 610 h 5703"/>
                <a:gd name="T52" fmla="*/ 272 w 5710"/>
                <a:gd name="T53" fmla="*/ 467 h 5703"/>
                <a:gd name="T54" fmla="*/ 1250 w 5710"/>
                <a:gd name="T55" fmla="*/ 77 h 5703"/>
                <a:gd name="T56" fmla="*/ 1357 w 5710"/>
                <a:gd name="T57" fmla="*/ 67 h 5703"/>
                <a:gd name="T58" fmla="*/ 1464 w 5710"/>
                <a:gd name="T59" fmla="*/ 61 h 5703"/>
                <a:gd name="T60" fmla="*/ 1569 w 5710"/>
                <a:gd name="T61" fmla="*/ 61 h 5703"/>
                <a:gd name="T62" fmla="*/ 1674 w 5710"/>
                <a:gd name="T63" fmla="*/ 69 h 5703"/>
                <a:gd name="T64" fmla="*/ 1778 w 5710"/>
                <a:gd name="T65" fmla="*/ 85 h 5703"/>
                <a:gd name="T66" fmla="*/ 1883 w 5710"/>
                <a:gd name="T67" fmla="*/ 112 h 5703"/>
                <a:gd name="T68" fmla="*/ 1986 w 5710"/>
                <a:gd name="T69" fmla="*/ 149 h 5703"/>
                <a:gd name="T70" fmla="*/ 2145 w 5710"/>
                <a:gd name="T71" fmla="*/ 160 h 5703"/>
                <a:gd name="T72" fmla="*/ 2469 w 5710"/>
                <a:gd name="T73" fmla="*/ 81 h 5703"/>
                <a:gd name="T74" fmla="*/ 2785 w 5710"/>
                <a:gd name="T75" fmla="*/ 32 h 5703"/>
                <a:gd name="T76" fmla="*/ 3096 w 5710"/>
                <a:gd name="T77" fmla="*/ 8 h 5703"/>
                <a:gd name="T78" fmla="*/ 3403 w 5710"/>
                <a:gd name="T79" fmla="*/ 0 h 5703"/>
                <a:gd name="T80" fmla="*/ 3708 w 5710"/>
                <a:gd name="T81" fmla="*/ 2 h 5703"/>
                <a:gd name="T82" fmla="*/ 4015 w 5710"/>
                <a:gd name="T83" fmla="*/ 8 h 5703"/>
                <a:gd name="T84" fmla="*/ 4325 w 5710"/>
                <a:gd name="T85" fmla="*/ 9 h 5703"/>
                <a:gd name="T86" fmla="*/ 4977 w 5710"/>
                <a:gd name="T87" fmla="*/ 1 h 5703"/>
                <a:gd name="T88" fmla="*/ 5475 w 5710"/>
                <a:gd name="T89" fmla="*/ 233 h 5703"/>
                <a:gd name="T90" fmla="*/ 5519 w 5710"/>
                <a:gd name="T91" fmla="*/ 365 h 5703"/>
                <a:gd name="T92" fmla="*/ 5552 w 5710"/>
                <a:gd name="T93" fmla="*/ 498 h 5703"/>
                <a:gd name="T94" fmla="*/ 5574 w 5710"/>
                <a:gd name="T95" fmla="*/ 630 h 5703"/>
                <a:gd name="T96" fmla="*/ 5589 w 5710"/>
                <a:gd name="T97" fmla="*/ 761 h 5703"/>
                <a:gd name="T98" fmla="*/ 5599 w 5710"/>
                <a:gd name="T99" fmla="*/ 892 h 5703"/>
                <a:gd name="T100" fmla="*/ 5609 w 5710"/>
                <a:gd name="T101" fmla="*/ 1024 h 5703"/>
                <a:gd name="T102" fmla="*/ 5618 w 5710"/>
                <a:gd name="T103" fmla="*/ 1154 h 5703"/>
                <a:gd name="T104" fmla="*/ 5573 w 5710"/>
                <a:gd name="T105" fmla="*/ 2294 h 5703"/>
                <a:gd name="T106" fmla="*/ 5627 w 5710"/>
                <a:gd name="T107" fmla="*/ 2684 h 5703"/>
                <a:gd name="T108" fmla="*/ 5651 w 5710"/>
                <a:gd name="T109" fmla="*/ 3073 h 5703"/>
                <a:gd name="T110" fmla="*/ 5652 w 5710"/>
                <a:gd name="T111" fmla="*/ 3460 h 5703"/>
                <a:gd name="T112" fmla="*/ 5644 w 5710"/>
                <a:gd name="T113" fmla="*/ 3847 h 5703"/>
                <a:gd name="T114" fmla="*/ 5638 w 5710"/>
                <a:gd name="T115" fmla="*/ 4235 h 5703"/>
                <a:gd name="T116" fmla="*/ 5646 w 5710"/>
                <a:gd name="T117" fmla="*/ 4624 h 5703"/>
                <a:gd name="T118" fmla="*/ 5680 w 5710"/>
                <a:gd name="T119" fmla="*/ 5014 h 5703"/>
                <a:gd name="T120" fmla="*/ 5597 w 5710"/>
                <a:gd name="T121" fmla="*/ 5703 h 5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10" h="5703">
                  <a:moveTo>
                    <a:pt x="5597" y="5703"/>
                  </a:moveTo>
                  <a:lnTo>
                    <a:pt x="5558" y="5665"/>
                  </a:lnTo>
                  <a:lnTo>
                    <a:pt x="5519" y="5629"/>
                  </a:lnTo>
                  <a:lnTo>
                    <a:pt x="5480" y="5593"/>
                  </a:lnTo>
                  <a:lnTo>
                    <a:pt x="5440" y="5561"/>
                  </a:lnTo>
                  <a:lnTo>
                    <a:pt x="5402" y="5528"/>
                  </a:lnTo>
                  <a:lnTo>
                    <a:pt x="5363" y="5498"/>
                  </a:lnTo>
                  <a:lnTo>
                    <a:pt x="5324" y="5469"/>
                  </a:lnTo>
                  <a:lnTo>
                    <a:pt x="5285" y="5442"/>
                  </a:lnTo>
                  <a:lnTo>
                    <a:pt x="5246" y="5417"/>
                  </a:lnTo>
                  <a:lnTo>
                    <a:pt x="5207" y="5393"/>
                  </a:lnTo>
                  <a:lnTo>
                    <a:pt x="5169" y="5371"/>
                  </a:lnTo>
                  <a:lnTo>
                    <a:pt x="5129" y="5352"/>
                  </a:lnTo>
                  <a:lnTo>
                    <a:pt x="5091" y="5333"/>
                  </a:lnTo>
                  <a:lnTo>
                    <a:pt x="5051" y="5316"/>
                  </a:lnTo>
                  <a:lnTo>
                    <a:pt x="5013" y="5301"/>
                  </a:lnTo>
                  <a:lnTo>
                    <a:pt x="4974" y="5288"/>
                  </a:lnTo>
                  <a:lnTo>
                    <a:pt x="4873" y="5003"/>
                  </a:lnTo>
                  <a:lnTo>
                    <a:pt x="4702" y="4866"/>
                  </a:lnTo>
                  <a:lnTo>
                    <a:pt x="4523" y="4899"/>
                  </a:lnTo>
                  <a:lnTo>
                    <a:pt x="4523" y="4877"/>
                  </a:lnTo>
                  <a:lnTo>
                    <a:pt x="4524" y="4859"/>
                  </a:lnTo>
                  <a:lnTo>
                    <a:pt x="4524" y="4848"/>
                  </a:lnTo>
                  <a:lnTo>
                    <a:pt x="4524" y="4840"/>
                  </a:lnTo>
                  <a:lnTo>
                    <a:pt x="4524" y="4835"/>
                  </a:lnTo>
                  <a:lnTo>
                    <a:pt x="4524" y="4833"/>
                  </a:lnTo>
                  <a:lnTo>
                    <a:pt x="4524" y="4832"/>
                  </a:lnTo>
                  <a:lnTo>
                    <a:pt x="4524" y="4832"/>
                  </a:lnTo>
                  <a:lnTo>
                    <a:pt x="4430" y="4481"/>
                  </a:lnTo>
                  <a:lnTo>
                    <a:pt x="4261" y="4272"/>
                  </a:lnTo>
                  <a:lnTo>
                    <a:pt x="4222" y="4166"/>
                  </a:lnTo>
                  <a:lnTo>
                    <a:pt x="4159" y="4059"/>
                  </a:lnTo>
                  <a:lnTo>
                    <a:pt x="3953" y="3851"/>
                  </a:lnTo>
                  <a:lnTo>
                    <a:pt x="3725" y="2838"/>
                  </a:lnTo>
                  <a:lnTo>
                    <a:pt x="4231" y="2311"/>
                  </a:lnTo>
                  <a:lnTo>
                    <a:pt x="4235" y="2102"/>
                  </a:lnTo>
                  <a:lnTo>
                    <a:pt x="4217" y="2075"/>
                  </a:lnTo>
                  <a:lnTo>
                    <a:pt x="4197" y="2049"/>
                  </a:lnTo>
                  <a:lnTo>
                    <a:pt x="4177" y="2023"/>
                  </a:lnTo>
                  <a:lnTo>
                    <a:pt x="4159" y="1996"/>
                  </a:lnTo>
                  <a:lnTo>
                    <a:pt x="4139" y="1970"/>
                  </a:lnTo>
                  <a:lnTo>
                    <a:pt x="4119" y="1944"/>
                  </a:lnTo>
                  <a:lnTo>
                    <a:pt x="4101" y="1917"/>
                  </a:lnTo>
                  <a:lnTo>
                    <a:pt x="4081" y="1892"/>
                  </a:lnTo>
                  <a:lnTo>
                    <a:pt x="4061" y="1866"/>
                  </a:lnTo>
                  <a:lnTo>
                    <a:pt x="4040" y="1841"/>
                  </a:lnTo>
                  <a:lnTo>
                    <a:pt x="4020" y="1815"/>
                  </a:lnTo>
                  <a:lnTo>
                    <a:pt x="3999" y="1790"/>
                  </a:lnTo>
                  <a:lnTo>
                    <a:pt x="3980" y="1764"/>
                  </a:lnTo>
                  <a:lnTo>
                    <a:pt x="3959" y="1740"/>
                  </a:lnTo>
                  <a:lnTo>
                    <a:pt x="3937" y="1714"/>
                  </a:lnTo>
                  <a:lnTo>
                    <a:pt x="3916" y="1690"/>
                  </a:lnTo>
                  <a:lnTo>
                    <a:pt x="3894" y="1666"/>
                  </a:lnTo>
                  <a:lnTo>
                    <a:pt x="3872" y="1641"/>
                  </a:lnTo>
                  <a:lnTo>
                    <a:pt x="3850" y="1618"/>
                  </a:lnTo>
                  <a:lnTo>
                    <a:pt x="3826" y="1594"/>
                  </a:lnTo>
                  <a:lnTo>
                    <a:pt x="3803" y="1570"/>
                  </a:lnTo>
                  <a:lnTo>
                    <a:pt x="3780" y="1547"/>
                  </a:lnTo>
                  <a:lnTo>
                    <a:pt x="3756" y="1524"/>
                  </a:lnTo>
                  <a:lnTo>
                    <a:pt x="3731" y="1502"/>
                  </a:lnTo>
                  <a:lnTo>
                    <a:pt x="3707" y="1479"/>
                  </a:lnTo>
                  <a:lnTo>
                    <a:pt x="3681" y="1457"/>
                  </a:lnTo>
                  <a:lnTo>
                    <a:pt x="3655" y="1436"/>
                  </a:lnTo>
                  <a:lnTo>
                    <a:pt x="3628" y="1414"/>
                  </a:lnTo>
                  <a:lnTo>
                    <a:pt x="3601" y="1393"/>
                  </a:lnTo>
                  <a:lnTo>
                    <a:pt x="3573" y="1372"/>
                  </a:lnTo>
                  <a:lnTo>
                    <a:pt x="3546" y="1351"/>
                  </a:lnTo>
                  <a:lnTo>
                    <a:pt x="3516" y="1331"/>
                  </a:lnTo>
                  <a:lnTo>
                    <a:pt x="3492" y="1320"/>
                  </a:lnTo>
                  <a:lnTo>
                    <a:pt x="3472" y="1311"/>
                  </a:lnTo>
                  <a:lnTo>
                    <a:pt x="3460" y="1304"/>
                  </a:lnTo>
                  <a:lnTo>
                    <a:pt x="3450" y="1301"/>
                  </a:lnTo>
                  <a:lnTo>
                    <a:pt x="3444" y="1299"/>
                  </a:lnTo>
                  <a:lnTo>
                    <a:pt x="3442" y="1296"/>
                  </a:lnTo>
                  <a:lnTo>
                    <a:pt x="3441" y="1296"/>
                  </a:lnTo>
                  <a:lnTo>
                    <a:pt x="3441" y="1296"/>
                  </a:lnTo>
                  <a:lnTo>
                    <a:pt x="2948" y="1720"/>
                  </a:lnTo>
                  <a:lnTo>
                    <a:pt x="1863" y="1444"/>
                  </a:lnTo>
                  <a:lnTo>
                    <a:pt x="1760" y="1480"/>
                  </a:lnTo>
                  <a:lnTo>
                    <a:pt x="1617" y="1481"/>
                  </a:lnTo>
                  <a:lnTo>
                    <a:pt x="1406" y="1379"/>
                  </a:lnTo>
                  <a:lnTo>
                    <a:pt x="1374" y="1339"/>
                  </a:lnTo>
                  <a:lnTo>
                    <a:pt x="1344" y="1301"/>
                  </a:lnTo>
                  <a:lnTo>
                    <a:pt x="1313" y="1263"/>
                  </a:lnTo>
                  <a:lnTo>
                    <a:pt x="1280" y="1224"/>
                  </a:lnTo>
                  <a:lnTo>
                    <a:pt x="1249" y="1187"/>
                  </a:lnTo>
                  <a:lnTo>
                    <a:pt x="1216" y="1150"/>
                  </a:lnTo>
                  <a:lnTo>
                    <a:pt x="1184" y="1115"/>
                  </a:lnTo>
                  <a:lnTo>
                    <a:pt x="1150" y="1082"/>
                  </a:lnTo>
                  <a:lnTo>
                    <a:pt x="1117" y="1049"/>
                  </a:lnTo>
                  <a:lnTo>
                    <a:pt x="1083" y="1019"/>
                  </a:lnTo>
                  <a:lnTo>
                    <a:pt x="1047" y="991"/>
                  </a:lnTo>
                  <a:lnTo>
                    <a:pt x="1012" y="964"/>
                  </a:lnTo>
                  <a:lnTo>
                    <a:pt x="975" y="941"/>
                  </a:lnTo>
                  <a:lnTo>
                    <a:pt x="938" y="920"/>
                  </a:lnTo>
                  <a:lnTo>
                    <a:pt x="899" y="903"/>
                  </a:lnTo>
                  <a:lnTo>
                    <a:pt x="860" y="888"/>
                  </a:lnTo>
                  <a:lnTo>
                    <a:pt x="616" y="858"/>
                  </a:lnTo>
                  <a:lnTo>
                    <a:pt x="585" y="649"/>
                  </a:lnTo>
                  <a:lnTo>
                    <a:pt x="574" y="635"/>
                  </a:lnTo>
                  <a:lnTo>
                    <a:pt x="567" y="625"/>
                  </a:lnTo>
                  <a:lnTo>
                    <a:pt x="562" y="618"/>
                  </a:lnTo>
                  <a:lnTo>
                    <a:pt x="558" y="613"/>
                  </a:lnTo>
                  <a:lnTo>
                    <a:pt x="556" y="610"/>
                  </a:lnTo>
                  <a:lnTo>
                    <a:pt x="555" y="609"/>
                  </a:lnTo>
                  <a:lnTo>
                    <a:pt x="555" y="608"/>
                  </a:lnTo>
                  <a:lnTo>
                    <a:pt x="555" y="608"/>
                  </a:lnTo>
                  <a:lnTo>
                    <a:pt x="272" y="467"/>
                  </a:lnTo>
                  <a:lnTo>
                    <a:pt x="243" y="365"/>
                  </a:lnTo>
                  <a:lnTo>
                    <a:pt x="0" y="85"/>
                  </a:lnTo>
                  <a:lnTo>
                    <a:pt x="1223" y="81"/>
                  </a:lnTo>
                  <a:lnTo>
                    <a:pt x="1250" y="77"/>
                  </a:lnTo>
                  <a:lnTo>
                    <a:pt x="1277" y="75"/>
                  </a:lnTo>
                  <a:lnTo>
                    <a:pt x="1303" y="72"/>
                  </a:lnTo>
                  <a:lnTo>
                    <a:pt x="1330" y="69"/>
                  </a:lnTo>
                  <a:lnTo>
                    <a:pt x="1357" y="67"/>
                  </a:lnTo>
                  <a:lnTo>
                    <a:pt x="1384" y="65"/>
                  </a:lnTo>
                  <a:lnTo>
                    <a:pt x="1410" y="63"/>
                  </a:lnTo>
                  <a:lnTo>
                    <a:pt x="1437" y="62"/>
                  </a:lnTo>
                  <a:lnTo>
                    <a:pt x="1464" y="61"/>
                  </a:lnTo>
                  <a:lnTo>
                    <a:pt x="1489" y="61"/>
                  </a:lnTo>
                  <a:lnTo>
                    <a:pt x="1516" y="60"/>
                  </a:lnTo>
                  <a:lnTo>
                    <a:pt x="1543" y="61"/>
                  </a:lnTo>
                  <a:lnTo>
                    <a:pt x="1569" y="61"/>
                  </a:lnTo>
                  <a:lnTo>
                    <a:pt x="1595" y="62"/>
                  </a:lnTo>
                  <a:lnTo>
                    <a:pt x="1622" y="65"/>
                  </a:lnTo>
                  <a:lnTo>
                    <a:pt x="1648" y="67"/>
                  </a:lnTo>
                  <a:lnTo>
                    <a:pt x="1674" y="69"/>
                  </a:lnTo>
                  <a:lnTo>
                    <a:pt x="1701" y="73"/>
                  </a:lnTo>
                  <a:lnTo>
                    <a:pt x="1726" y="76"/>
                  </a:lnTo>
                  <a:lnTo>
                    <a:pt x="1753" y="81"/>
                  </a:lnTo>
                  <a:lnTo>
                    <a:pt x="1778" y="85"/>
                  </a:lnTo>
                  <a:lnTo>
                    <a:pt x="1805" y="91"/>
                  </a:lnTo>
                  <a:lnTo>
                    <a:pt x="1831" y="97"/>
                  </a:lnTo>
                  <a:lnTo>
                    <a:pt x="1856" y="104"/>
                  </a:lnTo>
                  <a:lnTo>
                    <a:pt x="1883" y="112"/>
                  </a:lnTo>
                  <a:lnTo>
                    <a:pt x="1908" y="120"/>
                  </a:lnTo>
                  <a:lnTo>
                    <a:pt x="1934" y="128"/>
                  </a:lnTo>
                  <a:lnTo>
                    <a:pt x="1961" y="139"/>
                  </a:lnTo>
                  <a:lnTo>
                    <a:pt x="1986" y="149"/>
                  </a:lnTo>
                  <a:lnTo>
                    <a:pt x="2012" y="161"/>
                  </a:lnTo>
                  <a:lnTo>
                    <a:pt x="2037" y="173"/>
                  </a:lnTo>
                  <a:lnTo>
                    <a:pt x="2063" y="185"/>
                  </a:lnTo>
                  <a:lnTo>
                    <a:pt x="2145" y="160"/>
                  </a:lnTo>
                  <a:lnTo>
                    <a:pt x="2227" y="137"/>
                  </a:lnTo>
                  <a:lnTo>
                    <a:pt x="2308" y="116"/>
                  </a:lnTo>
                  <a:lnTo>
                    <a:pt x="2389" y="97"/>
                  </a:lnTo>
                  <a:lnTo>
                    <a:pt x="2469" y="81"/>
                  </a:lnTo>
                  <a:lnTo>
                    <a:pt x="2549" y="66"/>
                  </a:lnTo>
                  <a:lnTo>
                    <a:pt x="2628" y="53"/>
                  </a:lnTo>
                  <a:lnTo>
                    <a:pt x="2707" y="43"/>
                  </a:lnTo>
                  <a:lnTo>
                    <a:pt x="2785" y="32"/>
                  </a:lnTo>
                  <a:lnTo>
                    <a:pt x="2863" y="24"/>
                  </a:lnTo>
                  <a:lnTo>
                    <a:pt x="2941" y="17"/>
                  </a:lnTo>
                  <a:lnTo>
                    <a:pt x="3018" y="12"/>
                  </a:lnTo>
                  <a:lnTo>
                    <a:pt x="3096" y="8"/>
                  </a:lnTo>
                  <a:lnTo>
                    <a:pt x="3173" y="4"/>
                  </a:lnTo>
                  <a:lnTo>
                    <a:pt x="3249" y="2"/>
                  </a:lnTo>
                  <a:lnTo>
                    <a:pt x="3326" y="1"/>
                  </a:lnTo>
                  <a:lnTo>
                    <a:pt x="3403" y="0"/>
                  </a:lnTo>
                  <a:lnTo>
                    <a:pt x="3479" y="0"/>
                  </a:lnTo>
                  <a:lnTo>
                    <a:pt x="3556" y="0"/>
                  </a:lnTo>
                  <a:lnTo>
                    <a:pt x="3633" y="1"/>
                  </a:lnTo>
                  <a:lnTo>
                    <a:pt x="3708" y="2"/>
                  </a:lnTo>
                  <a:lnTo>
                    <a:pt x="3785" y="3"/>
                  </a:lnTo>
                  <a:lnTo>
                    <a:pt x="3861" y="4"/>
                  </a:lnTo>
                  <a:lnTo>
                    <a:pt x="3938" y="5"/>
                  </a:lnTo>
                  <a:lnTo>
                    <a:pt x="4015" y="8"/>
                  </a:lnTo>
                  <a:lnTo>
                    <a:pt x="4091" y="8"/>
                  </a:lnTo>
                  <a:lnTo>
                    <a:pt x="4169" y="9"/>
                  </a:lnTo>
                  <a:lnTo>
                    <a:pt x="4247" y="9"/>
                  </a:lnTo>
                  <a:lnTo>
                    <a:pt x="4325" y="9"/>
                  </a:lnTo>
                  <a:lnTo>
                    <a:pt x="4402" y="8"/>
                  </a:lnTo>
                  <a:lnTo>
                    <a:pt x="4480" y="5"/>
                  </a:lnTo>
                  <a:lnTo>
                    <a:pt x="4559" y="3"/>
                  </a:lnTo>
                  <a:lnTo>
                    <a:pt x="4977" y="1"/>
                  </a:lnTo>
                  <a:lnTo>
                    <a:pt x="5433" y="133"/>
                  </a:lnTo>
                  <a:lnTo>
                    <a:pt x="5449" y="167"/>
                  </a:lnTo>
                  <a:lnTo>
                    <a:pt x="5462" y="199"/>
                  </a:lnTo>
                  <a:lnTo>
                    <a:pt x="5475" y="233"/>
                  </a:lnTo>
                  <a:lnTo>
                    <a:pt x="5488" y="267"/>
                  </a:lnTo>
                  <a:lnTo>
                    <a:pt x="5500" y="299"/>
                  </a:lnTo>
                  <a:lnTo>
                    <a:pt x="5510" y="333"/>
                  </a:lnTo>
                  <a:lnTo>
                    <a:pt x="5519" y="365"/>
                  </a:lnTo>
                  <a:lnTo>
                    <a:pt x="5529" y="399"/>
                  </a:lnTo>
                  <a:lnTo>
                    <a:pt x="5537" y="431"/>
                  </a:lnTo>
                  <a:lnTo>
                    <a:pt x="5545" y="465"/>
                  </a:lnTo>
                  <a:lnTo>
                    <a:pt x="5552" y="498"/>
                  </a:lnTo>
                  <a:lnTo>
                    <a:pt x="5558" y="531"/>
                  </a:lnTo>
                  <a:lnTo>
                    <a:pt x="5563" y="564"/>
                  </a:lnTo>
                  <a:lnTo>
                    <a:pt x="5569" y="596"/>
                  </a:lnTo>
                  <a:lnTo>
                    <a:pt x="5574" y="630"/>
                  </a:lnTo>
                  <a:lnTo>
                    <a:pt x="5579" y="662"/>
                  </a:lnTo>
                  <a:lnTo>
                    <a:pt x="5582" y="695"/>
                  </a:lnTo>
                  <a:lnTo>
                    <a:pt x="5586" y="729"/>
                  </a:lnTo>
                  <a:lnTo>
                    <a:pt x="5589" y="761"/>
                  </a:lnTo>
                  <a:lnTo>
                    <a:pt x="5592" y="794"/>
                  </a:lnTo>
                  <a:lnTo>
                    <a:pt x="5595" y="827"/>
                  </a:lnTo>
                  <a:lnTo>
                    <a:pt x="5597" y="860"/>
                  </a:lnTo>
                  <a:lnTo>
                    <a:pt x="5599" y="892"/>
                  </a:lnTo>
                  <a:lnTo>
                    <a:pt x="5602" y="925"/>
                  </a:lnTo>
                  <a:lnTo>
                    <a:pt x="5604" y="957"/>
                  </a:lnTo>
                  <a:lnTo>
                    <a:pt x="5606" y="990"/>
                  </a:lnTo>
                  <a:lnTo>
                    <a:pt x="5609" y="1024"/>
                  </a:lnTo>
                  <a:lnTo>
                    <a:pt x="5611" y="1056"/>
                  </a:lnTo>
                  <a:lnTo>
                    <a:pt x="5613" y="1089"/>
                  </a:lnTo>
                  <a:lnTo>
                    <a:pt x="5616" y="1121"/>
                  </a:lnTo>
                  <a:lnTo>
                    <a:pt x="5618" y="1154"/>
                  </a:lnTo>
                  <a:lnTo>
                    <a:pt x="5620" y="1186"/>
                  </a:lnTo>
                  <a:lnTo>
                    <a:pt x="5530" y="2097"/>
                  </a:lnTo>
                  <a:lnTo>
                    <a:pt x="5553" y="2196"/>
                  </a:lnTo>
                  <a:lnTo>
                    <a:pt x="5573" y="2294"/>
                  </a:lnTo>
                  <a:lnTo>
                    <a:pt x="5590" y="2391"/>
                  </a:lnTo>
                  <a:lnTo>
                    <a:pt x="5605" y="2489"/>
                  </a:lnTo>
                  <a:lnTo>
                    <a:pt x="5618" y="2586"/>
                  </a:lnTo>
                  <a:lnTo>
                    <a:pt x="5627" y="2684"/>
                  </a:lnTo>
                  <a:lnTo>
                    <a:pt x="5635" y="2781"/>
                  </a:lnTo>
                  <a:lnTo>
                    <a:pt x="5642" y="2879"/>
                  </a:lnTo>
                  <a:lnTo>
                    <a:pt x="5647" y="2976"/>
                  </a:lnTo>
                  <a:lnTo>
                    <a:pt x="5651" y="3073"/>
                  </a:lnTo>
                  <a:lnTo>
                    <a:pt x="5652" y="3170"/>
                  </a:lnTo>
                  <a:lnTo>
                    <a:pt x="5653" y="3267"/>
                  </a:lnTo>
                  <a:lnTo>
                    <a:pt x="5653" y="3363"/>
                  </a:lnTo>
                  <a:lnTo>
                    <a:pt x="5652" y="3460"/>
                  </a:lnTo>
                  <a:lnTo>
                    <a:pt x="5651" y="3557"/>
                  </a:lnTo>
                  <a:lnTo>
                    <a:pt x="5648" y="3653"/>
                  </a:lnTo>
                  <a:lnTo>
                    <a:pt x="5646" y="3751"/>
                  </a:lnTo>
                  <a:lnTo>
                    <a:pt x="5644" y="3847"/>
                  </a:lnTo>
                  <a:lnTo>
                    <a:pt x="5641" y="3945"/>
                  </a:lnTo>
                  <a:lnTo>
                    <a:pt x="5640" y="4041"/>
                  </a:lnTo>
                  <a:lnTo>
                    <a:pt x="5639" y="4137"/>
                  </a:lnTo>
                  <a:lnTo>
                    <a:pt x="5638" y="4235"/>
                  </a:lnTo>
                  <a:lnTo>
                    <a:pt x="5638" y="4331"/>
                  </a:lnTo>
                  <a:lnTo>
                    <a:pt x="5640" y="4429"/>
                  </a:lnTo>
                  <a:lnTo>
                    <a:pt x="5642" y="4526"/>
                  </a:lnTo>
                  <a:lnTo>
                    <a:pt x="5646" y="4624"/>
                  </a:lnTo>
                  <a:lnTo>
                    <a:pt x="5652" y="4721"/>
                  </a:lnTo>
                  <a:lnTo>
                    <a:pt x="5659" y="4819"/>
                  </a:lnTo>
                  <a:lnTo>
                    <a:pt x="5668" y="4916"/>
                  </a:lnTo>
                  <a:lnTo>
                    <a:pt x="5680" y="5014"/>
                  </a:lnTo>
                  <a:lnTo>
                    <a:pt x="5694" y="5111"/>
                  </a:lnTo>
                  <a:lnTo>
                    <a:pt x="5710" y="5210"/>
                  </a:lnTo>
                  <a:lnTo>
                    <a:pt x="5633" y="5703"/>
                  </a:lnTo>
                  <a:lnTo>
                    <a:pt x="5597" y="5703"/>
                  </a:lnTo>
                  <a:close/>
                </a:path>
              </a:pathLst>
            </a:custGeom>
            <a:solidFill>
              <a:srgbClr val="FF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8" name="Freeform 118"/>
            <p:cNvSpPr>
              <a:spLocks/>
            </p:cNvSpPr>
            <p:nvPr/>
          </p:nvSpPr>
          <p:spPr bwMode="auto">
            <a:xfrm>
              <a:off x="5003" y="2053"/>
              <a:ext cx="165" cy="231"/>
            </a:xfrm>
            <a:custGeom>
              <a:avLst/>
              <a:gdLst>
                <a:gd name="T0" fmla="*/ 721 w 829"/>
                <a:gd name="T1" fmla="*/ 1154 h 1154"/>
                <a:gd name="T2" fmla="*/ 0 w 829"/>
                <a:gd name="T3" fmla="*/ 525 h 1154"/>
                <a:gd name="T4" fmla="*/ 185 w 829"/>
                <a:gd name="T5" fmla="*/ 0 h 1154"/>
                <a:gd name="T6" fmla="*/ 695 w 829"/>
                <a:gd name="T7" fmla="*/ 701 h 1154"/>
                <a:gd name="T8" fmla="*/ 763 w 829"/>
                <a:gd name="T9" fmla="*/ 1084 h 1154"/>
                <a:gd name="T10" fmla="*/ 785 w 829"/>
                <a:gd name="T11" fmla="*/ 1084 h 1154"/>
                <a:gd name="T12" fmla="*/ 802 w 829"/>
                <a:gd name="T13" fmla="*/ 1083 h 1154"/>
                <a:gd name="T14" fmla="*/ 813 w 829"/>
                <a:gd name="T15" fmla="*/ 1083 h 1154"/>
                <a:gd name="T16" fmla="*/ 821 w 829"/>
                <a:gd name="T17" fmla="*/ 1083 h 1154"/>
                <a:gd name="T18" fmla="*/ 826 w 829"/>
                <a:gd name="T19" fmla="*/ 1083 h 1154"/>
                <a:gd name="T20" fmla="*/ 828 w 829"/>
                <a:gd name="T21" fmla="*/ 1083 h 1154"/>
                <a:gd name="T22" fmla="*/ 829 w 829"/>
                <a:gd name="T23" fmla="*/ 1083 h 1154"/>
                <a:gd name="T24" fmla="*/ 829 w 829"/>
                <a:gd name="T25" fmla="*/ 1083 h 1154"/>
                <a:gd name="T26" fmla="*/ 721 w 829"/>
                <a:gd name="T27" fmla="*/ 1154 h 1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29" h="1154">
                  <a:moveTo>
                    <a:pt x="721" y="1154"/>
                  </a:moveTo>
                  <a:lnTo>
                    <a:pt x="0" y="525"/>
                  </a:lnTo>
                  <a:lnTo>
                    <a:pt x="185" y="0"/>
                  </a:lnTo>
                  <a:lnTo>
                    <a:pt x="695" y="701"/>
                  </a:lnTo>
                  <a:lnTo>
                    <a:pt x="763" y="1084"/>
                  </a:lnTo>
                  <a:lnTo>
                    <a:pt x="785" y="1084"/>
                  </a:lnTo>
                  <a:lnTo>
                    <a:pt x="802" y="1083"/>
                  </a:lnTo>
                  <a:lnTo>
                    <a:pt x="813" y="1083"/>
                  </a:lnTo>
                  <a:lnTo>
                    <a:pt x="821" y="1083"/>
                  </a:lnTo>
                  <a:lnTo>
                    <a:pt x="826" y="1083"/>
                  </a:lnTo>
                  <a:lnTo>
                    <a:pt x="828" y="1083"/>
                  </a:lnTo>
                  <a:lnTo>
                    <a:pt x="829" y="1083"/>
                  </a:lnTo>
                  <a:lnTo>
                    <a:pt x="829" y="1083"/>
                  </a:lnTo>
                  <a:lnTo>
                    <a:pt x="721" y="1154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59" name="Freeform 119"/>
            <p:cNvSpPr>
              <a:spLocks/>
            </p:cNvSpPr>
            <p:nvPr/>
          </p:nvSpPr>
          <p:spPr bwMode="auto">
            <a:xfrm>
              <a:off x="4106" y="1818"/>
              <a:ext cx="131" cy="112"/>
            </a:xfrm>
            <a:custGeom>
              <a:avLst/>
              <a:gdLst>
                <a:gd name="T0" fmla="*/ 476 w 655"/>
                <a:gd name="T1" fmla="*/ 527 h 558"/>
                <a:gd name="T2" fmla="*/ 0 w 655"/>
                <a:gd name="T3" fmla="*/ 102 h 558"/>
                <a:gd name="T4" fmla="*/ 0 w 655"/>
                <a:gd name="T5" fmla="*/ 83 h 558"/>
                <a:gd name="T6" fmla="*/ 0 w 655"/>
                <a:gd name="T7" fmla="*/ 74 h 558"/>
                <a:gd name="T8" fmla="*/ 0 w 655"/>
                <a:gd name="T9" fmla="*/ 70 h 558"/>
                <a:gd name="T10" fmla="*/ 0 w 655"/>
                <a:gd name="T11" fmla="*/ 70 h 558"/>
                <a:gd name="T12" fmla="*/ 12 w 655"/>
                <a:gd name="T13" fmla="*/ 47 h 558"/>
                <a:gd name="T14" fmla="*/ 20 w 655"/>
                <a:gd name="T15" fmla="*/ 30 h 558"/>
                <a:gd name="T16" fmla="*/ 26 w 655"/>
                <a:gd name="T17" fmla="*/ 17 h 558"/>
                <a:gd name="T18" fmla="*/ 29 w 655"/>
                <a:gd name="T19" fmla="*/ 9 h 558"/>
                <a:gd name="T20" fmla="*/ 32 w 655"/>
                <a:gd name="T21" fmla="*/ 3 h 558"/>
                <a:gd name="T22" fmla="*/ 34 w 655"/>
                <a:gd name="T23" fmla="*/ 1 h 558"/>
                <a:gd name="T24" fmla="*/ 34 w 655"/>
                <a:gd name="T25" fmla="*/ 0 h 558"/>
                <a:gd name="T26" fmla="*/ 34 w 655"/>
                <a:gd name="T27" fmla="*/ 0 h 558"/>
                <a:gd name="T28" fmla="*/ 655 w 655"/>
                <a:gd name="T29" fmla="*/ 282 h 558"/>
                <a:gd name="T30" fmla="*/ 582 w 655"/>
                <a:gd name="T31" fmla="*/ 558 h 558"/>
                <a:gd name="T32" fmla="*/ 476 w 655"/>
                <a:gd name="T33" fmla="*/ 52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5" h="558">
                  <a:moveTo>
                    <a:pt x="476" y="527"/>
                  </a:moveTo>
                  <a:lnTo>
                    <a:pt x="0" y="102"/>
                  </a:lnTo>
                  <a:lnTo>
                    <a:pt x="0" y="83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12" y="47"/>
                  </a:lnTo>
                  <a:lnTo>
                    <a:pt x="20" y="30"/>
                  </a:lnTo>
                  <a:lnTo>
                    <a:pt x="26" y="17"/>
                  </a:lnTo>
                  <a:lnTo>
                    <a:pt x="29" y="9"/>
                  </a:lnTo>
                  <a:lnTo>
                    <a:pt x="32" y="3"/>
                  </a:lnTo>
                  <a:lnTo>
                    <a:pt x="34" y="1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655" y="282"/>
                  </a:lnTo>
                  <a:lnTo>
                    <a:pt x="582" y="558"/>
                  </a:lnTo>
                  <a:lnTo>
                    <a:pt x="476" y="52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0" name="Freeform 120"/>
            <p:cNvSpPr>
              <a:spLocks/>
            </p:cNvSpPr>
            <p:nvPr/>
          </p:nvSpPr>
          <p:spPr bwMode="auto">
            <a:xfrm>
              <a:off x="4023" y="1405"/>
              <a:ext cx="404" cy="392"/>
            </a:xfrm>
            <a:custGeom>
              <a:avLst/>
              <a:gdLst>
                <a:gd name="T0" fmla="*/ 67 w 2019"/>
                <a:gd name="T1" fmla="*/ 1789 h 1962"/>
                <a:gd name="T2" fmla="*/ 47 w 2019"/>
                <a:gd name="T3" fmla="*/ 1768 h 1962"/>
                <a:gd name="T4" fmla="*/ 37 w 2019"/>
                <a:gd name="T5" fmla="*/ 1758 h 1962"/>
                <a:gd name="T6" fmla="*/ 32 w 2019"/>
                <a:gd name="T7" fmla="*/ 1753 h 1962"/>
                <a:gd name="T8" fmla="*/ 32 w 2019"/>
                <a:gd name="T9" fmla="*/ 1753 h 1962"/>
                <a:gd name="T10" fmla="*/ 1006 w 2019"/>
                <a:gd name="T11" fmla="*/ 527 h 1962"/>
                <a:gd name="T12" fmla="*/ 1637 w 2019"/>
                <a:gd name="T13" fmla="*/ 11 h 1962"/>
                <a:gd name="T14" fmla="*/ 1666 w 2019"/>
                <a:gd name="T15" fmla="*/ 27 h 1962"/>
                <a:gd name="T16" fmla="*/ 1680 w 2019"/>
                <a:gd name="T17" fmla="*/ 32 h 1962"/>
                <a:gd name="T18" fmla="*/ 1683 w 2019"/>
                <a:gd name="T19" fmla="*/ 35 h 1962"/>
                <a:gd name="T20" fmla="*/ 1607 w 2019"/>
                <a:gd name="T21" fmla="*/ 316 h 1962"/>
                <a:gd name="T22" fmla="*/ 1605 w 2019"/>
                <a:gd name="T23" fmla="*/ 337 h 1962"/>
                <a:gd name="T24" fmla="*/ 1605 w 2019"/>
                <a:gd name="T25" fmla="*/ 347 h 1962"/>
                <a:gd name="T26" fmla="*/ 1605 w 2019"/>
                <a:gd name="T27" fmla="*/ 352 h 1962"/>
                <a:gd name="T28" fmla="*/ 1605 w 2019"/>
                <a:gd name="T29" fmla="*/ 352 h 1962"/>
                <a:gd name="T30" fmla="*/ 1997 w 2019"/>
                <a:gd name="T31" fmla="*/ 842 h 1962"/>
                <a:gd name="T32" fmla="*/ 1948 w 2019"/>
                <a:gd name="T33" fmla="*/ 923 h 1962"/>
                <a:gd name="T34" fmla="*/ 1891 w 2019"/>
                <a:gd name="T35" fmla="*/ 999 h 1962"/>
                <a:gd name="T36" fmla="*/ 1827 w 2019"/>
                <a:gd name="T37" fmla="*/ 1074 h 1962"/>
                <a:gd name="T38" fmla="*/ 1758 w 2019"/>
                <a:gd name="T39" fmla="*/ 1146 h 1962"/>
                <a:gd name="T40" fmla="*/ 1683 w 2019"/>
                <a:gd name="T41" fmla="*/ 1214 h 1962"/>
                <a:gd name="T42" fmla="*/ 1605 w 2019"/>
                <a:gd name="T43" fmla="*/ 1283 h 1962"/>
                <a:gd name="T44" fmla="*/ 1525 w 2019"/>
                <a:gd name="T45" fmla="*/ 1349 h 1962"/>
                <a:gd name="T46" fmla="*/ 1443 w 2019"/>
                <a:gd name="T47" fmla="*/ 1415 h 1962"/>
                <a:gd name="T48" fmla="*/ 1359 w 2019"/>
                <a:gd name="T49" fmla="*/ 1481 h 1962"/>
                <a:gd name="T50" fmla="*/ 1277 w 2019"/>
                <a:gd name="T51" fmla="*/ 1549 h 1962"/>
                <a:gd name="T52" fmla="*/ 1196 w 2019"/>
                <a:gd name="T53" fmla="*/ 1617 h 1962"/>
                <a:gd name="T54" fmla="*/ 1116 w 2019"/>
                <a:gd name="T55" fmla="*/ 1688 h 1962"/>
                <a:gd name="T56" fmla="*/ 1040 w 2019"/>
                <a:gd name="T57" fmla="*/ 1761 h 1962"/>
                <a:gd name="T58" fmla="*/ 968 w 2019"/>
                <a:gd name="T59" fmla="*/ 1837 h 1962"/>
                <a:gd name="T60" fmla="*/ 901 w 2019"/>
                <a:gd name="T61" fmla="*/ 1917 h 1962"/>
                <a:gd name="T62" fmla="*/ 421 w 2019"/>
                <a:gd name="T63" fmla="*/ 1893 h 1962"/>
                <a:gd name="T64" fmla="*/ 170 w 2019"/>
                <a:gd name="T65" fmla="*/ 1962 h 19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19" h="1962">
                  <a:moveTo>
                    <a:pt x="170" y="1962"/>
                  </a:moveTo>
                  <a:lnTo>
                    <a:pt x="67" y="1789"/>
                  </a:lnTo>
                  <a:lnTo>
                    <a:pt x="55" y="1777"/>
                  </a:lnTo>
                  <a:lnTo>
                    <a:pt x="47" y="1768"/>
                  </a:lnTo>
                  <a:lnTo>
                    <a:pt x="40" y="1762"/>
                  </a:lnTo>
                  <a:lnTo>
                    <a:pt x="37" y="1758"/>
                  </a:lnTo>
                  <a:lnTo>
                    <a:pt x="35" y="1755"/>
                  </a:lnTo>
                  <a:lnTo>
                    <a:pt x="32" y="1753"/>
                  </a:lnTo>
                  <a:lnTo>
                    <a:pt x="32" y="1753"/>
                  </a:lnTo>
                  <a:lnTo>
                    <a:pt x="32" y="1753"/>
                  </a:lnTo>
                  <a:lnTo>
                    <a:pt x="0" y="1615"/>
                  </a:lnTo>
                  <a:lnTo>
                    <a:pt x="1006" y="527"/>
                  </a:lnTo>
                  <a:lnTo>
                    <a:pt x="1614" y="0"/>
                  </a:lnTo>
                  <a:lnTo>
                    <a:pt x="1637" y="11"/>
                  </a:lnTo>
                  <a:lnTo>
                    <a:pt x="1654" y="20"/>
                  </a:lnTo>
                  <a:lnTo>
                    <a:pt x="1666" y="27"/>
                  </a:lnTo>
                  <a:lnTo>
                    <a:pt x="1675" y="30"/>
                  </a:lnTo>
                  <a:lnTo>
                    <a:pt x="1680" y="32"/>
                  </a:lnTo>
                  <a:lnTo>
                    <a:pt x="1682" y="35"/>
                  </a:lnTo>
                  <a:lnTo>
                    <a:pt x="1683" y="35"/>
                  </a:lnTo>
                  <a:lnTo>
                    <a:pt x="1683" y="35"/>
                  </a:lnTo>
                  <a:lnTo>
                    <a:pt x="1607" y="316"/>
                  </a:lnTo>
                  <a:lnTo>
                    <a:pt x="1607" y="327"/>
                  </a:lnTo>
                  <a:lnTo>
                    <a:pt x="1605" y="337"/>
                  </a:lnTo>
                  <a:lnTo>
                    <a:pt x="1605" y="342"/>
                  </a:lnTo>
                  <a:lnTo>
                    <a:pt x="1605" y="347"/>
                  </a:lnTo>
                  <a:lnTo>
                    <a:pt x="1605" y="349"/>
                  </a:lnTo>
                  <a:lnTo>
                    <a:pt x="1605" y="352"/>
                  </a:lnTo>
                  <a:lnTo>
                    <a:pt x="1605" y="352"/>
                  </a:lnTo>
                  <a:lnTo>
                    <a:pt x="1605" y="352"/>
                  </a:lnTo>
                  <a:lnTo>
                    <a:pt x="2019" y="799"/>
                  </a:lnTo>
                  <a:lnTo>
                    <a:pt x="1997" y="842"/>
                  </a:lnTo>
                  <a:lnTo>
                    <a:pt x="1974" y="882"/>
                  </a:lnTo>
                  <a:lnTo>
                    <a:pt x="1948" y="923"/>
                  </a:lnTo>
                  <a:lnTo>
                    <a:pt x="1920" y="961"/>
                  </a:lnTo>
                  <a:lnTo>
                    <a:pt x="1891" y="999"/>
                  </a:lnTo>
                  <a:lnTo>
                    <a:pt x="1860" y="1038"/>
                  </a:lnTo>
                  <a:lnTo>
                    <a:pt x="1827" y="1074"/>
                  </a:lnTo>
                  <a:lnTo>
                    <a:pt x="1792" y="1110"/>
                  </a:lnTo>
                  <a:lnTo>
                    <a:pt x="1758" y="1146"/>
                  </a:lnTo>
                  <a:lnTo>
                    <a:pt x="1720" y="1181"/>
                  </a:lnTo>
                  <a:lnTo>
                    <a:pt x="1683" y="1214"/>
                  </a:lnTo>
                  <a:lnTo>
                    <a:pt x="1645" y="1249"/>
                  </a:lnTo>
                  <a:lnTo>
                    <a:pt x="1605" y="1283"/>
                  </a:lnTo>
                  <a:lnTo>
                    <a:pt x="1566" y="1315"/>
                  </a:lnTo>
                  <a:lnTo>
                    <a:pt x="1525" y="1349"/>
                  </a:lnTo>
                  <a:lnTo>
                    <a:pt x="1485" y="1381"/>
                  </a:lnTo>
                  <a:lnTo>
                    <a:pt x="1443" y="1415"/>
                  </a:lnTo>
                  <a:lnTo>
                    <a:pt x="1401" y="1449"/>
                  </a:lnTo>
                  <a:lnTo>
                    <a:pt x="1359" y="1481"/>
                  </a:lnTo>
                  <a:lnTo>
                    <a:pt x="1319" y="1515"/>
                  </a:lnTo>
                  <a:lnTo>
                    <a:pt x="1277" y="1549"/>
                  </a:lnTo>
                  <a:lnTo>
                    <a:pt x="1236" y="1582"/>
                  </a:lnTo>
                  <a:lnTo>
                    <a:pt x="1196" y="1617"/>
                  </a:lnTo>
                  <a:lnTo>
                    <a:pt x="1155" y="1652"/>
                  </a:lnTo>
                  <a:lnTo>
                    <a:pt x="1116" y="1688"/>
                  </a:lnTo>
                  <a:lnTo>
                    <a:pt x="1077" y="1724"/>
                  </a:lnTo>
                  <a:lnTo>
                    <a:pt x="1040" y="1761"/>
                  </a:lnTo>
                  <a:lnTo>
                    <a:pt x="1003" y="1798"/>
                  </a:lnTo>
                  <a:lnTo>
                    <a:pt x="968" y="1837"/>
                  </a:lnTo>
                  <a:lnTo>
                    <a:pt x="933" y="1876"/>
                  </a:lnTo>
                  <a:lnTo>
                    <a:pt x="901" y="1917"/>
                  </a:lnTo>
                  <a:lnTo>
                    <a:pt x="869" y="1958"/>
                  </a:lnTo>
                  <a:lnTo>
                    <a:pt x="421" y="1893"/>
                  </a:lnTo>
                  <a:lnTo>
                    <a:pt x="237" y="1961"/>
                  </a:lnTo>
                  <a:lnTo>
                    <a:pt x="170" y="1962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1" name="Freeform 121"/>
            <p:cNvSpPr>
              <a:spLocks/>
            </p:cNvSpPr>
            <p:nvPr/>
          </p:nvSpPr>
          <p:spPr bwMode="auto">
            <a:xfrm>
              <a:off x="5011" y="1688"/>
              <a:ext cx="78" cy="85"/>
            </a:xfrm>
            <a:custGeom>
              <a:avLst/>
              <a:gdLst>
                <a:gd name="T0" fmla="*/ 0 w 389"/>
                <a:gd name="T1" fmla="*/ 392 h 423"/>
                <a:gd name="T2" fmla="*/ 0 w 389"/>
                <a:gd name="T3" fmla="*/ 392 h 423"/>
                <a:gd name="T4" fmla="*/ 0 w 389"/>
                <a:gd name="T5" fmla="*/ 392 h 423"/>
                <a:gd name="T6" fmla="*/ 0 w 389"/>
                <a:gd name="T7" fmla="*/ 392 h 423"/>
                <a:gd name="T8" fmla="*/ 0 w 389"/>
                <a:gd name="T9" fmla="*/ 392 h 423"/>
                <a:gd name="T10" fmla="*/ 285 w 389"/>
                <a:gd name="T11" fmla="*/ 0 h 423"/>
                <a:gd name="T12" fmla="*/ 309 w 389"/>
                <a:gd name="T13" fmla="*/ 0 h 423"/>
                <a:gd name="T14" fmla="*/ 329 w 389"/>
                <a:gd name="T15" fmla="*/ 0 h 423"/>
                <a:gd name="T16" fmla="*/ 341 w 389"/>
                <a:gd name="T17" fmla="*/ 0 h 423"/>
                <a:gd name="T18" fmla="*/ 351 w 389"/>
                <a:gd name="T19" fmla="*/ 0 h 423"/>
                <a:gd name="T20" fmla="*/ 357 w 389"/>
                <a:gd name="T21" fmla="*/ 0 h 423"/>
                <a:gd name="T22" fmla="*/ 359 w 389"/>
                <a:gd name="T23" fmla="*/ 0 h 423"/>
                <a:gd name="T24" fmla="*/ 360 w 389"/>
                <a:gd name="T25" fmla="*/ 0 h 423"/>
                <a:gd name="T26" fmla="*/ 360 w 389"/>
                <a:gd name="T27" fmla="*/ 0 h 423"/>
                <a:gd name="T28" fmla="*/ 369 w 389"/>
                <a:gd name="T29" fmla="*/ 24 h 423"/>
                <a:gd name="T30" fmla="*/ 376 w 389"/>
                <a:gd name="T31" fmla="*/ 44 h 423"/>
                <a:gd name="T32" fmla="*/ 382 w 389"/>
                <a:gd name="T33" fmla="*/ 56 h 423"/>
                <a:gd name="T34" fmla="*/ 386 w 389"/>
                <a:gd name="T35" fmla="*/ 66 h 423"/>
                <a:gd name="T36" fmla="*/ 388 w 389"/>
                <a:gd name="T37" fmla="*/ 72 h 423"/>
                <a:gd name="T38" fmla="*/ 389 w 389"/>
                <a:gd name="T39" fmla="*/ 74 h 423"/>
                <a:gd name="T40" fmla="*/ 389 w 389"/>
                <a:gd name="T41" fmla="*/ 75 h 423"/>
                <a:gd name="T42" fmla="*/ 389 w 389"/>
                <a:gd name="T43" fmla="*/ 75 h 423"/>
                <a:gd name="T44" fmla="*/ 278 w 389"/>
                <a:gd name="T45" fmla="*/ 315 h 423"/>
                <a:gd name="T46" fmla="*/ 66 w 389"/>
                <a:gd name="T47" fmla="*/ 423 h 423"/>
                <a:gd name="T48" fmla="*/ 0 w 389"/>
                <a:gd name="T49" fmla="*/ 392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9" h="423">
                  <a:moveTo>
                    <a:pt x="0" y="392"/>
                  </a:moveTo>
                  <a:lnTo>
                    <a:pt x="0" y="392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285" y="0"/>
                  </a:lnTo>
                  <a:lnTo>
                    <a:pt x="309" y="0"/>
                  </a:lnTo>
                  <a:lnTo>
                    <a:pt x="329" y="0"/>
                  </a:lnTo>
                  <a:lnTo>
                    <a:pt x="341" y="0"/>
                  </a:lnTo>
                  <a:lnTo>
                    <a:pt x="351" y="0"/>
                  </a:lnTo>
                  <a:lnTo>
                    <a:pt x="357" y="0"/>
                  </a:lnTo>
                  <a:lnTo>
                    <a:pt x="359" y="0"/>
                  </a:lnTo>
                  <a:lnTo>
                    <a:pt x="360" y="0"/>
                  </a:lnTo>
                  <a:lnTo>
                    <a:pt x="360" y="0"/>
                  </a:lnTo>
                  <a:lnTo>
                    <a:pt x="369" y="24"/>
                  </a:lnTo>
                  <a:lnTo>
                    <a:pt x="376" y="44"/>
                  </a:lnTo>
                  <a:lnTo>
                    <a:pt x="382" y="56"/>
                  </a:lnTo>
                  <a:lnTo>
                    <a:pt x="386" y="66"/>
                  </a:lnTo>
                  <a:lnTo>
                    <a:pt x="388" y="72"/>
                  </a:lnTo>
                  <a:lnTo>
                    <a:pt x="389" y="74"/>
                  </a:lnTo>
                  <a:lnTo>
                    <a:pt x="389" y="75"/>
                  </a:lnTo>
                  <a:lnTo>
                    <a:pt x="389" y="75"/>
                  </a:lnTo>
                  <a:lnTo>
                    <a:pt x="278" y="315"/>
                  </a:lnTo>
                  <a:lnTo>
                    <a:pt x="66" y="423"/>
                  </a:lnTo>
                  <a:lnTo>
                    <a:pt x="0" y="392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2" name="Freeform 122"/>
            <p:cNvSpPr>
              <a:spLocks/>
            </p:cNvSpPr>
            <p:nvPr/>
          </p:nvSpPr>
          <p:spPr bwMode="auto">
            <a:xfrm>
              <a:off x="4977" y="1654"/>
              <a:ext cx="78" cy="77"/>
            </a:xfrm>
            <a:custGeom>
              <a:avLst/>
              <a:gdLst>
                <a:gd name="T0" fmla="*/ 0 w 390"/>
                <a:gd name="T1" fmla="*/ 384 h 384"/>
                <a:gd name="T2" fmla="*/ 324 w 390"/>
                <a:gd name="T3" fmla="*/ 0 h 384"/>
                <a:gd name="T4" fmla="*/ 346 w 390"/>
                <a:gd name="T5" fmla="*/ 0 h 384"/>
                <a:gd name="T6" fmla="*/ 362 w 390"/>
                <a:gd name="T7" fmla="*/ 0 h 384"/>
                <a:gd name="T8" fmla="*/ 373 w 390"/>
                <a:gd name="T9" fmla="*/ 0 h 384"/>
                <a:gd name="T10" fmla="*/ 382 w 390"/>
                <a:gd name="T11" fmla="*/ 0 h 384"/>
                <a:gd name="T12" fmla="*/ 386 w 390"/>
                <a:gd name="T13" fmla="*/ 0 h 384"/>
                <a:gd name="T14" fmla="*/ 389 w 390"/>
                <a:gd name="T15" fmla="*/ 0 h 384"/>
                <a:gd name="T16" fmla="*/ 390 w 390"/>
                <a:gd name="T17" fmla="*/ 0 h 384"/>
                <a:gd name="T18" fmla="*/ 390 w 390"/>
                <a:gd name="T19" fmla="*/ 0 h 384"/>
                <a:gd name="T20" fmla="*/ 66 w 390"/>
                <a:gd name="T21" fmla="*/ 383 h 384"/>
                <a:gd name="T22" fmla="*/ 0 w 390"/>
                <a:gd name="T23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0" h="384">
                  <a:moveTo>
                    <a:pt x="0" y="384"/>
                  </a:moveTo>
                  <a:lnTo>
                    <a:pt x="324" y="0"/>
                  </a:lnTo>
                  <a:lnTo>
                    <a:pt x="346" y="0"/>
                  </a:lnTo>
                  <a:lnTo>
                    <a:pt x="362" y="0"/>
                  </a:lnTo>
                  <a:lnTo>
                    <a:pt x="373" y="0"/>
                  </a:lnTo>
                  <a:lnTo>
                    <a:pt x="382" y="0"/>
                  </a:lnTo>
                  <a:lnTo>
                    <a:pt x="386" y="0"/>
                  </a:lnTo>
                  <a:lnTo>
                    <a:pt x="389" y="0"/>
                  </a:lnTo>
                  <a:lnTo>
                    <a:pt x="390" y="0"/>
                  </a:lnTo>
                  <a:lnTo>
                    <a:pt x="390" y="0"/>
                  </a:lnTo>
                  <a:lnTo>
                    <a:pt x="66" y="383"/>
                  </a:lnTo>
                  <a:lnTo>
                    <a:pt x="0" y="38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3" name="Freeform 123"/>
            <p:cNvSpPr>
              <a:spLocks/>
            </p:cNvSpPr>
            <p:nvPr/>
          </p:nvSpPr>
          <p:spPr bwMode="auto">
            <a:xfrm>
              <a:off x="4936" y="1605"/>
              <a:ext cx="99" cy="99"/>
            </a:xfrm>
            <a:custGeom>
              <a:avLst/>
              <a:gdLst>
                <a:gd name="T0" fmla="*/ 65 w 496"/>
                <a:gd name="T1" fmla="*/ 455 h 494"/>
                <a:gd name="T2" fmla="*/ 0 w 496"/>
                <a:gd name="T3" fmla="*/ 388 h 494"/>
                <a:gd name="T4" fmla="*/ 215 w 496"/>
                <a:gd name="T5" fmla="*/ 103 h 494"/>
                <a:gd name="T6" fmla="*/ 324 w 496"/>
                <a:gd name="T7" fmla="*/ 0 h 494"/>
                <a:gd name="T8" fmla="*/ 496 w 496"/>
                <a:gd name="T9" fmla="*/ 102 h 494"/>
                <a:gd name="T10" fmla="*/ 131 w 496"/>
                <a:gd name="T11" fmla="*/ 494 h 494"/>
                <a:gd name="T12" fmla="*/ 65 w 496"/>
                <a:gd name="T13" fmla="*/ 455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6" h="494">
                  <a:moveTo>
                    <a:pt x="65" y="455"/>
                  </a:moveTo>
                  <a:lnTo>
                    <a:pt x="0" y="388"/>
                  </a:lnTo>
                  <a:lnTo>
                    <a:pt x="215" y="103"/>
                  </a:lnTo>
                  <a:lnTo>
                    <a:pt x="324" y="0"/>
                  </a:lnTo>
                  <a:lnTo>
                    <a:pt x="496" y="102"/>
                  </a:lnTo>
                  <a:lnTo>
                    <a:pt x="131" y="494"/>
                  </a:lnTo>
                  <a:lnTo>
                    <a:pt x="65" y="45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4" name="Freeform 124"/>
            <p:cNvSpPr>
              <a:spLocks/>
            </p:cNvSpPr>
            <p:nvPr/>
          </p:nvSpPr>
          <p:spPr bwMode="auto">
            <a:xfrm>
              <a:off x="3921" y="1272"/>
              <a:ext cx="383" cy="420"/>
            </a:xfrm>
            <a:custGeom>
              <a:avLst/>
              <a:gdLst>
                <a:gd name="T0" fmla="*/ 30 w 1918"/>
                <a:gd name="T1" fmla="*/ 1788 h 2101"/>
                <a:gd name="T2" fmla="*/ 3 w 1918"/>
                <a:gd name="T3" fmla="*/ 1370 h 2101"/>
                <a:gd name="T4" fmla="*/ 88 w 1918"/>
                <a:gd name="T5" fmla="*/ 1291 h 2101"/>
                <a:gd name="T6" fmla="*/ 168 w 1918"/>
                <a:gd name="T7" fmla="*/ 1211 h 2101"/>
                <a:gd name="T8" fmla="*/ 244 w 1918"/>
                <a:gd name="T9" fmla="*/ 1132 h 2101"/>
                <a:gd name="T10" fmla="*/ 316 w 1918"/>
                <a:gd name="T11" fmla="*/ 1053 h 2101"/>
                <a:gd name="T12" fmla="*/ 384 w 1918"/>
                <a:gd name="T13" fmla="*/ 974 h 2101"/>
                <a:gd name="T14" fmla="*/ 452 w 1918"/>
                <a:gd name="T15" fmla="*/ 895 h 2101"/>
                <a:gd name="T16" fmla="*/ 518 w 1918"/>
                <a:gd name="T17" fmla="*/ 815 h 2101"/>
                <a:gd name="T18" fmla="*/ 584 w 1918"/>
                <a:gd name="T19" fmla="*/ 736 h 2101"/>
                <a:gd name="T20" fmla="*/ 650 w 1918"/>
                <a:gd name="T21" fmla="*/ 657 h 2101"/>
                <a:gd name="T22" fmla="*/ 718 w 1918"/>
                <a:gd name="T23" fmla="*/ 578 h 2101"/>
                <a:gd name="T24" fmla="*/ 787 w 1918"/>
                <a:gd name="T25" fmla="*/ 499 h 2101"/>
                <a:gd name="T26" fmla="*/ 859 w 1918"/>
                <a:gd name="T27" fmla="*/ 420 h 2101"/>
                <a:gd name="T28" fmla="*/ 935 w 1918"/>
                <a:gd name="T29" fmla="*/ 340 h 2101"/>
                <a:gd name="T30" fmla="*/ 1015 w 1918"/>
                <a:gd name="T31" fmla="*/ 261 h 2101"/>
                <a:gd name="T32" fmla="*/ 1101 w 1918"/>
                <a:gd name="T33" fmla="*/ 182 h 2101"/>
                <a:gd name="T34" fmla="*/ 1191 w 1918"/>
                <a:gd name="T35" fmla="*/ 102 h 2101"/>
                <a:gd name="T36" fmla="*/ 1918 w 1918"/>
                <a:gd name="T37" fmla="*/ 456 h 2101"/>
                <a:gd name="T38" fmla="*/ 1858 w 1918"/>
                <a:gd name="T39" fmla="*/ 554 h 2101"/>
                <a:gd name="T40" fmla="*/ 1789 w 1918"/>
                <a:gd name="T41" fmla="*/ 650 h 2101"/>
                <a:gd name="T42" fmla="*/ 1714 w 1918"/>
                <a:gd name="T43" fmla="*/ 745 h 2101"/>
                <a:gd name="T44" fmla="*/ 1631 w 1918"/>
                <a:gd name="T45" fmla="*/ 838 h 2101"/>
                <a:gd name="T46" fmla="*/ 1544 w 1918"/>
                <a:gd name="T47" fmla="*/ 931 h 2101"/>
                <a:gd name="T48" fmla="*/ 1453 w 1918"/>
                <a:gd name="T49" fmla="*/ 1023 h 2101"/>
                <a:gd name="T50" fmla="*/ 1360 w 1918"/>
                <a:gd name="T51" fmla="*/ 1114 h 2101"/>
                <a:gd name="T52" fmla="*/ 1264 w 1918"/>
                <a:gd name="T53" fmla="*/ 1205 h 2101"/>
                <a:gd name="T54" fmla="*/ 1168 w 1918"/>
                <a:gd name="T55" fmla="*/ 1295 h 2101"/>
                <a:gd name="T56" fmla="*/ 1074 w 1918"/>
                <a:gd name="T57" fmla="*/ 1385 h 2101"/>
                <a:gd name="T58" fmla="*/ 981 w 1918"/>
                <a:gd name="T59" fmla="*/ 1475 h 2101"/>
                <a:gd name="T60" fmla="*/ 892 w 1918"/>
                <a:gd name="T61" fmla="*/ 1565 h 2101"/>
                <a:gd name="T62" fmla="*/ 806 w 1918"/>
                <a:gd name="T63" fmla="*/ 1655 h 2101"/>
                <a:gd name="T64" fmla="*/ 726 w 1918"/>
                <a:gd name="T65" fmla="*/ 1746 h 2101"/>
                <a:gd name="T66" fmla="*/ 653 w 1918"/>
                <a:gd name="T67" fmla="*/ 1836 h 2101"/>
                <a:gd name="T68" fmla="*/ 588 w 1918"/>
                <a:gd name="T69" fmla="*/ 1928 h 2101"/>
                <a:gd name="T70" fmla="*/ 340 w 1918"/>
                <a:gd name="T71" fmla="*/ 2071 h 2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18" h="2101">
                  <a:moveTo>
                    <a:pt x="340" y="2071"/>
                  </a:moveTo>
                  <a:lnTo>
                    <a:pt x="30" y="1788"/>
                  </a:lnTo>
                  <a:lnTo>
                    <a:pt x="0" y="1547"/>
                  </a:lnTo>
                  <a:lnTo>
                    <a:pt x="3" y="1370"/>
                  </a:lnTo>
                  <a:lnTo>
                    <a:pt x="46" y="1330"/>
                  </a:lnTo>
                  <a:lnTo>
                    <a:pt x="88" y="1291"/>
                  </a:lnTo>
                  <a:lnTo>
                    <a:pt x="129" y="1250"/>
                  </a:lnTo>
                  <a:lnTo>
                    <a:pt x="168" y="1211"/>
                  </a:lnTo>
                  <a:lnTo>
                    <a:pt x="207" y="1171"/>
                  </a:lnTo>
                  <a:lnTo>
                    <a:pt x="244" y="1132"/>
                  </a:lnTo>
                  <a:lnTo>
                    <a:pt x="280" y="1092"/>
                  </a:lnTo>
                  <a:lnTo>
                    <a:pt x="316" y="1053"/>
                  </a:lnTo>
                  <a:lnTo>
                    <a:pt x="351" y="1013"/>
                  </a:lnTo>
                  <a:lnTo>
                    <a:pt x="384" y="974"/>
                  </a:lnTo>
                  <a:lnTo>
                    <a:pt x="418" y="934"/>
                  </a:lnTo>
                  <a:lnTo>
                    <a:pt x="452" y="895"/>
                  </a:lnTo>
                  <a:lnTo>
                    <a:pt x="485" y="855"/>
                  </a:lnTo>
                  <a:lnTo>
                    <a:pt x="518" y="815"/>
                  </a:lnTo>
                  <a:lnTo>
                    <a:pt x="552" y="775"/>
                  </a:lnTo>
                  <a:lnTo>
                    <a:pt x="584" y="736"/>
                  </a:lnTo>
                  <a:lnTo>
                    <a:pt x="617" y="696"/>
                  </a:lnTo>
                  <a:lnTo>
                    <a:pt x="650" y="657"/>
                  </a:lnTo>
                  <a:lnTo>
                    <a:pt x="684" y="617"/>
                  </a:lnTo>
                  <a:lnTo>
                    <a:pt x="718" y="578"/>
                  </a:lnTo>
                  <a:lnTo>
                    <a:pt x="752" y="538"/>
                  </a:lnTo>
                  <a:lnTo>
                    <a:pt x="787" y="499"/>
                  </a:lnTo>
                  <a:lnTo>
                    <a:pt x="823" y="460"/>
                  </a:lnTo>
                  <a:lnTo>
                    <a:pt x="859" y="420"/>
                  </a:lnTo>
                  <a:lnTo>
                    <a:pt x="896" y="381"/>
                  </a:lnTo>
                  <a:lnTo>
                    <a:pt x="935" y="340"/>
                  </a:lnTo>
                  <a:lnTo>
                    <a:pt x="974" y="300"/>
                  </a:lnTo>
                  <a:lnTo>
                    <a:pt x="1015" y="261"/>
                  </a:lnTo>
                  <a:lnTo>
                    <a:pt x="1057" y="222"/>
                  </a:lnTo>
                  <a:lnTo>
                    <a:pt x="1101" y="182"/>
                  </a:lnTo>
                  <a:lnTo>
                    <a:pt x="1145" y="141"/>
                  </a:lnTo>
                  <a:lnTo>
                    <a:pt x="1191" y="102"/>
                  </a:lnTo>
                  <a:lnTo>
                    <a:pt x="1327" y="0"/>
                  </a:lnTo>
                  <a:lnTo>
                    <a:pt x="1918" y="456"/>
                  </a:lnTo>
                  <a:lnTo>
                    <a:pt x="1889" y="505"/>
                  </a:lnTo>
                  <a:lnTo>
                    <a:pt x="1858" y="554"/>
                  </a:lnTo>
                  <a:lnTo>
                    <a:pt x="1824" y="602"/>
                  </a:lnTo>
                  <a:lnTo>
                    <a:pt x="1789" y="650"/>
                  </a:lnTo>
                  <a:lnTo>
                    <a:pt x="1752" y="698"/>
                  </a:lnTo>
                  <a:lnTo>
                    <a:pt x="1714" y="745"/>
                  </a:lnTo>
                  <a:lnTo>
                    <a:pt x="1673" y="792"/>
                  </a:lnTo>
                  <a:lnTo>
                    <a:pt x="1631" y="838"/>
                  </a:lnTo>
                  <a:lnTo>
                    <a:pt x="1588" y="884"/>
                  </a:lnTo>
                  <a:lnTo>
                    <a:pt x="1544" y="931"/>
                  </a:lnTo>
                  <a:lnTo>
                    <a:pt x="1499" y="977"/>
                  </a:lnTo>
                  <a:lnTo>
                    <a:pt x="1453" y="1023"/>
                  </a:lnTo>
                  <a:lnTo>
                    <a:pt x="1406" y="1069"/>
                  </a:lnTo>
                  <a:lnTo>
                    <a:pt x="1360" y="1114"/>
                  </a:lnTo>
                  <a:lnTo>
                    <a:pt x="1312" y="1160"/>
                  </a:lnTo>
                  <a:lnTo>
                    <a:pt x="1264" y="1205"/>
                  </a:lnTo>
                  <a:lnTo>
                    <a:pt x="1217" y="1250"/>
                  </a:lnTo>
                  <a:lnTo>
                    <a:pt x="1168" y="1295"/>
                  </a:lnTo>
                  <a:lnTo>
                    <a:pt x="1122" y="1340"/>
                  </a:lnTo>
                  <a:lnTo>
                    <a:pt x="1074" y="1385"/>
                  </a:lnTo>
                  <a:lnTo>
                    <a:pt x="1028" y="1430"/>
                  </a:lnTo>
                  <a:lnTo>
                    <a:pt x="981" y="1475"/>
                  </a:lnTo>
                  <a:lnTo>
                    <a:pt x="936" y="1520"/>
                  </a:lnTo>
                  <a:lnTo>
                    <a:pt x="892" y="1565"/>
                  </a:lnTo>
                  <a:lnTo>
                    <a:pt x="848" y="1610"/>
                  </a:lnTo>
                  <a:lnTo>
                    <a:pt x="806" y="1655"/>
                  </a:lnTo>
                  <a:lnTo>
                    <a:pt x="765" y="1701"/>
                  </a:lnTo>
                  <a:lnTo>
                    <a:pt x="726" y="1746"/>
                  </a:lnTo>
                  <a:lnTo>
                    <a:pt x="689" y="1791"/>
                  </a:lnTo>
                  <a:lnTo>
                    <a:pt x="653" y="1836"/>
                  </a:lnTo>
                  <a:lnTo>
                    <a:pt x="619" y="1882"/>
                  </a:lnTo>
                  <a:lnTo>
                    <a:pt x="588" y="1928"/>
                  </a:lnTo>
                  <a:lnTo>
                    <a:pt x="447" y="2101"/>
                  </a:lnTo>
                  <a:lnTo>
                    <a:pt x="340" y="207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5" name="Freeform 125"/>
            <p:cNvSpPr>
              <a:spLocks/>
            </p:cNvSpPr>
            <p:nvPr/>
          </p:nvSpPr>
          <p:spPr bwMode="auto">
            <a:xfrm>
              <a:off x="4887" y="1562"/>
              <a:ext cx="94" cy="92"/>
            </a:xfrm>
            <a:custGeom>
              <a:avLst/>
              <a:gdLst>
                <a:gd name="T0" fmla="*/ 107 w 469"/>
                <a:gd name="T1" fmla="*/ 459 h 459"/>
                <a:gd name="T2" fmla="*/ 0 w 469"/>
                <a:gd name="T3" fmla="*/ 424 h 459"/>
                <a:gd name="T4" fmla="*/ 289 w 469"/>
                <a:gd name="T5" fmla="*/ 0 h 459"/>
                <a:gd name="T6" fmla="*/ 303 w 469"/>
                <a:gd name="T7" fmla="*/ 7 h 459"/>
                <a:gd name="T8" fmla="*/ 318 w 469"/>
                <a:gd name="T9" fmla="*/ 13 h 459"/>
                <a:gd name="T10" fmla="*/ 334 w 469"/>
                <a:gd name="T11" fmla="*/ 19 h 459"/>
                <a:gd name="T12" fmla="*/ 351 w 469"/>
                <a:gd name="T13" fmla="*/ 25 h 459"/>
                <a:gd name="T14" fmla="*/ 368 w 469"/>
                <a:gd name="T15" fmla="*/ 31 h 459"/>
                <a:gd name="T16" fmla="*/ 384 w 469"/>
                <a:gd name="T17" fmla="*/ 35 h 459"/>
                <a:gd name="T18" fmla="*/ 401 w 469"/>
                <a:gd name="T19" fmla="*/ 41 h 459"/>
                <a:gd name="T20" fmla="*/ 416 w 469"/>
                <a:gd name="T21" fmla="*/ 48 h 459"/>
                <a:gd name="T22" fmla="*/ 430 w 469"/>
                <a:gd name="T23" fmla="*/ 55 h 459"/>
                <a:gd name="T24" fmla="*/ 442 w 469"/>
                <a:gd name="T25" fmla="*/ 63 h 459"/>
                <a:gd name="T26" fmla="*/ 453 w 469"/>
                <a:gd name="T27" fmla="*/ 72 h 459"/>
                <a:gd name="T28" fmla="*/ 461 w 469"/>
                <a:gd name="T29" fmla="*/ 83 h 459"/>
                <a:gd name="T30" fmla="*/ 467 w 469"/>
                <a:gd name="T31" fmla="*/ 94 h 459"/>
                <a:gd name="T32" fmla="*/ 469 w 469"/>
                <a:gd name="T33" fmla="*/ 108 h 459"/>
                <a:gd name="T34" fmla="*/ 469 w 469"/>
                <a:gd name="T35" fmla="*/ 125 h 459"/>
                <a:gd name="T36" fmla="*/ 465 w 469"/>
                <a:gd name="T37" fmla="*/ 142 h 459"/>
                <a:gd name="T38" fmla="*/ 173 w 469"/>
                <a:gd name="T39" fmla="*/ 459 h 459"/>
                <a:gd name="T40" fmla="*/ 107 w 469"/>
                <a:gd name="T41" fmla="*/ 459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9" h="459">
                  <a:moveTo>
                    <a:pt x="107" y="459"/>
                  </a:moveTo>
                  <a:lnTo>
                    <a:pt x="0" y="424"/>
                  </a:lnTo>
                  <a:lnTo>
                    <a:pt x="289" y="0"/>
                  </a:lnTo>
                  <a:lnTo>
                    <a:pt x="303" y="7"/>
                  </a:lnTo>
                  <a:lnTo>
                    <a:pt x="318" y="13"/>
                  </a:lnTo>
                  <a:lnTo>
                    <a:pt x="334" y="19"/>
                  </a:lnTo>
                  <a:lnTo>
                    <a:pt x="351" y="25"/>
                  </a:lnTo>
                  <a:lnTo>
                    <a:pt x="368" y="31"/>
                  </a:lnTo>
                  <a:lnTo>
                    <a:pt x="384" y="35"/>
                  </a:lnTo>
                  <a:lnTo>
                    <a:pt x="401" y="41"/>
                  </a:lnTo>
                  <a:lnTo>
                    <a:pt x="416" y="48"/>
                  </a:lnTo>
                  <a:lnTo>
                    <a:pt x="430" y="55"/>
                  </a:lnTo>
                  <a:lnTo>
                    <a:pt x="442" y="63"/>
                  </a:lnTo>
                  <a:lnTo>
                    <a:pt x="453" y="72"/>
                  </a:lnTo>
                  <a:lnTo>
                    <a:pt x="461" y="83"/>
                  </a:lnTo>
                  <a:lnTo>
                    <a:pt x="467" y="94"/>
                  </a:lnTo>
                  <a:lnTo>
                    <a:pt x="469" y="108"/>
                  </a:lnTo>
                  <a:lnTo>
                    <a:pt x="469" y="125"/>
                  </a:lnTo>
                  <a:lnTo>
                    <a:pt x="465" y="142"/>
                  </a:lnTo>
                  <a:lnTo>
                    <a:pt x="173" y="459"/>
                  </a:lnTo>
                  <a:lnTo>
                    <a:pt x="107" y="459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6" name="Freeform 126"/>
            <p:cNvSpPr>
              <a:spLocks/>
            </p:cNvSpPr>
            <p:nvPr/>
          </p:nvSpPr>
          <p:spPr bwMode="auto">
            <a:xfrm>
              <a:off x="5024" y="1457"/>
              <a:ext cx="200" cy="196"/>
            </a:xfrm>
            <a:custGeom>
              <a:avLst/>
              <a:gdLst>
                <a:gd name="T0" fmla="*/ 818 w 998"/>
                <a:gd name="T1" fmla="*/ 954 h 980"/>
                <a:gd name="T2" fmla="*/ 803 w 998"/>
                <a:gd name="T3" fmla="*/ 899 h 980"/>
                <a:gd name="T4" fmla="*/ 780 w 998"/>
                <a:gd name="T5" fmla="*/ 842 h 980"/>
                <a:gd name="T6" fmla="*/ 748 w 998"/>
                <a:gd name="T7" fmla="*/ 783 h 980"/>
                <a:gd name="T8" fmla="*/ 709 w 998"/>
                <a:gd name="T9" fmla="*/ 723 h 980"/>
                <a:gd name="T10" fmla="*/ 665 w 998"/>
                <a:gd name="T11" fmla="*/ 661 h 980"/>
                <a:gd name="T12" fmla="*/ 615 w 998"/>
                <a:gd name="T13" fmla="*/ 598 h 980"/>
                <a:gd name="T14" fmla="*/ 560 w 998"/>
                <a:gd name="T15" fmla="*/ 537 h 980"/>
                <a:gd name="T16" fmla="*/ 502 w 998"/>
                <a:gd name="T17" fmla="*/ 476 h 980"/>
                <a:gd name="T18" fmla="*/ 440 w 998"/>
                <a:gd name="T19" fmla="*/ 417 h 980"/>
                <a:gd name="T20" fmla="*/ 378 w 998"/>
                <a:gd name="T21" fmla="*/ 360 h 980"/>
                <a:gd name="T22" fmla="*/ 313 w 998"/>
                <a:gd name="T23" fmla="*/ 306 h 980"/>
                <a:gd name="T24" fmla="*/ 249 w 998"/>
                <a:gd name="T25" fmla="*/ 255 h 980"/>
                <a:gd name="T26" fmla="*/ 184 w 998"/>
                <a:gd name="T27" fmla="*/ 206 h 980"/>
                <a:gd name="T28" fmla="*/ 120 w 998"/>
                <a:gd name="T29" fmla="*/ 163 h 980"/>
                <a:gd name="T30" fmla="*/ 60 w 998"/>
                <a:gd name="T31" fmla="*/ 125 h 980"/>
                <a:gd name="T32" fmla="*/ 20 w 998"/>
                <a:gd name="T33" fmla="*/ 72 h 980"/>
                <a:gd name="T34" fmla="*/ 7 w 998"/>
                <a:gd name="T35" fmla="*/ 26 h 980"/>
                <a:gd name="T36" fmla="*/ 2 w 998"/>
                <a:gd name="T37" fmla="*/ 6 h 980"/>
                <a:gd name="T38" fmla="*/ 0 w 998"/>
                <a:gd name="T39" fmla="*/ 0 h 980"/>
                <a:gd name="T40" fmla="*/ 36 w 998"/>
                <a:gd name="T41" fmla="*/ 2 h 980"/>
                <a:gd name="T42" fmla="*/ 110 w 998"/>
                <a:gd name="T43" fmla="*/ 12 h 980"/>
                <a:gd name="T44" fmla="*/ 184 w 998"/>
                <a:gd name="T45" fmla="*/ 34 h 980"/>
                <a:gd name="T46" fmla="*/ 257 w 998"/>
                <a:gd name="T47" fmla="*/ 64 h 980"/>
                <a:gd name="T48" fmla="*/ 331 w 998"/>
                <a:gd name="T49" fmla="*/ 103 h 980"/>
                <a:gd name="T50" fmla="*/ 404 w 998"/>
                <a:gd name="T51" fmla="*/ 148 h 980"/>
                <a:gd name="T52" fmla="*/ 476 w 998"/>
                <a:gd name="T53" fmla="*/ 200 h 980"/>
                <a:gd name="T54" fmla="*/ 546 w 998"/>
                <a:gd name="T55" fmla="*/ 258 h 980"/>
                <a:gd name="T56" fmla="*/ 615 w 998"/>
                <a:gd name="T57" fmla="*/ 321 h 980"/>
                <a:gd name="T58" fmla="*/ 679 w 998"/>
                <a:gd name="T59" fmla="*/ 386 h 980"/>
                <a:gd name="T60" fmla="*/ 741 w 998"/>
                <a:gd name="T61" fmla="*/ 454 h 980"/>
                <a:gd name="T62" fmla="*/ 798 w 998"/>
                <a:gd name="T63" fmla="*/ 525 h 980"/>
                <a:gd name="T64" fmla="*/ 852 w 998"/>
                <a:gd name="T65" fmla="*/ 596 h 980"/>
                <a:gd name="T66" fmla="*/ 900 w 998"/>
                <a:gd name="T67" fmla="*/ 667 h 980"/>
                <a:gd name="T68" fmla="*/ 944 w 998"/>
                <a:gd name="T69" fmla="*/ 736 h 980"/>
                <a:gd name="T70" fmla="*/ 982 w 998"/>
                <a:gd name="T71" fmla="*/ 805 h 980"/>
                <a:gd name="T72" fmla="*/ 889 w 998"/>
                <a:gd name="T73" fmla="*/ 980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98" h="980">
                  <a:moveTo>
                    <a:pt x="821" y="980"/>
                  </a:moveTo>
                  <a:lnTo>
                    <a:pt x="818" y="954"/>
                  </a:lnTo>
                  <a:lnTo>
                    <a:pt x="811" y="927"/>
                  </a:lnTo>
                  <a:lnTo>
                    <a:pt x="803" y="899"/>
                  </a:lnTo>
                  <a:lnTo>
                    <a:pt x="792" y="871"/>
                  </a:lnTo>
                  <a:lnTo>
                    <a:pt x="780" y="842"/>
                  </a:lnTo>
                  <a:lnTo>
                    <a:pt x="764" y="813"/>
                  </a:lnTo>
                  <a:lnTo>
                    <a:pt x="748" y="783"/>
                  </a:lnTo>
                  <a:lnTo>
                    <a:pt x="730" y="753"/>
                  </a:lnTo>
                  <a:lnTo>
                    <a:pt x="709" y="723"/>
                  </a:lnTo>
                  <a:lnTo>
                    <a:pt x="688" y="691"/>
                  </a:lnTo>
                  <a:lnTo>
                    <a:pt x="665" y="661"/>
                  </a:lnTo>
                  <a:lnTo>
                    <a:pt x="640" y="630"/>
                  </a:lnTo>
                  <a:lnTo>
                    <a:pt x="615" y="598"/>
                  </a:lnTo>
                  <a:lnTo>
                    <a:pt x="588" y="568"/>
                  </a:lnTo>
                  <a:lnTo>
                    <a:pt x="560" y="537"/>
                  </a:lnTo>
                  <a:lnTo>
                    <a:pt x="532" y="507"/>
                  </a:lnTo>
                  <a:lnTo>
                    <a:pt x="502" y="476"/>
                  </a:lnTo>
                  <a:lnTo>
                    <a:pt x="472" y="446"/>
                  </a:lnTo>
                  <a:lnTo>
                    <a:pt x="440" y="417"/>
                  </a:lnTo>
                  <a:lnTo>
                    <a:pt x="409" y="388"/>
                  </a:lnTo>
                  <a:lnTo>
                    <a:pt x="378" y="360"/>
                  </a:lnTo>
                  <a:lnTo>
                    <a:pt x="345" y="332"/>
                  </a:lnTo>
                  <a:lnTo>
                    <a:pt x="313" y="306"/>
                  </a:lnTo>
                  <a:lnTo>
                    <a:pt x="281" y="279"/>
                  </a:lnTo>
                  <a:lnTo>
                    <a:pt x="249" y="255"/>
                  </a:lnTo>
                  <a:lnTo>
                    <a:pt x="216" y="230"/>
                  </a:lnTo>
                  <a:lnTo>
                    <a:pt x="184" y="206"/>
                  </a:lnTo>
                  <a:lnTo>
                    <a:pt x="153" y="184"/>
                  </a:lnTo>
                  <a:lnTo>
                    <a:pt x="120" y="163"/>
                  </a:lnTo>
                  <a:lnTo>
                    <a:pt x="90" y="143"/>
                  </a:lnTo>
                  <a:lnTo>
                    <a:pt x="60" y="125"/>
                  </a:lnTo>
                  <a:lnTo>
                    <a:pt x="29" y="107"/>
                  </a:lnTo>
                  <a:lnTo>
                    <a:pt x="20" y="72"/>
                  </a:lnTo>
                  <a:lnTo>
                    <a:pt x="13" y="46"/>
                  </a:lnTo>
                  <a:lnTo>
                    <a:pt x="7" y="26"/>
                  </a:lnTo>
                  <a:lnTo>
                    <a:pt x="4" y="13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36" y="2"/>
                  </a:lnTo>
                  <a:lnTo>
                    <a:pt x="72" y="6"/>
                  </a:lnTo>
                  <a:lnTo>
                    <a:pt x="110" y="12"/>
                  </a:lnTo>
                  <a:lnTo>
                    <a:pt x="147" y="21"/>
                  </a:lnTo>
                  <a:lnTo>
                    <a:pt x="184" y="34"/>
                  </a:lnTo>
                  <a:lnTo>
                    <a:pt x="221" y="48"/>
                  </a:lnTo>
                  <a:lnTo>
                    <a:pt x="257" y="64"/>
                  </a:lnTo>
                  <a:lnTo>
                    <a:pt x="294" y="82"/>
                  </a:lnTo>
                  <a:lnTo>
                    <a:pt x="331" y="103"/>
                  </a:lnTo>
                  <a:lnTo>
                    <a:pt x="369" y="125"/>
                  </a:lnTo>
                  <a:lnTo>
                    <a:pt x="404" y="148"/>
                  </a:lnTo>
                  <a:lnTo>
                    <a:pt x="440" y="173"/>
                  </a:lnTo>
                  <a:lnTo>
                    <a:pt x="476" y="200"/>
                  </a:lnTo>
                  <a:lnTo>
                    <a:pt x="511" y="229"/>
                  </a:lnTo>
                  <a:lnTo>
                    <a:pt x="546" y="258"/>
                  </a:lnTo>
                  <a:lnTo>
                    <a:pt x="581" y="288"/>
                  </a:lnTo>
                  <a:lnTo>
                    <a:pt x="615" y="321"/>
                  </a:lnTo>
                  <a:lnTo>
                    <a:pt x="647" y="353"/>
                  </a:lnTo>
                  <a:lnTo>
                    <a:pt x="679" y="386"/>
                  </a:lnTo>
                  <a:lnTo>
                    <a:pt x="710" y="421"/>
                  </a:lnTo>
                  <a:lnTo>
                    <a:pt x="741" y="454"/>
                  </a:lnTo>
                  <a:lnTo>
                    <a:pt x="770" y="490"/>
                  </a:lnTo>
                  <a:lnTo>
                    <a:pt x="798" y="525"/>
                  </a:lnTo>
                  <a:lnTo>
                    <a:pt x="826" y="560"/>
                  </a:lnTo>
                  <a:lnTo>
                    <a:pt x="852" y="596"/>
                  </a:lnTo>
                  <a:lnTo>
                    <a:pt x="877" y="632"/>
                  </a:lnTo>
                  <a:lnTo>
                    <a:pt x="900" y="667"/>
                  </a:lnTo>
                  <a:lnTo>
                    <a:pt x="923" y="702"/>
                  </a:lnTo>
                  <a:lnTo>
                    <a:pt x="944" y="736"/>
                  </a:lnTo>
                  <a:lnTo>
                    <a:pt x="963" y="771"/>
                  </a:lnTo>
                  <a:lnTo>
                    <a:pt x="982" y="805"/>
                  </a:lnTo>
                  <a:lnTo>
                    <a:pt x="998" y="837"/>
                  </a:lnTo>
                  <a:lnTo>
                    <a:pt x="889" y="980"/>
                  </a:lnTo>
                  <a:lnTo>
                    <a:pt x="821" y="9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7" name="Freeform 127"/>
            <p:cNvSpPr>
              <a:spLocks/>
            </p:cNvSpPr>
            <p:nvPr/>
          </p:nvSpPr>
          <p:spPr bwMode="auto">
            <a:xfrm>
              <a:off x="4378" y="1475"/>
              <a:ext cx="180" cy="139"/>
            </a:xfrm>
            <a:custGeom>
              <a:avLst/>
              <a:gdLst>
                <a:gd name="T0" fmla="*/ 620 w 899"/>
                <a:gd name="T1" fmla="*/ 661 h 696"/>
                <a:gd name="T2" fmla="*/ 598 w 899"/>
                <a:gd name="T3" fmla="*/ 622 h 696"/>
                <a:gd name="T4" fmla="*/ 573 w 899"/>
                <a:gd name="T5" fmla="*/ 583 h 696"/>
                <a:gd name="T6" fmla="*/ 544 w 899"/>
                <a:gd name="T7" fmla="*/ 545 h 696"/>
                <a:gd name="T8" fmla="*/ 510 w 899"/>
                <a:gd name="T9" fmla="*/ 508 h 696"/>
                <a:gd name="T10" fmla="*/ 474 w 899"/>
                <a:gd name="T11" fmla="*/ 472 h 696"/>
                <a:gd name="T12" fmla="*/ 435 w 899"/>
                <a:gd name="T13" fmla="*/ 436 h 696"/>
                <a:gd name="T14" fmla="*/ 394 w 899"/>
                <a:gd name="T15" fmla="*/ 401 h 696"/>
                <a:gd name="T16" fmla="*/ 351 w 899"/>
                <a:gd name="T17" fmla="*/ 367 h 696"/>
                <a:gd name="T18" fmla="*/ 307 w 899"/>
                <a:gd name="T19" fmla="*/ 334 h 696"/>
                <a:gd name="T20" fmla="*/ 262 w 899"/>
                <a:gd name="T21" fmla="*/ 300 h 696"/>
                <a:gd name="T22" fmla="*/ 216 w 899"/>
                <a:gd name="T23" fmla="*/ 268 h 696"/>
                <a:gd name="T24" fmla="*/ 171 w 899"/>
                <a:gd name="T25" fmla="*/ 235 h 696"/>
                <a:gd name="T26" fmla="*/ 127 w 899"/>
                <a:gd name="T27" fmla="*/ 203 h 696"/>
                <a:gd name="T28" fmla="*/ 83 w 899"/>
                <a:gd name="T29" fmla="*/ 171 h 696"/>
                <a:gd name="T30" fmla="*/ 41 w 899"/>
                <a:gd name="T31" fmla="*/ 139 h 696"/>
                <a:gd name="T32" fmla="*/ 0 w 899"/>
                <a:gd name="T33" fmla="*/ 107 h 696"/>
                <a:gd name="T34" fmla="*/ 1 w 899"/>
                <a:gd name="T35" fmla="*/ 72 h 696"/>
                <a:gd name="T36" fmla="*/ 1 w 899"/>
                <a:gd name="T37" fmla="*/ 46 h 696"/>
                <a:gd name="T38" fmla="*/ 3 w 899"/>
                <a:gd name="T39" fmla="*/ 26 h 696"/>
                <a:gd name="T40" fmla="*/ 3 w 899"/>
                <a:gd name="T41" fmla="*/ 13 h 696"/>
                <a:gd name="T42" fmla="*/ 3 w 899"/>
                <a:gd name="T43" fmla="*/ 6 h 696"/>
                <a:gd name="T44" fmla="*/ 3 w 899"/>
                <a:gd name="T45" fmla="*/ 2 h 696"/>
                <a:gd name="T46" fmla="*/ 3 w 899"/>
                <a:gd name="T47" fmla="*/ 0 h 696"/>
                <a:gd name="T48" fmla="*/ 3 w 899"/>
                <a:gd name="T49" fmla="*/ 0 h 696"/>
                <a:gd name="T50" fmla="*/ 32 w 899"/>
                <a:gd name="T51" fmla="*/ 2 h 696"/>
                <a:gd name="T52" fmla="*/ 62 w 899"/>
                <a:gd name="T53" fmla="*/ 3 h 696"/>
                <a:gd name="T54" fmla="*/ 91 w 899"/>
                <a:gd name="T55" fmla="*/ 6 h 696"/>
                <a:gd name="T56" fmla="*/ 121 w 899"/>
                <a:gd name="T57" fmla="*/ 11 h 696"/>
                <a:gd name="T58" fmla="*/ 150 w 899"/>
                <a:gd name="T59" fmla="*/ 17 h 696"/>
                <a:gd name="T60" fmla="*/ 179 w 899"/>
                <a:gd name="T61" fmla="*/ 24 h 696"/>
                <a:gd name="T62" fmla="*/ 209 w 899"/>
                <a:gd name="T63" fmla="*/ 32 h 696"/>
                <a:gd name="T64" fmla="*/ 238 w 899"/>
                <a:gd name="T65" fmla="*/ 41 h 696"/>
                <a:gd name="T66" fmla="*/ 267 w 899"/>
                <a:gd name="T67" fmla="*/ 53 h 696"/>
                <a:gd name="T68" fmla="*/ 296 w 899"/>
                <a:gd name="T69" fmla="*/ 64 h 696"/>
                <a:gd name="T70" fmla="*/ 325 w 899"/>
                <a:gd name="T71" fmla="*/ 76 h 696"/>
                <a:gd name="T72" fmla="*/ 354 w 899"/>
                <a:gd name="T73" fmla="*/ 90 h 696"/>
                <a:gd name="T74" fmla="*/ 382 w 899"/>
                <a:gd name="T75" fmla="*/ 105 h 696"/>
                <a:gd name="T76" fmla="*/ 411 w 899"/>
                <a:gd name="T77" fmla="*/ 120 h 696"/>
                <a:gd name="T78" fmla="*/ 440 w 899"/>
                <a:gd name="T79" fmla="*/ 137 h 696"/>
                <a:gd name="T80" fmla="*/ 468 w 899"/>
                <a:gd name="T81" fmla="*/ 155 h 696"/>
                <a:gd name="T82" fmla="*/ 496 w 899"/>
                <a:gd name="T83" fmla="*/ 172 h 696"/>
                <a:gd name="T84" fmla="*/ 525 w 899"/>
                <a:gd name="T85" fmla="*/ 192 h 696"/>
                <a:gd name="T86" fmla="*/ 553 w 899"/>
                <a:gd name="T87" fmla="*/ 212 h 696"/>
                <a:gd name="T88" fmla="*/ 581 w 899"/>
                <a:gd name="T89" fmla="*/ 232 h 696"/>
                <a:gd name="T90" fmla="*/ 608 w 899"/>
                <a:gd name="T91" fmla="*/ 254 h 696"/>
                <a:gd name="T92" fmla="*/ 635 w 899"/>
                <a:gd name="T93" fmla="*/ 276 h 696"/>
                <a:gd name="T94" fmla="*/ 662 w 899"/>
                <a:gd name="T95" fmla="*/ 298 h 696"/>
                <a:gd name="T96" fmla="*/ 690 w 899"/>
                <a:gd name="T97" fmla="*/ 321 h 696"/>
                <a:gd name="T98" fmla="*/ 717 w 899"/>
                <a:gd name="T99" fmla="*/ 344 h 696"/>
                <a:gd name="T100" fmla="*/ 743 w 899"/>
                <a:gd name="T101" fmla="*/ 369 h 696"/>
                <a:gd name="T102" fmla="*/ 770 w 899"/>
                <a:gd name="T103" fmla="*/ 393 h 696"/>
                <a:gd name="T104" fmla="*/ 796 w 899"/>
                <a:gd name="T105" fmla="*/ 418 h 696"/>
                <a:gd name="T106" fmla="*/ 822 w 899"/>
                <a:gd name="T107" fmla="*/ 444 h 696"/>
                <a:gd name="T108" fmla="*/ 848 w 899"/>
                <a:gd name="T109" fmla="*/ 470 h 696"/>
                <a:gd name="T110" fmla="*/ 873 w 899"/>
                <a:gd name="T111" fmla="*/ 495 h 696"/>
                <a:gd name="T112" fmla="*/ 899 w 899"/>
                <a:gd name="T113" fmla="*/ 522 h 696"/>
                <a:gd name="T114" fmla="*/ 655 w 899"/>
                <a:gd name="T115" fmla="*/ 696 h 696"/>
                <a:gd name="T116" fmla="*/ 620 w 899"/>
                <a:gd name="T117" fmla="*/ 661 h 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9" h="696">
                  <a:moveTo>
                    <a:pt x="620" y="661"/>
                  </a:moveTo>
                  <a:lnTo>
                    <a:pt x="598" y="622"/>
                  </a:lnTo>
                  <a:lnTo>
                    <a:pt x="573" y="583"/>
                  </a:lnTo>
                  <a:lnTo>
                    <a:pt x="544" y="545"/>
                  </a:lnTo>
                  <a:lnTo>
                    <a:pt x="510" y="508"/>
                  </a:lnTo>
                  <a:lnTo>
                    <a:pt x="474" y="472"/>
                  </a:lnTo>
                  <a:lnTo>
                    <a:pt x="435" y="436"/>
                  </a:lnTo>
                  <a:lnTo>
                    <a:pt x="394" y="401"/>
                  </a:lnTo>
                  <a:lnTo>
                    <a:pt x="351" y="367"/>
                  </a:lnTo>
                  <a:lnTo>
                    <a:pt x="307" y="334"/>
                  </a:lnTo>
                  <a:lnTo>
                    <a:pt x="262" y="300"/>
                  </a:lnTo>
                  <a:lnTo>
                    <a:pt x="216" y="268"/>
                  </a:lnTo>
                  <a:lnTo>
                    <a:pt x="171" y="235"/>
                  </a:lnTo>
                  <a:lnTo>
                    <a:pt x="127" y="203"/>
                  </a:lnTo>
                  <a:lnTo>
                    <a:pt x="83" y="171"/>
                  </a:lnTo>
                  <a:lnTo>
                    <a:pt x="41" y="139"/>
                  </a:lnTo>
                  <a:lnTo>
                    <a:pt x="0" y="107"/>
                  </a:lnTo>
                  <a:lnTo>
                    <a:pt x="1" y="72"/>
                  </a:lnTo>
                  <a:lnTo>
                    <a:pt x="1" y="46"/>
                  </a:lnTo>
                  <a:lnTo>
                    <a:pt x="3" y="26"/>
                  </a:lnTo>
                  <a:lnTo>
                    <a:pt x="3" y="13"/>
                  </a:lnTo>
                  <a:lnTo>
                    <a:pt x="3" y="6"/>
                  </a:lnTo>
                  <a:lnTo>
                    <a:pt x="3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2" y="2"/>
                  </a:lnTo>
                  <a:lnTo>
                    <a:pt x="62" y="3"/>
                  </a:lnTo>
                  <a:lnTo>
                    <a:pt x="91" y="6"/>
                  </a:lnTo>
                  <a:lnTo>
                    <a:pt x="121" y="11"/>
                  </a:lnTo>
                  <a:lnTo>
                    <a:pt x="150" y="17"/>
                  </a:lnTo>
                  <a:lnTo>
                    <a:pt x="179" y="24"/>
                  </a:lnTo>
                  <a:lnTo>
                    <a:pt x="209" y="32"/>
                  </a:lnTo>
                  <a:lnTo>
                    <a:pt x="238" y="41"/>
                  </a:lnTo>
                  <a:lnTo>
                    <a:pt x="267" y="53"/>
                  </a:lnTo>
                  <a:lnTo>
                    <a:pt x="296" y="64"/>
                  </a:lnTo>
                  <a:lnTo>
                    <a:pt x="325" y="76"/>
                  </a:lnTo>
                  <a:lnTo>
                    <a:pt x="354" y="90"/>
                  </a:lnTo>
                  <a:lnTo>
                    <a:pt x="382" y="105"/>
                  </a:lnTo>
                  <a:lnTo>
                    <a:pt x="411" y="120"/>
                  </a:lnTo>
                  <a:lnTo>
                    <a:pt x="440" y="137"/>
                  </a:lnTo>
                  <a:lnTo>
                    <a:pt x="468" y="155"/>
                  </a:lnTo>
                  <a:lnTo>
                    <a:pt x="496" y="172"/>
                  </a:lnTo>
                  <a:lnTo>
                    <a:pt x="525" y="192"/>
                  </a:lnTo>
                  <a:lnTo>
                    <a:pt x="553" y="212"/>
                  </a:lnTo>
                  <a:lnTo>
                    <a:pt x="581" y="232"/>
                  </a:lnTo>
                  <a:lnTo>
                    <a:pt x="608" y="254"/>
                  </a:lnTo>
                  <a:lnTo>
                    <a:pt x="635" y="276"/>
                  </a:lnTo>
                  <a:lnTo>
                    <a:pt x="662" y="298"/>
                  </a:lnTo>
                  <a:lnTo>
                    <a:pt x="690" y="321"/>
                  </a:lnTo>
                  <a:lnTo>
                    <a:pt x="717" y="344"/>
                  </a:lnTo>
                  <a:lnTo>
                    <a:pt x="743" y="369"/>
                  </a:lnTo>
                  <a:lnTo>
                    <a:pt x="770" y="393"/>
                  </a:lnTo>
                  <a:lnTo>
                    <a:pt x="796" y="418"/>
                  </a:lnTo>
                  <a:lnTo>
                    <a:pt x="822" y="444"/>
                  </a:lnTo>
                  <a:lnTo>
                    <a:pt x="848" y="470"/>
                  </a:lnTo>
                  <a:lnTo>
                    <a:pt x="873" y="495"/>
                  </a:lnTo>
                  <a:lnTo>
                    <a:pt x="899" y="522"/>
                  </a:lnTo>
                  <a:lnTo>
                    <a:pt x="655" y="696"/>
                  </a:lnTo>
                  <a:lnTo>
                    <a:pt x="620" y="66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8" name="Freeform 128"/>
            <p:cNvSpPr>
              <a:spLocks/>
            </p:cNvSpPr>
            <p:nvPr/>
          </p:nvSpPr>
          <p:spPr bwMode="auto">
            <a:xfrm>
              <a:off x="5122" y="1462"/>
              <a:ext cx="117" cy="100"/>
            </a:xfrm>
            <a:custGeom>
              <a:avLst/>
              <a:gdLst>
                <a:gd name="T0" fmla="*/ 480 w 585"/>
                <a:gd name="T1" fmla="*/ 497 h 497"/>
                <a:gd name="T2" fmla="*/ 106 w 585"/>
                <a:gd name="T3" fmla="*/ 116 h 497"/>
                <a:gd name="T4" fmla="*/ 92 w 585"/>
                <a:gd name="T5" fmla="*/ 103 h 497"/>
                <a:gd name="T6" fmla="*/ 78 w 585"/>
                <a:gd name="T7" fmla="*/ 89 h 497"/>
                <a:gd name="T8" fmla="*/ 64 w 585"/>
                <a:gd name="T9" fmla="*/ 76 h 497"/>
                <a:gd name="T10" fmla="*/ 51 w 585"/>
                <a:gd name="T11" fmla="*/ 65 h 497"/>
                <a:gd name="T12" fmla="*/ 39 w 585"/>
                <a:gd name="T13" fmla="*/ 52 h 497"/>
                <a:gd name="T14" fmla="*/ 26 w 585"/>
                <a:gd name="T15" fmla="*/ 39 h 497"/>
                <a:gd name="T16" fmla="*/ 13 w 585"/>
                <a:gd name="T17" fmla="*/ 27 h 497"/>
                <a:gd name="T18" fmla="*/ 0 w 585"/>
                <a:gd name="T19" fmla="*/ 14 h 497"/>
                <a:gd name="T20" fmla="*/ 47 w 585"/>
                <a:gd name="T21" fmla="*/ 3 h 497"/>
                <a:gd name="T22" fmla="*/ 93 w 585"/>
                <a:gd name="T23" fmla="*/ 0 h 497"/>
                <a:gd name="T24" fmla="*/ 138 w 585"/>
                <a:gd name="T25" fmla="*/ 1 h 497"/>
                <a:gd name="T26" fmla="*/ 184 w 585"/>
                <a:gd name="T27" fmla="*/ 9 h 497"/>
                <a:gd name="T28" fmla="*/ 227 w 585"/>
                <a:gd name="T29" fmla="*/ 21 h 497"/>
                <a:gd name="T30" fmla="*/ 270 w 585"/>
                <a:gd name="T31" fmla="*/ 38 h 497"/>
                <a:gd name="T32" fmla="*/ 310 w 585"/>
                <a:gd name="T33" fmla="*/ 59 h 497"/>
                <a:gd name="T34" fmla="*/ 350 w 585"/>
                <a:gd name="T35" fmla="*/ 83 h 497"/>
                <a:gd name="T36" fmla="*/ 387 w 585"/>
                <a:gd name="T37" fmla="*/ 111 h 497"/>
                <a:gd name="T38" fmla="*/ 423 w 585"/>
                <a:gd name="T39" fmla="*/ 141 h 497"/>
                <a:gd name="T40" fmla="*/ 457 w 585"/>
                <a:gd name="T41" fmla="*/ 175 h 497"/>
                <a:gd name="T42" fmla="*/ 488 w 585"/>
                <a:gd name="T43" fmla="*/ 210 h 497"/>
                <a:gd name="T44" fmla="*/ 516 w 585"/>
                <a:gd name="T45" fmla="*/ 247 h 497"/>
                <a:gd name="T46" fmla="*/ 542 w 585"/>
                <a:gd name="T47" fmla="*/ 285 h 497"/>
                <a:gd name="T48" fmla="*/ 566 w 585"/>
                <a:gd name="T49" fmla="*/ 324 h 497"/>
                <a:gd name="T50" fmla="*/ 585 w 585"/>
                <a:gd name="T51" fmla="*/ 363 h 497"/>
                <a:gd name="T52" fmla="*/ 584 w 585"/>
                <a:gd name="T53" fmla="*/ 397 h 497"/>
                <a:gd name="T54" fmla="*/ 584 w 585"/>
                <a:gd name="T55" fmla="*/ 422 h 497"/>
                <a:gd name="T56" fmla="*/ 583 w 585"/>
                <a:gd name="T57" fmla="*/ 441 h 497"/>
                <a:gd name="T58" fmla="*/ 583 w 585"/>
                <a:gd name="T59" fmla="*/ 453 h 497"/>
                <a:gd name="T60" fmla="*/ 583 w 585"/>
                <a:gd name="T61" fmla="*/ 460 h 497"/>
                <a:gd name="T62" fmla="*/ 583 w 585"/>
                <a:gd name="T63" fmla="*/ 464 h 497"/>
                <a:gd name="T64" fmla="*/ 583 w 585"/>
                <a:gd name="T65" fmla="*/ 465 h 497"/>
                <a:gd name="T66" fmla="*/ 583 w 585"/>
                <a:gd name="T67" fmla="*/ 465 h 497"/>
                <a:gd name="T68" fmla="*/ 480 w 585"/>
                <a:gd name="T69" fmla="*/ 4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5" h="497">
                  <a:moveTo>
                    <a:pt x="480" y="497"/>
                  </a:moveTo>
                  <a:lnTo>
                    <a:pt x="106" y="116"/>
                  </a:lnTo>
                  <a:lnTo>
                    <a:pt x="92" y="103"/>
                  </a:lnTo>
                  <a:lnTo>
                    <a:pt x="78" y="89"/>
                  </a:lnTo>
                  <a:lnTo>
                    <a:pt x="64" y="76"/>
                  </a:lnTo>
                  <a:lnTo>
                    <a:pt x="51" y="65"/>
                  </a:lnTo>
                  <a:lnTo>
                    <a:pt x="39" y="52"/>
                  </a:lnTo>
                  <a:lnTo>
                    <a:pt x="26" y="39"/>
                  </a:lnTo>
                  <a:lnTo>
                    <a:pt x="13" y="27"/>
                  </a:lnTo>
                  <a:lnTo>
                    <a:pt x="0" y="14"/>
                  </a:lnTo>
                  <a:lnTo>
                    <a:pt x="47" y="3"/>
                  </a:lnTo>
                  <a:lnTo>
                    <a:pt x="93" y="0"/>
                  </a:lnTo>
                  <a:lnTo>
                    <a:pt x="138" y="1"/>
                  </a:lnTo>
                  <a:lnTo>
                    <a:pt x="184" y="9"/>
                  </a:lnTo>
                  <a:lnTo>
                    <a:pt x="227" y="21"/>
                  </a:lnTo>
                  <a:lnTo>
                    <a:pt x="270" y="38"/>
                  </a:lnTo>
                  <a:lnTo>
                    <a:pt x="310" y="59"/>
                  </a:lnTo>
                  <a:lnTo>
                    <a:pt x="350" y="83"/>
                  </a:lnTo>
                  <a:lnTo>
                    <a:pt x="387" y="111"/>
                  </a:lnTo>
                  <a:lnTo>
                    <a:pt x="423" y="141"/>
                  </a:lnTo>
                  <a:lnTo>
                    <a:pt x="457" y="175"/>
                  </a:lnTo>
                  <a:lnTo>
                    <a:pt x="488" y="210"/>
                  </a:lnTo>
                  <a:lnTo>
                    <a:pt x="516" y="247"/>
                  </a:lnTo>
                  <a:lnTo>
                    <a:pt x="542" y="285"/>
                  </a:lnTo>
                  <a:lnTo>
                    <a:pt x="566" y="324"/>
                  </a:lnTo>
                  <a:lnTo>
                    <a:pt x="585" y="363"/>
                  </a:lnTo>
                  <a:lnTo>
                    <a:pt x="584" y="397"/>
                  </a:lnTo>
                  <a:lnTo>
                    <a:pt x="584" y="422"/>
                  </a:lnTo>
                  <a:lnTo>
                    <a:pt x="583" y="441"/>
                  </a:lnTo>
                  <a:lnTo>
                    <a:pt x="583" y="453"/>
                  </a:lnTo>
                  <a:lnTo>
                    <a:pt x="583" y="460"/>
                  </a:lnTo>
                  <a:lnTo>
                    <a:pt x="583" y="464"/>
                  </a:lnTo>
                  <a:lnTo>
                    <a:pt x="583" y="465"/>
                  </a:lnTo>
                  <a:lnTo>
                    <a:pt x="583" y="465"/>
                  </a:lnTo>
                  <a:lnTo>
                    <a:pt x="480" y="4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9" name="Freeform 129"/>
            <p:cNvSpPr>
              <a:spLocks/>
            </p:cNvSpPr>
            <p:nvPr/>
          </p:nvSpPr>
          <p:spPr bwMode="auto">
            <a:xfrm>
              <a:off x="3923" y="1287"/>
              <a:ext cx="173" cy="174"/>
            </a:xfrm>
            <a:custGeom>
              <a:avLst/>
              <a:gdLst>
                <a:gd name="T0" fmla="*/ 0 w 863"/>
                <a:gd name="T1" fmla="*/ 871 h 871"/>
                <a:gd name="T2" fmla="*/ 43 w 863"/>
                <a:gd name="T3" fmla="*/ 529 h 871"/>
                <a:gd name="T4" fmla="*/ 221 w 863"/>
                <a:gd name="T5" fmla="*/ 315 h 871"/>
                <a:gd name="T6" fmla="*/ 221 w 863"/>
                <a:gd name="T7" fmla="*/ 303 h 871"/>
                <a:gd name="T8" fmla="*/ 221 w 863"/>
                <a:gd name="T9" fmla="*/ 294 h 871"/>
                <a:gd name="T10" fmla="*/ 221 w 863"/>
                <a:gd name="T11" fmla="*/ 288 h 871"/>
                <a:gd name="T12" fmla="*/ 221 w 863"/>
                <a:gd name="T13" fmla="*/ 284 h 871"/>
                <a:gd name="T14" fmla="*/ 221 w 863"/>
                <a:gd name="T15" fmla="*/ 281 h 871"/>
                <a:gd name="T16" fmla="*/ 221 w 863"/>
                <a:gd name="T17" fmla="*/ 279 h 871"/>
                <a:gd name="T18" fmla="*/ 221 w 863"/>
                <a:gd name="T19" fmla="*/ 279 h 871"/>
                <a:gd name="T20" fmla="*/ 221 w 863"/>
                <a:gd name="T21" fmla="*/ 279 h 871"/>
                <a:gd name="T22" fmla="*/ 863 w 863"/>
                <a:gd name="T23" fmla="*/ 0 h 871"/>
                <a:gd name="T24" fmla="*/ 72 w 863"/>
                <a:gd name="T25" fmla="*/ 871 h 871"/>
                <a:gd name="T26" fmla="*/ 0 w 863"/>
                <a:gd name="T27" fmla="*/ 871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63" h="871">
                  <a:moveTo>
                    <a:pt x="0" y="871"/>
                  </a:moveTo>
                  <a:lnTo>
                    <a:pt x="43" y="529"/>
                  </a:lnTo>
                  <a:lnTo>
                    <a:pt x="221" y="315"/>
                  </a:lnTo>
                  <a:lnTo>
                    <a:pt x="221" y="303"/>
                  </a:lnTo>
                  <a:lnTo>
                    <a:pt x="221" y="294"/>
                  </a:lnTo>
                  <a:lnTo>
                    <a:pt x="221" y="288"/>
                  </a:lnTo>
                  <a:lnTo>
                    <a:pt x="221" y="284"/>
                  </a:lnTo>
                  <a:lnTo>
                    <a:pt x="221" y="281"/>
                  </a:lnTo>
                  <a:lnTo>
                    <a:pt x="221" y="279"/>
                  </a:lnTo>
                  <a:lnTo>
                    <a:pt x="221" y="279"/>
                  </a:lnTo>
                  <a:lnTo>
                    <a:pt x="221" y="279"/>
                  </a:lnTo>
                  <a:lnTo>
                    <a:pt x="863" y="0"/>
                  </a:lnTo>
                  <a:lnTo>
                    <a:pt x="72" y="871"/>
                  </a:lnTo>
                  <a:lnTo>
                    <a:pt x="0" y="871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0" name="Freeform 130"/>
            <p:cNvSpPr>
              <a:spLocks/>
            </p:cNvSpPr>
            <p:nvPr/>
          </p:nvSpPr>
          <p:spPr bwMode="auto">
            <a:xfrm>
              <a:off x="4276" y="1667"/>
              <a:ext cx="687" cy="687"/>
            </a:xfrm>
            <a:custGeom>
              <a:avLst/>
              <a:gdLst>
                <a:gd name="T0" fmla="*/ 240 w 3439"/>
                <a:gd name="T1" fmla="*/ 2765 h 3433"/>
                <a:gd name="T2" fmla="*/ 166 w 3439"/>
                <a:gd name="T3" fmla="*/ 2648 h 3433"/>
                <a:gd name="T4" fmla="*/ 103 w 3439"/>
                <a:gd name="T5" fmla="*/ 2505 h 3433"/>
                <a:gd name="T6" fmla="*/ 55 w 3439"/>
                <a:gd name="T7" fmla="*/ 2341 h 3433"/>
                <a:gd name="T8" fmla="*/ 21 w 3439"/>
                <a:gd name="T9" fmla="*/ 2164 h 3433"/>
                <a:gd name="T10" fmla="*/ 2 w 3439"/>
                <a:gd name="T11" fmla="*/ 1976 h 3433"/>
                <a:gd name="T12" fmla="*/ 1 w 3439"/>
                <a:gd name="T13" fmla="*/ 1781 h 3433"/>
                <a:gd name="T14" fmla="*/ 18 w 3439"/>
                <a:gd name="T15" fmla="*/ 1586 h 3433"/>
                <a:gd name="T16" fmla="*/ 52 w 3439"/>
                <a:gd name="T17" fmla="*/ 1395 h 3433"/>
                <a:gd name="T18" fmla="*/ 106 w 3439"/>
                <a:gd name="T19" fmla="*/ 1213 h 3433"/>
                <a:gd name="T20" fmla="*/ 181 w 3439"/>
                <a:gd name="T21" fmla="*/ 1045 h 3433"/>
                <a:gd name="T22" fmla="*/ 235 w 3439"/>
                <a:gd name="T23" fmla="*/ 958 h 3433"/>
                <a:gd name="T24" fmla="*/ 289 w 3439"/>
                <a:gd name="T25" fmla="*/ 877 h 3433"/>
                <a:gd name="T26" fmla="*/ 344 w 3439"/>
                <a:gd name="T27" fmla="*/ 804 h 3433"/>
                <a:gd name="T28" fmla="*/ 398 w 3439"/>
                <a:gd name="T29" fmla="*/ 737 h 3433"/>
                <a:gd name="T30" fmla="*/ 452 w 3439"/>
                <a:gd name="T31" fmla="*/ 671 h 3433"/>
                <a:gd name="T32" fmla="*/ 548 w 3439"/>
                <a:gd name="T33" fmla="*/ 574 h 3433"/>
                <a:gd name="T34" fmla="*/ 671 w 3439"/>
                <a:gd name="T35" fmla="*/ 465 h 3433"/>
                <a:gd name="T36" fmla="*/ 802 w 3439"/>
                <a:gd name="T37" fmla="*/ 365 h 3433"/>
                <a:gd name="T38" fmla="*/ 943 w 3439"/>
                <a:gd name="T39" fmla="*/ 274 h 3433"/>
                <a:gd name="T40" fmla="*/ 1094 w 3439"/>
                <a:gd name="T41" fmla="*/ 194 h 3433"/>
                <a:gd name="T42" fmla="*/ 1253 w 3439"/>
                <a:gd name="T43" fmla="*/ 125 h 3433"/>
                <a:gd name="T44" fmla="*/ 1424 w 3439"/>
                <a:gd name="T45" fmla="*/ 69 h 3433"/>
                <a:gd name="T46" fmla="*/ 1604 w 3439"/>
                <a:gd name="T47" fmla="*/ 30 h 3433"/>
                <a:gd name="T48" fmla="*/ 1794 w 3439"/>
                <a:gd name="T49" fmla="*/ 6 h 3433"/>
                <a:gd name="T50" fmla="*/ 1995 w 3439"/>
                <a:gd name="T51" fmla="*/ 0 h 3433"/>
                <a:gd name="T52" fmla="*/ 2207 w 3439"/>
                <a:gd name="T53" fmla="*/ 13 h 3433"/>
                <a:gd name="T54" fmla="*/ 2597 w 3439"/>
                <a:gd name="T55" fmla="*/ 133 h 3433"/>
                <a:gd name="T56" fmla="*/ 2770 w 3439"/>
                <a:gd name="T57" fmla="*/ 235 h 3433"/>
                <a:gd name="T58" fmla="*/ 2930 w 3439"/>
                <a:gd name="T59" fmla="*/ 355 h 3433"/>
                <a:gd name="T60" fmla="*/ 3072 w 3439"/>
                <a:gd name="T61" fmla="*/ 494 h 3433"/>
                <a:gd name="T62" fmla="*/ 3194 w 3439"/>
                <a:gd name="T63" fmla="*/ 652 h 3433"/>
                <a:gd name="T64" fmla="*/ 3295 w 3439"/>
                <a:gd name="T65" fmla="*/ 831 h 3433"/>
                <a:gd name="T66" fmla="*/ 3372 w 3439"/>
                <a:gd name="T67" fmla="*/ 1028 h 3433"/>
                <a:gd name="T68" fmla="*/ 3421 w 3439"/>
                <a:gd name="T69" fmla="*/ 1247 h 3433"/>
                <a:gd name="T70" fmla="*/ 3439 w 3439"/>
                <a:gd name="T71" fmla="*/ 1486 h 3433"/>
                <a:gd name="T72" fmla="*/ 3425 w 3439"/>
                <a:gd name="T73" fmla="*/ 1746 h 3433"/>
                <a:gd name="T74" fmla="*/ 3377 w 3439"/>
                <a:gd name="T75" fmla="*/ 2027 h 3433"/>
                <a:gd name="T76" fmla="*/ 3164 w 3439"/>
                <a:gd name="T77" fmla="*/ 2489 h 3433"/>
                <a:gd name="T78" fmla="*/ 3048 w 3439"/>
                <a:gd name="T79" fmla="*/ 2658 h 3433"/>
                <a:gd name="T80" fmla="*/ 2913 w 3439"/>
                <a:gd name="T81" fmla="*/ 2817 h 3433"/>
                <a:gd name="T82" fmla="*/ 2762 w 3439"/>
                <a:gd name="T83" fmla="*/ 2965 h 3433"/>
                <a:gd name="T84" fmla="*/ 2593 w 3439"/>
                <a:gd name="T85" fmla="*/ 3096 h 3433"/>
                <a:gd name="T86" fmla="*/ 2409 w 3439"/>
                <a:gd name="T87" fmla="*/ 3211 h 3433"/>
                <a:gd name="T88" fmla="*/ 2210 w 3439"/>
                <a:gd name="T89" fmla="*/ 3304 h 3433"/>
                <a:gd name="T90" fmla="*/ 1995 w 3439"/>
                <a:gd name="T91" fmla="*/ 3374 h 3433"/>
                <a:gd name="T92" fmla="*/ 1767 w 3439"/>
                <a:gd name="T93" fmla="*/ 3418 h 3433"/>
                <a:gd name="T94" fmla="*/ 1527 w 3439"/>
                <a:gd name="T95" fmla="*/ 3433 h 3433"/>
                <a:gd name="T96" fmla="*/ 1275 w 3439"/>
                <a:gd name="T97" fmla="*/ 3415 h 3433"/>
                <a:gd name="T98" fmla="*/ 1112 w 3439"/>
                <a:gd name="T99" fmla="*/ 3385 h 3433"/>
                <a:gd name="T100" fmla="*/ 1006 w 3439"/>
                <a:gd name="T101" fmla="*/ 3355 h 3433"/>
                <a:gd name="T102" fmla="*/ 908 w 3439"/>
                <a:gd name="T103" fmla="*/ 3318 h 3433"/>
                <a:gd name="T104" fmla="*/ 818 w 3439"/>
                <a:gd name="T105" fmla="*/ 3277 h 3433"/>
                <a:gd name="T106" fmla="*/ 734 w 3439"/>
                <a:gd name="T107" fmla="*/ 3231 h 3433"/>
                <a:gd name="T108" fmla="*/ 656 w 3439"/>
                <a:gd name="T109" fmla="*/ 3181 h 3433"/>
                <a:gd name="T110" fmla="*/ 583 w 3439"/>
                <a:gd name="T111" fmla="*/ 3126 h 3433"/>
                <a:gd name="T112" fmla="*/ 513 w 3439"/>
                <a:gd name="T113" fmla="*/ 3068 h 3433"/>
                <a:gd name="T114" fmla="*/ 446 w 3439"/>
                <a:gd name="T115" fmla="*/ 3008 h 3433"/>
                <a:gd name="T116" fmla="*/ 381 w 3439"/>
                <a:gd name="T117" fmla="*/ 2944 h 3433"/>
                <a:gd name="T118" fmla="*/ 316 w 3439"/>
                <a:gd name="T119" fmla="*/ 2878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39" h="3433">
                  <a:moveTo>
                    <a:pt x="297" y="2828"/>
                  </a:moveTo>
                  <a:lnTo>
                    <a:pt x="268" y="2799"/>
                  </a:lnTo>
                  <a:lnTo>
                    <a:pt x="240" y="2765"/>
                  </a:lnTo>
                  <a:lnTo>
                    <a:pt x="215" y="2729"/>
                  </a:lnTo>
                  <a:lnTo>
                    <a:pt x="189" y="2690"/>
                  </a:lnTo>
                  <a:lnTo>
                    <a:pt x="166" y="2648"/>
                  </a:lnTo>
                  <a:lnTo>
                    <a:pt x="144" y="2603"/>
                  </a:lnTo>
                  <a:lnTo>
                    <a:pt x="123" y="2555"/>
                  </a:lnTo>
                  <a:lnTo>
                    <a:pt x="103" y="2505"/>
                  </a:lnTo>
                  <a:lnTo>
                    <a:pt x="86" y="2453"/>
                  </a:lnTo>
                  <a:lnTo>
                    <a:pt x="70" y="2398"/>
                  </a:lnTo>
                  <a:lnTo>
                    <a:pt x="55" y="2341"/>
                  </a:lnTo>
                  <a:lnTo>
                    <a:pt x="42" y="2285"/>
                  </a:lnTo>
                  <a:lnTo>
                    <a:pt x="30" y="2224"/>
                  </a:lnTo>
                  <a:lnTo>
                    <a:pt x="21" y="2164"/>
                  </a:lnTo>
                  <a:lnTo>
                    <a:pt x="13" y="2102"/>
                  </a:lnTo>
                  <a:lnTo>
                    <a:pt x="7" y="2038"/>
                  </a:lnTo>
                  <a:lnTo>
                    <a:pt x="2" y="1976"/>
                  </a:lnTo>
                  <a:lnTo>
                    <a:pt x="0" y="1911"/>
                  </a:lnTo>
                  <a:lnTo>
                    <a:pt x="0" y="1846"/>
                  </a:lnTo>
                  <a:lnTo>
                    <a:pt x="1" y="1781"/>
                  </a:lnTo>
                  <a:lnTo>
                    <a:pt x="5" y="1716"/>
                  </a:lnTo>
                  <a:lnTo>
                    <a:pt x="11" y="1651"/>
                  </a:lnTo>
                  <a:lnTo>
                    <a:pt x="18" y="1586"/>
                  </a:lnTo>
                  <a:lnTo>
                    <a:pt x="27" y="1522"/>
                  </a:lnTo>
                  <a:lnTo>
                    <a:pt x="38" y="1458"/>
                  </a:lnTo>
                  <a:lnTo>
                    <a:pt x="52" y="1395"/>
                  </a:lnTo>
                  <a:lnTo>
                    <a:pt x="67" y="1334"/>
                  </a:lnTo>
                  <a:lnTo>
                    <a:pt x="86" y="1272"/>
                  </a:lnTo>
                  <a:lnTo>
                    <a:pt x="106" y="1213"/>
                  </a:lnTo>
                  <a:lnTo>
                    <a:pt x="129" y="1155"/>
                  </a:lnTo>
                  <a:lnTo>
                    <a:pt x="153" y="1099"/>
                  </a:lnTo>
                  <a:lnTo>
                    <a:pt x="181" y="1045"/>
                  </a:lnTo>
                  <a:lnTo>
                    <a:pt x="199" y="1014"/>
                  </a:lnTo>
                  <a:lnTo>
                    <a:pt x="217" y="985"/>
                  </a:lnTo>
                  <a:lnTo>
                    <a:pt x="235" y="958"/>
                  </a:lnTo>
                  <a:lnTo>
                    <a:pt x="253" y="930"/>
                  </a:lnTo>
                  <a:lnTo>
                    <a:pt x="271" y="903"/>
                  </a:lnTo>
                  <a:lnTo>
                    <a:pt x="289" y="877"/>
                  </a:lnTo>
                  <a:lnTo>
                    <a:pt x="308" y="853"/>
                  </a:lnTo>
                  <a:lnTo>
                    <a:pt x="325" y="829"/>
                  </a:lnTo>
                  <a:lnTo>
                    <a:pt x="344" y="804"/>
                  </a:lnTo>
                  <a:lnTo>
                    <a:pt x="361" y="781"/>
                  </a:lnTo>
                  <a:lnTo>
                    <a:pt x="380" y="759"/>
                  </a:lnTo>
                  <a:lnTo>
                    <a:pt x="398" y="737"/>
                  </a:lnTo>
                  <a:lnTo>
                    <a:pt x="416" y="715"/>
                  </a:lnTo>
                  <a:lnTo>
                    <a:pt x="434" y="693"/>
                  </a:lnTo>
                  <a:lnTo>
                    <a:pt x="452" y="671"/>
                  </a:lnTo>
                  <a:lnTo>
                    <a:pt x="470" y="650"/>
                  </a:lnTo>
                  <a:lnTo>
                    <a:pt x="509" y="612"/>
                  </a:lnTo>
                  <a:lnTo>
                    <a:pt x="548" y="574"/>
                  </a:lnTo>
                  <a:lnTo>
                    <a:pt x="588" y="537"/>
                  </a:lnTo>
                  <a:lnTo>
                    <a:pt x="629" y="501"/>
                  </a:lnTo>
                  <a:lnTo>
                    <a:pt x="671" y="465"/>
                  </a:lnTo>
                  <a:lnTo>
                    <a:pt x="714" y="432"/>
                  </a:lnTo>
                  <a:lnTo>
                    <a:pt x="758" y="398"/>
                  </a:lnTo>
                  <a:lnTo>
                    <a:pt x="802" y="365"/>
                  </a:lnTo>
                  <a:lnTo>
                    <a:pt x="849" y="333"/>
                  </a:lnTo>
                  <a:lnTo>
                    <a:pt x="895" y="303"/>
                  </a:lnTo>
                  <a:lnTo>
                    <a:pt x="943" y="274"/>
                  </a:lnTo>
                  <a:lnTo>
                    <a:pt x="993" y="246"/>
                  </a:lnTo>
                  <a:lnTo>
                    <a:pt x="1043" y="219"/>
                  </a:lnTo>
                  <a:lnTo>
                    <a:pt x="1094" y="194"/>
                  </a:lnTo>
                  <a:lnTo>
                    <a:pt x="1146" y="169"/>
                  </a:lnTo>
                  <a:lnTo>
                    <a:pt x="1200" y="146"/>
                  </a:lnTo>
                  <a:lnTo>
                    <a:pt x="1253" y="125"/>
                  </a:lnTo>
                  <a:lnTo>
                    <a:pt x="1309" y="105"/>
                  </a:lnTo>
                  <a:lnTo>
                    <a:pt x="1366" y="87"/>
                  </a:lnTo>
                  <a:lnTo>
                    <a:pt x="1424" y="69"/>
                  </a:lnTo>
                  <a:lnTo>
                    <a:pt x="1482" y="54"/>
                  </a:lnTo>
                  <a:lnTo>
                    <a:pt x="1542" y="42"/>
                  </a:lnTo>
                  <a:lnTo>
                    <a:pt x="1604" y="30"/>
                  </a:lnTo>
                  <a:lnTo>
                    <a:pt x="1665" y="20"/>
                  </a:lnTo>
                  <a:lnTo>
                    <a:pt x="1729" y="11"/>
                  </a:lnTo>
                  <a:lnTo>
                    <a:pt x="1794" y="6"/>
                  </a:lnTo>
                  <a:lnTo>
                    <a:pt x="1859" y="2"/>
                  </a:lnTo>
                  <a:lnTo>
                    <a:pt x="1926" y="0"/>
                  </a:lnTo>
                  <a:lnTo>
                    <a:pt x="1995" y="0"/>
                  </a:lnTo>
                  <a:lnTo>
                    <a:pt x="2065" y="2"/>
                  </a:lnTo>
                  <a:lnTo>
                    <a:pt x="2135" y="6"/>
                  </a:lnTo>
                  <a:lnTo>
                    <a:pt x="2207" y="13"/>
                  </a:lnTo>
                  <a:lnTo>
                    <a:pt x="2476" y="76"/>
                  </a:lnTo>
                  <a:lnTo>
                    <a:pt x="2537" y="104"/>
                  </a:lnTo>
                  <a:lnTo>
                    <a:pt x="2597" y="133"/>
                  </a:lnTo>
                  <a:lnTo>
                    <a:pt x="2657" y="166"/>
                  </a:lnTo>
                  <a:lnTo>
                    <a:pt x="2715" y="199"/>
                  </a:lnTo>
                  <a:lnTo>
                    <a:pt x="2770" y="235"/>
                  </a:lnTo>
                  <a:lnTo>
                    <a:pt x="2825" y="273"/>
                  </a:lnTo>
                  <a:lnTo>
                    <a:pt x="2878" y="313"/>
                  </a:lnTo>
                  <a:lnTo>
                    <a:pt x="2930" y="355"/>
                  </a:lnTo>
                  <a:lnTo>
                    <a:pt x="2979" y="399"/>
                  </a:lnTo>
                  <a:lnTo>
                    <a:pt x="3026" y="446"/>
                  </a:lnTo>
                  <a:lnTo>
                    <a:pt x="3072" y="494"/>
                  </a:lnTo>
                  <a:lnTo>
                    <a:pt x="3115" y="545"/>
                  </a:lnTo>
                  <a:lnTo>
                    <a:pt x="3156" y="598"/>
                  </a:lnTo>
                  <a:lnTo>
                    <a:pt x="3194" y="652"/>
                  </a:lnTo>
                  <a:lnTo>
                    <a:pt x="3230" y="710"/>
                  </a:lnTo>
                  <a:lnTo>
                    <a:pt x="3264" y="770"/>
                  </a:lnTo>
                  <a:lnTo>
                    <a:pt x="3295" y="831"/>
                  </a:lnTo>
                  <a:lnTo>
                    <a:pt x="3323" y="895"/>
                  </a:lnTo>
                  <a:lnTo>
                    <a:pt x="3349" y="960"/>
                  </a:lnTo>
                  <a:lnTo>
                    <a:pt x="3372" y="1028"/>
                  </a:lnTo>
                  <a:lnTo>
                    <a:pt x="3390" y="1099"/>
                  </a:lnTo>
                  <a:lnTo>
                    <a:pt x="3407" y="1172"/>
                  </a:lnTo>
                  <a:lnTo>
                    <a:pt x="3421" y="1247"/>
                  </a:lnTo>
                  <a:lnTo>
                    <a:pt x="3430" y="1324"/>
                  </a:lnTo>
                  <a:lnTo>
                    <a:pt x="3436" y="1403"/>
                  </a:lnTo>
                  <a:lnTo>
                    <a:pt x="3439" y="1486"/>
                  </a:lnTo>
                  <a:lnTo>
                    <a:pt x="3438" y="1571"/>
                  </a:lnTo>
                  <a:lnTo>
                    <a:pt x="3433" y="1656"/>
                  </a:lnTo>
                  <a:lnTo>
                    <a:pt x="3425" y="1746"/>
                  </a:lnTo>
                  <a:lnTo>
                    <a:pt x="3414" y="1836"/>
                  </a:lnTo>
                  <a:lnTo>
                    <a:pt x="3397" y="1930"/>
                  </a:lnTo>
                  <a:lnTo>
                    <a:pt x="3377" y="2027"/>
                  </a:lnTo>
                  <a:lnTo>
                    <a:pt x="3255" y="2353"/>
                  </a:lnTo>
                  <a:lnTo>
                    <a:pt x="3199" y="2431"/>
                  </a:lnTo>
                  <a:lnTo>
                    <a:pt x="3164" y="2489"/>
                  </a:lnTo>
                  <a:lnTo>
                    <a:pt x="3128" y="2546"/>
                  </a:lnTo>
                  <a:lnTo>
                    <a:pt x="3089" y="2603"/>
                  </a:lnTo>
                  <a:lnTo>
                    <a:pt x="3048" y="2658"/>
                  </a:lnTo>
                  <a:lnTo>
                    <a:pt x="3005" y="2713"/>
                  </a:lnTo>
                  <a:lnTo>
                    <a:pt x="2961" y="2765"/>
                  </a:lnTo>
                  <a:lnTo>
                    <a:pt x="2913" y="2817"/>
                  </a:lnTo>
                  <a:lnTo>
                    <a:pt x="2865" y="2869"/>
                  </a:lnTo>
                  <a:lnTo>
                    <a:pt x="2815" y="2917"/>
                  </a:lnTo>
                  <a:lnTo>
                    <a:pt x="2762" y="2965"/>
                  </a:lnTo>
                  <a:lnTo>
                    <a:pt x="2708" y="3010"/>
                  </a:lnTo>
                  <a:lnTo>
                    <a:pt x="2651" y="3054"/>
                  </a:lnTo>
                  <a:lnTo>
                    <a:pt x="2593" y="3096"/>
                  </a:lnTo>
                  <a:lnTo>
                    <a:pt x="2534" y="3137"/>
                  </a:lnTo>
                  <a:lnTo>
                    <a:pt x="2472" y="3175"/>
                  </a:lnTo>
                  <a:lnTo>
                    <a:pt x="2409" y="3211"/>
                  </a:lnTo>
                  <a:lnTo>
                    <a:pt x="2344" y="3245"/>
                  </a:lnTo>
                  <a:lnTo>
                    <a:pt x="2277" y="3275"/>
                  </a:lnTo>
                  <a:lnTo>
                    <a:pt x="2210" y="3304"/>
                  </a:lnTo>
                  <a:lnTo>
                    <a:pt x="2140" y="3329"/>
                  </a:lnTo>
                  <a:lnTo>
                    <a:pt x="2068" y="3354"/>
                  </a:lnTo>
                  <a:lnTo>
                    <a:pt x="1995" y="3374"/>
                  </a:lnTo>
                  <a:lnTo>
                    <a:pt x="1921" y="3391"/>
                  </a:lnTo>
                  <a:lnTo>
                    <a:pt x="1845" y="3406"/>
                  </a:lnTo>
                  <a:lnTo>
                    <a:pt x="1767" y="3418"/>
                  </a:lnTo>
                  <a:lnTo>
                    <a:pt x="1689" y="3426"/>
                  </a:lnTo>
                  <a:lnTo>
                    <a:pt x="1609" y="3430"/>
                  </a:lnTo>
                  <a:lnTo>
                    <a:pt x="1527" y="3433"/>
                  </a:lnTo>
                  <a:lnTo>
                    <a:pt x="1445" y="3430"/>
                  </a:lnTo>
                  <a:lnTo>
                    <a:pt x="1360" y="3425"/>
                  </a:lnTo>
                  <a:lnTo>
                    <a:pt x="1275" y="3415"/>
                  </a:lnTo>
                  <a:lnTo>
                    <a:pt x="1188" y="3403"/>
                  </a:lnTo>
                  <a:lnTo>
                    <a:pt x="1150" y="3394"/>
                  </a:lnTo>
                  <a:lnTo>
                    <a:pt x="1112" y="3385"/>
                  </a:lnTo>
                  <a:lnTo>
                    <a:pt x="1075" y="3376"/>
                  </a:lnTo>
                  <a:lnTo>
                    <a:pt x="1040" y="3365"/>
                  </a:lnTo>
                  <a:lnTo>
                    <a:pt x="1006" y="3355"/>
                  </a:lnTo>
                  <a:lnTo>
                    <a:pt x="972" y="3343"/>
                  </a:lnTo>
                  <a:lnTo>
                    <a:pt x="939" y="3331"/>
                  </a:lnTo>
                  <a:lnTo>
                    <a:pt x="908" y="3318"/>
                  </a:lnTo>
                  <a:lnTo>
                    <a:pt x="877" y="3305"/>
                  </a:lnTo>
                  <a:lnTo>
                    <a:pt x="848" y="3291"/>
                  </a:lnTo>
                  <a:lnTo>
                    <a:pt x="818" y="3277"/>
                  </a:lnTo>
                  <a:lnTo>
                    <a:pt x="790" y="3262"/>
                  </a:lnTo>
                  <a:lnTo>
                    <a:pt x="762" y="3247"/>
                  </a:lnTo>
                  <a:lnTo>
                    <a:pt x="734" y="3231"/>
                  </a:lnTo>
                  <a:lnTo>
                    <a:pt x="708" y="3215"/>
                  </a:lnTo>
                  <a:lnTo>
                    <a:pt x="682" y="3197"/>
                  </a:lnTo>
                  <a:lnTo>
                    <a:pt x="656" y="3181"/>
                  </a:lnTo>
                  <a:lnTo>
                    <a:pt x="632" y="3162"/>
                  </a:lnTo>
                  <a:lnTo>
                    <a:pt x="607" y="3145"/>
                  </a:lnTo>
                  <a:lnTo>
                    <a:pt x="583" y="3126"/>
                  </a:lnTo>
                  <a:lnTo>
                    <a:pt x="560" y="3108"/>
                  </a:lnTo>
                  <a:lnTo>
                    <a:pt x="537" y="3088"/>
                  </a:lnTo>
                  <a:lnTo>
                    <a:pt x="513" y="3068"/>
                  </a:lnTo>
                  <a:lnTo>
                    <a:pt x="490" y="3049"/>
                  </a:lnTo>
                  <a:lnTo>
                    <a:pt x="468" y="3028"/>
                  </a:lnTo>
                  <a:lnTo>
                    <a:pt x="446" y="3008"/>
                  </a:lnTo>
                  <a:lnTo>
                    <a:pt x="424" y="2987"/>
                  </a:lnTo>
                  <a:lnTo>
                    <a:pt x="402" y="2965"/>
                  </a:lnTo>
                  <a:lnTo>
                    <a:pt x="381" y="2944"/>
                  </a:lnTo>
                  <a:lnTo>
                    <a:pt x="359" y="2922"/>
                  </a:lnTo>
                  <a:lnTo>
                    <a:pt x="338" y="2900"/>
                  </a:lnTo>
                  <a:lnTo>
                    <a:pt x="316" y="2878"/>
                  </a:lnTo>
                  <a:lnTo>
                    <a:pt x="297" y="28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1" name="Freeform 131"/>
            <p:cNvSpPr>
              <a:spLocks/>
            </p:cNvSpPr>
            <p:nvPr/>
          </p:nvSpPr>
          <p:spPr bwMode="auto">
            <a:xfrm>
              <a:off x="4297" y="1686"/>
              <a:ext cx="565" cy="623"/>
            </a:xfrm>
            <a:custGeom>
              <a:avLst/>
              <a:gdLst>
                <a:gd name="T0" fmla="*/ 227 w 2827"/>
                <a:gd name="T1" fmla="*/ 2571 h 3114"/>
                <a:gd name="T2" fmla="*/ 191 w 2827"/>
                <a:gd name="T3" fmla="*/ 2501 h 3114"/>
                <a:gd name="T4" fmla="*/ 155 w 2827"/>
                <a:gd name="T5" fmla="*/ 2426 h 3114"/>
                <a:gd name="T6" fmla="*/ 109 w 2827"/>
                <a:gd name="T7" fmla="*/ 2354 h 3114"/>
                <a:gd name="T8" fmla="*/ 18 w 2827"/>
                <a:gd name="T9" fmla="*/ 1882 h 3114"/>
                <a:gd name="T10" fmla="*/ 26 w 2827"/>
                <a:gd name="T11" fmla="*/ 1804 h 3114"/>
                <a:gd name="T12" fmla="*/ 24 w 2827"/>
                <a:gd name="T13" fmla="*/ 1736 h 3114"/>
                <a:gd name="T14" fmla="*/ 14 w 2827"/>
                <a:gd name="T15" fmla="*/ 1677 h 3114"/>
                <a:gd name="T16" fmla="*/ 0 w 2827"/>
                <a:gd name="T17" fmla="*/ 1621 h 3114"/>
                <a:gd name="T18" fmla="*/ 160 w 2827"/>
                <a:gd name="T19" fmla="*/ 1579 h 3114"/>
                <a:gd name="T20" fmla="*/ 220 w 2827"/>
                <a:gd name="T21" fmla="*/ 1557 h 3114"/>
                <a:gd name="T22" fmla="*/ 312 w 2827"/>
                <a:gd name="T23" fmla="*/ 1490 h 3114"/>
                <a:gd name="T24" fmla="*/ 372 w 2827"/>
                <a:gd name="T25" fmla="*/ 1392 h 3114"/>
                <a:gd name="T26" fmla="*/ 407 w 2827"/>
                <a:gd name="T27" fmla="*/ 1268 h 3114"/>
                <a:gd name="T28" fmla="*/ 197 w 2827"/>
                <a:gd name="T29" fmla="*/ 1131 h 3114"/>
                <a:gd name="T30" fmla="*/ 254 w 2827"/>
                <a:gd name="T31" fmla="*/ 888 h 3114"/>
                <a:gd name="T32" fmla="*/ 295 w 2827"/>
                <a:gd name="T33" fmla="*/ 812 h 3114"/>
                <a:gd name="T34" fmla="*/ 343 w 2827"/>
                <a:gd name="T35" fmla="*/ 742 h 3114"/>
                <a:gd name="T36" fmla="*/ 399 w 2827"/>
                <a:gd name="T37" fmla="*/ 679 h 3114"/>
                <a:gd name="T38" fmla="*/ 598 w 2827"/>
                <a:gd name="T39" fmla="*/ 768 h 3114"/>
                <a:gd name="T40" fmla="*/ 621 w 2827"/>
                <a:gd name="T41" fmla="*/ 767 h 3114"/>
                <a:gd name="T42" fmla="*/ 804 w 2827"/>
                <a:gd name="T43" fmla="*/ 613 h 3114"/>
                <a:gd name="T44" fmla="*/ 782 w 2827"/>
                <a:gd name="T45" fmla="*/ 559 h 3114"/>
                <a:gd name="T46" fmla="*/ 748 w 2827"/>
                <a:gd name="T47" fmla="*/ 510 h 3114"/>
                <a:gd name="T48" fmla="*/ 713 w 2827"/>
                <a:gd name="T49" fmla="*/ 465 h 3114"/>
                <a:gd name="T50" fmla="*/ 1058 w 2827"/>
                <a:gd name="T51" fmla="*/ 251 h 3114"/>
                <a:gd name="T52" fmla="*/ 1554 w 2827"/>
                <a:gd name="T53" fmla="*/ 262 h 3114"/>
                <a:gd name="T54" fmla="*/ 1642 w 2827"/>
                <a:gd name="T55" fmla="*/ 27 h 3114"/>
                <a:gd name="T56" fmla="*/ 1723 w 2827"/>
                <a:gd name="T57" fmla="*/ 8 h 3114"/>
                <a:gd name="T58" fmla="*/ 1805 w 2827"/>
                <a:gd name="T59" fmla="*/ 0 h 3114"/>
                <a:gd name="T60" fmla="*/ 1882 w 2827"/>
                <a:gd name="T61" fmla="*/ 10 h 3114"/>
                <a:gd name="T62" fmla="*/ 1923 w 2827"/>
                <a:gd name="T63" fmla="*/ 159 h 3114"/>
                <a:gd name="T64" fmla="*/ 1923 w 2827"/>
                <a:gd name="T65" fmla="*/ 183 h 3114"/>
                <a:gd name="T66" fmla="*/ 1925 w 2827"/>
                <a:gd name="T67" fmla="*/ 294 h 3114"/>
                <a:gd name="T68" fmla="*/ 2054 w 2827"/>
                <a:gd name="T69" fmla="*/ 350 h 3114"/>
                <a:gd name="T70" fmla="*/ 2118 w 2827"/>
                <a:gd name="T71" fmla="*/ 353 h 3114"/>
                <a:gd name="T72" fmla="*/ 2195 w 2827"/>
                <a:gd name="T73" fmla="*/ 313 h 3114"/>
                <a:gd name="T74" fmla="*/ 2375 w 2827"/>
                <a:gd name="T75" fmla="*/ 91 h 3114"/>
                <a:gd name="T76" fmla="*/ 2723 w 2827"/>
                <a:gd name="T77" fmla="*/ 425 h 3114"/>
                <a:gd name="T78" fmla="*/ 2338 w 2827"/>
                <a:gd name="T79" fmla="*/ 774 h 3114"/>
                <a:gd name="T80" fmla="*/ 2147 w 2827"/>
                <a:gd name="T81" fmla="*/ 922 h 3114"/>
                <a:gd name="T82" fmla="*/ 2064 w 2827"/>
                <a:gd name="T83" fmla="*/ 978 h 3114"/>
                <a:gd name="T84" fmla="*/ 1984 w 2827"/>
                <a:gd name="T85" fmla="*/ 1035 h 3114"/>
                <a:gd name="T86" fmla="*/ 1909 w 2827"/>
                <a:gd name="T87" fmla="*/ 1097 h 3114"/>
                <a:gd name="T88" fmla="*/ 1566 w 2827"/>
                <a:gd name="T89" fmla="*/ 1263 h 3114"/>
                <a:gd name="T90" fmla="*/ 1314 w 2827"/>
                <a:gd name="T91" fmla="*/ 1829 h 3114"/>
                <a:gd name="T92" fmla="*/ 1271 w 2827"/>
                <a:gd name="T93" fmla="*/ 2080 h 3114"/>
                <a:gd name="T94" fmla="*/ 1084 w 2827"/>
                <a:gd name="T95" fmla="*/ 2101 h 3114"/>
                <a:gd name="T96" fmla="*/ 1156 w 2827"/>
                <a:gd name="T97" fmla="*/ 2768 h 3114"/>
                <a:gd name="T98" fmla="*/ 944 w 2827"/>
                <a:gd name="T99" fmla="*/ 2999 h 3114"/>
                <a:gd name="T100" fmla="*/ 501 w 2827"/>
                <a:gd name="T101" fmla="*/ 2892 h 3114"/>
                <a:gd name="T102" fmla="*/ 497 w 2827"/>
                <a:gd name="T103" fmla="*/ 2459 h 3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27" h="3114">
                  <a:moveTo>
                    <a:pt x="261" y="2616"/>
                  </a:moveTo>
                  <a:lnTo>
                    <a:pt x="248" y="2602"/>
                  </a:lnTo>
                  <a:lnTo>
                    <a:pt x="238" y="2587"/>
                  </a:lnTo>
                  <a:lnTo>
                    <a:pt x="227" y="2571"/>
                  </a:lnTo>
                  <a:lnTo>
                    <a:pt x="218" y="2554"/>
                  </a:lnTo>
                  <a:lnTo>
                    <a:pt x="209" y="2537"/>
                  </a:lnTo>
                  <a:lnTo>
                    <a:pt x="199" y="2520"/>
                  </a:lnTo>
                  <a:lnTo>
                    <a:pt x="191" y="2501"/>
                  </a:lnTo>
                  <a:lnTo>
                    <a:pt x="183" y="2481"/>
                  </a:lnTo>
                  <a:lnTo>
                    <a:pt x="174" y="2463"/>
                  </a:lnTo>
                  <a:lnTo>
                    <a:pt x="165" y="2444"/>
                  </a:lnTo>
                  <a:lnTo>
                    <a:pt x="155" y="2426"/>
                  </a:lnTo>
                  <a:lnTo>
                    <a:pt x="145" y="2407"/>
                  </a:lnTo>
                  <a:lnTo>
                    <a:pt x="134" y="2388"/>
                  </a:lnTo>
                  <a:lnTo>
                    <a:pt x="122" y="2371"/>
                  </a:lnTo>
                  <a:lnTo>
                    <a:pt x="109" y="2354"/>
                  </a:lnTo>
                  <a:lnTo>
                    <a:pt x="94" y="2337"/>
                  </a:lnTo>
                  <a:lnTo>
                    <a:pt x="332" y="2155"/>
                  </a:lnTo>
                  <a:lnTo>
                    <a:pt x="231" y="1860"/>
                  </a:lnTo>
                  <a:lnTo>
                    <a:pt x="18" y="1882"/>
                  </a:lnTo>
                  <a:lnTo>
                    <a:pt x="22" y="1861"/>
                  </a:lnTo>
                  <a:lnTo>
                    <a:pt x="24" y="1842"/>
                  </a:lnTo>
                  <a:lnTo>
                    <a:pt x="25" y="1823"/>
                  </a:lnTo>
                  <a:lnTo>
                    <a:pt x="26" y="1804"/>
                  </a:lnTo>
                  <a:lnTo>
                    <a:pt x="26" y="1786"/>
                  </a:lnTo>
                  <a:lnTo>
                    <a:pt x="26" y="1770"/>
                  </a:lnTo>
                  <a:lnTo>
                    <a:pt x="25" y="1752"/>
                  </a:lnTo>
                  <a:lnTo>
                    <a:pt x="24" y="1736"/>
                  </a:lnTo>
                  <a:lnTo>
                    <a:pt x="22" y="1721"/>
                  </a:lnTo>
                  <a:lnTo>
                    <a:pt x="20" y="1706"/>
                  </a:lnTo>
                  <a:lnTo>
                    <a:pt x="17" y="1691"/>
                  </a:lnTo>
                  <a:lnTo>
                    <a:pt x="14" y="1677"/>
                  </a:lnTo>
                  <a:lnTo>
                    <a:pt x="10" y="1662"/>
                  </a:lnTo>
                  <a:lnTo>
                    <a:pt x="7" y="1648"/>
                  </a:lnTo>
                  <a:lnTo>
                    <a:pt x="3" y="1635"/>
                  </a:lnTo>
                  <a:lnTo>
                    <a:pt x="0" y="1621"/>
                  </a:lnTo>
                  <a:lnTo>
                    <a:pt x="90" y="1555"/>
                  </a:lnTo>
                  <a:lnTo>
                    <a:pt x="139" y="1578"/>
                  </a:lnTo>
                  <a:lnTo>
                    <a:pt x="153" y="1579"/>
                  </a:lnTo>
                  <a:lnTo>
                    <a:pt x="160" y="1579"/>
                  </a:lnTo>
                  <a:lnTo>
                    <a:pt x="162" y="1579"/>
                  </a:lnTo>
                  <a:lnTo>
                    <a:pt x="162" y="1579"/>
                  </a:lnTo>
                  <a:lnTo>
                    <a:pt x="193" y="1570"/>
                  </a:lnTo>
                  <a:lnTo>
                    <a:pt x="220" y="1557"/>
                  </a:lnTo>
                  <a:lnTo>
                    <a:pt x="246" y="1543"/>
                  </a:lnTo>
                  <a:lnTo>
                    <a:pt x="270" y="1528"/>
                  </a:lnTo>
                  <a:lnTo>
                    <a:pt x="292" y="1510"/>
                  </a:lnTo>
                  <a:lnTo>
                    <a:pt x="312" y="1490"/>
                  </a:lnTo>
                  <a:lnTo>
                    <a:pt x="330" y="1468"/>
                  </a:lnTo>
                  <a:lnTo>
                    <a:pt x="346" y="1445"/>
                  </a:lnTo>
                  <a:lnTo>
                    <a:pt x="361" y="1419"/>
                  </a:lnTo>
                  <a:lnTo>
                    <a:pt x="372" y="1392"/>
                  </a:lnTo>
                  <a:lnTo>
                    <a:pt x="384" y="1364"/>
                  </a:lnTo>
                  <a:lnTo>
                    <a:pt x="393" y="1333"/>
                  </a:lnTo>
                  <a:lnTo>
                    <a:pt x="402" y="1302"/>
                  </a:lnTo>
                  <a:lnTo>
                    <a:pt x="407" y="1268"/>
                  </a:lnTo>
                  <a:lnTo>
                    <a:pt x="412" y="1233"/>
                  </a:lnTo>
                  <a:lnTo>
                    <a:pt x="415" y="1197"/>
                  </a:lnTo>
                  <a:lnTo>
                    <a:pt x="334" y="1114"/>
                  </a:lnTo>
                  <a:lnTo>
                    <a:pt x="197" y="1131"/>
                  </a:lnTo>
                  <a:lnTo>
                    <a:pt x="138" y="1094"/>
                  </a:lnTo>
                  <a:lnTo>
                    <a:pt x="235" y="930"/>
                  </a:lnTo>
                  <a:lnTo>
                    <a:pt x="245" y="909"/>
                  </a:lnTo>
                  <a:lnTo>
                    <a:pt x="254" y="888"/>
                  </a:lnTo>
                  <a:lnTo>
                    <a:pt x="263" y="869"/>
                  </a:lnTo>
                  <a:lnTo>
                    <a:pt x="274" y="849"/>
                  </a:lnTo>
                  <a:lnTo>
                    <a:pt x="284" y="830"/>
                  </a:lnTo>
                  <a:lnTo>
                    <a:pt x="295" y="812"/>
                  </a:lnTo>
                  <a:lnTo>
                    <a:pt x="306" y="794"/>
                  </a:lnTo>
                  <a:lnTo>
                    <a:pt x="319" y="776"/>
                  </a:lnTo>
                  <a:lnTo>
                    <a:pt x="331" y="760"/>
                  </a:lnTo>
                  <a:lnTo>
                    <a:pt x="343" y="742"/>
                  </a:lnTo>
                  <a:lnTo>
                    <a:pt x="357" y="726"/>
                  </a:lnTo>
                  <a:lnTo>
                    <a:pt x="370" y="711"/>
                  </a:lnTo>
                  <a:lnTo>
                    <a:pt x="384" y="695"/>
                  </a:lnTo>
                  <a:lnTo>
                    <a:pt x="399" y="679"/>
                  </a:lnTo>
                  <a:lnTo>
                    <a:pt x="413" y="666"/>
                  </a:lnTo>
                  <a:lnTo>
                    <a:pt x="428" y="650"/>
                  </a:lnTo>
                  <a:lnTo>
                    <a:pt x="548" y="743"/>
                  </a:lnTo>
                  <a:lnTo>
                    <a:pt x="598" y="768"/>
                  </a:lnTo>
                  <a:lnTo>
                    <a:pt x="612" y="767"/>
                  </a:lnTo>
                  <a:lnTo>
                    <a:pt x="619" y="767"/>
                  </a:lnTo>
                  <a:lnTo>
                    <a:pt x="621" y="767"/>
                  </a:lnTo>
                  <a:lnTo>
                    <a:pt x="621" y="767"/>
                  </a:lnTo>
                  <a:lnTo>
                    <a:pt x="806" y="659"/>
                  </a:lnTo>
                  <a:lnTo>
                    <a:pt x="808" y="643"/>
                  </a:lnTo>
                  <a:lnTo>
                    <a:pt x="807" y="628"/>
                  </a:lnTo>
                  <a:lnTo>
                    <a:pt x="804" y="613"/>
                  </a:lnTo>
                  <a:lnTo>
                    <a:pt x="801" y="599"/>
                  </a:lnTo>
                  <a:lnTo>
                    <a:pt x="796" y="585"/>
                  </a:lnTo>
                  <a:lnTo>
                    <a:pt x="789" y="573"/>
                  </a:lnTo>
                  <a:lnTo>
                    <a:pt x="782" y="559"/>
                  </a:lnTo>
                  <a:lnTo>
                    <a:pt x="774" y="547"/>
                  </a:lnTo>
                  <a:lnTo>
                    <a:pt x="766" y="534"/>
                  </a:lnTo>
                  <a:lnTo>
                    <a:pt x="757" y="523"/>
                  </a:lnTo>
                  <a:lnTo>
                    <a:pt x="748" y="510"/>
                  </a:lnTo>
                  <a:lnTo>
                    <a:pt x="738" y="498"/>
                  </a:lnTo>
                  <a:lnTo>
                    <a:pt x="729" y="487"/>
                  </a:lnTo>
                  <a:lnTo>
                    <a:pt x="721" y="476"/>
                  </a:lnTo>
                  <a:lnTo>
                    <a:pt x="713" y="465"/>
                  </a:lnTo>
                  <a:lnTo>
                    <a:pt x="706" y="453"/>
                  </a:lnTo>
                  <a:lnTo>
                    <a:pt x="821" y="250"/>
                  </a:lnTo>
                  <a:lnTo>
                    <a:pt x="931" y="259"/>
                  </a:lnTo>
                  <a:lnTo>
                    <a:pt x="1058" y="251"/>
                  </a:lnTo>
                  <a:lnTo>
                    <a:pt x="1142" y="314"/>
                  </a:lnTo>
                  <a:lnTo>
                    <a:pt x="1178" y="484"/>
                  </a:lnTo>
                  <a:lnTo>
                    <a:pt x="1547" y="357"/>
                  </a:lnTo>
                  <a:lnTo>
                    <a:pt x="1554" y="262"/>
                  </a:lnTo>
                  <a:lnTo>
                    <a:pt x="1571" y="197"/>
                  </a:lnTo>
                  <a:lnTo>
                    <a:pt x="1478" y="100"/>
                  </a:lnTo>
                  <a:lnTo>
                    <a:pt x="1622" y="32"/>
                  </a:lnTo>
                  <a:lnTo>
                    <a:pt x="1642" y="27"/>
                  </a:lnTo>
                  <a:lnTo>
                    <a:pt x="1661" y="21"/>
                  </a:lnTo>
                  <a:lnTo>
                    <a:pt x="1681" y="17"/>
                  </a:lnTo>
                  <a:lnTo>
                    <a:pt x="1702" y="12"/>
                  </a:lnTo>
                  <a:lnTo>
                    <a:pt x="1723" y="8"/>
                  </a:lnTo>
                  <a:lnTo>
                    <a:pt x="1744" y="5"/>
                  </a:lnTo>
                  <a:lnTo>
                    <a:pt x="1765" y="3"/>
                  </a:lnTo>
                  <a:lnTo>
                    <a:pt x="1784" y="0"/>
                  </a:lnTo>
                  <a:lnTo>
                    <a:pt x="1805" y="0"/>
                  </a:lnTo>
                  <a:lnTo>
                    <a:pt x="1825" y="0"/>
                  </a:lnTo>
                  <a:lnTo>
                    <a:pt x="1845" y="3"/>
                  </a:lnTo>
                  <a:lnTo>
                    <a:pt x="1864" y="5"/>
                  </a:lnTo>
                  <a:lnTo>
                    <a:pt x="1882" y="10"/>
                  </a:lnTo>
                  <a:lnTo>
                    <a:pt x="1900" y="17"/>
                  </a:lnTo>
                  <a:lnTo>
                    <a:pt x="1917" y="24"/>
                  </a:lnTo>
                  <a:lnTo>
                    <a:pt x="1933" y="34"/>
                  </a:lnTo>
                  <a:lnTo>
                    <a:pt x="1923" y="159"/>
                  </a:lnTo>
                  <a:lnTo>
                    <a:pt x="1923" y="173"/>
                  </a:lnTo>
                  <a:lnTo>
                    <a:pt x="1923" y="179"/>
                  </a:lnTo>
                  <a:lnTo>
                    <a:pt x="1923" y="183"/>
                  </a:lnTo>
                  <a:lnTo>
                    <a:pt x="1923" y="183"/>
                  </a:lnTo>
                  <a:lnTo>
                    <a:pt x="1913" y="282"/>
                  </a:lnTo>
                  <a:lnTo>
                    <a:pt x="1920" y="289"/>
                  </a:lnTo>
                  <a:lnTo>
                    <a:pt x="1924" y="293"/>
                  </a:lnTo>
                  <a:lnTo>
                    <a:pt x="1925" y="294"/>
                  </a:lnTo>
                  <a:lnTo>
                    <a:pt x="1925" y="294"/>
                  </a:lnTo>
                  <a:lnTo>
                    <a:pt x="2033" y="354"/>
                  </a:lnTo>
                  <a:lnTo>
                    <a:pt x="2047" y="351"/>
                  </a:lnTo>
                  <a:lnTo>
                    <a:pt x="2054" y="350"/>
                  </a:lnTo>
                  <a:lnTo>
                    <a:pt x="2056" y="349"/>
                  </a:lnTo>
                  <a:lnTo>
                    <a:pt x="2056" y="349"/>
                  </a:lnTo>
                  <a:lnTo>
                    <a:pt x="2090" y="354"/>
                  </a:lnTo>
                  <a:lnTo>
                    <a:pt x="2118" y="353"/>
                  </a:lnTo>
                  <a:lnTo>
                    <a:pt x="2140" y="346"/>
                  </a:lnTo>
                  <a:lnTo>
                    <a:pt x="2159" y="336"/>
                  </a:lnTo>
                  <a:lnTo>
                    <a:pt x="2178" y="324"/>
                  </a:lnTo>
                  <a:lnTo>
                    <a:pt x="2195" y="313"/>
                  </a:lnTo>
                  <a:lnTo>
                    <a:pt x="2215" y="302"/>
                  </a:lnTo>
                  <a:lnTo>
                    <a:pt x="2237" y="295"/>
                  </a:lnTo>
                  <a:lnTo>
                    <a:pt x="2252" y="72"/>
                  </a:lnTo>
                  <a:lnTo>
                    <a:pt x="2375" y="91"/>
                  </a:lnTo>
                  <a:lnTo>
                    <a:pt x="2537" y="235"/>
                  </a:lnTo>
                  <a:lnTo>
                    <a:pt x="2673" y="265"/>
                  </a:lnTo>
                  <a:lnTo>
                    <a:pt x="2827" y="395"/>
                  </a:lnTo>
                  <a:lnTo>
                    <a:pt x="2723" y="425"/>
                  </a:lnTo>
                  <a:lnTo>
                    <a:pt x="2458" y="472"/>
                  </a:lnTo>
                  <a:lnTo>
                    <a:pt x="2279" y="552"/>
                  </a:lnTo>
                  <a:lnTo>
                    <a:pt x="2267" y="727"/>
                  </a:lnTo>
                  <a:lnTo>
                    <a:pt x="2338" y="774"/>
                  </a:lnTo>
                  <a:lnTo>
                    <a:pt x="2207" y="879"/>
                  </a:lnTo>
                  <a:lnTo>
                    <a:pt x="2187" y="893"/>
                  </a:lnTo>
                  <a:lnTo>
                    <a:pt x="2166" y="907"/>
                  </a:lnTo>
                  <a:lnTo>
                    <a:pt x="2147" y="922"/>
                  </a:lnTo>
                  <a:lnTo>
                    <a:pt x="2126" y="936"/>
                  </a:lnTo>
                  <a:lnTo>
                    <a:pt x="2105" y="950"/>
                  </a:lnTo>
                  <a:lnTo>
                    <a:pt x="2084" y="964"/>
                  </a:lnTo>
                  <a:lnTo>
                    <a:pt x="2064" y="978"/>
                  </a:lnTo>
                  <a:lnTo>
                    <a:pt x="2043" y="992"/>
                  </a:lnTo>
                  <a:lnTo>
                    <a:pt x="2024" y="1006"/>
                  </a:lnTo>
                  <a:lnTo>
                    <a:pt x="2004" y="1021"/>
                  </a:lnTo>
                  <a:lnTo>
                    <a:pt x="1984" y="1035"/>
                  </a:lnTo>
                  <a:lnTo>
                    <a:pt x="1964" y="1050"/>
                  </a:lnTo>
                  <a:lnTo>
                    <a:pt x="1946" y="1065"/>
                  </a:lnTo>
                  <a:lnTo>
                    <a:pt x="1927" y="1081"/>
                  </a:lnTo>
                  <a:lnTo>
                    <a:pt x="1909" y="1097"/>
                  </a:lnTo>
                  <a:lnTo>
                    <a:pt x="1891" y="1114"/>
                  </a:lnTo>
                  <a:lnTo>
                    <a:pt x="1727" y="1270"/>
                  </a:lnTo>
                  <a:lnTo>
                    <a:pt x="1681" y="1223"/>
                  </a:lnTo>
                  <a:lnTo>
                    <a:pt x="1566" y="1263"/>
                  </a:lnTo>
                  <a:lnTo>
                    <a:pt x="1534" y="1389"/>
                  </a:lnTo>
                  <a:lnTo>
                    <a:pt x="1509" y="1527"/>
                  </a:lnTo>
                  <a:lnTo>
                    <a:pt x="1271" y="1732"/>
                  </a:lnTo>
                  <a:lnTo>
                    <a:pt x="1314" y="1829"/>
                  </a:lnTo>
                  <a:lnTo>
                    <a:pt x="1344" y="1917"/>
                  </a:lnTo>
                  <a:lnTo>
                    <a:pt x="1283" y="2068"/>
                  </a:lnTo>
                  <a:lnTo>
                    <a:pt x="1275" y="2075"/>
                  </a:lnTo>
                  <a:lnTo>
                    <a:pt x="1271" y="2080"/>
                  </a:lnTo>
                  <a:lnTo>
                    <a:pt x="1269" y="2081"/>
                  </a:lnTo>
                  <a:lnTo>
                    <a:pt x="1269" y="2081"/>
                  </a:lnTo>
                  <a:lnTo>
                    <a:pt x="1214" y="2157"/>
                  </a:lnTo>
                  <a:lnTo>
                    <a:pt x="1084" y="2101"/>
                  </a:lnTo>
                  <a:lnTo>
                    <a:pt x="1114" y="2186"/>
                  </a:lnTo>
                  <a:lnTo>
                    <a:pt x="1128" y="2311"/>
                  </a:lnTo>
                  <a:lnTo>
                    <a:pt x="1133" y="2444"/>
                  </a:lnTo>
                  <a:lnTo>
                    <a:pt x="1156" y="2768"/>
                  </a:lnTo>
                  <a:lnTo>
                    <a:pt x="1033" y="2773"/>
                  </a:lnTo>
                  <a:lnTo>
                    <a:pt x="979" y="2825"/>
                  </a:lnTo>
                  <a:lnTo>
                    <a:pt x="975" y="2899"/>
                  </a:lnTo>
                  <a:lnTo>
                    <a:pt x="944" y="2999"/>
                  </a:lnTo>
                  <a:lnTo>
                    <a:pt x="871" y="3114"/>
                  </a:lnTo>
                  <a:lnTo>
                    <a:pt x="800" y="3068"/>
                  </a:lnTo>
                  <a:lnTo>
                    <a:pt x="658" y="2972"/>
                  </a:lnTo>
                  <a:lnTo>
                    <a:pt x="501" y="2892"/>
                  </a:lnTo>
                  <a:lnTo>
                    <a:pt x="673" y="2749"/>
                  </a:lnTo>
                  <a:lnTo>
                    <a:pt x="686" y="2624"/>
                  </a:lnTo>
                  <a:lnTo>
                    <a:pt x="548" y="2481"/>
                  </a:lnTo>
                  <a:lnTo>
                    <a:pt x="497" y="2459"/>
                  </a:lnTo>
                  <a:lnTo>
                    <a:pt x="283" y="2666"/>
                  </a:lnTo>
                  <a:lnTo>
                    <a:pt x="261" y="2616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2" name="Freeform 132"/>
            <p:cNvSpPr>
              <a:spLocks/>
            </p:cNvSpPr>
            <p:nvPr/>
          </p:nvSpPr>
          <p:spPr bwMode="auto">
            <a:xfrm>
              <a:off x="4382" y="2208"/>
              <a:ext cx="33" cy="35"/>
            </a:xfrm>
            <a:custGeom>
              <a:avLst/>
              <a:gdLst>
                <a:gd name="T0" fmla="*/ 14 w 163"/>
                <a:gd name="T1" fmla="*/ 63 h 173"/>
                <a:gd name="T2" fmla="*/ 107 w 163"/>
                <a:gd name="T3" fmla="*/ 0 h 173"/>
                <a:gd name="T4" fmla="*/ 163 w 163"/>
                <a:gd name="T5" fmla="*/ 83 h 173"/>
                <a:gd name="T6" fmla="*/ 71 w 163"/>
                <a:gd name="T7" fmla="*/ 173 h 173"/>
                <a:gd name="T8" fmla="*/ 0 w 163"/>
                <a:gd name="T9" fmla="*/ 75 h 173"/>
                <a:gd name="T10" fmla="*/ 14 w 163"/>
                <a:gd name="T11" fmla="*/ 6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3" h="173">
                  <a:moveTo>
                    <a:pt x="14" y="63"/>
                  </a:moveTo>
                  <a:lnTo>
                    <a:pt x="107" y="0"/>
                  </a:lnTo>
                  <a:lnTo>
                    <a:pt x="163" y="83"/>
                  </a:lnTo>
                  <a:lnTo>
                    <a:pt x="71" y="173"/>
                  </a:lnTo>
                  <a:lnTo>
                    <a:pt x="0" y="75"/>
                  </a:lnTo>
                  <a:lnTo>
                    <a:pt x="14" y="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3" name="Freeform 133"/>
            <p:cNvSpPr>
              <a:spLocks/>
            </p:cNvSpPr>
            <p:nvPr/>
          </p:nvSpPr>
          <p:spPr bwMode="auto">
            <a:xfrm>
              <a:off x="4316" y="2081"/>
              <a:ext cx="36" cy="35"/>
            </a:xfrm>
            <a:custGeom>
              <a:avLst/>
              <a:gdLst>
                <a:gd name="T0" fmla="*/ 18 w 179"/>
                <a:gd name="T1" fmla="*/ 140 h 176"/>
                <a:gd name="T2" fmla="*/ 0 w 179"/>
                <a:gd name="T3" fmla="*/ 16 h 176"/>
                <a:gd name="T4" fmla="*/ 115 w 179"/>
                <a:gd name="T5" fmla="*/ 0 h 176"/>
                <a:gd name="T6" fmla="*/ 179 w 179"/>
                <a:gd name="T7" fmla="*/ 123 h 176"/>
                <a:gd name="T8" fmla="*/ 26 w 179"/>
                <a:gd name="T9" fmla="*/ 176 h 176"/>
                <a:gd name="T10" fmla="*/ 18 w 179"/>
                <a:gd name="T11" fmla="*/ 14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" h="176">
                  <a:moveTo>
                    <a:pt x="18" y="140"/>
                  </a:moveTo>
                  <a:lnTo>
                    <a:pt x="0" y="16"/>
                  </a:lnTo>
                  <a:lnTo>
                    <a:pt x="115" y="0"/>
                  </a:lnTo>
                  <a:lnTo>
                    <a:pt x="179" y="123"/>
                  </a:lnTo>
                  <a:lnTo>
                    <a:pt x="26" y="176"/>
                  </a:lnTo>
                  <a:lnTo>
                    <a:pt x="18" y="1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4" name="Freeform 134"/>
            <p:cNvSpPr>
              <a:spLocks/>
            </p:cNvSpPr>
            <p:nvPr/>
          </p:nvSpPr>
          <p:spPr bwMode="auto">
            <a:xfrm>
              <a:off x="4506" y="2280"/>
              <a:ext cx="32" cy="35"/>
            </a:xfrm>
            <a:custGeom>
              <a:avLst/>
              <a:gdLst>
                <a:gd name="T0" fmla="*/ 0 w 160"/>
                <a:gd name="T1" fmla="*/ 111 h 172"/>
                <a:gd name="T2" fmla="*/ 0 w 160"/>
                <a:gd name="T3" fmla="*/ 111 h 172"/>
                <a:gd name="T4" fmla="*/ 0 w 160"/>
                <a:gd name="T5" fmla="*/ 111 h 172"/>
                <a:gd name="T6" fmla="*/ 0 w 160"/>
                <a:gd name="T7" fmla="*/ 111 h 172"/>
                <a:gd name="T8" fmla="*/ 0 w 160"/>
                <a:gd name="T9" fmla="*/ 111 h 172"/>
                <a:gd name="T10" fmla="*/ 70 w 160"/>
                <a:gd name="T11" fmla="*/ 0 h 172"/>
                <a:gd name="T12" fmla="*/ 145 w 160"/>
                <a:gd name="T13" fmla="*/ 21 h 172"/>
                <a:gd name="T14" fmla="*/ 160 w 160"/>
                <a:gd name="T15" fmla="*/ 94 h 172"/>
                <a:gd name="T16" fmla="*/ 153 w 160"/>
                <a:gd name="T17" fmla="*/ 101 h 172"/>
                <a:gd name="T18" fmla="*/ 150 w 160"/>
                <a:gd name="T19" fmla="*/ 104 h 172"/>
                <a:gd name="T20" fmla="*/ 149 w 160"/>
                <a:gd name="T21" fmla="*/ 106 h 172"/>
                <a:gd name="T22" fmla="*/ 149 w 160"/>
                <a:gd name="T23" fmla="*/ 106 h 172"/>
                <a:gd name="T24" fmla="*/ 59 w 160"/>
                <a:gd name="T25" fmla="*/ 172 h 172"/>
                <a:gd name="T26" fmla="*/ 12 w 160"/>
                <a:gd name="T27" fmla="*/ 151 h 172"/>
                <a:gd name="T28" fmla="*/ 0 w 160"/>
                <a:gd name="T29" fmla="*/ 11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0" h="172">
                  <a:moveTo>
                    <a:pt x="0" y="111"/>
                  </a:moveTo>
                  <a:lnTo>
                    <a:pt x="0" y="111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70" y="0"/>
                  </a:lnTo>
                  <a:lnTo>
                    <a:pt x="145" y="21"/>
                  </a:lnTo>
                  <a:lnTo>
                    <a:pt x="160" y="94"/>
                  </a:lnTo>
                  <a:lnTo>
                    <a:pt x="153" y="101"/>
                  </a:lnTo>
                  <a:lnTo>
                    <a:pt x="150" y="104"/>
                  </a:lnTo>
                  <a:lnTo>
                    <a:pt x="149" y="106"/>
                  </a:lnTo>
                  <a:lnTo>
                    <a:pt x="149" y="106"/>
                  </a:lnTo>
                  <a:lnTo>
                    <a:pt x="59" y="172"/>
                  </a:lnTo>
                  <a:lnTo>
                    <a:pt x="12" y="151"/>
                  </a:lnTo>
                  <a:lnTo>
                    <a:pt x="0" y="1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5" name="Freeform 135"/>
            <p:cNvSpPr>
              <a:spLocks/>
            </p:cNvSpPr>
            <p:nvPr/>
          </p:nvSpPr>
          <p:spPr bwMode="auto">
            <a:xfrm>
              <a:off x="4550" y="1795"/>
              <a:ext cx="390" cy="524"/>
            </a:xfrm>
            <a:custGeom>
              <a:avLst/>
              <a:gdLst>
                <a:gd name="T0" fmla="*/ 101 w 1953"/>
                <a:gd name="T1" fmla="*/ 2477 h 2621"/>
                <a:gd name="T2" fmla="*/ 101 w 1953"/>
                <a:gd name="T3" fmla="*/ 2465 h 2621"/>
                <a:gd name="T4" fmla="*/ 19 w 1953"/>
                <a:gd name="T5" fmla="*/ 2283 h 2621"/>
                <a:gd name="T6" fmla="*/ 75 w 1953"/>
                <a:gd name="T7" fmla="*/ 2210 h 2621"/>
                <a:gd name="T8" fmla="*/ 133 w 1953"/>
                <a:gd name="T9" fmla="*/ 2142 h 2621"/>
                <a:gd name="T10" fmla="*/ 194 w 1953"/>
                <a:gd name="T11" fmla="*/ 2082 h 2621"/>
                <a:gd name="T12" fmla="*/ 258 w 1953"/>
                <a:gd name="T13" fmla="*/ 2025 h 2621"/>
                <a:gd name="T14" fmla="*/ 325 w 1953"/>
                <a:gd name="T15" fmla="*/ 1973 h 2621"/>
                <a:gd name="T16" fmla="*/ 352 w 1953"/>
                <a:gd name="T17" fmla="*/ 1738 h 2621"/>
                <a:gd name="T18" fmla="*/ 401 w 1953"/>
                <a:gd name="T19" fmla="*/ 1388 h 2621"/>
                <a:gd name="T20" fmla="*/ 717 w 1953"/>
                <a:gd name="T21" fmla="*/ 1000 h 2621"/>
                <a:gd name="T22" fmla="*/ 717 w 1953"/>
                <a:gd name="T23" fmla="*/ 990 h 2621"/>
                <a:gd name="T24" fmla="*/ 806 w 1953"/>
                <a:gd name="T25" fmla="*/ 918 h 2621"/>
                <a:gd name="T26" fmla="*/ 892 w 1953"/>
                <a:gd name="T27" fmla="*/ 847 h 2621"/>
                <a:gd name="T28" fmla="*/ 973 w 1953"/>
                <a:gd name="T29" fmla="*/ 776 h 2621"/>
                <a:gd name="T30" fmla="*/ 1050 w 1953"/>
                <a:gd name="T31" fmla="*/ 704 h 2621"/>
                <a:gd name="T32" fmla="*/ 1122 w 1953"/>
                <a:gd name="T33" fmla="*/ 629 h 2621"/>
                <a:gd name="T34" fmla="*/ 1316 w 1953"/>
                <a:gd name="T35" fmla="*/ 481 h 2621"/>
                <a:gd name="T36" fmla="*/ 1340 w 1953"/>
                <a:gd name="T37" fmla="*/ 482 h 2621"/>
                <a:gd name="T38" fmla="*/ 1360 w 1953"/>
                <a:gd name="T39" fmla="*/ 488 h 2621"/>
                <a:gd name="T40" fmla="*/ 1373 w 1953"/>
                <a:gd name="T41" fmla="*/ 492 h 2621"/>
                <a:gd name="T42" fmla="*/ 1375 w 1953"/>
                <a:gd name="T43" fmla="*/ 492 h 2621"/>
                <a:gd name="T44" fmla="*/ 1404 w 1953"/>
                <a:gd name="T45" fmla="*/ 501 h 2621"/>
                <a:gd name="T46" fmla="*/ 1412 w 1953"/>
                <a:gd name="T47" fmla="*/ 504 h 2621"/>
                <a:gd name="T48" fmla="*/ 1467 w 1953"/>
                <a:gd name="T49" fmla="*/ 453 h 2621"/>
                <a:gd name="T50" fmla="*/ 1527 w 1953"/>
                <a:gd name="T51" fmla="*/ 330 h 2621"/>
                <a:gd name="T52" fmla="*/ 1583 w 1953"/>
                <a:gd name="T53" fmla="*/ 223 h 2621"/>
                <a:gd name="T54" fmla="*/ 1944 w 1953"/>
                <a:gd name="T55" fmla="*/ 410 h 2621"/>
                <a:gd name="T56" fmla="*/ 1672 w 1953"/>
                <a:gd name="T57" fmla="*/ 547 h 2621"/>
                <a:gd name="T58" fmla="*/ 1672 w 1953"/>
                <a:gd name="T59" fmla="*/ 558 h 2621"/>
                <a:gd name="T60" fmla="*/ 1661 w 1953"/>
                <a:gd name="T61" fmla="*/ 584 h 2621"/>
                <a:gd name="T62" fmla="*/ 1657 w 1953"/>
                <a:gd name="T63" fmla="*/ 593 h 2621"/>
                <a:gd name="T64" fmla="*/ 1645 w 1953"/>
                <a:gd name="T65" fmla="*/ 721 h 2621"/>
                <a:gd name="T66" fmla="*/ 1735 w 1953"/>
                <a:gd name="T67" fmla="*/ 817 h 2621"/>
                <a:gd name="T68" fmla="*/ 1943 w 1953"/>
                <a:gd name="T69" fmla="*/ 756 h 2621"/>
                <a:gd name="T70" fmla="*/ 1951 w 1953"/>
                <a:gd name="T71" fmla="*/ 1137 h 2621"/>
                <a:gd name="T72" fmla="*/ 1896 w 1953"/>
                <a:gd name="T73" fmla="*/ 1218 h 2621"/>
                <a:gd name="T74" fmla="*/ 1625 w 1953"/>
                <a:gd name="T75" fmla="*/ 1202 h 2621"/>
                <a:gd name="T76" fmla="*/ 1537 w 1953"/>
                <a:gd name="T77" fmla="*/ 1377 h 2621"/>
                <a:gd name="T78" fmla="*/ 1556 w 1953"/>
                <a:gd name="T79" fmla="*/ 1614 h 2621"/>
                <a:gd name="T80" fmla="*/ 1493 w 1953"/>
                <a:gd name="T81" fmla="*/ 1978 h 2621"/>
                <a:gd name="T82" fmla="*/ 1142 w 1953"/>
                <a:gd name="T83" fmla="*/ 2015 h 2621"/>
                <a:gd name="T84" fmla="*/ 1147 w 1953"/>
                <a:gd name="T85" fmla="*/ 2399 h 2621"/>
                <a:gd name="T86" fmla="*/ 757 w 1953"/>
                <a:gd name="T87" fmla="*/ 2342 h 2621"/>
                <a:gd name="T88" fmla="*/ 675 w 1953"/>
                <a:gd name="T89" fmla="*/ 2273 h 2621"/>
                <a:gd name="T90" fmla="*/ 635 w 1953"/>
                <a:gd name="T91" fmla="*/ 2273 h 2621"/>
                <a:gd name="T92" fmla="*/ 590 w 1953"/>
                <a:gd name="T93" fmla="*/ 2283 h 2621"/>
                <a:gd name="T94" fmla="*/ 542 w 1953"/>
                <a:gd name="T95" fmla="*/ 2295 h 2621"/>
                <a:gd name="T96" fmla="*/ 494 w 1953"/>
                <a:gd name="T97" fmla="*/ 2303 h 2621"/>
                <a:gd name="T98" fmla="*/ 440 w 1953"/>
                <a:gd name="T99" fmla="*/ 2415 h 2621"/>
                <a:gd name="T100" fmla="*/ 90 w 1953"/>
                <a:gd name="T101" fmla="*/ 2589 h 2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53" h="2621">
                  <a:moveTo>
                    <a:pt x="81" y="2553"/>
                  </a:moveTo>
                  <a:lnTo>
                    <a:pt x="100" y="2492"/>
                  </a:lnTo>
                  <a:lnTo>
                    <a:pt x="101" y="2477"/>
                  </a:lnTo>
                  <a:lnTo>
                    <a:pt x="101" y="2469"/>
                  </a:lnTo>
                  <a:lnTo>
                    <a:pt x="101" y="2465"/>
                  </a:lnTo>
                  <a:lnTo>
                    <a:pt x="101" y="2465"/>
                  </a:lnTo>
                  <a:lnTo>
                    <a:pt x="72" y="2331"/>
                  </a:lnTo>
                  <a:lnTo>
                    <a:pt x="0" y="2310"/>
                  </a:lnTo>
                  <a:lnTo>
                    <a:pt x="19" y="2283"/>
                  </a:lnTo>
                  <a:lnTo>
                    <a:pt x="36" y="2257"/>
                  </a:lnTo>
                  <a:lnTo>
                    <a:pt x="55" y="2233"/>
                  </a:lnTo>
                  <a:lnTo>
                    <a:pt x="75" y="2210"/>
                  </a:lnTo>
                  <a:lnTo>
                    <a:pt x="93" y="2187"/>
                  </a:lnTo>
                  <a:lnTo>
                    <a:pt x="113" y="2165"/>
                  </a:lnTo>
                  <a:lnTo>
                    <a:pt x="133" y="2142"/>
                  </a:lnTo>
                  <a:lnTo>
                    <a:pt x="152" y="2122"/>
                  </a:lnTo>
                  <a:lnTo>
                    <a:pt x="173" y="2102"/>
                  </a:lnTo>
                  <a:lnTo>
                    <a:pt x="194" y="2082"/>
                  </a:lnTo>
                  <a:lnTo>
                    <a:pt x="215" y="2062"/>
                  </a:lnTo>
                  <a:lnTo>
                    <a:pt x="236" y="2044"/>
                  </a:lnTo>
                  <a:lnTo>
                    <a:pt x="258" y="2025"/>
                  </a:lnTo>
                  <a:lnTo>
                    <a:pt x="280" y="2008"/>
                  </a:lnTo>
                  <a:lnTo>
                    <a:pt x="302" y="1990"/>
                  </a:lnTo>
                  <a:lnTo>
                    <a:pt x="325" y="1973"/>
                  </a:lnTo>
                  <a:lnTo>
                    <a:pt x="354" y="1874"/>
                  </a:lnTo>
                  <a:lnTo>
                    <a:pt x="409" y="1798"/>
                  </a:lnTo>
                  <a:lnTo>
                    <a:pt x="352" y="1738"/>
                  </a:lnTo>
                  <a:lnTo>
                    <a:pt x="257" y="1692"/>
                  </a:lnTo>
                  <a:lnTo>
                    <a:pt x="343" y="1488"/>
                  </a:lnTo>
                  <a:lnTo>
                    <a:pt x="401" y="1388"/>
                  </a:lnTo>
                  <a:lnTo>
                    <a:pt x="439" y="1237"/>
                  </a:lnTo>
                  <a:lnTo>
                    <a:pt x="718" y="1015"/>
                  </a:lnTo>
                  <a:lnTo>
                    <a:pt x="717" y="1000"/>
                  </a:lnTo>
                  <a:lnTo>
                    <a:pt x="717" y="993"/>
                  </a:lnTo>
                  <a:lnTo>
                    <a:pt x="717" y="990"/>
                  </a:lnTo>
                  <a:lnTo>
                    <a:pt x="717" y="990"/>
                  </a:lnTo>
                  <a:lnTo>
                    <a:pt x="747" y="965"/>
                  </a:lnTo>
                  <a:lnTo>
                    <a:pt x="777" y="942"/>
                  </a:lnTo>
                  <a:lnTo>
                    <a:pt x="806" y="918"/>
                  </a:lnTo>
                  <a:lnTo>
                    <a:pt x="835" y="894"/>
                  </a:lnTo>
                  <a:lnTo>
                    <a:pt x="863" y="871"/>
                  </a:lnTo>
                  <a:lnTo>
                    <a:pt x="892" y="847"/>
                  </a:lnTo>
                  <a:lnTo>
                    <a:pt x="919" y="824"/>
                  </a:lnTo>
                  <a:lnTo>
                    <a:pt x="946" y="800"/>
                  </a:lnTo>
                  <a:lnTo>
                    <a:pt x="973" y="776"/>
                  </a:lnTo>
                  <a:lnTo>
                    <a:pt x="999" y="753"/>
                  </a:lnTo>
                  <a:lnTo>
                    <a:pt x="1024" y="728"/>
                  </a:lnTo>
                  <a:lnTo>
                    <a:pt x="1050" y="704"/>
                  </a:lnTo>
                  <a:lnTo>
                    <a:pt x="1074" y="680"/>
                  </a:lnTo>
                  <a:lnTo>
                    <a:pt x="1099" y="654"/>
                  </a:lnTo>
                  <a:lnTo>
                    <a:pt x="1122" y="629"/>
                  </a:lnTo>
                  <a:lnTo>
                    <a:pt x="1144" y="603"/>
                  </a:lnTo>
                  <a:lnTo>
                    <a:pt x="1265" y="487"/>
                  </a:lnTo>
                  <a:lnTo>
                    <a:pt x="1316" y="481"/>
                  </a:lnTo>
                  <a:lnTo>
                    <a:pt x="1330" y="482"/>
                  </a:lnTo>
                  <a:lnTo>
                    <a:pt x="1337" y="482"/>
                  </a:lnTo>
                  <a:lnTo>
                    <a:pt x="1340" y="482"/>
                  </a:lnTo>
                  <a:lnTo>
                    <a:pt x="1340" y="482"/>
                  </a:lnTo>
                  <a:lnTo>
                    <a:pt x="1352" y="486"/>
                  </a:lnTo>
                  <a:lnTo>
                    <a:pt x="1360" y="488"/>
                  </a:lnTo>
                  <a:lnTo>
                    <a:pt x="1367" y="489"/>
                  </a:lnTo>
                  <a:lnTo>
                    <a:pt x="1370" y="490"/>
                  </a:lnTo>
                  <a:lnTo>
                    <a:pt x="1373" y="492"/>
                  </a:lnTo>
                  <a:lnTo>
                    <a:pt x="1375" y="492"/>
                  </a:lnTo>
                  <a:lnTo>
                    <a:pt x="1375" y="492"/>
                  </a:lnTo>
                  <a:lnTo>
                    <a:pt x="1375" y="492"/>
                  </a:lnTo>
                  <a:lnTo>
                    <a:pt x="1388" y="496"/>
                  </a:lnTo>
                  <a:lnTo>
                    <a:pt x="1397" y="499"/>
                  </a:lnTo>
                  <a:lnTo>
                    <a:pt x="1404" y="501"/>
                  </a:lnTo>
                  <a:lnTo>
                    <a:pt x="1409" y="503"/>
                  </a:lnTo>
                  <a:lnTo>
                    <a:pt x="1411" y="503"/>
                  </a:lnTo>
                  <a:lnTo>
                    <a:pt x="1412" y="504"/>
                  </a:lnTo>
                  <a:lnTo>
                    <a:pt x="1413" y="504"/>
                  </a:lnTo>
                  <a:lnTo>
                    <a:pt x="1413" y="504"/>
                  </a:lnTo>
                  <a:lnTo>
                    <a:pt x="1467" y="453"/>
                  </a:lnTo>
                  <a:lnTo>
                    <a:pt x="1521" y="351"/>
                  </a:lnTo>
                  <a:lnTo>
                    <a:pt x="1525" y="337"/>
                  </a:lnTo>
                  <a:lnTo>
                    <a:pt x="1527" y="330"/>
                  </a:lnTo>
                  <a:lnTo>
                    <a:pt x="1528" y="327"/>
                  </a:lnTo>
                  <a:lnTo>
                    <a:pt x="1528" y="327"/>
                  </a:lnTo>
                  <a:lnTo>
                    <a:pt x="1583" y="223"/>
                  </a:lnTo>
                  <a:lnTo>
                    <a:pt x="1650" y="0"/>
                  </a:lnTo>
                  <a:lnTo>
                    <a:pt x="1729" y="133"/>
                  </a:lnTo>
                  <a:lnTo>
                    <a:pt x="1944" y="410"/>
                  </a:lnTo>
                  <a:lnTo>
                    <a:pt x="1800" y="479"/>
                  </a:lnTo>
                  <a:lnTo>
                    <a:pt x="1673" y="532"/>
                  </a:lnTo>
                  <a:lnTo>
                    <a:pt x="1672" y="547"/>
                  </a:lnTo>
                  <a:lnTo>
                    <a:pt x="1672" y="554"/>
                  </a:lnTo>
                  <a:lnTo>
                    <a:pt x="1672" y="558"/>
                  </a:lnTo>
                  <a:lnTo>
                    <a:pt x="1672" y="558"/>
                  </a:lnTo>
                  <a:lnTo>
                    <a:pt x="1668" y="569"/>
                  </a:lnTo>
                  <a:lnTo>
                    <a:pt x="1663" y="577"/>
                  </a:lnTo>
                  <a:lnTo>
                    <a:pt x="1661" y="584"/>
                  </a:lnTo>
                  <a:lnTo>
                    <a:pt x="1659" y="588"/>
                  </a:lnTo>
                  <a:lnTo>
                    <a:pt x="1658" y="590"/>
                  </a:lnTo>
                  <a:lnTo>
                    <a:pt x="1657" y="593"/>
                  </a:lnTo>
                  <a:lnTo>
                    <a:pt x="1657" y="593"/>
                  </a:lnTo>
                  <a:lnTo>
                    <a:pt x="1657" y="593"/>
                  </a:lnTo>
                  <a:lnTo>
                    <a:pt x="1645" y="721"/>
                  </a:lnTo>
                  <a:lnTo>
                    <a:pt x="1713" y="814"/>
                  </a:lnTo>
                  <a:lnTo>
                    <a:pt x="1728" y="815"/>
                  </a:lnTo>
                  <a:lnTo>
                    <a:pt x="1735" y="817"/>
                  </a:lnTo>
                  <a:lnTo>
                    <a:pt x="1738" y="817"/>
                  </a:lnTo>
                  <a:lnTo>
                    <a:pt x="1738" y="817"/>
                  </a:lnTo>
                  <a:lnTo>
                    <a:pt x="1943" y="756"/>
                  </a:lnTo>
                  <a:lnTo>
                    <a:pt x="1953" y="1117"/>
                  </a:lnTo>
                  <a:lnTo>
                    <a:pt x="1952" y="1130"/>
                  </a:lnTo>
                  <a:lnTo>
                    <a:pt x="1951" y="1137"/>
                  </a:lnTo>
                  <a:lnTo>
                    <a:pt x="1951" y="1139"/>
                  </a:lnTo>
                  <a:lnTo>
                    <a:pt x="1951" y="1139"/>
                  </a:lnTo>
                  <a:lnTo>
                    <a:pt x="1896" y="1218"/>
                  </a:lnTo>
                  <a:lnTo>
                    <a:pt x="1828" y="1171"/>
                  </a:lnTo>
                  <a:lnTo>
                    <a:pt x="1676" y="1153"/>
                  </a:lnTo>
                  <a:lnTo>
                    <a:pt x="1625" y="1202"/>
                  </a:lnTo>
                  <a:lnTo>
                    <a:pt x="1539" y="1355"/>
                  </a:lnTo>
                  <a:lnTo>
                    <a:pt x="1537" y="1370"/>
                  </a:lnTo>
                  <a:lnTo>
                    <a:pt x="1537" y="1377"/>
                  </a:lnTo>
                  <a:lnTo>
                    <a:pt x="1537" y="1381"/>
                  </a:lnTo>
                  <a:lnTo>
                    <a:pt x="1537" y="1381"/>
                  </a:lnTo>
                  <a:lnTo>
                    <a:pt x="1556" y="1614"/>
                  </a:lnTo>
                  <a:lnTo>
                    <a:pt x="1748" y="1708"/>
                  </a:lnTo>
                  <a:lnTo>
                    <a:pt x="1607" y="1911"/>
                  </a:lnTo>
                  <a:lnTo>
                    <a:pt x="1493" y="1978"/>
                  </a:lnTo>
                  <a:lnTo>
                    <a:pt x="1446" y="1906"/>
                  </a:lnTo>
                  <a:lnTo>
                    <a:pt x="1389" y="1870"/>
                  </a:lnTo>
                  <a:lnTo>
                    <a:pt x="1142" y="2015"/>
                  </a:lnTo>
                  <a:lnTo>
                    <a:pt x="1113" y="2067"/>
                  </a:lnTo>
                  <a:lnTo>
                    <a:pt x="1165" y="2339"/>
                  </a:lnTo>
                  <a:lnTo>
                    <a:pt x="1147" y="2399"/>
                  </a:lnTo>
                  <a:lnTo>
                    <a:pt x="826" y="2572"/>
                  </a:lnTo>
                  <a:lnTo>
                    <a:pt x="780" y="2501"/>
                  </a:lnTo>
                  <a:lnTo>
                    <a:pt x="757" y="2342"/>
                  </a:lnTo>
                  <a:lnTo>
                    <a:pt x="698" y="2281"/>
                  </a:lnTo>
                  <a:lnTo>
                    <a:pt x="686" y="2276"/>
                  </a:lnTo>
                  <a:lnTo>
                    <a:pt x="675" y="2273"/>
                  </a:lnTo>
                  <a:lnTo>
                    <a:pt x="662" y="2271"/>
                  </a:lnTo>
                  <a:lnTo>
                    <a:pt x="649" y="2271"/>
                  </a:lnTo>
                  <a:lnTo>
                    <a:pt x="635" y="2273"/>
                  </a:lnTo>
                  <a:lnTo>
                    <a:pt x="620" y="2275"/>
                  </a:lnTo>
                  <a:lnTo>
                    <a:pt x="605" y="2278"/>
                  </a:lnTo>
                  <a:lnTo>
                    <a:pt x="590" y="2283"/>
                  </a:lnTo>
                  <a:lnTo>
                    <a:pt x="575" y="2286"/>
                  </a:lnTo>
                  <a:lnTo>
                    <a:pt x="559" y="2291"/>
                  </a:lnTo>
                  <a:lnTo>
                    <a:pt x="542" y="2295"/>
                  </a:lnTo>
                  <a:lnTo>
                    <a:pt x="526" y="2298"/>
                  </a:lnTo>
                  <a:lnTo>
                    <a:pt x="510" y="2302"/>
                  </a:lnTo>
                  <a:lnTo>
                    <a:pt x="494" y="2303"/>
                  </a:lnTo>
                  <a:lnTo>
                    <a:pt x="476" y="2304"/>
                  </a:lnTo>
                  <a:lnTo>
                    <a:pt x="460" y="2303"/>
                  </a:lnTo>
                  <a:lnTo>
                    <a:pt x="440" y="2415"/>
                  </a:lnTo>
                  <a:lnTo>
                    <a:pt x="438" y="2600"/>
                  </a:lnTo>
                  <a:lnTo>
                    <a:pt x="274" y="2621"/>
                  </a:lnTo>
                  <a:lnTo>
                    <a:pt x="90" y="2589"/>
                  </a:lnTo>
                  <a:lnTo>
                    <a:pt x="81" y="2553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6" name="Freeform 136"/>
            <p:cNvSpPr>
              <a:spLocks/>
            </p:cNvSpPr>
            <p:nvPr/>
          </p:nvSpPr>
          <p:spPr bwMode="auto">
            <a:xfrm>
              <a:off x="4382" y="1924"/>
              <a:ext cx="39" cy="182"/>
            </a:xfrm>
            <a:custGeom>
              <a:avLst/>
              <a:gdLst>
                <a:gd name="T0" fmla="*/ 50 w 195"/>
                <a:gd name="T1" fmla="*/ 873 h 908"/>
                <a:gd name="T2" fmla="*/ 39 w 195"/>
                <a:gd name="T3" fmla="*/ 844 h 908"/>
                <a:gd name="T4" fmla="*/ 30 w 195"/>
                <a:gd name="T5" fmla="*/ 814 h 908"/>
                <a:gd name="T6" fmla="*/ 22 w 195"/>
                <a:gd name="T7" fmla="*/ 782 h 908"/>
                <a:gd name="T8" fmla="*/ 15 w 195"/>
                <a:gd name="T9" fmla="*/ 748 h 908"/>
                <a:gd name="T10" fmla="*/ 10 w 195"/>
                <a:gd name="T11" fmla="*/ 713 h 908"/>
                <a:gd name="T12" fmla="*/ 6 w 195"/>
                <a:gd name="T13" fmla="*/ 676 h 908"/>
                <a:gd name="T14" fmla="*/ 3 w 195"/>
                <a:gd name="T15" fmla="*/ 639 h 908"/>
                <a:gd name="T16" fmla="*/ 1 w 195"/>
                <a:gd name="T17" fmla="*/ 601 h 908"/>
                <a:gd name="T18" fmla="*/ 0 w 195"/>
                <a:gd name="T19" fmla="*/ 561 h 908"/>
                <a:gd name="T20" fmla="*/ 1 w 195"/>
                <a:gd name="T21" fmla="*/ 522 h 908"/>
                <a:gd name="T22" fmla="*/ 2 w 195"/>
                <a:gd name="T23" fmla="*/ 481 h 908"/>
                <a:gd name="T24" fmla="*/ 3 w 195"/>
                <a:gd name="T25" fmla="*/ 440 h 908"/>
                <a:gd name="T26" fmla="*/ 7 w 195"/>
                <a:gd name="T27" fmla="*/ 400 h 908"/>
                <a:gd name="T28" fmla="*/ 10 w 195"/>
                <a:gd name="T29" fmla="*/ 359 h 908"/>
                <a:gd name="T30" fmla="*/ 15 w 195"/>
                <a:gd name="T31" fmla="*/ 320 h 908"/>
                <a:gd name="T32" fmla="*/ 20 w 195"/>
                <a:gd name="T33" fmla="*/ 280 h 908"/>
                <a:gd name="T34" fmla="*/ 67 w 195"/>
                <a:gd name="T35" fmla="*/ 140 h 908"/>
                <a:gd name="T36" fmla="*/ 166 w 195"/>
                <a:gd name="T37" fmla="*/ 0 h 908"/>
                <a:gd name="T38" fmla="*/ 195 w 195"/>
                <a:gd name="T39" fmla="*/ 111 h 908"/>
                <a:gd name="T40" fmla="*/ 151 w 195"/>
                <a:gd name="T41" fmla="*/ 174 h 908"/>
                <a:gd name="T42" fmla="*/ 146 w 195"/>
                <a:gd name="T43" fmla="*/ 209 h 908"/>
                <a:gd name="T44" fmla="*/ 140 w 195"/>
                <a:gd name="T45" fmla="*/ 243 h 908"/>
                <a:gd name="T46" fmla="*/ 135 w 195"/>
                <a:gd name="T47" fmla="*/ 277 h 908"/>
                <a:gd name="T48" fmla="*/ 129 w 195"/>
                <a:gd name="T49" fmla="*/ 309 h 908"/>
                <a:gd name="T50" fmla="*/ 123 w 195"/>
                <a:gd name="T51" fmla="*/ 343 h 908"/>
                <a:gd name="T52" fmla="*/ 117 w 195"/>
                <a:gd name="T53" fmla="*/ 375 h 908"/>
                <a:gd name="T54" fmla="*/ 111 w 195"/>
                <a:gd name="T55" fmla="*/ 408 h 908"/>
                <a:gd name="T56" fmla="*/ 107 w 195"/>
                <a:gd name="T57" fmla="*/ 440 h 908"/>
                <a:gd name="T58" fmla="*/ 102 w 195"/>
                <a:gd name="T59" fmla="*/ 473 h 908"/>
                <a:gd name="T60" fmla="*/ 99 w 195"/>
                <a:gd name="T61" fmla="*/ 505 h 908"/>
                <a:gd name="T62" fmla="*/ 95 w 195"/>
                <a:gd name="T63" fmla="*/ 539 h 908"/>
                <a:gd name="T64" fmla="*/ 94 w 195"/>
                <a:gd name="T65" fmla="*/ 572 h 908"/>
                <a:gd name="T66" fmla="*/ 93 w 195"/>
                <a:gd name="T67" fmla="*/ 605 h 908"/>
                <a:gd name="T68" fmla="*/ 94 w 195"/>
                <a:gd name="T69" fmla="*/ 639 h 908"/>
                <a:gd name="T70" fmla="*/ 96 w 195"/>
                <a:gd name="T71" fmla="*/ 673 h 908"/>
                <a:gd name="T72" fmla="*/ 100 w 195"/>
                <a:gd name="T73" fmla="*/ 707 h 908"/>
                <a:gd name="T74" fmla="*/ 89 w 195"/>
                <a:gd name="T75" fmla="*/ 739 h 908"/>
                <a:gd name="T76" fmla="*/ 88 w 195"/>
                <a:gd name="T77" fmla="*/ 767 h 908"/>
                <a:gd name="T78" fmla="*/ 94 w 195"/>
                <a:gd name="T79" fmla="*/ 790 h 908"/>
                <a:gd name="T80" fmla="*/ 104 w 195"/>
                <a:gd name="T81" fmla="*/ 810 h 908"/>
                <a:gd name="T82" fmla="*/ 116 w 195"/>
                <a:gd name="T83" fmla="*/ 828 h 908"/>
                <a:gd name="T84" fmla="*/ 126 w 195"/>
                <a:gd name="T85" fmla="*/ 845 h 908"/>
                <a:gd name="T86" fmla="*/ 135 w 195"/>
                <a:gd name="T87" fmla="*/ 863 h 908"/>
                <a:gd name="T88" fmla="*/ 136 w 195"/>
                <a:gd name="T89" fmla="*/ 880 h 908"/>
                <a:gd name="T90" fmla="*/ 61 w 195"/>
                <a:gd name="T91" fmla="*/ 908 h 908"/>
                <a:gd name="T92" fmla="*/ 50 w 195"/>
                <a:gd name="T93" fmla="*/ 873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5" h="908">
                  <a:moveTo>
                    <a:pt x="50" y="873"/>
                  </a:moveTo>
                  <a:lnTo>
                    <a:pt x="39" y="844"/>
                  </a:lnTo>
                  <a:lnTo>
                    <a:pt x="30" y="814"/>
                  </a:lnTo>
                  <a:lnTo>
                    <a:pt x="22" y="782"/>
                  </a:lnTo>
                  <a:lnTo>
                    <a:pt x="15" y="748"/>
                  </a:lnTo>
                  <a:lnTo>
                    <a:pt x="10" y="713"/>
                  </a:lnTo>
                  <a:lnTo>
                    <a:pt x="6" y="676"/>
                  </a:lnTo>
                  <a:lnTo>
                    <a:pt x="3" y="639"/>
                  </a:lnTo>
                  <a:lnTo>
                    <a:pt x="1" y="601"/>
                  </a:lnTo>
                  <a:lnTo>
                    <a:pt x="0" y="561"/>
                  </a:lnTo>
                  <a:lnTo>
                    <a:pt x="1" y="522"/>
                  </a:lnTo>
                  <a:lnTo>
                    <a:pt x="2" y="481"/>
                  </a:lnTo>
                  <a:lnTo>
                    <a:pt x="3" y="440"/>
                  </a:lnTo>
                  <a:lnTo>
                    <a:pt x="7" y="400"/>
                  </a:lnTo>
                  <a:lnTo>
                    <a:pt x="10" y="359"/>
                  </a:lnTo>
                  <a:lnTo>
                    <a:pt x="15" y="320"/>
                  </a:lnTo>
                  <a:lnTo>
                    <a:pt x="20" y="280"/>
                  </a:lnTo>
                  <a:lnTo>
                    <a:pt x="67" y="140"/>
                  </a:lnTo>
                  <a:lnTo>
                    <a:pt x="166" y="0"/>
                  </a:lnTo>
                  <a:lnTo>
                    <a:pt x="195" y="111"/>
                  </a:lnTo>
                  <a:lnTo>
                    <a:pt x="151" y="174"/>
                  </a:lnTo>
                  <a:lnTo>
                    <a:pt x="146" y="209"/>
                  </a:lnTo>
                  <a:lnTo>
                    <a:pt x="140" y="243"/>
                  </a:lnTo>
                  <a:lnTo>
                    <a:pt x="135" y="277"/>
                  </a:lnTo>
                  <a:lnTo>
                    <a:pt x="129" y="309"/>
                  </a:lnTo>
                  <a:lnTo>
                    <a:pt x="123" y="343"/>
                  </a:lnTo>
                  <a:lnTo>
                    <a:pt x="117" y="375"/>
                  </a:lnTo>
                  <a:lnTo>
                    <a:pt x="111" y="408"/>
                  </a:lnTo>
                  <a:lnTo>
                    <a:pt x="107" y="440"/>
                  </a:lnTo>
                  <a:lnTo>
                    <a:pt x="102" y="473"/>
                  </a:lnTo>
                  <a:lnTo>
                    <a:pt x="99" y="505"/>
                  </a:lnTo>
                  <a:lnTo>
                    <a:pt x="95" y="539"/>
                  </a:lnTo>
                  <a:lnTo>
                    <a:pt x="94" y="572"/>
                  </a:lnTo>
                  <a:lnTo>
                    <a:pt x="93" y="605"/>
                  </a:lnTo>
                  <a:lnTo>
                    <a:pt x="94" y="639"/>
                  </a:lnTo>
                  <a:lnTo>
                    <a:pt x="96" y="673"/>
                  </a:lnTo>
                  <a:lnTo>
                    <a:pt x="100" y="707"/>
                  </a:lnTo>
                  <a:lnTo>
                    <a:pt x="89" y="739"/>
                  </a:lnTo>
                  <a:lnTo>
                    <a:pt x="88" y="767"/>
                  </a:lnTo>
                  <a:lnTo>
                    <a:pt x="94" y="790"/>
                  </a:lnTo>
                  <a:lnTo>
                    <a:pt x="104" y="810"/>
                  </a:lnTo>
                  <a:lnTo>
                    <a:pt x="116" y="828"/>
                  </a:lnTo>
                  <a:lnTo>
                    <a:pt x="126" y="845"/>
                  </a:lnTo>
                  <a:lnTo>
                    <a:pt x="135" y="863"/>
                  </a:lnTo>
                  <a:lnTo>
                    <a:pt x="136" y="880"/>
                  </a:lnTo>
                  <a:lnTo>
                    <a:pt x="61" y="908"/>
                  </a:lnTo>
                  <a:lnTo>
                    <a:pt x="50" y="8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7" name="Freeform 137"/>
            <p:cNvSpPr>
              <a:spLocks/>
            </p:cNvSpPr>
            <p:nvPr/>
          </p:nvSpPr>
          <p:spPr bwMode="auto">
            <a:xfrm>
              <a:off x="4538" y="1793"/>
              <a:ext cx="314" cy="419"/>
            </a:xfrm>
            <a:custGeom>
              <a:avLst/>
              <a:gdLst>
                <a:gd name="T0" fmla="*/ 48 w 1570"/>
                <a:gd name="T1" fmla="*/ 2095 h 2095"/>
                <a:gd name="T2" fmla="*/ 0 w 1570"/>
                <a:gd name="T3" fmla="*/ 1724 h 2095"/>
                <a:gd name="T4" fmla="*/ 98 w 1570"/>
                <a:gd name="T5" fmla="*/ 1744 h 2095"/>
                <a:gd name="T6" fmla="*/ 208 w 1570"/>
                <a:gd name="T7" fmla="*/ 1430 h 2095"/>
                <a:gd name="T8" fmla="*/ 237 w 1570"/>
                <a:gd name="T9" fmla="*/ 1378 h 2095"/>
                <a:gd name="T10" fmla="*/ 147 w 1570"/>
                <a:gd name="T11" fmla="*/ 1257 h 2095"/>
                <a:gd name="T12" fmla="*/ 334 w 1570"/>
                <a:gd name="T13" fmla="*/ 1077 h 2095"/>
                <a:gd name="T14" fmla="*/ 366 w 1570"/>
                <a:gd name="T15" fmla="*/ 1001 h 2095"/>
                <a:gd name="T16" fmla="*/ 401 w 1570"/>
                <a:gd name="T17" fmla="*/ 854 h 2095"/>
                <a:gd name="T18" fmla="*/ 414 w 1570"/>
                <a:gd name="T19" fmla="*/ 848 h 2095"/>
                <a:gd name="T20" fmla="*/ 423 w 1570"/>
                <a:gd name="T21" fmla="*/ 843 h 2095"/>
                <a:gd name="T22" fmla="*/ 430 w 1570"/>
                <a:gd name="T23" fmla="*/ 841 h 2095"/>
                <a:gd name="T24" fmla="*/ 435 w 1570"/>
                <a:gd name="T25" fmla="*/ 839 h 2095"/>
                <a:gd name="T26" fmla="*/ 437 w 1570"/>
                <a:gd name="T27" fmla="*/ 837 h 2095"/>
                <a:gd name="T28" fmla="*/ 438 w 1570"/>
                <a:gd name="T29" fmla="*/ 836 h 2095"/>
                <a:gd name="T30" fmla="*/ 439 w 1570"/>
                <a:gd name="T31" fmla="*/ 836 h 2095"/>
                <a:gd name="T32" fmla="*/ 439 w 1570"/>
                <a:gd name="T33" fmla="*/ 836 h 2095"/>
                <a:gd name="T34" fmla="*/ 451 w 1570"/>
                <a:gd name="T35" fmla="*/ 848 h 2095"/>
                <a:gd name="T36" fmla="*/ 460 w 1570"/>
                <a:gd name="T37" fmla="*/ 857 h 2095"/>
                <a:gd name="T38" fmla="*/ 466 w 1570"/>
                <a:gd name="T39" fmla="*/ 863 h 2095"/>
                <a:gd name="T40" fmla="*/ 471 w 1570"/>
                <a:gd name="T41" fmla="*/ 868 h 2095"/>
                <a:gd name="T42" fmla="*/ 473 w 1570"/>
                <a:gd name="T43" fmla="*/ 870 h 2095"/>
                <a:gd name="T44" fmla="*/ 475 w 1570"/>
                <a:gd name="T45" fmla="*/ 872 h 2095"/>
                <a:gd name="T46" fmla="*/ 475 w 1570"/>
                <a:gd name="T47" fmla="*/ 872 h 2095"/>
                <a:gd name="T48" fmla="*/ 475 w 1570"/>
                <a:gd name="T49" fmla="*/ 872 h 2095"/>
                <a:gd name="T50" fmla="*/ 1255 w 1570"/>
                <a:gd name="T51" fmla="*/ 236 h 2095"/>
                <a:gd name="T52" fmla="*/ 1165 w 1570"/>
                <a:gd name="T53" fmla="*/ 115 h 2095"/>
                <a:gd name="T54" fmla="*/ 1570 w 1570"/>
                <a:gd name="T55" fmla="*/ 0 h 2095"/>
                <a:gd name="T56" fmla="*/ 1396 w 1570"/>
                <a:gd name="T57" fmla="*/ 353 h 2095"/>
                <a:gd name="T58" fmla="*/ 1339 w 1570"/>
                <a:gd name="T59" fmla="*/ 294 h 2095"/>
                <a:gd name="T60" fmla="*/ 1255 w 1570"/>
                <a:gd name="T61" fmla="*/ 395 h 2095"/>
                <a:gd name="T62" fmla="*/ 457 w 1570"/>
                <a:gd name="T63" fmla="*/ 1122 h 2095"/>
                <a:gd name="T64" fmla="*/ 422 w 1570"/>
                <a:gd name="T65" fmla="*/ 1250 h 2095"/>
                <a:gd name="T66" fmla="*/ 235 w 1570"/>
                <a:gd name="T67" fmla="*/ 1750 h 2095"/>
                <a:gd name="T68" fmla="*/ 227 w 1570"/>
                <a:gd name="T69" fmla="*/ 1757 h 2095"/>
                <a:gd name="T70" fmla="*/ 223 w 1570"/>
                <a:gd name="T71" fmla="*/ 1762 h 2095"/>
                <a:gd name="T72" fmla="*/ 221 w 1570"/>
                <a:gd name="T73" fmla="*/ 1763 h 2095"/>
                <a:gd name="T74" fmla="*/ 221 w 1570"/>
                <a:gd name="T75" fmla="*/ 1763 h 2095"/>
                <a:gd name="T76" fmla="*/ 354 w 1570"/>
                <a:gd name="T77" fmla="*/ 1822 h 2095"/>
                <a:gd name="T78" fmla="*/ 73 w 1570"/>
                <a:gd name="T79" fmla="*/ 2094 h 2095"/>
                <a:gd name="T80" fmla="*/ 48 w 1570"/>
                <a:gd name="T81" fmla="*/ 2095 h 2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0" h="2095">
                  <a:moveTo>
                    <a:pt x="48" y="2095"/>
                  </a:moveTo>
                  <a:lnTo>
                    <a:pt x="0" y="1724"/>
                  </a:lnTo>
                  <a:lnTo>
                    <a:pt x="98" y="1744"/>
                  </a:lnTo>
                  <a:lnTo>
                    <a:pt x="208" y="1430"/>
                  </a:lnTo>
                  <a:lnTo>
                    <a:pt x="237" y="1378"/>
                  </a:lnTo>
                  <a:lnTo>
                    <a:pt x="147" y="1257"/>
                  </a:lnTo>
                  <a:lnTo>
                    <a:pt x="334" y="1077"/>
                  </a:lnTo>
                  <a:lnTo>
                    <a:pt x="366" y="1001"/>
                  </a:lnTo>
                  <a:lnTo>
                    <a:pt x="401" y="854"/>
                  </a:lnTo>
                  <a:lnTo>
                    <a:pt x="414" y="848"/>
                  </a:lnTo>
                  <a:lnTo>
                    <a:pt x="423" y="843"/>
                  </a:lnTo>
                  <a:lnTo>
                    <a:pt x="430" y="841"/>
                  </a:lnTo>
                  <a:lnTo>
                    <a:pt x="435" y="839"/>
                  </a:lnTo>
                  <a:lnTo>
                    <a:pt x="437" y="837"/>
                  </a:lnTo>
                  <a:lnTo>
                    <a:pt x="438" y="836"/>
                  </a:lnTo>
                  <a:lnTo>
                    <a:pt x="439" y="836"/>
                  </a:lnTo>
                  <a:lnTo>
                    <a:pt x="439" y="836"/>
                  </a:lnTo>
                  <a:lnTo>
                    <a:pt x="451" y="848"/>
                  </a:lnTo>
                  <a:lnTo>
                    <a:pt x="460" y="857"/>
                  </a:lnTo>
                  <a:lnTo>
                    <a:pt x="466" y="863"/>
                  </a:lnTo>
                  <a:lnTo>
                    <a:pt x="471" y="868"/>
                  </a:lnTo>
                  <a:lnTo>
                    <a:pt x="473" y="870"/>
                  </a:lnTo>
                  <a:lnTo>
                    <a:pt x="475" y="872"/>
                  </a:lnTo>
                  <a:lnTo>
                    <a:pt x="475" y="872"/>
                  </a:lnTo>
                  <a:lnTo>
                    <a:pt x="475" y="872"/>
                  </a:lnTo>
                  <a:lnTo>
                    <a:pt x="1255" y="236"/>
                  </a:lnTo>
                  <a:lnTo>
                    <a:pt x="1165" y="115"/>
                  </a:lnTo>
                  <a:lnTo>
                    <a:pt x="1570" y="0"/>
                  </a:lnTo>
                  <a:lnTo>
                    <a:pt x="1396" y="353"/>
                  </a:lnTo>
                  <a:lnTo>
                    <a:pt x="1339" y="294"/>
                  </a:lnTo>
                  <a:lnTo>
                    <a:pt x="1255" y="395"/>
                  </a:lnTo>
                  <a:lnTo>
                    <a:pt x="457" y="1122"/>
                  </a:lnTo>
                  <a:lnTo>
                    <a:pt x="422" y="1250"/>
                  </a:lnTo>
                  <a:lnTo>
                    <a:pt x="235" y="1750"/>
                  </a:lnTo>
                  <a:lnTo>
                    <a:pt x="227" y="1757"/>
                  </a:lnTo>
                  <a:lnTo>
                    <a:pt x="223" y="1762"/>
                  </a:lnTo>
                  <a:lnTo>
                    <a:pt x="221" y="1763"/>
                  </a:lnTo>
                  <a:lnTo>
                    <a:pt x="221" y="1763"/>
                  </a:lnTo>
                  <a:lnTo>
                    <a:pt x="354" y="1822"/>
                  </a:lnTo>
                  <a:lnTo>
                    <a:pt x="73" y="2094"/>
                  </a:lnTo>
                  <a:lnTo>
                    <a:pt x="48" y="209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8" name="Freeform 138"/>
            <p:cNvSpPr>
              <a:spLocks/>
            </p:cNvSpPr>
            <p:nvPr/>
          </p:nvSpPr>
          <p:spPr bwMode="auto">
            <a:xfrm>
              <a:off x="4321" y="1933"/>
              <a:ext cx="32" cy="34"/>
            </a:xfrm>
            <a:custGeom>
              <a:avLst/>
              <a:gdLst>
                <a:gd name="T0" fmla="*/ 0 w 164"/>
                <a:gd name="T1" fmla="*/ 113 h 172"/>
                <a:gd name="T2" fmla="*/ 46 w 164"/>
                <a:gd name="T3" fmla="*/ 0 h 172"/>
                <a:gd name="T4" fmla="*/ 53 w 164"/>
                <a:gd name="T5" fmla="*/ 7 h 172"/>
                <a:gd name="T6" fmla="*/ 57 w 164"/>
                <a:gd name="T7" fmla="*/ 12 h 172"/>
                <a:gd name="T8" fmla="*/ 58 w 164"/>
                <a:gd name="T9" fmla="*/ 13 h 172"/>
                <a:gd name="T10" fmla="*/ 58 w 164"/>
                <a:gd name="T11" fmla="*/ 13 h 172"/>
                <a:gd name="T12" fmla="*/ 70 w 164"/>
                <a:gd name="T13" fmla="*/ 16 h 172"/>
                <a:gd name="T14" fmla="*/ 79 w 164"/>
                <a:gd name="T15" fmla="*/ 19 h 172"/>
                <a:gd name="T16" fmla="*/ 85 w 164"/>
                <a:gd name="T17" fmla="*/ 21 h 172"/>
                <a:gd name="T18" fmla="*/ 90 w 164"/>
                <a:gd name="T19" fmla="*/ 22 h 172"/>
                <a:gd name="T20" fmla="*/ 92 w 164"/>
                <a:gd name="T21" fmla="*/ 23 h 172"/>
                <a:gd name="T22" fmla="*/ 94 w 164"/>
                <a:gd name="T23" fmla="*/ 23 h 172"/>
                <a:gd name="T24" fmla="*/ 94 w 164"/>
                <a:gd name="T25" fmla="*/ 23 h 172"/>
                <a:gd name="T26" fmla="*/ 94 w 164"/>
                <a:gd name="T27" fmla="*/ 23 h 172"/>
                <a:gd name="T28" fmla="*/ 164 w 164"/>
                <a:gd name="T29" fmla="*/ 71 h 172"/>
                <a:gd name="T30" fmla="*/ 107 w 164"/>
                <a:gd name="T31" fmla="*/ 172 h 172"/>
                <a:gd name="T32" fmla="*/ 22 w 164"/>
                <a:gd name="T33" fmla="*/ 136 h 172"/>
                <a:gd name="T34" fmla="*/ 0 w 164"/>
                <a:gd name="T35" fmla="*/ 113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4" h="172">
                  <a:moveTo>
                    <a:pt x="0" y="113"/>
                  </a:moveTo>
                  <a:lnTo>
                    <a:pt x="46" y="0"/>
                  </a:lnTo>
                  <a:lnTo>
                    <a:pt x="53" y="7"/>
                  </a:lnTo>
                  <a:lnTo>
                    <a:pt x="57" y="12"/>
                  </a:lnTo>
                  <a:lnTo>
                    <a:pt x="58" y="13"/>
                  </a:lnTo>
                  <a:lnTo>
                    <a:pt x="58" y="13"/>
                  </a:lnTo>
                  <a:lnTo>
                    <a:pt x="70" y="16"/>
                  </a:lnTo>
                  <a:lnTo>
                    <a:pt x="79" y="19"/>
                  </a:lnTo>
                  <a:lnTo>
                    <a:pt x="85" y="21"/>
                  </a:lnTo>
                  <a:lnTo>
                    <a:pt x="90" y="22"/>
                  </a:lnTo>
                  <a:lnTo>
                    <a:pt x="92" y="23"/>
                  </a:lnTo>
                  <a:lnTo>
                    <a:pt x="94" y="23"/>
                  </a:lnTo>
                  <a:lnTo>
                    <a:pt x="94" y="23"/>
                  </a:lnTo>
                  <a:lnTo>
                    <a:pt x="94" y="23"/>
                  </a:lnTo>
                  <a:lnTo>
                    <a:pt x="164" y="71"/>
                  </a:lnTo>
                  <a:lnTo>
                    <a:pt x="107" y="172"/>
                  </a:lnTo>
                  <a:lnTo>
                    <a:pt x="22" y="136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9" name="Freeform 139"/>
            <p:cNvSpPr>
              <a:spLocks/>
            </p:cNvSpPr>
            <p:nvPr/>
          </p:nvSpPr>
          <p:spPr bwMode="auto">
            <a:xfrm>
              <a:off x="4657" y="2276"/>
              <a:ext cx="28" cy="40"/>
            </a:xfrm>
            <a:custGeom>
              <a:avLst/>
              <a:gdLst>
                <a:gd name="T0" fmla="*/ 18 w 143"/>
                <a:gd name="T1" fmla="*/ 153 h 201"/>
                <a:gd name="T2" fmla="*/ 0 w 143"/>
                <a:gd name="T3" fmla="*/ 56 h 201"/>
                <a:gd name="T4" fmla="*/ 104 w 143"/>
                <a:gd name="T5" fmla="*/ 0 h 201"/>
                <a:gd name="T6" fmla="*/ 143 w 143"/>
                <a:gd name="T7" fmla="*/ 150 h 201"/>
                <a:gd name="T8" fmla="*/ 39 w 143"/>
                <a:gd name="T9" fmla="*/ 201 h 201"/>
                <a:gd name="T10" fmla="*/ 18 w 143"/>
                <a:gd name="T11" fmla="*/ 15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3" h="201">
                  <a:moveTo>
                    <a:pt x="18" y="153"/>
                  </a:moveTo>
                  <a:lnTo>
                    <a:pt x="0" y="56"/>
                  </a:lnTo>
                  <a:lnTo>
                    <a:pt x="104" y="0"/>
                  </a:lnTo>
                  <a:lnTo>
                    <a:pt x="143" y="150"/>
                  </a:lnTo>
                  <a:lnTo>
                    <a:pt x="39" y="201"/>
                  </a:lnTo>
                  <a:lnTo>
                    <a:pt x="18" y="1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0" name="Freeform 140"/>
            <p:cNvSpPr>
              <a:spLocks/>
            </p:cNvSpPr>
            <p:nvPr/>
          </p:nvSpPr>
          <p:spPr bwMode="auto">
            <a:xfrm>
              <a:off x="4421" y="1973"/>
              <a:ext cx="26" cy="75"/>
            </a:xfrm>
            <a:custGeom>
              <a:avLst/>
              <a:gdLst>
                <a:gd name="T0" fmla="*/ 0 w 128"/>
                <a:gd name="T1" fmla="*/ 351 h 374"/>
                <a:gd name="T2" fmla="*/ 10 w 128"/>
                <a:gd name="T3" fmla="*/ 65 h 374"/>
                <a:gd name="T4" fmla="*/ 50 w 128"/>
                <a:gd name="T5" fmla="*/ 0 h 374"/>
                <a:gd name="T6" fmla="*/ 64 w 128"/>
                <a:gd name="T7" fmla="*/ 14 h 374"/>
                <a:gd name="T8" fmla="*/ 71 w 128"/>
                <a:gd name="T9" fmla="*/ 21 h 374"/>
                <a:gd name="T10" fmla="*/ 73 w 128"/>
                <a:gd name="T11" fmla="*/ 24 h 374"/>
                <a:gd name="T12" fmla="*/ 73 w 128"/>
                <a:gd name="T13" fmla="*/ 24 h 374"/>
                <a:gd name="T14" fmla="*/ 102 w 128"/>
                <a:gd name="T15" fmla="*/ 185 h 374"/>
                <a:gd name="T16" fmla="*/ 128 w 128"/>
                <a:gd name="T17" fmla="*/ 319 h 374"/>
                <a:gd name="T18" fmla="*/ 22 w 128"/>
                <a:gd name="T19" fmla="*/ 374 h 374"/>
                <a:gd name="T20" fmla="*/ 0 w 128"/>
                <a:gd name="T21" fmla="*/ 351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374">
                  <a:moveTo>
                    <a:pt x="0" y="351"/>
                  </a:moveTo>
                  <a:lnTo>
                    <a:pt x="10" y="65"/>
                  </a:lnTo>
                  <a:lnTo>
                    <a:pt x="50" y="0"/>
                  </a:lnTo>
                  <a:lnTo>
                    <a:pt x="64" y="14"/>
                  </a:lnTo>
                  <a:lnTo>
                    <a:pt x="71" y="21"/>
                  </a:lnTo>
                  <a:lnTo>
                    <a:pt x="73" y="24"/>
                  </a:lnTo>
                  <a:lnTo>
                    <a:pt x="73" y="24"/>
                  </a:lnTo>
                  <a:lnTo>
                    <a:pt x="102" y="185"/>
                  </a:lnTo>
                  <a:lnTo>
                    <a:pt x="128" y="319"/>
                  </a:lnTo>
                  <a:lnTo>
                    <a:pt x="22" y="374"/>
                  </a:lnTo>
                  <a:lnTo>
                    <a:pt x="0" y="3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1" name="Freeform 141"/>
            <p:cNvSpPr>
              <a:spLocks/>
            </p:cNvSpPr>
            <p:nvPr/>
          </p:nvSpPr>
          <p:spPr bwMode="auto">
            <a:xfrm>
              <a:off x="4655" y="1945"/>
              <a:ext cx="131" cy="173"/>
            </a:xfrm>
            <a:custGeom>
              <a:avLst/>
              <a:gdLst>
                <a:gd name="T0" fmla="*/ 23 w 655"/>
                <a:gd name="T1" fmla="*/ 843 h 865"/>
                <a:gd name="T2" fmla="*/ 0 w 655"/>
                <a:gd name="T3" fmla="*/ 659 h 865"/>
                <a:gd name="T4" fmla="*/ 56 w 655"/>
                <a:gd name="T5" fmla="*/ 583 h 865"/>
                <a:gd name="T6" fmla="*/ 114 w 655"/>
                <a:gd name="T7" fmla="*/ 481 h 865"/>
                <a:gd name="T8" fmla="*/ 583 w 655"/>
                <a:gd name="T9" fmla="*/ 0 h 865"/>
                <a:gd name="T10" fmla="*/ 655 w 655"/>
                <a:gd name="T11" fmla="*/ 75 h 865"/>
                <a:gd name="T12" fmla="*/ 128 w 655"/>
                <a:gd name="T13" fmla="*/ 628 h 865"/>
                <a:gd name="T14" fmla="*/ 100 w 655"/>
                <a:gd name="T15" fmla="*/ 840 h 865"/>
                <a:gd name="T16" fmla="*/ 85 w 655"/>
                <a:gd name="T17" fmla="*/ 855 h 865"/>
                <a:gd name="T18" fmla="*/ 78 w 655"/>
                <a:gd name="T19" fmla="*/ 862 h 865"/>
                <a:gd name="T20" fmla="*/ 74 w 655"/>
                <a:gd name="T21" fmla="*/ 865 h 865"/>
                <a:gd name="T22" fmla="*/ 74 w 655"/>
                <a:gd name="T23" fmla="*/ 865 h 865"/>
                <a:gd name="T24" fmla="*/ 23 w 655"/>
                <a:gd name="T25" fmla="*/ 843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55" h="865">
                  <a:moveTo>
                    <a:pt x="23" y="843"/>
                  </a:moveTo>
                  <a:lnTo>
                    <a:pt x="0" y="659"/>
                  </a:lnTo>
                  <a:lnTo>
                    <a:pt x="56" y="583"/>
                  </a:lnTo>
                  <a:lnTo>
                    <a:pt x="114" y="481"/>
                  </a:lnTo>
                  <a:lnTo>
                    <a:pt x="583" y="0"/>
                  </a:lnTo>
                  <a:lnTo>
                    <a:pt x="655" y="75"/>
                  </a:lnTo>
                  <a:lnTo>
                    <a:pt x="128" y="628"/>
                  </a:lnTo>
                  <a:lnTo>
                    <a:pt x="100" y="840"/>
                  </a:lnTo>
                  <a:lnTo>
                    <a:pt x="85" y="855"/>
                  </a:lnTo>
                  <a:lnTo>
                    <a:pt x="78" y="862"/>
                  </a:lnTo>
                  <a:lnTo>
                    <a:pt x="74" y="865"/>
                  </a:lnTo>
                  <a:lnTo>
                    <a:pt x="74" y="865"/>
                  </a:lnTo>
                  <a:lnTo>
                    <a:pt x="23" y="8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2" name="Freeform 142"/>
            <p:cNvSpPr>
              <a:spLocks/>
            </p:cNvSpPr>
            <p:nvPr/>
          </p:nvSpPr>
          <p:spPr bwMode="auto">
            <a:xfrm>
              <a:off x="4789" y="2197"/>
              <a:ext cx="40" cy="42"/>
            </a:xfrm>
            <a:custGeom>
              <a:avLst/>
              <a:gdLst>
                <a:gd name="T0" fmla="*/ 57 w 200"/>
                <a:gd name="T1" fmla="*/ 151 h 214"/>
                <a:gd name="T2" fmla="*/ 0 w 200"/>
                <a:gd name="T3" fmla="*/ 92 h 214"/>
                <a:gd name="T4" fmla="*/ 95 w 200"/>
                <a:gd name="T5" fmla="*/ 0 h 214"/>
                <a:gd name="T6" fmla="*/ 200 w 200"/>
                <a:gd name="T7" fmla="*/ 85 h 214"/>
                <a:gd name="T8" fmla="*/ 91 w 200"/>
                <a:gd name="T9" fmla="*/ 214 h 214"/>
                <a:gd name="T10" fmla="*/ 68 w 200"/>
                <a:gd name="T11" fmla="*/ 190 h 214"/>
                <a:gd name="T12" fmla="*/ 57 w 200"/>
                <a:gd name="T13" fmla="*/ 15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0" h="214">
                  <a:moveTo>
                    <a:pt x="57" y="151"/>
                  </a:moveTo>
                  <a:lnTo>
                    <a:pt x="0" y="92"/>
                  </a:lnTo>
                  <a:lnTo>
                    <a:pt x="95" y="0"/>
                  </a:lnTo>
                  <a:lnTo>
                    <a:pt x="200" y="85"/>
                  </a:lnTo>
                  <a:lnTo>
                    <a:pt x="91" y="214"/>
                  </a:lnTo>
                  <a:lnTo>
                    <a:pt x="68" y="190"/>
                  </a:lnTo>
                  <a:lnTo>
                    <a:pt x="57" y="1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3" name="Freeform 143"/>
            <p:cNvSpPr>
              <a:spLocks/>
            </p:cNvSpPr>
            <p:nvPr/>
          </p:nvSpPr>
          <p:spPr bwMode="auto">
            <a:xfrm>
              <a:off x="4409" y="1795"/>
              <a:ext cx="34" cy="27"/>
            </a:xfrm>
            <a:custGeom>
              <a:avLst/>
              <a:gdLst>
                <a:gd name="T0" fmla="*/ 0 w 173"/>
                <a:gd name="T1" fmla="*/ 54 h 137"/>
                <a:gd name="T2" fmla="*/ 104 w 173"/>
                <a:gd name="T3" fmla="*/ 0 h 137"/>
                <a:gd name="T4" fmla="*/ 173 w 173"/>
                <a:gd name="T5" fmla="*/ 73 h 137"/>
                <a:gd name="T6" fmla="*/ 81 w 173"/>
                <a:gd name="T7" fmla="*/ 137 h 137"/>
                <a:gd name="T8" fmla="*/ 24 w 173"/>
                <a:gd name="T9" fmla="*/ 78 h 137"/>
                <a:gd name="T10" fmla="*/ 0 w 173"/>
                <a:gd name="T11" fmla="*/ 54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" h="137">
                  <a:moveTo>
                    <a:pt x="0" y="54"/>
                  </a:moveTo>
                  <a:lnTo>
                    <a:pt x="104" y="0"/>
                  </a:lnTo>
                  <a:lnTo>
                    <a:pt x="173" y="73"/>
                  </a:lnTo>
                  <a:lnTo>
                    <a:pt x="81" y="137"/>
                  </a:lnTo>
                  <a:lnTo>
                    <a:pt x="24" y="78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4" name="Freeform 144"/>
            <p:cNvSpPr>
              <a:spLocks/>
            </p:cNvSpPr>
            <p:nvPr/>
          </p:nvSpPr>
          <p:spPr bwMode="auto">
            <a:xfrm>
              <a:off x="4553" y="1868"/>
              <a:ext cx="90" cy="78"/>
            </a:xfrm>
            <a:custGeom>
              <a:avLst/>
              <a:gdLst>
                <a:gd name="T0" fmla="*/ 0 w 448"/>
                <a:gd name="T1" fmla="*/ 353 h 391"/>
                <a:gd name="T2" fmla="*/ 14 w 448"/>
                <a:gd name="T3" fmla="*/ 323 h 391"/>
                <a:gd name="T4" fmla="*/ 30 w 448"/>
                <a:gd name="T5" fmla="*/ 294 h 391"/>
                <a:gd name="T6" fmla="*/ 47 w 448"/>
                <a:gd name="T7" fmla="*/ 265 h 391"/>
                <a:gd name="T8" fmla="*/ 66 w 448"/>
                <a:gd name="T9" fmla="*/ 237 h 391"/>
                <a:gd name="T10" fmla="*/ 86 w 448"/>
                <a:gd name="T11" fmla="*/ 210 h 391"/>
                <a:gd name="T12" fmla="*/ 108 w 448"/>
                <a:gd name="T13" fmla="*/ 185 h 391"/>
                <a:gd name="T14" fmla="*/ 131 w 448"/>
                <a:gd name="T15" fmla="*/ 160 h 391"/>
                <a:gd name="T16" fmla="*/ 156 w 448"/>
                <a:gd name="T17" fmla="*/ 137 h 391"/>
                <a:gd name="T18" fmla="*/ 182 w 448"/>
                <a:gd name="T19" fmla="*/ 115 h 391"/>
                <a:gd name="T20" fmla="*/ 210 w 448"/>
                <a:gd name="T21" fmla="*/ 94 h 391"/>
                <a:gd name="T22" fmla="*/ 240 w 448"/>
                <a:gd name="T23" fmla="*/ 74 h 391"/>
                <a:gd name="T24" fmla="*/ 271 w 448"/>
                <a:gd name="T25" fmla="*/ 57 h 391"/>
                <a:gd name="T26" fmla="*/ 304 w 448"/>
                <a:gd name="T27" fmla="*/ 41 h 391"/>
                <a:gd name="T28" fmla="*/ 337 w 448"/>
                <a:gd name="T29" fmla="*/ 26 h 391"/>
                <a:gd name="T30" fmla="*/ 373 w 448"/>
                <a:gd name="T31" fmla="*/ 12 h 391"/>
                <a:gd name="T32" fmla="*/ 411 w 448"/>
                <a:gd name="T33" fmla="*/ 0 h 391"/>
                <a:gd name="T34" fmla="*/ 423 w 448"/>
                <a:gd name="T35" fmla="*/ 5 h 391"/>
                <a:gd name="T36" fmla="*/ 433 w 448"/>
                <a:gd name="T37" fmla="*/ 8 h 391"/>
                <a:gd name="T38" fmla="*/ 438 w 448"/>
                <a:gd name="T39" fmla="*/ 11 h 391"/>
                <a:gd name="T40" fmla="*/ 443 w 448"/>
                <a:gd name="T41" fmla="*/ 12 h 391"/>
                <a:gd name="T42" fmla="*/ 445 w 448"/>
                <a:gd name="T43" fmla="*/ 13 h 391"/>
                <a:gd name="T44" fmla="*/ 448 w 448"/>
                <a:gd name="T45" fmla="*/ 14 h 391"/>
                <a:gd name="T46" fmla="*/ 448 w 448"/>
                <a:gd name="T47" fmla="*/ 14 h 391"/>
                <a:gd name="T48" fmla="*/ 448 w 448"/>
                <a:gd name="T49" fmla="*/ 14 h 391"/>
                <a:gd name="T50" fmla="*/ 447 w 448"/>
                <a:gd name="T51" fmla="*/ 30 h 391"/>
                <a:gd name="T52" fmla="*/ 445 w 448"/>
                <a:gd name="T53" fmla="*/ 43 h 391"/>
                <a:gd name="T54" fmla="*/ 444 w 448"/>
                <a:gd name="T55" fmla="*/ 52 h 391"/>
                <a:gd name="T56" fmla="*/ 444 w 448"/>
                <a:gd name="T57" fmla="*/ 58 h 391"/>
                <a:gd name="T58" fmla="*/ 443 w 448"/>
                <a:gd name="T59" fmla="*/ 62 h 391"/>
                <a:gd name="T60" fmla="*/ 443 w 448"/>
                <a:gd name="T61" fmla="*/ 63 h 391"/>
                <a:gd name="T62" fmla="*/ 443 w 448"/>
                <a:gd name="T63" fmla="*/ 64 h 391"/>
                <a:gd name="T64" fmla="*/ 443 w 448"/>
                <a:gd name="T65" fmla="*/ 64 h 391"/>
                <a:gd name="T66" fmla="*/ 414 w 448"/>
                <a:gd name="T67" fmla="*/ 84 h 391"/>
                <a:gd name="T68" fmla="*/ 385 w 448"/>
                <a:gd name="T69" fmla="*/ 102 h 391"/>
                <a:gd name="T70" fmla="*/ 358 w 448"/>
                <a:gd name="T71" fmla="*/ 121 h 391"/>
                <a:gd name="T72" fmla="*/ 331 w 448"/>
                <a:gd name="T73" fmla="*/ 140 h 391"/>
                <a:gd name="T74" fmla="*/ 304 w 448"/>
                <a:gd name="T75" fmla="*/ 158 h 391"/>
                <a:gd name="T76" fmla="*/ 278 w 448"/>
                <a:gd name="T77" fmla="*/ 177 h 391"/>
                <a:gd name="T78" fmla="*/ 254 w 448"/>
                <a:gd name="T79" fmla="*/ 194 h 391"/>
                <a:gd name="T80" fmla="*/ 230 w 448"/>
                <a:gd name="T81" fmla="*/ 213 h 391"/>
                <a:gd name="T82" fmla="*/ 205 w 448"/>
                <a:gd name="T83" fmla="*/ 232 h 391"/>
                <a:gd name="T84" fmla="*/ 182 w 448"/>
                <a:gd name="T85" fmla="*/ 252 h 391"/>
                <a:gd name="T86" fmla="*/ 160 w 448"/>
                <a:gd name="T87" fmla="*/ 272 h 391"/>
                <a:gd name="T88" fmla="*/ 139 w 448"/>
                <a:gd name="T89" fmla="*/ 293 h 391"/>
                <a:gd name="T90" fmla="*/ 118 w 448"/>
                <a:gd name="T91" fmla="*/ 315 h 391"/>
                <a:gd name="T92" fmla="*/ 97 w 448"/>
                <a:gd name="T93" fmla="*/ 338 h 391"/>
                <a:gd name="T94" fmla="*/ 79 w 448"/>
                <a:gd name="T95" fmla="*/ 364 h 391"/>
                <a:gd name="T96" fmla="*/ 60 w 448"/>
                <a:gd name="T97" fmla="*/ 389 h 391"/>
                <a:gd name="T98" fmla="*/ 7 w 448"/>
                <a:gd name="T99" fmla="*/ 391 h 391"/>
                <a:gd name="T100" fmla="*/ 0 w 448"/>
                <a:gd name="T101" fmla="*/ 353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8" h="391">
                  <a:moveTo>
                    <a:pt x="0" y="353"/>
                  </a:moveTo>
                  <a:lnTo>
                    <a:pt x="14" y="323"/>
                  </a:lnTo>
                  <a:lnTo>
                    <a:pt x="30" y="294"/>
                  </a:lnTo>
                  <a:lnTo>
                    <a:pt x="47" y="265"/>
                  </a:lnTo>
                  <a:lnTo>
                    <a:pt x="66" y="237"/>
                  </a:lnTo>
                  <a:lnTo>
                    <a:pt x="86" y="210"/>
                  </a:lnTo>
                  <a:lnTo>
                    <a:pt x="108" y="185"/>
                  </a:lnTo>
                  <a:lnTo>
                    <a:pt x="131" y="160"/>
                  </a:lnTo>
                  <a:lnTo>
                    <a:pt x="156" y="137"/>
                  </a:lnTo>
                  <a:lnTo>
                    <a:pt x="182" y="115"/>
                  </a:lnTo>
                  <a:lnTo>
                    <a:pt x="210" y="94"/>
                  </a:lnTo>
                  <a:lnTo>
                    <a:pt x="240" y="74"/>
                  </a:lnTo>
                  <a:lnTo>
                    <a:pt x="271" y="57"/>
                  </a:lnTo>
                  <a:lnTo>
                    <a:pt x="304" y="41"/>
                  </a:lnTo>
                  <a:lnTo>
                    <a:pt x="337" y="26"/>
                  </a:lnTo>
                  <a:lnTo>
                    <a:pt x="373" y="12"/>
                  </a:lnTo>
                  <a:lnTo>
                    <a:pt x="411" y="0"/>
                  </a:lnTo>
                  <a:lnTo>
                    <a:pt x="423" y="5"/>
                  </a:lnTo>
                  <a:lnTo>
                    <a:pt x="433" y="8"/>
                  </a:lnTo>
                  <a:lnTo>
                    <a:pt x="438" y="11"/>
                  </a:lnTo>
                  <a:lnTo>
                    <a:pt x="443" y="12"/>
                  </a:lnTo>
                  <a:lnTo>
                    <a:pt x="445" y="13"/>
                  </a:lnTo>
                  <a:lnTo>
                    <a:pt x="448" y="14"/>
                  </a:lnTo>
                  <a:lnTo>
                    <a:pt x="448" y="14"/>
                  </a:lnTo>
                  <a:lnTo>
                    <a:pt x="448" y="14"/>
                  </a:lnTo>
                  <a:lnTo>
                    <a:pt x="447" y="30"/>
                  </a:lnTo>
                  <a:lnTo>
                    <a:pt x="445" y="43"/>
                  </a:lnTo>
                  <a:lnTo>
                    <a:pt x="444" y="52"/>
                  </a:lnTo>
                  <a:lnTo>
                    <a:pt x="444" y="58"/>
                  </a:lnTo>
                  <a:lnTo>
                    <a:pt x="443" y="62"/>
                  </a:lnTo>
                  <a:lnTo>
                    <a:pt x="443" y="63"/>
                  </a:lnTo>
                  <a:lnTo>
                    <a:pt x="443" y="64"/>
                  </a:lnTo>
                  <a:lnTo>
                    <a:pt x="443" y="64"/>
                  </a:lnTo>
                  <a:lnTo>
                    <a:pt x="414" y="84"/>
                  </a:lnTo>
                  <a:lnTo>
                    <a:pt x="385" y="102"/>
                  </a:lnTo>
                  <a:lnTo>
                    <a:pt x="358" y="121"/>
                  </a:lnTo>
                  <a:lnTo>
                    <a:pt x="331" y="140"/>
                  </a:lnTo>
                  <a:lnTo>
                    <a:pt x="304" y="158"/>
                  </a:lnTo>
                  <a:lnTo>
                    <a:pt x="278" y="177"/>
                  </a:lnTo>
                  <a:lnTo>
                    <a:pt x="254" y="194"/>
                  </a:lnTo>
                  <a:lnTo>
                    <a:pt x="230" y="213"/>
                  </a:lnTo>
                  <a:lnTo>
                    <a:pt x="205" y="232"/>
                  </a:lnTo>
                  <a:lnTo>
                    <a:pt x="182" y="252"/>
                  </a:lnTo>
                  <a:lnTo>
                    <a:pt x="160" y="272"/>
                  </a:lnTo>
                  <a:lnTo>
                    <a:pt x="139" y="293"/>
                  </a:lnTo>
                  <a:lnTo>
                    <a:pt x="118" y="315"/>
                  </a:lnTo>
                  <a:lnTo>
                    <a:pt x="97" y="338"/>
                  </a:lnTo>
                  <a:lnTo>
                    <a:pt x="79" y="364"/>
                  </a:lnTo>
                  <a:lnTo>
                    <a:pt x="60" y="389"/>
                  </a:lnTo>
                  <a:lnTo>
                    <a:pt x="7" y="39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5" name="Freeform 145"/>
            <p:cNvSpPr>
              <a:spLocks/>
            </p:cNvSpPr>
            <p:nvPr/>
          </p:nvSpPr>
          <p:spPr bwMode="auto">
            <a:xfrm>
              <a:off x="4699" y="2008"/>
              <a:ext cx="55" cy="88"/>
            </a:xfrm>
            <a:custGeom>
              <a:avLst/>
              <a:gdLst>
                <a:gd name="T0" fmla="*/ 0 w 275"/>
                <a:gd name="T1" fmla="*/ 406 h 440"/>
                <a:gd name="T2" fmla="*/ 2 w 275"/>
                <a:gd name="T3" fmla="*/ 367 h 440"/>
                <a:gd name="T4" fmla="*/ 7 w 275"/>
                <a:gd name="T5" fmla="*/ 334 h 440"/>
                <a:gd name="T6" fmla="*/ 15 w 275"/>
                <a:gd name="T7" fmla="*/ 301 h 440"/>
                <a:gd name="T8" fmla="*/ 24 w 275"/>
                <a:gd name="T9" fmla="*/ 271 h 440"/>
                <a:gd name="T10" fmla="*/ 37 w 275"/>
                <a:gd name="T11" fmla="*/ 244 h 440"/>
                <a:gd name="T12" fmla="*/ 52 w 275"/>
                <a:gd name="T13" fmla="*/ 219 h 440"/>
                <a:gd name="T14" fmla="*/ 68 w 275"/>
                <a:gd name="T15" fmla="*/ 194 h 440"/>
                <a:gd name="T16" fmla="*/ 87 w 275"/>
                <a:gd name="T17" fmla="*/ 171 h 440"/>
                <a:gd name="T18" fmla="*/ 105 w 275"/>
                <a:gd name="T19" fmla="*/ 150 h 440"/>
                <a:gd name="T20" fmla="*/ 126 w 275"/>
                <a:gd name="T21" fmla="*/ 129 h 440"/>
                <a:gd name="T22" fmla="*/ 147 w 275"/>
                <a:gd name="T23" fmla="*/ 108 h 440"/>
                <a:gd name="T24" fmla="*/ 169 w 275"/>
                <a:gd name="T25" fmla="*/ 87 h 440"/>
                <a:gd name="T26" fmla="*/ 191 w 275"/>
                <a:gd name="T27" fmla="*/ 67 h 440"/>
                <a:gd name="T28" fmla="*/ 212 w 275"/>
                <a:gd name="T29" fmla="*/ 46 h 440"/>
                <a:gd name="T30" fmla="*/ 234 w 275"/>
                <a:gd name="T31" fmla="*/ 24 h 440"/>
                <a:gd name="T32" fmla="*/ 255 w 275"/>
                <a:gd name="T33" fmla="*/ 0 h 440"/>
                <a:gd name="T34" fmla="*/ 265 w 275"/>
                <a:gd name="T35" fmla="*/ 14 h 440"/>
                <a:gd name="T36" fmla="*/ 272 w 275"/>
                <a:gd name="T37" fmla="*/ 28 h 440"/>
                <a:gd name="T38" fmla="*/ 275 w 275"/>
                <a:gd name="T39" fmla="*/ 43 h 440"/>
                <a:gd name="T40" fmla="*/ 274 w 275"/>
                <a:gd name="T41" fmla="*/ 58 h 440"/>
                <a:gd name="T42" fmla="*/ 269 w 275"/>
                <a:gd name="T43" fmla="*/ 75 h 440"/>
                <a:gd name="T44" fmla="*/ 262 w 275"/>
                <a:gd name="T45" fmla="*/ 91 h 440"/>
                <a:gd name="T46" fmla="*/ 254 w 275"/>
                <a:gd name="T47" fmla="*/ 107 h 440"/>
                <a:gd name="T48" fmla="*/ 242 w 275"/>
                <a:gd name="T49" fmla="*/ 125 h 440"/>
                <a:gd name="T50" fmla="*/ 230 w 275"/>
                <a:gd name="T51" fmla="*/ 141 h 440"/>
                <a:gd name="T52" fmla="*/ 217 w 275"/>
                <a:gd name="T53" fmla="*/ 158 h 440"/>
                <a:gd name="T54" fmla="*/ 202 w 275"/>
                <a:gd name="T55" fmla="*/ 175 h 440"/>
                <a:gd name="T56" fmla="*/ 188 w 275"/>
                <a:gd name="T57" fmla="*/ 191 h 440"/>
                <a:gd name="T58" fmla="*/ 173 w 275"/>
                <a:gd name="T59" fmla="*/ 207 h 440"/>
                <a:gd name="T60" fmla="*/ 160 w 275"/>
                <a:gd name="T61" fmla="*/ 223 h 440"/>
                <a:gd name="T62" fmla="*/ 147 w 275"/>
                <a:gd name="T63" fmla="*/ 238 h 440"/>
                <a:gd name="T64" fmla="*/ 135 w 275"/>
                <a:gd name="T65" fmla="*/ 254 h 440"/>
                <a:gd name="T66" fmla="*/ 103 w 275"/>
                <a:gd name="T67" fmla="*/ 352 h 440"/>
                <a:gd name="T68" fmla="*/ 101 w 275"/>
                <a:gd name="T69" fmla="*/ 370 h 440"/>
                <a:gd name="T70" fmla="*/ 96 w 275"/>
                <a:gd name="T71" fmla="*/ 386 h 440"/>
                <a:gd name="T72" fmla="*/ 90 w 275"/>
                <a:gd name="T73" fmla="*/ 400 h 440"/>
                <a:gd name="T74" fmla="*/ 82 w 275"/>
                <a:gd name="T75" fmla="*/ 411 h 440"/>
                <a:gd name="T76" fmla="*/ 72 w 275"/>
                <a:gd name="T77" fmla="*/ 421 h 440"/>
                <a:gd name="T78" fmla="*/ 60 w 275"/>
                <a:gd name="T79" fmla="*/ 429 h 440"/>
                <a:gd name="T80" fmla="*/ 47 w 275"/>
                <a:gd name="T81" fmla="*/ 436 h 440"/>
                <a:gd name="T82" fmla="*/ 33 w 275"/>
                <a:gd name="T83" fmla="*/ 440 h 440"/>
                <a:gd name="T84" fmla="*/ 0 w 275"/>
                <a:gd name="T85" fmla="*/ 406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5" h="440">
                  <a:moveTo>
                    <a:pt x="0" y="406"/>
                  </a:moveTo>
                  <a:lnTo>
                    <a:pt x="2" y="367"/>
                  </a:lnTo>
                  <a:lnTo>
                    <a:pt x="7" y="334"/>
                  </a:lnTo>
                  <a:lnTo>
                    <a:pt x="15" y="301"/>
                  </a:lnTo>
                  <a:lnTo>
                    <a:pt x="24" y="271"/>
                  </a:lnTo>
                  <a:lnTo>
                    <a:pt x="37" y="244"/>
                  </a:lnTo>
                  <a:lnTo>
                    <a:pt x="52" y="219"/>
                  </a:lnTo>
                  <a:lnTo>
                    <a:pt x="68" y="194"/>
                  </a:lnTo>
                  <a:lnTo>
                    <a:pt x="87" y="171"/>
                  </a:lnTo>
                  <a:lnTo>
                    <a:pt x="105" y="150"/>
                  </a:lnTo>
                  <a:lnTo>
                    <a:pt x="126" y="129"/>
                  </a:lnTo>
                  <a:lnTo>
                    <a:pt x="147" y="108"/>
                  </a:lnTo>
                  <a:lnTo>
                    <a:pt x="169" y="87"/>
                  </a:lnTo>
                  <a:lnTo>
                    <a:pt x="191" y="67"/>
                  </a:lnTo>
                  <a:lnTo>
                    <a:pt x="212" y="46"/>
                  </a:lnTo>
                  <a:lnTo>
                    <a:pt x="234" y="24"/>
                  </a:lnTo>
                  <a:lnTo>
                    <a:pt x="255" y="0"/>
                  </a:lnTo>
                  <a:lnTo>
                    <a:pt x="265" y="14"/>
                  </a:lnTo>
                  <a:lnTo>
                    <a:pt x="272" y="28"/>
                  </a:lnTo>
                  <a:lnTo>
                    <a:pt x="275" y="43"/>
                  </a:lnTo>
                  <a:lnTo>
                    <a:pt x="274" y="58"/>
                  </a:lnTo>
                  <a:lnTo>
                    <a:pt x="269" y="75"/>
                  </a:lnTo>
                  <a:lnTo>
                    <a:pt x="262" y="91"/>
                  </a:lnTo>
                  <a:lnTo>
                    <a:pt x="254" y="107"/>
                  </a:lnTo>
                  <a:lnTo>
                    <a:pt x="242" y="125"/>
                  </a:lnTo>
                  <a:lnTo>
                    <a:pt x="230" y="141"/>
                  </a:lnTo>
                  <a:lnTo>
                    <a:pt x="217" y="158"/>
                  </a:lnTo>
                  <a:lnTo>
                    <a:pt x="202" y="175"/>
                  </a:lnTo>
                  <a:lnTo>
                    <a:pt x="188" y="191"/>
                  </a:lnTo>
                  <a:lnTo>
                    <a:pt x="173" y="207"/>
                  </a:lnTo>
                  <a:lnTo>
                    <a:pt x="160" y="223"/>
                  </a:lnTo>
                  <a:lnTo>
                    <a:pt x="147" y="238"/>
                  </a:lnTo>
                  <a:lnTo>
                    <a:pt x="135" y="254"/>
                  </a:lnTo>
                  <a:lnTo>
                    <a:pt x="103" y="352"/>
                  </a:lnTo>
                  <a:lnTo>
                    <a:pt x="101" y="370"/>
                  </a:lnTo>
                  <a:lnTo>
                    <a:pt x="96" y="386"/>
                  </a:lnTo>
                  <a:lnTo>
                    <a:pt x="90" y="400"/>
                  </a:lnTo>
                  <a:lnTo>
                    <a:pt x="82" y="411"/>
                  </a:lnTo>
                  <a:lnTo>
                    <a:pt x="72" y="421"/>
                  </a:lnTo>
                  <a:lnTo>
                    <a:pt x="60" y="429"/>
                  </a:lnTo>
                  <a:lnTo>
                    <a:pt x="47" y="436"/>
                  </a:lnTo>
                  <a:lnTo>
                    <a:pt x="33" y="440"/>
                  </a:lnTo>
                  <a:lnTo>
                    <a:pt x="0" y="4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6" name="Freeform 146"/>
            <p:cNvSpPr>
              <a:spLocks/>
            </p:cNvSpPr>
            <p:nvPr/>
          </p:nvSpPr>
          <p:spPr bwMode="auto">
            <a:xfrm>
              <a:off x="4547" y="1852"/>
              <a:ext cx="62" cy="50"/>
            </a:xfrm>
            <a:custGeom>
              <a:avLst/>
              <a:gdLst>
                <a:gd name="T0" fmla="*/ 0 w 311"/>
                <a:gd name="T1" fmla="*/ 213 h 249"/>
                <a:gd name="T2" fmla="*/ 0 w 311"/>
                <a:gd name="T3" fmla="*/ 213 h 249"/>
                <a:gd name="T4" fmla="*/ 0 w 311"/>
                <a:gd name="T5" fmla="*/ 213 h 249"/>
                <a:gd name="T6" fmla="*/ 0 w 311"/>
                <a:gd name="T7" fmla="*/ 213 h 249"/>
                <a:gd name="T8" fmla="*/ 0 w 311"/>
                <a:gd name="T9" fmla="*/ 213 h 249"/>
                <a:gd name="T10" fmla="*/ 135 w 311"/>
                <a:gd name="T11" fmla="*/ 59 h 249"/>
                <a:gd name="T12" fmla="*/ 311 w 311"/>
                <a:gd name="T13" fmla="*/ 0 h 249"/>
                <a:gd name="T14" fmla="*/ 206 w 311"/>
                <a:gd name="T15" fmla="*/ 102 h 249"/>
                <a:gd name="T16" fmla="*/ 77 w 311"/>
                <a:gd name="T17" fmla="*/ 209 h 249"/>
                <a:gd name="T18" fmla="*/ 8 w 311"/>
                <a:gd name="T19" fmla="*/ 249 h 249"/>
                <a:gd name="T20" fmla="*/ 0 w 311"/>
                <a:gd name="T21" fmla="*/ 213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1" h="249">
                  <a:moveTo>
                    <a:pt x="0" y="213"/>
                  </a:move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135" y="59"/>
                  </a:lnTo>
                  <a:lnTo>
                    <a:pt x="311" y="0"/>
                  </a:lnTo>
                  <a:lnTo>
                    <a:pt x="206" y="102"/>
                  </a:lnTo>
                  <a:lnTo>
                    <a:pt x="77" y="209"/>
                  </a:lnTo>
                  <a:lnTo>
                    <a:pt x="8" y="249"/>
                  </a:lnTo>
                  <a:lnTo>
                    <a:pt x="0" y="2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7" name="Freeform 147"/>
            <p:cNvSpPr>
              <a:spLocks/>
            </p:cNvSpPr>
            <p:nvPr/>
          </p:nvSpPr>
          <p:spPr bwMode="auto">
            <a:xfrm>
              <a:off x="4881" y="2067"/>
              <a:ext cx="38" cy="31"/>
            </a:xfrm>
            <a:custGeom>
              <a:avLst/>
              <a:gdLst>
                <a:gd name="T0" fmla="*/ 0 w 190"/>
                <a:gd name="T1" fmla="*/ 114 h 157"/>
                <a:gd name="T2" fmla="*/ 16 w 190"/>
                <a:gd name="T3" fmla="*/ 49 h 157"/>
                <a:gd name="T4" fmla="*/ 23 w 190"/>
                <a:gd name="T5" fmla="*/ 42 h 157"/>
                <a:gd name="T6" fmla="*/ 26 w 190"/>
                <a:gd name="T7" fmla="*/ 38 h 157"/>
                <a:gd name="T8" fmla="*/ 28 w 190"/>
                <a:gd name="T9" fmla="*/ 37 h 157"/>
                <a:gd name="T10" fmla="*/ 28 w 190"/>
                <a:gd name="T11" fmla="*/ 37 h 157"/>
                <a:gd name="T12" fmla="*/ 33 w 190"/>
                <a:gd name="T13" fmla="*/ 25 h 157"/>
                <a:gd name="T14" fmla="*/ 38 w 190"/>
                <a:gd name="T15" fmla="*/ 15 h 157"/>
                <a:gd name="T16" fmla="*/ 40 w 190"/>
                <a:gd name="T17" fmla="*/ 9 h 157"/>
                <a:gd name="T18" fmla="*/ 43 w 190"/>
                <a:gd name="T19" fmla="*/ 5 h 157"/>
                <a:gd name="T20" fmla="*/ 44 w 190"/>
                <a:gd name="T21" fmla="*/ 2 h 157"/>
                <a:gd name="T22" fmla="*/ 45 w 190"/>
                <a:gd name="T23" fmla="*/ 0 h 157"/>
                <a:gd name="T24" fmla="*/ 45 w 190"/>
                <a:gd name="T25" fmla="*/ 0 h 157"/>
                <a:gd name="T26" fmla="*/ 45 w 190"/>
                <a:gd name="T27" fmla="*/ 0 h 157"/>
                <a:gd name="T28" fmla="*/ 190 w 190"/>
                <a:gd name="T29" fmla="*/ 19 h 157"/>
                <a:gd name="T30" fmla="*/ 119 w 190"/>
                <a:gd name="T31" fmla="*/ 157 h 157"/>
                <a:gd name="T32" fmla="*/ 22 w 190"/>
                <a:gd name="T33" fmla="*/ 137 h 157"/>
                <a:gd name="T34" fmla="*/ 0 w 190"/>
                <a:gd name="T35" fmla="*/ 114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0" h="157">
                  <a:moveTo>
                    <a:pt x="0" y="114"/>
                  </a:moveTo>
                  <a:lnTo>
                    <a:pt x="16" y="49"/>
                  </a:lnTo>
                  <a:lnTo>
                    <a:pt x="23" y="42"/>
                  </a:lnTo>
                  <a:lnTo>
                    <a:pt x="26" y="38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33" y="25"/>
                  </a:lnTo>
                  <a:lnTo>
                    <a:pt x="38" y="15"/>
                  </a:lnTo>
                  <a:lnTo>
                    <a:pt x="40" y="9"/>
                  </a:lnTo>
                  <a:lnTo>
                    <a:pt x="43" y="5"/>
                  </a:lnTo>
                  <a:lnTo>
                    <a:pt x="44" y="2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190" y="19"/>
                  </a:lnTo>
                  <a:lnTo>
                    <a:pt x="119" y="157"/>
                  </a:lnTo>
                  <a:lnTo>
                    <a:pt x="22" y="137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8" name="Freeform 148"/>
            <p:cNvSpPr>
              <a:spLocks/>
            </p:cNvSpPr>
            <p:nvPr/>
          </p:nvSpPr>
          <p:spPr bwMode="auto">
            <a:xfrm>
              <a:off x="4545" y="1715"/>
              <a:ext cx="30" cy="28"/>
            </a:xfrm>
            <a:custGeom>
              <a:avLst/>
              <a:gdLst>
                <a:gd name="T0" fmla="*/ 14 w 150"/>
                <a:gd name="T1" fmla="*/ 104 h 140"/>
                <a:gd name="T2" fmla="*/ 3 w 150"/>
                <a:gd name="T3" fmla="*/ 87 h 140"/>
                <a:gd name="T4" fmla="*/ 0 w 150"/>
                <a:gd name="T5" fmla="*/ 72 h 140"/>
                <a:gd name="T6" fmla="*/ 7 w 150"/>
                <a:gd name="T7" fmla="*/ 58 h 140"/>
                <a:gd name="T8" fmla="*/ 20 w 150"/>
                <a:gd name="T9" fmla="*/ 45 h 140"/>
                <a:gd name="T10" fmla="*/ 36 w 150"/>
                <a:gd name="T11" fmla="*/ 32 h 140"/>
                <a:gd name="T12" fmla="*/ 57 w 150"/>
                <a:gd name="T13" fmla="*/ 22 h 140"/>
                <a:gd name="T14" fmla="*/ 78 w 150"/>
                <a:gd name="T15" fmla="*/ 10 h 140"/>
                <a:gd name="T16" fmla="*/ 98 w 150"/>
                <a:gd name="T17" fmla="*/ 0 h 140"/>
                <a:gd name="T18" fmla="*/ 150 w 150"/>
                <a:gd name="T19" fmla="*/ 111 h 140"/>
                <a:gd name="T20" fmla="*/ 22 w 150"/>
                <a:gd name="T21" fmla="*/ 140 h 140"/>
                <a:gd name="T22" fmla="*/ 14 w 150"/>
                <a:gd name="T23" fmla="*/ 10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0" h="140">
                  <a:moveTo>
                    <a:pt x="14" y="104"/>
                  </a:moveTo>
                  <a:lnTo>
                    <a:pt x="3" y="87"/>
                  </a:lnTo>
                  <a:lnTo>
                    <a:pt x="0" y="72"/>
                  </a:lnTo>
                  <a:lnTo>
                    <a:pt x="7" y="58"/>
                  </a:lnTo>
                  <a:lnTo>
                    <a:pt x="20" y="45"/>
                  </a:lnTo>
                  <a:lnTo>
                    <a:pt x="36" y="32"/>
                  </a:lnTo>
                  <a:lnTo>
                    <a:pt x="57" y="22"/>
                  </a:lnTo>
                  <a:lnTo>
                    <a:pt x="78" y="10"/>
                  </a:lnTo>
                  <a:lnTo>
                    <a:pt x="98" y="0"/>
                  </a:lnTo>
                  <a:lnTo>
                    <a:pt x="150" y="111"/>
                  </a:lnTo>
                  <a:lnTo>
                    <a:pt x="22" y="140"/>
                  </a:lnTo>
                  <a:lnTo>
                    <a:pt x="14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9" name="Freeform 149"/>
            <p:cNvSpPr>
              <a:spLocks/>
            </p:cNvSpPr>
            <p:nvPr/>
          </p:nvSpPr>
          <p:spPr bwMode="auto">
            <a:xfrm>
              <a:off x="4893" y="1910"/>
              <a:ext cx="37" cy="28"/>
            </a:xfrm>
            <a:custGeom>
              <a:avLst/>
              <a:gdLst>
                <a:gd name="T0" fmla="*/ 6 w 184"/>
                <a:gd name="T1" fmla="*/ 117 h 142"/>
                <a:gd name="T2" fmla="*/ 0 w 184"/>
                <a:gd name="T3" fmla="*/ 29 h 142"/>
                <a:gd name="T4" fmla="*/ 156 w 184"/>
                <a:gd name="T5" fmla="*/ 0 h 142"/>
                <a:gd name="T6" fmla="*/ 184 w 184"/>
                <a:gd name="T7" fmla="*/ 87 h 142"/>
                <a:gd name="T8" fmla="*/ 29 w 184"/>
                <a:gd name="T9" fmla="*/ 142 h 142"/>
                <a:gd name="T10" fmla="*/ 6 w 184"/>
                <a:gd name="T11" fmla="*/ 117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4" h="142">
                  <a:moveTo>
                    <a:pt x="6" y="117"/>
                  </a:moveTo>
                  <a:lnTo>
                    <a:pt x="0" y="29"/>
                  </a:lnTo>
                  <a:lnTo>
                    <a:pt x="156" y="0"/>
                  </a:lnTo>
                  <a:lnTo>
                    <a:pt x="184" y="87"/>
                  </a:lnTo>
                  <a:lnTo>
                    <a:pt x="29" y="142"/>
                  </a:lnTo>
                  <a:lnTo>
                    <a:pt x="6" y="1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90" name="Freeform 150"/>
            <p:cNvSpPr>
              <a:spLocks/>
            </p:cNvSpPr>
            <p:nvPr/>
          </p:nvSpPr>
          <p:spPr bwMode="auto">
            <a:xfrm>
              <a:off x="4701" y="1709"/>
              <a:ext cx="27" cy="25"/>
            </a:xfrm>
            <a:custGeom>
              <a:avLst/>
              <a:gdLst>
                <a:gd name="T0" fmla="*/ 0 w 135"/>
                <a:gd name="T1" fmla="*/ 89 h 126"/>
                <a:gd name="T2" fmla="*/ 4 w 135"/>
                <a:gd name="T3" fmla="*/ 42 h 126"/>
                <a:gd name="T4" fmla="*/ 12 w 135"/>
                <a:gd name="T5" fmla="*/ 35 h 126"/>
                <a:gd name="T6" fmla="*/ 16 w 135"/>
                <a:gd name="T7" fmla="*/ 30 h 126"/>
                <a:gd name="T8" fmla="*/ 17 w 135"/>
                <a:gd name="T9" fmla="*/ 29 h 126"/>
                <a:gd name="T10" fmla="*/ 17 w 135"/>
                <a:gd name="T11" fmla="*/ 29 h 126"/>
                <a:gd name="T12" fmla="*/ 35 w 135"/>
                <a:gd name="T13" fmla="*/ 20 h 126"/>
                <a:gd name="T14" fmla="*/ 47 w 135"/>
                <a:gd name="T15" fmla="*/ 13 h 126"/>
                <a:gd name="T16" fmla="*/ 56 w 135"/>
                <a:gd name="T17" fmla="*/ 7 h 126"/>
                <a:gd name="T18" fmla="*/ 63 w 135"/>
                <a:gd name="T19" fmla="*/ 3 h 126"/>
                <a:gd name="T20" fmla="*/ 66 w 135"/>
                <a:gd name="T21" fmla="*/ 1 h 126"/>
                <a:gd name="T22" fmla="*/ 67 w 135"/>
                <a:gd name="T23" fmla="*/ 0 h 126"/>
                <a:gd name="T24" fmla="*/ 69 w 135"/>
                <a:gd name="T25" fmla="*/ 0 h 126"/>
                <a:gd name="T26" fmla="*/ 69 w 135"/>
                <a:gd name="T27" fmla="*/ 0 h 126"/>
                <a:gd name="T28" fmla="*/ 135 w 135"/>
                <a:gd name="T29" fmla="*/ 96 h 126"/>
                <a:gd name="T30" fmla="*/ 7 w 135"/>
                <a:gd name="T31" fmla="*/ 126 h 126"/>
                <a:gd name="T32" fmla="*/ 0 w 135"/>
                <a:gd name="T33" fmla="*/ 8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126">
                  <a:moveTo>
                    <a:pt x="0" y="89"/>
                  </a:moveTo>
                  <a:lnTo>
                    <a:pt x="4" y="42"/>
                  </a:lnTo>
                  <a:lnTo>
                    <a:pt x="12" y="35"/>
                  </a:lnTo>
                  <a:lnTo>
                    <a:pt x="16" y="30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35" y="20"/>
                  </a:lnTo>
                  <a:lnTo>
                    <a:pt x="47" y="13"/>
                  </a:lnTo>
                  <a:lnTo>
                    <a:pt x="56" y="7"/>
                  </a:lnTo>
                  <a:lnTo>
                    <a:pt x="63" y="3"/>
                  </a:lnTo>
                  <a:lnTo>
                    <a:pt x="66" y="1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135" y="96"/>
                  </a:lnTo>
                  <a:lnTo>
                    <a:pt x="7" y="126"/>
                  </a:lnTo>
                  <a:lnTo>
                    <a:pt x="0" y="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120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543394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41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00200"/>
          </a:xfrm>
          <a:solidFill>
            <a:srgbClr val="008000"/>
          </a:solidFill>
        </p:spPr>
        <p:txBody>
          <a:bodyPr/>
          <a:lstStyle/>
          <a:p>
            <a:r>
              <a:rPr lang="en-US" sz="40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Convulsive Disorders (Seizures</a:t>
            </a:r>
            <a:r>
              <a:rPr lang="en-US" sz="40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)</a:t>
            </a:r>
            <a:br>
              <a:rPr lang="en-US" sz="40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4000" b="1" i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</a:t>
            </a:r>
            <a:endParaRPr lang="en-US" sz="4000" b="1" i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444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1000" y="1999113"/>
            <a:ext cx="8328025" cy="3627438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rest for resident after seizure</a:t>
            </a:r>
          </a:p>
          <a:p>
            <a:pPr lvl="1"/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very tired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may be confused</a:t>
            </a:r>
          </a:p>
          <a:p>
            <a:pPr lvl="1"/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often disoriented </a:t>
            </a:r>
          </a:p>
        </p:txBody>
      </p:sp>
      <p:grpSp>
        <p:nvGrpSpPr>
          <p:cNvPr id="444421" name="Group 5"/>
          <p:cNvGrpSpPr>
            <a:grpSpLocks/>
          </p:cNvGrpSpPr>
          <p:nvPr/>
        </p:nvGrpSpPr>
        <p:grpSpPr bwMode="auto">
          <a:xfrm flipH="1">
            <a:off x="5990487" y="3070258"/>
            <a:ext cx="1832296" cy="1964488"/>
            <a:chOff x="3276" y="2544"/>
            <a:chExt cx="2153" cy="1624"/>
          </a:xfrm>
        </p:grpSpPr>
        <p:grpSp>
          <p:nvGrpSpPr>
            <p:cNvPr id="444422" name="Group 6"/>
            <p:cNvGrpSpPr>
              <a:grpSpLocks/>
            </p:cNvGrpSpPr>
            <p:nvPr/>
          </p:nvGrpSpPr>
          <p:grpSpPr bwMode="auto">
            <a:xfrm>
              <a:off x="4286" y="2544"/>
              <a:ext cx="433" cy="1129"/>
              <a:chOff x="6157" y="912"/>
              <a:chExt cx="1690" cy="3765"/>
            </a:xfrm>
          </p:grpSpPr>
          <p:sp>
            <p:nvSpPr>
              <p:cNvPr id="444423" name="Freeform 7"/>
              <p:cNvSpPr>
                <a:spLocks/>
              </p:cNvSpPr>
              <p:nvPr/>
            </p:nvSpPr>
            <p:spPr bwMode="auto">
              <a:xfrm>
                <a:off x="6607" y="912"/>
                <a:ext cx="923" cy="700"/>
              </a:xfrm>
              <a:custGeom>
                <a:avLst/>
                <a:gdLst>
                  <a:gd name="T0" fmla="*/ 395 w 923"/>
                  <a:gd name="T1" fmla="*/ 303 h 700"/>
                  <a:gd name="T2" fmla="*/ 485 w 923"/>
                  <a:gd name="T3" fmla="*/ 140 h 700"/>
                  <a:gd name="T4" fmla="*/ 575 w 923"/>
                  <a:gd name="T5" fmla="*/ 48 h 700"/>
                  <a:gd name="T6" fmla="*/ 665 w 923"/>
                  <a:gd name="T7" fmla="*/ 0 h 700"/>
                  <a:gd name="T8" fmla="*/ 755 w 923"/>
                  <a:gd name="T9" fmla="*/ 0 h 700"/>
                  <a:gd name="T10" fmla="*/ 833 w 923"/>
                  <a:gd name="T11" fmla="*/ 48 h 700"/>
                  <a:gd name="T12" fmla="*/ 905 w 923"/>
                  <a:gd name="T13" fmla="*/ 140 h 700"/>
                  <a:gd name="T14" fmla="*/ 923 w 923"/>
                  <a:gd name="T15" fmla="*/ 218 h 700"/>
                  <a:gd name="T16" fmla="*/ 905 w 923"/>
                  <a:gd name="T17" fmla="*/ 363 h 700"/>
                  <a:gd name="T18" fmla="*/ 868 w 923"/>
                  <a:gd name="T19" fmla="*/ 500 h 700"/>
                  <a:gd name="T20" fmla="*/ 808 w 923"/>
                  <a:gd name="T21" fmla="*/ 580 h 700"/>
                  <a:gd name="T22" fmla="*/ 738 w 923"/>
                  <a:gd name="T23" fmla="*/ 645 h 700"/>
                  <a:gd name="T24" fmla="*/ 635 w 923"/>
                  <a:gd name="T25" fmla="*/ 700 h 700"/>
                  <a:gd name="T26" fmla="*/ 510 w 923"/>
                  <a:gd name="T27" fmla="*/ 688 h 700"/>
                  <a:gd name="T28" fmla="*/ 413 w 923"/>
                  <a:gd name="T29" fmla="*/ 645 h 700"/>
                  <a:gd name="T30" fmla="*/ 365 w 923"/>
                  <a:gd name="T31" fmla="*/ 543 h 700"/>
                  <a:gd name="T32" fmla="*/ 365 w 923"/>
                  <a:gd name="T33" fmla="*/ 453 h 700"/>
                  <a:gd name="T34" fmla="*/ 365 w 923"/>
                  <a:gd name="T35" fmla="*/ 375 h 700"/>
                  <a:gd name="T36" fmla="*/ 198 w 923"/>
                  <a:gd name="T37" fmla="*/ 398 h 700"/>
                  <a:gd name="T38" fmla="*/ 43 w 923"/>
                  <a:gd name="T39" fmla="*/ 418 h 700"/>
                  <a:gd name="T40" fmla="*/ 0 w 923"/>
                  <a:gd name="T41" fmla="*/ 398 h 700"/>
                  <a:gd name="T42" fmla="*/ 0 w 923"/>
                  <a:gd name="T43" fmla="*/ 325 h 700"/>
                  <a:gd name="T44" fmla="*/ 43 w 923"/>
                  <a:gd name="T45" fmla="*/ 303 h 700"/>
                  <a:gd name="T46" fmla="*/ 133 w 923"/>
                  <a:gd name="T47" fmla="*/ 320 h 700"/>
                  <a:gd name="T48" fmla="*/ 240 w 923"/>
                  <a:gd name="T49" fmla="*/ 325 h 700"/>
                  <a:gd name="T50" fmla="*/ 395 w 923"/>
                  <a:gd name="T51" fmla="*/ 303 h 7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923" h="700">
                    <a:moveTo>
                      <a:pt x="395" y="303"/>
                    </a:moveTo>
                    <a:lnTo>
                      <a:pt x="485" y="140"/>
                    </a:lnTo>
                    <a:lnTo>
                      <a:pt x="575" y="48"/>
                    </a:lnTo>
                    <a:lnTo>
                      <a:pt x="665" y="0"/>
                    </a:lnTo>
                    <a:lnTo>
                      <a:pt x="755" y="0"/>
                    </a:lnTo>
                    <a:lnTo>
                      <a:pt x="833" y="48"/>
                    </a:lnTo>
                    <a:lnTo>
                      <a:pt x="905" y="140"/>
                    </a:lnTo>
                    <a:lnTo>
                      <a:pt x="923" y="218"/>
                    </a:lnTo>
                    <a:lnTo>
                      <a:pt x="905" y="363"/>
                    </a:lnTo>
                    <a:lnTo>
                      <a:pt x="868" y="500"/>
                    </a:lnTo>
                    <a:lnTo>
                      <a:pt x="808" y="580"/>
                    </a:lnTo>
                    <a:lnTo>
                      <a:pt x="738" y="645"/>
                    </a:lnTo>
                    <a:lnTo>
                      <a:pt x="635" y="700"/>
                    </a:lnTo>
                    <a:lnTo>
                      <a:pt x="510" y="688"/>
                    </a:lnTo>
                    <a:lnTo>
                      <a:pt x="413" y="645"/>
                    </a:lnTo>
                    <a:lnTo>
                      <a:pt x="365" y="543"/>
                    </a:lnTo>
                    <a:lnTo>
                      <a:pt x="365" y="453"/>
                    </a:lnTo>
                    <a:lnTo>
                      <a:pt x="365" y="375"/>
                    </a:lnTo>
                    <a:lnTo>
                      <a:pt x="198" y="398"/>
                    </a:lnTo>
                    <a:lnTo>
                      <a:pt x="43" y="418"/>
                    </a:lnTo>
                    <a:lnTo>
                      <a:pt x="0" y="398"/>
                    </a:lnTo>
                    <a:lnTo>
                      <a:pt x="0" y="325"/>
                    </a:lnTo>
                    <a:lnTo>
                      <a:pt x="43" y="303"/>
                    </a:lnTo>
                    <a:lnTo>
                      <a:pt x="133" y="320"/>
                    </a:lnTo>
                    <a:lnTo>
                      <a:pt x="240" y="325"/>
                    </a:lnTo>
                    <a:lnTo>
                      <a:pt x="395" y="3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4" name="Freeform 8"/>
              <p:cNvSpPr>
                <a:spLocks/>
              </p:cNvSpPr>
              <p:nvPr/>
            </p:nvSpPr>
            <p:spPr bwMode="auto">
              <a:xfrm>
                <a:off x="6642" y="1697"/>
                <a:ext cx="690" cy="1330"/>
              </a:xfrm>
              <a:custGeom>
                <a:avLst/>
                <a:gdLst>
                  <a:gd name="T0" fmla="*/ 643 w 690"/>
                  <a:gd name="T1" fmla="*/ 73 h 1330"/>
                  <a:gd name="T2" fmla="*/ 575 w 690"/>
                  <a:gd name="T3" fmla="*/ 30 h 1330"/>
                  <a:gd name="T4" fmla="*/ 453 w 690"/>
                  <a:gd name="T5" fmla="*/ 0 h 1330"/>
                  <a:gd name="T6" fmla="*/ 348 w 690"/>
                  <a:gd name="T7" fmla="*/ 18 h 1330"/>
                  <a:gd name="T8" fmla="*/ 273 w 690"/>
                  <a:gd name="T9" fmla="*/ 65 h 1330"/>
                  <a:gd name="T10" fmla="*/ 208 w 690"/>
                  <a:gd name="T11" fmla="*/ 163 h 1330"/>
                  <a:gd name="T12" fmla="*/ 140 w 690"/>
                  <a:gd name="T13" fmla="*/ 300 h 1330"/>
                  <a:gd name="T14" fmla="*/ 70 w 690"/>
                  <a:gd name="T15" fmla="*/ 470 h 1330"/>
                  <a:gd name="T16" fmla="*/ 18 w 690"/>
                  <a:gd name="T17" fmla="*/ 645 h 1330"/>
                  <a:gd name="T18" fmla="*/ 0 w 690"/>
                  <a:gd name="T19" fmla="*/ 838 h 1330"/>
                  <a:gd name="T20" fmla="*/ 0 w 690"/>
                  <a:gd name="T21" fmla="*/ 1018 h 1330"/>
                  <a:gd name="T22" fmla="*/ 30 w 690"/>
                  <a:gd name="T23" fmla="*/ 1150 h 1330"/>
                  <a:gd name="T24" fmla="*/ 105 w 690"/>
                  <a:gd name="T25" fmla="*/ 1253 h 1330"/>
                  <a:gd name="T26" fmla="*/ 203 w 690"/>
                  <a:gd name="T27" fmla="*/ 1305 h 1330"/>
                  <a:gd name="T28" fmla="*/ 360 w 690"/>
                  <a:gd name="T29" fmla="*/ 1330 h 1330"/>
                  <a:gd name="T30" fmla="*/ 470 w 690"/>
                  <a:gd name="T31" fmla="*/ 1330 h 1330"/>
                  <a:gd name="T32" fmla="*/ 533 w 690"/>
                  <a:gd name="T33" fmla="*/ 1288 h 1330"/>
                  <a:gd name="T34" fmla="*/ 585 w 690"/>
                  <a:gd name="T35" fmla="*/ 1203 h 1330"/>
                  <a:gd name="T36" fmla="*/ 603 w 690"/>
                  <a:gd name="T37" fmla="*/ 1078 h 1330"/>
                  <a:gd name="T38" fmla="*/ 603 w 690"/>
                  <a:gd name="T39" fmla="*/ 988 h 1330"/>
                  <a:gd name="T40" fmla="*/ 568 w 690"/>
                  <a:gd name="T41" fmla="*/ 878 h 1330"/>
                  <a:gd name="T42" fmla="*/ 540 w 690"/>
                  <a:gd name="T43" fmla="*/ 818 h 1330"/>
                  <a:gd name="T44" fmla="*/ 505 w 690"/>
                  <a:gd name="T45" fmla="*/ 728 h 1330"/>
                  <a:gd name="T46" fmla="*/ 505 w 690"/>
                  <a:gd name="T47" fmla="*/ 625 h 1330"/>
                  <a:gd name="T48" fmla="*/ 540 w 690"/>
                  <a:gd name="T49" fmla="*/ 535 h 1330"/>
                  <a:gd name="T50" fmla="*/ 603 w 690"/>
                  <a:gd name="T51" fmla="*/ 453 h 1330"/>
                  <a:gd name="T52" fmla="*/ 660 w 690"/>
                  <a:gd name="T53" fmla="*/ 360 h 1330"/>
                  <a:gd name="T54" fmla="*/ 678 w 690"/>
                  <a:gd name="T55" fmla="*/ 283 h 1330"/>
                  <a:gd name="T56" fmla="*/ 690 w 690"/>
                  <a:gd name="T57" fmla="*/ 180 h 1330"/>
                  <a:gd name="T58" fmla="*/ 643 w 690"/>
                  <a:gd name="T59" fmla="*/ 73 h 1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90" h="1330">
                    <a:moveTo>
                      <a:pt x="643" y="73"/>
                    </a:moveTo>
                    <a:lnTo>
                      <a:pt x="575" y="30"/>
                    </a:lnTo>
                    <a:lnTo>
                      <a:pt x="453" y="0"/>
                    </a:lnTo>
                    <a:lnTo>
                      <a:pt x="348" y="18"/>
                    </a:lnTo>
                    <a:lnTo>
                      <a:pt x="273" y="65"/>
                    </a:lnTo>
                    <a:lnTo>
                      <a:pt x="208" y="163"/>
                    </a:lnTo>
                    <a:lnTo>
                      <a:pt x="140" y="300"/>
                    </a:lnTo>
                    <a:lnTo>
                      <a:pt x="70" y="470"/>
                    </a:lnTo>
                    <a:lnTo>
                      <a:pt x="18" y="645"/>
                    </a:lnTo>
                    <a:lnTo>
                      <a:pt x="0" y="838"/>
                    </a:lnTo>
                    <a:lnTo>
                      <a:pt x="0" y="1018"/>
                    </a:lnTo>
                    <a:lnTo>
                      <a:pt x="30" y="1150"/>
                    </a:lnTo>
                    <a:lnTo>
                      <a:pt x="105" y="1253"/>
                    </a:lnTo>
                    <a:lnTo>
                      <a:pt x="203" y="1305"/>
                    </a:lnTo>
                    <a:lnTo>
                      <a:pt x="360" y="1330"/>
                    </a:lnTo>
                    <a:lnTo>
                      <a:pt x="470" y="1330"/>
                    </a:lnTo>
                    <a:lnTo>
                      <a:pt x="533" y="1288"/>
                    </a:lnTo>
                    <a:lnTo>
                      <a:pt x="585" y="1203"/>
                    </a:lnTo>
                    <a:lnTo>
                      <a:pt x="603" y="1078"/>
                    </a:lnTo>
                    <a:lnTo>
                      <a:pt x="603" y="988"/>
                    </a:lnTo>
                    <a:lnTo>
                      <a:pt x="568" y="878"/>
                    </a:lnTo>
                    <a:lnTo>
                      <a:pt x="540" y="818"/>
                    </a:lnTo>
                    <a:lnTo>
                      <a:pt x="505" y="728"/>
                    </a:lnTo>
                    <a:lnTo>
                      <a:pt x="505" y="625"/>
                    </a:lnTo>
                    <a:lnTo>
                      <a:pt x="540" y="535"/>
                    </a:lnTo>
                    <a:lnTo>
                      <a:pt x="603" y="453"/>
                    </a:lnTo>
                    <a:lnTo>
                      <a:pt x="660" y="360"/>
                    </a:lnTo>
                    <a:lnTo>
                      <a:pt x="678" y="283"/>
                    </a:lnTo>
                    <a:lnTo>
                      <a:pt x="690" y="180"/>
                    </a:lnTo>
                    <a:lnTo>
                      <a:pt x="643" y="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5" name="Freeform 9"/>
              <p:cNvSpPr>
                <a:spLocks/>
              </p:cNvSpPr>
              <p:nvPr/>
            </p:nvSpPr>
            <p:spPr bwMode="auto">
              <a:xfrm>
                <a:off x="6157" y="1750"/>
                <a:ext cx="863" cy="1317"/>
              </a:xfrm>
              <a:custGeom>
                <a:avLst/>
                <a:gdLst>
                  <a:gd name="T0" fmla="*/ 640 w 863"/>
                  <a:gd name="T1" fmla="*/ 52 h 1317"/>
                  <a:gd name="T2" fmla="*/ 768 w 863"/>
                  <a:gd name="T3" fmla="*/ 0 h 1317"/>
                  <a:gd name="T4" fmla="*/ 863 w 863"/>
                  <a:gd name="T5" fmla="*/ 0 h 1317"/>
                  <a:gd name="T6" fmla="*/ 845 w 863"/>
                  <a:gd name="T7" fmla="*/ 125 h 1317"/>
                  <a:gd name="T8" fmla="*/ 720 w 863"/>
                  <a:gd name="T9" fmla="*/ 202 h 1317"/>
                  <a:gd name="T10" fmla="*/ 515 w 863"/>
                  <a:gd name="T11" fmla="*/ 290 h 1317"/>
                  <a:gd name="T12" fmla="*/ 318 w 863"/>
                  <a:gd name="T13" fmla="*/ 415 h 1317"/>
                  <a:gd name="T14" fmla="*/ 173 w 863"/>
                  <a:gd name="T15" fmla="*/ 552 h 1317"/>
                  <a:gd name="T16" fmla="*/ 163 w 863"/>
                  <a:gd name="T17" fmla="*/ 587 h 1317"/>
                  <a:gd name="T18" fmla="*/ 233 w 863"/>
                  <a:gd name="T19" fmla="*/ 670 h 1317"/>
                  <a:gd name="T20" fmla="*/ 343 w 863"/>
                  <a:gd name="T21" fmla="*/ 765 h 1317"/>
                  <a:gd name="T22" fmla="*/ 433 w 863"/>
                  <a:gd name="T23" fmla="*/ 872 h 1317"/>
                  <a:gd name="T24" fmla="*/ 498 w 863"/>
                  <a:gd name="T25" fmla="*/ 1015 h 1317"/>
                  <a:gd name="T26" fmla="*/ 485 w 863"/>
                  <a:gd name="T27" fmla="*/ 1080 h 1317"/>
                  <a:gd name="T28" fmla="*/ 425 w 863"/>
                  <a:gd name="T29" fmla="*/ 1115 h 1317"/>
                  <a:gd name="T30" fmla="*/ 373 w 863"/>
                  <a:gd name="T31" fmla="*/ 1140 h 1317"/>
                  <a:gd name="T32" fmla="*/ 305 w 863"/>
                  <a:gd name="T33" fmla="*/ 1187 h 1317"/>
                  <a:gd name="T34" fmla="*/ 263 w 863"/>
                  <a:gd name="T35" fmla="*/ 1275 h 1317"/>
                  <a:gd name="T36" fmla="*/ 245 w 863"/>
                  <a:gd name="T37" fmla="*/ 1317 h 1317"/>
                  <a:gd name="T38" fmla="*/ 180 w 863"/>
                  <a:gd name="T39" fmla="*/ 1312 h 1317"/>
                  <a:gd name="T40" fmla="*/ 173 w 863"/>
                  <a:gd name="T41" fmla="*/ 1240 h 1317"/>
                  <a:gd name="T42" fmla="*/ 263 w 863"/>
                  <a:gd name="T43" fmla="*/ 1115 h 1317"/>
                  <a:gd name="T44" fmla="*/ 373 w 863"/>
                  <a:gd name="T45" fmla="*/ 1050 h 1317"/>
                  <a:gd name="T46" fmla="*/ 408 w 863"/>
                  <a:gd name="T47" fmla="*/ 1010 h 1317"/>
                  <a:gd name="T48" fmla="*/ 378 w 863"/>
                  <a:gd name="T49" fmla="*/ 920 h 1317"/>
                  <a:gd name="T50" fmla="*/ 305 w 863"/>
                  <a:gd name="T51" fmla="*/ 847 h 1317"/>
                  <a:gd name="T52" fmla="*/ 163 w 863"/>
                  <a:gd name="T53" fmla="*/ 765 h 1317"/>
                  <a:gd name="T54" fmla="*/ 48 w 863"/>
                  <a:gd name="T55" fmla="*/ 660 h 1317"/>
                  <a:gd name="T56" fmla="*/ 0 w 863"/>
                  <a:gd name="T57" fmla="*/ 552 h 1317"/>
                  <a:gd name="T58" fmla="*/ 18 w 863"/>
                  <a:gd name="T59" fmla="*/ 522 h 1317"/>
                  <a:gd name="T60" fmla="*/ 103 w 863"/>
                  <a:gd name="T61" fmla="*/ 445 h 1317"/>
                  <a:gd name="T62" fmla="*/ 228 w 863"/>
                  <a:gd name="T63" fmla="*/ 337 h 1317"/>
                  <a:gd name="T64" fmla="*/ 360 w 863"/>
                  <a:gd name="T65" fmla="*/ 237 h 1317"/>
                  <a:gd name="T66" fmla="*/ 503 w 863"/>
                  <a:gd name="T67" fmla="*/ 125 h 1317"/>
                  <a:gd name="T68" fmla="*/ 640 w 863"/>
                  <a:gd name="T69" fmla="*/ 52 h 13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63" h="1317">
                    <a:moveTo>
                      <a:pt x="640" y="52"/>
                    </a:moveTo>
                    <a:lnTo>
                      <a:pt x="768" y="0"/>
                    </a:lnTo>
                    <a:lnTo>
                      <a:pt x="863" y="0"/>
                    </a:lnTo>
                    <a:lnTo>
                      <a:pt x="845" y="125"/>
                    </a:lnTo>
                    <a:lnTo>
                      <a:pt x="720" y="202"/>
                    </a:lnTo>
                    <a:lnTo>
                      <a:pt x="515" y="290"/>
                    </a:lnTo>
                    <a:lnTo>
                      <a:pt x="318" y="415"/>
                    </a:lnTo>
                    <a:lnTo>
                      <a:pt x="173" y="552"/>
                    </a:lnTo>
                    <a:lnTo>
                      <a:pt x="163" y="587"/>
                    </a:lnTo>
                    <a:lnTo>
                      <a:pt x="233" y="670"/>
                    </a:lnTo>
                    <a:lnTo>
                      <a:pt x="343" y="765"/>
                    </a:lnTo>
                    <a:lnTo>
                      <a:pt x="433" y="872"/>
                    </a:lnTo>
                    <a:lnTo>
                      <a:pt x="498" y="1015"/>
                    </a:lnTo>
                    <a:lnTo>
                      <a:pt x="485" y="1080"/>
                    </a:lnTo>
                    <a:lnTo>
                      <a:pt x="425" y="1115"/>
                    </a:lnTo>
                    <a:lnTo>
                      <a:pt x="373" y="1140"/>
                    </a:lnTo>
                    <a:lnTo>
                      <a:pt x="305" y="1187"/>
                    </a:lnTo>
                    <a:lnTo>
                      <a:pt x="263" y="1275"/>
                    </a:lnTo>
                    <a:lnTo>
                      <a:pt x="245" y="1317"/>
                    </a:lnTo>
                    <a:lnTo>
                      <a:pt x="180" y="1312"/>
                    </a:lnTo>
                    <a:lnTo>
                      <a:pt x="173" y="1240"/>
                    </a:lnTo>
                    <a:lnTo>
                      <a:pt x="263" y="1115"/>
                    </a:lnTo>
                    <a:lnTo>
                      <a:pt x="373" y="1050"/>
                    </a:lnTo>
                    <a:lnTo>
                      <a:pt x="408" y="1010"/>
                    </a:lnTo>
                    <a:lnTo>
                      <a:pt x="378" y="920"/>
                    </a:lnTo>
                    <a:lnTo>
                      <a:pt x="305" y="847"/>
                    </a:lnTo>
                    <a:lnTo>
                      <a:pt x="163" y="765"/>
                    </a:lnTo>
                    <a:lnTo>
                      <a:pt x="48" y="660"/>
                    </a:lnTo>
                    <a:lnTo>
                      <a:pt x="0" y="552"/>
                    </a:lnTo>
                    <a:lnTo>
                      <a:pt x="18" y="522"/>
                    </a:lnTo>
                    <a:lnTo>
                      <a:pt x="103" y="445"/>
                    </a:lnTo>
                    <a:lnTo>
                      <a:pt x="228" y="337"/>
                    </a:lnTo>
                    <a:lnTo>
                      <a:pt x="360" y="237"/>
                    </a:lnTo>
                    <a:lnTo>
                      <a:pt x="503" y="125"/>
                    </a:lnTo>
                    <a:lnTo>
                      <a:pt x="640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6" name="Freeform 10"/>
              <p:cNvSpPr>
                <a:spLocks/>
              </p:cNvSpPr>
              <p:nvPr/>
            </p:nvSpPr>
            <p:spPr bwMode="auto">
              <a:xfrm>
                <a:off x="7160" y="1785"/>
                <a:ext cx="687" cy="1400"/>
              </a:xfrm>
              <a:custGeom>
                <a:avLst/>
                <a:gdLst>
                  <a:gd name="T0" fmla="*/ 85 w 687"/>
                  <a:gd name="T1" fmla="*/ 0 h 1400"/>
                  <a:gd name="T2" fmla="*/ 252 w 687"/>
                  <a:gd name="T3" fmla="*/ 107 h 1400"/>
                  <a:gd name="T4" fmla="*/ 375 w 687"/>
                  <a:gd name="T5" fmla="*/ 232 h 1400"/>
                  <a:gd name="T6" fmla="*/ 447 w 687"/>
                  <a:gd name="T7" fmla="*/ 355 h 1400"/>
                  <a:gd name="T8" fmla="*/ 507 w 687"/>
                  <a:gd name="T9" fmla="*/ 480 h 1400"/>
                  <a:gd name="T10" fmla="*/ 580 w 687"/>
                  <a:gd name="T11" fmla="*/ 587 h 1400"/>
                  <a:gd name="T12" fmla="*/ 662 w 687"/>
                  <a:gd name="T13" fmla="*/ 705 h 1400"/>
                  <a:gd name="T14" fmla="*/ 687 w 687"/>
                  <a:gd name="T15" fmla="*/ 747 h 1400"/>
                  <a:gd name="T16" fmla="*/ 682 w 687"/>
                  <a:gd name="T17" fmla="*/ 795 h 1400"/>
                  <a:gd name="T18" fmla="*/ 560 w 687"/>
                  <a:gd name="T19" fmla="*/ 855 h 1400"/>
                  <a:gd name="T20" fmla="*/ 397 w 687"/>
                  <a:gd name="T21" fmla="*/ 937 h 1400"/>
                  <a:gd name="T22" fmla="*/ 265 w 687"/>
                  <a:gd name="T23" fmla="*/ 990 h 1400"/>
                  <a:gd name="T24" fmla="*/ 162 w 687"/>
                  <a:gd name="T25" fmla="*/ 1027 h 1400"/>
                  <a:gd name="T26" fmla="*/ 157 w 687"/>
                  <a:gd name="T27" fmla="*/ 1067 h 1400"/>
                  <a:gd name="T28" fmla="*/ 235 w 687"/>
                  <a:gd name="T29" fmla="*/ 1120 h 1400"/>
                  <a:gd name="T30" fmla="*/ 302 w 687"/>
                  <a:gd name="T31" fmla="*/ 1210 h 1400"/>
                  <a:gd name="T32" fmla="*/ 355 w 687"/>
                  <a:gd name="T33" fmla="*/ 1335 h 1400"/>
                  <a:gd name="T34" fmla="*/ 345 w 687"/>
                  <a:gd name="T35" fmla="*/ 1387 h 1400"/>
                  <a:gd name="T36" fmla="*/ 302 w 687"/>
                  <a:gd name="T37" fmla="*/ 1400 h 1400"/>
                  <a:gd name="T38" fmla="*/ 265 w 687"/>
                  <a:gd name="T39" fmla="*/ 1370 h 1400"/>
                  <a:gd name="T40" fmla="*/ 235 w 687"/>
                  <a:gd name="T41" fmla="*/ 1292 h 1400"/>
                  <a:gd name="T42" fmla="*/ 200 w 687"/>
                  <a:gd name="T43" fmla="*/ 1222 h 1400"/>
                  <a:gd name="T44" fmla="*/ 145 w 687"/>
                  <a:gd name="T45" fmla="*/ 1157 h 1400"/>
                  <a:gd name="T46" fmla="*/ 72 w 687"/>
                  <a:gd name="T47" fmla="*/ 1120 h 1400"/>
                  <a:gd name="T48" fmla="*/ 30 w 687"/>
                  <a:gd name="T49" fmla="*/ 1067 h 1400"/>
                  <a:gd name="T50" fmla="*/ 72 w 687"/>
                  <a:gd name="T51" fmla="*/ 990 h 1400"/>
                  <a:gd name="T52" fmla="*/ 157 w 687"/>
                  <a:gd name="T53" fmla="*/ 955 h 1400"/>
                  <a:gd name="T54" fmla="*/ 290 w 687"/>
                  <a:gd name="T55" fmla="*/ 872 h 1400"/>
                  <a:gd name="T56" fmla="*/ 435 w 687"/>
                  <a:gd name="T57" fmla="*/ 812 h 1400"/>
                  <a:gd name="T58" fmla="*/ 542 w 687"/>
                  <a:gd name="T59" fmla="*/ 765 h 1400"/>
                  <a:gd name="T60" fmla="*/ 542 w 687"/>
                  <a:gd name="T61" fmla="*/ 730 h 1400"/>
                  <a:gd name="T62" fmla="*/ 507 w 687"/>
                  <a:gd name="T63" fmla="*/ 652 h 1400"/>
                  <a:gd name="T64" fmla="*/ 397 w 687"/>
                  <a:gd name="T65" fmla="*/ 535 h 1400"/>
                  <a:gd name="T66" fmla="*/ 290 w 687"/>
                  <a:gd name="T67" fmla="*/ 410 h 1400"/>
                  <a:gd name="T68" fmla="*/ 162 w 687"/>
                  <a:gd name="T69" fmla="*/ 255 h 1400"/>
                  <a:gd name="T70" fmla="*/ 72 w 687"/>
                  <a:gd name="T71" fmla="*/ 177 h 1400"/>
                  <a:gd name="T72" fmla="*/ 17 w 687"/>
                  <a:gd name="T73" fmla="*/ 90 h 1400"/>
                  <a:gd name="T74" fmla="*/ 0 w 687"/>
                  <a:gd name="T75" fmla="*/ 5 h 1400"/>
                  <a:gd name="T76" fmla="*/ 85 w 687"/>
                  <a:gd name="T77" fmla="*/ 0 h 1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687" h="1400">
                    <a:moveTo>
                      <a:pt x="85" y="0"/>
                    </a:moveTo>
                    <a:lnTo>
                      <a:pt x="252" y="107"/>
                    </a:lnTo>
                    <a:lnTo>
                      <a:pt x="375" y="232"/>
                    </a:lnTo>
                    <a:lnTo>
                      <a:pt x="447" y="355"/>
                    </a:lnTo>
                    <a:lnTo>
                      <a:pt x="507" y="480"/>
                    </a:lnTo>
                    <a:lnTo>
                      <a:pt x="580" y="587"/>
                    </a:lnTo>
                    <a:lnTo>
                      <a:pt x="662" y="705"/>
                    </a:lnTo>
                    <a:lnTo>
                      <a:pt x="687" y="747"/>
                    </a:lnTo>
                    <a:lnTo>
                      <a:pt x="682" y="795"/>
                    </a:lnTo>
                    <a:lnTo>
                      <a:pt x="560" y="855"/>
                    </a:lnTo>
                    <a:lnTo>
                      <a:pt x="397" y="937"/>
                    </a:lnTo>
                    <a:lnTo>
                      <a:pt x="265" y="990"/>
                    </a:lnTo>
                    <a:lnTo>
                      <a:pt x="162" y="1027"/>
                    </a:lnTo>
                    <a:lnTo>
                      <a:pt x="157" y="1067"/>
                    </a:lnTo>
                    <a:lnTo>
                      <a:pt x="235" y="1120"/>
                    </a:lnTo>
                    <a:lnTo>
                      <a:pt x="302" y="1210"/>
                    </a:lnTo>
                    <a:lnTo>
                      <a:pt x="355" y="1335"/>
                    </a:lnTo>
                    <a:lnTo>
                      <a:pt x="345" y="1387"/>
                    </a:lnTo>
                    <a:lnTo>
                      <a:pt x="302" y="1400"/>
                    </a:lnTo>
                    <a:lnTo>
                      <a:pt x="265" y="1370"/>
                    </a:lnTo>
                    <a:lnTo>
                      <a:pt x="235" y="1292"/>
                    </a:lnTo>
                    <a:lnTo>
                      <a:pt x="200" y="1222"/>
                    </a:lnTo>
                    <a:lnTo>
                      <a:pt x="145" y="1157"/>
                    </a:lnTo>
                    <a:lnTo>
                      <a:pt x="72" y="1120"/>
                    </a:lnTo>
                    <a:lnTo>
                      <a:pt x="30" y="1067"/>
                    </a:lnTo>
                    <a:lnTo>
                      <a:pt x="72" y="990"/>
                    </a:lnTo>
                    <a:lnTo>
                      <a:pt x="157" y="955"/>
                    </a:lnTo>
                    <a:lnTo>
                      <a:pt x="290" y="872"/>
                    </a:lnTo>
                    <a:lnTo>
                      <a:pt x="435" y="812"/>
                    </a:lnTo>
                    <a:lnTo>
                      <a:pt x="542" y="765"/>
                    </a:lnTo>
                    <a:lnTo>
                      <a:pt x="542" y="730"/>
                    </a:lnTo>
                    <a:lnTo>
                      <a:pt x="507" y="652"/>
                    </a:lnTo>
                    <a:lnTo>
                      <a:pt x="397" y="535"/>
                    </a:lnTo>
                    <a:lnTo>
                      <a:pt x="290" y="410"/>
                    </a:lnTo>
                    <a:lnTo>
                      <a:pt x="162" y="255"/>
                    </a:lnTo>
                    <a:lnTo>
                      <a:pt x="72" y="177"/>
                    </a:lnTo>
                    <a:lnTo>
                      <a:pt x="17" y="90"/>
                    </a:lnTo>
                    <a:lnTo>
                      <a:pt x="0" y="5"/>
                    </a:ln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7" name="Freeform 11"/>
              <p:cNvSpPr>
                <a:spLocks/>
              </p:cNvSpPr>
              <p:nvPr/>
            </p:nvSpPr>
            <p:spPr bwMode="auto">
              <a:xfrm>
                <a:off x="6960" y="2820"/>
                <a:ext cx="642" cy="1857"/>
              </a:xfrm>
              <a:custGeom>
                <a:avLst/>
                <a:gdLst>
                  <a:gd name="T0" fmla="*/ 55 w 642"/>
                  <a:gd name="T1" fmla="*/ 12 h 1857"/>
                  <a:gd name="T2" fmla="*/ 132 w 642"/>
                  <a:gd name="T3" fmla="*/ 0 h 1857"/>
                  <a:gd name="T4" fmla="*/ 205 w 642"/>
                  <a:gd name="T5" fmla="*/ 35 h 1857"/>
                  <a:gd name="T6" fmla="*/ 237 w 642"/>
                  <a:gd name="T7" fmla="*/ 100 h 1857"/>
                  <a:gd name="T8" fmla="*/ 237 w 642"/>
                  <a:gd name="T9" fmla="*/ 385 h 1857"/>
                  <a:gd name="T10" fmla="*/ 260 w 642"/>
                  <a:gd name="T11" fmla="*/ 562 h 1857"/>
                  <a:gd name="T12" fmla="*/ 310 w 642"/>
                  <a:gd name="T13" fmla="*/ 797 h 1857"/>
                  <a:gd name="T14" fmla="*/ 362 w 642"/>
                  <a:gd name="T15" fmla="*/ 1012 h 1857"/>
                  <a:gd name="T16" fmla="*/ 437 w 642"/>
                  <a:gd name="T17" fmla="*/ 1242 h 1857"/>
                  <a:gd name="T18" fmla="*/ 480 w 642"/>
                  <a:gd name="T19" fmla="*/ 1395 h 1857"/>
                  <a:gd name="T20" fmla="*/ 527 w 642"/>
                  <a:gd name="T21" fmla="*/ 1502 h 1857"/>
                  <a:gd name="T22" fmla="*/ 605 w 642"/>
                  <a:gd name="T23" fmla="*/ 1572 h 1857"/>
                  <a:gd name="T24" fmla="*/ 642 w 642"/>
                  <a:gd name="T25" fmla="*/ 1627 h 1857"/>
                  <a:gd name="T26" fmla="*/ 617 w 642"/>
                  <a:gd name="T27" fmla="*/ 1680 h 1857"/>
                  <a:gd name="T28" fmla="*/ 545 w 642"/>
                  <a:gd name="T29" fmla="*/ 1702 h 1857"/>
                  <a:gd name="T30" fmla="*/ 460 w 642"/>
                  <a:gd name="T31" fmla="*/ 1740 h 1857"/>
                  <a:gd name="T32" fmla="*/ 400 w 642"/>
                  <a:gd name="T33" fmla="*/ 1805 h 1857"/>
                  <a:gd name="T34" fmla="*/ 352 w 642"/>
                  <a:gd name="T35" fmla="*/ 1857 h 1857"/>
                  <a:gd name="T36" fmla="*/ 290 w 642"/>
                  <a:gd name="T37" fmla="*/ 1845 h 1857"/>
                  <a:gd name="T38" fmla="*/ 255 w 642"/>
                  <a:gd name="T39" fmla="*/ 1810 h 1857"/>
                  <a:gd name="T40" fmla="*/ 225 w 642"/>
                  <a:gd name="T41" fmla="*/ 1722 h 1857"/>
                  <a:gd name="T42" fmla="*/ 280 w 642"/>
                  <a:gd name="T43" fmla="*/ 1685 h 1857"/>
                  <a:gd name="T44" fmla="*/ 400 w 642"/>
                  <a:gd name="T45" fmla="*/ 1627 h 1857"/>
                  <a:gd name="T46" fmla="*/ 472 w 642"/>
                  <a:gd name="T47" fmla="*/ 1610 h 1857"/>
                  <a:gd name="T48" fmla="*/ 480 w 642"/>
                  <a:gd name="T49" fmla="*/ 1580 h 1857"/>
                  <a:gd name="T50" fmla="*/ 442 w 642"/>
                  <a:gd name="T51" fmla="*/ 1520 h 1857"/>
                  <a:gd name="T52" fmla="*/ 382 w 642"/>
                  <a:gd name="T53" fmla="*/ 1377 h 1857"/>
                  <a:gd name="T54" fmla="*/ 297 w 642"/>
                  <a:gd name="T55" fmla="*/ 1182 h 1857"/>
                  <a:gd name="T56" fmla="*/ 217 w 642"/>
                  <a:gd name="T57" fmla="*/ 935 h 1857"/>
                  <a:gd name="T58" fmla="*/ 132 w 642"/>
                  <a:gd name="T59" fmla="*/ 685 h 1857"/>
                  <a:gd name="T60" fmla="*/ 72 w 642"/>
                  <a:gd name="T61" fmla="*/ 455 h 1857"/>
                  <a:gd name="T62" fmla="*/ 37 w 642"/>
                  <a:gd name="T63" fmla="*/ 302 h 1857"/>
                  <a:gd name="T64" fmla="*/ 0 w 642"/>
                  <a:gd name="T65" fmla="*/ 155 h 1857"/>
                  <a:gd name="T66" fmla="*/ 55 w 642"/>
                  <a:gd name="T67" fmla="*/ 12 h 1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42" h="1857">
                    <a:moveTo>
                      <a:pt x="55" y="12"/>
                    </a:moveTo>
                    <a:lnTo>
                      <a:pt x="132" y="0"/>
                    </a:lnTo>
                    <a:lnTo>
                      <a:pt x="205" y="35"/>
                    </a:lnTo>
                    <a:lnTo>
                      <a:pt x="237" y="100"/>
                    </a:lnTo>
                    <a:lnTo>
                      <a:pt x="237" y="385"/>
                    </a:lnTo>
                    <a:lnTo>
                      <a:pt x="260" y="562"/>
                    </a:lnTo>
                    <a:lnTo>
                      <a:pt x="310" y="797"/>
                    </a:lnTo>
                    <a:lnTo>
                      <a:pt x="362" y="1012"/>
                    </a:lnTo>
                    <a:lnTo>
                      <a:pt x="437" y="1242"/>
                    </a:lnTo>
                    <a:lnTo>
                      <a:pt x="480" y="1395"/>
                    </a:lnTo>
                    <a:lnTo>
                      <a:pt x="527" y="1502"/>
                    </a:lnTo>
                    <a:lnTo>
                      <a:pt x="605" y="1572"/>
                    </a:lnTo>
                    <a:lnTo>
                      <a:pt x="642" y="1627"/>
                    </a:lnTo>
                    <a:lnTo>
                      <a:pt x="617" y="1680"/>
                    </a:lnTo>
                    <a:lnTo>
                      <a:pt x="545" y="1702"/>
                    </a:lnTo>
                    <a:lnTo>
                      <a:pt x="460" y="1740"/>
                    </a:lnTo>
                    <a:lnTo>
                      <a:pt x="400" y="1805"/>
                    </a:lnTo>
                    <a:lnTo>
                      <a:pt x="352" y="1857"/>
                    </a:lnTo>
                    <a:lnTo>
                      <a:pt x="290" y="1845"/>
                    </a:lnTo>
                    <a:lnTo>
                      <a:pt x="255" y="1810"/>
                    </a:lnTo>
                    <a:lnTo>
                      <a:pt x="225" y="1722"/>
                    </a:lnTo>
                    <a:lnTo>
                      <a:pt x="280" y="1685"/>
                    </a:lnTo>
                    <a:lnTo>
                      <a:pt x="400" y="1627"/>
                    </a:lnTo>
                    <a:lnTo>
                      <a:pt x="472" y="1610"/>
                    </a:lnTo>
                    <a:lnTo>
                      <a:pt x="480" y="1580"/>
                    </a:lnTo>
                    <a:lnTo>
                      <a:pt x="442" y="1520"/>
                    </a:lnTo>
                    <a:lnTo>
                      <a:pt x="382" y="1377"/>
                    </a:lnTo>
                    <a:lnTo>
                      <a:pt x="297" y="1182"/>
                    </a:lnTo>
                    <a:lnTo>
                      <a:pt x="217" y="935"/>
                    </a:lnTo>
                    <a:lnTo>
                      <a:pt x="132" y="685"/>
                    </a:lnTo>
                    <a:lnTo>
                      <a:pt x="72" y="455"/>
                    </a:lnTo>
                    <a:lnTo>
                      <a:pt x="37" y="302"/>
                    </a:lnTo>
                    <a:lnTo>
                      <a:pt x="0" y="155"/>
                    </a:lnTo>
                    <a:lnTo>
                      <a:pt x="55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28" name="Freeform 12"/>
              <p:cNvSpPr>
                <a:spLocks/>
              </p:cNvSpPr>
              <p:nvPr/>
            </p:nvSpPr>
            <p:spPr bwMode="auto">
              <a:xfrm>
                <a:off x="6525" y="2780"/>
                <a:ext cx="495" cy="1792"/>
              </a:xfrm>
              <a:custGeom>
                <a:avLst/>
                <a:gdLst>
                  <a:gd name="T0" fmla="*/ 147 w 495"/>
                  <a:gd name="T1" fmla="*/ 355 h 1792"/>
                  <a:gd name="T2" fmla="*/ 195 w 495"/>
                  <a:gd name="T3" fmla="*/ 87 h 1792"/>
                  <a:gd name="T4" fmla="*/ 292 w 495"/>
                  <a:gd name="T5" fmla="*/ 0 h 1792"/>
                  <a:gd name="T6" fmla="*/ 367 w 495"/>
                  <a:gd name="T7" fmla="*/ 70 h 1792"/>
                  <a:gd name="T8" fmla="*/ 402 w 495"/>
                  <a:gd name="T9" fmla="*/ 142 h 1792"/>
                  <a:gd name="T10" fmla="*/ 347 w 495"/>
                  <a:gd name="T11" fmla="*/ 265 h 1792"/>
                  <a:gd name="T12" fmla="*/ 305 w 495"/>
                  <a:gd name="T13" fmla="*/ 462 h 1792"/>
                  <a:gd name="T14" fmla="*/ 287 w 495"/>
                  <a:gd name="T15" fmla="*/ 662 h 1792"/>
                  <a:gd name="T16" fmla="*/ 270 w 495"/>
                  <a:gd name="T17" fmla="*/ 870 h 1792"/>
                  <a:gd name="T18" fmla="*/ 292 w 495"/>
                  <a:gd name="T19" fmla="*/ 1017 h 1792"/>
                  <a:gd name="T20" fmla="*/ 342 w 495"/>
                  <a:gd name="T21" fmla="*/ 1207 h 1792"/>
                  <a:gd name="T22" fmla="*/ 397 w 495"/>
                  <a:gd name="T23" fmla="*/ 1372 h 1792"/>
                  <a:gd name="T24" fmla="*/ 452 w 495"/>
                  <a:gd name="T25" fmla="*/ 1550 h 1792"/>
                  <a:gd name="T26" fmla="*/ 477 w 495"/>
                  <a:gd name="T27" fmla="*/ 1615 h 1792"/>
                  <a:gd name="T28" fmla="*/ 495 w 495"/>
                  <a:gd name="T29" fmla="*/ 1657 h 1792"/>
                  <a:gd name="T30" fmla="*/ 477 w 495"/>
                  <a:gd name="T31" fmla="*/ 1722 h 1792"/>
                  <a:gd name="T32" fmla="*/ 440 w 495"/>
                  <a:gd name="T33" fmla="*/ 1745 h 1792"/>
                  <a:gd name="T34" fmla="*/ 325 w 495"/>
                  <a:gd name="T35" fmla="*/ 1727 h 1792"/>
                  <a:gd name="T36" fmla="*/ 182 w 495"/>
                  <a:gd name="T37" fmla="*/ 1745 h 1792"/>
                  <a:gd name="T38" fmla="*/ 110 w 495"/>
                  <a:gd name="T39" fmla="*/ 1780 h 1792"/>
                  <a:gd name="T40" fmla="*/ 37 w 495"/>
                  <a:gd name="T41" fmla="*/ 1792 h 1792"/>
                  <a:gd name="T42" fmla="*/ 0 w 495"/>
                  <a:gd name="T43" fmla="*/ 1745 h 1792"/>
                  <a:gd name="T44" fmla="*/ 105 w 495"/>
                  <a:gd name="T45" fmla="*/ 1632 h 1792"/>
                  <a:gd name="T46" fmla="*/ 202 w 495"/>
                  <a:gd name="T47" fmla="*/ 1620 h 1792"/>
                  <a:gd name="T48" fmla="*/ 330 w 495"/>
                  <a:gd name="T49" fmla="*/ 1620 h 1792"/>
                  <a:gd name="T50" fmla="*/ 380 w 495"/>
                  <a:gd name="T51" fmla="*/ 1620 h 1792"/>
                  <a:gd name="T52" fmla="*/ 385 w 495"/>
                  <a:gd name="T53" fmla="*/ 1562 h 1792"/>
                  <a:gd name="T54" fmla="*/ 342 w 495"/>
                  <a:gd name="T55" fmla="*/ 1437 h 1792"/>
                  <a:gd name="T56" fmla="*/ 237 w 495"/>
                  <a:gd name="T57" fmla="*/ 1207 h 1792"/>
                  <a:gd name="T58" fmla="*/ 177 w 495"/>
                  <a:gd name="T59" fmla="*/ 1017 h 1792"/>
                  <a:gd name="T60" fmla="*/ 147 w 495"/>
                  <a:gd name="T61" fmla="*/ 822 h 1792"/>
                  <a:gd name="T62" fmla="*/ 127 w 495"/>
                  <a:gd name="T63" fmla="*/ 645 h 1792"/>
                  <a:gd name="T64" fmla="*/ 127 w 495"/>
                  <a:gd name="T65" fmla="*/ 480 h 1792"/>
                  <a:gd name="T66" fmla="*/ 147 w 495"/>
                  <a:gd name="T67" fmla="*/ 355 h 1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95" h="1792">
                    <a:moveTo>
                      <a:pt x="147" y="355"/>
                    </a:moveTo>
                    <a:lnTo>
                      <a:pt x="195" y="87"/>
                    </a:lnTo>
                    <a:lnTo>
                      <a:pt x="292" y="0"/>
                    </a:lnTo>
                    <a:lnTo>
                      <a:pt x="367" y="70"/>
                    </a:lnTo>
                    <a:lnTo>
                      <a:pt x="402" y="142"/>
                    </a:lnTo>
                    <a:lnTo>
                      <a:pt x="347" y="265"/>
                    </a:lnTo>
                    <a:lnTo>
                      <a:pt x="305" y="462"/>
                    </a:lnTo>
                    <a:lnTo>
                      <a:pt x="287" y="662"/>
                    </a:lnTo>
                    <a:lnTo>
                      <a:pt x="270" y="870"/>
                    </a:lnTo>
                    <a:lnTo>
                      <a:pt x="292" y="1017"/>
                    </a:lnTo>
                    <a:lnTo>
                      <a:pt x="342" y="1207"/>
                    </a:lnTo>
                    <a:lnTo>
                      <a:pt x="397" y="1372"/>
                    </a:lnTo>
                    <a:lnTo>
                      <a:pt x="452" y="1550"/>
                    </a:lnTo>
                    <a:lnTo>
                      <a:pt x="477" y="1615"/>
                    </a:lnTo>
                    <a:lnTo>
                      <a:pt x="495" y="1657"/>
                    </a:lnTo>
                    <a:lnTo>
                      <a:pt x="477" y="1722"/>
                    </a:lnTo>
                    <a:lnTo>
                      <a:pt x="440" y="1745"/>
                    </a:lnTo>
                    <a:lnTo>
                      <a:pt x="325" y="1727"/>
                    </a:lnTo>
                    <a:lnTo>
                      <a:pt x="182" y="1745"/>
                    </a:lnTo>
                    <a:lnTo>
                      <a:pt x="110" y="1780"/>
                    </a:lnTo>
                    <a:lnTo>
                      <a:pt x="37" y="1792"/>
                    </a:lnTo>
                    <a:lnTo>
                      <a:pt x="0" y="1745"/>
                    </a:lnTo>
                    <a:lnTo>
                      <a:pt x="105" y="1632"/>
                    </a:lnTo>
                    <a:lnTo>
                      <a:pt x="202" y="1620"/>
                    </a:lnTo>
                    <a:lnTo>
                      <a:pt x="330" y="1620"/>
                    </a:lnTo>
                    <a:lnTo>
                      <a:pt x="380" y="1620"/>
                    </a:lnTo>
                    <a:lnTo>
                      <a:pt x="385" y="1562"/>
                    </a:lnTo>
                    <a:lnTo>
                      <a:pt x="342" y="1437"/>
                    </a:lnTo>
                    <a:lnTo>
                      <a:pt x="237" y="1207"/>
                    </a:lnTo>
                    <a:lnTo>
                      <a:pt x="177" y="1017"/>
                    </a:lnTo>
                    <a:lnTo>
                      <a:pt x="147" y="822"/>
                    </a:lnTo>
                    <a:lnTo>
                      <a:pt x="127" y="645"/>
                    </a:lnTo>
                    <a:lnTo>
                      <a:pt x="127" y="480"/>
                    </a:lnTo>
                    <a:lnTo>
                      <a:pt x="147" y="3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4429" name="Group 13"/>
            <p:cNvGrpSpPr>
              <a:grpSpLocks/>
            </p:cNvGrpSpPr>
            <p:nvPr/>
          </p:nvGrpSpPr>
          <p:grpSpPr bwMode="auto">
            <a:xfrm>
              <a:off x="3276" y="2734"/>
              <a:ext cx="2153" cy="1434"/>
              <a:chOff x="3417" y="2745"/>
              <a:chExt cx="2012" cy="1328"/>
            </a:xfrm>
          </p:grpSpPr>
          <p:sp>
            <p:nvSpPr>
              <p:cNvPr id="444430" name="Freeform 14"/>
              <p:cNvSpPr>
                <a:spLocks/>
              </p:cNvSpPr>
              <p:nvPr/>
            </p:nvSpPr>
            <p:spPr bwMode="auto">
              <a:xfrm>
                <a:off x="3430" y="2753"/>
                <a:ext cx="549" cy="821"/>
              </a:xfrm>
              <a:custGeom>
                <a:avLst/>
                <a:gdLst>
                  <a:gd name="T0" fmla="*/ 532 w 549"/>
                  <a:gd name="T1" fmla="*/ 188 h 821"/>
                  <a:gd name="T2" fmla="*/ 543 w 549"/>
                  <a:gd name="T3" fmla="*/ 20 h 821"/>
                  <a:gd name="T4" fmla="*/ 538 w 549"/>
                  <a:gd name="T5" fmla="*/ 3 h 821"/>
                  <a:gd name="T6" fmla="*/ 513 w 549"/>
                  <a:gd name="T7" fmla="*/ 0 h 821"/>
                  <a:gd name="T8" fmla="*/ 487 w 549"/>
                  <a:gd name="T9" fmla="*/ 14 h 821"/>
                  <a:gd name="T10" fmla="*/ 406 w 549"/>
                  <a:gd name="T11" fmla="*/ 85 h 821"/>
                  <a:gd name="T12" fmla="*/ 398 w 549"/>
                  <a:gd name="T13" fmla="*/ 85 h 821"/>
                  <a:gd name="T14" fmla="*/ 339 w 549"/>
                  <a:gd name="T15" fmla="*/ 118 h 821"/>
                  <a:gd name="T16" fmla="*/ 331 w 549"/>
                  <a:gd name="T17" fmla="*/ 121 h 821"/>
                  <a:gd name="T18" fmla="*/ 282 w 549"/>
                  <a:gd name="T19" fmla="*/ 152 h 821"/>
                  <a:gd name="T20" fmla="*/ 274 w 549"/>
                  <a:gd name="T21" fmla="*/ 155 h 821"/>
                  <a:gd name="T22" fmla="*/ 168 w 549"/>
                  <a:gd name="T23" fmla="*/ 261 h 821"/>
                  <a:gd name="T24" fmla="*/ 120 w 549"/>
                  <a:gd name="T25" fmla="*/ 297 h 821"/>
                  <a:gd name="T26" fmla="*/ 112 w 549"/>
                  <a:gd name="T27" fmla="*/ 297 h 821"/>
                  <a:gd name="T28" fmla="*/ 25 w 549"/>
                  <a:gd name="T29" fmla="*/ 378 h 821"/>
                  <a:gd name="T30" fmla="*/ 0 w 549"/>
                  <a:gd name="T31" fmla="*/ 412 h 821"/>
                  <a:gd name="T32" fmla="*/ 6 w 549"/>
                  <a:gd name="T33" fmla="*/ 434 h 821"/>
                  <a:gd name="T34" fmla="*/ 42 w 549"/>
                  <a:gd name="T35" fmla="*/ 493 h 821"/>
                  <a:gd name="T36" fmla="*/ 50 w 549"/>
                  <a:gd name="T37" fmla="*/ 535 h 821"/>
                  <a:gd name="T38" fmla="*/ 62 w 549"/>
                  <a:gd name="T39" fmla="*/ 645 h 821"/>
                  <a:gd name="T40" fmla="*/ 81 w 549"/>
                  <a:gd name="T41" fmla="*/ 720 h 821"/>
                  <a:gd name="T42" fmla="*/ 101 w 549"/>
                  <a:gd name="T43" fmla="*/ 821 h 821"/>
                  <a:gd name="T44" fmla="*/ 120 w 549"/>
                  <a:gd name="T45" fmla="*/ 785 h 821"/>
                  <a:gd name="T46" fmla="*/ 112 w 549"/>
                  <a:gd name="T47" fmla="*/ 787 h 821"/>
                  <a:gd name="T48" fmla="*/ 176 w 549"/>
                  <a:gd name="T49" fmla="*/ 723 h 821"/>
                  <a:gd name="T50" fmla="*/ 196 w 549"/>
                  <a:gd name="T51" fmla="*/ 704 h 821"/>
                  <a:gd name="T52" fmla="*/ 549 w 549"/>
                  <a:gd name="T53" fmla="*/ 412 h 821"/>
                  <a:gd name="T54" fmla="*/ 532 w 549"/>
                  <a:gd name="T55" fmla="*/ 188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49" h="821">
                    <a:moveTo>
                      <a:pt x="532" y="188"/>
                    </a:moveTo>
                    <a:lnTo>
                      <a:pt x="543" y="20"/>
                    </a:lnTo>
                    <a:lnTo>
                      <a:pt x="538" y="3"/>
                    </a:lnTo>
                    <a:lnTo>
                      <a:pt x="513" y="0"/>
                    </a:lnTo>
                    <a:lnTo>
                      <a:pt x="487" y="14"/>
                    </a:lnTo>
                    <a:lnTo>
                      <a:pt x="406" y="85"/>
                    </a:lnTo>
                    <a:lnTo>
                      <a:pt x="398" y="85"/>
                    </a:lnTo>
                    <a:lnTo>
                      <a:pt x="339" y="118"/>
                    </a:lnTo>
                    <a:lnTo>
                      <a:pt x="331" y="121"/>
                    </a:lnTo>
                    <a:lnTo>
                      <a:pt x="282" y="152"/>
                    </a:lnTo>
                    <a:lnTo>
                      <a:pt x="274" y="155"/>
                    </a:lnTo>
                    <a:lnTo>
                      <a:pt x="168" y="261"/>
                    </a:lnTo>
                    <a:lnTo>
                      <a:pt x="120" y="297"/>
                    </a:lnTo>
                    <a:lnTo>
                      <a:pt x="112" y="297"/>
                    </a:lnTo>
                    <a:lnTo>
                      <a:pt x="25" y="378"/>
                    </a:lnTo>
                    <a:lnTo>
                      <a:pt x="0" y="412"/>
                    </a:lnTo>
                    <a:lnTo>
                      <a:pt x="6" y="434"/>
                    </a:lnTo>
                    <a:lnTo>
                      <a:pt x="42" y="493"/>
                    </a:lnTo>
                    <a:lnTo>
                      <a:pt x="50" y="535"/>
                    </a:lnTo>
                    <a:lnTo>
                      <a:pt x="62" y="645"/>
                    </a:lnTo>
                    <a:lnTo>
                      <a:pt x="81" y="720"/>
                    </a:lnTo>
                    <a:lnTo>
                      <a:pt x="101" y="821"/>
                    </a:lnTo>
                    <a:lnTo>
                      <a:pt x="120" y="785"/>
                    </a:lnTo>
                    <a:lnTo>
                      <a:pt x="112" y="787"/>
                    </a:lnTo>
                    <a:lnTo>
                      <a:pt x="176" y="723"/>
                    </a:lnTo>
                    <a:lnTo>
                      <a:pt x="196" y="704"/>
                    </a:lnTo>
                    <a:lnTo>
                      <a:pt x="549" y="412"/>
                    </a:lnTo>
                    <a:lnTo>
                      <a:pt x="532" y="188"/>
                    </a:lnTo>
                    <a:close/>
                  </a:path>
                </a:pathLst>
              </a:custGeom>
              <a:solidFill>
                <a:srgbClr val="66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1" name="Freeform 15"/>
              <p:cNvSpPr>
                <a:spLocks/>
              </p:cNvSpPr>
              <p:nvPr/>
            </p:nvSpPr>
            <p:spPr bwMode="auto">
              <a:xfrm>
                <a:off x="3538" y="2935"/>
                <a:ext cx="639" cy="613"/>
              </a:xfrm>
              <a:custGeom>
                <a:avLst/>
                <a:gdLst>
                  <a:gd name="T0" fmla="*/ 639 w 639"/>
                  <a:gd name="T1" fmla="*/ 258 h 613"/>
                  <a:gd name="T2" fmla="*/ 604 w 639"/>
                  <a:gd name="T3" fmla="*/ 222 h 613"/>
                  <a:gd name="T4" fmla="*/ 590 w 639"/>
                  <a:gd name="T5" fmla="*/ 155 h 613"/>
                  <a:gd name="T6" fmla="*/ 574 w 639"/>
                  <a:gd name="T7" fmla="*/ 99 h 613"/>
                  <a:gd name="T8" fmla="*/ 555 w 639"/>
                  <a:gd name="T9" fmla="*/ 71 h 613"/>
                  <a:gd name="T10" fmla="*/ 493 w 639"/>
                  <a:gd name="T11" fmla="*/ 10 h 613"/>
                  <a:gd name="T12" fmla="*/ 477 w 639"/>
                  <a:gd name="T13" fmla="*/ 0 h 613"/>
                  <a:gd name="T14" fmla="*/ 415 w 639"/>
                  <a:gd name="T15" fmla="*/ 2 h 613"/>
                  <a:gd name="T16" fmla="*/ 374 w 639"/>
                  <a:gd name="T17" fmla="*/ 21 h 613"/>
                  <a:gd name="T18" fmla="*/ 331 w 639"/>
                  <a:gd name="T19" fmla="*/ 49 h 613"/>
                  <a:gd name="T20" fmla="*/ 292 w 639"/>
                  <a:gd name="T21" fmla="*/ 90 h 613"/>
                  <a:gd name="T22" fmla="*/ 270 w 639"/>
                  <a:gd name="T23" fmla="*/ 114 h 613"/>
                  <a:gd name="T24" fmla="*/ 203 w 639"/>
                  <a:gd name="T25" fmla="*/ 159 h 613"/>
                  <a:gd name="T26" fmla="*/ 132 w 639"/>
                  <a:gd name="T27" fmla="*/ 202 h 613"/>
                  <a:gd name="T28" fmla="*/ 78 w 639"/>
                  <a:gd name="T29" fmla="*/ 239 h 613"/>
                  <a:gd name="T30" fmla="*/ 45 w 639"/>
                  <a:gd name="T31" fmla="*/ 265 h 613"/>
                  <a:gd name="T32" fmla="*/ 39 w 639"/>
                  <a:gd name="T33" fmla="*/ 267 h 613"/>
                  <a:gd name="T34" fmla="*/ 4 w 639"/>
                  <a:gd name="T35" fmla="*/ 338 h 613"/>
                  <a:gd name="T36" fmla="*/ 0 w 639"/>
                  <a:gd name="T37" fmla="*/ 354 h 613"/>
                  <a:gd name="T38" fmla="*/ 28 w 639"/>
                  <a:gd name="T39" fmla="*/ 415 h 613"/>
                  <a:gd name="T40" fmla="*/ 56 w 639"/>
                  <a:gd name="T41" fmla="*/ 469 h 613"/>
                  <a:gd name="T42" fmla="*/ 90 w 639"/>
                  <a:gd name="T43" fmla="*/ 523 h 613"/>
                  <a:gd name="T44" fmla="*/ 132 w 639"/>
                  <a:gd name="T45" fmla="*/ 566 h 613"/>
                  <a:gd name="T46" fmla="*/ 190 w 639"/>
                  <a:gd name="T47" fmla="*/ 613 h 613"/>
                  <a:gd name="T48" fmla="*/ 207 w 639"/>
                  <a:gd name="T49" fmla="*/ 590 h 613"/>
                  <a:gd name="T50" fmla="*/ 201 w 639"/>
                  <a:gd name="T51" fmla="*/ 594 h 613"/>
                  <a:gd name="T52" fmla="*/ 255 w 639"/>
                  <a:gd name="T53" fmla="*/ 525 h 613"/>
                  <a:gd name="T54" fmla="*/ 299 w 639"/>
                  <a:gd name="T55" fmla="*/ 506 h 613"/>
                  <a:gd name="T56" fmla="*/ 335 w 639"/>
                  <a:gd name="T57" fmla="*/ 445 h 613"/>
                  <a:gd name="T58" fmla="*/ 378 w 639"/>
                  <a:gd name="T59" fmla="*/ 391 h 613"/>
                  <a:gd name="T60" fmla="*/ 424 w 639"/>
                  <a:gd name="T61" fmla="*/ 372 h 613"/>
                  <a:gd name="T62" fmla="*/ 445 w 639"/>
                  <a:gd name="T63" fmla="*/ 340 h 613"/>
                  <a:gd name="T64" fmla="*/ 475 w 639"/>
                  <a:gd name="T65" fmla="*/ 312 h 613"/>
                  <a:gd name="T66" fmla="*/ 525 w 639"/>
                  <a:gd name="T67" fmla="*/ 287 h 613"/>
                  <a:gd name="T68" fmla="*/ 596 w 639"/>
                  <a:gd name="T69" fmla="*/ 233 h 613"/>
                  <a:gd name="T70" fmla="*/ 609 w 639"/>
                  <a:gd name="T71" fmla="*/ 230 h 613"/>
                  <a:gd name="T72" fmla="*/ 639 w 639"/>
                  <a:gd name="T73" fmla="*/ 258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39" h="613">
                    <a:moveTo>
                      <a:pt x="639" y="258"/>
                    </a:moveTo>
                    <a:lnTo>
                      <a:pt x="604" y="222"/>
                    </a:lnTo>
                    <a:lnTo>
                      <a:pt x="590" y="155"/>
                    </a:lnTo>
                    <a:lnTo>
                      <a:pt x="574" y="99"/>
                    </a:lnTo>
                    <a:lnTo>
                      <a:pt x="555" y="71"/>
                    </a:lnTo>
                    <a:lnTo>
                      <a:pt x="493" y="10"/>
                    </a:lnTo>
                    <a:lnTo>
                      <a:pt x="477" y="0"/>
                    </a:lnTo>
                    <a:lnTo>
                      <a:pt x="415" y="2"/>
                    </a:lnTo>
                    <a:lnTo>
                      <a:pt x="374" y="21"/>
                    </a:lnTo>
                    <a:lnTo>
                      <a:pt x="331" y="49"/>
                    </a:lnTo>
                    <a:lnTo>
                      <a:pt x="292" y="90"/>
                    </a:lnTo>
                    <a:lnTo>
                      <a:pt x="270" y="114"/>
                    </a:lnTo>
                    <a:lnTo>
                      <a:pt x="203" y="159"/>
                    </a:lnTo>
                    <a:lnTo>
                      <a:pt x="132" y="202"/>
                    </a:lnTo>
                    <a:lnTo>
                      <a:pt x="78" y="239"/>
                    </a:lnTo>
                    <a:lnTo>
                      <a:pt x="45" y="265"/>
                    </a:lnTo>
                    <a:lnTo>
                      <a:pt x="39" y="267"/>
                    </a:lnTo>
                    <a:lnTo>
                      <a:pt x="4" y="338"/>
                    </a:lnTo>
                    <a:lnTo>
                      <a:pt x="0" y="354"/>
                    </a:lnTo>
                    <a:lnTo>
                      <a:pt x="28" y="415"/>
                    </a:lnTo>
                    <a:lnTo>
                      <a:pt x="56" y="469"/>
                    </a:lnTo>
                    <a:lnTo>
                      <a:pt x="90" y="523"/>
                    </a:lnTo>
                    <a:lnTo>
                      <a:pt x="132" y="566"/>
                    </a:lnTo>
                    <a:lnTo>
                      <a:pt x="190" y="613"/>
                    </a:lnTo>
                    <a:lnTo>
                      <a:pt x="207" y="590"/>
                    </a:lnTo>
                    <a:lnTo>
                      <a:pt x="201" y="594"/>
                    </a:lnTo>
                    <a:lnTo>
                      <a:pt x="255" y="525"/>
                    </a:lnTo>
                    <a:lnTo>
                      <a:pt x="299" y="506"/>
                    </a:lnTo>
                    <a:lnTo>
                      <a:pt x="335" y="445"/>
                    </a:lnTo>
                    <a:lnTo>
                      <a:pt x="378" y="391"/>
                    </a:lnTo>
                    <a:lnTo>
                      <a:pt x="424" y="372"/>
                    </a:lnTo>
                    <a:lnTo>
                      <a:pt x="445" y="340"/>
                    </a:lnTo>
                    <a:lnTo>
                      <a:pt x="475" y="312"/>
                    </a:lnTo>
                    <a:lnTo>
                      <a:pt x="525" y="287"/>
                    </a:lnTo>
                    <a:lnTo>
                      <a:pt x="596" y="233"/>
                    </a:lnTo>
                    <a:lnTo>
                      <a:pt x="609" y="230"/>
                    </a:lnTo>
                    <a:lnTo>
                      <a:pt x="639" y="2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2" name="Freeform 16"/>
              <p:cNvSpPr>
                <a:spLocks/>
              </p:cNvSpPr>
              <p:nvPr/>
            </p:nvSpPr>
            <p:spPr bwMode="auto">
              <a:xfrm>
                <a:off x="3666" y="3062"/>
                <a:ext cx="201" cy="198"/>
              </a:xfrm>
              <a:custGeom>
                <a:avLst/>
                <a:gdLst>
                  <a:gd name="T0" fmla="*/ 19 w 201"/>
                  <a:gd name="T1" fmla="*/ 17 h 198"/>
                  <a:gd name="T2" fmla="*/ 43 w 201"/>
                  <a:gd name="T3" fmla="*/ 2 h 198"/>
                  <a:gd name="T4" fmla="*/ 67 w 201"/>
                  <a:gd name="T5" fmla="*/ 0 h 198"/>
                  <a:gd name="T6" fmla="*/ 91 w 201"/>
                  <a:gd name="T7" fmla="*/ 10 h 198"/>
                  <a:gd name="T8" fmla="*/ 108 w 201"/>
                  <a:gd name="T9" fmla="*/ 27 h 198"/>
                  <a:gd name="T10" fmla="*/ 117 w 201"/>
                  <a:gd name="T11" fmla="*/ 43 h 198"/>
                  <a:gd name="T12" fmla="*/ 121 w 201"/>
                  <a:gd name="T13" fmla="*/ 60 h 198"/>
                  <a:gd name="T14" fmla="*/ 126 w 201"/>
                  <a:gd name="T15" fmla="*/ 64 h 198"/>
                  <a:gd name="T16" fmla="*/ 141 w 201"/>
                  <a:gd name="T17" fmla="*/ 60 h 198"/>
                  <a:gd name="T18" fmla="*/ 160 w 201"/>
                  <a:gd name="T19" fmla="*/ 41 h 198"/>
                  <a:gd name="T20" fmla="*/ 173 w 201"/>
                  <a:gd name="T21" fmla="*/ 32 h 198"/>
                  <a:gd name="T22" fmla="*/ 188 w 201"/>
                  <a:gd name="T23" fmla="*/ 30 h 198"/>
                  <a:gd name="T24" fmla="*/ 199 w 201"/>
                  <a:gd name="T25" fmla="*/ 41 h 198"/>
                  <a:gd name="T26" fmla="*/ 201 w 201"/>
                  <a:gd name="T27" fmla="*/ 54 h 198"/>
                  <a:gd name="T28" fmla="*/ 195 w 201"/>
                  <a:gd name="T29" fmla="*/ 67 h 198"/>
                  <a:gd name="T30" fmla="*/ 177 w 201"/>
                  <a:gd name="T31" fmla="*/ 73 h 198"/>
                  <a:gd name="T32" fmla="*/ 156 w 201"/>
                  <a:gd name="T33" fmla="*/ 84 h 198"/>
                  <a:gd name="T34" fmla="*/ 139 w 201"/>
                  <a:gd name="T35" fmla="*/ 97 h 198"/>
                  <a:gd name="T36" fmla="*/ 132 w 201"/>
                  <a:gd name="T37" fmla="*/ 134 h 198"/>
                  <a:gd name="T38" fmla="*/ 122 w 201"/>
                  <a:gd name="T39" fmla="*/ 175 h 198"/>
                  <a:gd name="T40" fmla="*/ 113 w 201"/>
                  <a:gd name="T41" fmla="*/ 188 h 198"/>
                  <a:gd name="T42" fmla="*/ 98 w 201"/>
                  <a:gd name="T43" fmla="*/ 196 h 198"/>
                  <a:gd name="T44" fmla="*/ 93 w 201"/>
                  <a:gd name="T45" fmla="*/ 198 h 198"/>
                  <a:gd name="T46" fmla="*/ 73 w 201"/>
                  <a:gd name="T47" fmla="*/ 196 h 198"/>
                  <a:gd name="T48" fmla="*/ 52 w 201"/>
                  <a:gd name="T49" fmla="*/ 186 h 198"/>
                  <a:gd name="T50" fmla="*/ 28 w 201"/>
                  <a:gd name="T51" fmla="*/ 166 h 198"/>
                  <a:gd name="T52" fmla="*/ 17 w 201"/>
                  <a:gd name="T53" fmla="*/ 140 h 198"/>
                  <a:gd name="T54" fmla="*/ 7 w 201"/>
                  <a:gd name="T55" fmla="*/ 119 h 198"/>
                  <a:gd name="T56" fmla="*/ 0 w 201"/>
                  <a:gd name="T57" fmla="*/ 86 h 198"/>
                  <a:gd name="T58" fmla="*/ 0 w 201"/>
                  <a:gd name="T59" fmla="*/ 54 h 198"/>
                  <a:gd name="T60" fmla="*/ 11 w 201"/>
                  <a:gd name="T61" fmla="*/ 30 h 198"/>
                  <a:gd name="T62" fmla="*/ 19 w 201"/>
                  <a:gd name="T63" fmla="*/ 17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1" h="198">
                    <a:moveTo>
                      <a:pt x="19" y="17"/>
                    </a:moveTo>
                    <a:lnTo>
                      <a:pt x="43" y="2"/>
                    </a:lnTo>
                    <a:lnTo>
                      <a:pt x="67" y="0"/>
                    </a:lnTo>
                    <a:lnTo>
                      <a:pt x="91" y="10"/>
                    </a:lnTo>
                    <a:lnTo>
                      <a:pt x="108" y="27"/>
                    </a:lnTo>
                    <a:lnTo>
                      <a:pt x="117" y="43"/>
                    </a:lnTo>
                    <a:lnTo>
                      <a:pt x="121" y="60"/>
                    </a:lnTo>
                    <a:lnTo>
                      <a:pt x="126" y="64"/>
                    </a:lnTo>
                    <a:lnTo>
                      <a:pt x="141" y="60"/>
                    </a:lnTo>
                    <a:lnTo>
                      <a:pt x="160" y="41"/>
                    </a:lnTo>
                    <a:lnTo>
                      <a:pt x="173" y="32"/>
                    </a:lnTo>
                    <a:lnTo>
                      <a:pt x="188" y="30"/>
                    </a:lnTo>
                    <a:lnTo>
                      <a:pt x="199" y="41"/>
                    </a:lnTo>
                    <a:lnTo>
                      <a:pt x="201" y="54"/>
                    </a:lnTo>
                    <a:lnTo>
                      <a:pt x="195" y="67"/>
                    </a:lnTo>
                    <a:lnTo>
                      <a:pt x="177" y="73"/>
                    </a:lnTo>
                    <a:lnTo>
                      <a:pt x="156" y="84"/>
                    </a:lnTo>
                    <a:lnTo>
                      <a:pt x="139" y="97"/>
                    </a:lnTo>
                    <a:lnTo>
                      <a:pt x="132" y="134"/>
                    </a:lnTo>
                    <a:lnTo>
                      <a:pt x="122" y="175"/>
                    </a:lnTo>
                    <a:lnTo>
                      <a:pt x="113" y="188"/>
                    </a:lnTo>
                    <a:lnTo>
                      <a:pt x="98" y="196"/>
                    </a:lnTo>
                    <a:lnTo>
                      <a:pt x="93" y="198"/>
                    </a:lnTo>
                    <a:lnTo>
                      <a:pt x="73" y="196"/>
                    </a:lnTo>
                    <a:lnTo>
                      <a:pt x="52" y="186"/>
                    </a:lnTo>
                    <a:lnTo>
                      <a:pt x="28" y="166"/>
                    </a:lnTo>
                    <a:lnTo>
                      <a:pt x="17" y="140"/>
                    </a:lnTo>
                    <a:lnTo>
                      <a:pt x="7" y="119"/>
                    </a:lnTo>
                    <a:lnTo>
                      <a:pt x="0" y="86"/>
                    </a:lnTo>
                    <a:lnTo>
                      <a:pt x="0" y="54"/>
                    </a:lnTo>
                    <a:lnTo>
                      <a:pt x="11" y="30"/>
                    </a:lnTo>
                    <a:lnTo>
                      <a:pt x="19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3" name="Freeform 17"/>
              <p:cNvSpPr>
                <a:spLocks/>
              </p:cNvSpPr>
              <p:nvPr/>
            </p:nvSpPr>
            <p:spPr bwMode="auto">
              <a:xfrm>
                <a:off x="3770" y="3263"/>
                <a:ext cx="394" cy="243"/>
              </a:xfrm>
              <a:custGeom>
                <a:avLst/>
                <a:gdLst>
                  <a:gd name="T0" fmla="*/ 11 w 394"/>
                  <a:gd name="T1" fmla="*/ 16 h 243"/>
                  <a:gd name="T2" fmla="*/ 23 w 394"/>
                  <a:gd name="T3" fmla="*/ 7 h 243"/>
                  <a:gd name="T4" fmla="*/ 39 w 394"/>
                  <a:gd name="T5" fmla="*/ 0 h 243"/>
                  <a:gd name="T6" fmla="*/ 58 w 394"/>
                  <a:gd name="T7" fmla="*/ 0 h 243"/>
                  <a:gd name="T8" fmla="*/ 82 w 394"/>
                  <a:gd name="T9" fmla="*/ 7 h 243"/>
                  <a:gd name="T10" fmla="*/ 112 w 394"/>
                  <a:gd name="T11" fmla="*/ 22 h 243"/>
                  <a:gd name="T12" fmla="*/ 139 w 394"/>
                  <a:gd name="T13" fmla="*/ 42 h 243"/>
                  <a:gd name="T14" fmla="*/ 160 w 394"/>
                  <a:gd name="T15" fmla="*/ 56 h 243"/>
                  <a:gd name="T16" fmla="*/ 184 w 394"/>
                  <a:gd name="T17" fmla="*/ 71 h 243"/>
                  <a:gd name="T18" fmla="*/ 216 w 394"/>
                  <a:gd name="T19" fmla="*/ 79 h 243"/>
                  <a:gd name="T20" fmla="*/ 259 w 394"/>
                  <a:gd name="T21" fmla="*/ 89 h 243"/>
                  <a:gd name="T22" fmla="*/ 313 w 394"/>
                  <a:gd name="T23" fmla="*/ 98 h 243"/>
                  <a:gd name="T24" fmla="*/ 346 w 394"/>
                  <a:gd name="T25" fmla="*/ 103 h 243"/>
                  <a:gd name="T26" fmla="*/ 377 w 394"/>
                  <a:gd name="T27" fmla="*/ 113 h 243"/>
                  <a:gd name="T28" fmla="*/ 388 w 394"/>
                  <a:gd name="T29" fmla="*/ 124 h 243"/>
                  <a:gd name="T30" fmla="*/ 394 w 394"/>
                  <a:gd name="T31" fmla="*/ 145 h 243"/>
                  <a:gd name="T32" fmla="*/ 394 w 394"/>
                  <a:gd name="T33" fmla="*/ 165 h 243"/>
                  <a:gd name="T34" fmla="*/ 388 w 394"/>
                  <a:gd name="T35" fmla="*/ 185 h 243"/>
                  <a:gd name="T36" fmla="*/ 378 w 394"/>
                  <a:gd name="T37" fmla="*/ 199 h 243"/>
                  <a:gd name="T38" fmla="*/ 360 w 394"/>
                  <a:gd name="T39" fmla="*/ 215 h 243"/>
                  <a:gd name="T40" fmla="*/ 332 w 394"/>
                  <a:gd name="T41" fmla="*/ 229 h 243"/>
                  <a:gd name="T42" fmla="*/ 299 w 394"/>
                  <a:gd name="T43" fmla="*/ 236 h 243"/>
                  <a:gd name="T44" fmla="*/ 259 w 394"/>
                  <a:gd name="T45" fmla="*/ 241 h 243"/>
                  <a:gd name="T46" fmla="*/ 218 w 394"/>
                  <a:gd name="T47" fmla="*/ 243 h 243"/>
                  <a:gd name="T48" fmla="*/ 181 w 394"/>
                  <a:gd name="T49" fmla="*/ 238 h 243"/>
                  <a:gd name="T50" fmla="*/ 145 w 394"/>
                  <a:gd name="T51" fmla="*/ 235 h 243"/>
                  <a:gd name="T52" fmla="*/ 111 w 394"/>
                  <a:gd name="T53" fmla="*/ 221 h 243"/>
                  <a:gd name="T54" fmla="*/ 79 w 394"/>
                  <a:gd name="T55" fmla="*/ 204 h 243"/>
                  <a:gd name="T56" fmla="*/ 58 w 394"/>
                  <a:gd name="T57" fmla="*/ 182 h 243"/>
                  <a:gd name="T58" fmla="*/ 37 w 394"/>
                  <a:gd name="T59" fmla="*/ 151 h 243"/>
                  <a:gd name="T60" fmla="*/ 19 w 394"/>
                  <a:gd name="T61" fmla="*/ 121 h 243"/>
                  <a:gd name="T62" fmla="*/ 8 w 394"/>
                  <a:gd name="T63" fmla="*/ 90 h 243"/>
                  <a:gd name="T64" fmla="*/ 0 w 394"/>
                  <a:gd name="T65" fmla="*/ 60 h 243"/>
                  <a:gd name="T66" fmla="*/ 3 w 394"/>
                  <a:gd name="T67" fmla="*/ 36 h 243"/>
                  <a:gd name="T68" fmla="*/ 8 w 394"/>
                  <a:gd name="T69" fmla="*/ 24 h 243"/>
                  <a:gd name="T70" fmla="*/ 3 w 394"/>
                  <a:gd name="T71" fmla="*/ 27 h 243"/>
                  <a:gd name="T72" fmla="*/ 11 w 394"/>
                  <a:gd name="T73" fmla="*/ 16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94" h="243">
                    <a:moveTo>
                      <a:pt x="11" y="16"/>
                    </a:moveTo>
                    <a:lnTo>
                      <a:pt x="23" y="7"/>
                    </a:lnTo>
                    <a:lnTo>
                      <a:pt x="39" y="0"/>
                    </a:lnTo>
                    <a:lnTo>
                      <a:pt x="58" y="0"/>
                    </a:lnTo>
                    <a:lnTo>
                      <a:pt x="82" y="7"/>
                    </a:lnTo>
                    <a:lnTo>
                      <a:pt x="112" y="22"/>
                    </a:lnTo>
                    <a:lnTo>
                      <a:pt x="139" y="42"/>
                    </a:lnTo>
                    <a:lnTo>
                      <a:pt x="160" y="56"/>
                    </a:lnTo>
                    <a:lnTo>
                      <a:pt x="184" y="71"/>
                    </a:lnTo>
                    <a:lnTo>
                      <a:pt x="216" y="79"/>
                    </a:lnTo>
                    <a:lnTo>
                      <a:pt x="259" y="89"/>
                    </a:lnTo>
                    <a:lnTo>
                      <a:pt x="313" y="98"/>
                    </a:lnTo>
                    <a:lnTo>
                      <a:pt x="346" y="103"/>
                    </a:lnTo>
                    <a:lnTo>
                      <a:pt x="377" y="113"/>
                    </a:lnTo>
                    <a:lnTo>
                      <a:pt x="388" y="124"/>
                    </a:lnTo>
                    <a:lnTo>
                      <a:pt x="394" y="145"/>
                    </a:lnTo>
                    <a:lnTo>
                      <a:pt x="394" y="165"/>
                    </a:lnTo>
                    <a:lnTo>
                      <a:pt x="388" y="185"/>
                    </a:lnTo>
                    <a:lnTo>
                      <a:pt x="378" y="199"/>
                    </a:lnTo>
                    <a:lnTo>
                      <a:pt x="360" y="215"/>
                    </a:lnTo>
                    <a:lnTo>
                      <a:pt x="332" y="229"/>
                    </a:lnTo>
                    <a:lnTo>
                      <a:pt x="299" y="236"/>
                    </a:lnTo>
                    <a:lnTo>
                      <a:pt x="259" y="241"/>
                    </a:lnTo>
                    <a:lnTo>
                      <a:pt x="218" y="243"/>
                    </a:lnTo>
                    <a:lnTo>
                      <a:pt x="181" y="238"/>
                    </a:lnTo>
                    <a:lnTo>
                      <a:pt x="145" y="235"/>
                    </a:lnTo>
                    <a:lnTo>
                      <a:pt x="111" y="221"/>
                    </a:lnTo>
                    <a:lnTo>
                      <a:pt x="79" y="204"/>
                    </a:lnTo>
                    <a:lnTo>
                      <a:pt x="58" y="182"/>
                    </a:lnTo>
                    <a:lnTo>
                      <a:pt x="37" y="151"/>
                    </a:lnTo>
                    <a:lnTo>
                      <a:pt x="19" y="121"/>
                    </a:lnTo>
                    <a:lnTo>
                      <a:pt x="8" y="90"/>
                    </a:lnTo>
                    <a:lnTo>
                      <a:pt x="0" y="60"/>
                    </a:lnTo>
                    <a:lnTo>
                      <a:pt x="3" y="36"/>
                    </a:lnTo>
                    <a:lnTo>
                      <a:pt x="8" y="24"/>
                    </a:lnTo>
                    <a:lnTo>
                      <a:pt x="3" y="27"/>
                    </a:lnTo>
                    <a:lnTo>
                      <a:pt x="11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4" name="Freeform 18"/>
              <p:cNvSpPr>
                <a:spLocks/>
              </p:cNvSpPr>
              <p:nvPr/>
            </p:nvSpPr>
            <p:spPr bwMode="auto">
              <a:xfrm>
                <a:off x="3729" y="3157"/>
                <a:ext cx="455" cy="425"/>
              </a:xfrm>
              <a:custGeom>
                <a:avLst/>
                <a:gdLst>
                  <a:gd name="T0" fmla="*/ 412 w 455"/>
                  <a:gd name="T1" fmla="*/ 0 h 425"/>
                  <a:gd name="T2" fmla="*/ 343 w 455"/>
                  <a:gd name="T3" fmla="*/ 60 h 425"/>
                  <a:gd name="T4" fmla="*/ 289 w 455"/>
                  <a:gd name="T5" fmla="*/ 86 h 425"/>
                  <a:gd name="T6" fmla="*/ 248 w 455"/>
                  <a:gd name="T7" fmla="*/ 114 h 425"/>
                  <a:gd name="T8" fmla="*/ 234 w 455"/>
                  <a:gd name="T9" fmla="*/ 152 h 425"/>
                  <a:gd name="T10" fmla="*/ 206 w 455"/>
                  <a:gd name="T11" fmla="*/ 162 h 425"/>
                  <a:gd name="T12" fmla="*/ 142 w 455"/>
                  <a:gd name="T13" fmla="*/ 223 h 425"/>
                  <a:gd name="T14" fmla="*/ 116 w 455"/>
                  <a:gd name="T15" fmla="*/ 266 h 425"/>
                  <a:gd name="T16" fmla="*/ 109 w 455"/>
                  <a:gd name="T17" fmla="*/ 281 h 425"/>
                  <a:gd name="T18" fmla="*/ 57 w 455"/>
                  <a:gd name="T19" fmla="*/ 304 h 425"/>
                  <a:gd name="T20" fmla="*/ 0 w 455"/>
                  <a:gd name="T21" fmla="*/ 386 h 425"/>
                  <a:gd name="T22" fmla="*/ 74 w 455"/>
                  <a:gd name="T23" fmla="*/ 425 h 425"/>
                  <a:gd name="T24" fmla="*/ 68 w 455"/>
                  <a:gd name="T25" fmla="*/ 425 h 425"/>
                  <a:gd name="T26" fmla="*/ 87 w 455"/>
                  <a:gd name="T27" fmla="*/ 378 h 425"/>
                  <a:gd name="T28" fmla="*/ 131 w 455"/>
                  <a:gd name="T29" fmla="*/ 337 h 425"/>
                  <a:gd name="T30" fmla="*/ 183 w 455"/>
                  <a:gd name="T31" fmla="*/ 298 h 425"/>
                  <a:gd name="T32" fmla="*/ 193 w 455"/>
                  <a:gd name="T33" fmla="*/ 257 h 425"/>
                  <a:gd name="T34" fmla="*/ 235 w 455"/>
                  <a:gd name="T35" fmla="*/ 216 h 425"/>
                  <a:gd name="T36" fmla="*/ 254 w 455"/>
                  <a:gd name="T37" fmla="*/ 184 h 425"/>
                  <a:gd name="T38" fmla="*/ 252 w 455"/>
                  <a:gd name="T39" fmla="*/ 162 h 425"/>
                  <a:gd name="T40" fmla="*/ 306 w 455"/>
                  <a:gd name="T41" fmla="*/ 150 h 425"/>
                  <a:gd name="T42" fmla="*/ 323 w 455"/>
                  <a:gd name="T43" fmla="*/ 121 h 425"/>
                  <a:gd name="T44" fmla="*/ 362 w 455"/>
                  <a:gd name="T45" fmla="*/ 93 h 425"/>
                  <a:gd name="T46" fmla="*/ 418 w 455"/>
                  <a:gd name="T47" fmla="*/ 64 h 425"/>
                  <a:gd name="T48" fmla="*/ 455 w 455"/>
                  <a:gd name="T49" fmla="*/ 34 h 425"/>
                  <a:gd name="T50" fmla="*/ 425 w 455"/>
                  <a:gd name="T51" fmla="*/ 17 h 425"/>
                  <a:gd name="T52" fmla="*/ 412 w 455"/>
                  <a:gd name="T53" fmla="*/ 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55" h="425">
                    <a:moveTo>
                      <a:pt x="412" y="0"/>
                    </a:moveTo>
                    <a:lnTo>
                      <a:pt x="343" y="60"/>
                    </a:lnTo>
                    <a:lnTo>
                      <a:pt x="289" y="86"/>
                    </a:lnTo>
                    <a:lnTo>
                      <a:pt x="248" y="114"/>
                    </a:lnTo>
                    <a:lnTo>
                      <a:pt x="234" y="152"/>
                    </a:lnTo>
                    <a:lnTo>
                      <a:pt x="206" y="162"/>
                    </a:lnTo>
                    <a:lnTo>
                      <a:pt x="142" y="223"/>
                    </a:lnTo>
                    <a:lnTo>
                      <a:pt x="116" y="266"/>
                    </a:lnTo>
                    <a:lnTo>
                      <a:pt x="109" y="281"/>
                    </a:lnTo>
                    <a:lnTo>
                      <a:pt x="57" y="304"/>
                    </a:lnTo>
                    <a:lnTo>
                      <a:pt x="0" y="386"/>
                    </a:lnTo>
                    <a:lnTo>
                      <a:pt x="74" y="425"/>
                    </a:lnTo>
                    <a:lnTo>
                      <a:pt x="68" y="425"/>
                    </a:lnTo>
                    <a:lnTo>
                      <a:pt x="87" y="378"/>
                    </a:lnTo>
                    <a:lnTo>
                      <a:pt x="131" y="337"/>
                    </a:lnTo>
                    <a:lnTo>
                      <a:pt x="183" y="298"/>
                    </a:lnTo>
                    <a:lnTo>
                      <a:pt x="193" y="257"/>
                    </a:lnTo>
                    <a:lnTo>
                      <a:pt x="235" y="216"/>
                    </a:lnTo>
                    <a:lnTo>
                      <a:pt x="254" y="184"/>
                    </a:lnTo>
                    <a:lnTo>
                      <a:pt x="252" y="162"/>
                    </a:lnTo>
                    <a:lnTo>
                      <a:pt x="306" y="150"/>
                    </a:lnTo>
                    <a:lnTo>
                      <a:pt x="323" y="121"/>
                    </a:lnTo>
                    <a:lnTo>
                      <a:pt x="362" y="93"/>
                    </a:lnTo>
                    <a:lnTo>
                      <a:pt x="418" y="64"/>
                    </a:lnTo>
                    <a:lnTo>
                      <a:pt x="455" y="34"/>
                    </a:lnTo>
                    <a:lnTo>
                      <a:pt x="425" y="17"/>
                    </a:lnTo>
                    <a:lnTo>
                      <a:pt x="412" y="0"/>
                    </a:lnTo>
                    <a:close/>
                  </a:path>
                </a:pathLst>
              </a:custGeom>
              <a:solidFill>
                <a:srgbClr val="99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4435" name="Freeform 19"/>
              <p:cNvSpPr>
                <a:spLocks/>
              </p:cNvSpPr>
              <p:nvPr/>
            </p:nvSpPr>
            <p:spPr bwMode="auto">
              <a:xfrm>
                <a:off x="3504" y="3191"/>
                <a:ext cx="1915" cy="873"/>
              </a:xfrm>
              <a:custGeom>
                <a:avLst/>
                <a:gdLst>
                  <a:gd name="T0" fmla="*/ 218 w 1915"/>
                  <a:gd name="T1" fmla="*/ 351 h 873"/>
                  <a:gd name="T2" fmla="*/ 296 w 1915"/>
                  <a:gd name="T3" fmla="*/ 381 h 873"/>
                  <a:gd name="T4" fmla="*/ 355 w 1915"/>
                  <a:gd name="T5" fmla="*/ 301 h 873"/>
                  <a:gd name="T6" fmla="*/ 413 w 1915"/>
                  <a:gd name="T7" fmla="*/ 234 h 873"/>
                  <a:gd name="T8" fmla="*/ 475 w 1915"/>
                  <a:gd name="T9" fmla="*/ 159 h 873"/>
                  <a:gd name="T10" fmla="*/ 534 w 1915"/>
                  <a:gd name="T11" fmla="*/ 118 h 873"/>
                  <a:gd name="T12" fmla="*/ 538 w 1915"/>
                  <a:gd name="T13" fmla="*/ 100 h 873"/>
                  <a:gd name="T14" fmla="*/ 592 w 1915"/>
                  <a:gd name="T15" fmla="*/ 57 h 873"/>
                  <a:gd name="T16" fmla="*/ 678 w 1915"/>
                  <a:gd name="T17" fmla="*/ 0 h 873"/>
                  <a:gd name="T18" fmla="*/ 883 w 1915"/>
                  <a:gd name="T19" fmla="*/ 41 h 873"/>
                  <a:gd name="T20" fmla="*/ 1341 w 1915"/>
                  <a:gd name="T21" fmla="*/ 111 h 873"/>
                  <a:gd name="T22" fmla="*/ 1665 w 1915"/>
                  <a:gd name="T23" fmla="*/ 159 h 873"/>
                  <a:gd name="T24" fmla="*/ 1797 w 1915"/>
                  <a:gd name="T25" fmla="*/ 178 h 873"/>
                  <a:gd name="T26" fmla="*/ 1824 w 1915"/>
                  <a:gd name="T27" fmla="*/ 222 h 873"/>
                  <a:gd name="T28" fmla="*/ 1874 w 1915"/>
                  <a:gd name="T29" fmla="*/ 400 h 873"/>
                  <a:gd name="T30" fmla="*/ 1911 w 1915"/>
                  <a:gd name="T31" fmla="*/ 508 h 873"/>
                  <a:gd name="T32" fmla="*/ 1865 w 1915"/>
                  <a:gd name="T33" fmla="*/ 521 h 873"/>
                  <a:gd name="T34" fmla="*/ 1805 w 1915"/>
                  <a:gd name="T35" fmla="*/ 536 h 873"/>
                  <a:gd name="T36" fmla="*/ 1784 w 1915"/>
                  <a:gd name="T37" fmla="*/ 599 h 873"/>
                  <a:gd name="T38" fmla="*/ 1777 w 1915"/>
                  <a:gd name="T39" fmla="*/ 639 h 873"/>
                  <a:gd name="T40" fmla="*/ 1708 w 1915"/>
                  <a:gd name="T41" fmla="*/ 658 h 873"/>
                  <a:gd name="T42" fmla="*/ 1682 w 1915"/>
                  <a:gd name="T43" fmla="*/ 695 h 873"/>
                  <a:gd name="T44" fmla="*/ 1652 w 1915"/>
                  <a:gd name="T45" fmla="*/ 759 h 873"/>
                  <a:gd name="T46" fmla="*/ 1580 w 1915"/>
                  <a:gd name="T47" fmla="*/ 790 h 873"/>
                  <a:gd name="T48" fmla="*/ 1545 w 1915"/>
                  <a:gd name="T49" fmla="*/ 859 h 873"/>
                  <a:gd name="T50" fmla="*/ 1468 w 1915"/>
                  <a:gd name="T51" fmla="*/ 873 h 873"/>
                  <a:gd name="T52" fmla="*/ 1412 w 1915"/>
                  <a:gd name="T53" fmla="*/ 820 h 873"/>
                  <a:gd name="T54" fmla="*/ 1366 w 1915"/>
                  <a:gd name="T55" fmla="*/ 822 h 873"/>
                  <a:gd name="T56" fmla="*/ 1272 w 1915"/>
                  <a:gd name="T57" fmla="*/ 833 h 873"/>
                  <a:gd name="T58" fmla="*/ 1207 w 1915"/>
                  <a:gd name="T59" fmla="*/ 790 h 873"/>
                  <a:gd name="T60" fmla="*/ 1140 w 1915"/>
                  <a:gd name="T61" fmla="*/ 803 h 873"/>
                  <a:gd name="T62" fmla="*/ 1076 w 1915"/>
                  <a:gd name="T63" fmla="*/ 770 h 873"/>
                  <a:gd name="T64" fmla="*/ 1017 w 1915"/>
                  <a:gd name="T65" fmla="*/ 787 h 873"/>
                  <a:gd name="T66" fmla="*/ 970 w 1915"/>
                  <a:gd name="T67" fmla="*/ 733 h 873"/>
                  <a:gd name="T68" fmla="*/ 876 w 1915"/>
                  <a:gd name="T69" fmla="*/ 768 h 873"/>
                  <a:gd name="T70" fmla="*/ 811 w 1915"/>
                  <a:gd name="T71" fmla="*/ 729 h 873"/>
                  <a:gd name="T72" fmla="*/ 755 w 1915"/>
                  <a:gd name="T73" fmla="*/ 736 h 873"/>
                  <a:gd name="T74" fmla="*/ 687 w 1915"/>
                  <a:gd name="T75" fmla="*/ 762 h 873"/>
                  <a:gd name="T76" fmla="*/ 643 w 1915"/>
                  <a:gd name="T77" fmla="*/ 720 h 873"/>
                  <a:gd name="T78" fmla="*/ 577 w 1915"/>
                  <a:gd name="T79" fmla="*/ 738 h 873"/>
                  <a:gd name="T80" fmla="*/ 503 w 1915"/>
                  <a:gd name="T81" fmla="*/ 707 h 873"/>
                  <a:gd name="T82" fmla="*/ 333 w 1915"/>
                  <a:gd name="T83" fmla="*/ 692 h 873"/>
                  <a:gd name="T84" fmla="*/ 285 w 1915"/>
                  <a:gd name="T85" fmla="*/ 667 h 873"/>
                  <a:gd name="T86" fmla="*/ 213 w 1915"/>
                  <a:gd name="T87" fmla="*/ 684 h 873"/>
                  <a:gd name="T88" fmla="*/ 179 w 1915"/>
                  <a:gd name="T89" fmla="*/ 643 h 873"/>
                  <a:gd name="T90" fmla="*/ 134 w 1915"/>
                  <a:gd name="T91" fmla="*/ 645 h 873"/>
                  <a:gd name="T92" fmla="*/ 67 w 1915"/>
                  <a:gd name="T93" fmla="*/ 679 h 873"/>
                  <a:gd name="T94" fmla="*/ 22 w 1915"/>
                  <a:gd name="T95" fmla="*/ 677 h 873"/>
                  <a:gd name="T96" fmla="*/ 7 w 1915"/>
                  <a:gd name="T97" fmla="*/ 558 h 873"/>
                  <a:gd name="T98" fmla="*/ 0 w 1915"/>
                  <a:gd name="T99" fmla="*/ 480 h 873"/>
                  <a:gd name="T100" fmla="*/ 11 w 1915"/>
                  <a:gd name="T101" fmla="*/ 409 h 873"/>
                  <a:gd name="T102" fmla="*/ 97 w 1915"/>
                  <a:gd name="T103" fmla="*/ 286 h 8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915" h="873">
                    <a:moveTo>
                      <a:pt x="123" y="269"/>
                    </a:moveTo>
                    <a:lnTo>
                      <a:pt x="218" y="351"/>
                    </a:lnTo>
                    <a:lnTo>
                      <a:pt x="231" y="349"/>
                    </a:lnTo>
                    <a:lnTo>
                      <a:pt x="296" y="381"/>
                    </a:lnTo>
                    <a:lnTo>
                      <a:pt x="311" y="338"/>
                    </a:lnTo>
                    <a:lnTo>
                      <a:pt x="355" y="301"/>
                    </a:lnTo>
                    <a:lnTo>
                      <a:pt x="406" y="267"/>
                    </a:lnTo>
                    <a:lnTo>
                      <a:pt x="413" y="234"/>
                    </a:lnTo>
                    <a:lnTo>
                      <a:pt x="441" y="194"/>
                    </a:lnTo>
                    <a:lnTo>
                      <a:pt x="475" y="159"/>
                    </a:lnTo>
                    <a:lnTo>
                      <a:pt x="471" y="129"/>
                    </a:lnTo>
                    <a:lnTo>
                      <a:pt x="534" y="118"/>
                    </a:lnTo>
                    <a:lnTo>
                      <a:pt x="533" y="111"/>
                    </a:lnTo>
                    <a:lnTo>
                      <a:pt x="538" y="100"/>
                    </a:lnTo>
                    <a:lnTo>
                      <a:pt x="555" y="83"/>
                    </a:lnTo>
                    <a:lnTo>
                      <a:pt x="592" y="57"/>
                    </a:lnTo>
                    <a:lnTo>
                      <a:pt x="650" y="24"/>
                    </a:lnTo>
                    <a:lnTo>
                      <a:pt x="678" y="0"/>
                    </a:lnTo>
                    <a:lnTo>
                      <a:pt x="745" y="22"/>
                    </a:lnTo>
                    <a:lnTo>
                      <a:pt x="883" y="41"/>
                    </a:lnTo>
                    <a:lnTo>
                      <a:pt x="1132" y="80"/>
                    </a:lnTo>
                    <a:lnTo>
                      <a:pt x="1341" y="111"/>
                    </a:lnTo>
                    <a:lnTo>
                      <a:pt x="1578" y="152"/>
                    </a:lnTo>
                    <a:lnTo>
                      <a:pt x="1665" y="159"/>
                    </a:lnTo>
                    <a:lnTo>
                      <a:pt x="1777" y="165"/>
                    </a:lnTo>
                    <a:lnTo>
                      <a:pt x="1797" y="178"/>
                    </a:lnTo>
                    <a:lnTo>
                      <a:pt x="1816" y="198"/>
                    </a:lnTo>
                    <a:lnTo>
                      <a:pt x="1824" y="222"/>
                    </a:lnTo>
                    <a:lnTo>
                      <a:pt x="1859" y="362"/>
                    </a:lnTo>
                    <a:lnTo>
                      <a:pt x="1874" y="400"/>
                    </a:lnTo>
                    <a:lnTo>
                      <a:pt x="1915" y="487"/>
                    </a:lnTo>
                    <a:lnTo>
                      <a:pt x="1911" y="508"/>
                    </a:lnTo>
                    <a:lnTo>
                      <a:pt x="1893" y="521"/>
                    </a:lnTo>
                    <a:lnTo>
                      <a:pt x="1865" y="521"/>
                    </a:lnTo>
                    <a:lnTo>
                      <a:pt x="1824" y="523"/>
                    </a:lnTo>
                    <a:lnTo>
                      <a:pt x="1805" y="536"/>
                    </a:lnTo>
                    <a:lnTo>
                      <a:pt x="1788" y="564"/>
                    </a:lnTo>
                    <a:lnTo>
                      <a:pt x="1784" y="599"/>
                    </a:lnTo>
                    <a:lnTo>
                      <a:pt x="1783" y="605"/>
                    </a:lnTo>
                    <a:lnTo>
                      <a:pt x="1777" y="639"/>
                    </a:lnTo>
                    <a:lnTo>
                      <a:pt x="1768" y="652"/>
                    </a:lnTo>
                    <a:lnTo>
                      <a:pt x="1708" y="658"/>
                    </a:lnTo>
                    <a:lnTo>
                      <a:pt x="1686" y="675"/>
                    </a:lnTo>
                    <a:lnTo>
                      <a:pt x="1682" y="695"/>
                    </a:lnTo>
                    <a:lnTo>
                      <a:pt x="1667" y="742"/>
                    </a:lnTo>
                    <a:lnTo>
                      <a:pt x="1652" y="759"/>
                    </a:lnTo>
                    <a:lnTo>
                      <a:pt x="1628" y="770"/>
                    </a:lnTo>
                    <a:lnTo>
                      <a:pt x="1580" y="790"/>
                    </a:lnTo>
                    <a:lnTo>
                      <a:pt x="1556" y="845"/>
                    </a:lnTo>
                    <a:lnTo>
                      <a:pt x="1545" y="859"/>
                    </a:lnTo>
                    <a:lnTo>
                      <a:pt x="1517" y="873"/>
                    </a:lnTo>
                    <a:lnTo>
                      <a:pt x="1468" y="873"/>
                    </a:lnTo>
                    <a:lnTo>
                      <a:pt x="1442" y="850"/>
                    </a:lnTo>
                    <a:lnTo>
                      <a:pt x="1412" y="820"/>
                    </a:lnTo>
                    <a:lnTo>
                      <a:pt x="1386" y="818"/>
                    </a:lnTo>
                    <a:lnTo>
                      <a:pt x="1366" y="822"/>
                    </a:lnTo>
                    <a:lnTo>
                      <a:pt x="1297" y="839"/>
                    </a:lnTo>
                    <a:lnTo>
                      <a:pt x="1272" y="833"/>
                    </a:lnTo>
                    <a:lnTo>
                      <a:pt x="1248" y="822"/>
                    </a:lnTo>
                    <a:lnTo>
                      <a:pt x="1207" y="790"/>
                    </a:lnTo>
                    <a:lnTo>
                      <a:pt x="1192" y="790"/>
                    </a:lnTo>
                    <a:lnTo>
                      <a:pt x="1140" y="803"/>
                    </a:lnTo>
                    <a:lnTo>
                      <a:pt x="1117" y="800"/>
                    </a:lnTo>
                    <a:lnTo>
                      <a:pt x="1076" y="770"/>
                    </a:lnTo>
                    <a:lnTo>
                      <a:pt x="1062" y="774"/>
                    </a:lnTo>
                    <a:lnTo>
                      <a:pt x="1017" y="787"/>
                    </a:lnTo>
                    <a:lnTo>
                      <a:pt x="998" y="774"/>
                    </a:lnTo>
                    <a:lnTo>
                      <a:pt x="970" y="733"/>
                    </a:lnTo>
                    <a:lnTo>
                      <a:pt x="951" y="734"/>
                    </a:lnTo>
                    <a:lnTo>
                      <a:pt x="876" y="768"/>
                    </a:lnTo>
                    <a:lnTo>
                      <a:pt x="848" y="764"/>
                    </a:lnTo>
                    <a:lnTo>
                      <a:pt x="811" y="729"/>
                    </a:lnTo>
                    <a:lnTo>
                      <a:pt x="784" y="723"/>
                    </a:lnTo>
                    <a:lnTo>
                      <a:pt x="755" y="736"/>
                    </a:lnTo>
                    <a:lnTo>
                      <a:pt x="708" y="766"/>
                    </a:lnTo>
                    <a:lnTo>
                      <a:pt x="687" y="762"/>
                    </a:lnTo>
                    <a:lnTo>
                      <a:pt x="659" y="733"/>
                    </a:lnTo>
                    <a:lnTo>
                      <a:pt x="643" y="720"/>
                    </a:lnTo>
                    <a:lnTo>
                      <a:pt x="620" y="721"/>
                    </a:lnTo>
                    <a:lnTo>
                      <a:pt x="577" y="738"/>
                    </a:lnTo>
                    <a:lnTo>
                      <a:pt x="538" y="733"/>
                    </a:lnTo>
                    <a:lnTo>
                      <a:pt x="503" y="707"/>
                    </a:lnTo>
                    <a:lnTo>
                      <a:pt x="346" y="703"/>
                    </a:lnTo>
                    <a:lnTo>
                      <a:pt x="333" y="692"/>
                    </a:lnTo>
                    <a:lnTo>
                      <a:pt x="313" y="667"/>
                    </a:lnTo>
                    <a:lnTo>
                      <a:pt x="285" y="667"/>
                    </a:lnTo>
                    <a:lnTo>
                      <a:pt x="246" y="688"/>
                    </a:lnTo>
                    <a:lnTo>
                      <a:pt x="213" y="684"/>
                    </a:lnTo>
                    <a:lnTo>
                      <a:pt x="200" y="671"/>
                    </a:lnTo>
                    <a:lnTo>
                      <a:pt x="179" y="643"/>
                    </a:lnTo>
                    <a:lnTo>
                      <a:pt x="142" y="643"/>
                    </a:lnTo>
                    <a:lnTo>
                      <a:pt x="134" y="645"/>
                    </a:lnTo>
                    <a:lnTo>
                      <a:pt x="108" y="652"/>
                    </a:lnTo>
                    <a:lnTo>
                      <a:pt x="67" y="679"/>
                    </a:lnTo>
                    <a:lnTo>
                      <a:pt x="39" y="693"/>
                    </a:lnTo>
                    <a:lnTo>
                      <a:pt x="22" y="677"/>
                    </a:lnTo>
                    <a:lnTo>
                      <a:pt x="11" y="637"/>
                    </a:lnTo>
                    <a:lnTo>
                      <a:pt x="7" y="558"/>
                    </a:lnTo>
                    <a:lnTo>
                      <a:pt x="2" y="560"/>
                    </a:lnTo>
                    <a:lnTo>
                      <a:pt x="0" y="480"/>
                    </a:lnTo>
                    <a:lnTo>
                      <a:pt x="17" y="409"/>
                    </a:lnTo>
                    <a:lnTo>
                      <a:pt x="11" y="409"/>
                    </a:lnTo>
                    <a:lnTo>
                      <a:pt x="48" y="334"/>
                    </a:lnTo>
                    <a:lnTo>
                      <a:pt x="97" y="286"/>
                    </a:lnTo>
                    <a:lnTo>
                      <a:pt x="123" y="269"/>
                    </a:lnTo>
                    <a:close/>
                  </a:path>
                </a:pathLst>
              </a:custGeom>
              <a:solidFill>
                <a:srgbClr val="CCE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44436" name="Group 20"/>
              <p:cNvGrpSpPr>
                <a:grpSpLocks/>
              </p:cNvGrpSpPr>
              <p:nvPr/>
            </p:nvGrpSpPr>
            <p:grpSpPr bwMode="auto">
              <a:xfrm>
                <a:off x="3417" y="2745"/>
                <a:ext cx="2012" cy="1328"/>
                <a:chOff x="3193" y="1875"/>
                <a:chExt cx="2012" cy="1328"/>
              </a:xfrm>
            </p:grpSpPr>
            <p:sp>
              <p:nvSpPr>
                <p:cNvPr id="444437" name="Freeform 21"/>
                <p:cNvSpPr>
                  <a:spLocks/>
                </p:cNvSpPr>
                <p:nvPr/>
              </p:nvSpPr>
              <p:spPr bwMode="auto">
                <a:xfrm>
                  <a:off x="3304" y="2287"/>
                  <a:ext cx="272" cy="402"/>
                </a:xfrm>
                <a:custGeom>
                  <a:avLst/>
                  <a:gdLst>
                    <a:gd name="T0" fmla="*/ 0 w 272"/>
                    <a:gd name="T1" fmla="*/ 122 h 402"/>
                    <a:gd name="T2" fmla="*/ 28 w 272"/>
                    <a:gd name="T3" fmla="*/ 65 h 402"/>
                    <a:gd name="T4" fmla="*/ 59 w 272"/>
                    <a:gd name="T5" fmla="*/ 28 h 402"/>
                    <a:gd name="T6" fmla="*/ 101 w 272"/>
                    <a:gd name="T7" fmla="*/ 0 h 402"/>
                    <a:gd name="T8" fmla="*/ 96 w 272"/>
                    <a:gd name="T9" fmla="*/ 0 h 402"/>
                    <a:gd name="T10" fmla="*/ 106 w 272"/>
                    <a:gd name="T11" fmla="*/ 6 h 402"/>
                    <a:gd name="T12" fmla="*/ 107 w 272"/>
                    <a:gd name="T13" fmla="*/ 20 h 402"/>
                    <a:gd name="T14" fmla="*/ 103 w 272"/>
                    <a:gd name="T15" fmla="*/ 20 h 402"/>
                    <a:gd name="T16" fmla="*/ 67 w 272"/>
                    <a:gd name="T17" fmla="*/ 48 h 402"/>
                    <a:gd name="T18" fmla="*/ 45 w 272"/>
                    <a:gd name="T19" fmla="*/ 84 h 402"/>
                    <a:gd name="T20" fmla="*/ 25 w 272"/>
                    <a:gd name="T21" fmla="*/ 122 h 402"/>
                    <a:gd name="T22" fmla="*/ 25 w 272"/>
                    <a:gd name="T23" fmla="*/ 133 h 402"/>
                    <a:gd name="T24" fmla="*/ 45 w 272"/>
                    <a:gd name="T25" fmla="*/ 188 h 402"/>
                    <a:gd name="T26" fmla="*/ 70 w 272"/>
                    <a:gd name="T27" fmla="*/ 229 h 402"/>
                    <a:gd name="T28" fmla="*/ 90 w 272"/>
                    <a:gd name="T29" fmla="*/ 265 h 402"/>
                    <a:gd name="T30" fmla="*/ 120 w 272"/>
                    <a:gd name="T31" fmla="*/ 308 h 402"/>
                    <a:gd name="T32" fmla="*/ 152 w 272"/>
                    <a:gd name="T33" fmla="*/ 338 h 402"/>
                    <a:gd name="T34" fmla="*/ 184 w 272"/>
                    <a:gd name="T35" fmla="*/ 361 h 402"/>
                    <a:gd name="T36" fmla="*/ 193 w 272"/>
                    <a:gd name="T37" fmla="*/ 367 h 402"/>
                    <a:gd name="T38" fmla="*/ 204 w 272"/>
                    <a:gd name="T39" fmla="*/ 366 h 402"/>
                    <a:gd name="T40" fmla="*/ 218 w 272"/>
                    <a:gd name="T41" fmla="*/ 355 h 402"/>
                    <a:gd name="T42" fmla="*/ 236 w 272"/>
                    <a:gd name="T43" fmla="*/ 324 h 402"/>
                    <a:gd name="T44" fmla="*/ 252 w 272"/>
                    <a:gd name="T45" fmla="*/ 297 h 402"/>
                    <a:gd name="T46" fmla="*/ 262 w 272"/>
                    <a:gd name="T47" fmla="*/ 294 h 402"/>
                    <a:gd name="T48" fmla="*/ 270 w 272"/>
                    <a:gd name="T49" fmla="*/ 301 h 402"/>
                    <a:gd name="T50" fmla="*/ 272 w 272"/>
                    <a:gd name="T51" fmla="*/ 316 h 402"/>
                    <a:gd name="T52" fmla="*/ 259 w 272"/>
                    <a:gd name="T53" fmla="*/ 332 h 402"/>
                    <a:gd name="T54" fmla="*/ 237 w 272"/>
                    <a:gd name="T55" fmla="*/ 360 h 402"/>
                    <a:gd name="T56" fmla="*/ 219 w 272"/>
                    <a:gd name="T57" fmla="*/ 391 h 402"/>
                    <a:gd name="T58" fmla="*/ 210 w 272"/>
                    <a:gd name="T59" fmla="*/ 400 h 402"/>
                    <a:gd name="T60" fmla="*/ 198 w 272"/>
                    <a:gd name="T61" fmla="*/ 402 h 402"/>
                    <a:gd name="T62" fmla="*/ 194 w 272"/>
                    <a:gd name="T63" fmla="*/ 402 h 402"/>
                    <a:gd name="T64" fmla="*/ 156 w 272"/>
                    <a:gd name="T65" fmla="*/ 367 h 402"/>
                    <a:gd name="T66" fmla="*/ 117 w 272"/>
                    <a:gd name="T67" fmla="*/ 330 h 402"/>
                    <a:gd name="T68" fmla="*/ 95 w 272"/>
                    <a:gd name="T69" fmla="*/ 305 h 402"/>
                    <a:gd name="T70" fmla="*/ 75 w 272"/>
                    <a:gd name="T71" fmla="*/ 275 h 402"/>
                    <a:gd name="T72" fmla="*/ 45 w 272"/>
                    <a:gd name="T73" fmla="*/ 226 h 402"/>
                    <a:gd name="T74" fmla="*/ 26 w 272"/>
                    <a:gd name="T75" fmla="*/ 190 h 402"/>
                    <a:gd name="T76" fmla="*/ 6 w 272"/>
                    <a:gd name="T77" fmla="*/ 140 h 402"/>
                    <a:gd name="T78" fmla="*/ 0 w 272"/>
                    <a:gd name="T79" fmla="*/ 122 h 4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2" h="402">
                      <a:moveTo>
                        <a:pt x="0" y="122"/>
                      </a:moveTo>
                      <a:lnTo>
                        <a:pt x="28" y="65"/>
                      </a:lnTo>
                      <a:lnTo>
                        <a:pt x="59" y="28"/>
                      </a:lnTo>
                      <a:lnTo>
                        <a:pt x="101" y="0"/>
                      </a:lnTo>
                      <a:lnTo>
                        <a:pt x="96" y="0"/>
                      </a:lnTo>
                      <a:lnTo>
                        <a:pt x="106" y="6"/>
                      </a:lnTo>
                      <a:lnTo>
                        <a:pt x="107" y="20"/>
                      </a:lnTo>
                      <a:lnTo>
                        <a:pt x="103" y="20"/>
                      </a:lnTo>
                      <a:lnTo>
                        <a:pt x="67" y="48"/>
                      </a:lnTo>
                      <a:lnTo>
                        <a:pt x="45" y="84"/>
                      </a:lnTo>
                      <a:lnTo>
                        <a:pt x="25" y="122"/>
                      </a:lnTo>
                      <a:lnTo>
                        <a:pt x="25" y="133"/>
                      </a:lnTo>
                      <a:lnTo>
                        <a:pt x="45" y="188"/>
                      </a:lnTo>
                      <a:lnTo>
                        <a:pt x="70" y="229"/>
                      </a:lnTo>
                      <a:lnTo>
                        <a:pt x="90" y="265"/>
                      </a:lnTo>
                      <a:lnTo>
                        <a:pt x="120" y="308"/>
                      </a:lnTo>
                      <a:lnTo>
                        <a:pt x="152" y="338"/>
                      </a:lnTo>
                      <a:lnTo>
                        <a:pt x="184" y="361"/>
                      </a:lnTo>
                      <a:lnTo>
                        <a:pt x="193" y="367"/>
                      </a:lnTo>
                      <a:lnTo>
                        <a:pt x="204" y="366"/>
                      </a:lnTo>
                      <a:lnTo>
                        <a:pt x="218" y="355"/>
                      </a:lnTo>
                      <a:lnTo>
                        <a:pt x="236" y="324"/>
                      </a:lnTo>
                      <a:lnTo>
                        <a:pt x="252" y="297"/>
                      </a:lnTo>
                      <a:lnTo>
                        <a:pt x="262" y="294"/>
                      </a:lnTo>
                      <a:lnTo>
                        <a:pt x="270" y="301"/>
                      </a:lnTo>
                      <a:lnTo>
                        <a:pt x="272" y="316"/>
                      </a:lnTo>
                      <a:lnTo>
                        <a:pt x="259" y="332"/>
                      </a:lnTo>
                      <a:lnTo>
                        <a:pt x="237" y="360"/>
                      </a:lnTo>
                      <a:lnTo>
                        <a:pt x="219" y="391"/>
                      </a:lnTo>
                      <a:lnTo>
                        <a:pt x="210" y="400"/>
                      </a:lnTo>
                      <a:lnTo>
                        <a:pt x="198" y="402"/>
                      </a:lnTo>
                      <a:lnTo>
                        <a:pt x="194" y="402"/>
                      </a:lnTo>
                      <a:lnTo>
                        <a:pt x="156" y="367"/>
                      </a:lnTo>
                      <a:lnTo>
                        <a:pt x="117" y="330"/>
                      </a:lnTo>
                      <a:lnTo>
                        <a:pt x="95" y="305"/>
                      </a:lnTo>
                      <a:lnTo>
                        <a:pt x="75" y="275"/>
                      </a:lnTo>
                      <a:lnTo>
                        <a:pt x="45" y="226"/>
                      </a:lnTo>
                      <a:lnTo>
                        <a:pt x="26" y="190"/>
                      </a:lnTo>
                      <a:lnTo>
                        <a:pt x="6" y="140"/>
                      </a:lnTo>
                      <a:lnTo>
                        <a:pt x="0" y="1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38" name="Freeform 22"/>
                <p:cNvSpPr>
                  <a:spLocks/>
                </p:cNvSpPr>
                <p:nvPr/>
              </p:nvSpPr>
              <p:spPr bwMode="auto">
                <a:xfrm>
                  <a:off x="3571" y="2425"/>
                  <a:ext cx="534" cy="293"/>
                </a:xfrm>
                <a:custGeom>
                  <a:avLst/>
                  <a:gdLst>
                    <a:gd name="T0" fmla="*/ 151 w 534"/>
                    <a:gd name="T1" fmla="*/ 14 h 293"/>
                    <a:gd name="T2" fmla="*/ 212 w 534"/>
                    <a:gd name="T3" fmla="*/ 7 h 293"/>
                    <a:gd name="T4" fmla="*/ 279 w 534"/>
                    <a:gd name="T5" fmla="*/ 0 h 293"/>
                    <a:gd name="T6" fmla="*/ 321 w 534"/>
                    <a:gd name="T7" fmla="*/ 1 h 293"/>
                    <a:gd name="T8" fmla="*/ 354 w 534"/>
                    <a:gd name="T9" fmla="*/ 13 h 293"/>
                    <a:gd name="T10" fmla="*/ 391 w 534"/>
                    <a:gd name="T11" fmla="*/ 33 h 293"/>
                    <a:gd name="T12" fmla="*/ 419 w 534"/>
                    <a:gd name="T13" fmla="*/ 47 h 293"/>
                    <a:gd name="T14" fmla="*/ 450 w 534"/>
                    <a:gd name="T15" fmla="*/ 56 h 293"/>
                    <a:gd name="T16" fmla="*/ 486 w 534"/>
                    <a:gd name="T17" fmla="*/ 60 h 293"/>
                    <a:gd name="T18" fmla="*/ 528 w 534"/>
                    <a:gd name="T19" fmla="*/ 63 h 293"/>
                    <a:gd name="T20" fmla="*/ 534 w 534"/>
                    <a:gd name="T21" fmla="*/ 67 h 293"/>
                    <a:gd name="T22" fmla="*/ 523 w 534"/>
                    <a:gd name="T23" fmla="*/ 71 h 293"/>
                    <a:gd name="T24" fmla="*/ 470 w 534"/>
                    <a:gd name="T25" fmla="*/ 70 h 293"/>
                    <a:gd name="T26" fmla="*/ 422 w 534"/>
                    <a:gd name="T27" fmla="*/ 63 h 293"/>
                    <a:gd name="T28" fmla="*/ 382 w 534"/>
                    <a:gd name="T29" fmla="*/ 50 h 293"/>
                    <a:gd name="T30" fmla="*/ 336 w 534"/>
                    <a:gd name="T31" fmla="*/ 28 h 293"/>
                    <a:gd name="T32" fmla="*/ 290 w 534"/>
                    <a:gd name="T33" fmla="*/ 16 h 293"/>
                    <a:gd name="T34" fmla="*/ 226 w 534"/>
                    <a:gd name="T35" fmla="*/ 22 h 293"/>
                    <a:gd name="T36" fmla="*/ 194 w 534"/>
                    <a:gd name="T37" fmla="*/ 32 h 293"/>
                    <a:gd name="T38" fmla="*/ 199 w 534"/>
                    <a:gd name="T39" fmla="*/ 46 h 293"/>
                    <a:gd name="T40" fmla="*/ 201 w 534"/>
                    <a:gd name="T41" fmla="*/ 60 h 293"/>
                    <a:gd name="T42" fmla="*/ 187 w 534"/>
                    <a:gd name="T43" fmla="*/ 75 h 293"/>
                    <a:gd name="T44" fmla="*/ 156 w 534"/>
                    <a:gd name="T45" fmla="*/ 102 h 293"/>
                    <a:gd name="T46" fmla="*/ 140 w 534"/>
                    <a:gd name="T47" fmla="*/ 119 h 293"/>
                    <a:gd name="T48" fmla="*/ 132 w 534"/>
                    <a:gd name="T49" fmla="*/ 131 h 293"/>
                    <a:gd name="T50" fmla="*/ 129 w 534"/>
                    <a:gd name="T51" fmla="*/ 148 h 293"/>
                    <a:gd name="T52" fmla="*/ 126 w 534"/>
                    <a:gd name="T53" fmla="*/ 167 h 293"/>
                    <a:gd name="T54" fmla="*/ 101 w 534"/>
                    <a:gd name="T55" fmla="*/ 182 h 293"/>
                    <a:gd name="T56" fmla="*/ 98 w 534"/>
                    <a:gd name="T57" fmla="*/ 184 h 293"/>
                    <a:gd name="T58" fmla="*/ 48 w 534"/>
                    <a:gd name="T59" fmla="*/ 221 h 293"/>
                    <a:gd name="T60" fmla="*/ 28 w 534"/>
                    <a:gd name="T61" fmla="*/ 248 h 293"/>
                    <a:gd name="T62" fmla="*/ 22 w 534"/>
                    <a:gd name="T63" fmla="*/ 270 h 293"/>
                    <a:gd name="T64" fmla="*/ 18 w 534"/>
                    <a:gd name="T65" fmla="*/ 287 h 293"/>
                    <a:gd name="T66" fmla="*/ 8 w 534"/>
                    <a:gd name="T67" fmla="*/ 293 h 293"/>
                    <a:gd name="T68" fmla="*/ 0 w 534"/>
                    <a:gd name="T69" fmla="*/ 287 h 293"/>
                    <a:gd name="T70" fmla="*/ 0 w 534"/>
                    <a:gd name="T71" fmla="*/ 273 h 293"/>
                    <a:gd name="T72" fmla="*/ 6 w 534"/>
                    <a:gd name="T73" fmla="*/ 240 h 293"/>
                    <a:gd name="T74" fmla="*/ 31 w 534"/>
                    <a:gd name="T75" fmla="*/ 210 h 293"/>
                    <a:gd name="T76" fmla="*/ 61 w 534"/>
                    <a:gd name="T77" fmla="*/ 187 h 293"/>
                    <a:gd name="T78" fmla="*/ 95 w 534"/>
                    <a:gd name="T79" fmla="*/ 168 h 293"/>
                    <a:gd name="T80" fmla="*/ 106 w 534"/>
                    <a:gd name="T81" fmla="*/ 151 h 293"/>
                    <a:gd name="T82" fmla="*/ 112 w 534"/>
                    <a:gd name="T83" fmla="*/ 130 h 293"/>
                    <a:gd name="T84" fmla="*/ 121 w 534"/>
                    <a:gd name="T85" fmla="*/ 108 h 293"/>
                    <a:gd name="T86" fmla="*/ 145 w 534"/>
                    <a:gd name="T87" fmla="*/ 83 h 293"/>
                    <a:gd name="T88" fmla="*/ 166 w 534"/>
                    <a:gd name="T89" fmla="*/ 61 h 293"/>
                    <a:gd name="T90" fmla="*/ 170 w 534"/>
                    <a:gd name="T91" fmla="*/ 46 h 293"/>
                    <a:gd name="T92" fmla="*/ 163 w 534"/>
                    <a:gd name="T93" fmla="*/ 28 h 293"/>
                    <a:gd name="T94" fmla="*/ 151 w 534"/>
                    <a:gd name="T95" fmla="*/ 14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534" h="293">
                      <a:moveTo>
                        <a:pt x="151" y="14"/>
                      </a:moveTo>
                      <a:lnTo>
                        <a:pt x="212" y="7"/>
                      </a:lnTo>
                      <a:lnTo>
                        <a:pt x="279" y="0"/>
                      </a:lnTo>
                      <a:lnTo>
                        <a:pt x="321" y="1"/>
                      </a:lnTo>
                      <a:lnTo>
                        <a:pt x="354" y="13"/>
                      </a:lnTo>
                      <a:lnTo>
                        <a:pt x="391" y="33"/>
                      </a:lnTo>
                      <a:lnTo>
                        <a:pt x="419" y="47"/>
                      </a:lnTo>
                      <a:lnTo>
                        <a:pt x="450" y="56"/>
                      </a:lnTo>
                      <a:lnTo>
                        <a:pt x="486" y="60"/>
                      </a:lnTo>
                      <a:lnTo>
                        <a:pt x="528" y="63"/>
                      </a:lnTo>
                      <a:lnTo>
                        <a:pt x="534" y="67"/>
                      </a:lnTo>
                      <a:lnTo>
                        <a:pt x="523" y="71"/>
                      </a:lnTo>
                      <a:lnTo>
                        <a:pt x="470" y="70"/>
                      </a:lnTo>
                      <a:lnTo>
                        <a:pt x="422" y="63"/>
                      </a:lnTo>
                      <a:lnTo>
                        <a:pt x="382" y="50"/>
                      </a:lnTo>
                      <a:lnTo>
                        <a:pt x="336" y="28"/>
                      </a:lnTo>
                      <a:lnTo>
                        <a:pt x="290" y="16"/>
                      </a:lnTo>
                      <a:lnTo>
                        <a:pt x="226" y="22"/>
                      </a:lnTo>
                      <a:lnTo>
                        <a:pt x="194" y="32"/>
                      </a:lnTo>
                      <a:lnTo>
                        <a:pt x="199" y="46"/>
                      </a:lnTo>
                      <a:lnTo>
                        <a:pt x="201" y="60"/>
                      </a:lnTo>
                      <a:lnTo>
                        <a:pt x="187" y="75"/>
                      </a:lnTo>
                      <a:lnTo>
                        <a:pt x="156" y="102"/>
                      </a:lnTo>
                      <a:lnTo>
                        <a:pt x="140" y="119"/>
                      </a:lnTo>
                      <a:lnTo>
                        <a:pt x="132" y="131"/>
                      </a:lnTo>
                      <a:lnTo>
                        <a:pt x="129" y="148"/>
                      </a:lnTo>
                      <a:lnTo>
                        <a:pt x="126" y="167"/>
                      </a:lnTo>
                      <a:lnTo>
                        <a:pt x="101" y="182"/>
                      </a:lnTo>
                      <a:lnTo>
                        <a:pt x="98" y="184"/>
                      </a:lnTo>
                      <a:lnTo>
                        <a:pt x="48" y="221"/>
                      </a:lnTo>
                      <a:lnTo>
                        <a:pt x="28" y="248"/>
                      </a:lnTo>
                      <a:lnTo>
                        <a:pt x="22" y="270"/>
                      </a:lnTo>
                      <a:lnTo>
                        <a:pt x="18" y="287"/>
                      </a:lnTo>
                      <a:lnTo>
                        <a:pt x="8" y="293"/>
                      </a:lnTo>
                      <a:lnTo>
                        <a:pt x="0" y="287"/>
                      </a:lnTo>
                      <a:lnTo>
                        <a:pt x="0" y="273"/>
                      </a:lnTo>
                      <a:lnTo>
                        <a:pt x="6" y="240"/>
                      </a:lnTo>
                      <a:lnTo>
                        <a:pt x="31" y="210"/>
                      </a:lnTo>
                      <a:lnTo>
                        <a:pt x="61" y="187"/>
                      </a:lnTo>
                      <a:lnTo>
                        <a:pt x="95" y="168"/>
                      </a:lnTo>
                      <a:lnTo>
                        <a:pt x="106" y="151"/>
                      </a:lnTo>
                      <a:lnTo>
                        <a:pt x="112" y="130"/>
                      </a:lnTo>
                      <a:lnTo>
                        <a:pt x="121" y="108"/>
                      </a:lnTo>
                      <a:lnTo>
                        <a:pt x="145" y="83"/>
                      </a:lnTo>
                      <a:lnTo>
                        <a:pt x="166" y="61"/>
                      </a:lnTo>
                      <a:lnTo>
                        <a:pt x="170" y="46"/>
                      </a:lnTo>
                      <a:lnTo>
                        <a:pt x="163" y="28"/>
                      </a:lnTo>
                      <a:lnTo>
                        <a:pt x="151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39" name="Freeform 23"/>
                <p:cNvSpPr>
                  <a:spLocks/>
                </p:cNvSpPr>
                <p:nvPr/>
              </p:nvSpPr>
              <p:spPr bwMode="auto">
                <a:xfrm>
                  <a:off x="3613" y="2269"/>
                  <a:ext cx="324" cy="309"/>
                </a:xfrm>
                <a:custGeom>
                  <a:avLst/>
                  <a:gdLst>
                    <a:gd name="T0" fmla="*/ 112 w 324"/>
                    <a:gd name="T1" fmla="*/ 169 h 309"/>
                    <a:gd name="T2" fmla="*/ 90 w 324"/>
                    <a:gd name="T3" fmla="*/ 174 h 309"/>
                    <a:gd name="T4" fmla="*/ 61 w 324"/>
                    <a:gd name="T5" fmla="*/ 197 h 309"/>
                    <a:gd name="T6" fmla="*/ 30 w 324"/>
                    <a:gd name="T7" fmla="*/ 230 h 309"/>
                    <a:gd name="T8" fmla="*/ 9 w 324"/>
                    <a:gd name="T9" fmla="*/ 260 h 309"/>
                    <a:gd name="T10" fmla="*/ 0 w 324"/>
                    <a:gd name="T11" fmla="*/ 292 h 309"/>
                    <a:gd name="T12" fmla="*/ 14 w 324"/>
                    <a:gd name="T13" fmla="*/ 309 h 309"/>
                    <a:gd name="T14" fmla="*/ 20 w 324"/>
                    <a:gd name="T15" fmla="*/ 300 h 309"/>
                    <a:gd name="T16" fmla="*/ 28 w 324"/>
                    <a:gd name="T17" fmla="*/ 271 h 309"/>
                    <a:gd name="T18" fmla="*/ 42 w 324"/>
                    <a:gd name="T19" fmla="*/ 244 h 309"/>
                    <a:gd name="T20" fmla="*/ 70 w 324"/>
                    <a:gd name="T21" fmla="*/ 214 h 309"/>
                    <a:gd name="T22" fmla="*/ 92 w 324"/>
                    <a:gd name="T23" fmla="*/ 190 h 309"/>
                    <a:gd name="T24" fmla="*/ 107 w 324"/>
                    <a:gd name="T25" fmla="*/ 183 h 309"/>
                    <a:gd name="T26" fmla="*/ 143 w 324"/>
                    <a:gd name="T27" fmla="*/ 179 h 309"/>
                    <a:gd name="T28" fmla="*/ 142 w 324"/>
                    <a:gd name="T29" fmla="*/ 154 h 309"/>
                    <a:gd name="T30" fmla="*/ 156 w 324"/>
                    <a:gd name="T31" fmla="*/ 132 h 309"/>
                    <a:gd name="T32" fmla="*/ 196 w 324"/>
                    <a:gd name="T33" fmla="*/ 106 h 309"/>
                    <a:gd name="T34" fmla="*/ 238 w 324"/>
                    <a:gd name="T35" fmla="*/ 87 h 309"/>
                    <a:gd name="T36" fmla="*/ 274 w 324"/>
                    <a:gd name="T37" fmla="*/ 60 h 309"/>
                    <a:gd name="T38" fmla="*/ 308 w 324"/>
                    <a:gd name="T39" fmla="*/ 35 h 309"/>
                    <a:gd name="T40" fmla="*/ 324 w 324"/>
                    <a:gd name="T41" fmla="*/ 18 h 309"/>
                    <a:gd name="T42" fmla="*/ 322 w 324"/>
                    <a:gd name="T43" fmla="*/ 0 h 309"/>
                    <a:gd name="T44" fmla="*/ 305 w 324"/>
                    <a:gd name="T45" fmla="*/ 10 h 309"/>
                    <a:gd name="T46" fmla="*/ 263 w 324"/>
                    <a:gd name="T47" fmla="*/ 48 h 309"/>
                    <a:gd name="T48" fmla="*/ 227 w 324"/>
                    <a:gd name="T49" fmla="*/ 73 h 309"/>
                    <a:gd name="T50" fmla="*/ 198 w 324"/>
                    <a:gd name="T51" fmla="*/ 88 h 309"/>
                    <a:gd name="T52" fmla="*/ 160 w 324"/>
                    <a:gd name="T53" fmla="*/ 106 h 309"/>
                    <a:gd name="T54" fmla="*/ 137 w 324"/>
                    <a:gd name="T55" fmla="*/ 125 h 309"/>
                    <a:gd name="T56" fmla="*/ 124 w 324"/>
                    <a:gd name="T57" fmla="*/ 146 h 309"/>
                    <a:gd name="T58" fmla="*/ 117 w 324"/>
                    <a:gd name="T59" fmla="*/ 171 h 309"/>
                    <a:gd name="T60" fmla="*/ 112 w 324"/>
                    <a:gd name="T61" fmla="*/ 169 h 3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4" h="309">
                      <a:moveTo>
                        <a:pt x="112" y="169"/>
                      </a:moveTo>
                      <a:lnTo>
                        <a:pt x="90" y="174"/>
                      </a:lnTo>
                      <a:lnTo>
                        <a:pt x="61" y="197"/>
                      </a:lnTo>
                      <a:lnTo>
                        <a:pt x="30" y="230"/>
                      </a:lnTo>
                      <a:lnTo>
                        <a:pt x="9" y="260"/>
                      </a:lnTo>
                      <a:lnTo>
                        <a:pt x="0" y="292"/>
                      </a:lnTo>
                      <a:lnTo>
                        <a:pt x="14" y="309"/>
                      </a:lnTo>
                      <a:lnTo>
                        <a:pt x="20" y="300"/>
                      </a:lnTo>
                      <a:lnTo>
                        <a:pt x="28" y="271"/>
                      </a:lnTo>
                      <a:lnTo>
                        <a:pt x="42" y="244"/>
                      </a:lnTo>
                      <a:lnTo>
                        <a:pt x="70" y="214"/>
                      </a:lnTo>
                      <a:lnTo>
                        <a:pt x="92" y="190"/>
                      </a:lnTo>
                      <a:lnTo>
                        <a:pt x="107" y="183"/>
                      </a:lnTo>
                      <a:lnTo>
                        <a:pt x="143" y="179"/>
                      </a:lnTo>
                      <a:lnTo>
                        <a:pt x="142" y="154"/>
                      </a:lnTo>
                      <a:lnTo>
                        <a:pt x="156" y="132"/>
                      </a:lnTo>
                      <a:lnTo>
                        <a:pt x="196" y="106"/>
                      </a:lnTo>
                      <a:lnTo>
                        <a:pt x="238" y="87"/>
                      </a:lnTo>
                      <a:lnTo>
                        <a:pt x="274" y="60"/>
                      </a:lnTo>
                      <a:lnTo>
                        <a:pt x="308" y="35"/>
                      </a:lnTo>
                      <a:lnTo>
                        <a:pt x="324" y="18"/>
                      </a:lnTo>
                      <a:lnTo>
                        <a:pt x="322" y="0"/>
                      </a:lnTo>
                      <a:lnTo>
                        <a:pt x="305" y="10"/>
                      </a:lnTo>
                      <a:lnTo>
                        <a:pt x="263" y="48"/>
                      </a:lnTo>
                      <a:lnTo>
                        <a:pt x="227" y="73"/>
                      </a:lnTo>
                      <a:lnTo>
                        <a:pt x="198" y="88"/>
                      </a:lnTo>
                      <a:lnTo>
                        <a:pt x="160" y="106"/>
                      </a:lnTo>
                      <a:lnTo>
                        <a:pt x="137" y="125"/>
                      </a:lnTo>
                      <a:lnTo>
                        <a:pt x="124" y="146"/>
                      </a:lnTo>
                      <a:lnTo>
                        <a:pt x="117" y="171"/>
                      </a:lnTo>
                      <a:lnTo>
                        <a:pt x="112" y="16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40" name="Freeform 24"/>
                <p:cNvSpPr>
                  <a:spLocks/>
                </p:cNvSpPr>
                <p:nvPr/>
              </p:nvSpPr>
              <p:spPr bwMode="auto">
                <a:xfrm>
                  <a:off x="3800" y="2310"/>
                  <a:ext cx="176" cy="127"/>
                </a:xfrm>
                <a:custGeom>
                  <a:avLst/>
                  <a:gdLst>
                    <a:gd name="T0" fmla="*/ 0 w 176"/>
                    <a:gd name="T1" fmla="*/ 125 h 127"/>
                    <a:gd name="T2" fmla="*/ 17 w 176"/>
                    <a:gd name="T3" fmla="*/ 98 h 127"/>
                    <a:gd name="T4" fmla="*/ 43 w 176"/>
                    <a:gd name="T5" fmla="*/ 77 h 127"/>
                    <a:gd name="T6" fmla="*/ 87 w 176"/>
                    <a:gd name="T7" fmla="*/ 52 h 127"/>
                    <a:gd name="T8" fmla="*/ 129 w 176"/>
                    <a:gd name="T9" fmla="*/ 28 h 127"/>
                    <a:gd name="T10" fmla="*/ 158 w 176"/>
                    <a:gd name="T11" fmla="*/ 0 h 127"/>
                    <a:gd name="T12" fmla="*/ 176 w 176"/>
                    <a:gd name="T13" fmla="*/ 7 h 127"/>
                    <a:gd name="T14" fmla="*/ 138 w 176"/>
                    <a:gd name="T15" fmla="*/ 41 h 127"/>
                    <a:gd name="T16" fmla="*/ 87 w 176"/>
                    <a:gd name="T17" fmla="*/ 68 h 127"/>
                    <a:gd name="T18" fmla="*/ 48 w 176"/>
                    <a:gd name="T19" fmla="*/ 94 h 127"/>
                    <a:gd name="T20" fmla="*/ 31 w 176"/>
                    <a:gd name="T21" fmla="*/ 110 h 127"/>
                    <a:gd name="T22" fmla="*/ 23 w 176"/>
                    <a:gd name="T23" fmla="*/ 127 h 127"/>
                    <a:gd name="T24" fmla="*/ 0 w 176"/>
                    <a:gd name="T25" fmla="*/ 125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76" h="127">
                      <a:moveTo>
                        <a:pt x="0" y="125"/>
                      </a:moveTo>
                      <a:lnTo>
                        <a:pt x="17" y="98"/>
                      </a:lnTo>
                      <a:lnTo>
                        <a:pt x="43" y="77"/>
                      </a:lnTo>
                      <a:lnTo>
                        <a:pt x="87" y="52"/>
                      </a:lnTo>
                      <a:lnTo>
                        <a:pt x="129" y="28"/>
                      </a:lnTo>
                      <a:lnTo>
                        <a:pt x="158" y="0"/>
                      </a:lnTo>
                      <a:lnTo>
                        <a:pt x="176" y="7"/>
                      </a:lnTo>
                      <a:lnTo>
                        <a:pt x="138" y="41"/>
                      </a:lnTo>
                      <a:lnTo>
                        <a:pt x="87" y="68"/>
                      </a:lnTo>
                      <a:lnTo>
                        <a:pt x="48" y="94"/>
                      </a:lnTo>
                      <a:lnTo>
                        <a:pt x="31" y="110"/>
                      </a:lnTo>
                      <a:lnTo>
                        <a:pt x="23" y="127"/>
                      </a:lnTo>
                      <a:lnTo>
                        <a:pt x="0" y="1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41" name="Freeform 25"/>
                <p:cNvSpPr>
                  <a:spLocks/>
                </p:cNvSpPr>
                <p:nvPr/>
              </p:nvSpPr>
              <p:spPr bwMode="auto">
                <a:xfrm>
                  <a:off x="3585" y="2057"/>
                  <a:ext cx="346" cy="243"/>
                </a:xfrm>
                <a:custGeom>
                  <a:avLst/>
                  <a:gdLst>
                    <a:gd name="T0" fmla="*/ 315 w 346"/>
                    <a:gd name="T1" fmla="*/ 117 h 243"/>
                    <a:gd name="T2" fmla="*/ 327 w 346"/>
                    <a:gd name="T3" fmla="*/ 165 h 243"/>
                    <a:gd name="T4" fmla="*/ 338 w 346"/>
                    <a:gd name="T5" fmla="*/ 195 h 243"/>
                    <a:gd name="T6" fmla="*/ 346 w 346"/>
                    <a:gd name="T7" fmla="*/ 227 h 243"/>
                    <a:gd name="T8" fmla="*/ 324 w 346"/>
                    <a:gd name="T9" fmla="*/ 243 h 243"/>
                    <a:gd name="T10" fmla="*/ 319 w 346"/>
                    <a:gd name="T11" fmla="*/ 190 h 243"/>
                    <a:gd name="T12" fmla="*/ 310 w 346"/>
                    <a:gd name="T13" fmla="*/ 146 h 243"/>
                    <a:gd name="T14" fmla="*/ 294 w 346"/>
                    <a:gd name="T15" fmla="*/ 110 h 243"/>
                    <a:gd name="T16" fmla="*/ 273 w 346"/>
                    <a:gd name="T17" fmla="*/ 82 h 243"/>
                    <a:gd name="T18" fmla="*/ 249 w 346"/>
                    <a:gd name="T19" fmla="*/ 60 h 243"/>
                    <a:gd name="T20" fmla="*/ 220 w 346"/>
                    <a:gd name="T21" fmla="*/ 28 h 243"/>
                    <a:gd name="T22" fmla="*/ 206 w 346"/>
                    <a:gd name="T23" fmla="*/ 20 h 243"/>
                    <a:gd name="T24" fmla="*/ 167 w 346"/>
                    <a:gd name="T25" fmla="*/ 20 h 243"/>
                    <a:gd name="T26" fmla="*/ 132 w 346"/>
                    <a:gd name="T27" fmla="*/ 25 h 243"/>
                    <a:gd name="T28" fmla="*/ 100 w 346"/>
                    <a:gd name="T29" fmla="*/ 40 h 243"/>
                    <a:gd name="T30" fmla="*/ 73 w 346"/>
                    <a:gd name="T31" fmla="*/ 61 h 243"/>
                    <a:gd name="T32" fmla="*/ 43 w 346"/>
                    <a:gd name="T33" fmla="*/ 95 h 243"/>
                    <a:gd name="T34" fmla="*/ 7 w 346"/>
                    <a:gd name="T35" fmla="*/ 124 h 243"/>
                    <a:gd name="T36" fmla="*/ 0 w 346"/>
                    <a:gd name="T37" fmla="*/ 123 h 243"/>
                    <a:gd name="T38" fmla="*/ 9 w 346"/>
                    <a:gd name="T39" fmla="*/ 106 h 243"/>
                    <a:gd name="T40" fmla="*/ 39 w 346"/>
                    <a:gd name="T41" fmla="*/ 78 h 243"/>
                    <a:gd name="T42" fmla="*/ 65 w 346"/>
                    <a:gd name="T43" fmla="*/ 50 h 243"/>
                    <a:gd name="T44" fmla="*/ 92 w 346"/>
                    <a:gd name="T45" fmla="*/ 29 h 243"/>
                    <a:gd name="T46" fmla="*/ 117 w 346"/>
                    <a:gd name="T47" fmla="*/ 14 h 243"/>
                    <a:gd name="T48" fmla="*/ 151 w 346"/>
                    <a:gd name="T49" fmla="*/ 4 h 243"/>
                    <a:gd name="T50" fmla="*/ 191 w 346"/>
                    <a:gd name="T51" fmla="*/ 0 h 243"/>
                    <a:gd name="T52" fmla="*/ 218 w 346"/>
                    <a:gd name="T53" fmla="*/ 3 h 243"/>
                    <a:gd name="T54" fmla="*/ 233 w 346"/>
                    <a:gd name="T55" fmla="*/ 11 h 243"/>
                    <a:gd name="T56" fmla="*/ 257 w 346"/>
                    <a:gd name="T57" fmla="*/ 39 h 243"/>
                    <a:gd name="T58" fmla="*/ 269 w 346"/>
                    <a:gd name="T59" fmla="*/ 56 h 243"/>
                    <a:gd name="T60" fmla="*/ 297 w 346"/>
                    <a:gd name="T61" fmla="*/ 82 h 243"/>
                    <a:gd name="T62" fmla="*/ 310 w 346"/>
                    <a:gd name="T63" fmla="*/ 99 h 243"/>
                    <a:gd name="T64" fmla="*/ 315 w 346"/>
                    <a:gd name="T65" fmla="*/ 117 h 2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46" h="243">
                      <a:moveTo>
                        <a:pt x="315" y="117"/>
                      </a:moveTo>
                      <a:lnTo>
                        <a:pt x="327" y="165"/>
                      </a:lnTo>
                      <a:lnTo>
                        <a:pt x="338" y="195"/>
                      </a:lnTo>
                      <a:lnTo>
                        <a:pt x="346" y="227"/>
                      </a:lnTo>
                      <a:lnTo>
                        <a:pt x="324" y="243"/>
                      </a:lnTo>
                      <a:lnTo>
                        <a:pt x="319" y="190"/>
                      </a:lnTo>
                      <a:lnTo>
                        <a:pt x="310" y="146"/>
                      </a:lnTo>
                      <a:lnTo>
                        <a:pt x="294" y="110"/>
                      </a:lnTo>
                      <a:lnTo>
                        <a:pt x="273" y="82"/>
                      </a:lnTo>
                      <a:lnTo>
                        <a:pt x="249" y="60"/>
                      </a:lnTo>
                      <a:lnTo>
                        <a:pt x="220" y="28"/>
                      </a:lnTo>
                      <a:lnTo>
                        <a:pt x="206" y="20"/>
                      </a:lnTo>
                      <a:lnTo>
                        <a:pt x="167" y="20"/>
                      </a:lnTo>
                      <a:lnTo>
                        <a:pt x="132" y="25"/>
                      </a:lnTo>
                      <a:lnTo>
                        <a:pt x="100" y="40"/>
                      </a:lnTo>
                      <a:lnTo>
                        <a:pt x="73" y="61"/>
                      </a:lnTo>
                      <a:lnTo>
                        <a:pt x="43" y="95"/>
                      </a:lnTo>
                      <a:lnTo>
                        <a:pt x="7" y="124"/>
                      </a:lnTo>
                      <a:lnTo>
                        <a:pt x="0" y="123"/>
                      </a:lnTo>
                      <a:lnTo>
                        <a:pt x="9" y="106"/>
                      </a:lnTo>
                      <a:lnTo>
                        <a:pt x="39" y="78"/>
                      </a:lnTo>
                      <a:lnTo>
                        <a:pt x="65" y="50"/>
                      </a:lnTo>
                      <a:lnTo>
                        <a:pt x="92" y="29"/>
                      </a:lnTo>
                      <a:lnTo>
                        <a:pt x="117" y="14"/>
                      </a:lnTo>
                      <a:lnTo>
                        <a:pt x="151" y="4"/>
                      </a:lnTo>
                      <a:lnTo>
                        <a:pt x="191" y="0"/>
                      </a:lnTo>
                      <a:lnTo>
                        <a:pt x="218" y="3"/>
                      </a:lnTo>
                      <a:lnTo>
                        <a:pt x="233" y="11"/>
                      </a:lnTo>
                      <a:lnTo>
                        <a:pt x="257" y="39"/>
                      </a:lnTo>
                      <a:lnTo>
                        <a:pt x="269" y="56"/>
                      </a:lnTo>
                      <a:lnTo>
                        <a:pt x="297" y="82"/>
                      </a:lnTo>
                      <a:lnTo>
                        <a:pt x="310" y="99"/>
                      </a:lnTo>
                      <a:lnTo>
                        <a:pt x="315" y="1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4442" name="Freeform 26"/>
                <p:cNvSpPr>
                  <a:spLocks/>
                </p:cNvSpPr>
                <p:nvPr/>
              </p:nvSpPr>
              <p:spPr bwMode="auto">
                <a:xfrm>
                  <a:off x="3193" y="1875"/>
                  <a:ext cx="565" cy="845"/>
                </a:xfrm>
                <a:custGeom>
                  <a:avLst/>
                  <a:gdLst>
                    <a:gd name="T0" fmla="*/ 565 w 565"/>
                    <a:gd name="T1" fmla="*/ 12 h 845"/>
                    <a:gd name="T2" fmla="*/ 543 w 565"/>
                    <a:gd name="T3" fmla="*/ 0 h 845"/>
                    <a:gd name="T4" fmla="*/ 510 w 565"/>
                    <a:gd name="T5" fmla="*/ 6 h 845"/>
                    <a:gd name="T6" fmla="*/ 445 w 565"/>
                    <a:gd name="T7" fmla="*/ 58 h 845"/>
                    <a:gd name="T8" fmla="*/ 407 w 565"/>
                    <a:gd name="T9" fmla="*/ 86 h 845"/>
                    <a:gd name="T10" fmla="*/ 314 w 565"/>
                    <a:gd name="T11" fmla="*/ 139 h 845"/>
                    <a:gd name="T12" fmla="*/ 232 w 565"/>
                    <a:gd name="T13" fmla="*/ 206 h 845"/>
                    <a:gd name="T14" fmla="*/ 137 w 565"/>
                    <a:gd name="T15" fmla="*/ 293 h 845"/>
                    <a:gd name="T16" fmla="*/ 48 w 565"/>
                    <a:gd name="T17" fmla="*/ 367 h 845"/>
                    <a:gd name="T18" fmla="*/ 0 w 565"/>
                    <a:gd name="T19" fmla="*/ 421 h 845"/>
                    <a:gd name="T20" fmla="*/ 0 w 565"/>
                    <a:gd name="T21" fmla="*/ 437 h 845"/>
                    <a:gd name="T22" fmla="*/ 40 w 565"/>
                    <a:gd name="T23" fmla="*/ 494 h 845"/>
                    <a:gd name="T24" fmla="*/ 53 w 565"/>
                    <a:gd name="T25" fmla="*/ 539 h 845"/>
                    <a:gd name="T26" fmla="*/ 68 w 565"/>
                    <a:gd name="T27" fmla="*/ 652 h 845"/>
                    <a:gd name="T28" fmla="*/ 90 w 565"/>
                    <a:gd name="T29" fmla="*/ 753 h 845"/>
                    <a:gd name="T30" fmla="*/ 100 w 565"/>
                    <a:gd name="T31" fmla="*/ 823 h 845"/>
                    <a:gd name="T32" fmla="*/ 112 w 565"/>
                    <a:gd name="T33" fmla="*/ 845 h 845"/>
                    <a:gd name="T34" fmla="*/ 123 w 565"/>
                    <a:gd name="T35" fmla="*/ 797 h 845"/>
                    <a:gd name="T36" fmla="*/ 93 w 565"/>
                    <a:gd name="T37" fmla="*/ 670 h 845"/>
                    <a:gd name="T38" fmla="*/ 81 w 565"/>
                    <a:gd name="T39" fmla="*/ 553 h 845"/>
                    <a:gd name="T40" fmla="*/ 64 w 565"/>
                    <a:gd name="T41" fmla="*/ 485 h 845"/>
                    <a:gd name="T42" fmla="*/ 30 w 565"/>
                    <a:gd name="T43" fmla="*/ 437 h 845"/>
                    <a:gd name="T44" fmla="*/ 31 w 565"/>
                    <a:gd name="T45" fmla="*/ 409 h 845"/>
                    <a:gd name="T46" fmla="*/ 95 w 565"/>
                    <a:gd name="T47" fmla="*/ 353 h 845"/>
                    <a:gd name="T48" fmla="*/ 196 w 565"/>
                    <a:gd name="T49" fmla="*/ 269 h 845"/>
                    <a:gd name="T50" fmla="*/ 297 w 565"/>
                    <a:gd name="T51" fmla="*/ 174 h 845"/>
                    <a:gd name="T52" fmla="*/ 350 w 565"/>
                    <a:gd name="T53" fmla="*/ 142 h 845"/>
                    <a:gd name="T54" fmla="*/ 428 w 565"/>
                    <a:gd name="T55" fmla="*/ 97 h 845"/>
                    <a:gd name="T56" fmla="*/ 493 w 565"/>
                    <a:gd name="T57" fmla="*/ 42 h 845"/>
                    <a:gd name="T58" fmla="*/ 537 w 565"/>
                    <a:gd name="T59" fmla="*/ 20 h 845"/>
                    <a:gd name="T60" fmla="*/ 549 w 565"/>
                    <a:gd name="T61" fmla="*/ 28 h 845"/>
                    <a:gd name="T62" fmla="*/ 540 w 565"/>
                    <a:gd name="T63" fmla="*/ 198 h 8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565" h="845">
                      <a:moveTo>
                        <a:pt x="561" y="188"/>
                      </a:moveTo>
                      <a:lnTo>
                        <a:pt x="565" y="12"/>
                      </a:lnTo>
                      <a:lnTo>
                        <a:pt x="557" y="4"/>
                      </a:lnTo>
                      <a:lnTo>
                        <a:pt x="543" y="0"/>
                      </a:lnTo>
                      <a:lnTo>
                        <a:pt x="524" y="0"/>
                      </a:lnTo>
                      <a:lnTo>
                        <a:pt x="510" y="6"/>
                      </a:lnTo>
                      <a:lnTo>
                        <a:pt x="470" y="33"/>
                      </a:lnTo>
                      <a:lnTo>
                        <a:pt x="445" y="58"/>
                      </a:lnTo>
                      <a:lnTo>
                        <a:pt x="412" y="86"/>
                      </a:lnTo>
                      <a:lnTo>
                        <a:pt x="407" y="86"/>
                      </a:lnTo>
                      <a:lnTo>
                        <a:pt x="359" y="116"/>
                      </a:lnTo>
                      <a:lnTo>
                        <a:pt x="314" y="139"/>
                      </a:lnTo>
                      <a:lnTo>
                        <a:pt x="283" y="161"/>
                      </a:lnTo>
                      <a:lnTo>
                        <a:pt x="232" y="206"/>
                      </a:lnTo>
                      <a:lnTo>
                        <a:pt x="165" y="269"/>
                      </a:lnTo>
                      <a:lnTo>
                        <a:pt x="137" y="293"/>
                      </a:lnTo>
                      <a:lnTo>
                        <a:pt x="100" y="323"/>
                      </a:lnTo>
                      <a:lnTo>
                        <a:pt x="48" y="367"/>
                      </a:lnTo>
                      <a:lnTo>
                        <a:pt x="8" y="407"/>
                      </a:lnTo>
                      <a:lnTo>
                        <a:pt x="0" y="421"/>
                      </a:lnTo>
                      <a:lnTo>
                        <a:pt x="2" y="432"/>
                      </a:lnTo>
                      <a:lnTo>
                        <a:pt x="0" y="437"/>
                      </a:lnTo>
                      <a:lnTo>
                        <a:pt x="11" y="455"/>
                      </a:lnTo>
                      <a:lnTo>
                        <a:pt x="40" y="494"/>
                      </a:lnTo>
                      <a:lnTo>
                        <a:pt x="48" y="514"/>
                      </a:lnTo>
                      <a:lnTo>
                        <a:pt x="53" y="539"/>
                      </a:lnTo>
                      <a:lnTo>
                        <a:pt x="59" y="588"/>
                      </a:lnTo>
                      <a:lnTo>
                        <a:pt x="68" y="652"/>
                      </a:lnTo>
                      <a:lnTo>
                        <a:pt x="76" y="694"/>
                      </a:lnTo>
                      <a:lnTo>
                        <a:pt x="90" y="753"/>
                      </a:lnTo>
                      <a:lnTo>
                        <a:pt x="98" y="798"/>
                      </a:lnTo>
                      <a:lnTo>
                        <a:pt x="100" y="823"/>
                      </a:lnTo>
                      <a:lnTo>
                        <a:pt x="97" y="838"/>
                      </a:lnTo>
                      <a:lnTo>
                        <a:pt x="112" y="845"/>
                      </a:lnTo>
                      <a:lnTo>
                        <a:pt x="123" y="835"/>
                      </a:lnTo>
                      <a:lnTo>
                        <a:pt x="123" y="797"/>
                      </a:lnTo>
                      <a:lnTo>
                        <a:pt x="109" y="728"/>
                      </a:lnTo>
                      <a:lnTo>
                        <a:pt x="93" y="670"/>
                      </a:lnTo>
                      <a:lnTo>
                        <a:pt x="86" y="617"/>
                      </a:lnTo>
                      <a:lnTo>
                        <a:pt x="81" y="553"/>
                      </a:lnTo>
                      <a:lnTo>
                        <a:pt x="72" y="509"/>
                      </a:lnTo>
                      <a:lnTo>
                        <a:pt x="64" y="485"/>
                      </a:lnTo>
                      <a:lnTo>
                        <a:pt x="44" y="460"/>
                      </a:lnTo>
                      <a:lnTo>
                        <a:pt x="30" y="437"/>
                      </a:lnTo>
                      <a:lnTo>
                        <a:pt x="28" y="421"/>
                      </a:lnTo>
                      <a:lnTo>
                        <a:pt x="31" y="409"/>
                      </a:lnTo>
                      <a:lnTo>
                        <a:pt x="41" y="398"/>
                      </a:lnTo>
                      <a:lnTo>
                        <a:pt x="95" y="353"/>
                      </a:lnTo>
                      <a:lnTo>
                        <a:pt x="153" y="306"/>
                      </a:lnTo>
                      <a:lnTo>
                        <a:pt x="196" y="269"/>
                      </a:lnTo>
                      <a:lnTo>
                        <a:pt x="243" y="223"/>
                      </a:lnTo>
                      <a:lnTo>
                        <a:pt x="297" y="174"/>
                      </a:lnTo>
                      <a:lnTo>
                        <a:pt x="321" y="156"/>
                      </a:lnTo>
                      <a:lnTo>
                        <a:pt x="350" y="142"/>
                      </a:lnTo>
                      <a:lnTo>
                        <a:pt x="389" y="119"/>
                      </a:lnTo>
                      <a:lnTo>
                        <a:pt x="428" y="97"/>
                      </a:lnTo>
                      <a:lnTo>
                        <a:pt x="460" y="71"/>
                      </a:lnTo>
                      <a:lnTo>
                        <a:pt x="493" y="42"/>
                      </a:lnTo>
                      <a:lnTo>
                        <a:pt x="524" y="23"/>
                      </a:lnTo>
                      <a:lnTo>
                        <a:pt x="537" y="20"/>
                      </a:lnTo>
                      <a:lnTo>
                        <a:pt x="546" y="23"/>
                      </a:lnTo>
                      <a:lnTo>
                        <a:pt x="549" y="28"/>
                      </a:lnTo>
                      <a:lnTo>
                        <a:pt x="543" y="139"/>
                      </a:lnTo>
                      <a:lnTo>
                        <a:pt x="540" y="198"/>
                      </a:lnTo>
                      <a:lnTo>
                        <a:pt x="561" y="18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44443" name="Group 27"/>
                <p:cNvGrpSpPr>
                  <a:grpSpLocks/>
                </p:cNvGrpSpPr>
                <p:nvPr/>
              </p:nvGrpSpPr>
              <p:grpSpPr bwMode="auto">
                <a:xfrm>
                  <a:off x="3273" y="2284"/>
                  <a:ext cx="1932" cy="919"/>
                  <a:chOff x="3273" y="2284"/>
                  <a:chExt cx="1932" cy="919"/>
                </a:xfrm>
              </p:grpSpPr>
              <p:grpSp>
                <p:nvGrpSpPr>
                  <p:cNvPr id="444444" name="Group 28"/>
                  <p:cNvGrpSpPr>
                    <a:grpSpLocks/>
                  </p:cNvGrpSpPr>
                  <p:nvPr/>
                </p:nvGrpSpPr>
                <p:grpSpPr bwMode="auto">
                  <a:xfrm>
                    <a:off x="3273" y="2472"/>
                    <a:ext cx="1932" cy="731"/>
                    <a:chOff x="3273" y="2472"/>
                    <a:chExt cx="1932" cy="731"/>
                  </a:xfrm>
                </p:grpSpPr>
                <p:sp>
                  <p:nvSpPr>
                    <p:cNvPr id="444445" name="Freeform 29"/>
                    <p:cNvSpPr>
                      <a:spLocks/>
                    </p:cNvSpPr>
                    <p:nvPr/>
                  </p:nvSpPr>
                  <p:spPr bwMode="auto">
                    <a:xfrm>
                      <a:off x="3733" y="2774"/>
                      <a:ext cx="895" cy="73"/>
                    </a:xfrm>
                    <a:custGeom>
                      <a:avLst/>
                      <a:gdLst>
                        <a:gd name="T0" fmla="*/ 6 w 895"/>
                        <a:gd name="T1" fmla="*/ 0 h 73"/>
                        <a:gd name="T2" fmla="*/ 233 w 895"/>
                        <a:gd name="T3" fmla="*/ 13 h 73"/>
                        <a:gd name="T4" fmla="*/ 454 w 895"/>
                        <a:gd name="T5" fmla="*/ 27 h 73"/>
                        <a:gd name="T6" fmla="*/ 694 w 895"/>
                        <a:gd name="T7" fmla="*/ 41 h 73"/>
                        <a:gd name="T8" fmla="*/ 877 w 895"/>
                        <a:gd name="T9" fmla="*/ 50 h 73"/>
                        <a:gd name="T10" fmla="*/ 895 w 895"/>
                        <a:gd name="T11" fmla="*/ 55 h 73"/>
                        <a:gd name="T12" fmla="*/ 895 w 895"/>
                        <a:gd name="T13" fmla="*/ 63 h 73"/>
                        <a:gd name="T14" fmla="*/ 888 w 895"/>
                        <a:gd name="T15" fmla="*/ 73 h 73"/>
                        <a:gd name="T16" fmla="*/ 862 w 895"/>
                        <a:gd name="T17" fmla="*/ 73 h 73"/>
                        <a:gd name="T18" fmla="*/ 729 w 895"/>
                        <a:gd name="T19" fmla="*/ 60 h 73"/>
                        <a:gd name="T20" fmla="*/ 557 w 895"/>
                        <a:gd name="T21" fmla="*/ 49 h 73"/>
                        <a:gd name="T22" fmla="*/ 351 w 895"/>
                        <a:gd name="T23" fmla="*/ 38 h 73"/>
                        <a:gd name="T24" fmla="*/ 171 w 895"/>
                        <a:gd name="T25" fmla="*/ 24 h 73"/>
                        <a:gd name="T26" fmla="*/ 166 w 895"/>
                        <a:gd name="T27" fmla="*/ 24 h 73"/>
                        <a:gd name="T28" fmla="*/ 20 w 895"/>
                        <a:gd name="T29" fmla="*/ 13 h 73"/>
                        <a:gd name="T30" fmla="*/ 14 w 895"/>
                        <a:gd name="T31" fmla="*/ 13 h 73"/>
                        <a:gd name="T32" fmla="*/ 3 w 895"/>
                        <a:gd name="T33" fmla="*/ 10 h 73"/>
                        <a:gd name="T34" fmla="*/ 0 w 895"/>
                        <a:gd name="T35" fmla="*/ 5 h 73"/>
                        <a:gd name="T36" fmla="*/ 6 w 895"/>
                        <a:gd name="T37" fmla="*/ 0 h 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</a:cxnLst>
                      <a:rect l="0" t="0" r="r" b="b"/>
                      <a:pathLst>
                        <a:path w="895" h="73">
                          <a:moveTo>
                            <a:pt x="6" y="0"/>
                          </a:moveTo>
                          <a:lnTo>
                            <a:pt x="233" y="13"/>
                          </a:lnTo>
                          <a:lnTo>
                            <a:pt x="454" y="27"/>
                          </a:lnTo>
                          <a:lnTo>
                            <a:pt x="694" y="41"/>
                          </a:lnTo>
                          <a:lnTo>
                            <a:pt x="877" y="50"/>
                          </a:lnTo>
                          <a:lnTo>
                            <a:pt x="895" y="55"/>
                          </a:lnTo>
                          <a:lnTo>
                            <a:pt x="895" y="63"/>
                          </a:lnTo>
                          <a:lnTo>
                            <a:pt x="888" y="73"/>
                          </a:lnTo>
                          <a:lnTo>
                            <a:pt x="862" y="73"/>
                          </a:lnTo>
                          <a:lnTo>
                            <a:pt x="729" y="60"/>
                          </a:lnTo>
                          <a:lnTo>
                            <a:pt x="557" y="49"/>
                          </a:lnTo>
                          <a:lnTo>
                            <a:pt x="351" y="38"/>
                          </a:lnTo>
                          <a:lnTo>
                            <a:pt x="171" y="24"/>
                          </a:lnTo>
                          <a:lnTo>
                            <a:pt x="166" y="24"/>
                          </a:lnTo>
                          <a:lnTo>
                            <a:pt x="20" y="13"/>
                          </a:lnTo>
                          <a:lnTo>
                            <a:pt x="14" y="13"/>
                          </a:lnTo>
                          <a:lnTo>
                            <a:pt x="3" y="10"/>
                          </a:lnTo>
                          <a:lnTo>
                            <a:pt x="0" y="5"/>
                          </a:lnTo>
                          <a:lnTo>
                            <a:pt x="6" y="0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44446" name="Freeform 30"/>
                    <p:cNvSpPr>
                      <a:spLocks/>
                    </p:cNvSpPr>
                    <p:nvPr/>
                  </p:nvSpPr>
                  <p:spPr bwMode="auto">
                    <a:xfrm>
                      <a:off x="4710" y="2871"/>
                      <a:ext cx="47" cy="173"/>
                    </a:xfrm>
                    <a:custGeom>
                      <a:avLst/>
                      <a:gdLst>
                        <a:gd name="T0" fmla="*/ 39 w 47"/>
                        <a:gd name="T1" fmla="*/ 164 h 173"/>
                        <a:gd name="T2" fmla="*/ 17 w 47"/>
                        <a:gd name="T3" fmla="*/ 77 h 173"/>
                        <a:gd name="T4" fmla="*/ 0 w 47"/>
                        <a:gd name="T5" fmla="*/ 29 h 173"/>
                        <a:gd name="T6" fmla="*/ 0 w 47"/>
                        <a:gd name="T7" fmla="*/ 12 h 173"/>
                        <a:gd name="T8" fmla="*/ 7 w 47"/>
                        <a:gd name="T9" fmla="*/ 0 h 173"/>
                        <a:gd name="T10" fmla="*/ 18 w 47"/>
                        <a:gd name="T11" fmla="*/ 0 h 173"/>
                        <a:gd name="T12" fmla="*/ 28 w 47"/>
                        <a:gd name="T13" fmla="*/ 21 h 173"/>
                        <a:gd name="T14" fmla="*/ 36 w 47"/>
                        <a:gd name="T15" fmla="*/ 71 h 173"/>
                        <a:gd name="T16" fmla="*/ 47 w 47"/>
                        <a:gd name="T17" fmla="*/ 153 h 173"/>
                        <a:gd name="T18" fmla="*/ 47 w 47"/>
                        <a:gd name="T19" fmla="*/ 173 h 173"/>
                        <a:gd name="T20" fmla="*/ 41 w 47"/>
                        <a:gd name="T21" fmla="*/ 173 h 173"/>
                        <a:gd name="T22" fmla="*/ 39 w 47"/>
                        <a:gd name="T23" fmla="*/ 164 h 17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</a:cxnLst>
                      <a:rect l="0" t="0" r="r" b="b"/>
                      <a:pathLst>
                        <a:path w="47" h="173">
                          <a:moveTo>
                            <a:pt x="39" y="164"/>
                          </a:moveTo>
                          <a:lnTo>
                            <a:pt x="17" y="77"/>
                          </a:lnTo>
                          <a:lnTo>
                            <a:pt x="0" y="29"/>
                          </a:lnTo>
                          <a:lnTo>
                            <a:pt x="0" y="12"/>
                          </a:lnTo>
                          <a:lnTo>
                            <a:pt x="7" y="0"/>
                          </a:lnTo>
                          <a:lnTo>
                            <a:pt x="18" y="0"/>
                          </a:lnTo>
                          <a:lnTo>
                            <a:pt x="28" y="21"/>
                          </a:lnTo>
                          <a:lnTo>
                            <a:pt x="36" y="71"/>
                          </a:lnTo>
                          <a:lnTo>
                            <a:pt x="47" y="153"/>
                          </a:lnTo>
                          <a:lnTo>
                            <a:pt x="47" y="173"/>
                          </a:lnTo>
                          <a:lnTo>
                            <a:pt x="41" y="173"/>
                          </a:lnTo>
                          <a:lnTo>
                            <a:pt x="39" y="164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444447" name="Group 31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3273" y="2578"/>
                      <a:ext cx="1514" cy="625"/>
                      <a:chOff x="3273" y="2578"/>
                      <a:chExt cx="1514" cy="625"/>
                    </a:xfrm>
                  </p:grpSpPr>
                  <p:sp>
                    <p:nvSpPr>
                      <p:cNvPr id="444448" name="Freeform 3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73" y="2578"/>
                        <a:ext cx="858" cy="521"/>
                      </a:xfrm>
                      <a:custGeom>
                        <a:avLst/>
                        <a:gdLst>
                          <a:gd name="T0" fmla="*/ 53 w 858"/>
                          <a:gd name="T1" fmla="*/ 70 h 521"/>
                          <a:gd name="T2" fmla="*/ 109 w 858"/>
                          <a:gd name="T3" fmla="*/ 12 h 521"/>
                          <a:gd name="T4" fmla="*/ 138 w 858"/>
                          <a:gd name="T5" fmla="*/ 21 h 521"/>
                          <a:gd name="T6" fmla="*/ 79 w 858"/>
                          <a:gd name="T7" fmla="*/ 73 h 521"/>
                          <a:gd name="T8" fmla="*/ 50 w 858"/>
                          <a:gd name="T9" fmla="*/ 124 h 521"/>
                          <a:gd name="T10" fmla="*/ 28 w 858"/>
                          <a:gd name="T11" fmla="*/ 177 h 521"/>
                          <a:gd name="T12" fmla="*/ 20 w 858"/>
                          <a:gd name="T13" fmla="*/ 281 h 521"/>
                          <a:gd name="T14" fmla="*/ 29 w 858"/>
                          <a:gd name="T15" fmla="*/ 378 h 521"/>
                          <a:gd name="T16" fmla="*/ 48 w 858"/>
                          <a:gd name="T17" fmla="*/ 423 h 521"/>
                          <a:gd name="T18" fmla="*/ 76 w 858"/>
                          <a:gd name="T19" fmla="*/ 416 h 521"/>
                          <a:gd name="T20" fmla="*/ 141 w 858"/>
                          <a:gd name="T21" fmla="*/ 381 h 521"/>
                          <a:gd name="T22" fmla="*/ 193 w 858"/>
                          <a:gd name="T23" fmla="*/ 379 h 521"/>
                          <a:gd name="T24" fmla="*/ 215 w 858"/>
                          <a:gd name="T25" fmla="*/ 410 h 521"/>
                          <a:gd name="T26" fmla="*/ 243 w 858"/>
                          <a:gd name="T27" fmla="*/ 423 h 521"/>
                          <a:gd name="T28" fmla="*/ 296 w 858"/>
                          <a:gd name="T29" fmla="*/ 402 h 521"/>
                          <a:gd name="T30" fmla="*/ 331 w 858"/>
                          <a:gd name="T31" fmla="*/ 407 h 521"/>
                          <a:gd name="T32" fmla="*/ 362 w 858"/>
                          <a:gd name="T33" fmla="*/ 437 h 521"/>
                          <a:gd name="T34" fmla="*/ 452 w 858"/>
                          <a:gd name="T35" fmla="*/ 440 h 521"/>
                          <a:gd name="T36" fmla="*/ 507 w 858"/>
                          <a:gd name="T37" fmla="*/ 440 h 521"/>
                          <a:gd name="T38" fmla="*/ 547 w 858"/>
                          <a:gd name="T39" fmla="*/ 463 h 521"/>
                          <a:gd name="T40" fmla="*/ 594 w 858"/>
                          <a:gd name="T41" fmla="*/ 472 h 521"/>
                          <a:gd name="T42" fmla="*/ 628 w 858"/>
                          <a:gd name="T43" fmla="*/ 459 h 521"/>
                          <a:gd name="T44" fmla="*/ 678 w 858"/>
                          <a:gd name="T45" fmla="*/ 469 h 521"/>
                          <a:gd name="T46" fmla="*/ 703 w 858"/>
                          <a:gd name="T47" fmla="*/ 500 h 521"/>
                          <a:gd name="T48" fmla="*/ 742 w 858"/>
                          <a:gd name="T49" fmla="*/ 483 h 521"/>
                          <a:gd name="T50" fmla="*/ 791 w 858"/>
                          <a:gd name="T51" fmla="*/ 459 h 521"/>
                          <a:gd name="T52" fmla="*/ 826 w 858"/>
                          <a:gd name="T53" fmla="*/ 468 h 521"/>
                          <a:gd name="T54" fmla="*/ 807 w 858"/>
                          <a:gd name="T55" fmla="*/ 477 h 521"/>
                          <a:gd name="T56" fmla="*/ 768 w 858"/>
                          <a:gd name="T57" fmla="*/ 490 h 521"/>
                          <a:gd name="T58" fmla="*/ 720 w 858"/>
                          <a:gd name="T59" fmla="*/ 519 h 521"/>
                          <a:gd name="T60" fmla="*/ 706 w 858"/>
                          <a:gd name="T61" fmla="*/ 519 h 521"/>
                          <a:gd name="T62" fmla="*/ 672 w 858"/>
                          <a:gd name="T63" fmla="*/ 499 h 521"/>
                          <a:gd name="T64" fmla="*/ 648 w 858"/>
                          <a:gd name="T65" fmla="*/ 477 h 521"/>
                          <a:gd name="T66" fmla="*/ 616 w 858"/>
                          <a:gd name="T67" fmla="*/ 482 h 521"/>
                          <a:gd name="T68" fmla="*/ 572 w 858"/>
                          <a:gd name="T69" fmla="*/ 493 h 521"/>
                          <a:gd name="T70" fmla="*/ 538 w 858"/>
                          <a:gd name="T71" fmla="*/ 482 h 521"/>
                          <a:gd name="T72" fmla="*/ 505 w 858"/>
                          <a:gd name="T73" fmla="*/ 458 h 521"/>
                          <a:gd name="T74" fmla="*/ 373 w 858"/>
                          <a:gd name="T75" fmla="*/ 460 h 521"/>
                          <a:gd name="T76" fmla="*/ 340 w 858"/>
                          <a:gd name="T77" fmla="*/ 449 h 521"/>
                          <a:gd name="T78" fmla="*/ 323 w 858"/>
                          <a:gd name="T79" fmla="*/ 424 h 521"/>
                          <a:gd name="T80" fmla="*/ 295 w 858"/>
                          <a:gd name="T81" fmla="*/ 424 h 521"/>
                          <a:gd name="T82" fmla="*/ 241 w 858"/>
                          <a:gd name="T83" fmla="*/ 441 h 521"/>
                          <a:gd name="T84" fmla="*/ 210 w 858"/>
                          <a:gd name="T85" fmla="*/ 432 h 521"/>
                          <a:gd name="T86" fmla="*/ 182 w 858"/>
                          <a:gd name="T87" fmla="*/ 398 h 521"/>
                          <a:gd name="T88" fmla="*/ 151 w 858"/>
                          <a:gd name="T89" fmla="*/ 395 h 521"/>
                          <a:gd name="T90" fmla="*/ 85 w 858"/>
                          <a:gd name="T91" fmla="*/ 424 h 521"/>
                          <a:gd name="T92" fmla="*/ 40 w 858"/>
                          <a:gd name="T93" fmla="*/ 446 h 521"/>
                          <a:gd name="T94" fmla="*/ 17 w 858"/>
                          <a:gd name="T95" fmla="*/ 410 h 521"/>
                          <a:gd name="T96" fmla="*/ 6 w 858"/>
                          <a:gd name="T97" fmla="*/ 345 h 521"/>
                          <a:gd name="T98" fmla="*/ 1 w 858"/>
                          <a:gd name="T99" fmla="*/ 213 h 521"/>
                          <a:gd name="T100" fmla="*/ 20 w 858"/>
                          <a:gd name="T101" fmla="*/ 131 h 52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  <a:cxn ang="0">
                            <a:pos x="T74" y="T75"/>
                          </a:cxn>
                          <a:cxn ang="0">
                            <a:pos x="T76" y="T77"/>
                          </a:cxn>
                          <a:cxn ang="0">
                            <a:pos x="T78" y="T79"/>
                          </a:cxn>
                          <a:cxn ang="0">
                            <a:pos x="T80" y="T81"/>
                          </a:cxn>
                          <a:cxn ang="0">
                            <a:pos x="T82" y="T83"/>
                          </a:cxn>
                          <a:cxn ang="0">
                            <a:pos x="T84" y="T85"/>
                          </a:cxn>
                          <a:cxn ang="0">
                            <a:pos x="T86" y="T87"/>
                          </a:cxn>
                          <a:cxn ang="0">
                            <a:pos x="T88" y="T89"/>
                          </a:cxn>
                          <a:cxn ang="0">
                            <a:pos x="T90" y="T91"/>
                          </a:cxn>
                          <a:cxn ang="0">
                            <a:pos x="T92" y="T93"/>
                          </a:cxn>
                          <a:cxn ang="0">
                            <a:pos x="T94" y="T95"/>
                          </a:cxn>
                          <a:cxn ang="0">
                            <a:pos x="T96" y="T97"/>
                          </a:cxn>
                          <a:cxn ang="0">
                            <a:pos x="T98" y="T99"/>
                          </a:cxn>
                          <a:cxn ang="0">
                            <a:pos x="T100" y="T101"/>
                          </a:cxn>
                        </a:cxnLst>
                        <a:rect l="0" t="0" r="r" b="b"/>
                        <a:pathLst>
                          <a:path w="858" h="521">
                            <a:moveTo>
                              <a:pt x="23" y="120"/>
                            </a:moveTo>
                            <a:lnTo>
                              <a:pt x="53" y="70"/>
                            </a:lnTo>
                            <a:lnTo>
                              <a:pt x="79" y="42"/>
                            </a:lnTo>
                            <a:lnTo>
                              <a:pt x="109" y="12"/>
                            </a:lnTo>
                            <a:lnTo>
                              <a:pt x="121" y="0"/>
                            </a:lnTo>
                            <a:lnTo>
                              <a:pt x="138" y="21"/>
                            </a:lnTo>
                            <a:lnTo>
                              <a:pt x="134" y="22"/>
                            </a:lnTo>
                            <a:lnTo>
                              <a:pt x="79" y="73"/>
                            </a:lnTo>
                            <a:lnTo>
                              <a:pt x="76" y="76"/>
                            </a:lnTo>
                            <a:lnTo>
                              <a:pt x="50" y="124"/>
                            </a:lnTo>
                            <a:lnTo>
                              <a:pt x="48" y="129"/>
                            </a:lnTo>
                            <a:lnTo>
                              <a:pt x="28" y="177"/>
                            </a:lnTo>
                            <a:lnTo>
                              <a:pt x="18" y="232"/>
                            </a:lnTo>
                            <a:lnTo>
                              <a:pt x="20" y="281"/>
                            </a:lnTo>
                            <a:lnTo>
                              <a:pt x="25" y="334"/>
                            </a:lnTo>
                            <a:lnTo>
                              <a:pt x="29" y="378"/>
                            </a:lnTo>
                            <a:lnTo>
                              <a:pt x="34" y="404"/>
                            </a:lnTo>
                            <a:lnTo>
                              <a:pt x="48" y="423"/>
                            </a:lnTo>
                            <a:lnTo>
                              <a:pt x="59" y="423"/>
                            </a:lnTo>
                            <a:lnTo>
                              <a:pt x="76" y="416"/>
                            </a:lnTo>
                            <a:lnTo>
                              <a:pt x="109" y="395"/>
                            </a:lnTo>
                            <a:lnTo>
                              <a:pt x="141" y="381"/>
                            </a:lnTo>
                            <a:lnTo>
                              <a:pt x="168" y="376"/>
                            </a:lnTo>
                            <a:lnTo>
                              <a:pt x="193" y="379"/>
                            </a:lnTo>
                            <a:lnTo>
                              <a:pt x="204" y="393"/>
                            </a:lnTo>
                            <a:lnTo>
                              <a:pt x="215" y="410"/>
                            </a:lnTo>
                            <a:lnTo>
                              <a:pt x="227" y="418"/>
                            </a:lnTo>
                            <a:lnTo>
                              <a:pt x="243" y="423"/>
                            </a:lnTo>
                            <a:lnTo>
                              <a:pt x="270" y="415"/>
                            </a:lnTo>
                            <a:lnTo>
                              <a:pt x="296" y="402"/>
                            </a:lnTo>
                            <a:lnTo>
                              <a:pt x="312" y="401"/>
                            </a:lnTo>
                            <a:lnTo>
                              <a:pt x="331" y="407"/>
                            </a:lnTo>
                            <a:lnTo>
                              <a:pt x="346" y="426"/>
                            </a:lnTo>
                            <a:lnTo>
                              <a:pt x="362" y="437"/>
                            </a:lnTo>
                            <a:lnTo>
                              <a:pt x="376" y="440"/>
                            </a:lnTo>
                            <a:lnTo>
                              <a:pt x="452" y="440"/>
                            </a:lnTo>
                            <a:lnTo>
                              <a:pt x="503" y="438"/>
                            </a:lnTo>
                            <a:lnTo>
                              <a:pt x="507" y="440"/>
                            </a:lnTo>
                            <a:lnTo>
                              <a:pt x="528" y="444"/>
                            </a:lnTo>
                            <a:lnTo>
                              <a:pt x="547" y="463"/>
                            </a:lnTo>
                            <a:lnTo>
                              <a:pt x="566" y="472"/>
                            </a:lnTo>
                            <a:lnTo>
                              <a:pt x="594" y="472"/>
                            </a:lnTo>
                            <a:lnTo>
                              <a:pt x="598" y="472"/>
                            </a:lnTo>
                            <a:lnTo>
                              <a:pt x="628" y="459"/>
                            </a:lnTo>
                            <a:lnTo>
                              <a:pt x="656" y="458"/>
                            </a:lnTo>
                            <a:lnTo>
                              <a:pt x="678" y="469"/>
                            </a:lnTo>
                            <a:lnTo>
                              <a:pt x="692" y="491"/>
                            </a:lnTo>
                            <a:lnTo>
                              <a:pt x="703" y="500"/>
                            </a:lnTo>
                            <a:lnTo>
                              <a:pt x="715" y="500"/>
                            </a:lnTo>
                            <a:lnTo>
                              <a:pt x="742" y="483"/>
                            </a:lnTo>
                            <a:lnTo>
                              <a:pt x="779" y="462"/>
                            </a:lnTo>
                            <a:lnTo>
                              <a:pt x="791" y="459"/>
                            </a:lnTo>
                            <a:lnTo>
                              <a:pt x="807" y="459"/>
                            </a:lnTo>
                            <a:lnTo>
                              <a:pt x="826" y="468"/>
                            </a:lnTo>
                            <a:lnTo>
                              <a:pt x="858" y="499"/>
                            </a:lnTo>
                            <a:lnTo>
                              <a:pt x="807" y="477"/>
                            </a:lnTo>
                            <a:lnTo>
                              <a:pt x="787" y="479"/>
                            </a:lnTo>
                            <a:lnTo>
                              <a:pt x="768" y="490"/>
                            </a:lnTo>
                            <a:lnTo>
                              <a:pt x="738" y="508"/>
                            </a:lnTo>
                            <a:lnTo>
                              <a:pt x="720" y="519"/>
                            </a:lnTo>
                            <a:lnTo>
                              <a:pt x="715" y="521"/>
                            </a:lnTo>
                            <a:lnTo>
                              <a:pt x="706" y="519"/>
                            </a:lnTo>
                            <a:lnTo>
                              <a:pt x="689" y="516"/>
                            </a:lnTo>
                            <a:lnTo>
                              <a:pt x="672" y="499"/>
                            </a:lnTo>
                            <a:lnTo>
                              <a:pt x="658" y="480"/>
                            </a:lnTo>
                            <a:lnTo>
                              <a:pt x="648" y="477"/>
                            </a:lnTo>
                            <a:lnTo>
                              <a:pt x="634" y="474"/>
                            </a:lnTo>
                            <a:lnTo>
                              <a:pt x="616" y="482"/>
                            </a:lnTo>
                            <a:lnTo>
                              <a:pt x="588" y="491"/>
                            </a:lnTo>
                            <a:lnTo>
                              <a:pt x="572" y="493"/>
                            </a:lnTo>
                            <a:lnTo>
                              <a:pt x="552" y="491"/>
                            </a:lnTo>
                            <a:lnTo>
                              <a:pt x="538" y="482"/>
                            </a:lnTo>
                            <a:lnTo>
                              <a:pt x="519" y="468"/>
                            </a:lnTo>
                            <a:lnTo>
                              <a:pt x="505" y="458"/>
                            </a:lnTo>
                            <a:lnTo>
                              <a:pt x="485" y="457"/>
                            </a:lnTo>
                            <a:lnTo>
                              <a:pt x="373" y="460"/>
                            </a:lnTo>
                            <a:lnTo>
                              <a:pt x="356" y="459"/>
                            </a:lnTo>
                            <a:lnTo>
                              <a:pt x="340" y="449"/>
                            </a:lnTo>
                            <a:lnTo>
                              <a:pt x="335" y="441"/>
                            </a:lnTo>
                            <a:lnTo>
                              <a:pt x="323" y="424"/>
                            </a:lnTo>
                            <a:lnTo>
                              <a:pt x="310" y="423"/>
                            </a:lnTo>
                            <a:lnTo>
                              <a:pt x="295" y="424"/>
                            </a:lnTo>
                            <a:lnTo>
                              <a:pt x="270" y="435"/>
                            </a:lnTo>
                            <a:lnTo>
                              <a:pt x="241" y="441"/>
                            </a:lnTo>
                            <a:lnTo>
                              <a:pt x="227" y="437"/>
                            </a:lnTo>
                            <a:lnTo>
                              <a:pt x="210" y="432"/>
                            </a:lnTo>
                            <a:lnTo>
                              <a:pt x="197" y="420"/>
                            </a:lnTo>
                            <a:lnTo>
                              <a:pt x="182" y="398"/>
                            </a:lnTo>
                            <a:lnTo>
                              <a:pt x="169" y="393"/>
                            </a:lnTo>
                            <a:lnTo>
                              <a:pt x="151" y="395"/>
                            </a:lnTo>
                            <a:lnTo>
                              <a:pt x="126" y="405"/>
                            </a:lnTo>
                            <a:lnTo>
                              <a:pt x="85" y="424"/>
                            </a:lnTo>
                            <a:lnTo>
                              <a:pt x="56" y="446"/>
                            </a:lnTo>
                            <a:lnTo>
                              <a:pt x="40" y="446"/>
                            </a:lnTo>
                            <a:lnTo>
                              <a:pt x="31" y="435"/>
                            </a:lnTo>
                            <a:lnTo>
                              <a:pt x="17" y="410"/>
                            </a:lnTo>
                            <a:lnTo>
                              <a:pt x="9" y="385"/>
                            </a:lnTo>
                            <a:lnTo>
                              <a:pt x="6" y="345"/>
                            </a:lnTo>
                            <a:lnTo>
                              <a:pt x="0" y="263"/>
                            </a:lnTo>
                            <a:lnTo>
                              <a:pt x="1" y="213"/>
                            </a:lnTo>
                            <a:lnTo>
                              <a:pt x="8" y="173"/>
                            </a:lnTo>
                            <a:lnTo>
                              <a:pt x="20" y="131"/>
                            </a:lnTo>
                            <a:lnTo>
                              <a:pt x="23" y="120"/>
                            </a:lnTo>
                            <a:close/>
                          </a:path>
                        </a:pathLst>
                      </a:custGeom>
                      <a:solidFill>
                        <a:srgbClr val="00000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44449" name="Freeform 3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74" y="3044"/>
                        <a:ext cx="713" cy="159"/>
                      </a:xfrm>
                      <a:custGeom>
                        <a:avLst/>
                        <a:gdLst>
                          <a:gd name="T0" fmla="*/ 62 w 713"/>
                          <a:gd name="T1" fmla="*/ 36 h 159"/>
                          <a:gd name="T2" fmla="*/ 93 w 713"/>
                          <a:gd name="T3" fmla="*/ 36 h 159"/>
                          <a:gd name="T4" fmla="*/ 160 w 713"/>
                          <a:gd name="T5" fmla="*/ 6 h 159"/>
                          <a:gd name="T6" fmla="*/ 191 w 713"/>
                          <a:gd name="T7" fmla="*/ 3 h 159"/>
                          <a:gd name="T8" fmla="*/ 211 w 713"/>
                          <a:gd name="T9" fmla="*/ 38 h 159"/>
                          <a:gd name="T10" fmla="*/ 235 w 713"/>
                          <a:gd name="T11" fmla="*/ 52 h 159"/>
                          <a:gd name="T12" fmla="*/ 252 w 713"/>
                          <a:gd name="T13" fmla="*/ 50 h 159"/>
                          <a:gd name="T14" fmla="*/ 289 w 713"/>
                          <a:gd name="T15" fmla="*/ 33 h 159"/>
                          <a:gd name="T16" fmla="*/ 314 w 713"/>
                          <a:gd name="T17" fmla="*/ 53 h 159"/>
                          <a:gd name="T18" fmla="*/ 341 w 713"/>
                          <a:gd name="T19" fmla="*/ 72 h 159"/>
                          <a:gd name="T20" fmla="*/ 401 w 713"/>
                          <a:gd name="T21" fmla="*/ 59 h 159"/>
                          <a:gd name="T22" fmla="*/ 433 w 713"/>
                          <a:gd name="T23" fmla="*/ 61 h 159"/>
                          <a:gd name="T24" fmla="*/ 471 w 713"/>
                          <a:gd name="T25" fmla="*/ 95 h 159"/>
                          <a:gd name="T26" fmla="*/ 501 w 713"/>
                          <a:gd name="T27" fmla="*/ 106 h 159"/>
                          <a:gd name="T28" fmla="*/ 587 w 713"/>
                          <a:gd name="T29" fmla="*/ 86 h 159"/>
                          <a:gd name="T30" fmla="*/ 638 w 713"/>
                          <a:gd name="T31" fmla="*/ 92 h 159"/>
                          <a:gd name="T32" fmla="*/ 678 w 713"/>
                          <a:gd name="T33" fmla="*/ 127 h 159"/>
                          <a:gd name="T34" fmla="*/ 713 w 713"/>
                          <a:gd name="T35" fmla="*/ 136 h 159"/>
                          <a:gd name="T36" fmla="*/ 699 w 713"/>
                          <a:gd name="T37" fmla="*/ 152 h 159"/>
                          <a:gd name="T38" fmla="*/ 646 w 713"/>
                          <a:gd name="T39" fmla="*/ 144 h 159"/>
                          <a:gd name="T40" fmla="*/ 613 w 713"/>
                          <a:gd name="T41" fmla="*/ 109 h 159"/>
                          <a:gd name="T42" fmla="*/ 576 w 713"/>
                          <a:gd name="T43" fmla="*/ 106 h 159"/>
                          <a:gd name="T44" fmla="*/ 512 w 713"/>
                          <a:gd name="T45" fmla="*/ 127 h 159"/>
                          <a:gd name="T46" fmla="*/ 490 w 713"/>
                          <a:gd name="T47" fmla="*/ 125 h 159"/>
                          <a:gd name="T48" fmla="*/ 457 w 713"/>
                          <a:gd name="T49" fmla="*/ 116 h 159"/>
                          <a:gd name="T50" fmla="*/ 420 w 713"/>
                          <a:gd name="T51" fmla="*/ 80 h 159"/>
                          <a:gd name="T52" fmla="*/ 389 w 713"/>
                          <a:gd name="T53" fmla="*/ 78 h 159"/>
                          <a:gd name="T54" fmla="*/ 327 w 713"/>
                          <a:gd name="T55" fmla="*/ 88 h 159"/>
                          <a:gd name="T56" fmla="*/ 295 w 713"/>
                          <a:gd name="T57" fmla="*/ 69 h 159"/>
                          <a:gd name="T58" fmla="*/ 274 w 713"/>
                          <a:gd name="T59" fmla="*/ 56 h 159"/>
                          <a:gd name="T60" fmla="*/ 218 w 713"/>
                          <a:gd name="T61" fmla="*/ 72 h 159"/>
                          <a:gd name="T62" fmla="*/ 194 w 713"/>
                          <a:gd name="T63" fmla="*/ 55 h 159"/>
                          <a:gd name="T64" fmla="*/ 167 w 713"/>
                          <a:gd name="T65" fmla="*/ 19 h 159"/>
                          <a:gd name="T66" fmla="*/ 153 w 713"/>
                          <a:gd name="T67" fmla="*/ 25 h 159"/>
                          <a:gd name="T68" fmla="*/ 62 w 713"/>
                          <a:gd name="T69" fmla="*/ 50 h 159"/>
                          <a:gd name="T70" fmla="*/ 28 w 713"/>
                          <a:gd name="T71" fmla="*/ 31 h 159"/>
                          <a:gd name="T72" fmla="*/ 21 w 713"/>
                          <a:gd name="T73" fmla="*/ 5 h 159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  <a:cxn ang="0">
                            <a:pos x="T20" y="T21"/>
                          </a:cxn>
                          <a:cxn ang="0">
                            <a:pos x="T22" y="T23"/>
                          </a:cxn>
                          <a:cxn ang="0">
                            <a:pos x="T24" y="T25"/>
                          </a:cxn>
                          <a:cxn ang="0">
                            <a:pos x="T26" y="T27"/>
                          </a:cxn>
                          <a:cxn ang="0">
                            <a:pos x="T28" y="T29"/>
                          </a:cxn>
                          <a:cxn ang="0">
                            <a:pos x="T30" y="T31"/>
                          </a:cxn>
                          <a:cxn ang="0">
                            <a:pos x="T32" y="T33"/>
                          </a:cxn>
                          <a:cxn ang="0">
                            <a:pos x="T34" y="T35"/>
                          </a:cxn>
                          <a:cxn ang="0">
                            <a:pos x="T36" y="T37"/>
                          </a:cxn>
                          <a:cxn ang="0">
                            <a:pos x="T38" y="T39"/>
                          </a:cxn>
                          <a:cxn ang="0">
                            <a:pos x="T40" y="T41"/>
                          </a:cxn>
                          <a:cxn ang="0">
                            <a:pos x="T42" y="T43"/>
                          </a:cxn>
                          <a:cxn ang="0">
                            <a:pos x="T44" y="T45"/>
                          </a:cxn>
                          <a:cxn ang="0">
                            <a:pos x="T46" y="T47"/>
                          </a:cxn>
                          <a:cxn ang="0">
                            <a:pos x="T48" y="T49"/>
                          </a:cxn>
                          <a:cxn ang="0">
                            <a:pos x="T50" y="T51"/>
                          </a:cxn>
                          <a:cxn ang="0">
                            <a:pos x="T52" y="T53"/>
                          </a:cxn>
                          <a:cxn ang="0">
                            <a:pos x="T54" y="T55"/>
                          </a:cxn>
                          <a:cxn ang="0">
                            <a:pos x="T56" y="T57"/>
                          </a:cxn>
                          <a:cxn ang="0">
                            <a:pos x="T58" y="T59"/>
                          </a:cxn>
                          <a:cxn ang="0">
                            <a:pos x="T60" y="T61"/>
                          </a:cxn>
                          <a:cxn ang="0">
                            <a:pos x="T62" y="T63"/>
                          </a:cxn>
                          <a:cxn ang="0">
                            <a:pos x="T64" y="T65"/>
                          </a:cxn>
                          <a:cxn ang="0">
                            <a:pos x="T66" y="T67"/>
                          </a:cxn>
                          <a:cxn ang="0">
                            <a:pos x="T68" y="T69"/>
                          </a:cxn>
                          <a:cxn ang="0">
                            <a:pos x="T70" y="T71"/>
                          </a:cxn>
                          <a:cxn ang="0">
                            <a:pos x="T72" y="T73"/>
                          </a:cxn>
                        </a:cxnLst>
                        <a:rect l="0" t="0" r="r" b="b"/>
                        <a:pathLst>
                          <a:path w="713" h="159">
                            <a:moveTo>
                              <a:pt x="21" y="5"/>
                            </a:moveTo>
                            <a:lnTo>
                              <a:pt x="62" y="36"/>
                            </a:lnTo>
                            <a:lnTo>
                              <a:pt x="74" y="39"/>
                            </a:lnTo>
                            <a:lnTo>
                              <a:pt x="93" y="36"/>
                            </a:lnTo>
                            <a:lnTo>
                              <a:pt x="123" y="21"/>
                            </a:lnTo>
                            <a:lnTo>
                              <a:pt x="160" y="6"/>
                            </a:lnTo>
                            <a:lnTo>
                              <a:pt x="175" y="2"/>
                            </a:lnTo>
                            <a:lnTo>
                              <a:pt x="191" y="3"/>
                            </a:lnTo>
                            <a:lnTo>
                              <a:pt x="200" y="17"/>
                            </a:lnTo>
                            <a:lnTo>
                              <a:pt x="211" y="38"/>
                            </a:lnTo>
                            <a:lnTo>
                              <a:pt x="224" y="50"/>
                            </a:lnTo>
                            <a:lnTo>
                              <a:pt x="235" y="52"/>
                            </a:lnTo>
                            <a:lnTo>
                              <a:pt x="247" y="49"/>
                            </a:lnTo>
                            <a:lnTo>
                              <a:pt x="252" y="50"/>
                            </a:lnTo>
                            <a:lnTo>
                              <a:pt x="278" y="36"/>
                            </a:lnTo>
                            <a:lnTo>
                              <a:pt x="289" y="33"/>
                            </a:lnTo>
                            <a:lnTo>
                              <a:pt x="300" y="38"/>
                            </a:lnTo>
                            <a:lnTo>
                              <a:pt x="314" y="53"/>
                            </a:lnTo>
                            <a:lnTo>
                              <a:pt x="328" y="69"/>
                            </a:lnTo>
                            <a:lnTo>
                              <a:pt x="341" y="72"/>
                            </a:lnTo>
                            <a:lnTo>
                              <a:pt x="359" y="72"/>
                            </a:lnTo>
                            <a:lnTo>
                              <a:pt x="401" y="59"/>
                            </a:lnTo>
                            <a:lnTo>
                              <a:pt x="419" y="58"/>
                            </a:lnTo>
                            <a:lnTo>
                              <a:pt x="433" y="61"/>
                            </a:lnTo>
                            <a:lnTo>
                              <a:pt x="437" y="64"/>
                            </a:lnTo>
                            <a:lnTo>
                              <a:pt x="471" y="95"/>
                            </a:lnTo>
                            <a:lnTo>
                              <a:pt x="482" y="99"/>
                            </a:lnTo>
                            <a:lnTo>
                              <a:pt x="501" y="106"/>
                            </a:lnTo>
                            <a:lnTo>
                              <a:pt x="520" y="106"/>
                            </a:lnTo>
                            <a:lnTo>
                              <a:pt x="587" y="86"/>
                            </a:lnTo>
                            <a:lnTo>
                              <a:pt x="612" y="84"/>
                            </a:lnTo>
                            <a:lnTo>
                              <a:pt x="638" y="92"/>
                            </a:lnTo>
                            <a:lnTo>
                              <a:pt x="658" y="119"/>
                            </a:lnTo>
                            <a:lnTo>
                              <a:pt x="678" y="127"/>
                            </a:lnTo>
                            <a:lnTo>
                              <a:pt x="702" y="128"/>
                            </a:lnTo>
                            <a:lnTo>
                              <a:pt x="713" y="136"/>
                            </a:lnTo>
                            <a:lnTo>
                              <a:pt x="713" y="139"/>
                            </a:lnTo>
                            <a:lnTo>
                              <a:pt x="699" y="152"/>
                            </a:lnTo>
                            <a:lnTo>
                              <a:pt x="677" y="159"/>
                            </a:lnTo>
                            <a:lnTo>
                              <a:pt x="646" y="144"/>
                            </a:lnTo>
                            <a:lnTo>
                              <a:pt x="627" y="125"/>
                            </a:lnTo>
                            <a:lnTo>
                              <a:pt x="613" y="109"/>
                            </a:lnTo>
                            <a:lnTo>
                              <a:pt x="598" y="103"/>
                            </a:lnTo>
                            <a:lnTo>
                              <a:pt x="576" y="106"/>
                            </a:lnTo>
                            <a:lnTo>
                              <a:pt x="532" y="120"/>
                            </a:lnTo>
                            <a:lnTo>
                              <a:pt x="512" y="127"/>
                            </a:lnTo>
                            <a:lnTo>
                              <a:pt x="495" y="125"/>
                            </a:lnTo>
                            <a:lnTo>
                              <a:pt x="490" y="125"/>
                            </a:lnTo>
                            <a:lnTo>
                              <a:pt x="473" y="122"/>
                            </a:lnTo>
                            <a:lnTo>
                              <a:pt x="457" y="116"/>
                            </a:lnTo>
                            <a:lnTo>
                              <a:pt x="442" y="100"/>
                            </a:lnTo>
                            <a:lnTo>
                              <a:pt x="420" y="80"/>
                            </a:lnTo>
                            <a:lnTo>
                              <a:pt x="406" y="77"/>
                            </a:lnTo>
                            <a:lnTo>
                              <a:pt x="389" y="78"/>
                            </a:lnTo>
                            <a:lnTo>
                              <a:pt x="342" y="91"/>
                            </a:lnTo>
                            <a:lnTo>
                              <a:pt x="327" y="88"/>
                            </a:lnTo>
                            <a:lnTo>
                              <a:pt x="311" y="80"/>
                            </a:lnTo>
                            <a:lnTo>
                              <a:pt x="295" y="69"/>
                            </a:lnTo>
                            <a:lnTo>
                              <a:pt x="283" y="58"/>
                            </a:lnTo>
                            <a:lnTo>
                              <a:pt x="274" y="56"/>
                            </a:lnTo>
                            <a:lnTo>
                              <a:pt x="241" y="70"/>
                            </a:lnTo>
                            <a:lnTo>
                              <a:pt x="218" y="72"/>
                            </a:lnTo>
                            <a:lnTo>
                              <a:pt x="205" y="66"/>
                            </a:lnTo>
                            <a:lnTo>
                              <a:pt x="194" y="55"/>
                            </a:lnTo>
                            <a:lnTo>
                              <a:pt x="178" y="28"/>
                            </a:lnTo>
                            <a:lnTo>
                              <a:pt x="167" y="19"/>
                            </a:lnTo>
                            <a:lnTo>
                              <a:pt x="158" y="22"/>
                            </a:lnTo>
                            <a:lnTo>
                              <a:pt x="153" y="25"/>
                            </a:lnTo>
                            <a:lnTo>
                              <a:pt x="88" y="49"/>
                            </a:lnTo>
                            <a:lnTo>
                              <a:pt x="62" y="50"/>
                            </a:lnTo>
                            <a:lnTo>
                              <a:pt x="45" y="44"/>
                            </a:lnTo>
                            <a:lnTo>
                              <a:pt x="28" y="31"/>
                            </a:lnTo>
                            <a:lnTo>
                              <a:pt x="0" y="0"/>
                            </a:lnTo>
                            <a:lnTo>
                              <a:pt x="21" y="5"/>
                            </a:lnTo>
                            <a:close/>
                          </a:path>
                        </a:pathLst>
                      </a:custGeom>
                      <a:solidFill>
                        <a:srgbClr val="000000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444450" name="Freeform 34"/>
                    <p:cNvSpPr>
                      <a:spLocks/>
                    </p:cNvSpPr>
                    <p:nvPr/>
                  </p:nvSpPr>
                  <p:spPr bwMode="auto">
                    <a:xfrm>
                      <a:off x="4748" y="2603"/>
                      <a:ext cx="217" cy="218"/>
                    </a:xfrm>
                    <a:custGeom>
                      <a:avLst/>
                      <a:gdLst>
                        <a:gd name="T0" fmla="*/ 11 w 217"/>
                        <a:gd name="T1" fmla="*/ 192 h 218"/>
                        <a:gd name="T2" fmla="*/ 59 w 217"/>
                        <a:gd name="T3" fmla="*/ 129 h 218"/>
                        <a:gd name="T4" fmla="*/ 112 w 217"/>
                        <a:gd name="T5" fmla="*/ 73 h 218"/>
                        <a:gd name="T6" fmla="*/ 166 w 217"/>
                        <a:gd name="T7" fmla="*/ 26 h 218"/>
                        <a:gd name="T8" fmla="*/ 206 w 217"/>
                        <a:gd name="T9" fmla="*/ 0 h 218"/>
                        <a:gd name="T10" fmla="*/ 215 w 217"/>
                        <a:gd name="T11" fmla="*/ 0 h 218"/>
                        <a:gd name="T12" fmla="*/ 217 w 217"/>
                        <a:gd name="T13" fmla="*/ 12 h 218"/>
                        <a:gd name="T14" fmla="*/ 172 w 217"/>
                        <a:gd name="T15" fmla="*/ 43 h 218"/>
                        <a:gd name="T16" fmla="*/ 130 w 217"/>
                        <a:gd name="T17" fmla="*/ 84 h 218"/>
                        <a:gd name="T18" fmla="*/ 81 w 217"/>
                        <a:gd name="T19" fmla="*/ 129 h 218"/>
                        <a:gd name="T20" fmla="*/ 36 w 217"/>
                        <a:gd name="T21" fmla="*/ 185 h 218"/>
                        <a:gd name="T22" fmla="*/ 12 w 217"/>
                        <a:gd name="T23" fmla="*/ 218 h 218"/>
                        <a:gd name="T24" fmla="*/ 0 w 217"/>
                        <a:gd name="T25" fmla="*/ 218 h 218"/>
                        <a:gd name="T26" fmla="*/ 2 w 217"/>
                        <a:gd name="T27" fmla="*/ 206 h 218"/>
                        <a:gd name="T28" fmla="*/ 11 w 217"/>
                        <a:gd name="T29" fmla="*/ 192 h 21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</a:cxnLst>
                      <a:rect l="0" t="0" r="r" b="b"/>
                      <a:pathLst>
                        <a:path w="217" h="218">
                          <a:moveTo>
                            <a:pt x="11" y="192"/>
                          </a:moveTo>
                          <a:lnTo>
                            <a:pt x="59" y="129"/>
                          </a:lnTo>
                          <a:lnTo>
                            <a:pt x="112" y="73"/>
                          </a:lnTo>
                          <a:lnTo>
                            <a:pt x="166" y="26"/>
                          </a:lnTo>
                          <a:lnTo>
                            <a:pt x="206" y="0"/>
                          </a:lnTo>
                          <a:lnTo>
                            <a:pt x="215" y="0"/>
                          </a:lnTo>
                          <a:lnTo>
                            <a:pt x="217" y="12"/>
                          </a:lnTo>
                          <a:lnTo>
                            <a:pt x="172" y="43"/>
                          </a:lnTo>
                          <a:lnTo>
                            <a:pt x="130" y="84"/>
                          </a:lnTo>
                          <a:lnTo>
                            <a:pt x="81" y="129"/>
                          </a:lnTo>
                          <a:lnTo>
                            <a:pt x="36" y="185"/>
                          </a:lnTo>
                          <a:lnTo>
                            <a:pt x="12" y="218"/>
                          </a:lnTo>
                          <a:lnTo>
                            <a:pt x="0" y="218"/>
                          </a:lnTo>
                          <a:lnTo>
                            <a:pt x="2" y="206"/>
                          </a:lnTo>
                          <a:lnTo>
                            <a:pt x="11" y="192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44451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4823" y="2472"/>
                      <a:ext cx="382" cy="700"/>
                    </a:xfrm>
                    <a:custGeom>
                      <a:avLst/>
                      <a:gdLst>
                        <a:gd name="T0" fmla="*/ 116 w 382"/>
                        <a:gd name="T1" fmla="*/ 584 h 700"/>
                        <a:gd name="T2" fmla="*/ 90 w 382"/>
                        <a:gd name="T3" fmla="*/ 607 h 700"/>
                        <a:gd name="T4" fmla="*/ 44 w 382"/>
                        <a:gd name="T5" fmla="*/ 617 h 700"/>
                        <a:gd name="T6" fmla="*/ 20 w 382"/>
                        <a:gd name="T7" fmla="*/ 643 h 700"/>
                        <a:gd name="T8" fmla="*/ 0 w 382"/>
                        <a:gd name="T9" fmla="*/ 691 h 700"/>
                        <a:gd name="T10" fmla="*/ 23 w 382"/>
                        <a:gd name="T11" fmla="*/ 699 h 700"/>
                        <a:gd name="T12" fmla="*/ 52 w 382"/>
                        <a:gd name="T13" fmla="*/ 641 h 700"/>
                        <a:gd name="T14" fmla="*/ 91 w 382"/>
                        <a:gd name="T15" fmla="*/ 624 h 700"/>
                        <a:gd name="T16" fmla="*/ 127 w 382"/>
                        <a:gd name="T17" fmla="*/ 602 h 700"/>
                        <a:gd name="T18" fmla="*/ 143 w 382"/>
                        <a:gd name="T19" fmla="*/ 554 h 700"/>
                        <a:gd name="T20" fmla="*/ 157 w 382"/>
                        <a:gd name="T21" fmla="*/ 520 h 700"/>
                        <a:gd name="T22" fmla="*/ 202 w 382"/>
                        <a:gd name="T23" fmla="*/ 511 h 700"/>
                        <a:gd name="T24" fmla="*/ 237 w 382"/>
                        <a:gd name="T25" fmla="*/ 501 h 700"/>
                        <a:gd name="T26" fmla="*/ 250 w 382"/>
                        <a:gd name="T27" fmla="*/ 469 h 700"/>
                        <a:gd name="T28" fmla="*/ 258 w 382"/>
                        <a:gd name="T29" fmla="*/ 404 h 700"/>
                        <a:gd name="T30" fmla="*/ 286 w 382"/>
                        <a:gd name="T31" fmla="*/ 376 h 700"/>
                        <a:gd name="T32" fmla="*/ 326 w 382"/>
                        <a:gd name="T33" fmla="*/ 382 h 700"/>
                        <a:gd name="T34" fmla="*/ 367 w 382"/>
                        <a:gd name="T35" fmla="*/ 374 h 700"/>
                        <a:gd name="T36" fmla="*/ 382 w 382"/>
                        <a:gd name="T37" fmla="*/ 338 h 700"/>
                        <a:gd name="T38" fmla="*/ 365 w 382"/>
                        <a:gd name="T39" fmla="*/ 296 h 700"/>
                        <a:gd name="T40" fmla="*/ 326 w 382"/>
                        <a:gd name="T41" fmla="*/ 212 h 700"/>
                        <a:gd name="T42" fmla="*/ 301 w 382"/>
                        <a:gd name="T43" fmla="*/ 117 h 700"/>
                        <a:gd name="T44" fmla="*/ 270 w 382"/>
                        <a:gd name="T45" fmla="*/ 27 h 700"/>
                        <a:gd name="T46" fmla="*/ 233 w 382"/>
                        <a:gd name="T47" fmla="*/ 1 h 700"/>
                        <a:gd name="T48" fmla="*/ 177 w 382"/>
                        <a:gd name="T49" fmla="*/ 1 h 700"/>
                        <a:gd name="T50" fmla="*/ 211 w 382"/>
                        <a:gd name="T51" fmla="*/ 21 h 700"/>
                        <a:gd name="T52" fmla="*/ 258 w 382"/>
                        <a:gd name="T53" fmla="*/ 43 h 700"/>
                        <a:gd name="T54" fmla="*/ 275 w 382"/>
                        <a:gd name="T55" fmla="*/ 88 h 700"/>
                        <a:gd name="T56" fmla="*/ 297 w 382"/>
                        <a:gd name="T57" fmla="*/ 190 h 700"/>
                        <a:gd name="T58" fmla="*/ 325 w 382"/>
                        <a:gd name="T59" fmla="*/ 260 h 700"/>
                        <a:gd name="T60" fmla="*/ 365 w 382"/>
                        <a:gd name="T61" fmla="*/ 335 h 700"/>
                        <a:gd name="T62" fmla="*/ 351 w 382"/>
                        <a:gd name="T63" fmla="*/ 360 h 700"/>
                        <a:gd name="T64" fmla="*/ 300 w 382"/>
                        <a:gd name="T65" fmla="*/ 359 h 700"/>
                        <a:gd name="T66" fmla="*/ 259 w 382"/>
                        <a:gd name="T67" fmla="*/ 373 h 700"/>
                        <a:gd name="T68" fmla="*/ 240 w 382"/>
                        <a:gd name="T69" fmla="*/ 405 h 700"/>
                        <a:gd name="T70" fmla="*/ 228 w 382"/>
                        <a:gd name="T71" fmla="*/ 472 h 700"/>
                        <a:gd name="T72" fmla="*/ 212 w 382"/>
                        <a:gd name="T73" fmla="*/ 495 h 700"/>
                        <a:gd name="T74" fmla="*/ 153 w 382"/>
                        <a:gd name="T75" fmla="*/ 503 h 700"/>
                        <a:gd name="T76" fmla="*/ 129 w 382"/>
                        <a:gd name="T77" fmla="*/ 543 h 70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  <a:cxn ang="0">
                          <a:pos x="T20" y="T21"/>
                        </a:cxn>
                        <a:cxn ang="0">
                          <a:pos x="T22" y="T23"/>
                        </a:cxn>
                        <a:cxn ang="0">
                          <a:pos x="T24" y="T25"/>
                        </a:cxn>
                        <a:cxn ang="0">
                          <a:pos x="T26" y="T27"/>
                        </a:cxn>
                        <a:cxn ang="0">
                          <a:pos x="T28" y="T29"/>
                        </a:cxn>
                        <a:cxn ang="0">
                          <a:pos x="T30" y="T31"/>
                        </a:cxn>
                        <a:cxn ang="0">
                          <a:pos x="T32" y="T33"/>
                        </a:cxn>
                        <a:cxn ang="0">
                          <a:pos x="T34" y="T35"/>
                        </a:cxn>
                        <a:cxn ang="0">
                          <a:pos x="T36" y="T37"/>
                        </a:cxn>
                        <a:cxn ang="0">
                          <a:pos x="T38" y="T39"/>
                        </a:cxn>
                        <a:cxn ang="0">
                          <a:pos x="T40" y="T41"/>
                        </a:cxn>
                        <a:cxn ang="0">
                          <a:pos x="T42" y="T43"/>
                        </a:cxn>
                        <a:cxn ang="0">
                          <a:pos x="T44" y="T45"/>
                        </a:cxn>
                        <a:cxn ang="0">
                          <a:pos x="T46" y="T47"/>
                        </a:cxn>
                        <a:cxn ang="0">
                          <a:pos x="T48" y="T49"/>
                        </a:cxn>
                        <a:cxn ang="0">
                          <a:pos x="T50" y="T51"/>
                        </a:cxn>
                        <a:cxn ang="0">
                          <a:pos x="T52" y="T53"/>
                        </a:cxn>
                        <a:cxn ang="0">
                          <a:pos x="T54" y="T55"/>
                        </a:cxn>
                        <a:cxn ang="0">
                          <a:pos x="T56" y="T57"/>
                        </a:cxn>
                        <a:cxn ang="0">
                          <a:pos x="T58" y="T59"/>
                        </a:cxn>
                        <a:cxn ang="0">
                          <a:pos x="T60" y="T61"/>
                        </a:cxn>
                        <a:cxn ang="0">
                          <a:pos x="T62" y="T63"/>
                        </a:cxn>
                        <a:cxn ang="0">
                          <a:pos x="T64" y="T65"/>
                        </a:cxn>
                        <a:cxn ang="0">
                          <a:pos x="T66" y="T67"/>
                        </a:cxn>
                        <a:cxn ang="0">
                          <a:pos x="T68" y="T69"/>
                        </a:cxn>
                        <a:cxn ang="0">
                          <a:pos x="T70" y="T71"/>
                        </a:cxn>
                        <a:cxn ang="0">
                          <a:pos x="T72" y="T73"/>
                        </a:cxn>
                        <a:cxn ang="0">
                          <a:pos x="T74" y="T75"/>
                        </a:cxn>
                        <a:cxn ang="0">
                          <a:pos x="T76" y="T77"/>
                        </a:cxn>
                      </a:cxnLst>
                      <a:rect l="0" t="0" r="r" b="b"/>
                      <a:pathLst>
                        <a:path w="382" h="700">
                          <a:moveTo>
                            <a:pt x="129" y="543"/>
                          </a:moveTo>
                          <a:lnTo>
                            <a:pt x="116" y="584"/>
                          </a:lnTo>
                          <a:lnTo>
                            <a:pt x="105" y="596"/>
                          </a:lnTo>
                          <a:lnTo>
                            <a:pt x="90" y="607"/>
                          </a:lnTo>
                          <a:lnTo>
                            <a:pt x="71" y="613"/>
                          </a:lnTo>
                          <a:lnTo>
                            <a:pt x="44" y="617"/>
                          </a:lnTo>
                          <a:lnTo>
                            <a:pt x="30" y="624"/>
                          </a:lnTo>
                          <a:lnTo>
                            <a:pt x="20" y="643"/>
                          </a:lnTo>
                          <a:lnTo>
                            <a:pt x="19" y="646"/>
                          </a:lnTo>
                          <a:lnTo>
                            <a:pt x="0" y="691"/>
                          </a:lnTo>
                          <a:lnTo>
                            <a:pt x="6" y="700"/>
                          </a:lnTo>
                          <a:lnTo>
                            <a:pt x="23" y="699"/>
                          </a:lnTo>
                          <a:lnTo>
                            <a:pt x="33" y="682"/>
                          </a:lnTo>
                          <a:lnTo>
                            <a:pt x="52" y="641"/>
                          </a:lnTo>
                          <a:lnTo>
                            <a:pt x="69" y="632"/>
                          </a:lnTo>
                          <a:lnTo>
                            <a:pt x="91" y="624"/>
                          </a:lnTo>
                          <a:lnTo>
                            <a:pt x="113" y="615"/>
                          </a:lnTo>
                          <a:lnTo>
                            <a:pt x="127" y="602"/>
                          </a:lnTo>
                          <a:lnTo>
                            <a:pt x="138" y="584"/>
                          </a:lnTo>
                          <a:lnTo>
                            <a:pt x="143" y="554"/>
                          </a:lnTo>
                          <a:lnTo>
                            <a:pt x="149" y="532"/>
                          </a:lnTo>
                          <a:lnTo>
                            <a:pt x="157" y="520"/>
                          </a:lnTo>
                          <a:lnTo>
                            <a:pt x="172" y="512"/>
                          </a:lnTo>
                          <a:lnTo>
                            <a:pt x="202" y="511"/>
                          </a:lnTo>
                          <a:lnTo>
                            <a:pt x="225" y="509"/>
                          </a:lnTo>
                          <a:lnTo>
                            <a:pt x="237" y="501"/>
                          </a:lnTo>
                          <a:lnTo>
                            <a:pt x="245" y="492"/>
                          </a:lnTo>
                          <a:lnTo>
                            <a:pt x="250" y="469"/>
                          </a:lnTo>
                          <a:lnTo>
                            <a:pt x="253" y="424"/>
                          </a:lnTo>
                          <a:lnTo>
                            <a:pt x="258" y="404"/>
                          </a:lnTo>
                          <a:lnTo>
                            <a:pt x="269" y="388"/>
                          </a:lnTo>
                          <a:lnTo>
                            <a:pt x="286" y="376"/>
                          </a:lnTo>
                          <a:lnTo>
                            <a:pt x="301" y="374"/>
                          </a:lnTo>
                          <a:lnTo>
                            <a:pt x="326" y="382"/>
                          </a:lnTo>
                          <a:lnTo>
                            <a:pt x="349" y="383"/>
                          </a:lnTo>
                          <a:lnTo>
                            <a:pt x="367" y="374"/>
                          </a:lnTo>
                          <a:lnTo>
                            <a:pt x="380" y="356"/>
                          </a:lnTo>
                          <a:lnTo>
                            <a:pt x="382" y="338"/>
                          </a:lnTo>
                          <a:lnTo>
                            <a:pt x="377" y="321"/>
                          </a:lnTo>
                          <a:lnTo>
                            <a:pt x="365" y="296"/>
                          </a:lnTo>
                          <a:lnTo>
                            <a:pt x="345" y="259"/>
                          </a:lnTo>
                          <a:lnTo>
                            <a:pt x="326" y="212"/>
                          </a:lnTo>
                          <a:lnTo>
                            <a:pt x="314" y="173"/>
                          </a:lnTo>
                          <a:lnTo>
                            <a:pt x="301" y="117"/>
                          </a:lnTo>
                          <a:lnTo>
                            <a:pt x="287" y="55"/>
                          </a:lnTo>
                          <a:lnTo>
                            <a:pt x="270" y="27"/>
                          </a:lnTo>
                          <a:lnTo>
                            <a:pt x="250" y="7"/>
                          </a:lnTo>
                          <a:lnTo>
                            <a:pt x="233" y="1"/>
                          </a:lnTo>
                          <a:lnTo>
                            <a:pt x="212" y="0"/>
                          </a:lnTo>
                          <a:lnTo>
                            <a:pt x="177" y="1"/>
                          </a:lnTo>
                          <a:lnTo>
                            <a:pt x="99" y="7"/>
                          </a:lnTo>
                          <a:lnTo>
                            <a:pt x="211" y="21"/>
                          </a:lnTo>
                          <a:lnTo>
                            <a:pt x="241" y="29"/>
                          </a:lnTo>
                          <a:lnTo>
                            <a:pt x="258" y="43"/>
                          </a:lnTo>
                          <a:lnTo>
                            <a:pt x="267" y="63"/>
                          </a:lnTo>
                          <a:lnTo>
                            <a:pt x="275" y="88"/>
                          </a:lnTo>
                          <a:lnTo>
                            <a:pt x="284" y="138"/>
                          </a:lnTo>
                          <a:lnTo>
                            <a:pt x="297" y="190"/>
                          </a:lnTo>
                          <a:lnTo>
                            <a:pt x="309" y="225"/>
                          </a:lnTo>
                          <a:lnTo>
                            <a:pt x="325" y="260"/>
                          </a:lnTo>
                          <a:lnTo>
                            <a:pt x="351" y="312"/>
                          </a:lnTo>
                          <a:lnTo>
                            <a:pt x="365" y="335"/>
                          </a:lnTo>
                          <a:lnTo>
                            <a:pt x="362" y="349"/>
                          </a:lnTo>
                          <a:lnTo>
                            <a:pt x="351" y="360"/>
                          </a:lnTo>
                          <a:lnTo>
                            <a:pt x="335" y="363"/>
                          </a:lnTo>
                          <a:lnTo>
                            <a:pt x="300" y="359"/>
                          </a:lnTo>
                          <a:lnTo>
                            <a:pt x="278" y="360"/>
                          </a:lnTo>
                          <a:lnTo>
                            <a:pt x="259" y="373"/>
                          </a:lnTo>
                          <a:lnTo>
                            <a:pt x="247" y="388"/>
                          </a:lnTo>
                          <a:lnTo>
                            <a:pt x="240" y="405"/>
                          </a:lnTo>
                          <a:lnTo>
                            <a:pt x="233" y="430"/>
                          </a:lnTo>
                          <a:lnTo>
                            <a:pt x="228" y="472"/>
                          </a:lnTo>
                          <a:lnTo>
                            <a:pt x="225" y="487"/>
                          </a:lnTo>
                          <a:lnTo>
                            <a:pt x="212" y="495"/>
                          </a:lnTo>
                          <a:lnTo>
                            <a:pt x="175" y="494"/>
                          </a:lnTo>
                          <a:lnTo>
                            <a:pt x="153" y="503"/>
                          </a:lnTo>
                          <a:lnTo>
                            <a:pt x="136" y="522"/>
                          </a:lnTo>
                          <a:lnTo>
                            <a:pt x="129" y="543"/>
                          </a:lnTo>
                          <a:close/>
                        </a:path>
                      </a:pathLst>
                    </a:custGeom>
                    <a:solidFill>
                      <a:srgbClr val="00000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44452" name="Freeform 36"/>
                  <p:cNvSpPr>
                    <a:spLocks/>
                  </p:cNvSpPr>
                  <p:nvPr/>
                </p:nvSpPr>
                <p:spPr bwMode="auto">
                  <a:xfrm>
                    <a:off x="3909" y="2284"/>
                    <a:ext cx="1148" cy="204"/>
                  </a:xfrm>
                  <a:custGeom>
                    <a:avLst/>
                    <a:gdLst>
                      <a:gd name="T0" fmla="*/ 1098 w 1148"/>
                      <a:gd name="T1" fmla="*/ 191 h 204"/>
                      <a:gd name="T2" fmla="*/ 940 w 1148"/>
                      <a:gd name="T3" fmla="*/ 180 h 204"/>
                      <a:gd name="T4" fmla="*/ 802 w 1148"/>
                      <a:gd name="T5" fmla="*/ 159 h 204"/>
                      <a:gd name="T6" fmla="*/ 620 w 1148"/>
                      <a:gd name="T7" fmla="*/ 125 h 204"/>
                      <a:gd name="T8" fmla="*/ 482 w 1148"/>
                      <a:gd name="T9" fmla="*/ 103 h 204"/>
                      <a:gd name="T10" fmla="*/ 272 w 1148"/>
                      <a:gd name="T11" fmla="*/ 73 h 204"/>
                      <a:gd name="T12" fmla="*/ 129 w 1148"/>
                      <a:gd name="T13" fmla="*/ 55 h 204"/>
                      <a:gd name="T14" fmla="*/ 48 w 1148"/>
                      <a:gd name="T15" fmla="*/ 30 h 204"/>
                      <a:gd name="T16" fmla="*/ 21 w 1148"/>
                      <a:gd name="T17" fmla="*/ 0 h 204"/>
                      <a:gd name="T18" fmla="*/ 4 w 1148"/>
                      <a:gd name="T19" fmla="*/ 17 h 204"/>
                      <a:gd name="T20" fmla="*/ 0 w 1148"/>
                      <a:gd name="T21" fmla="*/ 19 h 204"/>
                      <a:gd name="T22" fmla="*/ 40 w 1148"/>
                      <a:gd name="T23" fmla="*/ 41 h 204"/>
                      <a:gd name="T24" fmla="*/ 83 w 1148"/>
                      <a:gd name="T25" fmla="*/ 58 h 204"/>
                      <a:gd name="T26" fmla="*/ 146 w 1148"/>
                      <a:gd name="T27" fmla="*/ 73 h 204"/>
                      <a:gd name="T28" fmla="*/ 234 w 1148"/>
                      <a:gd name="T29" fmla="*/ 86 h 204"/>
                      <a:gd name="T30" fmla="*/ 376 w 1148"/>
                      <a:gd name="T31" fmla="*/ 106 h 204"/>
                      <a:gd name="T32" fmla="*/ 502 w 1148"/>
                      <a:gd name="T33" fmla="*/ 125 h 204"/>
                      <a:gd name="T34" fmla="*/ 622 w 1148"/>
                      <a:gd name="T35" fmla="*/ 142 h 204"/>
                      <a:gd name="T36" fmla="*/ 760 w 1148"/>
                      <a:gd name="T37" fmla="*/ 167 h 204"/>
                      <a:gd name="T38" fmla="*/ 905 w 1148"/>
                      <a:gd name="T39" fmla="*/ 194 h 204"/>
                      <a:gd name="T40" fmla="*/ 993 w 1148"/>
                      <a:gd name="T41" fmla="*/ 204 h 204"/>
                      <a:gd name="T42" fmla="*/ 1115 w 1148"/>
                      <a:gd name="T43" fmla="*/ 204 h 204"/>
                      <a:gd name="T44" fmla="*/ 1148 w 1148"/>
                      <a:gd name="T45" fmla="*/ 202 h 204"/>
                      <a:gd name="T46" fmla="*/ 1098 w 1148"/>
                      <a:gd name="T47" fmla="*/ 191 h 2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148" h="204">
                        <a:moveTo>
                          <a:pt x="1098" y="191"/>
                        </a:moveTo>
                        <a:lnTo>
                          <a:pt x="940" y="180"/>
                        </a:lnTo>
                        <a:lnTo>
                          <a:pt x="802" y="159"/>
                        </a:lnTo>
                        <a:lnTo>
                          <a:pt x="620" y="125"/>
                        </a:lnTo>
                        <a:lnTo>
                          <a:pt x="482" y="103"/>
                        </a:lnTo>
                        <a:lnTo>
                          <a:pt x="272" y="73"/>
                        </a:lnTo>
                        <a:lnTo>
                          <a:pt x="129" y="55"/>
                        </a:lnTo>
                        <a:lnTo>
                          <a:pt x="48" y="30"/>
                        </a:lnTo>
                        <a:lnTo>
                          <a:pt x="21" y="0"/>
                        </a:lnTo>
                        <a:lnTo>
                          <a:pt x="4" y="17"/>
                        </a:lnTo>
                        <a:lnTo>
                          <a:pt x="0" y="19"/>
                        </a:lnTo>
                        <a:lnTo>
                          <a:pt x="40" y="41"/>
                        </a:lnTo>
                        <a:lnTo>
                          <a:pt x="83" y="58"/>
                        </a:lnTo>
                        <a:lnTo>
                          <a:pt x="146" y="73"/>
                        </a:lnTo>
                        <a:lnTo>
                          <a:pt x="234" y="86"/>
                        </a:lnTo>
                        <a:lnTo>
                          <a:pt x="376" y="106"/>
                        </a:lnTo>
                        <a:lnTo>
                          <a:pt x="502" y="125"/>
                        </a:lnTo>
                        <a:lnTo>
                          <a:pt x="622" y="142"/>
                        </a:lnTo>
                        <a:lnTo>
                          <a:pt x="760" y="167"/>
                        </a:lnTo>
                        <a:lnTo>
                          <a:pt x="905" y="194"/>
                        </a:lnTo>
                        <a:lnTo>
                          <a:pt x="993" y="204"/>
                        </a:lnTo>
                        <a:lnTo>
                          <a:pt x="1115" y="204"/>
                        </a:lnTo>
                        <a:lnTo>
                          <a:pt x="1148" y="202"/>
                        </a:lnTo>
                        <a:lnTo>
                          <a:pt x="1098" y="191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44453" name="Freeform 37"/>
              <p:cNvSpPr>
                <a:spLocks/>
              </p:cNvSpPr>
              <p:nvPr/>
            </p:nvSpPr>
            <p:spPr bwMode="auto">
              <a:xfrm>
                <a:off x="3756" y="3307"/>
                <a:ext cx="382" cy="216"/>
              </a:xfrm>
              <a:custGeom>
                <a:avLst/>
                <a:gdLst>
                  <a:gd name="T0" fmla="*/ 1 w 382"/>
                  <a:gd name="T1" fmla="*/ 18 h 216"/>
                  <a:gd name="T2" fmla="*/ 9 w 382"/>
                  <a:gd name="T3" fmla="*/ 1 h 216"/>
                  <a:gd name="T4" fmla="*/ 21 w 382"/>
                  <a:gd name="T5" fmla="*/ 0 h 216"/>
                  <a:gd name="T6" fmla="*/ 40 w 382"/>
                  <a:gd name="T7" fmla="*/ 0 h 216"/>
                  <a:gd name="T8" fmla="*/ 59 w 382"/>
                  <a:gd name="T9" fmla="*/ 15 h 216"/>
                  <a:gd name="T10" fmla="*/ 71 w 382"/>
                  <a:gd name="T11" fmla="*/ 48 h 216"/>
                  <a:gd name="T12" fmla="*/ 79 w 382"/>
                  <a:gd name="T13" fmla="*/ 84 h 216"/>
                  <a:gd name="T14" fmla="*/ 87 w 382"/>
                  <a:gd name="T15" fmla="*/ 109 h 216"/>
                  <a:gd name="T16" fmla="*/ 99 w 382"/>
                  <a:gd name="T17" fmla="*/ 126 h 216"/>
                  <a:gd name="T18" fmla="*/ 113 w 382"/>
                  <a:gd name="T19" fmla="*/ 134 h 216"/>
                  <a:gd name="T20" fmla="*/ 135 w 382"/>
                  <a:gd name="T21" fmla="*/ 132 h 216"/>
                  <a:gd name="T22" fmla="*/ 191 w 382"/>
                  <a:gd name="T23" fmla="*/ 128 h 216"/>
                  <a:gd name="T24" fmla="*/ 264 w 382"/>
                  <a:gd name="T25" fmla="*/ 135 h 216"/>
                  <a:gd name="T26" fmla="*/ 289 w 382"/>
                  <a:gd name="T27" fmla="*/ 141 h 216"/>
                  <a:gd name="T28" fmla="*/ 309 w 382"/>
                  <a:gd name="T29" fmla="*/ 138 h 216"/>
                  <a:gd name="T30" fmla="*/ 340 w 382"/>
                  <a:gd name="T31" fmla="*/ 118 h 216"/>
                  <a:gd name="T32" fmla="*/ 354 w 382"/>
                  <a:gd name="T33" fmla="*/ 115 h 216"/>
                  <a:gd name="T34" fmla="*/ 363 w 382"/>
                  <a:gd name="T35" fmla="*/ 118 h 216"/>
                  <a:gd name="T36" fmla="*/ 365 w 382"/>
                  <a:gd name="T37" fmla="*/ 135 h 216"/>
                  <a:gd name="T38" fmla="*/ 348 w 382"/>
                  <a:gd name="T39" fmla="*/ 145 h 216"/>
                  <a:gd name="T40" fmla="*/ 320 w 382"/>
                  <a:gd name="T41" fmla="*/ 149 h 216"/>
                  <a:gd name="T42" fmla="*/ 321 w 382"/>
                  <a:gd name="T43" fmla="*/ 156 h 216"/>
                  <a:gd name="T44" fmla="*/ 345 w 382"/>
                  <a:gd name="T45" fmla="*/ 169 h 216"/>
                  <a:gd name="T46" fmla="*/ 380 w 382"/>
                  <a:gd name="T47" fmla="*/ 185 h 216"/>
                  <a:gd name="T48" fmla="*/ 382 w 382"/>
                  <a:gd name="T49" fmla="*/ 196 h 216"/>
                  <a:gd name="T50" fmla="*/ 373 w 382"/>
                  <a:gd name="T51" fmla="*/ 207 h 216"/>
                  <a:gd name="T52" fmla="*/ 357 w 382"/>
                  <a:gd name="T53" fmla="*/ 205 h 216"/>
                  <a:gd name="T54" fmla="*/ 342 w 382"/>
                  <a:gd name="T55" fmla="*/ 196 h 216"/>
                  <a:gd name="T56" fmla="*/ 323 w 382"/>
                  <a:gd name="T57" fmla="*/ 174 h 216"/>
                  <a:gd name="T58" fmla="*/ 314 w 382"/>
                  <a:gd name="T59" fmla="*/ 174 h 216"/>
                  <a:gd name="T60" fmla="*/ 311 w 382"/>
                  <a:gd name="T61" fmla="*/ 187 h 216"/>
                  <a:gd name="T62" fmla="*/ 315 w 382"/>
                  <a:gd name="T63" fmla="*/ 210 h 216"/>
                  <a:gd name="T64" fmla="*/ 307 w 382"/>
                  <a:gd name="T65" fmla="*/ 216 h 216"/>
                  <a:gd name="T66" fmla="*/ 290 w 382"/>
                  <a:gd name="T67" fmla="*/ 212 h 216"/>
                  <a:gd name="T68" fmla="*/ 281 w 382"/>
                  <a:gd name="T69" fmla="*/ 201 h 216"/>
                  <a:gd name="T70" fmla="*/ 282 w 382"/>
                  <a:gd name="T71" fmla="*/ 182 h 216"/>
                  <a:gd name="T72" fmla="*/ 289 w 382"/>
                  <a:gd name="T73" fmla="*/ 168 h 216"/>
                  <a:gd name="T74" fmla="*/ 278 w 382"/>
                  <a:gd name="T75" fmla="*/ 157 h 216"/>
                  <a:gd name="T76" fmla="*/ 239 w 382"/>
                  <a:gd name="T77" fmla="*/ 155 h 216"/>
                  <a:gd name="T78" fmla="*/ 194 w 382"/>
                  <a:gd name="T79" fmla="*/ 156 h 216"/>
                  <a:gd name="T80" fmla="*/ 153 w 382"/>
                  <a:gd name="T81" fmla="*/ 159 h 216"/>
                  <a:gd name="T82" fmla="*/ 118 w 382"/>
                  <a:gd name="T83" fmla="*/ 162 h 216"/>
                  <a:gd name="T84" fmla="*/ 93 w 382"/>
                  <a:gd name="T85" fmla="*/ 163 h 216"/>
                  <a:gd name="T86" fmla="*/ 79 w 382"/>
                  <a:gd name="T87" fmla="*/ 157 h 216"/>
                  <a:gd name="T88" fmla="*/ 62 w 382"/>
                  <a:gd name="T89" fmla="*/ 146 h 216"/>
                  <a:gd name="T90" fmla="*/ 48 w 382"/>
                  <a:gd name="T91" fmla="*/ 128 h 216"/>
                  <a:gd name="T92" fmla="*/ 31 w 382"/>
                  <a:gd name="T93" fmla="*/ 104 h 216"/>
                  <a:gd name="T94" fmla="*/ 17 w 382"/>
                  <a:gd name="T95" fmla="*/ 84 h 216"/>
                  <a:gd name="T96" fmla="*/ 6 w 382"/>
                  <a:gd name="T97" fmla="*/ 61 h 216"/>
                  <a:gd name="T98" fmla="*/ 1 w 382"/>
                  <a:gd name="T99" fmla="*/ 43 h 216"/>
                  <a:gd name="T100" fmla="*/ 0 w 382"/>
                  <a:gd name="T101" fmla="*/ 31 h 216"/>
                  <a:gd name="T102" fmla="*/ 1 w 382"/>
                  <a:gd name="T103" fmla="*/ 18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82" h="216">
                    <a:moveTo>
                      <a:pt x="1" y="18"/>
                    </a:moveTo>
                    <a:lnTo>
                      <a:pt x="9" y="1"/>
                    </a:lnTo>
                    <a:lnTo>
                      <a:pt x="21" y="0"/>
                    </a:lnTo>
                    <a:lnTo>
                      <a:pt x="40" y="0"/>
                    </a:lnTo>
                    <a:lnTo>
                      <a:pt x="59" y="15"/>
                    </a:lnTo>
                    <a:lnTo>
                      <a:pt x="71" y="48"/>
                    </a:lnTo>
                    <a:lnTo>
                      <a:pt x="79" y="84"/>
                    </a:lnTo>
                    <a:lnTo>
                      <a:pt x="87" y="109"/>
                    </a:lnTo>
                    <a:lnTo>
                      <a:pt x="99" y="126"/>
                    </a:lnTo>
                    <a:lnTo>
                      <a:pt x="113" y="134"/>
                    </a:lnTo>
                    <a:lnTo>
                      <a:pt x="135" y="132"/>
                    </a:lnTo>
                    <a:lnTo>
                      <a:pt x="191" y="128"/>
                    </a:lnTo>
                    <a:lnTo>
                      <a:pt x="264" y="135"/>
                    </a:lnTo>
                    <a:lnTo>
                      <a:pt x="289" y="141"/>
                    </a:lnTo>
                    <a:lnTo>
                      <a:pt x="309" y="138"/>
                    </a:lnTo>
                    <a:lnTo>
                      <a:pt x="340" y="118"/>
                    </a:lnTo>
                    <a:lnTo>
                      <a:pt x="354" y="115"/>
                    </a:lnTo>
                    <a:lnTo>
                      <a:pt x="363" y="118"/>
                    </a:lnTo>
                    <a:lnTo>
                      <a:pt x="365" y="135"/>
                    </a:lnTo>
                    <a:lnTo>
                      <a:pt x="348" y="145"/>
                    </a:lnTo>
                    <a:lnTo>
                      <a:pt x="320" y="149"/>
                    </a:lnTo>
                    <a:lnTo>
                      <a:pt x="321" y="156"/>
                    </a:lnTo>
                    <a:lnTo>
                      <a:pt x="345" y="169"/>
                    </a:lnTo>
                    <a:lnTo>
                      <a:pt x="380" y="185"/>
                    </a:lnTo>
                    <a:lnTo>
                      <a:pt x="382" y="196"/>
                    </a:lnTo>
                    <a:lnTo>
                      <a:pt x="373" y="207"/>
                    </a:lnTo>
                    <a:lnTo>
                      <a:pt x="357" y="205"/>
                    </a:lnTo>
                    <a:lnTo>
                      <a:pt x="342" y="196"/>
                    </a:lnTo>
                    <a:lnTo>
                      <a:pt x="323" y="174"/>
                    </a:lnTo>
                    <a:lnTo>
                      <a:pt x="314" y="174"/>
                    </a:lnTo>
                    <a:lnTo>
                      <a:pt x="311" y="187"/>
                    </a:lnTo>
                    <a:lnTo>
                      <a:pt x="315" y="210"/>
                    </a:lnTo>
                    <a:lnTo>
                      <a:pt x="307" y="216"/>
                    </a:lnTo>
                    <a:lnTo>
                      <a:pt x="290" y="212"/>
                    </a:lnTo>
                    <a:lnTo>
                      <a:pt x="281" y="201"/>
                    </a:lnTo>
                    <a:lnTo>
                      <a:pt x="282" y="182"/>
                    </a:lnTo>
                    <a:lnTo>
                      <a:pt x="289" y="168"/>
                    </a:lnTo>
                    <a:lnTo>
                      <a:pt x="278" y="157"/>
                    </a:lnTo>
                    <a:lnTo>
                      <a:pt x="239" y="155"/>
                    </a:lnTo>
                    <a:lnTo>
                      <a:pt x="194" y="156"/>
                    </a:lnTo>
                    <a:lnTo>
                      <a:pt x="153" y="159"/>
                    </a:lnTo>
                    <a:lnTo>
                      <a:pt x="118" y="162"/>
                    </a:lnTo>
                    <a:lnTo>
                      <a:pt x="93" y="163"/>
                    </a:lnTo>
                    <a:lnTo>
                      <a:pt x="79" y="157"/>
                    </a:lnTo>
                    <a:lnTo>
                      <a:pt x="62" y="146"/>
                    </a:lnTo>
                    <a:lnTo>
                      <a:pt x="48" y="128"/>
                    </a:lnTo>
                    <a:lnTo>
                      <a:pt x="31" y="104"/>
                    </a:lnTo>
                    <a:lnTo>
                      <a:pt x="17" y="84"/>
                    </a:lnTo>
                    <a:lnTo>
                      <a:pt x="6" y="61"/>
                    </a:lnTo>
                    <a:lnTo>
                      <a:pt x="1" y="43"/>
                    </a:lnTo>
                    <a:lnTo>
                      <a:pt x="0" y="31"/>
                    </a:lnTo>
                    <a:lnTo>
                      <a:pt x="1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121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898999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0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 – Fainting </a:t>
            </a:r>
          </a:p>
        </p:txBody>
      </p:sp>
      <p:sp>
        <p:nvSpPr>
          <p:cNvPr id="2938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93713" y="1643063"/>
            <a:ext cx="7602537" cy="4221162"/>
          </a:xfrm>
        </p:spPr>
        <p:txBody>
          <a:bodyPr/>
          <a:lstStyle/>
          <a:p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Caused by temporary reduction of blood to brain</a:t>
            </a:r>
          </a:p>
        </p:txBody>
      </p:sp>
      <p:sp>
        <p:nvSpPr>
          <p:cNvPr id="293910" name="Freeform 22"/>
          <p:cNvSpPr>
            <a:spLocks/>
          </p:cNvSpPr>
          <p:nvPr/>
        </p:nvSpPr>
        <p:spPr bwMode="auto">
          <a:xfrm>
            <a:off x="5903913" y="5207000"/>
            <a:ext cx="73025" cy="1588"/>
          </a:xfrm>
          <a:custGeom>
            <a:avLst/>
            <a:gdLst>
              <a:gd name="T0" fmla="*/ 0 w 46"/>
              <a:gd name="T1" fmla="*/ 46 w 46"/>
              <a:gd name="T2" fmla="*/ 0 w 4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6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123" name="Freeform 235"/>
          <p:cNvSpPr>
            <a:spLocks/>
          </p:cNvSpPr>
          <p:nvPr/>
        </p:nvSpPr>
        <p:spPr bwMode="auto">
          <a:xfrm>
            <a:off x="3857625" y="6299200"/>
            <a:ext cx="9525" cy="1588"/>
          </a:xfrm>
          <a:custGeom>
            <a:avLst/>
            <a:gdLst>
              <a:gd name="T0" fmla="*/ 0 w 12"/>
              <a:gd name="T1" fmla="*/ 12 w 12"/>
              <a:gd name="T2" fmla="*/ 0 w 1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2">
                <a:moveTo>
                  <a:pt x="0" y="0"/>
                </a:moveTo>
                <a:lnTo>
                  <a:pt x="12" y="0"/>
                </a:lnTo>
                <a:lnTo>
                  <a:pt x="0" y="0"/>
                </a:lnTo>
                <a:close/>
              </a:path>
            </a:pathLst>
          </a:custGeom>
          <a:solidFill>
            <a:srgbClr val="40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4129" name="Group 241"/>
          <p:cNvGrpSpPr>
            <a:grpSpLocks/>
          </p:cNvGrpSpPr>
          <p:nvPr/>
        </p:nvGrpSpPr>
        <p:grpSpPr bwMode="auto">
          <a:xfrm>
            <a:off x="2592388" y="3665538"/>
            <a:ext cx="4003675" cy="1430337"/>
            <a:chOff x="2785" y="2473"/>
            <a:chExt cx="2522" cy="901"/>
          </a:xfrm>
        </p:grpSpPr>
        <p:grpSp>
          <p:nvGrpSpPr>
            <p:cNvPr id="294128" name="Group 240"/>
            <p:cNvGrpSpPr>
              <a:grpSpLocks/>
            </p:cNvGrpSpPr>
            <p:nvPr/>
          </p:nvGrpSpPr>
          <p:grpSpPr bwMode="auto">
            <a:xfrm>
              <a:off x="2785" y="2473"/>
              <a:ext cx="2522" cy="901"/>
              <a:chOff x="2785" y="2473"/>
              <a:chExt cx="2522" cy="901"/>
            </a:xfrm>
          </p:grpSpPr>
          <p:sp>
            <p:nvSpPr>
              <p:cNvPr id="293918" name="Freeform 30"/>
              <p:cNvSpPr>
                <a:spLocks/>
              </p:cNvSpPr>
              <p:nvPr/>
            </p:nvSpPr>
            <p:spPr bwMode="auto">
              <a:xfrm>
                <a:off x="4293" y="2473"/>
                <a:ext cx="9" cy="30"/>
              </a:xfrm>
              <a:custGeom>
                <a:avLst/>
                <a:gdLst>
                  <a:gd name="T0" fmla="*/ 18 w 18"/>
                  <a:gd name="T1" fmla="*/ 60 h 60"/>
                  <a:gd name="T2" fmla="*/ 10 w 18"/>
                  <a:gd name="T3" fmla="*/ 45 h 60"/>
                  <a:gd name="T4" fmla="*/ 3 w 18"/>
                  <a:gd name="T5" fmla="*/ 30 h 60"/>
                  <a:gd name="T6" fmla="*/ 0 w 18"/>
                  <a:gd name="T7" fmla="*/ 15 h 60"/>
                  <a:gd name="T8" fmla="*/ 2 w 18"/>
                  <a:gd name="T9" fmla="*/ 0 h 60"/>
                  <a:gd name="T10" fmla="*/ 8 w 18"/>
                  <a:gd name="T11" fmla="*/ 12 h 60"/>
                  <a:gd name="T12" fmla="*/ 13 w 18"/>
                  <a:gd name="T13" fmla="*/ 27 h 60"/>
                  <a:gd name="T14" fmla="*/ 15 w 18"/>
                  <a:gd name="T15" fmla="*/ 44 h 60"/>
                  <a:gd name="T16" fmla="*/ 18 w 18"/>
                  <a:gd name="T1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60">
                    <a:moveTo>
                      <a:pt x="18" y="60"/>
                    </a:moveTo>
                    <a:lnTo>
                      <a:pt x="10" y="45"/>
                    </a:lnTo>
                    <a:lnTo>
                      <a:pt x="3" y="30"/>
                    </a:lnTo>
                    <a:lnTo>
                      <a:pt x="0" y="15"/>
                    </a:lnTo>
                    <a:lnTo>
                      <a:pt x="2" y="0"/>
                    </a:lnTo>
                    <a:lnTo>
                      <a:pt x="8" y="12"/>
                    </a:lnTo>
                    <a:lnTo>
                      <a:pt x="13" y="27"/>
                    </a:lnTo>
                    <a:lnTo>
                      <a:pt x="15" y="44"/>
                    </a:lnTo>
                    <a:lnTo>
                      <a:pt x="18" y="6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19" name="Freeform 31"/>
              <p:cNvSpPr>
                <a:spLocks/>
              </p:cNvSpPr>
              <p:nvPr/>
            </p:nvSpPr>
            <p:spPr bwMode="auto">
              <a:xfrm>
                <a:off x="3999" y="2483"/>
                <a:ext cx="14" cy="22"/>
              </a:xfrm>
              <a:custGeom>
                <a:avLst/>
                <a:gdLst>
                  <a:gd name="T0" fmla="*/ 27 w 27"/>
                  <a:gd name="T1" fmla="*/ 43 h 43"/>
                  <a:gd name="T2" fmla="*/ 17 w 27"/>
                  <a:gd name="T3" fmla="*/ 32 h 43"/>
                  <a:gd name="T4" fmla="*/ 9 w 27"/>
                  <a:gd name="T5" fmla="*/ 22 h 43"/>
                  <a:gd name="T6" fmla="*/ 2 w 27"/>
                  <a:gd name="T7" fmla="*/ 10 h 43"/>
                  <a:gd name="T8" fmla="*/ 0 w 27"/>
                  <a:gd name="T9" fmla="*/ 0 h 43"/>
                  <a:gd name="T10" fmla="*/ 10 w 27"/>
                  <a:gd name="T11" fmla="*/ 7 h 43"/>
                  <a:gd name="T12" fmla="*/ 17 w 27"/>
                  <a:gd name="T13" fmla="*/ 17 h 43"/>
                  <a:gd name="T14" fmla="*/ 22 w 27"/>
                  <a:gd name="T15" fmla="*/ 30 h 43"/>
                  <a:gd name="T16" fmla="*/ 27 w 27"/>
                  <a:gd name="T1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7" h="43">
                    <a:moveTo>
                      <a:pt x="27" y="43"/>
                    </a:moveTo>
                    <a:lnTo>
                      <a:pt x="17" y="32"/>
                    </a:lnTo>
                    <a:lnTo>
                      <a:pt x="9" y="22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7" y="17"/>
                    </a:lnTo>
                    <a:lnTo>
                      <a:pt x="22" y="30"/>
                    </a:lnTo>
                    <a:lnTo>
                      <a:pt x="27" y="43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0" name="Freeform 32"/>
              <p:cNvSpPr>
                <a:spLocks/>
              </p:cNvSpPr>
              <p:nvPr/>
            </p:nvSpPr>
            <p:spPr bwMode="auto">
              <a:xfrm>
                <a:off x="4028" y="2491"/>
                <a:ext cx="9" cy="17"/>
              </a:xfrm>
              <a:custGeom>
                <a:avLst/>
                <a:gdLst>
                  <a:gd name="T0" fmla="*/ 3 w 17"/>
                  <a:gd name="T1" fmla="*/ 33 h 33"/>
                  <a:gd name="T2" fmla="*/ 2 w 17"/>
                  <a:gd name="T3" fmla="*/ 33 h 33"/>
                  <a:gd name="T4" fmla="*/ 0 w 17"/>
                  <a:gd name="T5" fmla="*/ 23 h 33"/>
                  <a:gd name="T6" fmla="*/ 3 w 17"/>
                  <a:gd name="T7" fmla="*/ 15 h 33"/>
                  <a:gd name="T8" fmla="*/ 8 w 17"/>
                  <a:gd name="T9" fmla="*/ 7 h 33"/>
                  <a:gd name="T10" fmla="*/ 15 w 17"/>
                  <a:gd name="T11" fmla="*/ 0 h 33"/>
                  <a:gd name="T12" fmla="*/ 17 w 17"/>
                  <a:gd name="T13" fmla="*/ 7 h 33"/>
                  <a:gd name="T14" fmla="*/ 13 w 17"/>
                  <a:gd name="T15" fmla="*/ 17 h 33"/>
                  <a:gd name="T16" fmla="*/ 7 w 17"/>
                  <a:gd name="T17" fmla="*/ 25 h 33"/>
                  <a:gd name="T18" fmla="*/ 3 w 17"/>
                  <a:gd name="T19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33">
                    <a:moveTo>
                      <a:pt x="3" y="33"/>
                    </a:moveTo>
                    <a:lnTo>
                      <a:pt x="2" y="33"/>
                    </a:lnTo>
                    <a:lnTo>
                      <a:pt x="0" y="23"/>
                    </a:lnTo>
                    <a:lnTo>
                      <a:pt x="3" y="15"/>
                    </a:lnTo>
                    <a:lnTo>
                      <a:pt x="8" y="7"/>
                    </a:lnTo>
                    <a:lnTo>
                      <a:pt x="15" y="0"/>
                    </a:lnTo>
                    <a:lnTo>
                      <a:pt x="17" y="7"/>
                    </a:lnTo>
                    <a:lnTo>
                      <a:pt x="13" y="17"/>
                    </a:lnTo>
                    <a:lnTo>
                      <a:pt x="7" y="25"/>
                    </a:lnTo>
                    <a:lnTo>
                      <a:pt x="3" y="33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1" name="Freeform 33"/>
              <p:cNvSpPr>
                <a:spLocks/>
              </p:cNvSpPr>
              <p:nvPr/>
            </p:nvSpPr>
            <p:spPr bwMode="auto">
              <a:xfrm>
                <a:off x="4274" y="2498"/>
                <a:ext cx="20" cy="26"/>
              </a:xfrm>
              <a:custGeom>
                <a:avLst/>
                <a:gdLst>
                  <a:gd name="T0" fmla="*/ 40 w 40"/>
                  <a:gd name="T1" fmla="*/ 52 h 52"/>
                  <a:gd name="T2" fmla="*/ 27 w 40"/>
                  <a:gd name="T3" fmla="*/ 42 h 52"/>
                  <a:gd name="T4" fmla="*/ 14 w 40"/>
                  <a:gd name="T5" fmla="*/ 30 h 52"/>
                  <a:gd name="T6" fmla="*/ 3 w 40"/>
                  <a:gd name="T7" fmla="*/ 15 h 52"/>
                  <a:gd name="T8" fmla="*/ 0 w 40"/>
                  <a:gd name="T9" fmla="*/ 0 h 52"/>
                  <a:gd name="T10" fmla="*/ 12 w 40"/>
                  <a:gd name="T11" fmla="*/ 8 h 52"/>
                  <a:gd name="T12" fmla="*/ 24 w 40"/>
                  <a:gd name="T13" fmla="*/ 22 h 52"/>
                  <a:gd name="T14" fmla="*/ 32 w 40"/>
                  <a:gd name="T15" fmla="*/ 37 h 52"/>
                  <a:gd name="T16" fmla="*/ 40 w 40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52">
                    <a:moveTo>
                      <a:pt x="40" y="52"/>
                    </a:moveTo>
                    <a:lnTo>
                      <a:pt x="27" y="42"/>
                    </a:lnTo>
                    <a:lnTo>
                      <a:pt x="14" y="30"/>
                    </a:lnTo>
                    <a:lnTo>
                      <a:pt x="3" y="15"/>
                    </a:lnTo>
                    <a:lnTo>
                      <a:pt x="0" y="0"/>
                    </a:lnTo>
                    <a:lnTo>
                      <a:pt x="12" y="8"/>
                    </a:lnTo>
                    <a:lnTo>
                      <a:pt x="24" y="22"/>
                    </a:lnTo>
                    <a:lnTo>
                      <a:pt x="32" y="37"/>
                    </a:lnTo>
                    <a:lnTo>
                      <a:pt x="40" y="52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2" name="Rectangle 34"/>
              <p:cNvSpPr>
                <a:spLocks noChangeArrowheads="1"/>
              </p:cNvSpPr>
              <p:nvPr/>
            </p:nvSpPr>
            <p:spPr bwMode="auto">
              <a:xfrm>
                <a:off x="4303" y="2505"/>
                <a:ext cx="1" cy="4"/>
              </a:xfrm>
              <a:prstGeom prst="rect">
                <a:avLst/>
              </a:pr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3" name="Freeform 35"/>
              <p:cNvSpPr>
                <a:spLocks/>
              </p:cNvSpPr>
              <p:nvPr/>
            </p:nvSpPr>
            <p:spPr bwMode="auto">
              <a:xfrm>
                <a:off x="4324" y="2508"/>
                <a:ext cx="15" cy="12"/>
              </a:xfrm>
              <a:custGeom>
                <a:avLst/>
                <a:gdLst>
                  <a:gd name="T0" fmla="*/ 32 w 32"/>
                  <a:gd name="T1" fmla="*/ 0 h 26"/>
                  <a:gd name="T2" fmla="*/ 30 w 32"/>
                  <a:gd name="T3" fmla="*/ 9 h 26"/>
                  <a:gd name="T4" fmla="*/ 24 w 32"/>
                  <a:gd name="T5" fmla="*/ 16 h 26"/>
                  <a:gd name="T6" fmla="*/ 15 w 32"/>
                  <a:gd name="T7" fmla="*/ 19 h 26"/>
                  <a:gd name="T8" fmla="*/ 8 w 32"/>
                  <a:gd name="T9" fmla="*/ 26 h 26"/>
                  <a:gd name="T10" fmla="*/ 0 w 32"/>
                  <a:gd name="T11" fmla="*/ 26 h 26"/>
                  <a:gd name="T12" fmla="*/ 2 w 32"/>
                  <a:gd name="T13" fmla="*/ 17 h 26"/>
                  <a:gd name="T14" fmla="*/ 10 w 32"/>
                  <a:gd name="T15" fmla="*/ 10 h 26"/>
                  <a:gd name="T16" fmla="*/ 20 w 32"/>
                  <a:gd name="T17" fmla="*/ 2 h 26"/>
                  <a:gd name="T18" fmla="*/ 32 w 32"/>
                  <a:gd name="T1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6">
                    <a:moveTo>
                      <a:pt x="32" y="0"/>
                    </a:moveTo>
                    <a:lnTo>
                      <a:pt x="30" y="9"/>
                    </a:lnTo>
                    <a:lnTo>
                      <a:pt x="24" y="16"/>
                    </a:lnTo>
                    <a:lnTo>
                      <a:pt x="15" y="19"/>
                    </a:lnTo>
                    <a:lnTo>
                      <a:pt x="8" y="26"/>
                    </a:lnTo>
                    <a:lnTo>
                      <a:pt x="0" y="26"/>
                    </a:lnTo>
                    <a:lnTo>
                      <a:pt x="2" y="17"/>
                    </a:lnTo>
                    <a:lnTo>
                      <a:pt x="10" y="10"/>
                    </a:lnTo>
                    <a:lnTo>
                      <a:pt x="20" y="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4" name="Freeform 36"/>
              <p:cNvSpPr>
                <a:spLocks/>
              </p:cNvSpPr>
              <p:nvPr/>
            </p:nvSpPr>
            <p:spPr bwMode="auto">
              <a:xfrm>
                <a:off x="3989" y="2511"/>
                <a:ext cx="17" cy="8"/>
              </a:xfrm>
              <a:custGeom>
                <a:avLst/>
                <a:gdLst>
                  <a:gd name="T0" fmla="*/ 34 w 34"/>
                  <a:gd name="T1" fmla="*/ 17 h 17"/>
                  <a:gd name="T2" fmla="*/ 24 w 34"/>
                  <a:gd name="T3" fmla="*/ 15 h 17"/>
                  <a:gd name="T4" fmla="*/ 15 w 34"/>
                  <a:gd name="T5" fmla="*/ 14 h 17"/>
                  <a:gd name="T6" fmla="*/ 7 w 34"/>
                  <a:gd name="T7" fmla="*/ 10 h 17"/>
                  <a:gd name="T8" fmla="*/ 0 w 34"/>
                  <a:gd name="T9" fmla="*/ 7 h 17"/>
                  <a:gd name="T10" fmla="*/ 5 w 34"/>
                  <a:gd name="T11" fmla="*/ 0 h 17"/>
                  <a:gd name="T12" fmla="*/ 14 w 34"/>
                  <a:gd name="T13" fmla="*/ 0 h 17"/>
                  <a:gd name="T14" fmla="*/ 22 w 34"/>
                  <a:gd name="T15" fmla="*/ 3 h 17"/>
                  <a:gd name="T16" fmla="*/ 30 w 34"/>
                  <a:gd name="T17" fmla="*/ 10 h 17"/>
                  <a:gd name="T18" fmla="*/ 32 w 34"/>
                  <a:gd name="T19" fmla="*/ 12 h 17"/>
                  <a:gd name="T20" fmla="*/ 34 w 34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17">
                    <a:moveTo>
                      <a:pt x="34" y="17"/>
                    </a:moveTo>
                    <a:lnTo>
                      <a:pt x="24" y="15"/>
                    </a:lnTo>
                    <a:lnTo>
                      <a:pt x="15" y="14"/>
                    </a:lnTo>
                    <a:lnTo>
                      <a:pt x="7" y="10"/>
                    </a:lnTo>
                    <a:lnTo>
                      <a:pt x="0" y="7"/>
                    </a:lnTo>
                    <a:lnTo>
                      <a:pt x="5" y="0"/>
                    </a:lnTo>
                    <a:lnTo>
                      <a:pt x="14" y="0"/>
                    </a:lnTo>
                    <a:lnTo>
                      <a:pt x="22" y="3"/>
                    </a:lnTo>
                    <a:lnTo>
                      <a:pt x="30" y="10"/>
                    </a:lnTo>
                    <a:lnTo>
                      <a:pt x="32" y="12"/>
                    </a:lnTo>
                    <a:lnTo>
                      <a:pt x="34" y="17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5" name="Freeform 37"/>
              <p:cNvSpPr>
                <a:spLocks/>
              </p:cNvSpPr>
              <p:nvPr/>
            </p:nvSpPr>
            <p:spPr bwMode="auto">
              <a:xfrm>
                <a:off x="4034" y="2513"/>
                <a:ext cx="18" cy="7"/>
              </a:xfrm>
              <a:custGeom>
                <a:avLst/>
                <a:gdLst>
                  <a:gd name="T0" fmla="*/ 33 w 35"/>
                  <a:gd name="T1" fmla="*/ 0 h 16"/>
                  <a:gd name="T2" fmla="*/ 33 w 35"/>
                  <a:gd name="T3" fmla="*/ 4 h 16"/>
                  <a:gd name="T4" fmla="*/ 35 w 35"/>
                  <a:gd name="T5" fmla="*/ 7 h 16"/>
                  <a:gd name="T6" fmla="*/ 25 w 35"/>
                  <a:gd name="T7" fmla="*/ 11 h 16"/>
                  <a:gd name="T8" fmla="*/ 16 w 35"/>
                  <a:gd name="T9" fmla="*/ 14 h 16"/>
                  <a:gd name="T10" fmla="*/ 8 w 35"/>
                  <a:gd name="T11" fmla="*/ 16 h 16"/>
                  <a:gd name="T12" fmla="*/ 0 w 35"/>
                  <a:gd name="T13" fmla="*/ 16 h 16"/>
                  <a:gd name="T14" fmla="*/ 3 w 35"/>
                  <a:gd name="T15" fmla="*/ 9 h 16"/>
                  <a:gd name="T16" fmla="*/ 13 w 35"/>
                  <a:gd name="T17" fmla="*/ 6 h 16"/>
                  <a:gd name="T18" fmla="*/ 21 w 35"/>
                  <a:gd name="T19" fmla="*/ 2 h 16"/>
                  <a:gd name="T20" fmla="*/ 33 w 35"/>
                  <a:gd name="T2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16">
                    <a:moveTo>
                      <a:pt x="33" y="0"/>
                    </a:moveTo>
                    <a:lnTo>
                      <a:pt x="33" y="4"/>
                    </a:lnTo>
                    <a:lnTo>
                      <a:pt x="35" y="7"/>
                    </a:lnTo>
                    <a:lnTo>
                      <a:pt x="25" y="11"/>
                    </a:lnTo>
                    <a:lnTo>
                      <a:pt x="16" y="14"/>
                    </a:lnTo>
                    <a:lnTo>
                      <a:pt x="8" y="16"/>
                    </a:lnTo>
                    <a:lnTo>
                      <a:pt x="0" y="16"/>
                    </a:lnTo>
                    <a:lnTo>
                      <a:pt x="3" y="9"/>
                    </a:lnTo>
                    <a:lnTo>
                      <a:pt x="13" y="6"/>
                    </a:lnTo>
                    <a:lnTo>
                      <a:pt x="21" y="2"/>
                    </a:lnTo>
                    <a:lnTo>
                      <a:pt x="33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6" name="Freeform 38"/>
              <p:cNvSpPr>
                <a:spLocks/>
              </p:cNvSpPr>
              <p:nvPr/>
            </p:nvSpPr>
            <p:spPr bwMode="auto">
              <a:xfrm>
                <a:off x="3992" y="2533"/>
                <a:ext cx="18" cy="11"/>
              </a:xfrm>
              <a:custGeom>
                <a:avLst/>
                <a:gdLst>
                  <a:gd name="T0" fmla="*/ 37 w 37"/>
                  <a:gd name="T1" fmla="*/ 0 h 21"/>
                  <a:gd name="T2" fmla="*/ 29 w 37"/>
                  <a:gd name="T3" fmla="*/ 8 h 21"/>
                  <a:gd name="T4" fmla="*/ 20 w 37"/>
                  <a:gd name="T5" fmla="*/ 15 h 21"/>
                  <a:gd name="T6" fmla="*/ 10 w 37"/>
                  <a:gd name="T7" fmla="*/ 20 h 21"/>
                  <a:gd name="T8" fmla="*/ 0 w 37"/>
                  <a:gd name="T9" fmla="*/ 21 h 21"/>
                  <a:gd name="T10" fmla="*/ 5 w 37"/>
                  <a:gd name="T11" fmla="*/ 13 h 21"/>
                  <a:gd name="T12" fmla="*/ 15 w 37"/>
                  <a:gd name="T13" fmla="*/ 6 h 21"/>
                  <a:gd name="T14" fmla="*/ 25 w 37"/>
                  <a:gd name="T15" fmla="*/ 1 h 21"/>
                  <a:gd name="T16" fmla="*/ 37 w 37"/>
                  <a:gd name="T17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1">
                    <a:moveTo>
                      <a:pt x="37" y="0"/>
                    </a:moveTo>
                    <a:lnTo>
                      <a:pt x="29" y="8"/>
                    </a:lnTo>
                    <a:lnTo>
                      <a:pt x="20" y="15"/>
                    </a:lnTo>
                    <a:lnTo>
                      <a:pt x="10" y="20"/>
                    </a:lnTo>
                    <a:lnTo>
                      <a:pt x="0" y="21"/>
                    </a:lnTo>
                    <a:lnTo>
                      <a:pt x="5" y="13"/>
                    </a:lnTo>
                    <a:lnTo>
                      <a:pt x="15" y="6"/>
                    </a:lnTo>
                    <a:lnTo>
                      <a:pt x="25" y="1"/>
                    </a:lnTo>
                    <a:lnTo>
                      <a:pt x="37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7" name="Freeform 39"/>
              <p:cNvSpPr>
                <a:spLocks/>
              </p:cNvSpPr>
              <p:nvPr/>
            </p:nvSpPr>
            <p:spPr bwMode="auto">
              <a:xfrm>
                <a:off x="4021" y="2534"/>
                <a:ext cx="5" cy="27"/>
              </a:xfrm>
              <a:custGeom>
                <a:avLst/>
                <a:gdLst>
                  <a:gd name="T0" fmla="*/ 5 w 10"/>
                  <a:gd name="T1" fmla="*/ 0 h 56"/>
                  <a:gd name="T2" fmla="*/ 7 w 10"/>
                  <a:gd name="T3" fmla="*/ 14 h 56"/>
                  <a:gd name="T4" fmla="*/ 10 w 10"/>
                  <a:gd name="T5" fmla="*/ 27 h 56"/>
                  <a:gd name="T6" fmla="*/ 10 w 10"/>
                  <a:gd name="T7" fmla="*/ 39 h 56"/>
                  <a:gd name="T8" fmla="*/ 8 w 10"/>
                  <a:gd name="T9" fmla="*/ 56 h 56"/>
                  <a:gd name="T10" fmla="*/ 5 w 10"/>
                  <a:gd name="T11" fmla="*/ 41 h 56"/>
                  <a:gd name="T12" fmla="*/ 2 w 10"/>
                  <a:gd name="T13" fmla="*/ 26 h 56"/>
                  <a:gd name="T14" fmla="*/ 0 w 10"/>
                  <a:gd name="T15" fmla="*/ 10 h 56"/>
                  <a:gd name="T16" fmla="*/ 5 w 10"/>
                  <a:gd name="T17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56">
                    <a:moveTo>
                      <a:pt x="5" y="0"/>
                    </a:moveTo>
                    <a:lnTo>
                      <a:pt x="7" y="14"/>
                    </a:lnTo>
                    <a:lnTo>
                      <a:pt x="10" y="27"/>
                    </a:lnTo>
                    <a:lnTo>
                      <a:pt x="10" y="39"/>
                    </a:lnTo>
                    <a:lnTo>
                      <a:pt x="8" y="56"/>
                    </a:lnTo>
                    <a:lnTo>
                      <a:pt x="5" y="41"/>
                    </a:lnTo>
                    <a:lnTo>
                      <a:pt x="2" y="26"/>
                    </a:lnTo>
                    <a:lnTo>
                      <a:pt x="0" y="1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8" name="Freeform 40"/>
              <p:cNvSpPr>
                <a:spLocks/>
              </p:cNvSpPr>
              <p:nvPr/>
            </p:nvSpPr>
            <p:spPr bwMode="auto">
              <a:xfrm>
                <a:off x="4036" y="2535"/>
                <a:ext cx="16" cy="20"/>
              </a:xfrm>
              <a:custGeom>
                <a:avLst/>
                <a:gdLst>
                  <a:gd name="T0" fmla="*/ 32 w 32"/>
                  <a:gd name="T1" fmla="*/ 40 h 40"/>
                  <a:gd name="T2" fmla="*/ 22 w 32"/>
                  <a:gd name="T3" fmla="*/ 30 h 40"/>
                  <a:gd name="T4" fmla="*/ 12 w 32"/>
                  <a:gd name="T5" fmla="*/ 22 h 40"/>
                  <a:gd name="T6" fmla="*/ 3 w 32"/>
                  <a:gd name="T7" fmla="*/ 10 h 40"/>
                  <a:gd name="T8" fmla="*/ 0 w 32"/>
                  <a:gd name="T9" fmla="*/ 0 h 40"/>
                  <a:gd name="T10" fmla="*/ 8 w 32"/>
                  <a:gd name="T11" fmla="*/ 5 h 40"/>
                  <a:gd name="T12" fmla="*/ 18 w 32"/>
                  <a:gd name="T13" fmla="*/ 16 h 40"/>
                  <a:gd name="T14" fmla="*/ 25 w 32"/>
                  <a:gd name="T15" fmla="*/ 27 h 40"/>
                  <a:gd name="T16" fmla="*/ 32 w 32"/>
                  <a:gd name="T17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2" h="40">
                    <a:moveTo>
                      <a:pt x="32" y="40"/>
                    </a:moveTo>
                    <a:lnTo>
                      <a:pt x="22" y="30"/>
                    </a:lnTo>
                    <a:lnTo>
                      <a:pt x="12" y="22"/>
                    </a:lnTo>
                    <a:lnTo>
                      <a:pt x="3" y="10"/>
                    </a:lnTo>
                    <a:lnTo>
                      <a:pt x="0" y="0"/>
                    </a:lnTo>
                    <a:lnTo>
                      <a:pt x="8" y="5"/>
                    </a:lnTo>
                    <a:lnTo>
                      <a:pt x="18" y="16"/>
                    </a:lnTo>
                    <a:lnTo>
                      <a:pt x="25" y="27"/>
                    </a:lnTo>
                    <a:lnTo>
                      <a:pt x="32" y="4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29" name="Freeform 41"/>
              <p:cNvSpPr>
                <a:spLocks/>
              </p:cNvSpPr>
              <p:nvPr/>
            </p:nvSpPr>
            <p:spPr bwMode="auto">
              <a:xfrm>
                <a:off x="4265" y="2535"/>
                <a:ext cx="20" cy="10"/>
              </a:xfrm>
              <a:custGeom>
                <a:avLst/>
                <a:gdLst>
                  <a:gd name="T0" fmla="*/ 40 w 40"/>
                  <a:gd name="T1" fmla="*/ 3 h 20"/>
                  <a:gd name="T2" fmla="*/ 28 w 40"/>
                  <a:gd name="T3" fmla="*/ 7 h 20"/>
                  <a:gd name="T4" fmla="*/ 18 w 40"/>
                  <a:gd name="T5" fmla="*/ 15 h 20"/>
                  <a:gd name="T6" fmla="*/ 8 w 40"/>
                  <a:gd name="T7" fmla="*/ 20 h 20"/>
                  <a:gd name="T8" fmla="*/ 0 w 40"/>
                  <a:gd name="T9" fmla="*/ 18 h 20"/>
                  <a:gd name="T10" fmla="*/ 6 w 40"/>
                  <a:gd name="T11" fmla="*/ 10 h 20"/>
                  <a:gd name="T12" fmla="*/ 16 w 40"/>
                  <a:gd name="T13" fmla="*/ 3 h 20"/>
                  <a:gd name="T14" fmla="*/ 28 w 40"/>
                  <a:gd name="T15" fmla="*/ 0 h 20"/>
                  <a:gd name="T16" fmla="*/ 40 w 40"/>
                  <a:gd name="T17" fmla="*/ 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0" h="20">
                    <a:moveTo>
                      <a:pt x="40" y="3"/>
                    </a:moveTo>
                    <a:lnTo>
                      <a:pt x="28" y="7"/>
                    </a:lnTo>
                    <a:lnTo>
                      <a:pt x="18" y="15"/>
                    </a:lnTo>
                    <a:lnTo>
                      <a:pt x="8" y="20"/>
                    </a:lnTo>
                    <a:lnTo>
                      <a:pt x="0" y="18"/>
                    </a:lnTo>
                    <a:lnTo>
                      <a:pt x="6" y="10"/>
                    </a:lnTo>
                    <a:lnTo>
                      <a:pt x="16" y="3"/>
                    </a:lnTo>
                    <a:lnTo>
                      <a:pt x="28" y="0"/>
                    </a:lnTo>
                    <a:lnTo>
                      <a:pt x="40" y="3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0" name="Freeform 42"/>
              <p:cNvSpPr>
                <a:spLocks/>
              </p:cNvSpPr>
              <p:nvPr/>
            </p:nvSpPr>
            <p:spPr bwMode="auto">
              <a:xfrm>
                <a:off x="4327" y="2539"/>
                <a:ext cx="22" cy="16"/>
              </a:xfrm>
              <a:custGeom>
                <a:avLst/>
                <a:gdLst>
                  <a:gd name="T0" fmla="*/ 43 w 43"/>
                  <a:gd name="T1" fmla="*/ 32 h 32"/>
                  <a:gd name="T2" fmla="*/ 28 w 43"/>
                  <a:gd name="T3" fmla="*/ 24 h 32"/>
                  <a:gd name="T4" fmla="*/ 13 w 43"/>
                  <a:gd name="T5" fmla="*/ 19 h 32"/>
                  <a:gd name="T6" fmla="*/ 1 w 43"/>
                  <a:gd name="T7" fmla="*/ 12 h 32"/>
                  <a:gd name="T8" fmla="*/ 0 w 43"/>
                  <a:gd name="T9" fmla="*/ 0 h 32"/>
                  <a:gd name="T10" fmla="*/ 13 w 43"/>
                  <a:gd name="T11" fmla="*/ 2 h 32"/>
                  <a:gd name="T12" fmla="*/ 27 w 43"/>
                  <a:gd name="T13" fmla="*/ 9 h 32"/>
                  <a:gd name="T14" fmla="*/ 32 w 43"/>
                  <a:gd name="T15" fmla="*/ 10 h 32"/>
                  <a:gd name="T16" fmla="*/ 38 w 43"/>
                  <a:gd name="T17" fmla="*/ 16 h 32"/>
                  <a:gd name="T18" fmla="*/ 42 w 43"/>
                  <a:gd name="T19" fmla="*/ 22 h 32"/>
                  <a:gd name="T20" fmla="*/ 43 w 43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3" h="32">
                    <a:moveTo>
                      <a:pt x="43" y="32"/>
                    </a:moveTo>
                    <a:lnTo>
                      <a:pt x="28" y="24"/>
                    </a:lnTo>
                    <a:lnTo>
                      <a:pt x="13" y="19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13" y="2"/>
                    </a:lnTo>
                    <a:lnTo>
                      <a:pt x="27" y="9"/>
                    </a:lnTo>
                    <a:lnTo>
                      <a:pt x="32" y="10"/>
                    </a:lnTo>
                    <a:lnTo>
                      <a:pt x="38" y="16"/>
                    </a:lnTo>
                    <a:lnTo>
                      <a:pt x="42" y="22"/>
                    </a:lnTo>
                    <a:lnTo>
                      <a:pt x="43" y="32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1" name="Freeform 43"/>
              <p:cNvSpPr>
                <a:spLocks/>
              </p:cNvSpPr>
              <p:nvPr/>
            </p:nvSpPr>
            <p:spPr bwMode="auto">
              <a:xfrm>
                <a:off x="4293" y="2546"/>
                <a:ext cx="4" cy="40"/>
              </a:xfrm>
              <a:custGeom>
                <a:avLst/>
                <a:gdLst>
                  <a:gd name="T0" fmla="*/ 5 w 8"/>
                  <a:gd name="T1" fmla="*/ 78 h 78"/>
                  <a:gd name="T2" fmla="*/ 2 w 8"/>
                  <a:gd name="T3" fmla="*/ 68 h 78"/>
                  <a:gd name="T4" fmla="*/ 0 w 8"/>
                  <a:gd name="T5" fmla="*/ 58 h 78"/>
                  <a:gd name="T6" fmla="*/ 0 w 8"/>
                  <a:gd name="T7" fmla="*/ 48 h 78"/>
                  <a:gd name="T8" fmla="*/ 0 w 8"/>
                  <a:gd name="T9" fmla="*/ 38 h 78"/>
                  <a:gd name="T10" fmla="*/ 0 w 8"/>
                  <a:gd name="T11" fmla="*/ 28 h 78"/>
                  <a:gd name="T12" fmla="*/ 2 w 8"/>
                  <a:gd name="T13" fmla="*/ 18 h 78"/>
                  <a:gd name="T14" fmla="*/ 3 w 8"/>
                  <a:gd name="T15" fmla="*/ 8 h 78"/>
                  <a:gd name="T16" fmla="*/ 8 w 8"/>
                  <a:gd name="T17" fmla="*/ 0 h 78"/>
                  <a:gd name="T18" fmla="*/ 5 w 8"/>
                  <a:gd name="T19" fmla="*/ 78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78">
                    <a:moveTo>
                      <a:pt x="5" y="78"/>
                    </a:moveTo>
                    <a:lnTo>
                      <a:pt x="2" y="68"/>
                    </a:lnTo>
                    <a:lnTo>
                      <a:pt x="0" y="58"/>
                    </a:lnTo>
                    <a:lnTo>
                      <a:pt x="0" y="48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2" y="18"/>
                    </a:lnTo>
                    <a:lnTo>
                      <a:pt x="3" y="8"/>
                    </a:lnTo>
                    <a:lnTo>
                      <a:pt x="8" y="0"/>
                    </a:lnTo>
                    <a:lnTo>
                      <a:pt x="5" y="78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2" name="Freeform 44"/>
              <p:cNvSpPr>
                <a:spLocks/>
              </p:cNvSpPr>
              <p:nvPr/>
            </p:nvSpPr>
            <p:spPr bwMode="auto">
              <a:xfrm>
                <a:off x="4137" y="2553"/>
                <a:ext cx="15" cy="31"/>
              </a:xfrm>
              <a:custGeom>
                <a:avLst/>
                <a:gdLst>
                  <a:gd name="T0" fmla="*/ 30 w 30"/>
                  <a:gd name="T1" fmla="*/ 62 h 62"/>
                  <a:gd name="T2" fmla="*/ 19 w 30"/>
                  <a:gd name="T3" fmla="*/ 49 h 62"/>
                  <a:gd name="T4" fmla="*/ 12 w 30"/>
                  <a:gd name="T5" fmla="*/ 35 h 62"/>
                  <a:gd name="T6" fmla="*/ 5 w 30"/>
                  <a:gd name="T7" fmla="*/ 18 h 62"/>
                  <a:gd name="T8" fmla="*/ 0 w 30"/>
                  <a:gd name="T9" fmla="*/ 5 h 62"/>
                  <a:gd name="T10" fmla="*/ 5 w 30"/>
                  <a:gd name="T11" fmla="*/ 0 h 62"/>
                  <a:gd name="T12" fmla="*/ 14 w 30"/>
                  <a:gd name="T13" fmla="*/ 15 h 62"/>
                  <a:gd name="T14" fmla="*/ 22 w 30"/>
                  <a:gd name="T15" fmla="*/ 30 h 62"/>
                  <a:gd name="T16" fmla="*/ 27 w 30"/>
                  <a:gd name="T17" fmla="*/ 45 h 62"/>
                  <a:gd name="T18" fmla="*/ 30 w 30"/>
                  <a:gd name="T19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0" h="62">
                    <a:moveTo>
                      <a:pt x="30" y="62"/>
                    </a:moveTo>
                    <a:lnTo>
                      <a:pt x="19" y="49"/>
                    </a:lnTo>
                    <a:lnTo>
                      <a:pt x="12" y="35"/>
                    </a:lnTo>
                    <a:lnTo>
                      <a:pt x="5" y="18"/>
                    </a:lnTo>
                    <a:lnTo>
                      <a:pt x="0" y="5"/>
                    </a:lnTo>
                    <a:lnTo>
                      <a:pt x="5" y="0"/>
                    </a:lnTo>
                    <a:lnTo>
                      <a:pt x="14" y="15"/>
                    </a:lnTo>
                    <a:lnTo>
                      <a:pt x="22" y="30"/>
                    </a:lnTo>
                    <a:lnTo>
                      <a:pt x="27" y="45"/>
                    </a:lnTo>
                    <a:lnTo>
                      <a:pt x="30" y="62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3" name="Freeform 45"/>
              <p:cNvSpPr>
                <a:spLocks/>
              </p:cNvSpPr>
              <p:nvPr/>
            </p:nvSpPr>
            <p:spPr bwMode="auto">
              <a:xfrm>
                <a:off x="4162" y="2555"/>
                <a:ext cx="8" cy="24"/>
              </a:xfrm>
              <a:custGeom>
                <a:avLst/>
                <a:gdLst>
                  <a:gd name="T0" fmla="*/ 7 w 17"/>
                  <a:gd name="T1" fmla="*/ 47 h 47"/>
                  <a:gd name="T2" fmla="*/ 0 w 17"/>
                  <a:gd name="T3" fmla="*/ 40 h 47"/>
                  <a:gd name="T4" fmla="*/ 0 w 17"/>
                  <a:gd name="T5" fmla="*/ 32 h 47"/>
                  <a:gd name="T6" fmla="*/ 2 w 17"/>
                  <a:gd name="T7" fmla="*/ 23 h 47"/>
                  <a:gd name="T8" fmla="*/ 6 w 17"/>
                  <a:gd name="T9" fmla="*/ 18 h 47"/>
                  <a:gd name="T10" fmla="*/ 17 w 17"/>
                  <a:gd name="T11" fmla="*/ 0 h 47"/>
                  <a:gd name="T12" fmla="*/ 16 w 17"/>
                  <a:gd name="T13" fmla="*/ 10 h 47"/>
                  <a:gd name="T14" fmla="*/ 12 w 17"/>
                  <a:gd name="T15" fmla="*/ 22 h 47"/>
                  <a:gd name="T16" fmla="*/ 7 w 17"/>
                  <a:gd name="T17" fmla="*/ 32 h 47"/>
                  <a:gd name="T18" fmla="*/ 7 w 17"/>
                  <a:gd name="T19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47">
                    <a:moveTo>
                      <a:pt x="7" y="47"/>
                    </a:moveTo>
                    <a:lnTo>
                      <a:pt x="0" y="40"/>
                    </a:lnTo>
                    <a:lnTo>
                      <a:pt x="0" y="32"/>
                    </a:lnTo>
                    <a:lnTo>
                      <a:pt x="2" y="23"/>
                    </a:lnTo>
                    <a:lnTo>
                      <a:pt x="6" y="18"/>
                    </a:lnTo>
                    <a:lnTo>
                      <a:pt x="17" y="0"/>
                    </a:lnTo>
                    <a:lnTo>
                      <a:pt x="16" y="10"/>
                    </a:lnTo>
                    <a:lnTo>
                      <a:pt x="12" y="22"/>
                    </a:lnTo>
                    <a:lnTo>
                      <a:pt x="7" y="32"/>
                    </a:lnTo>
                    <a:lnTo>
                      <a:pt x="7" y="47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4" name="Freeform 46"/>
              <p:cNvSpPr>
                <a:spLocks/>
              </p:cNvSpPr>
              <p:nvPr/>
            </p:nvSpPr>
            <p:spPr bwMode="auto">
              <a:xfrm>
                <a:off x="4318" y="2555"/>
                <a:ext cx="11" cy="29"/>
              </a:xfrm>
              <a:custGeom>
                <a:avLst/>
                <a:gdLst>
                  <a:gd name="T0" fmla="*/ 24 w 24"/>
                  <a:gd name="T1" fmla="*/ 57 h 57"/>
                  <a:gd name="T2" fmla="*/ 15 w 24"/>
                  <a:gd name="T3" fmla="*/ 42 h 57"/>
                  <a:gd name="T4" fmla="*/ 7 w 24"/>
                  <a:gd name="T5" fmla="*/ 28 h 57"/>
                  <a:gd name="T6" fmla="*/ 0 w 24"/>
                  <a:gd name="T7" fmla="*/ 13 h 57"/>
                  <a:gd name="T8" fmla="*/ 0 w 24"/>
                  <a:gd name="T9" fmla="*/ 0 h 57"/>
                  <a:gd name="T10" fmla="*/ 9 w 24"/>
                  <a:gd name="T11" fmla="*/ 12 h 57"/>
                  <a:gd name="T12" fmla="*/ 19 w 24"/>
                  <a:gd name="T13" fmla="*/ 27 h 57"/>
                  <a:gd name="T14" fmla="*/ 24 w 24"/>
                  <a:gd name="T15" fmla="*/ 42 h 57"/>
                  <a:gd name="T16" fmla="*/ 24 w 24"/>
                  <a:gd name="T17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" h="57">
                    <a:moveTo>
                      <a:pt x="24" y="57"/>
                    </a:moveTo>
                    <a:lnTo>
                      <a:pt x="15" y="42"/>
                    </a:lnTo>
                    <a:lnTo>
                      <a:pt x="7" y="28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9" y="12"/>
                    </a:lnTo>
                    <a:lnTo>
                      <a:pt x="19" y="27"/>
                    </a:lnTo>
                    <a:lnTo>
                      <a:pt x="24" y="42"/>
                    </a:lnTo>
                    <a:lnTo>
                      <a:pt x="24" y="57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5" name="Freeform 47"/>
              <p:cNvSpPr>
                <a:spLocks/>
              </p:cNvSpPr>
              <p:nvPr/>
            </p:nvSpPr>
            <p:spPr bwMode="auto">
              <a:xfrm>
                <a:off x="4174" y="2572"/>
                <a:ext cx="18" cy="20"/>
              </a:xfrm>
              <a:custGeom>
                <a:avLst/>
                <a:gdLst>
                  <a:gd name="T0" fmla="*/ 35 w 35"/>
                  <a:gd name="T1" fmla="*/ 0 h 39"/>
                  <a:gd name="T2" fmla="*/ 28 w 35"/>
                  <a:gd name="T3" fmla="*/ 12 h 39"/>
                  <a:gd name="T4" fmla="*/ 21 w 35"/>
                  <a:gd name="T5" fmla="*/ 24 h 39"/>
                  <a:gd name="T6" fmla="*/ 10 w 35"/>
                  <a:gd name="T7" fmla="*/ 32 h 39"/>
                  <a:gd name="T8" fmla="*/ 0 w 35"/>
                  <a:gd name="T9" fmla="*/ 39 h 39"/>
                  <a:gd name="T10" fmla="*/ 0 w 35"/>
                  <a:gd name="T11" fmla="*/ 27 h 39"/>
                  <a:gd name="T12" fmla="*/ 6 w 35"/>
                  <a:gd name="T13" fmla="*/ 19 h 39"/>
                  <a:gd name="T14" fmla="*/ 13 w 35"/>
                  <a:gd name="T15" fmla="*/ 11 h 39"/>
                  <a:gd name="T16" fmla="*/ 20 w 35"/>
                  <a:gd name="T17" fmla="*/ 4 h 39"/>
                  <a:gd name="T18" fmla="*/ 26 w 35"/>
                  <a:gd name="T19" fmla="*/ 2 h 39"/>
                  <a:gd name="T20" fmla="*/ 35 w 35"/>
                  <a:gd name="T2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" h="39">
                    <a:moveTo>
                      <a:pt x="35" y="0"/>
                    </a:moveTo>
                    <a:lnTo>
                      <a:pt x="28" y="12"/>
                    </a:lnTo>
                    <a:lnTo>
                      <a:pt x="21" y="24"/>
                    </a:lnTo>
                    <a:lnTo>
                      <a:pt x="10" y="32"/>
                    </a:lnTo>
                    <a:lnTo>
                      <a:pt x="0" y="39"/>
                    </a:lnTo>
                    <a:lnTo>
                      <a:pt x="0" y="27"/>
                    </a:lnTo>
                    <a:lnTo>
                      <a:pt x="6" y="19"/>
                    </a:lnTo>
                    <a:lnTo>
                      <a:pt x="13" y="11"/>
                    </a:lnTo>
                    <a:lnTo>
                      <a:pt x="20" y="4"/>
                    </a:lnTo>
                    <a:lnTo>
                      <a:pt x="26" y="2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6" name="Freeform 48"/>
              <p:cNvSpPr>
                <a:spLocks/>
              </p:cNvSpPr>
              <p:nvPr/>
            </p:nvSpPr>
            <p:spPr bwMode="auto">
              <a:xfrm>
                <a:off x="4120" y="2574"/>
                <a:ext cx="20" cy="19"/>
              </a:xfrm>
              <a:custGeom>
                <a:avLst/>
                <a:gdLst>
                  <a:gd name="T0" fmla="*/ 40 w 40"/>
                  <a:gd name="T1" fmla="*/ 30 h 38"/>
                  <a:gd name="T2" fmla="*/ 40 w 40"/>
                  <a:gd name="T3" fmla="*/ 33 h 38"/>
                  <a:gd name="T4" fmla="*/ 38 w 40"/>
                  <a:gd name="T5" fmla="*/ 38 h 38"/>
                  <a:gd name="T6" fmla="*/ 25 w 40"/>
                  <a:gd name="T7" fmla="*/ 30 h 38"/>
                  <a:gd name="T8" fmla="*/ 11 w 40"/>
                  <a:gd name="T9" fmla="*/ 22 h 38"/>
                  <a:gd name="T10" fmla="*/ 1 w 40"/>
                  <a:gd name="T11" fmla="*/ 12 h 38"/>
                  <a:gd name="T12" fmla="*/ 0 w 40"/>
                  <a:gd name="T13" fmla="*/ 0 h 38"/>
                  <a:gd name="T14" fmla="*/ 8 w 40"/>
                  <a:gd name="T15" fmla="*/ 7 h 38"/>
                  <a:gd name="T16" fmla="*/ 18 w 40"/>
                  <a:gd name="T17" fmla="*/ 15 h 38"/>
                  <a:gd name="T18" fmla="*/ 28 w 40"/>
                  <a:gd name="T19" fmla="*/ 22 h 38"/>
                  <a:gd name="T20" fmla="*/ 40 w 40"/>
                  <a:gd name="T21" fmla="*/ 3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8">
                    <a:moveTo>
                      <a:pt x="40" y="30"/>
                    </a:moveTo>
                    <a:lnTo>
                      <a:pt x="40" y="33"/>
                    </a:lnTo>
                    <a:lnTo>
                      <a:pt x="38" y="38"/>
                    </a:lnTo>
                    <a:lnTo>
                      <a:pt x="25" y="30"/>
                    </a:lnTo>
                    <a:lnTo>
                      <a:pt x="11" y="22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8" y="7"/>
                    </a:lnTo>
                    <a:lnTo>
                      <a:pt x="18" y="15"/>
                    </a:lnTo>
                    <a:lnTo>
                      <a:pt x="28" y="22"/>
                    </a:lnTo>
                    <a:lnTo>
                      <a:pt x="40" y="3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7" name="Freeform 49"/>
              <p:cNvSpPr>
                <a:spLocks/>
              </p:cNvSpPr>
              <p:nvPr/>
            </p:nvSpPr>
            <p:spPr bwMode="auto">
              <a:xfrm>
                <a:off x="3997" y="2603"/>
                <a:ext cx="5" cy="24"/>
              </a:xfrm>
              <a:custGeom>
                <a:avLst/>
                <a:gdLst>
                  <a:gd name="T0" fmla="*/ 7 w 10"/>
                  <a:gd name="T1" fmla="*/ 46 h 46"/>
                  <a:gd name="T2" fmla="*/ 0 w 10"/>
                  <a:gd name="T3" fmla="*/ 35 h 46"/>
                  <a:gd name="T4" fmla="*/ 0 w 10"/>
                  <a:gd name="T5" fmla="*/ 23 h 46"/>
                  <a:gd name="T6" fmla="*/ 0 w 10"/>
                  <a:gd name="T7" fmla="*/ 10 h 46"/>
                  <a:gd name="T8" fmla="*/ 3 w 10"/>
                  <a:gd name="T9" fmla="*/ 0 h 46"/>
                  <a:gd name="T10" fmla="*/ 8 w 10"/>
                  <a:gd name="T11" fmla="*/ 8 h 46"/>
                  <a:gd name="T12" fmla="*/ 10 w 10"/>
                  <a:gd name="T13" fmla="*/ 21 h 46"/>
                  <a:gd name="T14" fmla="*/ 8 w 10"/>
                  <a:gd name="T15" fmla="*/ 33 h 46"/>
                  <a:gd name="T16" fmla="*/ 7 w 10"/>
                  <a:gd name="T17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46">
                    <a:moveTo>
                      <a:pt x="7" y="46"/>
                    </a:moveTo>
                    <a:lnTo>
                      <a:pt x="0" y="35"/>
                    </a:lnTo>
                    <a:lnTo>
                      <a:pt x="0" y="23"/>
                    </a:lnTo>
                    <a:lnTo>
                      <a:pt x="0" y="10"/>
                    </a:lnTo>
                    <a:lnTo>
                      <a:pt x="3" y="0"/>
                    </a:lnTo>
                    <a:lnTo>
                      <a:pt x="8" y="8"/>
                    </a:lnTo>
                    <a:lnTo>
                      <a:pt x="10" y="21"/>
                    </a:lnTo>
                    <a:lnTo>
                      <a:pt x="8" y="33"/>
                    </a:lnTo>
                    <a:lnTo>
                      <a:pt x="7" y="46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8" name="Freeform 50"/>
              <p:cNvSpPr>
                <a:spLocks/>
              </p:cNvSpPr>
              <p:nvPr/>
            </p:nvSpPr>
            <p:spPr bwMode="auto">
              <a:xfrm>
                <a:off x="4179" y="2607"/>
                <a:ext cx="27" cy="13"/>
              </a:xfrm>
              <a:custGeom>
                <a:avLst/>
                <a:gdLst>
                  <a:gd name="T0" fmla="*/ 53 w 53"/>
                  <a:gd name="T1" fmla="*/ 17 h 27"/>
                  <a:gd name="T2" fmla="*/ 53 w 53"/>
                  <a:gd name="T3" fmla="*/ 27 h 27"/>
                  <a:gd name="T4" fmla="*/ 40 w 53"/>
                  <a:gd name="T5" fmla="*/ 19 h 27"/>
                  <a:gd name="T6" fmla="*/ 27 w 53"/>
                  <a:gd name="T7" fmla="*/ 15 h 27"/>
                  <a:gd name="T8" fmla="*/ 11 w 53"/>
                  <a:gd name="T9" fmla="*/ 12 h 27"/>
                  <a:gd name="T10" fmla="*/ 0 w 53"/>
                  <a:gd name="T11" fmla="*/ 9 h 27"/>
                  <a:gd name="T12" fmla="*/ 1 w 53"/>
                  <a:gd name="T13" fmla="*/ 0 h 27"/>
                  <a:gd name="T14" fmla="*/ 15 w 53"/>
                  <a:gd name="T15" fmla="*/ 0 h 27"/>
                  <a:gd name="T16" fmla="*/ 30 w 53"/>
                  <a:gd name="T17" fmla="*/ 5 h 27"/>
                  <a:gd name="T18" fmla="*/ 42 w 53"/>
                  <a:gd name="T19" fmla="*/ 10 h 27"/>
                  <a:gd name="T20" fmla="*/ 53 w 53"/>
                  <a:gd name="T21" fmla="*/ 1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3" h="27">
                    <a:moveTo>
                      <a:pt x="53" y="17"/>
                    </a:moveTo>
                    <a:lnTo>
                      <a:pt x="53" y="27"/>
                    </a:lnTo>
                    <a:lnTo>
                      <a:pt x="40" y="19"/>
                    </a:lnTo>
                    <a:lnTo>
                      <a:pt x="27" y="15"/>
                    </a:lnTo>
                    <a:lnTo>
                      <a:pt x="11" y="12"/>
                    </a:lnTo>
                    <a:lnTo>
                      <a:pt x="0" y="9"/>
                    </a:lnTo>
                    <a:lnTo>
                      <a:pt x="1" y="0"/>
                    </a:lnTo>
                    <a:lnTo>
                      <a:pt x="15" y="0"/>
                    </a:lnTo>
                    <a:lnTo>
                      <a:pt x="30" y="5"/>
                    </a:lnTo>
                    <a:lnTo>
                      <a:pt x="42" y="10"/>
                    </a:lnTo>
                    <a:lnTo>
                      <a:pt x="53" y="17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39" name="Freeform 51"/>
              <p:cNvSpPr>
                <a:spLocks/>
              </p:cNvSpPr>
              <p:nvPr/>
            </p:nvSpPr>
            <p:spPr bwMode="auto">
              <a:xfrm>
                <a:off x="4119" y="2609"/>
                <a:ext cx="25" cy="10"/>
              </a:xfrm>
              <a:custGeom>
                <a:avLst/>
                <a:gdLst>
                  <a:gd name="T0" fmla="*/ 50 w 50"/>
                  <a:gd name="T1" fmla="*/ 4 h 20"/>
                  <a:gd name="T2" fmla="*/ 42 w 50"/>
                  <a:gd name="T3" fmla="*/ 7 h 20"/>
                  <a:gd name="T4" fmla="*/ 34 w 50"/>
                  <a:gd name="T5" fmla="*/ 12 h 20"/>
                  <a:gd name="T6" fmla="*/ 25 w 50"/>
                  <a:gd name="T7" fmla="*/ 15 h 20"/>
                  <a:gd name="T8" fmla="*/ 17 w 50"/>
                  <a:gd name="T9" fmla="*/ 20 h 20"/>
                  <a:gd name="T10" fmla="*/ 7 w 50"/>
                  <a:gd name="T11" fmla="*/ 19 h 20"/>
                  <a:gd name="T12" fmla="*/ 0 w 50"/>
                  <a:gd name="T13" fmla="*/ 17 h 20"/>
                  <a:gd name="T14" fmla="*/ 5 w 50"/>
                  <a:gd name="T15" fmla="*/ 10 h 20"/>
                  <a:gd name="T16" fmla="*/ 15 w 50"/>
                  <a:gd name="T17" fmla="*/ 7 h 20"/>
                  <a:gd name="T18" fmla="*/ 27 w 50"/>
                  <a:gd name="T19" fmla="*/ 4 h 20"/>
                  <a:gd name="T20" fmla="*/ 39 w 50"/>
                  <a:gd name="T21" fmla="*/ 2 h 20"/>
                  <a:gd name="T22" fmla="*/ 44 w 50"/>
                  <a:gd name="T23" fmla="*/ 0 h 20"/>
                  <a:gd name="T24" fmla="*/ 50 w 50"/>
                  <a:gd name="T25" fmla="*/ 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50" h="20">
                    <a:moveTo>
                      <a:pt x="50" y="4"/>
                    </a:moveTo>
                    <a:lnTo>
                      <a:pt x="42" y="7"/>
                    </a:lnTo>
                    <a:lnTo>
                      <a:pt x="34" y="12"/>
                    </a:lnTo>
                    <a:lnTo>
                      <a:pt x="25" y="15"/>
                    </a:lnTo>
                    <a:lnTo>
                      <a:pt x="17" y="20"/>
                    </a:lnTo>
                    <a:lnTo>
                      <a:pt x="7" y="19"/>
                    </a:lnTo>
                    <a:lnTo>
                      <a:pt x="0" y="17"/>
                    </a:lnTo>
                    <a:lnTo>
                      <a:pt x="5" y="10"/>
                    </a:lnTo>
                    <a:lnTo>
                      <a:pt x="15" y="7"/>
                    </a:lnTo>
                    <a:lnTo>
                      <a:pt x="27" y="4"/>
                    </a:lnTo>
                    <a:lnTo>
                      <a:pt x="39" y="2"/>
                    </a:lnTo>
                    <a:lnTo>
                      <a:pt x="44" y="0"/>
                    </a:lnTo>
                    <a:lnTo>
                      <a:pt x="50" y="4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0" name="Freeform 52"/>
              <p:cNvSpPr>
                <a:spLocks/>
              </p:cNvSpPr>
              <p:nvPr/>
            </p:nvSpPr>
            <p:spPr bwMode="auto">
              <a:xfrm>
                <a:off x="4013" y="2614"/>
                <a:ext cx="14" cy="27"/>
              </a:xfrm>
              <a:custGeom>
                <a:avLst/>
                <a:gdLst>
                  <a:gd name="T0" fmla="*/ 13 w 29"/>
                  <a:gd name="T1" fmla="*/ 49 h 54"/>
                  <a:gd name="T2" fmla="*/ 7 w 29"/>
                  <a:gd name="T3" fmla="*/ 54 h 54"/>
                  <a:gd name="T4" fmla="*/ 0 w 29"/>
                  <a:gd name="T5" fmla="*/ 44 h 54"/>
                  <a:gd name="T6" fmla="*/ 2 w 29"/>
                  <a:gd name="T7" fmla="*/ 34 h 54"/>
                  <a:gd name="T8" fmla="*/ 5 w 29"/>
                  <a:gd name="T9" fmla="*/ 20 h 54"/>
                  <a:gd name="T10" fmla="*/ 10 w 29"/>
                  <a:gd name="T11" fmla="*/ 10 h 54"/>
                  <a:gd name="T12" fmla="*/ 17 w 29"/>
                  <a:gd name="T13" fmla="*/ 0 h 54"/>
                  <a:gd name="T14" fmla="*/ 29 w 29"/>
                  <a:gd name="T15" fmla="*/ 2 h 54"/>
                  <a:gd name="T16" fmla="*/ 27 w 29"/>
                  <a:gd name="T17" fmla="*/ 10 h 54"/>
                  <a:gd name="T18" fmla="*/ 24 w 29"/>
                  <a:gd name="T19" fmla="*/ 19 h 54"/>
                  <a:gd name="T20" fmla="*/ 19 w 29"/>
                  <a:gd name="T21" fmla="*/ 29 h 54"/>
                  <a:gd name="T22" fmla="*/ 15 w 29"/>
                  <a:gd name="T23" fmla="*/ 39 h 54"/>
                  <a:gd name="T24" fmla="*/ 13 w 29"/>
                  <a:gd name="T25" fmla="*/ 4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" h="54">
                    <a:moveTo>
                      <a:pt x="13" y="49"/>
                    </a:moveTo>
                    <a:lnTo>
                      <a:pt x="7" y="54"/>
                    </a:lnTo>
                    <a:lnTo>
                      <a:pt x="0" y="44"/>
                    </a:lnTo>
                    <a:lnTo>
                      <a:pt x="2" y="34"/>
                    </a:lnTo>
                    <a:lnTo>
                      <a:pt x="5" y="20"/>
                    </a:lnTo>
                    <a:lnTo>
                      <a:pt x="10" y="10"/>
                    </a:lnTo>
                    <a:lnTo>
                      <a:pt x="17" y="0"/>
                    </a:lnTo>
                    <a:lnTo>
                      <a:pt x="29" y="2"/>
                    </a:lnTo>
                    <a:lnTo>
                      <a:pt x="27" y="10"/>
                    </a:lnTo>
                    <a:lnTo>
                      <a:pt x="24" y="19"/>
                    </a:lnTo>
                    <a:lnTo>
                      <a:pt x="19" y="29"/>
                    </a:lnTo>
                    <a:lnTo>
                      <a:pt x="15" y="39"/>
                    </a:lnTo>
                    <a:lnTo>
                      <a:pt x="13" y="49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1" name="Freeform 53"/>
              <p:cNvSpPr>
                <a:spLocks/>
              </p:cNvSpPr>
              <p:nvPr/>
            </p:nvSpPr>
            <p:spPr bwMode="auto">
              <a:xfrm>
                <a:off x="4146" y="2617"/>
                <a:ext cx="9" cy="22"/>
              </a:xfrm>
              <a:custGeom>
                <a:avLst/>
                <a:gdLst>
                  <a:gd name="T0" fmla="*/ 1 w 18"/>
                  <a:gd name="T1" fmla="*/ 44 h 44"/>
                  <a:gd name="T2" fmla="*/ 0 w 18"/>
                  <a:gd name="T3" fmla="*/ 32 h 44"/>
                  <a:gd name="T4" fmla="*/ 3 w 18"/>
                  <a:gd name="T5" fmla="*/ 20 h 44"/>
                  <a:gd name="T6" fmla="*/ 8 w 18"/>
                  <a:gd name="T7" fmla="*/ 8 h 44"/>
                  <a:gd name="T8" fmla="*/ 18 w 18"/>
                  <a:gd name="T9" fmla="*/ 0 h 44"/>
                  <a:gd name="T10" fmla="*/ 15 w 18"/>
                  <a:gd name="T11" fmla="*/ 12 h 44"/>
                  <a:gd name="T12" fmla="*/ 13 w 18"/>
                  <a:gd name="T13" fmla="*/ 23 h 44"/>
                  <a:gd name="T14" fmla="*/ 10 w 18"/>
                  <a:gd name="T15" fmla="*/ 35 h 44"/>
                  <a:gd name="T16" fmla="*/ 1 w 18"/>
                  <a:gd name="T1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44">
                    <a:moveTo>
                      <a:pt x="1" y="44"/>
                    </a:moveTo>
                    <a:lnTo>
                      <a:pt x="0" y="32"/>
                    </a:lnTo>
                    <a:lnTo>
                      <a:pt x="3" y="20"/>
                    </a:lnTo>
                    <a:lnTo>
                      <a:pt x="8" y="8"/>
                    </a:lnTo>
                    <a:lnTo>
                      <a:pt x="18" y="0"/>
                    </a:lnTo>
                    <a:lnTo>
                      <a:pt x="15" y="12"/>
                    </a:lnTo>
                    <a:lnTo>
                      <a:pt x="13" y="23"/>
                    </a:lnTo>
                    <a:lnTo>
                      <a:pt x="10" y="35"/>
                    </a:lnTo>
                    <a:lnTo>
                      <a:pt x="1" y="44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2" name="Freeform 54"/>
              <p:cNvSpPr>
                <a:spLocks/>
              </p:cNvSpPr>
              <p:nvPr/>
            </p:nvSpPr>
            <p:spPr bwMode="auto">
              <a:xfrm>
                <a:off x="4173" y="2619"/>
                <a:ext cx="16" cy="20"/>
              </a:xfrm>
              <a:custGeom>
                <a:avLst/>
                <a:gdLst>
                  <a:gd name="T0" fmla="*/ 34 w 34"/>
                  <a:gd name="T1" fmla="*/ 41 h 41"/>
                  <a:gd name="T2" fmla="*/ 20 w 34"/>
                  <a:gd name="T3" fmla="*/ 37 h 41"/>
                  <a:gd name="T4" fmla="*/ 14 w 34"/>
                  <a:gd name="T5" fmla="*/ 29 h 41"/>
                  <a:gd name="T6" fmla="*/ 7 w 34"/>
                  <a:gd name="T7" fmla="*/ 17 h 41"/>
                  <a:gd name="T8" fmla="*/ 0 w 34"/>
                  <a:gd name="T9" fmla="*/ 7 h 41"/>
                  <a:gd name="T10" fmla="*/ 0 w 34"/>
                  <a:gd name="T11" fmla="*/ 0 h 41"/>
                  <a:gd name="T12" fmla="*/ 10 w 34"/>
                  <a:gd name="T13" fmla="*/ 7 h 41"/>
                  <a:gd name="T14" fmla="*/ 19 w 34"/>
                  <a:gd name="T15" fmla="*/ 17 h 41"/>
                  <a:gd name="T16" fmla="*/ 25 w 34"/>
                  <a:gd name="T17" fmla="*/ 29 h 41"/>
                  <a:gd name="T18" fmla="*/ 34 w 34"/>
                  <a:gd name="T1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4" h="41">
                    <a:moveTo>
                      <a:pt x="34" y="41"/>
                    </a:moveTo>
                    <a:lnTo>
                      <a:pt x="20" y="37"/>
                    </a:lnTo>
                    <a:lnTo>
                      <a:pt x="14" y="29"/>
                    </a:lnTo>
                    <a:lnTo>
                      <a:pt x="7" y="17"/>
                    </a:lnTo>
                    <a:lnTo>
                      <a:pt x="0" y="7"/>
                    </a:lnTo>
                    <a:lnTo>
                      <a:pt x="0" y="0"/>
                    </a:lnTo>
                    <a:lnTo>
                      <a:pt x="10" y="7"/>
                    </a:lnTo>
                    <a:lnTo>
                      <a:pt x="19" y="17"/>
                    </a:lnTo>
                    <a:lnTo>
                      <a:pt x="25" y="29"/>
                    </a:lnTo>
                    <a:lnTo>
                      <a:pt x="34" y="41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3" name="Freeform 55"/>
              <p:cNvSpPr>
                <a:spLocks/>
              </p:cNvSpPr>
              <p:nvPr/>
            </p:nvSpPr>
            <p:spPr bwMode="auto">
              <a:xfrm>
                <a:off x="3971" y="2620"/>
                <a:ext cx="20" cy="25"/>
              </a:xfrm>
              <a:custGeom>
                <a:avLst/>
                <a:gdLst>
                  <a:gd name="T0" fmla="*/ 40 w 40"/>
                  <a:gd name="T1" fmla="*/ 34 h 50"/>
                  <a:gd name="T2" fmla="*/ 40 w 40"/>
                  <a:gd name="T3" fmla="*/ 50 h 50"/>
                  <a:gd name="T4" fmla="*/ 27 w 40"/>
                  <a:gd name="T5" fmla="*/ 37 h 50"/>
                  <a:gd name="T6" fmla="*/ 15 w 40"/>
                  <a:gd name="T7" fmla="*/ 25 h 50"/>
                  <a:gd name="T8" fmla="*/ 4 w 40"/>
                  <a:gd name="T9" fmla="*/ 13 h 50"/>
                  <a:gd name="T10" fmla="*/ 0 w 40"/>
                  <a:gd name="T11" fmla="*/ 0 h 50"/>
                  <a:gd name="T12" fmla="*/ 10 w 40"/>
                  <a:gd name="T13" fmla="*/ 3 h 50"/>
                  <a:gd name="T14" fmla="*/ 22 w 40"/>
                  <a:gd name="T15" fmla="*/ 13 h 50"/>
                  <a:gd name="T16" fmla="*/ 30 w 40"/>
                  <a:gd name="T17" fmla="*/ 23 h 50"/>
                  <a:gd name="T18" fmla="*/ 40 w 40"/>
                  <a:gd name="T19" fmla="*/ 3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50">
                    <a:moveTo>
                      <a:pt x="40" y="34"/>
                    </a:moveTo>
                    <a:lnTo>
                      <a:pt x="40" y="50"/>
                    </a:lnTo>
                    <a:lnTo>
                      <a:pt x="27" y="37"/>
                    </a:lnTo>
                    <a:lnTo>
                      <a:pt x="15" y="25"/>
                    </a:lnTo>
                    <a:lnTo>
                      <a:pt x="4" y="13"/>
                    </a:lnTo>
                    <a:lnTo>
                      <a:pt x="0" y="0"/>
                    </a:lnTo>
                    <a:lnTo>
                      <a:pt x="10" y="3"/>
                    </a:lnTo>
                    <a:lnTo>
                      <a:pt x="22" y="13"/>
                    </a:lnTo>
                    <a:lnTo>
                      <a:pt x="30" y="23"/>
                    </a:lnTo>
                    <a:lnTo>
                      <a:pt x="40" y="34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4" name="Freeform 56"/>
              <p:cNvSpPr>
                <a:spLocks/>
              </p:cNvSpPr>
              <p:nvPr/>
            </p:nvSpPr>
            <p:spPr bwMode="auto">
              <a:xfrm>
                <a:off x="4028" y="2633"/>
                <a:ext cx="20" cy="16"/>
              </a:xfrm>
              <a:custGeom>
                <a:avLst/>
                <a:gdLst>
                  <a:gd name="T0" fmla="*/ 40 w 40"/>
                  <a:gd name="T1" fmla="*/ 0 h 30"/>
                  <a:gd name="T2" fmla="*/ 32 w 40"/>
                  <a:gd name="T3" fmla="*/ 15 h 30"/>
                  <a:gd name="T4" fmla="*/ 19 w 40"/>
                  <a:gd name="T5" fmla="*/ 30 h 30"/>
                  <a:gd name="T6" fmla="*/ 12 w 40"/>
                  <a:gd name="T7" fmla="*/ 30 h 30"/>
                  <a:gd name="T8" fmla="*/ 5 w 40"/>
                  <a:gd name="T9" fmla="*/ 30 h 30"/>
                  <a:gd name="T10" fmla="*/ 0 w 40"/>
                  <a:gd name="T11" fmla="*/ 28 h 30"/>
                  <a:gd name="T12" fmla="*/ 2 w 40"/>
                  <a:gd name="T13" fmla="*/ 23 h 30"/>
                  <a:gd name="T14" fmla="*/ 10 w 40"/>
                  <a:gd name="T15" fmla="*/ 17 h 30"/>
                  <a:gd name="T16" fmla="*/ 20 w 40"/>
                  <a:gd name="T17" fmla="*/ 10 h 30"/>
                  <a:gd name="T18" fmla="*/ 30 w 40"/>
                  <a:gd name="T19" fmla="*/ 5 h 30"/>
                  <a:gd name="T20" fmla="*/ 40 w 40"/>
                  <a:gd name="T2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30">
                    <a:moveTo>
                      <a:pt x="40" y="0"/>
                    </a:moveTo>
                    <a:lnTo>
                      <a:pt x="32" y="15"/>
                    </a:lnTo>
                    <a:lnTo>
                      <a:pt x="19" y="30"/>
                    </a:lnTo>
                    <a:lnTo>
                      <a:pt x="12" y="30"/>
                    </a:lnTo>
                    <a:lnTo>
                      <a:pt x="5" y="30"/>
                    </a:lnTo>
                    <a:lnTo>
                      <a:pt x="0" y="28"/>
                    </a:lnTo>
                    <a:lnTo>
                      <a:pt x="2" y="23"/>
                    </a:lnTo>
                    <a:lnTo>
                      <a:pt x="10" y="17"/>
                    </a:lnTo>
                    <a:lnTo>
                      <a:pt x="20" y="10"/>
                    </a:lnTo>
                    <a:lnTo>
                      <a:pt x="30" y="5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5" name="Freeform 57"/>
              <p:cNvSpPr>
                <a:spLocks/>
              </p:cNvSpPr>
              <p:nvPr/>
            </p:nvSpPr>
            <p:spPr bwMode="auto">
              <a:xfrm>
                <a:off x="3955" y="2652"/>
                <a:ext cx="30" cy="7"/>
              </a:xfrm>
              <a:custGeom>
                <a:avLst/>
                <a:gdLst>
                  <a:gd name="T0" fmla="*/ 61 w 61"/>
                  <a:gd name="T1" fmla="*/ 1 h 13"/>
                  <a:gd name="T2" fmla="*/ 47 w 61"/>
                  <a:gd name="T3" fmla="*/ 6 h 13"/>
                  <a:gd name="T4" fmla="*/ 36 w 61"/>
                  <a:gd name="T5" fmla="*/ 11 h 13"/>
                  <a:gd name="T6" fmla="*/ 21 w 61"/>
                  <a:gd name="T7" fmla="*/ 13 h 13"/>
                  <a:gd name="T8" fmla="*/ 7 w 61"/>
                  <a:gd name="T9" fmla="*/ 11 h 13"/>
                  <a:gd name="T10" fmla="*/ 0 w 61"/>
                  <a:gd name="T11" fmla="*/ 6 h 13"/>
                  <a:gd name="T12" fmla="*/ 2 w 61"/>
                  <a:gd name="T13" fmla="*/ 0 h 13"/>
                  <a:gd name="T14" fmla="*/ 61 w 61"/>
                  <a:gd name="T15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1" h="13">
                    <a:moveTo>
                      <a:pt x="61" y="1"/>
                    </a:moveTo>
                    <a:lnTo>
                      <a:pt x="47" y="6"/>
                    </a:lnTo>
                    <a:lnTo>
                      <a:pt x="36" y="11"/>
                    </a:lnTo>
                    <a:lnTo>
                      <a:pt x="21" y="13"/>
                    </a:lnTo>
                    <a:lnTo>
                      <a:pt x="7" y="11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61" y="1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6" name="Freeform 58"/>
              <p:cNvSpPr>
                <a:spLocks/>
              </p:cNvSpPr>
              <p:nvPr/>
            </p:nvSpPr>
            <p:spPr bwMode="auto">
              <a:xfrm>
                <a:off x="2785" y="2664"/>
                <a:ext cx="2522" cy="710"/>
              </a:xfrm>
              <a:custGeom>
                <a:avLst/>
                <a:gdLst>
                  <a:gd name="T0" fmla="*/ 1670 w 5043"/>
                  <a:gd name="T1" fmla="*/ 412 h 1420"/>
                  <a:gd name="T2" fmla="*/ 1783 w 5043"/>
                  <a:gd name="T3" fmla="*/ 421 h 1420"/>
                  <a:gd name="T4" fmla="*/ 2278 w 5043"/>
                  <a:gd name="T5" fmla="*/ 276 h 1420"/>
                  <a:gd name="T6" fmla="*/ 2791 w 5043"/>
                  <a:gd name="T7" fmla="*/ 229 h 1420"/>
                  <a:gd name="T8" fmla="*/ 2925 w 5043"/>
                  <a:gd name="T9" fmla="*/ 196 h 1420"/>
                  <a:gd name="T10" fmla="*/ 3078 w 5043"/>
                  <a:gd name="T11" fmla="*/ 218 h 1420"/>
                  <a:gd name="T12" fmla="*/ 3158 w 5043"/>
                  <a:gd name="T13" fmla="*/ 387 h 1420"/>
                  <a:gd name="T14" fmla="*/ 3267 w 5043"/>
                  <a:gd name="T15" fmla="*/ 116 h 1420"/>
                  <a:gd name="T16" fmla="*/ 3468 w 5043"/>
                  <a:gd name="T17" fmla="*/ 7 h 1420"/>
                  <a:gd name="T18" fmla="*/ 3584 w 5043"/>
                  <a:gd name="T19" fmla="*/ 243 h 1420"/>
                  <a:gd name="T20" fmla="*/ 3441 w 5043"/>
                  <a:gd name="T21" fmla="*/ 528 h 1420"/>
                  <a:gd name="T22" fmla="*/ 3463 w 5043"/>
                  <a:gd name="T23" fmla="*/ 645 h 1420"/>
                  <a:gd name="T24" fmla="*/ 3618 w 5043"/>
                  <a:gd name="T25" fmla="*/ 726 h 1420"/>
                  <a:gd name="T26" fmla="*/ 3767 w 5043"/>
                  <a:gd name="T27" fmla="*/ 744 h 1420"/>
                  <a:gd name="T28" fmla="*/ 4003 w 5043"/>
                  <a:gd name="T29" fmla="*/ 788 h 1420"/>
                  <a:gd name="T30" fmla="*/ 4171 w 5043"/>
                  <a:gd name="T31" fmla="*/ 771 h 1420"/>
                  <a:gd name="T32" fmla="*/ 4340 w 5043"/>
                  <a:gd name="T33" fmla="*/ 811 h 1420"/>
                  <a:gd name="T34" fmla="*/ 4513 w 5043"/>
                  <a:gd name="T35" fmla="*/ 887 h 1420"/>
                  <a:gd name="T36" fmla="*/ 4811 w 5043"/>
                  <a:gd name="T37" fmla="*/ 887 h 1420"/>
                  <a:gd name="T38" fmla="*/ 4883 w 5043"/>
                  <a:gd name="T39" fmla="*/ 974 h 1420"/>
                  <a:gd name="T40" fmla="*/ 4935 w 5043"/>
                  <a:gd name="T41" fmla="*/ 1091 h 1420"/>
                  <a:gd name="T42" fmla="*/ 5012 w 5043"/>
                  <a:gd name="T43" fmla="*/ 1198 h 1420"/>
                  <a:gd name="T44" fmla="*/ 5017 w 5043"/>
                  <a:gd name="T45" fmla="*/ 1299 h 1420"/>
                  <a:gd name="T46" fmla="*/ 4851 w 5043"/>
                  <a:gd name="T47" fmla="*/ 1215 h 1420"/>
                  <a:gd name="T48" fmla="*/ 4642 w 5043"/>
                  <a:gd name="T49" fmla="*/ 1235 h 1420"/>
                  <a:gd name="T50" fmla="*/ 4399 w 5043"/>
                  <a:gd name="T51" fmla="*/ 1282 h 1420"/>
                  <a:gd name="T52" fmla="*/ 4218 w 5043"/>
                  <a:gd name="T53" fmla="*/ 1309 h 1420"/>
                  <a:gd name="T54" fmla="*/ 4040 w 5043"/>
                  <a:gd name="T55" fmla="*/ 1321 h 1420"/>
                  <a:gd name="T56" fmla="*/ 3918 w 5043"/>
                  <a:gd name="T57" fmla="*/ 1322 h 1420"/>
                  <a:gd name="T58" fmla="*/ 3723 w 5043"/>
                  <a:gd name="T59" fmla="*/ 1349 h 1420"/>
                  <a:gd name="T60" fmla="*/ 3379 w 5043"/>
                  <a:gd name="T61" fmla="*/ 1354 h 1420"/>
                  <a:gd name="T62" fmla="*/ 3115 w 5043"/>
                  <a:gd name="T63" fmla="*/ 1349 h 1420"/>
                  <a:gd name="T64" fmla="*/ 2915 w 5043"/>
                  <a:gd name="T65" fmla="*/ 1396 h 1420"/>
                  <a:gd name="T66" fmla="*/ 2711 w 5043"/>
                  <a:gd name="T67" fmla="*/ 1420 h 1420"/>
                  <a:gd name="T68" fmla="*/ 2377 w 5043"/>
                  <a:gd name="T69" fmla="*/ 1371 h 1420"/>
                  <a:gd name="T70" fmla="*/ 2092 w 5043"/>
                  <a:gd name="T71" fmla="*/ 1351 h 1420"/>
                  <a:gd name="T72" fmla="*/ 1775 w 5043"/>
                  <a:gd name="T73" fmla="*/ 1368 h 1420"/>
                  <a:gd name="T74" fmla="*/ 1584 w 5043"/>
                  <a:gd name="T75" fmla="*/ 1347 h 1420"/>
                  <a:gd name="T76" fmla="*/ 1388 w 5043"/>
                  <a:gd name="T77" fmla="*/ 1364 h 1420"/>
                  <a:gd name="T78" fmla="*/ 1205 w 5043"/>
                  <a:gd name="T79" fmla="*/ 1352 h 1420"/>
                  <a:gd name="T80" fmla="*/ 1021 w 5043"/>
                  <a:gd name="T81" fmla="*/ 1342 h 1420"/>
                  <a:gd name="T82" fmla="*/ 907 w 5043"/>
                  <a:gd name="T83" fmla="*/ 1344 h 1420"/>
                  <a:gd name="T84" fmla="*/ 737 w 5043"/>
                  <a:gd name="T85" fmla="*/ 1344 h 1420"/>
                  <a:gd name="T86" fmla="*/ 531 w 5043"/>
                  <a:gd name="T87" fmla="*/ 1321 h 1420"/>
                  <a:gd name="T88" fmla="*/ 313 w 5043"/>
                  <a:gd name="T89" fmla="*/ 1304 h 1420"/>
                  <a:gd name="T90" fmla="*/ 149 w 5043"/>
                  <a:gd name="T91" fmla="*/ 1326 h 1420"/>
                  <a:gd name="T92" fmla="*/ 20 w 5043"/>
                  <a:gd name="T93" fmla="*/ 1351 h 1420"/>
                  <a:gd name="T94" fmla="*/ 35 w 5043"/>
                  <a:gd name="T95" fmla="*/ 1269 h 1420"/>
                  <a:gd name="T96" fmla="*/ 179 w 5043"/>
                  <a:gd name="T97" fmla="*/ 1109 h 1420"/>
                  <a:gd name="T98" fmla="*/ 298 w 5043"/>
                  <a:gd name="T99" fmla="*/ 964 h 1420"/>
                  <a:gd name="T100" fmla="*/ 491 w 5043"/>
                  <a:gd name="T101" fmla="*/ 928 h 1420"/>
                  <a:gd name="T102" fmla="*/ 675 w 5043"/>
                  <a:gd name="T103" fmla="*/ 887 h 1420"/>
                  <a:gd name="T104" fmla="*/ 818 w 5043"/>
                  <a:gd name="T105" fmla="*/ 855 h 1420"/>
                  <a:gd name="T106" fmla="*/ 962 w 5043"/>
                  <a:gd name="T107" fmla="*/ 836 h 1420"/>
                  <a:gd name="T108" fmla="*/ 1081 w 5043"/>
                  <a:gd name="T109" fmla="*/ 796 h 1420"/>
                  <a:gd name="T110" fmla="*/ 1200 w 5043"/>
                  <a:gd name="T111" fmla="*/ 761 h 1420"/>
                  <a:gd name="T112" fmla="*/ 1306 w 5043"/>
                  <a:gd name="T113" fmla="*/ 724 h 1420"/>
                  <a:gd name="T114" fmla="*/ 1390 w 5043"/>
                  <a:gd name="T115" fmla="*/ 635 h 1420"/>
                  <a:gd name="T116" fmla="*/ 1282 w 5043"/>
                  <a:gd name="T117" fmla="*/ 412 h 1420"/>
                  <a:gd name="T118" fmla="*/ 1282 w 5043"/>
                  <a:gd name="T119" fmla="*/ 189 h 1420"/>
                  <a:gd name="T120" fmla="*/ 1378 w 5043"/>
                  <a:gd name="T121" fmla="*/ 42 h 1420"/>
                  <a:gd name="T122" fmla="*/ 1535 w 5043"/>
                  <a:gd name="T123" fmla="*/ 13 h 1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043" h="1420">
                    <a:moveTo>
                      <a:pt x="1569" y="35"/>
                    </a:moveTo>
                    <a:lnTo>
                      <a:pt x="1597" y="74"/>
                    </a:lnTo>
                    <a:lnTo>
                      <a:pt x="1621" y="116"/>
                    </a:lnTo>
                    <a:lnTo>
                      <a:pt x="1638" y="159"/>
                    </a:lnTo>
                    <a:lnTo>
                      <a:pt x="1651" y="208"/>
                    </a:lnTo>
                    <a:lnTo>
                      <a:pt x="1658" y="255"/>
                    </a:lnTo>
                    <a:lnTo>
                      <a:pt x="1663" y="305"/>
                    </a:lnTo>
                    <a:lnTo>
                      <a:pt x="1664" y="355"/>
                    </a:lnTo>
                    <a:lnTo>
                      <a:pt x="1664" y="407"/>
                    </a:lnTo>
                    <a:lnTo>
                      <a:pt x="1670" y="412"/>
                    </a:lnTo>
                    <a:lnTo>
                      <a:pt x="1678" y="416"/>
                    </a:lnTo>
                    <a:lnTo>
                      <a:pt x="1686" y="416"/>
                    </a:lnTo>
                    <a:lnTo>
                      <a:pt x="1696" y="417"/>
                    </a:lnTo>
                    <a:lnTo>
                      <a:pt x="1705" y="417"/>
                    </a:lnTo>
                    <a:lnTo>
                      <a:pt x="1715" y="417"/>
                    </a:lnTo>
                    <a:lnTo>
                      <a:pt x="1725" y="419"/>
                    </a:lnTo>
                    <a:lnTo>
                      <a:pt x="1735" y="426"/>
                    </a:lnTo>
                    <a:lnTo>
                      <a:pt x="1752" y="424"/>
                    </a:lnTo>
                    <a:lnTo>
                      <a:pt x="1768" y="422"/>
                    </a:lnTo>
                    <a:lnTo>
                      <a:pt x="1783" y="421"/>
                    </a:lnTo>
                    <a:lnTo>
                      <a:pt x="1800" y="421"/>
                    </a:lnTo>
                    <a:lnTo>
                      <a:pt x="1815" y="419"/>
                    </a:lnTo>
                    <a:lnTo>
                      <a:pt x="1832" y="419"/>
                    </a:lnTo>
                    <a:lnTo>
                      <a:pt x="1849" y="419"/>
                    </a:lnTo>
                    <a:lnTo>
                      <a:pt x="1867" y="422"/>
                    </a:lnTo>
                    <a:lnTo>
                      <a:pt x="1944" y="382"/>
                    </a:lnTo>
                    <a:lnTo>
                      <a:pt x="2025" y="347"/>
                    </a:lnTo>
                    <a:lnTo>
                      <a:pt x="2107" y="318"/>
                    </a:lnTo>
                    <a:lnTo>
                      <a:pt x="2193" y="295"/>
                    </a:lnTo>
                    <a:lnTo>
                      <a:pt x="2278" y="276"/>
                    </a:lnTo>
                    <a:lnTo>
                      <a:pt x="2369" y="265"/>
                    </a:lnTo>
                    <a:lnTo>
                      <a:pt x="2459" y="256"/>
                    </a:lnTo>
                    <a:lnTo>
                      <a:pt x="2555" y="255"/>
                    </a:lnTo>
                    <a:lnTo>
                      <a:pt x="2585" y="241"/>
                    </a:lnTo>
                    <a:lnTo>
                      <a:pt x="2618" y="233"/>
                    </a:lnTo>
                    <a:lnTo>
                      <a:pt x="2652" y="226"/>
                    </a:lnTo>
                    <a:lnTo>
                      <a:pt x="2687" y="224"/>
                    </a:lnTo>
                    <a:lnTo>
                      <a:pt x="2721" y="223"/>
                    </a:lnTo>
                    <a:lnTo>
                      <a:pt x="2756" y="224"/>
                    </a:lnTo>
                    <a:lnTo>
                      <a:pt x="2791" y="229"/>
                    </a:lnTo>
                    <a:lnTo>
                      <a:pt x="2826" y="240"/>
                    </a:lnTo>
                    <a:lnTo>
                      <a:pt x="2833" y="229"/>
                    </a:lnTo>
                    <a:lnTo>
                      <a:pt x="2843" y="223"/>
                    </a:lnTo>
                    <a:lnTo>
                      <a:pt x="2853" y="218"/>
                    </a:lnTo>
                    <a:lnTo>
                      <a:pt x="2865" y="214"/>
                    </a:lnTo>
                    <a:lnTo>
                      <a:pt x="2875" y="211"/>
                    </a:lnTo>
                    <a:lnTo>
                      <a:pt x="2885" y="209"/>
                    </a:lnTo>
                    <a:lnTo>
                      <a:pt x="2897" y="208"/>
                    </a:lnTo>
                    <a:lnTo>
                      <a:pt x="2908" y="206"/>
                    </a:lnTo>
                    <a:lnTo>
                      <a:pt x="2925" y="196"/>
                    </a:lnTo>
                    <a:lnTo>
                      <a:pt x="2945" y="184"/>
                    </a:lnTo>
                    <a:lnTo>
                      <a:pt x="2962" y="171"/>
                    </a:lnTo>
                    <a:lnTo>
                      <a:pt x="2982" y="161"/>
                    </a:lnTo>
                    <a:lnTo>
                      <a:pt x="3001" y="152"/>
                    </a:lnTo>
                    <a:lnTo>
                      <a:pt x="3021" y="149"/>
                    </a:lnTo>
                    <a:lnTo>
                      <a:pt x="3041" y="151"/>
                    </a:lnTo>
                    <a:lnTo>
                      <a:pt x="3061" y="162"/>
                    </a:lnTo>
                    <a:lnTo>
                      <a:pt x="3071" y="178"/>
                    </a:lnTo>
                    <a:lnTo>
                      <a:pt x="3078" y="198"/>
                    </a:lnTo>
                    <a:lnTo>
                      <a:pt x="3078" y="218"/>
                    </a:lnTo>
                    <a:lnTo>
                      <a:pt x="3079" y="241"/>
                    </a:lnTo>
                    <a:lnTo>
                      <a:pt x="3079" y="261"/>
                    </a:lnTo>
                    <a:lnTo>
                      <a:pt x="3084" y="281"/>
                    </a:lnTo>
                    <a:lnTo>
                      <a:pt x="3091" y="300"/>
                    </a:lnTo>
                    <a:lnTo>
                      <a:pt x="3108" y="318"/>
                    </a:lnTo>
                    <a:lnTo>
                      <a:pt x="3116" y="362"/>
                    </a:lnTo>
                    <a:lnTo>
                      <a:pt x="3126" y="367"/>
                    </a:lnTo>
                    <a:lnTo>
                      <a:pt x="3136" y="372"/>
                    </a:lnTo>
                    <a:lnTo>
                      <a:pt x="3146" y="379"/>
                    </a:lnTo>
                    <a:lnTo>
                      <a:pt x="3158" y="387"/>
                    </a:lnTo>
                    <a:lnTo>
                      <a:pt x="3160" y="379"/>
                    </a:lnTo>
                    <a:lnTo>
                      <a:pt x="3162" y="372"/>
                    </a:lnTo>
                    <a:lnTo>
                      <a:pt x="3162" y="364"/>
                    </a:lnTo>
                    <a:lnTo>
                      <a:pt x="3165" y="359"/>
                    </a:lnTo>
                    <a:lnTo>
                      <a:pt x="3180" y="315"/>
                    </a:lnTo>
                    <a:lnTo>
                      <a:pt x="3195" y="275"/>
                    </a:lnTo>
                    <a:lnTo>
                      <a:pt x="3210" y="233"/>
                    </a:lnTo>
                    <a:lnTo>
                      <a:pt x="3227" y="193"/>
                    </a:lnTo>
                    <a:lnTo>
                      <a:pt x="3244" y="152"/>
                    </a:lnTo>
                    <a:lnTo>
                      <a:pt x="3267" y="116"/>
                    </a:lnTo>
                    <a:lnTo>
                      <a:pt x="3296" y="79"/>
                    </a:lnTo>
                    <a:lnTo>
                      <a:pt x="3333" y="48"/>
                    </a:lnTo>
                    <a:lnTo>
                      <a:pt x="3346" y="37"/>
                    </a:lnTo>
                    <a:lnTo>
                      <a:pt x="3361" y="28"/>
                    </a:lnTo>
                    <a:lnTo>
                      <a:pt x="3378" y="18"/>
                    </a:lnTo>
                    <a:lnTo>
                      <a:pt x="3395" y="13"/>
                    </a:lnTo>
                    <a:lnTo>
                      <a:pt x="3411" y="7"/>
                    </a:lnTo>
                    <a:lnTo>
                      <a:pt x="3430" y="5"/>
                    </a:lnTo>
                    <a:lnTo>
                      <a:pt x="3448" y="3"/>
                    </a:lnTo>
                    <a:lnTo>
                      <a:pt x="3468" y="7"/>
                    </a:lnTo>
                    <a:lnTo>
                      <a:pt x="3493" y="12"/>
                    </a:lnTo>
                    <a:lnTo>
                      <a:pt x="3514" y="23"/>
                    </a:lnTo>
                    <a:lnTo>
                      <a:pt x="3530" y="38"/>
                    </a:lnTo>
                    <a:lnTo>
                      <a:pt x="3547" y="60"/>
                    </a:lnTo>
                    <a:lnTo>
                      <a:pt x="3557" y="82"/>
                    </a:lnTo>
                    <a:lnTo>
                      <a:pt x="3567" y="107"/>
                    </a:lnTo>
                    <a:lnTo>
                      <a:pt x="3576" y="131"/>
                    </a:lnTo>
                    <a:lnTo>
                      <a:pt x="3584" y="154"/>
                    </a:lnTo>
                    <a:lnTo>
                      <a:pt x="3586" y="198"/>
                    </a:lnTo>
                    <a:lnTo>
                      <a:pt x="3584" y="243"/>
                    </a:lnTo>
                    <a:lnTo>
                      <a:pt x="3577" y="286"/>
                    </a:lnTo>
                    <a:lnTo>
                      <a:pt x="3567" y="328"/>
                    </a:lnTo>
                    <a:lnTo>
                      <a:pt x="3552" y="367"/>
                    </a:lnTo>
                    <a:lnTo>
                      <a:pt x="3534" y="405"/>
                    </a:lnTo>
                    <a:lnTo>
                      <a:pt x="3512" y="441"/>
                    </a:lnTo>
                    <a:lnTo>
                      <a:pt x="3488" y="478"/>
                    </a:lnTo>
                    <a:lnTo>
                      <a:pt x="3475" y="488"/>
                    </a:lnTo>
                    <a:lnTo>
                      <a:pt x="3465" y="501"/>
                    </a:lnTo>
                    <a:lnTo>
                      <a:pt x="3452" y="513"/>
                    </a:lnTo>
                    <a:lnTo>
                      <a:pt x="3441" y="528"/>
                    </a:lnTo>
                    <a:lnTo>
                      <a:pt x="3430" y="540"/>
                    </a:lnTo>
                    <a:lnTo>
                      <a:pt x="3418" y="553"/>
                    </a:lnTo>
                    <a:lnTo>
                      <a:pt x="3408" y="565"/>
                    </a:lnTo>
                    <a:lnTo>
                      <a:pt x="3398" y="578"/>
                    </a:lnTo>
                    <a:lnTo>
                      <a:pt x="3406" y="588"/>
                    </a:lnTo>
                    <a:lnTo>
                      <a:pt x="3418" y="598"/>
                    </a:lnTo>
                    <a:lnTo>
                      <a:pt x="3430" y="608"/>
                    </a:lnTo>
                    <a:lnTo>
                      <a:pt x="3443" y="622"/>
                    </a:lnTo>
                    <a:lnTo>
                      <a:pt x="3453" y="632"/>
                    </a:lnTo>
                    <a:lnTo>
                      <a:pt x="3463" y="645"/>
                    </a:lnTo>
                    <a:lnTo>
                      <a:pt x="3472" y="659"/>
                    </a:lnTo>
                    <a:lnTo>
                      <a:pt x="3478" y="675"/>
                    </a:lnTo>
                    <a:lnTo>
                      <a:pt x="3495" y="679"/>
                    </a:lnTo>
                    <a:lnTo>
                      <a:pt x="3514" y="685"/>
                    </a:lnTo>
                    <a:lnTo>
                      <a:pt x="3530" y="692"/>
                    </a:lnTo>
                    <a:lnTo>
                      <a:pt x="3547" y="702"/>
                    </a:lnTo>
                    <a:lnTo>
                      <a:pt x="3562" y="709"/>
                    </a:lnTo>
                    <a:lnTo>
                      <a:pt x="3579" y="717"/>
                    </a:lnTo>
                    <a:lnTo>
                      <a:pt x="3597" y="721"/>
                    </a:lnTo>
                    <a:lnTo>
                      <a:pt x="3618" y="726"/>
                    </a:lnTo>
                    <a:lnTo>
                      <a:pt x="3628" y="727"/>
                    </a:lnTo>
                    <a:lnTo>
                      <a:pt x="3639" y="729"/>
                    </a:lnTo>
                    <a:lnTo>
                      <a:pt x="3651" y="729"/>
                    </a:lnTo>
                    <a:lnTo>
                      <a:pt x="3663" y="731"/>
                    </a:lnTo>
                    <a:lnTo>
                      <a:pt x="3673" y="731"/>
                    </a:lnTo>
                    <a:lnTo>
                      <a:pt x="3685" y="732"/>
                    </a:lnTo>
                    <a:lnTo>
                      <a:pt x="3696" y="732"/>
                    </a:lnTo>
                    <a:lnTo>
                      <a:pt x="3708" y="734"/>
                    </a:lnTo>
                    <a:lnTo>
                      <a:pt x="3737" y="736"/>
                    </a:lnTo>
                    <a:lnTo>
                      <a:pt x="3767" y="744"/>
                    </a:lnTo>
                    <a:lnTo>
                      <a:pt x="3794" y="752"/>
                    </a:lnTo>
                    <a:lnTo>
                      <a:pt x="3822" y="766"/>
                    </a:lnTo>
                    <a:lnTo>
                      <a:pt x="3847" y="778"/>
                    </a:lnTo>
                    <a:lnTo>
                      <a:pt x="3876" y="788"/>
                    </a:lnTo>
                    <a:lnTo>
                      <a:pt x="3904" y="796"/>
                    </a:lnTo>
                    <a:lnTo>
                      <a:pt x="3936" y="801"/>
                    </a:lnTo>
                    <a:lnTo>
                      <a:pt x="3951" y="798"/>
                    </a:lnTo>
                    <a:lnTo>
                      <a:pt x="3968" y="791"/>
                    </a:lnTo>
                    <a:lnTo>
                      <a:pt x="3985" y="786"/>
                    </a:lnTo>
                    <a:lnTo>
                      <a:pt x="4003" y="788"/>
                    </a:lnTo>
                    <a:lnTo>
                      <a:pt x="4020" y="779"/>
                    </a:lnTo>
                    <a:lnTo>
                      <a:pt x="4040" y="778"/>
                    </a:lnTo>
                    <a:lnTo>
                      <a:pt x="4057" y="776"/>
                    </a:lnTo>
                    <a:lnTo>
                      <a:pt x="4077" y="779"/>
                    </a:lnTo>
                    <a:lnTo>
                      <a:pt x="4095" y="779"/>
                    </a:lnTo>
                    <a:lnTo>
                      <a:pt x="4114" y="783"/>
                    </a:lnTo>
                    <a:lnTo>
                      <a:pt x="4134" y="783"/>
                    </a:lnTo>
                    <a:lnTo>
                      <a:pt x="4156" y="784"/>
                    </a:lnTo>
                    <a:lnTo>
                      <a:pt x="4161" y="774"/>
                    </a:lnTo>
                    <a:lnTo>
                      <a:pt x="4171" y="771"/>
                    </a:lnTo>
                    <a:lnTo>
                      <a:pt x="4181" y="768"/>
                    </a:lnTo>
                    <a:lnTo>
                      <a:pt x="4193" y="768"/>
                    </a:lnTo>
                    <a:lnTo>
                      <a:pt x="4203" y="768"/>
                    </a:lnTo>
                    <a:lnTo>
                      <a:pt x="4214" y="769"/>
                    </a:lnTo>
                    <a:lnTo>
                      <a:pt x="4226" y="771"/>
                    </a:lnTo>
                    <a:lnTo>
                      <a:pt x="4238" y="773"/>
                    </a:lnTo>
                    <a:lnTo>
                      <a:pt x="4263" y="779"/>
                    </a:lnTo>
                    <a:lnTo>
                      <a:pt x="4288" y="789"/>
                    </a:lnTo>
                    <a:lnTo>
                      <a:pt x="4313" y="799"/>
                    </a:lnTo>
                    <a:lnTo>
                      <a:pt x="4340" y="811"/>
                    </a:lnTo>
                    <a:lnTo>
                      <a:pt x="4365" y="819"/>
                    </a:lnTo>
                    <a:lnTo>
                      <a:pt x="4392" y="830"/>
                    </a:lnTo>
                    <a:lnTo>
                      <a:pt x="4419" y="836"/>
                    </a:lnTo>
                    <a:lnTo>
                      <a:pt x="4447" y="845"/>
                    </a:lnTo>
                    <a:lnTo>
                      <a:pt x="4461" y="853"/>
                    </a:lnTo>
                    <a:lnTo>
                      <a:pt x="4476" y="865"/>
                    </a:lnTo>
                    <a:lnTo>
                      <a:pt x="4488" y="876"/>
                    </a:lnTo>
                    <a:lnTo>
                      <a:pt x="4498" y="893"/>
                    </a:lnTo>
                    <a:lnTo>
                      <a:pt x="4506" y="895"/>
                    </a:lnTo>
                    <a:lnTo>
                      <a:pt x="4513" y="887"/>
                    </a:lnTo>
                    <a:lnTo>
                      <a:pt x="4546" y="887"/>
                    </a:lnTo>
                    <a:lnTo>
                      <a:pt x="4580" y="888"/>
                    </a:lnTo>
                    <a:lnTo>
                      <a:pt x="4613" y="887"/>
                    </a:lnTo>
                    <a:lnTo>
                      <a:pt x="4649" y="885"/>
                    </a:lnTo>
                    <a:lnTo>
                      <a:pt x="4682" y="880"/>
                    </a:lnTo>
                    <a:lnTo>
                      <a:pt x="4716" y="876"/>
                    </a:lnTo>
                    <a:lnTo>
                      <a:pt x="4749" y="875"/>
                    </a:lnTo>
                    <a:lnTo>
                      <a:pt x="4784" y="875"/>
                    </a:lnTo>
                    <a:lnTo>
                      <a:pt x="4798" y="880"/>
                    </a:lnTo>
                    <a:lnTo>
                      <a:pt x="4811" y="887"/>
                    </a:lnTo>
                    <a:lnTo>
                      <a:pt x="4825" y="895"/>
                    </a:lnTo>
                    <a:lnTo>
                      <a:pt x="4836" y="907"/>
                    </a:lnTo>
                    <a:lnTo>
                      <a:pt x="4841" y="920"/>
                    </a:lnTo>
                    <a:lnTo>
                      <a:pt x="4856" y="928"/>
                    </a:lnTo>
                    <a:lnTo>
                      <a:pt x="4863" y="932"/>
                    </a:lnTo>
                    <a:lnTo>
                      <a:pt x="4870" y="938"/>
                    </a:lnTo>
                    <a:lnTo>
                      <a:pt x="4875" y="944"/>
                    </a:lnTo>
                    <a:lnTo>
                      <a:pt x="4880" y="954"/>
                    </a:lnTo>
                    <a:lnTo>
                      <a:pt x="4882" y="962"/>
                    </a:lnTo>
                    <a:lnTo>
                      <a:pt x="4883" y="974"/>
                    </a:lnTo>
                    <a:lnTo>
                      <a:pt x="4883" y="984"/>
                    </a:lnTo>
                    <a:lnTo>
                      <a:pt x="4887" y="997"/>
                    </a:lnTo>
                    <a:lnTo>
                      <a:pt x="4887" y="1006"/>
                    </a:lnTo>
                    <a:lnTo>
                      <a:pt x="4893" y="1016"/>
                    </a:lnTo>
                    <a:lnTo>
                      <a:pt x="4900" y="1024"/>
                    </a:lnTo>
                    <a:lnTo>
                      <a:pt x="4912" y="1031"/>
                    </a:lnTo>
                    <a:lnTo>
                      <a:pt x="4920" y="1042"/>
                    </a:lnTo>
                    <a:lnTo>
                      <a:pt x="4927" y="1057"/>
                    </a:lnTo>
                    <a:lnTo>
                      <a:pt x="4930" y="1074"/>
                    </a:lnTo>
                    <a:lnTo>
                      <a:pt x="4935" y="1091"/>
                    </a:lnTo>
                    <a:lnTo>
                      <a:pt x="4939" y="1106"/>
                    </a:lnTo>
                    <a:lnTo>
                      <a:pt x="4944" y="1123"/>
                    </a:lnTo>
                    <a:lnTo>
                      <a:pt x="4950" y="1136"/>
                    </a:lnTo>
                    <a:lnTo>
                      <a:pt x="4962" y="1150"/>
                    </a:lnTo>
                    <a:lnTo>
                      <a:pt x="4969" y="1156"/>
                    </a:lnTo>
                    <a:lnTo>
                      <a:pt x="4979" y="1165"/>
                    </a:lnTo>
                    <a:lnTo>
                      <a:pt x="4989" y="1171"/>
                    </a:lnTo>
                    <a:lnTo>
                      <a:pt x="4999" y="1180"/>
                    </a:lnTo>
                    <a:lnTo>
                      <a:pt x="5006" y="1188"/>
                    </a:lnTo>
                    <a:lnTo>
                      <a:pt x="5012" y="1198"/>
                    </a:lnTo>
                    <a:lnTo>
                      <a:pt x="5016" y="1208"/>
                    </a:lnTo>
                    <a:lnTo>
                      <a:pt x="5017" y="1222"/>
                    </a:lnTo>
                    <a:lnTo>
                      <a:pt x="5026" y="1233"/>
                    </a:lnTo>
                    <a:lnTo>
                      <a:pt x="5037" y="1247"/>
                    </a:lnTo>
                    <a:lnTo>
                      <a:pt x="5039" y="1252"/>
                    </a:lnTo>
                    <a:lnTo>
                      <a:pt x="5043" y="1260"/>
                    </a:lnTo>
                    <a:lnTo>
                      <a:pt x="5041" y="1269"/>
                    </a:lnTo>
                    <a:lnTo>
                      <a:pt x="5041" y="1279"/>
                    </a:lnTo>
                    <a:lnTo>
                      <a:pt x="5029" y="1290"/>
                    </a:lnTo>
                    <a:lnTo>
                      <a:pt x="5017" y="1299"/>
                    </a:lnTo>
                    <a:lnTo>
                      <a:pt x="4994" y="1297"/>
                    </a:lnTo>
                    <a:lnTo>
                      <a:pt x="4972" y="1294"/>
                    </a:lnTo>
                    <a:lnTo>
                      <a:pt x="4952" y="1289"/>
                    </a:lnTo>
                    <a:lnTo>
                      <a:pt x="4934" y="1284"/>
                    </a:lnTo>
                    <a:lnTo>
                      <a:pt x="4913" y="1272"/>
                    </a:lnTo>
                    <a:lnTo>
                      <a:pt x="4898" y="1262"/>
                    </a:lnTo>
                    <a:lnTo>
                      <a:pt x="4882" y="1245"/>
                    </a:lnTo>
                    <a:lnTo>
                      <a:pt x="4868" y="1230"/>
                    </a:lnTo>
                    <a:lnTo>
                      <a:pt x="4860" y="1222"/>
                    </a:lnTo>
                    <a:lnTo>
                      <a:pt x="4851" y="1215"/>
                    </a:lnTo>
                    <a:lnTo>
                      <a:pt x="4841" y="1210"/>
                    </a:lnTo>
                    <a:lnTo>
                      <a:pt x="4833" y="1205"/>
                    </a:lnTo>
                    <a:lnTo>
                      <a:pt x="4821" y="1200"/>
                    </a:lnTo>
                    <a:lnTo>
                      <a:pt x="4811" y="1200"/>
                    </a:lnTo>
                    <a:lnTo>
                      <a:pt x="4801" y="1198"/>
                    </a:lnTo>
                    <a:lnTo>
                      <a:pt x="4791" y="1202"/>
                    </a:lnTo>
                    <a:lnTo>
                      <a:pt x="4754" y="1210"/>
                    </a:lnTo>
                    <a:lnTo>
                      <a:pt x="4717" y="1220"/>
                    </a:lnTo>
                    <a:lnTo>
                      <a:pt x="4679" y="1228"/>
                    </a:lnTo>
                    <a:lnTo>
                      <a:pt x="4642" y="1235"/>
                    </a:lnTo>
                    <a:lnTo>
                      <a:pt x="4602" y="1239"/>
                    </a:lnTo>
                    <a:lnTo>
                      <a:pt x="4563" y="1239"/>
                    </a:lnTo>
                    <a:lnTo>
                      <a:pt x="4524" y="1235"/>
                    </a:lnTo>
                    <a:lnTo>
                      <a:pt x="4489" y="1230"/>
                    </a:lnTo>
                    <a:lnTo>
                      <a:pt x="4473" y="1233"/>
                    </a:lnTo>
                    <a:lnTo>
                      <a:pt x="4459" y="1244"/>
                    </a:lnTo>
                    <a:lnTo>
                      <a:pt x="4446" y="1255"/>
                    </a:lnTo>
                    <a:lnTo>
                      <a:pt x="4432" y="1267"/>
                    </a:lnTo>
                    <a:lnTo>
                      <a:pt x="4414" y="1272"/>
                    </a:lnTo>
                    <a:lnTo>
                      <a:pt x="4399" y="1282"/>
                    </a:lnTo>
                    <a:lnTo>
                      <a:pt x="4380" y="1290"/>
                    </a:lnTo>
                    <a:lnTo>
                      <a:pt x="4365" y="1299"/>
                    </a:lnTo>
                    <a:lnTo>
                      <a:pt x="4347" y="1304"/>
                    </a:lnTo>
                    <a:lnTo>
                      <a:pt x="4332" y="1307"/>
                    </a:lnTo>
                    <a:lnTo>
                      <a:pt x="4313" y="1307"/>
                    </a:lnTo>
                    <a:lnTo>
                      <a:pt x="4298" y="1302"/>
                    </a:lnTo>
                    <a:lnTo>
                      <a:pt x="4278" y="1302"/>
                    </a:lnTo>
                    <a:lnTo>
                      <a:pt x="4258" y="1304"/>
                    </a:lnTo>
                    <a:lnTo>
                      <a:pt x="4238" y="1306"/>
                    </a:lnTo>
                    <a:lnTo>
                      <a:pt x="4218" y="1309"/>
                    </a:lnTo>
                    <a:lnTo>
                      <a:pt x="4196" y="1309"/>
                    </a:lnTo>
                    <a:lnTo>
                      <a:pt x="4176" y="1311"/>
                    </a:lnTo>
                    <a:lnTo>
                      <a:pt x="4156" y="1312"/>
                    </a:lnTo>
                    <a:lnTo>
                      <a:pt x="4136" y="1314"/>
                    </a:lnTo>
                    <a:lnTo>
                      <a:pt x="4120" y="1314"/>
                    </a:lnTo>
                    <a:lnTo>
                      <a:pt x="4105" y="1316"/>
                    </a:lnTo>
                    <a:lnTo>
                      <a:pt x="4089" y="1316"/>
                    </a:lnTo>
                    <a:lnTo>
                      <a:pt x="4074" y="1317"/>
                    </a:lnTo>
                    <a:lnTo>
                      <a:pt x="4057" y="1317"/>
                    </a:lnTo>
                    <a:lnTo>
                      <a:pt x="4040" y="1321"/>
                    </a:lnTo>
                    <a:lnTo>
                      <a:pt x="4025" y="1324"/>
                    </a:lnTo>
                    <a:lnTo>
                      <a:pt x="4013" y="1331"/>
                    </a:lnTo>
                    <a:lnTo>
                      <a:pt x="4000" y="1329"/>
                    </a:lnTo>
                    <a:lnTo>
                      <a:pt x="3988" y="1329"/>
                    </a:lnTo>
                    <a:lnTo>
                      <a:pt x="3976" y="1329"/>
                    </a:lnTo>
                    <a:lnTo>
                      <a:pt x="3966" y="1331"/>
                    </a:lnTo>
                    <a:lnTo>
                      <a:pt x="3954" y="1329"/>
                    </a:lnTo>
                    <a:lnTo>
                      <a:pt x="3943" y="1329"/>
                    </a:lnTo>
                    <a:lnTo>
                      <a:pt x="3929" y="1326"/>
                    </a:lnTo>
                    <a:lnTo>
                      <a:pt x="3918" y="1322"/>
                    </a:lnTo>
                    <a:lnTo>
                      <a:pt x="3897" y="1326"/>
                    </a:lnTo>
                    <a:lnTo>
                      <a:pt x="3877" y="1331"/>
                    </a:lnTo>
                    <a:lnTo>
                      <a:pt x="3857" y="1336"/>
                    </a:lnTo>
                    <a:lnTo>
                      <a:pt x="3839" y="1342"/>
                    </a:lnTo>
                    <a:lnTo>
                      <a:pt x="3819" y="1346"/>
                    </a:lnTo>
                    <a:lnTo>
                      <a:pt x="3800" y="1347"/>
                    </a:lnTo>
                    <a:lnTo>
                      <a:pt x="3783" y="1346"/>
                    </a:lnTo>
                    <a:lnTo>
                      <a:pt x="3768" y="1339"/>
                    </a:lnTo>
                    <a:lnTo>
                      <a:pt x="3745" y="1342"/>
                    </a:lnTo>
                    <a:lnTo>
                      <a:pt x="3723" y="1349"/>
                    </a:lnTo>
                    <a:lnTo>
                      <a:pt x="3700" y="1356"/>
                    </a:lnTo>
                    <a:lnTo>
                      <a:pt x="3678" y="1364"/>
                    </a:lnTo>
                    <a:lnTo>
                      <a:pt x="3653" y="1368"/>
                    </a:lnTo>
                    <a:lnTo>
                      <a:pt x="3628" y="1369"/>
                    </a:lnTo>
                    <a:lnTo>
                      <a:pt x="3602" y="1368"/>
                    </a:lnTo>
                    <a:lnTo>
                      <a:pt x="3579" y="1361"/>
                    </a:lnTo>
                    <a:lnTo>
                      <a:pt x="3529" y="1356"/>
                    </a:lnTo>
                    <a:lnTo>
                      <a:pt x="3480" y="1356"/>
                    </a:lnTo>
                    <a:lnTo>
                      <a:pt x="3430" y="1354"/>
                    </a:lnTo>
                    <a:lnTo>
                      <a:pt x="3379" y="1354"/>
                    </a:lnTo>
                    <a:lnTo>
                      <a:pt x="3329" y="1352"/>
                    </a:lnTo>
                    <a:lnTo>
                      <a:pt x="3279" y="1352"/>
                    </a:lnTo>
                    <a:lnTo>
                      <a:pt x="3229" y="1349"/>
                    </a:lnTo>
                    <a:lnTo>
                      <a:pt x="3183" y="1346"/>
                    </a:lnTo>
                    <a:lnTo>
                      <a:pt x="3175" y="1349"/>
                    </a:lnTo>
                    <a:lnTo>
                      <a:pt x="3168" y="1347"/>
                    </a:lnTo>
                    <a:lnTo>
                      <a:pt x="3162" y="1344"/>
                    </a:lnTo>
                    <a:lnTo>
                      <a:pt x="3155" y="1341"/>
                    </a:lnTo>
                    <a:lnTo>
                      <a:pt x="3135" y="1344"/>
                    </a:lnTo>
                    <a:lnTo>
                      <a:pt x="3115" y="1349"/>
                    </a:lnTo>
                    <a:lnTo>
                      <a:pt x="3094" y="1354"/>
                    </a:lnTo>
                    <a:lnTo>
                      <a:pt x="3076" y="1359"/>
                    </a:lnTo>
                    <a:lnTo>
                      <a:pt x="3054" y="1361"/>
                    </a:lnTo>
                    <a:lnTo>
                      <a:pt x="3034" y="1364"/>
                    </a:lnTo>
                    <a:lnTo>
                      <a:pt x="3014" y="1364"/>
                    </a:lnTo>
                    <a:lnTo>
                      <a:pt x="2994" y="1364"/>
                    </a:lnTo>
                    <a:lnTo>
                      <a:pt x="2974" y="1373"/>
                    </a:lnTo>
                    <a:lnTo>
                      <a:pt x="2954" y="1381"/>
                    </a:lnTo>
                    <a:lnTo>
                      <a:pt x="2934" y="1388"/>
                    </a:lnTo>
                    <a:lnTo>
                      <a:pt x="2915" y="1396"/>
                    </a:lnTo>
                    <a:lnTo>
                      <a:pt x="2893" y="1399"/>
                    </a:lnTo>
                    <a:lnTo>
                      <a:pt x="2873" y="1404"/>
                    </a:lnTo>
                    <a:lnTo>
                      <a:pt x="2851" y="1408"/>
                    </a:lnTo>
                    <a:lnTo>
                      <a:pt x="2831" y="1413"/>
                    </a:lnTo>
                    <a:lnTo>
                      <a:pt x="2830" y="1408"/>
                    </a:lnTo>
                    <a:lnTo>
                      <a:pt x="2826" y="1404"/>
                    </a:lnTo>
                    <a:lnTo>
                      <a:pt x="2799" y="1411"/>
                    </a:lnTo>
                    <a:lnTo>
                      <a:pt x="2771" y="1416"/>
                    </a:lnTo>
                    <a:lnTo>
                      <a:pt x="2741" y="1418"/>
                    </a:lnTo>
                    <a:lnTo>
                      <a:pt x="2711" y="1420"/>
                    </a:lnTo>
                    <a:lnTo>
                      <a:pt x="2679" y="1416"/>
                    </a:lnTo>
                    <a:lnTo>
                      <a:pt x="2649" y="1413"/>
                    </a:lnTo>
                    <a:lnTo>
                      <a:pt x="2620" y="1408"/>
                    </a:lnTo>
                    <a:lnTo>
                      <a:pt x="2593" y="1404"/>
                    </a:lnTo>
                    <a:lnTo>
                      <a:pt x="2558" y="1391"/>
                    </a:lnTo>
                    <a:lnTo>
                      <a:pt x="2524" y="1384"/>
                    </a:lnTo>
                    <a:lnTo>
                      <a:pt x="2488" y="1378"/>
                    </a:lnTo>
                    <a:lnTo>
                      <a:pt x="2452" y="1376"/>
                    </a:lnTo>
                    <a:lnTo>
                      <a:pt x="2414" y="1373"/>
                    </a:lnTo>
                    <a:lnTo>
                      <a:pt x="2377" y="1371"/>
                    </a:lnTo>
                    <a:lnTo>
                      <a:pt x="2340" y="1369"/>
                    </a:lnTo>
                    <a:lnTo>
                      <a:pt x="2307" y="1366"/>
                    </a:lnTo>
                    <a:lnTo>
                      <a:pt x="2278" y="1364"/>
                    </a:lnTo>
                    <a:lnTo>
                      <a:pt x="2251" y="1364"/>
                    </a:lnTo>
                    <a:lnTo>
                      <a:pt x="2223" y="1363"/>
                    </a:lnTo>
                    <a:lnTo>
                      <a:pt x="2196" y="1361"/>
                    </a:lnTo>
                    <a:lnTo>
                      <a:pt x="2169" y="1358"/>
                    </a:lnTo>
                    <a:lnTo>
                      <a:pt x="2142" y="1356"/>
                    </a:lnTo>
                    <a:lnTo>
                      <a:pt x="2117" y="1352"/>
                    </a:lnTo>
                    <a:lnTo>
                      <a:pt x="2092" y="1351"/>
                    </a:lnTo>
                    <a:lnTo>
                      <a:pt x="2079" y="1356"/>
                    </a:lnTo>
                    <a:lnTo>
                      <a:pt x="2065" y="1358"/>
                    </a:lnTo>
                    <a:lnTo>
                      <a:pt x="2048" y="1354"/>
                    </a:lnTo>
                    <a:lnTo>
                      <a:pt x="2033" y="1358"/>
                    </a:lnTo>
                    <a:lnTo>
                      <a:pt x="1991" y="1356"/>
                    </a:lnTo>
                    <a:lnTo>
                      <a:pt x="1949" y="1358"/>
                    </a:lnTo>
                    <a:lnTo>
                      <a:pt x="1906" y="1359"/>
                    </a:lnTo>
                    <a:lnTo>
                      <a:pt x="1864" y="1363"/>
                    </a:lnTo>
                    <a:lnTo>
                      <a:pt x="1819" y="1364"/>
                    </a:lnTo>
                    <a:lnTo>
                      <a:pt x="1775" y="1368"/>
                    </a:lnTo>
                    <a:lnTo>
                      <a:pt x="1732" y="1366"/>
                    </a:lnTo>
                    <a:lnTo>
                      <a:pt x="1691" y="1364"/>
                    </a:lnTo>
                    <a:lnTo>
                      <a:pt x="1676" y="1361"/>
                    </a:lnTo>
                    <a:lnTo>
                      <a:pt x="1663" y="1359"/>
                    </a:lnTo>
                    <a:lnTo>
                      <a:pt x="1649" y="1358"/>
                    </a:lnTo>
                    <a:lnTo>
                      <a:pt x="1636" y="1356"/>
                    </a:lnTo>
                    <a:lnTo>
                      <a:pt x="1621" y="1352"/>
                    </a:lnTo>
                    <a:lnTo>
                      <a:pt x="1607" y="1351"/>
                    </a:lnTo>
                    <a:lnTo>
                      <a:pt x="1594" y="1349"/>
                    </a:lnTo>
                    <a:lnTo>
                      <a:pt x="1584" y="1347"/>
                    </a:lnTo>
                    <a:lnTo>
                      <a:pt x="1564" y="1356"/>
                    </a:lnTo>
                    <a:lnTo>
                      <a:pt x="1545" y="1361"/>
                    </a:lnTo>
                    <a:lnTo>
                      <a:pt x="1524" y="1361"/>
                    </a:lnTo>
                    <a:lnTo>
                      <a:pt x="1504" y="1363"/>
                    </a:lnTo>
                    <a:lnTo>
                      <a:pt x="1480" y="1361"/>
                    </a:lnTo>
                    <a:lnTo>
                      <a:pt x="1460" y="1358"/>
                    </a:lnTo>
                    <a:lnTo>
                      <a:pt x="1438" y="1354"/>
                    </a:lnTo>
                    <a:lnTo>
                      <a:pt x="1420" y="1354"/>
                    </a:lnTo>
                    <a:lnTo>
                      <a:pt x="1403" y="1359"/>
                    </a:lnTo>
                    <a:lnTo>
                      <a:pt x="1388" y="1364"/>
                    </a:lnTo>
                    <a:lnTo>
                      <a:pt x="1371" y="1364"/>
                    </a:lnTo>
                    <a:lnTo>
                      <a:pt x="1354" y="1366"/>
                    </a:lnTo>
                    <a:lnTo>
                      <a:pt x="1336" y="1364"/>
                    </a:lnTo>
                    <a:lnTo>
                      <a:pt x="1319" y="1364"/>
                    </a:lnTo>
                    <a:lnTo>
                      <a:pt x="1302" y="1364"/>
                    </a:lnTo>
                    <a:lnTo>
                      <a:pt x="1287" y="1364"/>
                    </a:lnTo>
                    <a:lnTo>
                      <a:pt x="1267" y="1356"/>
                    </a:lnTo>
                    <a:lnTo>
                      <a:pt x="1247" y="1352"/>
                    </a:lnTo>
                    <a:lnTo>
                      <a:pt x="1225" y="1352"/>
                    </a:lnTo>
                    <a:lnTo>
                      <a:pt x="1205" y="1352"/>
                    </a:lnTo>
                    <a:lnTo>
                      <a:pt x="1183" y="1351"/>
                    </a:lnTo>
                    <a:lnTo>
                      <a:pt x="1162" y="1351"/>
                    </a:lnTo>
                    <a:lnTo>
                      <a:pt x="1141" y="1349"/>
                    </a:lnTo>
                    <a:lnTo>
                      <a:pt x="1125" y="1346"/>
                    </a:lnTo>
                    <a:lnTo>
                      <a:pt x="1106" y="1346"/>
                    </a:lnTo>
                    <a:lnTo>
                      <a:pt x="1089" y="1347"/>
                    </a:lnTo>
                    <a:lnTo>
                      <a:pt x="1071" y="1346"/>
                    </a:lnTo>
                    <a:lnTo>
                      <a:pt x="1056" y="1346"/>
                    </a:lnTo>
                    <a:lnTo>
                      <a:pt x="1037" y="1342"/>
                    </a:lnTo>
                    <a:lnTo>
                      <a:pt x="1021" y="1342"/>
                    </a:lnTo>
                    <a:lnTo>
                      <a:pt x="1002" y="1344"/>
                    </a:lnTo>
                    <a:lnTo>
                      <a:pt x="987" y="1351"/>
                    </a:lnTo>
                    <a:lnTo>
                      <a:pt x="975" y="1349"/>
                    </a:lnTo>
                    <a:lnTo>
                      <a:pt x="965" y="1349"/>
                    </a:lnTo>
                    <a:lnTo>
                      <a:pt x="955" y="1349"/>
                    </a:lnTo>
                    <a:lnTo>
                      <a:pt x="945" y="1349"/>
                    </a:lnTo>
                    <a:lnTo>
                      <a:pt x="935" y="1347"/>
                    </a:lnTo>
                    <a:lnTo>
                      <a:pt x="925" y="1347"/>
                    </a:lnTo>
                    <a:lnTo>
                      <a:pt x="915" y="1346"/>
                    </a:lnTo>
                    <a:lnTo>
                      <a:pt x="907" y="1344"/>
                    </a:lnTo>
                    <a:lnTo>
                      <a:pt x="892" y="1344"/>
                    </a:lnTo>
                    <a:lnTo>
                      <a:pt x="877" y="1344"/>
                    </a:lnTo>
                    <a:lnTo>
                      <a:pt x="861" y="1344"/>
                    </a:lnTo>
                    <a:lnTo>
                      <a:pt x="846" y="1346"/>
                    </a:lnTo>
                    <a:lnTo>
                      <a:pt x="831" y="1346"/>
                    </a:lnTo>
                    <a:lnTo>
                      <a:pt x="818" y="1349"/>
                    </a:lnTo>
                    <a:lnTo>
                      <a:pt x="804" y="1352"/>
                    </a:lnTo>
                    <a:lnTo>
                      <a:pt x="793" y="1359"/>
                    </a:lnTo>
                    <a:lnTo>
                      <a:pt x="764" y="1349"/>
                    </a:lnTo>
                    <a:lnTo>
                      <a:pt x="737" y="1344"/>
                    </a:lnTo>
                    <a:lnTo>
                      <a:pt x="709" y="1341"/>
                    </a:lnTo>
                    <a:lnTo>
                      <a:pt x="682" y="1341"/>
                    </a:lnTo>
                    <a:lnTo>
                      <a:pt x="654" y="1337"/>
                    </a:lnTo>
                    <a:lnTo>
                      <a:pt x="627" y="1334"/>
                    </a:lnTo>
                    <a:lnTo>
                      <a:pt x="598" y="1327"/>
                    </a:lnTo>
                    <a:lnTo>
                      <a:pt x="573" y="1317"/>
                    </a:lnTo>
                    <a:lnTo>
                      <a:pt x="560" y="1312"/>
                    </a:lnTo>
                    <a:lnTo>
                      <a:pt x="550" y="1312"/>
                    </a:lnTo>
                    <a:lnTo>
                      <a:pt x="540" y="1316"/>
                    </a:lnTo>
                    <a:lnTo>
                      <a:pt x="531" y="1321"/>
                    </a:lnTo>
                    <a:lnTo>
                      <a:pt x="521" y="1324"/>
                    </a:lnTo>
                    <a:lnTo>
                      <a:pt x="513" y="1329"/>
                    </a:lnTo>
                    <a:lnTo>
                      <a:pt x="501" y="1332"/>
                    </a:lnTo>
                    <a:lnTo>
                      <a:pt x="491" y="1332"/>
                    </a:lnTo>
                    <a:lnTo>
                      <a:pt x="461" y="1327"/>
                    </a:lnTo>
                    <a:lnTo>
                      <a:pt x="431" y="1324"/>
                    </a:lnTo>
                    <a:lnTo>
                      <a:pt x="400" y="1319"/>
                    </a:lnTo>
                    <a:lnTo>
                      <a:pt x="372" y="1316"/>
                    </a:lnTo>
                    <a:lnTo>
                      <a:pt x="342" y="1309"/>
                    </a:lnTo>
                    <a:lnTo>
                      <a:pt x="313" y="1304"/>
                    </a:lnTo>
                    <a:lnTo>
                      <a:pt x="286" y="1297"/>
                    </a:lnTo>
                    <a:lnTo>
                      <a:pt x="263" y="1292"/>
                    </a:lnTo>
                    <a:lnTo>
                      <a:pt x="248" y="1299"/>
                    </a:lnTo>
                    <a:lnTo>
                      <a:pt x="234" y="1307"/>
                    </a:lnTo>
                    <a:lnTo>
                      <a:pt x="221" y="1316"/>
                    </a:lnTo>
                    <a:lnTo>
                      <a:pt x="208" y="1324"/>
                    </a:lnTo>
                    <a:lnTo>
                      <a:pt x="193" y="1327"/>
                    </a:lnTo>
                    <a:lnTo>
                      <a:pt x="177" y="1331"/>
                    </a:lnTo>
                    <a:lnTo>
                      <a:pt x="162" y="1331"/>
                    </a:lnTo>
                    <a:lnTo>
                      <a:pt x="149" y="1326"/>
                    </a:lnTo>
                    <a:lnTo>
                      <a:pt x="141" y="1317"/>
                    </a:lnTo>
                    <a:lnTo>
                      <a:pt x="127" y="1326"/>
                    </a:lnTo>
                    <a:lnTo>
                      <a:pt x="114" y="1334"/>
                    </a:lnTo>
                    <a:lnTo>
                      <a:pt x="100" y="1341"/>
                    </a:lnTo>
                    <a:lnTo>
                      <a:pt x="89" y="1349"/>
                    </a:lnTo>
                    <a:lnTo>
                      <a:pt x="74" y="1352"/>
                    </a:lnTo>
                    <a:lnTo>
                      <a:pt x="58" y="1358"/>
                    </a:lnTo>
                    <a:lnTo>
                      <a:pt x="43" y="1358"/>
                    </a:lnTo>
                    <a:lnTo>
                      <a:pt x="28" y="1358"/>
                    </a:lnTo>
                    <a:lnTo>
                      <a:pt x="20" y="1351"/>
                    </a:lnTo>
                    <a:lnTo>
                      <a:pt x="13" y="1344"/>
                    </a:lnTo>
                    <a:lnTo>
                      <a:pt x="5" y="1337"/>
                    </a:lnTo>
                    <a:lnTo>
                      <a:pt x="1" y="1332"/>
                    </a:lnTo>
                    <a:lnTo>
                      <a:pt x="0" y="1319"/>
                    </a:lnTo>
                    <a:lnTo>
                      <a:pt x="3" y="1311"/>
                    </a:lnTo>
                    <a:lnTo>
                      <a:pt x="6" y="1301"/>
                    </a:lnTo>
                    <a:lnTo>
                      <a:pt x="15" y="1294"/>
                    </a:lnTo>
                    <a:lnTo>
                      <a:pt x="22" y="1285"/>
                    </a:lnTo>
                    <a:lnTo>
                      <a:pt x="30" y="1277"/>
                    </a:lnTo>
                    <a:lnTo>
                      <a:pt x="35" y="1269"/>
                    </a:lnTo>
                    <a:lnTo>
                      <a:pt x="42" y="1260"/>
                    </a:lnTo>
                    <a:lnTo>
                      <a:pt x="53" y="1240"/>
                    </a:lnTo>
                    <a:lnTo>
                      <a:pt x="65" y="1220"/>
                    </a:lnTo>
                    <a:lnTo>
                      <a:pt x="77" y="1200"/>
                    </a:lnTo>
                    <a:lnTo>
                      <a:pt x="90" y="1182"/>
                    </a:lnTo>
                    <a:lnTo>
                      <a:pt x="104" y="1161"/>
                    </a:lnTo>
                    <a:lnTo>
                      <a:pt x="119" y="1145"/>
                    </a:lnTo>
                    <a:lnTo>
                      <a:pt x="137" y="1130"/>
                    </a:lnTo>
                    <a:lnTo>
                      <a:pt x="159" y="1116"/>
                    </a:lnTo>
                    <a:lnTo>
                      <a:pt x="179" y="1109"/>
                    </a:lnTo>
                    <a:lnTo>
                      <a:pt x="199" y="1101"/>
                    </a:lnTo>
                    <a:lnTo>
                      <a:pt x="214" y="1086"/>
                    </a:lnTo>
                    <a:lnTo>
                      <a:pt x="229" y="1073"/>
                    </a:lnTo>
                    <a:lnTo>
                      <a:pt x="241" y="1054"/>
                    </a:lnTo>
                    <a:lnTo>
                      <a:pt x="256" y="1039"/>
                    </a:lnTo>
                    <a:lnTo>
                      <a:pt x="271" y="1024"/>
                    </a:lnTo>
                    <a:lnTo>
                      <a:pt x="291" y="1012"/>
                    </a:lnTo>
                    <a:lnTo>
                      <a:pt x="293" y="995"/>
                    </a:lnTo>
                    <a:lnTo>
                      <a:pt x="295" y="980"/>
                    </a:lnTo>
                    <a:lnTo>
                      <a:pt x="298" y="964"/>
                    </a:lnTo>
                    <a:lnTo>
                      <a:pt x="305" y="949"/>
                    </a:lnTo>
                    <a:lnTo>
                      <a:pt x="310" y="933"/>
                    </a:lnTo>
                    <a:lnTo>
                      <a:pt x="320" y="922"/>
                    </a:lnTo>
                    <a:lnTo>
                      <a:pt x="330" y="912"/>
                    </a:lnTo>
                    <a:lnTo>
                      <a:pt x="347" y="905"/>
                    </a:lnTo>
                    <a:lnTo>
                      <a:pt x="377" y="897"/>
                    </a:lnTo>
                    <a:lnTo>
                      <a:pt x="407" y="900"/>
                    </a:lnTo>
                    <a:lnTo>
                      <a:pt x="436" y="908"/>
                    </a:lnTo>
                    <a:lnTo>
                      <a:pt x="464" y="920"/>
                    </a:lnTo>
                    <a:lnTo>
                      <a:pt x="491" y="928"/>
                    </a:lnTo>
                    <a:lnTo>
                      <a:pt x="521" y="937"/>
                    </a:lnTo>
                    <a:lnTo>
                      <a:pt x="550" y="938"/>
                    </a:lnTo>
                    <a:lnTo>
                      <a:pt x="581" y="932"/>
                    </a:lnTo>
                    <a:lnTo>
                      <a:pt x="590" y="928"/>
                    </a:lnTo>
                    <a:lnTo>
                      <a:pt x="600" y="922"/>
                    </a:lnTo>
                    <a:lnTo>
                      <a:pt x="608" y="913"/>
                    </a:lnTo>
                    <a:lnTo>
                      <a:pt x="620" y="908"/>
                    </a:lnTo>
                    <a:lnTo>
                      <a:pt x="637" y="900"/>
                    </a:lnTo>
                    <a:lnTo>
                      <a:pt x="657" y="893"/>
                    </a:lnTo>
                    <a:lnTo>
                      <a:pt x="675" y="887"/>
                    </a:lnTo>
                    <a:lnTo>
                      <a:pt x="695" y="881"/>
                    </a:lnTo>
                    <a:lnTo>
                      <a:pt x="714" y="875"/>
                    </a:lnTo>
                    <a:lnTo>
                      <a:pt x="732" y="870"/>
                    </a:lnTo>
                    <a:lnTo>
                      <a:pt x="751" y="865"/>
                    </a:lnTo>
                    <a:lnTo>
                      <a:pt x="769" y="860"/>
                    </a:lnTo>
                    <a:lnTo>
                      <a:pt x="778" y="858"/>
                    </a:lnTo>
                    <a:lnTo>
                      <a:pt x="788" y="858"/>
                    </a:lnTo>
                    <a:lnTo>
                      <a:pt x="798" y="855"/>
                    </a:lnTo>
                    <a:lnTo>
                      <a:pt x="808" y="855"/>
                    </a:lnTo>
                    <a:lnTo>
                      <a:pt x="818" y="855"/>
                    </a:lnTo>
                    <a:lnTo>
                      <a:pt x="828" y="855"/>
                    </a:lnTo>
                    <a:lnTo>
                      <a:pt x="836" y="858"/>
                    </a:lnTo>
                    <a:lnTo>
                      <a:pt x="846" y="866"/>
                    </a:lnTo>
                    <a:lnTo>
                      <a:pt x="863" y="858"/>
                    </a:lnTo>
                    <a:lnTo>
                      <a:pt x="880" y="851"/>
                    </a:lnTo>
                    <a:lnTo>
                      <a:pt x="895" y="846"/>
                    </a:lnTo>
                    <a:lnTo>
                      <a:pt x="912" y="843"/>
                    </a:lnTo>
                    <a:lnTo>
                      <a:pt x="927" y="838"/>
                    </a:lnTo>
                    <a:lnTo>
                      <a:pt x="944" y="836"/>
                    </a:lnTo>
                    <a:lnTo>
                      <a:pt x="962" y="836"/>
                    </a:lnTo>
                    <a:lnTo>
                      <a:pt x="982" y="836"/>
                    </a:lnTo>
                    <a:lnTo>
                      <a:pt x="997" y="828"/>
                    </a:lnTo>
                    <a:lnTo>
                      <a:pt x="1012" y="826"/>
                    </a:lnTo>
                    <a:lnTo>
                      <a:pt x="1021" y="821"/>
                    </a:lnTo>
                    <a:lnTo>
                      <a:pt x="1031" y="816"/>
                    </a:lnTo>
                    <a:lnTo>
                      <a:pt x="1041" y="813"/>
                    </a:lnTo>
                    <a:lnTo>
                      <a:pt x="1051" y="809"/>
                    </a:lnTo>
                    <a:lnTo>
                      <a:pt x="1061" y="804"/>
                    </a:lnTo>
                    <a:lnTo>
                      <a:pt x="1071" y="801"/>
                    </a:lnTo>
                    <a:lnTo>
                      <a:pt x="1081" y="796"/>
                    </a:lnTo>
                    <a:lnTo>
                      <a:pt x="1091" y="793"/>
                    </a:lnTo>
                    <a:lnTo>
                      <a:pt x="1101" y="786"/>
                    </a:lnTo>
                    <a:lnTo>
                      <a:pt x="1113" y="786"/>
                    </a:lnTo>
                    <a:lnTo>
                      <a:pt x="1125" y="786"/>
                    </a:lnTo>
                    <a:lnTo>
                      <a:pt x="1140" y="788"/>
                    </a:lnTo>
                    <a:lnTo>
                      <a:pt x="1151" y="786"/>
                    </a:lnTo>
                    <a:lnTo>
                      <a:pt x="1163" y="784"/>
                    </a:lnTo>
                    <a:lnTo>
                      <a:pt x="1173" y="778"/>
                    </a:lnTo>
                    <a:lnTo>
                      <a:pt x="1183" y="769"/>
                    </a:lnTo>
                    <a:lnTo>
                      <a:pt x="1200" y="761"/>
                    </a:lnTo>
                    <a:lnTo>
                      <a:pt x="1217" y="754"/>
                    </a:lnTo>
                    <a:lnTo>
                      <a:pt x="1224" y="749"/>
                    </a:lnTo>
                    <a:lnTo>
                      <a:pt x="1232" y="746"/>
                    </a:lnTo>
                    <a:lnTo>
                      <a:pt x="1242" y="742"/>
                    </a:lnTo>
                    <a:lnTo>
                      <a:pt x="1252" y="741"/>
                    </a:lnTo>
                    <a:lnTo>
                      <a:pt x="1262" y="737"/>
                    </a:lnTo>
                    <a:lnTo>
                      <a:pt x="1272" y="734"/>
                    </a:lnTo>
                    <a:lnTo>
                      <a:pt x="1284" y="731"/>
                    </a:lnTo>
                    <a:lnTo>
                      <a:pt x="1296" y="729"/>
                    </a:lnTo>
                    <a:lnTo>
                      <a:pt x="1306" y="724"/>
                    </a:lnTo>
                    <a:lnTo>
                      <a:pt x="1316" y="719"/>
                    </a:lnTo>
                    <a:lnTo>
                      <a:pt x="1326" y="712"/>
                    </a:lnTo>
                    <a:lnTo>
                      <a:pt x="1336" y="707"/>
                    </a:lnTo>
                    <a:lnTo>
                      <a:pt x="1353" y="699"/>
                    </a:lnTo>
                    <a:lnTo>
                      <a:pt x="1369" y="689"/>
                    </a:lnTo>
                    <a:lnTo>
                      <a:pt x="1371" y="677"/>
                    </a:lnTo>
                    <a:lnTo>
                      <a:pt x="1376" y="667"/>
                    </a:lnTo>
                    <a:lnTo>
                      <a:pt x="1381" y="657"/>
                    </a:lnTo>
                    <a:lnTo>
                      <a:pt x="1386" y="647"/>
                    </a:lnTo>
                    <a:lnTo>
                      <a:pt x="1390" y="635"/>
                    </a:lnTo>
                    <a:lnTo>
                      <a:pt x="1393" y="625"/>
                    </a:lnTo>
                    <a:lnTo>
                      <a:pt x="1395" y="613"/>
                    </a:lnTo>
                    <a:lnTo>
                      <a:pt x="1396" y="603"/>
                    </a:lnTo>
                    <a:lnTo>
                      <a:pt x="1381" y="573"/>
                    </a:lnTo>
                    <a:lnTo>
                      <a:pt x="1366" y="546"/>
                    </a:lnTo>
                    <a:lnTo>
                      <a:pt x="1348" y="519"/>
                    </a:lnTo>
                    <a:lnTo>
                      <a:pt x="1331" y="494"/>
                    </a:lnTo>
                    <a:lnTo>
                      <a:pt x="1312" y="467"/>
                    </a:lnTo>
                    <a:lnTo>
                      <a:pt x="1297" y="441"/>
                    </a:lnTo>
                    <a:lnTo>
                      <a:pt x="1282" y="412"/>
                    </a:lnTo>
                    <a:lnTo>
                      <a:pt x="1274" y="384"/>
                    </a:lnTo>
                    <a:lnTo>
                      <a:pt x="1267" y="360"/>
                    </a:lnTo>
                    <a:lnTo>
                      <a:pt x="1265" y="338"/>
                    </a:lnTo>
                    <a:lnTo>
                      <a:pt x="1265" y="317"/>
                    </a:lnTo>
                    <a:lnTo>
                      <a:pt x="1269" y="295"/>
                    </a:lnTo>
                    <a:lnTo>
                      <a:pt x="1269" y="271"/>
                    </a:lnTo>
                    <a:lnTo>
                      <a:pt x="1274" y="250"/>
                    </a:lnTo>
                    <a:lnTo>
                      <a:pt x="1276" y="226"/>
                    </a:lnTo>
                    <a:lnTo>
                      <a:pt x="1279" y="206"/>
                    </a:lnTo>
                    <a:lnTo>
                      <a:pt x="1282" y="189"/>
                    </a:lnTo>
                    <a:lnTo>
                      <a:pt x="1287" y="174"/>
                    </a:lnTo>
                    <a:lnTo>
                      <a:pt x="1292" y="159"/>
                    </a:lnTo>
                    <a:lnTo>
                      <a:pt x="1299" y="146"/>
                    </a:lnTo>
                    <a:lnTo>
                      <a:pt x="1306" y="131"/>
                    </a:lnTo>
                    <a:lnTo>
                      <a:pt x="1314" y="116"/>
                    </a:lnTo>
                    <a:lnTo>
                      <a:pt x="1324" y="102"/>
                    </a:lnTo>
                    <a:lnTo>
                      <a:pt x="1334" y="90"/>
                    </a:lnTo>
                    <a:lnTo>
                      <a:pt x="1348" y="74"/>
                    </a:lnTo>
                    <a:lnTo>
                      <a:pt x="1363" y="57"/>
                    </a:lnTo>
                    <a:lnTo>
                      <a:pt x="1378" y="42"/>
                    </a:lnTo>
                    <a:lnTo>
                      <a:pt x="1398" y="30"/>
                    </a:lnTo>
                    <a:lnTo>
                      <a:pt x="1415" y="18"/>
                    </a:lnTo>
                    <a:lnTo>
                      <a:pt x="1435" y="10"/>
                    </a:lnTo>
                    <a:lnTo>
                      <a:pt x="1455" y="3"/>
                    </a:lnTo>
                    <a:lnTo>
                      <a:pt x="1477" y="0"/>
                    </a:lnTo>
                    <a:lnTo>
                      <a:pt x="1487" y="2"/>
                    </a:lnTo>
                    <a:lnTo>
                      <a:pt x="1500" y="3"/>
                    </a:lnTo>
                    <a:lnTo>
                      <a:pt x="1512" y="5"/>
                    </a:lnTo>
                    <a:lnTo>
                      <a:pt x="1525" y="10"/>
                    </a:lnTo>
                    <a:lnTo>
                      <a:pt x="1535" y="13"/>
                    </a:lnTo>
                    <a:lnTo>
                      <a:pt x="1547" y="20"/>
                    </a:lnTo>
                    <a:lnTo>
                      <a:pt x="1557" y="25"/>
                    </a:lnTo>
                    <a:lnTo>
                      <a:pt x="1569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7" name="Freeform 59"/>
              <p:cNvSpPr>
                <a:spLocks/>
              </p:cNvSpPr>
              <p:nvPr/>
            </p:nvSpPr>
            <p:spPr bwMode="auto">
              <a:xfrm>
                <a:off x="3974" y="2665"/>
                <a:ext cx="22" cy="16"/>
              </a:xfrm>
              <a:custGeom>
                <a:avLst/>
                <a:gdLst>
                  <a:gd name="T0" fmla="*/ 44 w 44"/>
                  <a:gd name="T1" fmla="*/ 0 h 31"/>
                  <a:gd name="T2" fmla="*/ 33 w 44"/>
                  <a:gd name="T3" fmla="*/ 6 h 31"/>
                  <a:gd name="T4" fmla="*/ 23 w 44"/>
                  <a:gd name="T5" fmla="*/ 20 h 31"/>
                  <a:gd name="T6" fmla="*/ 12 w 44"/>
                  <a:gd name="T7" fmla="*/ 28 h 31"/>
                  <a:gd name="T8" fmla="*/ 0 w 44"/>
                  <a:gd name="T9" fmla="*/ 31 h 31"/>
                  <a:gd name="T10" fmla="*/ 3 w 44"/>
                  <a:gd name="T11" fmla="*/ 21 h 31"/>
                  <a:gd name="T12" fmla="*/ 12 w 44"/>
                  <a:gd name="T13" fmla="*/ 11 h 31"/>
                  <a:gd name="T14" fmla="*/ 22 w 44"/>
                  <a:gd name="T15" fmla="*/ 3 h 31"/>
                  <a:gd name="T16" fmla="*/ 35 w 44"/>
                  <a:gd name="T17" fmla="*/ 0 h 31"/>
                  <a:gd name="T18" fmla="*/ 44 w 44"/>
                  <a:gd name="T1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4" h="31">
                    <a:moveTo>
                      <a:pt x="44" y="0"/>
                    </a:moveTo>
                    <a:lnTo>
                      <a:pt x="33" y="6"/>
                    </a:lnTo>
                    <a:lnTo>
                      <a:pt x="23" y="20"/>
                    </a:lnTo>
                    <a:lnTo>
                      <a:pt x="12" y="28"/>
                    </a:lnTo>
                    <a:lnTo>
                      <a:pt x="0" y="31"/>
                    </a:lnTo>
                    <a:lnTo>
                      <a:pt x="3" y="21"/>
                    </a:lnTo>
                    <a:lnTo>
                      <a:pt x="12" y="11"/>
                    </a:lnTo>
                    <a:lnTo>
                      <a:pt x="22" y="3"/>
                    </a:lnTo>
                    <a:lnTo>
                      <a:pt x="35" y="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8" name="Freeform 60"/>
              <p:cNvSpPr>
                <a:spLocks/>
              </p:cNvSpPr>
              <p:nvPr/>
            </p:nvSpPr>
            <p:spPr bwMode="auto">
              <a:xfrm>
                <a:off x="4023" y="2665"/>
                <a:ext cx="16" cy="15"/>
              </a:xfrm>
              <a:custGeom>
                <a:avLst/>
                <a:gdLst>
                  <a:gd name="T0" fmla="*/ 32 w 32"/>
                  <a:gd name="T1" fmla="*/ 23 h 28"/>
                  <a:gd name="T2" fmla="*/ 22 w 32"/>
                  <a:gd name="T3" fmla="*/ 28 h 28"/>
                  <a:gd name="T4" fmla="*/ 15 w 32"/>
                  <a:gd name="T5" fmla="*/ 23 h 28"/>
                  <a:gd name="T6" fmla="*/ 8 w 32"/>
                  <a:gd name="T7" fmla="*/ 15 h 28"/>
                  <a:gd name="T8" fmla="*/ 0 w 32"/>
                  <a:gd name="T9" fmla="*/ 13 h 28"/>
                  <a:gd name="T10" fmla="*/ 0 w 32"/>
                  <a:gd name="T11" fmla="*/ 0 h 28"/>
                  <a:gd name="T12" fmla="*/ 8 w 32"/>
                  <a:gd name="T13" fmla="*/ 3 h 28"/>
                  <a:gd name="T14" fmla="*/ 18 w 32"/>
                  <a:gd name="T15" fmla="*/ 8 h 28"/>
                  <a:gd name="T16" fmla="*/ 25 w 32"/>
                  <a:gd name="T17" fmla="*/ 13 h 28"/>
                  <a:gd name="T18" fmla="*/ 32 w 32"/>
                  <a:gd name="T19" fmla="*/ 2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28">
                    <a:moveTo>
                      <a:pt x="32" y="23"/>
                    </a:moveTo>
                    <a:lnTo>
                      <a:pt x="22" y="28"/>
                    </a:lnTo>
                    <a:lnTo>
                      <a:pt x="15" y="23"/>
                    </a:lnTo>
                    <a:lnTo>
                      <a:pt x="8" y="15"/>
                    </a:lnTo>
                    <a:lnTo>
                      <a:pt x="0" y="13"/>
                    </a:lnTo>
                    <a:lnTo>
                      <a:pt x="0" y="0"/>
                    </a:lnTo>
                    <a:lnTo>
                      <a:pt x="8" y="3"/>
                    </a:lnTo>
                    <a:lnTo>
                      <a:pt x="18" y="8"/>
                    </a:lnTo>
                    <a:lnTo>
                      <a:pt x="25" y="13"/>
                    </a:lnTo>
                    <a:lnTo>
                      <a:pt x="32" y="23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49" name="Freeform 61"/>
              <p:cNvSpPr>
                <a:spLocks/>
              </p:cNvSpPr>
              <p:nvPr/>
            </p:nvSpPr>
            <p:spPr bwMode="auto">
              <a:xfrm>
                <a:off x="4006" y="2677"/>
                <a:ext cx="5" cy="28"/>
              </a:xfrm>
              <a:custGeom>
                <a:avLst/>
                <a:gdLst>
                  <a:gd name="T0" fmla="*/ 10 w 10"/>
                  <a:gd name="T1" fmla="*/ 42 h 55"/>
                  <a:gd name="T2" fmla="*/ 10 w 10"/>
                  <a:gd name="T3" fmla="*/ 49 h 55"/>
                  <a:gd name="T4" fmla="*/ 8 w 10"/>
                  <a:gd name="T5" fmla="*/ 55 h 55"/>
                  <a:gd name="T6" fmla="*/ 0 w 10"/>
                  <a:gd name="T7" fmla="*/ 0 h 55"/>
                  <a:gd name="T8" fmla="*/ 3 w 10"/>
                  <a:gd name="T9" fmla="*/ 8 h 55"/>
                  <a:gd name="T10" fmla="*/ 5 w 10"/>
                  <a:gd name="T11" fmla="*/ 18 h 55"/>
                  <a:gd name="T12" fmla="*/ 6 w 10"/>
                  <a:gd name="T13" fmla="*/ 28 h 55"/>
                  <a:gd name="T14" fmla="*/ 10 w 10"/>
                  <a:gd name="T15" fmla="*/ 4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55">
                    <a:moveTo>
                      <a:pt x="10" y="42"/>
                    </a:moveTo>
                    <a:lnTo>
                      <a:pt x="10" y="49"/>
                    </a:lnTo>
                    <a:lnTo>
                      <a:pt x="8" y="55"/>
                    </a:lnTo>
                    <a:lnTo>
                      <a:pt x="0" y="0"/>
                    </a:lnTo>
                    <a:lnTo>
                      <a:pt x="3" y="8"/>
                    </a:lnTo>
                    <a:lnTo>
                      <a:pt x="5" y="18"/>
                    </a:lnTo>
                    <a:lnTo>
                      <a:pt x="6" y="28"/>
                    </a:lnTo>
                    <a:lnTo>
                      <a:pt x="10" y="42"/>
                    </a:lnTo>
                    <a:close/>
                  </a:path>
                </a:pathLst>
              </a:custGeom>
              <a:solidFill>
                <a:srgbClr val="FF4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0" name="Freeform 62"/>
              <p:cNvSpPr>
                <a:spLocks/>
              </p:cNvSpPr>
              <p:nvPr/>
            </p:nvSpPr>
            <p:spPr bwMode="auto">
              <a:xfrm>
                <a:off x="4416" y="2684"/>
                <a:ext cx="130" cy="109"/>
              </a:xfrm>
              <a:custGeom>
                <a:avLst/>
                <a:gdLst>
                  <a:gd name="T0" fmla="*/ 244 w 260"/>
                  <a:gd name="T1" fmla="*/ 47 h 220"/>
                  <a:gd name="T2" fmla="*/ 238 w 260"/>
                  <a:gd name="T3" fmla="*/ 67 h 220"/>
                  <a:gd name="T4" fmla="*/ 249 w 260"/>
                  <a:gd name="T5" fmla="*/ 88 h 220"/>
                  <a:gd name="T6" fmla="*/ 252 w 260"/>
                  <a:gd name="T7" fmla="*/ 111 h 220"/>
                  <a:gd name="T8" fmla="*/ 260 w 260"/>
                  <a:gd name="T9" fmla="*/ 141 h 220"/>
                  <a:gd name="T10" fmla="*/ 260 w 260"/>
                  <a:gd name="T11" fmla="*/ 183 h 220"/>
                  <a:gd name="T12" fmla="*/ 257 w 260"/>
                  <a:gd name="T13" fmla="*/ 178 h 220"/>
                  <a:gd name="T14" fmla="*/ 244 w 260"/>
                  <a:gd name="T15" fmla="*/ 183 h 220"/>
                  <a:gd name="T16" fmla="*/ 247 w 260"/>
                  <a:gd name="T17" fmla="*/ 205 h 220"/>
                  <a:gd name="T18" fmla="*/ 235 w 260"/>
                  <a:gd name="T19" fmla="*/ 200 h 220"/>
                  <a:gd name="T20" fmla="*/ 225 w 260"/>
                  <a:gd name="T21" fmla="*/ 205 h 220"/>
                  <a:gd name="T22" fmla="*/ 215 w 260"/>
                  <a:gd name="T23" fmla="*/ 186 h 220"/>
                  <a:gd name="T24" fmla="*/ 228 w 260"/>
                  <a:gd name="T25" fmla="*/ 178 h 220"/>
                  <a:gd name="T26" fmla="*/ 228 w 260"/>
                  <a:gd name="T27" fmla="*/ 158 h 220"/>
                  <a:gd name="T28" fmla="*/ 230 w 260"/>
                  <a:gd name="T29" fmla="*/ 138 h 220"/>
                  <a:gd name="T30" fmla="*/ 232 w 260"/>
                  <a:gd name="T31" fmla="*/ 118 h 220"/>
                  <a:gd name="T32" fmla="*/ 173 w 260"/>
                  <a:gd name="T33" fmla="*/ 57 h 220"/>
                  <a:gd name="T34" fmla="*/ 178 w 260"/>
                  <a:gd name="T35" fmla="*/ 78 h 220"/>
                  <a:gd name="T36" fmla="*/ 178 w 260"/>
                  <a:gd name="T37" fmla="*/ 99 h 220"/>
                  <a:gd name="T38" fmla="*/ 161 w 260"/>
                  <a:gd name="T39" fmla="*/ 98 h 220"/>
                  <a:gd name="T40" fmla="*/ 153 w 260"/>
                  <a:gd name="T41" fmla="*/ 111 h 220"/>
                  <a:gd name="T42" fmla="*/ 133 w 260"/>
                  <a:gd name="T43" fmla="*/ 99 h 220"/>
                  <a:gd name="T44" fmla="*/ 114 w 260"/>
                  <a:gd name="T45" fmla="*/ 104 h 220"/>
                  <a:gd name="T46" fmla="*/ 118 w 260"/>
                  <a:gd name="T47" fmla="*/ 119 h 220"/>
                  <a:gd name="T48" fmla="*/ 98 w 260"/>
                  <a:gd name="T49" fmla="*/ 111 h 220"/>
                  <a:gd name="T50" fmla="*/ 91 w 260"/>
                  <a:gd name="T51" fmla="*/ 128 h 220"/>
                  <a:gd name="T52" fmla="*/ 88 w 260"/>
                  <a:gd name="T53" fmla="*/ 135 h 220"/>
                  <a:gd name="T54" fmla="*/ 69 w 260"/>
                  <a:gd name="T55" fmla="*/ 124 h 220"/>
                  <a:gd name="T56" fmla="*/ 61 w 260"/>
                  <a:gd name="T57" fmla="*/ 129 h 220"/>
                  <a:gd name="T58" fmla="*/ 71 w 260"/>
                  <a:gd name="T59" fmla="*/ 150 h 220"/>
                  <a:gd name="T60" fmla="*/ 41 w 260"/>
                  <a:gd name="T61" fmla="*/ 140 h 220"/>
                  <a:gd name="T62" fmla="*/ 76 w 260"/>
                  <a:gd name="T63" fmla="*/ 191 h 220"/>
                  <a:gd name="T64" fmla="*/ 46 w 260"/>
                  <a:gd name="T65" fmla="*/ 176 h 220"/>
                  <a:gd name="T66" fmla="*/ 32 w 260"/>
                  <a:gd name="T67" fmla="*/ 171 h 220"/>
                  <a:gd name="T68" fmla="*/ 22 w 260"/>
                  <a:gd name="T69" fmla="*/ 183 h 220"/>
                  <a:gd name="T70" fmla="*/ 44 w 260"/>
                  <a:gd name="T71" fmla="*/ 202 h 220"/>
                  <a:gd name="T72" fmla="*/ 68 w 260"/>
                  <a:gd name="T73" fmla="*/ 220 h 220"/>
                  <a:gd name="T74" fmla="*/ 47 w 260"/>
                  <a:gd name="T75" fmla="*/ 217 h 220"/>
                  <a:gd name="T76" fmla="*/ 32 w 260"/>
                  <a:gd name="T77" fmla="*/ 208 h 220"/>
                  <a:gd name="T78" fmla="*/ 0 w 260"/>
                  <a:gd name="T79" fmla="*/ 191 h 220"/>
                  <a:gd name="T80" fmla="*/ 19 w 260"/>
                  <a:gd name="T81" fmla="*/ 140 h 220"/>
                  <a:gd name="T82" fmla="*/ 49 w 260"/>
                  <a:gd name="T83" fmla="*/ 93 h 220"/>
                  <a:gd name="T84" fmla="*/ 88 w 260"/>
                  <a:gd name="T85" fmla="*/ 49 h 220"/>
                  <a:gd name="T86" fmla="*/ 133 w 260"/>
                  <a:gd name="T87" fmla="*/ 10 h 220"/>
                  <a:gd name="T88" fmla="*/ 161 w 260"/>
                  <a:gd name="T89" fmla="*/ 0 h 220"/>
                  <a:gd name="T90" fmla="*/ 190 w 260"/>
                  <a:gd name="T91" fmla="*/ 4 h 220"/>
                  <a:gd name="T92" fmla="*/ 217 w 260"/>
                  <a:gd name="T93" fmla="*/ 12 h 220"/>
                  <a:gd name="T94" fmla="*/ 244 w 260"/>
                  <a:gd name="T95" fmla="*/ 31 h 220"/>
                  <a:gd name="T96" fmla="*/ 257 w 260"/>
                  <a:gd name="T97" fmla="*/ 47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60" h="220">
                    <a:moveTo>
                      <a:pt x="257" y="47"/>
                    </a:moveTo>
                    <a:lnTo>
                      <a:pt x="244" y="47"/>
                    </a:lnTo>
                    <a:lnTo>
                      <a:pt x="237" y="57"/>
                    </a:lnTo>
                    <a:lnTo>
                      <a:pt x="238" y="67"/>
                    </a:lnTo>
                    <a:lnTo>
                      <a:pt x="245" y="78"/>
                    </a:lnTo>
                    <a:lnTo>
                      <a:pt x="249" y="88"/>
                    </a:lnTo>
                    <a:lnTo>
                      <a:pt x="249" y="99"/>
                    </a:lnTo>
                    <a:lnTo>
                      <a:pt x="252" y="111"/>
                    </a:lnTo>
                    <a:lnTo>
                      <a:pt x="259" y="126"/>
                    </a:lnTo>
                    <a:lnTo>
                      <a:pt x="260" y="141"/>
                    </a:lnTo>
                    <a:lnTo>
                      <a:pt x="254" y="156"/>
                    </a:lnTo>
                    <a:lnTo>
                      <a:pt x="260" y="183"/>
                    </a:lnTo>
                    <a:lnTo>
                      <a:pt x="259" y="180"/>
                    </a:lnTo>
                    <a:lnTo>
                      <a:pt x="257" y="178"/>
                    </a:lnTo>
                    <a:lnTo>
                      <a:pt x="249" y="178"/>
                    </a:lnTo>
                    <a:lnTo>
                      <a:pt x="244" y="183"/>
                    </a:lnTo>
                    <a:lnTo>
                      <a:pt x="245" y="193"/>
                    </a:lnTo>
                    <a:lnTo>
                      <a:pt x="247" y="205"/>
                    </a:lnTo>
                    <a:lnTo>
                      <a:pt x="240" y="202"/>
                    </a:lnTo>
                    <a:lnTo>
                      <a:pt x="235" y="200"/>
                    </a:lnTo>
                    <a:lnTo>
                      <a:pt x="230" y="198"/>
                    </a:lnTo>
                    <a:lnTo>
                      <a:pt x="225" y="205"/>
                    </a:lnTo>
                    <a:lnTo>
                      <a:pt x="218" y="195"/>
                    </a:lnTo>
                    <a:lnTo>
                      <a:pt x="215" y="186"/>
                    </a:lnTo>
                    <a:lnTo>
                      <a:pt x="223" y="185"/>
                    </a:lnTo>
                    <a:lnTo>
                      <a:pt x="228" y="178"/>
                    </a:lnTo>
                    <a:lnTo>
                      <a:pt x="230" y="166"/>
                    </a:lnTo>
                    <a:lnTo>
                      <a:pt x="228" y="158"/>
                    </a:lnTo>
                    <a:lnTo>
                      <a:pt x="223" y="146"/>
                    </a:lnTo>
                    <a:lnTo>
                      <a:pt x="230" y="138"/>
                    </a:lnTo>
                    <a:lnTo>
                      <a:pt x="223" y="129"/>
                    </a:lnTo>
                    <a:lnTo>
                      <a:pt x="232" y="118"/>
                    </a:lnTo>
                    <a:lnTo>
                      <a:pt x="230" y="106"/>
                    </a:lnTo>
                    <a:lnTo>
                      <a:pt x="173" y="57"/>
                    </a:lnTo>
                    <a:lnTo>
                      <a:pt x="170" y="67"/>
                    </a:lnTo>
                    <a:lnTo>
                      <a:pt x="178" y="78"/>
                    </a:lnTo>
                    <a:lnTo>
                      <a:pt x="183" y="88"/>
                    </a:lnTo>
                    <a:lnTo>
                      <a:pt x="178" y="99"/>
                    </a:lnTo>
                    <a:lnTo>
                      <a:pt x="170" y="98"/>
                    </a:lnTo>
                    <a:lnTo>
                      <a:pt x="161" y="98"/>
                    </a:lnTo>
                    <a:lnTo>
                      <a:pt x="153" y="99"/>
                    </a:lnTo>
                    <a:lnTo>
                      <a:pt x="153" y="111"/>
                    </a:lnTo>
                    <a:lnTo>
                      <a:pt x="143" y="104"/>
                    </a:lnTo>
                    <a:lnTo>
                      <a:pt x="133" y="99"/>
                    </a:lnTo>
                    <a:lnTo>
                      <a:pt x="123" y="96"/>
                    </a:lnTo>
                    <a:lnTo>
                      <a:pt x="114" y="104"/>
                    </a:lnTo>
                    <a:lnTo>
                      <a:pt x="128" y="126"/>
                    </a:lnTo>
                    <a:lnTo>
                      <a:pt x="118" y="119"/>
                    </a:lnTo>
                    <a:lnTo>
                      <a:pt x="108" y="114"/>
                    </a:lnTo>
                    <a:lnTo>
                      <a:pt x="98" y="111"/>
                    </a:lnTo>
                    <a:lnTo>
                      <a:pt x="88" y="119"/>
                    </a:lnTo>
                    <a:lnTo>
                      <a:pt x="91" y="128"/>
                    </a:lnTo>
                    <a:lnTo>
                      <a:pt x="99" y="138"/>
                    </a:lnTo>
                    <a:lnTo>
                      <a:pt x="88" y="135"/>
                    </a:lnTo>
                    <a:lnTo>
                      <a:pt x="76" y="128"/>
                    </a:lnTo>
                    <a:lnTo>
                      <a:pt x="69" y="124"/>
                    </a:lnTo>
                    <a:lnTo>
                      <a:pt x="64" y="126"/>
                    </a:lnTo>
                    <a:lnTo>
                      <a:pt x="61" y="129"/>
                    </a:lnTo>
                    <a:lnTo>
                      <a:pt x="61" y="140"/>
                    </a:lnTo>
                    <a:lnTo>
                      <a:pt x="71" y="150"/>
                    </a:lnTo>
                    <a:lnTo>
                      <a:pt x="56" y="141"/>
                    </a:lnTo>
                    <a:lnTo>
                      <a:pt x="41" y="140"/>
                    </a:lnTo>
                    <a:lnTo>
                      <a:pt x="34" y="146"/>
                    </a:lnTo>
                    <a:lnTo>
                      <a:pt x="76" y="191"/>
                    </a:lnTo>
                    <a:lnTo>
                      <a:pt x="61" y="185"/>
                    </a:lnTo>
                    <a:lnTo>
                      <a:pt x="46" y="176"/>
                    </a:lnTo>
                    <a:lnTo>
                      <a:pt x="39" y="171"/>
                    </a:lnTo>
                    <a:lnTo>
                      <a:pt x="32" y="171"/>
                    </a:lnTo>
                    <a:lnTo>
                      <a:pt x="27" y="175"/>
                    </a:lnTo>
                    <a:lnTo>
                      <a:pt x="22" y="183"/>
                    </a:lnTo>
                    <a:lnTo>
                      <a:pt x="32" y="191"/>
                    </a:lnTo>
                    <a:lnTo>
                      <a:pt x="44" y="202"/>
                    </a:lnTo>
                    <a:lnTo>
                      <a:pt x="56" y="208"/>
                    </a:lnTo>
                    <a:lnTo>
                      <a:pt x="68" y="220"/>
                    </a:lnTo>
                    <a:lnTo>
                      <a:pt x="57" y="218"/>
                    </a:lnTo>
                    <a:lnTo>
                      <a:pt x="47" y="217"/>
                    </a:lnTo>
                    <a:lnTo>
                      <a:pt x="39" y="212"/>
                    </a:lnTo>
                    <a:lnTo>
                      <a:pt x="32" y="208"/>
                    </a:lnTo>
                    <a:lnTo>
                      <a:pt x="16" y="198"/>
                    </a:lnTo>
                    <a:lnTo>
                      <a:pt x="0" y="191"/>
                    </a:lnTo>
                    <a:lnTo>
                      <a:pt x="7" y="165"/>
                    </a:lnTo>
                    <a:lnTo>
                      <a:pt x="19" y="140"/>
                    </a:lnTo>
                    <a:lnTo>
                      <a:pt x="32" y="114"/>
                    </a:lnTo>
                    <a:lnTo>
                      <a:pt x="49" y="93"/>
                    </a:lnTo>
                    <a:lnTo>
                      <a:pt x="66" y="69"/>
                    </a:lnTo>
                    <a:lnTo>
                      <a:pt x="88" y="49"/>
                    </a:lnTo>
                    <a:lnTo>
                      <a:pt x="108" y="27"/>
                    </a:lnTo>
                    <a:lnTo>
                      <a:pt x="133" y="10"/>
                    </a:lnTo>
                    <a:lnTo>
                      <a:pt x="146" y="4"/>
                    </a:lnTo>
                    <a:lnTo>
                      <a:pt x="161" y="0"/>
                    </a:lnTo>
                    <a:lnTo>
                      <a:pt x="175" y="0"/>
                    </a:lnTo>
                    <a:lnTo>
                      <a:pt x="190" y="4"/>
                    </a:lnTo>
                    <a:lnTo>
                      <a:pt x="203" y="7"/>
                    </a:lnTo>
                    <a:lnTo>
                      <a:pt x="217" y="12"/>
                    </a:lnTo>
                    <a:lnTo>
                      <a:pt x="230" y="21"/>
                    </a:lnTo>
                    <a:lnTo>
                      <a:pt x="244" y="31"/>
                    </a:lnTo>
                    <a:lnTo>
                      <a:pt x="249" y="39"/>
                    </a:lnTo>
                    <a:lnTo>
                      <a:pt x="257" y="47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1" name="Freeform 63"/>
              <p:cNvSpPr>
                <a:spLocks/>
              </p:cNvSpPr>
              <p:nvPr/>
            </p:nvSpPr>
            <p:spPr bwMode="auto">
              <a:xfrm>
                <a:off x="3442" y="2690"/>
                <a:ext cx="164" cy="170"/>
              </a:xfrm>
              <a:custGeom>
                <a:avLst/>
                <a:gdLst>
                  <a:gd name="T0" fmla="*/ 292 w 329"/>
                  <a:gd name="T1" fmla="*/ 99 h 338"/>
                  <a:gd name="T2" fmla="*/ 314 w 329"/>
                  <a:gd name="T3" fmla="*/ 169 h 338"/>
                  <a:gd name="T4" fmla="*/ 329 w 329"/>
                  <a:gd name="T5" fmla="*/ 250 h 338"/>
                  <a:gd name="T6" fmla="*/ 311 w 329"/>
                  <a:gd name="T7" fmla="*/ 330 h 338"/>
                  <a:gd name="T8" fmla="*/ 316 w 329"/>
                  <a:gd name="T9" fmla="*/ 312 h 338"/>
                  <a:gd name="T10" fmla="*/ 309 w 329"/>
                  <a:gd name="T11" fmla="*/ 298 h 338"/>
                  <a:gd name="T12" fmla="*/ 302 w 329"/>
                  <a:gd name="T13" fmla="*/ 271 h 338"/>
                  <a:gd name="T14" fmla="*/ 285 w 329"/>
                  <a:gd name="T15" fmla="*/ 253 h 338"/>
                  <a:gd name="T16" fmla="*/ 269 w 329"/>
                  <a:gd name="T17" fmla="*/ 241 h 338"/>
                  <a:gd name="T18" fmla="*/ 302 w 329"/>
                  <a:gd name="T19" fmla="*/ 229 h 338"/>
                  <a:gd name="T20" fmla="*/ 252 w 329"/>
                  <a:gd name="T21" fmla="*/ 208 h 338"/>
                  <a:gd name="T22" fmla="*/ 259 w 329"/>
                  <a:gd name="T23" fmla="*/ 194 h 338"/>
                  <a:gd name="T24" fmla="*/ 210 w 329"/>
                  <a:gd name="T25" fmla="*/ 183 h 338"/>
                  <a:gd name="T26" fmla="*/ 238 w 329"/>
                  <a:gd name="T27" fmla="*/ 177 h 338"/>
                  <a:gd name="T28" fmla="*/ 255 w 329"/>
                  <a:gd name="T29" fmla="*/ 164 h 338"/>
                  <a:gd name="T30" fmla="*/ 238 w 329"/>
                  <a:gd name="T31" fmla="*/ 151 h 338"/>
                  <a:gd name="T32" fmla="*/ 225 w 329"/>
                  <a:gd name="T33" fmla="*/ 142 h 338"/>
                  <a:gd name="T34" fmla="*/ 255 w 329"/>
                  <a:gd name="T35" fmla="*/ 124 h 338"/>
                  <a:gd name="T36" fmla="*/ 213 w 329"/>
                  <a:gd name="T37" fmla="*/ 117 h 338"/>
                  <a:gd name="T38" fmla="*/ 145 w 329"/>
                  <a:gd name="T39" fmla="*/ 124 h 338"/>
                  <a:gd name="T40" fmla="*/ 176 w 329"/>
                  <a:gd name="T41" fmla="*/ 115 h 338"/>
                  <a:gd name="T42" fmla="*/ 203 w 329"/>
                  <a:gd name="T43" fmla="*/ 102 h 338"/>
                  <a:gd name="T44" fmla="*/ 187 w 329"/>
                  <a:gd name="T45" fmla="*/ 92 h 338"/>
                  <a:gd name="T46" fmla="*/ 148 w 329"/>
                  <a:gd name="T47" fmla="*/ 97 h 338"/>
                  <a:gd name="T48" fmla="*/ 113 w 329"/>
                  <a:gd name="T49" fmla="*/ 105 h 338"/>
                  <a:gd name="T50" fmla="*/ 145 w 329"/>
                  <a:gd name="T51" fmla="*/ 90 h 338"/>
                  <a:gd name="T52" fmla="*/ 180 w 329"/>
                  <a:gd name="T53" fmla="*/ 79 h 338"/>
                  <a:gd name="T54" fmla="*/ 183 w 329"/>
                  <a:gd name="T55" fmla="*/ 65 h 338"/>
                  <a:gd name="T56" fmla="*/ 138 w 329"/>
                  <a:gd name="T57" fmla="*/ 69 h 338"/>
                  <a:gd name="T58" fmla="*/ 158 w 329"/>
                  <a:gd name="T59" fmla="*/ 57 h 338"/>
                  <a:gd name="T60" fmla="*/ 135 w 329"/>
                  <a:gd name="T61" fmla="*/ 52 h 338"/>
                  <a:gd name="T62" fmla="*/ 103 w 329"/>
                  <a:gd name="T63" fmla="*/ 60 h 338"/>
                  <a:gd name="T64" fmla="*/ 106 w 329"/>
                  <a:gd name="T65" fmla="*/ 82 h 338"/>
                  <a:gd name="T66" fmla="*/ 146 w 329"/>
                  <a:gd name="T67" fmla="*/ 79 h 338"/>
                  <a:gd name="T68" fmla="*/ 114 w 329"/>
                  <a:gd name="T69" fmla="*/ 89 h 338"/>
                  <a:gd name="T70" fmla="*/ 84 w 329"/>
                  <a:gd name="T71" fmla="*/ 102 h 338"/>
                  <a:gd name="T72" fmla="*/ 74 w 329"/>
                  <a:gd name="T73" fmla="*/ 124 h 338"/>
                  <a:gd name="T74" fmla="*/ 118 w 329"/>
                  <a:gd name="T75" fmla="*/ 121 h 338"/>
                  <a:gd name="T76" fmla="*/ 89 w 329"/>
                  <a:gd name="T77" fmla="*/ 132 h 338"/>
                  <a:gd name="T78" fmla="*/ 52 w 329"/>
                  <a:gd name="T79" fmla="*/ 159 h 338"/>
                  <a:gd name="T80" fmla="*/ 81 w 329"/>
                  <a:gd name="T81" fmla="*/ 169 h 338"/>
                  <a:gd name="T82" fmla="*/ 52 w 329"/>
                  <a:gd name="T83" fmla="*/ 191 h 338"/>
                  <a:gd name="T84" fmla="*/ 73 w 329"/>
                  <a:gd name="T85" fmla="*/ 213 h 338"/>
                  <a:gd name="T86" fmla="*/ 47 w 329"/>
                  <a:gd name="T87" fmla="*/ 229 h 338"/>
                  <a:gd name="T88" fmla="*/ 36 w 329"/>
                  <a:gd name="T89" fmla="*/ 243 h 338"/>
                  <a:gd name="T90" fmla="*/ 51 w 329"/>
                  <a:gd name="T91" fmla="*/ 268 h 338"/>
                  <a:gd name="T92" fmla="*/ 12 w 329"/>
                  <a:gd name="T93" fmla="*/ 307 h 338"/>
                  <a:gd name="T94" fmla="*/ 9 w 329"/>
                  <a:gd name="T95" fmla="*/ 303 h 338"/>
                  <a:gd name="T96" fmla="*/ 24 w 329"/>
                  <a:gd name="T97" fmla="*/ 273 h 338"/>
                  <a:gd name="T98" fmla="*/ 17 w 329"/>
                  <a:gd name="T99" fmla="*/ 253 h 338"/>
                  <a:gd name="T100" fmla="*/ 17 w 329"/>
                  <a:gd name="T101" fmla="*/ 245 h 338"/>
                  <a:gd name="T102" fmla="*/ 21 w 329"/>
                  <a:gd name="T103" fmla="*/ 218 h 338"/>
                  <a:gd name="T104" fmla="*/ 22 w 329"/>
                  <a:gd name="T105" fmla="*/ 193 h 338"/>
                  <a:gd name="T106" fmla="*/ 29 w 329"/>
                  <a:gd name="T107" fmla="*/ 162 h 338"/>
                  <a:gd name="T108" fmla="*/ 47 w 329"/>
                  <a:gd name="T109" fmla="*/ 136 h 338"/>
                  <a:gd name="T110" fmla="*/ 17 w 329"/>
                  <a:gd name="T111" fmla="*/ 151 h 338"/>
                  <a:gd name="T112" fmla="*/ 46 w 329"/>
                  <a:gd name="T113" fmla="*/ 107 h 338"/>
                  <a:gd name="T114" fmla="*/ 67 w 329"/>
                  <a:gd name="T115" fmla="*/ 64 h 338"/>
                  <a:gd name="T116" fmla="*/ 96 w 329"/>
                  <a:gd name="T117" fmla="*/ 28 h 338"/>
                  <a:gd name="T118" fmla="*/ 146 w 329"/>
                  <a:gd name="T119" fmla="*/ 5 h 338"/>
                  <a:gd name="T120" fmla="*/ 200 w 329"/>
                  <a:gd name="T121" fmla="*/ 3 h 338"/>
                  <a:gd name="T122" fmla="*/ 247 w 329"/>
                  <a:gd name="T123" fmla="*/ 2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29" h="338">
                    <a:moveTo>
                      <a:pt x="270" y="52"/>
                    </a:moveTo>
                    <a:lnTo>
                      <a:pt x="280" y="74"/>
                    </a:lnTo>
                    <a:lnTo>
                      <a:pt x="292" y="99"/>
                    </a:lnTo>
                    <a:lnTo>
                      <a:pt x="301" y="121"/>
                    </a:lnTo>
                    <a:lnTo>
                      <a:pt x="309" y="146"/>
                    </a:lnTo>
                    <a:lnTo>
                      <a:pt x="314" y="169"/>
                    </a:lnTo>
                    <a:lnTo>
                      <a:pt x="319" y="194"/>
                    </a:lnTo>
                    <a:lnTo>
                      <a:pt x="324" y="219"/>
                    </a:lnTo>
                    <a:lnTo>
                      <a:pt x="329" y="250"/>
                    </a:lnTo>
                    <a:lnTo>
                      <a:pt x="324" y="338"/>
                    </a:lnTo>
                    <a:lnTo>
                      <a:pt x="312" y="335"/>
                    </a:lnTo>
                    <a:lnTo>
                      <a:pt x="311" y="330"/>
                    </a:lnTo>
                    <a:lnTo>
                      <a:pt x="311" y="323"/>
                    </a:lnTo>
                    <a:lnTo>
                      <a:pt x="314" y="318"/>
                    </a:lnTo>
                    <a:lnTo>
                      <a:pt x="316" y="312"/>
                    </a:lnTo>
                    <a:lnTo>
                      <a:pt x="319" y="305"/>
                    </a:lnTo>
                    <a:lnTo>
                      <a:pt x="316" y="300"/>
                    </a:lnTo>
                    <a:lnTo>
                      <a:pt x="309" y="298"/>
                    </a:lnTo>
                    <a:lnTo>
                      <a:pt x="306" y="288"/>
                    </a:lnTo>
                    <a:lnTo>
                      <a:pt x="306" y="278"/>
                    </a:lnTo>
                    <a:lnTo>
                      <a:pt x="302" y="271"/>
                    </a:lnTo>
                    <a:lnTo>
                      <a:pt x="294" y="271"/>
                    </a:lnTo>
                    <a:lnTo>
                      <a:pt x="294" y="260"/>
                    </a:lnTo>
                    <a:lnTo>
                      <a:pt x="285" y="253"/>
                    </a:lnTo>
                    <a:lnTo>
                      <a:pt x="269" y="251"/>
                    </a:lnTo>
                    <a:lnTo>
                      <a:pt x="257" y="245"/>
                    </a:lnTo>
                    <a:lnTo>
                      <a:pt x="269" y="241"/>
                    </a:lnTo>
                    <a:lnTo>
                      <a:pt x="280" y="240"/>
                    </a:lnTo>
                    <a:lnTo>
                      <a:pt x="290" y="234"/>
                    </a:lnTo>
                    <a:lnTo>
                      <a:pt x="302" y="229"/>
                    </a:lnTo>
                    <a:lnTo>
                      <a:pt x="299" y="218"/>
                    </a:lnTo>
                    <a:lnTo>
                      <a:pt x="290" y="211"/>
                    </a:lnTo>
                    <a:lnTo>
                      <a:pt x="252" y="208"/>
                    </a:lnTo>
                    <a:lnTo>
                      <a:pt x="259" y="204"/>
                    </a:lnTo>
                    <a:lnTo>
                      <a:pt x="260" y="201"/>
                    </a:lnTo>
                    <a:lnTo>
                      <a:pt x="259" y="194"/>
                    </a:lnTo>
                    <a:lnTo>
                      <a:pt x="259" y="191"/>
                    </a:lnTo>
                    <a:lnTo>
                      <a:pt x="205" y="188"/>
                    </a:lnTo>
                    <a:lnTo>
                      <a:pt x="210" y="183"/>
                    </a:lnTo>
                    <a:lnTo>
                      <a:pt x="218" y="179"/>
                    </a:lnTo>
                    <a:lnTo>
                      <a:pt x="228" y="177"/>
                    </a:lnTo>
                    <a:lnTo>
                      <a:pt x="238" y="177"/>
                    </a:lnTo>
                    <a:lnTo>
                      <a:pt x="245" y="174"/>
                    </a:lnTo>
                    <a:lnTo>
                      <a:pt x="252" y="171"/>
                    </a:lnTo>
                    <a:lnTo>
                      <a:pt x="255" y="164"/>
                    </a:lnTo>
                    <a:lnTo>
                      <a:pt x="257" y="157"/>
                    </a:lnTo>
                    <a:lnTo>
                      <a:pt x="247" y="151"/>
                    </a:lnTo>
                    <a:lnTo>
                      <a:pt x="238" y="151"/>
                    </a:lnTo>
                    <a:lnTo>
                      <a:pt x="228" y="151"/>
                    </a:lnTo>
                    <a:lnTo>
                      <a:pt x="218" y="151"/>
                    </a:lnTo>
                    <a:lnTo>
                      <a:pt x="225" y="142"/>
                    </a:lnTo>
                    <a:lnTo>
                      <a:pt x="238" y="139"/>
                    </a:lnTo>
                    <a:lnTo>
                      <a:pt x="249" y="134"/>
                    </a:lnTo>
                    <a:lnTo>
                      <a:pt x="255" y="124"/>
                    </a:lnTo>
                    <a:lnTo>
                      <a:pt x="242" y="115"/>
                    </a:lnTo>
                    <a:lnTo>
                      <a:pt x="228" y="115"/>
                    </a:lnTo>
                    <a:lnTo>
                      <a:pt x="213" y="117"/>
                    </a:lnTo>
                    <a:lnTo>
                      <a:pt x="200" y="117"/>
                    </a:lnTo>
                    <a:lnTo>
                      <a:pt x="136" y="131"/>
                    </a:lnTo>
                    <a:lnTo>
                      <a:pt x="145" y="124"/>
                    </a:lnTo>
                    <a:lnTo>
                      <a:pt x="155" y="121"/>
                    </a:lnTo>
                    <a:lnTo>
                      <a:pt x="165" y="117"/>
                    </a:lnTo>
                    <a:lnTo>
                      <a:pt x="176" y="115"/>
                    </a:lnTo>
                    <a:lnTo>
                      <a:pt x="185" y="112"/>
                    </a:lnTo>
                    <a:lnTo>
                      <a:pt x="195" y="109"/>
                    </a:lnTo>
                    <a:lnTo>
                      <a:pt x="203" y="102"/>
                    </a:lnTo>
                    <a:lnTo>
                      <a:pt x="212" y="97"/>
                    </a:lnTo>
                    <a:lnTo>
                      <a:pt x="198" y="92"/>
                    </a:lnTo>
                    <a:lnTo>
                      <a:pt x="187" y="92"/>
                    </a:lnTo>
                    <a:lnTo>
                      <a:pt x="173" y="92"/>
                    </a:lnTo>
                    <a:lnTo>
                      <a:pt x="161" y="95"/>
                    </a:lnTo>
                    <a:lnTo>
                      <a:pt x="148" y="97"/>
                    </a:lnTo>
                    <a:lnTo>
                      <a:pt x="136" y="100"/>
                    </a:lnTo>
                    <a:lnTo>
                      <a:pt x="123" y="102"/>
                    </a:lnTo>
                    <a:lnTo>
                      <a:pt x="113" y="105"/>
                    </a:lnTo>
                    <a:lnTo>
                      <a:pt x="123" y="99"/>
                    </a:lnTo>
                    <a:lnTo>
                      <a:pt x="133" y="95"/>
                    </a:lnTo>
                    <a:lnTo>
                      <a:pt x="145" y="90"/>
                    </a:lnTo>
                    <a:lnTo>
                      <a:pt x="158" y="89"/>
                    </a:lnTo>
                    <a:lnTo>
                      <a:pt x="168" y="84"/>
                    </a:lnTo>
                    <a:lnTo>
                      <a:pt x="180" y="79"/>
                    </a:lnTo>
                    <a:lnTo>
                      <a:pt x="188" y="72"/>
                    </a:lnTo>
                    <a:lnTo>
                      <a:pt x="198" y="67"/>
                    </a:lnTo>
                    <a:lnTo>
                      <a:pt x="183" y="65"/>
                    </a:lnTo>
                    <a:lnTo>
                      <a:pt x="168" y="67"/>
                    </a:lnTo>
                    <a:lnTo>
                      <a:pt x="153" y="69"/>
                    </a:lnTo>
                    <a:lnTo>
                      <a:pt x="138" y="69"/>
                    </a:lnTo>
                    <a:lnTo>
                      <a:pt x="143" y="64"/>
                    </a:lnTo>
                    <a:lnTo>
                      <a:pt x="151" y="62"/>
                    </a:lnTo>
                    <a:lnTo>
                      <a:pt x="158" y="57"/>
                    </a:lnTo>
                    <a:lnTo>
                      <a:pt x="165" y="52"/>
                    </a:lnTo>
                    <a:lnTo>
                      <a:pt x="150" y="48"/>
                    </a:lnTo>
                    <a:lnTo>
                      <a:pt x="135" y="52"/>
                    </a:lnTo>
                    <a:lnTo>
                      <a:pt x="121" y="55"/>
                    </a:lnTo>
                    <a:lnTo>
                      <a:pt x="108" y="55"/>
                    </a:lnTo>
                    <a:lnTo>
                      <a:pt x="103" y="60"/>
                    </a:lnTo>
                    <a:lnTo>
                      <a:pt x="108" y="67"/>
                    </a:lnTo>
                    <a:lnTo>
                      <a:pt x="94" y="79"/>
                    </a:lnTo>
                    <a:lnTo>
                      <a:pt x="106" y="82"/>
                    </a:lnTo>
                    <a:lnTo>
                      <a:pt x="119" y="82"/>
                    </a:lnTo>
                    <a:lnTo>
                      <a:pt x="133" y="79"/>
                    </a:lnTo>
                    <a:lnTo>
                      <a:pt x="146" y="79"/>
                    </a:lnTo>
                    <a:lnTo>
                      <a:pt x="135" y="82"/>
                    </a:lnTo>
                    <a:lnTo>
                      <a:pt x="124" y="85"/>
                    </a:lnTo>
                    <a:lnTo>
                      <a:pt x="114" y="89"/>
                    </a:lnTo>
                    <a:lnTo>
                      <a:pt x="104" y="94"/>
                    </a:lnTo>
                    <a:lnTo>
                      <a:pt x="94" y="97"/>
                    </a:lnTo>
                    <a:lnTo>
                      <a:pt x="84" y="102"/>
                    </a:lnTo>
                    <a:lnTo>
                      <a:pt x="74" y="107"/>
                    </a:lnTo>
                    <a:lnTo>
                      <a:pt x="66" y="115"/>
                    </a:lnTo>
                    <a:lnTo>
                      <a:pt x="74" y="124"/>
                    </a:lnTo>
                    <a:lnTo>
                      <a:pt x="88" y="124"/>
                    </a:lnTo>
                    <a:lnTo>
                      <a:pt x="103" y="121"/>
                    </a:lnTo>
                    <a:lnTo>
                      <a:pt x="118" y="121"/>
                    </a:lnTo>
                    <a:lnTo>
                      <a:pt x="108" y="122"/>
                    </a:lnTo>
                    <a:lnTo>
                      <a:pt x="99" y="127"/>
                    </a:lnTo>
                    <a:lnTo>
                      <a:pt x="89" y="132"/>
                    </a:lnTo>
                    <a:lnTo>
                      <a:pt x="83" y="137"/>
                    </a:lnTo>
                    <a:lnTo>
                      <a:pt x="67" y="147"/>
                    </a:lnTo>
                    <a:lnTo>
                      <a:pt x="52" y="159"/>
                    </a:lnTo>
                    <a:lnTo>
                      <a:pt x="52" y="166"/>
                    </a:lnTo>
                    <a:lnTo>
                      <a:pt x="57" y="172"/>
                    </a:lnTo>
                    <a:lnTo>
                      <a:pt x="81" y="169"/>
                    </a:lnTo>
                    <a:lnTo>
                      <a:pt x="71" y="176"/>
                    </a:lnTo>
                    <a:lnTo>
                      <a:pt x="61" y="183"/>
                    </a:lnTo>
                    <a:lnTo>
                      <a:pt x="52" y="191"/>
                    </a:lnTo>
                    <a:lnTo>
                      <a:pt x="57" y="203"/>
                    </a:lnTo>
                    <a:lnTo>
                      <a:pt x="76" y="206"/>
                    </a:lnTo>
                    <a:lnTo>
                      <a:pt x="73" y="213"/>
                    </a:lnTo>
                    <a:lnTo>
                      <a:pt x="66" y="219"/>
                    </a:lnTo>
                    <a:lnTo>
                      <a:pt x="56" y="224"/>
                    </a:lnTo>
                    <a:lnTo>
                      <a:pt x="47" y="229"/>
                    </a:lnTo>
                    <a:lnTo>
                      <a:pt x="37" y="233"/>
                    </a:lnTo>
                    <a:lnTo>
                      <a:pt x="34" y="238"/>
                    </a:lnTo>
                    <a:lnTo>
                      <a:pt x="36" y="243"/>
                    </a:lnTo>
                    <a:lnTo>
                      <a:pt x="46" y="255"/>
                    </a:lnTo>
                    <a:lnTo>
                      <a:pt x="46" y="261"/>
                    </a:lnTo>
                    <a:lnTo>
                      <a:pt x="51" y="268"/>
                    </a:lnTo>
                    <a:lnTo>
                      <a:pt x="34" y="276"/>
                    </a:lnTo>
                    <a:lnTo>
                      <a:pt x="22" y="291"/>
                    </a:lnTo>
                    <a:lnTo>
                      <a:pt x="12" y="307"/>
                    </a:lnTo>
                    <a:lnTo>
                      <a:pt x="4" y="323"/>
                    </a:lnTo>
                    <a:lnTo>
                      <a:pt x="4" y="313"/>
                    </a:lnTo>
                    <a:lnTo>
                      <a:pt x="9" y="303"/>
                    </a:lnTo>
                    <a:lnTo>
                      <a:pt x="14" y="293"/>
                    </a:lnTo>
                    <a:lnTo>
                      <a:pt x="21" y="283"/>
                    </a:lnTo>
                    <a:lnTo>
                      <a:pt x="24" y="273"/>
                    </a:lnTo>
                    <a:lnTo>
                      <a:pt x="27" y="266"/>
                    </a:lnTo>
                    <a:lnTo>
                      <a:pt x="24" y="258"/>
                    </a:lnTo>
                    <a:lnTo>
                      <a:pt x="17" y="253"/>
                    </a:lnTo>
                    <a:lnTo>
                      <a:pt x="0" y="275"/>
                    </a:lnTo>
                    <a:lnTo>
                      <a:pt x="4" y="261"/>
                    </a:lnTo>
                    <a:lnTo>
                      <a:pt x="17" y="245"/>
                    </a:lnTo>
                    <a:lnTo>
                      <a:pt x="21" y="236"/>
                    </a:lnTo>
                    <a:lnTo>
                      <a:pt x="24" y="228"/>
                    </a:lnTo>
                    <a:lnTo>
                      <a:pt x="21" y="218"/>
                    </a:lnTo>
                    <a:lnTo>
                      <a:pt x="14" y="211"/>
                    </a:lnTo>
                    <a:lnTo>
                      <a:pt x="17" y="201"/>
                    </a:lnTo>
                    <a:lnTo>
                      <a:pt x="22" y="193"/>
                    </a:lnTo>
                    <a:lnTo>
                      <a:pt x="24" y="183"/>
                    </a:lnTo>
                    <a:lnTo>
                      <a:pt x="27" y="172"/>
                    </a:lnTo>
                    <a:lnTo>
                      <a:pt x="29" y="162"/>
                    </a:lnTo>
                    <a:lnTo>
                      <a:pt x="32" y="152"/>
                    </a:lnTo>
                    <a:lnTo>
                      <a:pt x="37" y="142"/>
                    </a:lnTo>
                    <a:lnTo>
                      <a:pt x="47" y="136"/>
                    </a:lnTo>
                    <a:lnTo>
                      <a:pt x="46" y="129"/>
                    </a:lnTo>
                    <a:lnTo>
                      <a:pt x="42" y="124"/>
                    </a:lnTo>
                    <a:lnTo>
                      <a:pt x="17" y="151"/>
                    </a:lnTo>
                    <a:lnTo>
                      <a:pt x="24" y="134"/>
                    </a:lnTo>
                    <a:lnTo>
                      <a:pt x="34" y="121"/>
                    </a:lnTo>
                    <a:lnTo>
                      <a:pt x="46" y="107"/>
                    </a:lnTo>
                    <a:lnTo>
                      <a:pt x="57" y="92"/>
                    </a:lnTo>
                    <a:lnTo>
                      <a:pt x="62" y="77"/>
                    </a:lnTo>
                    <a:lnTo>
                      <a:pt x="67" y="64"/>
                    </a:lnTo>
                    <a:lnTo>
                      <a:pt x="71" y="50"/>
                    </a:lnTo>
                    <a:lnTo>
                      <a:pt x="84" y="40"/>
                    </a:lnTo>
                    <a:lnTo>
                      <a:pt x="96" y="28"/>
                    </a:lnTo>
                    <a:lnTo>
                      <a:pt x="113" y="18"/>
                    </a:lnTo>
                    <a:lnTo>
                      <a:pt x="128" y="10"/>
                    </a:lnTo>
                    <a:lnTo>
                      <a:pt x="146" y="5"/>
                    </a:lnTo>
                    <a:lnTo>
                      <a:pt x="163" y="0"/>
                    </a:lnTo>
                    <a:lnTo>
                      <a:pt x="181" y="1"/>
                    </a:lnTo>
                    <a:lnTo>
                      <a:pt x="200" y="3"/>
                    </a:lnTo>
                    <a:lnTo>
                      <a:pt x="218" y="10"/>
                    </a:lnTo>
                    <a:lnTo>
                      <a:pt x="232" y="17"/>
                    </a:lnTo>
                    <a:lnTo>
                      <a:pt x="247" y="28"/>
                    </a:lnTo>
                    <a:lnTo>
                      <a:pt x="259" y="38"/>
                    </a:lnTo>
                    <a:lnTo>
                      <a:pt x="270" y="52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2" name="Freeform 64"/>
              <p:cNvSpPr>
                <a:spLocks/>
              </p:cNvSpPr>
              <p:nvPr/>
            </p:nvSpPr>
            <p:spPr bwMode="auto">
              <a:xfrm>
                <a:off x="4025" y="2753"/>
                <a:ext cx="387" cy="229"/>
              </a:xfrm>
              <a:custGeom>
                <a:avLst/>
                <a:gdLst>
                  <a:gd name="T0" fmla="*/ 569 w 773"/>
                  <a:gd name="T1" fmla="*/ 63 h 457"/>
                  <a:gd name="T2" fmla="*/ 584 w 773"/>
                  <a:gd name="T3" fmla="*/ 139 h 457"/>
                  <a:gd name="T4" fmla="*/ 572 w 773"/>
                  <a:gd name="T5" fmla="*/ 191 h 457"/>
                  <a:gd name="T6" fmla="*/ 540 w 773"/>
                  <a:gd name="T7" fmla="*/ 157 h 457"/>
                  <a:gd name="T8" fmla="*/ 543 w 773"/>
                  <a:gd name="T9" fmla="*/ 110 h 457"/>
                  <a:gd name="T10" fmla="*/ 515 w 773"/>
                  <a:gd name="T11" fmla="*/ 134 h 457"/>
                  <a:gd name="T12" fmla="*/ 510 w 773"/>
                  <a:gd name="T13" fmla="*/ 184 h 457"/>
                  <a:gd name="T14" fmla="*/ 476 w 773"/>
                  <a:gd name="T15" fmla="*/ 191 h 457"/>
                  <a:gd name="T16" fmla="*/ 505 w 773"/>
                  <a:gd name="T17" fmla="*/ 221 h 457"/>
                  <a:gd name="T18" fmla="*/ 590 w 773"/>
                  <a:gd name="T19" fmla="*/ 261 h 457"/>
                  <a:gd name="T20" fmla="*/ 686 w 773"/>
                  <a:gd name="T21" fmla="*/ 335 h 457"/>
                  <a:gd name="T22" fmla="*/ 743 w 773"/>
                  <a:gd name="T23" fmla="*/ 382 h 457"/>
                  <a:gd name="T24" fmla="*/ 756 w 773"/>
                  <a:gd name="T25" fmla="*/ 407 h 457"/>
                  <a:gd name="T26" fmla="*/ 770 w 773"/>
                  <a:gd name="T27" fmla="*/ 445 h 457"/>
                  <a:gd name="T28" fmla="*/ 736 w 773"/>
                  <a:gd name="T29" fmla="*/ 429 h 457"/>
                  <a:gd name="T30" fmla="*/ 704 w 773"/>
                  <a:gd name="T31" fmla="*/ 415 h 457"/>
                  <a:gd name="T32" fmla="*/ 647 w 773"/>
                  <a:gd name="T33" fmla="*/ 370 h 457"/>
                  <a:gd name="T34" fmla="*/ 602 w 773"/>
                  <a:gd name="T35" fmla="*/ 346 h 457"/>
                  <a:gd name="T36" fmla="*/ 557 w 773"/>
                  <a:gd name="T37" fmla="*/ 321 h 457"/>
                  <a:gd name="T38" fmla="*/ 533 w 773"/>
                  <a:gd name="T39" fmla="*/ 315 h 457"/>
                  <a:gd name="T40" fmla="*/ 520 w 773"/>
                  <a:gd name="T41" fmla="*/ 326 h 457"/>
                  <a:gd name="T42" fmla="*/ 505 w 773"/>
                  <a:gd name="T43" fmla="*/ 295 h 457"/>
                  <a:gd name="T44" fmla="*/ 471 w 773"/>
                  <a:gd name="T45" fmla="*/ 276 h 457"/>
                  <a:gd name="T46" fmla="*/ 456 w 773"/>
                  <a:gd name="T47" fmla="*/ 271 h 457"/>
                  <a:gd name="T48" fmla="*/ 429 w 773"/>
                  <a:gd name="T49" fmla="*/ 256 h 457"/>
                  <a:gd name="T50" fmla="*/ 408 w 773"/>
                  <a:gd name="T51" fmla="*/ 236 h 457"/>
                  <a:gd name="T52" fmla="*/ 372 w 773"/>
                  <a:gd name="T53" fmla="*/ 258 h 457"/>
                  <a:gd name="T54" fmla="*/ 356 w 773"/>
                  <a:gd name="T55" fmla="*/ 249 h 457"/>
                  <a:gd name="T56" fmla="*/ 356 w 773"/>
                  <a:gd name="T57" fmla="*/ 233 h 457"/>
                  <a:gd name="T58" fmla="*/ 347 w 773"/>
                  <a:gd name="T59" fmla="*/ 206 h 457"/>
                  <a:gd name="T60" fmla="*/ 247 w 773"/>
                  <a:gd name="T61" fmla="*/ 189 h 457"/>
                  <a:gd name="T62" fmla="*/ 148 w 773"/>
                  <a:gd name="T63" fmla="*/ 194 h 457"/>
                  <a:gd name="T64" fmla="*/ 131 w 773"/>
                  <a:gd name="T65" fmla="*/ 197 h 457"/>
                  <a:gd name="T66" fmla="*/ 45 w 773"/>
                  <a:gd name="T67" fmla="*/ 191 h 457"/>
                  <a:gd name="T68" fmla="*/ 61 w 773"/>
                  <a:gd name="T69" fmla="*/ 165 h 457"/>
                  <a:gd name="T70" fmla="*/ 0 w 773"/>
                  <a:gd name="T71" fmla="*/ 165 h 457"/>
                  <a:gd name="T72" fmla="*/ 84 w 773"/>
                  <a:gd name="T73" fmla="*/ 110 h 457"/>
                  <a:gd name="T74" fmla="*/ 188 w 773"/>
                  <a:gd name="T75" fmla="*/ 72 h 457"/>
                  <a:gd name="T76" fmla="*/ 205 w 773"/>
                  <a:gd name="T77" fmla="*/ 87 h 457"/>
                  <a:gd name="T78" fmla="*/ 158 w 773"/>
                  <a:gd name="T79" fmla="*/ 95 h 457"/>
                  <a:gd name="T80" fmla="*/ 89 w 773"/>
                  <a:gd name="T81" fmla="*/ 122 h 457"/>
                  <a:gd name="T82" fmla="*/ 116 w 773"/>
                  <a:gd name="T83" fmla="*/ 135 h 457"/>
                  <a:gd name="T84" fmla="*/ 225 w 773"/>
                  <a:gd name="T85" fmla="*/ 129 h 457"/>
                  <a:gd name="T86" fmla="*/ 352 w 773"/>
                  <a:gd name="T87" fmla="*/ 154 h 457"/>
                  <a:gd name="T88" fmla="*/ 414 w 773"/>
                  <a:gd name="T89" fmla="*/ 174 h 457"/>
                  <a:gd name="T90" fmla="*/ 428 w 773"/>
                  <a:gd name="T91" fmla="*/ 130 h 457"/>
                  <a:gd name="T92" fmla="*/ 453 w 773"/>
                  <a:gd name="T93" fmla="*/ 92 h 457"/>
                  <a:gd name="T94" fmla="*/ 471 w 773"/>
                  <a:gd name="T95" fmla="*/ 57 h 457"/>
                  <a:gd name="T96" fmla="*/ 455 w 773"/>
                  <a:gd name="T97" fmla="*/ 60 h 457"/>
                  <a:gd name="T98" fmla="*/ 413 w 773"/>
                  <a:gd name="T99" fmla="*/ 87 h 457"/>
                  <a:gd name="T100" fmla="*/ 382 w 773"/>
                  <a:gd name="T101" fmla="*/ 112 h 457"/>
                  <a:gd name="T102" fmla="*/ 382 w 773"/>
                  <a:gd name="T103" fmla="*/ 78 h 457"/>
                  <a:gd name="T104" fmla="*/ 532 w 773"/>
                  <a:gd name="T105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73" h="457">
                    <a:moveTo>
                      <a:pt x="562" y="6"/>
                    </a:moveTo>
                    <a:lnTo>
                      <a:pt x="565" y="23"/>
                    </a:lnTo>
                    <a:lnTo>
                      <a:pt x="569" y="43"/>
                    </a:lnTo>
                    <a:lnTo>
                      <a:pt x="569" y="63"/>
                    </a:lnTo>
                    <a:lnTo>
                      <a:pt x="570" y="83"/>
                    </a:lnTo>
                    <a:lnTo>
                      <a:pt x="570" y="102"/>
                    </a:lnTo>
                    <a:lnTo>
                      <a:pt x="575" y="122"/>
                    </a:lnTo>
                    <a:lnTo>
                      <a:pt x="584" y="139"/>
                    </a:lnTo>
                    <a:lnTo>
                      <a:pt x="597" y="157"/>
                    </a:lnTo>
                    <a:lnTo>
                      <a:pt x="597" y="194"/>
                    </a:lnTo>
                    <a:lnTo>
                      <a:pt x="584" y="192"/>
                    </a:lnTo>
                    <a:lnTo>
                      <a:pt x="572" y="191"/>
                    </a:lnTo>
                    <a:lnTo>
                      <a:pt x="560" y="186"/>
                    </a:lnTo>
                    <a:lnTo>
                      <a:pt x="547" y="187"/>
                    </a:lnTo>
                    <a:lnTo>
                      <a:pt x="542" y="172"/>
                    </a:lnTo>
                    <a:lnTo>
                      <a:pt x="540" y="157"/>
                    </a:lnTo>
                    <a:lnTo>
                      <a:pt x="542" y="142"/>
                    </a:lnTo>
                    <a:lnTo>
                      <a:pt x="552" y="129"/>
                    </a:lnTo>
                    <a:lnTo>
                      <a:pt x="550" y="119"/>
                    </a:lnTo>
                    <a:lnTo>
                      <a:pt x="543" y="110"/>
                    </a:lnTo>
                    <a:lnTo>
                      <a:pt x="533" y="115"/>
                    </a:lnTo>
                    <a:lnTo>
                      <a:pt x="530" y="127"/>
                    </a:lnTo>
                    <a:lnTo>
                      <a:pt x="525" y="134"/>
                    </a:lnTo>
                    <a:lnTo>
                      <a:pt x="515" y="134"/>
                    </a:lnTo>
                    <a:lnTo>
                      <a:pt x="508" y="145"/>
                    </a:lnTo>
                    <a:lnTo>
                      <a:pt x="512" y="159"/>
                    </a:lnTo>
                    <a:lnTo>
                      <a:pt x="515" y="170"/>
                    </a:lnTo>
                    <a:lnTo>
                      <a:pt x="510" y="184"/>
                    </a:lnTo>
                    <a:lnTo>
                      <a:pt x="500" y="181"/>
                    </a:lnTo>
                    <a:lnTo>
                      <a:pt x="490" y="179"/>
                    </a:lnTo>
                    <a:lnTo>
                      <a:pt x="480" y="181"/>
                    </a:lnTo>
                    <a:lnTo>
                      <a:pt x="476" y="191"/>
                    </a:lnTo>
                    <a:lnTo>
                      <a:pt x="473" y="196"/>
                    </a:lnTo>
                    <a:lnTo>
                      <a:pt x="475" y="204"/>
                    </a:lnTo>
                    <a:lnTo>
                      <a:pt x="488" y="212"/>
                    </a:lnTo>
                    <a:lnTo>
                      <a:pt x="505" y="221"/>
                    </a:lnTo>
                    <a:lnTo>
                      <a:pt x="522" y="226"/>
                    </a:lnTo>
                    <a:lnTo>
                      <a:pt x="540" y="233"/>
                    </a:lnTo>
                    <a:lnTo>
                      <a:pt x="565" y="246"/>
                    </a:lnTo>
                    <a:lnTo>
                      <a:pt x="590" y="261"/>
                    </a:lnTo>
                    <a:lnTo>
                      <a:pt x="615" y="278"/>
                    </a:lnTo>
                    <a:lnTo>
                      <a:pt x="641" y="296"/>
                    </a:lnTo>
                    <a:lnTo>
                      <a:pt x="662" y="313"/>
                    </a:lnTo>
                    <a:lnTo>
                      <a:pt x="686" y="335"/>
                    </a:lnTo>
                    <a:lnTo>
                      <a:pt x="706" y="355"/>
                    </a:lnTo>
                    <a:lnTo>
                      <a:pt x="728" y="380"/>
                    </a:lnTo>
                    <a:lnTo>
                      <a:pt x="735" y="382"/>
                    </a:lnTo>
                    <a:lnTo>
                      <a:pt x="743" y="382"/>
                    </a:lnTo>
                    <a:lnTo>
                      <a:pt x="748" y="378"/>
                    </a:lnTo>
                    <a:lnTo>
                      <a:pt x="750" y="387"/>
                    </a:lnTo>
                    <a:lnTo>
                      <a:pt x="753" y="397"/>
                    </a:lnTo>
                    <a:lnTo>
                      <a:pt x="756" y="407"/>
                    </a:lnTo>
                    <a:lnTo>
                      <a:pt x="761" y="417"/>
                    </a:lnTo>
                    <a:lnTo>
                      <a:pt x="765" y="425"/>
                    </a:lnTo>
                    <a:lnTo>
                      <a:pt x="768" y="435"/>
                    </a:lnTo>
                    <a:lnTo>
                      <a:pt x="770" y="445"/>
                    </a:lnTo>
                    <a:lnTo>
                      <a:pt x="773" y="457"/>
                    </a:lnTo>
                    <a:lnTo>
                      <a:pt x="761" y="442"/>
                    </a:lnTo>
                    <a:lnTo>
                      <a:pt x="748" y="429"/>
                    </a:lnTo>
                    <a:lnTo>
                      <a:pt x="736" y="429"/>
                    </a:lnTo>
                    <a:lnTo>
                      <a:pt x="731" y="424"/>
                    </a:lnTo>
                    <a:lnTo>
                      <a:pt x="723" y="419"/>
                    </a:lnTo>
                    <a:lnTo>
                      <a:pt x="714" y="420"/>
                    </a:lnTo>
                    <a:lnTo>
                      <a:pt x="704" y="415"/>
                    </a:lnTo>
                    <a:lnTo>
                      <a:pt x="696" y="417"/>
                    </a:lnTo>
                    <a:lnTo>
                      <a:pt x="679" y="402"/>
                    </a:lnTo>
                    <a:lnTo>
                      <a:pt x="664" y="387"/>
                    </a:lnTo>
                    <a:lnTo>
                      <a:pt x="647" y="370"/>
                    </a:lnTo>
                    <a:lnTo>
                      <a:pt x="631" y="360"/>
                    </a:lnTo>
                    <a:lnTo>
                      <a:pt x="627" y="365"/>
                    </a:lnTo>
                    <a:lnTo>
                      <a:pt x="614" y="353"/>
                    </a:lnTo>
                    <a:lnTo>
                      <a:pt x="602" y="346"/>
                    </a:lnTo>
                    <a:lnTo>
                      <a:pt x="587" y="340"/>
                    </a:lnTo>
                    <a:lnTo>
                      <a:pt x="577" y="330"/>
                    </a:lnTo>
                    <a:lnTo>
                      <a:pt x="567" y="326"/>
                    </a:lnTo>
                    <a:lnTo>
                      <a:pt x="557" y="321"/>
                    </a:lnTo>
                    <a:lnTo>
                      <a:pt x="547" y="316"/>
                    </a:lnTo>
                    <a:lnTo>
                      <a:pt x="538" y="323"/>
                    </a:lnTo>
                    <a:lnTo>
                      <a:pt x="535" y="320"/>
                    </a:lnTo>
                    <a:lnTo>
                      <a:pt x="533" y="315"/>
                    </a:lnTo>
                    <a:lnTo>
                      <a:pt x="528" y="308"/>
                    </a:lnTo>
                    <a:lnTo>
                      <a:pt x="523" y="313"/>
                    </a:lnTo>
                    <a:lnTo>
                      <a:pt x="520" y="316"/>
                    </a:lnTo>
                    <a:lnTo>
                      <a:pt x="520" y="326"/>
                    </a:lnTo>
                    <a:lnTo>
                      <a:pt x="515" y="318"/>
                    </a:lnTo>
                    <a:lnTo>
                      <a:pt x="513" y="310"/>
                    </a:lnTo>
                    <a:lnTo>
                      <a:pt x="510" y="300"/>
                    </a:lnTo>
                    <a:lnTo>
                      <a:pt x="505" y="295"/>
                    </a:lnTo>
                    <a:lnTo>
                      <a:pt x="491" y="296"/>
                    </a:lnTo>
                    <a:lnTo>
                      <a:pt x="488" y="289"/>
                    </a:lnTo>
                    <a:lnTo>
                      <a:pt x="481" y="278"/>
                    </a:lnTo>
                    <a:lnTo>
                      <a:pt x="471" y="276"/>
                    </a:lnTo>
                    <a:lnTo>
                      <a:pt x="471" y="269"/>
                    </a:lnTo>
                    <a:lnTo>
                      <a:pt x="468" y="266"/>
                    </a:lnTo>
                    <a:lnTo>
                      <a:pt x="461" y="266"/>
                    </a:lnTo>
                    <a:lnTo>
                      <a:pt x="456" y="271"/>
                    </a:lnTo>
                    <a:lnTo>
                      <a:pt x="450" y="266"/>
                    </a:lnTo>
                    <a:lnTo>
                      <a:pt x="443" y="261"/>
                    </a:lnTo>
                    <a:lnTo>
                      <a:pt x="436" y="256"/>
                    </a:lnTo>
                    <a:lnTo>
                      <a:pt x="429" y="256"/>
                    </a:lnTo>
                    <a:lnTo>
                      <a:pt x="424" y="261"/>
                    </a:lnTo>
                    <a:lnTo>
                      <a:pt x="419" y="251"/>
                    </a:lnTo>
                    <a:lnTo>
                      <a:pt x="414" y="243"/>
                    </a:lnTo>
                    <a:lnTo>
                      <a:pt x="408" y="236"/>
                    </a:lnTo>
                    <a:lnTo>
                      <a:pt x="399" y="236"/>
                    </a:lnTo>
                    <a:lnTo>
                      <a:pt x="393" y="244"/>
                    </a:lnTo>
                    <a:lnTo>
                      <a:pt x="384" y="251"/>
                    </a:lnTo>
                    <a:lnTo>
                      <a:pt x="372" y="258"/>
                    </a:lnTo>
                    <a:lnTo>
                      <a:pt x="366" y="269"/>
                    </a:lnTo>
                    <a:lnTo>
                      <a:pt x="359" y="269"/>
                    </a:lnTo>
                    <a:lnTo>
                      <a:pt x="361" y="258"/>
                    </a:lnTo>
                    <a:lnTo>
                      <a:pt x="356" y="249"/>
                    </a:lnTo>
                    <a:lnTo>
                      <a:pt x="349" y="243"/>
                    </a:lnTo>
                    <a:lnTo>
                      <a:pt x="344" y="236"/>
                    </a:lnTo>
                    <a:lnTo>
                      <a:pt x="349" y="233"/>
                    </a:lnTo>
                    <a:lnTo>
                      <a:pt x="356" y="233"/>
                    </a:lnTo>
                    <a:lnTo>
                      <a:pt x="361" y="231"/>
                    </a:lnTo>
                    <a:lnTo>
                      <a:pt x="366" y="224"/>
                    </a:lnTo>
                    <a:lnTo>
                      <a:pt x="359" y="212"/>
                    </a:lnTo>
                    <a:lnTo>
                      <a:pt x="347" y="206"/>
                    </a:lnTo>
                    <a:lnTo>
                      <a:pt x="320" y="199"/>
                    </a:lnTo>
                    <a:lnTo>
                      <a:pt x="295" y="194"/>
                    </a:lnTo>
                    <a:lnTo>
                      <a:pt x="270" y="191"/>
                    </a:lnTo>
                    <a:lnTo>
                      <a:pt x="247" y="189"/>
                    </a:lnTo>
                    <a:lnTo>
                      <a:pt x="222" y="187"/>
                    </a:lnTo>
                    <a:lnTo>
                      <a:pt x="196" y="187"/>
                    </a:lnTo>
                    <a:lnTo>
                      <a:pt x="171" y="189"/>
                    </a:lnTo>
                    <a:lnTo>
                      <a:pt x="148" y="194"/>
                    </a:lnTo>
                    <a:lnTo>
                      <a:pt x="151" y="197"/>
                    </a:lnTo>
                    <a:lnTo>
                      <a:pt x="148" y="197"/>
                    </a:lnTo>
                    <a:lnTo>
                      <a:pt x="139" y="197"/>
                    </a:lnTo>
                    <a:lnTo>
                      <a:pt x="131" y="197"/>
                    </a:lnTo>
                    <a:lnTo>
                      <a:pt x="124" y="199"/>
                    </a:lnTo>
                    <a:lnTo>
                      <a:pt x="114" y="187"/>
                    </a:lnTo>
                    <a:lnTo>
                      <a:pt x="34" y="197"/>
                    </a:lnTo>
                    <a:lnTo>
                      <a:pt x="45" y="191"/>
                    </a:lnTo>
                    <a:lnTo>
                      <a:pt x="61" y="189"/>
                    </a:lnTo>
                    <a:lnTo>
                      <a:pt x="72" y="182"/>
                    </a:lnTo>
                    <a:lnTo>
                      <a:pt x="79" y="170"/>
                    </a:lnTo>
                    <a:lnTo>
                      <a:pt x="61" y="165"/>
                    </a:lnTo>
                    <a:lnTo>
                      <a:pt x="44" y="169"/>
                    </a:lnTo>
                    <a:lnTo>
                      <a:pt x="29" y="170"/>
                    </a:lnTo>
                    <a:lnTo>
                      <a:pt x="15" y="162"/>
                    </a:lnTo>
                    <a:lnTo>
                      <a:pt x="0" y="165"/>
                    </a:lnTo>
                    <a:lnTo>
                      <a:pt x="19" y="150"/>
                    </a:lnTo>
                    <a:lnTo>
                      <a:pt x="39" y="137"/>
                    </a:lnTo>
                    <a:lnTo>
                      <a:pt x="61" y="122"/>
                    </a:lnTo>
                    <a:lnTo>
                      <a:pt x="84" y="110"/>
                    </a:lnTo>
                    <a:lnTo>
                      <a:pt x="108" y="95"/>
                    </a:lnTo>
                    <a:lnTo>
                      <a:pt x="133" y="85"/>
                    </a:lnTo>
                    <a:lnTo>
                      <a:pt x="159" y="77"/>
                    </a:lnTo>
                    <a:lnTo>
                      <a:pt x="188" y="72"/>
                    </a:lnTo>
                    <a:lnTo>
                      <a:pt x="223" y="72"/>
                    </a:lnTo>
                    <a:lnTo>
                      <a:pt x="215" y="73"/>
                    </a:lnTo>
                    <a:lnTo>
                      <a:pt x="208" y="77"/>
                    </a:lnTo>
                    <a:lnTo>
                      <a:pt x="205" y="87"/>
                    </a:lnTo>
                    <a:lnTo>
                      <a:pt x="213" y="95"/>
                    </a:lnTo>
                    <a:lnTo>
                      <a:pt x="195" y="95"/>
                    </a:lnTo>
                    <a:lnTo>
                      <a:pt x="176" y="95"/>
                    </a:lnTo>
                    <a:lnTo>
                      <a:pt x="158" y="95"/>
                    </a:lnTo>
                    <a:lnTo>
                      <a:pt x="139" y="100"/>
                    </a:lnTo>
                    <a:lnTo>
                      <a:pt x="121" y="105"/>
                    </a:lnTo>
                    <a:lnTo>
                      <a:pt x="104" y="114"/>
                    </a:lnTo>
                    <a:lnTo>
                      <a:pt x="89" y="122"/>
                    </a:lnTo>
                    <a:lnTo>
                      <a:pt x="79" y="137"/>
                    </a:lnTo>
                    <a:lnTo>
                      <a:pt x="89" y="139"/>
                    </a:lnTo>
                    <a:lnTo>
                      <a:pt x="102" y="137"/>
                    </a:lnTo>
                    <a:lnTo>
                      <a:pt x="116" y="135"/>
                    </a:lnTo>
                    <a:lnTo>
                      <a:pt x="129" y="134"/>
                    </a:lnTo>
                    <a:lnTo>
                      <a:pt x="161" y="127"/>
                    </a:lnTo>
                    <a:lnTo>
                      <a:pt x="193" y="127"/>
                    </a:lnTo>
                    <a:lnTo>
                      <a:pt x="225" y="129"/>
                    </a:lnTo>
                    <a:lnTo>
                      <a:pt x="258" y="134"/>
                    </a:lnTo>
                    <a:lnTo>
                      <a:pt x="290" y="139"/>
                    </a:lnTo>
                    <a:lnTo>
                      <a:pt x="322" y="145"/>
                    </a:lnTo>
                    <a:lnTo>
                      <a:pt x="352" y="154"/>
                    </a:lnTo>
                    <a:lnTo>
                      <a:pt x="384" y="162"/>
                    </a:lnTo>
                    <a:lnTo>
                      <a:pt x="394" y="167"/>
                    </a:lnTo>
                    <a:lnTo>
                      <a:pt x="404" y="172"/>
                    </a:lnTo>
                    <a:lnTo>
                      <a:pt x="414" y="174"/>
                    </a:lnTo>
                    <a:lnTo>
                      <a:pt x="424" y="172"/>
                    </a:lnTo>
                    <a:lnTo>
                      <a:pt x="431" y="159"/>
                    </a:lnTo>
                    <a:lnTo>
                      <a:pt x="431" y="145"/>
                    </a:lnTo>
                    <a:lnTo>
                      <a:pt x="428" y="130"/>
                    </a:lnTo>
                    <a:lnTo>
                      <a:pt x="433" y="119"/>
                    </a:lnTo>
                    <a:lnTo>
                      <a:pt x="443" y="110"/>
                    </a:lnTo>
                    <a:lnTo>
                      <a:pt x="450" y="102"/>
                    </a:lnTo>
                    <a:lnTo>
                      <a:pt x="453" y="92"/>
                    </a:lnTo>
                    <a:lnTo>
                      <a:pt x="456" y="83"/>
                    </a:lnTo>
                    <a:lnTo>
                      <a:pt x="458" y="73"/>
                    </a:lnTo>
                    <a:lnTo>
                      <a:pt x="463" y="65"/>
                    </a:lnTo>
                    <a:lnTo>
                      <a:pt x="471" y="57"/>
                    </a:lnTo>
                    <a:lnTo>
                      <a:pt x="485" y="51"/>
                    </a:lnTo>
                    <a:lnTo>
                      <a:pt x="473" y="45"/>
                    </a:lnTo>
                    <a:lnTo>
                      <a:pt x="463" y="50"/>
                    </a:lnTo>
                    <a:lnTo>
                      <a:pt x="455" y="60"/>
                    </a:lnTo>
                    <a:lnTo>
                      <a:pt x="446" y="70"/>
                    </a:lnTo>
                    <a:lnTo>
                      <a:pt x="434" y="75"/>
                    </a:lnTo>
                    <a:lnTo>
                      <a:pt x="424" y="82"/>
                    </a:lnTo>
                    <a:lnTo>
                      <a:pt x="413" y="87"/>
                    </a:lnTo>
                    <a:lnTo>
                      <a:pt x="403" y="93"/>
                    </a:lnTo>
                    <a:lnTo>
                      <a:pt x="394" y="103"/>
                    </a:lnTo>
                    <a:lnTo>
                      <a:pt x="391" y="119"/>
                    </a:lnTo>
                    <a:lnTo>
                      <a:pt x="382" y="112"/>
                    </a:lnTo>
                    <a:lnTo>
                      <a:pt x="374" y="107"/>
                    </a:lnTo>
                    <a:lnTo>
                      <a:pt x="367" y="100"/>
                    </a:lnTo>
                    <a:lnTo>
                      <a:pt x="371" y="93"/>
                    </a:lnTo>
                    <a:lnTo>
                      <a:pt x="382" y="78"/>
                    </a:lnTo>
                    <a:lnTo>
                      <a:pt x="399" y="68"/>
                    </a:lnTo>
                    <a:lnTo>
                      <a:pt x="416" y="62"/>
                    </a:lnTo>
                    <a:lnTo>
                      <a:pt x="434" y="57"/>
                    </a:lnTo>
                    <a:lnTo>
                      <a:pt x="532" y="0"/>
                    </a:lnTo>
                    <a:lnTo>
                      <a:pt x="547" y="0"/>
                    </a:lnTo>
                    <a:lnTo>
                      <a:pt x="562" y="6"/>
                    </a:lnTo>
                    <a:close/>
                  </a:path>
                </a:pathLst>
              </a:custGeom>
              <a:solidFill>
                <a:srgbClr val="FF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3" name="Freeform 65"/>
              <p:cNvSpPr>
                <a:spLocks/>
              </p:cNvSpPr>
              <p:nvPr/>
            </p:nvSpPr>
            <p:spPr bwMode="auto">
              <a:xfrm>
                <a:off x="4469" y="2782"/>
                <a:ext cx="5" cy="2"/>
              </a:xfrm>
              <a:custGeom>
                <a:avLst/>
                <a:gdLst>
                  <a:gd name="T0" fmla="*/ 12 w 12"/>
                  <a:gd name="T1" fmla="*/ 5 h 5"/>
                  <a:gd name="T2" fmla="*/ 0 w 12"/>
                  <a:gd name="T3" fmla="*/ 0 h 5"/>
                  <a:gd name="T4" fmla="*/ 8 w 12"/>
                  <a:gd name="T5" fmla="*/ 1 h 5"/>
                  <a:gd name="T6" fmla="*/ 12 w 1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5">
                    <a:moveTo>
                      <a:pt x="12" y="5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4" name="Freeform 66"/>
              <p:cNvSpPr>
                <a:spLocks/>
              </p:cNvSpPr>
              <p:nvPr/>
            </p:nvSpPr>
            <p:spPr bwMode="auto">
              <a:xfrm>
                <a:off x="4410" y="2787"/>
                <a:ext cx="20" cy="14"/>
              </a:xfrm>
              <a:custGeom>
                <a:avLst/>
                <a:gdLst>
                  <a:gd name="T0" fmla="*/ 40 w 40"/>
                  <a:gd name="T1" fmla="*/ 28 h 28"/>
                  <a:gd name="T2" fmla="*/ 30 w 40"/>
                  <a:gd name="T3" fmla="*/ 25 h 28"/>
                  <a:gd name="T4" fmla="*/ 20 w 40"/>
                  <a:gd name="T5" fmla="*/ 20 h 28"/>
                  <a:gd name="T6" fmla="*/ 8 w 40"/>
                  <a:gd name="T7" fmla="*/ 13 h 28"/>
                  <a:gd name="T8" fmla="*/ 0 w 40"/>
                  <a:gd name="T9" fmla="*/ 8 h 28"/>
                  <a:gd name="T10" fmla="*/ 1 w 40"/>
                  <a:gd name="T11" fmla="*/ 0 h 28"/>
                  <a:gd name="T12" fmla="*/ 10 w 40"/>
                  <a:gd name="T13" fmla="*/ 5 h 28"/>
                  <a:gd name="T14" fmla="*/ 20 w 40"/>
                  <a:gd name="T15" fmla="*/ 11 h 28"/>
                  <a:gd name="T16" fmla="*/ 30 w 40"/>
                  <a:gd name="T17" fmla="*/ 20 h 28"/>
                  <a:gd name="T18" fmla="*/ 40 w 40"/>
                  <a:gd name="T1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8">
                    <a:moveTo>
                      <a:pt x="40" y="28"/>
                    </a:moveTo>
                    <a:lnTo>
                      <a:pt x="30" y="25"/>
                    </a:lnTo>
                    <a:lnTo>
                      <a:pt x="20" y="20"/>
                    </a:lnTo>
                    <a:lnTo>
                      <a:pt x="8" y="13"/>
                    </a:lnTo>
                    <a:lnTo>
                      <a:pt x="0" y="8"/>
                    </a:lnTo>
                    <a:lnTo>
                      <a:pt x="1" y="0"/>
                    </a:lnTo>
                    <a:lnTo>
                      <a:pt x="10" y="5"/>
                    </a:lnTo>
                    <a:lnTo>
                      <a:pt x="20" y="11"/>
                    </a:lnTo>
                    <a:lnTo>
                      <a:pt x="30" y="20"/>
                    </a:lnTo>
                    <a:lnTo>
                      <a:pt x="40" y="28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5" name="Freeform 67"/>
              <p:cNvSpPr>
                <a:spLocks/>
              </p:cNvSpPr>
              <p:nvPr/>
            </p:nvSpPr>
            <p:spPr bwMode="auto">
              <a:xfrm>
                <a:off x="4392" y="2800"/>
                <a:ext cx="30" cy="36"/>
              </a:xfrm>
              <a:custGeom>
                <a:avLst/>
                <a:gdLst>
                  <a:gd name="T0" fmla="*/ 60 w 60"/>
                  <a:gd name="T1" fmla="*/ 26 h 72"/>
                  <a:gd name="T2" fmla="*/ 43 w 60"/>
                  <a:gd name="T3" fmla="*/ 14 h 72"/>
                  <a:gd name="T4" fmla="*/ 26 w 60"/>
                  <a:gd name="T5" fmla="*/ 10 h 72"/>
                  <a:gd name="T6" fmla="*/ 23 w 60"/>
                  <a:gd name="T7" fmla="*/ 15 h 72"/>
                  <a:gd name="T8" fmla="*/ 23 w 60"/>
                  <a:gd name="T9" fmla="*/ 22 h 72"/>
                  <a:gd name="T10" fmla="*/ 26 w 60"/>
                  <a:gd name="T11" fmla="*/ 27 h 72"/>
                  <a:gd name="T12" fmla="*/ 33 w 60"/>
                  <a:gd name="T13" fmla="*/ 31 h 72"/>
                  <a:gd name="T14" fmla="*/ 36 w 60"/>
                  <a:gd name="T15" fmla="*/ 34 h 72"/>
                  <a:gd name="T16" fmla="*/ 35 w 60"/>
                  <a:gd name="T17" fmla="*/ 41 h 72"/>
                  <a:gd name="T18" fmla="*/ 28 w 60"/>
                  <a:gd name="T19" fmla="*/ 37 h 72"/>
                  <a:gd name="T20" fmla="*/ 21 w 60"/>
                  <a:gd name="T21" fmla="*/ 36 h 72"/>
                  <a:gd name="T22" fmla="*/ 20 w 60"/>
                  <a:gd name="T23" fmla="*/ 44 h 72"/>
                  <a:gd name="T24" fmla="*/ 25 w 60"/>
                  <a:gd name="T25" fmla="*/ 54 h 72"/>
                  <a:gd name="T26" fmla="*/ 26 w 60"/>
                  <a:gd name="T27" fmla="*/ 62 h 72"/>
                  <a:gd name="T28" fmla="*/ 21 w 60"/>
                  <a:gd name="T29" fmla="*/ 72 h 72"/>
                  <a:gd name="T30" fmla="*/ 0 w 60"/>
                  <a:gd name="T31" fmla="*/ 69 h 72"/>
                  <a:gd name="T32" fmla="*/ 26 w 60"/>
                  <a:gd name="T33" fmla="*/ 0 h 72"/>
                  <a:gd name="T34" fmla="*/ 43 w 60"/>
                  <a:gd name="T35" fmla="*/ 10 h 72"/>
                  <a:gd name="T36" fmla="*/ 60 w 60"/>
                  <a:gd name="T37" fmla="*/ 26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60" h="72">
                    <a:moveTo>
                      <a:pt x="60" y="26"/>
                    </a:moveTo>
                    <a:lnTo>
                      <a:pt x="43" y="14"/>
                    </a:lnTo>
                    <a:lnTo>
                      <a:pt x="26" y="10"/>
                    </a:lnTo>
                    <a:lnTo>
                      <a:pt x="23" y="15"/>
                    </a:lnTo>
                    <a:lnTo>
                      <a:pt x="23" y="22"/>
                    </a:lnTo>
                    <a:lnTo>
                      <a:pt x="26" y="27"/>
                    </a:lnTo>
                    <a:lnTo>
                      <a:pt x="33" y="31"/>
                    </a:lnTo>
                    <a:lnTo>
                      <a:pt x="36" y="34"/>
                    </a:lnTo>
                    <a:lnTo>
                      <a:pt x="35" y="41"/>
                    </a:lnTo>
                    <a:lnTo>
                      <a:pt x="28" y="37"/>
                    </a:lnTo>
                    <a:lnTo>
                      <a:pt x="21" y="36"/>
                    </a:lnTo>
                    <a:lnTo>
                      <a:pt x="20" y="44"/>
                    </a:lnTo>
                    <a:lnTo>
                      <a:pt x="25" y="54"/>
                    </a:lnTo>
                    <a:lnTo>
                      <a:pt x="26" y="62"/>
                    </a:lnTo>
                    <a:lnTo>
                      <a:pt x="21" y="72"/>
                    </a:lnTo>
                    <a:lnTo>
                      <a:pt x="0" y="69"/>
                    </a:lnTo>
                    <a:lnTo>
                      <a:pt x="26" y="0"/>
                    </a:lnTo>
                    <a:lnTo>
                      <a:pt x="43" y="10"/>
                    </a:lnTo>
                    <a:lnTo>
                      <a:pt x="60" y="26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6" name="Freeform 68"/>
              <p:cNvSpPr>
                <a:spLocks/>
              </p:cNvSpPr>
              <p:nvPr/>
            </p:nvSpPr>
            <p:spPr bwMode="auto">
              <a:xfrm>
                <a:off x="3474" y="2840"/>
                <a:ext cx="5" cy="5"/>
              </a:xfrm>
              <a:custGeom>
                <a:avLst/>
                <a:gdLst>
                  <a:gd name="T0" fmla="*/ 10 w 10"/>
                  <a:gd name="T1" fmla="*/ 0 h 12"/>
                  <a:gd name="T2" fmla="*/ 0 w 10"/>
                  <a:gd name="T3" fmla="*/ 12 h 12"/>
                  <a:gd name="T4" fmla="*/ 10 w 10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" h="12">
                    <a:moveTo>
                      <a:pt x="10" y="0"/>
                    </a:moveTo>
                    <a:lnTo>
                      <a:pt x="0" y="12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7" name="Freeform 69"/>
              <p:cNvSpPr>
                <a:spLocks/>
              </p:cNvSpPr>
              <p:nvPr/>
            </p:nvSpPr>
            <p:spPr bwMode="auto">
              <a:xfrm>
                <a:off x="4387" y="2852"/>
                <a:ext cx="14" cy="13"/>
              </a:xfrm>
              <a:custGeom>
                <a:avLst/>
                <a:gdLst>
                  <a:gd name="T0" fmla="*/ 0 w 29"/>
                  <a:gd name="T1" fmla="*/ 0 h 25"/>
                  <a:gd name="T2" fmla="*/ 29 w 29"/>
                  <a:gd name="T3" fmla="*/ 25 h 25"/>
                  <a:gd name="T4" fmla="*/ 0 w 29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5">
                    <a:moveTo>
                      <a:pt x="0" y="0"/>
                    </a:moveTo>
                    <a:lnTo>
                      <a:pt x="29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8" name="Freeform 70"/>
              <p:cNvSpPr>
                <a:spLocks/>
              </p:cNvSpPr>
              <p:nvPr/>
            </p:nvSpPr>
            <p:spPr bwMode="auto">
              <a:xfrm>
                <a:off x="4358" y="2891"/>
                <a:ext cx="24" cy="21"/>
              </a:xfrm>
              <a:custGeom>
                <a:avLst/>
                <a:gdLst>
                  <a:gd name="T0" fmla="*/ 48 w 48"/>
                  <a:gd name="T1" fmla="*/ 44 h 44"/>
                  <a:gd name="T2" fmla="*/ 0 w 48"/>
                  <a:gd name="T3" fmla="*/ 0 h 44"/>
                  <a:gd name="T4" fmla="*/ 25 w 48"/>
                  <a:gd name="T5" fmla="*/ 17 h 44"/>
                  <a:gd name="T6" fmla="*/ 48 w 48"/>
                  <a:gd name="T7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44">
                    <a:moveTo>
                      <a:pt x="48" y="44"/>
                    </a:moveTo>
                    <a:lnTo>
                      <a:pt x="0" y="0"/>
                    </a:lnTo>
                    <a:lnTo>
                      <a:pt x="25" y="17"/>
                    </a:lnTo>
                    <a:lnTo>
                      <a:pt x="48" y="44"/>
                    </a:lnTo>
                    <a:close/>
                  </a:path>
                </a:pathLst>
              </a:custGeom>
              <a:solidFill>
                <a:srgbClr val="FF9E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59" name="Freeform 71"/>
              <p:cNvSpPr>
                <a:spLocks/>
              </p:cNvSpPr>
              <p:nvPr/>
            </p:nvSpPr>
            <p:spPr bwMode="auto">
              <a:xfrm>
                <a:off x="4372" y="2903"/>
                <a:ext cx="633" cy="413"/>
              </a:xfrm>
              <a:custGeom>
                <a:avLst/>
                <a:gdLst>
                  <a:gd name="T0" fmla="*/ 305 w 1266"/>
                  <a:gd name="T1" fmla="*/ 258 h 824"/>
                  <a:gd name="T2" fmla="*/ 468 w 1266"/>
                  <a:gd name="T3" fmla="*/ 325 h 824"/>
                  <a:gd name="T4" fmla="*/ 678 w 1266"/>
                  <a:gd name="T5" fmla="*/ 412 h 824"/>
                  <a:gd name="T6" fmla="*/ 498 w 1266"/>
                  <a:gd name="T7" fmla="*/ 295 h 824"/>
                  <a:gd name="T8" fmla="*/ 877 w 1266"/>
                  <a:gd name="T9" fmla="*/ 420 h 824"/>
                  <a:gd name="T10" fmla="*/ 937 w 1266"/>
                  <a:gd name="T11" fmla="*/ 395 h 824"/>
                  <a:gd name="T12" fmla="*/ 1033 w 1266"/>
                  <a:gd name="T13" fmla="*/ 506 h 824"/>
                  <a:gd name="T14" fmla="*/ 1035 w 1266"/>
                  <a:gd name="T15" fmla="*/ 479 h 824"/>
                  <a:gd name="T16" fmla="*/ 1080 w 1266"/>
                  <a:gd name="T17" fmla="*/ 499 h 824"/>
                  <a:gd name="T18" fmla="*/ 1093 w 1266"/>
                  <a:gd name="T19" fmla="*/ 484 h 824"/>
                  <a:gd name="T20" fmla="*/ 1144 w 1266"/>
                  <a:gd name="T21" fmla="*/ 591 h 824"/>
                  <a:gd name="T22" fmla="*/ 1177 w 1266"/>
                  <a:gd name="T23" fmla="*/ 596 h 824"/>
                  <a:gd name="T24" fmla="*/ 1142 w 1266"/>
                  <a:gd name="T25" fmla="*/ 457 h 824"/>
                  <a:gd name="T26" fmla="*/ 996 w 1266"/>
                  <a:gd name="T27" fmla="*/ 362 h 824"/>
                  <a:gd name="T28" fmla="*/ 956 w 1266"/>
                  <a:gd name="T29" fmla="*/ 335 h 824"/>
                  <a:gd name="T30" fmla="*/ 1177 w 1266"/>
                  <a:gd name="T31" fmla="*/ 420 h 824"/>
                  <a:gd name="T32" fmla="*/ 1150 w 1266"/>
                  <a:gd name="T33" fmla="*/ 367 h 824"/>
                  <a:gd name="T34" fmla="*/ 1261 w 1266"/>
                  <a:gd name="T35" fmla="*/ 501 h 824"/>
                  <a:gd name="T36" fmla="*/ 1172 w 1266"/>
                  <a:gd name="T37" fmla="*/ 724 h 824"/>
                  <a:gd name="T38" fmla="*/ 1170 w 1266"/>
                  <a:gd name="T39" fmla="*/ 682 h 824"/>
                  <a:gd name="T40" fmla="*/ 1107 w 1266"/>
                  <a:gd name="T41" fmla="*/ 695 h 824"/>
                  <a:gd name="T42" fmla="*/ 1033 w 1266"/>
                  <a:gd name="T43" fmla="*/ 735 h 824"/>
                  <a:gd name="T44" fmla="*/ 1043 w 1266"/>
                  <a:gd name="T45" fmla="*/ 653 h 824"/>
                  <a:gd name="T46" fmla="*/ 922 w 1266"/>
                  <a:gd name="T47" fmla="*/ 777 h 824"/>
                  <a:gd name="T48" fmla="*/ 897 w 1266"/>
                  <a:gd name="T49" fmla="*/ 781 h 824"/>
                  <a:gd name="T50" fmla="*/ 951 w 1266"/>
                  <a:gd name="T51" fmla="*/ 623 h 824"/>
                  <a:gd name="T52" fmla="*/ 926 w 1266"/>
                  <a:gd name="T53" fmla="*/ 559 h 824"/>
                  <a:gd name="T54" fmla="*/ 864 w 1266"/>
                  <a:gd name="T55" fmla="*/ 729 h 824"/>
                  <a:gd name="T56" fmla="*/ 812 w 1266"/>
                  <a:gd name="T57" fmla="*/ 752 h 824"/>
                  <a:gd name="T58" fmla="*/ 833 w 1266"/>
                  <a:gd name="T59" fmla="*/ 657 h 824"/>
                  <a:gd name="T60" fmla="*/ 778 w 1266"/>
                  <a:gd name="T61" fmla="*/ 662 h 824"/>
                  <a:gd name="T62" fmla="*/ 750 w 1266"/>
                  <a:gd name="T63" fmla="*/ 668 h 824"/>
                  <a:gd name="T64" fmla="*/ 669 w 1266"/>
                  <a:gd name="T65" fmla="*/ 727 h 824"/>
                  <a:gd name="T66" fmla="*/ 644 w 1266"/>
                  <a:gd name="T67" fmla="*/ 730 h 824"/>
                  <a:gd name="T68" fmla="*/ 649 w 1266"/>
                  <a:gd name="T69" fmla="*/ 675 h 824"/>
                  <a:gd name="T70" fmla="*/ 587 w 1266"/>
                  <a:gd name="T71" fmla="*/ 735 h 824"/>
                  <a:gd name="T72" fmla="*/ 498 w 1266"/>
                  <a:gd name="T73" fmla="*/ 806 h 824"/>
                  <a:gd name="T74" fmla="*/ 491 w 1266"/>
                  <a:gd name="T75" fmla="*/ 779 h 824"/>
                  <a:gd name="T76" fmla="*/ 569 w 1266"/>
                  <a:gd name="T77" fmla="*/ 638 h 824"/>
                  <a:gd name="T78" fmla="*/ 552 w 1266"/>
                  <a:gd name="T79" fmla="*/ 605 h 824"/>
                  <a:gd name="T80" fmla="*/ 532 w 1266"/>
                  <a:gd name="T81" fmla="*/ 600 h 824"/>
                  <a:gd name="T82" fmla="*/ 490 w 1266"/>
                  <a:gd name="T83" fmla="*/ 620 h 824"/>
                  <a:gd name="T84" fmla="*/ 401 w 1266"/>
                  <a:gd name="T85" fmla="*/ 752 h 824"/>
                  <a:gd name="T86" fmla="*/ 471 w 1266"/>
                  <a:gd name="T87" fmla="*/ 626 h 824"/>
                  <a:gd name="T88" fmla="*/ 508 w 1266"/>
                  <a:gd name="T89" fmla="*/ 370 h 824"/>
                  <a:gd name="T90" fmla="*/ 443 w 1266"/>
                  <a:gd name="T91" fmla="*/ 623 h 824"/>
                  <a:gd name="T92" fmla="*/ 366 w 1266"/>
                  <a:gd name="T93" fmla="*/ 697 h 824"/>
                  <a:gd name="T94" fmla="*/ 262 w 1266"/>
                  <a:gd name="T95" fmla="*/ 776 h 824"/>
                  <a:gd name="T96" fmla="*/ 299 w 1266"/>
                  <a:gd name="T97" fmla="*/ 732 h 824"/>
                  <a:gd name="T98" fmla="*/ 341 w 1266"/>
                  <a:gd name="T99" fmla="*/ 635 h 824"/>
                  <a:gd name="T100" fmla="*/ 247 w 1266"/>
                  <a:gd name="T101" fmla="*/ 714 h 824"/>
                  <a:gd name="T102" fmla="*/ 191 w 1266"/>
                  <a:gd name="T103" fmla="*/ 734 h 824"/>
                  <a:gd name="T104" fmla="*/ 195 w 1266"/>
                  <a:gd name="T105" fmla="*/ 688 h 824"/>
                  <a:gd name="T106" fmla="*/ 151 w 1266"/>
                  <a:gd name="T107" fmla="*/ 704 h 824"/>
                  <a:gd name="T108" fmla="*/ 181 w 1266"/>
                  <a:gd name="T109" fmla="*/ 660 h 824"/>
                  <a:gd name="T110" fmla="*/ 124 w 1266"/>
                  <a:gd name="T111" fmla="*/ 700 h 824"/>
                  <a:gd name="T112" fmla="*/ 0 w 1266"/>
                  <a:gd name="T113" fmla="*/ 786 h 824"/>
                  <a:gd name="T114" fmla="*/ 176 w 1266"/>
                  <a:gd name="T115" fmla="*/ 523 h 824"/>
                  <a:gd name="T116" fmla="*/ 220 w 1266"/>
                  <a:gd name="T117" fmla="*/ 420 h 824"/>
                  <a:gd name="T118" fmla="*/ 77 w 1266"/>
                  <a:gd name="T119" fmla="*/ 50 h 8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66" h="824">
                    <a:moveTo>
                      <a:pt x="258" y="181"/>
                    </a:moveTo>
                    <a:lnTo>
                      <a:pt x="252" y="182"/>
                    </a:lnTo>
                    <a:lnTo>
                      <a:pt x="247" y="184"/>
                    </a:lnTo>
                    <a:lnTo>
                      <a:pt x="238" y="186"/>
                    </a:lnTo>
                    <a:lnTo>
                      <a:pt x="235" y="194"/>
                    </a:lnTo>
                    <a:lnTo>
                      <a:pt x="235" y="201"/>
                    </a:lnTo>
                    <a:lnTo>
                      <a:pt x="240" y="207"/>
                    </a:lnTo>
                    <a:lnTo>
                      <a:pt x="245" y="211"/>
                    </a:lnTo>
                    <a:lnTo>
                      <a:pt x="253" y="214"/>
                    </a:lnTo>
                    <a:lnTo>
                      <a:pt x="268" y="217"/>
                    </a:lnTo>
                    <a:lnTo>
                      <a:pt x="284" y="222"/>
                    </a:lnTo>
                    <a:lnTo>
                      <a:pt x="290" y="234"/>
                    </a:lnTo>
                    <a:lnTo>
                      <a:pt x="297" y="246"/>
                    </a:lnTo>
                    <a:lnTo>
                      <a:pt x="305" y="258"/>
                    </a:lnTo>
                    <a:lnTo>
                      <a:pt x="320" y="266"/>
                    </a:lnTo>
                    <a:lnTo>
                      <a:pt x="325" y="259"/>
                    </a:lnTo>
                    <a:lnTo>
                      <a:pt x="327" y="253"/>
                    </a:lnTo>
                    <a:lnTo>
                      <a:pt x="327" y="244"/>
                    </a:lnTo>
                    <a:lnTo>
                      <a:pt x="325" y="241"/>
                    </a:lnTo>
                    <a:lnTo>
                      <a:pt x="344" y="246"/>
                    </a:lnTo>
                    <a:lnTo>
                      <a:pt x="364" y="254"/>
                    </a:lnTo>
                    <a:lnTo>
                      <a:pt x="382" y="261"/>
                    </a:lnTo>
                    <a:lnTo>
                      <a:pt x="403" y="271"/>
                    </a:lnTo>
                    <a:lnTo>
                      <a:pt x="421" y="281"/>
                    </a:lnTo>
                    <a:lnTo>
                      <a:pt x="439" y="291"/>
                    </a:lnTo>
                    <a:lnTo>
                      <a:pt x="458" y="303"/>
                    </a:lnTo>
                    <a:lnTo>
                      <a:pt x="476" y="318"/>
                    </a:lnTo>
                    <a:lnTo>
                      <a:pt x="468" y="325"/>
                    </a:lnTo>
                    <a:lnTo>
                      <a:pt x="465" y="336"/>
                    </a:lnTo>
                    <a:lnTo>
                      <a:pt x="476" y="345"/>
                    </a:lnTo>
                    <a:lnTo>
                      <a:pt x="493" y="348"/>
                    </a:lnTo>
                    <a:lnTo>
                      <a:pt x="510" y="348"/>
                    </a:lnTo>
                    <a:lnTo>
                      <a:pt x="525" y="352"/>
                    </a:lnTo>
                    <a:lnTo>
                      <a:pt x="543" y="352"/>
                    </a:lnTo>
                    <a:lnTo>
                      <a:pt x="564" y="357"/>
                    </a:lnTo>
                    <a:lnTo>
                      <a:pt x="584" y="362"/>
                    </a:lnTo>
                    <a:lnTo>
                      <a:pt x="604" y="370"/>
                    </a:lnTo>
                    <a:lnTo>
                      <a:pt x="621" y="378"/>
                    </a:lnTo>
                    <a:lnTo>
                      <a:pt x="639" y="390"/>
                    </a:lnTo>
                    <a:lnTo>
                      <a:pt x="656" y="403"/>
                    </a:lnTo>
                    <a:lnTo>
                      <a:pt x="673" y="420"/>
                    </a:lnTo>
                    <a:lnTo>
                      <a:pt x="678" y="412"/>
                    </a:lnTo>
                    <a:lnTo>
                      <a:pt x="676" y="403"/>
                    </a:lnTo>
                    <a:lnTo>
                      <a:pt x="669" y="395"/>
                    </a:lnTo>
                    <a:lnTo>
                      <a:pt x="664" y="388"/>
                    </a:lnTo>
                    <a:lnTo>
                      <a:pt x="649" y="373"/>
                    </a:lnTo>
                    <a:lnTo>
                      <a:pt x="634" y="362"/>
                    </a:lnTo>
                    <a:lnTo>
                      <a:pt x="617" y="350"/>
                    </a:lnTo>
                    <a:lnTo>
                      <a:pt x="600" y="341"/>
                    </a:lnTo>
                    <a:lnTo>
                      <a:pt x="582" y="333"/>
                    </a:lnTo>
                    <a:lnTo>
                      <a:pt x="564" y="328"/>
                    </a:lnTo>
                    <a:lnTo>
                      <a:pt x="545" y="323"/>
                    </a:lnTo>
                    <a:lnTo>
                      <a:pt x="528" y="320"/>
                    </a:lnTo>
                    <a:lnTo>
                      <a:pt x="517" y="311"/>
                    </a:lnTo>
                    <a:lnTo>
                      <a:pt x="508" y="303"/>
                    </a:lnTo>
                    <a:lnTo>
                      <a:pt x="498" y="295"/>
                    </a:lnTo>
                    <a:lnTo>
                      <a:pt x="490" y="286"/>
                    </a:lnTo>
                    <a:lnTo>
                      <a:pt x="533" y="291"/>
                    </a:lnTo>
                    <a:lnTo>
                      <a:pt x="577" y="303"/>
                    </a:lnTo>
                    <a:lnTo>
                      <a:pt x="619" y="318"/>
                    </a:lnTo>
                    <a:lnTo>
                      <a:pt x="661" y="338"/>
                    </a:lnTo>
                    <a:lnTo>
                      <a:pt x="699" y="358"/>
                    </a:lnTo>
                    <a:lnTo>
                      <a:pt x="738" y="380"/>
                    </a:lnTo>
                    <a:lnTo>
                      <a:pt x="776" y="403"/>
                    </a:lnTo>
                    <a:lnTo>
                      <a:pt x="817" y="429"/>
                    </a:lnTo>
                    <a:lnTo>
                      <a:pt x="832" y="430"/>
                    </a:lnTo>
                    <a:lnTo>
                      <a:pt x="849" y="439"/>
                    </a:lnTo>
                    <a:lnTo>
                      <a:pt x="864" y="440"/>
                    </a:lnTo>
                    <a:lnTo>
                      <a:pt x="877" y="434"/>
                    </a:lnTo>
                    <a:lnTo>
                      <a:pt x="877" y="420"/>
                    </a:lnTo>
                    <a:lnTo>
                      <a:pt x="870" y="412"/>
                    </a:lnTo>
                    <a:lnTo>
                      <a:pt x="862" y="403"/>
                    </a:lnTo>
                    <a:lnTo>
                      <a:pt x="855" y="395"/>
                    </a:lnTo>
                    <a:lnTo>
                      <a:pt x="869" y="402"/>
                    </a:lnTo>
                    <a:lnTo>
                      <a:pt x="884" y="415"/>
                    </a:lnTo>
                    <a:lnTo>
                      <a:pt x="899" y="429"/>
                    </a:lnTo>
                    <a:lnTo>
                      <a:pt x="916" y="442"/>
                    </a:lnTo>
                    <a:lnTo>
                      <a:pt x="921" y="425"/>
                    </a:lnTo>
                    <a:lnTo>
                      <a:pt x="914" y="410"/>
                    </a:lnTo>
                    <a:lnTo>
                      <a:pt x="902" y="398"/>
                    </a:lnTo>
                    <a:lnTo>
                      <a:pt x="897" y="388"/>
                    </a:lnTo>
                    <a:lnTo>
                      <a:pt x="911" y="388"/>
                    </a:lnTo>
                    <a:lnTo>
                      <a:pt x="924" y="392"/>
                    </a:lnTo>
                    <a:lnTo>
                      <a:pt x="937" y="395"/>
                    </a:lnTo>
                    <a:lnTo>
                      <a:pt x="952" y="400"/>
                    </a:lnTo>
                    <a:lnTo>
                      <a:pt x="963" y="405"/>
                    </a:lnTo>
                    <a:lnTo>
                      <a:pt x="974" y="417"/>
                    </a:lnTo>
                    <a:lnTo>
                      <a:pt x="981" y="427"/>
                    </a:lnTo>
                    <a:lnTo>
                      <a:pt x="988" y="444"/>
                    </a:lnTo>
                    <a:lnTo>
                      <a:pt x="983" y="449"/>
                    </a:lnTo>
                    <a:lnTo>
                      <a:pt x="983" y="454"/>
                    </a:lnTo>
                    <a:lnTo>
                      <a:pt x="991" y="452"/>
                    </a:lnTo>
                    <a:lnTo>
                      <a:pt x="1001" y="457"/>
                    </a:lnTo>
                    <a:lnTo>
                      <a:pt x="1009" y="464"/>
                    </a:lnTo>
                    <a:lnTo>
                      <a:pt x="1020" y="472"/>
                    </a:lnTo>
                    <a:lnTo>
                      <a:pt x="1025" y="482"/>
                    </a:lnTo>
                    <a:lnTo>
                      <a:pt x="1030" y="494"/>
                    </a:lnTo>
                    <a:lnTo>
                      <a:pt x="1033" y="506"/>
                    </a:lnTo>
                    <a:lnTo>
                      <a:pt x="1036" y="521"/>
                    </a:lnTo>
                    <a:lnTo>
                      <a:pt x="1038" y="533"/>
                    </a:lnTo>
                    <a:lnTo>
                      <a:pt x="1040" y="546"/>
                    </a:lnTo>
                    <a:lnTo>
                      <a:pt x="1040" y="558"/>
                    </a:lnTo>
                    <a:lnTo>
                      <a:pt x="1041" y="571"/>
                    </a:lnTo>
                    <a:lnTo>
                      <a:pt x="1048" y="561"/>
                    </a:lnTo>
                    <a:lnTo>
                      <a:pt x="1050" y="549"/>
                    </a:lnTo>
                    <a:lnTo>
                      <a:pt x="1048" y="536"/>
                    </a:lnTo>
                    <a:lnTo>
                      <a:pt x="1048" y="526"/>
                    </a:lnTo>
                    <a:lnTo>
                      <a:pt x="1043" y="519"/>
                    </a:lnTo>
                    <a:lnTo>
                      <a:pt x="1043" y="511"/>
                    </a:lnTo>
                    <a:lnTo>
                      <a:pt x="1043" y="501"/>
                    </a:lnTo>
                    <a:lnTo>
                      <a:pt x="1041" y="494"/>
                    </a:lnTo>
                    <a:lnTo>
                      <a:pt x="1035" y="479"/>
                    </a:lnTo>
                    <a:lnTo>
                      <a:pt x="1028" y="464"/>
                    </a:lnTo>
                    <a:lnTo>
                      <a:pt x="1018" y="450"/>
                    </a:lnTo>
                    <a:lnTo>
                      <a:pt x="1006" y="444"/>
                    </a:lnTo>
                    <a:lnTo>
                      <a:pt x="1003" y="432"/>
                    </a:lnTo>
                    <a:lnTo>
                      <a:pt x="998" y="420"/>
                    </a:lnTo>
                    <a:lnTo>
                      <a:pt x="1015" y="427"/>
                    </a:lnTo>
                    <a:lnTo>
                      <a:pt x="1031" y="439"/>
                    </a:lnTo>
                    <a:lnTo>
                      <a:pt x="1040" y="444"/>
                    </a:lnTo>
                    <a:lnTo>
                      <a:pt x="1048" y="449"/>
                    </a:lnTo>
                    <a:lnTo>
                      <a:pt x="1058" y="452"/>
                    </a:lnTo>
                    <a:lnTo>
                      <a:pt x="1068" y="457"/>
                    </a:lnTo>
                    <a:lnTo>
                      <a:pt x="1072" y="471"/>
                    </a:lnTo>
                    <a:lnTo>
                      <a:pt x="1077" y="486"/>
                    </a:lnTo>
                    <a:lnTo>
                      <a:pt x="1080" y="499"/>
                    </a:lnTo>
                    <a:lnTo>
                      <a:pt x="1085" y="514"/>
                    </a:lnTo>
                    <a:lnTo>
                      <a:pt x="1088" y="528"/>
                    </a:lnTo>
                    <a:lnTo>
                      <a:pt x="1092" y="543"/>
                    </a:lnTo>
                    <a:lnTo>
                      <a:pt x="1092" y="558"/>
                    </a:lnTo>
                    <a:lnTo>
                      <a:pt x="1093" y="573"/>
                    </a:lnTo>
                    <a:lnTo>
                      <a:pt x="1097" y="563"/>
                    </a:lnTo>
                    <a:lnTo>
                      <a:pt x="1100" y="554"/>
                    </a:lnTo>
                    <a:lnTo>
                      <a:pt x="1100" y="544"/>
                    </a:lnTo>
                    <a:lnTo>
                      <a:pt x="1102" y="536"/>
                    </a:lnTo>
                    <a:lnTo>
                      <a:pt x="1100" y="526"/>
                    </a:lnTo>
                    <a:lnTo>
                      <a:pt x="1100" y="516"/>
                    </a:lnTo>
                    <a:lnTo>
                      <a:pt x="1098" y="506"/>
                    </a:lnTo>
                    <a:lnTo>
                      <a:pt x="1098" y="499"/>
                    </a:lnTo>
                    <a:lnTo>
                      <a:pt x="1093" y="484"/>
                    </a:lnTo>
                    <a:lnTo>
                      <a:pt x="1088" y="471"/>
                    </a:lnTo>
                    <a:lnTo>
                      <a:pt x="1083" y="457"/>
                    </a:lnTo>
                    <a:lnTo>
                      <a:pt x="1078" y="444"/>
                    </a:lnTo>
                    <a:lnTo>
                      <a:pt x="1072" y="429"/>
                    </a:lnTo>
                    <a:lnTo>
                      <a:pt x="1065" y="417"/>
                    </a:lnTo>
                    <a:lnTo>
                      <a:pt x="1056" y="405"/>
                    </a:lnTo>
                    <a:lnTo>
                      <a:pt x="1048" y="395"/>
                    </a:lnTo>
                    <a:lnTo>
                      <a:pt x="1070" y="414"/>
                    </a:lnTo>
                    <a:lnTo>
                      <a:pt x="1092" y="439"/>
                    </a:lnTo>
                    <a:lnTo>
                      <a:pt x="1108" y="466"/>
                    </a:lnTo>
                    <a:lnTo>
                      <a:pt x="1123" y="496"/>
                    </a:lnTo>
                    <a:lnTo>
                      <a:pt x="1134" y="526"/>
                    </a:lnTo>
                    <a:lnTo>
                      <a:pt x="1140" y="558"/>
                    </a:lnTo>
                    <a:lnTo>
                      <a:pt x="1144" y="591"/>
                    </a:lnTo>
                    <a:lnTo>
                      <a:pt x="1144" y="625"/>
                    </a:lnTo>
                    <a:lnTo>
                      <a:pt x="1149" y="630"/>
                    </a:lnTo>
                    <a:lnTo>
                      <a:pt x="1154" y="621"/>
                    </a:lnTo>
                    <a:lnTo>
                      <a:pt x="1160" y="613"/>
                    </a:lnTo>
                    <a:lnTo>
                      <a:pt x="1164" y="605"/>
                    </a:lnTo>
                    <a:lnTo>
                      <a:pt x="1169" y="596"/>
                    </a:lnTo>
                    <a:lnTo>
                      <a:pt x="1169" y="586"/>
                    </a:lnTo>
                    <a:lnTo>
                      <a:pt x="1170" y="576"/>
                    </a:lnTo>
                    <a:lnTo>
                      <a:pt x="1170" y="566"/>
                    </a:lnTo>
                    <a:lnTo>
                      <a:pt x="1170" y="558"/>
                    </a:lnTo>
                    <a:lnTo>
                      <a:pt x="1177" y="558"/>
                    </a:lnTo>
                    <a:lnTo>
                      <a:pt x="1174" y="568"/>
                    </a:lnTo>
                    <a:lnTo>
                      <a:pt x="1177" y="583"/>
                    </a:lnTo>
                    <a:lnTo>
                      <a:pt x="1177" y="596"/>
                    </a:lnTo>
                    <a:lnTo>
                      <a:pt x="1170" y="605"/>
                    </a:lnTo>
                    <a:lnTo>
                      <a:pt x="1175" y="611"/>
                    </a:lnTo>
                    <a:lnTo>
                      <a:pt x="1184" y="616"/>
                    </a:lnTo>
                    <a:lnTo>
                      <a:pt x="1191" y="600"/>
                    </a:lnTo>
                    <a:lnTo>
                      <a:pt x="1191" y="583"/>
                    </a:lnTo>
                    <a:lnTo>
                      <a:pt x="1189" y="573"/>
                    </a:lnTo>
                    <a:lnTo>
                      <a:pt x="1187" y="564"/>
                    </a:lnTo>
                    <a:lnTo>
                      <a:pt x="1184" y="554"/>
                    </a:lnTo>
                    <a:lnTo>
                      <a:pt x="1184" y="548"/>
                    </a:lnTo>
                    <a:lnTo>
                      <a:pt x="1177" y="528"/>
                    </a:lnTo>
                    <a:lnTo>
                      <a:pt x="1170" y="509"/>
                    </a:lnTo>
                    <a:lnTo>
                      <a:pt x="1162" y="491"/>
                    </a:lnTo>
                    <a:lnTo>
                      <a:pt x="1154" y="476"/>
                    </a:lnTo>
                    <a:lnTo>
                      <a:pt x="1142" y="457"/>
                    </a:lnTo>
                    <a:lnTo>
                      <a:pt x="1132" y="442"/>
                    </a:lnTo>
                    <a:lnTo>
                      <a:pt x="1118" y="427"/>
                    </a:lnTo>
                    <a:lnTo>
                      <a:pt x="1105" y="415"/>
                    </a:lnTo>
                    <a:lnTo>
                      <a:pt x="1095" y="414"/>
                    </a:lnTo>
                    <a:lnTo>
                      <a:pt x="1088" y="412"/>
                    </a:lnTo>
                    <a:lnTo>
                      <a:pt x="1082" y="407"/>
                    </a:lnTo>
                    <a:lnTo>
                      <a:pt x="1077" y="403"/>
                    </a:lnTo>
                    <a:lnTo>
                      <a:pt x="1065" y="390"/>
                    </a:lnTo>
                    <a:lnTo>
                      <a:pt x="1053" y="382"/>
                    </a:lnTo>
                    <a:lnTo>
                      <a:pt x="1038" y="370"/>
                    </a:lnTo>
                    <a:lnTo>
                      <a:pt x="1025" y="360"/>
                    </a:lnTo>
                    <a:lnTo>
                      <a:pt x="1009" y="353"/>
                    </a:lnTo>
                    <a:lnTo>
                      <a:pt x="996" y="357"/>
                    </a:lnTo>
                    <a:lnTo>
                      <a:pt x="996" y="362"/>
                    </a:lnTo>
                    <a:lnTo>
                      <a:pt x="1040" y="382"/>
                    </a:lnTo>
                    <a:lnTo>
                      <a:pt x="1041" y="392"/>
                    </a:lnTo>
                    <a:lnTo>
                      <a:pt x="1028" y="383"/>
                    </a:lnTo>
                    <a:lnTo>
                      <a:pt x="1015" y="385"/>
                    </a:lnTo>
                    <a:lnTo>
                      <a:pt x="1003" y="387"/>
                    </a:lnTo>
                    <a:lnTo>
                      <a:pt x="993" y="385"/>
                    </a:lnTo>
                    <a:lnTo>
                      <a:pt x="983" y="378"/>
                    </a:lnTo>
                    <a:lnTo>
                      <a:pt x="973" y="375"/>
                    </a:lnTo>
                    <a:lnTo>
                      <a:pt x="959" y="362"/>
                    </a:lnTo>
                    <a:lnTo>
                      <a:pt x="947" y="352"/>
                    </a:lnTo>
                    <a:lnTo>
                      <a:pt x="936" y="343"/>
                    </a:lnTo>
                    <a:lnTo>
                      <a:pt x="924" y="338"/>
                    </a:lnTo>
                    <a:lnTo>
                      <a:pt x="939" y="335"/>
                    </a:lnTo>
                    <a:lnTo>
                      <a:pt x="956" y="335"/>
                    </a:lnTo>
                    <a:lnTo>
                      <a:pt x="973" y="335"/>
                    </a:lnTo>
                    <a:lnTo>
                      <a:pt x="989" y="338"/>
                    </a:lnTo>
                    <a:lnTo>
                      <a:pt x="1004" y="340"/>
                    </a:lnTo>
                    <a:lnTo>
                      <a:pt x="1021" y="345"/>
                    </a:lnTo>
                    <a:lnTo>
                      <a:pt x="1038" y="348"/>
                    </a:lnTo>
                    <a:lnTo>
                      <a:pt x="1055" y="353"/>
                    </a:lnTo>
                    <a:lnTo>
                      <a:pt x="1070" y="357"/>
                    </a:lnTo>
                    <a:lnTo>
                      <a:pt x="1087" y="363"/>
                    </a:lnTo>
                    <a:lnTo>
                      <a:pt x="1102" y="370"/>
                    </a:lnTo>
                    <a:lnTo>
                      <a:pt x="1118" y="378"/>
                    </a:lnTo>
                    <a:lnTo>
                      <a:pt x="1132" y="387"/>
                    </a:lnTo>
                    <a:lnTo>
                      <a:pt x="1147" y="397"/>
                    </a:lnTo>
                    <a:lnTo>
                      <a:pt x="1162" y="409"/>
                    </a:lnTo>
                    <a:lnTo>
                      <a:pt x="1177" y="420"/>
                    </a:lnTo>
                    <a:lnTo>
                      <a:pt x="1187" y="415"/>
                    </a:lnTo>
                    <a:lnTo>
                      <a:pt x="1179" y="402"/>
                    </a:lnTo>
                    <a:lnTo>
                      <a:pt x="1170" y="390"/>
                    </a:lnTo>
                    <a:lnTo>
                      <a:pt x="1160" y="380"/>
                    </a:lnTo>
                    <a:lnTo>
                      <a:pt x="1152" y="370"/>
                    </a:lnTo>
                    <a:lnTo>
                      <a:pt x="1140" y="360"/>
                    </a:lnTo>
                    <a:lnTo>
                      <a:pt x="1129" y="352"/>
                    </a:lnTo>
                    <a:lnTo>
                      <a:pt x="1117" y="345"/>
                    </a:lnTo>
                    <a:lnTo>
                      <a:pt x="1105" y="340"/>
                    </a:lnTo>
                    <a:lnTo>
                      <a:pt x="1115" y="341"/>
                    </a:lnTo>
                    <a:lnTo>
                      <a:pt x="1127" y="345"/>
                    </a:lnTo>
                    <a:lnTo>
                      <a:pt x="1137" y="348"/>
                    </a:lnTo>
                    <a:lnTo>
                      <a:pt x="1149" y="353"/>
                    </a:lnTo>
                    <a:lnTo>
                      <a:pt x="1150" y="367"/>
                    </a:lnTo>
                    <a:lnTo>
                      <a:pt x="1162" y="375"/>
                    </a:lnTo>
                    <a:lnTo>
                      <a:pt x="1172" y="372"/>
                    </a:lnTo>
                    <a:lnTo>
                      <a:pt x="1184" y="373"/>
                    </a:lnTo>
                    <a:lnTo>
                      <a:pt x="1194" y="377"/>
                    </a:lnTo>
                    <a:lnTo>
                      <a:pt x="1204" y="385"/>
                    </a:lnTo>
                    <a:lnTo>
                      <a:pt x="1211" y="392"/>
                    </a:lnTo>
                    <a:lnTo>
                      <a:pt x="1219" y="402"/>
                    </a:lnTo>
                    <a:lnTo>
                      <a:pt x="1226" y="412"/>
                    </a:lnTo>
                    <a:lnTo>
                      <a:pt x="1236" y="424"/>
                    </a:lnTo>
                    <a:lnTo>
                      <a:pt x="1239" y="434"/>
                    </a:lnTo>
                    <a:lnTo>
                      <a:pt x="1241" y="447"/>
                    </a:lnTo>
                    <a:lnTo>
                      <a:pt x="1244" y="459"/>
                    </a:lnTo>
                    <a:lnTo>
                      <a:pt x="1256" y="467"/>
                    </a:lnTo>
                    <a:lnTo>
                      <a:pt x="1261" y="501"/>
                    </a:lnTo>
                    <a:lnTo>
                      <a:pt x="1266" y="538"/>
                    </a:lnTo>
                    <a:lnTo>
                      <a:pt x="1266" y="574"/>
                    </a:lnTo>
                    <a:lnTo>
                      <a:pt x="1261" y="613"/>
                    </a:lnTo>
                    <a:lnTo>
                      <a:pt x="1249" y="647"/>
                    </a:lnTo>
                    <a:lnTo>
                      <a:pt x="1234" y="682"/>
                    </a:lnTo>
                    <a:lnTo>
                      <a:pt x="1212" y="710"/>
                    </a:lnTo>
                    <a:lnTo>
                      <a:pt x="1184" y="737"/>
                    </a:lnTo>
                    <a:lnTo>
                      <a:pt x="1196" y="722"/>
                    </a:lnTo>
                    <a:lnTo>
                      <a:pt x="1207" y="707"/>
                    </a:lnTo>
                    <a:lnTo>
                      <a:pt x="1214" y="690"/>
                    </a:lnTo>
                    <a:lnTo>
                      <a:pt x="1212" y="673"/>
                    </a:lnTo>
                    <a:lnTo>
                      <a:pt x="1201" y="690"/>
                    </a:lnTo>
                    <a:lnTo>
                      <a:pt x="1187" y="707"/>
                    </a:lnTo>
                    <a:lnTo>
                      <a:pt x="1172" y="724"/>
                    </a:lnTo>
                    <a:lnTo>
                      <a:pt x="1157" y="740"/>
                    </a:lnTo>
                    <a:lnTo>
                      <a:pt x="1139" y="754"/>
                    </a:lnTo>
                    <a:lnTo>
                      <a:pt x="1122" y="769"/>
                    </a:lnTo>
                    <a:lnTo>
                      <a:pt x="1105" y="781"/>
                    </a:lnTo>
                    <a:lnTo>
                      <a:pt x="1088" y="792"/>
                    </a:lnTo>
                    <a:lnTo>
                      <a:pt x="1102" y="777"/>
                    </a:lnTo>
                    <a:lnTo>
                      <a:pt x="1118" y="764"/>
                    </a:lnTo>
                    <a:lnTo>
                      <a:pt x="1134" y="750"/>
                    </a:lnTo>
                    <a:lnTo>
                      <a:pt x="1149" y="737"/>
                    </a:lnTo>
                    <a:lnTo>
                      <a:pt x="1162" y="720"/>
                    </a:lnTo>
                    <a:lnTo>
                      <a:pt x="1174" y="705"/>
                    </a:lnTo>
                    <a:lnTo>
                      <a:pt x="1180" y="687"/>
                    </a:lnTo>
                    <a:lnTo>
                      <a:pt x="1184" y="668"/>
                    </a:lnTo>
                    <a:lnTo>
                      <a:pt x="1170" y="682"/>
                    </a:lnTo>
                    <a:lnTo>
                      <a:pt x="1162" y="700"/>
                    </a:lnTo>
                    <a:lnTo>
                      <a:pt x="1154" y="692"/>
                    </a:lnTo>
                    <a:lnTo>
                      <a:pt x="1154" y="688"/>
                    </a:lnTo>
                    <a:lnTo>
                      <a:pt x="1155" y="687"/>
                    </a:lnTo>
                    <a:lnTo>
                      <a:pt x="1154" y="685"/>
                    </a:lnTo>
                    <a:lnTo>
                      <a:pt x="1139" y="700"/>
                    </a:lnTo>
                    <a:lnTo>
                      <a:pt x="1123" y="717"/>
                    </a:lnTo>
                    <a:lnTo>
                      <a:pt x="1107" y="730"/>
                    </a:lnTo>
                    <a:lnTo>
                      <a:pt x="1092" y="744"/>
                    </a:lnTo>
                    <a:lnTo>
                      <a:pt x="1092" y="734"/>
                    </a:lnTo>
                    <a:lnTo>
                      <a:pt x="1095" y="724"/>
                    </a:lnTo>
                    <a:lnTo>
                      <a:pt x="1098" y="714"/>
                    </a:lnTo>
                    <a:lnTo>
                      <a:pt x="1103" y="705"/>
                    </a:lnTo>
                    <a:lnTo>
                      <a:pt x="1107" y="695"/>
                    </a:lnTo>
                    <a:lnTo>
                      <a:pt x="1110" y="687"/>
                    </a:lnTo>
                    <a:lnTo>
                      <a:pt x="1112" y="677"/>
                    </a:lnTo>
                    <a:lnTo>
                      <a:pt x="1113" y="668"/>
                    </a:lnTo>
                    <a:lnTo>
                      <a:pt x="1103" y="680"/>
                    </a:lnTo>
                    <a:lnTo>
                      <a:pt x="1093" y="693"/>
                    </a:lnTo>
                    <a:lnTo>
                      <a:pt x="1082" y="707"/>
                    </a:lnTo>
                    <a:lnTo>
                      <a:pt x="1070" y="720"/>
                    </a:lnTo>
                    <a:lnTo>
                      <a:pt x="1056" y="732"/>
                    </a:lnTo>
                    <a:lnTo>
                      <a:pt x="1043" y="744"/>
                    </a:lnTo>
                    <a:lnTo>
                      <a:pt x="1030" y="754"/>
                    </a:lnTo>
                    <a:lnTo>
                      <a:pt x="1016" y="764"/>
                    </a:lnTo>
                    <a:lnTo>
                      <a:pt x="1021" y="754"/>
                    </a:lnTo>
                    <a:lnTo>
                      <a:pt x="1028" y="745"/>
                    </a:lnTo>
                    <a:lnTo>
                      <a:pt x="1033" y="735"/>
                    </a:lnTo>
                    <a:lnTo>
                      <a:pt x="1040" y="727"/>
                    </a:lnTo>
                    <a:lnTo>
                      <a:pt x="1045" y="717"/>
                    </a:lnTo>
                    <a:lnTo>
                      <a:pt x="1050" y="707"/>
                    </a:lnTo>
                    <a:lnTo>
                      <a:pt x="1055" y="697"/>
                    </a:lnTo>
                    <a:lnTo>
                      <a:pt x="1060" y="688"/>
                    </a:lnTo>
                    <a:lnTo>
                      <a:pt x="1058" y="687"/>
                    </a:lnTo>
                    <a:lnTo>
                      <a:pt x="1033" y="719"/>
                    </a:lnTo>
                    <a:lnTo>
                      <a:pt x="1035" y="709"/>
                    </a:lnTo>
                    <a:lnTo>
                      <a:pt x="1038" y="700"/>
                    </a:lnTo>
                    <a:lnTo>
                      <a:pt x="1041" y="690"/>
                    </a:lnTo>
                    <a:lnTo>
                      <a:pt x="1045" y="682"/>
                    </a:lnTo>
                    <a:lnTo>
                      <a:pt x="1045" y="672"/>
                    </a:lnTo>
                    <a:lnTo>
                      <a:pt x="1046" y="663"/>
                    </a:lnTo>
                    <a:lnTo>
                      <a:pt x="1043" y="653"/>
                    </a:lnTo>
                    <a:lnTo>
                      <a:pt x="1040" y="648"/>
                    </a:lnTo>
                    <a:lnTo>
                      <a:pt x="1033" y="652"/>
                    </a:lnTo>
                    <a:lnTo>
                      <a:pt x="1028" y="662"/>
                    </a:lnTo>
                    <a:lnTo>
                      <a:pt x="1023" y="670"/>
                    </a:lnTo>
                    <a:lnTo>
                      <a:pt x="1021" y="680"/>
                    </a:lnTo>
                    <a:lnTo>
                      <a:pt x="1009" y="695"/>
                    </a:lnTo>
                    <a:lnTo>
                      <a:pt x="998" y="710"/>
                    </a:lnTo>
                    <a:lnTo>
                      <a:pt x="986" y="725"/>
                    </a:lnTo>
                    <a:lnTo>
                      <a:pt x="974" y="742"/>
                    </a:lnTo>
                    <a:lnTo>
                      <a:pt x="959" y="755"/>
                    </a:lnTo>
                    <a:lnTo>
                      <a:pt x="944" y="771"/>
                    </a:lnTo>
                    <a:lnTo>
                      <a:pt x="927" y="781"/>
                    </a:lnTo>
                    <a:lnTo>
                      <a:pt x="912" y="791"/>
                    </a:lnTo>
                    <a:lnTo>
                      <a:pt x="922" y="777"/>
                    </a:lnTo>
                    <a:lnTo>
                      <a:pt x="936" y="766"/>
                    </a:lnTo>
                    <a:lnTo>
                      <a:pt x="947" y="754"/>
                    </a:lnTo>
                    <a:lnTo>
                      <a:pt x="961" y="742"/>
                    </a:lnTo>
                    <a:lnTo>
                      <a:pt x="971" y="729"/>
                    </a:lnTo>
                    <a:lnTo>
                      <a:pt x="981" y="715"/>
                    </a:lnTo>
                    <a:lnTo>
                      <a:pt x="988" y="702"/>
                    </a:lnTo>
                    <a:lnTo>
                      <a:pt x="993" y="688"/>
                    </a:lnTo>
                    <a:lnTo>
                      <a:pt x="981" y="702"/>
                    </a:lnTo>
                    <a:lnTo>
                      <a:pt x="969" y="717"/>
                    </a:lnTo>
                    <a:lnTo>
                      <a:pt x="956" y="730"/>
                    </a:lnTo>
                    <a:lnTo>
                      <a:pt x="942" y="744"/>
                    </a:lnTo>
                    <a:lnTo>
                      <a:pt x="927" y="755"/>
                    </a:lnTo>
                    <a:lnTo>
                      <a:pt x="912" y="769"/>
                    </a:lnTo>
                    <a:lnTo>
                      <a:pt x="897" y="781"/>
                    </a:lnTo>
                    <a:lnTo>
                      <a:pt x="884" y="792"/>
                    </a:lnTo>
                    <a:lnTo>
                      <a:pt x="892" y="781"/>
                    </a:lnTo>
                    <a:lnTo>
                      <a:pt x="904" y="769"/>
                    </a:lnTo>
                    <a:lnTo>
                      <a:pt x="916" y="755"/>
                    </a:lnTo>
                    <a:lnTo>
                      <a:pt x="929" y="744"/>
                    </a:lnTo>
                    <a:lnTo>
                      <a:pt x="937" y="729"/>
                    </a:lnTo>
                    <a:lnTo>
                      <a:pt x="947" y="715"/>
                    </a:lnTo>
                    <a:lnTo>
                      <a:pt x="954" y="700"/>
                    </a:lnTo>
                    <a:lnTo>
                      <a:pt x="958" y="685"/>
                    </a:lnTo>
                    <a:lnTo>
                      <a:pt x="926" y="724"/>
                    </a:lnTo>
                    <a:lnTo>
                      <a:pt x="934" y="698"/>
                    </a:lnTo>
                    <a:lnTo>
                      <a:pt x="941" y="673"/>
                    </a:lnTo>
                    <a:lnTo>
                      <a:pt x="946" y="648"/>
                    </a:lnTo>
                    <a:lnTo>
                      <a:pt x="951" y="623"/>
                    </a:lnTo>
                    <a:lnTo>
                      <a:pt x="952" y="595"/>
                    </a:lnTo>
                    <a:lnTo>
                      <a:pt x="952" y="569"/>
                    </a:lnTo>
                    <a:lnTo>
                      <a:pt x="949" y="543"/>
                    </a:lnTo>
                    <a:lnTo>
                      <a:pt x="946" y="517"/>
                    </a:lnTo>
                    <a:lnTo>
                      <a:pt x="937" y="507"/>
                    </a:lnTo>
                    <a:lnTo>
                      <a:pt x="931" y="497"/>
                    </a:lnTo>
                    <a:lnTo>
                      <a:pt x="922" y="489"/>
                    </a:lnTo>
                    <a:lnTo>
                      <a:pt x="912" y="486"/>
                    </a:lnTo>
                    <a:lnTo>
                      <a:pt x="912" y="496"/>
                    </a:lnTo>
                    <a:lnTo>
                      <a:pt x="914" y="509"/>
                    </a:lnTo>
                    <a:lnTo>
                      <a:pt x="917" y="521"/>
                    </a:lnTo>
                    <a:lnTo>
                      <a:pt x="921" y="534"/>
                    </a:lnTo>
                    <a:lnTo>
                      <a:pt x="922" y="546"/>
                    </a:lnTo>
                    <a:lnTo>
                      <a:pt x="926" y="559"/>
                    </a:lnTo>
                    <a:lnTo>
                      <a:pt x="927" y="571"/>
                    </a:lnTo>
                    <a:lnTo>
                      <a:pt x="931" y="586"/>
                    </a:lnTo>
                    <a:lnTo>
                      <a:pt x="921" y="657"/>
                    </a:lnTo>
                    <a:lnTo>
                      <a:pt x="917" y="650"/>
                    </a:lnTo>
                    <a:lnTo>
                      <a:pt x="919" y="645"/>
                    </a:lnTo>
                    <a:lnTo>
                      <a:pt x="919" y="640"/>
                    </a:lnTo>
                    <a:lnTo>
                      <a:pt x="916" y="638"/>
                    </a:lnTo>
                    <a:lnTo>
                      <a:pt x="907" y="645"/>
                    </a:lnTo>
                    <a:lnTo>
                      <a:pt x="906" y="655"/>
                    </a:lnTo>
                    <a:lnTo>
                      <a:pt x="904" y="665"/>
                    </a:lnTo>
                    <a:lnTo>
                      <a:pt x="902" y="677"/>
                    </a:lnTo>
                    <a:lnTo>
                      <a:pt x="890" y="693"/>
                    </a:lnTo>
                    <a:lnTo>
                      <a:pt x="879" y="712"/>
                    </a:lnTo>
                    <a:lnTo>
                      <a:pt x="864" y="729"/>
                    </a:lnTo>
                    <a:lnTo>
                      <a:pt x="850" y="747"/>
                    </a:lnTo>
                    <a:lnTo>
                      <a:pt x="833" y="761"/>
                    </a:lnTo>
                    <a:lnTo>
                      <a:pt x="817" y="774"/>
                    </a:lnTo>
                    <a:lnTo>
                      <a:pt x="797" y="784"/>
                    </a:lnTo>
                    <a:lnTo>
                      <a:pt x="778" y="792"/>
                    </a:lnTo>
                    <a:lnTo>
                      <a:pt x="787" y="784"/>
                    </a:lnTo>
                    <a:lnTo>
                      <a:pt x="798" y="777"/>
                    </a:lnTo>
                    <a:lnTo>
                      <a:pt x="810" y="769"/>
                    </a:lnTo>
                    <a:lnTo>
                      <a:pt x="823" y="762"/>
                    </a:lnTo>
                    <a:lnTo>
                      <a:pt x="832" y="752"/>
                    </a:lnTo>
                    <a:lnTo>
                      <a:pt x="842" y="742"/>
                    </a:lnTo>
                    <a:lnTo>
                      <a:pt x="847" y="730"/>
                    </a:lnTo>
                    <a:lnTo>
                      <a:pt x="849" y="719"/>
                    </a:lnTo>
                    <a:lnTo>
                      <a:pt x="812" y="752"/>
                    </a:lnTo>
                    <a:lnTo>
                      <a:pt x="820" y="737"/>
                    </a:lnTo>
                    <a:lnTo>
                      <a:pt x="830" y="725"/>
                    </a:lnTo>
                    <a:lnTo>
                      <a:pt x="840" y="710"/>
                    </a:lnTo>
                    <a:lnTo>
                      <a:pt x="854" y="698"/>
                    </a:lnTo>
                    <a:lnTo>
                      <a:pt x="862" y="685"/>
                    </a:lnTo>
                    <a:lnTo>
                      <a:pt x="870" y="672"/>
                    </a:lnTo>
                    <a:lnTo>
                      <a:pt x="875" y="657"/>
                    </a:lnTo>
                    <a:lnTo>
                      <a:pt x="877" y="642"/>
                    </a:lnTo>
                    <a:lnTo>
                      <a:pt x="842" y="692"/>
                    </a:lnTo>
                    <a:lnTo>
                      <a:pt x="842" y="682"/>
                    </a:lnTo>
                    <a:lnTo>
                      <a:pt x="849" y="668"/>
                    </a:lnTo>
                    <a:lnTo>
                      <a:pt x="854" y="655"/>
                    </a:lnTo>
                    <a:lnTo>
                      <a:pt x="849" y="642"/>
                    </a:lnTo>
                    <a:lnTo>
                      <a:pt x="833" y="657"/>
                    </a:lnTo>
                    <a:lnTo>
                      <a:pt x="820" y="673"/>
                    </a:lnTo>
                    <a:lnTo>
                      <a:pt x="805" y="688"/>
                    </a:lnTo>
                    <a:lnTo>
                      <a:pt x="792" y="705"/>
                    </a:lnTo>
                    <a:lnTo>
                      <a:pt x="775" y="719"/>
                    </a:lnTo>
                    <a:lnTo>
                      <a:pt x="758" y="734"/>
                    </a:lnTo>
                    <a:lnTo>
                      <a:pt x="741" y="747"/>
                    </a:lnTo>
                    <a:lnTo>
                      <a:pt x="724" y="762"/>
                    </a:lnTo>
                    <a:lnTo>
                      <a:pt x="733" y="749"/>
                    </a:lnTo>
                    <a:lnTo>
                      <a:pt x="741" y="735"/>
                    </a:lnTo>
                    <a:lnTo>
                      <a:pt x="750" y="720"/>
                    </a:lnTo>
                    <a:lnTo>
                      <a:pt x="760" y="707"/>
                    </a:lnTo>
                    <a:lnTo>
                      <a:pt x="766" y="692"/>
                    </a:lnTo>
                    <a:lnTo>
                      <a:pt x="773" y="677"/>
                    </a:lnTo>
                    <a:lnTo>
                      <a:pt x="778" y="662"/>
                    </a:lnTo>
                    <a:lnTo>
                      <a:pt x="783" y="648"/>
                    </a:lnTo>
                    <a:lnTo>
                      <a:pt x="768" y="663"/>
                    </a:lnTo>
                    <a:lnTo>
                      <a:pt x="758" y="680"/>
                    </a:lnTo>
                    <a:lnTo>
                      <a:pt x="746" y="698"/>
                    </a:lnTo>
                    <a:lnTo>
                      <a:pt x="736" y="717"/>
                    </a:lnTo>
                    <a:lnTo>
                      <a:pt x="723" y="734"/>
                    </a:lnTo>
                    <a:lnTo>
                      <a:pt x="711" y="750"/>
                    </a:lnTo>
                    <a:lnTo>
                      <a:pt x="694" y="764"/>
                    </a:lnTo>
                    <a:lnTo>
                      <a:pt x="678" y="777"/>
                    </a:lnTo>
                    <a:lnTo>
                      <a:pt x="693" y="757"/>
                    </a:lnTo>
                    <a:lnTo>
                      <a:pt x="708" y="737"/>
                    </a:lnTo>
                    <a:lnTo>
                      <a:pt x="723" y="715"/>
                    </a:lnTo>
                    <a:lnTo>
                      <a:pt x="738" y="693"/>
                    </a:lnTo>
                    <a:lnTo>
                      <a:pt x="750" y="668"/>
                    </a:lnTo>
                    <a:lnTo>
                      <a:pt x="761" y="645"/>
                    </a:lnTo>
                    <a:lnTo>
                      <a:pt x="770" y="620"/>
                    </a:lnTo>
                    <a:lnTo>
                      <a:pt x="776" y="596"/>
                    </a:lnTo>
                    <a:lnTo>
                      <a:pt x="768" y="613"/>
                    </a:lnTo>
                    <a:lnTo>
                      <a:pt x="760" y="631"/>
                    </a:lnTo>
                    <a:lnTo>
                      <a:pt x="750" y="647"/>
                    </a:lnTo>
                    <a:lnTo>
                      <a:pt x="741" y="663"/>
                    </a:lnTo>
                    <a:lnTo>
                      <a:pt x="728" y="678"/>
                    </a:lnTo>
                    <a:lnTo>
                      <a:pt x="718" y="695"/>
                    </a:lnTo>
                    <a:lnTo>
                      <a:pt x="706" y="710"/>
                    </a:lnTo>
                    <a:lnTo>
                      <a:pt x="696" y="729"/>
                    </a:lnTo>
                    <a:lnTo>
                      <a:pt x="691" y="719"/>
                    </a:lnTo>
                    <a:lnTo>
                      <a:pt x="683" y="715"/>
                    </a:lnTo>
                    <a:lnTo>
                      <a:pt x="669" y="727"/>
                    </a:lnTo>
                    <a:lnTo>
                      <a:pt x="657" y="739"/>
                    </a:lnTo>
                    <a:lnTo>
                      <a:pt x="662" y="727"/>
                    </a:lnTo>
                    <a:lnTo>
                      <a:pt x="669" y="717"/>
                    </a:lnTo>
                    <a:lnTo>
                      <a:pt x="674" y="707"/>
                    </a:lnTo>
                    <a:lnTo>
                      <a:pt x="683" y="697"/>
                    </a:lnTo>
                    <a:lnTo>
                      <a:pt x="688" y="687"/>
                    </a:lnTo>
                    <a:lnTo>
                      <a:pt x="693" y="677"/>
                    </a:lnTo>
                    <a:lnTo>
                      <a:pt x="696" y="667"/>
                    </a:lnTo>
                    <a:lnTo>
                      <a:pt x="698" y="657"/>
                    </a:lnTo>
                    <a:lnTo>
                      <a:pt x="686" y="670"/>
                    </a:lnTo>
                    <a:lnTo>
                      <a:pt x="676" y="685"/>
                    </a:lnTo>
                    <a:lnTo>
                      <a:pt x="666" y="700"/>
                    </a:lnTo>
                    <a:lnTo>
                      <a:pt x="656" y="717"/>
                    </a:lnTo>
                    <a:lnTo>
                      <a:pt x="644" y="730"/>
                    </a:lnTo>
                    <a:lnTo>
                      <a:pt x="632" y="745"/>
                    </a:lnTo>
                    <a:lnTo>
                      <a:pt x="619" y="759"/>
                    </a:lnTo>
                    <a:lnTo>
                      <a:pt x="605" y="771"/>
                    </a:lnTo>
                    <a:lnTo>
                      <a:pt x="612" y="755"/>
                    </a:lnTo>
                    <a:lnTo>
                      <a:pt x="622" y="740"/>
                    </a:lnTo>
                    <a:lnTo>
                      <a:pt x="632" y="724"/>
                    </a:lnTo>
                    <a:lnTo>
                      <a:pt x="642" y="709"/>
                    </a:lnTo>
                    <a:lnTo>
                      <a:pt x="651" y="692"/>
                    </a:lnTo>
                    <a:lnTo>
                      <a:pt x="659" y="675"/>
                    </a:lnTo>
                    <a:lnTo>
                      <a:pt x="666" y="658"/>
                    </a:lnTo>
                    <a:lnTo>
                      <a:pt x="671" y="643"/>
                    </a:lnTo>
                    <a:lnTo>
                      <a:pt x="662" y="653"/>
                    </a:lnTo>
                    <a:lnTo>
                      <a:pt x="656" y="665"/>
                    </a:lnTo>
                    <a:lnTo>
                      <a:pt x="649" y="675"/>
                    </a:lnTo>
                    <a:lnTo>
                      <a:pt x="642" y="687"/>
                    </a:lnTo>
                    <a:lnTo>
                      <a:pt x="634" y="697"/>
                    </a:lnTo>
                    <a:lnTo>
                      <a:pt x="629" y="709"/>
                    </a:lnTo>
                    <a:lnTo>
                      <a:pt x="621" y="720"/>
                    </a:lnTo>
                    <a:lnTo>
                      <a:pt x="616" y="732"/>
                    </a:lnTo>
                    <a:lnTo>
                      <a:pt x="605" y="734"/>
                    </a:lnTo>
                    <a:lnTo>
                      <a:pt x="597" y="739"/>
                    </a:lnTo>
                    <a:lnTo>
                      <a:pt x="590" y="745"/>
                    </a:lnTo>
                    <a:lnTo>
                      <a:pt x="585" y="754"/>
                    </a:lnTo>
                    <a:lnTo>
                      <a:pt x="574" y="769"/>
                    </a:lnTo>
                    <a:lnTo>
                      <a:pt x="559" y="782"/>
                    </a:lnTo>
                    <a:lnTo>
                      <a:pt x="567" y="766"/>
                    </a:lnTo>
                    <a:lnTo>
                      <a:pt x="577" y="750"/>
                    </a:lnTo>
                    <a:lnTo>
                      <a:pt x="587" y="735"/>
                    </a:lnTo>
                    <a:lnTo>
                      <a:pt x="600" y="720"/>
                    </a:lnTo>
                    <a:lnTo>
                      <a:pt x="609" y="702"/>
                    </a:lnTo>
                    <a:lnTo>
                      <a:pt x="617" y="685"/>
                    </a:lnTo>
                    <a:lnTo>
                      <a:pt x="622" y="667"/>
                    </a:lnTo>
                    <a:lnTo>
                      <a:pt x="627" y="650"/>
                    </a:lnTo>
                    <a:lnTo>
                      <a:pt x="614" y="670"/>
                    </a:lnTo>
                    <a:lnTo>
                      <a:pt x="602" y="692"/>
                    </a:lnTo>
                    <a:lnTo>
                      <a:pt x="587" y="714"/>
                    </a:lnTo>
                    <a:lnTo>
                      <a:pt x="574" y="735"/>
                    </a:lnTo>
                    <a:lnTo>
                      <a:pt x="557" y="754"/>
                    </a:lnTo>
                    <a:lnTo>
                      <a:pt x="542" y="772"/>
                    </a:lnTo>
                    <a:lnTo>
                      <a:pt x="523" y="789"/>
                    </a:lnTo>
                    <a:lnTo>
                      <a:pt x="505" y="806"/>
                    </a:lnTo>
                    <a:lnTo>
                      <a:pt x="498" y="806"/>
                    </a:lnTo>
                    <a:lnTo>
                      <a:pt x="510" y="791"/>
                    </a:lnTo>
                    <a:lnTo>
                      <a:pt x="523" y="777"/>
                    </a:lnTo>
                    <a:lnTo>
                      <a:pt x="535" y="764"/>
                    </a:lnTo>
                    <a:lnTo>
                      <a:pt x="548" y="750"/>
                    </a:lnTo>
                    <a:lnTo>
                      <a:pt x="559" y="734"/>
                    </a:lnTo>
                    <a:lnTo>
                      <a:pt x="569" y="719"/>
                    </a:lnTo>
                    <a:lnTo>
                      <a:pt x="577" y="704"/>
                    </a:lnTo>
                    <a:lnTo>
                      <a:pt x="587" y="688"/>
                    </a:lnTo>
                    <a:lnTo>
                      <a:pt x="584" y="687"/>
                    </a:lnTo>
                    <a:lnTo>
                      <a:pt x="565" y="705"/>
                    </a:lnTo>
                    <a:lnTo>
                      <a:pt x="547" y="725"/>
                    </a:lnTo>
                    <a:lnTo>
                      <a:pt x="528" y="744"/>
                    </a:lnTo>
                    <a:lnTo>
                      <a:pt x="512" y="762"/>
                    </a:lnTo>
                    <a:lnTo>
                      <a:pt x="491" y="779"/>
                    </a:lnTo>
                    <a:lnTo>
                      <a:pt x="473" y="796"/>
                    </a:lnTo>
                    <a:lnTo>
                      <a:pt x="451" y="809"/>
                    </a:lnTo>
                    <a:lnTo>
                      <a:pt x="431" y="824"/>
                    </a:lnTo>
                    <a:lnTo>
                      <a:pt x="439" y="809"/>
                    </a:lnTo>
                    <a:lnTo>
                      <a:pt x="450" y="797"/>
                    </a:lnTo>
                    <a:lnTo>
                      <a:pt x="461" y="787"/>
                    </a:lnTo>
                    <a:lnTo>
                      <a:pt x="473" y="777"/>
                    </a:lnTo>
                    <a:lnTo>
                      <a:pt x="485" y="767"/>
                    </a:lnTo>
                    <a:lnTo>
                      <a:pt x="496" y="757"/>
                    </a:lnTo>
                    <a:lnTo>
                      <a:pt x="508" y="747"/>
                    </a:lnTo>
                    <a:lnTo>
                      <a:pt x="522" y="739"/>
                    </a:lnTo>
                    <a:lnTo>
                      <a:pt x="540" y="707"/>
                    </a:lnTo>
                    <a:lnTo>
                      <a:pt x="555" y="673"/>
                    </a:lnTo>
                    <a:lnTo>
                      <a:pt x="569" y="638"/>
                    </a:lnTo>
                    <a:lnTo>
                      <a:pt x="579" y="603"/>
                    </a:lnTo>
                    <a:lnTo>
                      <a:pt x="582" y="564"/>
                    </a:lnTo>
                    <a:lnTo>
                      <a:pt x="582" y="528"/>
                    </a:lnTo>
                    <a:lnTo>
                      <a:pt x="579" y="489"/>
                    </a:lnTo>
                    <a:lnTo>
                      <a:pt x="570" y="454"/>
                    </a:lnTo>
                    <a:lnTo>
                      <a:pt x="562" y="444"/>
                    </a:lnTo>
                    <a:lnTo>
                      <a:pt x="553" y="454"/>
                    </a:lnTo>
                    <a:lnTo>
                      <a:pt x="552" y="466"/>
                    </a:lnTo>
                    <a:lnTo>
                      <a:pt x="552" y="479"/>
                    </a:lnTo>
                    <a:lnTo>
                      <a:pt x="553" y="494"/>
                    </a:lnTo>
                    <a:lnTo>
                      <a:pt x="555" y="519"/>
                    </a:lnTo>
                    <a:lnTo>
                      <a:pt x="557" y="548"/>
                    </a:lnTo>
                    <a:lnTo>
                      <a:pt x="555" y="576"/>
                    </a:lnTo>
                    <a:lnTo>
                      <a:pt x="552" y="605"/>
                    </a:lnTo>
                    <a:lnTo>
                      <a:pt x="545" y="631"/>
                    </a:lnTo>
                    <a:lnTo>
                      <a:pt x="538" y="658"/>
                    </a:lnTo>
                    <a:lnTo>
                      <a:pt x="527" y="683"/>
                    </a:lnTo>
                    <a:lnTo>
                      <a:pt x="517" y="710"/>
                    </a:lnTo>
                    <a:lnTo>
                      <a:pt x="520" y="697"/>
                    </a:lnTo>
                    <a:lnTo>
                      <a:pt x="525" y="683"/>
                    </a:lnTo>
                    <a:lnTo>
                      <a:pt x="532" y="668"/>
                    </a:lnTo>
                    <a:lnTo>
                      <a:pt x="540" y="653"/>
                    </a:lnTo>
                    <a:lnTo>
                      <a:pt x="543" y="635"/>
                    </a:lnTo>
                    <a:lnTo>
                      <a:pt x="547" y="620"/>
                    </a:lnTo>
                    <a:lnTo>
                      <a:pt x="547" y="601"/>
                    </a:lnTo>
                    <a:lnTo>
                      <a:pt x="543" y="586"/>
                    </a:lnTo>
                    <a:lnTo>
                      <a:pt x="535" y="591"/>
                    </a:lnTo>
                    <a:lnTo>
                      <a:pt x="532" y="600"/>
                    </a:lnTo>
                    <a:lnTo>
                      <a:pt x="532" y="610"/>
                    </a:lnTo>
                    <a:lnTo>
                      <a:pt x="532" y="620"/>
                    </a:lnTo>
                    <a:lnTo>
                      <a:pt x="528" y="628"/>
                    </a:lnTo>
                    <a:lnTo>
                      <a:pt x="527" y="638"/>
                    </a:lnTo>
                    <a:lnTo>
                      <a:pt x="520" y="645"/>
                    </a:lnTo>
                    <a:lnTo>
                      <a:pt x="512" y="650"/>
                    </a:lnTo>
                    <a:lnTo>
                      <a:pt x="502" y="655"/>
                    </a:lnTo>
                    <a:lnTo>
                      <a:pt x="493" y="660"/>
                    </a:lnTo>
                    <a:lnTo>
                      <a:pt x="483" y="665"/>
                    </a:lnTo>
                    <a:lnTo>
                      <a:pt x="476" y="673"/>
                    </a:lnTo>
                    <a:lnTo>
                      <a:pt x="476" y="660"/>
                    </a:lnTo>
                    <a:lnTo>
                      <a:pt x="481" y="647"/>
                    </a:lnTo>
                    <a:lnTo>
                      <a:pt x="486" y="633"/>
                    </a:lnTo>
                    <a:lnTo>
                      <a:pt x="490" y="620"/>
                    </a:lnTo>
                    <a:lnTo>
                      <a:pt x="483" y="628"/>
                    </a:lnTo>
                    <a:lnTo>
                      <a:pt x="476" y="636"/>
                    </a:lnTo>
                    <a:lnTo>
                      <a:pt x="471" y="647"/>
                    </a:lnTo>
                    <a:lnTo>
                      <a:pt x="466" y="657"/>
                    </a:lnTo>
                    <a:lnTo>
                      <a:pt x="460" y="665"/>
                    </a:lnTo>
                    <a:lnTo>
                      <a:pt x="453" y="673"/>
                    </a:lnTo>
                    <a:lnTo>
                      <a:pt x="446" y="682"/>
                    </a:lnTo>
                    <a:lnTo>
                      <a:pt x="441" y="692"/>
                    </a:lnTo>
                    <a:lnTo>
                      <a:pt x="436" y="702"/>
                    </a:lnTo>
                    <a:lnTo>
                      <a:pt x="431" y="714"/>
                    </a:lnTo>
                    <a:lnTo>
                      <a:pt x="424" y="724"/>
                    </a:lnTo>
                    <a:lnTo>
                      <a:pt x="418" y="734"/>
                    </a:lnTo>
                    <a:lnTo>
                      <a:pt x="409" y="742"/>
                    </a:lnTo>
                    <a:lnTo>
                      <a:pt x="401" y="752"/>
                    </a:lnTo>
                    <a:lnTo>
                      <a:pt x="393" y="762"/>
                    </a:lnTo>
                    <a:lnTo>
                      <a:pt x="388" y="772"/>
                    </a:lnTo>
                    <a:lnTo>
                      <a:pt x="367" y="789"/>
                    </a:lnTo>
                    <a:lnTo>
                      <a:pt x="376" y="776"/>
                    </a:lnTo>
                    <a:lnTo>
                      <a:pt x="386" y="764"/>
                    </a:lnTo>
                    <a:lnTo>
                      <a:pt x="394" y="749"/>
                    </a:lnTo>
                    <a:lnTo>
                      <a:pt x="404" y="735"/>
                    </a:lnTo>
                    <a:lnTo>
                      <a:pt x="413" y="719"/>
                    </a:lnTo>
                    <a:lnTo>
                      <a:pt x="421" y="702"/>
                    </a:lnTo>
                    <a:lnTo>
                      <a:pt x="428" y="687"/>
                    </a:lnTo>
                    <a:lnTo>
                      <a:pt x="434" y="672"/>
                    </a:lnTo>
                    <a:lnTo>
                      <a:pt x="450" y="658"/>
                    </a:lnTo>
                    <a:lnTo>
                      <a:pt x="463" y="643"/>
                    </a:lnTo>
                    <a:lnTo>
                      <a:pt x="471" y="626"/>
                    </a:lnTo>
                    <a:lnTo>
                      <a:pt x="481" y="611"/>
                    </a:lnTo>
                    <a:lnTo>
                      <a:pt x="486" y="593"/>
                    </a:lnTo>
                    <a:lnTo>
                      <a:pt x="493" y="574"/>
                    </a:lnTo>
                    <a:lnTo>
                      <a:pt x="500" y="556"/>
                    </a:lnTo>
                    <a:lnTo>
                      <a:pt x="507" y="539"/>
                    </a:lnTo>
                    <a:lnTo>
                      <a:pt x="510" y="517"/>
                    </a:lnTo>
                    <a:lnTo>
                      <a:pt x="512" y="497"/>
                    </a:lnTo>
                    <a:lnTo>
                      <a:pt x="512" y="477"/>
                    </a:lnTo>
                    <a:lnTo>
                      <a:pt x="513" y="457"/>
                    </a:lnTo>
                    <a:lnTo>
                      <a:pt x="513" y="437"/>
                    </a:lnTo>
                    <a:lnTo>
                      <a:pt x="513" y="417"/>
                    </a:lnTo>
                    <a:lnTo>
                      <a:pt x="513" y="397"/>
                    </a:lnTo>
                    <a:lnTo>
                      <a:pt x="517" y="377"/>
                    </a:lnTo>
                    <a:lnTo>
                      <a:pt x="508" y="370"/>
                    </a:lnTo>
                    <a:lnTo>
                      <a:pt x="498" y="370"/>
                    </a:lnTo>
                    <a:lnTo>
                      <a:pt x="491" y="383"/>
                    </a:lnTo>
                    <a:lnTo>
                      <a:pt x="490" y="398"/>
                    </a:lnTo>
                    <a:lnTo>
                      <a:pt x="490" y="415"/>
                    </a:lnTo>
                    <a:lnTo>
                      <a:pt x="490" y="434"/>
                    </a:lnTo>
                    <a:lnTo>
                      <a:pt x="490" y="450"/>
                    </a:lnTo>
                    <a:lnTo>
                      <a:pt x="490" y="469"/>
                    </a:lnTo>
                    <a:lnTo>
                      <a:pt x="490" y="486"/>
                    </a:lnTo>
                    <a:lnTo>
                      <a:pt x="490" y="504"/>
                    </a:lnTo>
                    <a:lnTo>
                      <a:pt x="485" y="529"/>
                    </a:lnTo>
                    <a:lnTo>
                      <a:pt x="478" y="554"/>
                    </a:lnTo>
                    <a:lnTo>
                      <a:pt x="468" y="578"/>
                    </a:lnTo>
                    <a:lnTo>
                      <a:pt x="458" y="603"/>
                    </a:lnTo>
                    <a:lnTo>
                      <a:pt x="443" y="623"/>
                    </a:lnTo>
                    <a:lnTo>
                      <a:pt x="426" y="645"/>
                    </a:lnTo>
                    <a:lnTo>
                      <a:pt x="404" y="662"/>
                    </a:lnTo>
                    <a:lnTo>
                      <a:pt x="382" y="677"/>
                    </a:lnTo>
                    <a:lnTo>
                      <a:pt x="382" y="680"/>
                    </a:lnTo>
                    <a:lnTo>
                      <a:pt x="386" y="685"/>
                    </a:lnTo>
                    <a:lnTo>
                      <a:pt x="389" y="685"/>
                    </a:lnTo>
                    <a:lnTo>
                      <a:pt x="374" y="702"/>
                    </a:lnTo>
                    <a:lnTo>
                      <a:pt x="361" y="719"/>
                    </a:lnTo>
                    <a:lnTo>
                      <a:pt x="344" y="734"/>
                    </a:lnTo>
                    <a:lnTo>
                      <a:pt x="329" y="749"/>
                    </a:lnTo>
                    <a:lnTo>
                      <a:pt x="337" y="735"/>
                    </a:lnTo>
                    <a:lnTo>
                      <a:pt x="347" y="722"/>
                    </a:lnTo>
                    <a:lnTo>
                      <a:pt x="356" y="709"/>
                    </a:lnTo>
                    <a:lnTo>
                      <a:pt x="366" y="697"/>
                    </a:lnTo>
                    <a:lnTo>
                      <a:pt x="372" y="682"/>
                    </a:lnTo>
                    <a:lnTo>
                      <a:pt x="379" y="668"/>
                    </a:lnTo>
                    <a:lnTo>
                      <a:pt x="384" y="655"/>
                    </a:lnTo>
                    <a:lnTo>
                      <a:pt x="389" y="642"/>
                    </a:lnTo>
                    <a:lnTo>
                      <a:pt x="369" y="665"/>
                    </a:lnTo>
                    <a:lnTo>
                      <a:pt x="352" y="690"/>
                    </a:lnTo>
                    <a:lnTo>
                      <a:pt x="334" y="715"/>
                    </a:lnTo>
                    <a:lnTo>
                      <a:pt x="315" y="742"/>
                    </a:lnTo>
                    <a:lnTo>
                      <a:pt x="294" y="766"/>
                    </a:lnTo>
                    <a:lnTo>
                      <a:pt x="272" y="786"/>
                    </a:lnTo>
                    <a:lnTo>
                      <a:pt x="245" y="802"/>
                    </a:lnTo>
                    <a:lnTo>
                      <a:pt x="220" y="814"/>
                    </a:lnTo>
                    <a:lnTo>
                      <a:pt x="238" y="794"/>
                    </a:lnTo>
                    <a:lnTo>
                      <a:pt x="262" y="776"/>
                    </a:lnTo>
                    <a:lnTo>
                      <a:pt x="285" y="757"/>
                    </a:lnTo>
                    <a:lnTo>
                      <a:pt x="309" y="739"/>
                    </a:lnTo>
                    <a:lnTo>
                      <a:pt x="329" y="717"/>
                    </a:lnTo>
                    <a:lnTo>
                      <a:pt x="349" y="695"/>
                    </a:lnTo>
                    <a:lnTo>
                      <a:pt x="362" y="672"/>
                    </a:lnTo>
                    <a:lnTo>
                      <a:pt x="374" y="648"/>
                    </a:lnTo>
                    <a:lnTo>
                      <a:pt x="364" y="657"/>
                    </a:lnTo>
                    <a:lnTo>
                      <a:pt x="356" y="667"/>
                    </a:lnTo>
                    <a:lnTo>
                      <a:pt x="347" y="678"/>
                    </a:lnTo>
                    <a:lnTo>
                      <a:pt x="339" y="690"/>
                    </a:lnTo>
                    <a:lnTo>
                      <a:pt x="329" y="700"/>
                    </a:lnTo>
                    <a:lnTo>
                      <a:pt x="320" y="712"/>
                    </a:lnTo>
                    <a:lnTo>
                      <a:pt x="309" y="722"/>
                    </a:lnTo>
                    <a:lnTo>
                      <a:pt x="299" y="732"/>
                    </a:lnTo>
                    <a:lnTo>
                      <a:pt x="307" y="714"/>
                    </a:lnTo>
                    <a:lnTo>
                      <a:pt x="317" y="697"/>
                    </a:lnTo>
                    <a:lnTo>
                      <a:pt x="329" y="680"/>
                    </a:lnTo>
                    <a:lnTo>
                      <a:pt x="341" y="665"/>
                    </a:lnTo>
                    <a:lnTo>
                      <a:pt x="349" y="647"/>
                    </a:lnTo>
                    <a:lnTo>
                      <a:pt x="359" y="630"/>
                    </a:lnTo>
                    <a:lnTo>
                      <a:pt x="367" y="613"/>
                    </a:lnTo>
                    <a:lnTo>
                      <a:pt x="377" y="598"/>
                    </a:lnTo>
                    <a:lnTo>
                      <a:pt x="374" y="596"/>
                    </a:lnTo>
                    <a:lnTo>
                      <a:pt x="366" y="605"/>
                    </a:lnTo>
                    <a:lnTo>
                      <a:pt x="359" y="615"/>
                    </a:lnTo>
                    <a:lnTo>
                      <a:pt x="352" y="621"/>
                    </a:lnTo>
                    <a:lnTo>
                      <a:pt x="347" y="628"/>
                    </a:lnTo>
                    <a:lnTo>
                      <a:pt x="341" y="635"/>
                    </a:lnTo>
                    <a:lnTo>
                      <a:pt x="336" y="643"/>
                    </a:lnTo>
                    <a:lnTo>
                      <a:pt x="331" y="652"/>
                    </a:lnTo>
                    <a:lnTo>
                      <a:pt x="325" y="663"/>
                    </a:lnTo>
                    <a:lnTo>
                      <a:pt x="312" y="678"/>
                    </a:lnTo>
                    <a:lnTo>
                      <a:pt x="299" y="693"/>
                    </a:lnTo>
                    <a:lnTo>
                      <a:pt x="285" y="705"/>
                    </a:lnTo>
                    <a:lnTo>
                      <a:pt x="272" y="719"/>
                    </a:lnTo>
                    <a:lnTo>
                      <a:pt x="257" y="729"/>
                    </a:lnTo>
                    <a:lnTo>
                      <a:pt x="242" y="740"/>
                    </a:lnTo>
                    <a:lnTo>
                      <a:pt x="227" y="750"/>
                    </a:lnTo>
                    <a:lnTo>
                      <a:pt x="215" y="764"/>
                    </a:lnTo>
                    <a:lnTo>
                      <a:pt x="225" y="747"/>
                    </a:lnTo>
                    <a:lnTo>
                      <a:pt x="237" y="730"/>
                    </a:lnTo>
                    <a:lnTo>
                      <a:pt x="247" y="714"/>
                    </a:lnTo>
                    <a:lnTo>
                      <a:pt x="260" y="698"/>
                    </a:lnTo>
                    <a:lnTo>
                      <a:pt x="268" y="680"/>
                    </a:lnTo>
                    <a:lnTo>
                      <a:pt x="279" y="663"/>
                    </a:lnTo>
                    <a:lnTo>
                      <a:pt x="285" y="647"/>
                    </a:lnTo>
                    <a:lnTo>
                      <a:pt x="292" y="630"/>
                    </a:lnTo>
                    <a:lnTo>
                      <a:pt x="279" y="640"/>
                    </a:lnTo>
                    <a:lnTo>
                      <a:pt x="268" y="653"/>
                    </a:lnTo>
                    <a:lnTo>
                      <a:pt x="257" y="665"/>
                    </a:lnTo>
                    <a:lnTo>
                      <a:pt x="247" y="680"/>
                    </a:lnTo>
                    <a:lnTo>
                      <a:pt x="233" y="693"/>
                    </a:lnTo>
                    <a:lnTo>
                      <a:pt x="222" y="707"/>
                    </a:lnTo>
                    <a:lnTo>
                      <a:pt x="208" y="720"/>
                    </a:lnTo>
                    <a:lnTo>
                      <a:pt x="196" y="734"/>
                    </a:lnTo>
                    <a:lnTo>
                      <a:pt x="191" y="734"/>
                    </a:lnTo>
                    <a:lnTo>
                      <a:pt x="188" y="739"/>
                    </a:lnTo>
                    <a:lnTo>
                      <a:pt x="198" y="720"/>
                    </a:lnTo>
                    <a:lnTo>
                      <a:pt x="210" y="702"/>
                    </a:lnTo>
                    <a:lnTo>
                      <a:pt x="220" y="683"/>
                    </a:lnTo>
                    <a:lnTo>
                      <a:pt x="233" y="667"/>
                    </a:lnTo>
                    <a:lnTo>
                      <a:pt x="242" y="648"/>
                    </a:lnTo>
                    <a:lnTo>
                      <a:pt x="252" y="631"/>
                    </a:lnTo>
                    <a:lnTo>
                      <a:pt x="258" y="613"/>
                    </a:lnTo>
                    <a:lnTo>
                      <a:pt x="265" y="596"/>
                    </a:lnTo>
                    <a:lnTo>
                      <a:pt x="250" y="615"/>
                    </a:lnTo>
                    <a:lnTo>
                      <a:pt x="237" y="633"/>
                    </a:lnTo>
                    <a:lnTo>
                      <a:pt x="223" y="652"/>
                    </a:lnTo>
                    <a:lnTo>
                      <a:pt x="210" y="672"/>
                    </a:lnTo>
                    <a:lnTo>
                      <a:pt x="195" y="688"/>
                    </a:lnTo>
                    <a:lnTo>
                      <a:pt x="180" y="707"/>
                    </a:lnTo>
                    <a:lnTo>
                      <a:pt x="161" y="724"/>
                    </a:lnTo>
                    <a:lnTo>
                      <a:pt x="144" y="740"/>
                    </a:lnTo>
                    <a:lnTo>
                      <a:pt x="151" y="725"/>
                    </a:lnTo>
                    <a:lnTo>
                      <a:pt x="161" y="712"/>
                    </a:lnTo>
                    <a:lnTo>
                      <a:pt x="171" y="698"/>
                    </a:lnTo>
                    <a:lnTo>
                      <a:pt x="183" y="687"/>
                    </a:lnTo>
                    <a:lnTo>
                      <a:pt x="191" y="673"/>
                    </a:lnTo>
                    <a:lnTo>
                      <a:pt x="200" y="660"/>
                    </a:lnTo>
                    <a:lnTo>
                      <a:pt x="206" y="647"/>
                    </a:lnTo>
                    <a:lnTo>
                      <a:pt x="211" y="633"/>
                    </a:lnTo>
                    <a:lnTo>
                      <a:pt x="190" y="655"/>
                    </a:lnTo>
                    <a:lnTo>
                      <a:pt x="171" y="678"/>
                    </a:lnTo>
                    <a:lnTo>
                      <a:pt x="151" y="704"/>
                    </a:lnTo>
                    <a:lnTo>
                      <a:pt x="134" y="730"/>
                    </a:lnTo>
                    <a:lnTo>
                      <a:pt x="113" y="752"/>
                    </a:lnTo>
                    <a:lnTo>
                      <a:pt x="92" y="776"/>
                    </a:lnTo>
                    <a:lnTo>
                      <a:pt x="67" y="794"/>
                    </a:lnTo>
                    <a:lnTo>
                      <a:pt x="41" y="811"/>
                    </a:lnTo>
                    <a:lnTo>
                      <a:pt x="57" y="791"/>
                    </a:lnTo>
                    <a:lnTo>
                      <a:pt x="76" y="774"/>
                    </a:lnTo>
                    <a:lnTo>
                      <a:pt x="94" y="757"/>
                    </a:lnTo>
                    <a:lnTo>
                      <a:pt x="114" y="742"/>
                    </a:lnTo>
                    <a:lnTo>
                      <a:pt x="131" y="724"/>
                    </a:lnTo>
                    <a:lnTo>
                      <a:pt x="148" y="705"/>
                    </a:lnTo>
                    <a:lnTo>
                      <a:pt x="163" y="685"/>
                    </a:lnTo>
                    <a:lnTo>
                      <a:pt x="178" y="667"/>
                    </a:lnTo>
                    <a:lnTo>
                      <a:pt x="181" y="660"/>
                    </a:lnTo>
                    <a:lnTo>
                      <a:pt x="188" y="657"/>
                    </a:lnTo>
                    <a:lnTo>
                      <a:pt x="191" y="653"/>
                    </a:lnTo>
                    <a:lnTo>
                      <a:pt x="191" y="648"/>
                    </a:lnTo>
                    <a:lnTo>
                      <a:pt x="180" y="653"/>
                    </a:lnTo>
                    <a:lnTo>
                      <a:pt x="170" y="663"/>
                    </a:lnTo>
                    <a:lnTo>
                      <a:pt x="161" y="673"/>
                    </a:lnTo>
                    <a:lnTo>
                      <a:pt x="153" y="685"/>
                    </a:lnTo>
                    <a:lnTo>
                      <a:pt x="143" y="695"/>
                    </a:lnTo>
                    <a:lnTo>
                      <a:pt x="134" y="707"/>
                    </a:lnTo>
                    <a:lnTo>
                      <a:pt x="124" y="717"/>
                    </a:lnTo>
                    <a:lnTo>
                      <a:pt x="114" y="729"/>
                    </a:lnTo>
                    <a:lnTo>
                      <a:pt x="116" y="719"/>
                    </a:lnTo>
                    <a:lnTo>
                      <a:pt x="119" y="710"/>
                    </a:lnTo>
                    <a:lnTo>
                      <a:pt x="124" y="700"/>
                    </a:lnTo>
                    <a:lnTo>
                      <a:pt x="131" y="690"/>
                    </a:lnTo>
                    <a:lnTo>
                      <a:pt x="136" y="680"/>
                    </a:lnTo>
                    <a:lnTo>
                      <a:pt x="144" y="670"/>
                    </a:lnTo>
                    <a:lnTo>
                      <a:pt x="153" y="660"/>
                    </a:lnTo>
                    <a:lnTo>
                      <a:pt x="163" y="653"/>
                    </a:lnTo>
                    <a:lnTo>
                      <a:pt x="158" y="643"/>
                    </a:lnTo>
                    <a:lnTo>
                      <a:pt x="139" y="662"/>
                    </a:lnTo>
                    <a:lnTo>
                      <a:pt x="123" y="682"/>
                    </a:lnTo>
                    <a:lnTo>
                      <a:pt x="103" y="700"/>
                    </a:lnTo>
                    <a:lnTo>
                      <a:pt x="84" y="720"/>
                    </a:lnTo>
                    <a:lnTo>
                      <a:pt x="62" y="737"/>
                    </a:lnTo>
                    <a:lnTo>
                      <a:pt x="41" y="755"/>
                    </a:lnTo>
                    <a:lnTo>
                      <a:pt x="20" y="771"/>
                    </a:lnTo>
                    <a:lnTo>
                      <a:pt x="0" y="786"/>
                    </a:lnTo>
                    <a:lnTo>
                      <a:pt x="15" y="772"/>
                    </a:lnTo>
                    <a:lnTo>
                      <a:pt x="30" y="759"/>
                    </a:lnTo>
                    <a:lnTo>
                      <a:pt x="44" y="745"/>
                    </a:lnTo>
                    <a:lnTo>
                      <a:pt x="59" y="734"/>
                    </a:lnTo>
                    <a:lnTo>
                      <a:pt x="71" y="719"/>
                    </a:lnTo>
                    <a:lnTo>
                      <a:pt x="84" y="705"/>
                    </a:lnTo>
                    <a:lnTo>
                      <a:pt x="96" y="690"/>
                    </a:lnTo>
                    <a:lnTo>
                      <a:pt x="111" y="677"/>
                    </a:lnTo>
                    <a:lnTo>
                      <a:pt x="124" y="652"/>
                    </a:lnTo>
                    <a:lnTo>
                      <a:pt x="139" y="628"/>
                    </a:lnTo>
                    <a:lnTo>
                      <a:pt x="151" y="601"/>
                    </a:lnTo>
                    <a:lnTo>
                      <a:pt x="163" y="576"/>
                    </a:lnTo>
                    <a:lnTo>
                      <a:pt x="170" y="549"/>
                    </a:lnTo>
                    <a:lnTo>
                      <a:pt x="176" y="523"/>
                    </a:lnTo>
                    <a:lnTo>
                      <a:pt x="180" y="497"/>
                    </a:lnTo>
                    <a:lnTo>
                      <a:pt x="181" y="472"/>
                    </a:lnTo>
                    <a:lnTo>
                      <a:pt x="183" y="479"/>
                    </a:lnTo>
                    <a:lnTo>
                      <a:pt x="188" y="486"/>
                    </a:lnTo>
                    <a:lnTo>
                      <a:pt x="196" y="482"/>
                    </a:lnTo>
                    <a:lnTo>
                      <a:pt x="201" y="476"/>
                    </a:lnTo>
                    <a:lnTo>
                      <a:pt x="196" y="466"/>
                    </a:lnTo>
                    <a:lnTo>
                      <a:pt x="203" y="459"/>
                    </a:lnTo>
                    <a:lnTo>
                      <a:pt x="206" y="450"/>
                    </a:lnTo>
                    <a:lnTo>
                      <a:pt x="205" y="444"/>
                    </a:lnTo>
                    <a:lnTo>
                      <a:pt x="211" y="440"/>
                    </a:lnTo>
                    <a:lnTo>
                      <a:pt x="213" y="434"/>
                    </a:lnTo>
                    <a:lnTo>
                      <a:pt x="215" y="425"/>
                    </a:lnTo>
                    <a:lnTo>
                      <a:pt x="220" y="420"/>
                    </a:lnTo>
                    <a:lnTo>
                      <a:pt x="210" y="390"/>
                    </a:lnTo>
                    <a:lnTo>
                      <a:pt x="200" y="363"/>
                    </a:lnTo>
                    <a:lnTo>
                      <a:pt x="190" y="336"/>
                    </a:lnTo>
                    <a:lnTo>
                      <a:pt x="180" y="311"/>
                    </a:lnTo>
                    <a:lnTo>
                      <a:pt x="166" y="284"/>
                    </a:lnTo>
                    <a:lnTo>
                      <a:pt x="155" y="258"/>
                    </a:lnTo>
                    <a:lnTo>
                      <a:pt x="143" y="233"/>
                    </a:lnTo>
                    <a:lnTo>
                      <a:pt x="131" y="207"/>
                    </a:lnTo>
                    <a:lnTo>
                      <a:pt x="123" y="179"/>
                    </a:lnTo>
                    <a:lnTo>
                      <a:pt x="116" y="152"/>
                    </a:lnTo>
                    <a:lnTo>
                      <a:pt x="106" y="125"/>
                    </a:lnTo>
                    <a:lnTo>
                      <a:pt x="98" y="100"/>
                    </a:lnTo>
                    <a:lnTo>
                      <a:pt x="87" y="75"/>
                    </a:lnTo>
                    <a:lnTo>
                      <a:pt x="77" y="50"/>
                    </a:lnTo>
                    <a:lnTo>
                      <a:pt x="67" y="25"/>
                    </a:lnTo>
                    <a:lnTo>
                      <a:pt x="57" y="0"/>
                    </a:lnTo>
                    <a:lnTo>
                      <a:pt x="82" y="16"/>
                    </a:lnTo>
                    <a:lnTo>
                      <a:pt x="109" y="38"/>
                    </a:lnTo>
                    <a:lnTo>
                      <a:pt x="134" y="58"/>
                    </a:lnTo>
                    <a:lnTo>
                      <a:pt x="161" y="82"/>
                    </a:lnTo>
                    <a:lnTo>
                      <a:pt x="185" y="105"/>
                    </a:lnTo>
                    <a:lnTo>
                      <a:pt x="210" y="130"/>
                    </a:lnTo>
                    <a:lnTo>
                      <a:pt x="233" y="155"/>
                    </a:lnTo>
                    <a:lnTo>
                      <a:pt x="258" y="181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0" name="Freeform 72"/>
              <p:cNvSpPr>
                <a:spLocks/>
              </p:cNvSpPr>
              <p:nvPr/>
            </p:nvSpPr>
            <p:spPr bwMode="auto">
              <a:xfrm>
                <a:off x="3702" y="2910"/>
                <a:ext cx="4" cy="2"/>
              </a:xfrm>
              <a:custGeom>
                <a:avLst/>
                <a:gdLst>
                  <a:gd name="T0" fmla="*/ 6 w 6"/>
                  <a:gd name="T1" fmla="*/ 0 h 5"/>
                  <a:gd name="T2" fmla="*/ 0 w 6"/>
                  <a:gd name="T3" fmla="*/ 5 h 5"/>
                  <a:gd name="T4" fmla="*/ 6 w 6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0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1" name="Freeform 73"/>
              <p:cNvSpPr>
                <a:spLocks/>
              </p:cNvSpPr>
              <p:nvPr/>
            </p:nvSpPr>
            <p:spPr bwMode="auto">
              <a:xfrm>
                <a:off x="5000" y="3099"/>
                <a:ext cx="37" cy="129"/>
              </a:xfrm>
              <a:custGeom>
                <a:avLst/>
                <a:gdLst>
                  <a:gd name="T0" fmla="*/ 52 w 74"/>
                  <a:gd name="T1" fmla="*/ 57 h 256"/>
                  <a:gd name="T2" fmla="*/ 57 w 74"/>
                  <a:gd name="T3" fmla="*/ 77 h 256"/>
                  <a:gd name="T4" fmla="*/ 62 w 74"/>
                  <a:gd name="T5" fmla="*/ 102 h 256"/>
                  <a:gd name="T6" fmla="*/ 67 w 74"/>
                  <a:gd name="T7" fmla="*/ 127 h 256"/>
                  <a:gd name="T8" fmla="*/ 72 w 74"/>
                  <a:gd name="T9" fmla="*/ 152 h 256"/>
                  <a:gd name="T10" fmla="*/ 74 w 74"/>
                  <a:gd name="T11" fmla="*/ 176 h 256"/>
                  <a:gd name="T12" fmla="*/ 72 w 74"/>
                  <a:gd name="T13" fmla="*/ 201 h 256"/>
                  <a:gd name="T14" fmla="*/ 67 w 74"/>
                  <a:gd name="T15" fmla="*/ 224 h 256"/>
                  <a:gd name="T16" fmla="*/ 57 w 74"/>
                  <a:gd name="T17" fmla="*/ 250 h 256"/>
                  <a:gd name="T18" fmla="*/ 49 w 74"/>
                  <a:gd name="T19" fmla="*/ 251 h 256"/>
                  <a:gd name="T20" fmla="*/ 42 w 74"/>
                  <a:gd name="T21" fmla="*/ 253 h 256"/>
                  <a:gd name="T22" fmla="*/ 33 w 74"/>
                  <a:gd name="T23" fmla="*/ 253 h 256"/>
                  <a:gd name="T24" fmla="*/ 27 w 74"/>
                  <a:gd name="T25" fmla="*/ 256 h 256"/>
                  <a:gd name="T26" fmla="*/ 30 w 74"/>
                  <a:gd name="T27" fmla="*/ 223 h 256"/>
                  <a:gd name="T28" fmla="*/ 35 w 74"/>
                  <a:gd name="T29" fmla="*/ 189 h 256"/>
                  <a:gd name="T30" fmla="*/ 35 w 74"/>
                  <a:gd name="T31" fmla="*/ 156 h 256"/>
                  <a:gd name="T32" fmla="*/ 35 w 74"/>
                  <a:gd name="T33" fmla="*/ 124 h 256"/>
                  <a:gd name="T34" fmla="*/ 28 w 74"/>
                  <a:gd name="T35" fmla="*/ 90 h 256"/>
                  <a:gd name="T36" fmla="*/ 22 w 74"/>
                  <a:gd name="T37" fmla="*/ 58 h 256"/>
                  <a:gd name="T38" fmla="*/ 12 w 74"/>
                  <a:gd name="T39" fmla="*/ 28 h 256"/>
                  <a:gd name="T40" fmla="*/ 0 w 74"/>
                  <a:gd name="T41" fmla="*/ 0 h 256"/>
                  <a:gd name="T42" fmla="*/ 8 w 74"/>
                  <a:gd name="T43" fmla="*/ 3 h 256"/>
                  <a:gd name="T44" fmla="*/ 17 w 74"/>
                  <a:gd name="T45" fmla="*/ 10 h 256"/>
                  <a:gd name="T46" fmla="*/ 22 w 74"/>
                  <a:gd name="T47" fmla="*/ 17 h 256"/>
                  <a:gd name="T48" fmla="*/ 28 w 74"/>
                  <a:gd name="T49" fmla="*/ 27 h 256"/>
                  <a:gd name="T50" fmla="*/ 40 w 74"/>
                  <a:gd name="T51" fmla="*/ 42 h 256"/>
                  <a:gd name="T52" fmla="*/ 52 w 74"/>
                  <a:gd name="T53" fmla="*/ 57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4" h="256">
                    <a:moveTo>
                      <a:pt x="52" y="57"/>
                    </a:moveTo>
                    <a:lnTo>
                      <a:pt x="57" y="77"/>
                    </a:lnTo>
                    <a:lnTo>
                      <a:pt x="62" y="102"/>
                    </a:lnTo>
                    <a:lnTo>
                      <a:pt x="67" y="127"/>
                    </a:lnTo>
                    <a:lnTo>
                      <a:pt x="72" y="152"/>
                    </a:lnTo>
                    <a:lnTo>
                      <a:pt x="74" y="176"/>
                    </a:lnTo>
                    <a:lnTo>
                      <a:pt x="72" y="201"/>
                    </a:lnTo>
                    <a:lnTo>
                      <a:pt x="67" y="224"/>
                    </a:lnTo>
                    <a:lnTo>
                      <a:pt x="57" y="250"/>
                    </a:lnTo>
                    <a:lnTo>
                      <a:pt x="49" y="251"/>
                    </a:lnTo>
                    <a:lnTo>
                      <a:pt x="42" y="253"/>
                    </a:lnTo>
                    <a:lnTo>
                      <a:pt x="33" y="253"/>
                    </a:lnTo>
                    <a:lnTo>
                      <a:pt x="27" y="256"/>
                    </a:lnTo>
                    <a:lnTo>
                      <a:pt x="30" y="223"/>
                    </a:lnTo>
                    <a:lnTo>
                      <a:pt x="35" y="189"/>
                    </a:lnTo>
                    <a:lnTo>
                      <a:pt x="35" y="156"/>
                    </a:lnTo>
                    <a:lnTo>
                      <a:pt x="35" y="124"/>
                    </a:lnTo>
                    <a:lnTo>
                      <a:pt x="28" y="90"/>
                    </a:lnTo>
                    <a:lnTo>
                      <a:pt x="22" y="58"/>
                    </a:lnTo>
                    <a:lnTo>
                      <a:pt x="12" y="28"/>
                    </a:lnTo>
                    <a:lnTo>
                      <a:pt x="0" y="0"/>
                    </a:lnTo>
                    <a:lnTo>
                      <a:pt x="8" y="3"/>
                    </a:lnTo>
                    <a:lnTo>
                      <a:pt x="17" y="10"/>
                    </a:lnTo>
                    <a:lnTo>
                      <a:pt x="22" y="17"/>
                    </a:lnTo>
                    <a:lnTo>
                      <a:pt x="28" y="27"/>
                    </a:lnTo>
                    <a:lnTo>
                      <a:pt x="40" y="42"/>
                    </a:lnTo>
                    <a:lnTo>
                      <a:pt x="52" y="5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2" name="Freeform 74"/>
              <p:cNvSpPr>
                <a:spLocks/>
              </p:cNvSpPr>
              <p:nvPr/>
            </p:nvSpPr>
            <p:spPr bwMode="auto">
              <a:xfrm>
                <a:off x="5035" y="3116"/>
                <a:ext cx="260" cy="183"/>
              </a:xfrm>
              <a:custGeom>
                <a:avLst/>
                <a:gdLst>
                  <a:gd name="T0" fmla="*/ 275 w 520"/>
                  <a:gd name="T1" fmla="*/ 20 h 366"/>
                  <a:gd name="T2" fmla="*/ 277 w 520"/>
                  <a:gd name="T3" fmla="*/ 47 h 366"/>
                  <a:gd name="T4" fmla="*/ 322 w 520"/>
                  <a:gd name="T5" fmla="*/ 46 h 366"/>
                  <a:gd name="T6" fmla="*/ 357 w 520"/>
                  <a:gd name="T7" fmla="*/ 72 h 366"/>
                  <a:gd name="T8" fmla="*/ 346 w 520"/>
                  <a:gd name="T9" fmla="*/ 101 h 366"/>
                  <a:gd name="T10" fmla="*/ 309 w 520"/>
                  <a:gd name="T11" fmla="*/ 118 h 366"/>
                  <a:gd name="T12" fmla="*/ 344 w 520"/>
                  <a:gd name="T13" fmla="*/ 134 h 366"/>
                  <a:gd name="T14" fmla="*/ 393 w 520"/>
                  <a:gd name="T15" fmla="*/ 146 h 366"/>
                  <a:gd name="T16" fmla="*/ 408 w 520"/>
                  <a:gd name="T17" fmla="*/ 178 h 366"/>
                  <a:gd name="T18" fmla="*/ 361 w 520"/>
                  <a:gd name="T19" fmla="*/ 175 h 366"/>
                  <a:gd name="T20" fmla="*/ 352 w 520"/>
                  <a:gd name="T21" fmla="*/ 203 h 366"/>
                  <a:gd name="T22" fmla="*/ 411 w 520"/>
                  <a:gd name="T23" fmla="*/ 227 h 366"/>
                  <a:gd name="T24" fmla="*/ 451 w 520"/>
                  <a:gd name="T25" fmla="*/ 272 h 366"/>
                  <a:gd name="T26" fmla="*/ 488 w 520"/>
                  <a:gd name="T27" fmla="*/ 320 h 366"/>
                  <a:gd name="T28" fmla="*/ 507 w 520"/>
                  <a:gd name="T29" fmla="*/ 361 h 366"/>
                  <a:gd name="T30" fmla="*/ 480 w 520"/>
                  <a:gd name="T31" fmla="*/ 359 h 366"/>
                  <a:gd name="T32" fmla="*/ 448 w 520"/>
                  <a:gd name="T33" fmla="*/ 352 h 366"/>
                  <a:gd name="T34" fmla="*/ 453 w 520"/>
                  <a:gd name="T35" fmla="*/ 339 h 366"/>
                  <a:gd name="T36" fmla="*/ 418 w 520"/>
                  <a:gd name="T37" fmla="*/ 334 h 366"/>
                  <a:gd name="T38" fmla="*/ 416 w 520"/>
                  <a:gd name="T39" fmla="*/ 310 h 366"/>
                  <a:gd name="T40" fmla="*/ 391 w 520"/>
                  <a:gd name="T41" fmla="*/ 309 h 366"/>
                  <a:gd name="T42" fmla="*/ 374 w 520"/>
                  <a:gd name="T43" fmla="*/ 289 h 366"/>
                  <a:gd name="T44" fmla="*/ 352 w 520"/>
                  <a:gd name="T45" fmla="*/ 270 h 366"/>
                  <a:gd name="T46" fmla="*/ 317 w 520"/>
                  <a:gd name="T47" fmla="*/ 263 h 366"/>
                  <a:gd name="T48" fmla="*/ 322 w 520"/>
                  <a:gd name="T49" fmla="*/ 242 h 366"/>
                  <a:gd name="T50" fmla="*/ 279 w 520"/>
                  <a:gd name="T51" fmla="*/ 265 h 366"/>
                  <a:gd name="T52" fmla="*/ 257 w 520"/>
                  <a:gd name="T53" fmla="*/ 263 h 366"/>
                  <a:gd name="T54" fmla="*/ 213 w 520"/>
                  <a:gd name="T55" fmla="*/ 285 h 366"/>
                  <a:gd name="T56" fmla="*/ 200 w 520"/>
                  <a:gd name="T57" fmla="*/ 277 h 366"/>
                  <a:gd name="T58" fmla="*/ 166 w 520"/>
                  <a:gd name="T59" fmla="*/ 295 h 366"/>
                  <a:gd name="T60" fmla="*/ 207 w 520"/>
                  <a:gd name="T61" fmla="*/ 248 h 366"/>
                  <a:gd name="T62" fmla="*/ 170 w 520"/>
                  <a:gd name="T63" fmla="*/ 270 h 366"/>
                  <a:gd name="T64" fmla="*/ 123 w 520"/>
                  <a:gd name="T65" fmla="*/ 297 h 366"/>
                  <a:gd name="T66" fmla="*/ 136 w 520"/>
                  <a:gd name="T67" fmla="*/ 280 h 366"/>
                  <a:gd name="T68" fmla="*/ 168 w 520"/>
                  <a:gd name="T69" fmla="*/ 237 h 366"/>
                  <a:gd name="T70" fmla="*/ 123 w 520"/>
                  <a:gd name="T71" fmla="*/ 275 h 366"/>
                  <a:gd name="T72" fmla="*/ 76 w 520"/>
                  <a:gd name="T73" fmla="*/ 307 h 366"/>
                  <a:gd name="T74" fmla="*/ 129 w 520"/>
                  <a:gd name="T75" fmla="*/ 252 h 366"/>
                  <a:gd name="T76" fmla="*/ 82 w 520"/>
                  <a:gd name="T77" fmla="*/ 280 h 366"/>
                  <a:gd name="T78" fmla="*/ 29 w 520"/>
                  <a:gd name="T79" fmla="*/ 304 h 366"/>
                  <a:gd name="T80" fmla="*/ 67 w 520"/>
                  <a:gd name="T81" fmla="*/ 273 h 366"/>
                  <a:gd name="T82" fmla="*/ 54 w 520"/>
                  <a:gd name="T83" fmla="*/ 263 h 366"/>
                  <a:gd name="T84" fmla="*/ 0 w 520"/>
                  <a:gd name="T85" fmla="*/ 299 h 366"/>
                  <a:gd name="T86" fmla="*/ 31 w 520"/>
                  <a:gd name="T87" fmla="*/ 160 h 366"/>
                  <a:gd name="T88" fmla="*/ 14 w 520"/>
                  <a:gd name="T89" fmla="*/ 19 h 366"/>
                  <a:gd name="T90" fmla="*/ 118 w 520"/>
                  <a:gd name="T91" fmla="*/ 15 h 366"/>
                  <a:gd name="T92" fmla="*/ 220 w 520"/>
                  <a:gd name="T93" fmla="*/ 2 h 366"/>
                  <a:gd name="T94" fmla="*/ 264 w 520"/>
                  <a:gd name="T95" fmla="*/ 2 h 366"/>
                  <a:gd name="T96" fmla="*/ 304 w 520"/>
                  <a:gd name="T97" fmla="*/ 14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20" h="366">
                    <a:moveTo>
                      <a:pt x="304" y="14"/>
                    </a:moveTo>
                    <a:lnTo>
                      <a:pt x="294" y="15"/>
                    </a:lnTo>
                    <a:lnTo>
                      <a:pt x="282" y="19"/>
                    </a:lnTo>
                    <a:lnTo>
                      <a:pt x="275" y="20"/>
                    </a:lnTo>
                    <a:lnTo>
                      <a:pt x="270" y="25"/>
                    </a:lnTo>
                    <a:lnTo>
                      <a:pt x="269" y="30"/>
                    </a:lnTo>
                    <a:lnTo>
                      <a:pt x="270" y="41"/>
                    </a:lnTo>
                    <a:lnTo>
                      <a:pt x="277" y="47"/>
                    </a:lnTo>
                    <a:lnTo>
                      <a:pt x="287" y="47"/>
                    </a:lnTo>
                    <a:lnTo>
                      <a:pt x="299" y="46"/>
                    </a:lnTo>
                    <a:lnTo>
                      <a:pt x="310" y="44"/>
                    </a:lnTo>
                    <a:lnTo>
                      <a:pt x="322" y="46"/>
                    </a:lnTo>
                    <a:lnTo>
                      <a:pt x="336" y="47"/>
                    </a:lnTo>
                    <a:lnTo>
                      <a:pt x="349" y="52"/>
                    </a:lnTo>
                    <a:lnTo>
                      <a:pt x="357" y="66"/>
                    </a:lnTo>
                    <a:lnTo>
                      <a:pt x="357" y="72"/>
                    </a:lnTo>
                    <a:lnTo>
                      <a:pt x="359" y="82"/>
                    </a:lnTo>
                    <a:lnTo>
                      <a:pt x="359" y="91"/>
                    </a:lnTo>
                    <a:lnTo>
                      <a:pt x="361" y="101"/>
                    </a:lnTo>
                    <a:lnTo>
                      <a:pt x="346" y="101"/>
                    </a:lnTo>
                    <a:lnTo>
                      <a:pt x="334" y="103"/>
                    </a:lnTo>
                    <a:lnTo>
                      <a:pt x="324" y="104"/>
                    </a:lnTo>
                    <a:lnTo>
                      <a:pt x="314" y="109"/>
                    </a:lnTo>
                    <a:lnTo>
                      <a:pt x="309" y="118"/>
                    </a:lnTo>
                    <a:lnTo>
                      <a:pt x="310" y="128"/>
                    </a:lnTo>
                    <a:lnTo>
                      <a:pt x="321" y="131"/>
                    </a:lnTo>
                    <a:lnTo>
                      <a:pt x="332" y="133"/>
                    </a:lnTo>
                    <a:lnTo>
                      <a:pt x="344" y="134"/>
                    </a:lnTo>
                    <a:lnTo>
                      <a:pt x="357" y="136"/>
                    </a:lnTo>
                    <a:lnTo>
                      <a:pt x="369" y="138"/>
                    </a:lnTo>
                    <a:lnTo>
                      <a:pt x="381" y="141"/>
                    </a:lnTo>
                    <a:lnTo>
                      <a:pt x="393" y="146"/>
                    </a:lnTo>
                    <a:lnTo>
                      <a:pt x="404" y="156"/>
                    </a:lnTo>
                    <a:lnTo>
                      <a:pt x="408" y="161"/>
                    </a:lnTo>
                    <a:lnTo>
                      <a:pt x="409" y="170"/>
                    </a:lnTo>
                    <a:lnTo>
                      <a:pt x="408" y="178"/>
                    </a:lnTo>
                    <a:lnTo>
                      <a:pt x="409" y="186"/>
                    </a:lnTo>
                    <a:lnTo>
                      <a:pt x="393" y="180"/>
                    </a:lnTo>
                    <a:lnTo>
                      <a:pt x="378" y="176"/>
                    </a:lnTo>
                    <a:lnTo>
                      <a:pt x="361" y="175"/>
                    </a:lnTo>
                    <a:lnTo>
                      <a:pt x="344" y="180"/>
                    </a:lnTo>
                    <a:lnTo>
                      <a:pt x="339" y="186"/>
                    </a:lnTo>
                    <a:lnTo>
                      <a:pt x="339" y="195"/>
                    </a:lnTo>
                    <a:lnTo>
                      <a:pt x="352" y="203"/>
                    </a:lnTo>
                    <a:lnTo>
                      <a:pt x="369" y="206"/>
                    </a:lnTo>
                    <a:lnTo>
                      <a:pt x="386" y="210"/>
                    </a:lnTo>
                    <a:lnTo>
                      <a:pt x="401" y="218"/>
                    </a:lnTo>
                    <a:lnTo>
                      <a:pt x="411" y="227"/>
                    </a:lnTo>
                    <a:lnTo>
                      <a:pt x="421" y="237"/>
                    </a:lnTo>
                    <a:lnTo>
                      <a:pt x="431" y="248"/>
                    </a:lnTo>
                    <a:lnTo>
                      <a:pt x="441" y="262"/>
                    </a:lnTo>
                    <a:lnTo>
                      <a:pt x="451" y="272"/>
                    </a:lnTo>
                    <a:lnTo>
                      <a:pt x="461" y="284"/>
                    </a:lnTo>
                    <a:lnTo>
                      <a:pt x="471" y="295"/>
                    </a:lnTo>
                    <a:lnTo>
                      <a:pt x="487" y="307"/>
                    </a:lnTo>
                    <a:lnTo>
                      <a:pt x="488" y="320"/>
                    </a:lnTo>
                    <a:lnTo>
                      <a:pt x="497" y="336"/>
                    </a:lnTo>
                    <a:lnTo>
                      <a:pt x="507" y="347"/>
                    </a:lnTo>
                    <a:lnTo>
                      <a:pt x="520" y="357"/>
                    </a:lnTo>
                    <a:lnTo>
                      <a:pt x="507" y="361"/>
                    </a:lnTo>
                    <a:lnTo>
                      <a:pt x="493" y="364"/>
                    </a:lnTo>
                    <a:lnTo>
                      <a:pt x="480" y="364"/>
                    </a:lnTo>
                    <a:lnTo>
                      <a:pt x="466" y="366"/>
                    </a:lnTo>
                    <a:lnTo>
                      <a:pt x="480" y="359"/>
                    </a:lnTo>
                    <a:lnTo>
                      <a:pt x="495" y="352"/>
                    </a:lnTo>
                    <a:lnTo>
                      <a:pt x="478" y="351"/>
                    </a:lnTo>
                    <a:lnTo>
                      <a:pt x="463" y="352"/>
                    </a:lnTo>
                    <a:lnTo>
                      <a:pt x="448" y="352"/>
                    </a:lnTo>
                    <a:lnTo>
                      <a:pt x="435" y="351"/>
                    </a:lnTo>
                    <a:lnTo>
                      <a:pt x="440" y="346"/>
                    </a:lnTo>
                    <a:lnTo>
                      <a:pt x="448" y="344"/>
                    </a:lnTo>
                    <a:lnTo>
                      <a:pt x="453" y="339"/>
                    </a:lnTo>
                    <a:lnTo>
                      <a:pt x="456" y="334"/>
                    </a:lnTo>
                    <a:lnTo>
                      <a:pt x="441" y="336"/>
                    </a:lnTo>
                    <a:lnTo>
                      <a:pt x="430" y="337"/>
                    </a:lnTo>
                    <a:lnTo>
                      <a:pt x="418" y="334"/>
                    </a:lnTo>
                    <a:lnTo>
                      <a:pt x="406" y="327"/>
                    </a:lnTo>
                    <a:lnTo>
                      <a:pt x="411" y="322"/>
                    </a:lnTo>
                    <a:lnTo>
                      <a:pt x="418" y="319"/>
                    </a:lnTo>
                    <a:lnTo>
                      <a:pt x="416" y="310"/>
                    </a:lnTo>
                    <a:lnTo>
                      <a:pt x="413" y="307"/>
                    </a:lnTo>
                    <a:lnTo>
                      <a:pt x="404" y="309"/>
                    </a:lnTo>
                    <a:lnTo>
                      <a:pt x="398" y="310"/>
                    </a:lnTo>
                    <a:lnTo>
                      <a:pt x="391" y="309"/>
                    </a:lnTo>
                    <a:lnTo>
                      <a:pt x="386" y="304"/>
                    </a:lnTo>
                    <a:lnTo>
                      <a:pt x="391" y="294"/>
                    </a:lnTo>
                    <a:lnTo>
                      <a:pt x="388" y="285"/>
                    </a:lnTo>
                    <a:lnTo>
                      <a:pt x="374" y="289"/>
                    </a:lnTo>
                    <a:lnTo>
                      <a:pt x="362" y="289"/>
                    </a:lnTo>
                    <a:lnTo>
                      <a:pt x="356" y="282"/>
                    </a:lnTo>
                    <a:lnTo>
                      <a:pt x="349" y="280"/>
                    </a:lnTo>
                    <a:lnTo>
                      <a:pt x="352" y="270"/>
                    </a:lnTo>
                    <a:lnTo>
                      <a:pt x="361" y="262"/>
                    </a:lnTo>
                    <a:lnTo>
                      <a:pt x="346" y="257"/>
                    </a:lnTo>
                    <a:lnTo>
                      <a:pt x="332" y="258"/>
                    </a:lnTo>
                    <a:lnTo>
                      <a:pt x="317" y="263"/>
                    </a:lnTo>
                    <a:lnTo>
                      <a:pt x="304" y="267"/>
                    </a:lnTo>
                    <a:lnTo>
                      <a:pt x="307" y="257"/>
                    </a:lnTo>
                    <a:lnTo>
                      <a:pt x="316" y="250"/>
                    </a:lnTo>
                    <a:lnTo>
                      <a:pt x="322" y="242"/>
                    </a:lnTo>
                    <a:lnTo>
                      <a:pt x="324" y="233"/>
                    </a:lnTo>
                    <a:lnTo>
                      <a:pt x="309" y="243"/>
                    </a:lnTo>
                    <a:lnTo>
                      <a:pt x="295" y="255"/>
                    </a:lnTo>
                    <a:lnTo>
                      <a:pt x="279" y="265"/>
                    </a:lnTo>
                    <a:lnTo>
                      <a:pt x="264" y="275"/>
                    </a:lnTo>
                    <a:lnTo>
                      <a:pt x="265" y="270"/>
                    </a:lnTo>
                    <a:lnTo>
                      <a:pt x="270" y="267"/>
                    </a:lnTo>
                    <a:lnTo>
                      <a:pt x="257" y="263"/>
                    </a:lnTo>
                    <a:lnTo>
                      <a:pt x="245" y="270"/>
                    </a:lnTo>
                    <a:lnTo>
                      <a:pt x="232" y="279"/>
                    </a:lnTo>
                    <a:lnTo>
                      <a:pt x="220" y="285"/>
                    </a:lnTo>
                    <a:lnTo>
                      <a:pt x="213" y="285"/>
                    </a:lnTo>
                    <a:lnTo>
                      <a:pt x="233" y="257"/>
                    </a:lnTo>
                    <a:lnTo>
                      <a:pt x="232" y="255"/>
                    </a:lnTo>
                    <a:lnTo>
                      <a:pt x="215" y="263"/>
                    </a:lnTo>
                    <a:lnTo>
                      <a:pt x="200" y="277"/>
                    </a:lnTo>
                    <a:lnTo>
                      <a:pt x="191" y="282"/>
                    </a:lnTo>
                    <a:lnTo>
                      <a:pt x="183" y="289"/>
                    </a:lnTo>
                    <a:lnTo>
                      <a:pt x="175" y="292"/>
                    </a:lnTo>
                    <a:lnTo>
                      <a:pt x="166" y="295"/>
                    </a:lnTo>
                    <a:lnTo>
                      <a:pt x="175" y="284"/>
                    </a:lnTo>
                    <a:lnTo>
                      <a:pt x="186" y="273"/>
                    </a:lnTo>
                    <a:lnTo>
                      <a:pt x="196" y="260"/>
                    </a:lnTo>
                    <a:lnTo>
                      <a:pt x="207" y="248"/>
                    </a:lnTo>
                    <a:lnTo>
                      <a:pt x="205" y="247"/>
                    </a:lnTo>
                    <a:lnTo>
                      <a:pt x="193" y="253"/>
                    </a:lnTo>
                    <a:lnTo>
                      <a:pt x="181" y="262"/>
                    </a:lnTo>
                    <a:lnTo>
                      <a:pt x="170" y="270"/>
                    </a:lnTo>
                    <a:lnTo>
                      <a:pt x="160" y="279"/>
                    </a:lnTo>
                    <a:lnTo>
                      <a:pt x="146" y="285"/>
                    </a:lnTo>
                    <a:lnTo>
                      <a:pt x="134" y="292"/>
                    </a:lnTo>
                    <a:lnTo>
                      <a:pt x="123" y="297"/>
                    </a:lnTo>
                    <a:lnTo>
                      <a:pt x="111" y="304"/>
                    </a:lnTo>
                    <a:lnTo>
                      <a:pt x="119" y="295"/>
                    </a:lnTo>
                    <a:lnTo>
                      <a:pt x="128" y="289"/>
                    </a:lnTo>
                    <a:lnTo>
                      <a:pt x="136" y="280"/>
                    </a:lnTo>
                    <a:lnTo>
                      <a:pt x="145" y="273"/>
                    </a:lnTo>
                    <a:lnTo>
                      <a:pt x="158" y="255"/>
                    </a:lnTo>
                    <a:lnTo>
                      <a:pt x="171" y="238"/>
                    </a:lnTo>
                    <a:lnTo>
                      <a:pt x="168" y="237"/>
                    </a:lnTo>
                    <a:lnTo>
                      <a:pt x="156" y="247"/>
                    </a:lnTo>
                    <a:lnTo>
                      <a:pt x="145" y="257"/>
                    </a:lnTo>
                    <a:lnTo>
                      <a:pt x="133" y="265"/>
                    </a:lnTo>
                    <a:lnTo>
                      <a:pt x="123" y="275"/>
                    </a:lnTo>
                    <a:lnTo>
                      <a:pt x="111" y="282"/>
                    </a:lnTo>
                    <a:lnTo>
                      <a:pt x="99" y="290"/>
                    </a:lnTo>
                    <a:lnTo>
                      <a:pt x="88" y="299"/>
                    </a:lnTo>
                    <a:lnTo>
                      <a:pt x="76" y="307"/>
                    </a:lnTo>
                    <a:lnTo>
                      <a:pt x="89" y="294"/>
                    </a:lnTo>
                    <a:lnTo>
                      <a:pt x="104" y="280"/>
                    </a:lnTo>
                    <a:lnTo>
                      <a:pt x="118" y="265"/>
                    </a:lnTo>
                    <a:lnTo>
                      <a:pt x="129" y="252"/>
                    </a:lnTo>
                    <a:lnTo>
                      <a:pt x="116" y="253"/>
                    </a:lnTo>
                    <a:lnTo>
                      <a:pt x="106" y="262"/>
                    </a:lnTo>
                    <a:lnTo>
                      <a:pt x="94" y="272"/>
                    </a:lnTo>
                    <a:lnTo>
                      <a:pt x="82" y="280"/>
                    </a:lnTo>
                    <a:lnTo>
                      <a:pt x="69" y="287"/>
                    </a:lnTo>
                    <a:lnTo>
                      <a:pt x="57" y="295"/>
                    </a:lnTo>
                    <a:lnTo>
                      <a:pt x="44" y="302"/>
                    </a:lnTo>
                    <a:lnTo>
                      <a:pt x="29" y="304"/>
                    </a:lnTo>
                    <a:lnTo>
                      <a:pt x="42" y="292"/>
                    </a:lnTo>
                    <a:lnTo>
                      <a:pt x="56" y="285"/>
                    </a:lnTo>
                    <a:lnTo>
                      <a:pt x="61" y="279"/>
                    </a:lnTo>
                    <a:lnTo>
                      <a:pt x="67" y="273"/>
                    </a:lnTo>
                    <a:lnTo>
                      <a:pt x="71" y="265"/>
                    </a:lnTo>
                    <a:lnTo>
                      <a:pt x="72" y="257"/>
                    </a:lnTo>
                    <a:lnTo>
                      <a:pt x="67" y="252"/>
                    </a:lnTo>
                    <a:lnTo>
                      <a:pt x="54" y="263"/>
                    </a:lnTo>
                    <a:lnTo>
                      <a:pt x="39" y="275"/>
                    </a:lnTo>
                    <a:lnTo>
                      <a:pt x="25" y="285"/>
                    </a:lnTo>
                    <a:lnTo>
                      <a:pt x="17" y="300"/>
                    </a:lnTo>
                    <a:lnTo>
                      <a:pt x="0" y="299"/>
                    </a:lnTo>
                    <a:lnTo>
                      <a:pt x="10" y="265"/>
                    </a:lnTo>
                    <a:lnTo>
                      <a:pt x="20" y="232"/>
                    </a:lnTo>
                    <a:lnTo>
                      <a:pt x="25" y="195"/>
                    </a:lnTo>
                    <a:lnTo>
                      <a:pt x="31" y="160"/>
                    </a:lnTo>
                    <a:lnTo>
                      <a:pt x="31" y="123"/>
                    </a:lnTo>
                    <a:lnTo>
                      <a:pt x="29" y="86"/>
                    </a:lnTo>
                    <a:lnTo>
                      <a:pt x="22" y="51"/>
                    </a:lnTo>
                    <a:lnTo>
                      <a:pt x="14" y="19"/>
                    </a:lnTo>
                    <a:lnTo>
                      <a:pt x="39" y="17"/>
                    </a:lnTo>
                    <a:lnTo>
                      <a:pt x="64" y="17"/>
                    </a:lnTo>
                    <a:lnTo>
                      <a:pt x="91" y="15"/>
                    </a:lnTo>
                    <a:lnTo>
                      <a:pt x="118" y="15"/>
                    </a:lnTo>
                    <a:lnTo>
                      <a:pt x="143" y="12"/>
                    </a:lnTo>
                    <a:lnTo>
                      <a:pt x="170" y="10"/>
                    </a:lnTo>
                    <a:lnTo>
                      <a:pt x="195" y="5"/>
                    </a:lnTo>
                    <a:lnTo>
                      <a:pt x="220" y="2"/>
                    </a:lnTo>
                    <a:lnTo>
                      <a:pt x="230" y="0"/>
                    </a:lnTo>
                    <a:lnTo>
                      <a:pt x="240" y="0"/>
                    </a:lnTo>
                    <a:lnTo>
                      <a:pt x="252" y="0"/>
                    </a:lnTo>
                    <a:lnTo>
                      <a:pt x="264" y="2"/>
                    </a:lnTo>
                    <a:lnTo>
                      <a:pt x="274" y="2"/>
                    </a:lnTo>
                    <a:lnTo>
                      <a:pt x="284" y="4"/>
                    </a:lnTo>
                    <a:lnTo>
                      <a:pt x="294" y="7"/>
                    </a:lnTo>
                    <a:lnTo>
                      <a:pt x="304" y="14"/>
                    </a:lnTo>
                    <a:close/>
                  </a:path>
                </a:pathLst>
              </a:custGeom>
              <a:solidFill>
                <a:srgbClr val="FF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3" name="Freeform 75"/>
              <p:cNvSpPr>
                <a:spLocks/>
              </p:cNvSpPr>
              <p:nvPr/>
            </p:nvSpPr>
            <p:spPr bwMode="auto">
              <a:xfrm>
                <a:off x="4678" y="3125"/>
                <a:ext cx="18" cy="67"/>
              </a:xfrm>
              <a:custGeom>
                <a:avLst/>
                <a:gdLst>
                  <a:gd name="T0" fmla="*/ 29 w 35"/>
                  <a:gd name="T1" fmla="*/ 47 h 132"/>
                  <a:gd name="T2" fmla="*/ 30 w 35"/>
                  <a:gd name="T3" fmla="*/ 55 h 132"/>
                  <a:gd name="T4" fmla="*/ 32 w 35"/>
                  <a:gd name="T5" fmla="*/ 65 h 132"/>
                  <a:gd name="T6" fmla="*/ 34 w 35"/>
                  <a:gd name="T7" fmla="*/ 77 h 132"/>
                  <a:gd name="T8" fmla="*/ 35 w 35"/>
                  <a:gd name="T9" fmla="*/ 89 h 132"/>
                  <a:gd name="T10" fmla="*/ 34 w 35"/>
                  <a:gd name="T11" fmla="*/ 100 h 132"/>
                  <a:gd name="T12" fmla="*/ 32 w 35"/>
                  <a:gd name="T13" fmla="*/ 112 h 132"/>
                  <a:gd name="T14" fmla="*/ 29 w 35"/>
                  <a:gd name="T15" fmla="*/ 122 h 132"/>
                  <a:gd name="T16" fmla="*/ 27 w 35"/>
                  <a:gd name="T17" fmla="*/ 132 h 132"/>
                  <a:gd name="T18" fmla="*/ 24 w 35"/>
                  <a:gd name="T19" fmla="*/ 119 h 132"/>
                  <a:gd name="T20" fmla="*/ 22 w 35"/>
                  <a:gd name="T21" fmla="*/ 105 h 132"/>
                  <a:gd name="T22" fmla="*/ 19 w 35"/>
                  <a:gd name="T23" fmla="*/ 92 h 132"/>
                  <a:gd name="T24" fmla="*/ 17 w 35"/>
                  <a:gd name="T25" fmla="*/ 79 h 132"/>
                  <a:gd name="T26" fmla="*/ 14 w 35"/>
                  <a:gd name="T27" fmla="*/ 63 h 132"/>
                  <a:gd name="T28" fmla="*/ 10 w 35"/>
                  <a:gd name="T29" fmla="*/ 48 h 132"/>
                  <a:gd name="T30" fmla="*/ 5 w 35"/>
                  <a:gd name="T31" fmla="*/ 35 h 132"/>
                  <a:gd name="T32" fmla="*/ 0 w 35"/>
                  <a:gd name="T33" fmla="*/ 23 h 132"/>
                  <a:gd name="T34" fmla="*/ 4 w 35"/>
                  <a:gd name="T35" fmla="*/ 0 h 132"/>
                  <a:gd name="T36" fmla="*/ 12 w 35"/>
                  <a:gd name="T37" fmla="*/ 6 h 132"/>
                  <a:gd name="T38" fmla="*/ 19 w 35"/>
                  <a:gd name="T39" fmla="*/ 20 h 132"/>
                  <a:gd name="T40" fmla="*/ 22 w 35"/>
                  <a:gd name="T41" fmla="*/ 33 h 132"/>
                  <a:gd name="T42" fmla="*/ 29 w 35"/>
                  <a:gd name="T43" fmla="*/ 47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5" h="132">
                    <a:moveTo>
                      <a:pt x="29" y="47"/>
                    </a:moveTo>
                    <a:lnTo>
                      <a:pt x="30" y="55"/>
                    </a:lnTo>
                    <a:lnTo>
                      <a:pt x="32" y="65"/>
                    </a:lnTo>
                    <a:lnTo>
                      <a:pt x="34" y="77"/>
                    </a:lnTo>
                    <a:lnTo>
                      <a:pt x="35" y="89"/>
                    </a:lnTo>
                    <a:lnTo>
                      <a:pt x="34" y="100"/>
                    </a:lnTo>
                    <a:lnTo>
                      <a:pt x="32" y="112"/>
                    </a:lnTo>
                    <a:lnTo>
                      <a:pt x="29" y="122"/>
                    </a:lnTo>
                    <a:lnTo>
                      <a:pt x="27" y="132"/>
                    </a:lnTo>
                    <a:lnTo>
                      <a:pt x="24" y="119"/>
                    </a:lnTo>
                    <a:lnTo>
                      <a:pt x="22" y="105"/>
                    </a:lnTo>
                    <a:lnTo>
                      <a:pt x="19" y="92"/>
                    </a:lnTo>
                    <a:lnTo>
                      <a:pt x="17" y="79"/>
                    </a:lnTo>
                    <a:lnTo>
                      <a:pt x="14" y="63"/>
                    </a:lnTo>
                    <a:lnTo>
                      <a:pt x="10" y="48"/>
                    </a:lnTo>
                    <a:lnTo>
                      <a:pt x="5" y="35"/>
                    </a:lnTo>
                    <a:lnTo>
                      <a:pt x="0" y="23"/>
                    </a:lnTo>
                    <a:lnTo>
                      <a:pt x="4" y="0"/>
                    </a:lnTo>
                    <a:lnTo>
                      <a:pt x="12" y="6"/>
                    </a:lnTo>
                    <a:lnTo>
                      <a:pt x="19" y="20"/>
                    </a:lnTo>
                    <a:lnTo>
                      <a:pt x="22" y="33"/>
                    </a:lnTo>
                    <a:lnTo>
                      <a:pt x="29" y="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4" name="Freeform 76"/>
              <p:cNvSpPr>
                <a:spLocks/>
              </p:cNvSpPr>
              <p:nvPr/>
            </p:nvSpPr>
            <p:spPr bwMode="auto">
              <a:xfrm>
                <a:off x="2801" y="3128"/>
                <a:ext cx="261" cy="202"/>
              </a:xfrm>
              <a:custGeom>
                <a:avLst/>
                <a:gdLst>
                  <a:gd name="T0" fmla="*/ 479 w 521"/>
                  <a:gd name="T1" fmla="*/ 99 h 404"/>
                  <a:gd name="T2" fmla="*/ 441 w 521"/>
                  <a:gd name="T3" fmla="*/ 203 h 404"/>
                  <a:gd name="T4" fmla="*/ 456 w 521"/>
                  <a:gd name="T5" fmla="*/ 310 h 404"/>
                  <a:gd name="T6" fmla="*/ 466 w 521"/>
                  <a:gd name="T7" fmla="*/ 332 h 404"/>
                  <a:gd name="T8" fmla="*/ 464 w 521"/>
                  <a:gd name="T9" fmla="*/ 345 h 404"/>
                  <a:gd name="T10" fmla="*/ 481 w 521"/>
                  <a:gd name="T11" fmla="*/ 353 h 404"/>
                  <a:gd name="T12" fmla="*/ 459 w 521"/>
                  <a:gd name="T13" fmla="*/ 353 h 404"/>
                  <a:gd name="T14" fmla="*/ 427 w 521"/>
                  <a:gd name="T15" fmla="*/ 337 h 404"/>
                  <a:gd name="T16" fmla="*/ 397 w 521"/>
                  <a:gd name="T17" fmla="*/ 322 h 404"/>
                  <a:gd name="T18" fmla="*/ 420 w 521"/>
                  <a:gd name="T19" fmla="*/ 347 h 404"/>
                  <a:gd name="T20" fmla="*/ 432 w 521"/>
                  <a:gd name="T21" fmla="*/ 360 h 404"/>
                  <a:gd name="T22" fmla="*/ 385 w 521"/>
                  <a:gd name="T23" fmla="*/ 345 h 404"/>
                  <a:gd name="T24" fmla="*/ 338 w 521"/>
                  <a:gd name="T25" fmla="*/ 323 h 404"/>
                  <a:gd name="T26" fmla="*/ 335 w 521"/>
                  <a:gd name="T27" fmla="*/ 332 h 404"/>
                  <a:gd name="T28" fmla="*/ 363 w 521"/>
                  <a:gd name="T29" fmla="*/ 348 h 404"/>
                  <a:gd name="T30" fmla="*/ 397 w 521"/>
                  <a:gd name="T31" fmla="*/ 365 h 404"/>
                  <a:gd name="T32" fmla="*/ 370 w 521"/>
                  <a:gd name="T33" fmla="*/ 358 h 404"/>
                  <a:gd name="T34" fmla="*/ 311 w 521"/>
                  <a:gd name="T35" fmla="*/ 332 h 404"/>
                  <a:gd name="T36" fmla="*/ 263 w 521"/>
                  <a:gd name="T37" fmla="*/ 298 h 404"/>
                  <a:gd name="T38" fmla="*/ 273 w 521"/>
                  <a:gd name="T39" fmla="*/ 320 h 404"/>
                  <a:gd name="T40" fmla="*/ 301 w 521"/>
                  <a:gd name="T41" fmla="*/ 337 h 404"/>
                  <a:gd name="T42" fmla="*/ 313 w 521"/>
                  <a:gd name="T43" fmla="*/ 352 h 404"/>
                  <a:gd name="T44" fmla="*/ 295 w 521"/>
                  <a:gd name="T45" fmla="*/ 345 h 404"/>
                  <a:gd name="T46" fmla="*/ 270 w 521"/>
                  <a:gd name="T47" fmla="*/ 335 h 404"/>
                  <a:gd name="T48" fmla="*/ 283 w 521"/>
                  <a:gd name="T49" fmla="*/ 348 h 404"/>
                  <a:gd name="T50" fmla="*/ 229 w 521"/>
                  <a:gd name="T51" fmla="*/ 332 h 404"/>
                  <a:gd name="T52" fmla="*/ 182 w 521"/>
                  <a:gd name="T53" fmla="*/ 308 h 404"/>
                  <a:gd name="T54" fmla="*/ 139 w 521"/>
                  <a:gd name="T55" fmla="*/ 285 h 404"/>
                  <a:gd name="T56" fmla="*/ 142 w 521"/>
                  <a:gd name="T57" fmla="*/ 313 h 404"/>
                  <a:gd name="T58" fmla="*/ 139 w 521"/>
                  <a:gd name="T59" fmla="*/ 335 h 404"/>
                  <a:gd name="T60" fmla="*/ 122 w 521"/>
                  <a:gd name="T61" fmla="*/ 340 h 404"/>
                  <a:gd name="T62" fmla="*/ 104 w 521"/>
                  <a:gd name="T63" fmla="*/ 357 h 404"/>
                  <a:gd name="T64" fmla="*/ 90 w 521"/>
                  <a:gd name="T65" fmla="*/ 367 h 404"/>
                  <a:gd name="T66" fmla="*/ 60 w 521"/>
                  <a:gd name="T67" fmla="*/ 372 h 404"/>
                  <a:gd name="T68" fmla="*/ 42 w 521"/>
                  <a:gd name="T69" fmla="*/ 387 h 404"/>
                  <a:gd name="T70" fmla="*/ 35 w 521"/>
                  <a:gd name="T71" fmla="*/ 399 h 404"/>
                  <a:gd name="T72" fmla="*/ 11 w 521"/>
                  <a:gd name="T73" fmla="*/ 402 h 404"/>
                  <a:gd name="T74" fmla="*/ 6 w 521"/>
                  <a:gd name="T75" fmla="*/ 374 h 404"/>
                  <a:gd name="T76" fmla="*/ 38 w 521"/>
                  <a:gd name="T77" fmla="*/ 333 h 404"/>
                  <a:gd name="T78" fmla="*/ 65 w 521"/>
                  <a:gd name="T79" fmla="*/ 298 h 404"/>
                  <a:gd name="T80" fmla="*/ 90 w 521"/>
                  <a:gd name="T81" fmla="*/ 261 h 404"/>
                  <a:gd name="T82" fmla="*/ 124 w 521"/>
                  <a:gd name="T83" fmla="*/ 231 h 404"/>
                  <a:gd name="T84" fmla="*/ 162 w 521"/>
                  <a:gd name="T85" fmla="*/ 203 h 404"/>
                  <a:gd name="T86" fmla="*/ 206 w 521"/>
                  <a:gd name="T87" fmla="*/ 186 h 404"/>
                  <a:gd name="T88" fmla="*/ 246 w 521"/>
                  <a:gd name="T89" fmla="*/ 134 h 404"/>
                  <a:gd name="T90" fmla="*/ 296 w 521"/>
                  <a:gd name="T91" fmla="*/ 94 h 404"/>
                  <a:gd name="T92" fmla="*/ 323 w 521"/>
                  <a:gd name="T93" fmla="*/ 60 h 404"/>
                  <a:gd name="T94" fmla="*/ 298 w 521"/>
                  <a:gd name="T95" fmla="*/ 57 h 404"/>
                  <a:gd name="T96" fmla="*/ 300 w 521"/>
                  <a:gd name="T97" fmla="*/ 42 h 404"/>
                  <a:gd name="T98" fmla="*/ 311 w 521"/>
                  <a:gd name="T99" fmla="*/ 15 h 404"/>
                  <a:gd name="T100" fmla="*/ 337 w 521"/>
                  <a:gd name="T101" fmla="*/ 3 h 404"/>
                  <a:gd name="T102" fmla="*/ 404 w 521"/>
                  <a:gd name="T103" fmla="*/ 8 h 404"/>
                  <a:gd name="T104" fmla="*/ 471 w 521"/>
                  <a:gd name="T105" fmla="*/ 33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21" h="404">
                    <a:moveTo>
                      <a:pt x="521" y="38"/>
                    </a:moveTo>
                    <a:lnTo>
                      <a:pt x="498" y="67"/>
                    </a:lnTo>
                    <a:lnTo>
                      <a:pt x="479" y="99"/>
                    </a:lnTo>
                    <a:lnTo>
                      <a:pt x="462" y="132"/>
                    </a:lnTo>
                    <a:lnTo>
                      <a:pt x="451" y="167"/>
                    </a:lnTo>
                    <a:lnTo>
                      <a:pt x="441" y="203"/>
                    </a:lnTo>
                    <a:lnTo>
                      <a:pt x="439" y="238"/>
                    </a:lnTo>
                    <a:lnTo>
                      <a:pt x="442" y="273"/>
                    </a:lnTo>
                    <a:lnTo>
                      <a:pt x="456" y="310"/>
                    </a:lnTo>
                    <a:lnTo>
                      <a:pt x="462" y="323"/>
                    </a:lnTo>
                    <a:lnTo>
                      <a:pt x="474" y="337"/>
                    </a:lnTo>
                    <a:lnTo>
                      <a:pt x="466" y="332"/>
                    </a:lnTo>
                    <a:lnTo>
                      <a:pt x="459" y="333"/>
                    </a:lnTo>
                    <a:lnTo>
                      <a:pt x="459" y="338"/>
                    </a:lnTo>
                    <a:lnTo>
                      <a:pt x="464" y="345"/>
                    </a:lnTo>
                    <a:lnTo>
                      <a:pt x="471" y="350"/>
                    </a:lnTo>
                    <a:lnTo>
                      <a:pt x="477" y="355"/>
                    </a:lnTo>
                    <a:lnTo>
                      <a:pt x="481" y="353"/>
                    </a:lnTo>
                    <a:lnTo>
                      <a:pt x="484" y="357"/>
                    </a:lnTo>
                    <a:lnTo>
                      <a:pt x="471" y="355"/>
                    </a:lnTo>
                    <a:lnTo>
                      <a:pt x="459" y="353"/>
                    </a:lnTo>
                    <a:lnTo>
                      <a:pt x="449" y="348"/>
                    </a:lnTo>
                    <a:lnTo>
                      <a:pt x="439" y="343"/>
                    </a:lnTo>
                    <a:lnTo>
                      <a:pt x="427" y="337"/>
                    </a:lnTo>
                    <a:lnTo>
                      <a:pt x="417" y="332"/>
                    </a:lnTo>
                    <a:lnTo>
                      <a:pt x="407" y="325"/>
                    </a:lnTo>
                    <a:lnTo>
                      <a:pt x="397" y="322"/>
                    </a:lnTo>
                    <a:lnTo>
                      <a:pt x="394" y="323"/>
                    </a:lnTo>
                    <a:lnTo>
                      <a:pt x="405" y="335"/>
                    </a:lnTo>
                    <a:lnTo>
                      <a:pt x="420" y="347"/>
                    </a:lnTo>
                    <a:lnTo>
                      <a:pt x="435" y="357"/>
                    </a:lnTo>
                    <a:lnTo>
                      <a:pt x="451" y="367"/>
                    </a:lnTo>
                    <a:lnTo>
                      <a:pt x="432" y="360"/>
                    </a:lnTo>
                    <a:lnTo>
                      <a:pt x="417" y="355"/>
                    </a:lnTo>
                    <a:lnTo>
                      <a:pt x="400" y="350"/>
                    </a:lnTo>
                    <a:lnTo>
                      <a:pt x="385" y="345"/>
                    </a:lnTo>
                    <a:lnTo>
                      <a:pt x="368" y="338"/>
                    </a:lnTo>
                    <a:lnTo>
                      <a:pt x="353" y="332"/>
                    </a:lnTo>
                    <a:lnTo>
                      <a:pt x="338" y="323"/>
                    </a:lnTo>
                    <a:lnTo>
                      <a:pt x="327" y="315"/>
                    </a:lnTo>
                    <a:lnTo>
                      <a:pt x="328" y="323"/>
                    </a:lnTo>
                    <a:lnTo>
                      <a:pt x="335" y="332"/>
                    </a:lnTo>
                    <a:lnTo>
                      <a:pt x="343" y="338"/>
                    </a:lnTo>
                    <a:lnTo>
                      <a:pt x="353" y="345"/>
                    </a:lnTo>
                    <a:lnTo>
                      <a:pt x="363" y="348"/>
                    </a:lnTo>
                    <a:lnTo>
                      <a:pt x="375" y="353"/>
                    </a:lnTo>
                    <a:lnTo>
                      <a:pt x="385" y="358"/>
                    </a:lnTo>
                    <a:lnTo>
                      <a:pt x="397" y="365"/>
                    </a:lnTo>
                    <a:lnTo>
                      <a:pt x="412" y="370"/>
                    </a:lnTo>
                    <a:lnTo>
                      <a:pt x="390" y="363"/>
                    </a:lnTo>
                    <a:lnTo>
                      <a:pt x="370" y="358"/>
                    </a:lnTo>
                    <a:lnTo>
                      <a:pt x="350" y="350"/>
                    </a:lnTo>
                    <a:lnTo>
                      <a:pt x="332" y="342"/>
                    </a:lnTo>
                    <a:lnTo>
                      <a:pt x="311" y="332"/>
                    </a:lnTo>
                    <a:lnTo>
                      <a:pt x="295" y="322"/>
                    </a:lnTo>
                    <a:lnTo>
                      <a:pt x="278" y="310"/>
                    </a:lnTo>
                    <a:lnTo>
                      <a:pt x="263" y="298"/>
                    </a:lnTo>
                    <a:lnTo>
                      <a:pt x="263" y="306"/>
                    </a:lnTo>
                    <a:lnTo>
                      <a:pt x="268" y="313"/>
                    </a:lnTo>
                    <a:lnTo>
                      <a:pt x="273" y="320"/>
                    </a:lnTo>
                    <a:lnTo>
                      <a:pt x="283" y="327"/>
                    </a:lnTo>
                    <a:lnTo>
                      <a:pt x="291" y="332"/>
                    </a:lnTo>
                    <a:lnTo>
                      <a:pt x="301" y="337"/>
                    </a:lnTo>
                    <a:lnTo>
                      <a:pt x="310" y="342"/>
                    </a:lnTo>
                    <a:lnTo>
                      <a:pt x="320" y="352"/>
                    </a:lnTo>
                    <a:lnTo>
                      <a:pt x="313" y="352"/>
                    </a:lnTo>
                    <a:lnTo>
                      <a:pt x="303" y="348"/>
                    </a:lnTo>
                    <a:lnTo>
                      <a:pt x="298" y="343"/>
                    </a:lnTo>
                    <a:lnTo>
                      <a:pt x="295" y="345"/>
                    </a:lnTo>
                    <a:lnTo>
                      <a:pt x="290" y="347"/>
                    </a:lnTo>
                    <a:lnTo>
                      <a:pt x="285" y="343"/>
                    </a:lnTo>
                    <a:lnTo>
                      <a:pt x="270" y="335"/>
                    </a:lnTo>
                    <a:lnTo>
                      <a:pt x="254" y="337"/>
                    </a:lnTo>
                    <a:lnTo>
                      <a:pt x="268" y="343"/>
                    </a:lnTo>
                    <a:lnTo>
                      <a:pt x="283" y="348"/>
                    </a:lnTo>
                    <a:lnTo>
                      <a:pt x="264" y="343"/>
                    </a:lnTo>
                    <a:lnTo>
                      <a:pt x="248" y="338"/>
                    </a:lnTo>
                    <a:lnTo>
                      <a:pt x="229" y="332"/>
                    </a:lnTo>
                    <a:lnTo>
                      <a:pt x="214" y="327"/>
                    </a:lnTo>
                    <a:lnTo>
                      <a:pt x="197" y="317"/>
                    </a:lnTo>
                    <a:lnTo>
                      <a:pt x="182" y="308"/>
                    </a:lnTo>
                    <a:lnTo>
                      <a:pt x="167" y="296"/>
                    </a:lnTo>
                    <a:lnTo>
                      <a:pt x="154" y="285"/>
                    </a:lnTo>
                    <a:lnTo>
                      <a:pt x="139" y="285"/>
                    </a:lnTo>
                    <a:lnTo>
                      <a:pt x="134" y="295"/>
                    </a:lnTo>
                    <a:lnTo>
                      <a:pt x="139" y="305"/>
                    </a:lnTo>
                    <a:lnTo>
                      <a:pt x="142" y="313"/>
                    </a:lnTo>
                    <a:lnTo>
                      <a:pt x="139" y="323"/>
                    </a:lnTo>
                    <a:lnTo>
                      <a:pt x="145" y="330"/>
                    </a:lnTo>
                    <a:lnTo>
                      <a:pt x="139" y="335"/>
                    </a:lnTo>
                    <a:lnTo>
                      <a:pt x="134" y="335"/>
                    </a:lnTo>
                    <a:lnTo>
                      <a:pt x="127" y="333"/>
                    </a:lnTo>
                    <a:lnTo>
                      <a:pt x="122" y="340"/>
                    </a:lnTo>
                    <a:lnTo>
                      <a:pt x="127" y="348"/>
                    </a:lnTo>
                    <a:lnTo>
                      <a:pt x="115" y="355"/>
                    </a:lnTo>
                    <a:lnTo>
                      <a:pt x="104" y="357"/>
                    </a:lnTo>
                    <a:lnTo>
                      <a:pt x="90" y="355"/>
                    </a:lnTo>
                    <a:lnTo>
                      <a:pt x="82" y="355"/>
                    </a:lnTo>
                    <a:lnTo>
                      <a:pt x="90" y="367"/>
                    </a:lnTo>
                    <a:lnTo>
                      <a:pt x="82" y="372"/>
                    </a:lnTo>
                    <a:lnTo>
                      <a:pt x="70" y="372"/>
                    </a:lnTo>
                    <a:lnTo>
                      <a:pt x="60" y="372"/>
                    </a:lnTo>
                    <a:lnTo>
                      <a:pt x="65" y="382"/>
                    </a:lnTo>
                    <a:lnTo>
                      <a:pt x="53" y="385"/>
                    </a:lnTo>
                    <a:lnTo>
                      <a:pt x="42" y="387"/>
                    </a:lnTo>
                    <a:lnTo>
                      <a:pt x="28" y="387"/>
                    </a:lnTo>
                    <a:lnTo>
                      <a:pt x="21" y="394"/>
                    </a:lnTo>
                    <a:lnTo>
                      <a:pt x="35" y="399"/>
                    </a:lnTo>
                    <a:lnTo>
                      <a:pt x="30" y="400"/>
                    </a:lnTo>
                    <a:lnTo>
                      <a:pt x="21" y="402"/>
                    </a:lnTo>
                    <a:lnTo>
                      <a:pt x="11" y="402"/>
                    </a:lnTo>
                    <a:lnTo>
                      <a:pt x="3" y="404"/>
                    </a:lnTo>
                    <a:lnTo>
                      <a:pt x="0" y="389"/>
                    </a:lnTo>
                    <a:lnTo>
                      <a:pt x="6" y="374"/>
                    </a:lnTo>
                    <a:lnTo>
                      <a:pt x="16" y="358"/>
                    </a:lnTo>
                    <a:lnTo>
                      <a:pt x="30" y="347"/>
                    </a:lnTo>
                    <a:lnTo>
                      <a:pt x="38" y="333"/>
                    </a:lnTo>
                    <a:lnTo>
                      <a:pt x="48" y="322"/>
                    </a:lnTo>
                    <a:lnTo>
                      <a:pt x="57" y="310"/>
                    </a:lnTo>
                    <a:lnTo>
                      <a:pt x="65" y="298"/>
                    </a:lnTo>
                    <a:lnTo>
                      <a:pt x="72" y="285"/>
                    </a:lnTo>
                    <a:lnTo>
                      <a:pt x="82" y="275"/>
                    </a:lnTo>
                    <a:lnTo>
                      <a:pt x="90" y="261"/>
                    </a:lnTo>
                    <a:lnTo>
                      <a:pt x="100" y="251"/>
                    </a:lnTo>
                    <a:lnTo>
                      <a:pt x="112" y="241"/>
                    </a:lnTo>
                    <a:lnTo>
                      <a:pt x="124" y="231"/>
                    </a:lnTo>
                    <a:lnTo>
                      <a:pt x="135" y="221"/>
                    </a:lnTo>
                    <a:lnTo>
                      <a:pt x="150" y="213"/>
                    </a:lnTo>
                    <a:lnTo>
                      <a:pt x="162" y="203"/>
                    </a:lnTo>
                    <a:lnTo>
                      <a:pt x="176" y="196"/>
                    </a:lnTo>
                    <a:lnTo>
                      <a:pt x="191" y="189"/>
                    </a:lnTo>
                    <a:lnTo>
                      <a:pt x="206" y="186"/>
                    </a:lnTo>
                    <a:lnTo>
                      <a:pt x="216" y="166"/>
                    </a:lnTo>
                    <a:lnTo>
                      <a:pt x="231" y="151"/>
                    </a:lnTo>
                    <a:lnTo>
                      <a:pt x="246" y="134"/>
                    </a:lnTo>
                    <a:lnTo>
                      <a:pt x="264" y="120"/>
                    </a:lnTo>
                    <a:lnTo>
                      <a:pt x="280" y="105"/>
                    </a:lnTo>
                    <a:lnTo>
                      <a:pt x="296" y="94"/>
                    </a:lnTo>
                    <a:lnTo>
                      <a:pt x="313" y="80"/>
                    </a:lnTo>
                    <a:lnTo>
                      <a:pt x="330" y="68"/>
                    </a:lnTo>
                    <a:lnTo>
                      <a:pt x="323" y="60"/>
                    </a:lnTo>
                    <a:lnTo>
                      <a:pt x="315" y="57"/>
                    </a:lnTo>
                    <a:lnTo>
                      <a:pt x="306" y="53"/>
                    </a:lnTo>
                    <a:lnTo>
                      <a:pt x="298" y="57"/>
                    </a:lnTo>
                    <a:lnTo>
                      <a:pt x="296" y="60"/>
                    </a:lnTo>
                    <a:lnTo>
                      <a:pt x="298" y="50"/>
                    </a:lnTo>
                    <a:lnTo>
                      <a:pt x="300" y="42"/>
                    </a:lnTo>
                    <a:lnTo>
                      <a:pt x="303" y="32"/>
                    </a:lnTo>
                    <a:lnTo>
                      <a:pt x="308" y="23"/>
                    </a:lnTo>
                    <a:lnTo>
                      <a:pt x="311" y="15"/>
                    </a:lnTo>
                    <a:lnTo>
                      <a:pt x="318" y="10"/>
                    </a:lnTo>
                    <a:lnTo>
                      <a:pt x="325" y="5"/>
                    </a:lnTo>
                    <a:lnTo>
                      <a:pt x="337" y="3"/>
                    </a:lnTo>
                    <a:lnTo>
                      <a:pt x="358" y="0"/>
                    </a:lnTo>
                    <a:lnTo>
                      <a:pt x="382" y="3"/>
                    </a:lnTo>
                    <a:lnTo>
                      <a:pt x="404" y="8"/>
                    </a:lnTo>
                    <a:lnTo>
                      <a:pt x="427" y="18"/>
                    </a:lnTo>
                    <a:lnTo>
                      <a:pt x="447" y="25"/>
                    </a:lnTo>
                    <a:lnTo>
                      <a:pt x="471" y="33"/>
                    </a:lnTo>
                    <a:lnTo>
                      <a:pt x="494" y="37"/>
                    </a:lnTo>
                    <a:lnTo>
                      <a:pt x="521" y="38"/>
                    </a:lnTo>
                    <a:close/>
                  </a:path>
                </a:pathLst>
              </a:custGeom>
              <a:solidFill>
                <a:srgbClr val="FF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5" name="Freeform 77"/>
              <p:cNvSpPr>
                <a:spLocks/>
              </p:cNvSpPr>
              <p:nvPr/>
            </p:nvSpPr>
            <p:spPr bwMode="auto">
              <a:xfrm>
                <a:off x="4935" y="3134"/>
                <a:ext cx="15" cy="45"/>
              </a:xfrm>
              <a:custGeom>
                <a:avLst/>
                <a:gdLst>
                  <a:gd name="T0" fmla="*/ 30 w 30"/>
                  <a:gd name="T1" fmla="*/ 91 h 91"/>
                  <a:gd name="T2" fmla="*/ 25 w 30"/>
                  <a:gd name="T3" fmla="*/ 78 h 91"/>
                  <a:gd name="T4" fmla="*/ 22 w 30"/>
                  <a:gd name="T5" fmla="*/ 68 h 91"/>
                  <a:gd name="T6" fmla="*/ 19 w 30"/>
                  <a:gd name="T7" fmla="*/ 54 h 91"/>
                  <a:gd name="T8" fmla="*/ 15 w 30"/>
                  <a:gd name="T9" fmla="*/ 44 h 91"/>
                  <a:gd name="T10" fmla="*/ 12 w 30"/>
                  <a:gd name="T11" fmla="*/ 32 h 91"/>
                  <a:gd name="T12" fmla="*/ 9 w 30"/>
                  <a:gd name="T13" fmla="*/ 21 h 91"/>
                  <a:gd name="T14" fmla="*/ 4 w 30"/>
                  <a:gd name="T15" fmla="*/ 11 h 91"/>
                  <a:gd name="T16" fmla="*/ 0 w 30"/>
                  <a:gd name="T17" fmla="*/ 0 h 91"/>
                  <a:gd name="T18" fmla="*/ 5 w 30"/>
                  <a:gd name="T19" fmla="*/ 9 h 91"/>
                  <a:gd name="T20" fmla="*/ 12 w 30"/>
                  <a:gd name="T21" fmla="*/ 19 h 91"/>
                  <a:gd name="T22" fmla="*/ 17 w 30"/>
                  <a:gd name="T23" fmla="*/ 29 h 91"/>
                  <a:gd name="T24" fmla="*/ 22 w 30"/>
                  <a:gd name="T25" fmla="*/ 41 h 91"/>
                  <a:gd name="T26" fmla="*/ 25 w 30"/>
                  <a:gd name="T27" fmla="*/ 51 h 91"/>
                  <a:gd name="T28" fmla="*/ 29 w 30"/>
                  <a:gd name="T29" fmla="*/ 64 h 91"/>
                  <a:gd name="T30" fmla="*/ 29 w 30"/>
                  <a:gd name="T31" fmla="*/ 76 h 91"/>
                  <a:gd name="T32" fmla="*/ 30 w 30"/>
                  <a:gd name="T33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91">
                    <a:moveTo>
                      <a:pt x="30" y="91"/>
                    </a:moveTo>
                    <a:lnTo>
                      <a:pt x="25" y="78"/>
                    </a:lnTo>
                    <a:lnTo>
                      <a:pt x="22" y="68"/>
                    </a:lnTo>
                    <a:lnTo>
                      <a:pt x="19" y="54"/>
                    </a:lnTo>
                    <a:lnTo>
                      <a:pt x="15" y="44"/>
                    </a:lnTo>
                    <a:lnTo>
                      <a:pt x="12" y="32"/>
                    </a:lnTo>
                    <a:lnTo>
                      <a:pt x="9" y="21"/>
                    </a:lnTo>
                    <a:lnTo>
                      <a:pt x="4" y="11"/>
                    </a:lnTo>
                    <a:lnTo>
                      <a:pt x="0" y="0"/>
                    </a:lnTo>
                    <a:lnTo>
                      <a:pt x="5" y="9"/>
                    </a:lnTo>
                    <a:lnTo>
                      <a:pt x="12" y="19"/>
                    </a:lnTo>
                    <a:lnTo>
                      <a:pt x="17" y="29"/>
                    </a:lnTo>
                    <a:lnTo>
                      <a:pt x="22" y="41"/>
                    </a:lnTo>
                    <a:lnTo>
                      <a:pt x="25" y="51"/>
                    </a:lnTo>
                    <a:lnTo>
                      <a:pt x="29" y="64"/>
                    </a:lnTo>
                    <a:lnTo>
                      <a:pt x="29" y="76"/>
                    </a:lnTo>
                    <a:lnTo>
                      <a:pt x="30" y="91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6" name="Freeform 78"/>
              <p:cNvSpPr>
                <a:spLocks/>
              </p:cNvSpPr>
              <p:nvPr/>
            </p:nvSpPr>
            <p:spPr bwMode="auto">
              <a:xfrm>
                <a:off x="3291" y="3135"/>
                <a:ext cx="22" cy="88"/>
              </a:xfrm>
              <a:custGeom>
                <a:avLst/>
                <a:gdLst>
                  <a:gd name="T0" fmla="*/ 35 w 45"/>
                  <a:gd name="T1" fmla="*/ 55 h 176"/>
                  <a:gd name="T2" fmla="*/ 28 w 45"/>
                  <a:gd name="T3" fmla="*/ 67 h 176"/>
                  <a:gd name="T4" fmla="*/ 23 w 45"/>
                  <a:gd name="T5" fmla="*/ 82 h 176"/>
                  <a:gd name="T6" fmla="*/ 20 w 45"/>
                  <a:gd name="T7" fmla="*/ 97 h 176"/>
                  <a:gd name="T8" fmla="*/ 18 w 45"/>
                  <a:gd name="T9" fmla="*/ 112 h 176"/>
                  <a:gd name="T10" fmla="*/ 15 w 45"/>
                  <a:gd name="T11" fmla="*/ 128 h 176"/>
                  <a:gd name="T12" fmla="*/ 13 w 45"/>
                  <a:gd name="T13" fmla="*/ 143 h 176"/>
                  <a:gd name="T14" fmla="*/ 13 w 45"/>
                  <a:gd name="T15" fmla="*/ 159 h 176"/>
                  <a:gd name="T16" fmla="*/ 13 w 45"/>
                  <a:gd name="T17" fmla="*/ 176 h 176"/>
                  <a:gd name="T18" fmla="*/ 5 w 45"/>
                  <a:gd name="T19" fmla="*/ 168 h 176"/>
                  <a:gd name="T20" fmla="*/ 1 w 45"/>
                  <a:gd name="T21" fmla="*/ 158 h 176"/>
                  <a:gd name="T22" fmla="*/ 0 w 45"/>
                  <a:gd name="T23" fmla="*/ 136 h 176"/>
                  <a:gd name="T24" fmla="*/ 1 w 45"/>
                  <a:gd name="T25" fmla="*/ 114 h 176"/>
                  <a:gd name="T26" fmla="*/ 5 w 45"/>
                  <a:gd name="T27" fmla="*/ 94 h 176"/>
                  <a:gd name="T28" fmla="*/ 10 w 45"/>
                  <a:gd name="T29" fmla="*/ 74 h 176"/>
                  <a:gd name="T30" fmla="*/ 15 w 45"/>
                  <a:gd name="T31" fmla="*/ 54 h 176"/>
                  <a:gd name="T32" fmla="*/ 21 w 45"/>
                  <a:gd name="T33" fmla="*/ 34 h 176"/>
                  <a:gd name="T34" fmla="*/ 30 w 45"/>
                  <a:gd name="T35" fmla="*/ 15 h 176"/>
                  <a:gd name="T36" fmla="*/ 42 w 45"/>
                  <a:gd name="T37" fmla="*/ 0 h 176"/>
                  <a:gd name="T38" fmla="*/ 45 w 45"/>
                  <a:gd name="T39" fmla="*/ 12 h 176"/>
                  <a:gd name="T40" fmla="*/ 43 w 45"/>
                  <a:gd name="T41" fmla="*/ 25 h 176"/>
                  <a:gd name="T42" fmla="*/ 38 w 45"/>
                  <a:gd name="T43" fmla="*/ 40 h 176"/>
                  <a:gd name="T44" fmla="*/ 35 w 45"/>
                  <a:gd name="T45" fmla="*/ 55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" h="176">
                    <a:moveTo>
                      <a:pt x="35" y="55"/>
                    </a:moveTo>
                    <a:lnTo>
                      <a:pt x="28" y="67"/>
                    </a:lnTo>
                    <a:lnTo>
                      <a:pt x="23" y="82"/>
                    </a:lnTo>
                    <a:lnTo>
                      <a:pt x="20" y="97"/>
                    </a:lnTo>
                    <a:lnTo>
                      <a:pt x="18" y="112"/>
                    </a:lnTo>
                    <a:lnTo>
                      <a:pt x="15" y="128"/>
                    </a:lnTo>
                    <a:lnTo>
                      <a:pt x="13" y="143"/>
                    </a:lnTo>
                    <a:lnTo>
                      <a:pt x="13" y="159"/>
                    </a:lnTo>
                    <a:lnTo>
                      <a:pt x="13" y="176"/>
                    </a:lnTo>
                    <a:lnTo>
                      <a:pt x="5" y="168"/>
                    </a:lnTo>
                    <a:lnTo>
                      <a:pt x="1" y="158"/>
                    </a:lnTo>
                    <a:lnTo>
                      <a:pt x="0" y="136"/>
                    </a:lnTo>
                    <a:lnTo>
                      <a:pt x="1" y="114"/>
                    </a:lnTo>
                    <a:lnTo>
                      <a:pt x="5" y="94"/>
                    </a:lnTo>
                    <a:lnTo>
                      <a:pt x="10" y="74"/>
                    </a:lnTo>
                    <a:lnTo>
                      <a:pt x="15" y="54"/>
                    </a:lnTo>
                    <a:lnTo>
                      <a:pt x="21" y="34"/>
                    </a:lnTo>
                    <a:lnTo>
                      <a:pt x="30" y="15"/>
                    </a:lnTo>
                    <a:lnTo>
                      <a:pt x="42" y="0"/>
                    </a:lnTo>
                    <a:lnTo>
                      <a:pt x="45" y="12"/>
                    </a:lnTo>
                    <a:lnTo>
                      <a:pt x="43" y="25"/>
                    </a:lnTo>
                    <a:lnTo>
                      <a:pt x="38" y="40"/>
                    </a:lnTo>
                    <a:lnTo>
                      <a:pt x="35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7" name="Freeform 79"/>
              <p:cNvSpPr>
                <a:spLocks/>
              </p:cNvSpPr>
              <p:nvPr/>
            </p:nvSpPr>
            <p:spPr bwMode="auto">
              <a:xfrm>
                <a:off x="3518" y="3180"/>
                <a:ext cx="2" cy="5"/>
              </a:xfrm>
              <a:custGeom>
                <a:avLst/>
                <a:gdLst>
                  <a:gd name="T0" fmla="*/ 3 w 3"/>
                  <a:gd name="T1" fmla="*/ 10 h 10"/>
                  <a:gd name="T2" fmla="*/ 0 w 3"/>
                  <a:gd name="T3" fmla="*/ 0 h 10"/>
                  <a:gd name="T4" fmla="*/ 3 w 3"/>
                  <a:gd name="T5" fmla="*/ 6 h 10"/>
                  <a:gd name="T6" fmla="*/ 3 w 3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0">
                    <a:moveTo>
                      <a:pt x="3" y="10"/>
                    </a:moveTo>
                    <a:lnTo>
                      <a:pt x="0" y="0"/>
                    </a:lnTo>
                    <a:lnTo>
                      <a:pt x="3" y="6"/>
                    </a:ln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8" name="Freeform 80"/>
              <p:cNvSpPr>
                <a:spLocks/>
              </p:cNvSpPr>
              <p:nvPr/>
            </p:nvSpPr>
            <p:spPr bwMode="auto">
              <a:xfrm>
                <a:off x="3560" y="3187"/>
                <a:ext cx="1" cy="8"/>
              </a:xfrm>
              <a:custGeom>
                <a:avLst/>
                <a:gdLst>
                  <a:gd name="T0" fmla="*/ 1 w 1"/>
                  <a:gd name="T1" fmla="*/ 15 h 15"/>
                  <a:gd name="T2" fmla="*/ 0 w 1"/>
                  <a:gd name="T3" fmla="*/ 0 h 15"/>
                  <a:gd name="T4" fmla="*/ 1 w 1"/>
                  <a:gd name="T5" fmla="*/ 8 h 15"/>
                  <a:gd name="T6" fmla="*/ 1 w 1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5">
                    <a:moveTo>
                      <a:pt x="1" y="15"/>
                    </a:moveTo>
                    <a:lnTo>
                      <a:pt x="0" y="0"/>
                    </a:lnTo>
                    <a:lnTo>
                      <a:pt x="1" y="8"/>
                    </a:ln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69" name="Freeform 81"/>
              <p:cNvSpPr>
                <a:spLocks/>
              </p:cNvSpPr>
              <p:nvPr/>
            </p:nvSpPr>
            <p:spPr bwMode="auto">
              <a:xfrm>
                <a:off x="4761" y="3192"/>
                <a:ext cx="2" cy="9"/>
              </a:xfrm>
              <a:custGeom>
                <a:avLst/>
                <a:gdLst>
                  <a:gd name="T0" fmla="*/ 0 w 3"/>
                  <a:gd name="T1" fmla="*/ 17 h 17"/>
                  <a:gd name="T2" fmla="*/ 3 w 3"/>
                  <a:gd name="T3" fmla="*/ 0 h 17"/>
                  <a:gd name="T4" fmla="*/ 0 w 3"/>
                  <a:gd name="T5" fmla="*/ 8 h 17"/>
                  <a:gd name="T6" fmla="*/ 0 w 3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7">
                    <a:moveTo>
                      <a:pt x="0" y="17"/>
                    </a:moveTo>
                    <a:lnTo>
                      <a:pt x="3" y="0"/>
                    </a:lnTo>
                    <a:lnTo>
                      <a:pt x="0" y="8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0" name="Rectangle 82"/>
              <p:cNvSpPr>
                <a:spLocks noChangeArrowheads="1"/>
              </p:cNvSpPr>
              <p:nvPr/>
            </p:nvSpPr>
            <p:spPr bwMode="auto">
              <a:xfrm>
                <a:off x="3804" y="3215"/>
                <a:ext cx="1" cy="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1" name="Freeform 83"/>
              <p:cNvSpPr>
                <a:spLocks/>
              </p:cNvSpPr>
              <p:nvPr/>
            </p:nvSpPr>
            <p:spPr bwMode="auto">
              <a:xfrm>
                <a:off x="3841" y="3215"/>
                <a:ext cx="1" cy="6"/>
              </a:xfrm>
              <a:custGeom>
                <a:avLst/>
                <a:gdLst>
                  <a:gd name="T0" fmla="*/ 0 w 2"/>
                  <a:gd name="T1" fmla="*/ 0 h 12"/>
                  <a:gd name="T2" fmla="*/ 2 w 2"/>
                  <a:gd name="T3" fmla="*/ 12 h 12"/>
                  <a:gd name="T4" fmla="*/ 0 w 2"/>
                  <a:gd name="T5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2">
                    <a:moveTo>
                      <a:pt x="0" y="0"/>
                    </a:moveTo>
                    <a:lnTo>
                      <a:pt x="2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2" name="Freeform 84"/>
              <p:cNvSpPr>
                <a:spLocks/>
              </p:cNvSpPr>
              <p:nvPr/>
            </p:nvSpPr>
            <p:spPr bwMode="auto">
              <a:xfrm>
                <a:off x="4723" y="3218"/>
                <a:ext cx="7" cy="14"/>
              </a:xfrm>
              <a:custGeom>
                <a:avLst/>
                <a:gdLst>
                  <a:gd name="T0" fmla="*/ 0 w 15"/>
                  <a:gd name="T1" fmla="*/ 29 h 29"/>
                  <a:gd name="T2" fmla="*/ 0 w 15"/>
                  <a:gd name="T3" fmla="*/ 19 h 29"/>
                  <a:gd name="T4" fmla="*/ 5 w 15"/>
                  <a:gd name="T5" fmla="*/ 12 h 29"/>
                  <a:gd name="T6" fmla="*/ 10 w 15"/>
                  <a:gd name="T7" fmla="*/ 5 h 29"/>
                  <a:gd name="T8" fmla="*/ 15 w 15"/>
                  <a:gd name="T9" fmla="*/ 0 h 29"/>
                  <a:gd name="T10" fmla="*/ 0 w 15"/>
                  <a:gd name="T11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9">
                    <a:moveTo>
                      <a:pt x="0" y="29"/>
                    </a:moveTo>
                    <a:lnTo>
                      <a:pt x="0" y="19"/>
                    </a:lnTo>
                    <a:lnTo>
                      <a:pt x="5" y="12"/>
                    </a:lnTo>
                    <a:lnTo>
                      <a:pt x="10" y="5"/>
                    </a:lnTo>
                    <a:lnTo>
                      <a:pt x="15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3" name="Freeform 85"/>
              <p:cNvSpPr>
                <a:spLocks/>
              </p:cNvSpPr>
              <p:nvPr/>
            </p:nvSpPr>
            <p:spPr bwMode="auto">
              <a:xfrm>
                <a:off x="3820" y="3223"/>
                <a:ext cx="5" cy="12"/>
              </a:xfrm>
              <a:custGeom>
                <a:avLst/>
                <a:gdLst>
                  <a:gd name="T0" fmla="*/ 0 w 11"/>
                  <a:gd name="T1" fmla="*/ 0 h 25"/>
                  <a:gd name="T2" fmla="*/ 11 w 11"/>
                  <a:gd name="T3" fmla="*/ 25 h 25"/>
                  <a:gd name="T4" fmla="*/ 0 w 11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" h="25">
                    <a:moveTo>
                      <a:pt x="0" y="0"/>
                    </a:moveTo>
                    <a:lnTo>
                      <a:pt x="11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4" name="Freeform 86"/>
              <p:cNvSpPr>
                <a:spLocks/>
              </p:cNvSpPr>
              <p:nvPr/>
            </p:nvSpPr>
            <p:spPr bwMode="auto">
              <a:xfrm>
                <a:off x="5008" y="3236"/>
                <a:ext cx="15" cy="8"/>
              </a:xfrm>
              <a:custGeom>
                <a:avLst/>
                <a:gdLst>
                  <a:gd name="T0" fmla="*/ 28 w 28"/>
                  <a:gd name="T1" fmla="*/ 2 h 15"/>
                  <a:gd name="T2" fmla="*/ 16 w 28"/>
                  <a:gd name="T3" fmla="*/ 8 h 15"/>
                  <a:gd name="T4" fmla="*/ 1 w 28"/>
                  <a:gd name="T5" fmla="*/ 15 h 15"/>
                  <a:gd name="T6" fmla="*/ 0 w 28"/>
                  <a:gd name="T7" fmla="*/ 5 h 15"/>
                  <a:gd name="T8" fmla="*/ 6 w 28"/>
                  <a:gd name="T9" fmla="*/ 2 h 15"/>
                  <a:gd name="T10" fmla="*/ 16 w 28"/>
                  <a:gd name="T11" fmla="*/ 0 h 15"/>
                  <a:gd name="T12" fmla="*/ 28 w 28"/>
                  <a:gd name="T1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8" h="15">
                    <a:moveTo>
                      <a:pt x="28" y="2"/>
                    </a:moveTo>
                    <a:lnTo>
                      <a:pt x="16" y="8"/>
                    </a:lnTo>
                    <a:lnTo>
                      <a:pt x="1" y="15"/>
                    </a:lnTo>
                    <a:lnTo>
                      <a:pt x="0" y="5"/>
                    </a:lnTo>
                    <a:lnTo>
                      <a:pt x="6" y="2"/>
                    </a:lnTo>
                    <a:lnTo>
                      <a:pt x="16" y="0"/>
                    </a:ln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5" name="Freeform 87"/>
              <p:cNvSpPr>
                <a:spLocks/>
              </p:cNvSpPr>
              <p:nvPr/>
            </p:nvSpPr>
            <p:spPr bwMode="auto">
              <a:xfrm>
                <a:off x="4583" y="3242"/>
                <a:ext cx="41" cy="38"/>
              </a:xfrm>
              <a:custGeom>
                <a:avLst/>
                <a:gdLst>
                  <a:gd name="T0" fmla="*/ 0 w 84"/>
                  <a:gd name="T1" fmla="*/ 77 h 77"/>
                  <a:gd name="T2" fmla="*/ 5 w 84"/>
                  <a:gd name="T3" fmla="*/ 68 h 77"/>
                  <a:gd name="T4" fmla="*/ 12 w 84"/>
                  <a:gd name="T5" fmla="*/ 60 h 77"/>
                  <a:gd name="T6" fmla="*/ 17 w 84"/>
                  <a:gd name="T7" fmla="*/ 48 h 77"/>
                  <a:gd name="T8" fmla="*/ 24 w 84"/>
                  <a:gd name="T9" fmla="*/ 38 h 77"/>
                  <a:gd name="T10" fmla="*/ 30 w 84"/>
                  <a:gd name="T11" fmla="*/ 27 h 77"/>
                  <a:gd name="T12" fmla="*/ 40 w 84"/>
                  <a:gd name="T13" fmla="*/ 18 h 77"/>
                  <a:gd name="T14" fmla="*/ 50 w 84"/>
                  <a:gd name="T15" fmla="*/ 11 h 77"/>
                  <a:gd name="T16" fmla="*/ 65 w 84"/>
                  <a:gd name="T17" fmla="*/ 10 h 77"/>
                  <a:gd name="T18" fmla="*/ 84 w 84"/>
                  <a:gd name="T19" fmla="*/ 0 h 77"/>
                  <a:gd name="T20" fmla="*/ 75 w 84"/>
                  <a:gd name="T21" fmla="*/ 10 h 77"/>
                  <a:gd name="T22" fmla="*/ 69 w 84"/>
                  <a:gd name="T23" fmla="*/ 21 h 77"/>
                  <a:gd name="T24" fmla="*/ 59 w 84"/>
                  <a:gd name="T25" fmla="*/ 32 h 77"/>
                  <a:gd name="T26" fmla="*/ 49 w 84"/>
                  <a:gd name="T27" fmla="*/ 43 h 77"/>
                  <a:gd name="T28" fmla="*/ 35 w 84"/>
                  <a:gd name="T29" fmla="*/ 52 h 77"/>
                  <a:gd name="T30" fmla="*/ 24 w 84"/>
                  <a:gd name="T31" fmla="*/ 62 h 77"/>
                  <a:gd name="T32" fmla="*/ 12 w 84"/>
                  <a:gd name="T33" fmla="*/ 68 h 77"/>
                  <a:gd name="T34" fmla="*/ 0 w 84"/>
                  <a:gd name="T35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84" h="77">
                    <a:moveTo>
                      <a:pt x="0" y="77"/>
                    </a:moveTo>
                    <a:lnTo>
                      <a:pt x="5" y="68"/>
                    </a:lnTo>
                    <a:lnTo>
                      <a:pt x="12" y="60"/>
                    </a:lnTo>
                    <a:lnTo>
                      <a:pt x="17" y="48"/>
                    </a:lnTo>
                    <a:lnTo>
                      <a:pt x="24" y="38"/>
                    </a:lnTo>
                    <a:lnTo>
                      <a:pt x="30" y="27"/>
                    </a:lnTo>
                    <a:lnTo>
                      <a:pt x="40" y="18"/>
                    </a:lnTo>
                    <a:lnTo>
                      <a:pt x="50" y="11"/>
                    </a:lnTo>
                    <a:lnTo>
                      <a:pt x="65" y="10"/>
                    </a:lnTo>
                    <a:lnTo>
                      <a:pt x="84" y="0"/>
                    </a:lnTo>
                    <a:lnTo>
                      <a:pt x="75" y="10"/>
                    </a:lnTo>
                    <a:lnTo>
                      <a:pt x="69" y="21"/>
                    </a:lnTo>
                    <a:lnTo>
                      <a:pt x="59" y="32"/>
                    </a:lnTo>
                    <a:lnTo>
                      <a:pt x="49" y="43"/>
                    </a:lnTo>
                    <a:lnTo>
                      <a:pt x="35" y="52"/>
                    </a:lnTo>
                    <a:lnTo>
                      <a:pt x="24" y="62"/>
                    </a:lnTo>
                    <a:lnTo>
                      <a:pt x="12" y="68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6" name="Freeform 88"/>
              <p:cNvSpPr>
                <a:spLocks/>
              </p:cNvSpPr>
              <p:nvPr/>
            </p:nvSpPr>
            <p:spPr bwMode="auto">
              <a:xfrm>
                <a:off x="4510" y="3244"/>
                <a:ext cx="73" cy="64"/>
              </a:xfrm>
              <a:custGeom>
                <a:avLst/>
                <a:gdLst>
                  <a:gd name="T0" fmla="*/ 0 w 144"/>
                  <a:gd name="T1" fmla="*/ 127 h 127"/>
                  <a:gd name="T2" fmla="*/ 15 w 144"/>
                  <a:gd name="T3" fmla="*/ 112 h 127"/>
                  <a:gd name="T4" fmla="*/ 32 w 144"/>
                  <a:gd name="T5" fmla="*/ 97 h 127"/>
                  <a:gd name="T6" fmla="*/ 47 w 144"/>
                  <a:gd name="T7" fmla="*/ 82 h 127"/>
                  <a:gd name="T8" fmla="*/ 65 w 144"/>
                  <a:gd name="T9" fmla="*/ 68 h 127"/>
                  <a:gd name="T10" fmla="*/ 80 w 144"/>
                  <a:gd name="T11" fmla="*/ 52 h 127"/>
                  <a:gd name="T12" fmla="*/ 97 w 144"/>
                  <a:gd name="T13" fmla="*/ 37 h 127"/>
                  <a:gd name="T14" fmla="*/ 111 w 144"/>
                  <a:gd name="T15" fmla="*/ 22 h 127"/>
                  <a:gd name="T16" fmla="*/ 124 w 144"/>
                  <a:gd name="T17" fmla="*/ 6 h 127"/>
                  <a:gd name="T18" fmla="*/ 129 w 144"/>
                  <a:gd name="T19" fmla="*/ 6 h 127"/>
                  <a:gd name="T20" fmla="*/ 134 w 144"/>
                  <a:gd name="T21" fmla="*/ 5 h 127"/>
                  <a:gd name="T22" fmla="*/ 137 w 144"/>
                  <a:gd name="T23" fmla="*/ 0 h 127"/>
                  <a:gd name="T24" fmla="*/ 144 w 144"/>
                  <a:gd name="T25" fmla="*/ 0 h 127"/>
                  <a:gd name="T26" fmla="*/ 129 w 144"/>
                  <a:gd name="T27" fmla="*/ 18 h 127"/>
                  <a:gd name="T28" fmla="*/ 116 w 144"/>
                  <a:gd name="T29" fmla="*/ 38 h 127"/>
                  <a:gd name="T30" fmla="*/ 99 w 144"/>
                  <a:gd name="T31" fmla="*/ 57 h 127"/>
                  <a:gd name="T32" fmla="*/ 82 w 144"/>
                  <a:gd name="T33" fmla="*/ 77 h 127"/>
                  <a:gd name="T34" fmla="*/ 62 w 144"/>
                  <a:gd name="T35" fmla="*/ 90 h 127"/>
                  <a:gd name="T36" fmla="*/ 42 w 144"/>
                  <a:gd name="T37" fmla="*/ 105 h 127"/>
                  <a:gd name="T38" fmla="*/ 20 w 144"/>
                  <a:gd name="T39" fmla="*/ 117 h 127"/>
                  <a:gd name="T40" fmla="*/ 0 w 144"/>
                  <a:gd name="T41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4" h="127">
                    <a:moveTo>
                      <a:pt x="0" y="127"/>
                    </a:moveTo>
                    <a:lnTo>
                      <a:pt x="15" y="112"/>
                    </a:lnTo>
                    <a:lnTo>
                      <a:pt x="32" y="97"/>
                    </a:lnTo>
                    <a:lnTo>
                      <a:pt x="47" y="82"/>
                    </a:lnTo>
                    <a:lnTo>
                      <a:pt x="65" y="68"/>
                    </a:lnTo>
                    <a:lnTo>
                      <a:pt x="80" y="52"/>
                    </a:lnTo>
                    <a:lnTo>
                      <a:pt x="97" y="37"/>
                    </a:lnTo>
                    <a:lnTo>
                      <a:pt x="111" y="22"/>
                    </a:lnTo>
                    <a:lnTo>
                      <a:pt x="124" y="6"/>
                    </a:lnTo>
                    <a:lnTo>
                      <a:pt x="129" y="6"/>
                    </a:lnTo>
                    <a:lnTo>
                      <a:pt x="134" y="5"/>
                    </a:lnTo>
                    <a:lnTo>
                      <a:pt x="137" y="0"/>
                    </a:lnTo>
                    <a:lnTo>
                      <a:pt x="144" y="0"/>
                    </a:lnTo>
                    <a:lnTo>
                      <a:pt x="129" y="18"/>
                    </a:lnTo>
                    <a:lnTo>
                      <a:pt x="116" y="38"/>
                    </a:lnTo>
                    <a:lnTo>
                      <a:pt x="99" y="57"/>
                    </a:lnTo>
                    <a:lnTo>
                      <a:pt x="82" y="77"/>
                    </a:lnTo>
                    <a:lnTo>
                      <a:pt x="62" y="90"/>
                    </a:lnTo>
                    <a:lnTo>
                      <a:pt x="42" y="105"/>
                    </a:lnTo>
                    <a:lnTo>
                      <a:pt x="20" y="117"/>
                    </a:lnTo>
                    <a:lnTo>
                      <a:pt x="0" y="12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7" name="Freeform 89"/>
              <p:cNvSpPr>
                <a:spLocks/>
              </p:cNvSpPr>
              <p:nvPr/>
            </p:nvSpPr>
            <p:spPr bwMode="auto">
              <a:xfrm>
                <a:off x="3686" y="3246"/>
                <a:ext cx="1" cy="5"/>
              </a:xfrm>
              <a:custGeom>
                <a:avLst/>
                <a:gdLst>
                  <a:gd name="T0" fmla="*/ 0 w 4"/>
                  <a:gd name="T1" fmla="*/ 0 h 10"/>
                  <a:gd name="T2" fmla="*/ 4 w 4"/>
                  <a:gd name="T3" fmla="*/ 10 h 10"/>
                  <a:gd name="T4" fmla="*/ 0 w 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0">
                    <a:moveTo>
                      <a:pt x="0" y="0"/>
                    </a:moveTo>
                    <a:lnTo>
                      <a:pt x="4" y="1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8" name="Freeform 90"/>
              <p:cNvSpPr>
                <a:spLocks/>
              </p:cNvSpPr>
              <p:nvPr/>
            </p:nvSpPr>
            <p:spPr bwMode="auto">
              <a:xfrm>
                <a:off x="5002" y="3253"/>
                <a:ext cx="7" cy="4"/>
              </a:xfrm>
              <a:custGeom>
                <a:avLst/>
                <a:gdLst>
                  <a:gd name="T0" fmla="*/ 15 w 15"/>
                  <a:gd name="T1" fmla="*/ 2 h 9"/>
                  <a:gd name="T2" fmla="*/ 9 w 15"/>
                  <a:gd name="T3" fmla="*/ 7 h 9"/>
                  <a:gd name="T4" fmla="*/ 0 w 15"/>
                  <a:gd name="T5" fmla="*/ 9 h 9"/>
                  <a:gd name="T6" fmla="*/ 0 w 15"/>
                  <a:gd name="T7" fmla="*/ 0 h 9"/>
                  <a:gd name="T8" fmla="*/ 5 w 15"/>
                  <a:gd name="T9" fmla="*/ 0 h 9"/>
                  <a:gd name="T10" fmla="*/ 10 w 15"/>
                  <a:gd name="T11" fmla="*/ 0 h 9"/>
                  <a:gd name="T12" fmla="*/ 15 w 15"/>
                  <a:gd name="T13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9">
                    <a:moveTo>
                      <a:pt x="15" y="2"/>
                    </a:moveTo>
                    <a:lnTo>
                      <a:pt x="9" y="7"/>
                    </a:lnTo>
                    <a:lnTo>
                      <a:pt x="0" y="9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0" y="0"/>
                    </a:lnTo>
                    <a:lnTo>
                      <a:pt x="15" y="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79" name="Freeform 91"/>
              <p:cNvSpPr>
                <a:spLocks/>
              </p:cNvSpPr>
              <p:nvPr/>
            </p:nvSpPr>
            <p:spPr bwMode="auto">
              <a:xfrm>
                <a:off x="4465" y="3263"/>
                <a:ext cx="53" cy="41"/>
              </a:xfrm>
              <a:custGeom>
                <a:avLst/>
                <a:gdLst>
                  <a:gd name="T0" fmla="*/ 0 w 106"/>
                  <a:gd name="T1" fmla="*/ 82 h 82"/>
                  <a:gd name="T2" fmla="*/ 106 w 106"/>
                  <a:gd name="T3" fmla="*/ 0 h 82"/>
                  <a:gd name="T4" fmla="*/ 94 w 106"/>
                  <a:gd name="T5" fmla="*/ 13 h 82"/>
                  <a:gd name="T6" fmla="*/ 84 w 106"/>
                  <a:gd name="T7" fmla="*/ 26 h 82"/>
                  <a:gd name="T8" fmla="*/ 71 w 106"/>
                  <a:gd name="T9" fmla="*/ 38 h 82"/>
                  <a:gd name="T10" fmla="*/ 59 w 106"/>
                  <a:gd name="T11" fmla="*/ 50 h 82"/>
                  <a:gd name="T12" fmla="*/ 44 w 106"/>
                  <a:gd name="T13" fmla="*/ 58 h 82"/>
                  <a:gd name="T14" fmla="*/ 29 w 106"/>
                  <a:gd name="T15" fmla="*/ 68 h 82"/>
                  <a:gd name="T16" fmla="*/ 14 w 106"/>
                  <a:gd name="T17" fmla="*/ 75 h 82"/>
                  <a:gd name="T18" fmla="*/ 0 w 106"/>
                  <a:gd name="T19" fmla="*/ 8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6" h="82">
                    <a:moveTo>
                      <a:pt x="0" y="82"/>
                    </a:moveTo>
                    <a:lnTo>
                      <a:pt x="106" y="0"/>
                    </a:lnTo>
                    <a:lnTo>
                      <a:pt x="94" y="13"/>
                    </a:lnTo>
                    <a:lnTo>
                      <a:pt x="84" y="26"/>
                    </a:lnTo>
                    <a:lnTo>
                      <a:pt x="71" y="38"/>
                    </a:lnTo>
                    <a:lnTo>
                      <a:pt x="59" y="50"/>
                    </a:lnTo>
                    <a:lnTo>
                      <a:pt x="44" y="58"/>
                    </a:lnTo>
                    <a:lnTo>
                      <a:pt x="29" y="68"/>
                    </a:lnTo>
                    <a:lnTo>
                      <a:pt x="14" y="75"/>
                    </a:ln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0" name="Freeform 92"/>
              <p:cNvSpPr>
                <a:spLocks/>
              </p:cNvSpPr>
              <p:nvPr/>
            </p:nvSpPr>
            <p:spPr bwMode="auto">
              <a:xfrm>
                <a:off x="4470" y="3264"/>
                <a:ext cx="14" cy="14"/>
              </a:xfrm>
              <a:custGeom>
                <a:avLst/>
                <a:gdLst>
                  <a:gd name="T0" fmla="*/ 29 w 29"/>
                  <a:gd name="T1" fmla="*/ 0 h 29"/>
                  <a:gd name="T2" fmla="*/ 0 w 29"/>
                  <a:gd name="T3" fmla="*/ 29 h 29"/>
                  <a:gd name="T4" fmla="*/ 29 w 29"/>
                  <a:gd name="T5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9" h="29">
                    <a:moveTo>
                      <a:pt x="29" y="0"/>
                    </a:moveTo>
                    <a:lnTo>
                      <a:pt x="0" y="29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1" name="Freeform 93"/>
              <p:cNvSpPr>
                <a:spLocks/>
              </p:cNvSpPr>
              <p:nvPr/>
            </p:nvSpPr>
            <p:spPr bwMode="auto">
              <a:xfrm>
                <a:off x="4423" y="3268"/>
                <a:ext cx="36" cy="30"/>
              </a:xfrm>
              <a:custGeom>
                <a:avLst/>
                <a:gdLst>
                  <a:gd name="T0" fmla="*/ 0 w 72"/>
                  <a:gd name="T1" fmla="*/ 60 h 60"/>
                  <a:gd name="T2" fmla="*/ 8 w 72"/>
                  <a:gd name="T3" fmla="*/ 52 h 60"/>
                  <a:gd name="T4" fmla="*/ 18 w 72"/>
                  <a:gd name="T5" fmla="*/ 45 h 60"/>
                  <a:gd name="T6" fmla="*/ 26 w 72"/>
                  <a:gd name="T7" fmla="*/ 38 h 60"/>
                  <a:gd name="T8" fmla="*/ 36 w 72"/>
                  <a:gd name="T9" fmla="*/ 32 h 60"/>
                  <a:gd name="T10" fmla="*/ 53 w 72"/>
                  <a:gd name="T11" fmla="*/ 15 h 60"/>
                  <a:gd name="T12" fmla="*/ 72 w 72"/>
                  <a:gd name="T13" fmla="*/ 0 h 60"/>
                  <a:gd name="T14" fmla="*/ 63 w 72"/>
                  <a:gd name="T15" fmla="*/ 8 h 60"/>
                  <a:gd name="T16" fmla="*/ 57 w 72"/>
                  <a:gd name="T17" fmla="*/ 18 h 60"/>
                  <a:gd name="T18" fmla="*/ 48 w 72"/>
                  <a:gd name="T19" fmla="*/ 26 h 60"/>
                  <a:gd name="T20" fmla="*/ 41 w 72"/>
                  <a:gd name="T21" fmla="*/ 37 h 60"/>
                  <a:gd name="T22" fmla="*/ 31 w 72"/>
                  <a:gd name="T23" fmla="*/ 45 h 60"/>
                  <a:gd name="T24" fmla="*/ 21 w 72"/>
                  <a:gd name="T25" fmla="*/ 52 h 60"/>
                  <a:gd name="T26" fmla="*/ 10 w 72"/>
                  <a:gd name="T27" fmla="*/ 57 h 60"/>
                  <a:gd name="T28" fmla="*/ 0 w 72"/>
                  <a:gd name="T29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2" h="60">
                    <a:moveTo>
                      <a:pt x="0" y="60"/>
                    </a:moveTo>
                    <a:lnTo>
                      <a:pt x="8" y="52"/>
                    </a:lnTo>
                    <a:lnTo>
                      <a:pt x="18" y="45"/>
                    </a:lnTo>
                    <a:lnTo>
                      <a:pt x="26" y="38"/>
                    </a:lnTo>
                    <a:lnTo>
                      <a:pt x="36" y="32"/>
                    </a:lnTo>
                    <a:lnTo>
                      <a:pt x="53" y="15"/>
                    </a:lnTo>
                    <a:lnTo>
                      <a:pt x="72" y="0"/>
                    </a:lnTo>
                    <a:lnTo>
                      <a:pt x="63" y="8"/>
                    </a:lnTo>
                    <a:lnTo>
                      <a:pt x="57" y="18"/>
                    </a:lnTo>
                    <a:lnTo>
                      <a:pt x="48" y="26"/>
                    </a:lnTo>
                    <a:lnTo>
                      <a:pt x="41" y="37"/>
                    </a:lnTo>
                    <a:lnTo>
                      <a:pt x="31" y="45"/>
                    </a:lnTo>
                    <a:lnTo>
                      <a:pt x="21" y="52"/>
                    </a:lnTo>
                    <a:lnTo>
                      <a:pt x="10" y="57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2" name="Freeform 94"/>
              <p:cNvSpPr>
                <a:spLocks/>
              </p:cNvSpPr>
              <p:nvPr/>
            </p:nvSpPr>
            <p:spPr bwMode="auto">
              <a:xfrm>
                <a:off x="4375" y="3270"/>
                <a:ext cx="42" cy="38"/>
              </a:xfrm>
              <a:custGeom>
                <a:avLst/>
                <a:gdLst>
                  <a:gd name="T0" fmla="*/ 0 w 84"/>
                  <a:gd name="T1" fmla="*/ 77 h 77"/>
                  <a:gd name="T2" fmla="*/ 10 w 84"/>
                  <a:gd name="T3" fmla="*/ 67 h 77"/>
                  <a:gd name="T4" fmla="*/ 20 w 84"/>
                  <a:gd name="T5" fmla="*/ 57 h 77"/>
                  <a:gd name="T6" fmla="*/ 30 w 84"/>
                  <a:gd name="T7" fmla="*/ 47 h 77"/>
                  <a:gd name="T8" fmla="*/ 42 w 84"/>
                  <a:gd name="T9" fmla="*/ 39 h 77"/>
                  <a:gd name="T10" fmla="*/ 52 w 84"/>
                  <a:gd name="T11" fmla="*/ 29 h 77"/>
                  <a:gd name="T12" fmla="*/ 62 w 84"/>
                  <a:gd name="T13" fmla="*/ 18 h 77"/>
                  <a:gd name="T14" fmla="*/ 72 w 84"/>
                  <a:gd name="T15" fmla="*/ 8 h 77"/>
                  <a:gd name="T16" fmla="*/ 84 w 84"/>
                  <a:gd name="T17" fmla="*/ 0 h 77"/>
                  <a:gd name="T18" fmla="*/ 75 w 84"/>
                  <a:gd name="T19" fmla="*/ 10 h 77"/>
                  <a:gd name="T20" fmla="*/ 67 w 84"/>
                  <a:gd name="T21" fmla="*/ 20 h 77"/>
                  <a:gd name="T22" fmla="*/ 57 w 84"/>
                  <a:gd name="T23" fmla="*/ 30 h 77"/>
                  <a:gd name="T24" fmla="*/ 47 w 84"/>
                  <a:gd name="T25" fmla="*/ 42 h 77"/>
                  <a:gd name="T26" fmla="*/ 35 w 84"/>
                  <a:gd name="T27" fmla="*/ 52 h 77"/>
                  <a:gd name="T28" fmla="*/ 23 w 84"/>
                  <a:gd name="T29" fmla="*/ 62 h 77"/>
                  <a:gd name="T30" fmla="*/ 12 w 84"/>
                  <a:gd name="T31" fmla="*/ 69 h 77"/>
                  <a:gd name="T32" fmla="*/ 0 w 84"/>
                  <a:gd name="T3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77">
                    <a:moveTo>
                      <a:pt x="0" y="77"/>
                    </a:moveTo>
                    <a:lnTo>
                      <a:pt x="10" y="67"/>
                    </a:lnTo>
                    <a:lnTo>
                      <a:pt x="20" y="57"/>
                    </a:lnTo>
                    <a:lnTo>
                      <a:pt x="30" y="47"/>
                    </a:lnTo>
                    <a:lnTo>
                      <a:pt x="42" y="39"/>
                    </a:lnTo>
                    <a:lnTo>
                      <a:pt x="52" y="29"/>
                    </a:lnTo>
                    <a:lnTo>
                      <a:pt x="62" y="18"/>
                    </a:lnTo>
                    <a:lnTo>
                      <a:pt x="72" y="8"/>
                    </a:lnTo>
                    <a:lnTo>
                      <a:pt x="84" y="0"/>
                    </a:lnTo>
                    <a:lnTo>
                      <a:pt x="75" y="10"/>
                    </a:lnTo>
                    <a:lnTo>
                      <a:pt x="67" y="20"/>
                    </a:lnTo>
                    <a:lnTo>
                      <a:pt x="57" y="30"/>
                    </a:lnTo>
                    <a:lnTo>
                      <a:pt x="47" y="42"/>
                    </a:lnTo>
                    <a:lnTo>
                      <a:pt x="35" y="52"/>
                    </a:lnTo>
                    <a:lnTo>
                      <a:pt x="23" y="62"/>
                    </a:lnTo>
                    <a:lnTo>
                      <a:pt x="12" y="69"/>
                    </a:ln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3" name="Freeform 95"/>
              <p:cNvSpPr>
                <a:spLocks/>
              </p:cNvSpPr>
              <p:nvPr/>
            </p:nvSpPr>
            <p:spPr bwMode="auto">
              <a:xfrm>
                <a:off x="4602" y="3272"/>
                <a:ext cx="12" cy="11"/>
              </a:xfrm>
              <a:custGeom>
                <a:avLst/>
                <a:gdLst>
                  <a:gd name="T0" fmla="*/ 0 w 23"/>
                  <a:gd name="T1" fmla="*/ 22 h 22"/>
                  <a:gd name="T2" fmla="*/ 1 w 23"/>
                  <a:gd name="T3" fmla="*/ 17 h 22"/>
                  <a:gd name="T4" fmla="*/ 8 w 23"/>
                  <a:gd name="T5" fmla="*/ 12 h 22"/>
                  <a:gd name="T6" fmla="*/ 15 w 23"/>
                  <a:gd name="T7" fmla="*/ 5 h 22"/>
                  <a:gd name="T8" fmla="*/ 23 w 23"/>
                  <a:gd name="T9" fmla="*/ 0 h 22"/>
                  <a:gd name="T10" fmla="*/ 11 w 23"/>
                  <a:gd name="T11" fmla="*/ 12 h 22"/>
                  <a:gd name="T12" fmla="*/ 0 w 23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2">
                    <a:moveTo>
                      <a:pt x="0" y="22"/>
                    </a:moveTo>
                    <a:lnTo>
                      <a:pt x="1" y="17"/>
                    </a:lnTo>
                    <a:lnTo>
                      <a:pt x="8" y="12"/>
                    </a:lnTo>
                    <a:lnTo>
                      <a:pt x="15" y="5"/>
                    </a:lnTo>
                    <a:lnTo>
                      <a:pt x="23" y="0"/>
                    </a:lnTo>
                    <a:lnTo>
                      <a:pt x="11" y="1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4" name="Freeform 96"/>
              <p:cNvSpPr>
                <a:spLocks/>
              </p:cNvSpPr>
              <p:nvPr/>
            </p:nvSpPr>
            <p:spPr bwMode="auto">
              <a:xfrm>
                <a:off x="2916" y="3289"/>
                <a:ext cx="11" cy="6"/>
              </a:xfrm>
              <a:custGeom>
                <a:avLst/>
                <a:gdLst>
                  <a:gd name="T0" fmla="*/ 22 w 22"/>
                  <a:gd name="T1" fmla="*/ 11 h 11"/>
                  <a:gd name="T2" fmla="*/ 0 w 22"/>
                  <a:gd name="T3" fmla="*/ 0 h 11"/>
                  <a:gd name="T4" fmla="*/ 7 w 22"/>
                  <a:gd name="T5" fmla="*/ 0 h 11"/>
                  <a:gd name="T6" fmla="*/ 22 w 22"/>
                  <a:gd name="T7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1">
                    <a:moveTo>
                      <a:pt x="22" y="11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22" y="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5" name="Freeform 97"/>
              <p:cNvSpPr>
                <a:spLocks/>
              </p:cNvSpPr>
              <p:nvPr/>
            </p:nvSpPr>
            <p:spPr bwMode="auto">
              <a:xfrm>
                <a:off x="4468" y="3290"/>
                <a:ext cx="6" cy="3"/>
              </a:xfrm>
              <a:custGeom>
                <a:avLst/>
                <a:gdLst>
                  <a:gd name="T0" fmla="*/ 14 w 14"/>
                  <a:gd name="T1" fmla="*/ 0 h 7"/>
                  <a:gd name="T2" fmla="*/ 0 w 14"/>
                  <a:gd name="T3" fmla="*/ 7 h 7"/>
                  <a:gd name="T4" fmla="*/ 14 w 14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7">
                    <a:moveTo>
                      <a:pt x="14" y="0"/>
                    </a:moveTo>
                    <a:lnTo>
                      <a:pt x="0" y="7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6" name="Freeform 98"/>
              <p:cNvSpPr>
                <a:spLocks/>
              </p:cNvSpPr>
              <p:nvPr/>
            </p:nvSpPr>
            <p:spPr bwMode="auto">
              <a:xfrm>
                <a:off x="4556" y="3290"/>
                <a:ext cx="24" cy="18"/>
              </a:xfrm>
              <a:custGeom>
                <a:avLst/>
                <a:gdLst>
                  <a:gd name="T0" fmla="*/ 49 w 49"/>
                  <a:gd name="T1" fmla="*/ 5 h 35"/>
                  <a:gd name="T2" fmla="*/ 36 w 49"/>
                  <a:gd name="T3" fmla="*/ 12 h 35"/>
                  <a:gd name="T4" fmla="*/ 24 w 49"/>
                  <a:gd name="T5" fmla="*/ 22 h 35"/>
                  <a:gd name="T6" fmla="*/ 12 w 49"/>
                  <a:gd name="T7" fmla="*/ 28 h 35"/>
                  <a:gd name="T8" fmla="*/ 0 w 49"/>
                  <a:gd name="T9" fmla="*/ 35 h 35"/>
                  <a:gd name="T10" fmla="*/ 12 w 49"/>
                  <a:gd name="T11" fmla="*/ 25 h 35"/>
                  <a:gd name="T12" fmla="*/ 24 w 49"/>
                  <a:gd name="T13" fmla="*/ 12 h 35"/>
                  <a:gd name="T14" fmla="*/ 36 w 49"/>
                  <a:gd name="T15" fmla="*/ 0 h 35"/>
                  <a:gd name="T16" fmla="*/ 49 w 49"/>
                  <a:gd name="T17" fmla="*/ 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" h="35">
                    <a:moveTo>
                      <a:pt x="49" y="5"/>
                    </a:moveTo>
                    <a:lnTo>
                      <a:pt x="36" y="12"/>
                    </a:lnTo>
                    <a:lnTo>
                      <a:pt x="24" y="22"/>
                    </a:lnTo>
                    <a:lnTo>
                      <a:pt x="12" y="28"/>
                    </a:lnTo>
                    <a:lnTo>
                      <a:pt x="0" y="35"/>
                    </a:lnTo>
                    <a:lnTo>
                      <a:pt x="12" y="25"/>
                    </a:lnTo>
                    <a:lnTo>
                      <a:pt x="24" y="12"/>
                    </a:lnTo>
                    <a:lnTo>
                      <a:pt x="36" y="0"/>
                    </a:lnTo>
                    <a:lnTo>
                      <a:pt x="49" y="5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7" name="Freeform 99"/>
              <p:cNvSpPr>
                <a:spLocks/>
              </p:cNvSpPr>
              <p:nvPr/>
            </p:nvSpPr>
            <p:spPr bwMode="auto">
              <a:xfrm>
                <a:off x="4437" y="3295"/>
                <a:ext cx="28" cy="14"/>
              </a:xfrm>
              <a:custGeom>
                <a:avLst/>
                <a:gdLst>
                  <a:gd name="T0" fmla="*/ 0 w 57"/>
                  <a:gd name="T1" fmla="*/ 29 h 29"/>
                  <a:gd name="T2" fmla="*/ 10 w 57"/>
                  <a:gd name="T3" fmla="*/ 17 h 29"/>
                  <a:gd name="T4" fmla="*/ 26 w 57"/>
                  <a:gd name="T5" fmla="*/ 10 h 29"/>
                  <a:gd name="T6" fmla="*/ 41 w 57"/>
                  <a:gd name="T7" fmla="*/ 5 h 29"/>
                  <a:gd name="T8" fmla="*/ 57 w 57"/>
                  <a:gd name="T9" fmla="*/ 0 h 29"/>
                  <a:gd name="T10" fmla="*/ 42 w 57"/>
                  <a:gd name="T11" fmla="*/ 9 h 29"/>
                  <a:gd name="T12" fmla="*/ 29 w 57"/>
                  <a:gd name="T13" fmla="*/ 17 h 29"/>
                  <a:gd name="T14" fmla="*/ 14 w 57"/>
                  <a:gd name="T15" fmla="*/ 22 h 29"/>
                  <a:gd name="T16" fmla="*/ 0 w 57"/>
                  <a:gd name="T1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29">
                    <a:moveTo>
                      <a:pt x="0" y="29"/>
                    </a:moveTo>
                    <a:lnTo>
                      <a:pt x="10" y="17"/>
                    </a:lnTo>
                    <a:lnTo>
                      <a:pt x="26" y="10"/>
                    </a:lnTo>
                    <a:lnTo>
                      <a:pt x="41" y="5"/>
                    </a:lnTo>
                    <a:lnTo>
                      <a:pt x="57" y="0"/>
                    </a:lnTo>
                    <a:lnTo>
                      <a:pt x="42" y="9"/>
                    </a:lnTo>
                    <a:lnTo>
                      <a:pt x="29" y="17"/>
                    </a:lnTo>
                    <a:lnTo>
                      <a:pt x="14" y="22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8" name="Freeform 100"/>
              <p:cNvSpPr>
                <a:spLocks/>
              </p:cNvSpPr>
              <p:nvPr/>
            </p:nvSpPr>
            <p:spPr bwMode="auto">
              <a:xfrm>
                <a:off x="4546" y="3302"/>
                <a:ext cx="4" cy="4"/>
              </a:xfrm>
              <a:custGeom>
                <a:avLst/>
                <a:gdLst>
                  <a:gd name="T0" fmla="*/ 9 w 9"/>
                  <a:gd name="T1" fmla="*/ 0 h 9"/>
                  <a:gd name="T2" fmla="*/ 7 w 9"/>
                  <a:gd name="T3" fmla="*/ 5 h 9"/>
                  <a:gd name="T4" fmla="*/ 4 w 9"/>
                  <a:gd name="T5" fmla="*/ 9 h 9"/>
                  <a:gd name="T6" fmla="*/ 0 w 9"/>
                  <a:gd name="T7" fmla="*/ 9 h 9"/>
                  <a:gd name="T8" fmla="*/ 4 w 9"/>
                  <a:gd name="T9" fmla="*/ 4 h 9"/>
                  <a:gd name="T10" fmla="*/ 9 w 9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9">
                    <a:moveTo>
                      <a:pt x="9" y="0"/>
                    </a:moveTo>
                    <a:lnTo>
                      <a:pt x="7" y="5"/>
                    </a:lnTo>
                    <a:lnTo>
                      <a:pt x="4" y="9"/>
                    </a:lnTo>
                    <a:lnTo>
                      <a:pt x="0" y="9"/>
                    </a:lnTo>
                    <a:lnTo>
                      <a:pt x="4" y="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89" name="Freeform 101"/>
              <p:cNvSpPr>
                <a:spLocks/>
              </p:cNvSpPr>
              <p:nvPr/>
            </p:nvSpPr>
            <p:spPr bwMode="auto">
              <a:xfrm>
                <a:off x="4155" y="2862"/>
                <a:ext cx="6" cy="1"/>
              </a:xfrm>
              <a:custGeom>
                <a:avLst/>
                <a:gdLst>
                  <a:gd name="T0" fmla="*/ 0 w 12"/>
                  <a:gd name="T1" fmla="*/ 12 w 12"/>
                  <a:gd name="T2" fmla="*/ 0 w 1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2">
                    <a:moveTo>
                      <a:pt x="0" y="0"/>
                    </a:move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0" name="Freeform 102"/>
              <p:cNvSpPr>
                <a:spLocks/>
              </p:cNvSpPr>
              <p:nvPr/>
            </p:nvSpPr>
            <p:spPr bwMode="auto">
              <a:xfrm>
                <a:off x="4250" y="2905"/>
                <a:ext cx="3" cy="3"/>
              </a:xfrm>
              <a:custGeom>
                <a:avLst/>
                <a:gdLst>
                  <a:gd name="T0" fmla="*/ 0 w 6"/>
                  <a:gd name="T1" fmla="*/ 0 h 7"/>
                  <a:gd name="T2" fmla="*/ 6 w 6"/>
                  <a:gd name="T3" fmla="*/ 7 h 7"/>
                  <a:gd name="T4" fmla="*/ 0 w 6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" h="7">
                    <a:moveTo>
                      <a:pt x="0" y="0"/>
                    </a:moveTo>
                    <a:lnTo>
                      <a:pt x="6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1" name="Freeform 103"/>
              <p:cNvSpPr>
                <a:spLocks/>
              </p:cNvSpPr>
              <p:nvPr/>
            </p:nvSpPr>
            <p:spPr bwMode="auto">
              <a:xfrm>
                <a:off x="4127" y="2915"/>
                <a:ext cx="20" cy="9"/>
              </a:xfrm>
              <a:custGeom>
                <a:avLst/>
                <a:gdLst>
                  <a:gd name="T0" fmla="*/ 0 w 40"/>
                  <a:gd name="T1" fmla="*/ 18 h 18"/>
                  <a:gd name="T2" fmla="*/ 40 w 40"/>
                  <a:gd name="T3" fmla="*/ 0 h 18"/>
                  <a:gd name="T4" fmla="*/ 32 w 40"/>
                  <a:gd name="T5" fmla="*/ 5 h 18"/>
                  <a:gd name="T6" fmla="*/ 24 w 40"/>
                  <a:gd name="T7" fmla="*/ 12 h 18"/>
                  <a:gd name="T8" fmla="*/ 10 w 40"/>
                  <a:gd name="T9" fmla="*/ 15 h 18"/>
                  <a:gd name="T10" fmla="*/ 0 w 40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18">
                    <a:moveTo>
                      <a:pt x="0" y="18"/>
                    </a:moveTo>
                    <a:lnTo>
                      <a:pt x="40" y="0"/>
                    </a:lnTo>
                    <a:lnTo>
                      <a:pt x="32" y="5"/>
                    </a:lnTo>
                    <a:lnTo>
                      <a:pt x="24" y="12"/>
                    </a:lnTo>
                    <a:lnTo>
                      <a:pt x="10" y="15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2" name="Freeform 104"/>
              <p:cNvSpPr>
                <a:spLocks/>
              </p:cNvSpPr>
              <p:nvPr/>
            </p:nvSpPr>
            <p:spPr bwMode="auto">
              <a:xfrm>
                <a:off x="3985" y="2928"/>
                <a:ext cx="49" cy="35"/>
              </a:xfrm>
              <a:custGeom>
                <a:avLst/>
                <a:gdLst>
                  <a:gd name="T0" fmla="*/ 0 w 99"/>
                  <a:gd name="T1" fmla="*/ 71 h 71"/>
                  <a:gd name="T2" fmla="*/ 8 w 99"/>
                  <a:gd name="T3" fmla="*/ 57 h 71"/>
                  <a:gd name="T4" fmla="*/ 20 w 99"/>
                  <a:gd name="T5" fmla="*/ 47 h 71"/>
                  <a:gd name="T6" fmla="*/ 32 w 99"/>
                  <a:gd name="T7" fmla="*/ 37 h 71"/>
                  <a:gd name="T8" fmla="*/ 45 w 99"/>
                  <a:gd name="T9" fmla="*/ 30 h 71"/>
                  <a:gd name="T10" fmla="*/ 57 w 99"/>
                  <a:gd name="T11" fmla="*/ 22 h 71"/>
                  <a:gd name="T12" fmla="*/ 70 w 99"/>
                  <a:gd name="T13" fmla="*/ 15 h 71"/>
                  <a:gd name="T14" fmla="*/ 84 w 99"/>
                  <a:gd name="T15" fmla="*/ 7 h 71"/>
                  <a:gd name="T16" fmla="*/ 99 w 99"/>
                  <a:gd name="T17" fmla="*/ 0 h 71"/>
                  <a:gd name="T18" fmla="*/ 87 w 99"/>
                  <a:gd name="T19" fmla="*/ 7 h 71"/>
                  <a:gd name="T20" fmla="*/ 75 w 99"/>
                  <a:gd name="T21" fmla="*/ 15 h 71"/>
                  <a:gd name="T22" fmla="*/ 63 w 99"/>
                  <a:gd name="T23" fmla="*/ 24 h 71"/>
                  <a:gd name="T24" fmla="*/ 52 w 99"/>
                  <a:gd name="T25" fmla="*/ 34 h 71"/>
                  <a:gd name="T26" fmla="*/ 38 w 99"/>
                  <a:gd name="T27" fmla="*/ 42 h 71"/>
                  <a:gd name="T28" fmla="*/ 25 w 99"/>
                  <a:gd name="T29" fmla="*/ 52 h 71"/>
                  <a:gd name="T30" fmla="*/ 11 w 99"/>
                  <a:gd name="T31" fmla="*/ 61 h 71"/>
                  <a:gd name="T32" fmla="*/ 0 w 99"/>
                  <a:gd name="T33" fmla="*/ 7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71">
                    <a:moveTo>
                      <a:pt x="0" y="71"/>
                    </a:moveTo>
                    <a:lnTo>
                      <a:pt x="8" y="57"/>
                    </a:lnTo>
                    <a:lnTo>
                      <a:pt x="20" y="47"/>
                    </a:lnTo>
                    <a:lnTo>
                      <a:pt x="32" y="37"/>
                    </a:lnTo>
                    <a:lnTo>
                      <a:pt x="45" y="30"/>
                    </a:lnTo>
                    <a:lnTo>
                      <a:pt x="57" y="22"/>
                    </a:lnTo>
                    <a:lnTo>
                      <a:pt x="70" y="15"/>
                    </a:lnTo>
                    <a:lnTo>
                      <a:pt x="84" y="7"/>
                    </a:lnTo>
                    <a:lnTo>
                      <a:pt x="99" y="0"/>
                    </a:lnTo>
                    <a:lnTo>
                      <a:pt x="87" y="7"/>
                    </a:lnTo>
                    <a:lnTo>
                      <a:pt x="75" y="15"/>
                    </a:lnTo>
                    <a:lnTo>
                      <a:pt x="63" y="24"/>
                    </a:lnTo>
                    <a:lnTo>
                      <a:pt x="52" y="34"/>
                    </a:lnTo>
                    <a:lnTo>
                      <a:pt x="38" y="42"/>
                    </a:lnTo>
                    <a:lnTo>
                      <a:pt x="25" y="52"/>
                    </a:lnTo>
                    <a:lnTo>
                      <a:pt x="11" y="61"/>
                    </a:lnTo>
                    <a:lnTo>
                      <a:pt x="0" y="7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3" name="Freeform 105"/>
              <p:cNvSpPr>
                <a:spLocks/>
              </p:cNvSpPr>
              <p:nvPr/>
            </p:nvSpPr>
            <p:spPr bwMode="auto">
              <a:xfrm>
                <a:off x="4001" y="2937"/>
                <a:ext cx="45" cy="33"/>
              </a:xfrm>
              <a:custGeom>
                <a:avLst/>
                <a:gdLst>
                  <a:gd name="T0" fmla="*/ 90 w 90"/>
                  <a:gd name="T1" fmla="*/ 8 h 67"/>
                  <a:gd name="T2" fmla="*/ 77 w 90"/>
                  <a:gd name="T3" fmla="*/ 15 h 67"/>
                  <a:gd name="T4" fmla="*/ 67 w 90"/>
                  <a:gd name="T5" fmla="*/ 21 h 67"/>
                  <a:gd name="T6" fmla="*/ 53 w 90"/>
                  <a:gd name="T7" fmla="*/ 28 h 67"/>
                  <a:gd name="T8" fmla="*/ 43 w 90"/>
                  <a:gd name="T9" fmla="*/ 35 h 67"/>
                  <a:gd name="T10" fmla="*/ 31 w 90"/>
                  <a:gd name="T11" fmla="*/ 42 h 67"/>
                  <a:gd name="T12" fmla="*/ 20 w 90"/>
                  <a:gd name="T13" fmla="*/ 50 h 67"/>
                  <a:gd name="T14" fmla="*/ 10 w 90"/>
                  <a:gd name="T15" fmla="*/ 57 h 67"/>
                  <a:gd name="T16" fmla="*/ 0 w 90"/>
                  <a:gd name="T17" fmla="*/ 67 h 67"/>
                  <a:gd name="T18" fmla="*/ 10 w 90"/>
                  <a:gd name="T19" fmla="*/ 57 h 67"/>
                  <a:gd name="T20" fmla="*/ 20 w 90"/>
                  <a:gd name="T21" fmla="*/ 47 h 67"/>
                  <a:gd name="T22" fmla="*/ 30 w 90"/>
                  <a:gd name="T23" fmla="*/ 36 h 67"/>
                  <a:gd name="T24" fmla="*/ 42 w 90"/>
                  <a:gd name="T25" fmla="*/ 28 h 67"/>
                  <a:gd name="T26" fmla="*/ 52 w 90"/>
                  <a:gd name="T27" fmla="*/ 20 h 67"/>
                  <a:gd name="T28" fmla="*/ 65 w 90"/>
                  <a:gd name="T29" fmla="*/ 13 h 67"/>
                  <a:gd name="T30" fmla="*/ 77 w 90"/>
                  <a:gd name="T31" fmla="*/ 5 h 67"/>
                  <a:gd name="T32" fmla="*/ 90 w 90"/>
                  <a:gd name="T33" fmla="*/ 0 h 67"/>
                  <a:gd name="T34" fmla="*/ 90 w 90"/>
                  <a:gd name="T35" fmla="*/ 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0" h="67">
                    <a:moveTo>
                      <a:pt x="90" y="8"/>
                    </a:moveTo>
                    <a:lnTo>
                      <a:pt x="77" y="15"/>
                    </a:lnTo>
                    <a:lnTo>
                      <a:pt x="67" y="21"/>
                    </a:lnTo>
                    <a:lnTo>
                      <a:pt x="53" y="28"/>
                    </a:lnTo>
                    <a:lnTo>
                      <a:pt x="43" y="35"/>
                    </a:lnTo>
                    <a:lnTo>
                      <a:pt x="31" y="42"/>
                    </a:lnTo>
                    <a:lnTo>
                      <a:pt x="20" y="50"/>
                    </a:lnTo>
                    <a:lnTo>
                      <a:pt x="10" y="57"/>
                    </a:lnTo>
                    <a:lnTo>
                      <a:pt x="0" y="67"/>
                    </a:lnTo>
                    <a:lnTo>
                      <a:pt x="10" y="57"/>
                    </a:lnTo>
                    <a:lnTo>
                      <a:pt x="20" y="47"/>
                    </a:lnTo>
                    <a:lnTo>
                      <a:pt x="30" y="36"/>
                    </a:lnTo>
                    <a:lnTo>
                      <a:pt x="42" y="28"/>
                    </a:lnTo>
                    <a:lnTo>
                      <a:pt x="52" y="20"/>
                    </a:lnTo>
                    <a:lnTo>
                      <a:pt x="65" y="13"/>
                    </a:lnTo>
                    <a:lnTo>
                      <a:pt x="77" y="5"/>
                    </a:lnTo>
                    <a:lnTo>
                      <a:pt x="90" y="0"/>
                    </a:lnTo>
                    <a:lnTo>
                      <a:pt x="90" y="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4" name="Freeform 106"/>
              <p:cNvSpPr>
                <a:spLocks/>
              </p:cNvSpPr>
              <p:nvPr/>
            </p:nvSpPr>
            <p:spPr bwMode="auto">
              <a:xfrm>
                <a:off x="4016" y="2937"/>
                <a:ext cx="85" cy="55"/>
              </a:xfrm>
              <a:custGeom>
                <a:avLst/>
                <a:gdLst>
                  <a:gd name="T0" fmla="*/ 171 w 171"/>
                  <a:gd name="T1" fmla="*/ 0 h 110"/>
                  <a:gd name="T2" fmla="*/ 149 w 171"/>
                  <a:gd name="T3" fmla="*/ 10 h 110"/>
                  <a:gd name="T4" fmla="*/ 127 w 171"/>
                  <a:gd name="T5" fmla="*/ 23 h 110"/>
                  <a:gd name="T6" fmla="*/ 105 w 171"/>
                  <a:gd name="T7" fmla="*/ 36 h 110"/>
                  <a:gd name="T8" fmla="*/ 85 w 171"/>
                  <a:gd name="T9" fmla="*/ 52 h 110"/>
                  <a:gd name="T10" fmla="*/ 63 w 171"/>
                  <a:gd name="T11" fmla="*/ 65 h 110"/>
                  <a:gd name="T12" fmla="*/ 42 w 171"/>
                  <a:gd name="T13" fmla="*/ 80 h 110"/>
                  <a:gd name="T14" fmla="*/ 20 w 171"/>
                  <a:gd name="T15" fmla="*/ 95 h 110"/>
                  <a:gd name="T16" fmla="*/ 0 w 171"/>
                  <a:gd name="T17" fmla="*/ 110 h 110"/>
                  <a:gd name="T18" fmla="*/ 18 w 171"/>
                  <a:gd name="T19" fmla="*/ 92 h 110"/>
                  <a:gd name="T20" fmla="*/ 38 w 171"/>
                  <a:gd name="T21" fmla="*/ 77 h 110"/>
                  <a:gd name="T22" fmla="*/ 58 w 171"/>
                  <a:gd name="T23" fmla="*/ 62 h 110"/>
                  <a:gd name="T24" fmla="*/ 82 w 171"/>
                  <a:gd name="T25" fmla="*/ 50 h 110"/>
                  <a:gd name="T26" fmla="*/ 102 w 171"/>
                  <a:gd name="T27" fmla="*/ 36 h 110"/>
                  <a:gd name="T28" fmla="*/ 126 w 171"/>
                  <a:gd name="T29" fmla="*/ 25 h 110"/>
                  <a:gd name="T30" fmla="*/ 147 w 171"/>
                  <a:gd name="T31" fmla="*/ 11 h 110"/>
                  <a:gd name="T32" fmla="*/ 171 w 171"/>
                  <a:gd name="T33" fmla="*/ 0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1" h="110">
                    <a:moveTo>
                      <a:pt x="171" y="0"/>
                    </a:moveTo>
                    <a:lnTo>
                      <a:pt x="149" y="10"/>
                    </a:lnTo>
                    <a:lnTo>
                      <a:pt x="127" y="23"/>
                    </a:lnTo>
                    <a:lnTo>
                      <a:pt x="105" y="36"/>
                    </a:lnTo>
                    <a:lnTo>
                      <a:pt x="85" y="52"/>
                    </a:lnTo>
                    <a:lnTo>
                      <a:pt x="63" y="65"/>
                    </a:lnTo>
                    <a:lnTo>
                      <a:pt x="42" y="80"/>
                    </a:lnTo>
                    <a:lnTo>
                      <a:pt x="20" y="95"/>
                    </a:lnTo>
                    <a:lnTo>
                      <a:pt x="0" y="110"/>
                    </a:lnTo>
                    <a:lnTo>
                      <a:pt x="18" y="92"/>
                    </a:lnTo>
                    <a:lnTo>
                      <a:pt x="38" y="77"/>
                    </a:lnTo>
                    <a:lnTo>
                      <a:pt x="58" y="62"/>
                    </a:lnTo>
                    <a:lnTo>
                      <a:pt x="82" y="50"/>
                    </a:lnTo>
                    <a:lnTo>
                      <a:pt x="102" y="36"/>
                    </a:lnTo>
                    <a:lnTo>
                      <a:pt x="126" y="25"/>
                    </a:lnTo>
                    <a:lnTo>
                      <a:pt x="147" y="11"/>
                    </a:lnTo>
                    <a:lnTo>
                      <a:pt x="171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5" name="Freeform 107"/>
              <p:cNvSpPr>
                <a:spLocks/>
              </p:cNvSpPr>
              <p:nvPr/>
            </p:nvSpPr>
            <p:spPr bwMode="auto">
              <a:xfrm>
                <a:off x="3983" y="2949"/>
                <a:ext cx="110" cy="88"/>
              </a:xfrm>
              <a:custGeom>
                <a:avLst/>
                <a:gdLst>
                  <a:gd name="T0" fmla="*/ 2 w 220"/>
                  <a:gd name="T1" fmla="*/ 178 h 178"/>
                  <a:gd name="T2" fmla="*/ 4 w 220"/>
                  <a:gd name="T3" fmla="*/ 171 h 178"/>
                  <a:gd name="T4" fmla="*/ 0 w 220"/>
                  <a:gd name="T5" fmla="*/ 166 h 178"/>
                  <a:gd name="T6" fmla="*/ 14 w 220"/>
                  <a:gd name="T7" fmla="*/ 151 h 178"/>
                  <a:gd name="T8" fmla="*/ 31 w 220"/>
                  <a:gd name="T9" fmla="*/ 136 h 178"/>
                  <a:gd name="T10" fmla="*/ 47 w 220"/>
                  <a:gd name="T11" fmla="*/ 121 h 178"/>
                  <a:gd name="T12" fmla="*/ 66 w 220"/>
                  <a:gd name="T13" fmla="*/ 107 h 178"/>
                  <a:gd name="T14" fmla="*/ 83 w 220"/>
                  <a:gd name="T15" fmla="*/ 92 h 178"/>
                  <a:gd name="T16" fmla="*/ 101 w 220"/>
                  <a:gd name="T17" fmla="*/ 77 h 178"/>
                  <a:gd name="T18" fmla="*/ 118 w 220"/>
                  <a:gd name="T19" fmla="*/ 62 h 178"/>
                  <a:gd name="T20" fmla="*/ 136 w 220"/>
                  <a:gd name="T21" fmla="*/ 49 h 178"/>
                  <a:gd name="T22" fmla="*/ 146 w 220"/>
                  <a:gd name="T23" fmla="*/ 42 h 178"/>
                  <a:gd name="T24" fmla="*/ 156 w 220"/>
                  <a:gd name="T25" fmla="*/ 37 h 178"/>
                  <a:gd name="T26" fmla="*/ 166 w 220"/>
                  <a:gd name="T27" fmla="*/ 30 h 178"/>
                  <a:gd name="T28" fmla="*/ 178 w 220"/>
                  <a:gd name="T29" fmla="*/ 24 h 178"/>
                  <a:gd name="T30" fmla="*/ 188 w 220"/>
                  <a:gd name="T31" fmla="*/ 15 h 178"/>
                  <a:gd name="T32" fmla="*/ 198 w 220"/>
                  <a:gd name="T33" fmla="*/ 10 h 178"/>
                  <a:gd name="T34" fmla="*/ 208 w 220"/>
                  <a:gd name="T35" fmla="*/ 3 h 178"/>
                  <a:gd name="T36" fmla="*/ 220 w 220"/>
                  <a:gd name="T37" fmla="*/ 0 h 178"/>
                  <a:gd name="T38" fmla="*/ 190 w 220"/>
                  <a:gd name="T39" fmla="*/ 19 h 178"/>
                  <a:gd name="T40" fmla="*/ 163 w 220"/>
                  <a:gd name="T41" fmla="*/ 40 h 178"/>
                  <a:gd name="T42" fmla="*/ 135 w 220"/>
                  <a:gd name="T43" fmla="*/ 60 h 178"/>
                  <a:gd name="T44" fmla="*/ 109 w 220"/>
                  <a:gd name="T45" fmla="*/ 86 h 178"/>
                  <a:gd name="T46" fmla="*/ 81 w 220"/>
                  <a:gd name="T47" fmla="*/ 107 h 178"/>
                  <a:gd name="T48" fmla="*/ 54 w 220"/>
                  <a:gd name="T49" fmla="*/ 131 h 178"/>
                  <a:gd name="T50" fmla="*/ 27 w 220"/>
                  <a:gd name="T51" fmla="*/ 154 h 178"/>
                  <a:gd name="T52" fmla="*/ 2 w 220"/>
                  <a:gd name="T53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0" h="178">
                    <a:moveTo>
                      <a:pt x="2" y="178"/>
                    </a:moveTo>
                    <a:lnTo>
                      <a:pt x="4" y="171"/>
                    </a:lnTo>
                    <a:lnTo>
                      <a:pt x="0" y="166"/>
                    </a:lnTo>
                    <a:lnTo>
                      <a:pt x="14" y="151"/>
                    </a:lnTo>
                    <a:lnTo>
                      <a:pt x="31" y="136"/>
                    </a:lnTo>
                    <a:lnTo>
                      <a:pt x="47" y="121"/>
                    </a:lnTo>
                    <a:lnTo>
                      <a:pt x="66" y="107"/>
                    </a:lnTo>
                    <a:lnTo>
                      <a:pt x="83" y="92"/>
                    </a:lnTo>
                    <a:lnTo>
                      <a:pt x="101" y="77"/>
                    </a:lnTo>
                    <a:lnTo>
                      <a:pt x="118" y="62"/>
                    </a:lnTo>
                    <a:lnTo>
                      <a:pt x="136" y="49"/>
                    </a:lnTo>
                    <a:lnTo>
                      <a:pt x="146" y="42"/>
                    </a:lnTo>
                    <a:lnTo>
                      <a:pt x="156" y="37"/>
                    </a:lnTo>
                    <a:lnTo>
                      <a:pt x="166" y="30"/>
                    </a:lnTo>
                    <a:lnTo>
                      <a:pt x="178" y="24"/>
                    </a:lnTo>
                    <a:lnTo>
                      <a:pt x="188" y="15"/>
                    </a:lnTo>
                    <a:lnTo>
                      <a:pt x="198" y="10"/>
                    </a:lnTo>
                    <a:lnTo>
                      <a:pt x="208" y="3"/>
                    </a:lnTo>
                    <a:lnTo>
                      <a:pt x="220" y="0"/>
                    </a:lnTo>
                    <a:lnTo>
                      <a:pt x="190" y="19"/>
                    </a:lnTo>
                    <a:lnTo>
                      <a:pt x="163" y="40"/>
                    </a:lnTo>
                    <a:lnTo>
                      <a:pt x="135" y="60"/>
                    </a:lnTo>
                    <a:lnTo>
                      <a:pt x="109" y="86"/>
                    </a:lnTo>
                    <a:lnTo>
                      <a:pt x="81" y="107"/>
                    </a:lnTo>
                    <a:lnTo>
                      <a:pt x="54" y="131"/>
                    </a:lnTo>
                    <a:lnTo>
                      <a:pt x="27" y="154"/>
                    </a:lnTo>
                    <a:lnTo>
                      <a:pt x="2" y="17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6" name="Freeform 108"/>
              <p:cNvSpPr>
                <a:spLocks/>
              </p:cNvSpPr>
              <p:nvPr/>
            </p:nvSpPr>
            <p:spPr bwMode="auto">
              <a:xfrm>
                <a:off x="4111" y="2956"/>
                <a:ext cx="35" cy="17"/>
              </a:xfrm>
              <a:custGeom>
                <a:avLst/>
                <a:gdLst>
                  <a:gd name="T0" fmla="*/ 71 w 71"/>
                  <a:gd name="T1" fmla="*/ 0 h 34"/>
                  <a:gd name="T2" fmla="*/ 61 w 71"/>
                  <a:gd name="T3" fmla="*/ 4 h 34"/>
                  <a:gd name="T4" fmla="*/ 52 w 71"/>
                  <a:gd name="T5" fmla="*/ 9 h 34"/>
                  <a:gd name="T6" fmla="*/ 44 w 71"/>
                  <a:gd name="T7" fmla="*/ 15 h 34"/>
                  <a:gd name="T8" fmla="*/ 37 w 71"/>
                  <a:gd name="T9" fmla="*/ 22 h 34"/>
                  <a:gd name="T10" fmla="*/ 29 w 71"/>
                  <a:gd name="T11" fmla="*/ 25 h 34"/>
                  <a:gd name="T12" fmla="*/ 20 w 71"/>
                  <a:gd name="T13" fmla="*/ 30 h 34"/>
                  <a:gd name="T14" fmla="*/ 10 w 71"/>
                  <a:gd name="T15" fmla="*/ 32 h 34"/>
                  <a:gd name="T16" fmla="*/ 0 w 71"/>
                  <a:gd name="T17" fmla="*/ 34 h 34"/>
                  <a:gd name="T18" fmla="*/ 15 w 71"/>
                  <a:gd name="T19" fmla="*/ 24 h 34"/>
                  <a:gd name="T20" fmla="*/ 32 w 71"/>
                  <a:gd name="T21" fmla="*/ 14 h 34"/>
                  <a:gd name="T22" fmla="*/ 40 w 71"/>
                  <a:gd name="T23" fmla="*/ 9 h 34"/>
                  <a:gd name="T24" fmla="*/ 51 w 71"/>
                  <a:gd name="T25" fmla="*/ 5 h 34"/>
                  <a:gd name="T26" fmla="*/ 61 w 71"/>
                  <a:gd name="T27" fmla="*/ 0 h 34"/>
                  <a:gd name="T28" fmla="*/ 71 w 71"/>
                  <a:gd name="T29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" h="34">
                    <a:moveTo>
                      <a:pt x="71" y="0"/>
                    </a:moveTo>
                    <a:lnTo>
                      <a:pt x="61" y="4"/>
                    </a:lnTo>
                    <a:lnTo>
                      <a:pt x="52" y="9"/>
                    </a:lnTo>
                    <a:lnTo>
                      <a:pt x="44" y="15"/>
                    </a:lnTo>
                    <a:lnTo>
                      <a:pt x="37" y="22"/>
                    </a:lnTo>
                    <a:lnTo>
                      <a:pt x="29" y="25"/>
                    </a:lnTo>
                    <a:lnTo>
                      <a:pt x="20" y="30"/>
                    </a:lnTo>
                    <a:lnTo>
                      <a:pt x="10" y="32"/>
                    </a:lnTo>
                    <a:lnTo>
                      <a:pt x="0" y="34"/>
                    </a:lnTo>
                    <a:lnTo>
                      <a:pt x="15" y="24"/>
                    </a:lnTo>
                    <a:lnTo>
                      <a:pt x="32" y="14"/>
                    </a:lnTo>
                    <a:lnTo>
                      <a:pt x="40" y="9"/>
                    </a:lnTo>
                    <a:lnTo>
                      <a:pt x="51" y="5"/>
                    </a:lnTo>
                    <a:lnTo>
                      <a:pt x="61" y="0"/>
                    </a:lnTo>
                    <a:lnTo>
                      <a:pt x="71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7" name="Freeform 109"/>
              <p:cNvSpPr>
                <a:spLocks/>
              </p:cNvSpPr>
              <p:nvPr/>
            </p:nvSpPr>
            <p:spPr bwMode="auto">
              <a:xfrm>
                <a:off x="3991" y="2959"/>
                <a:ext cx="53" cy="42"/>
              </a:xfrm>
              <a:custGeom>
                <a:avLst/>
                <a:gdLst>
                  <a:gd name="T0" fmla="*/ 108 w 108"/>
                  <a:gd name="T1" fmla="*/ 4 h 86"/>
                  <a:gd name="T2" fmla="*/ 93 w 108"/>
                  <a:gd name="T3" fmla="*/ 14 h 86"/>
                  <a:gd name="T4" fmla="*/ 79 w 108"/>
                  <a:gd name="T5" fmla="*/ 24 h 86"/>
                  <a:gd name="T6" fmla="*/ 66 w 108"/>
                  <a:gd name="T7" fmla="*/ 34 h 86"/>
                  <a:gd name="T8" fmla="*/ 52 w 108"/>
                  <a:gd name="T9" fmla="*/ 44 h 86"/>
                  <a:gd name="T10" fmla="*/ 37 w 108"/>
                  <a:gd name="T11" fmla="*/ 54 h 86"/>
                  <a:gd name="T12" fmla="*/ 26 w 108"/>
                  <a:gd name="T13" fmla="*/ 64 h 86"/>
                  <a:gd name="T14" fmla="*/ 12 w 108"/>
                  <a:gd name="T15" fmla="*/ 74 h 86"/>
                  <a:gd name="T16" fmla="*/ 0 w 108"/>
                  <a:gd name="T17" fmla="*/ 86 h 86"/>
                  <a:gd name="T18" fmla="*/ 2 w 108"/>
                  <a:gd name="T19" fmla="*/ 72 h 86"/>
                  <a:gd name="T20" fmla="*/ 11 w 108"/>
                  <a:gd name="T21" fmla="*/ 61 h 86"/>
                  <a:gd name="T22" fmla="*/ 21 w 108"/>
                  <a:gd name="T23" fmla="*/ 50 h 86"/>
                  <a:gd name="T24" fmla="*/ 36 w 108"/>
                  <a:gd name="T25" fmla="*/ 40 h 86"/>
                  <a:gd name="T26" fmla="*/ 49 w 108"/>
                  <a:gd name="T27" fmla="*/ 30 h 86"/>
                  <a:gd name="T28" fmla="*/ 64 w 108"/>
                  <a:gd name="T29" fmla="*/ 20 h 86"/>
                  <a:gd name="T30" fmla="*/ 78 w 108"/>
                  <a:gd name="T31" fmla="*/ 10 h 86"/>
                  <a:gd name="T32" fmla="*/ 93 w 108"/>
                  <a:gd name="T33" fmla="*/ 0 h 86"/>
                  <a:gd name="T34" fmla="*/ 108 w 108"/>
                  <a:gd name="T35" fmla="*/ 4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86">
                    <a:moveTo>
                      <a:pt x="108" y="4"/>
                    </a:moveTo>
                    <a:lnTo>
                      <a:pt x="93" y="14"/>
                    </a:lnTo>
                    <a:lnTo>
                      <a:pt x="79" y="24"/>
                    </a:lnTo>
                    <a:lnTo>
                      <a:pt x="66" y="34"/>
                    </a:lnTo>
                    <a:lnTo>
                      <a:pt x="52" y="44"/>
                    </a:lnTo>
                    <a:lnTo>
                      <a:pt x="37" y="54"/>
                    </a:lnTo>
                    <a:lnTo>
                      <a:pt x="26" y="64"/>
                    </a:lnTo>
                    <a:lnTo>
                      <a:pt x="12" y="74"/>
                    </a:lnTo>
                    <a:lnTo>
                      <a:pt x="0" y="86"/>
                    </a:lnTo>
                    <a:lnTo>
                      <a:pt x="2" y="72"/>
                    </a:lnTo>
                    <a:lnTo>
                      <a:pt x="11" y="61"/>
                    </a:lnTo>
                    <a:lnTo>
                      <a:pt x="21" y="50"/>
                    </a:lnTo>
                    <a:lnTo>
                      <a:pt x="36" y="40"/>
                    </a:lnTo>
                    <a:lnTo>
                      <a:pt x="49" y="30"/>
                    </a:lnTo>
                    <a:lnTo>
                      <a:pt x="64" y="20"/>
                    </a:lnTo>
                    <a:lnTo>
                      <a:pt x="78" y="10"/>
                    </a:lnTo>
                    <a:lnTo>
                      <a:pt x="93" y="0"/>
                    </a:lnTo>
                    <a:lnTo>
                      <a:pt x="108" y="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8" name="Freeform 110"/>
              <p:cNvSpPr>
                <a:spLocks/>
              </p:cNvSpPr>
              <p:nvPr/>
            </p:nvSpPr>
            <p:spPr bwMode="auto">
              <a:xfrm>
                <a:off x="3970" y="2965"/>
                <a:ext cx="26" cy="24"/>
              </a:xfrm>
              <a:custGeom>
                <a:avLst/>
                <a:gdLst>
                  <a:gd name="T0" fmla="*/ 0 w 52"/>
                  <a:gd name="T1" fmla="*/ 43 h 47"/>
                  <a:gd name="T2" fmla="*/ 52 w 52"/>
                  <a:gd name="T3" fmla="*/ 0 h 47"/>
                  <a:gd name="T4" fmla="*/ 1 w 52"/>
                  <a:gd name="T5" fmla="*/ 47 h 47"/>
                  <a:gd name="T6" fmla="*/ 0 w 52"/>
                  <a:gd name="T7" fmla="*/ 43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47">
                    <a:moveTo>
                      <a:pt x="0" y="43"/>
                    </a:moveTo>
                    <a:lnTo>
                      <a:pt x="52" y="0"/>
                    </a:lnTo>
                    <a:lnTo>
                      <a:pt x="1" y="47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999" name="Freeform 111"/>
              <p:cNvSpPr>
                <a:spLocks/>
              </p:cNvSpPr>
              <p:nvPr/>
            </p:nvSpPr>
            <p:spPr bwMode="auto">
              <a:xfrm>
                <a:off x="3991" y="2970"/>
                <a:ext cx="93" cy="70"/>
              </a:xfrm>
              <a:custGeom>
                <a:avLst/>
                <a:gdLst>
                  <a:gd name="T0" fmla="*/ 0 w 187"/>
                  <a:gd name="T1" fmla="*/ 139 h 139"/>
                  <a:gd name="T2" fmla="*/ 21 w 187"/>
                  <a:gd name="T3" fmla="*/ 119 h 139"/>
                  <a:gd name="T4" fmla="*/ 44 w 187"/>
                  <a:gd name="T5" fmla="*/ 99 h 139"/>
                  <a:gd name="T6" fmla="*/ 66 w 187"/>
                  <a:gd name="T7" fmla="*/ 78 h 139"/>
                  <a:gd name="T8" fmla="*/ 89 w 187"/>
                  <a:gd name="T9" fmla="*/ 60 h 139"/>
                  <a:gd name="T10" fmla="*/ 111 w 187"/>
                  <a:gd name="T11" fmla="*/ 42 h 139"/>
                  <a:gd name="T12" fmla="*/ 135 w 187"/>
                  <a:gd name="T13" fmla="*/ 26 h 139"/>
                  <a:gd name="T14" fmla="*/ 160 w 187"/>
                  <a:gd name="T15" fmla="*/ 11 h 139"/>
                  <a:gd name="T16" fmla="*/ 187 w 187"/>
                  <a:gd name="T17" fmla="*/ 0 h 139"/>
                  <a:gd name="T18" fmla="*/ 163 w 187"/>
                  <a:gd name="T19" fmla="*/ 15 h 139"/>
                  <a:gd name="T20" fmla="*/ 141 w 187"/>
                  <a:gd name="T21" fmla="*/ 33 h 139"/>
                  <a:gd name="T22" fmla="*/ 118 w 187"/>
                  <a:gd name="T23" fmla="*/ 50 h 139"/>
                  <a:gd name="T24" fmla="*/ 96 w 187"/>
                  <a:gd name="T25" fmla="*/ 68 h 139"/>
                  <a:gd name="T26" fmla="*/ 71 w 187"/>
                  <a:gd name="T27" fmla="*/ 85 h 139"/>
                  <a:gd name="T28" fmla="*/ 47 w 187"/>
                  <a:gd name="T29" fmla="*/ 104 h 139"/>
                  <a:gd name="T30" fmla="*/ 22 w 187"/>
                  <a:gd name="T31" fmla="*/ 120 h 139"/>
                  <a:gd name="T32" fmla="*/ 0 w 187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139">
                    <a:moveTo>
                      <a:pt x="0" y="139"/>
                    </a:moveTo>
                    <a:lnTo>
                      <a:pt x="21" y="119"/>
                    </a:lnTo>
                    <a:lnTo>
                      <a:pt x="44" y="99"/>
                    </a:lnTo>
                    <a:lnTo>
                      <a:pt x="66" y="78"/>
                    </a:lnTo>
                    <a:lnTo>
                      <a:pt x="89" y="60"/>
                    </a:lnTo>
                    <a:lnTo>
                      <a:pt x="111" y="42"/>
                    </a:lnTo>
                    <a:lnTo>
                      <a:pt x="135" y="26"/>
                    </a:lnTo>
                    <a:lnTo>
                      <a:pt x="160" y="11"/>
                    </a:lnTo>
                    <a:lnTo>
                      <a:pt x="187" y="0"/>
                    </a:lnTo>
                    <a:lnTo>
                      <a:pt x="163" y="15"/>
                    </a:lnTo>
                    <a:lnTo>
                      <a:pt x="141" y="33"/>
                    </a:lnTo>
                    <a:lnTo>
                      <a:pt x="118" y="50"/>
                    </a:lnTo>
                    <a:lnTo>
                      <a:pt x="96" y="68"/>
                    </a:lnTo>
                    <a:lnTo>
                      <a:pt x="71" y="85"/>
                    </a:lnTo>
                    <a:lnTo>
                      <a:pt x="47" y="104"/>
                    </a:lnTo>
                    <a:lnTo>
                      <a:pt x="22" y="120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0" name="Freeform 112"/>
              <p:cNvSpPr>
                <a:spLocks/>
              </p:cNvSpPr>
              <p:nvPr/>
            </p:nvSpPr>
            <p:spPr bwMode="auto">
              <a:xfrm>
                <a:off x="4271" y="2970"/>
                <a:ext cx="37" cy="57"/>
              </a:xfrm>
              <a:custGeom>
                <a:avLst/>
                <a:gdLst>
                  <a:gd name="T0" fmla="*/ 74 w 74"/>
                  <a:gd name="T1" fmla="*/ 114 h 114"/>
                  <a:gd name="T2" fmla="*/ 61 w 74"/>
                  <a:gd name="T3" fmla="*/ 100 h 114"/>
                  <a:gd name="T4" fmla="*/ 51 w 74"/>
                  <a:gd name="T5" fmla="*/ 88 h 114"/>
                  <a:gd name="T6" fmla="*/ 39 w 74"/>
                  <a:gd name="T7" fmla="*/ 75 h 114"/>
                  <a:gd name="T8" fmla="*/ 29 w 74"/>
                  <a:gd name="T9" fmla="*/ 62 h 114"/>
                  <a:gd name="T10" fmla="*/ 19 w 74"/>
                  <a:gd name="T11" fmla="*/ 45 h 114"/>
                  <a:gd name="T12" fmla="*/ 10 w 74"/>
                  <a:gd name="T13" fmla="*/ 30 h 114"/>
                  <a:gd name="T14" fmla="*/ 4 w 74"/>
                  <a:gd name="T15" fmla="*/ 15 h 114"/>
                  <a:gd name="T16" fmla="*/ 0 w 74"/>
                  <a:gd name="T17" fmla="*/ 0 h 114"/>
                  <a:gd name="T18" fmla="*/ 10 w 74"/>
                  <a:gd name="T19" fmla="*/ 11 h 114"/>
                  <a:gd name="T20" fmla="*/ 22 w 74"/>
                  <a:gd name="T21" fmla="*/ 25 h 114"/>
                  <a:gd name="T22" fmla="*/ 31 w 74"/>
                  <a:gd name="T23" fmla="*/ 40 h 114"/>
                  <a:gd name="T24" fmla="*/ 39 w 74"/>
                  <a:gd name="T25" fmla="*/ 55 h 114"/>
                  <a:gd name="T26" fmla="*/ 46 w 74"/>
                  <a:gd name="T27" fmla="*/ 68 h 114"/>
                  <a:gd name="T28" fmla="*/ 54 w 74"/>
                  <a:gd name="T29" fmla="*/ 83 h 114"/>
                  <a:gd name="T30" fmla="*/ 62 w 74"/>
                  <a:gd name="T31" fmla="*/ 99 h 114"/>
                  <a:gd name="T32" fmla="*/ 74 w 74"/>
                  <a:gd name="T33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14">
                    <a:moveTo>
                      <a:pt x="74" y="114"/>
                    </a:moveTo>
                    <a:lnTo>
                      <a:pt x="61" y="100"/>
                    </a:lnTo>
                    <a:lnTo>
                      <a:pt x="51" y="88"/>
                    </a:lnTo>
                    <a:lnTo>
                      <a:pt x="39" y="75"/>
                    </a:lnTo>
                    <a:lnTo>
                      <a:pt x="29" y="62"/>
                    </a:lnTo>
                    <a:lnTo>
                      <a:pt x="19" y="45"/>
                    </a:lnTo>
                    <a:lnTo>
                      <a:pt x="10" y="30"/>
                    </a:lnTo>
                    <a:lnTo>
                      <a:pt x="4" y="15"/>
                    </a:lnTo>
                    <a:lnTo>
                      <a:pt x="0" y="0"/>
                    </a:lnTo>
                    <a:lnTo>
                      <a:pt x="10" y="11"/>
                    </a:lnTo>
                    <a:lnTo>
                      <a:pt x="22" y="25"/>
                    </a:lnTo>
                    <a:lnTo>
                      <a:pt x="31" y="40"/>
                    </a:lnTo>
                    <a:lnTo>
                      <a:pt x="39" y="55"/>
                    </a:lnTo>
                    <a:lnTo>
                      <a:pt x="46" y="68"/>
                    </a:lnTo>
                    <a:lnTo>
                      <a:pt x="54" y="83"/>
                    </a:lnTo>
                    <a:lnTo>
                      <a:pt x="62" y="99"/>
                    </a:lnTo>
                    <a:lnTo>
                      <a:pt x="74" y="11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1" name="Freeform 113"/>
              <p:cNvSpPr>
                <a:spLocks/>
              </p:cNvSpPr>
              <p:nvPr/>
            </p:nvSpPr>
            <p:spPr bwMode="auto">
              <a:xfrm>
                <a:off x="4117" y="2981"/>
                <a:ext cx="18" cy="13"/>
              </a:xfrm>
              <a:custGeom>
                <a:avLst/>
                <a:gdLst>
                  <a:gd name="T0" fmla="*/ 0 w 35"/>
                  <a:gd name="T1" fmla="*/ 26 h 26"/>
                  <a:gd name="T2" fmla="*/ 1 w 35"/>
                  <a:gd name="T3" fmla="*/ 16 h 26"/>
                  <a:gd name="T4" fmla="*/ 10 w 35"/>
                  <a:gd name="T5" fmla="*/ 10 h 26"/>
                  <a:gd name="T6" fmla="*/ 20 w 35"/>
                  <a:gd name="T7" fmla="*/ 4 h 26"/>
                  <a:gd name="T8" fmla="*/ 30 w 35"/>
                  <a:gd name="T9" fmla="*/ 0 h 26"/>
                  <a:gd name="T10" fmla="*/ 35 w 35"/>
                  <a:gd name="T11" fmla="*/ 2 h 26"/>
                  <a:gd name="T12" fmla="*/ 0 w 35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6">
                    <a:moveTo>
                      <a:pt x="0" y="26"/>
                    </a:moveTo>
                    <a:lnTo>
                      <a:pt x="1" y="16"/>
                    </a:lnTo>
                    <a:lnTo>
                      <a:pt x="10" y="10"/>
                    </a:lnTo>
                    <a:lnTo>
                      <a:pt x="20" y="4"/>
                    </a:lnTo>
                    <a:lnTo>
                      <a:pt x="30" y="0"/>
                    </a:lnTo>
                    <a:lnTo>
                      <a:pt x="35" y="2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2" name="Freeform 114"/>
              <p:cNvSpPr>
                <a:spLocks/>
              </p:cNvSpPr>
              <p:nvPr/>
            </p:nvSpPr>
            <p:spPr bwMode="auto">
              <a:xfrm>
                <a:off x="3961" y="2982"/>
                <a:ext cx="133" cy="102"/>
              </a:xfrm>
              <a:custGeom>
                <a:avLst/>
                <a:gdLst>
                  <a:gd name="T0" fmla="*/ 265 w 265"/>
                  <a:gd name="T1" fmla="*/ 0 h 205"/>
                  <a:gd name="T2" fmla="*/ 233 w 265"/>
                  <a:gd name="T3" fmla="*/ 20 h 205"/>
                  <a:gd name="T4" fmla="*/ 203 w 265"/>
                  <a:gd name="T5" fmla="*/ 42 h 205"/>
                  <a:gd name="T6" fmla="*/ 174 w 265"/>
                  <a:gd name="T7" fmla="*/ 64 h 205"/>
                  <a:gd name="T8" fmla="*/ 146 w 265"/>
                  <a:gd name="T9" fmla="*/ 87 h 205"/>
                  <a:gd name="T10" fmla="*/ 115 w 265"/>
                  <a:gd name="T11" fmla="*/ 109 h 205"/>
                  <a:gd name="T12" fmla="*/ 87 w 265"/>
                  <a:gd name="T13" fmla="*/ 131 h 205"/>
                  <a:gd name="T14" fmla="*/ 58 w 265"/>
                  <a:gd name="T15" fmla="*/ 153 h 205"/>
                  <a:gd name="T16" fmla="*/ 30 w 265"/>
                  <a:gd name="T17" fmla="*/ 176 h 205"/>
                  <a:gd name="T18" fmla="*/ 0 w 265"/>
                  <a:gd name="T19" fmla="*/ 205 h 205"/>
                  <a:gd name="T20" fmla="*/ 18 w 265"/>
                  <a:gd name="T21" fmla="*/ 181 h 205"/>
                  <a:gd name="T22" fmla="*/ 40 w 265"/>
                  <a:gd name="T23" fmla="*/ 159 h 205"/>
                  <a:gd name="T24" fmla="*/ 62 w 265"/>
                  <a:gd name="T25" fmla="*/ 138 h 205"/>
                  <a:gd name="T26" fmla="*/ 87 w 265"/>
                  <a:gd name="T27" fmla="*/ 117 h 205"/>
                  <a:gd name="T28" fmla="*/ 112 w 265"/>
                  <a:gd name="T29" fmla="*/ 96 h 205"/>
                  <a:gd name="T30" fmla="*/ 137 w 265"/>
                  <a:gd name="T31" fmla="*/ 77 h 205"/>
                  <a:gd name="T32" fmla="*/ 162 w 265"/>
                  <a:gd name="T33" fmla="*/ 59 h 205"/>
                  <a:gd name="T34" fmla="*/ 189 w 265"/>
                  <a:gd name="T35" fmla="*/ 44 h 205"/>
                  <a:gd name="T36" fmla="*/ 198 w 265"/>
                  <a:gd name="T37" fmla="*/ 37 h 205"/>
                  <a:gd name="T38" fmla="*/ 208 w 265"/>
                  <a:gd name="T39" fmla="*/ 30 h 205"/>
                  <a:gd name="T40" fmla="*/ 216 w 265"/>
                  <a:gd name="T41" fmla="*/ 24 h 205"/>
                  <a:gd name="T42" fmla="*/ 226 w 265"/>
                  <a:gd name="T43" fmla="*/ 19 h 205"/>
                  <a:gd name="T44" fmla="*/ 235 w 265"/>
                  <a:gd name="T45" fmla="*/ 14 h 205"/>
                  <a:gd name="T46" fmla="*/ 245 w 265"/>
                  <a:gd name="T47" fmla="*/ 8 h 205"/>
                  <a:gd name="T48" fmla="*/ 255 w 265"/>
                  <a:gd name="T49" fmla="*/ 3 h 205"/>
                  <a:gd name="T50" fmla="*/ 265 w 265"/>
                  <a:gd name="T51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65" h="205">
                    <a:moveTo>
                      <a:pt x="265" y="0"/>
                    </a:moveTo>
                    <a:lnTo>
                      <a:pt x="233" y="20"/>
                    </a:lnTo>
                    <a:lnTo>
                      <a:pt x="203" y="42"/>
                    </a:lnTo>
                    <a:lnTo>
                      <a:pt x="174" y="64"/>
                    </a:lnTo>
                    <a:lnTo>
                      <a:pt x="146" y="87"/>
                    </a:lnTo>
                    <a:lnTo>
                      <a:pt x="115" y="109"/>
                    </a:lnTo>
                    <a:lnTo>
                      <a:pt x="87" y="131"/>
                    </a:lnTo>
                    <a:lnTo>
                      <a:pt x="58" y="153"/>
                    </a:lnTo>
                    <a:lnTo>
                      <a:pt x="30" y="176"/>
                    </a:lnTo>
                    <a:lnTo>
                      <a:pt x="0" y="205"/>
                    </a:lnTo>
                    <a:lnTo>
                      <a:pt x="18" y="181"/>
                    </a:lnTo>
                    <a:lnTo>
                      <a:pt x="40" y="159"/>
                    </a:lnTo>
                    <a:lnTo>
                      <a:pt x="62" y="138"/>
                    </a:lnTo>
                    <a:lnTo>
                      <a:pt x="87" y="117"/>
                    </a:lnTo>
                    <a:lnTo>
                      <a:pt x="112" y="96"/>
                    </a:lnTo>
                    <a:lnTo>
                      <a:pt x="137" y="77"/>
                    </a:lnTo>
                    <a:lnTo>
                      <a:pt x="162" y="59"/>
                    </a:lnTo>
                    <a:lnTo>
                      <a:pt x="189" y="44"/>
                    </a:lnTo>
                    <a:lnTo>
                      <a:pt x="198" y="37"/>
                    </a:lnTo>
                    <a:lnTo>
                      <a:pt x="208" y="30"/>
                    </a:lnTo>
                    <a:lnTo>
                      <a:pt x="216" y="24"/>
                    </a:lnTo>
                    <a:lnTo>
                      <a:pt x="226" y="19"/>
                    </a:lnTo>
                    <a:lnTo>
                      <a:pt x="235" y="14"/>
                    </a:lnTo>
                    <a:lnTo>
                      <a:pt x="245" y="8"/>
                    </a:lnTo>
                    <a:lnTo>
                      <a:pt x="255" y="3"/>
                    </a:lnTo>
                    <a:lnTo>
                      <a:pt x="265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3" name="Freeform 115"/>
              <p:cNvSpPr>
                <a:spLocks/>
              </p:cNvSpPr>
              <p:nvPr/>
            </p:nvSpPr>
            <p:spPr bwMode="auto">
              <a:xfrm>
                <a:off x="4007" y="2994"/>
                <a:ext cx="6" cy="5"/>
              </a:xfrm>
              <a:custGeom>
                <a:avLst/>
                <a:gdLst>
                  <a:gd name="T0" fmla="*/ 14 w 14"/>
                  <a:gd name="T1" fmla="*/ 0 h 10"/>
                  <a:gd name="T2" fmla="*/ 0 w 14"/>
                  <a:gd name="T3" fmla="*/ 10 h 10"/>
                  <a:gd name="T4" fmla="*/ 14 w 14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" h="10">
                    <a:moveTo>
                      <a:pt x="14" y="0"/>
                    </a:moveTo>
                    <a:lnTo>
                      <a:pt x="0" y="10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4" name="Freeform 116"/>
              <p:cNvSpPr>
                <a:spLocks/>
              </p:cNvSpPr>
              <p:nvPr/>
            </p:nvSpPr>
            <p:spPr bwMode="auto">
              <a:xfrm>
                <a:off x="4113" y="3000"/>
                <a:ext cx="12" cy="8"/>
              </a:xfrm>
              <a:custGeom>
                <a:avLst/>
                <a:gdLst>
                  <a:gd name="T0" fmla="*/ 0 w 24"/>
                  <a:gd name="T1" fmla="*/ 15 h 15"/>
                  <a:gd name="T2" fmla="*/ 10 w 24"/>
                  <a:gd name="T3" fmla="*/ 7 h 15"/>
                  <a:gd name="T4" fmla="*/ 24 w 24"/>
                  <a:gd name="T5" fmla="*/ 0 h 15"/>
                  <a:gd name="T6" fmla="*/ 12 w 24"/>
                  <a:gd name="T7" fmla="*/ 7 h 15"/>
                  <a:gd name="T8" fmla="*/ 0 w 24"/>
                  <a:gd name="T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0" y="15"/>
                    </a:moveTo>
                    <a:lnTo>
                      <a:pt x="10" y="7"/>
                    </a:lnTo>
                    <a:lnTo>
                      <a:pt x="24" y="0"/>
                    </a:lnTo>
                    <a:lnTo>
                      <a:pt x="12" y="7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5" name="Freeform 117"/>
              <p:cNvSpPr>
                <a:spLocks/>
              </p:cNvSpPr>
              <p:nvPr/>
            </p:nvSpPr>
            <p:spPr bwMode="auto">
              <a:xfrm>
                <a:off x="4319" y="3000"/>
                <a:ext cx="8" cy="18"/>
              </a:xfrm>
              <a:custGeom>
                <a:avLst/>
                <a:gdLst>
                  <a:gd name="T0" fmla="*/ 15 w 15"/>
                  <a:gd name="T1" fmla="*/ 35 h 35"/>
                  <a:gd name="T2" fmla="*/ 6 w 15"/>
                  <a:gd name="T3" fmla="*/ 25 h 35"/>
                  <a:gd name="T4" fmla="*/ 3 w 15"/>
                  <a:gd name="T5" fmla="*/ 18 h 35"/>
                  <a:gd name="T6" fmla="*/ 1 w 15"/>
                  <a:gd name="T7" fmla="*/ 8 h 35"/>
                  <a:gd name="T8" fmla="*/ 0 w 15"/>
                  <a:gd name="T9" fmla="*/ 0 h 35"/>
                  <a:gd name="T10" fmla="*/ 3 w 15"/>
                  <a:gd name="T11" fmla="*/ 7 h 35"/>
                  <a:gd name="T12" fmla="*/ 8 w 15"/>
                  <a:gd name="T13" fmla="*/ 17 h 35"/>
                  <a:gd name="T14" fmla="*/ 11 w 15"/>
                  <a:gd name="T15" fmla="*/ 25 h 35"/>
                  <a:gd name="T16" fmla="*/ 15 w 15"/>
                  <a:gd name="T1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35">
                    <a:moveTo>
                      <a:pt x="15" y="35"/>
                    </a:moveTo>
                    <a:lnTo>
                      <a:pt x="6" y="25"/>
                    </a:lnTo>
                    <a:lnTo>
                      <a:pt x="3" y="18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3" y="7"/>
                    </a:lnTo>
                    <a:lnTo>
                      <a:pt x="8" y="17"/>
                    </a:lnTo>
                    <a:lnTo>
                      <a:pt x="11" y="25"/>
                    </a:lnTo>
                    <a:lnTo>
                      <a:pt x="15" y="3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6" name="Freeform 118"/>
              <p:cNvSpPr>
                <a:spLocks/>
              </p:cNvSpPr>
              <p:nvPr/>
            </p:nvSpPr>
            <p:spPr bwMode="auto">
              <a:xfrm>
                <a:off x="4239" y="3004"/>
                <a:ext cx="48" cy="80"/>
              </a:xfrm>
              <a:custGeom>
                <a:avLst/>
                <a:gdLst>
                  <a:gd name="T0" fmla="*/ 95 w 95"/>
                  <a:gd name="T1" fmla="*/ 161 h 161"/>
                  <a:gd name="T2" fmla="*/ 82 w 95"/>
                  <a:gd name="T3" fmla="*/ 152 h 161"/>
                  <a:gd name="T4" fmla="*/ 73 w 95"/>
                  <a:gd name="T5" fmla="*/ 144 h 161"/>
                  <a:gd name="T6" fmla="*/ 63 w 95"/>
                  <a:gd name="T7" fmla="*/ 134 h 161"/>
                  <a:gd name="T8" fmla="*/ 58 w 95"/>
                  <a:gd name="T9" fmla="*/ 124 h 161"/>
                  <a:gd name="T10" fmla="*/ 52 w 95"/>
                  <a:gd name="T11" fmla="*/ 110 h 161"/>
                  <a:gd name="T12" fmla="*/ 47 w 95"/>
                  <a:gd name="T13" fmla="*/ 99 h 161"/>
                  <a:gd name="T14" fmla="*/ 42 w 95"/>
                  <a:gd name="T15" fmla="*/ 85 h 161"/>
                  <a:gd name="T16" fmla="*/ 38 w 95"/>
                  <a:gd name="T17" fmla="*/ 75 h 161"/>
                  <a:gd name="T18" fmla="*/ 0 w 95"/>
                  <a:gd name="T19" fmla="*/ 0 h 161"/>
                  <a:gd name="T20" fmla="*/ 10 w 95"/>
                  <a:gd name="T21" fmla="*/ 18 h 161"/>
                  <a:gd name="T22" fmla="*/ 23 w 95"/>
                  <a:gd name="T23" fmla="*/ 37 h 161"/>
                  <a:gd name="T24" fmla="*/ 37 w 95"/>
                  <a:gd name="T25" fmla="*/ 57 h 161"/>
                  <a:gd name="T26" fmla="*/ 50 w 95"/>
                  <a:gd name="T27" fmla="*/ 77 h 161"/>
                  <a:gd name="T28" fmla="*/ 62 w 95"/>
                  <a:gd name="T29" fmla="*/ 97 h 161"/>
                  <a:gd name="T30" fmla="*/ 73 w 95"/>
                  <a:gd name="T31" fmla="*/ 117 h 161"/>
                  <a:gd name="T32" fmla="*/ 84 w 95"/>
                  <a:gd name="T33" fmla="*/ 137 h 161"/>
                  <a:gd name="T34" fmla="*/ 95 w 95"/>
                  <a:gd name="T35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5" h="161">
                    <a:moveTo>
                      <a:pt x="95" y="161"/>
                    </a:moveTo>
                    <a:lnTo>
                      <a:pt x="82" y="152"/>
                    </a:lnTo>
                    <a:lnTo>
                      <a:pt x="73" y="144"/>
                    </a:lnTo>
                    <a:lnTo>
                      <a:pt x="63" y="134"/>
                    </a:lnTo>
                    <a:lnTo>
                      <a:pt x="58" y="124"/>
                    </a:lnTo>
                    <a:lnTo>
                      <a:pt x="52" y="110"/>
                    </a:lnTo>
                    <a:lnTo>
                      <a:pt x="47" y="99"/>
                    </a:lnTo>
                    <a:lnTo>
                      <a:pt x="42" y="85"/>
                    </a:lnTo>
                    <a:lnTo>
                      <a:pt x="38" y="75"/>
                    </a:lnTo>
                    <a:lnTo>
                      <a:pt x="0" y="0"/>
                    </a:lnTo>
                    <a:lnTo>
                      <a:pt x="10" y="18"/>
                    </a:lnTo>
                    <a:lnTo>
                      <a:pt x="23" y="37"/>
                    </a:lnTo>
                    <a:lnTo>
                      <a:pt x="37" y="57"/>
                    </a:lnTo>
                    <a:lnTo>
                      <a:pt x="50" y="77"/>
                    </a:lnTo>
                    <a:lnTo>
                      <a:pt x="62" y="97"/>
                    </a:lnTo>
                    <a:lnTo>
                      <a:pt x="73" y="117"/>
                    </a:lnTo>
                    <a:lnTo>
                      <a:pt x="84" y="137"/>
                    </a:lnTo>
                    <a:lnTo>
                      <a:pt x="95" y="16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7" name="Freeform 119"/>
              <p:cNvSpPr>
                <a:spLocks/>
              </p:cNvSpPr>
              <p:nvPr/>
            </p:nvSpPr>
            <p:spPr bwMode="auto">
              <a:xfrm>
                <a:off x="4304" y="3007"/>
                <a:ext cx="36" cy="65"/>
              </a:xfrm>
              <a:custGeom>
                <a:avLst/>
                <a:gdLst>
                  <a:gd name="T0" fmla="*/ 73 w 73"/>
                  <a:gd name="T1" fmla="*/ 129 h 129"/>
                  <a:gd name="T2" fmla="*/ 63 w 73"/>
                  <a:gd name="T3" fmla="*/ 111 h 129"/>
                  <a:gd name="T4" fmla="*/ 54 w 73"/>
                  <a:gd name="T5" fmla="*/ 96 h 129"/>
                  <a:gd name="T6" fmla="*/ 44 w 73"/>
                  <a:gd name="T7" fmla="*/ 79 h 129"/>
                  <a:gd name="T8" fmla="*/ 36 w 73"/>
                  <a:gd name="T9" fmla="*/ 64 h 129"/>
                  <a:gd name="T10" fmla="*/ 26 w 73"/>
                  <a:gd name="T11" fmla="*/ 47 h 129"/>
                  <a:gd name="T12" fmla="*/ 17 w 73"/>
                  <a:gd name="T13" fmla="*/ 32 h 129"/>
                  <a:gd name="T14" fmla="*/ 7 w 73"/>
                  <a:gd name="T15" fmla="*/ 15 h 129"/>
                  <a:gd name="T16" fmla="*/ 0 w 73"/>
                  <a:gd name="T17" fmla="*/ 0 h 129"/>
                  <a:gd name="T18" fmla="*/ 11 w 73"/>
                  <a:gd name="T19" fmla="*/ 14 h 129"/>
                  <a:gd name="T20" fmla="*/ 21 w 73"/>
                  <a:gd name="T21" fmla="*/ 29 h 129"/>
                  <a:gd name="T22" fmla="*/ 31 w 73"/>
                  <a:gd name="T23" fmla="*/ 44 h 129"/>
                  <a:gd name="T24" fmla="*/ 41 w 73"/>
                  <a:gd name="T25" fmla="*/ 61 h 129"/>
                  <a:gd name="T26" fmla="*/ 49 w 73"/>
                  <a:gd name="T27" fmla="*/ 76 h 129"/>
                  <a:gd name="T28" fmla="*/ 57 w 73"/>
                  <a:gd name="T29" fmla="*/ 93 h 129"/>
                  <a:gd name="T30" fmla="*/ 64 w 73"/>
                  <a:gd name="T31" fmla="*/ 109 h 129"/>
                  <a:gd name="T32" fmla="*/ 73 w 73"/>
                  <a:gd name="T3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29">
                    <a:moveTo>
                      <a:pt x="73" y="129"/>
                    </a:moveTo>
                    <a:lnTo>
                      <a:pt x="63" y="111"/>
                    </a:lnTo>
                    <a:lnTo>
                      <a:pt x="54" y="96"/>
                    </a:lnTo>
                    <a:lnTo>
                      <a:pt x="44" y="79"/>
                    </a:lnTo>
                    <a:lnTo>
                      <a:pt x="36" y="64"/>
                    </a:lnTo>
                    <a:lnTo>
                      <a:pt x="26" y="47"/>
                    </a:lnTo>
                    <a:lnTo>
                      <a:pt x="17" y="32"/>
                    </a:lnTo>
                    <a:lnTo>
                      <a:pt x="7" y="15"/>
                    </a:lnTo>
                    <a:lnTo>
                      <a:pt x="0" y="0"/>
                    </a:lnTo>
                    <a:lnTo>
                      <a:pt x="11" y="14"/>
                    </a:lnTo>
                    <a:lnTo>
                      <a:pt x="21" y="29"/>
                    </a:lnTo>
                    <a:lnTo>
                      <a:pt x="31" y="44"/>
                    </a:lnTo>
                    <a:lnTo>
                      <a:pt x="41" y="61"/>
                    </a:lnTo>
                    <a:lnTo>
                      <a:pt x="49" y="76"/>
                    </a:lnTo>
                    <a:lnTo>
                      <a:pt x="57" y="93"/>
                    </a:lnTo>
                    <a:lnTo>
                      <a:pt x="64" y="109"/>
                    </a:lnTo>
                    <a:lnTo>
                      <a:pt x="73" y="12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8" name="Freeform 120"/>
              <p:cNvSpPr>
                <a:spLocks/>
              </p:cNvSpPr>
              <p:nvPr/>
            </p:nvSpPr>
            <p:spPr bwMode="auto">
              <a:xfrm>
                <a:off x="4127" y="3013"/>
                <a:ext cx="13" cy="13"/>
              </a:xfrm>
              <a:custGeom>
                <a:avLst/>
                <a:gdLst>
                  <a:gd name="T0" fmla="*/ 27 w 27"/>
                  <a:gd name="T1" fmla="*/ 0 h 27"/>
                  <a:gd name="T2" fmla="*/ 0 w 27"/>
                  <a:gd name="T3" fmla="*/ 27 h 27"/>
                  <a:gd name="T4" fmla="*/ 27 w 27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27">
                    <a:moveTo>
                      <a:pt x="27" y="0"/>
                    </a:moveTo>
                    <a:lnTo>
                      <a:pt x="0" y="27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09" name="Freeform 121"/>
              <p:cNvSpPr>
                <a:spLocks/>
              </p:cNvSpPr>
              <p:nvPr/>
            </p:nvSpPr>
            <p:spPr bwMode="auto">
              <a:xfrm>
                <a:off x="4340" y="3013"/>
                <a:ext cx="13" cy="19"/>
              </a:xfrm>
              <a:custGeom>
                <a:avLst/>
                <a:gdLst>
                  <a:gd name="T0" fmla="*/ 25 w 25"/>
                  <a:gd name="T1" fmla="*/ 39 h 39"/>
                  <a:gd name="T2" fmla="*/ 13 w 25"/>
                  <a:gd name="T3" fmla="*/ 32 h 39"/>
                  <a:gd name="T4" fmla="*/ 10 w 25"/>
                  <a:gd name="T5" fmla="*/ 22 h 39"/>
                  <a:gd name="T6" fmla="*/ 5 w 25"/>
                  <a:gd name="T7" fmla="*/ 9 h 39"/>
                  <a:gd name="T8" fmla="*/ 0 w 25"/>
                  <a:gd name="T9" fmla="*/ 0 h 39"/>
                  <a:gd name="T10" fmla="*/ 6 w 25"/>
                  <a:gd name="T11" fmla="*/ 9 h 39"/>
                  <a:gd name="T12" fmla="*/ 15 w 25"/>
                  <a:gd name="T13" fmla="*/ 17 h 39"/>
                  <a:gd name="T14" fmla="*/ 20 w 25"/>
                  <a:gd name="T15" fmla="*/ 27 h 39"/>
                  <a:gd name="T16" fmla="*/ 25 w 25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39">
                    <a:moveTo>
                      <a:pt x="25" y="39"/>
                    </a:moveTo>
                    <a:lnTo>
                      <a:pt x="13" y="32"/>
                    </a:lnTo>
                    <a:lnTo>
                      <a:pt x="10" y="22"/>
                    </a:lnTo>
                    <a:lnTo>
                      <a:pt x="5" y="9"/>
                    </a:lnTo>
                    <a:lnTo>
                      <a:pt x="0" y="0"/>
                    </a:lnTo>
                    <a:lnTo>
                      <a:pt x="6" y="9"/>
                    </a:lnTo>
                    <a:lnTo>
                      <a:pt x="15" y="17"/>
                    </a:lnTo>
                    <a:lnTo>
                      <a:pt x="20" y="27"/>
                    </a:lnTo>
                    <a:lnTo>
                      <a:pt x="25" y="3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0" name="Freeform 122"/>
              <p:cNvSpPr>
                <a:spLocks/>
              </p:cNvSpPr>
              <p:nvPr/>
            </p:nvSpPr>
            <p:spPr bwMode="auto">
              <a:xfrm>
                <a:off x="3998" y="3016"/>
                <a:ext cx="91" cy="75"/>
              </a:xfrm>
              <a:custGeom>
                <a:avLst/>
                <a:gdLst>
                  <a:gd name="T0" fmla="*/ 132 w 181"/>
                  <a:gd name="T1" fmla="*/ 49 h 151"/>
                  <a:gd name="T2" fmla="*/ 115 w 181"/>
                  <a:gd name="T3" fmla="*/ 59 h 151"/>
                  <a:gd name="T4" fmla="*/ 98 w 181"/>
                  <a:gd name="T5" fmla="*/ 72 h 151"/>
                  <a:gd name="T6" fmla="*/ 82 w 181"/>
                  <a:gd name="T7" fmla="*/ 86 h 151"/>
                  <a:gd name="T8" fmla="*/ 65 w 181"/>
                  <a:gd name="T9" fmla="*/ 99 h 151"/>
                  <a:gd name="T10" fmla="*/ 48 w 181"/>
                  <a:gd name="T11" fmla="*/ 112 h 151"/>
                  <a:gd name="T12" fmla="*/ 31 w 181"/>
                  <a:gd name="T13" fmla="*/ 126 h 151"/>
                  <a:gd name="T14" fmla="*/ 15 w 181"/>
                  <a:gd name="T15" fmla="*/ 138 h 151"/>
                  <a:gd name="T16" fmla="*/ 0 w 181"/>
                  <a:gd name="T17" fmla="*/ 151 h 151"/>
                  <a:gd name="T18" fmla="*/ 0 w 181"/>
                  <a:gd name="T19" fmla="*/ 146 h 151"/>
                  <a:gd name="T20" fmla="*/ 21 w 181"/>
                  <a:gd name="T21" fmla="*/ 126 h 151"/>
                  <a:gd name="T22" fmla="*/ 43 w 181"/>
                  <a:gd name="T23" fmla="*/ 107 h 151"/>
                  <a:gd name="T24" fmla="*/ 65 w 181"/>
                  <a:gd name="T25" fmla="*/ 87 h 151"/>
                  <a:gd name="T26" fmla="*/ 87 w 181"/>
                  <a:gd name="T27" fmla="*/ 69 h 151"/>
                  <a:gd name="T28" fmla="*/ 109 w 181"/>
                  <a:gd name="T29" fmla="*/ 49 h 151"/>
                  <a:gd name="T30" fmla="*/ 132 w 181"/>
                  <a:gd name="T31" fmla="*/ 32 h 151"/>
                  <a:gd name="T32" fmla="*/ 155 w 181"/>
                  <a:gd name="T33" fmla="*/ 14 h 151"/>
                  <a:gd name="T34" fmla="*/ 181 w 181"/>
                  <a:gd name="T35" fmla="*/ 0 h 151"/>
                  <a:gd name="T36" fmla="*/ 167 w 181"/>
                  <a:gd name="T37" fmla="*/ 10 h 151"/>
                  <a:gd name="T38" fmla="*/ 154 w 181"/>
                  <a:gd name="T39" fmla="*/ 22 h 151"/>
                  <a:gd name="T40" fmla="*/ 140 w 181"/>
                  <a:gd name="T41" fmla="*/ 34 h 151"/>
                  <a:gd name="T42" fmla="*/ 132 w 181"/>
                  <a:gd name="T43" fmla="*/ 49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1" h="151">
                    <a:moveTo>
                      <a:pt x="132" y="49"/>
                    </a:moveTo>
                    <a:lnTo>
                      <a:pt x="115" y="59"/>
                    </a:lnTo>
                    <a:lnTo>
                      <a:pt x="98" y="72"/>
                    </a:lnTo>
                    <a:lnTo>
                      <a:pt x="82" y="86"/>
                    </a:lnTo>
                    <a:lnTo>
                      <a:pt x="65" y="99"/>
                    </a:lnTo>
                    <a:lnTo>
                      <a:pt x="48" y="112"/>
                    </a:lnTo>
                    <a:lnTo>
                      <a:pt x="31" y="126"/>
                    </a:lnTo>
                    <a:lnTo>
                      <a:pt x="15" y="138"/>
                    </a:lnTo>
                    <a:lnTo>
                      <a:pt x="0" y="151"/>
                    </a:lnTo>
                    <a:lnTo>
                      <a:pt x="0" y="146"/>
                    </a:lnTo>
                    <a:lnTo>
                      <a:pt x="21" y="126"/>
                    </a:lnTo>
                    <a:lnTo>
                      <a:pt x="43" y="107"/>
                    </a:lnTo>
                    <a:lnTo>
                      <a:pt x="65" y="87"/>
                    </a:lnTo>
                    <a:lnTo>
                      <a:pt x="87" y="69"/>
                    </a:lnTo>
                    <a:lnTo>
                      <a:pt x="109" y="49"/>
                    </a:lnTo>
                    <a:lnTo>
                      <a:pt x="132" y="32"/>
                    </a:lnTo>
                    <a:lnTo>
                      <a:pt x="155" y="14"/>
                    </a:lnTo>
                    <a:lnTo>
                      <a:pt x="181" y="0"/>
                    </a:lnTo>
                    <a:lnTo>
                      <a:pt x="167" y="10"/>
                    </a:lnTo>
                    <a:lnTo>
                      <a:pt x="154" y="22"/>
                    </a:lnTo>
                    <a:lnTo>
                      <a:pt x="140" y="34"/>
                    </a:lnTo>
                    <a:lnTo>
                      <a:pt x="132" y="4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1" name="Freeform 123"/>
              <p:cNvSpPr>
                <a:spLocks/>
              </p:cNvSpPr>
              <p:nvPr/>
            </p:nvSpPr>
            <p:spPr bwMode="auto">
              <a:xfrm>
                <a:off x="3951" y="3018"/>
                <a:ext cx="3" cy="7"/>
              </a:xfrm>
              <a:custGeom>
                <a:avLst/>
                <a:gdLst>
                  <a:gd name="T0" fmla="*/ 7 w 7"/>
                  <a:gd name="T1" fmla="*/ 0 h 14"/>
                  <a:gd name="T2" fmla="*/ 0 w 7"/>
                  <a:gd name="T3" fmla="*/ 14 h 14"/>
                  <a:gd name="T4" fmla="*/ 7 w 7"/>
                  <a:gd name="T5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" h="14">
                    <a:moveTo>
                      <a:pt x="7" y="0"/>
                    </a:moveTo>
                    <a:lnTo>
                      <a:pt x="0" y="14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2" name="Freeform 124"/>
              <p:cNvSpPr>
                <a:spLocks/>
              </p:cNvSpPr>
              <p:nvPr/>
            </p:nvSpPr>
            <p:spPr bwMode="auto">
              <a:xfrm>
                <a:off x="3997" y="3021"/>
                <a:ext cx="61" cy="52"/>
              </a:xfrm>
              <a:custGeom>
                <a:avLst/>
                <a:gdLst>
                  <a:gd name="T0" fmla="*/ 123 w 123"/>
                  <a:gd name="T1" fmla="*/ 0 h 106"/>
                  <a:gd name="T2" fmla="*/ 108 w 123"/>
                  <a:gd name="T3" fmla="*/ 12 h 106"/>
                  <a:gd name="T4" fmla="*/ 92 w 123"/>
                  <a:gd name="T5" fmla="*/ 25 h 106"/>
                  <a:gd name="T6" fmla="*/ 76 w 123"/>
                  <a:gd name="T7" fmla="*/ 37 h 106"/>
                  <a:gd name="T8" fmla="*/ 61 w 123"/>
                  <a:gd name="T9" fmla="*/ 50 h 106"/>
                  <a:gd name="T10" fmla="*/ 44 w 123"/>
                  <a:gd name="T11" fmla="*/ 62 h 106"/>
                  <a:gd name="T12" fmla="*/ 29 w 123"/>
                  <a:gd name="T13" fmla="*/ 77 h 106"/>
                  <a:gd name="T14" fmla="*/ 14 w 123"/>
                  <a:gd name="T15" fmla="*/ 91 h 106"/>
                  <a:gd name="T16" fmla="*/ 0 w 123"/>
                  <a:gd name="T17" fmla="*/ 106 h 106"/>
                  <a:gd name="T18" fmla="*/ 7 w 123"/>
                  <a:gd name="T19" fmla="*/ 96 h 106"/>
                  <a:gd name="T20" fmla="*/ 17 w 123"/>
                  <a:gd name="T21" fmla="*/ 86 h 106"/>
                  <a:gd name="T22" fmla="*/ 27 w 123"/>
                  <a:gd name="T23" fmla="*/ 76 h 106"/>
                  <a:gd name="T24" fmla="*/ 40 w 123"/>
                  <a:gd name="T25" fmla="*/ 67 h 106"/>
                  <a:gd name="T26" fmla="*/ 52 w 123"/>
                  <a:gd name="T27" fmla="*/ 56 h 106"/>
                  <a:gd name="T28" fmla="*/ 64 w 123"/>
                  <a:gd name="T29" fmla="*/ 45 h 106"/>
                  <a:gd name="T30" fmla="*/ 74 w 123"/>
                  <a:gd name="T31" fmla="*/ 34 h 106"/>
                  <a:gd name="T32" fmla="*/ 86 w 123"/>
                  <a:gd name="T33" fmla="*/ 24 h 106"/>
                  <a:gd name="T34" fmla="*/ 94 w 123"/>
                  <a:gd name="T35" fmla="*/ 19 h 106"/>
                  <a:gd name="T36" fmla="*/ 102 w 123"/>
                  <a:gd name="T37" fmla="*/ 10 h 106"/>
                  <a:gd name="T38" fmla="*/ 111 w 123"/>
                  <a:gd name="T39" fmla="*/ 2 h 106"/>
                  <a:gd name="T40" fmla="*/ 123 w 123"/>
                  <a:gd name="T41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3" h="106">
                    <a:moveTo>
                      <a:pt x="123" y="0"/>
                    </a:moveTo>
                    <a:lnTo>
                      <a:pt x="108" y="12"/>
                    </a:lnTo>
                    <a:lnTo>
                      <a:pt x="92" y="25"/>
                    </a:lnTo>
                    <a:lnTo>
                      <a:pt x="76" y="37"/>
                    </a:lnTo>
                    <a:lnTo>
                      <a:pt x="61" y="50"/>
                    </a:lnTo>
                    <a:lnTo>
                      <a:pt x="44" y="62"/>
                    </a:lnTo>
                    <a:lnTo>
                      <a:pt x="29" y="77"/>
                    </a:lnTo>
                    <a:lnTo>
                      <a:pt x="14" y="91"/>
                    </a:lnTo>
                    <a:lnTo>
                      <a:pt x="0" y="106"/>
                    </a:lnTo>
                    <a:lnTo>
                      <a:pt x="7" y="96"/>
                    </a:lnTo>
                    <a:lnTo>
                      <a:pt x="17" y="86"/>
                    </a:lnTo>
                    <a:lnTo>
                      <a:pt x="27" y="76"/>
                    </a:lnTo>
                    <a:lnTo>
                      <a:pt x="40" y="67"/>
                    </a:lnTo>
                    <a:lnTo>
                      <a:pt x="52" y="56"/>
                    </a:lnTo>
                    <a:lnTo>
                      <a:pt x="64" y="45"/>
                    </a:lnTo>
                    <a:lnTo>
                      <a:pt x="74" y="34"/>
                    </a:lnTo>
                    <a:lnTo>
                      <a:pt x="86" y="24"/>
                    </a:lnTo>
                    <a:lnTo>
                      <a:pt x="94" y="19"/>
                    </a:lnTo>
                    <a:lnTo>
                      <a:pt x="102" y="10"/>
                    </a:lnTo>
                    <a:lnTo>
                      <a:pt x="111" y="2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3" name="Freeform 125"/>
              <p:cNvSpPr>
                <a:spLocks/>
              </p:cNvSpPr>
              <p:nvPr/>
            </p:nvSpPr>
            <p:spPr bwMode="auto">
              <a:xfrm>
                <a:off x="4239" y="3022"/>
                <a:ext cx="48" cy="99"/>
              </a:xfrm>
              <a:custGeom>
                <a:avLst/>
                <a:gdLst>
                  <a:gd name="T0" fmla="*/ 97 w 97"/>
                  <a:gd name="T1" fmla="*/ 197 h 197"/>
                  <a:gd name="T2" fmla="*/ 82 w 97"/>
                  <a:gd name="T3" fmla="*/ 174 h 197"/>
                  <a:gd name="T4" fmla="*/ 68 w 97"/>
                  <a:gd name="T5" fmla="*/ 152 h 197"/>
                  <a:gd name="T6" fmla="*/ 55 w 97"/>
                  <a:gd name="T7" fmla="*/ 129 h 197"/>
                  <a:gd name="T8" fmla="*/ 45 w 97"/>
                  <a:gd name="T9" fmla="*/ 107 h 197"/>
                  <a:gd name="T10" fmla="*/ 33 w 97"/>
                  <a:gd name="T11" fmla="*/ 83 h 197"/>
                  <a:gd name="T12" fmla="*/ 22 w 97"/>
                  <a:gd name="T13" fmla="*/ 60 h 197"/>
                  <a:gd name="T14" fmla="*/ 10 w 97"/>
                  <a:gd name="T15" fmla="*/ 36 h 197"/>
                  <a:gd name="T16" fmla="*/ 0 w 97"/>
                  <a:gd name="T17" fmla="*/ 15 h 197"/>
                  <a:gd name="T18" fmla="*/ 0 w 97"/>
                  <a:gd name="T19" fmla="*/ 0 h 197"/>
                  <a:gd name="T20" fmla="*/ 10 w 97"/>
                  <a:gd name="T21" fmla="*/ 23 h 197"/>
                  <a:gd name="T22" fmla="*/ 22 w 97"/>
                  <a:gd name="T23" fmla="*/ 48 h 197"/>
                  <a:gd name="T24" fmla="*/ 35 w 97"/>
                  <a:gd name="T25" fmla="*/ 72 h 197"/>
                  <a:gd name="T26" fmla="*/ 50 w 97"/>
                  <a:gd name="T27" fmla="*/ 97 h 197"/>
                  <a:gd name="T28" fmla="*/ 62 w 97"/>
                  <a:gd name="T29" fmla="*/ 120 h 197"/>
                  <a:gd name="T30" fmla="*/ 75 w 97"/>
                  <a:gd name="T31" fmla="*/ 145 h 197"/>
                  <a:gd name="T32" fmla="*/ 85 w 97"/>
                  <a:gd name="T33" fmla="*/ 171 h 197"/>
                  <a:gd name="T34" fmla="*/ 97 w 97"/>
                  <a:gd name="T35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97" h="197">
                    <a:moveTo>
                      <a:pt x="97" y="197"/>
                    </a:moveTo>
                    <a:lnTo>
                      <a:pt x="82" y="174"/>
                    </a:lnTo>
                    <a:lnTo>
                      <a:pt x="68" y="152"/>
                    </a:lnTo>
                    <a:lnTo>
                      <a:pt x="55" y="129"/>
                    </a:lnTo>
                    <a:lnTo>
                      <a:pt x="45" y="107"/>
                    </a:lnTo>
                    <a:lnTo>
                      <a:pt x="33" y="83"/>
                    </a:lnTo>
                    <a:lnTo>
                      <a:pt x="22" y="60"/>
                    </a:lnTo>
                    <a:lnTo>
                      <a:pt x="10" y="36"/>
                    </a:lnTo>
                    <a:lnTo>
                      <a:pt x="0" y="15"/>
                    </a:lnTo>
                    <a:lnTo>
                      <a:pt x="0" y="0"/>
                    </a:lnTo>
                    <a:lnTo>
                      <a:pt x="10" y="23"/>
                    </a:lnTo>
                    <a:lnTo>
                      <a:pt x="22" y="48"/>
                    </a:lnTo>
                    <a:lnTo>
                      <a:pt x="35" y="72"/>
                    </a:lnTo>
                    <a:lnTo>
                      <a:pt x="50" y="97"/>
                    </a:lnTo>
                    <a:lnTo>
                      <a:pt x="62" y="120"/>
                    </a:lnTo>
                    <a:lnTo>
                      <a:pt x="75" y="145"/>
                    </a:lnTo>
                    <a:lnTo>
                      <a:pt x="85" y="171"/>
                    </a:lnTo>
                    <a:lnTo>
                      <a:pt x="97" y="19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4" name="Freeform 126"/>
              <p:cNvSpPr>
                <a:spLocks/>
              </p:cNvSpPr>
              <p:nvPr/>
            </p:nvSpPr>
            <p:spPr bwMode="auto">
              <a:xfrm>
                <a:off x="4266" y="3024"/>
                <a:ext cx="38" cy="75"/>
              </a:xfrm>
              <a:custGeom>
                <a:avLst/>
                <a:gdLst>
                  <a:gd name="T0" fmla="*/ 29 w 77"/>
                  <a:gd name="T1" fmla="*/ 30 h 151"/>
                  <a:gd name="T2" fmla="*/ 36 w 77"/>
                  <a:gd name="T3" fmla="*/ 43 h 151"/>
                  <a:gd name="T4" fmla="*/ 44 w 77"/>
                  <a:gd name="T5" fmla="*/ 57 h 151"/>
                  <a:gd name="T6" fmla="*/ 51 w 77"/>
                  <a:gd name="T7" fmla="*/ 72 h 151"/>
                  <a:gd name="T8" fmla="*/ 57 w 77"/>
                  <a:gd name="T9" fmla="*/ 87 h 151"/>
                  <a:gd name="T10" fmla="*/ 62 w 77"/>
                  <a:gd name="T11" fmla="*/ 102 h 151"/>
                  <a:gd name="T12" fmla="*/ 67 w 77"/>
                  <a:gd name="T13" fmla="*/ 119 h 151"/>
                  <a:gd name="T14" fmla="*/ 72 w 77"/>
                  <a:gd name="T15" fmla="*/ 134 h 151"/>
                  <a:gd name="T16" fmla="*/ 77 w 77"/>
                  <a:gd name="T17" fmla="*/ 151 h 151"/>
                  <a:gd name="T18" fmla="*/ 66 w 77"/>
                  <a:gd name="T19" fmla="*/ 131 h 151"/>
                  <a:gd name="T20" fmla="*/ 56 w 77"/>
                  <a:gd name="T21" fmla="*/ 114 h 151"/>
                  <a:gd name="T22" fmla="*/ 44 w 77"/>
                  <a:gd name="T23" fmla="*/ 94 h 151"/>
                  <a:gd name="T24" fmla="*/ 34 w 77"/>
                  <a:gd name="T25" fmla="*/ 77 h 151"/>
                  <a:gd name="T26" fmla="*/ 24 w 77"/>
                  <a:gd name="T27" fmla="*/ 57 h 151"/>
                  <a:gd name="T28" fmla="*/ 14 w 77"/>
                  <a:gd name="T29" fmla="*/ 38 h 151"/>
                  <a:gd name="T30" fmla="*/ 5 w 77"/>
                  <a:gd name="T31" fmla="*/ 18 h 151"/>
                  <a:gd name="T32" fmla="*/ 0 w 77"/>
                  <a:gd name="T33" fmla="*/ 0 h 151"/>
                  <a:gd name="T34" fmla="*/ 5 w 77"/>
                  <a:gd name="T35" fmla="*/ 7 h 151"/>
                  <a:gd name="T36" fmla="*/ 12 w 77"/>
                  <a:gd name="T37" fmla="*/ 18 h 151"/>
                  <a:gd name="T38" fmla="*/ 17 w 77"/>
                  <a:gd name="T39" fmla="*/ 27 h 151"/>
                  <a:gd name="T40" fmla="*/ 29 w 77"/>
                  <a:gd name="T41" fmla="*/ 30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7" h="151">
                    <a:moveTo>
                      <a:pt x="29" y="30"/>
                    </a:moveTo>
                    <a:lnTo>
                      <a:pt x="36" y="43"/>
                    </a:lnTo>
                    <a:lnTo>
                      <a:pt x="44" y="57"/>
                    </a:lnTo>
                    <a:lnTo>
                      <a:pt x="51" y="72"/>
                    </a:lnTo>
                    <a:lnTo>
                      <a:pt x="57" y="87"/>
                    </a:lnTo>
                    <a:lnTo>
                      <a:pt x="62" y="102"/>
                    </a:lnTo>
                    <a:lnTo>
                      <a:pt x="67" y="119"/>
                    </a:lnTo>
                    <a:lnTo>
                      <a:pt x="72" y="134"/>
                    </a:lnTo>
                    <a:lnTo>
                      <a:pt x="77" y="151"/>
                    </a:lnTo>
                    <a:lnTo>
                      <a:pt x="66" y="131"/>
                    </a:lnTo>
                    <a:lnTo>
                      <a:pt x="56" y="114"/>
                    </a:lnTo>
                    <a:lnTo>
                      <a:pt x="44" y="94"/>
                    </a:lnTo>
                    <a:lnTo>
                      <a:pt x="34" y="77"/>
                    </a:lnTo>
                    <a:lnTo>
                      <a:pt x="24" y="57"/>
                    </a:lnTo>
                    <a:lnTo>
                      <a:pt x="14" y="38"/>
                    </a:lnTo>
                    <a:lnTo>
                      <a:pt x="5" y="18"/>
                    </a:lnTo>
                    <a:lnTo>
                      <a:pt x="0" y="0"/>
                    </a:lnTo>
                    <a:lnTo>
                      <a:pt x="5" y="7"/>
                    </a:lnTo>
                    <a:lnTo>
                      <a:pt x="12" y="18"/>
                    </a:lnTo>
                    <a:lnTo>
                      <a:pt x="17" y="27"/>
                    </a:lnTo>
                    <a:lnTo>
                      <a:pt x="29" y="3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5" name="Freeform 127"/>
              <p:cNvSpPr>
                <a:spLocks/>
              </p:cNvSpPr>
              <p:nvPr/>
            </p:nvSpPr>
            <p:spPr bwMode="auto">
              <a:xfrm>
                <a:off x="4007" y="3027"/>
                <a:ext cx="52" cy="46"/>
              </a:xfrm>
              <a:custGeom>
                <a:avLst/>
                <a:gdLst>
                  <a:gd name="T0" fmla="*/ 0 w 104"/>
                  <a:gd name="T1" fmla="*/ 92 h 92"/>
                  <a:gd name="T2" fmla="*/ 10 w 104"/>
                  <a:gd name="T3" fmla="*/ 78 h 92"/>
                  <a:gd name="T4" fmla="*/ 24 w 104"/>
                  <a:gd name="T5" fmla="*/ 67 h 92"/>
                  <a:gd name="T6" fmla="*/ 36 w 104"/>
                  <a:gd name="T7" fmla="*/ 55 h 92"/>
                  <a:gd name="T8" fmla="*/ 51 w 104"/>
                  <a:gd name="T9" fmla="*/ 45 h 92"/>
                  <a:gd name="T10" fmla="*/ 64 w 104"/>
                  <a:gd name="T11" fmla="*/ 33 h 92"/>
                  <a:gd name="T12" fmla="*/ 77 w 104"/>
                  <a:gd name="T13" fmla="*/ 21 h 92"/>
                  <a:gd name="T14" fmla="*/ 91 w 104"/>
                  <a:gd name="T15" fmla="*/ 10 h 92"/>
                  <a:gd name="T16" fmla="*/ 104 w 104"/>
                  <a:gd name="T17" fmla="*/ 0 h 92"/>
                  <a:gd name="T18" fmla="*/ 0 w 104"/>
                  <a:gd name="T19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4" h="92">
                    <a:moveTo>
                      <a:pt x="0" y="92"/>
                    </a:moveTo>
                    <a:lnTo>
                      <a:pt x="10" y="78"/>
                    </a:lnTo>
                    <a:lnTo>
                      <a:pt x="24" y="67"/>
                    </a:lnTo>
                    <a:lnTo>
                      <a:pt x="36" y="55"/>
                    </a:lnTo>
                    <a:lnTo>
                      <a:pt x="51" y="45"/>
                    </a:lnTo>
                    <a:lnTo>
                      <a:pt x="64" y="33"/>
                    </a:lnTo>
                    <a:lnTo>
                      <a:pt x="77" y="21"/>
                    </a:lnTo>
                    <a:lnTo>
                      <a:pt x="91" y="10"/>
                    </a:lnTo>
                    <a:lnTo>
                      <a:pt x="104" y="0"/>
                    </a:lnTo>
                    <a:lnTo>
                      <a:pt x="0" y="9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6" name="Freeform 128"/>
              <p:cNvSpPr>
                <a:spLocks/>
              </p:cNvSpPr>
              <p:nvPr/>
            </p:nvSpPr>
            <p:spPr bwMode="auto">
              <a:xfrm>
                <a:off x="4285" y="3028"/>
                <a:ext cx="16" cy="24"/>
              </a:xfrm>
              <a:custGeom>
                <a:avLst/>
                <a:gdLst>
                  <a:gd name="T0" fmla="*/ 32 w 32"/>
                  <a:gd name="T1" fmla="*/ 49 h 49"/>
                  <a:gd name="T2" fmla="*/ 20 w 32"/>
                  <a:gd name="T3" fmla="*/ 49 h 49"/>
                  <a:gd name="T4" fmla="*/ 13 w 32"/>
                  <a:gd name="T5" fmla="*/ 41 h 49"/>
                  <a:gd name="T6" fmla="*/ 5 w 32"/>
                  <a:gd name="T7" fmla="*/ 24 h 49"/>
                  <a:gd name="T8" fmla="*/ 0 w 32"/>
                  <a:gd name="T9" fmla="*/ 12 h 49"/>
                  <a:gd name="T10" fmla="*/ 3 w 32"/>
                  <a:gd name="T11" fmla="*/ 0 h 49"/>
                  <a:gd name="T12" fmla="*/ 10 w 32"/>
                  <a:gd name="T13" fmla="*/ 10 h 49"/>
                  <a:gd name="T14" fmla="*/ 18 w 32"/>
                  <a:gd name="T15" fmla="*/ 22 h 49"/>
                  <a:gd name="T16" fmla="*/ 25 w 32"/>
                  <a:gd name="T17" fmla="*/ 34 h 49"/>
                  <a:gd name="T18" fmla="*/ 32 w 32"/>
                  <a:gd name="T1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49">
                    <a:moveTo>
                      <a:pt x="32" y="49"/>
                    </a:moveTo>
                    <a:lnTo>
                      <a:pt x="20" y="49"/>
                    </a:lnTo>
                    <a:lnTo>
                      <a:pt x="13" y="41"/>
                    </a:lnTo>
                    <a:lnTo>
                      <a:pt x="5" y="24"/>
                    </a:lnTo>
                    <a:lnTo>
                      <a:pt x="0" y="12"/>
                    </a:lnTo>
                    <a:lnTo>
                      <a:pt x="3" y="0"/>
                    </a:lnTo>
                    <a:lnTo>
                      <a:pt x="10" y="10"/>
                    </a:lnTo>
                    <a:lnTo>
                      <a:pt x="18" y="22"/>
                    </a:lnTo>
                    <a:lnTo>
                      <a:pt x="25" y="34"/>
                    </a:lnTo>
                    <a:lnTo>
                      <a:pt x="32" y="4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7" name="Freeform 129"/>
              <p:cNvSpPr>
                <a:spLocks/>
              </p:cNvSpPr>
              <p:nvPr/>
            </p:nvSpPr>
            <p:spPr bwMode="auto">
              <a:xfrm>
                <a:off x="4301" y="3035"/>
                <a:ext cx="12" cy="23"/>
              </a:xfrm>
              <a:custGeom>
                <a:avLst/>
                <a:gdLst>
                  <a:gd name="T0" fmla="*/ 23 w 23"/>
                  <a:gd name="T1" fmla="*/ 47 h 47"/>
                  <a:gd name="T2" fmla="*/ 0 w 23"/>
                  <a:gd name="T3" fmla="*/ 0 h 47"/>
                  <a:gd name="T4" fmla="*/ 13 w 23"/>
                  <a:gd name="T5" fmla="*/ 16 h 47"/>
                  <a:gd name="T6" fmla="*/ 23 w 23"/>
                  <a:gd name="T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47">
                    <a:moveTo>
                      <a:pt x="23" y="47"/>
                    </a:moveTo>
                    <a:lnTo>
                      <a:pt x="0" y="0"/>
                    </a:lnTo>
                    <a:lnTo>
                      <a:pt x="13" y="16"/>
                    </a:lnTo>
                    <a:lnTo>
                      <a:pt x="23" y="4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8" name="Freeform 130"/>
              <p:cNvSpPr>
                <a:spLocks/>
              </p:cNvSpPr>
              <p:nvPr/>
            </p:nvSpPr>
            <p:spPr bwMode="auto">
              <a:xfrm>
                <a:off x="4022" y="3037"/>
                <a:ext cx="95" cy="93"/>
              </a:xfrm>
              <a:custGeom>
                <a:avLst/>
                <a:gdLst>
                  <a:gd name="T0" fmla="*/ 191 w 191"/>
                  <a:gd name="T1" fmla="*/ 2 h 188"/>
                  <a:gd name="T2" fmla="*/ 165 w 191"/>
                  <a:gd name="T3" fmla="*/ 22 h 188"/>
                  <a:gd name="T4" fmla="*/ 140 w 191"/>
                  <a:gd name="T5" fmla="*/ 44 h 188"/>
                  <a:gd name="T6" fmla="*/ 115 w 191"/>
                  <a:gd name="T7" fmla="*/ 65 h 188"/>
                  <a:gd name="T8" fmla="*/ 92 w 191"/>
                  <a:gd name="T9" fmla="*/ 89 h 188"/>
                  <a:gd name="T10" fmla="*/ 67 w 191"/>
                  <a:gd name="T11" fmla="*/ 112 h 188"/>
                  <a:gd name="T12" fmla="*/ 43 w 191"/>
                  <a:gd name="T13" fmla="*/ 136 h 188"/>
                  <a:gd name="T14" fmla="*/ 20 w 191"/>
                  <a:gd name="T15" fmla="*/ 161 h 188"/>
                  <a:gd name="T16" fmla="*/ 0 w 191"/>
                  <a:gd name="T17" fmla="*/ 188 h 188"/>
                  <a:gd name="T18" fmla="*/ 6 w 191"/>
                  <a:gd name="T19" fmla="*/ 173 h 188"/>
                  <a:gd name="T20" fmla="*/ 15 w 191"/>
                  <a:gd name="T21" fmla="*/ 161 h 188"/>
                  <a:gd name="T22" fmla="*/ 35 w 191"/>
                  <a:gd name="T23" fmla="*/ 137 h 188"/>
                  <a:gd name="T24" fmla="*/ 55 w 191"/>
                  <a:gd name="T25" fmla="*/ 117 h 188"/>
                  <a:gd name="T26" fmla="*/ 77 w 191"/>
                  <a:gd name="T27" fmla="*/ 96 h 188"/>
                  <a:gd name="T28" fmla="*/ 100 w 191"/>
                  <a:gd name="T29" fmla="*/ 75 h 188"/>
                  <a:gd name="T30" fmla="*/ 120 w 191"/>
                  <a:gd name="T31" fmla="*/ 54 h 188"/>
                  <a:gd name="T32" fmla="*/ 144 w 191"/>
                  <a:gd name="T33" fmla="*/ 34 h 188"/>
                  <a:gd name="T34" fmla="*/ 164 w 191"/>
                  <a:gd name="T35" fmla="*/ 15 h 188"/>
                  <a:gd name="T36" fmla="*/ 187 w 191"/>
                  <a:gd name="T37" fmla="*/ 0 h 188"/>
                  <a:gd name="T38" fmla="*/ 191 w 191"/>
                  <a:gd name="T39" fmla="*/ 2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1" h="188">
                    <a:moveTo>
                      <a:pt x="191" y="2"/>
                    </a:moveTo>
                    <a:lnTo>
                      <a:pt x="165" y="22"/>
                    </a:lnTo>
                    <a:lnTo>
                      <a:pt x="140" y="44"/>
                    </a:lnTo>
                    <a:lnTo>
                      <a:pt x="115" y="65"/>
                    </a:lnTo>
                    <a:lnTo>
                      <a:pt x="92" y="89"/>
                    </a:lnTo>
                    <a:lnTo>
                      <a:pt x="67" y="112"/>
                    </a:lnTo>
                    <a:lnTo>
                      <a:pt x="43" y="136"/>
                    </a:lnTo>
                    <a:lnTo>
                      <a:pt x="20" y="161"/>
                    </a:lnTo>
                    <a:lnTo>
                      <a:pt x="0" y="188"/>
                    </a:lnTo>
                    <a:lnTo>
                      <a:pt x="6" y="173"/>
                    </a:lnTo>
                    <a:lnTo>
                      <a:pt x="15" y="161"/>
                    </a:lnTo>
                    <a:lnTo>
                      <a:pt x="35" y="137"/>
                    </a:lnTo>
                    <a:lnTo>
                      <a:pt x="55" y="117"/>
                    </a:lnTo>
                    <a:lnTo>
                      <a:pt x="77" y="96"/>
                    </a:lnTo>
                    <a:lnTo>
                      <a:pt x="100" y="75"/>
                    </a:lnTo>
                    <a:lnTo>
                      <a:pt x="120" y="54"/>
                    </a:lnTo>
                    <a:lnTo>
                      <a:pt x="144" y="34"/>
                    </a:lnTo>
                    <a:lnTo>
                      <a:pt x="164" y="15"/>
                    </a:lnTo>
                    <a:lnTo>
                      <a:pt x="187" y="0"/>
                    </a:lnTo>
                    <a:lnTo>
                      <a:pt x="191" y="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19" name="Freeform 131"/>
              <p:cNvSpPr>
                <a:spLocks/>
              </p:cNvSpPr>
              <p:nvPr/>
            </p:nvSpPr>
            <p:spPr bwMode="auto">
              <a:xfrm>
                <a:off x="4232" y="3037"/>
                <a:ext cx="38" cy="74"/>
              </a:xfrm>
              <a:custGeom>
                <a:avLst/>
                <a:gdLst>
                  <a:gd name="T0" fmla="*/ 76 w 76"/>
                  <a:gd name="T1" fmla="*/ 131 h 149"/>
                  <a:gd name="T2" fmla="*/ 72 w 76"/>
                  <a:gd name="T3" fmla="*/ 139 h 149"/>
                  <a:gd name="T4" fmla="*/ 72 w 76"/>
                  <a:gd name="T5" fmla="*/ 149 h 149"/>
                  <a:gd name="T6" fmla="*/ 61 w 76"/>
                  <a:gd name="T7" fmla="*/ 129 h 149"/>
                  <a:gd name="T8" fmla="*/ 51 w 76"/>
                  <a:gd name="T9" fmla="*/ 112 h 149"/>
                  <a:gd name="T10" fmla="*/ 41 w 76"/>
                  <a:gd name="T11" fmla="*/ 94 h 149"/>
                  <a:gd name="T12" fmla="*/ 30 w 76"/>
                  <a:gd name="T13" fmla="*/ 77 h 149"/>
                  <a:gd name="T14" fmla="*/ 20 w 76"/>
                  <a:gd name="T15" fmla="*/ 57 h 149"/>
                  <a:gd name="T16" fmla="*/ 12 w 76"/>
                  <a:gd name="T17" fmla="*/ 39 h 149"/>
                  <a:gd name="T18" fmla="*/ 4 w 76"/>
                  <a:gd name="T19" fmla="*/ 18 h 149"/>
                  <a:gd name="T20" fmla="*/ 0 w 76"/>
                  <a:gd name="T21" fmla="*/ 0 h 149"/>
                  <a:gd name="T22" fmla="*/ 76 w 76"/>
                  <a:gd name="T23" fmla="*/ 13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6" h="149">
                    <a:moveTo>
                      <a:pt x="76" y="131"/>
                    </a:moveTo>
                    <a:lnTo>
                      <a:pt x="72" y="139"/>
                    </a:lnTo>
                    <a:lnTo>
                      <a:pt x="72" y="149"/>
                    </a:lnTo>
                    <a:lnTo>
                      <a:pt x="61" y="129"/>
                    </a:lnTo>
                    <a:lnTo>
                      <a:pt x="51" y="112"/>
                    </a:lnTo>
                    <a:lnTo>
                      <a:pt x="41" y="94"/>
                    </a:lnTo>
                    <a:lnTo>
                      <a:pt x="30" y="77"/>
                    </a:lnTo>
                    <a:lnTo>
                      <a:pt x="20" y="57"/>
                    </a:lnTo>
                    <a:lnTo>
                      <a:pt x="12" y="39"/>
                    </a:lnTo>
                    <a:lnTo>
                      <a:pt x="4" y="18"/>
                    </a:lnTo>
                    <a:lnTo>
                      <a:pt x="0" y="0"/>
                    </a:lnTo>
                    <a:lnTo>
                      <a:pt x="76" y="13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0" name="Freeform 132"/>
              <p:cNvSpPr>
                <a:spLocks/>
              </p:cNvSpPr>
              <p:nvPr/>
            </p:nvSpPr>
            <p:spPr bwMode="auto">
              <a:xfrm>
                <a:off x="4013" y="3042"/>
                <a:ext cx="72" cy="73"/>
              </a:xfrm>
              <a:custGeom>
                <a:avLst/>
                <a:gdLst>
                  <a:gd name="T0" fmla="*/ 0 w 144"/>
                  <a:gd name="T1" fmla="*/ 148 h 148"/>
                  <a:gd name="T2" fmla="*/ 12 w 144"/>
                  <a:gd name="T3" fmla="*/ 124 h 148"/>
                  <a:gd name="T4" fmla="*/ 27 w 144"/>
                  <a:gd name="T5" fmla="*/ 104 h 148"/>
                  <a:gd name="T6" fmla="*/ 44 w 144"/>
                  <a:gd name="T7" fmla="*/ 84 h 148"/>
                  <a:gd name="T8" fmla="*/ 64 w 144"/>
                  <a:gd name="T9" fmla="*/ 65 h 148"/>
                  <a:gd name="T10" fmla="*/ 84 w 144"/>
                  <a:gd name="T11" fmla="*/ 47 h 148"/>
                  <a:gd name="T12" fmla="*/ 104 w 144"/>
                  <a:gd name="T13" fmla="*/ 30 h 148"/>
                  <a:gd name="T14" fmla="*/ 124 w 144"/>
                  <a:gd name="T15" fmla="*/ 15 h 148"/>
                  <a:gd name="T16" fmla="*/ 144 w 144"/>
                  <a:gd name="T17" fmla="*/ 0 h 148"/>
                  <a:gd name="T18" fmla="*/ 0 w 144"/>
                  <a:gd name="T19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4" h="148">
                    <a:moveTo>
                      <a:pt x="0" y="148"/>
                    </a:moveTo>
                    <a:lnTo>
                      <a:pt x="12" y="124"/>
                    </a:lnTo>
                    <a:lnTo>
                      <a:pt x="27" y="104"/>
                    </a:lnTo>
                    <a:lnTo>
                      <a:pt x="44" y="84"/>
                    </a:lnTo>
                    <a:lnTo>
                      <a:pt x="64" y="65"/>
                    </a:lnTo>
                    <a:lnTo>
                      <a:pt x="84" y="47"/>
                    </a:lnTo>
                    <a:lnTo>
                      <a:pt x="104" y="30"/>
                    </a:lnTo>
                    <a:lnTo>
                      <a:pt x="124" y="15"/>
                    </a:lnTo>
                    <a:lnTo>
                      <a:pt x="144" y="0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1" name="Freeform 133"/>
              <p:cNvSpPr>
                <a:spLocks/>
              </p:cNvSpPr>
              <p:nvPr/>
            </p:nvSpPr>
            <p:spPr bwMode="auto">
              <a:xfrm>
                <a:off x="4344" y="3043"/>
                <a:ext cx="2" cy="4"/>
              </a:xfrm>
              <a:custGeom>
                <a:avLst/>
                <a:gdLst>
                  <a:gd name="T0" fmla="*/ 0 w 5"/>
                  <a:gd name="T1" fmla="*/ 0 h 7"/>
                  <a:gd name="T2" fmla="*/ 5 w 5"/>
                  <a:gd name="T3" fmla="*/ 7 h 7"/>
                  <a:gd name="T4" fmla="*/ 0 w 5"/>
                  <a:gd name="T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lnTo>
                      <a:pt x="5" y="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2" name="Freeform 134"/>
              <p:cNvSpPr>
                <a:spLocks/>
              </p:cNvSpPr>
              <p:nvPr/>
            </p:nvSpPr>
            <p:spPr bwMode="auto">
              <a:xfrm>
                <a:off x="3936" y="3054"/>
                <a:ext cx="12" cy="12"/>
              </a:xfrm>
              <a:custGeom>
                <a:avLst/>
                <a:gdLst>
                  <a:gd name="T0" fmla="*/ 18 w 23"/>
                  <a:gd name="T1" fmla="*/ 12 h 24"/>
                  <a:gd name="T2" fmla="*/ 23 w 23"/>
                  <a:gd name="T3" fmla="*/ 12 h 24"/>
                  <a:gd name="T4" fmla="*/ 11 w 23"/>
                  <a:gd name="T5" fmla="*/ 20 h 24"/>
                  <a:gd name="T6" fmla="*/ 0 w 23"/>
                  <a:gd name="T7" fmla="*/ 24 h 24"/>
                  <a:gd name="T8" fmla="*/ 11 w 23"/>
                  <a:gd name="T9" fmla="*/ 0 h 24"/>
                  <a:gd name="T10" fmla="*/ 11 w 23"/>
                  <a:gd name="T11" fmla="*/ 5 h 24"/>
                  <a:gd name="T12" fmla="*/ 18 w 23"/>
                  <a:gd name="T13" fmla="*/ 1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8" y="12"/>
                    </a:moveTo>
                    <a:lnTo>
                      <a:pt x="23" y="12"/>
                    </a:lnTo>
                    <a:lnTo>
                      <a:pt x="11" y="20"/>
                    </a:lnTo>
                    <a:lnTo>
                      <a:pt x="0" y="24"/>
                    </a:lnTo>
                    <a:lnTo>
                      <a:pt x="11" y="0"/>
                    </a:lnTo>
                    <a:lnTo>
                      <a:pt x="11" y="5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3" name="Freeform 135"/>
              <p:cNvSpPr>
                <a:spLocks/>
              </p:cNvSpPr>
              <p:nvPr/>
            </p:nvSpPr>
            <p:spPr bwMode="auto">
              <a:xfrm>
                <a:off x="4369" y="3054"/>
                <a:ext cx="15" cy="26"/>
              </a:xfrm>
              <a:custGeom>
                <a:avLst/>
                <a:gdLst>
                  <a:gd name="T0" fmla="*/ 30 w 30"/>
                  <a:gd name="T1" fmla="*/ 52 h 52"/>
                  <a:gd name="T2" fmla="*/ 21 w 30"/>
                  <a:gd name="T3" fmla="*/ 39 h 52"/>
                  <a:gd name="T4" fmla="*/ 13 w 30"/>
                  <a:gd name="T5" fmla="*/ 27 h 52"/>
                  <a:gd name="T6" fmla="*/ 5 w 30"/>
                  <a:gd name="T7" fmla="*/ 14 h 52"/>
                  <a:gd name="T8" fmla="*/ 0 w 30"/>
                  <a:gd name="T9" fmla="*/ 0 h 52"/>
                  <a:gd name="T10" fmla="*/ 8 w 30"/>
                  <a:gd name="T11" fmla="*/ 12 h 52"/>
                  <a:gd name="T12" fmla="*/ 16 w 30"/>
                  <a:gd name="T13" fmla="*/ 25 h 52"/>
                  <a:gd name="T14" fmla="*/ 23 w 30"/>
                  <a:gd name="T15" fmla="*/ 39 h 52"/>
                  <a:gd name="T16" fmla="*/ 30 w 30"/>
                  <a:gd name="T17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0" h="52">
                    <a:moveTo>
                      <a:pt x="30" y="52"/>
                    </a:moveTo>
                    <a:lnTo>
                      <a:pt x="21" y="39"/>
                    </a:lnTo>
                    <a:lnTo>
                      <a:pt x="13" y="27"/>
                    </a:lnTo>
                    <a:lnTo>
                      <a:pt x="5" y="14"/>
                    </a:lnTo>
                    <a:lnTo>
                      <a:pt x="0" y="0"/>
                    </a:lnTo>
                    <a:lnTo>
                      <a:pt x="8" y="12"/>
                    </a:lnTo>
                    <a:lnTo>
                      <a:pt x="16" y="25"/>
                    </a:lnTo>
                    <a:lnTo>
                      <a:pt x="23" y="39"/>
                    </a:lnTo>
                    <a:lnTo>
                      <a:pt x="30" y="5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4" name="Freeform 136"/>
              <p:cNvSpPr>
                <a:spLocks/>
              </p:cNvSpPr>
              <p:nvPr/>
            </p:nvSpPr>
            <p:spPr bwMode="auto">
              <a:xfrm>
                <a:off x="4320" y="3060"/>
                <a:ext cx="40" cy="87"/>
              </a:xfrm>
              <a:custGeom>
                <a:avLst/>
                <a:gdLst>
                  <a:gd name="T0" fmla="*/ 54 w 81"/>
                  <a:gd name="T1" fmla="*/ 111 h 174"/>
                  <a:gd name="T2" fmla="*/ 66 w 81"/>
                  <a:gd name="T3" fmla="*/ 117 h 174"/>
                  <a:gd name="T4" fmla="*/ 72 w 81"/>
                  <a:gd name="T5" fmla="*/ 131 h 174"/>
                  <a:gd name="T6" fmla="*/ 81 w 81"/>
                  <a:gd name="T7" fmla="*/ 174 h 174"/>
                  <a:gd name="T8" fmla="*/ 71 w 81"/>
                  <a:gd name="T9" fmla="*/ 153 h 174"/>
                  <a:gd name="T10" fmla="*/ 61 w 81"/>
                  <a:gd name="T11" fmla="*/ 132 h 174"/>
                  <a:gd name="T12" fmla="*/ 51 w 81"/>
                  <a:gd name="T13" fmla="*/ 111 h 174"/>
                  <a:gd name="T14" fmla="*/ 41 w 81"/>
                  <a:gd name="T15" fmla="*/ 89 h 174"/>
                  <a:gd name="T16" fmla="*/ 29 w 81"/>
                  <a:gd name="T17" fmla="*/ 65 h 174"/>
                  <a:gd name="T18" fmla="*/ 19 w 81"/>
                  <a:gd name="T19" fmla="*/ 44 h 174"/>
                  <a:gd name="T20" fmla="*/ 9 w 81"/>
                  <a:gd name="T21" fmla="*/ 20 h 174"/>
                  <a:gd name="T22" fmla="*/ 0 w 81"/>
                  <a:gd name="T23" fmla="*/ 0 h 174"/>
                  <a:gd name="T24" fmla="*/ 7 w 81"/>
                  <a:gd name="T25" fmla="*/ 12 h 174"/>
                  <a:gd name="T26" fmla="*/ 17 w 81"/>
                  <a:gd name="T27" fmla="*/ 25 h 174"/>
                  <a:gd name="T28" fmla="*/ 25 w 81"/>
                  <a:gd name="T29" fmla="*/ 37 h 174"/>
                  <a:gd name="T30" fmla="*/ 34 w 81"/>
                  <a:gd name="T31" fmla="*/ 52 h 174"/>
                  <a:gd name="T32" fmla="*/ 39 w 81"/>
                  <a:gd name="T33" fmla="*/ 64 h 174"/>
                  <a:gd name="T34" fmla="*/ 46 w 81"/>
                  <a:gd name="T35" fmla="*/ 79 h 174"/>
                  <a:gd name="T36" fmla="*/ 51 w 81"/>
                  <a:gd name="T37" fmla="*/ 94 h 174"/>
                  <a:gd name="T38" fmla="*/ 54 w 81"/>
                  <a:gd name="T39" fmla="*/ 111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1" h="174">
                    <a:moveTo>
                      <a:pt x="54" y="111"/>
                    </a:moveTo>
                    <a:lnTo>
                      <a:pt x="66" y="117"/>
                    </a:lnTo>
                    <a:lnTo>
                      <a:pt x="72" y="131"/>
                    </a:lnTo>
                    <a:lnTo>
                      <a:pt x="81" y="174"/>
                    </a:lnTo>
                    <a:lnTo>
                      <a:pt x="71" y="153"/>
                    </a:lnTo>
                    <a:lnTo>
                      <a:pt x="61" y="132"/>
                    </a:lnTo>
                    <a:lnTo>
                      <a:pt x="51" y="111"/>
                    </a:lnTo>
                    <a:lnTo>
                      <a:pt x="41" y="89"/>
                    </a:lnTo>
                    <a:lnTo>
                      <a:pt x="29" y="65"/>
                    </a:lnTo>
                    <a:lnTo>
                      <a:pt x="19" y="44"/>
                    </a:lnTo>
                    <a:lnTo>
                      <a:pt x="9" y="20"/>
                    </a:lnTo>
                    <a:lnTo>
                      <a:pt x="0" y="0"/>
                    </a:lnTo>
                    <a:lnTo>
                      <a:pt x="7" y="12"/>
                    </a:lnTo>
                    <a:lnTo>
                      <a:pt x="17" y="25"/>
                    </a:lnTo>
                    <a:lnTo>
                      <a:pt x="25" y="37"/>
                    </a:lnTo>
                    <a:lnTo>
                      <a:pt x="34" y="52"/>
                    </a:lnTo>
                    <a:lnTo>
                      <a:pt x="39" y="64"/>
                    </a:lnTo>
                    <a:lnTo>
                      <a:pt x="46" y="79"/>
                    </a:lnTo>
                    <a:lnTo>
                      <a:pt x="51" y="94"/>
                    </a:lnTo>
                    <a:lnTo>
                      <a:pt x="54" y="11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5" name="Freeform 137"/>
              <p:cNvSpPr>
                <a:spLocks/>
              </p:cNvSpPr>
              <p:nvPr/>
            </p:nvSpPr>
            <p:spPr bwMode="auto">
              <a:xfrm>
                <a:off x="4235" y="3068"/>
                <a:ext cx="41" cy="79"/>
              </a:xfrm>
              <a:custGeom>
                <a:avLst/>
                <a:gdLst>
                  <a:gd name="T0" fmla="*/ 82 w 82"/>
                  <a:gd name="T1" fmla="*/ 157 h 157"/>
                  <a:gd name="T2" fmla="*/ 67 w 82"/>
                  <a:gd name="T3" fmla="*/ 137 h 157"/>
                  <a:gd name="T4" fmla="*/ 57 w 82"/>
                  <a:gd name="T5" fmla="*/ 117 h 157"/>
                  <a:gd name="T6" fmla="*/ 47 w 82"/>
                  <a:gd name="T7" fmla="*/ 97 h 157"/>
                  <a:gd name="T8" fmla="*/ 39 w 82"/>
                  <a:gd name="T9" fmla="*/ 79 h 157"/>
                  <a:gd name="T10" fmla="*/ 29 w 82"/>
                  <a:gd name="T11" fmla="*/ 58 h 157"/>
                  <a:gd name="T12" fmla="*/ 20 w 82"/>
                  <a:gd name="T13" fmla="*/ 38 h 157"/>
                  <a:gd name="T14" fmla="*/ 10 w 82"/>
                  <a:gd name="T15" fmla="*/ 18 h 157"/>
                  <a:gd name="T16" fmla="*/ 0 w 82"/>
                  <a:gd name="T17" fmla="*/ 0 h 157"/>
                  <a:gd name="T18" fmla="*/ 10 w 82"/>
                  <a:gd name="T19" fmla="*/ 18 h 157"/>
                  <a:gd name="T20" fmla="*/ 22 w 82"/>
                  <a:gd name="T21" fmla="*/ 37 h 157"/>
                  <a:gd name="T22" fmla="*/ 34 w 82"/>
                  <a:gd name="T23" fmla="*/ 55 h 157"/>
                  <a:gd name="T24" fmla="*/ 47 w 82"/>
                  <a:gd name="T25" fmla="*/ 75 h 157"/>
                  <a:gd name="T26" fmla="*/ 57 w 82"/>
                  <a:gd name="T27" fmla="*/ 94 h 157"/>
                  <a:gd name="T28" fmla="*/ 69 w 82"/>
                  <a:gd name="T29" fmla="*/ 114 h 157"/>
                  <a:gd name="T30" fmla="*/ 76 w 82"/>
                  <a:gd name="T31" fmla="*/ 134 h 157"/>
                  <a:gd name="T32" fmla="*/ 82 w 82"/>
                  <a:gd name="T33" fmla="*/ 157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157">
                    <a:moveTo>
                      <a:pt x="82" y="157"/>
                    </a:moveTo>
                    <a:lnTo>
                      <a:pt x="67" y="137"/>
                    </a:lnTo>
                    <a:lnTo>
                      <a:pt x="57" y="117"/>
                    </a:lnTo>
                    <a:lnTo>
                      <a:pt x="47" y="97"/>
                    </a:lnTo>
                    <a:lnTo>
                      <a:pt x="39" y="79"/>
                    </a:lnTo>
                    <a:lnTo>
                      <a:pt x="29" y="58"/>
                    </a:lnTo>
                    <a:lnTo>
                      <a:pt x="20" y="38"/>
                    </a:lnTo>
                    <a:lnTo>
                      <a:pt x="10" y="18"/>
                    </a:lnTo>
                    <a:lnTo>
                      <a:pt x="0" y="0"/>
                    </a:lnTo>
                    <a:lnTo>
                      <a:pt x="10" y="18"/>
                    </a:lnTo>
                    <a:lnTo>
                      <a:pt x="22" y="37"/>
                    </a:lnTo>
                    <a:lnTo>
                      <a:pt x="34" y="55"/>
                    </a:lnTo>
                    <a:lnTo>
                      <a:pt x="47" y="75"/>
                    </a:lnTo>
                    <a:lnTo>
                      <a:pt x="57" y="94"/>
                    </a:lnTo>
                    <a:lnTo>
                      <a:pt x="69" y="114"/>
                    </a:lnTo>
                    <a:lnTo>
                      <a:pt x="76" y="134"/>
                    </a:lnTo>
                    <a:lnTo>
                      <a:pt x="82" y="15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6" name="Freeform 138"/>
              <p:cNvSpPr>
                <a:spLocks/>
              </p:cNvSpPr>
              <p:nvPr/>
            </p:nvSpPr>
            <p:spPr bwMode="auto">
              <a:xfrm>
                <a:off x="4003" y="3075"/>
                <a:ext cx="26" cy="23"/>
              </a:xfrm>
              <a:custGeom>
                <a:avLst/>
                <a:gdLst>
                  <a:gd name="T0" fmla="*/ 0 w 52"/>
                  <a:gd name="T1" fmla="*/ 45 h 45"/>
                  <a:gd name="T2" fmla="*/ 52 w 52"/>
                  <a:gd name="T3" fmla="*/ 0 h 45"/>
                  <a:gd name="T4" fmla="*/ 18 w 52"/>
                  <a:gd name="T5" fmla="*/ 34 h 45"/>
                  <a:gd name="T6" fmla="*/ 0 w 52"/>
                  <a:gd name="T7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2" h="45">
                    <a:moveTo>
                      <a:pt x="0" y="45"/>
                    </a:moveTo>
                    <a:lnTo>
                      <a:pt x="52" y="0"/>
                    </a:lnTo>
                    <a:lnTo>
                      <a:pt x="18" y="34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7" name="Freeform 139"/>
              <p:cNvSpPr>
                <a:spLocks/>
              </p:cNvSpPr>
              <p:nvPr/>
            </p:nvSpPr>
            <p:spPr bwMode="auto">
              <a:xfrm>
                <a:off x="4139" y="3075"/>
                <a:ext cx="3" cy="5"/>
              </a:xfrm>
              <a:custGeom>
                <a:avLst/>
                <a:gdLst>
                  <a:gd name="T0" fmla="*/ 0 w 7"/>
                  <a:gd name="T1" fmla="*/ 10 h 10"/>
                  <a:gd name="T2" fmla="*/ 7 w 7"/>
                  <a:gd name="T3" fmla="*/ 0 h 10"/>
                  <a:gd name="T4" fmla="*/ 2 w 7"/>
                  <a:gd name="T5" fmla="*/ 9 h 10"/>
                  <a:gd name="T6" fmla="*/ 0 w 7"/>
                  <a:gd name="T7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0" y="10"/>
                    </a:moveTo>
                    <a:lnTo>
                      <a:pt x="7" y="0"/>
                    </a:lnTo>
                    <a:lnTo>
                      <a:pt x="2" y="9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8" name="Freeform 140"/>
              <p:cNvSpPr>
                <a:spLocks/>
              </p:cNvSpPr>
              <p:nvPr/>
            </p:nvSpPr>
            <p:spPr bwMode="auto">
              <a:xfrm>
                <a:off x="4225" y="3075"/>
                <a:ext cx="37" cy="88"/>
              </a:xfrm>
              <a:custGeom>
                <a:avLst/>
                <a:gdLst>
                  <a:gd name="T0" fmla="*/ 59 w 74"/>
                  <a:gd name="T1" fmla="*/ 117 h 176"/>
                  <a:gd name="T2" fmla="*/ 60 w 74"/>
                  <a:gd name="T3" fmla="*/ 131 h 176"/>
                  <a:gd name="T4" fmla="*/ 64 w 74"/>
                  <a:gd name="T5" fmla="*/ 146 h 176"/>
                  <a:gd name="T6" fmla="*/ 69 w 74"/>
                  <a:gd name="T7" fmla="*/ 161 h 176"/>
                  <a:gd name="T8" fmla="*/ 74 w 74"/>
                  <a:gd name="T9" fmla="*/ 176 h 176"/>
                  <a:gd name="T10" fmla="*/ 59 w 74"/>
                  <a:gd name="T11" fmla="*/ 154 h 176"/>
                  <a:gd name="T12" fmla="*/ 49 w 74"/>
                  <a:gd name="T13" fmla="*/ 133 h 176"/>
                  <a:gd name="T14" fmla="*/ 40 w 74"/>
                  <a:gd name="T15" fmla="*/ 109 h 176"/>
                  <a:gd name="T16" fmla="*/ 35 w 74"/>
                  <a:gd name="T17" fmla="*/ 87 h 176"/>
                  <a:gd name="T18" fmla="*/ 27 w 74"/>
                  <a:gd name="T19" fmla="*/ 64 h 176"/>
                  <a:gd name="T20" fmla="*/ 20 w 74"/>
                  <a:gd name="T21" fmla="*/ 42 h 176"/>
                  <a:gd name="T22" fmla="*/ 10 w 74"/>
                  <a:gd name="T23" fmla="*/ 20 h 176"/>
                  <a:gd name="T24" fmla="*/ 0 w 74"/>
                  <a:gd name="T25" fmla="*/ 0 h 176"/>
                  <a:gd name="T26" fmla="*/ 5 w 74"/>
                  <a:gd name="T27" fmla="*/ 14 h 176"/>
                  <a:gd name="T28" fmla="*/ 15 w 74"/>
                  <a:gd name="T29" fmla="*/ 27 h 176"/>
                  <a:gd name="T30" fmla="*/ 25 w 74"/>
                  <a:gd name="T31" fmla="*/ 40 h 176"/>
                  <a:gd name="T32" fmla="*/ 35 w 74"/>
                  <a:gd name="T33" fmla="*/ 55 h 176"/>
                  <a:gd name="T34" fmla="*/ 42 w 74"/>
                  <a:gd name="T35" fmla="*/ 69 h 176"/>
                  <a:gd name="T36" fmla="*/ 50 w 74"/>
                  <a:gd name="T37" fmla="*/ 84 h 176"/>
                  <a:gd name="T38" fmla="*/ 55 w 74"/>
                  <a:gd name="T39" fmla="*/ 99 h 176"/>
                  <a:gd name="T40" fmla="*/ 59 w 74"/>
                  <a:gd name="T41" fmla="*/ 117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74" h="176">
                    <a:moveTo>
                      <a:pt x="59" y="117"/>
                    </a:moveTo>
                    <a:lnTo>
                      <a:pt x="60" y="131"/>
                    </a:lnTo>
                    <a:lnTo>
                      <a:pt x="64" y="146"/>
                    </a:lnTo>
                    <a:lnTo>
                      <a:pt x="69" y="161"/>
                    </a:lnTo>
                    <a:lnTo>
                      <a:pt x="74" y="176"/>
                    </a:lnTo>
                    <a:lnTo>
                      <a:pt x="59" y="154"/>
                    </a:lnTo>
                    <a:lnTo>
                      <a:pt x="49" y="133"/>
                    </a:lnTo>
                    <a:lnTo>
                      <a:pt x="40" y="109"/>
                    </a:lnTo>
                    <a:lnTo>
                      <a:pt x="35" y="87"/>
                    </a:lnTo>
                    <a:lnTo>
                      <a:pt x="27" y="64"/>
                    </a:lnTo>
                    <a:lnTo>
                      <a:pt x="20" y="42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5" y="14"/>
                    </a:lnTo>
                    <a:lnTo>
                      <a:pt x="15" y="27"/>
                    </a:lnTo>
                    <a:lnTo>
                      <a:pt x="25" y="40"/>
                    </a:lnTo>
                    <a:lnTo>
                      <a:pt x="35" y="55"/>
                    </a:lnTo>
                    <a:lnTo>
                      <a:pt x="42" y="69"/>
                    </a:lnTo>
                    <a:lnTo>
                      <a:pt x="50" y="84"/>
                    </a:lnTo>
                    <a:lnTo>
                      <a:pt x="55" y="99"/>
                    </a:lnTo>
                    <a:lnTo>
                      <a:pt x="59" y="11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29" name="Freeform 141"/>
              <p:cNvSpPr>
                <a:spLocks/>
              </p:cNvSpPr>
              <p:nvPr/>
            </p:nvSpPr>
            <p:spPr bwMode="auto">
              <a:xfrm>
                <a:off x="4039" y="3079"/>
                <a:ext cx="41" cy="44"/>
              </a:xfrm>
              <a:custGeom>
                <a:avLst/>
                <a:gdLst>
                  <a:gd name="T0" fmla="*/ 0 w 82"/>
                  <a:gd name="T1" fmla="*/ 87 h 87"/>
                  <a:gd name="T2" fmla="*/ 8 w 82"/>
                  <a:gd name="T3" fmla="*/ 72 h 87"/>
                  <a:gd name="T4" fmla="*/ 18 w 82"/>
                  <a:gd name="T5" fmla="*/ 62 h 87"/>
                  <a:gd name="T6" fmla="*/ 29 w 82"/>
                  <a:gd name="T7" fmla="*/ 50 h 87"/>
                  <a:gd name="T8" fmla="*/ 39 w 82"/>
                  <a:gd name="T9" fmla="*/ 40 h 87"/>
                  <a:gd name="T10" fmla="*/ 49 w 82"/>
                  <a:gd name="T11" fmla="*/ 30 h 87"/>
                  <a:gd name="T12" fmla="*/ 60 w 82"/>
                  <a:gd name="T13" fmla="*/ 20 h 87"/>
                  <a:gd name="T14" fmla="*/ 70 w 82"/>
                  <a:gd name="T15" fmla="*/ 10 h 87"/>
                  <a:gd name="T16" fmla="*/ 82 w 82"/>
                  <a:gd name="T17" fmla="*/ 0 h 87"/>
                  <a:gd name="T18" fmla="*/ 0 w 82"/>
                  <a:gd name="T19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2" h="87">
                    <a:moveTo>
                      <a:pt x="0" y="87"/>
                    </a:moveTo>
                    <a:lnTo>
                      <a:pt x="8" y="72"/>
                    </a:lnTo>
                    <a:lnTo>
                      <a:pt x="18" y="62"/>
                    </a:lnTo>
                    <a:lnTo>
                      <a:pt x="29" y="50"/>
                    </a:lnTo>
                    <a:lnTo>
                      <a:pt x="39" y="40"/>
                    </a:lnTo>
                    <a:lnTo>
                      <a:pt x="49" y="30"/>
                    </a:lnTo>
                    <a:lnTo>
                      <a:pt x="60" y="20"/>
                    </a:lnTo>
                    <a:lnTo>
                      <a:pt x="70" y="10"/>
                    </a:lnTo>
                    <a:lnTo>
                      <a:pt x="82" y="0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0" name="Freeform 142"/>
              <p:cNvSpPr>
                <a:spLocks/>
              </p:cNvSpPr>
              <p:nvPr/>
            </p:nvSpPr>
            <p:spPr bwMode="auto">
              <a:xfrm>
                <a:off x="4029" y="3087"/>
                <a:ext cx="79" cy="77"/>
              </a:xfrm>
              <a:custGeom>
                <a:avLst/>
                <a:gdLst>
                  <a:gd name="T0" fmla="*/ 157 w 157"/>
                  <a:gd name="T1" fmla="*/ 8 h 154"/>
                  <a:gd name="T2" fmla="*/ 134 w 157"/>
                  <a:gd name="T3" fmla="*/ 23 h 154"/>
                  <a:gd name="T4" fmla="*/ 115 w 157"/>
                  <a:gd name="T5" fmla="*/ 42 h 154"/>
                  <a:gd name="T6" fmla="*/ 95 w 157"/>
                  <a:gd name="T7" fmla="*/ 60 h 154"/>
                  <a:gd name="T8" fmla="*/ 78 w 157"/>
                  <a:gd name="T9" fmla="*/ 80 h 154"/>
                  <a:gd name="T10" fmla="*/ 60 w 157"/>
                  <a:gd name="T11" fmla="*/ 99 h 154"/>
                  <a:gd name="T12" fmla="*/ 42 w 157"/>
                  <a:gd name="T13" fmla="*/ 119 h 154"/>
                  <a:gd name="T14" fmla="*/ 20 w 157"/>
                  <a:gd name="T15" fmla="*/ 135 h 154"/>
                  <a:gd name="T16" fmla="*/ 0 w 157"/>
                  <a:gd name="T17" fmla="*/ 154 h 154"/>
                  <a:gd name="T18" fmla="*/ 5 w 157"/>
                  <a:gd name="T19" fmla="*/ 140 h 154"/>
                  <a:gd name="T20" fmla="*/ 15 w 157"/>
                  <a:gd name="T21" fmla="*/ 127 h 154"/>
                  <a:gd name="T22" fmla="*/ 25 w 157"/>
                  <a:gd name="T23" fmla="*/ 112 h 154"/>
                  <a:gd name="T24" fmla="*/ 38 w 157"/>
                  <a:gd name="T25" fmla="*/ 99 h 154"/>
                  <a:gd name="T26" fmla="*/ 50 w 157"/>
                  <a:gd name="T27" fmla="*/ 83 h 154"/>
                  <a:gd name="T28" fmla="*/ 65 w 157"/>
                  <a:gd name="T29" fmla="*/ 68 h 154"/>
                  <a:gd name="T30" fmla="*/ 78 w 157"/>
                  <a:gd name="T31" fmla="*/ 53 h 154"/>
                  <a:gd name="T32" fmla="*/ 92 w 157"/>
                  <a:gd name="T33" fmla="*/ 42 h 154"/>
                  <a:gd name="T34" fmla="*/ 100 w 157"/>
                  <a:gd name="T35" fmla="*/ 30 h 154"/>
                  <a:gd name="T36" fmla="*/ 112 w 157"/>
                  <a:gd name="T37" fmla="*/ 23 h 154"/>
                  <a:gd name="T38" fmla="*/ 124 w 157"/>
                  <a:gd name="T39" fmla="*/ 15 h 154"/>
                  <a:gd name="T40" fmla="*/ 134 w 157"/>
                  <a:gd name="T41" fmla="*/ 8 h 154"/>
                  <a:gd name="T42" fmla="*/ 139 w 157"/>
                  <a:gd name="T43" fmla="*/ 10 h 154"/>
                  <a:gd name="T44" fmla="*/ 144 w 157"/>
                  <a:gd name="T45" fmla="*/ 8 h 154"/>
                  <a:gd name="T46" fmla="*/ 150 w 157"/>
                  <a:gd name="T47" fmla="*/ 3 h 154"/>
                  <a:gd name="T48" fmla="*/ 157 w 157"/>
                  <a:gd name="T49" fmla="*/ 0 h 154"/>
                  <a:gd name="T50" fmla="*/ 157 w 157"/>
                  <a:gd name="T51" fmla="*/ 8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7" h="154">
                    <a:moveTo>
                      <a:pt x="157" y="8"/>
                    </a:moveTo>
                    <a:lnTo>
                      <a:pt x="134" y="23"/>
                    </a:lnTo>
                    <a:lnTo>
                      <a:pt x="115" y="42"/>
                    </a:lnTo>
                    <a:lnTo>
                      <a:pt x="95" y="60"/>
                    </a:lnTo>
                    <a:lnTo>
                      <a:pt x="78" y="80"/>
                    </a:lnTo>
                    <a:lnTo>
                      <a:pt x="60" y="99"/>
                    </a:lnTo>
                    <a:lnTo>
                      <a:pt x="42" y="119"/>
                    </a:lnTo>
                    <a:lnTo>
                      <a:pt x="20" y="135"/>
                    </a:lnTo>
                    <a:lnTo>
                      <a:pt x="0" y="154"/>
                    </a:lnTo>
                    <a:lnTo>
                      <a:pt x="5" y="140"/>
                    </a:lnTo>
                    <a:lnTo>
                      <a:pt x="15" y="127"/>
                    </a:lnTo>
                    <a:lnTo>
                      <a:pt x="25" y="112"/>
                    </a:lnTo>
                    <a:lnTo>
                      <a:pt x="38" y="99"/>
                    </a:lnTo>
                    <a:lnTo>
                      <a:pt x="50" y="83"/>
                    </a:lnTo>
                    <a:lnTo>
                      <a:pt x="65" y="68"/>
                    </a:lnTo>
                    <a:lnTo>
                      <a:pt x="78" y="53"/>
                    </a:lnTo>
                    <a:lnTo>
                      <a:pt x="92" y="42"/>
                    </a:lnTo>
                    <a:lnTo>
                      <a:pt x="100" y="30"/>
                    </a:lnTo>
                    <a:lnTo>
                      <a:pt x="112" y="23"/>
                    </a:lnTo>
                    <a:lnTo>
                      <a:pt x="124" y="15"/>
                    </a:lnTo>
                    <a:lnTo>
                      <a:pt x="134" y="8"/>
                    </a:lnTo>
                    <a:lnTo>
                      <a:pt x="139" y="10"/>
                    </a:lnTo>
                    <a:lnTo>
                      <a:pt x="144" y="8"/>
                    </a:lnTo>
                    <a:lnTo>
                      <a:pt x="150" y="3"/>
                    </a:lnTo>
                    <a:lnTo>
                      <a:pt x="157" y="0"/>
                    </a:lnTo>
                    <a:lnTo>
                      <a:pt x="157" y="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1" name="Freeform 143"/>
              <p:cNvSpPr>
                <a:spLocks/>
              </p:cNvSpPr>
              <p:nvPr/>
            </p:nvSpPr>
            <p:spPr bwMode="auto">
              <a:xfrm>
                <a:off x="4204" y="3088"/>
                <a:ext cx="60" cy="172"/>
              </a:xfrm>
              <a:custGeom>
                <a:avLst/>
                <a:gdLst>
                  <a:gd name="T0" fmla="*/ 60 w 119"/>
                  <a:gd name="T1" fmla="*/ 116 h 344"/>
                  <a:gd name="T2" fmla="*/ 65 w 119"/>
                  <a:gd name="T3" fmla="*/ 116 h 344"/>
                  <a:gd name="T4" fmla="*/ 64 w 119"/>
                  <a:gd name="T5" fmla="*/ 101 h 344"/>
                  <a:gd name="T6" fmla="*/ 60 w 119"/>
                  <a:gd name="T7" fmla="*/ 85 h 344"/>
                  <a:gd name="T8" fmla="*/ 55 w 119"/>
                  <a:gd name="T9" fmla="*/ 72 h 344"/>
                  <a:gd name="T10" fmla="*/ 52 w 119"/>
                  <a:gd name="T11" fmla="*/ 60 h 344"/>
                  <a:gd name="T12" fmla="*/ 45 w 119"/>
                  <a:gd name="T13" fmla="*/ 45 h 344"/>
                  <a:gd name="T14" fmla="*/ 40 w 119"/>
                  <a:gd name="T15" fmla="*/ 33 h 344"/>
                  <a:gd name="T16" fmla="*/ 34 w 119"/>
                  <a:gd name="T17" fmla="*/ 18 h 344"/>
                  <a:gd name="T18" fmla="*/ 30 w 119"/>
                  <a:gd name="T19" fmla="*/ 7 h 344"/>
                  <a:gd name="T20" fmla="*/ 84 w 119"/>
                  <a:gd name="T21" fmla="*/ 116 h 344"/>
                  <a:gd name="T22" fmla="*/ 80 w 119"/>
                  <a:gd name="T23" fmla="*/ 124 h 344"/>
                  <a:gd name="T24" fmla="*/ 80 w 119"/>
                  <a:gd name="T25" fmla="*/ 134 h 344"/>
                  <a:gd name="T26" fmla="*/ 80 w 119"/>
                  <a:gd name="T27" fmla="*/ 144 h 344"/>
                  <a:gd name="T28" fmla="*/ 82 w 119"/>
                  <a:gd name="T29" fmla="*/ 156 h 344"/>
                  <a:gd name="T30" fmla="*/ 84 w 119"/>
                  <a:gd name="T31" fmla="*/ 166 h 344"/>
                  <a:gd name="T32" fmla="*/ 85 w 119"/>
                  <a:gd name="T33" fmla="*/ 176 h 344"/>
                  <a:gd name="T34" fmla="*/ 87 w 119"/>
                  <a:gd name="T35" fmla="*/ 186 h 344"/>
                  <a:gd name="T36" fmla="*/ 91 w 119"/>
                  <a:gd name="T37" fmla="*/ 198 h 344"/>
                  <a:gd name="T38" fmla="*/ 94 w 119"/>
                  <a:gd name="T39" fmla="*/ 215 h 344"/>
                  <a:gd name="T40" fmla="*/ 99 w 119"/>
                  <a:gd name="T41" fmla="*/ 233 h 344"/>
                  <a:gd name="T42" fmla="*/ 104 w 119"/>
                  <a:gd name="T43" fmla="*/ 250 h 344"/>
                  <a:gd name="T44" fmla="*/ 111 w 119"/>
                  <a:gd name="T45" fmla="*/ 268 h 344"/>
                  <a:gd name="T46" fmla="*/ 114 w 119"/>
                  <a:gd name="T47" fmla="*/ 285 h 344"/>
                  <a:gd name="T48" fmla="*/ 119 w 119"/>
                  <a:gd name="T49" fmla="*/ 303 h 344"/>
                  <a:gd name="T50" fmla="*/ 117 w 119"/>
                  <a:gd name="T51" fmla="*/ 323 h 344"/>
                  <a:gd name="T52" fmla="*/ 117 w 119"/>
                  <a:gd name="T53" fmla="*/ 344 h 344"/>
                  <a:gd name="T54" fmla="*/ 109 w 119"/>
                  <a:gd name="T55" fmla="*/ 330 h 344"/>
                  <a:gd name="T56" fmla="*/ 107 w 119"/>
                  <a:gd name="T57" fmla="*/ 332 h 344"/>
                  <a:gd name="T58" fmla="*/ 101 w 119"/>
                  <a:gd name="T59" fmla="*/ 305 h 344"/>
                  <a:gd name="T60" fmla="*/ 96 w 119"/>
                  <a:gd name="T61" fmla="*/ 278 h 344"/>
                  <a:gd name="T62" fmla="*/ 91 w 119"/>
                  <a:gd name="T63" fmla="*/ 253 h 344"/>
                  <a:gd name="T64" fmla="*/ 85 w 119"/>
                  <a:gd name="T65" fmla="*/ 228 h 344"/>
                  <a:gd name="T66" fmla="*/ 79 w 119"/>
                  <a:gd name="T67" fmla="*/ 201 h 344"/>
                  <a:gd name="T68" fmla="*/ 74 w 119"/>
                  <a:gd name="T69" fmla="*/ 176 h 344"/>
                  <a:gd name="T70" fmla="*/ 69 w 119"/>
                  <a:gd name="T71" fmla="*/ 151 h 344"/>
                  <a:gd name="T72" fmla="*/ 64 w 119"/>
                  <a:gd name="T73" fmla="*/ 126 h 344"/>
                  <a:gd name="T74" fmla="*/ 57 w 119"/>
                  <a:gd name="T75" fmla="*/ 126 h 344"/>
                  <a:gd name="T76" fmla="*/ 52 w 119"/>
                  <a:gd name="T77" fmla="*/ 119 h 344"/>
                  <a:gd name="T78" fmla="*/ 49 w 119"/>
                  <a:gd name="T79" fmla="*/ 116 h 344"/>
                  <a:gd name="T80" fmla="*/ 40 w 119"/>
                  <a:gd name="T81" fmla="*/ 102 h 344"/>
                  <a:gd name="T82" fmla="*/ 35 w 119"/>
                  <a:gd name="T83" fmla="*/ 90 h 344"/>
                  <a:gd name="T84" fmla="*/ 30 w 119"/>
                  <a:gd name="T85" fmla="*/ 77 h 344"/>
                  <a:gd name="T86" fmla="*/ 25 w 119"/>
                  <a:gd name="T87" fmla="*/ 67 h 344"/>
                  <a:gd name="T88" fmla="*/ 18 w 119"/>
                  <a:gd name="T89" fmla="*/ 54 h 344"/>
                  <a:gd name="T90" fmla="*/ 13 w 119"/>
                  <a:gd name="T91" fmla="*/ 42 h 344"/>
                  <a:gd name="T92" fmla="*/ 8 w 119"/>
                  <a:gd name="T93" fmla="*/ 28 h 344"/>
                  <a:gd name="T94" fmla="*/ 3 w 119"/>
                  <a:gd name="T95" fmla="*/ 18 h 344"/>
                  <a:gd name="T96" fmla="*/ 5 w 119"/>
                  <a:gd name="T97" fmla="*/ 8 h 344"/>
                  <a:gd name="T98" fmla="*/ 0 w 119"/>
                  <a:gd name="T99" fmla="*/ 0 h 344"/>
                  <a:gd name="T100" fmla="*/ 7 w 119"/>
                  <a:gd name="T101" fmla="*/ 13 h 344"/>
                  <a:gd name="T102" fmla="*/ 15 w 119"/>
                  <a:gd name="T103" fmla="*/ 27 h 344"/>
                  <a:gd name="T104" fmla="*/ 23 w 119"/>
                  <a:gd name="T105" fmla="*/ 42 h 344"/>
                  <a:gd name="T106" fmla="*/ 32 w 119"/>
                  <a:gd name="T107" fmla="*/ 57 h 344"/>
                  <a:gd name="T108" fmla="*/ 39 w 119"/>
                  <a:gd name="T109" fmla="*/ 70 h 344"/>
                  <a:gd name="T110" fmla="*/ 45 w 119"/>
                  <a:gd name="T111" fmla="*/ 85 h 344"/>
                  <a:gd name="T112" fmla="*/ 52 w 119"/>
                  <a:gd name="T113" fmla="*/ 101 h 344"/>
                  <a:gd name="T114" fmla="*/ 60 w 119"/>
                  <a:gd name="T115" fmla="*/ 116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9" h="344">
                    <a:moveTo>
                      <a:pt x="60" y="116"/>
                    </a:moveTo>
                    <a:lnTo>
                      <a:pt x="65" y="116"/>
                    </a:lnTo>
                    <a:lnTo>
                      <a:pt x="64" y="101"/>
                    </a:lnTo>
                    <a:lnTo>
                      <a:pt x="60" y="85"/>
                    </a:lnTo>
                    <a:lnTo>
                      <a:pt x="55" y="72"/>
                    </a:lnTo>
                    <a:lnTo>
                      <a:pt x="52" y="60"/>
                    </a:lnTo>
                    <a:lnTo>
                      <a:pt x="45" y="45"/>
                    </a:lnTo>
                    <a:lnTo>
                      <a:pt x="40" y="33"/>
                    </a:lnTo>
                    <a:lnTo>
                      <a:pt x="34" y="18"/>
                    </a:lnTo>
                    <a:lnTo>
                      <a:pt x="30" y="7"/>
                    </a:lnTo>
                    <a:lnTo>
                      <a:pt x="84" y="116"/>
                    </a:lnTo>
                    <a:lnTo>
                      <a:pt x="80" y="124"/>
                    </a:lnTo>
                    <a:lnTo>
                      <a:pt x="80" y="134"/>
                    </a:lnTo>
                    <a:lnTo>
                      <a:pt x="80" y="144"/>
                    </a:lnTo>
                    <a:lnTo>
                      <a:pt x="82" y="156"/>
                    </a:lnTo>
                    <a:lnTo>
                      <a:pt x="84" y="166"/>
                    </a:lnTo>
                    <a:lnTo>
                      <a:pt x="85" y="176"/>
                    </a:lnTo>
                    <a:lnTo>
                      <a:pt x="87" y="186"/>
                    </a:lnTo>
                    <a:lnTo>
                      <a:pt x="91" y="198"/>
                    </a:lnTo>
                    <a:lnTo>
                      <a:pt x="94" y="215"/>
                    </a:lnTo>
                    <a:lnTo>
                      <a:pt x="99" y="233"/>
                    </a:lnTo>
                    <a:lnTo>
                      <a:pt x="104" y="250"/>
                    </a:lnTo>
                    <a:lnTo>
                      <a:pt x="111" y="268"/>
                    </a:lnTo>
                    <a:lnTo>
                      <a:pt x="114" y="285"/>
                    </a:lnTo>
                    <a:lnTo>
                      <a:pt x="119" y="303"/>
                    </a:lnTo>
                    <a:lnTo>
                      <a:pt x="117" y="323"/>
                    </a:lnTo>
                    <a:lnTo>
                      <a:pt x="117" y="344"/>
                    </a:lnTo>
                    <a:lnTo>
                      <a:pt x="109" y="330"/>
                    </a:lnTo>
                    <a:lnTo>
                      <a:pt x="107" y="332"/>
                    </a:lnTo>
                    <a:lnTo>
                      <a:pt x="101" y="305"/>
                    </a:lnTo>
                    <a:lnTo>
                      <a:pt x="96" y="278"/>
                    </a:lnTo>
                    <a:lnTo>
                      <a:pt x="91" y="253"/>
                    </a:lnTo>
                    <a:lnTo>
                      <a:pt x="85" y="228"/>
                    </a:lnTo>
                    <a:lnTo>
                      <a:pt x="79" y="201"/>
                    </a:lnTo>
                    <a:lnTo>
                      <a:pt x="74" y="176"/>
                    </a:lnTo>
                    <a:lnTo>
                      <a:pt x="69" y="151"/>
                    </a:lnTo>
                    <a:lnTo>
                      <a:pt x="64" y="126"/>
                    </a:lnTo>
                    <a:lnTo>
                      <a:pt x="57" y="126"/>
                    </a:lnTo>
                    <a:lnTo>
                      <a:pt x="52" y="119"/>
                    </a:lnTo>
                    <a:lnTo>
                      <a:pt x="49" y="116"/>
                    </a:lnTo>
                    <a:lnTo>
                      <a:pt x="40" y="102"/>
                    </a:lnTo>
                    <a:lnTo>
                      <a:pt x="35" y="90"/>
                    </a:lnTo>
                    <a:lnTo>
                      <a:pt x="30" y="77"/>
                    </a:lnTo>
                    <a:lnTo>
                      <a:pt x="25" y="67"/>
                    </a:lnTo>
                    <a:lnTo>
                      <a:pt x="18" y="54"/>
                    </a:lnTo>
                    <a:lnTo>
                      <a:pt x="13" y="42"/>
                    </a:lnTo>
                    <a:lnTo>
                      <a:pt x="8" y="28"/>
                    </a:lnTo>
                    <a:lnTo>
                      <a:pt x="3" y="18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7" y="13"/>
                    </a:lnTo>
                    <a:lnTo>
                      <a:pt x="15" y="27"/>
                    </a:lnTo>
                    <a:lnTo>
                      <a:pt x="23" y="42"/>
                    </a:lnTo>
                    <a:lnTo>
                      <a:pt x="32" y="57"/>
                    </a:lnTo>
                    <a:lnTo>
                      <a:pt x="39" y="70"/>
                    </a:lnTo>
                    <a:lnTo>
                      <a:pt x="45" y="85"/>
                    </a:lnTo>
                    <a:lnTo>
                      <a:pt x="52" y="101"/>
                    </a:lnTo>
                    <a:lnTo>
                      <a:pt x="60" y="116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2" name="Freeform 144"/>
              <p:cNvSpPr>
                <a:spLocks/>
              </p:cNvSpPr>
              <p:nvPr/>
            </p:nvSpPr>
            <p:spPr bwMode="auto">
              <a:xfrm>
                <a:off x="4308" y="3088"/>
                <a:ext cx="37" cy="104"/>
              </a:xfrm>
              <a:custGeom>
                <a:avLst/>
                <a:gdLst>
                  <a:gd name="T0" fmla="*/ 49 w 76"/>
                  <a:gd name="T1" fmla="*/ 79 h 206"/>
                  <a:gd name="T2" fmla="*/ 54 w 76"/>
                  <a:gd name="T3" fmla="*/ 74 h 206"/>
                  <a:gd name="T4" fmla="*/ 59 w 76"/>
                  <a:gd name="T5" fmla="*/ 87 h 206"/>
                  <a:gd name="T6" fmla="*/ 66 w 76"/>
                  <a:gd name="T7" fmla="*/ 102 h 206"/>
                  <a:gd name="T8" fmla="*/ 67 w 76"/>
                  <a:gd name="T9" fmla="*/ 119 h 206"/>
                  <a:gd name="T10" fmla="*/ 71 w 76"/>
                  <a:gd name="T11" fmla="*/ 136 h 206"/>
                  <a:gd name="T12" fmla="*/ 71 w 76"/>
                  <a:gd name="T13" fmla="*/ 153 h 206"/>
                  <a:gd name="T14" fmla="*/ 72 w 76"/>
                  <a:gd name="T15" fmla="*/ 171 h 206"/>
                  <a:gd name="T16" fmla="*/ 72 w 76"/>
                  <a:gd name="T17" fmla="*/ 188 h 206"/>
                  <a:gd name="T18" fmla="*/ 76 w 76"/>
                  <a:gd name="T19" fmla="*/ 206 h 206"/>
                  <a:gd name="T20" fmla="*/ 64 w 76"/>
                  <a:gd name="T21" fmla="*/ 186 h 206"/>
                  <a:gd name="T22" fmla="*/ 57 w 76"/>
                  <a:gd name="T23" fmla="*/ 166 h 206"/>
                  <a:gd name="T24" fmla="*/ 50 w 76"/>
                  <a:gd name="T25" fmla="*/ 146 h 206"/>
                  <a:gd name="T26" fmla="*/ 45 w 76"/>
                  <a:gd name="T27" fmla="*/ 126 h 206"/>
                  <a:gd name="T28" fmla="*/ 37 w 76"/>
                  <a:gd name="T29" fmla="*/ 106 h 206"/>
                  <a:gd name="T30" fmla="*/ 30 w 76"/>
                  <a:gd name="T31" fmla="*/ 85 h 206"/>
                  <a:gd name="T32" fmla="*/ 22 w 76"/>
                  <a:gd name="T33" fmla="*/ 67 h 206"/>
                  <a:gd name="T34" fmla="*/ 12 w 76"/>
                  <a:gd name="T35" fmla="*/ 49 h 206"/>
                  <a:gd name="T36" fmla="*/ 9 w 76"/>
                  <a:gd name="T37" fmla="*/ 33 h 206"/>
                  <a:gd name="T38" fmla="*/ 7 w 76"/>
                  <a:gd name="T39" fmla="*/ 22 h 206"/>
                  <a:gd name="T40" fmla="*/ 2 w 76"/>
                  <a:gd name="T41" fmla="*/ 10 h 206"/>
                  <a:gd name="T42" fmla="*/ 0 w 76"/>
                  <a:gd name="T43" fmla="*/ 0 h 206"/>
                  <a:gd name="T44" fmla="*/ 5 w 76"/>
                  <a:gd name="T45" fmla="*/ 8 h 206"/>
                  <a:gd name="T46" fmla="*/ 12 w 76"/>
                  <a:gd name="T47" fmla="*/ 18 h 206"/>
                  <a:gd name="T48" fmla="*/ 17 w 76"/>
                  <a:gd name="T49" fmla="*/ 28 h 206"/>
                  <a:gd name="T50" fmla="*/ 24 w 76"/>
                  <a:gd name="T51" fmla="*/ 39 h 206"/>
                  <a:gd name="T52" fmla="*/ 29 w 76"/>
                  <a:gd name="T53" fmla="*/ 49 h 206"/>
                  <a:gd name="T54" fmla="*/ 34 w 76"/>
                  <a:gd name="T55" fmla="*/ 59 h 206"/>
                  <a:gd name="T56" fmla="*/ 39 w 76"/>
                  <a:gd name="T57" fmla="*/ 69 h 206"/>
                  <a:gd name="T58" fmla="*/ 49 w 76"/>
                  <a:gd name="T59" fmla="*/ 79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6" h="206">
                    <a:moveTo>
                      <a:pt x="49" y="79"/>
                    </a:moveTo>
                    <a:lnTo>
                      <a:pt x="54" y="74"/>
                    </a:lnTo>
                    <a:lnTo>
                      <a:pt x="59" y="87"/>
                    </a:lnTo>
                    <a:lnTo>
                      <a:pt x="66" y="102"/>
                    </a:lnTo>
                    <a:lnTo>
                      <a:pt x="67" y="119"/>
                    </a:lnTo>
                    <a:lnTo>
                      <a:pt x="71" y="136"/>
                    </a:lnTo>
                    <a:lnTo>
                      <a:pt x="71" y="153"/>
                    </a:lnTo>
                    <a:lnTo>
                      <a:pt x="72" y="171"/>
                    </a:lnTo>
                    <a:lnTo>
                      <a:pt x="72" y="188"/>
                    </a:lnTo>
                    <a:lnTo>
                      <a:pt x="76" y="206"/>
                    </a:lnTo>
                    <a:lnTo>
                      <a:pt x="64" y="186"/>
                    </a:lnTo>
                    <a:lnTo>
                      <a:pt x="57" y="166"/>
                    </a:lnTo>
                    <a:lnTo>
                      <a:pt x="50" y="146"/>
                    </a:lnTo>
                    <a:lnTo>
                      <a:pt x="45" y="126"/>
                    </a:lnTo>
                    <a:lnTo>
                      <a:pt x="37" y="106"/>
                    </a:lnTo>
                    <a:lnTo>
                      <a:pt x="30" y="85"/>
                    </a:lnTo>
                    <a:lnTo>
                      <a:pt x="22" y="67"/>
                    </a:lnTo>
                    <a:lnTo>
                      <a:pt x="12" y="49"/>
                    </a:lnTo>
                    <a:lnTo>
                      <a:pt x="9" y="33"/>
                    </a:lnTo>
                    <a:lnTo>
                      <a:pt x="7" y="22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5" y="8"/>
                    </a:lnTo>
                    <a:lnTo>
                      <a:pt x="12" y="18"/>
                    </a:lnTo>
                    <a:lnTo>
                      <a:pt x="17" y="28"/>
                    </a:lnTo>
                    <a:lnTo>
                      <a:pt x="24" y="39"/>
                    </a:lnTo>
                    <a:lnTo>
                      <a:pt x="29" y="49"/>
                    </a:lnTo>
                    <a:lnTo>
                      <a:pt x="34" y="59"/>
                    </a:lnTo>
                    <a:lnTo>
                      <a:pt x="39" y="69"/>
                    </a:lnTo>
                    <a:lnTo>
                      <a:pt x="49" y="7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3" name="Freeform 145"/>
              <p:cNvSpPr>
                <a:spLocks/>
              </p:cNvSpPr>
              <p:nvPr/>
            </p:nvSpPr>
            <p:spPr bwMode="auto">
              <a:xfrm>
                <a:off x="4293" y="3092"/>
                <a:ext cx="28" cy="66"/>
              </a:xfrm>
              <a:custGeom>
                <a:avLst/>
                <a:gdLst>
                  <a:gd name="T0" fmla="*/ 55 w 55"/>
                  <a:gd name="T1" fmla="*/ 132 h 132"/>
                  <a:gd name="T2" fmla="*/ 47 w 55"/>
                  <a:gd name="T3" fmla="*/ 122 h 132"/>
                  <a:gd name="T4" fmla="*/ 43 w 55"/>
                  <a:gd name="T5" fmla="*/ 112 h 132"/>
                  <a:gd name="T6" fmla="*/ 38 w 55"/>
                  <a:gd name="T7" fmla="*/ 100 h 132"/>
                  <a:gd name="T8" fmla="*/ 33 w 55"/>
                  <a:gd name="T9" fmla="*/ 90 h 132"/>
                  <a:gd name="T10" fmla="*/ 30 w 55"/>
                  <a:gd name="T11" fmla="*/ 82 h 132"/>
                  <a:gd name="T12" fmla="*/ 25 w 55"/>
                  <a:gd name="T13" fmla="*/ 75 h 132"/>
                  <a:gd name="T14" fmla="*/ 21 w 55"/>
                  <a:gd name="T15" fmla="*/ 65 h 132"/>
                  <a:gd name="T16" fmla="*/ 18 w 55"/>
                  <a:gd name="T17" fmla="*/ 55 h 132"/>
                  <a:gd name="T18" fmla="*/ 15 w 55"/>
                  <a:gd name="T19" fmla="*/ 45 h 132"/>
                  <a:gd name="T20" fmla="*/ 11 w 55"/>
                  <a:gd name="T21" fmla="*/ 37 h 132"/>
                  <a:gd name="T22" fmla="*/ 6 w 55"/>
                  <a:gd name="T23" fmla="*/ 26 h 132"/>
                  <a:gd name="T24" fmla="*/ 5 w 55"/>
                  <a:gd name="T25" fmla="*/ 18 h 132"/>
                  <a:gd name="T26" fmla="*/ 1 w 55"/>
                  <a:gd name="T27" fmla="*/ 8 h 132"/>
                  <a:gd name="T28" fmla="*/ 0 w 55"/>
                  <a:gd name="T29" fmla="*/ 0 h 132"/>
                  <a:gd name="T30" fmla="*/ 6 w 55"/>
                  <a:gd name="T31" fmla="*/ 15 h 132"/>
                  <a:gd name="T32" fmla="*/ 15 w 55"/>
                  <a:gd name="T33" fmla="*/ 30 h 132"/>
                  <a:gd name="T34" fmla="*/ 25 w 55"/>
                  <a:gd name="T35" fmla="*/ 45 h 132"/>
                  <a:gd name="T36" fmla="*/ 35 w 55"/>
                  <a:gd name="T37" fmla="*/ 62 h 132"/>
                  <a:gd name="T38" fmla="*/ 42 w 55"/>
                  <a:gd name="T39" fmla="*/ 77 h 132"/>
                  <a:gd name="T40" fmla="*/ 48 w 55"/>
                  <a:gd name="T41" fmla="*/ 94 h 132"/>
                  <a:gd name="T42" fmla="*/ 52 w 55"/>
                  <a:gd name="T43" fmla="*/ 112 h 132"/>
                  <a:gd name="T44" fmla="*/ 55 w 55"/>
                  <a:gd name="T45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5" h="132">
                    <a:moveTo>
                      <a:pt x="55" y="132"/>
                    </a:moveTo>
                    <a:lnTo>
                      <a:pt x="47" y="122"/>
                    </a:lnTo>
                    <a:lnTo>
                      <a:pt x="43" y="112"/>
                    </a:lnTo>
                    <a:lnTo>
                      <a:pt x="38" y="100"/>
                    </a:lnTo>
                    <a:lnTo>
                      <a:pt x="33" y="90"/>
                    </a:lnTo>
                    <a:lnTo>
                      <a:pt x="30" y="82"/>
                    </a:lnTo>
                    <a:lnTo>
                      <a:pt x="25" y="75"/>
                    </a:lnTo>
                    <a:lnTo>
                      <a:pt x="21" y="65"/>
                    </a:lnTo>
                    <a:lnTo>
                      <a:pt x="18" y="55"/>
                    </a:lnTo>
                    <a:lnTo>
                      <a:pt x="15" y="45"/>
                    </a:lnTo>
                    <a:lnTo>
                      <a:pt x="11" y="37"/>
                    </a:lnTo>
                    <a:lnTo>
                      <a:pt x="6" y="26"/>
                    </a:lnTo>
                    <a:lnTo>
                      <a:pt x="5" y="18"/>
                    </a:lnTo>
                    <a:lnTo>
                      <a:pt x="1" y="8"/>
                    </a:lnTo>
                    <a:lnTo>
                      <a:pt x="0" y="0"/>
                    </a:lnTo>
                    <a:lnTo>
                      <a:pt x="6" y="15"/>
                    </a:lnTo>
                    <a:lnTo>
                      <a:pt x="15" y="30"/>
                    </a:lnTo>
                    <a:lnTo>
                      <a:pt x="25" y="45"/>
                    </a:lnTo>
                    <a:lnTo>
                      <a:pt x="35" y="62"/>
                    </a:lnTo>
                    <a:lnTo>
                      <a:pt x="42" y="77"/>
                    </a:lnTo>
                    <a:lnTo>
                      <a:pt x="48" y="94"/>
                    </a:lnTo>
                    <a:lnTo>
                      <a:pt x="52" y="112"/>
                    </a:lnTo>
                    <a:lnTo>
                      <a:pt x="55" y="13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4" name="Freeform 146"/>
              <p:cNvSpPr>
                <a:spLocks/>
              </p:cNvSpPr>
              <p:nvPr/>
            </p:nvSpPr>
            <p:spPr bwMode="auto">
              <a:xfrm>
                <a:off x="4192" y="3096"/>
                <a:ext cx="4" cy="17"/>
              </a:xfrm>
              <a:custGeom>
                <a:avLst/>
                <a:gdLst>
                  <a:gd name="T0" fmla="*/ 8 w 8"/>
                  <a:gd name="T1" fmla="*/ 34 h 34"/>
                  <a:gd name="T2" fmla="*/ 0 w 8"/>
                  <a:gd name="T3" fmla="*/ 17 h 34"/>
                  <a:gd name="T4" fmla="*/ 0 w 8"/>
                  <a:gd name="T5" fmla="*/ 0 h 34"/>
                  <a:gd name="T6" fmla="*/ 8 w 8"/>
                  <a:gd name="T7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34">
                    <a:moveTo>
                      <a:pt x="8" y="34"/>
                    </a:moveTo>
                    <a:lnTo>
                      <a:pt x="0" y="17"/>
                    </a:lnTo>
                    <a:lnTo>
                      <a:pt x="0" y="0"/>
                    </a:lnTo>
                    <a:lnTo>
                      <a:pt x="8" y="3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5" name="Freeform 147"/>
              <p:cNvSpPr>
                <a:spLocks/>
              </p:cNvSpPr>
              <p:nvPr/>
            </p:nvSpPr>
            <p:spPr bwMode="auto">
              <a:xfrm>
                <a:off x="4058" y="3098"/>
                <a:ext cx="84" cy="94"/>
              </a:xfrm>
              <a:custGeom>
                <a:avLst/>
                <a:gdLst>
                  <a:gd name="T0" fmla="*/ 5 w 167"/>
                  <a:gd name="T1" fmla="*/ 188 h 188"/>
                  <a:gd name="T2" fmla="*/ 1 w 167"/>
                  <a:gd name="T3" fmla="*/ 181 h 188"/>
                  <a:gd name="T4" fmla="*/ 0 w 167"/>
                  <a:gd name="T5" fmla="*/ 180 h 188"/>
                  <a:gd name="T6" fmla="*/ 16 w 167"/>
                  <a:gd name="T7" fmla="*/ 155 h 188"/>
                  <a:gd name="T8" fmla="*/ 36 w 167"/>
                  <a:gd name="T9" fmla="*/ 129 h 188"/>
                  <a:gd name="T10" fmla="*/ 57 w 167"/>
                  <a:gd name="T11" fmla="*/ 106 h 188"/>
                  <a:gd name="T12" fmla="*/ 78 w 167"/>
                  <a:gd name="T13" fmla="*/ 84 h 188"/>
                  <a:gd name="T14" fmla="*/ 99 w 167"/>
                  <a:gd name="T15" fmla="*/ 61 h 188"/>
                  <a:gd name="T16" fmla="*/ 122 w 167"/>
                  <a:gd name="T17" fmla="*/ 41 h 188"/>
                  <a:gd name="T18" fmla="*/ 144 w 167"/>
                  <a:gd name="T19" fmla="*/ 21 h 188"/>
                  <a:gd name="T20" fmla="*/ 167 w 167"/>
                  <a:gd name="T21" fmla="*/ 0 h 188"/>
                  <a:gd name="T22" fmla="*/ 142 w 167"/>
                  <a:gd name="T23" fmla="*/ 21 h 188"/>
                  <a:gd name="T24" fmla="*/ 122 w 167"/>
                  <a:gd name="T25" fmla="*/ 42 h 188"/>
                  <a:gd name="T26" fmla="*/ 102 w 167"/>
                  <a:gd name="T27" fmla="*/ 66 h 188"/>
                  <a:gd name="T28" fmla="*/ 83 w 167"/>
                  <a:gd name="T29" fmla="*/ 91 h 188"/>
                  <a:gd name="T30" fmla="*/ 63 w 167"/>
                  <a:gd name="T31" fmla="*/ 114 h 188"/>
                  <a:gd name="T32" fmla="*/ 45 w 167"/>
                  <a:gd name="T33" fmla="*/ 140 h 188"/>
                  <a:gd name="T34" fmla="*/ 25 w 167"/>
                  <a:gd name="T35" fmla="*/ 163 h 188"/>
                  <a:gd name="T36" fmla="*/ 5 w 167"/>
                  <a:gd name="T37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7" h="188">
                    <a:moveTo>
                      <a:pt x="5" y="188"/>
                    </a:moveTo>
                    <a:lnTo>
                      <a:pt x="1" y="181"/>
                    </a:lnTo>
                    <a:lnTo>
                      <a:pt x="0" y="180"/>
                    </a:lnTo>
                    <a:lnTo>
                      <a:pt x="16" y="155"/>
                    </a:lnTo>
                    <a:lnTo>
                      <a:pt x="36" y="129"/>
                    </a:lnTo>
                    <a:lnTo>
                      <a:pt x="57" y="106"/>
                    </a:lnTo>
                    <a:lnTo>
                      <a:pt x="78" y="84"/>
                    </a:lnTo>
                    <a:lnTo>
                      <a:pt x="99" y="61"/>
                    </a:lnTo>
                    <a:lnTo>
                      <a:pt x="122" y="41"/>
                    </a:lnTo>
                    <a:lnTo>
                      <a:pt x="144" y="21"/>
                    </a:lnTo>
                    <a:lnTo>
                      <a:pt x="167" y="0"/>
                    </a:lnTo>
                    <a:lnTo>
                      <a:pt x="142" y="21"/>
                    </a:lnTo>
                    <a:lnTo>
                      <a:pt x="122" y="42"/>
                    </a:lnTo>
                    <a:lnTo>
                      <a:pt x="102" y="66"/>
                    </a:lnTo>
                    <a:lnTo>
                      <a:pt x="83" y="91"/>
                    </a:lnTo>
                    <a:lnTo>
                      <a:pt x="63" y="114"/>
                    </a:lnTo>
                    <a:lnTo>
                      <a:pt x="45" y="140"/>
                    </a:lnTo>
                    <a:lnTo>
                      <a:pt x="25" y="163"/>
                    </a:lnTo>
                    <a:lnTo>
                      <a:pt x="5" y="18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6" name="Freeform 148"/>
              <p:cNvSpPr>
                <a:spLocks/>
              </p:cNvSpPr>
              <p:nvPr/>
            </p:nvSpPr>
            <p:spPr bwMode="auto">
              <a:xfrm>
                <a:off x="4361" y="3099"/>
                <a:ext cx="8" cy="18"/>
              </a:xfrm>
              <a:custGeom>
                <a:avLst/>
                <a:gdLst>
                  <a:gd name="T0" fmla="*/ 16 w 16"/>
                  <a:gd name="T1" fmla="*/ 35 h 35"/>
                  <a:gd name="T2" fmla="*/ 9 w 16"/>
                  <a:gd name="T3" fmla="*/ 25 h 35"/>
                  <a:gd name="T4" fmla="*/ 4 w 16"/>
                  <a:gd name="T5" fmla="*/ 17 h 35"/>
                  <a:gd name="T6" fmla="*/ 0 w 16"/>
                  <a:gd name="T7" fmla="*/ 8 h 35"/>
                  <a:gd name="T8" fmla="*/ 4 w 16"/>
                  <a:gd name="T9" fmla="*/ 0 h 35"/>
                  <a:gd name="T10" fmla="*/ 16 w 16"/>
                  <a:gd name="T11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6" h="35">
                    <a:moveTo>
                      <a:pt x="16" y="35"/>
                    </a:moveTo>
                    <a:lnTo>
                      <a:pt x="9" y="25"/>
                    </a:lnTo>
                    <a:lnTo>
                      <a:pt x="4" y="17"/>
                    </a:lnTo>
                    <a:lnTo>
                      <a:pt x="0" y="8"/>
                    </a:lnTo>
                    <a:lnTo>
                      <a:pt x="4" y="0"/>
                    </a:lnTo>
                    <a:lnTo>
                      <a:pt x="16" y="3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7" name="Freeform 149"/>
              <p:cNvSpPr>
                <a:spLocks/>
              </p:cNvSpPr>
              <p:nvPr/>
            </p:nvSpPr>
            <p:spPr bwMode="auto">
              <a:xfrm>
                <a:off x="4020" y="3105"/>
                <a:ext cx="45" cy="51"/>
              </a:xfrm>
              <a:custGeom>
                <a:avLst/>
                <a:gdLst>
                  <a:gd name="T0" fmla="*/ 0 w 91"/>
                  <a:gd name="T1" fmla="*/ 101 h 101"/>
                  <a:gd name="T2" fmla="*/ 9 w 91"/>
                  <a:gd name="T3" fmla="*/ 86 h 101"/>
                  <a:gd name="T4" fmla="*/ 19 w 91"/>
                  <a:gd name="T5" fmla="*/ 73 h 101"/>
                  <a:gd name="T6" fmla="*/ 30 w 91"/>
                  <a:gd name="T7" fmla="*/ 59 h 101"/>
                  <a:gd name="T8" fmla="*/ 42 w 91"/>
                  <a:gd name="T9" fmla="*/ 47 h 101"/>
                  <a:gd name="T10" fmla="*/ 52 w 91"/>
                  <a:gd name="T11" fmla="*/ 34 h 101"/>
                  <a:gd name="T12" fmla="*/ 66 w 91"/>
                  <a:gd name="T13" fmla="*/ 24 h 101"/>
                  <a:gd name="T14" fmla="*/ 77 w 91"/>
                  <a:gd name="T15" fmla="*/ 11 h 101"/>
                  <a:gd name="T16" fmla="*/ 91 w 91"/>
                  <a:gd name="T17" fmla="*/ 0 h 101"/>
                  <a:gd name="T18" fmla="*/ 89 w 91"/>
                  <a:gd name="T19" fmla="*/ 6 h 101"/>
                  <a:gd name="T20" fmla="*/ 0 w 91"/>
                  <a:gd name="T21" fmla="*/ 10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1" h="101">
                    <a:moveTo>
                      <a:pt x="0" y="101"/>
                    </a:moveTo>
                    <a:lnTo>
                      <a:pt x="9" y="86"/>
                    </a:lnTo>
                    <a:lnTo>
                      <a:pt x="19" y="73"/>
                    </a:lnTo>
                    <a:lnTo>
                      <a:pt x="30" y="59"/>
                    </a:lnTo>
                    <a:lnTo>
                      <a:pt x="42" y="47"/>
                    </a:lnTo>
                    <a:lnTo>
                      <a:pt x="52" y="34"/>
                    </a:lnTo>
                    <a:lnTo>
                      <a:pt x="66" y="24"/>
                    </a:lnTo>
                    <a:lnTo>
                      <a:pt x="77" y="11"/>
                    </a:lnTo>
                    <a:lnTo>
                      <a:pt x="91" y="0"/>
                    </a:lnTo>
                    <a:lnTo>
                      <a:pt x="89" y="6"/>
                    </a:lnTo>
                    <a:lnTo>
                      <a:pt x="0" y="10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8" name="Freeform 150"/>
              <p:cNvSpPr>
                <a:spLocks/>
              </p:cNvSpPr>
              <p:nvPr/>
            </p:nvSpPr>
            <p:spPr bwMode="auto">
              <a:xfrm>
                <a:off x="4382" y="3106"/>
                <a:ext cx="4" cy="9"/>
              </a:xfrm>
              <a:custGeom>
                <a:avLst/>
                <a:gdLst>
                  <a:gd name="T0" fmla="*/ 7 w 7"/>
                  <a:gd name="T1" fmla="*/ 19 h 19"/>
                  <a:gd name="T2" fmla="*/ 0 w 7"/>
                  <a:gd name="T3" fmla="*/ 0 h 19"/>
                  <a:gd name="T4" fmla="*/ 7 w 7"/>
                  <a:gd name="T5" fmla="*/ 10 h 19"/>
                  <a:gd name="T6" fmla="*/ 7 w 7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9">
                    <a:moveTo>
                      <a:pt x="7" y="19"/>
                    </a:moveTo>
                    <a:lnTo>
                      <a:pt x="0" y="0"/>
                    </a:lnTo>
                    <a:lnTo>
                      <a:pt x="7" y="10"/>
                    </a:lnTo>
                    <a:lnTo>
                      <a:pt x="7" y="1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39" name="Freeform 151"/>
              <p:cNvSpPr>
                <a:spLocks/>
              </p:cNvSpPr>
              <p:nvPr/>
            </p:nvSpPr>
            <p:spPr bwMode="auto">
              <a:xfrm>
                <a:off x="3935" y="3110"/>
                <a:ext cx="10" cy="15"/>
              </a:xfrm>
              <a:custGeom>
                <a:avLst/>
                <a:gdLst>
                  <a:gd name="T0" fmla="*/ 0 w 22"/>
                  <a:gd name="T1" fmla="*/ 28 h 28"/>
                  <a:gd name="T2" fmla="*/ 7 w 22"/>
                  <a:gd name="T3" fmla="*/ 11 h 28"/>
                  <a:gd name="T4" fmla="*/ 22 w 22"/>
                  <a:gd name="T5" fmla="*/ 0 h 28"/>
                  <a:gd name="T6" fmla="*/ 0 w 22"/>
                  <a:gd name="T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8">
                    <a:moveTo>
                      <a:pt x="0" y="28"/>
                    </a:moveTo>
                    <a:lnTo>
                      <a:pt x="7" y="11"/>
                    </a:lnTo>
                    <a:lnTo>
                      <a:pt x="22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0" name="Freeform 152"/>
              <p:cNvSpPr>
                <a:spLocks/>
              </p:cNvSpPr>
              <p:nvPr/>
            </p:nvSpPr>
            <p:spPr bwMode="auto">
              <a:xfrm>
                <a:off x="4204" y="3120"/>
                <a:ext cx="46" cy="155"/>
              </a:xfrm>
              <a:custGeom>
                <a:avLst/>
                <a:gdLst>
                  <a:gd name="T0" fmla="*/ 91 w 91"/>
                  <a:gd name="T1" fmla="*/ 291 h 310"/>
                  <a:gd name="T2" fmla="*/ 87 w 91"/>
                  <a:gd name="T3" fmla="*/ 310 h 310"/>
                  <a:gd name="T4" fmla="*/ 89 w 91"/>
                  <a:gd name="T5" fmla="*/ 305 h 310"/>
                  <a:gd name="T6" fmla="*/ 82 w 91"/>
                  <a:gd name="T7" fmla="*/ 296 h 310"/>
                  <a:gd name="T8" fmla="*/ 79 w 91"/>
                  <a:gd name="T9" fmla="*/ 286 h 310"/>
                  <a:gd name="T10" fmla="*/ 75 w 91"/>
                  <a:gd name="T11" fmla="*/ 275 h 310"/>
                  <a:gd name="T12" fmla="*/ 74 w 91"/>
                  <a:gd name="T13" fmla="*/ 264 h 310"/>
                  <a:gd name="T14" fmla="*/ 72 w 91"/>
                  <a:gd name="T15" fmla="*/ 251 h 310"/>
                  <a:gd name="T16" fmla="*/ 70 w 91"/>
                  <a:gd name="T17" fmla="*/ 238 h 310"/>
                  <a:gd name="T18" fmla="*/ 69 w 91"/>
                  <a:gd name="T19" fmla="*/ 226 h 310"/>
                  <a:gd name="T20" fmla="*/ 65 w 91"/>
                  <a:gd name="T21" fmla="*/ 216 h 310"/>
                  <a:gd name="T22" fmla="*/ 60 w 91"/>
                  <a:gd name="T23" fmla="*/ 197 h 310"/>
                  <a:gd name="T24" fmla="*/ 59 w 91"/>
                  <a:gd name="T25" fmla="*/ 182 h 310"/>
                  <a:gd name="T26" fmla="*/ 55 w 91"/>
                  <a:gd name="T27" fmla="*/ 167 h 310"/>
                  <a:gd name="T28" fmla="*/ 54 w 91"/>
                  <a:gd name="T29" fmla="*/ 152 h 310"/>
                  <a:gd name="T30" fmla="*/ 50 w 91"/>
                  <a:gd name="T31" fmla="*/ 137 h 310"/>
                  <a:gd name="T32" fmla="*/ 49 w 91"/>
                  <a:gd name="T33" fmla="*/ 122 h 310"/>
                  <a:gd name="T34" fmla="*/ 45 w 91"/>
                  <a:gd name="T35" fmla="*/ 105 h 310"/>
                  <a:gd name="T36" fmla="*/ 42 w 91"/>
                  <a:gd name="T37" fmla="*/ 90 h 310"/>
                  <a:gd name="T38" fmla="*/ 34 w 91"/>
                  <a:gd name="T39" fmla="*/ 85 h 310"/>
                  <a:gd name="T40" fmla="*/ 27 w 91"/>
                  <a:gd name="T41" fmla="*/ 87 h 310"/>
                  <a:gd name="T42" fmla="*/ 20 w 91"/>
                  <a:gd name="T43" fmla="*/ 75 h 310"/>
                  <a:gd name="T44" fmla="*/ 15 w 91"/>
                  <a:gd name="T45" fmla="*/ 65 h 310"/>
                  <a:gd name="T46" fmla="*/ 12 w 91"/>
                  <a:gd name="T47" fmla="*/ 55 h 310"/>
                  <a:gd name="T48" fmla="*/ 8 w 91"/>
                  <a:gd name="T49" fmla="*/ 45 h 310"/>
                  <a:gd name="T50" fmla="*/ 5 w 91"/>
                  <a:gd name="T51" fmla="*/ 33 h 310"/>
                  <a:gd name="T52" fmla="*/ 3 w 91"/>
                  <a:gd name="T53" fmla="*/ 21 h 310"/>
                  <a:gd name="T54" fmla="*/ 2 w 91"/>
                  <a:gd name="T55" fmla="*/ 10 h 310"/>
                  <a:gd name="T56" fmla="*/ 0 w 91"/>
                  <a:gd name="T57" fmla="*/ 0 h 310"/>
                  <a:gd name="T58" fmla="*/ 20 w 91"/>
                  <a:gd name="T59" fmla="*/ 30 h 310"/>
                  <a:gd name="T60" fmla="*/ 37 w 91"/>
                  <a:gd name="T61" fmla="*/ 65 h 310"/>
                  <a:gd name="T62" fmla="*/ 49 w 91"/>
                  <a:gd name="T63" fmla="*/ 100 h 310"/>
                  <a:gd name="T64" fmla="*/ 60 w 91"/>
                  <a:gd name="T65" fmla="*/ 139 h 310"/>
                  <a:gd name="T66" fmla="*/ 69 w 91"/>
                  <a:gd name="T67" fmla="*/ 176 h 310"/>
                  <a:gd name="T68" fmla="*/ 75 w 91"/>
                  <a:gd name="T69" fmla="*/ 214 h 310"/>
                  <a:gd name="T70" fmla="*/ 82 w 91"/>
                  <a:gd name="T71" fmla="*/ 253 h 310"/>
                  <a:gd name="T72" fmla="*/ 91 w 91"/>
                  <a:gd name="T73" fmla="*/ 291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1" h="310">
                    <a:moveTo>
                      <a:pt x="91" y="291"/>
                    </a:moveTo>
                    <a:lnTo>
                      <a:pt x="87" y="310"/>
                    </a:lnTo>
                    <a:lnTo>
                      <a:pt x="89" y="305"/>
                    </a:lnTo>
                    <a:lnTo>
                      <a:pt x="82" y="296"/>
                    </a:lnTo>
                    <a:lnTo>
                      <a:pt x="79" y="286"/>
                    </a:lnTo>
                    <a:lnTo>
                      <a:pt x="75" y="275"/>
                    </a:lnTo>
                    <a:lnTo>
                      <a:pt x="74" y="264"/>
                    </a:lnTo>
                    <a:lnTo>
                      <a:pt x="72" y="251"/>
                    </a:lnTo>
                    <a:lnTo>
                      <a:pt x="70" y="238"/>
                    </a:lnTo>
                    <a:lnTo>
                      <a:pt x="69" y="226"/>
                    </a:lnTo>
                    <a:lnTo>
                      <a:pt x="65" y="216"/>
                    </a:lnTo>
                    <a:lnTo>
                      <a:pt x="60" y="197"/>
                    </a:lnTo>
                    <a:lnTo>
                      <a:pt x="59" y="182"/>
                    </a:lnTo>
                    <a:lnTo>
                      <a:pt x="55" y="167"/>
                    </a:lnTo>
                    <a:lnTo>
                      <a:pt x="54" y="152"/>
                    </a:lnTo>
                    <a:lnTo>
                      <a:pt x="50" y="137"/>
                    </a:lnTo>
                    <a:lnTo>
                      <a:pt x="49" y="122"/>
                    </a:lnTo>
                    <a:lnTo>
                      <a:pt x="45" y="105"/>
                    </a:lnTo>
                    <a:lnTo>
                      <a:pt x="42" y="90"/>
                    </a:lnTo>
                    <a:lnTo>
                      <a:pt x="34" y="85"/>
                    </a:lnTo>
                    <a:lnTo>
                      <a:pt x="27" y="87"/>
                    </a:lnTo>
                    <a:lnTo>
                      <a:pt x="20" y="75"/>
                    </a:lnTo>
                    <a:lnTo>
                      <a:pt x="15" y="65"/>
                    </a:lnTo>
                    <a:lnTo>
                      <a:pt x="12" y="55"/>
                    </a:lnTo>
                    <a:lnTo>
                      <a:pt x="8" y="45"/>
                    </a:lnTo>
                    <a:lnTo>
                      <a:pt x="5" y="33"/>
                    </a:lnTo>
                    <a:lnTo>
                      <a:pt x="3" y="21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20" y="30"/>
                    </a:lnTo>
                    <a:lnTo>
                      <a:pt x="37" y="65"/>
                    </a:lnTo>
                    <a:lnTo>
                      <a:pt x="49" y="100"/>
                    </a:lnTo>
                    <a:lnTo>
                      <a:pt x="60" y="139"/>
                    </a:lnTo>
                    <a:lnTo>
                      <a:pt x="69" y="176"/>
                    </a:lnTo>
                    <a:lnTo>
                      <a:pt x="75" y="214"/>
                    </a:lnTo>
                    <a:lnTo>
                      <a:pt x="82" y="253"/>
                    </a:lnTo>
                    <a:lnTo>
                      <a:pt x="91" y="291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1" name="Freeform 153"/>
              <p:cNvSpPr>
                <a:spLocks/>
              </p:cNvSpPr>
              <p:nvPr/>
            </p:nvSpPr>
            <p:spPr bwMode="auto">
              <a:xfrm>
                <a:off x="4049" y="3127"/>
                <a:ext cx="29" cy="35"/>
              </a:xfrm>
              <a:custGeom>
                <a:avLst/>
                <a:gdLst>
                  <a:gd name="T0" fmla="*/ 0 w 59"/>
                  <a:gd name="T1" fmla="*/ 70 h 70"/>
                  <a:gd name="T2" fmla="*/ 2 w 59"/>
                  <a:gd name="T3" fmla="*/ 60 h 70"/>
                  <a:gd name="T4" fmla="*/ 7 w 59"/>
                  <a:gd name="T5" fmla="*/ 50 h 70"/>
                  <a:gd name="T6" fmla="*/ 14 w 59"/>
                  <a:gd name="T7" fmla="*/ 42 h 70"/>
                  <a:gd name="T8" fmla="*/ 24 w 59"/>
                  <a:gd name="T9" fmla="*/ 34 h 70"/>
                  <a:gd name="T10" fmla="*/ 32 w 59"/>
                  <a:gd name="T11" fmla="*/ 24 h 70"/>
                  <a:gd name="T12" fmla="*/ 40 w 59"/>
                  <a:gd name="T13" fmla="*/ 15 h 70"/>
                  <a:gd name="T14" fmla="*/ 49 w 59"/>
                  <a:gd name="T15" fmla="*/ 7 h 70"/>
                  <a:gd name="T16" fmla="*/ 59 w 59"/>
                  <a:gd name="T17" fmla="*/ 0 h 70"/>
                  <a:gd name="T18" fmla="*/ 45 w 59"/>
                  <a:gd name="T19" fmla="*/ 15 h 70"/>
                  <a:gd name="T20" fmla="*/ 32 w 59"/>
                  <a:gd name="T21" fmla="*/ 34 h 70"/>
                  <a:gd name="T22" fmla="*/ 24 w 59"/>
                  <a:gd name="T23" fmla="*/ 42 h 70"/>
                  <a:gd name="T24" fmla="*/ 15 w 59"/>
                  <a:gd name="T25" fmla="*/ 52 h 70"/>
                  <a:gd name="T26" fmla="*/ 7 w 59"/>
                  <a:gd name="T27" fmla="*/ 60 h 70"/>
                  <a:gd name="T28" fmla="*/ 0 w 59"/>
                  <a:gd name="T29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9" h="70">
                    <a:moveTo>
                      <a:pt x="0" y="70"/>
                    </a:moveTo>
                    <a:lnTo>
                      <a:pt x="2" y="60"/>
                    </a:lnTo>
                    <a:lnTo>
                      <a:pt x="7" y="50"/>
                    </a:lnTo>
                    <a:lnTo>
                      <a:pt x="14" y="42"/>
                    </a:lnTo>
                    <a:lnTo>
                      <a:pt x="24" y="34"/>
                    </a:lnTo>
                    <a:lnTo>
                      <a:pt x="32" y="24"/>
                    </a:lnTo>
                    <a:lnTo>
                      <a:pt x="40" y="15"/>
                    </a:lnTo>
                    <a:lnTo>
                      <a:pt x="49" y="7"/>
                    </a:lnTo>
                    <a:lnTo>
                      <a:pt x="59" y="0"/>
                    </a:lnTo>
                    <a:lnTo>
                      <a:pt x="45" y="15"/>
                    </a:lnTo>
                    <a:lnTo>
                      <a:pt x="32" y="34"/>
                    </a:lnTo>
                    <a:lnTo>
                      <a:pt x="24" y="42"/>
                    </a:lnTo>
                    <a:lnTo>
                      <a:pt x="15" y="52"/>
                    </a:lnTo>
                    <a:lnTo>
                      <a:pt x="7" y="60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2" name="Freeform 154"/>
              <p:cNvSpPr>
                <a:spLocks/>
              </p:cNvSpPr>
              <p:nvPr/>
            </p:nvSpPr>
            <p:spPr bwMode="auto">
              <a:xfrm>
                <a:off x="4060" y="3128"/>
                <a:ext cx="29" cy="31"/>
              </a:xfrm>
              <a:custGeom>
                <a:avLst/>
                <a:gdLst>
                  <a:gd name="T0" fmla="*/ 0 w 57"/>
                  <a:gd name="T1" fmla="*/ 62 h 62"/>
                  <a:gd name="T2" fmla="*/ 57 w 57"/>
                  <a:gd name="T3" fmla="*/ 0 h 62"/>
                  <a:gd name="T4" fmla="*/ 42 w 57"/>
                  <a:gd name="T5" fmla="*/ 17 h 62"/>
                  <a:gd name="T6" fmla="*/ 28 w 57"/>
                  <a:gd name="T7" fmla="*/ 33 h 62"/>
                  <a:gd name="T8" fmla="*/ 13 w 57"/>
                  <a:gd name="T9" fmla="*/ 47 h 62"/>
                  <a:gd name="T10" fmla="*/ 0 w 57"/>
                  <a:gd name="T1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7" h="62">
                    <a:moveTo>
                      <a:pt x="0" y="62"/>
                    </a:moveTo>
                    <a:lnTo>
                      <a:pt x="57" y="0"/>
                    </a:lnTo>
                    <a:lnTo>
                      <a:pt x="42" y="17"/>
                    </a:lnTo>
                    <a:lnTo>
                      <a:pt x="28" y="33"/>
                    </a:lnTo>
                    <a:lnTo>
                      <a:pt x="13" y="47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3" name="Freeform 155"/>
              <p:cNvSpPr>
                <a:spLocks/>
              </p:cNvSpPr>
              <p:nvPr/>
            </p:nvSpPr>
            <p:spPr bwMode="auto">
              <a:xfrm>
                <a:off x="4295" y="3128"/>
                <a:ext cx="34" cy="84"/>
              </a:xfrm>
              <a:custGeom>
                <a:avLst/>
                <a:gdLst>
                  <a:gd name="T0" fmla="*/ 65 w 69"/>
                  <a:gd name="T1" fmla="*/ 146 h 167"/>
                  <a:gd name="T2" fmla="*/ 69 w 69"/>
                  <a:gd name="T3" fmla="*/ 167 h 167"/>
                  <a:gd name="T4" fmla="*/ 59 w 69"/>
                  <a:gd name="T5" fmla="*/ 146 h 167"/>
                  <a:gd name="T6" fmla="*/ 52 w 69"/>
                  <a:gd name="T7" fmla="*/ 124 h 167"/>
                  <a:gd name="T8" fmla="*/ 44 w 69"/>
                  <a:gd name="T9" fmla="*/ 102 h 167"/>
                  <a:gd name="T10" fmla="*/ 37 w 69"/>
                  <a:gd name="T11" fmla="*/ 82 h 167"/>
                  <a:gd name="T12" fmla="*/ 29 w 69"/>
                  <a:gd name="T13" fmla="*/ 60 h 167"/>
                  <a:gd name="T14" fmla="*/ 20 w 69"/>
                  <a:gd name="T15" fmla="*/ 40 h 167"/>
                  <a:gd name="T16" fmla="*/ 10 w 69"/>
                  <a:gd name="T17" fmla="*/ 20 h 167"/>
                  <a:gd name="T18" fmla="*/ 0 w 69"/>
                  <a:gd name="T19" fmla="*/ 0 h 167"/>
                  <a:gd name="T20" fmla="*/ 10 w 69"/>
                  <a:gd name="T21" fmla="*/ 15 h 167"/>
                  <a:gd name="T22" fmla="*/ 20 w 69"/>
                  <a:gd name="T23" fmla="*/ 33 h 167"/>
                  <a:gd name="T24" fmla="*/ 30 w 69"/>
                  <a:gd name="T25" fmla="*/ 50 h 167"/>
                  <a:gd name="T26" fmla="*/ 40 w 69"/>
                  <a:gd name="T27" fmla="*/ 68 h 167"/>
                  <a:gd name="T28" fmla="*/ 47 w 69"/>
                  <a:gd name="T29" fmla="*/ 87 h 167"/>
                  <a:gd name="T30" fmla="*/ 54 w 69"/>
                  <a:gd name="T31" fmla="*/ 105 h 167"/>
                  <a:gd name="T32" fmla="*/ 59 w 69"/>
                  <a:gd name="T33" fmla="*/ 125 h 167"/>
                  <a:gd name="T34" fmla="*/ 65 w 69"/>
                  <a:gd name="T35" fmla="*/ 146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9" h="167">
                    <a:moveTo>
                      <a:pt x="65" y="146"/>
                    </a:moveTo>
                    <a:lnTo>
                      <a:pt x="69" y="167"/>
                    </a:lnTo>
                    <a:lnTo>
                      <a:pt x="59" y="146"/>
                    </a:lnTo>
                    <a:lnTo>
                      <a:pt x="52" y="124"/>
                    </a:lnTo>
                    <a:lnTo>
                      <a:pt x="44" y="102"/>
                    </a:lnTo>
                    <a:lnTo>
                      <a:pt x="37" y="82"/>
                    </a:lnTo>
                    <a:lnTo>
                      <a:pt x="29" y="60"/>
                    </a:lnTo>
                    <a:lnTo>
                      <a:pt x="20" y="40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10" y="15"/>
                    </a:lnTo>
                    <a:lnTo>
                      <a:pt x="20" y="33"/>
                    </a:lnTo>
                    <a:lnTo>
                      <a:pt x="30" y="50"/>
                    </a:lnTo>
                    <a:lnTo>
                      <a:pt x="40" y="68"/>
                    </a:lnTo>
                    <a:lnTo>
                      <a:pt x="47" y="87"/>
                    </a:lnTo>
                    <a:lnTo>
                      <a:pt x="54" y="105"/>
                    </a:lnTo>
                    <a:lnTo>
                      <a:pt x="59" y="125"/>
                    </a:lnTo>
                    <a:lnTo>
                      <a:pt x="65" y="146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4" name="Freeform 156"/>
              <p:cNvSpPr>
                <a:spLocks/>
              </p:cNvSpPr>
              <p:nvPr/>
            </p:nvSpPr>
            <p:spPr bwMode="auto">
              <a:xfrm>
                <a:off x="3983" y="3130"/>
                <a:ext cx="4" cy="7"/>
              </a:xfrm>
              <a:custGeom>
                <a:avLst/>
                <a:gdLst>
                  <a:gd name="T0" fmla="*/ 0 w 7"/>
                  <a:gd name="T1" fmla="*/ 13 h 13"/>
                  <a:gd name="T2" fmla="*/ 7 w 7"/>
                  <a:gd name="T3" fmla="*/ 0 h 13"/>
                  <a:gd name="T4" fmla="*/ 2 w 7"/>
                  <a:gd name="T5" fmla="*/ 13 h 13"/>
                  <a:gd name="T6" fmla="*/ 0 w 7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lnTo>
                      <a:pt x="7" y="0"/>
                    </a:lnTo>
                    <a:lnTo>
                      <a:pt x="2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5" name="Freeform 157"/>
              <p:cNvSpPr>
                <a:spLocks/>
              </p:cNvSpPr>
              <p:nvPr/>
            </p:nvSpPr>
            <p:spPr bwMode="auto">
              <a:xfrm>
                <a:off x="4368" y="3132"/>
                <a:ext cx="6" cy="34"/>
              </a:xfrm>
              <a:custGeom>
                <a:avLst/>
                <a:gdLst>
                  <a:gd name="T0" fmla="*/ 10 w 12"/>
                  <a:gd name="T1" fmla="*/ 69 h 69"/>
                  <a:gd name="T2" fmla="*/ 0 w 12"/>
                  <a:gd name="T3" fmla="*/ 0 h 69"/>
                  <a:gd name="T4" fmla="*/ 7 w 12"/>
                  <a:gd name="T5" fmla="*/ 5 h 69"/>
                  <a:gd name="T6" fmla="*/ 10 w 12"/>
                  <a:gd name="T7" fmla="*/ 14 h 69"/>
                  <a:gd name="T8" fmla="*/ 10 w 12"/>
                  <a:gd name="T9" fmla="*/ 22 h 69"/>
                  <a:gd name="T10" fmla="*/ 12 w 12"/>
                  <a:gd name="T11" fmla="*/ 32 h 69"/>
                  <a:gd name="T12" fmla="*/ 8 w 12"/>
                  <a:gd name="T13" fmla="*/ 40 h 69"/>
                  <a:gd name="T14" fmla="*/ 8 w 12"/>
                  <a:gd name="T15" fmla="*/ 50 h 69"/>
                  <a:gd name="T16" fmla="*/ 7 w 12"/>
                  <a:gd name="T17" fmla="*/ 59 h 69"/>
                  <a:gd name="T18" fmla="*/ 10 w 12"/>
                  <a:gd name="T19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69">
                    <a:moveTo>
                      <a:pt x="10" y="69"/>
                    </a:moveTo>
                    <a:lnTo>
                      <a:pt x="0" y="0"/>
                    </a:lnTo>
                    <a:lnTo>
                      <a:pt x="7" y="5"/>
                    </a:lnTo>
                    <a:lnTo>
                      <a:pt x="10" y="14"/>
                    </a:lnTo>
                    <a:lnTo>
                      <a:pt x="10" y="22"/>
                    </a:lnTo>
                    <a:lnTo>
                      <a:pt x="12" y="32"/>
                    </a:lnTo>
                    <a:lnTo>
                      <a:pt x="8" y="40"/>
                    </a:lnTo>
                    <a:lnTo>
                      <a:pt x="8" y="50"/>
                    </a:lnTo>
                    <a:lnTo>
                      <a:pt x="7" y="59"/>
                    </a:lnTo>
                    <a:lnTo>
                      <a:pt x="10" y="6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6" name="Freeform 158"/>
              <p:cNvSpPr>
                <a:spLocks/>
              </p:cNvSpPr>
              <p:nvPr/>
            </p:nvSpPr>
            <p:spPr bwMode="auto">
              <a:xfrm>
                <a:off x="4397" y="3136"/>
                <a:ext cx="4" cy="22"/>
              </a:xfrm>
              <a:custGeom>
                <a:avLst/>
                <a:gdLst>
                  <a:gd name="T0" fmla="*/ 6 w 6"/>
                  <a:gd name="T1" fmla="*/ 43 h 43"/>
                  <a:gd name="T2" fmla="*/ 0 w 6"/>
                  <a:gd name="T3" fmla="*/ 31 h 43"/>
                  <a:gd name="T4" fmla="*/ 0 w 6"/>
                  <a:gd name="T5" fmla="*/ 21 h 43"/>
                  <a:gd name="T6" fmla="*/ 0 w 6"/>
                  <a:gd name="T7" fmla="*/ 10 h 43"/>
                  <a:gd name="T8" fmla="*/ 1 w 6"/>
                  <a:gd name="T9" fmla="*/ 0 h 43"/>
                  <a:gd name="T10" fmla="*/ 6 w 6"/>
                  <a:gd name="T11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" h="43">
                    <a:moveTo>
                      <a:pt x="6" y="43"/>
                    </a:moveTo>
                    <a:lnTo>
                      <a:pt x="0" y="31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6" y="4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7" name="Freeform 159"/>
              <p:cNvSpPr>
                <a:spLocks/>
              </p:cNvSpPr>
              <p:nvPr/>
            </p:nvSpPr>
            <p:spPr bwMode="auto">
              <a:xfrm>
                <a:off x="4087" y="3143"/>
                <a:ext cx="24" cy="28"/>
              </a:xfrm>
              <a:custGeom>
                <a:avLst/>
                <a:gdLst>
                  <a:gd name="T0" fmla="*/ 47 w 47"/>
                  <a:gd name="T1" fmla="*/ 0 h 55"/>
                  <a:gd name="T2" fmla="*/ 0 w 47"/>
                  <a:gd name="T3" fmla="*/ 55 h 55"/>
                  <a:gd name="T4" fmla="*/ 47 w 47"/>
                  <a:gd name="T5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55">
                    <a:moveTo>
                      <a:pt x="47" y="0"/>
                    </a:moveTo>
                    <a:lnTo>
                      <a:pt x="0" y="55"/>
                    </a:ln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8" name="Freeform 160"/>
              <p:cNvSpPr>
                <a:spLocks/>
              </p:cNvSpPr>
              <p:nvPr/>
            </p:nvSpPr>
            <p:spPr bwMode="auto">
              <a:xfrm>
                <a:off x="4282" y="3144"/>
                <a:ext cx="24" cy="81"/>
              </a:xfrm>
              <a:custGeom>
                <a:avLst/>
                <a:gdLst>
                  <a:gd name="T0" fmla="*/ 49 w 49"/>
                  <a:gd name="T1" fmla="*/ 162 h 162"/>
                  <a:gd name="T2" fmla="*/ 24 w 49"/>
                  <a:gd name="T3" fmla="*/ 78 h 162"/>
                  <a:gd name="T4" fmla="*/ 27 w 49"/>
                  <a:gd name="T5" fmla="*/ 77 h 162"/>
                  <a:gd name="T6" fmla="*/ 30 w 49"/>
                  <a:gd name="T7" fmla="*/ 75 h 162"/>
                  <a:gd name="T8" fmla="*/ 24 w 49"/>
                  <a:gd name="T9" fmla="*/ 65 h 162"/>
                  <a:gd name="T10" fmla="*/ 19 w 49"/>
                  <a:gd name="T11" fmla="*/ 57 h 162"/>
                  <a:gd name="T12" fmla="*/ 15 w 49"/>
                  <a:gd name="T13" fmla="*/ 47 h 162"/>
                  <a:gd name="T14" fmla="*/ 12 w 49"/>
                  <a:gd name="T15" fmla="*/ 38 h 162"/>
                  <a:gd name="T16" fmla="*/ 7 w 49"/>
                  <a:gd name="T17" fmla="*/ 28 h 162"/>
                  <a:gd name="T18" fmla="*/ 5 w 49"/>
                  <a:gd name="T19" fmla="*/ 18 h 162"/>
                  <a:gd name="T20" fmla="*/ 2 w 49"/>
                  <a:gd name="T21" fmla="*/ 8 h 162"/>
                  <a:gd name="T22" fmla="*/ 0 w 49"/>
                  <a:gd name="T23" fmla="*/ 0 h 162"/>
                  <a:gd name="T24" fmla="*/ 9 w 49"/>
                  <a:gd name="T25" fmla="*/ 18 h 162"/>
                  <a:gd name="T26" fmla="*/ 17 w 49"/>
                  <a:gd name="T27" fmla="*/ 36 h 162"/>
                  <a:gd name="T28" fmla="*/ 25 w 49"/>
                  <a:gd name="T29" fmla="*/ 55 h 162"/>
                  <a:gd name="T30" fmla="*/ 34 w 49"/>
                  <a:gd name="T31" fmla="*/ 75 h 162"/>
                  <a:gd name="T32" fmla="*/ 39 w 49"/>
                  <a:gd name="T33" fmla="*/ 95 h 162"/>
                  <a:gd name="T34" fmla="*/ 45 w 49"/>
                  <a:gd name="T35" fmla="*/ 115 h 162"/>
                  <a:gd name="T36" fmla="*/ 47 w 49"/>
                  <a:gd name="T37" fmla="*/ 137 h 162"/>
                  <a:gd name="T38" fmla="*/ 49 w 49"/>
                  <a:gd name="T39" fmla="*/ 16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162">
                    <a:moveTo>
                      <a:pt x="49" y="162"/>
                    </a:moveTo>
                    <a:lnTo>
                      <a:pt x="24" y="78"/>
                    </a:lnTo>
                    <a:lnTo>
                      <a:pt x="27" y="77"/>
                    </a:lnTo>
                    <a:lnTo>
                      <a:pt x="30" y="75"/>
                    </a:lnTo>
                    <a:lnTo>
                      <a:pt x="24" y="65"/>
                    </a:lnTo>
                    <a:lnTo>
                      <a:pt x="19" y="57"/>
                    </a:lnTo>
                    <a:lnTo>
                      <a:pt x="15" y="47"/>
                    </a:lnTo>
                    <a:lnTo>
                      <a:pt x="12" y="38"/>
                    </a:lnTo>
                    <a:lnTo>
                      <a:pt x="7" y="28"/>
                    </a:lnTo>
                    <a:lnTo>
                      <a:pt x="5" y="18"/>
                    </a:lnTo>
                    <a:lnTo>
                      <a:pt x="2" y="8"/>
                    </a:lnTo>
                    <a:lnTo>
                      <a:pt x="0" y="0"/>
                    </a:lnTo>
                    <a:lnTo>
                      <a:pt x="9" y="18"/>
                    </a:lnTo>
                    <a:lnTo>
                      <a:pt x="17" y="36"/>
                    </a:lnTo>
                    <a:lnTo>
                      <a:pt x="25" y="55"/>
                    </a:lnTo>
                    <a:lnTo>
                      <a:pt x="34" y="75"/>
                    </a:lnTo>
                    <a:lnTo>
                      <a:pt x="39" y="95"/>
                    </a:lnTo>
                    <a:lnTo>
                      <a:pt x="45" y="115"/>
                    </a:lnTo>
                    <a:lnTo>
                      <a:pt x="47" y="137"/>
                    </a:lnTo>
                    <a:lnTo>
                      <a:pt x="49" y="16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49" name="Freeform 161"/>
              <p:cNvSpPr>
                <a:spLocks/>
              </p:cNvSpPr>
              <p:nvPr/>
            </p:nvSpPr>
            <p:spPr bwMode="auto">
              <a:xfrm>
                <a:off x="3956" y="3145"/>
                <a:ext cx="16" cy="28"/>
              </a:xfrm>
              <a:custGeom>
                <a:avLst/>
                <a:gdLst>
                  <a:gd name="T0" fmla="*/ 5 w 32"/>
                  <a:gd name="T1" fmla="*/ 57 h 57"/>
                  <a:gd name="T2" fmla="*/ 0 w 32"/>
                  <a:gd name="T3" fmla="*/ 47 h 57"/>
                  <a:gd name="T4" fmla="*/ 3 w 32"/>
                  <a:gd name="T5" fmla="*/ 37 h 57"/>
                  <a:gd name="T6" fmla="*/ 10 w 32"/>
                  <a:gd name="T7" fmla="*/ 27 h 57"/>
                  <a:gd name="T8" fmla="*/ 17 w 32"/>
                  <a:gd name="T9" fmla="*/ 19 h 57"/>
                  <a:gd name="T10" fmla="*/ 32 w 32"/>
                  <a:gd name="T11" fmla="*/ 0 h 57"/>
                  <a:gd name="T12" fmla="*/ 27 w 32"/>
                  <a:gd name="T13" fmla="*/ 15 h 57"/>
                  <a:gd name="T14" fmla="*/ 22 w 32"/>
                  <a:gd name="T15" fmla="*/ 30 h 57"/>
                  <a:gd name="T16" fmla="*/ 13 w 32"/>
                  <a:gd name="T17" fmla="*/ 44 h 57"/>
                  <a:gd name="T18" fmla="*/ 5 w 32"/>
                  <a:gd name="T1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2" h="57">
                    <a:moveTo>
                      <a:pt x="5" y="57"/>
                    </a:moveTo>
                    <a:lnTo>
                      <a:pt x="0" y="47"/>
                    </a:lnTo>
                    <a:lnTo>
                      <a:pt x="3" y="37"/>
                    </a:lnTo>
                    <a:lnTo>
                      <a:pt x="10" y="27"/>
                    </a:lnTo>
                    <a:lnTo>
                      <a:pt x="17" y="19"/>
                    </a:lnTo>
                    <a:lnTo>
                      <a:pt x="32" y="0"/>
                    </a:lnTo>
                    <a:lnTo>
                      <a:pt x="27" y="15"/>
                    </a:lnTo>
                    <a:lnTo>
                      <a:pt x="22" y="30"/>
                    </a:lnTo>
                    <a:lnTo>
                      <a:pt x="13" y="44"/>
                    </a:ln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0" name="Freeform 162"/>
              <p:cNvSpPr>
                <a:spLocks/>
              </p:cNvSpPr>
              <p:nvPr/>
            </p:nvSpPr>
            <p:spPr bwMode="auto">
              <a:xfrm>
                <a:off x="4295" y="3146"/>
                <a:ext cx="6" cy="17"/>
              </a:xfrm>
              <a:custGeom>
                <a:avLst/>
                <a:gdLst>
                  <a:gd name="T0" fmla="*/ 12 w 12"/>
                  <a:gd name="T1" fmla="*/ 33 h 33"/>
                  <a:gd name="T2" fmla="*/ 0 w 12"/>
                  <a:gd name="T3" fmla="*/ 0 h 33"/>
                  <a:gd name="T4" fmla="*/ 12 w 12"/>
                  <a:gd name="T5" fmla="*/ 18 h 33"/>
                  <a:gd name="T6" fmla="*/ 12 w 12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33">
                    <a:moveTo>
                      <a:pt x="12" y="33"/>
                    </a:moveTo>
                    <a:lnTo>
                      <a:pt x="0" y="0"/>
                    </a:lnTo>
                    <a:lnTo>
                      <a:pt x="12" y="18"/>
                    </a:lnTo>
                    <a:lnTo>
                      <a:pt x="12" y="3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1" name="Freeform 163"/>
              <p:cNvSpPr>
                <a:spLocks/>
              </p:cNvSpPr>
              <p:nvPr/>
            </p:nvSpPr>
            <p:spPr bwMode="auto">
              <a:xfrm>
                <a:off x="4270" y="3149"/>
                <a:ext cx="34" cy="102"/>
              </a:xfrm>
              <a:custGeom>
                <a:avLst/>
                <a:gdLst>
                  <a:gd name="T0" fmla="*/ 68 w 68"/>
                  <a:gd name="T1" fmla="*/ 204 h 204"/>
                  <a:gd name="T2" fmla="*/ 67 w 68"/>
                  <a:gd name="T3" fmla="*/ 197 h 204"/>
                  <a:gd name="T4" fmla="*/ 63 w 68"/>
                  <a:gd name="T5" fmla="*/ 201 h 204"/>
                  <a:gd name="T6" fmla="*/ 58 w 68"/>
                  <a:gd name="T7" fmla="*/ 187 h 204"/>
                  <a:gd name="T8" fmla="*/ 55 w 68"/>
                  <a:gd name="T9" fmla="*/ 176 h 204"/>
                  <a:gd name="T10" fmla="*/ 50 w 68"/>
                  <a:gd name="T11" fmla="*/ 164 h 204"/>
                  <a:gd name="T12" fmla="*/ 47 w 68"/>
                  <a:gd name="T13" fmla="*/ 152 h 204"/>
                  <a:gd name="T14" fmla="*/ 42 w 68"/>
                  <a:gd name="T15" fmla="*/ 140 h 204"/>
                  <a:gd name="T16" fmla="*/ 40 w 68"/>
                  <a:gd name="T17" fmla="*/ 129 h 204"/>
                  <a:gd name="T18" fmla="*/ 40 w 68"/>
                  <a:gd name="T19" fmla="*/ 115 h 204"/>
                  <a:gd name="T20" fmla="*/ 42 w 68"/>
                  <a:gd name="T21" fmla="*/ 104 h 204"/>
                  <a:gd name="T22" fmla="*/ 32 w 68"/>
                  <a:gd name="T23" fmla="*/ 95 h 204"/>
                  <a:gd name="T24" fmla="*/ 25 w 68"/>
                  <a:gd name="T25" fmla="*/ 87 h 204"/>
                  <a:gd name="T26" fmla="*/ 20 w 68"/>
                  <a:gd name="T27" fmla="*/ 77 h 204"/>
                  <a:gd name="T28" fmla="*/ 18 w 68"/>
                  <a:gd name="T29" fmla="*/ 68 h 204"/>
                  <a:gd name="T30" fmla="*/ 15 w 68"/>
                  <a:gd name="T31" fmla="*/ 58 h 204"/>
                  <a:gd name="T32" fmla="*/ 13 w 68"/>
                  <a:gd name="T33" fmla="*/ 48 h 204"/>
                  <a:gd name="T34" fmla="*/ 10 w 68"/>
                  <a:gd name="T35" fmla="*/ 38 h 204"/>
                  <a:gd name="T36" fmla="*/ 8 w 68"/>
                  <a:gd name="T37" fmla="*/ 30 h 204"/>
                  <a:gd name="T38" fmla="*/ 0 w 68"/>
                  <a:gd name="T39" fmla="*/ 0 h 204"/>
                  <a:gd name="T40" fmla="*/ 13 w 68"/>
                  <a:gd name="T41" fmla="*/ 21 h 204"/>
                  <a:gd name="T42" fmla="*/ 25 w 68"/>
                  <a:gd name="T43" fmla="*/ 45 h 204"/>
                  <a:gd name="T44" fmla="*/ 33 w 68"/>
                  <a:gd name="T45" fmla="*/ 70 h 204"/>
                  <a:gd name="T46" fmla="*/ 43 w 68"/>
                  <a:gd name="T47" fmla="*/ 97 h 204"/>
                  <a:gd name="T48" fmla="*/ 48 w 68"/>
                  <a:gd name="T49" fmla="*/ 122 h 204"/>
                  <a:gd name="T50" fmla="*/ 55 w 68"/>
                  <a:gd name="T51" fmla="*/ 149 h 204"/>
                  <a:gd name="T52" fmla="*/ 62 w 68"/>
                  <a:gd name="T53" fmla="*/ 176 h 204"/>
                  <a:gd name="T54" fmla="*/ 68 w 68"/>
                  <a:gd name="T55" fmla="*/ 204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8" h="204">
                    <a:moveTo>
                      <a:pt x="68" y="204"/>
                    </a:moveTo>
                    <a:lnTo>
                      <a:pt x="67" y="197"/>
                    </a:lnTo>
                    <a:lnTo>
                      <a:pt x="63" y="201"/>
                    </a:lnTo>
                    <a:lnTo>
                      <a:pt x="58" y="187"/>
                    </a:lnTo>
                    <a:lnTo>
                      <a:pt x="55" y="176"/>
                    </a:lnTo>
                    <a:lnTo>
                      <a:pt x="50" y="164"/>
                    </a:lnTo>
                    <a:lnTo>
                      <a:pt x="47" y="152"/>
                    </a:lnTo>
                    <a:lnTo>
                      <a:pt x="42" y="140"/>
                    </a:lnTo>
                    <a:lnTo>
                      <a:pt x="40" y="129"/>
                    </a:lnTo>
                    <a:lnTo>
                      <a:pt x="40" y="115"/>
                    </a:lnTo>
                    <a:lnTo>
                      <a:pt x="42" y="104"/>
                    </a:lnTo>
                    <a:lnTo>
                      <a:pt x="32" y="95"/>
                    </a:lnTo>
                    <a:lnTo>
                      <a:pt x="25" y="87"/>
                    </a:lnTo>
                    <a:lnTo>
                      <a:pt x="20" y="77"/>
                    </a:lnTo>
                    <a:lnTo>
                      <a:pt x="18" y="68"/>
                    </a:lnTo>
                    <a:lnTo>
                      <a:pt x="15" y="58"/>
                    </a:lnTo>
                    <a:lnTo>
                      <a:pt x="13" y="48"/>
                    </a:lnTo>
                    <a:lnTo>
                      <a:pt x="10" y="38"/>
                    </a:lnTo>
                    <a:lnTo>
                      <a:pt x="8" y="30"/>
                    </a:lnTo>
                    <a:lnTo>
                      <a:pt x="0" y="0"/>
                    </a:lnTo>
                    <a:lnTo>
                      <a:pt x="13" y="21"/>
                    </a:lnTo>
                    <a:lnTo>
                      <a:pt x="25" y="45"/>
                    </a:lnTo>
                    <a:lnTo>
                      <a:pt x="33" y="70"/>
                    </a:lnTo>
                    <a:lnTo>
                      <a:pt x="43" y="97"/>
                    </a:lnTo>
                    <a:lnTo>
                      <a:pt x="48" y="122"/>
                    </a:lnTo>
                    <a:lnTo>
                      <a:pt x="55" y="149"/>
                    </a:lnTo>
                    <a:lnTo>
                      <a:pt x="62" y="176"/>
                    </a:lnTo>
                    <a:lnTo>
                      <a:pt x="68" y="20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2" name="Freeform 164"/>
              <p:cNvSpPr>
                <a:spLocks/>
              </p:cNvSpPr>
              <p:nvPr/>
            </p:nvSpPr>
            <p:spPr bwMode="auto">
              <a:xfrm>
                <a:off x="4203" y="3154"/>
                <a:ext cx="33" cy="128"/>
              </a:xfrm>
              <a:custGeom>
                <a:avLst/>
                <a:gdLst>
                  <a:gd name="T0" fmla="*/ 35 w 67"/>
                  <a:gd name="T1" fmla="*/ 62 h 256"/>
                  <a:gd name="T2" fmla="*/ 37 w 67"/>
                  <a:gd name="T3" fmla="*/ 85 h 256"/>
                  <a:gd name="T4" fmla="*/ 42 w 67"/>
                  <a:gd name="T5" fmla="*/ 109 h 256"/>
                  <a:gd name="T6" fmla="*/ 47 w 67"/>
                  <a:gd name="T7" fmla="*/ 134 h 256"/>
                  <a:gd name="T8" fmla="*/ 52 w 67"/>
                  <a:gd name="T9" fmla="*/ 159 h 256"/>
                  <a:gd name="T10" fmla="*/ 55 w 67"/>
                  <a:gd name="T11" fmla="*/ 182 h 256"/>
                  <a:gd name="T12" fmla="*/ 60 w 67"/>
                  <a:gd name="T13" fmla="*/ 206 h 256"/>
                  <a:gd name="T14" fmla="*/ 63 w 67"/>
                  <a:gd name="T15" fmla="*/ 231 h 256"/>
                  <a:gd name="T16" fmla="*/ 67 w 67"/>
                  <a:gd name="T17" fmla="*/ 256 h 256"/>
                  <a:gd name="T18" fmla="*/ 58 w 67"/>
                  <a:gd name="T19" fmla="*/ 249 h 256"/>
                  <a:gd name="T20" fmla="*/ 55 w 67"/>
                  <a:gd name="T21" fmla="*/ 241 h 256"/>
                  <a:gd name="T22" fmla="*/ 52 w 67"/>
                  <a:gd name="T23" fmla="*/ 231 h 256"/>
                  <a:gd name="T24" fmla="*/ 48 w 67"/>
                  <a:gd name="T25" fmla="*/ 223 h 256"/>
                  <a:gd name="T26" fmla="*/ 43 w 67"/>
                  <a:gd name="T27" fmla="*/ 204 h 256"/>
                  <a:gd name="T28" fmla="*/ 38 w 67"/>
                  <a:gd name="T29" fmla="*/ 187 h 256"/>
                  <a:gd name="T30" fmla="*/ 35 w 67"/>
                  <a:gd name="T31" fmla="*/ 169 h 256"/>
                  <a:gd name="T32" fmla="*/ 33 w 67"/>
                  <a:gd name="T33" fmla="*/ 152 h 256"/>
                  <a:gd name="T34" fmla="*/ 30 w 67"/>
                  <a:gd name="T35" fmla="*/ 132 h 256"/>
                  <a:gd name="T36" fmla="*/ 28 w 67"/>
                  <a:gd name="T37" fmla="*/ 114 h 256"/>
                  <a:gd name="T38" fmla="*/ 26 w 67"/>
                  <a:gd name="T39" fmla="*/ 95 h 256"/>
                  <a:gd name="T40" fmla="*/ 25 w 67"/>
                  <a:gd name="T41" fmla="*/ 80 h 256"/>
                  <a:gd name="T42" fmla="*/ 23 w 67"/>
                  <a:gd name="T43" fmla="*/ 67 h 256"/>
                  <a:gd name="T44" fmla="*/ 21 w 67"/>
                  <a:gd name="T45" fmla="*/ 57 h 256"/>
                  <a:gd name="T46" fmla="*/ 16 w 67"/>
                  <a:gd name="T47" fmla="*/ 47 h 256"/>
                  <a:gd name="T48" fmla="*/ 13 w 67"/>
                  <a:gd name="T49" fmla="*/ 38 h 256"/>
                  <a:gd name="T50" fmla="*/ 8 w 67"/>
                  <a:gd name="T51" fmla="*/ 28 h 256"/>
                  <a:gd name="T52" fmla="*/ 3 w 67"/>
                  <a:gd name="T53" fmla="*/ 20 h 256"/>
                  <a:gd name="T54" fmla="*/ 0 w 67"/>
                  <a:gd name="T55" fmla="*/ 10 h 256"/>
                  <a:gd name="T56" fmla="*/ 0 w 67"/>
                  <a:gd name="T57" fmla="*/ 0 h 256"/>
                  <a:gd name="T58" fmla="*/ 6 w 67"/>
                  <a:gd name="T59" fmla="*/ 15 h 256"/>
                  <a:gd name="T60" fmla="*/ 15 w 67"/>
                  <a:gd name="T61" fmla="*/ 30 h 256"/>
                  <a:gd name="T62" fmla="*/ 23 w 67"/>
                  <a:gd name="T63" fmla="*/ 45 h 256"/>
                  <a:gd name="T64" fmla="*/ 35 w 67"/>
                  <a:gd name="T65" fmla="*/ 62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7" h="256">
                    <a:moveTo>
                      <a:pt x="35" y="62"/>
                    </a:moveTo>
                    <a:lnTo>
                      <a:pt x="37" y="85"/>
                    </a:lnTo>
                    <a:lnTo>
                      <a:pt x="42" y="109"/>
                    </a:lnTo>
                    <a:lnTo>
                      <a:pt x="47" y="134"/>
                    </a:lnTo>
                    <a:lnTo>
                      <a:pt x="52" y="159"/>
                    </a:lnTo>
                    <a:lnTo>
                      <a:pt x="55" y="182"/>
                    </a:lnTo>
                    <a:lnTo>
                      <a:pt x="60" y="206"/>
                    </a:lnTo>
                    <a:lnTo>
                      <a:pt x="63" y="231"/>
                    </a:lnTo>
                    <a:lnTo>
                      <a:pt x="67" y="256"/>
                    </a:lnTo>
                    <a:lnTo>
                      <a:pt x="58" y="249"/>
                    </a:lnTo>
                    <a:lnTo>
                      <a:pt x="55" y="241"/>
                    </a:lnTo>
                    <a:lnTo>
                      <a:pt x="52" y="231"/>
                    </a:lnTo>
                    <a:lnTo>
                      <a:pt x="48" y="223"/>
                    </a:lnTo>
                    <a:lnTo>
                      <a:pt x="43" y="204"/>
                    </a:lnTo>
                    <a:lnTo>
                      <a:pt x="38" y="187"/>
                    </a:lnTo>
                    <a:lnTo>
                      <a:pt x="35" y="169"/>
                    </a:lnTo>
                    <a:lnTo>
                      <a:pt x="33" y="152"/>
                    </a:lnTo>
                    <a:lnTo>
                      <a:pt x="30" y="132"/>
                    </a:lnTo>
                    <a:lnTo>
                      <a:pt x="28" y="114"/>
                    </a:lnTo>
                    <a:lnTo>
                      <a:pt x="26" y="95"/>
                    </a:lnTo>
                    <a:lnTo>
                      <a:pt x="25" y="80"/>
                    </a:lnTo>
                    <a:lnTo>
                      <a:pt x="23" y="67"/>
                    </a:lnTo>
                    <a:lnTo>
                      <a:pt x="21" y="57"/>
                    </a:lnTo>
                    <a:lnTo>
                      <a:pt x="16" y="47"/>
                    </a:lnTo>
                    <a:lnTo>
                      <a:pt x="13" y="38"/>
                    </a:lnTo>
                    <a:lnTo>
                      <a:pt x="8" y="28"/>
                    </a:lnTo>
                    <a:lnTo>
                      <a:pt x="3" y="20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6" y="15"/>
                    </a:lnTo>
                    <a:lnTo>
                      <a:pt x="15" y="30"/>
                    </a:lnTo>
                    <a:lnTo>
                      <a:pt x="23" y="45"/>
                    </a:lnTo>
                    <a:lnTo>
                      <a:pt x="35" y="6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3" name="Freeform 165"/>
              <p:cNvSpPr>
                <a:spLocks/>
              </p:cNvSpPr>
              <p:nvPr/>
            </p:nvSpPr>
            <p:spPr bwMode="auto">
              <a:xfrm>
                <a:off x="3976" y="3158"/>
                <a:ext cx="7" cy="10"/>
              </a:xfrm>
              <a:custGeom>
                <a:avLst/>
                <a:gdLst>
                  <a:gd name="T0" fmla="*/ 2 w 13"/>
                  <a:gd name="T1" fmla="*/ 20 h 20"/>
                  <a:gd name="T2" fmla="*/ 0 w 13"/>
                  <a:gd name="T3" fmla="*/ 20 h 20"/>
                  <a:gd name="T4" fmla="*/ 2 w 13"/>
                  <a:gd name="T5" fmla="*/ 14 h 20"/>
                  <a:gd name="T6" fmla="*/ 5 w 13"/>
                  <a:gd name="T7" fmla="*/ 3 h 20"/>
                  <a:gd name="T8" fmla="*/ 13 w 13"/>
                  <a:gd name="T9" fmla="*/ 0 h 20"/>
                  <a:gd name="T10" fmla="*/ 10 w 13"/>
                  <a:gd name="T11" fmla="*/ 10 h 20"/>
                  <a:gd name="T12" fmla="*/ 2 w 13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0">
                    <a:moveTo>
                      <a:pt x="2" y="20"/>
                    </a:moveTo>
                    <a:lnTo>
                      <a:pt x="0" y="20"/>
                    </a:lnTo>
                    <a:lnTo>
                      <a:pt x="2" y="14"/>
                    </a:lnTo>
                    <a:lnTo>
                      <a:pt x="5" y="3"/>
                    </a:lnTo>
                    <a:lnTo>
                      <a:pt x="13" y="0"/>
                    </a:lnTo>
                    <a:lnTo>
                      <a:pt x="10" y="10"/>
                    </a:lnTo>
                    <a:lnTo>
                      <a:pt x="2" y="2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4" name="Freeform 166"/>
              <p:cNvSpPr>
                <a:spLocks/>
              </p:cNvSpPr>
              <p:nvPr/>
            </p:nvSpPr>
            <p:spPr bwMode="auto">
              <a:xfrm>
                <a:off x="4385" y="3161"/>
                <a:ext cx="5" cy="36"/>
              </a:xfrm>
              <a:custGeom>
                <a:avLst/>
                <a:gdLst>
                  <a:gd name="T0" fmla="*/ 9 w 10"/>
                  <a:gd name="T1" fmla="*/ 72 h 72"/>
                  <a:gd name="T2" fmla="*/ 0 w 10"/>
                  <a:gd name="T3" fmla="*/ 0 h 72"/>
                  <a:gd name="T4" fmla="*/ 5 w 10"/>
                  <a:gd name="T5" fmla="*/ 15 h 72"/>
                  <a:gd name="T6" fmla="*/ 10 w 10"/>
                  <a:gd name="T7" fmla="*/ 34 h 72"/>
                  <a:gd name="T8" fmla="*/ 10 w 10"/>
                  <a:gd name="T9" fmla="*/ 42 h 72"/>
                  <a:gd name="T10" fmla="*/ 10 w 10"/>
                  <a:gd name="T11" fmla="*/ 52 h 72"/>
                  <a:gd name="T12" fmla="*/ 9 w 10"/>
                  <a:gd name="T13" fmla="*/ 62 h 72"/>
                  <a:gd name="T14" fmla="*/ 9 w 10"/>
                  <a:gd name="T1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" h="72">
                    <a:moveTo>
                      <a:pt x="9" y="72"/>
                    </a:moveTo>
                    <a:lnTo>
                      <a:pt x="0" y="0"/>
                    </a:lnTo>
                    <a:lnTo>
                      <a:pt x="5" y="15"/>
                    </a:lnTo>
                    <a:lnTo>
                      <a:pt x="10" y="34"/>
                    </a:lnTo>
                    <a:lnTo>
                      <a:pt x="10" y="42"/>
                    </a:lnTo>
                    <a:lnTo>
                      <a:pt x="10" y="52"/>
                    </a:lnTo>
                    <a:lnTo>
                      <a:pt x="9" y="62"/>
                    </a:lnTo>
                    <a:lnTo>
                      <a:pt x="9" y="7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5" name="Freeform 167"/>
              <p:cNvSpPr>
                <a:spLocks/>
              </p:cNvSpPr>
              <p:nvPr/>
            </p:nvSpPr>
            <p:spPr bwMode="auto">
              <a:xfrm>
                <a:off x="4114" y="3166"/>
                <a:ext cx="32" cy="33"/>
              </a:xfrm>
              <a:custGeom>
                <a:avLst/>
                <a:gdLst>
                  <a:gd name="T0" fmla="*/ 0 w 64"/>
                  <a:gd name="T1" fmla="*/ 67 h 67"/>
                  <a:gd name="T2" fmla="*/ 64 w 64"/>
                  <a:gd name="T3" fmla="*/ 0 h 67"/>
                  <a:gd name="T4" fmla="*/ 49 w 64"/>
                  <a:gd name="T5" fmla="*/ 17 h 67"/>
                  <a:gd name="T6" fmla="*/ 35 w 64"/>
                  <a:gd name="T7" fmla="*/ 35 h 67"/>
                  <a:gd name="T8" fmla="*/ 27 w 64"/>
                  <a:gd name="T9" fmla="*/ 44 h 67"/>
                  <a:gd name="T10" fmla="*/ 18 w 64"/>
                  <a:gd name="T11" fmla="*/ 52 h 67"/>
                  <a:gd name="T12" fmla="*/ 8 w 64"/>
                  <a:gd name="T13" fmla="*/ 59 h 67"/>
                  <a:gd name="T14" fmla="*/ 0 w 64"/>
                  <a:gd name="T15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4" h="67">
                    <a:moveTo>
                      <a:pt x="0" y="67"/>
                    </a:moveTo>
                    <a:lnTo>
                      <a:pt x="64" y="0"/>
                    </a:lnTo>
                    <a:lnTo>
                      <a:pt x="49" y="17"/>
                    </a:lnTo>
                    <a:lnTo>
                      <a:pt x="35" y="35"/>
                    </a:lnTo>
                    <a:lnTo>
                      <a:pt x="27" y="44"/>
                    </a:lnTo>
                    <a:lnTo>
                      <a:pt x="18" y="52"/>
                    </a:lnTo>
                    <a:lnTo>
                      <a:pt x="8" y="59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6" name="Freeform 168"/>
              <p:cNvSpPr>
                <a:spLocks/>
              </p:cNvSpPr>
              <p:nvPr/>
            </p:nvSpPr>
            <p:spPr bwMode="auto">
              <a:xfrm>
                <a:off x="4194" y="3166"/>
                <a:ext cx="10" cy="29"/>
              </a:xfrm>
              <a:custGeom>
                <a:avLst/>
                <a:gdLst>
                  <a:gd name="T0" fmla="*/ 18 w 18"/>
                  <a:gd name="T1" fmla="*/ 59 h 59"/>
                  <a:gd name="T2" fmla="*/ 12 w 18"/>
                  <a:gd name="T3" fmla="*/ 44 h 59"/>
                  <a:gd name="T4" fmla="*/ 7 w 18"/>
                  <a:gd name="T5" fmla="*/ 29 h 59"/>
                  <a:gd name="T6" fmla="*/ 0 w 18"/>
                  <a:gd name="T7" fmla="*/ 14 h 59"/>
                  <a:gd name="T8" fmla="*/ 5 w 18"/>
                  <a:gd name="T9" fmla="*/ 0 h 59"/>
                  <a:gd name="T10" fmla="*/ 8 w 18"/>
                  <a:gd name="T11" fmla="*/ 14 h 59"/>
                  <a:gd name="T12" fmla="*/ 12 w 18"/>
                  <a:gd name="T13" fmla="*/ 29 h 59"/>
                  <a:gd name="T14" fmla="*/ 15 w 18"/>
                  <a:gd name="T15" fmla="*/ 44 h 59"/>
                  <a:gd name="T16" fmla="*/ 18 w 18"/>
                  <a:gd name="T17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59">
                    <a:moveTo>
                      <a:pt x="18" y="59"/>
                    </a:moveTo>
                    <a:lnTo>
                      <a:pt x="12" y="44"/>
                    </a:lnTo>
                    <a:lnTo>
                      <a:pt x="7" y="29"/>
                    </a:lnTo>
                    <a:lnTo>
                      <a:pt x="0" y="14"/>
                    </a:lnTo>
                    <a:lnTo>
                      <a:pt x="5" y="0"/>
                    </a:lnTo>
                    <a:lnTo>
                      <a:pt x="8" y="14"/>
                    </a:lnTo>
                    <a:lnTo>
                      <a:pt x="12" y="29"/>
                    </a:lnTo>
                    <a:lnTo>
                      <a:pt x="15" y="44"/>
                    </a:lnTo>
                    <a:lnTo>
                      <a:pt x="18" y="5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7" name="Freeform 169"/>
              <p:cNvSpPr>
                <a:spLocks/>
              </p:cNvSpPr>
              <p:nvPr/>
            </p:nvSpPr>
            <p:spPr bwMode="auto">
              <a:xfrm>
                <a:off x="4258" y="3171"/>
                <a:ext cx="21" cy="78"/>
              </a:xfrm>
              <a:custGeom>
                <a:avLst/>
                <a:gdLst>
                  <a:gd name="T0" fmla="*/ 41 w 42"/>
                  <a:gd name="T1" fmla="*/ 158 h 158"/>
                  <a:gd name="T2" fmla="*/ 34 w 42"/>
                  <a:gd name="T3" fmla="*/ 146 h 158"/>
                  <a:gd name="T4" fmla="*/ 32 w 42"/>
                  <a:gd name="T5" fmla="*/ 134 h 158"/>
                  <a:gd name="T6" fmla="*/ 29 w 42"/>
                  <a:gd name="T7" fmla="*/ 123 h 158"/>
                  <a:gd name="T8" fmla="*/ 29 w 42"/>
                  <a:gd name="T9" fmla="*/ 113 h 158"/>
                  <a:gd name="T10" fmla="*/ 25 w 42"/>
                  <a:gd name="T11" fmla="*/ 101 h 158"/>
                  <a:gd name="T12" fmla="*/ 24 w 42"/>
                  <a:gd name="T13" fmla="*/ 89 h 158"/>
                  <a:gd name="T14" fmla="*/ 20 w 42"/>
                  <a:gd name="T15" fmla="*/ 77 h 158"/>
                  <a:gd name="T16" fmla="*/ 15 w 42"/>
                  <a:gd name="T17" fmla="*/ 67 h 158"/>
                  <a:gd name="T18" fmla="*/ 15 w 42"/>
                  <a:gd name="T19" fmla="*/ 57 h 158"/>
                  <a:gd name="T20" fmla="*/ 14 w 42"/>
                  <a:gd name="T21" fmla="*/ 47 h 158"/>
                  <a:gd name="T22" fmla="*/ 10 w 42"/>
                  <a:gd name="T23" fmla="*/ 39 h 158"/>
                  <a:gd name="T24" fmla="*/ 7 w 42"/>
                  <a:gd name="T25" fmla="*/ 32 h 158"/>
                  <a:gd name="T26" fmla="*/ 0 w 42"/>
                  <a:gd name="T27" fmla="*/ 15 h 158"/>
                  <a:gd name="T28" fmla="*/ 2 w 42"/>
                  <a:gd name="T29" fmla="*/ 0 h 158"/>
                  <a:gd name="T30" fmla="*/ 10 w 42"/>
                  <a:gd name="T31" fmla="*/ 15 h 158"/>
                  <a:gd name="T32" fmla="*/ 20 w 42"/>
                  <a:gd name="T33" fmla="*/ 35 h 158"/>
                  <a:gd name="T34" fmla="*/ 29 w 42"/>
                  <a:gd name="T35" fmla="*/ 56 h 158"/>
                  <a:gd name="T36" fmla="*/ 35 w 42"/>
                  <a:gd name="T37" fmla="*/ 76 h 158"/>
                  <a:gd name="T38" fmla="*/ 39 w 42"/>
                  <a:gd name="T39" fmla="*/ 96 h 158"/>
                  <a:gd name="T40" fmla="*/ 42 w 42"/>
                  <a:gd name="T41" fmla="*/ 118 h 158"/>
                  <a:gd name="T42" fmla="*/ 42 w 42"/>
                  <a:gd name="T43" fmla="*/ 138 h 158"/>
                  <a:gd name="T44" fmla="*/ 41 w 42"/>
                  <a:gd name="T45" fmla="*/ 158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2" h="158">
                    <a:moveTo>
                      <a:pt x="41" y="158"/>
                    </a:moveTo>
                    <a:lnTo>
                      <a:pt x="34" y="146"/>
                    </a:lnTo>
                    <a:lnTo>
                      <a:pt x="32" y="134"/>
                    </a:lnTo>
                    <a:lnTo>
                      <a:pt x="29" y="123"/>
                    </a:lnTo>
                    <a:lnTo>
                      <a:pt x="29" y="113"/>
                    </a:lnTo>
                    <a:lnTo>
                      <a:pt x="25" y="101"/>
                    </a:lnTo>
                    <a:lnTo>
                      <a:pt x="24" y="89"/>
                    </a:lnTo>
                    <a:lnTo>
                      <a:pt x="20" y="77"/>
                    </a:lnTo>
                    <a:lnTo>
                      <a:pt x="15" y="67"/>
                    </a:lnTo>
                    <a:lnTo>
                      <a:pt x="15" y="57"/>
                    </a:lnTo>
                    <a:lnTo>
                      <a:pt x="14" y="47"/>
                    </a:lnTo>
                    <a:lnTo>
                      <a:pt x="10" y="39"/>
                    </a:lnTo>
                    <a:lnTo>
                      <a:pt x="7" y="32"/>
                    </a:lnTo>
                    <a:lnTo>
                      <a:pt x="0" y="15"/>
                    </a:lnTo>
                    <a:lnTo>
                      <a:pt x="2" y="0"/>
                    </a:lnTo>
                    <a:lnTo>
                      <a:pt x="10" y="15"/>
                    </a:lnTo>
                    <a:lnTo>
                      <a:pt x="20" y="35"/>
                    </a:lnTo>
                    <a:lnTo>
                      <a:pt x="29" y="56"/>
                    </a:lnTo>
                    <a:lnTo>
                      <a:pt x="35" y="76"/>
                    </a:lnTo>
                    <a:lnTo>
                      <a:pt x="39" y="96"/>
                    </a:lnTo>
                    <a:lnTo>
                      <a:pt x="42" y="118"/>
                    </a:lnTo>
                    <a:lnTo>
                      <a:pt x="42" y="138"/>
                    </a:lnTo>
                    <a:lnTo>
                      <a:pt x="41" y="15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8" name="Freeform 170"/>
              <p:cNvSpPr>
                <a:spLocks/>
              </p:cNvSpPr>
              <p:nvPr/>
            </p:nvSpPr>
            <p:spPr bwMode="auto">
              <a:xfrm>
                <a:off x="4075" y="3176"/>
                <a:ext cx="7" cy="11"/>
              </a:xfrm>
              <a:custGeom>
                <a:avLst/>
                <a:gdLst>
                  <a:gd name="T0" fmla="*/ 0 w 15"/>
                  <a:gd name="T1" fmla="*/ 22 h 22"/>
                  <a:gd name="T2" fmla="*/ 15 w 15"/>
                  <a:gd name="T3" fmla="*/ 0 h 22"/>
                  <a:gd name="T4" fmla="*/ 5 w 15"/>
                  <a:gd name="T5" fmla="*/ 15 h 22"/>
                  <a:gd name="T6" fmla="*/ 0 w 15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22">
                    <a:moveTo>
                      <a:pt x="0" y="22"/>
                    </a:moveTo>
                    <a:lnTo>
                      <a:pt x="15" y="0"/>
                    </a:lnTo>
                    <a:lnTo>
                      <a:pt x="5" y="15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59" name="Freeform 171"/>
              <p:cNvSpPr>
                <a:spLocks/>
              </p:cNvSpPr>
              <p:nvPr/>
            </p:nvSpPr>
            <p:spPr bwMode="auto">
              <a:xfrm>
                <a:off x="4359" y="3176"/>
                <a:ext cx="5" cy="31"/>
              </a:xfrm>
              <a:custGeom>
                <a:avLst/>
                <a:gdLst>
                  <a:gd name="T0" fmla="*/ 9 w 11"/>
                  <a:gd name="T1" fmla="*/ 64 h 64"/>
                  <a:gd name="T2" fmla="*/ 7 w 11"/>
                  <a:gd name="T3" fmla="*/ 47 h 64"/>
                  <a:gd name="T4" fmla="*/ 5 w 11"/>
                  <a:gd name="T5" fmla="*/ 32 h 64"/>
                  <a:gd name="T6" fmla="*/ 0 w 11"/>
                  <a:gd name="T7" fmla="*/ 15 h 64"/>
                  <a:gd name="T8" fmla="*/ 0 w 11"/>
                  <a:gd name="T9" fmla="*/ 0 h 64"/>
                  <a:gd name="T10" fmla="*/ 5 w 11"/>
                  <a:gd name="T11" fmla="*/ 15 h 64"/>
                  <a:gd name="T12" fmla="*/ 11 w 11"/>
                  <a:gd name="T13" fmla="*/ 34 h 64"/>
                  <a:gd name="T14" fmla="*/ 11 w 11"/>
                  <a:gd name="T15" fmla="*/ 49 h 64"/>
                  <a:gd name="T16" fmla="*/ 9 w 11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64">
                    <a:moveTo>
                      <a:pt x="9" y="64"/>
                    </a:moveTo>
                    <a:lnTo>
                      <a:pt x="7" y="47"/>
                    </a:lnTo>
                    <a:lnTo>
                      <a:pt x="5" y="32"/>
                    </a:lnTo>
                    <a:lnTo>
                      <a:pt x="0" y="15"/>
                    </a:lnTo>
                    <a:lnTo>
                      <a:pt x="0" y="0"/>
                    </a:lnTo>
                    <a:lnTo>
                      <a:pt x="5" y="15"/>
                    </a:lnTo>
                    <a:lnTo>
                      <a:pt x="11" y="34"/>
                    </a:lnTo>
                    <a:lnTo>
                      <a:pt x="11" y="49"/>
                    </a:lnTo>
                    <a:lnTo>
                      <a:pt x="9" y="6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0" name="Freeform 172"/>
              <p:cNvSpPr>
                <a:spLocks/>
              </p:cNvSpPr>
              <p:nvPr/>
            </p:nvSpPr>
            <p:spPr bwMode="auto">
              <a:xfrm>
                <a:off x="4169" y="3177"/>
                <a:ext cx="16" cy="50"/>
              </a:xfrm>
              <a:custGeom>
                <a:avLst/>
                <a:gdLst>
                  <a:gd name="T0" fmla="*/ 31 w 31"/>
                  <a:gd name="T1" fmla="*/ 99 h 99"/>
                  <a:gd name="T2" fmla="*/ 25 w 31"/>
                  <a:gd name="T3" fmla="*/ 88 h 99"/>
                  <a:gd name="T4" fmla="*/ 21 w 31"/>
                  <a:gd name="T5" fmla="*/ 80 h 99"/>
                  <a:gd name="T6" fmla="*/ 20 w 31"/>
                  <a:gd name="T7" fmla="*/ 72 h 99"/>
                  <a:gd name="T8" fmla="*/ 18 w 31"/>
                  <a:gd name="T9" fmla="*/ 63 h 99"/>
                  <a:gd name="T10" fmla="*/ 13 w 31"/>
                  <a:gd name="T11" fmla="*/ 45 h 99"/>
                  <a:gd name="T12" fmla="*/ 6 w 31"/>
                  <a:gd name="T13" fmla="*/ 30 h 99"/>
                  <a:gd name="T14" fmla="*/ 6 w 31"/>
                  <a:gd name="T15" fmla="*/ 20 h 99"/>
                  <a:gd name="T16" fmla="*/ 3 w 31"/>
                  <a:gd name="T17" fmla="*/ 13 h 99"/>
                  <a:gd name="T18" fmla="*/ 0 w 31"/>
                  <a:gd name="T19" fmla="*/ 6 h 99"/>
                  <a:gd name="T20" fmla="*/ 6 w 31"/>
                  <a:gd name="T21" fmla="*/ 0 h 99"/>
                  <a:gd name="T22" fmla="*/ 8 w 31"/>
                  <a:gd name="T23" fmla="*/ 11 h 99"/>
                  <a:gd name="T24" fmla="*/ 13 w 31"/>
                  <a:gd name="T25" fmla="*/ 23 h 99"/>
                  <a:gd name="T26" fmla="*/ 18 w 31"/>
                  <a:gd name="T27" fmla="*/ 35 h 99"/>
                  <a:gd name="T28" fmla="*/ 23 w 31"/>
                  <a:gd name="T29" fmla="*/ 48 h 99"/>
                  <a:gd name="T30" fmla="*/ 26 w 31"/>
                  <a:gd name="T31" fmla="*/ 58 h 99"/>
                  <a:gd name="T32" fmla="*/ 30 w 31"/>
                  <a:gd name="T33" fmla="*/ 72 h 99"/>
                  <a:gd name="T34" fmla="*/ 30 w 31"/>
                  <a:gd name="T35" fmla="*/ 83 h 99"/>
                  <a:gd name="T36" fmla="*/ 31 w 31"/>
                  <a:gd name="T37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" h="99">
                    <a:moveTo>
                      <a:pt x="31" y="99"/>
                    </a:moveTo>
                    <a:lnTo>
                      <a:pt x="25" y="88"/>
                    </a:lnTo>
                    <a:lnTo>
                      <a:pt x="21" y="80"/>
                    </a:lnTo>
                    <a:lnTo>
                      <a:pt x="20" y="72"/>
                    </a:lnTo>
                    <a:lnTo>
                      <a:pt x="18" y="63"/>
                    </a:lnTo>
                    <a:lnTo>
                      <a:pt x="13" y="45"/>
                    </a:lnTo>
                    <a:lnTo>
                      <a:pt x="6" y="30"/>
                    </a:lnTo>
                    <a:lnTo>
                      <a:pt x="6" y="20"/>
                    </a:lnTo>
                    <a:lnTo>
                      <a:pt x="3" y="13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8" y="11"/>
                    </a:lnTo>
                    <a:lnTo>
                      <a:pt x="13" y="23"/>
                    </a:lnTo>
                    <a:lnTo>
                      <a:pt x="18" y="35"/>
                    </a:lnTo>
                    <a:lnTo>
                      <a:pt x="23" y="48"/>
                    </a:lnTo>
                    <a:lnTo>
                      <a:pt x="26" y="58"/>
                    </a:lnTo>
                    <a:lnTo>
                      <a:pt x="30" y="72"/>
                    </a:lnTo>
                    <a:lnTo>
                      <a:pt x="30" y="83"/>
                    </a:lnTo>
                    <a:lnTo>
                      <a:pt x="31" y="9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1" name="Freeform 173"/>
              <p:cNvSpPr>
                <a:spLocks/>
              </p:cNvSpPr>
              <p:nvPr/>
            </p:nvSpPr>
            <p:spPr bwMode="auto">
              <a:xfrm>
                <a:off x="4029" y="3180"/>
                <a:ext cx="17" cy="19"/>
              </a:xfrm>
              <a:custGeom>
                <a:avLst/>
                <a:gdLst>
                  <a:gd name="T0" fmla="*/ 0 w 33"/>
                  <a:gd name="T1" fmla="*/ 38 h 38"/>
                  <a:gd name="T2" fmla="*/ 33 w 33"/>
                  <a:gd name="T3" fmla="*/ 0 h 38"/>
                  <a:gd name="T4" fmla="*/ 23 w 33"/>
                  <a:gd name="T5" fmla="*/ 18 h 38"/>
                  <a:gd name="T6" fmla="*/ 0 w 33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3" h="38">
                    <a:moveTo>
                      <a:pt x="0" y="38"/>
                    </a:moveTo>
                    <a:lnTo>
                      <a:pt x="33" y="0"/>
                    </a:lnTo>
                    <a:lnTo>
                      <a:pt x="23" y="18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2" name="Freeform 174"/>
              <p:cNvSpPr>
                <a:spLocks/>
              </p:cNvSpPr>
              <p:nvPr/>
            </p:nvSpPr>
            <p:spPr bwMode="auto">
              <a:xfrm>
                <a:off x="4004" y="3182"/>
                <a:ext cx="21" cy="31"/>
              </a:xfrm>
              <a:custGeom>
                <a:avLst/>
                <a:gdLst>
                  <a:gd name="T0" fmla="*/ 0 w 42"/>
                  <a:gd name="T1" fmla="*/ 62 h 62"/>
                  <a:gd name="T2" fmla="*/ 2 w 42"/>
                  <a:gd name="T3" fmla="*/ 52 h 62"/>
                  <a:gd name="T4" fmla="*/ 7 w 42"/>
                  <a:gd name="T5" fmla="*/ 43 h 62"/>
                  <a:gd name="T6" fmla="*/ 12 w 42"/>
                  <a:gd name="T7" fmla="*/ 35 h 62"/>
                  <a:gd name="T8" fmla="*/ 19 w 42"/>
                  <a:gd name="T9" fmla="*/ 28 h 62"/>
                  <a:gd name="T10" fmla="*/ 30 w 42"/>
                  <a:gd name="T11" fmla="*/ 13 h 62"/>
                  <a:gd name="T12" fmla="*/ 42 w 42"/>
                  <a:gd name="T13" fmla="*/ 0 h 62"/>
                  <a:gd name="T14" fmla="*/ 30 w 42"/>
                  <a:gd name="T15" fmla="*/ 15 h 62"/>
                  <a:gd name="T16" fmla="*/ 20 w 42"/>
                  <a:gd name="T17" fmla="*/ 30 h 62"/>
                  <a:gd name="T18" fmla="*/ 10 w 42"/>
                  <a:gd name="T19" fmla="*/ 45 h 62"/>
                  <a:gd name="T20" fmla="*/ 0 w 42"/>
                  <a:gd name="T21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2" h="62">
                    <a:moveTo>
                      <a:pt x="0" y="62"/>
                    </a:moveTo>
                    <a:lnTo>
                      <a:pt x="2" y="52"/>
                    </a:lnTo>
                    <a:lnTo>
                      <a:pt x="7" y="43"/>
                    </a:lnTo>
                    <a:lnTo>
                      <a:pt x="12" y="35"/>
                    </a:lnTo>
                    <a:lnTo>
                      <a:pt x="19" y="28"/>
                    </a:lnTo>
                    <a:lnTo>
                      <a:pt x="30" y="13"/>
                    </a:lnTo>
                    <a:lnTo>
                      <a:pt x="42" y="0"/>
                    </a:lnTo>
                    <a:lnTo>
                      <a:pt x="30" y="15"/>
                    </a:lnTo>
                    <a:lnTo>
                      <a:pt x="20" y="30"/>
                    </a:lnTo>
                    <a:lnTo>
                      <a:pt x="10" y="45"/>
                    </a:ln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3" name="Freeform 175"/>
              <p:cNvSpPr>
                <a:spLocks/>
              </p:cNvSpPr>
              <p:nvPr/>
            </p:nvSpPr>
            <p:spPr bwMode="auto">
              <a:xfrm>
                <a:off x="4059" y="3182"/>
                <a:ext cx="32" cy="36"/>
              </a:xfrm>
              <a:custGeom>
                <a:avLst/>
                <a:gdLst>
                  <a:gd name="T0" fmla="*/ 66 w 66"/>
                  <a:gd name="T1" fmla="*/ 0 h 72"/>
                  <a:gd name="T2" fmla="*/ 59 w 66"/>
                  <a:gd name="T3" fmla="*/ 8 h 72"/>
                  <a:gd name="T4" fmla="*/ 52 w 66"/>
                  <a:gd name="T5" fmla="*/ 18 h 72"/>
                  <a:gd name="T6" fmla="*/ 44 w 66"/>
                  <a:gd name="T7" fmla="*/ 28 h 72"/>
                  <a:gd name="T8" fmla="*/ 35 w 66"/>
                  <a:gd name="T9" fmla="*/ 38 h 72"/>
                  <a:gd name="T10" fmla="*/ 25 w 66"/>
                  <a:gd name="T11" fmla="*/ 45 h 72"/>
                  <a:gd name="T12" fmla="*/ 15 w 66"/>
                  <a:gd name="T13" fmla="*/ 55 h 72"/>
                  <a:gd name="T14" fmla="*/ 7 w 66"/>
                  <a:gd name="T15" fmla="*/ 62 h 72"/>
                  <a:gd name="T16" fmla="*/ 0 w 66"/>
                  <a:gd name="T17" fmla="*/ 72 h 72"/>
                  <a:gd name="T18" fmla="*/ 5 w 66"/>
                  <a:gd name="T19" fmla="*/ 62 h 72"/>
                  <a:gd name="T20" fmla="*/ 12 w 66"/>
                  <a:gd name="T21" fmla="*/ 52 h 72"/>
                  <a:gd name="T22" fmla="*/ 19 w 66"/>
                  <a:gd name="T23" fmla="*/ 43 h 72"/>
                  <a:gd name="T24" fmla="*/ 25 w 66"/>
                  <a:gd name="T25" fmla="*/ 35 h 72"/>
                  <a:gd name="T26" fmla="*/ 41 w 66"/>
                  <a:gd name="T27" fmla="*/ 16 h 72"/>
                  <a:gd name="T28" fmla="*/ 57 w 66"/>
                  <a:gd name="T29" fmla="*/ 0 h 72"/>
                  <a:gd name="T30" fmla="*/ 66 w 66"/>
                  <a:gd name="T31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6" h="72">
                    <a:moveTo>
                      <a:pt x="66" y="0"/>
                    </a:moveTo>
                    <a:lnTo>
                      <a:pt x="59" y="8"/>
                    </a:lnTo>
                    <a:lnTo>
                      <a:pt x="52" y="18"/>
                    </a:lnTo>
                    <a:lnTo>
                      <a:pt x="44" y="28"/>
                    </a:lnTo>
                    <a:lnTo>
                      <a:pt x="35" y="38"/>
                    </a:lnTo>
                    <a:lnTo>
                      <a:pt x="25" y="45"/>
                    </a:lnTo>
                    <a:lnTo>
                      <a:pt x="15" y="55"/>
                    </a:lnTo>
                    <a:lnTo>
                      <a:pt x="7" y="62"/>
                    </a:lnTo>
                    <a:lnTo>
                      <a:pt x="0" y="72"/>
                    </a:lnTo>
                    <a:lnTo>
                      <a:pt x="5" y="62"/>
                    </a:lnTo>
                    <a:lnTo>
                      <a:pt x="12" y="52"/>
                    </a:lnTo>
                    <a:lnTo>
                      <a:pt x="19" y="43"/>
                    </a:lnTo>
                    <a:lnTo>
                      <a:pt x="25" y="35"/>
                    </a:lnTo>
                    <a:lnTo>
                      <a:pt x="41" y="16"/>
                    </a:lnTo>
                    <a:lnTo>
                      <a:pt x="57" y="0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4" name="Freeform 176"/>
              <p:cNvSpPr>
                <a:spLocks/>
              </p:cNvSpPr>
              <p:nvPr/>
            </p:nvSpPr>
            <p:spPr bwMode="auto">
              <a:xfrm>
                <a:off x="4187" y="3182"/>
                <a:ext cx="7" cy="20"/>
              </a:xfrm>
              <a:custGeom>
                <a:avLst/>
                <a:gdLst>
                  <a:gd name="T0" fmla="*/ 10 w 13"/>
                  <a:gd name="T1" fmla="*/ 38 h 38"/>
                  <a:gd name="T2" fmla="*/ 0 w 13"/>
                  <a:gd name="T3" fmla="*/ 0 h 38"/>
                  <a:gd name="T4" fmla="*/ 13 w 13"/>
                  <a:gd name="T5" fmla="*/ 28 h 38"/>
                  <a:gd name="T6" fmla="*/ 10 w 13"/>
                  <a:gd name="T7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38">
                    <a:moveTo>
                      <a:pt x="10" y="38"/>
                    </a:moveTo>
                    <a:lnTo>
                      <a:pt x="0" y="0"/>
                    </a:lnTo>
                    <a:lnTo>
                      <a:pt x="13" y="28"/>
                    </a:lnTo>
                    <a:lnTo>
                      <a:pt x="10" y="38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5" name="Freeform 177"/>
              <p:cNvSpPr>
                <a:spLocks/>
              </p:cNvSpPr>
              <p:nvPr/>
            </p:nvSpPr>
            <p:spPr bwMode="auto">
              <a:xfrm>
                <a:off x="4313" y="3189"/>
                <a:ext cx="2" cy="13"/>
              </a:xfrm>
              <a:custGeom>
                <a:avLst/>
                <a:gdLst>
                  <a:gd name="T0" fmla="*/ 5 w 5"/>
                  <a:gd name="T1" fmla="*/ 27 h 27"/>
                  <a:gd name="T2" fmla="*/ 0 w 5"/>
                  <a:gd name="T3" fmla="*/ 0 h 27"/>
                  <a:gd name="T4" fmla="*/ 5 w 5"/>
                  <a:gd name="T5" fmla="*/ 20 h 27"/>
                  <a:gd name="T6" fmla="*/ 5 w 5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7">
                    <a:moveTo>
                      <a:pt x="5" y="27"/>
                    </a:moveTo>
                    <a:lnTo>
                      <a:pt x="0" y="0"/>
                    </a:lnTo>
                    <a:lnTo>
                      <a:pt x="5" y="20"/>
                    </a:lnTo>
                    <a:lnTo>
                      <a:pt x="5" y="2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6" name="Freeform 178"/>
              <p:cNvSpPr>
                <a:spLocks/>
              </p:cNvSpPr>
              <p:nvPr/>
            </p:nvSpPr>
            <p:spPr bwMode="auto">
              <a:xfrm>
                <a:off x="3997" y="3195"/>
                <a:ext cx="9" cy="13"/>
              </a:xfrm>
              <a:custGeom>
                <a:avLst/>
                <a:gdLst>
                  <a:gd name="T0" fmla="*/ 0 w 19"/>
                  <a:gd name="T1" fmla="*/ 27 h 27"/>
                  <a:gd name="T2" fmla="*/ 19 w 19"/>
                  <a:gd name="T3" fmla="*/ 0 h 27"/>
                  <a:gd name="T4" fmla="*/ 5 w 19"/>
                  <a:gd name="T5" fmla="*/ 22 h 27"/>
                  <a:gd name="T6" fmla="*/ 0 w 19"/>
                  <a:gd name="T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7">
                    <a:moveTo>
                      <a:pt x="0" y="27"/>
                    </a:moveTo>
                    <a:lnTo>
                      <a:pt x="19" y="0"/>
                    </a:lnTo>
                    <a:lnTo>
                      <a:pt x="5" y="22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7" name="Freeform 179"/>
              <p:cNvSpPr>
                <a:spLocks/>
              </p:cNvSpPr>
              <p:nvPr/>
            </p:nvSpPr>
            <p:spPr bwMode="auto">
              <a:xfrm>
                <a:off x="4354" y="3201"/>
                <a:ext cx="1" cy="19"/>
              </a:xfrm>
              <a:custGeom>
                <a:avLst/>
                <a:gdLst>
                  <a:gd name="T0" fmla="*/ 0 w 4"/>
                  <a:gd name="T1" fmla="*/ 0 h 38"/>
                  <a:gd name="T2" fmla="*/ 4 w 4"/>
                  <a:gd name="T3" fmla="*/ 38 h 38"/>
                  <a:gd name="T4" fmla="*/ 0 w 4"/>
                  <a:gd name="T5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8">
                    <a:moveTo>
                      <a:pt x="0" y="0"/>
                    </a:moveTo>
                    <a:lnTo>
                      <a:pt x="4" y="3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8" name="Freeform 180"/>
              <p:cNvSpPr>
                <a:spLocks/>
              </p:cNvSpPr>
              <p:nvPr/>
            </p:nvSpPr>
            <p:spPr bwMode="auto">
              <a:xfrm>
                <a:off x="4204" y="3202"/>
                <a:ext cx="2" cy="11"/>
              </a:xfrm>
              <a:custGeom>
                <a:avLst/>
                <a:gdLst>
                  <a:gd name="T0" fmla="*/ 3 w 3"/>
                  <a:gd name="T1" fmla="*/ 24 h 24"/>
                  <a:gd name="T2" fmla="*/ 0 w 3"/>
                  <a:gd name="T3" fmla="*/ 0 h 24"/>
                  <a:gd name="T4" fmla="*/ 3 w 3"/>
                  <a:gd name="T5" fmla="*/ 15 h 24"/>
                  <a:gd name="T6" fmla="*/ 3 w 3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4">
                    <a:moveTo>
                      <a:pt x="3" y="24"/>
                    </a:moveTo>
                    <a:lnTo>
                      <a:pt x="0" y="0"/>
                    </a:lnTo>
                    <a:lnTo>
                      <a:pt x="3" y="15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69" name="Freeform 181"/>
              <p:cNvSpPr>
                <a:spLocks/>
              </p:cNvSpPr>
              <p:nvPr/>
            </p:nvSpPr>
            <p:spPr bwMode="auto">
              <a:xfrm>
                <a:off x="4137" y="3206"/>
                <a:ext cx="5" cy="12"/>
              </a:xfrm>
              <a:custGeom>
                <a:avLst/>
                <a:gdLst>
                  <a:gd name="T0" fmla="*/ 3 w 8"/>
                  <a:gd name="T1" fmla="*/ 23 h 23"/>
                  <a:gd name="T2" fmla="*/ 0 w 8"/>
                  <a:gd name="T3" fmla="*/ 11 h 23"/>
                  <a:gd name="T4" fmla="*/ 8 w 8"/>
                  <a:gd name="T5" fmla="*/ 0 h 23"/>
                  <a:gd name="T6" fmla="*/ 8 w 8"/>
                  <a:gd name="T7" fmla="*/ 11 h 23"/>
                  <a:gd name="T8" fmla="*/ 3 w 8"/>
                  <a:gd name="T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3">
                    <a:moveTo>
                      <a:pt x="3" y="23"/>
                    </a:moveTo>
                    <a:lnTo>
                      <a:pt x="0" y="11"/>
                    </a:lnTo>
                    <a:lnTo>
                      <a:pt x="8" y="0"/>
                    </a:lnTo>
                    <a:lnTo>
                      <a:pt x="8" y="1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0" name="Freeform 182"/>
              <p:cNvSpPr>
                <a:spLocks/>
              </p:cNvSpPr>
              <p:nvPr/>
            </p:nvSpPr>
            <p:spPr bwMode="auto">
              <a:xfrm>
                <a:off x="4316" y="3206"/>
                <a:ext cx="2" cy="6"/>
              </a:xfrm>
              <a:custGeom>
                <a:avLst/>
                <a:gdLst>
                  <a:gd name="T0" fmla="*/ 0 w 3"/>
                  <a:gd name="T1" fmla="*/ 0 h 11"/>
                  <a:gd name="T2" fmla="*/ 3 w 3"/>
                  <a:gd name="T3" fmla="*/ 11 h 11"/>
                  <a:gd name="T4" fmla="*/ 0 w 3"/>
                  <a:gd name="T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1">
                    <a:moveTo>
                      <a:pt x="0" y="0"/>
                    </a:moveTo>
                    <a:lnTo>
                      <a:pt x="3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1" name="Freeform 183"/>
              <p:cNvSpPr>
                <a:spLocks/>
              </p:cNvSpPr>
              <p:nvPr/>
            </p:nvSpPr>
            <p:spPr bwMode="auto">
              <a:xfrm>
                <a:off x="4168" y="3211"/>
                <a:ext cx="16" cy="48"/>
              </a:xfrm>
              <a:custGeom>
                <a:avLst/>
                <a:gdLst>
                  <a:gd name="T0" fmla="*/ 32 w 32"/>
                  <a:gd name="T1" fmla="*/ 95 h 95"/>
                  <a:gd name="T2" fmla="*/ 27 w 32"/>
                  <a:gd name="T3" fmla="*/ 82 h 95"/>
                  <a:gd name="T4" fmla="*/ 22 w 32"/>
                  <a:gd name="T5" fmla="*/ 72 h 95"/>
                  <a:gd name="T6" fmla="*/ 17 w 32"/>
                  <a:gd name="T7" fmla="*/ 58 h 95"/>
                  <a:gd name="T8" fmla="*/ 13 w 32"/>
                  <a:gd name="T9" fmla="*/ 48 h 95"/>
                  <a:gd name="T10" fmla="*/ 8 w 32"/>
                  <a:gd name="T11" fmla="*/ 35 h 95"/>
                  <a:gd name="T12" fmla="*/ 5 w 32"/>
                  <a:gd name="T13" fmla="*/ 23 h 95"/>
                  <a:gd name="T14" fmla="*/ 2 w 32"/>
                  <a:gd name="T15" fmla="*/ 11 h 95"/>
                  <a:gd name="T16" fmla="*/ 0 w 32"/>
                  <a:gd name="T17" fmla="*/ 0 h 95"/>
                  <a:gd name="T18" fmla="*/ 5 w 32"/>
                  <a:gd name="T19" fmla="*/ 10 h 95"/>
                  <a:gd name="T20" fmla="*/ 10 w 32"/>
                  <a:gd name="T21" fmla="*/ 21 h 95"/>
                  <a:gd name="T22" fmla="*/ 15 w 32"/>
                  <a:gd name="T23" fmla="*/ 33 h 95"/>
                  <a:gd name="T24" fmla="*/ 22 w 32"/>
                  <a:gd name="T25" fmla="*/ 45 h 95"/>
                  <a:gd name="T26" fmla="*/ 25 w 32"/>
                  <a:gd name="T27" fmla="*/ 57 h 95"/>
                  <a:gd name="T28" fmla="*/ 28 w 32"/>
                  <a:gd name="T29" fmla="*/ 68 h 95"/>
                  <a:gd name="T30" fmla="*/ 30 w 32"/>
                  <a:gd name="T31" fmla="*/ 80 h 95"/>
                  <a:gd name="T32" fmla="*/ 32 w 32"/>
                  <a:gd name="T33" fmla="*/ 95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95">
                    <a:moveTo>
                      <a:pt x="32" y="95"/>
                    </a:moveTo>
                    <a:lnTo>
                      <a:pt x="27" y="82"/>
                    </a:lnTo>
                    <a:lnTo>
                      <a:pt x="22" y="72"/>
                    </a:lnTo>
                    <a:lnTo>
                      <a:pt x="17" y="58"/>
                    </a:lnTo>
                    <a:lnTo>
                      <a:pt x="13" y="48"/>
                    </a:lnTo>
                    <a:lnTo>
                      <a:pt x="8" y="35"/>
                    </a:lnTo>
                    <a:lnTo>
                      <a:pt x="5" y="23"/>
                    </a:lnTo>
                    <a:lnTo>
                      <a:pt x="2" y="11"/>
                    </a:lnTo>
                    <a:lnTo>
                      <a:pt x="0" y="0"/>
                    </a:lnTo>
                    <a:lnTo>
                      <a:pt x="5" y="10"/>
                    </a:lnTo>
                    <a:lnTo>
                      <a:pt x="10" y="21"/>
                    </a:lnTo>
                    <a:lnTo>
                      <a:pt x="15" y="33"/>
                    </a:lnTo>
                    <a:lnTo>
                      <a:pt x="22" y="45"/>
                    </a:lnTo>
                    <a:lnTo>
                      <a:pt x="25" y="57"/>
                    </a:lnTo>
                    <a:lnTo>
                      <a:pt x="28" y="68"/>
                    </a:lnTo>
                    <a:lnTo>
                      <a:pt x="30" y="80"/>
                    </a:lnTo>
                    <a:lnTo>
                      <a:pt x="32" y="9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2" name="Freeform 184"/>
              <p:cNvSpPr>
                <a:spLocks/>
              </p:cNvSpPr>
              <p:nvPr/>
            </p:nvSpPr>
            <p:spPr bwMode="auto">
              <a:xfrm>
                <a:off x="4068" y="3216"/>
                <a:ext cx="23" cy="22"/>
              </a:xfrm>
              <a:custGeom>
                <a:avLst/>
                <a:gdLst>
                  <a:gd name="T0" fmla="*/ 11 w 47"/>
                  <a:gd name="T1" fmla="*/ 43 h 43"/>
                  <a:gd name="T2" fmla="*/ 0 w 47"/>
                  <a:gd name="T3" fmla="*/ 43 h 43"/>
                  <a:gd name="T4" fmla="*/ 5 w 47"/>
                  <a:gd name="T5" fmla="*/ 37 h 43"/>
                  <a:gd name="T6" fmla="*/ 11 w 47"/>
                  <a:gd name="T7" fmla="*/ 28 h 43"/>
                  <a:gd name="T8" fmla="*/ 16 w 47"/>
                  <a:gd name="T9" fmla="*/ 20 h 43"/>
                  <a:gd name="T10" fmla="*/ 23 w 47"/>
                  <a:gd name="T11" fmla="*/ 13 h 43"/>
                  <a:gd name="T12" fmla="*/ 33 w 47"/>
                  <a:gd name="T13" fmla="*/ 1 h 43"/>
                  <a:gd name="T14" fmla="*/ 47 w 47"/>
                  <a:gd name="T15" fmla="*/ 0 h 43"/>
                  <a:gd name="T16" fmla="*/ 11 w 47"/>
                  <a:gd name="T1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7" h="43">
                    <a:moveTo>
                      <a:pt x="11" y="43"/>
                    </a:moveTo>
                    <a:lnTo>
                      <a:pt x="0" y="43"/>
                    </a:lnTo>
                    <a:lnTo>
                      <a:pt x="5" y="37"/>
                    </a:lnTo>
                    <a:lnTo>
                      <a:pt x="11" y="28"/>
                    </a:lnTo>
                    <a:lnTo>
                      <a:pt x="16" y="20"/>
                    </a:lnTo>
                    <a:lnTo>
                      <a:pt x="23" y="13"/>
                    </a:lnTo>
                    <a:lnTo>
                      <a:pt x="33" y="1"/>
                    </a:lnTo>
                    <a:lnTo>
                      <a:pt x="47" y="0"/>
                    </a:lnTo>
                    <a:lnTo>
                      <a:pt x="11" y="43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3" name="Freeform 185"/>
              <p:cNvSpPr>
                <a:spLocks/>
              </p:cNvSpPr>
              <p:nvPr/>
            </p:nvSpPr>
            <p:spPr bwMode="auto">
              <a:xfrm>
                <a:off x="4002" y="3223"/>
                <a:ext cx="11" cy="23"/>
              </a:xfrm>
              <a:custGeom>
                <a:avLst/>
                <a:gdLst>
                  <a:gd name="T0" fmla="*/ 0 w 20"/>
                  <a:gd name="T1" fmla="*/ 47 h 47"/>
                  <a:gd name="T2" fmla="*/ 0 w 20"/>
                  <a:gd name="T3" fmla="*/ 35 h 47"/>
                  <a:gd name="T4" fmla="*/ 5 w 20"/>
                  <a:gd name="T5" fmla="*/ 24 h 47"/>
                  <a:gd name="T6" fmla="*/ 12 w 20"/>
                  <a:gd name="T7" fmla="*/ 10 h 47"/>
                  <a:gd name="T8" fmla="*/ 20 w 20"/>
                  <a:gd name="T9" fmla="*/ 0 h 47"/>
                  <a:gd name="T10" fmla="*/ 17 w 20"/>
                  <a:gd name="T11" fmla="*/ 9 h 47"/>
                  <a:gd name="T12" fmla="*/ 13 w 20"/>
                  <a:gd name="T13" fmla="*/ 22 h 47"/>
                  <a:gd name="T14" fmla="*/ 7 w 20"/>
                  <a:gd name="T15" fmla="*/ 34 h 47"/>
                  <a:gd name="T16" fmla="*/ 0 w 20"/>
                  <a:gd name="T1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47">
                    <a:moveTo>
                      <a:pt x="0" y="47"/>
                    </a:moveTo>
                    <a:lnTo>
                      <a:pt x="0" y="35"/>
                    </a:lnTo>
                    <a:lnTo>
                      <a:pt x="5" y="24"/>
                    </a:lnTo>
                    <a:lnTo>
                      <a:pt x="12" y="10"/>
                    </a:lnTo>
                    <a:lnTo>
                      <a:pt x="20" y="0"/>
                    </a:lnTo>
                    <a:lnTo>
                      <a:pt x="17" y="9"/>
                    </a:lnTo>
                    <a:lnTo>
                      <a:pt x="13" y="22"/>
                    </a:lnTo>
                    <a:lnTo>
                      <a:pt x="7" y="34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4" name="Freeform 186"/>
              <p:cNvSpPr>
                <a:spLocks/>
              </p:cNvSpPr>
              <p:nvPr/>
            </p:nvSpPr>
            <p:spPr bwMode="auto">
              <a:xfrm>
                <a:off x="4025" y="3223"/>
                <a:ext cx="21" cy="36"/>
              </a:xfrm>
              <a:custGeom>
                <a:avLst/>
                <a:gdLst>
                  <a:gd name="T0" fmla="*/ 0 w 42"/>
                  <a:gd name="T1" fmla="*/ 72 h 72"/>
                  <a:gd name="T2" fmla="*/ 2 w 42"/>
                  <a:gd name="T3" fmla="*/ 62 h 72"/>
                  <a:gd name="T4" fmla="*/ 7 w 42"/>
                  <a:gd name="T5" fmla="*/ 52 h 72"/>
                  <a:gd name="T6" fmla="*/ 12 w 42"/>
                  <a:gd name="T7" fmla="*/ 42 h 72"/>
                  <a:gd name="T8" fmla="*/ 19 w 42"/>
                  <a:gd name="T9" fmla="*/ 34 h 72"/>
                  <a:gd name="T10" fmla="*/ 30 w 42"/>
                  <a:gd name="T11" fmla="*/ 17 h 72"/>
                  <a:gd name="T12" fmla="*/ 42 w 42"/>
                  <a:gd name="T13" fmla="*/ 0 h 72"/>
                  <a:gd name="T14" fmla="*/ 0 w 42"/>
                  <a:gd name="T15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2" h="72">
                    <a:moveTo>
                      <a:pt x="0" y="72"/>
                    </a:moveTo>
                    <a:lnTo>
                      <a:pt x="2" y="62"/>
                    </a:lnTo>
                    <a:lnTo>
                      <a:pt x="7" y="52"/>
                    </a:lnTo>
                    <a:lnTo>
                      <a:pt x="12" y="42"/>
                    </a:lnTo>
                    <a:lnTo>
                      <a:pt x="19" y="34"/>
                    </a:lnTo>
                    <a:lnTo>
                      <a:pt x="30" y="17"/>
                    </a:lnTo>
                    <a:lnTo>
                      <a:pt x="42" y="0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5" name="Freeform 187"/>
              <p:cNvSpPr>
                <a:spLocks/>
              </p:cNvSpPr>
              <p:nvPr/>
            </p:nvSpPr>
            <p:spPr bwMode="auto">
              <a:xfrm>
                <a:off x="4342" y="3223"/>
                <a:ext cx="3" cy="17"/>
              </a:xfrm>
              <a:custGeom>
                <a:avLst/>
                <a:gdLst>
                  <a:gd name="T0" fmla="*/ 7 w 7"/>
                  <a:gd name="T1" fmla="*/ 35 h 35"/>
                  <a:gd name="T2" fmla="*/ 0 w 7"/>
                  <a:gd name="T3" fmla="*/ 0 h 35"/>
                  <a:gd name="T4" fmla="*/ 7 w 7"/>
                  <a:gd name="T5" fmla="*/ 12 h 35"/>
                  <a:gd name="T6" fmla="*/ 7 w 7"/>
                  <a:gd name="T7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5">
                    <a:moveTo>
                      <a:pt x="7" y="35"/>
                    </a:moveTo>
                    <a:lnTo>
                      <a:pt x="0" y="0"/>
                    </a:lnTo>
                    <a:lnTo>
                      <a:pt x="7" y="12"/>
                    </a:lnTo>
                    <a:lnTo>
                      <a:pt x="7" y="35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6" name="Freeform 188"/>
              <p:cNvSpPr>
                <a:spLocks/>
              </p:cNvSpPr>
              <p:nvPr/>
            </p:nvSpPr>
            <p:spPr bwMode="auto">
              <a:xfrm>
                <a:off x="4315" y="3225"/>
                <a:ext cx="6" cy="48"/>
              </a:xfrm>
              <a:custGeom>
                <a:avLst/>
                <a:gdLst>
                  <a:gd name="T0" fmla="*/ 12 w 12"/>
                  <a:gd name="T1" fmla="*/ 96 h 96"/>
                  <a:gd name="T2" fmla="*/ 5 w 12"/>
                  <a:gd name="T3" fmla="*/ 81 h 96"/>
                  <a:gd name="T4" fmla="*/ 4 w 12"/>
                  <a:gd name="T5" fmla="*/ 67 h 96"/>
                  <a:gd name="T6" fmla="*/ 4 w 12"/>
                  <a:gd name="T7" fmla="*/ 50 h 96"/>
                  <a:gd name="T8" fmla="*/ 2 w 12"/>
                  <a:gd name="T9" fmla="*/ 37 h 96"/>
                  <a:gd name="T10" fmla="*/ 0 w 12"/>
                  <a:gd name="T11" fmla="*/ 0 h 96"/>
                  <a:gd name="T12" fmla="*/ 2 w 12"/>
                  <a:gd name="T13" fmla="*/ 10 h 96"/>
                  <a:gd name="T14" fmla="*/ 5 w 12"/>
                  <a:gd name="T15" fmla="*/ 22 h 96"/>
                  <a:gd name="T16" fmla="*/ 7 w 12"/>
                  <a:gd name="T17" fmla="*/ 34 h 96"/>
                  <a:gd name="T18" fmla="*/ 10 w 12"/>
                  <a:gd name="T19" fmla="*/ 45 h 96"/>
                  <a:gd name="T20" fmla="*/ 10 w 12"/>
                  <a:gd name="T21" fmla="*/ 55 h 96"/>
                  <a:gd name="T22" fmla="*/ 12 w 12"/>
                  <a:gd name="T23" fmla="*/ 67 h 96"/>
                  <a:gd name="T24" fmla="*/ 12 w 12"/>
                  <a:gd name="T25" fmla="*/ 81 h 96"/>
                  <a:gd name="T26" fmla="*/ 12 w 12"/>
                  <a:gd name="T27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2" h="96">
                    <a:moveTo>
                      <a:pt x="12" y="96"/>
                    </a:moveTo>
                    <a:lnTo>
                      <a:pt x="5" y="81"/>
                    </a:lnTo>
                    <a:lnTo>
                      <a:pt x="4" y="67"/>
                    </a:lnTo>
                    <a:lnTo>
                      <a:pt x="4" y="50"/>
                    </a:lnTo>
                    <a:lnTo>
                      <a:pt x="2" y="37"/>
                    </a:lnTo>
                    <a:lnTo>
                      <a:pt x="0" y="0"/>
                    </a:lnTo>
                    <a:lnTo>
                      <a:pt x="2" y="10"/>
                    </a:lnTo>
                    <a:lnTo>
                      <a:pt x="5" y="22"/>
                    </a:lnTo>
                    <a:lnTo>
                      <a:pt x="7" y="34"/>
                    </a:lnTo>
                    <a:lnTo>
                      <a:pt x="10" y="45"/>
                    </a:lnTo>
                    <a:lnTo>
                      <a:pt x="10" y="55"/>
                    </a:lnTo>
                    <a:lnTo>
                      <a:pt x="12" y="67"/>
                    </a:lnTo>
                    <a:lnTo>
                      <a:pt x="12" y="81"/>
                    </a:lnTo>
                    <a:lnTo>
                      <a:pt x="12" y="96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7" name="Rectangle 189"/>
              <p:cNvSpPr>
                <a:spLocks noChangeArrowheads="1"/>
              </p:cNvSpPr>
              <p:nvPr/>
            </p:nvSpPr>
            <p:spPr bwMode="auto">
              <a:xfrm>
                <a:off x="4196" y="3238"/>
                <a:ext cx="1" cy="8"/>
              </a:xfrm>
              <a:prstGeom prst="rect">
                <a:avLst/>
              </a:pr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8" name="Rectangle 190"/>
              <p:cNvSpPr>
                <a:spLocks noChangeArrowheads="1"/>
              </p:cNvSpPr>
              <p:nvPr/>
            </p:nvSpPr>
            <p:spPr bwMode="auto">
              <a:xfrm>
                <a:off x="4142" y="3244"/>
                <a:ext cx="2" cy="3"/>
              </a:xfrm>
              <a:prstGeom prst="rect">
                <a:avLst/>
              </a:pr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79" name="Freeform 191"/>
              <p:cNvSpPr>
                <a:spLocks/>
              </p:cNvSpPr>
              <p:nvPr/>
            </p:nvSpPr>
            <p:spPr bwMode="auto">
              <a:xfrm>
                <a:off x="4039" y="3244"/>
                <a:ext cx="3" cy="5"/>
              </a:xfrm>
              <a:custGeom>
                <a:avLst/>
                <a:gdLst>
                  <a:gd name="T0" fmla="*/ 5 w 5"/>
                  <a:gd name="T1" fmla="*/ 0 h 10"/>
                  <a:gd name="T2" fmla="*/ 0 w 5"/>
                  <a:gd name="T3" fmla="*/ 10 h 10"/>
                  <a:gd name="T4" fmla="*/ 5 w 5"/>
                  <a:gd name="T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0">
                    <a:moveTo>
                      <a:pt x="5" y="0"/>
                    </a:moveTo>
                    <a:lnTo>
                      <a:pt x="0" y="1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0" name="Freeform 192"/>
              <p:cNvSpPr>
                <a:spLocks/>
              </p:cNvSpPr>
              <p:nvPr/>
            </p:nvSpPr>
            <p:spPr bwMode="auto">
              <a:xfrm>
                <a:off x="4214" y="3251"/>
                <a:ext cx="4" cy="32"/>
              </a:xfrm>
              <a:custGeom>
                <a:avLst/>
                <a:gdLst>
                  <a:gd name="T0" fmla="*/ 7 w 9"/>
                  <a:gd name="T1" fmla="*/ 64 h 64"/>
                  <a:gd name="T2" fmla="*/ 4 w 9"/>
                  <a:gd name="T3" fmla="*/ 47 h 64"/>
                  <a:gd name="T4" fmla="*/ 2 w 9"/>
                  <a:gd name="T5" fmla="*/ 32 h 64"/>
                  <a:gd name="T6" fmla="*/ 0 w 9"/>
                  <a:gd name="T7" fmla="*/ 15 h 64"/>
                  <a:gd name="T8" fmla="*/ 4 w 9"/>
                  <a:gd name="T9" fmla="*/ 0 h 64"/>
                  <a:gd name="T10" fmla="*/ 7 w 9"/>
                  <a:gd name="T11" fmla="*/ 15 h 64"/>
                  <a:gd name="T12" fmla="*/ 9 w 9"/>
                  <a:gd name="T13" fmla="*/ 30 h 64"/>
                  <a:gd name="T14" fmla="*/ 9 w 9"/>
                  <a:gd name="T15" fmla="*/ 47 h 64"/>
                  <a:gd name="T16" fmla="*/ 7 w 9"/>
                  <a:gd name="T1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64">
                    <a:moveTo>
                      <a:pt x="7" y="64"/>
                    </a:moveTo>
                    <a:lnTo>
                      <a:pt x="4" y="47"/>
                    </a:lnTo>
                    <a:lnTo>
                      <a:pt x="2" y="32"/>
                    </a:lnTo>
                    <a:lnTo>
                      <a:pt x="0" y="15"/>
                    </a:lnTo>
                    <a:lnTo>
                      <a:pt x="4" y="0"/>
                    </a:lnTo>
                    <a:lnTo>
                      <a:pt x="7" y="15"/>
                    </a:lnTo>
                    <a:lnTo>
                      <a:pt x="9" y="30"/>
                    </a:lnTo>
                    <a:lnTo>
                      <a:pt x="9" y="47"/>
                    </a:lnTo>
                    <a:lnTo>
                      <a:pt x="7" y="64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1" name="Freeform 193"/>
              <p:cNvSpPr>
                <a:spLocks/>
              </p:cNvSpPr>
              <p:nvPr/>
            </p:nvSpPr>
            <p:spPr bwMode="auto">
              <a:xfrm>
                <a:off x="4204" y="3256"/>
                <a:ext cx="2" cy="24"/>
              </a:xfrm>
              <a:custGeom>
                <a:avLst/>
                <a:gdLst>
                  <a:gd name="T0" fmla="*/ 5 w 5"/>
                  <a:gd name="T1" fmla="*/ 47 h 47"/>
                  <a:gd name="T2" fmla="*/ 0 w 5"/>
                  <a:gd name="T3" fmla="*/ 35 h 47"/>
                  <a:gd name="T4" fmla="*/ 0 w 5"/>
                  <a:gd name="T5" fmla="*/ 24 h 47"/>
                  <a:gd name="T6" fmla="*/ 0 w 5"/>
                  <a:gd name="T7" fmla="*/ 10 h 47"/>
                  <a:gd name="T8" fmla="*/ 0 w 5"/>
                  <a:gd name="T9" fmla="*/ 0 h 47"/>
                  <a:gd name="T10" fmla="*/ 0 w 5"/>
                  <a:gd name="T11" fmla="*/ 10 h 47"/>
                  <a:gd name="T12" fmla="*/ 4 w 5"/>
                  <a:gd name="T13" fmla="*/ 24 h 47"/>
                  <a:gd name="T14" fmla="*/ 5 w 5"/>
                  <a:gd name="T15" fmla="*/ 34 h 47"/>
                  <a:gd name="T16" fmla="*/ 5 w 5"/>
                  <a:gd name="T17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47">
                    <a:moveTo>
                      <a:pt x="5" y="47"/>
                    </a:moveTo>
                    <a:lnTo>
                      <a:pt x="0" y="35"/>
                    </a:lnTo>
                    <a:lnTo>
                      <a:pt x="0" y="24"/>
                    </a:lnTo>
                    <a:lnTo>
                      <a:pt x="0" y="10"/>
                    </a:lnTo>
                    <a:lnTo>
                      <a:pt x="0" y="0"/>
                    </a:lnTo>
                    <a:lnTo>
                      <a:pt x="0" y="10"/>
                    </a:lnTo>
                    <a:lnTo>
                      <a:pt x="4" y="24"/>
                    </a:lnTo>
                    <a:lnTo>
                      <a:pt x="5" y="34"/>
                    </a:lnTo>
                    <a:lnTo>
                      <a:pt x="5" y="4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2" name="Freeform 194"/>
              <p:cNvSpPr>
                <a:spLocks/>
              </p:cNvSpPr>
              <p:nvPr/>
            </p:nvSpPr>
            <p:spPr bwMode="auto">
              <a:xfrm>
                <a:off x="4193" y="3264"/>
                <a:ext cx="4" cy="19"/>
              </a:xfrm>
              <a:custGeom>
                <a:avLst/>
                <a:gdLst>
                  <a:gd name="T0" fmla="*/ 8 w 8"/>
                  <a:gd name="T1" fmla="*/ 39 h 39"/>
                  <a:gd name="T2" fmla="*/ 3 w 8"/>
                  <a:gd name="T3" fmla="*/ 29 h 39"/>
                  <a:gd name="T4" fmla="*/ 1 w 8"/>
                  <a:gd name="T5" fmla="*/ 20 h 39"/>
                  <a:gd name="T6" fmla="*/ 0 w 8"/>
                  <a:gd name="T7" fmla="*/ 10 h 39"/>
                  <a:gd name="T8" fmla="*/ 3 w 8"/>
                  <a:gd name="T9" fmla="*/ 0 h 39"/>
                  <a:gd name="T10" fmla="*/ 8 w 8"/>
                  <a:gd name="T11" fmla="*/ 0 h 39"/>
                  <a:gd name="T12" fmla="*/ 8 w 8"/>
                  <a:gd name="T1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39">
                    <a:moveTo>
                      <a:pt x="8" y="39"/>
                    </a:moveTo>
                    <a:lnTo>
                      <a:pt x="3" y="29"/>
                    </a:lnTo>
                    <a:lnTo>
                      <a:pt x="1" y="20"/>
                    </a:lnTo>
                    <a:lnTo>
                      <a:pt x="0" y="10"/>
                    </a:lnTo>
                    <a:lnTo>
                      <a:pt x="3" y="0"/>
                    </a:lnTo>
                    <a:lnTo>
                      <a:pt x="8" y="0"/>
                    </a:lnTo>
                    <a:lnTo>
                      <a:pt x="8" y="39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3" name="Freeform 195"/>
              <p:cNvSpPr>
                <a:spLocks/>
              </p:cNvSpPr>
              <p:nvPr/>
            </p:nvSpPr>
            <p:spPr bwMode="auto">
              <a:xfrm>
                <a:off x="4299" y="3266"/>
                <a:ext cx="4" cy="14"/>
              </a:xfrm>
              <a:custGeom>
                <a:avLst/>
                <a:gdLst>
                  <a:gd name="T0" fmla="*/ 9 w 9"/>
                  <a:gd name="T1" fmla="*/ 27 h 29"/>
                  <a:gd name="T2" fmla="*/ 5 w 9"/>
                  <a:gd name="T3" fmla="*/ 29 h 29"/>
                  <a:gd name="T4" fmla="*/ 0 w 9"/>
                  <a:gd name="T5" fmla="*/ 14 h 29"/>
                  <a:gd name="T6" fmla="*/ 4 w 9"/>
                  <a:gd name="T7" fmla="*/ 0 h 29"/>
                  <a:gd name="T8" fmla="*/ 9 w 9"/>
                  <a:gd name="T9" fmla="*/ 14 h 29"/>
                  <a:gd name="T10" fmla="*/ 9 w 9"/>
                  <a:gd name="T11" fmla="*/ 27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" h="29">
                    <a:moveTo>
                      <a:pt x="9" y="27"/>
                    </a:moveTo>
                    <a:lnTo>
                      <a:pt x="5" y="29"/>
                    </a:lnTo>
                    <a:lnTo>
                      <a:pt x="0" y="14"/>
                    </a:lnTo>
                    <a:lnTo>
                      <a:pt x="4" y="0"/>
                    </a:lnTo>
                    <a:lnTo>
                      <a:pt x="9" y="14"/>
                    </a:lnTo>
                    <a:lnTo>
                      <a:pt x="9" y="27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4" name="Freeform 196"/>
              <p:cNvSpPr>
                <a:spLocks/>
              </p:cNvSpPr>
              <p:nvPr/>
            </p:nvSpPr>
            <p:spPr bwMode="auto">
              <a:xfrm>
                <a:off x="4174" y="3287"/>
                <a:ext cx="1" cy="9"/>
              </a:xfrm>
              <a:custGeom>
                <a:avLst/>
                <a:gdLst>
                  <a:gd name="T0" fmla="*/ 1 w 1"/>
                  <a:gd name="T1" fmla="*/ 0 h 19"/>
                  <a:gd name="T2" fmla="*/ 0 w 1"/>
                  <a:gd name="T3" fmla="*/ 19 h 19"/>
                  <a:gd name="T4" fmla="*/ 1 w 1"/>
                  <a:gd name="T5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9">
                    <a:moveTo>
                      <a:pt x="1" y="0"/>
                    </a:moveTo>
                    <a:lnTo>
                      <a:pt x="0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5" name="Freeform 197"/>
              <p:cNvSpPr>
                <a:spLocks/>
              </p:cNvSpPr>
              <p:nvPr/>
            </p:nvSpPr>
            <p:spPr bwMode="auto">
              <a:xfrm>
                <a:off x="4051" y="3306"/>
                <a:ext cx="3" cy="5"/>
              </a:xfrm>
              <a:custGeom>
                <a:avLst/>
                <a:gdLst>
                  <a:gd name="T0" fmla="*/ 2 w 5"/>
                  <a:gd name="T1" fmla="*/ 10 h 10"/>
                  <a:gd name="T2" fmla="*/ 0 w 5"/>
                  <a:gd name="T3" fmla="*/ 5 h 10"/>
                  <a:gd name="T4" fmla="*/ 5 w 5"/>
                  <a:gd name="T5" fmla="*/ 0 h 10"/>
                  <a:gd name="T6" fmla="*/ 5 w 5"/>
                  <a:gd name="T7" fmla="*/ 3 h 10"/>
                  <a:gd name="T8" fmla="*/ 2 w 5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10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5" y="3"/>
                    </a:lnTo>
                    <a:lnTo>
                      <a:pt x="2" y="10"/>
                    </a:lnTo>
                    <a:close/>
                  </a:path>
                </a:pathLst>
              </a:custGeom>
              <a:solidFill>
                <a:srgbClr val="009E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6" name="Freeform 198"/>
              <p:cNvSpPr>
                <a:spLocks/>
              </p:cNvSpPr>
              <p:nvPr/>
            </p:nvSpPr>
            <p:spPr bwMode="auto">
              <a:xfrm>
                <a:off x="4416" y="3313"/>
                <a:ext cx="5" cy="3"/>
              </a:xfrm>
              <a:custGeom>
                <a:avLst/>
                <a:gdLst>
                  <a:gd name="T0" fmla="*/ 11 w 11"/>
                  <a:gd name="T1" fmla="*/ 0 h 5"/>
                  <a:gd name="T2" fmla="*/ 7 w 11"/>
                  <a:gd name="T3" fmla="*/ 4 h 5"/>
                  <a:gd name="T4" fmla="*/ 0 w 11"/>
                  <a:gd name="T5" fmla="*/ 5 h 5"/>
                  <a:gd name="T6" fmla="*/ 5 w 11"/>
                  <a:gd name="T7" fmla="*/ 2 h 5"/>
                  <a:gd name="T8" fmla="*/ 11 w 11"/>
                  <a:gd name="T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1" y="0"/>
                    </a:moveTo>
                    <a:lnTo>
                      <a:pt x="7" y="4"/>
                    </a:lnTo>
                    <a:lnTo>
                      <a:pt x="0" y="5"/>
                    </a:lnTo>
                    <a:lnTo>
                      <a:pt x="5" y="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7" name="Freeform 199"/>
              <p:cNvSpPr>
                <a:spLocks/>
              </p:cNvSpPr>
              <p:nvPr/>
            </p:nvSpPr>
            <p:spPr bwMode="auto">
              <a:xfrm>
                <a:off x="4514" y="3316"/>
                <a:ext cx="7" cy="5"/>
              </a:xfrm>
              <a:custGeom>
                <a:avLst/>
                <a:gdLst>
                  <a:gd name="T0" fmla="*/ 15 w 15"/>
                  <a:gd name="T1" fmla="*/ 5 h 10"/>
                  <a:gd name="T2" fmla="*/ 8 w 15"/>
                  <a:gd name="T3" fmla="*/ 9 h 10"/>
                  <a:gd name="T4" fmla="*/ 0 w 15"/>
                  <a:gd name="T5" fmla="*/ 10 h 10"/>
                  <a:gd name="T6" fmla="*/ 5 w 15"/>
                  <a:gd name="T7" fmla="*/ 0 h 10"/>
                  <a:gd name="T8" fmla="*/ 15 w 15"/>
                  <a:gd name="T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5" y="5"/>
                    </a:moveTo>
                    <a:lnTo>
                      <a:pt x="8" y="9"/>
                    </a:lnTo>
                    <a:lnTo>
                      <a:pt x="0" y="10"/>
                    </a:lnTo>
                    <a:lnTo>
                      <a:pt x="5" y="0"/>
                    </a:lnTo>
                    <a:lnTo>
                      <a:pt x="15" y="5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8" name="Freeform 200"/>
              <p:cNvSpPr>
                <a:spLocks/>
              </p:cNvSpPr>
              <p:nvPr/>
            </p:nvSpPr>
            <p:spPr bwMode="auto">
              <a:xfrm>
                <a:off x="3269" y="2805"/>
                <a:ext cx="773" cy="523"/>
              </a:xfrm>
              <a:custGeom>
                <a:avLst/>
                <a:gdLst>
                  <a:gd name="T0" fmla="*/ 1368 w 1546"/>
                  <a:gd name="T1" fmla="*/ 93 h 1046"/>
                  <a:gd name="T2" fmla="*/ 1226 w 1546"/>
                  <a:gd name="T3" fmla="*/ 222 h 1046"/>
                  <a:gd name="T4" fmla="*/ 1150 w 1546"/>
                  <a:gd name="T5" fmla="*/ 404 h 1046"/>
                  <a:gd name="T6" fmla="*/ 1145 w 1546"/>
                  <a:gd name="T7" fmla="*/ 537 h 1046"/>
                  <a:gd name="T8" fmla="*/ 1170 w 1546"/>
                  <a:gd name="T9" fmla="*/ 756 h 1046"/>
                  <a:gd name="T10" fmla="*/ 1202 w 1546"/>
                  <a:gd name="T11" fmla="*/ 885 h 1046"/>
                  <a:gd name="T12" fmla="*/ 1197 w 1546"/>
                  <a:gd name="T13" fmla="*/ 907 h 1046"/>
                  <a:gd name="T14" fmla="*/ 1157 w 1546"/>
                  <a:gd name="T15" fmla="*/ 941 h 1046"/>
                  <a:gd name="T16" fmla="*/ 1140 w 1546"/>
                  <a:gd name="T17" fmla="*/ 942 h 1046"/>
                  <a:gd name="T18" fmla="*/ 1101 w 1546"/>
                  <a:gd name="T19" fmla="*/ 922 h 1046"/>
                  <a:gd name="T20" fmla="*/ 1076 w 1546"/>
                  <a:gd name="T21" fmla="*/ 922 h 1046"/>
                  <a:gd name="T22" fmla="*/ 1070 w 1546"/>
                  <a:gd name="T23" fmla="*/ 939 h 1046"/>
                  <a:gd name="T24" fmla="*/ 1003 w 1546"/>
                  <a:gd name="T25" fmla="*/ 879 h 1046"/>
                  <a:gd name="T26" fmla="*/ 993 w 1546"/>
                  <a:gd name="T27" fmla="*/ 916 h 1046"/>
                  <a:gd name="T28" fmla="*/ 1006 w 1546"/>
                  <a:gd name="T29" fmla="*/ 964 h 1046"/>
                  <a:gd name="T30" fmla="*/ 936 w 1546"/>
                  <a:gd name="T31" fmla="*/ 897 h 1046"/>
                  <a:gd name="T32" fmla="*/ 900 w 1546"/>
                  <a:gd name="T33" fmla="*/ 916 h 1046"/>
                  <a:gd name="T34" fmla="*/ 961 w 1546"/>
                  <a:gd name="T35" fmla="*/ 998 h 1046"/>
                  <a:gd name="T36" fmla="*/ 894 w 1546"/>
                  <a:gd name="T37" fmla="*/ 969 h 1046"/>
                  <a:gd name="T38" fmla="*/ 811 w 1546"/>
                  <a:gd name="T39" fmla="*/ 917 h 1046"/>
                  <a:gd name="T40" fmla="*/ 934 w 1546"/>
                  <a:gd name="T41" fmla="*/ 1033 h 1046"/>
                  <a:gd name="T42" fmla="*/ 741 w 1546"/>
                  <a:gd name="T43" fmla="*/ 941 h 1046"/>
                  <a:gd name="T44" fmla="*/ 788 w 1546"/>
                  <a:gd name="T45" fmla="*/ 993 h 1046"/>
                  <a:gd name="T46" fmla="*/ 815 w 1546"/>
                  <a:gd name="T47" fmla="*/ 1031 h 1046"/>
                  <a:gd name="T48" fmla="*/ 662 w 1546"/>
                  <a:gd name="T49" fmla="*/ 907 h 1046"/>
                  <a:gd name="T50" fmla="*/ 587 w 1546"/>
                  <a:gd name="T51" fmla="*/ 783 h 1046"/>
                  <a:gd name="T52" fmla="*/ 692 w 1546"/>
                  <a:gd name="T53" fmla="*/ 984 h 1046"/>
                  <a:gd name="T54" fmla="*/ 594 w 1546"/>
                  <a:gd name="T55" fmla="*/ 912 h 1046"/>
                  <a:gd name="T56" fmla="*/ 656 w 1546"/>
                  <a:gd name="T57" fmla="*/ 981 h 1046"/>
                  <a:gd name="T58" fmla="*/ 701 w 1546"/>
                  <a:gd name="T59" fmla="*/ 1021 h 1046"/>
                  <a:gd name="T60" fmla="*/ 545 w 1546"/>
                  <a:gd name="T61" fmla="*/ 882 h 1046"/>
                  <a:gd name="T62" fmla="*/ 533 w 1546"/>
                  <a:gd name="T63" fmla="*/ 879 h 1046"/>
                  <a:gd name="T64" fmla="*/ 558 w 1546"/>
                  <a:gd name="T65" fmla="*/ 954 h 1046"/>
                  <a:gd name="T66" fmla="*/ 473 w 1546"/>
                  <a:gd name="T67" fmla="*/ 818 h 1046"/>
                  <a:gd name="T68" fmla="*/ 583 w 1546"/>
                  <a:gd name="T69" fmla="*/ 999 h 1046"/>
                  <a:gd name="T70" fmla="*/ 468 w 1546"/>
                  <a:gd name="T71" fmla="*/ 885 h 1046"/>
                  <a:gd name="T72" fmla="*/ 424 w 1546"/>
                  <a:gd name="T73" fmla="*/ 850 h 1046"/>
                  <a:gd name="T74" fmla="*/ 493 w 1546"/>
                  <a:gd name="T75" fmla="*/ 981 h 1046"/>
                  <a:gd name="T76" fmla="*/ 391 w 1546"/>
                  <a:gd name="T77" fmla="*/ 815 h 1046"/>
                  <a:gd name="T78" fmla="*/ 428 w 1546"/>
                  <a:gd name="T79" fmla="*/ 926 h 1046"/>
                  <a:gd name="T80" fmla="*/ 478 w 1546"/>
                  <a:gd name="T81" fmla="*/ 1016 h 1046"/>
                  <a:gd name="T82" fmla="*/ 359 w 1546"/>
                  <a:gd name="T83" fmla="*/ 897 h 1046"/>
                  <a:gd name="T84" fmla="*/ 332 w 1546"/>
                  <a:gd name="T85" fmla="*/ 874 h 1046"/>
                  <a:gd name="T86" fmla="*/ 367 w 1546"/>
                  <a:gd name="T87" fmla="*/ 964 h 1046"/>
                  <a:gd name="T88" fmla="*/ 253 w 1546"/>
                  <a:gd name="T89" fmla="*/ 798 h 1046"/>
                  <a:gd name="T90" fmla="*/ 392 w 1546"/>
                  <a:gd name="T91" fmla="*/ 994 h 1046"/>
                  <a:gd name="T92" fmla="*/ 210 w 1546"/>
                  <a:gd name="T93" fmla="*/ 795 h 1046"/>
                  <a:gd name="T94" fmla="*/ 178 w 1546"/>
                  <a:gd name="T95" fmla="*/ 800 h 1046"/>
                  <a:gd name="T96" fmla="*/ 186 w 1546"/>
                  <a:gd name="T97" fmla="*/ 929 h 1046"/>
                  <a:gd name="T98" fmla="*/ 107 w 1546"/>
                  <a:gd name="T99" fmla="*/ 810 h 1046"/>
                  <a:gd name="T100" fmla="*/ 106 w 1546"/>
                  <a:gd name="T101" fmla="*/ 847 h 1046"/>
                  <a:gd name="T102" fmla="*/ 77 w 1546"/>
                  <a:gd name="T103" fmla="*/ 931 h 1046"/>
                  <a:gd name="T104" fmla="*/ 101 w 1546"/>
                  <a:gd name="T105" fmla="*/ 988 h 1046"/>
                  <a:gd name="T106" fmla="*/ 12 w 1546"/>
                  <a:gd name="T107" fmla="*/ 818 h 1046"/>
                  <a:gd name="T108" fmla="*/ 168 w 1546"/>
                  <a:gd name="T109" fmla="*/ 550 h 1046"/>
                  <a:gd name="T110" fmla="*/ 169 w 1546"/>
                  <a:gd name="T111" fmla="*/ 599 h 1046"/>
                  <a:gd name="T112" fmla="*/ 230 w 1546"/>
                  <a:gd name="T113" fmla="*/ 567 h 1046"/>
                  <a:gd name="T114" fmla="*/ 421 w 1546"/>
                  <a:gd name="T115" fmla="*/ 430 h 1046"/>
                  <a:gd name="T116" fmla="*/ 666 w 1546"/>
                  <a:gd name="T117" fmla="*/ 356 h 1046"/>
                  <a:gd name="T118" fmla="*/ 813 w 1546"/>
                  <a:gd name="T119" fmla="*/ 250 h 1046"/>
                  <a:gd name="T120" fmla="*/ 731 w 1546"/>
                  <a:gd name="T121" fmla="*/ 290 h 1046"/>
                  <a:gd name="T122" fmla="*/ 1386 w 1546"/>
                  <a:gd name="T123" fmla="*/ 14 h 10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46" h="1046">
                    <a:moveTo>
                      <a:pt x="1546" y="4"/>
                    </a:moveTo>
                    <a:lnTo>
                      <a:pt x="1531" y="9"/>
                    </a:lnTo>
                    <a:lnTo>
                      <a:pt x="1516" y="17"/>
                    </a:lnTo>
                    <a:lnTo>
                      <a:pt x="1500" y="26"/>
                    </a:lnTo>
                    <a:lnTo>
                      <a:pt x="1487" y="36"/>
                    </a:lnTo>
                    <a:lnTo>
                      <a:pt x="1470" y="42"/>
                    </a:lnTo>
                    <a:lnTo>
                      <a:pt x="1455" y="49"/>
                    </a:lnTo>
                    <a:lnTo>
                      <a:pt x="1440" y="54"/>
                    </a:lnTo>
                    <a:lnTo>
                      <a:pt x="1425" y="59"/>
                    </a:lnTo>
                    <a:lnTo>
                      <a:pt x="1410" y="64"/>
                    </a:lnTo>
                    <a:lnTo>
                      <a:pt x="1395" y="74"/>
                    </a:lnTo>
                    <a:lnTo>
                      <a:pt x="1381" y="83"/>
                    </a:lnTo>
                    <a:lnTo>
                      <a:pt x="1368" y="93"/>
                    </a:lnTo>
                    <a:lnTo>
                      <a:pt x="1353" y="101"/>
                    </a:lnTo>
                    <a:lnTo>
                      <a:pt x="1340" y="111"/>
                    </a:lnTo>
                    <a:lnTo>
                      <a:pt x="1324" y="118"/>
                    </a:lnTo>
                    <a:lnTo>
                      <a:pt x="1311" y="124"/>
                    </a:lnTo>
                    <a:lnTo>
                      <a:pt x="1301" y="135"/>
                    </a:lnTo>
                    <a:lnTo>
                      <a:pt x="1288" y="146"/>
                    </a:lnTo>
                    <a:lnTo>
                      <a:pt x="1274" y="156"/>
                    </a:lnTo>
                    <a:lnTo>
                      <a:pt x="1262" y="168"/>
                    </a:lnTo>
                    <a:lnTo>
                      <a:pt x="1257" y="176"/>
                    </a:lnTo>
                    <a:lnTo>
                      <a:pt x="1252" y="186"/>
                    </a:lnTo>
                    <a:lnTo>
                      <a:pt x="1246" y="195"/>
                    </a:lnTo>
                    <a:lnTo>
                      <a:pt x="1241" y="205"/>
                    </a:lnTo>
                    <a:lnTo>
                      <a:pt x="1226" y="222"/>
                    </a:lnTo>
                    <a:lnTo>
                      <a:pt x="1210" y="238"/>
                    </a:lnTo>
                    <a:lnTo>
                      <a:pt x="1210" y="245"/>
                    </a:lnTo>
                    <a:lnTo>
                      <a:pt x="1215" y="254"/>
                    </a:lnTo>
                    <a:lnTo>
                      <a:pt x="1202" y="265"/>
                    </a:lnTo>
                    <a:lnTo>
                      <a:pt x="1192" y="280"/>
                    </a:lnTo>
                    <a:lnTo>
                      <a:pt x="1182" y="295"/>
                    </a:lnTo>
                    <a:lnTo>
                      <a:pt x="1174" y="312"/>
                    </a:lnTo>
                    <a:lnTo>
                      <a:pt x="1165" y="327"/>
                    </a:lnTo>
                    <a:lnTo>
                      <a:pt x="1158" y="344"/>
                    </a:lnTo>
                    <a:lnTo>
                      <a:pt x="1153" y="361"/>
                    </a:lnTo>
                    <a:lnTo>
                      <a:pt x="1150" y="379"/>
                    </a:lnTo>
                    <a:lnTo>
                      <a:pt x="1150" y="391"/>
                    </a:lnTo>
                    <a:lnTo>
                      <a:pt x="1150" y="404"/>
                    </a:lnTo>
                    <a:lnTo>
                      <a:pt x="1145" y="416"/>
                    </a:lnTo>
                    <a:lnTo>
                      <a:pt x="1140" y="430"/>
                    </a:lnTo>
                    <a:lnTo>
                      <a:pt x="1138" y="435"/>
                    </a:lnTo>
                    <a:lnTo>
                      <a:pt x="1138" y="443"/>
                    </a:lnTo>
                    <a:lnTo>
                      <a:pt x="1140" y="448"/>
                    </a:lnTo>
                    <a:lnTo>
                      <a:pt x="1147" y="453"/>
                    </a:lnTo>
                    <a:lnTo>
                      <a:pt x="1142" y="465"/>
                    </a:lnTo>
                    <a:lnTo>
                      <a:pt x="1137" y="478"/>
                    </a:lnTo>
                    <a:lnTo>
                      <a:pt x="1133" y="490"/>
                    </a:lnTo>
                    <a:lnTo>
                      <a:pt x="1138" y="503"/>
                    </a:lnTo>
                    <a:lnTo>
                      <a:pt x="1145" y="503"/>
                    </a:lnTo>
                    <a:lnTo>
                      <a:pt x="1140" y="520"/>
                    </a:lnTo>
                    <a:lnTo>
                      <a:pt x="1145" y="537"/>
                    </a:lnTo>
                    <a:lnTo>
                      <a:pt x="1143" y="544"/>
                    </a:lnTo>
                    <a:lnTo>
                      <a:pt x="1142" y="554"/>
                    </a:lnTo>
                    <a:lnTo>
                      <a:pt x="1140" y="562"/>
                    </a:lnTo>
                    <a:lnTo>
                      <a:pt x="1140" y="572"/>
                    </a:lnTo>
                    <a:lnTo>
                      <a:pt x="1140" y="587"/>
                    </a:lnTo>
                    <a:lnTo>
                      <a:pt x="1150" y="602"/>
                    </a:lnTo>
                    <a:lnTo>
                      <a:pt x="1142" y="624"/>
                    </a:lnTo>
                    <a:lnTo>
                      <a:pt x="1142" y="647"/>
                    </a:lnTo>
                    <a:lnTo>
                      <a:pt x="1145" y="669"/>
                    </a:lnTo>
                    <a:lnTo>
                      <a:pt x="1153" y="693"/>
                    </a:lnTo>
                    <a:lnTo>
                      <a:pt x="1160" y="713"/>
                    </a:lnTo>
                    <a:lnTo>
                      <a:pt x="1167" y="735"/>
                    </a:lnTo>
                    <a:lnTo>
                      <a:pt x="1170" y="756"/>
                    </a:lnTo>
                    <a:lnTo>
                      <a:pt x="1169" y="780"/>
                    </a:lnTo>
                    <a:lnTo>
                      <a:pt x="1177" y="793"/>
                    </a:lnTo>
                    <a:lnTo>
                      <a:pt x="1184" y="808"/>
                    </a:lnTo>
                    <a:lnTo>
                      <a:pt x="1190" y="825"/>
                    </a:lnTo>
                    <a:lnTo>
                      <a:pt x="1197" y="844"/>
                    </a:lnTo>
                    <a:lnTo>
                      <a:pt x="1202" y="859"/>
                    </a:lnTo>
                    <a:lnTo>
                      <a:pt x="1209" y="875"/>
                    </a:lnTo>
                    <a:lnTo>
                      <a:pt x="1215" y="890"/>
                    </a:lnTo>
                    <a:lnTo>
                      <a:pt x="1226" y="907"/>
                    </a:lnTo>
                    <a:lnTo>
                      <a:pt x="1227" y="916"/>
                    </a:lnTo>
                    <a:lnTo>
                      <a:pt x="1229" y="926"/>
                    </a:lnTo>
                    <a:lnTo>
                      <a:pt x="1214" y="906"/>
                    </a:lnTo>
                    <a:lnTo>
                      <a:pt x="1202" y="885"/>
                    </a:lnTo>
                    <a:lnTo>
                      <a:pt x="1192" y="865"/>
                    </a:lnTo>
                    <a:lnTo>
                      <a:pt x="1182" y="845"/>
                    </a:lnTo>
                    <a:lnTo>
                      <a:pt x="1172" y="823"/>
                    </a:lnTo>
                    <a:lnTo>
                      <a:pt x="1164" y="803"/>
                    </a:lnTo>
                    <a:lnTo>
                      <a:pt x="1155" y="783"/>
                    </a:lnTo>
                    <a:lnTo>
                      <a:pt x="1147" y="763"/>
                    </a:lnTo>
                    <a:lnTo>
                      <a:pt x="1148" y="783"/>
                    </a:lnTo>
                    <a:lnTo>
                      <a:pt x="1153" y="805"/>
                    </a:lnTo>
                    <a:lnTo>
                      <a:pt x="1158" y="825"/>
                    </a:lnTo>
                    <a:lnTo>
                      <a:pt x="1169" y="847"/>
                    </a:lnTo>
                    <a:lnTo>
                      <a:pt x="1177" y="867"/>
                    </a:lnTo>
                    <a:lnTo>
                      <a:pt x="1187" y="887"/>
                    </a:lnTo>
                    <a:lnTo>
                      <a:pt x="1197" y="907"/>
                    </a:lnTo>
                    <a:lnTo>
                      <a:pt x="1207" y="929"/>
                    </a:lnTo>
                    <a:lnTo>
                      <a:pt x="1157" y="847"/>
                    </a:lnTo>
                    <a:lnTo>
                      <a:pt x="1158" y="864"/>
                    </a:lnTo>
                    <a:lnTo>
                      <a:pt x="1164" y="882"/>
                    </a:lnTo>
                    <a:lnTo>
                      <a:pt x="1170" y="901"/>
                    </a:lnTo>
                    <a:lnTo>
                      <a:pt x="1180" y="919"/>
                    </a:lnTo>
                    <a:lnTo>
                      <a:pt x="1190" y="936"/>
                    </a:lnTo>
                    <a:lnTo>
                      <a:pt x="1200" y="952"/>
                    </a:lnTo>
                    <a:lnTo>
                      <a:pt x="1212" y="969"/>
                    </a:lnTo>
                    <a:lnTo>
                      <a:pt x="1226" y="986"/>
                    </a:lnTo>
                    <a:lnTo>
                      <a:pt x="1174" y="968"/>
                    </a:lnTo>
                    <a:lnTo>
                      <a:pt x="1165" y="952"/>
                    </a:lnTo>
                    <a:lnTo>
                      <a:pt x="1157" y="941"/>
                    </a:lnTo>
                    <a:lnTo>
                      <a:pt x="1148" y="927"/>
                    </a:lnTo>
                    <a:lnTo>
                      <a:pt x="1142" y="916"/>
                    </a:lnTo>
                    <a:lnTo>
                      <a:pt x="1133" y="901"/>
                    </a:lnTo>
                    <a:lnTo>
                      <a:pt x="1127" y="889"/>
                    </a:lnTo>
                    <a:lnTo>
                      <a:pt x="1120" y="875"/>
                    </a:lnTo>
                    <a:lnTo>
                      <a:pt x="1115" y="864"/>
                    </a:lnTo>
                    <a:lnTo>
                      <a:pt x="1113" y="875"/>
                    </a:lnTo>
                    <a:lnTo>
                      <a:pt x="1115" y="887"/>
                    </a:lnTo>
                    <a:lnTo>
                      <a:pt x="1118" y="897"/>
                    </a:lnTo>
                    <a:lnTo>
                      <a:pt x="1123" y="909"/>
                    </a:lnTo>
                    <a:lnTo>
                      <a:pt x="1128" y="919"/>
                    </a:lnTo>
                    <a:lnTo>
                      <a:pt x="1135" y="931"/>
                    </a:lnTo>
                    <a:lnTo>
                      <a:pt x="1140" y="942"/>
                    </a:lnTo>
                    <a:lnTo>
                      <a:pt x="1147" y="954"/>
                    </a:lnTo>
                    <a:lnTo>
                      <a:pt x="1133" y="942"/>
                    </a:lnTo>
                    <a:lnTo>
                      <a:pt x="1123" y="932"/>
                    </a:lnTo>
                    <a:lnTo>
                      <a:pt x="1113" y="919"/>
                    </a:lnTo>
                    <a:lnTo>
                      <a:pt x="1107" y="906"/>
                    </a:lnTo>
                    <a:lnTo>
                      <a:pt x="1100" y="890"/>
                    </a:lnTo>
                    <a:lnTo>
                      <a:pt x="1093" y="877"/>
                    </a:lnTo>
                    <a:lnTo>
                      <a:pt x="1085" y="862"/>
                    </a:lnTo>
                    <a:lnTo>
                      <a:pt x="1078" y="850"/>
                    </a:lnTo>
                    <a:lnTo>
                      <a:pt x="1080" y="867"/>
                    </a:lnTo>
                    <a:lnTo>
                      <a:pt x="1086" y="885"/>
                    </a:lnTo>
                    <a:lnTo>
                      <a:pt x="1091" y="904"/>
                    </a:lnTo>
                    <a:lnTo>
                      <a:pt x="1101" y="922"/>
                    </a:lnTo>
                    <a:lnTo>
                      <a:pt x="1110" y="939"/>
                    </a:lnTo>
                    <a:lnTo>
                      <a:pt x="1120" y="956"/>
                    </a:lnTo>
                    <a:lnTo>
                      <a:pt x="1132" y="971"/>
                    </a:lnTo>
                    <a:lnTo>
                      <a:pt x="1145" y="988"/>
                    </a:lnTo>
                    <a:lnTo>
                      <a:pt x="1135" y="986"/>
                    </a:lnTo>
                    <a:lnTo>
                      <a:pt x="1125" y="983"/>
                    </a:lnTo>
                    <a:lnTo>
                      <a:pt x="1117" y="976"/>
                    </a:lnTo>
                    <a:lnTo>
                      <a:pt x="1108" y="969"/>
                    </a:lnTo>
                    <a:lnTo>
                      <a:pt x="1100" y="959"/>
                    </a:lnTo>
                    <a:lnTo>
                      <a:pt x="1093" y="951"/>
                    </a:lnTo>
                    <a:lnTo>
                      <a:pt x="1088" y="941"/>
                    </a:lnTo>
                    <a:lnTo>
                      <a:pt x="1083" y="934"/>
                    </a:lnTo>
                    <a:lnTo>
                      <a:pt x="1076" y="922"/>
                    </a:lnTo>
                    <a:lnTo>
                      <a:pt x="1071" y="912"/>
                    </a:lnTo>
                    <a:lnTo>
                      <a:pt x="1066" y="902"/>
                    </a:lnTo>
                    <a:lnTo>
                      <a:pt x="1061" y="892"/>
                    </a:lnTo>
                    <a:lnTo>
                      <a:pt x="1055" y="882"/>
                    </a:lnTo>
                    <a:lnTo>
                      <a:pt x="1048" y="872"/>
                    </a:lnTo>
                    <a:lnTo>
                      <a:pt x="1041" y="862"/>
                    </a:lnTo>
                    <a:lnTo>
                      <a:pt x="1036" y="854"/>
                    </a:lnTo>
                    <a:lnTo>
                      <a:pt x="1038" y="867"/>
                    </a:lnTo>
                    <a:lnTo>
                      <a:pt x="1043" y="882"/>
                    </a:lnTo>
                    <a:lnTo>
                      <a:pt x="1048" y="895"/>
                    </a:lnTo>
                    <a:lnTo>
                      <a:pt x="1056" y="911"/>
                    </a:lnTo>
                    <a:lnTo>
                      <a:pt x="1061" y="924"/>
                    </a:lnTo>
                    <a:lnTo>
                      <a:pt x="1070" y="939"/>
                    </a:lnTo>
                    <a:lnTo>
                      <a:pt x="1078" y="954"/>
                    </a:lnTo>
                    <a:lnTo>
                      <a:pt x="1086" y="969"/>
                    </a:lnTo>
                    <a:lnTo>
                      <a:pt x="1071" y="952"/>
                    </a:lnTo>
                    <a:lnTo>
                      <a:pt x="1061" y="937"/>
                    </a:lnTo>
                    <a:lnTo>
                      <a:pt x="1050" y="922"/>
                    </a:lnTo>
                    <a:lnTo>
                      <a:pt x="1039" y="907"/>
                    </a:lnTo>
                    <a:lnTo>
                      <a:pt x="1028" y="892"/>
                    </a:lnTo>
                    <a:lnTo>
                      <a:pt x="1018" y="877"/>
                    </a:lnTo>
                    <a:lnTo>
                      <a:pt x="1006" y="862"/>
                    </a:lnTo>
                    <a:lnTo>
                      <a:pt x="996" y="850"/>
                    </a:lnTo>
                    <a:lnTo>
                      <a:pt x="993" y="854"/>
                    </a:lnTo>
                    <a:lnTo>
                      <a:pt x="998" y="865"/>
                    </a:lnTo>
                    <a:lnTo>
                      <a:pt x="1003" y="879"/>
                    </a:lnTo>
                    <a:lnTo>
                      <a:pt x="1009" y="890"/>
                    </a:lnTo>
                    <a:lnTo>
                      <a:pt x="1018" y="904"/>
                    </a:lnTo>
                    <a:lnTo>
                      <a:pt x="1024" y="916"/>
                    </a:lnTo>
                    <a:lnTo>
                      <a:pt x="1033" y="929"/>
                    </a:lnTo>
                    <a:lnTo>
                      <a:pt x="1041" y="941"/>
                    </a:lnTo>
                    <a:lnTo>
                      <a:pt x="1050" y="954"/>
                    </a:lnTo>
                    <a:lnTo>
                      <a:pt x="1039" y="947"/>
                    </a:lnTo>
                    <a:lnTo>
                      <a:pt x="1031" y="942"/>
                    </a:lnTo>
                    <a:lnTo>
                      <a:pt x="1023" y="939"/>
                    </a:lnTo>
                    <a:lnTo>
                      <a:pt x="1014" y="946"/>
                    </a:lnTo>
                    <a:lnTo>
                      <a:pt x="1006" y="936"/>
                    </a:lnTo>
                    <a:lnTo>
                      <a:pt x="999" y="926"/>
                    </a:lnTo>
                    <a:lnTo>
                      <a:pt x="993" y="916"/>
                    </a:lnTo>
                    <a:lnTo>
                      <a:pt x="986" y="906"/>
                    </a:lnTo>
                    <a:lnTo>
                      <a:pt x="979" y="895"/>
                    </a:lnTo>
                    <a:lnTo>
                      <a:pt x="972" y="887"/>
                    </a:lnTo>
                    <a:lnTo>
                      <a:pt x="966" y="877"/>
                    </a:lnTo>
                    <a:lnTo>
                      <a:pt x="959" y="870"/>
                    </a:lnTo>
                    <a:lnTo>
                      <a:pt x="962" y="880"/>
                    </a:lnTo>
                    <a:lnTo>
                      <a:pt x="967" y="892"/>
                    </a:lnTo>
                    <a:lnTo>
                      <a:pt x="972" y="904"/>
                    </a:lnTo>
                    <a:lnTo>
                      <a:pt x="979" y="917"/>
                    </a:lnTo>
                    <a:lnTo>
                      <a:pt x="984" y="927"/>
                    </a:lnTo>
                    <a:lnTo>
                      <a:pt x="991" y="941"/>
                    </a:lnTo>
                    <a:lnTo>
                      <a:pt x="998" y="951"/>
                    </a:lnTo>
                    <a:lnTo>
                      <a:pt x="1006" y="964"/>
                    </a:lnTo>
                    <a:lnTo>
                      <a:pt x="1014" y="973"/>
                    </a:lnTo>
                    <a:lnTo>
                      <a:pt x="1009" y="971"/>
                    </a:lnTo>
                    <a:lnTo>
                      <a:pt x="1009" y="974"/>
                    </a:lnTo>
                    <a:lnTo>
                      <a:pt x="1009" y="979"/>
                    </a:lnTo>
                    <a:lnTo>
                      <a:pt x="998" y="966"/>
                    </a:lnTo>
                    <a:lnTo>
                      <a:pt x="987" y="956"/>
                    </a:lnTo>
                    <a:lnTo>
                      <a:pt x="977" y="942"/>
                    </a:lnTo>
                    <a:lnTo>
                      <a:pt x="969" y="932"/>
                    </a:lnTo>
                    <a:lnTo>
                      <a:pt x="959" y="919"/>
                    </a:lnTo>
                    <a:lnTo>
                      <a:pt x="951" y="909"/>
                    </a:lnTo>
                    <a:lnTo>
                      <a:pt x="942" y="895"/>
                    </a:lnTo>
                    <a:lnTo>
                      <a:pt x="934" y="885"/>
                    </a:lnTo>
                    <a:lnTo>
                      <a:pt x="936" y="897"/>
                    </a:lnTo>
                    <a:lnTo>
                      <a:pt x="941" y="912"/>
                    </a:lnTo>
                    <a:lnTo>
                      <a:pt x="946" y="924"/>
                    </a:lnTo>
                    <a:lnTo>
                      <a:pt x="956" y="939"/>
                    </a:lnTo>
                    <a:lnTo>
                      <a:pt x="962" y="951"/>
                    </a:lnTo>
                    <a:lnTo>
                      <a:pt x="972" y="964"/>
                    </a:lnTo>
                    <a:lnTo>
                      <a:pt x="982" y="976"/>
                    </a:lnTo>
                    <a:lnTo>
                      <a:pt x="993" y="989"/>
                    </a:lnTo>
                    <a:lnTo>
                      <a:pt x="976" y="981"/>
                    </a:lnTo>
                    <a:lnTo>
                      <a:pt x="961" y="973"/>
                    </a:lnTo>
                    <a:lnTo>
                      <a:pt x="946" y="959"/>
                    </a:lnTo>
                    <a:lnTo>
                      <a:pt x="930" y="946"/>
                    </a:lnTo>
                    <a:lnTo>
                      <a:pt x="915" y="931"/>
                    </a:lnTo>
                    <a:lnTo>
                      <a:pt x="900" y="916"/>
                    </a:lnTo>
                    <a:lnTo>
                      <a:pt x="885" y="899"/>
                    </a:lnTo>
                    <a:lnTo>
                      <a:pt x="872" y="885"/>
                    </a:lnTo>
                    <a:lnTo>
                      <a:pt x="875" y="899"/>
                    </a:lnTo>
                    <a:lnTo>
                      <a:pt x="884" y="914"/>
                    </a:lnTo>
                    <a:lnTo>
                      <a:pt x="894" y="927"/>
                    </a:lnTo>
                    <a:lnTo>
                      <a:pt x="905" y="941"/>
                    </a:lnTo>
                    <a:lnTo>
                      <a:pt x="919" y="958"/>
                    </a:lnTo>
                    <a:lnTo>
                      <a:pt x="937" y="976"/>
                    </a:lnTo>
                    <a:lnTo>
                      <a:pt x="947" y="983"/>
                    </a:lnTo>
                    <a:lnTo>
                      <a:pt x="957" y="991"/>
                    </a:lnTo>
                    <a:lnTo>
                      <a:pt x="967" y="998"/>
                    </a:lnTo>
                    <a:lnTo>
                      <a:pt x="977" y="1006"/>
                    </a:lnTo>
                    <a:lnTo>
                      <a:pt x="961" y="998"/>
                    </a:lnTo>
                    <a:lnTo>
                      <a:pt x="944" y="986"/>
                    </a:lnTo>
                    <a:lnTo>
                      <a:pt x="925" y="971"/>
                    </a:lnTo>
                    <a:lnTo>
                      <a:pt x="909" y="958"/>
                    </a:lnTo>
                    <a:lnTo>
                      <a:pt x="889" y="939"/>
                    </a:lnTo>
                    <a:lnTo>
                      <a:pt x="872" y="922"/>
                    </a:lnTo>
                    <a:lnTo>
                      <a:pt x="855" y="906"/>
                    </a:lnTo>
                    <a:lnTo>
                      <a:pt x="840" y="892"/>
                    </a:lnTo>
                    <a:lnTo>
                      <a:pt x="843" y="906"/>
                    </a:lnTo>
                    <a:lnTo>
                      <a:pt x="853" y="921"/>
                    </a:lnTo>
                    <a:lnTo>
                      <a:pt x="863" y="936"/>
                    </a:lnTo>
                    <a:lnTo>
                      <a:pt x="875" y="951"/>
                    </a:lnTo>
                    <a:lnTo>
                      <a:pt x="884" y="959"/>
                    </a:lnTo>
                    <a:lnTo>
                      <a:pt x="894" y="969"/>
                    </a:lnTo>
                    <a:lnTo>
                      <a:pt x="904" y="978"/>
                    </a:lnTo>
                    <a:lnTo>
                      <a:pt x="915" y="988"/>
                    </a:lnTo>
                    <a:lnTo>
                      <a:pt x="925" y="996"/>
                    </a:lnTo>
                    <a:lnTo>
                      <a:pt x="937" y="1004"/>
                    </a:lnTo>
                    <a:lnTo>
                      <a:pt x="949" y="1013"/>
                    </a:lnTo>
                    <a:lnTo>
                      <a:pt x="962" y="1021"/>
                    </a:lnTo>
                    <a:lnTo>
                      <a:pt x="937" y="1011"/>
                    </a:lnTo>
                    <a:lnTo>
                      <a:pt x="914" y="1001"/>
                    </a:lnTo>
                    <a:lnTo>
                      <a:pt x="890" y="986"/>
                    </a:lnTo>
                    <a:lnTo>
                      <a:pt x="870" y="971"/>
                    </a:lnTo>
                    <a:lnTo>
                      <a:pt x="850" y="952"/>
                    </a:lnTo>
                    <a:lnTo>
                      <a:pt x="830" y="936"/>
                    </a:lnTo>
                    <a:lnTo>
                      <a:pt x="811" y="917"/>
                    </a:lnTo>
                    <a:lnTo>
                      <a:pt x="795" y="902"/>
                    </a:lnTo>
                    <a:lnTo>
                      <a:pt x="791" y="909"/>
                    </a:lnTo>
                    <a:lnTo>
                      <a:pt x="793" y="916"/>
                    </a:lnTo>
                    <a:lnTo>
                      <a:pt x="798" y="921"/>
                    </a:lnTo>
                    <a:lnTo>
                      <a:pt x="803" y="929"/>
                    </a:lnTo>
                    <a:lnTo>
                      <a:pt x="818" y="942"/>
                    </a:lnTo>
                    <a:lnTo>
                      <a:pt x="833" y="958"/>
                    </a:lnTo>
                    <a:lnTo>
                      <a:pt x="848" y="973"/>
                    </a:lnTo>
                    <a:lnTo>
                      <a:pt x="865" y="988"/>
                    </a:lnTo>
                    <a:lnTo>
                      <a:pt x="880" y="999"/>
                    </a:lnTo>
                    <a:lnTo>
                      <a:pt x="897" y="1013"/>
                    </a:lnTo>
                    <a:lnTo>
                      <a:pt x="914" y="1023"/>
                    </a:lnTo>
                    <a:lnTo>
                      <a:pt x="934" y="1033"/>
                    </a:lnTo>
                    <a:lnTo>
                      <a:pt x="919" y="1036"/>
                    </a:lnTo>
                    <a:lnTo>
                      <a:pt x="904" y="1033"/>
                    </a:lnTo>
                    <a:lnTo>
                      <a:pt x="889" y="1025"/>
                    </a:lnTo>
                    <a:lnTo>
                      <a:pt x="875" y="1018"/>
                    </a:lnTo>
                    <a:lnTo>
                      <a:pt x="857" y="1004"/>
                    </a:lnTo>
                    <a:lnTo>
                      <a:pt x="838" y="991"/>
                    </a:lnTo>
                    <a:lnTo>
                      <a:pt x="820" y="978"/>
                    </a:lnTo>
                    <a:lnTo>
                      <a:pt x="803" y="968"/>
                    </a:lnTo>
                    <a:lnTo>
                      <a:pt x="783" y="954"/>
                    </a:lnTo>
                    <a:lnTo>
                      <a:pt x="765" y="944"/>
                    </a:lnTo>
                    <a:lnTo>
                      <a:pt x="744" y="936"/>
                    </a:lnTo>
                    <a:lnTo>
                      <a:pt x="726" y="931"/>
                    </a:lnTo>
                    <a:lnTo>
                      <a:pt x="741" y="941"/>
                    </a:lnTo>
                    <a:lnTo>
                      <a:pt x="756" y="954"/>
                    </a:lnTo>
                    <a:lnTo>
                      <a:pt x="773" y="964"/>
                    </a:lnTo>
                    <a:lnTo>
                      <a:pt x="790" y="978"/>
                    </a:lnTo>
                    <a:lnTo>
                      <a:pt x="806" y="989"/>
                    </a:lnTo>
                    <a:lnTo>
                      <a:pt x="823" y="1001"/>
                    </a:lnTo>
                    <a:lnTo>
                      <a:pt x="840" y="1013"/>
                    </a:lnTo>
                    <a:lnTo>
                      <a:pt x="858" y="1026"/>
                    </a:lnTo>
                    <a:lnTo>
                      <a:pt x="847" y="1025"/>
                    </a:lnTo>
                    <a:lnTo>
                      <a:pt x="837" y="1021"/>
                    </a:lnTo>
                    <a:lnTo>
                      <a:pt x="828" y="1016"/>
                    </a:lnTo>
                    <a:lnTo>
                      <a:pt x="820" y="1013"/>
                    </a:lnTo>
                    <a:lnTo>
                      <a:pt x="803" y="1001"/>
                    </a:lnTo>
                    <a:lnTo>
                      <a:pt x="788" y="993"/>
                    </a:lnTo>
                    <a:lnTo>
                      <a:pt x="778" y="983"/>
                    </a:lnTo>
                    <a:lnTo>
                      <a:pt x="771" y="974"/>
                    </a:lnTo>
                    <a:lnTo>
                      <a:pt x="763" y="964"/>
                    </a:lnTo>
                    <a:lnTo>
                      <a:pt x="754" y="956"/>
                    </a:lnTo>
                    <a:lnTo>
                      <a:pt x="749" y="963"/>
                    </a:lnTo>
                    <a:lnTo>
                      <a:pt x="749" y="973"/>
                    </a:lnTo>
                    <a:lnTo>
                      <a:pt x="756" y="981"/>
                    </a:lnTo>
                    <a:lnTo>
                      <a:pt x="766" y="989"/>
                    </a:lnTo>
                    <a:lnTo>
                      <a:pt x="776" y="998"/>
                    </a:lnTo>
                    <a:lnTo>
                      <a:pt x="788" y="1008"/>
                    </a:lnTo>
                    <a:lnTo>
                      <a:pt x="796" y="1015"/>
                    </a:lnTo>
                    <a:lnTo>
                      <a:pt x="806" y="1023"/>
                    </a:lnTo>
                    <a:lnTo>
                      <a:pt x="815" y="1031"/>
                    </a:lnTo>
                    <a:lnTo>
                      <a:pt x="825" y="1041"/>
                    </a:lnTo>
                    <a:lnTo>
                      <a:pt x="791" y="1023"/>
                    </a:lnTo>
                    <a:lnTo>
                      <a:pt x="763" y="1003"/>
                    </a:lnTo>
                    <a:lnTo>
                      <a:pt x="734" y="978"/>
                    </a:lnTo>
                    <a:lnTo>
                      <a:pt x="711" y="951"/>
                    </a:lnTo>
                    <a:lnTo>
                      <a:pt x="687" y="921"/>
                    </a:lnTo>
                    <a:lnTo>
                      <a:pt x="667" y="890"/>
                    </a:lnTo>
                    <a:lnTo>
                      <a:pt x="649" y="859"/>
                    </a:lnTo>
                    <a:lnTo>
                      <a:pt x="634" y="830"/>
                    </a:lnTo>
                    <a:lnTo>
                      <a:pt x="635" y="849"/>
                    </a:lnTo>
                    <a:lnTo>
                      <a:pt x="642" y="869"/>
                    </a:lnTo>
                    <a:lnTo>
                      <a:pt x="651" y="887"/>
                    </a:lnTo>
                    <a:lnTo>
                      <a:pt x="662" y="907"/>
                    </a:lnTo>
                    <a:lnTo>
                      <a:pt x="672" y="924"/>
                    </a:lnTo>
                    <a:lnTo>
                      <a:pt x="686" y="942"/>
                    </a:lnTo>
                    <a:lnTo>
                      <a:pt x="701" y="959"/>
                    </a:lnTo>
                    <a:lnTo>
                      <a:pt x="716" y="976"/>
                    </a:lnTo>
                    <a:lnTo>
                      <a:pt x="753" y="1011"/>
                    </a:lnTo>
                    <a:lnTo>
                      <a:pt x="724" y="988"/>
                    </a:lnTo>
                    <a:lnTo>
                      <a:pt x="699" y="963"/>
                    </a:lnTo>
                    <a:lnTo>
                      <a:pt x="674" y="936"/>
                    </a:lnTo>
                    <a:lnTo>
                      <a:pt x="652" y="909"/>
                    </a:lnTo>
                    <a:lnTo>
                      <a:pt x="630" y="877"/>
                    </a:lnTo>
                    <a:lnTo>
                      <a:pt x="614" y="847"/>
                    </a:lnTo>
                    <a:lnTo>
                      <a:pt x="599" y="815"/>
                    </a:lnTo>
                    <a:lnTo>
                      <a:pt x="587" y="783"/>
                    </a:lnTo>
                    <a:lnTo>
                      <a:pt x="585" y="797"/>
                    </a:lnTo>
                    <a:lnTo>
                      <a:pt x="590" y="812"/>
                    </a:lnTo>
                    <a:lnTo>
                      <a:pt x="595" y="827"/>
                    </a:lnTo>
                    <a:lnTo>
                      <a:pt x="600" y="844"/>
                    </a:lnTo>
                    <a:lnTo>
                      <a:pt x="610" y="864"/>
                    </a:lnTo>
                    <a:lnTo>
                      <a:pt x="622" y="884"/>
                    </a:lnTo>
                    <a:lnTo>
                      <a:pt x="635" y="904"/>
                    </a:lnTo>
                    <a:lnTo>
                      <a:pt x="651" y="926"/>
                    </a:lnTo>
                    <a:lnTo>
                      <a:pt x="664" y="944"/>
                    </a:lnTo>
                    <a:lnTo>
                      <a:pt x="681" y="964"/>
                    </a:lnTo>
                    <a:lnTo>
                      <a:pt x="696" y="983"/>
                    </a:lnTo>
                    <a:lnTo>
                      <a:pt x="716" y="1003"/>
                    </a:lnTo>
                    <a:lnTo>
                      <a:pt x="692" y="984"/>
                    </a:lnTo>
                    <a:lnTo>
                      <a:pt x="674" y="964"/>
                    </a:lnTo>
                    <a:lnTo>
                      <a:pt x="654" y="942"/>
                    </a:lnTo>
                    <a:lnTo>
                      <a:pt x="639" y="921"/>
                    </a:lnTo>
                    <a:lnTo>
                      <a:pt x="620" y="897"/>
                    </a:lnTo>
                    <a:lnTo>
                      <a:pt x="605" y="874"/>
                    </a:lnTo>
                    <a:lnTo>
                      <a:pt x="589" y="849"/>
                    </a:lnTo>
                    <a:lnTo>
                      <a:pt x="572" y="827"/>
                    </a:lnTo>
                    <a:lnTo>
                      <a:pt x="565" y="837"/>
                    </a:lnTo>
                    <a:lnTo>
                      <a:pt x="567" y="847"/>
                    </a:lnTo>
                    <a:lnTo>
                      <a:pt x="570" y="857"/>
                    </a:lnTo>
                    <a:lnTo>
                      <a:pt x="573" y="869"/>
                    </a:lnTo>
                    <a:lnTo>
                      <a:pt x="582" y="890"/>
                    </a:lnTo>
                    <a:lnTo>
                      <a:pt x="594" y="912"/>
                    </a:lnTo>
                    <a:lnTo>
                      <a:pt x="604" y="934"/>
                    </a:lnTo>
                    <a:lnTo>
                      <a:pt x="619" y="956"/>
                    </a:lnTo>
                    <a:lnTo>
                      <a:pt x="634" y="976"/>
                    </a:lnTo>
                    <a:lnTo>
                      <a:pt x="651" y="996"/>
                    </a:lnTo>
                    <a:lnTo>
                      <a:pt x="669" y="1015"/>
                    </a:lnTo>
                    <a:lnTo>
                      <a:pt x="691" y="1033"/>
                    </a:lnTo>
                    <a:lnTo>
                      <a:pt x="694" y="1031"/>
                    </a:lnTo>
                    <a:lnTo>
                      <a:pt x="697" y="1028"/>
                    </a:lnTo>
                    <a:lnTo>
                      <a:pt x="691" y="1015"/>
                    </a:lnTo>
                    <a:lnTo>
                      <a:pt x="684" y="1006"/>
                    </a:lnTo>
                    <a:lnTo>
                      <a:pt x="676" y="996"/>
                    </a:lnTo>
                    <a:lnTo>
                      <a:pt x="667" y="989"/>
                    </a:lnTo>
                    <a:lnTo>
                      <a:pt x="656" y="981"/>
                    </a:lnTo>
                    <a:lnTo>
                      <a:pt x="646" y="973"/>
                    </a:lnTo>
                    <a:lnTo>
                      <a:pt x="637" y="963"/>
                    </a:lnTo>
                    <a:lnTo>
                      <a:pt x="630" y="954"/>
                    </a:lnTo>
                    <a:lnTo>
                      <a:pt x="597" y="892"/>
                    </a:lnTo>
                    <a:lnTo>
                      <a:pt x="607" y="904"/>
                    </a:lnTo>
                    <a:lnTo>
                      <a:pt x="619" y="919"/>
                    </a:lnTo>
                    <a:lnTo>
                      <a:pt x="630" y="934"/>
                    </a:lnTo>
                    <a:lnTo>
                      <a:pt x="644" y="951"/>
                    </a:lnTo>
                    <a:lnTo>
                      <a:pt x="657" y="966"/>
                    </a:lnTo>
                    <a:lnTo>
                      <a:pt x="671" y="983"/>
                    </a:lnTo>
                    <a:lnTo>
                      <a:pt x="686" y="996"/>
                    </a:lnTo>
                    <a:lnTo>
                      <a:pt x="704" y="1011"/>
                    </a:lnTo>
                    <a:lnTo>
                      <a:pt x="701" y="1021"/>
                    </a:lnTo>
                    <a:lnTo>
                      <a:pt x="708" y="1030"/>
                    </a:lnTo>
                    <a:lnTo>
                      <a:pt x="716" y="1036"/>
                    </a:lnTo>
                    <a:lnTo>
                      <a:pt x="726" y="1045"/>
                    </a:lnTo>
                    <a:lnTo>
                      <a:pt x="719" y="1043"/>
                    </a:lnTo>
                    <a:lnTo>
                      <a:pt x="716" y="1046"/>
                    </a:lnTo>
                    <a:lnTo>
                      <a:pt x="686" y="1038"/>
                    </a:lnTo>
                    <a:lnTo>
                      <a:pt x="661" y="1025"/>
                    </a:lnTo>
                    <a:lnTo>
                      <a:pt x="635" y="1004"/>
                    </a:lnTo>
                    <a:lnTo>
                      <a:pt x="615" y="983"/>
                    </a:lnTo>
                    <a:lnTo>
                      <a:pt x="595" y="956"/>
                    </a:lnTo>
                    <a:lnTo>
                      <a:pt x="577" y="931"/>
                    </a:lnTo>
                    <a:lnTo>
                      <a:pt x="560" y="906"/>
                    </a:lnTo>
                    <a:lnTo>
                      <a:pt x="545" y="882"/>
                    </a:lnTo>
                    <a:lnTo>
                      <a:pt x="535" y="867"/>
                    </a:lnTo>
                    <a:lnTo>
                      <a:pt x="528" y="852"/>
                    </a:lnTo>
                    <a:lnTo>
                      <a:pt x="523" y="837"/>
                    </a:lnTo>
                    <a:lnTo>
                      <a:pt x="518" y="822"/>
                    </a:lnTo>
                    <a:lnTo>
                      <a:pt x="513" y="807"/>
                    </a:lnTo>
                    <a:lnTo>
                      <a:pt x="508" y="792"/>
                    </a:lnTo>
                    <a:lnTo>
                      <a:pt x="505" y="776"/>
                    </a:lnTo>
                    <a:lnTo>
                      <a:pt x="501" y="763"/>
                    </a:lnTo>
                    <a:lnTo>
                      <a:pt x="501" y="787"/>
                    </a:lnTo>
                    <a:lnTo>
                      <a:pt x="506" y="810"/>
                    </a:lnTo>
                    <a:lnTo>
                      <a:pt x="513" y="833"/>
                    </a:lnTo>
                    <a:lnTo>
                      <a:pt x="523" y="857"/>
                    </a:lnTo>
                    <a:lnTo>
                      <a:pt x="533" y="879"/>
                    </a:lnTo>
                    <a:lnTo>
                      <a:pt x="545" y="901"/>
                    </a:lnTo>
                    <a:lnTo>
                      <a:pt x="557" y="922"/>
                    </a:lnTo>
                    <a:lnTo>
                      <a:pt x="572" y="946"/>
                    </a:lnTo>
                    <a:lnTo>
                      <a:pt x="583" y="961"/>
                    </a:lnTo>
                    <a:lnTo>
                      <a:pt x="595" y="978"/>
                    </a:lnTo>
                    <a:lnTo>
                      <a:pt x="607" y="994"/>
                    </a:lnTo>
                    <a:lnTo>
                      <a:pt x="622" y="1011"/>
                    </a:lnTo>
                    <a:lnTo>
                      <a:pt x="610" y="1001"/>
                    </a:lnTo>
                    <a:lnTo>
                      <a:pt x="600" y="993"/>
                    </a:lnTo>
                    <a:lnTo>
                      <a:pt x="589" y="983"/>
                    </a:lnTo>
                    <a:lnTo>
                      <a:pt x="578" y="974"/>
                    </a:lnTo>
                    <a:lnTo>
                      <a:pt x="568" y="964"/>
                    </a:lnTo>
                    <a:lnTo>
                      <a:pt x="558" y="954"/>
                    </a:lnTo>
                    <a:lnTo>
                      <a:pt x="548" y="944"/>
                    </a:lnTo>
                    <a:lnTo>
                      <a:pt x="540" y="936"/>
                    </a:lnTo>
                    <a:lnTo>
                      <a:pt x="528" y="919"/>
                    </a:lnTo>
                    <a:lnTo>
                      <a:pt x="518" y="904"/>
                    </a:lnTo>
                    <a:lnTo>
                      <a:pt x="510" y="889"/>
                    </a:lnTo>
                    <a:lnTo>
                      <a:pt x="503" y="874"/>
                    </a:lnTo>
                    <a:lnTo>
                      <a:pt x="496" y="857"/>
                    </a:lnTo>
                    <a:lnTo>
                      <a:pt x="491" y="840"/>
                    </a:lnTo>
                    <a:lnTo>
                      <a:pt x="486" y="823"/>
                    </a:lnTo>
                    <a:lnTo>
                      <a:pt x="483" y="807"/>
                    </a:lnTo>
                    <a:lnTo>
                      <a:pt x="478" y="803"/>
                    </a:lnTo>
                    <a:lnTo>
                      <a:pt x="475" y="805"/>
                    </a:lnTo>
                    <a:lnTo>
                      <a:pt x="473" y="818"/>
                    </a:lnTo>
                    <a:lnTo>
                      <a:pt x="475" y="832"/>
                    </a:lnTo>
                    <a:lnTo>
                      <a:pt x="478" y="845"/>
                    </a:lnTo>
                    <a:lnTo>
                      <a:pt x="483" y="859"/>
                    </a:lnTo>
                    <a:lnTo>
                      <a:pt x="488" y="870"/>
                    </a:lnTo>
                    <a:lnTo>
                      <a:pt x="496" y="885"/>
                    </a:lnTo>
                    <a:lnTo>
                      <a:pt x="501" y="897"/>
                    </a:lnTo>
                    <a:lnTo>
                      <a:pt x="510" y="912"/>
                    </a:lnTo>
                    <a:lnTo>
                      <a:pt x="520" y="927"/>
                    </a:lnTo>
                    <a:lnTo>
                      <a:pt x="530" y="942"/>
                    </a:lnTo>
                    <a:lnTo>
                      <a:pt x="542" y="958"/>
                    </a:lnTo>
                    <a:lnTo>
                      <a:pt x="555" y="973"/>
                    </a:lnTo>
                    <a:lnTo>
                      <a:pt x="568" y="986"/>
                    </a:lnTo>
                    <a:lnTo>
                      <a:pt x="583" y="999"/>
                    </a:lnTo>
                    <a:lnTo>
                      <a:pt x="599" y="1009"/>
                    </a:lnTo>
                    <a:lnTo>
                      <a:pt x="615" y="1021"/>
                    </a:lnTo>
                    <a:lnTo>
                      <a:pt x="622" y="1036"/>
                    </a:lnTo>
                    <a:lnTo>
                      <a:pt x="590" y="1023"/>
                    </a:lnTo>
                    <a:lnTo>
                      <a:pt x="565" y="1006"/>
                    </a:lnTo>
                    <a:lnTo>
                      <a:pt x="540" y="983"/>
                    </a:lnTo>
                    <a:lnTo>
                      <a:pt x="521" y="959"/>
                    </a:lnTo>
                    <a:lnTo>
                      <a:pt x="501" y="931"/>
                    </a:lnTo>
                    <a:lnTo>
                      <a:pt x="486" y="902"/>
                    </a:lnTo>
                    <a:lnTo>
                      <a:pt x="471" y="872"/>
                    </a:lnTo>
                    <a:lnTo>
                      <a:pt x="459" y="845"/>
                    </a:lnTo>
                    <a:lnTo>
                      <a:pt x="461" y="865"/>
                    </a:lnTo>
                    <a:lnTo>
                      <a:pt x="468" y="885"/>
                    </a:lnTo>
                    <a:lnTo>
                      <a:pt x="475" y="904"/>
                    </a:lnTo>
                    <a:lnTo>
                      <a:pt x="486" y="924"/>
                    </a:lnTo>
                    <a:lnTo>
                      <a:pt x="496" y="942"/>
                    </a:lnTo>
                    <a:lnTo>
                      <a:pt x="511" y="961"/>
                    </a:lnTo>
                    <a:lnTo>
                      <a:pt x="525" y="979"/>
                    </a:lnTo>
                    <a:lnTo>
                      <a:pt x="540" y="998"/>
                    </a:lnTo>
                    <a:lnTo>
                      <a:pt x="543" y="1001"/>
                    </a:lnTo>
                    <a:lnTo>
                      <a:pt x="545" y="1006"/>
                    </a:lnTo>
                    <a:lnTo>
                      <a:pt x="513" y="978"/>
                    </a:lnTo>
                    <a:lnTo>
                      <a:pt x="486" y="949"/>
                    </a:lnTo>
                    <a:lnTo>
                      <a:pt x="461" y="917"/>
                    </a:lnTo>
                    <a:lnTo>
                      <a:pt x="443" y="885"/>
                    </a:lnTo>
                    <a:lnTo>
                      <a:pt x="424" y="850"/>
                    </a:lnTo>
                    <a:lnTo>
                      <a:pt x="411" y="815"/>
                    </a:lnTo>
                    <a:lnTo>
                      <a:pt x="401" y="776"/>
                    </a:lnTo>
                    <a:lnTo>
                      <a:pt x="396" y="740"/>
                    </a:lnTo>
                    <a:lnTo>
                      <a:pt x="391" y="735"/>
                    </a:lnTo>
                    <a:lnTo>
                      <a:pt x="391" y="770"/>
                    </a:lnTo>
                    <a:lnTo>
                      <a:pt x="396" y="805"/>
                    </a:lnTo>
                    <a:lnTo>
                      <a:pt x="406" y="837"/>
                    </a:lnTo>
                    <a:lnTo>
                      <a:pt x="423" y="870"/>
                    </a:lnTo>
                    <a:lnTo>
                      <a:pt x="439" y="901"/>
                    </a:lnTo>
                    <a:lnTo>
                      <a:pt x="459" y="931"/>
                    </a:lnTo>
                    <a:lnTo>
                      <a:pt x="481" y="959"/>
                    </a:lnTo>
                    <a:lnTo>
                      <a:pt x="505" y="989"/>
                    </a:lnTo>
                    <a:lnTo>
                      <a:pt x="493" y="981"/>
                    </a:lnTo>
                    <a:lnTo>
                      <a:pt x="483" y="974"/>
                    </a:lnTo>
                    <a:lnTo>
                      <a:pt x="473" y="964"/>
                    </a:lnTo>
                    <a:lnTo>
                      <a:pt x="466" y="956"/>
                    </a:lnTo>
                    <a:lnTo>
                      <a:pt x="458" y="946"/>
                    </a:lnTo>
                    <a:lnTo>
                      <a:pt x="451" y="936"/>
                    </a:lnTo>
                    <a:lnTo>
                      <a:pt x="446" y="926"/>
                    </a:lnTo>
                    <a:lnTo>
                      <a:pt x="441" y="917"/>
                    </a:lnTo>
                    <a:lnTo>
                      <a:pt x="428" y="901"/>
                    </a:lnTo>
                    <a:lnTo>
                      <a:pt x="419" y="884"/>
                    </a:lnTo>
                    <a:lnTo>
                      <a:pt x="409" y="867"/>
                    </a:lnTo>
                    <a:lnTo>
                      <a:pt x="402" y="850"/>
                    </a:lnTo>
                    <a:lnTo>
                      <a:pt x="396" y="832"/>
                    </a:lnTo>
                    <a:lnTo>
                      <a:pt x="391" y="815"/>
                    </a:lnTo>
                    <a:lnTo>
                      <a:pt x="386" y="797"/>
                    </a:lnTo>
                    <a:lnTo>
                      <a:pt x="381" y="780"/>
                    </a:lnTo>
                    <a:lnTo>
                      <a:pt x="374" y="790"/>
                    </a:lnTo>
                    <a:lnTo>
                      <a:pt x="374" y="802"/>
                    </a:lnTo>
                    <a:lnTo>
                      <a:pt x="374" y="812"/>
                    </a:lnTo>
                    <a:lnTo>
                      <a:pt x="377" y="823"/>
                    </a:lnTo>
                    <a:lnTo>
                      <a:pt x="381" y="833"/>
                    </a:lnTo>
                    <a:lnTo>
                      <a:pt x="384" y="844"/>
                    </a:lnTo>
                    <a:lnTo>
                      <a:pt x="387" y="854"/>
                    </a:lnTo>
                    <a:lnTo>
                      <a:pt x="392" y="865"/>
                    </a:lnTo>
                    <a:lnTo>
                      <a:pt x="402" y="885"/>
                    </a:lnTo>
                    <a:lnTo>
                      <a:pt x="416" y="907"/>
                    </a:lnTo>
                    <a:lnTo>
                      <a:pt x="428" y="926"/>
                    </a:lnTo>
                    <a:lnTo>
                      <a:pt x="443" y="946"/>
                    </a:lnTo>
                    <a:lnTo>
                      <a:pt x="458" y="963"/>
                    </a:lnTo>
                    <a:lnTo>
                      <a:pt x="475" y="981"/>
                    </a:lnTo>
                    <a:lnTo>
                      <a:pt x="493" y="999"/>
                    </a:lnTo>
                    <a:lnTo>
                      <a:pt x="513" y="1018"/>
                    </a:lnTo>
                    <a:lnTo>
                      <a:pt x="505" y="1016"/>
                    </a:lnTo>
                    <a:lnTo>
                      <a:pt x="496" y="1025"/>
                    </a:lnTo>
                    <a:lnTo>
                      <a:pt x="496" y="1028"/>
                    </a:lnTo>
                    <a:lnTo>
                      <a:pt x="491" y="1025"/>
                    </a:lnTo>
                    <a:lnTo>
                      <a:pt x="486" y="1021"/>
                    </a:lnTo>
                    <a:lnTo>
                      <a:pt x="481" y="1018"/>
                    </a:lnTo>
                    <a:lnTo>
                      <a:pt x="478" y="1021"/>
                    </a:lnTo>
                    <a:lnTo>
                      <a:pt x="478" y="1016"/>
                    </a:lnTo>
                    <a:lnTo>
                      <a:pt x="453" y="999"/>
                    </a:lnTo>
                    <a:lnTo>
                      <a:pt x="433" y="981"/>
                    </a:lnTo>
                    <a:lnTo>
                      <a:pt x="412" y="959"/>
                    </a:lnTo>
                    <a:lnTo>
                      <a:pt x="396" y="939"/>
                    </a:lnTo>
                    <a:lnTo>
                      <a:pt x="379" y="916"/>
                    </a:lnTo>
                    <a:lnTo>
                      <a:pt x="367" y="892"/>
                    </a:lnTo>
                    <a:lnTo>
                      <a:pt x="355" y="867"/>
                    </a:lnTo>
                    <a:lnTo>
                      <a:pt x="349" y="844"/>
                    </a:lnTo>
                    <a:lnTo>
                      <a:pt x="345" y="849"/>
                    </a:lnTo>
                    <a:lnTo>
                      <a:pt x="345" y="859"/>
                    </a:lnTo>
                    <a:lnTo>
                      <a:pt x="345" y="869"/>
                    </a:lnTo>
                    <a:lnTo>
                      <a:pt x="350" y="879"/>
                    </a:lnTo>
                    <a:lnTo>
                      <a:pt x="359" y="897"/>
                    </a:lnTo>
                    <a:lnTo>
                      <a:pt x="369" y="917"/>
                    </a:lnTo>
                    <a:lnTo>
                      <a:pt x="381" y="936"/>
                    </a:lnTo>
                    <a:lnTo>
                      <a:pt x="396" y="956"/>
                    </a:lnTo>
                    <a:lnTo>
                      <a:pt x="411" y="971"/>
                    </a:lnTo>
                    <a:lnTo>
                      <a:pt x="426" y="988"/>
                    </a:lnTo>
                    <a:lnTo>
                      <a:pt x="443" y="1003"/>
                    </a:lnTo>
                    <a:lnTo>
                      <a:pt x="463" y="1016"/>
                    </a:lnTo>
                    <a:lnTo>
                      <a:pt x="449" y="1018"/>
                    </a:lnTo>
                    <a:lnTo>
                      <a:pt x="416" y="994"/>
                    </a:lnTo>
                    <a:lnTo>
                      <a:pt x="389" y="969"/>
                    </a:lnTo>
                    <a:lnTo>
                      <a:pt x="366" y="939"/>
                    </a:lnTo>
                    <a:lnTo>
                      <a:pt x="347" y="909"/>
                    </a:lnTo>
                    <a:lnTo>
                      <a:pt x="332" y="874"/>
                    </a:lnTo>
                    <a:lnTo>
                      <a:pt x="322" y="839"/>
                    </a:lnTo>
                    <a:lnTo>
                      <a:pt x="317" y="803"/>
                    </a:lnTo>
                    <a:lnTo>
                      <a:pt x="317" y="768"/>
                    </a:lnTo>
                    <a:lnTo>
                      <a:pt x="310" y="776"/>
                    </a:lnTo>
                    <a:lnTo>
                      <a:pt x="307" y="792"/>
                    </a:lnTo>
                    <a:lnTo>
                      <a:pt x="307" y="813"/>
                    </a:lnTo>
                    <a:lnTo>
                      <a:pt x="310" y="835"/>
                    </a:lnTo>
                    <a:lnTo>
                      <a:pt x="315" y="857"/>
                    </a:lnTo>
                    <a:lnTo>
                      <a:pt x="325" y="880"/>
                    </a:lnTo>
                    <a:lnTo>
                      <a:pt x="332" y="901"/>
                    </a:lnTo>
                    <a:lnTo>
                      <a:pt x="344" y="922"/>
                    </a:lnTo>
                    <a:lnTo>
                      <a:pt x="354" y="942"/>
                    </a:lnTo>
                    <a:lnTo>
                      <a:pt x="367" y="964"/>
                    </a:lnTo>
                    <a:lnTo>
                      <a:pt x="347" y="942"/>
                    </a:lnTo>
                    <a:lnTo>
                      <a:pt x="329" y="921"/>
                    </a:lnTo>
                    <a:lnTo>
                      <a:pt x="310" y="895"/>
                    </a:lnTo>
                    <a:lnTo>
                      <a:pt x="295" y="872"/>
                    </a:lnTo>
                    <a:lnTo>
                      <a:pt x="280" y="844"/>
                    </a:lnTo>
                    <a:lnTo>
                      <a:pt x="270" y="817"/>
                    </a:lnTo>
                    <a:lnTo>
                      <a:pt x="262" y="788"/>
                    </a:lnTo>
                    <a:lnTo>
                      <a:pt x="258" y="760"/>
                    </a:lnTo>
                    <a:lnTo>
                      <a:pt x="253" y="755"/>
                    </a:lnTo>
                    <a:lnTo>
                      <a:pt x="248" y="765"/>
                    </a:lnTo>
                    <a:lnTo>
                      <a:pt x="248" y="775"/>
                    </a:lnTo>
                    <a:lnTo>
                      <a:pt x="248" y="787"/>
                    </a:lnTo>
                    <a:lnTo>
                      <a:pt x="253" y="798"/>
                    </a:lnTo>
                    <a:lnTo>
                      <a:pt x="255" y="808"/>
                    </a:lnTo>
                    <a:lnTo>
                      <a:pt x="260" y="820"/>
                    </a:lnTo>
                    <a:lnTo>
                      <a:pt x="263" y="832"/>
                    </a:lnTo>
                    <a:lnTo>
                      <a:pt x="268" y="844"/>
                    </a:lnTo>
                    <a:lnTo>
                      <a:pt x="277" y="864"/>
                    </a:lnTo>
                    <a:lnTo>
                      <a:pt x="288" y="884"/>
                    </a:lnTo>
                    <a:lnTo>
                      <a:pt x="300" y="904"/>
                    </a:lnTo>
                    <a:lnTo>
                      <a:pt x="315" y="924"/>
                    </a:lnTo>
                    <a:lnTo>
                      <a:pt x="330" y="941"/>
                    </a:lnTo>
                    <a:lnTo>
                      <a:pt x="347" y="959"/>
                    </a:lnTo>
                    <a:lnTo>
                      <a:pt x="364" y="976"/>
                    </a:lnTo>
                    <a:lnTo>
                      <a:pt x="384" y="994"/>
                    </a:lnTo>
                    <a:lnTo>
                      <a:pt x="392" y="994"/>
                    </a:lnTo>
                    <a:lnTo>
                      <a:pt x="391" y="1016"/>
                    </a:lnTo>
                    <a:lnTo>
                      <a:pt x="355" y="1003"/>
                    </a:lnTo>
                    <a:lnTo>
                      <a:pt x="327" y="984"/>
                    </a:lnTo>
                    <a:lnTo>
                      <a:pt x="298" y="963"/>
                    </a:lnTo>
                    <a:lnTo>
                      <a:pt x="277" y="937"/>
                    </a:lnTo>
                    <a:lnTo>
                      <a:pt x="255" y="907"/>
                    </a:lnTo>
                    <a:lnTo>
                      <a:pt x="240" y="877"/>
                    </a:lnTo>
                    <a:lnTo>
                      <a:pt x="230" y="844"/>
                    </a:lnTo>
                    <a:lnTo>
                      <a:pt x="225" y="813"/>
                    </a:lnTo>
                    <a:lnTo>
                      <a:pt x="225" y="798"/>
                    </a:lnTo>
                    <a:lnTo>
                      <a:pt x="221" y="787"/>
                    </a:lnTo>
                    <a:lnTo>
                      <a:pt x="213" y="788"/>
                    </a:lnTo>
                    <a:lnTo>
                      <a:pt x="210" y="795"/>
                    </a:lnTo>
                    <a:lnTo>
                      <a:pt x="211" y="782"/>
                    </a:lnTo>
                    <a:lnTo>
                      <a:pt x="215" y="770"/>
                    </a:lnTo>
                    <a:lnTo>
                      <a:pt x="220" y="758"/>
                    </a:lnTo>
                    <a:lnTo>
                      <a:pt x="226" y="746"/>
                    </a:lnTo>
                    <a:lnTo>
                      <a:pt x="230" y="733"/>
                    </a:lnTo>
                    <a:lnTo>
                      <a:pt x="233" y="721"/>
                    </a:lnTo>
                    <a:lnTo>
                      <a:pt x="235" y="709"/>
                    </a:lnTo>
                    <a:lnTo>
                      <a:pt x="235" y="698"/>
                    </a:lnTo>
                    <a:lnTo>
                      <a:pt x="223" y="693"/>
                    </a:lnTo>
                    <a:lnTo>
                      <a:pt x="216" y="703"/>
                    </a:lnTo>
                    <a:lnTo>
                      <a:pt x="198" y="731"/>
                    </a:lnTo>
                    <a:lnTo>
                      <a:pt x="186" y="765"/>
                    </a:lnTo>
                    <a:lnTo>
                      <a:pt x="178" y="800"/>
                    </a:lnTo>
                    <a:lnTo>
                      <a:pt x="176" y="837"/>
                    </a:lnTo>
                    <a:lnTo>
                      <a:pt x="176" y="872"/>
                    </a:lnTo>
                    <a:lnTo>
                      <a:pt x="183" y="907"/>
                    </a:lnTo>
                    <a:lnTo>
                      <a:pt x="191" y="941"/>
                    </a:lnTo>
                    <a:lnTo>
                      <a:pt x="206" y="974"/>
                    </a:lnTo>
                    <a:lnTo>
                      <a:pt x="195" y="963"/>
                    </a:lnTo>
                    <a:lnTo>
                      <a:pt x="181" y="949"/>
                    </a:lnTo>
                    <a:lnTo>
                      <a:pt x="168" y="932"/>
                    </a:lnTo>
                    <a:lnTo>
                      <a:pt x="161" y="917"/>
                    </a:lnTo>
                    <a:lnTo>
                      <a:pt x="166" y="919"/>
                    </a:lnTo>
                    <a:lnTo>
                      <a:pt x="171" y="927"/>
                    </a:lnTo>
                    <a:lnTo>
                      <a:pt x="178" y="931"/>
                    </a:lnTo>
                    <a:lnTo>
                      <a:pt x="186" y="929"/>
                    </a:lnTo>
                    <a:lnTo>
                      <a:pt x="169" y="909"/>
                    </a:lnTo>
                    <a:lnTo>
                      <a:pt x="159" y="889"/>
                    </a:lnTo>
                    <a:lnTo>
                      <a:pt x="148" y="867"/>
                    </a:lnTo>
                    <a:lnTo>
                      <a:pt x="143" y="845"/>
                    </a:lnTo>
                    <a:lnTo>
                      <a:pt x="134" y="822"/>
                    </a:lnTo>
                    <a:lnTo>
                      <a:pt x="129" y="800"/>
                    </a:lnTo>
                    <a:lnTo>
                      <a:pt x="124" y="778"/>
                    </a:lnTo>
                    <a:lnTo>
                      <a:pt x="119" y="756"/>
                    </a:lnTo>
                    <a:lnTo>
                      <a:pt x="112" y="770"/>
                    </a:lnTo>
                    <a:lnTo>
                      <a:pt x="109" y="785"/>
                    </a:lnTo>
                    <a:lnTo>
                      <a:pt x="107" y="792"/>
                    </a:lnTo>
                    <a:lnTo>
                      <a:pt x="107" y="800"/>
                    </a:lnTo>
                    <a:lnTo>
                      <a:pt x="107" y="810"/>
                    </a:lnTo>
                    <a:lnTo>
                      <a:pt x="111" y="820"/>
                    </a:lnTo>
                    <a:lnTo>
                      <a:pt x="116" y="828"/>
                    </a:lnTo>
                    <a:lnTo>
                      <a:pt x="117" y="839"/>
                    </a:lnTo>
                    <a:lnTo>
                      <a:pt x="116" y="849"/>
                    </a:lnTo>
                    <a:lnTo>
                      <a:pt x="116" y="859"/>
                    </a:lnTo>
                    <a:lnTo>
                      <a:pt x="114" y="867"/>
                    </a:lnTo>
                    <a:lnTo>
                      <a:pt x="116" y="877"/>
                    </a:lnTo>
                    <a:lnTo>
                      <a:pt x="117" y="887"/>
                    </a:lnTo>
                    <a:lnTo>
                      <a:pt x="126" y="897"/>
                    </a:lnTo>
                    <a:lnTo>
                      <a:pt x="119" y="887"/>
                    </a:lnTo>
                    <a:lnTo>
                      <a:pt x="116" y="874"/>
                    </a:lnTo>
                    <a:lnTo>
                      <a:pt x="111" y="860"/>
                    </a:lnTo>
                    <a:lnTo>
                      <a:pt x="106" y="847"/>
                    </a:lnTo>
                    <a:lnTo>
                      <a:pt x="97" y="857"/>
                    </a:lnTo>
                    <a:lnTo>
                      <a:pt x="101" y="870"/>
                    </a:lnTo>
                    <a:lnTo>
                      <a:pt x="102" y="882"/>
                    </a:lnTo>
                    <a:lnTo>
                      <a:pt x="96" y="895"/>
                    </a:lnTo>
                    <a:lnTo>
                      <a:pt x="94" y="911"/>
                    </a:lnTo>
                    <a:lnTo>
                      <a:pt x="96" y="929"/>
                    </a:lnTo>
                    <a:lnTo>
                      <a:pt x="96" y="937"/>
                    </a:lnTo>
                    <a:lnTo>
                      <a:pt x="97" y="946"/>
                    </a:lnTo>
                    <a:lnTo>
                      <a:pt x="101" y="954"/>
                    </a:lnTo>
                    <a:lnTo>
                      <a:pt x="106" y="964"/>
                    </a:lnTo>
                    <a:lnTo>
                      <a:pt x="96" y="952"/>
                    </a:lnTo>
                    <a:lnTo>
                      <a:pt x="86" y="942"/>
                    </a:lnTo>
                    <a:lnTo>
                      <a:pt x="77" y="931"/>
                    </a:lnTo>
                    <a:lnTo>
                      <a:pt x="72" y="919"/>
                    </a:lnTo>
                    <a:lnTo>
                      <a:pt x="65" y="906"/>
                    </a:lnTo>
                    <a:lnTo>
                      <a:pt x="60" y="894"/>
                    </a:lnTo>
                    <a:lnTo>
                      <a:pt x="55" y="880"/>
                    </a:lnTo>
                    <a:lnTo>
                      <a:pt x="54" y="869"/>
                    </a:lnTo>
                    <a:lnTo>
                      <a:pt x="49" y="864"/>
                    </a:lnTo>
                    <a:lnTo>
                      <a:pt x="44" y="879"/>
                    </a:lnTo>
                    <a:lnTo>
                      <a:pt x="49" y="897"/>
                    </a:lnTo>
                    <a:lnTo>
                      <a:pt x="55" y="911"/>
                    </a:lnTo>
                    <a:lnTo>
                      <a:pt x="62" y="926"/>
                    </a:lnTo>
                    <a:lnTo>
                      <a:pt x="67" y="941"/>
                    </a:lnTo>
                    <a:lnTo>
                      <a:pt x="77" y="956"/>
                    </a:lnTo>
                    <a:lnTo>
                      <a:pt x="101" y="988"/>
                    </a:lnTo>
                    <a:lnTo>
                      <a:pt x="91" y="979"/>
                    </a:lnTo>
                    <a:lnTo>
                      <a:pt x="82" y="973"/>
                    </a:lnTo>
                    <a:lnTo>
                      <a:pt x="72" y="964"/>
                    </a:lnTo>
                    <a:lnTo>
                      <a:pt x="64" y="956"/>
                    </a:lnTo>
                    <a:lnTo>
                      <a:pt x="55" y="946"/>
                    </a:lnTo>
                    <a:lnTo>
                      <a:pt x="49" y="936"/>
                    </a:lnTo>
                    <a:lnTo>
                      <a:pt x="42" y="926"/>
                    </a:lnTo>
                    <a:lnTo>
                      <a:pt x="39" y="917"/>
                    </a:lnTo>
                    <a:lnTo>
                      <a:pt x="30" y="897"/>
                    </a:lnTo>
                    <a:lnTo>
                      <a:pt x="25" y="877"/>
                    </a:lnTo>
                    <a:lnTo>
                      <a:pt x="20" y="857"/>
                    </a:lnTo>
                    <a:lnTo>
                      <a:pt x="17" y="839"/>
                    </a:lnTo>
                    <a:lnTo>
                      <a:pt x="12" y="818"/>
                    </a:lnTo>
                    <a:lnTo>
                      <a:pt x="8" y="798"/>
                    </a:lnTo>
                    <a:lnTo>
                      <a:pt x="3" y="778"/>
                    </a:lnTo>
                    <a:lnTo>
                      <a:pt x="0" y="760"/>
                    </a:lnTo>
                    <a:lnTo>
                      <a:pt x="0" y="728"/>
                    </a:lnTo>
                    <a:lnTo>
                      <a:pt x="10" y="699"/>
                    </a:lnTo>
                    <a:lnTo>
                      <a:pt x="25" y="673"/>
                    </a:lnTo>
                    <a:lnTo>
                      <a:pt x="45" y="649"/>
                    </a:lnTo>
                    <a:lnTo>
                      <a:pt x="67" y="624"/>
                    </a:lnTo>
                    <a:lnTo>
                      <a:pt x="92" y="604"/>
                    </a:lnTo>
                    <a:lnTo>
                      <a:pt x="117" y="584"/>
                    </a:lnTo>
                    <a:lnTo>
                      <a:pt x="143" y="567"/>
                    </a:lnTo>
                    <a:lnTo>
                      <a:pt x="154" y="557"/>
                    </a:lnTo>
                    <a:lnTo>
                      <a:pt x="168" y="550"/>
                    </a:lnTo>
                    <a:lnTo>
                      <a:pt x="181" y="542"/>
                    </a:lnTo>
                    <a:lnTo>
                      <a:pt x="195" y="535"/>
                    </a:lnTo>
                    <a:lnTo>
                      <a:pt x="206" y="528"/>
                    </a:lnTo>
                    <a:lnTo>
                      <a:pt x="220" y="522"/>
                    </a:lnTo>
                    <a:lnTo>
                      <a:pt x="233" y="515"/>
                    </a:lnTo>
                    <a:lnTo>
                      <a:pt x="248" y="510"/>
                    </a:lnTo>
                    <a:lnTo>
                      <a:pt x="236" y="522"/>
                    </a:lnTo>
                    <a:lnTo>
                      <a:pt x="226" y="533"/>
                    </a:lnTo>
                    <a:lnTo>
                      <a:pt x="215" y="545"/>
                    </a:lnTo>
                    <a:lnTo>
                      <a:pt x="203" y="559"/>
                    </a:lnTo>
                    <a:lnTo>
                      <a:pt x="190" y="570"/>
                    </a:lnTo>
                    <a:lnTo>
                      <a:pt x="179" y="584"/>
                    </a:lnTo>
                    <a:lnTo>
                      <a:pt x="169" y="599"/>
                    </a:lnTo>
                    <a:lnTo>
                      <a:pt x="163" y="616"/>
                    </a:lnTo>
                    <a:lnTo>
                      <a:pt x="153" y="626"/>
                    </a:lnTo>
                    <a:lnTo>
                      <a:pt x="144" y="637"/>
                    </a:lnTo>
                    <a:lnTo>
                      <a:pt x="136" y="649"/>
                    </a:lnTo>
                    <a:lnTo>
                      <a:pt x="136" y="664"/>
                    </a:lnTo>
                    <a:lnTo>
                      <a:pt x="144" y="673"/>
                    </a:lnTo>
                    <a:lnTo>
                      <a:pt x="154" y="657"/>
                    </a:lnTo>
                    <a:lnTo>
                      <a:pt x="166" y="642"/>
                    </a:lnTo>
                    <a:lnTo>
                      <a:pt x="178" y="627"/>
                    </a:lnTo>
                    <a:lnTo>
                      <a:pt x="191" y="612"/>
                    </a:lnTo>
                    <a:lnTo>
                      <a:pt x="203" y="597"/>
                    </a:lnTo>
                    <a:lnTo>
                      <a:pt x="216" y="582"/>
                    </a:lnTo>
                    <a:lnTo>
                      <a:pt x="230" y="567"/>
                    </a:lnTo>
                    <a:lnTo>
                      <a:pt x="245" y="554"/>
                    </a:lnTo>
                    <a:lnTo>
                      <a:pt x="245" y="545"/>
                    </a:lnTo>
                    <a:lnTo>
                      <a:pt x="258" y="535"/>
                    </a:lnTo>
                    <a:lnTo>
                      <a:pt x="273" y="525"/>
                    </a:lnTo>
                    <a:lnTo>
                      <a:pt x="287" y="512"/>
                    </a:lnTo>
                    <a:lnTo>
                      <a:pt x="302" y="502"/>
                    </a:lnTo>
                    <a:lnTo>
                      <a:pt x="315" y="490"/>
                    </a:lnTo>
                    <a:lnTo>
                      <a:pt x="330" y="481"/>
                    </a:lnTo>
                    <a:lnTo>
                      <a:pt x="345" y="476"/>
                    </a:lnTo>
                    <a:lnTo>
                      <a:pt x="364" y="476"/>
                    </a:lnTo>
                    <a:lnTo>
                      <a:pt x="372" y="458"/>
                    </a:lnTo>
                    <a:lnTo>
                      <a:pt x="396" y="441"/>
                    </a:lnTo>
                    <a:lnTo>
                      <a:pt x="421" y="430"/>
                    </a:lnTo>
                    <a:lnTo>
                      <a:pt x="446" y="419"/>
                    </a:lnTo>
                    <a:lnTo>
                      <a:pt x="473" y="411"/>
                    </a:lnTo>
                    <a:lnTo>
                      <a:pt x="498" y="401"/>
                    </a:lnTo>
                    <a:lnTo>
                      <a:pt x="525" y="393"/>
                    </a:lnTo>
                    <a:lnTo>
                      <a:pt x="552" y="383"/>
                    </a:lnTo>
                    <a:lnTo>
                      <a:pt x="578" y="374"/>
                    </a:lnTo>
                    <a:lnTo>
                      <a:pt x="590" y="374"/>
                    </a:lnTo>
                    <a:lnTo>
                      <a:pt x="604" y="374"/>
                    </a:lnTo>
                    <a:lnTo>
                      <a:pt x="615" y="369"/>
                    </a:lnTo>
                    <a:lnTo>
                      <a:pt x="629" y="366"/>
                    </a:lnTo>
                    <a:lnTo>
                      <a:pt x="639" y="361"/>
                    </a:lnTo>
                    <a:lnTo>
                      <a:pt x="652" y="357"/>
                    </a:lnTo>
                    <a:lnTo>
                      <a:pt x="666" y="356"/>
                    </a:lnTo>
                    <a:lnTo>
                      <a:pt x="682" y="359"/>
                    </a:lnTo>
                    <a:lnTo>
                      <a:pt x="689" y="351"/>
                    </a:lnTo>
                    <a:lnTo>
                      <a:pt x="691" y="341"/>
                    </a:lnTo>
                    <a:lnTo>
                      <a:pt x="701" y="341"/>
                    </a:lnTo>
                    <a:lnTo>
                      <a:pt x="714" y="327"/>
                    </a:lnTo>
                    <a:lnTo>
                      <a:pt x="729" y="316"/>
                    </a:lnTo>
                    <a:lnTo>
                      <a:pt x="744" y="306"/>
                    </a:lnTo>
                    <a:lnTo>
                      <a:pt x="759" y="295"/>
                    </a:lnTo>
                    <a:lnTo>
                      <a:pt x="773" y="284"/>
                    </a:lnTo>
                    <a:lnTo>
                      <a:pt x="788" y="274"/>
                    </a:lnTo>
                    <a:lnTo>
                      <a:pt x="801" y="264"/>
                    </a:lnTo>
                    <a:lnTo>
                      <a:pt x="816" y="254"/>
                    </a:lnTo>
                    <a:lnTo>
                      <a:pt x="813" y="250"/>
                    </a:lnTo>
                    <a:lnTo>
                      <a:pt x="810" y="250"/>
                    </a:lnTo>
                    <a:lnTo>
                      <a:pt x="820" y="243"/>
                    </a:lnTo>
                    <a:lnTo>
                      <a:pt x="830" y="243"/>
                    </a:lnTo>
                    <a:lnTo>
                      <a:pt x="828" y="240"/>
                    </a:lnTo>
                    <a:lnTo>
                      <a:pt x="837" y="230"/>
                    </a:lnTo>
                    <a:lnTo>
                      <a:pt x="835" y="227"/>
                    </a:lnTo>
                    <a:lnTo>
                      <a:pt x="820" y="235"/>
                    </a:lnTo>
                    <a:lnTo>
                      <a:pt x="805" y="243"/>
                    </a:lnTo>
                    <a:lnTo>
                      <a:pt x="790" y="252"/>
                    </a:lnTo>
                    <a:lnTo>
                      <a:pt x="775" y="262"/>
                    </a:lnTo>
                    <a:lnTo>
                      <a:pt x="759" y="270"/>
                    </a:lnTo>
                    <a:lnTo>
                      <a:pt x="746" y="280"/>
                    </a:lnTo>
                    <a:lnTo>
                      <a:pt x="731" y="290"/>
                    </a:lnTo>
                    <a:lnTo>
                      <a:pt x="721" y="304"/>
                    </a:lnTo>
                    <a:lnTo>
                      <a:pt x="775" y="254"/>
                    </a:lnTo>
                    <a:lnTo>
                      <a:pt x="833" y="210"/>
                    </a:lnTo>
                    <a:lnTo>
                      <a:pt x="894" y="170"/>
                    </a:lnTo>
                    <a:lnTo>
                      <a:pt x="961" y="138"/>
                    </a:lnTo>
                    <a:lnTo>
                      <a:pt x="1026" y="108"/>
                    </a:lnTo>
                    <a:lnTo>
                      <a:pt x="1095" y="83"/>
                    </a:lnTo>
                    <a:lnTo>
                      <a:pt x="1165" y="61"/>
                    </a:lnTo>
                    <a:lnTo>
                      <a:pt x="1236" y="42"/>
                    </a:lnTo>
                    <a:lnTo>
                      <a:pt x="1271" y="32"/>
                    </a:lnTo>
                    <a:lnTo>
                      <a:pt x="1309" y="24"/>
                    </a:lnTo>
                    <a:lnTo>
                      <a:pt x="1346" y="17"/>
                    </a:lnTo>
                    <a:lnTo>
                      <a:pt x="1386" y="14"/>
                    </a:lnTo>
                    <a:lnTo>
                      <a:pt x="1423" y="9"/>
                    </a:lnTo>
                    <a:lnTo>
                      <a:pt x="1464" y="5"/>
                    </a:lnTo>
                    <a:lnTo>
                      <a:pt x="1504" y="2"/>
                    </a:lnTo>
                    <a:lnTo>
                      <a:pt x="1544" y="0"/>
                    </a:lnTo>
                    <a:lnTo>
                      <a:pt x="1546" y="4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89" name="Freeform 201"/>
              <p:cNvSpPr>
                <a:spLocks/>
              </p:cNvSpPr>
              <p:nvPr/>
            </p:nvSpPr>
            <p:spPr bwMode="auto">
              <a:xfrm>
                <a:off x="3150" y="3087"/>
                <a:ext cx="156" cy="224"/>
              </a:xfrm>
              <a:custGeom>
                <a:avLst/>
                <a:gdLst>
                  <a:gd name="T0" fmla="*/ 300 w 312"/>
                  <a:gd name="T1" fmla="*/ 3 h 447"/>
                  <a:gd name="T2" fmla="*/ 277 w 312"/>
                  <a:gd name="T3" fmla="*/ 15 h 447"/>
                  <a:gd name="T4" fmla="*/ 257 w 312"/>
                  <a:gd name="T5" fmla="*/ 30 h 447"/>
                  <a:gd name="T6" fmla="*/ 236 w 312"/>
                  <a:gd name="T7" fmla="*/ 47 h 447"/>
                  <a:gd name="T8" fmla="*/ 216 w 312"/>
                  <a:gd name="T9" fmla="*/ 58 h 447"/>
                  <a:gd name="T10" fmla="*/ 196 w 312"/>
                  <a:gd name="T11" fmla="*/ 82 h 447"/>
                  <a:gd name="T12" fmla="*/ 166 w 312"/>
                  <a:gd name="T13" fmla="*/ 119 h 447"/>
                  <a:gd name="T14" fmla="*/ 132 w 312"/>
                  <a:gd name="T15" fmla="*/ 174 h 447"/>
                  <a:gd name="T16" fmla="*/ 111 w 312"/>
                  <a:gd name="T17" fmla="*/ 234 h 447"/>
                  <a:gd name="T18" fmla="*/ 106 w 312"/>
                  <a:gd name="T19" fmla="*/ 298 h 447"/>
                  <a:gd name="T20" fmla="*/ 106 w 312"/>
                  <a:gd name="T21" fmla="*/ 318 h 447"/>
                  <a:gd name="T22" fmla="*/ 102 w 312"/>
                  <a:gd name="T23" fmla="*/ 293 h 447"/>
                  <a:gd name="T24" fmla="*/ 92 w 312"/>
                  <a:gd name="T25" fmla="*/ 301 h 447"/>
                  <a:gd name="T26" fmla="*/ 97 w 312"/>
                  <a:gd name="T27" fmla="*/ 337 h 447"/>
                  <a:gd name="T28" fmla="*/ 114 w 312"/>
                  <a:gd name="T29" fmla="*/ 372 h 447"/>
                  <a:gd name="T30" fmla="*/ 136 w 312"/>
                  <a:gd name="T31" fmla="*/ 404 h 447"/>
                  <a:gd name="T32" fmla="*/ 156 w 312"/>
                  <a:gd name="T33" fmla="*/ 424 h 447"/>
                  <a:gd name="T34" fmla="*/ 171 w 312"/>
                  <a:gd name="T35" fmla="*/ 437 h 447"/>
                  <a:gd name="T36" fmla="*/ 158 w 312"/>
                  <a:gd name="T37" fmla="*/ 435 h 447"/>
                  <a:gd name="T38" fmla="*/ 126 w 312"/>
                  <a:gd name="T39" fmla="*/ 410 h 447"/>
                  <a:gd name="T40" fmla="*/ 97 w 312"/>
                  <a:gd name="T41" fmla="*/ 380 h 447"/>
                  <a:gd name="T42" fmla="*/ 80 w 312"/>
                  <a:gd name="T43" fmla="*/ 343 h 447"/>
                  <a:gd name="T44" fmla="*/ 74 w 312"/>
                  <a:gd name="T45" fmla="*/ 310 h 447"/>
                  <a:gd name="T46" fmla="*/ 74 w 312"/>
                  <a:gd name="T47" fmla="*/ 283 h 447"/>
                  <a:gd name="T48" fmla="*/ 80 w 312"/>
                  <a:gd name="T49" fmla="*/ 256 h 447"/>
                  <a:gd name="T50" fmla="*/ 87 w 312"/>
                  <a:gd name="T51" fmla="*/ 229 h 447"/>
                  <a:gd name="T52" fmla="*/ 84 w 312"/>
                  <a:gd name="T53" fmla="*/ 209 h 447"/>
                  <a:gd name="T54" fmla="*/ 65 w 312"/>
                  <a:gd name="T55" fmla="*/ 212 h 447"/>
                  <a:gd name="T56" fmla="*/ 50 w 312"/>
                  <a:gd name="T57" fmla="*/ 239 h 447"/>
                  <a:gd name="T58" fmla="*/ 45 w 312"/>
                  <a:gd name="T59" fmla="*/ 271 h 447"/>
                  <a:gd name="T60" fmla="*/ 42 w 312"/>
                  <a:gd name="T61" fmla="*/ 306 h 447"/>
                  <a:gd name="T62" fmla="*/ 42 w 312"/>
                  <a:gd name="T63" fmla="*/ 337 h 447"/>
                  <a:gd name="T64" fmla="*/ 44 w 312"/>
                  <a:gd name="T65" fmla="*/ 362 h 447"/>
                  <a:gd name="T66" fmla="*/ 39 w 312"/>
                  <a:gd name="T67" fmla="*/ 360 h 447"/>
                  <a:gd name="T68" fmla="*/ 30 w 312"/>
                  <a:gd name="T69" fmla="*/ 333 h 447"/>
                  <a:gd name="T70" fmla="*/ 18 w 312"/>
                  <a:gd name="T71" fmla="*/ 330 h 447"/>
                  <a:gd name="T72" fmla="*/ 18 w 312"/>
                  <a:gd name="T73" fmla="*/ 350 h 447"/>
                  <a:gd name="T74" fmla="*/ 27 w 312"/>
                  <a:gd name="T75" fmla="*/ 372 h 447"/>
                  <a:gd name="T76" fmla="*/ 39 w 312"/>
                  <a:gd name="T77" fmla="*/ 394 h 447"/>
                  <a:gd name="T78" fmla="*/ 55 w 312"/>
                  <a:gd name="T79" fmla="*/ 420 h 447"/>
                  <a:gd name="T80" fmla="*/ 62 w 312"/>
                  <a:gd name="T81" fmla="*/ 437 h 447"/>
                  <a:gd name="T82" fmla="*/ 57 w 312"/>
                  <a:gd name="T83" fmla="*/ 435 h 447"/>
                  <a:gd name="T84" fmla="*/ 47 w 312"/>
                  <a:gd name="T85" fmla="*/ 422 h 447"/>
                  <a:gd name="T86" fmla="*/ 15 w 312"/>
                  <a:gd name="T87" fmla="*/ 385 h 447"/>
                  <a:gd name="T88" fmla="*/ 0 w 312"/>
                  <a:gd name="T89" fmla="*/ 328 h 447"/>
                  <a:gd name="T90" fmla="*/ 5 w 312"/>
                  <a:gd name="T91" fmla="*/ 264 h 447"/>
                  <a:gd name="T92" fmla="*/ 25 w 312"/>
                  <a:gd name="T93" fmla="*/ 204 h 447"/>
                  <a:gd name="T94" fmla="*/ 45 w 312"/>
                  <a:gd name="T95" fmla="*/ 169 h 447"/>
                  <a:gd name="T96" fmla="*/ 60 w 312"/>
                  <a:gd name="T97" fmla="*/ 147 h 447"/>
                  <a:gd name="T98" fmla="*/ 77 w 312"/>
                  <a:gd name="T99" fmla="*/ 125 h 447"/>
                  <a:gd name="T100" fmla="*/ 96 w 312"/>
                  <a:gd name="T101" fmla="*/ 107 h 447"/>
                  <a:gd name="T102" fmla="*/ 106 w 312"/>
                  <a:gd name="T103" fmla="*/ 99 h 447"/>
                  <a:gd name="T104" fmla="*/ 136 w 312"/>
                  <a:gd name="T105" fmla="*/ 70 h 447"/>
                  <a:gd name="T106" fmla="*/ 159 w 312"/>
                  <a:gd name="T107" fmla="*/ 67 h 447"/>
                  <a:gd name="T108" fmla="*/ 201 w 312"/>
                  <a:gd name="T109" fmla="*/ 43 h 447"/>
                  <a:gd name="T110" fmla="*/ 243 w 312"/>
                  <a:gd name="T111" fmla="*/ 25 h 447"/>
                  <a:gd name="T112" fmla="*/ 288 w 312"/>
                  <a:gd name="T113" fmla="*/ 6 h 4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2" h="447">
                    <a:moveTo>
                      <a:pt x="312" y="0"/>
                    </a:moveTo>
                    <a:lnTo>
                      <a:pt x="300" y="3"/>
                    </a:lnTo>
                    <a:lnTo>
                      <a:pt x="288" y="8"/>
                    </a:lnTo>
                    <a:lnTo>
                      <a:pt x="277" y="15"/>
                    </a:lnTo>
                    <a:lnTo>
                      <a:pt x="267" y="23"/>
                    </a:lnTo>
                    <a:lnTo>
                      <a:pt x="257" y="30"/>
                    </a:lnTo>
                    <a:lnTo>
                      <a:pt x="246" y="38"/>
                    </a:lnTo>
                    <a:lnTo>
                      <a:pt x="236" y="47"/>
                    </a:lnTo>
                    <a:lnTo>
                      <a:pt x="230" y="57"/>
                    </a:lnTo>
                    <a:lnTo>
                      <a:pt x="216" y="58"/>
                    </a:lnTo>
                    <a:lnTo>
                      <a:pt x="206" y="70"/>
                    </a:lnTo>
                    <a:lnTo>
                      <a:pt x="196" y="82"/>
                    </a:lnTo>
                    <a:lnTo>
                      <a:pt x="186" y="93"/>
                    </a:lnTo>
                    <a:lnTo>
                      <a:pt x="166" y="119"/>
                    </a:lnTo>
                    <a:lnTo>
                      <a:pt x="148" y="145"/>
                    </a:lnTo>
                    <a:lnTo>
                      <a:pt x="132" y="174"/>
                    </a:lnTo>
                    <a:lnTo>
                      <a:pt x="121" y="204"/>
                    </a:lnTo>
                    <a:lnTo>
                      <a:pt x="111" y="234"/>
                    </a:lnTo>
                    <a:lnTo>
                      <a:pt x="107" y="266"/>
                    </a:lnTo>
                    <a:lnTo>
                      <a:pt x="106" y="298"/>
                    </a:lnTo>
                    <a:lnTo>
                      <a:pt x="111" y="331"/>
                    </a:lnTo>
                    <a:lnTo>
                      <a:pt x="106" y="318"/>
                    </a:lnTo>
                    <a:lnTo>
                      <a:pt x="104" y="306"/>
                    </a:lnTo>
                    <a:lnTo>
                      <a:pt x="102" y="293"/>
                    </a:lnTo>
                    <a:lnTo>
                      <a:pt x="96" y="283"/>
                    </a:lnTo>
                    <a:lnTo>
                      <a:pt x="92" y="301"/>
                    </a:lnTo>
                    <a:lnTo>
                      <a:pt x="94" y="320"/>
                    </a:lnTo>
                    <a:lnTo>
                      <a:pt x="97" y="337"/>
                    </a:lnTo>
                    <a:lnTo>
                      <a:pt x="106" y="355"/>
                    </a:lnTo>
                    <a:lnTo>
                      <a:pt x="114" y="372"/>
                    </a:lnTo>
                    <a:lnTo>
                      <a:pt x="124" y="388"/>
                    </a:lnTo>
                    <a:lnTo>
                      <a:pt x="136" y="404"/>
                    </a:lnTo>
                    <a:lnTo>
                      <a:pt x="149" y="419"/>
                    </a:lnTo>
                    <a:lnTo>
                      <a:pt x="156" y="424"/>
                    </a:lnTo>
                    <a:lnTo>
                      <a:pt x="164" y="430"/>
                    </a:lnTo>
                    <a:lnTo>
                      <a:pt x="171" y="437"/>
                    </a:lnTo>
                    <a:lnTo>
                      <a:pt x="176" y="447"/>
                    </a:lnTo>
                    <a:lnTo>
                      <a:pt x="158" y="435"/>
                    </a:lnTo>
                    <a:lnTo>
                      <a:pt x="143" y="424"/>
                    </a:lnTo>
                    <a:lnTo>
                      <a:pt x="126" y="410"/>
                    </a:lnTo>
                    <a:lnTo>
                      <a:pt x="112" y="397"/>
                    </a:lnTo>
                    <a:lnTo>
                      <a:pt x="97" y="380"/>
                    </a:lnTo>
                    <a:lnTo>
                      <a:pt x="89" y="363"/>
                    </a:lnTo>
                    <a:lnTo>
                      <a:pt x="80" y="343"/>
                    </a:lnTo>
                    <a:lnTo>
                      <a:pt x="77" y="325"/>
                    </a:lnTo>
                    <a:lnTo>
                      <a:pt x="74" y="310"/>
                    </a:lnTo>
                    <a:lnTo>
                      <a:pt x="74" y="296"/>
                    </a:lnTo>
                    <a:lnTo>
                      <a:pt x="74" y="283"/>
                    </a:lnTo>
                    <a:lnTo>
                      <a:pt x="77" y="269"/>
                    </a:lnTo>
                    <a:lnTo>
                      <a:pt x="80" y="256"/>
                    </a:lnTo>
                    <a:lnTo>
                      <a:pt x="84" y="243"/>
                    </a:lnTo>
                    <a:lnTo>
                      <a:pt x="87" y="229"/>
                    </a:lnTo>
                    <a:lnTo>
                      <a:pt x="91" y="216"/>
                    </a:lnTo>
                    <a:lnTo>
                      <a:pt x="84" y="209"/>
                    </a:lnTo>
                    <a:lnTo>
                      <a:pt x="79" y="204"/>
                    </a:lnTo>
                    <a:lnTo>
                      <a:pt x="65" y="212"/>
                    </a:lnTo>
                    <a:lnTo>
                      <a:pt x="57" y="224"/>
                    </a:lnTo>
                    <a:lnTo>
                      <a:pt x="50" y="239"/>
                    </a:lnTo>
                    <a:lnTo>
                      <a:pt x="49" y="256"/>
                    </a:lnTo>
                    <a:lnTo>
                      <a:pt x="45" y="271"/>
                    </a:lnTo>
                    <a:lnTo>
                      <a:pt x="44" y="290"/>
                    </a:lnTo>
                    <a:lnTo>
                      <a:pt x="42" y="306"/>
                    </a:lnTo>
                    <a:lnTo>
                      <a:pt x="40" y="325"/>
                    </a:lnTo>
                    <a:lnTo>
                      <a:pt x="42" y="337"/>
                    </a:lnTo>
                    <a:lnTo>
                      <a:pt x="44" y="350"/>
                    </a:lnTo>
                    <a:lnTo>
                      <a:pt x="44" y="362"/>
                    </a:lnTo>
                    <a:lnTo>
                      <a:pt x="49" y="373"/>
                    </a:lnTo>
                    <a:lnTo>
                      <a:pt x="39" y="360"/>
                    </a:lnTo>
                    <a:lnTo>
                      <a:pt x="35" y="347"/>
                    </a:lnTo>
                    <a:lnTo>
                      <a:pt x="30" y="333"/>
                    </a:lnTo>
                    <a:lnTo>
                      <a:pt x="25" y="320"/>
                    </a:lnTo>
                    <a:lnTo>
                      <a:pt x="18" y="330"/>
                    </a:lnTo>
                    <a:lnTo>
                      <a:pt x="18" y="340"/>
                    </a:lnTo>
                    <a:lnTo>
                      <a:pt x="18" y="350"/>
                    </a:lnTo>
                    <a:lnTo>
                      <a:pt x="23" y="362"/>
                    </a:lnTo>
                    <a:lnTo>
                      <a:pt x="27" y="372"/>
                    </a:lnTo>
                    <a:lnTo>
                      <a:pt x="34" y="383"/>
                    </a:lnTo>
                    <a:lnTo>
                      <a:pt x="39" y="394"/>
                    </a:lnTo>
                    <a:lnTo>
                      <a:pt x="44" y="405"/>
                    </a:lnTo>
                    <a:lnTo>
                      <a:pt x="55" y="420"/>
                    </a:lnTo>
                    <a:lnTo>
                      <a:pt x="67" y="437"/>
                    </a:lnTo>
                    <a:lnTo>
                      <a:pt x="62" y="437"/>
                    </a:lnTo>
                    <a:lnTo>
                      <a:pt x="59" y="439"/>
                    </a:lnTo>
                    <a:lnTo>
                      <a:pt x="57" y="435"/>
                    </a:lnTo>
                    <a:lnTo>
                      <a:pt x="57" y="434"/>
                    </a:lnTo>
                    <a:lnTo>
                      <a:pt x="47" y="422"/>
                    </a:lnTo>
                    <a:lnTo>
                      <a:pt x="37" y="410"/>
                    </a:lnTo>
                    <a:lnTo>
                      <a:pt x="15" y="385"/>
                    </a:lnTo>
                    <a:lnTo>
                      <a:pt x="5" y="358"/>
                    </a:lnTo>
                    <a:lnTo>
                      <a:pt x="0" y="328"/>
                    </a:lnTo>
                    <a:lnTo>
                      <a:pt x="2" y="298"/>
                    </a:lnTo>
                    <a:lnTo>
                      <a:pt x="5" y="264"/>
                    </a:lnTo>
                    <a:lnTo>
                      <a:pt x="15" y="234"/>
                    </a:lnTo>
                    <a:lnTo>
                      <a:pt x="25" y="204"/>
                    </a:lnTo>
                    <a:lnTo>
                      <a:pt x="37" y="181"/>
                    </a:lnTo>
                    <a:lnTo>
                      <a:pt x="45" y="169"/>
                    </a:lnTo>
                    <a:lnTo>
                      <a:pt x="54" y="159"/>
                    </a:lnTo>
                    <a:lnTo>
                      <a:pt x="60" y="147"/>
                    </a:lnTo>
                    <a:lnTo>
                      <a:pt x="70" y="137"/>
                    </a:lnTo>
                    <a:lnTo>
                      <a:pt x="77" y="125"/>
                    </a:lnTo>
                    <a:lnTo>
                      <a:pt x="87" y="115"/>
                    </a:lnTo>
                    <a:lnTo>
                      <a:pt x="96" y="107"/>
                    </a:lnTo>
                    <a:lnTo>
                      <a:pt x="109" y="100"/>
                    </a:lnTo>
                    <a:lnTo>
                      <a:pt x="106" y="99"/>
                    </a:lnTo>
                    <a:lnTo>
                      <a:pt x="143" y="62"/>
                    </a:lnTo>
                    <a:lnTo>
                      <a:pt x="136" y="70"/>
                    </a:lnTo>
                    <a:lnTo>
                      <a:pt x="139" y="82"/>
                    </a:lnTo>
                    <a:lnTo>
                      <a:pt x="159" y="67"/>
                    </a:lnTo>
                    <a:lnTo>
                      <a:pt x="179" y="55"/>
                    </a:lnTo>
                    <a:lnTo>
                      <a:pt x="201" y="43"/>
                    </a:lnTo>
                    <a:lnTo>
                      <a:pt x="223" y="35"/>
                    </a:lnTo>
                    <a:lnTo>
                      <a:pt x="243" y="25"/>
                    </a:lnTo>
                    <a:lnTo>
                      <a:pt x="267" y="16"/>
                    </a:lnTo>
                    <a:lnTo>
                      <a:pt x="288" y="6"/>
                    </a:lnTo>
                    <a:lnTo>
                      <a:pt x="312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0" name="Freeform 202"/>
              <p:cNvSpPr>
                <a:spLocks/>
              </p:cNvSpPr>
              <p:nvPr/>
            </p:nvSpPr>
            <p:spPr bwMode="auto">
              <a:xfrm>
                <a:off x="3153" y="3111"/>
                <a:ext cx="20" cy="8"/>
              </a:xfrm>
              <a:custGeom>
                <a:avLst/>
                <a:gdLst>
                  <a:gd name="T0" fmla="*/ 38 w 38"/>
                  <a:gd name="T1" fmla="*/ 0 h 15"/>
                  <a:gd name="T2" fmla="*/ 28 w 38"/>
                  <a:gd name="T3" fmla="*/ 5 h 15"/>
                  <a:gd name="T4" fmla="*/ 20 w 38"/>
                  <a:gd name="T5" fmla="*/ 10 h 15"/>
                  <a:gd name="T6" fmla="*/ 8 w 38"/>
                  <a:gd name="T7" fmla="*/ 12 h 15"/>
                  <a:gd name="T8" fmla="*/ 0 w 38"/>
                  <a:gd name="T9" fmla="*/ 15 h 15"/>
                  <a:gd name="T10" fmla="*/ 8 w 38"/>
                  <a:gd name="T11" fmla="*/ 9 h 15"/>
                  <a:gd name="T12" fmla="*/ 18 w 38"/>
                  <a:gd name="T13" fmla="*/ 5 h 15"/>
                  <a:gd name="T14" fmla="*/ 28 w 38"/>
                  <a:gd name="T15" fmla="*/ 2 h 15"/>
                  <a:gd name="T16" fmla="*/ 38 w 38"/>
                  <a:gd name="T17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" h="15">
                    <a:moveTo>
                      <a:pt x="38" y="0"/>
                    </a:moveTo>
                    <a:lnTo>
                      <a:pt x="28" y="5"/>
                    </a:lnTo>
                    <a:lnTo>
                      <a:pt x="20" y="10"/>
                    </a:lnTo>
                    <a:lnTo>
                      <a:pt x="8" y="12"/>
                    </a:lnTo>
                    <a:lnTo>
                      <a:pt x="0" y="15"/>
                    </a:lnTo>
                    <a:lnTo>
                      <a:pt x="8" y="9"/>
                    </a:lnTo>
                    <a:lnTo>
                      <a:pt x="18" y="5"/>
                    </a:lnTo>
                    <a:lnTo>
                      <a:pt x="28" y="2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1" name="Freeform 203"/>
              <p:cNvSpPr>
                <a:spLocks/>
              </p:cNvSpPr>
              <p:nvPr/>
            </p:nvSpPr>
            <p:spPr bwMode="auto">
              <a:xfrm>
                <a:off x="3075" y="3115"/>
                <a:ext cx="128" cy="183"/>
              </a:xfrm>
              <a:custGeom>
                <a:avLst/>
                <a:gdLst>
                  <a:gd name="T0" fmla="*/ 235 w 257"/>
                  <a:gd name="T1" fmla="*/ 42 h 365"/>
                  <a:gd name="T2" fmla="*/ 216 w 257"/>
                  <a:gd name="T3" fmla="*/ 55 h 365"/>
                  <a:gd name="T4" fmla="*/ 200 w 257"/>
                  <a:gd name="T5" fmla="*/ 68 h 365"/>
                  <a:gd name="T6" fmla="*/ 185 w 257"/>
                  <a:gd name="T7" fmla="*/ 85 h 365"/>
                  <a:gd name="T8" fmla="*/ 164 w 257"/>
                  <a:gd name="T9" fmla="*/ 115 h 365"/>
                  <a:gd name="T10" fmla="*/ 143 w 257"/>
                  <a:gd name="T11" fmla="*/ 159 h 365"/>
                  <a:gd name="T12" fmla="*/ 128 w 257"/>
                  <a:gd name="T13" fmla="*/ 206 h 365"/>
                  <a:gd name="T14" fmla="*/ 124 w 257"/>
                  <a:gd name="T15" fmla="*/ 256 h 365"/>
                  <a:gd name="T16" fmla="*/ 133 w 257"/>
                  <a:gd name="T17" fmla="*/ 300 h 365"/>
                  <a:gd name="T18" fmla="*/ 139 w 257"/>
                  <a:gd name="T19" fmla="*/ 326 h 365"/>
                  <a:gd name="T20" fmla="*/ 141 w 257"/>
                  <a:gd name="T21" fmla="*/ 321 h 365"/>
                  <a:gd name="T22" fmla="*/ 126 w 257"/>
                  <a:gd name="T23" fmla="*/ 286 h 365"/>
                  <a:gd name="T24" fmla="*/ 117 w 257"/>
                  <a:gd name="T25" fmla="*/ 249 h 365"/>
                  <a:gd name="T26" fmla="*/ 116 w 257"/>
                  <a:gd name="T27" fmla="*/ 211 h 365"/>
                  <a:gd name="T28" fmla="*/ 124 w 257"/>
                  <a:gd name="T29" fmla="*/ 176 h 365"/>
                  <a:gd name="T30" fmla="*/ 123 w 257"/>
                  <a:gd name="T31" fmla="*/ 145 h 365"/>
                  <a:gd name="T32" fmla="*/ 112 w 257"/>
                  <a:gd name="T33" fmla="*/ 135 h 365"/>
                  <a:gd name="T34" fmla="*/ 102 w 257"/>
                  <a:gd name="T35" fmla="*/ 155 h 365"/>
                  <a:gd name="T36" fmla="*/ 94 w 257"/>
                  <a:gd name="T37" fmla="*/ 176 h 365"/>
                  <a:gd name="T38" fmla="*/ 89 w 257"/>
                  <a:gd name="T39" fmla="*/ 199 h 365"/>
                  <a:gd name="T40" fmla="*/ 87 w 257"/>
                  <a:gd name="T41" fmla="*/ 221 h 365"/>
                  <a:gd name="T42" fmla="*/ 87 w 257"/>
                  <a:gd name="T43" fmla="*/ 246 h 365"/>
                  <a:gd name="T44" fmla="*/ 82 w 257"/>
                  <a:gd name="T45" fmla="*/ 254 h 365"/>
                  <a:gd name="T46" fmla="*/ 79 w 257"/>
                  <a:gd name="T47" fmla="*/ 241 h 365"/>
                  <a:gd name="T48" fmla="*/ 69 w 257"/>
                  <a:gd name="T49" fmla="*/ 251 h 365"/>
                  <a:gd name="T50" fmla="*/ 72 w 257"/>
                  <a:gd name="T51" fmla="*/ 274 h 365"/>
                  <a:gd name="T52" fmla="*/ 81 w 257"/>
                  <a:gd name="T53" fmla="*/ 300 h 365"/>
                  <a:gd name="T54" fmla="*/ 89 w 257"/>
                  <a:gd name="T55" fmla="*/ 325 h 365"/>
                  <a:gd name="T56" fmla="*/ 99 w 257"/>
                  <a:gd name="T57" fmla="*/ 348 h 365"/>
                  <a:gd name="T58" fmla="*/ 87 w 257"/>
                  <a:gd name="T59" fmla="*/ 357 h 365"/>
                  <a:gd name="T60" fmla="*/ 72 w 257"/>
                  <a:gd name="T61" fmla="*/ 330 h 365"/>
                  <a:gd name="T62" fmla="*/ 60 w 257"/>
                  <a:gd name="T63" fmla="*/ 301 h 365"/>
                  <a:gd name="T64" fmla="*/ 50 w 257"/>
                  <a:gd name="T65" fmla="*/ 271 h 365"/>
                  <a:gd name="T66" fmla="*/ 42 w 257"/>
                  <a:gd name="T67" fmla="*/ 241 h 365"/>
                  <a:gd name="T68" fmla="*/ 35 w 257"/>
                  <a:gd name="T69" fmla="*/ 211 h 365"/>
                  <a:gd name="T70" fmla="*/ 29 w 257"/>
                  <a:gd name="T71" fmla="*/ 191 h 365"/>
                  <a:gd name="T72" fmla="*/ 20 w 257"/>
                  <a:gd name="T73" fmla="*/ 209 h 365"/>
                  <a:gd name="T74" fmla="*/ 24 w 257"/>
                  <a:gd name="T75" fmla="*/ 233 h 365"/>
                  <a:gd name="T76" fmla="*/ 10 w 257"/>
                  <a:gd name="T77" fmla="*/ 243 h 365"/>
                  <a:gd name="T78" fmla="*/ 12 w 257"/>
                  <a:gd name="T79" fmla="*/ 268 h 365"/>
                  <a:gd name="T80" fmla="*/ 20 w 257"/>
                  <a:gd name="T81" fmla="*/ 295 h 365"/>
                  <a:gd name="T82" fmla="*/ 27 w 257"/>
                  <a:gd name="T83" fmla="*/ 320 h 365"/>
                  <a:gd name="T84" fmla="*/ 34 w 257"/>
                  <a:gd name="T85" fmla="*/ 347 h 365"/>
                  <a:gd name="T86" fmla="*/ 5 w 257"/>
                  <a:gd name="T87" fmla="*/ 300 h 365"/>
                  <a:gd name="T88" fmla="*/ 3 w 257"/>
                  <a:gd name="T89" fmla="*/ 248 h 365"/>
                  <a:gd name="T90" fmla="*/ 15 w 257"/>
                  <a:gd name="T91" fmla="*/ 194 h 365"/>
                  <a:gd name="T92" fmla="*/ 34 w 257"/>
                  <a:gd name="T93" fmla="*/ 147 h 365"/>
                  <a:gd name="T94" fmla="*/ 47 w 257"/>
                  <a:gd name="T95" fmla="*/ 120 h 365"/>
                  <a:gd name="T96" fmla="*/ 66 w 257"/>
                  <a:gd name="T97" fmla="*/ 100 h 365"/>
                  <a:gd name="T98" fmla="*/ 60 w 257"/>
                  <a:gd name="T99" fmla="*/ 115 h 365"/>
                  <a:gd name="T100" fmla="*/ 89 w 257"/>
                  <a:gd name="T101" fmla="*/ 100 h 365"/>
                  <a:gd name="T102" fmla="*/ 131 w 257"/>
                  <a:gd name="T103" fmla="*/ 63 h 365"/>
                  <a:gd name="T104" fmla="*/ 180 w 257"/>
                  <a:gd name="T105" fmla="*/ 33 h 365"/>
                  <a:gd name="T106" fmla="*/ 230 w 257"/>
                  <a:gd name="T107" fmla="*/ 10 h 365"/>
                  <a:gd name="T108" fmla="*/ 253 w 257"/>
                  <a:gd name="T109" fmla="*/ 5 h 365"/>
                  <a:gd name="T110" fmla="*/ 250 w 257"/>
                  <a:gd name="T111" fmla="*/ 25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57" h="365">
                    <a:moveTo>
                      <a:pt x="247" y="36"/>
                    </a:moveTo>
                    <a:lnTo>
                      <a:pt x="235" y="42"/>
                    </a:lnTo>
                    <a:lnTo>
                      <a:pt x="225" y="48"/>
                    </a:lnTo>
                    <a:lnTo>
                      <a:pt x="216" y="55"/>
                    </a:lnTo>
                    <a:lnTo>
                      <a:pt x="210" y="62"/>
                    </a:lnTo>
                    <a:lnTo>
                      <a:pt x="200" y="68"/>
                    </a:lnTo>
                    <a:lnTo>
                      <a:pt x="193" y="77"/>
                    </a:lnTo>
                    <a:lnTo>
                      <a:pt x="185" y="85"/>
                    </a:lnTo>
                    <a:lnTo>
                      <a:pt x="178" y="95"/>
                    </a:lnTo>
                    <a:lnTo>
                      <a:pt x="164" y="115"/>
                    </a:lnTo>
                    <a:lnTo>
                      <a:pt x="154" y="137"/>
                    </a:lnTo>
                    <a:lnTo>
                      <a:pt x="143" y="159"/>
                    </a:lnTo>
                    <a:lnTo>
                      <a:pt x="134" y="184"/>
                    </a:lnTo>
                    <a:lnTo>
                      <a:pt x="128" y="206"/>
                    </a:lnTo>
                    <a:lnTo>
                      <a:pt x="124" y="231"/>
                    </a:lnTo>
                    <a:lnTo>
                      <a:pt x="124" y="256"/>
                    </a:lnTo>
                    <a:lnTo>
                      <a:pt x="131" y="286"/>
                    </a:lnTo>
                    <a:lnTo>
                      <a:pt x="133" y="300"/>
                    </a:lnTo>
                    <a:lnTo>
                      <a:pt x="136" y="315"/>
                    </a:lnTo>
                    <a:lnTo>
                      <a:pt x="139" y="326"/>
                    </a:lnTo>
                    <a:lnTo>
                      <a:pt x="151" y="340"/>
                    </a:lnTo>
                    <a:lnTo>
                      <a:pt x="141" y="321"/>
                    </a:lnTo>
                    <a:lnTo>
                      <a:pt x="133" y="305"/>
                    </a:lnTo>
                    <a:lnTo>
                      <a:pt x="126" y="286"/>
                    </a:lnTo>
                    <a:lnTo>
                      <a:pt x="123" y="269"/>
                    </a:lnTo>
                    <a:lnTo>
                      <a:pt x="117" y="249"/>
                    </a:lnTo>
                    <a:lnTo>
                      <a:pt x="117" y="231"/>
                    </a:lnTo>
                    <a:lnTo>
                      <a:pt x="116" y="211"/>
                    </a:lnTo>
                    <a:lnTo>
                      <a:pt x="119" y="191"/>
                    </a:lnTo>
                    <a:lnTo>
                      <a:pt x="124" y="176"/>
                    </a:lnTo>
                    <a:lnTo>
                      <a:pt x="126" y="161"/>
                    </a:lnTo>
                    <a:lnTo>
                      <a:pt x="123" y="145"/>
                    </a:lnTo>
                    <a:lnTo>
                      <a:pt x="123" y="132"/>
                    </a:lnTo>
                    <a:lnTo>
                      <a:pt x="112" y="135"/>
                    </a:lnTo>
                    <a:lnTo>
                      <a:pt x="107" y="145"/>
                    </a:lnTo>
                    <a:lnTo>
                      <a:pt x="102" y="155"/>
                    </a:lnTo>
                    <a:lnTo>
                      <a:pt x="97" y="166"/>
                    </a:lnTo>
                    <a:lnTo>
                      <a:pt x="94" y="176"/>
                    </a:lnTo>
                    <a:lnTo>
                      <a:pt x="92" y="187"/>
                    </a:lnTo>
                    <a:lnTo>
                      <a:pt x="89" y="199"/>
                    </a:lnTo>
                    <a:lnTo>
                      <a:pt x="89" y="211"/>
                    </a:lnTo>
                    <a:lnTo>
                      <a:pt x="87" y="221"/>
                    </a:lnTo>
                    <a:lnTo>
                      <a:pt x="87" y="234"/>
                    </a:lnTo>
                    <a:lnTo>
                      <a:pt x="87" y="246"/>
                    </a:lnTo>
                    <a:lnTo>
                      <a:pt x="87" y="261"/>
                    </a:lnTo>
                    <a:lnTo>
                      <a:pt x="82" y="254"/>
                    </a:lnTo>
                    <a:lnTo>
                      <a:pt x="82" y="248"/>
                    </a:lnTo>
                    <a:lnTo>
                      <a:pt x="79" y="241"/>
                    </a:lnTo>
                    <a:lnTo>
                      <a:pt x="72" y="239"/>
                    </a:lnTo>
                    <a:lnTo>
                      <a:pt x="69" y="251"/>
                    </a:lnTo>
                    <a:lnTo>
                      <a:pt x="69" y="263"/>
                    </a:lnTo>
                    <a:lnTo>
                      <a:pt x="72" y="274"/>
                    </a:lnTo>
                    <a:lnTo>
                      <a:pt x="77" y="288"/>
                    </a:lnTo>
                    <a:lnTo>
                      <a:pt x="81" y="300"/>
                    </a:lnTo>
                    <a:lnTo>
                      <a:pt x="86" y="313"/>
                    </a:lnTo>
                    <a:lnTo>
                      <a:pt x="89" y="325"/>
                    </a:lnTo>
                    <a:lnTo>
                      <a:pt x="94" y="338"/>
                    </a:lnTo>
                    <a:lnTo>
                      <a:pt x="99" y="348"/>
                    </a:lnTo>
                    <a:lnTo>
                      <a:pt x="101" y="365"/>
                    </a:lnTo>
                    <a:lnTo>
                      <a:pt x="87" y="357"/>
                    </a:lnTo>
                    <a:lnTo>
                      <a:pt x="79" y="343"/>
                    </a:lnTo>
                    <a:lnTo>
                      <a:pt x="72" y="330"/>
                    </a:lnTo>
                    <a:lnTo>
                      <a:pt x="66" y="316"/>
                    </a:lnTo>
                    <a:lnTo>
                      <a:pt x="60" y="301"/>
                    </a:lnTo>
                    <a:lnTo>
                      <a:pt x="55" y="286"/>
                    </a:lnTo>
                    <a:lnTo>
                      <a:pt x="50" y="271"/>
                    </a:lnTo>
                    <a:lnTo>
                      <a:pt x="47" y="256"/>
                    </a:lnTo>
                    <a:lnTo>
                      <a:pt x="42" y="241"/>
                    </a:lnTo>
                    <a:lnTo>
                      <a:pt x="39" y="226"/>
                    </a:lnTo>
                    <a:lnTo>
                      <a:pt x="35" y="211"/>
                    </a:lnTo>
                    <a:lnTo>
                      <a:pt x="34" y="196"/>
                    </a:lnTo>
                    <a:lnTo>
                      <a:pt x="29" y="191"/>
                    </a:lnTo>
                    <a:lnTo>
                      <a:pt x="22" y="197"/>
                    </a:lnTo>
                    <a:lnTo>
                      <a:pt x="20" y="209"/>
                    </a:lnTo>
                    <a:lnTo>
                      <a:pt x="20" y="221"/>
                    </a:lnTo>
                    <a:lnTo>
                      <a:pt x="24" y="233"/>
                    </a:lnTo>
                    <a:lnTo>
                      <a:pt x="14" y="234"/>
                    </a:lnTo>
                    <a:lnTo>
                      <a:pt x="10" y="243"/>
                    </a:lnTo>
                    <a:lnTo>
                      <a:pt x="10" y="254"/>
                    </a:lnTo>
                    <a:lnTo>
                      <a:pt x="12" y="268"/>
                    </a:lnTo>
                    <a:lnTo>
                      <a:pt x="15" y="281"/>
                    </a:lnTo>
                    <a:lnTo>
                      <a:pt x="20" y="295"/>
                    </a:lnTo>
                    <a:lnTo>
                      <a:pt x="24" y="306"/>
                    </a:lnTo>
                    <a:lnTo>
                      <a:pt x="27" y="320"/>
                    </a:lnTo>
                    <a:lnTo>
                      <a:pt x="30" y="331"/>
                    </a:lnTo>
                    <a:lnTo>
                      <a:pt x="34" y="347"/>
                    </a:lnTo>
                    <a:lnTo>
                      <a:pt x="14" y="323"/>
                    </a:lnTo>
                    <a:lnTo>
                      <a:pt x="5" y="300"/>
                    </a:lnTo>
                    <a:lnTo>
                      <a:pt x="0" y="273"/>
                    </a:lnTo>
                    <a:lnTo>
                      <a:pt x="3" y="248"/>
                    </a:lnTo>
                    <a:lnTo>
                      <a:pt x="7" y="219"/>
                    </a:lnTo>
                    <a:lnTo>
                      <a:pt x="15" y="194"/>
                    </a:lnTo>
                    <a:lnTo>
                      <a:pt x="24" y="169"/>
                    </a:lnTo>
                    <a:lnTo>
                      <a:pt x="34" y="147"/>
                    </a:lnTo>
                    <a:lnTo>
                      <a:pt x="39" y="132"/>
                    </a:lnTo>
                    <a:lnTo>
                      <a:pt x="47" y="120"/>
                    </a:lnTo>
                    <a:lnTo>
                      <a:pt x="55" y="110"/>
                    </a:lnTo>
                    <a:lnTo>
                      <a:pt x="66" y="100"/>
                    </a:lnTo>
                    <a:lnTo>
                      <a:pt x="60" y="105"/>
                    </a:lnTo>
                    <a:lnTo>
                      <a:pt x="60" y="115"/>
                    </a:lnTo>
                    <a:lnTo>
                      <a:pt x="71" y="124"/>
                    </a:lnTo>
                    <a:lnTo>
                      <a:pt x="89" y="100"/>
                    </a:lnTo>
                    <a:lnTo>
                      <a:pt x="111" y="80"/>
                    </a:lnTo>
                    <a:lnTo>
                      <a:pt x="131" y="63"/>
                    </a:lnTo>
                    <a:lnTo>
                      <a:pt x="156" y="48"/>
                    </a:lnTo>
                    <a:lnTo>
                      <a:pt x="180" y="33"/>
                    </a:lnTo>
                    <a:lnTo>
                      <a:pt x="205" y="21"/>
                    </a:lnTo>
                    <a:lnTo>
                      <a:pt x="230" y="10"/>
                    </a:lnTo>
                    <a:lnTo>
                      <a:pt x="257" y="0"/>
                    </a:lnTo>
                    <a:lnTo>
                      <a:pt x="253" y="5"/>
                    </a:lnTo>
                    <a:lnTo>
                      <a:pt x="252" y="15"/>
                    </a:lnTo>
                    <a:lnTo>
                      <a:pt x="250" y="25"/>
                    </a:lnTo>
                    <a:lnTo>
                      <a:pt x="247" y="36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2" name="Freeform 204"/>
              <p:cNvSpPr>
                <a:spLocks/>
              </p:cNvSpPr>
              <p:nvPr/>
            </p:nvSpPr>
            <p:spPr bwMode="auto">
              <a:xfrm>
                <a:off x="3039" y="3134"/>
                <a:ext cx="64" cy="132"/>
              </a:xfrm>
              <a:custGeom>
                <a:avLst/>
                <a:gdLst>
                  <a:gd name="T0" fmla="*/ 129 w 129"/>
                  <a:gd name="T1" fmla="*/ 0 h 265"/>
                  <a:gd name="T2" fmla="*/ 124 w 129"/>
                  <a:gd name="T3" fmla="*/ 6 h 265"/>
                  <a:gd name="T4" fmla="*/ 124 w 129"/>
                  <a:gd name="T5" fmla="*/ 14 h 265"/>
                  <a:gd name="T6" fmla="*/ 124 w 129"/>
                  <a:gd name="T7" fmla="*/ 22 h 265"/>
                  <a:gd name="T8" fmla="*/ 124 w 129"/>
                  <a:gd name="T9" fmla="*/ 31 h 265"/>
                  <a:gd name="T10" fmla="*/ 107 w 129"/>
                  <a:gd name="T11" fmla="*/ 47 h 265"/>
                  <a:gd name="T12" fmla="*/ 94 w 129"/>
                  <a:gd name="T13" fmla="*/ 68 h 265"/>
                  <a:gd name="T14" fmla="*/ 82 w 129"/>
                  <a:gd name="T15" fmla="*/ 88 h 265"/>
                  <a:gd name="T16" fmla="*/ 74 w 129"/>
                  <a:gd name="T17" fmla="*/ 109 h 265"/>
                  <a:gd name="T18" fmla="*/ 64 w 129"/>
                  <a:gd name="T19" fmla="*/ 130 h 265"/>
                  <a:gd name="T20" fmla="*/ 59 w 129"/>
                  <a:gd name="T21" fmla="*/ 151 h 265"/>
                  <a:gd name="T22" fmla="*/ 54 w 129"/>
                  <a:gd name="T23" fmla="*/ 173 h 265"/>
                  <a:gd name="T24" fmla="*/ 52 w 129"/>
                  <a:gd name="T25" fmla="*/ 198 h 265"/>
                  <a:gd name="T26" fmla="*/ 42 w 129"/>
                  <a:gd name="T27" fmla="*/ 203 h 265"/>
                  <a:gd name="T28" fmla="*/ 35 w 129"/>
                  <a:gd name="T29" fmla="*/ 197 h 265"/>
                  <a:gd name="T30" fmla="*/ 30 w 129"/>
                  <a:gd name="T31" fmla="*/ 190 h 265"/>
                  <a:gd name="T32" fmla="*/ 25 w 129"/>
                  <a:gd name="T33" fmla="*/ 200 h 265"/>
                  <a:gd name="T34" fmla="*/ 17 w 129"/>
                  <a:gd name="T35" fmla="*/ 207 h 265"/>
                  <a:gd name="T36" fmla="*/ 12 w 129"/>
                  <a:gd name="T37" fmla="*/ 208 h 265"/>
                  <a:gd name="T38" fmla="*/ 12 w 129"/>
                  <a:gd name="T39" fmla="*/ 213 h 265"/>
                  <a:gd name="T40" fmla="*/ 13 w 129"/>
                  <a:gd name="T41" fmla="*/ 217 h 265"/>
                  <a:gd name="T42" fmla="*/ 22 w 129"/>
                  <a:gd name="T43" fmla="*/ 222 h 265"/>
                  <a:gd name="T44" fmla="*/ 24 w 129"/>
                  <a:gd name="T45" fmla="*/ 232 h 265"/>
                  <a:gd name="T46" fmla="*/ 18 w 129"/>
                  <a:gd name="T47" fmla="*/ 242 h 265"/>
                  <a:gd name="T48" fmla="*/ 13 w 129"/>
                  <a:gd name="T49" fmla="*/ 245 h 265"/>
                  <a:gd name="T50" fmla="*/ 15 w 129"/>
                  <a:gd name="T51" fmla="*/ 249 h 265"/>
                  <a:gd name="T52" fmla="*/ 17 w 129"/>
                  <a:gd name="T53" fmla="*/ 254 h 265"/>
                  <a:gd name="T54" fmla="*/ 27 w 129"/>
                  <a:gd name="T55" fmla="*/ 259 h 265"/>
                  <a:gd name="T56" fmla="*/ 27 w 129"/>
                  <a:gd name="T57" fmla="*/ 265 h 265"/>
                  <a:gd name="T58" fmla="*/ 17 w 129"/>
                  <a:gd name="T59" fmla="*/ 257 h 265"/>
                  <a:gd name="T60" fmla="*/ 13 w 129"/>
                  <a:gd name="T61" fmla="*/ 250 h 265"/>
                  <a:gd name="T62" fmla="*/ 10 w 129"/>
                  <a:gd name="T63" fmla="*/ 240 h 265"/>
                  <a:gd name="T64" fmla="*/ 10 w 129"/>
                  <a:gd name="T65" fmla="*/ 232 h 265"/>
                  <a:gd name="T66" fmla="*/ 8 w 129"/>
                  <a:gd name="T67" fmla="*/ 222 h 265"/>
                  <a:gd name="T68" fmla="*/ 8 w 129"/>
                  <a:gd name="T69" fmla="*/ 212 h 265"/>
                  <a:gd name="T70" fmla="*/ 5 w 129"/>
                  <a:gd name="T71" fmla="*/ 202 h 265"/>
                  <a:gd name="T72" fmla="*/ 0 w 129"/>
                  <a:gd name="T73" fmla="*/ 197 h 265"/>
                  <a:gd name="T74" fmla="*/ 5 w 129"/>
                  <a:gd name="T75" fmla="*/ 166 h 265"/>
                  <a:gd name="T76" fmla="*/ 15 w 129"/>
                  <a:gd name="T77" fmla="*/ 140 h 265"/>
                  <a:gd name="T78" fmla="*/ 27 w 129"/>
                  <a:gd name="T79" fmla="*/ 113 h 265"/>
                  <a:gd name="T80" fmla="*/ 44 w 129"/>
                  <a:gd name="T81" fmla="*/ 88 h 265"/>
                  <a:gd name="T82" fmla="*/ 60 w 129"/>
                  <a:gd name="T83" fmla="*/ 63 h 265"/>
                  <a:gd name="T84" fmla="*/ 81 w 129"/>
                  <a:gd name="T85" fmla="*/ 39 h 265"/>
                  <a:gd name="T86" fmla="*/ 102 w 129"/>
                  <a:gd name="T87" fmla="*/ 19 h 265"/>
                  <a:gd name="T88" fmla="*/ 129 w 129"/>
                  <a:gd name="T89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29" h="265">
                    <a:moveTo>
                      <a:pt x="129" y="0"/>
                    </a:moveTo>
                    <a:lnTo>
                      <a:pt x="124" y="6"/>
                    </a:lnTo>
                    <a:lnTo>
                      <a:pt x="124" y="14"/>
                    </a:lnTo>
                    <a:lnTo>
                      <a:pt x="124" y="22"/>
                    </a:lnTo>
                    <a:lnTo>
                      <a:pt x="124" y="31"/>
                    </a:lnTo>
                    <a:lnTo>
                      <a:pt x="107" y="47"/>
                    </a:lnTo>
                    <a:lnTo>
                      <a:pt x="94" y="68"/>
                    </a:lnTo>
                    <a:lnTo>
                      <a:pt x="82" y="88"/>
                    </a:lnTo>
                    <a:lnTo>
                      <a:pt x="74" y="109"/>
                    </a:lnTo>
                    <a:lnTo>
                      <a:pt x="64" y="130"/>
                    </a:lnTo>
                    <a:lnTo>
                      <a:pt x="59" y="151"/>
                    </a:lnTo>
                    <a:lnTo>
                      <a:pt x="54" y="173"/>
                    </a:lnTo>
                    <a:lnTo>
                      <a:pt x="52" y="198"/>
                    </a:lnTo>
                    <a:lnTo>
                      <a:pt x="42" y="203"/>
                    </a:lnTo>
                    <a:lnTo>
                      <a:pt x="35" y="197"/>
                    </a:lnTo>
                    <a:lnTo>
                      <a:pt x="30" y="190"/>
                    </a:lnTo>
                    <a:lnTo>
                      <a:pt x="25" y="200"/>
                    </a:lnTo>
                    <a:lnTo>
                      <a:pt x="17" y="207"/>
                    </a:lnTo>
                    <a:lnTo>
                      <a:pt x="12" y="208"/>
                    </a:lnTo>
                    <a:lnTo>
                      <a:pt x="12" y="213"/>
                    </a:lnTo>
                    <a:lnTo>
                      <a:pt x="13" y="217"/>
                    </a:lnTo>
                    <a:lnTo>
                      <a:pt x="22" y="222"/>
                    </a:lnTo>
                    <a:lnTo>
                      <a:pt x="24" y="232"/>
                    </a:lnTo>
                    <a:lnTo>
                      <a:pt x="18" y="242"/>
                    </a:lnTo>
                    <a:lnTo>
                      <a:pt x="13" y="245"/>
                    </a:lnTo>
                    <a:lnTo>
                      <a:pt x="15" y="249"/>
                    </a:lnTo>
                    <a:lnTo>
                      <a:pt x="17" y="254"/>
                    </a:lnTo>
                    <a:lnTo>
                      <a:pt x="27" y="259"/>
                    </a:lnTo>
                    <a:lnTo>
                      <a:pt x="27" y="265"/>
                    </a:lnTo>
                    <a:lnTo>
                      <a:pt x="17" y="257"/>
                    </a:lnTo>
                    <a:lnTo>
                      <a:pt x="13" y="250"/>
                    </a:lnTo>
                    <a:lnTo>
                      <a:pt x="10" y="240"/>
                    </a:lnTo>
                    <a:lnTo>
                      <a:pt x="10" y="232"/>
                    </a:lnTo>
                    <a:lnTo>
                      <a:pt x="8" y="222"/>
                    </a:lnTo>
                    <a:lnTo>
                      <a:pt x="8" y="212"/>
                    </a:lnTo>
                    <a:lnTo>
                      <a:pt x="5" y="202"/>
                    </a:lnTo>
                    <a:lnTo>
                      <a:pt x="0" y="197"/>
                    </a:lnTo>
                    <a:lnTo>
                      <a:pt x="5" y="166"/>
                    </a:lnTo>
                    <a:lnTo>
                      <a:pt x="15" y="140"/>
                    </a:lnTo>
                    <a:lnTo>
                      <a:pt x="27" y="113"/>
                    </a:lnTo>
                    <a:lnTo>
                      <a:pt x="44" y="88"/>
                    </a:lnTo>
                    <a:lnTo>
                      <a:pt x="60" y="63"/>
                    </a:lnTo>
                    <a:lnTo>
                      <a:pt x="81" y="39"/>
                    </a:lnTo>
                    <a:lnTo>
                      <a:pt x="102" y="19"/>
                    </a:lnTo>
                    <a:lnTo>
                      <a:pt x="129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3" name="Freeform 205"/>
              <p:cNvSpPr>
                <a:spLocks/>
              </p:cNvSpPr>
              <p:nvPr/>
            </p:nvSpPr>
            <p:spPr bwMode="auto">
              <a:xfrm>
                <a:off x="3216" y="3136"/>
                <a:ext cx="67" cy="170"/>
              </a:xfrm>
              <a:custGeom>
                <a:avLst/>
                <a:gdLst>
                  <a:gd name="T0" fmla="*/ 98 w 135"/>
                  <a:gd name="T1" fmla="*/ 3 h 338"/>
                  <a:gd name="T2" fmla="*/ 79 w 135"/>
                  <a:gd name="T3" fmla="*/ 83 h 338"/>
                  <a:gd name="T4" fmla="*/ 74 w 135"/>
                  <a:gd name="T5" fmla="*/ 174 h 338"/>
                  <a:gd name="T6" fmla="*/ 89 w 135"/>
                  <a:gd name="T7" fmla="*/ 261 h 338"/>
                  <a:gd name="T8" fmla="*/ 135 w 135"/>
                  <a:gd name="T9" fmla="*/ 338 h 338"/>
                  <a:gd name="T10" fmla="*/ 114 w 135"/>
                  <a:gd name="T11" fmla="*/ 320 h 338"/>
                  <a:gd name="T12" fmla="*/ 99 w 135"/>
                  <a:gd name="T13" fmla="*/ 296 h 338"/>
                  <a:gd name="T14" fmla="*/ 84 w 135"/>
                  <a:gd name="T15" fmla="*/ 268 h 338"/>
                  <a:gd name="T16" fmla="*/ 73 w 135"/>
                  <a:gd name="T17" fmla="*/ 241 h 338"/>
                  <a:gd name="T18" fmla="*/ 69 w 135"/>
                  <a:gd name="T19" fmla="*/ 226 h 338"/>
                  <a:gd name="T20" fmla="*/ 68 w 135"/>
                  <a:gd name="T21" fmla="*/ 211 h 338"/>
                  <a:gd name="T22" fmla="*/ 56 w 135"/>
                  <a:gd name="T23" fmla="*/ 229 h 338"/>
                  <a:gd name="T24" fmla="*/ 59 w 135"/>
                  <a:gd name="T25" fmla="*/ 249 h 338"/>
                  <a:gd name="T26" fmla="*/ 68 w 135"/>
                  <a:gd name="T27" fmla="*/ 269 h 338"/>
                  <a:gd name="T28" fmla="*/ 74 w 135"/>
                  <a:gd name="T29" fmla="*/ 291 h 338"/>
                  <a:gd name="T30" fmla="*/ 59 w 135"/>
                  <a:gd name="T31" fmla="*/ 268 h 338"/>
                  <a:gd name="T32" fmla="*/ 49 w 135"/>
                  <a:gd name="T33" fmla="*/ 244 h 338"/>
                  <a:gd name="T34" fmla="*/ 41 w 135"/>
                  <a:gd name="T35" fmla="*/ 221 h 338"/>
                  <a:gd name="T36" fmla="*/ 34 w 135"/>
                  <a:gd name="T37" fmla="*/ 197 h 338"/>
                  <a:gd name="T38" fmla="*/ 27 w 135"/>
                  <a:gd name="T39" fmla="*/ 214 h 338"/>
                  <a:gd name="T40" fmla="*/ 32 w 135"/>
                  <a:gd name="T41" fmla="*/ 234 h 338"/>
                  <a:gd name="T42" fmla="*/ 41 w 135"/>
                  <a:gd name="T43" fmla="*/ 253 h 338"/>
                  <a:gd name="T44" fmla="*/ 49 w 135"/>
                  <a:gd name="T45" fmla="*/ 273 h 338"/>
                  <a:gd name="T46" fmla="*/ 36 w 135"/>
                  <a:gd name="T47" fmla="*/ 254 h 338"/>
                  <a:gd name="T48" fmla="*/ 21 w 135"/>
                  <a:gd name="T49" fmla="*/ 244 h 338"/>
                  <a:gd name="T50" fmla="*/ 7 w 135"/>
                  <a:gd name="T51" fmla="*/ 211 h 338"/>
                  <a:gd name="T52" fmla="*/ 0 w 135"/>
                  <a:gd name="T53" fmla="*/ 176 h 338"/>
                  <a:gd name="T54" fmla="*/ 5 w 135"/>
                  <a:gd name="T55" fmla="*/ 137 h 338"/>
                  <a:gd name="T56" fmla="*/ 17 w 135"/>
                  <a:gd name="T57" fmla="*/ 103 h 338"/>
                  <a:gd name="T58" fmla="*/ 31 w 135"/>
                  <a:gd name="T59" fmla="*/ 72 h 338"/>
                  <a:gd name="T60" fmla="*/ 47 w 135"/>
                  <a:gd name="T61" fmla="*/ 41 h 338"/>
                  <a:gd name="T62" fmla="*/ 66 w 135"/>
                  <a:gd name="T63" fmla="*/ 11 h 338"/>
                  <a:gd name="T64" fmla="*/ 84 w 135"/>
                  <a:gd name="T65" fmla="*/ 6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5" h="338">
                    <a:moveTo>
                      <a:pt x="94" y="6"/>
                    </a:moveTo>
                    <a:lnTo>
                      <a:pt x="98" y="3"/>
                    </a:lnTo>
                    <a:lnTo>
                      <a:pt x="88" y="41"/>
                    </a:lnTo>
                    <a:lnTo>
                      <a:pt x="79" y="83"/>
                    </a:lnTo>
                    <a:lnTo>
                      <a:pt x="74" y="129"/>
                    </a:lnTo>
                    <a:lnTo>
                      <a:pt x="74" y="174"/>
                    </a:lnTo>
                    <a:lnTo>
                      <a:pt x="78" y="217"/>
                    </a:lnTo>
                    <a:lnTo>
                      <a:pt x="89" y="261"/>
                    </a:lnTo>
                    <a:lnTo>
                      <a:pt x="106" y="301"/>
                    </a:lnTo>
                    <a:lnTo>
                      <a:pt x="135" y="338"/>
                    </a:lnTo>
                    <a:lnTo>
                      <a:pt x="123" y="330"/>
                    </a:lnTo>
                    <a:lnTo>
                      <a:pt x="114" y="320"/>
                    </a:lnTo>
                    <a:lnTo>
                      <a:pt x="106" y="308"/>
                    </a:lnTo>
                    <a:lnTo>
                      <a:pt x="99" y="296"/>
                    </a:lnTo>
                    <a:lnTo>
                      <a:pt x="91" y="281"/>
                    </a:lnTo>
                    <a:lnTo>
                      <a:pt x="84" y="268"/>
                    </a:lnTo>
                    <a:lnTo>
                      <a:pt x="78" y="253"/>
                    </a:lnTo>
                    <a:lnTo>
                      <a:pt x="73" y="241"/>
                    </a:lnTo>
                    <a:lnTo>
                      <a:pt x="68" y="232"/>
                    </a:lnTo>
                    <a:lnTo>
                      <a:pt x="69" y="226"/>
                    </a:lnTo>
                    <a:lnTo>
                      <a:pt x="71" y="217"/>
                    </a:lnTo>
                    <a:lnTo>
                      <a:pt x="68" y="211"/>
                    </a:lnTo>
                    <a:lnTo>
                      <a:pt x="59" y="219"/>
                    </a:lnTo>
                    <a:lnTo>
                      <a:pt x="56" y="229"/>
                    </a:lnTo>
                    <a:lnTo>
                      <a:pt x="54" y="239"/>
                    </a:lnTo>
                    <a:lnTo>
                      <a:pt x="59" y="249"/>
                    </a:lnTo>
                    <a:lnTo>
                      <a:pt x="62" y="259"/>
                    </a:lnTo>
                    <a:lnTo>
                      <a:pt x="68" y="269"/>
                    </a:lnTo>
                    <a:lnTo>
                      <a:pt x="71" y="279"/>
                    </a:lnTo>
                    <a:lnTo>
                      <a:pt x="74" y="291"/>
                    </a:lnTo>
                    <a:lnTo>
                      <a:pt x="64" y="279"/>
                    </a:lnTo>
                    <a:lnTo>
                      <a:pt x="59" y="268"/>
                    </a:lnTo>
                    <a:lnTo>
                      <a:pt x="54" y="256"/>
                    </a:lnTo>
                    <a:lnTo>
                      <a:pt x="49" y="244"/>
                    </a:lnTo>
                    <a:lnTo>
                      <a:pt x="44" y="231"/>
                    </a:lnTo>
                    <a:lnTo>
                      <a:pt x="41" y="221"/>
                    </a:lnTo>
                    <a:lnTo>
                      <a:pt x="36" y="207"/>
                    </a:lnTo>
                    <a:lnTo>
                      <a:pt x="34" y="197"/>
                    </a:lnTo>
                    <a:lnTo>
                      <a:pt x="27" y="206"/>
                    </a:lnTo>
                    <a:lnTo>
                      <a:pt x="27" y="214"/>
                    </a:lnTo>
                    <a:lnTo>
                      <a:pt x="27" y="224"/>
                    </a:lnTo>
                    <a:lnTo>
                      <a:pt x="32" y="234"/>
                    </a:lnTo>
                    <a:lnTo>
                      <a:pt x="36" y="243"/>
                    </a:lnTo>
                    <a:lnTo>
                      <a:pt x="41" y="253"/>
                    </a:lnTo>
                    <a:lnTo>
                      <a:pt x="44" y="263"/>
                    </a:lnTo>
                    <a:lnTo>
                      <a:pt x="49" y="273"/>
                    </a:lnTo>
                    <a:lnTo>
                      <a:pt x="42" y="263"/>
                    </a:lnTo>
                    <a:lnTo>
                      <a:pt x="36" y="254"/>
                    </a:lnTo>
                    <a:lnTo>
                      <a:pt x="31" y="259"/>
                    </a:lnTo>
                    <a:lnTo>
                      <a:pt x="21" y="244"/>
                    </a:lnTo>
                    <a:lnTo>
                      <a:pt x="12" y="229"/>
                    </a:lnTo>
                    <a:lnTo>
                      <a:pt x="7" y="211"/>
                    </a:lnTo>
                    <a:lnTo>
                      <a:pt x="4" y="194"/>
                    </a:lnTo>
                    <a:lnTo>
                      <a:pt x="0" y="176"/>
                    </a:lnTo>
                    <a:lnTo>
                      <a:pt x="2" y="157"/>
                    </a:lnTo>
                    <a:lnTo>
                      <a:pt x="5" y="137"/>
                    </a:lnTo>
                    <a:lnTo>
                      <a:pt x="12" y="120"/>
                    </a:lnTo>
                    <a:lnTo>
                      <a:pt x="17" y="103"/>
                    </a:lnTo>
                    <a:lnTo>
                      <a:pt x="24" y="87"/>
                    </a:lnTo>
                    <a:lnTo>
                      <a:pt x="31" y="72"/>
                    </a:lnTo>
                    <a:lnTo>
                      <a:pt x="41" y="57"/>
                    </a:lnTo>
                    <a:lnTo>
                      <a:pt x="47" y="41"/>
                    </a:lnTo>
                    <a:lnTo>
                      <a:pt x="57" y="26"/>
                    </a:lnTo>
                    <a:lnTo>
                      <a:pt x="66" y="11"/>
                    </a:lnTo>
                    <a:lnTo>
                      <a:pt x="79" y="0"/>
                    </a:lnTo>
                    <a:lnTo>
                      <a:pt x="84" y="6"/>
                    </a:lnTo>
                    <a:lnTo>
                      <a:pt x="94" y="6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4" name="Freeform 206"/>
              <p:cNvSpPr>
                <a:spLocks/>
              </p:cNvSpPr>
              <p:nvPr/>
            </p:nvSpPr>
            <p:spPr bwMode="auto">
              <a:xfrm>
                <a:off x="3372" y="3207"/>
                <a:ext cx="71" cy="112"/>
              </a:xfrm>
              <a:custGeom>
                <a:avLst/>
                <a:gdLst>
                  <a:gd name="T0" fmla="*/ 114 w 143"/>
                  <a:gd name="T1" fmla="*/ 189 h 223"/>
                  <a:gd name="T2" fmla="*/ 114 w 143"/>
                  <a:gd name="T3" fmla="*/ 199 h 223"/>
                  <a:gd name="T4" fmla="*/ 123 w 143"/>
                  <a:gd name="T5" fmla="*/ 208 h 223"/>
                  <a:gd name="T6" fmla="*/ 133 w 143"/>
                  <a:gd name="T7" fmla="*/ 215 h 223"/>
                  <a:gd name="T8" fmla="*/ 143 w 143"/>
                  <a:gd name="T9" fmla="*/ 223 h 223"/>
                  <a:gd name="T10" fmla="*/ 113 w 143"/>
                  <a:gd name="T11" fmla="*/ 203 h 223"/>
                  <a:gd name="T12" fmla="*/ 84 w 143"/>
                  <a:gd name="T13" fmla="*/ 181 h 223"/>
                  <a:gd name="T14" fmla="*/ 57 w 143"/>
                  <a:gd name="T15" fmla="*/ 156 h 223"/>
                  <a:gd name="T16" fmla="*/ 37 w 143"/>
                  <a:gd name="T17" fmla="*/ 129 h 223"/>
                  <a:gd name="T18" fmla="*/ 19 w 143"/>
                  <a:gd name="T19" fmla="*/ 99 h 223"/>
                  <a:gd name="T20" fmla="*/ 7 w 143"/>
                  <a:gd name="T21" fmla="*/ 67 h 223"/>
                  <a:gd name="T22" fmla="*/ 0 w 143"/>
                  <a:gd name="T23" fmla="*/ 34 h 223"/>
                  <a:gd name="T24" fmla="*/ 4 w 143"/>
                  <a:gd name="T25" fmla="*/ 0 h 223"/>
                  <a:gd name="T26" fmla="*/ 7 w 143"/>
                  <a:gd name="T27" fmla="*/ 27 h 223"/>
                  <a:gd name="T28" fmla="*/ 14 w 143"/>
                  <a:gd name="T29" fmla="*/ 54 h 223"/>
                  <a:gd name="T30" fmla="*/ 24 w 143"/>
                  <a:gd name="T31" fmla="*/ 79 h 223"/>
                  <a:gd name="T32" fmla="*/ 37 w 143"/>
                  <a:gd name="T33" fmla="*/ 104 h 223"/>
                  <a:gd name="T34" fmla="*/ 51 w 143"/>
                  <a:gd name="T35" fmla="*/ 126 h 223"/>
                  <a:gd name="T36" fmla="*/ 69 w 143"/>
                  <a:gd name="T37" fmla="*/ 149 h 223"/>
                  <a:gd name="T38" fmla="*/ 89 w 143"/>
                  <a:gd name="T39" fmla="*/ 169 h 223"/>
                  <a:gd name="T40" fmla="*/ 114 w 143"/>
                  <a:gd name="T41" fmla="*/ 18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3" h="223">
                    <a:moveTo>
                      <a:pt x="114" y="189"/>
                    </a:moveTo>
                    <a:lnTo>
                      <a:pt x="114" y="199"/>
                    </a:lnTo>
                    <a:lnTo>
                      <a:pt x="123" y="208"/>
                    </a:lnTo>
                    <a:lnTo>
                      <a:pt x="133" y="215"/>
                    </a:lnTo>
                    <a:lnTo>
                      <a:pt x="143" y="223"/>
                    </a:lnTo>
                    <a:lnTo>
                      <a:pt x="113" y="203"/>
                    </a:lnTo>
                    <a:lnTo>
                      <a:pt x="84" y="181"/>
                    </a:lnTo>
                    <a:lnTo>
                      <a:pt x="57" y="156"/>
                    </a:lnTo>
                    <a:lnTo>
                      <a:pt x="37" y="129"/>
                    </a:lnTo>
                    <a:lnTo>
                      <a:pt x="19" y="99"/>
                    </a:lnTo>
                    <a:lnTo>
                      <a:pt x="7" y="67"/>
                    </a:lnTo>
                    <a:lnTo>
                      <a:pt x="0" y="34"/>
                    </a:lnTo>
                    <a:lnTo>
                      <a:pt x="4" y="0"/>
                    </a:lnTo>
                    <a:lnTo>
                      <a:pt x="7" y="27"/>
                    </a:lnTo>
                    <a:lnTo>
                      <a:pt x="14" y="54"/>
                    </a:lnTo>
                    <a:lnTo>
                      <a:pt x="24" y="79"/>
                    </a:lnTo>
                    <a:lnTo>
                      <a:pt x="37" y="104"/>
                    </a:lnTo>
                    <a:lnTo>
                      <a:pt x="51" y="126"/>
                    </a:lnTo>
                    <a:lnTo>
                      <a:pt x="69" y="149"/>
                    </a:lnTo>
                    <a:lnTo>
                      <a:pt x="89" y="169"/>
                    </a:lnTo>
                    <a:lnTo>
                      <a:pt x="114" y="189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5" name="Freeform 207"/>
              <p:cNvSpPr>
                <a:spLocks/>
              </p:cNvSpPr>
              <p:nvPr/>
            </p:nvSpPr>
            <p:spPr bwMode="auto">
              <a:xfrm>
                <a:off x="3265" y="3225"/>
                <a:ext cx="48" cy="93"/>
              </a:xfrm>
              <a:custGeom>
                <a:avLst/>
                <a:gdLst>
                  <a:gd name="T0" fmla="*/ 95 w 95"/>
                  <a:gd name="T1" fmla="*/ 186 h 186"/>
                  <a:gd name="T2" fmla="*/ 85 w 95"/>
                  <a:gd name="T3" fmla="*/ 183 h 186"/>
                  <a:gd name="T4" fmla="*/ 77 w 95"/>
                  <a:gd name="T5" fmla="*/ 180 h 186"/>
                  <a:gd name="T6" fmla="*/ 68 w 95"/>
                  <a:gd name="T7" fmla="*/ 175 h 186"/>
                  <a:gd name="T8" fmla="*/ 62 w 95"/>
                  <a:gd name="T9" fmla="*/ 171 h 186"/>
                  <a:gd name="T10" fmla="*/ 53 w 95"/>
                  <a:gd name="T11" fmla="*/ 154 h 186"/>
                  <a:gd name="T12" fmla="*/ 43 w 95"/>
                  <a:gd name="T13" fmla="*/ 139 h 186"/>
                  <a:gd name="T14" fmla="*/ 32 w 95"/>
                  <a:gd name="T15" fmla="*/ 124 h 186"/>
                  <a:gd name="T16" fmla="*/ 23 w 95"/>
                  <a:gd name="T17" fmla="*/ 111 h 186"/>
                  <a:gd name="T18" fmla="*/ 15 w 95"/>
                  <a:gd name="T19" fmla="*/ 97 h 186"/>
                  <a:gd name="T20" fmla="*/ 11 w 95"/>
                  <a:gd name="T21" fmla="*/ 84 h 186"/>
                  <a:gd name="T22" fmla="*/ 6 w 95"/>
                  <a:gd name="T23" fmla="*/ 71 h 186"/>
                  <a:gd name="T24" fmla="*/ 5 w 95"/>
                  <a:gd name="T25" fmla="*/ 57 h 186"/>
                  <a:gd name="T26" fmla="*/ 1 w 95"/>
                  <a:gd name="T27" fmla="*/ 42 h 186"/>
                  <a:gd name="T28" fmla="*/ 0 w 95"/>
                  <a:gd name="T29" fmla="*/ 29 h 186"/>
                  <a:gd name="T30" fmla="*/ 0 w 95"/>
                  <a:gd name="T31" fmla="*/ 14 h 186"/>
                  <a:gd name="T32" fmla="*/ 0 w 95"/>
                  <a:gd name="T33" fmla="*/ 0 h 186"/>
                  <a:gd name="T34" fmla="*/ 5 w 95"/>
                  <a:gd name="T35" fmla="*/ 25 h 186"/>
                  <a:gd name="T36" fmla="*/ 11 w 95"/>
                  <a:gd name="T37" fmla="*/ 50 h 186"/>
                  <a:gd name="T38" fmla="*/ 18 w 95"/>
                  <a:gd name="T39" fmla="*/ 76 h 186"/>
                  <a:gd name="T40" fmla="*/ 28 w 95"/>
                  <a:gd name="T41" fmla="*/ 101 h 186"/>
                  <a:gd name="T42" fmla="*/ 38 w 95"/>
                  <a:gd name="T43" fmla="*/ 123 h 186"/>
                  <a:gd name="T44" fmla="*/ 53 w 95"/>
                  <a:gd name="T45" fmla="*/ 146 h 186"/>
                  <a:gd name="T46" fmla="*/ 72 w 95"/>
                  <a:gd name="T47" fmla="*/ 166 h 186"/>
                  <a:gd name="T48" fmla="*/ 95 w 95"/>
                  <a:gd name="T49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95" h="186">
                    <a:moveTo>
                      <a:pt x="95" y="186"/>
                    </a:moveTo>
                    <a:lnTo>
                      <a:pt x="85" y="183"/>
                    </a:lnTo>
                    <a:lnTo>
                      <a:pt x="77" y="180"/>
                    </a:lnTo>
                    <a:lnTo>
                      <a:pt x="68" y="175"/>
                    </a:lnTo>
                    <a:lnTo>
                      <a:pt x="62" y="171"/>
                    </a:lnTo>
                    <a:lnTo>
                      <a:pt x="53" y="154"/>
                    </a:lnTo>
                    <a:lnTo>
                      <a:pt x="43" y="139"/>
                    </a:lnTo>
                    <a:lnTo>
                      <a:pt x="32" y="124"/>
                    </a:lnTo>
                    <a:lnTo>
                      <a:pt x="23" y="111"/>
                    </a:lnTo>
                    <a:lnTo>
                      <a:pt x="15" y="97"/>
                    </a:lnTo>
                    <a:lnTo>
                      <a:pt x="11" y="84"/>
                    </a:lnTo>
                    <a:lnTo>
                      <a:pt x="6" y="71"/>
                    </a:lnTo>
                    <a:lnTo>
                      <a:pt x="5" y="57"/>
                    </a:lnTo>
                    <a:lnTo>
                      <a:pt x="1" y="42"/>
                    </a:lnTo>
                    <a:lnTo>
                      <a:pt x="0" y="29"/>
                    </a:lnTo>
                    <a:lnTo>
                      <a:pt x="0" y="14"/>
                    </a:lnTo>
                    <a:lnTo>
                      <a:pt x="0" y="0"/>
                    </a:lnTo>
                    <a:lnTo>
                      <a:pt x="5" y="25"/>
                    </a:lnTo>
                    <a:lnTo>
                      <a:pt x="11" y="50"/>
                    </a:lnTo>
                    <a:lnTo>
                      <a:pt x="18" y="76"/>
                    </a:lnTo>
                    <a:lnTo>
                      <a:pt x="28" y="101"/>
                    </a:lnTo>
                    <a:lnTo>
                      <a:pt x="38" y="123"/>
                    </a:lnTo>
                    <a:lnTo>
                      <a:pt x="53" y="146"/>
                    </a:lnTo>
                    <a:lnTo>
                      <a:pt x="72" y="166"/>
                    </a:lnTo>
                    <a:lnTo>
                      <a:pt x="95" y="186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6" name="Freeform 208"/>
              <p:cNvSpPr>
                <a:spLocks/>
              </p:cNvSpPr>
              <p:nvPr/>
            </p:nvSpPr>
            <p:spPr bwMode="auto">
              <a:xfrm>
                <a:off x="3035" y="3239"/>
                <a:ext cx="8" cy="27"/>
              </a:xfrm>
              <a:custGeom>
                <a:avLst/>
                <a:gdLst>
                  <a:gd name="T0" fmla="*/ 15 w 15"/>
                  <a:gd name="T1" fmla="*/ 53 h 53"/>
                  <a:gd name="T2" fmla="*/ 5 w 15"/>
                  <a:gd name="T3" fmla="*/ 52 h 53"/>
                  <a:gd name="T4" fmla="*/ 4 w 15"/>
                  <a:gd name="T5" fmla="*/ 47 h 53"/>
                  <a:gd name="T6" fmla="*/ 4 w 15"/>
                  <a:gd name="T7" fmla="*/ 37 h 53"/>
                  <a:gd name="T8" fmla="*/ 2 w 15"/>
                  <a:gd name="T9" fmla="*/ 30 h 53"/>
                  <a:gd name="T10" fmla="*/ 2 w 15"/>
                  <a:gd name="T11" fmla="*/ 0 h 53"/>
                  <a:gd name="T12" fmla="*/ 0 w 15"/>
                  <a:gd name="T13" fmla="*/ 13 h 53"/>
                  <a:gd name="T14" fmla="*/ 4 w 15"/>
                  <a:gd name="T15" fmla="*/ 28 h 53"/>
                  <a:gd name="T16" fmla="*/ 7 w 15"/>
                  <a:gd name="T17" fmla="*/ 40 h 53"/>
                  <a:gd name="T18" fmla="*/ 15 w 15"/>
                  <a:gd name="T1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5" h="53">
                    <a:moveTo>
                      <a:pt x="15" y="53"/>
                    </a:moveTo>
                    <a:lnTo>
                      <a:pt x="5" y="52"/>
                    </a:lnTo>
                    <a:lnTo>
                      <a:pt x="4" y="47"/>
                    </a:lnTo>
                    <a:lnTo>
                      <a:pt x="4" y="37"/>
                    </a:lnTo>
                    <a:lnTo>
                      <a:pt x="2" y="30"/>
                    </a:lnTo>
                    <a:lnTo>
                      <a:pt x="2" y="0"/>
                    </a:lnTo>
                    <a:lnTo>
                      <a:pt x="0" y="13"/>
                    </a:lnTo>
                    <a:lnTo>
                      <a:pt x="4" y="28"/>
                    </a:lnTo>
                    <a:lnTo>
                      <a:pt x="7" y="40"/>
                    </a:lnTo>
                    <a:lnTo>
                      <a:pt x="15" y="53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7" name="Freeform 209"/>
              <p:cNvSpPr>
                <a:spLocks/>
              </p:cNvSpPr>
              <p:nvPr/>
            </p:nvSpPr>
            <p:spPr bwMode="auto">
              <a:xfrm>
                <a:off x="3375" y="3254"/>
                <a:ext cx="18" cy="37"/>
              </a:xfrm>
              <a:custGeom>
                <a:avLst/>
                <a:gdLst>
                  <a:gd name="T0" fmla="*/ 37 w 37"/>
                  <a:gd name="T1" fmla="*/ 74 h 74"/>
                  <a:gd name="T2" fmla="*/ 25 w 37"/>
                  <a:gd name="T3" fmla="*/ 69 h 74"/>
                  <a:gd name="T4" fmla="*/ 19 w 37"/>
                  <a:gd name="T5" fmla="*/ 62 h 74"/>
                  <a:gd name="T6" fmla="*/ 14 w 37"/>
                  <a:gd name="T7" fmla="*/ 53 h 74"/>
                  <a:gd name="T8" fmla="*/ 9 w 37"/>
                  <a:gd name="T9" fmla="*/ 47 h 74"/>
                  <a:gd name="T10" fmla="*/ 0 w 37"/>
                  <a:gd name="T11" fmla="*/ 0 h 74"/>
                  <a:gd name="T12" fmla="*/ 2 w 37"/>
                  <a:gd name="T13" fmla="*/ 8 h 74"/>
                  <a:gd name="T14" fmla="*/ 7 w 37"/>
                  <a:gd name="T15" fmla="*/ 18 h 74"/>
                  <a:gd name="T16" fmla="*/ 12 w 37"/>
                  <a:gd name="T17" fmla="*/ 27 h 74"/>
                  <a:gd name="T18" fmla="*/ 20 w 37"/>
                  <a:gd name="T19" fmla="*/ 37 h 74"/>
                  <a:gd name="T20" fmla="*/ 25 w 37"/>
                  <a:gd name="T21" fmla="*/ 45 h 74"/>
                  <a:gd name="T22" fmla="*/ 30 w 37"/>
                  <a:gd name="T23" fmla="*/ 53 h 74"/>
                  <a:gd name="T24" fmla="*/ 34 w 37"/>
                  <a:gd name="T25" fmla="*/ 64 h 74"/>
                  <a:gd name="T26" fmla="*/ 37 w 37"/>
                  <a:gd name="T27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" h="74">
                    <a:moveTo>
                      <a:pt x="37" y="74"/>
                    </a:moveTo>
                    <a:lnTo>
                      <a:pt x="25" y="69"/>
                    </a:lnTo>
                    <a:lnTo>
                      <a:pt x="19" y="62"/>
                    </a:lnTo>
                    <a:lnTo>
                      <a:pt x="14" y="53"/>
                    </a:lnTo>
                    <a:lnTo>
                      <a:pt x="9" y="47"/>
                    </a:lnTo>
                    <a:lnTo>
                      <a:pt x="0" y="0"/>
                    </a:lnTo>
                    <a:lnTo>
                      <a:pt x="2" y="8"/>
                    </a:lnTo>
                    <a:lnTo>
                      <a:pt x="7" y="18"/>
                    </a:lnTo>
                    <a:lnTo>
                      <a:pt x="12" y="27"/>
                    </a:lnTo>
                    <a:lnTo>
                      <a:pt x="20" y="37"/>
                    </a:lnTo>
                    <a:lnTo>
                      <a:pt x="25" y="45"/>
                    </a:lnTo>
                    <a:lnTo>
                      <a:pt x="30" y="53"/>
                    </a:lnTo>
                    <a:lnTo>
                      <a:pt x="34" y="64"/>
                    </a:lnTo>
                    <a:lnTo>
                      <a:pt x="37" y="74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8" name="Freeform 210"/>
              <p:cNvSpPr>
                <a:spLocks/>
              </p:cNvSpPr>
              <p:nvPr/>
            </p:nvSpPr>
            <p:spPr bwMode="auto">
              <a:xfrm>
                <a:off x="3334" y="3257"/>
                <a:ext cx="67" cy="68"/>
              </a:xfrm>
              <a:custGeom>
                <a:avLst/>
                <a:gdLst>
                  <a:gd name="T0" fmla="*/ 134 w 134"/>
                  <a:gd name="T1" fmla="*/ 136 h 136"/>
                  <a:gd name="T2" fmla="*/ 118 w 134"/>
                  <a:gd name="T3" fmla="*/ 131 h 136"/>
                  <a:gd name="T4" fmla="*/ 102 w 134"/>
                  <a:gd name="T5" fmla="*/ 124 h 136"/>
                  <a:gd name="T6" fmla="*/ 89 w 134"/>
                  <a:gd name="T7" fmla="*/ 112 h 136"/>
                  <a:gd name="T8" fmla="*/ 79 w 134"/>
                  <a:gd name="T9" fmla="*/ 102 h 136"/>
                  <a:gd name="T10" fmla="*/ 67 w 134"/>
                  <a:gd name="T11" fmla="*/ 89 h 136"/>
                  <a:gd name="T12" fmla="*/ 55 w 134"/>
                  <a:gd name="T13" fmla="*/ 77 h 136"/>
                  <a:gd name="T14" fmla="*/ 44 w 134"/>
                  <a:gd name="T15" fmla="*/ 65 h 136"/>
                  <a:gd name="T16" fmla="*/ 34 w 134"/>
                  <a:gd name="T17" fmla="*/ 57 h 136"/>
                  <a:gd name="T18" fmla="*/ 24 w 134"/>
                  <a:gd name="T19" fmla="*/ 40 h 136"/>
                  <a:gd name="T20" fmla="*/ 15 w 134"/>
                  <a:gd name="T21" fmla="*/ 28 h 136"/>
                  <a:gd name="T22" fmla="*/ 5 w 134"/>
                  <a:gd name="T23" fmla="*/ 15 h 136"/>
                  <a:gd name="T24" fmla="*/ 0 w 134"/>
                  <a:gd name="T25" fmla="*/ 0 h 136"/>
                  <a:gd name="T26" fmla="*/ 12 w 134"/>
                  <a:gd name="T27" fmla="*/ 18 h 136"/>
                  <a:gd name="T28" fmla="*/ 25 w 134"/>
                  <a:gd name="T29" fmla="*/ 37 h 136"/>
                  <a:gd name="T30" fmla="*/ 40 w 134"/>
                  <a:gd name="T31" fmla="*/ 55 h 136"/>
                  <a:gd name="T32" fmla="*/ 57 w 134"/>
                  <a:gd name="T33" fmla="*/ 75 h 136"/>
                  <a:gd name="T34" fmla="*/ 74 w 134"/>
                  <a:gd name="T35" fmla="*/ 90 h 136"/>
                  <a:gd name="T36" fmla="*/ 92 w 134"/>
                  <a:gd name="T37" fmla="*/ 107 h 136"/>
                  <a:gd name="T38" fmla="*/ 112 w 134"/>
                  <a:gd name="T39" fmla="*/ 122 h 136"/>
                  <a:gd name="T40" fmla="*/ 134 w 134"/>
                  <a:gd name="T41" fmla="*/ 136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34" h="136">
                    <a:moveTo>
                      <a:pt x="134" y="136"/>
                    </a:moveTo>
                    <a:lnTo>
                      <a:pt x="118" y="131"/>
                    </a:lnTo>
                    <a:lnTo>
                      <a:pt x="102" y="124"/>
                    </a:lnTo>
                    <a:lnTo>
                      <a:pt x="89" y="112"/>
                    </a:lnTo>
                    <a:lnTo>
                      <a:pt x="79" y="102"/>
                    </a:lnTo>
                    <a:lnTo>
                      <a:pt x="67" y="89"/>
                    </a:lnTo>
                    <a:lnTo>
                      <a:pt x="55" y="77"/>
                    </a:lnTo>
                    <a:lnTo>
                      <a:pt x="44" y="65"/>
                    </a:lnTo>
                    <a:lnTo>
                      <a:pt x="34" y="57"/>
                    </a:lnTo>
                    <a:lnTo>
                      <a:pt x="24" y="40"/>
                    </a:lnTo>
                    <a:lnTo>
                      <a:pt x="15" y="28"/>
                    </a:lnTo>
                    <a:lnTo>
                      <a:pt x="5" y="15"/>
                    </a:lnTo>
                    <a:lnTo>
                      <a:pt x="0" y="0"/>
                    </a:lnTo>
                    <a:lnTo>
                      <a:pt x="12" y="18"/>
                    </a:lnTo>
                    <a:lnTo>
                      <a:pt x="25" y="37"/>
                    </a:lnTo>
                    <a:lnTo>
                      <a:pt x="40" y="55"/>
                    </a:lnTo>
                    <a:lnTo>
                      <a:pt x="57" y="75"/>
                    </a:lnTo>
                    <a:lnTo>
                      <a:pt x="74" y="90"/>
                    </a:lnTo>
                    <a:lnTo>
                      <a:pt x="92" y="107"/>
                    </a:lnTo>
                    <a:lnTo>
                      <a:pt x="112" y="122"/>
                    </a:lnTo>
                    <a:lnTo>
                      <a:pt x="134" y="136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099" name="Freeform 211"/>
              <p:cNvSpPr>
                <a:spLocks/>
              </p:cNvSpPr>
              <p:nvPr/>
            </p:nvSpPr>
            <p:spPr bwMode="auto">
              <a:xfrm>
                <a:off x="3217" y="3259"/>
                <a:ext cx="4" cy="11"/>
              </a:xfrm>
              <a:custGeom>
                <a:avLst/>
                <a:gdLst>
                  <a:gd name="T0" fmla="*/ 0 w 9"/>
                  <a:gd name="T1" fmla="*/ 0 h 22"/>
                  <a:gd name="T2" fmla="*/ 9 w 9"/>
                  <a:gd name="T3" fmla="*/ 22 h 22"/>
                  <a:gd name="T4" fmla="*/ 0 w 9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" h="22">
                    <a:moveTo>
                      <a:pt x="0" y="0"/>
                    </a:moveTo>
                    <a:lnTo>
                      <a:pt x="9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0" name="Freeform 212"/>
              <p:cNvSpPr>
                <a:spLocks/>
              </p:cNvSpPr>
              <p:nvPr/>
            </p:nvSpPr>
            <p:spPr bwMode="auto">
              <a:xfrm>
                <a:off x="3188" y="3266"/>
                <a:ext cx="11" cy="19"/>
              </a:xfrm>
              <a:custGeom>
                <a:avLst/>
                <a:gdLst>
                  <a:gd name="T0" fmla="*/ 22 w 22"/>
                  <a:gd name="T1" fmla="*/ 39 h 39"/>
                  <a:gd name="T2" fmla="*/ 12 w 22"/>
                  <a:gd name="T3" fmla="*/ 30 h 39"/>
                  <a:gd name="T4" fmla="*/ 7 w 22"/>
                  <a:gd name="T5" fmla="*/ 22 h 39"/>
                  <a:gd name="T6" fmla="*/ 2 w 22"/>
                  <a:gd name="T7" fmla="*/ 10 h 39"/>
                  <a:gd name="T8" fmla="*/ 0 w 22"/>
                  <a:gd name="T9" fmla="*/ 0 h 39"/>
                  <a:gd name="T10" fmla="*/ 2 w 22"/>
                  <a:gd name="T11" fmla="*/ 10 h 39"/>
                  <a:gd name="T12" fmla="*/ 9 w 22"/>
                  <a:gd name="T13" fmla="*/ 20 h 39"/>
                  <a:gd name="T14" fmla="*/ 14 w 22"/>
                  <a:gd name="T15" fmla="*/ 29 h 39"/>
                  <a:gd name="T16" fmla="*/ 22 w 22"/>
                  <a:gd name="T17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39">
                    <a:moveTo>
                      <a:pt x="22" y="39"/>
                    </a:moveTo>
                    <a:lnTo>
                      <a:pt x="12" y="30"/>
                    </a:lnTo>
                    <a:lnTo>
                      <a:pt x="7" y="22"/>
                    </a:lnTo>
                    <a:lnTo>
                      <a:pt x="2" y="10"/>
                    </a:lnTo>
                    <a:lnTo>
                      <a:pt x="0" y="0"/>
                    </a:lnTo>
                    <a:lnTo>
                      <a:pt x="2" y="10"/>
                    </a:lnTo>
                    <a:lnTo>
                      <a:pt x="9" y="20"/>
                    </a:lnTo>
                    <a:lnTo>
                      <a:pt x="14" y="29"/>
                    </a:lnTo>
                    <a:lnTo>
                      <a:pt x="22" y="39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1" name="Freeform 213"/>
              <p:cNvSpPr>
                <a:spLocks/>
              </p:cNvSpPr>
              <p:nvPr/>
            </p:nvSpPr>
            <p:spPr bwMode="auto">
              <a:xfrm>
                <a:off x="3329" y="3266"/>
                <a:ext cx="37" cy="45"/>
              </a:xfrm>
              <a:custGeom>
                <a:avLst/>
                <a:gdLst>
                  <a:gd name="T0" fmla="*/ 74 w 74"/>
                  <a:gd name="T1" fmla="*/ 91 h 91"/>
                  <a:gd name="T2" fmla="*/ 58 w 74"/>
                  <a:gd name="T3" fmla="*/ 84 h 91"/>
                  <a:gd name="T4" fmla="*/ 45 w 74"/>
                  <a:gd name="T5" fmla="*/ 76 h 91"/>
                  <a:gd name="T6" fmla="*/ 33 w 74"/>
                  <a:gd name="T7" fmla="*/ 64 h 91"/>
                  <a:gd name="T8" fmla="*/ 23 w 74"/>
                  <a:gd name="T9" fmla="*/ 54 h 91"/>
                  <a:gd name="T10" fmla="*/ 13 w 74"/>
                  <a:gd name="T11" fmla="*/ 41 h 91"/>
                  <a:gd name="T12" fmla="*/ 8 w 74"/>
                  <a:gd name="T13" fmla="*/ 27 h 91"/>
                  <a:gd name="T14" fmla="*/ 1 w 74"/>
                  <a:gd name="T15" fmla="*/ 14 h 91"/>
                  <a:gd name="T16" fmla="*/ 0 w 74"/>
                  <a:gd name="T17" fmla="*/ 0 h 91"/>
                  <a:gd name="T18" fmla="*/ 6 w 74"/>
                  <a:gd name="T19" fmla="*/ 12 h 91"/>
                  <a:gd name="T20" fmla="*/ 15 w 74"/>
                  <a:gd name="T21" fmla="*/ 24 h 91"/>
                  <a:gd name="T22" fmla="*/ 23 w 74"/>
                  <a:gd name="T23" fmla="*/ 36 h 91"/>
                  <a:gd name="T24" fmla="*/ 33 w 74"/>
                  <a:gd name="T25" fmla="*/ 49 h 91"/>
                  <a:gd name="T26" fmla="*/ 43 w 74"/>
                  <a:gd name="T27" fmla="*/ 59 h 91"/>
                  <a:gd name="T28" fmla="*/ 53 w 74"/>
                  <a:gd name="T29" fmla="*/ 69 h 91"/>
                  <a:gd name="T30" fmla="*/ 63 w 74"/>
                  <a:gd name="T31" fmla="*/ 79 h 91"/>
                  <a:gd name="T32" fmla="*/ 74 w 74"/>
                  <a:gd name="T33" fmla="*/ 9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91">
                    <a:moveTo>
                      <a:pt x="74" y="91"/>
                    </a:moveTo>
                    <a:lnTo>
                      <a:pt x="58" y="84"/>
                    </a:lnTo>
                    <a:lnTo>
                      <a:pt x="45" y="76"/>
                    </a:lnTo>
                    <a:lnTo>
                      <a:pt x="33" y="64"/>
                    </a:lnTo>
                    <a:lnTo>
                      <a:pt x="23" y="54"/>
                    </a:lnTo>
                    <a:lnTo>
                      <a:pt x="13" y="41"/>
                    </a:lnTo>
                    <a:lnTo>
                      <a:pt x="8" y="27"/>
                    </a:lnTo>
                    <a:lnTo>
                      <a:pt x="1" y="14"/>
                    </a:lnTo>
                    <a:lnTo>
                      <a:pt x="0" y="0"/>
                    </a:lnTo>
                    <a:lnTo>
                      <a:pt x="6" y="12"/>
                    </a:lnTo>
                    <a:lnTo>
                      <a:pt x="15" y="24"/>
                    </a:lnTo>
                    <a:lnTo>
                      <a:pt x="23" y="36"/>
                    </a:lnTo>
                    <a:lnTo>
                      <a:pt x="33" y="49"/>
                    </a:lnTo>
                    <a:lnTo>
                      <a:pt x="43" y="59"/>
                    </a:lnTo>
                    <a:lnTo>
                      <a:pt x="53" y="69"/>
                    </a:lnTo>
                    <a:lnTo>
                      <a:pt x="63" y="79"/>
                    </a:lnTo>
                    <a:lnTo>
                      <a:pt x="74" y="91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2" name="Freeform 214"/>
              <p:cNvSpPr>
                <a:spLocks/>
              </p:cNvSpPr>
              <p:nvPr/>
            </p:nvSpPr>
            <p:spPr bwMode="auto">
              <a:xfrm>
                <a:off x="3044" y="3276"/>
                <a:ext cx="5" cy="4"/>
              </a:xfrm>
              <a:custGeom>
                <a:avLst/>
                <a:gdLst>
                  <a:gd name="T0" fmla="*/ 12 w 12"/>
                  <a:gd name="T1" fmla="*/ 4 h 7"/>
                  <a:gd name="T2" fmla="*/ 7 w 12"/>
                  <a:gd name="T3" fmla="*/ 5 h 7"/>
                  <a:gd name="T4" fmla="*/ 3 w 12"/>
                  <a:gd name="T5" fmla="*/ 7 h 7"/>
                  <a:gd name="T6" fmla="*/ 0 w 12"/>
                  <a:gd name="T7" fmla="*/ 2 h 7"/>
                  <a:gd name="T8" fmla="*/ 5 w 12"/>
                  <a:gd name="T9" fmla="*/ 0 h 7"/>
                  <a:gd name="T10" fmla="*/ 12 w 12"/>
                  <a:gd name="T11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7">
                    <a:moveTo>
                      <a:pt x="12" y="4"/>
                    </a:moveTo>
                    <a:lnTo>
                      <a:pt x="7" y="5"/>
                    </a:lnTo>
                    <a:lnTo>
                      <a:pt x="3" y="7"/>
                    </a:lnTo>
                    <a:lnTo>
                      <a:pt x="0" y="2"/>
                    </a:lnTo>
                    <a:lnTo>
                      <a:pt x="5" y="0"/>
                    </a:lnTo>
                    <a:lnTo>
                      <a:pt x="12" y="4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3" name="Freeform 215"/>
              <p:cNvSpPr>
                <a:spLocks/>
              </p:cNvSpPr>
              <p:nvPr/>
            </p:nvSpPr>
            <p:spPr bwMode="auto">
              <a:xfrm>
                <a:off x="3127" y="3280"/>
                <a:ext cx="36" cy="43"/>
              </a:xfrm>
              <a:custGeom>
                <a:avLst/>
                <a:gdLst>
                  <a:gd name="T0" fmla="*/ 74 w 74"/>
                  <a:gd name="T1" fmla="*/ 79 h 87"/>
                  <a:gd name="T2" fmla="*/ 74 w 74"/>
                  <a:gd name="T3" fmla="*/ 87 h 87"/>
                  <a:gd name="T4" fmla="*/ 57 w 74"/>
                  <a:gd name="T5" fmla="*/ 79 h 87"/>
                  <a:gd name="T6" fmla="*/ 44 w 74"/>
                  <a:gd name="T7" fmla="*/ 71 h 87"/>
                  <a:gd name="T8" fmla="*/ 30 w 74"/>
                  <a:gd name="T9" fmla="*/ 59 h 87"/>
                  <a:gd name="T10" fmla="*/ 24 w 74"/>
                  <a:gd name="T11" fmla="*/ 44 h 87"/>
                  <a:gd name="T12" fmla="*/ 0 w 74"/>
                  <a:gd name="T13" fmla="*/ 0 h 87"/>
                  <a:gd name="T14" fmla="*/ 5 w 74"/>
                  <a:gd name="T15" fmla="*/ 10 h 87"/>
                  <a:gd name="T16" fmla="*/ 13 w 74"/>
                  <a:gd name="T17" fmla="*/ 22 h 87"/>
                  <a:gd name="T18" fmla="*/ 22 w 74"/>
                  <a:gd name="T19" fmla="*/ 32 h 87"/>
                  <a:gd name="T20" fmla="*/ 32 w 74"/>
                  <a:gd name="T21" fmla="*/ 44 h 87"/>
                  <a:gd name="T22" fmla="*/ 40 w 74"/>
                  <a:gd name="T23" fmla="*/ 52 h 87"/>
                  <a:gd name="T24" fmla="*/ 50 w 74"/>
                  <a:gd name="T25" fmla="*/ 60 h 87"/>
                  <a:gd name="T26" fmla="*/ 62 w 74"/>
                  <a:gd name="T27" fmla="*/ 69 h 87"/>
                  <a:gd name="T28" fmla="*/ 74 w 74"/>
                  <a:gd name="T29" fmla="*/ 79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4" h="87">
                    <a:moveTo>
                      <a:pt x="74" y="79"/>
                    </a:moveTo>
                    <a:lnTo>
                      <a:pt x="74" y="87"/>
                    </a:lnTo>
                    <a:lnTo>
                      <a:pt x="57" y="79"/>
                    </a:lnTo>
                    <a:lnTo>
                      <a:pt x="44" y="71"/>
                    </a:lnTo>
                    <a:lnTo>
                      <a:pt x="30" y="59"/>
                    </a:lnTo>
                    <a:lnTo>
                      <a:pt x="24" y="44"/>
                    </a:lnTo>
                    <a:lnTo>
                      <a:pt x="0" y="0"/>
                    </a:lnTo>
                    <a:lnTo>
                      <a:pt x="5" y="10"/>
                    </a:lnTo>
                    <a:lnTo>
                      <a:pt x="13" y="22"/>
                    </a:lnTo>
                    <a:lnTo>
                      <a:pt x="22" y="32"/>
                    </a:lnTo>
                    <a:lnTo>
                      <a:pt x="32" y="44"/>
                    </a:lnTo>
                    <a:lnTo>
                      <a:pt x="40" y="52"/>
                    </a:lnTo>
                    <a:lnTo>
                      <a:pt x="50" y="60"/>
                    </a:lnTo>
                    <a:lnTo>
                      <a:pt x="62" y="69"/>
                    </a:lnTo>
                    <a:lnTo>
                      <a:pt x="74" y="79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4" name="Freeform 216"/>
              <p:cNvSpPr>
                <a:spLocks/>
              </p:cNvSpPr>
              <p:nvPr/>
            </p:nvSpPr>
            <p:spPr bwMode="auto">
              <a:xfrm>
                <a:off x="3244" y="3280"/>
                <a:ext cx="13" cy="21"/>
              </a:xfrm>
              <a:custGeom>
                <a:avLst/>
                <a:gdLst>
                  <a:gd name="T0" fmla="*/ 27 w 27"/>
                  <a:gd name="T1" fmla="*/ 42 h 42"/>
                  <a:gd name="T2" fmla="*/ 20 w 27"/>
                  <a:gd name="T3" fmla="*/ 35 h 42"/>
                  <a:gd name="T4" fmla="*/ 10 w 27"/>
                  <a:gd name="T5" fmla="*/ 25 h 42"/>
                  <a:gd name="T6" fmla="*/ 1 w 27"/>
                  <a:gd name="T7" fmla="*/ 12 h 42"/>
                  <a:gd name="T8" fmla="*/ 0 w 27"/>
                  <a:gd name="T9" fmla="*/ 0 h 42"/>
                  <a:gd name="T10" fmla="*/ 27 w 27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7" h="42">
                    <a:moveTo>
                      <a:pt x="27" y="42"/>
                    </a:moveTo>
                    <a:lnTo>
                      <a:pt x="20" y="35"/>
                    </a:lnTo>
                    <a:lnTo>
                      <a:pt x="10" y="25"/>
                    </a:lnTo>
                    <a:lnTo>
                      <a:pt x="1" y="12"/>
                    </a:lnTo>
                    <a:lnTo>
                      <a:pt x="0" y="0"/>
                    </a:lnTo>
                    <a:lnTo>
                      <a:pt x="27" y="4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5" name="Freeform 217"/>
              <p:cNvSpPr>
                <a:spLocks/>
              </p:cNvSpPr>
              <p:nvPr/>
            </p:nvSpPr>
            <p:spPr bwMode="auto">
              <a:xfrm>
                <a:off x="3224" y="3285"/>
                <a:ext cx="7" cy="7"/>
              </a:xfrm>
              <a:custGeom>
                <a:avLst/>
                <a:gdLst>
                  <a:gd name="T0" fmla="*/ 15 w 15"/>
                  <a:gd name="T1" fmla="*/ 13 h 13"/>
                  <a:gd name="T2" fmla="*/ 0 w 15"/>
                  <a:gd name="T3" fmla="*/ 0 h 13"/>
                  <a:gd name="T4" fmla="*/ 13 w 15"/>
                  <a:gd name="T5" fmla="*/ 12 h 13"/>
                  <a:gd name="T6" fmla="*/ 15 w 15"/>
                  <a:gd name="T7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3">
                    <a:moveTo>
                      <a:pt x="15" y="13"/>
                    </a:moveTo>
                    <a:lnTo>
                      <a:pt x="0" y="0"/>
                    </a:lnTo>
                    <a:lnTo>
                      <a:pt x="13" y="12"/>
                    </a:lnTo>
                    <a:lnTo>
                      <a:pt x="15" y="13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6" name="Freeform 218"/>
              <p:cNvSpPr>
                <a:spLocks/>
              </p:cNvSpPr>
              <p:nvPr/>
            </p:nvSpPr>
            <p:spPr bwMode="auto">
              <a:xfrm>
                <a:off x="3786" y="3291"/>
                <a:ext cx="43" cy="30"/>
              </a:xfrm>
              <a:custGeom>
                <a:avLst/>
                <a:gdLst>
                  <a:gd name="T0" fmla="*/ 86 w 86"/>
                  <a:gd name="T1" fmla="*/ 60 h 60"/>
                  <a:gd name="T2" fmla="*/ 76 w 86"/>
                  <a:gd name="T3" fmla="*/ 60 h 60"/>
                  <a:gd name="T4" fmla="*/ 69 w 86"/>
                  <a:gd name="T5" fmla="*/ 58 h 60"/>
                  <a:gd name="T6" fmla="*/ 62 w 86"/>
                  <a:gd name="T7" fmla="*/ 53 h 60"/>
                  <a:gd name="T8" fmla="*/ 57 w 86"/>
                  <a:gd name="T9" fmla="*/ 48 h 60"/>
                  <a:gd name="T10" fmla="*/ 46 w 86"/>
                  <a:gd name="T11" fmla="*/ 35 h 60"/>
                  <a:gd name="T12" fmla="*/ 34 w 86"/>
                  <a:gd name="T13" fmla="*/ 28 h 60"/>
                  <a:gd name="T14" fmla="*/ 24 w 86"/>
                  <a:gd name="T15" fmla="*/ 21 h 60"/>
                  <a:gd name="T16" fmla="*/ 14 w 86"/>
                  <a:gd name="T17" fmla="*/ 16 h 60"/>
                  <a:gd name="T18" fmla="*/ 5 w 86"/>
                  <a:gd name="T19" fmla="*/ 8 h 60"/>
                  <a:gd name="T20" fmla="*/ 0 w 86"/>
                  <a:gd name="T21" fmla="*/ 0 h 60"/>
                  <a:gd name="T22" fmla="*/ 10 w 86"/>
                  <a:gd name="T23" fmla="*/ 5 h 60"/>
                  <a:gd name="T24" fmla="*/ 22 w 86"/>
                  <a:gd name="T25" fmla="*/ 10 h 60"/>
                  <a:gd name="T26" fmla="*/ 34 w 86"/>
                  <a:gd name="T27" fmla="*/ 15 h 60"/>
                  <a:gd name="T28" fmla="*/ 46 w 86"/>
                  <a:gd name="T29" fmla="*/ 23 h 60"/>
                  <a:gd name="T30" fmla="*/ 56 w 86"/>
                  <a:gd name="T31" fmla="*/ 28 h 60"/>
                  <a:gd name="T32" fmla="*/ 66 w 86"/>
                  <a:gd name="T33" fmla="*/ 38 h 60"/>
                  <a:gd name="T34" fmla="*/ 76 w 86"/>
                  <a:gd name="T35" fmla="*/ 47 h 60"/>
                  <a:gd name="T36" fmla="*/ 86 w 86"/>
                  <a:gd name="T3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6" h="60">
                    <a:moveTo>
                      <a:pt x="86" y="60"/>
                    </a:moveTo>
                    <a:lnTo>
                      <a:pt x="76" y="60"/>
                    </a:lnTo>
                    <a:lnTo>
                      <a:pt x="69" y="58"/>
                    </a:lnTo>
                    <a:lnTo>
                      <a:pt x="62" y="53"/>
                    </a:lnTo>
                    <a:lnTo>
                      <a:pt x="57" y="48"/>
                    </a:lnTo>
                    <a:lnTo>
                      <a:pt x="46" y="35"/>
                    </a:lnTo>
                    <a:lnTo>
                      <a:pt x="34" y="28"/>
                    </a:lnTo>
                    <a:lnTo>
                      <a:pt x="24" y="21"/>
                    </a:lnTo>
                    <a:lnTo>
                      <a:pt x="14" y="16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10" y="5"/>
                    </a:lnTo>
                    <a:lnTo>
                      <a:pt x="22" y="10"/>
                    </a:lnTo>
                    <a:lnTo>
                      <a:pt x="34" y="15"/>
                    </a:lnTo>
                    <a:lnTo>
                      <a:pt x="46" y="23"/>
                    </a:lnTo>
                    <a:lnTo>
                      <a:pt x="56" y="28"/>
                    </a:lnTo>
                    <a:lnTo>
                      <a:pt x="66" y="38"/>
                    </a:lnTo>
                    <a:lnTo>
                      <a:pt x="76" y="47"/>
                    </a:lnTo>
                    <a:lnTo>
                      <a:pt x="86" y="6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7" name="Freeform 219"/>
              <p:cNvSpPr>
                <a:spLocks/>
              </p:cNvSpPr>
              <p:nvPr/>
            </p:nvSpPr>
            <p:spPr bwMode="auto">
              <a:xfrm>
                <a:off x="3776" y="3296"/>
                <a:ext cx="20" cy="20"/>
              </a:xfrm>
              <a:custGeom>
                <a:avLst/>
                <a:gdLst>
                  <a:gd name="T0" fmla="*/ 41 w 41"/>
                  <a:gd name="T1" fmla="*/ 38 h 38"/>
                  <a:gd name="T2" fmla="*/ 27 w 41"/>
                  <a:gd name="T3" fmla="*/ 28 h 38"/>
                  <a:gd name="T4" fmla="*/ 17 w 41"/>
                  <a:gd name="T5" fmla="*/ 20 h 38"/>
                  <a:gd name="T6" fmla="*/ 7 w 41"/>
                  <a:gd name="T7" fmla="*/ 10 h 38"/>
                  <a:gd name="T8" fmla="*/ 0 w 41"/>
                  <a:gd name="T9" fmla="*/ 0 h 38"/>
                  <a:gd name="T10" fmla="*/ 41 w 41"/>
                  <a:gd name="T1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38">
                    <a:moveTo>
                      <a:pt x="41" y="38"/>
                    </a:moveTo>
                    <a:lnTo>
                      <a:pt x="27" y="28"/>
                    </a:lnTo>
                    <a:lnTo>
                      <a:pt x="17" y="20"/>
                    </a:lnTo>
                    <a:lnTo>
                      <a:pt x="7" y="10"/>
                    </a:lnTo>
                    <a:lnTo>
                      <a:pt x="0" y="0"/>
                    </a:lnTo>
                    <a:lnTo>
                      <a:pt x="41" y="38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8" name="Freeform 220"/>
              <p:cNvSpPr>
                <a:spLocks/>
              </p:cNvSpPr>
              <p:nvPr/>
            </p:nvSpPr>
            <p:spPr bwMode="auto">
              <a:xfrm>
                <a:off x="3389" y="3299"/>
                <a:ext cx="18" cy="14"/>
              </a:xfrm>
              <a:custGeom>
                <a:avLst/>
                <a:gdLst>
                  <a:gd name="T0" fmla="*/ 37 w 37"/>
                  <a:gd name="T1" fmla="*/ 28 h 28"/>
                  <a:gd name="T2" fmla="*/ 25 w 37"/>
                  <a:gd name="T3" fmla="*/ 21 h 28"/>
                  <a:gd name="T4" fmla="*/ 15 w 37"/>
                  <a:gd name="T5" fmla="*/ 16 h 28"/>
                  <a:gd name="T6" fmla="*/ 7 w 37"/>
                  <a:gd name="T7" fmla="*/ 8 h 28"/>
                  <a:gd name="T8" fmla="*/ 0 w 37"/>
                  <a:gd name="T9" fmla="*/ 0 h 28"/>
                  <a:gd name="T10" fmla="*/ 8 w 37"/>
                  <a:gd name="T11" fmla="*/ 5 h 28"/>
                  <a:gd name="T12" fmla="*/ 17 w 37"/>
                  <a:gd name="T13" fmla="*/ 11 h 28"/>
                  <a:gd name="T14" fmla="*/ 27 w 37"/>
                  <a:gd name="T15" fmla="*/ 20 h 28"/>
                  <a:gd name="T16" fmla="*/ 37 w 37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7" h="28">
                    <a:moveTo>
                      <a:pt x="37" y="28"/>
                    </a:moveTo>
                    <a:lnTo>
                      <a:pt x="25" y="21"/>
                    </a:lnTo>
                    <a:lnTo>
                      <a:pt x="15" y="16"/>
                    </a:lnTo>
                    <a:lnTo>
                      <a:pt x="7" y="8"/>
                    </a:lnTo>
                    <a:lnTo>
                      <a:pt x="0" y="0"/>
                    </a:lnTo>
                    <a:lnTo>
                      <a:pt x="8" y="5"/>
                    </a:lnTo>
                    <a:lnTo>
                      <a:pt x="17" y="11"/>
                    </a:lnTo>
                    <a:lnTo>
                      <a:pt x="27" y="20"/>
                    </a:lnTo>
                    <a:lnTo>
                      <a:pt x="37" y="28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09" name="Freeform 221"/>
              <p:cNvSpPr>
                <a:spLocks/>
              </p:cNvSpPr>
              <p:nvPr/>
            </p:nvSpPr>
            <p:spPr bwMode="auto">
              <a:xfrm>
                <a:off x="3193" y="3301"/>
                <a:ext cx="10" cy="7"/>
              </a:xfrm>
              <a:custGeom>
                <a:avLst/>
                <a:gdLst>
                  <a:gd name="T0" fmla="*/ 20 w 20"/>
                  <a:gd name="T1" fmla="*/ 13 h 13"/>
                  <a:gd name="T2" fmla="*/ 6 w 20"/>
                  <a:gd name="T3" fmla="*/ 8 h 13"/>
                  <a:gd name="T4" fmla="*/ 0 w 20"/>
                  <a:gd name="T5" fmla="*/ 0 h 13"/>
                  <a:gd name="T6" fmla="*/ 10 w 20"/>
                  <a:gd name="T7" fmla="*/ 3 h 13"/>
                  <a:gd name="T8" fmla="*/ 20 w 2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3">
                    <a:moveTo>
                      <a:pt x="20" y="13"/>
                    </a:moveTo>
                    <a:lnTo>
                      <a:pt x="6" y="8"/>
                    </a:lnTo>
                    <a:lnTo>
                      <a:pt x="0" y="0"/>
                    </a:lnTo>
                    <a:lnTo>
                      <a:pt x="10" y="3"/>
                    </a:lnTo>
                    <a:lnTo>
                      <a:pt x="20" y="13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0" name="Freeform 222"/>
              <p:cNvSpPr>
                <a:spLocks/>
              </p:cNvSpPr>
              <p:nvPr/>
            </p:nvSpPr>
            <p:spPr bwMode="auto">
              <a:xfrm>
                <a:off x="3114" y="3306"/>
                <a:ext cx="6" cy="5"/>
              </a:xfrm>
              <a:custGeom>
                <a:avLst/>
                <a:gdLst>
                  <a:gd name="T0" fmla="*/ 12 w 12"/>
                  <a:gd name="T1" fmla="*/ 12 h 12"/>
                  <a:gd name="T2" fmla="*/ 0 w 12"/>
                  <a:gd name="T3" fmla="*/ 0 h 12"/>
                  <a:gd name="T4" fmla="*/ 12 w 12"/>
                  <a:gd name="T5" fmla="*/ 7 h 12"/>
                  <a:gd name="T6" fmla="*/ 12 w 12"/>
                  <a:gd name="T7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2">
                    <a:moveTo>
                      <a:pt x="12" y="12"/>
                    </a:moveTo>
                    <a:lnTo>
                      <a:pt x="0" y="0"/>
                    </a:lnTo>
                    <a:lnTo>
                      <a:pt x="12" y="7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1" name="Freeform 223"/>
              <p:cNvSpPr>
                <a:spLocks/>
              </p:cNvSpPr>
              <p:nvPr/>
            </p:nvSpPr>
            <p:spPr bwMode="auto">
              <a:xfrm>
                <a:off x="3162" y="3306"/>
                <a:ext cx="10" cy="5"/>
              </a:xfrm>
              <a:custGeom>
                <a:avLst/>
                <a:gdLst>
                  <a:gd name="T0" fmla="*/ 21 w 21"/>
                  <a:gd name="T1" fmla="*/ 7 h 10"/>
                  <a:gd name="T2" fmla="*/ 14 w 21"/>
                  <a:gd name="T3" fmla="*/ 8 h 10"/>
                  <a:gd name="T4" fmla="*/ 7 w 21"/>
                  <a:gd name="T5" fmla="*/ 10 h 10"/>
                  <a:gd name="T6" fmla="*/ 4 w 21"/>
                  <a:gd name="T7" fmla="*/ 5 h 10"/>
                  <a:gd name="T8" fmla="*/ 0 w 21"/>
                  <a:gd name="T9" fmla="*/ 5 h 10"/>
                  <a:gd name="T10" fmla="*/ 9 w 21"/>
                  <a:gd name="T11" fmla="*/ 0 h 10"/>
                  <a:gd name="T12" fmla="*/ 21 w 21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10">
                    <a:moveTo>
                      <a:pt x="21" y="7"/>
                    </a:moveTo>
                    <a:lnTo>
                      <a:pt x="14" y="8"/>
                    </a:lnTo>
                    <a:lnTo>
                      <a:pt x="7" y="10"/>
                    </a:lnTo>
                    <a:lnTo>
                      <a:pt x="4" y="5"/>
                    </a:lnTo>
                    <a:lnTo>
                      <a:pt x="0" y="5"/>
                    </a:lnTo>
                    <a:lnTo>
                      <a:pt x="9" y="0"/>
                    </a:lnTo>
                    <a:lnTo>
                      <a:pt x="21" y="7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2" name="Freeform 224"/>
              <p:cNvSpPr>
                <a:spLocks/>
              </p:cNvSpPr>
              <p:nvPr/>
            </p:nvSpPr>
            <p:spPr bwMode="auto">
              <a:xfrm>
                <a:off x="3207" y="3308"/>
                <a:ext cx="5" cy="1"/>
              </a:xfrm>
              <a:custGeom>
                <a:avLst/>
                <a:gdLst>
                  <a:gd name="T0" fmla="*/ 0 w 10"/>
                  <a:gd name="T1" fmla="*/ 10 w 10"/>
                  <a:gd name="T2" fmla="*/ 0 w 1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0">
                    <a:moveTo>
                      <a:pt x="0" y="0"/>
                    </a:moveTo>
                    <a:lnTo>
                      <a:pt x="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3" name="Freeform 225"/>
              <p:cNvSpPr>
                <a:spLocks/>
              </p:cNvSpPr>
              <p:nvPr/>
            </p:nvSpPr>
            <p:spPr bwMode="auto">
              <a:xfrm>
                <a:off x="3873" y="3308"/>
                <a:ext cx="11" cy="5"/>
              </a:xfrm>
              <a:custGeom>
                <a:avLst/>
                <a:gdLst>
                  <a:gd name="T0" fmla="*/ 24 w 24"/>
                  <a:gd name="T1" fmla="*/ 10 h 10"/>
                  <a:gd name="T2" fmla="*/ 19 w 24"/>
                  <a:gd name="T3" fmla="*/ 9 h 10"/>
                  <a:gd name="T4" fmla="*/ 12 w 24"/>
                  <a:gd name="T5" fmla="*/ 9 h 10"/>
                  <a:gd name="T6" fmla="*/ 3 w 24"/>
                  <a:gd name="T7" fmla="*/ 5 h 10"/>
                  <a:gd name="T8" fmla="*/ 0 w 24"/>
                  <a:gd name="T9" fmla="*/ 0 h 10"/>
                  <a:gd name="T10" fmla="*/ 24 w 24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4" h="10">
                    <a:moveTo>
                      <a:pt x="24" y="10"/>
                    </a:moveTo>
                    <a:lnTo>
                      <a:pt x="19" y="9"/>
                    </a:lnTo>
                    <a:lnTo>
                      <a:pt x="12" y="9"/>
                    </a:lnTo>
                    <a:lnTo>
                      <a:pt x="3" y="5"/>
                    </a:lnTo>
                    <a:lnTo>
                      <a:pt x="0" y="0"/>
                    </a:lnTo>
                    <a:lnTo>
                      <a:pt x="24" y="1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4" name="Freeform 226"/>
              <p:cNvSpPr>
                <a:spLocks/>
              </p:cNvSpPr>
              <p:nvPr/>
            </p:nvSpPr>
            <p:spPr bwMode="auto">
              <a:xfrm>
                <a:off x="3831" y="3311"/>
                <a:ext cx="18" cy="12"/>
              </a:xfrm>
              <a:custGeom>
                <a:avLst/>
                <a:gdLst>
                  <a:gd name="T0" fmla="*/ 0 w 35"/>
                  <a:gd name="T1" fmla="*/ 0 h 25"/>
                  <a:gd name="T2" fmla="*/ 35 w 35"/>
                  <a:gd name="T3" fmla="*/ 25 h 25"/>
                  <a:gd name="T4" fmla="*/ 0 w 35"/>
                  <a:gd name="T5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" h="25">
                    <a:moveTo>
                      <a:pt x="0" y="0"/>
                    </a:moveTo>
                    <a:lnTo>
                      <a:pt x="35" y="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5" name="Freeform 227"/>
              <p:cNvSpPr>
                <a:spLocks/>
              </p:cNvSpPr>
              <p:nvPr/>
            </p:nvSpPr>
            <p:spPr bwMode="auto">
              <a:xfrm>
                <a:off x="3702" y="3321"/>
                <a:ext cx="10" cy="6"/>
              </a:xfrm>
              <a:custGeom>
                <a:avLst/>
                <a:gdLst>
                  <a:gd name="T0" fmla="*/ 22 w 22"/>
                  <a:gd name="T1" fmla="*/ 14 h 14"/>
                  <a:gd name="T2" fmla="*/ 12 w 22"/>
                  <a:gd name="T3" fmla="*/ 12 h 14"/>
                  <a:gd name="T4" fmla="*/ 5 w 22"/>
                  <a:gd name="T5" fmla="*/ 12 h 14"/>
                  <a:gd name="T6" fmla="*/ 0 w 22"/>
                  <a:gd name="T7" fmla="*/ 7 h 14"/>
                  <a:gd name="T8" fmla="*/ 2 w 22"/>
                  <a:gd name="T9" fmla="*/ 0 h 14"/>
                  <a:gd name="T10" fmla="*/ 22 w 22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14">
                    <a:moveTo>
                      <a:pt x="22" y="14"/>
                    </a:moveTo>
                    <a:lnTo>
                      <a:pt x="12" y="12"/>
                    </a:lnTo>
                    <a:lnTo>
                      <a:pt x="5" y="12"/>
                    </a:lnTo>
                    <a:lnTo>
                      <a:pt x="0" y="7"/>
                    </a:lnTo>
                    <a:lnTo>
                      <a:pt x="2" y="0"/>
                    </a:lnTo>
                    <a:lnTo>
                      <a:pt x="22" y="14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6" name="Freeform 228"/>
              <p:cNvSpPr>
                <a:spLocks/>
              </p:cNvSpPr>
              <p:nvPr/>
            </p:nvSpPr>
            <p:spPr bwMode="auto">
              <a:xfrm>
                <a:off x="3857" y="3321"/>
                <a:ext cx="11" cy="5"/>
              </a:xfrm>
              <a:custGeom>
                <a:avLst/>
                <a:gdLst>
                  <a:gd name="T0" fmla="*/ 20 w 20"/>
                  <a:gd name="T1" fmla="*/ 10 h 10"/>
                  <a:gd name="T2" fmla="*/ 0 w 20"/>
                  <a:gd name="T3" fmla="*/ 10 h 10"/>
                  <a:gd name="T4" fmla="*/ 5 w 20"/>
                  <a:gd name="T5" fmla="*/ 0 h 10"/>
                  <a:gd name="T6" fmla="*/ 12 w 20"/>
                  <a:gd name="T7" fmla="*/ 4 h 10"/>
                  <a:gd name="T8" fmla="*/ 20 w 20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0" h="10">
                    <a:moveTo>
                      <a:pt x="20" y="10"/>
                    </a:moveTo>
                    <a:lnTo>
                      <a:pt x="0" y="10"/>
                    </a:lnTo>
                    <a:lnTo>
                      <a:pt x="5" y="0"/>
                    </a:lnTo>
                    <a:lnTo>
                      <a:pt x="12" y="4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4117" name="Freeform 229"/>
              <p:cNvSpPr>
                <a:spLocks/>
              </p:cNvSpPr>
              <p:nvPr/>
            </p:nvSpPr>
            <p:spPr bwMode="auto">
              <a:xfrm>
                <a:off x="3639" y="3325"/>
                <a:ext cx="21" cy="9"/>
              </a:xfrm>
              <a:custGeom>
                <a:avLst/>
                <a:gdLst>
                  <a:gd name="T0" fmla="*/ 42 w 42"/>
                  <a:gd name="T1" fmla="*/ 18 h 18"/>
                  <a:gd name="T2" fmla="*/ 31 w 42"/>
                  <a:gd name="T3" fmla="*/ 16 h 18"/>
                  <a:gd name="T4" fmla="*/ 19 w 42"/>
                  <a:gd name="T5" fmla="*/ 16 h 18"/>
                  <a:gd name="T6" fmla="*/ 5 w 42"/>
                  <a:gd name="T7" fmla="*/ 11 h 18"/>
                  <a:gd name="T8" fmla="*/ 0 w 42"/>
                  <a:gd name="T9" fmla="*/ 0 h 18"/>
                  <a:gd name="T10" fmla="*/ 42 w 42"/>
                  <a:gd name="T11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2" h="18">
                    <a:moveTo>
                      <a:pt x="42" y="18"/>
                    </a:moveTo>
                    <a:lnTo>
                      <a:pt x="31" y="16"/>
                    </a:lnTo>
                    <a:lnTo>
                      <a:pt x="19" y="16"/>
                    </a:lnTo>
                    <a:lnTo>
                      <a:pt x="5" y="11"/>
                    </a:lnTo>
                    <a:lnTo>
                      <a:pt x="0" y="0"/>
                    </a:lnTo>
                    <a:lnTo>
                      <a:pt x="42" y="18"/>
                    </a:lnTo>
                    <a:close/>
                  </a:path>
                </a:pathLst>
              </a:custGeom>
              <a:solidFill>
                <a:srgbClr val="4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4119" name="Freeform 231"/>
            <p:cNvSpPr>
              <a:spLocks/>
            </p:cNvSpPr>
            <p:nvPr/>
          </p:nvSpPr>
          <p:spPr bwMode="auto">
            <a:xfrm>
              <a:off x="3493" y="3326"/>
              <a:ext cx="5" cy="1"/>
            </a:xfrm>
            <a:custGeom>
              <a:avLst/>
              <a:gdLst>
                <a:gd name="T0" fmla="*/ 0 w 10"/>
                <a:gd name="T1" fmla="*/ 0 h 4"/>
                <a:gd name="T2" fmla="*/ 10 w 10"/>
                <a:gd name="T3" fmla="*/ 4 h 4"/>
                <a:gd name="T4" fmla="*/ 0 w 10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lnTo>
                    <a:pt x="1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20" name="Freeform 232"/>
            <p:cNvSpPr>
              <a:spLocks/>
            </p:cNvSpPr>
            <p:nvPr/>
          </p:nvSpPr>
          <p:spPr bwMode="auto">
            <a:xfrm>
              <a:off x="3691" y="3326"/>
              <a:ext cx="5" cy="6"/>
            </a:xfrm>
            <a:custGeom>
              <a:avLst/>
              <a:gdLst>
                <a:gd name="T0" fmla="*/ 10 w 10"/>
                <a:gd name="T1" fmla="*/ 4 h 14"/>
                <a:gd name="T2" fmla="*/ 5 w 10"/>
                <a:gd name="T3" fmla="*/ 14 h 14"/>
                <a:gd name="T4" fmla="*/ 0 w 10"/>
                <a:gd name="T5" fmla="*/ 0 h 14"/>
                <a:gd name="T6" fmla="*/ 4 w 10"/>
                <a:gd name="T7" fmla="*/ 2 h 14"/>
                <a:gd name="T8" fmla="*/ 10 w 10"/>
                <a:gd name="T9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4">
                  <a:moveTo>
                    <a:pt x="10" y="4"/>
                  </a:moveTo>
                  <a:lnTo>
                    <a:pt x="5" y="14"/>
                  </a:lnTo>
                  <a:lnTo>
                    <a:pt x="0" y="0"/>
                  </a:lnTo>
                  <a:lnTo>
                    <a:pt x="4" y="2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21" name="Freeform 233"/>
            <p:cNvSpPr>
              <a:spLocks/>
            </p:cNvSpPr>
            <p:nvPr/>
          </p:nvSpPr>
          <p:spPr bwMode="auto">
            <a:xfrm>
              <a:off x="3502" y="3327"/>
              <a:ext cx="15" cy="3"/>
            </a:xfrm>
            <a:custGeom>
              <a:avLst/>
              <a:gdLst>
                <a:gd name="T0" fmla="*/ 0 w 30"/>
                <a:gd name="T1" fmla="*/ 1 h 5"/>
                <a:gd name="T2" fmla="*/ 15 w 30"/>
                <a:gd name="T3" fmla="*/ 0 h 5"/>
                <a:gd name="T4" fmla="*/ 30 w 30"/>
                <a:gd name="T5" fmla="*/ 5 h 5"/>
                <a:gd name="T6" fmla="*/ 0 w 30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5">
                  <a:moveTo>
                    <a:pt x="0" y="1"/>
                  </a:moveTo>
                  <a:lnTo>
                    <a:pt x="15" y="0"/>
                  </a:lnTo>
                  <a:lnTo>
                    <a:pt x="30" y="5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22" name="Freeform 234"/>
            <p:cNvSpPr>
              <a:spLocks/>
            </p:cNvSpPr>
            <p:nvPr/>
          </p:nvSpPr>
          <p:spPr bwMode="auto">
            <a:xfrm>
              <a:off x="3878" y="3328"/>
              <a:ext cx="6" cy="3"/>
            </a:xfrm>
            <a:custGeom>
              <a:avLst/>
              <a:gdLst>
                <a:gd name="T0" fmla="*/ 0 w 14"/>
                <a:gd name="T1" fmla="*/ 4 h 5"/>
                <a:gd name="T2" fmla="*/ 4 w 14"/>
                <a:gd name="T3" fmla="*/ 0 h 5"/>
                <a:gd name="T4" fmla="*/ 14 w 14"/>
                <a:gd name="T5" fmla="*/ 5 h 5"/>
                <a:gd name="T6" fmla="*/ 0 w 14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">
                  <a:moveTo>
                    <a:pt x="0" y="4"/>
                  </a:moveTo>
                  <a:lnTo>
                    <a:pt x="4" y="0"/>
                  </a:lnTo>
                  <a:lnTo>
                    <a:pt x="14" y="5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24" name="Freeform 236"/>
            <p:cNvSpPr>
              <a:spLocks/>
            </p:cNvSpPr>
            <p:nvPr/>
          </p:nvSpPr>
          <p:spPr bwMode="auto">
            <a:xfrm>
              <a:off x="3468" y="3337"/>
              <a:ext cx="6" cy="1"/>
            </a:xfrm>
            <a:custGeom>
              <a:avLst/>
              <a:gdLst>
                <a:gd name="T0" fmla="*/ 0 w 14"/>
                <a:gd name="T1" fmla="*/ 0 h 2"/>
                <a:gd name="T2" fmla="*/ 14 w 14"/>
                <a:gd name="T3" fmla="*/ 2 h 2"/>
                <a:gd name="T4" fmla="*/ 0 w 14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lnTo>
                    <a:pt x="1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122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2399393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44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47800"/>
          </a:xfrm>
          <a:solidFill>
            <a:srgbClr val="FF9900"/>
          </a:solidFill>
        </p:spPr>
        <p:txBody>
          <a:bodyPr/>
          <a:lstStyle/>
          <a:p>
            <a:r>
              <a:rPr lang="en-US" sz="40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 – Fainting </a:t>
            </a:r>
            <a:endParaRPr lang="en-US" sz="4000" b="1" dirty="0"/>
          </a:p>
        </p:txBody>
      </p:sp>
      <p:sp>
        <p:nvSpPr>
          <p:cNvPr id="44544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7350" y="1565275"/>
            <a:ext cx="8451850" cy="4618038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Early signs and symptoms: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dizziness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decreased pulse and BP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pallor and perspiration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nausea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cold skin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numbness and tingling of extremities </a:t>
            </a:r>
          </a:p>
        </p:txBody>
      </p:sp>
      <p:sp>
        <p:nvSpPr>
          <p:cNvPr id="445444" name="Freeform 4"/>
          <p:cNvSpPr>
            <a:spLocks/>
          </p:cNvSpPr>
          <p:nvPr/>
        </p:nvSpPr>
        <p:spPr bwMode="auto">
          <a:xfrm>
            <a:off x="5903913" y="5207000"/>
            <a:ext cx="73025" cy="1588"/>
          </a:xfrm>
          <a:custGeom>
            <a:avLst/>
            <a:gdLst>
              <a:gd name="T0" fmla="*/ 0 w 46"/>
              <a:gd name="T1" fmla="*/ 46 w 46"/>
              <a:gd name="T2" fmla="*/ 0 w 46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46">
                <a:moveTo>
                  <a:pt x="0" y="0"/>
                </a:moveTo>
                <a:lnTo>
                  <a:pt x="46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45445" name="Freeform 5"/>
          <p:cNvSpPr>
            <a:spLocks/>
          </p:cNvSpPr>
          <p:nvPr/>
        </p:nvSpPr>
        <p:spPr bwMode="auto">
          <a:xfrm>
            <a:off x="3857625" y="6299200"/>
            <a:ext cx="9525" cy="1588"/>
          </a:xfrm>
          <a:custGeom>
            <a:avLst/>
            <a:gdLst>
              <a:gd name="T0" fmla="*/ 0 w 12"/>
              <a:gd name="T1" fmla="*/ 12 w 12"/>
              <a:gd name="T2" fmla="*/ 0 w 12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</a:cxnLst>
            <a:rect l="0" t="0" r="r" b="b"/>
            <a:pathLst>
              <a:path w="12">
                <a:moveTo>
                  <a:pt x="0" y="0"/>
                </a:moveTo>
                <a:lnTo>
                  <a:pt x="12" y="0"/>
                </a:lnTo>
                <a:lnTo>
                  <a:pt x="0" y="0"/>
                </a:lnTo>
                <a:close/>
              </a:path>
            </a:pathLst>
          </a:custGeom>
          <a:solidFill>
            <a:srgbClr val="40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45656" name="Group 216"/>
          <p:cNvGrpSpPr>
            <a:grpSpLocks noChangeAspect="1"/>
          </p:cNvGrpSpPr>
          <p:nvPr/>
        </p:nvGrpSpPr>
        <p:grpSpPr bwMode="auto">
          <a:xfrm>
            <a:off x="6332538" y="3168650"/>
            <a:ext cx="2109787" cy="2000250"/>
            <a:chOff x="3749" y="1227"/>
            <a:chExt cx="1723" cy="1634"/>
          </a:xfrm>
        </p:grpSpPr>
        <p:sp>
          <p:nvSpPr>
            <p:cNvPr id="445655" name="AutoShape 215"/>
            <p:cNvSpPr>
              <a:spLocks noChangeAspect="1" noChangeArrowheads="1" noTextEdit="1"/>
            </p:cNvSpPr>
            <p:nvPr/>
          </p:nvSpPr>
          <p:spPr bwMode="auto">
            <a:xfrm>
              <a:off x="3749" y="1227"/>
              <a:ext cx="1723" cy="16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7" name="Freeform 217"/>
            <p:cNvSpPr>
              <a:spLocks/>
            </p:cNvSpPr>
            <p:nvPr/>
          </p:nvSpPr>
          <p:spPr bwMode="auto">
            <a:xfrm>
              <a:off x="3749" y="1227"/>
              <a:ext cx="1723" cy="1634"/>
            </a:xfrm>
            <a:custGeom>
              <a:avLst/>
              <a:gdLst>
                <a:gd name="T0" fmla="*/ 951 w 8615"/>
                <a:gd name="T1" fmla="*/ 8125 h 8170"/>
                <a:gd name="T2" fmla="*/ 153 w 8615"/>
                <a:gd name="T3" fmla="*/ 7334 h 8170"/>
                <a:gd name="T4" fmla="*/ 100 w 8615"/>
                <a:gd name="T5" fmla="*/ 6959 h 8170"/>
                <a:gd name="T6" fmla="*/ 51 w 8615"/>
                <a:gd name="T7" fmla="*/ 6586 h 8170"/>
                <a:gd name="T8" fmla="*/ 16 w 8615"/>
                <a:gd name="T9" fmla="*/ 6213 h 8170"/>
                <a:gd name="T10" fmla="*/ 0 w 8615"/>
                <a:gd name="T11" fmla="*/ 5841 h 8170"/>
                <a:gd name="T12" fmla="*/ 9 w 8615"/>
                <a:gd name="T13" fmla="*/ 5470 h 8170"/>
                <a:gd name="T14" fmla="*/ 50 w 8615"/>
                <a:gd name="T15" fmla="*/ 5099 h 8170"/>
                <a:gd name="T16" fmla="*/ 128 w 8615"/>
                <a:gd name="T17" fmla="*/ 4728 h 8170"/>
                <a:gd name="T18" fmla="*/ 253 w 8615"/>
                <a:gd name="T19" fmla="*/ 4359 h 8170"/>
                <a:gd name="T20" fmla="*/ 974 w 8615"/>
                <a:gd name="T21" fmla="*/ 187 h 8170"/>
                <a:gd name="T22" fmla="*/ 1292 w 8615"/>
                <a:gd name="T23" fmla="*/ 161 h 8170"/>
                <a:gd name="T24" fmla="*/ 1608 w 8615"/>
                <a:gd name="T25" fmla="*/ 142 h 8170"/>
                <a:gd name="T26" fmla="*/ 1924 w 8615"/>
                <a:gd name="T27" fmla="*/ 128 h 8170"/>
                <a:gd name="T28" fmla="*/ 2240 w 8615"/>
                <a:gd name="T29" fmla="*/ 116 h 8170"/>
                <a:gd name="T30" fmla="*/ 2554 w 8615"/>
                <a:gd name="T31" fmla="*/ 98 h 8170"/>
                <a:gd name="T32" fmla="*/ 2869 w 8615"/>
                <a:gd name="T33" fmla="*/ 73 h 8170"/>
                <a:gd name="T34" fmla="*/ 3185 w 8615"/>
                <a:gd name="T35" fmla="*/ 37 h 8170"/>
                <a:gd name="T36" fmla="*/ 3515 w 8615"/>
                <a:gd name="T37" fmla="*/ 17 h 8170"/>
                <a:gd name="T38" fmla="*/ 3879 w 8615"/>
                <a:gd name="T39" fmla="*/ 65 h 8170"/>
                <a:gd name="T40" fmla="*/ 4237 w 8615"/>
                <a:gd name="T41" fmla="*/ 85 h 8170"/>
                <a:gd name="T42" fmla="*/ 4586 w 8615"/>
                <a:gd name="T43" fmla="*/ 83 h 8170"/>
                <a:gd name="T44" fmla="*/ 4930 w 8615"/>
                <a:gd name="T45" fmla="*/ 68 h 8170"/>
                <a:gd name="T46" fmla="*/ 5269 w 8615"/>
                <a:gd name="T47" fmla="*/ 46 h 8170"/>
                <a:gd name="T48" fmla="*/ 5605 w 8615"/>
                <a:gd name="T49" fmla="*/ 22 h 8170"/>
                <a:gd name="T50" fmla="*/ 5939 w 8615"/>
                <a:gd name="T51" fmla="*/ 5 h 8170"/>
                <a:gd name="T52" fmla="*/ 6239 w 8615"/>
                <a:gd name="T53" fmla="*/ 4 h 8170"/>
                <a:gd name="T54" fmla="*/ 6439 w 8615"/>
                <a:gd name="T55" fmla="*/ 25 h 8170"/>
                <a:gd name="T56" fmla="*/ 6635 w 8615"/>
                <a:gd name="T57" fmla="*/ 49 h 8170"/>
                <a:gd name="T58" fmla="*/ 6831 w 8615"/>
                <a:gd name="T59" fmla="*/ 73 h 8170"/>
                <a:gd name="T60" fmla="*/ 7022 w 8615"/>
                <a:gd name="T61" fmla="*/ 97 h 8170"/>
                <a:gd name="T62" fmla="*/ 7213 w 8615"/>
                <a:gd name="T63" fmla="*/ 119 h 8170"/>
                <a:gd name="T64" fmla="*/ 7401 w 8615"/>
                <a:gd name="T65" fmla="*/ 137 h 8170"/>
                <a:gd name="T66" fmla="*/ 7589 w 8615"/>
                <a:gd name="T67" fmla="*/ 148 h 8170"/>
                <a:gd name="T68" fmla="*/ 8364 w 8615"/>
                <a:gd name="T69" fmla="*/ 641 h 8170"/>
                <a:gd name="T70" fmla="*/ 8459 w 8615"/>
                <a:gd name="T71" fmla="*/ 861 h 8170"/>
                <a:gd name="T72" fmla="*/ 8527 w 8615"/>
                <a:gd name="T73" fmla="*/ 1079 h 8170"/>
                <a:gd name="T74" fmla="*/ 8570 w 8615"/>
                <a:gd name="T75" fmla="*/ 1294 h 8170"/>
                <a:gd name="T76" fmla="*/ 8594 w 8615"/>
                <a:gd name="T77" fmla="*/ 1509 h 8170"/>
                <a:gd name="T78" fmla="*/ 8601 w 8615"/>
                <a:gd name="T79" fmla="*/ 1724 h 8170"/>
                <a:gd name="T80" fmla="*/ 8595 w 8615"/>
                <a:gd name="T81" fmla="*/ 1939 h 8170"/>
                <a:gd name="T82" fmla="*/ 8583 w 8615"/>
                <a:gd name="T83" fmla="*/ 2157 h 8170"/>
                <a:gd name="T84" fmla="*/ 8564 w 8615"/>
                <a:gd name="T85" fmla="*/ 2377 h 8170"/>
                <a:gd name="T86" fmla="*/ 8615 w 8615"/>
                <a:gd name="T87" fmla="*/ 6485 h 8170"/>
                <a:gd name="T88" fmla="*/ 7936 w 8615"/>
                <a:gd name="T89" fmla="*/ 8166 h 8170"/>
                <a:gd name="T90" fmla="*/ 7589 w 8615"/>
                <a:gd name="T91" fmla="*/ 8155 h 8170"/>
                <a:gd name="T92" fmla="*/ 7250 w 8615"/>
                <a:gd name="T93" fmla="*/ 8148 h 8170"/>
                <a:gd name="T94" fmla="*/ 6917 w 8615"/>
                <a:gd name="T95" fmla="*/ 8140 h 8170"/>
                <a:gd name="T96" fmla="*/ 6586 w 8615"/>
                <a:gd name="T97" fmla="*/ 8131 h 8170"/>
                <a:gd name="T98" fmla="*/ 6257 w 8615"/>
                <a:gd name="T99" fmla="*/ 8116 h 8170"/>
                <a:gd name="T100" fmla="*/ 5929 w 8615"/>
                <a:gd name="T101" fmla="*/ 8093 h 8170"/>
                <a:gd name="T102" fmla="*/ 5597 w 8615"/>
                <a:gd name="T103" fmla="*/ 8057 h 8170"/>
                <a:gd name="T104" fmla="*/ 3918 w 8615"/>
                <a:gd name="T105" fmla="*/ 8019 h 8170"/>
                <a:gd name="T106" fmla="*/ 1045 w 8615"/>
                <a:gd name="T107" fmla="*/ 8170 h 8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615" h="8170">
                  <a:moveTo>
                    <a:pt x="951" y="8125"/>
                  </a:moveTo>
                  <a:lnTo>
                    <a:pt x="951" y="8125"/>
                  </a:lnTo>
                  <a:lnTo>
                    <a:pt x="951" y="8125"/>
                  </a:lnTo>
                  <a:lnTo>
                    <a:pt x="951" y="8125"/>
                  </a:lnTo>
                  <a:lnTo>
                    <a:pt x="951" y="8125"/>
                  </a:lnTo>
                  <a:lnTo>
                    <a:pt x="448" y="7818"/>
                  </a:lnTo>
                  <a:lnTo>
                    <a:pt x="353" y="7573"/>
                  </a:lnTo>
                  <a:lnTo>
                    <a:pt x="153" y="7334"/>
                  </a:lnTo>
                  <a:lnTo>
                    <a:pt x="139" y="7240"/>
                  </a:lnTo>
                  <a:lnTo>
                    <a:pt x="126" y="7146"/>
                  </a:lnTo>
                  <a:lnTo>
                    <a:pt x="112" y="7052"/>
                  </a:lnTo>
                  <a:lnTo>
                    <a:pt x="100" y="6959"/>
                  </a:lnTo>
                  <a:lnTo>
                    <a:pt x="87" y="6866"/>
                  </a:lnTo>
                  <a:lnTo>
                    <a:pt x="75" y="6772"/>
                  </a:lnTo>
                  <a:lnTo>
                    <a:pt x="62" y="6679"/>
                  </a:lnTo>
                  <a:lnTo>
                    <a:pt x="51" y="6586"/>
                  </a:lnTo>
                  <a:lnTo>
                    <a:pt x="41" y="6492"/>
                  </a:lnTo>
                  <a:lnTo>
                    <a:pt x="32" y="6399"/>
                  </a:lnTo>
                  <a:lnTo>
                    <a:pt x="24" y="6305"/>
                  </a:lnTo>
                  <a:lnTo>
                    <a:pt x="16" y="6213"/>
                  </a:lnTo>
                  <a:lnTo>
                    <a:pt x="10" y="6120"/>
                  </a:lnTo>
                  <a:lnTo>
                    <a:pt x="5" y="6027"/>
                  </a:lnTo>
                  <a:lnTo>
                    <a:pt x="1" y="5933"/>
                  </a:lnTo>
                  <a:lnTo>
                    <a:pt x="0" y="5841"/>
                  </a:lnTo>
                  <a:lnTo>
                    <a:pt x="0" y="5748"/>
                  </a:lnTo>
                  <a:lnTo>
                    <a:pt x="1" y="5656"/>
                  </a:lnTo>
                  <a:lnTo>
                    <a:pt x="4" y="5562"/>
                  </a:lnTo>
                  <a:lnTo>
                    <a:pt x="9" y="5470"/>
                  </a:lnTo>
                  <a:lnTo>
                    <a:pt x="16" y="5377"/>
                  </a:lnTo>
                  <a:lnTo>
                    <a:pt x="25" y="5285"/>
                  </a:lnTo>
                  <a:lnTo>
                    <a:pt x="36" y="5192"/>
                  </a:lnTo>
                  <a:lnTo>
                    <a:pt x="50" y="5099"/>
                  </a:lnTo>
                  <a:lnTo>
                    <a:pt x="66" y="5007"/>
                  </a:lnTo>
                  <a:lnTo>
                    <a:pt x="85" y="4914"/>
                  </a:lnTo>
                  <a:lnTo>
                    <a:pt x="105" y="4822"/>
                  </a:lnTo>
                  <a:lnTo>
                    <a:pt x="128" y="4728"/>
                  </a:lnTo>
                  <a:lnTo>
                    <a:pt x="156" y="4636"/>
                  </a:lnTo>
                  <a:lnTo>
                    <a:pt x="184" y="4544"/>
                  </a:lnTo>
                  <a:lnTo>
                    <a:pt x="216" y="4451"/>
                  </a:lnTo>
                  <a:lnTo>
                    <a:pt x="253" y="4359"/>
                  </a:lnTo>
                  <a:lnTo>
                    <a:pt x="153" y="2824"/>
                  </a:lnTo>
                  <a:lnTo>
                    <a:pt x="304" y="894"/>
                  </a:lnTo>
                  <a:lnTo>
                    <a:pt x="895" y="195"/>
                  </a:lnTo>
                  <a:lnTo>
                    <a:pt x="974" y="187"/>
                  </a:lnTo>
                  <a:lnTo>
                    <a:pt x="1054" y="179"/>
                  </a:lnTo>
                  <a:lnTo>
                    <a:pt x="1133" y="172"/>
                  </a:lnTo>
                  <a:lnTo>
                    <a:pt x="1212" y="166"/>
                  </a:lnTo>
                  <a:lnTo>
                    <a:pt x="1292" y="161"/>
                  </a:lnTo>
                  <a:lnTo>
                    <a:pt x="1371" y="156"/>
                  </a:lnTo>
                  <a:lnTo>
                    <a:pt x="1450" y="151"/>
                  </a:lnTo>
                  <a:lnTo>
                    <a:pt x="1529" y="146"/>
                  </a:lnTo>
                  <a:lnTo>
                    <a:pt x="1608" y="142"/>
                  </a:lnTo>
                  <a:lnTo>
                    <a:pt x="1687" y="138"/>
                  </a:lnTo>
                  <a:lnTo>
                    <a:pt x="1766" y="134"/>
                  </a:lnTo>
                  <a:lnTo>
                    <a:pt x="1845" y="132"/>
                  </a:lnTo>
                  <a:lnTo>
                    <a:pt x="1924" y="128"/>
                  </a:lnTo>
                  <a:lnTo>
                    <a:pt x="2003" y="126"/>
                  </a:lnTo>
                  <a:lnTo>
                    <a:pt x="2082" y="122"/>
                  </a:lnTo>
                  <a:lnTo>
                    <a:pt x="2160" y="118"/>
                  </a:lnTo>
                  <a:lnTo>
                    <a:pt x="2240" y="116"/>
                  </a:lnTo>
                  <a:lnTo>
                    <a:pt x="2318" y="112"/>
                  </a:lnTo>
                  <a:lnTo>
                    <a:pt x="2396" y="107"/>
                  </a:lnTo>
                  <a:lnTo>
                    <a:pt x="2476" y="103"/>
                  </a:lnTo>
                  <a:lnTo>
                    <a:pt x="2554" y="98"/>
                  </a:lnTo>
                  <a:lnTo>
                    <a:pt x="2633" y="93"/>
                  </a:lnTo>
                  <a:lnTo>
                    <a:pt x="2712" y="87"/>
                  </a:lnTo>
                  <a:lnTo>
                    <a:pt x="2791" y="81"/>
                  </a:lnTo>
                  <a:lnTo>
                    <a:pt x="2869" y="73"/>
                  </a:lnTo>
                  <a:lnTo>
                    <a:pt x="2949" y="66"/>
                  </a:lnTo>
                  <a:lnTo>
                    <a:pt x="3027" y="57"/>
                  </a:lnTo>
                  <a:lnTo>
                    <a:pt x="3106" y="47"/>
                  </a:lnTo>
                  <a:lnTo>
                    <a:pt x="3185" y="37"/>
                  </a:lnTo>
                  <a:lnTo>
                    <a:pt x="3264" y="26"/>
                  </a:lnTo>
                  <a:lnTo>
                    <a:pt x="3343" y="14"/>
                  </a:lnTo>
                  <a:lnTo>
                    <a:pt x="3422" y="0"/>
                  </a:lnTo>
                  <a:lnTo>
                    <a:pt x="3515" y="17"/>
                  </a:lnTo>
                  <a:lnTo>
                    <a:pt x="3607" y="32"/>
                  </a:lnTo>
                  <a:lnTo>
                    <a:pt x="3698" y="45"/>
                  </a:lnTo>
                  <a:lnTo>
                    <a:pt x="3789" y="56"/>
                  </a:lnTo>
                  <a:lnTo>
                    <a:pt x="3879" y="65"/>
                  </a:lnTo>
                  <a:lnTo>
                    <a:pt x="3969" y="72"/>
                  </a:lnTo>
                  <a:lnTo>
                    <a:pt x="4059" y="78"/>
                  </a:lnTo>
                  <a:lnTo>
                    <a:pt x="4148" y="82"/>
                  </a:lnTo>
                  <a:lnTo>
                    <a:pt x="4237" y="85"/>
                  </a:lnTo>
                  <a:lnTo>
                    <a:pt x="4325" y="87"/>
                  </a:lnTo>
                  <a:lnTo>
                    <a:pt x="4412" y="87"/>
                  </a:lnTo>
                  <a:lnTo>
                    <a:pt x="4499" y="86"/>
                  </a:lnTo>
                  <a:lnTo>
                    <a:pt x="4586" y="83"/>
                  </a:lnTo>
                  <a:lnTo>
                    <a:pt x="4673" y="81"/>
                  </a:lnTo>
                  <a:lnTo>
                    <a:pt x="4759" y="77"/>
                  </a:lnTo>
                  <a:lnTo>
                    <a:pt x="4845" y="73"/>
                  </a:lnTo>
                  <a:lnTo>
                    <a:pt x="4930" y="68"/>
                  </a:lnTo>
                  <a:lnTo>
                    <a:pt x="5015" y="63"/>
                  </a:lnTo>
                  <a:lnTo>
                    <a:pt x="5100" y="57"/>
                  </a:lnTo>
                  <a:lnTo>
                    <a:pt x="5185" y="51"/>
                  </a:lnTo>
                  <a:lnTo>
                    <a:pt x="5269" y="46"/>
                  </a:lnTo>
                  <a:lnTo>
                    <a:pt x="5354" y="40"/>
                  </a:lnTo>
                  <a:lnTo>
                    <a:pt x="5437" y="34"/>
                  </a:lnTo>
                  <a:lnTo>
                    <a:pt x="5522" y="27"/>
                  </a:lnTo>
                  <a:lnTo>
                    <a:pt x="5605" y="22"/>
                  </a:lnTo>
                  <a:lnTo>
                    <a:pt x="5689" y="16"/>
                  </a:lnTo>
                  <a:lnTo>
                    <a:pt x="5772" y="12"/>
                  </a:lnTo>
                  <a:lnTo>
                    <a:pt x="5855" y="7"/>
                  </a:lnTo>
                  <a:lnTo>
                    <a:pt x="5939" y="5"/>
                  </a:lnTo>
                  <a:lnTo>
                    <a:pt x="6021" y="2"/>
                  </a:lnTo>
                  <a:lnTo>
                    <a:pt x="6104" y="0"/>
                  </a:lnTo>
                  <a:lnTo>
                    <a:pt x="6188" y="0"/>
                  </a:lnTo>
                  <a:lnTo>
                    <a:pt x="6239" y="4"/>
                  </a:lnTo>
                  <a:lnTo>
                    <a:pt x="6288" y="9"/>
                  </a:lnTo>
                  <a:lnTo>
                    <a:pt x="6339" y="14"/>
                  </a:lnTo>
                  <a:lnTo>
                    <a:pt x="6389" y="19"/>
                  </a:lnTo>
                  <a:lnTo>
                    <a:pt x="6439" y="25"/>
                  </a:lnTo>
                  <a:lnTo>
                    <a:pt x="6489" y="30"/>
                  </a:lnTo>
                  <a:lnTo>
                    <a:pt x="6537" y="36"/>
                  </a:lnTo>
                  <a:lnTo>
                    <a:pt x="6587" y="42"/>
                  </a:lnTo>
                  <a:lnTo>
                    <a:pt x="6635" y="49"/>
                  </a:lnTo>
                  <a:lnTo>
                    <a:pt x="6685" y="55"/>
                  </a:lnTo>
                  <a:lnTo>
                    <a:pt x="6734" y="61"/>
                  </a:lnTo>
                  <a:lnTo>
                    <a:pt x="6782" y="67"/>
                  </a:lnTo>
                  <a:lnTo>
                    <a:pt x="6831" y="73"/>
                  </a:lnTo>
                  <a:lnTo>
                    <a:pt x="6878" y="80"/>
                  </a:lnTo>
                  <a:lnTo>
                    <a:pt x="6927" y="86"/>
                  </a:lnTo>
                  <a:lnTo>
                    <a:pt x="6975" y="92"/>
                  </a:lnTo>
                  <a:lnTo>
                    <a:pt x="7022" y="97"/>
                  </a:lnTo>
                  <a:lnTo>
                    <a:pt x="7070" y="103"/>
                  </a:lnTo>
                  <a:lnTo>
                    <a:pt x="7117" y="110"/>
                  </a:lnTo>
                  <a:lnTo>
                    <a:pt x="7165" y="115"/>
                  </a:lnTo>
                  <a:lnTo>
                    <a:pt x="7213" y="119"/>
                  </a:lnTo>
                  <a:lnTo>
                    <a:pt x="7260" y="124"/>
                  </a:lnTo>
                  <a:lnTo>
                    <a:pt x="7307" y="129"/>
                  </a:lnTo>
                  <a:lnTo>
                    <a:pt x="7353" y="133"/>
                  </a:lnTo>
                  <a:lnTo>
                    <a:pt x="7401" y="137"/>
                  </a:lnTo>
                  <a:lnTo>
                    <a:pt x="7448" y="141"/>
                  </a:lnTo>
                  <a:lnTo>
                    <a:pt x="7495" y="143"/>
                  </a:lnTo>
                  <a:lnTo>
                    <a:pt x="7541" y="146"/>
                  </a:lnTo>
                  <a:lnTo>
                    <a:pt x="7589" y="148"/>
                  </a:lnTo>
                  <a:lnTo>
                    <a:pt x="7635" y="149"/>
                  </a:lnTo>
                  <a:lnTo>
                    <a:pt x="7682" y="151"/>
                  </a:lnTo>
                  <a:lnTo>
                    <a:pt x="7728" y="151"/>
                  </a:lnTo>
                  <a:lnTo>
                    <a:pt x="8364" y="641"/>
                  </a:lnTo>
                  <a:lnTo>
                    <a:pt x="8390" y="696"/>
                  </a:lnTo>
                  <a:lnTo>
                    <a:pt x="8415" y="752"/>
                  </a:lnTo>
                  <a:lnTo>
                    <a:pt x="8438" y="807"/>
                  </a:lnTo>
                  <a:lnTo>
                    <a:pt x="8459" y="861"/>
                  </a:lnTo>
                  <a:lnTo>
                    <a:pt x="8478" y="916"/>
                  </a:lnTo>
                  <a:lnTo>
                    <a:pt x="8496" y="970"/>
                  </a:lnTo>
                  <a:lnTo>
                    <a:pt x="8512" y="1024"/>
                  </a:lnTo>
                  <a:lnTo>
                    <a:pt x="8527" y="1079"/>
                  </a:lnTo>
                  <a:lnTo>
                    <a:pt x="8539" y="1133"/>
                  </a:lnTo>
                  <a:lnTo>
                    <a:pt x="8552" y="1186"/>
                  </a:lnTo>
                  <a:lnTo>
                    <a:pt x="8561" y="1241"/>
                  </a:lnTo>
                  <a:lnTo>
                    <a:pt x="8570" y="1294"/>
                  </a:lnTo>
                  <a:lnTo>
                    <a:pt x="8578" y="1348"/>
                  </a:lnTo>
                  <a:lnTo>
                    <a:pt x="8584" y="1401"/>
                  </a:lnTo>
                  <a:lnTo>
                    <a:pt x="8589" y="1455"/>
                  </a:lnTo>
                  <a:lnTo>
                    <a:pt x="8594" y="1509"/>
                  </a:lnTo>
                  <a:lnTo>
                    <a:pt x="8596" y="1563"/>
                  </a:lnTo>
                  <a:lnTo>
                    <a:pt x="8599" y="1617"/>
                  </a:lnTo>
                  <a:lnTo>
                    <a:pt x="8600" y="1670"/>
                  </a:lnTo>
                  <a:lnTo>
                    <a:pt x="8601" y="1724"/>
                  </a:lnTo>
                  <a:lnTo>
                    <a:pt x="8600" y="1777"/>
                  </a:lnTo>
                  <a:lnTo>
                    <a:pt x="8600" y="1832"/>
                  </a:lnTo>
                  <a:lnTo>
                    <a:pt x="8598" y="1886"/>
                  </a:lnTo>
                  <a:lnTo>
                    <a:pt x="8595" y="1939"/>
                  </a:lnTo>
                  <a:lnTo>
                    <a:pt x="8593" y="1994"/>
                  </a:lnTo>
                  <a:lnTo>
                    <a:pt x="8590" y="2049"/>
                  </a:lnTo>
                  <a:lnTo>
                    <a:pt x="8586" y="2102"/>
                  </a:lnTo>
                  <a:lnTo>
                    <a:pt x="8583" y="2157"/>
                  </a:lnTo>
                  <a:lnTo>
                    <a:pt x="8578" y="2212"/>
                  </a:lnTo>
                  <a:lnTo>
                    <a:pt x="8574" y="2267"/>
                  </a:lnTo>
                  <a:lnTo>
                    <a:pt x="8569" y="2323"/>
                  </a:lnTo>
                  <a:lnTo>
                    <a:pt x="8564" y="2377"/>
                  </a:lnTo>
                  <a:lnTo>
                    <a:pt x="8514" y="3069"/>
                  </a:lnTo>
                  <a:lnTo>
                    <a:pt x="8564" y="3616"/>
                  </a:lnTo>
                  <a:lnTo>
                    <a:pt x="8471" y="4806"/>
                  </a:lnTo>
                  <a:lnTo>
                    <a:pt x="8615" y="6485"/>
                  </a:lnTo>
                  <a:lnTo>
                    <a:pt x="8420" y="7478"/>
                  </a:lnTo>
                  <a:lnTo>
                    <a:pt x="8471" y="7874"/>
                  </a:lnTo>
                  <a:lnTo>
                    <a:pt x="8024" y="8170"/>
                  </a:lnTo>
                  <a:lnTo>
                    <a:pt x="7936" y="8166"/>
                  </a:lnTo>
                  <a:lnTo>
                    <a:pt x="7849" y="8163"/>
                  </a:lnTo>
                  <a:lnTo>
                    <a:pt x="7761" y="8160"/>
                  </a:lnTo>
                  <a:lnTo>
                    <a:pt x="7676" y="8156"/>
                  </a:lnTo>
                  <a:lnTo>
                    <a:pt x="7589" y="8155"/>
                  </a:lnTo>
                  <a:lnTo>
                    <a:pt x="7504" y="8153"/>
                  </a:lnTo>
                  <a:lnTo>
                    <a:pt x="7418" y="8150"/>
                  </a:lnTo>
                  <a:lnTo>
                    <a:pt x="7333" y="8149"/>
                  </a:lnTo>
                  <a:lnTo>
                    <a:pt x="7250" y="8148"/>
                  </a:lnTo>
                  <a:lnTo>
                    <a:pt x="7165" y="8145"/>
                  </a:lnTo>
                  <a:lnTo>
                    <a:pt x="7082" y="8144"/>
                  </a:lnTo>
                  <a:lnTo>
                    <a:pt x="6999" y="8143"/>
                  </a:lnTo>
                  <a:lnTo>
                    <a:pt x="6917" y="8140"/>
                  </a:lnTo>
                  <a:lnTo>
                    <a:pt x="6833" y="8139"/>
                  </a:lnTo>
                  <a:lnTo>
                    <a:pt x="6751" y="8136"/>
                  </a:lnTo>
                  <a:lnTo>
                    <a:pt x="6668" y="8134"/>
                  </a:lnTo>
                  <a:lnTo>
                    <a:pt x="6586" y="8131"/>
                  </a:lnTo>
                  <a:lnTo>
                    <a:pt x="6504" y="8129"/>
                  </a:lnTo>
                  <a:lnTo>
                    <a:pt x="6421" y="8125"/>
                  </a:lnTo>
                  <a:lnTo>
                    <a:pt x="6339" y="8121"/>
                  </a:lnTo>
                  <a:lnTo>
                    <a:pt x="6257" y="8116"/>
                  </a:lnTo>
                  <a:lnTo>
                    <a:pt x="6175" y="8112"/>
                  </a:lnTo>
                  <a:lnTo>
                    <a:pt x="6093" y="8107"/>
                  </a:lnTo>
                  <a:lnTo>
                    <a:pt x="6011" y="8100"/>
                  </a:lnTo>
                  <a:lnTo>
                    <a:pt x="5929" y="8093"/>
                  </a:lnTo>
                  <a:lnTo>
                    <a:pt x="5845" y="8085"/>
                  </a:lnTo>
                  <a:lnTo>
                    <a:pt x="5763" y="8077"/>
                  </a:lnTo>
                  <a:lnTo>
                    <a:pt x="5680" y="8067"/>
                  </a:lnTo>
                  <a:lnTo>
                    <a:pt x="5597" y="8057"/>
                  </a:lnTo>
                  <a:lnTo>
                    <a:pt x="5513" y="8046"/>
                  </a:lnTo>
                  <a:lnTo>
                    <a:pt x="5430" y="8033"/>
                  </a:lnTo>
                  <a:lnTo>
                    <a:pt x="5345" y="8019"/>
                  </a:lnTo>
                  <a:lnTo>
                    <a:pt x="3918" y="8019"/>
                  </a:lnTo>
                  <a:lnTo>
                    <a:pt x="3522" y="8075"/>
                  </a:lnTo>
                  <a:lnTo>
                    <a:pt x="3271" y="8075"/>
                  </a:lnTo>
                  <a:lnTo>
                    <a:pt x="2530" y="8019"/>
                  </a:lnTo>
                  <a:lnTo>
                    <a:pt x="1045" y="8170"/>
                  </a:lnTo>
                  <a:lnTo>
                    <a:pt x="951" y="81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8" name="Freeform 218"/>
            <p:cNvSpPr>
              <a:spLocks/>
            </p:cNvSpPr>
            <p:nvPr/>
          </p:nvSpPr>
          <p:spPr bwMode="auto">
            <a:xfrm>
              <a:off x="4177" y="2505"/>
              <a:ext cx="128" cy="277"/>
            </a:xfrm>
            <a:custGeom>
              <a:avLst/>
              <a:gdLst>
                <a:gd name="T0" fmla="*/ 0 w 642"/>
                <a:gd name="T1" fmla="*/ 1384 h 1384"/>
                <a:gd name="T2" fmla="*/ 145 w 642"/>
                <a:gd name="T3" fmla="*/ 686 h 1384"/>
                <a:gd name="T4" fmla="*/ 391 w 642"/>
                <a:gd name="T5" fmla="*/ 540 h 1384"/>
                <a:gd name="T6" fmla="*/ 642 w 642"/>
                <a:gd name="T7" fmla="*/ 0 h 1384"/>
                <a:gd name="T8" fmla="*/ 591 w 642"/>
                <a:gd name="T9" fmla="*/ 1283 h 1384"/>
                <a:gd name="T10" fmla="*/ 94 w 642"/>
                <a:gd name="T11" fmla="*/ 1384 h 1384"/>
                <a:gd name="T12" fmla="*/ 0 w 642"/>
                <a:gd name="T13" fmla="*/ 1384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2" h="1384">
                  <a:moveTo>
                    <a:pt x="0" y="1384"/>
                  </a:moveTo>
                  <a:lnTo>
                    <a:pt x="145" y="686"/>
                  </a:lnTo>
                  <a:lnTo>
                    <a:pt x="391" y="540"/>
                  </a:lnTo>
                  <a:lnTo>
                    <a:pt x="642" y="0"/>
                  </a:lnTo>
                  <a:lnTo>
                    <a:pt x="591" y="1283"/>
                  </a:lnTo>
                  <a:lnTo>
                    <a:pt x="94" y="1384"/>
                  </a:lnTo>
                  <a:lnTo>
                    <a:pt x="0" y="1384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59" name="Freeform 219"/>
            <p:cNvSpPr>
              <a:spLocks/>
            </p:cNvSpPr>
            <p:nvPr/>
          </p:nvSpPr>
          <p:spPr bwMode="auto">
            <a:xfrm>
              <a:off x="3948" y="1652"/>
              <a:ext cx="1307" cy="1130"/>
            </a:xfrm>
            <a:custGeom>
              <a:avLst/>
              <a:gdLst>
                <a:gd name="T0" fmla="*/ 2276 w 6533"/>
                <a:gd name="T1" fmla="*/ 4804 h 5648"/>
                <a:gd name="T2" fmla="*/ 2276 w 6533"/>
                <a:gd name="T3" fmla="*/ 3761 h 5648"/>
                <a:gd name="T4" fmla="*/ 2242 w 6533"/>
                <a:gd name="T5" fmla="*/ 3728 h 5648"/>
                <a:gd name="T6" fmla="*/ 2233 w 6533"/>
                <a:gd name="T7" fmla="*/ 3718 h 5648"/>
                <a:gd name="T8" fmla="*/ 2031 w 6533"/>
                <a:gd name="T9" fmla="*/ 3465 h 5648"/>
                <a:gd name="T10" fmla="*/ 1936 w 6533"/>
                <a:gd name="T11" fmla="*/ 3494 h 5648"/>
                <a:gd name="T12" fmla="*/ 1870 w 6533"/>
                <a:gd name="T13" fmla="*/ 3567 h 5648"/>
                <a:gd name="T14" fmla="*/ 1821 w 6533"/>
                <a:gd name="T15" fmla="*/ 3668 h 5648"/>
                <a:gd name="T16" fmla="*/ 1772 w 6533"/>
                <a:gd name="T17" fmla="*/ 3779 h 5648"/>
                <a:gd name="T18" fmla="*/ 1710 w 6533"/>
                <a:gd name="T19" fmla="*/ 3882 h 5648"/>
                <a:gd name="T20" fmla="*/ 1383 w 6533"/>
                <a:gd name="T21" fmla="*/ 4359 h 5648"/>
                <a:gd name="T22" fmla="*/ 0 w 6533"/>
                <a:gd name="T23" fmla="*/ 5447 h 5648"/>
                <a:gd name="T24" fmla="*/ 268 w 6533"/>
                <a:gd name="T25" fmla="*/ 4905 h 5648"/>
                <a:gd name="T26" fmla="*/ 295 w 6533"/>
                <a:gd name="T27" fmla="*/ 4905 h 5648"/>
                <a:gd name="T28" fmla="*/ 301 w 6533"/>
                <a:gd name="T29" fmla="*/ 4905 h 5648"/>
                <a:gd name="T30" fmla="*/ 943 w 6533"/>
                <a:gd name="T31" fmla="*/ 3912 h 5648"/>
                <a:gd name="T32" fmla="*/ 2126 w 6533"/>
                <a:gd name="T33" fmla="*/ 2088 h 5648"/>
                <a:gd name="T34" fmla="*/ 2704 w 6533"/>
                <a:gd name="T35" fmla="*/ 1874 h 5648"/>
                <a:gd name="T36" fmla="*/ 2720 w 6533"/>
                <a:gd name="T37" fmla="*/ 1836 h 5648"/>
                <a:gd name="T38" fmla="*/ 2723 w 6533"/>
                <a:gd name="T39" fmla="*/ 1830 h 5648"/>
                <a:gd name="T40" fmla="*/ 2126 w 6533"/>
                <a:gd name="T41" fmla="*/ 1145 h 5648"/>
                <a:gd name="T42" fmla="*/ 2573 w 6533"/>
                <a:gd name="T43" fmla="*/ 119 h 5648"/>
                <a:gd name="T44" fmla="*/ 2704 w 6533"/>
                <a:gd name="T45" fmla="*/ 61 h 5648"/>
                <a:gd name="T46" fmla="*/ 2831 w 6533"/>
                <a:gd name="T47" fmla="*/ 26 h 5648"/>
                <a:gd name="T48" fmla="*/ 2957 w 6533"/>
                <a:gd name="T49" fmla="*/ 7 h 5648"/>
                <a:gd name="T50" fmla="*/ 3085 w 6533"/>
                <a:gd name="T51" fmla="*/ 1 h 5648"/>
                <a:gd name="T52" fmla="*/ 3219 w 6533"/>
                <a:gd name="T53" fmla="*/ 0 h 5648"/>
                <a:gd name="T54" fmla="*/ 3753 w 6533"/>
                <a:gd name="T55" fmla="*/ 1440 h 5648"/>
                <a:gd name="T56" fmla="*/ 3905 w 6533"/>
                <a:gd name="T57" fmla="*/ 1981 h 5648"/>
                <a:gd name="T58" fmla="*/ 4268 w 6533"/>
                <a:gd name="T59" fmla="*/ 2695 h 5648"/>
                <a:gd name="T60" fmla="*/ 4299 w 6533"/>
                <a:gd name="T61" fmla="*/ 2718 h 5648"/>
                <a:gd name="T62" fmla="*/ 4307 w 6533"/>
                <a:gd name="T63" fmla="*/ 2723 h 5648"/>
                <a:gd name="T64" fmla="*/ 5048 w 6533"/>
                <a:gd name="T65" fmla="*/ 3421 h 5648"/>
                <a:gd name="T66" fmla="*/ 5082 w 6533"/>
                <a:gd name="T67" fmla="*/ 3454 h 5648"/>
                <a:gd name="T68" fmla="*/ 5092 w 6533"/>
                <a:gd name="T69" fmla="*/ 3464 h 5648"/>
                <a:gd name="T70" fmla="*/ 5109 w 6533"/>
                <a:gd name="T71" fmla="*/ 3500 h 5648"/>
                <a:gd name="T72" fmla="*/ 5137 w 6533"/>
                <a:gd name="T73" fmla="*/ 3558 h 5648"/>
                <a:gd name="T74" fmla="*/ 5143 w 6533"/>
                <a:gd name="T75" fmla="*/ 3572 h 5648"/>
                <a:gd name="T76" fmla="*/ 5696 w 6533"/>
                <a:gd name="T77" fmla="*/ 3962 h 5648"/>
                <a:gd name="T78" fmla="*/ 6438 w 6533"/>
                <a:gd name="T79" fmla="*/ 4950 h 5648"/>
                <a:gd name="T80" fmla="*/ 4992 w 6533"/>
                <a:gd name="T81" fmla="*/ 4559 h 5648"/>
                <a:gd name="T82" fmla="*/ 3955 w 6533"/>
                <a:gd name="T83" fmla="*/ 3370 h 5648"/>
                <a:gd name="T84" fmla="*/ 3917 w 6533"/>
                <a:gd name="T85" fmla="*/ 3370 h 5648"/>
                <a:gd name="T86" fmla="*/ 3906 w 6533"/>
                <a:gd name="T87" fmla="*/ 3370 h 5648"/>
                <a:gd name="T88" fmla="*/ 3874 w 6533"/>
                <a:gd name="T89" fmla="*/ 3388 h 5648"/>
                <a:gd name="T90" fmla="*/ 3823 w 6533"/>
                <a:gd name="T91" fmla="*/ 3415 h 5648"/>
                <a:gd name="T92" fmla="*/ 3810 w 6533"/>
                <a:gd name="T93" fmla="*/ 3421 h 5648"/>
                <a:gd name="T94" fmla="*/ 3860 w 6533"/>
                <a:gd name="T95" fmla="*/ 5648 h 5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533" h="5648">
                  <a:moveTo>
                    <a:pt x="3269" y="5597"/>
                  </a:moveTo>
                  <a:lnTo>
                    <a:pt x="2126" y="5597"/>
                  </a:lnTo>
                  <a:lnTo>
                    <a:pt x="2276" y="4804"/>
                  </a:lnTo>
                  <a:lnTo>
                    <a:pt x="2126" y="4610"/>
                  </a:lnTo>
                  <a:lnTo>
                    <a:pt x="2326" y="4163"/>
                  </a:lnTo>
                  <a:lnTo>
                    <a:pt x="2276" y="3761"/>
                  </a:lnTo>
                  <a:lnTo>
                    <a:pt x="2261" y="3746"/>
                  </a:lnTo>
                  <a:lnTo>
                    <a:pt x="2250" y="3735"/>
                  </a:lnTo>
                  <a:lnTo>
                    <a:pt x="2242" y="3728"/>
                  </a:lnTo>
                  <a:lnTo>
                    <a:pt x="2237" y="3721"/>
                  </a:lnTo>
                  <a:lnTo>
                    <a:pt x="2234" y="3719"/>
                  </a:lnTo>
                  <a:lnTo>
                    <a:pt x="2233" y="3718"/>
                  </a:lnTo>
                  <a:lnTo>
                    <a:pt x="2231" y="3716"/>
                  </a:lnTo>
                  <a:lnTo>
                    <a:pt x="2231" y="3716"/>
                  </a:lnTo>
                  <a:lnTo>
                    <a:pt x="2031" y="3465"/>
                  </a:lnTo>
                  <a:lnTo>
                    <a:pt x="1995" y="3469"/>
                  </a:lnTo>
                  <a:lnTo>
                    <a:pt x="1964" y="3477"/>
                  </a:lnTo>
                  <a:lnTo>
                    <a:pt x="1936" y="3494"/>
                  </a:lnTo>
                  <a:lnTo>
                    <a:pt x="1913" y="3514"/>
                  </a:lnTo>
                  <a:lnTo>
                    <a:pt x="1890" y="3538"/>
                  </a:lnTo>
                  <a:lnTo>
                    <a:pt x="1870" y="3567"/>
                  </a:lnTo>
                  <a:lnTo>
                    <a:pt x="1853" y="3598"/>
                  </a:lnTo>
                  <a:lnTo>
                    <a:pt x="1837" y="3632"/>
                  </a:lnTo>
                  <a:lnTo>
                    <a:pt x="1821" y="3668"/>
                  </a:lnTo>
                  <a:lnTo>
                    <a:pt x="1805" y="3704"/>
                  </a:lnTo>
                  <a:lnTo>
                    <a:pt x="1788" y="3741"/>
                  </a:lnTo>
                  <a:lnTo>
                    <a:pt x="1772" y="3779"/>
                  </a:lnTo>
                  <a:lnTo>
                    <a:pt x="1753" y="3815"/>
                  </a:lnTo>
                  <a:lnTo>
                    <a:pt x="1734" y="3850"/>
                  </a:lnTo>
                  <a:lnTo>
                    <a:pt x="1710" y="3882"/>
                  </a:lnTo>
                  <a:lnTo>
                    <a:pt x="1685" y="3912"/>
                  </a:lnTo>
                  <a:lnTo>
                    <a:pt x="1440" y="4114"/>
                  </a:lnTo>
                  <a:lnTo>
                    <a:pt x="1383" y="4359"/>
                  </a:lnTo>
                  <a:lnTo>
                    <a:pt x="993" y="4905"/>
                  </a:lnTo>
                  <a:lnTo>
                    <a:pt x="748" y="5597"/>
                  </a:lnTo>
                  <a:lnTo>
                    <a:pt x="0" y="5447"/>
                  </a:lnTo>
                  <a:lnTo>
                    <a:pt x="50" y="5150"/>
                  </a:lnTo>
                  <a:lnTo>
                    <a:pt x="252" y="4905"/>
                  </a:lnTo>
                  <a:lnTo>
                    <a:pt x="268" y="4905"/>
                  </a:lnTo>
                  <a:lnTo>
                    <a:pt x="280" y="4905"/>
                  </a:lnTo>
                  <a:lnTo>
                    <a:pt x="289" y="4905"/>
                  </a:lnTo>
                  <a:lnTo>
                    <a:pt x="295" y="4905"/>
                  </a:lnTo>
                  <a:lnTo>
                    <a:pt x="299" y="4905"/>
                  </a:lnTo>
                  <a:lnTo>
                    <a:pt x="300" y="4905"/>
                  </a:lnTo>
                  <a:lnTo>
                    <a:pt x="301" y="4905"/>
                  </a:lnTo>
                  <a:lnTo>
                    <a:pt x="301" y="4905"/>
                  </a:lnTo>
                  <a:lnTo>
                    <a:pt x="547" y="4610"/>
                  </a:lnTo>
                  <a:lnTo>
                    <a:pt x="943" y="3912"/>
                  </a:lnTo>
                  <a:lnTo>
                    <a:pt x="1195" y="3421"/>
                  </a:lnTo>
                  <a:lnTo>
                    <a:pt x="1640" y="2925"/>
                  </a:lnTo>
                  <a:lnTo>
                    <a:pt x="2126" y="2088"/>
                  </a:lnTo>
                  <a:lnTo>
                    <a:pt x="2678" y="1937"/>
                  </a:lnTo>
                  <a:lnTo>
                    <a:pt x="2693" y="1902"/>
                  </a:lnTo>
                  <a:lnTo>
                    <a:pt x="2704" y="1874"/>
                  </a:lnTo>
                  <a:lnTo>
                    <a:pt x="2712" y="1856"/>
                  </a:lnTo>
                  <a:lnTo>
                    <a:pt x="2718" y="1843"/>
                  </a:lnTo>
                  <a:lnTo>
                    <a:pt x="2720" y="1836"/>
                  </a:lnTo>
                  <a:lnTo>
                    <a:pt x="2721" y="1831"/>
                  </a:lnTo>
                  <a:lnTo>
                    <a:pt x="2723" y="1830"/>
                  </a:lnTo>
                  <a:lnTo>
                    <a:pt x="2723" y="1830"/>
                  </a:lnTo>
                  <a:lnTo>
                    <a:pt x="2527" y="1685"/>
                  </a:lnTo>
                  <a:lnTo>
                    <a:pt x="2231" y="1440"/>
                  </a:lnTo>
                  <a:lnTo>
                    <a:pt x="2126" y="1145"/>
                  </a:lnTo>
                  <a:lnTo>
                    <a:pt x="2126" y="698"/>
                  </a:lnTo>
                  <a:lnTo>
                    <a:pt x="2527" y="144"/>
                  </a:lnTo>
                  <a:lnTo>
                    <a:pt x="2573" y="119"/>
                  </a:lnTo>
                  <a:lnTo>
                    <a:pt x="2617" y="97"/>
                  </a:lnTo>
                  <a:lnTo>
                    <a:pt x="2662" y="77"/>
                  </a:lnTo>
                  <a:lnTo>
                    <a:pt x="2704" y="61"/>
                  </a:lnTo>
                  <a:lnTo>
                    <a:pt x="2748" y="47"/>
                  </a:lnTo>
                  <a:lnTo>
                    <a:pt x="2790" y="35"/>
                  </a:lnTo>
                  <a:lnTo>
                    <a:pt x="2831" y="26"/>
                  </a:lnTo>
                  <a:lnTo>
                    <a:pt x="2873" y="17"/>
                  </a:lnTo>
                  <a:lnTo>
                    <a:pt x="2916" y="12"/>
                  </a:lnTo>
                  <a:lnTo>
                    <a:pt x="2957" y="7"/>
                  </a:lnTo>
                  <a:lnTo>
                    <a:pt x="2999" y="5"/>
                  </a:lnTo>
                  <a:lnTo>
                    <a:pt x="3043" y="2"/>
                  </a:lnTo>
                  <a:lnTo>
                    <a:pt x="3085" y="1"/>
                  </a:lnTo>
                  <a:lnTo>
                    <a:pt x="3130" y="0"/>
                  </a:lnTo>
                  <a:lnTo>
                    <a:pt x="3173" y="0"/>
                  </a:lnTo>
                  <a:lnTo>
                    <a:pt x="3219" y="0"/>
                  </a:lnTo>
                  <a:lnTo>
                    <a:pt x="3905" y="548"/>
                  </a:lnTo>
                  <a:lnTo>
                    <a:pt x="3955" y="793"/>
                  </a:lnTo>
                  <a:lnTo>
                    <a:pt x="3753" y="1440"/>
                  </a:lnTo>
                  <a:lnTo>
                    <a:pt x="3458" y="1685"/>
                  </a:lnTo>
                  <a:lnTo>
                    <a:pt x="3458" y="1887"/>
                  </a:lnTo>
                  <a:lnTo>
                    <a:pt x="3905" y="1981"/>
                  </a:lnTo>
                  <a:lnTo>
                    <a:pt x="4156" y="2088"/>
                  </a:lnTo>
                  <a:lnTo>
                    <a:pt x="4249" y="2680"/>
                  </a:lnTo>
                  <a:lnTo>
                    <a:pt x="4268" y="2695"/>
                  </a:lnTo>
                  <a:lnTo>
                    <a:pt x="4283" y="2705"/>
                  </a:lnTo>
                  <a:lnTo>
                    <a:pt x="4293" y="2712"/>
                  </a:lnTo>
                  <a:lnTo>
                    <a:pt x="4299" y="2718"/>
                  </a:lnTo>
                  <a:lnTo>
                    <a:pt x="4304" y="2721"/>
                  </a:lnTo>
                  <a:lnTo>
                    <a:pt x="4305" y="2722"/>
                  </a:lnTo>
                  <a:lnTo>
                    <a:pt x="4307" y="2723"/>
                  </a:lnTo>
                  <a:lnTo>
                    <a:pt x="4307" y="2723"/>
                  </a:lnTo>
                  <a:lnTo>
                    <a:pt x="4992" y="3075"/>
                  </a:lnTo>
                  <a:lnTo>
                    <a:pt x="5048" y="3421"/>
                  </a:lnTo>
                  <a:lnTo>
                    <a:pt x="5063" y="3436"/>
                  </a:lnTo>
                  <a:lnTo>
                    <a:pt x="5074" y="3446"/>
                  </a:lnTo>
                  <a:lnTo>
                    <a:pt x="5082" y="3454"/>
                  </a:lnTo>
                  <a:lnTo>
                    <a:pt x="5088" y="3460"/>
                  </a:lnTo>
                  <a:lnTo>
                    <a:pt x="5090" y="3463"/>
                  </a:lnTo>
                  <a:lnTo>
                    <a:pt x="5092" y="3464"/>
                  </a:lnTo>
                  <a:lnTo>
                    <a:pt x="5093" y="3465"/>
                  </a:lnTo>
                  <a:lnTo>
                    <a:pt x="5093" y="3465"/>
                  </a:lnTo>
                  <a:lnTo>
                    <a:pt x="5109" y="3500"/>
                  </a:lnTo>
                  <a:lnTo>
                    <a:pt x="5122" y="3527"/>
                  </a:lnTo>
                  <a:lnTo>
                    <a:pt x="5130" y="3546"/>
                  </a:lnTo>
                  <a:lnTo>
                    <a:pt x="5137" y="3558"/>
                  </a:lnTo>
                  <a:lnTo>
                    <a:pt x="5140" y="3566"/>
                  </a:lnTo>
                  <a:lnTo>
                    <a:pt x="5142" y="3571"/>
                  </a:lnTo>
                  <a:lnTo>
                    <a:pt x="5143" y="3572"/>
                  </a:lnTo>
                  <a:lnTo>
                    <a:pt x="5143" y="3572"/>
                  </a:lnTo>
                  <a:lnTo>
                    <a:pt x="5344" y="3817"/>
                  </a:lnTo>
                  <a:lnTo>
                    <a:pt x="5696" y="3962"/>
                  </a:lnTo>
                  <a:lnTo>
                    <a:pt x="5884" y="4654"/>
                  </a:lnTo>
                  <a:lnTo>
                    <a:pt x="6180" y="4804"/>
                  </a:lnTo>
                  <a:lnTo>
                    <a:pt x="6438" y="4950"/>
                  </a:lnTo>
                  <a:lnTo>
                    <a:pt x="6533" y="5547"/>
                  </a:lnTo>
                  <a:lnTo>
                    <a:pt x="5734" y="5597"/>
                  </a:lnTo>
                  <a:lnTo>
                    <a:pt x="4992" y="4559"/>
                  </a:lnTo>
                  <a:lnTo>
                    <a:pt x="4602" y="4460"/>
                  </a:lnTo>
                  <a:lnTo>
                    <a:pt x="4401" y="3761"/>
                  </a:lnTo>
                  <a:lnTo>
                    <a:pt x="3955" y="3370"/>
                  </a:lnTo>
                  <a:lnTo>
                    <a:pt x="3938" y="3370"/>
                  </a:lnTo>
                  <a:lnTo>
                    <a:pt x="3926" y="3370"/>
                  </a:lnTo>
                  <a:lnTo>
                    <a:pt x="3917" y="3370"/>
                  </a:lnTo>
                  <a:lnTo>
                    <a:pt x="3911" y="3370"/>
                  </a:lnTo>
                  <a:lnTo>
                    <a:pt x="3907" y="3370"/>
                  </a:lnTo>
                  <a:lnTo>
                    <a:pt x="3906" y="3370"/>
                  </a:lnTo>
                  <a:lnTo>
                    <a:pt x="3905" y="3370"/>
                  </a:lnTo>
                  <a:lnTo>
                    <a:pt x="3905" y="3370"/>
                  </a:lnTo>
                  <a:lnTo>
                    <a:pt x="3874" y="3388"/>
                  </a:lnTo>
                  <a:lnTo>
                    <a:pt x="3850" y="3400"/>
                  </a:lnTo>
                  <a:lnTo>
                    <a:pt x="3834" y="3409"/>
                  </a:lnTo>
                  <a:lnTo>
                    <a:pt x="3823" y="3415"/>
                  </a:lnTo>
                  <a:lnTo>
                    <a:pt x="3815" y="3419"/>
                  </a:lnTo>
                  <a:lnTo>
                    <a:pt x="3811" y="3420"/>
                  </a:lnTo>
                  <a:lnTo>
                    <a:pt x="3810" y="3421"/>
                  </a:lnTo>
                  <a:lnTo>
                    <a:pt x="3810" y="3421"/>
                  </a:lnTo>
                  <a:lnTo>
                    <a:pt x="3609" y="3616"/>
                  </a:lnTo>
                  <a:lnTo>
                    <a:pt x="3860" y="5648"/>
                  </a:lnTo>
                  <a:lnTo>
                    <a:pt x="3370" y="5648"/>
                  </a:lnTo>
                  <a:lnTo>
                    <a:pt x="3269" y="5597"/>
                  </a:lnTo>
                  <a:close/>
                </a:path>
              </a:pathLst>
            </a:custGeom>
            <a:solidFill>
              <a:srgbClr val="FFED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0" name="Freeform 220"/>
            <p:cNvSpPr>
              <a:spLocks/>
            </p:cNvSpPr>
            <p:nvPr/>
          </p:nvSpPr>
          <p:spPr bwMode="auto">
            <a:xfrm>
              <a:off x="4729" y="2409"/>
              <a:ext cx="278" cy="373"/>
            </a:xfrm>
            <a:custGeom>
              <a:avLst/>
              <a:gdLst>
                <a:gd name="T0" fmla="*/ 496 w 1388"/>
                <a:gd name="T1" fmla="*/ 1813 h 1864"/>
                <a:gd name="T2" fmla="*/ 402 w 1388"/>
                <a:gd name="T3" fmla="*/ 1663 h 1864"/>
                <a:gd name="T4" fmla="*/ 344 w 1388"/>
                <a:gd name="T5" fmla="*/ 1222 h 1864"/>
                <a:gd name="T6" fmla="*/ 251 w 1388"/>
                <a:gd name="T7" fmla="*/ 1020 h 1864"/>
                <a:gd name="T8" fmla="*/ 232 w 1388"/>
                <a:gd name="T9" fmla="*/ 988 h 1864"/>
                <a:gd name="T10" fmla="*/ 216 w 1388"/>
                <a:gd name="T11" fmla="*/ 957 h 1864"/>
                <a:gd name="T12" fmla="*/ 200 w 1388"/>
                <a:gd name="T13" fmla="*/ 924 h 1864"/>
                <a:gd name="T14" fmla="*/ 186 w 1388"/>
                <a:gd name="T15" fmla="*/ 893 h 1864"/>
                <a:gd name="T16" fmla="*/ 174 w 1388"/>
                <a:gd name="T17" fmla="*/ 862 h 1864"/>
                <a:gd name="T18" fmla="*/ 161 w 1388"/>
                <a:gd name="T19" fmla="*/ 831 h 1864"/>
                <a:gd name="T20" fmla="*/ 150 w 1388"/>
                <a:gd name="T21" fmla="*/ 800 h 1864"/>
                <a:gd name="T22" fmla="*/ 140 w 1388"/>
                <a:gd name="T23" fmla="*/ 769 h 1864"/>
                <a:gd name="T24" fmla="*/ 132 w 1388"/>
                <a:gd name="T25" fmla="*/ 739 h 1864"/>
                <a:gd name="T26" fmla="*/ 123 w 1388"/>
                <a:gd name="T27" fmla="*/ 708 h 1864"/>
                <a:gd name="T28" fmla="*/ 115 w 1388"/>
                <a:gd name="T29" fmla="*/ 678 h 1864"/>
                <a:gd name="T30" fmla="*/ 109 w 1388"/>
                <a:gd name="T31" fmla="*/ 648 h 1864"/>
                <a:gd name="T32" fmla="*/ 103 w 1388"/>
                <a:gd name="T33" fmla="*/ 617 h 1864"/>
                <a:gd name="T34" fmla="*/ 97 w 1388"/>
                <a:gd name="T35" fmla="*/ 587 h 1864"/>
                <a:gd name="T36" fmla="*/ 92 w 1388"/>
                <a:gd name="T37" fmla="*/ 557 h 1864"/>
                <a:gd name="T38" fmla="*/ 87 w 1388"/>
                <a:gd name="T39" fmla="*/ 527 h 1864"/>
                <a:gd name="T40" fmla="*/ 83 w 1388"/>
                <a:gd name="T41" fmla="*/ 498 h 1864"/>
                <a:gd name="T42" fmla="*/ 78 w 1388"/>
                <a:gd name="T43" fmla="*/ 468 h 1864"/>
                <a:gd name="T44" fmla="*/ 74 w 1388"/>
                <a:gd name="T45" fmla="*/ 437 h 1864"/>
                <a:gd name="T46" fmla="*/ 69 w 1388"/>
                <a:gd name="T47" fmla="*/ 407 h 1864"/>
                <a:gd name="T48" fmla="*/ 66 w 1388"/>
                <a:gd name="T49" fmla="*/ 377 h 1864"/>
                <a:gd name="T50" fmla="*/ 62 w 1388"/>
                <a:gd name="T51" fmla="*/ 346 h 1864"/>
                <a:gd name="T52" fmla="*/ 57 w 1388"/>
                <a:gd name="T53" fmla="*/ 316 h 1864"/>
                <a:gd name="T54" fmla="*/ 53 w 1388"/>
                <a:gd name="T55" fmla="*/ 285 h 1864"/>
                <a:gd name="T56" fmla="*/ 48 w 1388"/>
                <a:gd name="T57" fmla="*/ 255 h 1864"/>
                <a:gd name="T58" fmla="*/ 42 w 1388"/>
                <a:gd name="T59" fmla="*/ 224 h 1864"/>
                <a:gd name="T60" fmla="*/ 37 w 1388"/>
                <a:gd name="T61" fmla="*/ 193 h 1864"/>
                <a:gd name="T62" fmla="*/ 31 w 1388"/>
                <a:gd name="T63" fmla="*/ 161 h 1864"/>
                <a:gd name="T64" fmla="*/ 25 w 1388"/>
                <a:gd name="T65" fmla="*/ 129 h 1864"/>
                <a:gd name="T66" fmla="*/ 17 w 1388"/>
                <a:gd name="T67" fmla="*/ 98 h 1864"/>
                <a:gd name="T68" fmla="*/ 8 w 1388"/>
                <a:gd name="T69" fmla="*/ 66 h 1864"/>
                <a:gd name="T70" fmla="*/ 0 w 1388"/>
                <a:gd name="T71" fmla="*/ 33 h 1864"/>
                <a:gd name="T72" fmla="*/ 36 w 1388"/>
                <a:gd name="T73" fmla="*/ 17 h 1864"/>
                <a:gd name="T74" fmla="*/ 68 w 1388"/>
                <a:gd name="T75" fmla="*/ 7 h 1864"/>
                <a:gd name="T76" fmla="*/ 98 w 1388"/>
                <a:gd name="T77" fmla="*/ 1 h 1864"/>
                <a:gd name="T78" fmla="*/ 124 w 1388"/>
                <a:gd name="T79" fmla="*/ 0 h 1864"/>
                <a:gd name="T80" fmla="*/ 148 w 1388"/>
                <a:gd name="T81" fmla="*/ 3 h 1864"/>
                <a:gd name="T82" fmla="*/ 170 w 1388"/>
                <a:gd name="T83" fmla="*/ 10 h 1864"/>
                <a:gd name="T84" fmla="*/ 189 w 1388"/>
                <a:gd name="T85" fmla="*/ 20 h 1864"/>
                <a:gd name="T86" fmla="*/ 206 w 1388"/>
                <a:gd name="T87" fmla="*/ 32 h 1864"/>
                <a:gd name="T88" fmla="*/ 221 w 1388"/>
                <a:gd name="T89" fmla="*/ 48 h 1864"/>
                <a:gd name="T90" fmla="*/ 235 w 1388"/>
                <a:gd name="T91" fmla="*/ 64 h 1864"/>
                <a:gd name="T92" fmla="*/ 247 w 1388"/>
                <a:gd name="T93" fmla="*/ 83 h 1864"/>
                <a:gd name="T94" fmla="*/ 259 w 1388"/>
                <a:gd name="T95" fmla="*/ 102 h 1864"/>
                <a:gd name="T96" fmla="*/ 269 w 1388"/>
                <a:gd name="T97" fmla="*/ 122 h 1864"/>
                <a:gd name="T98" fmla="*/ 277 w 1388"/>
                <a:gd name="T99" fmla="*/ 140 h 1864"/>
                <a:gd name="T100" fmla="*/ 286 w 1388"/>
                <a:gd name="T101" fmla="*/ 159 h 1864"/>
                <a:gd name="T102" fmla="*/ 295 w 1388"/>
                <a:gd name="T103" fmla="*/ 178 h 1864"/>
                <a:gd name="T104" fmla="*/ 402 w 1388"/>
                <a:gd name="T105" fmla="*/ 530 h 1864"/>
                <a:gd name="T106" fmla="*/ 496 w 1388"/>
                <a:gd name="T107" fmla="*/ 719 h 1864"/>
                <a:gd name="T108" fmla="*/ 943 w 1388"/>
                <a:gd name="T109" fmla="*/ 1121 h 1864"/>
                <a:gd name="T110" fmla="*/ 1238 w 1388"/>
                <a:gd name="T111" fmla="*/ 1273 h 1864"/>
                <a:gd name="T112" fmla="*/ 1345 w 1388"/>
                <a:gd name="T113" fmla="*/ 1461 h 1864"/>
                <a:gd name="T114" fmla="*/ 1388 w 1388"/>
                <a:gd name="T115" fmla="*/ 1864 h 1864"/>
                <a:gd name="T116" fmla="*/ 591 w 1388"/>
                <a:gd name="T117" fmla="*/ 1864 h 1864"/>
                <a:gd name="T118" fmla="*/ 496 w 1388"/>
                <a:gd name="T119" fmla="*/ 1813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88" h="1864">
                  <a:moveTo>
                    <a:pt x="496" y="1813"/>
                  </a:moveTo>
                  <a:lnTo>
                    <a:pt x="402" y="1663"/>
                  </a:lnTo>
                  <a:lnTo>
                    <a:pt x="344" y="1222"/>
                  </a:lnTo>
                  <a:lnTo>
                    <a:pt x="251" y="1020"/>
                  </a:lnTo>
                  <a:lnTo>
                    <a:pt x="232" y="988"/>
                  </a:lnTo>
                  <a:lnTo>
                    <a:pt x="216" y="957"/>
                  </a:lnTo>
                  <a:lnTo>
                    <a:pt x="200" y="924"/>
                  </a:lnTo>
                  <a:lnTo>
                    <a:pt x="186" y="893"/>
                  </a:lnTo>
                  <a:lnTo>
                    <a:pt x="174" y="862"/>
                  </a:lnTo>
                  <a:lnTo>
                    <a:pt x="161" y="831"/>
                  </a:lnTo>
                  <a:lnTo>
                    <a:pt x="150" y="800"/>
                  </a:lnTo>
                  <a:lnTo>
                    <a:pt x="140" y="769"/>
                  </a:lnTo>
                  <a:lnTo>
                    <a:pt x="132" y="739"/>
                  </a:lnTo>
                  <a:lnTo>
                    <a:pt x="123" y="708"/>
                  </a:lnTo>
                  <a:lnTo>
                    <a:pt x="115" y="678"/>
                  </a:lnTo>
                  <a:lnTo>
                    <a:pt x="109" y="648"/>
                  </a:lnTo>
                  <a:lnTo>
                    <a:pt x="103" y="617"/>
                  </a:lnTo>
                  <a:lnTo>
                    <a:pt x="97" y="587"/>
                  </a:lnTo>
                  <a:lnTo>
                    <a:pt x="92" y="557"/>
                  </a:lnTo>
                  <a:lnTo>
                    <a:pt x="87" y="527"/>
                  </a:lnTo>
                  <a:lnTo>
                    <a:pt x="83" y="498"/>
                  </a:lnTo>
                  <a:lnTo>
                    <a:pt x="78" y="468"/>
                  </a:lnTo>
                  <a:lnTo>
                    <a:pt x="74" y="437"/>
                  </a:lnTo>
                  <a:lnTo>
                    <a:pt x="69" y="407"/>
                  </a:lnTo>
                  <a:lnTo>
                    <a:pt x="66" y="377"/>
                  </a:lnTo>
                  <a:lnTo>
                    <a:pt x="62" y="346"/>
                  </a:lnTo>
                  <a:lnTo>
                    <a:pt x="57" y="316"/>
                  </a:lnTo>
                  <a:lnTo>
                    <a:pt x="53" y="285"/>
                  </a:lnTo>
                  <a:lnTo>
                    <a:pt x="48" y="255"/>
                  </a:lnTo>
                  <a:lnTo>
                    <a:pt x="42" y="224"/>
                  </a:lnTo>
                  <a:lnTo>
                    <a:pt x="37" y="193"/>
                  </a:lnTo>
                  <a:lnTo>
                    <a:pt x="31" y="161"/>
                  </a:lnTo>
                  <a:lnTo>
                    <a:pt x="25" y="129"/>
                  </a:lnTo>
                  <a:lnTo>
                    <a:pt x="17" y="98"/>
                  </a:lnTo>
                  <a:lnTo>
                    <a:pt x="8" y="66"/>
                  </a:lnTo>
                  <a:lnTo>
                    <a:pt x="0" y="33"/>
                  </a:lnTo>
                  <a:lnTo>
                    <a:pt x="36" y="17"/>
                  </a:lnTo>
                  <a:lnTo>
                    <a:pt x="68" y="7"/>
                  </a:lnTo>
                  <a:lnTo>
                    <a:pt x="98" y="1"/>
                  </a:lnTo>
                  <a:lnTo>
                    <a:pt x="124" y="0"/>
                  </a:lnTo>
                  <a:lnTo>
                    <a:pt x="148" y="3"/>
                  </a:lnTo>
                  <a:lnTo>
                    <a:pt x="170" y="10"/>
                  </a:lnTo>
                  <a:lnTo>
                    <a:pt x="189" y="20"/>
                  </a:lnTo>
                  <a:lnTo>
                    <a:pt x="206" y="32"/>
                  </a:lnTo>
                  <a:lnTo>
                    <a:pt x="221" y="48"/>
                  </a:lnTo>
                  <a:lnTo>
                    <a:pt x="235" y="64"/>
                  </a:lnTo>
                  <a:lnTo>
                    <a:pt x="247" y="83"/>
                  </a:lnTo>
                  <a:lnTo>
                    <a:pt x="259" y="102"/>
                  </a:lnTo>
                  <a:lnTo>
                    <a:pt x="269" y="122"/>
                  </a:lnTo>
                  <a:lnTo>
                    <a:pt x="277" y="140"/>
                  </a:lnTo>
                  <a:lnTo>
                    <a:pt x="286" y="159"/>
                  </a:lnTo>
                  <a:lnTo>
                    <a:pt x="295" y="178"/>
                  </a:lnTo>
                  <a:lnTo>
                    <a:pt x="402" y="530"/>
                  </a:lnTo>
                  <a:lnTo>
                    <a:pt x="496" y="719"/>
                  </a:lnTo>
                  <a:lnTo>
                    <a:pt x="943" y="1121"/>
                  </a:lnTo>
                  <a:lnTo>
                    <a:pt x="1238" y="1273"/>
                  </a:lnTo>
                  <a:lnTo>
                    <a:pt x="1345" y="1461"/>
                  </a:lnTo>
                  <a:lnTo>
                    <a:pt x="1388" y="1864"/>
                  </a:lnTo>
                  <a:lnTo>
                    <a:pt x="591" y="1864"/>
                  </a:lnTo>
                  <a:lnTo>
                    <a:pt x="496" y="1813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1" name="Freeform 221"/>
            <p:cNvSpPr>
              <a:spLocks/>
            </p:cNvSpPr>
            <p:nvPr/>
          </p:nvSpPr>
          <p:spPr bwMode="auto">
            <a:xfrm>
              <a:off x="3869" y="1325"/>
              <a:ext cx="1486" cy="1357"/>
            </a:xfrm>
            <a:custGeom>
              <a:avLst/>
              <a:gdLst>
                <a:gd name="T0" fmla="*/ 75 w 7433"/>
                <a:gd name="T1" fmla="*/ 5234 h 6786"/>
                <a:gd name="T2" fmla="*/ 101 w 7433"/>
                <a:gd name="T3" fmla="*/ 4456 h 6786"/>
                <a:gd name="T4" fmla="*/ 96 w 7433"/>
                <a:gd name="T5" fmla="*/ 3686 h 6786"/>
                <a:gd name="T6" fmla="*/ 79 w 7433"/>
                <a:gd name="T7" fmla="*/ 2919 h 6786"/>
                <a:gd name="T8" fmla="*/ 70 w 7433"/>
                <a:gd name="T9" fmla="*/ 2150 h 6786"/>
                <a:gd name="T10" fmla="*/ 88 w 7433"/>
                <a:gd name="T11" fmla="*/ 1376 h 6786"/>
                <a:gd name="T12" fmla="*/ 152 w 7433"/>
                <a:gd name="T13" fmla="*/ 592 h 6786"/>
                <a:gd name="T14" fmla="*/ 1056 w 7433"/>
                <a:gd name="T15" fmla="*/ 99 h 6786"/>
                <a:gd name="T16" fmla="*/ 1935 w 7433"/>
                <a:gd name="T17" fmla="*/ 35 h 6786"/>
                <a:gd name="T18" fmla="*/ 2815 w 7433"/>
                <a:gd name="T19" fmla="*/ 23 h 6786"/>
                <a:gd name="T20" fmla="*/ 3696 w 7433"/>
                <a:gd name="T21" fmla="*/ 34 h 6786"/>
                <a:gd name="T22" fmla="*/ 4577 w 7433"/>
                <a:gd name="T23" fmla="*/ 46 h 6786"/>
                <a:gd name="T24" fmla="*/ 5458 w 7433"/>
                <a:gd name="T25" fmla="*/ 32 h 6786"/>
                <a:gd name="T26" fmla="*/ 6077 w 7433"/>
                <a:gd name="T27" fmla="*/ 9 h 6786"/>
                <a:gd name="T28" fmla="*/ 6294 w 7433"/>
                <a:gd name="T29" fmla="*/ 24 h 6786"/>
                <a:gd name="T30" fmla="*/ 6494 w 7433"/>
                <a:gd name="T31" fmla="*/ 41 h 6786"/>
                <a:gd name="T32" fmla="*/ 6683 w 7433"/>
                <a:gd name="T33" fmla="*/ 71 h 6786"/>
                <a:gd name="T34" fmla="*/ 6865 w 7433"/>
                <a:gd name="T35" fmla="*/ 125 h 6786"/>
                <a:gd name="T36" fmla="*/ 7044 w 7433"/>
                <a:gd name="T37" fmla="*/ 216 h 6786"/>
                <a:gd name="T38" fmla="*/ 7224 w 7433"/>
                <a:gd name="T39" fmla="*/ 353 h 6786"/>
                <a:gd name="T40" fmla="*/ 7321 w 7433"/>
                <a:gd name="T41" fmla="*/ 1160 h 6786"/>
                <a:gd name="T42" fmla="*/ 7387 w 7433"/>
                <a:gd name="T43" fmla="*/ 1963 h 6786"/>
                <a:gd name="T44" fmla="*/ 7424 w 7433"/>
                <a:gd name="T45" fmla="*/ 2761 h 6786"/>
                <a:gd name="T46" fmla="*/ 7433 w 7433"/>
                <a:gd name="T47" fmla="*/ 3555 h 6786"/>
                <a:gd name="T48" fmla="*/ 7422 w 7433"/>
                <a:gd name="T49" fmla="*/ 4347 h 6786"/>
                <a:gd name="T50" fmla="*/ 7391 w 7433"/>
                <a:gd name="T51" fmla="*/ 5137 h 6786"/>
                <a:gd name="T52" fmla="*/ 6684 w 7433"/>
                <a:gd name="T53" fmla="*/ 6096 h 6786"/>
                <a:gd name="T54" fmla="*/ 5741 w 7433"/>
                <a:gd name="T55" fmla="*/ 4711 h 6786"/>
                <a:gd name="T56" fmla="*/ 5507 w 7433"/>
                <a:gd name="T57" fmla="*/ 4482 h 6786"/>
                <a:gd name="T58" fmla="*/ 5276 w 7433"/>
                <a:gd name="T59" fmla="*/ 4336 h 6786"/>
                <a:gd name="T60" fmla="*/ 5045 w 7433"/>
                <a:gd name="T61" fmla="*/ 4229 h 6786"/>
                <a:gd name="T62" fmla="*/ 4502 w 7433"/>
                <a:gd name="T63" fmla="*/ 3076 h 6786"/>
                <a:gd name="T64" fmla="*/ 4454 w 7433"/>
                <a:gd name="T65" fmla="*/ 1821 h 6786"/>
                <a:gd name="T66" fmla="*/ 4248 w 7433"/>
                <a:gd name="T67" fmla="*/ 1642 h 6786"/>
                <a:gd name="T68" fmla="*/ 4027 w 7433"/>
                <a:gd name="T69" fmla="*/ 1478 h 6786"/>
                <a:gd name="T70" fmla="*/ 2809 w 7433"/>
                <a:gd name="T71" fmla="*/ 1501 h 6786"/>
                <a:gd name="T72" fmla="*/ 2781 w 7433"/>
                <a:gd name="T73" fmla="*/ 1534 h 6786"/>
                <a:gd name="T74" fmla="*/ 2167 w 7433"/>
                <a:gd name="T75" fmla="*/ 2103 h 6786"/>
                <a:gd name="T76" fmla="*/ 2144 w 7433"/>
                <a:gd name="T77" fmla="*/ 2268 h 6786"/>
                <a:gd name="T78" fmla="*/ 2147 w 7433"/>
                <a:gd name="T79" fmla="*/ 2440 h 6786"/>
                <a:gd name="T80" fmla="*/ 2170 w 7433"/>
                <a:gd name="T81" fmla="*/ 2615 h 6786"/>
                <a:gd name="T82" fmla="*/ 2211 w 7433"/>
                <a:gd name="T83" fmla="*/ 2790 h 6786"/>
                <a:gd name="T84" fmla="*/ 2267 w 7433"/>
                <a:gd name="T85" fmla="*/ 2960 h 6786"/>
                <a:gd name="T86" fmla="*/ 2333 w 7433"/>
                <a:gd name="T87" fmla="*/ 3126 h 6786"/>
                <a:gd name="T88" fmla="*/ 2374 w 7433"/>
                <a:gd name="T89" fmla="*/ 3215 h 6786"/>
                <a:gd name="T90" fmla="*/ 2317 w 7433"/>
                <a:gd name="T91" fmla="*/ 3437 h 6786"/>
                <a:gd name="T92" fmla="*/ 2285 w 7433"/>
                <a:gd name="T93" fmla="*/ 3464 h 6786"/>
                <a:gd name="T94" fmla="*/ 1541 w 7433"/>
                <a:gd name="T95" fmla="*/ 4409 h 6786"/>
                <a:gd name="T96" fmla="*/ 421 w 7433"/>
                <a:gd name="T97" fmla="*/ 6359 h 6786"/>
                <a:gd name="T98" fmla="*/ 345 w 7433"/>
                <a:gd name="T99" fmla="*/ 6456 h 6786"/>
                <a:gd name="T100" fmla="*/ 309 w 7433"/>
                <a:gd name="T101" fmla="*/ 6564 h 6786"/>
                <a:gd name="T102" fmla="*/ 246 w 7433"/>
                <a:gd name="T103" fmla="*/ 6693 h 6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33" h="6786">
                  <a:moveTo>
                    <a:pt x="95" y="6786"/>
                  </a:moveTo>
                  <a:lnTo>
                    <a:pt x="0" y="5843"/>
                  </a:lnTo>
                  <a:lnTo>
                    <a:pt x="51" y="5548"/>
                  </a:lnTo>
                  <a:lnTo>
                    <a:pt x="64" y="5391"/>
                  </a:lnTo>
                  <a:lnTo>
                    <a:pt x="75" y="5234"/>
                  </a:lnTo>
                  <a:lnTo>
                    <a:pt x="84" y="5077"/>
                  </a:lnTo>
                  <a:lnTo>
                    <a:pt x="91" y="4922"/>
                  </a:lnTo>
                  <a:lnTo>
                    <a:pt x="96" y="4766"/>
                  </a:lnTo>
                  <a:lnTo>
                    <a:pt x="100" y="4612"/>
                  </a:lnTo>
                  <a:lnTo>
                    <a:pt x="101" y="4456"/>
                  </a:lnTo>
                  <a:lnTo>
                    <a:pt x="102" y="4302"/>
                  </a:lnTo>
                  <a:lnTo>
                    <a:pt x="102" y="4148"/>
                  </a:lnTo>
                  <a:lnTo>
                    <a:pt x="101" y="3993"/>
                  </a:lnTo>
                  <a:lnTo>
                    <a:pt x="99" y="3840"/>
                  </a:lnTo>
                  <a:lnTo>
                    <a:pt x="96" y="3686"/>
                  </a:lnTo>
                  <a:lnTo>
                    <a:pt x="94" y="3533"/>
                  </a:lnTo>
                  <a:lnTo>
                    <a:pt x="90" y="3378"/>
                  </a:lnTo>
                  <a:lnTo>
                    <a:pt x="86" y="3225"/>
                  </a:lnTo>
                  <a:lnTo>
                    <a:pt x="83" y="3072"/>
                  </a:lnTo>
                  <a:lnTo>
                    <a:pt x="79" y="2919"/>
                  </a:lnTo>
                  <a:lnTo>
                    <a:pt x="76" y="2765"/>
                  </a:lnTo>
                  <a:lnTo>
                    <a:pt x="74" y="2612"/>
                  </a:lnTo>
                  <a:lnTo>
                    <a:pt x="71" y="2457"/>
                  </a:lnTo>
                  <a:lnTo>
                    <a:pt x="70" y="2304"/>
                  </a:lnTo>
                  <a:lnTo>
                    <a:pt x="70" y="2150"/>
                  </a:lnTo>
                  <a:lnTo>
                    <a:pt x="70" y="1996"/>
                  </a:lnTo>
                  <a:lnTo>
                    <a:pt x="73" y="1841"/>
                  </a:lnTo>
                  <a:lnTo>
                    <a:pt x="76" y="1686"/>
                  </a:lnTo>
                  <a:lnTo>
                    <a:pt x="81" y="1531"/>
                  </a:lnTo>
                  <a:lnTo>
                    <a:pt x="88" y="1376"/>
                  </a:lnTo>
                  <a:lnTo>
                    <a:pt x="96" y="1220"/>
                  </a:lnTo>
                  <a:lnTo>
                    <a:pt x="106" y="1063"/>
                  </a:lnTo>
                  <a:lnTo>
                    <a:pt x="120" y="907"/>
                  </a:lnTo>
                  <a:lnTo>
                    <a:pt x="135" y="750"/>
                  </a:lnTo>
                  <a:lnTo>
                    <a:pt x="152" y="592"/>
                  </a:lnTo>
                  <a:lnTo>
                    <a:pt x="353" y="202"/>
                  </a:lnTo>
                  <a:lnTo>
                    <a:pt x="528" y="171"/>
                  </a:lnTo>
                  <a:lnTo>
                    <a:pt x="703" y="144"/>
                  </a:lnTo>
                  <a:lnTo>
                    <a:pt x="880" y="120"/>
                  </a:lnTo>
                  <a:lnTo>
                    <a:pt x="1056" y="99"/>
                  </a:lnTo>
                  <a:lnTo>
                    <a:pt x="1231" y="80"/>
                  </a:lnTo>
                  <a:lnTo>
                    <a:pt x="1408" y="65"/>
                  </a:lnTo>
                  <a:lnTo>
                    <a:pt x="1583" y="53"/>
                  </a:lnTo>
                  <a:lnTo>
                    <a:pt x="1759" y="43"/>
                  </a:lnTo>
                  <a:lnTo>
                    <a:pt x="1935" y="35"/>
                  </a:lnTo>
                  <a:lnTo>
                    <a:pt x="2111" y="29"/>
                  </a:lnTo>
                  <a:lnTo>
                    <a:pt x="2287" y="25"/>
                  </a:lnTo>
                  <a:lnTo>
                    <a:pt x="2463" y="23"/>
                  </a:lnTo>
                  <a:lnTo>
                    <a:pt x="2639" y="22"/>
                  </a:lnTo>
                  <a:lnTo>
                    <a:pt x="2815" y="23"/>
                  </a:lnTo>
                  <a:lnTo>
                    <a:pt x="2992" y="24"/>
                  </a:lnTo>
                  <a:lnTo>
                    <a:pt x="3167" y="25"/>
                  </a:lnTo>
                  <a:lnTo>
                    <a:pt x="3344" y="28"/>
                  </a:lnTo>
                  <a:lnTo>
                    <a:pt x="3519" y="32"/>
                  </a:lnTo>
                  <a:lnTo>
                    <a:pt x="3696" y="34"/>
                  </a:lnTo>
                  <a:lnTo>
                    <a:pt x="3871" y="38"/>
                  </a:lnTo>
                  <a:lnTo>
                    <a:pt x="4048" y="40"/>
                  </a:lnTo>
                  <a:lnTo>
                    <a:pt x="4225" y="43"/>
                  </a:lnTo>
                  <a:lnTo>
                    <a:pt x="4400" y="45"/>
                  </a:lnTo>
                  <a:lnTo>
                    <a:pt x="4577" y="46"/>
                  </a:lnTo>
                  <a:lnTo>
                    <a:pt x="4752" y="46"/>
                  </a:lnTo>
                  <a:lnTo>
                    <a:pt x="4929" y="45"/>
                  </a:lnTo>
                  <a:lnTo>
                    <a:pt x="5106" y="43"/>
                  </a:lnTo>
                  <a:lnTo>
                    <a:pt x="5281" y="38"/>
                  </a:lnTo>
                  <a:lnTo>
                    <a:pt x="5458" y="32"/>
                  </a:lnTo>
                  <a:lnTo>
                    <a:pt x="5634" y="24"/>
                  </a:lnTo>
                  <a:lnTo>
                    <a:pt x="5810" y="13"/>
                  </a:lnTo>
                  <a:lnTo>
                    <a:pt x="5986" y="0"/>
                  </a:lnTo>
                  <a:lnTo>
                    <a:pt x="6032" y="5"/>
                  </a:lnTo>
                  <a:lnTo>
                    <a:pt x="6077" y="9"/>
                  </a:lnTo>
                  <a:lnTo>
                    <a:pt x="6122" y="13"/>
                  </a:lnTo>
                  <a:lnTo>
                    <a:pt x="6166" y="15"/>
                  </a:lnTo>
                  <a:lnTo>
                    <a:pt x="6209" y="19"/>
                  </a:lnTo>
                  <a:lnTo>
                    <a:pt x="6251" y="22"/>
                  </a:lnTo>
                  <a:lnTo>
                    <a:pt x="6294" y="24"/>
                  </a:lnTo>
                  <a:lnTo>
                    <a:pt x="6335" y="28"/>
                  </a:lnTo>
                  <a:lnTo>
                    <a:pt x="6375" y="30"/>
                  </a:lnTo>
                  <a:lnTo>
                    <a:pt x="6416" y="34"/>
                  </a:lnTo>
                  <a:lnTo>
                    <a:pt x="6454" y="38"/>
                  </a:lnTo>
                  <a:lnTo>
                    <a:pt x="6494" y="41"/>
                  </a:lnTo>
                  <a:lnTo>
                    <a:pt x="6533" y="46"/>
                  </a:lnTo>
                  <a:lnTo>
                    <a:pt x="6570" y="51"/>
                  </a:lnTo>
                  <a:lnTo>
                    <a:pt x="6609" y="56"/>
                  </a:lnTo>
                  <a:lnTo>
                    <a:pt x="6646" y="64"/>
                  </a:lnTo>
                  <a:lnTo>
                    <a:pt x="6683" y="71"/>
                  </a:lnTo>
                  <a:lnTo>
                    <a:pt x="6719" y="80"/>
                  </a:lnTo>
                  <a:lnTo>
                    <a:pt x="6757" y="89"/>
                  </a:lnTo>
                  <a:lnTo>
                    <a:pt x="6793" y="100"/>
                  </a:lnTo>
                  <a:lnTo>
                    <a:pt x="6829" y="112"/>
                  </a:lnTo>
                  <a:lnTo>
                    <a:pt x="6865" y="125"/>
                  </a:lnTo>
                  <a:lnTo>
                    <a:pt x="6901" y="140"/>
                  </a:lnTo>
                  <a:lnTo>
                    <a:pt x="6937" y="156"/>
                  </a:lnTo>
                  <a:lnTo>
                    <a:pt x="6972" y="175"/>
                  </a:lnTo>
                  <a:lnTo>
                    <a:pt x="7008" y="193"/>
                  </a:lnTo>
                  <a:lnTo>
                    <a:pt x="7044" y="216"/>
                  </a:lnTo>
                  <a:lnTo>
                    <a:pt x="7080" y="238"/>
                  </a:lnTo>
                  <a:lnTo>
                    <a:pt x="7116" y="264"/>
                  </a:lnTo>
                  <a:lnTo>
                    <a:pt x="7152" y="292"/>
                  </a:lnTo>
                  <a:lnTo>
                    <a:pt x="7188" y="320"/>
                  </a:lnTo>
                  <a:lnTo>
                    <a:pt x="7224" y="353"/>
                  </a:lnTo>
                  <a:lnTo>
                    <a:pt x="7247" y="514"/>
                  </a:lnTo>
                  <a:lnTo>
                    <a:pt x="7268" y="676"/>
                  </a:lnTo>
                  <a:lnTo>
                    <a:pt x="7287" y="838"/>
                  </a:lnTo>
                  <a:lnTo>
                    <a:pt x="7305" y="1000"/>
                  </a:lnTo>
                  <a:lnTo>
                    <a:pt x="7321" y="1160"/>
                  </a:lnTo>
                  <a:lnTo>
                    <a:pt x="7338" y="1321"/>
                  </a:lnTo>
                  <a:lnTo>
                    <a:pt x="7351" y="1482"/>
                  </a:lnTo>
                  <a:lnTo>
                    <a:pt x="7365" y="1642"/>
                  </a:lnTo>
                  <a:lnTo>
                    <a:pt x="7376" y="1803"/>
                  </a:lnTo>
                  <a:lnTo>
                    <a:pt x="7387" y="1963"/>
                  </a:lnTo>
                  <a:lnTo>
                    <a:pt x="7396" y="2123"/>
                  </a:lnTo>
                  <a:lnTo>
                    <a:pt x="7405" y="2282"/>
                  </a:lnTo>
                  <a:lnTo>
                    <a:pt x="7412" y="2442"/>
                  </a:lnTo>
                  <a:lnTo>
                    <a:pt x="7419" y="2602"/>
                  </a:lnTo>
                  <a:lnTo>
                    <a:pt x="7424" y="2761"/>
                  </a:lnTo>
                  <a:lnTo>
                    <a:pt x="7427" y="2919"/>
                  </a:lnTo>
                  <a:lnTo>
                    <a:pt x="7430" y="3078"/>
                  </a:lnTo>
                  <a:lnTo>
                    <a:pt x="7432" y="3238"/>
                  </a:lnTo>
                  <a:lnTo>
                    <a:pt x="7433" y="3396"/>
                  </a:lnTo>
                  <a:lnTo>
                    <a:pt x="7433" y="3555"/>
                  </a:lnTo>
                  <a:lnTo>
                    <a:pt x="7433" y="3713"/>
                  </a:lnTo>
                  <a:lnTo>
                    <a:pt x="7431" y="3873"/>
                  </a:lnTo>
                  <a:lnTo>
                    <a:pt x="7428" y="4031"/>
                  </a:lnTo>
                  <a:lnTo>
                    <a:pt x="7426" y="4189"/>
                  </a:lnTo>
                  <a:lnTo>
                    <a:pt x="7422" y="4347"/>
                  </a:lnTo>
                  <a:lnTo>
                    <a:pt x="7417" y="4505"/>
                  </a:lnTo>
                  <a:lnTo>
                    <a:pt x="7412" y="4663"/>
                  </a:lnTo>
                  <a:lnTo>
                    <a:pt x="7406" y="4821"/>
                  </a:lnTo>
                  <a:lnTo>
                    <a:pt x="7399" y="4979"/>
                  </a:lnTo>
                  <a:lnTo>
                    <a:pt x="7391" y="5137"/>
                  </a:lnTo>
                  <a:lnTo>
                    <a:pt x="7384" y="5295"/>
                  </a:lnTo>
                  <a:lnTo>
                    <a:pt x="7375" y="5453"/>
                  </a:lnTo>
                  <a:lnTo>
                    <a:pt x="7375" y="6737"/>
                  </a:lnTo>
                  <a:lnTo>
                    <a:pt x="7024" y="6491"/>
                  </a:lnTo>
                  <a:lnTo>
                    <a:pt x="6684" y="6096"/>
                  </a:lnTo>
                  <a:lnTo>
                    <a:pt x="6483" y="5995"/>
                  </a:lnTo>
                  <a:lnTo>
                    <a:pt x="6483" y="5750"/>
                  </a:lnTo>
                  <a:lnTo>
                    <a:pt x="6281" y="5453"/>
                  </a:lnTo>
                  <a:lnTo>
                    <a:pt x="5791" y="5152"/>
                  </a:lnTo>
                  <a:lnTo>
                    <a:pt x="5741" y="4711"/>
                  </a:lnTo>
                  <a:lnTo>
                    <a:pt x="5694" y="4657"/>
                  </a:lnTo>
                  <a:lnTo>
                    <a:pt x="5647" y="4607"/>
                  </a:lnTo>
                  <a:lnTo>
                    <a:pt x="5601" y="4562"/>
                  </a:lnTo>
                  <a:lnTo>
                    <a:pt x="5553" y="4520"/>
                  </a:lnTo>
                  <a:lnTo>
                    <a:pt x="5507" y="4482"/>
                  </a:lnTo>
                  <a:lnTo>
                    <a:pt x="5461" y="4448"/>
                  </a:lnTo>
                  <a:lnTo>
                    <a:pt x="5414" y="4416"/>
                  </a:lnTo>
                  <a:lnTo>
                    <a:pt x="5368" y="4387"/>
                  </a:lnTo>
                  <a:lnTo>
                    <a:pt x="5322" y="4360"/>
                  </a:lnTo>
                  <a:lnTo>
                    <a:pt x="5276" y="4336"/>
                  </a:lnTo>
                  <a:lnTo>
                    <a:pt x="5230" y="4312"/>
                  </a:lnTo>
                  <a:lnTo>
                    <a:pt x="5183" y="4290"/>
                  </a:lnTo>
                  <a:lnTo>
                    <a:pt x="5137" y="4268"/>
                  </a:lnTo>
                  <a:lnTo>
                    <a:pt x="5091" y="4248"/>
                  </a:lnTo>
                  <a:lnTo>
                    <a:pt x="5045" y="4229"/>
                  </a:lnTo>
                  <a:lnTo>
                    <a:pt x="4999" y="4209"/>
                  </a:lnTo>
                  <a:lnTo>
                    <a:pt x="4848" y="3724"/>
                  </a:lnTo>
                  <a:lnTo>
                    <a:pt x="4401" y="3422"/>
                  </a:lnTo>
                  <a:lnTo>
                    <a:pt x="4207" y="3321"/>
                  </a:lnTo>
                  <a:lnTo>
                    <a:pt x="4502" y="3076"/>
                  </a:lnTo>
                  <a:lnTo>
                    <a:pt x="4646" y="2536"/>
                  </a:lnTo>
                  <a:lnTo>
                    <a:pt x="4553" y="1931"/>
                  </a:lnTo>
                  <a:lnTo>
                    <a:pt x="4523" y="1895"/>
                  </a:lnTo>
                  <a:lnTo>
                    <a:pt x="4490" y="1857"/>
                  </a:lnTo>
                  <a:lnTo>
                    <a:pt x="4454" y="1821"/>
                  </a:lnTo>
                  <a:lnTo>
                    <a:pt x="4416" y="1785"/>
                  </a:lnTo>
                  <a:lnTo>
                    <a:pt x="4376" y="1749"/>
                  </a:lnTo>
                  <a:lnTo>
                    <a:pt x="4334" y="1713"/>
                  </a:lnTo>
                  <a:lnTo>
                    <a:pt x="4292" y="1677"/>
                  </a:lnTo>
                  <a:lnTo>
                    <a:pt x="4248" y="1642"/>
                  </a:lnTo>
                  <a:lnTo>
                    <a:pt x="4203" y="1607"/>
                  </a:lnTo>
                  <a:lnTo>
                    <a:pt x="4159" y="1574"/>
                  </a:lnTo>
                  <a:lnTo>
                    <a:pt x="4114" y="1541"/>
                  </a:lnTo>
                  <a:lnTo>
                    <a:pt x="4070" y="1509"/>
                  </a:lnTo>
                  <a:lnTo>
                    <a:pt x="4027" y="1478"/>
                  </a:lnTo>
                  <a:lnTo>
                    <a:pt x="3984" y="1448"/>
                  </a:lnTo>
                  <a:lnTo>
                    <a:pt x="3943" y="1418"/>
                  </a:lnTo>
                  <a:lnTo>
                    <a:pt x="3905" y="1391"/>
                  </a:lnTo>
                  <a:lnTo>
                    <a:pt x="2824" y="1485"/>
                  </a:lnTo>
                  <a:lnTo>
                    <a:pt x="2809" y="1501"/>
                  </a:lnTo>
                  <a:lnTo>
                    <a:pt x="2799" y="1514"/>
                  </a:lnTo>
                  <a:lnTo>
                    <a:pt x="2791" y="1523"/>
                  </a:lnTo>
                  <a:lnTo>
                    <a:pt x="2785" y="1529"/>
                  </a:lnTo>
                  <a:lnTo>
                    <a:pt x="2783" y="1533"/>
                  </a:lnTo>
                  <a:lnTo>
                    <a:pt x="2781" y="1534"/>
                  </a:lnTo>
                  <a:lnTo>
                    <a:pt x="2780" y="1535"/>
                  </a:lnTo>
                  <a:lnTo>
                    <a:pt x="2780" y="1535"/>
                  </a:lnTo>
                  <a:lnTo>
                    <a:pt x="2183" y="2038"/>
                  </a:lnTo>
                  <a:lnTo>
                    <a:pt x="2174" y="2070"/>
                  </a:lnTo>
                  <a:lnTo>
                    <a:pt x="2167" y="2103"/>
                  </a:lnTo>
                  <a:lnTo>
                    <a:pt x="2159" y="2135"/>
                  </a:lnTo>
                  <a:lnTo>
                    <a:pt x="2154" y="2169"/>
                  </a:lnTo>
                  <a:lnTo>
                    <a:pt x="2149" y="2201"/>
                  </a:lnTo>
                  <a:lnTo>
                    <a:pt x="2147" y="2235"/>
                  </a:lnTo>
                  <a:lnTo>
                    <a:pt x="2144" y="2268"/>
                  </a:lnTo>
                  <a:lnTo>
                    <a:pt x="2143" y="2303"/>
                  </a:lnTo>
                  <a:lnTo>
                    <a:pt x="2142" y="2337"/>
                  </a:lnTo>
                  <a:lnTo>
                    <a:pt x="2143" y="2371"/>
                  </a:lnTo>
                  <a:lnTo>
                    <a:pt x="2144" y="2406"/>
                  </a:lnTo>
                  <a:lnTo>
                    <a:pt x="2147" y="2440"/>
                  </a:lnTo>
                  <a:lnTo>
                    <a:pt x="2149" y="2475"/>
                  </a:lnTo>
                  <a:lnTo>
                    <a:pt x="2153" y="2510"/>
                  </a:lnTo>
                  <a:lnTo>
                    <a:pt x="2158" y="2545"/>
                  </a:lnTo>
                  <a:lnTo>
                    <a:pt x="2164" y="2579"/>
                  </a:lnTo>
                  <a:lnTo>
                    <a:pt x="2170" y="2615"/>
                  </a:lnTo>
                  <a:lnTo>
                    <a:pt x="2177" y="2650"/>
                  </a:lnTo>
                  <a:lnTo>
                    <a:pt x="2185" y="2685"/>
                  </a:lnTo>
                  <a:lnTo>
                    <a:pt x="2193" y="2720"/>
                  </a:lnTo>
                  <a:lnTo>
                    <a:pt x="2202" y="2755"/>
                  </a:lnTo>
                  <a:lnTo>
                    <a:pt x="2211" y="2790"/>
                  </a:lnTo>
                  <a:lnTo>
                    <a:pt x="2221" y="2823"/>
                  </a:lnTo>
                  <a:lnTo>
                    <a:pt x="2233" y="2858"/>
                  </a:lnTo>
                  <a:lnTo>
                    <a:pt x="2244" y="2892"/>
                  </a:lnTo>
                  <a:lnTo>
                    <a:pt x="2255" y="2927"/>
                  </a:lnTo>
                  <a:lnTo>
                    <a:pt x="2267" y="2960"/>
                  </a:lnTo>
                  <a:lnTo>
                    <a:pt x="2280" y="2994"/>
                  </a:lnTo>
                  <a:lnTo>
                    <a:pt x="2292" y="3027"/>
                  </a:lnTo>
                  <a:lnTo>
                    <a:pt x="2306" y="3061"/>
                  </a:lnTo>
                  <a:lnTo>
                    <a:pt x="2320" y="3093"/>
                  </a:lnTo>
                  <a:lnTo>
                    <a:pt x="2333" y="3126"/>
                  </a:lnTo>
                  <a:lnTo>
                    <a:pt x="2348" y="3157"/>
                  </a:lnTo>
                  <a:lnTo>
                    <a:pt x="2358" y="3181"/>
                  </a:lnTo>
                  <a:lnTo>
                    <a:pt x="2366" y="3197"/>
                  </a:lnTo>
                  <a:lnTo>
                    <a:pt x="2372" y="3208"/>
                  </a:lnTo>
                  <a:lnTo>
                    <a:pt x="2374" y="3215"/>
                  </a:lnTo>
                  <a:lnTo>
                    <a:pt x="2376" y="3219"/>
                  </a:lnTo>
                  <a:lnTo>
                    <a:pt x="2377" y="3220"/>
                  </a:lnTo>
                  <a:lnTo>
                    <a:pt x="2377" y="3220"/>
                  </a:lnTo>
                  <a:lnTo>
                    <a:pt x="2333" y="3422"/>
                  </a:lnTo>
                  <a:lnTo>
                    <a:pt x="2317" y="3437"/>
                  </a:lnTo>
                  <a:lnTo>
                    <a:pt x="2305" y="3447"/>
                  </a:lnTo>
                  <a:lnTo>
                    <a:pt x="2296" y="3454"/>
                  </a:lnTo>
                  <a:lnTo>
                    <a:pt x="2290" y="3461"/>
                  </a:lnTo>
                  <a:lnTo>
                    <a:pt x="2286" y="3463"/>
                  </a:lnTo>
                  <a:lnTo>
                    <a:pt x="2285" y="3464"/>
                  </a:lnTo>
                  <a:lnTo>
                    <a:pt x="2284" y="3466"/>
                  </a:lnTo>
                  <a:lnTo>
                    <a:pt x="2284" y="3466"/>
                  </a:lnTo>
                  <a:lnTo>
                    <a:pt x="2037" y="3724"/>
                  </a:lnTo>
                  <a:lnTo>
                    <a:pt x="1736" y="4359"/>
                  </a:lnTo>
                  <a:lnTo>
                    <a:pt x="1541" y="4409"/>
                  </a:lnTo>
                  <a:lnTo>
                    <a:pt x="1296" y="4950"/>
                  </a:lnTo>
                  <a:lnTo>
                    <a:pt x="1296" y="5152"/>
                  </a:lnTo>
                  <a:lnTo>
                    <a:pt x="849" y="5750"/>
                  </a:lnTo>
                  <a:lnTo>
                    <a:pt x="447" y="6341"/>
                  </a:lnTo>
                  <a:lnTo>
                    <a:pt x="421" y="6359"/>
                  </a:lnTo>
                  <a:lnTo>
                    <a:pt x="400" y="6378"/>
                  </a:lnTo>
                  <a:lnTo>
                    <a:pt x="381" y="6397"/>
                  </a:lnTo>
                  <a:lnTo>
                    <a:pt x="368" y="6417"/>
                  </a:lnTo>
                  <a:lnTo>
                    <a:pt x="355" y="6437"/>
                  </a:lnTo>
                  <a:lnTo>
                    <a:pt x="345" y="6456"/>
                  </a:lnTo>
                  <a:lnTo>
                    <a:pt x="338" y="6476"/>
                  </a:lnTo>
                  <a:lnTo>
                    <a:pt x="330" y="6498"/>
                  </a:lnTo>
                  <a:lnTo>
                    <a:pt x="324" y="6519"/>
                  </a:lnTo>
                  <a:lnTo>
                    <a:pt x="317" y="6541"/>
                  </a:lnTo>
                  <a:lnTo>
                    <a:pt x="309" y="6564"/>
                  </a:lnTo>
                  <a:lnTo>
                    <a:pt x="302" y="6588"/>
                  </a:lnTo>
                  <a:lnTo>
                    <a:pt x="292" y="6612"/>
                  </a:lnTo>
                  <a:lnTo>
                    <a:pt x="279" y="6638"/>
                  </a:lnTo>
                  <a:lnTo>
                    <a:pt x="264" y="6666"/>
                  </a:lnTo>
                  <a:lnTo>
                    <a:pt x="246" y="6693"/>
                  </a:lnTo>
                  <a:lnTo>
                    <a:pt x="95" y="6786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2" name="Freeform 222"/>
            <p:cNvSpPr>
              <a:spLocks/>
            </p:cNvSpPr>
            <p:nvPr/>
          </p:nvSpPr>
          <p:spPr bwMode="auto">
            <a:xfrm>
              <a:off x="3935" y="2244"/>
              <a:ext cx="129" cy="179"/>
            </a:xfrm>
            <a:custGeom>
              <a:avLst/>
              <a:gdLst>
                <a:gd name="T0" fmla="*/ 100 w 647"/>
                <a:gd name="T1" fmla="*/ 892 h 892"/>
                <a:gd name="T2" fmla="*/ 100 w 647"/>
                <a:gd name="T3" fmla="*/ 892 h 892"/>
                <a:gd name="T4" fmla="*/ 100 w 647"/>
                <a:gd name="T5" fmla="*/ 892 h 892"/>
                <a:gd name="T6" fmla="*/ 100 w 647"/>
                <a:gd name="T7" fmla="*/ 892 h 892"/>
                <a:gd name="T8" fmla="*/ 100 w 647"/>
                <a:gd name="T9" fmla="*/ 892 h 892"/>
                <a:gd name="T10" fmla="*/ 0 w 647"/>
                <a:gd name="T11" fmla="*/ 647 h 892"/>
                <a:gd name="T12" fmla="*/ 446 w 647"/>
                <a:gd name="T13" fmla="*/ 0 h 892"/>
                <a:gd name="T14" fmla="*/ 647 w 647"/>
                <a:gd name="T15" fmla="*/ 0 h 892"/>
                <a:gd name="T16" fmla="*/ 619 w 647"/>
                <a:gd name="T17" fmla="*/ 63 h 892"/>
                <a:gd name="T18" fmla="*/ 589 w 647"/>
                <a:gd name="T19" fmla="*/ 123 h 892"/>
                <a:gd name="T20" fmla="*/ 559 w 647"/>
                <a:gd name="T21" fmla="*/ 180 h 892"/>
                <a:gd name="T22" fmla="*/ 528 w 647"/>
                <a:gd name="T23" fmla="*/ 235 h 892"/>
                <a:gd name="T24" fmla="*/ 498 w 647"/>
                <a:gd name="T25" fmla="*/ 287 h 892"/>
                <a:gd name="T26" fmla="*/ 467 w 647"/>
                <a:gd name="T27" fmla="*/ 337 h 892"/>
                <a:gd name="T28" fmla="*/ 437 w 647"/>
                <a:gd name="T29" fmla="*/ 387 h 892"/>
                <a:gd name="T30" fmla="*/ 408 w 647"/>
                <a:gd name="T31" fmla="*/ 433 h 892"/>
                <a:gd name="T32" fmla="*/ 381 w 647"/>
                <a:gd name="T33" fmla="*/ 479 h 892"/>
                <a:gd name="T34" fmla="*/ 355 w 647"/>
                <a:gd name="T35" fmla="*/ 524 h 892"/>
                <a:gd name="T36" fmla="*/ 330 w 647"/>
                <a:gd name="T37" fmla="*/ 569 h 892"/>
                <a:gd name="T38" fmla="*/ 308 w 647"/>
                <a:gd name="T39" fmla="*/ 613 h 892"/>
                <a:gd name="T40" fmla="*/ 288 w 647"/>
                <a:gd name="T41" fmla="*/ 657 h 892"/>
                <a:gd name="T42" fmla="*/ 270 w 647"/>
                <a:gd name="T43" fmla="*/ 702 h 892"/>
                <a:gd name="T44" fmla="*/ 257 w 647"/>
                <a:gd name="T45" fmla="*/ 745 h 892"/>
                <a:gd name="T46" fmla="*/ 245 w 647"/>
                <a:gd name="T47" fmla="*/ 791 h 892"/>
                <a:gd name="T48" fmla="*/ 100 w 647"/>
                <a:gd name="T49" fmla="*/ 892 h 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47" h="892">
                  <a:moveTo>
                    <a:pt x="100" y="892"/>
                  </a:moveTo>
                  <a:lnTo>
                    <a:pt x="100" y="892"/>
                  </a:lnTo>
                  <a:lnTo>
                    <a:pt x="100" y="892"/>
                  </a:lnTo>
                  <a:lnTo>
                    <a:pt x="100" y="892"/>
                  </a:lnTo>
                  <a:lnTo>
                    <a:pt x="100" y="892"/>
                  </a:lnTo>
                  <a:lnTo>
                    <a:pt x="0" y="647"/>
                  </a:lnTo>
                  <a:lnTo>
                    <a:pt x="446" y="0"/>
                  </a:lnTo>
                  <a:lnTo>
                    <a:pt x="647" y="0"/>
                  </a:lnTo>
                  <a:lnTo>
                    <a:pt x="619" y="63"/>
                  </a:lnTo>
                  <a:lnTo>
                    <a:pt x="589" y="123"/>
                  </a:lnTo>
                  <a:lnTo>
                    <a:pt x="559" y="180"/>
                  </a:lnTo>
                  <a:lnTo>
                    <a:pt x="528" y="235"/>
                  </a:lnTo>
                  <a:lnTo>
                    <a:pt x="498" y="287"/>
                  </a:lnTo>
                  <a:lnTo>
                    <a:pt x="467" y="337"/>
                  </a:lnTo>
                  <a:lnTo>
                    <a:pt x="437" y="387"/>
                  </a:lnTo>
                  <a:lnTo>
                    <a:pt x="408" y="433"/>
                  </a:lnTo>
                  <a:lnTo>
                    <a:pt x="381" y="479"/>
                  </a:lnTo>
                  <a:lnTo>
                    <a:pt x="355" y="524"/>
                  </a:lnTo>
                  <a:lnTo>
                    <a:pt x="330" y="569"/>
                  </a:lnTo>
                  <a:lnTo>
                    <a:pt x="308" y="613"/>
                  </a:lnTo>
                  <a:lnTo>
                    <a:pt x="288" y="657"/>
                  </a:lnTo>
                  <a:lnTo>
                    <a:pt x="270" y="702"/>
                  </a:lnTo>
                  <a:lnTo>
                    <a:pt x="257" y="745"/>
                  </a:lnTo>
                  <a:lnTo>
                    <a:pt x="245" y="791"/>
                  </a:lnTo>
                  <a:lnTo>
                    <a:pt x="100" y="8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3" name="Freeform 223"/>
            <p:cNvSpPr>
              <a:spLocks/>
            </p:cNvSpPr>
            <p:nvPr/>
          </p:nvSpPr>
          <p:spPr bwMode="auto">
            <a:xfrm>
              <a:off x="4977" y="2158"/>
              <a:ext cx="110" cy="119"/>
            </a:xfrm>
            <a:custGeom>
              <a:avLst/>
              <a:gdLst>
                <a:gd name="T0" fmla="*/ 402 w 553"/>
                <a:gd name="T1" fmla="*/ 547 h 597"/>
                <a:gd name="T2" fmla="*/ 0 w 553"/>
                <a:gd name="T3" fmla="*/ 101 h 597"/>
                <a:gd name="T4" fmla="*/ 0 w 553"/>
                <a:gd name="T5" fmla="*/ 67 h 597"/>
                <a:gd name="T6" fmla="*/ 0 w 553"/>
                <a:gd name="T7" fmla="*/ 42 h 597"/>
                <a:gd name="T8" fmla="*/ 0 w 553"/>
                <a:gd name="T9" fmla="*/ 25 h 597"/>
                <a:gd name="T10" fmla="*/ 0 w 553"/>
                <a:gd name="T11" fmla="*/ 12 h 597"/>
                <a:gd name="T12" fmla="*/ 0 w 553"/>
                <a:gd name="T13" fmla="*/ 5 h 597"/>
                <a:gd name="T14" fmla="*/ 0 w 553"/>
                <a:gd name="T15" fmla="*/ 1 h 597"/>
                <a:gd name="T16" fmla="*/ 0 w 553"/>
                <a:gd name="T17" fmla="*/ 0 h 597"/>
                <a:gd name="T18" fmla="*/ 0 w 553"/>
                <a:gd name="T19" fmla="*/ 0 h 597"/>
                <a:gd name="T20" fmla="*/ 446 w 553"/>
                <a:gd name="T21" fmla="*/ 152 h 597"/>
                <a:gd name="T22" fmla="*/ 553 w 553"/>
                <a:gd name="T23" fmla="*/ 302 h 597"/>
                <a:gd name="T24" fmla="*/ 496 w 553"/>
                <a:gd name="T25" fmla="*/ 597 h 597"/>
                <a:gd name="T26" fmla="*/ 402 w 553"/>
                <a:gd name="T27" fmla="*/ 547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53" h="597">
                  <a:moveTo>
                    <a:pt x="402" y="547"/>
                  </a:moveTo>
                  <a:lnTo>
                    <a:pt x="0" y="101"/>
                  </a:lnTo>
                  <a:lnTo>
                    <a:pt x="0" y="67"/>
                  </a:lnTo>
                  <a:lnTo>
                    <a:pt x="0" y="42"/>
                  </a:lnTo>
                  <a:lnTo>
                    <a:pt x="0" y="25"/>
                  </a:lnTo>
                  <a:lnTo>
                    <a:pt x="0" y="12"/>
                  </a:lnTo>
                  <a:lnTo>
                    <a:pt x="0" y="5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446" y="152"/>
                  </a:lnTo>
                  <a:lnTo>
                    <a:pt x="553" y="302"/>
                  </a:lnTo>
                  <a:lnTo>
                    <a:pt x="496" y="597"/>
                  </a:lnTo>
                  <a:lnTo>
                    <a:pt x="402" y="5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4" name="Freeform 224"/>
            <p:cNvSpPr>
              <a:spLocks/>
            </p:cNvSpPr>
            <p:nvPr/>
          </p:nvSpPr>
          <p:spPr bwMode="auto">
            <a:xfrm>
              <a:off x="5036" y="2089"/>
              <a:ext cx="159" cy="167"/>
            </a:xfrm>
            <a:custGeom>
              <a:avLst/>
              <a:gdLst>
                <a:gd name="T0" fmla="*/ 553 w 798"/>
                <a:gd name="T1" fmla="*/ 836 h 836"/>
                <a:gd name="T2" fmla="*/ 550 w 798"/>
                <a:gd name="T3" fmla="*/ 799 h 836"/>
                <a:gd name="T4" fmla="*/ 540 w 798"/>
                <a:gd name="T5" fmla="*/ 759 h 836"/>
                <a:gd name="T6" fmla="*/ 525 w 798"/>
                <a:gd name="T7" fmla="*/ 715 h 836"/>
                <a:gd name="T8" fmla="*/ 504 w 798"/>
                <a:gd name="T9" fmla="*/ 671 h 836"/>
                <a:gd name="T10" fmla="*/ 477 w 798"/>
                <a:gd name="T11" fmla="*/ 625 h 836"/>
                <a:gd name="T12" fmla="*/ 446 w 798"/>
                <a:gd name="T13" fmla="*/ 577 h 836"/>
                <a:gd name="T14" fmla="*/ 411 w 798"/>
                <a:gd name="T15" fmla="*/ 530 h 836"/>
                <a:gd name="T16" fmla="*/ 374 w 798"/>
                <a:gd name="T17" fmla="*/ 484 h 836"/>
                <a:gd name="T18" fmla="*/ 332 w 798"/>
                <a:gd name="T19" fmla="*/ 438 h 836"/>
                <a:gd name="T20" fmla="*/ 288 w 798"/>
                <a:gd name="T21" fmla="*/ 394 h 836"/>
                <a:gd name="T22" fmla="*/ 242 w 798"/>
                <a:gd name="T23" fmla="*/ 353 h 836"/>
                <a:gd name="T24" fmla="*/ 195 w 798"/>
                <a:gd name="T25" fmla="*/ 315 h 836"/>
                <a:gd name="T26" fmla="*/ 146 w 798"/>
                <a:gd name="T27" fmla="*/ 279 h 836"/>
                <a:gd name="T28" fmla="*/ 98 w 798"/>
                <a:gd name="T29" fmla="*/ 249 h 836"/>
                <a:gd name="T30" fmla="*/ 48 w 798"/>
                <a:gd name="T31" fmla="*/ 223 h 836"/>
                <a:gd name="T32" fmla="*/ 0 w 798"/>
                <a:gd name="T33" fmla="*/ 201 h 836"/>
                <a:gd name="T34" fmla="*/ 0 w 798"/>
                <a:gd name="T35" fmla="*/ 152 h 836"/>
                <a:gd name="T36" fmla="*/ 0 w 798"/>
                <a:gd name="T37" fmla="*/ 114 h 836"/>
                <a:gd name="T38" fmla="*/ 0 w 798"/>
                <a:gd name="T39" fmla="*/ 88 h 836"/>
                <a:gd name="T40" fmla="*/ 0 w 798"/>
                <a:gd name="T41" fmla="*/ 69 h 836"/>
                <a:gd name="T42" fmla="*/ 0 w 798"/>
                <a:gd name="T43" fmla="*/ 58 h 836"/>
                <a:gd name="T44" fmla="*/ 0 w 798"/>
                <a:gd name="T45" fmla="*/ 53 h 836"/>
                <a:gd name="T46" fmla="*/ 0 w 798"/>
                <a:gd name="T47" fmla="*/ 51 h 836"/>
                <a:gd name="T48" fmla="*/ 0 w 798"/>
                <a:gd name="T49" fmla="*/ 51 h 836"/>
                <a:gd name="T50" fmla="*/ 34 w 798"/>
                <a:gd name="T51" fmla="*/ 33 h 836"/>
                <a:gd name="T52" fmla="*/ 62 w 798"/>
                <a:gd name="T53" fmla="*/ 21 h 836"/>
                <a:gd name="T54" fmla="*/ 81 w 798"/>
                <a:gd name="T55" fmla="*/ 12 h 836"/>
                <a:gd name="T56" fmla="*/ 93 w 798"/>
                <a:gd name="T57" fmla="*/ 6 h 836"/>
                <a:gd name="T58" fmla="*/ 100 w 798"/>
                <a:gd name="T59" fmla="*/ 2 h 836"/>
                <a:gd name="T60" fmla="*/ 105 w 798"/>
                <a:gd name="T61" fmla="*/ 1 h 836"/>
                <a:gd name="T62" fmla="*/ 107 w 798"/>
                <a:gd name="T63" fmla="*/ 0 h 836"/>
                <a:gd name="T64" fmla="*/ 107 w 798"/>
                <a:gd name="T65" fmla="*/ 0 h 836"/>
                <a:gd name="T66" fmla="*/ 698 w 798"/>
                <a:gd name="T67" fmla="*/ 447 h 836"/>
                <a:gd name="T68" fmla="*/ 698 w 798"/>
                <a:gd name="T69" fmla="*/ 464 h 836"/>
                <a:gd name="T70" fmla="*/ 698 w 798"/>
                <a:gd name="T71" fmla="*/ 477 h 836"/>
                <a:gd name="T72" fmla="*/ 698 w 798"/>
                <a:gd name="T73" fmla="*/ 485 h 836"/>
                <a:gd name="T74" fmla="*/ 698 w 798"/>
                <a:gd name="T75" fmla="*/ 491 h 836"/>
                <a:gd name="T76" fmla="*/ 698 w 798"/>
                <a:gd name="T77" fmla="*/ 495 h 836"/>
                <a:gd name="T78" fmla="*/ 698 w 798"/>
                <a:gd name="T79" fmla="*/ 496 h 836"/>
                <a:gd name="T80" fmla="*/ 698 w 798"/>
                <a:gd name="T81" fmla="*/ 498 h 836"/>
                <a:gd name="T82" fmla="*/ 698 w 798"/>
                <a:gd name="T83" fmla="*/ 498 h 836"/>
                <a:gd name="T84" fmla="*/ 798 w 798"/>
                <a:gd name="T85" fmla="*/ 836 h 836"/>
                <a:gd name="T86" fmla="*/ 765 w 798"/>
                <a:gd name="T87" fmla="*/ 836 h 836"/>
                <a:gd name="T88" fmla="*/ 740 w 798"/>
                <a:gd name="T89" fmla="*/ 836 h 836"/>
                <a:gd name="T90" fmla="*/ 723 w 798"/>
                <a:gd name="T91" fmla="*/ 836 h 836"/>
                <a:gd name="T92" fmla="*/ 710 w 798"/>
                <a:gd name="T93" fmla="*/ 836 h 836"/>
                <a:gd name="T94" fmla="*/ 703 w 798"/>
                <a:gd name="T95" fmla="*/ 836 h 836"/>
                <a:gd name="T96" fmla="*/ 699 w 798"/>
                <a:gd name="T97" fmla="*/ 836 h 836"/>
                <a:gd name="T98" fmla="*/ 698 w 798"/>
                <a:gd name="T99" fmla="*/ 836 h 836"/>
                <a:gd name="T100" fmla="*/ 698 w 798"/>
                <a:gd name="T101" fmla="*/ 836 h 836"/>
                <a:gd name="T102" fmla="*/ 553 w 798"/>
                <a:gd name="T103" fmla="*/ 836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98" h="836">
                  <a:moveTo>
                    <a:pt x="553" y="836"/>
                  </a:moveTo>
                  <a:lnTo>
                    <a:pt x="550" y="799"/>
                  </a:lnTo>
                  <a:lnTo>
                    <a:pt x="540" y="759"/>
                  </a:lnTo>
                  <a:lnTo>
                    <a:pt x="525" y="715"/>
                  </a:lnTo>
                  <a:lnTo>
                    <a:pt x="504" y="671"/>
                  </a:lnTo>
                  <a:lnTo>
                    <a:pt x="477" y="625"/>
                  </a:lnTo>
                  <a:lnTo>
                    <a:pt x="446" y="577"/>
                  </a:lnTo>
                  <a:lnTo>
                    <a:pt x="411" y="530"/>
                  </a:lnTo>
                  <a:lnTo>
                    <a:pt x="374" y="484"/>
                  </a:lnTo>
                  <a:lnTo>
                    <a:pt x="332" y="438"/>
                  </a:lnTo>
                  <a:lnTo>
                    <a:pt x="288" y="394"/>
                  </a:lnTo>
                  <a:lnTo>
                    <a:pt x="242" y="353"/>
                  </a:lnTo>
                  <a:lnTo>
                    <a:pt x="195" y="315"/>
                  </a:lnTo>
                  <a:lnTo>
                    <a:pt x="146" y="279"/>
                  </a:lnTo>
                  <a:lnTo>
                    <a:pt x="98" y="249"/>
                  </a:lnTo>
                  <a:lnTo>
                    <a:pt x="48" y="223"/>
                  </a:lnTo>
                  <a:lnTo>
                    <a:pt x="0" y="201"/>
                  </a:lnTo>
                  <a:lnTo>
                    <a:pt x="0" y="152"/>
                  </a:lnTo>
                  <a:lnTo>
                    <a:pt x="0" y="114"/>
                  </a:lnTo>
                  <a:lnTo>
                    <a:pt x="0" y="88"/>
                  </a:lnTo>
                  <a:lnTo>
                    <a:pt x="0" y="69"/>
                  </a:lnTo>
                  <a:lnTo>
                    <a:pt x="0" y="58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34" y="33"/>
                  </a:lnTo>
                  <a:lnTo>
                    <a:pt x="62" y="21"/>
                  </a:lnTo>
                  <a:lnTo>
                    <a:pt x="81" y="12"/>
                  </a:lnTo>
                  <a:lnTo>
                    <a:pt x="93" y="6"/>
                  </a:lnTo>
                  <a:lnTo>
                    <a:pt x="100" y="2"/>
                  </a:lnTo>
                  <a:lnTo>
                    <a:pt x="105" y="1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698" y="447"/>
                  </a:lnTo>
                  <a:lnTo>
                    <a:pt x="698" y="464"/>
                  </a:lnTo>
                  <a:lnTo>
                    <a:pt x="698" y="477"/>
                  </a:lnTo>
                  <a:lnTo>
                    <a:pt x="698" y="485"/>
                  </a:lnTo>
                  <a:lnTo>
                    <a:pt x="698" y="491"/>
                  </a:lnTo>
                  <a:lnTo>
                    <a:pt x="698" y="495"/>
                  </a:lnTo>
                  <a:lnTo>
                    <a:pt x="698" y="496"/>
                  </a:lnTo>
                  <a:lnTo>
                    <a:pt x="698" y="498"/>
                  </a:lnTo>
                  <a:lnTo>
                    <a:pt x="698" y="498"/>
                  </a:lnTo>
                  <a:lnTo>
                    <a:pt x="798" y="836"/>
                  </a:lnTo>
                  <a:lnTo>
                    <a:pt x="765" y="836"/>
                  </a:lnTo>
                  <a:lnTo>
                    <a:pt x="740" y="836"/>
                  </a:lnTo>
                  <a:lnTo>
                    <a:pt x="723" y="836"/>
                  </a:lnTo>
                  <a:lnTo>
                    <a:pt x="710" y="836"/>
                  </a:lnTo>
                  <a:lnTo>
                    <a:pt x="703" y="836"/>
                  </a:lnTo>
                  <a:lnTo>
                    <a:pt x="699" y="836"/>
                  </a:lnTo>
                  <a:lnTo>
                    <a:pt x="698" y="836"/>
                  </a:lnTo>
                  <a:lnTo>
                    <a:pt x="698" y="836"/>
                  </a:lnTo>
                  <a:lnTo>
                    <a:pt x="553" y="8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5" name="Freeform 225"/>
            <p:cNvSpPr>
              <a:spLocks/>
            </p:cNvSpPr>
            <p:nvPr/>
          </p:nvSpPr>
          <p:spPr bwMode="auto">
            <a:xfrm>
              <a:off x="4006" y="1861"/>
              <a:ext cx="210" cy="238"/>
            </a:xfrm>
            <a:custGeom>
              <a:avLst/>
              <a:gdLst>
                <a:gd name="T0" fmla="*/ 106 w 1049"/>
                <a:gd name="T1" fmla="*/ 1138 h 1189"/>
                <a:gd name="T2" fmla="*/ 106 w 1049"/>
                <a:gd name="T3" fmla="*/ 1138 h 1189"/>
                <a:gd name="T4" fmla="*/ 106 w 1049"/>
                <a:gd name="T5" fmla="*/ 1138 h 1189"/>
                <a:gd name="T6" fmla="*/ 106 w 1049"/>
                <a:gd name="T7" fmla="*/ 1138 h 1189"/>
                <a:gd name="T8" fmla="*/ 106 w 1049"/>
                <a:gd name="T9" fmla="*/ 1138 h 1189"/>
                <a:gd name="T10" fmla="*/ 89 w 1049"/>
                <a:gd name="T11" fmla="*/ 1110 h 1189"/>
                <a:gd name="T12" fmla="*/ 72 w 1049"/>
                <a:gd name="T13" fmla="*/ 1083 h 1189"/>
                <a:gd name="T14" fmla="*/ 59 w 1049"/>
                <a:gd name="T15" fmla="*/ 1054 h 1189"/>
                <a:gd name="T16" fmla="*/ 46 w 1049"/>
                <a:gd name="T17" fmla="*/ 1027 h 1189"/>
                <a:gd name="T18" fmla="*/ 35 w 1049"/>
                <a:gd name="T19" fmla="*/ 1000 h 1189"/>
                <a:gd name="T20" fmla="*/ 26 w 1049"/>
                <a:gd name="T21" fmla="*/ 971 h 1189"/>
                <a:gd name="T22" fmla="*/ 18 w 1049"/>
                <a:gd name="T23" fmla="*/ 944 h 1189"/>
                <a:gd name="T24" fmla="*/ 11 w 1049"/>
                <a:gd name="T25" fmla="*/ 916 h 1189"/>
                <a:gd name="T26" fmla="*/ 7 w 1049"/>
                <a:gd name="T27" fmla="*/ 889 h 1189"/>
                <a:gd name="T28" fmla="*/ 4 w 1049"/>
                <a:gd name="T29" fmla="*/ 861 h 1189"/>
                <a:gd name="T30" fmla="*/ 2 w 1049"/>
                <a:gd name="T31" fmla="*/ 834 h 1189"/>
                <a:gd name="T32" fmla="*/ 0 w 1049"/>
                <a:gd name="T33" fmla="*/ 807 h 1189"/>
                <a:gd name="T34" fmla="*/ 2 w 1049"/>
                <a:gd name="T35" fmla="*/ 779 h 1189"/>
                <a:gd name="T36" fmla="*/ 3 w 1049"/>
                <a:gd name="T37" fmla="*/ 752 h 1189"/>
                <a:gd name="T38" fmla="*/ 5 w 1049"/>
                <a:gd name="T39" fmla="*/ 726 h 1189"/>
                <a:gd name="T40" fmla="*/ 10 w 1049"/>
                <a:gd name="T41" fmla="*/ 698 h 1189"/>
                <a:gd name="T42" fmla="*/ 15 w 1049"/>
                <a:gd name="T43" fmla="*/ 672 h 1189"/>
                <a:gd name="T44" fmla="*/ 21 w 1049"/>
                <a:gd name="T45" fmla="*/ 646 h 1189"/>
                <a:gd name="T46" fmla="*/ 29 w 1049"/>
                <a:gd name="T47" fmla="*/ 619 h 1189"/>
                <a:gd name="T48" fmla="*/ 38 w 1049"/>
                <a:gd name="T49" fmla="*/ 594 h 1189"/>
                <a:gd name="T50" fmla="*/ 48 w 1049"/>
                <a:gd name="T51" fmla="*/ 568 h 1189"/>
                <a:gd name="T52" fmla="*/ 58 w 1049"/>
                <a:gd name="T53" fmla="*/ 542 h 1189"/>
                <a:gd name="T54" fmla="*/ 69 w 1049"/>
                <a:gd name="T55" fmla="*/ 517 h 1189"/>
                <a:gd name="T56" fmla="*/ 81 w 1049"/>
                <a:gd name="T57" fmla="*/ 492 h 1189"/>
                <a:gd name="T58" fmla="*/ 95 w 1049"/>
                <a:gd name="T59" fmla="*/ 467 h 1189"/>
                <a:gd name="T60" fmla="*/ 109 w 1049"/>
                <a:gd name="T61" fmla="*/ 442 h 1189"/>
                <a:gd name="T62" fmla="*/ 123 w 1049"/>
                <a:gd name="T63" fmla="*/ 418 h 1189"/>
                <a:gd name="T64" fmla="*/ 138 w 1049"/>
                <a:gd name="T65" fmla="*/ 393 h 1189"/>
                <a:gd name="T66" fmla="*/ 155 w 1049"/>
                <a:gd name="T67" fmla="*/ 370 h 1189"/>
                <a:gd name="T68" fmla="*/ 171 w 1049"/>
                <a:gd name="T69" fmla="*/ 347 h 1189"/>
                <a:gd name="T70" fmla="*/ 189 w 1049"/>
                <a:gd name="T71" fmla="*/ 324 h 1189"/>
                <a:gd name="T72" fmla="*/ 207 w 1049"/>
                <a:gd name="T73" fmla="*/ 301 h 1189"/>
                <a:gd name="T74" fmla="*/ 458 w 1049"/>
                <a:gd name="T75" fmla="*/ 44 h 1189"/>
                <a:gd name="T76" fmla="*/ 653 w 1049"/>
                <a:gd name="T77" fmla="*/ 0 h 1189"/>
                <a:gd name="T78" fmla="*/ 1049 w 1049"/>
                <a:gd name="T79" fmla="*/ 44 h 1189"/>
                <a:gd name="T80" fmla="*/ 502 w 1049"/>
                <a:gd name="T81" fmla="*/ 1138 h 1189"/>
                <a:gd name="T82" fmla="*/ 207 w 1049"/>
                <a:gd name="T83" fmla="*/ 1189 h 1189"/>
                <a:gd name="T84" fmla="*/ 106 w 1049"/>
                <a:gd name="T85" fmla="*/ 1138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49" h="1189">
                  <a:moveTo>
                    <a:pt x="106" y="1138"/>
                  </a:moveTo>
                  <a:lnTo>
                    <a:pt x="106" y="1138"/>
                  </a:lnTo>
                  <a:lnTo>
                    <a:pt x="106" y="1138"/>
                  </a:lnTo>
                  <a:lnTo>
                    <a:pt x="106" y="1138"/>
                  </a:lnTo>
                  <a:lnTo>
                    <a:pt x="106" y="1138"/>
                  </a:lnTo>
                  <a:lnTo>
                    <a:pt x="89" y="1110"/>
                  </a:lnTo>
                  <a:lnTo>
                    <a:pt x="72" y="1083"/>
                  </a:lnTo>
                  <a:lnTo>
                    <a:pt x="59" y="1054"/>
                  </a:lnTo>
                  <a:lnTo>
                    <a:pt x="46" y="1027"/>
                  </a:lnTo>
                  <a:lnTo>
                    <a:pt x="35" y="1000"/>
                  </a:lnTo>
                  <a:lnTo>
                    <a:pt x="26" y="971"/>
                  </a:lnTo>
                  <a:lnTo>
                    <a:pt x="18" y="944"/>
                  </a:lnTo>
                  <a:lnTo>
                    <a:pt x="11" y="916"/>
                  </a:lnTo>
                  <a:lnTo>
                    <a:pt x="7" y="889"/>
                  </a:lnTo>
                  <a:lnTo>
                    <a:pt x="4" y="861"/>
                  </a:lnTo>
                  <a:lnTo>
                    <a:pt x="2" y="834"/>
                  </a:lnTo>
                  <a:lnTo>
                    <a:pt x="0" y="807"/>
                  </a:lnTo>
                  <a:lnTo>
                    <a:pt x="2" y="779"/>
                  </a:lnTo>
                  <a:lnTo>
                    <a:pt x="3" y="752"/>
                  </a:lnTo>
                  <a:lnTo>
                    <a:pt x="5" y="726"/>
                  </a:lnTo>
                  <a:lnTo>
                    <a:pt x="10" y="698"/>
                  </a:lnTo>
                  <a:lnTo>
                    <a:pt x="15" y="672"/>
                  </a:lnTo>
                  <a:lnTo>
                    <a:pt x="21" y="646"/>
                  </a:lnTo>
                  <a:lnTo>
                    <a:pt x="29" y="619"/>
                  </a:lnTo>
                  <a:lnTo>
                    <a:pt x="38" y="594"/>
                  </a:lnTo>
                  <a:lnTo>
                    <a:pt x="48" y="568"/>
                  </a:lnTo>
                  <a:lnTo>
                    <a:pt x="58" y="542"/>
                  </a:lnTo>
                  <a:lnTo>
                    <a:pt x="69" y="517"/>
                  </a:lnTo>
                  <a:lnTo>
                    <a:pt x="81" y="492"/>
                  </a:lnTo>
                  <a:lnTo>
                    <a:pt x="95" y="467"/>
                  </a:lnTo>
                  <a:lnTo>
                    <a:pt x="109" y="442"/>
                  </a:lnTo>
                  <a:lnTo>
                    <a:pt x="123" y="418"/>
                  </a:lnTo>
                  <a:lnTo>
                    <a:pt x="138" y="393"/>
                  </a:lnTo>
                  <a:lnTo>
                    <a:pt x="155" y="370"/>
                  </a:lnTo>
                  <a:lnTo>
                    <a:pt x="171" y="347"/>
                  </a:lnTo>
                  <a:lnTo>
                    <a:pt x="189" y="324"/>
                  </a:lnTo>
                  <a:lnTo>
                    <a:pt x="207" y="301"/>
                  </a:lnTo>
                  <a:lnTo>
                    <a:pt x="458" y="44"/>
                  </a:lnTo>
                  <a:lnTo>
                    <a:pt x="653" y="0"/>
                  </a:lnTo>
                  <a:lnTo>
                    <a:pt x="1049" y="44"/>
                  </a:lnTo>
                  <a:lnTo>
                    <a:pt x="502" y="1138"/>
                  </a:lnTo>
                  <a:lnTo>
                    <a:pt x="207" y="1189"/>
                  </a:lnTo>
                  <a:lnTo>
                    <a:pt x="106" y="1138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6" name="Freeform 226"/>
            <p:cNvSpPr>
              <a:spLocks/>
            </p:cNvSpPr>
            <p:nvPr/>
          </p:nvSpPr>
          <p:spPr bwMode="auto">
            <a:xfrm>
              <a:off x="4047" y="1900"/>
              <a:ext cx="110" cy="158"/>
            </a:xfrm>
            <a:custGeom>
              <a:avLst/>
              <a:gdLst>
                <a:gd name="T0" fmla="*/ 0 w 546"/>
                <a:gd name="T1" fmla="*/ 793 h 793"/>
                <a:gd name="T2" fmla="*/ 0 w 546"/>
                <a:gd name="T3" fmla="*/ 793 h 793"/>
                <a:gd name="T4" fmla="*/ 0 w 546"/>
                <a:gd name="T5" fmla="*/ 793 h 793"/>
                <a:gd name="T6" fmla="*/ 0 w 546"/>
                <a:gd name="T7" fmla="*/ 793 h 793"/>
                <a:gd name="T8" fmla="*/ 0 w 546"/>
                <a:gd name="T9" fmla="*/ 793 h 793"/>
                <a:gd name="T10" fmla="*/ 346 w 546"/>
                <a:gd name="T11" fmla="*/ 0 h 793"/>
                <a:gd name="T12" fmla="*/ 546 w 546"/>
                <a:gd name="T13" fmla="*/ 0 h 793"/>
                <a:gd name="T14" fmla="*/ 520 w 546"/>
                <a:gd name="T15" fmla="*/ 50 h 793"/>
                <a:gd name="T16" fmla="*/ 495 w 546"/>
                <a:gd name="T17" fmla="*/ 102 h 793"/>
                <a:gd name="T18" fmla="*/ 473 w 546"/>
                <a:gd name="T19" fmla="*/ 158 h 793"/>
                <a:gd name="T20" fmla="*/ 450 w 546"/>
                <a:gd name="T21" fmla="*/ 216 h 793"/>
                <a:gd name="T22" fmla="*/ 429 w 546"/>
                <a:gd name="T23" fmla="*/ 275 h 793"/>
                <a:gd name="T24" fmla="*/ 409 w 546"/>
                <a:gd name="T25" fmla="*/ 334 h 793"/>
                <a:gd name="T26" fmla="*/ 388 w 546"/>
                <a:gd name="T27" fmla="*/ 392 h 793"/>
                <a:gd name="T28" fmla="*/ 367 w 546"/>
                <a:gd name="T29" fmla="*/ 450 h 793"/>
                <a:gd name="T30" fmla="*/ 344 w 546"/>
                <a:gd name="T31" fmla="*/ 503 h 793"/>
                <a:gd name="T32" fmla="*/ 322 w 546"/>
                <a:gd name="T33" fmla="*/ 555 h 793"/>
                <a:gd name="T34" fmla="*/ 297 w 546"/>
                <a:gd name="T35" fmla="*/ 602 h 793"/>
                <a:gd name="T36" fmla="*/ 272 w 546"/>
                <a:gd name="T37" fmla="*/ 644 h 793"/>
                <a:gd name="T38" fmla="*/ 244 w 546"/>
                <a:gd name="T39" fmla="*/ 680 h 793"/>
                <a:gd name="T40" fmla="*/ 214 w 546"/>
                <a:gd name="T41" fmla="*/ 709 h 793"/>
                <a:gd name="T42" fmla="*/ 180 w 546"/>
                <a:gd name="T43" fmla="*/ 731 h 793"/>
                <a:gd name="T44" fmla="*/ 144 w 546"/>
                <a:gd name="T45" fmla="*/ 743 h 793"/>
                <a:gd name="T46" fmla="*/ 0 w 546"/>
                <a:gd name="T47" fmla="*/ 793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46" h="793">
                  <a:moveTo>
                    <a:pt x="0" y="793"/>
                  </a:moveTo>
                  <a:lnTo>
                    <a:pt x="0" y="793"/>
                  </a:lnTo>
                  <a:lnTo>
                    <a:pt x="0" y="793"/>
                  </a:lnTo>
                  <a:lnTo>
                    <a:pt x="0" y="793"/>
                  </a:lnTo>
                  <a:lnTo>
                    <a:pt x="0" y="793"/>
                  </a:lnTo>
                  <a:lnTo>
                    <a:pt x="346" y="0"/>
                  </a:lnTo>
                  <a:lnTo>
                    <a:pt x="546" y="0"/>
                  </a:lnTo>
                  <a:lnTo>
                    <a:pt x="520" y="50"/>
                  </a:lnTo>
                  <a:lnTo>
                    <a:pt x="495" y="102"/>
                  </a:lnTo>
                  <a:lnTo>
                    <a:pt x="473" y="158"/>
                  </a:lnTo>
                  <a:lnTo>
                    <a:pt x="450" y="216"/>
                  </a:lnTo>
                  <a:lnTo>
                    <a:pt x="429" y="275"/>
                  </a:lnTo>
                  <a:lnTo>
                    <a:pt x="409" y="334"/>
                  </a:lnTo>
                  <a:lnTo>
                    <a:pt x="388" y="392"/>
                  </a:lnTo>
                  <a:lnTo>
                    <a:pt x="367" y="450"/>
                  </a:lnTo>
                  <a:lnTo>
                    <a:pt x="344" y="503"/>
                  </a:lnTo>
                  <a:lnTo>
                    <a:pt x="322" y="555"/>
                  </a:lnTo>
                  <a:lnTo>
                    <a:pt x="297" y="602"/>
                  </a:lnTo>
                  <a:lnTo>
                    <a:pt x="272" y="644"/>
                  </a:lnTo>
                  <a:lnTo>
                    <a:pt x="244" y="680"/>
                  </a:lnTo>
                  <a:lnTo>
                    <a:pt x="214" y="709"/>
                  </a:lnTo>
                  <a:lnTo>
                    <a:pt x="180" y="731"/>
                  </a:lnTo>
                  <a:lnTo>
                    <a:pt x="144" y="743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7" name="Freeform 227"/>
            <p:cNvSpPr>
              <a:spLocks/>
            </p:cNvSpPr>
            <p:nvPr/>
          </p:nvSpPr>
          <p:spPr bwMode="auto">
            <a:xfrm>
              <a:off x="5125" y="1940"/>
              <a:ext cx="89" cy="69"/>
            </a:xfrm>
            <a:custGeom>
              <a:avLst/>
              <a:gdLst>
                <a:gd name="T0" fmla="*/ 202 w 447"/>
                <a:gd name="T1" fmla="*/ 296 h 346"/>
                <a:gd name="T2" fmla="*/ 0 w 447"/>
                <a:gd name="T3" fmla="*/ 0 h 346"/>
                <a:gd name="T4" fmla="*/ 35 w 447"/>
                <a:gd name="T5" fmla="*/ 0 h 346"/>
                <a:gd name="T6" fmla="*/ 63 w 447"/>
                <a:gd name="T7" fmla="*/ 0 h 346"/>
                <a:gd name="T8" fmla="*/ 81 w 447"/>
                <a:gd name="T9" fmla="*/ 0 h 346"/>
                <a:gd name="T10" fmla="*/ 94 w 447"/>
                <a:gd name="T11" fmla="*/ 0 h 346"/>
                <a:gd name="T12" fmla="*/ 101 w 447"/>
                <a:gd name="T13" fmla="*/ 0 h 346"/>
                <a:gd name="T14" fmla="*/ 106 w 447"/>
                <a:gd name="T15" fmla="*/ 0 h 346"/>
                <a:gd name="T16" fmla="*/ 107 w 447"/>
                <a:gd name="T17" fmla="*/ 0 h 346"/>
                <a:gd name="T18" fmla="*/ 107 w 447"/>
                <a:gd name="T19" fmla="*/ 0 h 346"/>
                <a:gd name="T20" fmla="*/ 447 w 447"/>
                <a:gd name="T21" fmla="*/ 202 h 346"/>
                <a:gd name="T22" fmla="*/ 296 w 447"/>
                <a:gd name="T23" fmla="*/ 346 h 346"/>
                <a:gd name="T24" fmla="*/ 202 w 447"/>
                <a:gd name="T25" fmla="*/ 29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47" h="346">
                  <a:moveTo>
                    <a:pt x="202" y="296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63" y="0"/>
                  </a:lnTo>
                  <a:lnTo>
                    <a:pt x="81" y="0"/>
                  </a:lnTo>
                  <a:lnTo>
                    <a:pt x="94" y="0"/>
                  </a:lnTo>
                  <a:lnTo>
                    <a:pt x="101" y="0"/>
                  </a:lnTo>
                  <a:lnTo>
                    <a:pt x="106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447" y="202"/>
                  </a:lnTo>
                  <a:lnTo>
                    <a:pt x="296" y="346"/>
                  </a:lnTo>
                  <a:lnTo>
                    <a:pt x="202" y="2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8" name="Freeform 228"/>
            <p:cNvSpPr>
              <a:spLocks/>
            </p:cNvSpPr>
            <p:nvPr/>
          </p:nvSpPr>
          <p:spPr bwMode="auto">
            <a:xfrm>
              <a:off x="4906" y="1821"/>
              <a:ext cx="71" cy="168"/>
            </a:xfrm>
            <a:custGeom>
              <a:avLst/>
              <a:gdLst>
                <a:gd name="T0" fmla="*/ 0 w 352"/>
                <a:gd name="T1" fmla="*/ 799 h 842"/>
                <a:gd name="T2" fmla="*/ 107 w 352"/>
                <a:gd name="T3" fmla="*/ 245 h 842"/>
                <a:gd name="T4" fmla="*/ 57 w 352"/>
                <a:gd name="T5" fmla="*/ 0 h 842"/>
                <a:gd name="T6" fmla="*/ 352 w 352"/>
                <a:gd name="T7" fmla="*/ 150 h 842"/>
                <a:gd name="T8" fmla="*/ 150 w 352"/>
                <a:gd name="T9" fmla="*/ 842 h 842"/>
                <a:gd name="T10" fmla="*/ 107 w 352"/>
                <a:gd name="T11" fmla="*/ 842 h 842"/>
                <a:gd name="T12" fmla="*/ 0 w 352"/>
                <a:gd name="T13" fmla="*/ 799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2" h="842">
                  <a:moveTo>
                    <a:pt x="0" y="799"/>
                  </a:moveTo>
                  <a:lnTo>
                    <a:pt x="107" y="245"/>
                  </a:lnTo>
                  <a:lnTo>
                    <a:pt x="57" y="0"/>
                  </a:lnTo>
                  <a:lnTo>
                    <a:pt x="352" y="150"/>
                  </a:lnTo>
                  <a:lnTo>
                    <a:pt x="150" y="842"/>
                  </a:lnTo>
                  <a:lnTo>
                    <a:pt x="107" y="842"/>
                  </a:lnTo>
                  <a:lnTo>
                    <a:pt x="0" y="7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69" name="Freeform 229"/>
            <p:cNvSpPr>
              <a:spLocks/>
            </p:cNvSpPr>
            <p:nvPr/>
          </p:nvSpPr>
          <p:spPr bwMode="auto">
            <a:xfrm>
              <a:off x="4828" y="1770"/>
              <a:ext cx="59" cy="189"/>
            </a:xfrm>
            <a:custGeom>
              <a:avLst/>
              <a:gdLst>
                <a:gd name="T0" fmla="*/ 50 w 295"/>
                <a:gd name="T1" fmla="*/ 944 h 944"/>
                <a:gd name="T2" fmla="*/ 0 w 295"/>
                <a:gd name="T3" fmla="*/ 0 h 944"/>
                <a:gd name="T4" fmla="*/ 295 w 295"/>
                <a:gd name="T5" fmla="*/ 50 h 944"/>
                <a:gd name="T6" fmla="*/ 295 w 295"/>
                <a:gd name="T7" fmla="*/ 252 h 944"/>
                <a:gd name="T8" fmla="*/ 245 w 295"/>
                <a:gd name="T9" fmla="*/ 944 h 944"/>
                <a:gd name="T10" fmla="*/ 151 w 295"/>
                <a:gd name="T11" fmla="*/ 944 h 944"/>
                <a:gd name="T12" fmla="*/ 50 w 295"/>
                <a:gd name="T13" fmla="*/ 944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5" h="944">
                  <a:moveTo>
                    <a:pt x="50" y="944"/>
                  </a:moveTo>
                  <a:lnTo>
                    <a:pt x="0" y="0"/>
                  </a:lnTo>
                  <a:lnTo>
                    <a:pt x="295" y="50"/>
                  </a:lnTo>
                  <a:lnTo>
                    <a:pt x="295" y="252"/>
                  </a:lnTo>
                  <a:lnTo>
                    <a:pt x="245" y="944"/>
                  </a:lnTo>
                  <a:lnTo>
                    <a:pt x="151" y="944"/>
                  </a:lnTo>
                  <a:lnTo>
                    <a:pt x="50" y="9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0" name="Freeform 230"/>
            <p:cNvSpPr>
              <a:spLocks/>
            </p:cNvSpPr>
            <p:nvPr/>
          </p:nvSpPr>
          <p:spPr bwMode="auto">
            <a:xfrm>
              <a:off x="4958" y="1652"/>
              <a:ext cx="256" cy="180"/>
            </a:xfrm>
            <a:custGeom>
              <a:avLst/>
              <a:gdLst>
                <a:gd name="T0" fmla="*/ 836 w 1283"/>
                <a:gd name="T1" fmla="*/ 843 h 900"/>
                <a:gd name="T2" fmla="*/ 95 w 1283"/>
                <a:gd name="T3" fmla="*/ 295 h 900"/>
                <a:gd name="T4" fmla="*/ 0 w 1283"/>
                <a:gd name="T5" fmla="*/ 0 h 900"/>
                <a:gd name="T6" fmla="*/ 742 w 1283"/>
                <a:gd name="T7" fmla="*/ 0 h 900"/>
                <a:gd name="T8" fmla="*/ 1239 w 1283"/>
                <a:gd name="T9" fmla="*/ 346 h 900"/>
                <a:gd name="T10" fmla="*/ 1239 w 1283"/>
                <a:gd name="T11" fmla="*/ 365 h 900"/>
                <a:gd name="T12" fmla="*/ 1239 w 1283"/>
                <a:gd name="T13" fmla="*/ 378 h 900"/>
                <a:gd name="T14" fmla="*/ 1239 w 1283"/>
                <a:gd name="T15" fmla="*/ 388 h 900"/>
                <a:gd name="T16" fmla="*/ 1239 w 1283"/>
                <a:gd name="T17" fmla="*/ 394 h 900"/>
                <a:gd name="T18" fmla="*/ 1239 w 1283"/>
                <a:gd name="T19" fmla="*/ 399 h 900"/>
                <a:gd name="T20" fmla="*/ 1239 w 1283"/>
                <a:gd name="T21" fmla="*/ 401 h 900"/>
                <a:gd name="T22" fmla="*/ 1239 w 1283"/>
                <a:gd name="T23" fmla="*/ 402 h 900"/>
                <a:gd name="T24" fmla="*/ 1239 w 1283"/>
                <a:gd name="T25" fmla="*/ 402 h 900"/>
                <a:gd name="T26" fmla="*/ 1254 w 1283"/>
                <a:gd name="T27" fmla="*/ 433 h 900"/>
                <a:gd name="T28" fmla="*/ 1264 w 1283"/>
                <a:gd name="T29" fmla="*/ 457 h 900"/>
                <a:gd name="T30" fmla="*/ 1272 w 1283"/>
                <a:gd name="T31" fmla="*/ 473 h 900"/>
                <a:gd name="T32" fmla="*/ 1278 w 1283"/>
                <a:gd name="T33" fmla="*/ 484 h 900"/>
                <a:gd name="T34" fmla="*/ 1280 w 1283"/>
                <a:gd name="T35" fmla="*/ 492 h 900"/>
                <a:gd name="T36" fmla="*/ 1282 w 1283"/>
                <a:gd name="T37" fmla="*/ 495 h 900"/>
                <a:gd name="T38" fmla="*/ 1283 w 1283"/>
                <a:gd name="T39" fmla="*/ 497 h 900"/>
                <a:gd name="T40" fmla="*/ 1283 w 1283"/>
                <a:gd name="T41" fmla="*/ 497 h 900"/>
                <a:gd name="T42" fmla="*/ 1239 w 1283"/>
                <a:gd name="T43" fmla="*/ 843 h 900"/>
                <a:gd name="T44" fmla="*/ 943 w 1283"/>
                <a:gd name="T45" fmla="*/ 900 h 900"/>
                <a:gd name="T46" fmla="*/ 836 w 1283"/>
                <a:gd name="T47" fmla="*/ 843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83" h="900">
                  <a:moveTo>
                    <a:pt x="836" y="843"/>
                  </a:moveTo>
                  <a:lnTo>
                    <a:pt x="95" y="295"/>
                  </a:lnTo>
                  <a:lnTo>
                    <a:pt x="0" y="0"/>
                  </a:lnTo>
                  <a:lnTo>
                    <a:pt x="742" y="0"/>
                  </a:lnTo>
                  <a:lnTo>
                    <a:pt x="1239" y="346"/>
                  </a:lnTo>
                  <a:lnTo>
                    <a:pt x="1239" y="365"/>
                  </a:lnTo>
                  <a:lnTo>
                    <a:pt x="1239" y="378"/>
                  </a:lnTo>
                  <a:lnTo>
                    <a:pt x="1239" y="388"/>
                  </a:lnTo>
                  <a:lnTo>
                    <a:pt x="1239" y="394"/>
                  </a:lnTo>
                  <a:lnTo>
                    <a:pt x="1239" y="399"/>
                  </a:lnTo>
                  <a:lnTo>
                    <a:pt x="1239" y="401"/>
                  </a:lnTo>
                  <a:lnTo>
                    <a:pt x="1239" y="402"/>
                  </a:lnTo>
                  <a:lnTo>
                    <a:pt x="1239" y="402"/>
                  </a:lnTo>
                  <a:lnTo>
                    <a:pt x="1254" y="433"/>
                  </a:lnTo>
                  <a:lnTo>
                    <a:pt x="1264" y="457"/>
                  </a:lnTo>
                  <a:lnTo>
                    <a:pt x="1272" y="473"/>
                  </a:lnTo>
                  <a:lnTo>
                    <a:pt x="1278" y="484"/>
                  </a:lnTo>
                  <a:lnTo>
                    <a:pt x="1280" y="492"/>
                  </a:lnTo>
                  <a:lnTo>
                    <a:pt x="1282" y="495"/>
                  </a:lnTo>
                  <a:lnTo>
                    <a:pt x="1283" y="497"/>
                  </a:lnTo>
                  <a:lnTo>
                    <a:pt x="1283" y="497"/>
                  </a:lnTo>
                  <a:lnTo>
                    <a:pt x="1239" y="843"/>
                  </a:lnTo>
                  <a:lnTo>
                    <a:pt x="943" y="900"/>
                  </a:lnTo>
                  <a:lnTo>
                    <a:pt x="836" y="843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1" name="Freeform 231"/>
            <p:cNvSpPr>
              <a:spLocks/>
            </p:cNvSpPr>
            <p:nvPr/>
          </p:nvSpPr>
          <p:spPr bwMode="auto">
            <a:xfrm>
              <a:off x="5036" y="1681"/>
              <a:ext cx="139" cy="111"/>
            </a:xfrm>
            <a:custGeom>
              <a:avLst/>
              <a:gdLst>
                <a:gd name="T0" fmla="*/ 553 w 698"/>
                <a:gd name="T1" fmla="*/ 554 h 554"/>
                <a:gd name="T2" fmla="*/ 0 w 698"/>
                <a:gd name="T3" fmla="*/ 0 h 554"/>
                <a:gd name="T4" fmla="*/ 352 w 698"/>
                <a:gd name="T5" fmla="*/ 58 h 554"/>
                <a:gd name="T6" fmla="*/ 698 w 698"/>
                <a:gd name="T7" fmla="*/ 303 h 554"/>
                <a:gd name="T8" fmla="*/ 648 w 698"/>
                <a:gd name="T9" fmla="*/ 554 h 554"/>
                <a:gd name="T10" fmla="*/ 553 w 698"/>
                <a:gd name="T11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8" h="554">
                  <a:moveTo>
                    <a:pt x="553" y="554"/>
                  </a:moveTo>
                  <a:lnTo>
                    <a:pt x="0" y="0"/>
                  </a:lnTo>
                  <a:lnTo>
                    <a:pt x="352" y="58"/>
                  </a:lnTo>
                  <a:lnTo>
                    <a:pt x="698" y="303"/>
                  </a:lnTo>
                  <a:lnTo>
                    <a:pt x="648" y="554"/>
                  </a:lnTo>
                  <a:lnTo>
                    <a:pt x="553" y="5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2" name="Freeform 232"/>
            <p:cNvSpPr>
              <a:spLocks/>
            </p:cNvSpPr>
            <p:nvPr/>
          </p:nvSpPr>
          <p:spPr bwMode="auto">
            <a:xfrm>
              <a:off x="4008" y="1573"/>
              <a:ext cx="297" cy="189"/>
            </a:xfrm>
            <a:custGeom>
              <a:avLst/>
              <a:gdLst>
                <a:gd name="T0" fmla="*/ 246 w 1485"/>
                <a:gd name="T1" fmla="*/ 893 h 944"/>
                <a:gd name="T2" fmla="*/ 0 w 1485"/>
                <a:gd name="T3" fmla="*/ 691 h 944"/>
                <a:gd name="T4" fmla="*/ 0 w 1485"/>
                <a:gd name="T5" fmla="*/ 540 h 944"/>
                <a:gd name="T6" fmla="*/ 397 w 1485"/>
                <a:gd name="T7" fmla="*/ 100 h 944"/>
                <a:gd name="T8" fmla="*/ 414 w 1485"/>
                <a:gd name="T9" fmla="*/ 100 h 944"/>
                <a:gd name="T10" fmla="*/ 426 w 1485"/>
                <a:gd name="T11" fmla="*/ 100 h 944"/>
                <a:gd name="T12" fmla="*/ 435 w 1485"/>
                <a:gd name="T13" fmla="*/ 100 h 944"/>
                <a:gd name="T14" fmla="*/ 441 w 1485"/>
                <a:gd name="T15" fmla="*/ 100 h 944"/>
                <a:gd name="T16" fmla="*/ 445 w 1485"/>
                <a:gd name="T17" fmla="*/ 100 h 944"/>
                <a:gd name="T18" fmla="*/ 446 w 1485"/>
                <a:gd name="T19" fmla="*/ 100 h 944"/>
                <a:gd name="T20" fmla="*/ 447 w 1485"/>
                <a:gd name="T21" fmla="*/ 100 h 944"/>
                <a:gd name="T22" fmla="*/ 447 w 1485"/>
                <a:gd name="T23" fmla="*/ 100 h 944"/>
                <a:gd name="T24" fmla="*/ 843 w 1485"/>
                <a:gd name="T25" fmla="*/ 0 h 944"/>
                <a:gd name="T26" fmla="*/ 1189 w 1485"/>
                <a:gd name="T27" fmla="*/ 0 h 944"/>
                <a:gd name="T28" fmla="*/ 1485 w 1485"/>
                <a:gd name="T29" fmla="*/ 200 h 944"/>
                <a:gd name="T30" fmla="*/ 1384 w 1485"/>
                <a:gd name="T31" fmla="*/ 396 h 944"/>
                <a:gd name="T32" fmla="*/ 1189 w 1485"/>
                <a:gd name="T33" fmla="*/ 396 h 944"/>
                <a:gd name="T34" fmla="*/ 1141 w 1485"/>
                <a:gd name="T35" fmla="*/ 449 h 944"/>
                <a:gd name="T36" fmla="*/ 1093 w 1485"/>
                <a:gd name="T37" fmla="*/ 500 h 944"/>
                <a:gd name="T38" fmla="*/ 1043 w 1485"/>
                <a:gd name="T39" fmla="*/ 548 h 944"/>
                <a:gd name="T40" fmla="*/ 993 w 1485"/>
                <a:gd name="T41" fmla="*/ 591 h 944"/>
                <a:gd name="T42" fmla="*/ 944 w 1485"/>
                <a:gd name="T43" fmla="*/ 634 h 944"/>
                <a:gd name="T44" fmla="*/ 893 w 1485"/>
                <a:gd name="T45" fmla="*/ 672 h 944"/>
                <a:gd name="T46" fmla="*/ 842 w 1485"/>
                <a:gd name="T47" fmla="*/ 708 h 944"/>
                <a:gd name="T48" fmla="*/ 791 w 1485"/>
                <a:gd name="T49" fmla="*/ 742 h 944"/>
                <a:gd name="T50" fmla="*/ 740 w 1485"/>
                <a:gd name="T51" fmla="*/ 774 h 944"/>
                <a:gd name="T52" fmla="*/ 690 w 1485"/>
                <a:gd name="T53" fmla="*/ 804 h 944"/>
                <a:gd name="T54" fmla="*/ 639 w 1485"/>
                <a:gd name="T55" fmla="*/ 832 h 944"/>
                <a:gd name="T56" fmla="*/ 589 w 1485"/>
                <a:gd name="T57" fmla="*/ 856 h 944"/>
                <a:gd name="T58" fmla="*/ 540 w 1485"/>
                <a:gd name="T59" fmla="*/ 881 h 944"/>
                <a:gd name="T60" fmla="*/ 492 w 1485"/>
                <a:gd name="T61" fmla="*/ 904 h 944"/>
                <a:gd name="T62" fmla="*/ 443 w 1485"/>
                <a:gd name="T63" fmla="*/ 924 h 944"/>
                <a:gd name="T64" fmla="*/ 397 w 1485"/>
                <a:gd name="T65" fmla="*/ 944 h 944"/>
                <a:gd name="T66" fmla="*/ 246 w 1485"/>
                <a:gd name="T67" fmla="*/ 893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85" h="944">
                  <a:moveTo>
                    <a:pt x="246" y="893"/>
                  </a:moveTo>
                  <a:lnTo>
                    <a:pt x="0" y="691"/>
                  </a:lnTo>
                  <a:lnTo>
                    <a:pt x="0" y="540"/>
                  </a:lnTo>
                  <a:lnTo>
                    <a:pt x="397" y="100"/>
                  </a:lnTo>
                  <a:lnTo>
                    <a:pt x="414" y="100"/>
                  </a:lnTo>
                  <a:lnTo>
                    <a:pt x="426" y="100"/>
                  </a:lnTo>
                  <a:lnTo>
                    <a:pt x="435" y="100"/>
                  </a:lnTo>
                  <a:lnTo>
                    <a:pt x="441" y="100"/>
                  </a:lnTo>
                  <a:lnTo>
                    <a:pt x="445" y="100"/>
                  </a:lnTo>
                  <a:lnTo>
                    <a:pt x="446" y="100"/>
                  </a:lnTo>
                  <a:lnTo>
                    <a:pt x="447" y="100"/>
                  </a:lnTo>
                  <a:lnTo>
                    <a:pt x="447" y="100"/>
                  </a:lnTo>
                  <a:lnTo>
                    <a:pt x="843" y="0"/>
                  </a:lnTo>
                  <a:lnTo>
                    <a:pt x="1189" y="0"/>
                  </a:lnTo>
                  <a:lnTo>
                    <a:pt x="1485" y="200"/>
                  </a:lnTo>
                  <a:lnTo>
                    <a:pt x="1384" y="396"/>
                  </a:lnTo>
                  <a:lnTo>
                    <a:pt x="1189" y="396"/>
                  </a:lnTo>
                  <a:lnTo>
                    <a:pt x="1141" y="449"/>
                  </a:lnTo>
                  <a:lnTo>
                    <a:pt x="1093" y="500"/>
                  </a:lnTo>
                  <a:lnTo>
                    <a:pt x="1043" y="548"/>
                  </a:lnTo>
                  <a:lnTo>
                    <a:pt x="993" y="591"/>
                  </a:lnTo>
                  <a:lnTo>
                    <a:pt x="944" y="634"/>
                  </a:lnTo>
                  <a:lnTo>
                    <a:pt x="893" y="672"/>
                  </a:lnTo>
                  <a:lnTo>
                    <a:pt x="842" y="708"/>
                  </a:lnTo>
                  <a:lnTo>
                    <a:pt x="791" y="742"/>
                  </a:lnTo>
                  <a:lnTo>
                    <a:pt x="740" y="774"/>
                  </a:lnTo>
                  <a:lnTo>
                    <a:pt x="690" y="804"/>
                  </a:lnTo>
                  <a:lnTo>
                    <a:pt x="639" y="832"/>
                  </a:lnTo>
                  <a:lnTo>
                    <a:pt x="589" y="856"/>
                  </a:lnTo>
                  <a:lnTo>
                    <a:pt x="540" y="881"/>
                  </a:lnTo>
                  <a:lnTo>
                    <a:pt x="492" y="904"/>
                  </a:lnTo>
                  <a:lnTo>
                    <a:pt x="443" y="924"/>
                  </a:lnTo>
                  <a:lnTo>
                    <a:pt x="397" y="944"/>
                  </a:lnTo>
                  <a:lnTo>
                    <a:pt x="246" y="893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3" name="Freeform 233"/>
            <p:cNvSpPr>
              <a:spLocks/>
            </p:cNvSpPr>
            <p:nvPr/>
          </p:nvSpPr>
          <p:spPr bwMode="auto">
            <a:xfrm>
              <a:off x="4047" y="1603"/>
              <a:ext cx="159" cy="108"/>
            </a:xfrm>
            <a:custGeom>
              <a:avLst/>
              <a:gdLst>
                <a:gd name="T0" fmla="*/ 0 w 792"/>
                <a:gd name="T1" fmla="*/ 540 h 540"/>
                <a:gd name="T2" fmla="*/ 144 w 792"/>
                <a:gd name="T3" fmla="*/ 201 h 540"/>
                <a:gd name="T4" fmla="*/ 446 w 792"/>
                <a:gd name="T5" fmla="*/ 49 h 540"/>
                <a:gd name="T6" fmla="*/ 792 w 792"/>
                <a:gd name="T7" fmla="*/ 0 h 540"/>
                <a:gd name="T8" fmla="*/ 496 w 792"/>
                <a:gd name="T9" fmla="*/ 389 h 540"/>
                <a:gd name="T10" fmla="*/ 346 w 792"/>
                <a:gd name="T11" fmla="*/ 447 h 540"/>
                <a:gd name="T12" fmla="*/ 101 w 792"/>
                <a:gd name="T13" fmla="*/ 540 h 540"/>
                <a:gd name="T14" fmla="*/ 0 w 792"/>
                <a:gd name="T15" fmla="*/ 54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92" h="540">
                  <a:moveTo>
                    <a:pt x="0" y="540"/>
                  </a:moveTo>
                  <a:lnTo>
                    <a:pt x="144" y="201"/>
                  </a:lnTo>
                  <a:lnTo>
                    <a:pt x="446" y="49"/>
                  </a:lnTo>
                  <a:lnTo>
                    <a:pt x="792" y="0"/>
                  </a:lnTo>
                  <a:lnTo>
                    <a:pt x="496" y="389"/>
                  </a:lnTo>
                  <a:lnTo>
                    <a:pt x="346" y="447"/>
                  </a:lnTo>
                  <a:lnTo>
                    <a:pt x="101" y="540"/>
                  </a:lnTo>
                  <a:lnTo>
                    <a:pt x="0" y="5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4" name="Freeform 234"/>
            <p:cNvSpPr>
              <a:spLocks/>
            </p:cNvSpPr>
            <p:nvPr/>
          </p:nvSpPr>
          <p:spPr bwMode="auto">
            <a:xfrm>
              <a:off x="4798" y="1414"/>
              <a:ext cx="297" cy="238"/>
            </a:xfrm>
            <a:custGeom>
              <a:avLst/>
              <a:gdLst>
                <a:gd name="T0" fmla="*/ 101 w 1485"/>
                <a:gd name="T1" fmla="*/ 1145 h 1189"/>
                <a:gd name="T2" fmla="*/ 0 w 1485"/>
                <a:gd name="T3" fmla="*/ 1038 h 1189"/>
                <a:gd name="T4" fmla="*/ 599 w 1485"/>
                <a:gd name="T5" fmla="*/ 202 h 1189"/>
                <a:gd name="T6" fmla="*/ 894 w 1485"/>
                <a:gd name="T7" fmla="*/ 50 h 1189"/>
                <a:gd name="T8" fmla="*/ 1246 w 1485"/>
                <a:gd name="T9" fmla="*/ 0 h 1189"/>
                <a:gd name="T10" fmla="*/ 1485 w 1485"/>
                <a:gd name="T11" fmla="*/ 202 h 1189"/>
                <a:gd name="T12" fmla="*/ 1485 w 1485"/>
                <a:gd name="T13" fmla="*/ 218 h 1189"/>
                <a:gd name="T14" fmla="*/ 1485 w 1485"/>
                <a:gd name="T15" fmla="*/ 230 h 1189"/>
                <a:gd name="T16" fmla="*/ 1485 w 1485"/>
                <a:gd name="T17" fmla="*/ 239 h 1189"/>
                <a:gd name="T18" fmla="*/ 1485 w 1485"/>
                <a:gd name="T19" fmla="*/ 245 h 1189"/>
                <a:gd name="T20" fmla="*/ 1485 w 1485"/>
                <a:gd name="T21" fmla="*/ 249 h 1189"/>
                <a:gd name="T22" fmla="*/ 1485 w 1485"/>
                <a:gd name="T23" fmla="*/ 250 h 1189"/>
                <a:gd name="T24" fmla="*/ 1485 w 1485"/>
                <a:gd name="T25" fmla="*/ 252 h 1189"/>
                <a:gd name="T26" fmla="*/ 1485 w 1485"/>
                <a:gd name="T27" fmla="*/ 252 h 1189"/>
                <a:gd name="T28" fmla="*/ 1296 w 1485"/>
                <a:gd name="T29" fmla="*/ 698 h 1189"/>
                <a:gd name="T30" fmla="*/ 202 w 1485"/>
                <a:gd name="T31" fmla="*/ 1189 h 1189"/>
                <a:gd name="T32" fmla="*/ 101 w 1485"/>
                <a:gd name="T33" fmla="*/ 1145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85" h="1189">
                  <a:moveTo>
                    <a:pt x="101" y="1145"/>
                  </a:moveTo>
                  <a:lnTo>
                    <a:pt x="0" y="1038"/>
                  </a:lnTo>
                  <a:lnTo>
                    <a:pt x="599" y="202"/>
                  </a:lnTo>
                  <a:lnTo>
                    <a:pt x="894" y="50"/>
                  </a:lnTo>
                  <a:lnTo>
                    <a:pt x="1246" y="0"/>
                  </a:lnTo>
                  <a:lnTo>
                    <a:pt x="1485" y="202"/>
                  </a:lnTo>
                  <a:lnTo>
                    <a:pt x="1485" y="218"/>
                  </a:lnTo>
                  <a:lnTo>
                    <a:pt x="1485" y="230"/>
                  </a:lnTo>
                  <a:lnTo>
                    <a:pt x="1485" y="239"/>
                  </a:lnTo>
                  <a:lnTo>
                    <a:pt x="1485" y="245"/>
                  </a:lnTo>
                  <a:lnTo>
                    <a:pt x="1485" y="249"/>
                  </a:lnTo>
                  <a:lnTo>
                    <a:pt x="1485" y="250"/>
                  </a:lnTo>
                  <a:lnTo>
                    <a:pt x="1485" y="252"/>
                  </a:lnTo>
                  <a:lnTo>
                    <a:pt x="1485" y="252"/>
                  </a:lnTo>
                  <a:lnTo>
                    <a:pt x="1296" y="698"/>
                  </a:lnTo>
                  <a:lnTo>
                    <a:pt x="202" y="1189"/>
                  </a:lnTo>
                  <a:lnTo>
                    <a:pt x="101" y="1145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5" name="Freeform 235"/>
            <p:cNvSpPr>
              <a:spLocks/>
            </p:cNvSpPr>
            <p:nvPr/>
          </p:nvSpPr>
          <p:spPr bwMode="auto">
            <a:xfrm>
              <a:off x="4858" y="1455"/>
              <a:ext cx="199" cy="129"/>
            </a:xfrm>
            <a:custGeom>
              <a:avLst/>
              <a:gdLst>
                <a:gd name="T0" fmla="*/ 0 w 993"/>
                <a:gd name="T1" fmla="*/ 591 h 647"/>
                <a:gd name="T2" fmla="*/ 37 w 993"/>
                <a:gd name="T3" fmla="*/ 554 h 647"/>
                <a:gd name="T4" fmla="*/ 74 w 993"/>
                <a:gd name="T5" fmla="*/ 516 h 647"/>
                <a:gd name="T6" fmla="*/ 112 w 993"/>
                <a:gd name="T7" fmla="*/ 479 h 647"/>
                <a:gd name="T8" fmla="*/ 149 w 993"/>
                <a:gd name="T9" fmla="*/ 443 h 647"/>
                <a:gd name="T10" fmla="*/ 188 w 993"/>
                <a:gd name="T11" fmla="*/ 408 h 647"/>
                <a:gd name="T12" fmla="*/ 225 w 993"/>
                <a:gd name="T13" fmla="*/ 373 h 647"/>
                <a:gd name="T14" fmla="*/ 264 w 993"/>
                <a:gd name="T15" fmla="*/ 340 h 647"/>
                <a:gd name="T16" fmla="*/ 302 w 993"/>
                <a:gd name="T17" fmla="*/ 306 h 647"/>
                <a:gd name="T18" fmla="*/ 341 w 993"/>
                <a:gd name="T19" fmla="*/ 275 h 647"/>
                <a:gd name="T20" fmla="*/ 380 w 993"/>
                <a:gd name="T21" fmla="*/ 245 h 647"/>
                <a:gd name="T22" fmla="*/ 422 w 993"/>
                <a:gd name="T23" fmla="*/ 215 h 647"/>
                <a:gd name="T24" fmla="*/ 463 w 993"/>
                <a:gd name="T25" fmla="*/ 188 h 647"/>
                <a:gd name="T26" fmla="*/ 505 w 993"/>
                <a:gd name="T27" fmla="*/ 162 h 647"/>
                <a:gd name="T28" fmla="*/ 550 w 993"/>
                <a:gd name="T29" fmla="*/ 137 h 647"/>
                <a:gd name="T30" fmla="*/ 594 w 993"/>
                <a:gd name="T31" fmla="*/ 114 h 647"/>
                <a:gd name="T32" fmla="*/ 641 w 993"/>
                <a:gd name="T33" fmla="*/ 93 h 647"/>
                <a:gd name="T34" fmla="*/ 993 w 993"/>
                <a:gd name="T35" fmla="*/ 0 h 647"/>
                <a:gd name="T36" fmla="*/ 792 w 993"/>
                <a:gd name="T37" fmla="*/ 346 h 647"/>
                <a:gd name="T38" fmla="*/ 50 w 993"/>
                <a:gd name="T39" fmla="*/ 647 h 647"/>
                <a:gd name="T40" fmla="*/ 0 w 993"/>
                <a:gd name="T41" fmla="*/ 591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93" h="647">
                  <a:moveTo>
                    <a:pt x="0" y="591"/>
                  </a:moveTo>
                  <a:lnTo>
                    <a:pt x="37" y="554"/>
                  </a:lnTo>
                  <a:lnTo>
                    <a:pt x="74" y="516"/>
                  </a:lnTo>
                  <a:lnTo>
                    <a:pt x="112" y="479"/>
                  </a:lnTo>
                  <a:lnTo>
                    <a:pt x="149" y="443"/>
                  </a:lnTo>
                  <a:lnTo>
                    <a:pt x="188" y="408"/>
                  </a:lnTo>
                  <a:lnTo>
                    <a:pt x="225" y="373"/>
                  </a:lnTo>
                  <a:lnTo>
                    <a:pt x="264" y="340"/>
                  </a:lnTo>
                  <a:lnTo>
                    <a:pt x="302" y="306"/>
                  </a:lnTo>
                  <a:lnTo>
                    <a:pt x="341" y="275"/>
                  </a:lnTo>
                  <a:lnTo>
                    <a:pt x="380" y="245"/>
                  </a:lnTo>
                  <a:lnTo>
                    <a:pt x="422" y="215"/>
                  </a:lnTo>
                  <a:lnTo>
                    <a:pt x="463" y="188"/>
                  </a:lnTo>
                  <a:lnTo>
                    <a:pt x="505" y="162"/>
                  </a:lnTo>
                  <a:lnTo>
                    <a:pt x="550" y="137"/>
                  </a:lnTo>
                  <a:lnTo>
                    <a:pt x="594" y="114"/>
                  </a:lnTo>
                  <a:lnTo>
                    <a:pt x="641" y="93"/>
                  </a:lnTo>
                  <a:lnTo>
                    <a:pt x="993" y="0"/>
                  </a:lnTo>
                  <a:lnTo>
                    <a:pt x="792" y="346"/>
                  </a:lnTo>
                  <a:lnTo>
                    <a:pt x="50" y="647"/>
                  </a:lnTo>
                  <a:lnTo>
                    <a:pt x="0" y="5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6" name="Freeform 236"/>
            <p:cNvSpPr>
              <a:spLocks/>
            </p:cNvSpPr>
            <p:nvPr/>
          </p:nvSpPr>
          <p:spPr bwMode="auto">
            <a:xfrm>
              <a:off x="4276" y="1365"/>
              <a:ext cx="247" cy="198"/>
            </a:xfrm>
            <a:custGeom>
              <a:avLst/>
              <a:gdLst>
                <a:gd name="T0" fmla="*/ 1083 w 1233"/>
                <a:gd name="T1" fmla="*/ 943 h 987"/>
                <a:gd name="T2" fmla="*/ 636 w 1233"/>
                <a:gd name="T3" fmla="*/ 692 h 987"/>
                <a:gd name="T4" fmla="*/ 296 w 1233"/>
                <a:gd name="T5" fmla="*/ 692 h 987"/>
                <a:gd name="T6" fmla="*/ 0 w 1233"/>
                <a:gd name="T7" fmla="*/ 497 h 987"/>
                <a:gd name="T8" fmla="*/ 0 w 1233"/>
                <a:gd name="T9" fmla="*/ 480 h 987"/>
                <a:gd name="T10" fmla="*/ 0 w 1233"/>
                <a:gd name="T11" fmla="*/ 468 h 987"/>
                <a:gd name="T12" fmla="*/ 0 w 1233"/>
                <a:gd name="T13" fmla="*/ 459 h 987"/>
                <a:gd name="T14" fmla="*/ 0 w 1233"/>
                <a:gd name="T15" fmla="*/ 453 h 987"/>
                <a:gd name="T16" fmla="*/ 0 w 1233"/>
                <a:gd name="T17" fmla="*/ 449 h 987"/>
                <a:gd name="T18" fmla="*/ 0 w 1233"/>
                <a:gd name="T19" fmla="*/ 448 h 987"/>
                <a:gd name="T20" fmla="*/ 0 w 1233"/>
                <a:gd name="T21" fmla="*/ 447 h 987"/>
                <a:gd name="T22" fmla="*/ 0 w 1233"/>
                <a:gd name="T23" fmla="*/ 447 h 987"/>
                <a:gd name="T24" fmla="*/ 95 w 1233"/>
                <a:gd name="T25" fmla="*/ 95 h 987"/>
                <a:gd name="T26" fmla="*/ 247 w 1233"/>
                <a:gd name="T27" fmla="*/ 0 h 987"/>
                <a:gd name="T28" fmla="*/ 279 w 1233"/>
                <a:gd name="T29" fmla="*/ 5 h 987"/>
                <a:gd name="T30" fmla="*/ 310 w 1233"/>
                <a:gd name="T31" fmla="*/ 10 h 987"/>
                <a:gd name="T32" fmla="*/ 342 w 1233"/>
                <a:gd name="T33" fmla="*/ 17 h 987"/>
                <a:gd name="T34" fmla="*/ 374 w 1233"/>
                <a:gd name="T35" fmla="*/ 24 h 987"/>
                <a:gd name="T36" fmla="*/ 405 w 1233"/>
                <a:gd name="T37" fmla="*/ 31 h 987"/>
                <a:gd name="T38" fmla="*/ 436 w 1233"/>
                <a:gd name="T39" fmla="*/ 40 h 987"/>
                <a:gd name="T40" fmla="*/ 467 w 1233"/>
                <a:gd name="T41" fmla="*/ 49 h 987"/>
                <a:gd name="T42" fmla="*/ 498 w 1233"/>
                <a:gd name="T43" fmla="*/ 59 h 987"/>
                <a:gd name="T44" fmla="*/ 528 w 1233"/>
                <a:gd name="T45" fmla="*/ 70 h 987"/>
                <a:gd name="T46" fmla="*/ 559 w 1233"/>
                <a:gd name="T47" fmla="*/ 81 h 987"/>
                <a:gd name="T48" fmla="*/ 589 w 1233"/>
                <a:gd name="T49" fmla="*/ 93 h 987"/>
                <a:gd name="T50" fmla="*/ 619 w 1233"/>
                <a:gd name="T51" fmla="*/ 106 h 987"/>
                <a:gd name="T52" fmla="*/ 650 w 1233"/>
                <a:gd name="T53" fmla="*/ 121 h 987"/>
                <a:gd name="T54" fmla="*/ 680 w 1233"/>
                <a:gd name="T55" fmla="*/ 136 h 987"/>
                <a:gd name="T56" fmla="*/ 709 w 1233"/>
                <a:gd name="T57" fmla="*/ 152 h 987"/>
                <a:gd name="T58" fmla="*/ 739 w 1233"/>
                <a:gd name="T59" fmla="*/ 168 h 987"/>
                <a:gd name="T60" fmla="*/ 769 w 1233"/>
                <a:gd name="T61" fmla="*/ 187 h 987"/>
                <a:gd name="T62" fmla="*/ 799 w 1233"/>
                <a:gd name="T63" fmla="*/ 205 h 987"/>
                <a:gd name="T64" fmla="*/ 830 w 1233"/>
                <a:gd name="T65" fmla="*/ 225 h 987"/>
                <a:gd name="T66" fmla="*/ 860 w 1233"/>
                <a:gd name="T67" fmla="*/ 246 h 987"/>
                <a:gd name="T68" fmla="*/ 890 w 1233"/>
                <a:gd name="T69" fmla="*/ 268 h 987"/>
                <a:gd name="T70" fmla="*/ 921 w 1233"/>
                <a:gd name="T71" fmla="*/ 291 h 987"/>
                <a:gd name="T72" fmla="*/ 951 w 1233"/>
                <a:gd name="T73" fmla="*/ 316 h 987"/>
                <a:gd name="T74" fmla="*/ 982 w 1233"/>
                <a:gd name="T75" fmla="*/ 341 h 987"/>
                <a:gd name="T76" fmla="*/ 1012 w 1233"/>
                <a:gd name="T77" fmla="*/ 368 h 987"/>
                <a:gd name="T78" fmla="*/ 1043 w 1233"/>
                <a:gd name="T79" fmla="*/ 396 h 987"/>
                <a:gd name="T80" fmla="*/ 1074 w 1233"/>
                <a:gd name="T81" fmla="*/ 426 h 987"/>
                <a:gd name="T82" fmla="*/ 1105 w 1233"/>
                <a:gd name="T83" fmla="*/ 456 h 987"/>
                <a:gd name="T84" fmla="*/ 1137 w 1233"/>
                <a:gd name="T85" fmla="*/ 488 h 987"/>
                <a:gd name="T86" fmla="*/ 1169 w 1233"/>
                <a:gd name="T87" fmla="*/ 522 h 987"/>
                <a:gd name="T88" fmla="*/ 1201 w 1233"/>
                <a:gd name="T89" fmla="*/ 555 h 987"/>
                <a:gd name="T90" fmla="*/ 1233 w 1233"/>
                <a:gd name="T91" fmla="*/ 591 h 987"/>
                <a:gd name="T92" fmla="*/ 1190 w 1233"/>
                <a:gd name="T93" fmla="*/ 987 h 987"/>
                <a:gd name="T94" fmla="*/ 1083 w 1233"/>
                <a:gd name="T95" fmla="*/ 943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3" h="987">
                  <a:moveTo>
                    <a:pt x="1083" y="943"/>
                  </a:moveTo>
                  <a:lnTo>
                    <a:pt x="636" y="692"/>
                  </a:lnTo>
                  <a:lnTo>
                    <a:pt x="296" y="692"/>
                  </a:lnTo>
                  <a:lnTo>
                    <a:pt x="0" y="497"/>
                  </a:lnTo>
                  <a:lnTo>
                    <a:pt x="0" y="480"/>
                  </a:lnTo>
                  <a:lnTo>
                    <a:pt x="0" y="468"/>
                  </a:lnTo>
                  <a:lnTo>
                    <a:pt x="0" y="459"/>
                  </a:lnTo>
                  <a:lnTo>
                    <a:pt x="0" y="453"/>
                  </a:lnTo>
                  <a:lnTo>
                    <a:pt x="0" y="449"/>
                  </a:lnTo>
                  <a:lnTo>
                    <a:pt x="0" y="448"/>
                  </a:lnTo>
                  <a:lnTo>
                    <a:pt x="0" y="447"/>
                  </a:lnTo>
                  <a:lnTo>
                    <a:pt x="0" y="447"/>
                  </a:lnTo>
                  <a:lnTo>
                    <a:pt x="95" y="95"/>
                  </a:lnTo>
                  <a:lnTo>
                    <a:pt x="247" y="0"/>
                  </a:lnTo>
                  <a:lnTo>
                    <a:pt x="279" y="5"/>
                  </a:lnTo>
                  <a:lnTo>
                    <a:pt x="310" y="10"/>
                  </a:lnTo>
                  <a:lnTo>
                    <a:pt x="342" y="17"/>
                  </a:lnTo>
                  <a:lnTo>
                    <a:pt x="374" y="24"/>
                  </a:lnTo>
                  <a:lnTo>
                    <a:pt x="405" y="31"/>
                  </a:lnTo>
                  <a:lnTo>
                    <a:pt x="436" y="40"/>
                  </a:lnTo>
                  <a:lnTo>
                    <a:pt x="467" y="49"/>
                  </a:lnTo>
                  <a:lnTo>
                    <a:pt x="498" y="59"/>
                  </a:lnTo>
                  <a:lnTo>
                    <a:pt x="528" y="70"/>
                  </a:lnTo>
                  <a:lnTo>
                    <a:pt x="559" y="81"/>
                  </a:lnTo>
                  <a:lnTo>
                    <a:pt x="589" y="93"/>
                  </a:lnTo>
                  <a:lnTo>
                    <a:pt x="619" y="106"/>
                  </a:lnTo>
                  <a:lnTo>
                    <a:pt x="650" y="121"/>
                  </a:lnTo>
                  <a:lnTo>
                    <a:pt x="680" y="136"/>
                  </a:lnTo>
                  <a:lnTo>
                    <a:pt x="709" y="152"/>
                  </a:lnTo>
                  <a:lnTo>
                    <a:pt x="739" y="168"/>
                  </a:lnTo>
                  <a:lnTo>
                    <a:pt x="769" y="187"/>
                  </a:lnTo>
                  <a:lnTo>
                    <a:pt x="799" y="205"/>
                  </a:lnTo>
                  <a:lnTo>
                    <a:pt x="830" y="225"/>
                  </a:lnTo>
                  <a:lnTo>
                    <a:pt x="860" y="246"/>
                  </a:lnTo>
                  <a:lnTo>
                    <a:pt x="890" y="268"/>
                  </a:lnTo>
                  <a:lnTo>
                    <a:pt x="921" y="291"/>
                  </a:lnTo>
                  <a:lnTo>
                    <a:pt x="951" y="316"/>
                  </a:lnTo>
                  <a:lnTo>
                    <a:pt x="982" y="341"/>
                  </a:lnTo>
                  <a:lnTo>
                    <a:pt x="1012" y="368"/>
                  </a:lnTo>
                  <a:lnTo>
                    <a:pt x="1043" y="396"/>
                  </a:lnTo>
                  <a:lnTo>
                    <a:pt x="1074" y="426"/>
                  </a:lnTo>
                  <a:lnTo>
                    <a:pt x="1105" y="456"/>
                  </a:lnTo>
                  <a:lnTo>
                    <a:pt x="1137" y="488"/>
                  </a:lnTo>
                  <a:lnTo>
                    <a:pt x="1169" y="522"/>
                  </a:lnTo>
                  <a:lnTo>
                    <a:pt x="1201" y="555"/>
                  </a:lnTo>
                  <a:lnTo>
                    <a:pt x="1233" y="591"/>
                  </a:lnTo>
                  <a:lnTo>
                    <a:pt x="1190" y="987"/>
                  </a:lnTo>
                  <a:lnTo>
                    <a:pt x="1083" y="943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7" name="Freeform 237"/>
            <p:cNvSpPr>
              <a:spLocks/>
            </p:cNvSpPr>
            <p:nvPr/>
          </p:nvSpPr>
          <p:spPr bwMode="auto">
            <a:xfrm>
              <a:off x="3948" y="1473"/>
              <a:ext cx="69" cy="71"/>
            </a:xfrm>
            <a:custGeom>
              <a:avLst/>
              <a:gdLst>
                <a:gd name="T0" fmla="*/ 101 w 346"/>
                <a:gd name="T1" fmla="*/ 296 h 352"/>
                <a:gd name="T2" fmla="*/ 0 w 346"/>
                <a:gd name="T3" fmla="*/ 0 h 352"/>
                <a:gd name="T4" fmla="*/ 346 w 346"/>
                <a:gd name="T5" fmla="*/ 51 h 352"/>
                <a:gd name="T6" fmla="*/ 201 w 346"/>
                <a:gd name="T7" fmla="*/ 352 h 352"/>
                <a:gd name="T8" fmla="*/ 101 w 346"/>
                <a:gd name="T9" fmla="*/ 296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6" h="352">
                  <a:moveTo>
                    <a:pt x="101" y="296"/>
                  </a:moveTo>
                  <a:lnTo>
                    <a:pt x="0" y="0"/>
                  </a:lnTo>
                  <a:lnTo>
                    <a:pt x="346" y="51"/>
                  </a:lnTo>
                  <a:lnTo>
                    <a:pt x="201" y="352"/>
                  </a:lnTo>
                  <a:lnTo>
                    <a:pt x="101" y="2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5678" name="Freeform 238"/>
            <p:cNvSpPr>
              <a:spLocks/>
            </p:cNvSpPr>
            <p:nvPr/>
          </p:nvSpPr>
          <p:spPr bwMode="auto">
            <a:xfrm>
              <a:off x="4325" y="1406"/>
              <a:ext cx="149" cy="78"/>
            </a:xfrm>
            <a:custGeom>
              <a:avLst/>
              <a:gdLst>
                <a:gd name="T0" fmla="*/ 684 w 741"/>
                <a:gd name="T1" fmla="*/ 389 h 389"/>
                <a:gd name="T2" fmla="*/ 648 w 741"/>
                <a:gd name="T3" fmla="*/ 366 h 389"/>
                <a:gd name="T4" fmla="*/ 611 w 741"/>
                <a:gd name="T5" fmla="*/ 347 h 389"/>
                <a:gd name="T6" fmla="*/ 572 w 741"/>
                <a:gd name="T7" fmla="*/ 334 h 389"/>
                <a:gd name="T8" fmla="*/ 531 w 741"/>
                <a:gd name="T9" fmla="*/ 326 h 389"/>
                <a:gd name="T10" fmla="*/ 490 w 741"/>
                <a:gd name="T11" fmla="*/ 321 h 389"/>
                <a:gd name="T12" fmla="*/ 448 w 741"/>
                <a:gd name="T13" fmla="*/ 318 h 389"/>
                <a:gd name="T14" fmla="*/ 405 w 741"/>
                <a:gd name="T15" fmla="*/ 317 h 389"/>
                <a:gd name="T16" fmla="*/ 360 w 741"/>
                <a:gd name="T17" fmla="*/ 317 h 389"/>
                <a:gd name="T18" fmla="*/ 317 w 741"/>
                <a:gd name="T19" fmla="*/ 317 h 389"/>
                <a:gd name="T20" fmla="*/ 272 w 741"/>
                <a:gd name="T21" fmla="*/ 316 h 389"/>
                <a:gd name="T22" fmla="*/ 226 w 741"/>
                <a:gd name="T23" fmla="*/ 313 h 389"/>
                <a:gd name="T24" fmla="*/ 181 w 741"/>
                <a:gd name="T25" fmla="*/ 308 h 389"/>
                <a:gd name="T26" fmla="*/ 135 w 741"/>
                <a:gd name="T27" fmla="*/ 300 h 389"/>
                <a:gd name="T28" fmla="*/ 90 w 741"/>
                <a:gd name="T29" fmla="*/ 287 h 389"/>
                <a:gd name="T30" fmla="*/ 44 w 741"/>
                <a:gd name="T31" fmla="*/ 269 h 389"/>
                <a:gd name="T32" fmla="*/ 0 w 741"/>
                <a:gd name="T33" fmla="*/ 245 h 389"/>
                <a:gd name="T34" fmla="*/ 49 w 741"/>
                <a:gd name="T35" fmla="*/ 0 h 389"/>
                <a:gd name="T36" fmla="*/ 741 w 741"/>
                <a:gd name="T37" fmla="*/ 338 h 389"/>
                <a:gd name="T38" fmla="*/ 684 w 741"/>
                <a:gd name="T39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41" h="389">
                  <a:moveTo>
                    <a:pt x="684" y="389"/>
                  </a:moveTo>
                  <a:lnTo>
                    <a:pt x="648" y="366"/>
                  </a:lnTo>
                  <a:lnTo>
                    <a:pt x="611" y="347"/>
                  </a:lnTo>
                  <a:lnTo>
                    <a:pt x="572" y="334"/>
                  </a:lnTo>
                  <a:lnTo>
                    <a:pt x="531" y="326"/>
                  </a:lnTo>
                  <a:lnTo>
                    <a:pt x="490" y="321"/>
                  </a:lnTo>
                  <a:lnTo>
                    <a:pt x="448" y="318"/>
                  </a:lnTo>
                  <a:lnTo>
                    <a:pt x="405" y="317"/>
                  </a:lnTo>
                  <a:lnTo>
                    <a:pt x="360" y="317"/>
                  </a:lnTo>
                  <a:lnTo>
                    <a:pt x="317" y="317"/>
                  </a:lnTo>
                  <a:lnTo>
                    <a:pt x="272" y="316"/>
                  </a:lnTo>
                  <a:lnTo>
                    <a:pt x="226" y="313"/>
                  </a:lnTo>
                  <a:lnTo>
                    <a:pt x="181" y="308"/>
                  </a:lnTo>
                  <a:lnTo>
                    <a:pt x="135" y="300"/>
                  </a:lnTo>
                  <a:lnTo>
                    <a:pt x="90" y="287"/>
                  </a:lnTo>
                  <a:lnTo>
                    <a:pt x="44" y="269"/>
                  </a:lnTo>
                  <a:lnTo>
                    <a:pt x="0" y="245"/>
                  </a:lnTo>
                  <a:lnTo>
                    <a:pt x="49" y="0"/>
                  </a:lnTo>
                  <a:lnTo>
                    <a:pt x="741" y="338"/>
                  </a:lnTo>
                  <a:lnTo>
                    <a:pt x="684" y="3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123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716054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676400"/>
          </a:xfrm>
          <a:solidFill>
            <a:srgbClr val="FF9900"/>
          </a:solidFill>
        </p:spPr>
        <p:txBody>
          <a:bodyPr/>
          <a:lstStyle/>
          <a:p>
            <a: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 – Fainting</a:t>
            </a:r>
            <a:b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 </a:t>
            </a:r>
            <a:endParaRPr lang="en-US" sz="3600" b="1" dirty="0">
              <a:solidFill>
                <a:srgbClr val="000000"/>
              </a:solidFill>
            </a:endParaRPr>
          </a:p>
        </p:txBody>
      </p:sp>
      <p:sp>
        <p:nvSpPr>
          <p:cNvPr id="2949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17700"/>
            <a:ext cx="8180388" cy="3817938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 resident sit or lie down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Loosen tight clothing</a:t>
            </a:r>
          </a:p>
          <a:p>
            <a:pPr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Position head lower than heart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sitting - head between legs</a:t>
            </a:r>
          </a:p>
          <a:p>
            <a:pPr lvl="1">
              <a:lnSpc>
                <a:spcPct val="90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lying down - elevate legs </a:t>
            </a:r>
          </a:p>
        </p:txBody>
      </p:sp>
      <p:grpSp>
        <p:nvGrpSpPr>
          <p:cNvPr id="294958" name="Group 46"/>
          <p:cNvGrpSpPr>
            <a:grpSpLocks/>
          </p:cNvGrpSpPr>
          <p:nvPr/>
        </p:nvGrpSpPr>
        <p:grpSpPr bwMode="auto">
          <a:xfrm>
            <a:off x="6010275" y="2017713"/>
            <a:ext cx="2286000" cy="915987"/>
            <a:chOff x="3614" y="1578"/>
            <a:chExt cx="1881" cy="952"/>
          </a:xfrm>
        </p:grpSpPr>
        <p:sp>
          <p:nvSpPr>
            <p:cNvPr id="294925" name="Freeform 13"/>
            <p:cNvSpPr>
              <a:spLocks/>
            </p:cNvSpPr>
            <p:nvPr/>
          </p:nvSpPr>
          <p:spPr bwMode="auto">
            <a:xfrm>
              <a:off x="3614" y="1578"/>
              <a:ext cx="1881" cy="952"/>
            </a:xfrm>
            <a:custGeom>
              <a:avLst/>
              <a:gdLst>
                <a:gd name="T0" fmla="*/ 1036 w 1881"/>
                <a:gd name="T1" fmla="*/ 4 h 952"/>
                <a:gd name="T2" fmla="*/ 1176 w 1881"/>
                <a:gd name="T3" fmla="*/ 16 h 952"/>
                <a:gd name="T4" fmla="*/ 1307 w 1881"/>
                <a:gd name="T5" fmla="*/ 37 h 952"/>
                <a:gd name="T6" fmla="*/ 1428 w 1881"/>
                <a:gd name="T7" fmla="*/ 71 h 952"/>
                <a:gd name="T8" fmla="*/ 1538 w 1881"/>
                <a:gd name="T9" fmla="*/ 110 h 952"/>
                <a:gd name="T10" fmla="*/ 1636 w 1881"/>
                <a:gd name="T11" fmla="*/ 156 h 952"/>
                <a:gd name="T12" fmla="*/ 1720 w 1881"/>
                <a:gd name="T13" fmla="*/ 210 h 952"/>
                <a:gd name="T14" fmla="*/ 1787 w 1881"/>
                <a:gd name="T15" fmla="*/ 271 h 952"/>
                <a:gd name="T16" fmla="*/ 1839 w 1881"/>
                <a:gd name="T17" fmla="*/ 335 h 952"/>
                <a:gd name="T18" fmla="*/ 1870 w 1881"/>
                <a:gd name="T19" fmla="*/ 405 h 952"/>
                <a:gd name="T20" fmla="*/ 1881 w 1881"/>
                <a:gd name="T21" fmla="*/ 479 h 952"/>
                <a:gd name="T22" fmla="*/ 1870 w 1881"/>
                <a:gd name="T23" fmla="*/ 548 h 952"/>
                <a:gd name="T24" fmla="*/ 1839 w 1881"/>
                <a:gd name="T25" fmla="*/ 618 h 952"/>
                <a:gd name="T26" fmla="*/ 1787 w 1881"/>
                <a:gd name="T27" fmla="*/ 682 h 952"/>
                <a:gd name="T28" fmla="*/ 1720 w 1881"/>
                <a:gd name="T29" fmla="*/ 743 h 952"/>
                <a:gd name="T30" fmla="*/ 1636 w 1881"/>
                <a:gd name="T31" fmla="*/ 797 h 952"/>
                <a:gd name="T32" fmla="*/ 1538 w 1881"/>
                <a:gd name="T33" fmla="*/ 843 h 952"/>
                <a:gd name="T34" fmla="*/ 1428 w 1881"/>
                <a:gd name="T35" fmla="*/ 882 h 952"/>
                <a:gd name="T36" fmla="*/ 1307 w 1881"/>
                <a:gd name="T37" fmla="*/ 916 h 952"/>
                <a:gd name="T38" fmla="*/ 1176 w 1881"/>
                <a:gd name="T39" fmla="*/ 937 h 952"/>
                <a:gd name="T40" fmla="*/ 1036 w 1881"/>
                <a:gd name="T41" fmla="*/ 949 h 952"/>
                <a:gd name="T42" fmla="*/ 894 w 1881"/>
                <a:gd name="T43" fmla="*/ 952 h 952"/>
                <a:gd name="T44" fmla="*/ 751 w 1881"/>
                <a:gd name="T45" fmla="*/ 943 h 952"/>
                <a:gd name="T46" fmla="*/ 617 w 1881"/>
                <a:gd name="T47" fmla="*/ 922 h 952"/>
                <a:gd name="T48" fmla="*/ 492 w 1881"/>
                <a:gd name="T49" fmla="*/ 895 h 952"/>
                <a:gd name="T50" fmla="*/ 380 w 1881"/>
                <a:gd name="T51" fmla="*/ 858 h 952"/>
                <a:gd name="T52" fmla="*/ 277 w 1881"/>
                <a:gd name="T53" fmla="*/ 812 h 952"/>
                <a:gd name="T54" fmla="*/ 189 w 1881"/>
                <a:gd name="T55" fmla="*/ 760 h 952"/>
                <a:gd name="T56" fmla="*/ 113 w 1881"/>
                <a:gd name="T57" fmla="*/ 703 h 952"/>
                <a:gd name="T58" fmla="*/ 58 w 1881"/>
                <a:gd name="T59" fmla="*/ 639 h 952"/>
                <a:gd name="T60" fmla="*/ 18 w 1881"/>
                <a:gd name="T61" fmla="*/ 572 h 952"/>
                <a:gd name="T62" fmla="*/ 0 w 1881"/>
                <a:gd name="T63" fmla="*/ 502 h 952"/>
                <a:gd name="T64" fmla="*/ 6 w 1881"/>
                <a:gd name="T65" fmla="*/ 430 h 952"/>
                <a:gd name="T66" fmla="*/ 32 w 1881"/>
                <a:gd name="T67" fmla="*/ 356 h 952"/>
                <a:gd name="T68" fmla="*/ 73 w 1881"/>
                <a:gd name="T69" fmla="*/ 292 h 952"/>
                <a:gd name="T70" fmla="*/ 137 w 1881"/>
                <a:gd name="T71" fmla="*/ 231 h 952"/>
                <a:gd name="T72" fmla="*/ 217 w 1881"/>
                <a:gd name="T73" fmla="*/ 173 h 952"/>
                <a:gd name="T74" fmla="*/ 310 w 1881"/>
                <a:gd name="T75" fmla="*/ 126 h 952"/>
                <a:gd name="T76" fmla="*/ 417 w 1881"/>
                <a:gd name="T77" fmla="*/ 83 h 952"/>
                <a:gd name="T78" fmla="*/ 535 w 1881"/>
                <a:gd name="T79" fmla="*/ 46 h 952"/>
                <a:gd name="T80" fmla="*/ 663 w 1881"/>
                <a:gd name="T81" fmla="*/ 22 h 952"/>
                <a:gd name="T82" fmla="*/ 799 w 1881"/>
                <a:gd name="T83" fmla="*/ 7 h 952"/>
                <a:gd name="T84" fmla="*/ 942 w 1881"/>
                <a:gd name="T85" fmla="*/ 0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81" h="952">
                  <a:moveTo>
                    <a:pt x="942" y="0"/>
                  </a:moveTo>
                  <a:lnTo>
                    <a:pt x="988" y="0"/>
                  </a:lnTo>
                  <a:lnTo>
                    <a:pt x="1036" y="4"/>
                  </a:lnTo>
                  <a:lnTo>
                    <a:pt x="1085" y="7"/>
                  </a:lnTo>
                  <a:lnTo>
                    <a:pt x="1131" y="10"/>
                  </a:lnTo>
                  <a:lnTo>
                    <a:pt x="1176" y="16"/>
                  </a:lnTo>
                  <a:lnTo>
                    <a:pt x="1219" y="22"/>
                  </a:lnTo>
                  <a:lnTo>
                    <a:pt x="1264" y="31"/>
                  </a:lnTo>
                  <a:lnTo>
                    <a:pt x="1307" y="37"/>
                  </a:lnTo>
                  <a:lnTo>
                    <a:pt x="1347" y="46"/>
                  </a:lnTo>
                  <a:lnTo>
                    <a:pt x="1388" y="58"/>
                  </a:lnTo>
                  <a:lnTo>
                    <a:pt x="1428" y="71"/>
                  </a:lnTo>
                  <a:lnTo>
                    <a:pt x="1465" y="83"/>
                  </a:lnTo>
                  <a:lnTo>
                    <a:pt x="1501" y="95"/>
                  </a:lnTo>
                  <a:lnTo>
                    <a:pt x="1538" y="110"/>
                  </a:lnTo>
                  <a:lnTo>
                    <a:pt x="1570" y="126"/>
                  </a:lnTo>
                  <a:lnTo>
                    <a:pt x="1605" y="141"/>
                  </a:lnTo>
                  <a:lnTo>
                    <a:pt x="1636" y="156"/>
                  </a:lnTo>
                  <a:lnTo>
                    <a:pt x="1665" y="173"/>
                  </a:lnTo>
                  <a:lnTo>
                    <a:pt x="1693" y="193"/>
                  </a:lnTo>
                  <a:lnTo>
                    <a:pt x="1720" y="210"/>
                  </a:lnTo>
                  <a:lnTo>
                    <a:pt x="1744" y="231"/>
                  </a:lnTo>
                  <a:lnTo>
                    <a:pt x="1769" y="250"/>
                  </a:lnTo>
                  <a:lnTo>
                    <a:pt x="1787" y="271"/>
                  </a:lnTo>
                  <a:lnTo>
                    <a:pt x="1807" y="292"/>
                  </a:lnTo>
                  <a:lnTo>
                    <a:pt x="1824" y="314"/>
                  </a:lnTo>
                  <a:lnTo>
                    <a:pt x="1839" y="335"/>
                  </a:lnTo>
                  <a:lnTo>
                    <a:pt x="1850" y="356"/>
                  </a:lnTo>
                  <a:lnTo>
                    <a:pt x="1862" y="381"/>
                  </a:lnTo>
                  <a:lnTo>
                    <a:pt x="1870" y="405"/>
                  </a:lnTo>
                  <a:lnTo>
                    <a:pt x="1876" y="430"/>
                  </a:lnTo>
                  <a:lnTo>
                    <a:pt x="1881" y="454"/>
                  </a:lnTo>
                  <a:lnTo>
                    <a:pt x="1881" y="479"/>
                  </a:lnTo>
                  <a:lnTo>
                    <a:pt x="1881" y="502"/>
                  </a:lnTo>
                  <a:lnTo>
                    <a:pt x="1876" y="526"/>
                  </a:lnTo>
                  <a:lnTo>
                    <a:pt x="1870" y="548"/>
                  </a:lnTo>
                  <a:lnTo>
                    <a:pt x="1862" y="572"/>
                  </a:lnTo>
                  <a:lnTo>
                    <a:pt x="1850" y="597"/>
                  </a:lnTo>
                  <a:lnTo>
                    <a:pt x="1839" y="618"/>
                  </a:lnTo>
                  <a:lnTo>
                    <a:pt x="1824" y="639"/>
                  </a:lnTo>
                  <a:lnTo>
                    <a:pt x="1807" y="661"/>
                  </a:lnTo>
                  <a:lnTo>
                    <a:pt x="1787" y="682"/>
                  </a:lnTo>
                  <a:lnTo>
                    <a:pt x="1769" y="703"/>
                  </a:lnTo>
                  <a:lnTo>
                    <a:pt x="1744" y="722"/>
                  </a:lnTo>
                  <a:lnTo>
                    <a:pt x="1720" y="743"/>
                  </a:lnTo>
                  <a:lnTo>
                    <a:pt x="1693" y="760"/>
                  </a:lnTo>
                  <a:lnTo>
                    <a:pt x="1665" y="780"/>
                  </a:lnTo>
                  <a:lnTo>
                    <a:pt x="1636" y="797"/>
                  </a:lnTo>
                  <a:lnTo>
                    <a:pt x="1605" y="812"/>
                  </a:lnTo>
                  <a:lnTo>
                    <a:pt x="1570" y="827"/>
                  </a:lnTo>
                  <a:lnTo>
                    <a:pt x="1538" y="843"/>
                  </a:lnTo>
                  <a:lnTo>
                    <a:pt x="1501" y="858"/>
                  </a:lnTo>
                  <a:lnTo>
                    <a:pt x="1465" y="870"/>
                  </a:lnTo>
                  <a:lnTo>
                    <a:pt x="1428" y="882"/>
                  </a:lnTo>
                  <a:lnTo>
                    <a:pt x="1388" y="895"/>
                  </a:lnTo>
                  <a:lnTo>
                    <a:pt x="1347" y="907"/>
                  </a:lnTo>
                  <a:lnTo>
                    <a:pt x="1307" y="916"/>
                  </a:lnTo>
                  <a:lnTo>
                    <a:pt x="1264" y="922"/>
                  </a:lnTo>
                  <a:lnTo>
                    <a:pt x="1219" y="931"/>
                  </a:lnTo>
                  <a:lnTo>
                    <a:pt x="1176" y="937"/>
                  </a:lnTo>
                  <a:lnTo>
                    <a:pt x="1131" y="943"/>
                  </a:lnTo>
                  <a:lnTo>
                    <a:pt x="1085" y="946"/>
                  </a:lnTo>
                  <a:lnTo>
                    <a:pt x="1036" y="949"/>
                  </a:lnTo>
                  <a:lnTo>
                    <a:pt x="988" y="952"/>
                  </a:lnTo>
                  <a:lnTo>
                    <a:pt x="942" y="952"/>
                  </a:lnTo>
                  <a:lnTo>
                    <a:pt x="894" y="952"/>
                  </a:lnTo>
                  <a:lnTo>
                    <a:pt x="845" y="949"/>
                  </a:lnTo>
                  <a:lnTo>
                    <a:pt x="799" y="946"/>
                  </a:lnTo>
                  <a:lnTo>
                    <a:pt x="751" y="943"/>
                  </a:lnTo>
                  <a:lnTo>
                    <a:pt x="705" y="937"/>
                  </a:lnTo>
                  <a:lnTo>
                    <a:pt x="663" y="931"/>
                  </a:lnTo>
                  <a:lnTo>
                    <a:pt x="617" y="922"/>
                  </a:lnTo>
                  <a:lnTo>
                    <a:pt x="575" y="916"/>
                  </a:lnTo>
                  <a:lnTo>
                    <a:pt x="535" y="907"/>
                  </a:lnTo>
                  <a:lnTo>
                    <a:pt x="492" y="895"/>
                  </a:lnTo>
                  <a:lnTo>
                    <a:pt x="454" y="882"/>
                  </a:lnTo>
                  <a:lnTo>
                    <a:pt x="417" y="870"/>
                  </a:lnTo>
                  <a:lnTo>
                    <a:pt x="380" y="858"/>
                  </a:lnTo>
                  <a:lnTo>
                    <a:pt x="344" y="843"/>
                  </a:lnTo>
                  <a:lnTo>
                    <a:pt x="310" y="827"/>
                  </a:lnTo>
                  <a:lnTo>
                    <a:pt x="277" y="812"/>
                  </a:lnTo>
                  <a:lnTo>
                    <a:pt x="246" y="797"/>
                  </a:lnTo>
                  <a:lnTo>
                    <a:pt x="217" y="780"/>
                  </a:lnTo>
                  <a:lnTo>
                    <a:pt x="189" y="760"/>
                  </a:lnTo>
                  <a:lnTo>
                    <a:pt x="162" y="743"/>
                  </a:lnTo>
                  <a:lnTo>
                    <a:pt x="137" y="722"/>
                  </a:lnTo>
                  <a:lnTo>
                    <a:pt x="113" y="703"/>
                  </a:lnTo>
                  <a:lnTo>
                    <a:pt x="95" y="682"/>
                  </a:lnTo>
                  <a:lnTo>
                    <a:pt x="73" y="661"/>
                  </a:lnTo>
                  <a:lnTo>
                    <a:pt x="58" y="639"/>
                  </a:lnTo>
                  <a:lnTo>
                    <a:pt x="43" y="618"/>
                  </a:lnTo>
                  <a:lnTo>
                    <a:pt x="32" y="597"/>
                  </a:lnTo>
                  <a:lnTo>
                    <a:pt x="18" y="572"/>
                  </a:lnTo>
                  <a:lnTo>
                    <a:pt x="12" y="548"/>
                  </a:lnTo>
                  <a:lnTo>
                    <a:pt x="6" y="526"/>
                  </a:lnTo>
                  <a:lnTo>
                    <a:pt x="0" y="502"/>
                  </a:lnTo>
                  <a:lnTo>
                    <a:pt x="0" y="479"/>
                  </a:lnTo>
                  <a:lnTo>
                    <a:pt x="0" y="454"/>
                  </a:lnTo>
                  <a:lnTo>
                    <a:pt x="6" y="430"/>
                  </a:lnTo>
                  <a:lnTo>
                    <a:pt x="12" y="405"/>
                  </a:lnTo>
                  <a:lnTo>
                    <a:pt x="18" y="381"/>
                  </a:lnTo>
                  <a:lnTo>
                    <a:pt x="32" y="356"/>
                  </a:lnTo>
                  <a:lnTo>
                    <a:pt x="43" y="335"/>
                  </a:lnTo>
                  <a:lnTo>
                    <a:pt x="58" y="314"/>
                  </a:lnTo>
                  <a:lnTo>
                    <a:pt x="73" y="292"/>
                  </a:lnTo>
                  <a:lnTo>
                    <a:pt x="95" y="271"/>
                  </a:lnTo>
                  <a:lnTo>
                    <a:pt x="113" y="250"/>
                  </a:lnTo>
                  <a:lnTo>
                    <a:pt x="137" y="231"/>
                  </a:lnTo>
                  <a:lnTo>
                    <a:pt x="162" y="210"/>
                  </a:lnTo>
                  <a:lnTo>
                    <a:pt x="189" y="193"/>
                  </a:lnTo>
                  <a:lnTo>
                    <a:pt x="217" y="173"/>
                  </a:lnTo>
                  <a:lnTo>
                    <a:pt x="246" y="156"/>
                  </a:lnTo>
                  <a:lnTo>
                    <a:pt x="277" y="141"/>
                  </a:lnTo>
                  <a:lnTo>
                    <a:pt x="310" y="126"/>
                  </a:lnTo>
                  <a:lnTo>
                    <a:pt x="344" y="110"/>
                  </a:lnTo>
                  <a:lnTo>
                    <a:pt x="380" y="95"/>
                  </a:lnTo>
                  <a:lnTo>
                    <a:pt x="417" y="83"/>
                  </a:lnTo>
                  <a:lnTo>
                    <a:pt x="454" y="71"/>
                  </a:lnTo>
                  <a:lnTo>
                    <a:pt x="492" y="58"/>
                  </a:lnTo>
                  <a:lnTo>
                    <a:pt x="535" y="46"/>
                  </a:lnTo>
                  <a:lnTo>
                    <a:pt x="575" y="37"/>
                  </a:lnTo>
                  <a:lnTo>
                    <a:pt x="617" y="31"/>
                  </a:lnTo>
                  <a:lnTo>
                    <a:pt x="663" y="22"/>
                  </a:lnTo>
                  <a:lnTo>
                    <a:pt x="705" y="16"/>
                  </a:lnTo>
                  <a:lnTo>
                    <a:pt x="751" y="10"/>
                  </a:lnTo>
                  <a:lnTo>
                    <a:pt x="799" y="7"/>
                  </a:lnTo>
                  <a:lnTo>
                    <a:pt x="845" y="4"/>
                  </a:lnTo>
                  <a:lnTo>
                    <a:pt x="894" y="0"/>
                  </a:lnTo>
                  <a:lnTo>
                    <a:pt x="942" y="0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6" name="Freeform 14"/>
            <p:cNvSpPr>
              <a:spLocks/>
            </p:cNvSpPr>
            <p:nvPr/>
          </p:nvSpPr>
          <p:spPr bwMode="auto">
            <a:xfrm>
              <a:off x="5181" y="2184"/>
              <a:ext cx="83" cy="15"/>
            </a:xfrm>
            <a:custGeom>
              <a:avLst/>
              <a:gdLst>
                <a:gd name="T0" fmla="*/ 0 w 83"/>
                <a:gd name="T1" fmla="*/ 15 h 15"/>
                <a:gd name="T2" fmla="*/ 3 w 83"/>
                <a:gd name="T3" fmla="*/ 0 h 15"/>
                <a:gd name="T4" fmla="*/ 83 w 83"/>
                <a:gd name="T5" fmla="*/ 15 h 15"/>
                <a:gd name="T6" fmla="*/ 0 w 83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15">
                  <a:moveTo>
                    <a:pt x="0" y="15"/>
                  </a:moveTo>
                  <a:lnTo>
                    <a:pt x="3" y="0"/>
                  </a:lnTo>
                  <a:lnTo>
                    <a:pt x="83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7" name="Freeform 15"/>
            <p:cNvSpPr>
              <a:spLocks/>
            </p:cNvSpPr>
            <p:nvPr/>
          </p:nvSpPr>
          <p:spPr bwMode="auto">
            <a:xfrm>
              <a:off x="5221" y="1701"/>
              <a:ext cx="183" cy="464"/>
            </a:xfrm>
            <a:custGeom>
              <a:avLst/>
              <a:gdLst>
                <a:gd name="T0" fmla="*/ 0 w 183"/>
                <a:gd name="T1" fmla="*/ 452 h 464"/>
                <a:gd name="T2" fmla="*/ 3 w 183"/>
                <a:gd name="T3" fmla="*/ 279 h 464"/>
                <a:gd name="T4" fmla="*/ 58 w 183"/>
                <a:gd name="T5" fmla="*/ 0 h 464"/>
                <a:gd name="T6" fmla="*/ 183 w 183"/>
                <a:gd name="T7" fmla="*/ 24 h 464"/>
                <a:gd name="T8" fmla="*/ 128 w 183"/>
                <a:gd name="T9" fmla="*/ 304 h 464"/>
                <a:gd name="T10" fmla="*/ 67 w 183"/>
                <a:gd name="T11" fmla="*/ 464 h 464"/>
                <a:gd name="T12" fmla="*/ 0 w 183"/>
                <a:gd name="T13" fmla="*/ 45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464">
                  <a:moveTo>
                    <a:pt x="0" y="452"/>
                  </a:moveTo>
                  <a:lnTo>
                    <a:pt x="3" y="279"/>
                  </a:lnTo>
                  <a:lnTo>
                    <a:pt x="58" y="0"/>
                  </a:lnTo>
                  <a:lnTo>
                    <a:pt x="183" y="24"/>
                  </a:lnTo>
                  <a:lnTo>
                    <a:pt x="128" y="304"/>
                  </a:lnTo>
                  <a:lnTo>
                    <a:pt x="67" y="464"/>
                  </a:lnTo>
                  <a:lnTo>
                    <a:pt x="0" y="452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8" name="Freeform 16"/>
            <p:cNvSpPr>
              <a:spLocks/>
            </p:cNvSpPr>
            <p:nvPr/>
          </p:nvSpPr>
          <p:spPr bwMode="auto">
            <a:xfrm>
              <a:off x="5161" y="2199"/>
              <a:ext cx="149" cy="139"/>
            </a:xfrm>
            <a:custGeom>
              <a:avLst/>
              <a:gdLst>
                <a:gd name="T0" fmla="*/ 20 w 149"/>
                <a:gd name="T1" fmla="*/ 0 h 139"/>
                <a:gd name="T2" fmla="*/ 0 w 149"/>
                <a:gd name="T3" fmla="*/ 116 h 139"/>
                <a:gd name="T4" fmla="*/ 124 w 149"/>
                <a:gd name="T5" fmla="*/ 139 h 139"/>
                <a:gd name="T6" fmla="*/ 149 w 149"/>
                <a:gd name="T7" fmla="*/ 9 h 139"/>
                <a:gd name="T8" fmla="*/ 103 w 149"/>
                <a:gd name="T9" fmla="*/ 0 h 139"/>
                <a:gd name="T10" fmla="*/ 20 w 149"/>
                <a:gd name="T11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139">
                  <a:moveTo>
                    <a:pt x="20" y="0"/>
                  </a:moveTo>
                  <a:lnTo>
                    <a:pt x="0" y="116"/>
                  </a:lnTo>
                  <a:lnTo>
                    <a:pt x="124" y="139"/>
                  </a:lnTo>
                  <a:lnTo>
                    <a:pt x="149" y="9"/>
                  </a:lnTo>
                  <a:lnTo>
                    <a:pt x="103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29" name="Freeform 17"/>
            <p:cNvSpPr>
              <a:spLocks/>
            </p:cNvSpPr>
            <p:nvPr/>
          </p:nvSpPr>
          <p:spPr bwMode="auto">
            <a:xfrm>
              <a:off x="5161" y="2184"/>
              <a:ext cx="149" cy="154"/>
            </a:xfrm>
            <a:custGeom>
              <a:avLst/>
              <a:gdLst>
                <a:gd name="T0" fmla="*/ 0 w 149"/>
                <a:gd name="T1" fmla="*/ 131 h 154"/>
                <a:gd name="T2" fmla="*/ 23 w 149"/>
                <a:gd name="T3" fmla="*/ 0 h 154"/>
                <a:gd name="T4" fmla="*/ 149 w 149"/>
                <a:gd name="T5" fmla="*/ 24 h 154"/>
                <a:gd name="T6" fmla="*/ 124 w 149"/>
                <a:gd name="T7" fmla="*/ 154 h 154"/>
                <a:gd name="T8" fmla="*/ 0 w 149"/>
                <a:gd name="T9" fmla="*/ 131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54">
                  <a:moveTo>
                    <a:pt x="0" y="131"/>
                  </a:moveTo>
                  <a:lnTo>
                    <a:pt x="23" y="0"/>
                  </a:lnTo>
                  <a:lnTo>
                    <a:pt x="149" y="24"/>
                  </a:lnTo>
                  <a:lnTo>
                    <a:pt x="124" y="154"/>
                  </a:lnTo>
                  <a:lnTo>
                    <a:pt x="0" y="13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0" name="Freeform 18"/>
            <p:cNvSpPr>
              <a:spLocks/>
            </p:cNvSpPr>
            <p:nvPr/>
          </p:nvSpPr>
          <p:spPr bwMode="auto">
            <a:xfrm>
              <a:off x="5221" y="1701"/>
              <a:ext cx="183" cy="464"/>
            </a:xfrm>
            <a:custGeom>
              <a:avLst/>
              <a:gdLst>
                <a:gd name="T0" fmla="*/ 0 w 183"/>
                <a:gd name="T1" fmla="*/ 452 h 464"/>
                <a:gd name="T2" fmla="*/ 3 w 183"/>
                <a:gd name="T3" fmla="*/ 279 h 464"/>
                <a:gd name="T4" fmla="*/ 58 w 183"/>
                <a:gd name="T5" fmla="*/ 0 h 464"/>
                <a:gd name="T6" fmla="*/ 183 w 183"/>
                <a:gd name="T7" fmla="*/ 24 h 464"/>
                <a:gd name="T8" fmla="*/ 128 w 183"/>
                <a:gd name="T9" fmla="*/ 304 h 464"/>
                <a:gd name="T10" fmla="*/ 67 w 183"/>
                <a:gd name="T11" fmla="*/ 464 h 464"/>
                <a:gd name="T12" fmla="*/ 0 w 183"/>
                <a:gd name="T13" fmla="*/ 45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464">
                  <a:moveTo>
                    <a:pt x="0" y="452"/>
                  </a:moveTo>
                  <a:lnTo>
                    <a:pt x="3" y="279"/>
                  </a:lnTo>
                  <a:lnTo>
                    <a:pt x="58" y="0"/>
                  </a:lnTo>
                  <a:lnTo>
                    <a:pt x="183" y="24"/>
                  </a:lnTo>
                  <a:lnTo>
                    <a:pt x="128" y="304"/>
                  </a:lnTo>
                  <a:lnTo>
                    <a:pt x="67" y="464"/>
                  </a:lnTo>
                  <a:lnTo>
                    <a:pt x="0" y="45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1" name="Freeform 19"/>
            <p:cNvSpPr>
              <a:spLocks/>
            </p:cNvSpPr>
            <p:nvPr/>
          </p:nvSpPr>
          <p:spPr bwMode="auto">
            <a:xfrm>
              <a:off x="4773" y="1655"/>
              <a:ext cx="406" cy="200"/>
            </a:xfrm>
            <a:custGeom>
              <a:avLst/>
              <a:gdLst>
                <a:gd name="T0" fmla="*/ 0 w 406"/>
                <a:gd name="T1" fmla="*/ 49 h 200"/>
                <a:gd name="T2" fmla="*/ 206 w 406"/>
                <a:gd name="T3" fmla="*/ 6 h 200"/>
                <a:gd name="T4" fmla="*/ 223 w 406"/>
                <a:gd name="T5" fmla="*/ 3 h 200"/>
                <a:gd name="T6" fmla="*/ 243 w 406"/>
                <a:gd name="T7" fmla="*/ 0 h 200"/>
                <a:gd name="T8" fmla="*/ 260 w 406"/>
                <a:gd name="T9" fmla="*/ 3 h 200"/>
                <a:gd name="T10" fmla="*/ 278 w 406"/>
                <a:gd name="T11" fmla="*/ 3 h 200"/>
                <a:gd name="T12" fmla="*/ 293 w 406"/>
                <a:gd name="T13" fmla="*/ 6 h 200"/>
                <a:gd name="T14" fmla="*/ 306 w 406"/>
                <a:gd name="T15" fmla="*/ 12 h 200"/>
                <a:gd name="T16" fmla="*/ 321 w 406"/>
                <a:gd name="T17" fmla="*/ 18 h 200"/>
                <a:gd name="T18" fmla="*/ 333 w 406"/>
                <a:gd name="T19" fmla="*/ 24 h 200"/>
                <a:gd name="T20" fmla="*/ 342 w 406"/>
                <a:gd name="T21" fmla="*/ 33 h 200"/>
                <a:gd name="T22" fmla="*/ 355 w 406"/>
                <a:gd name="T23" fmla="*/ 42 h 200"/>
                <a:gd name="T24" fmla="*/ 364 w 406"/>
                <a:gd name="T25" fmla="*/ 55 h 200"/>
                <a:gd name="T26" fmla="*/ 370 w 406"/>
                <a:gd name="T27" fmla="*/ 70 h 200"/>
                <a:gd name="T28" fmla="*/ 379 w 406"/>
                <a:gd name="T29" fmla="*/ 85 h 200"/>
                <a:gd name="T30" fmla="*/ 385 w 406"/>
                <a:gd name="T31" fmla="*/ 99 h 200"/>
                <a:gd name="T32" fmla="*/ 391 w 406"/>
                <a:gd name="T33" fmla="*/ 119 h 200"/>
                <a:gd name="T34" fmla="*/ 403 w 406"/>
                <a:gd name="T35" fmla="*/ 185 h 200"/>
                <a:gd name="T36" fmla="*/ 263 w 406"/>
                <a:gd name="T37" fmla="*/ 200 h 200"/>
                <a:gd name="T38" fmla="*/ 254 w 406"/>
                <a:gd name="T39" fmla="*/ 165 h 200"/>
                <a:gd name="T40" fmla="*/ 251 w 406"/>
                <a:gd name="T41" fmla="*/ 151 h 200"/>
                <a:gd name="T42" fmla="*/ 246 w 406"/>
                <a:gd name="T43" fmla="*/ 139 h 200"/>
                <a:gd name="T44" fmla="*/ 237 w 406"/>
                <a:gd name="T45" fmla="*/ 133 h 200"/>
                <a:gd name="T46" fmla="*/ 229 w 406"/>
                <a:gd name="T47" fmla="*/ 130 h 200"/>
                <a:gd name="T48" fmla="*/ 223 w 406"/>
                <a:gd name="T49" fmla="*/ 128 h 200"/>
                <a:gd name="T50" fmla="*/ 217 w 406"/>
                <a:gd name="T51" fmla="*/ 128 h 200"/>
                <a:gd name="T52" fmla="*/ 212 w 406"/>
                <a:gd name="T53" fmla="*/ 125 h 200"/>
                <a:gd name="T54" fmla="*/ 203 w 406"/>
                <a:gd name="T55" fmla="*/ 125 h 200"/>
                <a:gd name="T56" fmla="*/ 194 w 406"/>
                <a:gd name="T57" fmla="*/ 128 h 200"/>
                <a:gd name="T58" fmla="*/ 185 w 406"/>
                <a:gd name="T59" fmla="*/ 128 h 200"/>
                <a:gd name="T60" fmla="*/ 174 w 406"/>
                <a:gd name="T61" fmla="*/ 128 h 200"/>
                <a:gd name="T62" fmla="*/ 157 w 406"/>
                <a:gd name="T63" fmla="*/ 133 h 200"/>
                <a:gd name="T64" fmla="*/ 29 w 406"/>
                <a:gd name="T65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6" h="200">
                  <a:moveTo>
                    <a:pt x="29" y="200"/>
                  </a:moveTo>
                  <a:lnTo>
                    <a:pt x="0" y="49"/>
                  </a:lnTo>
                  <a:lnTo>
                    <a:pt x="194" y="6"/>
                  </a:lnTo>
                  <a:lnTo>
                    <a:pt x="206" y="6"/>
                  </a:lnTo>
                  <a:lnTo>
                    <a:pt x="214" y="3"/>
                  </a:lnTo>
                  <a:lnTo>
                    <a:pt x="223" y="3"/>
                  </a:lnTo>
                  <a:lnTo>
                    <a:pt x="232" y="3"/>
                  </a:lnTo>
                  <a:lnTo>
                    <a:pt x="243" y="0"/>
                  </a:lnTo>
                  <a:lnTo>
                    <a:pt x="251" y="0"/>
                  </a:lnTo>
                  <a:lnTo>
                    <a:pt x="260" y="3"/>
                  </a:lnTo>
                  <a:lnTo>
                    <a:pt x="269" y="3"/>
                  </a:lnTo>
                  <a:lnTo>
                    <a:pt x="278" y="3"/>
                  </a:lnTo>
                  <a:lnTo>
                    <a:pt x="284" y="3"/>
                  </a:lnTo>
                  <a:lnTo>
                    <a:pt x="293" y="6"/>
                  </a:lnTo>
                  <a:lnTo>
                    <a:pt x="300" y="9"/>
                  </a:lnTo>
                  <a:lnTo>
                    <a:pt x="306" y="12"/>
                  </a:lnTo>
                  <a:lnTo>
                    <a:pt x="315" y="12"/>
                  </a:lnTo>
                  <a:lnTo>
                    <a:pt x="321" y="18"/>
                  </a:lnTo>
                  <a:lnTo>
                    <a:pt x="327" y="21"/>
                  </a:lnTo>
                  <a:lnTo>
                    <a:pt x="333" y="24"/>
                  </a:lnTo>
                  <a:lnTo>
                    <a:pt x="336" y="27"/>
                  </a:lnTo>
                  <a:lnTo>
                    <a:pt x="342" y="33"/>
                  </a:lnTo>
                  <a:lnTo>
                    <a:pt x="348" y="39"/>
                  </a:lnTo>
                  <a:lnTo>
                    <a:pt x="355" y="42"/>
                  </a:lnTo>
                  <a:lnTo>
                    <a:pt x="358" y="49"/>
                  </a:lnTo>
                  <a:lnTo>
                    <a:pt x="364" y="55"/>
                  </a:lnTo>
                  <a:lnTo>
                    <a:pt x="367" y="64"/>
                  </a:lnTo>
                  <a:lnTo>
                    <a:pt x="370" y="70"/>
                  </a:lnTo>
                  <a:lnTo>
                    <a:pt x="376" y="76"/>
                  </a:lnTo>
                  <a:lnTo>
                    <a:pt x="379" y="85"/>
                  </a:lnTo>
                  <a:lnTo>
                    <a:pt x="382" y="93"/>
                  </a:lnTo>
                  <a:lnTo>
                    <a:pt x="385" y="99"/>
                  </a:lnTo>
                  <a:lnTo>
                    <a:pt x="388" y="110"/>
                  </a:lnTo>
                  <a:lnTo>
                    <a:pt x="391" y="119"/>
                  </a:lnTo>
                  <a:lnTo>
                    <a:pt x="391" y="128"/>
                  </a:lnTo>
                  <a:lnTo>
                    <a:pt x="403" y="185"/>
                  </a:lnTo>
                  <a:lnTo>
                    <a:pt x="406" y="200"/>
                  </a:lnTo>
                  <a:lnTo>
                    <a:pt x="263" y="200"/>
                  </a:lnTo>
                  <a:lnTo>
                    <a:pt x="257" y="171"/>
                  </a:lnTo>
                  <a:lnTo>
                    <a:pt x="254" y="165"/>
                  </a:lnTo>
                  <a:lnTo>
                    <a:pt x="254" y="157"/>
                  </a:lnTo>
                  <a:lnTo>
                    <a:pt x="251" y="151"/>
                  </a:lnTo>
                  <a:lnTo>
                    <a:pt x="249" y="145"/>
                  </a:lnTo>
                  <a:lnTo>
                    <a:pt x="246" y="139"/>
                  </a:lnTo>
                  <a:lnTo>
                    <a:pt x="243" y="136"/>
                  </a:lnTo>
                  <a:lnTo>
                    <a:pt x="237" y="133"/>
                  </a:lnTo>
                  <a:lnTo>
                    <a:pt x="232" y="130"/>
                  </a:lnTo>
                  <a:lnTo>
                    <a:pt x="229" y="130"/>
                  </a:lnTo>
                  <a:lnTo>
                    <a:pt x="226" y="128"/>
                  </a:lnTo>
                  <a:lnTo>
                    <a:pt x="223" y="128"/>
                  </a:lnTo>
                  <a:lnTo>
                    <a:pt x="220" y="128"/>
                  </a:lnTo>
                  <a:lnTo>
                    <a:pt x="217" y="128"/>
                  </a:lnTo>
                  <a:lnTo>
                    <a:pt x="214" y="128"/>
                  </a:lnTo>
                  <a:lnTo>
                    <a:pt x="212" y="125"/>
                  </a:lnTo>
                  <a:lnTo>
                    <a:pt x="206" y="125"/>
                  </a:lnTo>
                  <a:lnTo>
                    <a:pt x="203" y="125"/>
                  </a:lnTo>
                  <a:lnTo>
                    <a:pt x="200" y="125"/>
                  </a:lnTo>
                  <a:lnTo>
                    <a:pt x="194" y="128"/>
                  </a:lnTo>
                  <a:lnTo>
                    <a:pt x="191" y="128"/>
                  </a:lnTo>
                  <a:lnTo>
                    <a:pt x="185" y="128"/>
                  </a:lnTo>
                  <a:lnTo>
                    <a:pt x="182" y="128"/>
                  </a:lnTo>
                  <a:lnTo>
                    <a:pt x="174" y="128"/>
                  </a:lnTo>
                  <a:lnTo>
                    <a:pt x="169" y="130"/>
                  </a:lnTo>
                  <a:lnTo>
                    <a:pt x="157" y="133"/>
                  </a:lnTo>
                  <a:lnTo>
                    <a:pt x="169" y="200"/>
                  </a:lnTo>
                  <a:lnTo>
                    <a:pt x="29" y="200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2" name="Freeform 20"/>
            <p:cNvSpPr>
              <a:spLocks/>
            </p:cNvSpPr>
            <p:nvPr/>
          </p:nvSpPr>
          <p:spPr bwMode="auto">
            <a:xfrm>
              <a:off x="4802" y="1855"/>
              <a:ext cx="379" cy="344"/>
            </a:xfrm>
            <a:custGeom>
              <a:avLst/>
              <a:gdLst>
                <a:gd name="T0" fmla="*/ 73 w 379"/>
                <a:gd name="T1" fmla="*/ 344 h 344"/>
                <a:gd name="T2" fmla="*/ 0 w 379"/>
                <a:gd name="T3" fmla="*/ 0 h 344"/>
                <a:gd name="T4" fmla="*/ 140 w 379"/>
                <a:gd name="T5" fmla="*/ 0 h 344"/>
                <a:gd name="T6" fmla="*/ 159 w 379"/>
                <a:gd name="T7" fmla="*/ 76 h 344"/>
                <a:gd name="T8" fmla="*/ 159 w 379"/>
                <a:gd name="T9" fmla="*/ 76 h 344"/>
                <a:gd name="T10" fmla="*/ 162 w 379"/>
                <a:gd name="T11" fmla="*/ 76 h 344"/>
                <a:gd name="T12" fmla="*/ 162 w 379"/>
                <a:gd name="T13" fmla="*/ 76 h 344"/>
                <a:gd name="T14" fmla="*/ 165 w 379"/>
                <a:gd name="T15" fmla="*/ 76 h 344"/>
                <a:gd name="T16" fmla="*/ 165 w 379"/>
                <a:gd name="T17" fmla="*/ 73 h 344"/>
                <a:gd name="T18" fmla="*/ 168 w 379"/>
                <a:gd name="T19" fmla="*/ 73 h 344"/>
                <a:gd name="T20" fmla="*/ 168 w 379"/>
                <a:gd name="T21" fmla="*/ 73 h 344"/>
                <a:gd name="T22" fmla="*/ 171 w 379"/>
                <a:gd name="T23" fmla="*/ 73 h 344"/>
                <a:gd name="T24" fmla="*/ 171 w 379"/>
                <a:gd name="T25" fmla="*/ 73 h 344"/>
                <a:gd name="T26" fmla="*/ 174 w 379"/>
                <a:gd name="T27" fmla="*/ 73 h 344"/>
                <a:gd name="T28" fmla="*/ 174 w 379"/>
                <a:gd name="T29" fmla="*/ 73 h 344"/>
                <a:gd name="T30" fmla="*/ 177 w 379"/>
                <a:gd name="T31" fmla="*/ 73 h 344"/>
                <a:gd name="T32" fmla="*/ 185 w 379"/>
                <a:gd name="T33" fmla="*/ 70 h 344"/>
                <a:gd name="T34" fmla="*/ 194 w 379"/>
                <a:gd name="T35" fmla="*/ 67 h 344"/>
                <a:gd name="T36" fmla="*/ 200 w 379"/>
                <a:gd name="T37" fmla="*/ 64 h 344"/>
                <a:gd name="T38" fmla="*/ 208 w 379"/>
                <a:gd name="T39" fmla="*/ 61 h 344"/>
                <a:gd name="T40" fmla="*/ 217 w 379"/>
                <a:gd name="T41" fmla="*/ 58 h 344"/>
                <a:gd name="T42" fmla="*/ 220 w 379"/>
                <a:gd name="T43" fmla="*/ 55 h 344"/>
                <a:gd name="T44" fmla="*/ 225 w 379"/>
                <a:gd name="T45" fmla="*/ 52 h 344"/>
                <a:gd name="T46" fmla="*/ 228 w 379"/>
                <a:gd name="T47" fmla="*/ 49 h 344"/>
                <a:gd name="T48" fmla="*/ 231 w 379"/>
                <a:gd name="T49" fmla="*/ 46 h 344"/>
                <a:gd name="T50" fmla="*/ 234 w 379"/>
                <a:gd name="T51" fmla="*/ 40 h 344"/>
                <a:gd name="T52" fmla="*/ 234 w 379"/>
                <a:gd name="T53" fmla="*/ 34 h 344"/>
                <a:gd name="T54" fmla="*/ 237 w 379"/>
                <a:gd name="T55" fmla="*/ 31 h 344"/>
                <a:gd name="T56" fmla="*/ 237 w 379"/>
                <a:gd name="T57" fmla="*/ 25 h 344"/>
                <a:gd name="T58" fmla="*/ 237 w 379"/>
                <a:gd name="T59" fmla="*/ 18 h 344"/>
                <a:gd name="T60" fmla="*/ 237 w 379"/>
                <a:gd name="T61" fmla="*/ 9 h 344"/>
                <a:gd name="T62" fmla="*/ 234 w 379"/>
                <a:gd name="T63" fmla="*/ 3 h 344"/>
                <a:gd name="T64" fmla="*/ 234 w 379"/>
                <a:gd name="T65" fmla="*/ 0 h 344"/>
                <a:gd name="T66" fmla="*/ 377 w 379"/>
                <a:gd name="T67" fmla="*/ 0 h 344"/>
                <a:gd name="T68" fmla="*/ 377 w 379"/>
                <a:gd name="T69" fmla="*/ 3 h 344"/>
                <a:gd name="T70" fmla="*/ 379 w 379"/>
                <a:gd name="T71" fmla="*/ 22 h 344"/>
                <a:gd name="T72" fmla="*/ 379 w 379"/>
                <a:gd name="T73" fmla="*/ 37 h 344"/>
                <a:gd name="T74" fmla="*/ 379 w 379"/>
                <a:gd name="T75" fmla="*/ 55 h 344"/>
                <a:gd name="T76" fmla="*/ 377 w 379"/>
                <a:gd name="T77" fmla="*/ 70 h 344"/>
                <a:gd name="T78" fmla="*/ 374 w 379"/>
                <a:gd name="T79" fmla="*/ 83 h 344"/>
                <a:gd name="T80" fmla="*/ 368 w 379"/>
                <a:gd name="T81" fmla="*/ 95 h 344"/>
                <a:gd name="T82" fmla="*/ 362 w 379"/>
                <a:gd name="T83" fmla="*/ 107 h 344"/>
                <a:gd name="T84" fmla="*/ 359 w 379"/>
                <a:gd name="T85" fmla="*/ 113 h 344"/>
                <a:gd name="T86" fmla="*/ 356 w 379"/>
                <a:gd name="T87" fmla="*/ 119 h 344"/>
                <a:gd name="T88" fmla="*/ 350 w 379"/>
                <a:gd name="T89" fmla="*/ 125 h 344"/>
                <a:gd name="T90" fmla="*/ 347 w 379"/>
                <a:gd name="T91" fmla="*/ 131 h 344"/>
                <a:gd name="T92" fmla="*/ 341 w 379"/>
                <a:gd name="T93" fmla="*/ 134 h 344"/>
                <a:gd name="T94" fmla="*/ 335 w 379"/>
                <a:gd name="T95" fmla="*/ 141 h 344"/>
                <a:gd name="T96" fmla="*/ 329 w 379"/>
                <a:gd name="T97" fmla="*/ 144 h 344"/>
                <a:gd name="T98" fmla="*/ 322 w 379"/>
                <a:gd name="T99" fmla="*/ 150 h 344"/>
                <a:gd name="T100" fmla="*/ 316 w 379"/>
                <a:gd name="T101" fmla="*/ 153 h 344"/>
                <a:gd name="T102" fmla="*/ 310 w 379"/>
                <a:gd name="T103" fmla="*/ 156 h 344"/>
                <a:gd name="T104" fmla="*/ 301 w 379"/>
                <a:gd name="T105" fmla="*/ 159 h 344"/>
                <a:gd name="T106" fmla="*/ 295 w 379"/>
                <a:gd name="T107" fmla="*/ 162 h 344"/>
                <a:gd name="T108" fmla="*/ 289 w 379"/>
                <a:gd name="T109" fmla="*/ 165 h 344"/>
                <a:gd name="T110" fmla="*/ 280 w 379"/>
                <a:gd name="T111" fmla="*/ 168 h 344"/>
                <a:gd name="T112" fmla="*/ 271 w 379"/>
                <a:gd name="T113" fmla="*/ 171 h 344"/>
                <a:gd name="T114" fmla="*/ 264 w 379"/>
                <a:gd name="T115" fmla="*/ 171 h 344"/>
                <a:gd name="T116" fmla="*/ 180 w 379"/>
                <a:gd name="T117" fmla="*/ 188 h 344"/>
                <a:gd name="T118" fmla="*/ 214 w 379"/>
                <a:gd name="T119" fmla="*/ 344 h 344"/>
                <a:gd name="T120" fmla="*/ 73 w 379"/>
                <a:gd name="T121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9" h="344">
                  <a:moveTo>
                    <a:pt x="73" y="344"/>
                  </a:moveTo>
                  <a:lnTo>
                    <a:pt x="0" y="0"/>
                  </a:lnTo>
                  <a:lnTo>
                    <a:pt x="140" y="0"/>
                  </a:lnTo>
                  <a:lnTo>
                    <a:pt x="159" y="76"/>
                  </a:lnTo>
                  <a:lnTo>
                    <a:pt x="159" y="76"/>
                  </a:lnTo>
                  <a:lnTo>
                    <a:pt x="162" y="76"/>
                  </a:lnTo>
                  <a:lnTo>
                    <a:pt x="162" y="76"/>
                  </a:lnTo>
                  <a:lnTo>
                    <a:pt x="165" y="76"/>
                  </a:lnTo>
                  <a:lnTo>
                    <a:pt x="165" y="73"/>
                  </a:lnTo>
                  <a:lnTo>
                    <a:pt x="168" y="73"/>
                  </a:lnTo>
                  <a:lnTo>
                    <a:pt x="168" y="73"/>
                  </a:lnTo>
                  <a:lnTo>
                    <a:pt x="171" y="73"/>
                  </a:lnTo>
                  <a:lnTo>
                    <a:pt x="171" y="73"/>
                  </a:lnTo>
                  <a:lnTo>
                    <a:pt x="174" y="73"/>
                  </a:lnTo>
                  <a:lnTo>
                    <a:pt x="174" y="73"/>
                  </a:lnTo>
                  <a:lnTo>
                    <a:pt x="177" y="73"/>
                  </a:lnTo>
                  <a:lnTo>
                    <a:pt x="185" y="70"/>
                  </a:lnTo>
                  <a:lnTo>
                    <a:pt x="194" y="67"/>
                  </a:lnTo>
                  <a:lnTo>
                    <a:pt x="200" y="64"/>
                  </a:lnTo>
                  <a:lnTo>
                    <a:pt x="208" y="61"/>
                  </a:lnTo>
                  <a:lnTo>
                    <a:pt x="217" y="58"/>
                  </a:lnTo>
                  <a:lnTo>
                    <a:pt x="220" y="55"/>
                  </a:lnTo>
                  <a:lnTo>
                    <a:pt x="225" y="52"/>
                  </a:lnTo>
                  <a:lnTo>
                    <a:pt x="228" y="49"/>
                  </a:lnTo>
                  <a:lnTo>
                    <a:pt x="231" y="46"/>
                  </a:lnTo>
                  <a:lnTo>
                    <a:pt x="234" y="40"/>
                  </a:lnTo>
                  <a:lnTo>
                    <a:pt x="234" y="34"/>
                  </a:lnTo>
                  <a:lnTo>
                    <a:pt x="237" y="31"/>
                  </a:lnTo>
                  <a:lnTo>
                    <a:pt x="237" y="25"/>
                  </a:lnTo>
                  <a:lnTo>
                    <a:pt x="237" y="18"/>
                  </a:lnTo>
                  <a:lnTo>
                    <a:pt x="237" y="9"/>
                  </a:lnTo>
                  <a:lnTo>
                    <a:pt x="234" y="3"/>
                  </a:lnTo>
                  <a:lnTo>
                    <a:pt x="234" y="0"/>
                  </a:lnTo>
                  <a:lnTo>
                    <a:pt x="377" y="0"/>
                  </a:lnTo>
                  <a:lnTo>
                    <a:pt x="377" y="3"/>
                  </a:lnTo>
                  <a:lnTo>
                    <a:pt x="379" y="22"/>
                  </a:lnTo>
                  <a:lnTo>
                    <a:pt x="379" y="37"/>
                  </a:lnTo>
                  <a:lnTo>
                    <a:pt x="379" y="55"/>
                  </a:lnTo>
                  <a:lnTo>
                    <a:pt x="377" y="70"/>
                  </a:lnTo>
                  <a:lnTo>
                    <a:pt x="374" y="83"/>
                  </a:lnTo>
                  <a:lnTo>
                    <a:pt x="368" y="95"/>
                  </a:lnTo>
                  <a:lnTo>
                    <a:pt x="362" y="107"/>
                  </a:lnTo>
                  <a:lnTo>
                    <a:pt x="359" y="113"/>
                  </a:lnTo>
                  <a:lnTo>
                    <a:pt x="356" y="119"/>
                  </a:lnTo>
                  <a:lnTo>
                    <a:pt x="350" y="125"/>
                  </a:lnTo>
                  <a:lnTo>
                    <a:pt x="347" y="131"/>
                  </a:lnTo>
                  <a:lnTo>
                    <a:pt x="341" y="134"/>
                  </a:lnTo>
                  <a:lnTo>
                    <a:pt x="335" y="141"/>
                  </a:lnTo>
                  <a:lnTo>
                    <a:pt x="329" y="144"/>
                  </a:lnTo>
                  <a:lnTo>
                    <a:pt x="322" y="150"/>
                  </a:lnTo>
                  <a:lnTo>
                    <a:pt x="316" y="153"/>
                  </a:lnTo>
                  <a:lnTo>
                    <a:pt x="310" y="156"/>
                  </a:lnTo>
                  <a:lnTo>
                    <a:pt x="301" y="159"/>
                  </a:lnTo>
                  <a:lnTo>
                    <a:pt x="295" y="162"/>
                  </a:lnTo>
                  <a:lnTo>
                    <a:pt x="289" y="165"/>
                  </a:lnTo>
                  <a:lnTo>
                    <a:pt x="280" y="168"/>
                  </a:lnTo>
                  <a:lnTo>
                    <a:pt x="271" y="171"/>
                  </a:lnTo>
                  <a:lnTo>
                    <a:pt x="264" y="171"/>
                  </a:lnTo>
                  <a:lnTo>
                    <a:pt x="180" y="188"/>
                  </a:lnTo>
                  <a:lnTo>
                    <a:pt x="214" y="344"/>
                  </a:lnTo>
                  <a:lnTo>
                    <a:pt x="73" y="344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3" name="Freeform 21"/>
            <p:cNvSpPr>
              <a:spLocks/>
            </p:cNvSpPr>
            <p:nvPr/>
          </p:nvSpPr>
          <p:spPr bwMode="auto">
            <a:xfrm>
              <a:off x="4875" y="2199"/>
              <a:ext cx="158" cy="119"/>
            </a:xfrm>
            <a:custGeom>
              <a:avLst/>
              <a:gdLst>
                <a:gd name="T0" fmla="*/ 0 w 158"/>
                <a:gd name="T1" fmla="*/ 0 h 119"/>
                <a:gd name="T2" fmla="*/ 25 w 158"/>
                <a:gd name="T3" fmla="*/ 119 h 119"/>
                <a:gd name="T4" fmla="*/ 158 w 158"/>
                <a:gd name="T5" fmla="*/ 90 h 119"/>
                <a:gd name="T6" fmla="*/ 141 w 158"/>
                <a:gd name="T7" fmla="*/ 0 h 119"/>
                <a:gd name="T8" fmla="*/ 0 w 158"/>
                <a:gd name="T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119">
                  <a:moveTo>
                    <a:pt x="0" y="0"/>
                  </a:moveTo>
                  <a:lnTo>
                    <a:pt x="25" y="119"/>
                  </a:lnTo>
                  <a:lnTo>
                    <a:pt x="158" y="90"/>
                  </a:lnTo>
                  <a:lnTo>
                    <a:pt x="1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4" name="Freeform 22"/>
            <p:cNvSpPr>
              <a:spLocks/>
            </p:cNvSpPr>
            <p:nvPr/>
          </p:nvSpPr>
          <p:spPr bwMode="auto">
            <a:xfrm>
              <a:off x="4930" y="1780"/>
              <a:ext cx="109" cy="151"/>
            </a:xfrm>
            <a:custGeom>
              <a:avLst/>
              <a:gdLst>
                <a:gd name="T0" fmla="*/ 31 w 109"/>
                <a:gd name="T1" fmla="*/ 151 h 151"/>
                <a:gd name="T2" fmla="*/ 31 w 109"/>
                <a:gd name="T3" fmla="*/ 151 h 151"/>
                <a:gd name="T4" fmla="*/ 34 w 109"/>
                <a:gd name="T5" fmla="*/ 151 h 151"/>
                <a:gd name="T6" fmla="*/ 34 w 109"/>
                <a:gd name="T7" fmla="*/ 151 h 151"/>
                <a:gd name="T8" fmla="*/ 37 w 109"/>
                <a:gd name="T9" fmla="*/ 151 h 151"/>
                <a:gd name="T10" fmla="*/ 37 w 109"/>
                <a:gd name="T11" fmla="*/ 148 h 151"/>
                <a:gd name="T12" fmla="*/ 40 w 109"/>
                <a:gd name="T13" fmla="*/ 148 h 151"/>
                <a:gd name="T14" fmla="*/ 40 w 109"/>
                <a:gd name="T15" fmla="*/ 148 h 151"/>
                <a:gd name="T16" fmla="*/ 43 w 109"/>
                <a:gd name="T17" fmla="*/ 148 h 151"/>
                <a:gd name="T18" fmla="*/ 43 w 109"/>
                <a:gd name="T19" fmla="*/ 148 h 151"/>
                <a:gd name="T20" fmla="*/ 46 w 109"/>
                <a:gd name="T21" fmla="*/ 148 h 151"/>
                <a:gd name="T22" fmla="*/ 46 w 109"/>
                <a:gd name="T23" fmla="*/ 148 h 151"/>
                <a:gd name="T24" fmla="*/ 49 w 109"/>
                <a:gd name="T25" fmla="*/ 148 h 151"/>
                <a:gd name="T26" fmla="*/ 57 w 109"/>
                <a:gd name="T27" fmla="*/ 145 h 151"/>
                <a:gd name="T28" fmla="*/ 66 w 109"/>
                <a:gd name="T29" fmla="*/ 142 h 151"/>
                <a:gd name="T30" fmla="*/ 72 w 109"/>
                <a:gd name="T31" fmla="*/ 139 h 151"/>
                <a:gd name="T32" fmla="*/ 80 w 109"/>
                <a:gd name="T33" fmla="*/ 136 h 151"/>
                <a:gd name="T34" fmla="*/ 89 w 109"/>
                <a:gd name="T35" fmla="*/ 133 h 151"/>
                <a:gd name="T36" fmla="*/ 92 w 109"/>
                <a:gd name="T37" fmla="*/ 130 h 151"/>
                <a:gd name="T38" fmla="*/ 97 w 109"/>
                <a:gd name="T39" fmla="*/ 127 h 151"/>
                <a:gd name="T40" fmla="*/ 100 w 109"/>
                <a:gd name="T41" fmla="*/ 124 h 151"/>
                <a:gd name="T42" fmla="*/ 103 w 109"/>
                <a:gd name="T43" fmla="*/ 121 h 151"/>
                <a:gd name="T44" fmla="*/ 106 w 109"/>
                <a:gd name="T45" fmla="*/ 115 h 151"/>
                <a:gd name="T46" fmla="*/ 106 w 109"/>
                <a:gd name="T47" fmla="*/ 109 h 151"/>
                <a:gd name="T48" fmla="*/ 109 w 109"/>
                <a:gd name="T49" fmla="*/ 106 h 151"/>
                <a:gd name="T50" fmla="*/ 109 w 109"/>
                <a:gd name="T51" fmla="*/ 100 h 151"/>
                <a:gd name="T52" fmla="*/ 109 w 109"/>
                <a:gd name="T53" fmla="*/ 93 h 151"/>
                <a:gd name="T54" fmla="*/ 109 w 109"/>
                <a:gd name="T55" fmla="*/ 84 h 151"/>
                <a:gd name="T56" fmla="*/ 106 w 109"/>
                <a:gd name="T57" fmla="*/ 78 h 151"/>
                <a:gd name="T58" fmla="*/ 100 w 109"/>
                <a:gd name="T59" fmla="*/ 46 h 151"/>
                <a:gd name="T60" fmla="*/ 97 w 109"/>
                <a:gd name="T61" fmla="*/ 40 h 151"/>
                <a:gd name="T62" fmla="*/ 97 w 109"/>
                <a:gd name="T63" fmla="*/ 32 h 151"/>
                <a:gd name="T64" fmla="*/ 94 w 109"/>
                <a:gd name="T65" fmla="*/ 26 h 151"/>
                <a:gd name="T66" fmla="*/ 92 w 109"/>
                <a:gd name="T67" fmla="*/ 20 h 151"/>
                <a:gd name="T68" fmla="*/ 89 w 109"/>
                <a:gd name="T69" fmla="*/ 14 h 151"/>
                <a:gd name="T70" fmla="*/ 86 w 109"/>
                <a:gd name="T71" fmla="*/ 11 h 151"/>
                <a:gd name="T72" fmla="*/ 80 w 109"/>
                <a:gd name="T73" fmla="*/ 8 h 151"/>
                <a:gd name="T74" fmla="*/ 75 w 109"/>
                <a:gd name="T75" fmla="*/ 5 h 151"/>
                <a:gd name="T76" fmla="*/ 72 w 109"/>
                <a:gd name="T77" fmla="*/ 5 h 151"/>
                <a:gd name="T78" fmla="*/ 69 w 109"/>
                <a:gd name="T79" fmla="*/ 3 h 151"/>
                <a:gd name="T80" fmla="*/ 66 w 109"/>
                <a:gd name="T81" fmla="*/ 3 h 151"/>
                <a:gd name="T82" fmla="*/ 63 w 109"/>
                <a:gd name="T83" fmla="*/ 3 h 151"/>
                <a:gd name="T84" fmla="*/ 60 w 109"/>
                <a:gd name="T85" fmla="*/ 3 h 151"/>
                <a:gd name="T86" fmla="*/ 57 w 109"/>
                <a:gd name="T87" fmla="*/ 3 h 151"/>
                <a:gd name="T88" fmla="*/ 55 w 109"/>
                <a:gd name="T89" fmla="*/ 0 h 151"/>
                <a:gd name="T90" fmla="*/ 49 w 109"/>
                <a:gd name="T91" fmla="*/ 0 h 151"/>
                <a:gd name="T92" fmla="*/ 46 w 109"/>
                <a:gd name="T93" fmla="*/ 0 h 151"/>
                <a:gd name="T94" fmla="*/ 43 w 109"/>
                <a:gd name="T95" fmla="*/ 0 h 151"/>
                <a:gd name="T96" fmla="*/ 37 w 109"/>
                <a:gd name="T97" fmla="*/ 3 h 151"/>
                <a:gd name="T98" fmla="*/ 34 w 109"/>
                <a:gd name="T99" fmla="*/ 3 h 151"/>
                <a:gd name="T100" fmla="*/ 28 w 109"/>
                <a:gd name="T101" fmla="*/ 3 h 151"/>
                <a:gd name="T102" fmla="*/ 25 w 109"/>
                <a:gd name="T103" fmla="*/ 3 h 151"/>
                <a:gd name="T104" fmla="*/ 17 w 109"/>
                <a:gd name="T105" fmla="*/ 3 h 151"/>
                <a:gd name="T106" fmla="*/ 12 w 109"/>
                <a:gd name="T107" fmla="*/ 5 h 151"/>
                <a:gd name="T108" fmla="*/ 0 w 109"/>
                <a:gd name="T109" fmla="*/ 8 h 151"/>
                <a:gd name="T110" fmla="*/ 31 w 109"/>
                <a:gd name="T111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9" h="151">
                  <a:moveTo>
                    <a:pt x="31" y="151"/>
                  </a:moveTo>
                  <a:lnTo>
                    <a:pt x="31" y="151"/>
                  </a:lnTo>
                  <a:lnTo>
                    <a:pt x="34" y="151"/>
                  </a:lnTo>
                  <a:lnTo>
                    <a:pt x="34" y="151"/>
                  </a:lnTo>
                  <a:lnTo>
                    <a:pt x="37" y="151"/>
                  </a:lnTo>
                  <a:lnTo>
                    <a:pt x="37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3" y="148"/>
                  </a:lnTo>
                  <a:lnTo>
                    <a:pt x="43" y="148"/>
                  </a:lnTo>
                  <a:lnTo>
                    <a:pt x="46" y="148"/>
                  </a:lnTo>
                  <a:lnTo>
                    <a:pt x="46" y="148"/>
                  </a:lnTo>
                  <a:lnTo>
                    <a:pt x="49" y="148"/>
                  </a:lnTo>
                  <a:lnTo>
                    <a:pt x="57" y="145"/>
                  </a:lnTo>
                  <a:lnTo>
                    <a:pt x="66" y="142"/>
                  </a:lnTo>
                  <a:lnTo>
                    <a:pt x="72" y="139"/>
                  </a:lnTo>
                  <a:lnTo>
                    <a:pt x="80" y="136"/>
                  </a:lnTo>
                  <a:lnTo>
                    <a:pt x="89" y="133"/>
                  </a:lnTo>
                  <a:lnTo>
                    <a:pt x="92" y="130"/>
                  </a:lnTo>
                  <a:lnTo>
                    <a:pt x="97" y="127"/>
                  </a:lnTo>
                  <a:lnTo>
                    <a:pt x="100" y="124"/>
                  </a:lnTo>
                  <a:lnTo>
                    <a:pt x="103" y="121"/>
                  </a:lnTo>
                  <a:lnTo>
                    <a:pt x="106" y="115"/>
                  </a:lnTo>
                  <a:lnTo>
                    <a:pt x="106" y="109"/>
                  </a:lnTo>
                  <a:lnTo>
                    <a:pt x="109" y="106"/>
                  </a:lnTo>
                  <a:lnTo>
                    <a:pt x="109" y="100"/>
                  </a:lnTo>
                  <a:lnTo>
                    <a:pt x="109" y="93"/>
                  </a:lnTo>
                  <a:lnTo>
                    <a:pt x="109" y="84"/>
                  </a:lnTo>
                  <a:lnTo>
                    <a:pt x="106" y="78"/>
                  </a:lnTo>
                  <a:lnTo>
                    <a:pt x="100" y="46"/>
                  </a:lnTo>
                  <a:lnTo>
                    <a:pt x="97" y="40"/>
                  </a:lnTo>
                  <a:lnTo>
                    <a:pt x="97" y="32"/>
                  </a:lnTo>
                  <a:lnTo>
                    <a:pt x="94" y="26"/>
                  </a:lnTo>
                  <a:lnTo>
                    <a:pt x="92" y="20"/>
                  </a:lnTo>
                  <a:lnTo>
                    <a:pt x="89" y="14"/>
                  </a:lnTo>
                  <a:lnTo>
                    <a:pt x="86" y="11"/>
                  </a:lnTo>
                  <a:lnTo>
                    <a:pt x="80" y="8"/>
                  </a:lnTo>
                  <a:lnTo>
                    <a:pt x="75" y="5"/>
                  </a:lnTo>
                  <a:lnTo>
                    <a:pt x="72" y="5"/>
                  </a:lnTo>
                  <a:lnTo>
                    <a:pt x="69" y="3"/>
                  </a:lnTo>
                  <a:lnTo>
                    <a:pt x="66" y="3"/>
                  </a:lnTo>
                  <a:lnTo>
                    <a:pt x="63" y="3"/>
                  </a:lnTo>
                  <a:lnTo>
                    <a:pt x="60" y="3"/>
                  </a:lnTo>
                  <a:lnTo>
                    <a:pt x="57" y="3"/>
                  </a:lnTo>
                  <a:lnTo>
                    <a:pt x="55" y="0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7" y="3"/>
                  </a:lnTo>
                  <a:lnTo>
                    <a:pt x="34" y="3"/>
                  </a:lnTo>
                  <a:lnTo>
                    <a:pt x="28" y="3"/>
                  </a:lnTo>
                  <a:lnTo>
                    <a:pt x="25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0" y="8"/>
                  </a:lnTo>
                  <a:lnTo>
                    <a:pt x="31" y="15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5" name="Freeform 23"/>
            <p:cNvSpPr>
              <a:spLocks/>
            </p:cNvSpPr>
            <p:nvPr/>
          </p:nvSpPr>
          <p:spPr bwMode="auto">
            <a:xfrm>
              <a:off x="4773" y="1655"/>
              <a:ext cx="408" cy="663"/>
            </a:xfrm>
            <a:custGeom>
              <a:avLst/>
              <a:gdLst>
                <a:gd name="T0" fmla="*/ 127 w 408"/>
                <a:gd name="T1" fmla="*/ 663 h 663"/>
                <a:gd name="T2" fmla="*/ 0 w 408"/>
                <a:gd name="T3" fmla="*/ 49 h 663"/>
                <a:gd name="T4" fmla="*/ 194 w 408"/>
                <a:gd name="T5" fmla="*/ 6 h 663"/>
                <a:gd name="T6" fmla="*/ 206 w 408"/>
                <a:gd name="T7" fmla="*/ 6 h 663"/>
                <a:gd name="T8" fmla="*/ 214 w 408"/>
                <a:gd name="T9" fmla="*/ 3 h 663"/>
                <a:gd name="T10" fmla="*/ 223 w 408"/>
                <a:gd name="T11" fmla="*/ 3 h 663"/>
                <a:gd name="T12" fmla="*/ 232 w 408"/>
                <a:gd name="T13" fmla="*/ 3 h 663"/>
                <a:gd name="T14" fmla="*/ 243 w 408"/>
                <a:gd name="T15" fmla="*/ 0 h 663"/>
                <a:gd name="T16" fmla="*/ 251 w 408"/>
                <a:gd name="T17" fmla="*/ 0 h 663"/>
                <a:gd name="T18" fmla="*/ 260 w 408"/>
                <a:gd name="T19" fmla="*/ 3 h 663"/>
                <a:gd name="T20" fmla="*/ 269 w 408"/>
                <a:gd name="T21" fmla="*/ 3 h 663"/>
                <a:gd name="T22" fmla="*/ 278 w 408"/>
                <a:gd name="T23" fmla="*/ 3 h 663"/>
                <a:gd name="T24" fmla="*/ 284 w 408"/>
                <a:gd name="T25" fmla="*/ 3 h 663"/>
                <a:gd name="T26" fmla="*/ 293 w 408"/>
                <a:gd name="T27" fmla="*/ 6 h 663"/>
                <a:gd name="T28" fmla="*/ 300 w 408"/>
                <a:gd name="T29" fmla="*/ 9 h 663"/>
                <a:gd name="T30" fmla="*/ 306 w 408"/>
                <a:gd name="T31" fmla="*/ 12 h 663"/>
                <a:gd name="T32" fmla="*/ 315 w 408"/>
                <a:gd name="T33" fmla="*/ 12 h 663"/>
                <a:gd name="T34" fmla="*/ 321 w 408"/>
                <a:gd name="T35" fmla="*/ 18 h 663"/>
                <a:gd name="T36" fmla="*/ 327 w 408"/>
                <a:gd name="T37" fmla="*/ 21 h 663"/>
                <a:gd name="T38" fmla="*/ 333 w 408"/>
                <a:gd name="T39" fmla="*/ 24 h 663"/>
                <a:gd name="T40" fmla="*/ 336 w 408"/>
                <a:gd name="T41" fmla="*/ 27 h 663"/>
                <a:gd name="T42" fmla="*/ 342 w 408"/>
                <a:gd name="T43" fmla="*/ 33 h 663"/>
                <a:gd name="T44" fmla="*/ 348 w 408"/>
                <a:gd name="T45" fmla="*/ 39 h 663"/>
                <a:gd name="T46" fmla="*/ 355 w 408"/>
                <a:gd name="T47" fmla="*/ 42 h 663"/>
                <a:gd name="T48" fmla="*/ 358 w 408"/>
                <a:gd name="T49" fmla="*/ 49 h 663"/>
                <a:gd name="T50" fmla="*/ 364 w 408"/>
                <a:gd name="T51" fmla="*/ 55 h 663"/>
                <a:gd name="T52" fmla="*/ 367 w 408"/>
                <a:gd name="T53" fmla="*/ 64 h 663"/>
                <a:gd name="T54" fmla="*/ 370 w 408"/>
                <a:gd name="T55" fmla="*/ 70 h 663"/>
                <a:gd name="T56" fmla="*/ 376 w 408"/>
                <a:gd name="T57" fmla="*/ 76 h 663"/>
                <a:gd name="T58" fmla="*/ 379 w 408"/>
                <a:gd name="T59" fmla="*/ 85 h 663"/>
                <a:gd name="T60" fmla="*/ 382 w 408"/>
                <a:gd name="T61" fmla="*/ 93 h 663"/>
                <a:gd name="T62" fmla="*/ 385 w 408"/>
                <a:gd name="T63" fmla="*/ 99 h 663"/>
                <a:gd name="T64" fmla="*/ 388 w 408"/>
                <a:gd name="T65" fmla="*/ 110 h 663"/>
                <a:gd name="T66" fmla="*/ 391 w 408"/>
                <a:gd name="T67" fmla="*/ 119 h 663"/>
                <a:gd name="T68" fmla="*/ 391 w 408"/>
                <a:gd name="T69" fmla="*/ 128 h 663"/>
                <a:gd name="T70" fmla="*/ 403 w 408"/>
                <a:gd name="T71" fmla="*/ 185 h 663"/>
                <a:gd name="T72" fmla="*/ 406 w 408"/>
                <a:gd name="T73" fmla="*/ 203 h 663"/>
                <a:gd name="T74" fmla="*/ 408 w 408"/>
                <a:gd name="T75" fmla="*/ 222 h 663"/>
                <a:gd name="T76" fmla="*/ 408 w 408"/>
                <a:gd name="T77" fmla="*/ 237 h 663"/>
                <a:gd name="T78" fmla="*/ 408 w 408"/>
                <a:gd name="T79" fmla="*/ 255 h 663"/>
                <a:gd name="T80" fmla="*/ 406 w 408"/>
                <a:gd name="T81" fmla="*/ 270 h 663"/>
                <a:gd name="T82" fmla="*/ 403 w 408"/>
                <a:gd name="T83" fmla="*/ 283 h 663"/>
                <a:gd name="T84" fmla="*/ 397 w 408"/>
                <a:gd name="T85" fmla="*/ 295 h 663"/>
                <a:gd name="T86" fmla="*/ 391 w 408"/>
                <a:gd name="T87" fmla="*/ 307 h 663"/>
                <a:gd name="T88" fmla="*/ 388 w 408"/>
                <a:gd name="T89" fmla="*/ 313 h 663"/>
                <a:gd name="T90" fmla="*/ 385 w 408"/>
                <a:gd name="T91" fmla="*/ 319 h 663"/>
                <a:gd name="T92" fmla="*/ 379 w 408"/>
                <a:gd name="T93" fmla="*/ 325 h 663"/>
                <a:gd name="T94" fmla="*/ 376 w 408"/>
                <a:gd name="T95" fmla="*/ 331 h 663"/>
                <a:gd name="T96" fmla="*/ 370 w 408"/>
                <a:gd name="T97" fmla="*/ 334 h 663"/>
                <a:gd name="T98" fmla="*/ 364 w 408"/>
                <a:gd name="T99" fmla="*/ 341 h 663"/>
                <a:gd name="T100" fmla="*/ 358 w 408"/>
                <a:gd name="T101" fmla="*/ 344 h 663"/>
                <a:gd name="T102" fmla="*/ 351 w 408"/>
                <a:gd name="T103" fmla="*/ 350 h 663"/>
                <a:gd name="T104" fmla="*/ 345 w 408"/>
                <a:gd name="T105" fmla="*/ 353 h 663"/>
                <a:gd name="T106" fmla="*/ 339 w 408"/>
                <a:gd name="T107" fmla="*/ 356 h 663"/>
                <a:gd name="T108" fmla="*/ 330 w 408"/>
                <a:gd name="T109" fmla="*/ 359 h 663"/>
                <a:gd name="T110" fmla="*/ 324 w 408"/>
                <a:gd name="T111" fmla="*/ 362 h 663"/>
                <a:gd name="T112" fmla="*/ 318 w 408"/>
                <a:gd name="T113" fmla="*/ 365 h 663"/>
                <a:gd name="T114" fmla="*/ 309 w 408"/>
                <a:gd name="T115" fmla="*/ 368 h 663"/>
                <a:gd name="T116" fmla="*/ 300 w 408"/>
                <a:gd name="T117" fmla="*/ 371 h 663"/>
                <a:gd name="T118" fmla="*/ 293 w 408"/>
                <a:gd name="T119" fmla="*/ 371 h 663"/>
                <a:gd name="T120" fmla="*/ 209 w 408"/>
                <a:gd name="T121" fmla="*/ 388 h 663"/>
                <a:gd name="T122" fmla="*/ 260 w 408"/>
                <a:gd name="T123" fmla="*/ 634 h 663"/>
                <a:gd name="T124" fmla="*/ 127 w 408"/>
                <a:gd name="T125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8" h="663">
                  <a:moveTo>
                    <a:pt x="127" y="663"/>
                  </a:moveTo>
                  <a:lnTo>
                    <a:pt x="0" y="49"/>
                  </a:lnTo>
                  <a:lnTo>
                    <a:pt x="194" y="6"/>
                  </a:lnTo>
                  <a:lnTo>
                    <a:pt x="206" y="6"/>
                  </a:lnTo>
                  <a:lnTo>
                    <a:pt x="214" y="3"/>
                  </a:lnTo>
                  <a:lnTo>
                    <a:pt x="223" y="3"/>
                  </a:lnTo>
                  <a:lnTo>
                    <a:pt x="232" y="3"/>
                  </a:lnTo>
                  <a:lnTo>
                    <a:pt x="243" y="0"/>
                  </a:lnTo>
                  <a:lnTo>
                    <a:pt x="251" y="0"/>
                  </a:lnTo>
                  <a:lnTo>
                    <a:pt x="260" y="3"/>
                  </a:lnTo>
                  <a:lnTo>
                    <a:pt x="269" y="3"/>
                  </a:lnTo>
                  <a:lnTo>
                    <a:pt x="278" y="3"/>
                  </a:lnTo>
                  <a:lnTo>
                    <a:pt x="284" y="3"/>
                  </a:lnTo>
                  <a:lnTo>
                    <a:pt x="293" y="6"/>
                  </a:lnTo>
                  <a:lnTo>
                    <a:pt x="300" y="9"/>
                  </a:lnTo>
                  <a:lnTo>
                    <a:pt x="306" y="12"/>
                  </a:lnTo>
                  <a:lnTo>
                    <a:pt x="315" y="12"/>
                  </a:lnTo>
                  <a:lnTo>
                    <a:pt x="321" y="18"/>
                  </a:lnTo>
                  <a:lnTo>
                    <a:pt x="327" y="21"/>
                  </a:lnTo>
                  <a:lnTo>
                    <a:pt x="333" y="24"/>
                  </a:lnTo>
                  <a:lnTo>
                    <a:pt x="336" y="27"/>
                  </a:lnTo>
                  <a:lnTo>
                    <a:pt x="342" y="33"/>
                  </a:lnTo>
                  <a:lnTo>
                    <a:pt x="348" y="39"/>
                  </a:lnTo>
                  <a:lnTo>
                    <a:pt x="355" y="42"/>
                  </a:lnTo>
                  <a:lnTo>
                    <a:pt x="358" y="49"/>
                  </a:lnTo>
                  <a:lnTo>
                    <a:pt x="364" y="55"/>
                  </a:lnTo>
                  <a:lnTo>
                    <a:pt x="367" y="64"/>
                  </a:lnTo>
                  <a:lnTo>
                    <a:pt x="370" y="70"/>
                  </a:lnTo>
                  <a:lnTo>
                    <a:pt x="376" y="76"/>
                  </a:lnTo>
                  <a:lnTo>
                    <a:pt x="379" y="85"/>
                  </a:lnTo>
                  <a:lnTo>
                    <a:pt x="382" y="93"/>
                  </a:lnTo>
                  <a:lnTo>
                    <a:pt x="385" y="99"/>
                  </a:lnTo>
                  <a:lnTo>
                    <a:pt x="388" y="110"/>
                  </a:lnTo>
                  <a:lnTo>
                    <a:pt x="391" y="119"/>
                  </a:lnTo>
                  <a:lnTo>
                    <a:pt x="391" y="128"/>
                  </a:lnTo>
                  <a:lnTo>
                    <a:pt x="403" y="185"/>
                  </a:lnTo>
                  <a:lnTo>
                    <a:pt x="406" y="203"/>
                  </a:lnTo>
                  <a:lnTo>
                    <a:pt x="408" y="222"/>
                  </a:lnTo>
                  <a:lnTo>
                    <a:pt x="408" y="237"/>
                  </a:lnTo>
                  <a:lnTo>
                    <a:pt x="408" y="255"/>
                  </a:lnTo>
                  <a:lnTo>
                    <a:pt x="406" y="270"/>
                  </a:lnTo>
                  <a:lnTo>
                    <a:pt x="403" y="283"/>
                  </a:lnTo>
                  <a:lnTo>
                    <a:pt x="397" y="295"/>
                  </a:lnTo>
                  <a:lnTo>
                    <a:pt x="391" y="307"/>
                  </a:lnTo>
                  <a:lnTo>
                    <a:pt x="388" y="313"/>
                  </a:lnTo>
                  <a:lnTo>
                    <a:pt x="385" y="319"/>
                  </a:lnTo>
                  <a:lnTo>
                    <a:pt x="379" y="325"/>
                  </a:lnTo>
                  <a:lnTo>
                    <a:pt x="376" y="331"/>
                  </a:lnTo>
                  <a:lnTo>
                    <a:pt x="370" y="334"/>
                  </a:lnTo>
                  <a:lnTo>
                    <a:pt x="364" y="341"/>
                  </a:lnTo>
                  <a:lnTo>
                    <a:pt x="358" y="344"/>
                  </a:lnTo>
                  <a:lnTo>
                    <a:pt x="351" y="350"/>
                  </a:lnTo>
                  <a:lnTo>
                    <a:pt x="345" y="353"/>
                  </a:lnTo>
                  <a:lnTo>
                    <a:pt x="339" y="356"/>
                  </a:lnTo>
                  <a:lnTo>
                    <a:pt x="330" y="359"/>
                  </a:lnTo>
                  <a:lnTo>
                    <a:pt x="324" y="362"/>
                  </a:lnTo>
                  <a:lnTo>
                    <a:pt x="318" y="365"/>
                  </a:lnTo>
                  <a:lnTo>
                    <a:pt x="309" y="368"/>
                  </a:lnTo>
                  <a:lnTo>
                    <a:pt x="300" y="371"/>
                  </a:lnTo>
                  <a:lnTo>
                    <a:pt x="293" y="371"/>
                  </a:lnTo>
                  <a:lnTo>
                    <a:pt x="209" y="388"/>
                  </a:lnTo>
                  <a:lnTo>
                    <a:pt x="260" y="634"/>
                  </a:lnTo>
                  <a:lnTo>
                    <a:pt x="127" y="66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6" name="Freeform 24"/>
            <p:cNvSpPr>
              <a:spLocks/>
            </p:cNvSpPr>
            <p:nvPr/>
          </p:nvSpPr>
          <p:spPr bwMode="auto">
            <a:xfrm>
              <a:off x="4465" y="1691"/>
              <a:ext cx="311" cy="675"/>
            </a:xfrm>
            <a:custGeom>
              <a:avLst/>
              <a:gdLst>
                <a:gd name="T0" fmla="*/ 0 w 311"/>
                <a:gd name="T1" fmla="*/ 612 h 675"/>
                <a:gd name="T2" fmla="*/ 140 w 311"/>
                <a:gd name="T3" fmla="*/ 0 h 675"/>
                <a:gd name="T4" fmla="*/ 274 w 311"/>
                <a:gd name="T5" fmla="*/ 31 h 675"/>
                <a:gd name="T6" fmla="*/ 164 w 311"/>
                <a:gd name="T7" fmla="*/ 523 h 675"/>
                <a:gd name="T8" fmla="*/ 311 w 311"/>
                <a:gd name="T9" fmla="*/ 557 h 675"/>
                <a:gd name="T10" fmla="*/ 285 w 311"/>
                <a:gd name="T11" fmla="*/ 675 h 675"/>
                <a:gd name="T12" fmla="*/ 0 w 311"/>
                <a:gd name="T13" fmla="*/ 612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1" h="675">
                  <a:moveTo>
                    <a:pt x="0" y="612"/>
                  </a:moveTo>
                  <a:lnTo>
                    <a:pt x="140" y="0"/>
                  </a:lnTo>
                  <a:lnTo>
                    <a:pt x="274" y="31"/>
                  </a:lnTo>
                  <a:lnTo>
                    <a:pt x="164" y="523"/>
                  </a:lnTo>
                  <a:lnTo>
                    <a:pt x="311" y="557"/>
                  </a:lnTo>
                  <a:lnTo>
                    <a:pt x="285" y="675"/>
                  </a:lnTo>
                  <a:lnTo>
                    <a:pt x="0" y="612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7" name="Freeform 25"/>
            <p:cNvSpPr>
              <a:spLocks/>
            </p:cNvSpPr>
            <p:nvPr/>
          </p:nvSpPr>
          <p:spPr bwMode="auto">
            <a:xfrm>
              <a:off x="4465" y="1691"/>
              <a:ext cx="311" cy="675"/>
            </a:xfrm>
            <a:custGeom>
              <a:avLst/>
              <a:gdLst>
                <a:gd name="T0" fmla="*/ 0 w 311"/>
                <a:gd name="T1" fmla="*/ 612 h 675"/>
                <a:gd name="T2" fmla="*/ 140 w 311"/>
                <a:gd name="T3" fmla="*/ 0 h 675"/>
                <a:gd name="T4" fmla="*/ 274 w 311"/>
                <a:gd name="T5" fmla="*/ 31 h 675"/>
                <a:gd name="T6" fmla="*/ 164 w 311"/>
                <a:gd name="T7" fmla="*/ 523 h 675"/>
                <a:gd name="T8" fmla="*/ 311 w 311"/>
                <a:gd name="T9" fmla="*/ 557 h 675"/>
                <a:gd name="T10" fmla="*/ 285 w 311"/>
                <a:gd name="T11" fmla="*/ 675 h 675"/>
                <a:gd name="T12" fmla="*/ 0 w 311"/>
                <a:gd name="T13" fmla="*/ 612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1" h="675">
                  <a:moveTo>
                    <a:pt x="0" y="612"/>
                  </a:moveTo>
                  <a:lnTo>
                    <a:pt x="140" y="0"/>
                  </a:lnTo>
                  <a:lnTo>
                    <a:pt x="274" y="31"/>
                  </a:lnTo>
                  <a:lnTo>
                    <a:pt x="164" y="523"/>
                  </a:lnTo>
                  <a:lnTo>
                    <a:pt x="311" y="557"/>
                  </a:lnTo>
                  <a:lnTo>
                    <a:pt x="285" y="675"/>
                  </a:lnTo>
                  <a:lnTo>
                    <a:pt x="0" y="61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8" name="Freeform 26"/>
            <p:cNvSpPr>
              <a:spLocks/>
            </p:cNvSpPr>
            <p:nvPr/>
          </p:nvSpPr>
          <p:spPr bwMode="auto">
            <a:xfrm>
              <a:off x="4158" y="1716"/>
              <a:ext cx="320" cy="625"/>
            </a:xfrm>
            <a:custGeom>
              <a:avLst/>
              <a:gdLst>
                <a:gd name="T0" fmla="*/ 0 w 320"/>
                <a:gd name="T1" fmla="*/ 625 h 625"/>
                <a:gd name="T2" fmla="*/ 0 w 320"/>
                <a:gd name="T3" fmla="*/ 0 h 625"/>
                <a:gd name="T4" fmla="*/ 316 w 320"/>
                <a:gd name="T5" fmla="*/ 0 h 625"/>
                <a:gd name="T6" fmla="*/ 316 w 320"/>
                <a:gd name="T7" fmla="*/ 121 h 625"/>
                <a:gd name="T8" fmla="*/ 136 w 320"/>
                <a:gd name="T9" fmla="*/ 121 h 625"/>
                <a:gd name="T10" fmla="*/ 136 w 320"/>
                <a:gd name="T11" fmla="*/ 243 h 625"/>
                <a:gd name="T12" fmla="*/ 289 w 320"/>
                <a:gd name="T13" fmla="*/ 243 h 625"/>
                <a:gd name="T14" fmla="*/ 289 w 320"/>
                <a:gd name="T15" fmla="*/ 364 h 625"/>
                <a:gd name="T16" fmla="*/ 136 w 320"/>
                <a:gd name="T17" fmla="*/ 364 h 625"/>
                <a:gd name="T18" fmla="*/ 136 w 320"/>
                <a:gd name="T19" fmla="*/ 504 h 625"/>
                <a:gd name="T20" fmla="*/ 320 w 320"/>
                <a:gd name="T21" fmla="*/ 504 h 625"/>
                <a:gd name="T22" fmla="*/ 320 w 320"/>
                <a:gd name="T23" fmla="*/ 625 h 625"/>
                <a:gd name="T24" fmla="*/ 0 w 320"/>
                <a:gd name="T25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0" h="625">
                  <a:moveTo>
                    <a:pt x="0" y="625"/>
                  </a:moveTo>
                  <a:lnTo>
                    <a:pt x="0" y="0"/>
                  </a:lnTo>
                  <a:lnTo>
                    <a:pt x="316" y="0"/>
                  </a:lnTo>
                  <a:lnTo>
                    <a:pt x="316" y="121"/>
                  </a:lnTo>
                  <a:lnTo>
                    <a:pt x="136" y="121"/>
                  </a:lnTo>
                  <a:lnTo>
                    <a:pt x="136" y="243"/>
                  </a:lnTo>
                  <a:lnTo>
                    <a:pt x="289" y="243"/>
                  </a:lnTo>
                  <a:lnTo>
                    <a:pt x="289" y="364"/>
                  </a:lnTo>
                  <a:lnTo>
                    <a:pt x="136" y="364"/>
                  </a:lnTo>
                  <a:lnTo>
                    <a:pt x="136" y="504"/>
                  </a:lnTo>
                  <a:lnTo>
                    <a:pt x="320" y="504"/>
                  </a:lnTo>
                  <a:lnTo>
                    <a:pt x="320" y="625"/>
                  </a:lnTo>
                  <a:lnTo>
                    <a:pt x="0" y="625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39" name="Freeform 27"/>
            <p:cNvSpPr>
              <a:spLocks/>
            </p:cNvSpPr>
            <p:nvPr/>
          </p:nvSpPr>
          <p:spPr bwMode="auto">
            <a:xfrm>
              <a:off x="4158" y="1716"/>
              <a:ext cx="320" cy="625"/>
            </a:xfrm>
            <a:custGeom>
              <a:avLst/>
              <a:gdLst>
                <a:gd name="T0" fmla="*/ 0 w 320"/>
                <a:gd name="T1" fmla="*/ 625 h 625"/>
                <a:gd name="T2" fmla="*/ 0 w 320"/>
                <a:gd name="T3" fmla="*/ 0 h 625"/>
                <a:gd name="T4" fmla="*/ 316 w 320"/>
                <a:gd name="T5" fmla="*/ 0 h 625"/>
                <a:gd name="T6" fmla="*/ 316 w 320"/>
                <a:gd name="T7" fmla="*/ 121 h 625"/>
                <a:gd name="T8" fmla="*/ 136 w 320"/>
                <a:gd name="T9" fmla="*/ 121 h 625"/>
                <a:gd name="T10" fmla="*/ 136 w 320"/>
                <a:gd name="T11" fmla="*/ 243 h 625"/>
                <a:gd name="T12" fmla="*/ 289 w 320"/>
                <a:gd name="T13" fmla="*/ 243 h 625"/>
                <a:gd name="T14" fmla="*/ 289 w 320"/>
                <a:gd name="T15" fmla="*/ 364 h 625"/>
                <a:gd name="T16" fmla="*/ 136 w 320"/>
                <a:gd name="T17" fmla="*/ 364 h 625"/>
                <a:gd name="T18" fmla="*/ 136 w 320"/>
                <a:gd name="T19" fmla="*/ 504 h 625"/>
                <a:gd name="T20" fmla="*/ 320 w 320"/>
                <a:gd name="T21" fmla="*/ 504 h 625"/>
                <a:gd name="T22" fmla="*/ 320 w 320"/>
                <a:gd name="T23" fmla="*/ 625 h 625"/>
                <a:gd name="T24" fmla="*/ 0 w 320"/>
                <a:gd name="T25" fmla="*/ 625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0" h="625">
                  <a:moveTo>
                    <a:pt x="0" y="625"/>
                  </a:moveTo>
                  <a:lnTo>
                    <a:pt x="0" y="0"/>
                  </a:lnTo>
                  <a:lnTo>
                    <a:pt x="316" y="0"/>
                  </a:lnTo>
                  <a:lnTo>
                    <a:pt x="316" y="121"/>
                  </a:lnTo>
                  <a:lnTo>
                    <a:pt x="136" y="121"/>
                  </a:lnTo>
                  <a:lnTo>
                    <a:pt x="136" y="243"/>
                  </a:lnTo>
                  <a:lnTo>
                    <a:pt x="289" y="243"/>
                  </a:lnTo>
                  <a:lnTo>
                    <a:pt x="289" y="364"/>
                  </a:lnTo>
                  <a:lnTo>
                    <a:pt x="136" y="364"/>
                  </a:lnTo>
                  <a:lnTo>
                    <a:pt x="136" y="504"/>
                  </a:lnTo>
                  <a:lnTo>
                    <a:pt x="320" y="504"/>
                  </a:lnTo>
                  <a:lnTo>
                    <a:pt x="320" y="625"/>
                  </a:lnTo>
                  <a:lnTo>
                    <a:pt x="0" y="625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0" name="Freeform 28"/>
            <p:cNvSpPr>
              <a:spLocks/>
            </p:cNvSpPr>
            <p:nvPr/>
          </p:nvSpPr>
          <p:spPr bwMode="auto">
            <a:xfrm>
              <a:off x="3620" y="1670"/>
              <a:ext cx="566" cy="717"/>
            </a:xfrm>
            <a:custGeom>
              <a:avLst/>
              <a:gdLst>
                <a:gd name="T0" fmla="*/ 226 w 566"/>
                <a:gd name="T1" fmla="*/ 717 h 717"/>
                <a:gd name="T2" fmla="*/ 0 w 566"/>
                <a:gd name="T3" fmla="*/ 130 h 717"/>
                <a:gd name="T4" fmla="*/ 131 w 566"/>
                <a:gd name="T5" fmla="*/ 81 h 717"/>
                <a:gd name="T6" fmla="*/ 214 w 566"/>
                <a:gd name="T7" fmla="*/ 298 h 717"/>
                <a:gd name="T8" fmla="*/ 295 w 566"/>
                <a:gd name="T9" fmla="*/ 268 h 717"/>
                <a:gd name="T10" fmla="*/ 211 w 566"/>
                <a:gd name="T11" fmla="*/ 52 h 717"/>
                <a:gd name="T12" fmla="*/ 341 w 566"/>
                <a:gd name="T13" fmla="*/ 0 h 717"/>
                <a:gd name="T14" fmla="*/ 566 w 566"/>
                <a:gd name="T15" fmla="*/ 587 h 717"/>
                <a:gd name="T16" fmla="*/ 434 w 566"/>
                <a:gd name="T17" fmla="*/ 636 h 717"/>
                <a:gd name="T18" fmla="*/ 338 w 566"/>
                <a:gd name="T19" fmla="*/ 379 h 717"/>
                <a:gd name="T20" fmla="*/ 255 w 566"/>
                <a:gd name="T21" fmla="*/ 410 h 717"/>
                <a:gd name="T22" fmla="*/ 356 w 566"/>
                <a:gd name="T23" fmla="*/ 665 h 717"/>
                <a:gd name="T24" fmla="*/ 226 w 566"/>
                <a:gd name="T2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6" h="717">
                  <a:moveTo>
                    <a:pt x="226" y="717"/>
                  </a:moveTo>
                  <a:lnTo>
                    <a:pt x="0" y="130"/>
                  </a:lnTo>
                  <a:lnTo>
                    <a:pt x="131" y="81"/>
                  </a:lnTo>
                  <a:lnTo>
                    <a:pt x="214" y="298"/>
                  </a:lnTo>
                  <a:lnTo>
                    <a:pt x="295" y="268"/>
                  </a:lnTo>
                  <a:lnTo>
                    <a:pt x="211" y="52"/>
                  </a:lnTo>
                  <a:lnTo>
                    <a:pt x="341" y="0"/>
                  </a:lnTo>
                  <a:lnTo>
                    <a:pt x="566" y="587"/>
                  </a:lnTo>
                  <a:lnTo>
                    <a:pt x="434" y="636"/>
                  </a:lnTo>
                  <a:lnTo>
                    <a:pt x="338" y="379"/>
                  </a:lnTo>
                  <a:lnTo>
                    <a:pt x="255" y="410"/>
                  </a:lnTo>
                  <a:lnTo>
                    <a:pt x="356" y="665"/>
                  </a:lnTo>
                  <a:lnTo>
                    <a:pt x="226" y="717"/>
                  </a:lnTo>
                  <a:close/>
                </a:path>
              </a:pathLst>
            </a:custGeom>
            <a:solidFill>
              <a:srgbClr val="CC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1" name="Freeform 29"/>
            <p:cNvSpPr>
              <a:spLocks/>
            </p:cNvSpPr>
            <p:nvPr/>
          </p:nvSpPr>
          <p:spPr bwMode="auto">
            <a:xfrm>
              <a:off x="3620" y="1670"/>
              <a:ext cx="566" cy="717"/>
            </a:xfrm>
            <a:custGeom>
              <a:avLst/>
              <a:gdLst>
                <a:gd name="T0" fmla="*/ 226 w 566"/>
                <a:gd name="T1" fmla="*/ 717 h 717"/>
                <a:gd name="T2" fmla="*/ 0 w 566"/>
                <a:gd name="T3" fmla="*/ 130 h 717"/>
                <a:gd name="T4" fmla="*/ 131 w 566"/>
                <a:gd name="T5" fmla="*/ 81 h 717"/>
                <a:gd name="T6" fmla="*/ 214 w 566"/>
                <a:gd name="T7" fmla="*/ 298 h 717"/>
                <a:gd name="T8" fmla="*/ 295 w 566"/>
                <a:gd name="T9" fmla="*/ 268 h 717"/>
                <a:gd name="T10" fmla="*/ 211 w 566"/>
                <a:gd name="T11" fmla="*/ 52 h 717"/>
                <a:gd name="T12" fmla="*/ 341 w 566"/>
                <a:gd name="T13" fmla="*/ 0 h 717"/>
                <a:gd name="T14" fmla="*/ 566 w 566"/>
                <a:gd name="T15" fmla="*/ 587 h 717"/>
                <a:gd name="T16" fmla="*/ 434 w 566"/>
                <a:gd name="T17" fmla="*/ 636 h 717"/>
                <a:gd name="T18" fmla="*/ 338 w 566"/>
                <a:gd name="T19" fmla="*/ 379 h 717"/>
                <a:gd name="T20" fmla="*/ 255 w 566"/>
                <a:gd name="T21" fmla="*/ 410 h 717"/>
                <a:gd name="T22" fmla="*/ 356 w 566"/>
                <a:gd name="T23" fmla="*/ 665 h 717"/>
                <a:gd name="T24" fmla="*/ 226 w 566"/>
                <a:gd name="T2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6" h="717">
                  <a:moveTo>
                    <a:pt x="226" y="717"/>
                  </a:moveTo>
                  <a:lnTo>
                    <a:pt x="0" y="130"/>
                  </a:lnTo>
                  <a:lnTo>
                    <a:pt x="131" y="81"/>
                  </a:lnTo>
                  <a:lnTo>
                    <a:pt x="214" y="298"/>
                  </a:lnTo>
                  <a:lnTo>
                    <a:pt x="295" y="268"/>
                  </a:lnTo>
                  <a:lnTo>
                    <a:pt x="211" y="52"/>
                  </a:lnTo>
                  <a:lnTo>
                    <a:pt x="341" y="0"/>
                  </a:lnTo>
                  <a:lnTo>
                    <a:pt x="566" y="587"/>
                  </a:lnTo>
                  <a:lnTo>
                    <a:pt x="434" y="636"/>
                  </a:lnTo>
                  <a:lnTo>
                    <a:pt x="338" y="379"/>
                  </a:lnTo>
                  <a:lnTo>
                    <a:pt x="255" y="410"/>
                  </a:lnTo>
                  <a:lnTo>
                    <a:pt x="356" y="665"/>
                  </a:lnTo>
                  <a:lnTo>
                    <a:pt x="226" y="71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2" name="Freeform 30"/>
            <p:cNvSpPr>
              <a:spLocks/>
            </p:cNvSpPr>
            <p:nvPr/>
          </p:nvSpPr>
          <p:spPr bwMode="auto">
            <a:xfrm>
              <a:off x="5207" y="2147"/>
              <a:ext cx="136" cy="52"/>
            </a:xfrm>
            <a:custGeom>
              <a:avLst/>
              <a:gdLst>
                <a:gd name="T0" fmla="*/ 0 w 136"/>
                <a:gd name="T1" fmla="*/ 52 h 52"/>
                <a:gd name="T2" fmla="*/ 12 w 136"/>
                <a:gd name="T3" fmla="*/ 0 h 52"/>
                <a:gd name="T4" fmla="*/ 136 w 136"/>
                <a:gd name="T5" fmla="*/ 21 h 52"/>
                <a:gd name="T6" fmla="*/ 130 w 136"/>
                <a:gd name="T7" fmla="*/ 52 h 52"/>
                <a:gd name="T8" fmla="*/ 0 w 136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6" h="52">
                  <a:moveTo>
                    <a:pt x="0" y="52"/>
                  </a:moveTo>
                  <a:lnTo>
                    <a:pt x="12" y="0"/>
                  </a:lnTo>
                  <a:lnTo>
                    <a:pt x="136" y="21"/>
                  </a:lnTo>
                  <a:lnTo>
                    <a:pt x="130" y="52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3" name="Freeform 31"/>
            <p:cNvSpPr>
              <a:spLocks/>
            </p:cNvSpPr>
            <p:nvPr/>
          </p:nvSpPr>
          <p:spPr bwMode="auto">
            <a:xfrm>
              <a:off x="5253" y="1661"/>
              <a:ext cx="182" cy="465"/>
            </a:xfrm>
            <a:custGeom>
              <a:avLst/>
              <a:gdLst>
                <a:gd name="T0" fmla="*/ 0 w 182"/>
                <a:gd name="T1" fmla="*/ 454 h 465"/>
                <a:gd name="T2" fmla="*/ 6 w 182"/>
                <a:gd name="T3" fmla="*/ 280 h 465"/>
                <a:gd name="T4" fmla="*/ 60 w 182"/>
                <a:gd name="T5" fmla="*/ 0 h 465"/>
                <a:gd name="T6" fmla="*/ 182 w 182"/>
                <a:gd name="T7" fmla="*/ 24 h 465"/>
                <a:gd name="T8" fmla="*/ 130 w 182"/>
                <a:gd name="T9" fmla="*/ 304 h 465"/>
                <a:gd name="T10" fmla="*/ 66 w 182"/>
                <a:gd name="T11" fmla="*/ 465 h 465"/>
                <a:gd name="T12" fmla="*/ 0 w 182"/>
                <a:gd name="T13" fmla="*/ 454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465">
                  <a:moveTo>
                    <a:pt x="0" y="454"/>
                  </a:moveTo>
                  <a:lnTo>
                    <a:pt x="6" y="280"/>
                  </a:lnTo>
                  <a:lnTo>
                    <a:pt x="60" y="0"/>
                  </a:lnTo>
                  <a:lnTo>
                    <a:pt x="182" y="24"/>
                  </a:lnTo>
                  <a:lnTo>
                    <a:pt x="130" y="304"/>
                  </a:lnTo>
                  <a:lnTo>
                    <a:pt x="66" y="465"/>
                  </a:lnTo>
                  <a:lnTo>
                    <a:pt x="0" y="454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4" name="Freeform 32"/>
            <p:cNvSpPr>
              <a:spLocks/>
            </p:cNvSpPr>
            <p:nvPr/>
          </p:nvSpPr>
          <p:spPr bwMode="auto">
            <a:xfrm>
              <a:off x="5195" y="2199"/>
              <a:ext cx="142" cy="101"/>
            </a:xfrm>
            <a:custGeom>
              <a:avLst/>
              <a:gdLst>
                <a:gd name="T0" fmla="*/ 12 w 142"/>
                <a:gd name="T1" fmla="*/ 0 h 101"/>
                <a:gd name="T2" fmla="*/ 0 w 142"/>
                <a:gd name="T3" fmla="*/ 76 h 101"/>
                <a:gd name="T4" fmla="*/ 121 w 142"/>
                <a:gd name="T5" fmla="*/ 101 h 101"/>
                <a:gd name="T6" fmla="*/ 142 w 142"/>
                <a:gd name="T7" fmla="*/ 0 h 101"/>
                <a:gd name="T8" fmla="*/ 12 w 142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101">
                  <a:moveTo>
                    <a:pt x="12" y="0"/>
                  </a:moveTo>
                  <a:lnTo>
                    <a:pt x="0" y="76"/>
                  </a:lnTo>
                  <a:lnTo>
                    <a:pt x="121" y="101"/>
                  </a:lnTo>
                  <a:lnTo>
                    <a:pt x="14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5" name="Freeform 33"/>
            <p:cNvSpPr>
              <a:spLocks/>
            </p:cNvSpPr>
            <p:nvPr/>
          </p:nvSpPr>
          <p:spPr bwMode="auto">
            <a:xfrm>
              <a:off x="5195" y="2147"/>
              <a:ext cx="148" cy="153"/>
            </a:xfrm>
            <a:custGeom>
              <a:avLst/>
              <a:gdLst>
                <a:gd name="T0" fmla="*/ 0 w 148"/>
                <a:gd name="T1" fmla="*/ 128 h 153"/>
                <a:gd name="T2" fmla="*/ 24 w 148"/>
                <a:gd name="T3" fmla="*/ 0 h 153"/>
                <a:gd name="T4" fmla="*/ 148 w 148"/>
                <a:gd name="T5" fmla="*/ 21 h 153"/>
                <a:gd name="T6" fmla="*/ 121 w 148"/>
                <a:gd name="T7" fmla="*/ 153 h 153"/>
                <a:gd name="T8" fmla="*/ 0 w 148"/>
                <a:gd name="T9" fmla="*/ 128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8" h="153">
                  <a:moveTo>
                    <a:pt x="0" y="128"/>
                  </a:moveTo>
                  <a:lnTo>
                    <a:pt x="24" y="0"/>
                  </a:lnTo>
                  <a:lnTo>
                    <a:pt x="148" y="21"/>
                  </a:lnTo>
                  <a:lnTo>
                    <a:pt x="121" y="153"/>
                  </a:lnTo>
                  <a:lnTo>
                    <a:pt x="0" y="128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6" name="Freeform 34"/>
            <p:cNvSpPr>
              <a:spLocks/>
            </p:cNvSpPr>
            <p:nvPr/>
          </p:nvSpPr>
          <p:spPr bwMode="auto">
            <a:xfrm>
              <a:off x="5253" y="1661"/>
              <a:ext cx="182" cy="465"/>
            </a:xfrm>
            <a:custGeom>
              <a:avLst/>
              <a:gdLst>
                <a:gd name="T0" fmla="*/ 0 w 182"/>
                <a:gd name="T1" fmla="*/ 454 h 465"/>
                <a:gd name="T2" fmla="*/ 6 w 182"/>
                <a:gd name="T3" fmla="*/ 280 h 465"/>
                <a:gd name="T4" fmla="*/ 60 w 182"/>
                <a:gd name="T5" fmla="*/ 0 h 465"/>
                <a:gd name="T6" fmla="*/ 182 w 182"/>
                <a:gd name="T7" fmla="*/ 24 h 465"/>
                <a:gd name="T8" fmla="*/ 130 w 182"/>
                <a:gd name="T9" fmla="*/ 304 h 465"/>
                <a:gd name="T10" fmla="*/ 66 w 182"/>
                <a:gd name="T11" fmla="*/ 465 h 465"/>
                <a:gd name="T12" fmla="*/ 0 w 182"/>
                <a:gd name="T13" fmla="*/ 454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2" h="465">
                  <a:moveTo>
                    <a:pt x="0" y="454"/>
                  </a:moveTo>
                  <a:lnTo>
                    <a:pt x="6" y="280"/>
                  </a:lnTo>
                  <a:lnTo>
                    <a:pt x="60" y="0"/>
                  </a:lnTo>
                  <a:lnTo>
                    <a:pt x="182" y="24"/>
                  </a:lnTo>
                  <a:lnTo>
                    <a:pt x="130" y="304"/>
                  </a:lnTo>
                  <a:lnTo>
                    <a:pt x="66" y="465"/>
                  </a:lnTo>
                  <a:lnTo>
                    <a:pt x="0" y="454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7" name="Freeform 35"/>
            <p:cNvSpPr>
              <a:spLocks/>
            </p:cNvSpPr>
            <p:nvPr/>
          </p:nvSpPr>
          <p:spPr bwMode="auto">
            <a:xfrm>
              <a:off x="4802" y="1615"/>
              <a:ext cx="411" cy="200"/>
            </a:xfrm>
            <a:custGeom>
              <a:avLst/>
              <a:gdLst>
                <a:gd name="T0" fmla="*/ 0 w 411"/>
                <a:gd name="T1" fmla="*/ 49 h 200"/>
                <a:gd name="T2" fmla="*/ 208 w 411"/>
                <a:gd name="T3" fmla="*/ 6 h 200"/>
                <a:gd name="T4" fmla="*/ 228 w 411"/>
                <a:gd name="T5" fmla="*/ 3 h 200"/>
                <a:gd name="T6" fmla="*/ 246 w 411"/>
                <a:gd name="T7" fmla="*/ 0 h 200"/>
                <a:gd name="T8" fmla="*/ 264 w 411"/>
                <a:gd name="T9" fmla="*/ 3 h 200"/>
                <a:gd name="T10" fmla="*/ 280 w 411"/>
                <a:gd name="T11" fmla="*/ 3 h 200"/>
                <a:gd name="T12" fmla="*/ 295 w 411"/>
                <a:gd name="T13" fmla="*/ 6 h 200"/>
                <a:gd name="T14" fmla="*/ 310 w 411"/>
                <a:gd name="T15" fmla="*/ 12 h 200"/>
                <a:gd name="T16" fmla="*/ 322 w 411"/>
                <a:gd name="T17" fmla="*/ 18 h 200"/>
                <a:gd name="T18" fmla="*/ 335 w 411"/>
                <a:gd name="T19" fmla="*/ 25 h 200"/>
                <a:gd name="T20" fmla="*/ 347 w 411"/>
                <a:gd name="T21" fmla="*/ 34 h 200"/>
                <a:gd name="T22" fmla="*/ 356 w 411"/>
                <a:gd name="T23" fmla="*/ 43 h 200"/>
                <a:gd name="T24" fmla="*/ 365 w 411"/>
                <a:gd name="T25" fmla="*/ 55 h 200"/>
                <a:gd name="T26" fmla="*/ 374 w 411"/>
                <a:gd name="T27" fmla="*/ 70 h 200"/>
                <a:gd name="T28" fmla="*/ 379 w 411"/>
                <a:gd name="T29" fmla="*/ 86 h 200"/>
                <a:gd name="T30" fmla="*/ 387 w 411"/>
                <a:gd name="T31" fmla="*/ 101 h 200"/>
                <a:gd name="T32" fmla="*/ 393 w 411"/>
                <a:gd name="T33" fmla="*/ 119 h 200"/>
                <a:gd name="T34" fmla="*/ 408 w 411"/>
                <a:gd name="T35" fmla="*/ 185 h 200"/>
                <a:gd name="T36" fmla="*/ 268 w 411"/>
                <a:gd name="T37" fmla="*/ 200 h 200"/>
                <a:gd name="T38" fmla="*/ 258 w 411"/>
                <a:gd name="T39" fmla="*/ 165 h 200"/>
                <a:gd name="T40" fmla="*/ 255 w 411"/>
                <a:gd name="T41" fmla="*/ 153 h 200"/>
                <a:gd name="T42" fmla="*/ 246 w 411"/>
                <a:gd name="T43" fmla="*/ 144 h 200"/>
                <a:gd name="T44" fmla="*/ 240 w 411"/>
                <a:gd name="T45" fmla="*/ 133 h 200"/>
                <a:gd name="T46" fmla="*/ 231 w 411"/>
                <a:gd name="T47" fmla="*/ 130 h 200"/>
                <a:gd name="T48" fmla="*/ 228 w 411"/>
                <a:gd name="T49" fmla="*/ 128 h 200"/>
                <a:gd name="T50" fmla="*/ 222 w 411"/>
                <a:gd name="T51" fmla="*/ 128 h 200"/>
                <a:gd name="T52" fmla="*/ 214 w 411"/>
                <a:gd name="T53" fmla="*/ 125 h 200"/>
                <a:gd name="T54" fmla="*/ 208 w 411"/>
                <a:gd name="T55" fmla="*/ 125 h 200"/>
                <a:gd name="T56" fmla="*/ 197 w 411"/>
                <a:gd name="T57" fmla="*/ 128 h 200"/>
                <a:gd name="T58" fmla="*/ 188 w 411"/>
                <a:gd name="T59" fmla="*/ 128 h 200"/>
                <a:gd name="T60" fmla="*/ 180 w 411"/>
                <a:gd name="T61" fmla="*/ 128 h 200"/>
                <a:gd name="T62" fmla="*/ 159 w 411"/>
                <a:gd name="T63" fmla="*/ 133 h 200"/>
                <a:gd name="T64" fmla="*/ 34 w 411"/>
                <a:gd name="T65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1" h="200">
                  <a:moveTo>
                    <a:pt x="34" y="200"/>
                  </a:moveTo>
                  <a:lnTo>
                    <a:pt x="0" y="49"/>
                  </a:lnTo>
                  <a:lnTo>
                    <a:pt x="197" y="9"/>
                  </a:lnTo>
                  <a:lnTo>
                    <a:pt x="208" y="6"/>
                  </a:lnTo>
                  <a:lnTo>
                    <a:pt x="217" y="3"/>
                  </a:lnTo>
                  <a:lnTo>
                    <a:pt x="228" y="3"/>
                  </a:lnTo>
                  <a:lnTo>
                    <a:pt x="237" y="3"/>
                  </a:lnTo>
                  <a:lnTo>
                    <a:pt x="246" y="0"/>
                  </a:lnTo>
                  <a:lnTo>
                    <a:pt x="255" y="0"/>
                  </a:lnTo>
                  <a:lnTo>
                    <a:pt x="264" y="3"/>
                  </a:lnTo>
                  <a:lnTo>
                    <a:pt x="274" y="3"/>
                  </a:lnTo>
                  <a:lnTo>
                    <a:pt x="280" y="3"/>
                  </a:lnTo>
                  <a:lnTo>
                    <a:pt x="289" y="6"/>
                  </a:lnTo>
                  <a:lnTo>
                    <a:pt x="295" y="6"/>
                  </a:lnTo>
                  <a:lnTo>
                    <a:pt x="304" y="9"/>
                  </a:lnTo>
                  <a:lnTo>
                    <a:pt x="310" y="12"/>
                  </a:lnTo>
                  <a:lnTo>
                    <a:pt x="316" y="15"/>
                  </a:lnTo>
                  <a:lnTo>
                    <a:pt x="322" y="18"/>
                  </a:lnTo>
                  <a:lnTo>
                    <a:pt x="329" y="21"/>
                  </a:lnTo>
                  <a:lnTo>
                    <a:pt x="335" y="25"/>
                  </a:lnTo>
                  <a:lnTo>
                    <a:pt x="341" y="28"/>
                  </a:lnTo>
                  <a:lnTo>
                    <a:pt x="347" y="34"/>
                  </a:lnTo>
                  <a:lnTo>
                    <a:pt x="353" y="40"/>
                  </a:lnTo>
                  <a:lnTo>
                    <a:pt x="356" y="43"/>
                  </a:lnTo>
                  <a:lnTo>
                    <a:pt x="362" y="49"/>
                  </a:lnTo>
                  <a:lnTo>
                    <a:pt x="365" y="55"/>
                  </a:lnTo>
                  <a:lnTo>
                    <a:pt x="371" y="64"/>
                  </a:lnTo>
                  <a:lnTo>
                    <a:pt x="374" y="70"/>
                  </a:lnTo>
                  <a:lnTo>
                    <a:pt x="377" y="76"/>
                  </a:lnTo>
                  <a:lnTo>
                    <a:pt x="379" y="86"/>
                  </a:lnTo>
                  <a:lnTo>
                    <a:pt x="382" y="95"/>
                  </a:lnTo>
                  <a:lnTo>
                    <a:pt x="387" y="101"/>
                  </a:lnTo>
                  <a:lnTo>
                    <a:pt x="390" y="110"/>
                  </a:lnTo>
                  <a:lnTo>
                    <a:pt x="393" y="119"/>
                  </a:lnTo>
                  <a:lnTo>
                    <a:pt x="396" y="128"/>
                  </a:lnTo>
                  <a:lnTo>
                    <a:pt x="408" y="185"/>
                  </a:lnTo>
                  <a:lnTo>
                    <a:pt x="411" y="200"/>
                  </a:lnTo>
                  <a:lnTo>
                    <a:pt x="268" y="200"/>
                  </a:lnTo>
                  <a:lnTo>
                    <a:pt x="261" y="170"/>
                  </a:lnTo>
                  <a:lnTo>
                    <a:pt x="258" y="165"/>
                  </a:lnTo>
                  <a:lnTo>
                    <a:pt x="255" y="159"/>
                  </a:lnTo>
                  <a:lnTo>
                    <a:pt x="255" y="153"/>
                  </a:lnTo>
                  <a:lnTo>
                    <a:pt x="252" y="147"/>
                  </a:lnTo>
                  <a:lnTo>
                    <a:pt x="246" y="144"/>
                  </a:lnTo>
                  <a:lnTo>
                    <a:pt x="243" y="136"/>
                  </a:lnTo>
                  <a:lnTo>
                    <a:pt x="240" y="133"/>
                  </a:lnTo>
                  <a:lnTo>
                    <a:pt x="234" y="130"/>
                  </a:lnTo>
                  <a:lnTo>
                    <a:pt x="231" y="130"/>
                  </a:lnTo>
                  <a:lnTo>
                    <a:pt x="228" y="128"/>
                  </a:lnTo>
                  <a:lnTo>
                    <a:pt x="228" y="128"/>
                  </a:lnTo>
                  <a:lnTo>
                    <a:pt x="225" y="128"/>
                  </a:lnTo>
                  <a:lnTo>
                    <a:pt x="222" y="128"/>
                  </a:lnTo>
                  <a:lnTo>
                    <a:pt x="217" y="128"/>
                  </a:lnTo>
                  <a:lnTo>
                    <a:pt x="214" y="125"/>
                  </a:lnTo>
                  <a:lnTo>
                    <a:pt x="211" y="125"/>
                  </a:lnTo>
                  <a:lnTo>
                    <a:pt x="208" y="125"/>
                  </a:lnTo>
                  <a:lnTo>
                    <a:pt x="200" y="125"/>
                  </a:lnTo>
                  <a:lnTo>
                    <a:pt x="197" y="128"/>
                  </a:lnTo>
                  <a:lnTo>
                    <a:pt x="194" y="128"/>
                  </a:lnTo>
                  <a:lnTo>
                    <a:pt x="188" y="128"/>
                  </a:lnTo>
                  <a:lnTo>
                    <a:pt x="183" y="128"/>
                  </a:lnTo>
                  <a:lnTo>
                    <a:pt x="180" y="128"/>
                  </a:lnTo>
                  <a:lnTo>
                    <a:pt x="174" y="130"/>
                  </a:lnTo>
                  <a:lnTo>
                    <a:pt x="159" y="133"/>
                  </a:lnTo>
                  <a:lnTo>
                    <a:pt x="174" y="200"/>
                  </a:lnTo>
                  <a:lnTo>
                    <a:pt x="34" y="20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8" name="Freeform 36"/>
            <p:cNvSpPr>
              <a:spLocks/>
            </p:cNvSpPr>
            <p:nvPr/>
          </p:nvSpPr>
          <p:spPr bwMode="auto">
            <a:xfrm>
              <a:off x="4836" y="1815"/>
              <a:ext cx="380" cy="384"/>
            </a:xfrm>
            <a:custGeom>
              <a:avLst/>
              <a:gdLst>
                <a:gd name="T0" fmla="*/ 79 w 380"/>
                <a:gd name="T1" fmla="*/ 384 h 384"/>
                <a:gd name="T2" fmla="*/ 0 w 380"/>
                <a:gd name="T3" fmla="*/ 0 h 384"/>
                <a:gd name="T4" fmla="*/ 140 w 380"/>
                <a:gd name="T5" fmla="*/ 0 h 384"/>
                <a:gd name="T6" fmla="*/ 154 w 380"/>
                <a:gd name="T7" fmla="*/ 77 h 384"/>
                <a:gd name="T8" fmla="*/ 157 w 380"/>
                <a:gd name="T9" fmla="*/ 77 h 384"/>
                <a:gd name="T10" fmla="*/ 157 w 380"/>
                <a:gd name="T11" fmla="*/ 77 h 384"/>
                <a:gd name="T12" fmla="*/ 160 w 380"/>
                <a:gd name="T13" fmla="*/ 77 h 384"/>
                <a:gd name="T14" fmla="*/ 160 w 380"/>
                <a:gd name="T15" fmla="*/ 77 h 384"/>
                <a:gd name="T16" fmla="*/ 163 w 380"/>
                <a:gd name="T17" fmla="*/ 74 h 384"/>
                <a:gd name="T18" fmla="*/ 163 w 380"/>
                <a:gd name="T19" fmla="*/ 74 h 384"/>
                <a:gd name="T20" fmla="*/ 166 w 380"/>
                <a:gd name="T21" fmla="*/ 74 h 384"/>
                <a:gd name="T22" fmla="*/ 166 w 380"/>
                <a:gd name="T23" fmla="*/ 74 h 384"/>
                <a:gd name="T24" fmla="*/ 169 w 380"/>
                <a:gd name="T25" fmla="*/ 74 h 384"/>
                <a:gd name="T26" fmla="*/ 169 w 380"/>
                <a:gd name="T27" fmla="*/ 74 h 384"/>
                <a:gd name="T28" fmla="*/ 174 w 380"/>
                <a:gd name="T29" fmla="*/ 74 h 384"/>
                <a:gd name="T30" fmla="*/ 174 w 380"/>
                <a:gd name="T31" fmla="*/ 74 h 384"/>
                <a:gd name="T32" fmla="*/ 183 w 380"/>
                <a:gd name="T33" fmla="*/ 71 h 384"/>
                <a:gd name="T34" fmla="*/ 191 w 380"/>
                <a:gd name="T35" fmla="*/ 68 h 384"/>
                <a:gd name="T36" fmla="*/ 200 w 380"/>
                <a:gd name="T37" fmla="*/ 65 h 384"/>
                <a:gd name="T38" fmla="*/ 206 w 380"/>
                <a:gd name="T39" fmla="*/ 65 h 384"/>
                <a:gd name="T40" fmla="*/ 212 w 380"/>
                <a:gd name="T41" fmla="*/ 58 h 384"/>
                <a:gd name="T42" fmla="*/ 218 w 380"/>
                <a:gd name="T43" fmla="*/ 55 h 384"/>
                <a:gd name="T44" fmla="*/ 221 w 380"/>
                <a:gd name="T45" fmla="*/ 52 h 384"/>
                <a:gd name="T46" fmla="*/ 224 w 380"/>
                <a:gd name="T47" fmla="*/ 49 h 384"/>
                <a:gd name="T48" fmla="*/ 230 w 380"/>
                <a:gd name="T49" fmla="*/ 46 h 384"/>
                <a:gd name="T50" fmla="*/ 230 w 380"/>
                <a:gd name="T51" fmla="*/ 40 h 384"/>
                <a:gd name="T52" fmla="*/ 234 w 380"/>
                <a:gd name="T53" fmla="*/ 37 h 384"/>
                <a:gd name="T54" fmla="*/ 234 w 380"/>
                <a:gd name="T55" fmla="*/ 31 h 384"/>
                <a:gd name="T56" fmla="*/ 237 w 380"/>
                <a:gd name="T57" fmla="*/ 25 h 384"/>
                <a:gd name="T58" fmla="*/ 234 w 380"/>
                <a:gd name="T59" fmla="*/ 19 h 384"/>
                <a:gd name="T60" fmla="*/ 234 w 380"/>
                <a:gd name="T61" fmla="*/ 11 h 384"/>
                <a:gd name="T62" fmla="*/ 234 w 380"/>
                <a:gd name="T63" fmla="*/ 5 h 384"/>
                <a:gd name="T64" fmla="*/ 234 w 380"/>
                <a:gd name="T65" fmla="*/ 0 h 384"/>
                <a:gd name="T66" fmla="*/ 377 w 380"/>
                <a:gd name="T67" fmla="*/ 0 h 384"/>
                <a:gd name="T68" fmla="*/ 377 w 380"/>
                <a:gd name="T69" fmla="*/ 5 h 384"/>
                <a:gd name="T70" fmla="*/ 380 w 380"/>
                <a:gd name="T71" fmla="*/ 22 h 384"/>
                <a:gd name="T72" fmla="*/ 380 w 380"/>
                <a:gd name="T73" fmla="*/ 40 h 384"/>
                <a:gd name="T74" fmla="*/ 380 w 380"/>
                <a:gd name="T75" fmla="*/ 55 h 384"/>
                <a:gd name="T76" fmla="*/ 377 w 380"/>
                <a:gd name="T77" fmla="*/ 71 h 384"/>
                <a:gd name="T78" fmla="*/ 374 w 380"/>
                <a:gd name="T79" fmla="*/ 83 h 384"/>
                <a:gd name="T80" fmla="*/ 368 w 380"/>
                <a:gd name="T81" fmla="*/ 95 h 384"/>
                <a:gd name="T82" fmla="*/ 362 w 380"/>
                <a:gd name="T83" fmla="*/ 107 h 384"/>
                <a:gd name="T84" fmla="*/ 359 w 380"/>
                <a:gd name="T85" fmla="*/ 113 h 384"/>
                <a:gd name="T86" fmla="*/ 353 w 380"/>
                <a:gd name="T87" fmla="*/ 119 h 384"/>
                <a:gd name="T88" fmla="*/ 348 w 380"/>
                <a:gd name="T89" fmla="*/ 126 h 384"/>
                <a:gd name="T90" fmla="*/ 343 w 380"/>
                <a:gd name="T91" fmla="*/ 132 h 384"/>
                <a:gd name="T92" fmla="*/ 337 w 380"/>
                <a:gd name="T93" fmla="*/ 135 h 384"/>
                <a:gd name="T94" fmla="*/ 334 w 380"/>
                <a:gd name="T95" fmla="*/ 141 h 384"/>
                <a:gd name="T96" fmla="*/ 328 w 380"/>
                <a:gd name="T97" fmla="*/ 144 h 384"/>
                <a:gd name="T98" fmla="*/ 322 w 380"/>
                <a:gd name="T99" fmla="*/ 150 h 384"/>
                <a:gd name="T100" fmla="*/ 316 w 380"/>
                <a:gd name="T101" fmla="*/ 153 h 384"/>
                <a:gd name="T102" fmla="*/ 307 w 380"/>
                <a:gd name="T103" fmla="*/ 156 h 384"/>
                <a:gd name="T104" fmla="*/ 301 w 380"/>
                <a:gd name="T105" fmla="*/ 159 h 384"/>
                <a:gd name="T106" fmla="*/ 295 w 380"/>
                <a:gd name="T107" fmla="*/ 162 h 384"/>
                <a:gd name="T108" fmla="*/ 285 w 380"/>
                <a:gd name="T109" fmla="*/ 165 h 384"/>
                <a:gd name="T110" fmla="*/ 279 w 380"/>
                <a:gd name="T111" fmla="*/ 168 h 384"/>
                <a:gd name="T112" fmla="*/ 270 w 380"/>
                <a:gd name="T113" fmla="*/ 171 h 384"/>
                <a:gd name="T114" fmla="*/ 261 w 380"/>
                <a:gd name="T115" fmla="*/ 171 h 384"/>
                <a:gd name="T116" fmla="*/ 180 w 380"/>
                <a:gd name="T117" fmla="*/ 190 h 384"/>
                <a:gd name="T118" fmla="*/ 221 w 380"/>
                <a:gd name="T119" fmla="*/ 384 h 384"/>
                <a:gd name="T120" fmla="*/ 79 w 380"/>
                <a:gd name="T121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0" h="384">
                  <a:moveTo>
                    <a:pt x="79" y="384"/>
                  </a:moveTo>
                  <a:lnTo>
                    <a:pt x="0" y="0"/>
                  </a:lnTo>
                  <a:lnTo>
                    <a:pt x="140" y="0"/>
                  </a:lnTo>
                  <a:lnTo>
                    <a:pt x="154" y="77"/>
                  </a:lnTo>
                  <a:lnTo>
                    <a:pt x="157" y="77"/>
                  </a:lnTo>
                  <a:lnTo>
                    <a:pt x="157" y="77"/>
                  </a:lnTo>
                  <a:lnTo>
                    <a:pt x="160" y="77"/>
                  </a:lnTo>
                  <a:lnTo>
                    <a:pt x="160" y="77"/>
                  </a:lnTo>
                  <a:lnTo>
                    <a:pt x="163" y="74"/>
                  </a:lnTo>
                  <a:lnTo>
                    <a:pt x="163" y="74"/>
                  </a:lnTo>
                  <a:lnTo>
                    <a:pt x="166" y="74"/>
                  </a:lnTo>
                  <a:lnTo>
                    <a:pt x="166" y="74"/>
                  </a:lnTo>
                  <a:lnTo>
                    <a:pt x="169" y="74"/>
                  </a:lnTo>
                  <a:lnTo>
                    <a:pt x="169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83" y="71"/>
                  </a:lnTo>
                  <a:lnTo>
                    <a:pt x="191" y="68"/>
                  </a:lnTo>
                  <a:lnTo>
                    <a:pt x="200" y="65"/>
                  </a:lnTo>
                  <a:lnTo>
                    <a:pt x="206" y="65"/>
                  </a:lnTo>
                  <a:lnTo>
                    <a:pt x="212" y="58"/>
                  </a:lnTo>
                  <a:lnTo>
                    <a:pt x="218" y="55"/>
                  </a:lnTo>
                  <a:lnTo>
                    <a:pt x="221" y="52"/>
                  </a:lnTo>
                  <a:lnTo>
                    <a:pt x="224" y="49"/>
                  </a:lnTo>
                  <a:lnTo>
                    <a:pt x="230" y="46"/>
                  </a:lnTo>
                  <a:lnTo>
                    <a:pt x="230" y="40"/>
                  </a:lnTo>
                  <a:lnTo>
                    <a:pt x="234" y="37"/>
                  </a:lnTo>
                  <a:lnTo>
                    <a:pt x="234" y="31"/>
                  </a:lnTo>
                  <a:lnTo>
                    <a:pt x="237" y="25"/>
                  </a:lnTo>
                  <a:lnTo>
                    <a:pt x="234" y="19"/>
                  </a:lnTo>
                  <a:lnTo>
                    <a:pt x="234" y="11"/>
                  </a:lnTo>
                  <a:lnTo>
                    <a:pt x="234" y="5"/>
                  </a:lnTo>
                  <a:lnTo>
                    <a:pt x="234" y="0"/>
                  </a:lnTo>
                  <a:lnTo>
                    <a:pt x="377" y="0"/>
                  </a:lnTo>
                  <a:lnTo>
                    <a:pt x="377" y="5"/>
                  </a:lnTo>
                  <a:lnTo>
                    <a:pt x="380" y="22"/>
                  </a:lnTo>
                  <a:lnTo>
                    <a:pt x="380" y="40"/>
                  </a:lnTo>
                  <a:lnTo>
                    <a:pt x="380" y="55"/>
                  </a:lnTo>
                  <a:lnTo>
                    <a:pt x="377" y="71"/>
                  </a:lnTo>
                  <a:lnTo>
                    <a:pt x="374" y="83"/>
                  </a:lnTo>
                  <a:lnTo>
                    <a:pt x="368" y="95"/>
                  </a:lnTo>
                  <a:lnTo>
                    <a:pt x="362" y="107"/>
                  </a:lnTo>
                  <a:lnTo>
                    <a:pt x="359" y="113"/>
                  </a:lnTo>
                  <a:lnTo>
                    <a:pt x="353" y="119"/>
                  </a:lnTo>
                  <a:lnTo>
                    <a:pt x="348" y="126"/>
                  </a:lnTo>
                  <a:lnTo>
                    <a:pt x="343" y="132"/>
                  </a:lnTo>
                  <a:lnTo>
                    <a:pt x="337" y="135"/>
                  </a:lnTo>
                  <a:lnTo>
                    <a:pt x="334" y="141"/>
                  </a:lnTo>
                  <a:lnTo>
                    <a:pt x="328" y="144"/>
                  </a:lnTo>
                  <a:lnTo>
                    <a:pt x="322" y="150"/>
                  </a:lnTo>
                  <a:lnTo>
                    <a:pt x="316" y="153"/>
                  </a:lnTo>
                  <a:lnTo>
                    <a:pt x="307" y="156"/>
                  </a:lnTo>
                  <a:lnTo>
                    <a:pt x="301" y="159"/>
                  </a:lnTo>
                  <a:lnTo>
                    <a:pt x="295" y="162"/>
                  </a:lnTo>
                  <a:lnTo>
                    <a:pt x="285" y="165"/>
                  </a:lnTo>
                  <a:lnTo>
                    <a:pt x="279" y="168"/>
                  </a:lnTo>
                  <a:lnTo>
                    <a:pt x="270" y="171"/>
                  </a:lnTo>
                  <a:lnTo>
                    <a:pt x="261" y="171"/>
                  </a:lnTo>
                  <a:lnTo>
                    <a:pt x="180" y="190"/>
                  </a:lnTo>
                  <a:lnTo>
                    <a:pt x="221" y="384"/>
                  </a:lnTo>
                  <a:lnTo>
                    <a:pt x="79" y="384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49" name="Freeform 37"/>
            <p:cNvSpPr>
              <a:spLocks/>
            </p:cNvSpPr>
            <p:nvPr/>
          </p:nvSpPr>
          <p:spPr bwMode="auto">
            <a:xfrm>
              <a:off x="4915" y="2199"/>
              <a:ext cx="151" cy="79"/>
            </a:xfrm>
            <a:custGeom>
              <a:avLst/>
              <a:gdLst>
                <a:gd name="T0" fmla="*/ 0 w 151"/>
                <a:gd name="T1" fmla="*/ 0 h 79"/>
                <a:gd name="T2" fmla="*/ 18 w 151"/>
                <a:gd name="T3" fmla="*/ 79 h 79"/>
                <a:gd name="T4" fmla="*/ 151 w 151"/>
                <a:gd name="T5" fmla="*/ 52 h 79"/>
                <a:gd name="T6" fmla="*/ 142 w 151"/>
                <a:gd name="T7" fmla="*/ 0 h 79"/>
                <a:gd name="T8" fmla="*/ 0 w 151"/>
                <a:gd name="T9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" h="79">
                  <a:moveTo>
                    <a:pt x="0" y="0"/>
                  </a:moveTo>
                  <a:lnTo>
                    <a:pt x="18" y="79"/>
                  </a:lnTo>
                  <a:lnTo>
                    <a:pt x="151" y="52"/>
                  </a:lnTo>
                  <a:lnTo>
                    <a:pt x="1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0" name="Freeform 38"/>
            <p:cNvSpPr>
              <a:spLocks/>
            </p:cNvSpPr>
            <p:nvPr/>
          </p:nvSpPr>
          <p:spPr bwMode="auto">
            <a:xfrm>
              <a:off x="4961" y="1740"/>
              <a:ext cx="112" cy="152"/>
            </a:xfrm>
            <a:custGeom>
              <a:avLst/>
              <a:gdLst>
                <a:gd name="T0" fmla="*/ 29 w 112"/>
                <a:gd name="T1" fmla="*/ 152 h 152"/>
                <a:gd name="T2" fmla="*/ 32 w 112"/>
                <a:gd name="T3" fmla="*/ 152 h 152"/>
                <a:gd name="T4" fmla="*/ 32 w 112"/>
                <a:gd name="T5" fmla="*/ 152 h 152"/>
                <a:gd name="T6" fmla="*/ 35 w 112"/>
                <a:gd name="T7" fmla="*/ 152 h 152"/>
                <a:gd name="T8" fmla="*/ 35 w 112"/>
                <a:gd name="T9" fmla="*/ 152 h 152"/>
                <a:gd name="T10" fmla="*/ 38 w 112"/>
                <a:gd name="T11" fmla="*/ 149 h 152"/>
                <a:gd name="T12" fmla="*/ 38 w 112"/>
                <a:gd name="T13" fmla="*/ 149 h 152"/>
                <a:gd name="T14" fmla="*/ 41 w 112"/>
                <a:gd name="T15" fmla="*/ 149 h 152"/>
                <a:gd name="T16" fmla="*/ 41 w 112"/>
                <a:gd name="T17" fmla="*/ 149 h 152"/>
                <a:gd name="T18" fmla="*/ 44 w 112"/>
                <a:gd name="T19" fmla="*/ 149 h 152"/>
                <a:gd name="T20" fmla="*/ 44 w 112"/>
                <a:gd name="T21" fmla="*/ 149 h 152"/>
                <a:gd name="T22" fmla="*/ 49 w 112"/>
                <a:gd name="T23" fmla="*/ 149 h 152"/>
                <a:gd name="T24" fmla="*/ 49 w 112"/>
                <a:gd name="T25" fmla="*/ 149 h 152"/>
                <a:gd name="T26" fmla="*/ 58 w 112"/>
                <a:gd name="T27" fmla="*/ 146 h 152"/>
                <a:gd name="T28" fmla="*/ 66 w 112"/>
                <a:gd name="T29" fmla="*/ 143 h 152"/>
                <a:gd name="T30" fmla="*/ 75 w 112"/>
                <a:gd name="T31" fmla="*/ 140 h 152"/>
                <a:gd name="T32" fmla="*/ 81 w 112"/>
                <a:gd name="T33" fmla="*/ 140 h 152"/>
                <a:gd name="T34" fmla="*/ 87 w 112"/>
                <a:gd name="T35" fmla="*/ 133 h 152"/>
                <a:gd name="T36" fmla="*/ 93 w 112"/>
                <a:gd name="T37" fmla="*/ 130 h 152"/>
                <a:gd name="T38" fmla="*/ 96 w 112"/>
                <a:gd name="T39" fmla="*/ 127 h 152"/>
                <a:gd name="T40" fmla="*/ 99 w 112"/>
                <a:gd name="T41" fmla="*/ 124 h 152"/>
                <a:gd name="T42" fmla="*/ 105 w 112"/>
                <a:gd name="T43" fmla="*/ 121 h 152"/>
                <a:gd name="T44" fmla="*/ 105 w 112"/>
                <a:gd name="T45" fmla="*/ 115 h 152"/>
                <a:gd name="T46" fmla="*/ 109 w 112"/>
                <a:gd name="T47" fmla="*/ 112 h 152"/>
                <a:gd name="T48" fmla="*/ 109 w 112"/>
                <a:gd name="T49" fmla="*/ 106 h 152"/>
                <a:gd name="T50" fmla="*/ 112 w 112"/>
                <a:gd name="T51" fmla="*/ 100 h 152"/>
                <a:gd name="T52" fmla="*/ 109 w 112"/>
                <a:gd name="T53" fmla="*/ 94 h 152"/>
                <a:gd name="T54" fmla="*/ 109 w 112"/>
                <a:gd name="T55" fmla="*/ 86 h 152"/>
                <a:gd name="T56" fmla="*/ 109 w 112"/>
                <a:gd name="T57" fmla="*/ 80 h 152"/>
                <a:gd name="T58" fmla="*/ 102 w 112"/>
                <a:gd name="T59" fmla="*/ 45 h 152"/>
                <a:gd name="T60" fmla="*/ 99 w 112"/>
                <a:gd name="T61" fmla="*/ 40 h 152"/>
                <a:gd name="T62" fmla="*/ 96 w 112"/>
                <a:gd name="T63" fmla="*/ 34 h 152"/>
                <a:gd name="T64" fmla="*/ 96 w 112"/>
                <a:gd name="T65" fmla="*/ 28 h 152"/>
                <a:gd name="T66" fmla="*/ 93 w 112"/>
                <a:gd name="T67" fmla="*/ 22 h 152"/>
                <a:gd name="T68" fmla="*/ 87 w 112"/>
                <a:gd name="T69" fmla="*/ 19 h 152"/>
                <a:gd name="T70" fmla="*/ 84 w 112"/>
                <a:gd name="T71" fmla="*/ 11 h 152"/>
                <a:gd name="T72" fmla="*/ 81 w 112"/>
                <a:gd name="T73" fmla="*/ 8 h 152"/>
                <a:gd name="T74" fmla="*/ 75 w 112"/>
                <a:gd name="T75" fmla="*/ 5 h 152"/>
                <a:gd name="T76" fmla="*/ 72 w 112"/>
                <a:gd name="T77" fmla="*/ 5 h 152"/>
                <a:gd name="T78" fmla="*/ 69 w 112"/>
                <a:gd name="T79" fmla="*/ 3 h 152"/>
                <a:gd name="T80" fmla="*/ 69 w 112"/>
                <a:gd name="T81" fmla="*/ 3 h 152"/>
                <a:gd name="T82" fmla="*/ 66 w 112"/>
                <a:gd name="T83" fmla="*/ 3 h 152"/>
                <a:gd name="T84" fmla="*/ 63 w 112"/>
                <a:gd name="T85" fmla="*/ 3 h 152"/>
                <a:gd name="T86" fmla="*/ 58 w 112"/>
                <a:gd name="T87" fmla="*/ 3 h 152"/>
                <a:gd name="T88" fmla="*/ 55 w 112"/>
                <a:gd name="T89" fmla="*/ 0 h 152"/>
                <a:gd name="T90" fmla="*/ 52 w 112"/>
                <a:gd name="T91" fmla="*/ 0 h 152"/>
                <a:gd name="T92" fmla="*/ 49 w 112"/>
                <a:gd name="T93" fmla="*/ 0 h 152"/>
                <a:gd name="T94" fmla="*/ 41 w 112"/>
                <a:gd name="T95" fmla="*/ 0 h 152"/>
                <a:gd name="T96" fmla="*/ 38 w 112"/>
                <a:gd name="T97" fmla="*/ 3 h 152"/>
                <a:gd name="T98" fmla="*/ 35 w 112"/>
                <a:gd name="T99" fmla="*/ 3 h 152"/>
                <a:gd name="T100" fmla="*/ 29 w 112"/>
                <a:gd name="T101" fmla="*/ 3 h 152"/>
                <a:gd name="T102" fmla="*/ 24 w 112"/>
                <a:gd name="T103" fmla="*/ 3 h 152"/>
                <a:gd name="T104" fmla="*/ 21 w 112"/>
                <a:gd name="T105" fmla="*/ 3 h 152"/>
                <a:gd name="T106" fmla="*/ 15 w 112"/>
                <a:gd name="T107" fmla="*/ 5 h 152"/>
                <a:gd name="T108" fmla="*/ 0 w 112"/>
                <a:gd name="T109" fmla="*/ 8 h 152"/>
                <a:gd name="T110" fmla="*/ 29 w 112"/>
                <a:gd name="T111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2" h="152">
                  <a:moveTo>
                    <a:pt x="29" y="152"/>
                  </a:moveTo>
                  <a:lnTo>
                    <a:pt x="32" y="152"/>
                  </a:lnTo>
                  <a:lnTo>
                    <a:pt x="32" y="152"/>
                  </a:lnTo>
                  <a:lnTo>
                    <a:pt x="35" y="152"/>
                  </a:lnTo>
                  <a:lnTo>
                    <a:pt x="35" y="152"/>
                  </a:lnTo>
                  <a:lnTo>
                    <a:pt x="38" y="149"/>
                  </a:lnTo>
                  <a:lnTo>
                    <a:pt x="38" y="149"/>
                  </a:lnTo>
                  <a:lnTo>
                    <a:pt x="41" y="149"/>
                  </a:lnTo>
                  <a:lnTo>
                    <a:pt x="41" y="149"/>
                  </a:lnTo>
                  <a:lnTo>
                    <a:pt x="44" y="149"/>
                  </a:lnTo>
                  <a:lnTo>
                    <a:pt x="44" y="149"/>
                  </a:lnTo>
                  <a:lnTo>
                    <a:pt x="49" y="149"/>
                  </a:lnTo>
                  <a:lnTo>
                    <a:pt x="49" y="149"/>
                  </a:lnTo>
                  <a:lnTo>
                    <a:pt x="58" y="146"/>
                  </a:lnTo>
                  <a:lnTo>
                    <a:pt x="66" y="143"/>
                  </a:lnTo>
                  <a:lnTo>
                    <a:pt x="75" y="140"/>
                  </a:lnTo>
                  <a:lnTo>
                    <a:pt x="81" y="140"/>
                  </a:lnTo>
                  <a:lnTo>
                    <a:pt x="87" y="133"/>
                  </a:lnTo>
                  <a:lnTo>
                    <a:pt x="93" y="130"/>
                  </a:lnTo>
                  <a:lnTo>
                    <a:pt x="96" y="127"/>
                  </a:lnTo>
                  <a:lnTo>
                    <a:pt x="99" y="124"/>
                  </a:lnTo>
                  <a:lnTo>
                    <a:pt x="105" y="121"/>
                  </a:lnTo>
                  <a:lnTo>
                    <a:pt x="105" y="115"/>
                  </a:lnTo>
                  <a:lnTo>
                    <a:pt x="109" y="112"/>
                  </a:lnTo>
                  <a:lnTo>
                    <a:pt x="109" y="106"/>
                  </a:lnTo>
                  <a:lnTo>
                    <a:pt x="112" y="100"/>
                  </a:lnTo>
                  <a:lnTo>
                    <a:pt x="109" y="94"/>
                  </a:lnTo>
                  <a:lnTo>
                    <a:pt x="109" y="86"/>
                  </a:lnTo>
                  <a:lnTo>
                    <a:pt x="109" y="80"/>
                  </a:lnTo>
                  <a:lnTo>
                    <a:pt x="102" y="45"/>
                  </a:lnTo>
                  <a:lnTo>
                    <a:pt x="99" y="40"/>
                  </a:lnTo>
                  <a:lnTo>
                    <a:pt x="96" y="34"/>
                  </a:lnTo>
                  <a:lnTo>
                    <a:pt x="96" y="28"/>
                  </a:lnTo>
                  <a:lnTo>
                    <a:pt x="93" y="22"/>
                  </a:lnTo>
                  <a:lnTo>
                    <a:pt x="87" y="19"/>
                  </a:lnTo>
                  <a:lnTo>
                    <a:pt x="84" y="11"/>
                  </a:lnTo>
                  <a:lnTo>
                    <a:pt x="81" y="8"/>
                  </a:lnTo>
                  <a:lnTo>
                    <a:pt x="75" y="5"/>
                  </a:lnTo>
                  <a:lnTo>
                    <a:pt x="72" y="5"/>
                  </a:lnTo>
                  <a:lnTo>
                    <a:pt x="69" y="3"/>
                  </a:lnTo>
                  <a:lnTo>
                    <a:pt x="69" y="3"/>
                  </a:lnTo>
                  <a:lnTo>
                    <a:pt x="66" y="3"/>
                  </a:lnTo>
                  <a:lnTo>
                    <a:pt x="63" y="3"/>
                  </a:lnTo>
                  <a:lnTo>
                    <a:pt x="58" y="3"/>
                  </a:lnTo>
                  <a:lnTo>
                    <a:pt x="55" y="0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8" y="3"/>
                  </a:lnTo>
                  <a:lnTo>
                    <a:pt x="35" y="3"/>
                  </a:lnTo>
                  <a:lnTo>
                    <a:pt x="29" y="3"/>
                  </a:lnTo>
                  <a:lnTo>
                    <a:pt x="24" y="3"/>
                  </a:lnTo>
                  <a:lnTo>
                    <a:pt x="21" y="3"/>
                  </a:lnTo>
                  <a:lnTo>
                    <a:pt x="15" y="5"/>
                  </a:lnTo>
                  <a:lnTo>
                    <a:pt x="0" y="8"/>
                  </a:lnTo>
                  <a:lnTo>
                    <a:pt x="29" y="152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1" name="Freeform 39"/>
            <p:cNvSpPr>
              <a:spLocks/>
            </p:cNvSpPr>
            <p:nvPr/>
          </p:nvSpPr>
          <p:spPr bwMode="auto">
            <a:xfrm>
              <a:off x="4802" y="1615"/>
              <a:ext cx="414" cy="663"/>
            </a:xfrm>
            <a:custGeom>
              <a:avLst/>
              <a:gdLst>
                <a:gd name="T0" fmla="*/ 131 w 414"/>
                <a:gd name="T1" fmla="*/ 663 h 663"/>
                <a:gd name="T2" fmla="*/ 0 w 414"/>
                <a:gd name="T3" fmla="*/ 49 h 663"/>
                <a:gd name="T4" fmla="*/ 197 w 414"/>
                <a:gd name="T5" fmla="*/ 9 h 663"/>
                <a:gd name="T6" fmla="*/ 208 w 414"/>
                <a:gd name="T7" fmla="*/ 6 h 663"/>
                <a:gd name="T8" fmla="*/ 217 w 414"/>
                <a:gd name="T9" fmla="*/ 3 h 663"/>
                <a:gd name="T10" fmla="*/ 228 w 414"/>
                <a:gd name="T11" fmla="*/ 3 h 663"/>
                <a:gd name="T12" fmla="*/ 237 w 414"/>
                <a:gd name="T13" fmla="*/ 3 h 663"/>
                <a:gd name="T14" fmla="*/ 246 w 414"/>
                <a:gd name="T15" fmla="*/ 0 h 663"/>
                <a:gd name="T16" fmla="*/ 255 w 414"/>
                <a:gd name="T17" fmla="*/ 0 h 663"/>
                <a:gd name="T18" fmla="*/ 264 w 414"/>
                <a:gd name="T19" fmla="*/ 3 h 663"/>
                <a:gd name="T20" fmla="*/ 274 w 414"/>
                <a:gd name="T21" fmla="*/ 3 h 663"/>
                <a:gd name="T22" fmla="*/ 280 w 414"/>
                <a:gd name="T23" fmla="*/ 3 h 663"/>
                <a:gd name="T24" fmla="*/ 289 w 414"/>
                <a:gd name="T25" fmla="*/ 6 h 663"/>
                <a:gd name="T26" fmla="*/ 295 w 414"/>
                <a:gd name="T27" fmla="*/ 6 h 663"/>
                <a:gd name="T28" fmla="*/ 304 w 414"/>
                <a:gd name="T29" fmla="*/ 9 h 663"/>
                <a:gd name="T30" fmla="*/ 310 w 414"/>
                <a:gd name="T31" fmla="*/ 12 h 663"/>
                <a:gd name="T32" fmla="*/ 316 w 414"/>
                <a:gd name="T33" fmla="*/ 15 h 663"/>
                <a:gd name="T34" fmla="*/ 322 w 414"/>
                <a:gd name="T35" fmla="*/ 18 h 663"/>
                <a:gd name="T36" fmla="*/ 329 w 414"/>
                <a:gd name="T37" fmla="*/ 21 h 663"/>
                <a:gd name="T38" fmla="*/ 335 w 414"/>
                <a:gd name="T39" fmla="*/ 25 h 663"/>
                <a:gd name="T40" fmla="*/ 341 w 414"/>
                <a:gd name="T41" fmla="*/ 28 h 663"/>
                <a:gd name="T42" fmla="*/ 347 w 414"/>
                <a:gd name="T43" fmla="*/ 34 h 663"/>
                <a:gd name="T44" fmla="*/ 353 w 414"/>
                <a:gd name="T45" fmla="*/ 40 h 663"/>
                <a:gd name="T46" fmla="*/ 356 w 414"/>
                <a:gd name="T47" fmla="*/ 43 h 663"/>
                <a:gd name="T48" fmla="*/ 362 w 414"/>
                <a:gd name="T49" fmla="*/ 49 h 663"/>
                <a:gd name="T50" fmla="*/ 365 w 414"/>
                <a:gd name="T51" fmla="*/ 55 h 663"/>
                <a:gd name="T52" fmla="*/ 371 w 414"/>
                <a:gd name="T53" fmla="*/ 64 h 663"/>
                <a:gd name="T54" fmla="*/ 374 w 414"/>
                <a:gd name="T55" fmla="*/ 70 h 663"/>
                <a:gd name="T56" fmla="*/ 377 w 414"/>
                <a:gd name="T57" fmla="*/ 76 h 663"/>
                <a:gd name="T58" fmla="*/ 379 w 414"/>
                <a:gd name="T59" fmla="*/ 86 h 663"/>
                <a:gd name="T60" fmla="*/ 382 w 414"/>
                <a:gd name="T61" fmla="*/ 95 h 663"/>
                <a:gd name="T62" fmla="*/ 387 w 414"/>
                <a:gd name="T63" fmla="*/ 101 h 663"/>
                <a:gd name="T64" fmla="*/ 390 w 414"/>
                <a:gd name="T65" fmla="*/ 110 h 663"/>
                <a:gd name="T66" fmla="*/ 393 w 414"/>
                <a:gd name="T67" fmla="*/ 119 h 663"/>
                <a:gd name="T68" fmla="*/ 396 w 414"/>
                <a:gd name="T69" fmla="*/ 128 h 663"/>
                <a:gd name="T70" fmla="*/ 408 w 414"/>
                <a:gd name="T71" fmla="*/ 185 h 663"/>
                <a:gd name="T72" fmla="*/ 411 w 414"/>
                <a:gd name="T73" fmla="*/ 205 h 663"/>
                <a:gd name="T74" fmla="*/ 414 w 414"/>
                <a:gd name="T75" fmla="*/ 222 h 663"/>
                <a:gd name="T76" fmla="*/ 414 w 414"/>
                <a:gd name="T77" fmla="*/ 240 h 663"/>
                <a:gd name="T78" fmla="*/ 414 w 414"/>
                <a:gd name="T79" fmla="*/ 255 h 663"/>
                <a:gd name="T80" fmla="*/ 411 w 414"/>
                <a:gd name="T81" fmla="*/ 271 h 663"/>
                <a:gd name="T82" fmla="*/ 408 w 414"/>
                <a:gd name="T83" fmla="*/ 283 h 663"/>
                <a:gd name="T84" fmla="*/ 402 w 414"/>
                <a:gd name="T85" fmla="*/ 295 h 663"/>
                <a:gd name="T86" fmla="*/ 396 w 414"/>
                <a:gd name="T87" fmla="*/ 307 h 663"/>
                <a:gd name="T88" fmla="*/ 393 w 414"/>
                <a:gd name="T89" fmla="*/ 313 h 663"/>
                <a:gd name="T90" fmla="*/ 387 w 414"/>
                <a:gd name="T91" fmla="*/ 319 h 663"/>
                <a:gd name="T92" fmla="*/ 382 w 414"/>
                <a:gd name="T93" fmla="*/ 326 h 663"/>
                <a:gd name="T94" fmla="*/ 377 w 414"/>
                <a:gd name="T95" fmla="*/ 332 h 663"/>
                <a:gd name="T96" fmla="*/ 371 w 414"/>
                <a:gd name="T97" fmla="*/ 335 h 663"/>
                <a:gd name="T98" fmla="*/ 368 w 414"/>
                <a:gd name="T99" fmla="*/ 341 h 663"/>
                <a:gd name="T100" fmla="*/ 362 w 414"/>
                <a:gd name="T101" fmla="*/ 344 h 663"/>
                <a:gd name="T102" fmla="*/ 356 w 414"/>
                <a:gd name="T103" fmla="*/ 350 h 663"/>
                <a:gd name="T104" fmla="*/ 350 w 414"/>
                <a:gd name="T105" fmla="*/ 353 h 663"/>
                <a:gd name="T106" fmla="*/ 341 w 414"/>
                <a:gd name="T107" fmla="*/ 356 h 663"/>
                <a:gd name="T108" fmla="*/ 335 w 414"/>
                <a:gd name="T109" fmla="*/ 359 h 663"/>
                <a:gd name="T110" fmla="*/ 329 w 414"/>
                <a:gd name="T111" fmla="*/ 362 h 663"/>
                <a:gd name="T112" fmla="*/ 319 w 414"/>
                <a:gd name="T113" fmla="*/ 365 h 663"/>
                <a:gd name="T114" fmla="*/ 313 w 414"/>
                <a:gd name="T115" fmla="*/ 368 h 663"/>
                <a:gd name="T116" fmla="*/ 304 w 414"/>
                <a:gd name="T117" fmla="*/ 371 h 663"/>
                <a:gd name="T118" fmla="*/ 295 w 414"/>
                <a:gd name="T119" fmla="*/ 371 h 663"/>
                <a:gd name="T120" fmla="*/ 214 w 414"/>
                <a:gd name="T121" fmla="*/ 390 h 663"/>
                <a:gd name="T122" fmla="*/ 264 w 414"/>
                <a:gd name="T123" fmla="*/ 636 h 663"/>
                <a:gd name="T124" fmla="*/ 131 w 414"/>
                <a:gd name="T125" fmla="*/ 663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" h="663">
                  <a:moveTo>
                    <a:pt x="131" y="663"/>
                  </a:moveTo>
                  <a:lnTo>
                    <a:pt x="0" y="49"/>
                  </a:lnTo>
                  <a:lnTo>
                    <a:pt x="197" y="9"/>
                  </a:lnTo>
                  <a:lnTo>
                    <a:pt x="208" y="6"/>
                  </a:lnTo>
                  <a:lnTo>
                    <a:pt x="217" y="3"/>
                  </a:lnTo>
                  <a:lnTo>
                    <a:pt x="228" y="3"/>
                  </a:lnTo>
                  <a:lnTo>
                    <a:pt x="237" y="3"/>
                  </a:lnTo>
                  <a:lnTo>
                    <a:pt x="246" y="0"/>
                  </a:lnTo>
                  <a:lnTo>
                    <a:pt x="255" y="0"/>
                  </a:lnTo>
                  <a:lnTo>
                    <a:pt x="264" y="3"/>
                  </a:lnTo>
                  <a:lnTo>
                    <a:pt x="274" y="3"/>
                  </a:lnTo>
                  <a:lnTo>
                    <a:pt x="280" y="3"/>
                  </a:lnTo>
                  <a:lnTo>
                    <a:pt x="289" y="6"/>
                  </a:lnTo>
                  <a:lnTo>
                    <a:pt x="295" y="6"/>
                  </a:lnTo>
                  <a:lnTo>
                    <a:pt x="304" y="9"/>
                  </a:lnTo>
                  <a:lnTo>
                    <a:pt x="310" y="12"/>
                  </a:lnTo>
                  <a:lnTo>
                    <a:pt x="316" y="15"/>
                  </a:lnTo>
                  <a:lnTo>
                    <a:pt x="322" y="18"/>
                  </a:lnTo>
                  <a:lnTo>
                    <a:pt x="329" y="21"/>
                  </a:lnTo>
                  <a:lnTo>
                    <a:pt x="335" y="25"/>
                  </a:lnTo>
                  <a:lnTo>
                    <a:pt x="341" y="28"/>
                  </a:lnTo>
                  <a:lnTo>
                    <a:pt x="347" y="34"/>
                  </a:lnTo>
                  <a:lnTo>
                    <a:pt x="353" y="40"/>
                  </a:lnTo>
                  <a:lnTo>
                    <a:pt x="356" y="43"/>
                  </a:lnTo>
                  <a:lnTo>
                    <a:pt x="362" y="49"/>
                  </a:lnTo>
                  <a:lnTo>
                    <a:pt x="365" y="55"/>
                  </a:lnTo>
                  <a:lnTo>
                    <a:pt x="371" y="64"/>
                  </a:lnTo>
                  <a:lnTo>
                    <a:pt x="374" y="70"/>
                  </a:lnTo>
                  <a:lnTo>
                    <a:pt x="377" y="76"/>
                  </a:lnTo>
                  <a:lnTo>
                    <a:pt x="379" y="86"/>
                  </a:lnTo>
                  <a:lnTo>
                    <a:pt x="382" y="95"/>
                  </a:lnTo>
                  <a:lnTo>
                    <a:pt x="387" y="101"/>
                  </a:lnTo>
                  <a:lnTo>
                    <a:pt x="390" y="110"/>
                  </a:lnTo>
                  <a:lnTo>
                    <a:pt x="393" y="119"/>
                  </a:lnTo>
                  <a:lnTo>
                    <a:pt x="396" y="128"/>
                  </a:lnTo>
                  <a:lnTo>
                    <a:pt x="408" y="185"/>
                  </a:lnTo>
                  <a:lnTo>
                    <a:pt x="411" y="205"/>
                  </a:lnTo>
                  <a:lnTo>
                    <a:pt x="414" y="222"/>
                  </a:lnTo>
                  <a:lnTo>
                    <a:pt x="414" y="240"/>
                  </a:lnTo>
                  <a:lnTo>
                    <a:pt x="414" y="255"/>
                  </a:lnTo>
                  <a:lnTo>
                    <a:pt x="411" y="271"/>
                  </a:lnTo>
                  <a:lnTo>
                    <a:pt x="408" y="283"/>
                  </a:lnTo>
                  <a:lnTo>
                    <a:pt x="402" y="295"/>
                  </a:lnTo>
                  <a:lnTo>
                    <a:pt x="396" y="307"/>
                  </a:lnTo>
                  <a:lnTo>
                    <a:pt x="393" y="313"/>
                  </a:lnTo>
                  <a:lnTo>
                    <a:pt x="387" y="319"/>
                  </a:lnTo>
                  <a:lnTo>
                    <a:pt x="382" y="326"/>
                  </a:lnTo>
                  <a:lnTo>
                    <a:pt x="377" y="332"/>
                  </a:lnTo>
                  <a:lnTo>
                    <a:pt x="371" y="335"/>
                  </a:lnTo>
                  <a:lnTo>
                    <a:pt x="368" y="341"/>
                  </a:lnTo>
                  <a:lnTo>
                    <a:pt x="362" y="344"/>
                  </a:lnTo>
                  <a:lnTo>
                    <a:pt x="356" y="350"/>
                  </a:lnTo>
                  <a:lnTo>
                    <a:pt x="350" y="353"/>
                  </a:lnTo>
                  <a:lnTo>
                    <a:pt x="341" y="356"/>
                  </a:lnTo>
                  <a:lnTo>
                    <a:pt x="335" y="359"/>
                  </a:lnTo>
                  <a:lnTo>
                    <a:pt x="329" y="362"/>
                  </a:lnTo>
                  <a:lnTo>
                    <a:pt x="319" y="365"/>
                  </a:lnTo>
                  <a:lnTo>
                    <a:pt x="313" y="368"/>
                  </a:lnTo>
                  <a:lnTo>
                    <a:pt x="304" y="371"/>
                  </a:lnTo>
                  <a:lnTo>
                    <a:pt x="295" y="371"/>
                  </a:lnTo>
                  <a:lnTo>
                    <a:pt x="214" y="390"/>
                  </a:lnTo>
                  <a:lnTo>
                    <a:pt x="264" y="636"/>
                  </a:lnTo>
                  <a:lnTo>
                    <a:pt x="131" y="663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2" name="Freeform 40"/>
            <p:cNvSpPr>
              <a:spLocks/>
            </p:cNvSpPr>
            <p:nvPr/>
          </p:nvSpPr>
          <p:spPr bwMode="auto">
            <a:xfrm>
              <a:off x="4499" y="1652"/>
              <a:ext cx="309" cy="674"/>
            </a:xfrm>
            <a:custGeom>
              <a:avLst/>
              <a:gdLst>
                <a:gd name="T0" fmla="*/ 0 w 309"/>
                <a:gd name="T1" fmla="*/ 611 h 674"/>
                <a:gd name="T2" fmla="*/ 136 w 309"/>
                <a:gd name="T3" fmla="*/ 0 h 674"/>
                <a:gd name="T4" fmla="*/ 274 w 309"/>
                <a:gd name="T5" fmla="*/ 30 h 674"/>
                <a:gd name="T6" fmla="*/ 161 w 309"/>
                <a:gd name="T7" fmla="*/ 523 h 674"/>
                <a:gd name="T8" fmla="*/ 309 w 309"/>
                <a:gd name="T9" fmla="*/ 556 h 674"/>
                <a:gd name="T10" fmla="*/ 283 w 309"/>
                <a:gd name="T11" fmla="*/ 674 h 674"/>
                <a:gd name="T12" fmla="*/ 0 w 309"/>
                <a:gd name="T13" fmla="*/ 611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9" h="674">
                  <a:moveTo>
                    <a:pt x="0" y="611"/>
                  </a:moveTo>
                  <a:lnTo>
                    <a:pt x="136" y="0"/>
                  </a:lnTo>
                  <a:lnTo>
                    <a:pt x="274" y="30"/>
                  </a:lnTo>
                  <a:lnTo>
                    <a:pt x="161" y="523"/>
                  </a:lnTo>
                  <a:lnTo>
                    <a:pt x="309" y="556"/>
                  </a:lnTo>
                  <a:lnTo>
                    <a:pt x="283" y="674"/>
                  </a:lnTo>
                  <a:lnTo>
                    <a:pt x="0" y="611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3" name="Freeform 41"/>
            <p:cNvSpPr>
              <a:spLocks/>
            </p:cNvSpPr>
            <p:nvPr/>
          </p:nvSpPr>
          <p:spPr bwMode="auto">
            <a:xfrm>
              <a:off x="4499" y="1652"/>
              <a:ext cx="309" cy="674"/>
            </a:xfrm>
            <a:custGeom>
              <a:avLst/>
              <a:gdLst>
                <a:gd name="T0" fmla="*/ 0 w 309"/>
                <a:gd name="T1" fmla="*/ 611 h 674"/>
                <a:gd name="T2" fmla="*/ 136 w 309"/>
                <a:gd name="T3" fmla="*/ 0 h 674"/>
                <a:gd name="T4" fmla="*/ 274 w 309"/>
                <a:gd name="T5" fmla="*/ 30 h 674"/>
                <a:gd name="T6" fmla="*/ 161 w 309"/>
                <a:gd name="T7" fmla="*/ 523 h 674"/>
                <a:gd name="T8" fmla="*/ 309 w 309"/>
                <a:gd name="T9" fmla="*/ 556 h 674"/>
                <a:gd name="T10" fmla="*/ 283 w 309"/>
                <a:gd name="T11" fmla="*/ 674 h 674"/>
                <a:gd name="T12" fmla="*/ 0 w 309"/>
                <a:gd name="T13" fmla="*/ 611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9" h="674">
                  <a:moveTo>
                    <a:pt x="0" y="611"/>
                  </a:moveTo>
                  <a:lnTo>
                    <a:pt x="136" y="0"/>
                  </a:lnTo>
                  <a:lnTo>
                    <a:pt x="274" y="30"/>
                  </a:lnTo>
                  <a:lnTo>
                    <a:pt x="161" y="523"/>
                  </a:lnTo>
                  <a:lnTo>
                    <a:pt x="309" y="556"/>
                  </a:lnTo>
                  <a:lnTo>
                    <a:pt x="283" y="674"/>
                  </a:lnTo>
                  <a:lnTo>
                    <a:pt x="0" y="611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4" name="Freeform 42"/>
            <p:cNvSpPr>
              <a:spLocks/>
            </p:cNvSpPr>
            <p:nvPr/>
          </p:nvSpPr>
          <p:spPr bwMode="auto">
            <a:xfrm>
              <a:off x="4189" y="1676"/>
              <a:ext cx="322" cy="627"/>
            </a:xfrm>
            <a:custGeom>
              <a:avLst/>
              <a:gdLst>
                <a:gd name="T0" fmla="*/ 0 w 322"/>
                <a:gd name="T1" fmla="*/ 627 h 627"/>
                <a:gd name="T2" fmla="*/ 0 w 322"/>
                <a:gd name="T3" fmla="*/ 0 h 627"/>
                <a:gd name="T4" fmla="*/ 316 w 322"/>
                <a:gd name="T5" fmla="*/ 0 h 627"/>
                <a:gd name="T6" fmla="*/ 316 w 322"/>
                <a:gd name="T7" fmla="*/ 121 h 627"/>
                <a:gd name="T8" fmla="*/ 139 w 322"/>
                <a:gd name="T9" fmla="*/ 121 h 627"/>
                <a:gd name="T10" fmla="*/ 139 w 322"/>
                <a:gd name="T11" fmla="*/ 243 h 627"/>
                <a:gd name="T12" fmla="*/ 292 w 322"/>
                <a:gd name="T13" fmla="*/ 243 h 627"/>
                <a:gd name="T14" fmla="*/ 292 w 322"/>
                <a:gd name="T15" fmla="*/ 364 h 627"/>
                <a:gd name="T16" fmla="*/ 139 w 322"/>
                <a:gd name="T17" fmla="*/ 364 h 627"/>
                <a:gd name="T18" fmla="*/ 139 w 322"/>
                <a:gd name="T19" fmla="*/ 505 h 627"/>
                <a:gd name="T20" fmla="*/ 322 w 322"/>
                <a:gd name="T21" fmla="*/ 505 h 627"/>
                <a:gd name="T22" fmla="*/ 322 w 322"/>
                <a:gd name="T23" fmla="*/ 627 h 627"/>
                <a:gd name="T24" fmla="*/ 0 w 322"/>
                <a:gd name="T25" fmla="*/ 62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2" h="627">
                  <a:moveTo>
                    <a:pt x="0" y="627"/>
                  </a:moveTo>
                  <a:lnTo>
                    <a:pt x="0" y="0"/>
                  </a:lnTo>
                  <a:lnTo>
                    <a:pt x="316" y="0"/>
                  </a:lnTo>
                  <a:lnTo>
                    <a:pt x="316" y="121"/>
                  </a:lnTo>
                  <a:lnTo>
                    <a:pt x="139" y="121"/>
                  </a:lnTo>
                  <a:lnTo>
                    <a:pt x="139" y="243"/>
                  </a:lnTo>
                  <a:lnTo>
                    <a:pt x="292" y="243"/>
                  </a:lnTo>
                  <a:lnTo>
                    <a:pt x="292" y="364"/>
                  </a:lnTo>
                  <a:lnTo>
                    <a:pt x="139" y="364"/>
                  </a:lnTo>
                  <a:lnTo>
                    <a:pt x="139" y="505"/>
                  </a:lnTo>
                  <a:lnTo>
                    <a:pt x="322" y="505"/>
                  </a:lnTo>
                  <a:lnTo>
                    <a:pt x="322" y="627"/>
                  </a:lnTo>
                  <a:lnTo>
                    <a:pt x="0" y="627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5" name="Freeform 43"/>
            <p:cNvSpPr>
              <a:spLocks/>
            </p:cNvSpPr>
            <p:nvPr/>
          </p:nvSpPr>
          <p:spPr bwMode="auto">
            <a:xfrm>
              <a:off x="4189" y="1676"/>
              <a:ext cx="322" cy="627"/>
            </a:xfrm>
            <a:custGeom>
              <a:avLst/>
              <a:gdLst>
                <a:gd name="T0" fmla="*/ 0 w 322"/>
                <a:gd name="T1" fmla="*/ 627 h 627"/>
                <a:gd name="T2" fmla="*/ 0 w 322"/>
                <a:gd name="T3" fmla="*/ 0 h 627"/>
                <a:gd name="T4" fmla="*/ 316 w 322"/>
                <a:gd name="T5" fmla="*/ 0 h 627"/>
                <a:gd name="T6" fmla="*/ 316 w 322"/>
                <a:gd name="T7" fmla="*/ 121 h 627"/>
                <a:gd name="T8" fmla="*/ 139 w 322"/>
                <a:gd name="T9" fmla="*/ 121 h 627"/>
                <a:gd name="T10" fmla="*/ 139 w 322"/>
                <a:gd name="T11" fmla="*/ 243 h 627"/>
                <a:gd name="T12" fmla="*/ 292 w 322"/>
                <a:gd name="T13" fmla="*/ 243 h 627"/>
                <a:gd name="T14" fmla="*/ 292 w 322"/>
                <a:gd name="T15" fmla="*/ 364 h 627"/>
                <a:gd name="T16" fmla="*/ 139 w 322"/>
                <a:gd name="T17" fmla="*/ 364 h 627"/>
                <a:gd name="T18" fmla="*/ 139 w 322"/>
                <a:gd name="T19" fmla="*/ 505 h 627"/>
                <a:gd name="T20" fmla="*/ 322 w 322"/>
                <a:gd name="T21" fmla="*/ 505 h 627"/>
                <a:gd name="T22" fmla="*/ 322 w 322"/>
                <a:gd name="T23" fmla="*/ 627 h 627"/>
                <a:gd name="T24" fmla="*/ 0 w 322"/>
                <a:gd name="T25" fmla="*/ 62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2" h="627">
                  <a:moveTo>
                    <a:pt x="0" y="627"/>
                  </a:moveTo>
                  <a:lnTo>
                    <a:pt x="0" y="0"/>
                  </a:lnTo>
                  <a:lnTo>
                    <a:pt x="316" y="0"/>
                  </a:lnTo>
                  <a:lnTo>
                    <a:pt x="316" y="121"/>
                  </a:lnTo>
                  <a:lnTo>
                    <a:pt x="139" y="121"/>
                  </a:lnTo>
                  <a:lnTo>
                    <a:pt x="139" y="243"/>
                  </a:lnTo>
                  <a:lnTo>
                    <a:pt x="292" y="243"/>
                  </a:lnTo>
                  <a:lnTo>
                    <a:pt x="292" y="364"/>
                  </a:lnTo>
                  <a:lnTo>
                    <a:pt x="139" y="364"/>
                  </a:lnTo>
                  <a:lnTo>
                    <a:pt x="139" y="505"/>
                  </a:lnTo>
                  <a:lnTo>
                    <a:pt x="322" y="505"/>
                  </a:lnTo>
                  <a:lnTo>
                    <a:pt x="322" y="627"/>
                  </a:lnTo>
                  <a:lnTo>
                    <a:pt x="0" y="62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6" name="Freeform 44"/>
            <p:cNvSpPr>
              <a:spLocks/>
            </p:cNvSpPr>
            <p:nvPr/>
          </p:nvSpPr>
          <p:spPr bwMode="auto">
            <a:xfrm>
              <a:off x="3654" y="1630"/>
              <a:ext cx="565" cy="717"/>
            </a:xfrm>
            <a:custGeom>
              <a:avLst/>
              <a:gdLst>
                <a:gd name="T0" fmla="*/ 224 w 565"/>
                <a:gd name="T1" fmla="*/ 717 h 717"/>
                <a:gd name="T2" fmla="*/ 0 w 565"/>
                <a:gd name="T3" fmla="*/ 132 h 717"/>
                <a:gd name="T4" fmla="*/ 128 w 565"/>
                <a:gd name="T5" fmla="*/ 83 h 717"/>
                <a:gd name="T6" fmla="*/ 212 w 565"/>
                <a:gd name="T7" fmla="*/ 298 h 717"/>
                <a:gd name="T8" fmla="*/ 292 w 565"/>
                <a:gd name="T9" fmla="*/ 268 h 717"/>
                <a:gd name="T10" fmla="*/ 209 w 565"/>
                <a:gd name="T11" fmla="*/ 52 h 717"/>
                <a:gd name="T12" fmla="*/ 340 w 565"/>
                <a:gd name="T13" fmla="*/ 0 h 717"/>
                <a:gd name="T14" fmla="*/ 565 w 565"/>
                <a:gd name="T15" fmla="*/ 587 h 717"/>
                <a:gd name="T16" fmla="*/ 434 w 565"/>
                <a:gd name="T17" fmla="*/ 636 h 717"/>
                <a:gd name="T18" fmla="*/ 337 w 565"/>
                <a:gd name="T19" fmla="*/ 381 h 717"/>
                <a:gd name="T20" fmla="*/ 255 w 565"/>
                <a:gd name="T21" fmla="*/ 410 h 717"/>
                <a:gd name="T22" fmla="*/ 353 w 565"/>
                <a:gd name="T23" fmla="*/ 667 h 717"/>
                <a:gd name="T24" fmla="*/ 224 w 565"/>
                <a:gd name="T2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5" h="717">
                  <a:moveTo>
                    <a:pt x="224" y="717"/>
                  </a:moveTo>
                  <a:lnTo>
                    <a:pt x="0" y="132"/>
                  </a:lnTo>
                  <a:lnTo>
                    <a:pt x="128" y="83"/>
                  </a:lnTo>
                  <a:lnTo>
                    <a:pt x="212" y="298"/>
                  </a:lnTo>
                  <a:lnTo>
                    <a:pt x="292" y="268"/>
                  </a:lnTo>
                  <a:lnTo>
                    <a:pt x="209" y="52"/>
                  </a:lnTo>
                  <a:lnTo>
                    <a:pt x="340" y="0"/>
                  </a:lnTo>
                  <a:lnTo>
                    <a:pt x="565" y="587"/>
                  </a:lnTo>
                  <a:lnTo>
                    <a:pt x="434" y="636"/>
                  </a:lnTo>
                  <a:lnTo>
                    <a:pt x="337" y="381"/>
                  </a:lnTo>
                  <a:lnTo>
                    <a:pt x="255" y="410"/>
                  </a:lnTo>
                  <a:lnTo>
                    <a:pt x="353" y="667"/>
                  </a:lnTo>
                  <a:lnTo>
                    <a:pt x="224" y="717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957" name="Freeform 45"/>
            <p:cNvSpPr>
              <a:spLocks/>
            </p:cNvSpPr>
            <p:nvPr/>
          </p:nvSpPr>
          <p:spPr bwMode="auto">
            <a:xfrm>
              <a:off x="3654" y="1630"/>
              <a:ext cx="565" cy="717"/>
            </a:xfrm>
            <a:custGeom>
              <a:avLst/>
              <a:gdLst>
                <a:gd name="T0" fmla="*/ 224 w 565"/>
                <a:gd name="T1" fmla="*/ 717 h 717"/>
                <a:gd name="T2" fmla="*/ 0 w 565"/>
                <a:gd name="T3" fmla="*/ 132 h 717"/>
                <a:gd name="T4" fmla="*/ 128 w 565"/>
                <a:gd name="T5" fmla="*/ 83 h 717"/>
                <a:gd name="T6" fmla="*/ 212 w 565"/>
                <a:gd name="T7" fmla="*/ 298 h 717"/>
                <a:gd name="T8" fmla="*/ 292 w 565"/>
                <a:gd name="T9" fmla="*/ 268 h 717"/>
                <a:gd name="T10" fmla="*/ 209 w 565"/>
                <a:gd name="T11" fmla="*/ 52 h 717"/>
                <a:gd name="T12" fmla="*/ 340 w 565"/>
                <a:gd name="T13" fmla="*/ 0 h 717"/>
                <a:gd name="T14" fmla="*/ 565 w 565"/>
                <a:gd name="T15" fmla="*/ 587 h 717"/>
                <a:gd name="T16" fmla="*/ 434 w 565"/>
                <a:gd name="T17" fmla="*/ 636 h 717"/>
                <a:gd name="T18" fmla="*/ 337 w 565"/>
                <a:gd name="T19" fmla="*/ 381 h 717"/>
                <a:gd name="T20" fmla="*/ 255 w 565"/>
                <a:gd name="T21" fmla="*/ 410 h 717"/>
                <a:gd name="T22" fmla="*/ 353 w 565"/>
                <a:gd name="T23" fmla="*/ 667 h 717"/>
                <a:gd name="T24" fmla="*/ 224 w 565"/>
                <a:gd name="T25" fmla="*/ 717 h 7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5" h="717">
                  <a:moveTo>
                    <a:pt x="224" y="717"/>
                  </a:moveTo>
                  <a:lnTo>
                    <a:pt x="0" y="132"/>
                  </a:lnTo>
                  <a:lnTo>
                    <a:pt x="128" y="83"/>
                  </a:lnTo>
                  <a:lnTo>
                    <a:pt x="212" y="298"/>
                  </a:lnTo>
                  <a:lnTo>
                    <a:pt x="292" y="268"/>
                  </a:lnTo>
                  <a:lnTo>
                    <a:pt x="209" y="52"/>
                  </a:lnTo>
                  <a:lnTo>
                    <a:pt x="340" y="0"/>
                  </a:lnTo>
                  <a:lnTo>
                    <a:pt x="565" y="587"/>
                  </a:lnTo>
                  <a:lnTo>
                    <a:pt x="434" y="636"/>
                  </a:lnTo>
                  <a:lnTo>
                    <a:pt x="337" y="381"/>
                  </a:lnTo>
                  <a:lnTo>
                    <a:pt x="255" y="410"/>
                  </a:lnTo>
                  <a:lnTo>
                    <a:pt x="353" y="667"/>
                  </a:lnTo>
                  <a:lnTo>
                    <a:pt x="224" y="717"/>
                  </a:lnTo>
                </a:path>
              </a:pathLst>
            </a:custGeom>
            <a:noFill/>
            <a:ln w="476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124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841301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8" name="Rectangle 2"/>
          <p:cNvSpPr>
            <a:spLocks noGrp="1" noChangeArrowheads="1"/>
          </p:cNvSpPr>
          <p:nvPr>
            <p:ph type="title"/>
          </p:nvPr>
        </p:nvSpPr>
        <p:spPr>
          <a:xfrm>
            <a:off x="5394" y="0"/>
            <a:ext cx="9138605" cy="1600200"/>
          </a:xfrm>
          <a:solidFill>
            <a:srgbClr val="FF9900"/>
          </a:solidFill>
        </p:spPr>
        <p:txBody>
          <a:bodyPr/>
          <a:lstStyle/>
          <a:p>
            <a: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 – </a:t>
            </a:r>
            <a:r>
              <a:rPr lang="en-US" sz="3600" b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Fainting</a:t>
            </a:r>
            <a: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sz="3600" b="1" i="1" dirty="0" smtClean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Take Action </a:t>
            </a:r>
            <a:endParaRPr lang="en-US" sz="3600" b="1" i="1" dirty="0">
              <a:solidFill>
                <a:srgbClr val="0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959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87068" y="1718742"/>
            <a:ext cx="7261225" cy="3032125"/>
          </a:xfrm>
        </p:spPr>
        <p:txBody>
          <a:bodyPr/>
          <a:lstStyle/>
          <a:p>
            <a:pPr>
              <a:spcBef>
                <a:spcPts val="0"/>
              </a:spcBef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Monitor pulse and respirations</a:t>
            </a:r>
          </a:p>
          <a:p>
            <a:pPr>
              <a:spcBef>
                <a:spcPts val="0"/>
              </a:spcBef>
              <a:spcAft>
                <a:spcPts val="1200"/>
              </a:spcAft>
            </a:pPr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 resident rest for 5-10 minutes before moving</a:t>
            </a:r>
          </a:p>
          <a:p>
            <a:pPr>
              <a:spcBef>
                <a:spcPts val="0"/>
              </a:spcBef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Provide blanket if cold</a:t>
            </a:r>
          </a:p>
        </p:txBody>
      </p:sp>
      <p:sp>
        <p:nvSpPr>
          <p:cNvPr id="295952" name="AutoShape 16"/>
          <p:cNvSpPr>
            <a:spLocks noChangeAspect="1" noChangeArrowheads="1" noTextEdit="1"/>
          </p:cNvSpPr>
          <p:nvPr/>
        </p:nvSpPr>
        <p:spPr bwMode="auto">
          <a:xfrm>
            <a:off x="5141913" y="3443288"/>
            <a:ext cx="3486150" cy="2446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6058" name="Group 122"/>
          <p:cNvGrpSpPr>
            <a:grpSpLocks/>
          </p:cNvGrpSpPr>
          <p:nvPr/>
        </p:nvGrpSpPr>
        <p:grpSpPr bwMode="auto">
          <a:xfrm>
            <a:off x="6051189" y="3340171"/>
            <a:ext cx="2172783" cy="1841596"/>
            <a:chOff x="2822" y="1756"/>
            <a:chExt cx="2663" cy="2107"/>
          </a:xfrm>
          <a:effectLst>
            <a:outerShdw blurRad="76200" dist="12700" dir="8100000" sy="-23000" kx="800400" algn="br" rotWithShape="0">
              <a:prstClr val="black">
                <a:alpha val="20000"/>
              </a:prstClr>
            </a:outerShdw>
          </a:effectLst>
        </p:grpSpPr>
        <p:sp>
          <p:nvSpPr>
            <p:cNvPr id="296024" name="Rectangle 88"/>
            <p:cNvSpPr>
              <a:spLocks noChangeArrowheads="1"/>
            </p:cNvSpPr>
            <p:nvPr/>
          </p:nvSpPr>
          <p:spPr bwMode="auto">
            <a:xfrm>
              <a:off x="2822" y="1756"/>
              <a:ext cx="2663" cy="2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5" name="Freeform 89"/>
            <p:cNvSpPr>
              <a:spLocks/>
            </p:cNvSpPr>
            <p:nvPr/>
          </p:nvSpPr>
          <p:spPr bwMode="auto">
            <a:xfrm>
              <a:off x="2833" y="1767"/>
              <a:ext cx="2641" cy="2085"/>
            </a:xfrm>
            <a:custGeom>
              <a:avLst/>
              <a:gdLst>
                <a:gd name="T0" fmla="*/ 290 w 6510"/>
                <a:gd name="T1" fmla="*/ 4485 h 5500"/>
                <a:gd name="T2" fmla="*/ 490 w 6510"/>
                <a:gd name="T3" fmla="*/ 4655 h 5500"/>
                <a:gd name="T4" fmla="*/ 860 w 6510"/>
                <a:gd name="T5" fmla="*/ 4925 h 5500"/>
                <a:gd name="T6" fmla="*/ 1350 w 6510"/>
                <a:gd name="T7" fmla="*/ 5240 h 5500"/>
                <a:gd name="T8" fmla="*/ 1780 w 6510"/>
                <a:gd name="T9" fmla="*/ 5465 h 5500"/>
                <a:gd name="T10" fmla="*/ 1995 w 6510"/>
                <a:gd name="T11" fmla="*/ 5490 h 5500"/>
                <a:gd name="T12" fmla="*/ 2010 w 6510"/>
                <a:gd name="T13" fmla="*/ 5490 h 5500"/>
                <a:gd name="T14" fmla="*/ 2275 w 6510"/>
                <a:gd name="T15" fmla="*/ 5365 h 5500"/>
                <a:gd name="T16" fmla="*/ 2485 w 6510"/>
                <a:gd name="T17" fmla="*/ 5290 h 5500"/>
                <a:gd name="T18" fmla="*/ 2865 w 6510"/>
                <a:gd name="T19" fmla="*/ 5095 h 5500"/>
                <a:gd name="T20" fmla="*/ 3455 w 6510"/>
                <a:gd name="T21" fmla="*/ 4780 h 5500"/>
                <a:gd name="T22" fmla="*/ 4135 w 6510"/>
                <a:gd name="T23" fmla="*/ 4410 h 5500"/>
                <a:gd name="T24" fmla="*/ 4785 w 6510"/>
                <a:gd name="T25" fmla="*/ 4045 h 5500"/>
                <a:gd name="T26" fmla="*/ 5290 w 6510"/>
                <a:gd name="T27" fmla="*/ 3750 h 5500"/>
                <a:gd name="T28" fmla="*/ 5535 w 6510"/>
                <a:gd name="T29" fmla="*/ 3595 h 5500"/>
                <a:gd name="T30" fmla="*/ 5680 w 6510"/>
                <a:gd name="T31" fmla="*/ 3435 h 5500"/>
                <a:gd name="T32" fmla="*/ 5910 w 6510"/>
                <a:gd name="T33" fmla="*/ 3230 h 5500"/>
                <a:gd name="T34" fmla="*/ 6165 w 6510"/>
                <a:gd name="T35" fmla="*/ 2985 h 5500"/>
                <a:gd name="T36" fmla="*/ 6285 w 6510"/>
                <a:gd name="T37" fmla="*/ 2775 h 5500"/>
                <a:gd name="T38" fmla="*/ 6405 w 6510"/>
                <a:gd name="T39" fmla="*/ 2345 h 5500"/>
                <a:gd name="T40" fmla="*/ 6495 w 6510"/>
                <a:gd name="T41" fmla="*/ 1910 h 5500"/>
                <a:gd name="T42" fmla="*/ 6485 w 6510"/>
                <a:gd name="T43" fmla="*/ 1640 h 5500"/>
                <a:gd name="T44" fmla="*/ 6395 w 6510"/>
                <a:gd name="T45" fmla="*/ 1445 h 5500"/>
                <a:gd name="T46" fmla="*/ 6330 w 6510"/>
                <a:gd name="T47" fmla="*/ 1385 h 5500"/>
                <a:gd name="T48" fmla="*/ 6065 w 6510"/>
                <a:gd name="T49" fmla="*/ 1260 h 5500"/>
                <a:gd name="T50" fmla="*/ 5945 w 6510"/>
                <a:gd name="T51" fmla="*/ 1225 h 5500"/>
                <a:gd name="T52" fmla="*/ 5985 w 6510"/>
                <a:gd name="T53" fmla="*/ 1030 h 5500"/>
                <a:gd name="T54" fmla="*/ 6005 w 6510"/>
                <a:gd name="T55" fmla="*/ 885 h 5500"/>
                <a:gd name="T56" fmla="*/ 6080 w 6510"/>
                <a:gd name="T57" fmla="*/ 570 h 5500"/>
                <a:gd name="T58" fmla="*/ 6175 w 6510"/>
                <a:gd name="T59" fmla="*/ 330 h 5500"/>
                <a:gd name="T60" fmla="*/ 6160 w 6510"/>
                <a:gd name="T61" fmla="*/ 100 h 5500"/>
                <a:gd name="T62" fmla="*/ 5915 w 6510"/>
                <a:gd name="T63" fmla="*/ 20 h 5500"/>
                <a:gd name="T64" fmla="*/ 5575 w 6510"/>
                <a:gd name="T65" fmla="*/ 35 h 5500"/>
                <a:gd name="T66" fmla="*/ 5180 w 6510"/>
                <a:gd name="T67" fmla="*/ 10 h 5500"/>
                <a:gd name="T68" fmla="*/ 4935 w 6510"/>
                <a:gd name="T69" fmla="*/ 50 h 5500"/>
                <a:gd name="T70" fmla="*/ 4845 w 6510"/>
                <a:gd name="T71" fmla="*/ 220 h 5500"/>
                <a:gd name="T72" fmla="*/ 4635 w 6510"/>
                <a:gd name="T73" fmla="*/ 260 h 5500"/>
                <a:gd name="T74" fmla="*/ 4575 w 6510"/>
                <a:gd name="T75" fmla="*/ 270 h 5500"/>
                <a:gd name="T76" fmla="*/ 4470 w 6510"/>
                <a:gd name="T77" fmla="*/ 290 h 5500"/>
                <a:gd name="T78" fmla="*/ 4340 w 6510"/>
                <a:gd name="T79" fmla="*/ 355 h 5500"/>
                <a:gd name="T80" fmla="*/ 4285 w 6510"/>
                <a:gd name="T81" fmla="*/ 700 h 5500"/>
                <a:gd name="T82" fmla="*/ 4325 w 6510"/>
                <a:gd name="T83" fmla="*/ 1065 h 5500"/>
                <a:gd name="T84" fmla="*/ 4170 w 6510"/>
                <a:gd name="T85" fmla="*/ 1125 h 5500"/>
                <a:gd name="T86" fmla="*/ 3965 w 6510"/>
                <a:gd name="T87" fmla="*/ 1220 h 5500"/>
                <a:gd name="T88" fmla="*/ 3775 w 6510"/>
                <a:gd name="T89" fmla="*/ 1290 h 5500"/>
                <a:gd name="T90" fmla="*/ 3315 w 6510"/>
                <a:gd name="T91" fmla="*/ 1445 h 5500"/>
                <a:gd name="T92" fmla="*/ 2765 w 6510"/>
                <a:gd name="T93" fmla="*/ 1625 h 5500"/>
                <a:gd name="T94" fmla="*/ 2320 w 6510"/>
                <a:gd name="T95" fmla="*/ 1775 h 5500"/>
                <a:gd name="T96" fmla="*/ 2130 w 6510"/>
                <a:gd name="T97" fmla="*/ 1850 h 5500"/>
                <a:gd name="T98" fmla="*/ 2085 w 6510"/>
                <a:gd name="T99" fmla="*/ 1975 h 5500"/>
                <a:gd name="T100" fmla="*/ 1885 w 6510"/>
                <a:gd name="T101" fmla="*/ 2300 h 5500"/>
                <a:gd name="T102" fmla="*/ 1350 w 6510"/>
                <a:gd name="T103" fmla="*/ 2470 h 5500"/>
                <a:gd name="T104" fmla="*/ 760 w 6510"/>
                <a:gd name="T105" fmla="*/ 2655 h 5500"/>
                <a:gd name="T106" fmla="*/ 315 w 6510"/>
                <a:gd name="T107" fmla="*/ 2800 h 5500"/>
                <a:gd name="T108" fmla="*/ 185 w 6510"/>
                <a:gd name="T109" fmla="*/ 2840 h 5500"/>
                <a:gd name="T110" fmla="*/ 125 w 6510"/>
                <a:gd name="T111" fmla="*/ 2925 h 5500"/>
                <a:gd name="T112" fmla="*/ 15 w 6510"/>
                <a:gd name="T113" fmla="*/ 3155 h 5500"/>
                <a:gd name="T114" fmla="*/ 0 w 6510"/>
                <a:gd name="T115" fmla="*/ 3435 h 5500"/>
                <a:gd name="T116" fmla="*/ 35 w 6510"/>
                <a:gd name="T117" fmla="*/ 3915 h 5500"/>
                <a:gd name="T118" fmla="*/ 125 w 6510"/>
                <a:gd name="T119" fmla="*/ 4310 h 5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510" h="5500">
                  <a:moveTo>
                    <a:pt x="240" y="4440"/>
                  </a:moveTo>
                  <a:lnTo>
                    <a:pt x="255" y="4455"/>
                  </a:lnTo>
                  <a:lnTo>
                    <a:pt x="270" y="4465"/>
                  </a:lnTo>
                  <a:lnTo>
                    <a:pt x="290" y="4485"/>
                  </a:lnTo>
                  <a:lnTo>
                    <a:pt x="320" y="4510"/>
                  </a:lnTo>
                  <a:lnTo>
                    <a:pt x="360" y="4545"/>
                  </a:lnTo>
                  <a:lnTo>
                    <a:pt x="420" y="4595"/>
                  </a:lnTo>
                  <a:lnTo>
                    <a:pt x="490" y="4655"/>
                  </a:lnTo>
                  <a:lnTo>
                    <a:pt x="560" y="4710"/>
                  </a:lnTo>
                  <a:lnTo>
                    <a:pt x="650" y="4775"/>
                  </a:lnTo>
                  <a:lnTo>
                    <a:pt x="750" y="4850"/>
                  </a:lnTo>
                  <a:lnTo>
                    <a:pt x="860" y="4925"/>
                  </a:lnTo>
                  <a:lnTo>
                    <a:pt x="980" y="5005"/>
                  </a:lnTo>
                  <a:lnTo>
                    <a:pt x="1100" y="5085"/>
                  </a:lnTo>
                  <a:lnTo>
                    <a:pt x="1225" y="5165"/>
                  </a:lnTo>
                  <a:lnTo>
                    <a:pt x="1350" y="5240"/>
                  </a:lnTo>
                  <a:lnTo>
                    <a:pt x="1470" y="5310"/>
                  </a:lnTo>
                  <a:lnTo>
                    <a:pt x="1585" y="5370"/>
                  </a:lnTo>
                  <a:lnTo>
                    <a:pt x="1690" y="5425"/>
                  </a:lnTo>
                  <a:lnTo>
                    <a:pt x="1780" y="5465"/>
                  </a:lnTo>
                  <a:lnTo>
                    <a:pt x="1855" y="5490"/>
                  </a:lnTo>
                  <a:lnTo>
                    <a:pt x="1915" y="5500"/>
                  </a:lnTo>
                  <a:lnTo>
                    <a:pt x="1955" y="5495"/>
                  </a:lnTo>
                  <a:lnTo>
                    <a:pt x="1995" y="5490"/>
                  </a:lnTo>
                  <a:lnTo>
                    <a:pt x="1995" y="5495"/>
                  </a:lnTo>
                  <a:lnTo>
                    <a:pt x="2000" y="5500"/>
                  </a:lnTo>
                  <a:lnTo>
                    <a:pt x="2010" y="5495"/>
                  </a:lnTo>
                  <a:lnTo>
                    <a:pt x="2010" y="5490"/>
                  </a:lnTo>
                  <a:lnTo>
                    <a:pt x="2015" y="5485"/>
                  </a:lnTo>
                  <a:lnTo>
                    <a:pt x="2115" y="5450"/>
                  </a:lnTo>
                  <a:lnTo>
                    <a:pt x="2205" y="5400"/>
                  </a:lnTo>
                  <a:lnTo>
                    <a:pt x="2275" y="5365"/>
                  </a:lnTo>
                  <a:lnTo>
                    <a:pt x="2345" y="5335"/>
                  </a:lnTo>
                  <a:lnTo>
                    <a:pt x="2410" y="5320"/>
                  </a:lnTo>
                  <a:lnTo>
                    <a:pt x="2440" y="5310"/>
                  </a:lnTo>
                  <a:lnTo>
                    <a:pt x="2485" y="5290"/>
                  </a:lnTo>
                  <a:lnTo>
                    <a:pt x="2555" y="5255"/>
                  </a:lnTo>
                  <a:lnTo>
                    <a:pt x="2645" y="5210"/>
                  </a:lnTo>
                  <a:lnTo>
                    <a:pt x="2750" y="5155"/>
                  </a:lnTo>
                  <a:lnTo>
                    <a:pt x="2865" y="5095"/>
                  </a:lnTo>
                  <a:lnTo>
                    <a:pt x="3000" y="5025"/>
                  </a:lnTo>
                  <a:lnTo>
                    <a:pt x="3140" y="4950"/>
                  </a:lnTo>
                  <a:lnTo>
                    <a:pt x="3295" y="4865"/>
                  </a:lnTo>
                  <a:lnTo>
                    <a:pt x="3455" y="4780"/>
                  </a:lnTo>
                  <a:lnTo>
                    <a:pt x="3620" y="4690"/>
                  </a:lnTo>
                  <a:lnTo>
                    <a:pt x="3790" y="4595"/>
                  </a:lnTo>
                  <a:lnTo>
                    <a:pt x="3960" y="4505"/>
                  </a:lnTo>
                  <a:lnTo>
                    <a:pt x="4135" y="4410"/>
                  </a:lnTo>
                  <a:lnTo>
                    <a:pt x="4300" y="4315"/>
                  </a:lnTo>
                  <a:lnTo>
                    <a:pt x="4470" y="4220"/>
                  </a:lnTo>
                  <a:lnTo>
                    <a:pt x="4630" y="4130"/>
                  </a:lnTo>
                  <a:lnTo>
                    <a:pt x="4785" y="4045"/>
                  </a:lnTo>
                  <a:lnTo>
                    <a:pt x="4930" y="3960"/>
                  </a:lnTo>
                  <a:lnTo>
                    <a:pt x="5060" y="3885"/>
                  </a:lnTo>
                  <a:lnTo>
                    <a:pt x="5185" y="3815"/>
                  </a:lnTo>
                  <a:lnTo>
                    <a:pt x="5290" y="3750"/>
                  </a:lnTo>
                  <a:lnTo>
                    <a:pt x="5380" y="3695"/>
                  </a:lnTo>
                  <a:lnTo>
                    <a:pt x="5450" y="3650"/>
                  </a:lnTo>
                  <a:lnTo>
                    <a:pt x="5505" y="3620"/>
                  </a:lnTo>
                  <a:lnTo>
                    <a:pt x="5535" y="3595"/>
                  </a:lnTo>
                  <a:lnTo>
                    <a:pt x="5585" y="3540"/>
                  </a:lnTo>
                  <a:lnTo>
                    <a:pt x="5630" y="3475"/>
                  </a:lnTo>
                  <a:lnTo>
                    <a:pt x="5645" y="3465"/>
                  </a:lnTo>
                  <a:lnTo>
                    <a:pt x="5680" y="3435"/>
                  </a:lnTo>
                  <a:lnTo>
                    <a:pt x="5725" y="3395"/>
                  </a:lnTo>
                  <a:lnTo>
                    <a:pt x="5780" y="3350"/>
                  </a:lnTo>
                  <a:lnTo>
                    <a:pt x="5845" y="3295"/>
                  </a:lnTo>
                  <a:lnTo>
                    <a:pt x="5910" y="3230"/>
                  </a:lnTo>
                  <a:lnTo>
                    <a:pt x="5980" y="3170"/>
                  </a:lnTo>
                  <a:lnTo>
                    <a:pt x="6045" y="3105"/>
                  </a:lnTo>
                  <a:lnTo>
                    <a:pt x="6110" y="3045"/>
                  </a:lnTo>
                  <a:lnTo>
                    <a:pt x="6165" y="2985"/>
                  </a:lnTo>
                  <a:lnTo>
                    <a:pt x="6205" y="2935"/>
                  </a:lnTo>
                  <a:lnTo>
                    <a:pt x="6235" y="2895"/>
                  </a:lnTo>
                  <a:lnTo>
                    <a:pt x="6260" y="2845"/>
                  </a:lnTo>
                  <a:lnTo>
                    <a:pt x="6285" y="2775"/>
                  </a:lnTo>
                  <a:lnTo>
                    <a:pt x="6315" y="2685"/>
                  </a:lnTo>
                  <a:lnTo>
                    <a:pt x="6345" y="2580"/>
                  </a:lnTo>
                  <a:lnTo>
                    <a:pt x="6375" y="2465"/>
                  </a:lnTo>
                  <a:lnTo>
                    <a:pt x="6405" y="2345"/>
                  </a:lnTo>
                  <a:lnTo>
                    <a:pt x="6430" y="2225"/>
                  </a:lnTo>
                  <a:lnTo>
                    <a:pt x="6455" y="2110"/>
                  </a:lnTo>
                  <a:lnTo>
                    <a:pt x="6480" y="2000"/>
                  </a:lnTo>
                  <a:lnTo>
                    <a:pt x="6495" y="1910"/>
                  </a:lnTo>
                  <a:lnTo>
                    <a:pt x="6505" y="1830"/>
                  </a:lnTo>
                  <a:lnTo>
                    <a:pt x="6510" y="1775"/>
                  </a:lnTo>
                  <a:lnTo>
                    <a:pt x="6505" y="1705"/>
                  </a:lnTo>
                  <a:lnTo>
                    <a:pt x="6485" y="1640"/>
                  </a:lnTo>
                  <a:lnTo>
                    <a:pt x="6465" y="1575"/>
                  </a:lnTo>
                  <a:lnTo>
                    <a:pt x="6440" y="1520"/>
                  </a:lnTo>
                  <a:lnTo>
                    <a:pt x="6415" y="1475"/>
                  </a:lnTo>
                  <a:lnTo>
                    <a:pt x="6395" y="1445"/>
                  </a:lnTo>
                  <a:lnTo>
                    <a:pt x="6390" y="1430"/>
                  </a:lnTo>
                  <a:lnTo>
                    <a:pt x="6385" y="1425"/>
                  </a:lnTo>
                  <a:lnTo>
                    <a:pt x="6375" y="1430"/>
                  </a:lnTo>
                  <a:lnTo>
                    <a:pt x="6330" y="1385"/>
                  </a:lnTo>
                  <a:lnTo>
                    <a:pt x="6270" y="1350"/>
                  </a:lnTo>
                  <a:lnTo>
                    <a:pt x="6200" y="1315"/>
                  </a:lnTo>
                  <a:lnTo>
                    <a:pt x="6130" y="1285"/>
                  </a:lnTo>
                  <a:lnTo>
                    <a:pt x="6065" y="1260"/>
                  </a:lnTo>
                  <a:lnTo>
                    <a:pt x="6005" y="1240"/>
                  </a:lnTo>
                  <a:lnTo>
                    <a:pt x="5965" y="1230"/>
                  </a:lnTo>
                  <a:lnTo>
                    <a:pt x="5945" y="1225"/>
                  </a:lnTo>
                  <a:lnTo>
                    <a:pt x="5945" y="1225"/>
                  </a:lnTo>
                  <a:lnTo>
                    <a:pt x="5945" y="1225"/>
                  </a:lnTo>
                  <a:lnTo>
                    <a:pt x="5960" y="1155"/>
                  </a:lnTo>
                  <a:lnTo>
                    <a:pt x="5975" y="1090"/>
                  </a:lnTo>
                  <a:lnTo>
                    <a:pt x="5985" y="1030"/>
                  </a:lnTo>
                  <a:lnTo>
                    <a:pt x="5990" y="985"/>
                  </a:lnTo>
                  <a:lnTo>
                    <a:pt x="5990" y="970"/>
                  </a:lnTo>
                  <a:lnTo>
                    <a:pt x="5995" y="940"/>
                  </a:lnTo>
                  <a:lnTo>
                    <a:pt x="6005" y="885"/>
                  </a:lnTo>
                  <a:lnTo>
                    <a:pt x="6020" y="820"/>
                  </a:lnTo>
                  <a:lnTo>
                    <a:pt x="6040" y="740"/>
                  </a:lnTo>
                  <a:lnTo>
                    <a:pt x="6060" y="655"/>
                  </a:lnTo>
                  <a:lnTo>
                    <a:pt x="6080" y="570"/>
                  </a:lnTo>
                  <a:lnTo>
                    <a:pt x="6105" y="495"/>
                  </a:lnTo>
                  <a:lnTo>
                    <a:pt x="6125" y="430"/>
                  </a:lnTo>
                  <a:lnTo>
                    <a:pt x="6145" y="390"/>
                  </a:lnTo>
                  <a:lnTo>
                    <a:pt x="6175" y="330"/>
                  </a:lnTo>
                  <a:lnTo>
                    <a:pt x="6190" y="270"/>
                  </a:lnTo>
                  <a:lnTo>
                    <a:pt x="6190" y="210"/>
                  </a:lnTo>
                  <a:lnTo>
                    <a:pt x="6185" y="150"/>
                  </a:lnTo>
                  <a:lnTo>
                    <a:pt x="6160" y="100"/>
                  </a:lnTo>
                  <a:lnTo>
                    <a:pt x="6120" y="65"/>
                  </a:lnTo>
                  <a:lnTo>
                    <a:pt x="6070" y="45"/>
                  </a:lnTo>
                  <a:lnTo>
                    <a:pt x="6000" y="30"/>
                  </a:lnTo>
                  <a:lnTo>
                    <a:pt x="5915" y="20"/>
                  </a:lnTo>
                  <a:lnTo>
                    <a:pt x="5825" y="20"/>
                  </a:lnTo>
                  <a:lnTo>
                    <a:pt x="5735" y="20"/>
                  </a:lnTo>
                  <a:lnTo>
                    <a:pt x="5650" y="25"/>
                  </a:lnTo>
                  <a:lnTo>
                    <a:pt x="5575" y="35"/>
                  </a:lnTo>
                  <a:lnTo>
                    <a:pt x="5485" y="35"/>
                  </a:lnTo>
                  <a:lnTo>
                    <a:pt x="5380" y="30"/>
                  </a:lnTo>
                  <a:lnTo>
                    <a:pt x="5270" y="20"/>
                  </a:lnTo>
                  <a:lnTo>
                    <a:pt x="5180" y="10"/>
                  </a:lnTo>
                  <a:lnTo>
                    <a:pt x="5100" y="0"/>
                  </a:lnTo>
                  <a:lnTo>
                    <a:pt x="5030" y="5"/>
                  </a:lnTo>
                  <a:lnTo>
                    <a:pt x="4975" y="20"/>
                  </a:lnTo>
                  <a:lnTo>
                    <a:pt x="4935" y="50"/>
                  </a:lnTo>
                  <a:lnTo>
                    <a:pt x="4900" y="95"/>
                  </a:lnTo>
                  <a:lnTo>
                    <a:pt x="4875" y="140"/>
                  </a:lnTo>
                  <a:lnTo>
                    <a:pt x="4860" y="185"/>
                  </a:lnTo>
                  <a:lnTo>
                    <a:pt x="4845" y="220"/>
                  </a:lnTo>
                  <a:lnTo>
                    <a:pt x="4840" y="240"/>
                  </a:lnTo>
                  <a:lnTo>
                    <a:pt x="4765" y="240"/>
                  </a:lnTo>
                  <a:lnTo>
                    <a:pt x="4695" y="250"/>
                  </a:lnTo>
                  <a:lnTo>
                    <a:pt x="4635" y="260"/>
                  </a:lnTo>
                  <a:lnTo>
                    <a:pt x="4590" y="265"/>
                  </a:lnTo>
                  <a:lnTo>
                    <a:pt x="4585" y="270"/>
                  </a:lnTo>
                  <a:lnTo>
                    <a:pt x="4580" y="270"/>
                  </a:lnTo>
                  <a:lnTo>
                    <a:pt x="4575" y="270"/>
                  </a:lnTo>
                  <a:lnTo>
                    <a:pt x="4570" y="270"/>
                  </a:lnTo>
                  <a:lnTo>
                    <a:pt x="4550" y="275"/>
                  </a:lnTo>
                  <a:lnTo>
                    <a:pt x="4515" y="280"/>
                  </a:lnTo>
                  <a:lnTo>
                    <a:pt x="4470" y="290"/>
                  </a:lnTo>
                  <a:lnTo>
                    <a:pt x="4420" y="305"/>
                  </a:lnTo>
                  <a:lnTo>
                    <a:pt x="4380" y="315"/>
                  </a:lnTo>
                  <a:lnTo>
                    <a:pt x="4355" y="330"/>
                  </a:lnTo>
                  <a:lnTo>
                    <a:pt x="4340" y="355"/>
                  </a:lnTo>
                  <a:lnTo>
                    <a:pt x="4320" y="410"/>
                  </a:lnTo>
                  <a:lnTo>
                    <a:pt x="4305" y="490"/>
                  </a:lnTo>
                  <a:lnTo>
                    <a:pt x="4295" y="585"/>
                  </a:lnTo>
                  <a:lnTo>
                    <a:pt x="4285" y="700"/>
                  </a:lnTo>
                  <a:lnTo>
                    <a:pt x="4290" y="820"/>
                  </a:lnTo>
                  <a:lnTo>
                    <a:pt x="4305" y="945"/>
                  </a:lnTo>
                  <a:lnTo>
                    <a:pt x="4335" y="1065"/>
                  </a:lnTo>
                  <a:lnTo>
                    <a:pt x="4325" y="1065"/>
                  </a:lnTo>
                  <a:lnTo>
                    <a:pt x="4325" y="1065"/>
                  </a:lnTo>
                  <a:lnTo>
                    <a:pt x="4295" y="1070"/>
                  </a:lnTo>
                  <a:lnTo>
                    <a:pt x="4245" y="1090"/>
                  </a:lnTo>
                  <a:lnTo>
                    <a:pt x="4170" y="1125"/>
                  </a:lnTo>
                  <a:lnTo>
                    <a:pt x="4065" y="1170"/>
                  </a:lnTo>
                  <a:lnTo>
                    <a:pt x="3990" y="1205"/>
                  </a:lnTo>
                  <a:lnTo>
                    <a:pt x="3975" y="1210"/>
                  </a:lnTo>
                  <a:lnTo>
                    <a:pt x="3965" y="1220"/>
                  </a:lnTo>
                  <a:lnTo>
                    <a:pt x="3950" y="1230"/>
                  </a:lnTo>
                  <a:lnTo>
                    <a:pt x="3915" y="1245"/>
                  </a:lnTo>
                  <a:lnTo>
                    <a:pt x="3855" y="1265"/>
                  </a:lnTo>
                  <a:lnTo>
                    <a:pt x="3775" y="1290"/>
                  </a:lnTo>
                  <a:lnTo>
                    <a:pt x="3680" y="1320"/>
                  </a:lnTo>
                  <a:lnTo>
                    <a:pt x="3570" y="1360"/>
                  </a:lnTo>
                  <a:lnTo>
                    <a:pt x="3445" y="1400"/>
                  </a:lnTo>
                  <a:lnTo>
                    <a:pt x="3315" y="1445"/>
                  </a:lnTo>
                  <a:lnTo>
                    <a:pt x="3180" y="1490"/>
                  </a:lnTo>
                  <a:lnTo>
                    <a:pt x="3040" y="1535"/>
                  </a:lnTo>
                  <a:lnTo>
                    <a:pt x="2900" y="1580"/>
                  </a:lnTo>
                  <a:lnTo>
                    <a:pt x="2765" y="1625"/>
                  </a:lnTo>
                  <a:lnTo>
                    <a:pt x="2640" y="1670"/>
                  </a:lnTo>
                  <a:lnTo>
                    <a:pt x="2520" y="1710"/>
                  </a:lnTo>
                  <a:lnTo>
                    <a:pt x="2415" y="1745"/>
                  </a:lnTo>
                  <a:lnTo>
                    <a:pt x="2320" y="1775"/>
                  </a:lnTo>
                  <a:lnTo>
                    <a:pt x="2250" y="1800"/>
                  </a:lnTo>
                  <a:lnTo>
                    <a:pt x="2195" y="1815"/>
                  </a:lnTo>
                  <a:lnTo>
                    <a:pt x="2170" y="1825"/>
                  </a:lnTo>
                  <a:lnTo>
                    <a:pt x="2130" y="1850"/>
                  </a:lnTo>
                  <a:lnTo>
                    <a:pt x="2105" y="1885"/>
                  </a:lnTo>
                  <a:lnTo>
                    <a:pt x="2090" y="1920"/>
                  </a:lnTo>
                  <a:lnTo>
                    <a:pt x="2085" y="1950"/>
                  </a:lnTo>
                  <a:lnTo>
                    <a:pt x="2085" y="1975"/>
                  </a:lnTo>
                  <a:lnTo>
                    <a:pt x="2085" y="1980"/>
                  </a:lnTo>
                  <a:lnTo>
                    <a:pt x="2080" y="2235"/>
                  </a:lnTo>
                  <a:lnTo>
                    <a:pt x="1990" y="2265"/>
                  </a:lnTo>
                  <a:lnTo>
                    <a:pt x="1885" y="2300"/>
                  </a:lnTo>
                  <a:lnTo>
                    <a:pt x="1765" y="2335"/>
                  </a:lnTo>
                  <a:lnTo>
                    <a:pt x="1635" y="2380"/>
                  </a:lnTo>
                  <a:lnTo>
                    <a:pt x="1495" y="2425"/>
                  </a:lnTo>
                  <a:lnTo>
                    <a:pt x="1350" y="2470"/>
                  </a:lnTo>
                  <a:lnTo>
                    <a:pt x="1200" y="2515"/>
                  </a:lnTo>
                  <a:lnTo>
                    <a:pt x="1050" y="2565"/>
                  </a:lnTo>
                  <a:lnTo>
                    <a:pt x="905" y="2610"/>
                  </a:lnTo>
                  <a:lnTo>
                    <a:pt x="760" y="2655"/>
                  </a:lnTo>
                  <a:lnTo>
                    <a:pt x="630" y="2700"/>
                  </a:lnTo>
                  <a:lnTo>
                    <a:pt x="510" y="2735"/>
                  </a:lnTo>
                  <a:lnTo>
                    <a:pt x="405" y="2770"/>
                  </a:lnTo>
                  <a:lnTo>
                    <a:pt x="315" y="2800"/>
                  </a:lnTo>
                  <a:lnTo>
                    <a:pt x="250" y="2820"/>
                  </a:lnTo>
                  <a:lnTo>
                    <a:pt x="205" y="2835"/>
                  </a:lnTo>
                  <a:lnTo>
                    <a:pt x="190" y="2840"/>
                  </a:lnTo>
                  <a:lnTo>
                    <a:pt x="185" y="2840"/>
                  </a:lnTo>
                  <a:lnTo>
                    <a:pt x="185" y="2840"/>
                  </a:lnTo>
                  <a:lnTo>
                    <a:pt x="175" y="2855"/>
                  </a:lnTo>
                  <a:lnTo>
                    <a:pt x="155" y="2885"/>
                  </a:lnTo>
                  <a:lnTo>
                    <a:pt x="125" y="2925"/>
                  </a:lnTo>
                  <a:lnTo>
                    <a:pt x="95" y="2975"/>
                  </a:lnTo>
                  <a:lnTo>
                    <a:pt x="65" y="3035"/>
                  </a:lnTo>
                  <a:lnTo>
                    <a:pt x="35" y="3095"/>
                  </a:lnTo>
                  <a:lnTo>
                    <a:pt x="15" y="3155"/>
                  </a:lnTo>
                  <a:lnTo>
                    <a:pt x="5" y="3215"/>
                  </a:lnTo>
                  <a:lnTo>
                    <a:pt x="0" y="3265"/>
                  </a:lnTo>
                  <a:lnTo>
                    <a:pt x="0" y="3340"/>
                  </a:lnTo>
                  <a:lnTo>
                    <a:pt x="0" y="3435"/>
                  </a:lnTo>
                  <a:lnTo>
                    <a:pt x="5" y="3545"/>
                  </a:lnTo>
                  <a:lnTo>
                    <a:pt x="10" y="3665"/>
                  </a:lnTo>
                  <a:lnTo>
                    <a:pt x="20" y="3790"/>
                  </a:lnTo>
                  <a:lnTo>
                    <a:pt x="35" y="3915"/>
                  </a:lnTo>
                  <a:lnTo>
                    <a:pt x="50" y="4035"/>
                  </a:lnTo>
                  <a:lnTo>
                    <a:pt x="70" y="4145"/>
                  </a:lnTo>
                  <a:lnTo>
                    <a:pt x="95" y="4240"/>
                  </a:lnTo>
                  <a:lnTo>
                    <a:pt x="125" y="4310"/>
                  </a:lnTo>
                  <a:lnTo>
                    <a:pt x="160" y="4360"/>
                  </a:lnTo>
                  <a:lnTo>
                    <a:pt x="240" y="44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6" name="Freeform 90"/>
            <p:cNvSpPr>
              <a:spLocks/>
            </p:cNvSpPr>
            <p:nvPr/>
          </p:nvSpPr>
          <p:spPr bwMode="auto">
            <a:xfrm>
              <a:off x="4271" y="2300"/>
              <a:ext cx="122" cy="163"/>
            </a:xfrm>
            <a:custGeom>
              <a:avLst/>
              <a:gdLst>
                <a:gd name="T0" fmla="*/ 0 w 300"/>
                <a:gd name="T1" fmla="*/ 430 h 430"/>
                <a:gd name="T2" fmla="*/ 0 w 300"/>
                <a:gd name="T3" fmla="*/ 105 h 430"/>
                <a:gd name="T4" fmla="*/ 0 w 300"/>
                <a:gd name="T5" fmla="*/ 105 h 430"/>
                <a:gd name="T6" fmla="*/ 0 w 300"/>
                <a:gd name="T7" fmla="*/ 100 h 430"/>
                <a:gd name="T8" fmla="*/ 100 w 300"/>
                <a:gd name="T9" fmla="*/ 70 h 430"/>
                <a:gd name="T10" fmla="*/ 185 w 300"/>
                <a:gd name="T11" fmla="*/ 40 h 430"/>
                <a:gd name="T12" fmla="*/ 255 w 300"/>
                <a:gd name="T13" fmla="*/ 15 h 430"/>
                <a:gd name="T14" fmla="*/ 300 w 300"/>
                <a:gd name="T15" fmla="*/ 0 h 430"/>
                <a:gd name="T16" fmla="*/ 285 w 300"/>
                <a:gd name="T17" fmla="*/ 30 h 430"/>
                <a:gd name="T18" fmla="*/ 275 w 300"/>
                <a:gd name="T19" fmla="*/ 60 h 430"/>
                <a:gd name="T20" fmla="*/ 255 w 300"/>
                <a:gd name="T21" fmla="*/ 100 h 430"/>
                <a:gd name="T22" fmla="*/ 220 w 300"/>
                <a:gd name="T23" fmla="*/ 150 h 430"/>
                <a:gd name="T24" fmla="*/ 175 w 300"/>
                <a:gd name="T25" fmla="*/ 215 h 430"/>
                <a:gd name="T26" fmla="*/ 120 w 300"/>
                <a:gd name="T27" fmla="*/ 285 h 430"/>
                <a:gd name="T28" fmla="*/ 65 w 300"/>
                <a:gd name="T29" fmla="*/ 360 h 430"/>
                <a:gd name="T30" fmla="*/ 0 w 300"/>
                <a:gd name="T31" fmla="*/ 43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00" h="430">
                  <a:moveTo>
                    <a:pt x="0" y="430"/>
                  </a:moveTo>
                  <a:lnTo>
                    <a:pt x="0" y="105"/>
                  </a:lnTo>
                  <a:lnTo>
                    <a:pt x="0" y="105"/>
                  </a:lnTo>
                  <a:lnTo>
                    <a:pt x="0" y="100"/>
                  </a:lnTo>
                  <a:lnTo>
                    <a:pt x="100" y="70"/>
                  </a:lnTo>
                  <a:lnTo>
                    <a:pt x="185" y="40"/>
                  </a:lnTo>
                  <a:lnTo>
                    <a:pt x="255" y="15"/>
                  </a:lnTo>
                  <a:lnTo>
                    <a:pt x="300" y="0"/>
                  </a:lnTo>
                  <a:lnTo>
                    <a:pt x="285" y="30"/>
                  </a:lnTo>
                  <a:lnTo>
                    <a:pt x="275" y="60"/>
                  </a:lnTo>
                  <a:lnTo>
                    <a:pt x="255" y="100"/>
                  </a:lnTo>
                  <a:lnTo>
                    <a:pt x="220" y="150"/>
                  </a:lnTo>
                  <a:lnTo>
                    <a:pt x="175" y="215"/>
                  </a:lnTo>
                  <a:lnTo>
                    <a:pt x="120" y="285"/>
                  </a:lnTo>
                  <a:lnTo>
                    <a:pt x="65" y="360"/>
                  </a:lnTo>
                  <a:lnTo>
                    <a:pt x="0" y="43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7" name="Freeform 91"/>
            <p:cNvSpPr>
              <a:spLocks/>
            </p:cNvSpPr>
            <p:nvPr/>
          </p:nvSpPr>
          <p:spPr bwMode="auto">
            <a:xfrm>
              <a:off x="3740" y="2437"/>
              <a:ext cx="223" cy="156"/>
            </a:xfrm>
            <a:custGeom>
              <a:avLst/>
              <a:gdLst>
                <a:gd name="T0" fmla="*/ 95 w 550"/>
                <a:gd name="T1" fmla="*/ 155 h 415"/>
                <a:gd name="T2" fmla="*/ 125 w 550"/>
                <a:gd name="T3" fmla="*/ 145 h 415"/>
                <a:gd name="T4" fmla="*/ 175 w 550"/>
                <a:gd name="T5" fmla="*/ 125 h 415"/>
                <a:gd name="T6" fmla="*/ 250 w 550"/>
                <a:gd name="T7" fmla="*/ 100 h 415"/>
                <a:gd name="T8" fmla="*/ 340 w 550"/>
                <a:gd name="T9" fmla="*/ 70 h 415"/>
                <a:gd name="T10" fmla="*/ 440 w 550"/>
                <a:gd name="T11" fmla="*/ 35 h 415"/>
                <a:gd name="T12" fmla="*/ 550 w 550"/>
                <a:gd name="T13" fmla="*/ 0 h 415"/>
                <a:gd name="T14" fmla="*/ 550 w 550"/>
                <a:gd name="T15" fmla="*/ 315 h 415"/>
                <a:gd name="T16" fmla="*/ 455 w 550"/>
                <a:gd name="T17" fmla="*/ 315 h 415"/>
                <a:gd name="T18" fmla="*/ 370 w 550"/>
                <a:gd name="T19" fmla="*/ 320 h 415"/>
                <a:gd name="T20" fmla="*/ 310 w 550"/>
                <a:gd name="T21" fmla="*/ 320 h 415"/>
                <a:gd name="T22" fmla="*/ 255 w 550"/>
                <a:gd name="T23" fmla="*/ 325 h 415"/>
                <a:gd name="T24" fmla="*/ 185 w 550"/>
                <a:gd name="T25" fmla="*/ 345 h 415"/>
                <a:gd name="T26" fmla="*/ 115 w 550"/>
                <a:gd name="T27" fmla="*/ 370 h 415"/>
                <a:gd name="T28" fmla="*/ 45 w 550"/>
                <a:gd name="T29" fmla="*/ 400 h 415"/>
                <a:gd name="T30" fmla="*/ 0 w 550"/>
                <a:gd name="T31" fmla="*/ 415 h 415"/>
                <a:gd name="T32" fmla="*/ 0 w 550"/>
                <a:gd name="T33" fmla="*/ 280 h 415"/>
                <a:gd name="T34" fmla="*/ 0 w 550"/>
                <a:gd name="T35" fmla="*/ 270 h 415"/>
                <a:gd name="T36" fmla="*/ 5 w 550"/>
                <a:gd name="T37" fmla="*/ 240 h 415"/>
                <a:gd name="T38" fmla="*/ 15 w 550"/>
                <a:gd name="T39" fmla="*/ 210 h 415"/>
                <a:gd name="T40" fmla="*/ 45 w 550"/>
                <a:gd name="T41" fmla="*/ 180 h 415"/>
                <a:gd name="T42" fmla="*/ 95 w 550"/>
                <a:gd name="T43" fmla="*/ 15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50" h="415">
                  <a:moveTo>
                    <a:pt x="95" y="155"/>
                  </a:moveTo>
                  <a:lnTo>
                    <a:pt x="125" y="145"/>
                  </a:lnTo>
                  <a:lnTo>
                    <a:pt x="175" y="125"/>
                  </a:lnTo>
                  <a:lnTo>
                    <a:pt x="250" y="100"/>
                  </a:lnTo>
                  <a:lnTo>
                    <a:pt x="340" y="70"/>
                  </a:lnTo>
                  <a:lnTo>
                    <a:pt x="440" y="35"/>
                  </a:lnTo>
                  <a:lnTo>
                    <a:pt x="550" y="0"/>
                  </a:lnTo>
                  <a:lnTo>
                    <a:pt x="550" y="315"/>
                  </a:lnTo>
                  <a:lnTo>
                    <a:pt x="455" y="315"/>
                  </a:lnTo>
                  <a:lnTo>
                    <a:pt x="370" y="320"/>
                  </a:lnTo>
                  <a:lnTo>
                    <a:pt x="310" y="320"/>
                  </a:lnTo>
                  <a:lnTo>
                    <a:pt x="255" y="325"/>
                  </a:lnTo>
                  <a:lnTo>
                    <a:pt x="185" y="345"/>
                  </a:lnTo>
                  <a:lnTo>
                    <a:pt x="115" y="370"/>
                  </a:lnTo>
                  <a:lnTo>
                    <a:pt x="45" y="400"/>
                  </a:lnTo>
                  <a:lnTo>
                    <a:pt x="0" y="415"/>
                  </a:lnTo>
                  <a:lnTo>
                    <a:pt x="0" y="280"/>
                  </a:lnTo>
                  <a:lnTo>
                    <a:pt x="0" y="270"/>
                  </a:lnTo>
                  <a:lnTo>
                    <a:pt x="5" y="240"/>
                  </a:lnTo>
                  <a:lnTo>
                    <a:pt x="15" y="210"/>
                  </a:lnTo>
                  <a:lnTo>
                    <a:pt x="45" y="180"/>
                  </a:lnTo>
                  <a:lnTo>
                    <a:pt x="95" y="1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8" name="Freeform 92"/>
            <p:cNvSpPr>
              <a:spLocks/>
            </p:cNvSpPr>
            <p:nvPr/>
          </p:nvSpPr>
          <p:spPr bwMode="auto">
            <a:xfrm>
              <a:off x="4007" y="2350"/>
              <a:ext cx="223" cy="206"/>
            </a:xfrm>
            <a:custGeom>
              <a:avLst/>
              <a:gdLst>
                <a:gd name="T0" fmla="*/ 0 w 550"/>
                <a:gd name="T1" fmla="*/ 190 h 540"/>
                <a:gd name="T2" fmla="*/ 185 w 550"/>
                <a:gd name="T3" fmla="*/ 125 h 540"/>
                <a:gd name="T4" fmla="*/ 375 w 550"/>
                <a:gd name="T5" fmla="*/ 60 h 540"/>
                <a:gd name="T6" fmla="*/ 550 w 550"/>
                <a:gd name="T7" fmla="*/ 0 h 540"/>
                <a:gd name="T8" fmla="*/ 550 w 550"/>
                <a:gd name="T9" fmla="*/ 410 h 540"/>
                <a:gd name="T10" fmla="*/ 505 w 550"/>
                <a:gd name="T11" fmla="*/ 460 h 540"/>
                <a:gd name="T12" fmla="*/ 470 w 550"/>
                <a:gd name="T13" fmla="*/ 495 h 540"/>
                <a:gd name="T14" fmla="*/ 450 w 550"/>
                <a:gd name="T15" fmla="*/ 510 h 540"/>
                <a:gd name="T16" fmla="*/ 420 w 550"/>
                <a:gd name="T17" fmla="*/ 515 h 540"/>
                <a:gd name="T18" fmla="*/ 370 w 550"/>
                <a:gd name="T19" fmla="*/ 520 h 540"/>
                <a:gd name="T20" fmla="*/ 295 w 550"/>
                <a:gd name="T21" fmla="*/ 525 h 540"/>
                <a:gd name="T22" fmla="*/ 205 w 550"/>
                <a:gd name="T23" fmla="*/ 530 h 540"/>
                <a:gd name="T24" fmla="*/ 105 w 550"/>
                <a:gd name="T25" fmla="*/ 535 h 540"/>
                <a:gd name="T26" fmla="*/ 0 w 550"/>
                <a:gd name="T27" fmla="*/ 540 h 540"/>
                <a:gd name="T28" fmla="*/ 0 w 550"/>
                <a:gd name="T29" fmla="*/ 19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0" h="540">
                  <a:moveTo>
                    <a:pt x="0" y="190"/>
                  </a:moveTo>
                  <a:lnTo>
                    <a:pt x="185" y="125"/>
                  </a:lnTo>
                  <a:lnTo>
                    <a:pt x="375" y="60"/>
                  </a:lnTo>
                  <a:lnTo>
                    <a:pt x="550" y="0"/>
                  </a:lnTo>
                  <a:lnTo>
                    <a:pt x="550" y="410"/>
                  </a:lnTo>
                  <a:lnTo>
                    <a:pt x="505" y="460"/>
                  </a:lnTo>
                  <a:lnTo>
                    <a:pt x="470" y="495"/>
                  </a:lnTo>
                  <a:lnTo>
                    <a:pt x="450" y="510"/>
                  </a:lnTo>
                  <a:lnTo>
                    <a:pt x="420" y="515"/>
                  </a:lnTo>
                  <a:lnTo>
                    <a:pt x="370" y="520"/>
                  </a:lnTo>
                  <a:lnTo>
                    <a:pt x="295" y="525"/>
                  </a:lnTo>
                  <a:lnTo>
                    <a:pt x="205" y="530"/>
                  </a:lnTo>
                  <a:lnTo>
                    <a:pt x="105" y="535"/>
                  </a:lnTo>
                  <a:lnTo>
                    <a:pt x="0" y="540"/>
                  </a:lnTo>
                  <a:lnTo>
                    <a:pt x="0" y="19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9" name="Freeform 93"/>
            <p:cNvSpPr>
              <a:spLocks noEditPoints="1"/>
            </p:cNvSpPr>
            <p:nvPr/>
          </p:nvSpPr>
          <p:spPr bwMode="auto">
            <a:xfrm>
              <a:off x="2833" y="1767"/>
              <a:ext cx="2641" cy="2083"/>
            </a:xfrm>
            <a:custGeom>
              <a:avLst/>
              <a:gdLst>
                <a:gd name="T0" fmla="*/ 290 w 6510"/>
                <a:gd name="T1" fmla="*/ 4485 h 5495"/>
                <a:gd name="T2" fmla="*/ 560 w 6510"/>
                <a:gd name="T3" fmla="*/ 4710 h 5495"/>
                <a:gd name="T4" fmla="*/ 1100 w 6510"/>
                <a:gd name="T5" fmla="*/ 5085 h 5495"/>
                <a:gd name="T6" fmla="*/ 1685 w 6510"/>
                <a:gd name="T7" fmla="*/ 5425 h 5495"/>
                <a:gd name="T8" fmla="*/ 1990 w 6510"/>
                <a:gd name="T9" fmla="*/ 5490 h 5495"/>
                <a:gd name="T10" fmla="*/ 2010 w 6510"/>
                <a:gd name="T11" fmla="*/ 5485 h 5495"/>
                <a:gd name="T12" fmla="*/ 2410 w 6510"/>
                <a:gd name="T13" fmla="*/ 5320 h 5495"/>
                <a:gd name="T14" fmla="*/ 2750 w 6510"/>
                <a:gd name="T15" fmla="*/ 5155 h 5495"/>
                <a:gd name="T16" fmla="*/ 3455 w 6510"/>
                <a:gd name="T17" fmla="*/ 4780 h 5495"/>
                <a:gd name="T18" fmla="*/ 4300 w 6510"/>
                <a:gd name="T19" fmla="*/ 4315 h 5495"/>
                <a:gd name="T20" fmla="*/ 5060 w 6510"/>
                <a:gd name="T21" fmla="*/ 3885 h 5495"/>
                <a:gd name="T22" fmla="*/ 5505 w 6510"/>
                <a:gd name="T23" fmla="*/ 3615 h 5495"/>
                <a:gd name="T24" fmla="*/ 5675 w 6510"/>
                <a:gd name="T25" fmla="*/ 3435 h 5495"/>
                <a:gd name="T26" fmla="*/ 5980 w 6510"/>
                <a:gd name="T27" fmla="*/ 3170 h 5495"/>
                <a:gd name="T28" fmla="*/ 6235 w 6510"/>
                <a:gd name="T29" fmla="*/ 2895 h 5495"/>
                <a:gd name="T30" fmla="*/ 6375 w 6510"/>
                <a:gd name="T31" fmla="*/ 2465 h 5495"/>
                <a:gd name="T32" fmla="*/ 6495 w 6510"/>
                <a:gd name="T33" fmla="*/ 1905 h 5495"/>
                <a:gd name="T34" fmla="*/ 6465 w 6510"/>
                <a:gd name="T35" fmla="*/ 1575 h 5495"/>
                <a:gd name="T36" fmla="*/ 6385 w 6510"/>
                <a:gd name="T37" fmla="*/ 1425 h 5495"/>
                <a:gd name="T38" fmla="*/ 6130 w 6510"/>
                <a:gd name="T39" fmla="*/ 1285 h 5495"/>
                <a:gd name="T40" fmla="*/ 5945 w 6510"/>
                <a:gd name="T41" fmla="*/ 1225 h 5495"/>
                <a:gd name="T42" fmla="*/ 5990 w 6510"/>
                <a:gd name="T43" fmla="*/ 985 h 5495"/>
                <a:gd name="T44" fmla="*/ 6040 w 6510"/>
                <a:gd name="T45" fmla="*/ 740 h 5495"/>
                <a:gd name="T46" fmla="*/ 6145 w 6510"/>
                <a:gd name="T47" fmla="*/ 385 h 5495"/>
                <a:gd name="T48" fmla="*/ 6160 w 6510"/>
                <a:gd name="T49" fmla="*/ 100 h 5495"/>
                <a:gd name="T50" fmla="*/ 5825 w 6510"/>
                <a:gd name="T51" fmla="*/ 15 h 5495"/>
                <a:gd name="T52" fmla="*/ 5380 w 6510"/>
                <a:gd name="T53" fmla="*/ 30 h 5495"/>
                <a:gd name="T54" fmla="*/ 4975 w 6510"/>
                <a:gd name="T55" fmla="*/ 20 h 5495"/>
                <a:gd name="T56" fmla="*/ 4845 w 6510"/>
                <a:gd name="T57" fmla="*/ 215 h 5495"/>
                <a:gd name="T58" fmla="*/ 4590 w 6510"/>
                <a:gd name="T59" fmla="*/ 265 h 5495"/>
                <a:gd name="T60" fmla="*/ 4550 w 6510"/>
                <a:gd name="T61" fmla="*/ 275 h 5495"/>
                <a:gd name="T62" fmla="*/ 4355 w 6510"/>
                <a:gd name="T63" fmla="*/ 325 h 5495"/>
                <a:gd name="T64" fmla="*/ 4285 w 6510"/>
                <a:gd name="T65" fmla="*/ 700 h 5495"/>
                <a:gd name="T66" fmla="*/ 4325 w 6510"/>
                <a:gd name="T67" fmla="*/ 1065 h 5495"/>
                <a:gd name="T68" fmla="*/ 3985 w 6510"/>
                <a:gd name="T69" fmla="*/ 1205 h 5495"/>
                <a:gd name="T70" fmla="*/ 3855 w 6510"/>
                <a:gd name="T71" fmla="*/ 1265 h 5495"/>
                <a:gd name="T72" fmla="*/ 3315 w 6510"/>
                <a:gd name="T73" fmla="*/ 1445 h 5495"/>
                <a:gd name="T74" fmla="*/ 2640 w 6510"/>
                <a:gd name="T75" fmla="*/ 1670 h 5495"/>
                <a:gd name="T76" fmla="*/ 2195 w 6510"/>
                <a:gd name="T77" fmla="*/ 1815 h 5495"/>
                <a:gd name="T78" fmla="*/ 2085 w 6510"/>
                <a:gd name="T79" fmla="*/ 1950 h 5495"/>
                <a:gd name="T80" fmla="*/ 1885 w 6510"/>
                <a:gd name="T81" fmla="*/ 2295 h 5495"/>
                <a:gd name="T82" fmla="*/ 1200 w 6510"/>
                <a:gd name="T83" fmla="*/ 2515 h 5495"/>
                <a:gd name="T84" fmla="*/ 510 w 6510"/>
                <a:gd name="T85" fmla="*/ 2735 h 5495"/>
                <a:gd name="T86" fmla="*/ 190 w 6510"/>
                <a:gd name="T87" fmla="*/ 2840 h 5495"/>
                <a:gd name="T88" fmla="*/ 125 w 6510"/>
                <a:gd name="T89" fmla="*/ 2925 h 5495"/>
                <a:gd name="T90" fmla="*/ 5 w 6510"/>
                <a:gd name="T91" fmla="*/ 3215 h 5495"/>
                <a:gd name="T92" fmla="*/ 10 w 6510"/>
                <a:gd name="T93" fmla="*/ 3665 h 5495"/>
                <a:gd name="T94" fmla="*/ 95 w 6510"/>
                <a:gd name="T95" fmla="*/ 4240 h 5495"/>
                <a:gd name="T96" fmla="*/ 3080 w 6510"/>
                <a:gd name="T97" fmla="*/ 1665 h 5495"/>
                <a:gd name="T98" fmla="*/ 3365 w 6510"/>
                <a:gd name="T99" fmla="*/ 2035 h 5495"/>
                <a:gd name="T100" fmla="*/ 3100 w 6510"/>
                <a:gd name="T101" fmla="*/ 2070 h 5495"/>
                <a:gd name="T102" fmla="*/ 2420 w 6510"/>
                <a:gd name="T103" fmla="*/ 2110 h 5495"/>
                <a:gd name="T104" fmla="*/ 2235 w 6510"/>
                <a:gd name="T105" fmla="*/ 2030 h 5495"/>
                <a:gd name="T106" fmla="*/ 2360 w 6510"/>
                <a:gd name="T107" fmla="*/ 1910 h 5495"/>
                <a:gd name="T108" fmla="*/ 2785 w 6510"/>
                <a:gd name="T109" fmla="*/ 1765 h 5495"/>
                <a:gd name="T110" fmla="*/ 3545 w 6510"/>
                <a:gd name="T111" fmla="*/ 1505 h 5495"/>
                <a:gd name="T112" fmla="*/ 3830 w 6510"/>
                <a:gd name="T113" fmla="*/ 1435 h 5495"/>
                <a:gd name="T114" fmla="*/ 3665 w 6510"/>
                <a:gd name="T115" fmla="*/ 1690 h 5495"/>
                <a:gd name="T116" fmla="*/ 3545 w 6510"/>
                <a:gd name="T117" fmla="*/ 1505 h 5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10" h="5495">
                  <a:moveTo>
                    <a:pt x="160" y="4360"/>
                  </a:moveTo>
                  <a:lnTo>
                    <a:pt x="240" y="4440"/>
                  </a:lnTo>
                  <a:lnTo>
                    <a:pt x="255" y="4450"/>
                  </a:lnTo>
                  <a:lnTo>
                    <a:pt x="270" y="4465"/>
                  </a:lnTo>
                  <a:lnTo>
                    <a:pt x="290" y="4485"/>
                  </a:lnTo>
                  <a:lnTo>
                    <a:pt x="320" y="4510"/>
                  </a:lnTo>
                  <a:lnTo>
                    <a:pt x="360" y="4545"/>
                  </a:lnTo>
                  <a:lnTo>
                    <a:pt x="415" y="4590"/>
                  </a:lnTo>
                  <a:lnTo>
                    <a:pt x="490" y="4655"/>
                  </a:lnTo>
                  <a:lnTo>
                    <a:pt x="560" y="4710"/>
                  </a:lnTo>
                  <a:lnTo>
                    <a:pt x="650" y="4775"/>
                  </a:lnTo>
                  <a:lnTo>
                    <a:pt x="750" y="4845"/>
                  </a:lnTo>
                  <a:lnTo>
                    <a:pt x="860" y="4925"/>
                  </a:lnTo>
                  <a:lnTo>
                    <a:pt x="980" y="5005"/>
                  </a:lnTo>
                  <a:lnTo>
                    <a:pt x="1100" y="5085"/>
                  </a:lnTo>
                  <a:lnTo>
                    <a:pt x="1225" y="5165"/>
                  </a:lnTo>
                  <a:lnTo>
                    <a:pt x="1350" y="5240"/>
                  </a:lnTo>
                  <a:lnTo>
                    <a:pt x="1470" y="5310"/>
                  </a:lnTo>
                  <a:lnTo>
                    <a:pt x="1585" y="5370"/>
                  </a:lnTo>
                  <a:lnTo>
                    <a:pt x="1685" y="5425"/>
                  </a:lnTo>
                  <a:lnTo>
                    <a:pt x="1780" y="5465"/>
                  </a:lnTo>
                  <a:lnTo>
                    <a:pt x="1855" y="5490"/>
                  </a:lnTo>
                  <a:lnTo>
                    <a:pt x="1915" y="5495"/>
                  </a:lnTo>
                  <a:lnTo>
                    <a:pt x="1955" y="5495"/>
                  </a:lnTo>
                  <a:lnTo>
                    <a:pt x="1990" y="5490"/>
                  </a:lnTo>
                  <a:lnTo>
                    <a:pt x="1995" y="5495"/>
                  </a:lnTo>
                  <a:lnTo>
                    <a:pt x="2000" y="5495"/>
                  </a:lnTo>
                  <a:lnTo>
                    <a:pt x="2010" y="5495"/>
                  </a:lnTo>
                  <a:lnTo>
                    <a:pt x="2010" y="5490"/>
                  </a:lnTo>
                  <a:lnTo>
                    <a:pt x="2010" y="5485"/>
                  </a:lnTo>
                  <a:lnTo>
                    <a:pt x="2110" y="5450"/>
                  </a:lnTo>
                  <a:lnTo>
                    <a:pt x="2205" y="5400"/>
                  </a:lnTo>
                  <a:lnTo>
                    <a:pt x="2275" y="5365"/>
                  </a:lnTo>
                  <a:lnTo>
                    <a:pt x="2340" y="5335"/>
                  </a:lnTo>
                  <a:lnTo>
                    <a:pt x="2410" y="5320"/>
                  </a:lnTo>
                  <a:lnTo>
                    <a:pt x="2440" y="5310"/>
                  </a:lnTo>
                  <a:lnTo>
                    <a:pt x="2485" y="5290"/>
                  </a:lnTo>
                  <a:lnTo>
                    <a:pt x="2555" y="5255"/>
                  </a:lnTo>
                  <a:lnTo>
                    <a:pt x="2645" y="5210"/>
                  </a:lnTo>
                  <a:lnTo>
                    <a:pt x="2750" y="5155"/>
                  </a:lnTo>
                  <a:lnTo>
                    <a:pt x="2865" y="5095"/>
                  </a:lnTo>
                  <a:lnTo>
                    <a:pt x="3000" y="5025"/>
                  </a:lnTo>
                  <a:lnTo>
                    <a:pt x="3140" y="4950"/>
                  </a:lnTo>
                  <a:lnTo>
                    <a:pt x="3295" y="4865"/>
                  </a:lnTo>
                  <a:lnTo>
                    <a:pt x="3455" y="4780"/>
                  </a:lnTo>
                  <a:lnTo>
                    <a:pt x="3620" y="4690"/>
                  </a:lnTo>
                  <a:lnTo>
                    <a:pt x="3790" y="4595"/>
                  </a:lnTo>
                  <a:lnTo>
                    <a:pt x="3960" y="4500"/>
                  </a:lnTo>
                  <a:lnTo>
                    <a:pt x="4130" y="4405"/>
                  </a:lnTo>
                  <a:lnTo>
                    <a:pt x="4300" y="4315"/>
                  </a:lnTo>
                  <a:lnTo>
                    <a:pt x="4470" y="4220"/>
                  </a:lnTo>
                  <a:lnTo>
                    <a:pt x="4630" y="4130"/>
                  </a:lnTo>
                  <a:lnTo>
                    <a:pt x="4785" y="4040"/>
                  </a:lnTo>
                  <a:lnTo>
                    <a:pt x="4930" y="3960"/>
                  </a:lnTo>
                  <a:lnTo>
                    <a:pt x="5060" y="3885"/>
                  </a:lnTo>
                  <a:lnTo>
                    <a:pt x="5185" y="3815"/>
                  </a:lnTo>
                  <a:lnTo>
                    <a:pt x="5290" y="3750"/>
                  </a:lnTo>
                  <a:lnTo>
                    <a:pt x="5380" y="3695"/>
                  </a:lnTo>
                  <a:lnTo>
                    <a:pt x="5450" y="3650"/>
                  </a:lnTo>
                  <a:lnTo>
                    <a:pt x="5505" y="3615"/>
                  </a:lnTo>
                  <a:lnTo>
                    <a:pt x="5535" y="3595"/>
                  </a:lnTo>
                  <a:lnTo>
                    <a:pt x="5585" y="3540"/>
                  </a:lnTo>
                  <a:lnTo>
                    <a:pt x="5630" y="3475"/>
                  </a:lnTo>
                  <a:lnTo>
                    <a:pt x="5645" y="3465"/>
                  </a:lnTo>
                  <a:lnTo>
                    <a:pt x="5675" y="3435"/>
                  </a:lnTo>
                  <a:lnTo>
                    <a:pt x="5725" y="3395"/>
                  </a:lnTo>
                  <a:lnTo>
                    <a:pt x="5780" y="3350"/>
                  </a:lnTo>
                  <a:lnTo>
                    <a:pt x="5840" y="3295"/>
                  </a:lnTo>
                  <a:lnTo>
                    <a:pt x="5910" y="3230"/>
                  </a:lnTo>
                  <a:lnTo>
                    <a:pt x="5980" y="3170"/>
                  </a:lnTo>
                  <a:lnTo>
                    <a:pt x="6045" y="3105"/>
                  </a:lnTo>
                  <a:lnTo>
                    <a:pt x="6110" y="3045"/>
                  </a:lnTo>
                  <a:lnTo>
                    <a:pt x="6165" y="2985"/>
                  </a:lnTo>
                  <a:lnTo>
                    <a:pt x="6205" y="2935"/>
                  </a:lnTo>
                  <a:lnTo>
                    <a:pt x="6235" y="2895"/>
                  </a:lnTo>
                  <a:lnTo>
                    <a:pt x="6260" y="2845"/>
                  </a:lnTo>
                  <a:lnTo>
                    <a:pt x="6285" y="2775"/>
                  </a:lnTo>
                  <a:lnTo>
                    <a:pt x="6315" y="2685"/>
                  </a:lnTo>
                  <a:lnTo>
                    <a:pt x="6345" y="2580"/>
                  </a:lnTo>
                  <a:lnTo>
                    <a:pt x="6375" y="2465"/>
                  </a:lnTo>
                  <a:lnTo>
                    <a:pt x="6405" y="2345"/>
                  </a:lnTo>
                  <a:lnTo>
                    <a:pt x="6430" y="2225"/>
                  </a:lnTo>
                  <a:lnTo>
                    <a:pt x="6455" y="2110"/>
                  </a:lnTo>
                  <a:lnTo>
                    <a:pt x="6480" y="2000"/>
                  </a:lnTo>
                  <a:lnTo>
                    <a:pt x="6495" y="1905"/>
                  </a:lnTo>
                  <a:lnTo>
                    <a:pt x="6505" y="1830"/>
                  </a:lnTo>
                  <a:lnTo>
                    <a:pt x="6510" y="1775"/>
                  </a:lnTo>
                  <a:lnTo>
                    <a:pt x="6505" y="1705"/>
                  </a:lnTo>
                  <a:lnTo>
                    <a:pt x="6485" y="1640"/>
                  </a:lnTo>
                  <a:lnTo>
                    <a:pt x="6465" y="1575"/>
                  </a:lnTo>
                  <a:lnTo>
                    <a:pt x="6440" y="1520"/>
                  </a:lnTo>
                  <a:lnTo>
                    <a:pt x="6415" y="1475"/>
                  </a:lnTo>
                  <a:lnTo>
                    <a:pt x="6395" y="1445"/>
                  </a:lnTo>
                  <a:lnTo>
                    <a:pt x="6390" y="1430"/>
                  </a:lnTo>
                  <a:lnTo>
                    <a:pt x="6385" y="1425"/>
                  </a:lnTo>
                  <a:lnTo>
                    <a:pt x="6375" y="1425"/>
                  </a:lnTo>
                  <a:lnTo>
                    <a:pt x="6330" y="1385"/>
                  </a:lnTo>
                  <a:lnTo>
                    <a:pt x="6270" y="1350"/>
                  </a:lnTo>
                  <a:lnTo>
                    <a:pt x="6200" y="1315"/>
                  </a:lnTo>
                  <a:lnTo>
                    <a:pt x="6130" y="1285"/>
                  </a:lnTo>
                  <a:lnTo>
                    <a:pt x="6065" y="1260"/>
                  </a:lnTo>
                  <a:lnTo>
                    <a:pt x="6005" y="1240"/>
                  </a:lnTo>
                  <a:lnTo>
                    <a:pt x="5965" y="1230"/>
                  </a:lnTo>
                  <a:lnTo>
                    <a:pt x="5945" y="1225"/>
                  </a:lnTo>
                  <a:lnTo>
                    <a:pt x="5945" y="1225"/>
                  </a:lnTo>
                  <a:lnTo>
                    <a:pt x="5945" y="1225"/>
                  </a:lnTo>
                  <a:lnTo>
                    <a:pt x="5960" y="1155"/>
                  </a:lnTo>
                  <a:lnTo>
                    <a:pt x="5975" y="1090"/>
                  </a:lnTo>
                  <a:lnTo>
                    <a:pt x="5985" y="1030"/>
                  </a:lnTo>
                  <a:lnTo>
                    <a:pt x="5990" y="985"/>
                  </a:lnTo>
                  <a:lnTo>
                    <a:pt x="5990" y="970"/>
                  </a:lnTo>
                  <a:lnTo>
                    <a:pt x="5995" y="940"/>
                  </a:lnTo>
                  <a:lnTo>
                    <a:pt x="6005" y="885"/>
                  </a:lnTo>
                  <a:lnTo>
                    <a:pt x="6020" y="815"/>
                  </a:lnTo>
                  <a:lnTo>
                    <a:pt x="6040" y="740"/>
                  </a:lnTo>
                  <a:lnTo>
                    <a:pt x="6060" y="655"/>
                  </a:lnTo>
                  <a:lnTo>
                    <a:pt x="6080" y="570"/>
                  </a:lnTo>
                  <a:lnTo>
                    <a:pt x="6105" y="495"/>
                  </a:lnTo>
                  <a:lnTo>
                    <a:pt x="6125" y="430"/>
                  </a:lnTo>
                  <a:lnTo>
                    <a:pt x="6145" y="385"/>
                  </a:lnTo>
                  <a:lnTo>
                    <a:pt x="6170" y="330"/>
                  </a:lnTo>
                  <a:lnTo>
                    <a:pt x="6190" y="270"/>
                  </a:lnTo>
                  <a:lnTo>
                    <a:pt x="6190" y="210"/>
                  </a:lnTo>
                  <a:lnTo>
                    <a:pt x="6180" y="150"/>
                  </a:lnTo>
                  <a:lnTo>
                    <a:pt x="6160" y="100"/>
                  </a:lnTo>
                  <a:lnTo>
                    <a:pt x="6120" y="65"/>
                  </a:lnTo>
                  <a:lnTo>
                    <a:pt x="6070" y="40"/>
                  </a:lnTo>
                  <a:lnTo>
                    <a:pt x="6000" y="30"/>
                  </a:lnTo>
                  <a:lnTo>
                    <a:pt x="5915" y="20"/>
                  </a:lnTo>
                  <a:lnTo>
                    <a:pt x="5825" y="15"/>
                  </a:lnTo>
                  <a:lnTo>
                    <a:pt x="5730" y="20"/>
                  </a:lnTo>
                  <a:lnTo>
                    <a:pt x="5645" y="25"/>
                  </a:lnTo>
                  <a:lnTo>
                    <a:pt x="5575" y="30"/>
                  </a:lnTo>
                  <a:lnTo>
                    <a:pt x="5485" y="35"/>
                  </a:lnTo>
                  <a:lnTo>
                    <a:pt x="5380" y="30"/>
                  </a:lnTo>
                  <a:lnTo>
                    <a:pt x="5270" y="20"/>
                  </a:lnTo>
                  <a:lnTo>
                    <a:pt x="5180" y="10"/>
                  </a:lnTo>
                  <a:lnTo>
                    <a:pt x="5095" y="0"/>
                  </a:lnTo>
                  <a:lnTo>
                    <a:pt x="5025" y="0"/>
                  </a:lnTo>
                  <a:lnTo>
                    <a:pt x="4975" y="20"/>
                  </a:lnTo>
                  <a:lnTo>
                    <a:pt x="4935" y="50"/>
                  </a:lnTo>
                  <a:lnTo>
                    <a:pt x="4900" y="95"/>
                  </a:lnTo>
                  <a:lnTo>
                    <a:pt x="4875" y="140"/>
                  </a:lnTo>
                  <a:lnTo>
                    <a:pt x="4855" y="180"/>
                  </a:lnTo>
                  <a:lnTo>
                    <a:pt x="4845" y="215"/>
                  </a:lnTo>
                  <a:lnTo>
                    <a:pt x="4840" y="240"/>
                  </a:lnTo>
                  <a:lnTo>
                    <a:pt x="4765" y="240"/>
                  </a:lnTo>
                  <a:lnTo>
                    <a:pt x="4690" y="250"/>
                  </a:lnTo>
                  <a:lnTo>
                    <a:pt x="4635" y="255"/>
                  </a:lnTo>
                  <a:lnTo>
                    <a:pt x="4590" y="265"/>
                  </a:lnTo>
                  <a:lnTo>
                    <a:pt x="4585" y="270"/>
                  </a:lnTo>
                  <a:lnTo>
                    <a:pt x="4575" y="270"/>
                  </a:lnTo>
                  <a:lnTo>
                    <a:pt x="4575" y="270"/>
                  </a:lnTo>
                  <a:lnTo>
                    <a:pt x="4570" y="270"/>
                  </a:lnTo>
                  <a:lnTo>
                    <a:pt x="4550" y="275"/>
                  </a:lnTo>
                  <a:lnTo>
                    <a:pt x="4515" y="280"/>
                  </a:lnTo>
                  <a:lnTo>
                    <a:pt x="4470" y="290"/>
                  </a:lnTo>
                  <a:lnTo>
                    <a:pt x="4420" y="305"/>
                  </a:lnTo>
                  <a:lnTo>
                    <a:pt x="4380" y="315"/>
                  </a:lnTo>
                  <a:lnTo>
                    <a:pt x="4355" y="325"/>
                  </a:lnTo>
                  <a:lnTo>
                    <a:pt x="4340" y="355"/>
                  </a:lnTo>
                  <a:lnTo>
                    <a:pt x="4320" y="410"/>
                  </a:lnTo>
                  <a:lnTo>
                    <a:pt x="4305" y="490"/>
                  </a:lnTo>
                  <a:lnTo>
                    <a:pt x="4295" y="585"/>
                  </a:lnTo>
                  <a:lnTo>
                    <a:pt x="4285" y="700"/>
                  </a:lnTo>
                  <a:lnTo>
                    <a:pt x="4290" y="820"/>
                  </a:lnTo>
                  <a:lnTo>
                    <a:pt x="4305" y="945"/>
                  </a:lnTo>
                  <a:lnTo>
                    <a:pt x="4330" y="1065"/>
                  </a:lnTo>
                  <a:lnTo>
                    <a:pt x="4325" y="1065"/>
                  </a:lnTo>
                  <a:lnTo>
                    <a:pt x="4325" y="1065"/>
                  </a:lnTo>
                  <a:lnTo>
                    <a:pt x="4295" y="1070"/>
                  </a:lnTo>
                  <a:lnTo>
                    <a:pt x="4245" y="1090"/>
                  </a:lnTo>
                  <a:lnTo>
                    <a:pt x="4165" y="1125"/>
                  </a:lnTo>
                  <a:lnTo>
                    <a:pt x="4065" y="1170"/>
                  </a:lnTo>
                  <a:lnTo>
                    <a:pt x="3985" y="1205"/>
                  </a:lnTo>
                  <a:lnTo>
                    <a:pt x="3975" y="1210"/>
                  </a:lnTo>
                  <a:lnTo>
                    <a:pt x="3965" y="1220"/>
                  </a:lnTo>
                  <a:lnTo>
                    <a:pt x="3950" y="1230"/>
                  </a:lnTo>
                  <a:lnTo>
                    <a:pt x="3915" y="1245"/>
                  </a:lnTo>
                  <a:lnTo>
                    <a:pt x="3855" y="1265"/>
                  </a:lnTo>
                  <a:lnTo>
                    <a:pt x="3775" y="1290"/>
                  </a:lnTo>
                  <a:lnTo>
                    <a:pt x="3680" y="1320"/>
                  </a:lnTo>
                  <a:lnTo>
                    <a:pt x="3570" y="1360"/>
                  </a:lnTo>
                  <a:lnTo>
                    <a:pt x="3445" y="1400"/>
                  </a:lnTo>
                  <a:lnTo>
                    <a:pt x="3315" y="1445"/>
                  </a:lnTo>
                  <a:lnTo>
                    <a:pt x="3180" y="1490"/>
                  </a:lnTo>
                  <a:lnTo>
                    <a:pt x="3040" y="1535"/>
                  </a:lnTo>
                  <a:lnTo>
                    <a:pt x="2900" y="1580"/>
                  </a:lnTo>
                  <a:lnTo>
                    <a:pt x="2765" y="1625"/>
                  </a:lnTo>
                  <a:lnTo>
                    <a:pt x="2640" y="1670"/>
                  </a:lnTo>
                  <a:lnTo>
                    <a:pt x="2520" y="1710"/>
                  </a:lnTo>
                  <a:lnTo>
                    <a:pt x="2415" y="1745"/>
                  </a:lnTo>
                  <a:lnTo>
                    <a:pt x="2320" y="1775"/>
                  </a:lnTo>
                  <a:lnTo>
                    <a:pt x="2250" y="1800"/>
                  </a:lnTo>
                  <a:lnTo>
                    <a:pt x="2195" y="1815"/>
                  </a:lnTo>
                  <a:lnTo>
                    <a:pt x="2170" y="1825"/>
                  </a:lnTo>
                  <a:lnTo>
                    <a:pt x="2130" y="1850"/>
                  </a:lnTo>
                  <a:lnTo>
                    <a:pt x="2100" y="1885"/>
                  </a:lnTo>
                  <a:lnTo>
                    <a:pt x="2090" y="1915"/>
                  </a:lnTo>
                  <a:lnTo>
                    <a:pt x="2085" y="1950"/>
                  </a:lnTo>
                  <a:lnTo>
                    <a:pt x="2085" y="1975"/>
                  </a:lnTo>
                  <a:lnTo>
                    <a:pt x="2085" y="1980"/>
                  </a:lnTo>
                  <a:lnTo>
                    <a:pt x="2075" y="2235"/>
                  </a:lnTo>
                  <a:lnTo>
                    <a:pt x="1990" y="2265"/>
                  </a:lnTo>
                  <a:lnTo>
                    <a:pt x="1885" y="2295"/>
                  </a:lnTo>
                  <a:lnTo>
                    <a:pt x="1765" y="2335"/>
                  </a:lnTo>
                  <a:lnTo>
                    <a:pt x="1635" y="2380"/>
                  </a:lnTo>
                  <a:lnTo>
                    <a:pt x="1495" y="2425"/>
                  </a:lnTo>
                  <a:lnTo>
                    <a:pt x="1345" y="2470"/>
                  </a:lnTo>
                  <a:lnTo>
                    <a:pt x="1200" y="2515"/>
                  </a:lnTo>
                  <a:lnTo>
                    <a:pt x="1050" y="2565"/>
                  </a:lnTo>
                  <a:lnTo>
                    <a:pt x="900" y="2610"/>
                  </a:lnTo>
                  <a:lnTo>
                    <a:pt x="760" y="2655"/>
                  </a:lnTo>
                  <a:lnTo>
                    <a:pt x="630" y="2700"/>
                  </a:lnTo>
                  <a:lnTo>
                    <a:pt x="510" y="2735"/>
                  </a:lnTo>
                  <a:lnTo>
                    <a:pt x="405" y="2770"/>
                  </a:lnTo>
                  <a:lnTo>
                    <a:pt x="315" y="2795"/>
                  </a:lnTo>
                  <a:lnTo>
                    <a:pt x="250" y="2820"/>
                  </a:lnTo>
                  <a:lnTo>
                    <a:pt x="205" y="2835"/>
                  </a:lnTo>
                  <a:lnTo>
                    <a:pt x="190" y="2840"/>
                  </a:lnTo>
                  <a:lnTo>
                    <a:pt x="185" y="2840"/>
                  </a:lnTo>
                  <a:lnTo>
                    <a:pt x="185" y="2840"/>
                  </a:lnTo>
                  <a:lnTo>
                    <a:pt x="175" y="2855"/>
                  </a:lnTo>
                  <a:lnTo>
                    <a:pt x="155" y="2880"/>
                  </a:lnTo>
                  <a:lnTo>
                    <a:pt x="125" y="2925"/>
                  </a:lnTo>
                  <a:lnTo>
                    <a:pt x="95" y="2975"/>
                  </a:lnTo>
                  <a:lnTo>
                    <a:pt x="65" y="3035"/>
                  </a:lnTo>
                  <a:lnTo>
                    <a:pt x="35" y="3095"/>
                  </a:lnTo>
                  <a:lnTo>
                    <a:pt x="15" y="3155"/>
                  </a:lnTo>
                  <a:lnTo>
                    <a:pt x="5" y="3215"/>
                  </a:lnTo>
                  <a:lnTo>
                    <a:pt x="0" y="3265"/>
                  </a:lnTo>
                  <a:lnTo>
                    <a:pt x="0" y="3340"/>
                  </a:lnTo>
                  <a:lnTo>
                    <a:pt x="0" y="3435"/>
                  </a:lnTo>
                  <a:lnTo>
                    <a:pt x="5" y="3545"/>
                  </a:lnTo>
                  <a:lnTo>
                    <a:pt x="10" y="3665"/>
                  </a:lnTo>
                  <a:lnTo>
                    <a:pt x="20" y="3790"/>
                  </a:lnTo>
                  <a:lnTo>
                    <a:pt x="35" y="3915"/>
                  </a:lnTo>
                  <a:lnTo>
                    <a:pt x="50" y="4035"/>
                  </a:lnTo>
                  <a:lnTo>
                    <a:pt x="70" y="4145"/>
                  </a:lnTo>
                  <a:lnTo>
                    <a:pt x="95" y="4240"/>
                  </a:lnTo>
                  <a:lnTo>
                    <a:pt x="125" y="4310"/>
                  </a:lnTo>
                  <a:lnTo>
                    <a:pt x="160" y="4360"/>
                  </a:lnTo>
                  <a:close/>
                  <a:moveTo>
                    <a:pt x="2895" y="2080"/>
                  </a:moveTo>
                  <a:lnTo>
                    <a:pt x="2895" y="1725"/>
                  </a:lnTo>
                  <a:lnTo>
                    <a:pt x="3080" y="1665"/>
                  </a:lnTo>
                  <a:lnTo>
                    <a:pt x="3270" y="1600"/>
                  </a:lnTo>
                  <a:lnTo>
                    <a:pt x="3445" y="1540"/>
                  </a:lnTo>
                  <a:lnTo>
                    <a:pt x="3445" y="1950"/>
                  </a:lnTo>
                  <a:lnTo>
                    <a:pt x="3400" y="2000"/>
                  </a:lnTo>
                  <a:lnTo>
                    <a:pt x="3365" y="2035"/>
                  </a:lnTo>
                  <a:lnTo>
                    <a:pt x="3345" y="2050"/>
                  </a:lnTo>
                  <a:lnTo>
                    <a:pt x="3315" y="2055"/>
                  </a:lnTo>
                  <a:lnTo>
                    <a:pt x="3260" y="2060"/>
                  </a:lnTo>
                  <a:lnTo>
                    <a:pt x="3190" y="2065"/>
                  </a:lnTo>
                  <a:lnTo>
                    <a:pt x="3100" y="2070"/>
                  </a:lnTo>
                  <a:lnTo>
                    <a:pt x="3000" y="2075"/>
                  </a:lnTo>
                  <a:lnTo>
                    <a:pt x="2895" y="2080"/>
                  </a:lnTo>
                  <a:close/>
                  <a:moveTo>
                    <a:pt x="2545" y="2085"/>
                  </a:moveTo>
                  <a:lnTo>
                    <a:pt x="2490" y="2090"/>
                  </a:lnTo>
                  <a:lnTo>
                    <a:pt x="2420" y="2110"/>
                  </a:lnTo>
                  <a:lnTo>
                    <a:pt x="2350" y="2135"/>
                  </a:lnTo>
                  <a:lnTo>
                    <a:pt x="2280" y="2165"/>
                  </a:lnTo>
                  <a:lnTo>
                    <a:pt x="2235" y="2180"/>
                  </a:lnTo>
                  <a:lnTo>
                    <a:pt x="2235" y="2045"/>
                  </a:lnTo>
                  <a:lnTo>
                    <a:pt x="2235" y="2030"/>
                  </a:lnTo>
                  <a:lnTo>
                    <a:pt x="2235" y="2005"/>
                  </a:lnTo>
                  <a:lnTo>
                    <a:pt x="2250" y="1975"/>
                  </a:lnTo>
                  <a:lnTo>
                    <a:pt x="2280" y="1940"/>
                  </a:lnTo>
                  <a:lnTo>
                    <a:pt x="2330" y="1920"/>
                  </a:lnTo>
                  <a:lnTo>
                    <a:pt x="2360" y="1910"/>
                  </a:lnTo>
                  <a:lnTo>
                    <a:pt x="2410" y="1890"/>
                  </a:lnTo>
                  <a:lnTo>
                    <a:pt x="2485" y="1865"/>
                  </a:lnTo>
                  <a:lnTo>
                    <a:pt x="2570" y="1835"/>
                  </a:lnTo>
                  <a:lnTo>
                    <a:pt x="2675" y="1800"/>
                  </a:lnTo>
                  <a:lnTo>
                    <a:pt x="2785" y="1765"/>
                  </a:lnTo>
                  <a:lnTo>
                    <a:pt x="2785" y="2080"/>
                  </a:lnTo>
                  <a:lnTo>
                    <a:pt x="2690" y="2080"/>
                  </a:lnTo>
                  <a:lnTo>
                    <a:pt x="2605" y="2085"/>
                  </a:lnTo>
                  <a:lnTo>
                    <a:pt x="2545" y="2085"/>
                  </a:lnTo>
                  <a:close/>
                  <a:moveTo>
                    <a:pt x="3545" y="1505"/>
                  </a:moveTo>
                  <a:lnTo>
                    <a:pt x="3645" y="1475"/>
                  </a:lnTo>
                  <a:lnTo>
                    <a:pt x="3730" y="1445"/>
                  </a:lnTo>
                  <a:lnTo>
                    <a:pt x="3800" y="1420"/>
                  </a:lnTo>
                  <a:lnTo>
                    <a:pt x="3840" y="1405"/>
                  </a:lnTo>
                  <a:lnTo>
                    <a:pt x="3830" y="1435"/>
                  </a:lnTo>
                  <a:lnTo>
                    <a:pt x="3820" y="1465"/>
                  </a:lnTo>
                  <a:lnTo>
                    <a:pt x="3800" y="1505"/>
                  </a:lnTo>
                  <a:lnTo>
                    <a:pt x="3765" y="1555"/>
                  </a:lnTo>
                  <a:lnTo>
                    <a:pt x="3720" y="1620"/>
                  </a:lnTo>
                  <a:lnTo>
                    <a:pt x="3665" y="1690"/>
                  </a:lnTo>
                  <a:lnTo>
                    <a:pt x="3605" y="1765"/>
                  </a:lnTo>
                  <a:lnTo>
                    <a:pt x="3545" y="1835"/>
                  </a:lnTo>
                  <a:lnTo>
                    <a:pt x="3545" y="1510"/>
                  </a:lnTo>
                  <a:lnTo>
                    <a:pt x="3545" y="1510"/>
                  </a:lnTo>
                  <a:lnTo>
                    <a:pt x="3545" y="1505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7A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0" name="Freeform 94"/>
            <p:cNvSpPr>
              <a:spLocks/>
            </p:cNvSpPr>
            <p:nvPr/>
          </p:nvSpPr>
          <p:spPr bwMode="auto">
            <a:xfrm>
              <a:off x="3650" y="2586"/>
              <a:ext cx="1592" cy="1253"/>
            </a:xfrm>
            <a:custGeom>
              <a:avLst/>
              <a:gdLst>
                <a:gd name="T0" fmla="*/ 3350 w 3920"/>
                <a:gd name="T1" fmla="*/ 1520 h 3305"/>
                <a:gd name="T2" fmla="*/ 2900 w 3920"/>
                <a:gd name="T3" fmla="*/ 1785 h 3305"/>
                <a:gd name="T4" fmla="*/ 2280 w 3920"/>
                <a:gd name="T5" fmla="*/ 2135 h 3305"/>
                <a:gd name="T6" fmla="*/ 1600 w 3920"/>
                <a:gd name="T7" fmla="*/ 2510 h 3305"/>
                <a:gd name="T8" fmla="*/ 980 w 3920"/>
                <a:gd name="T9" fmla="*/ 2845 h 3305"/>
                <a:gd name="T10" fmla="*/ 535 w 3920"/>
                <a:gd name="T11" fmla="*/ 3075 h 3305"/>
                <a:gd name="T12" fmla="*/ 320 w 3920"/>
                <a:gd name="T13" fmla="*/ 3155 h 3305"/>
                <a:gd name="T14" fmla="*/ 0 w 3920"/>
                <a:gd name="T15" fmla="*/ 3305 h 3305"/>
                <a:gd name="T16" fmla="*/ 135 w 3920"/>
                <a:gd name="T17" fmla="*/ 2070 h 3305"/>
                <a:gd name="T18" fmla="*/ 435 w 3920"/>
                <a:gd name="T19" fmla="*/ 1925 h 3305"/>
                <a:gd name="T20" fmla="*/ 935 w 3920"/>
                <a:gd name="T21" fmla="*/ 1700 h 3305"/>
                <a:gd name="T22" fmla="*/ 1525 w 3920"/>
                <a:gd name="T23" fmla="*/ 1435 h 3305"/>
                <a:gd name="T24" fmla="*/ 2030 w 3920"/>
                <a:gd name="T25" fmla="*/ 1200 h 3305"/>
                <a:gd name="T26" fmla="*/ 2280 w 3920"/>
                <a:gd name="T27" fmla="*/ 1070 h 3305"/>
                <a:gd name="T28" fmla="*/ 2545 w 3920"/>
                <a:gd name="T29" fmla="*/ 925 h 3305"/>
                <a:gd name="T30" fmla="*/ 2900 w 3920"/>
                <a:gd name="T31" fmla="*/ 760 h 3305"/>
                <a:gd name="T32" fmla="*/ 3020 w 3920"/>
                <a:gd name="T33" fmla="*/ 760 h 3305"/>
                <a:gd name="T34" fmla="*/ 3075 w 3920"/>
                <a:gd name="T35" fmla="*/ 1015 h 3305"/>
                <a:gd name="T36" fmla="*/ 3115 w 3920"/>
                <a:gd name="T37" fmla="*/ 1235 h 3305"/>
                <a:gd name="T38" fmla="*/ 3135 w 3920"/>
                <a:gd name="T39" fmla="*/ 1230 h 3305"/>
                <a:gd name="T40" fmla="*/ 3105 w 3920"/>
                <a:gd name="T41" fmla="*/ 1085 h 3305"/>
                <a:gd name="T42" fmla="*/ 3050 w 3920"/>
                <a:gd name="T43" fmla="*/ 795 h 3305"/>
                <a:gd name="T44" fmla="*/ 3040 w 3920"/>
                <a:gd name="T45" fmla="*/ 700 h 3305"/>
                <a:gd name="T46" fmla="*/ 3080 w 3920"/>
                <a:gd name="T47" fmla="*/ 680 h 3305"/>
                <a:gd name="T48" fmla="*/ 3125 w 3920"/>
                <a:gd name="T49" fmla="*/ 720 h 3305"/>
                <a:gd name="T50" fmla="*/ 3270 w 3920"/>
                <a:gd name="T51" fmla="*/ 1055 h 3305"/>
                <a:gd name="T52" fmla="*/ 3345 w 3920"/>
                <a:gd name="T53" fmla="*/ 1385 h 3305"/>
                <a:gd name="T54" fmla="*/ 3365 w 3920"/>
                <a:gd name="T55" fmla="*/ 1385 h 3305"/>
                <a:gd name="T56" fmla="*/ 3290 w 3920"/>
                <a:gd name="T57" fmla="*/ 1045 h 3305"/>
                <a:gd name="T58" fmla="*/ 3140 w 3920"/>
                <a:gd name="T59" fmla="*/ 705 h 3305"/>
                <a:gd name="T60" fmla="*/ 3130 w 3920"/>
                <a:gd name="T61" fmla="*/ 635 h 3305"/>
                <a:gd name="T62" fmla="*/ 3190 w 3920"/>
                <a:gd name="T63" fmla="*/ 615 h 3305"/>
                <a:gd name="T64" fmla="*/ 3315 w 3920"/>
                <a:gd name="T65" fmla="*/ 775 h 3305"/>
                <a:gd name="T66" fmla="*/ 3425 w 3920"/>
                <a:gd name="T67" fmla="*/ 875 h 3305"/>
                <a:gd name="T68" fmla="*/ 3400 w 3920"/>
                <a:gd name="T69" fmla="*/ 835 h 3305"/>
                <a:gd name="T70" fmla="*/ 3255 w 3920"/>
                <a:gd name="T71" fmla="*/ 675 h 3305"/>
                <a:gd name="T72" fmla="*/ 3200 w 3920"/>
                <a:gd name="T73" fmla="*/ 585 h 3305"/>
                <a:gd name="T74" fmla="*/ 3380 w 3920"/>
                <a:gd name="T75" fmla="*/ 420 h 3305"/>
                <a:gd name="T76" fmla="*/ 3575 w 3920"/>
                <a:gd name="T77" fmla="*/ 250 h 3305"/>
                <a:gd name="T78" fmla="*/ 3585 w 3920"/>
                <a:gd name="T79" fmla="*/ 220 h 3305"/>
                <a:gd name="T80" fmla="*/ 3505 w 3920"/>
                <a:gd name="T81" fmla="*/ 285 h 3305"/>
                <a:gd name="T82" fmla="*/ 3290 w 3920"/>
                <a:gd name="T83" fmla="*/ 470 h 3305"/>
                <a:gd name="T84" fmla="*/ 3075 w 3920"/>
                <a:gd name="T85" fmla="*/ 490 h 3305"/>
                <a:gd name="T86" fmla="*/ 3130 w 3920"/>
                <a:gd name="T87" fmla="*/ 125 h 3305"/>
                <a:gd name="T88" fmla="*/ 3425 w 3920"/>
                <a:gd name="T89" fmla="*/ 70 h 3305"/>
                <a:gd name="T90" fmla="*/ 3705 w 3920"/>
                <a:gd name="T91" fmla="*/ 160 h 3305"/>
                <a:gd name="T92" fmla="*/ 3795 w 3920"/>
                <a:gd name="T93" fmla="*/ 295 h 3305"/>
                <a:gd name="T94" fmla="*/ 3905 w 3920"/>
                <a:gd name="T95" fmla="*/ 575 h 3305"/>
                <a:gd name="T96" fmla="*/ 3920 w 3920"/>
                <a:gd name="T97" fmla="*/ 685 h 3305"/>
                <a:gd name="T98" fmla="*/ 3755 w 3920"/>
                <a:gd name="T99" fmla="*/ 945 h 3305"/>
                <a:gd name="T100" fmla="*/ 3720 w 3920"/>
                <a:gd name="T101" fmla="*/ 1045 h 3305"/>
                <a:gd name="T102" fmla="*/ 3595 w 3920"/>
                <a:gd name="T103" fmla="*/ 1310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920" h="3305">
                  <a:moveTo>
                    <a:pt x="3505" y="1420"/>
                  </a:moveTo>
                  <a:lnTo>
                    <a:pt x="3475" y="1440"/>
                  </a:lnTo>
                  <a:lnTo>
                    <a:pt x="3425" y="1475"/>
                  </a:lnTo>
                  <a:lnTo>
                    <a:pt x="3350" y="1520"/>
                  </a:lnTo>
                  <a:lnTo>
                    <a:pt x="3260" y="1575"/>
                  </a:lnTo>
                  <a:lnTo>
                    <a:pt x="3155" y="1635"/>
                  </a:lnTo>
                  <a:lnTo>
                    <a:pt x="3035" y="1705"/>
                  </a:lnTo>
                  <a:lnTo>
                    <a:pt x="2900" y="1785"/>
                  </a:lnTo>
                  <a:lnTo>
                    <a:pt x="2755" y="1865"/>
                  </a:lnTo>
                  <a:lnTo>
                    <a:pt x="2605" y="1955"/>
                  </a:lnTo>
                  <a:lnTo>
                    <a:pt x="2445" y="2045"/>
                  </a:lnTo>
                  <a:lnTo>
                    <a:pt x="2280" y="2135"/>
                  </a:lnTo>
                  <a:lnTo>
                    <a:pt x="2110" y="2230"/>
                  </a:lnTo>
                  <a:lnTo>
                    <a:pt x="1935" y="2325"/>
                  </a:lnTo>
                  <a:lnTo>
                    <a:pt x="1765" y="2420"/>
                  </a:lnTo>
                  <a:lnTo>
                    <a:pt x="1600" y="2510"/>
                  </a:lnTo>
                  <a:lnTo>
                    <a:pt x="1435" y="2600"/>
                  </a:lnTo>
                  <a:lnTo>
                    <a:pt x="1275" y="2690"/>
                  </a:lnTo>
                  <a:lnTo>
                    <a:pt x="1120" y="2770"/>
                  </a:lnTo>
                  <a:lnTo>
                    <a:pt x="980" y="2845"/>
                  </a:lnTo>
                  <a:lnTo>
                    <a:pt x="845" y="2915"/>
                  </a:lnTo>
                  <a:lnTo>
                    <a:pt x="730" y="2980"/>
                  </a:lnTo>
                  <a:lnTo>
                    <a:pt x="625" y="3030"/>
                  </a:lnTo>
                  <a:lnTo>
                    <a:pt x="535" y="3075"/>
                  </a:lnTo>
                  <a:lnTo>
                    <a:pt x="470" y="3110"/>
                  </a:lnTo>
                  <a:lnTo>
                    <a:pt x="420" y="3130"/>
                  </a:lnTo>
                  <a:lnTo>
                    <a:pt x="395" y="3140"/>
                  </a:lnTo>
                  <a:lnTo>
                    <a:pt x="320" y="3155"/>
                  </a:lnTo>
                  <a:lnTo>
                    <a:pt x="250" y="3185"/>
                  </a:lnTo>
                  <a:lnTo>
                    <a:pt x="180" y="3225"/>
                  </a:lnTo>
                  <a:lnTo>
                    <a:pt x="95" y="3270"/>
                  </a:lnTo>
                  <a:lnTo>
                    <a:pt x="0" y="3305"/>
                  </a:lnTo>
                  <a:lnTo>
                    <a:pt x="110" y="2090"/>
                  </a:lnTo>
                  <a:lnTo>
                    <a:pt x="110" y="2085"/>
                  </a:lnTo>
                  <a:lnTo>
                    <a:pt x="110" y="2085"/>
                  </a:lnTo>
                  <a:lnTo>
                    <a:pt x="135" y="2070"/>
                  </a:lnTo>
                  <a:lnTo>
                    <a:pt x="180" y="2045"/>
                  </a:lnTo>
                  <a:lnTo>
                    <a:pt x="245" y="2010"/>
                  </a:lnTo>
                  <a:lnTo>
                    <a:pt x="330" y="1970"/>
                  </a:lnTo>
                  <a:lnTo>
                    <a:pt x="435" y="1925"/>
                  </a:lnTo>
                  <a:lnTo>
                    <a:pt x="545" y="1875"/>
                  </a:lnTo>
                  <a:lnTo>
                    <a:pt x="670" y="1815"/>
                  </a:lnTo>
                  <a:lnTo>
                    <a:pt x="800" y="1760"/>
                  </a:lnTo>
                  <a:lnTo>
                    <a:pt x="935" y="1700"/>
                  </a:lnTo>
                  <a:lnTo>
                    <a:pt x="1070" y="1635"/>
                  </a:lnTo>
                  <a:lnTo>
                    <a:pt x="1225" y="1570"/>
                  </a:lnTo>
                  <a:lnTo>
                    <a:pt x="1375" y="1500"/>
                  </a:lnTo>
                  <a:lnTo>
                    <a:pt x="1525" y="1435"/>
                  </a:lnTo>
                  <a:lnTo>
                    <a:pt x="1665" y="1370"/>
                  </a:lnTo>
                  <a:lnTo>
                    <a:pt x="1800" y="1310"/>
                  </a:lnTo>
                  <a:lnTo>
                    <a:pt x="1920" y="1250"/>
                  </a:lnTo>
                  <a:lnTo>
                    <a:pt x="2030" y="1200"/>
                  </a:lnTo>
                  <a:lnTo>
                    <a:pt x="2125" y="1155"/>
                  </a:lnTo>
                  <a:lnTo>
                    <a:pt x="2195" y="1120"/>
                  </a:lnTo>
                  <a:lnTo>
                    <a:pt x="2250" y="1090"/>
                  </a:lnTo>
                  <a:lnTo>
                    <a:pt x="2280" y="1070"/>
                  </a:lnTo>
                  <a:lnTo>
                    <a:pt x="2320" y="1040"/>
                  </a:lnTo>
                  <a:lnTo>
                    <a:pt x="2380" y="1005"/>
                  </a:lnTo>
                  <a:lnTo>
                    <a:pt x="2460" y="965"/>
                  </a:lnTo>
                  <a:lnTo>
                    <a:pt x="2545" y="925"/>
                  </a:lnTo>
                  <a:lnTo>
                    <a:pt x="2635" y="880"/>
                  </a:lnTo>
                  <a:lnTo>
                    <a:pt x="2730" y="840"/>
                  </a:lnTo>
                  <a:lnTo>
                    <a:pt x="2815" y="800"/>
                  </a:lnTo>
                  <a:lnTo>
                    <a:pt x="2900" y="760"/>
                  </a:lnTo>
                  <a:lnTo>
                    <a:pt x="2955" y="740"/>
                  </a:lnTo>
                  <a:lnTo>
                    <a:pt x="3000" y="715"/>
                  </a:lnTo>
                  <a:lnTo>
                    <a:pt x="3010" y="735"/>
                  </a:lnTo>
                  <a:lnTo>
                    <a:pt x="3020" y="760"/>
                  </a:lnTo>
                  <a:lnTo>
                    <a:pt x="3030" y="800"/>
                  </a:lnTo>
                  <a:lnTo>
                    <a:pt x="3045" y="865"/>
                  </a:lnTo>
                  <a:lnTo>
                    <a:pt x="3060" y="935"/>
                  </a:lnTo>
                  <a:lnTo>
                    <a:pt x="3075" y="1015"/>
                  </a:lnTo>
                  <a:lnTo>
                    <a:pt x="3085" y="1090"/>
                  </a:lnTo>
                  <a:lnTo>
                    <a:pt x="3100" y="1165"/>
                  </a:lnTo>
                  <a:lnTo>
                    <a:pt x="3110" y="1210"/>
                  </a:lnTo>
                  <a:lnTo>
                    <a:pt x="3115" y="1235"/>
                  </a:lnTo>
                  <a:lnTo>
                    <a:pt x="3120" y="1240"/>
                  </a:lnTo>
                  <a:lnTo>
                    <a:pt x="3125" y="1240"/>
                  </a:lnTo>
                  <a:lnTo>
                    <a:pt x="3135" y="1235"/>
                  </a:lnTo>
                  <a:lnTo>
                    <a:pt x="3135" y="1230"/>
                  </a:lnTo>
                  <a:lnTo>
                    <a:pt x="3130" y="1210"/>
                  </a:lnTo>
                  <a:lnTo>
                    <a:pt x="3125" y="1180"/>
                  </a:lnTo>
                  <a:lnTo>
                    <a:pt x="3115" y="1135"/>
                  </a:lnTo>
                  <a:lnTo>
                    <a:pt x="3105" y="1085"/>
                  </a:lnTo>
                  <a:lnTo>
                    <a:pt x="3095" y="1010"/>
                  </a:lnTo>
                  <a:lnTo>
                    <a:pt x="3080" y="935"/>
                  </a:lnTo>
                  <a:lnTo>
                    <a:pt x="3065" y="860"/>
                  </a:lnTo>
                  <a:lnTo>
                    <a:pt x="3050" y="795"/>
                  </a:lnTo>
                  <a:lnTo>
                    <a:pt x="3040" y="755"/>
                  </a:lnTo>
                  <a:lnTo>
                    <a:pt x="3030" y="730"/>
                  </a:lnTo>
                  <a:lnTo>
                    <a:pt x="3015" y="710"/>
                  </a:lnTo>
                  <a:lnTo>
                    <a:pt x="3040" y="700"/>
                  </a:lnTo>
                  <a:lnTo>
                    <a:pt x="3060" y="690"/>
                  </a:lnTo>
                  <a:lnTo>
                    <a:pt x="3070" y="685"/>
                  </a:lnTo>
                  <a:lnTo>
                    <a:pt x="3080" y="680"/>
                  </a:lnTo>
                  <a:lnTo>
                    <a:pt x="3080" y="680"/>
                  </a:lnTo>
                  <a:lnTo>
                    <a:pt x="3080" y="680"/>
                  </a:lnTo>
                  <a:lnTo>
                    <a:pt x="3085" y="685"/>
                  </a:lnTo>
                  <a:lnTo>
                    <a:pt x="3095" y="690"/>
                  </a:lnTo>
                  <a:lnTo>
                    <a:pt x="3125" y="720"/>
                  </a:lnTo>
                  <a:lnTo>
                    <a:pt x="3160" y="785"/>
                  </a:lnTo>
                  <a:lnTo>
                    <a:pt x="3200" y="865"/>
                  </a:lnTo>
                  <a:lnTo>
                    <a:pt x="3235" y="955"/>
                  </a:lnTo>
                  <a:lnTo>
                    <a:pt x="3270" y="1055"/>
                  </a:lnTo>
                  <a:lnTo>
                    <a:pt x="3300" y="1155"/>
                  </a:lnTo>
                  <a:lnTo>
                    <a:pt x="3320" y="1250"/>
                  </a:lnTo>
                  <a:lnTo>
                    <a:pt x="3340" y="1325"/>
                  </a:lnTo>
                  <a:lnTo>
                    <a:pt x="3345" y="1385"/>
                  </a:lnTo>
                  <a:lnTo>
                    <a:pt x="3345" y="1390"/>
                  </a:lnTo>
                  <a:lnTo>
                    <a:pt x="3355" y="1395"/>
                  </a:lnTo>
                  <a:lnTo>
                    <a:pt x="3360" y="1390"/>
                  </a:lnTo>
                  <a:lnTo>
                    <a:pt x="3365" y="1385"/>
                  </a:lnTo>
                  <a:lnTo>
                    <a:pt x="3360" y="1325"/>
                  </a:lnTo>
                  <a:lnTo>
                    <a:pt x="3340" y="1240"/>
                  </a:lnTo>
                  <a:lnTo>
                    <a:pt x="3320" y="1150"/>
                  </a:lnTo>
                  <a:lnTo>
                    <a:pt x="3290" y="1045"/>
                  </a:lnTo>
                  <a:lnTo>
                    <a:pt x="3255" y="945"/>
                  </a:lnTo>
                  <a:lnTo>
                    <a:pt x="3215" y="850"/>
                  </a:lnTo>
                  <a:lnTo>
                    <a:pt x="3175" y="770"/>
                  </a:lnTo>
                  <a:lnTo>
                    <a:pt x="3140" y="705"/>
                  </a:lnTo>
                  <a:lnTo>
                    <a:pt x="3105" y="670"/>
                  </a:lnTo>
                  <a:lnTo>
                    <a:pt x="3100" y="670"/>
                  </a:lnTo>
                  <a:lnTo>
                    <a:pt x="3095" y="665"/>
                  </a:lnTo>
                  <a:lnTo>
                    <a:pt x="3130" y="635"/>
                  </a:lnTo>
                  <a:lnTo>
                    <a:pt x="3180" y="590"/>
                  </a:lnTo>
                  <a:lnTo>
                    <a:pt x="3180" y="595"/>
                  </a:lnTo>
                  <a:lnTo>
                    <a:pt x="3180" y="595"/>
                  </a:lnTo>
                  <a:lnTo>
                    <a:pt x="3190" y="615"/>
                  </a:lnTo>
                  <a:lnTo>
                    <a:pt x="3210" y="645"/>
                  </a:lnTo>
                  <a:lnTo>
                    <a:pt x="3240" y="685"/>
                  </a:lnTo>
                  <a:lnTo>
                    <a:pt x="3275" y="730"/>
                  </a:lnTo>
                  <a:lnTo>
                    <a:pt x="3315" y="775"/>
                  </a:lnTo>
                  <a:lnTo>
                    <a:pt x="3350" y="820"/>
                  </a:lnTo>
                  <a:lnTo>
                    <a:pt x="3385" y="850"/>
                  </a:lnTo>
                  <a:lnTo>
                    <a:pt x="3415" y="875"/>
                  </a:lnTo>
                  <a:lnTo>
                    <a:pt x="3425" y="875"/>
                  </a:lnTo>
                  <a:lnTo>
                    <a:pt x="3430" y="870"/>
                  </a:lnTo>
                  <a:lnTo>
                    <a:pt x="3430" y="865"/>
                  </a:lnTo>
                  <a:lnTo>
                    <a:pt x="3425" y="860"/>
                  </a:lnTo>
                  <a:lnTo>
                    <a:pt x="3400" y="835"/>
                  </a:lnTo>
                  <a:lnTo>
                    <a:pt x="3365" y="800"/>
                  </a:lnTo>
                  <a:lnTo>
                    <a:pt x="3325" y="760"/>
                  </a:lnTo>
                  <a:lnTo>
                    <a:pt x="3290" y="720"/>
                  </a:lnTo>
                  <a:lnTo>
                    <a:pt x="3255" y="675"/>
                  </a:lnTo>
                  <a:lnTo>
                    <a:pt x="3230" y="640"/>
                  </a:lnTo>
                  <a:lnTo>
                    <a:pt x="3210" y="610"/>
                  </a:lnTo>
                  <a:lnTo>
                    <a:pt x="3200" y="595"/>
                  </a:lnTo>
                  <a:lnTo>
                    <a:pt x="3200" y="585"/>
                  </a:lnTo>
                  <a:lnTo>
                    <a:pt x="3195" y="580"/>
                  </a:lnTo>
                  <a:lnTo>
                    <a:pt x="3255" y="530"/>
                  </a:lnTo>
                  <a:lnTo>
                    <a:pt x="3315" y="475"/>
                  </a:lnTo>
                  <a:lnTo>
                    <a:pt x="3380" y="420"/>
                  </a:lnTo>
                  <a:lnTo>
                    <a:pt x="3440" y="365"/>
                  </a:lnTo>
                  <a:lnTo>
                    <a:pt x="3495" y="315"/>
                  </a:lnTo>
                  <a:lnTo>
                    <a:pt x="3545" y="275"/>
                  </a:lnTo>
                  <a:lnTo>
                    <a:pt x="3575" y="250"/>
                  </a:lnTo>
                  <a:lnTo>
                    <a:pt x="3590" y="235"/>
                  </a:lnTo>
                  <a:lnTo>
                    <a:pt x="3595" y="230"/>
                  </a:lnTo>
                  <a:lnTo>
                    <a:pt x="3590" y="220"/>
                  </a:lnTo>
                  <a:lnTo>
                    <a:pt x="3585" y="220"/>
                  </a:lnTo>
                  <a:lnTo>
                    <a:pt x="3575" y="220"/>
                  </a:lnTo>
                  <a:lnTo>
                    <a:pt x="3565" y="230"/>
                  </a:lnTo>
                  <a:lnTo>
                    <a:pt x="3540" y="250"/>
                  </a:lnTo>
                  <a:lnTo>
                    <a:pt x="3505" y="285"/>
                  </a:lnTo>
                  <a:lnTo>
                    <a:pt x="3460" y="325"/>
                  </a:lnTo>
                  <a:lnTo>
                    <a:pt x="3405" y="370"/>
                  </a:lnTo>
                  <a:lnTo>
                    <a:pt x="3350" y="420"/>
                  </a:lnTo>
                  <a:lnTo>
                    <a:pt x="3290" y="470"/>
                  </a:lnTo>
                  <a:lnTo>
                    <a:pt x="3235" y="520"/>
                  </a:lnTo>
                  <a:lnTo>
                    <a:pt x="3180" y="565"/>
                  </a:lnTo>
                  <a:lnTo>
                    <a:pt x="3135" y="530"/>
                  </a:lnTo>
                  <a:lnTo>
                    <a:pt x="3075" y="490"/>
                  </a:lnTo>
                  <a:lnTo>
                    <a:pt x="3010" y="445"/>
                  </a:lnTo>
                  <a:lnTo>
                    <a:pt x="3055" y="355"/>
                  </a:lnTo>
                  <a:lnTo>
                    <a:pt x="3090" y="245"/>
                  </a:lnTo>
                  <a:lnTo>
                    <a:pt x="3130" y="125"/>
                  </a:lnTo>
                  <a:lnTo>
                    <a:pt x="3160" y="0"/>
                  </a:lnTo>
                  <a:lnTo>
                    <a:pt x="3245" y="20"/>
                  </a:lnTo>
                  <a:lnTo>
                    <a:pt x="3335" y="45"/>
                  </a:lnTo>
                  <a:lnTo>
                    <a:pt x="3425" y="70"/>
                  </a:lnTo>
                  <a:lnTo>
                    <a:pt x="3515" y="95"/>
                  </a:lnTo>
                  <a:lnTo>
                    <a:pt x="3595" y="120"/>
                  </a:lnTo>
                  <a:lnTo>
                    <a:pt x="3660" y="145"/>
                  </a:lnTo>
                  <a:lnTo>
                    <a:pt x="3705" y="160"/>
                  </a:lnTo>
                  <a:lnTo>
                    <a:pt x="3730" y="175"/>
                  </a:lnTo>
                  <a:lnTo>
                    <a:pt x="3745" y="200"/>
                  </a:lnTo>
                  <a:lnTo>
                    <a:pt x="3765" y="240"/>
                  </a:lnTo>
                  <a:lnTo>
                    <a:pt x="3795" y="295"/>
                  </a:lnTo>
                  <a:lnTo>
                    <a:pt x="3825" y="360"/>
                  </a:lnTo>
                  <a:lnTo>
                    <a:pt x="3855" y="430"/>
                  </a:lnTo>
                  <a:lnTo>
                    <a:pt x="3880" y="505"/>
                  </a:lnTo>
                  <a:lnTo>
                    <a:pt x="3905" y="575"/>
                  </a:lnTo>
                  <a:lnTo>
                    <a:pt x="3920" y="635"/>
                  </a:lnTo>
                  <a:lnTo>
                    <a:pt x="3920" y="685"/>
                  </a:lnTo>
                  <a:lnTo>
                    <a:pt x="3920" y="685"/>
                  </a:lnTo>
                  <a:lnTo>
                    <a:pt x="3920" y="685"/>
                  </a:lnTo>
                  <a:lnTo>
                    <a:pt x="3865" y="785"/>
                  </a:lnTo>
                  <a:lnTo>
                    <a:pt x="3805" y="875"/>
                  </a:lnTo>
                  <a:lnTo>
                    <a:pt x="3755" y="945"/>
                  </a:lnTo>
                  <a:lnTo>
                    <a:pt x="3755" y="945"/>
                  </a:lnTo>
                  <a:lnTo>
                    <a:pt x="3750" y="945"/>
                  </a:lnTo>
                  <a:lnTo>
                    <a:pt x="3750" y="960"/>
                  </a:lnTo>
                  <a:lnTo>
                    <a:pt x="3735" y="995"/>
                  </a:lnTo>
                  <a:lnTo>
                    <a:pt x="3720" y="1045"/>
                  </a:lnTo>
                  <a:lnTo>
                    <a:pt x="3695" y="1105"/>
                  </a:lnTo>
                  <a:lnTo>
                    <a:pt x="3665" y="1170"/>
                  </a:lnTo>
                  <a:lnTo>
                    <a:pt x="3635" y="1245"/>
                  </a:lnTo>
                  <a:lnTo>
                    <a:pt x="3595" y="1310"/>
                  </a:lnTo>
                  <a:lnTo>
                    <a:pt x="3550" y="1370"/>
                  </a:lnTo>
                  <a:lnTo>
                    <a:pt x="3505" y="1420"/>
                  </a:lnTo>
                  <a:close/>
                </a:path>
              </a:pathLst>
            </a:custGeom>
            <a:solidFill>
              <a:srgbClr val="7AA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4C9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1" name="Freeform 95"/>
            <p:cNvSpPr>
              <a:spLocks/>
            </p:cNvSpPr>
            <p:nvPr/>
          </p:nvSpPr>
          <p:spPr bwMode="auto">
            <a:xfrm>
              <a:off x="4618" y="2199"/>
              <a:ext cx="370" cy="325"/>
            </a:xfrm>
            <a:custGeom>
              <a:avLst/>
              <a:gdLst>
                <a:gd name="T0" fmla="*/ 400 w 910"/>
                <a:gd name="T1" fmla="*/ 280 h 855"/>
                <a:gd name="T2" fmla="*/ 385 w 910"/>
                <a:gd name="T3" fmla="*/ 300 h 855"/>
                <a:gd name="T4" fmla="*/ 340 w 910"/>
                <a:gd name="T5" fmla="*/ 360 h 855"/>
                <a:gd name="T6" fmla="*/ 300 w 910"/>
                <a:gd name="T7" fmla="*/ 430 h 855"/>
                <a:gd name="T8" fmla="*/ 295 w 910"/>
                <a:gd name="T9" fmla="*/ 470 h 855"/>
                <a:gd name="T10" fmla="*/ 295 w 910"/>
                <a:gd name="T11" fmla="*/ 515 h 855"/>
                <a:gd name="T12" fmla="*/ 225 w 910"/>
                <a:gd name="T13" fmla="*/ 465 h 855"/>
                <a:gd name="T14" fmla="*/ 145 w 910"/>
                <a:gd name="T15" fmla="*/ 405 h 855"/>
                <a:gd name="T16" fmla="*/ 80 w 910"/>
                <a:gd name="T17" fmla="*/ 340 h 855"/>
                <a:gd name="T18" fmla="*/ 0 w 910"/>
                <a:gd name="T19" fmla="*/ 265 h 855"/>
                <a:gd name="T20" fmla="*/ 0 w 910"/>
                <a:gd name="T21" fmla="*/ 250 h 855"/>
                <a:gd name="T22" fmla="*/ 0 w 910"/>
                <a:gd name="T23" fmla="*/ 250 h 855"/>
                <a:gd name="T24" fmla="*/ 60 w 910"/>
                <a:gd name="T25" fmla="*/ 255 h 855"/>
                <a:gd name="T26" fmla="*/ 160 w 910"/>
                <a:gd name="T27" fmla="*/ 220 h 855"/>
                <a:gd name="T28" fmla="*/ 285 w 910"/>
                <a:gd name="T29" fmla="*/ 125 h 855"/>
                <a:gd name="T30" fmla="*/ 375 w 910"/>
                <a:gd name="T31" fmla="*/ 35 h 855"/>
                <a:gd name="T32" fmla="*/ 450 w 910"/>
                <a:gd name="T33" fmla="*/ 0 h 855"/>
                <a:gd name="T34" fmla="*/ 550 w 910"/>
                <a:gd name="T35" fmla="*/ 0 h 855"/>
                <a:gd name="T36" fmla="*/ 570 w 910"/>
                <a:gd name="T37" fmla="*/ 5 h 855"/>
                <a:gd name="T38" fmla="*/ 575 w 910"/>
                <a:gd name="T39" fmla="*/ 5 h 855"/>
                <a:gd name="T40" fmla="*/ 590 w 910"/>
                <a:gd name="T41" fmla="*/ 5 h 855"/>
                <a:gd name="T42" fmla="*/ 600 w 910"/>
                <a:gd name="T43" fmla="*/ 10 h 855"/>
                <a:gd name="T44" fmla="*/ 615 w 910"/>
                <a:gd name="T45" fmla="*/ 30 h 855"/>
                <a:gd name="T46" fmla="*/ 640 w 910"/>
                <a:gd name="T47" fmla="*/ 60 h 855"/>
                <a:gd name="T48" fmla="*/ 700 w 910"/>
                <a:gd name="T49" fmla="*/ 130 h 855"/>
                <a:gd name="T50" fmla="*/ 785 w 910"/>
                <a:gd name="T51" fmla="*/ 235 h 855"/>
                <a:gd name="T52" fmla="*/ 845 w 910"/>
                <a:gd name="T53" fmla="*/ 320 h 855"/>
                <a:gd name="T54" fmla="*/ 865 w 910"/>
                <a:gd name="T55" fmla="*/ 360 h 855"/>
                <a:gd name="T56" fmla="*/ 895 w 910"/>
                <a:gd name="T57" fmla="*/ 475 h 855"/>
                <a:gd name="T58" fmla="*/ 910 w 910"/>
                <a:gd name="T59" fmla="*/ 630 h 855"/>
                <a:gd name="T60" fmla="*/ 885 w 910"/>
                <a:gd name="T61" fmla="*/ 655 h 855"/>
                <a:gd name="T62" fmla="*/ 805 w 910"/>
                <a:gd name="T63" fmla="*/ 535 h 855"/>
                <a:gd name="T64" fmla="*/ 725 w 910"/>
                <a:gd name="T65" fmla="*/ 510 h 855"/>
                <a:gd name="T66" fmla="*/ 640 w 910"/>
                <a:gd name="T67" fmla="*/ 585 h 855"/>
                <a:gd name="T68" fmla="*/ 585 w 910"/>
                <a:gd name="T69" fmla="*/ 655 h 855"/>
                <a:gd name="T70" fmla="*/ 555 w 910"/>
                <a:gd name="T71" fmla="*/ 690 h 855"/>
                <a:gd name="T72" fmla="*/ 500 w 910"/>
                <a:gd name="T73" fmla="*/ 735 h 855"/>
                <a:gd name="T74" fmla="*/ 440 w 910"/>
                <a:gd name="T75" fmla="*/ 790 h 855"/>
                <a:gd name="T76" fmla="*/ 370 w 910"/>
                <a:gd name="T77" fmla="*/ 840 h 855"/>
                <a:gd name="T78" fmla="*/ 345 w 910"/>
                <a:gd name="T79" fmla="*/ 850 h 855"/>
                <a:gd name="T80" fmla="*/ 340 w 910"/>
                <a:gd name="T81" fmla="*/ 850 h 855"/>
                <a:gd name="T82" fmla="*/ 340 w 910"/>
                <a:gd name="T83" fmla="*/ 850 h 855"/>
                <a:gd name="T84" fmla="*/ 335 w 910"/>
                <a:gd name="T85" fmla="*/ 815 h 855"/>
                <a:gd name="T86" fmla="*/ 325 w 910"/>
                <a:gd name="T87" fmla="*/ 690 h 855"/>
                <a:gd name="T88" fmla="*/ 320 w 910"/>
                <a:gd name="T89" fmla="*/ 545 h 855"/>
                <a:gd name="T90" fmla="*/ 315 w 910"/>
                <a:gd name="T91" fmla="*/ 460 h 855"/>
                <a:gd name="T92" fmla="*/ 340 w 910"/>
                <a:gd name="T93" fmla="*/ 405 h 855"/>
                <a:gd name="T94" fmla="*/ 385 w 910"/>
                <a:gd name="T95" fmla="*/ 330 h 855"/>
                <a:gd name="T96" fmla="*/ 415 w 910"/>
                <a:gd name="T97" fmla="*/ 290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10" h="855">
                  <a:moveTo>
                    <a:pt x="410" y="285"/>
                  </a:moveTo>
                  <a:lnTo>
                    <a:pt x="400" y="280"/>
                  </a:lnTo>
                  <a:lnTo>
                    <a:pt x="395" y="285"/>
                  </a:lnTo>
                  <a:lnTo>
                    <a:pt x="385" y="300"/>
                  </a:lnTo>
                  <a:lnTo>
                    <a:pt x="365" y="330"/>
                  </a:lnTo>
                  <a:lnTo>
                    <a:pt x="340" y="360"/>
                  </a:lnTo>
                  <a:lnTo>
                    <a:pt x="320" y="400"/>
                  </a:lnTo>
                  <a:lnTo>
                    <a:pt x="300" y="430"/>
                  </a:lnTo>
                  <a:lnTo>
                    <a:pt x="295" y="460"/>
                  </a:lnTo>
                  <a:lnTo>
                    <a:pt x="295" y="470"/>
                  </a:lnTo>
                  <a:lnTo>
                    <a:pt x="295" y="490"/>
                  </a:lnTo>
                  <a:lnTo>
                    <a:pt x="295" y="515"/>
                  </a:lnTo>
                  <a:lnTo>
                    <a:pt x="265" y="495"/>
                  </a:lnTo>
                  <a:lnTo>
                    <a:pt x="225" y="465"/>
                  </a:lnTo>
                  <a:lnTo>
                    <a:pt x="185" y="435"/>
                  </a:lnTo>
                  <a:lnTo>
                    <a:pt x="145" y="405"/>
                  </a:lnTo>
                  <a:lnTo>
                    <a:pt x="115" y="375"/>
                  </a:lnTo>
                  <a:lnTo>
                    <a:pt x="80" y="340"/>
                  </a:lnTo>
                  <a:lnTo>
                    <a:pt x="35" y="300"/>
                  </a:lnTo>
                  <a:lnTo>
                    <a:pt x="0" y="265"/>
                  </a:lnTo>
                  <a:lnTo>
                    <a:pt x="0" y="260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25" y="255"/>
                  </a:lnTo>
                  <a:lnTo>
                    <a:pt x="60" y="255"/>
                  </a:lnTo>
                  <a:lnTo>
                    <a:pt x="105" y="245"/>
                  </a:lnTo>
                  <a:lnTo>
                    <a:pt x="160" y="220"/>
                  </a:lnTo>
                  <a:lnTo>
                    <a:pt x="220" y="180"/>
                  </a:lnTo>
                  <a:lnTo>
                    <a:pt x="285" y="125"/>
                  </a:lnTo>
                  <a:lnTo>
                    <a:pt x="335" y="75"/>
                  </a:lnTo>
                  <a:lnTo>
                    <a:pt x="375" y="35"/>
                  </a:lnTo>
                  <a:lnTo>
                    <a:pt x="410" y="10"/>
                  </a:lnTo>
                  <a:lnTo>
                    <a:pt x="450" y="0"/>
                  </a:lnTo>
                  <a:lnTo>
                    <a:pt x="525" y="0"/>
                  </a:lnTo>
                  <a:lnTo>
                    <a:pt x="550" y="0"/>
                  </a:lnTo>
                  <a:lnTo>
                    <a:pt x="570" y="5"/>
                  </a:lnTo>
                  <a:lnTo>
                    <a:pt x="570" y="5"/>
                  </a:lnTo>
                  <a:lnTo>
                    <a:pt x="570" y="5"/>
                  </a:lnTo>
                  <a:lnTo>
                    <a:pt x="575" y="5"/>
                  </a:lnTo>
                  <a:lnTo>
                    <a:pt x="580" y="5"/>
                  </a:lnTo>
                  <a:lnTo>
                    <a:pt x="590" y="5"/>
                  </a:lnTo>
                  <a:lnTo>
                    <a:pt x="600" y="10"/>
                  </a:lnTo>
                  <a:lnTo>
                    <a:pt x="600" y="10"/>
                  </a:lnTo>
                  <a:lnTo>
                    <a:pt x="605" y="20"/>
                  </a:lnTo>
                  <a:lnTo>
                    <a:pt x="615" y="30"/>
                  </a:lnTo>
                  <a:lnTo>
                    <a:pt x="625" y="40"/>
                  </a:lnTo>
                  <a:lnTo>
                    <a:pt x="640" y="60"/>
                  </a:lnTo>
                  <a:lnTo>
                    <a:pt x="660" y="85"/>
                  </a:lnTo>
                  <a:lnTo>
                    <a:pt x="700" y="130"/>
                  </a:lnTo>
                  <a:lnTo>
                    <a:pt x="745" y="185"/>
                  </a:lnTo>
                  <a:lnTo>
                    <a:pt x="785" y="235"/>
                  </a:lnTo>
                  <a:lnTo>
                    <a:pt x="820" y="285"/>
                  </a:lnTo>
                  <a:lnTo>
                    <a:pt x="845" y="320"/>
                  </a:lnTo>
                  <a:lnTo>
                    <a:pt x="850" y="330"/>
                  </a:lnTo>
                  <a:lnTo>
                    <a:pt x="865" y="360"/>
                  </a:lnTo>
                  <a:lnTo>
                    <a:pt x="880" y="410"/>
                  </a:lnTo>
                  <a:lnTo>
                    <a:pt x="895" y="475"/>
                  </a:lnTo>
                  <a:lnTo>
                    <a:pt x="910" y="550"/>
                  </a:lnTo>
                  <a:lnTo>
                    <a:pt x="910" y="630"/>
                  </a:lnTo>
                  <a:lnTo>
                    <a:pt x="905" y="720"/>
                  </a:lnTo>
                  <a:lnTo>
                    <a:pt x="885" y="655"/>
                  </a:lnTo>
                  <a:lnTo>
                    <a:pt x="850" y="590"/>
                  </a:lnTo>
                  <a:lnTo>
                    <a:pt x="805" y="535"/>
                  </a:lnTo>
                  <a:lnTo>
                    <a:pt x="765" y="510"/>
                  </a:lnTo>
                  <a:lnTo>
                    <a:pt x="725" y="510"/>
                  </a:lnTo>
                  <a:lnTo>
                    <a:pt x="680" y="540"/>
                  </a:lnTo>
                  <a:lnTo>
                    <a:pt x="640" y="585"/>
                  </a:lnTo>
                  <a:lnTo>
                    <a:pt x="600" y="635"/>
                  </a:lnTo>
                  <a:lnTo>
                    <a:pt x="585" y="655"/>
                  </a:lnTo>
                  <a:lnTo>
                    <a:pt x="570" y="675"/>
                  </a:lnTo>
                  <a:lnTo>
                    <a:pt x="555" y="690"/>
                  </a:lnTo>
                  <a:lnTo>
                    <a:pt x="540" y="700"/>
                  </a:lnTo>
                  <a:lnTo>
                    <a:pt x="500" y="735"/>
                  </a:lnTo>
                  <a:lnTo>
                    <a:pt x="475" y="760"/>
                  </a:lnTo>
                  <a:lnTo>
                    <a:pt x="440" y="790"/>
                  </a:lnTo>
                  <a:lnTo>
                    <a:pt x="405" y="820"/>
                  </a:lnTo>
                  <a:lnTo>
                    <a:pt x="370" y="840"/>
                  </a:lnTo>
                  <a:lnTo>
                    <a:pt x="350" y="855"/>
                  </a:lnTo>
                  <a:lnTo>
                    <a:pt x="345" y="850"/>
                  </a:lnTo>
                  <a:lnTo>
                    <a:pt x="345" y="850"/>
                  </a:lnTo>
                  <a:lnTo>
                    <a:pt x="340" y="850"/>
                  </a:lnTo>
                  <a:lnTo>
                    <a:pt x="340" y="850"/>
                  </a:lnTo>
                  <a:lnTo>
                    <a:pt x="340" y="850"/>
                  </a:lnTo>
                  <a:lnTo>
                    <a:pt x="340" y="850"/>
                  </a:lnTo>
                  <a:lnTo>
                    <a:pt x="335" y="815"/>
                  </a:lnTo>
                  <a:lnTo>
                    <a:pt x="330" y="760"/>
                  </a:lnTo>
                  <a:lnTo>
                    <a:pt x="325" y="690"/>
                  </a:lnTo>
                  <a:lnTo>
                    <a:pt x="320" y="615"/>
                  </a:lnTo>
                  <a:lnTo>
                    <a:pt x="320" y="545"/>
                  </a:lnTo>
                  <a:lnTo>
                    <a:pt x="315" y="490"/>
                  </a:lnTo>
                  <a:lnTo>
                    <a:pt x="315" y="460"/>
                  </a:lnTo>
                  <a:lnTo>
                    <a:pt x="320" y="435"/>
                  </a:lnTo>
                  <a:lnTo>
                    <a:pt x="340" y="405"/>
                  </a:lnTo>
                  <a:lnTo>
                    <a:pt x="360" y="370"/>
                  </a:lnTo>
                  <a:lnTo>
                    <a:pt x="385" y="330"/>
                  </a:lnTo>
                  <a:lnTo>
                    <a:pt x="410" y="300"/>
                  </a:lnTo>
                  <a:lnTo>
                    <a:pt x="415" y="290"/>
                  </a:lnTo>
                  <a:lnTo>
                    <a:pt x="410" y="285"/>
                  </a:lnTo>
                  <a:close/>
                </a:path>
              </a:pathLst>
            </a:custGeom>
            <a:solidFill>
              <a:srgbClr val="8CE5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CE594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2" name="Freeform 96"/>
            <p:cNvSpPr>
              <a:spLocks/>
            </p:cNvSpPr>
            <p:nvPr/>
          </p:nvSpPr>
          <p:spPr bwMode="auto">
            <a:xfrm>
              <a:off x="4702" y="1936"/>
              <a:ext cx="1" cy="0"/>
            </a:xfrm>
            <a:custGeom>
              <a:avLst/>
              <a:gdLst>
                <a:gd name="T0" fmla="*/ 0 w 5"/>
                <a:gd name="T1" fmla="*/ 0 w 5"/>
                <a:gd name="T2" fmla="*/ 5 w 5"/>
                <a:gd name="T3" fmla="*/ 0 w 5"/>
                <a:gd name="T4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3" name="Freeform 97"/>
            <p:cNvSpPr>
              <a:spLocks/>
            </p:cNvSpPr>
            <p:nvPr/>
          </p:nvSpPr>
          <p:spPr bwMode="auto">
            <a:xfrm>
              <a:off x="5093" y="1885"/>
              <a:ext cx="112" cy="573"/>
            </a:xfrm>
            <a:custGeom>
              <a:avLst/>
              <a:gdLst>
                <a:gd name="T0" fmla="*/ 200 w 275"/>
                <a:gd name="T1" fmla="*/ 1055 h 1510"/>
                <a:gd name="T2" fmla="*/ 185 w 275"/>
                <a:gd name="T3" fmla="*/ 1195 h 1510"/>
                <a:gd name="T4" fmla="*/ 175 w 275"/>
                <a:gd name="T5" fmla="*/ 1305 h 1510"/>
                <a:gd name="T6" fmla="*/ 155 w 275"/>
                <a:gd name="T7" fmla="*/ 1385 h 1510"/>
                <a:gd name="T8" fmla="*/ 130 w 275"/>
                <a:gd name="T9" fmla="*/ 1445 h 1510"/>
                <a:gd name="T10" fmla="*/ 90 w 275"/>
                <a:gd name="T11" fmla="*/ 1490 h 1510"/>
                <a:gd name="T12" fmla="*/ 40 w 275"/>
                <a:gd name="T13" fmla="*/ 1510 h 1510"/>
                <a:gd name="T14" fmla="*/ 35 w 275"/>
                <a:gd name="T15" fmla="*/ 1510 h 1510"/>
                <a:gd name="T16" fmla="*/ 30 w 275"/>
                <a:gd name="T17" fmla="*/ 1500 h 1510"/>
                <a:gd name="T18" fmla="*/ 20 w 275"/>
                <a:gd name="T19" fmla="*/ 1480 h 1510"/>
                <a:gd name="T20" fmla="*/ 10 w 275"/>
                <a:gd name="T21" fmla="*/ 1445 h 1510"/>
                <a:gd name="T22" fmla="*/ 5 w 275"/>
                <a:gd name="T23" fmla="*/ 1395 h 1510"/>
                <a:gd name="T24" fmla="*/ 0 w 275"/>
                <a:gd name="T25" fmla="*/ 1315 h 1510"/>
                <a:gd name="T26" fmla="*/ 5 w 275"/>
                <a:gd name="T27" fmla="*/ 1210 h 1510"/>
                <a:gd name="T28" fmla="*/ 10 w 275"/>
                <a:gd name="T29" fmla="*/ 1120 h 1510"/>
                <a:gd name="T30" fmla="*/ 20 w 275"/>
                <a:gd name="T31" fmla="*/ 1010 h 1510"/>
                <a:gd name="T32" fmla="*/ 40 w 275"/>
                <a:gd name="T33" fmla="*/ 895 h 1510"/>
                <a:gd name="T34" fmla="*/ 55 w 275"/>
                <a:gd name="T35" fmla="*/ 765 h 1510"/>
                <a:gd name="T36" fmla="*/ 80 w 275"/>
                <a:gd name="T37" fmla="*/ 635 h 1510"/>
                <a:gd name="T38" fmla="*/ 105 w 275"/>
                <a:gd name="T39" fmla="*/ 505 h 1510"/>
                <a:gd name="T40" fmla="*/ 130 w 275"/>
                <a:gd name="T41" fmla="*/ 380 h 1510"/>
                <a:gd name="T42" fmla="*/ 160 w 275"/>
                <a:gd name="T43" fmla="*/ 265 h 1510"/>
                <a:gd name="T44" fmla="*/ 185 w 275"/>
                <a:gd name="T45" fmla="*/ 170 h 1510"/>
                <a:gd name="T46" fmla="*/ 210 w 275"/>
                <a:gd name="T47" fmla="*/ 85 h 1510"/>
                <a:gd name="T48" fmla="*/ 235 w 275"/>
                <a:gd name="T49" fmla="*/ 30 h 1510"/>
                <a:gd name="T50" fmla="*/ 260 w 275"/>
                <a:gd name="T51" fmla="*/ 0 h 1510"/>
                <a:gd name="T52" fmla="*/ 265 w 275"/>
                <a:gd name="T53" fmla="*/ 35 h 1510"/>
                <a:gd name="T54" fmla="*/ 270 w 275"/>
                <a:gd name="T55" fmla="*/ 85 h 1510"/>
                <a:gd name="T56" fmla="*/ 275 w 275"/>
                <a:gd name="T57" fmla="*/ 145 h 1510"/>
                <a:gd name="T58" fmla="*/ 275 w 275"/>
                <a:gd name="T59" fmla="*/ 225 h 1510"/>
                <a:gd name="T60" fmla="*/ 275 w 275"/>
                <a:gd name="T61" fmla="*/ 325 h 1510"/>
                <a:gd name="T62" fmla="*/ 265 w 275"/>
                <a:gd name="T63" fmla="*/ 445 h 1510"/>
                <a:gd name="T64" fmla="*/ 255 w 275"/>
                <a:gd name="T65" fmla="*/ 585 h 1510"/>
                <a:gd name="T66" fmla="*/ 235 w 275"/>
                <a:gd name="T67" fmla="*/ 755 h 1510"/>
                <a:gd name="T68" fmla="*/ 200 w 275"/>
                <a:gd name="T69" fmla="*/ 1055 h 1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5" h="1510">
                  <a:moveTo>
                    <a:pt x="200" y="1055"/>
                  </a:moveTo>
                  <a:lnTo>
                    <a:pt x="185" y="1195"/>
                  </a:lnTo>
                  <a:lnTo>
                    <a:pt x="175" y="1305"/>
                  </a:lnTo>
                  <a:lnTo>
                    <a:pt x="155" y="1385"/>
                  </a:lnTo>
                  <a:lnTo>
                    <a:pt x="130" y="1445"/>
                  </a:lnTo>
                  <a:lnTo>
                    <a:pt x="90" y="1490"/>
                  </a:lnTo>
                  <a:lnTo>
                    <a:pt x="40" y="1510"/>
                  </a:lnTo>
                  <a:lnTo>
                    <a:pt x="35" y="1510"/>
                  </a:lnTo>
                  <a:lnTo>
                    <a:pt x="30" y="1500"/>
                  </a:lnTo>
                  <a:lnTo>
                    <a:pt x="20" y="1480"/>
                  </a:lnTo>
                  <a:lnTo>
                    <a:pt x="10" y="1445"/>
                  </a:lnTo>
                  <a:lnTo>
                    <a:pt x="5" y="1395"/>
                  </a:lnTo>
                  <a:lnTo>
                    <a:pt x="0" y="1315"/>
                  </a:lnTo>
                  <a:lnTo>
                    <a:pt x="5" y="1210"/>
                  </a:lnTo>
                  <a:lnTo>
                    <a:pt x="10" y="1120"/>
                  </a:lnTo>
                  <a:lnTo>
                    <a:pt x="20" y="1010"/>
                  </a:lnTo>
                  <a:lnTo>
                    <a:pt x="40" y="895"/>
                  </a:lnTo>
                  <a:lnTo>
                    <a:pt x="55" y="765"/>
                  </a:lnTo>
                  <a:lnTo>
                    <a:pt x="80" y="635"/>
                  </a:lnTo>
                  <a:lnTo>
                    <a:pt x="105" y="505"/>
                  </a:lnTo>
                  <a:lnTo>
                    <a:pt x="130" y="380"/>
                  </a:lnTo>
                  <a:lnTo>
                    <a:pt x="160" y="265"/>
                  </a:lnTo>
                  <a:lnTo>
                    <a:pt x="185" y="170"/>
                  </a:lnTo>
                  <a:lnTo>
                    <a:pt x="210" y="85"/>
                  </a:lnTo>
                  <a:lnTo>
                    <a:pt x="235" y="30"/>
                  </a:lnTo>
                  <a:lnTo>
                    <a:pt x="260" y="0"/>
                  </a:lnTo>
                  <a:lnTo>
                    <a:pt x="265" y="35"/>
                  </a:lnTo>
                  <a:lnTo>
                    <a:pt x="270" y="85"/>
                  </a:lnTo>
                  <a:lnTo>
                    <a:pt x="275" y="145"/>
                  </a:lnTo>
                  <a:lnTo>
                    <a:pt x="275" y="225"/>
                  </a:lnTo>
                  <a:lnTo>
                    <a:pt x="275" y="325"/>
                  </a:lnTo>
                  <a:lnTo>
                    <a:pt x="265" y="445"/>
                  </a:lnTo>
                  <a:lnTo>
                    <a:pt x="255" y="585"/>
                  </a:lnTo>
                  <a:lnTo>
                    <a:pt x="235" y="755"/>
                  </a:lnTo>
                  <a:lnTo>
                    <a:pt x="200" y="1055"/>
                  </a:lnTo>
                  <a:close/>
                </a:path>
              </a:pathLst>
            </a:custGeom>
            <a:solidFill>
              <a:srgbClr val="D9A6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9A67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4" name="Freeform 98"/>
            <p:cNvSpPr>
              <a:spLocks/>
            </p:cNvSpPr>
            <p:nvPr/>
          </p:nvSpPr>
          <p:spPr bwMode="auto">
            <a:xfrm>
              <a:off x="4937" y="2440"/>
              <a:ext cx="42" cy="130"/>
            </a:xfrm>
            <a:custGeom>
              <a:avLst/>
              <a:gdLst>
                <a:gd name="T0" fmla="*/ 100 w 105"/>
                <a:gd name="T1" fmla="*/ 135 h 345"/>
                <a:gd name="T2" fmla="*/ 100 w 105"/>
                <a:gd name="T3" fmla="*/ 140 h 345"/>
                <a:gd name="T4" fmla="*/ 105 w 105"/>
                <a:gd name="T5" fmla="*/ 145 h 345"/>
                <a:gd name="T6" fmla="*/ 65 w 105"/>
                <a:gd name="T7" fmla="*/ 245 h 345"/>
                <a:gd name="T8" fmla="*/ 0 w 105"/>
                <a:gd name="T9" fmla="*/ 345 h 345"/>
                <a:gd name="T10" fmla="*/ 25 w 105"/>
                <a:gd name="T11" fmla="*/ 235 h 345"/>
                <a:gd name="T12" fmla="*/ 40 w 105"/>
                <a:gd name="T13" fmla="*/ 135 h 345"/>
                <a:gd name="T14" fmla="*/ 55 w 105"/>
                <a:gd name="T15" fmla="*/ 55 h 345"/>
                <a:gd name="T16" fmla="*/ 65 w 105"/>
                <a:gd name="T17" fmla="*/ 0 h 345"/>
                <a:gd name="T18" fmla="*/ 85 w 105"/>
                <a:gd name="T19" fmla="*/ 50 h 345"/>
                <a:gd name="T20" fmla="*/ 100 w 105"/>
                <a:gd name="T21" fmla="*/ 95 h 345"/>
                <a:gd name="T22" fmla="*/ 100 w 105"/>
                <a:gd name="T23" fmla="*/ 13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" h="345">
                  <a:moveTo>
                    <a:pt x="100" y="135"/>
                  </a:moveTo>
                  <a:lnTo>
                    <a:pt x="100" y="140"/>
                  </a:lnTo>
                  <a:lnTo>
                    <a:pt x="105" y="145"/>
                  </a:lnTo>
                  <a:lnTo>
                    <a:pt x="65" y="245"/>
                  </a:lnTo>
                  <a:lnTo>
                    <a:pt x="0" y="345"/>
                  </a:lnTo>
                  <a:lnTo>
                    <a:pt x="25" y="235"/>
                  </a:lnTo>
                  <a:lnTo>
                    <a:pt x="40" y="135"/>
                  </a:lnTo>
                  <a:lnTo>
                    <a:pt x="55" y="55"/>
                  </a:lnTo>
                  <a:lnTo>
                    <a:pt x="65" y="0"/>
                  </a:lnTo>
                  <a:lnTo>
                    <a:pt x="85" y="50"/>
                  </a:lnTo>
                  <a:lnTo>
                    <a:pt x="100" y="95"/>
                  </a:lnTo>
                  <a:lnTo>
                    <a:pt x="100" y="135"/>
                  </a:lnTo>
                  <a:close/>
                </a:path>
              </a:pathLst>
            </a:custGeom>
            <a:solidFill>
              <a:srgbClr val="80C9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80C96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5" name="Freeform 99"/>
            <p:cNvSpPr>
              <a:spLocks/>
            </p:cNvSpPr>
            <p:nvPr/>
          </p:nvSpPr>
          <p:spPr bwMode="auto">
            <a:xfrm>
              <a:off x="4850" y="2763"/>
              <a:ext cx="85" cy="71"/>
            </a:xfrm>
            <a:custGeom>
              <a:avLst/>
              <a:gdLst>
                <a:gd name="T0" fmla="*/ 0 w 210"/>
                <a:gd name="T1" fmla="*/ 60 h 190"/>
                <a:gd name="T2" fmla="*/ 25 w 210"/>
                <a:gd name="T3" fmla="*/ 30 h 190"/>
                <a:gd name="T4" fmla="*/ 45 w 210"/>
                <a:gd name="T5" fmla="*/ 0 h 190"/>
                <a:gd name="T6" fmla="*/ 110 w 210"/>
                <a:gd name="T7" fmla="*/ 40 h 190"/>
                <a:gd name="T8" fmla="*/ 170 w 210"/>
                <a:gd name="T9" fmla="*/ 80 h 190"/>
                <a:gd name="T10" fmla="*/ 210 w 210"/>
                <a:gd name="T11" fmla="*/ 115 h 190"/>
                <a:gd name="T12" fmla="*/ 175 w 210"/>
                <a:gd name="T13" fmla="*/ 145 h 190"/>
                <a:gd name="T14" fmla="*/ 145 w 210"/>
                <a:gd name="T15" fmla="*/ 170 h 190"/>
                <a:gd name="T16" fmla="*/ 125 w 210"/>
                <a:gd name="T17" fmla="*/ 190 h 190"/>
                <a:gd name="T18" fmla="*/ 80 w 210"/>
                <a:gd name="T19" fmla="*/ 150 h 190"/>
                <a:gd name="T20" fmla="*/ 45 w 210"/>
                <a:gd name="T21" fmla="*/ 115 h 190"/>
                <a:gd name="T22" fmla="*/ 15 w 210"/>
                <a:gd name="T23" fmla="*/ 80 h 190"/>
                <a:gd name="T24" fmla="*/ 0 w 210"/>
                <a:gd name="T25" fmla="*/ 6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0" h="190">
                  <a:moveTo>
                    <a:pt x="0" y="60"/>
                  </a:moveTo>
                  <a:lnTo>
                    <a:pt x="25" y="30"/>
                  </a:lnTo>
                  <a:lnTo>
                    <a:pt x="45" y="0"/>
                  </a:lnTo>
                  <a:lnTo>
                    <a:pt x="110" y="40"/>
                  </a:lnTo>
                  <a:lnTo>
                    <a:pt x="170" y="80"/>
                  </a:lnTo>
                  <a:lnTo>
                    <a:pt x="210" y="115"/>
                  </a:lnTo>
                  <a:lnTo>
                    <a:pt x="175" y="145"/>
                  </a:lnTo>
                  <a:lnTo>
                    <a:pt x="145" y="170"/>
                  </a:lnTo>
                  <a:lnTo>
                    <a:pt x="125" y="190"/>
                  </a:lnTo>
                  <a:lnTo>
                    <a:pt x="80" y="150"/>
                  </a:lnTo>
                  <a:lnTo>
                    <a:pt x="45" y="115"/>
                  </a:lnTo>
                  <a:lnTo>
                    <a:pt x="15" y="80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DBD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B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6" name="Freeform 100"/>
            <p:cNvSpPr>
              <a:spLocks/>
            </p:cNvSpPr>
            <p:nvPr/>
          </p:nvSpPr>
          <p:spPr bwMode="auto">
            <a:xfrm>
              <a:off x="4752" y="2789"/>
              <a:ext cx="140" cy="61"/>
            </a:xfrm>
            <a:custGeom>
              <a:avLst/>
              <a:gdLst>
                <a:gd name="T0" fmla="*/ 225 w 345"/>
                <a:gd name="T1" fmla="*/ 0 h 160"/>
                <a:gd name="T2" fmla="*/ 240 w 345"/>
                <a:gd name="T3" fmla="*/ 25 h 160"/>
                <a:gd name="T4" fmla="*/ 265 w 345"/>
                <a:gd name="T5" fmla="*/ 55 h 160"/>
                <a:gd name="T6" fmla="*/ 305 w 345"/>
                <a:gd name="T7" fmla="*/ 95 h 160"/>
                <a:gd name="T8" fmla="*/ 345 w 345"/>
                <a:gd name="T9" fmla="*/ 130 h 160"/>
                <a:gd name="T10" fmla="*/ 340 w 345"/>
                <a:gd name="T11" fmla="*/ 135 h 160"/>
                <a:gd name="T12" fmla="*/ 325 w 345"/>
                <a:gd name="T13" fmla="*/ 140 h 160"/>
                <a:gd name="T14" fmla="*/ 310 w 345"/>
                <a:gd name="T15" fmla="*/ 150 h 160"/>
                <a:gd name="T16" fmla="*/ 290 w 345"/>
                <a:gd name="T17" fmla="*/ 160 h 160"/>
                <a:gd name="T18" fmla="*/ 250 w 345"/>
                <a:gd name="T19" fmla="*/ 130 h 160"/>
                <a:gd name="T20" fmla="*/ 200 w 345"/>
                <a:gd name="T21" fmla="*/ 110 h 160"/>
                <a:gd name="T22" fmla="*/ 150 w 345"/>
                <a:gd name="T23" fmla="*/ 90 h 160"/>
                <a:gd name="T24" fmla="*/ 105 w 345"/>
                <a:gd name="T25" fmla="*/ 75 h 160"/>
                <a:gd name="T26" fmla="*/ 55 w 345"/>
                <a:gd name="T27" fmla="*/ 50 h 160"/>
                <a:gd name="T28" fmla="*/ 20 w 345"/>
                <a:gd name="T29" fmla="*/ 25 h 160"/>
                <a:gd name="T30" fmla="*/ 0 w 345"/>
                <a:gd name="T31" fmla="*/ 0 h 160"/>
                <a:gd name="T32" fmla="*/ 70 w 345"/>
                <a:gd name="T33" fmla="*/ 15 h 160"/>
                <a:gd name="T34" fmla="*/ 130 w 345"/>
                <a:gd name="T35" fmla="*/ 20 h 160"/>
                <a:gd name="T36" fmla="*/ 180 w 345"/>
                <a:gd name="T37" fmla="*/ 15 h 160"/>
                <a:gd name="T38" fmla="*/ 225 w 345"/>
                <a:gd name="T39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5" h="160">
                  <a:moveTo>
                    <a:pt x="225" y="0"/>
                  </a:moveTo>
                  <a:lnTo>
                    <a:pt x="240" y="25"/>
                  </a:lnTo>
                  <a:lnTo>
                    <a:pt x="265" y="55"/>
                  </a:lnTo>
                  <a:lnTo>
                    <a:pt x="305" y="95"/>
                  </a:lnTo>
                  <a:lnTo>
                    <a:pt x="345" y="130"/>
                  </a:lnTo>
                  <a:lnTo>
                    <a:pt x="340" y="135"/>
                  </a:lnTo>
                  <a:lnTo>
                    <a:pt x="325" y="140"/>
                  </a:lnTo>
                  <a:lnTo>
                    <a:pt x="310" y="150"/>
                  </a:lnTo>
                  <a:lnTo>
                    <a:pt x="290" y="160"/>
                  </a:lnTo>
                  <a:lnTo>
                    <a:pt x="250" y="130"/>
                  </a:lnTo>
                  <a:lnTo>
                    <a:pt x="200" y="110"/>
                  </a:lnTo>
                  <a:lnTo>
                    <a:pt x="150" y="90"/>
                  </a:lnTo>
                  <a:lnTo>
                    <a:pt x="105" y="75"/>
                  </a:lnTo>
                  <a:lnTo>
                    <a:pt x="55" y="50"/>
                  </a:lnTo>
                  <a:lnTo>
                    <a:pt x="20" y="25"/>
                  </a:lnTo>
                  <a:lnTo>
                    <a:pt x="0" y="0"/>
                  </a:lnTo>
                  <a:lnTo>
                    <a:pt x="70" y="15"/>
                  </a:lnTo>
                  <a:lnTo>
                    <a:pt x="130" y="20"/>
                  </a:lnTo>
                  <a:lnTo>
                    <a:pt x="180" y="15"/>
                  </a:lnTo>
                  <a:lnTo>
                    <a:pt x="225" y="0"/>
                  </a:lnTo>
                  <a:close/>
                </a:path>
              </a:pathLst>
            </a:custGeom>
            <a:solidFill>
              <a:srgbClr val="DBD6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B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7" name="Freeform 101"/>
            <p:cNvSpPr>
              <a:spLocks/>
            </p:cNvSpPr>
            <p:nvPr/>
          </p:nvSpPr>
          <p:spPr bwMode="auto">
            <a:xfrm>
              <a:off x="5130" y="2336"/>
              <a:ext cx="337" cy="729"/>
            </a:xfrm>
            <a:custGeom>
              <a:avLst/>
              <a:gdLst>
                <a:gd name="T0" fmla="*/ 560 w 830"/>
                <a:gd name="T1" fmla="*/ 1385 h 1925"/>
                <a:gd name="T2" fmla="*/ 525 w 830"/>
                <a:gd name="T3" fmla="*/ 1430 h 1925"/>
                <a:gd name="T4" fmla="*/ 475 w 830"/>
                <a:gd name="T5" fmla="*/ 1490 h 1925"/>
                <a:gd name="T6" fmla="*/ 410 w 830"/>
                <a:gd name="T7" fmla="*/ 1555 h 1925"/>
                <a:gd name="T8" fmla="*/ 340 w 830"/>
                <a:gd name="T9" fmla="*/ 1625 h 1925"/>
                <a:gd name="T10" fmla="*/ 260 w 830"/>
                <a:gd name="T11" fmla="*/ 1695 h 1925"/>
                <a:gd name="T12" fmla="*/ 185 w 830"/>
                <a:gd name="T13" fmla="*/ 1765 h 1925"/>
                <a:gd name="T14" fmla="*/ 110 w 830"/>
                <a:gd name="T15" fmla="*/ 1825 h 1925"/>
                <a:gd name="T16" fmla="*/ 50 w 830"/>
                <a:gd name="T17" fmla="*/ 1880 h 1925"/>
                <a:gd name="T18" fmla="*/ 0 w 830"/>
                <a:gd name="T19" fmla="*/ 1925 h 1925"/>
                <a:gd name="T20" fmla="*/ 35 w 830"/>
                <a:gd name="T21" fmla="*/ 1855 h 1925"/>
                <a:gd name="T22" fmla="*/ 65 w 830"/>
                <a:gd name="T23" fmla="*/ 1785 h 1925"/>
                <a:gd name="T24" fmla="*/ 90 w 830"/>
                <a:gd name="T25" fmla="*/ 1725 h 1925"/>
                <a:gd name="T26" fmla="*/ 105 w 830"/>
                <a:gd name="T27" fmla="*/ 1670 h 1925"/>
                <a:gd name="T28" fmla="*/ 120 w 830"/>
                <a:gd name="T29" fmla="*/ 1635 h 1925"/>
                <a:gd name="T30" fmla="*/ 125 w 830"/>
                <a:gd name="T31" fmla="*/ 1615 h 1925"/>
                <a:gd name="T32" fmla="*/ 195 w 830"/>
                <a:gd name="T33" fmla="*/ 1520 h 1925"/>
                <a:gd name="T34" fmla="*/ 265 w 830"/>
                <a:gd name="T35" fmla="*/ 1405 h 1925"/>
                <a:gd name="T36" fmla="*/ 340 w 830"/>
                <a:gd name="T37" fmla="*/ 1270 h 1925"/>
                <a:gd name="T38" fmla="*/ 415 w 830"/>
                <a:gd name="T39" fmla="*/ 1120 h 1925"/>
                <a:gd name="T40" fmla="*/ 490 w 830"/>
                <a:gd name="T41" fmla="*/ 955 h 1925"/>
                <a:gd name="T42" fmla="*/ 555 w 830"/>
                <a:gd name="T43" fmla="*/ 790 h 1925"/>
                <a:gd name="T44" fmla="*/ 620 w 830"/>
                <a:gd name="T45" fmla="*/ 615 h 1925"/>
                <a:gd name="T46" fmla="*/ 670 w 830"/>
                <a:gd name="T47" fmla="*/ 450 h 1925"/>
                <a:gd name="T48" fmla="*/ 710 w 830"/>
                <a:gd name="T49" fmla="*/ 285 h 1925"/>
                <a:gd name="T50" fmla="*/ 735 w 830"/>
                <a:gd name="T51" fmla="*/ 135 h 1925"/>
                <a:gd name="T52" fmla="*/ 745 w 830"/>
                <a:gd name="T53" fmla="*/ 0 h 1925"/>
                <a:gd name="T54" fmla="*/ 745 w 830"/>
                <a:gd name="T55" fmla="*/ 0 h 1925"/>
                <a:gd name="T56" fmla="*/ 745 w 830"/>
                <a:gd name="T57" fmla="*/ 0 h 1925"/>
                <a:gd name="T58" fmla="*/ 780 w 830"/>
                <a:gd name="T59" fmla="*/ 75 h 1925"/>
                <a:gd name="T60" fmla="*/ 815 w 830"/>
                <a:gd name="T61" fmla="*/ 175 h 1925"/>
                <a:gd name="T62" fmla="*/ 830 w 830"/>
                <a:gd name="T63" fmla="*/ 275 h 1925"/>
                <a:gd name="T64" fmla="*/ 825 w 830"/>
                <a:gd name="T65" fmla="*/ 330 h 1925"/>
                <a:gd name="T66" fmla="*/ 815 w 830"/>
                <a:gd name="T67" fmla="*/ 405 h 1925"/>
                <a:gd name="T68" fmla="*/ 800 w 830"/>
                <a:gd name="T69" fmla="*/ 500 h 1925"/>
                <a:gd name="T70" fmla="*/ 775 w 830"/>
                <a:gd name="T71" fmla="*/ 605 h 1925"/>
                <a:gd name="T72" fmla="*/ 750 w 830"/>
                <a:gd name="T73" fmla="*/ 720 h 1925"/>
                <a:gd name="T74" fmla="*/ 725 w 830"/>
                <a:gd name="T75" fmla="*/ 840 h 1925"/>
                <a:gd name="T76" fmla="*/ 695 w 830"/>
                <a:gd name="T77" fmla="*/ 960 h 1925"/>
                <a:gd name="T78" fmla="*/ 665 w 830"/>
                <a:gd name="T79" fmla="*/ 1070 h 1925"/>
                <a:gd name="T80" fmla="*/ 635 w 830"/>
                <a:gd name="T81" fmla="*/ 1175 h 1925"/>
                <a:gd name="T82" fmla="*/ 605 w 830"/>
                <a:gd name="T83" fmla="*/ 1265 h 1925"/>
                <a:gd name="T84" fmla="*/ 580 w 830"/>
                <a:gd name="T85" fmla="*/ 1335 h 1925"/>
                <a:gd name="T86" fmla="*/ 560 w 830"/>
                <a:gd name="T87" fmla="*/ 1385 h 19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30" h="1925">
                  <a:moveTo>
                    <a:pt x="560" y="1385"/>
                  </a:moveTo>
                  <a:lnTo>
                    <a:pt x="525" y="1430"/>
                  </a:lnTo>
                  <a:lnTo>
                    <a:pt x="475" y="1490"/>
                  </a:lnTo>
                  <a:lnTo>
                    <a:pt x="410" y="1555"/>
                  </a:lnTo>
                  <a:lnTo>
                    <a:pt x="340" y="1625"/>
                  </a:lnTo>
                  <a:lnTo>
                    <a:pt x="260" y="1695"/>
                  </a:lnTo>
                  <a:lnTo>
                    <a:pt x="185" y="1765"/>
                  </a:lnTo>
                  <a:lnTo>
                    <a:pt x="110" y="1825"/>
                  </a:lnTo>
                  <a:lnTo>
                    <a:pt x="50" y="1880"/>
                  </a:lnTo>
                  <a:lnTo>
                    <a:pt x="0" y="1925"/>
                  </a:lnTo>
                  <a:lnTo>
                    <a:pt x="35" y="1855"/>
                  </a:lnTo>
                  <a:lnTo>
                    <a:pt x="65" y="1785"/>
                  </a:lnTo>
                  <a:lnTo>
                    <a:pt x="90" y="1725"/>
                  </a:lnTo>
                  <a:lnTo>
                    <a:pt x="105" y="1670"/>
                  </a:lnTo>
                  <a:lnTo>
                    <a:pt x="120" y="1635"/>
                  </a:lnTo>
                  <a:lnTo>
                    <a:pt x="125" y="1615"/>
                  </a:lnTo>
                  <a:lnTo>
                    <a:pt x="195" y="1520"/>
                  </a:lnTo>
                  <a:lnTo>
                    <a:pt x="265" y="1405"/>
                  </a:lnTo>
                  <a:lnTo>
                    <a:pt x="340" y="1270"/>
                  </a:lnTo>
                  <a:lnTo>
                    <a:pt x="415" y="1120"/>
                  </a:lnTo>
                  <a:lnTo>
                    <a:pt x="490" y="955"/>
                  </a:lnTo>
                  <a:lnTo>
                    <a:pt x="555" y="790"/>
                  </a:lnTo>
                  <a:lnTo>
                    <a:pt x="620" y="615"/>
                  </a:lnTo>
                  <a:lnTo>
                    <a:pt x="670" y="450"/>
                  </a:lnTo>
                  <a:lnTo>
                    <a:pt x="710" y="285"/>
                  </a:lnTo>
                  <a:lnTo>
                    <a:pt x="735" y="135"/>
                  </a:lnTo>
                  <a:lnTo>
                    <a:pt x="745" y="0"/>
                  </a:lnTo>
                  <a:lnTo>
                    <a:pt x="745" y="0"/>
                  </a:lnTo>
                  <a:lnTo>
                    <a:pt x="745" y="0"/>
                  </a:lnTo>
                  <a:lnTo>
                    <a:pt x="780" y="75"/>
                  </a:lnTo>
                  <a:lnTo>
                    <a:pt x="815" y="175"/>
                  </a:lnTo>
                  <a:lnTo>
                    <a:pt x="830" y="275"/>
                  </a:lnTo>
                  <a:lnTo>
                    <a:pt x="825" y="330"/>
                  </a:lnTo>
                  <a:lnTo>
                    <a:pt x="815" y="405"/>
                  </a:lnTo>
                  <a:lnTo>
                    <a:pt x="800" y="500"/>
                  </a:lnTo>
                  <a:lnTo>
                    <a:pt x="775" y="605"/>
                  </a:lnTo>
                  <a:lnTo>
                    <a:pt x="750" y="720"/>
                  </a:lnTo>
                  <a:lnTo>
                    <a:pt x="725" y="840"/>
                  </a:lnTo>
                  <a:lnTo>
                    <a:pt x="695" y="960"/>
                  </a:lnTo>
                  <a:lnTo>
                    <a:pt x="665" y="1070"/>
                  </a:lnTo>
                  <a:lnTo>
                    <a:pt x="635" y="1175"/>
                  </a:lnTo>
                  <a:lnTo>
                    <a:pt x="605" y="1265"/>
                  </a:lnTo>
                  <a:lnTo>
                    <a:pt x="580" y="1335"/>
                  </a:lnTo>
                  <a:lnTo>
                    <a:pt x="560" y="1385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4C9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8" name="Freeform 102"/>
            <p:cNvSpPr>
              <a:spLocks/>
            </p:cNvSpPr>
            <p:nvPr/>
          </p:nvSpPr>
          <p:spPr bwMode="auto">
            <a:xfrm>
              <a:off x="4939" y="2238"/>
              <a:ext cx="485" cy="596"/>
            </a:xfrm>
            <a:custGeom>
              <a:avLst/>
              <a:gdLst>
                <a:gd name="T0" fmla="*/ 815 w 1195"/>
                <a:gd name="T1" fmla="*/ 20 h 1575"/>
                <a:gd name="T2" fmla="*/ 975 w 1195"/>
                <a:gd name="T3" fmla="*/ 80 h 1575"/>
                <a:gd name="T4" fmla="*/ 1130 w 1195"/>
                <a:gd name="T5" fmla="*/ 160 h 1575"/>
                <a:gd name="T6" fmla="*/ 1195 w 1195"/>
                <a:gd name="T7" fmla="*/ 250 h 1575"/>
                <a:gd name="T8" fmla="*/ 1165 w 1195"/>
                <a:gd name="T9" fmla="*/ 510 h 1575"/>
                <a:gd name="T10" fmla="*/ 1085 w 1195"/>
                <a:gd name="T11" fmla="*/ 815 h 1575"/>
                <a:gd name="T12" fmla="*/ 970 w 1195"/>
                <a:gd name="T13" fmla="*/ 1135 h 1575"/>
                <a:gd name="T14" fmla="*/ 835 w 1195"/>
                <a:gd name="T15" fmla="*/ 1440 h 1575"/>
                <a:gd name="T16" fmla="*/ 750 w 1195"/>
                <a:gd name="T17" fmla="*/ 1505 h 1575"/>
                <a:gd name="T18" fmla="*/ 700 w 1195"/>
                <a:gd name="T19" fmla="*/ 1345 h 1575"/>
                <a:gd name="T20" fmla="*/ 630 w 1195"/>
                <a:gd name="T21" fmla="*/ 1190 h 1575"/>
                <a:gd name="T22" fmla="*/ 575 w 1195"/>
                <a:gd name="T23" fmla="*/ 1095 h 1575"/>
                <a:gd name="T24" fmla="*/ 705 w 1195"/>
                <a:gd name="T25" fmla="*/ 1035 h 1575"/>
                <a:gd name="T26" fmla="*/ 845 w 1195"/>
                <a:gd name="T27" fmla="*/ 970 h 1575"/>
                <a:gd name="T28" fmla="*/ 950 w 1195"/>
                <a:gd name="T29" fmla="*/ 930 h 1575"/>
                <a:gd name="T30" fmla="*/ 985 w 1195"/>
                <a:gd name="T31" fmla="*/ 915 h 1575"/>
                <a:gd name="T32" fmla="*/ 985 w 1195"/>
                <a:gd name="T33" fmla="*/ 900 h 1575"/>
                <a:gd name="T34" fmla="*/ 945 w 1195"/>
                <a:gd name="T35" fmla="*/ 910 h 1575"/>
                <a:gd name="T36" fmla="*/ 835 w 1195"/>
                <a:gd name="T37" fmla="*/ 955 h 1575"/>
                <a:gd name="T38" fmla="*/ 700 w 1195"/>
                <a:gd name="T39" fmla="*/ 1015 h 1575"/>
                <a:gd name="T40" fmla="*/ 590 w 1195"/>
                <a:gd name="T41" fmla="*/ 1065 h 1575"/>
                <a:gd name="T42" fmla="*/ 535 w 1195"/>
                <a:gd name="T43" fmla="*/ 1060 h 1575"/>
                <a:gd name="T44" fmla="*/ 430 w 1195"/>
                <a:gd name="T45" fmla="*/ 1025 h 1575"/>
                <a:gd name="T46" fmla="*/ 500 w 1195"/>
                <a:gd name="T47" fmla="*/ 970 h 1575"/>
                <a:gd name="T48" fmla="*/ 625 w 1195"/>
                <a:gd name="T49" fmla="*/ 880 h 1575"/>
                <a:gd name="T50" fmla="*/ 775 w 1195"/>
                <a:gd name="T51" fmla="*/ 770 h 1575"/>
                <a:gd name="T52" fmla="*/ 920 w 1195"/>
                <a:gd name="T53" fmla="*/ 670 h 1575"/>
                <a:gd name="T54" fmla="*/ 1025 w 1195"/>
                <a:gd name="T55" fmla="*/ 605 h 1575"/>
                <a:gd name="T56" fmla="*/ 1065 w 1195"/>
                <a:gd name="T57" fmla="*/ 585 h 1575"/>
                <a:gd name="T58" fmla="*/ 1060 w 1195"/>
                <a:gd name="T59" fmla="*/ 570 h 1575"/>
                <a:gd name="T60" fmla="*/ 1020 w 1195"/>
                <a:gd name="T61" fmla="*/ 585 h 1575"/>
                <a:gd name="T62" fmla="*/ 920 w 1195"/>
                <a:gd name="T63" fmla="*/ 645 h 1575"/>
                <a:gd name="T64" fmla="*/ 780 w 1195"/>
                <a:gd name="T65" fmla="*/ 740 h 1575"/>
                <a:gd name="T66" fmla="*/ 635 w 1195"/>
                <a:gd name="T67" fmla="*/ 845 h 1575"/>
                <a:gd name="T68" fmla="*/ 510 w 1195"/>
                <a:gd name="T69" fmla="*/ 940 h 1575"/>
                <a:gd name="T70" fmla="*/ 425 w 1195"/>
                <a:gd name="T71" fmla="*/ 1000 h 1575"/>
                <a:gd name="T72" fmla="*/ 410 w 1195"/>
                <a:gd name="T73" fmla="*/ 1015 h 1575"/>
                <a:gd name="T74" fmla="*/ 330 w 1195"/>
                <a:gd name="T75" fmla="*/ 995 h 1575"/>
                <a:gd name="T76" fmla="*/ 170 w 1195"/>
                <a:gd name="T77" fmla="*/ 950 h 1575"/>
                <a:gd name="T78" fmla="*/ 40 w 1195"/>
                <a:gd name="T79" fmla="*/ 915 h 1575"/>
                <a:gd name="T80" fmla="*/ 65 w 1195"/>
                <a:gd name="T81" fmla="*/ 810 h 1575"/>
                <a:gd name="T82" fmla="*/ 135 w 1195"/>
                <a:gd name="T83" fmla="*/ 620 h 1575"/>
                <a:gd name="T84" fmla="*/ 195 w 1195"/>
                <a:gd name="T85" fmla="*/ 625 h 1575"/>
                <a:gd name="T86" fmla="*/ 320 w 1195"/>
                <a:gd name="T87" fmla="*/ 620 h 1575"/>
                <a:gd name="T88" fmla="*/ 470 w 1195"/>
                <a:gd name="T89" fmla="*/ 580 h 1575"/>
                <a:gd name="T90" fmla="*/ 550 w 1195"/>
                <a:gd name="T91" fmla="*/ 475 h 1575"/>
                <a:gd name="T92" fmla="*/ 585 w 1195"/>
                <a:gd name="T93" fmla="*/ 275 h 1575"/>
                <a:gd name="T94" fmla="*/ 605 w 1195"/>
                <a:gd name="T95" fmla="*/ 95 h 1575"/>
                <a:gd name="T96" fmla="*/ 655 w 1195"/>
                <a:gd name="T97" fmla="*/ 90 h 1575"/>
                <a:gd name="T98" fmla="*/ 710 w 1195"/>
                <a:gd name="T99" fmla="*/ 70 h 1575"/>
                <a:gd name="T100" fmla="*/ 735 w 1195"/>
                <a:gd name="T101" fmla="*/ 30 h 1575"/>
                <a:gd name="T102" fmla="*/ 750 w 1195"/>
                <a:gd name="T103" fmla="*/ 0 h 1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5" h="1575">
                  <a:moveTo>
                    <a:pt x="750" y="0"/>
                  </a:moveTo>
                  <a:lnTo>
                    <a:pt x="815" y="20"/>
                  </a:lnTo>
                  <a:lnTo>
                    <a:pt x="890" y="50"/>
                  </a:lnTo>
                  <a:lnTo>
                    <a:pt x="975" y="80"/>
                  </a:lnTo>
                  <a:lnTo>
                    <a:pt x="1060" y="120"/>
                  </a:lnTo>
                  <a:lnTo>
                    <a:pt x="1130" y="160"/>
                  </a:lnTo>
                  <a:lnTo>
                    <a:pt x="1175" y="205"/>
                  </a:lnTo>
                  <a:lnTo>
                    <a:pt x="1195" y="250"/>
                  </a:lnTo>
                  <a:lnTo>
                    <a:pt x="1190" y="375"/>
                  </a:lnTo>
                  <a:lnTo>
                    <a:pt x="1165" y="510"/>
                  </a:lnTo>
                  <a:lnTo>
                    <a:pt x="1135" y="660"/>
                  </a:lnTo>
                  <a:lnTo>
                    <a:pt x="1085" y="815"/>
                  </a:lnTo>
                  <a:lnTo>
                    <a:pt x="1035" y="975"/>
                  </a:lnTo>
                  <a:lnTo>
                    <a:pt x="970" y="1135"/>
                  </a:lnTo>
                  <a:lnTo>
                    <a:pt x="905" y="1290"/>
                  </a:lnTo>
                  <a:lnTo>
                    <a:pt x="835" y="1440"/>
                  </a:lnTo>
                  <a:lnTo>
                    <a:pt x="765" y="1575"/>
                  </a:lnTo>
                  <a:lnTo>
                    <a:pt x="750" y="1505"/>
                  </a:lnTo>
                  <a:lnTo>
                    <a:pt x="730" y="1425"/>
                  </a:lnTo>
                  <a:lnTo>
                    <a:pt x="700" y="1345"/>
                  </a:lnTo>
                  <a:lnTo>
                    <a:pt x="665" y="1265"/>
                  </a:lnTo>
                  <a:lnTo>
                    <a:pt x="630" y="1190"/>
                  </a:lnTo>
                  <a:lnTo>
                    <a:pt x="600" y="1130"/>
                  </a:lnTo>
                  <a:lnTo>
                    <a:pt x="575" y="1095"/>
                  </a:lnTo>
                  <a:lnTo>
                    <a:pt x="635" y="1065"/>
                  </a:lnTo>
                  <a:lnTo>
                    <a:pt x="705" y="1035"/>
                  </a:lnTo>
                  <a:lnTo>
                    <a:pt x="775" y="1000"/>
                  </a:lnTo>
                  <a:lnTo>
                    <a:pt x="845" y="970"/>
                  </a:lnTo>
                  <a:lnTo>
                    <a:pt x="905" y="945"/>
                  </a:lnTo>
                  <a:lnTo>
                    <a:pt x="950" y="930"/>
                  </a:lnTo>
                  <a:lnTo>
                    <a:pt x="980" y="920"/>
                  </a:lnTo>
                  <a:lnTo>
                    <a:pt x="985" y="915"/>
                  </a:lnTo>
                  <a:lnTo>
                    <a:pt x="985" y="910"/>
                  </a:lnTo>
                  <a:lnTo>
                    <a:pt x="985" y="900"/>
                  </a:lnTo>
                  <a:lnTo>
                    <a:pt x="975" y="900"/>
                  </a:lnTo>
                  <a:lnTo>
                    <a:pt x="945" y="910"/>
                  </a:lnTo>
                  <a:lnTo>
                    <a:pt x="895" y="930"/>
                  </a:lnTo>
                  <a:lnTo>
                    <a:pt x="835" y="955"/>
                  </a:lnTo>
                  <a:lnTo>
                    <a:pt x="770" y="985"/>
                  </a:lnTo>
                  <a:lnTo>
                    <a:pt x="700" y="1015"/>
                  </a:lnTo>
                  <a:lnTo>
                    <a:pt x="640" y="1040"/>
                  </a:lnTo>
                  <a:lnTo>
                    <a:pt x="590" y="1065"/>
                  </a:lnTo>
                  <a:lnTo>
                    <a:pt x="560" y="1075"/>
                  </a:lnTo>
                  <a:lnTo>
                    <a:pt x="535" y="1060"/>
                  </a:lnTo>
                  <a:lnTo>
                    <a:pt x="490" y="1045"/>
                  </a:lnTo>
                  <a:lnTo>
                    <a:pt x="430" y="1025"/>
                  </a:lnTo>
                  <a:lnTo>
                    <a:pt x="455" y="1005"/>
                  </a:lnTo>
                  <a:lnTo>
                    <a:pt x="500" y="970"/>
                  </a:lnTo>
                  <a:lnTo>
                    <a:pt x="560" y="930"/>
                  </a:lnTo>
                  <a:lnTo>
                    <a:pt x="625" y="880"/>
                  </a:lnTo>
                  <a:lnTo>
                    <a:pt x="700" y="825"/>
                  </a:lnTo>
                  <a:lnTo>
                    <a:pt x="775" y="770"/>
                  </a:lnTo>
                  <a:lnTo>
                    <a:pt x="850" y="720"/>
                  </a:lnTo>
                  <a:lnTo>
                    <a:pt x="920" y="670"/>
                  </a:lnTo>
                  <a:lnTo>
                    <a:pt x="980" y="630"/>
                  </a:lnTo>
                  <a:lnTo>
                    <a:pt x="1025" y="605"/>
                  </a:lnTo>
                  <a:lnTo>
                    <a:pt x="1055" y="590"/>
                  </a:lnTo>
                  <a:lnTo>
                    <a:pt x="1065" y="585"/>
                  </a:lnTo>
                  <a:lnTo>
                    <a:pt x="1065" y="575"/>
                  </a:lnTo>
                  <a:lnTo>
                    <a:pt x="1060" y="570"/>
                  </a:lnTo>
                  <a:lnTo>
                    <a:pt x="1050" y="570"/>
                  </a:lnTo>
                  <a:lnTo>
                    <a:pt x="1020" y="585"/>
                  </a:lnTo>
                  <a:lnTo>
                    <a:pt x="975" y="610"/>
                  </a:lnTo>
                  <a:lnTo>
                    <a:pt x="920" y="645"/>
                  </a:lnTo>
                  <a:lnTo>
                    <a:pt x="850" y="690"/>
                  </a:lnTo>
                  <a:lnTo>
                    <a:pt x="780" y="740"/>
                  </a:lnTo>
                  <a:lnTo>
                    <a:pt x="705" y="795"/>
                  </a:lnTo>
                  <a:lnTo>
                    <a:pt x="635" y="845"/>
                  </a:lnTo>
                  <a:lnTo>
                    <a:pt x="565" y="895"/>
                  </a:lnTo>
                  <a:lnTo>
                    <a:pt x="510" y="940"/>
                  </a:lnTo>
                  <a:lnTo>
                    <a:pt x="460" y="975"/>
                  </a:lnTo>
                  <a:lnTo>
                    <a:pt x="425" y="1000"/>
                  </a:lnTo>
                  <a:lnTo>
                    <a:pt x="410" y="1015"/>
                  </a:lnTo>
                  <a:lnTo>
                    <a:pt x="410" y="1015"/>
                  </a:lnTo>
                  <a:lnTo>
                    <a:pt x="405" y="1015"/>
                  </a:lnTo>
                  <a:lnTo>
                    <a:pt x="330" y="995"/>
                  </a:lnTo>
                  <a:lnTo>
                    <a:pt x="250" y="970"/>
                  </a:lnTo>
                  <a:lnTo>
                    <a:pt x="170" y="950"/>
                  </a:lnTo>
                  <a:lnTo>
                    <a:pt x="100" y="930"/>
                  </a:lnTo>
                  <a:lnTo>
                    <a:pt x="40" y="915"/>
                  </a:lnTo>
                  <a:lnTo>
                    <a:pt x="0" y="905"/>
                  </a:lnTo>
                  <a:lnTo>
                    <a:pt x="65" y="810"/>
                  </a:lnTo>
                  <a:lnTo>
                    <a:pt x="110" y="715"/>
                  </a:lnTo>
                  <a:lnTo>
                    <a:pt x="135" y="620"/>
                  </a:lnTo>
                  <a:lnTo>
                    <a:pt x="160" y="625"/>
                  </a:lnTo>
                  <a:lnTo>
                    <a:pt x="195" y="625"/>
                  </a:lnTo>
                  <a:lnTo>
                    <a:pt x="250" y="625"/>
                  </a:lnTo>
                  <a:lnTo>
                    <a:pt x="320" y="620"/>
                  </a:lnTo>
                  <a:lnTo>
                    <a:pt x="405" y="605"/>
                  </a:lnTo>
                  <a:lnTo>
                    <a:pt x="470" y="580"/>
                  </a:lnTo>
                  <a:lnTo>
                    <a:pt x="515" y="540"/>
                  </a:lnTo>
                  <a:lnTo>
                    <a:pt x="550" y="475"/>
                  </a:lnTo>
                  <a:lnTo>
                    <a:pt x="570" y="390"/>
                  </a:lnTo>
                  <a:lnTo>
                    <a:pt x="585" y="275"/>
                  </a:lnTo>
                  <a:lnTo>
                    <a:pt x="600" y="130"/>
                  </a:lnTo>
                  <a:lnTo>
                    <a:pt x="605" y="95"/>
                  </a:lnTo>
                  <a:lnTo>
                    <a:pt x="625" y="95"/>
                  </a:lnTo>
                  <a:lnTo>
                    <a:pt x="655" y="90"/>
                  </a:lnTo>
                  <a:lnTo>
                    <a:pt x="695" y="80"/>
                  </a:lnTo>
                  <a:lnTo>
                    <a:pt x="710" y="70"/>
                  </a:lnTo>
                  <a:lnTo>
                    <a:pt x="725" y="50"/>
                  </a:lnTo>
                  <a:lnTo>
                    <a:pt x="735" y="30"/>
                  </a:lnTo>
                  <a:lnTo>
                    <a:pt x="750" y="0"/>
                  </a:lnTo>
                  <a:lnTo>
                    <a:pt x="750" y="0"/>
                  </a:lnTo>
                  <a:lnTo>
                    <a:pt x="75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B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39" name="Freeform 103"/>
            <p:cNvSpPr>
              <a:spLocks/>
            </p:cNvSpPr>
            <p:nvPr/>
          </p:nvSpPr>
          <p:spPr bwMode="auto">
            <a:xfrm>
              <a:off x="4805" y="1775"/>
              <a:ext cx="532" cy="490"/>
            </a:xfrm>
            <a:custGeom>
              <a:avLst/>
              <a:gdLst>
                <a:gd name="T0" fmla="*/ 235 w 1310"/>
                <a:gd name="T1" fmla="*/ 0 h 1295"/>
                <a:gd name="T2" fmla="*/ 410 w 1310"/>
                <a:gd name="T3" fmla="*/ 20 h 1295"/>
                <a:gd name="T4" fmla="*/ 625 w 1310"/>
                <a:gd name="T5" fmla="*/ 35 h 1295"/>
                <a:gd name="T6" fmla="*/ 795 w 1310"/>
                <a:gd name="T7" fmla="*/ 25 h 1295"/>
                <a:gd name="T8" fmla="*/ 970 w 1310"/>
                <a:gd name="T9" fmla="*/ 15 h 1295"/>
                <a:gd name="T10" fmla="*/ 1140 w 1310"/>
                <a:gd name="T11" fmla="*/ 30 h 1295"/>
                <a:gd name="T12" fmla="*/ 1250 w 1310"/>
                <a:gd name="T13" fmla="*/ 60 h 1295"/>
                <a:gd name="T14" fmla="*/ 1305 w 1310"/>
                <a:gd name="T15" fmla="*/ 140 h 1295"/>
                <a:gd name="T16" fmla="*/ 1305 w 1310"/>
                <a:gd name="T17" fmla="*/ 250 h 1295"/>
                <a:gd name="T18" fmla="*/ 1270 w 1310"/>
                <a:gd name="T19" fmla="*/ 355 h 1295"/>
                <a:gd name="T20" fmla="*/ 1225 w 1310"/>
                <a:gd name="T21" fmla="*/ 465 h 1295"/>
                <a:gd name="T22" fmla="*/ 1180 w 1310"/>
                <a:gd name="T23" fmla="*/ 630 h 1295"/>
                <a:gd name="T24" fmla="*/ 1140 w 1310"/>
                <a:gd name="T25" fmla="*/ 795 h 1295"/>
                <a:gd name="T26" fmla="*/ 1115 w 1310"/>
                <a:gd name="T27" fmla="*/ 915 h 1295"/>
                <a:gd name="T28" fmla="*/ 1105 w 1310"/>
                <a:gd name="T29" fmla="*/ 1005 h 1295"/>
                <a:gd name="T30" fmla="*/ 1080 w 1310"/>
                <a:gd name="T31" fmla="*/ 1140 h 1295"/>
                <a:gd name="T32" fmla="*/ 1040 w 1310"/>
                <a:gd name="T33" fmla="*/ 1255 h 1295"/>
                <a:gd name="T34" fmla="*/ 970 w 1310"/>
                <a:gd name="T35" fmla="*/ 1295 h 1295"/>
                <a:gd name="T36" fmla="*/ 965 w 1310"/>
                <a:gd name="T37" fmla="*/ 1050 h 1295"/>
                <a:gd name="T38" fmla="*/ 995 w 1310"/>
                <a:gd name="T39" fmla="*/ 720 h 1295"/>
                <a:gd name="T40" fmla="*/ 1005 w 1310"/>
                <a:gd name="T41" fmla="*/ 495 h 1295"/>
                <a:gd name="T42" fmla="*/ 1000 w 1310"/>
                <a:gd name="T43" fmla="*/ 355 h 1295"/>
                <a:gd name="T44" fmla="*/ 985 w 1310"/>
                <a:gd name="T45" fmla="*/ 275 h 1295"/>
                <a:gd name="T46" fmla="*/ 985 w 1310"/>
                <a:gd name="T47" fmla="*/ 275 h 1295"/>
                <a:gd name="T48" fmla="*/ 985 w 1310"/>
                <a:gd name="T49" fmla="*/ 270 h 1295"/>
                <a:gd name="T50" fmla="*/ 915 w 1310"/>
                <a:gd name="T51" fmla="*/ 240 h 1295"/>
                <a:gd name="T52" fmla="*/ 785 w 1310"/>
                <a:gd name="T53" fmla="*/ 225 h 1295"/>
                <a:gd name="T54" fmla="*/ 655 w 1310"/>
                <a:gd name="T55" fmla="*/ 225 h 1295"/>
                <a:gd name="T56" fmla="*/ 585 w 1310"/>
                <a:gd name="T57" fmla="*/ 230 h 1295"/>
                <a:gd name="T58" fmla="*/ 480 w 1310"/>
                <a:gd name="T59" fmla="*/ 235 h 1295"/>
                <a:gd name="T60" fmla="*/ 340 w 1310"/>
                <a:gd name="T61" fmla="*/ 240 h 1295"/>
                <a:gd name="T62" fmla="*/ 225 w 1310"/>
                <a:gd name="T63" fmla="*/ 240 h 1295"/>
                <a:gd name="T64" fmla="*/ 145 w 1310"/>
                <a:gd name="T65" fmla="*/ 225 h 1295"/>
                <a:gd name="T66" fmla="*/ 0 w 1310"/>
                <a:gd name="T67" fmla="*/ 215 h 1295"/>
                <a:gd name="T68" fmla="*/ 25 w 1310"/>
                <a:gd name="T69" fmla="*/ 150 h 1295"/>
                <a:gd name="T70" fmla="*/ 80 w 1310"/>
                <a:gd name="T71" fmla="*/ 55 h 1295"/>
                <a:gd name="T72" fmla="*/ 170 w 1310"/>
                <a:gd name="T73" fmla="*/ 0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10" h="1295">
                  <a:moveTo>
                    <a:pt x="170" y="0"/>
                  </a:moveTo>
                  <a:lnTo>
                    <a:pt x="235" y="0"/>
                  </a:lnTo>
                  <a:lnTo>
                    <a:pt x="320" y="10"/>
                  </a:lnTo>
                  <a:lnTo>
                    <a:pt x="410" y="20"/>
                  </a:lnTo>
                  <a:lnTo>
                    <a:pt x="520" y="30"/>
                  </a:lnTo>
                  <a:lnTo>
                    <a:pt x="625" y="35"/>
                  </a:lnTo>
                  <a:lnTo>
                    <a:pt x="720" y="30"/>
                  </a:lnTo>
                  <a:lnTo>
                    <a:pt x="795" y="25"/>
                  </a:lnTo>
                  <a:lnTo>
                    <a:pt x="880" y="20"/>
                  </a:lnTo>
                  <a:lnTo>
                    <a:pt x="970" y="15"/>
                  </a:lnTo>
                  <a:lnTo>
                    <a:pt x="1060" y="20"/>
                  </a:lnTo>
                  <a:lnTo>
                    <a:pt x="1140" y="30"/>
                  </a:lnTo>
                  <a:lnTo>
                    <a:pt x="1205" y="40"/>
                  </a:lnTo>
                  <a:lnTo>
                    <a:pt x="1250" y="60"/>
                  </a:lnTo>
                  <a:lnTo>
                    <a:pt x="1285" y="95"/>
                  </a:lnTo>
                  <a:lnTo>
                    <a:pt x="1305" y="140"/>
                  </a:lnTo>
                  <a:lnTo>
                    <a:pt x="1310" y="190"/>
                  </a:lnTo>
                  <a:lnTo>
                    <a:pt x="1305" y="250"/>
                  </a:lnTo>
                  <a:lnTo>
                    <a:pt x="1295" y="305"/>
                  </a:lnTo>
                  <a:lnTo>
                    <a:pt x="1270" y="355"/>
                  </a:lnTo>
                  <a:lnTo>
                    <a:pt x="1250" y="405"/>
                  </a:lnTo>
                  <a:lnTo>
                    <a:pt x="1225" y="465"/>
                  </a:lnTo>
                  <a:lnTo>
                    <a:pt x="1200" y="545"/>
                  </a:lnTo>
                  <a:lnTo>
                    <a:pt x="1180" y="630"/>
                  </a:lnTo>
                  <a:lnTo>
                    <a:pt x="1160" y="715"/>
                  </a:lnTo>
                  <a:lnTo>
                    <a:pt x="1140" y="795"/>
                  </a:lnTo>
                  <a:lnTo>
                    <a:pt x="1125" y="865"/>
                  </a:lnTo>
                  <a:lnTo>
                    <a:pt x="1115" y="915"/>
                  </a:lnTo>
                  <a:lnTo>
                    <a:pt x="1110" y="950"/>
                  </a:lnTo>
                  <a:lnTo>
                    <a:pt x="1105" y="1005"/>
                  </a:lnTo>
                  <a:lnTo>
                    <a:pt x="1095" y="1070"/>
                  </a:lnTo>
                  <a:lnTo>
                    <a:pt x="1080" y="1140"/>
                  </a:lnTo>
                  <a:lnTo>
                    <a:pt x="1060" y="1205"/>
                  </a:lnTo>
                  <a:lnTo>
                    <a:pt x="1040" y="1255"/>
                  </a:lnTo>
                  <a:lnTo>
                    <a:pt x="1020" y="1280"/>
                  </a:lnTo>
                  <a:lnTo>
                    <a:pt x="970" y="1295"/>
                  </a:lnTo>
                  <a:lnTo>
                    <a:pt x="940" y="1295"/>
                  </a:lnTo>
                  <a:lnTo>
                    <a:pt x="965" y="1050"/>
                  </a:lnTo>
                  <a:lnTo>
                    <a:pt x="985" y="870"/>
                  </a:lnTo>
                  <a:lnTo>
                    <a:pt x="995" y="720"/>
                  </a:lnTo>
                  <a:lnTo>
                    <a:pt x="1005" y="600"/>
                  </a:lnTo>
                  <a:lnTo>
                    <a:pt x="1005" y="495"/>
                  </a:lnTo>
                  <a:lnTo>
                    <a:pt x="1005" y="415"/>
                  </a:lnTo>
                  <a:lnTo>
                    <a:pt x="1000" y="355"/>
                  </a:lnTo>
                  <a:lnTo>
                    <a:pt x="995" y="305"/>
                  </a:lnTo>
                  <a:lnTo>
                    <a:pt x="985" y="275"/>
                  </a:lnTo>
                  <a:lnTo>
                    <a:pt x="985" y="275"/>
                  </a:lnTo>
                  <a:lnTo>
                    <a:pt x="985" y="275"/>
                  </a:lnTo>
                  <a:lnTo>
                    <a:pt x="985" y="275"/>
                  </a:lnTo>
                  <a:lnTo>
                    <a:pt x="985" y="270"/>
                  </a:lnTo>
                  <a:lnTo>
                    <a:pt x="960" y="255"/>
                  </a:lnTo>
                  <a:lnTo>
                    <a:pt x="915" y="240"/>
                  </a:lnTo>
                  <a:lnTo>
                    <a:pt x="855" y="230"/>
                  </a:lnTo>
                  <a:lnTo>
                    <a:pt x="785" y="225"/>
                  </a:lnTo>
                  <a:lnTo>
                    <a:pt x="715" y="225"/>
                  </a:lnTo>
                  <a:lnTo>
                    <a:pt x="655" y="225"/>
                  </a:lnTo>
                  <a:lnTo>
                    <a:pt x="610" y="225"/>
                  </a:lnTo>
                  <a:lnTo>
                    <a:pt x="585" y="230"/>
                  </a:lnTo>
                  <a:lnTo>
                    <a:pt x="540" y="230"/>
                  </a:lnTo>
                  <a:lnTo>
                    <a:pt x="480" y="235"/>
                  </a:lnTo>
                  <a:lnTo>
                    <a:pt x="410" y="235"/>
                  </a:lnTo>
                  <a:lnTo>
                    <a:pt x="340" y="240"/>
                  </a:lnTo>
                  <a:lnTo>
                    <a:pt x="275" y="240"/>
                  </a:lnTo>
                  <a:lnTo>
                    <a:pt x="225" y="240"/>
                  </a:lnTo>
                  <a:lnTo>
                    <a:pt x="200" y="240"/>
                  </a:lnTo>
                  <a:lnTo>
                    <a:pt x="145" y="225"/>
                  </a:lnTo>
                  <a:lnTo>
                    <a:pt x="80" y="220"/>
                  </a:lnTo>
                  <a:lnTo>
                    <a:pt x="0" y="215"/>
                  </a:lnTo>
                  <a:lnTo>
                    <a:pt x="10" y="190"/>
                  </a:lnTo>
                  <a:lnTo>
                    <a:pt x="25" y="150"/>
                  </a:lnTo>
                  <a:lnTo>
                    <a:pt x="45" y="100"/>
                  </a:lnTo>
                  <a:lnTo>
                    <a:pt x="80" y="55"/>
                  </a:lnTo>
                  <a:lnTo>
                    <a:pt x="120" y="2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F7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D6A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0" name="Freeform 104"/>
            <p:cNvSpPr>
              <a:spLocks/>
            </p:cNvSpPr>
            <p:nvPr/>
          </p:nvSpPr>
          <p:spPr bwMode="auto">
            <a:xfrm>
              <a:off x="4669" y="1864"/>
              <a:ext cx="284" cy="281"/>
            </a:xfrm>
            <a:custGeom>
              <a:avLst/>
              <a:gdLst>
                <a:gd name="T0" fmla="*/ 115 w 700"/>
                <a:gd name="T1" fmla="*/ 20 h 740"/>
                <a:gd name="T2" fmla="*/ 250 w 700"/>
                <a:gd name="T3" fmla="*/ 5 h 740"/>
                <a:gd name="T4" fmla="*/ 405 w 700"/>
                <a:gd name="T5" fmla="*/ 5 h 740"/>
                <a:gd name="T6" fmla="*/ 530 w 700"/>
                <a:gd name="T7" fmla="*/ 25 h 740"/>
                <a:gd name="T8" fmla="*/ 595 w 700"/>
                <a:gd name="T9" fmla="*/ 55 h 740"/>
                <a:gd name="T10" fmla="*/ 625 w 700"/>
                <a:gd name="T11" fmla="*/ 60 h 740"/>
                <a:gd name="T12" fmla="*/ 675 w 700"/>
                <a:gd name="T13" fmla="*/ 70 h 740"/>
                <a:gd name="T14" fmla="*/ 695 w 700"/>
                <a:gd name="T15" fmla="*/ 115 h 740"/>
                <a:gd name="T16" fmla="*/ 695 w 700"/>
                <a:gd name="T17" fmla="*/ 240 h 740"/>
                <a:gd name="T18" fmla="*/ 680 w 700"/>
                <a:gd name="T19" fmla="*/ 375 h 740"/>
                <a:gd name="T20" fmla="*/ 650 w 700"/>
                <a:gd name="T21" fmla="*/ 460 h 740"/>
                <a:gd name="T22" fmla="*/ 590 w 700"/>
                <a:gd name="T23" fmla="*/ 570 h 740"/>
                <a:gd name="T24" fmla="*/ 520 w 700"/>
                <a:gd name="T25" fmla="*/ 670 h 740"/>
                <a:gd name="T26" fmla="*/ 470 w 700"/>
                <a:gd name="T27" fmla="*/ 730 h 740"/>
                <a:gd name="T28" fmla="*/ 435 w 700"/>
                <a:gd name="T29" fmla="*/ 740 h 740"/>
                <a:gd name="T30" fmla="*/ 390 w 700"/>
                <a:gd name="T31" fmla="*/ 730 h 740"/>
                <a:gd name="T32" fmla="*/ 355 w 700"/>
                <a:gd name="T33" fmla="*/ 715 h 740"/>
                <a:gd name="T34" fmla="*/ 340 w 700"/>
                <a:gd name="T35" fmla="*/ 700 h 740"/>
                <a:gd name="T36" fmla="*/ 330 w 700"/>
                <a:gd name="T37" fmla="*/ 635 h 740"/>
                <a:gd name="T38" fmla="*/ 330 w 700"/>
                <a:gd name="T39" fmla="*/ 565 h 740"/>
                <a:gd name="T40" fmla="*/ 340 w 700"/>
                <a:gd name="T41" fmla="*/ 545 h 740"/>
                <a:gd name="T42" fmla="*/ 360 w 700"/>
                <a:gd name="T43" fmla="*/ 535 h 740"/>
                <a:gd name="T44" fmla="*/ 390 w 700"/>
                <a:gd name="T45" fmla="*/ 530 h 740"/>
                <a:gd name="T46" fmla="*/ 400 w 700"/>
                <a:gd name="T47" fmla="*/ 525 h 740"/>
                <a:gd name="T48" fmla="*/ 430 w 700"/>
                <a:gd name="T49" fmla="*/ 505 h 740"/>
                <a:gd name="T50" fmla="*/ 455 w 700"/>
                <a:gd name="T51" fmla="*/ 445 h 740"/>
                <a:gd name="T52" fmla="*/ 465 w 700"/>
                <a:gd name="T53" fmla="*/ 355 h 740"/>
                <a:gd name="T54" fmla="*/ 460 w 700"/>
                <a:gd name="T55" fmla="*/ 320 h 740"/>
                <a:gd name="T56" fmla="*/ 450 w 700"/>
                <a:gd name="T57" fmla="*/ 295 h 740"/>
                <a:gd name="T58" fmla="*/ 415 w 700"/>
                <a:gd name="T59" fmla="*/ 290 h 740"/>
                <a:gd name="T60" fmla="*/ 350 w 700"/>
                <a:gd name="T61" fmla="*/ 310 h 740"/>
                <a:gd name="T62" fmla="*/ 325 w 700"/>
                <a:gd name="T63" fmla="*/ 320 h 740"/>
                <a:gd name="T64" fmla="*/ 320 w 700"/>
                <a:gd name="T65" fmla="*/ 300 h 740"/>
                <a:gd name="T66" fmla="*/ 320 w 700"/>
                <a:gd name="T67" fmla="*/ 245 h 740"/>
                <a:gd name="T68" fmla="*/ 325 w 700"/>
                <a:gd name="T69" fmla="*/ 205 h 740"/>
                <a:gd name="T70" fmla="*/ 345 w 700"/>
                <a:gd name="T71" fmla="*/ 180 h 740"/>
                <a:gd name="T72" fmla="*/ 375 w 700"/>
                <a:gd name="T73" fmla="*/ 150 h 740"/>
                <a:gd name="T74" fmla="*/ 385 w 700"/>
                <a:gd name="T75" fmla="*/ 125 h 740"/>
                <a:gd name="T76" fmla="*/ 385 w 700"/>
                <a:gd name="T77" fmla="*/ 110 h 740"/>
                <a:gd name="T78" fmla="*/ 370 w 700"/>
                <a:gd name="T79" fmla="*/ 100 h 740"/>
                <a:gd name="T80" fmla="*/ 340 w 700"/>
                <a:gd name="T81" fmla="*/ 105 h 740"/>
                <a:gd name="T82" fmla="*/ 255 w 700"/>
                <a:gd name="T83" fmla="*/ 105 h 740"/>
                <a:gd name="T84" fmla="*/ 180 w 700"/>
                <a:gd name="T85" fmla="*/ 125 h 740"/>
                <a:gd name="T86" fmla="*/ 145 w 700"/>
                <a:gd name="T87" fmla="*/ 160 h 740"/>
                <a:gd name="T88" fmla="*/ 115 w 700"/>
                <a:gd name="T89" fmla="*/ 170 h 740"/>
                <a:gd name="T90" fmla="*/ 90 w 700"/>
                <a:gd name="T91" fmla="*/ 175 h 740"/>
                <a:gd name="T92" fmla="*/ 60 w 700"/>
                <a:gd name="T93" fmla="*/ 160 h 740"/>
                <a:gd name="T94" fmla="*/ 10 w 700"/>
                <a:gd name="T95" fmla="*/ 110 h 740"/>
                <a:gd name="T96" fmla="*/ 0 w 700"/>
                <a:gd name="T97" fmla="*/ 85 h 740"/>
                <a:gd name="T98" fmla="*/ 5 w 700"/>
                <a:gd name="T99" fmla="*/ 65 h 740"/>
                <a:gd name="T100" fmla="*/ 40 w 700"/>
                <a:gd name="T101" fmla="*/ 40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00" h="740">
                  <a:moveTo>
                    <a:pt x="75" y="30"/>
                  </a:moveTo>
                  <a:lnTo>
                    <a:pt x="115" y="20"/>
                  </a:lnTo>
                  <a:lnTo>
                    <a:pt x="175" y="15"/>
                  </a:lnTo>
                  <a:lnTo>
                    <a:pt x="250" y="5"/>
                  </a:lnTo>
                  <a:lnTo>
                    <a:pt x="330" y="0"/>
                  </a:lnTo>
                  <a:lnTo>
                    <a:pt x="405" y="5"/>
                  </a:lnTo>
                  <a:lnTo>
                    <a:pt x="475" y="10"/>
                  </a:lnTo>
                  <a:lnTo>
                    <a:pt x="530" y="25"/>
                  </a:lnTo>
                  <a:lnTo>
                    <a:pt x="570" y="45"/>
                  </a:lnTo>
                  <a:lnTo>
                    <a:pt x="595" y="55"/>
                  </a:lnTo>
                  <a:lnTo>
                    <a:pt x="610" y="60"/>
                  </a:lnTo>
                  <a:lnTo>
                    <a:pt x="625" y="60"/>
                  </a:lnTo>
                  <a:lnTo>
                    <a:pt x="665" y="65"/>
                  </a:lnTo>
                  <a:lnTo>
                    <a:pt x="675" y="70"/>
                  </a:lnTo>
                  <a:lnTo>
                    <a:pt x="680" y="75"/>
                  </a:lnTo>
                  <a:lnTo>
                    <a:pt x="695" y="115"/>
                  </a:lnTo>
                  <a:lnTo>
                    <a:pt x="700" y="175"/>
                  </a:lnTo>
                  <a:lnTo>
                    <a:pt x="695" y="240"/>
                  </a:lnTo>
                  <a:lnTo>
                    <a:pt x="690" y="310"/>
                  </a:lnTo>
                  <a:lnTo>
                    <a:pt x="680" y="375"/>
                  </a:lnTo>
                  <a:lnTo>
                    <a:pt x="670" y="420"/>
                  </a:lnTo>
                  <a:lnTo>
                    <a:pt x="650" y="460"/>
                  </a:lnTo>
                  <a:lnTo>
                    <a:pt x="625" y="510"/>
                  </a:lnTo>
                  <a:lnTo>
                    <a:pt x="590" y="570"/>
                  </a:lnTo>
                  <a:lnTo>
                    <a:pt x="555" y="625"/>
                  </a:lnTo>
                  <a:lnTo>
                    <a:pt x="520" y="670"/>
                  </a:lnTo>
                  <a:lnTo>
                    <a:pt x="490" y="710"/>
                  </a:lnTo>
                  <a:lnTo>
                    <a:pt x="470" y="730"/>
                  </a:lnTo>
                  <a:lnTo>
                    <a:pt x="455" y="735"/>
                  </a:lnTo>
                  <a:lnTo>
                    <a:pt x="435" y="740"/>
                  </a:lnTo>
                  <a:lnTo>
                    <a:pt x="415" y="735"/>
                  </a:lnTo>
                  <a:lnTo>
                    <a:pt x="390" y="730"/>
                  </a:lnTo>
                  <a:lnTo>
                    <a:pt x="370" y="725"/>
                  </a:lnTo>
                  <a:lnTo>
                    <a:pt x="355" y="715"/>
                  </a:lnTo>
                  <a:lnTo>
                    <a:pt x="345" y="710"/>
                  </a:lnTo>
                  <a:lnTo>
                    <a:pt x="340" y="700"/>
                  </a:lnTo>
                  <a:lnTo>
                    <a:pt x="335" y="675"/>
                  </a:lnTo>
                  <a:lnTo>
                    <a:pt x="330" y="635"/>
                  </a:lnTo>
                  <a:lnTo>
                    <a:pt x="330" y="590"/>
                  </a:lnTo>
                  <a:lnTo>
                    <a:pt x="330" y="565"/>
                  </a:lnTo>
                  <a:lnTo>
                    <a:pt x="330" y="545"/>
                  </a:lnTo>
                  <a:lnTo>
                    <a:pt x="340" y="545"/>
                  </a:lnTo>
                  <a:lnTo>
                    <a:pt x="350" y="540"/>
                  </a:lnTo>
                  <a:lnTo>
                    <a:pt x="360" y="535"/>
                  </a:lnTo>
                  <a:lnTo>
                    <a:pt x="375" y="530"/>
                  </a:lnTo>
                  <a:lnTo>
                    <a:pt x="390" y="530"/>
                  </a:lnTo>
                  <a:lnTo>
                    <a:pt x="395" y="525"/>
                  </a:lnTo>
                  <a:lnTo>
                    <a:pt x="400" y="525"/>
                  </a:lnTo>
                  <a:lnTo>
                    <a:pt x="415" y="515"/>
                  </a:lnTo>
                  <a:lnTo>
                    <a:pt x="430" y="505"/>
                  </a:lnTo>
                  <a:lnTo>
                    <a:pt x="440" y="485"/>
                  </a:lnTo>
                  <a:lnTo>
                    <a:pt x="455" y="445"/>
                  </a:lnTo>
                  <a:lnTo>
                    <a:pt x="460" y="400"/>
                  </a:lnTo>
                  <a:lnTo>
                    <a:pt x="465" y="355"/>
                  </a:lnTo>
                  <a:lnTo>
                    <a:pt x="465" y="335"/>
                  </a:lnTo>
                  <a:lnTo>
                    <a:pt x="460" y="320"/>
                  </a:lnTo>
                  <a:lnTo>
                    <a:pt x="455" y="305"/>
                  </a:lnTo>
                  <a:lnTo>
                    <a:pt x="450" y="295"/>
                  </a:lnTo>
                  <a:lnTo>
                    <a:pt x="440" y="290"/>
                  </a:lnTo>
                  <a:lnTo>
                    <a:pt x="415" y="290"/>
                  </a:lnTo>
                  <a:lnTo>
                    <a:pt x="385" y="295"/>
                  </a:lnTo>
                  <a:lnTo>
                    <a:pt x="350" y="310"/>
                  </a:lnTo>
                  <a:lnTo>
                    <a:pt x="325" y="315"/>
                  </a:lnTo>
                  <a:lnTo>
                    <a:pt x="325" y="320"/>
                  </a:lnTo>
                  <a:lnTo>
                    <a:pt x="325" y="315"/>
                  </a:lnTo>
                  <a:lnTo>
                    <a:pt x="320" y="300"/>
                  </a:lnTo>
                  <a:lnTo>
                    <a:pt x="320" y="275"/>
                  </a:lnTo>
                  <a:lnTo>
                    <a:pt x="320" y="245"/>
                  </a:lnTo>
                  <a:lnTo>
                    <a:pt x="320" y="220"/>
                  </a:lnTo>
                  <a:lnTo>
                    <a:pt x="325" y="205"/>
                  </a:lnTo>
                  <a:lnTo>
                    <a:pt x="335" y="190"/>
                  </a:lnTo>
                  <a:lnTo>
                    <a:pt x="345" y="180"/>
                  </a:lnTo>
                  <a:lnTo>
                    <a:pt x="360" y="165"/>
                  </a:lnTo>
                  <a:lnTo>
                    <a:pt x="375" y="150"/>
                  </a:lnTo>
                  <a:lnTo>
                    <a:pt x="385" y="130"/>
                  </a:lnTo>
                  <a:lnTo>
                    <a:pt x="385" y="125"/>
                  </a:lnTo>
                  <a:lnTo>
                    <a:pt x="390" y="120"/>
                  </a:lnTo>
                  <a:lnTo>
                    <a:pt x="385" y="110"/>
                  </a:lnTo>
                  <a:lnTo>
                    <a:pt x="380" y="105"/>
                  </a:lnTo>
                  <a:lnTo>
                    <a:pt x="370" y="100"/>
                  </a:lnTo>
                  <a:lnTo>
                    <a:pt x="355" y="100"/>
                  </a:lnTo>
                  <a:lnTo>
                    <a:pt x="340" y="105"/>
                  </a:lnTo>
                  <a:lnTo>
                    <a:pt x="300" y="105"/>
                  </a:lnTo>
                  <a:lnTo>
                    <a:pt x="255" y="105"/>
                  </a:lnTo>
                  <a:lnTo>
                    <a:pt x="215" y="110"/>
                  </a:lnTo>
                  <a:lnTo>
                    <a:pt x="180" y="125"/>
                  </a:lnTo>
                  <a:lnTo>
                    <a:pt x="155" y="145"/>
                  </a:lnTo>
                  <a:lnTo>
                    <a:pt x="145" y="160"/>
                  </a:lnTo>
                  <a:lnTo>
                    <a:pt x="130" y="165"/>
                  </a:lnTo>
                  <a:lnTo>
                    <a:pt x="115" y="170"/>
                  </a:lnTo>
                  <a:lnTo>
                    <a:pt x="100" y="170"/>
                  </a:lnTo>
                  <a:lnTo>
                    <a:pt x="90" y="175"/>
                  </a:lnTo>
                  <a:lnTo>
                    <a:pt x="85" y="175"/>
                  </a:lnTo>
                  <a:lnTo>
                    <a:pt x="60" y="160"/>
                  </a:lnTo>
                  <a:lnTo>
                    <a:pt x="30" y="135"/>
                  </a:lnTo>
                  <a:lnTo>
                    <a:pt x="10" y="110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0"/>
                  </a:lnTo>
                  <a:lnTo>
                    <a:pt x="5" y="65"/>
                  </a:lnTo>
                  <a:lnTo>
                    <a:pt x="20" y="55"/>
                  </a:lnTo>
                  <a:lnTo>
                    <a:pt x="40" y="40"/>
                  </a:lnTo>
                  <a:lnTo>
                    <a:pt x="75" y="3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8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1" name="Freeform 105"/>
            <p:cNvSpPr>
              <a:spLocks/>
            </p:cNvSpPr>
            <p:nvPr/>
          </p:nvSpPr>
          <p:spPr bwMode="auto">
            <a:xfrm>
              <a:off x="4843" y="1868"/>
              <a:ext cx="351" cy="598"/>
            </a:xfrm>
            <a:custGeom>
              <a:avLst/>
              <a:gdLst>
                <a:gd name="T0" fmla="*/ 595 w 865"/>
                <a:gd name="T1" fmla="*/ 1365 h 1580"/>
                <a:gd name="T2" fmla="*/ 610 w 865"/>
                <a:gd name="T3" fmla="*/ 1500 h 1580"/>
                <a:gd name="T4" fmla="*/ 630 w 865"/>
                <a:gd name="T5" fmla="*/ 1560 h 1580"/>
                <a:gd name="T6" fmla="*/ 455 w 865"/>
                <a:gd name="T7" fmla="*/ 1580 h 1580"/>
                <a:gd name="T8" fmla="*/ 370 w 865"/>
                <a:gd name="T9" fmla="*/ 1575 h 1580"/>
                <a:gd name="T10" fmla="*/ 360 w 865"/>
                <a:gd name="T11" fmla="*/ 1340 h 1580"/>
                <a:gd name="T12" fmla="*/ 305 w 865"/>
                <a:gd name="T13" fmla="*/ 1185 h 1580"/>
                <a:gd name="T14" fmla="*/ 250 w 865"/>
                <a:gd name="T15" fmla="*/ 1100 h 1580"/>
                <a:gd name="T16" fmla="*/ 160 w 865"/>
                <a:gd name="T17" fmla="*/ 995 h 1580"/>
                <a:gd name="T18" fmla="*/ 105 w 865"/>
                <a:gd name="T19" fmla="*/ 930 h 1580"/>
                <a:gd name="T20" fmla="*/ 80 w 865"/>
                <a:gd name="T21" fmla="*/ 900 h 1580"/>
                <a:gd name="T22" fmla="*/ 65 w 865"/>
                <a:gd name="T23" fmla="*/ 880 h 1580"/>
                <a:gd name="T24" fmla="*/ 55 w 865"/>
                <a:gd name="T25" fmla="*/ 865 h 1580"/>
                <a:gd name="T26" fmla="*/ 25 w 865"/>
                <a:gd name="T27" fmla="*/ 860 h 1580"/>
                <a:gd name="T28" fmla="*/ 0 w 865"/>
                <a:gd name="T29" fmla="*/ 795 h 1580"/>
                <a:gd name="T30" fmla="*/ 10 w 865"/>
                <a:gd name="T31" fmla="*/ 750 h 1580"/>
                <a:gd name="T32" fmla="*/ 50 w 865"/>
                <a:gd name="T33" fmla="*/ 740 h 1580"/>
                <a:gd name="T34" fmla="*/ 105 w 865"/>
                <a:gd name="T35" fmla="*/ 675 h 1580"/>
                <a:gd name="T36" fmla="*/ 180 w 865"/>
                <a:gd name="T37" fmla="*/ 570 h 1580"/>
                <a:gd name="T38" fmla="*/ 240 w 865"/>
                <a:gd name="T39" fmla="*/ 460 h 1580"/>
                <a:gd name="T40" fmla="*/ 265 w 865"/>
                <a:gd name="T41" fmla="*/ 385 h 1580"/>
                <a:gd name="T42" fmla="*/ 280 w 865"/>
                <a:gd name="T43" fmla="*/ 275 h 1580"/>
                <a:gd name="T44" fmla="*/ 285 w 865"/>
                <a:gd name="T45" fmla="*/ 150 h 1580"/>
                <a:gd name="T46" fmla="*/ 270 w 865"/>
                <a:gd name="T47" fmla="*/ 55 h 1580"/>
                <a:gd name="T48" fmla="*/ 240 w 865"/>
                <a:gd name="T49" fmla="*/ 35 h 1580"/>
                <a:gd name="T50" fmla="*/ 190 w 865"/>
                <a:gd name="T51" fmla="*/ 30 h 1580"/>
                <a:gd name="T52" fmla="*/ 175 w 865"/>
                <a:gd name="T53" fmla="*/ 25 h 1580"/>
                <a:gd name="T54" fmla="*/ 150 w 865"/>
                <a:gd name="T55" fmla="*/ 15 h 1580"/>
                <a:gd name="T56" fmla="*/ 290 w 865"/>
                <a:gd name="T57" fmla="*/ 15 h 1580"/>
                <a:gd name="T58" fmla="*/ 440 w 865"/>
                <a:gd name="T59" fmla="*/ 10 h 1580"/>
                <a:gd name="T60" fmla="*/ 550 w 865"/>
                <a:gd name="T61" fmla="*/ 0 h 1580"/>
                <a:gd name="T62" fmla="*/ 700 w 865"/>
                <a:gd name="T63" fmla="*/ 0 h 1580"/>
                <a:gd name="T64" fmla="*/ 830 w 865"/>
                <a:gd name="T65" fmla="*/ 15 h 1580"/>
                <a:gd name="T66" fmla="*/ 835 w 865"/>
                <a:gd name="T67" fmla="*/ 65 h 1580"/>
                <a:gd name="T68" fmla="*/ 775 w 865"/>
                <a:gd name="T69" fmla="*/ 220 h 1580"/>
                <a:gd name="T70" fmla="*/ 720 w 865"/>
                <a:gd name="T71" fmla="*/ 450 h 1580"/>
                <a:gd name="T72" fmla="*/ 670 w 865"/>
                <a:gd name="T73" fmla="*/ 710 h 1580"/>
                <a:gd name="T74" fmla="*/ 630 w 865"/>
                <a:gd name="T75" fmla="*/ 970 h 1580"/>
                <a:gd name="T76" fmla="*/ 605 w 865"/>
                <a:gd name="T77" fmla="*/ 1180 h 1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65" h="1580">
                  <a:moveTo>
                    <a:pt x="600" y="1255"/>
                  </a:moveTo>
                  <a:lnTo>
                    <a:pt x="595" y="1365"/>
                  </a:lnTo>
                  <a:lnTo>
                    <a:pt x="600" y="1445"/>
                  </a:lnTo>
                  <a:lnTo>
                    <a:pt x="610" y="1500"/>
                  </a:lnTo>
                  <a:lnTo>
                    <a:pt x="620" y="1540"/>
                  </a:lnTo>
                  <a:lnTo>
                    <a:pt x="630" y="1560"/>
                  </a:lnTo>
                  <a:lnTo>
                    <a:pt x="530" y="1580"/>
                  </a:lnTo>
                  <a:lnTo>
                    <a:pt x="455" y="1580"/>
                  </a:lnTo>
                  <a:lnTo>
                    <a:pt x="400" y="1580"/>
                  </a:lnTo>
                  <a:lnTo>
                    <a:pt x="370" y="1575"/>
                  </a:lnTo>
                  <a:lnTo>
                    <a:pt x="375" y="1450"/>
                  </a:lnTo>
                  <a:lnTo>
                    <a:pt x="360" y="1340"/>
                  </a:lnTo>
                  <a:lnTo>
                    <a:pt x="335" y="1250"/>
                  </a:lnTo>
                  <a:lnTo>
                    <a:pt x="305" y="1185"/>
                  </a:lnTo>
                  <a:lnTo>
                    <a:pt x="285" y="1145"/>
                  </a:lnTo>
                  <a:lnTo>
                    <a:pt x="250" y="1100"/>
                  </a:lnTo>
                  <a:lnTo>
                    <a:pt x="205" y="1045"/>
                  </a:lnTo>
                  <a:lnTo>
                    <a:pt x="160" y="995"/>
                  </a:lnTo>
                  <a:lnTo>
                    <a:pt x="120" y="945"/>
                  </a:lnTo>
                  <a:lnTo>
                    <a:pt x="105" y="930"/>
                  </a:lnTo>
                  <a:lnTo>
                    <a:pt x="90" y="910"/>
                  </a:lnTo>
                  <a:lnTo>
                    <a:pt x="80" y="900"/>
                  </a:lnTo>
                  <a:lnTo>
                    <a:pt x="70" y="885"/>
                  </a:lnTo>
                  <a:lnTo>
                    <a:pt x="65" y="880"/>
                  </a:lnTo>
                  <a:lnTo>
                    <a:pt x="60" y="875"/>
                  </a:lnTo>
                  <a:lnTo>
                    <a:pt x="55" y="865"/>
                  </a:lnTo>
                  <a:lnTo>
                    <a:pt x="40" y="860"/>
                  </a:lnTo>
                  <a:lnTo>
                    <a:pt x="25" y="860"/>
                  </a:lnTo>
                  <a:lnTo>
                    <a:pt x="5" y="830"/>
                  </a:lnTo>
                  <a:lnTo>
                    <a:pt x="0" y="795"/>
                  </a:lnTo>
                  <a:lnTo>
                    <a:pt x="5" y="770"/>
                  </a:lnTo>
                  <a:lnTo>
                    <a:pt x="10" y="750"/>
                  </a:lnTo>
                  <a:lnTo>
                    <a:pt x="30" y="745"/>
                  </a:lnTo>
                  <a:lnTo>
                    <a:pt x="50" y="740"/>
                  </a:lnTo>
                  <a:lnTo>
                    <a:pt x="70" y="715"/>
                  </a:lnTo>
                  <a:lnTo>
                    <a:pt x="105" y="675"/>
                  </a:lnTo>
                  <a:lnTo>
                    <a:pt x="140" y="625"/>
                  </a:lnTo>
                  <a:lnTo>
                    <a:pt x="180" y="570"/>
                  </a:lnTo>
                  <a:lnTo>
                    <a:pt x="215" y="515"/>
                  </a:lnTo>
                  <a:lnTo>
                    <a:pt x="240" y="460"/>
                  </a:lnTo>
                  <a:lnTo>
                    <a:pt x="255" y="415"/>
                  </a:lnTo>
                  <a:lnTo>
                    <a:pt x="265" y="385"/>
                  </a:lnTo>
                  <a:lnTo>
                    <a:pt x="275" y="335"/>
                  </a:lnTo>
                  <a:lnTo>
                    <a:pt x="280" y="275"/>
                  </a:lnTo>
                  <a:lnTo>
                    <a:pt x="285" y="210"/>
                  </a:lnTo>
                  <a:lnTo>
                    <a:pt x="285" y="150"/>
                  </a:lnTo>
                  <a:lnTo>
                    <a:pt x="280" y="95"/>
                  </a:lnTo>
                  <a:lnTo>
                    <a:pt x="270" y="55"/>
                  </a:lnTo>
                  <a:lnTo>
                    <a:pt x="255" y="40"/>
                  </a:lnTo>
                  <a:lnTo>
                    <a:pt x="240" y="35"/>
                  </a:lnTo>
                  <a:lnTo>
                    <a:pt x="200" y="30"/>
                  </a:lnTo>
                  <a:lnTo>
                    <a:pt x="190" y="30"/>
                  </a:lnTo>
                  <a:lnTo>
                    <a:pt x="185" y="30"/>
                  </a:lnTo>
                  <a:lnTo>
                    <a:pt x="175" y="25"/>
                  </a:lnTo>
                  <a:lnTo>
                    <a:pt x="165" y="20"/>
                  </a:lnTo>
                  <a:lnTo>
                    <a:pt x="150" y="15"/>
                  </a:lnTo>
                  <a:lnTo>
                    <a:pt x="215" y="15"/>
                  </a:lnTo>
                  <a:lnTo>
                    <a:pt x="290" y="15"/>
                  </a:lnTo>
                  <a:lnTo>
                    <a:pt x="370" y="10"/>
                  </a:lnTo>
                  <a:lnTo>
                    <a:pt x="440" y="10"/>
                  </a:lnTo>
                  <a:lnTo>
                    <a:pt x="490" y="5"/>
                  </a:lnTo>
                  <a:lnTo>
                    <a:pt x="550" y="0"/>
                  </a:lnTo>
                  <a:lnTo>
                    <a:pt x="620" y="0"/>
                  </a:lnTo>
                  <a:lnTo>
                    <a:pt x="700" y="0"/>
                  </a:lnTo>
                  <a:lnTo>
                    <a:pt x="770" y="10"/>
                  </a:lnTo>
                  <a:lnTo>
                    <a:pt x="830" y="15"/>
                  </a:lnTo>
                  <a:lnTo>
                    <a:pt x="865" y="30"/>
                  </a:lnTo>
                  <a:lnTo>
                    <a:pt x="835" y="65"/>
                  </a:lnTo>
                  <a:lnTo>
                    <a:pt x="805" y="130"/>
                  </a:lnTo>
                  <a:lnTo>
                    <a:pt x="775" y="220"/>
                  </a:lnTo>
                  <a:lnTo>
                    <a:pt x="750" y="325"/>
                  </a:lnTo>
                  <a:lnTo>
                    <a:pt x="720" y="450"/>
                  </a:lnTo>
                  <a:lnTo>
                    <a:pt x="695" y="580"/>
                  </a:lnTo>
                  <a:lnTo>
                    <a:pt x="670" y="710"/>
                  </a:lnTo>
                  <a:lnTo>
                    <a:pt x="645" y="845"/>
                  </a:lnTo>
                  <a:lnTo>
                    <a:pt x="630" y="970"/>
                  </a:lnTo>
                  <a:lnTo>
                    <a:pt x="615" y="1085"/>
                  </a:lnTo>
                  <a:lnTo>
                    <a:pt x="605" y="1180"/>
                  </a:lnTo>
                  <a:lnTo>
                    <a:pt x="600" y="1255"/>
                  </a:lnTo>
                  <a:close/>
                </a:path>
              </a:pathLst>
            </a:custGeom>
            <a:solidFill>
              <a:srgbClr val="F7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D6A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2" name="Freeform 106"/>
            <p:cNvSpPr>
              <a:spLocks/>
            </p:cNvSpPr>
            <p:nvPr/>
          </p:nvSpPr>
          <p:spPr bwMode="auto">
            <a:xfrm>
              <a:off x="4580" y="1881"/>
              <a:ext cx="115" cy="309"/>
            </a:xfrm>
            <a:custGeom>
              <a:avLst/>
              <a:gdLst>
                <a:gd name="T0" fmla="*/ 20 w 285"/>
                <a:gd name="T1" fmla="*/ 655 h 815"/>
                <a:gd name="T2" fmla="*/ 0 w 285"/>
                <a:gd name="T3" fmla="*/ 440 h 815"/>
                <a:gd name="T4" fmla="*/ 15 w 285"/>
                <a:gd name="T5" fmla="*/ 245 h 815"/>
                <a:gd name="T6" fmla="*/ 40 w 285"/>
                <a:gd name="T7" fmla="*/ 105 h 815"/>
                <a:gd name="T8" fmla="*/ 60 w 285"/>
                <a:gd name="T9" fmla="*/ 45 h 815"/>
                <a:gd name="T10" fmla="*/ 120 w 285"/>
                <a:gd name="T11" fmla="*/ 25 h 815"/>
                <a:gd name="T12" fmla="*/ 215 w 285"/>
                <a:gd name="T13" fmla="*/ 0 h 815"/>
                <a:gd name="T14" fmla="*/ 200 w 285"/>
                <a:gd name="T15" fmla="*/ 35 h 815"/>
                <a:gd name="T16" fmla="*/ 200 w 285"/>
                <a:gd name="T17" fmla="*/ 40 h 815"/>
                <a:gd name="T18" fmla="*/ 230 w 285"/>
                <a:gd name="T19" fmla="*/ 100 h 815"/>
                <a:gd name="T20" fmla="*/ 285 w 285"/>
                <a:gd name="T21" fmla="*/ 140 h 815"/>
                <a:gd name="T22" fmla="*/ 260 w 285"/>
                <a:gd name="T23" fmla="*/ 165 h 815"/>
                <a:gd name="T24" fmla="*/ 235 w 285"/>
                <a:gd name="T25" fmla="*/ 195 h 815"/>
                <a:gd name="T26" fmla="*/ 220 w 285"/>
                <a:gd name="T27" fmla="*/ 230 h 815"/>
                <a:gd name="T28" fmla="*/ 215 w 285"/>
                <a:gd name="T29" fmla="*/ 260 h 815"/>
                <a:gd name="T30" fmla="*/ 215 w 285"/>
                <a:gd name="T31" fmla="*/ 270 h 815"/>
                <a:gd name="T32" fmla="*/ 170 w 285"/>
                <a:gd name="T33" fmla="*/ 310 h 815"/>
                <a:gd name="T34" fmla="*/ 115 w 285"/>
                <a:gd name="T35" fmla="*/ 355 h 815"/>
                <a:gd name="T36" fmla="*/ 100 w 285"/>
                <a:gd name="T37" fmla="*/ 375 h 815"/>
                <a:gd name="T38" fmla="*/ 95 w 285"/>
                <a:gd name="T39" fmla="*/ 390 h 815"/>
                <a:gd name="T40" fmla="*/ 100 w 285"/>
                <a:gd name="T41" fmla="*/ 405 h 815"/>
                <a:gd name="T42" fmla="*/ 125 w 285"/>
                <a:gd name="T43" fmla="*/ 430 h 815"/>
                <a:gd name="T44" fmla="*/ 150 w 285"/>
                <a:gd name="T45" fmla="*/ 445 h 815"/>
                <a:gd name="T46" fmla="*/ 130 w 285"/>
                <a:gd name="T47" fmla="*/ 520 h 815"/>
                <a:gd name="T48" fmla="*/ 110 w 285"/>
                <a:gd name="T49" fmla="*/ 615 h 815"/>
                <a:gd name="T50" fmla="*/ 110 w 285"/>
                <a:gd name="T51" fmla="*/ 615 h 815"/>
                <a:gd name="T52" fmla="*/ 125 w 285"/>
                <a:gd name="T53" fmla="*/ 650 h 815"/>
                <a:gd name="T54" fmla="*/ 180 w 285"/>
                <a:gd name="T55" fmla="*/ 675 h 815"/>
                <a:gd name="T56" fmla="*/ 235 w 285"/>
                <a:gd name="T57" fmla="*/ 680 h 815"/>
                <a:gd name="T58" fmla="*/ 240 w 285"/>
                <a:gd name="T59" fmla="*/ 680 h 815"/>
                <a:gd name="T60" fmla="*/ 240 w 285"/>
                <a:gd name="T61" fmla="*/ 695 h 815"/>
                <a:gd name="T62" fmla="*/ 230 w 285"/>
                <a:gd name="T63" fmla="*/ 785 h 815"/>
                <a:gd name="T64" fmla="*/ 215 w 285"/>
                <a:gd name="T65" fmla="*/ 805 h 815"/>
                <a:gd name="T66" fmla="*/ 195 w 285"/>
                <a:gd name="T67" fmla="*/ 815 h 815"/>
                <a:gd name="T68" fmla="*/ 175 w 285"/>
                <a:gd name="T69" fmla="*/ 815 h 815"/>
                <a:gd name="T70" fmla="*/ 170 w 285"/>
                <a:gd name="T71" fmla="*/ 815 h 815"/>
                <a:gd name="T72" fmla="*/ 165 w 285"/>
                <a:gd name="T73" fmla="*/ 815 h 815"/>
                <a:gd name="T74" fmla="*/ 90 w 285"/>
                <a:gd name="T75" fmla="*/ 780 h 815"/>
                <a:gd name="T76" fmla="*/ 50 w 285"/>
                <a:gd name="T77" fmla="*/ 77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85" h="815">
                  <a:moveTo>
                    <a:pt x="50" y="770"/>
                  </a:moveTo>
                  <a:lnTo>
                    <a:pt x="20" y="655"/>
                  </a:lnTo>
                  <a:lnTo>
                    <a:pt x="5" y="545"/>
                  </a:lnTo>
                  <a:lnTo>
                    <a:pt x="0" y="440"/>
                  </a:lnTo>
                  <a:lnTo>
                    <a:pt x="5" y="335"/>
                  </a:lnTo>
                  <a:lnTo>
                    <a:pt x="15" y="245"/>
                  </a:lnTo>
                  <a:lnTo>
                    <a:pt x="25" y="165"/>
                  </a:lnTo>
                  <a:lnTo>
                    <a:pt x="40" y="105"/>
                  </a:lnTo>
                  <a:lnTo>
                    <a:pt x="50" y="65"/>
                  </a:lnTo>
                  <a:lnTo>
                    <a:pt x="60" y="45"/>
                  </a:lnTo>
                  <a:lnTo>
                    <a:pt x="85" y="35"/>
                  </a:lnTo>
                  <a:lnTo>
                    <a:pt x="120" y="25"/>
                  </a:lnTo>
                  <a:lnTo>
                    <a:pt x="165" y="10"/>
                  </a:lnTo>
                  <a:lnTo>
                    <a:pt x="215" y="0"/>
                  </a:lnTo>
                  <a:lnTo>
                    <a:pt x="205" y="15"/>
                  </a:lnTo>
                  <a:lnTo>
                    <a:pt x="200" y="35"/>
                  </a:lnTo>
                  <a:lnTo>
                    <a:pt x="200" y="35"/>
                  </a:lnTo>
                  <a:lnTo>
                    <a:pt x="200" y="40"/>
                  </a:lnTo>
                  <a:lnTo>
                    <a:pt x="210" y="70"/>
                  </a:lnTo>
                  <a:lnTo>
                    <a:pt x="230" y="100"/>
                  </a:lnTo>
                  <a:lnTo>
                    <a:pt x="260" y="125"/>
                  </a:lnTo>
                  <a:lnTo>
                    <a:pt x="285" y="140"/>
                  </a:lnTo>
                  <a:lnTo>
                    <a:pt x="275" y="150"/>
                  </a:lnTo>
                  <a:lnTo>
                    <a:pt x="260" y="165"/>
                  </a:lnTo>
                  <a:lnTo>
                    <a:pt x="250" y="180"/>
                  </a:lnTo>
                  <a:lnTo>
                    <a:pt x="235" y="195"/>
                  </a:lnTo>
                  <a:lnTo>
                    <a:pt x="225" y="210"/>
                  </a:lnTo>
                  <a:lnTo>
                    <a:pt x="220" y="230"/>
                  </a:lnTo>
                  <a:lnTo>
                    <a:pt x="215" y="245"/>
                  </a:lnTo>
                  <a:lnTo>
                    <a:pt x="215" y="260"/>
                  </a:lnTo>
                  <a:lnTo>
                    <a:pt x="215" y="265"/>
                  </a:lnTo>
                  <a:lnTo>
                    <a:pt x="215" y="270"/>
                  </a:lnTo>
                  <a:lnTo>
                    <a:pt x="195" y="285"/>
                  </a:lnTo>
                  <a:lnTo>
                    <a:pt x="170" y="310"/>
                  </a:lnTo>
                  <a:lnTo>
                    <a:pt x="140" y="335"/>
                  </a:lnTo>
                  <a:lnTo>
                    <a:pt x="115" y="355"/>
                  </a:lnTo>
                  <a:lnTo>
                    <a:pt x="100" y="375"/>
                  </a:lnTo>
                  <a:lnTo>
                    <a:pt x="100" y="375"/>
                  </a:lnTo>
                  <a:lnTo>
                    <a:pt x="95" y="385"/>
                  </a:lnTo>
                  <a:lnTo>
                    <a:pt x="95" y="390"/>
                  </a:lnTo>
                  <a:lnTo>
                    <a:pt x="95" y="390"/>
                  </a:lnTo>
                  <a:lnTo>
                    <a:pt x="100" y="405"/>
                  </a:lnTo>
                  <a:lnTo>
                    <a:pt x="115" y="415"/>
                  </a:lnTo>
                  <a:lnTo>
                    <a:pt x="125" y="430"/>
                  </a:lnTo>
                  <a:lnTo>
                    <a:pt x="140" y="435"/>
                  </a:lnTo>
                  <a:lnTo>
                    <a:pt x="150" y="445"/>
                  </a:lnTo>
                  <a:lnTo>
                    <a:pt x="140" y="475"/>
                  </a:lnTo>
                  <a:lnTo>
                    <a:pt x="130" y="520"/>
                  </a:lnTo>
                  <a:lnTo>
                    <a:pt x="115" y="570"/>
                  </a:lnTo>
                  <a:lnTo>
                    <a:pt x="110" y="615"/>
                  </a:lnTo>
                  <a:lnTo>
                    <a:pt x="110" y="615"/>
                  </a:lnTo>
                  <a:lnTo>
                    <a:pt x="110" y="615"/>
                  </a:lnTo>
                  <a:lnTo>
                    <a:pt x="115" y="635"/>
                  </a:lnTo>
                  <a:lnTo>
                    <a:pt x="125" y="650"/>
                  </a:lnTo>
                  <a:lnTo>
                    <a:pt x="150" y="665"/>
                  </a:lnTo>
                  <a:lnTo>
                    <a:pt x="180" y="675"/>
                  </a:lnTo>
                  <a:lnTo>
                    <a:pt x="210" y="680"/>
                  </a:lnTo>
                  <a:lnTo>
                    <a:pt x="235" y="680"/>
                  </a:lnTo>
                  <a:lnTo>
                    <a:pt x="235" y="680"/>
                  </a:lnTo>
                  <a:lnTo>
                    <a:pt x="240" y="680"/>
                  </a:lnTo>
                  <a:lnTo>
                    <a:pt x="240" y="685"/>
                  </a:lnTo>
                  <a:lnTo>
                    <a:pt x="240" y="695"/>
                  </a:lnTo>
                  <a:lnTo>
                    <a:pt x="240" y="730"/>
                  </a:lnTo>
                  <a:lnTo>
                    <a:pt x="230" y="785"/>
                  </a:lnTo>
                  <a:lnTo>
                    <a:pt x="225" y="800"/>
                  </a:lnTo>
                  <a:lnTo>
                    <a:pt x="215" y="805"/>
                  </a:lnTo>
                  <a:lnTo>
                    <a:pt x="205" y="810"/>
                  </a:lnTo>
                  <a:lnTo>
                    <a:pt x="195" y="815"/>
                  </a:lnTo>
                  <a:lnTo>
                    <a:pt x="185" y="815"/>
                  </a:lnTo>
                  <a:lnTo>
                    <a:pt x="175" y="815"/>
                  </a:lnTo>
                  <a:lnTo>
                    <a:pt x="170" y="815"/>
                  </a:lnTo>
                  <a:lnTo>
                    <a:pt x="170" y="815"/>
                  </a:lnTo>
                  <a:lnTo>
                    <a:pt x="165" y="815"/>
                  </a:lnTo>
                  <a:lnTo>
                    <a:pt x="165" y="815"/>
                  </a:lnTo>
                  <a:lnTo>
                    <a:pt x="130" y="795"/>
                  </a:lnTo>
                  <a:lnTo>
                    <a:pt x="90" y="780"/>
                  </a:lnTo>
                  <a:lnTo>
                    <a:pt x="50" y="770"/>
                  </a:lnTo>
                  <a:lnTo>
                    <a:pt x="50" y="770"/>
                  </a:lnTo>
                  <a:lnTo>
                    <a:pt x="50" y="770"/>
                  </a:lnTo>
                  <a:close/>
                </a:path>
              </a:pathLst>
            </a:custGeom>
            <a:solidFill>
              <a:srgbClr val="F7D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D6A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3" name="Freeform 107"/>
            <p:cNvSpPr>
              <a:spLocks/>
            </p:cNvSpPr>
            <p:nvPr/>
          </p:nvSpPr>
          <p:spPr bwMode="auto">
            <a:xfrm>
              <a:off x="4202" y="2398"/>
              <a:ext cx="755" cy="391"/>
            </a:xfrm>
            <a:custGeom>
              <a:avLst/>
              <a:gdLst>
                <a:gd name="T0" fmla="*/ 1110 w 1860"/>
                <a:gd name="T1" fmla="*/ 920 h 1030"/>
                <a:gd name="T2" fmla="*/ 980 w 1860"/>
                <a:gd name="T3" fmla="*/ 865 h 1030"/>
                <a:gd name="T4" fmla="*/ 700 w 1860"/>
                <a:gd name="T5" fmla="*/ 730 h 1030"/>
                <a:gd name="T6" fmla="*/ 585 w 1860"/>
                <a:gd name="T7" fmla="*/ 685 h 1030"/>
                <a:gd name="T8" fmla="*/ 395 w 1860"/>
                <a:gd name="T9" fmla="*/ 675 h 1030"/>
                <a:gd name="T10" fmla="*/ 180 w 1860"/>
                <a:gd name="T11" fmla="*/ 660 h 1030"/>
                <a:gd name="T12" fmla="*/ 60 w 1860"/>
                <a:gd name="T13" fmla="*/ 600 h 1030"/>
                <a:gd name="T14" fmla="*/ 0 w 1860"/>
                <a:gd name="T15" fmla="*/ 505 h 1030"/>
                <a:gd name="T16" fmla="*/ 5 w 1860"/>
                <a:gd name="T17" fmla="*/ 460 h 1030"/>
                <a:gd name="T18" fmla="*/ 30 w 1860"/>
                <a:gd name="T19" fmla="*/ 425 h 1030"/>
                <a:gd name="T20" fmla="*/ 165 w 1860"/>
                <a:gd name="T21" fmla="*/ 395 h 1030"/>
                <a:gd name="T22" fmla="*/ 380 w 1860"/>
                <a:gd name="T23" fmla="*/ 375 h 1030"/>
                <a:gd name="T24" fmla="*/ 525 w 1860"/>
                <a:gd name="T25" fmla="*/ 430 h 1030"/>
                <a:gd name="T26" fmla="*/ 700 w 1860"/>
                <a:gd name="T27" fmla="*/ 510 h 1030"/>
                <a:gd name="T28" fmla="*/ 805 w 1860"/>
                <a:gd name="T29" fmla="*/ 540 h 1030"/>
                <a:gd name="T30" fmla="*/ 1030 w 1860"/>
                <a:gd name="T31" fmla="*/ 585 h 1030"/>
                <a:gd name="T32" fmla="*/ 1215 w 1860"/>
                <a:gd name="T33" fmla="*/ 630 h 1030"/>
                <a:gd name="T34" fmla="*/ 1225 w 1860"/>
                <a:gd name="T35" fmla="*/ 630 h 1030"/>
                <a:gd name="T36" fmla="*/ 1290 w 1860"/>
                <a:gd name="T37" fmla="*/ 650 h 1030"/>
                <a:gd name="T38" fmla="*/ 1305 w 1860"/>
                <a:gd name="T39" fmla="*/ 650 h 1030"/>
                <a:gd name="T40" fmla="*/ 1345 w 1860"/>
                <a:gd name="T41" fmla="*/ 665 h 1030"/>
                <a:gd name="T42" fmla="*/ 1355 w 1860"/>
                <a:gd name="T43" fmla="*/ 675 h 1030"/>
                <a:gd name="T44" fmla="*/ 1385 w 1860"/>
                <a:gd name="T45" fmla="*/ 675 h 1030"/>
                <a:gd name="T46" fmla="*/ 1415 w 1860"/>
                <a:gd name="T47" fmla="*/ 675 h 1030"/>
                <a:gd name="T48" fmla="*/ 1390 w 1860"/>
                <a:gd name="T49" fmla="*/ 655 h 1030"/>
                <a:gd name="T50" fmla="*/ 1370 w 1860"/>
                <a:gd name="T51" fmla="*/ 610 h 1030"/>
                <a:gd name="T52" fmla="*/ 1370 w 1860"/>
                <a:gd name="T53" fmla="*/ 580 h 1030"/>
                <a:gd name="T54" fmla="*/ 1370 w 1860"/>
                <a:gd name="T55" fmla="*/ 505 h 1030"/>
                <a:gd name="T56" fmla="*/ 1380 w 1860"/>
                <a:gd name="T57" fmla="*/ 345 h 1030"/>
                <a:gd name="T58" fmla="*/ 1490 w 1860"/>
                <a:gd name="T59" fmla="*/ 270 h 1030"/>
                <a:gd name="T60" fmla="*/ 1590 w 1860"/>
                <a:gd name="T61" fmla="*/ 180 h 1030"/>
                <a:gd name="T62" fmla="*/ 1640 w 1860"/>
                <a:gd name="T63" fmla="*/ 120 h 1030"/>
                <a:gd name="T64" fmla="*/ 1730 w 1860"/>
                <a:gd name="T65" fmla="*/ 25 h 1030"/>
                <a:gd name="T66" fmla="*/ 1795 w 1860"/>
                <a:gd name="T67" fmla="*/ 10 h 1030"/>
                <a:gd name="T68" fmla="*/ 1845 w 1860"/>
                <a:gd name="T69" fmla="*/ 60 h 1030"/>
                <a:gd name="T70" fmla="*/ 1845 w 1860"/>
                <a:gd name="T71" fmla="*/ 160 h 1030"/>
                <a:gd name="T72" fmla="*/ 1795 w 1860"/>
                <a:gd name="T73" fmla="*/ 435 h 1030"/>
                <a:gd name="T74" fmla="*/ 1705 w 1860"/>
                <a:gd name="T75" fmla="*/ 760 h 1030"/>
                <a:gd name="T76" fmla="*/ 1630 w 1860"/>
                <a:gd name="T77" fmla="*/ 935 h 1030"/>
                <a:gd name="T78" fmla="*/ 1625 w 1860"/>
                <a:gd name="T79" fmla="*/ 945 h 1030"/>
                <a:gd name="T80" fmla="*/ 1575 w 1860"/>
                <a:gd name="T81" fmla="*/ 1010 h 1030"/>
                <a:gd name="T82" fmla="*/ 1410 w 1860"/>
                <a:gd name="T83" fmla="*/ 1025 h 1030"/>
                <a:gd name="T84" fmla="*/ 1330 w 1860"/>
                <a:gd name="T85" fmla="*/ 1005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0" h="1030">
                  <a:moveTo>
                    <a:pt x="1110" y="920"/>
                  </a:moveTo>
                  <a:lnTo>
                    <a:pt x="1110" y="920"/>
                  </a:lnTo>
                  <a:lnTo>
                    <a:pt x="1110" y="920"/>
                  </a:lnTo>
                  <a:lnTo>
                    <a:pt x="1105" y="920"/>
                  </a:lnTo>
                  <a:lnTo>
                    <a:pt x="1100" y="920"/>
                  </a:lnTo>
                  <a:lnTo>
                    <a:pt x="980" y="865"/>
                  </a:lnTo>
                  <a:lnTo>
                    <a:pt x="870" y="815"/>
                  </a:lnTo>
                  <a:lnTo>
                    <a:pt x="770" y="765"/>
                  </a:lnTo>
                  <a:lnTo>
                    <a:pt x="700" y="730"/>
                  </a:lnTo>
                  <a:lnTo>
                    <a:pt x="645" y="705"/>
                  </a:lnTo>
                  <a:lnTo>
                    <a:pt x="610" y="690"/>
                  </a:lnTo>
                  <a:lnTo>
                    <a:pt x="585" y="685"/>
                  </a:lnTo>
                  <a:lnTo>
                    <a:pt x="525" y="680"/>
                  </a:lnTo>
                  <a:lnTo>
                    <a:pt x="470" y="680"/>
                  </a:lnTo>
                  <a:lnTo>
                    <a:pt x="395" y="675"/>
                  </a:lnTo>
                  <a:lnTo>
                    <a:pt x="320" y="670"/>
                  </a:lnTo>
                  <a:lnTo>
                    <a:pt x="245" y="665"/>
                  </a:lnTo>
                  <a:lnTo>
                    <a:pt x="180" y="660"/>
                  </a:lnTo>
                  <a:lnTo>
                    <a:pt x="130" y="650"/>
                  </a:lnTo>
                  <a:lnTo>
                    <a:pt x="100" y="635"/>
                  </a:lnTo>
                  <a:lnTo>
                    <a:pt x="60" y="600"/>
                  </a:lnTo>
                  <a:lnTo>
                    <a:pt x="30" y="560"/>
                  </a:lnTo>
                  <a:lnTo>
                    <a:pt x="10" y="530"/>
                  </a:lnTo>
                  <a:lnTo>
                    <a:pt x="0" y="505"/>
                  </a:lnTo>
                  <a:lnTo>
                    <a:pt x="5" y="485"/>
                  </a:lnTo>
                  <a:lnTo>
                    <a:pt x="5" y="475"/>
                  </a:lnTo>
                  <a:lnTo>
                    <a:pt x="5" y="460"/>
                  </a:lnTo>
                  <a:lnTo>
                    <a:pt x="10" y="450"/>
                  </a:lnTo>
                  <a:lnTo>
                    <a:pt x="15" y="435"/>
                  </a:lnTo>
                  <a:lnTo>
                    <a:pt x="30" y="425"/>
                  </a:lnTo>
                  <a:lnTo>
                    <a:pt x="45" y="420"/>
                  </a:lnTo>
                  <a:lnTo>
                    <a:pt x="95" y="405"/>
                  </a:lnTo>
                  <a:lnTo>
                    <a:pt x="165" y="395"/>
                  </a:lnTo>
                  <a:lnTo>
                    <a:pt x="250" y="385"/>
                  </a:lnTo>
                  <a:lnTo>
                    <a:pt x="325" y="380"/>
                  </a:lnTo>
                  <a:lnTo>
                    <a:pt x="380" y="375"/>
                  </a:lnTo>
                  <a:lnTo>
                    <a:pt x="415" y="385"/>
                  </a:lnTo>
                  <a:lnTo>
                    <a:pt x="465" y="405"/>
                  </a:lnTo>
                  <a:lnTo>
                    <a:pt x="525" y="430"/>
                  </a:lnTo>
                  <a:lnTo>
                    <a:pt x="585" y="460"/>
                  </a:lnTo>
                  <a:lnTo>
                    <a:pt x="645" y="485"/>
                  </a:lnTo>
                  <a:lnTo>
                    <a:pt x="700" y="510"/>
                  </a:lnTo>
                  <a:lnTo>
                    <a:pt x="745" y="530"/>
                  </a:lnTo>
                  <a:lnTo>
                    <a:pt x="775" y="535"/>
                  </a:lnTo>
                  <a:lnTo>
                    <a:pt x="805" y="540"/>
                  </a:lnTo>
                  <a:lnTo>
                    <a:pt x="865" y="550"/>
                  </a:lnTo>
                  <a:lnTo>
                    <a:pt x="940" y="565"/>
                  </a:lnTo>
                  <a:lnTo>
                    <a:pt x="1030" y="585"/>
                  </a:lnTo>
                  <a:lnTo>
                    <a:pt x="1120" y="605"/>
                  </a:lnTo>
                  <a:lnTo>
                    <a:pt x="1210" y="625"/>
                  </a:lnTo>
                  <a:lnTo>
                    <a:pt x="1215" y="630"/>
                  </a:lnTo>
                  <a:lnTo>
                    <a:pt x="1220" y="630"/>
                  </a:lnTo>
                  <a:lnTo>
                    <a:pt x="1225" y="630"/>
                  </a:lnTo>
                  <a:lnTo>
                    <a:pt x="1225" y="630"/>
                  </a:lnTo>
                  <a:lnTo>
                    <a:pt x="1255" y="640"/>
                  </a:lnTo>
                  <a:lnTo>
                    <a:pt x="1285" y="645"/>
                  </a:lnTo>
                  <a:lnTo>
                    <a:pt x="1290" y="650"/>
                  </a:lnTo>
                  <a:lnTo>
                    <a:pt x="1295" y="655"/>
                  </a:lnTo>
                  <a:lnTo>
                    <a:pt x="1300" y="650"/>
                  </a:lnTo>
                  <a:lnTo>
                    <a:pt x="1305" y="650"/>
                  </a:lnTo>
                  <a:lnTo>
                    <a:pt x="1325" y="655"/>
                  </a:lnTo>
                  <a:lnTo>
                    <a:pt x="1345" y="665"/>
                  </a:lnTo>
                  <a:lnTo>
                    <a:pt x="1345" y="665"/>
                  </a:lnTo>
                  <a:lnTo>
                    <a:pt x="1345" y="665"/>
                  </a:lnTo>
                  <a:lnTo>
                    <a:pt x="1350" y="670"/>
                  </a:lnTo>
                  <a:lnTo>
                    <a:pt x="1355" y="675"/>
                  </a:lnTo>
                  <a:lnTo>
                    <a:pt x="1360" y="670"/>
                  </a:lnTo>
                  <a:lnTo>
                    <a:pt x="1365" y="670"/>
                  </a:lnTo>
                  <a:lnTo>
                    <a:pt x="1385" y="675"/>
                  </a:lnTo>
                  <a:lnTo>
                    <a:pt x="1405" y="680"/>
                  </a:lnTo>
                  <a:lnTo>
                    <a:pt x="1410" y="680"/>
                  </a:lnTo>
                  <a:lnTo>
                    <a:pt x="1415" y="675"/>
                  </a:lnTo>
                  <a:lnTo>
                    <a:pt x="1415" y="670"/>
                  </a:lnTo>
                  <a:lnTo>
                    <a:pt x="1410" y="665"/>
                  </a:lnTo>
                  <a:lnTo>
                    <a:pt x="1390" y="655"/>
                  </a:lnTo>
                  <a:lnTo>
                    <a:pt x="1365" y="650"/>
                  </a:lnTo>
                  <a:lnTo>
                    <a:pt x="1365" y="630"/>
                  </a:lnTo>
                  <a:lnTo>
                    <a:pt x="1370" y="610"/>
                  </a:lnTo>
                  <a:lnTo>
                    <a:pt x="1370" y="585"/>
                  </a:lnTo>
                  <a:lnTo>
                    <a:pt x="1370" y="580"/>
                  </a:lnTo>
                  <a:lnTo>
                    <a:pt x="1370" y="580"/>
                  </a:lnTo>
                  <a:lnTo>
                    <a:pt x="1370" y="575"/>
                  </a:lnTo>
                  <a:lnTo>
                    <a:pt x="1370" y="570"/>
                  </a:lnTo>
                  <a:lnTo>
                    <a:pt x="1370" y="505"/>
                  </a:lnTo>
                  <a:lnTo>
                    <a:pt x="1375" y="440"/>
                  </a:lnTo>
                  <a:lnTo>
                    <a:pt x="1375" y="385"/>
                  </a:lnTo>
                  <a:lnTo>
                    <a:pt x="1380" y="345"/>
                  </a:lnTo>
                  <a:lnTo>
                    <a:pt x="1410" y="335"/>
                  </a:lnTo>
                  <a:lnTo>
                    <a:pt x="1445" y="305"/>
                  </a:lnTo>
                  <a:lnTo>
                    <a:pt x="1490" y="270"/>
                  </a:lnTo>
                  <a:lnTo>
                    <a:pt x="1540" y="225"/>
                  </a:lnTo>
                  <a:lnTo>
                    <a:pt x="1580" y="190"/>
                  </a:lnTo>
                  <a:lnTo>
                    <a:pt x="1590" y="180"/>
                  </a:lnTo>
                  <a:lnTo>
                    <a:pt x="1605" y="160"/>
                  </a:lnTo>
                  <a:lnTo>
                    <a:pt x="1625" y="145"/>
                  </a:lnTo>
                  <a:lnTo>
                    <a:pt x="1640" y="120"/>
                  </a:lnTo>
                  <a:lnTo>
                    <a:pt x="1670" y="85"/>
                  </a:lnTo>
                  <a:lnTo>
                    <a:pt x="1700" y="50"/>
                  </a:lnTo>
                  <a:lnTo>
                    <a:pt x="1730" y="25"/>
                  </a:lnTo>
                  <a:lnTo>
                    <a:pt x="1755" y="5"/>
                  </a:lnTo>
                  <a:lnTo>
                    <a:pt x="1780" y="0"/>
                  </a:lnTo>
                  <a:lnTo>
                    <a:pt x="1795" y="10"/>
                  </a:lnTo>
                  <a:lnTo>
                    <a:pt x="1815" y="20"/>
                  </a:lnTo>
                  <a:lnTo>
                    <a:pt x="1830" y="40"/>
                  </a:lnTo>
                  <a:lnTo>
                    <a:pt x="1845" y="60"/>
                  </a:lnTo>
                  <a:lnTo>
                    <a:pt x="1860" y="80"/>
                  </a:lnTo>
                  <a:lnTo>
                    <a:pt x="1855" y="105"/>
                  </a:lnTo>
                  <a:lnTo>
                    <a:pt x="1845" y="160"/>
                  </a:lnTo>
                  <a:lnTo>
                    <a:pt x="1835" y="235"/>
                  </a:lnTo>
                  <a:lnTo>
                    <a:pt x="1815" y="330"/>
                  </a:lnTo>
                  <a:lnTo>
                    <a:pt x="1795" y="435"/>
                  </a:lnTo>
                  <a:lnTo>
                    <a:pt x="1765" y="545"/>
                  </a:lnTo>
                  <a:lnTo>
                    <a:pt x="1735" y="655"/>
                  </a:lnTo>
                  <a:lnTo>
                    <a:pt x="1705" y="760"/>
                  </a:lnTo>
                  <a:lnTo>
                    <a:pt x="1670" y="855"/>
                  </a:lnTo>
                  <a:lnTo>
                    <a:pt x="1630" y="935"/>
                  </a:lnTo>
                  <a:lnTo>
                    <a:pt x="1630" y="935"/>
                  </a:lnTo>
                  <a:lnTo>
                    <a:pt x="1630" y="940"/>
                  </a:lnTo>
                  <a:lnTo>
                    <a:pt x="1625" y="940"/>
                  </a:lnTo>
                  <a:lnTo>
                    <a:pt x="1625" y="945"/>
                  </a:lnTo>
                  <a:lnTo>
                    <a:pt x="1610" y="970"/>
                  </a:lnTo>
                  <a:lnTo>
                    <a:pt x="1590" y="990"/>
                  </a:lnTo>
                  <a:lnTo>
                    <a:pt x="1575" y="1010"/>
                  </a:lnTo>
                  <a:lnTo>
                    <a:pt x="1535" y="1025"/>
                  </a:lnTo>
                  <a:lnTo>
                    <a:pt x="1480" y="1030"/>
                  </a:lnTo>
                  <a:lnTo>
                    <a:pt x="1410" y="1025"/>
                  </a:lnTo>
                  <a:lnTo>
                    <a:pt x="1335" y="1005"/>
                  </a:lnTo>
                  <a:lnTo>
                    <a:pt x="1335" y="1005"/>
                  </a:lnTo>
                  <a:lnTo>
                    <a:pt x="1330" y="1005"/>
                  </a:lnTo>
                  <a:lnTo>
                    <a:pt x="1220" y="965"/>
                  </a:lnTo>
                  <a:lnTo>
                    <a:pt x="1110" y="920"/>
                  </a:lnTo>
                  <a:close/>
                </a:path>
              </a:pathLst>
            </a:custGeom>
            <a:solidFill>
              <a:srgbClr val="FDCE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CA1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4" name="Freeform 108"/>
            <p:cNvSpPr>
              <a:spLocks/>
            </p:cNvSpPr>
            <p:nvPr/>
          </p:nvSpPr>
          <p:spPr bwMode="auto">
            <a:xfrm>
              <a:off x="4620" y="1910"/>
              <a:ext cx="230" cy="379"/>
            </a:xfrm>
            <a:custGeom>
              <a:avLst/>
              <a:gdLst>
                <a:gd name="T0" fmla="*/ 50 w 565"/>
                <a:gd name="T1" fmla="*/ 915 h 1000"/>
                <a:gd name="T2" fmla="*/ 50 w 565"/>
                <a:gd name="T3" fmla="*/ 870 h 1000"/>
                <a:gd name="T4" fmla="*/ 90 w 565"/>
                <a:gd name="T5" fmla="*/ 785 h 1000"/>
                <a:gd name="T6" fmla="*/ 95 w 565"/>
                <a:gd name="T7" fmla="*/ 760 h 1000"/>
                <a:gd name="T8" fmla="*/ 135 w 565"/>
                <a:gd name="T9" fmla="*/ 740 h 1000"/>
                <a:gd name="T10" fmla="*/ 160 w 565"/>
                <a:gd name="T11" fmla="*/ 655 h 1000"/>
                <a:gd name="T12" fmla="*/ 145 w 565"/>
                <a:gd name="T13" fmla="*/ 585 h 1000"/>
                <a:gd name="T14" fmla="*/ 105 w 565"/>
                <a:gd name="T15" fmla="*/ 585 h 1000"/>
                <a:gd name="T16" fmla="*/ 30 w 565"/>
                <a:gd name="T17" fmla="*/ 555 h 1000"/>
                <a:gd name="T18" fmla="*/ 30 w 565"/>
                <a:gd name="T19" fmla="*/ 540 h 1000"/>
                <a:gd name="T20" fmla="*/ 60 w 565"/>
                <a:gd name="T21" fmla="*/ 410 h 1000"/>
                <a:gd name="T22" fmla="*/ 70 w 565"/>
                <a:gd name="T23" fmla="*/ 365 h 1000"/>
                <a:gd name="T24" fmla="*/ 65 w 565"/>
                <a:gd name="T25" fmla="*/ 355 h 1000"/>
                <a:gd name="T26" fmla="*/ 30 w 565"/>
                <a:gd name="T27" fmla="*/ 330 h 1000"/>
                <a:gd name="T28" fmla="*/ 15 w 565"/>
                <a:gd name="T29" fmla="*/ 310 h 1000"/>
                <a:gd name="T30" fmla="*/ 100 w 565"/>
                <a:gd name="T31" fmla="*/ 235 h 1000"/>
                <a:gd name="T32" fmla="*/ 135 w 565"/>
                <a:gd name="T33" fmla="*/ 200 h 1000"/>
                <a:gd name="T34" fmla="*/ 135 w 565"/>
                <a:gd name="T35" fmla="*/ 195 h 1000"/>
                <a:gd name="T36" fmla="*/ 140 w 565"/>
                <a:gd name="T37" fmla="*/ 150 h 1000"/>
                <a:gd name="T38" fmla="*/ 180 w 565"/>
                <a:gd name="T39" fmla="*/ 100 h 1000"/>
                <a:gd name="T40" fmla="*/ 205 w 565"/>
                <a:gd name="T41" fmla="*/ 75 h 1000"/>
                <a:gd name="T42" fmla="*/ 290 w 565"/>
                <a:gd name="T43" fmla="*/ 40 h 1000"/>
                <a:gd name="T44" fmla="*/ 420 w 565"/>
                <a:gd name="T45" fmla="*/ 5 h 1000"/>
                <a:gd name="T46" fmla="*/ 485 w 565"/>
                <a:gd name="T47" fmla="*/ 0 h 1000"/>
                <a:gd name="T48" fmla="*/ 475 w 565"/>
                <a:gd name="T49" fmla="*/ 15 h 1000"/>
                <a:gd name="T50" fmla="*/ 435 w 565"/>
                <a:gd name="T51" fmla="*/ 60 h 1000"/>
                <a:gd name="T52" fmla="*/ 420 w 565"/>
                <a:gd name="T53" fmla="*/ 130 h 1000"/>
                <a:gd name="T54" fmla="*/ 420 w 565"/>
                <a:gd name="T55" fmla="*/ 195 h 1000"/>
                <a:gd name="T56" fmla="*/ 440 w 565"/>
                <a:gd name="T57" fmla="*/ 215 h 1000"/>
                <a:gd name="T58" fmla="*/ 490 w 565"/>
                <a:gd name="T59" fmla="*/ 200 h 1000"/>
                <a:gd name="T60" fmla="*/ 535 w 565"/>
                <a:gd name="T61" fmla="*/ 190 h 1000"/>
                <a:gd name="T62" fmla="*/ 555 w 565"/>
                <a:gd name="T63" fmla="*/ 190 h 1000"/>
                <a:gd name="T64" fmla="*/ 560 w 565"/>
                <a:gd name="T65" fmla="*/ 265 h 1000"/>
                <a:gd name="T66" fmla="*/ 535 w 565"/>
                <a:gd name="T67" fmla="*/ 370 h 1000"/>
                <a:gd name="T68" fmla="*/ 435 w 565"/>
                <a:gd name="T69" fmla="*/ 410 h 1000"/>
                <a:gd name="T70" fmla="*/ 430 w 565"/>
                <a:gd name="T71" fmla="*/ 440 h 1000"/>
                <a:gd name="T72" fmla="*/ 435 w 565"/>
                <a:gd name="T73" fmla="*/ 560 h 1000"/>
                <a:gd name="T74" fmla="*/ 465 w 565"/>
                <a:gd name="T75" fmla="*/ 615 h 1000"/>
                <a:gd name="T76" fmla="*/ 520 w 565"/>
                <a:gd name="T77" fmla="*/ 635 h 1000"/>
                <a:gd name="T78" fmla="*/ 530 w 565"/>
                <a:gd name="T79" fmla="*/ 705 h 1000"/>
                <a:gd name="T80" fmla="*/ 520 w 565"/>
                <a:gd name="T81" fmla="*/ 745 h 1000"/>
                <a:gd name="T82" fmla="*/ 355 w 565"/>
                <a:gd name="T83" fmla="*/ 785 h 1000"/>
                <a:gd name="T84" fmla="*/ 205 w 565"/>
                <a:gd name="T85" fmla="*/ 930 h 1000"/>
                <a:gd name="T86" fmla="*/ 55 w 565"/>
                <a:gd name="T87" fmla="*/ 1000 h 1000"/>
                <a:gd name="T88" fmla="*/ 5 w 565"/>
                <a:gd name="T89" fmla="*/ 975 h 1000"/>
                <a:gd name="T90" fmla="*/ 15 w 565"/>
                <a:gd name="T91" fmla="*/ 960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65" h="1000">
                  <a:moveTo>
                    <a:pt x="40" y="945"/>
                  </a:moveTo>
                  <a:lnTo>
                    <a:pt x="50" y="930"/>
                  </a:lnTo>
                  <a:lnTo>
                    <a:pt x="50" y="915"/>
                  </a:lnTo>
                  <a:lnTo>
                    <a:pt x="55" y="895"/>
                  </a:lnTo>
                  <a:lnTo>
                    <a:pt x="50" y="880"/>
                  </a:lnTo>
                  <a:lnTo>
                    <a:pt x="50" y="870"/>
                  </a:lnTo>
                  <a:lnTo>
                    <a:pt x="65" y="855"/>
                  </a:lnTo>
                  <a:lnTo>
                    <a:pt x="80" y="825"/>
                  </a:lnTo>
                  <a:lnTo>
                    <a:pt x="90" y="785"/>
                  </a:lnTo>
                  <a:lnTo>
                    <a:pt x="90" y="775"/>
                  </a:lnTo>
                  <a:lnTo>
                    <a:pt x="85" y="760"/>
                  </a:lnTo>
                  <a:lnTo>
                    <a:pt x="95" y="760"/>
                  </a:lnTo>
                  <a:lnTo>
                    <a:pt x="110" y="755"/>
                  </a:lnTo>
                  <a:lnTo>
                    <a:pt x="125" y="750"/>
                  </a:lnTo>
                  <a:lnTo>
                    <a:pt x="135" y="740"/>
                  </a:lnTo>
                  <a:lnTo>
                    <a:pt x="145" y="730"/>
                  </a:lnTo>
                  <a:lnTo>
                    <a:pt x="150" y="715"/>
                  </a:lnTo>
                  <a:lnTo>
                    <a:pt x="160" y="655"/>
                  </a:lnTo>
                  <a:lnTo>
                    <a:pt x="160" y="615"/>
                  </a:lnTo>
                  <a:lnTo>
                    <a:pt x="155" y="590"/>
                  </a:lnTo>
                  <a:lnTo>
                    <a:pt x="145" y="585"/>
                  </a:lnTo>
                  <a:lnTo>
                    <a:pt x="140" y="585"/>
                  </a:lnTo>
                  <a:lnTo>
                    <a:pt x="135" y="585"/>
                  </a:lnTo>
                  <a:lnTo>
                    <a:pt x="105" y="585"/>
                  </a:lnTo>
                  <a:lnTo>
                    <a:pt x="70" y="580"/>
                  </a:lnTo>
                  <a:lnTo>
                    <a:pt x="35" y="560"/>
                  </a:lnTo>
                  <a:lnTo>
                    <a:pt x="30" y="555"/>
                  </a:lnTo>
                  <a:lnTo>
                    <a:pt x="30" y="540"/>
                  </a:lnTo>
                  <a:lnTo>
                    <a:pt x="30" y="540"/>
                  </a:lnTo>
                  <a:lnTo>
                    <a:pt x="30" y="540"/>
                  </a:lnTo>
                  <a:lnTo>
                    <a:pt x="35" y="500"/>
                  </a:lnTo>
                  <a:lnTo>
                    <a:pt x="45" y="455"/>
                  </a:lnTo>
                  <a:lnTo>
                    <a:pt x="60" y="410"/>
                  </a:lnTo>
                  <a:lnTo>
                    <a:pt x="70" y="380"/>
                  </a:lnTo>
                  <a:lnTo>
                    <a:pt x="70" y="365"/>
                  </a:lnTo>
                  <a:lnTo>
                    <a:pt x="70" y="365"/>
                  </a:lnTo>
                  <a:lnTo>
                    <a:pt x="70" y="365"/>
                  </a:lnTo>
                  <a:lnTo>
                    <a:pt x="70" y="360"/>
                  </a:lnTo>
                  <a:lnTo>
                    <a:pt x="65" y="355"/>
                  </a:lnTo>
                  <a:lnTo>
                    <a:pt x="55" y="350"/>
                  </a:lnTo>
                  <a:lnTo>
                    <a:pt x="40" y="340"/>
                  </a:lnTo>
                  <a:lnTo>
                    <a:pt x="30" y="330"/>
                  </a:lnTo>
                  <a:lnTo>
                    <a:pt x="20" y="320"/>
                  </a:lnTo>
                  <a:lnTo>
                    <a:pt x="15" y="310"/>
                  </a:lnTo>
                  <a:lnTo>
                    <a:pt x="15" y="310"/>
                  </a:lnTo>
                  <a:lnTo>
                    <a:pt x="30" y="290"/>
                  </a:lnTo>
                  <a:lnTo>
                    <a:pt x="60" y="265"/>
                  </a:lnTo>
                  <a:lnTo>
                    <a:pt x="100" y="235"/>
                  </a:lnTo>
                  <a:lnTo>
                    <a:pt x="130" y="205"/>
                  </a:lnTo>
                  <a:lnTo>
                    <a:pt x="135" y="205"/>
                  </a:lnTo>
                  <a:lnTo>
                    <a:pt x="135" y="200"/>
                  </a:lnTo>
                  <a:lnTo>
                    <a:pt x="135" y="195"/>
                  </a:lnTo>
                  <a:lnTo>
                    <a:pt x="135" y="195"/>
                  </a:lnTo>
                  <a:lnTo>
                    <a:pt x="135" y="195"/>
                  </a:lnTo>
                  <a:lnTo>
                    <a:pt x="135" y="185"/>
                  </a:lnTo>
                  <a:lnTo>
                    <a:pt x="135" y="170"/>
                  </a:lnTo>
                  <a:lnTo>
                    <a:pt x="140" y="150"/>
                  </a:lnTo>
                  <a:lnTo>
                    <a:pt x="150" y="130"/>
                  </a:lnTo>
                  <a:lnTo>
                    <a:pt x="165" y="115"/>
                  </a:lnTo>
                  <a:lnTo>
                    <a:pt x="180" y="100"/>
                  </a:lnTo>
                  <a:lnTo>
                    <a:pt x="190" y="90"/>
                  </a:lnTo>
                  <a:lnTo>
                    <a:pt x="200" y="80"/>
                  </a:lnTo>
                  <a:lnTo>
                    <a:pt x="205" y="75"/>
                  </a:lnTo>
                  <a:lnTo>
                    <a:pt x="230" y="70"/>
                  </a:lnTo>
                  <a:lnTo>
                    <a:pt x="260" y="60"/>
                  </a:lnTo>
                  <a:lnTo>
                    <a:pt x="290" y="40"/>
                  </a:lnTo>
                  <a:lnTo>
                    <a:pt x="325" y="15"/>
                  </a:lnTo>
                  <a:lnTo>
                    <a:pt x="365" y="5"/>
                  </a:lnTo>
                  <a:lnTo>
                    <a:pt x="420" y="5"/>
                  </a:lnTo>
                  <a:lnTo>
                    <a:pt x="460" y="0"/>
                  </a:lnTo>
                  <a:lnTo>
                    <a:pt x="475" y="0"/>
                  </a:lnTo>
                  <a:lnTo>
                    <a:pt x="485" y="0"/>
                  </a:lnTo>
                  <a:lnTo>
                    <a:pt x="485" y="0"/>
                  </a:lnTo>
                  <a:lnTo>
                    <a:pt x="485" y="5"/>
                  </a:lnTo>
                  <a:lnTo>
                    <a:pt x="475" y="15"/>
                  </a:lnTo>
                  <a:lnTo>
                    <a:pt x="465" y="30"/>
                  </a:lnTo>
                  <a:lnTo>
                    <a:pt x="450" y="45"/>
                  </a:lnTo>
                  <a:lnTo>
                    <a:pt x="435" y="60"/>
                  </a:lnTo>
                  <a:lnTo>
                    <a:pt x="425" y="80"/>
                  </a:lnTo>
                  <a:lnTo>
                    <a:pt x="420" y="100"/>
                  </a:lnTo>
                  <a:lnTo>
                    <a:pt x="420" y="130"/>
                  </a:lnTo>
                  <a:lnTo>
                    <a:pt x="420" y="160"/>
                  </a:lnTo>
                  <a:lnTo>
                    <a:pt x="420" y="180"/>
                  </a:lnTo>
                  <a:lnTo>
                    <a:pt x="420" y="195"/>
                  </a:lnTo>
                  <a:lnTo>
                    <a:pt x="425" y="205"/>
                  </a:lnTo>
                  <a:lnTo>
                    <a:pt x="430" y="215"/>
                  </a:lnTo>
                  <a:lnTo>
                    <a:pt x="440" y="215"/>
                  </a:lnTo>
                  <a:lnTo>
                    <a:pt x="450" y="215"/>
                  </a:lnTo>
                  <a:lnTo>
                    <a:pt x="480" y="205"/>
                  </a:lnTo>
                  <a:lnTo>
                    <a:pt x="490" y="200"/>
                  </a:lnTo>
                  <a:lnTo>
                    <a:pt x="505" y="195"/>
                  </a:lnTo>
                  <a:lnTo>
                    <a:pt x="520" y="190"/>
                  </a:lnTo>
                  <a:lnTo>
                    <a:pt x="535" y="190"/>
                  </a:lnTo>
                  <a:lnTo>
                    <a:pt x="545" y="185"/>
                  </a:lnTo>
                  <a:lnTo>
                    <a:pt x="555" y="190"/>
                  </a:lnTo>
                  <a:lnTo>
                    <a:pt x="555" y="190"/>
                  </a:lnTo>
                  <a:lnTo>
                    <a:pt x="560" y="195"/>
                  </a:lnTo>
                  <a:lnTo>
                    <a:pt x="565" y="220"/>
                  </a:lnTo>
                  <a:lnTo>
                    <a:pt x="560" y="265"/>
                  </a:lnTo>
                  <a:lnTo>
                    <a:pt x="555" y="315"/>
                  </a:lnTo>
                  <a:lnTo>
                    <a:pt x="540" y="355"/>
                  </a:lnTo>
                  <a:lnTo>
                    <a:pt x="535" y="370"/>
                  </a:lnTo>
                  <a:lnTo>
                    <a:pt x="525" y="380"/>
                  </a:lnTo>
                  <a:lnTo>
                    <a:pt x="515" y="385"/>
                  </a:lnTo>
                  <a:lnTo>
                    <a:pt x="435" y="410"/>
                  </a:lnTo>
                  <a:lnTo>
                    <a:pt x="430" y="415"/>
                  </a:lnTo>
                  <a:lnTo>
                    <a:pt x="430" y="420"/>
                  </a:lnTo>
                  <a:lnTo>
                    <a:pt x="430" y="440"/>
                  </a:lnTo>
                  <a:lnTo>
                    <a:pt x="430" y="475"/>
                  </a:lnTo>
                  <a:lnTo>
                    <a:pt x="430" y="520"/>
                  </a:lnTo>
                  <a:lnTo>
                    <a:pt x="435" y="560"/>
                  </a:lnTo>
                  <a:lnTo>
                    <a:pt x="440" y="590"/>
                  </a:lnTo>
                  <a:lnTo>
                    <a:pt x="450" y="605"/>
                  </a:lnTo>
                  <a:lnTo>
                    <a:pt x="465" y="615"/>
                  </a:lnTo>
                  <a:lnTo>
                    <a:pt x="485" y="625"/>
                  </a:lnTo>
                  <a:lnTo>
                    <a:pt x="505" y="630"/>
                  </a:lnTo>
                  <a:lnTo>
                    <a:pt x="520" y="635"/>
                  </a:lnTo>
                  <a:lnTo>
                    <a:pt x="540" y="640"/>
                  </a:lnTo>
                  <a:lnTo>
                    <a:pt x="530" y="670"/>
                  </a:lnTo>
                  <a:lnTo>
                    <a:pt x="530" y="705"/>
                  </a:lnTo>
                  <a:lnTo>
                    <a:pt x="545" y="745"/>
                  </a:lnTo>
                  <a:lnTo>
                    <a:pt x="535" y="745"/>
                  </a:lnTo>
                  <a:lnTo>
                    <a:pt x="520" y="745"/>
                  </a:lnTo>
                  <a:lnTo>
                    <a:pt x="445" y="745"/>
                  </a:lnTo>
                  <a:lnTo>
                    <a:pt x="395" y="755"/>
                  </a:lnTo>
                  <a:lnTo>
                    <a:pt x="355" y="785"/>
                  </a:lnTo>
                  <a:lnTo>
                    <a:pt x="315" y="825"/>
                  </a:lnTo>
                  <a:lnTo>
                    <a:pt x="270" y="875"/>
                  </a:lnTo>
                  <a:lnTo>
                    <a:pt x="205" y="930"/>
                  </a:lnTo>
                  <a:lnTo>
                    <a:pt x="150" y="970"/>
                  </a:lnTo>
                  <a:lnTo>
                    <a:pt x="100" y="990"/>
                  </a:lnTo>
                  <a:lnTo>
                    <a:pt x="55" y="1000"/>
                  </a:lnTo>
                  <a:lnTo>
                    <a:pt x="25" y="1000"/>
                  </a:lnTo>
                  <a:lnTo>
                    <a:pt x="0" y="995"/>
                  </a:lnTo>
                  <a:lnTo>
                    <a:pt x="5" y="975"/>
                  </a:lnTo>
                  <a:lnTo>
                    <a:pt x="0" y="955"/>
                  </a:lnTo>
                  <a:lnTo>
                    <a:pt x="10" y="960"/>
                  </a:lnTo>
                  <a:lnTo>
                    <a:pt x="15" y="960"/>
                  </a:lnTo>
                  <a:lnTo>
                    <a:pt x="30" y="955"/>
                  </a:lnTo>
                  <a:lnTo>
                    <a:pt x="40" y="945"/>
                  </a:lnTo>
                  <a:close/>
                </a:path>
              </a:pathLst>
            </a:custGeom>
            <a:solidFill>
              <a:srgbClr val="FDCE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CA1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5" name="Freeform 109"/>
            <p:cNvSpPr>
              <a:spLocks/>
            </p:cNvSpPr>
            <p:nvPr/>
          </p:nvSpPr>
          <p:spPr bwMode="auto">
            <a:xfrm>
              <a:off x="4271" y="2178"/>
              <a:ext cx="378" cy="298"/>
            </a:xfrm>
            <a:custGeom>
              <a:avLst/>
              <a:gdLst>
                <a:gd name="T0" fmla="*/ 575 w 930"/>
                <a:gd name="T1" fmla="*/ 85 h 785"/>
                <a:gd name="T2" fmla="*/ 725 w 930"/>
                <a:gd name="T3" fmla="*/ 20 h 785"/>
                <a:gd name="T4" fmla="*/ 805 w 930"/>
                <a:gd name="T5" fmla="*/ 5 h 785"/>
                <a:gd name="T6" fmla="*/ 915 w 930"/>
                <a:gd name="T7" fmla="*/ 50 h 785"/>
                <a:gd name="T8" fmla="*/ 925 w 930"/>
                <a:gd name="T9" fmla="*/ 110 h 785"/>
                <a:gd name="T10" fmla="*/ 905 w 930"/>
                <a:gd name="T11" fmla="*/ 115 h 785"/>
                <a:gd name="T12" fmla="*/ 875 w 930"/>
                <a:gd name="T13" fmla="*/ 80 h 785"/>
                <a:gd name="T14" fmla="*/ 785 w 930"/>
                <a:gd name="T15" fmla="*/ 60 h 785"/>
                <a:gd name="T16" fmla="*/ 740 w 930"/>
                <a:gd name="T17" fmla="*/ 50 h 785"/>
                <a:gd name="T18" fmla="*/ 740 w 930"/>
                <a:gd name="T19" fmla="*/ 70 h 785"/>
                <a:gd name="T20" fmla="*/ 815 w 930"/>
                <a:gd name="T21" fmla="*/ 90 h 785"/>
                <a:gd name="T22" fmla="*/ 880 w 930"/>
                <a:gd name="T23" fmla="*/ 110 h 785"/>
                <a:gd name="T24" fmla="*/ 890 w 930"/>
                <a:gd name="T25" fmla="*/ 140 h 785"/>
                <a:gd name="T26" fmla="*/ 890 w 930"/>
                <a:gd name="T27" fmla="*/ 150 h 785"/>
                <a:gd name="T28" fmla="*/ 890 w 930"/>
                <a:gd name="T29" fmla="*/ 155 h 785"/>
                <a:gd name="T30" fmla="*/ 890 w 930"/>
                <a:gd name="T31" fmla="*/ 200 h 785"/>
                <a:gd name="T32" fmla="*/ 880 w 930"/>
                <a:gd name="T33" fmla="*/ 225 h 785"/>
                <a:gd name="T34" fmla="*/ 855 w 930"/>
                <a:gd name="T35" fmla="*/ 220 h 785"/>
                <a:gd name="T36" fmla="*/ 840 w 930"/>
                <a:gd name="T37" fmla="*/ 175 h 785"/>
                <a:gd name="T38" fmla="*/ 810 w 930"/>
                <a:gd name="T39" fmla="*/ 140 h 785"/>
                <a:gd name="T40" fmla="*/ 710 w 930"/>
                <a:gd name="T41" fmla="*/ 125 h 785"/>
                <a:gd name="T42" fmla="*/ 685 w 930"/>
                <a:gd name="T43" fmla="*/ 135 h 785"/>
                <a:gd name="T44" fmla="*/ 710 w 930"/>
                <a:gd name="T45" fmla="*/ 145 h 785"/>
                <a:gd name="T46" fmla="*/ 805 w 930"/>
                <a:gd name="T47" fmla="*/ 160 h 785"/>
                <a:gd name="T48" fmla="*/ 825 w 930"/>
                <a:gd name="T49" fmla="*/ 195 h 785"/>
                <a:gd name="T50" fmla="*/ 835 w 930"/>
                <a:gd name="T51" fmla="*/ 225 h 785"/>
                <a:gd name="T52" fmla="*/ 840 w 930"/>
                <a:gd name="T53" fmla="*/ 250 h 785"/>
                <a:gd name="T54" fmla="*/ 830 w 930"/>
                <a:gd name="T55" fmla="*/ 265 h 785"/>
                <a:gd name="T56" fmla="*/ 775 w 930"/>
                <a:gd name="T57" fmla="*/ 210 h 785"/>
                <a:gd name="T58" fmla="*/ 655 w 930"/>
                <a:gd name="T59" fmla="*/ 200 h 785"/>
                <a:gd name="T60" fmla="*/ 645 w 930"/>
                <a:gd name="T61" fmla="*/ 220 h 785"/>
                <a:gd name="T62" fmla="*/ 720 w 930"/>
                <a:gd name="T63" fmla="*/ 220 h 785"/>
                <a:gd name="T64" fmla="*/ 780 w 930"/>
                <a:gd name="T65" fmla="*/ 240 h 785"/>
                <a:gd name="T66" fmla="*/ 825 w 930"/>
                <a:gd name="T67" fmla="*/ 295 h 785"/>
                <a:gd name="T68" fmla="*/ 820 w 930"/>
                <a:gd name="T69" fmla="*/ 290 h 785"/>
                <a:gd name="T70" fmla="*/ 760 w 930"/>
                <a:gd name="T71" fmla="*/ 295 h 785"/>
                <a:gd name="T72" fmla="*/ 605 w 930"/>
                <a:gd name="T73" fmla="*/ 310 h 785"/>
                <a:gd name="T74" fmla="*/ 490 w 930"/>
                <a:gd name="T75" fmla="*/ 370 h 785"/>
                <a:gd name="T76" fmla="*/ 335 w 930"/>
                <a:gd name="T77" fmla="*/ 530 h 785"/>
                <a:gd name="T78" fmla="*/ 240 w 930"/>
                <a:gd name="T79" fmla="*/ 630 h 785"/>
                <a:gd name="T80" fmla="*/ 150 w 930"/>
                <a:gd name="T81" fmla="*/ 675 h 785"/>
                <a:gd name="T82" fmla="*/ 0 w 930"/>
                <a:gd name="T83" fmla="*/ 785 h 785"/>
                <a:gd name="T84" fmla="*/ 55 w 930"/>
                <a:gd name="T85" fmla="*/ 715 h 785"/>
                <a:gd name="T86" fmla="*/ 210 w 930"/>
                <a:gd name="T87" fmla="*/ 520 h 785"/>
                <a:gd name="T88" fmla="*/ 295 w 930"/>
                <a:gd name="T89" fmla="*/ 385 h 785"/>
                <a:gd name="T90" fmla="*/ 385 w 930"/>
                <a:gd name="T91" fmla="*/ 205 h 785"/>
                <a:gd name="T92" fmla="*/ 425 w 930"/>
                <a:gd name="T93" fmla="*/ 160 h 785"/>
                <a:gd name="T94" fmla="*/ 440 w 930"/>
                <a:gd name="T95" fmla="*/ 140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30" h="785">
                  <a:moveTo>
                    <a:pt x="450" y="135"/>
                  </a:moveTo>
                  <a:lnTo>
                    <a:pt x="525" y="105"/>
                  </a:lnTo>
                  <a:lnTo>
                    <a:pt x="575" y="85"/>
                  </a:lnTo>
                  <a:lnTo>
                    <a:pt x="625" y="60"/>
                  </a:lnTo>
                  <a:lnTo>
                    <a:pt x="675" y="40"/>
                  </a:lnTo>
                  <a:lnTo>
                    <a:pt x="725" y="20"/>
                  </a:lnTo>
                  <a:lnTo>
                    <a:pt x="760" y="5"/>
                  </a:lnTo>
                  <a:lnTo>
                    <a:pt x="780" y="0"/>
                  </a:lnTo>
                  <a:lnTo>
                    <a:pt x="805" y="5"/>
                  </a:lnTo>
                  <a:lnTo>
                    <a:pt x="840" y="10"/>
                  </a:lnTo>
                  <a:lnTo>
                    <a:pt x="885" y="25"/>
                  </a:lnTo>
                  <a:lnTo>
                    <a:pt x="915" y="50"/>
                  </a:lnTo>
                  <a:lnTo>
                    <a:pt x="930" y="75"/>
                  </a:lnTo>
                  <a:lnTo>
                    <a:pt x="925" y="95"/>
                  </a:lnTo>
                  <a:lnTo>
                    <a:pt x="925" y="110"/>
                  </a:lnTo>
                  <a:lnTo>
                    <a:pt x="915" y="125"/>
                  </a:lnTo>
                  <a:lnTo>
                    <a:pt x="910" y="130"/>
                  </a:lnTo>
                  <a:lnTo>
                    <a:pt x="905" y="115"/>
                  </a:lnTo>
                  <a:lnTo>
                    <a:pt x="900" y="100"/>
                  </a:lnTo>
                  <a:lnTo>
                    <a:pt x="890" y="90"/>
                  </a:lnTo>
                  <a:lnTo>
                    <a:pt x="875" y="80"/>
                  </a:lnTo>
                  <a:lnTo>
                    <a:pt x="860" y="80"/>
                  </a:lnTo>
                  <a:lnTo>
                    <a:pt x="820" y="70"/>
                  </a:lnTo>
                  <a:lnTo>
                    <a:pt x="785" y="60"/>
                  </a:lnTo>
                  <a:lnTo>
                    <a:pt x="760" y="50"/>
                  </a:lnTo>
                  <a:lnTo>
                    <a:pt x="745" y="50"/>
                  </a:lnTo>
                  <a:lnTo>
                    <a:pt x="740" y="50"/>
                  </a:lnTo>
                  <a:lnTo>
                    <a:pt x="735" y="55"/>
                  </a:lnTo>
                  <a:lnTo>
                    <a:pt x="735" y="65"/>
                  </a:lnTo>
                  <a:lnTo>
                    <a:pt x="740" y="70"/>
                  </a:lnTo>
                  <a:lnTo>
                    <a:pt x="755" y="70"/>
                  </a:lnTo>
                  <a:lnTo>
                    <a:pt x="780" y="80"/>
                  </a:lnTo>
                  <a:lnTo>
                    <a:pt x="815" y="90"/>
                  </a:lnTo>
                  <a:lnTo>
                    <a:pt x="855" y="100"/>
                  </a:lnTo>
                  <a:lnTo>
                    <a:pt x="870" y="105"/>
                  </a:lnTo>
                  <a:lnTo>
                    <a:pt x="880" y="110"/>
                  </a:lnTo>
                  <a:lnTo>
                    <a:pt x="885" y="120"/>
                  </a:lnTo>
                  <a:lnTo>
                    <a:pt x="890" y="135"/>
                  </a:lnTo>
                  <a:lnTo>
                    <a:pt x="890" y="140"/>
                  </a:lnTo>
                  <a:lnTo>
                    <a:pt x="890" y="150"/>
                  </a:lnTo>
                  <a:lnTo>
                    <a:pt x="890" y="150"/>
                  </a:lnTo>
                  <a:lnTo>
                    <a:pt x="890" y="150"/>
                  </a:lnTo>
                  <a:lnTo>
                    <a:pt x="890" y="150"/>
                  </a:lnTo>
                  <a:lnTo>
                    <a:pt x="890" y="155"/>
                  </a:lnTo>
                  <a:lnTo>
                    <a:pt x="890" y="155"/>
                  </a:lnTo>
                  <a:lnTo>
                    <a:pt x="890" y="170"/>
                  </a:lnTo>
                  <a:lnTo>
                    <a:pt x="890" y="185"/>
                  </a:lnTo>
                  <a:lnTo>
                    <a:pt x="890" y="200"/>
                  </a:lnTo>
                  <a:lnTo>
                    <a:pt x="890" y="215"/>
                  </a:lnTo>
                  <a:lnTo>
                    <a:pt x="885" y="225"/>
                  </a:lnTo>
                  <a:lnTo>
                    <a:pt x="880" y="225"/>
                  </a:lnTo>
                  <a:lnTo>
                    <a:pt x="875" y="230"/>
                  </a:lnTo>
                  <a:lnTo>
                    <a:pt x="865" y="225"/>
                  </a:lnTo>
                  <a:lnTo>
                    <a:pt x="855" y="220"/>
                  </a:lnTo>
                  <a:lnTo>
                    <a:pt x="850" y="205"/>
                  </a:lnTo>
                  <a:lnTo>
                    <a:pt x="845" y="190"/>
                  </a:lnTo>
                  <a:lnTo>
                    <a:pt x="840" y="175"/>
                  </a:lnTo>
                  <a:lnTo>
                    <a:pt x="830" y="160"/>
                  </a:lnTo>
                  <a:lnTo>
                    <a:pt x="825" y="150"/>
                  </a:lnTo>
                  <a:lnTo>
                    <a:pt x="810" y="140"/>
                  </a:lnTo>
                  <a:lnTo>
                    <a:pt x="800" y="135"/>
                  </a:lnTo>
                  <a:lnTo>
                    <a:pt x="755" y="130"/>
                  </a:lnTo>
                  <a:lnTo>
                    <a:pt x="710" y="125"/>
                  </a:lnTo>
                  <a:lnTo>
                    <a:pt x="695" y="125"/>
                  </a:lnTo>
                  <a:lnTo>
                    <a:pt x="685" y="130"/>
                  </a:lnTo>
                  <a:lnTo>
                    <a:pt x="685" y="135"/>
                  </a:lnTo>
                  <a:lnTo>
                    <a:pt x="685" y="145"/>
                  </a:lnTo>
                  <a:lnTo>
                    <a:pt x="695" y="145"/>
                  </a:lnTo>
                  <a:lnTo>
                    <a:pt x="710" y="145"/>
                  </a:lnTo>
                  <a:lnTo>
                    <a:pt x="750" y="150"/>
                  </a:lnTo>
                  <a:lnTo>
                    <a:pt x="795" y="155"/>
                  </a:lnTo>
                  <a:lnTo>
                    <a:pt x="805" y="160"/>
                  </a:lnTo>
                  <a:lnTo>
                    <a:pt x="815" y="170"/>
                  </a:lnTo>
                  <a:lnTo>
                    <a:pt x="820" y="180"/>
                  </a:lnTo>
                  <a:lnTo>
                    <a:pt x="825" y="195"/>
                  </a:lnTo>
                  <a:lnTo>
                    <a:pt x="830" y="210"/>
                  </a:lnTo>
                  <a:lnTo>
                    <a:pt x="835" y="225"/>
                  </a:lnTo>
                  <a:lnTo>
                    <a:pt x="835" y="225"/>
                  </a:lnTo>
                  <a:lnTo>
                    <a:pt x="835" y="225"/>
                  </a:lnTo>
                  <a:lnTo>
                    <a:pt x="840" y="235"/>
                  </a:lnTo>
                  <a:lnTo>
                    <a:pt x="840" y="250"/>
                  </a:lnTo>
                  <a:lnTo>
                    <a:pt x="845" y="265"/>
                  </a:lnTo>
                  <a:lnTo>
                    <a:pt x="840" y="285"/>
                  </a:lnTo>
                  <a:lnTo>
                    <a:pt x="830" y="265"/>
                  </a:lnTo>
                  <a:lnTo>
                    <a:pt x="815" y="250"/>
                  </a:lnTo>
                  <a:lnTo>
                    <a:pt x="800" y="225"/>
                  </a:lnTo>
                  <a:lnTo>
                    <a:pt x="775" y="210"/>
                  </a:lnTo>
                  <a:lnTo>
                    <a:pt x="730" y="205"/>
                  </a:lnTo>
                  <a:lnTo>
                    <a:pt x="660" y="200"/>
                  </a:lnTo>
                  <a:lnTo>
                    <a:pt x="655" y="200"/>
                  </a:lnTo>
                  <a:lnTo>
                    <a:pt x="645" y="205"/>
                  </a:lnTo>
                  <a:lnTo>
                    <a:pt x="645" y="210"/>
                  </a:lnTo>
                  <a:lnTo>
                    <a:pt x="645" y="220"/>
                  </a:lnTo>
                  <a:lnTo>
                    <a:pt x="655" y="220"/>
                  </a:lnTo>
                  <a:lnTo>
                    <a:pt x="660" y="220"/>
                  </a:lnTo>
                  <a:lnTo>
                    <a:pt x="720" y="220"/>
                  </a:lnTo>
                  <a:lnTo>
                    <a:pt x="755" y="225"/>
                  </a:lnTo>
                  <a:lnTo>
                    <a:pt x="775" y="230"/>
                  </a:lnTo>
                  <a:lnTo>
                    <a:pt x="780" y="240"/>
                  </a:lnTo>
                  <a:lnTo>
                    <a:pt x="800" y="260"/>
                  </a:lnTo>
                  <a:lnTo>
                    <a:pt x="815" y="280"/>
                  </a:lnTo>
                  <a:lnTo>
                    <a:pt x="825" y="295"/>
                  </a:lnTo>
                  <a:lnTo>
                    <a:pt x="825" y="295"/>
                  </a:lnTo>
                  <a:lnTo>
                    <a:pt x="825" y="295"/>
                  </a:lnTo>
                  <a:lnTo>
                    <a:pt x="820" y="290"/>
                  </a:lnTo>
                  <a:lnTo>
                    <a:pt x="815" y="290"/>
                  </a:lnTo>
                  <a:lnTo>
                    <a:pt x="800" y="290"/>
                  </a:lnTo>
                  <a:lnTo>
                    <a:pt x="760" y="295"/>
                  </a:lnTo>
                  <a:lnTo>
                    <a:pt x="710" y="300"/>
                  </a:lnTo>
                  <a:lnTo>
                    <a:pt x="655" y="305"/>
                  </a:lnTo>
                  <a:lnTo>
                    <a:pt x="605" y="310"/>
                  </a:lnTo>
                  <a:lnTo>
                    <a:pt x="565" y="315"/>
                  </a:lnTo>
                  <a:lnTo>
                    <a:pt x="530" y="330"/>
                  </a:lnTo>
                  <a:lnTo>
                    <a:pt x="490" y="370"/>
                  </a:lnTo>
                  <a:lnTo>
                    <a:pt x="435" y="420"/>
                  </a:lnTo>
                  <a:lnTo>
                    <a:pt x="375" y="490"/>
                  </a:lnTo>
                  <a:lnTo>
                    <a:pt x="335" y="530"/>
                  </a:lnTo>
                  <a:lnTo>
                    <a:pt x="300" y="570"/>
                  </a:lnTo>
                  <a:lnTo>
                    <a:pt x="265" y="605"/>
                  </a:lnTo>
                  <a:lnTo>
                    <a:pt x="240" y="630"/>
                  </a:lnTo>
                  <a:lnTo>
                    <a:pt x="220" y="640"/>
                  </a:lnTo>
                  <a:lnTo>
                    <a:pt x="190" y="650"/>
                  </a:lnTo>
                  <a:lnTo>
                    <a:pt x="150" y="675"/>
                  </a:lnTo>
                  <a:lnTo>
                    <a:pt x="100" y="710"/>
                  </a:lnTo>
                  <a:lnTo>
                    <a:pt x="50" y="745"/>
                  </a:lnTo>
                  <a:lnTo>
                    <a:pt x="0" y="785"/>
                  </a:lnTo>
                  <a:lnTo>
                    <a:pt x="0" y="785"/>
                  </a:lnTo>
                  <a:lnTo>
                    <a:pt x="0" y="780"/>
                  </a:lnTo>
                  <a:lnTo>
                    <a:pt x="55" y="715"/>
                  </a:lnTo>
                  <a:lnTo>
                    <a:pt x="110" y="650"/>
                  </a:lnTo>
                  <a:lnTo>
                    <a:pt x="165" y="585"/>
                  </a:lnTo>
                  <a:lnTo>
                    <a:pt x="210" y="520"/>
                  </a:lnTo>
                  <a:lnTo>
                    <a:pt x="250" y="465"/>
                  </a:lnTo>
                  <a:lnTo>
                    <a:pt x="275" y="420"/>
                  </a:lnTo>
                  <a:lnTo>
                    <a:pt x="295" y="385"/>
                  </a:lnTo>
                  <a:lnTo>
                    <a:pt x="315" y="325"/>
                  </a:lnTo>
                  <a:lnTo>
                    <a:pt x="350" y="265"/>
                  </a:lnTo>
                  <a:lnTo>
                    <a:pt x="385" y="205"/>
                  </a:lnTo>
                  <a:lnTo>
                    <a:pt x="420" y="165"/>
                  </a:lnTo>
                  <a:lnTo>
                    <a:pt x="420" y="160"/>
                  </a:lnTo>
                  <a:lnTo>
                    <a:pt x="425" y="160"/>
                  </a:lnTo>
                  <a:lnTo>
                    <a:pt x="430" y="155"/>
                  </a:lnTo>
                  <a:lnTo>
                    <a:pt x="430" y="150"/>
                  </a:lnTo>
                  <a:lnTo>
                    <a:pt x="440" y="140"/>
                  </a:lnTo>
                  <a:lnTo>
                    <a:pt x="450" y="135"/>
                  </a:lnTo>
                  <a:close/>
                </a:path>
              </a:pathLst>
            </a:custGeom>
            <a:solidFill>
              <a:srgbClr val="FDCE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CA18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6" name="Freeform 110"/>
            <p:cNvSpPr>
              <a:spLocks/>
            </p:cNvSpPr>
            <p:nvPr/>
          </p:nvSpPr>
          <p:spPr bwMode="auto">
            <a:xfrm>
              <a:off x="3971" y="2424"/>
              <a:ext cx="28" cy="132"/>
            </a:xfrm>
            <a:custGeom>
              <a:avLst/>
              <a:gdLst>
                <a:gd name="T0" fmla="*/ 0 w 70"/>
                <a:gd name="T1" fmla="*/ 25 h 345"/>
                <a:gd name="T2" fmla="*/ 35 w 70"/>
                <a:gd name="T3" fmla="*/ 10 h 345"/>
                <a:gd name="T4" fmla="*/ 70 w 70"/>
                <a:gd name="T5" fmla="*/ 0 h 345"/>
                <a:gd name="T6" fmla="*/ 70 w 70"/>
                <a:gd name="T7" fmla="*/ 345 h 345"/>
                <a:gd name="T8" fmla="*/ 35 w 70"/>
                <a:gd name="T9" fmla="*/ 345 h 345"/>
                <a:gd name="T10" fmla="*/ 0 w 70"/>
                <a:gd name="T11" fmla="*/ 345 h 345"/>
                <a:gd name="T12" fmla="*/ 0 w 70"/>
                <a:gd name="T13" fmla="*/ 25 h 345"/>
                <a:gd name="T14" fmla="*/ 0 w 70"/>
                <a:gd name="T15" fmla="*/ 25 h 345"/>
                <a:gd name="T16" fmla="*/ 0 w 70"/>
                <a:gd name="T17" fmla="*/ 2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" h="345">
                  <a:moveTo>
                    <a:pt x="0" y="25"/>
                  </a:moveTo>
                  <a:lnTo>
                    <a:pt x="35" y="10"/>
                  </a:lnTo>
                  <a:lnTo>
                    <a:pt x="70" y="0"/>
                  </a:lnTo>
                  <a:lnTo>
                    <a:pt x="70" y="345"/>
                  </a:lnTo>
                  <a:lnTo>
                    <a:pt x="35" y="345"/>
                  </a:lnTo>
                  <a:lnTo>
                    <a:pt x="0" y="34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73D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73D4D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7" name="Freeform 111"/>
            <p:cNvSpPr>
              <a:spLocks/>
            </p:cNvSpPr>
            <p:nvPr/>
          </p:nvSpPr>
          <p:spPr bwMode="auto">
            <a:xfrm>
              <a:off x="4239" y="2342"/>
              <a:ext cx="24" cy="156"/>
            </a:xfrm>
            <a:custGeom>
              <a:avLst/>
              <a:gdLst>
                <a:gd name="T0" fmla="*/ 60 w 60"/>
                <a:gd name="T1" fmla="*/ 345 h 415"/>
                <a:gd name="T2" fmla="*/ 30 w 60"/>
                <a:gd name="T3" fmla="*/ 380 h 415"/>
                <a:gd name="T4" fmla="*/ 0 w 60"/>
                <a:gd name="T5" fmla="*/ 415 h 415"/>
                <a:gd name="T6" fmla="*/ 0 w 60"/>
                <a:gd name="T7" fmla="*/ 20 h 415"/>
                <a:gd name="T8" fmla="*/ 0 w 60"/>
                <a:gd name="T9" fmla="*/ 20 h 415"/>
                <a:gd name="T10" fmla="*/ 0 w 60"/>
                <a:gd name="T11" fmla="*/ 20 h 415"/>
                <a:gd name="T12" fmla="*/ 30 w 60"/>
                <a:gd name="T13" fmla="*/ 10 h 415"/>
                <a:gd name="T14" fmla="*/ 60 w 60"/>
                <a:gd name="T15" fmla="*/ 0 h 415"/>
                <a:gd name="T16" fmla="*/ 60 w 60"/>
                <a:gd name="T17" fmla="*/ 34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415">
                  <a:moveTo>
                    <a:pt x="60" y="345"/>
                  </a:moveTo>
                  <a:lnTo>
                    <a:pt x="30" y="380"/>
                  </a:lnTo>
                  <a:lnTo>
                    <a:pt x="0" y="41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0" y="10"/>
                  </a:lnTo>
                  <a:lnTo>
                    <a:pt x="60" y="0"/>
                  </a:lnTo>
                  <a:lnTo>
                    <a:pt x="60" y="345"/>
                  </a:lnTo>
                  <a:close/>
                </a:path>
              </a:pathLst>
            </a:custGeom>
            <a:solidFill>
              <a:srgbClr val="73D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73D4D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8" name="Freeform 112"/>
            <p:cNvSpPr>
              <a:spLocks/>
            </p:cNvSpPr>
            <p:nvPr/>
          </p:nvSpPr>
          <p:spPr bwMode="auto">
            <a:xfrm>
              <a:off x="3685" y="2244"/>
              <a:ext cx="741" cy="368"/>
            </a:xfrm>
            <a:custGeom>
              <a:avLst/>
              <a:gdLst>
                <a:gd name="T0" fmla="*/ 75 w 1825"/>
                <a:gd name="T1" fmla="*/ 585 h 970"/>
                <a:gd name="T2" fmla="*/ 105 w 1825"/>
                <a:gd name="T3" fmla="*/ 575 h 970"/>
                <a:gd name="T4" fmla="*/ 155 w 1825"/>
                <a:gd name="T5" fmla="*/ 560 h 970"/>
                <a:gd name="T6" fmla="*/ 230 w 1825"/>
                <a:gd name="T7" fmla="*/ 535 h 970"/>
                <a:gd name="T8" fmla="*/ 320 w 1825"/>
                <a:gd name="T9" fmla="*/ 500 h 970"/>
                <a:gd name="T10" fmla="*/ 430 w 1825"/>
                <a:gd name="T11" fmla="*/ 465 h 970"/>
                <a:gd name="T12" fmla="*/ 550 w 1825"/>
                <a:gd name="T13" fmla="*/ 425 h 970"/>
                <a:gd name="T14" fmla="*/ 680 w 1825"/>
                <a:gd name="T15" fmla="*/ 380 h 970"/>
                <a:gd name="T16" fmla="*/ 815 w 1825"/>
                <a:gd name="T17" fmla="*/ 335 h 970"/>
                <a:gd name="T18" fmla="*/ 955 w 1825"/>
                <a:gd name="T19" fmla="*/ 290 h 970"/>
                <a:gd name="T20" fmla="*/ 1095 w 1825"/>
                <a:gd name="T21" fmla="*/ 245 h 970"/>
                <a:gd name="T22" fmla="*/ 1230 w 1825"/>
                <a:gd name="T23" fmla="*/ 200 h 970"/>
                <a:gd name="T24" fmla="*/ 1365 w 1825"/>
                <a:gd name="T25" fmla="*/ 155 h 970"/>
                <a:gd name="T26" fmla="*/ 1485 w 1825"/>
                <a:gd name="T27" fmla="*/ 115 h 970"/>
                <a:gd name="T28" fmla="*/ 1595 w 1825"/>
                <a:gd name="T29" fmla="*/ 75 h 970"/>
                <a:gd name="T30" fmla="*/ 1690 w 1825"/>
                <a:gd name="T31" fmla="*/ 45 h 970"/>
                <a:gd name="T32" fmla="*/ 1770 w 1825"/>
                <a:gd name="T33" fmla="*/ 20 h 970"/>
                <a:gd name="T34" fmla="*/ 1825 w 1825"/>
                <a:gd name="T35" fmla="*/ 0 h 970"/>
                <a:gd name="T36" fmla="*/ 1790 w 1825"/>
                <a:gd name="T37" fmla="*/ 55 h 970"/>
                <a:gd name="T38" fmla="*/ 1755 w 1825"/>
                <a:gd name="T39" fmla="*/ 120 h 970"/>
                <a:gd name="T40" fmla="*/ 1730 w 1825"/>
                <a:gd name="T41" fmla="*/ 130 h 970"/>
                <a:gd name="T42" fmla="*/ 1685 w 1825"/>
                <a:gd name="T43" fmla="*/ 145 h 970"/>
                <a:gd name="T44" fmla="*/ 1615 w 1825"/>
                <a:gd name="T45" fmla="*/ 170 h 970"/>
                <a:gd name="T46" fmla="*/ 1530 w 1825"/>
                <a:gd name="T47" fmla="*/ 195 h 970"/>
                <a:gd name="T48" fmla="*/ 1430 w 1825"/>
                <a:gd name="T49" fmla="*/ 230 h 970"/>
                <a:gd name="T50" fmla="*/ 1315 w 1825"/>
                <a:gd name="T51" fmla="*/ 270 h 970"/>
                <a:gd name="T52" fmla="*/ 1195 w 1825"/>
                <a:gd name="T53" fmla="*/ 310 h 970"/>
                <a:gd name="T54" fmla="*/ 1070 w 1825"/>
                <a:gd name="T55" fmla="*/ 355 h 970"/>
                <a:gd name="T56" fmla="*/ 945 w 1825"/>
                <a:gd name="T57" fmla="*/ 395 h 970"/>
                <a:gd name="T58" fmla="*/ 815 w 1825"/>
                <a:gd name="T59" fmla="*/ 440 h 970"/>
                <a:gd name="T60" fmla="*/ 695 w 1825"/>
                <a:gd name="T61" fmla="*/ 480 h 970"/>
                <a:gd name="T62" fmla="*/ 580 w 1825"/>
                <a:gd name="T63" fmla="*/ 520 h 970"/>
                <a:gd name="T64" fmla="*/ 475 w 1825"/>
                <a:gd name="T65" fmla="*/ 555 h 970"/>
                <a:gd name="T66" fmla="*/ 380 w 1825"/>
                <a:gd name="T67" fmla="*/ 585 h 970"/>
                <a:gd name="T68" fmla="*/ 310 w 1825"/>
                <a:gd name="T69" fmla="*/ 610 h 970"/>
                <a:gd name="T70" fmla="*/ 255 w 1825"/>
                <a:gd name="T71" fmla="*/ 630 h 970"/>
                <a:gd name="T72" fmla="*/ 220 w 1825"/>
                <a:gd name="T73" fmla="*/ 640 h 970"/>
                <a:gd name="T74" fmla="*/ 175 w 1825"/>
                <a:gd name="T75" fmla="*/ 660 h 970"/>
                <a:gd name="T76" fmla="*/ 140 w 1825"/>
                <a:gd name="T77" fmla="*/ 690 h 970"/>
                <a:gd name="T78" fmla="*/ 125 w 1825"/>
                <a:gd name="T79" fmla="*/ 725 h 970"/>
                <a:gd name="T80" fmla="*/ 115 w 1825"/>
                <a:gd name="T81" fmla="*/ 755 h 970"/>
                <a:gd name="T82" fmla="*/ 115 w 1825"/>
                <a:gd name="T83" fmla="*/ 775 h 970"/>
                <a:gd name="T84" fmla="*/ 115 w 1825"/>
                <a:gd name="T85" fmla="*/ 785 h 970"/>
                <a:gd name="T86" fmla="*/ 115 w 1825"/>
                <a:gd name="T87" fmla="*/ 930 h 970"/>
                <a:gd name="T88" fmla="*/ 100 w 1825"/>
                <a:gd name="T89" fmla="*/ 935 h 970"/>
                <a:gd name="T90" fmla="*/ 80 w 1825"/>
                <a:gd name="T91" fmla="*/ 940 h 970"/>
                <a:gd name="T92" fmla="*/ 45 w 1825"/>
                <a:gd name="T93" fmla="*/ 955 h 970"/>
                <a:gd name="T94" fmla="*/ 0 w 1825"/>
                <a:gd name="T95" fmla="*/ 970 h 970"/>
                <a:gd name="T96" fmla="*/ 5 w 1825"/>
                <a:gd name="T97" fmla="*/ 720 h 970"/>
                <a:gd name="T98" fmla="*/ 5 w 1825"/>
                <a:gd name="T99" fmla="*/ 705 h 970"/>
                <a:gd name="T100" fmla="*/ 5 w 1825"/>
                <a:gd name="T101" fmla="*/ 680 h 970"/>
                <a:gd name="T102" fmla="*/ 15 w 1825"/>
                <a:gd name="T103" fmla="*/ 645 h 970"/>
                <a:gd name="T104" fmla="*/ 35 w 1825"/>
                <a:gd name="T105" fmla="*/ 610 h 970"/>
                <a:gd name="T106" fmla="*/ 75 w 1825"/>
                <a:gd name="T107" fmla="*/ 585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25" h="970">
                  <a:moveTo>
                    <a:pt x="75" y="585"/>
                  </a:moveTo>
                  <a:lnTo>
                    <a:pt x="105" y="575"/>
                  </a:lnTo>
                  <a:lnTo>
                    <a:pt x="155" y="560"/>
                  </a:lnTo>
                  <a:lnTo>
                    <a:pt x="230" y="535"/>
                  </a:lnTo>
                  <a:lnTo>
                    <a:pt x="320" y="500"/>
                  </a:lnTo>
                  <a:lnTo>
                    <a:pt x="430" y="465"/>
                  </a:lnTo>
                  <a:lnTo>
                    <a:pt x="550" y="425"/>
                  </a:lnTo>
                  <a:lnTo>
                    <a:pt x="680" y="380"/>
                  </a:lnTo>
                  <a:lnTo>
                    <a:pt x="815" y="335"/>
                  </a:lnTo>
                  <a:lnTo>
                    <a:pt x="955" y="290"/>
                  </a:lnTo>
                  <a:lnTo>
                    <a:pt x="1095" y="245"/>
                  </a:lnTo>
                  <a:lnTo>
                    <a:pt x="1230" y="200"/>
                  </a:lnTo>
                  <a:lnTo>
                    <a:pt x="1365" y="155"/>
                  </a:lnTo>
                  <a:lnTo>
                    <a:pt x="1485" y="115"/>
                  </a:lnTo>
                  <a:lnTo>
                    <a:pt x="1595" y="75"/>
                  </a:lnTo>
                  <a:lnTo>
                    <a:pt x="1690" y="45"/>
                  </a:lnTo>
                  <a:lnTo>
                    <a:pt x="1770" y="20"/>
                  </a:lnTo>
                  <a:lnTo>
                    <a:pt x="1825" y="0"/>
                  </a:lnTo>
                  <a:lnTo>
                    <a:pt x="1790" y="55"/>
                  </a:lnTo>
                  <a:lnTo>
                    <a:pt x="1755" y="120"/>
                  </a:lnTo>
                  <a:lnTo>
                    <a:pt x="1730" y="130"/>
                  </a:lnTo>
                  <a:lnTo>
                    <a:pt x="1685" y="145"/>
                  </a:lnTo>
                  <a:lnTo>
                    <a:pt x="1615" y="170"/>
                  </a:lnTo>
                  <a:lnTo>
                    <a:pt x="1530" y="195"/>
                  </a:lnTo>
                  <a:lnTo>
                    <a:pt x="1430" y="230"/>
                  </a:lnTo>
                  <a:lnTo>
                    <a:pt x="1315" y="270"/>
                  </a:lnTo>
                  <a:lnTo>
                    <a:pt x="1195" y="310"/>
                  </a:lnTo>
                  <a:lnTo>
                    <a:pt x="1070" y="355"/>
                  </a:lnTo>
                  <a:lnTo>
                    <a:pt x="945" y="395"/>
                  </a:lnTo>
                  <a:lnTo>
                    <a:pt x="815" y="440"/>
                  </a:lnTo>
                  <a:lnTo>
                    <a:pt x="695" y="480"/>
                  </a:lnTo>
                  <a:lnTo>
                    <a:pt x="580" y="520"/>
                  </a:lnTo>
                  <a:lnTo>
                    <a:pt x="475" y="555"/>
                  </a:lnTo>
                  <a:lnTo>
                    <a:pt x="380" y="585"/>
                  </a:lnTo>
                  <a:lnTo>
                    <a:pt x="310" y="610"/>
                  </a:lnTo>
                  <a:lnTo>
                    <a:pt x="255" y="630"/>
                  </a:lnTo>
                  <a:lnTo>
                    <a:pt x="220" y="640"/>
                  </a:lnTo>
                  <a:lnTo>
                    <a:pt x="175" y="660"/>
                  </a:lnTo>
                  <a:lnTo>
                    <a:pt x="140" y="690"/>
                  </a:lnTo>
                  <a:lnTo>
                    <a:pt x="125" y="725"/>
                  </a:lnTo>
                  <a:lnTo>
                    <a:pt x="115" y="755"/>
                  </a:lnTo>
                  <a:lnTo>
                    <a:pt x="115" y="775"/>
                  </a:lnTo>
                  <a:lnTo>
                    <a:pt x="115" y="785"/>
                  </a:lnTo>
                  <a:lnTo>
                    <a:pt x="115" y="930"/>
                  </a:lnTo>
                  <a:lnTo>
                    <a:pt x="100" y="935"/>
                  </a:lnTo>
                  <a:lnTo>
                    <a:pt x="80" y="940"/>
                  </a:lnTo>
                  <a:lnTo>
                    <a:pt x="45" y="955"/>
                  </a:lnTo>
                  <a:lnTo>
                    <a:pt x="0" y="970"/>
                  </a:lnTo>
                  <a:lnTo>
                    <a:pt x="5" y="720"/>
                  </a:lnTo>
                  <a:lnTo>
                    <a:pt x="5" y="705"/>
                  </a:lnTo>
                  <a:lnTo>
                    <a:pt x="5" y="680"/>
                  </a:lnTo>
                  <a:lnTo>
                    <a:pt x="15" y="645"/>
                  </a:lnTo>
                  <a:lnTo>
                    <a:pt x="35" y="610"/>
                  </a:lnTo>
                  <a:lnTo>
                    <a:pt x="75" y="585"/>
                  </a:lnTo>
                  <a:close/>
                </a:path>
              </a:pathLst>
            </a:custGeom>
            <a:solidFill>
              <a:srgbClr val="73D4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73D4D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9" name="Freeform 113"/>
            <p:cNvSpPr>
              <a:spLocks/>
            </p:cNvSpPr>
            <p:nvPr/>
          </p:nvSpPr>
          <p:spPr bwMode="auto">
            <a:xfrm>
              <a:off x="2905" y="2296"/>
              <a:ext cx="1957" cy="1074"/>
            </a:xfrm>
            <a:custGeom>
              <a:avLst/>
              <a:gdLst>
                <a:gd name="T0" fmla="*/ 355 w 4820"/>
                <a:gd name="T1" fmla="*/ 1355 h 2835"/>
                <a:gd name="T2" fmla="*/ 1180 w 4820"/>
                <a:gd name="T3" fmla="*/ 1090 h 2835"/>
                <a:gd name="T4" fmla="*/ 1900 w 4820"/>
                <a:gd name="T5" fmla="*/ 860 h 2835"/>
                <a:gd name="T6" fmla="*/ 1970 w 4820"/>
                <a:gd name="T7" fmla="*/ 840 h 2835"/>
                <a:gd name="T8" fmla="*/ 2105 w 4820"/>
                <a:gd name="T9" fmla="*/ 785 h 2835"/>
                <a:gd name="T10" fmla="*/ 2435 w 4820"/>
                <a:gd name="T11" fmla="*/ 710 h 2835"/>
                <a:gd name="T12" fmla="*/ 2625 w 4820"/>
                <a:gd name="T13" fmla="*/ 705 h 2835"/>
                <a:gd name="T14" fmla="*/ 2395 w 4820"/>
                <a:gd name="T15" fmla="*/ 820 h 2835"/>
                <a:gd name="T16" fmla="*/ 1760 w 4820"/>
                <a:gd name="T17" fmla="*/ 1070 h 2835"/>
                <a:gd name="T18" fmla="*/ 1625 w 4820"/>
                <a:gd name="T19" fmla="*/ 1145 h 2835"/>
                <a:gd name="T20" fmla="*/ 1905 w 4820"/>
                <a:gd name="T21" fmla="*/ 1030 h 2835"/>
                <a:gd name="T22" fmla="*/ 2545 w 4820"/>
                <a:gd name="T23" fmla="*/ 790 h 2835"/>
                <a:gd name="T24" fmla="*/ 2865 w 4820"/>
                <a:gd name="T25" fmla="*/ 700 h 2835"/>
                <a:gd name="T26" fmla="*/ 3145 w 4820"/>
                <a:gd name="T27" fmla="*/ 680 h 2835"/>
                <a:gd name="T28" fmla="*/ 3300 w 4820"/>
                <a:gd name="T29" fmla="*/ 550 h 2835"/>
                <a:gd name="T30" fmla="*/ 3525 w 4820"/>
                <a:gd name="T31" fmla="*/ 385 h 2835"/>
                <a:gd name="T32" fmla="*/ 3755 w 4820"/>
                <a:gd name="T33" fmla="*/ 195 h 2835"/>
                <a:gd name="T34" fmla="*/ 3980 w 4820"/>
                <a:gd name="T35" fmla="*/ 20 h 2835"/>
                <a:gd name="T36" fmla="*/ 4220 w 4820"/>
                <a:gd name="T37" fmla="*/ 40 h 2835"/>
                <a:gd name="T38" fmla="*/ 4430 w 4820"/>
                <a:gd name="T39" fmla="*/ 225 h 2835"/>
                <a:gd name="T40" fmla="*/ 4530 w 4820"/>
                <a:gd name="T41" fmla="*/ 505 h 2835"/>
                <a:gd name="T42" fmla="*/ 4550 w 4820"/>
                <a:gd name="T43" fmla="*/ 700 h 2835"/>
                <a:gd name="T44" fmla="*/ 4455 w 4820"/>
                <a:gd name="T45" fmla="*/ 510 h 2835"/>
                <a:gd name="T46" fmla="*/ 4500 w 4820"/>
                <a:gd name="T47" fmla="*/ 675 h 2835"/>
                <a:gd name="T48" fmla="*/ 4520 w 4820"/>
                <a:gd name="T49" fmla="*/ 905 h 2835"/>
                <a:gd name="T50" fmla="*/ 4375 w 4820"/>
                <a:gd name="T51" fmla="*/ 530 h 2835"/>
                <a:gd name="T52" fmla="*/ 4260 w 4820"/>
                <a:gd name="T53" fmla="*/ 280 h 2835"/>
                <a:gd name="T54" fmla="*/ 4295 w 4820"/>
                <a:gd name="T55" fmla="*/ 390 h 2835"/>
                <a:gd name="T56" fmla="*/ 4465 w 4820"/>
                <a:gd name="T57" fmla="*/ 835 h 2835"/>
                <a:gd name="T58" fmla="*/ 4350 w 4820"/>
                <a:gd name="T59" fmla="*/ 715 h 2835"/>
                <a:gd name="T60" fmla="*/ 4165 w 4820"/>
                <a:gd name="T61" fmla="*/ 480 h 2835"/>
                <a:gd name="T62" fmla="*/ 4180 w 4820"/>
                <a:gd name="T63" fmla="*/ 530 h 2835"/>
                <a:gd name="T64" fmla="*/ 4390 w 4820"/>
                <a:gd name="T65" fmla="*/ 825 h 2835"/>
                <a:gd name="T66" fmla="*/ 4005 w 4820"/>
                <a:gd name="T67" fmla="*/ 785 h 2835"/>
                <a:gd name="T68" fmla="*/ 3725 w 4820"/>
                <a:gd name="T69" fmla="*/ 680 h 2835"/>
                <a:gd name="T70" fmla="*/ 3405 w 4820"/>
                <a:gd name="T71" fmla="*/ 640 h 2835"/>
                <a:gd name="T72" fmla="*/ 3180 w 4820"/>
                <a:gd name="T73" fmla="*/ 735 h 2835"/>
                <a:gd name="T74" fmla="*/ 3255 w 4820"/>
                <a:gd name="T75" fmla="*/ 895 h 2835"/>
                <a:gd name="T76" fmla="*/ 3620 w 4820"/>
                <a:gd name="T77" fmla="*/ 965 h 2835"/>
                <a:gd name="T78" fmla="*/ 3960 w 4820"/>
                <a:gd name="T79" fmla="*/ 1055 h 2835"/>
                <a:gd name="T80" fmla="*/ 4140 w 4820"/>
                <a:gd name="T81" fmla="*/ 1320 h 2835"/>
                <a:gd name="T82" fmla="*/ 3840 w 4820"/>
                <a:gd name="T83" fmla="*/ 1575 h 2835"/>
                <a:gd name="T84" fmla="*/ 3855 w 4820"/>
                <a:gd name="T85" fmla="*/ 1590 h 2835"/>
                <a:gd name="T86" fmla="*/ 4165 w 4820"/>
                <a:gd name="T87" fmla="*/ 1325 h 2835"/>
                <a:gd name="T88" fmla="*/ 4375 w 4820"/>
                <a:gd name="T89" fmla="*/ 1245 h 2835"/>
                <a:gd name="T90" fmla="*/ 4355 w 4820"/>
                <a:gd name="T91" fmla="*/ 1480 h 2835"/>
                <a:gd name="T92" fmla="*/ 4530 w 4820"/>
                <a:gd name="T93" fmla="*/ 1310 h 2835"/>
                <a:gd name="T94" fmla="*/ 4820 w 4820"/>
                <a:gd name="T95" fmla="*/ 1465 h 2835"/>
                <a:gd name="T96" fmla="*/ 4315 w 4820"/>
                <a:gd name="T97" fmla="*/ 1695 h 2835"/>
                <a:gd name="T98" fmla="*/ 3940 w 4820"/>
                <a:gd name="T99" fmla="*/ 1905 h 2835"/>
                <a:gd name="T100" fmla="*/ 3195 w 4820"/>
                <a:gd name="T101" fmla="*/ 2250 h 2835"/>
                <a:gd name="T102" fmla="*/ 2310 w 4820"/>
                <a:gd name="T103" fmla="*/ 2650 h 2835"/>
                <a:gd name="T104" fmla="*/ 1905 w 4820"/>
                <a:gd name="T105" fmla="*/ 2830 h 2835"/>
                <a:gd name="T106" fmla="*/ 1310 w 4820"/>
                <a:gd name="T107" fmla="*/ 2485 h 2835"/>
                <a:gd name="T108" fmla="*/ 500 w 4820"/>
                <a:gd name="T109" fmla="*/ 1930 h 2835"/>
                <a:gd name="T110" fmla="*/ 20 w 4820"/>
                <a:gd name="T111" fmla="*/ 1525 h 2835"/>
                <a:gd name="T112" fmla="*/ 15 w 4820"/>
                <a:gd name="T113" fmla="*/ 1460 h 2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0" h="2835">
                  <a:moveTo>
                    <a:pt x="15" y="1460"/>
                  </a:moveTo>
                  <a:lnTo>
                    <a:pt x="40" y="1455"/>
                  </a:lnTo>
                  <a:lnTo>
                    <a:pt x="90" y="1440"/>
                  </a:lnTo>
                  <a:lnTo>
                    <a:pt x="160" y="1415"/>
                  </a:lnTo>
                  <a:lnTo>
                    <a:pt x="250" y="1390"/>
                  </a:lnTo>
                  <a:lnTo>
                    <a:pt x="355" y="1355"/>
                  </a:lnTo>
                  <a:lnTo>
                    <a:pt x="475" y="1315"/>
                  </a:lnTo>
                  <a:lnTo>
                    <a:pt x="605" y="1275"/>
                  </a:lnTo>
                  <a:lnTo>
                    <a:pt x="745" y="1230"/>
                  </a:lnTo>
                  <a:lnTo>
                    <a:pt x="885" y="1185"/>
                  </a:lnTo>
                  <a:lnTo>
                    <a:pt x="1035" y="1140"/>
                  </a:lnTo>
                  <a:lnTo>
                    <a:pt x="1180" y="1090"/>
                  </a:lnTo>
                  <a:lnTo>
                    <a:pt x="1325" y="1045"/>
                  </a:lnTo>
                  <a:lnTo>
                    <a:pt x="1460" y="1000"/>
                  </a:lnTo>
                  <a:lnTo>
                    <a:pt x="1590" y="960"/>
                  </a:lnTo>
                  <a:lnTo>
                    <a:pt x="1705" y="925"/>
                  </a:lnTo>
                  <a:lnTo>
                    <a:pt x="1810" y="890"/>
                  </a:lnTo>
                  <a:lnTo>
                    <a:pt x="1900" y="860"/>
                  </a:lnTo>
                  <a:lnTo>
                    <a:pt x="1900" y="865"/>
                  </a:lnTo>
                  <a:lnTo>
                    <a:pt x="1905" y="870"/>
                  </a:lnTo>
                  <a:lnTo>
                    <a:pt x="1915" y="865"/>
                  </a:lnTo>
                  <a:lnTo>
                    <a:pt x="1915" y="860"/>
                  </a:lnTo>
                  <a:lnTo>
                    <a:pt x="1915" y="855"/>
                  </a:lnTo>
                  <a:lnTo>
                    <a:pt x="1970" y="840"/>
                  </a:lnTo>
                  <a:lnTo>
                    <a:pt x="2005" y="825"/>
                  </a:lnTo>
                  <a:lnTo>
                    <a:pt x="2025" y="820"/>
                  </a:lnTo>
                  <a:lnTo>
                    <a:pt x="2045" y="810"/>
                  </a:lnTo>
                  <a:lnTo>
                    <a:pt x="2045" y="810"/>
                  </a:lnTo>
                  <a:lnTo>
                    <a:pt x="2050" y="810"/>
                  </a:lnTo>
                  <a:lnTo>
                    <a:pt x="2105" y="785"/>
                  </a:lnTo>
                  <a:lnTo>
                    <a:pt x="2175" y="760"/>
                  </a:lnTo>
                  <a:lnTo>
                    <a:pt x="2245" y="735"/>
                  </a:lnTo>
                  <a:lnTo>
                    <a:pt x="2310" y="715"/>
                  </a:lnTo>
                  <a:lnTo>
                    <a:pt x="2365" y="710"/>
                  </a:lnTo>
                  <a:lnTo>
                    <a:pt x="2385" y="710"/>
                  </a:lnTo>
                  <a:lnTo>
                    <a:pt x="2435" y="710"/>
                  </a:lnTo>
                  <a:lnTo>
                    <a:pt x="2515" y="705"/>
                  </a:lnTo>
                  <a:lnTo>
                    <a:pt x="2610" y="705"/>
                  </a:lnTo>
                  <a:lnTo>
                    <a:pt x="2610" y="710"/>
                  </a:lnTo>
                  <a:lnTo>
                    <a:pt x="2615" y="710"/>
                  </a:lnTo>
                  <a:lnTo>
                    <a:pt x="2620" y="710"/>
                  </a:lnTo>
                  <a:lnTo>
                    <a:pt x="2625" y="705"/>
                  </a:lnTo>
                  <a:lnTo>
                    <a:pt x="2705" y="705"/>
                  </a:lnTo>
                  <a:lnTo>
                    <a:pt x="2785" y="700"/>
                  </a:lnTo>
                  <a:lnTo>
                    <a:pt x="2705" y="720"/>
                  </a:lnTo>
                  <a:lnTo>
                    <a:pt x="2610" y="750"/>
                  </a:lnTo>
                  <a:lnTo>
                    <a:pt x="2505" y="785"/>
                  </a:lnTo>
                  <a:lnTo>
                    <a:pt x="2395" y="820"/>
                  </a:lnTo>
                  <a:lnTo>
                    <a:pt x="2280" y="865"/>
                  </a:lnTo>
                  <a:lnTo>
                    <a:pt x="2160" y="910"/>
                  </a:lnTo>
                  <a:lnTo>
                    <a:pt x="2050" y="955"/>
                  </a:lnTo>
                  <a:lnTo>
                    <a:pt x="1940" y="995"/>
                  </a:lnTo>
                  <a:lnTo>
                    <a:pt x="1845" y="1035"/>
                  </a:lnTo>
                  <a:lnTo>
                    <a:pt x="1760" y="1070"/>
                  </a:lnTo>
                  <a:lnTo>
                    <a:pt x="1695" y="1095"/>
                  </a:lnTo>
                  <a:lnTo>
                    <a:pt x="1650" y="1115"/>
                  </a:lnTo>
                  <a:lnTo>
                    <a:pt x="1625" y="1125"/>
                  </a:lnTo>
                  <a:lnTo>
                    <a:pt x="1620" y="1130"/>
                  </a:lnTo>
                  <a:lnTo>
                    <a:pt x="1620" y="1140"/>
                  </a:lnTo>
                  <a:lnTo>
                    <a:pt x="1625" y="1145"/>
                  </a:lnTo>
                  <a:lnTo>
                    <a:pt x="1635" y="1145"/>
                  </a:lnTo>
                  <a:lnTo>
                    <a:pt x="1650" y="1135"/>
                  </a:lnTo>
                  <a:lnTo>
                    <a:pt x="1685" y="1120"/>
                  </a:lnTo>
                  <a:lnTo>
                    <a:pt x="1745" y="1100"/>
                  </a:lnTo>
                  <a:lnTo>
                    <a:pt x="1820" y="1065"/>
                  </a:lnTo>
                  <a:lnTo>
                    <a:pt x="1905" y="1030"/>
                  </a:lnTo>
                  <a:lnTo>
                    <a:pt x="2005" y="990"/>
                  </a:lnTo>
                  <a:lnTo>
                    <a:pt x="2110" y="950"/>
                  </a:lnTo>
                  <a:lnTo>
                    <a:pt x="2220" y="910"/>
                  </a:lnTo>
                  <a:lnTo>
                    <a:pt x="2330" y="865"/>
                  </a:lnTo>
                  <a:lnTo>
                    <a:pt x="2440" y="825"/>
                  </a:lnTo>
                  <a:lnTo>
                    <a:pt x="2545" y="790"/>
                  </a:lnTo>
                  <a:lnTo>
                    <a:pt x="2645" y="760"/>
                  </a:lnTo>
                  <a:lnTo>
                    <a:pt x="2730" y="735"/>
                  </a:lnTo>
                  <a:lnTo>
                    <a:pt x="2800" y="720"/>
                  </a:lnTo>
                  <a:lnTo>
                    <a:pt x="2855" y="710"/>
                  </a:lnTo>
                  <a:lnTo>
                    <a:pt x="2860" y="705"/>
                  </a:lnTo>
                  <a:lnTo>
                    <a:pt x="2865" y="700"/>
                  </a:lnTo>
                  <a:lnTo>
                    <a:pt x="2865" y="700"/>
                  </a:lnTo>
                  <a:lnTo>
                    <a:pt x="2865" y="700"/>
                  </a:lnTo>
                  <a:lnTo>
                    <a:pt x="2955" y="695"/>
                  </a:lnTo>
                  <a:lnTo>
                    <a:pt x="3030" y="690"/>
                  </a:lnTo>
                  <a:lnTo>
                    <a:pt x="3100" y="685"/>
                  </a:lnTo>
                  <a:lnTo>
                    <a:pt x="3145" y="680"/>
                  </a:lnTo>
                  <a:lnTo>
                    <a:pt x="3175" y="675"/>
                  </a:lnTo>
                  <a:lnTo>
                    <a:pt x="3190" y="660"/>
                  </a:lnTo>
                  <a:lnTo>
                    <a:pt x="3220" y="635"/>
                  </a:lnTo>
                  <a:lnTo>
                    <a:pt x="3255" y="595"/>
                  </a:lnTo>
                  <a:lnTo>
                    <a:pt x="3295" y="550"/>
                  </a:lnTo>
                  <a:lnTo>
                    <a:pt x="3300" y="550"/>
                  </a:lnTo>
                  <a:lnTo>
                    <a:pt x="3300" y="550"/>
                  </a:lnTo>
                  <a:lnTo>
                    <a:pt x="3335" y="525"/>
                  </a:lnTo>
                  <a:lnTo>
                    <a:pt x="3375" y="490"/>
                  </a:lnTo>
                  <a:lnTo>
                    <a:pt x="3425" y="450"/>
                  </a:lnTo>
                  <a:lnTo>
                    <a:pt x="3475" y="415"/>
                  </a:lnTo>
                  <a:lnTo>
                    <a:pt x="3525" y="385"/>
                  </a:lnTo>
                  <a:lnTo>
                    <a:pt x="3560" y="360"/>
                  </a:lnTo>
                  <a:lnTo>
                    <a:pt x="3590" y="350"/>
                  </a:lnTo>
                  <a:lnTo>
                    <a:pt x="3615" y="335"/>
                  </a:lnTo>
                  <a:lnTo>
                    <a:pt x="3650" y="305"/>
                  </a:lnTo>
                  <a:lnTo>
                    <a:pt x="3695" y="255"/>
                  </a:lnTo>
                  <a:lnTo>
                    <a:pt x="3755" y="195"/>
                  </a:lnTo>
                  <a:lnTo>
                    <a:pt x="3795" y="150"/>
                  </a:lnTo>
                  <a:lnTo>
                    <a:pt x="3835" y="105"/>
                  </a:lnTo>
                  <a:lnTo>
                    <a:pt x="3875" y="65"/>
                  </a:lnTo>
                  <a:lnTo>
                    <a:pt x="3910" y="40"/>
                  </a:lnTo>
                  <a:lnTo>
                    <a:pt x="3930" y="25"/>
                  </a:lnTo>
                  <a:lnTo>
                    <a:pt x="3980" y="20"/>
                  </a:lnTo>
                  <a:lnTo>
                    <a:pt x="4040" y="10"/>
                  </a:lnTo>
                  <a:lnTo>
                    <a:pt x="4100" y="5"/>
                  </a:lnTo>
                  <a:lnTo>
                    <a:pt x="4150" y="5"/>
                  </a:lnTo>
                  <a:lnTo>
                    <a:pt x="4175" y="0"/>
                  </a:lnTo>
                  <a:lnTo>
                    <a:pt x="4195" y="15"/>
                  </a:lnTo>
                  <a:lnTo>
                    <a:pt x="4220" y="40"/>
                  </a:lnTo>
                  <a:lnTo>
                    <a:pt x="4255" y="70"/>
                  </a:lnTo>
                  <a:lnTo>
                    <a:pt x="4290" y="105"/>
                  </a:lnTo>
                  <a:lnTo>
                    <a:pt x="4320" y="135"/>
                  </a:lnTo>
                  <a:lnTo>
                    <a:pt x="4345" y="160"/>
                  </a:lnTo>
                  <a:lnTo>
                    <a:pt x="4385" y="190"/>
                  </a:lnTo>
                  <a:lnTo>
                    <a:pt x="4430" y="225"/>
                  </a:lnTo>
                  <a:lnTo>
                    <a:pt x="4470" y="255"/>
                  </a:lnTo>
                  <a:lnTo>
                    <a:pt x="4500" y="275"/>
                  </a:lnTo>
                  <a:lnTo>
                    <a:pt x="4520" y="285"/>
                  </a:lnTo>
                  <a:lnTo>
                    <a:pt x="4520" y="355"/>
                  </a:lnTo>
                  <a:lnTo>
                    <a:pt x="4525" y="430"/>
                  </a:lnTo>
                  <a:lnTo>
                    <a:pt x="4530" y="505"/>
                  </a:lnTo>
                  <a:lnTo>
                    <a:pt x="4535" y="565"/>
                  </a:lnTo>
                  <a:lnTo>
                    <a:pt x="4540" y="600"/>
                  </a:lnTo>
                  <a:lnTo>
                    <a:pt x="4545" y="610"/>
                  </a:lnTo>
                  <a:lnTo>
                    <a:pt x="4555" y="615"/>
                  </a:lnTo>
                  <a:lnTo>
                    <a:pt x="4550" y="650"/>
                  </a:lnTo>
                  <a:lnTo>
                    <a:pt x="4550" y="700"/>
                  </a:lnTo>
                  <a:lnTo>
                    <a:pt x="4545" y="755"/>
                  </a:lnTo>
                  <a:lnTo>
                    <a:pt x="4520" y="670"/>
                  </a:lnTo>
                  <a:lnTo>
                    <a:pt x="4495" y="600"/>
                  </a:lnTo>
                  <a:lnTo>
                    <a:pt x="4470" y="540"/>
                  </a:lnTo>
                  <a:lnTo>
                    <a:pt x="4460" y="515"/>
                  </a:lnTo>
                  <a:lnTo>
                    <a:pt x="4455" y="510"/>
                  </a:lnTo>
                  <a:lnTo>
                    <a:pt x="4445" y="510"/>
                  </a:lnTo>
                  <a:lnTo>
                    <a:pt x="4440" y="515"/>
                  </a:lnTo>
                  <a:lnTo>
                    <a:pt x="4440" y="520"/>
                  </a:lnTo>
                  <a:lnTo>
                    <a:pt x="4450" y="550"/>
                  </a:lnTo>
                  <a:lnTo>
                    <a:pt x="4475" y="605"/>
                  </a:lnTo>
                  <a:lnTo>
                    <a:pt x="4500" y="675"/>
                  </a:lnTo>
                  <a:lnTo>
                    <a:pt x="4525" y="755"/>
                  </a:lnTo>
                  <a:lnTo>
                    <a:pt x="4545" y="840"/>
                  </a:lnTo>
                  <a:lnTo>
                    <a:pt x="4545" y="870"/>
                  </a:lnTo>
                  <a:lnTo>
                    <a:pt x="4540" y="895"/>
                  </a:lnTo>
                  <a:lnTo>
                    <a:pt x="4540" y="910"/>
                  </a:lnTo>
                  <a:lnTo>
                    <a:pt x="4520" y="905"/>
                  </a:lnTo>
                  <a:lnTo>
                    <a:pt x="4500" y="900"/>
                  </a:lnTo>
                  <a:lnTo>
                    <a:pt x="4485" y="840"/>
                  </a:lnTo>
                  <a:lnTo>
                    <a:pt x="4465" y="770"/>
                  </a:lnTo>
                  <a:lnTo>
                    <a:pt x="4440" y="690"/>
                  </a:lnTo>
                  <a:lnTo>
                    <a:pt x="4410" y="610"/>
                  </a:lnTo>
                  <a:lnTo>
                    <a:pt x="4375" y="530"/>
                  </a:lnTo>
                  <a:lnTo>
                    <a:pt x="4345" y="455"/>
                  </a:lnTo>
                  <a:lnTo>
                    <a:pt x="4315" y="390"/>
                  </a:lnTo>
                  <a:lnTo>
                    <a:pt x="4290" y="335"/>
                  </a:lnTo>
                  <a:lnTo>
                    <a:pt x="4275" y="300"/>
                  </a:lnTo>
                  <a:lnTo>
                    <a:pt x="4265" y="285"/>
                  </a:lnTo>
                  <a:lnTo>
                    <a:pt x="4260" y="280"/>
                  </a:lnTo>
                  <a:lnTo>
                    <a:pt x="4255" y="280"/>
                  </a:lnTo>
                  <a:lnTo>
                    <a:pt x="4250" y="285"/>
                  </a:lnTo>
                  <a:lnTo>
                    <a:pt x="4250" y="290"/>
                  </a:lnTo>
                  <a:lnTo>
                    <a:pt x="4255" y="305"/>
                  </a:lnTo>
                  <a:lnTo>
                    <a:pt x="4270" y="340"/>
                  </a:lnTo>
                  <a:lnTo>
                    <a:pt x="4295" y="390"/>
                  </a:lnTo>
                  <a:lnTo>
                    <a:pt x="4320" y="455"/>
                  </a:lnTo>
                  <a:lnTo>
                    <a:pt x="4350" y="525"/>
                  </a:lnTo>
                  <a:lnTo>
                    <a:pt x="4385" y="605"/>
                  </a:lnTo>
                  <a:lnTo>
                    <a:pt x="4415" y="685"/>
                  </a:lnTo>
                  <a:lnTo>
                    <a:pt x="4440" y="760"/>
                  </a:lnTo>
                  <a:lnTo>
                    <a:pt x="4465" y="835"/>
                  </a:lnTo>
                  <a:lnTo>
                    <a:pt x="4480" y="895"/>
                  </a:lnTo>
                  <a:lnTo>
                    <a:pt x="4450" y="885"/>
                  </a:lnTo>
                  <a:lnTo>
                    <a:pt x="4425" y="880"/>
                  </a:lnTo>
                  <a:lnTo>
                    <a:pt x="4410" y="830"/>
                  </a:lnTo>
                  <a:lnTo>
                    <a:pt x="4385" y="775"/>
                  </a:lnTo>
                  <a:lnTo>
                    <a:pt x="4350" y="715"/>
                  </a:lnTo>
                  <a:lnTo>
                    <a:pt x="4310" y="660"/>
                  </a:lnTo>
                  <a:lnTo>
                    <a:pt x="4270" y="605"/>
                  </a:lnTo>
                  <a:lnTo>
                    <a:pt x="4230" y="560"/>
                  </a:lnTo>
                  <a:lnTo>
                    <a:pt x="4200" y="520"/>
                  </a:lnTo>
                  <a:lnTo>
                    <a:pt x="4175" y="495"/>
                  </a:lnTo>
                  <a:lnTo>
                    <a:pt x="4165" y="480"/>
                  </a:lnTo>
                  <a:lnTo>
                    <a:pt x="4155" y="480"/>
                  </a:lnTo>
                  <a:lnTo>
                    <a:pt x="4150" y="480"/>
                  </a:lnTo>
                  <a:lnTo>
                    <a:pt x="4145" y="485"/>
                  </a:lnTo>
                  <a:lnTo>
                    <a:pt x="4150" y="495"/>
                  </a:lnTo>
                  <a:lnTo>
                    <a:pt x="4155" y="505"/>
                  </a:lnTo>
                  <a:lnTo>
                    <a:pt x="4180" y="530"/>
                  </a:lnTo>
                  <a:lnTo>
                    <a:pt x="4210" y="565"/>
                  </a:lnTo>
                  <a:lnTo>
                    <a:pt x="4250" y="610"/>
                  </a:lnTo>
                  <a:lnTo>
                    <a:pt x="4290" y="660"/>
                  </a:lnTo>
                  <a:lnTo>
                    <a:pt x="4325" y="715"/>
                  </a:lnTo>
                  <a:lnTo>
                    <a:pt x="4360" y="770"/>
                  </a:lnTo>
                  <a:lnTo>
                    <a:pt x="4390" y="825"/>
                  </a:lnTo>
                  <a:lnTo>
                    <a:pt x="4405" y="875"/>
                  </a:lnTo>
                  <a:lnTo>
                    <a:pt x="4315" y="855"/>
                  </a:lnTo>
                  <a:lnTo>
                    <a:pt x="4220" y="830"/>
                  </a:lnTo>
                  <a:lnTo>
                    <a:pt x="4135" y="815"/>
                  </a:lnTo>
                  <a:lnTo>
                    <a:pt x="4060" y="800"/>
                  </a:lnTo>
                  <a:lnTo>
                    <a:pt x="4005" y="785"/>
                  </a:lnTo>
                  <a:lnTo>
                    <a:pt x="3970" y="785"/>
                  </a:lnTo>
                  <a:lnTo>
                    <a:pt x="3940" y="775"/>
                  </a:lnTo>
                  <a:lnTo>
                    <a:pt x="3895" y="760"/>
                  </a:lnTo>
                  <a:lnTo>
                    <a:pt x="3845" y="735"/>
                  </a:lnTo>
                  <a:lnTo>
                    <a:pt x="3790" y="710"/>
                  </a:lnTo>
                  <a:lnTo>
                    <a:pt x="3725" y="680"/>
                  </a:lnTo>
                  <a:lnTo>
                    <a:pt x="3665" y="650"/>
                  </a:lnTo>
                  <a:lnTo>
                    <a:pt x="3615" y="635"/>
                  </a:lnTo>
                  <a:lnTo>
                    <a:pt x="3575" y="625"/>
                  </a:lnTo>
                  <a:lnTo>
                    <a:pt x="3535" y="630"/>
                  </a:lnTo>
                  <a:lnTo>
                    <a:pt x="3475" y="635"/>
                  </a:lnTo>
                  <a:lnTo>
                    <a:pt x="3405" y="640"/>
                  </a:lnTo>
                  <a:lnTo>
                    <a:pt x="3335" y="650"/>
                  </a:lnTo>
                  <a:lnTo>
                    <a:pt x="3275" y="660"/>
                  </a:lnTo>
                  <a:lnTo>
                    <a:pt x="3235" y="670"/>
                  </a:lnTo>
                  <a:lnTo>
                    <a:pt x="3205" y="690"/>
                  </a:lnTo>
                  <a:lnTo>
                    <a:pt x="3185" y="710"/>
                  </a:lnTo>
                  <a:lnTo>
                    <a:pt x="3180" y="735"/>
                  </a:lnTo>
                  <a:lnTo>
                    <a:pt x="3180" y="755"/>
                  </a:lnTo>
                  <a:lnTo>
                    <a:pt x="3175" y="770"/>
                  </a:lnTo>
                  <a:lnTo>
                    <a:pt x="3180" y="795"/>
                  </a:lnTo>
                  <a:lnTo>
                    <a:pt x="3200" y="830"/>
                  </a:lnTo>
                  <a:lnTo>
                    <a:pt x="3225" y="860"/>
                  </a:lnTo>
                  <a:lnTo>
                    <a:pt x="3255" y="895"/>
                  </a:lnTo>
                  <a:lnTo>
                    <a:pt x="3280" y="920"/>
                  </a:lnTo>
                  <a:lnTo>
                    <a:pt x="3315" y="935"/>
                  </a:lnTo>
                  <a:lnTo>
                    <a:pt x="3365" y="945"/>
                  </a:lnTo>
                  <a:lnTo>
                    <a:pt x="3440" y="955"/>
                  </a:lnTo>
                  <a:lnTo>
                    <a:pt x="3525" y="960"/>
                  </a:lnTo>
                  <a:lnTo>
                    <a:pt x="3620" y="965"/>
                  </a:lnTo>
                  <a:lnTo>
                    <a:pt x="3720" y="970"/>
                  </a:lnTo>
                  <a:lnTo>
                    <a:pt x="3780" y="975"/>
                  </a:lnTo>
                  <a:lnTo>
                    <a:pt x="3805" y="980"/>
                  </a:lnTo>
                  <a:lnTo>
                    <a:pt x="3845" y="1000"/>
                  </a:lnTo>
                  <a:lnTo>
                    <a:pt x="3895" y="1025"/>
                  </a:lnTo>
                  <a:lnTo>
                    <a:pt x="3960" y="1055"/>
                  </a:lnTo>
                  <a:lnTo>
                    <a:pt x="4055" y="1100"/>
                  </a:lnTo>
                  <a:lnTo>
                    <a:pt x="4165" y="1150"/>
                  </a:lnTo>
                  <a:lnTo>
                    <a:pt x="4275" y="1200"/>
                  </a:lnTo>
                  <a:lnTo>
                    <a:pt x="4240" y="1235"/>
                  </a:lnTo>
                  <a:lnTo>
                    <a:pt x="4195" y="1275"/>
                  </a:lnTo>
                  <a:lnTo>
                    <a:pt x="4140" y="1320"/>
                  </a:lnTo>
                  <a:lnTo>
                    <a:pt x="4080" y="1370"/>
                  </a:lnTo>
                  <a:lnTo>
                    <a:pt x="4020" y="1425"/>
                  </a:lnTo>
                  <a:lnTo>
                    <a:pt x="3965" y="1475"/>
                  </a:lnTo>
                  <a:lnTo>
                    <a:pt x="3910" y="1515"/>
                  </a:lnTo>
                  <a:lnTo>
                    <a:pt x="3870" y="1550"/>
                  </a:lnTo>
                  <a:lnTo>
                    <a:pt x="3840" y="1575"/>
                  </a:lnTo>
                  <a:lnTo>
                    <a:pt x="3830" y="1585"/>
                  </a:lnTo>
                  <a:lnTo>
                    <a:pt x="3825" y="1590"/>
                  </a:lnTo>
                  <a:lnTo>
                    <a:pt x="3830" y="1600"/>
                  </a:lnTo>
                  <a:lnTo>
                    <a:pt x="3835" y="1605"/>
                  </a:lnTo>
                  <a:lnTo>
                    <a:pt x="3845" y="1600"/>
                  </a:lnTo>
                  <a:lnTo>
                    <a:pt x="3855" y="1590"/>
                  </a:lnTo>
                  <a:lnTo>
                    <a:pt x="3890" y="1560"/>
                  </a:lnTo>
                  <a:lnTo>
                    <a:pt x="3935" y="1525"/>
                  </a:lnTo>
                  <a:lnTo>
                    <a:pt x="3985" y="1480"/>
                  </a:lnTo>
                  <a:lnTo>
                    <a:pt x="4045" y="1430"/>
                  </a:lnTo>
                  <a:lnTo>
                    <a:pt x="4110" y="1375"/>
                  </a:lnTo>
                  <a:lnTo>
                    <a:pt x="4165" y="1325"/>
                  </a:lnTo>
                  <a:lnTo>
                    <a:pt x="4220" y="1280"/>
                  </a:lnTo>
                  <a:lnTo>
                    <a:pt x="4265" y="1240"/>
                  </a:lnTo>
                  <a:lnTo>
                    <a:pt x="4295" y="1210"/>
                  </a:lnTo>
                  <a:lnTo>
                    <a:pt x="4335" y="1225"/>
                  </a:lnTo>
                  <a:lnTo>
                    <a:pt x="4375" y="1245"/>
                  </a:lnTo>
                  <a:lnTo>
                    <a:pt x="4375" y="1245"/>
                  </a:lnTo>
                  <a:lnTo>
                    <a:pt x="4375" y="1245"/>
                  </a:lnTo>
                  <a:lnTo>
                    <a:pt x="4335" y="1475"/>
                  </a:lnTo>
                  <a:lnTo>
                    <a:pt x="4340" y="1485"/>
                  </a:lnTo>
                  <a:lnTo>
                    <a:pt x="4345" y="1490"/>
                  </a:lnTo>
                  <a:lnTo>
                    <a:pt x="4355" y="1485"/>
                  </a:lnTo>
                  <a:lnTo>
                    <a:pt x="4355" y="1480"/>
                  </a:lnTo>
                  <a:lnTo>
                    <a:pt x="4395" y="1250"/>
                  </a:lnTo>
                  <a:lnTo>
                    <a:pt x="4395" y="1250"/>
                  </a:lnTo>
                  <a:lnTo>
                    <a:pt x="4395" y="1250"/>
                  </a:lnTo>
                  <a:lnTo>
                    <a:pt x="4460" y="1270"/>
                  </a:lnTo>
                  <a:lnTo>
                    <a:pt x="4520" y="1290"/>
                  </a:lnTo>
                  <a:lnTo>
                    <a:pt x="4530" y="1310"/>
                  </a:lnTo>
                  <a:lnTo>
                    <a:pt x="4555" y="1335"/>
                  </a:lnTo>
                  <a:lnTo>
                    <a:pt x="4595" y="1365"/>
                  </a:lnTo>
                  <a:lnTo>
                    <a:pt x="4650" y="1395"/>
                  </a:lnTo>
                  <a:lnTo>
                    <a:pt x="4695" y="1410"/>
                  </a:lnTo>
                  <a:lnTo>
                    <a:pt x="4765" y="1435"/>
                  </a:lnTo>
                  <a:lnTo>
                    <a:pt x="4820" y="1465"/>
                  </a:lnTo>
                  <a:lnTo>
                    <a:pt x="4775" y="1485"/>
                  </a:lnTo>
                  <a:lnTo>
                    <a:pt x="4725" y="1510"/>
                  </a:lnTo>
                  <a:lnTo>
                    <a:pt x="4625" y="1550"/>
                  </a:lnTo>
                  <a:lnTo>
                    <a:pt x="4520" y="1600"/>
                  </a:lnTo>
                  <a:lnTo>
                    <a:pt x="4415" y="1650"/>
                  </a:lnTo>
                  <a:lnTo>
                    <a:pt x="4315" y="1695"/>
                  </a:lnTo>
                  <a:lnTo>
                    <a:pt x="4225" y="1745"/>
                  </a:lnTo>
                  <a:lnTo>
                    <a:pt x="4150" y="1785"/>
                  </a:lnTo>
                  <a:lnTo>
                    <a:pt x="4100" y="1820"/>
                  </a:lnTo>
                  <a:lnTo>
                    <a:pt x="4070" y="1840"/>
                  </a:lnTo>
                  <a:lnTo>
                    <a:pt x="4020" y="1870"/>
                  </a:lnTo>
                  <a:lnTo>
                    <a:pt x="3940" y="1905"/>
                  </a:lnTo>
                  <a:lnTo>
                    <a:pt x="3850" y="1950"/>
                  </a:lnTo>
                  <a:lnTo>
                    <a:pt x="3740" y="2005"/>
                  </a:lnTo>
                  <a:lnTo>
                    <a:pt x="3615" y="2060"/>
                  </a:lnTo>
                  <a:lnTo>
                    <a:pt x="3480" y="2120"/>
                  </a:lnTo>
                  <a:lnTo>
                    <a:pt x="3340" y="2185"/>
                  </a:lnTo>
                  <a:lnTo>
                    <a:pt x="3195" y="2250"/>
                  </a:lnTo>
                  <a:lnTo>
                    <a:pt x="3045" y="2320"/>
                  </a:lnTo>
                  <a:lnTo>
                    <a:pt x="2900" y="2385"/>
                  </a:lnTo>
                  <a:lnTo>
                    <a:pt x="2740" y="2455"/>
                  </a:lnTo>
                  <a:lnTo>
                    <a:pt x="2585" y="2525"/>
                  </a:lnTo>
                  <a:lnTo>
                    <a:pt x="2440" y="2590"/>
                  </a:lnTo>
                  <a:lnTo>
                    <a:pt x="2310" y="2650"/>
                  </a:lnTo>
                  <a:lnTo>
                    <a:pt x="2195" y="2700"/>
                  </a:lnTo>
                  <a:lnTo>
                    <a:pt x="2095" y="2745"/>
                  </a:lnTo>
                  <a:lnTo>
                    <a:pt x="2020" y="2785"/>
                  </a:lnTo>
                  <a:lnTo>
                    <a:pt x="1965" y="2815"/>
                  </a:lnTo>
                  <a:lnTo>
                    <a:pt x="1935" y="2835"/>
                  </a:lnTo>
                  <a:lnTo>
                    <a:pt x="1905" y="2830"/>
                  </a:lnTo>
                  <a:lnTo>
                    <a:pt x="1850" y="2815"/>
                  </a:lnTo>
                  <a:lnTo>
                    <a:pt x="1775" y="2785"/>
                  </a:lnTo>
                  <a:lnTo>
                    <a:pt x="1675" y="2720"/>
                  </a:lnTo>
                  <a:lnTo>
                    <a:pt x="1565" y="2650"/>
                  </a:lnTo>
                  <a:lnTo>
                    <a:pt x="1440" y="2570"/>
                  </a:lnTo>
                  <a:lnTo>
                    <a:pt x="1310" y="2485"/>
                  </a:lnTo>
                  <a:lnTo>
                    <a:pt x="1175" y="2400"/>
                  </a:lnTo>
                  <a:lnTo>
                    <a:pt x="1035" y="2305"/>
                  </a:lnTo>
                  <a:lnTo>
                    <a:pt x="900" y="2210"/>
                  </a:lnTo>
                  <a:lnTo>
                    <a:pt x="760" y="2115"/>
                  </a:lnTo>
                  <a:lnTo>
                    <a:pt x="630" y="2025"/>
                  </a:lnTo>
                  <a:lnTo>
                    <a:pt x="500" y="1930"/>
                  </a:lnTo>
                  <a:lnTo>
                    <a:pt x="385" y="1845"/>
                  </a:lnTo>
                  <a:lnTo>
                    <a:pt x="280" y="1765"/>
                  </a:lnTo>
                  <a:lnTo>
                    <a:pt x="190" y="1690"/>
                  </a:lnTo>
                  <a:lnTo>
                    <a:pt x="115" y="1625"/>
                  </a:lnTo>
                  <a:lnTo>
                    <a:pt x="55" y="1570"/>
                  </a:lnTo>
                  <a:lnTo>
                    <a:pt x="20" y="1525"/>
                  </a:lnTo>
                  <a:lnTo>
                    <a:pt x="10" y="1490"/>
                  </a:lnTo>
                  <a:lnTo>
                    <a:pt x="5" y="1485"/>
                  </a:lnTo>
                  <a:lnTo>
                    <a:pt x="0" y="1480"/>
                  </a:lnTo>
                  <a:lnTo>
                    <a:pt x="10" y="1475"/>
                  </a:lnTo>
                  <a:lnTo>
                    <a:pt x="15" y="1465"/>
                  </a:lnTo>
                  <a:lnTo>
                    <a:pt x="15" y="1460"/>
                  </a:lnTo>
                  <a:close/>
                </a:path>
              </a:pathLst>
            </a:custGeom>
            <a:solidFill>
              <a:srgbClr val="A9C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BD6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0" name="Freeform 114"/>
            <p:cNvSpPr>
              <a:spLocks/>
            </p:cNvSpPr>
            <p:nvPr/>
          </p:nvSpPr>
          <p:spPr bwMode="auto">
            <a:xfrm>
              <a:off x="2840" y="2864"/>
              <a:ext cx="847" cy="978"/>
            </a:xfrm>
            <a:custGeom>
              <a:avLst/>
              <a:gdLst>
                <a:gd name="T0" fmla="*/ 15 w 2085"/>
                <a:gd name="T1" fmla="*/ 255 h 2580"/>
                <a:gd name="T2" fmla="*/ 80 w 2085"/>
                <a:gd name="T3" fmla="*/ 110 h 2580"/>
                <a:gd name="T4" fmla="*/ 150 w 2085"/>
                <a:gd name="T5" fmla="*/ 0 h 2580"/>
                <a:gd name="T6" fmla="*/ 210 w 2085"/>
                <a:gd name="T7" fmla="*/ 90 h 2580"/>
                <a:gd name="T8" fmla="*/ 345 w 2085"/>
                <a:gd name="T9" fmla="*/ 215 h 2580"/>
                <a:gd name="T10" fmla="*/ 545 w 2085"/>
                <a:gd name="T11" fmla="*/ 370 h 2580"/>
                <a:gd name="T12" fmla="*/ 780 w 2085"/>
                <a:gd name="T13" fmla="*/ 545 h 2580"/>
                <a:gd name="T14" fmla="*/ 1040 w 2085"/>
                <a:gd name="T15" fmla="*/ 725 h 2580"/>
                <a:gd name="T16" fmla="*/ 1305 w 2085"/>
                <a:gd name="T17" fmla="*/ 900 h 2580"/>
                <a:gd name="T18" fmla="*/ 1550 w 2085"/>
                <a:gd name="T19" fmla="*/ 1065 h 2580"/>
                <a:gd name="T20" fmla="*/ 1765 w 2085"/>
                <a:gd name="T21" fmla="*/ 1200 h 2580"/>
                <a:gd name="T22" fmla="*/ 1925 w 2085"/>
                <a:gd name="T23" fmla="*/ 1300 h 2580"/>
                <a:gd name="T24" fmla="*/ 2050 w 2085"/>
                <a:gd name="T25" fmla="*/ 1350 h 2580"/>
                <a:gd name="T26" fmla="*/ 2085 w 2085"/>
                <a:gd name="T27" fmla="*/ 1355 h 2580"/>
                <a:gd name="T28" fmla="*/ 1975 w 2085"/>
                <a:gd name="T29" fmla="*/ 2575 h 2580"/>
                <a:gd name="T30" fmla="*/ 1895 w 2085"/>
                <a:gd name="T31" fmla="*/ 2580 h 2580"/>
                <a:gd name="T32" fmla="*/ 1775 w 2085"/>
                <a:gd name="T33" fmla="*/ 2550 h 2580"/>
                <a:gd name="T34" fmla="*/ 1595 w 2085"/>
                <a:gd name="T35" fmla="*/ 2470 h 2580"/>
                <a:gd name="T36" fmla="*/ 1385 w 2085"/>
                <a:gd name="T37" fmla="*/ 2355 h 2580"/>
                <a:gd name="T38" fmla="*/ 1155 w 2085"/>
                <a:gd name="T39" fmla="*/ 2210 h 2580"/>
                <a:gd name="T40" fmla="*/ 925 w 2085"/>
                <a:gd name="T41" fmla="*/ 2065 h 2580"/>
                <a:gd name="T42" fmla="*/ 715 w 2085"/>
                <a:gd name="T43" fmla="*/ 1920 h 2580"/>
                <a:gd name="T44" fmla="*/ 545 w 2085"/>
                <a:gd name="T45" fmla="*/ 1795 h 2580"/>
                <a:gd name="T46" fmla="*/ 410 w 2085"/>
                <a:gd name="T47" fmla="*/ 1680 h 2580"/>
                <a:gd name="T48" fmla="*/ 315 w 2085"/>
                <a:gd name="T49" fmla="*/ 1600 h 2580"/>
                <a:gd name="T50" fmla="*/ 265 w 2085"/>
                <a:gd name="T51" fmla="*/ 1560 h 2580"/>
                <a:gd name="T52" fmla="*/ 235 w 2085"/>
                <a:gd name="T53" fmla="*/ 1530 h 2580"/>
                <a:gd name="T54" fmla="*/ 120 w 2085"/>
                <a:gd name="T55" fmla="*/ 1405 h 2580"/>
                <a:gd name="T56" fmla="*/ 70 w 2085"/>
                <a:gd name="T57" fmla="*/ 1235 h 2580"/>
                <a:gd name="T58" fmla="*/ 30 w 2085"/>
                <a:gd name="T59" fmla="*/ 1005 h 2580"/>
                <a:gd name="T60" fmla="*/ 10 w 2085"/>
                <a:gd name="T61" fmla="*/ 755 h 2580"/>
                <a:gd name="T62" fmla="*/ 0 w 2085"/>
                <a:gd name="T63" fmla="*/ 525 h 2580"/>
                <a:gd name="T64" fmla="*/ 0 w 2085"/>
                <a:gd name="T65" fmla="*/ 370 h 2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85" h="2580">
                  <a:moveTo>
                    <a:pt x="5" y="325"/>
                  </a:moveTo>
                  <a:lnTo>
                    <a:pt x="15" y="255"/>
                  </a:lnTo>
                  <a:lnTo>
                    <a:pt x="45" y="180"/>
                  </a:lnTo>
                  <a:lnTo>
                    <a:pt x="80" y="110"/>
                  </a:lnTo>
                  <a:lnTo>
                    <a:pt x="115" y="50"/>
                  </a:lnTo>
                  <a:lnTo>
                    <a:pt x="150" y="0"/>
                  </a:lnTo>
                  <a:lnTo>
                    <a:pt x="170" y="40"/>
                  </a:lnTo>
                  <a:lnTo>
                    <a:pt x="210" y="90"/>
                  </a:lnTo>
                  <a:lnTo>
                    <a:pt x="270" y="145"/>
                  </a:lnTo>
                  <a:lnTo>
                    <a:pt x="345" y="215"/>
                  </a:lnTo>
                  <a:lnTo>
                    <a:pt x="440" y="290"/>
                  </a:lnTo>
                  <a:lnTo>
                    <a:pt x="545" y="370"/>
                  </a:lnTo>
                  <a:lnTo>
                    <a:pt x="660" y="455"/>
                  </a:lnTo>
                  <a:lnTo>
                    <a:pt x="780" y="545"/>
                  </a:lnTo>
                  <a:lnTo>
                    <a:pt x="910" y="635"/>
                  </a:lnTo>
                  <a:lnTo>
                    <a:pt x="1040" y="725"/>
                  </a:lnTo>
                  <a:lnTo>
                    <a:pt x="1175" y="815"/>
                  </a:lnTo>
                  <a:lnTo>
                    <a:pt x="1305" y="900"/>
                  </a:lnTo>
                  <a:lnTo>
                    <a:pt x="1430" y="985"/>
                  </a:lnTo>
                  <a:lnTo>
                    <a:pt x="1550" y="1065"/>
                  </a:lnTo>
                  <a:lnTo>
                    <a:pt x="1665" y="1135"/>
                  </a:lnTo>
                  <a:lnTo>
                    <a:pt x="1765" y="1200"/>
                  </a:lnTo>
                  <a:lnTo>
                    <a:pt x="1855" y="1255"/>
                  </a:lnTo>
                  <a:lnTo>
                    <a:pt x="1925" y="1300"/>
                  </a:lnTo>
                  <a:lnTo>
                    <a:pt x="1995" y="1335"/>
                  </a:lnTo>
                  <a:lnTo>
                    <a:pt x="2050" y="1350"/>
                  </a:lnTo>
                  <a:lnTo>
                    <a:pt x="2085" y="1350"/>
                  </a:lnTo>
                  <a:lnTo>
                    <a:pt x="2085" y="1355"/>
                  </a:lnTo>
                  <a:lnTo>
                    <a:pt x="2085" y="1355"/>
                  </a:lnTo>
                  <a:lnTo>
                    <a:pt x="1975" y="2575"/>
                  </a:lnTo>
                  <a:lnTo>
                    <a:pt x="1935" y="2580"/>
                  </a:lnTo>
                  <a:lnTo>
                    <a:pt x="1895" y="2580"/>
                  </a:lnTo>
                  <a:lnTo>
                    <a:pt x="1840" y="2575"/>
                  </a:lnTo>
                  <a:lnTo>
                    <a:pt x="1775" y="2550"/>
                  </a:lnTo>
                  <a:lnTo>
                    <a:pt x="1690" y="2515"/>
                  </a:lnTo>
                  <a:lnTo>
                    <a:pt x="1595" y="2470"/>
                  </a:lnTo>
                  <a:lnTo>
                    <a:pt x="1495" y="2415"/>
                  </a:lnTo>
                  <a:lnTo>
                    <a:pt x="1385" y="2355"/>
                  </a:lnTo>
                  <a:lnTo>
                    <a:pt x="1270" y="2285"/>
                  </a:lnTo>
                  <a:lnTo>
                    <a:pt x="1155" y="2210"/>
                  </a:lnTo>
                  <a:lnTo>
                    <a:pt x="1040" y="2140"/>
                  </a:lnTo>
                  <a:lnTo>
                    <a:pt x="925" y="2065"/>
                  </a:lnTo>
                  <a:lnTo>
                    <a:pt x="815" y="1990"/>
                  </a:lnTo>
                  <a:lnTo>
                    <a:pt x="715" y="1920"/>
                  </a:lnTo>
                  <a:lnTo>
                    <a:pt x="625" y="1855"/>
                  </a:lnTo>
                  <a:lnTo>
                    <a:pt x="545" y="1795"/>
                  </a:lnTo>
                  <a:lnTo>
                    <a:pt x="485" y="1745"/>
                  </a:lnTo>
                  <a:lnTo>
                    <a:pt x="410" y="1680"/>
                  </a:lnTo>
                  <a:lnTo>
                    <a:pt x="355" y="1635"/>
                  </a:lnTo>
                  <a:lnTo>
                    <a:pt x="315" y="1600"/>
                  </a:lnTo>
                  <a:lnTo>
                    <a:pt x="285" y="1575"/>
                  </a:lnTo>
                  <a:lnTo>
                    <a:pt x="265" y="1560"/>
                  </a:lnTo>
                  <a:lnTo>
                    <a:pt x="250" y="1545"/>
                  </a:lnTo>
                  <a:lnTo>
                    <a:pt x="235" y="1530"/>
                  </a:lnTo>
                  <a:lnTo>
                    <a:pt x="150" y="1450"/>
                  </a:lnTo>
                  <a:lnTo>
                    <a:pt x="120" y="1405"/>
                  </a:lnTo>
                  <a:lnTo>
                    <a:pt x="90" y="1330"/>
                  </a:lnTo>
                  <a:lnTo>
                    <a:pt x="70" y="1235"/>
                  </a:lnTo>
                  <a:lnTo>
                    <a:pt x="50" y="1125"/>
                  </a:lnTo>
                  <a:lnTo>
                    <a:pt x="30" y="1005"/>
                  </a:lnTo>
                  <a:lnTo>
                    <a:pt x="20" y="880"/>
                  </a:lnTo>
                  <a:lnTo>
                    <a:pt x="10" y="755"/>
                  </a:lnTo>
                  <a:lnTo>
                    <a:pt x="5" y="635"/>
                  </a:lnTo>
                  <a:lnTo>
                    <a:pt x="0" y="525"/>
                  </a:lnTo>
                  <a:lnTo>
                    <a:pt x="0" y="430"/>
                  </a:lnTo>
                  <a:lnTo>
                    <a:pt x="0" y="370"/>
                  </a:lnTo>
                  <a:lnTo>
                    <a:pt x="5" y="325"/>
                  </a:lnTo>
                  <a:close/>
                </a:path>
              </a:pathLst>
            </a:custGeom>
            <a:solidFill>
              <a:srgbClr val="7AA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4C9E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1" name="Freeform 115"/>
            <p:cNvSpPr>
              <a:spLocks/>
            </p:cNvSpPr>
            <p:nvPr/>
          </p:nvSpPr>
          <p:spPr bwMode="auto">
            <a:xfrm>
              <a:off x="2986" y="2593"/>
              <a:ext cx="1267" cy="684"/>
            </a:xfrm>
            <a:custGeom>
              <a:avLst/>
              <a:gdLst>
                <a:gd name="T0" fmla="*/ 2895 w 3120"/>
                <a:gd name="T1" fmla="*/ 255 h 1805"/>
                <a:gd name="T2" fmla="*/ 3040 w 3120"/>
                <a:gd name="T3" fmla="*/ 310 h 1805"/>
                <a:gd name="T4" fmla="*/ 3115 w 3120"/>
                <a:gd name="T5" fmla="*/ 355 h 1805"/>
                <a:gd name="T6" fmla="*/ 3095 w 3120"/>
                <a:gd name="T7" fmla="*/ 390 h 1805"/>
                <a:gd name="T8" fmla="*/ 2890 w 3120"/>
                <a:gd name="T9" fmla="*/ 470 h 1805"/>
                <a:gd name="T10" fmla="*/ 2675 w 3120"/>
                <a:gd name="T11" fmla="*/ 595 h 1805"/>
                <a:gd name="T12" fmla="*/ 2465 w 3120"/>
                <a:gd name="T13" fmla="*/ 745 h 1805"/>
                <a:gd name="T14" fmla="*/ 2275 w 3120"/>
                <a:gd name="T15" fmla="*/ 895 h 1805"/>
                <a:gd name="T16" fmla="*/ 2115 w 3120"/>
                <a:gd name="T17" fmla="*/ 1040 h 1805"/>
                <a:gd name="T18" fmla="*/ 1995 w 3120"/>
                <a:gd name="T19" fmla="*/ 1155 h 1805"/>
                <a:gd name="T20" fmla="*/ 1935 w 3120"/>
                <a:gd name="T21" fmla="*/ 1230 h 1805"/>
                <a:gd name="T22" fmla="*/ 1975 w 3120"/>
                <a:gd name="T23" fmla="*/ 1295 h 1805"/>
                <a:gd name="T24" fmla="*/ 1985 w 3120"/>
                <a:gd name="T25" fmla="*/ 1405 h 1805"/>
                <a:gd name="T26" fmla="*/ 1920 w 3120"/>
                <a:gd name="T27" fmla="*/ 1515 h 1805"/>
                <a:gd name="T28" fmla="*/ 1805 w 3120"/>
                <a:gd name="T29" fmla="*/ 1620 h 1805"/>
                <a:gd name="T30" fmla="*/ 1680 w 3120"/>
                <a:gd name="T31" fmla="*/ 1710 h 1805"/>
                <a:gd name="T32" fmla="*/ 1565 w 3120"/>
                <a:gd name="T33" fmla="*/ 1775 h 1805"/>
                <a:gd name="T34" fmla="*/ 1495 w 3120"/>
                <a:gd name="T35" fmla="*/ 1805 h 1805"/>
                <a:gd name="T36" fmla="*/ 1450 w 3120"/>
                <a:gd name="T37" fmla="*/ 1775 h 1805"/>
                <a:gd name="T38" fmla="*/ 1335 w 3120"/>
                <a:gd name="T39" fmla="*/ 1695 h 1805"/>
                <a:gd name="T40" fmla="*/ 1160 w 3120"/>
                <a:gd name="T41" fmla="*/ 1585 h 1805"/>
                <a:gd name="T42" fmla="*/ 955 w 3120"/>
                <a:gd name="T43" fmla="*/ 1440 h 1805"/>
                <a:gd name="T44" fmla="*/ 730 w 3120"/>
                <a:gd name="T45" fmla="*/ 1290 h 1805"/>
                <a:gd name="T46" fmla="*/ 505 w 3120"/>
                <a:gd name="T47" fmla="*/ 1130 h 1805"/>
                <a:gd name="T48" fmla="*/ 300 w 3120"/>
                <a:gd name="T49" fmla="*/ 985 h 1805"/>
                <a:gd name="T50" fmla="*/ 135 w 3120"/>
                <a:gd name="T51" fmla="*/ 860 h 1805"/>
                <a:gd name="T52" fmla="*/ 30 w 3120"/>
                <a:gd name="T53" fmla="*/ 770 h 1805"/>
                <a:gd name="T54" fmla="*/ 0 w 3120"/>
                <a:gd name="T55" fmla="*/ 725 h 1805"/>
                <a:gd name="T56" fmla="*/ 70 w 3120"/>
                <a:gd name="T57" fmla="*/ 685 h 1805"/>
                <a:gd name="T58" fmla="*/ 225 w 3120"/>
                <a:gd name="T59" fmla="*/ 625 h 1805"/>
                <a:gd name="T60" fmla="*/ 435 w 3120"/>
                <a:gd name="T61" fmla="*/ 545 h 1805"/>
                <a:gd name="T62" fmla="*/ 680 w 3120"/>
                <a:gd name="T63" fmla="*/ 460 h 1805"/>
                <a:gd name="T64" fmla="*/ 925 w 3120"/>
                <a:gd name="T65" fmla="*/ 375 h 1805"/>
                <a:gd name="T66" fmla="*/ 1150 w 3120"/>
                <a:gd name="T67" fmla="*/ 300 h 1805"/>
                <a:gd name="T68" fmla="*/ 1325 w 3120"/>
                <a:gd name="T69" fmla="*/ 240 h 1805"/>
                <a:gd name="T70" fmla="*/ 1425 w 3120"/>
                <a:gd name="T71" fmla="*/ 210 h 1805"/>
                <a:gd name="T72" fmla="*/ 1430 w 3120"/>
                <a:gd name="T73" fmla="*/ 210 h 1805"/>
                <a:gd name="T74" fmla="*/ 1345 w 3120"/>
                <a:gd name="T75" fmla="*/ 250 h 1805"/>
                <a:gd name="T76" fmla="*/ 1195 w 3120"/>
                <a:gd name="T77" fmla="*/ 325 h 1805"/>
                <a:gd name="T78" fmla="*/ 1020 w 3120"/>
                <a:gd name="T79" fmla="*/ 420 h 1805"/>
                <a:gd name="T80" fmla="*/ 835 w 3120"/>
                <a:gd name="T81" fmla="*/ 515 h 1805"/>
                <a:gd name="T82" fmla="*/ 675 w 3120"/>
                <a:gd name="T83" fmla="*/ 610 h 1805"/>
                <a:gd name="T84" fmla="*/ 565 w 3120"/>
                <a:gd name="T85" fmla="*/ 680 h 1805"/>
                <a:gd name="T86" fmla="*/ 535 w 3120"/>
                <a:gd name="T87" fmla="*/ 725 h 1805"/>
                <a:gd name="T88" fmla="*/ 595 w 3120"/>
                <a:gd name="T89" fmla="*/ 715 h 1805"/>
                <a:gd name="T90" fmla="*/ 735 w 3120"/>
                <a:gd name="T91" fmla="*/ 675 h 1805"/>
                <a:gd name="T92" fmla="*/ 945 w 3120"/>
                <a:gd name="T93" fmla="*/ 605 h 1805"/>
                <a:gd name="T94" fmla="*/ 1200 w 3120"/>
                <a:gd name="T95" fmla="*/ 515 h 1805"/>
                <a:gd name="T96" fmla="*/ 1480 w 3120"/>
                <a:gd name="T97" fmla="*/ 415 h 1805"/>
                <a:gd name="T98" fmla="*/ 1775 w 3120"/>
                <a:gd name="T99" fmla="*/ 310 h 1805"/>
                <a:gd name="T100" fmla="*/ 2055 w 3120"/>
                <a:gd name="T101" fmla="*/ 210 h 1805"/>
                <a:gd name="T102" fmla="*/ 2310 w 3120"/>
                <a:gd name="T103" fmla="*/ 120 h 1805"/>
                <a:gd name="T104" fmla="*/ 2520 w 3120"/>
                <a:gd name="T105" fmla="*/ 50 h 1805"/>
                <a:gd name="T106" fmla="*/ 2660 w 3120"/>
                <a:gd name="T107" fmla="*/ 10 h 1805"/>
                <a:gd name="T108" fmla="*/ 2720 w 3120"/>
                <a:gd name="T109" fmla="*/ 5 h 1805"/>
                <a:gd name="T110" fmla="*/ 2715 w 3120"/>
                <a:gd name="T111" fmla="*/ 35 h 1805"/>
                <a:gd name="T112" fmla="*/ 2715 w 3120"/>
                <a:gd name="T113" fmla="*/ 105 h 1805"/>
                <a:gd name="T114" fmla="*/ 2740 w 3120"/>
                <a:gd name="T115" fmla="*/ 180 h 1805"/>
                <a:gd name="T116" fmla="*/ 2815 w 3120"/>
                <a:gd name="T117" fmla="*/ 230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20" h="1805">
                  <a:moveTo>
                    <a:pt x="2815" y="230"/>
                  </a:moveTo>
                  <a:lnTo>
                    <a:pt x="2895" y="255"/>
                  </a:lnTo>
                  <a:lnTo>
                    <a:pt x="2975" y="280"/>
                  </a:lnTo>
                  <a:lnTo>
                    <a:pt x="3040" y="310"/>
                  </a:lnTo>
                  <a:lnTo>
                    <a:pt x="3085" y="335"/>
                  </a:lnTo>
                  <a:lnTo>
                    <a:pt x="3115" y="355"/>
                  </a:lnTo>
                  <a:lnTo>
                    <a:pt x="3120" y="375"/>
                  </a:lnTo>
                  <a:lnTo>
                    <a:pt x="3095" y="390"/>
                  </a:lnTo>
                  <a:lnTo>
                    <a:pt x="2995" y="425"/>
                  </a:lnTo>
                  <a:lnTo>
                    <a:pt x="2890" y="470"/>
                  </a:lnTo>
                  <a:lnTo>
                    <a:pt x="2785" y="530"/>
                  </a:lnTo>
                  <a:lnTo>
                    <a:pt x="2675" y="595"/>
                  </a:lnTo>
                  <a:lnTo>
                    <a:pt x="2570" y="665"/>
                  </a:lnTo>
                  <a:lnTo>
                    <a:pt x="2465" y="745"/>
                  </a:lnTo>
                  <a:lnTo>
                    <a:pt x="2365" y="820"/>
                  </a:lnTo>
                  <a:lnTo>
                    <a:pt x="2275" y="895"/>
                  </a:lnTo>
                  <a:lnTo>
                    <a:pt x="2190" y="970"/>
                  </a:lnTo>
                  <a:lnTo>
                    <a:pt x="2115" y="1040"/>
                  </a:lnTo>
                  <a:lnTo>
                    <a:pt x="2050" y="1105"/>
                  </a:lnTo>
                  <a:lnTo>
                    <a:pt x="1995" y="1155"/>
                  </a:lnTo>
                  <a:lnTo>
                    <a:pt x="1960" y="1200"/>
                  </a:lnTo>
                  <a:lnTo>
                    <a:pt x="1935" y="1230"/>
                  </a:lnTo>
                  <a:lnTo>
                    <a:pt x="1935" y="1245"/>
                  </a:lnTo>
                  <a:lnTo>
                    <a:pt x="1975" y="1295"/>
                  </a:lnTo>
                  <a:lnTo>
                    <a:pt x="1995" y="1350"/>
                  </a:lnTo>
                  <a:lnTo>
                    <a:pt x="1985" y="1405"/>
                  </a:lnTo>
                  <a:lnTo>
                    <a:pt x="1960" y="1460"/>
                  </a:lnTo>
                  <a:lnTo>
                    <a:pt x="1920" y="1515"/>
                  </a:lnTo>
                  <a:lnTo>
                    <a:pt x="1865" y="1570"/>
                  </a:lnTo>
                  <a:lnTo>
                    <a:pt x="1805" y="1620"/>
                  </a:lnTo>
                  <a:lnTo>
                    <a:pt x="1745" y="1665"/>
                  </a:lnTo>
                  <a:lnTo>
                    <a:pt x="1680" y="1710"/>
                  </a:lnTo>
                  <a:lnTo>
                    <a:pt x="1620" y="1745"/>
                  </a:lnTo>
                  <a:lnTo>
                    <a:pt x="1565" y="1775"/>
                  </a:lnTo>
                  <a:lnTo>
                    <a:pt x="1520" y="1795"/>
                  </a:lnTo>
                  <a:lnTo>
                    <a:pt x="1495" y="1805"/>
                  </a:lnTo>
                  <a:lnTo>
                    <a:pt x="1485" y="1795"/>
                  </a:lnTo>
                  <a:lnTo>
                    <a:pt x="1450" y="1775"/>
                  </a:lnTo>
                  <a:lnTo>
                    <a:pt x="1400" y="1740"/>
                  </a:lnTo>
                  <a:lnTo>
                    <a:pt x="1335" y="1695"/>
                  </a:lnTo>
                  <a:lnTo>
                    <a:pt x="1255" y="1645"/>
                  </a:lnTo>
                  <a:lnTo>
                    <a:pt x="1160" y="1585"/>
                  </a:lnTo>
                  <a:lnTo>
                    <a:pt x="1060" y="1515"/>
                  </a:lnTo>
                  <a:lnTo>
                    <a:pt x="955" y="1440"/>
                  </a:lnTo>
                  <a:lnTo>
                    <a:pt x="840" y="1365"/>
                  </a:lnTo>
                  <a:lnTo>
                    <a:pt x="730" y="1290"/>
                  </a:lnTo>
                  <a:lnTo>
                    <a:pt x="615" y="1210"/>
                  </a:lnTo>
                  <a:lnTo>
                    <a:pt x="505" y="1130"/>
                  </a:lnTo>
                  <a:lnTo>
                    <a:pt x="400" y="1055"/>
                  </a:lnTo>
                  <a:lnTo>
                    <a:pt x="300" y="985"/>
                  </a:lnTo>
                  <a:lnTo>
                    <a:pt x="210" y="920"/>
                  </a:lnTo>
                  <a:lnTo>
                    <a:pt x="135" y="860"/>
                  </a:lnTo>
                  <a:lnTo>
                    <a:pt x="75" y="810"/>
                  </a:lnTo>
                  <a:lnTo>
                    <a:pt x="30" y="770"/>
                  </a:lnTo>
                  <a:lnTo>
                    <a:pt x="5" y="740"/>
                  </a:lnTo>
                  <a:lnTo>
                    <a:pt x="0" y="725"/>
                  </a:lnTo>
                  <a:lnTo>
                    <a:pt x="25" y="710"/>
                  </a:lnTo>
                  <a:lnTo>
                    <a:pt x="70" y="685"/>
                  </a:lnTo>
                  <a:lnTo>
                    <a:pt x="140" y="655"/>
                  </a:lnTo>
                  <a:lnTo>
                    <a:pt x="225" y="625"/>
                  </a:lnTo>
                  <a:lnTo>
                    <a:pt x="325" y="585"/>
                  </a:lnTo>
                  <a:lnTo>
                    <a:pt x="435" y="545"/>
                  </a:lnTo>
                  <a:lnTo>
                    <a:pt x="555" y="505"/>
                  </a:lnTo>
                  <a:lnTo>
                    <a:pt x="680" y="460"/>
                  </a:lnTo>
                  <a:lnTo>
                    <a:pt x="805" y="415"/>
                  </a:lnTo>
                  <a:lnTo>
                    <a:pt x="925" y="375"/>
                  </a:lnTo>
                  <a:lnTo>
                    <a:pt x="1040" y="335"/>
                  </a:lnTo>
                  <a:lnTo>
                    <a:pt x="1150" y="300"/>
                  </a:lnTo>
                  <a:lnTo>
                    <a:pt x="1245" y="270"/>
                  </a:lnTo>
                  <a:lnTo>
                    <a:pt x="1325" y="240"/>
                  </a:lnTo>
                  <a:lnTo>
                    <a:pt x="1390" y="220"/>
                  </a:lnTo>
                  <a:lnTo>
                    <a:pt x="1425" y="210"/>
                  </a:lnTo>
                  <a:lnTo>
                    <a:pt x="1440" y="205"/>
                  </a:lnTo>
                  <a:lnTo>
                    <a:pt x="1430" y="210"/>
                  </a:lnTo>
                  <a:lnTo>
                    <a:pt x="1395" y="225"/>
                  </a:lnTo>
                  <a:lnTo>
                    <a:pt x="1345" y="250"/>
                  </a:lnTo>
                  <a:lnTo>
                    <a:pt x="1275" y="285"/>
                  </a:lnTo>
                  <a:lnTo>
                    <a:pt x="1195" y="325"/>
                  </a:lnTo>
                  <a:lnTo>
                    <a:pt x="1110" y="370"/>
                  </a:lnTo>
                  <a:lnTo>
                    <a:pt x="1020" y="420"/>
                  </a:lnTo>
                  <a:lnTo>
                    <a:pt x="925" y="470"/>
                  </a:lnTo>
                  <a:lnTo>
                    <a:pt x="835" y="515"/>
                  </a:lnTo>
                  <a:lnTo>
                    <a:pt x="750" y="565"/>
                  </a:lnTo>
                  <a:lnTo>
                    <a:pt x="675" y="610"/>
                  </a:lnTo>
                  <a:lnTo>
                    <a:pt x="615" y="650"/>
                  </a:lnTo>
                  <a:lnTo>
                    <a:pt x="565" y="680"/>
                  </a:lnTo>
                  <a:lnTo>
                    <a:pt x="540" y="705"/>
                  </a:lnTo>
                  <a:lnTo>
                    <a:pt x="535" y="725"/>
                  </a:lnTo>
                  <a:lnTo>
                    <a:pt x="550" y="725"/>
                  </a:lnTo>
                  <a:lnTo>
                    <a:pt x="595" y="715"/>
                  </a:lnTo>
                  <a:lnTo>
                    <a:pt x="655" y="700"/>
                  </a:lnTo>
                  <a:lnTo>
                    <a:pt x="735" y="675"/>
                  </a:lnTo>
                  <a:lnTo>
                    <a:pt x="835" y="645"/>
                  </a:lnTo>
                  <a:lnTo>
                    <a:pt x="945" y="605"/>
                  </a:lnTo>
                  <a:lnTo>
                    <a:pt x="1065" y="565"/>
                  </a:lnTo>
                  <a:lnTo>
                    <a:pt x="1200" y="515"/>
                  </a:lnTo>
                  <a:lnTo>
                    <a:pt x="1340" y="465"/>
                  </a:lnTo>
                  <a:lnTo>
                    <a:pt x="1480" y="415"/>
                  </a:lnTo>
                  <a:lnTo>
                    <a:pt x="1630" y="365"/>
                  </a:lnTo>
                  <a:lnTo>
                    <a:pt x="1775" y="310"/>
                  </a:lnTo>
                  <a:lnTo>
                    <a:pt x="1915" y="260"/>
                  </a:lnTo>
                  <a:lnTo>
                    <a:pt x="2055" y="210"/>
                  </a:lnTo>
                  <a:lnTo>
                    <a:pt x="2190" y="165"/>
                  </a:lnTo>
                  <a:lnTo>
                    <a:pt x="2310" y="120"/>
                  </a:lnTo>
                  <a:lnTo>
                    <a:pt x="2420" y="85"/>
                  </a:lnTo>
                  <a:lnTo>
                    <a:pt x="2520" y="50"/>
                  </a:lnTo>
                  <a:lnTo>
                    <a:pt x="2600" y="25"/>
                  </a:lnTo>
                  <a:lnTo>
                    <a:pt x="2660" y="10"/>
                  </a:lnTo>
                  <a:lnTo>
                    <a:pt x="2705" y="0"/>
                  </a:lnTo>
                  <a:lnTo>
                    <a:pt x="2720" y="5"/>
                  </a:lnTo>
                  <a:lnTo>
                    <a:pt x="2720" y="10"/>
                  </a:lnTo>
                  <a:lnTo>
                    <a:pt x="2715" y="35"/>
                  </a:lnTo>
                  <a:lnTo>
                    <a:pt x="2715" y="65"/>
                  </a:lnTo>
                  <a:lnTo>
                    <a:pt x="2715" y="105"/>
                  </a:lnTo>
                  <a:lnTo>
                    <a:pt x="2720" y="140"/>
                  </a:lnTo>
                  <a:lnTo>
                    <a:pt x="2740" y="180"/>
                  </a:lnTo>
                  <a:lnTo>
                    <a:pt x="2770" y="210"/>
                  </a:lnTo>
                  <a:lnTo>
                    <a:pt x="2815" y="230"/>
                  </a:lnTo>
                  <a:close/>
                </a:path>
              </a:pathLst>
            </a:custGeom>
            <a:solidFill>
              <a:srgbClr val="CFD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BEBE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2" name="Freeform 116"/>
            <p:cNvSpPr>
              <a:spLocks/>
            </p:cNvSpPr>
            <p:nvPr/>
          </p:nvSpPr>
          <p:spPr bwMode="auto">
            <a:xfrm>
              <a:off x="4282" y="2552"/>
              <a:ext cx="480" cy="119"/>
            </a:xfrm>
            <a:custGeom>
              <a:avLst/>
              <a:gdLst>
                <a:gd name="T0" fmla="*/ 0 w 1185"/>
                <a:gd name="T1" fmla="*/ 20 h 315"/>
                <a:gd name="T2" fmla="*/ 10 w 1185"/>
                <a:gd name="T3" fmla="*/ 15 h 315"/>
                <a:gd name="T4" fmla="*/ 50 w 1185"/>
                <a:gd name="T5" fmla="*/ 10 h 315"/>
                <a:gd name="T6" fmla="*/ 105 w 1185"/>
                <a:gd name="T7" fmla="*/ 5 h 315"/>
                <a:gd name="T8" fmla="*/ 165 w 1185"/>
                <a:gd name="T9" fmla="*/ 0 h 315"/>
                <a:gd name="T10" fmla="*/ 225 w 1185"/>
                <a:gd name="T11" fmla="*/ 5 h 315"/>
                <a:gd name="T12" fmla="*/ 280 w 1185"/>
                <a:gd name="T13" fmla="*/ 20 h 315"/>
                <a:gd name="T14" fmla="*/ 340 w 1185"/>
                <a:gd name="T15" fmla="*/ 50 h 315"/>
                <a:gd name="T16" fmla="*/ 385 w 1185"/>
                <a:gd name="T17" fmla="*/ 75 h 315"/>
                <a:gd name="T18" fmla="*/ 415 w 1185"/>
                <a:gd name="T19" fmla="*/ 95 h 315"/>
                <a:gd name="T20" fmla="*/ 425 w 1185"/>
                <a:gd name="T21" fmla="*/ 100 h 315"/>
                <a:gd name="T22" fmla="*/ 1185 w 1185"/>
                <a:gd name="T23" fmla="*/ 315 h 315"/>
                <a:gd name="T24" fmla="*/ 360 w 1185"/>
                <a:gd name="T25" fmla="*/ 155 h 315"/>
                <a:gd name="T26" fmla="*/ 345 w 1185"/>
                <a:gd name="T27" fmla="*/ 150 h 315"/>
                <a:gd name="T28" fmla="*/ 315 w 1185"/>
                <a:gd name="T29" fmla="*/ 130 h 315"/>
                <a:gd name="T30" fmla="*/ 265 w 1185"/>
                <a:gd name="T31" fmla="*/ 110 h 315"/>
                <a:gd name="T32" fmla="*/ 210 w 1185"/>
                <a:gd name="T33" fmla="*/ 85 h 315"/>
                <a:gd name="T34" fmla="*/ 145 w 1185"/>
                <a:gd name="T35" fmla="*/ 60 h 315"/>
                <a:gd name="T36" fmla="*/ 90 w 1185"/>
                <a:gd name="T37" fmla="*/ 40 h 315"/>
                <a:gd name="T38" fmla="*/ 35 w 1185"/>
                <a:gd name="T39" fmla="*/ 25 h 315"/>
                <a:gd name="T40" fmla="*/ 0 w 1185"/>
                <a:gd name="T41" fmla="*/ 20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85" h="315">
                  <a:moveTo>
                    <a:pt x="0" y="20"/>
                  </a:moveTo>
                  <a:lnTo>
                    <a:pt x="10" y="15"/>
                  </a:lnTo>
                  <a:lnTo>
                    <a:pt x="50" y="10"/>
                  </a:lnTo>
                  <a:lnTo>
                    <a:pt x="105" y="5"/>
                  </a:lnTo>
                  <a:lnTo>
                    <a:pt x="165" y="0"/>
                  </a:lnTo>
                  <a:lnTo>
                    <a:pt x="225" y="5"/>
                  </a:lnTo>
                  <a:lnTo>
                    <a:pt x="280" y="20"/>
                  </a:lnTo>
                  <a:lnTo>
                    <a:pt x="340" y="50"/>
                  </a:lnTo>
                  <a:lnTo>
                    <a:pt x="385" y="75"/>
                  </a:lnTo>
                  <a:lnTo>
                    <a:pt x="415" y="95"/>
                  </a:lnTo>
                  <a:lnTo>
                    <a:pt x="425" y="100"/>
                  </a:lnTo>
                  <a:lnTo>
                    <a:pt x="1185" y="315"/>
                  </a:lnTo>
                  <a:lnTo>
                    <a:pt x="360" y="155"/>
                  </a:lnTo>
                  <a:lnTo>
                    <a:pt x="345" y="150"/>
                  </a:lnTo>
                  <a:lnTo>
                    <a:pt x="315" y="130"/>
                  </a:lnTo>
                  <a:lnTo>
                    <a:pt x="265" y="110"/>
                  </a:lnTo>
                  <a:lnTo>
                    <a:pt x="210" y="85"/>
                  </a:lnTo>
                  <a:lnTo>
                    <a:pt x="145" y="60"/>
                  </a:lnTo>
                  <a:lnTo>
                    <a:pt x="90" y="40"/>
                  </a:lnTo>
                  <a:lnTo>
                    <a:pt x="35" y="25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D6BD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3" name="Freeform 117"/>
            <p:cNvSpPr>
              <a:spLocks/>
            </p:cNvSpPr>
            <p:nvPr/>
          </p:nvSpPr>
          <p:spPr bwMode="auto">
            <a:xfrm>
              <a:off x="4317" y="2337"/>
              <a:ext cx="276" cy="177"/>
            </a:xfrm>
            <a:custGeom>
              <a:avLst/>
              <a:gdLst>
                <a:gd name="T0" fmla="*/ 0 w 680"/>
                <a:gd name="T1" fmla="*/ 425 h 465"/>
                <a:gd name="T2" fmla="*/ 10 w 680"/>
                <a:gd name="T3" fmla="*/ 415 h 465"/>
                <a:gd name="T4" fmla="*/ 30 w 680"/>
                <a:gd name="T5" fmla="*/ 390 h 465"/>
                <a:gd name="T6" fmla="*/ 70 w 680"/>
                <a:gd name="T7" fmla="*/ 360 h 465"/>
                <a:gd name="T8" fmla="*/ 110 w 680"/>
                <a:gd name="T9" fmla="*/ 325 h 465"/>
                <a:gd name="T10" fmla="*/ 160 w 680"/>
                <a:gd name="T11" fmla="*/ 300 h 465"/>
                <a:gd name="T12" fmla="*/ 215 w 680"/>
                <a:gd name="T13" fmla="*/ 290 h 465"/>
                <a:gd name="T14" fmla="*/ 250 w 680"/>
                <a:gd name="T15" fmla="*/ 280 h 465"/>
                <a:gd name="T16" fmla="*/ 285 w 680"/>
                <a:gd name="T17" fmla="*/ 255 h 465"/>
                <a:gd name="T18" fmla="*/ 325 w 680"/>
                <a:gd name="T19" fmla="*/ 215 h 465"/>
                <a:gd name="T20" fmla="*/ 360 w 680"/>
                <a:gd name="T21" fmla="*/ 170 h 465"/>
                <a:gd name="T22" fmla="*/ 390 w 680"/>
                <a:gd name="T23" fmla="*/ 120 h 465"/>
                <a:gd name="T24" fmla="*/ 415 w 680"/>
                <a:gd name="T25" fmla="*/ 75 h 465"/>
                <a:gd name="T26" fmla="*/ 435 w 680"/>
                <a:gd name="T27" fmla="*/ 35 h 465"/>
                <a:gd name="T28" fmla="*/ 450 w 680"/>
                <a:gd name="T29" fmla="*/ 10 h 465"/>
                <a:gd name="T30" fmla="*/ 455 w 680"/>
                <a:gd name="T31" fmla="*/ 0 h 465"/>
                <a:gd name="T32" fmla="*/ 680 w 680"/>
                <a:gd name="T33" fmla="*/ 40 h 465"/>
                <a:gd name="T34" fmla="*/ 630 w 680"/>
                <a:gd name="T35" fmla="*/ 130 h 465"/>
                <a:gd name="T36" fmla="*/ 615 w 680"/>
                <a:gd name="T37" fmla="*/ 130 h 465"/>
                <a:gd name="T38" fmla="*/ 585 w 680"/>
                <a:gd name="T39" fmla="*/ 135 h 465"/>
                <a:gd name="T40" fmla="*/ 545 w 680"/>
                <a:gd name="T41" fmla="*/ 150 h 465"/>
                <a:gd name="T42" fmla="*/ 510 w 680"/>
                <a:gd name="T43" fmla="*/ 170 h 465"/>
                <a:gd name="T44" fmla="*/ 480 w 680"/>
                <a:gd name="T45" fmla="*/ 200 h 465"/>
                <a:gd name="T46" fmla="*/ 450 w 680"/>
                <a:gd name="T47" fmla="*/ 230 h 465"/>
                <a:gd name="T48" fmla="*/ 425 w 680"/>
                <a:gd name="T49" fmla="*/ 265 h 465"/>
                <a:gd name="T50" fmla="*/ 415 w 680"/>
                <a:gd name="T51" fmla="*/ 300 h 465"/>
                <a:gd name="T52" fmla="*/ 430 w 680"/>
                <a:gd name="T53" fmla="*/ 330 h 465"/>
                <a:gd name="T54" fmla="*/ 445 w 680"/>
                <a:gd name="T55" fmla="*/ 355 h 465"/>
                <a:gd name="T56" fmla="*/ 470 w 680"/>
                <a:gd name="T57" fmla="*/ 380 h 465"/>
                <a:gd name="T58" fmla="*/ 490 w 680"/>
                <a:gd name="T59" fmla="*/ 405 h 465"/>
                <a:gd name="T60" fmla="*/ 500 w 680"/>
                <a:gd name="T61" fmla="*/ 430 h 465"/>
                <a:gd name="T62" fmla="*/ 505 w 680"/>
                <a:gd name="T63" fmla="*/ 450 h 465"/>
                <a:gd name="T64" fmla="*/ 490 w 680"/>
                <a:gd name="T65" fmla="*/ 460 h 465"/>
                <a:gd name="T66" fmla="*/ 455 w 680"/>
                <a:gd name="T67" fmla="*/ 465 h 465"/>
                <a:gd name="T68" fmla="*/ 410 w 680"/>
                <a:gd name="T69" fmla="*/ 460 h 465"/>
                <a:gd name="T70" fmla="*/ 360 w 680"/>
                <a:gd name="T71" fmla="*/ 450 h 465"/>
                <a:gd name="T72" fmla="*/ 305 w 680"/>
                <a:gd name="T73" fmla="*/ 435 h 465"/>
                <a:gd name="T74" fmla="*/ 245 w 680"/>
                <a:gd name="T75" fmla="*/ 425 h 465"/>
                <a:gd name="T76" fmla="*/ 175 w 680"/>
                <a:gd name="T77" fmla="*/ 415 h 465"/>
                <a:gd name="T78" fmla="*/ 95 w 680"/>
                <a:gd name="T79" fmla="*/ 415 h 465"/>
                <a:gd name="T80" fmla="*/ 0 w 680"/>
                <a:gd name="T81" fmla="*/ 425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80" h="465">
                  <a:moveTo>
                    <a:pt x="0" y="425"/>
                  </a:moveTo>
                  <a:lnTo>
                    <a:pt x="10" y="415"/>
                  </a:lnTo>
                  <a:lnTo>
                    <a:pt x="30" y="390"/>
                  </a:lnTo>
                  <a:lnTo>
                    <a:pt x="70" y="360"/>
                  </a:lnTo>
                  <a:lnTo>
                    <a:pt x="110" y="325"/>
                  </a:lnTo>
                  <a:lnTo>
                    <a:pt x="160" y="300"/>
                  </a:lnTo>
                  <a:lnTo>
                    <a:pt x="215" y="290"/>
                  </a:lnTo>
                  <a:lnTo>
                    <a:pt x="250" y="280"/>
                  </a:lnTo>
                  <a:lnTo>
                    <a:pt x="285" y="255"/>
                  </a:lnTo>
                  <a:lnTo>
                    <a:pt x="325" y="215"/>
                  </a:lnTo>
                  <a:lnTo>
                    <a:pt x="360" y="170"/>
                  </a:lnTo>
                  <a:lnTo>
                    <a:pt x="390" y="120"/>
                  </a:lnTo>
                  <a:lnTo>
                    <a:pt x="415" y="75"/>
                  </a:lnTo>
                  <a:lnTo>
                    <a:pt x="435" y="35"/>
                  </a:lnTo>
                  <a:lnTo>
                    <a:pt x="450" y="10"/>
                  </a:lnTo>
                  <a:lnTo>
                    <a:pt x="455" y="0"/>
                  </a:lnTo>
                  <a:lnTo>
                    <a:pt x="680" y="40"/>
                  </a:lnTo>
                  <a:lnTo>
                    <a:pt x="630" y="130"/>
                  </a:lnTo>
                  <a:lnTo>
                    <a:pt x="615" y="130"/>
                  </a:lnTo>
                  <a:lnTo>
                    <a:pt x="585" y="135"/>
                  </a:lnTo>
                  <a:lnTo>
                    <a:pt x="545" y="150"/>
                  </a:lnTo>
                  <a:lnTo>
                    <a:pt x="510" y="170"/>
                  </a:lnTo>
                  <a:lnTo>
                    <a:pt x="480" y="200"/>
                  </a:lnTo>
                  <a:lnTo>
                    <a:pt x="450" y="230"/>
                  </a:lnTo>
                  <a:lnTo>
                    <a:pt x="425" y="265"/>
                  </a:lnTo>
                  <a:lnTo>
                    <a:pt x="415" y="300"/>
                  </a:lnTo>
                  <a:lnTo>
                    <a:pt x="430" y="330"/>
                  </a:lnTo>
                  <a:lnTo>
                    <a:pt x="445" y="355"/>
                  </a:lnTo>
                  <a:lnTo>
                    <a:pt x="470" y="380"/>
                  </a:lnTo>
                  <a:lnTo>
                    <a:pt x="490" y="405"/>
                  </a:lnTo>
                  <a:lnTo>
                    <a:pt x="500" y="430"/>
                  </a:lnTo>
                  <a:lnTo>
                    <a:pt x="505" y="450"/>
                  </a:lnTo>
                  <a:lnTo>
                    <a:pt x="490" y="460"/>
                  </a:lnTo>
                  <a:lnTo>
                    <a:pt x="455" y="465"/>
                  </a:lnTo>
                  <a:lnTo>
                    <a:pt x="410" y="460"/>
                  </a:lnTo>
                  <a:lnTo>
                    <a:pt x="360" y="450"/>
                  </a:lnTo>
                  <a:lnTo>
                    <a:pt x="305" y="435"/>
                  </a:lnTo>
                  <a:lnTo>
                    <a:pt x="245" y="425"/>
                  </a:lnTo>
                  <a:lnTo>
                    <a:pt x="175" y="415"/>
                  </a:lnTo>
                  <a:lnTo>
                    <a:pt x="95" y="415"/>
                  </a:lnTo>
                  <a:lnTo>
                    <a:pt x="0" y="425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BEBE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4" name="Freeform 118"/>
            <p:cNvSpPr>
              <a:spLocks/>
            </p:cNvSpPr>
            <p:nvPr/>
          </p:nvSpPr>
          <p:spPr bwMode="auto">
            <a:xfrm>
              <a:off x="4699" y="1872"/>
              <a:ext cx="203" cy="19"/>
            </a:xfrm>
            <a:custGeom>
              <a:avLst/>
              <a:gdLst>
                <a:gd name="T0" fmla="*/ 0 w 500"/>
                <a:gd name="T1" fmla="*/ 10 h 50"/>
                <a:gd name="T2" fmla="*/ 15 w 500"/>
                <a:gd name="T3" fmla="*/ 10 h 50"/>
                <a:gd name="T4" fmla="*/ 60 w 500"/>
                <a:gd name="T5" fmla="*/ 5 h 50"/>
                <a:gd name="T6" fmla="*/ 125 w 500"/>
                <a:gd name="T7" fmla="*/ 5 h 50"/>
                <a:gd name="T8" fmla="*/ 205 w 500"/>
                <a:gd name="T9" fmla="*/ 0 h 50"/>
                <a:gd name="T10" fmla="*/ 290 w 500"/>
                <a:gd name="T11" fmla="*/ 5 h 50"/>
                <a:gd name="T12" fmla="*/ 370 w 500"/>
                <a:gd name="T13" fmla="*/ 10 h 50"/>
                <a:gd name="T14" fmla="*/ 445 w 500"/>
                <a:gd name="T15" fmla="*/ 20 h 50"/>
                <a:gd name="T16" fmla="*/ 500 w 500"/>
                <a:gd name="T17" fmla="*/ 40 h 50"/>
                <a:gd name="T18" fmla="*/ 485 w 500"/>
                <a:gd name="T19" fmla="*/ 45 h 50"/>
                <a:gd name="T20" fmla="*/ 440 w 500"/>
                <a:gd name="T21" fmla="*/ 45 h 50"/>
                <a:gd name="T22" fmla="*/ 375 w 500"/>
                <a:gd name="T23" fmla="*/ 45 h 50"/>
                <a:gd name="T24" fmla="*/ 300 w 500"/>
                <a:gd name="T25" fmla="*/ 50 h 50"/>
                <a:gd name="T26" fmla="*/ 220 w 500"/>
                <a:gd name="T27" fmla="*/ 50 h 50"/>
                <a:gd name="T28" fmla="*/ 140 w 500"/>
                <a:gd name="T29" fmla="*/ 45 h 50"/>
                <a:gd name="T30" fmla="*/ 75 w 500"/>
                <a:gd name="T31" fmla="*/ 40 h 50"/>
                <a:gd name="T32" fmla="*/ 25 w 500"/>
                <a:gd name="T33" fmla="*/ 30 h 50"/>
                <a:gd name="T34" fmla="*/ 0 w 500"/>
                <a:gd name="T35" fmla="*/ 1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00" h="50">
                  <a:moveTo>
                    <a:pt x="0" y="10"/>
                  </a:moveTo>
                  <a:lnTo>
                    <a:pt x="15" y="10"/>
                  </a:lnTo>
                  <a:lnTo>
                    <a:pt x="60" y="5"/>
                  </a:lnTo>
                  <a:lnTo>
                    <a:pt x="125" y="5"/>
                  </a:lnTo>
                  <a:lnTo>
                    <a:pt x="205" y="0"/>
                  </a:lnTo>
                  <a:lnTo>
                    <a:pt x="290" y="5"/>
                  </a:lnTo>
                  <a:lnTo>
                    <a:pt x="370" y="10"/>
                  </a:lnTo>
                  <a:lnTo>
                    <a:pt x="445" y="20"/>
                  </a:lnTo>
                  <a:lnTo>
                    <a:pt x="500" y="40"/>
                  </a:lnTo>
                  <a:lnTo>
                    <a:pt x="485" y="45"/>
                  </a:lnTo>
                  <a:lnTo>
                    <a:pt x="440" y="45"/>
                  </a:lnTo>
                  <a:lnTo>
                    <a:pt x="375" y="45"/>
                  </a:lnTo>
                  <a:lnTo>
                    <a:pt x="300" y="50"/>
                  </a:lnTo>
                  <a:lnTo>
                    <a:pt x="220" y="50"/>
                  </a:lnTo>
                  <a:lnTo>
                    <a:pt x="140" y="45"/>
                  </a:lnTo>
                  <a:lnTo>
                    <a:pt x="75" y="40"/>
                  </a:lnTo>
                  <a:lnTo>
                    <a:pt x="25" y="3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D9F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9F5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5" name="Freeform 119"/>
            <p:cNvSpPr>
              <a:spLocks/>
            </p:cNvSpPr>
            <p:nvPr/>
          </p:nvSpPr>
          <p:spPr bwMode="auto">
            <a:xfrm>
              <a:off x="4842" y="1796"/>
              <a:ext cx="440" cy="37"/>
            </a:xfrm>
            <a:custGeom>
              <a:avLst/>
              <a:gdLst>
                <a:gd name="T0" fmla="*/ 0 w 1085"/>
                <a:gd name="T1" fmla="*/ 70 h 100"/>
                <a:gd name="T2" fmla="*/ 10 w 1085"/>
                <a:gd name="T3" fmla="*/ 60 h 100"/>
                <a:gd name="T4" fmla="*/ 35 w 1085"/>
                <a:gd name="T5" fmla="*/ 45 h 100"/>
                <a:gd name="T6" fmla="*/ 75 w 1085"/>
                <a:gd name="T7" fmla="*/ 25 h 100"/>
                <a:gd name="T8" fmla="*/ 120 w 1085"/>
                <a:gd name="T9" fmla="*/ 5 h 100"/>
                <a:gd name="T10" fmla="*/ 170 w 1085"/>
                <a:gd name="T11" fmla="*/ 0 h 100"/>
                <a:gd name="T12" fmla="*/ 245 w 1085"/>
                <a:gd name="T13" fmla="*/ 5 h 100"/>
                <a:gd name="T14" fmla="*/ 335 w 1085"/>
                <a:gd name="T15" fmla="*/ 10 h 100"/>
                <a:gd name="T16" fmla="*/ 425 w 1085"/>
                <a:gd name="T17" fmla="*/ 20 h 100"/>
                <a:gd name="T18" fmla="*/ 510 w 1085"/>
                <a:gd name="T19" fmla="*/ 20 h 100"/>
                <a:gd name="T20" fmla="*/ 555 w 1085"/>
                <a:gd name="T21" fmla="*/ 20 h 100"/>
                <a:gd name="T22" fmla="*/ 620 w 1085"/>
                <a:gd name="T23" fmla="*/ 25 h 100"/>
                <a:gd name="T24" fmla="*/ 700 w 1085"/>
                <a:gd name="T25" fmla="*/ 25 h 100"/>
                <a:gd name="T26" fmla="*/ 790 w 1085"/>
                <a:gd name="T27" fmla="*/ 25 h 100"/>
                <a:gd name="T28" fmla="*/ 875 w 1085"/>
                <a:gd name="T29" fmla="*/ 25 h 100"/>
                <a:gd name="T30" fmla="*/ 955 w 1085"/>
                <a:gd name="T31" fmla="*/ 30 h 100"/>
                <a:gd name="T32" fmla="*/ 1020 w 1085"/>
                <a:gd name="T33" fmla="*/ 30 h 100"/>
                <a:gd name="T34" fmla="*/ 1065 w 1085"/>
                <a:gd name="T35" fmla="*/ 30 h 100"/>
                <a:gd name="T36" fmla="*/ 1085 w 1085"/>
                <a:gd name="T37" fmla="*/ 30 h 100"/>
                <a:gd name="T38" fmla="*/ 1070 w 1085"/>
                <a:gd name="T39" fmla="*/ 30 h 100"/>
                <a:gd name="T40" fmla="*/ 1035 w 1085"/>
                <a:gd name="T41" fmla="*/ 35 h 100"/>
                <a:gd name="T42" fmla="*/ 980 w 1085"/>
                <a:gd name="T43" fmla="*/ 45 h 100"/>
                <a:gd name="T44" fmla="*/ 915 w 1085"/>
                <a:gd name="T45" fmla="*/ 55 h 100"/>
                <a:gd name="T46" fmla="*/ 850 w 1085"/>
                <a:gd name="T47" fmla="*/ 65 h 100"/>
                <a:gd name="T48" fmla="*/ 785 w 1085"/>
                <a:gd name="T49" fmla="*/ 75 h 100"/>
                <a:gd name="T50" fmla="*/ 725 w 1085"/>
                <a:gd name="T51" fmla="*/ 85 h 100"/>
                <a:gd name="T52" fmla="*/ 685 w 1085"/>
                <a:gd name="T53" fmla="*/ 90 h 100"/>
                <a:gd name="T54" fmla="*/ 660 w 1085"/>
                <a:gd name="T55" fmla="*/ 100 h 100"/>
                <a:gd name="T56" fmla="*/ 635 w 1085"/>
                <a:gd name="T57" fmla="*/ 100 h 100"/>
                <a:gd name="T58" fmla="*/ 585 w 1085"/>
                <a:gd name="T59" fmla="*/ 100 h 100"/>
                <a:gd name="T60" fmla="*/ 520 w 1085"/>
                <a:gd name="T61" fmla="*/ 95 h 100"/>
                <a:gd name="T62" fmla="*/ 435 w 1085"/>
                <a:gd name="T63" fmla="*/ 90 h 100"/>
                <a:gd name="T64" fmla="*/ 345 w 1085"/>
                <a:gd name="T65" fmla="*/ 80 h 100"/>
                <a:gd name="T66" fmla="*/ 255 w 1085"/>
                <a:gd name="T67" fmla="*/ 75 h 100"/>
                <a:gd name="T68" fmla="*/ 170 w 1085"/>
                <a:gd name="T69" fmla="*/ 70 h 100"/>
                <a:gd name="T70" fmla="*/ 95 w 1085"/>
                <a:gd name="T71" fmla="*/ 65 h 100"/>
                <a:gd name="T72" fmla="*/ 35 w 1085"/>
                <a:gd name="T73" fmla="*/ 65 h 100"/>
                <a:gd name="T74" fmla="*/ 0 w 1085"/>
                <a:gd name="T75" fmla="*/ 7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5" h="100">
                  <a:moveTo>
                    <a:pt x="0" y="70"/>
                  </a:moveTo>
                  <a:lnTo>
                    <a:pt x="10" y="60"/>
                  </a:lnTo>
                  <a:lnTo>
                    <a:pt x="35" y="45"/>
                  </a:lnTo>
                  <a:lnTo>
                    <a:pt x="75" y="25"/>
                  </a:lnTo>
                  <a:lnTo>
                    <a:pt x="120" y="5"/>
                  </a:lnTo>
                  <a:lnTo>
                    <a:pt x="170" y="0"/>
                  </a:lnTo>
                  <a:lnTo>
                    <a:pt x="245" y="5"/>
                  </a:lnTo>
                  <a:lnTo>
                    <a:pt x="335" y="10"/>
                  </a:lnTo>
                  <a:lnTo>
                    <a:pt x="425" y="20"/>
                  </a:lnTo>
                  <a:lnTo>
                    <a:pt x="510" y="20"/>
                  </a:lnTo>
                  <a:lnTo>
                    <a:pt x="555" y="20"/>
                  </a:lnTo>
                  <a:lnTo>
                    <a:pt x="620" y="25"/>
                  </a:lnTo>
                  <a:lnTo>
                    <a:pt x="700" y="25"/>
                  </a:lnTo>
                  <a:lnTo>
                    <a:pt x="790" y="25"/>
                  </a:lnTo>
                  <a:lnTo>
                    <a:pt x="875" y="25"/>
                  </a:lnTo>
                  <a:lnTo>
                    <a:pt x="955" y="30"/>
                  </a:lnTo>
                  <a:lnTo>
                    <a:pt x="1020" y="30"/>
                  </a:lnTo>
                  <a:lnTo>
                    <a:pt x="1065" y="30"/>
                  </a:lnTo>
                  <a:lnTo>
                    <a:pt x="1085" y="30"/>
                  </a:lnTo>
                  <a:lnTo>
                    <a:pt x="1070" y="30"/>
                  </a:lnTo>
                  <a:lnTo>
                    <a:pt x="1035" y="35"/>
                  </a:lnTo>
                  <a:lnTo>
                    <a:pt x="980" y="45"/>
                  </a:lnTo>
                  <a:lnTo>
                    <a:pt x="915" y="55"/>
                  </a:lnTo>
                  <a:lnTo>
                    <a:pt x="850" y="65"/>
                  </a:lnTo>
                  <a:lnTo>
                    <a:pt x="785" y="75"/>
                  </a:lnTo>
                  <a:lnTo>
                    <a:pt x="725" y="85"/>
                  </a:lnTo>
                  <a:lnTo>
                    <a:pt x="685" y="90"/>
                  </a:lnTo>
                  <a:lnTo>
                    <a:pt x="660" y="100"/>
                  </a:lnTo>
                  <a:lnTo>
                    <a:pt x="635" y="100"/>
                  </a:lnTo>
                  <a:lnTo>
                    <a:pt x="585" y="100"/>
                  </a:lnTo>
                  <a:lnTo>
                    <a:pt x="520" y="95"/>
                  </a:lnTo>
                  <a:lnTo>
                    <a:pt x="435" y="90"/>
                  </a:lnTo>
                  <a:lnTo>
                    <a:pt x="345" y="80"/>
                  </a:lnTo>
                  <a:lnTo>
                    <a:pt x="255" y="75"/>
                  </a:lnTo>
                  <a:lnTo>
                    <a:pt x="170" y="70"/>
                  </a:lnTo>
                  <a:lnTo>
                    <a:pt x="95" y="65"/>
                  </a:lnTo>
                  <a:lnTo>
                    <a:pt x="35" y="65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FFF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5D4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56" name="Freeform 120"/>
            <p:cNvSpPr>
              <a:spLocks/>
            </p:cNvSpPr>
            <p:nvPr/>
          </p:nvSpPr>
          <p:spPr bwMode="auto">
            <a:xfrm>
              <a:off x="3896" y="2763"/>
              <a:ext cx="519" cy="318"/>
            </a:xfrm>
            <a:custGeom>
              <a:avLst/>
              <a:gdLst>
                <a:gd name="T0" fmla="*/ 1080 w 1280"/>
                <a:gd name="T1" fmla="*/ 0 h 840"/>
                <a:gd name="T2" fmla="*/ 1070 w 1280"/>
                <a:gd name="T3" fmla="*/ 5 h 840"/>
                <a:gd name="T4" fmla="*/ 1040 w 1280"/>
                <a:gd name="T5" fmla="*/ 30 h 840"/>
                <a:gd name="T6" fmla="*/ 990 w 1280"/>
                <a:gd name="T7" fmla="*/ 60 h 840"/>
                <a:gd name="T8" fmla="*/ 925 w 1280"/>
                <a:gd name="T9" fmla="*/ 105 h 840"/>
                <a:gd name="T10" fmla="*/ 850 w 1280"/>
                <a:gd name="T11" fmla="*/ 160 h 840"/>
                <a:gd name="T12" fmla="*/ 765 w 1280"/>
                <a:gd name="T13" fmla="*/ 220 h 840"/>
                <a:gd name="T14" fmla="*/ 675 w 1280"/>
                <a:gd name="T15" fmla="*/ 290 h 840"/>
                <a:gd name="T16" fmla="*/ 580 w 1280"/>
                <a:gd name="T17" fmla="*/ 360 h 840"/>
                <a:gd name="T18" fmla="*/ 485 w 1280"/>
                <a:gd name="T19" fmla="*/ 430 h 840"/>
                <a:gd name="T20" fmla="*/ 390 w 1280"/>
                <a:gd name="T21" fmla="*/ 500 h 840"/>
                <a:gd name="T22" fmla="*/ 300 w 1280"/>
                <a:gd name="T23" fmla="*/ 570 h 840"/>
                <a:gd name="T24" fmla="*/ 215 w 1280"/>
                <a:gd name="T25" fmla="*/ 635 h 840"/>
                <a:gd name="T26" fmla="*/ 140 w 1280"/>
                <a:gd name="T27" fmla="*/ 695 h 840"/>
                <a:gd name="T28" fmla="*/ 80 w 1280"/>
                <a:gd name="T29" fmla="*/ 745 h 840"/>
                <a:gd name="T30" fmla="*/ 35 w 1280"/>
                <a:gd name="T31" fmla="*/ 790 h 840"/>
                <a:gd name="T32" fmla="*/ 5 w 1280"/>
                <a:gd name="T33" fmla="*/ 820 h 840"/>
                <a:gd name="T34" fmla="*/ 0 w 1280"/>
                <a:gd name="T35" fmla="*/ 840 h 840"/>
                <a:gd name="T36" fmla="*/ 15 w 1280"/>
                <a:gd name="T37" fmla="*/ 840 h 840"/>
                <a:gd name="T38" fmla="*/ 50 w 1280"/>
                <a:gd name="T39" fmla="*/ 830 h 840"/>
                <a:gd name="T40" fmla="*/ 105 w 1280"/>
                <a:gd name="T41" fmla="*/ 805 h 840"/>
                <a:gd name="T42" fmla="*/ 175 w 1280"/>
                <a:gd name="T43" fmla="*/ 770 h 840"/>
                <a:gd name="T44" fmla="*/ 255 w 1280"/>
                <a:gd name="T45" fmla="*/ 720 h 840"/>
                <a:gd name="T46" fmla="*/ 345 w 1280"/>
                <a:gd name="T47" fmla="*/ 665 h 840"/>
                <a:gd name="T48" fmla="*/ 445 w 1280"/>
                <a:gd name="T49" fmla="*/ 605 h 840"/>
                <a:gd name="T50" fmla="*/ 545 w 1280"/>
                <a:gd name="T51" fmla="*/ 545 h 840"/>
                <a:gd name="T52" fmla="*/ 650 w 1280"/>
                <a:gd name="T53" fmla="*/ 475 h 840"/>
                <a:gd name="T54" fmla="*/ 755 w 1280"/>
                <a:gd name="T55" fmla="*/ 410 h 840"/>
                <a:gd name="T56" fmla="*/ 860 w 1280"/>
                <a:gd name="T57" fmla="*/ 345 h 840"/>
                <a:gd name="T58" fmla="*/ 955 w 1280"/>
                <a:gd name="T59" fmla="*/ 280 h 840"/>
                <a:gd name="T60" fmla="*/ 1045 w 1280"/>
                <a:gd name="T61" fmla="*/ 220 h 840"/>
                <a:gd name="T62" fmla="*/ 1120 w 1280"/>
                <a:gd name="T63" fmla="*/ 170 h 840"/>
                <a:gd name="T64" fmla="*/ 1190 w 1280"/>
                <a:gd name="T65" fmla="*/ 125 h 840"/>
                <a:gd name="T66" fmla="*/ 1240 w 1280"/>
                <a:gd name="T67" fmla="*/ 95 h 840"/>
                <a:gd name="T68" fmla="*/ 1270 w 1280"/>
                <a:gd name="T69" fmla="*/ 70 h 840"/>
                <a:gd name="T70" fmla="*/ 1280 w 1280"/>
                <a:gd name="T71" fmla="*/ 65 h 840"/>
                <a:gd name="T72" fmla="*/ 1280 w 1280"/>
                <a:gd name="T73" fmla="*/ 60 h 840"/>
                <a:gd name="T74" fmla="*/ 1280 w 1280"/>
                <a:gd name="T75" fmla="*/ 50 h 840"/>
                <a:gd name="T76" fmla="*/ 1270 w 1280"/>
                <a:gd name="T77" fmla="*/ 35 h 840"/>
                <a:gd name="T78" fmla="*/ 1250 w 1280"/>
                <a:gd name="T79" fmla="*/ 20 h 840"/>
                <a:gd name="T80" fmla="*/ 1215 w 1280"/>
                <a:gd name="T81" fmla="*/ 5 h 840"/>
                <a:gd name="T82" fmla="*/ 1160 w 1280"/>
                <a:gd name="T83" fmla="*/ 0 h 840"/>
                <a:gd name="T84" fmla="*/ 1080 w 1280"/>
                <a:gd name="T85" fmla="*/ 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0" h="840">
                  <a:moveTo>
                    <a:pt x="1080" y="0"/>
                  </a:moveTo>
                  <a:lnTo>
                    <a:pt x="1070" y="5"/>
                  </a:lnTo>
                  <a:lnTo>
                    <a:pt x="1040" y="30"/>
                  </a:lnTo>
                  <a:lnTo>
                    <a:pt x="990" y="60"/>
                  </a:lnTo>
                  <a:lnTo>
                    <a:pt x="925" y="105"/>
                  </a:lnTo>
                  <a:lnTo>
                    <a:pt x="850" y="160"/>
                  </a:lnTo>
                  <a:lnTo>
                    <a:pt x="765" y="220"/>
                  </a:lnTo>
                  <a:lnTo>
                    <a:pt x="675" y="290"/>
                  </a:lnTo>
                  <a:lnTo>
                    <a:pt x="580" y="360"/>
                  </a:lnTo>
                  <a:lnTo>
                    <a:pt x="485" y="430"/>
                  </a:lnTo>
                  <a:lnTo>
                    <a:pt x="390" y="500"/>
                  </a:lnTo>
                  <a:lnTo>
                    <a:pt x="300" y="570"/>
                  </a:lnTo>
                  <a:lnTo>
                    <a:pt x="215" y="635"/>
                  </a:lnTo>
                  <a:lnTo>
                    <a:pt x="140" y="695"/>
                  </a:lnTo>
                  <a:lnTo>
                    <a:pt x="80" y="745"/>
                  </a:lnTo>
                  <a:lnTo>
                    <a:pt x="35" y="790"/>
                  </a:lnTo>
                  <a:lnTo>
                    <a:pt x="5" y="820"/>
                  </a:lnTo>
                  <a:lnTo>
                    <a:pt x="0" y="840"/>
                  </a:lnTo>
                  <a:lnTo>
                    <a:pt x="15" y="840"/>
                  </a:lnTo>
                  <a:lnTo>
                    <a:pt x="50" y="830"/>
                  </a:lnTo>
                  <a:lnTo>
                    <a:pt x="105" y="805"/>
                  </a:lnTo>
                  <a:lnTo>
                    <a:pt x="175" y="770"/>
                  </a:lnTo>
                  <a:lnTo>
                    <a:pt x="255" y="720"/>
                  </a:lnTo>
                  <a:lnTo>
                    <a:pt x="345" y="665"/>
                  </a:lnTo>
                  <a:lnTo>
                    <a:pt x="445" y="605"/>
                  </a:lnTo>
                  <a:lnTo>
                    <a:pt x="545" y="545"/>
                  </a:lnTo>
                  <a:lnTo>
                    <a:pt x="650" y="475"/>
                  </a:lnTo>
                  <a:lnTo>
                    <a:pt x="755" y="410"/>
                  </a:lnTo>
                  <a:lnTo>
                    <a:pt x="860" y="345"/>
                  </a:lnTo>
                  <a:lnTo>
                    <a:pt x="955" y="280"/>
                  </a:lnTo>
                  <a:lnTo>
                    <a:pt x="1045" y="220"/>
                  </a:lnTo>
                  <a:lnTo>
                    <a:pt x="1120" y="170"/>
                  </a:lnTo>
                  <a:lnTo>
                    <a:pt x="1190" y="125"/>
                  </a:lnTo>
                  <a:lnTo>
                    <a:pt x="1240" y="95"/>
                  </a:lnTo>
                  <a:lnTo>
                    <a:pt x="1270" y="70"/>
                  </a:lnTo>
                  <a:lnTo>
                    <a:pt x="1280" y="65"/>
                  </a:lnTo>
                  <a:lnTo>
                    <a:pt x="1280" y="60"/>
                  </a:lnTo>
                  <a:lnTo>
                    <a:pt x="1280" y="50"/>
                  </a:lnTo>
                  <a:lnTo>
                    <a:pt x="1270" y="35"/>
                  </a:lnTo>
                  <a:lnTo>
                    <a:pt x="1250" y="20"/>
                  </a:lnTo>
                  <a:lnTo>
                    <a:pt x="1215" y="5"/>
                  </a:lnTo>
                  <a:lnTo>
                    <a:pt x="1160" y="0"/>
                  </a:lnTo>
                  <a:lnTo>
                    <a:pt x="1080" y="0"/>
                  </a:lnTo>
                  <a:close/>
                </a:path>
              </a:pathLst>
            </a:custGeom>
            <a:solidFill>
              <a:srgbClr val="EBEB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BEBE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125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836968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3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-13741"/>
            <a:ext cx="9144000" cy="1143000"/>
          </a:xfrm>
          <a:solidFill>
            <a:srgbClr val="0070C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 – </a:t>
            </a:r>
            <a:r>
              <a:rPr lang="en-US" sz="48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Causes</a:t>
            </a:r>
            <a:endParaRPr lang="en-US" sz="4800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04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371600"/>
            <a:ext cx="6477000" cy="3817938"/>
          </a:xfrm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Severe injury</a:t>
            </a:r>
          </a:p>
          <a:p>
            <a:r>
              <a:rPr lang="en-US" sz="36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Excessive loss of body fluids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Pain</a:t>
            </a:r>
          </a:p>
          <a:p>
            <a:r>
              <a:rPr lang="en-US" sz="36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Respiratory and/or cardiac arrest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Anxiety</a:t>
            </a:r>
          </a:p>
        </p:txBody>
      </p:sp>
      <p:grpSp>
        <p:nvGrpSpPr>
          <p:cNvPr id="304142" name="Group 14"/>
          <p:cNvGrpSpPr>
            <a:grpSpLocks/>
          </p:cNvGrpSpPr>
          <p:nvPr/>
        </p:nvGrpSpPr>
        <p:grpSpPr bwMode="auto">
          <a:xfrm>
            <a:off x="6323833" y="1676400"/>
            <a:ext cx="1678067" cy="2015998"/>
            <a:chOff x="3882" y="1607"/>
            <a:chExt cx="1593" cy="1848"/>
          </a:xfrm>
        </p:grpSpPr>
        <p:grpSp>
          <p:nvGrpSpPr>
            <p:cNvPr id="304137" name="Group 9"/>
            <p:cNvGrpSpPr>
              <a:grpSpLocks noChangeAspect="1"/>
            </p:cNvGrpSpPr>
            <p:nvPr/>
          </p:nvGrpSpPr>
          <p:grpSpPr bwMode="auto">
            <a:xfrm>
              <a:off x="3882" y="1607"/>
              <a:ext cx="1593" cy="1848"/>
              <a:chOff x="3741" y="1420"/>
              <a:chExt cx="1593" cy="1848"/>
            </a:xfrm>
          </p:grpSpPr>
          <p:sp>
            <p:nvSpPr>
              <p:cNvPr id="304136" name="AutoShape 8"/>
              <p:cNvSpPr>
                <a:spLocks noChangeAspect="1" noChangeArrowheads="1" noTextEdit="1"/>
              </p:cNvSpPr>
              <p:nvPr/>
            </p:nvSpPr>
            <p:spPr bwMode="auto">
              <a:xfrm>
                <a:off x="3741" y="1420"/>
                <a:ext cx="1593" cy="184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38" name="Freeform 10"/>
              <p:cNvSpPr>
                <a:spLocks/>
              </p:cNvSpPr>
              <p:nvPr/>
            </p:nvSpPr>
            <p:spPr bwMode="auto">
              <a:xfrm>
                <a:off x="4082" y="1420"/>
                <a:ext cx="1252" cy="1355"/>
              </a:xfrm>
              <a:custGeom>
                <a:avLst/>
                <a:gdLst>
                  <a:gd name="T0" fmla="*/ 880 w 1252"/>
                  <a:gd name="T1" fmla="*/ 945 h 1355"/>
                  <a:gd name="T2" fmla="*/ 831 w 1252"/>
                  <a:gd name="T3" fmla="*/ 915 h 1355"/>
                  <a:gd name="T4" fmla="*/ 804 w 1252"/>
                  <a:gd name="T5" fmla="*/ 865 h 1355"/>
                  <a:gd name="T6" fmla="*/ 800 w 1252"/>
                  <a:gd name="T7" fmla="*/ 291 h 1355"/>
                  <a:gd name="T8" fmla="*/ 776 w 1252"/>
                  <a:gd name="T9" fmla="*/ 197 h 1355"/>
                  <a:gd name="T10" fmla="*/ 727 w 1252"/>
                  <a:gd name="T11" fmla="*/ 118 h 1355"/>
                  <a:gd name="T12" fmla="*/ 660 w 1252"/>
                  <a:gd name="T13" fmla="*/ 55 h 1355"/>
                  <a:gd name="T14" fmla="*/ 575 w 1252"/>
                  <a:gd name="T15" fmla="*/ 14 h 1355"/>
                  <a:gd name="T16" fmla="*/ 480 w 1252"/>
                  <a:gd name="T17" fmla="*/ 0 h 1355"/>
                  <a:gd name="T18" fmla="*/ 376 w 1252"/>
                  <a:gd name="T19" fmla="*/ 17 h 1355"/>
                  <a:gd name="T20" fmla="*/ 288 w 1252"/>
                  <a:gd name="T21" fmla="*/ 62 h 1355"/>
                  <a:gd name="T22" fmla="*/ 220 w 1252"/>
                  <a:gd name="T23" fmla="*/ 130 h 1355"/>
                  <a:gd name="T24" fmla="*/ 178 w 1252"/>
                  <a:gd name="T25" fmla="*/ 206 h 1355"/>
                  <a:gd name="T26" fmla="*/ 158 w 1252"/>
                  <a:gd name="T27" fmla="*/ 292 h 1355"/>
                  <a:gd name="T28" fmla="*/ 156 w 1252"/>
                  <a:gd name="T29" fmla="*/ 549 h 1355"/>
                  <a:gd name="T30" fmla="*/ 173 w 1252"/>
                  <a:gd name="T31" fmla="*/ 654 h 1355"/>
                  <a:gd name="T32" fmla="*/ 218 w 1252"/>
                  <a:gd name="T33" fmla="*/ 708 h 1355"/>
                  <a:gd name="T34" fmla="*/ 305 w 1252"/>
                  <a:gd name="T35" fmla="*/ 735 h 1355"/>
                  <a:gd name="T36" fmla="*/ 405 w 1252"/>
                  <a:gd name="T37" fmla="*/ 741 h 1355"/>
                  <a:gd name="T38" fmla="*/ 433 w 1252"/>
                  <a:gd name="T39" fmla="*/ 754 h 1355"/>
                  <a:gd name="T40" fmla="*/ 447 w 1252"/>
                  <a:gd name="T41" fmla="*/ 780 h 1355"/>
                  <a:gd name="T42" fmla="*/ 447 w 1252"/>
                  <a:gd name="T43" fmla="*/ 805 h 1355"/>
                  <a:gd name="T44" fmla="*/ 433 w 1252"/>
                  <a:gd name="T45" fmla="*/ 829 h 1355"/>
                  <a:gd name="T46" fmla="*/ 395 w 1252"/>
                  <a:gd name="T47" fmla="*/ 846 h 1355"/>
                  <a:gd name="T48" fmla="*/ 62 w 1252"/>
                  <a:gd name="T49" fmla="*/ 846 h 1355"/>
                  <a:gd name="T50" fmla="*/ 30 w 1252"/>
                  <a:gd name="T51" fmla="*/ 857 h 1355"/>
                  <a:gd name="T52" fmla="*/ 0 w 1252"/>
                  <a:gd name="T53" fmla="*/ 874 h 1355"/>
                  <a:gd name="T54" fmla="*/ 4 w 1252"/>
                  <a:gd name="T55" fmla="*/ 874 h 1355"/>
                  <a:gd name="T56" fmla="*/ 75 w 1252"/>
                  <a:gd name="T57" fmla="*/ 881 h 1355"/>
                  <a:gd name="T58" fmla="*/ 168 w 1252"/>
                  <a:gd name="T59" fmla="*/ 915 h 1355"/>
                  <a:gd name="T60" fmla="*/ 248 w 1252"/>
                  <a:gd name="T61" fmla="*/ 972 h 1355"/>
                  <a:gd name="T62" fmla="*/ 327 w 1252"/>
                  <a:gd name="T63" fmla="*/ 915 h 1355"/>
                  <a:gd name="T64" fmla="*/ 423 w 1252"/>
                  <a:gd name="T65" fmla="*/ 881 h 1355"/>
                  <a:gd name="T66" fmla="*/ 526 w 1252"/>
                  <a:gd name="T67" fmla="*/ 876 h 1355"/>
                  <a:gd name="T68" fmla="*/ 627 w 1252"/>
                  <a:gd name="T69" fmla="*/ 902 h 1355"/>
                  <a:gd name="T70" fmla="*/ 712 w 1252"/>
                  <a:gd name="T71" fmla="*/ 953 h 1355"/>
                  <a:gd name="T72" fmla="*/ 778 w 1252"/>
                  <a:gd name="T73" fmla="*/ 1026 h 1355"/>
                  <a:gd name="T74" fmla="*/ 821 w 1252"/>
                  <a:gd name="T75" fmla="*/ 1116 h 1355"/>
                  <a:gd name="T76" fmla="*/ 836 w 1252"/>
                  <a:gd name="T77" fmla="*/ 1218 h 1355"/>
                  <a:gd name="T78" fmla="*/ 821 w 1252"/>
                  <a:gd name="T79" fmla="*/ 1322 h 1355"/>
                  <a:gd name="T80" fmla="*/ 1186 w 1252"/>
                  <a:gd name="T81" fmla="*/ 1279 h 1355"/>
                  <a:gd name="T82" fmla="*/ 1228 w 1252"/>
                  <a:gd name="T83" fmla="*/ 1251 h 1355"/>
                  <a:gd name="T84" fmla="*/ 1249 w 1252"/>
                  <a:gd name="T85" fmla="*/ 1208 h 1355"/>
                  <a:gd name="T86" fmla="*/ 1252 w 1252"/>
                  <a:gd name="T87" fmla="*/ 1085 h 1355"/>
                  <a:gd name="T88" fmla="*/ 1229 w 1252"/>
                  <a:gd name="T89" fmla="*/ 1007 h 1355"/>
                  <a:gd name="T90" fmla="*/ 1169 w 1252"/>
                  <a:gd name="T91" fmla="*/ 957 h 1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252" h="1355">
                    <a:moveTo>
                      <a:pt x="1115" y="946"/>
                    </a:moveTo>
                    <a:lnTo>
                      <a:pt x="901" y="946"/>
                    </a:lnTo>
                    <a:lnTo>
                      <a:pt x="880" y="945"/>
                    </a:lnTo>
                    <a:lnTo>
                      <a:pt x="862" y="938"/>
                    </a:lnTo>
                    <a:lnTo>
                      <a:pt x="845" y="929"/>
                    </a:lnTo>
                    <a:lnTo>
                      <a:pt x="831" y="915"/>
                    </a:lnTo>
                    <a:lnTo>
                      <a:pt x="819" y="902"/>
                    </a:lnTo>
                    <a:lnTo>
                      <a:pt x="809" y="884"/>
                    </a:lnTo>
                    <a:lnTo>
                      <a:pt x="804" y="865"/>
                    </a:lnTo>
                    <a:lnTo>
                      <a:pt x="802" y="844"/>
                    </a:lnTo>
                    <a:lnTo>
                      <a:pt x="802" y="324"/>
                    </a:lnTo>
                    <a:lnTo>
                      <a:pt x="800" y="291"/>
                    </a:lnTo>
                    <a:lnTo>
                      <a:pt x="795" y="258"/>
                    </a:lnTo>
                    <a:lnTo>
                      <a:pt x="788" y="227"/>
                    </a:lnTo>
                    <a:lnTo>
                      <a:pt x="776" y="197"/>
                    </a:lnTo>
                    <a:lnTo>
                      <a:pt x="762" y="170"/>
                    </a:lnTo>
                    <a:lnTo>
                      <a:pt x="746" y="144"/>
                    </a:lnTo>
                    <a:lnTo>
                      <a:pt x="727" y="118"/>
                    </a:lnTo>
                    <a:lnTo>
                      <a:pt x="707" y="95"/>
                    </a:lnTo>
                    <a:lnTo>
                      <a:pt x="684" y="74"/>
                    </a:lnTo>
                    <a:lnTo>
                      <a:pt x="660" y="55"/>
                    </a:lnTo>
                    <a:lnTo>
                      <a:pt x="632" y="40"/>
                    </a:lnTo>
                    <a:lnTo>
                      <a:pt x="604" y="26"/>
                    </a:lnTo>
                    <a:lnTo>
                      <a:pt x="575" y="14"/>
                    </a:lnTo>
                    <a:lnTo>
                      <a:pt x="544" y="7"/>
                    </a:lnTo>
                    <a:lnTo>
                      <a:pt x="513" y="2"/>
                    </a:lnTo>
                    <a:lnTo>
                      <a:pt x="480" y="0"/>
                    </a:lnTo>
                    <a:lnTo>
                      <a:pt x="443" y="2"/>
                    </a:lnTo>
                    <a:lnTo>
                      <a:pt x="409" y="7"/>
                    </a:lnTo>
                    <a:lnTo>
                      <a:pt x="376" y="17"/>
                    </a:lnTo>
                    <a:lnTo>
                      <a:pt x="345" y="29"/>
                    </a:lnTo>
                    <a:lnTo>
                      <a:pt x="315" y="45"/>
                    </a:lnTo>
                    <a:lnTo>
                      <a:pt x="288" y="62"/>
                    </a:lnTo>
                    <a:lnTo>
                      <a:pt x="262" y="83"/>
                    </a:lnTo>
                    <a:lnTo>
                      <a:pt x="239" y="107"/>
                    </a:lnTo>
                    <a:lnTo>
                      <a:pt x="220" y="130"/>
                    </a:lnTo>
                    <a:lnTo>
                      <a:pt x="204" y="154"/>
                    </a:lnTo>
                    <a:lnTo>
                      <a:pt x="191" y="178"/>
                    </a:lnTo>
                    <a:lnTo>
                      <a:pt x="178" y="206"/>
                    </a:lnTo>
                    <a:lnTo>
                      <a:pt x="168" y="234"/>
                    </a:lnTo>
                    <a:lnTo>
                      <a:pt x="161" y="263"/>
                    </a:lnTo>
                    <a:lnTo>
                      <a:pt x="158" y="292"/>
                    </a:lnTo>
                    <a:lnTo>
                      <a:pt x="156" y="324"/>
                    </a:lnTo>
                    <a:lnTo>
                      <a:pt x="156" y="504"/>
                    </a:lnTo>
                    <a:lnTo>
                      <a:pt x="156" y="549"/>
                    </a:lnTo>
                    <a:lnTo>
                      <a:pt x="159" y="588"/>
                    </a:lnTo>
                    <a:lnTo>
                      <a:pt x="165" y="625"/>
                    </a:lnTo>
                    <a:lnTo>
                      <a:pt x="173" y="654"/>
                    </a:lnTo>
                    <a:lnTo>
                      <a:pt x="184" y="675"/>
                    </a:lnTo>
                    <a:lnTo>
                      <a:pt x="199" y="692"/>
                    </a:lnTo>
                    <a:lnTo>
                      <a:pt x="218" y="708"/>
                    </a:lnTo>
                    <a:lnTo>
                      <a:pt x="241" y="720"/>
                    </a:lnTo>
                    <a:lnTo>
                      <a:pt x="270" y="728"/>
                    </a:lnTo>
                    <a:lnTo>
                      <a:pt x="305" y="735"/>
                    </a:lnTo>
                    <a:lnTo>
                      <a:pt x="346" y="739"/>
                    </a:lnTo>
                    <a:lnTo>
                      <a:pt x="395" y="739"/>
                    </a:lnTo>
                    <a:lnTo>
                      <a:pt x="405" y="741"/>
                    </a:lnTo>
                    <a:lnTo>
                      <a:pt x="416" y="742"/>
                    </a:lnTo>
                    <a:lnTo>
                      <a:pt x="424" y="748"/>
                    </a:lnTo>
                    <a:lnTo>
                      <a:pt x="433" y="754"/>
                    </a:lnTo>
                    <a:lnTo>
                      <a:pt x="440" y="761"/>
                    </a:lnTo>
                    <a:lnTo>
                      <a:pt x="445" y="770"/>
                    </a:lnTo>
                    <a:lnTo>
                      <a:pt x="447" y="780"/>
                    </a:lnTo>
                    <a:lnTo>
                      <a:pt x="449" y="791"/>
                    </a:lnTo>
                    <a:lnTo>
                      <a:pt x="449" y="798"/>
                    </a:lnTo>
                    <a:lnTo>
                      <a:pt x="447" y="805"/>
                    </a:lnTo>
                    <a:lnTo>
                      <a:pt x="445" y="812"/>
                    </a:lnTo>
                    <a:lnTo>
                      <a:pt x="442" y="817"/>
                    </a:lnTo>
                    <a:lnTo>
                      <a:pt x="433" y="829"/>
                    </a:lnTo>
                    <a:lnTo>
                      <a:pt x="423" y="837"/>
                    </a:lnTo>
                    <a:lnTo>
                      <a:pt x="410" y="844"/>
                    </a:lnTo>
                    <a:lnTo>
                      <a:pt x="395" y="846"/>
                    </a:lnTo>
                    <a:lnTo>
                      <a:pt x="85" y="844"/>
                    </a:lnTo>
                    <a:lnTo>
                      <a:pt x="73" y="844"/>
                    </a:lnTo>
                    <a:lnTo>
                      <a:pt x="62" y="846"/>
                    </a:lnTo>
                    <a:lnTo>
                      <a:pt x="50" y="850"/>
                    </a:lnTo>
                    <a:lnTo>
                      <a:pt x="40" y="853"/>
                    </a:lnTo>
                    <a:lnTo>
                      <a:pt x="30" y="857"/>
                    </a:lnTo>
                    <a:lnTo>
                      <a:pt x="19" y="862"/>
                    </a:lnTo>
                    <a:lnTo>
                      <a:pt x="9" y="867"/>
                    </a:lnTo>
                    <a:lnTo>
                      <a:pt x="0" y="874"/>
                    </a:lnTo>
                    <a:lnTo>
                      <a:pt x="2" y="874"/>
                    </a:lnTo>
                    <a:lnTo>
                      <a:pt x="4" y="874"/>
                    </a:lnTo>
                    <a:lnTo>
                      <a:pt x="4" y="874"/>
                    </a:lnTo>
                    <a:lnTo>
                      <a:pt x="5" y="874"/>
                    </a:lnTo>
                    <a:lnTo>
                      <a:pt x="40" y="876"/>
                    </a:lnTo>
                    <a:lnTo>
                      <a:pt x="75" y="881"/>
                    </a:lnTo>
                    <a:lnTo>
                      <a:pt x="107" y="889"/>
                    </a:lnTo>
                    <a:lnTo>
                      <a:pt x="139" y="900"/>
                    </a:lnTo>
                    <a:lnTo>
                      <a:pt x="168" y="915"/>
                    </a:lnTo>
                    <a:lnTo>
                      <a:pt x="198" y="931"/>
                    </a:lnTo>
                    <a:lnTo>
                      <a:pt x="223" y="952"/>
                    </a:lnTo>
                    <a:lnTo>
                      <a:pt x="248" y="972"/>
                    </a:lnTo>
                    <a:lnTo>
                      <a:pt x="272" y="952"/>
                    </a:lnTo>
                    <a:lnTo>
                      <a:pt x="300" y="931"/>
                    </a:lnTo>
                    <a:lnTo>
                      <a:pt x="327" y="915"/>
                    </a:lnTo>
                    <a:lnTo>
                      <a:pt x="359" y="900"/>
                    </a:lnTo>
                    <a:lnTo>
                      <a:pt x="390" y="889"/>
                    </a:lnTo>
                    <a:lnTo>
                      <a:pt x="423" y="881"/>
                    </a:lnTo>
                    <a:lnTo>
                      <a:pt x="457" y="876"/>
                    </a:lnTo>
                    <a:lnTo>
                      <a:pt x="492" y="874"/>
                    </a:lnTo>
                    <a:lnTo>
                      <a:pt x="526" y="876"/>
                    </a:lnTo>
                    <a:lnTo>
                      <a:pt x="561" y="881"/>
                    </a:lnTo>
                    <a:lnTo>
                      <a:pt x="594" y="889"/>
                    </a:lnTo>
                    <a:lnTo>
                      <a:pt x="627" y="902"/>
                    </a:lnTo>
                    <a:lnTo>
                      <a:pt x="656" y="915"/>
                    </a:lnTo>
                    <a:lnTo>
                      <a:pt x="684" y="933"/>
                    </a:lnTo>
                    <a:lnTo>
                      <a:pt x="712" y="953"/>
                    </a:lnTo>
                    <a:lnTo>
                      <a:pt x="736" y="976"/>
                    </a:lnTo>
                    <a:lnTo>
                      <a:pt x="759" y="1000"/>
                    </a:lnTo>
                    <a:lnTo>
                      <a:pt x="778" y="1026"/>
                    </a:lnTo>
                    <a:lnTo>
                      <a:pt x="795" y="1056"/>
                    </a:lnTo>
                    <a:lnTo>
                      <a:pt x="809" y="1085"/>
                    </a:lnTo>
                    <a:lnTo>
                      <a:pt x="821" y="1116"/>
                    </a:lnTo>
                    <a:lnTo>
                      <a:pt x="830" y="1149"/>
                    </a:lnTo>
                    <a:lnTo>
                      <a:pt x="835" y="1184"/>
                    </a:lnTo>
                    <a:lnTo>
                      <a:pt x="836" y="1218"/>
                    </a:lnTo>
                    <a:lnTo>
                      <a:pt x="835" y="1254"/>
                    </a:lnTo>
                    <a:lnTo>
                      <a:pt x="830" y="1289"/>
                    </a:lnTo>
                    <a:lnTo>
                      <a:pt x="821" y="1322"/>
                    </a:lnTo>
                    <a:lnTo>
                      <a:pt x="809" y="1355"/>
                    </a:lnTo>
                    <a:lnTo>
                      <a:pt x="1171" y="1282"/>
                    </a:lnTo>
                    <a:lnTo>
                      <a:pt x="1186" y="1279"/>
                    </a:lnTo>
                    <a:lnTo>
                      <a:pt x="1202" y="1272"/>
                    </a:lnTo>
                    <a:lnTo>
                      <a:pt x="1216" y="1263"/>
                    </a:lnTo>
                    <a:lnTo>
                      <a:pt x="1228" y="1251"/>
                    </a:lnTo>
                    <a:lnTo>
                      <a:pt x="1236" y="1239"/>
                    </a:lnTo>
                    <a:lnTo>
                      <a:pt x="1243" y="1223"/>
                    </a:lnTo>
                    <a:lnTo>
                      <a:pt x="1249" y="1208"/>
                    </a:lnTo>
                    <a:lnTo>
                      <a:pt x="1250" y="1190"/>
                    </a:lnTo>
                    <a:lnTo>
                      <a:pt x="1252" y="1190"/>
                    </a:lnTo>
                    <a:lnTo>
                      <a:pt x="1252" y="1085"/>
                    </a:lnTo>
                    <a:lnTo>
                      <a:pt x="1249" y="1057"/>
                    </a:lnTo>
                    <a:lnTo>
                      <a:pt x="1242" y="1031"/>
                    </a:lnTo>
                    <a:lnTo>
                      <a:pt x="1229" y="1007"/>
                    </a:lnTo>
                    <a:lnTo>
                      <a:pt x="1212" y="986"/>
                    </a:lnTo>
                    <a:lnTo>
                      <a:pt x="1191" y="971"/>
                    </a:lnTo>
                    <a:lnTo>
                      <a:pt x="1169" y="957"/>
                    </a:lnTo>
                    <a:lnTo>
                      <a:pt x="1143" y="950"/>
                    </a:lnTo>
                    <a:lnTo>
                      <a:pt x="1115" y="946"/>
                    </a:lnTo>
                    <a:close/>
                  </a:path>
                </a:pathLst>
              </a:custGeom>
              <a:solidFill>
                <a:srgbClr val="9E3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39" name="Freeform 11"/>
              <p:cNvSpPr>
                <a:spLocks/>
              </p:cNvSpPr>
              <p:nvPr/>
            </p:nvSpPr>
            <p:spPr bwMode="auto">
              <a:xfrm>
                <a:off x="3741" y="2294"/>
                <a:ext cx="1150" cy="974"/>
              </a:xfrm>
              <a:custGeom>
                <a:avLst/>
                <a:gdLst>
                  <a:gd name="T0" fmla="*/ 381 w 1150"/>
                  <a:gd name="T1" fmla="*/ 633 h 974"/>
                  <a:gd name="T2" fmla="*/ 362 w 1150"/>
                  <a:gd name="T3" fmla="*/ 631 h 974"/>
                  <a:gd name="T4" fmla="*/ 345 w 1150"/>
                  <a:gd name="T5" fmla="*/ 626 h 974"/>
                  <a:gd name="T6" fmla="*/ 329 w 1150"/>
                  <a:gd name="T7" fmla="*/ 618 h 974"/>
                  <a:gd name="T8" fmla="*/ 315 w 1150"/>
                  <a:gd name="T9" fmla="*/ 607 h 974"/>
                  <a:gd name="T10" fmla="*/ 305 w 1150"/>
                  <a:gd name="T11" fmla="*/ 593 h 974"/>
                  <a:gd name="T12" fmla="*/ 294 w 1150"/>
                  <a:gd name="T13" fmla="*/ 579 h 974"/>
                  <a:gd name="T14" fmla="*/ 289 w 1150"/>
                  <a:gd name="T15" fmla="*/ 562 h 974"/>
                  <a:gd name="T16" fmla="*/ 286 w 1150"/>
                  <a:gd name="T17" fmla="*/ 545 h 974"/>
                  <a:gd name="T18" fmla="*/ 287 w 1150"/>
                  <a:gd name="T19" fmla="*/ 396 h 974"/>
                  <a:gd name="T20" fmla="*/ 289 w 1150"/>
                  <a:gd name="T21" fmla="*/ 107 h 974"/>
                  <a:gd name="T22" fmla="*/ 291 w 1150"/>
                  <a:gd name="T23" fmla="*/ 92 h 974"/>
                  <a:gd name="T24" fmla="*/ 293 w 1150"/>
                  <a:gd name="T25" fmla="*/ 76 h 974"/>
                  <a:gd name="T26" fmla="*/ 298 w 1150"/>
                  <a:gd name="T27" fmla="*/ 60 h 974"/>
                  <a:gd name="T28" fmla="*/ 303 w 1150"/>
                  <a:gd name="T29" fmla="*/ 47 h 974"/>
                  <a:gd name="T30" fmla="*/ 312 w 1150"/>
                  <a:gd name="T31" fmla="*/ 33 h 974"/>
                  <a:gd name="T32" fmla="*/ 320 w 1150"/>
                  <a:gd name="T33" fmla="*/ 21 h 974"/>
                  <a:gd name="T34" fmla="*/ 331 w 1150"/>
                  <a:gd name="T35" fmla="*/ 10 h 974"/>
                  <a:gd name="T36" fmla="*/ 341 w 1150"/>
                  <a:gd name="T37" fmla="*/ 0 h 974"/>
                  <a:gd name="T38" fmla="*/ 306 w 1150"/>
                  <a:gd name="T39" fmla="*/ 2 h 974"/>
                  <a:gd name="T40" fmla="*/ 272 w 1150"/>
                  <a:gd name="T41" fmla="*/ 8 h 974"/>
                  <a:gd name="T42" fmla="*/ 239 w 1150"/>
                  <a:gd name="T43" fmla="*/ 17 h 974"/>
                  <a:gd name="T44" fmla="*/ 208 w 1150"/>
                  <a:gd name="T45" fmla="*/ 29 h 974"/>
                  <a:gd name="T46" fmla="*/ 178 w 1150"/>
                  <a:gd name="T47" fmla="*/ 43 h 974"/>
                  <a:gd name="T48" fmla="*/ 151 w 1150"/>
                  <a:gd name="T49" fmla="*/ 60 h 974"/>
                  <a:gd name="T50" fmla="*/ 125 w 1150"/>
                  <a:gd name="T51" fmla="*/ 81 h 974"/>
                  <a:gd name="T52" fmla="*/ 100 w 1150"/>
                  <a:gd name="T53" fmla="*/ 104 h 974"/>
                  <a:gd name="T54" fmla="*/ 78 w 1150"/>
                  <a:gd name="T55" fmla="*/ 128 h 974"/>
                  <a:gd name="T56" fmla="*/ 59 w 1150"/>
                  <a:gd name="T57" fmla="*/ 154 h 974"/>
                  <a:gd name="T58" fmla="*/ 42 w 1150"/>
                  <a:gd name="T59" fmla="*/ 182 h 974"/>
                  <a:gd name="T60" fmla="*/ 26 w 1150"/>
                  <a:gd name="T61" fmla="*/ 213 h 974"/>
                  <a:gd name="T62" fmla="*/ 16 w 1150"/>
                  <a:gd name="T63" fmla="*/ 244 h 974"/>
                  <a:gd name="T64" fmla="*/ 7 w 1150"/>
                  <a:gd name="T65" fmla="*/ 277 h 974"/>
                  <a:gd name="T66" fmla="*/ 2 w 1150"/>
                  <a:gd name="T67" fmla="*/ 310 h 974"/>
                  <a:gd name="T68" fmla="*/ 0 w 1150"/>
                  <a:gd name="T69" fmla="*/ 344 h 974"/>
                  <a:gd name="T70" fmla="*/ 2 w 1150"/>
                  <a:gd name="T71" fmla="*/ 380 h 974"/>
                  <a:gd name="T72" fmla="*/ 7 w 1150"/>
                  <a:gd name="T73" fmla="*/ 415 h 974"/>
                  <a:gd name="T74" fmla="*/ 16 w 1150"/>
                  <a:gd name="T75" fmla="*/ 448 h 974"/>
                  <a:gd name="T76" fmla="*/ 28 w 1150"/>
                  <a:gd name="T77" fmla="*/ 479 h 974"/>
                  <a:gd name="T78" fmla="*/ 42 w 1150"/>
                  <a:gd name="T79" fmla="*/ 510 h 974"/>
                  <a:gd name="T80" fmla="*/ 59 w 1150"/>
                  <a:gd name="T81" fmla="*/ 538 h 974"/>
                  <a:gd name="T82" fmla="*/ 78 w 1150"/>
                  <a:gd name="T83" fmla="*/ 566 h 974"/>
                  <a:gd name="T84" fmla="*/ 100 w 1150"/>
                  <a:gd name="T85" fmla="*/ 590 h 974"/>
                  <a:gd name="T86" fmla="*/ 589 w 1150"/>
                  <a:gd name="T87" fmla="*/ 974 h 974"/>
                  <a:gd name="T88" fmla="*/ 1077 w 1150"/>
                  <a:gd name="T89" fmla="*/ 590 h 974"/>
                  <a:gd name="T90" fmla="*/ 1089 w 1150"/>
                  <a:gd name="T91" fmla="*/ 578 h 974"/>
                  <a:gd name="T92" fmla="*/ 1100 w 1150"/>
                  <a:gd name="T93" fmla="*/ 566 h 974"/>
                  <a:gd name="T94" fmla="*/ 1110 w 1150"/>
                  <a:gd name="T95" fmla="*/ 552 h 974"/>
                  <a:gd name="T96" fmla="*/ 1119 w 1150"/>
                  <a:gd name="T97" fmla="*/ 540 h 974"/>
                  <a:gd name="T98" fmla="*/ 1127 w 1150"/>
                  <a:gd name="T99" fmla="*/ 526 h 974"/>
                  <a:gd name="T100" fmla="*/ 1136 w 1150"/>
                  <a:gd name="T101" fmla="*/ 510 h 974"/>
                  <a:gd name="T102" fmla="*/ 1143 w 1150"/>
                  <a:gd name="T103" fmla="*/ 496 h 974"/>
                  <a:gd name="T104" fmla="*/ 1150 w 1150"/>
                  <a:gd name="T105" fmla="*/ 481 h 974"/>
                  <a:gd name="T106" fmla="*/ 403 w 1150"/>
                  <a:gd name="T107" fmla="*/ 630 h 974"/>
                  <a:gd name="T108" fmla="*/ 398 w 1150"/>
                  <a:gd name="T109" fmla="*/ 631 h 974"/>
                  <a:gd name="T110" fmla="*/ 393 w 1150"/>
                  <a:gd name="T111" fmla="*/ 631 h 974"/>
                  <a:gd name="T112" fmla="*/ 386 w 1150"/>
                  <a:gd name="T113" fmla="*/ 633 h 974"/>
                  <a:gd name="T114" fmla="*/ 381 w 1150"/>
                  <a:gd name="T115" fmla="*/ 633 h 9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50" h="974">
                    <a:moveTo>
                      <a:pt x="381" y="633"/>
                    </a:moveTo>
                    <a:lnTo>
                      <a:pt x="362" y="631"/>
                    </a:lnTo>
                    <a:lnTo>
                      <a:pt x="345" y="626"/>
                    </a:lnTo>
                    <a:lnTo>
                      <a:pt x="329" y="618"/>
                    </a:lnTo>
                    <a:lnTo>
                      <a:pt x="315" y="607"/>
                    </a:lnTo>
                    <a:lnTo>
                      <a:pt x="305" y="593"/>
                    </a:lnTo>
                    <a:lnTo>
                      <a:pt x="294" y="579"/>
                    </a:lnTo>
                    <a:lnTo>
                      <a:pt x="289" y="562"/>
                    </a:lnTo>
                    <a:lnTo>
                      <a:pt x="286" y="545"/>
                    </a:lnTo>
                    <a:lnTo>
                      <a:pt x="287" y="396"/>
                    </a:lnTo>
                    <a:lnTo>
                      <a:pt x="289" y="107"/>
                    </a:lnTo>
                    <a:lnTo>
                      <a:pt x="291" y="92"/>
                    </a:lnTo>
                    <a:lnTo>
                      <a:pt x="293" y="76"/>
                    </a:lnTo>
                    <a:lnTo>
                      <a:pt x="298" y="60"/>
                    </a:lnTo>
                    <a:lnTo>
                      <a:pt x="303" y="47"/>
                    </a:lnTo>
                    <a:lnTo>
                      <a:pt x="312" y="33"/>
                    </a:lnTo>
                    <a:lnTo>
                      <a:pt x="320" y="21"/>
                    </a:lnTo>
                    <a:lnTo>
                      <a:pt x="331" y="10"/>
                    </a:lnTo>
                    <a:lnTo>
                      <a:pt x="341" y="0"/>
                    </a:lnTo>
                    <a:lnTo>
                      <a:pt x="306" y="2"/>
                    </a:lnTo>
                    <a:lnTo>
                      <a:pt x="272" y="8"/>
                    </a:lnTo>
                    <a:lnTo>
                      <a:pt x="239" y="17"/>
                    </a:lnTo>
                    <a:lnTo>
                      <a:pt x="208" y="29"/>
                    </a:lnTo>
                    <a:lnTo>
                      <a:pt x="178" y="43"/>
                    </a:lnTo>
                    <a:lnTo>
                      <a:pt x="151" y="60"/>
                    </a:lnTo>
                    <a:lnTo>
                      <a:pt x="125" y="81"/>
                    </a:lnTo>
                    <a:lnTo>
                      <a:pt x="100" y="104"/>
                    </a:lnTo>
                    <a:lnTo>
                      <a:pt x="78" y="128"/>
                    </a:lnTo>
                    <a:lnTo>
                      <a:pt x="59" y="154"/>
                    </a:lnTo>
                    <a:lnTo>
                      <a:pt x="42" y="182"/>
                    </a:lnTo>
                    <a:lnTo>
                      <a:pt x="26" y="213"/>
                    </a:lnTo>
                    <a:lnTo>
                      <a:pt x="16" y="244"/>
                    </a:lnTo>
                    <a:lnTo>
                      <a:pt x="7" y="277"/>
                    </a:lnTo>
                    <a:lnTo>
                      <a:pt x="2" y="310"/>
                    </a:lnTo>
                    <a:lnTo>
                      <a:pt x="0" y="344"/>
                    </a:lnTo>
                    <a:lnTo>
                      <a:pt x="2" y="380"/>
                    </a:lnTo>
                    <a:lnTo>
                      <a:pt x="7" y="415"/>
                    </a:lnTo>
                    <a:lnTo>
                      <a:pt x="16" y="448"/>
                    </a:lnTo>
                    <a:lnTo>
                      <a:pt x="28" y="479"/>
                    </a:lnTo>
                    <a:lnTo>
                      <a:pt x="42" y="510"/>
                    </a:lnTo>
                    <a:lnTo>
                      <a:pt x="59" y="538"/>
                    </a:lnTo>
                    <a:lnTo>
                      <a:pt x="78" y="566"/>
                    </a:lnTo>
                    <a:lnTo>
                      <a:pt x="100" y="590"/>
                    </a:lnTo>
                    <a:lnTo>
                      <a:pt x="589" y="974"/>
                    </a:lnTo>
                    <a:lnTo>
                      <a:pt x="1077" y="590"/>
                    </a:lnTo>
                    <a:lnTo>
                      <a:pt x="1089" y="578"/>
                    </a:lnTo>
                    <a:lnTo>
                      <a:pt x="1100" y="566"/>
                    </a:lnTo>
                    <a:lnTo>
                      <a:pt x="1110" y="552"/>
                    </a:lnTo>
                    <a:lnTo>
                      <a:pt x="1119" y="540"/>
                    </a:lnTo>
                    <a:lnTo>
                      <a:pt x="1127" y="526"/>
                    </a:lnTo>
                    <a:lnTo>
                      <a:pt x="1136" y="510"/>
                    </a:lnTo>
                    <a:lnTo>
                      <a:pt x="1143" y="496"/>
                    </a:lnTo>
                    <a:lnTo>
                      <a:pt x="1150" y="481"/>
                    </a:lnTo>
                    <a:lnTo>
                      <a:pt x="403" y="630"/>
                    </a:lnTo>
                    <a:lnTo>
                      <a:pt x="398" y="631"/>
                    </a:lnTo>
                    <a:lnTo>
                      <a:pt x="393" y="631"/>
                    </a:lnTo>
                    <a:lnTo>
                      <a:pt x="386" y="633"/>
                    </a:lnTo>
                    <a:lnTo>
                      <a:pt x="381" y="633"/>
                    </a:lnTo>
                    <a:close/>
                  </a:path>
                </a:pathLst>
              </a:custGeom>
              <a:solidFill>
                <a:srgbClr val="EA0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0" name="Freeform 12"/>
              <p:cNvSpPr>
                <a:spLocks/>
              </p:cNvSpPr>
              <p:nvPr/>
            </p:nvSpPr>
            <p:spPr bwMode="auto">
              <a:xfrm>
                <a:off x="4027" y="2294"/>
                <a:ext cx="891" cy="633"/>
              </a:xfrm>
              <a:custGeom>
                <a:avLst/>
                <a:gdLst>
                  <a:gd name="T0" fmla="*/ 512 w 891"/>
                  <a:gd name="T1" fmla="*/ 2 h 633"/>
                  <a:gd name="T2" fmla="*/ 445 w 891"/>
                  <a:gd name="T3" fmla="*/ 15 h 633"/>
                  <a:gd name="T4" fmla="*/ 382 w 891"/>
                  <a:gd name="T5" fmla="*/ 41 h 633"/>
                  <a:gd name="T6" fmla="*/ 327 w 891"/>
                  <a:gd name="T7" fmla="*/ 78 h 633"/>
                  <a:gd name="T8" fmla="*/ 278 w 891"/>
                  <a:gd name="T9" fmla="*/ 78 h 633"/>
                  <a:gd name="T10" fmla="*/ 223 w 891"/>
                  <a:gd name="T11" fmla="*/ 41 h 633"/>
                  <a:gd name="T12" fmla="*/ 162 w 891"/>
                  <a:gd name="T13" fmla="*/ 15 h 633"/>
                  <a:gd name="T14" fmla="*/ 95 w 891"/>
                  <a:gd name="T15" fmla="*/ 2 h 633"/>
                  <a:gd name="T16" fmla="*/ 59 w 891"/>
                  <a:gd name="T17" fmla="*/ 0 h 633"/>
                  <a:gd name="T18" fmla="*/ 57 w 891"/>
                  <a:gd name="T19" fmla="*/ 0 h 633"/>
                  <a:gd name="T20" fmla="*/ 45 w 891"/>
                  <a:gd name="T21" fmla="*/ 10 h 633"/>
                  <a:gd name="T22" fmla="*/ 26 w 891"/>
                  <a:gd name="T23" fmla="*/ 33 h 633"/>
                  <a:gd name="T24" fmla="*/ 12 w 891"/>
                  <a:gd name="T25" fmla="*/ 60 h 633"/>
                  <a:gd name="T26" fmla="*/ 5 w 891"/>
                  <a:gd name="T27" fmla="*/ 92 h 633"/>
                  <a:gd name="T28" fmla="*/ 1 w 891"/>
                  <a:gd name="T29" fmla="*/ 396 h 633"/>
                  <a:gd name="T30" fmla="*/ 3 w 891"/>
                  <a:gd name="T31" fmla="*/ 562 h 633"/>
                  <a:gd name="T32" fmla="*/ 19 w 891"/>
                  <a:gd name="T33" fmla="*/ 593 h 633"/>
                  <a:gd name="T34" fmla="*/ 43 w 891"/>
                  <a:gd name="T35" fmla="*/ 618 h 633"/>
                  <a:gd name="T36" fmla="*/ 76 w 891"/>
                  <a:gd name="T37" fmla="*/ 631 h 633"/>
                  <a:gd name="T38" fmla="*/ 100 w 891"/>
                  <a:gd name="T39" fmla="*/ 633 h 633"/>
                  <a:gd name="T40" fmla="*/ 112 w 891"/>
                  <a:gd name="T41" fmla="*/ 631 h 633"/>
                  <a:gd name="T42" fmla="*/ 864 w 891"/>
                  <a:gd name="T43" fmla="*/ 481 h 633"/>
                  <a:gd name="T44" fmla="*/ 885 w 891"/>
                  <a:gd name="T45" fmla="*/ 415 h 633"/>
                  <a:gd name="T46" fmla="*/ 891 w 891"/>
                  <a:gd name="T47" fmla="*/ 344 h 633"/>
                  <a:gd name="T48" fmla="*/ 885 w 891"/>
                  <a:gd name="T49" fmla="*/ 275 h 633"/>
                  <a:gd name="T50" fmla="*/ 864 w 891"/>
                  <a:gd name="T51" fmla="*/ 211 h 633"/>
                  <a:gd name="T52" fmla="*/ 833 w 891"/>
                  <a:gd name="T53" fmla="*/ 152 h 633"/>
                  <a:gd name="T54" fmla="*/ 791 w 891"/>
                  <a:gd name="T55" fmla="*/ 102 h 633"/>
                  <a:gd name="T56" fmla="*/ 739 w 891"/>
                  <a:gd name="T57" fmla="*/ 59 h 633"/>
                  <a:gd name="T58" fmla="*/ 682 w 891"/>
                  <a:gd name="T59" fmla="*/ 28 h 633"/>
                  <a:gd name="T60" fmla="*/ 616 w 891"/>
                  <a:gd name="T61" fmla="*/ 7 h 633"/>
                  <a:gd name="T62" fmla="*/ 547 w 891"/>
                  <a:gd name="T63" fmla="*/ 0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91" h="633">
                    <a:moveTo>
                      <a:pt x="547" y="0"/>
                    </a:moveTo>
                    <a:lnTo>
                      <a:pt x="512" y="2"/>
                    </a:lnTo>
                    <a:lnTo>
                      <a:pt x="478" y="7"/>
                    </a:lnTo>
                    <a:lnTo>
                      <a:pt x="445" y="15"/>
                    </a:lnTo>
                    <a:lnTo>
                      <a:pt x="414" y="26"/>
                    </a:lnTo>
                    <a:lnTo>
                      <a:pt x="382" y="41"/>
                    </a:lnTo>
                    <a:lnTo>
                      <a:pt x="355" y="57"/>
                    </a:lnTo>
                    <a:lnTo>
                      <a:pt x="327" y="78"/>
                    </a:lnTo>
                    <a:lnTo>
                      <a:pt x="303" y="98"/>
                    </a:lnTo>
                    <a:lnTo>
                      <a:pt x="278" y="78"/>
                    </a:lnTo>
                    <a:lnTo>
                      <a:pt x="253" y="57"/>
                    </a:lnTo>
                    <a:lnTo>
                      <a:pt x="223" y="41"/>
                    </a:lnTo>
                    <a:lnTo>
                      <a:pt x="194" y="26"/>
                    </a:lnTo>
                    <a:lnTo>
                      <a:pt x="162" y="15"/>
                    </a:lnTo>
                    <a:lnTo>
                      <a:pt x="130" y="7"/>
                    </a:lnTo>
                    <a:lnTo>
                      <a:pt x="95" y="2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45" y="10"/>
                    </a:lnTo>
                    <a:lnTo>
                      <a:pt x="34" y="21"/>
                    </a:lnTo>
                    <a:lnTo>
                      <a:pt x="26" y="33"/>
                    </a:lnTo>
                    <a:lnTo>
                      <a:pt x="17" y="47"/>
                    </a:lnTo>
                    <a:lnTo>
                      <a:pt x="12" y="60"/>
                    </a:lnTo>
                    <a:lnTo>
                      <a:pt x="7" y="76"/>
                    </a:lnTo>
                    <a:lnTo>
                      <a:pt x="5" y="92"/>
                    </a:lnTo>
                    <a:lnTo>
                      <a:pt x="3" y="107"/>
                    </a:lnTo>
                    <a:lnTo>
                      <a:pt x="1" y="396"/>
                    </a:lnTo>
                    <a:lnTo>
                      <a:pt x="0" y="545"/>
                    </a:lnTo>
                    <a:lnTo>
                      <a:pt x="3" y="562"/>
                    </a:lnTo>
                    <a:lnTo>
                      <a:pt x="8" y="579"/>
                    </a:lnTo>
                    <a:lnTo>
                      <a:pt x="19" y="593"/>
                    </a:lnTo>
                    <a:lnTo>
                      <a:pt x="29" y="607"/>
                    </a:lnTo>
                    <a:lnTo>
                      <a:pt x="43" y="618"/>
                    </a:lnTo>
                    <a:lnTo>
                      <a:pt x="59" y="626"/>
                    </a:lnTo>
                    <a:lnTo>
                      <a:pt x="76" y="631"/>
                    </a:lnTo>
                    <a:lnTo>
                      <a:pt x="95" y="633"/>
                    </a:lnTo>
                    <a:lnTo>
                      <a:pt x="100" y="633"/>
                    </a:lnTo>
                    <a:lnTo>
                      <a:pt x="107" y="631"/>
                    </a:lnTo>
                    <a:lnTo>
                      <a:pt x="112" y="631"/>
                    </a:lnTo>
                    <a:lnTo>
                      <a:pt x="117" y="630"/>
                    </a:lnTo>
                    <a:lnTo>
                      <a:pt x="864" y="481"/>
                    </a:lnTo>
                    <a:lnTo>
                      <a:pt x="876" y="448"/>
                    </a:lnTo>
                    <a:lnTo>
                      <a:pt x="885" y="415"/>
                    </a:lnTo>
                    <a:lnTo>
                      <a:pt x="890" y="380"/>
                    </a:lnTo>
                    <a:lnTo>
                      <a:pt x="891" y="344"/>
                    </a:lnTo>
                    <a:lnTo>
                      <a:pt x="890" y="310"/>
                    </a:lnTo>
                    <a:lnTo>
                      <a:pt x="885" y="275"/>
                    </a:lnTo>
                    <a:lnTo>
                      <a:pt x="876" y="242"/>
                    </a:lnTo>
                    <a:lnTo>
                      <a:pt x="864" y="211"/>
                    </a:lnTo>
                    <a:lnTo>
                      <a:pt x="850" y="182"/>
                    </a:lnTo>
                    <a:lnTo>
                      <a:pt x="833" y="152"/>
                    </a:lnTo>
                    <a:lnTo>
                      <a:pt x="814" y="126"/>
                    </a:lnTo>
                    <a:lnTo>
                      <a:pt x="791" y="102"/>
                    </a:lnTo>
                    <a:lnTo>
                      <a:pt x="767" y="79"/>
                    </a:lnTo>
                    <a:lnTo>
                      <a:pt x="739" y="59"/>
                    </a:lnTo>
                    <a:lnTo>
                      <a:pt x="711" y="41"/>
                    </a:lnTo>
                    <a:lnTo>
                      <a:pt x="682" y="28"/>
                    </a:lnTo>
                    <a:lnTo>
                      <a:pt x="649" y="15"/>
                    </a:lnTo>
                    <a:lnTo>
                      <a:pt x="616" y="7"/>
                    </a:lnTo>
                    <a:lnTo>
                      <a:pt x="581" y="2"/>
                    </a:lnTo>
                    <a:lnTo>
                      <a:pt x="547" y="0"/>
                    </a:lnTo>
                    <a:close/>
                  </a:path>
                </a:pathLst>
              </a:custGeom>
              <a:solidFill>
                <a:srgbClr val="82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4141" name="AutoShape 13"/>
            <p:cNvSpPr>
              <a:spLocks noChangeArrowheads="1"/>
            </p:cNvSpPr>
            <p:nvPr/>
          </p:nvSpPr>
          <p:spPr bwMode="auto">
            <a:xfrm rot="10526376" flipH="1">
              <a:off x="4186" y="2755"/>
              <a:ext cx="202" cy="559"/>
            </a:xfrm>
            <a:prstGeom prst="lightningBolt">
              <a:avLst/>
            </a:prstGeom>
            <a:solidFill>
              <a:schemeClr val="tx1"/>
            </a:solidFill>
            <a:ln w="12700">
              <a:solidFill>
                <a:schemeClr val="tx1"/>
              </a:solidFill>
              <a:miter lim="800000"/>
              <a:headEnd type="none" w="sm" len="sm"/>
              <a:tailEnd type="none" w="sm" len="sm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126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6287076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7486" y="1604107"/>
            <a:ext cx="5737225" cy="3667125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Low or falling blood pressure</a:t>
            </a:r>
          </a:p>
          <a:p>
            <a:pPr>
              <a:lnSpc>
                <a:spcPct val="95000"/>
              </a:lnSpc>
            </a:pPr>
            <a:r>
              <a:rPr 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Weak, rapid pulse</a:t>
            </a:r>
          </a:p>
          <a:p>
            <a:pPr>
              <a:lnSpc>
                <a:spcPct val="95000"/>
              </a:lnSpc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Cold, moist, pale skin</a:t>
            </a:r>
          </a:p>
          <a:p>
            <a:pPr>
              <a:lnSpc>
                <a:spcPct val="95000"/>
              </a:lnSpc>
            </a:pPr>
            <a:r>
              <a:rPr lang="en-US" sz="40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Rapid respirations</a:t>
            </a:r>
          </a:p>
        </p:txBody>
      </p:sp>
      <p:grpSp>
        <p:nvGrpSpPr>
          <p:cNvPr id="305376" name="Group 224"/>
          <p:cNvGrpSpPr>
            <a:grpSpLocks/>
          </p:cNvGrpSpPr>
          <p:nvPr/>
        </p:nvGrpSpPr>
        <p:grpSpPr bwMode="auto">
          <a:xfrm>
            <a:off x="6201947" y="2563708"/>
            <a:ext cx="2200275" cy="2063750"/>
            <a:chOff x="4246" y="1213"/>
            <a:chExt cx="1126" cy="1137"/>
          </a:xfrm>
        </p:grpSpPr>
        <p:sp>
          <p:nvSpPr>
            <p:cNvPr id="305351" name="Freeform 199"/>
            <p:cNvSpPr>
              <a:spLocks noEditPoints="1"/>
            </p:cNvSpPr>
            <p:nvPr/>
          </p:nvSpPr>
          <p:spPr bwMode="auto">
            <a:xfrm>
              <a:off x="4246" y="1248"/>
              <a:ext cx="1126" cy="1102"/>
            </a:xfrm>
            <a:custGeom>
              <a:avLst/>
              <a:gdLst>
                <a:gd name="T0" fmla="*/ 1792 w 2813"/>
                <a:gd name="T1" fmla="*/ 2544 h 2757"/>
                <a:gd name="T2" fmla="*/ 1696 w 2813"/>
                <a:gd name="T3" fmla="*/ 2577 h 2757"/>
                <a:gd name="T4" fmla="*/ 1594 w 2813"/>
                <a:gd name="T5" fmla="*/ 2604 h 2757"/>
                <a:gd name="T6" fmla="*/ 1492 w 2813"/>
                <a:gd name="T7" fmla="*/ 2622 h 2757"/>
                <a:gd name="T8" fmla="*/ 1387 w 2813"/>
                <a:gd name="T9" fmla="*/ 2631 h 2757"/>
                <a:gd name="T10" fmla="*/ 1249 w 2813"/>
                <a:gd name="T11" fmla="*/ 2631 h 2757"/>
                <a:gd name="T12" fmla="*/ 1057 w 2813"/>
                <a:gd name="T13" fmla="*/ 2607 h 2757"/>
                <a:gd name="T14" fmla="*/ 871 w 2813"/>
                <a:gd name="T15" fmla="*/ 2559 h 2757"/>
                <a:gd name="T16" fmla="*/ 699 w 2813"/>
                <a:gd name="T17" fmla="*/ 2481 h 2757"/>
                <a:gd name="T18" fmla="*/ 540 w 2813"/>
                <a:gd name="T19" fmla="*/ 2385 h 2757"/>
                <a:gd name="T20" fmla="*/ 399 w 2813"/>
                <a:gd name="T21" fmla="*/ 2264 h 2757"/>
                <a:gd name="T22" fmla="*/ 2345 w 2813"/>
                <a:gd name="T23" fmla="*/ 502 h 2757"/>
                <a:gd name="T24" fmla="*/ 2534 w 2813"/>
                <a:gd name="T25" fmla="*/ 817 h 2757"/>
                <a:gd name="T26" fmla="*/ 2624 w 2813"/>
                <a:gd name="T27" fmla="*/ 1186 h 2757"/>
                <a:gd name="T28" fmla="*/ 2609 w 2813"/>
                <a:gd name="T29" fmla="*/ 1556 h 2757"/>
                <a:gd name="T30" fmla="*/ 2603 w 2813"/>
                <a:gd name="T31" fmla="*/ 1817 h 2757"/>
                <a:gd name="T32" fmla="*/ 2738 w 2813"/>
                <a:gd name="T33" fmla="*/ 1970 h 2757"/>
                <a:gd name="T34" fmla="*/ 2807 w 2813"/>
                <a:gd name="T35" fmla="*/ 2165 h 2757"/>
                <a:gd name="T36" fmla="*/ 2801 w 2813"/>
                <a:gd name="T37" fmla="*/ 2343 h 2757"/>
                <a:gd name="T38" fmla="*/ 2750 w 2813"/>
                <a:gd name="T39" fmla="*/ 2484 h 2757"/>
                <a:gd name="T40" fmla="*/ 2660 w 2813"/>
                <a:gd name="T41" fmla="*/ 2604 h 2757"/>
                <a:gd name="T42" fmla="*/ 2540 w 2813"/>
                <a:gd name="T43" fmla="*/ 2694 h 2757"/>
                <a:gd name="T44" fmla="*/ 2396 w 2813"/>
                <a:gd name="T45" fmla="*/ 2745 h 2757"/>
                <a:gd name="T46" fmla="*/ 2222 w 2813"/>
                <a:gd name="T47" fmla="*/ 2754 h 2757"/>
                <a:gd name="T48" fmla="*/ 2038 w 2813"/>
                <a:gd name="T49" fmla="*/ 2691 h 2757"/>
                <a:gd name="T50" fmla="*/ 1891 w 2813"/>
                <a:gd name="T51" fmla="*/ 2568 h 2757"/>
                <a:gd name="T52" fmla="*/ 6 w 2813"/>
                <a:gd name="T53" fmla="*/ 1189 h 2757"/>
                <a:gd name="T54" fmla="*/ 96 w 2813"/>
                <a:gd name="T55" fmla="*/ 823 h 2757"/>
                <a:gd name="T56" fmla="*/ 279 w 2813"/>
                <a:gd name="T57" fmla="*/ 505 h 2757"/>
                <a:gd name="T58" fmla="*/ 279 w 2813"/>
                <a:gd name="T59" fmla="*/ 2129 h 2757"/>
                <a:gd name="T60" fmla="*/ 96 w 2813"/>
                <a:gd name="T61" fmla="*/ 1811 h 2757"/>
                <a:gd name="T62" fmla="*/ 6 w 2813"/>
                <a:gd name="T63" fmla="*/ 1448 h 2757"/>
                <a:gd name="T64" fmla="*/ 459 w 2813"/>
                <a:gd name="T65" fmla="*/ 318 h 2757"/>
                <a:gd name="T66" fmla="*/ 594 w 2813"/>
                <a:gd name="T67" fmla="*/ 216 h 2757"/>
                <a:gd name="T68" fmla="*/ 745 w 2813"/>
                <a:gd name="T69" fmla="*/ 129 h 2757"/>
                <a:gd name="T70" fmla="*/ 904 w 2813"/>
                <a:gd name="T71" fmla="*/ 66 h 2757"/>
                <a:gd name="T72" fmla="*/ 1075 w 2813"/>
                <a:gd name="T73" fmla="*/ 21 h 2757"/>
                <a:gd name="T74" fmla="*/ 1255 w 2813"/>
                <a:gd name="T75" fmla="*/ 0 h 2757"/>
                <a:gd name="T76" fmla="*/ 1435 w 2813"/>
                <a:gd name="T77" fmla="*/ 6 h 2757"/>
                <a:gd name="T78" fmla="*/ 1612 w 2813"/>
                <a:gd name="T79" fmla="*/ 33 h 2757"/>
                <a:gd name="T80" fmla="*/ 1780 w 2813"/>
                <a:gd name="T81" fmla="*/ 84 h 2757"/>
                <a:gd name="T82" fmla="*/ 1936 w 2813"/>
                <a:gd name="T83" fmla="*/ 156 h 2757"/>
                <a:gd name="T84" fmla="*/ 2080 w 2813"/>
                <a:gd name="T85" fmla="*/ 246 h 2757"/>
                <a:gd name="T86" fmla="*/ 2141 w 2813"/>
                <a:gd name="T87" fmla="*/ 318 h 2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13" h="2757">
                  <a:moveTo>
                    <a:pt x="1855" y="2517"/>
                  </a:moveTo>
                  <a:lnTo>
                    <a:pt x="1825" y="2532"/>
                  </a:lnTo>
                  <a:lnTo>
                    <a:pt x="1792" y="2544"/>
                  </a:lnTo>
                  <a:lnTo>
                    <a:pt x="1759" y="2556"/>
                  </a:lnTo>
                  <a:lnTo>
                    <a:pt x="1729" y="2568"/>
                  </a:lnTo>
                  <a:lnTo>
                    <a:pt x="1696" y="2577"/>
                  </a:lnTo>
                  <a:lnTo>
                    <a:pt x="1663" y="2586"/>
                  </a:lnTo>
                  <a:lnTo>
                    <a:pt x="1630" y="2595"/>
                  </a:lnTo>
                  <a:lnTo>
                    <a:pt x="1594" y="2604"/>
                  </a:lnTo>
                  <a:lnTo>
                    <a:pt x="1561" y="2610"/>
                  </a:lnTo>
                  <a:lnTo>
                    <a:pt x="1528" y="2616"/>
                  </a:lnTo>
                  <a:lnTo>
                    <a:pt x="1492" y="2622"/>
                  </a:lnTo>
                  <a:lnTo>
                    <a:pt x="1456" y="2625"/>
                  </a:lnTo>
                  <a:lnTo>
                    <a:pt x="1423" y="2631"/>
                  </a:lnTo>
                  <a:lnTo>
                    <a:pt x="1387" y="2631"/>
                  </a:lnTo>
                  <a:lnTo>
                    <a:pt x="1351" y="2634"/>
                  </a:lnTo>
                  <a:lnTo>
                    <a:pt x="1315" y="2634"/>
                  </a:lnTo>
                  <a:lnTo>
                    <a:pt x="1249" y="2631"/>
                  </a:lnTo>
                  <a:lnTo>
                    <a:pt x="1183" y="2628"/>
                  </a:lnTo>
                  <a:lnTo>
                    <a:pt x="1120" y="2619"/>
                  </a:lnTo>
                  <a:lnTo>
                    <a:pt x="1057" y="2607"/>
                  </a:lnTo>
                  <a:lnTo>
                    <a:pt x="994" y="2595"/>
                  </a:lnTo>
                  <a:lnTo>
                    <a:pt x="931" y="2577"/>
                  </a:lnTo>
                  <a:lnTo>
                    <a:pt x="871" y="2559"/>
                  </a:lnTo>
                  <a:lnTo>
                    <a:pt x="814" y="2535"/>
                  </a:lnTo>
                  <a:lnTo>
                    <a:pt x="757" y="2511"/>
                  </a:lnTo>
                  <a:lnTo>
                    <a:pt x="699" y="2481"/>
                  </a:lnTo>
                  <a:lnTo>
                    <a:pt x="645" y="2451"/>
                  </a:lnTo>
                  <a:lnTo>
                    <a:pt x="591" y="2418"/>
                  </a:lnTo>
                  <a:lnTo>
                    <a:pt x="540" y="2385"/>
                  </a:lnTo>
                  <a:lnTo>
                    <a:pt x="492" y="2346"/>
                  </a:lnTo>
                  <a:lnTo>
                    <a:pt x="444" y="2307"/>
                  </a:lnTo>
                  <a:lnTo>
                    <a:pt x="399" y="2264"/>
                  </a:lnTo>
                  <a:lnTo>
                    <a:pt x="2264" y="2264"/>
                  </a:lnTo>
                  <a:lnTo>
                    <a:pt x="2264" y="409"/>
                  </a:lnTo>
                  <a:lnTo>
                    <a:pt x="2345" y="502"/>
                  </a:lnTo>
                  <a:lnTo>
                    <a:pt x="2417" y="601"/>
                  </a:lnTo>
                  <a:lnTo>
                    <a:pt x="2480" y="706"/>
                  </a:lnTo>
                  <a:lnTo>
                    <a:pt x="2534" y="817"/>
                  </a:lnTo>
                  <a:lnTo>
                    <a:pt x="2573" y="937"/>
                  </a:lnTo>
                  <a:lnTo>
                    <a:pt x="2606" y="1060"/>
                  </a:lnTo>
                  <a:lnTo>
                    <a:pt x="2624" y="1186"/>
                  </a:lnTo>
                  <a:lnTo>
                    <a:pt x="2630" y="1318"/>
                  </a:lnTo>
                  <a:lnTo>
                    <a:pt x="2624" y="1439"/>
                  </a:lnTo>
                  <a:lnTo>
                    <a:pt x="2609" y="1556"/>
                  </a:lnTo>
                  <a:lnTo>
                    <a:pt x="2582" y="1670"/>
                  </a:lnTo>
                  <a:lnTo>
                    <a:pt x="2546" y="1781"/>
                  </a:lnTo>
                  <a:lnTo>
                    <a:pt x="2603" y="1817"/>
                  </a:lnTo>
                  <a:lnTo>
                    <a:pt x="2654" y="1862"/>
                  </a:lnTo>
                  <a:lnTo>
                    <a:pt x="2699" y="1913"/>
                  </a:lnTo>
                  <a:lnTo>
                    <a:pt x="2738" y="1970"/>
                  </a:lnTo>
                  <a:lnTo>
                    <a:pt x="2771" y="2030"/>
                  </a:lnTo>
                  <a:lnTo>
                    <a:pt x="2795" y="2096"/>
                  </a:lnTo>
                  <a:lnTo>
                    <a:pt x="2807" y="2165"/>
                  </a:lnTo>
                  <a:lnTo>
                    <a:pt x="2813" y="2237"/>
                  </a:lnTo>
                  <a:lnTo>
                    <a:pt x="2810" y="2292"/>
                  </a:lnTo>
                  <a:lnTo>
                    <a:pt x="2801" y="2343"/>
                  </a:lnTo>
                  <a:lnTo>
                    <a:pt x="2789" y="2391"/>
                  </a:lnTo>
                  <a:lnTo>
                    <a:pt x="2771" y="2439"/>
                  </a:lnTo>
                  <a:lnTo>
                    <a:pt x="2750" y="2484"/>
                  </a:lnTo>
                  <a:lnTo>
                    <a:pt x="2723" y="2526"/>
                  </a:lnTo>
                  <a:lnTo>
                    <a:pt x="2693" y="2568"/>
                  </a:lnTo>
                  <a:lnTo>
                    <a:pt x="2660" y="2604"/>
                  </a:lnTo>
                  <a:lnTo>
                    <a:pt x="2624" y="2637"/>
                  </a:lnTo>
                  <a:lnTo>
                    <a:pt x="2582" y="2667"/>
                  </a:lnTo>
                  <a:lnTo>
                    <a:pt x="2540" y="2694"/>
                  </a:lnTo>
                  <a:lnTo>
                    <a:pt x="2495" y="2715"/>
                  </a:lnTo>
                  <a:lnTo>
                    <a:pt x="2447" y="2733"/>
                  </a:lnTo>
                  <a:lnTo>
                    <a:pt x="2396" y="2745"/>
                  </a:lnTo>
                  <a:lnTo>
                    <a:pt x="2345" y="2754"/>
                  </a:lnTo>
                  <a:lnTo>
                    <a:pt x="2291" y="2757"/>
                  </a:lnTo>
                  <a:lnTo>
                    <a:pt x="2222" y="2754"/>
                  </a:lnTo>
                  <a:lnTo>
                    <a:pt x="2159" y="2739"/>
                  </a:lnTo>
                  <a:lnTo>
                    <a:pt x="2095" y="2718"/>
                  </a:lnTo>
                  <a:lnTo>
                    <a:pt x="2038" y="2691"/>
                  </a:lnTo>
                  <a:lnTo>
                    <a:pt x="1984" y="2655"/>
                  </a:lnTo>
                  <a:lnTo>
                    <a:pt x="1936" y="2616"/>
                  </a:lnTo>
                  <a:lnTo>
                    <a:pt x="1891" y="2568"/>
                  </a:lnTo>
                  <a:lnTo>
                    <a:pt x="1855" y="2517"/>
                  </a:lnTo>
                  <a:close/>
                  <a:moveTo>
                    <a:pt x="0" y="1318"/>
                  </a:moveTo>
                  <a:lnTo>
                    <a:pt x="6" y="1189"/>
                  </a:lnTo>
                  <a:lnTo>
                    <a:pt x="24" y="1063"/>
                  </a:lnTo>
                  <a:lnTo>
                    <a:pt x="54" y="940"/>
                  </a:lnTo>
                  <a:lnTo>
                    <a:pt x="96" y="823"/>
                  </a:lnTo>
                  <a:lnTo>
                    <a:pt x="147" y="709"/>
                  </a:lnTo>
                  <a:lnTo>
                    <a:pt x="210" y="604"/>
                  </a:lnTo>
                  <a:lnTo>
                    <a:pt x="279" y="505"/>
                  </a:lnTo>
                  <a:lnTo>
                    <a:pt x="360" y="412"/>
                  </a:lnTo>
                  <a:lnTo>
                    <a:pt x="360" y="2222"/>
                  </a:lnTo>
                  <a:lnTo>
                    <a:pt x="279" y="2129"/>
                  </a:lnTo>
                  <a:lnTo>
                    <a:pt x="210" y="2030"/>
                  </a:lnTo>
                  <a:lnTo>
                    <a:pt x="147" y="1925"/>
                  </a:lnTo>
                  <a:lnTo>
                    <a:pt x="96" y="1811"/>
                  </a:lnTo>
                  <a:lnTo>
                    <a:pt x="54" y="1694"/>
                  </a:lnTo>
                  <a:lnTo>
                    <a:pt x="24" y="1574"/>
                  </a:lnTo>
                  <a:lnTo>
                    <a:pt x="6" y="1448"/>
                  </a:lnTo>
                  <a:lnTo>
                    <a:pt x="0" y="1318"/>
                  </a:lnTo>
                  <a:close/>
                  <a:moveTo>
                    <a:pt x="2141" y="318"/>
                  </a:moveTo>
                  <a:lnTo>
                    <a:pt x="459" y="318"/>
                  </a:lnTo>
                  <a:lnTo>
                    <a:pt x="504" y="282"/>
                  </a:lnTo>
                  <a:lnTo>
                    <a:pt x="549" y="246"/>
                  </a:lnTo>
                  <a:lnTo>
                    <a:pt x="594" y="216"/>
                  </a:lnTo>
                  <a:lnTo>
                    <a:pt x="642" y="186"/>
                  </a:lnTo>
                  <a:lnTo>
                    <a:pt x="693" y="156"/>
                  </a:lnTo>
                  <a:lnTo>
                    <a:pt x="745" y="129"/>
                  </a:lnTo>
                  <a:lnTo>
                    <a:pt x="796" y="105"/>
                  </a:lnTo>
                  <a:lnTo>
                    <a:pt x="850" y="84"/>
                  </a:lnTo>
                  <a:lnTo>
                    <a:pt x="904" y="66"/>
                  </a:lnTo>
                  <a:lnTo>
                    <a:pt x="961" y="48"/>
                  </a:lnTo>
                  <a:lnTo>
                    <a:pt x="1018" y="33"/>
                  </a:lnTo>
                  <a:lnTo>
                    <a:pt x="1075" y="21"/>
                  </a:lnTo>
                  <a:lnTo>
                    <a:pt x="1135" y="12"/>
                  </a:lnTo>
                  <a:lnTo>
                    <a:pt x="1195" y="6"/>
                  </a:lnTo>
                  <a:lnTo>
                    <a:pt x="1255" y="0"/>
                  </a:lnTo>
                  <a:lnTo>
                    <a:pt x="1315" y="0"/>
                  </a:lnTo>
                  <a:lnTo>
                    <a:pt x="1375" y="0"/>
                  </a:lnTo>
                  <a:lnTo>
                    <a:pt x="1435" y="6"/>
                  </a:lnTo>
                  <a:lnTo>
                    <a:pt x="1495" y="12"/>
                  </a:lnTo>
                  <a:lnTo>
                    <a:pt x="1555" y="21"/>
                  </a:lnTo>
                  <a:lnTo>
                    <a:pt x="1612" y="33"/>
                  </a:lnTo>
                  <a:lnTo>
                    <a:pt x="1669" y="48"/>
                  </a:lnTo>
                  <a:lnTo>
                    <a:pt x="1723" y="66"/>
                  </a:lnTo>
                  <a:lnTo>
                    <a:pt x="1780" y="84"/>
                  </a:lnTo>
                  <a:lnTo>
                    <a:pt x="1831" y="105"/>
                  </a:lnTo>
                  <a:lnTo>
                    <a:pt x="1885" y="129"/>
                  </a:lnTo>
                  <a:lnTo>
                    <a:pt x="1936" y="156"/>
                  </a:lnTo>
                  <a:lnTo>
                    <a:pt x="1984" y="186"/>
                  </a:lnTo>
                  <a:lnTo>
                    <a:pt x="2032" y="216"/>
                  </a:lnTo>
                  <a:lnTo>
                    <a:pt x="2080" y="246"/>
                  </a:lnTo>
                  <a:lnTo>
                    <a:pt x="2126" y="282"/>
                  </a:lnTo>
                  <a:lnTo>
                    <a:pt x="2171" y="318"/>
                  </a:lnTo>
                  <a:lnTo>
                    <a:pt x="2141" y="318"/>
                  </a:lnTo>
                  <a:close/>
                </a:path>
              </a:pathLst>
            </a:custGeom>
            <a:solidFill>
              <a:srgbClr val="86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2" name="Freeform 200"/>
            <p:cNvSpPr>
              <a:spLocks noEditPoints="1"/>
            </p:cNvSpPr>
            <p:nvPr/>
          </p:nvSpPr>
          <p:spPr bwMode="auto">
            <a:xfrm>
              <a:off x="4390" y="1375"/>
              <a:ext cx="762" cy="778"/>
            </a:xfrm>
            <a:custGeom>
              <a:avLst/>
              <a:gdLst>
                <a:gd name="T0" fmla="*/ 0 w 1904"/>
                <a:gd name="T1" fmla="*/ 1946 h 1946"/>
                <a:gd name="T2" fmla="*/ 0 w 1904"/>
                <a:gd name="T3" fmla="*/ 0 h 1946"/>
                <a:gd name="T4" fmla="*/ 1781 w 1904"/>
                <a:gd name="T5" fmla="*/ 0 h 1946"/>
                <a:gd name="T6" fmla="*/ 1904 w 1904"/>
                <a:gd name="T7" fmla="*/ 0 h 1946"/>
                <a:gd name="T8" fmla="*/ 1904 w 1904"/>
                <a:gd name="T9" fmla="*/ 1946 h 1946"/>
                <a:gd name="T10" fmla="*/ 0 w 1904"/>
                <a:gd name="T11" fmla="*/ 1946 h 1946"/>
                <a:gd name="T12" fmla="*/ 123 w 1904"/>
                <a:gd name="T13" fmla="*/ 1820 h 1946"/>
                <a:gd name="T14" fmla="*/ 1781 w 1904"/>
                <a:gd name="T15" fmla="*/ 1820 h 1946"/>
                <a:gd name="T16" fmla="*/ 1781 w 1904"/>
                <a:gd name="T17" fmla="*/ 124 h 1946"/>
                <a:gd name="T18" fmla="*/ 123 w 1904"/>
                <a:gd name="T19" fmla="*/ 124 h 1946"/>
                <a:gd name="T20" fmla="*/ 123 w 1904"/>
                <a:gd name="T21" fmla="*/ 1820 h 1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04" h="1946">
                  <a:moveTo>
                    <a:pt x="0" y="1946"/>
                  </a:moveTo>
                  <a:lnTo>
                    <a:pt x="0" y="0"/>
                  </a:lnTo>
                  <a:lnTo>
                    <a:pt x="1781" y="0"/>
                  </a:lnTo>
                  <a:lnTo>
                    <a:pt x="1904" y="0"/>
                  </a:lnTo>
                  <a:lnTo>
                    <a:pt x="1904" y="1946"/>
                  </a:lnTo>
                  <a:lnTo>
                    <a:pt x="0" y="1946"/>
                  </a:lnTo>
                  <a:close/>
                  <a:moveTo>
                    <a:pt x="123" y="1820"/>
                  </a:moveTo>
                  <a:lnTo>
                    <a:pt x="1781" y="1820"/>
                  </a:lnTo>
                  <a:lnTo>
                    <a:pt x="1781" y="124"/>
                  </a:lnTo>
                  <a:lnTo>
                    <a:pt x="123" y="124"/>
                  </a:lnTo>
                  <a:lnTo>
                    <a:pt x="123" y="18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3" name="Freeform 201"/>
            <p:cNvSpPr>
              <a:spLocks noEditPoints="1"/>
            </p:cNvSpPr>
            <p:nvPr/>
          </p:nvSpPr>
          <p:spPr bwMode="auto">
            <a:xfrm>
              <a:off x="4439" y="1424"/>
              <a:ext cx="664" cy="679"/>
            </a:xfrm>
            <a:custGeom>
              <a:avLst/>
              <a:gdLst>
                <a:gd name="T0" fmla="*/ 0 w 1658"/>
                <a:gd name="T1" fmla="*/ 1696 h 1696"/>
                <a:gd name="T2" fmla="*/ 1480 w 1658"/>
                <a:gd name="T3" fmla="*/ 1543 h 1696"/>
                <a:gd name="T4" fmla="*/ 1006 w 1658"/>
                <a:gd name="T5" fmla="*/ 1543 h 1696"/>
                <a:gd name="T6" fmla="*/ 412 w 1658"/>
                <a:gd name="T7" fmla="*/ 1543 h 1696"/>
                <a:gd name="T8" fmla="*/ 165 w 1658"/>
                <a:gd name="T9" fmla="*/ 1408 h 1696"/>
                <a:gd name="T10" fmla="*/ 292 w 1658"/>
                <a:gd name="T11" fmla="*/ 555 h 1696"/>
                <a:gd name="T12" fmla="*/ 556 w 1658"/>
                <a:gd name="T13" fmla="*/ 723 h 1696"/>
                <a:gd name="T14" fmla="*/ 601 w 1658"/>
                <a:gd name="T15" fmla="*/ 837 h 1696"/>
                <a:gd name="T16" fmla="*/ 556 w 1658"/>
                <a:gd name="T17" fmla="*/ 723 h 1696"/>
                <a:gd name="T18" fmla="*/ 292 w 1658"/>
                <a:gd name="T19" fmla="*/ 555 h 1696"/>
                <a:gd name="T20" fmla="*/ 165 w 1658"/>
                <a:gd name="T21" fmla="*/ 504 h 1696"/>
                <a:gd name="T22" fmla="*/ 165 w 1658"/>
                <a:gd name="T23" fmla="*/ 543 h 1696"/>
                <a:gd name="T24" fmla="*/ 427 w 1658"/>
                <a:gd name="T25" fmla="*/ 699 h 1696"/>
                <a:gd name="T26" fmla="*/ 550 w 1658"/>
                <a:gd name="T27" fmla="*/ 798 h 1696"/>
                <a:gd name="T28" fmla="*/ 165 w 1658"/>
                <a:gd name="T29" fmla="*/ 858 h 1696"/>
                <a:gd name="T30" fmla="*/ 595 w 1658"/>
                <a:gd name="T31" fmla="*/ 952 h 1696"/>
                <a:gd name="T32" fmla="*/ 649 w 1658"/>
                <a:gd name="T33" fmla="*/ 1105 h 1696"/>
                <a:gd name="T34" fmla="*/ 165 w 1658"/>
                <a:gd name="T35" fmla="*/ 1222 h 1696"/>
                <a:gd name="T36" fmla="*/ 973 w 1658"/>
                <a:gd name="T37" fmla="*/ 1321 h 1696"/>
                <a:gd name="T38" fmla="*/ 910 w 1658"/>
                <a:gd name="T39" fmla="*/ 1408 h 1696"/>
                <a:gd name="T40" fmla="*/ 889 w 1658"/>
                <a:gd name="T41" fmla="*/ 1444 h 1696"/>
                <a:gd name="T42" fmla="*/ 1402 w 1658"/>
                <a:gd name="T43" fmla="*/ 1480 h 1696"/>
                <a:gd name="T44" fmla="*/ 1387 w 1658"/>
                <a:gd name="T45" fmla="*/ 1444 h 1696"/>
                <a:gd name="T46" fmla="*/ 1210 w 1658"/>
                <a:gd name="T47" fmla="*/ 958 h 1696"/>
                <a:gd name="T48" fmla="*/ 1123 w 1658"/>
                <a:gd name="T49" fmla="*/ 1090 h 1696"/>
                <a:gd name="T50" fmla="*/ 967 w 1658"/>
                <a:gd name="T51" fmla="*/ 1015 h 1696"/>
                <a:gd name="T52" fmla="*/ 835 w 1658"/>
                <a:gd name="T53" fmla="*/ 913 h 1696"/>
                <a:gd name="T54" fmla="*/ 760 w 1658"/>
                <a:gd name="T55" fmla="*/ 654 h 1696"/>
                <a:gd name="T56" fmla="*/ 165 w 1658"/>
                <a:gd name="T57" fmla="*/ 156 h 1696"/>
                <a:gd name="T58" fmla="*/ 1006 w 1658"/>
                <a:gd name="T59" fmla="*/ 1381 h 1696"/>
                <a:gd name="T60" fmla="*/ 1072 w 1658"/>
                <a:gd name="T61" fmla="*/ 1249 h 1696"/>
                <a:gd name="T62" fmla="*/ 787 w 1658"/>
                <a:gd name="T63" fmla="*/ 1063 h 1696"/>
                <a:gd name="T64" fmla="*/ 688 w 1658"/>
                <a:gd name="T65" fmla="*/ 907 h 1696"/>
                <a:gd name="T66" fmla="*/ 625 w 1658"/>
                <a:gd name="T67" fmla="*/ 693 h 1696"/>
                <a:gd name="T68" fmla="*/ 373 w 1658"/>
                <a:gd name="T69" fmla="*/ 531 h 1696"/>
                <a:gd name="T70" fmla="*/ 165 w 1658"/>
                <a:gd name="T71" fmla="*/ 348 h 1696"/>
                <a:gd name="T72" fmla="*/ 253 w 1658"/>
                <a:gd name="T73" fmla="*/ 357 h 1696"/>
                <a:gd name="T74" fmla="*/ 460 w 1658"/>
                <a:gd name="T75" fmla="*/ 495 h 1696"/>
                <a:gd name="T76" fmla="*/ 646 w 1658"/>
                <a:gd name="T77" fmla="*/ 615 h 1696"/>
                <a:gd name="T78" fmla="*/ 709 w 1658"/>
                <a:gd name="T79" fmla="*/ 705 h 1696"/>
                <a:gd name="T80" fmla="*/ 784 w 1658"/>
                <a:gd name="T81" fmla="*/ 961 h 1696"/>
                <a:gd name="T82" fmla="*/ 1186 w 1658"/>
                <a:gd name="T83" fmla="*/ 1105 h 1696"/>
                <a:gd name="T84" fmla="*/ 1282 w 1658"/>
                <a:gd name="T85" fmla="*/ 1228 h 1696"/>
                <a:gd name="T86" fmla="*/ 1315 w 1658"/>
                <a:gd name="T87" fmla="*/ 1381 h 1696"/>
                <a:gd name="T88" fmla="*/ 1081 w 1658"/>
                <a:gd name="T89" fmla="*/ 1381 h 1696"/>
                <a:gd name="T90" fmla="*/ 979 w 1658"/>
                <a:gd name="T91" fmla="*/ 1312 h 1696"/>
                <a:gd name="T92" fmla="*/ 997 w 1658"/>
                <a:gd name="T93" fmla="*/ 1282 h 1696"/>
                <a:gd name="T94" fmla="*/ 976 w 1658"/>
                <a:gd name="T95" fmla="*/ 1315 h 1696"/>
                <a:gd name="T96" fmla="*/ 976 w 1658"/>
                <a:gd name="T97" fmla="*/ 1312 h 1696"/>
                <a:gd name="T98" fmla="*/ 979 w 1658"/>
                <a:gd name="T99" fmla="*/ 1309 h 1696"/>
                <a:gd name="T100" fmla="*/ 1000 w 1658"/>
                <a:gd name="T101" fmla="*/ 1276 h 1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58" h="1696">
                  <a:moveTo>
                    <a:pt x="0" y="1696"/>
                  </a:moveTo>
                  <a:lnTo>
                    <a:pt x="0" y="0"/>
                  </a:lnTo>
                  <a:lnTo>
                    <a:pt x="1658" y="0"/>
                  </a:lnTo>
                  <a:lnTo>
                    <a:pt x="1658" y="1696"/>
                  </a:lnTo>
                  <a:lnTo>
                    <a:pt x="0" y="1696"/>
                  </a:lnTo>
                  <a:close/>
                  <a:moveTo>
                    <a:pt x="81" y="1627"/>
                  </a:moveTo>
                  <a:lnTo>
                    <a:pt x="1537" y="1627"/>
                  </a:lnTo>
                  <a:lnTo>
                    <a:pt x="1537" y="1543"/>
                  </a:lnTo>
                  <a:lnTo>
                    <a:pt x="1522" y="1543"/>
                  </a:lnTo>
                  <a:lnTo>
                    <a:pt x="1480" y="1543"/>
                  </a:lnTo>
                  <a:lnTo>
                    <a:pt x="1417" y="1543"/>
                  </a:lnTo>
                  <a:lnTo>
                    <a:pt x="1333" y="1543"/>
                  </a:lnTo>
                  <a:lnTo>
                    <a:pt x="1234" y="1543"/>
                  </a:lnTo>
                  <a:lnTo>
                    <a:pt x="1123" y="1543"/>
                  </a:lnTo>
                  <a:lnTo>
                    <a:pt x="1006" y="1543"/>
                  </a:lnTo>
                  <a:lnTo>
                    <a:pt x="880" y="1543"/>
                  </a:lnTo>
                  <a:lnTo>
                    <a:pt x="757" y="1543"/>
                  </a:lnTo>
                  <a:lnTo>
                    <a:pt x="634" y="1543"/>
                  </a:lnTo>
                  <a:lnTo>
                    <a:pt x="520" y="1543"/>
                  </a:lnTo>
                  <a:lnTo>
                    <a:pt x="412" y="1543"/>
                  </a:lnTo>
                  <a:lnTo>
                    <a:pt x="322" y="1543"/>
                  </a:lnTo>
                  <a:lnTo>
                    <a:pt x="247" y="1543"/>
                  </a:lnTo>
                  <a:lnTo>
                    <a:pt x="192" y="1543"/>
                  </a:lnTo>
                  <a:lnTo>
                    <a:pt x="165" y="1543"/>
                  </a:lnTo>
                  <a:lnTo>
                    <a:pt x="165" y="1408"/>
                  </a:lnTo>
                  <a:lnTo>
                    <a:pt x="165" y="1138"/>
                  </a:lnTo>
                  <a:lnTo>
                    <a:pt x="165" y="801"/>
                  </a:lnTo>
                  <a:lnTo>
                    <a:pt x="165" y="474"/>
                  </a:lnTo>
                  <a:lnTo>
                    <a:pt x="226" y="513"/>
                  </a:lnTo>
                  <a:lnTo>
                    <a:pt x="292" y="555"/>
                  </a:lnTo>
                  <a:lnTo>
                    <a:pt x="358" y="597"/>
                  </a:lnTo>
                  <a:lnTo>
                    <a:pt x="421" y="636"/>
                  </a:lnTo>
                  <a:lnTo>
                    <a:pt x="478" y="672"/>
                  </a:lnTo>
                  <a:lnTo>
                    <a:pt x="523" y="702"/>
                  </a:lnTo>
                  <a:lnTo>
                    <a:pt x="556" y="723"/>
                  </a:lnTo>
                  <a:lnTo>
                    <a:pt x="571" y="732"/>
                  </a:lnTo>
                  <a:lnTo>
                    <a:pt x="574" y="744"/>
                  </a:lnTo>
                  <a:lnTo>
                    <a:pt x="583" y="768"/>
                  </a:lnTo>
                  <a:lnTo>
                    <a:pt x="589" y="798"/>
                  </a:lnTo>
                  <a:lnTo>
                    <a:pt x="601" y="837"/>
                  </a:lnTo>
                  <a:lnTo>
                    <a:pt x="589" y="798"/>
                  </a:lnTo>
                  <a:lnTo>
                    <a:pt x="583" y="768"/>
                  </a:lnTo>
                  <a:lnTo>
                    <a:pt x="574" y="744"/>
                  </a:lnTo>
                  <a:lnTo>
                    <a:pt x="571" y="732"/>
                  </a:lnTo>
                  <a:lnTo>
                    <a:pt x="556" y="723"/>
                  </a:lnTo>
                  <a:lnTo>
                    <a:pt x="523" y="702"/>
                  </a:lnTo>
                  <a:lnTo>
                    <a:pt x="478" y="672"/>
                  </a:lnTo>
                  <a:lnTo>
                    <a:pt x="421" y="636"/>
                  </a:lnTo>
                  <a:lnTo>
                    <a:pt x="358" y="597"/>
                  </a:lnTo>
                  <a:lnTo>
                    <a:pt x="292" y="555"/>
                  </a:lnTo>
                  <a:lnTo>
                    <a:pt x="226" y="513"/>
                  </a:lnTo>
                  <a:lnTo>
                    <a:pt x="165" y="474"/>
                  </a:lnTo>
                  <a:lnTo>
                    <a:pt x="165" y="483"/>
                  </a:lnTo>
                  <a:lnTo>
                    <a:pt x="165" y="492"/>
                  </a:lnTo>
                  <a:lnTo>
                    <a:pt x="165" y="504"/>
                  </a:lnTo>
                  <a:lnTo>
                    <a:pt x="165" y="513"/>
                  </a:lnTo>
                  <a:lnTo>
                    <a:pt x="165" y="522"/>
                  </a:lnTo>
                  <a:lnTo>
                    <a:pt x="165" y="528"/>
                  </a:lnTo>
                  <a:lnTo>
                    <a:pt x="165" y="537"/>
                  </a:lnTo>
                  <a:lnTo>
                    <a:pt x="165" y="543"/>
                  </a:lnTo>
                  <a:lnTo>
                    <a:pt x="192" y="558"/>
                  </a:lnTo>
                  <a:lnTo>
                    <a:pt x="238" y="585"/>
                  </a:lnTo>
                  <a:lnTo>
                    <a:pt x="298" y="621"/>
                  </a:lnTo>
                  <a:lnTo>
                    <a:pt x="364" y="660"/>
                  </a:lnTo>
                  <a:lnTo>
                    <a:pt x="427" y="699"/>
                  </a:lnTo>
                  <a:lnTo>
                    <a:pt x="484" y="735"/>
                  </a:lnTo>
                  <a:lnTo>
                    <a:pt x="523" y="759"/>
                  </a:lnTo>
                  <a:lnTo>
                    <a:pt x="541" y="771"/>
                  </a:lnTo>
                  <a:lnTo>
                    <a:pt x="547" y="783"/>
                  </a:lnTo>
                  <a:lnTo>
                    <a:pt x="550" y="798"/>
                  </a:lnTo>
                  <a:lnTo>
                    <a:pt x="556" y="816"/>
                  </a:lnTo>
                  <a:lnTo>
                    <a:pt x="562" y="837"/>
                  </a:lnTo>
                  <a:lnTo>
                    <a:pt x="165" y="837"/>
                  </a:lnTo>
                  <a:lnTo>
                    <a:pt x="165" y="846"/>
                  </a:lnTo>
                  <a:lnTo>
                    <a:pt x="165" y="858"/>
                  </a:lnTo>
                  <a:lnTo>
                    <a:pt x="165" y="867"/>
                  </a:lnTo>
                  <a:lnTo>
                    <a:pt x="165" y="879"/>
                  </a:lnTo>
                  <a:lnTo>
                    <a:pt x="574" y="879"/>
                  </a:lnTo>
                  <a:lnTo>
                    <a:pt x="574" y="879"/>
                  </a:lnTo>
                  <a:lnTo>
                    <a:pt x="595" y="952"/>
                  </a:lnTo>
                  <a:lnTo>
                    <a:pt x="616" y="1021"/>
                  </a:lnTo>
                  <a:lnTo>
                    <a:pt x="631" y="1069"/>
                  </a:lnTo>
                  <a:lnTo>
                    <a:pt x="637" y="1090"/>
                  </a:lnTo>
                  <a:lnTo>
                    <a:pt x="640" y="1102"/>
                  </a:lnTo>
                  <a:lnTo>
                    <a:pt x="649" y="1105"/>
                  </a:lnTo>
                  <a:lnTo>
                    <a:pt x="796" y="1201"/>
                  </a:lnTo>
                  <a:lnTo>
                    <a:pt x="796" y="1201"/>
                  </a:lnTo>
                  <a:lnTo>
                    <a:pt x="165" y="1201"/>
                  </a:lnTo>
                  <a:lnTo>
                    <a:pt x="165" y="1210"/>
                  </a:lnTo>
                  <a:lnTo>
                    <a:pt x="165" y="1222"/>
                  </a:lnTo>
                  <a:lnTo>
                    <a:pt x="165" y="1231"/>
                  </a:lnTo>
                  <a:lnTo>
                    <a:pt x="165" y="1243"/>
                  </a:lnTo>
                  <a:lnTo>
                    <a:pt x="862" y="1243"/>
                  </a:lnTo>
                  <a:lnTo>
                    <a:pt x="976" y="1315"/>
                  </a:lnTo>
                  <a:lnTo>
                    <a:pt x="973" y="1321"/>
                  </a:lnTo>
                  <a:lnTo>
                    <a:pt x="967" y="1327"/>
                  </a:lnTo>
                  <a:lnTo>
                    <a:pt x="964" y="1333"/>
                  </a:lnTo>
                  <a:lnTo>
                    <a:pt x="958" y="1339"/>
                  </a:lnTo>
                  <a:lnTo>
                    <a:pt x="934" y="1375"/>
                  </a:lnTo>
                  <a:lnTo>
                    <a:pt x="910" y="1408"/>
                  </a:lnTo>
                  <a:lnTo>
                    <a:pt x="895" y="1432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89" y="1444"/>
                  </a:lnTo>
                  <a:lnTo>
                    <a:pt x="868" y="1477"/>
                  </a:lnTo>
                  <a:lnTo>
                    <a:pt x="868" y="1480"/>
                  </a:lnTo>
                  <a:lnTo>
                    <a:pt x="1402" y="1480"/>
                  </a:lnTo>
                  <a:lnTo>
                    <a:pt x="1387" y="1444"/>
                  </a:lnTo>
                  <a:lnTo>
                    <a:pt x="895" y="1444"/>
                  </a:lnTo>
                  <a:lnTo>
                    <a:pt x="1387" y="1444"/>
                  </a:lnTo>
                  <a:lnTo>
                    <a:pt x="895" y="1444"/>
                  </a:lnTo>
                  <a:lnTo>
                    <a:pt x="1387" y="1444"/>
                  </a:lnTo>
                  <a:lnTo>
                    <a:pt x="895" y="1444"/>
                  </a:lnTo>
                  <a:lnTo>
                    <a:pt x="1441" y="1444"/>
                  </a:lnTo>
                  <a:lnTo>
                    <a:pt x="1225" y="937"/>
                  </a:lnTo>
                  <a:lnTo>
                    <a:pt x="1222" y="943"/>
                  </a:lnTo>
                  <a:lnTo>
                    <a:pt x="1210" y="958"/>
                  </a:lnTo>
                  <a:lnTo>
                    <a:pt x="1195" y="982"/>
                  </a:lnTo>
                  <a:lnTo>
                    <a:pt x="1177" y="1009"/>
                  </a:lnTo>
                  <a:lnTo>
                    <a:pt x="1159" y="1039"/>
                  </a:lnTo>
                  <a:lnTo>
                    <a:pt x="1138" y="1066"/>
                  </a:lnTo>
                  <a:lnTo>
                    <a:pt x="1123" y="1090"/>
                  </a:lnTo>
                  <a:lnTo>
                    <a:pt x="1111" y="1108"/>
                  </a:lnTo>
                  <a:lnTo>
                    <a:pt x="1087" y="1093"/>
                  </a:lnTo>
                  <a:lnTo>
                    <a:pt x="1054" y="1072"/>
                  </a:lnTo>
                  <a:lnTo>
                    <a:pt x="1012" y="1042"/>
                  </a:lnTo>
                  <a:lnTo>
                    <a:pt x="967" y="1015"/>
                  </a:lnTo>
                  <a:lnTo>
                    <a:pt x="922" y="985"/>
                  </a:lnTo>
                  <a:lnTo>
                    <a:pt x="883" y="961"/>
                  </a:lnTo>
                  <a:lnTo>
                    <a:pt x="856" y="943"/>
                  </a:lnTo>
                  <a:lnTo>
                    <a:pt x="841" y="934"/>
                  </a:lnTo>
                  <a:lnTo>
                    <a:pt x="835" y="913"/>
                  </a:lnTo>
                  <a:lnTo>
                    <a:pt x="823" y="873"/>
                  </a:lnTo>
                  <a:lnTo>
                    <a:pt x="808" y="819"/>
                  </a:lnTo>
                  <a:lnTo>
                    <a:pt x="790" y="762"/>
                  </a:lnTo>
                  <a:lnTo>
                    <a:pt x="775" y="705"/>
                  </a:lnTo>
                  <a:lnTo>
                    <a:pt x="760" y="654"/>
                  </a:lnTo>
                  <a:lnTo>
                    <a:pt x="748" y="618"/>
                  </a:lnTo>
                  <a:lnTo>
                    <a:pt x="745" y="606"/>
                  </a:lnTo>
                  <a:lnTo>
                    <a:pt x="165" y="228"/>
                  </a:lnTo>
                  <a:lnTo>
                    <a:pt x="165" y="186"/>
                  </a:lnTo>
                  <a:lnTo>
                    <a:pt x="165" y="156"/>
                  </a:lnTo>
                  <a:lnTo>
                    <a:pt x="165" y="135"/>
                  </a:lnTo>
                  <a:lnTo>
                    <a:pt x="165" y="129"/>
                  </a:lnTo>
                  <a:lnTo>
                    <a:pt x="81" y="129"/>
                  </a:lnTo>
                  <a:lnTo>
                    <a:pt x="81" y="1627"/>
                  </a:lnTo>
                  <a:close/>
                  <a:moveTo>
                    <a:pt x="1006" y="1381"/>
                  </a:moveTo>
                  <a:lnTo>
                    <a:pt x="1030" y="1345"/>
                  </a:lnTo>
                  <a:lnTo>
                    <a:pt x="1057" y="1303"/>
                  </a:lnTo>
                  <a:lnTo>
                    <a:pt x="1078" y="1270"/>
                  </a:lnTo>
                  <a:lnTo>
                    <a:pt x="1087" y="1258"/>
                  </a:lnTo>
                  <a:lnTo>
                    <a:pt x="1072" y="1249"/>
                  </a:lnTo>
                  <a:lnTo>
                    <a:pt x="1033" y="1222"/>
                  </a:lnTo>
                  <a:lnTo>
                    <a:pt x="976" y="1186"/>
                  </a:lnTo>
                  <a:lnTo>
                    <a:pt x="910" y="1144"/>
                  </a:lnTo>
                  <a:lnTo>
                    <a:pt x="844" y="1102"/>
                  </a:lnTo>
                  <a:lnTo>
                    <a:pt x="787" y="1063"/>
                  </a:lnTo>
                  <a:lnTo>
                    <a:pt x="742" y="1036"/>
                  </a:lnTo>
                  <a:lnTo>
                    <a:pt x="721" y="1021"/>
                  </a:lnTo>
                  <a:lnTo>
                    <a:pt x="715" y="1000"/>
                  </a:lnTo>
                  <a:lnTo>
                    <a:pt x="703" y="961"/>
                  </a:lnTo>
                  <a:lnTo>
                    <a:pt x="688" y="907"/>
                  </a:lnTo>
                  <a:lnTo>
                    <a:pt x="670" y="849"/>
                  </a:lnTo>
                  <a:lnTo>
                    <a:pt x="655" y="792"/>
                  </a:lnTo>
                  <a:lnTo>
                    <a:pt x="640" y="741"/>
                  </a:lnTo>
                  <a:lnTo>
                    <a:pt x="628" y="705"/>
                  </a:lnTo>
                  <a:lnTo>
                    <a:pt x="625" y="693"/>
                  </a:lnTo>
                  <a:lnTo>
                    <a:pt x="610" y="684"/>
                  </a:lnTo>
                  <a:lnTo>
                    <a:pt x="574" y="660"/>
                  </a:lnTo>
                  <a:lnTo>
                    <a:pt x="517" y="624"/>
                  </a:lnTo>
                  <a:lnTo>
                    <a:pt x="448" y="579"/>
                  </a:lnTo>
                  <a:lnTo>
                    <a:pt x="373" y="531"/>
                  </a:lnTo>
                  <a:lnTo>
                    <a:pt x="295" y="483"/>
                  </a:lnTo>
                  <a:lnTo>
                    <a:pt x="226" y="438"/>
                  </a:lnTo>
                  <a:lnTo>
                    <a:pt x="165" y="399"/>
                  </a:lnTo>
                  <a:lnTo>
                    <a:pt x="165" y="372"/>
                  </a:lnTo>
                  <a:lnTo>
                    <a:pt x="165" y="348"/>
                  </a:lnTo>
                  <a:lnTo>
                    <a:pt x="165" y="324"/>
                  </a:lnTo>
                  <a:lnTo>
                    <a:pt x="165" y="300"/>
                  </a:lnTo>
                  <a:lnTo>
                    <a:pt x="189" y="315"/>
                  </a:lnTo>
                  <a:lnTo>
                    <a:pt x="216" y="333"/>
                  </a:lnTo>
                  <a:lnTo>
                    <a:pt x="253" y="357"/>
                  </a:lnTo>
                  <a:lnTo>
                    <a:pt x="289" y="381"/>
                  </a:lnTo>
                  <a:lnTo>
                    <a:pt x="331" y="408"/>
                  </a:lnTo>
                  <a:lnTo>
                    <a:pt x="373" y="435"/>
                  </a:lnTo>
                  <a:lnTo>
                    <a:pt x="418" y="465"/>
                  </a:lnTo>
                  <a:lnTo>
                    <a:pt x="460" y="495"/>
                  </a:lnTo>
                  <a:lnTo>
                    <a:pt x="505" y="522"/>
                  </a:lnTo>
                  <a:lnTo>
                    <a:pt x="544" y="549"/>
                  </a:lnTo>
                  <a:lnTo>
                    <a:pt x="583" y="573"/>
                  </a:lnTo>
                  <a:lnTo>
                    <a:pt x="616" y="597"/>
                  </a:lnTo>
                  <a:lnTo>
                    <a:pt x="646" y="615"/>
                  </a:lnTo>
                  <a:lnTo>
                    <a:pt x="667" y="630"/>
                  </a:lnTo>
                  <a:lnTo>
                    <a:pt x="682" y="639"/>
                  </a:lnTo>
                  <a:lnTo>
                    <a:pt x="691" y="645"/>
                  </a:lnTo>
                  <a:lnTo>
                    <a:pt x="697" y="666"/>
                  </a:lnTo>
                  <a:lnTo>
                    <a:pt x="709" y="705"/>
                  </a:lnTo>
                  <a:lnTo>
                    <a:pt x="724" y="759"/>
                  </a:lnTo>
                  <a:lnTo>
                    <a:pt x="742" y="816"/>
                  </a:lnTo>
                  <a:lnTo>
                    <a:pt x="757" y="873"/>
                  </a:lnTo>
                  <a:lnTo>
                    <a:pt x="772" y="925"/>
                  </a:lnTo>
                  <a:lnTo>
                    <a:pt x="784" y="961"/>
                  </a:lnTo>
                  <a:lnTo>
                    <a:pt x="787" y="973"/>
                  </a:lnTo>
                  <a:lnTo>
                    <a:pt x="1129" y="1192"/>
                  </a:lnTo>
                  <a:lnTo>
                    <a:pt x="1138" y="1180"/>
                  </a:lnTo>
                  <a:lnTo>
                    <a:pt x="1159" y="1147"/>
                  </a:lnTo>
                  <a:lnTo>
                    <a:pt x="1186" y="1105"/>
                  </a:lnTo>
                  <a:lnTo>
                    <a:pt x="1213" y="1069"/>
                  </a:lnTo>
                  <a:lnTo>
                    <a:pt x="1225" y="1099"/>
                  </a:lnTo>
                  <a:lnTo>
                    <a:pt x="1243" y="1138"/>
                  </a:lnTo>
                  <a:lnTo>
                    <a:pt x="1261" y="1183"/>
                  </a:lnTo>
                  <a:lnTo>
                    <a:pt x="1282" y="1228"/>
                  </a:lnTo>
                  <a:lnTo>
                    <a:pt x="1300" y="1276"/>
                  </a:lnTo>
                  <a:lnTo>
                    <a:pt x="1318" y="1318"/>
                  </a:lnTo>
                  <a:lnTo>
                    <a:pt x="1333" y="1354"/>
                  </a:lnTo>
                  <a:lnTo>
                    <a:pt x="1345" y="1381"/>
                  </a:lnTo>
                  <a:lnTo>
                    <a:pt x="1315" y="1381"/>
                  </a:lnTo>
                  <a:lnTo>
                    <a:pt x="1276" y="1381"/>
                  </a:lnTo>
                  <a:lnTo>
                    <a:pt x="1231" y="1381"/>
                  </a:lnTo>
                  <a:lnTo>
                    <a:pt x="1180" y="1381"/>
                  </a:lnTo>
                  <a:lnTo>
                    <a:pt x="1129" y="1381"/>
                  </a:lnTo>
                  <a:lnTo>
                    <a:pt x="1081" y="1381"/>
                  </a:lnTo>
                  <a:lnTo>
                    <a:pt x="1039" y="1381"/>
                  </a:lnTo>
                  <a:lnTo>
                    <a:pt x="1006" y="1381"/>
                  </a:lnTo>
                  <a:close/>
                  <a:moveTo>
                    <a:pt x="976" y="1315"/>
                  </a:moveTo>
                  <a:lnTo>
                    <a:pt x="976" y="1312"/>
                  </a:lnTo>
                  <a:lnTo>
                    <a:pt x="979" y="1312"/>
                  </a:lnTo>
                  <a:lnTo>
                    <a:pt x="979" y="1309"/>
                  </a:lnTo>
                  <a:lnTo>
                    <a:pt x="979" y="1309"/>
                  </a:lnTo>
                  <a:lnTo>
                    <a:pt x="985" y="1297"/>
                  </a:lnTo>
                  <a:lnTo>
                    <a:pt x="991" y="1288"/>
                  </a:lnTo>
                  <a:lnTo>
                    <a:pt x="997" y="1282"/>
                  </a:lnTo>
                  <a:lnTo>
                    <a:pt x="1000" y="1276"/>
                  </a:lnTo>
                  <a:lnTo>
                    <a:pt x="994" y="1282"/>
                  </a:lnTo>
                  <a:lnTo>
                    <a:pt x="988" y="1291"/>
                  </a:lnTo>
                  <a:lnTo>
                    <a:pt x="982" y="1303"/>
                  </a:lnTo>
                  <a:lnTo>
                    <a:pt x="976" y="1315"/>
                  </a:lnTo>
                  <a:lnTo>
                    <a:pt x="976" y="1315"/>
                  </a:lnTo>
                  <a:close/>
                  <a:moveTo>
                    <a:pt x="979" y="1309"/>
                  </a:moveTo>
                  <a:lnTo>
                    <a:pt x="979" y="1309"/>
                  </a:lnTo>
                  <a:lnTo>
                    <a:pt x="979" y="1312"/>
                  </a:lnTo>
                  <a:lnTo>
                    <a:pt x="976" y="1312"/>
                  </a:lnTo>
                  <a:lnTo>
                    <a:pt x="976" y="1315"/>
                  </a:lnTo>
                  <a:lnTo>
                    <a:pt x="976" y="1312"/>
                  </a:lnTo>
                  <a:lnTo>
                    <a:pt x="979" y="1312"/>
                  </a:lnTo>
                  <a:lnTo>
                    <a:pt x="979" y="1309"/>
                  </a:lnTo>
                  <a:lnTo>
                    <a:pt x="979" y="1309"/>
                  </a:lnTo>
                  <a:close/>
                  <a:moveTo>
                    <a:pt x="949" y="1243"/>
                  </a:moveTo>
                  <a:lnTo>
                    <a:pt x="967" y="1255"/>
                  </a:lnTo>
                  <a:lnTo>
                    <a:pt x="979" y="1264"/>
                  </a:lnTo>
                  <a:lnTo>
                    <a:pt x="991" y="1270"/>
                  </a:lnTo>
                  <a:lnTo>
                    <a:pt x="1000" y="1276"/>
                  </a:lnTo>
                  <a:lnTo>
                    <a:pt x="991" y="1270"/>
                  </a:lnTo>
                  <a:lnTo>
                    <a:pt x="979" y="1264"/>
                  </a:lnTo>
                  <a:lnTo>
                    <a:pt x="967" y="1255"/>
                  </a:lnTo>
                  <a:lnTo>
                    <a:pt x="949" y="1243"/>
                  </a:lnTo>
                  <a:close/>
                </a:path>
              </a:pathLst>
            </a:custGeom>
            <a:solidFill>
              <a:srgbClr val="BFDD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4" name="Freeform 202"/>
            <p:cNvSpPr>
              <a:spLocks/>
            </p:cNvSpPr>
            <p:nvPr/>
          </p:nvSpPr>
          <p:spPr bwMode="auto">
            <a:xfrm>
              <a:off x="5143" y="1213"/>
              <a:ext cx="183" cy="184"/>
            </a:xfrm>
            <a:custGeom>
              <a:avLst/>
              <a:gdLst>
                <a:gd name="T0" fmla="*/ 459 w 459"/>
                <a:gd name="T1" fmla="*/ 231 h 459"/>
                <a:gd name="T2" fmla="*/ 453 w 459"/>
                <a:gd name="T3" fmla="*/ 276 h 459"/>
                <a:gd name="T4" fmla="*/ 441 w 459"/>
                <a:gd name="T5" fmla="*/ 321 h 459"/>
                <a:gd name="T6" fmla="*/ 420 w 459"/>
                <a:gd name="T7" fmla="*/ 360 h 459"/>
                <a:gd name="T8" fmla="*/ 393 w 459"/>
                <a:gd name="T9" fmla="*/ 393 h 459"/>
                <a:gd name="T10" fmla="*/ 360 w 459"/>
                <a:gd name="T11" fmla="*/ 420 h 459"/>
                <a:gd name="T12" fmla="*/ 321 w 459"/>
                <a:gd name="T13" fmla="*/ 441 h 459"/>
                <a:gd name="T14" fmla="*/ 276 w 459"/>
                <a:gd name="T15" fmla="*/ 453 h 459"/>
                <a:gd name="T16" fmla="*/ 231 w 459"/>
                <a:gd name="T17" fmla="*/ 459 h 459"/>
                <a:gd name="T18" fmla="*/ 186 w 459"/>
                <a:gd name="T19" fmla="*/ 453 h 459"/>
                <a:gd name="T20" fmla="*/ 141 w 459"/>
                <a:gd name="T21" fmla="*/ 441 h 459"/>
                <a:gd name="T22" fmla="*/ 102 w 459"/>
                <a:gd name="T23" fmla="*/ 420 h 459"/>
                <a:gd name="T24" fmla="*/ 69 w 459"/>
                <a:gd name="T25" fmla="*/ 393 h 459"/>
                <a:gd name="T26" fmla="*/ 39 w 459"/>
                <a:gd name="T27" fmla="*/ 360 h 459"/>
                <a:gd name="T28" fmla="*/ 18 w 459"/>
                <a:gd name="T29" fmla="*/ 321 h 459"/>
                <a:gd name="T30" fmla="*/ 6 w 459"/>
                <a:gd name="T31" fmla="*/ 276 h 459"/>
                <a:gd name="T32" fmla="*/ 0 w 459"/>
                <a:gd name="T33" fmla="*/ 231 h 459"/>
                <a:gd name="T34" fmla="*/ 6 w 459"/>
                <a:gd name="T35" fmla="*/ 183 h 459"/>
                <a:gd name="T36" fmla="*/ 18 w 459"/>
                <a:gd name="T37" fmla="*/ 141 h 459"/>
                <a:gd name="T38" fmla="*/ 39 w 459"/>
                <a:gd name="T39" fmla="*/ 102 h 459"/>
                <a:gd name="T40" fmla="*/ 69 w 459"/>
                <a:gd name="T41" fmla="*/ 66 h 459"/>
                <a:gd name="T42" fmla="*/ 102 w 459"/>
                <a:gd name="T43" fmla="*/ 39 h 459"/>
                <a:gd name="T44" fmla="*/ 141 w 459"/>
                <a:gd name="T45" fmla="*/ 18 h 459"/>
                <a:gd name="T46" fmla="*/ 186 w 459"/>
                <a:gd name="T47" fmla="*/ 6 h 459"/>
                <a:gd name="T48" fmla="*/ 231 w 459"/>
                <a:gd name="T49" fmla="*/ 0 h 459"/>
                <a:gd name="T50" fmla="*/ 276 w 459"/>
                <a:gd name="T51" fmla="*/ 6 h 459"/>
                <a:gd name="T52" fmla="*/ 321 w 459"/>
                <a:gd name="T53" fmla="*/ 18 h 459"/>
                <a:gd name="T54" fmla="*/ 360 w 459"/>
                <a:gd name="T55" fmla="*/ 39 h 459"/>
                <a:gd name="T56" fmla="*/ 393 w 459"/>
                <a:gd name="T57" fmla="*/ 66 h 459"/>
                <a:gd name="T58" fmla="*/ 420 w 459"/>
                <a:gd name="T59" fmla="*/ 102 h 459"/>
                <a:gd name="T60" fmla="*/ 441 w 459"/>
                <a:gd name="T61" fmla="*/ 141 h 459"/>
                <a:gd name="T62" fmla="*/ 453 w 459"/>
                <a:gd name="T63" fmla="*/ 183 h 459"/>
                <a:gd name="T64" fmla="*/ 459 w 459"/>
                <a:gd name="T65" fmla="*/ 231 h 459"/>
                <a:gd name="T66" fmla="*/ 459 w 459"/>
                <a:gd name="T67" fmla="*/ 231 h 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9" h="459">
                  <a:moveTo>
                    <a:pt x="459" y="231"/>
                  </a:moveTo>
                  <a:lnTo>
                    <a:pt x="453" y="276"/>
                  </a:lnTo>
                  <a:lnTo>
                    <a:pt x="441" y="321"/>
                  </a:lnTo>
                  <a:lnTo>
                    <a:pt x="420" y="360"/>
                  </a:lnTo>
                  <a:lnTo>
                    <a:pt x="393" y="393"/>
                  </a:lnTo>
                  <a:lnTo>
                    <a:pt x="360" y="420"/>
                  </a:lnTo>
                  <a:lnTo>
                    <a:pt x="321" y="441"/>
                  </a:lnTo>
                  <a:lnTo>
                    <a:pt x="276" y="453"/>
                  </a:lnTo>
                  <a:lnTo>
                    <a:pt x="231" y="459"/>
                  </a:lnTo>
                  <a:lnTo>
                    <a:pt x="186" y="453"/>
                  </a:lnTo>
                  <a:lnTo>
                    <a:pt x="141" y="441"/>
                  </a:lnTo>
                  <a:lnTo>
                    <a:pt x="102" y="420"/>
                  </a:lnTo>
                  <a:lnTo>
                    <a:pt x="69" y="393"/>
                  </a:lnTo>
                  <a:lnTo>
                    <a:pt x="39" y="360"/>
                  </a:lnTo>
                  <a:lnTo>
                    <a:pt x="18" y="321"/>
                  </a:lnTo>
                  <a:lnTo>
                    <a:pt x="6" y="276"/>
                  </a:lnTo>
                  <a:lnTo>
                    <a:pt x="0" y="231"/>
                  </a:lnTo>
                  <a:lnTo>
                    <a:pt x="6" y="183"/>
                  </a:lnTo>
                  <a:lnTo>
                    <a:pt x="18" y="141"/>
                  </a:lnTo>
                  <a:lnTo>
                    <a:pt x="39" y="102"/>
                  </a:lnTo>
                  <a:lnTo>
                    <a:pt x="69" y="66"/>
                  </a:lnTo>
                  <a:lnTo>
                    <a:pt x="102" y="39"/>
                  </a:lnTo>
                  <a:lnTo>
                    <a:pt x="141" y="18"/>
                  </a:lnTo>
                  <a:lnTo>
                    <a:pt x="186" y="6"/>
                  </a:lnTo>
                  <a:lnTo>
                    <a:pt x="231" y="0"/>
                  </a:lnTo>
                  <a:lnTo>
                    <a:pt x="276" y="6"/>
                  </a:lnTo>
                  <a:lnTo>
                    <a:pt x="321" y="18"/>
                  </a:lnTo>
                  <a:lnTo>
                    <a:pt x="360" y="39"/>
                  </a:lnTo>
                  <a:lnTo>
                    <a:pt x="393" y="66"/>
                  </a:lnTo>
                  <a:lnTo>
                    <a:pt x="420" y="102"/>
                  </a:lnTo>
                  <a:lnTo>
                    <a:pt x="441" y="141"/>
                  </a:lnTo>
                  <a:lnTo>
                    <a:pt x="453" y="183"/>
                  </a:lnTo>
                  <a:lnTo>
                    <a:pt x="459" y="231"/>
                  </a:lnTo>
                  <a:lnTo>
                    <a:pt x="459" y="231"/>
                  </a:lnTo>
                  <a:close/>
                </a:path>
              </a:pathLst>
            </a:custGeom>
            <a:solidFill>
              <a:srgbClr val="86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5" name="Freeform 203"/>
            <p:cNvSpPr>
              <a:spLocks noEditPoints="1"/>
            </p:cNvSpPr>
            <p:nvPr/>
          </p:nvSpPr>
          <p:spPr bwMode="auto">
            <a:xfrm>
              <a:off x="4472" y="1476"/>
              <a:ext cx="583" cy="599"/>
            </a:xfrm>
            <a:custGeom>
              <a:avLst/>
              <a:gdLst>
                <a:gd name="T0" fmla="*/ 84 w 1456"/>
                <a:gd name="T1" fmla="*/ 6 h 1498"/>
                <a:gd name="T2" fmla="*/ 664 w 1456"/>
                <a:gd name="T3" fmla="*/ 477 h 1498"/>
                <a:gd name="T4" fmla="*/ 709 w 1456"/>
                <a:gd name="T5" fmla="*/ 633 h 1498"/>
                <a:gd name="T6" fmla="*/ 760 w 1456"/>
                <a:gd name="T7" fmla="*/ 805 h 1498"/>
                <a:gd name="T8" fmla="*/ 886 w 1456"/>
                <a:gd name="T9" fmla="*/ 886 h 1498"/>
                <a:gd name="T10" fmla="*/ 1030 w 1456"/>
                <a:gd name="T11" fmla="*/ 979 h 1498"/>
                <a:gd name="T12" fmla="*/ 1096 w 1456"/>
                <a:gd name="T13" fmla="*/ 880 h 1498"/>
                <a:gd name="T14" fmla="*/ 1144 w 1456"/>
                <a:gd name="T15" fmla="*/ 808 h 1498"/>
                <a:gd name="T16" fmla="*/ 811 w 1456"/>
                <a:gd name="T17" fmla="*/ 1309 h 1498"/>
                <a:gd name="T18" fmla="*/ 907 w 1456"/>
                <a:gd name="T19" fmla="*/ 1162 h 1498"/>
                <a:gd name="T20" fmla="*/ 898 w 1456"/>
                <a:gd name="T21" fmla="*/ 1135 h 1498"/>
                <a:gd name="T22" fmla="*/ 853 w 1456"/>
                <a:gd name="T23" fmla="*/ 1102 h 1498"/>
                <a:gd name="T24" fmla="*/ 802 w 1456"/>
                <a:gd name="T25" fmla="*/ 1072 h 1498"/>
                <a:gd name="T26" fmla="*/ 658 w 1456"/>
                <a:gd name="T27" fmla="*/ 979 h 1498"/>
                <a:gd name="T28" fmla="*/ 586 w 1456"/>
                <a:gd name="T29" fmla="*/ 934 h 1498"/>
                <a:gd name="T30" fmla="*/ 532 w 1456"/>
                <a:gd name="T31" fmla="*/ 744 h 1498"/>
                <a:gd name="T32" fmla="*/ 520 w 1456"/>
                <a:gd name="T33" fmla="*/ 708 h 1498"/>
                <a:gd name="T34" fmla="*/ 493 w 1456"/>
                <a:gd name="T35" fmla="*/ 615 h 1498"/>
                <a:gd name="T36" fmla="*/ 397 w 1456"/>
                <a:gd name="T37" fmla="*/ 543 h 1498"/>
                <a:gd name="T38" fmla="*/ 145 w 1456"/>
                <a:gd name="T39" fmla="*/ 384 h 1498"/>
                <a:gd name="T40" fmla="*/ 84 w 1456"/>
                <a:gd name="T41" fmla="*/ 1279 h 1498"/>
                <a:gd name="T42" fmla="*/ 241 w 1456"/>
                <a:gd name="T43" fmla="*/ 1414 h 1498"/>
                <a:gd name="T44" fmla="*/ 676 w 1456"/>
                <a:gd name="T45" fmla="*/ 1414 h 1498"/>
                <a:gd name="T46" fmla="*/ 1153 w 1456"/>
                <a:gd name="T47" fmla="*/ 1414 h 1498"/>
                <a:gd name="T48" fmla="*/ 1441 w 1456"/>
                <a:gd name="T49" fmla="*/ 1414 h 1498"/>
                <a:gd name="T50" fmla="*/ 84 w 1456"/>
                <a:gd name="T51" fmla="*/ 270 h 1498"/>
                <a:gd name="T52" fmla="*/ 367 w 1456"/>
                <a:gd name="T53" fmla="*/ 450 h 1498"/>
                <a:gd name="T54" fmla="*/ 544 w 1456"/>
                <a:gd name="T55" fmla="*/ 564 h 1498"/>
                <a:gd name="T56" fmla="*/ 589 w 1456"/>
                <a:gd name="T57" fmla="*/ 720 h 1498"/>
                <a:gd name="T58" fmla="*/ 640 w 1456"/>
                <a:gd name="T59" fmla="*/ 892 h 1498"/>
                <a:gd name="T60" fmla="*/ 829 w 1456"/>
                <a:gd name="T61" fmla="*/ 1015 h 1498"/>
                <a:gd name="T62" fmla="*/ 1006 w 1456"/>
                <a:gd name="T63" fmla="*/ 1129 h 1498"/>
                <a:gd name="T64" fmla="*/ 925 w 1456"/>
                <a:gd name="T65" fmla="*/ 1252 h 1498"/>
                <a:gd name="T66" fmla="*/ 1099 w 1456"/>
                <a:gd name="T67" fmla="*/ 1252 h 1498"/>
                <a:gd name="T68" fmla="*/ 1264 w 1456"/>
                <a:gd name="T69" fmla="*/ 1252 h 1498"/>
                <a:gd name="T70" fmla="*/ 1201 w 1456"/>
                <a:gd name="T71" fmla="*/ 1099 h 1498"/>
                <a:gd name="T72" fmla="*/ 1132 w 1456"/>
                <a:gd name="T73" fmla="*/ 940 h 1498"/>
                <a:gd name="T74" fmla="*/ 1048 w 1456"/>
                <a:gd name="T75" fmla="*/ 1063 h 1498"/>
                <a:gd name="T76" fmla="*/ 676 w 1456"/>
                <a:gd name="T77" fmla="*/ 744 h 1498"/>
                <a:gd name="T78" fmla="*/ 616 w 1456"/>
                <a:gd name="T79" fmla="*/ 537 h 1498"/>
                <a:gd name="T80" fmla="*/ 565 w 1456"/>
                <a:gd name="T81" fmla="*/ 486 h 1498"/>
                <a:gd name="T82" fmla="*/ 424 w 1456"/>
                <a:gd name="T83" fmla="*/ 393 h 1498"/>
                <a:gd name="T84" fmla="*/ 250 w 1456"/>
                <a:gd name="T85" fmla="*/ 279 h 1498"/>
                <a:gd name="T86" fmla="*/ 108 w 1456"/>
                <a:gd name="T87" fmla="*/ 186 h 1498"/>
                <a:gd name="T88" fmla="*/ 84 w 1456"/>
                <a:gd name="T89" fmla="*/ 243 h 1498"/>
                <a:gd name="T90" fmla="*/ 808 w 1456"/>
                <a:gd name="T91" fmla="*/ 1315 h 1498"/>
                <a:gd name="T92" fmla="*/ 814 w 1456"/>
                <a:gd name="T93" fmla="*/ 1315 h 1498"/>
                <a:gd name="T94" fmla="*/ 808 w 1456"/>
                <a:gd name="T95" fmla="*/ 1315 h 1498"/>
                <a:gd name="T96" fmla="*/ 808 w 1456"/>
                <a:gd name="T97" fmla="*/ 1315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56" h="1498">
                  <a:moveTo>
                    <a:pt x="0" y="1498"/>
                  </a:moveTo>
                  <a:lnTo>
                    <a:pt x="0" y="0"/>
                  </a:lnTo>
                  <a:lnTo>
                    <a:pt x="84" y="0"/>
                  </a:lnTo>
                  <a:lnTo>
                    <a:pt x="84" y="6"/>
                  </a:lnTo>
                  <a:lnTo>
                    <a:pt x="84" y="27"/>
                  </a:lnTo>
                  <a:lnTo>
                    <a:pt x="84" y="57"/>
                  </a:lnTo>
                  <a:lnTo>
                    <a:pt x="84" y="99"/>
                  </a:lnTo>
                  <a:lnTo>
                    <a:pt x="664" y="477"/>
                  </a:lnTo>
                  <a:lnTo>
                    <a:pt x="667" y="489"/>
                  </a:lnTo>
                  <a:lnTo>
                    <a:pt x="679" y="525"/>
                  </a:lnTo>
                  <a:lnTo>
                    <a:pt x="694" y="576"/>
                  </a:lnTo>
                  <a:lnTo>
                    <a:pt x="709" y="633"/>
                  </a:lnTo>
                  <a:lnTo>
                    <a:pt x="727" y="690"/>
                  </a:lnTo>
                  <a:lnTo>
                    <a:pt x="742" y="744"/>
                  </a:lnTo>
                  <a:lnTo>
                    <a:pt x="754" y="784"/>
                  </a:lnTo>
                  <a:lnTo>
                    <a:pt x="760" y="805"/>
                  </a:lnTo>
                  <a:lnTo>
                    <a:pt x="775" y="814"/>
                  </a:lnTo>
                  <a:lnTo>
                    <a:pt x="802" y="832"/>
                  </a:lnTo>
                  <a:lnTo>
                    <a:pt x="841" y="856"/>
                  </a:lnTo>
                  <a:lnTo>
                    <a:pt x="886" y="886"/>
                  </a:lnTo>
                  <a:lnTo>
                    <a:pt x="931" y="913"/>
                  </a:lnTo>
                  <a:lnTo>
                    <a:pt x="973" y="943"/>
                  </a:lnTo>
                  <a:lnTo>
                    <a:pt x="1006" y="964"/>
                  </a:lnTo>
                  <a:lnTo>
                    <a:pt x="1030" y="979"/>
                  </a:lnTo>
                  <a:lnTo>
                    <a:pt x="1042" y="961"/>
                  </a:lnTo>
                  <a:lnTo>
                    <a:pt x="1057" y="937"/>
                  </a:lnTo>
                  <a:lnTo>
                    <a:pt x="1078" y="910"/>
                  </a:lnTo>
                  <a:lnTo>
                    <a:pt x="1096" y="880"/>
                  </a:lnTo>
                  <a:lnTo>
                    <a:pt x="1114" y="853"/>
                  </a:lnTo>
                  <a:lnTo>
                    <a:pt x="1129" y="829"/>
                  </a:lnTo>
                  <a:lnTo>
                    <a:pt x="1141" y="814"/>
                  </a:lnTo>
                  <a:lnTo>
                    <a:pt x="1144" y="808"/>
                  </a:lnTo>
                  <a:lnTo>
                    <a:pt x="1360" y="1315"/>
                  </a:lnTo>
                  <a:lnTo>
                    <a:pt x="814" y="1315"/>
                  </a:lnTo>
                  <a:lnTo>
                    <a:pt x="808" y="1315"/>
                  </a:lnTo>
                  <a:lnTo>
                    <a:pt x="811" y="1309"/>
                  </a:lnTo>
                  <a:lnTo>
                    <a:pt x="895" y="1186"/>
                  </a:lnTo>
                  <a:lnTo>
                    <a:pt x="895" y="1186"/>
                  </a:lnTo>
                  <a:lnTo>
                    <a:pt x="901" y="1174"/>
                  </a:lnTo>
                  <a:lnTo>
                    <a:pt x="907" y="1162"/>
                  </a:lnTo>
                  <a:lnTo>
                    <a:pt x="913" y="1153"/>
                  </a:lnTo>
                  <a:lnTo>
                    <a:pt x="919" y="1147"/>
                  </a:lnTo>
                  <a:lnTo>
                    <a:pt x="910" y="1141"/>
                  </a:lnTo>
                  <a:lnTo>
                    <a:pt x="898" y="1135"/>
                  </a:lnTo>
                  <a:lnTo>
                    <a:pt x="886" y="1126"/>
                  </a:lnTo>
                  <a:lnTo>
                    <a:pt x="868" y="1114"/>
                  </a:lnTo>
                  <a:lnTo>
                    <a:pt x="868" y="1114"/>
                  </a:lnTo>
                  <a:lnTo>
                    <a:pt x="853" y="1102"/>
                  </a:lnTo>
                  <a:lnTo>
                    <a:pt x="835" y="1093"/>
                  </a:lnTo>
                  <a:lnTo>
                    <a:pt x="820" y="1084"/>
                  </a:lnTo>
                  <a:lnTo>
                    <a:pt x="802" y="1072"/>
                  </a:lnTo>
                  <a:lnTo>
                    <a:pt x="802" y="1072"/>
                  </a:lnTo>
                  <a:lnTo>
                    <a:pt x="766" y="1048"/>
                  </a:lnTo>
                  <a:lnTo>
                    <a:pt x="727" y="1024"/>
                  </a:lnTo>
                  <a:lnTo>
                    <a:pt x="691" y="1000"/>
                  </a:lnTo>
                  <a:lnTo>
                    <a:pt x="658" y="979"/>
                  </a:lnTo>
                  <a:lnTo>
                    <a:pt x="628" y="961"/>
                  </a:lnTo>
                  <a:lnTo>
                    <a:pt x="607" y="946"/>
                  </a:lnTo>
                  <a:lnTo>
                    <a:pt x="592" y="937"/>
                  </a:lnTo>
                  <a:lnTo>
                    <a:pt x="586" y="934"/>
                  </a:lnTo>
                  <a:lnTo>
                    <a:pt x="580" y="916"/>
                  </a:lnTo>
                  <a:lnTo>
                    <a:pt x="568" y="871"/>
                  </a:lnTo>
                  <a:lnTo>
                    <a:pt x="553" y="811"/>
                  </a:lnTo>
                  <a:lnTo>
                    <a:pt x="532" y="744"/>
                  </a:lnTo>
                  <a:lnTo>
                    <a:pt x="529" y="732"/>
                  </a:lnTo>
                  <a:lnTo>
                    <a:pt x="526" y="723"/>
                  </a:lnTo>
                  <a:lnTo>
                    <a:pt x="523" y="714"/>
                  </a:lnTo>
                  <a:lnTo>
                    <a:pt x="520" y="708"/>
                  </a:lnTo>
                  <a:lnTo>
                    <a:pt x="520" y="708"/>
                  </a:lnTo>
                  <a:lnTo>
                    <a:pt x="508" y="669"/>
                  </a:lnTo>
                  <a:lnTo>
                    <a:pt x="502" y="639"/>
                  </a:lnTo>
                  <a:lnTo>
                    <a:pt x="493" y="615"/>
                  </a:lnTo>
                  <a:lnTo>
                    <a:pt x="490" y="603"/>
                  </a:lnTo>
                  <a:lnTo>
                    <a:pt x="475" y="594"/>
                  </a:lnTo>
                  <a:lnTo>
                    <a:pt x="442" y="573"/>
                  </a:lnTo>
                  <a:lnTo>
                    <a:pt x="397" y="543"/>
                  </a:lnTo>
                  <a:lnTo>
                    <a:pt x="340" y="507"/>
                  </a:lnTo>
                  <a:lnTo>
                    <a:pt x="277" y="468"/>
                  </a:lnTo>
                  <a:lnTo>
                    <a:pt x="211" y="426"/>
                  </a:lnTo>
                  <a:lnTo>
                    <a:pt x="145" y="384"/>
                  </a:lnTo>
                  <a:lnTo>
                    <a:pt x="84" y="345"/>
                  </a:lnTo>
                  <a:lnTo>
                    <a:pt x="84" y="672"/>
                  </a:lnTo>
                  <a:lnTo>
                    <a:pt x="84" y="1009"/>
                  </a:lnTo>
                  <a:lnTo>
                    <a:pt x="84" y="1279"/>
                  </a:lnTo>
                  <a:lnTo>
                    <a:pt x="84" y="1414"/>
                  </a:lnTo>
                  <a:lnTo>
                    <a:pt x="111" y="1414"/>
                  </a:lnTo>
                  <a:lnTo>
                    <a:pt x="166" y="1414"/>
                  </a:lnTo>
                  <a:lnTo>
                    <a:pt x="241" y="1414"/>
                  </a:lnTo>
                  <a:lnTo>
                    <a:pt x="331" y="1414"/>
                  </a:lnTo>
                  <a:lnTo>
                    <a:pt x="439" y="1414"/>
                  </a:lnTo>
                  <a:lnTo>
                    <a:pt x="553" y="1414"/>
                  </a:lnTo>
                  <a:lnTo>
                    <a:pt x="676" y="1414"/>
                  </a:lnTo>
                  <a:lnTo>
                    <a:pt x="799" y="1414"/>
                  </a:lnTo>
                  <a:lnTo>
                    <a:pt x="925" y="1414"/>
                  </a:lnTo>
                  <a:lnTo>
                    <a:pt x="1042" y="1414"/>
                  </a:lnTo>
                  <a:lnTo>
                    <a:pt x="1153" y="1414"/>
                  </a:lnTo>
                  <a:lnTo>
                    <a:pt x="1252" y="1414"/>
                  </a:lnTo>
                  <a:lnTo>
                    <a:pt x="1336" y="1414"/>
                  </a:lnTo>
                  <a:lnTo>
                    <a:pt x="1399" y="1414"/>
                  </a:lnTo>
                  <a:lnTo>
                    <a:pt x="1441" y="1414"/>
                  </a:lnTo>
                  <a:lnTo>
                    <a:pt x="1456" y="1414"/>
                  </a:lnTo>
                  <a:lnTo>
                    <a:pt x="1456" y="1498"/>
                  </a:lnTo>
                  <a:lnTo>
                    <a:pt x="0" y="1498"/>
                  </a:lnTo>
                  <a:close/>
                  <a:moveTo>
                    <a:pt x="84" y="270"/>
                  </a:moveTo>
                  <a:lnTo>
                    <a:pt x="145" y="309"/>
                  </a:lnTo>
                  <a:lnTo>
                    <a:pt x="214" y="354"/>
                  </a:lnTo>
                  <a:lnTo>
                    <a:pt x="292" y="402"/>
                  </a:lnTo>
                  <a:lnTo>
                    <a:pt x="367" y="450"/>
                  </a:lnTo>
                  <a:lnTo>
                    <a:pt x="436" y="495"/>
                  </a:lnTo>
                  <a:lnTo>
                    <a:pt x="493" y="531"/>
                  </a:lnTo>
                  <a:lnTo>
                    <a:pt x="529" y="555"/>
                  </a:lnTo>
                  <a:lnTo>
                    <a:pt x="544" y="564"/>
                  </a:lnTo>
                  <a:lnTo>
                    <a:pt x="547" y="576"/>
                  </a:lnTo>
                  <a:lnTo>
                    <a:pt x="559" y="612"/>
                  </a:lnTo>
                  <a:lnTo>
                    <a:pt x="574" y="663"/>
                  </a:lnTo>
                  <a:lnTo>
                    <a:pt x="589" y="720"/>
                  </a:lnTo>
                  <a:lnTo>
                    <a:pt x="607" y="778"/>
                  </a:lnTo>
                  <a:lnTo>
                    <a:pt x="622" y="832"/>
                  </a:lnTo>
                  <a:lnTo>
                    <a:pt x="634" y="871"/>
                  </a:lnTo>
                  <a:lnTo>
                    <a:pt x="640" y="892"/>
                  </a:lnTo>
                  <a:lnTo>
                    <a:pt x="661" y="907"/>
                  </a:lnTo>
                  <a:lnTo>
                    <a:pt x="706" y="934"/>
                  </a:lnTo>
                  <a:lnTo>
                    <a:pt x="763" y="973"/>
                  </a:lnTo>
                  <a:lnTo>
                    <a:pt x="829" y="1015"/>
                  </a:lnTo>
                  <a:lnTo>
                    <a:pt x="895" y="1057"/>
                  </a:lnTo>
                  <a:lnTo>
                    <a:pt x="952" y="1093"/>
                  </a:lnTo>
                  <a:lnTo>
                    <a:pt x="991" y="1120"/>
                  </a:lnTo>
                  <a:lnTo>
                    <a:pt x="1006" y="1129"/>
                  </a:lnTo>
                  <a:lnTo>
                    <a:pt x="997" y="1141"/>
                  </a:lnTo>
                  <a:lnTo>
                    <a:pt x="976" y="1174"/>
                  </a:lnTo>
                  <a:lnTo>
                    <a:pt x="949" y="1216"/>
                  </a:lnTo>
                  <a:lnTo>
                    <a:pt x="925" y="1252"/>
                  </a:lnTo>
                  <a:lnTo>
                    <a:pt x="958" y="1252"/>
                  </a:lnTo>
                  <a:lnTo>
                    <a:pt x="1000" y="1252"/>
                  </a:lnTo>
                  <a:lnTo>
                    <a:pt x="1048" y="1252"/>
                  </a:lnTo>
                  <a:lnTo>
                    <a:pt x="1099" y="1252"/>
                  </a:lnTo>
                  <a:lnTo>
                    <a:pt x="1150" y="1252"/>
                  </a:lnTo>
                  <a:lnTo>
                    <a:pt x="1195" y="1252"/>
                  </a:lnTo>
                  <a:lnTo>
                    <a:pt x="1234" y="1252"/>
                  </a:lnTo>
                  <a:lnTo>
                    <a:pt x="1264" y="1252"/>
                  </a:lnTo>
                  <a:lnTo>
                    <a:pt x="1252" y="1225"/>
                  </a:lnTo>
                  <a:lnTo>
                    <a:pt x="1237" y="1189"/>
                  </a:lnTo>
                  <a:lnTo>
                    <a:pt x="1219" y="1147"/>
                  </a:lnTo>
                  <a:lnTo>
                    <a:pt x="1201" y="1099"/>
                  </a:lnTo>
                  <a:lnTo>
                    <a:pt x="1180" y="1054"/>
                  </a:lnTo>
                  <a:lnTo>
                    <a:pt x="1162" y="1009"/>
                  </a:lnTo>
                  <a:lnTo>
                    <a:pt x="1144" y="970"/>
                  </a:lnTo>
                  <a:lnTo>
                    <a:pt x="1132" y="940"/>
                  </a:lnTo>
                  <a:lnTo>
                    <a:pt x="1105" y="976"/>
                  </a:lnTo>
                  <a:lnTo>
                    <a:pt x="1078" y="1018"/>
                  </a:lnTo>
                  <a:lnTo>
                    <a:pt x="1057" y="1051"/>
                  </a:lnTo>
                  <a:lnTo>
                    <a:pt x="1048" y="1063"/>
                  </a:lnTo>
                  <a:lnTo>
                    <a:pt x="706" y="844"/>
                  </a:lnTo>
                  <a:lnTo>
                    <a:pt x="703" y="832"/>
                  </a:lnTo>
                  <a:lnTo>
                    <a:pt x="691" y="796"/>
                  </a:lnTo>
                  <a:lnTo>
                    <a:pt x="676" y="744"/>
                  </a:lnTo>
                  <a:lnTo>
                    <a:pt x="661" y="687"/>
                  </a:lnTo>
                  <a:lnTo>
                    <a:pt x="643" y="630"/>
                  </a:lnTo>
                  <a:lnTo>
                    <a:pt x="628" y="576"/>
                  </a:lnTo>
                  <a:lnTo>
                    <a:pt x="616" y="537"/>
                  </a:lnTo>
                  <a:lnTo>
                    <a:pt x="610" y="516"/>
                  </a:lnTo>
                  <a:lnTo>
                    <a:pt x="601" y="510"/>
                  </a:lnTo>
                  <a:lnTo>
                    <a:pt x="586" y="501"/>
                  </a:lnTo>
                  <a:lnTo>
                    <a:pt x="565" y="486"/>
                  </a:lnTo>
                  <a:lnTo>
                    <a:pt x="535" y="468"/>
                  </a:lnTo>
                  <a:lnTo>
                    <a:pt x="502" y="444"/>
                  </a:lnTo>
                  <a:lnTo>
                    <a:pt x="463" y="420"/>
                  </a:lnTo>
                  <a:lnTo>
                    <a:pt x="424" y="393"/>
                  </a:lnTo>
                  <a:lnTo>
                    <a:pt x="379" y="366"/>
                  </a:lnTo>
                  <a:lnTo>
                    <a:pt x="337" y="336"/>
                  </a:lnTo>
                  <a:lnTo>
                    <a:pt x="292" y="306"/>
                  </a:lnTo>
                  <a:lnTo>
                    <a:pt x="250" y="279"/>
                  </a:lnTo>
                  <a:lnTo>
                    <a:pt x="208" y="252"/>
                  </a:lnTo>
                  <a:lnTo>
                    <a:pt x="172" y="228"/>
                  </a:lnTo>
                  <a:lnTo>
                    <a:pt x="135" y="204"/>
                  </a:lnTo>
                  <a:lnTo>
                    <a:pt x="108" y="186"/>
                  </a:lnTo>
                  <a:lnTo>
                    <a:pt x="84" y="171"/>
                  </a:lnTo>
                  <a:lnTo>
                    <a:pt x="84" y="195"/>
                  </a:lnTo>
                  <a:lnTo>
                    <a:pt x="84" y="219"/>
                  </a:lnTo>
                  <a:lnTo>
                    <a:pt x="84" y="243"/>
                  </a:lnTo>
                  <a:lnTo>
                    <a:pt x="84" y="270"/>
                  </a:lnTo>
                  <a:close/>
                  <a:moveTo>
                    <a:pt x="814" y="1315"/>
                  </a:move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14" y="1315"/>
                  </a:lnTo>
                  <a:lnTo>
                    <a:pt x="814" y="1315"/>
                  </a:lnTo>
                  <a:close/>
                  <a:moveTo>
                    <a:pt x="808" y="1315"/>
                  </a:move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lnTo>
                    <a:pt x="808" y="13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6" name="Freeform 204"/>
            <p:cNvSpPr>
              <a:spLocks/>
            </p:cNvSpPr>
            <p:nvPr/>
          </p:nvSpPr>
          <p:spPr bwMode="auto">
            <a:xfrm>
              <a:off x="4505" y="1546"/>
              <a:ext cx="473" cy="431"/>
            </a:xfrm>
            <a:custGeom>
              <a:avLst/>
              <a:gdLst>
                <a:gd name="T0" fmla="*/ 24 w 1180"/>
                <a:gd name="T1" fmla="*/ 15 h 1078"/>
                <a:gd name="T2" fmla="*/ 88 w 1180"/>
                <a:gd name="T3" fmla="*/ 57 h 1078"/>
                <a:gd name="T4" fmla="*/ 166 w 1180"/>
                <a:gd name="T5" fmla="*/ 108 h 1078"/>
                <a:gd name="T6" fmla="*/ 253 w 1180"/>
                <a:gd name="T7" fmla="*/ 165 h 1078"/>
                <a:gd name="T8" fmla="*/ 340 w 1180"/>
                <a:gd name="T9" fmla="*/ 219 h 1078"/>
                <a:gd name="T10" fmla="*/ 418 w 1180"/>
                <a:gd name="T11" fmla="*/ 270 h 1078"/>
                <a:gd name="T12" fmla="*/ 481 w 1180"/>
                <a:gd name="T13" fmla="*/ 312 h 1078"/>
                <a:gd name="T14" fmla="*/ 517 w 1180"/>
                <a:gd name="T15" fmla="*/ 336 h 1078"/>
                <a:gd name="T16" fmla="*/ 532 w 1180"/>
                <a:gd name="T17" fmla="*/ 363 h 1078"/>
                <a:gd name="T18" fmla="*/ 559 w 1180"/>
                <a:gd name="T19" fmla="*/ 456 h 1078"/>
                <a:gd name="T20" fmla="*/ 592 w 1180"/>
                <a:gd name="T21" fmla="*/ 570 h 1078"/>
                <a:gd name="T22" fmla="*/ 619 w 1180"/>
                <a:gd name="T23" fmla="*/ 658 h 1078"/>
                <a:gd name="T24" fmla="*/ 964 w 1180"/>
                <a:gd name="T25" fmla="*/ 889 h 1078"/>
                <a:gd name="T26" fmla="*/ 994 w 1180"/>
                <a:gd name="T27" fmla="*/ 844 h 1078"/>
                <a:gd name="T28" fmla="*/ 1048 w 1180"/>
                <a:gd name="T29" fmla="*/ 766 h 1078"/>
                <a:gd name="T30" fmla="*/ 1078 w 1180"/>
                <a:gd name="T31" fmla="*/ 835 h 1078"/>
                <a:gd name="T32" fmla="*/ 1117 w 1180"/>
                <a:gd name="T33" fmla="*/ 925 h 1078"/>
                <a:gd name="T34" fmla="*/ 1153 w 1180"/>
                <a:gd name="T35" fmla="*/ 1015 h 1078"/>
                <a:gd name="T36" fmla="*/ 1180 w 1180"/>
                <a:gd name="T37" fmla="*/ 1078 h 1078"/>
                <a:gd name="T38" fmla="*/ 1111 w 1180"/>
                <a:gd name="T39" fmla="*/ 1078 h 1078"/>
                <a:gd name="T40" fmla="*/ 1015 w 1180"/>
                <a:gd name="T41" fmla="*/ 1078 h 1078"/>
                <a:gd name="T42" fmla="*/ 916 w 1180"/>
                <a:gd name="T43" fmla="*/ 1078 h 1078"/>
                <a:gd name="T44" fmla="*/ 841 w 1180"/>
                <a:gd name="T45" fmla="*/ 1078 h 1078"/>
                <a:gd name="T46" fmla="*/ 892 w 1180"/>
                <a:gd name="T47" fmla="*/ 1000 h 1078"/>
                <a:gd name="T48" fmla="*/ 922 w 1180"/>
                <a:gd name="T49" fmla="*/ 955 h 1078"/>
                <a:gd name="T50" fmla="*/ 868 w 1180"/>
                <a:gd name="T51" fmla="*/ 919 h 1078"/>
                <a:gd name="T52" fmla="*/ 745 w 1180"/>
                <a:gd name="T53" fmla="*/ 841 h 1078"/>
                <a:gd name="T54" fmla="*/ 622 w 1180"/>
                <a:gd name="T55" fmla="*/ 760 h 1078"/>
                <a:gd name="T56" fmla="*/ 556 w 1180"/>
                <a:gd name="T57" fmla="*/ 718 h 1078"/>
                <a:gd name="T58" fmla="*/ 538 w 1180"/>
                <a:gd name="T59" fmla="*/ 658 h 1078"/>
                <a:gd name="T60" fmla="*/ 505 w 1180"/>
                <a:gd name="T61" fmla="*/ 546 h 1078"/>
                <a:gd name="T62" fmla="*/ 475 w 1180"/>
                <a:gd name="T63" fmla="*/ 438 h 1078"/>
                <a:gd name="T64" fmla="*/ 460 w 1180"/>
                <a:gd name="T65" fmla="*/ 390 h 1078"/>
                <a:gd name="T66" fmla="*/ 409 w 1180"/>
                <a:gd name="T67" fmla="*/ 357 h 1078"/>
                <a:gd name="T68" fmla="*/ 283 w 1180"/>
                <a:gd name="T69" fmla="*/ 276 h 1078"/>
                <a:gd name="T70" fmla="*/ 130 w 1180"/>
                <a:gd name="T71" fmla="*/ 180 h 1078"/>
                <a:gd name="T72" fmla="*/ 0 w 1180"/>
                <a:gd name="T73" fmla="*/ 96 h 1078"/>
                <a:gd name="T74" fmla="*/ 0 w 1180"/>
                <a:gd name="T75" fmla="*/ 45 h 1078"/>
                <a:gd name="T76" fmla="*/ 0 w 1180"/>
                <a:gd name="T77" fmla="*/ 0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80" h="1078">
                  <a:moveTo>
                    <a:pt x="0" y="0"/>
                  </a:moveTo>
                  <a:lnTo>
                    <a:pt x="24" y="15"/>
                  </a:lnTo>
                  <a:lnTo>
                    <a:pt x="51" y="33"/>
                  </a:lnTo>
                  <a:lnTo>
                    <a:pt x="88" y="57"/>
                  </a:lnTo>
                  <a:lnTo>
                    <a:pt x="124" y="81"/>
                  </a:lnTo>
                  <a:lnTo>
                    <a:pt x="166" y="108"/>
                  </a:lnTo>
                  <a:lnTo>
                    <a:pt x="208" y="135"/>
                  </a:lnTo>
                  <a:lnTo>
                    <a:pt x="253" y="165"/>
                  </a:lnTo>
                  <a:lnTo>
                    <a:pt x="295" y="192"/>
                  </a:lnTo>
                  <a:lnTo>
                    <a:pt x="340" y="219"/>
                  </a:lnTo>
                  <a:lnTo>
                    <a:pt x="379" y="246"/>
                  </a:lnTo>
                  <a:lnTo>
                    <a:pt x="418" y="270"/>
                  </a:lnTo>
                  <a:lnTo>
                    <a:pt x="451" y="294"/>
                  </a:lnTo>
                  <a:lnTo>
                    <a:pt x="481" y="312"/>
                  </a:lnTo>
                  <a:lnTo>
                    <a:pt x="502" y="327"/>
                  </a:lnTo>
                  <a:lnTo>
                    <a:pt x="517" y="336"/>
                  </a:lnTo>
                  <a:lnTo>
                    <a:pt x="526" y="342"/>
                  </a:lnTo>
                  <a:lnTo>
                    <a:pt x="532" y="363"/>
                  </a:lnTo>
                  <a:lnTo>
                    <a:pt x="544" y="402"/>
                  </a:lnTo>
                  <a:lnTo>
                    <a:pt x="559" y="456"/>
                  </a:lnTo>
                  <a:lnTo>
                    <a:pt x="577" y="513"/>
                  </a:lnTo>
                  <a:lnTo>
                    <a:pt x="592" y="570"/>
                  </a:lnTo>
                  <a:lnTo>
                    <a:pt x="607" y="622"/>
                  </a:lnTo>
                  <a:lnTo>
                    <a:pt x="619" y="658"/>
                  </a:lnTo>
                  <a:lnTo>
                    <a:pt x="622" y="670"/>
                  </a:lnTo>
                  <a:lnTo>
                    <a:pt x="964" y="889"/>
                  </a:lnTo>
                  <a:lnTo>
                    <a:pt x="973" y="877"/>
                  </a:lnTo>
                  <a:lnTo>
                    <a:pt x="994" y="844"/>
                  </a:lnTo>
                  <a:lnTo>
                    <a:pt x="1021" y="802"/>
                  </a:lnTo>
                  <a:lnTo>
                    <a:pt x="1048" y="766"/>
                  </a:lnTo>
                  <a:lnTo>
                    <a:pt x="1060" y="796"/>
                  </a:lnTo>
                  <a:lnTo>
                    <a:pt x="1078" y="835"/>
                  </a:lnTo>
                  <a:lnTo>
                    <a:pt x="1096" y="880"/>
                  </a:lnTo>
                  <a:lnTo>
                    <a:pt x="1117" y="925"/>
                  </a:lnTo>
                  <a:lnTo>
                    <a:pt x="1135" y="973"/>
                  </a:lnTo>
                  <a:lnTo>
                    <a:pt x="1153" y="1015"/>
                  </a:lnTo>
                  <a:lnTo>
                    <a:pt x="1168" y="1051"/>
                  </a:lnTo>
                  <a:lnTo>
                    <a:pt x="1180" y="1078"/>
                  </a:lnTo>
                  <a:lnTo>
                    <a:pt x="1150" y="1078"/>
                  </a:lnTo>
                  <a:lnTo>
                    <a:pt x="1111" y="1078"/>
                  </a:lnTo>
                  <a:lnTo>
                    <a:pt x="1066" y="1078"/>
                  </a:lnTo>
                  <a:lnTo>
                    <a:pt x="1015" y="1078"/>
                  </a:lnTo>
                  <a:lnTo>
                    <a:pt x="964" y="1078"/>
                  </a:lnTo>
                  <a:lnTo>
                    <a:pt x="916" y="1078"/>
                  </a:lnTo>
                  <a:lnTo>
                    <a:pt x="874" y="1078"/>
                  </a:lnTo>
                  <a:lnTo>
                    <a:pt x="841" y="1078"/>
                  </a:lnTo>
                  <a:lnTo>
                    <a:pt x="865" y="1042"/>
                  </a:lnTo>
                  <a:lnTo>
                    <a:pt x="892" y="1000"/>
                  </a:lnTo>
                  <a:lnTo>
                    <a:pt x="913" y="967"/>
                  </a:lnTo>
                  <a:lnTo>
                    <a:pt x="922" y="955"/>
                  </a:lnTo>
                  <a:lnTo>
                    <a:pt x="907" y="946"/>
                  </a:lnTo>
                  <a:lnTo>
                    <a:pt x="868" y="919"/>
                  </a:lnTo>
                  <a:lnTo>
                    <a:pt x="811" y="883"/>
                  </a:lnTo>
                  <a:lnTo>
                    <a:pt x="745" y="841"/>
                  </a:lnTo>
                  <a:lnTo>
                    <a:pt x="679" y="799"/>
                  </a:lnTo>
                  <a:lnTo>
                    <a:pt x="622" y="760"/>
                  </a:lnTo>
                  <a:lnTo>
                    <a:pt x="577" y="733"/>
                  </a:lnTo>
                  <a:lnTo>
                    <a:pt x="556" y="718"/>
                  </a:lnTo>
                  <a:lnTo>
                    <a:pt x="550" y="697"/>
                  </a:lnTo>
                  <a:lnTo>
                    <a:pt x="538" y="658"/>
                  </a:lnTo>
                  <a:lnTo>
                    <a:pt x="523" y="604"/>
                  </a:lnTo>
                  <a:lnTo>
                    <a:pt x="505" y="546"/>
                  </a:lnTo>
                  <a:lnTo>
                    <a:pt x="490" y="489"/>
                  </a:lnTo>
                  <a:lnTo>
                    <a:pt x="475" y="438"/>
                  </a:lnTo>
                  <a:lnTo>
                    <a:pt x="463" y="402"/>
                  </a:lnTo>
                  <a:lnTo>
                    <a:pt x="460" y="390"/>
                  </a:lnTo>
                  <a:lnTo>
                    <a:pt x="445" y="381"/>
                  </a:lnTo>
                  <a:lnTo>
                    <a:pt x="409" y="357"/>
                  </a:lnTo>
                  <a:lnTo>
                    <a:pt x="352" y="321"/>
                  </a:lnTo>
                  <a:lnTo>
                    <a:pt x="283" y="276"/>
                  </a:lnTo>
                  <a:lnTo>
                    <a:pt x="208" y="228"/>
                  </a:lnTo>
                  <a:lnTo>
                    <a:pt x="130" y="180"/>
                  </a:lnTo>
                  <a:lnTo>
                    <a:pt x="61" y="135"/>
                  </a:lnTo>
                  <a:lnTo>
                    <a:pt x="0" y="96"/>
                  </a:lnTo>
                  <a:lnTo>
                    <a:pt x="0" y="69"/>
                  </a:lnTo>
                  <a:lnTo>
                    <a:pt x="0" y="45"/>
                  </a:lnTo>
                  <a:lnTo>
                    <a:pt x="0" y="2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7" name="Freeform 205"/>
            <p:cNvSpPr>
              <a:spLocks/>
            </p:cNvSpPr>
            <p:nvPr/>
          </p:nvSpPr>
          <p:spPr bwMode="auto">
            <a:xfrm>
              <a:off x="4795" y="1961"/>
              <a:ext cx="28" cy="40"/>
            </a:xfrm>
            <a:custGeom>
              <a:avLst/>
              <a:gdLst>
                <a:gd name="T0" fmla="*/ 0 w 69"/>
                <a:gd name="T1" fmla="*/ 99 h 99"/>
                <a:gd name="T2" fmla="*/ 9 w 69"/>
                <a:gd name="T3" fmla="*/ 84 h 99"/>
                <a:gd name="T4" fmla="*/ 27 w 69"/>
                <a:gd name="T5" fmla="*/ 60 h 99"/>
                <a:gd name="T6" fmla="*/ 48 w 69"/>
                <a:gd name="T7" fmla="*/ 30 h 99"/>
                <a:gd name="T8" fmla="*/ 69 w 69"/>
                <a:gd name="T9" fmla="*/ 0 h 99"/>
                <a:gd name="T10" fmla="*/ 48 w 69"/>
                <a:gd name="T11" fmla="*/ 30 h 99"/>
                <a:gd name="T12" fmla="*/ 27 w 69"/>
                <a:gd name="T13" fmla="*/ 60 h 99"/>
                <a:gd name="T14" fmla="*/ 9 w 69"/>
                <a:gd name="T15" fmla="*/ 84 h 99"/>
                <a:gd name="T16" fmla="*/ 0 w 69"/>
                <a:gd name="T17" fmla="*/ 99 h 99"/>
                <a:gd name="T18" fmla="*/ 0 w 69"/>
                <a:gd name="T1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99">
                  <a:moveTo>
                    <a:pt x="0" y="99"/>
                  </a:moveTo>
                  <a:lnTo>
                    <a:pt x="9" y="84"/>
                  </a:lnTo>
                  <a:lnTo>
                    <a:pt x="27" y="60"/>
                  </a:lnTo>
                  <a:lnTo>
                    <a:pt x="48" y="30"/>
                  </a:lnTo>
                  <a:lnTo>
                    <a:pt x="69" y="0"/>
                  </a:lnTo>
                  <a:lnTo>
                    <a:pt x="48" y="30"/>
                  </a:lnTo>
                  <a:lnTo>
                    <a:pt x="27" y="60"/>
                  </a:lnTo>
                  <a:lnTo>
                    <a:pt x="9" y="84"/>
                  </a:lnTo>
                  <a:lnTo>
                    <a:pt x="0" y="99"/>
                  </a:lnTo>
                  <a:lnTo>
                    <a:pt x="0" y="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8" name="Freeform 206"/>
            <p:cNvSpPr>
              <a:spLocks/>
            </p:cNvSpPr>
            <p:nvPr/>
          </p:nvSpPr>
          <p:spPr bwMode="auto">
            <a:xfrm>
              <a:off x="4823" y="1950"/>
              <a:ext cx="7" cy="10"/>
            </a:xfrm>
            <a:custGeom>
              <a:avLst/>
              <a:gdLst>
                <a:gd name="T0" fmla="*/ 18 w 18"/>
                <a:gd name="T1" fmla="*/ 0 h 24"/>
                <a:gd name="T2" fmla="*/ 15 w 18"/>
                <a:gd name="T3" fmla="*/ 6 h 24"/>
                <a:gd name="T4" fmla="*/ 9 w 18"/>
                <a:gd name="T5" fmla="*/ 12 h 24"/>
                <a:gd name="T6" fmla="*/ 6 w 18"/>
                <a:gd name="T7" fmla="*/ 18 h 24"/>
                <a:gd name="T8" fmla="*/ 0 w 18"/>
                <a:gd name="T9" fmla="*/ 24 h 24"/>
                <a:gd name="T10" fmla="*/ 6 w 18"/>
                <a:gd name="T11" fmla="*/ 18 h 24"/>
                <a:gd name="T12" fmla="*/ 9 w 18"/>
                <a:gd name="T13" fmla="*/ 12 h 24"/>
                <a:gd name="T14" fmla="*/ 15 w 18"/>
                <a:gd name="T15" fmla="*/ 6 h 24"/>
                <a:gd name="T16" fmla="*/ 18 w 18"/>
                <a:gd name="T1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lnTo>
                    <a:pt x="15" y="6"/>
                  </a:lnTo>
                  <a:lnTo>
                    <a:pt x="9" y="12"/>
                  </a:lnTo>
                  <a:lnTo>
                    <a:pt x="6" y="18"/>
                  </a:lnTo>
                  <a:lnTo>
                    <a:pt x="0" y="24"/>
                  </a:lnTo>
                  <a:lnTo>
                    <a:pt x="6" y="18"/>
                  </a:lnTo>
                  <a:lnTo>
                    <a:pt x="9" y="12"/>
                  </a:lnTo>
                  <a:lnTo>
                    <a:pt x="15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9" name="Freeform 207"/>
            <p:cNvSpPr>
              <a:spLocks/>
            </p:cNvSpPr>
            <p:nvPr/>
          </p:nvSpPr>
          <p:spPr bwMode="auto">
            <a:xfrm>
              <a:off x="4974" y="1905"/>
              <a:ext cx="81" cy="16"/>
            </a:xfrm>
            <a:custGeom>
              <a:avLst/>
              <a:gdLst>
                <a:gd name="T0" fmla="*/ 201 w 201"/>
                <a:gd name="T1" fmla="*/ 42 h 42"/>
                <a:gd name="T2" fmla="*/ 201 w 201"/>
                <a:gd name="T3" fmla="*/ 0 h 42"/>
                <a:gd name="T4" fmla="*/ 0 w 201"/>
                <a:gd name="T5" fmla="*/ 0 h 42"/>
                <a:gd name="T6" fmla="*/ 18 w 201"/>
                <a:gd name="T7" fmla="*/ 42 h 42"/>
                <a:gd name="T8" fmla="*/ 201 w 201"/>
                <a:gd name="T9" fmla="*/ 42 h 42"/>
                <a:gd name="T10" fmla="*/ 201 w 201"/>
                <a:gd name="T1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1" h="42">
                  <a:moveTo>
                    <a:pt x="201" y="42"/>
                  </a:moveTo>
                  <a:lnTo>
                    <a:pt x="201" y="0"/>
                  </a:lnTo>
                  <a:lnTo>
                    <a:pt x="0" y="0"/>
                  </a:lnTo>
                  <a:lnTo>
                    <a:pt x="18" y="42"/>
                  </a:lnTo>
                  <a:lnTo>
                    <a:pt x="201" y="42"/>
                  </a:lnTo>
                  <a:lnTo>
                    <a:pt x="201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0" name="Freeform 208"/>
            <p:cNvSpPr>
              <a:spLocks/>
            </p:cNvSpPr>
            <p:nvPr/>
          </p:nvSpPr>
          <p:spPr bwMode="auto">
            <a:xfrm>
              <a:off x="4505" y="1905"/>
              <a:ext cx="279" cy="16"/>
            </a:xfrm>
            <a:custGeom>
              <a:avLst/>
              <a:gdLst>
                <a:gd name="T0" fmla="*/ 0 w 697"/>
                <a:gd name="T1" fmla="*/ 42 h 42"/>
                <a:gd name="T2" fmla="*/ 0 w 697"/>
                <a:gd name="T3" fmla="*/ 30 h 42"/>
                <a:gd name="T4" fmla="*/ 0 w 697"/>
                <a:gd name="T5" fmla="*/ 21 h 42"/>
                <a:gd name="T6" fmla="*/ 0 w 697"/>
                <a:gd name="T7" fmla="*/ 9 h 42"/>
                <a:gd name="T8" fmla="*/ 0 w 697"/>
                <a:gd name="T9" fmla="*/ 0 h 42"/>
                <a:gd name="T10" fmla="*/ 631 w 697"/>
                <a:gd name="T11" fmla="*/ 0 h 42"/>
                <a:gd name="T12" fmla="*/ 670 w 697"/>
                <a:gd name="T13" fmla="*/ 24 h 42"/>
                <a:gd name="T14" fmla="*/ 697 w 697"/>
                <a:gd name="T15" fmla="*/ 42 h 42"/>
                <a:gd name="T16" fmla="*/ 0 w 697"/>
                <a:gd name="T1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7" h="42">
                  <a:moveTo>
                    <a:pt x="0" y="42"/>
                  </a:moveTo>
                  <a:lnTo>
                    <a:pt x="0" y="30"/>
                  </a:lnTo>
                  <a:lnTo>
                    <a:pt x="0" y="21"/>
                  </a:lnTo>
                  <a:lnTo>
                    <a:pt x="0" y="9"/>
                  </a:lnTo>
                  <a:lnTo>
                    <a:pt x="0" y="0"/>
                  </a:lnTo>
                  <a:lnTo>
                    <a:pt x="631" y="0"/>
                  </a:lnTo>
                  <a:lnTo>
                    <a:pt x="670" y="24"/>
                  </a:lnTo>
                  <a:lnTo>
                    <a:pt x="697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1" name="Freeform 209"/>
            <p:cNvSpPr>
              <a:spLocks noEditPoints="1"/>
            </p:cNvSpPr>
            <p:nvPr/>
          </p:nvSpPr>
          <p:spPr bwMode="auto">
            <a:xfrm>
              <a:off x="4758" y="1905"/>
              <a:ext cx="61" cy="16"/>
            </a:xfrm>
            <a:custGeom>
              <a:avLst/>
              <a:gdLst>
                <a:gd name="T0" fmla="*/ 153 w 153"/>
                <a:gd name="T1" fmla="*/ 42 h 42"/>
                <a:gd name="T2" fmla="*/ 138 w 153"/>
                <a:gd name="T3" fmla="*/ 30 h 42"/>
                <a:gd name="T4" fmla="*/ 120 w 153"/>
                <a:gd name="T5" fmla="*/ 21 h 42"/>
                <a:gd name="T6" fmla="*/ 105 w 153"/>
                <a:gd name="T7" fmla="*/ 12 h 42"/>
                <a:gd name="T8" fmla="*/ 87 w 153"/>
                <a:gd name="T9" fmla="*/ 0 h 42"/>
                <a:gd name="T10" fmla="*/ 87 w 153"/>
                <a:gd name="T11" fmla="*/ 0 h 42"/>
                <a:gd name="T12" fmla="*/ 105 w 153"/>
                <a:gd name="T13" fmla="*/ 12 h 42"/>
                <a:gd name="T14" fmla="*/ 120 w 153"/>
                <a:gd name="T15" fmla="*/ 21 h 42"/>
                <a:gd name="T16" fmla="*/ 138 w 153"/>
                <a:gd name="T17" fmla="*/ 30 h 42"/>
                <a:gd name="T18" fmla="*/ 153 w 153"/>
                <a:gd name="T19" fmla="*/ 42 h 42"/>
                <a:gd name="T20" fmla="*/ 153 w 153"/>
                <a:gd name="T21" fmla="*/ 42 h 42"/>
                <a:gd name="T22" fmla="*/ 0 w 153"/>
                <a:gd name="T23" fmla="*/ 0 h 42"/>
                <a:gd name="T24" fmla="*/ 0 w 153"/>
                <a:gd name="T25" fmla="*/ 0 h 42"/>
                <a:gd name="T26" fmla="*/ 39 w 153"/>
                <a:gd name="T27" fmla="*/ 24 h 42"/>
                <a:gd name="T28" fmla="*/ 0 w 153"/>
                <a:gd name="T2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3" h="42">
                  <a:moveTo>
                    <a:pt x="153" y="42"/>
                  </a:moveTo>
                  <a:lnTo>
                    <a:pt x="138" y="30"/>
                  </a:lnTo>
                  <a:lnTo>
                    <a:pt x="120" y="21"/>
                  </a:lnTo>
                  <a:lnTo>
                    <a:pt x="105" y="12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105" y="12"/>
                  </a:lnTo>
                  <a:lnTo>
                    <a:pt x="120" y="21"/>
                  </a:lnTo>
                  <a:lnTo>
                    <a:pt x="138" y="30"/>
                  </a:lnTo>
                  <a:lnTo>
                    <a:pt x="153" y="42"/>
                  </a:lnTo>
                  <a:lnTo>
                    <a:pt x="153" y="42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39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2" name="Freeform 210"/>
            <p:cNvSpPr>
              <a:spLocks/>
            </p:cNvSpPr>
            <p:nvPr/>
          </p:nvSpPr>
          <p:spPr bwMode="auto">
            <a:xfrm>
              <a:off x="4505" y="1759"/>
              <a:ext cx="164" cy="17"/>
            </a:xfrm>
            <a:custGeom>
              <a:avLst/>
              <a:gdLst>
                <a:gd name="T0" fmla="*/ 0 w 409"/>
                <a:gd name="T1" fmla="*/ 42 h 42"/>
                <a:gd name="T2" fmla="*/ 0 w 409"/>
                <a:gd name="T3" fmla="*/ 30 h 42"/>
                <a:gd name="T4" fmla="*/ 0 w 409"/>
                <a:gd name="T5" fmla="*/ 21 h 42"/>
                <a:gd name="T6" fmla="*/ 0 w 409"/>
                <a:gd name="T7" fmla="*/ 9 h 42"/>
                <a:gd name="T8" fmla="*/ 0 w 409"/>
                <a:gd name="T9" fmla="*/ 0 h 42"/>
                <a:gd name="T10" fmla="*/ 397 w 409"/>
                <a:gd name="T11" fmla="*/ 0 h 42"/>
                <a:gd name="T12" fmla="*/ 397 w 409"/>
                <a:gd name="T13" fmla="*/ 0 h 42"/>
                <a:gd name="T14" fmla="*/ 397 w 409"/>
                <a:gd name="T15" fmla="*/ 0 h 42"/>
                <a:gd name="T16" fmla="*/ 397 w 409"/>
                <a:gd name="T17" fmla="*/ 0 h 42"/>
                <a:gd name="T18" fmla="*/ 397 w 409"/>
                <a:gd name="T19" fmla="*/ 3 h 42"/>
                <a:gd name="T20" fmla="*/ 400 w 409"/>
                <a:gd name="T21" fmla="*/ 9 h 42"/>
                <a:gd name="T22" fmla="*/ 403 w 409"/>
                <a:gd name="T23" fmla="*/ 18 h 42"/>
                <a:gd name="T24" fmla="*/ 403 w 409"/>
                <a:gd name="T25" fmla="*/ 27 h 42"/>
                <a:gd name="T26" fmla="*/ 406 w 409"/>
                <a:gd name="T27" fmla="*/ 33 h 42"/>
                <a:gd name="T28" fmla="*/ 406 w 409"/>
                <a:gd name="T29" fmla="*/ 36 h 42"/>
                <a:gd name="T30" fmla="*/ 409 w 409"/>
                <a:gd name="T31" fmla="*/ 36 h 42"/>
                <a:gd name="T32" fmla="*/ 409 w 409"/>
                <a:gd name="T33" fmla="*/ 36 h 42"/>
                <a:gd name="T34" fmla="*/ 409 w 409"/>
                <a:gd name="T35" fmla="*/ 36 h 42"/>
                <a:gd name="T36" fmla="*/ 409 w 409"/>
                <a:gd name="T37" fmla="*/ 39 h 42"/>
                <a:gd name="T38" fmla="*/ 409 w 409"/>
                <a:gd name="T39" fmla="*/ 39 h 42"/>
                <a:gd name="T40" fmla="*/ 409 w 409"/>
                <a:gd name="T41" fmla="*/ 39 h 42"/>
                <a:gd name="T42" fmla="*/ 409 w 409"/>
                <a:gd name="T43" fmla="*/ 42 h 42"/>
                <a:gd name="T44" fmla="*/ 0 w 409"/>
                <a:gd name="T4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9" h="42">
                  <a:moveTo>
                    <a:pt x="0" y="42"/>
                  </a:moveTo>
                  <a:lnTo>
                    <a:pt x="0" y="30"/>
                  </a:lnTo>
                  <a:lnTo>
                    <a:pt x="0" y="21"/>
                  </a:lnTo>
                  <a:lnTo>
                    <a:pt x="0" y="9"/>
                  </a:lnTo>
                  <a:lnTo>
                    <a:pt x="0" y="0"/>
                  </a:lnTo>
                  <a:lnTo>
                    <a:pt x="397" y="0"/>
                  </a:lnTo>
                  <a:lnTo>
                    <a:pt x="397" y="0"/>
                  </a:lnTo>
                  <a:lnTo>
                    <a:pt x="397" y="0"/>
                  </a:lnTo>
                  <a:lnTo>
                    <a:pt x="397" y="0"/>
                  </a:lnTo>
                  <a:lnTo>
                    <a:pt x="397" y="3"/>
                  </a:lnTo>
                  <a:lnTo>
                    <a:pt x="400" y="9"/>
                  </a:lnTo>
                  <a:lnTo>
                    <a:pt x="403" y="18"/>
                  </a:lnTo>
                  <a:lnTo>
                    <a:pt x="403" y="27"/>
                  </a:lnTo>
                  <a:lnTo>
                    <a:pt x="406" y="33"/>
                  </a:lnTo>
                  <a:lnTo>
                    <a:pt x="406" y="36"/>
                  </a:lnTo>
                  <a:lnTo>
                    <a:pt x="409" y="36"/>
                  </a:lnTo>
                  <a:lnTo>
                    <a:pt x="409" y="36"/>
                  </a:lnTo>
                  <a:lnTo>
                    <a:pt x="409" y="36"/>
                  </a:lnTo>
                  <a:lnTo>
                    <a:pt x="409" y="39"/>
                  </a:lnTo>
                  <a:lnTo>
                    <a:pt x="409" y="39"/>
                  </a:lnTo>
                  <a:lnTo>
                    <a:pt x="409" y="39"/>
                  </a:lnTo>
                  <a:lnTo>
                    <a:pt x="409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3" name="Freeform 211"/>
            <p:cNvSpPr>
              <a:spLocks/>
            </p:cNvSpPr>
            <p:nvPr/>
          </p:nvSpPr>
          <p:spPr bwMode="auto">
            <a:xfrm>
              <a:off x="4764" y="1759"/>
              <a:ext cx="291" cy="17"/>
            </a:xfrm>
            <a:custGeom>
              <a:avLst/>
              <a:gdLst>
                <a:gd name="T0" fmla="*/ 726 w 726"/>
                <a:gd name="T1" fmla="*/ 42 h 42"/>
                <a:gd name="T2" fmla="*/ 726 w 726"/>
                <a:gd name="T3" fmla="*/ 0 h 42"/>
                <a:gd name="T4" fmla="*/ 0 w 726"/>
                <a:gd name="T5" fmla="*/ 0 h 42"/>
                <a:gd name="T6" fmla="*/ 3 w 726"/>
                <a:gd name="T7" fmla="*/ 12 h 42"/>
                <a:gd name="T8" fmla="*/ 6 w 726"/>
                <a:gd name="T9" fmla="*/ 21 h 42"/>
                <a:gd name="T10" fmla="*/ 9 w 726"/>
                <a:gd name="T11" fmla="*/ 30 h 42"/>
                <a:gd name="T12" fmla="*/ 12 w 726"/>
                <a:gd name="T13" fmla="*/ 42 h 42"/>
                <a:gd name="T14" fmla="*/ 726 w 726"/>
                <a:gd name="T15" fmla="*/ 42 h 42"/>
                <a:gd name="T16" fmla="*/ 726 w 726"/>
                <a:gd name="T1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26" h="42">
                  <a:moveTo>
                    <a:pt x="726" y="42"/>
                  </a:moveTo>
                  <a:lnTo>
                    <a:pt x="726" y="0"/>
                  </a:lnTo>
                  <a:lnTo>
                    <a:pt x="0" y="0"/>
                  </a:lnTo>
                  <a:lnTo>
                    <a:pt x="3" y="12"/>
                  </a:lnTo>
                  <a:lnTo>
                    <a:pt x="6" y="21"/>
                  </a:lnTo>
                  <a:lnTo>
                    <a:pt x="9" y="30"/>
                  </a:lnTo>
                  <a:lnTo>
                    <a:pt x="12" y="42"/>
                  </a:lnTo>
                  <a:lnTo>
                    <a:pt x="726" y="42"/>
                  </a:lnTo>
                  <a:lnTo>
                    <a:pt x="726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4" name="Freeform 212"/>
            <p:cNvSpPr>
              <a:spLocks noEditPoints="1"/>
            </p:cNvSpPr>
            <p:nvPr/>
          </p:nvSpPr>
          <p:spPr bwMode="auto">
            <a:xfrm>
              <a:off x="4664" y="1759"/>
              <a:ext cx="21" cy="17"/>
            </a:xfrm>
            <a:custGeom>
              <a:avLst/>
              <a:gdLst>
                <a:gd name="T0" fmla="*/ 12 w 51"/>
                <a:gd name="T1" fmla="*/ 42 h 42"/>
                <a:gd name="T2" fmla="*/ 12 w 51"/>
                <a:gd name="T3" fmla="*/ 39 h 42"/>
                <a:gd name="T4" fmla="*/ 12 w 51"/>
                <a:gd name="T5" fmla="*/ 39 h 42"/>
                <a:gd name="T6" fmla="*/ 12 w 51"/>
                <a:gd name="T7" fmla="*/ 39 h 42"/>
                <a:gd name="T8" fmla="*/ 12 w 51"/>
                <a:gd name="T9" fmla="*/ 36 h 42"/>
                <a:gd name="T10" fmla="*/ 12 w 51"/>
                <a:gd name="T11" fmla="*/ 39 h 42"/>
                <a:gd name="T12" fmla="*/ 12 w 51"/>
                <a:gd name="T13" fmla="*/ 39 h 42"/>
                <a:gd name="T14" fmla="*/ 12 w 51"/>
                <a:gd name="T15" fmla="*/ 39 h 42"/>
                <a:gd name="T16" fmla="*/ 12 w 51"/>
                <a:gd name="T17" fmla="*/ 42 h 42"/>
                <a:gd name="T18" fmla="*/ 12 w 51"/>
                <a:gd name="T19" fmla="*/ 42 h 42"/>
                <a:gd name="T20" fmla="*/ 39 w 51"/>
                <a:gd name="T21" fmla="*/ 0 h 42"/>
                <a:gd name="T22" fmla="*/ 39 w 51"/>
                <a:gd name="T23" fmla="*/ 0 h 42"/>
                <a:gd name="T24" fmla="*/ 42 w 51"/>
                <a:gd name="T25" fmla="*/ 6 h 42"/>
                <a:gd name="T26" fmla="*/ 45 w 51"/>
                <a:gd name="T27" fmla="*/ 15 h 42"/>
                <a:gd name="T28" fmla="*/ 48 w 51"/>
                <a:gd name="T29" fmla="*/ 24 h 42"/>
                <a:gd name="T30" fmla="*/ 51 w 51"/>
                <a:gd name="T31" fmla="*/ 36 h 42"/>
                <a:gd name="T32" fmla="*/ 48 w 51"/>
                <a:gd name="T33" fmla="*/ 24 h 42"/>
                <a:gd name="T34" fmla="*/ 45 w 51"/>
                <a:gd name="T35" fmla="*/ 15 h 42"/>
                <a:gd name="T36" fmla="*/ 42 w 51"/>
                <a:gd name="T37" fmla="*/ 6 h 42"/>
                <a:gd name="T38" fmla="*/ 39 w 51"/>
                <a:gd name="T39" fmla="*/ 0 h 42"/>
                <a:gd name="T40" fmla="*/ 0 w 51"/>
                <a:gd name="T41" fmla="*/ 3 h 42"/>
                <a:gd name="T42" fmla="*/ 3 w 51"/>
                <a:gd name="T43" fmla="*/ 9 h 42"/>
                <a:gd name="T44" fmla="*/ 6 w 51"/>
                <a:gd name="T45" fmla="*/ 18 h 42"/>
                <a:gd name="T46" fmla="*/ 6 w 51"/>
                <a:gd name="T47" fmla="*/ 27 h 42"/>
                <a:gd name="T48" fmla="*/ 9 w 51"/>
                <a:gd name="T49" fmla="*/ 33 h 42"/>
                <a:gd name="T50" fmla="*/ 6 w 51"/>
                <a:gd name="T51" fmla="*/ 27 h 42"/>
                <a:gd name="T52" fmla="*/ 6 w 51"/>
                <a:gd name="T53" fmla="*/ 18 h 42"/>
                <a:gd name="T54" fmla="*/ 3 w 51"/>
                <a:gd name="T55" fmla="*/ 9 h 42"/>
                <a:gd name="T56" fmla="*/ 0 w 51"/>
                <a:gd name="T57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1" h="42">
                  <a:moveTo>
                    <a:pt x="12" y="42"/>
                  </a:move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42"/>
                  </a:lnTo>
                  <a:lnTo>
                    <a:pt x="12" y="42"/>
                  </a:lnTo>
                  <a:close/>
                  <a:moveTo>
                    <a:pt x="39" y="0"/>
                  </a:moveTo>
                  <a:lnTo>
                    <a:pt x="39" y="0"/>
                  </a:lnTo>
                  <a:lnTo>
                    <a:pt x="42" y="6"/>
                  </a:lnTo>
                  <a:lnTo>
                    <a:pt x="45" y="15"/>
                  </a:lnTo>
                  <a:lnTo>
                    <a:pt x="48" y="24"/>
                  </a:lnTo>
                  <a:lnTo>
                    <a:pt x="51" y="36"/>
                  </a:lnTo>
                  <a:lnTo>
                    <a:pt x="48" y="24"/>
                  </a:lnTo>
                  <a:lnTo>
                    <a:pt x="45" y="15"/>
                  </a:lnTo>
                  <a:lnTo>
                    <a:pt x="42" y="6"/>
                  </a:lnTo>
                  <a:lnTo>
                    <a:pt x="39" y="0"/>
                  </a:lnTo>
                  <a:close/>
                  <a:moveTo>
                    <a:pt x="0" y="3"/>
                  </a:moveTo>
                  <a:lnTo>
                    <a:pt x="3" y="9"/>
                  </a:lnTo>
                  <a:lnTo>
                    <a:pt x="6" y="18"/>
                  </a:lnTo>
                  <a:lnTo>
                    <a:pt x="6" y="27"/>
                  </a:lnTo>
                  <a:lnTo>
                    <a:pt x="9" y="33"/>
                  </a:lnTo>
                  <a:lnTo>
                    <a:pt x="6" y="27"/>
                  </a:lnTo>
                  <a:lnTo>
                    <a:pt x="6" y="18"/>
                  </a:lnTo>
                  <a:lnTo>
                    <a:pt x="3" y="9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5" name="Freeform 213"/>
            <p:cNvSpPr>
              <a:spLocks/>
            </p:cNvSpPr>
            <p:nvPr/>
          </p:nvSpPr>
          <p:spPr bwMode="auto">
            <a:xfrm>
              <a:off x="4656" y="1614"/>
              <a:ext cx="399" cy="16"/>
            </a:xfrm>
            <a:custGeom>
              <a:avLst/>
              <a:gdLst>
                <a:gd name="T0" fmla="*/ 996 w 996"/>
                <a:gd name="T1" fmla="*/ 0 h 39"/>
                <a:gd name="T2" fmla="*/ 0 w 996"/>
                <a:gd name="T3" fmla="*/ 0 h 39"/>
                <a:gd name="T4" fmla="*/ 63 w 996"/>
                <a:gd name="T5" fmla="*/ 39 h 39"/>
                <a:gd name="T6" fmla="*/ 996 w 996"/>
                <a:gd name="T7" fmla="*/ 39 h 39"/>
                <a:gd name="T8" fmla="*/ 996 w 996"/>
                <a:gd name="T9" fmla="*/ 0 h 39"/>
                <a:gd name="T10" fmla="*/ 996 w 996"/>
                <a:gd name="T1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96" h="39">
                  <a:moveTo>
                    <a:pt x="996" y="0"/>
                  </a:moveTo>
                  <a:lnTo>
                    <a:pt x="0" y="0"/>
                  </a:lnTo>
                  <a:lnTo>
                    <a:pt x="63" y="39"/>
                  </a:lnTo>
                  <a:lnTo>
                    <a:pt x="996" y="39"/>
                  </a:lnTo>
                  <a:lnTo>
                    <a:pt x="996" y="0"/>
                  </a:lnTo>
                  <a:lnTo>
                    <a:pt x="9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6" name="Freeform 214"/>
            <p:cNvSpPr>
              <a:spLocks/>
            </p:cNvSpPr>
            <p:nvPr/>
          </p:nvSpPr>
          <p:spPr bwMode="auto">
            <a:xfrm>
              <a:off x="4795" y="1950"/>
              <a:ext cx="35" cy="52"/>
            </a:xfrm>
            <a:custGeom>
              <a:avLst/>
              <a:gdLst>
                <a:gd name="T0" fmla="*/ 0 w 87"/>
                <a:gd name="T1" fmla="*/ 129 h 129"/>
                <a:gd name="T2" fmla="*/ 9 w 87"/>
                <a:gd name="T3" fmla="*/ 117 h 129"/>
                <a:gd name="T4" fmla="*/ 30 w 87"/>
                <a:gd name="T5" fmla="*/ 84 h 129"/>
                <a:gd name="T6" fmla="*/ 57 w 87"/>
                <a:gd name="T7" fmla="*/ 42 h 129"/>
                <a:gd name="T8" fmla="*/ 87 w 87"/>
                <a:gd name="T9" fmla="*/ 0 h 129"/>
                <a:gd name="T10" fmla="*/ 87 w 87"/>
                <a:gd name="T11" fmla="*/ 0 h 129"/>
                <a:gd name="T12" fmla="*/ 3 w 87"/>
                <a:gd name="T13" fmla="*/ 123 h 129"/>
                <a:gd name="T14" fmla="*/ 0 w 87"/>
                <a:gd name="T15" fmla="*/ 129 h 129"/>
                <a:gd name="T16" fmla="*/ 0 w 87"/>
                <a:gd name="T17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129">
                  <a:moveTo>
                    <a:pt x="0" y="129"/>
                  </a:moveTo>
                  <a:lnTo>
                    <a:pt x="9" y="117"/>
                  </a:lnTo>
                  <a:lnTo>
                    <a:pt x="30" y="84"/>
                  </a:lnTo>
                  <a:lnTo>
                    <a:pt x="57" y="42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3" y="123"/>
                  </a:lnTo>
                  <a:lnTo>
                    <a:pt x="0" y="129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7" name="Freeform 215"/>
            <p:cNvSpPr>
              <a:spLocks/>
            </p:cNvSpPr>
            <p:nvPr/>
          </p:nvSpPr>
          <p:spPr bwMode="auto">
            <a:xfrm>
              <a:off x="4784" y="1921"/>
              <a:ext cx="56" cy="29"/>
            </a:xfrm>
            <a:custGeom>
              <a:avLst/>
              <a:gdLst>
                <a:gd name="T0" fmla="*/ 0 w 138"/>
                <a:gd name="T1" fmla="*/ 0 h 72"/>
                <a:gd name="T2" fmla="*/ 0 w 138"/>
                <a:gd name="T3" fmla="*/ 0 h 72"/>
                <a:gd name="T4" fmla="*/ 87 w 138"/>
                <a:gd name="T5" fmla="*/ 0 h 72"/>
                <a:gd name="T6" fmla="*/ 105 w 138"/>
                <a:gd name="T7" fmla="*/ 12 h 72"/>
                <a:gd name="T8" fmla="*/ 117 w 138"/>
                <a:gd name="T9" fmla="*/ 21 h 72"/>
                <a:gd name="T10" fmla="*/ 129 w 138"/>
                <a:gd name="T11" fmla="*/ 27 h 72"/>
                <a:gd name="T12" fmla="*/ 138 w 138"/>
                <a:gd name="T13" fmla="*/ 33 h 72"/>
                <a:gd name="T14" fmla="*/ 135 w 138"/>
                <a:gd name="T15" fmla="*/ 39 h 72"/>
                <a:gd name="T16" fmla="*/ 129 w 138"/>
                <a:gd name="T17" fmla="*/ 45 h 72"/>
                <a:gd name="T18" fmla="*/ 123 w 138"/>
                <a:gd name="T19" fmla="*/ 54 h 72"/>
                <a:gd name="T20" fmla="*/ 117 w 138"/>
                <a:gd name="T21" fmla="*/ 66 h 72"/>
                <a:gd name="T22" fmla="*/ 117 w 138"/>
                <a:gd name="T23" fmla="*/ 66 h 72"/>
                <a:gd name="T24" fmla="*/ 117 w 138"/>
                <a:gd name="T25" fmla="*/ 66 h 72"/>
                <a:gd name="T26" fmla="*/ 117 w 138"/>
                <a:gd name="T27" fmla="*/ 66 h 72"/>
                <a:gd name="T28" fmla="*/ 117 w 138"/>
                <a:gd name="T29" fmla="*/ 63 h 72"/>
                <a:gd name="T30" fmla="*/ 117 w 138"/>
                <a:gd name="T31" fmla="*/ 66 h 72"/>
                <a:gd name="T32" fmla="*/ 117 w 138"/>
                <a:gd name="T33" fmla="*/ 66 h 72"/>
                <a:gd name="T34" fmla="*/ 117 w 138"/>
                <a:gd name="T35" fmla="*/ 66 h 72"/>
                <a:gd name="T36" fmla="*/ 117 w 138"/>
                <a:gd name="T37" fmla="*/ 66 h 72"/>
                <a:gd name="T38" fmla="*/ 117 w 138"/>
                <a:gd name="T39" fmla="*/ 66 h 72"/>
                <a:gd name="T40" fmla="*/ 117 w 138"/>
                <a:gd name="T41" fmla="*/ 66 h 72"/>
                <a:gd name="T42" fmla="*/ 117 w 138"/>
                <a:gd name="T43" fmla="*/ 66 h 72"/>
                <a:gd name="T44" fmla="*/ 117 w 138"/>
                <a:gd name="T45" fmla="*/ 63 h 72"/>
                <a:gd name="T46" fmla="*/ 117 w 138"/>
                <a:gd name="T47" fmla="*/ 66 h 72"/>
                <a:gd name="T48" fmla="*/ 117 w 138"/>
                <a:gd name="T49" fmla="*/ 66 h 72"/>
                <a:gd name="T50" fmla="*/ 117 w 138"/>
                <a:gd name="T51" fmla="*/ 66 h 72"/>
                <a:gd name="T52" fmla="*/ 117 w 138"/>
                <a:gd name="T53" fmla="*/ 66 h 72"/>
                <a:gd name="T54" fmla="*/ 117 w 138"/>
                <a:gd name="T55" fmla="*/ 66 h 72"/>
                <a:gd name="T56" fmla="*/ 117 w 138"/>
                <a:gd name="T57" fmla="*/ 69 h 72"/>
                <a:gd name="T58" fmla="*/ 114 w 138"/>
                <a:gd name="T59" fmla="*/ 69 h 72"/>
                <a:gd name="T60" fmla="*/ 114 w 138"/>
                <a:gd name="T61" fmla="*/ 72 h 72"/>
                <a:gd name="T62" fmla="*/ 0 w 138"/>
                <a:gd name="T6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72">
                  <a:moveTo>
                    <a:pt x="0" y="0"/>
                  </a:moveTo>
                  <a:lnTo>
                    <a:pt x="0" y="0"/>
                  </a:lnTo>
                  <a:lnTo>
                    <a:pt x="87" y="0"/>
                  </a:lnTo>
                  <a:lnTo>
                    <a:pt x="105" y="12"/>
                  </a:lnTo>
                  <a:lnTo>
                    <a:pt x="117" y="21"/>
                  </a:lnTo>
                  <a:lnTo>
                    <a:pt x="129" y="27"/>
                  </a:lnTo>
                  <a:lnTo>
                    <a:pt x="138" y="33"/>
                  </a:lnTo>
                  <a:lnTo>
                    <a:pt x="135" y="39"/>
                  </a:lnTo>
                  <a:lnTo>
                    <a:pt x="129" y="45"/>
                  </a:lnTo>
                  <a:lnTo>
                    <a:pt x="123" y="54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3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3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69"/>
                  </a:lnTo>
                  <a:lnTo>
                    <a:pt x="114" y="69"/>
                  </a:lnTo>
                  <a:lnTo>
                    <a:pt x="114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8" name="Freeform 216"/>
            <p:cNvSpPr>
              <a:spLocks noEditPoints="1"/>
            </p:cNvSpPr>
            <p:nvPr/>
          </p:nvSpPr>
          <p:spPr bwMode="auto">
            <a:xfrm>
              <a:off x="4505" y="1614"/>
              <a:ext cx="288" cy="291"/>
            </a:xfrm>
            <a:custGeom>
              <a:avLst/>
              <a:gdLst>
                <a:gd name="T0" fmla="*/ 631 w 718"/>
                <a:gd name="T1" fmla="*/ 727 h 727"/>
                <a:gd name="T2" fmla="*/ 484 w 718"/>
                <a:gd name="T3" fmla="*/ 631 h 727"/>
                <a:gd name="T4" fmla="*/ 475 w 718"/>
                <a:gd name="T5" fmla="*/ 628 h 727"/>
                <a:gd name="T6" fmla="*/ 472 w 718"/>
                <a:gd name="T7" fmla="*/ 616 h 727"/>
                <a:gd name="T8" fmla="*/ 466 w 718"/>
                <a:gd name="T9" fmla="*/ 595 h 727"/>
                <a:gd name="T10" fmla="*/ 451 w 718"/>
                <a:gd name="T11" fmla="*/ 547 h 727"/>
                <a:gd name="T12" fmla="*/ 430 w 718"/>
                <a:gd name="T13" fmla="*/ 478 h 727"/>
                <a:gd name="T14" fmla="*/ 409 w 718"/>
                <a:gd name="T15" fmla="*/ 405 h 727"/>
                <a:gd name="T16" fmla="*/ 448 w 718"/>
                <a:gd name="T17" fmla="*/ 405 h 727"/>
                <a:gd name="T18" fmla="*/ 448 w 718"/>
                <a:gd name="T19" fmla="*/ 402 h 727"/>
                <a:gd name="T20" fmla="*/ 448 w 718"/>
                <a:gd name="T21" fmla="*/ 402 h 727"/>
                <a:gd name="T22" fmla="*/ 448 w 718"/>
                <a:gd name="T23" fmla="*/ 399 h 727"/>
                <a:gd name="T24" fmla="*/ 448 w 718"/>
                <a:gd name="T25" fmla="*/ 399 h 727"/>
                <a:gd name="T26" fmla="*/ 469 w 718"/>
                <a:gd name="T27" fmla="*/ 466 h 727"/>
                <a:gd name="T28" fmla="*/ 484 w 718"/>
                <a:gd name="T29" fmla="*/ 526 h 727"/>
                <a:gd name="T30" fmla="*/ 496 w 718"/>
                <a:gd name="T31" fmla="*/ 571 h 727"/>
                <a:gd name="T32" fmla="*/ 502 w 718"/>
                <a:gd name="T33" fmla="*/ 589 h 727"/>
                <a:gd name="T34" fmla="*/ 508 w 718"/>
                <a:gd name="T35" fmla="*/ 592 h 727"/>
                <a:gd name="T36" fmla="*/ 523 w 718"/>
                <a:gd name="T37" fmla="*/ 601 h 727"/>
                <a:gd name="T38" fmla="*/ 544 w 718"/>
                <a:gd name="T39" fmla="*/ 616 h 727"/>
                <a:gd name="T40" fmla="*/ 574 w 718"/>
                <a:gd name="T41" fmla="*/ 634 h 727"/>
                <a:gd name="T42" fmla="*/ 607 w 718"/>
                <a:gd name="T43" fmla="*/ 655 h 727"/>
                <a:gd name="T44" fmla="*/ 643 w 718"/>
                <a:gd name="T45" fmla="*/ 679 h 727"/>
                <a:gd name="T46" fmla="*/ 682 w 718"/>
                <a:gd name="T47" fmla="*/ 703 h 727"/>
                <a:gd name="T48" fmla="*/ 718 w 718"/>
                <a:gd name="T49" fmla="*/ 727 h 727"/>
                <a:gd name="T50" fmla="*/ 631 w 718"/>
                <a:gd name="T51" fmla="*/ 727 h 727"/>
                <a:gd name="T52" fmla="*/ 397 w 718"/>
                <a:gd name="T53" fmla="*/ 363 h 727"/>
                <a:gd name="T54" fmla="*/ 397 w 718"/>
                <a:gd name="T55" fmla="*/ 363 h 727"/>
                <a:gd name="T56" fmla="*/ 391 w 718"/>
                <a:gd name="T57" fmla="*/ 342 h 727"/>
                <a:gd name="T58" fmla="*/ 385 w 718"/>
                <a:gd name="T59" fmla="*/ 324 h 727"/>
                <a:gd name="T60" fmla="*/ 382 w 718"/>
                <a:gd name="T61" fmla="*/ 309 h 727"/>
                <a:gd name="T62" fmla="*/ 376 w 718"/>
                <a:gd name="T63" fmla="*/ 297 h 727"/>
                <a:gd name="T64" fmla="*/ 358 w 718"/>
                <a:gd name="T65" fmla="*/ 285 h 727"/>
                <a:gd name="T66" fmla="*/ 319 w 718"/>
                <a:gd name="T67" fmla="*/ 261 h 727"/>
                <a:gd name="T68" fmla="*/ 262 w 718"/>
                <a:gd name="T69" fmla="*/ 225 h 727"/>
                <a:gd name="T70" fmla="*/ 199 w 718"/>
                <a:gd name="T71" fmla="*/ 186 h 727"/>
                <a:gd name="T72" fmla="*/ 133 w 718"/>
                <a:gd name="T73" fmla="*/ 147 h 727"/>
                <a:gd name="T74" fmla="*/ 73 w 718"/>
                <a:gd name="T75" fmla="*/ 111 h 727"/>
                <a:gd name="T76" fmla="*/ 27 w 718"/>
                <a:gd name="T77" fmla="*/ 84 h 727"/>
                <a:gd name="T78" fmla="*/ 0 w 718"/>
                <a:gd name="T79" fmla="*/ 69 h 727"/>
                <a:gd name="T80" fmla="*/ 0 w 718"/>
                <a:gd name="T81" fmla="*/ 63 h 727"/>
                <a:gd name="T82" fmla="*/ 0 w 718"/>
                <a:gd name="T83" fmla="*/ 54 h 727"/>
                <a:gd name="T84" fmla="*/ 0 w 718"/>
                <a:gd name="T85" fmla="*/ 48 h 727"/>
                <a:gd name="T86" fmla="*/ 0 w 718"/>
                <a:gd name="T87" fmla="*/ 39 h 727"/>
                <a:gd name="T88" fmla="*/ 67 w 718"/>
                <a:gd name="T89" fmla="*/ 39 h 727"/>
                <a:gd name="T90" fmla="*/ 48 w 718"/>
                <a:gd name="T91" fmla="*/ 30 h 727"/>
                <a:gd name="T92" fmla="*/ 33 w 718"/>
                <a:gd name="T93" fmla="*/ 18 h 727"/>
                <a:gd name="T94" fmla="*/ 15 w 718"/>
                <a:gd name="T95" fmla="*/ 9 h 727"/>
                <a:gd name="T96" fmla="*/ 0 w 718"/>
                <a:gd name="T97" fmla="*/ 0 h 727"/>
                <a:gd name="T98" fmla="*/ 61 w 718"/>
                <a:gd name="T99" fmla="*/ 39 h 727"/>
                <a:gd name="T100" fmla="*/ 127 w 718"/>
                <a:gd name="T101" fmla="*/ 81 h 727"/>
                <a:gd name="T102" fmla="*/ 193 w 718"/>
                <a:gd name="T103" fmla="*/ 123 h 727"/>
                <a:gd name="T104" fmla="*/ 256 w 718"/>
                <a:gd name="T105" fmla="*/ 162 h 727"/>
                <a:gd name="T106" fmla="*/ 313 w 718"/>
                <a:gd name="T107" fmla="*/ 198 h 727"/>
                <a:gd name="T108" fmla="*/ 358 w 718"/>
                <a:gd name="T109" fmla="*/ 228 h 727"/>
                <a:gd name="T110" fmla="*/ 391 w 718"/>
                <a:gd name="T111" fmla="*/ 249 h 727"/>
                <a:gd name="T112" fmla="*/ 406 w 718"/>
                <a:gd name="T113" fmla="*/ 258 h 727"/>
                <a:gd name="T114" fmla="*/ 409 w 718"/>
                <a:gd name="T115" fmla="*/ 270 h 727"/>
                <a:gd name="T116" fmla="*/ 418 w 718"/>
                <a:gd name="T117" fmla="*/ 294 h 727"/>
                <a:gd name="T118" fmla="*/ 424 w 718"/>
                <a:gd name="T119" fmla="*/ 324 h 727"/>
                <a:gd name="T120" fmla="*/ 436 w 718"/>
                <a:gd name="T121" fmla="*/ 363 h 727"/>
                <a:gd name="T122" fmla="*/ 397 w 718"/>
                <a:gd name="T123" fmla="*/ 363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18" h="727">
                  <a:moveTo>
                    <a:pt x="631" y="727"/>
                  </a:moveTo>
                  <a:lnTo>
                    <a:pt x="484" y="631"/>
                  </a:lnTo>
                  <a:lnTo>
                    <a:pt x="475" y="628"/>
                  </a:lnTo>
                  <a:lnTo>
                    <a:pt x="472" y="616"/>
                  </a:lnTo>
                  <a:lnTo>
                    <a:pt x="466" y="595"/>
                  </a:lnTo>
                  <a:lnTo>
                    <a:pt x="451" y="547"/>
                  </a:lnTo>
                  <a:lnTo>
                    <a:pt x="430" y="478"/>
                  </a:lnTo>
                  <a:lnTo>
                    <a:pt x="409" y="405"/>
                  </a:lnTo>
                  <a:lnTo>
                    <a:pt x="448" y="405"/>
                  </a:lnTo>
                  <a:lnTo>
                    <a:pt x="448" y="402"/>
                  </a:lnTo>
                  <a:lnTo>
                    <a:pt x="448" y="402"/>
                  </a:lnTo>
                  <a:lnTo>
                    <a:pt x="448" y="399"/>
                  </a:lnTo>
                  <a:lnTo>
                    <a:pt x="448" y="399"/>
                  </a:lnTo>
                  <a:lnTo>
                    <a:pt x="469" y="466"/>
                  </a:lnTo>
                  <a:lnTo>
                    <a:pt x="484" y="526"/>
                  </a:lnTo>
                  <a:lnTo>
                    <a:pt x="496" y="571"/>
                  </a:lnTo>
                  <a:lnTo>
                    <a:pt x="502" y="589"/>
                  </a:lnTo>
                  <a:lnTo>
                    <a:pt x="508" y="592"/>
                  </a:lnTo>
                  <a:lnTo>
                    <a:pt x="523" y="601"/>
                  </a:lnTo>
                  <a:lnTo>
                    <a:pt x="544" y="616"/>
                  </a:lnTo>
                  <a:lnTo>
                    <a:pt x="574" y="634"/>
                  </a:lnTo>
                  <a:lnTo>
                    <a:pt x="607" y="655"/>
                  </a:lnTo>
                  <a:lnTo>
                    <a:pt x="643" y="679"/>
                  </a:lnTo>
                  <a:lnTo>
                    <a:pt x="682" y="703"/>
                  </a:lnTo>
                  <a:lnTo>
                    <a:pt x="718" y="727"/>
                  </a:lnTo>
                  <a:lnTo>
                    <a:pt x="631" y="727"/>
                  </a:lnTo>
                  <a:close/>
                  <a:moveTo>
                    <a:pt x="397" y="363"/>
                  </a:moveTo>
                  <a:lnTo>
                    <a:pt x="397" y="363"/>
                  </a:lnTo>
                  <a:lnTo>
                    <a:pt x="391" y="342"/>
                  </a:lnTo>
                  <a:lnTo>
                    <a:pt x="385" y="324"/>
                  </a:lnTo>
                  <a:lnTo>
                    <a:pt x="382" y="309"/>
                  </a:lnTo>
                  <a:lnTo>
                    <a:pt x="376" y="297"/>
                  </a:lnTo>
                  <a:lnTo>
                    <a:pt x="358" y="285"/>
                  </a:lnTo>
                  <a:lnTo>
                    <a:pt x="319" y="261"/>
                  </a:lnTo>
                  <a:lnTo>
                    <a:pt x="262" y="225"/>
                  </a:lnTo>
                  <a:lnTo>
                    <a:pt x="199" y="186"/>
                  </a:lnTo>
                  <a:lnTo>
                    <a:pt x="133" y="147"/>
                  </a:lnTo>
                  <a:lnTo>
                    <a:pt x="73" y="111"/>
                  </a:lnTo>
                  <a:lnTo>
                    <a:pt x="27" y="84"/>
                  </a:lnTo>
                  <a:lnTo>
                    <a:pt x="0" y="69"/>
                  </a:lnTo>
                  <a:lnTo>
                    <a:pt x="0" y="63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0" y="39"/>
                  </a:lnTo>
                  <a:lnTo>
                    <a:pt x="67" y="39"/>
                  </a:lnTo>
                  <a:lnTo>
                    <a:pt x="48" y="30"/>
                  </a:lnTo>
                  <a:lnTo>
                    <a:pt x="33" y="18"/>
                  </a:lnTo>
                  <a:lnTo>
                    <a:pt x="15" y="9"/>
                  </a:lnTo>
                  <a:lnTo>
                    <a:pt x="0" y="0"/>
                  </a:lnTo>
                  <a:lnTo>
                    <a:pt x="61" y="39"/>
                  </a:lnTo>
                  <a:lnTo>
                    <a:pt x="127" y="81"/>
                  </a:lnTo>
                  <a:lnTo>
                    <a:pt x="193" y="123"/>
                  </a:lnTo>
                  <a:lnTo>
                    <a:pt x="256" y="162"/>
                  </a:lnTo>
                  <a:lnTo>
                    <a:pt x="313" y="198"/>
                  </a:lnTo>
                  <a:lnTo>
                    <a:pt x="358" y="228"/>
                  </a:lnTo>
                  <a:lnTo>
                    <a:pt x="391" y="249"/>
                  </a:lnTo>
                  <a:lnTo>
                    <a:pt x="406" y="258"/>
                  </a:lnTo>
                  <a:lnTo>
                    <a:pt x="409" y="270"/>
                  </a:lnTo>
                  <a:lnTo>
                    <a:pt x="418" y="294"/>
                  </a:lnTo>
                  <a:lnTo>
                    <a:pt x="424" y="324"/>
                  </a:lnTo>
                  <a:lnTo>
                    <a:pt x="436" y="363"/>
                  </a:lnTo>
                  <a:lnTo>
                    <a:pt x="397" y="363"/>
                  </a:lnTo>
                  <a:close/>
                </a:path>
              </a:pathLst>
            </a:custGeom>
            <a:solidFill>
              <a:srgbClr val="84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9" name="Freeform 217"/>
            <p:cNvSpPr>
              <a:spLocks/>
            </p:cNvSpPr>
            <p:nvPr/>
          </p:nvSpPr>
          <p:spPr bwMode="auto">
            <a:xfrm>
              <a:off x="4774" y="1914"/>
              <a:ext cx="10" cy="7"/>
            </a:xfrm>
            <a:custGeom>
              <a:avLst/>
              <a:gdLst>
                <a:gd name="T0" fmla="*/ 27 w 27"/>
                <a:gd name="T1" fmla="*/ 18 h 18"/>
                <a:gd name="T2" fmla="*/ 0 w 27"/>
                <a:gd name="T3" fmla="*/ 0 h 18"/>
                <a:gd name="T4" fmla="*/ 27 w 27"/>
                <a:gd name="T5" fmla="*/ 18 h 18"/>
                <a:gd name="T6" fmla="*/ 27 w 27"/>
                <a:gd name="T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8">
                  <a:moveTo>
                    <a:pt x="27" y="18"/>
                  </a:moveTo>
                  <a:lnTo>
                    <a:pt x="0" y="0"/>
                  </a:lnTo>
                  <a:lnTo>
                    <a:pt x="27" y="18"/>
                  </a:lnTo>
                  <a:lnTo>
                    <a:pt x="27" y="1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0" name="Freeform 218"/>
            <p:cNvSpPr>
              <a:spLocks/>
            </p:cNvSpPr>
            <p:nvPr/>
          </p:nvSpPr>
          <p:spPr bwMode="auto">
            <a:xfrm>
              <a:off x="4758" y="1905"/>
              <a:ext cx="61" cy="16"/>
            </a:xfrm>
            <a:custGeom>
              <a:avLst/>
              <a:gdLst>
                <a:gd name="T0" fmla="*/ 66 w 153"/>
                <a:gd name="T1" fmla="*/ 42 h 42"/>
                <a:gd name="T2" fmla="*/ 39 w 153"/>
                <a:gd name="T3" fmla="*/ 24 h 42"/>
                <a:gd name="T4" fmla="*/ 0 w 153"/>
                <a:gd name="T5" fmla="*/ 0 h 42"/>
                <a:gd name="T6" fmla="*/ 87 w 153"/>
                <a:gd name="T7" fmla="*/ 0 h 42"/>
                <a:gd name="T8" fmla="*/ 105 w 153"/>
                <a:gd name="T9" fmla="*/ 12 h 42"/>
                <a:gd name="T10" fmla="*/ 120 w 153"/>
                <a:gd name="T11" fmla="*/ 21 h 42"/>
                <a:gd name="T12" fmla="*/ 138 w 153"/>
                <a:gd name="T13" fmla="*/ 30 h 42"/>
                <a:gd name="T14" fmla="*/ 153 w 153"/>
                <a:gd name="T15" fmla="*/ 42 h 42"/>
                <a:gd name="T16" fmla="*/ 66 w 153"/>
                <a:gd name="T1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3" h="42">
                  <a:moveTo>
                    <a:pt x="66" y="42"/>
                  </a:moveTo>
                  <a:lnTo>
                    <a:pt x="39" y="24"/>
                  </a:lnTo>
                  <a:lnTo>
                    <a:pt x="0" y="0"/>
                  </a:lnTo>
                  <a:lnTo>
                    <a:pt x="87" y="0"/>
                  </a:lnTo>
                  <a:lnTo>
                    <a:pt x="105" y="12"/>
                  </a:lnTo>
                  <a:lnTo>
                    <a:pt x="120" y="21"/>
                  </a:lnTo>
                  <a:lnTo>
                    <a:pt x="138" y="30"/>
                  </a:lnTo>
                  <a:lnTo>
                    <a:pt x="153" y="42"/>
                  </a:lnTo>
                  <a:lnTo>
                    <a:pt x="66" y="42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1" name="Freeform 219"/>
            <p:cNvSpPr>
              <a:spLocks noEditPoints="1"/>
            </p:cNvSpPr>
            <p:nvPr/>
          </p:nvSpPr>
          <p:spPr bwMode="auto">
            <a:xfrm>
              <a:off x="4664" y="1759"/>
              <a:ext cx="5" cy="15"/>
            </a:xfrm>
            <a:custGeom>
              <a:avLst/>
              <a:gdLst>
                <a:gd name="T0" fmla="*/ 9 w 12"/>
                <a:gd name="T1" fmla="*/ 33 h 36"/>
                <a:gd name="T2" fmla="*/ 9 w 12"/>
                <a:gd name="T3" fmla="*/ 36 h 36"/>
                <a:gd name="T4" fmla="*/ 12 w 12"/>
                <a:gd name="T5" fmla="*/ 36 h 36"/>
                <a:gd name="T6" fmla="*/ 12 w 12"/>
                <a:gd name="T7" fmla="*/ 36 h 36"/>
                <a:gd name="T8" fmla="*/ 12 w 12"/>
                <a:gd name="T9" fmla="*/ 36 h 36"/>
                <a:gd name="T10" fmla="*/ 12 w 12"/>
                <a:gd name="T11" fmla="*/ 36 h 36"/>
                <a:gd name="T12" fmla="*/ 12 w 12"/>
                <a:gd name="T13" fmla="*/ 36 h 36"/>
                <a:gd name="T14" fmla="*/ 9 w 12"/>
                <a:gd name="T15" fmla="*/ 36 h 36"/>
                <a:gd name="T16" fmla="*/ 9 w 12"/>
                <a:gd name="T17" fmla="*/ 33 h 36"/>
                <a:gd name="T18" fmla="*/ 0 w 12"/>
                <a:gd name="T19" fmla="*/ 0 h 36"/>
                <a:gd name="T20" fmla="*/ 0 w 12"/>
                <a:gd name="T21" fmla="*/ 0 h 36"/>
                <a:gd name="T22" fmla="*/ 0 w 12"/>
                <a:gd name="T23" fmla="*/ 0 h 36"/>
                <a:gd name="T24" fmla="*/ 0 w 12"/>
                <a:gd name="T25" fmla="*/ 0 h 36"/>
                <a:gd name="T26" fmla="*/ 0 w 12"/>
                <a:gd name="T27" fmla="*/ 0 h 36"/>
                <a:gd name="T28" fmla="*/ 0 w 12"/>
                <a:gd name="T29" fmla="*/ 3 h 36"/>
                <a:gd name="T30" fmla="*/ 0 w 12"/>
                <a:gd name="T31" fmla="*/ 0 h 36"/>
                <a:gd name="T32" fmla="*/ 0 w 12"/>
                <a:gd name="T33" fmla="*/ 0 h 36"/>
                <a:gd name="T34" fmla="*/ 0 w 12"/>
                <a:gd name="T35" fmla="*/ 0 h 36"/>
                <a:gd name="T36" fmla="*/ 0 w 12"/>
                <a:gd name="T3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36">
                  <a:moveTo>
                    <a:pt x="9" y="33"/>
                  </a:moveTo>
                  <a:lnTo>
                    <a:pt x="9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9" y="36"/>
                  </a:lnTo>
                  <a:lnTo>
                    <a:pt x="9" y="33"/>
                  </a:lnTo>
                  <a:close/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2" name="Freeform 220"/>
            <p:cNvSpPr>
              <a:spLocks/>
            </p:cNvSpPr>
            <p:nvPr/>
          </p:nvSpPr>
          <p:spPr bwMode="auto">
            <a:xfrm>
              <a:off x="4664" y="1759"/>
              <a:ext cx="21" cy="17"/>
            </a:xfrm>
            <a:custGeom>
              <a:avLst/>
              <a:gdLst>
                <a:gd name="T0" fmla="*/ 12 w 51"/>
                <a:gd name="T1" fmla="*/ 42 h 42"/>
                <a:gd name="T2" fmla="*/ 12 w 51"/>
                <a:gd name="T3" fmla="*/ 39 h 42"/>
                <a:gd name="T4" fmla="*/ 12 w 51"/>
                <a:gd name="T5" fmla="*/ 39 h 42"/>
                <a:gd name="T6" fmla="*/ 12 w 51"/>
                <a:gd name="T7" fmla="*/ 39 h 42"/>
                <a:gd name="T8" fmla="*/ 12 w 51"/>
                <a:gd name="T9" fmla="*/ 36 h 42"/>
                <a:gd name="T10" fmla="*/ 12 w 51"/>
                <a:gd name="T11" fmla="*/ 36 h 42"/>
                <a:gd name="T12" fmla="*/ 12 w 51"/>
                <a:gd name="T13" fmla="*/ 36 h 42"/>
                <a:gd name="T14" fmla="*/ 9 w 51"/>
                <a:gd name="T15" fmla="*/ 36 h 42"/>
                <a:gd name="T16" fmla="*/ 9 w 51"/>
                <a:gd name="T17" fmla="*/ 33 h 42"/>
                <a:gd name="T18" fmla="*/ 6 w 51"/>
                <a:gd name="T19" fmla="*/ 27 h 42"/>
                <a:gd name="T20" fmla="*/ 6 w 51"/>
                <a:gd name="T21" fmla="*/ 18 h 42"/>
                <a:gd name="T22" fmla="*/ 3 w 51"/>
                <a:gd name="T23" fmla="*/ 9 h 42"/>
                <a:gd name="T24" fmla="*/ 0 w 51"/>
                <a:gd name="T25" fmla="*/ 3 h 42"/>
                <a:gd name="T26" fmla="*/ 0 w 51"/>
                <a:gd name="T27" fmla="*/ 0 h 42"/>
                <a:gd name="T28" fmla="*/ 0 w 51"/>
                <a:gd name="T29" fmla="*/ 0 h 42"/>
                <a:gd name="T30" fmla="*/ 0 w 51"/>
                <a:gd name="T31" fmla="*/ 0 h 42"/>
                <a:gd name="T32" fmla="*/ 0 w 51"/>
                <a:gd name="T33" fmla="*/ 0 h 42"/>
                <a:gd name="T34" fmla="*/ 39 w 51"/>
                <a:gd name="T35" fmla="*/ 0 h 42"/>
                <a:gd name="T36" fmla="*/ 42 w 51"/>
                <a:gd name="T37" fmla="*/ 6 h 42"/>
                <a:gd name="T38" fmla="*/ 45 w 51"/>
                <a:gd name="T39" fmla="*/ 15 h 42"/>
                <a:gd name="T40" fmla="*/ 48 w 51"/>
                <a:gd name="T41" fmla="*/ 24 h 42"/>
                <a:gd name="T42" fmla="*/ 51 w 51"/>
                <a:gd name="T43" fmla="*/ 36 h 42"/>
                <a:gd name="T44" fmla="*/ 51 w 51"/>
                <a:gd name="T45" fmla="*/ 36 h 42"/>
                <a:gd name="T46" fmla="*/ 51 w 51"/>
                <a:gd name="T47" fmla="*/ 39 h 42"/>
                <a:gd name="T48" fmla="*/ 51 w 51"/>
                <a:gd name="T49" fmla="*/ 39 h 42"/>
                <a:gd name="T50" fmla="*/ 51 w 51"/>
                <a:gd name="T51" fmla="*/ 42 h 42"/>
                <a:gd name="T52" fmla="*/ 12 w 51"/>
                <a:gd name="T5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1" h="42">
                  <a:moveTo>
                    <a:pt x="12" y="42"/>
                  </a:moveTo>
                  <a:lnTo>
                    <a:pt x="12" y="39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9" y="36"/>
                  </a:lnTo>
                  <a:lnTo>
                    <a:pt x="9" y="33"/>
                  </a:lnTo>
                  <a:lnTo>
                    <a:pt x="6" y="27"/>
                  </a:lnTo>
                  <a:lnTo>
                    <a:pt x="6" y="18"/>
                  </a:lnTo>
                  <a:lnTo>
                    <a:pt x="3" y="9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9" y="0"/>
                  </a:lnTo>
                  <a:lnTo>
                    <a:pt x="42" y="6"/>
                  </a:lnTo>
                  <a:lnTo>
                    <a:pt x="45" y="15"/>
                  </a:lnTo>
                  <a:lnTo>
                    <a:pt x="48" y="24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51" y="39"/>
                  </a:lnTo>
                  <a:lnTo>
                    <a:pt x="51" y="39"/>
                  </a:lnTo>
                  <a:lnTo>
                    <a:pt x="51" y="42"/>
                  </a:lnTo>
                  <a:lnTo>
                    <a:pt x="12" y="42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3" name="Freeform 221"/>
            <p:cNvSpPr>
              <a:spLocks/>
            </p:cNvSpPr>
            <p:nvPr/>
          </p:nvSpPr>
          <p:spPr bwMode="auto">
            <a:xfrm>
              <a:off x="4505" y="1614"/>
              <a:ext cx="27" cy="16"/>
            </a:xfrm>
            <a:custGeom>
              <a:avLst/>
              <a:gdLst>
                <a:gd name="T0" fmla="*/ 0 w 67"/>
                <a:gd name="T1" fmla="*/ 39 h 39"/>
                <a:gd name="T2" fmla="*/ 0 w 67"/>
                <a:gd name="T3" fmla="*/ 30 h 39"/>
                <a:gd name="T4" fmla="*/ 0 w 67"/>
                <a:gd name="T5" fmla="*/ 18 h 39"/>
                <a:gd name="T6" fmla="*/ 0 w 67"/>
                <a:gd name="T7" fmla="*/ 9 h 39"/>
                <a:gd name="T8" fmla="*/ 0 w 67"/>
                <a:gd name="T9" fmla="*/ 0 h 39"/>
                <a:gd name="T10" fmla="*/ 15 w 67"/>
                <a:gd name="T11" fmla="*/ 9 h 39"/>
                <a:gd name="T12" fmla="*/ 33 w 67"/>
                <a:gd name="T13" fmla="*/ 18 h 39"/>
                <a:gd name="T14" fmla="*/ 48 w 67"/>
                <a:gd name="T15" fmla="*/ 30 h 39"/>
                <a:gd name="T16" fmla="*/ 67 w 67"/>
                <a:gd name="T17" fmla="*/ 39 h 39"/>
                <a:gd name="T18" fmla="*/ 0 w 67"/>
                <a:gd name="T1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7" h="39">
                  <a:moveTo>
                    <a:pt x="0" y="39"/>
                  </a:moveTo>
                  <a:lnTo>
                    <a:pt x="0" y="30"/>
                  </a:lnTo>
                  <a:lnTo>
                    <a:pt x="0" y="18"/>
                  </a:lnTo>
                  <a:lnTo>
                    <a:pt x="0" y="9"/>
                  </a:lnTo>
                  <a:lnTo>
                    <a:pt x="0" y="0"/>
                  </a:lnTo>
                  <a:lnTo>
                    <a:pt x="15" y="9"/>
                  </a:lnTo>
                  <a:lnTo>
                    <a:pt x="33" y="18"/>
                  </a:lnTo>
                  <a:lnTo>
                    <a:pt x="48" y="30"/>
                  </a:lnTo>
                  <a:lnTo>
                    <a:pt x="67" y="39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4" name="Freeform 222"/>
            <p:cNvSpPr>
              <a:spLocks/>
            </p:cNvSpPr>
            <p:nvPr/>
          </p:nvSpPr>
          <p:spPr bwMode="auto">
            <a:xfrm>
              <a:off x="4787" y="2002"/>
              <a:ext cx="214" cy="14"/>
            </a:xfrm>
            <a:custGeom>
              <a:avLst/>
              <a:gdLst>
                <a:gd name="T0" fmla="*/ 0 w 534"/>
                <a:gd name="T1" fmla="*/ 36 h 36"/>
                <a:gd name="T2" fmla="*/ 0 w 534"/>
                <a:gd name="T3" fmla="*/ 33 h 36"/>
                <a:gd name="T4" fmla="*/ 21 w 534"/>
                <a:gd name="T5" fmla="*/ 0 h 36"/>
                <a:gd name="T6" fmla="*/ 27 w 534"/>
                <a:gd name="T7" fmla="*/ 0 h 36"/>
                <a:gd name="T8" fmla="*/ 519 w 534"/>
                <a:gd name="T9" fmla="*/ 0 h 36"/>
                <a:gd name="T10" fmla="*/ 534 w 534"/>
                <a:gd name="T11" fmla="*/ 36 h 36"/>
                <a:gd name="T12" fmla="*/ 0 w 534"/>
                <a:gd name="T1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4" h="36">
                  <a:moveTo>
                    <a:pt x="0" y="36"/>
                  </a:moveTo>
                  <a:lnTo>
                    <a:pt x="0" y="33"/>
                  </a:lnTo>
                  <a:lnTo>
                    <a:pt x="21" y="0"/>
                  </a:lnTo>
                  <a:lnTo>
                    <a:pt x="27" y="0"/>
                  </a:lnTo>
                  <a:lnTo>
                    <a:pt x="519" y="0"/>
                  </a:lnTo>
                  <a:lnTo>
                    <a:pt x="534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49B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5" name="Freeform 223"/>
            <p:cNvSpPr>
              <a:spLocks/>
            </p:cNvSpPr>
            <p:nvPr/>
          </p:nvSpPr>
          <p:spPr bwMode="auto">
            <a:xfrm>
              <a:off x="4250" y="2178"/>
              <a:ext cx="120" cy="122"/>
            </a:xfrm>
            <a:custGeom>
              <a:avLst/>
              <a:gdLst>
                <a:gd name="T0" fmla="*/ 300 w 300"/>
                <a:gd name="T1" fmla="*/ 150 h 303"/>
                <a:gd name="T2" fmla="*/ 297 w 300"/>
                <a:gd name="T3" fmla="*/ 180 h 303"/>
                <a:gd name="T4" fmla="*/ 288 w 300"/>
                <a:gd name="T5" fmla="*/ 210 h 303"/>
                <a:gd name="T6" fmla="*/ 276 w 300"/>
                <a:gd name="T7" fmla="*/ 234 h 303"/>
                <a:gd name="T8" fmla="*/ 258 w 300"/>
                <a:gd name="T9" fmla="*/ 258 h 303"/>
                <a:gd name="T10" fmla="*/ 234 w 300"/>
                <a:gd name="T11" fmla="*/ 276 h 303"/>
                <a:gd name="T12" fmla="*/ 210 w 300"/>
                <a:gd name="T13" fmla="*/ 291 h 303"/>
                <a:gd name="T14" fmla="*/ 180 w 300"/>
                <a:gd name="T15" fmla="*/ 300 h 303"/>
                <a:gd name="T16" fmla="*/ 150 w 300"/>
                <a:gd name="T17" fmla="*/ 303 h 303"/>
                <a:gd name="T18" fmla="*/ 120 w 300"/>
                <a:gd name="T19" fmla="*/ 300 h 303"/>
                <a:gd name="T20" fmla="*/ 90 w 300"/>
                <a:gd name="T21" fmla="*/ 291 h 303"/>
                <a:gd name="T22" fmla="*/ 66 w 300"/>
                <a:gd name="T23" fmla="*/ 276 h 303"/>
                <a:gd name="T24" fmla="*/ 45 w 300"/>
                <a:gd name="T25" fmla="*/ 258 h 303"/>
                <a:gd name="T26" fmla="*/ 24 w 300"/>
                <a:gd name="T27" fmla="*/ 234 h 303"/>
                <a:gd name="T28" fmla="*/ 12 w 300"/>
                <a:gd name="T29" fmla="*/ 210 h 303"/>
                <a:gd name="T30" fmla="*/ 3 w 300"/>
                <a:gd name="T31" fmla="*/ 180 h 303"/>
                <a:gd name="T32" fmla="*/ 0 w 300"/>
                <a:gd name="T33" fmla="*/ 150 h 303"/>
                <a:gd name="T34" fmla="*/ 3 w 300"/>
                <a:gd name="T35" fmla="*/ 120 h 303"/>
                <a:gd name="T36" fmla="*/ 12 w 300"/>
                <a:gd name="T37" fmla="*/ 93 h 303"/>
                <a:gd name="T38" fmla="*/ 24 w 300"/>
                <a:gd name="T39" fmla="*/ 66 h 303"/>
                <a:gd name="T40" fmla="*/ 45 w 300"/>
                <a:gd name="T41" fmla="*/ 45 h 303"/>
                <a:gd name="T42" fmla="*/ 66 w 300"/>
                <a:gd name="T43" fmla="*/ 27 h 303"/>
                <a:gd name="T44" fmla="*/ 90 w 300"/>
                <a:gd name="T45" fmla="*/ 12 h 303"/>
                <a:gd name="T46" fmla="*/ 120 w 300"/>
                <a:gd name="T47" fmla="*/ 3 h 303"/>
                <a:gd name="T48" fmla="*/ 150 w 300"/>
                <a:gd name="T49" fmla="*/ 0 h 303"/>
                <a:gd name="T50" fmla="*/ 180 w 300"/>
                <a:gd name="T51" fmla="*/ 3 h 303"/>
                <a:gd name="T52" fmla="*/ 210 w 300"/>
                <a:gd name="T53" fmla="*/ 12 h 303"/>
                <a:gd name="T54" fmla="*/ 234 w 300"/>
                <a:gd name="T55" fmla="*/ 27 h 303"/>
                <a:gd name="T56" fmla="*/ 258 w 300"/>
                <a:gd name="T57" fmla="*/ 45 h 303"/>
                <a:gd name="T58" fmla="*/ 276 w 300"/>
                <a:gd name="T59" fmla="*/ 66 h 303"/>
                <a:gd name="T60" fmla="*/ 288 w 300"/>
                <a:gd name="T61" fmla="*/ 93 h 303"/>
                <a:gd name="T62" fmla="*/ 297 w 300"/>
                <a:gd name="T63" fmla="*/ 120 h 303"/>
                <a:gd name="T64" fmla="*/ 300 w 300"/>
                <a:gd name="T65" fmla="*/ 150 h 303"/>
                <a:gd name="T66" fmla="*/ 300 w 300"/>
                <a:gd name="T67" fmla="*/ 15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0" h="303">
                  <a:moveTo>
                    <a:pt x="300" y="150"/>
                  </a:moveTo>
                  <a:lnTo>
                    <a:pt x="297" y="180"/>
                  </a:lnTo>
                  <a:lnTo>
                    <a:pt x="288" y="210"/>
                  </a:lnTo>
                  <a:lnTo>
                    <a:pt x="276" y="234"/>
                  </a:lnTo>
                  <a:lnTo>
                    <a:pt x="258" y="258"/>
                  </a:lnTo>
                  <a:lnTo>
                    <a:pt x="234" y="276"/>
                  </a:lnTo>
                  <a:lnTo>
                    <a:pt x="210" y="291"/>
                  </a:lnTo>
                  <a:lnTo>
                    <a:pt x="180" y="300"/>
                  </a:lnTo>
                  <a:lnTo>
                    <a:pt x="150" y="303"/>
                  </a:lnTo>
                  <a:lnTo>
                    <a:pt x="120" y="300"/>
                  </a:lnTo>
                  <a:lnTo>
                    <a:pt x="90" y="291"/>
                  </a:lnTo>
                  <a:lnTo>
                    <a:pt x="66" y="276"/>
                  </a:lnTo>
                  <a:lnTo>
                    <a:pt x="45" y="258"/>
                  </a:lnTo>
                  <a:lnTo>
                    <a:pt x="24" y="234"/>
                  </a:lnTo>
                  <a:lnTo>
                    <a:pt x="12" y="210"/>
                  </a:lnTo>
                  <a:lnTo>
                    <a:pt x="3" y="180"/>
                  </a:lnTo>
                  <a:lnTo>
                    <a:pt x="0" y="150"/>
                  </a:lnTo>
                  <a:lnTo>
                    <a:pt x="3" y="120"/>
                  </a:lnTo>
                  <a:lnTo>
                    <a:pt x="12" y="93"/>
                  </a:lnTo>
                  <a:lnTo>
                    <a:pt x="24" y="66"/>
                  </a:lnTo>
                  <a:lnTo>
                    <a:pt x="45" y="45"/>
                  </a:lnTo>
                  <a:lnTo>
                    <a:pt x="66" y="27"/>
                  </a:lnTo>
                  <a:lnTo>
                    <a:pt x="90" y="12"/>
                  </a:lnTo>
                  <a:lnTo>
                    <a:pt x="120" y="3"/>
                  </a:lnTo>
                  <a:lnTo>
                    <a:pt x="150" y="0"/>
                  </a:lnTo>
                  <a:lnTo>
                    <a:pt x="180" y="3"/>
                  </a:lnTo>
                  <a:lnTo>
                    <a:pt x="210" y="12"/>
                  </a:lnTo>
                  <a:lnTo>
                    <a:pt x="234" y="27"/>
                  </a:lnTo>
                  <a:lnTo>
                    <a:pt x="258" y="45"/>
                  </a:lnTo>
                  <a:lnTo>
                    <a:pt x="276" y="66"/>
                  </a:lnTo>
                  <a:lnTo>
                    <a:pt x="288" y="93"/>
                  </a:lnTo>
                  <a:lnTo>
                    <a:pt x="297" y="120"/>
                  </a:lnTo>
                  <a:lnTo>
                    <a:pt x="300" y="150"/>
                  </a:lnTo>
                  <a:lnTo>
                    <a:pt x="300" y="150"/>
                  </a:lnTo>
                  <a:close/>
                </a:path>
              </a:pathLst>
            </a:custGeom>
            <a:solidFill>
              <a:srgbClr val="86E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127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7489" y="0"/>
            <a:ext cx="9144000" cy="1219200"/>
          </a:xfrm>
          <a:prstGeom prst="rect">
            <a:avLst/>
          </a:prstGeom>
          <a:solidFill>
            <a:srgbClr val="0070C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 – </a:t>
            </a:r>
            <a:r>
              <a:rPr lang="en-US" sz="4000" b="1" dirty="0"/>
              <a:t>Signs and Symptoms</a:t>
            </a:r>
            <a:endParaRPr lang="en-US" sz="4000" dirty="0"/>
          </a:p>
        </p:txBody>
      </p:sp>
    </p:spTree>
    <p:extLst>
      <p:ext uri="{BB962C8B-B14F-4D97-AF65-F5344CB8AC3E}">
        <p14:creationId xmlns:p14="http://schemas.microsoft.com/office/powerpoint/2010/main" val="177490166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46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06475"/>
          </a:xfrm>
          <a:solidFill>
            <a:srgbClr val="0070C0"/>
          </a:solidFill>
        </p:spPr>
        <p:txBody>
          <a:bodyPr/>
          <a:lstStyle/>
          <a:p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 </a:t>
            </a:r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– </a:t>
            </a:r>
            <a:r>
              <a:rPr lang="en-US" b="1" dirty="0">
                <a:solidFill>
                  <a:schemeClr val="tx1"/>
                </a:solidFill>
              </a:rPr>
              <a:t>Signs and Symptoms</a:t>
            </a:r>
            <a:r>
              <a:rPr lang="en-US" b="1" dirty="0"/>
              <a:t/>
            </a:r>
            <a:br>
              <a:rPr lang="en-US" b="1" dirty="0"/>
            </a:br>
            <a:endParaRPr lang="en-US" b="1" dirty="0"/>
          </a:p>
        </p:txBody>
      </p:sp>
      <p:sp>
        <p:nvSpPr>
          <p:cNvPr id="4464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11682" y="1331388"/>
            <a:ext cx="5737225" cy="3789362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Thirst</a:t>
            </a:r>
          </a:p>
          <a:p>
            <a:pPr>
              <a:lnSpc>
                <a:spcPct val="95000"/>
              </a:lnSpc>
            </a:pPr>
            <a:r>
              <a:rPr lang="en-US" sz="5400" b="1" dirty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Restlessness</a:t>
            </a:r>
          </a:p>
          <a:p>
            <a:pPr>
              <a:lnSpc>
                <a:spcPct val="95000"/>
              </a:lnSpc>
            </a:pP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Confusion and loss of consciousness</a:t>
            </a:r>
          </a:p>
        </p:txBody>
      </p:sp>
      <p:grpSp>
        <p:nvGrpSpPr>
          <p:cNvPr id="446469" name="Group 5"/>
          <p:cNvGrpSpPr>
            <a:grpSpLocks/>
          </p:cNvGrpSpPr>
          <p:nvPr/>
        </p:nvGrpSpPr>
        <p:grpSpPr bwMode="auto">
          <a:xfrm>
            <a:off x="6324869" y="2988341"/>
            <a:ext cx="2298700" cy="1074737"/>
            <a:chOff x="2746" y="2047"/>
            <a:chExt cx="2663" cy="1137"/>
          </a:xfrm>
        </p:grpSpPr>
        <p:sp>
          <p:nvSpPr>
            <p:cNvPr id="446470" name="Freeform 6"/>
            <p:cNvSpPr>
              <a:spLocks/>
            </p:cNvSpPr>
            <p:nvPr/>
          </p:nvSpPr>
          <p:spPr bwMode="auto">
            <a:xfrm>
              <a:off x="2973" y="2811"/>
              <a:ext cx="33" cy="15"/>
            </a:xfrm>
            <a:custGeom>
              <a:avLst/>
              <a:gdLst>
                <a:gd name="T0" fmla="*/ 0 w 92"/>
                <a:gd name="T1" fmla="*/ 39 h 39"/>
                <a:gd name="T2" fmla="*/ 12 w 92"/>
                <a:gd name="T3" fmla="*/ 32 h 39"/>
                <a:gd name="T4" fmla="*/ 26 w 92"/>
                <a:gd name="T5" fmla="*/ 25 h 39"/>
                <a:gd name="T6" fmla="*/ 38 w 92"/>
                <a:gd name="T7" fmla="*/ 17 h 39"/>
                <a:gd name="T8" fmla="*/ 53 w 92"/>
                <a:gd name="T9" fmla="*/ 12 h 39"/>
                <a:gd name="T10" fmla="*/ 75 w 92"/>
                <a:gd name="T11" fmla="*/ 3 h 39"/>
                <a:gd name="T12" fmla="*/ 92 w 92"/>
                <a:gd name="T1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39">
                  <a:moveTo>
                    <a:pt x="0" y="39"/>
                  </a:moveTo>
                  <a:lnTo>
                    <a:pt x="12" y="32"/>
                  </a:lnTo>
                  <a:lnTo>
                    <a:pt x="26" y="25"/>
                  </a:lnTo>
                  <a:lnTo>
                    <a:pt x="38" y="17"/>
                  </a:lnTo>
                  <a:lnTo>
                    <a:pt x="53" y="12"/>
                  </a:lnTo>
                  <a:lnTo>
                    <a:pt x="75" y="3"/>
                  </a:lnTo>
                  <a:lnTo>
                    <a:pt x="92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1" name="Freeform 7"/>
            <p:cNvSpPr>
              <a:spLocks/>
            </p:cNvSpPr>
            <p:nvPr/>
          </p:nvSpPr>
          <p:spPr bwMode="auto">
            <a:xfrm>
              <a:off x="3006" y="2753"/>
              <a:ext cx="99" cy="58"/>
            </a:xfrm>
            <a:custGeom>
              <a:avLst/>
              <a:gdLst>
                <a:gd name="T0" fmla="*/ 0 w 271"/>
                <a:gd name="T1" fmla="*/ 145 h 145"/>
                <a:gd name="T2" fmla="*/ 9 w 271"/>
                <a:gd name="T3" fmla="*/ 143 h 145"/>
                <a:gd name="T4" fmla="*/ 24 w 271"/>
                <a:gd name="T5" fmla="*/ 140 h 145"/>
                <a:gd name="T6" fmla="*/ 39 w 271"/>
                <a:gd name="T7" fmla="*/ 136 h 145"/>
                <a:gd name="T8" fmla="*/ 58 w 271"/>
                <a:gd name="T9" fmla="*/ 131 h 145"/>
                <a:gd name="T10" fmla="*/ 75 w 271"/>
                <a:gd name="T11" fmla="*/ 121 h 145"/>
                <a:gd name="T12" fmla="*/ 97 w 271"/>
                <a:gd name="T13" fmla="*/ 114 h 145"/>
                <a:gd name="T14" fmla="*/ 119 w 271"/>
                <a:gd name="T15" fmla="*/ 104 h 145"/>
                <a:gd name="T16" fmla="*/ 140 w 271"/>
                <a:gd name="T17" fmla="*/ 94 h 145"/>
                <a:gd name="T18" fmla="*/ 160 w 271"/>
                <a:gd name="T19" fmla="*/ 82 h 145"/>
                <a:gd name="T20" fmla="*/ 179 w 271"/>
                <a:gd name="T21" fmla="*/ 70 h 145"/>
                <a:gd name="T22" fmla="*/ 199 w 271"/>
                <a:gd name="T23" fmla="*/ 58 h 145"/>
                <a:gd name="T24" fmla="*/ 218 w 271"/>
                <a:gd name="T25" fmla="*/ 46 h 145"/>
                <a:gd name="T26" fmla="*/ 232 w 271"/>
                <a:gd name="T27" fmla="*/ 31 h 145"/>
                <a:gd name="T28" fmla="*/ 249 w 271"/>
                <a:gd name="T29" fmla="*/ 22 h 145"/>
                <a:gd name="T30" fmla="*/ 262 w 271"/>
                <a:gd name="T31" fmla="*/ 10 h 145"/>
                <a:gd name="T32" fmla="*/ 271 w 271"/>
                <a:gd name="T33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1" h="145">
                  <a:moveTo>
                    <a:pt x="0" y="145"/>
                  </a:moveTo>
                  <a:lnTo>
                    <a:pt x="9" y="143"/>
                  </a:lnTo>
                  <a:lnTo>
                    <a:pt x="24" y="140"/>
                  </a:lnTo>
                  <a:lnTo>
                    <a:pt x="39" y="136"/>
                  </a:lnTo>
                  <a:lnTo>
                    <a:pt x="58" y="131"/>
                  </a:lnTo>
                  <a:lnTo>
                    <a:pt x="75" y="121"/>
                  </a:lnTo>
                  <a:lnTo>
                    <a:pt x="97" y="114"/>
                  </a:lnTo>
                  <a:lnTo>
                    <a:pt x="119" y="104"/>
                  </a:lnTo>
                  <a:lnTo>
                    <a:pt x="140" y="94"/>
                  </a:lnTo>
                  <a:lnTo>
                    <a:pt x="160" y="82"/>
                  </a:lnTo>
                  <a:lnTo>
                    <a:pt x="179" y="70"/>
                  </a:lnTo>
                  <a:lnTo>
                    <a:pt x="199" y="58"/>
                  </a:lnTo>
                  <a:lnTo>
                    <a:pt x="218" y="46"/>
                  </a:lnTo>
                  <a:lnTo>
                    <a:pt x="232" y="31"/>
                  </a:lnTo>
                  <a:lnTo>
                    <a:pt x="249" y="22"/>
                  </a:lnTo>
                  <a:lnTo>
                    <a:pt x="262" y="10"/>
                  </a:lnTo>
                  <a:lnTo>
                    <a:pt x="271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2" name="Freeform 8"/>
            <p:cNvSpPr>
              <a:spLocks/>
            </p:cNvSpPr>
            <p:nvPr/>
          </p:nvSpPr>
          <p:spPr bwMode="auto">
            <a:xfrm>
              <a:off x="3105" y="2732"/>
              <a:ext cx="231" cy="21"/>
            </a:xfrm>
            <a:custGeom>
              <a:avLst/>
              <a:gdLst>
                <a:gd name="T0" fmla="*/ 0 w 633"/>
                <a:gd name="T1" fmla="*/ 53 h 53"/>
                <a:gd name="T2" fmla="*/ 3 w 633"/>
                <a:gd name="T3" fmla="*/ 50 h 53"/>
                <a:gd name="T4" fmla="*/ 12 w 633"/>
                <a:gd name="T5" fmla="*/ 48 h 53"/>
                <a:gd name="T6" fmla="*/ 22 w 633"/>
                <a:gd name="T7" fmla="*/ 46 h 53"/>
                <a:gd name="T8" fmla="*/ 37 w 633"/>
                <a:gd name="T9" fmla="*/ 46 h 53"/>
                <a:gd name="T10" fmla="*/ 49 w 633"/>
                <a:gd name="T11" fmla="*/ 41 h 53"/>
                <a:gd name="T12" fmla="*/ 66 w 633"/>
                <a:gd name="T13" fmla="*/ 41 h 53"/>
                <a:gd name="T14" fmla="*/ 83 w 633"/>
                <a:gd name="T15" fmla="*/ 36 h 53"/>
                <a:gd name="T16" fmla="*/ 104 w 633"/>
                <a:gd name="T17" fmla="*/ 36 h 53"/>
                <a:gd name="T18" fmla="*/ 124 w 633"/>
                <a:gd name="T19" fmla="*/ 31 h 53"/>
                <a:gd name="T20" fmla="*/ 146 w 633"/>
                <a:gd name="T21" fmla="*/ 29 h 53"/>
                <a:gd name="T22" fmla="*/ 170 w 633"/>
                <a:gd name="T23" fmla="*/ 26 h 53"/>
                <a:gd name="T24" fmla="*/ 194 w 633"/>
                <a:gd name="T25" fmla="*/ 24 h 53"/>
                <a:gd name="T26" fmla="*/ 218 w 633"/>
                <a:gd name="T27" fmla="*/ 21 h 53"/>
                <a:gd name="T28" fmla="*/ 245 w 633"/>
                <a:gd name="T29" fmla="*/ 19 h 53"/>
                <a:gd name="T30" fmla="*/ 257 w 633"/>
                <a:gd name="T31" fmla="*/ 17 h 53"/>
                <a:gd name="T32" fmla="*/ 269 w 633"/>
                <a:gd name="T33" fmla="*/ 17 h 53"/>
                <a:gd name="T34" fmla="*/ 284 w 633"/>
                <a:gd name="T35" fmla="*/ 17 h 53"/>
                <a:gd name="T36" fmla="*/ 298 w 633"/>
                <a:gd name="T37" fmla="*/ 17 h 53"/>
                <a:gd name="T38" fmla="*/ 323 w 633"/>
                <a:gd name="T39" fmla="*/ 12 h 53"/>
                <a:gd name="T40" fmla="*/ 349 w 633"/>
                <a:gd name="T41" fmla="*/ 9 h 53"/>
                <a:gd name="T42" fmla="*/ 361 w 633"/>
                <a:gd name="T43" fmla="*/ 7 h 53"/>
                <a:gd name="T44" fmla="*/ 376 w 633"/>
                <a:gd name="T45" fmla="*/ 7 h 53"/>
                <a:gd name="T46" fmla="*/ 388 w 633"/>
                <a:gd name="T47" fmla="*/ 4 h 53"/>
                <a:gd name="T48" fmla="*/ 403 w 633"/>
                <a:gd name="T49" fmla="*/ 4 h 53"/>
                <a:gd name="T50" fmla="*/ 427 w 633"/>
                <a:gd name="T51" fmla="*/ 2 h 53"/>
                <a:gd name="T52" fmla="*/ 451 w 633"/>
                <a:gd name="T53" fmla="*/ 2 h 53"/>
                <a:gd name="T54" fmla="*/ 475 w 633"/>
                <a:gd name="T55" fmla="*/ 2 h 53"/>
                <a:gd name="T56" fmla="*/ 500 w 633"/>
                <a:gd name="T57" fmla="*/ 2 h 53"/>
                <a:gd name="T58" fmla="*/ 519 w 633"/>
                <a:gd name="T59" fmla="*/ 0 h 53"/>
                <a:gd name="T60" fmla="*/ 541 w 633"/>
                <a:gd name="T61" fmla="*/ 0 h 53"/>
                <a:gd name="T62" fmla="*/ 560 w 633"/>
                <a:gd name="T63" fmla="*/ 0 h 53"/>
                <a:gd name="T64" fmla="*/ 580 w 633"/>
                <a:gd name="T65" fmla="*/ 2 h 53"/>
                <a:gd name="T66" fmla="*/ 594 w 633"/>
                <a:gd name="T67" fmla="*/ 2 h 53"/>
                <a:gd name="T68" fmla="*/ 609 w 633"/>
                <a:gd name="T69" fmla="*/ 7 h 53"/>
                <a:gd name="T70" fmla="*/ 621 w 633"/>
                <a:gd name="T71" fmla="*/ 9 h 53"/>
                <a:gd name="T72" fmla="*/ 633 w 633"/>
                <a:gd name="T73" fmla="*/ 14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33" h="53">
                  <a:moveTo>
                    <a:pt x="0" y="53"/>
                  </a:moveTo>
                  <a:lnTo>
                    <a:pt x="3" y="50"/>
                  </a:lnTo>
                  <a:lnTo>
                    <a:pt x="12" y="48"/>
                  </a:lnTo>
                  <a:lnTo>
                    <a:pt x="22" y="46"/>
                  </a:lnTo>
                  <a:lnTo>
                    <a:pt x="37" y="46"/>
                  </a:lnTo>
                  <a:lnTo>
                    <a:pt x="49" y="41"/>
                  </a:lnTo>
                  <a:lnTo>
                    <a:pt x="66" y="41"/>
                  </a:lnTo>
                  <a:lnTo>
                    <a:pt x="83" y="36"/>
                  </a:lnTo>
                  <a:lnTo>
                    <a:pt x="104" y="36"/>
                  </a:lnTo>
                  <a:lnTo>
                    <a:pt x="124" y="31"/>
                  </a:lnTo>
                  <a:lnTo>
                    <a:pt x="146" y="29"/>
                  </a:lnTo>
                  <a:lnTo>
                    <a:pt x="170" y="26"/>
                  </a:lnTo>
                  <a:lnTo>
                    <a:pt x="194" y="24"/>
                  </a:lnTo>
                  <a:lnTo>
                    <a:pt x="218" y="21"/>
                  </a:lnTo>
                  <a:lnTo>
                    <a:pt x="245" y="19"/>
                  </a:lnTo>
                  <a:lnTo>
                    <a:pt x="257" y="17"/>
                  </a:lnTo>
                  <a:lnTo>
                    <a:pt x="269" y="17"/>
                  </a:lnTo>
                  <a:lnTo>
                    <a:pt x="284" y="17"/>
                  </a:lnTo>
                  <a:lnTo>
                    <a:pt x="298" y="17"/>
                  </a:lnTo>
                  <a:lnTo>
                    <a:pt x="323" y="12"/>
                  </a:lnTo>
                  <a:lnTo>
                    <a:pt x="349" y="9"/>
                  </a:lnTo>
                  <a:lnTo>
                    <a:pt x="361" y="7"/>
                  </a:lnTo>
                  <a:lnTo>
                    <a:pt x="376" y="7"/>
                  </a:lnTo>
                  <a:lnTo>
                    <a:pt x="388" y="4"/>
                  </a:lnTo>
                  <a:lnTo>
                    <a:pt x="403" y="4"/>
                  </a:lnTo>
                  <a:lnTo>
                    <a:pt x="427" y="2"/>
                  </a:lnTo>
                  <a:lnTo>
                    <a:pt x="451" y="2"/>
                  </a:lnTo>
                  <a:lnTo>
                    <a:pt x="475" y="2"/>
                  </a:lnTo>
                  <a:lnTo>
                    <a:pt x="500" y="2"/>
                  </a:lnTo>
                  <a:lnTo>
                    <a:pt x="519" y="0"/>
                  </a:lnTo>
                  <a:lnTo>
                    <a:pt x="541" y="0"/>
                  </a:lnTo>
                  <a:lnTo>
                    <a:pt x="560" y="0"/>
                  </a:lnTo>
                  <a:lnTo>
                    <a:pt x="580" y="2"/>
                  </a:lnTo>
                  <a:lnTo>
                    <a:pt x="594" y="2"/>
                  </a:lnTo>
                  <a:lnTo>
                    <a:pt x="609" y="7"/>
                  </a:lnTo>
                  <a:lnTo>
                    <a:pt x="621" y="9"/>
                  </a:lnTo>
                  <a:lnTo>
                    <a:pt x="633" y="1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3" name="Freeform 9"/>
            <p:cNvSpPr>
              <a:spLocks/>
            </p:cNvSpPr>
            <p:nvPr/>
          </p:nvSpPr>
          <p:spPr bwMode="auto">
            <a:xfrm>
              <a:off x="3336" y="2707"/>
              <a:ext cx="200" cy="33"/>
            </a:xfrm>
            <a:custGeom>
              <a:avLst/>
              <a:gdLst>
                <a:gd name="T0" fmla="*/ 0 w 548"/>
                <a:gd name="T1" fmla="*/ 77 h 84"/>
                <a:gd name="T2" fmla="*/ 7 w 548"/>
                <a:gd name="T3" fmla="*/ 80 h 84"/>
                <a:gd name="T4" fmla="*/ 22 w 548"/>
                <a:gd name="T5" fmla="*/ 82 h 84"/>
                <a:gd name="T6" fmla="*/ 36 w 548"/>
                <a:gd name="T7" fmla="*/ 82 h 84"/>
                <a:gd name="T8" fmla="*/ 53 w 548"/>
                <a:gd name="T9" fmla="*/ 84 h 84"/>
                <a:gd name="T10" fmla="*/ 68 w 548"/>
                <a:gd name="T11" fmla="*/ 82 h 84"/>
                <a:gd name="T12" fmla="*/ 87 w 548"/>
                <a:gd name="T13" fmla="*/ 82 h 84"/>
                <a:gd name="T14" fmla="*/ 107 w 548"/>
                <a:gd name="T15" fmla="*/ 82 h 84"/>
                <a:gd name="T16" fmla="*/ 128 w 548"/>
                <a:gd name="T17" fmla="*/ 82 h 84"/>
                <a:gd name="T18" fmla="*/ 148 w 548"/>
                <a:gd name="T19" fmla="*/ 77 h 84"/>
                <a:gd name="T20" fmla="*/ 170 w 548"/>
                <a:gd name="T21" fmla="*/ 75 h 84"/>
                <a:gd name="T22" fmla="*/ 191 w 548"/>
                <a:gd name="T23" fmla="*/ 72 h 84"/>
                <a:gd name="T24" fmla="*/ 213 w 548"/>
                <a:gd name="T25" fmla="*/ 70 h 84"/>
                <a:gd name="T26" fmla="*/ 235 w 548"/>
                <a:gd name="T27" fmla="*/ 65 h 84"/>
                <a:gd name="T28" fmla="*/ 259 w 548"/>
                <a:gd name="T29" fmla="*/ 63 h 84"/>
                <a:gd name="T30" fmla="*/ 284 w 548"/>
                <a:gd name="T31" fmla="*/ 58 h 84"/>
                <a:gd name="T32" fmla="*/ 308 w 548"/>
                <a:gd name="T33" fmla="*/ 55 h 84"/>
                <a:gd name="T34" fmla="*/ 327 w 548"/>
                <a:gd name="T35" fmla="*/ 48 h 84"/>
                <a:gd name="T36" fmla="*/ 349 w 548"/>
                <a:gd name="T37" fmla="*/ 43 h 84"/>
                <a:gd name="T38" fmla="*/ 371 w 548"/>
                <a:gd name="T39" fmla="*/ 38 h 84"/>
                <a:gd name="T40" fmla="*/ 393 w 548"/>
                <a:gd name="T41" fmla="*/ 36 h 84"/>
                <a:gd name="T42" fmla="*/ 412 w 548"/>
                <a:gd name="T43" fmla="*/ 29 h 84"/>
                <a:gd name="T44" fmla="*/ 431 w 548"/>
                <a:gd name="T45" fmla="*/ 26 h 84"/>
                <a:gd name="T46" fmla="*/ 448 w 548"/>
                <a:gd name="T47" fmla="*/ 21 h 84"/>
                <a:gd name="T48" fmla="*/ 468 w 548"/>
                <a:gd name="T49" fmla="*/ 19 h 84"/>
                <a:gd name="T50" fmla="*/ 482 w 548"/>
                <a:gd name="T51" fmla="*/ 12 h 84"/>
                <a:gd name="T52" fmla="*/ 497 w 548"/>
                <a:gd name="T53" fmla="*/ 9 h 84"/>
                <a:gd name="T54" fmla="*/ 509 w 548"/>
                <a:gd name="T55" fmla="*/ 4 h 84"/>
                <a:gd name="T56" fmla="*/ 521 w 548"/>
                <a:gd name="T57" fmla="*/ 4 h 84"/>
                <a:gd name="T58" fmla="*/ 538 w 548"/>
                <a:gd name="T59" fmla="*/ 0 h 84"/>
                <a:gd name="T60" fmla="*/ 548 w 548"/>
                <a:gd name="T6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48" h="84">
                  <a:moveTo>
                    <a:pt x="0" y="77"/>
                  </a:moveTo>
                  <a:lnTo>
                    <a:pt x="7" y="80"/>
                  </a:lnTo>
                  <a:lnTo>
                    <a:pt x="22" y="82"/>
                  </a:lnTo>
                  <a:lnTo>
                    <a:pt x="36" y="82"/>
                  </a:lnTo>
                  <a:lnTo>
                    <a:pt x="53" y="84"/>
                  </a:lnTo>
                  <a:lnTo>
                    <a:pt x="68" y="82"/>
                  </a:lnTo>
                  <a:lnTo>
                    <a:pt x="87" y="82"/>
                  </a:lnTo>
                  <a:lnTo>
                    <a:pt x="107" y="82"/>
                  </a:lnTo>
                  <a:lnTo>
                    <a:pt x="128" y="82"/>
                  </a:lnTo>
                  <a:lnTo>
                    <a:pt x="148" y="77"/>
                  </a:lnTo>
                  <a:lnTo>
                    <a:pt x="170" y="75"/>
                  </a:lnTo>
                  <a:lnTo>
                    <a:pt x="191" y="72"/>
                  </a:lnTo>
                  <a:lnTo>
                    <a:pt x="213" y="70"/>
                  </a:lnTo>
                  <a:lnTo>
                    <a:pt x="235" y="65"/>
                  </a:lnTo>
                  <a:lnTo>
                    <a:pt x="259" y="63"/>
                  </a:lnTo>
                  <a:lnTo>
                    <a:pt x="284" y="58"/>
                  </a:lnTo>
                  <a:lnTo>
                    <a:pt x="308" y="55"/>
                  </a:lnTo>
                  <a:lnTo>
                    <a:pt x="327" y="48"/>
                  </a:lnTo>
                  <a:lnTo>
                    <a:pt x="349" y="43"/>
                  </a:lnTo>
                  <a:lnTo>
                    <a:pt x="371" y="38"/>
                  </a:lnTo>
                  <a:lnTo>
                    <a:pt x="393" y="36"/>
                  </a:lnTo>
                  <a:lnTo>
                    <a:pt x="412" y="29"/>
                  </a:lnTo>
                  <a:lnTo>
                    <a:pt x="431" y="26"/>
                  </a:lnTo>
                  <a:lnTo>
                    <a:pt x="448" y="21"/>
                  </a:lnTo>
                  <a:lnTo>
                    <a:pt x="468" y="19"/>
                  </a:lnTo>
                  <a:lnTo>
                    <a:pt x="482" y="12"/>
                  </a:lnTo>
                  <a:lnTo>
                    <a:pt x="497" y="9"/>
                  </a:lnTo>
                  <a:lnTo>
                    <a:pt x="509" y="4"/>
                  </a:lnTo>
                  <a:lnTo>
                    <a:pt x="521" y="4"/>
                  </a:lnTo>
                  <a:lnTo>
                    <a:pt x="538" y="0"/>
                  </a:lnTo>
                  <a:lnTo>
                    <a:pt x="54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4" name="Freeform 10"/>
            <p:cNvSpPr>
              <a:spLocks/>
            </p:cNvSpPr>
            <p:nvPr/>
          </p:nvSpPr>
          <p:spPr bwMode="auto">
            <a:xfrm>
              <a:off x="3536" y="2705"/>
              <a:ext cx="3" cy="2"/>
            </a:xfrm>
            <a:custGeom>
              <a:avLst/>
              <a:gdLst>
                <a:gd name="T0" fmla="*/ 0 w 7"/>
                <a:gd name="T1" fmla="*/ 5 h 5"/>
                <a:gd name="T2" fmla="*/ 5 w 7"/>
                <a:gd name="T3" fmla="*/ 0 h 5"/>
                <a:gd name="T4" fmla="*/ 7 w 7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lnTo>
                    <a:pt x="5" y="0"/>
                  </a:lnTo>
                  <a:lnTo>
                    <a:pt x="7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5" name="Freeform 11"/>
            <p:cNvSpPr>
              <a:spLocks/>
            </p:cNvSpPr>
            <p:nvPr/>
          </p:nvSpPr>
          <p:spPr bwMode="auto">
            <a:xfrm>
              <a:off x="3539" y="2705"/>
              <a:ext cx="2" cy="10"/>
            </a:xfrm>
            <a:custGeom>
              <a:avLst/>
              <a:gdLst>
                <a:gd name="T0" fmla="*/ 0 w 5"/>
                <a:gd name="T1" fmla="*/ 0 h 26"/>
                <a:gd name="T2" fmla="*/ 2 w 5"/>
                <a:gd name="T3" fmla="*/ 12 h 26"/>
                <a:gd name="T4" fmla="*/ 5 w 5"/>
                <a:gd name="T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6">
                  <a:moveTo>
                    <a:pt x="0" y="0"/>
                  </a:moveTo>
                  <a:lnTo>
                    <a:pt x="2" y="12"/>
                  </a:lnTo>
                  <a:lnTo>
                    <a:pt x="5" y="26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6" name="Freeform 12"/>
            <p:cNvSpPr>
              <a:spLocks/>
            </p:cNvSpPr>
            <p:nvPr/>
          </p:nvSpPr>
          <p:spPr bwMode="auto">
            <a:xfrm>
              <a:off x="3464" y="2715"/>
              <a:ext cx="77" cy="131"/>
            </a:xfrm>
            <a:custGeom>
              <a:avLst/>
              <a:gdLst>
                <a:gd name="T0" fmla="*/ 209 w 209"/>
                <a:gd name="T1" fmla="*/ 0 h 328"/>
                <a:gd name="T2" fmla="*/ 202 w 209"/>
                <a:gd name="T3" fmla="*/ 5 h 328"/>
                <a:gd name="T4" fmla="*/ 197 w 209"/>
                <a:gd name="T5" fmla="*/ 15 h 328"/>
                <a:gd name="T6" fmla="*/ 187 w 209"/>
                <a:gd name="T7" fmla="*/ 27 h 328"/>
                <a:gd name="T8" fmla="*/ 177 w 209"/>
                <a:gd name="T9" fmla="*/ 46 h 328"/>
                <a:gd name="T10" fmla="*/ 163 w 209"/>
                <a:gd name="T11" fmla="*/ 66 h 328"/>
                <a:gd name="T12" fmla="*/ 151 w 209"/>
                <a:gd name="T13" fmla="*/ 88 h 328"/>
                <a:gd name="T14" fmla="*/ 143 w 209"/>
                <a:gd name="T15" fmla="*/ 100 h 328"/>
                <a:gd name="T16" fmla="*/ 136 w 209"/>
                <a:gd name="T17" fmla="*/ 112 h 328"/>
                <a:gd name="T18" fmla="*/ 129 w 209"/>
                <a:gd name="T19" fmla="*/ 124 h 328"/>
                <a:gd name="T20" fmla="*/ 122 w 209"/>
                <a:gd name="T21" fmla="*/ 139 h 328"/>
                <a:gd name="T22" fmla="*/ 112 w 209"/>
                <a:gd name="T23" fmla="*/ 151 h 328"/>
                <a:gd name="T24" fmla="*/ 105 w 209"/>
                <a:gd name="T25" fmla="*/ 163 h 328"/>
                <a:gd name="T26" fmla="*/ 95 w 209"/>
                <a:gd name="T27" fmla="*/ 175 h 328"/>
                <a:gd name="T28" fmla="*/ 88 w 209"/>
                <a:gd name="T29" fmla="*/ 189 h 328"/>
                <a:gd name="T30" fmla="*/ 78 w 209"/>
                <a:gd name="T31" fmla="*/ 202 h 328"/>
                <a:gd name="T32" fmla="*/ 71 w 209"/>
                <a:gd name="T33" fmla="*/ 214 h 328"/>
                <a:gd name="T34" fmla="*/ 63 w 209"/>
                <a:gd name="T35" fmla="*/ 226 h 328"/>
                <a:gd name="T36" fmla="*/ 56 w 209"/>
                <a:gd name="T37" fmla="*/ 240 h 328"/>
                <a:gd name="T38" fmla="*/ 46 w 209"/>
                <a:gd name="T39" fmla="*/ 250 h 328"/>
                <a:gd name="T40" fmla="*/ 39 w 209"/>
                <a:gd name="T41" fmla="*/ 262 h 328"/>
                <a:gd name="T42" fmla="*/ 32 w 209"/>
                <a:gd name="T43" fmla="*/ 274 h 328"/>
                <a:gd name="T44" fmla="*/ 25 w 209"/>
                <a:gd name="T45" fmla="*/ 286 h 328"/>
                <a:gd name="T46" fmla="*/ 17 w 209"/>
                <a:gd name="T47" fmla="*/ 296 h 328"/>
                <a:gd name="T48" fmla="*/ 10 w 209"/>
                <a:gd name="T49" fmla="*/ 308 h 328"/>
                <a:gd name="T50" fmla="*/ 5 w 209"/>
                <a:gd name="T51" fmla="*/ 318 h 328"/>
                <a:gd name="T52" fmla="*/ 0 w 209"/>
                <a:gd name="T53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9" h="328">
                  <a:moveTo>
                    <a:pt x="209" y="0"/>
                  </a:moveTo>
                  <a:lnTo>
                    <a:pt x="202" y="5"/>
                  </a:lnTo>
                  <a:lnTo>
                    <a:pt x="197" y="15"/>
                  </a:lnTo>
                  <a:lnTo>
                    <a:pt x="187" y="27"/>
                  </a:lnTo>
                  <a:lnTo>
                    <a:pt x="177" y="46"/>
                  </a:lnTo>
                  <a:lnTo>
                    <a:pt x="163" y="66"/>
                  </a:lnTo>
                  <a:lnTo>
                    <a:pt x="151" y="88"/>
                  </a:lnTo>
                  <a:lnTo>
                    <a:pt x="143" y="100"/>
                  </a:lnTo>
                  <a:lnTo>
                    <a:pt x="136" y="112"/>
                  </a:lnTo>
                  <a:lnTo>
                    <a:pt x="129" y="124"/>
                  </a:lnTo>
                  <a:lnTo>
                    <a:pt x="122" y="139"/>
                  </a:lnTo>
                  <a:lnTo>
                    <a:pt x="112" y="151"/>
                  </a:lnTo>
                  <a:lnTo>
                    <a:pt x="105" y="163"/>
                  </a:lnTo>
                  <a:lnTo>
                    <a:pt x="95" y="175"/>
                  </a:lnTo>
                  <a:lnTo>
                    <a:pt x="88" y="189"/>
                  </a:lnTo>
                  <a:lnTo>
                    <a:pt x="78" y="202"/>
                  </a:lnTo>
                  <a:lnTo>
                    <a:pt x="71" y="214"/>
                  </a:lnTo>
                  <a:lnTo>
                    <a:pt x="63" y="226"/>
                  </a:lnTo>
                  <a:lnTo>
                    <a:pt x="56" y="240"/>
                  </a:lnTo>
                  <a:lnTo>
                    <a:pt x="46" y="250"/>
                  </a:lnTo>
                  <a:lnTo>
                    <a:pt x="39" y="262"/>
                  </a:lnTo>
                  <a:lnTo>
                    <a:pt x="32" y="274"/>
                  </a:lnTo>
                  <a:lnTo>
                    <a:pt x="25" y="286"/>
                  </a:lnTo>
                  <a:lnTo>
                    <a:pt x="17" y="296"/>
                  </a:lnTo>
                  <a:lnTo>
                    <a:pt x="10" y="308"/>
                  </a:lnTo>
                  <a:lnTo>
                    <a:pt x="5" y="318"/>
                  </a:lnTo>
                  <a:lnTo>
                    <a:pt x="0" y="328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7" name="Freeform 13"/>
            <p:cNvSpPr>
              <a:spLocks/>
            </p:cNvSpPr>
            <p:nvPr/>
          </p:nvSpPr>
          <p:spPr bwMode="auto">
            <a:xfrm>
              <a:off x="3424" y="2846"/>
              <a:ext cx="40" cy="41"/>
            </a:xfrm>
            <a:custGeom>
              <a:avLst/>
              <a:gdLst>
                <a:gd name="T0" fmla="*/ 111 w 111"/>
                <a:gd name="T1" fmla="*/ 0 h 104"/>
                <a:gd name="T2" fmla="*/ 102 w 111"/>
                <a:gd name="T3" fmla="*/ 7 h 104"/>
                <a:gd name="T4" fmla="*/ 92 w 111"/>
                <a:gd name="T5" fmla="*/ 19 h 104"/>
                <a:gd name="T6" fmla="*/ 77 w 111"/>
                <a:gd name="T7" fmla="*/ 31 h 104"/>
                <a:gd name="T8" fmla="*/ 65 w 111"/>
                <a:gd name="T9" fmla="*/ 46 h 104"/>
                <a:gd name="T10" fmla="*/ 48 w 111"/>
                <a:gd name="T11" fmla="*/ 58 h 104"/>
                <a:gd name="T12" fmla="*/ 34 w 111"/>
                <a:gd name="T13" fmla="*/ 72 h 104"/>
                <a:gd name="T14" fmla="*/ 17 w 111"/>
                <a:gd name="T15" fmla="*/ 87 h 104"/>
                <a:gd name="T16" fmla="*/ 0 w 111"/>
                <a:gd name="T17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1" h="104">
                  <a:moveTo>
                    <a:pt x="111" y="0"/>
                  </a:moveTo>
                  <a:lnTo>
                    <a:pt x="102" y="7"/>
                  </a:lnTo>
                  <a:lnTo>
                    <a:pt x="92" y="19"/>
                  </a:lnTo>
                  <a:lnTo>
                    <a:pt x="77" y="31"/>
                  </a:lnTo>
                  <a:lnTo>
                    <a:pt x="65" y="46"/>
                  </a:lnTo>
                  <a:lnTo>
                    <a:pt x="48" y="58"/>
                  </a:lnTo>
                  <a:lnTo>
                    <a:pt x="34" y="72"/>
                  </a:lnTo>
                  <a:lnTo>
                    <a:pt x="17" y="87"/>
                  </a:lnTo>
                  <a:lnTo>
                    <a:pt x="0" y="10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8" name="Freeform 14"/>
            <p:cNvSpPr>
              <a:spLocks/>
            </p:cNvSpPr>
            <p:nvPr/>
          </p:nvSpPr>
          <p:spPr bwMode="auto">
            <a:xfrm>
              <a:off x="3326" y="2887"/>
              <a:ext cx="98" cy="151"/>
            </a:xfrm>
            <a:custGeom>
              <a:avLst/>
              <a:gdLst>
                <a:gd name="T0" fmla="*/ 267 w 267"/>
                <a:gd name="T1" fmla="*/ 0 h 380"/>
                <a:gd name="T2" fmla="*/ 252 w 267"/>
                <a:gd name="T3" fmla="*/ 7 h 380"/>
                <a:gd name="T4" fmla="*/ 240 w 267"/>
                <a:gd name="T5" fmla="*/ 19 h 380"/>
                <a:gd name="T6" fmla="*/ 228 w 267"/>
                <a:gd name="T7" fmla="*/ 29 h 380"/>
                <a:gd name="T8" fmla="*/ 216 w 267"/>
                <a:gd name="T9" fmla="*/ 41 h 380"/>
                <a:gd name="T10" fmla="*/ 201 w 267"/>
                <a:gd name="T11" fmla="*/ 51 h 380"/>
                <a:gd name="T12" fmla="*/ 189 w 267"/>
                <a:gd name="T13" fmla="*/ 63 h 380"/>
                <a:gd name="T14" fmla="*/ 177 w 267"/>
                <a:gd name="T15" fmla="*/ 73 h 380"/>
                <a:gd name="T16" fmla="*/ 168 w 267"/>
                <a:gd name="T17" fmla="*/ 85 h 380"/>
                <a:gd name="T18" fmla="*/ 153 w 267"/>
                <a:gd name="T19" fmla="*/ 94 h 380"/>
                <a:gd name="T20" fmla="*/ 141 w 267"/>
                <a:gd name="T21" fmla="*/ 107 h 380"/>
                <a:gd name="T22" fmla="*/ 129 w 267"/>
                <a:gd name="T23" fmla="*/ 119 h 380"/>
                <a:gd name="T24" fmla="*/ 117 w 267"/>
                <a:gd name="T25" fmla="*/ 131 h 380"/>
                <a:gd name="T26" fmla="*/ 105 w 267"/>
                <a:gd name="T27" fmla="*/ 143 h 380"/>
                <a:gd name="T28" fmla="*/ 95 w 267"/>
                <a:gd name="T29" fmla="*/ 155 h 380"/>
                <a:gd name="T30" fmla="*/ 83 w 267"/>
                <a:gd name="T31" fmla="*/ 167 h 380"/>
                <a:gd name="T32" fmla="*/ 75 w 267"/>
                <a:gd name="T33" fmla="*/ 182 h 380"/>
                <a:gd name="T34" fmla="*/ 63 w 267"/>
                <a:gd name="T35" fmla="*/ 191 h 380"/>
                <a:gd name="T36" fmla="*/ 54 w 267"/>
                <a:gd name="T37" fmla="*/ 203 h 380"/>
                <a:gd name="T38" fmla="*/ 44 w 267"/>
                <a:gd name="T39" fmla="*/ 216 h 380"/>
                <a:gd name="T40" fmla="*/ 37 w 267"/>
                <a:gd name="T41" fmla="*/ 230 h 380"/>
                <a:gd name="T42" fmla="*/ 29 w 267"/>
                <a:gd name="T43" fmla="*/ 242 h 380"/>
                <a:gd name="T44" fmla="*/ 22 w 267"/>
                <a:gd name="T45" fmla="*/ 254 h 380"/>
                <a:gd name="T46" fmla="*/ 15 w 267"/>
                <a:gd name="T47" fmla="*/ 267 h 380"/>
                <a:gd name="T48" fmla="*/ 12 w 267"/>
                <a:gd name="T49" fmla="*/ 281 h 380"/>
                <a:gd name="T50" fmla="*/ 3 w 267"/>
                <a:gd name="T51" fmla="*/ 303 h 380"/>
                <a:gd name="T52" fmla="*/ 0 w 267"/>
                <a:gd name="T53" fmla="*/ 330 h 380"/>
                <a:gd name="T54" fmla="*/ 0 w 267"/>
                <a:gd name="T55" fmla="*/ 354 h 380"/>
                <a:gd name="T56" fmla="*/ 8 w 267"/>
                <a:gd name="T57" fmla="*/ 38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7" h="380">
                  <a:moveTo>
                    <a:pt x="267" y="0"/>
                  </a:moveTo>
                  <a:lnTo>
                    <a:pt x="252" y="7"/>
                  </a:lnTo>
                  <a:lnTo>
                    <a:pt x="240" y="19"/>
                  </a:lnTo>
                  <a:lnTo>
                    <a:pt x="228" y="29"/>
                  </a:lnTo>
                  <a:lnTo>
                    <a:pt x="216" y="41"/>
                  </a:lnTo>
                  <a:lnTo>
                    <a:pt x="201" y="51"/>
                  </a:lnTo>
                  <a:lnTo>
                    <a:pt x="189" y="63"/>
                  </a:lnTo>
                  <a:lnTo>
                    <a:pt x="177" y="73"/>
                  </a:lnTo>
                  <a:lnTo>
                    <a:pt x="168" y="85"/>
                  </a:lnTo>
                  <a:lnTo>
                    <a:pt x="153" y="94"/>
                  </a:lnTo>
                  <a:lnTo>
                    <a:pt x="141" y="107"/>
                  </a:lnTo>
                  <a:lnTo>
                    <a:pt x="129" y="119"/>
                  </a:lnTo>
                  <a:lnTo>
                    <a:pt x="117" y="131"/>
                  </a:lnTo>
                  <a:lnTo>
                    <a:pt x="105" y="143"/>
                  </a:lnTo>
                  <a:lnTo>
                    <a:pt x="95" y="155"/>
                  </a:lnTo>
                  <a:lnTo>
                    <a:pt x="83" y="167"/>
                  </a:lnTo>
                  <a:lnTo>
                    <a:pt x="75" y="182"/>
                  </a:lnTo>
                  <a:lnTo>
                    <a:pt x="63" y="191"/>
                  </a:lnTo>
                  <a:lnTo>
                    <a:pt x="54" y="203"/>
                  </a:lnTo>
                  <a:lnTo>
                    <a:pt x="44" y="216"/>
                  </a:lnTo>
                  <a:lnTo>
                    <a:pt x="37" y="230"/>
                  </a:lnTo>
                  <a:lnTo>
                    <a:pt x="29" y="242"/>
                  </a:lnTo>
                  <a:lnTo>
                    <a:pt x="22" y="254"/>
                  </a:lnTo>
                  <a:lnTo>
                    <a:pt x="15" y="267"/>
                  </a:lnTo>
                  <a:lnTo>
                    <a:pt x="12" y="281"/>
                  </a:lnTo>
                  <a:lnTo>
                    <a:pt x="3" y="303"/>
                  </a:lnTo>
                  <a:lnTo>
                    <a:pt x="0" y="330"/>
                  </a:lnTo>
                  <a:lnTo>
                    <a:pt x="0" y="354"/>
                  </a:lnTo>
                  <a:lnTo>
                    <a:pt x="8" y="38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79" name="Freeform 15"/>
            <p:cNvSpPr>
              <a:spLocks/>
            </p:cNvSpPr>
            <p:nvPr/>
          </p:nvSpPr>
          <p:spPr bwMode="auto">
            <a:xfrm>
              <a:off x="3329" y="3038"/>
              <a:ext cx="351" cy="72"/>
            </a:xfrm>
            <a:custGeom>
              <a:avLst/>
              <a:gdLst>
                <a:gd name="T0" fmla="*/ 0 w 962"/>
                <a:gd name="T1" fmla="*/ 0 h 180"/>
                <a:gd name="T2" fmla="*/ 4 w 962"/>
                <a:gd name="T3" fmla="*/ 15 h 180"/>
                <a:gd name="T4" fmla="*/ 17 w 962"/>
                <a:gd name="T5" fmla="*/ 30 h 180"/>
                <a:gd name="T6" fmla="*/ 31 w 962"/>
                <a:gd name="T7" fmla="*/ 44 h 180"/>
                <a:gd name="T8" fmla="*/ 50 w 962"/>
                <a:gd name="T9" fmla="*/ 61 h 180"/>
                <a:gd name="T10" fmla="*/ 70 w 962"/>
                <a:gd name="T11" fmla="*/ 71 h 180"/>
                <a:gd name="T12" fmla="*/ 94 w 962"/>
                <a:gd name="T13" fmla="*/ 83 h 180"/>
                <a:gd name="T14" fmla="*/ 106 w 962"/>
                <a:gd name="T15" fmla="*/ 88 h 180"/>
                <a:gd name="T16" fmla="*/ 121 w 962"/>
                <a:gd name="T17" fmla="*/ 95 h 180"/>
                <a:gd name="T18" fmla="*/ 135 w 962"/>
                <a:gd name="T19" fmla="*/ 100 h 180"/>
                <a:gd name="T20" fmla="*/ 152 w 962"/>
                <a:gd name="T21" fmla="*/ 107 h 180"/>
                <a:gd name="T22" fmla="*/ 167 w 962"/>
                <a:gd name="T23" fmla="*/ 110 h 180"/>
                <a:gd name="T24" fmla="*/ 181 w 962"/>
                <a:gd name="T25" fmla="*/ 114 h 180"/>
                <a:gd name="T26" fmla="*/ 196 w 962"/>
                <a:gd name="T27" fmla="*/ 119 h 180"/>
                <a:gd name="T28" fmla="*/ 215 w 962"/>
                <a:gd name="T29" fmla="*/ 124 h 180"/>
                <a:gd name="T30" fmla="*/ 230 w 962"/>
                <a:gd name="T31" fmla="*/ 126 h 180"/>
                <a:gd name="T32" fmla="*/ 249 w 962"/>
                <a:gd name="T33" fmla="*/ 131 h 180"/>
                <a:gd name="T34" fmla="*/ 266 w 962"/>
                <a:gd name="T35" fmla="*/ 136 h 180"/>
                <a:gd name="T36" fmla="*/ 288 w 962"/>
                <a:gd name="T37" fmla="*/ 141 h 180"/>
                <a:gd name="T38" fmla="*/ 305 w 962"/>
                <a:gd name="T39" fmla="*/ 143 h 180"/>
                <a:gd name="T40" fmla="*/ 324 w 962"/>
                <a:gd name="T41" fmla="*/ 146 h 180"/>
                <a:gd name="T42" fmla="*/ 341 w 962"/>
                <a:gd name="T43" fmla="*/ 148 h 180"/>
                <a:gd name="T44" fmla="*/ 363 w 962"/>
                <a:gd name="T45" fmla="*/ 153 h 180"/>
                <a:gd name="T46" fmla="*/ 383 w 962"/>
                <a:gd name="T47" fmla="*/ 156 h 180"/>
                <a:gd name="T48" fmla="*/ 402 w 962"/>
                <a:gd name="T49" fmla="*/ 158 h 180"/>
                <a:gd name="T50" fmla="*/ 424 w 962"/>
                <a:gd name="T51" fmla="*/ 160 h 180"/>
                <a:gd name="T52" fmla="*/ 446 w 962"/>
                <a:gd name="T53" fmla="*/ 165 h 180"/>
                <a:gd name="T54" fmla="*/ 465 w 962"/>
                <a:gd name="T55" fmla="*/ 165 h 180"/>
                <a:gd name="T56" fmla="*/ 484 w 962"/>
                <a:gd name="T57" fmla="*/ 168 h 180"/>
                <a:gd name="T58" fmla="*/ 504 w 962"/>
                <a:gd name="T59" fmla="*/ 168 h 180"/>
                <a:gd name="T60" fmla="*/ 523 w 962"/>
                <a:gd name="T61" fmla="*/ 170 h 180"/>
                <a:gd name="T62" fmla="*/ 543 w 962"/>
                <a:gd name="T63" fmla="*/ 170 h 180"/>
                <a:gd name="T64" fmla="*/ 562 w 962"/>
                <a:gd name="T65" fmla="*/ 173 h 180"/>
                <a:gd name="T66" fmla="*/ 581 w 962"/>
                <a:gd name="T67" fmla="*/ 175 h 180"/>
                <a:gd name="T68" fmla="*/ 603 w 962"/>
                <a:gd name="T69" fmla="*/ 177 h 180"/>
                <a:gd name="T70" fmla="*/ 620 w 962"/>
                <a:gd name="T71" fmla="*/ 177 h 180"/>
                <a:gd name="T72" fmla="*/ 642 w 962"/>
                <a:gd name="T73" fmla="*/ 177 h 180"/>
                <a:gd name="T74" fmla="*/ 659 w 962"/>
                <a:gd name="T75" fmla="*/ 177 h 180"/>
                <a:gd name="T76" fmla="*/ 681 w 962"/>
                <a:gd name="T77" fmla="*/ 177 h 180"/>
                <a:gd name="T78" fmla="*/ 698 w 962"/>
                <a:gd name="T79" fmla="*/ 177 h 180"/>
                <a:gd name="T80" fmla="*/ 717 w 962"/>
                <a:gd name="T81" fmla="*/ 177 h 180"/>
                <a:gd name="T82" fmla="*/ 734 w 962"/>
                <a:gd name="T83" fmla="*/ 177 h 180"/>
                <a:gd name="T84" fmla="*/ 753 w 962"/>
                <a:gd name="T85" fmla="*/ 180 h 180"/>
                <a:gd name="T86" fmla="*/ 768 w 962"/>
                <a:gd name="T87" fmla="*/ 177 h 180"/>
                <a:gd name="T88" fmla="*/ 785 w 962"/>
                <a:gd name="T89" fmla="*/ 177 h 180"/>
                <a:gd name="T90" fmla="*/ 802 w 962"/>
                <a:gd name="T91" fmla="*/ 177 h 180"/>
                <a:gd name="T92" fmla="*/ 819 w 962"/>
                <a:gd name="T93" fmla="*/ 177 h 180"/>
                <a:gd name="T94" fmla="*/ 833 w 962"/>
                <a:gd name="T95" fmla="*/ 175 h 180"/>
                <a:gd name="T96" fmla="*/ 848 w 962"/>
                <a:gd name="T97" fmla="*/ 175 h 180"/>
                <a:gd name="T98" fmla="*/ 863 w 962"/>
                <a:gd name="T99" fmla="*/ 175 h 180"/>
                <a:gd name="T100" fmla="*/ 877 w 962"/>
                <a:gd name="T101" fmla="*/ 175 h 180"/>
                <a:gd name="T102" fmla="*/ 901 w 962"/>
                <a:gd name="T103" fmla="*/ 173 h 180"/>
                <a:gd name="T104" fmla="*/ 926 w 962"/>
                <a:gd name="T105" fmla="*/ 170 h 180"/>
                <a:gd name="T106" fmla="*/ 945 w 962"/>
                <a:gd name="T107" fmla="*/ 168 h 180"/>
                <a:gd name="T108" fmla="*/ 962 w 962"/>
                <a:gd name="T109" fmla="*/ 16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62" h="180">
                  <a:moveTo>
                    <a:pt x="0" y="0"/>
                  </a:moveTo>
                  <a:lnTo>
                    <a:pt x="4" y="15"/>
                  </a:lnTo>
                  <a:lnTo>
                    <a:pt x="17" y="30"/>
                  </a:lnTo>
                  <a:lnTo>
                    <a:pt x="31" y="44"/>
                  </a:lnTo>
                  <a:lnTo>
                    <a:pt x="50" y="61"/>
                  </a:lnTo>
                  <a:lnTo>
                    <a:pt x="70" y="71"/>
                  </a:lnTo>
                  <a:lnTo>
                    <a:pt x="94" y="83"/>
                  </a:lnTo>
                  <a:lnTo>
                    <a:pt x="106" y="88"/>
                  </a:lnTo>
                  <a:lnTo>
                    <a:pt x="121" y="95"/>
                  </a:lnTo>
                  <a:lnTo>
                    <a:pt x="135" y="100"/>
                  </a:lnTo>
                  <a:lnTo>
                    <a:pt x="152" y="107"/>
                  </a:lnTo>
                  <a:lnTo>
                    <a:pt x="167" y="110"/>
                  </a:lnTo>
                  <a:lnTo>
                    <a:pt x="181" y="114"/>
                  </a:lnTo>
                  <a:lnTo>
                    <a:pt x="196" y="119"/>
                  </a:lnTo>
                  <a:lnTo>
                    <a:pt x="215" y="124"/>
                  </a:lnTo>
                  <a:lnTo>
                    <a:pt x="230" y="126"/>
                  </a:lnTo>
                  <a:lnTo>
                    <a:pt x="249" y="131"/>
                  </a:lnTo>
                  <a:lnTo>
                    <a:pt x="266" y="136"/>
                  </a:lnTo>
                  <a:lnTo>
                    <a:pt x="288" y="141"/>
                  </a:lnTo>
                  <a:lnTo>
                    <a:pt x="305" y="143"/>
                  </a:lnTo>
                  <a:lnTo>
                    <a:pt x="324" y="146"/>
                  </a:lnTo>
                  <a:lnTo>
                    <a:pt x="341" y="148"/>
                  </a:lnTo>
                  <a:lnTo>
                    <a:pt x="363" y="153"/>
                  </a:lnTo>
                  <a:lnTo>
                    <a:pt x="383" y="156"/>
                  </a:lnTo>
                  <a:lnTo>
                    <a:pt x="402" y="158"/>
                  </a:lnTo>
                  <a:lnTo>
                    <a:pt x="424" y="160"/>
                  </a:lnTo>
                  <a:lnTo>
                    <a:pt x="446" y="165"/>
                  </a:lnTo>
                  <a:lnTo>
                    <a:pt x="465" y="165"/>
                  </a:lnTo>
                  <a:lnTo>
                    <a:pt x="484" y="168"/>
                  </a:lnTo>
                  <a:lnTo>
                    <a:pt x="504" y="168"/>
                  </a:lnTo>
                  <a:lnTo>
                    <a:pt x="523" y="170"/>
                  </a:lnTo>
                  <a:lnTo>
                    <a:pt x="543" y="170"/>
                  </a:lnTo>
                  <a:lnTo>
                    <a:pt x="562" y="173"/>
                  </a:lnTo>
                  <a:lnTo>
                    <a:pt x="581" y="175"/>
                  </a:lnTo>
                  <a:lnTo>
                    <a:pt x="603" y="177"/>
                  </a:lnTo>
                  <a:lnTo>
                    <a:pt x="620" y="177"/>
                  </a:lnTo>
                  <a:lnTo>
                    <a:pt x="642" y="177"/>
                  </a:lnTo>
                  <a:lnTo>
                    <a:pt x="659" y="177"/>
                  </a:lnTo>
                  <a:lnTo>
                    <a:pt x="681" y="177"/>
                  </a:lnTo>
                  <a:lnTo>
                    <a:pt x="698" y="177"/>
                  </a:lnTo>
                  <a:lnTo>
                    <a:pt x="717" y="177"/>
                  </a:lnTo>
                  <a:lnTo>
                    <a:pt x="734" y="177"/>
                  </a:lnTo>
                  <a:lnTo>
                    <a:pt x="753" y="180"/>
                  </a:lnTo>
                  <a:lnTo>
                    <a:pt x="768" y="177"/>
                  </a:lnTo>
                  <a:lnTo>
                    <a:pt x="785" y="177"/>
                  </a:lnTo>
                  <a:lnTo>
                    <a:pt x="802" y="177"/>
                  </a:lnTo>
                  <a:lnTo>
                    <a:pt x="819" y="177"/>
                  </a:lnTo>
                  <a:lnTo>
                    <a:pt x="833" y="175"/>
                  </a:lnTo>
                  <a:lnTo>
                    <a:pt x="848" y="175"/>
                  </a:lnTo>
                  <a:lnTo>
                    <a:pt x="863" y="175"/>
                  </a:lnTo>
                  <a:lnTo>
                    <a:pt x="877" y="175"/>
                  </a:lnTo>
                  <a:lnTo>
                    <a:pt x="901" y="173"/>
                  </a:lnTo>
                  <a:lnTo>
                    <a:pt x="926" y="170"/>
                  </a:lnTo>
                  <a:lnTo>
                    <a:pt x="945" y="168"/>
                  </a:lnTo>
                  <a:lnTo>
                    <a:pt x="962" y="168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0" name="Freeform 16"/>
            <p:cNvSpPr>
              <a:spLocks/>
            </p:cNvSpPr>
            <p:nvPr/>
          </p:nvSpPr>
          <p:spPr bwMode="auto">
            <a:xfrm>
              <a:off x="3680" y="3104"/>
              <a:ext cx="2" cy="1"/>
            </a:xfrm>
            <a:custGeom>
              <a:avLst/>
              <a:gdLst>
                <a:gd name="T0" fmla="*/ 0 w 5"/>
                <a:gd name="T1" fmla="*/ 3 h 3"/>
                <a:gd name="T2" fmla="*/ 2 w 5"/>
                <a:gd name="T3" fmla="*/ 0 h 3"/>
                <a:gd name="T4" fmla="*/ 5 w 5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0" y="3"/>
                  </a:moveTo>
                  <a:lnTo>
                    <a:pt x="2" y="0"/>
                  </a:lnTo>
                  <a:lnTo>
                    <a:pt x="5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1" name="Freeform 17"/>
            <p:cNvSpPr>
              <a:spLocks/>
            </p:cNvSpPr>
            <p:nvPr/>
          </p:nvSpPr>
          <p:spPr bwMode="auto">
            <a:xfrm>
              <a:off x="3682" y="3104"/>
              <a:ext cx="129" cy="74"/>
            </a:xfrm>
            <a:custGeom>
              <a:avLst/>
              <a:gdLst>
                <a:gd name="T0" fmla="*/ 0 w 354"/>
                <a:gd name="T1" fmla="*/ 0 h 185"/>
                <a:gd name="T2" fmla="*/ 19 w 354"/>
                <a:gd name="T3" fmla="*/ 17 h 185"/>
                <a:gd name="T4" fmla="*/ 39 w 354"/>
                <a:gd name="T5" fmla="*/ 34 h 185"/>
                <a:gd name="T6" fmla="*/ 60 w 354"/>
                <a:gd name="T7" fmla="*/ 49 h 185"/>
                <a:gd name="T8" fmla="*/ 82 w 354"/>
                <a:gd name="T9" fmla="*/ 66 h 185"/>
                <a:gd name="T10" fmla="*/ 92 w 354"/>
                <a:gd name="T11" fmla="*/ 71 h 185"/>
                <a:gd name="T12" fmla="*/ 104 w 354"/>
                <a:gd name="T13" fmla="*/ 78 h 185"/>
                <a:gd name="T14" fmla="*/ 114 w 354"/>
                <a:gd name="T15" fmla="*/ 85 h 185"/>
                <a:gd name="T16" fmla="*/ 128 w 354"/>
                <a:gd name="T17" fmla="*/ 92 h 185"/>
                <a:gd name="T18" fmla="*/ 150 w 354"/>
                <a:gd name="T19" fmla="*/ 105 h 185"/>
                <a:gd name="T20" fmla="*/ 174 w 354"/>
                <a:gd name="T21" fmla="*/ 117 h 185"/>
                <a:gd name="T22" fmla="*/ 196 w 354"/>
                <a:gd name="T23" fmla="*/ 126 h 185"/>
                <a:gd name="T24" fmla="*/ 218 w 354"/>
                <a:gd name="T25" fmla="*/ 136 h 185"/>
                <a:gd name="T26" fmla="*/ 240 w 354"/>
                <a:gd name="T27" fmla="*/ 146 h 185"/>
                <a:gd name="T28" fmla="*/ 264 w 354"/>
                <a:gd name="T29" fmla="*/ 155 h 185"/>
                <a:gd name="T30" fmla="*/ 286 w 354"/>
                <a:gd name="T31" fmla="*/ 163 h 185"/>
                <a:gd name="T32" fmla="*/ 308 w 354"/>
                <a:gd name="T33" fmla="*/ 170 h 185"/>
                <a:gd name="T34" fmla="*/ 329 w 354"/>
                <a:gd name="T35" fmla="*/ 177 h 185"/>
                <a:gd name="T36" fmla="*/ 354 w 354"/>
                <a:gd name="T37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54" h="185">
                  <a:moveTo>
                    <a:pt x="0" y="0"/>
                  </a:moveTo>
                  <a:lnTo>
                    <a:pt x="19" y="17"/>
                  </a:lnTo>
                  <a:lnTo>
                    <a:pt x="39" y="34"/>
                  </a:lnTo>
                  <a:lnTo>
                    <a:pt x="60" y="49"/>
                  </a:lnTo>
                  <a:lnTo>
                    <a:pt x="82" y="66"/>
                  </a:lnTo>
                  <a:lnTo>
                    <a:pt x="92" y="71"/>
                  </a:lnTo>
                  <a:lnTo>
                    <a:pt x="104" y="78"/>
                  </a:lnTo>
                  <a:lnTo>
                    <a:pt x="114" y="85"/>
                  </a:lnTo>
                  <a:lnTo>
                    <a:pt x="128" y="92"/>
                  </a:lnTo>
                  <a:lnTo>
                    <a:pt x="150" y="105"/>
                  </a:lnTo>
                  <a:lnTo>
                    <a:pt x="174" y="117"/>
                  </a:lnTo>
                  <a:lnTo>
                    <a:pt x="196" y="126"/>
                  </a:lnTo>
                  <a:lnTo>
                    <a:pt x="218" y="136"/>
                  </a:lnTo>
                  <a:lnTo>
                    <a:pt x="240" y="146"/>
                  </a:lnTo>
                  <a:lnTo>
                    <a:pt x="264" y="155"/>
                  </a:lnTo>
                  <a:lnTo>
                    <a:pt x="286" y="163"/>
                  </a:lnTo>
                  <a:lnTo>
                    <a:pt x="308" y="170"/>
                  </a:lnTo>
                  <a:lnTo>
                    <a:pt x="329" y="177"/>
                  </a:lnTo>
                  <a:lnTo>
                    <a:pt x="354" y="18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2" name="Freeform 18"/>
            <p:cNvSpPr>
              <a:spLocks/>
            </p:cNvSpPr>
            <p:nvPr/>
          </p:nvSpPr>
          <p:spPr bwMode="auto">
            <a:xfrm>
              <a:off x="3811" y="3153"/>
              <a:ext cx="153" cy="31"/>
            </a:xfrm>
            <a:custGeom>
              <a:avLst/>
              <a:gdLst>
                <a:gd name="T0" fmla="*/ 0 w 417"/>
                <a:gd name="T1" fmla="*/ 61 h 77"/>
                <a:gd name="T2" fmla="*/ 14 w 417"/>
                <a:gd name="T3" fmla="*/ 63 h 77"/>
                <a:gd name="T4" fmla="*/ 29 w 417"/>
                <a:gd name="T5" fmla="*/ 65 h 77"/>
                <a:gd name="T6" fmla="*/ 43 w 417"/>
                <a:gd name="T7" fmla="*/ 68 h 77"/>
                <a:gd name="T8" fmla="*/ 60 w 417"/>
                <a:gd name="T9" fmla="*/ 70 h 77"/>
                <a:gd name="T10" fmla="*/ 75 w 417"/>
                <a:gd name="T11" fmla="*/ 70 h 77"/>
                <a:gd name="T12" fmla="*/ 89 w 417"/>
                <a:gd name="T13" fmla="*/ 73 h 77"/>
                <a:gd name="T14" fmla="*/ 104 w 417"/>
                <a:gd name="T15" fmla="*/ 75 h 77"/>
                <a:gd name="T16" fmla="*/ 121 w 417"/>
                <a:gd name="T17" fmla="*/ 77 h 77"/>
                <a:gd name="T18" fmla="*/ 133 w 417"/>
                <a:gd name="T19" fmla="*/ 75 h 77"/>
                <a:gd name="T20" fmla="*/ 148 w 417"/>
                <a:gd name="T21" fmla="*/ 75 h 77"/>
                <a:gd name="T22" fmla="*/ 162 w 417"/>
                <a:gd name="T23" fmla="*/ 75 h 77"/>
                <a:gd name="T24" fmla="*/ 177 w 417"/>
                <a:gd name="T25" fmla="*/ 75 h 77"/>
                <a:gd name="T26" fmla="*/ 191 w 417"/>
                <a:gd name="T27" fmla="*/ 73 h 77"/>
                <a:gd name="T28" fmla="*/ 206 w 417"/>
                <a:gd name="T29" fmla="*/ 73 h 77"/>
                <a:gd name="T30" fmla="*/ 220 w 417"/>
                <a:gd name="T31" fmla="*/ 73 h 77"/>
                <a:gd name="T32" fmla="*/ 235 w 417"/>
                <a:gd name="T33" fmla="*/ 73 h 77"/>
                <a:gd name="T34" fmla="*/ 259 w 417"/>
                <a:gd name="T35" fmla="*/ 65 h 77"/>
                <a:gd name="T36" fmla="*/ 283 w 417"/>
                <a:gd name="T37" fmla="*/ 61 h 77"/>
                <a:gd name="T38" fmla="*/ 308 w 417"/>
                <a:gd name="T39" fmla="*/ 53 h 77"/>
                <a:gd name="T40" fmla="*/ 332 w 417"/>
                <a:gd name="T41" fmla="*/ 46 h 77"/>
                <a:gd name="T42" fmla="*/ 354 w 417"/>
                <a:gd name="T43" fmla="*/ 34 h 77"/>
                <a:gd name="T44" fmla="*/ 375 w 417"/>
                <a:gd name="T45" fmla="*/ 24 h 77"/>
                <a:gd name="T46" fmla="*/ 395 w 417"/>
                <a:gd name="T47" fmla="*/ 12 h 77"/>
                <a:gd name="T48" fmla="*/ 417 w 417"/>
                <a:gd name="T49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7" h="77">
                  <a:moveTo>
                    <a:pt x="0" y="61"/>
                  </a:moveTo>
                  <a:lnTo>
                    <a:pt x="14" y="63"/>
                  </a:lnTo>
                  <a:lnTo>
                    <a:pt x="29" y="65"/>
                  </a:lnTo>
                  <a:lnTo>
                    <a:pt x="43" y="68"/>
                  </a:lnTo>
                  <a:lnTo>
                    <a:pt x="60" y="70"/>
                  </a:lnTo>
                  <a:lnTo>
                    <a:pt x="75" y="70"/>
                  </a:lnTo>
                  <a:lnTo>
                    <a:pt x="89" y="73"/>
                  </a:lnTo>
                  <a:lnTo>
                    <a:pt x="104" y="75"/>
                  </a:lnTo>
                  <a:lnTo>
                    <a:pt x="121" y="77"/>
                  </a:lnTo>
                  <a:lnTo>
                    <a:pt x="133" y="75"/>
                  </a:lnTo>
                  <a:lnTo>
                    <a:pt x="148" y="75"/>
                  </a:lnTo>
                  <a:lnTo>
                    <a:pt x="162" y="75"/>
                  </a:lnTo>
                  <a:lnTo>
                    <a:pt x="177" y="75"/>
                  </a:lnTo>
                  <a:lnTo>
                    <a:pt x="191" y="73"/>
                  </a:lnTo>
                  <a:lnTo>
                    <a:pt x="206" y="73"/>
                  </a:lnTo>
                  <a:lnTo>
                    <a:pt x="220" y="73"/>
                  </a:lnTo>
                  <a:lnTo>
                    <a:pt x="235" y="73"/>
                  </a:lnTo>
                  <a:lnTo>
                    <a:pt x="259" y="65"/>
                  </a:lnTo>
                  <a:lnTo>
                    <a:pt x="283" y="61"/>
                  </a:lnTo>
                  <a:lnTo>
                    <a:pt x="308" y="53"/>
                  </a:lnTo>
                  <a:lnTo>
                    <a:pt x="332" y="46"/>
                  </a:lnTo>
                  <a:lnTo>
                    <a:pt x="354" y="34"/>
                  </a:lnTo>
                  <a:lnTo>
                    <a:pt x="375" y="24"/>
                  </a:lnTo>
                  <a:lnTo>
                    <a:pt x="395" y="12"/>
                  </a:lnTo>
                  <a:lnTo>
                    <a:pt x="417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3" name="Freeform 19"/>
            <p:cNvSpPr>
              <a:spLocks/>
            </p:cNvSpPr>
            <p:nvPr/>
          </p:nvSpPr>
          <p:spPr bwMode="auto">
            <a:xfrm>
              <a:off x="3964" y="3104"/>
              <a:ext cx="32" cy="49"/>
            </a:xfrm>
            <a:custGeom>
              <a:avLst/>
              <a:gdLst>
                <a:gd name="T0" fmla="*/ 0 w 89"/>
                <a:gd name="T1" fmla="*/ 124 h 124"/>
                <a:gd name="T2" fmla="*/ 9 w 89"/>
                <a:gd name="T3" fmla="*/ 112 h 124"/>
                <a:gd name="T4" fmla="*/ 19 w 89"/>
                <a:gd name="T5" fmla="*/ 102 h 124"/>
                <a:gd name="T6" fmla="*/ 29 w 89"/>
                <a:gd name="T7" fmla="*/ 92 h 124"/>
                <a:gd name="T8" fmla="*/ 38 w 89"/>
                <a:gd name="T9" fmla="*/ 85 h 124"/>
                <a:gd name="T10" fmla="*/ 53 w 89"/>
                <a:gd name="T11" fmla="*/ 71 h 124"/>
                <a:gd name="T12" fmla="*/ 67 w 89"/>
                <a:gd name="T13" fmla="*/ 56 h 124"/>
                <a:gd name="T14" fmla="*/ 75 w 89"/>
                <a:gd name="T15" fmla="*/ 41 h 124"/>
                <a:gd name="T16" fmla="*/ 82 w 89"/>
                <a:gd name="T17" fmla="*/ 27 h 124"/>
                <a:gd name="T18" fmla="*/ 87 w 89"/>
                <a:gd name="T19" fmla="*/ 12 h 124"/>
                <a:gd name="T20" fmla="*/ 89 w 89"/>
                <a:gd name="T2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124">
                  <a:moveTo>
                    <a:pt x="0" y="124"/>
                  </a:moveTo>
                  <a:lnTo>
                    <a:pt x="9" y="112"/>
                  </a:lnTo>
                  <a:lnTo>
                    <a:pt x="19" y="102"/>
                  </a:lnTo>
                  <a:lnTo>
                    <a:pt x="29" y="92"/>
                  </a:lnTo>
                  <a:lnTo>
                    <a:pt x="38" y="85"/>
                  </a:lnTo>
                  <a:lnTo>
                    <a:pt x="53" y="71"/>
                  </a:lnTo>
                  <a:lnTo>
                    <a:pt x="67" y="56"/>
                  </a:lnTo>
                  <a:lnTo>
                    <a:pt x="75" y="41"/>
                  </a:lnTo>
                  <a:lnTo>
                    <a:pt x="82" y="27"/>
                  </a:lnTo>
                  <a:lnTo>
                    <a:pt x="87" y="12"/>
                  </a:lnTo>
                  <a:lnTo>
                    <a:pt x="8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4" name="Freeform 20"/>
            <p:cNvSpPr>
              <a:spLocks/>
            </p:cNvSpPr>
            <p:nvPr/>
          </p:nvSpPr>
          <p:spPr bwMode="auto">
            <a:xfrm>
              <a:off x="3962" y="3056"/>
              <a:ext cx="34" cy="48"/>
            </a:xfrm>
            <a:custGeom>
              <a:avLst/>
              <a:gdLst>
                <a:gd name="T0" fmla="*/ 94 w 94"/>
                <a:gd name="T1" fmla="*/ 121 h 121"/>
                <a:gd name="T2" fmla="*/ 89 w 94"/>
                <a:gd name="T3" fmla="*/ 102 h 121"/>
                <a:gd name="T4" fmla="*/ 85 w 94"/>
                <a:gd name="T5" fmla="*/ 87 h 121"/>
                <a:gd name="T6" fmla="*/ 75 w 94"/>
                <a:gd name="T7" fmla="*/ 73 h 121"/>
                <a:gd name="T8" fmla="*/ 65 w 94"/>
                <a:gd name="T9" fmla="*/ 58 h 121"/>
                <a:gd name="T10" fmla="*/ 51 w 94"/>
                <a:gd name="T11" fmla="*/ 44 h 121"/>
                <a:gd name="T12" fmla="*/ 36 w 94"/>
                <a:gd name="T13" fmla="*/ 29 h 121"/>
                <a:gd name="T14" fmla="*/ 17 w 94"/>
                <a:gd name="T15" fmla="*/ 15 h 121"/>
                <a:gd name="T16" fmla="*/ 0 w 94"/>
                <a:gd name="T17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121">
                  <a:moveTo>
                    <a:pt x="94" y="121"/>
                  </a:moveTo>
                  <a:lnTo>
                    <a:pt x="89" y="102"/>
                  </a:lnTo>
                  <a:lnTo>
                    <a:pt x="85" y="87"/>
                  </a:lnTo>
                  <a:lnTo>
                    <a:pt x="75" y="73"/>
                  </a:lnTo>
                  <a:lnTo>
                    <a:pt x="65" y="58"/>
                  </a:lnTo>
                  <a:lnTo>
                    <a:pt x="51" y="44"/>
                  </a:lnTo>
                  <a:lnTo>
                    <a:pt x="36" y="29"/>
                  </a:lnTo>
                  <a:lnTo>
                    <a:pt x="17" y="1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5" name="Freeform 21"/>
            <p:cNvSpPr>
              <a:spLocks/>
            </p:cNvSpPr>
            <p:nvPr/>
          </p:nvSpPr>
          <p:spPr bwMode="auto">
            <a:xfrm>
              <a:off x="3937" y="3032"/>
              <a:ext cx="25" cy="24"/>
            </a:xfrm>
            <a:custGeom>
              <a:avLst/>
              <a:gdLst>
                <a:gd name="T0" fmla="*/ 68 w 68"/>
                <a:gd name="T1" fmla="*/ 61 h 61"/>
                <a:gd name="T2" fmla="*/ 51 w 68"/>
                <a:gd name="T3" fmla="*/ 44 h 61"/>
                <a:gd name="T4" fmla="*/ 34 w 68"/>
                <a:gd name="T5" fmla="*/ 30 h 61"/>
                <a:gd name="T6" fmla="*/ 17 w 68"/>
                <a:gd name="T7" fmla="*/ 15 h 61"/>
                <a:gd name="T8" fmla="*/ 0 w 68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61">
                  <a:moveTo>
                    <a:pt x="68" y="61"/>
                  </a:moveTo>
                  <a:lnTo>
                    <a:pt x="51" y="44"/>
                  </a:lnTo>
                  <a:lnTo>
                    <a:pt x="34" y="30"/>
                  </a:lnTo>
                  <a:lnTo>
                    <a:pt x="17" y="1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6" name="Freeform 22"/>
            <p:cNvSpPr>
              <a:spLocks/>
            </p:cNvSpPr>
            <p:nvPr/>
          </p:nvSpPr>
          <p:spPr bwMode="auto">
            <a:xfrm>
              <a:off x="3937" y="2884"/>
              <a:ext cx="80" cy="148"/>
            </a:xfrm>
            <a:custGeom>
              <a:avLst/>
              <a:gdLst>
                <a:gd name="T0" fmla="*/ 0 w 218"/>
                <a:gd name="T1" fmla="*/ 370 h 370"/>
                <a:gd name="T2" fmla="*/ 7 w 218"/>
                <a:gd name="T3" fmla="*/ 351 h 370"/>
                <a:gd name="T4" fmla="*/ 14 w 218"/>
                <a:gd name="T5" fmla="*/ 334 h 370"/>
                <a:gd name="T6" fmla="*/ 22 w 218"/>
                <a:gd name="T7" fmla="*/ 317 h 370"/>
                <a:gd name="T8" fmla="*/ 29 w 218"/>
                <a:gd name="T9" fmla="*/ 300 h 370"/>
                <a:gd name="T10" fmla="*/ 36 w 218"/>
                <a:gd name="T11" fmla="*/ 283 h 370"/>
                <a:gd name="T12" fmla="*/ 46 w 218"/>
                <a:gd name="T13" fmla="*/ 266 h 370"/>
                <a:gd name="T14" fmla="*/ 53 w 218"/>
                <a:gd name="T15" fmla="*/ 252 h 370"/>
                <a:gd name="T16" fmla="*/ 63 w 218"/>
                <a:gd name="T17" fmla="*/ 237 h 370"/>
                <a:gd name="T18" fmla="*/ 70 w 218"/>
                <a:gd name="T19" fmla="*/ 220 h 370"/>
                <a:gd name="T20" fmla="*/ 80 w 218"/>
                <a:gd name="T21" fmla="*/ 203 h 370"/>
                <a:gd name="T22" fmla="*/ 87 w 218"/>
                <a:gd name="T23" fmla="*/ 189 h 370"/>
                <a:gd name="T24" fmla="*/ 97 w 218"/>
                <a:gd name="T25" fmla="*/ 174 h 370"/>
                <a:gd name="T26" fmla="*/ 104 w 218"/>
                <a:gd name="T27" fmla="*/ 157 h 370"/>
                <a:gd name="T28" fmla="*/ 111 w 218"/>
                <a:gd name="T29" fmla="*/ 143 h 370"/>
                <a:gd name="T30" fmla="*/ 119 w 218"/>
                <a:gd name="T31" fmla="*/ 130 h 370"/>
                <a:gd name="T32" fmla="*/ 128 w 218"/>
                <a:gd name="T33" fmla="*/ 118 h 370"/>
                <a:gd name="T34" fmla="*/ 133 w 218"/>
                <a:gd name="T35" fmla="*/ 104 h 370"/>
                <a:gd name="T36" fmla="*/ 140 w 218"/>
                <a:gd name="T37" fmla="*/ 89 h 370"/>
                <a:gd name="T38" fmla="*/ 148 w 218"/>
                <a:gd name="T39" fmla="*/ 77 h 370"/>
                <a:gd name="T40" fmla="*/ 155 w 218"/>
                <a:gd name="T41" fmla="*/ 67 h 370"/>
                <a:gd name="T42" fmla="*/ 167 w 218"/>
                <a:gd name="T43" fmla="*/ 48 h 370"/>
                <a:gd name="T44" fmla="*/ 182 w 218"/>
                <a:gd name="T45" fmla="*/ 34 h 370"/>
                <a:gd name="T46" fmla="*/ 191 w 218"/>
                <a:gd name="T47" fmla="*/ 17 h 370"/>
                <a:gd name="T48" fmla="*/ 203 w 218"/>
                <a:gd name="T49" fmla="*/ 7 h 370"/>
                <a:gd name="T50" fmla="*/ 211 w 218"/>
                <a:gd name="T51" fmla="*/ 0 h 370"/>
                <a:gd name="T52" fmla="*/ 218 w 218"/>
                <a:gd name="T53" fmla="*/ 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8" h="370">
                  <a:moveTo>
                    <a:pt x="0" y="370"/>
                  </a:moveTo>
                  <a:lnTo>
                    <a:pt x="7" y="351"/>
                  </a:lnTo>
                  <a:lnTo>
                    <a:pt x="14" y="334"/>
                  </a:lnTo>
                  <a:lnTo>
                    <a:pt x="22" y="317"/>
                  </a:lnTo>
                  <a:lnTo>
                    <a:pt x="29" y="300"/>
                  </a:lnTo>
                  <a:lnTo>
                    <a:pt x="36" y="283"/>
                  </a:lnTo>
                  <a:lnTo>
                    <a:pt x="46" y="266"/>
                  </a:lnTo>
                  <a:lnTo>
                    <a:pt x="53" y="252"/>
                  </a:lnTo>
                  <a:lnTo>
                    <a:pt x="63" y="237"/>
                  </a:lnTo>
                  <a:lnTo>
                    <a:pt x="70" y="220"/>
                  </a:lnTo>
                  <a:lnTo>
                    <a:pt x="80" y="203"/>
                  </a:lnTo>
                  <a:lnTo>
                    <a:pt x="87" y="189"/>
                  </a:lnTo>
                  <a:lnTo>
                    <a:pt x="97" y="174"/>
                  </a:lnTo>
                  <a:lnTo>
                    <a:pt x="104" y="157"/>
                  </a:lnTo>
                  <a:lnTo>
                    <a:pt x="111" y="143"/>
                  </a:lnTo>
                  <a:lnTo>
                    <a:pt x="119" y="130"/>
                  </a:lnTo>
                  <a:lnTo>
                    <a:pt x="128" y="118"/>
                  </a:lnTo>
                  <a:lnTo>
                    <a:pt x="133" y="104"/>
                  </a:lnTo>
                  <a:lnTo>
                    <a:pt x="140" y="89"/>
                  </a:lnTo>
                  <a:lnTo>
                    <a:pt x="148" y="77"/>
                  </a:lnTo>
                  <a:lnTo>
                    <a:pt x="155" y="67"/>
                  </a:lnTo>
                  <a:lnTo>
                    <a:pt x="167" y="48"/>
                  </a:lnTo>
                  <a:lnTo>
                    <a:pt x="182" y="34"/>
                  </a:lnTo>
                  <a:lnTo>
                    <a:pt x="191" y="17"/>
                  </a:lnTo>
                  <a:lnTo>
                    <a:pt x="203" y="7"/>
                  </a:lnTo>
                  <a:lnTo>
                    <a:pt x="211" y="0"/>
                  </a:lnTo>
                  <a:lnTo>
                    <a:pt x="21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7" name="Freeform 23"/>
            <p:cNvSpPr>
              <a:spLocks/>
            </p:cNvSpPr>
            <p:nvPr/>
          </p:nvSpPr>
          <p:spPr bwMode="auto">
            <a:xfrm>
              <a:off x="4017" y="2876"/>
              <a:ext cx="14" cy="8"/>
            </a:xfrm>
            <a:custGeom>
              <a:avLst/>
              <a:gdLst>
                <a:gd name="T0" fmla="*/ 0 w 39"/>
                <a:gd name="T1" fmla="*/ 22 h 22"/>
                <a:gd name="T2" fmla="*/ 17 w 39"/>
                <a:gd name="T3" fmla="*/ 14 h 22"/>
                <a:gd name="T4" fmla="*/ 39 w 39"/>
                <a:gd name="T5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2">
                  <a:moveTo>
                    <a:pt x="0" y="22"/>
                  </a:moveTo>
                  <a:lnTo>
                    <a:pt x="17" y="14"/>
                  </a:lnTo>
                  <a:lnTo>
                    <a:pt x="3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8" name="Freeform 24"/>
            <p:cNvSpPr>
              <a:spLocks/>
            </p:cNvSpPr>
            <p:nvPr/>
          </p:nvSpPr>
          <p:spPr bwMode="auto">
            <a:xfrm>
              <a:off x="4031" y="2860"/>
              <a:ext cx="37" cy="16"/>
            </a:xfrm>
            <a:custGeom>
              <a:avLst/>
              <a:gdLst>
                <a:gd name="T0" fmla="*/ 0 w 102"/>
                <a:gd name="T1" fmla="*/ 39 h 39"/>
                <a:gd name="T2" fmla="*/ 17 w 102"/>
                <a:gd name="T3" fmla="*/ 22 h 39"/>
                <a:gd name="T4" fmla="*/ 41 w 102"/>
                <a:gd name="T5" fmla="*/ 10 h 39"/>
                <a:gd name="T6" fmla="*/ 53 w 102"/>
                <a:gd name="T7" fmla="*/ 2 h 39"/>
                <a:gd name="T8" fmla="*/ 68 w 102"/>
                <a:gd name="T9" fmla="*/ 0 h 39"/>
                <a:gd name="T10" fmla="*/ 82 w 102"/>
                <a:gd name="T11" fmla="*/ 0 h 39"/>
                <a:gd name="T12" fmla="*/ 102 w 102"/>
                <a:gd name="T1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2" h="39">
                  <a:moveTo>
                    <a:pt x="0" y="39"/>
                  </a:moveTo>
                  <a:lnTo>
                    <a:pt x="17" y="22"/>
                  </a:lnTo>
                  <a:lnTo>
                    <a:pt x="41" y="10"/>
                  </a:lnTo>
                  <a:lnTo>
                    <a:pt x="53" y="2"/>
                  </a:lnTo>
                  <a:lnTo>
                    <a:pt x="68" y="0"/>
                  </a:lnTo>
                  <a:lnTo>
                    <a:pt x="82" y="0"/>
                  </a:lnTo>
                  <a:lnTo>
                    <a:pt x="102" y="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9" name="Freeform 25"/>
            <p:cNvSpPr>
              <a:spLocks/>
            </p:cNvSpPr>
            <p:nvPr/>
          </p:nvSpPr>
          <p:spPr bwMode="auto">
            <a:xfrm>
              <a:off x="4068" y="2861"/>
              <a:ext cx="141" cy="179"/>
            </a:xfrm>
            <a:custGeom>
              <a:avLst/>
              <a:gdLst>
                <a:gd name="T0" fmla="*/ 0 w 387"/>
                <a:gd name="T1" fmla="*/ 0 h 449"/>
                <a:gd name="T2" fmla="*/ 17 w 387"/>
                <a:gd name="T3" fmla="*/ 3 h 449"/>
                <a:gd name="T4" fmla="*/ 36 w 387"/>
                <a:gd name="T5" fmla="*/ 10 h 449"/>
                <a:gd name="T6" fmla="*/ 55 w 387"/>
                <a:gd name="T7" fmla="*/ 20 h 449"/>
                <a:gd name="T8" fmla="*/ 77 w 387"/>
                <a:gd name="T9" fmla="*/ 37 h 449"/>
                <a:gd name="T10" fmla="*/ 84 w 387"/>
                <a:gd name="T11" fmla="*/ 44 h 449"/>
                <a:gd name="T12" fmla="*/ 97 w 387"/>
                <a:gd name="T13" fmla="*/ 51 h 449"/>
                <a:gd name="T14" fmla="*/ 106 w 387"/>
                <a:gd name="T15" fmla="*/ 61 h 449"/>
                <a:gd name="T16" fmla="*/ 118 w 387"/>
                <a:gd name="T17" fmla="*/ 73 h 449"/>
                <a:gd name="T18" fmla="*/ 128 w 387"/>
                <a:gd name="T19" fmla="*/ 83 h 449"/>
                <a:gd name="T20" fmla="*/ 143 w 387"/>
                <a:gd name="T21" fmla="*/ 95 h 449"/>
                <a:gd name="T22" fmla="*/ 152 w 387"/>
                <a:gd name="T23" fmla="*/ 109 h 449"/>
                <a:gd name="T24" fmla="*/ 167 w 387"/>
                <a:gd name="T25" fmla="*/ 124 h 449"/>
                <a:gd name="T26" fmla="*/ 177 w 387"/>
                <a:gd name="T27" fmla="*/ 136 h 449"/>
                <a:gd name="T28" fmla="*/ 189 w 387"/>
                <a:gd name="T29" fmla="*/ 151 h 449"/>
                <a:gd name="T30" fmla="*/ 201 w 387"/>
                <a:gd name="T31" fmla="*/ 168 h 449"/>
                <a:gd name="T32" fmla="*/ 215 w 387"/>
                <a:gd name="T33" fmla="*/ 185 h 449"/>
                <a:gd name="T34" fmla="*/ 227 w 387"/>
                <a:gd name="T35" fmla="*/ 199 h 449"/>
                <a:gd name="T36" fmla="*/ 240 w 387"/>
                <a:gd name="T37" fmla="*/ 219 h 449"/>
                <a:gd name="T38" fmla="*/ 254 w 387"/>
                <a:gd name="T39" fmla="*/ 238 h 449"/>
                <a:gd name="T40" fmla="*/ 269 w 387"/>
                <a:gd name="T41" fmla="*/ 260 h 449"/>
                <a:gd name="T42" fmla="*/ 283 w 387"/>
                <a:gd name="T43" fmla="*/ 279 h 449"/>
                <a:gd name="T44" fmla="*/ 298 w 387"/>
                <a:gd name="T45" fmla="*/ 301 h 449"/>
                <a:gd name="T46" fmla="*/ 305 w 387"/>
                <a:gd name="T47" fmla="*/ 311 h 449"/>
                <a:gd name="T48" fmla="*/ 312 w 387"/>
                <a:gd name="T49" fmla="*/ 323 h 449"/>
                <a:gd name="T50" fmla="*/ 320 w 387"/>
                <a:gd name="T51" fmla="*/ 333 h 449"/>
                <a:gd name="T52" fmla="*/ 327 w 387"/>
                <a:gd name="T53" fmla="*/ 347 h 449"/>
                <a:gd name="T54" fmla="*/ 334 w 387"/>
                <a:gd name="T55" fmla="*/ 357 h 449"/>
                <a:gd name="T56" fmla="*/ 341 w 387"/>
                <a:gd name="T57" fmla="*/ 369 h 449"/>
                <a:gd name="T58" fmla="*/ 349 w 387"/>
                <a:gd name="T59" fmla="*/ 381 h 449"/>
                <a:gd name="T60" fmla="*/ 356 w 387"/>
                <a:gd name="T61" fmla="*/ 396 h 449"/>
                <a:gd name="T62" fmla="*/ 363 w 387"/>
                <a:gd name="T63" fmla="*/ 408 h 449"/>
                <a:gd name="T64" fmla="*/ 371 w 387"/>
                <a:gd name="T65" fmla="*/ 420 h 449"/>
                <a:gd name="T66" fmla="*/ 378 w 387"/>
                <a:gd name="T67" fmla="*/ 434 h 449"/>
                <a:gd name="T68" fmla="*/ 387 w 387"/>
                <a:gd name="T69" fmla="*/ 449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7" h="449">
                  <a:moveTo>
                    <a:pt x="0" y="0"/>
                  </a:moveTo>
                  <a:lnTo>
                    <a:pt x="17" y="3"/>
                  </a:lnTo>
                  <a:lnTo>
                    <a:pt x="36" y="10"/>
                  </a:lnTo>
                  <a:lnTo>
                    <a:pt x="55" y="20"/>
                  </a:lnTo>
                  <a:lnTo>
                    <a:pt x="77" y="37"/>
                  </a:lnTo>
                  <a:lnTo>
                    <a:pt x="84" y="44"/>
                  </a:lnTo>
                  <a:lnTo>
                    <a:pt x="97" y="51"/>
                  </a:lnTo>
                  <a:lnTo>
                    <a:pt x="106" y="61"/>
                  </a:lnTo>
                  <a:lnTo>
                    <a:pt x="118" y="73"/>
                  </a:lnTo>
                  <a:lnTo>
                    <a:pt x="128" y="83"/>
                  </a:lnTo>
                  <a:lnTo>
                    <a:pt x="143" y="95"/>
                  </a:lnTo>
                  <a:lnTo>
                    <a:pt x="152" y="109"/>
                  </a:lnTo>
                  <a:lnTo>
                    <a:pt x="167" y="124"/>
                  </a:lnTo>
                  <a:lnTo>
                    <a:pt x="177" y="136"/>
                  </a:lnTo>
                  <a:lnTo>
                    <a:pt x="189" y="151"/>
                  </a:lnTo>
                  <a:lnTo>
                    <a:pt x="201" y="168"/>
                  </a:lnTo>
                  <a:lnTo>
                    <a:pt x="215" y="185"/>
                  </a:lnTo>
                  <a:lnTo>
                    <a:pt x="227" y="199"/>
                  </a:lnTo>
                  <a:lnTo>
                    <a:pt x="240" y="219"/>
                  </a:lnTo>
                  <a:lnTo>
                    <a:pt x="254" y="238"/>
                  </a:lnTo>
                  <a:lnTo>
                    <a:pt x="269" y="260"/>
                  </a:lnTo>
                  <a:lnTo>
                    <a:pt x="283" y="279"/>
                  </a:lnTo>
                  <a:lnTo>
                    <a:pt x="298" y="301"/>
                  </a:lnTo>
                  <a:lnTo>
                    <a:pt x="305" y="311"/>
                  </a:lnTo>
                  <a:lnTo>
                    <a:pt x="312" y="323"/>
                  </a:lnTo>
                  <a:lnTo>
                    <a:pt x="320" y="333"/>
                  </a:lnTo>
                  <a:lnTo>
                    <a:pt x="327" y="347"/>
                  </a:lnTo>
                  <a:lnTo>
                    <a:pt x="334" y="357"/>
                  </a:lnTo>
                  <a:lnTo>
                    <a:pt x="341" y="369"/>
                  </a:lnTo>
                  <a:lnTo>
                    <a:pt x="349" y="381"/>
                  </a:lnTo>
                  <a:lnTo>
                    <a:pt x="356" y="396"/>
                  </a:lnTo>
                  <a:lnTo>
                    <a:pt x="363" y="408"/>
                  </a:lnTo>
                  <a:lnTo>
                    <a:pt x="371" y="420"/>
                  </a:lnTo>
                  <a:lnTo>
                    <a:pt x="378" y="434"/>
                  </a:lnTo>
                  <a:lnTo>
                    <a:pt x="387" y="44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0" name="Freeform 26"/>
            <p:cNvSpPr>
              <a:spLocks/>
            </p:cNvSpPr>
            <p:nvPr/>
          </p:nvSpPr>
          <p:spPr bwMode="auto">
            <a:xfrm>
              <a:off x="4209" y="3040"/>
              <a:ext cx="2" cy="0"/>
            </a:xfrm>
            <a:custGeom>
              <a:avLst/>
              <a:gdLst>
                <a:gd name="T0" fmla="*/ 0 w 5"/>
                <a:gd name="T1" fmla="*/ 0 h 2"/>
                <a:gd name="T2" fmla="*/ 3 w 5"/>
                <a:gd name="T3" fmla="*/ 0 h 2"/>
                <a:gd name="T4" fmla="*/ 5 w 5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lnTo>
                    <a:pt x="3" y="0"/>
                  </a:lnTo>
                  <a:lnTo>
                    <a:pt x="5" y="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1" name="Freeform 27"/>
            <p:cNvSpPr>
              <a:spLocks/>
            </p:cNvSpPr>
            <p:nvPr/>
          </p:nvSpPr>
          <p:spPr bwMode="auto">
            <a:xfrm>
              <a:off x="4194" y="3040"/>
              <a:ext cx="17" cy="16"/>
            </a:xfrm>
            <a:custGeom>
              <a:avLst/>
              <a:gdLst>
                <a:gd name="T0" fmla="*/ 46 w 46"/>
                <a:gd name="T1" fmla="*/ 0 h 39"/>
                <a:gd name="T2" fmla="*/ 32 w 46"/>
                <a:gd name="T3" fmla="*/ 10 h 39"/>
                <a:gd name="T4" fmla="*/ 22 w 46"/>
                <a:gd name="T5" fmla="*/ 20 h 39"/>
                <a:gd name="T6" fmla="*/ 10 w 46"/>
                <a:gd name="T7" fmla="*/ 29 h 39"/>
                <a:gd name="T8" fmla="*/ 0 w 46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39">
                  <a:moveTo>
                    <a:pt x="46" y="0"/>
                  </a:moveTo>
                  <a:lnTo>
                    <a:pt x="32" y="10"/>
                  </a:lnTo>
                  <a:lnTo>
                    <a:pt x="22" y="20"/>
                  </a:lnTo>
                  <a:lnTo>
                    <a:pt x="10" y="29"/>
                  </a:lnTo>
                  <a:lnTo>
                    <a:pt x="0" y="3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2" name="Freeform 28"/>
            <p:cNvSpPr>
              <a:spLocks/>
            </p:cNvSpPr>
            <p:nvPr/>
          </p:nvSpPr>
          <p:spPr bwMode="auto">
            <a:xfrm>
              <a:off x="4161" y="3056"/>
              <a:ext cx="33" cy="48"/>
            </a:xfrm>
            <a:custGeom>
              <a:avLst/>
              <a:gdLst>
                <a:gd name="T0" fmla="*/ 92 w 92"/>
                <a:gd name="T1" fmla="*/ 0 h 121"/>
                <a:gd name="T2" fmla="*/ 70 w 92"/>
                <a:gd name="T3" fmla="*/ 15 h 121"/>
                <a:gd name="T4" fmla="*/ 56 w 92"/>
                <a:gd name="T5" fmla="*/ 29 h 121"/>
                <a:gd name="T6" fmla="*/ 39 w 92"/>
                <a:gd name="T7" fmla="*/ 44 h 121"/>
                <a:gd name="T8" fmla="*/ 27 w 92"/>
                <a:gd name="T9" fmla="*/ 58 h 121"/>
                <a:gd name="T10" fmla="*/ 12 w 92"/>
                <a:gd name="T11" fmla="*/ 73 h 121"/>
                <a:gd name="T12" fmla="*/ 5 w 92"/>
                <a:gd name="T13" fmla="*/ 87 h 121"/>
                <a:gd name="T14" fmla="*/ 0 w 92"/>
                <a:gd name="T15" fmla="*/ 102 h 121"/>
                <a:gd name="T16" fmla="*/ 0 w 92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" h="121">
                  <a:moveTo>
                    <a:pt x="92" y="0"/>
                  </a:moveTo>
                  <a:lnTo>
                    <a:pt x="70" y="15"/>
                  </a:lnTo>
                  <a:lnTo>
                    <a:pt x="56" y="29"/>
                  </a:lnTo>
                  <a:lnTo>
                    <a:pt x="39" y="44"/>
                  </a:lnTo>
                  <a:lnTo>
                    <a:pt x="27" y="58"/>
                  </a:lnTo>
                  <a:lnTo>
                    <a:pt x="12" y="73"/>
                  </a:lnTo>
                  <a:lnTo>
                    <a:pt x="5" y="87"/>
                  </a:lnTo>
                  <a:lnTo>
                    <a:pt x="0" y="102"/>
                  </a:lnTo>
                  <a:lnTo>
                    <a:pt x="0" y="12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3" name="Freeform 29"/>
            <p:cNvSpPr>
              <a:spLocks/>
            </p:cNvSpPr>
            <p:nvPr/>
          </p:nvSpPr>
          <p:spPr bwMode="auto">
            <a:xfrm>
              <a:off x="4161" y="3104"/>
              <a:ext cx="31" cy="49"/>
            </a:xfrm>
            <a:custGeom>
              <a:avLst/>
              <a:gdLst>
                <a:gd name="T0" fmla="*/ 0 w 87"/>
                <a:gd name="T1" fmla="*/ 0 h 124"/>
                <a:gd name="T2" fmla="*/ 0 w 87"/>
                <a:gd name="T3" fmla="*/ 12 h 124"/>
                <a:gd name="T4" fmla="*/ 3 w 87"/>
                <a:gd name="T5" fmla="*/ 27 h 124"/>
                <a:gd name="T6" fmla="*/ 10 w 87"/>
                <a:gd name="T7" fmla="*/ 41 h 124"/>
                <a:gd name="T8" fmla="*/ 20 w 87"/>
                <a:gd name="T9" fmla="*/ 56 h 124"/>
                <a:gd name="T10" fmla="*/ 29 w 87"/>
                <a:gd name="T11" fmla="*/ 71 h 124"/>
                <a:gd name="T12" fmla="*/ 46 w 87"/>
                <a:gd name="T13" fmla="*/ 85 h 124"/>
                <a:gd name="T14" fmla="*/ 53 w 87"/>
                <a:gd name="T15" fmla="*/ 92 h 124"/>
                <a:gd name="T16" fmla="*/ 63 w 87"/>
                <a:gd name="T17" fmla="*/ 102 h 124"/>
                <a:gd name="T18" fmla="*/ 73 w 87"/>
                <a:gd name="T19" fmla="*/ 112 h 124"/>
                <a:gd name="T20" fmla="*/ 87 w 87"/>
                <a:gd name="T21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7" h="124">
                  <a:moveTo>
                    <a:pt x="0" y="0"/>
                  </a:moveTo>
                  <a:lnTo>
                    <a:pt x="0" y="12"/>
                  </a:lnTo>
                  <a:lnTo>
                    <a:pt x="3" y="27"/>
                  </a:lnTo>
                  <a:lnTo>
                    <a:pt x="10" y="41"/>
                  </a:lnTo>
                  <a:lnTo>
                    <a:pt x="20" y="56"/>
                  </a:lnTo>
                  <a:lnTo>
                    <a:pt x="29" y="71"/>
                  </a:lnTo>
                  <a:lnTo>
                    <a:pt x="46" y="85"/>
                  </a:lnTo>
                  <a:lnTo>
                    <a:pt x="53" y="92"/>
                  </a:lnTo>
                  <a:lnTo>
                    <a:pt x="63" y="102"/>
                  </a:lnTo>
                  <a:lnTo>
                    <a:pt x="73" y="112"/>
                  </a:lnTo>
                  <a:lnTo>
                    <a:pt x="87" y="12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4" name="Freeform 30"/>
            <p:cNvSpPr>
              <a:spLocks/>
            </p:cNvSpPr>
            <p:nvPr/>
          </p:nvSpPr>
          <p:spPr bwMode="auto">
            <a:xfrm>
              <a:off x="4192" y="3153"/>
              <a:ext cx="154" cy="31"/>
            </a:xfrm>
            <a:custGeom>
              <a:avLst/>
              <a:gdLst>
                <a:gd name="T0" fmla="*/ 0 w 420"/>
                <a:gd name="T1" fmla="*/ 0 h 77"/>
                <a:gd name="T2" fmla="*/ 15 w 420"/>
                <a:gd name="T3" fmla="*/ 12 h 77"/>
                <a:gd name="T4" fmla="*/ 37 w 420"/>
                <a:gd name="T5" fmla="*/ 24 h 77"/>
                <a:gd name="T6" fmla="*/ 56 w 420"/>
                <a:gd name="T7" fmla="*/ 34 h 77"/>
                <a:gd name="T8" fmla="*/ 80 w 420"/>
                <a:gd name="T9" fmla="*/ 46 h 77"/>
                <a:gd name="T10" fmla="*/ 102 w 420"/>
                <a:gd name="T11" fmla="*/ 53 h 77"/>
                <a:gd name="T12" fmla="*/ 129 w 420"/>
                <a:gd name="T13" fmla="*/ 61 h 77"/>
                <a:gd name="T14" fmla="*/ 141 w 420"/>
                <a:gd name="T15" fmla="*/ 63 h 77"/>
                <a:gd name="T16" fmla="*/ 153 w 420"/>
                <a:gd name="T17" fmla="*/ 65 h 77"/>
                <a:gd name="T18" fmla="*/ 168 w 420"/>
                <a:gd name="T19" fmla="*/ 68 h 77"/>
                <a:gd name="T20" fmla="*/ 182 w 420"/>
                <a:gd name="T21" fmla="*/ 73 h 77"/>
                <a:gd name="T22" fmla="*/ 194 w 420"/>
                <a:gd name="T23" fmla="*/ 73 h 77"/>
                <a:gd name="T24" fmla="*/ 209 w 420"/>
                <a:gd name="T25" fmla="*/ 73 h 77"/>
                <a:gd name="T26" fmla="*/ 221 w 420"/>
                <a:gd name="T27" fmla="*/ 73 h 77"/>
                <a:gd name="T28" fmla="*/ 236 w 420"/>
                <a:gd name="T29" fmla="*/ 75 h 77"/>
                <a:gd name="T30" fmla="*/ 250 w 420"/>
                <a:gd name="T31" fmla="*/ 75 h 77"/>
                <a:gd name="T32" fmla="*/ 265 w 420"/>
                <a:gd name="T33" fmla="*/ 75 h 77"/>
                <a:gd name="T34" fmla="*/ 279 w 420"/>
                <a:gd name="T35" fmla="*/ 75 h 77"/>
                <a:gd name="T36" fmla="*/ 296 w 420"/>
                <a:gd name="T37" fmla="*/ 77 h 77"/>
                <a:gd name="T38" fmla="*/ 311 w 420"/>
                <a:gd name="T39" fmla="*/ 75 h 77"/>
                <a:gd name="T40" fmla="*/ 325 w 420"/>
                <a:gd name="T41" fmla="*/ 73 h 77"/>
                <a:gd name="T42" fmla="*/ 340 w 420"/>
                <a:gd name="T43" fmla="*/ 70 h 77"/>
                <a:gd name="T44" fmla="*/ 354 w 420"/>
                <a:gd name="T45" fmla="*/ 70 h 77"/>
                <a:gd name="T46" fmla="*/ 369 w 420"/>
                <a:gd name="T47" fmla="*/ 68 h 77"/>
                <a:gd name="T48" fmla="*/ 386 w 420"/>
                <a:gd name="T49" fmla="*/ 65 h 77"/>
                <a:gd name="T50" fmla="*/ 403 w 420"/>
                <a:gd name="T51" fmla="*/ 63 h 77"/>
                <a:gd name="T52" fmla="*/ 420 w 420"/>
                <a:gd name="T53" fmla="*/ 6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0" h="77">
                  <a:moveTo>
                    <a:pt x="0" y="0"/>
                  </a:moveTo>
                  <a:lnTo>
                    <a:pt x="15" y="12"/>
                  </a:lnTo>
                  <a:lnTo>
                    <a:pt x="37" y="24"/>
                  </a:lnTo>
                  <a:lnTo>
                    <a:pt x="56" y="34"/>
                  </a:lnTo>
                  <a:lnTo>
                    <a:pt x="80" y="46"/>
                  </a:lnTo>
                  <a:lnTo>
                    <a:pt x="102" y="53"/>
                  </a:lnTo>
                  <a:lnTo>
                    <a:pt x="129" y="61"/>
                  </a:lnTo>
                  <a:lnTo>
                    <a:pt x="141" y="63"/>
                  </a:lnTo>
                  <a:lnTo>
                    <a:pt x="153" y="65"/>
                  </a:lnTo>
                  <a:lnTo>
                    <a:pt x="168" y="68"/>
                  </a:lnTo>
                  <a:lnTo>
                    <a:pt x="182" y="73"/>
                  </a:lnTo>
                  <a:lnTo>
                    <a:pt x="194" y="73"/>
                  </a:lnTo>
                  <a:lnTo>
                    <a:pt x="209" y="73"/>
                  </a:lnTo>
                  <a:lnTo>
                    <a:pt x="221" y="73"/>
                  </a:lnTo>
                  <a:lnTo>
                    <a:pt x="236" y="75"/>
                  </a:lnTo>
                  <a:lnTo>
                    <a:pt x="250" y="75"/>
                  </a:lnTo>
                  <a:lnTo>
                    <a:pt x="265" y="75"/>
                  </a:lnTo>
                  <a:lnTo>
                    <a:pt x="279" y="75"/>
                  </a:lnTo>
                  <a:lnTo>
                    <a:pt x="296" y="77"/>
                  </a:lnTo>
                  <a:lnTo>
                    <a:pt x="311" y="75"/>
                  </a:lnTo>
                  <a:lnTo>
                    <a:pt x="325" y="73"/>
                  </a:lnTo>
                  <a:lnTo>
                    <a:pt x="340" y="70"/>
                  </a:lnTo>
                  <a:lnTo>
                    <a:pt x="354" y="70"/>
                  </a:lnTo>
                  <a:lnTo>
                    <a:pt x="369" y="68"/>
                  </a:lnTo>
                  <a:lnTo>
                    <a:pt x="386" y="65"/>
                  </a:lnTo>
                  <a:lnTo>
                    <a:pt x="403" y="63"/>
                  </a:lnTo>
                  <a:lnTo>
                    <a:pt x="420" y="6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5" name="Freeform 31"/>
            <p:cNvSpPr>
              <a:spLocks/>
            </p:cNvSpPr>
            <p:nvPr/>
          </p:nvSpPr>
          <p:spPr bwMode="auto">
            <a:xfrm>
              <a:off x="4346" y="3104"/>
              <a:ext cx="129" cy="74"/>
            </a:xfrm>
            <a:custGeom>
              <a:avLst/>
              <a:gdLst>
                <a:gd name="T0" fmla="*/ 0 w 354"/>
                <a:gd name="T1" fmla="*/ 185 h 185"/>
                <a:gd name="T2" fmla="*/ 19 w 354"/>
                <a:gd name="T3" fmla="*/ 177 h 185"/>
                <a:gd name="T4" fmla="*/ 41 w 354"/>
                <a:gd name="T5" fmla="*/ 170 h 185"/>
                <a:gd name="T6" fmla="*/ 63 w 354"/>
                <a:gd name="T7" fmla="*/ 163 h 185"/>
                <a:gd name="T8" fmla="*/ 85 w 354"/>
                <a:gd name="T9" fmla="*/ 155 h 185"/>
                <a:gd name="T10" fmla="*/ 106 w 354"/>
                <a:gd name="T11" fmla="*/ 146 h 185"/>
                <a:gd name="T12" fmla="*/ 131 w 354"/>
                <a:gd name="T13" fmla="*/ 136 h 185"/>
                <a:gd name="T14" fmla="*/ 152 w 354"/>
                <a:gd name="T15" fmla="*/ 126 h 185"/>
                <a:gd name="T16" fmla="*/ 177 w 354"/>
                <a:gd name="T17" fmla="*/ 117 h 185"/>
                <a:gd name="T18" fmla="*/ 199 w 354"/>
                <a:gd name="T19" fmla="*/ 105 h 185"/>
                <a:gd name="T20" fmla="*/ 220 w 354"/>
                <a:gd name="T21" fmla="*/ 92 h 185"/>
                <a:gd name="T22" fmla="*/ 242 w 354"/>
                <a:gd name="T23" fmla="*/ 78 h 185"/>
                <a:gd name="T24" fmla="*/ 266 w 354"/>
                <a:gd name="T25" fmla="*/ 66 h 185"/>
                <a:gd name="T26" fmla="*/ 288 w 354"/>
                <a:gd name="T27" fmla="*/ 49 h 185"/>
                <a:gd name="T28" fmla="*/ 310 w 354"/>
                <a:gd name="T29" fmla="*/ 34 h 185"/>
                <a:gd name="T30" fmla="*/ 332 w 354"/>
                <a:gd name="T31" fmla="*/ 17 h 185"/>
                <a:gd name="T32" fmla="*/ 354 w 354"/>
                <a:gd name="T3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4" h="185">
                  <a:moveTo>
                    <a:pt x="0" y="185"/>
                  </a:moveTo>
                  <a:lnTo>
                    <a:pt x="19" y="177"/>
                  </a:lnTo>
                  <a:lnTo>
                    <a:pt x="41" y="170"/>
                  </a:lnTo>
                  <a:lnTo>
                    <a:pt x="63" y="163"/>
                  </a:lnTo>
                  <a:lnTo>
                    <a:pt x="85" y="155"/>
                  </a:lnTo>
                  <a:lnTo>
                    <a:pt x="106" y="146"/>
                  </a:lnTo>
                  <a:lnTo>
                    <a:pt x="131" y="136"/>
                  </a:lnTo>
                  <a:lnTo>
                    <a:pt x="152" y="126"/>
                  </a:lnTo>
                  <a:lnTo>
                    <a:pt x="177" y="117"/>
                  </a:lnTo>
                  <a:lnTo>
                    <a:pt x="199" y="105"/>
                  </a:lnTo>
                  <a:lnTo>
                    <a:pt x="220" y="92"/>
                  </a:lnTo>
                  <a:lnTo>
                    <a:pt x="242" y="78"/>
                  </a:lnTo>
                  <a:lnTo>
                    <a:pt x="266" y="66"/>
                  </a:lnTo>
                  <a:lnTo>
                    <a:pt x="288" y="49"/>
                  </a:lnTo>
                  <a:lnTo>
                    <a:pt x="310" y="34"/>
                  </a:lnTo>
                  <a:lnTo>
                    <a:pt x="332" y="17"/>
                  </a:lnTo>
                  <a:lnTo>
                    <a:pt x="354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6" name="Freeform 32"/>
            <p:cNvSpPr>
              <a:spLocks/>
            </p:cNvSpPr>
            <p:nvPr/>
          </p:nvSpPr>
          <p:spPr bwMode="auto">
            <a:xfrm>
              <a:off x="4475" y="3104"/>
              <a:ext cx="1" cy="1"/>
            </a:xfrm>
            <a:custGeom>
              <a:avLst/>
              <a:gdLst>
                <a:gd name="T0" fmla="*/ 0 w 2"/>
                <a:gd name="T1" fmla="*/ 0 h 3"/>
                <a:gd name="T2" fmla="*/ 0 w 2"/>
                <a:gd name="T3" fmla="*/ 0 h 3"/>
                <a:gd name="T4" fmla="*/ 2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lnTo>
                    <a:pt x="0" y="0"/>
                  </a:lnTo>
                  <a:lnTo>
                    <a:pt x="2" y="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7" name="Freeform 33"/>
            <p:cNvSpPr>
              <a:spLocks/>
            </p:cNvSpPr>
            <p:nvPr/>
          </p:nvSpPr>
          <p:spPr bwMode="auto">
            <a:xfrm>
              <a:off x="4476" y="3038"/>
              <a:ext cx="352" cy="72"/>
            </a:xfrm>
            <a:custGeom>
              <a:avLst/>
              <a:gdLst>
                <a:gd name="T0" fmla="*/ 0 w 965"/>
                <a:gd name="T1" fmla="*/ 168 h 180"/>
                <a:gd name="T2" fmla="*/ 12 w 965"/>
                <a:gd name="T3" fmla="*/ 168 h 180"/>
                <a:gd name="T4" fmla="*/ 32 w 965"/>
                <a:gd name="T5" fmla="*/ 170 h 180"/>
                <a:gd name="T6" fmla="*/ 53 w 965"/>
                <a:gd name="T7" fmla="*/ 173 h 180"/>
                <a:gd name="T8" fmla="*/ 80 w 965"/>
                <a:gd name="T9" fmla="*/ 175 h 180"/>
                <a:gd name="T10" fmla="*/ 92 w 965"/>
                <a:gd name="T11" fmla="*/ 175 h 180"/>
                <a:gd name="T12" fmla="*/ 107 w 965"/>
                <a:gd name="T13" fmla="*/ 175 h 180"/>
                <a:gd name="T14" fmla="*/ 121 w 965"/>
                <a:gd name="T15" fmla="*/ 175 h 180"/>
                <a:gd name="T16" fmla="*/ 138 w 965"/>
                <a:gd name="T17" fmla="*/ 177 h 180"/>
                <a:gd name="T18" fmla="*/ 153 w 965"/>
                <a:gd name="T19" fmla="*/ 177 h 180"/>
                <a:gd name="T20" fmla="*/ 170 w 965"/>
                <a:gd name="T21" fmla="*/ 177 h 180"/>
                <a:gd name="T22" fmla="*/ 187 w 965"/>
                <a:gd name="T23" fmla="*/ 177 h 180"/>
                <a:gd name="T24" fmla="*/ 206 w 965"/>
                <a:gd name="T25" fmla="*/ 180 h 180"/>
                <a:gd name="T26" fmla="*/ 221 w 965"/>
                <a:gd name="T27" fmla="*/ 177 h 180"/>
                <a:gd name="T28" fmla="*/ 240 w 965"/>
                <a:gd name="T29" fmla="*/ 177 h 180"/>
                <a:gd name="T30" fmla="*/ 257 w 965"/>
                <a:gd name="T31" fmla="*/ 177 h 180"/>
                <a:gd name="T32" fmla="*/ 276 w 965"/>
                <a:gd name="T33" fmla="*/ 177 h 180"/>
                <a:gd name="T34" fmla="*/ 293 w 965"/>
                <a:gd name="T35" fmla="*/ 177 h 180"/>
                <a:gd name="T36" fmla="*/ 315 w 965"/>
                <a:gd name="T37" fmla="*/ 177 h 180"/>
                <a:gd name="T38" fmla="*/ 332 w 965"/>
                <a:gd name="T39" fmla="*/ 177 h 180"/>
                <a:gd name="T40" fmla="*/ 354 w 965"/>
                <a:gd name="T41" fmla="*/ 177 h 180"/>
                <a:gd name="T42" fmla="*/ 373 w 965"/>
                <a:gd name="T43" fmla="*/ 175 h 180"/>
                <a:gd name="T44" fmla="*/ 393 w 965"/>
                <a:gd name="T45" fmla="*/ 173 h 180"/>
                <a:gd name="T46" fmla="*/ 412 w 965"/>
                <a:gd name="T47" fmla="*/ 170 h 180"/>
                <a:gd name="T48" fmla="*/ 434 w 965"/>
                <a:gd name="T49" fmla="*/ 170 h 180"/>
                <a:gd name="T50" fmla="*/ 453 w 965"/>
                <a:gd name="T51" fmla="*/ 168 h 180"/>
                <a:gd name="T52" fmla="*/ 475 w 965"/>
                <a:gd name="T53" fmla="*/ 168 h 180"/>
                <a:gd name="T54" fmla="*/ 495 w 965"/>
                <a:gd name="T55" fmla="*/ 165 h 180"/>
                <a:gd name="T56" fmla="*/ 516 w 965"/>
                <a:gd name="T57" fmla="*/ 165 h 180"/>
                <a:gd name="T58" fmla="*/ 533 w 965"/>
                <a:gd name="T59" fmla="*/ 160 h 180"/>
                <a:gd name="T60" fmla="*/ 555 w 965"/>
                <a:gd name="T61" fmla="*/ 158 h 180"/>
                <a:gd name="T62" fmla="*/ 572 w 965"/>
                <a:gd name="T63" fmla="*/ 156 h 180"/>
                <a:gd name="T64" fmla="*/ 594 w 965"/>
                <a:gd name="T65" fmla="*/ 153 h 180"/>
                <a:gd name="T66" fmla="*/ 611 w 965"/>
                <a:gd name="T67" fmla="*/ 148 h 180"/>
                <a:gd name="T68" fmla="*/ 633 w 965"/>
                <a:gd name="T69" fmla="*/ 146 h 180"/>
                <a:gd name="T70" fmla="*/ 650 w 965"/>
                <a:gd name="T71" fmla="*/ 143 h 180"/>
                <a:gd name="T72" fmla="*/ 672 w 965"/>
                <a:gd name="T73" fmla="*/ 141 h 180"/>
                <a:gd name="T74" fmla="*/ 689 w 965"/>
                <a:gd name="T75" fmla="*/ 136 h 180"/>
                <a:gd name="T76" fmla="*/ 706 w 965"/>
                <a:gd name="T77" fmla="*/ 131 h 180"/>
                <a:gd name="T78" fmla="*/ 722 w 965"/>
                <a:gd name="T79" fmla="*/ 126 h 180"/>
                <a:gd name="T80" fmla="*/ 742 w 965"/>
                <a:gd name="T81" fmla="*/ 124 h 180"/>
                <a:gd name="T82" fmla="*/ 759 w 965"/>
                <a:gd name="T83" fmla="*/ 119 h 180"/>
                <a:gd name="T84" fmla="*/ 776 w 965"/>
                <a:gd name="T85" fmla="*/ 114 h 180"/>
                <a:gd name="T86" fmla="*/ 793 w 965"/>
                <a:gd name="T87" fmla="*/ 110 h 180"/>
                <a:gd name="T88" fmla="*/ 810 w 965"/>
                <a:gd name="T89" fmla="*/ 107 h 180"/>
                <a:gd name="T90" fmla="*/ 822 w 965"/>
                <a:gd name="T91" fmla="*/ 100 h 180"/>
                <a:gd name="T92" fmla="*/ 836 w 965"/>
                <a:gd name="T93" fmla="*/ 95 h 180"/>
                <a:gd name="T94" fmla="*/ 851 w 965"/>
                <a:gd name="T95" fmla="*/ 88 h 180"/>
                <a:gd name="T96" fmla="*/ 865 w 965"/>
                <a:gd name="T97" fmla="*/ 83 h 180"/>
                <a:gd name="T98" fmla="*/ 887 w 965"/>
                <a:gd name="T99" fmla="*/ 71 h 180"/>
                <a:gd name="T100" fmla="*/ 912 w 965"/>
                <a:gd name="T101" fmla="*/ 61 h 180"/>
                <a:gd name="T102" fmla="*/ 929 w 965"/>
                <a:gd name="T103" fmla="*/ 44 h 180"/>
                <a:gd name="T104" fmla="*/ 945 w 965"/>
                <a:gd name="T105" fmla="*/ 30 h 180"/>
                <a:gd name="T106" fmla="*/ 955 w 965"/>
                <a:gd name="T107" fmla="*/ 15 h 180"/>
                <a:gd name="T108" fmla="*/ 965 w 965"/>
                <a:gd name="T109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65" h="180">
                  <a:moveTo>
                    <a:pt x="0" y="168"/>
                  </a:moveTo>
                  <a:lnTo>
                    <a:pt x="12" y="168"/>
                  </a:lnTo>
                  <a:lnTo>
                    <a:pt x="32" y="170"/>
                  </a:lnTo>
                  <a:lnTo>
                    <a:pt x="53" y="173"/>
                  </a:lnTo>
                  <a:lnTo>
                    <a:pt x="80" y="175"/>
                  </a:lnTo>
                  <a:lnTo>
                    <a:pt x="92" y="175"/>
                  </a:lnTo>
                  <a:lnTo>
                    <a:pt x="107" y="175"/>
                  </a:lnTo>
                  <a:lnTo>
                    <a:pt x="121" y="175"/>
                  </a:lnTo>
                  <a:lnTo>
                    <a:pt x="138" y="177"/>
                  </a:lnTo>
                  <a:lnTo>
                    <a:pt x="153" y="177"/>
                  </a:lnTo>
                  <a:lnTo>
                    <a:pt x="170" y="177"/>
                  </a:lnTo>
                  <a:lnTo>
                    <a:pt x="187" y="177"/>
                  </a:lnTo>
                  <a:lnTo>
                    <a:pt x="206" y="180"/>
                  </a:lnTo>
                  <a:lnTo>
                    <a:pt x="221" y="177"/>
                  </a:lnTo>
                  <a:lnTo>
                    <a:pt x="240" y="177"/>
                  </a:lnTo>
                  <a:lnTo>
                    <a:pt x="257" y="177"/>
                  </a:lnTo>
                  <a:lnTo>
                    <a:pt x="276" y="177"/>
                  </a:lnTo>
                  <a:lnTo>
                    <a:pt x="293" y="177"/>
                  </a:lnTo>
                  <a:lnTo>
                    <a:pt x="315" y="177"/>
                  </a:lnTo>
                  <a:lnTo>
                    <a:pt x="332" y="177"/>
                  </a:lnTo>
                  <a:lnTo>
                    <a:pt x="354" y="177"/>
                  </a:lnTo>
                  <a:lnTo>
                    <a:pt x="373" y="175"/>
                  </a:lnTo>
                  <a:lnTo>
                    <a:pt x="393" y="173"/>
                  </a:lnTo>
                  <a:lnTo>
                    <a:pt x="412" y="170"/>
                  </a:lnTo>
                  <a:lnTo>
                    <a:pt x="434" y="170"/>
                  </a:lnTo>
                  <a:lnTo>
                    <a:pt x="453" y="168"/>
                  </a:lnTo>
                  <a:lnTo>
                    <a:pt x="475" y="168"/>
                  </a:lnTo>
                  <a:lnTo>
                    <a:pt x="495" y="165"/>
                  </a:lnTo>
                  <a:lnTo>
                    <a:pt x="516" y="165"/>
                  </a:lnTo>
                  <a:lnTo>
                    <a:pt x="533" y="160"/>
                  </a:lnTo>
                  <a:lnTo>
                    <a:pt x="555" y="158"/>
                  </a:lnTo>
                  <a:lnTo>
                    <a:pt x="572" y="156"/>
                  </a:lnTo>
                  <a:lnTo>
                    <a:pt x="594" y="153"/>
                  </a:lnTo>
                  <a:lnTo>
                    <a:pt x="611" y="148"/>
                  </a:lnTo>
                  <a:lnTo>
                    <a:pt x="633" y="146"/>
                  </a:lnTo>
                  <a:lnTo>
                    <a:pt x="650" y="143"/>
                  </a:lnTo>
                  <a:lnTo>
                    <a:pt x="672" y="141"/>
                  </a:lnTo>
                  <a:lnTo>
                    <a:pt x="689" y="136"/>
                  </a:lnTo>
                  <a:lnTo>
                    <a:pt x="706" y="131"/>
                  </a:lnTo>
                  <a:lnTo>
                    <a:pt x="722" y="126"/>
                  </a:lnTo>
                  <a:lnTo>
                    <a:pt x="742" y="124"/>
                  </a:lnTo>
                  <a:lnTo>
                    <a:pt x="759" y="119"/>
                  </a:lnTo>
                  <a:lnTo>
                    <a:pt x="776" y="114"/>
                  </a:lnTo>
                  <a:lnTo>
                    <a:pt x="793" y="110"/>
                  </a:lnTo>
                  <a:lnTo>
                    <a:pt x="810" y="107"/>
                  </a:lnTo>
                  <a:lnTo>
                    <a:pt x="822" y="100"/>
                  </a:lnTo>
                  <a:lnTo>
                    <a:pt x="836" y="95"/>
                  </a:lnTo>
                  <a:lnTo>
                    <a:pt x="851" y="88"/>
                  </a:lnTo>
                  <a:lnTo>
                    <a:pt x="865" y="83"/>
                  </a:lnTo>
                  <a:lnTo>
                    <a:pt x="887" y="71"/>
                  </a:lnTo>
                  <a:lnTo>
                    <a:pt x="912" y="61"/>
                  </a:lnTo>
                  <a:lnTo>
                    <a:pt x="929" y="44"/>
                  </a:lnTo>
                  <a:lnTo>
                    <a:pt x="945" y="30"/>
                  </a:lnTo>
                  <a:lnTo>
                    <a:pt x="955" y="15"/>
                  </a:lnTo>
                  <a:lnTo>
                    <a:pt x="965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8" name="Freeform 34"/>
            <p:cNvSpPr>
              <a:spLocks/>
            </p:cNvSpPr>
            <p:nvPr/>
          </p:nvSpPr>
          <p:spPr bwMode="auto">
            <a:xfrm>
              <a:off x="4733" y="2887"/>
              <a:ext cx="96" cy="151"/>
            </a:xfrm>
            <a:custGeom>
              <a:avLst/>
              <a:gdLst>
                <a:gd name="T0" fmla="*/ 259 w 261"/>
                <a:gd name="T1" fmla="*/ 380 h 380"/>
                <a:gd name="T2" fmla="*/ 261 w 261"/>
                <a:gd name="T3" fmla="*/ 354 h 380"/>
                <a:gd name="T4" fmla="*/ 261 w 261"/>
                <a:gd name="T5" fmla="*/ 330 h 380"/>
                <a:gd name="T6" fmla="*/ 256 w 261"/>
                <a:gd name="T7" fmla="*/ 303 h 380"/>
                <a:gd name="T8" fmla="*/ 252 w 261"/>
                <a:gd name="T9" fmla="*/ 281 h 380"/>
                <a:gd name="T10" fmla="*/ 244 w 261"/>
                <a:gd name="T11" fmla="*/ 267 h 380"/>
                <a:gd name="T12" fmla="*/ 239 w 261"/>
                <a:gd name="T13" fmla="*/ 254 h 380"/>
                <a:gd name="T14" fmla="*/ 232 w 261"/>
                <a:gd name="T15" fmla="*/ 242 h 380"/>
                <a:gd name="T16" fmla="*/ 225 w 261"/>
                <a:gd name="T17" fmla="*/ 230 h 380"/>
                <a:gd name="T18" fmla="*/ 215 w 261"/>
                <a:gd name="T19" fmla="*/ 216 h 380"/>
                <a:gd name="T20" fmla="*/ 208 w 261"/>
                <a:gd name="T21" fmla="*/ 203 h 380"/>
                <a:gd name="T22" fmla="*/ 198 w 261"/>
                <a:gd name="T23" fmla="*/ 191 h 380"/>
                <a:gd name="T24" fmla="*/ 191 w 261"/>
                <a:gd name="T25" fmla="*/ 182 h 380"/>
                <a:gd name="T26" fmla="*/ 179 w 261"/>
                <a:gd name="T27" fmla="*/ 167 h 380"/>
                <a:gd name="T28" fmla="*/ 167 w 261"/>
                <a:gd name="T29" fmla="*/ 155 h 380"/>
                <a:gd name="T30" fmla="*/ 155 w 261"/>
                <a:gd name="T31" fmla="*/ 143 h 380"/>
                <a:gd name="T32" fmla="*/ 145 w 261"/>
                <a:gd name="T33" fmla="*/ 131 h 380"/>
                <a:gd name="T34" fmla="*/ 130 w 261"/>
                <a:gd name="T35" fmla="*/ 119 h 380"/>
                <a:gd name="T36" fmla="*/ 121 w 261"/>
                <a:gd name="T37" fmla="*/ 107 h 380"/>
                <a:gd name="T38" fmla="*/ 106 w 261"/>
                <a:gd name="T39" fmla="*/ 94 h 380"/>
                <a:gd name="T40" fmla="*/ 96 w 261"/>
                <a:gd name="T41" fmla="*/ 85 h 380"/>
                <a:gd name="T42" fmla="*/ 82 w 261"/>
                <a:gd name="T43" fmla="*/ 73 h 380"/>
                <a:gd name="T44" fmla="*/ 70 w 261"/>
                <a:gd name="T45" fmla="*/ 63 h 380"/>
                <a:gd name="T46" fmla="*/ 58 w 261"/>
                <a:gd name="T47" fmla="*/ 51 h 380"/>
                <a:gd name="T48" fmla="*/ 48 w 261"/>
                <a:gd name="T49" fmla="*/ 41 h 380"/>
                <a:gd name="T50" fmla="*/ 33 w 261"/>
                <a:gd name="T51" fmla="*/ 29 h 380"/>
                <a:gd name="T52" fmla="*/ 21 w 261"/>
                <a:gd name="T53" fmla="*/ 19 h 380"/>
                <a:gd name="T54" fmla="*/ 9 w 261"/>
                <a:gd name="T55" fmla="*/ 7 h 380"/>
                <a:gd name="T56" fmla="*/ 0 w 261"/>
                <a:gd name="T57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1" h="380">
                  <a:moveTo>
                    <a:pt x="259" y="380"/>
                  </a:moveTo>
                  <a:lnTo>
                    <a:pt x="261" y="354"/>
                  </a:lnTo>
                  <a:lnTo>
                    <a:pt x="261" y="330"/>
                  </a:lnTo>
                  <a:lnTo>
                    <a:pt x="256" y="303"/>
                  </a:lnTo>
                  <a:lnTo>
                    <a:pt x="252" y="281"/>
                  </a:lnTo>
                  <a:lnTo>
                    <a:pt x="244" y="267"/>
                  </a:lnTo>
                  <a:lnTo>
                    <a:pt x="239" y="254"/>
                  </a:lnTo>
                  <a:lnTo>
                    <a:pt x="232" y="242"/>
                  </a:lnTo>
                  <a:lnTo>
                    <a:pt x="225" y="230"/>
                  </a:lnTo>
                  <a:lnTo>
                    <a:pt x="215" y="216"/>
                  </a:lnTo>
                  <a:lnTo>
                    <a:pt x="208" y="203"/>
                  </a:lnTo>
                  <a:lnTo>
                    <a:pt x="198" y="191"/>
                  </a:lnTo>
                  <a:lnTo>
                    <a:pt x="191" y="182"/>
                  </a:lnTo>
                  <a:lnTo>
                    <a:pt x="179" y="167"/>
                  </a:lnTo>
                  <a:lnTo>
                    <a:pt x="167" y="155"/>
                  </a:lnTo>
                  <a:lnTo>
                    <a:pt x="155" y="143"/>
                  </a:lnTo>
                  <a:lnTo>
                    <a:pt x="145" y="131"/>
                  </a:lnTo>
                  <a:lnTo>
                    <a:pt x="130" y="119"/>
                  </a:lnTo>
                  <a:lnTo>
                    <a:pt x="121" y="107"/>
                  </a:lnTo>
                  <a:lnTo>
                    <a:pt x="106" y="94"/>
                  </a:lnTo>
                  <a:lnTo>
                    <a:pt x="96" y="85"/>
                  </a:lnTo>
                  <a:lnTo>
                    <a:pt x="82" y="73"/>
                  </a:lnTo>
                  <a:lnTo>
                    <a:pt x="70" y="63"/>
                  </a:lnTo>
                  <a:lnTo>
                    <a:pt x="58" y="51"/>
                  </a:lnTo>
                  <a:lnTo>
                    <a:pt x="48" y="41"/>
                  </a:lnTo>
                  <a:lnTo>
                    <a:pt x="33" y="29"/>
                  </a:lnTo>
                  <a:lnTo>
                    <a:pt x="21" y="19"/>
                  </a:lnTo>
                  <a:lnTo>
                    <a:pt x="9" y="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99" name="Freeform 35"/>
            <p:cNvSpPr>
              <a:spLocks/>
            </p:cNvSpPr>
            <p:nvPr/>
          </p:nvSpPr>
          <p:spPr bwMode="auto">
            <a:xfrm>
              <a:off x="4693" y="2846"/>
              <a:ext cx="40" cy="41"/>
            </a:xfrm>
            <a:custGeom>
              <a:avLst/>
              <a:gdLst>
                <a:gd name="T0" fmla="*/ 112 w 112"/>
                <a:gd name="T1" fmla="*/ 104 h 104"/>
                <a:gd name="T2" fmla="*/ 90 w 112"/>
                <a:gd name="T3" fmla="*/ 87 h 104"/>
                <a:gd name="T4" fmla="*/ 73 w 112"/>
                <a:gd name="T5" fmla="*/ 72 h 104"/>
                <a:gd name="T6" fmla="*/ 56 w 112"/>
                <a:gd name="T7" fmla="*/ 58 h 104"/>
                <a:gd name="T8" fmla="*/ 41 w 112"/>
                <a:gd name="T9" fmla="*/ 46 h 104"/>
                <a:gd name="T10" fmla="*/ 27 w 112"/>
                <a:gd name="T11" fmla="*/ 31 h 104"/>
                <a:gd name="T12" fmla="*/ 15 w 112"/>
                <a:gd name="T13" fmla="*/ 19 h 104"/>
                <a:gd name="T14" fmla="*/ 5 w 112"/>
                <a:gd name="T15" fmla="*/ 7 h 104"/>
                <a:gd name="T16" fmla="*/ 0 w 112"/>
                <a:gd name="T1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2" h="104">
                  <a:moveTo>
                    <a:pt x="112" y="104"/>
                  </a:moveTo>
                  <a:lnTo>
                    <a:pt x="90" y="87"/>
                  </a:lnTo>
                  <a:lnTo>
                    <a:pt x="73" y="72"/>
                  </a:lnTo>
                  <a:lnTo>
                    <a:pt x="56" y="58"/>
                  </a:lnTo>
                  <a:lnTo>
                    <a:pt x="41" y="46"/>
                  </a:lnTo>
                  <a:lnTo>
                    <a:pt x="27" y="31"/>
                  </a:lnTo>
                  <a:lnTo>
                    <a:pt x="15" y="19"/>
                  </a:lnTo>
                  <a:lnTo>
                    <a:pt x="5" y="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0" name="Freeform 36"/>
            <p:cNvSpPr>
              <a:spLocks/>
            </p:cNvSpPr>
            <p:nvPr/>
          </p:nvSpPr>
          <p:spPr bwMode="auto">
            <a:xfrm>
              <a:off x="4616" y="2715"/>
              <a:ext cx="77" cy="131"/>
            </a:xfrm>
            <a:custGeom>
              <a:avLst/>
              <a:gdLst>
                <a:gd name="T0" fmla="*/ 211 w 211"/>
                <a:gd name="T1" fmla="*/ 328 h 328"/>
                <a:gd name="T2" fmla="*/ 204 w 211"/>
                <a:gd name="T3" fmla="*/ 318 h 328"/>
                <a:gd name="T4" fmla="*/ 196 w 211"/>
                <a:gd name="T5" fmla="*/ 308 h 328"/>
                <a:gd name="T6" fmla="*/ 189 w 211"/>
                <a:gd name="T7" fmla="*/ 296 h 328"/>
                <a:gd name="T8" fmla="*/ 182 w 211"/>
                <a:gd name="T9" fmla="*/ 286 h 328"/>
                <a:gd name="T10" fmla="*/ 175 w 211"/>
                <a:gd name="T11" fmla="*/ 274 h 328"/>
                <a:gd name="T12" fmla="*/ 167 w 211"/>
                <a:gd name="T13" fmla="*/ 262 h 328"/>
                <a:gd name="T14" fmla="*/ 160 w 211"/>
                <a:gd name="T15" fmla="*/ 250 h 328"/>
                <a:gd name="T16" fmla="*/ 153 w 211"/>
                <a:gd name="T17" fmla="*/ 240 h 328"/>
                <a:gd name="T18" fmla="*/ 143 w 211"/>
                <a:gd name="T19" fmla="*/ 226 h 328"/>
                <a:gd name="T20" fmla="*/ 133 w 211"/>
                <a:gd name="T21" fmla="*/ 214 h 328"/>
                <a:gd name="T22" fmla="*/ 126 w 211"/>
                <a:gd name="T23" fmla="*/ 202 h 328"/>
                <a:gd name="T24" fmla="*/ 119 w 211"/>
                <a:gd name="T25" fmla="*/ 189 h 328"/>
                <a:gd name="T26" fmla="*/ 109 w 211"/>
                <a:gd name="T27" fmla="*/ 175 h 328"/>
                <a:gd name="T28" fmla="*/ 102 w 211"/>
                <a:gd name="T29" fmla="*/ 163 h 328"/>
                <a:gd name="T30" fmla="*/ 95 w 211"/>
                <a:gd name="T31" fmla="*/ 151 h 328"/>
                <a:gd name="T32" fmla="*/ 87 w 211"/>
                <a:gd name="T33" fmla="*/ 139 h 328"/>
                <a:gd name="T34" fmla="*/ 78 w 211"/>
                <a:gd name="T35" fmla="*/ 124 h 328"/>
                <a:gd name="T36" fmla="*/ 70 w 211"/>
                <a:gd name="T37" fmla="*/ 112 h 328"/>
                <a:gd name="T38" fmla="*/ 61 w 211"/>
                <a:gd name="T39" fmla="*/ 100 h 328"/>
                <a:gd name="T40" fmla="*/ 53 w 211"/>
                <a:gd name="T41" fmla="*/ 88 h 328"/>
                <a:gd name="T42" fmla="*/ 39 w 211"/>
                <a:gd name="T43" fmla="*/ 66 h 328"/>
                <a:gd name="T44" fmla="*/ 29 w 211"/>
                <a:gd name="T45" fmla="*/ 46 h 328"/>
                <a:gd name="T46" fmla="*/ 17 w 211"/>
                <a:gd name="T47" fmla="*/ 27 h 328"/>
                <a:gd name="T48" fmla="*/ 10 w 211"/>
                <a:gd name="T49" fmla="*/ 15 h 328"/>
                <a:gd name="T50" fmla="*/ 3 w 211"/>
                <a:gd name="T51" fmla="*/ 5 h 328"/>
                <a:gd name="T52" fmla="*/ 0 w 211"/>
                <a:gd name="T53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1" h="328">
                  <a:moveTo>
                    <a:pt x="211" y="328"/>
                  </a:moveTo>
                  <a:lnTo>
                    <a:pt x="204" y="318"/>
                  </a:lnTo>
                  <a:lnTo>
                    <a:pt x="196" y="308"/>
                  </a:lnTo>
                  <a:lnTo>
                    <a:pt x="189" y="296"/>
                  </a:lnTo>
                  <a:lnTo>
                    <a:pt x="182" y="286"/>
                  </a:lnTo>
                  <a:lnTo>
                    <a:pt x="175" y="274"/>
                  </a:lnTo>
                  <a:lnTo>
                    <a:pt x="167" y="262"/>
                  </a:lnTo>
                  <a:lnTo>
                    <a:pt x="160" y="250"/>
                  </a:lnTo>
                  <a:lnTo>
                    <a:pt x="153" y="240"/>
                  </a:lnTo>
                  <a:lnTo>
                    <a:pt x="143" y="226"/>
                  </a:lnTo>
                  <a:lnTo>
                    <a:pt x="133" y="214"/>
                  </a:lnTo>
                  <a:lnTo>
                    <a:pt x="126" y="202"/>
                  </a:lnTo>
                  <a:lnTo>
                    <a:pt x="119" y="189"/>
                  </a:lnTo>
                  <a:lnTo>
                    <a:pt x="109" y="175"/>
                  </a:lnTo>
                  <a:lnTo>
                    <a:pt x="102" y="163"/>
                  </a:lnTo>
                  <a:lnTo>
                    <a:pt x="95" y="151"/>
                  </a:lnTo>
                  <a:lnTo>
                    <a:pt x="87" y="139"/>
                  </a:lnTo>
                  <a:lnTo>
                    <a:pt x="78" y="124"/>
                  </a:lnTo>
                  <a:lnTo>
                    <a:pt x="70" y="112"/>
                  </a:lnTo>
                  <a:lnTo>
                    <a:pt x="61" y="100"/>
                  </a:lnTo>
                  <a:lnTo>
                    <a:pt x="53" y="88"/>
                  </a:lnTo>
                  <a:lnTo>
                    <a:pt x="39" y="66"/>
                  </a:lnTo>
                  <a:lnTo>
                    <a:pt x="29" y="46"/>
                  </a:lnTo>
                  <a:lnTo>
                    <a:pt x="17" y="27"/>
                  </a:lnTo>
                  <a:lnTo>
                    <a:pt x="10" y="15"/>
                  </a:lnTo>
                  <a:lnTo>
                    <a:pt x="3" y="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1" name="Freeform 37"/>
            <p:cNvSpPr>
              <a:spLocks/>
            </p:cNvSpPr>
            <p:nvPr/>
          </p:nvSpPr>
          <p:spPr bwMode="auto">
            <a:xfrm>
              <a:off x="4616" y="2705"/>
              <a:ext cx="1" cy="10"/>
            </a:xfrm>
            <a:custGeom>
              <a:avLst/>
              <a:gdLst>
                <a:gd name="T0" fmla="*/ 0 w 5"/>
                <a:gd name="T1" fmla="*/ 26 h 26"/>
                <a:gd name="T2" fmla="*/ 3 w 5"/>
                <a:gd name="T3" fmla="*/ 12 h 26"/>
                <a:gd name="T4" fmla="*/ 5 w 5"/>
                <a:gd name="T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6">
                  <a:moveTo>
                    <a:pt x="0" y="26"/>
                  </a:moveTo>
                  <a:lnTo>
                    <a:pt x="3" y="12"/>
                  </a:lnTo>
                  <a:lnTo>
                    <a:pt x="5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2" name="Freeform 38"/>
            <p:cNvSpPr>
              <a:spLocks/>
            </p:cNvSpPr>
            <p:nvPr/>
          </p:nvSpPr>
          <p:spPr bwMode="auto">
            <a:xfrm>
              <a:off x="4617" y="2705"/>
              <a:ext cx="3" cy="2"/>
            </a:xfrm>
            <a:custGeom>
              <a:avLst/>
              <a:gdLst>
                <a:gd name="T0" fmla="*/ 0 w 7"/>
                <a:gd name="T1" fmla="*/ 0 h 5"/>
                <a:gd name="T2" fmla="*/ 2 w 7"/>
                <a:gd name="T3" fmla="*/ 0 h 5"/>
                <a:gd name="T4" fmla="*/ 7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lnTo>
                    <a:pt x="2" y="0"/>
                  </a:lnTo>
                  <a:lnTo>
                    <a:pt x="7" y="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3" name="Freeform 39"/>
            <p:cNvSpPr>
              <a:spLocks/>
            </p:cNvSpPr>
            <p:nvPr/>
          </p:nvSpPr>
          <p:spPr bwMode="auto">
            <a:xfrm>
              <a:off x="4620" y="2707"/>
              <a:ext cx="200" cy="33"/>
            </a:xfrm>
            <a:custGeom>
              <a:avLst/>
              <a:gdLst>
                <a:gd name="T0" fmla="*/ 0 w 548"/>
                <a:gd name="T1" fmla="*/ 0 h 84"/>
                <a:gd name="T2" fmla="*/ 8 w 548"/>
                <a:gd name="T3" fmla="*/ 0 h 84"/>
                <a:gd name="T4" fmla="*/ 24 w 548"/>
                <a:gd name="T5" fmla="*/ 4 h 84"/>
                <a:gd name="T6" fmla="*/ 32 w 548"/>
                <a:gd name="T7" fmla="*/ 4 h 84"/>
                <a:gd name="T8" fmla="*/ 46 w 548"/>
                <a:gd name="T9" fmla="*/ 9 h 84"/>
                <a:gd name="T10" fmla="*/ 61 w 548"/>
                <a:gd name="T11" fmla="*/ 12 h 84"/>
                <a:gd name="T12" fmla="*/ 78 w 548"/>
                <a:gd name="T13" fmla="*/ 19 h 84"/>
                <a:gd name="T14" fmla="*/ 92 w 548"/>
                <a:gd name="T15" fmla="*/ 21 h 84"/>
                <a:gd name="T16" fmla="*/ 112 w 548"/>
                <a:gd name="T17" fmla="*/ 26 h 84"/>
                <a:gd name="T18" fmla="*/ 129 w 548"/>
                <a:gd name="T19" fmla="*/ 29 h 84"/>
                <a:gd name="T20" fmla="*/ 151 w 548"/>
                <a:gd name="T21" fmla="*/ 36 h 84"/>
                <a:gd name="T22" fmla="*/ 172 w 548"/>
                <a:gd name="T23" fmla="*/ 38 h 84"/>
                <a:gd name="T24" fmla="*/ 194 w 548"/>
                <a:gd name="T25" fmla="*/ 43 h 84"/>
                <a:gd name="T26" fmla="*/ 216 w 548"/>
                <a:gd name="T27" fmla="*/ 48 h 84"/>
                <a:gd name="T28" fmla="*/ 240 w 548"/>
                <a:gd name="T29" fmla="*/ 55 h 84"/>
                <a:gd name="T30" fmla="*/ 262 w 548"/>
                <a:gd name="T31" fmla="*/ 58 h 84"/>
                <a:gd name="T32" fmla="*/ 284 w 548"/>
                <a:gd name="T33" fmla="*/ 63 h 84"/>
                <a:gd name="T34" fmla="*/ 306 w 548"/>
                <a:gd name="T35" fmla="*/ 65 h 84"/>
                <a:gd name="T36" fmla="*/ 330 w 548"/>
                <a:gd name="T37" fmla="*/ 70 h 84"/>
                <a:gd name="T38" fmla="*/ 352 w 548"/>
                <a:gd name="T39" fmla="*/ 72 h 84"/>
                <a:gd name="T40" fmla="*/ 374 w 548"/>
                <a:gd name="T41" fmla="*/ 75 h 84"/>
                <a:gd name="T42" fmla="*/ 395 w 548"/>
                <a:gd name="T43" fmla="*/ 77 h 84"/>
                <a:gd name="T44" fmla="*/ 420 w 548"/>
                <a:gd name="T45" fmla="*/ 82 h 84"/>
                <a:gd name="T46" fmla="*/ 437 w 548"/>
                <a:gd name="T47" fmla="*/ 82 h 84"/>
                <a:gd name="T48" fmla="*/ 456 w 548"/>
                <a:gd name="T49" fmla="*/ 82 h 84"/>
                <a:gd name="T50" fmla="*/ 473 w 548"/>
                <a:gd name="T51" fmla="*/ 82 h 84"/>
                <a:gd name="T52" fmla="*/ 492 w 548"/>
                <a:gd name="T53" fmla="*/ 84 h 84"/>
                <a:gd name="T54" fmla="*/ 507 w 548"/>
                <a:gd name="T55" fmla="*/ 82 h 84"/>
                <a:gd name="T56" fmla="*/ 521 w 548"/>
                <a:gd name="T57" fmla="*/ 82 h 84"/>
                <a:gd name="T58" fmla="*/ 534 w 548"/>
                <a:gd name="T59" fmla="*/ 80 h 84"/>
                <a:gd name="T60" fmla="*/ 548 w 548"/>
                <a:gd name="T61" fmla="*/ 77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48" h="84">
                  <a:moveTo>
                    <a:pt x="0" y="0"/>
                  </a:moveTo>
                  <a:lnTo>
                    <a:pt x="8" y="0"/>
                  </a:lnTo>
                  <a:lnTo>
                    <a:pt x="24" y="4"/>
                  </a:lnTo>
                  <a:lnTo>
                    <a:pt x="32" y="4"/>
                  </a:lnTo>
                  <a:lnTo>
                    <a:pt x="46" y="9"/>
                  </a:lnTo>
                  <a:lnTo>
                    <a:pt x="61" y="12"/>
                  </a:lnTo>
                  <a:lnTo>
                    <a:pt x="78" y="19"/>
                  </a:lnTo>
                  <a:lnTo>
                    <a:pt x="92" y="21"/>
                  </a:lnTo>
                  <a:lnTo>
                    <a:pt x="112" y="26"/>
                  </a:lnTo>
                  <a:lnTo>
                    <a:pt x="129" y="29"/>
                  </a:lnTo>
                  <a:lnTo>
                    <a:pt x="151" y="36"/>
                  </a:lnTo>
                  <a:lnTo>
                    <a:pt x="172" y="38"/>
                  </a:lnTo>
                  <a:lnTo>
                    <a:pt x="194" y="43"/>
                  </a:lnTo>
                  <a:lnTo>
                    <a:pt x="216" y="48"/>
                  </a:lnTo>
                  <a:lnTo>
                    <a:pt x="240" y="55"/>
                  </a:lnTo>
                  <a:lnTo>
                    <a:pt x="262" y="58"/>
                  </a:lnTo>
                  <a:lnTo>
                    <a:pt x="284" y="63"/>
                  </a:lnTo>
                  <a:lnTo>
                    <a:pt x="306" y="65"/>
                  </a:lnTo>
                  <a:lnTo>
                    <a:pt x="330" y="70"/>
                  </a:lnTo>
                  <a:lnTo>
                    <a:pt x="352" y="72"/>
                  </a:lnTo>
                  <a:lnTo>
                    <a:pt x="374" y="75"/>
                  </a:lnTo>
                  <a:lnTo>
                    <a:pt x="395" y="77"/>
                  </a:lnTo>
                  <a:lnTo>
                    <a:pt x="420" y="82"/>
                  </a:lnTo>
                  <a:lnTo>
                    <a:pt x="437" y="82"/>
                  </a:lnTo>
                  <a:lnTo>
                    <a:pt x="456" y="82"/>
                  </a:lnTo>
                  <a:lnTo>
                    <a:pt x="473" y="82"/>
                  </a:lnTo>
                  <a:lnTo>
                    <a:pt x="492" y="84"/>
                  </a:lnTo>
                  <a:lnTo>
                    <a:pt x="507" y="82"/>
                  </a:lnTo>
                  <a:lnTo>
                    <a:pt x="521" y="82"/>
                  </a:lnTo>
                  <a:lnTo>
                    <a:pt x="534" y="80"/>
                  </a:lnTo>
                  <a:lnTo>
                    <a:pt x="548" y="77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4" name="Freeform 40"/>
            <p:cNvSpPr>
              <a:spLocks/>
            </p:cNvSpPr>
            <p:nvPr/>
          </p:nvSpPr>
          <p:spPr bwMode="auto">
            <a:xfrm>
              <a:off x="4820" y="2732"/>
              <a:ext cx="232" cy="21"/>
            </a:xfrm>
            <a:custGeom>
              <a:avLst/>
              <a:gdLst>
                <a:gd name="T0" fmla="*/ 0 w 635"/>
                <a:gd name="T1" fmla="*/ 14 h 53"/>
                <a:gd name="T2" fmla="*/ 7 w 635"/>
                <a:gd name="T3" fmla="*/ 9 h 53"/>
                <a:gd name="T4" fmla="*/ 22 w 635"/>
                <a:gd name="T5" fmla="*/ 7 h 53"/>
                <a:gd name="T6" fmla="*/ 34 w 635"/>
                <a:gd name="T7" fmla="*/ 2 h 53"/>
                <a:gd name="T8" fmla="*/ 51 w 635"/>
                <a:gd name="T9" fmla="*/ 2 h 53"/>
                <a:gd name="T10" fmla="*/ 68 w 635"/>
                <a:gd name="T11" fmla="*/ 0 h 53"/>
                <a:gd name="T12" fmla="*/ 87 w 635"/>
                <a:gd name="T13" fmla="*/ 0 h 53"/>
                <a:gd name="T14" fmla="*/ 109 w 635"/>
                <a:gd name="T15" fmla="*/ 0 h 53"/>
                <a:gd name="T16" fmla="*/ 131 w 635"/>
                <a:gd name="T17" fmla="*/ 2 h 53"/>
                <a:gd name="T18" fmla="*/ 153 w 635"/>
                <a:gd name="T19" fmla="*/ 2 h 53"/>
                <a:gd name="T20" fmla="*/ 177 w 635"/>
                <a:gd name="T21" fmla="*/ 2 h 53"/>
                <a:gd name="T22" fmla="*/ 201 w 635"/>
                <a:gd name="T23" fmla="*/ 2 h 53"/>
                <a:gd name="T24" fmla="*/ 228 w 635"/>
                <a:gd name="T25" fmla="*/ 4 h 53"/>
                <a:gd name="T26" fmla="*/ 252 w 635"/>
                <a:gd name="T27" fmla="*/ 7 h 53"/>
                <a:gd name="T28" fmla="*/ 279 w 635"/>
                <a:gd name="T29" fmla="*/ 9 h 53"/>
                <a:gd name="T30" fmla="*/ 291 w 635"/>
                <a:gd name="T31" fmla="*/ 9 h 53"/>
                <a:gd name="T32" fmla="*/ 305 w 635"/>
                <a:gd name="T33" fmla="*/ 12 h 53"/>
                <a:gd name="T34" fmla="*/ 320 w 635"/>
                <a:gd name="T35" fmla="*/ 14 h 53"/>
                <a:gd name="T36" fmla="*/ 335 w 635"/>
                <a:gd name="T37" fmla="*/ 17 h 53"/>
                <a:gd name="T38" fmla="*/ 359 w 635"/>
                <a:gd name="T39" fmla="*/ 17 h 53"/>
                <a:gd name="T40" fmla="*/ 385 w 635"/>
                <a:gd name="T41" fmla="*/ 19 h 53"/>
                <a:gd name="T42" fmla="*/ 410 w 635"/>
                <a:gd name="T43" fmla="*/ 21 h 53"/>
                <a:gd name="T44" fmla="*/ 436 w 635"/>
                <a:gd name="T45" fmla="*/ 24 h 53"/>
                <a:gd name="T46" fmla="*/ 458 w 635"/>
                <a:gd name="T47" fmla="*/ 26 h 53"/>
                <a:gd name="T48" fmla="*/ 482 w 635"/>
                <a:gd name="T49" fmla="*/ 29 h 53"/>
                <a:gd name="T50" fmla="*/ 504 w 635"/>
                <a:gd name="T51" fmla="*/ 31 h 53"/>
                <a:gd name="T52" fmla="*/ 526 w 635"/>
                <a:gd name="T53" fmla="*/ 36 h 53"/>
                <a:gd name="T54" fmla="*/ 543 w 635"/>
                <a:gd name="T55" fmla="*/ 36 h 53"/>
                <a:gd name="T56" fmla="*/ 562 w 635"/>
                <a:gd name="T57" fmla="*/ 41 h 53"/>
                <a:gd name="T58" fmla="*/ 577 w 635"/>
                <a:gd name="T59" fmla="*/ 41 h 53"/>
                <a:gd name="T60" fmla="*/ 594 w 635"/>
                <a:gd name="T61" fmla="*/ 46 h 53"/>
                <a:gd name="T62" fmla="*/ 606 w 635"/>
                <a:gd name="T63" fmla="*/ 46 h 53"/>
                <a:gd name="T64" fmla="*/ 618 w 635"/>
                <a:gd name="T65" fmla="*/ 48 h 53"/>
                <a:gd name="T66" fmla="*/ 625 w 635"/>
                <a:gd name="T67" fmla="*/ 50 h 53"/>
                <a:gd name="T68" fmla="*/ 635 w 635"/>
                <a:gd name="T6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5" h="53">
                  <a:moveTo>
                    <a:pt x="0" y="14"/>
                  </a:moveTo>
                  <a:lnTo>
                    <a:pt x="7" y="9"/>
                  </a:lnTo>
                  <a:lnTo>
                    <a:pt x="22" y="7"/>
                  </a:lnTo>
                  <a:lnTo>
                    <a:pt x="34" y="2"/>
                  </a:lnTo>
                  <a:lnTo>
                    <a:pt x="51" y="2"/>
                  </a:lnTo>
                  <a:lnTo>
                    <a:pt x="68" y="0"/>
                  </a:lnTo>
                  <a:lnTo>
                    <a:pt x="87" y="0"/>
                  </a:lnTo>
                  <a:lnTo>
                    <a:pt x="109" y="0"/>
                  </a:lnTo>
                  <a:lnTo>
                    <a:pt x="131" y="2"/>
                  </a:lnTo>
                  <a:lnTo>
                    <a:pt x="153" y="2"/>
                  </a:lnTo>
                  <a:lnTo>
                    <a:pt x="177" y="2"/>
                  </a:lnTo>
                  <a:lnTo>
                    <a:pt x="201" y="2"/>
                  </a:lnTo>
                  <a:lnTo>
                    <a:pt x="228" y="4"/>
                  </a:lnTo>
                  <a:lnTo>
                    <a:pt x="252" y="7"/>
                  </a:lnTo>
                  <a:lnTo>
                    <a:pt x="279" y="9"/>
                  </a:lnTo>
                  <a:lnTo>
                    <a:pt x="291" y="9"/>
                  </a:lnTo>
                  <a:lnTo>
                    <a:pt x="305" y="12"/>
                  </a:lnTo>
                  <a:lnTo>
                    <a:pt x="320" y="14"/>
                  </a:lnTo>
                  <a:lnTo>
                    <a:pt x="335" y="17"/>
                  </a:lnTo>
                  <a:lnTo>
                    <a:pt x="359" y="17"/>
                  </a:lnTo>
                  <a:lnTo>
                    <a:pt x="385" y="19"/>
                  </a:lnTo>
                  <a:lnTo>
                    <a:pt x="410" y="21"/>
                  </a:lnTo>
                  <a:lnTo>
                    <a:pt x="436" y="24"/>
                  </a:lnTo>
                  <a:lnTo>
                    <a:pt x="458" y="26"/>
                  </a:lnTo>
                  <a:lnTo>
                    <a:pt x="482" y="29"/>
                  </a:lnTo>
                  <a:lnTo>
                    <a:pt x="504" y="31"/>
                  </a:lnTo>
                  <a:lnTo>
                    <a:pt x="526" y="36"/>
                  </a:lnTo>
                  <a:lnTo>
                    <a:pt x="543" y="36"/>
                  </a:lnTo>
                  <a:lnTo>
                    <a:pt x="562" y="41"/>
                  </a:lnTo>
                  <a:lnTo>
                    <a:pt x="577" y="41"/>
                  </a:lnTo>
                  <a:lnTo>
                    <a:pt x="594" y="46"/>
                  </a:lnTo>
                  <a:lnTo>
                    <a:pt x="606" y="46"/>
                  </a:lnTo>
                  <a:lnTo>
                    <a:pt x="618" y="48"/>
                  </a:lnTo>
                  <a:lnTo>
                    <a:pt x="625" y="50"/>
                  </a:lnTo>
                  <a:lnTo>
                    <a:pt x="635" y="5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5" name="Freeform 41"/>
            <p:cNvSpPr>
              <a:spLocks/>
            </p:cNvSpPr>
            <p:nvPr/>
          </p:nvSpPr>
          <p:spPr bwMode="auto">
            <a:xfrm>
              <a:off x="5052" y="2753"/>
              <a:ext cx="99" cy="58"/>
            </a:xfrm>
            <a:custGeom>
              <a:avLst/>
              <a:gdLst>
                <a:gd name="T0" fmla="*/ 0 w 272"/>
                <a:gd name="T1" fmla="*/ 0 h 145"/>
                <a:gd name="T2" fmla="*/ 7 w 272"/>
                <a:gd name="T3" fmla="*/ 10 h 145"/>
                <a:gd name="T4" fmla="*/ 20 w 272"/>
                <a:gd name="T5" fmla="*/ 22 h 145"/>
                <a:gd name="T6" fmla="*/ 32 w 272"/>
                <a:gd name="T7" fmla="*/ 31 h 145"/>
                <a:gd name="T8" fmla="*/ 49 w 272"/>
                <a:gd name="T9" fmla="*/ 46 h 145"/>
                <a:gd name="T10" fmla="*/ 66 w 272"/>
                <a:gd name="T11" fmla="*/ 58 h 145"/>
                <a:gd name="T12" fmla="*/ 85 w 272"/>
                <a:gd name="T13" fmla="*/ 70 h 145"/>
                <a:gd name="T14" fmla="*/ 107 w 272"/>
                <a:gd name="T15" fmla="*/ 82 h 145"/>
                <a:gd name="T16" fmla="*/ 129 w 272"/>
                <a:gd name="T17" fmla="*/ 94 h 145"/>
                <a:gd name="T18" fmla="*/ 148 w 272"/>
                <a:gd name="T19" fmla="*/ 104 h 145"/>
                <a:gd name="T20" fmla="*/ 167 w 272"/>
                <a:gd name="T21" fmla="*/ 114 h 145"/>
                <a:gd name="T22" fmla="*/ 187 w 272"/>
                <a:gd name="T23" fmla="*/ 121 h 145"/>
                <a:gd name="T24" fmla="*/ 209 w 272"/>
                <a:gd name="T25" fmla="*/ 131 h 145"/>
                <a:gd name="T26" fmla="*/ 226 w 272"/>
                <a:gd name="T27" fmla="*/ 136 h 145"/>
                <a:gd name="T28" fmla="*/ 243 w 272"/>
                <a:gd name="T29" fmla="*/ 140 h 145"/>
                <a:gd name="T30" fmla="*/ 257 w 272"/>
                <a:gd name="T31" fmla="*/ 143 h 145"/>
                <a:gd name="T32" fmla="*/ 272 w 272"/>
                <a:gd name="T33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2" h="145">
                  <a:moveTo>
                    <a:pt x="0" y="0"/>
                  </a:moveTo>
                  <a:lnTo>
                    <a:pt x="7" y="10"/>
                  </a:lnTo>
                  <a:lnTo>
                    <a:pt x="20" y="22"/>
                  </a:lnTo>
                  <a:lnTo>
                    <a:pt x="32" y="31"/>
                  </a:lnTo>
                  <a:lnTo>
                    <a:pt x="49" y="46"/>
                  </a:lnTo>
                  <a:lnTo>
                    <a:pt x="66" y="58"/>
                  </a:lnTo>
                  <a:lnTo>
                    <a:pt x="85" y="70"/>
                  </a:lnTo>
                  <a:lnTo>
                    <a:pt x="107" y="82"/>
                  </a:lnTo>
                  <a:lnTo>
                    <a:pt x="129" y="94"/>
                  </a:lnTo>
                  <a:lnTo>
                    <a:pt x="148" y="104"/>
                  </a:lnTo>
                  <a:lnTo>
                    <a:pt x="167" y="114"/>
                  </a:lnTo>
                  <a:lnTo>
                    <a:pt x="187" y="121"/>
                  </a:lnTo>
                  <a:lnTo>
                    <a:pt x="209" y="131"/>
                  </a:lnTo>
                  <a:lnTo>
                    <a:pt x="226" y="136"/>
                  </a:lnTo>
                  <a:lnTo>
                    <a:pt x="243" y="140"/>
                  </a:lnTo>
                  <a:lnTo>
                    <a:pt x="257" y="143"/>
                  </a:lnTo>
                  <a:lnTo>
                    <a:pt x="272" y="14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6" name="Freeform 42"/>
            <p:cNvSpPr>
              <a:spLocks/>
            </p:cNvSpPr>
            <p:nvPr/>
          </p:nvSpPr>
          <p:spPr bwMode="auto">
            <a:xfrm>
              <a:off x="5151" y="2811"/>
              <a:ext cx="34" cy="15"/>
            </a:xfrm>
            <a:custGeom>
              <a:avLst/>
              <a:gdLst>
                <a:gd name="T0" fmla="*/ 0 w 92"/>
                <a:gd name="T1" fmla="*/ 0 h 39"/>
                <a:gd name="T2" fmla="*/ 14 w 92"/>
                <a:gd name="T3" fmla="*/ 3 h 39"/>
                <a:gd name="T4" fmla="*/ 36 w 92"/>
                <a:gd name="T5" fmla="*/ 12 h 39"/>
                <a:gd name="T6" fmla="*/ 48 w 92"/>
                <a:gd name="T7" fmla="*/ 17 h 39"/>
                <a:gd name="T8" fmla="*/ 63 w 92"/>
                <a:gd name="T9" fmla="*/ 25 h 39"/>
                <a:gd name="T10" fmla="*/ 77 w 92"/>
                <a:gd name="T11" fmla="*/ 32 h 39"/>
                <a:gd name="T12" fmla="*/ 92 w 92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2" h="39">
                  <a:moveTo>
                    <a:pt x="0" y="0"/>
                  </a:moveTo>
                  <a:lnTo>
                    <a:pt x="14" y="3"/>
                  </a:lnTo>
                  <a:lnTo>
                    <a:pt x="36" y="12"/>
                  </a:lnTo>
                  <a:lnTo>
                    <a:pt x="48" y="17"/>
                  </a:lnTo>
                  <a:lnTo>
                    <a:pt x="63" y="25"/>
                  </a:lnTo>
                  <a:lnTo>
                    <a:pt x="77" y="32"/>
                  </a:lnTo>
                  <a:lnTo>
                    <a:pt x="92" y="3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7" name="Freeform 43"/>
            <p:cNvSpPr>
              <a:spLocks/>
            </p:cNvSpPr>
            <p:nvPr/>
          </p:nvSpPr>
          <p:spPr bwMode="auto">
            <a:xfrm>
              <a:off x="5185" y="2826"/>
              <a:ext cx="83" cy="25"/>
            </a:xfrm>
            <a:custGeom>
              <a:avLst/>
              <a:gdLst>
                <a:gd name="T0" fmla="*/ 0 w 230"/>
                <a:gd name="T1" fmla="*/ 0 h 63"/>
                <a:gd name="T2" fmla="*/ 14 w 230"/>
                <a:gd name="T3" fmla="*/ 7 h 63"/>
                <a:gd name="T4" fmla="*/ 29 w 230"/>
                <a:gd name="T5" fmla="*/ 15 h 63"/>
                <a:gd name="T6" fmla="*/ 46 w 230"/>
                <a:gd name="T7" fmla="*/ 22 h 63"/>
                <a:gd name="T8" fmla="*/ 63 w 230"/>
                <a:gd name="T9" fmla="*/ 32 h 63"/>
                <a:gd name="T10" fmla="*/ 77 w 230"/>
                <a:gd name="T11" fmla="*/ 36 h 63"/>
                <a:gd name="T12" fmla="*/ 94 w 230"/>
                <a:gd name="T13" fmla="*/ 44 h 63"/>
                <a:gd name="T14" fmla="*/ 111 w 230"/>
                <a:gd name="T15" fmla="*/ 49 h 63"/>
                <a:gd name="T16" fmla="*/ 128 w 230"/>
                <a:gd name="T17" fmla="*/ 56 h 63"/>
                <a:gd name="T18" fmla="*/ 140 w 230"/>
                <a:gd name="T19" fmla="*/ 58 h 63"/>
                <a:gd name="T20" fmla="*/ 155 w 230"/>
                <a:gd name="T21" fmla="*/ 61 h 63"/>
                <a:gd name="T22" fmla="*/ 169 w 230"/>
                <a:gd name="T23" fmla="*/ 61 h 63"/>
                <a:gd name="T24" fmla="*/ 184 w 230"/>
                <a:gd name="T25" fmla="*/ 63 h 63"/>
                <a:gd name="T26" fmla="*/ 208 w 230"/>
                <a:gd name="T27" fmla="*/ 61 h 63"/>
                <a:gd name="T28" fmla="*/ 230 w 230"/>
                <a:gd name="T29" fmla="*/ 5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0" h="63">
                  <a:moveTo>
                    <a:pt x="0" y="0"/>
                  </a:moveTo>
                  <a:lnTo>
                    <a:pt x="14" y="7"/>
                  </a:lnTo>
                  <a:lnTo>
                    <a:pt x="29" y="15"/>
                  </a:lnTo>
                  <a:lnTo>
                    <a:pt x="46" y="22"/>
                  </a:lnTo>
                  <a:lnTo>
                    <a:pt x="63" y="32"/>
                  </a:lnTo>
                  <a:lnTo>
                    <a:pt x="77" y="36"/>
                  </a:lnTo>
                  <a:lnTo>
                    <a:pt x="94" y="44"/>
                  </a:lnTo>
                  <a:lnTo>
                    <a:pt x="111" y="49"/>
                  </a:lnTo>
                  <a:lnTo>
                    <a:pt x="128" y="56"/>
                  </a:lnTo>
                  <a:lnTo>
                    <a:pt x="140" y="58"/>
                  </a:lnTo>
                  <a:lnTo>
                    <a:pt x="155" y="61"/>
                  </a:lnTo>
                  <a:lnTo>
                    <a:pt x="169" y="61"/>
                  </a:lnTo>
                  <a:lnTo>
                    <a:pt x="184" y="63"/>
                  </a:lnTo>
                  <a:lnTo>
                    <a:pt x="208" y="61"/>
                  </a:lnTo>
                  <a:lnTo>
                    <a:pt x="230" y="5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8" name="Freeform 44"/>
            <p:cNvSpPr>
              <a:spLocks/>
            </p:cNvSpPr>
            <p:nvPr/>
          </p:nvSpPr>
          <p:spPr bwMode="auto">
            <a:xfrm>
              <a:off x="5268" y="2836"/>
              <a:ext cx="6" cy="11"/>
            </a:xfrm>
            <a:custGeom>
              <a:avLst/>
              <a:gdLst>
                <a:gd name="T0" fmla="*/ 0 w 15"/>
                <a:gd name="T1" fmla="*/ 27 h 27"/>
                <a:gd name="T2" fmla="*/ 10 w 15"/>
                <a:gd name="T3" fmla="*/ 12 h 27"/>
                <a:gd name="T4" fmla="*/ 15 w 15"/>
                <a:gd name="T5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7">
                  <a:moveTo>
                    <a:pt x="0" y="27"/>
                  </a:moveTo>
                  <a:lnTo>
                    <a:pt x="10" y="12"/>
                  </a:lnTo>
                  <a:lnTo>
                    <a:pt x="15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09" name="Freeform 45"/>
            <p:cNvSpPr>
              <a:spLocks/>
            </p:cNvSpPr>
            <p:nvPr/>
          </p:nvSpPr>
          <p:spPr bwMode="auto">
            <a:xfrm>
              <a:off x="5274" y="2834"/>
              <a:ext cx="0" cy="2"/>
            </a:xfrm>
            <a:custGeom>
              <a:avLst/>
              <a:gdLst>
                <a:gd name="T0" fmla="*/ 4 h 4"/>
                <a:gd name="T1" fmla="*/ 2 h 4"/>
                <a:gd name="T2" fmla="*/ 0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0" name="Freeform 46"/>
            <p:cNvSpPr>
              <a:spLocks/>
            </p:cNvSpPr>
            <p:nvPr/>
          </p:nvSpPr>
          <p:spPr bwMode="auto">
            <a:xfrm>
              <a:off x="5188" y="2759"/>
              <a:ext cx="86" cy="75"/>
            </a:xfrm>
            <a:custGeom>
              <a:avLst/>
              <a:gdLst>
                <a:gd name="T0" fmla="*/ 236 w 236"/>
                <a:gd name="T1" fmla="*/ 190 h 190"/>
                <a:gd name="T2" fmla="*/ 231 w 236"/>
                <a:gd name="T3" fmla="*/ 177 h 190"/>
                <a:gd name="T4" fmla="*/ 223 w 236"/>
                <a:gd name="T5" fmla="*/ 165 h 190"/>
                <a:gd name="T6" fmla="*/ 214 w 236"/>
                <a:gd name="T7" fmla="*/ 151 h 190"/>
                <a:gd name="T8" fmla="*/ 202 w 236"/>
                <a:gd name="T9" fmla="*/ 139 h 190"/>
                <a:gd name="T10" fmla="*/ 185 w 236"/>
                <a:gd name="T11" fmla="*/ 124 h 190"/>
                <a:gd name="T12" fmla="*/ 170 w 236"/>
                <a:gd name="T13" fmla="*/ 112 h 190"/>
                <a:gd name="T14" fmla="*/ 153 w 236"/>
                <a:gd name="T15" fmla="*/ 97 h 190"/>
                <a:gd name="T16" fmla="*/ 136 w 236"/>
                <a:gd name="T17" fmla="*/ 85 h 190"/>
                <a:gd name="T18" fmla="*/ 117 w 236"/>
                <a:gd name="T19" fmla="*/ 71 h 190"/>
                <a:gd name="T20" fmla="*/ 97 w 236"/>
                <a:gd name="T21" fmla="*/ 56 h 190"/>
                <a:gd name="T22" fmla="*/ 78 w 236"/>
                <a:gd name="T23" fmla="*/ 44 h 190"/>
                <a:gd name="T24" fmla="*/ 61 w 236"/>
                <a:gd name="T25" fmla="*/ 34 h 190"/>
                <a:gd name="T26" fmla="*/ 42 w 236"/>
                <a:gd name="T27" fmla="*/ 22 h 190"/>
                <a:gd name="T28" fmla="*/ 27 w 236"/>
                <a:gd name="T29" fmla="*/ 13 h 190"/>
                <a:gd name="T30" fmla="*/ 10 w 236"/>
                <a:gd name="T31" fmla="*/ 5 h 190"/>
                <a:gd name="T32" fmla="*/ 0 w 236"/>
                <a:gd name="T3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6" h="190">
                  <a:moveTo>
                    <a:pt x="236" y="190"/>
                  </a:moveTo>
                  <a:lnTo>
                    <a:pt x="231" y="177"/>
                  </a:lnTo>
                  <a:lnTo>
                    <a:pt x="223" y="165"/>
                  </a:lnTo>
                  <a:lnTo>
                    <a:pt x="214" y="151"/>
                  </a:lnTo>
                  <a:lnTo>
                    <a:pt x="202" y="139"/>
                  </a:lnTo>
                  <a:lnTo>
                    <a:pt x="185" y="124"/>
                  </a:lnTo>
                  <a:lnTo>
                    <a:pt x="170" y="112"/>
                  </a:lnTo>
                  <a:lnTo>
                    <a:pt x="153" y="97"/>
                  </a:lnTo>
                  <a:lnTo>
                    <a:pt x="136" y="85"/>
                  </a:lnTo>
                  <a:lnTo>
                    <a:pt x="117" y="71"/>
                  </a:lnTo>
                  <a:lnTo>
                    <a:pt x="97" y="56"/>
                  </a:lnTo>
                  <a:lnTo>
                    <a:pt x="78" y="44"/>
                  </a:lnTo>
                  <a:lnTo>
                    <a:pt x="61" y="34"/>
                  </a:lnTo>
                  <a:lnTo>
                    <a:pt x="42" y="22"/>
                  </a:lnTo>
                  <a:lnTo>
                    <a:pt x="27" y="13"/>
                  </a:lnTo>
                  <a:lnTo>
                    <a:pt x="10" y="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1" name="Freeform 47"/>
            <p:cNvSpPr>
              <a:spLocks/>
            </p:cNvSpPr>
            <p:nvPr/>
          </p:nvSpPr>
          <p:spPr bwMode="auto">
            <a:xfrm>
              <a:off x="5188" y="2733"/>
              <a:ext cx="51" cy="26"/>
            </a:xfrm>
            <a:custGeom>
              <a:avLst/>
              <a:gdLst>
                <a:gd name="T0" fmla="*/ 0 w 139"/>
                <a:gd name="T1" fmla="*/ 65 h 65"/>
                <a:gd name="T2" fmla="*/ 10 w 139"/>
                <a:gd name="T3" fmla="*/ 56 h 65"/>
                <a:gd name="T4" fmla="*/ 25 w 139"/>
                <a:gd name="T5" fmla="*/ 48 h 65"/>
                <a:gd name="T6" fmla="*/ 39 w 139"/>
                <a:gd name="T7" fmla="*/ 39 h 65"/>
                <a:gd name="T8" fmla="*/ 59 w 139"/>
                <a:gd name="T9" fmla="*/ 31 h 65"/>
                <a:gd name="T10" fmla="*/ 76 w 139"/>
                <a:gd name="T11" fmla="*/ 22 h 65"/>
                <a:gd name="T12" fmla="*/ 95 w 139"/>
                <a:gd name="T13" fmla="*/ 12 h 65"/>
                <a:gd name="T14" fmla="*/ 117 w 139"/>
                <a:gd name="T15" fmla="*/ 5 h 65"/>
                <a:gd name="T16" fmla="*/ 139 w 139"/>
                <a:gd name="T1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65">
                  <a:moveTo>
                    <a:pt x="0" y="65"/>
                  </a:moveTo>
                  <a:lnTo>
                    <a:pt x="10" y="56"/>
                  </a:lnTo>
                  <a:lnTo>
                    <a:pt x="25" y="48"/>
                  </a:lnTo>
                  <a:lnTo>
                    <a:pt x="39" y="39"/>
                  </a:lnTo>
                  <a:lnTo>
                    <a:pt x="59" y="31"/>
                  </a:lnTo>
                  <a:lnTo>
                    <a:pt x="76" y="22"/>
                  </a:lnTo>
                  <a:lnTo>
                    <a:pt x="95" y="12"/>
                  </a:lnTo>
                  <a:lnTo>
                    <a:pt x="117" y="5"/>
                  </a:lnTo>
                  <a:lnTo>
                    <a:pt x="13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2" name="Freeform 48"/>
            <p:cNvSpPr>
              <a:spLocks/>
            </p:cNvSpPr>
            <p:nvPr/>
          </p:nvSpPr>
          <p:spPr bwMode="auto">
            <a:xfrm>
              <a:off x="5239" y="2731"/>
              <a:ext cx="96" cy="68"/>
            </a:xfrm>
            <a:custGeom>
              <a:avLst/>
              <a:gdLst>
                <a:gd name="T0" fmla="*/ 0 w 264"/>
                <a:gd name="T1" fmla="*/ 5 h 172"/>
                <a:gd name="T2" fmla="*/ 9 w 264"/>
                <a:gd name="T3" fmla="*/ 0 h 172"/>
                <a:gd name="T4" fmla="*/ 24 w 264"/>
                <a:gd name="T5" fmla="*/ 3 h 172"/>
                <a:gd name="T6" fmla="*/ 38 w 264"/>
                <a:gd name="T7" fmla="*/ 5 h 172"/>
                <a:gd name="T8" fmla="*/ 55 w 264"/>
                <a:gd name="T9" fmla="*/ 15 h 172"/>
                <a:gd name="T10" fmla="*/ 72 w 264"/>
                <a:gd name="T11" fmla="*/ 22 h 172"/>
                <a:gd name="T12" fmla="*/ 92 w 264"/>
                <a:gd name="T13" fmla="*/ 34 h 172"/>
                <a:gd name="T14" fmla="*/ 111 w 264"/>
                <a:gd name="T15" fmla="*/ 46 h 172"/>
                <a:gd name="T16" fmla="*/ 133 w 264"/>
                <a:gd name="T17" fmla="*/ 61 h 172"/>
                <a:gd name="T18" fmla="*/ 150 w 264"/>
                <a:gd name="T19" fmla="*/ 73 h 172"/>
                <a:gd name="T20" fmla="*/ 169 w 264"/>
                <a:gd name="T21" fmla="*/ 87 h 172"/>
                <a:gd name="T22" fmla="*/ 186 w 264"/>
                <a:gd name="T23" fmla="*/ 102 h 172"/>
                <a:gd name="T24" fmla="*/ 206 w 264"/>
                <a:gd name="T25" fmla="*/ 119 h 172"/>
                <a:gd name="T26" fmla="*/ 220 w 264"/>
                <a:gd name="T27" fmla="*/ 131 h 172"/>
                <a:gd name="T28" fmla="*/ 237 w 264"/>
                <a:gd name="T29" fmla="*/ 146 h 172"/>
                <a:gd name="T30" fmla="*/ 249 w 264"/>
                <a:gd name="T31" fmla="*/ 158 h 172"/>
                <a:gd name="T32" fmla="*/ 264 w 264"/>
                <a:gd name="T3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4" h="172">
                  <a:moveTo>
                    <a:pt x="0" y="5"/>
                  </a:moveTo>
                  <a:lnTo>
                    <a:pt x="9" y="0"/>
                  </a:lnTo>
                  <a:lnTo>
                    <a:pt x="24" y="3"/>
                  </a:lnTo>
                  <a:lnTo>
                    <a:pt x="38" y="5"/>
                  </a:lnTo>
                  <a:lnTo>
                    <a:pt x="55" y="15"/>
                  </a:lnTo>
                  <a:lnTo>
                    <a:pt x="72" y="22"/>
                  </a:lnTo>
                  <a:lnTo>
                    <a:pt x="92" y="34"/>
                  </a:lnTo>
                  <a:lnTo>
                    <a:pt x="111" y="46"/>
                  </a:lnTo>
                  <a:lnTo>
                    <a:pt x="133" y="61"/>
                  </a:lnTo>
                  <a:lnTo>
                    <a:pt x="150" y="73"/>
                  </a:lnTo>
                  <a:lnTo>
                    <a:pt x="169" y="87"/>
                  </a:lnTo>
                  <a:lnTo>
                    <a:pt x="186" y="102"/>
                  </a:lnTo>
                  <a:lnTo>
                    <a:pt x="206" y="119"/>
                  </a:lnTo>
                  <a:lnTo>
                    <a:pt x="220" y="131"/>
                  </a:lnTo>
                  <a:lnTo>
                    <a:pt x="237" y="146"/>
                  </a:lnTo>
                  <a:lnTo>
                    <a:pt x="249" y="158"/>
                  </a:lnTo>
                  <a:lnTo>
                    <a:pt x="264" y="17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3" name="Freeform 49"/>
            <p:cNvSpPr>
              <a:spLocks/>
            </p:cNvSpPr>
            <p:nvPr/>
          </p:nvSpPr>
          <p:spPr bwMode="auto">
            <a:xfrm>
              <a:off x="5335" y="2799"/>
              <a:ext cx="2" cy="1"/>
            </a:xfrm>
            <a:custGeom>
              <a:avLst/>
              <a:gdLst>
                <a:gd name="T0" fmla="*/ 0 w 5"/>
                <a:gd name="T1" fmla="*/ 0 h 3"/>
                <a:gd name="T2" fmla="*/ 2 w 5"/>
                <a:gd name="T3" fmla="*/ 0 h 3"/>
                <a:gd name="T4" fmla="*/ 5 w 5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lnTo>
                    <a:pt x="2" y="0"/>
                  </a:lnTo>
                  <a:lnTo>
                    <a:pt x="5" y="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4" name="Freeform 50"/>
            <p:cNvSpPr>
              <a:spLocks/>
            </p:cNvSpPr>
            <p:nvPr/>
          </p:nvSpPr>
          <p:spPr bwMode="auto">
            <a:xfrm>
              <a:off x="5337" y="2776"/>
              <a:ext cx="72" cy="27"/>
            </a:xfrm>
            <a:custGeom>
              <a:avLst/>
              <a:gdLst>
                <a:gd name="T0" fmla="*/ 0 w 198"/>
                <a:gd name="T1" fmla="*/ 61 h 68"/>
                <a:gd name="T2" fmla="*/ 7 w 198"/>
                <a:gd name="T3" fmla="*/ 61 h 68"/>
                <a:gd name="T4" fmla="*/ 29 w 198"/>
                <a:gd name="T5" fmla="*/ 63 h 68"/>
                <a:gd name="T6" fmla="*/ 41 w 198"/>
                <a:gd name="T7" fmla="*/ 63 h 68"/>
                <a:gd name="T8" fmla="*/ 55 w 198"/>
                <a:gd name="T9" fmla="*/ 66 h 68"/>
                <a:gd name="T10" fmla="*/ 72 w 198"/>
                <a:gd name="T11" fmla="*/ 66 h 68"/>
                <a:gd name="T12" fmla="*/ 89 w 198"/>
                <a:gd name="T13" fmla="*/ 68 h 68"/>
                <a:gd name="T14" fmla="*/ 104 w 198"/>
                <a:gd name="T15" fmla="*/ 63 h 68"/>
                <a:gd name="T16" fmla="*/ 121 w 198"/>
                <a:gd name="T17" fmla="*/ 61 h 68"/>
                <a:gd name="T18" fmla="*/ 138 w 198"/>
                <a:gd name="T19" fmla="*/ 56 h 68"/>
                <a:gd name="T20" fmla="*/ 155 w 198"/>
                <a:gd name="T21" fmla="*/ 51 h 68"/>
                <a:gd name="T22" fmla="*/ 167 w 198"/>
                <a:gd name="T23" fmla="*/ 41 h 68"/>
                <a:gd name="T24" fmla="*/ 179 w 198"/>
                <a:gd name="T25" fmla="*/ 29 h 68"/>
                <a:gd name="T26" fmla="*/ 189 w 198"/>
                <a:gd name="T27" fmla="*/ 15 h 68"/>
                <a:gd name="T28" fmla="*/ 198 w 198"/>
                <a:gd name="T2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8" h="68">
                  <a:moveTo>
                    <a:pt x="0" y="61"/>
                  </a:moveTo>
                  <a:lnTo>
                    <a:pt x="7" y="61"/>
                  </a:lnTo>
                  <a:lnTo>
                    <a:pt x="29" y="63"/>
                  </a:lnTo>
                  <a:lnTo>
                    <a:pt x="41" y="63"/>
                  </a:lnTo>
                  <a:lnTo>
                    <a:pt x="55" y="66"/>
                  </a:lnTo>
                  <a:lnTo>
                    <a:pt x="72" y="66"/>
                  </a:lnTo>
                  <a:lnTo>
                    <a:pt x="89" y="68"/>
                  </a:lnTo>
                  <a:lnTo>
                    <a:pt x="104" y="63"/>
                  </a:lnTo>
                  <a:lnTo>
                    <a:pt x="121" y="61"/>
                  </a:lnTo>
                  <a:lnTo>
                    <a:pt x="138" y="56"/>
                  </a:lnTo>
                  <a:lnTo>
                    <a:pt x="155" y="51"/>
                  </a:lnTo>
                  <a:lnTo>
                    <a:pt x="167" y="41"/>
                  </a:lnTo>
                  <a:lnTo>
                    <a:pt x="179" y="29"/>
                  </a:lnTo>
                  <a:lnTo>
                    <a:pt x="189" y="15"/>
                  </a:lnTo>
                  <a:lnTo>
                    <a:pt x="19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5" name="Freeform 51"/>
            <p:cNvSpPr>
              <a:spLocks/>
            </p:cNvSpPr>
            <p:nvPr/>
          </p:nvSpPr>
          <p:spPr bwMode="auto">
            <a:xfrm>
              <a:off x="5404" y="2755"/>
              <a:ext cx="5" cy="21"/>
            </a:xfrm>
            <a:custGeom>
              <a:avLst/>
              <a:gdLst>
                <a:gd name="T0" fmla="*/ 14 w 14"/>
                <a:gd name="T1" fmla="*/ 53 h 53"/>
                <a:gd name="T2" fmla="*/ 14 w 14"/>
                <a:gd name="T3" fmla="*/ 41 h 53"/>
                <a:gd name="T4" fmla="*/ 14 w 14"/>
                <a:gd name="T5" fmla="*/ 29 h 53"/>
                <a:gd name="T6" fmla="*/ 7 w 14"/>
                <a:gd name="T7" fmla="*/ 14 h 53"/>
                <a:gd name="T8" fmla="*/ 0 w 14"/>
                <a:gd name="T9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53">
                  <a:moveTo>
                    <a:pt x="14" y="53"/>
                  </a:moveTo>
                  <a:lnTo>
                    <a:pt x="14" y="41"/>
                  </a:lnTo>
                  <a:lnTo>
                    <a:pt x="14" y="29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6" name="Freeform 52"/>
            <p:cNvSpPr>
              <a:spLocks/>
            </p:cNvSpPr>
            <p:nvPr/>
          </p:nvSpPr>
          <p:spPr bwMode="auto">
            <a:xfrm>
              <a:off x="5189" y="2639"/>
              <a:ext cx="215" cy="116"/>
            </a:xfrm>
            <a:custGeom>
              <a:avLst/>
              <a:gdLst>
                <a:gd name="T0" fmla="*/ 589 w 589"/>
                <a:gd name="T1" fmla="*/ 291 h 291"/>
                <a:gd name="T2" fmla="*/ 577 w 589"/>
                <a:gd name="T3" fmla="*/ 279 h 291"/>
                <a:gd name="T4" fmla="*/ 567 w 589"/>
                <a:gd name="T5" fmla="*/ 266 h 291"/>
                <a:gd name="T6" fmla="*/ 555 w 589"/>
                <a:gd name="T7" fmla="*/ 254 h 291"/>
                <a:gd name="T8" fmla="*/ 543 w 589"/>
                <a:gd name="T9" fmla="*/ 245 h 291"/>
                <a:gd name="T10" fmla="*/ 526 w 589"/>
                <a:gd name="T11" fmla="*/ 230 h 291"/>
                <a:gd name="T12" fmla="*/ 511 w 589"/>
                <a:gd name="T13" fmla="*/ 220 h 291"/>
                <a:gd name="T14" fmla="*/ 494 w 589"/>
                <a:gd name="T15" fmla="*/ 206 h 291"/>
                <a:gd name="T16" fmla="*/ 477 w 589"/>
                <a:gd name="T17" fmla="*/ 196 h 291"/>
                <a:gd name="T18" fmla="*/ 456 w 589"/>
                <a:gd name="T19" fmla="*/ 182 h 291"/>
                <a:gd name="T20" fmla="*/ 436 w 589"/>
                <a:gd name="T21" fmla="*/ 170 h 291"/>
                <a:gd name="T22" fmla="*/ 414 w 589"/>
                <a:gd name="T23" fmla="*/ 157 h 291"/>
                <a:gd name="T24" fmla="*/ 395 w 589"/>
                <a:gd name="T25" fmla="*/ 148 h 291"/>
                <a:gd name="T26" fmla="*/ 373 w 589"/>
                <a:gd name="T27" fmla="*/ 133 h 291"/>
                <a:gd name="T28" fmla="*/ 351 w 589"/>
                <a:gd name="T29" fmla="*/ 123 h 291"/>
                <a:gd name="T30" fmla="*/ 330 w 589"/>
                <a:gd name="T31" fmla="*/ 111 h 291"/>
                <a:gd name="T32" fmla="*/ 308 w 589"/>
                <a:gd name="T33" fmla="*/ 102 h 291"/>
                <a:gd name="T34" fmla="*/ 284 w 589"/>
                <a:gd name="T35" fmla="*/ 90 h 291"/>
                <a:gd name="T36" fmla="*/ 259 w 589"/>
                <a:gd name="T37" fmla="*/ 80 h 291"/>
                <a:gd name="T38" fmla="*/ 237 w 589"/>
                <a:gd name="T39" fmla="*/ 68 h 291"/>
                <a:gd name="T40" fmla="*/ 216 w 589"/>
                <a:gd name="T41" fmla="*/ 60 h 291"/>
                <a:gd name="T42" fmla="*/ 194 w 589"/>
                <a:gd name="T43" fmla="*/ 51 h 291"/>
                <a:gd name="T44" fmla="*/ 172 w 589"/>
                <a:gd name="T45" fmla="*/ 41 h 291"/>
                <a:gd name="T46" fmla="*/ 150 w 589"/>
                <a:gd name="T47" fmla="*/ 34 h 291"/>
                <a:gd name="T48" fmla="*/ 131 w 589"/>
                <a:gd name="T49" fmla="*/ 29 h 291"/>
                <a:gd name="T50" fmla="*/ 109 w 589"/>
                <a:gd name="T51" fmla="*/ 22 h 291"/>
                <a:gd name="T52" fmla="*/ 90 w 589"/>
                <a:gd name="T53" fmla="*/ 14 h 291"/>
                <a:gd name="T54" fmla="*/ 70 w 589"/>
                <a:gd name="T55" fmla="*/ 10 h 291"/>
                <a:gd name="T56" fmla="*/ 53 w 589"/>
                <a:gd name="T57" fmla="*/ 7 h 291"/>
                <a:gd name="T58" fmla="*/ 36 w 589"/>
                <a:gd name="T59" fmla="*/ 2 h 291"/>
                <a:gd name="T60" fmla="*/ 22 w 589"/>
                <a:gd name="T61" fmla="*/ 0 h 291"/>
                <a:gd name="T62" fmla="*/ 10 w 589"/>
                <a:gd name="T63" fmla="*/ 0 h 291"/>
                <a:gd name="T64" fmla="*/ 0 w 589"/>
                <a:gd name="T65" fmla="*/ 0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9" h="291">
                  <a:moveTo>
                    <a:pt x="589" y="291"/>
                  </a:moveTo>
                  <a:lnTo>
                    <a:pt x="577" y="279"/>
                  </a:lnTo>
                  <a:lnTo>
                    <a:pt x="567" y="266"/>
                  </a:lnTo>
                  <a:lnTo>
                    <a:pt x="555" y="254"/>
                  </a:lnTo>
                  <a:lnTo>
                    <a:pt x="543" y="245"/>
                  </a:lnTo>
                  <a:lnTo>
                    <a:pt x="526" y="230"/>
                  </a:lnTo>
                  <a:lnTo>
                    <a:pt x="511" y="220"/>
                  </a:lnTo>
                  <a:lnTo>
                    <a:pt x="494" y="206"/>
                  </a:lnTo>
                  <a:lnTo>
                    <a:pt x="477" y="196"/>
                  </a:lnTo>
                  <a:lnTo>
                    <a:pt x="456" y="182"/>
                  </a:lnTo>
                  <a:lnTo>
                    <a:pt x="436" y="170"/>
                  </a:lnTo>
                  <a:lnTo>
                    <a:pt x="414" y="157"/>
                  </a:lnTo>
                  <a:lnTo>
                    <a:pt x="395" y="148"/>
                  </a:lnTo>
                  <a:lnTo>
                    <a:pt x="373" y="133"/>
                  </a:lnTo>
                  <a:lnTo>
                    <a:pt x="351" y="123"/>
                  </a:lnTo>
                  <a:lnTo>
                    <a:pt x="330" y="111"/>
                  </a:lnTo>
                  <a:lnTo>
                    <a:pt x="308" y="102"/>
                  </a:lnTo>
                  <a:lnTo>
                    <a:pt x="284" y="90"/>
                  </a:lnTo>
                  <a:lnTo>
                    <a:pt x="259" y="80"/>
                  </a:lnTo>
                  <a:lnTo>
                    <a:pt x="237" y="68"/>
                  </a:lnTo>
                  <a:lnTo>
                    <a:pt x="216" y="60"/>
                  </a:lnTo>
                  <a:lnTo>
                    <a:pt x="194" y="51"/>
                  </a:lnTo>
                  <a:lnTo>
                    <a:pt x="172" y="41"/>
                  </a:lnTo>
                  <a:lnTo>
                    <a:pt x="150" y="34"/>
                  </a:lnTo>
                  <a:lnTo>
                    <a:pt x="131" y="29"/>
                  </a:lnTo>
                  <a:lnTo>
                    <a:pt x="109" y="22"/>
                  </a:lnTo>
                  <a:lnTo>
                    <a:pt x="90" y="14"/>
                  </a:lnTo>
                  <a:lnTo>
                    <a:pt x="70" y="10"/>
                  </a:lnTo>
                  <a:lnTo>
                    <a:pt x="53" y="7"/>
                  </a:lnTo>
                  <a:lnTo>
                    <a:pt x="36" y="2"/>
                  </a:lnTo>
                  <a:lnTo>
                    <a:pt x="22" y="0"/>
                  </a:lnTo>
                  <a:lnTo>
                    <a:pt x="10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7" name="Freeform 53"/>
            <p:cNvSpPr>
              <a:spLocks/>
            </p:cNvSpPr>
            <p:nvPr/>
          </p:nvSpPr>
          <p:spPr bwMode="auto">
            <a:xfrm>
              <a:off x="5063" y="2639"/>
              <a:ext cx="126" cy="37"/>
            </a:xfrm>
            <a:custGeom>
              <a:avLst/>
              <a:gdLst>
                <a:gd name="T0" fmla="*/ 344 w 344"/>
                <a:gd name="T1" fmla="*/ 0 h 92"/>
                <a:gd name="T2" fmla="*/ 317 w 344"/>
                <a:gd name="T3" fmla="*/ 0 h 92"/>
                <a:gd name="T4" fmla="*/ 293 w 344"/>
                <a:gd name="T5" fmla="*/ 2 h 92"/>
                <a:gd name="T6" fmla="*/ 278 w 344"/>
                <a:gd name="T7" fmla="*/ 2 h 92"/>
                <a:gd name="T8" fmla="*/ 266 w 344"/>
                <a:gd name="T9" fmla="*/ 5 h 92"/>
                <a:gd name="T10" fmla="*/ 252 w 344"/>
                <a:gd name="T11" fmla="*/ 7 h 92"/>
                <a:gd name="T12" fmla="*/ 240 w 344"/>
                <a:gd name="T13" fmla="*/ 12 h 92"/>
                <a:gd name="T14" fmla="*/ 225 w 344"/>
                <a:gd name="T15" fmla="*/ 12 h 92"/>
                <a:gd name="T16" fmla="*/ 211 w 344"/>
                <a:gd name="T17" fmla="*/ 17 h 92"/>
                <a:gd name="T18" fmla="*/ 196 w 344"/>
                <a:gd name="T19" fmla="*/ 19 h 92"/>
                <a:gd name="T20" fmla="*/ 184 w 344"/>
                <a:gd name="T21" fmla="*/ 24 h 92"/>
                <a:gd name="T22" fmla="*/ 157 w 344"/>
                <a:gd name="T23" fmla="*/ 31 h 92"/>
                <a:gd name="T24" fmla="*/ 133 w 344"/>
                <a:gd name="T25" fmla="*/ 41 h 92"/>
                <a:gd name="T26" fmla="*/ 106 w 344"/>
                <a:gd name="T27" fmla="*/ 48 h 92"/>
                <a:gd name="T28" fmla="*/ 85 w 344"/>
                <a:gd name="T29" fmla="*/ 56 h 92"/>
                <a:gd name="T30" fmla="*/ 63 w 344"/>
                <a:gd name="T31" fmla="*/ 63 h 92"/>
                <a:gd name="T32" fmla="*/ 46 w 344"/>
                <a:gd name="T33" fmla="*/ 73 h 92"/>
                <a:gd name="T34" fmla="*/ 26 w 344"/>
                <a:gd name="T35" fmla="*/ 77 h 92"/>
                <a:gd name="T36" fmla="*/ 14 w 344"/>
                <a:gd name="T37" fmla="*/ 85 h 92"/>
                <a:gd name="T38" fmla="*/ 5 w 344"/>
                <a:gd name="T39" fmla="*/ 87 h 92"/>
                <a:gd name="T40" fmla="*/ 0 w 344"/>
                <a:gd name="T4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4" h="92">
                  <a:moveTo>
                    <a:pt x="344" y="0"/>
                  </a:moveTo>
                  <a:lnTo>
                    <a:pt x="317" y="0"/>
                  </a:lnTo>
                  <a:lnTo>
                    <a:pt x="293" y="2"/>
                  </a:lnTo>
                  <a:lnTo>
                    <a:pt x="278" y="2"/>
                  </a:lnTo>
                  <a:lnTo>
                    <a:pt x="266" y="5"/>
                  </a:lnTo>
                  <a:lnTo>
                    <a:pt x="252" y="7"/>
                  </a:lnTo>
                  <a:lnTo>
                    <a:pt x="240" y="12"/>
                  </a:lnTo>
                  <a:lnTo>
                    <a:pt x="225" y="12"/>
                  </a:lnTo>
                  <a:lnTo>
                    <a:pt x="211" y="17"/>
                  </a:lnTo>
                  <a:lnTo>
                    <a:pt x="196" y="19"/>
                  </a:lnTo>
                  <a:lnTo>
                    <a:pt x="184" y="24"/>
                  </a:lnTo>
                  <a:lnTo>
                    <a:pt x="157" y="31"/>
                  </a:lnTo>
                  <a:lnTo>
                    <a:pt x="133" y="41"/>
                  </a:lnTo>
                  <a:lnTo>
                    <a:pt x="106" y="48"/>
                  </a:lnTo>
                  <a:lnTo>
                    <a:pt x="85" y="56"/>
                  </a:lnTo>
                  <a:lnTo>
                    <a:pt x="63" y="63"/>
                  </a:lnTo>
                  <a:lnTo>
                    <a:pt x="46" y="73"/>
                  </a:lnTo>
                  <a:lnTo>
                    <a:pt x="26" y="77"/>
                  </a:lnTo>
                  <a:lnTo>
                    <a:pt x="14" y="85"/>
                  </a:lnTo>
                  <a:lnTo>
                    <a:pt x="5" y="87"/>
                  </a:lnTo>
                  <a:lnTo>
                    <a:pt x="0" y="9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8" name="Freeform 54"/>
            <p:cNvSpPr>
              <a:spLocks/>
            </p:cNvSpPr>
            <p:nvPr/>
          </p:nvSpPr>
          <p:spPr bwMode="auto">
            <a:xfrm>
              <a:off x="4816" y="2599"/>
              <a:ext cx="247" cy="77"/>
            </a:xfrm>
            <a:custGeom>
              <a:avLst/>
              <a:gdLst>
                <a:gd name="T0" fmla="*/ 677 w 677"/>
                <a:gd name="T1" fmla="*/ 194 h 194"/>
                <a:gd name="T2" fmla="*/ 662 w 677"/>
                <a:gd name="T3" fmla="*/ 189 h 194"/>
                <a:gd name="T4" fmla="*/ 643 w 677"/>
                <a:gd name="T5" fmla="*/ 187 h 194"/>
                <a:gd name="T6" fmla="*/ 628 w 677"/>
                <a:gd name="T7" fmla="*/ 184 h 194"/>
                <a:gd name="T8" fmla="*/ 616 w 677"/>
                <a:gd name="T9" fmla="*/ 182 h 194"/>
                <a:gd name="T10" fmla="*/ 599 w 677"/>
                <a:gd name="T11" fmla="*/ 179 h 194"/>
                <a:gd name="T12" fmla="*/ 582 w 677"/>
                <a:gd name="T13" fmla="*/ 179 h 194"/>
                <a:gd name="T14" fmla="*/ 560 w 677"/>
                <a:gd name="T15" fmla="*/ 175 h 194"/>
                <a:gd name="T16" fmla="*/ 539 w 677"/>
                <a:gd name="T17" fmla="*/ 172 h 194"/>
                <a:gd name="T18" fmla="*/ 517 w 677"/>
                <a:gd name="T19" fmla="*/ 167 h 194"/>
                <a:gd name="T20" fmla="*/ 495 w 677"/>
                <a:gd name="T21" fmla="*/ 165 h 194"/>
                <a:gd name="T22" fmla="*/ 468 w 677"/>
                <a:gd name="T23" fmla="*/ 158 h 194"/>
                <a:gd name="T24" fmla="*/ 444 w 677"/>
                <a:gd name="T25" fmla="*/ 155 h 194"/>
                <a:gd name="T26" fmla="*/ 420 w 677"/>
                <a:gd name="T27" fmla="*/ 148 h 194"/>
                <a:gd name="T28" fmla="*/ 395 w 677"/>
                <a:gd name="T29" fmla="*/ 145 h 194"/>
                <a:gd name="T30" fmla="*/ 381 w 677"/>
                <a:gd name="T31" fmla="*/ 141 h 194"/>
                <a:gd name="T32" fmla="*/ 366 w 677"/>
                <a:gd name="T33" fmla="*/ 138 h 194"/>
                <a:gd name="T34" fmla="*/ 352 w 677"/>
                <a:gd name="T35" fmla="*/ 133 h 194"/>
                <a:gd name="T36" fmla="*/ 340 w 677"/>
                <a:gd name="T37" fmla="*/ 131 h 194"/>
                <a:gd name="T38" fmla="*/ 325 w 677"/>
                <a:gd name="T39" fmla="*/ 126 h 194"/>
                <a:gd name="T40" fmla="*/ 311 w 677"/>
                <a:gd name="T41" fmla="*/ 124 h 194"/>
                <a:gd name="T42" fmla="*/ 296 w 677"/>
                <a:gd name="T43" fmla="*/ 119 h 194"/>
                <a:gd name="T44" fmla="*/ 284 w 677"/>
                <a:gd name="T45" fmla="*/ 116 h 194"/>
                <a:gd name="T46" fmla="*/ 269 w 677"/>
                <a:gd name="T47" fmla="*/ 112 h 194"/>
                <a:gd name="T48" fmla="*/ 255 w 677"/>
                <a:gd name="T49" fmla="*/ 107 h 194"/>
                <a:gd name="T50" fmla="*/ 240 w 677"/>
                <a:gd name="T51" fmla="*/ 102 h 194"/>
                <a:gd name="T52" fmla="*/ 228 w 677"/>
                <a:gd name="T53" fmla="*/ 99 h 194"/>
                <a:gd name="T54" fmla="*/ 202 w 677"/>
                <a:gd name="T55" fmla="*/ 92 h 194"/>
                <a:gd name="T56" fmla="*/ 177 w 677"/>
                <a:gd name="T57" fmla="*/ 85 h 194"/>
                <a:gd name="T58" fmla="*/ 151 w 677"/>
                <a:gd name="T59" fmla="*/ 73 h 194"/>
                <a:gd name="T60" fmla="*/ 126 w 677"/>
                <a:gd name="T61" fmla="*/ 65 h 194"/>
                <a:gd name="T62" fmla="*/ 102 w 677"/>
                <a:gd name="T63" fmla="*/ 53 h 194"/>
                <a:gd name="T64" fmla="*/ 80 w 677"/>
                <a:gd name="T65" fmla="*/ 46 h 194"/>
                <a:gd name="T66" fmla="*/ 56 w 677"/>
                <a:gd name="T67" fmla="*/ 34 h 194"/>
                <a:gd name="T68" fmla="*/ 37 w 677"/>
                <a:gd name="T69" fmla="*/ 22 h 194"/>
                <a:gd name="T70" fmla="*/ 15 w 677"/>
                <a:gd name="T71" fmla="*/ 10 h 194"/>
                <a:gd name="T72" fmla="*/ 0 w 677"/>
                <a:gd name="T73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77" h="194">
                  <a:moveTo>
                    <a:pt x="677" y="194"/>
                  </a:moveTo>
                  <a:lnTo>
                    <a:pt x="662" y="189"/>
                  </a:lnTo>
                  <a:lnTo>
                    <a:pt x="643" y="187"/>
                  </a:lnTo>
                  <a:lnTo>
                    <a:pt x="628" y="184"/>
                  </a:lnTo>
                  <a:lnTo>
                    <a:pt x="616" y="182"/>
                  </a:lnTo>
                  <a:lnTo>
                    <a:pt x="599" y="179"/>
                  </a:lnTo>
                  <a:lnTo>
                    <a:pt x="582" y="179"/>
                  </a:lnTo>
                  <a:lnTo>
                    <a:pt x="560" y="175"/>
                  </a:lnTo>
                  <a:lnTo>
                    <a:pt x="539" y="172"/>
                  </a:lnTo>
                  <a:lnTo>
                    <a:pt x="517" y="167"/>
                  </a:lnTo>
                  <a:lnTo>
                    <a:pt x="495" y="165"/>
                  </a:lnTo>
                  <a:lnTo>
                    <a:pt x="468" y="158"/>
                  </a:lnTo>
                  <a:lnTo>
                    <a:pt x="444" y="155"/>
                  </a:lnTo>
                  <a:lnTo>
                    <a:pt x="420" y="148"/>
                  </a:lnTo>
                  <a:lnTo>
                    <a:pt x="395" y="145"/>
                  </a:lnTo>
                  <a:lnTo>
                    <a:pt x="381" y="141"/>
                  </a:lnTo>
                  <a:lnTo>
                    <a:pt x="366" y="138"/>
                  </a:lnTo>
                  <a:lnTo>
                    <a:pt x="352" y="133"/>
                  </a:lnTo>
                  <a:lnTo>
                    <a:pt x="340" y="131"/>
                  </a:lnTo>
                  <a:lnTo>
                    <a:pt x="325" y="126"/>
                  </a:lnTo>
                  <a:lnTo>
                    <a:pt x="311" y="124"/>
                  </a:lnTo>
                  <a:lnTo>
                    <a:pt x="296" y="119"/>
                  </a:lnTo>
                  <a:lnTo>
                    <a:pt x="284" y="116"/>
                  </a:lnTo>
                  <a:lnTo>
                    <a:pt x="269" y="112"/>
                  </a:lnTo>
                  <a:lnTo>
                    <a:pt x="255" y="107"/>
                  </a:lnTo>
                  <a:lnTo>
                    <a:pt x="240" y="102"/>
                  </a:lnTo>
                  <a:lnTo>
                    <a:pt x="228" y="99"/>
                  </a:lnTo>
                  <a:lnTo>
                    <a:pt x="202" y="92"/>
                  </a:lnTo>
                  <a:lnTo>
                    <a:pt x="177" y="85"/>
                  </a:lnTo>
                  <a:lnTo>
                    <a:pt x="151" y="73"/>
                  </a:lnTo>
                  <a:lnTo>
                    <a:pt x="126" y="65"/>
                  </a:lnTo>
                  <a:lnTo>
                    <a:pt x="102" y="53"/>
                  </a:lnTo>
                  <a:lnTo>
                    <a:pt x="80" y="46"/>
                  </a:lnTo>
                  <a:lnTo>
                    <a:pt x="56" y="34"/>
                  </a:lnTo>
                  <a:lnTo>
                    <a:pt x="37" y="22"/>
                  </a:lnTo>
                  <a:lnTo>
                    <a:pt x="15" y="1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19" name="Freeform 55"/>
            <p:cNvSpPr>
              <a:spLocks/>
            </p:cNvSpPr>
            <p:nvPr/>
          </p:nvSpPr>
          <p:spPr bwMode="auto">
            <a:xfrm>
              <a:off x="4630" y="2564"/>
              <a:ext cx="186" cy="35"/>
            </a:xfrm>
            <a:custGeom>
              <a:avLst/>
              <a:gdLst>
                <a:gd name="T0" fmla="*/ 509 w 509"/>
                <a:gd name="T1" fmla="*/ 87 h 87"/>
                <a:gd name="T2" fmla="*/ 490 w 509"/>
                <a:gd name="T3" fmla="*/ 72 h 87"/>
                <a:gd name="T4" fmla="*/ 473 w 509"/>
                <a:gd name="T5" fmla="*/ 63 h 87"/>
                <a:gd name="T6" fmla="*/ 454 w 509"/>
                <a:gd name="T7" fmla="*/ 51 h 87"/>
                <a:gd name="T8" fmla="*/ 437 w 509"/>
                <a:gd name="T9" fmla="*/ 43 h 87"/>
                <a:gd name="T10" fmla="*/ 417 w 509"/>
                <a:gd name="T11" fmla="*/ 36 h 87"/>
                <a:gd name="T12" fmla="*/ 398 w 509"/>
                <a:gd name="T13" fmla="*/ 29 h 87"/>
                <a:gd name="T14" fmla="*/ 378 w 509"/>
                <a:gd name="T15" fmla="*/ 22 h 87"/>
                <a:gd name="T16" fmla="*/ 362 w 509"/>
                <a:gd name="T17" fmla="*/ 19 h 87"/>
                <a:gd name="T18" fmla="*/ 340 w 509"/>
                <a:gd name="T19" fmla="*/ 12 h 87"/>
                <a:gd name="T20" fmla="*/ 323 w 509"/>
                <a:gd name="T21" fmla="*/ 9 h 87"/>
                <a:gd name="T22" fmla="*/ 301 w 509"/>
                <a:gd name="T23" fmla="*/ 5 h 87"/>
                <a:gd name="T24" fmla="*/ 284 w 509"/>
                <a:gd name="T25" fmla="*/ 5 h 87"/>
                <a:gd name="T26" fmla="*/ 265 w 509"/>
                <a:gd name="T27" fmla="*/ 2 h 87"/>
                <a:gd name="T28" fmla="*/ 248 w 509"/>
                <a:gd name="T29" fmla="*/ 2 h 87"/>
                <a:gd name="T30" fmla="*/ 228 w 509"/>
                <a:gd name="T31" fmla="*/ 2 h 87"/>
                <a:gd name="T32" fmla="*/ 211 w 509"/>
                <a:gd name="T33" fmla="*/ 2 h 87"/>
                <a:gd name="T34" fmla="*/ 192 w 509"/>
                <a:gd name="T35" fmla="*/ 0 h 87"/>
                <a:gd name="T36" fmla="*/ 175 w 509"/>
                <a:gd name="T37" fmla="*/ 0 h 87"/>
                <a:gd name="T38" fmla="*/ 155 w 509"/>
                <a:gd name="T39" fmla="*/ 0 h 87"/>
                <a:gd name="T40" fmla="*/ 141 w 509"/>
                <a:gd name="T41" fmla="*/ 2 h 87"/>
                <a:gd name="T42" fmla="*/ 124 w 509"/>
                <a:gd name="T43" fmla="*/ 2 h 87"/>
                <a:gd name="T44" fmla="*/ 107 w 509"/>
                <a:gd name="T45" fmla="*/ 5 h 87"/>
                <a:gd name="T46" fmla="*/ 92 w 509"/>
                <a:gd name="T47" fmla="*/ 7 h 87"/>
                <a:gd name="T48" fmla="*/ 80 w 509"/>
                <a:gd name="T49" fmla="*/ 9 h 87"/>
                <a:gd name="T50" fmla="*/ 66 w 509"/>
                <a:gd name="T51" fmla="*/ 9 h 87"/>
                <a:gd name="T52" fmla="*/ 51 w 509"/>
                <a:gd name="T53" fmla="*/ 12 h 87"/>
                <a:gd name="T54" fmla="*/ 39 w 509"/>
                <a:gd name="T55" fmla="*/ 14 h 87"/>
                <a:gd name="T56" fmla="*/ 32 w 509"/>
                <a:gd name="T57" fmla="*/ 17 h 87"/>
                <a:gd name="T58" fmla="*/ 12 w 509"/>
                <a:gd name="T59" fmla="*/ 22 h 87"/>
                <a:gd name="T60" fmla="*/ 0 w 509"/>
                <a:gd name="T61" fmla="*/ 2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9" h="87">
                  <a:moveTo>
                    <a:pt x="509" y="87"/>
                  </a:moveTo>
                  <a:lnTo>
                    <a:pt x="490" y="72"/>
                  </a:lnTo>
                  <a:lnTo>
                    <a:pt x="473" y="63"/>
                  </a:lnTo>
                  <a:lnTo>
                    <a:pt x="454" y="51"/>
                  </a:lnTo>
                  <a:lnTo>
                    <a:pt x="437" y="43"/>
                  </a:lnTo>
                  <a:lnTo>
                    <a:pt x="417" y="36"/>
                  </a:lnTo>
                  <a:lnTo>
                    <a:pt x="398" y="29"/>
                  </a:lnTo>
                  <a:lnTo>
                    <a:pt x="378" y="22"/>
                  </a:lnTo>
                  <a:lnTo>
                    <a:pt x="362" y="19"/>
                  </a:lnTo>
                  <a:lnTo>
                    <a:pt x="340" y="12"/>
                  </a:lnTo>
                  <a:lnTo>
                    <a:pt x="323" y="9"/>
                  </a:lnTo>
                  <a:lnTo>
                    <a:pt x="301" y="5"/>
                  </a:lnTo>
                  <a:lnTo>
                    <a:pt x="284" y="5"/>
                  </a:lnTo>
                  <a:lnTo>
                    <a:pt x="265" y="2"/>
                  </a:lnTo>
                  <a:lnTo>
                    <a:pt x="248" y="2"/>
                  </a:lnTo>
                  <a:lnTo>
                    <a:pt x="228" y="2"/>
                  </a:lnTo>
                  <a:lnTo>
                    <a:pt x="211" y="2"/>
                  </a:lnTo>
                  <a:lnTo>
                    <a:pt x="192" y="0"/>
                  </a:lnTo>
                  <a:lnTo>
                    <a:pt x="175" y="0"/>
                  </a:lnTo>
                  <a:lnTo>
                    <a:pt x="155" y="0"/>
                  </a:lnTo>
                  <a:lnTo>
                    <a:pt x="141" y="2"/>
                  </a:lnTo>
                  <a:lnTo>
                    <a:pt x="124" y="2"/>
                  </a:lnTo>
                  <a:lnTo>
                    <a:pt x="107" y="5"/>
                  </a:lnTo>
                  <a:lnTo>
                    <a:pt x="92" y="7"/>
                  </a:lnTo>
                  <a:lnTo>
                    <a:pt x="80" y="9"/>
                  </a:lnTo>
                  <a:lnTo>
                    <a:pt x="66" y="9"/>
                  </a:lnTo>
                  <a:lnTo>
                    <a:pt x="51" y="12"/>
                  </a:lnTo>
                  <a:lnTo>
                    <a:pt x="39" y="14"/>
                  </a:lnTo>
                  <a:lnTo>
                    <a:pt x="32" y="17"/>
                  </a:lnTo>
                  <a:lnTo>
                    <a:pt x="12" y="22"/>
                  </a:lnTo>
                  <a:lnTo>
                    <a:pt x="0" y="26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0" name="Freeform 56"/>
            <p:cNvSpPr>
              <a:spLocks/>
            </p:cNvSpPr>
            <p:nvPr/>
          </p:nvSpPr>
          <p:spPr bwMode="auto">
            <a:xfrm>
              <a:off x="4602" y="2439"/>
              <a:ext cx="28" cy="136"/>
            </a:xfrm>
            <a:custGeom>
              <a:avLst/>
              <a:gdLst>
                <a:gd name="T0" fmla="*/ 77 w 77"/>
                <a:gd name="T1" fmla="*/ 341 h 341"/>
                <a:gd name="T2" fmla="*/ 75 w 77"/>
                <a:gd name="T3" fmla="*/ 324 h 341"/>
                <a:gd name="T4" fmla="*/ 75 w 77"/>
                <a:gd name="T5" fmla="*/ 310 h 341"/>
                <a:gd name="T6" fmla="*/ 75 w 77"/>
                <a:gd name="T7" fmla="*/ 293 h 341"/>
                <a:gd name="T8" fmla="*/ 75 w 77"/>
                <a:gd name="T9" fmla="*/ 278 h 341"/>
                <a:gd name="T10" fmla="*/ 75 w 77"/>
                <a:gd name="T11" fmla="*/ 264 h 341"/>
                <a:gd name="T12" fmla="*/ 75 w 77"/>
                <a:gd name="T13" fmla="*/ 249 h 341"/>
                <a:gd name="T14" fmla="*/ 75 w 77"/>
                <a:gd name="T15" fmla="*/ 235 h 341"/>
                <a:gd name="T16" fmla="*/ 75 w 77"/>
                <a:gd name="T17" fmla="*/ 223 h 341"/>
                <a:gd name="T18" fmla="*/ 72 w 77"/>
                <a:gd name="T19" fmla="*/ 208 h 341"/>
                <a:gd name="T20" fmla="*/ 70 w 77"/>
                <a:gd name="T21" fmla="*/ 194 h 341"/>
                <a:gd name="T22" fmla="*/ 68 w 77"/>
                <a:gd name="T23" fmla="*/ 181 h 341"/>
                <a:gd name="T24" fmla="*/ 68 w 77"/>
                <a:gd name="T25" fmla="*/ 169 h 341"/>
                <a:gd name="T26" fmla="*/ 65 w 77"/>
                <a:gd name="T27" fmla="*/ 147 h 341"/>
                <a:gd name="T28" fmla="*/ 63 w 77"/>
                <a:gd name="T29" fmla="*/ 126 h 341"/>
                <a:gd name="T30" fmla="*/ 56 w 77"/>
                <a:gd name="T31" fmla="*/ 104 h 341"/>
                <a:gd name="T32" fmla="*/ 51 w 77"/>
                <a:gd name="T33" fmla="*/ 82 h 341"/>
                <a:gd name="T34" fmla="*/ 43 w 77"/>
                <a:gd name="T35" fmla="*/ 63 h 341"/>
                <a:gd name="T36" fmla="*/ 39 w 77"/>
                <a:gd name="T37" fmla="*/ 48 h 341"/>
                <a:gd name="T38" fmla="*/ 29 w 77"/>
                <a:gd name="T39" fmla="*/ 34 h 341"/>
                <a:gd name="T40" fmla="*/ 19 w 77"/>
                <a:gd name="T41" fmla="*/ 19 h 341"/>
                <a:gd name="T42" fmla="*/ 9 w 77"/>
                <a:gd name="T43" fmla="*/ 7 h 341"/>
                <a:gd name="T44" fmla="*/ 0 w 77"/>
                <a:gd name="T45" fmla="*/ 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7" h="341">
                  <a:moveTo>
                    <a:pt x="77" y="341"/>
                  </a:moveTo>
                  <a:lnTo>
                    <a:pt x="75" y="324"/>
                  </a:lnTo>
                  <a:lnTo>
                    <a:pt x="75" y="310"/>
                  </a:lnTo>
                  <a:lnTo>
                    <a:pt x="75" y="293"/>
                  </a:lnTo>
                  <a:lnTo>
                    <a:pt x="75" y="278"/>
                  </a:lnTo>
                  <a:lnTo>
                    <a:pt x="75" y="264"/>
                  </a:lnTo>
                  <a:lnTo>
                    <a:pt x="75" y="249"/>
                  </a:lnTo>
                  <a:lnTo>
                    <a:pt x="75" y="235"/>
                  </a:lnTo>
                  <a:lnTo>
                    <a:pt x="75" y="223"/>
                  </a:lnTo>
                  <a:lnTo>
                    <a:pt x="72" y="208"/>
                  </a:lnTo>
                  <a:lnTo>
                    <a:pt x="70" y="194"/>
                  </a:lnTo>
                  <a:lnTo>
                    <a:pt x="68" y="181"/>
                  </a:lnTo>
                  <a:lnTo>
                    <a:pt x="68" y="169"/>
                  </a:lnTo>
                  <a:lnTo>
                    <a:pt x="65" y="147"/>
                  </a:lnTo>
                  <a:lnTo>
                    <a:pt x="63" y="126"/>
                  </a:lnTo>
                  <a:lnTo>
                    <a:pt x="56" y="104"/>
                  </a:lnTo>
                  <a:lnTo>
                    <a:pt x="51" y="82"/>
                  </a:lnTo>
                  <a:lnTo>
                    <a:pt x="43" y="63"/>
                  </a:lnTo>
                  <a:lnTo>
                    <a:pt x="39" y="48"/>
                  </a:lnTo>
                  <a:lnTo>
                    <a:pt x="29" y="34"/>
                  </a:lnTo>
                  <a:lnTo>
                    <a:pt x="19" y="19"/>
                  </a:lnTo>
                  <a:lnTo>
                    <a:pt x="9" y="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1" name="Freeform 57"/>
            <p:cNvSpPr>
              <a:spLocks/>
            </p:cNvSpPr>
            <p:nvPr/>
          </p:nvSpPr>
          <p:spPr bwMode="auto">
            <a:xfrm>
              <a:off x="4424" y="2262"/>
              <a:ext cx="178" cy="177"/>
            </a:xfrm>
            <a:custGeom>
              <a:avLst/>
              <a:gdLst>
                <a:gd name="T0" fmla="*/ 490 w 490"/>
                <a:gd name="T1" fmla="*/ 444 h 444"/>
                <a:gd name="T2" fmla="*/ 475 w 490"/>
                <a:gd name="T3" fmla="*/ 431 h 444"/>
                <a:gd name="T4" fmla="*/ 461 w 490"/>
                <a:gd name="T5" fmla="*/ 422 h 444"/>
                <a:gd name="T6" fmla="*/ 444 w 490"/>
                <a:gd name="T7" fmla="*/ 410 h 444"/>
                <a:gd name="T8" fmla="*/ 429 w 490"/>
                <a:gd name="T9" fmla="*/ 400 h 444"/>
                <a:gd name="T10" fmla="*/ 410 w 490"/>
                <a:gd name="T11" fmla="*/ 385 h 444"/>
                <a:gd name="T12" fmla="*/ 390 w 490"/>
                <a:gd name="T13" fmla="*/ 373 h 444"/>
                <a:gd name="T14" fmla="*/ 371 w 490"/>
                <a:gd name="T15" fmla="*/ 359 h 444"/>
                <a:gd name="T16" fmla="*/ 354 w 490"/>
                <a:gd name="T17" fmla="*/ 347 h 444"/>
                <a:gd name="T18" fmla="*/ 332 w 490"/>
                <a:gd name="T19" fmla="*/ 330 h 444"/>
                <a:gd name="T20" fmla="*/ 313 w 490"/>
                <a:gd name="T21" fmla="*/ 315 h 444"/>
                <a:gd name="T22" fmla="*/ 293 w 490"/>
                <a:gd name="T23" fmla="*/ 298 h 444"/>
                <a:gd name="T24" fmla="*/ 274 w 490"/>
                <a:gd name="T25" fmla="*/ 284 h 444"/>
                <a:gd name="T26" fmla="*/ 252 w 490"/>
                <a:gd name="T27" fmla="*/ 267 h 444"/>
                <a:gd name="T28" fmla="*/ 230 w 490"/>
                <a:gd name="T29" fmla="*/ 252 h 444"/>
                <a:gd name="T30" fmla="*/ 211 w 490"/>
                <a:gd name="T31" fmla="*/ 235 h 444"/>
                <a:gd name="T32" fmla="*/ 194 w 490"/>
                <a:gd name="T33" fmla="*/ 221 h 444"/>
                <a:gd name="T34" fmla="*/ 172 w 490"/>
                <a:gd name="T35" fmla="*/ 204 h 444"/>
                <a:gd name="T36" fmla="*/ 153 w 490"/>
                <a:gd name="T37" fmla="*/ 187 h 444"/>
                <a:gd name="T38" fmla="*/ 133 w 490"/>
                <a:gd name="T39" fmla="*/ 170 h 444"/>
                <a:gd name="T40" fmla="*/ 116 w 490"/>
                <a:gd name="T41" fmla="*/ 155 h 444"/>
                <a:gd name="T42" fmla="*/ 99 w 490"/>
                <a:gd name="T43" fmla="*/ 138 h 444"/>
                <a:gd name="T44" fmla="*/ 83 w 490"/>
                <a:gd name="T45" fmla="*/ 124 h 444"/>
                <a:gd name="T46" fmla="*/ 68 w 490"/>
                <a:gd name="T47" fmla="*/ 109 h 444"/>
                <a:gd name="T48" fmla="*/ 56 w 490"/>
                <a:gd name="T49" fmla="*/ 95 h 444"/>
                <a:gd name="T50" fmla="*/ 41 w 490"/>
                <a:gd name="T51" fmla="*/ 80 h 444"/>
                <a:gd name="T52" fmla="*/ 32 w 490"/>
                <a:gd name="T53" fmla="*/ 65 h 444"/>
                <a:gd name="T54" fmla="*/ 22 w 490"/>
                <a:gd name="T55" fmla="*/ 51 h 444"/>
                <a:gd name="T56" fmla="*/ 15 w 490"/>
                <a:gd name="T57" fmla="*/ 39 h 444"/>
                <a:gd name="T58" fmla="*/ 3 w 490"/>
                <a:gd name="T59" fmla="*/ 17 h 444"/>
                <a:gd name="T60" fmla="*/ 0 w 490"/>
                <a:gd name="T61" fmla="*/ 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90" h="444">
                  <a:moveTo>
                    <a:pt x="490" y="444"/>
                  </a:moveTo>
                  <a:lnTo>
                    <a:pt x="475" y="431"/>
                  </a:lnTo>
                  <a:lnTo>
                    <a:pt x="461" y="422"/>
                  </a:lnTo>
                  <a:lnTo>
                    <a:pt x="444" y="410"/>
                  </a:lnTo>
                  <a:lnTo>
                    <a:pt x="429" y="400"/>
                  </a:lnTo>
                  <a:lnTo>
                    <a:pt x="410" y="385"/>
                  </a:lnTo>
                  <a:lnTo>
                    <a:pt x="390" y="373"/>
                  </a:lnTo>
                  <a:lnTo>
                    <a:pt x="371" y="359"/>
                  </a:lnTo>
                  <a:lnTo>
                    <a:pt x="354" y="347"/>
                  </a:lnTo>
                  <a:lnTo>
                    <a:pt x="332" y="330"/>
                  </a:lnTo>
                  <a:lnTo>
                    <a:pt x="313" y="315"/>
                  </a:lnTo>
                  <a:lnTo>
                    <a:pt x="293" y="298"/>
                  </a:lnTo>
                  <a:lnTo>
                    <a:pt x="274" y="284"/>
                  </a:lnTo>
                  <a:lnTo>
                    <a:pt x="252" y="267"/>
                  </a:lnTo>
                  <a:lnTo>
                    <a:pt x="230" y="252"/>
                  </a:lnTo>
                  <a:lnTo>
                    <a:pt x="211" y="235"/>
                  </a:lnTo>
                  <a:lnTo>
                    <a:pt x="194" y="221"/>
                  </a:lnTo>
                  <a:lnTo>
                    <a:pt x="172" y="204"/>
                  </a:lnTo>
                  <a:lnTo>
                    <a:pt x="153" y="187"/>
                  </a:lnTo>
                  <a:lnTo>
                    <a:pt x="133" y="170"/>
                  </a:lnTo>
                  <a:lnTo>
                    <a:pt x="116" y="155"/>
                  </a:lnTo>
                  <a:lnTo>
                    <a:pt x="99" y="138"/>
                  </a:lnTo>
                  <a:lnTo>
                    <a:pt x="83" y="124"/>
                  </a:lnTo>
                  <a:lnTo>
                    <a:pt x="68" y="109"/>
                  </a:lnTo>
                  <a:lnTo>
                    <a:pt x="56" y="95"/>
                  </a:lnTo>
                  <a:lnTo>
                    <a:pt x="41" y="80"/>
                  </a:lnTo>
                  <a:lnTo>
                    <a:pt x="32" y="65"/>
                  </a:lnTo>
                  <a:lnTo>
                    <a:pt x="22" y="51"/>
                  </a:lnTo>
                  <a:lnTo>
                    <a:pt x="15" y="39"/>
                  </a:lnTo>
                  <a:lnTo>
                    <a:pt x="3" y="1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2" name="Freeform 58"/>
            <p:cNvSpPr>
              <a:spLocks/>
            </p:cNvSpPr>
            <p:nvPr/>
          </p:nvSpPr>
          <p:spPr bwMode="auto">
            <a:xfrm>
              <a:off x="4424" y="2261"/>
              <a:ext cx="0" cy="1"/>
            </a:xfrm>
            <a:custGeom>
              <a:avLst/>
              <a:gdLst>
                <a:gd name="T0" fmla="*/ 2 h 2"/>
                <a:gd name="T1" fmla="*/ 0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3" name="Freeform 59"/>
            <p:cNvSpPr>
              <a:spLocks/>
            </p:cNvSpPr>
            <p:nvPr/>
          </p:nvSpPr>
          <p:spPr bwMode="auto">
            <a:xfrm>
              <a:off x="4355" y="2059"/>
              <a:ext cx="69" cy="202"/>
            </a:xfrm>
            <a:custGeom>
              <a:avLst/>
              <a:gdLst>
                <a:gd name="T0" fmla="*/ 187 w 187"/>
                <a:gd name="T1" fmla="*/ 510 h 510"/>
                <a:gd name="T2" fmla="*/ 185 w 187"/>
                <a:gd name="T3" fmla="*/ 500 h 510"/>
                <a:gd name="T4" fmla="*/ 185 w 187"/>
                <a:gd name="T5" fmla="*/ 485 h 510"/>
                <a:gd name="T6" fmla="*/ 182 w 187"/>
                <a:gd name="T7" fmla="*/ 473 h 510"/>
                <a:gd name="T8" fmla="*/ 182 w 187"/>
                <a:gd name="T9" fmla="*/ 463 h 510"/>
                <a:gd name="T10" fmla="*/ 180 w 187"/>
                <a:gd name="T11" fmla="*/ 449 h 510"/>
                <a:gd name="T12" fmla="*/ 180 w 187"/>
                <a:gd name="T13" fmla="*/ 437 h 510"/>
                <a:gd name="T14" fmla="*/ 175 w 187"/>
                <a:gd name="T15" fmla="*/ 417 h 510"/>
                <a:gd name="T16" fmla="*/ 173 w 187"/>
                <a:gd name="T17" fmla="*/ 400 h 510"/>
                <a:gd name="T18" fmla="*/ 170 w 187"/>
                <a:gd name="T19" fmla="*/ 384 h 510"/>
                <a:gd name="T20" fmla="*/ 168 w 187"/>
                <a:gd name="T21" fmla="*/ 367 h 510"/>
                <a:gd name="T22" fmla="*/ 163 w 187"/>
                <a:gd name="T23" fmla="*/ 345 h 510"/>
                <a:gd name="T24" fmla="*/ 160 w 187"/>
                <a:gd name="T25" fmla="*/ 325 h 510"/>
                <a:gd name="T26" fmla="*/ 156 w 187"/>
                <a:gd name="T27" fmla="*/ 306 h 510"/>
                <a:gd name="T28" fmla="*/ 153 w 187"/>
                <a:gd name="T29" fmla="*/ 287 h 510"/>
                <a:gd name="T30" fmla="*/ 146 w 187"/>
                <a:gd name="T31" fmla="*/ 265 h 510"/>
                <a:gd name="T32" fmla="*/ 139 w 187"/>
                <a:gd name="T33" fmla="*/ 243 h 510"/>
                <a:gd name="T34" fmla="*/ 131 w 187"/>
                <a:gd name="T35" fmla="*/ 221 h 510"/>
                <a:gd name="T36" fmla="*/ 126 w 187"/>
                <a:gd name="T37" fmla="*/ 199 h 510"/>
                <a:gd name="T38" fmla="*/ 119 w 187"/>
                <a:gd name="T39" fmla="*/ 177 h 510"/>
                <a:gd name="T40" fmla="*/ 112 w 187"/>
                <a:gd name="T41" fmla="*/ 158 h 510"/>
                <a:gd name="T42" fmla="*/ 102 w 187"/>
                <a:gd name="T43" fmla="*/ 136 h 510"/>
                <a:gd name="T44" fmla="*/ 95 w 187"/>
                <a:gd name="T45" fmla="*/ 119 h 510"/>
                <a:gd name="T46" fmla="*/ 83 w 187"/>
                <a:gd name="T47" fmla="*/ 97 h 510"/>
                <a:gd name="T48" fmla="*/ 73 w 187"/>
                <a:gd name="T49" fmla="*/ 80 h 510"/>
                <a:gd name="T50" fmla="*/ 61 w 187"/>
                <a:gd name="T51" fmla="*/ 64 h 510"/>
                <a:gd name="T52" fmla="*/ 51 w 187"/>
                <a:gd name="T53" fmla="*/ 49 h 510"/>
                <a:gd name="T54" fmla="*/ 39 w 187"/>
                <a:gd name="T55" fmla="*/ 34 h 510"/>
                <a:gd name="T56" fmla="*/ 27 w 187"/>
                <a:gd name="T57" fmla="*/ 20 h 510"/>
                <a:gd name="T58" fmla="*/ 13 w 187"/>
                <a:gd name="T59" fmla="*/ 8 h 510"/>
                <a:gd name="T60" fmla="*/ 0 w 187"/>
                <a:gd name="T6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7" h="510">
                  <a:moveTo>
                    <a:pt x="187" y="510"/>
                  </a:moveTo>
                  <a:lnTo>
                    <a:pt x="185" y="500"/>
                  </a:lnTo>
                  <a:lnTo>
                    <a:pt x="185" y="485"/>
                  </a:lnTo>
                  <a:lnTo>
                    <a:pt x="182" y="473"/>
                  </a:lnTo>
                  <a:lnTo>
                    <a:pt x="182" y="463"/>
                  </a:lnTo>
                  <a:lnTo>
                    <a:pt x="180" y="449"/>
                  </a:lnTo>
                  <a:lnTo>
                    <a:pt x="180" y="437"/>
                  </a:lnTo>
                  <a:lnTo>
                    <a:pt x="175" y="417"/>
                  </a:lnTo>
                  <a:lnTo>
                    <a:pt x="173" y="400"/>
                  </a:lnTo>
                  <a:lnTo>
                    <a:pt x="170" y="384"/>
                  </a:lnTo>
                  <a:lnTo>
                    <a:pt x="168" y="367"/>
                  </a:lnTo>
                  <a:lnTo>
                    <a:pt x="163" y="345"/>
                  </a:lnTo>
                  <a:lnTo>
                    <a:pt x="160" y="325"/>
                  </a:lnTo>
                  <a:lnTo>
                    <a:pt x="156" y="306"/>
                  </a:lnTo>
                  <a:lnTo>
                    <a:pt x="153" y="287"/>
                  </a:lnTo>
                  <a:lnTo>
                    <a:pt x="146" y="265"/>
                  </a:lnTo>
                  <a:lnTo>
                    <a:pt x="139" y="243"/>
                  </a:lnTo>
                  <a:lnTo>
                    <a:pt x="131" y="221"/>
                  </a:lnTo>
                  <a:lnTo>
                    <a:pt x="126" y="199"/>
                  </a:lnTo>
                  <a:lnTo>
                    <a:pt x="119" y="177"/>
                  </a:lnTo>
                  <a:lnTo>
                    <a:pt x="112" y="158"/>
                  </a:lnTo>
                  <a:lnTo>
                    <a:pt x="102" y="136"/>
                  </a:lnTo>
                  <a:lnTo>
                    <a:pt x="95" y="119"/>
                  </a:lnTo>
                  <a:lnTo>
                    <a:pt x="83" y="97"/>
                  </a:lnTo>
                  <a:lnTo>
                    <a:pt x="73" y="80"/>
                  </a:lnTo>
                  <a:lnTo>
                    <a:pt x="61" y="64"/>
                  </a:lnTo>
                  <a:lnTo>
                    <a:pt x="51" y="49"/>
                  </a:lnTo>
                  <a:lnTo>
                    <a:pt x="39" y="34"/>
                  </a:lnTo>
                  <a:lnTo>
                    <a:pt x="27" y="20"/>
                  </a:lnTo>
                  <a:lnTo>
                    <a:pt x="13" y="8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4" name="Freeform 60"/>
            <p:cNvSpPr>
              <a:spLocks/>
            </p:cNvSpPr>
            <p:nvPr/>
          </p:nvSpPr>
          <p:spPr bwMode="auto">
            <a:xfrm>
              <a:off x="4302" y="2047"/>
              <a:ext cx="53" cy="12"/>
            </a:xfrm>
            <a:custGeom>
              <a:avLst/>
              <a:gdLst>
                <a:gd name="T0" fmla="*/ 145 w 145"/>
                <a:gd name="T1" fmla="*/ 29 h 29"/>
                <a:gd name="T2" fmla="*/ 126 w 145"/>
                <a:gd name="T3" fmla="*/ 17 h 29"/>
                <a:gd name="T4" fmla="*/ 109 w 145"/>
                <a:gd name="T5" fmla="*/ 10 h 29"/>
                <a:gd name="T6" fmla="*/ 92 w 145"/>
                <a:gd name="T7" fmla="*/ 3 h 29"/>
                <a:gd name="T8" fmla="*/ 75 w 145"/>
                <a:gd name="T9" fmla="*/ 3 h 29"/>
                <a:gd name="T10" fmla="*/ 56 w 145"/>
                <a:gd name="T11" fmla="*/ 0 h 29"/>
                <a:gd name="T12" fmla="*/ 36 w 145"/>
                <a:gd name="T13" fmla="*/ 3 h 29"/>
                <a:gd name="T14" fmla="*/ 17 w 145"/>
                <a:gd name="T15" fmla="*/ 8 h 29"/>
                <a:gd name="T16" fmla="*/ 0 w 145"/>
                <a:gd name="T17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" h="29">
                  <a:moveTo>
                    <a:pt x="145" y="29"/>
                  </a:moveTo>
                  <a:lnTo>
                    <a:pt x="126" y="17"/>
                  </a:lnTo>
                  <a:lnTo>
                    <a:pt x="109" y="10"/>
                  </a:lnTo>
                  <a:lnTo>
                    <a:pt x="92" y="3"/>
                  </a:lnTo>
                  <a:lnTo>
                    <a:pt x="75" y="3"/>
                  </a:lnTo>
                  <a:lnTo>
                    <a:pt x="56" y="0"/>
                  </a:lnTo>
                  <a:lnTo>
                    <a:pt x="36" y="3"/>
                  </a:lnTo>
                  <a:lnTo>
                    <a:pt x="17" y="8"/>
                  </a:lnTo>
                  <a:lnTo>
                    <a:pt x="0" y="1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5" name="Freeform 61"/>
            <p:cNvSpPr>
              <a:spLocks/>
            </p:cNvSpPr>
            <p:nvPr/>
          </p:nvSpPr>
          <p:spPr bwMode="auto">
            <a:xfrm>
              <a:off x="4223" y="2053"/>
              <a:ext cx="79" cy="228"/>
            </a:xfrm>
            <a:custGeom>
              <a:avLst/>
              <a:gdLst>
                <a:gd name="T0" fmla="*/ 216 w 216"/>
                <a:gd name="T1" fmla="*/ 0 h 572"/>
                <a:gd name="T2" fmla="*/ 189 w 216"/>
                <a:gd name="T3" fmla="*/ 7 h 572"/>
                <a:gd name="T4" fmla="*/ 170 w 216"/>
                <a:gd name="T5" fmla="*/ 17 h 572"/>
                <a:gd name="T6" fmla="*/ 148 w 216"/>
                <a:gd name="T7" fmla="*/ 27 h 572"/>
                <a:gd name="T8" fmla="*/ 131 w 216"/>
                <a:gd name="T9" fmla="*/ 41 h 572"/>
                <a:gd name="T10" fmla="*/ 112 w 216"/>
                <a:gd name="T11" fmla="*/ 53 h 572"/>
                <a:gd name="T12" fmla="*/ 97 w 216"/>
                <a:gd name="T13" fmla="*/ 68 h 572"/>
                <a:gd name="T14" fmla="*/ 83 w 216"/>
                <a:gd name="T15" fmla="*/ 82 h 572"/>
                <a:gd name="T16" fmla="*/ 73 w 216"/>
                <a:gd name="T17" fmla="*/ 99 h 572"/>
                <a:gd name="T18" fmla="*/ 58 w 216"/>
                <a:gd name="T19" fmla="*/ 114 h 572"/>
                <a:gd name="T20" fmla="*/ 49 w 216"/>
                <a:gd name="T21" fmla="*/ 128 h 572"/>
                <a:gd name="T22" fmla="*/ 41 w 216"/>
                <a:gd name="T23" fmla="*/ 145 h 572"/>
                <a:gd name="T24" fmla="*/ 34 w 216"/>
                <a:gd name="T25" fmla="*/ 165 h 572"/>
                <a:gd name="T26" fmla="*/ 27 w 216"/>
                <a:gd name="T27" fmla="*/ 182 h 572"/>
                <a:gd name="T28" fmla="*/ 20 w 216"/>
                <a:gd name="T29" fmla="*/ 201 h 572"/>
                <a:gd name="T30" fmla="*/ 15 w 216"/>
                <a:gd name="T31" fmla="*/ 221 h 572"/>
                <a:gd name="T32" fmla="*/ 12 w 216"/>
                <a:gd name="T33" fmla="*/ 242 h 572"/>
                <a:gd name="T34" fmla="*/ 8 w 216"/>
                <a:gd name="T35" fmla="*/ 262 h 572"/>
                <a:gd name="T36" fmla="*/ 5 w 216"/>
                <a:gd name="T37" fmla="*/ 281 h 572"/>
                <a:gd name="T38" fmla="*/ 3 w 216"/>
                <a:gd name="T39" fmla="*/ 301 h 572"/>
                <a:gd name="T40" fmla="*/ 3 w 216"/>
                <a:gd name="T41" fmla="*/ 322 h 572"/>
                <a:gd name="T42" fmla="*/ 0 w 216"/>
                <a:gd name="T43" fmla="*/ 342 h 572"/>
                <a:gd name="T44" fmla="*/ 0 w 216"/>
                <a:gd name="T45" fmla="*/ 364 h 572"/>
                <a:gd name="T46" fmla="*/ 3 w 216"/>
                <a:gd name="T47" fmla="*/ 385 h 572"/>
                <a:gd name="T48" fmla="*/ 5 w 216"/>
                <a:gd name="T49" fmla="*/ 407 h 572"/>
                <a:gd name="T50" fmla="*/ 5 w 216"/>
                <a:gd name="T51" fmla="*/ 427 h 572"/>
                <a:gd name="T52" fmla="*/ 5 w 216"/>
                <a:gd name="T53" fmla="*/ 448 h 572"/>
                <a:gd name="T54" fmla="*/ 8 w 216"/>
                <a:gd name="T55" fmla="*/ 470 h 572"/>
                <a:gd name="T56" fmla="*/ 10 w 216"/>
                <a:gd name="T57" fmla="*/ 492 h 572"/>
                <a:gd name="T58" fmla="*/ 12 w 216"/>
                <a:gd name="T59" fmla="*/ 511 h 572"/>
                <a:gd name="T60" fmla="*/ 15 w 216"/>
                <a:gd name="T61" fmla="*/ 531 h 572"/>
                <a:gd name="T62" fmla="*/ 17 w 216"/>
                <a:gd name="T63" fmla="*/ 550 h 572"/>
                <a:gd name="T64" fmla="*/ 22 w 216"/>
                <a:gd name="T65" fmla="*/ 57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6" h="572">
                  <a:moveTo>
                    <a:pt x="216" y="0"/>
                  </a:moveTo>
                  <a:lnTo>
                    <a:pt x="189" y="7"/>
                  </a:lnTo>
                  <a:lnTo>
                    <a:pt x="170" y="17"/>
                  </a:lnTo>
                  <a:lnTo>
                    <a:pt x="148" y="27"/>
                  </a:lnTo>
                  <a:lnTo>
                    <a:pt x="131" y="41"/>
                  </a:lnTo>
                  <a:lnTo>
                    <a:pt x="112" y="53"/>
                  </a:lnTo>
                  <a:lnTo>
                    <a:pt x="97" y="68"/>
                  </a:lnTo>
                  <a:lnTo>
                    <a:pt x="83" y="82"/>
                  </a:lnTo>
                  <a:lnTo>
                    <a:pt x="73" y="99"/>
                  </a:lnTo>
                  <a:lnTo>
                    <a:pt x="58" y="114"/>
                  </a:lnTo>
                  <a:lnTo>
                    <a:pt x="49" y="128"/>
                  </a:lnTo>
                  <a:lnTo>
                    <a:pt x="41" y="145"/>
                  </a:lnTo>
                  <a:lnTo>
                    <a:pt x="34" y="165"/>
                  </a:lnTo>
                  <a:lnTo>
                    <a:pt x="27" y="182"/>
                  </a:lnTo>
                  <a:lnTo>
                    <a:pt x="20" y="201"/>
                  </a:lnTo>
                  <a:lnTo>
                    <a:pt x="15" y="221"/>
                  </a:lnTo>
                  <a:lnTo>
                    <a:pt x="12" y="242"/>
                  </a:lnTo>
                  <a:lnTo>
                    <a:pt x="8" y="262"/>
                  </a:lnTo>
                  <a:lnTo>
                    <a:pt x="5" y="281"/>
                  </a:lnTo>
                  <a:lnTo>
                    <a:pt x="3" y="301"/>
                  </a:lnTo>
                  <a:lnTo>
                    <a:pt x="3" y="322"/>
                  </a:lnTo>
                  <a:lnTo>
                    <a:pt x="0" y="342"/>
                  </a:lnTo>
                  <a:lnTo>
                    <a:pt x="0" y="364"/>
                  </a:lnTo>
                  <a:lnTo>
                    <a:pt x="3" y="385"/>
                  </a:lnTo>
                  <a:lnTo>
                    <a:pt x="5" y="407"/>
                  </a:lnTo>
                  <a:lnTo>
                    <a:pt x="5" y="427"/>
                  </a:lnTo>
                  <a:lnTo>
                    <a:pt x="5" y="448"/>
                  </a:lnTo>
                  <a:lnTo>
                    <a:pt x="8" y="470"/>
                  </a:lnTo>
                  <a:lnTo>
                    <a:pt x="10" y="492"/>
                  </a:lnTo>
                  <a:lnTo>
                    <a:pt x="12" y="511"/>
                  </a:lnTo>
                  <a:lnTo>
                    <a:pt x="15" y="531"/>
                  </a:lnTo>
                  <a:lnTo>
                    <a:pt x="17" y="550"/>
                  </a:lnTo>
                  <a:lnTo>
                    <a:pt x="22" y="57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6" name="Line 62"/>
            <p:cNvSpPr>
              <a:spLocks noChangeShapeType="1"/>
            </p:cNvSpPr>
            <p:nvPr/>
          </p:nvSpPr>
          <p:spPr bwMode="auto">
            <a:xfrm>
              <a:off x="4232" y="2281"/>
              <a:ext cx="0" cy="6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7" name="Freeform 63"/>
            <p:cNvSpPr>
              <a:spLocks/>
            </p:cNvSpPr>
            <p:nvPr/>
          </p:nvSpPr>
          <p:spPr bwMode="auto">
            <a:xfrm>
              <a:off x="4152" y="2218"/>
              <a:ext cx="80" cy="69"/>
            </a:xfrm>
            <a:custGeom>
              <a:avLst/>
              <a:gdLst>
                <a:gd name="T0" fmla="*/ 220 w 220"/>
                <a:gd name="T1" fmla="*/ 175 h 175"/>
                <a:gd name="T2" fmla="*/ 206 w 220"/>
                <a:gd name="T3" fmla="*/ 163 h 175"/>
                <a:gd name="T4" fmla="*/ 194 w 220"/>
                <a:gd name="T5" fmla="*/ 153 h 175"/>
                <a:gd name="T6" fmla="*/ 182 w 220"/>
                <a:gd name="T7" fmla="*/ 141 h 175"/>
                <a:gd name="T8" fmla="*/ 172 w 220"/>
                <a:gd name="T9" fmla="*/ 134 h 175"/>
                <a:gd name="T10" fmla="*/ 150 w 220"/>
                <a:gd name="T11" fmla="*/ 117 h 175"/>
                <a:gd name="T12" fmla="*/ 131 w 220"/>
                <a:gd name="T13" fmla="*/ 102 h 175"/>
                <a:gd name="T14" fmla="*/ 111 w 220"/>
                <a:gd name="T15" fmla="*/ 88 h 175"/>
                <a:gd name="T16" fmla="*/ 97 w 220"/>
                <a:gd name="T17" fmla="*/ 73 h 175"/>
                <a:gd name="T18" fmla="*/ 82 w 220"/>
                <a:gd name="T19" fmla="*/ 61 h 175"/>
                <a:gd name="T20" fmla="*/ 70 w 220"/>
                <a:gd name="T21" fmla="*/ 54 h 175"/>
                <a:gd name="T22" fmla="*/ 56 w 220"/>
                <a:gd name="T23" fmla="*/ 42 h 175"/>
                <a:gd name="T24" fmla="*/ 46 w 220"/>
                <a:gd name="T25" fmla="*/ 32 h 175"/>
                <a:gd name="T26" fmla="*/ 34 w 220"/>
                <a:gd name="T27" fmla="*/ 25 h 175"/>
                <a:gd name="T28" fmla="*/ 27 w 220"/>
                <a:gd name="T29" fmla="*/ 20 h 175"/>
                <a:gd name="T30" fmla="*/ 10 w 220"/>
                <a:gd name="T31" fmla="*/ 8 h 175"/>
                <a:gd name="T32" fmla="*/ 0 w 220"/>
                <a:gd name="T33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0" h="175">
                  <a:moveTo>
                    <a:pt x="220" y="175"/>
                  </a:moveTo>
                  <a:lnTo>
                    <a:pt x="206" y="163"/>
                  </a:lnTo>
                  <a:lnTo>
                    <a:pt x="194" y="153"/>
                  </a:lnTo>
                  <a:lnTo>
                    <a:pt x="182" y="141"/>
                  </a:lnTo>
                  <a:lnTo>
                    <a:pt x="172" y="134"/>
                  </a:lnTo>
                  <a:lnTo>
                    <a:pt x="150" y="117"/>
                  </a:lnTo>
                  <a:lnTo>
                    <a:pt x="131" y="102"/>
                  </a:lnTo>
                  <a:lnTo>
                    <a:pt x="111" y="88"/>
                  </a:lnTo>
                  <a:lnTo>
                    <a:pt x="97" y="73"/>
                  </a:lnTo>
                  <a:lnTo>
                    <a:pt x="82" y="61"/>
                  </a:lnTo>
                  <a:lnTo>
                    <a:pt x="70" y="54"/>
                  </a:lnTo>
                  <a:lnTo>
                    <a:pt x="56" y="42"/>
                  </a:lnTo>
                  <a:lnTo>
                    <a:pt x="46" y="32"/>
                  </a:lnTo>
                  <a:lnTo>
                    <a:pt x="34" y="25"/>
                  </a:lnTo>
                  <a:lnTo>
                    <a:pt x="27" y="20"/>
                  </a:lnTo>
                  <a:lnTo>
                    <a:pt x="10" y="8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8" name="Freeform 64"/>
            <p:cNvSpPr>
              <a:spLocks/>
            </p:cNvSpPr>
            <p:nvPr/>
          </p:nvSpPr>
          <p:spPr bwMode="auto">
            <a:xfrm>
              <a:off x="4152" y="2154"/>
              <a:ext cx="12" cy="64"/>
            </a:xfrm>
            <a:custGeom>
              <a:avLst/>
              <a:gdLst>
                <a:gd name="T0" fmla="*/ 0 w 34"/>
                <a:gd name="T1" fmla="*/ 160 h 160"/>
                <a:gd name="T2" fmla="*/ 5 w 34"/>
                <a:gd name="T3" fmla="*/ 146 h 160"/>
                <a:gd name="T4" fmla="*/ 10 w 34"/>
                <a:gd name="T5" fmla="*/ 131 h 160"/>
                <a:gd name="T6" fmla="*/ 14 w 34"/>
                <a:gd name="T7" fmla="*/ 112 h 160"/>
                <a:gd name="T8" fmla="*/ 22 w 34"/>
                <a:gd name="T9" fmla="*/ 93 h 160"/>
                <a:gd name="T10" fmla="*/ 24 w 34"/>
                <a:gd name="T11" fmla="*/ 68 h 160"/>
                <a:gd name="T12" fmla="*/ 29 w 34"/>
                <a:gd name="T13" fmla="*/ 47 h 160"/>
                <a:gd name="T14" fmla="*/ 31 w 34"/>
                <a:gd name="T15" fmla="*/ 22 h 160"/>
                <a:gd name="T16" fmla="*/ 34 w 34"/>
                <a:gd name="T17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" h="160">
                  <a:moveTo>
                    <a:pt x="0" y="160"/>
                  </a:moveTo>
                  <a:lnTo>
                    <a:pt x="5" y="146"/>
                  </a:lnTo>
                  <a:lnTo>
                    <a:pt x="10" y="131"/>
                  </a:lnTo>
                  <a:lnTo>
                    <a:pt x="14" y="112"/>
                  </a:lnTo>
                  <a:lnTo>
                    <a:pt x="22" y="93"/>
                  </a:lnTo>
                  <a:lnTo>
                    <a:pt x="24" y="68"/>
                  </a:lnTo>
                  <a:lnTo>
                    <a:pt x="29" y="47"/>
                  </a:lnTo>
                  <a:lnTo>
                    <a:pt x="31" y="22"/>
                  </a:lnTo>
                  <a:lnTo>
                    <a:pt x="34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29" name="Freeform 65"/>
            <p:cNvSpPr>
              <a:spLocks/>
            </p:cNvSpPr>
            <p:nvPr/>
          </p:nvSpPr>
          <p:spPr bwMode="auto">
            <a:xfrm>
              <a:off x="4162" y="2128"/>
              <a:ext cx="2" cy="26"/>
            </a:xfrm>
            <a:custGeom>
              <a:avLst/>
              <a:gdLst>
                <a:gd name="T0" fmla="*/ 7 w 7"/>
                <a:gd name="T1" fmla="*/ 65 h 65"/>
                <a:gd name="T2" fmla="*/ 4 w 7"/>
                <a:gd name="T3" fmla="*/ 49 h 65"/>
                <a:gd name="T4" fmla="*/ 4 w 7"/>
                <a:gd name="T5" fmla="*/ 32 h 65"/>
                <a:gd name="T6" fmla="*/ 2 w 7"/>
                <a:gd name="T7" fmla="*/ 15 h 65"/>
                <a:gd name="T8" fmla="*/ 0 w 7"/>
                <a:gd name="T9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5">
                  <a:moveTo>
                    <a:pt x="7" y="65"/>
                  </a:moveTo>
                  <a:lnTo>
                    <a:pt x="4" y="49"/>
                  </a:lnTo>
                  <a:lnTo>
                    <a:pt x="4" y="32"/>
                  </a:lnTo>
                  <a:lnTo>
                    <a:pt x="2" y="15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0" name="Freeform 66"/>
            <p:cNvSpPr>
              <a:spLocks/>
            </p:cNvSpPr>
            <p:nvPr/>
          </p:nvSpPr>
          <p:spPr bwMode="auto">
            <a:xfrm>
              <a:off x="4094" y="2079"/>
              <a:ext cx="68" cy="49"/>
            </a:xfrm>
            <a:custGeom>
              <a:avLst/>
              <a:gdLst>
                <a:gd name="T0" fmla="*/ 187 w 187"/>
                <a:gd name="T1" fmla="*/ 124 h 124"/>
                <a:gd name="T2" fmla="*/ 177 w 187"/>
                <a:gd name="T3" fmla="*/ 100 h 124"/>
                <a:gd name="T4" fmla="*/ 167 w 187"/>
                <a:gd name="T5" fmla="*/ 78 h 124"/>
                <a:gd name="T6" fmla="*/ 150 w 187"/>
                <a:gd name="T7" fmla="*/ 56 h 124"/>
                <a:gd name="T8" fmla="*/ 133 w 187"/>
                <a:gd name="T9" fmla="*/ 39 h 124"/>
                <a:gd name="T10" fmla="*/ 119 w 187"/>
                <a:gd name="T11" fmla="*/ 29 h 124"/>
                <a:gd name="T12" fmla="*/ 107 w 187"/>
                <a:gd name="T13" fmla="*/ 22 h 124"/>
                <a:gd name="T14" fmla="*/ 92 w 187"/>
                <a:gd name="T15" fmla="*/ 15 h 124"/>
                <a:gd name="T16" fmla="*/ 77 w 187"/>
                <a:gd name="T17" fmla="*/ 10 h 124"/>
                <a:gd name="T18" fmla="*/ 58 w 187"/>
                <a:gd name="T19" fmla="*/ 3 h 124"/>
                <a:gd name="T20" fmla="*/ 41 w 187"/>
                <a:gd name="T21" fmla="*/ 0 h 124"/>
                <a:gd name="T22" fmla="*/ 19 w 187"/>
                <a:gd name="T23" fmla="*/ 0 h 124"/>
                <a:gd name="T24" fmla="*/ 0 w 187"/>
                <a:gd name="T2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87" h="124">
                  <a:moveTo>
                    <a:pt x="187" y="124"/>
                  </a:moveTo>
                  <a:lnTo>
                    <a:pt x="177" y="100"/>
                  </a:lnTo>
                  <a:lnTo>
                    <a:pt x="167" y="78"/>
                  </a:lnTo>
                  <a:lnTo>
                    <a:pt x="150" y="56"/>
                  </a:lnTo>
                  <a:lnTo>
                    <a:pt x="133" y="39"/>
                  </a:lnTo>
                  <a:lnTo>
                    <a:pt x="119" y="29"/>
                  </a:lnTo>
                  <a:lnTo>
                    <a:pt x="107" y="22"/>
                  </a:lnTo>
                  <a:lnTo>
                    <a:pt x="92" y="15"/>
                  </a:lnTo>
                  <a:lnTo>
                    <a:pt x="77" y="10"/>
                  </a:lnTo>
                  <a:lnTo>
                    <a:pt x="58" y="3"/>
                  </a:lnTo>
                  <a:lnTo>
                    <a:pt x="41" y="0"/>
                  </a:lnTo>
                  <a:lnTo>
                    <a:pt x="19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1" name="Freeform 67"/>
            <p:cNvSpPr>
              <a:spLocks/>
            </p:cNvSpPr>
            <p:nvPr/>
          </p:nvSpPr>
          <p:spPr bwMode="auto">
            <a:xfrm>
              <a:off x="4002" y="2079"/>
              <a:ext cx="92" cy="32"/>
            </a:xfrm>
            <a:custGeom>
              <a:avLst/>
              <a:gdLst>
                <a:gd name="T0" fmla="*/ 250 w 250"/>
                <a:gd name="T1" fmla="*/ 0 h 80"/>
                <a:gd name="T2" fmla="*/ 226 w 250"/>
                <a:gd name="T3" fmla="*/ 0 h 80"/>
                <a:gd name="T4" fmla="*/ 204 w 250"/>
                <a:gd name="T5" fmla="*/ 0 h 80"/>
                <a:gd name="T6" fmla="*/ 184 w 250"/>
                <a:gd name="T7" fmla="*/ 0 h 80"/>
                <a:gd name="T8" fmla="*/ 165 w 250"/>
                <a:gd name="T9" fmla="*/ 3 h 80"/>
                <a:gd name="T10" fmla="*/ 143 w 250"/>
                <a:gd name="T11" fmla="*/ 5 h 80"/>
                <a:gd name="T12" fmla="*/ 126 w 250"/>
                <a:gd name="T13" fmla="*/ 10 h 80"/>
                <a:gd name="T14" fmla="*/ 109 w 250"/>
                <a:gd name="T15" fmla="*/ 13 h 80"/>
                <a:gd name="T16" fmla="*/ 95 w 250"/>
                <a:gd name="T17" fmla="*/ 20 h 80"/>
                <a:gd name="T18" fmla="*/ 78 w 250"/>
                <a:gd name="T19" fmla="*/ 22 h 80"/>
                <a:gd name="T20" fmla="*/ 63 w 250"/>
                <a:gd name="T21" fmla="*/ 29 h 80"/>
                <a:gd name="T22" fmla="*/ 51 w 250"/>
                <a:gd name="T23" fmla="*/ 37 h 80"/>
                <a:gd name="T24" fmla="*/ 39 w 250"/>
                <a:gd name="T25" fmla="*/ 44 h 80"/>
                <a:gd name="T26" fmla="*/ 17 w 250"/>
                <a:gd name="T27" fmla="*/ 59 h 80"/>
                <a:gd name="T28" fmla="*/ 0 w 250"/>
                <a:gd name="T2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0" h="80">
                  <a:moveTo>
                    <a:pt x="250" y="0"/>
                  </a:moveTo>
                  <a:lnTo>
                    <a:pt x="226" y="0"/>
                  </a:lnTo>
                  <a:lnTo>
                    <a:pt x="204" y="0"/>
                  </a:lnTo>
                  <a:lnTo>
                    <a:pt x="184" y="0"/>
                  </a:lnTo>
                  <a:lnTo>
                    <a:pt x="165" y="3"/>
                  </a:lnTo>
                  <a:lnTo>
                    <a:pt x="143" y="5"/>
                  </a:lnTo>
                  <a:lnTo>
                    <a:pt x="126" y="10"/>
                  </a:lnTo>
                  <a:lnTo>
                    <a:pt x="109" y="13"/>
                  </a:lnTo>
                  <a:lnTo>
                    <a:pt x="95" y="20"/>
                  </a:lnTo>
                  <a:lnTo>
                    <a:pt x="78" y="22"/>
                  </a:lnTo>
                  <a:lnTo>
                    <a:pt x="63" y="29"/>
                  </a:lnTo>
                  <a:lnTo>
                    <a:pt x="51" y="37"/>
                  </a:lnTo>
                  <a:lnTo>
                    <a:pt x="39" y="44"/>
                  </a:lnTo>
                  <a:lnTo>
                    <a:pt x="17" y="59"/>
                  </a:lnTo>
                  <a:lnTo>
                    <a:pt x="0" y="8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2" name="Freeform 68"/>
            <p:cNvSpPr>
              <a:spLocks/>
            </p:cNvSpPr>
            <p:nvPr/>
          </p:nvSpPr>
          <p:spPr bwMode="auto">
            <a:xfrm>
              <a:off x="3989" y="2111"/>
              <a:ext cx="13" cy="41"/>
            </a:xfrm>
            <a:custGeom>
              <a:avLst/>
              <a:gdLst>
                <a:gd name="T0" fmla="*/ 36 w 36"/>
                <a:gd name="T1" fmla="*/ 0 h 105"/>
                <a:gd name="T2" fmla="*/ 27 w 36"/>
                <a:gd name="T3" fmla="*/ 8 h 105"/>
                <a:gd name="T4" fmla="*/ 19 w 36"/>
                <a:gd name="T5" fmla="*/ 20 h 105"/>
                <a:gd name="T6" fmla="*/ 12 w 36"/>
                <a:gd name="T7" fmla="*/ 32 h 105"/>
                <a:gd name="T8" fmla="*/ 7 w 36"/>
                <a:gd name="T9" fmla="*/ 46 h 105"/>
                <a:gd name="T10" fmla="*/ 2 w 36"/>
                <a:gd name="T11" fmla="*/ 59 h 105"/>
                <a:gd name="T12" fmla="*/ 0 w 36"/>
                <a:gd name="T13" fmla="*/ 73 h 105"/>
                <a:gd name="T14" fmla="*/ 0 w 36"/>
                <a:gd name="T15" fmla="*/ 88 h 105"/>
                <a:gd name="T16" fmla="*/ 0 w 36"/>
                <a:gd name="T17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105">
                  <a:moveTo>
                    <a:pt x="36" y="0"/>
                  </a:moveTo>
                  <a:lnTo>
                    <a:pt x="27" y="8"/>
                  </a:lnTo>
                  <a:lnTo>
                    <a:pt x="19" y="20"/>
                  </a:lnTo>
                  <a:lnTo>
                    <a:pt x="12" y="32"/>
                  </a:lnTo>
                  <a:lnTo>
                    <a:pt x="7" y="46"/>
                  </a:lnTo>
                  <a:lnTo>
                    <a:pt x="2" y="59"/>
                  </a:lnTo>
                  <a:lnTo>
                    <a:pt x="0" y="73"/>
                  </a:lnTo>
                  <a:lnTo>
                    <a:pt x="0" y="88"/>
                  </a:lnTo>
                  <a:lnTo>
                    <a:pt x="0" y="10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3" name="Freeform 69"/>
            <p:cNvSpPr>
              <a:spLocks/>
            </p:cNvSpPr>
            <p:nvPr/>
          </p:nvSpPr>
          <p:spPr bwMode="auto">
            <a:xfrm>
              <a:off x="3989" y="2152"/>
              <a:ext cx="2" cy="15"/>
            </a:xfrm>
            <a:custGeom>
              <a:avLst/>
              <a:gdLst>
                <a:gd name="T0" fmla="*/ 0 w 5"/>
                <a:gd name="T1" fmla="*/ 0 h 36"/>
                <a:gd name="T2" fmla="*/ 0 w 5"/>
                <a:gd name="T3" fmla="*/ 14 h 36"/>
                <a:gd name="T4" fmla="*/ 5 w 5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6">
                  <a:moveTo>
                    <a:pt x="0" y="0"/>
                  </a:moveTo>
                  <a:lnTo>
                    <a:pt x="0" y="14"/>
                  </a:lnTo>
                  <a:lnTo>
                    <a:pt x="5" y="36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4" name="Freeform 70"/>
            <p:cNvSpPr>
              <a:spLocks/>
            </p:cNvSpPr>
            <p:nvPr/>
          </p:nvSpPr>
          <p:spPr bwMode="auto">
            <a:xfrm>
              <a:off x="3991" y="2167"/>
              <a:ext cx="11" cy="32"/>
            </a:xfrm>
            <a:custGeom>
              <a:avLst/>
              <a:gdLst>
                <a:gd name="T0" fmla="*/ 0 w 29"/>
                <a:gd name="T1" fmla="*/ 0 h 82"/>
                <a:gd name="T2" fmla="*/ 2 w 29"/>
                <a:gd name="T3" fmla="*/ 17 h 82"/>
                <a:gd name="T4" fmla="*/ 9 w 29"/>
                <a:gd name="T5" fmla="*/ 36 h 82"/>
                <a:gd name="T6" fmla="*/ 17 w 29"/>
                <a:gd name="T7" fmla="*/ 58 h 82"/>
                <a:gd name="T8" fmla="*/ 29 w 29"/>
                <a:gd name="T9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82">
                  <a:moveTo>
                    <a:pt x="0" y="0"/>
                  </a:moveTo>
                  <a:lnTo>
                    <a:pt x="2" y="17"/>
                  </a:lnTo>
                  <a:lnTo>
                    <a:pt x="9" y="36"/>
                  </a:lnTo>
                  <a:lnTo>
                    <a:pt x="17" y="58"/>
                  </a:lnTo>
                  <a:lnTo>
                    <a:pt x="29" y="8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5" name="Freeform 71"/>
            <p:cNvSpPr>
              <a:spLocks/>
            </p:cNvSpPr>
            <p:nvPr/>
          </p:nvSpPr>
          <p:spPr bwMode="auto">
            <a:xfrm>
              <a:off x="4002" y="2199"/>
              <a:ext cx="5" cy="15"/>
            </a:xfrm>
            <a:custGeom>
              <a:avLst/>
              <a:gdLst>
                <a:gd name="T0" fmla="*/ 0 w 14"/>
                <a:gd name="T1" fmla="*/ 0 h 37"/>
                <a:gd name="T2" fmla="*/ 7 w 14"/>
                <a:gd name="T3" fmla="*/ 17 h 37"/>
                <a:gd name="T4" fmla="*/ 14 w 14"/>
                <a:gd name="T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37">
                  <a:moveTo>
                    <a:pt x="0" y="0"/>
                  </a:moveTo>
                  <a:lnTo>
                    <a:pt x="7" y="17"/>
                  </a:lnTo>
                  <a:lnTo>
                    <a:pt x="14" y="37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6" name="Freeform 72"/>
            <p:cNvSpPr>
              <a:spLocks/>
            </p:cNvSpPr>
            <p:nvPr/>
          </p:nvSpPr>
          <p:spPr bwMode="auto">
            <a:xfrm>
              <a:off x="3924" y="2214"/>
              <a:ext cx="83" cy="79"/>
            </a:xfrm>
            <a:custGeom>
              <a:avLst/>
              <a:gdLst>
                <a:gd name="T0" fmla="*/ 227 w 227"/>
                <a:gd name="T1" fmla="*/ 0 h 199"/>
                <a:gd name="T2" fmla="*/ 208 w 227"/>
                <a:gd name="T3" fmla="*/ 7 h 199"/>
                <a:gd name="T4" fmla="*/ 193 w 227"/>
                <a:gd name="T5" fmla="*/ 14 h 199"/>
                <a:gd name="T6" fmla="*/ 174 w 227"/>
                <a:gd name="T7" fmla="*/ 24 h 199"/>
                <a:gd name="T8" fmla="*/ 159 w 227"/>
                <a:gd name="T9" fmla="*/ 39 h 199"/>
                <a:gd name="T10" fmla="*/ 143 w 227"/>
                <a:gd name="T11" fmla="*/ 51 h 199"/>
                <a:gd name="T12" fmla="*/ 126 w 227"/>
                <a:gd name="T13" fmla="*/ 65 h 199"/>
                <a:gd name="T14" fmla="*/ 111 w 227"/>
                <a:gd name="T15" fmla="*/ 80 h 199"/>
                <a:gd name="T16" fmla="*/ 96 w 227"/>
                <a:gd name="T17" fmla="*/ 94 h 199"/>
                <a:gd name="T18" fmla="*/ 82 w 227"/>
                <a:gd name="T19" fmla="*/ 106 h 199"/>
                <a:gd name="T20" fmla="*/ 67 w 227"/>
                <a:gd name="T21" fmla="*/ 121 h 199"/>
                <a:gd name="T22" fmla="*/ 53 w 227"/>
                <a:gd name="T23" fmla="*/ 136 h 199"/>
                <a:gd name="T24" fmla="*/ 41 w 227"/>
                <a:gd name="T25" fmla="*/ 150 h 199"/>
                <a:gd name="T26" fmla="*/ 26 w 227"/>
                <a:gd name="T27" fmla="*/ 162 h 199"/>
                <a:gd name="T28" fmla="*/ 16 w 227"/>
                <a:gd name="T29" fmla="*/ 174 h 199"/>
                <a:gd name="T30" fmla="*/ 7 w 227"/>
                <a:gd name="T31" fmla="*/ 186 h 199"/>
                <a:gd name="T32" fmla="*/ 0 w 227"/>
                <a:gd name="T3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7" h="199">
                  <a:moveTo>
                    <a:pt x="227" y="0"/>
                  </a:moveTo>
                  <a:lnTo>
                    <a:pt x="208" y="7"/>
                  </a:lnTo>
                  <a:lnTo>
                    <a:pt x="193" y="14"/>
                  </a:lnTo>
                  <a:lnTo>
                    <a:pt x="174" y="24"/>
                  </a:lnTo>
                  <a:lnTo>
                    <a:pt x="159" y="39"/>
                  </a:lnTo>
                  <a:lnTo>
                    <a:pt x="143" y="51"/>
                  </a:lnTo>
                  <a:lnTo>
                    <a:pt x="126" y="65"/>
                  </a:lnTo>
                  <a:lnTo>
                    <a:pt x="111" y="80"/>
                  </a:lnTo>
                  <a:lnTo>
                    <a:pt x="96" y="94"/>
                  </a:lnTo>
                  <a:lnTo>
                    <a:pt x="82" y="106"/>
                  </a:lnTo>
                  <a:lnTo>
                    <a:pt x="67" y="121"/>
                  </a:lnTo>
                  <a:lnTo>
                    <a:pt x="53" y="136"/>
                  </a:lnTo>
                  <a:lnTo>
                    <a:pt x="41" y="150"/>
                  </a:lnTo>
                  <a:lnTo>
                    <a:pt x="26" y="162"/>
                  </a:lnTo>
                  <a:lnTo>
                    <a:pt x="16" y="174"/>
                  </a:lnTo>
                  <a:lnTo>
                    <a:pt x="7" y="186"/>
                  </a:lnTo>
                  <a:lnTo>
                    <a:pt x="0" y="19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7" name="Line 73"/>
            <p:cNvSpPr>
              <a:spLocks noChangeShapeType="1"/>
            </p:cNvSpPr>
            <p:nvPr/>
          </p:nvSpPr>
          <p:spPr bwMode="auto">
            <a:xfrm flipV="1">
              <a:off x="3924" y="2281"/>
              <a:ext cx="1" cy="12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8" name="Freeform 74"/>
            <p:cNvSpPr>
              <a:spLocks/>
            </p:cNvSpPr>
            <p:nvPr/>
          </p:nvSpPr>
          <p:spPr bwMode="auto">
            <a:xfrm>
              <a:off x="3854" y="2053"/>
              <a:ext cx="77" cy="228"/>
            </a:xfrm>
            <a:custGeom>
              <a:avLst/>
              <a:gdLst>
                <a:gd name="T0" fmla="*/ 194 w 209"/>
                <a:gd name="T1" fmla="*/ 572 h 572"/>
                <a:gd name="T2" fmla="*/ 194 w 209"/>
                <a:gd name="T3" fmla="*/ 550 h 572"/>
                <a:gd name="T4" fmla="*/ 197 w 209"/>
                <a:gd name="T5" fmla="*/ 531 h 572"/>
                <a:gd name="T6" fmla="*/ 199 w 209"/>
                <a:gd name="T7" fmla="*/ 511 h 572"/>
                <a:gd name="T8" fmla="*/ 202 w 209"/>
                <a:gd name="T9" fmla="*/ 492 h 572"/>
                <a:gd name="T10" fmla="*/ 202 w 209"/>
                <a:gd name="T11" fmla="*/ 470 h 572"/>
                <a:gd name="T12" fmla="*/ 204 w 209"/>
                <a:gd name="T13" fmla="*/ 448 h 572"/>
                <a:gd name="T14" fmla="*/ 206 w 209"/>
                <a:gd name="T15" fmla="*/ 427 h 572"/>
                <a:gd name="T16" fmla="*/ 209 w 209"/>
                <a:gd name="T17" fmla="*/ 407 h 572"/>
                <a:gd name="T18" fmla="*/ 206 w 209"/>
                <a:gd name="T19" fmla="*/ 385 h 572"/>
                <a:gd name="T20" fmla="*/ 206 w 209"/>
                <a:gd name="T21" fmla="*/ 364 h 572"/>
                <a:gd name="T22" fmla="*/ 206 w 209"/>
                <a:gd name="T23" fmla="*/ 342 h 572"/>
                <a:gd name="T24" fmla="*/ 206 w 209"/>
                <a:gd name="T25" fmla="*/ 322 h 572"/>
                <a:gd name="T26" fmla="*/ 204 w 209"/>
                <a:gd name="T27" fmla="*/ 301 h 572"/>
                <a:gd name="T28" fmla="*/ 204 w 209"/>
                <a:gd name="T29" fmla="*/ 281 h 572"/>
                <a:gd name="T30" fmla="*/ 202 w 209"/>
                <a:gd name="T31" fmla="*/ 262 h 572"/>
                <a:gd name="T32" fmla="*/ 199 w 209"/>
                <a:gd name="T33" fmla="*/ 242 h 572"/>
                <a:gd name="T34" fmla="*/ 194 w 209"/>
                <a:gd name="T35" fmla="*/ 221 h 572"/>
                <a:gd name="T36" fmla="*/ 190 w 209"/>
                <a:gd name="T37" fmla="*/ 201 h 572"/>
                <a:gd name="T38" fmla="*/ 182 w 209"/>
                <a:gd name="T39" fmla="*/ 182 h 572"/>
                <a:gd name="T40" fmla="*/ 175 w 209"/>
                <a:gd name="T41" fmla="*/ 165 h 572"/>
                <a:gd name="T42" fmla="*/ 165 w 209"/>
                <a:gd name="T43" fmla="*/ 145 h 572"/>
                <a:gd name="T44" fmla="*/ 158 w 209"/>
                <a:gd name="T45" fmla="*/ 128 h 572"/>
                <a:gd name="T46" fmla="*/ 148 w 209"/>
                <a:gd name="T47" fmla="*/ 114 h 572"/>
                <a:gd name="T48" fmla="*/ 139 w 209"/>
                <a:gd name="T49" fmla="*/ 99 h 572"/>
                <a:gd name="T50" fmla="*/ 124 w 209"/>
                <a:gd name="T51" fmla="*/ 82 h 572"/>
                <a:gd name="T52" fmla="*/ 110 w 209"/>
                <a:gd name="T53" fmla="*/ 68 h 572"/>
                <a:gd name="T54" fmla="*/ 95 w 209"/>
                <a:gd name="T55" fmla="*/ 53 h 572"/>
                <a:gd name="T56" fmla="*/ 80 w 209"/>
                <a:gd name="T57" fmla="*/ 41 h 572"/>
                <a:gd name="T58" fmla="*/ 61 w 209"/>
                <a:gd name="T59" fmla="*/ 27 h 572"/>
                <a:gd name="T60" fmla="*/ 44 w 209"/>
                <a:gd name="T61" fmla="*/ 17 h 572"/>
                <a:gd name="T62" fmla="*/ 22 w 209"/>
                <a:gd name="T63" fmla="*/ 7 h 572"/>
                <a:gd name="T64" fmla="*/ 0 w 209"/>
                <a:gd name="T65" fmla="*/ 0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9" h="572">
                  <a:moveTo>
                    <a:pt x="194" y="572"/>
                  </a:moveTo>
                  <a:lnTo>
                    <a:pt x="194" y="550"/>
                  </a:lnTo>
                  <a:lnTo>
                    <a:pt x="197" y="531"/>
                  </a:lnTo>
                  <a:lnTo>
                    <a:pt x="199" y="511"/>
                  </a:lnTo>
                  <a:lnTo>
                    <a:pt x="202" y="492"/>
                  </a:lnTo>
                  <a:lnTo>
                    <a:pt x="202" y="470"/>
                  </a:lnTo>
                  <a:lnTo>
                    <a:pt x="204" y="448"/>
                  </a:lnTo>
                  <a:lnTo>
                    <a:pt x="206" y="427"/>
                  </a:lnTo>
                  <a:lnTo>
                    <a:pt x="209" y="407"/>
                  </a:lnTo>
                  <a:lnTo>
                    <a:pt x="206" y="385"/>
                  </a:lnTo>
                  <a:lnTo>
                    <a:pt x="206" y="364"/>
                  </a:lnTo>
                  <a:lnTo>
                    <a:pt x="206" y="342"/>
                  </a:lnTo>
                  <a:lnTo>
                    <a:pt x="206" y="322"/>
                  </a:lnTo>
                  <a:lnTo>
                    <a:pt x="204" y="301"/>
                  </a:lnTo>
                  <a:lnTo>
                    <a:pt x="204" y="281"/>
                  </a:lnTo>
                  <a:lnTo>
                    <a:pt x="202" y="262"/>
                  </a:lnTo>
                  <a:lnTo>
                    <a:pt x="199" y="242"/>
                  </a:lnTo>
                  <a:lnTo>
                    <a:pt x="194" y="221"/>
                  </a:lnTo>
                  <a:lnTo>
                    <a:pt x="190" y="201"/>
                  </a:lnTo>
                  <a:lnTo>
                    <a:pt x="182" y="182"/>
                  </a:lnTo>
                  <a:lnTo>
                    <a:pt x="175" y="165"/>
                  </a:lnTo>
                  <a:lnTo>
                    <a:pt x="165" y="145"/>
                  </a:lnTo>
                  <a:lnTo>
                    <a:pt x="158" y="128"/>
                  </a:lnTo>
                  <a:lnTo>
                    <a:pt x="148" y="114"/>
                  </a:lnTo>
                  <a:lnTo>
                    <a:pt x="139" y="99"/>
                  </a:lnTo>
                  <a:lnTo>
                    <a:pt x="124" y="82"/>
                  </a:lnTo>
                  <a:lnTo>
                    <a:pt x="110" y="68"/>
                  </a:lnTo>
                  <a:lnTo>
                    <a:pt x="95" y="53"/>
                  </a:lnTo>
                  <a:lnTo>
                    <a:pt x="80" y="41"/>
                  </a:lnTo>
                  <a:lnTo>
                    <a:pt x="61" y="27"/>
                  </a:lnTo>
                  <a:lnTo>
                    <a:pt x="44" y="17"/>
                  </a:lnTo>
                  <a:lnTo>
                    <a:pt x="22" y="7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39" name="Freeform 75"/>
            <p:cNvSpPr>
              <a:spLocks/>
            </p:cNvSpPr>
            <p:nvPr/>
          </p:nvSpPr>
          <p:spPr bwMode="auto">
            <a:xfrm>
              <a:off x="3801" y="2047"/>
              <a:ext cx="53" cy="12"/>
            </a:xfrm>
            <a:custGeom>
              <a:avLst/>
              <a:gdLst>
                <a:gd name="T0" fmla="*/ 147 w 147"/>
                <a:gd name="T1" fmla="*/ 15 h 29"/>
                <a:gd name="T2" fmla="*/ 126 w 147"/>
                <a:gd name="T3" fmla="*/ 8 h 29"/>
                <a:gd name="T4" fmla="*/ 106 w 147"/>
                <a:gd name="T5" fmla="*/ 3 h 29"/>
                <a:gd name="T6" fmla="*/ 87 w 147"/>
                <a:gd name="T7" fmla="*/ 0 h 29"/>
                <a:gd name="T8" fmla="*/ 70 w 147"/>
                <a:gd name="T9" fmla="*/ 3 h 29"/>
                <a:gd name="T10" fmla="*/ 48 w 147"/>
                <a:gd name="T11" fmla="*/ 3 h 29"/>
                <a:gd name="T12" fmla="*/ 31 w 147"/>
                <a:gd name="T13" fmla="*/ 10 h 29"/>
                <a:gd name="T14" fmla="*/ 14 w 147"/>
                <a:gd name="T15" fmla="*/ 17 h 29"/>
                <a:gd name="T16" fmla="*/ 0 w 147"/>
                <a:gd name="T1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7" h="29">
                  <a:moveTo>
                    <a:pt x="147" y="15"/>
                  </a:moveTo>
                  <a:lnTo>
                    <a:pt x="126" y="8"/>
                  </a:lnTo>
                  <a:lnTo>
                    <a:pt x="106" y="3"/>
                  </a:lnTo>
                  <a:lnTo>
                    <a:pt x="87" y="0"/>
                  </a:lnTo>
                  <a:lnTo>
                    <a:pt x="70" y="3"/>
                  </a:lnTo>
                  <a:lnTo>
                    <a:pt x="48" y="3"/>
                  </a:lnTo>
                  <a:lnTo>
                    <a:pt x="31" y="10"/>
                  </a:lnTo>
                  <a:lnTo>
                    <a:pt x="14" y="17"/>
                  </a:lnTo>
                  <a:lnTo>
                    <a:pt x="0" y="2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0" name="Freeform 76"/>
            <p:cNvSpPr>
              <a:spLocks/>
            </p:cNvSpPr>
            <p:nvPr/>
          </p:nvSpPr>
          <p:spPr bwMode="auto">
            <a:xfrm>
              <a:off x="3733" y="2059"/>
              <a:ext cx="68" cy="202"/>
            </a:xfrm>
            <a:custGeom>
              <a:avLst/>
              <a:gdLst>
                <a:gd name="T0" fmla="*/ 185 w 185"/>
                <a:gd name="T1" fmla="*/ 0 h 510"/>
                <a:gd name="T2" fmla="*/ 168 w 185"/>
                <a:gd name="T3" fmla="*/ 8 h 510"/>
                <a:gd name="T4" fmla="*/ 153 w 185"/>
                <a:gd name="T5" fmla="*/ 20 h 510"/>
                <a:gd name="T6" fmla="*/ 141 w 185"/>
                <a:gd name="T7" fmla="*/ 34 h 510"/>
                <a:gd name="T8" fmla="*/ 129 w 185"/>
                <a:gd name="T9" fmla="*/ 49 h 510"/>
                <a:gd name="T10" fmla="*/ 114 w 185"/>
                <a:gd name="T11" fmla="*/ 64 h 510"/>
                <a:gd name="T12" fmla="*/ 105 w 185"/>
                <a:gd name="T13" fmla="*/ 80 h 510"/>
                <a:gd name="T14" fmla="*/ 95 w 185"/>
                <a:gd name="T15" fmla="*/ 97 h 510"/>
                <a:gd name="T16" fmla="*/ 88 w 185"/>
                <a:gd name="T17" fmla="*/ 119 h 510"/>
                <a:gd name="T18" fmla="*/ 78 w 185"/>
                <a:gd name="T19" fmla="*/ 136 h 510"/>
                <a:gd name="T20" fmla="*/ 68 w 185"/>
                <a:gd name="T21" fmla="*/ 158 h 510"/>
                <a:gd name="T22" fmla="*/ 61 w 185"/>
                <a:gd name="T23" fmla="*/ 177 h 510"/>
                <a:gd name="T24" fmla="*/ 54 w 185"/>
                <a:gd name="T25" fmla="*/ 199 h 510"/>
                <a:gd name="T26" fmla="*/ 46 w 185"/>
                <a:gd name="T27" fmla="*/ 221 h 510"/>
                <a:gd name="T28" fmla="*/ 39 w 185"/>
                <a:gd name="T29" fmla="*/ 243 h 510"/>
                <a:gd name="T30" fmla="*/ 34 w 185"/>
                <a:gd name="T31" fmla="*/ 265 h 510"/>
                <a:gd name="T32" fmla="*/ 32 w 185"/>
                <a:gd name="T33" fmla="*/ 287 h 510"/>
                <a:gd name="T34" fmla="*/ 25 w 185"/>
                <a:gd name="T35" fmla="*/ 306 h 510"/>
                <a:gd name="T36" fmla="*/ 20 w 185"/>
                <a:gd name="T37" fmla="*/ 325 h 510"/>
                <a:gd name="T38" fmla="*/ 15 w 185"/>
                <a:gd name="T39" fmla="*/ 345 h 510"/>
                <a:gd name="T40" fmla="*/ 15 w 185"/>
                <a:gd name="T41" fmla="*/ 367 h 510"/>
                <a:gd name="T42" fmla="*/ 10 w 185"/>
                <a:gd name="T43" fmla="*/ 384 h 510"/>
                <a:gd name="T44" fmla="*/ 8 w 185"/>
                <a:gd name="T45" fmla="*/ 400 h 510"/>
                <a:gd name="T46" fmla="*/ 5 w 185"/>
                <a:gd name="T47" fmla="*/ 417 h 510"/>
                <a:gd name="T48" fmla="*/ 5 w 185"/>
                <a:gd name="T49" fmla="*/ 437 h 510"/>
                <a:gd name="T50" fmla="*/ 3 w 185"/>
                <a:gd name="T51" fmla="*/ 449 h 510"/>
                <a:gd name="T52" fmla="*/ 0 w 185"/>
                <a:gd name="T53" fmla="*/ 463 h 510"/>
                <a:gd name="T54" fmla="*/ 0 w 185"/>
                <a:gd name="T55" fmla="*/ 473 h 510"/>
                <a:gd name="T56" fmla="*/ 0 w 185"/>
                <a:gd name="T57" fmla="*/ 485 h 510"/>
                <a:gd name="T58" fmla="*/ 0 w 185"/>
                <a:gd name="T59" fmla="*/ 500 h 510"/>
                <a:gd name="T60" fmla="*/ 0 w 185"/>
                <a:gd name="T61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5" h="510">
                  <a:moveTo>
                    <a:pt x="185" y="0"/>
                  </a:moveTo>
                  <a:lnTo>
                    <a:pt x="168" y="8"/>
                  </a:lnTo>
                  <a:lnTo>
                    <a:pt x="153" y="20"/>
                  </a:lnTo>
                  <a:lnTo>
                    <a:pt x="141" y="34"/>
                  </a:lnTo>
                  <a:lnTo>
                    <a:pt x="129" y="49"/>
                  </a:lnTo>
                  <a:lnTo>
                    <a:pt x="114" y="64"/>
                  </a:lnTo>
                  <a:lnTo>
                    <a:pt x="105" y="80"/>
                  </a:lnTo>
                  <a:lnTo>
                    <a:pt x="95" y="97"/>
                  </a:lnTo>
                  <a:lnTo>
                    <a:pt x="88" y="119"/>
                  </a:lnTo>
                  <a:lnTo>
                    <a:pt x="78" y="136"/>
                  </a:lnTo>
                  <a:lnTo>
                    <a:pt x="68" y="158"/>
                  </a:lnTo>
                  <a:lnTo>
                    <a:pt x="61" y="177"/>
                  </a:lnTo>
                  <a:lnTo>
                    <a:pt x="54" y="199"/>
                  </a:lnTo>
                  <a:lnTo>
                    <a:pt x="46" y="221"/>
                  </a:lnTo>
                  <a:lnTo>
                    <a:pt x="39" y="243"/>
                  </a:lnTo>
                  <a:lnTo>
                    <a:pt x="34" y="265"/>
                  </a:lnTo>
                  <a:lnTo>
                    <a:pt x="32" y="287"/>
                  </a:lnTo>
                  <a:lnTo>
                    <a:pt x="25" y="306"/>
                  </a:lnTo>
                  <a:lnTo>
                    <a:pt x="20" y="325"/>
                  </a:lnTo>
                  <a:lnTo>
                    <a:pt x="15" y="345"/>
                  </a:lnTo>
                  <a:lnTo>
                    <a:pt x="15" y="367"/>
                  </a:lnTo>
                  <a:lnTo>
                    <a:pt x="10" y="384"/>
                  </a:lnTo>
                  <a:lnTo>
                    <a:pt x="8" y="400"/>
                  </a:lnTo>
                  <a:lnTo>
                    <a:pt x="5" y="417"/>
                  </a:lnTo>
                  <a:lnTo>
                    <a:pt x="5" y="437"/>
                  </a:lnTo>
                  <a:lnTo>
                    <a:pt x="3" y="449"/>
                  </a:lnTo>
                  <a:lnTo>
                    <a:pt x="0" y="463"/>
                  </a:lnTo>
                  <a:lnTo>
                    <a:pt x="0" y="473"/>
                  </a:lnTo>
                  <a:lnTo>
                    <a:pt x="0" y="485"/>
                  </a:lnTo>
                  <a:lnTo>
                    <a:pt x="0" y="500"/>
                  </a:lnTo>
                  <a:lnTo>
                    <a:pt x="0" y="51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1" name="Freeform 77"/>
            <p:cNvSpPr>
              <a:spLocks/>
            </p:cNvSpPr>
            <p:nvPr/>
          </p:nvSpPr>
          <p:spPr bwMode="auto">
            <a:xfrm>
              <a:off x="3733" y="2261"/>
              <a:ext cx="0" cy="1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2" name="Freeform 78"/>
            <p:cNvSpPr>
              <a:spLocks/>
            </p:cNvSpPr>
            <p:nvPr/>
          </p:nvSpPr>
          <p:spPr bwMode="auto">
            <a:xfrm>
              <a:off x="3555" y="2262"/>
              <a:ext cx="178" cy="177"/>
            </a:xfrm>
            <a:custGeom>
              <a:avLst/>
              <a:gdLst>
                <a:gd name="T0" fmla="*/ 487 w 487"/>
                <a:gd name="T1" fmla="*/ 0 h 444"/>
                <a:gd name="T2" fmla="*/ 482 w 487"/>
                <a:gd name="T3" fmla="*/ 17 h 444"/>
                <a:gd name="T4" fmla="*/ 470 w 487"/>
                <a:gd name="T5" fmla="*/ 39 h 444"/>
                <a:gd name="T6" fmla="*/ 460 w 487"/>
                <a:gd name="T7" fmla="*/ 51 h 444"/>
                <a:gd name="T8" fmla="*/ 451 w 487"/>
                <a:gd name="T9" fmla="*/ 65 h 444"/>
                <a:gd name="T10" fmla="*/ 438 w 487"/>
                <a:gd name="T11" fmla="*/ 80 h 444"/>
                <a:gd name="T12" fmla="*/ 429 w 487"/>
                <a:gd name="T13" fmla="*/ 95 h 444"/>
                <a:gd name="T14" fmla="*/ 412 w 487"/>
                <a:gd name="T15" fmla="*/ 109 h 444"/>
                <a:gd name="T16" fmla="*/ 397 w 487"/>
                <a:gd name="T17" fmla="*/ 124 h 444"/>
                <a:gd name="T18" fmla="*/ 380 w 487"/>
                <a:gd name="T19" fmla="*/ 138 h 444"/>
                <a:gd name="T20" fmla="*/ 366 w 487"/>
                <a:gd name="T21" fmla="*/ 155 h 444"/>
                <a:gd name="T22" fmla="*/ 346 w 487"/>
                <a:gd name="T23" fmla="*/ 170 h 444"/>
                <a:gd name="T24" fmla="*/ 329 w 487"/>
                <a:gd name="T25" fmla="*/ 187 h 444"/>
                <a:gd name="T26" fmla="*/ 310 w 487"/>
                <a:gd name="T27" fmla="*/ 204 h 444"/>
                <a:gd name="T28" fmla="*/ 293 w 487"/>
                <a:gd name="T29" fmla="*/ 221 h 444"/>
                <a:gd name="T30" fmla="*/ 271 w 487"/>
                <a:gd name="T31" fmla="*/ 235 h 444"/>
                <a:gd name="T32" fmla="*/ 252 w 487"/>
                <a:gd name="T33" fmla="*/ 252 h 444"/>
                <a:gd name="T34" fmla="*/ 230 w 487"/>
                <a:gd name="T35" fmla="*/ 267 h 444"/>
                <a:gd name="T36" fmla="*/ 211 w 487"/>
                <a:gd name="T37" fmla="*/ 284 h 444"/>
                <a:gd name="T38" fmla="*/ 189 w 487"/>
                <a:gd name="T39" fmla="*/ 298 h 444"/>
                <a:gd name="T40" fmla="*/ 169 w 487"/>
                <a:gd name="T41" fmla="*/ 315 h 444"/>
                <a:gd name="T42" fmla="*/ 150 w 487"/>
                <a:gd name="T43" fmla="*/ 330 h 444"/>
                <a:gd name="T44" fmla="*/ 131 w 487"/>
                <a:gd name="T45" fmla="*/ 347 h 444"/>
                <a:gd name="T46" fmla="*/ 109 w 487"/>
                <a:gd name="T47" fmla="*/ 359 h 444"/>
                <a:gd name="T48" fmla="*/ 92 w 487"/>
                <a:gd name="T49" fmla="*/ 373 h 444"/>
                <a:gd name="T50" fmla="*/ 72 w 487"/>
                <a:gd name="T51" fmla="*/ 385 h 444"/>
                <a:gd name="T52" fmla="*/ 58 w 487"/>
                <a:gd name="T53" fmla="*/ 400 h 444"/>
                <a:gd name="T54" fmla="*/ 41 w 487"/>
                <a:gd name="T55" fmla="*/ 410 h 444"/>
                <a:gd name="T56" fmla="*/ 26 w 487"/>
                <a:gd name="T57" fmla="*/ 422 h 444"/>
                <a:gd name="T58" fmla="*/ 12 w 487"/>
                <a:gd name="T59" fmla="*/ 431 h 444"/>
                <a:gd name="T60" fmla="*/ 0 w 487"/>
                <a:gd name="T61" fmla="*/ 44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7" h="444">
                  <a:moveTo>
                    <a:pt x="487" y="0"/>
                  </a:moveTo>
                  <a:lnTo>
                    <a:pt x="482" y="17"/>
                  </a:lnTo>
                  <a:lnTo>
                    <a:pt x="470" y="39"/>
                  </a:lnTo>
                  <a:lnTo>
                    <a:pt x="460" y="51"/>
                  </a:lnTo>
                  <a:lnTo>
                    <a:pt x="451" y="65"/>
                  </a:lnTo>
                  <a:lnTo>
                    <a:pt x="438" y="80"/>
                  </a:lnTo>
                  <a:lnTo>
                    <a:pt x="429" y="95"/>
                  </a:lnTo>
                  <a:lnTo>
                    <a:pt x="412" y="109"/>
                  </a:lnTo>
                  <a:lnTo>
                    <a:pt x="397" y="124"/>
                  </a:lnTo>
                  <a:lnTo>
                    <a:pt x="380" y="138"/>
                  </a:lnTo>
                  <a:lnTo>
                    <a:pt x="366" y="155"/>
                  </a:lnTo>
                  <a:lnTo>
                    <a:pt x="346" y="170"/>
                  </a:lnTo>
                  <a:lnTo>
                    <a:pt x="329" y="187"/>
                  </a:lnTo>
                  <a:lnTo>
                    <a:pt x="310" y="204"/>
                  </a:lnTo>
                  <a:lnTo>
                    <a:pt x="293" y="221"/>
                  </a:lnTo>
                  <a:lnTo>
                    <a:pt x="271" y="235"/>
                  </a:lnTo>
                  <a:lnTo>
                    <a:pt x="252" y="252"/>
                  </a:lnTo>
                  <a:lnTo>
                    <a:pt x="230" y="267"/>
                  </a:lnTo>
                  <a:lnTo>
                    <a:pt x="211" y="284"/>
                  </a:lnTo>
                  <a:lnTo>
                    <a:pt x="189" y="298"/>
                  </a:lnTo>
                  <a:lnTo>
                    <a:pt x="169" y="315"/>
                  </a:lnTo>
                  <a:lnTo>
                    <a:pt x="150" y="330"/>
                  </a:lnTo>
                  <a:lnTo>
                    <a:pt x="131" y="347"/>
                  </a:lnTo>
                  <a:lnTo>
                    <a:pt x="109" y="359"/>
                  </a:lnTo>
                  <a:lnTo>
                    <a:pt x="92" y="373"/>
                  </a:lnTo>
                  <a:lnTo>
                    <a:pt x="72" y="385"/>
                  </a:lnTo>
                  <a:lnTo>
                    <a:pt x="58" y="400"/>
                  </a:lnTo>
                  <a:lnTo>
                    <a:pt x="41" y="410"/>
                  </a:lnTo>
                  <a:lnTo>
                    <a:pt x="26" y="422"/>
                  </a:lnTo>
                  <a:lnTo>
                    <a:pt x="12" y="431"/>
                  </a:lnTo>
                  <a:lnTo>
                    <a:pt x="0" y="44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3" name="Freeform 79"/>
            <p:cNvSpPr>
              <a:spLocks/>
            </p:cNvSpPr>
            <p:nvPr/>
          </p:nvSpPr>
          <p:spPr bwMode="auto">
            <a:xfrm>
              <a:off x="3526" y="2439"/>
              <a:ext cx="29" cy="136"/>
            </a:xfrm>
            <a:custGeom>
              <a:avLst/>
              <a:gdLst>
                <a:gd name="T0" fmla="*/ 80 w 80"/>
                <a:gd name="T1" fmla="*/ 0 h 341"/>
                <a:gd name="T2" fmla="*/ 65 w 80"/>
                <a:gd name="T3" fmla="*/ 7 h 341"/>
                <a:gd name="T4" fmla="*/ 55 w 80"/>
                <a:gd name="T5" fmla="*/ 19 h 341"/>
                <a:gd name="T6" fmla="*/ 46 w 80"/>
                <a:gd name="T7" fmla="*/ 34 h 341"/>
                <a:gd name="T8" fmla="*/ 38 w 80"/>
                <a:gd name="T9" fmla="*/ 48 h 341"/>
                <a:gd name="T10" fmla="*/ 31 w 80"/>
                <a:gd name="T11" fmla="*/ 63 h 341"/>
                <a:gd name="T12" fmla="*/ 24 w 80"/>
                <a:gd name="T13" fmla="*/ 82 h 341"/>
                <a:gd name="T14" fmla="*/ 17 w 80"/>
                <a:gd name="T15" fmla="*/ 104 h 341"/>
                <a:gd name="T16" fmla="*/ 14 w 80"/>
                <a:gd name="T17" fmla="*/ 126 h 341"/>
                <a:gd name="T18" fmla="*/ 7 w 80"/>
                <a:gd name="T19" fmla="*/ 147 h 341"/>
                <a:gd name="T20" fmla="*/ 5 w 80"/>
                <a:gd name="T21" fmla="*/ 169 h 341"/>
                <a:gd name="T22" fmla="*/ 2 w 80"/>
                <a:gd name="T23" fmla="*/ 181 h 341"/>
                <a:gd name="T24" fmla="*/ 2 w 80"/>
                <a:gd name="T25" fmla="*/ 194 h 341"/>
                <a:gd name="T26" fmla="*/ 2 w 80"/>
                <a:gd name="T27" fmla="*/ 208 h 341"/>
                <a:gd name="T28" fmla="*/ 2 w 80"/>
                <a:gd name="T29" fmla="*/ 223 h 341"/>
                <a:gd name="T30" fmla="*/ 0 w 80"/>
                <a:gd name="T31" fmla="*/ 235 h 341"/>
                <a:gd name="T32" fmla="*/ 0 w 80"/>
                <a:gd name="T33" fmla="*/ 249 h 341"/>
                <a:gd name="T34" fmla="*/ 0 w 80"/>
                <a:gd name="T35" fmla="*/ 264 h 341"/>
                <a:gd name="T36" fmla="*/ 0 w 80"/>
                <a:gd name="T37" fmla="*/ 278 h 341"/>
                <a:gd name="T38" fmla="*/ 0 w 80"/>
                <a:gd name="T39" fmla="*/ 293 h 341"/>
                <a:gd name="T40" fmla="*/ 0 w 80"/>
                <a:gd name="T41" fmla="*/ 310 h 341"/>
                <a:gd name="T42" fmla="*/ 0 w 80"/>
                <a:gd name="T43" fmla="*/ 324 h 341"/>
                <a:gd name="T44" fmla="*/ 2 w 80"/>
                <a:gd name="T45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0" h="341">
                  <a:moveTo>
                    <a:pt x="80" y="0"/>
                  </a:moveTo>
                  <a:lnTo>
                    <a:pt x="65" y="7"/>
                  </a:lnTo>
                  <a:lnTo>
                    <a:pt x="55" y="19"/>
                  </a:lnTo>
                  <a:lnTo>
                    <a:pt x="46" y="34"/>
                  </a:lnTo>
                  <a:lnTo>
                    <a:pt x="38" y="48"/>
                  </a:lnTo>
                  <a:lnTo>
                    <a:pt x="31" y="63"/>
                  </a:lnTo>
                  <a:lnTo>
                    <a:pt x="24" y="82"/>
                  </a:lnTo>
                  <a:lnTo>
                    <a:pt x="17" y="104"/>
                  </a:lnTo>
                  <a:lnTo>
                    <a:pt x="14" y="126"/>
                  </a:lnTo>
                  <a:lnTo>
                    <a:pt x="7" y="147"/>
                  </a:lnTo>
                  <a:lnTo>
                    <a:pt x="5" y="169"/>
                  </a:lnTo>
                  <a:lnTo>
                    <a:pt x="2" y="181"/>
                  </a:lnTo>
                  <a:lnTo>
                    <a:pt x="2" y="194"/>
                  </a:lnTo>
                  <a:lnTo>
                    <a:pt x="2" y="208"/>
                  </a:lnTo>
                  <a:lnTo>
                    <a:pt x="2" y="223"/>
                  </a:lnTo>
                  <a:lnTo>
                    <a:pt x="0" y="235"/>
                  </a:lnTo>
                  <a:lnTo>
                    <a:pt x="0" y="249"/>
                  </a:lnTo>
                  <a:lnTo>
                    <a:pt x="0" y="264"/>
                  </a:lnTo>
                  <a:lnTo>
                    <a:pt x="0" y="278"/>
                  </a:lnTo>
                  <a:lnTo>
                    <a:pt x="0" y="293"/>
                  </a:lnTo>
                  <a:lnTo>
                    <a:pt x="0" y="310"/>
                  </a:lnTo>
                  <a:lnTo>
                    <a:pt x="0" y="324"/>
                  </a:lnTo>
                  <a:lnTo>
                    <a:pt x="2" y="34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4" name="Freeform 80"/>
            <p:cNvSpPr>
              <a:spLocks/>
            </p:cNvSpPr>
            <p:nvPr/>
          </p:nvSpPr>
          <p:spPr bwMode="auto">
            <a:xfrm>
              <a:off x="3341" y="2564"/>
              <a:ext cx="185" cy="35"/>
            </a:xfrm>
            <a:custGeom>
              <a:avLst/>
              <a:gdLst>
                <a:gd name="T0" fmla="*/ 509 w 509"/>
                <a:gd name="T1" fmla="*/ 26 h 87"/>
                <a:gd name="T2" fmla="*/ 492 w 509"/>
                <a:gd name="T3" fmla="*/ 22 h 87"/>
                <a:gd name="T4" fmla="*/ 473 w 509"/>
                <a:gd name="T5" fmla="*/ 17 h 87"/>
                <a:gd name="T6" fmla="*/ 461 w 509"/>
                <a:gd name="T7" fmla="*/ 14 h 87"/>
                <a:gd name="T8" fmla="*/ 451 w 509"/>
                <a:gd name="T9" fmla="*/ 12 h 87"/>
                <a:gd name="T10" fmla="*/ 436 w 509"/>
                <a:gd name="T11" fmla="*/ 9 h 87"/>
                <a:gd name="T12" fmla="*/ 424 w 509"/>
                <a:gd name="T13" fmla="*/ 9 h 87"/>
                <a:gd name="T14" fmla="*/ 407 w 509"/>
                <a:gd name="T15" fmla="*/ 7 h 87"/>
                <a:gd name="T16" fmla="*/ 393 w 509"/>
                <a:gd name="T17" fmla="*/ 5 h 87"/>
                <a:gd name="T18" fmla="*/ 378 w 509"/>
                <a:gd name="T19" fmla="*/ 2 h 87"/>
                <a:gd name="T20" fmla="*/ 364 w 509"/>
                <a:gd name="T21" fmla="*/ 2 h 87"/>
                <a:gd name="T22" fmla="*/ 347 w 509"/>
                <a:gd name="T23" fmla="*/ 0 h 87"/>
                <a:gd name="T24" fmla="*/ 330 w 509"/>
                <a:gd name="T25" fmla="*/ 0 h 87"/>
                <a:gd name="T26" fmla="*/ 313 w 509"/>
                <a:gd name="T27" fmla="*/ 0 h 87"/>
                <a:gd name="T28" fmla="*/ 296 w 509"/>
                <a:gd name="T29" fmla="*/ 2 h 87"/>
                <a:gd name="T30" fmla="*/ 276 w 509"/>
                <a:gd name="T31" fmla="*/ 2 h 87"/>
                <a:gd name="T32" fmla="*/ 257 w 509"/>
                <a:gd name="T33" fmla="*/ 2 h 87"/>
                <a:gd name="T34" fmla="*/ 238 w 509"/>
                <a:gd name="T35" fmla="*/ 2 h 87"/>
                <a:gd name="T36" fmla="*/ 218 w 509"/>
                <a:gd name="T37" fmla="*/ 5 h 87"/>
                <a:gd name="T38" fmla="*/ 199 w 509"/>
                <a:gd name="T39" fmla="*/ 5 h 87"/>
                <a:gd name="T40" fmla="*/ 179 w 509"/>
                <a:gd name="T41" fmla="*/ 9 h 87"/>
                <a:gd name="T42" fmla="*/ 160 w 509"/>
                <a:gd name="T43" fmla="*/ 12 h 87"/>
                <a:gd name="T44" fmla="*/ 143 w 509"/>
                <a:gd name="T45" fmla="*/ 19 h 87"/>
                <a:gd name="T46" fmla="*/ 121 w 509"/>
                <a:gd name="T47" fmla="*/ 22 h 87"/>
                <a:gd name="T48" fmla="*/ 104 w 509"/>
                <a:gd name="T49" fmla="*/ 29 h 87"/>
                <a:gd name="T50" fmla="*/ 85 w 509"/>
                <a:gd name="T51" fmla="*/ 36 h 87"/>
                <a:gd name="T52" fmla="*/ 68 w 509"/>
                <a:gd name="T53" fmla="*/ 43 h 87"/>
                <a:gd name="T54" fmla="*/ 49 w 509"/>
                <a:gd name="T55" fmla="*/ 51 h 87"/>
                <a:gd name="T56" fmla="*/ 32 w 509"/>
                <a:gd name="T57" fmla="*/ 63 h 87"/>
                <a:gd name="T58" fmla="*/ 15 w 509"/>
                <a:gd name="T59" fmla="*/ 72 h 87"/>
                <a:gd name="T60" fmla="*/ 0 w 509"/>
                <a:gd name="T61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09" h="87">
                  <a:moveTo>
                    <a:pt x="509" y="26"/>
                  </a:moveTo>
                  <a:lnTo>
                    <a:pt x="492" y="22"/>
                  </a:lnTo>
                  <a:lnTo>
                    <a:pt x="473" y="17"/>
                  </a:lnTo>
                  <a:lnTo>
                    <a:pt x="461" y="14"/>
                  </a:lnTo>
                  <a:lnTo>
                    <a:pt x="451" y="12"/>
                  </a:lnTo>
                  <a:lnTo>
                    <a:pt x="436" y="9"/>
                  </a:lnTo>
                  <a:lnTo>
                    <a:pt x="424" y="9"/>
                  </a:lnTo>
                  <a:lnTo>
                    <a:pt x="407" y="7"/>
                  </a:lnTo>
                  <a:lnTo>
                    <a:pt x="393" y="5"/>
                  </a:lnTo>
                  <a:lnTo>
                    <a:pt x="378" y="2"/>
                  </a:lnTo>
                  <a:lnTo>
                    <a:pt x="364" y="2"/>
                  </a:lnTo>
                  <a:lnTo>
                    <a:pt x="347" y="0"/>
                  </a:lnTo>
                  <a:lnTo>
                    <a:pt x="330" y="0"/>
                  </a:lnTo>
                  <a:lnTo>
                    <a:pt x="313" y="0"/>
                  </a:lnTo>
                  <a:lnTo>
                    <a:pt x="296" y="2"/>
                  </a:lnTo>
                  <a:lnTo>
                    <a:pt x="276" y="2"/>
                  </a:lnTo>
                  <a:lnTo>
                    <a:pt x="257" y="2"/>
                  </a:lnTo>
                  <a:lnTo>
                    <a:pt x="238" y="2"/>
                  </a:lnTo>
                  <a:lnTo>
                    <a:pt x="218" y="5"/>
                  </a:lnTo>
                  <a:lnTo>
                    <a:pt x="199" y="5"/>
                  </a:lnTo>
                  <a:lnTo>
                    <a:pt x="179" y="9"/>
                  </a:lnTo>
                  <a:lnTo>
                    <a:pt x="160" y="12"/>
                  </a:lnTo>
                  <a:lnTo>
                    <a:pt x="143" y="19"/>
                  </a:lnTo>
                  <a:lnTo>
                    <a:pt x="121" y="22"/>
                  </a:lnTo>
                  <a:lnTo>
                    <a:pt x="104" y="29"/>
                  </a:lnTo>
                  <a:lnTo>
                    <a:pt x="85" y="36"/>
                  </a:lnTo>
                  <a:lnTo>
                    <a:pt x="68" y="43"/>
                  </a:lnTo>
                  <a:lnTo>
                    <a:pt x="49" y="51"/>
                  </a:lnTo>
                  <a:lnTo>
                    <a:pt x="32" y="63"/>
                  </a:lnTo>
                  <a:lnTo>
                    <a:pt x="15" y="72"/>
                  </a:lnTo>
                  <a:lnTo>
                    <a:pt x="0" y="87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5" name="Freeform 81"/>
            <p:cNvSpPr>
              <a:spLocks/>
            </p:cNvSpPr>
            <p:nvPr/>
          </p:nvSpPr>
          <p:spPr bwMode="auto">
            <a:xfrm>
              <a:off x="3094" y="2599"/>
              <a:ext cx="247" cy="77"/>
            </a:xfrm>
            <a:custGeom>
              <a:avLst/>
              <a:gdLst>
                <a:gd name="T0" fmla="*/ 676 w 676"/>
                <a:gd name="T1" fmla="*/ 0 h 194"/>
                <a:gd name="T2" fmla="*/ 654 w 676"/>
                <a:gd name="T3" fmla="*/ 10 h 194"/>
                <a:gd name="T4" fmla="*/ 635 w 676"/>
                <a:gd name="T5" fmla="*/ 22 h 194"/>
                <a:gd name="T6" fmla="*/ 613 w 676"/>
                <a:gd name="T7" fmla="*/ 34 h 194"/>
                <a:gd name="T8" fmla="*/ 591 w 676"/>
                <a:gd name="T9" fmla="*/ 46 h 194"/>
                <a:gd name="T10" fmla="*/ 567 w 676"/>
                <a:gd name="T11" fmla="*/ 53 h 194"/>
                <a:gd name="T12" fmla="*/ 543 w 676"/>
                <a:gd name="T13" fmla="*/ 65 h 194"/>
                <a:gd name="T14" fmla="*/ 518 w 676"/>
                <a:gd name="T15" fmla="*/ 73 h 194"/>
                <a:gd name="T16" fmla="*/ 494 w 676"/>
                <a:gd name="T17" fmla="*/ 85 h 194"/>
                <a:gd name="T18" fmla="*/ 480 w 676"/>
                <a:gd name="T19" fmla="*/ 87 h 194"/>
                <a:gd name="T20" fmla="*/ 465 w 676"/>
                <a:gd name="T21" fmla="*/ 92 h 194"/>
                <a:gd name="T22" fmla="*/ 451 w 676"/>
                <a:gd name="T23" fmla="*/ 95 h 194"/>
                <a:gd name="T24" fmla="*/ 438 w 676"/>
                <a:gd name="T25" fmla="*/ 99 h 194"/>
                <a:gd name="T26" fmla="*/ 424 w 676"/>
                <a:gd name="T27" fmla="*/ 102 h 194"/>
                <a:gd name="T28" fmla="*/ 412 w 676"/>
                <a:gd name="T29" fmla="*/ 107 h 194"/>
                <a:gd name="T30" fmla="*/ 397 w 676"/>
                <a:gd name="T31" fmla="*/ 112 h 194"/>
                <a:gd name="T32" fmla="*/ 385 w 676"/>
                <a:gd name="T33" fmla="*/ 116 h 194"/>
                <a:gd name="T34" fmla="*/ 371 w 676"/>
                <a:gd name="T35" fmla="*/ 119 h 194"/>
                <a:gd name="T36" fmla="*/ 356 w 676"/>
                <a:gd name="T37" fmla="*/ 124 h 194"/>
                <a:gd name="T38" fmla="*/ 342 w 676"/>
                <a:gd name="T39" fmla="*/ 126 h 194"/>
                <a:gd name="T40" fmla="*/ 329 w 676"/>
                <a:gd name="T41" fmla="*/ 131 h 194"/>
                <a:gd name="T42" fmla="*/ 303 w 676"/>
                <a:gd name="T43" fmla="*/ 138 h 194"/>
                <a:gd name="T44" fmla="*/ 279 w 676"/>
                <a:gd name="T45" fmla="*/ 145 h 194"/>
                <a:gd name="T46" fmla="*/ 264 w 676"/>
                <a:gd name="T47" fmla="*/ 145 h 194"/>
                <a:gd name="T48" fmla="*/ 249 w 676"/>
                <a:gd name="T49" fmla="*/ 148 h 194"/>
                <a:gd name="T50" fmla="*/ 237 w 676"/>
                <a:gd name="T51" fmla="*/ 150 h 194"/>
                <a:gd name="T52" fmla="*/ 225 w 676"/>
                <a:gd name="T53" fmla="*/ 155 h 194"/>
                <a:gd name="T54" fmla="*/ 199 w 676"/>
                <a:gd name="T55" fmla="*/ 158 h 194"/>
                <a:gd name="T56" fmla="*/ 177 w 676"/>
                <a:gd name="T57" fmla="*/ 165 h 194"/>
                <a:gd name="T58" fmla="*/ 152 w 676"/>
                <a:gd name="T59" fmla="*/ 167 h 194"/>
                <a:gd name="T60" fmla="*/ 131 w 676"/>
                <a:gd name="T61" fmla="*/ 172 h 194"/>
                <a:gd name="T62" fmla="*/ 109 w 676"/>
                <a:gd name="T63" fmla="*/ 175 h 194"/>
                <a:gd name="T64" fmla="*/ 92 w 676"/>
                <a:gd name="T65" fmla="*/ 179 h 194"/>
                <a:gd name="T66" fmla="*/ 70 w 676"/>
                <a:gd name="T67" fmla="*/ 179 h 194"/>
                <a:gd name="T68" fmla="*/ 55 w 676"/>
                <a:gd name="T69" fmla="*/ 182 h 194"/>
                <a:gd name="T70" fmla="*/ 39 w 676"/>
                <a:gd name="T71" fmla="*/ 184 h 194"/>
                <a:gd name="T72" fmla="*/ 29 w 676"/>
                <a:gd name="T73" fmla="*/ 187 h 194"/>
                <a:gd name="T74" fmla="*/ 7 w 676"/>
                <a:gd name="T75" fmla="*/ 189 h 194"/>
                <a:gd name="T76" fmla="*/ 0 w 676"/>
                <a:gd name="T77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76" h="194">
                  <a:moveTo>
                    <a:pt x="676" y="0"/>
                  </a:moveTo>
                  <a:lnTo>
                    <a:pt x="654" y="10"/>
                  </a:lnTo>
                  <a:lnTo>
                    <a:pt x="635" y="22"/>
                  </a:lnTo>
                  <a:lnTo>
                    <a:pt x="613" y="34"/>
                  </a:lnTo>
                  <a:lnTo>
                    <a:pt x="591" y="46"/>
                  </a:lnTo>
                  <a:lnTo>
                    <a:pt x="567" y="53"/>
                  </a:lnTo>
                  <a:lnTo>
                    <a:pt x="543" y="65"/>
                  </a:lnTo>
                  <a:lnTo>
                    <a:pt x="518" y="73"/>
                  </a:lnTo>
                  <a:lnTo>
                    <a:pt x="494" y="85"/>
                  </a:lnTo>
                  <a:lnTo>
                    <a:pt x="480" y="87"/>
                  </a:lnTo>
                  <a:lnTo>
                    <a:pt x="465" y="92"/>
                  </a:lnTo>
                  <a:lnTo>
                    <a:pt x="451" y="95"/>
                  </a:lnTo>
                  <a:lnTo>
                    <a:pt x="438" y="99"/>
                  </a:lnTo>
                  <a:lnTo>
                    <a:pt x="424" y="102"/>
                  </a:lnTo>
                  <a:lnTo>
                    <a:pt x="412" y="107"/>
                  </a:lnTo>
                  <a:lnTo>
                    <a:pt x="397" y="112"/>
                  </a:lnTo>
                  <a:lnTo>
                    <a:pt x="385" y="116"/>
                  </a:lnTo>
                  <a:lnTo>
                    <a:pt x="371" y="119"/>
                  </a:lnTo>
                  <a:lnTo>
                    <a:pt x="356" y="124"/>
                  </a:lnTo>
                  <a:lnTo>
                    <a:pt x="342" y="126"/>
                  </a:lnTo>
                  <a:lnTo>
                    <a:pt x="329" y="131"/>
                  </a:lnTo>
                  <a:lnTo>
                    <a:pt x="303" y="138"/>
                  </a:lnTo>
                  <a:lnTo>
                    <a:pt x="279" y="145"/>
                  </a:lnTo>
                  <a:lnTo>
                    <a:pt x="264" y="145"/>
                  </a:lnTo>
                  <a:lnTo>
                    <a:pt x="249" y="148"/>
                  </a:lnTo>
                  <a:lnTo>
                    <a:pt x="237" y="150"/>
                  </a:lnTo>
                  <a:lnTo>
                    <a:pt x="225" y="155"/>
                  </a:lnTo>
                  <a:lnTo>
                    <a:pt x="199" y="158"/>
                  </a:lnTo>
                  <a:lnTo>
                    <a:pt x="177" y="165"/>
                  </a:lnTo>
                  <a:lnTo>
                    <a:pt x="152" y="167"/>
                  </a:lnTo>
                  <a:lnTo>
                    <a:pt x="131" y="172"/>
                  </a:lnTo>
                  <a:lnTo>
                    <a:pt x="109" y="175"/>
                  </a:lnTo>
                  <a:lnTo>
                    <a:pt x="92" y="179"/>
                  </a:lnTo>
                  <a:lnTo>
                    <a:pt x="70" y="179"/>
                  </a:lnTo>
                  <a:lnTo>
                    <a:pt x="55" y="182"/>
                  </a:lnTo>
                  <a:lnTo>
                    <a:pt x="39" y="184"/>
                  </a:lnTo>
                  <a:lnTo>
                    <a:pt x="29" y="187"/>
                  </a:lnTo>
                  <a:lnTo>
                    <a:pt x="7" y="189"/>
                  </a:lnTo>
                  <a:lnTo>
                    <a:pt x="0" y="19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6" name="Freeform 82"/>
            <p:cNvSpPr>
              <a:spLocks/>
            </p:cNvSpPr>
            <p:nvPr/>
          </p:nvSpPr>
          <p:spPr bwMode="auto">
            <a:xfrm>
              <a:off x="2968" y="2639"/>
              <a:ext cx="126" cy="37"/>
            </a:xfrm>
            <a:custGeom>
              <a:avLst/>
              <a:gdLst>
                <a:gd name="T0" fmla="*/ 344 w 344"/>
                <a:gd name="T1" fmla="*/ 92 h 92"/>
                <a:gd name="T2" fmla="*/ 334 w 344"/>
                <a:gd name="T3" fmla="*/ 87 h 92"/>
                <a:gd name="T4" fmla="*/ 324 w 344"/>
                <a:gd name="T5" fmla="*/ 85 h 92"/>
                <a:gd name="T6" fmla="*/ 310 w 344"/>
                <a:gd name="T7" fmla="*/ 77 h 92"/>
                <a:gd name="T8" fmla="*/ 295 w 344"/>
                <a:gd name="T9" fmla="*/ 73 h 92"/>
                <a:gd name="T10" fmla="*/ 273 w 344"/>
                <a:gd name="T11" fmla="*/ 63 h 92"/>
                <a:gd name="T12" fmla="*/ 254 w 344"/>
                <a:gd name="T13" fmla="*/ 56 h 92"/>
                <a:gd name="T14" fmla="*/ 230 w 344"/>
                <a:gd name="T15" fmla="*/ 48 h 92"/>
                <a:gd name="T16" fmla="*/ 208 w 344"/>
                <a:gd name="T17" fmla="*/ 41 h 92"/>
                <a:gd name="T18" fmla="*/ 193 w 344"/>
                <a:gd name="T19" fmla="*/ 34 h 92"/>
                <a:gd name="T20" fmla="*/ 181 w 344"/>
                <a:gd name="T21" fmla="*/ 31 h 92"/>
                <a:gd name="T22" fmla="*/ 167 w 344"/>
                <a:gd name="T23" fmla="*/ 26 h 92"/>
                <a:gd name="T24" fmla="*/ 155 w 344"/>
                <a:gd name="T25" fmla="*/ 24 h 92"/>
                <a:gd name="T26" fmla="*/ 140 w 344"/>
                <a:gd name="T27" fmla="*/ 19 h 92"/>
                <a:gd name="T28" fmla="*/ 128 w 344"/>
                <a:gd name="T29" fmla="*/ 17 h 92"/>
                <a:gd name="T30" fmla="*/ 113 w 344"/>
                <a:gd name="T31" fmla="*/ 12 h 92"/>
                <a:gd name="T32" fmla="*/ 101 w 344"/>
                <a:gd name="T33" fmla="*/ 12 h 92"/>
                <a:gd name="T34" fmla="*/ 87 w 344"/>
                <a:gd name="T35" fmla="*/ 7 h 92"/>
                <a:gd name="T36" fmla="*/ 72 w 344"/>
                <a:gd name="T37" fmla="*/ 5 h 92"/>
                <a:gd name="T38" fmla="*/ 60 w 344"/>
                <a:gd name="T39" fmla="*/ 2 h 92"/>
                <a:gd name="T40" fmla="*/ 48 w 344"/>
                <a:gd name="T41" fmla="*/ 2 h 92"/>
                <a:gd name="T42" fmla="*/ 21 w 344"/>
                <a:gd name="T43" fmla="*/ 0 h 92"/>
                <a:gd name="T44" fmla="*/ 0 w 344"/>
                <a:gd name="T45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4" h="92">
                  <a:moveTo>
                    <a:pt x="344" y="92"/>
                  </a:moveTo>
                  <a:lnTo>
                    <a:pt x="334" y="87"/>
                  </a:lnTo>
                  <a:lnTo>
                    <a:pt x="324" y="85"/>
                  </a:lnTo>
                  <a:lnTo>
                    <a:pt x="310" y="77"/>
                  </a:lnTo>
                  <a:lnTo>
                    <a:pt x="295" y="73"/>
                  </a:lnTo>
                  <a:lnTo>
                    <a:pt x="273" y="63"/>
                  </a:lnTo>
                  <a:lnTo>
                    <a:pt x="254" y="56"/>
                  </a:lnTo>
                  <a:lnTo>
                    <a:pt x="230" y="48"/>
                  </a:lnTo>
                  <a:lnTo>
                    <a:pt x="208" y="41"/>
                  </a:lnTo>
                  <a:lnTo>
                    <a:pt x="193" y="34"/>
                  </a:lnTo>
                  <a:lnTo>
                    <a:pt x="181" y="31"/>
                  </a:lnTo>
                  <a:lnTo>
                    <a:pt x="167" y="26"/>
                  </a:lnTo>
                  <a:lnTo>
                    <a:pt x="155" y="24"/>
                  </a:lnTo>
                  <a:lnTo>
                    <a:pt x="140" y="19"/>
                  </a:lnTo>
                  <a:lnTo>
                    <a:pt x="128" y="17"/>
                  </a:lnTo>
                  <a:lnTo>
                    <a:pt x="113" y="12"/>
                  </a:lnTo>
                  <a:lnTo>
                    <a:pt x="101" y="12"/>
                  </a:lnTo>
                  <a:lnTo>
                    <a:pt x="87" y="7"/>
                  </a:lnTo>
                  <a:lnTo>
                    <a:pt x="72" y="5"/>
                  </a:lnTo>
                  <a:lnTo>
                    <a:pt x="60" y="2"/>
                  </a:lnTo>
                  <a:lnTo>
                    <a:pt x="48" y="2"/>
                  </a:lnTo>
                  <a:lnTo>
                    <a:pt x="21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7" name="Freeform 83"/>
            <p:cNvSpPr>
              <a:spLocks/>
            </p:cNvSpPr>
            <p:nvPr/>
          </p:nvSpPr>
          <p:spPr bwMode="auto">
            <a:xfrm>
              <a:off x="2753" y="2639"/>
              <a:ext cx="215" cy="116"/>
            </a:xfrm>
            <a:custGeom>
              <a:avLst/>
              <a:gdLst>
                <a:gd name="T0" fmla="*/ 590 w 590"/>
                <a:gd name="T1" fmla="*/ 0 h 291"/>
                <a:gd name="T2" fmla="*/ 575 w 590"/>
                <a:gd name="T3" fmla="*/ 0 h 291"/>
                <a:gd name="T4" fmla="*/ 560 w 590"/>
                <a:gd name="T5" fmla="*/ 0 h 291"/>
                <a:gd name="T6" fmla="*/ 546 w 590"/>
                <a:gd name="T7" fmla="*/ 2 h 291"/>
                <a:gd name="T8" fmla="*/ 531 w 590"/>
                <a:gd name="T9" fmla="*/ 7 h 291"/>
                <a:gd name="T10" fmla="*/ 512 w 590"/>
                <a:gd name="T11" fmla="*/ 10 h 291"/>
                <a:gd name="T12" fmla="*/ 495 w 590"/>
                <a:gd name="T13" fmla="*/ 14 h 291"/>
                <a:gd name="T14" fmla="*/ 476 w 590"/>
                <a:gd name="T15" fmla="*/ 22 h 291"/>
                <a:gd name="T16" fmla="*/ 456 w 590"/>
                <a:gd name="T17" fmla="*/ 29 h 291"/>
                <a:gd name="T18" fmla="*/ 434 w 590"/>
                <a:gd name="T19" fmla="*/ 34 h 291"/>
                <a:gd name="T20" fmla="*/ 413 w 590"/>
                <a:gd name="T21" fmla="*/ 41 h 291"/>
                <a:gd name="T22" fmla="*/ 391 w 590"/>
                <a:gd name="T23" fmla="*/ 51 h 291"/>
                <a:gd name="T24" fmla="*/ 369 w 590"/>
                <a:gd name="T25" fmla="*/ 60 h 291"/>
                <a:gd name="T26" fmla="*/ 345 w 590"/>
                <a:gd name="T27" fmla="*/ 68 h 291"/>
                <a:gd name="T28" fmla="*/ 323 w 590"/>
                <a:gd name="T29" fmla="*/ 80 h 291"/>
                <a:gd name="T30" fmla="*/ 301 w 590"/>
                <a:gd name="T31" fmla="*/ 90 h 291"/>
                <a:gd name="T32" fmla="*/ 279 w 590"/>
                <a:gd name="T33" fmla="*/ 102 h 291"/>
                <a:gd name="T34" fmla="*/ 255 w 590"/>
                <a:gd name="T35" fmla="*/ 111 h 291"/>
                <a:gd name="T36" fmla="*/ 233 w 590"/>
                <a:gd name="T37" fmla="*/ 123 h 291"/>
                <a:gd name="T38" fmla="*/ 211 w 590"/>
                <a:gd name="T39" fmla="*/ 133 h 291"/>
                <a:gd name="T40" fmla="*/ 190 w 590"/>
                <a:gd name="T41" fmla="*/ 148 h 291"/>
                <a:gd name="T42" fmla="*/ 168 w 590"/>
                <a:gd name="T43" fmla="*/ 157 h 291"/>
                <a:gd name="T44" fmla="*/ 146 w 590"/>
                <a:gd name="T45" fmla="*/ 170 h 291"/>
                <a:gd name="T46" fmla="*/ 127 w 590"/>
                <a:gd name="T47" fmla="*/ 182 h 291"/>
                <a:gd name="T48" fmla="*/ 110 w 590"/>
                <a:gd name="T49" fmla="*/ 196 h 291"/>
                <a:gd name="T50" fmla="*/ 88 w 590"/>
                <a:gd name="T51" fmla="*/ 206 h 291"/>
                <a:gd name="T52" fmla="*/ 71 w 590"/>
                <a:gd name="T53" fmla="*/ 220 h 291"/>
                <a:gd name="T54" fmla="*/ 56 w 590"/>
                <a:gd name="T55" fmla="*/ 230 h 291"/>
                <a:gd name="T56" fmla="*/ 42 w 590"/>
                <a:gd name="T57" fmla="*/ 245 h 291"/>
                <a:gd name="T58" fmla="*/ 27 w 590"/>
                <a:gd name="T59" fmla="*/ 254 h 291"/>
                <a:gd name="T60" fmla="*/ 17 w 590"/>
                <a:gd name="T61" fmla="*/ 266 h 291"/>
                <a:gd name="T62" fmla="*/ 8 w 590"/>
                <a:gd name="T63" fmla="*/ 279 h 291"/>
                <a:gd name="T64" fmla="*/ 0 w 590"/>
                <a:gd name="T65" fmla="*/ 291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0" h="291">
                  <a:moveTo>
                    <a:pt x="590" y="0"/>
                  </a:moveTo>
                  <a:lnTo>
                    <a:pt x="575" y="0"/>
                  </a:lnTo>
                  <a:lnTo>
                    <a:pt x="560" y="0"/>
                  </a:lnTo>
                  <a:lnTo>
                    <a:pt x="546" y="2"/>
                  </a:lnTo>
                  <a:lnTo>
                    <a:pt x="531" y="7"/>
                  </a:lnTo>
                  <a:lnTo>
                    <a:pt x="512" y="10"/>
                  </a:lnTo>
                  <a:lnTo>
                    <a:pt x="495" y="14"/>
                  </a:lnTo>
                  <a:lnTo>
                    <a:pt x="476" y="22"/>
                  </a:lnTo>
                  <a:lnTo>
                    <a:pt x="456" y="29"/>
                  </a:lnTo>
                  <a:lnTo>
                    <a:pt x="434" y="34"/>
                  </a:lnTo>
                  <a:lnTo>
                    <a:pt x="413" y="41"/>
                  </a:lnTo>
                  <a:lnTo>
                    <a:pt x="391" y="51"/>
                  </a:lnTo>
                  <a:lnTo>
                    <a:pt x="369" y="60"/>
                  </a:lnTo>
                  <a:lnTo>
                    <a:pt x="345" y="68"/>
                  </a:lnTo>
                  <a:lnTo>
                    <a:pt x="323" y="80"/>
                  </a:lnTo>
                  <a:lnTo>
                    <a:pt x="301" y="90"/>
                  </a:lnTo>
                  <a:lnTo>
                    <a:pt x="279" y="102"/>
                  </a:lnTo>
                  <a:lnTo>
                    <a:pt x="255" y="111"/>
                  </a:lnTo>
                  <a:lnTo>
                    <a:pt x="233" y="123"/>
                  </a:lnTo>
                  <a:lnTo>
                    <a:pt x="211" y="133"/>
                  </a:lnTo>
                  <a:lnTo>
                    <a:pt x="190" y="148"/>
                  </a:lnTo>
                  <a:lnTo>
                    <a:pt x="168" y="157"/>
                  </a:lnTo>
                  <a:lnTo>
                    <a:pt x="146" y="170"/>
                  </a:lnTo>
                  <a:lnTo>
                    <a:pt x="127" y="182"/>
                  </a:lnTo>
                  <a:lnTo>
                    <a:pt x="110" y="196"/>
                  </a:lnTo>
                  <a:lnTo>
                    <a:pt x="88" y="206"/>
                  </a:lnTo>
                  <a:lnTo>
                    <a:pt x="71" y="220"/>
                  </a:lnTo>
                  <a:lnTo>
                    <a:pt x="56" y="230"/>
                  </a:lnTo>
                  <a:lnTo>
                    <a:pt x="42" y="245"/>
                  </a:lnTo>
                  <a:lnTo>
                    <a:pt x="27" y="254"/>
                  </a:lnTo>
                  <a:lnTo>
                    <a:pt x="17" y="266"/>
                  </a:lnTo>
                  <a:lnTo>
                    <a:pt x="8" y="279"/>
                  </a:lnTo>
                  <a:lnTo>
                    <a:pt x="0" y="29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8" name="Freeform 84"/>
            <p:cNvSpPr>
              <a:spLocks/>
            </p:cNvSpPr>
            <p:nvPr/>
          </p:nvSpPr>
          <p:spPr bwMode="auto">
            <a:xfrm>
              <a:off x="2746" y="2755"/>
              <a:ext cx="7" cy="21"/>
            </a:xfrm>
            <a:custGeom>
              <a:avLst/>
              <a:gdLst>
                <a:gd name="T0" fmla="*/ 19 w 19"/>
                <a:gd name="T1" fmla="*/ 0 h 53"/>
                <a:gd name="T2" fmla="*/ 10 w 19"/>
                <a:gd name="T3" fmla="*/ 14 h 53"/>
                <a:gd name="T4" fmla="*/ 3 w 19"/>
                <a:gd name="T5" fmla="*/ 29 h 53"/>
                <a:gd name="T6" fmla="*/ 0 w 19"/>
                <a:gd name="T7" fmla="*/ 41 h 53"/>
                <a:gd name="T8" fmla="*/ 3 w 19"/>
                <a:gd name="T9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53">
                  <a:moveTo>
                    <a:pt x="19" y="0"/>
                  </a:moveTo>
                  <a:lnTo>
                    <a:pt x="10" y="14"/>
                  </a:lnTo>
                  <a:lnTo>
                    <a:pt x="3" y="29"/>
                  </a:lnTo>
                  <a:lnTo>
                    <a:pt x="0" y="41"/>
                  </a:lnTo>
                  <a:lnTo>
                    <a:pt x="3" y="5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49" name="Freeform 85"/>
            <p:cNvSpPr>
              <a:spLocks/>
            </p:cNvSpPr>
            <p:nvPr/>
          </p:nvSpPr>
          <p:spPr bwMode="auto">
            <a:xfrm>
              <a:off x="2747" y="2776"/>
              <a:ext cx="72" cy="27"/>
            </a:xfrm>
            <a:custGeom>
              <a:avLst/>
              <a:gdLst>
                <a:gd name="T0" fmla="*/ 0 w 198"/>
                <a:gd name="T1" fmla="*/ 0 h 68"/>
                <a:gd name="T2" fmla="*/ 4 w 198"/>
                <a:gd name="T3" fmla="*/ 15 h 68"/>
                <a:gd name="T4" fmla="*/ 14 w 198"/>
                <a:gd name="T5" fmla="*/ 29 h 68"/>
                <a:gd name="T6" fmla="*/ 26 w 198"/>
                <a:gd name="T7" fmla="*/ 41 h 68"/>
                <a:gd name="T8" fmla="*/ 41 w 198"/>
                <a:gd name="T9" fmla="*/ 51 h 68"/>
                <a:gd name="T10" fmla="*/ 55 w 198"/>
                <a:gd name="T11" fmla="*/ 56 h 68"/>
                <a:gd name="T12" fmla="*/ 72 w 198"/>
                <a:gd name="T13" fmla="*/ 61 h 68"/>
                <a:gd name="T14" fmla="*/ 87 w 198"/>
                <a:gd name="T15" fmla="*/ 63 h 68"/>
                <a:gd name="T16" fmla="*/ 106 w 198"/>
                <a:gd name="T17" fmla="*/ 68 h 68"/>
                <a:gd name="T18" fmla="*/ 121 w 198"/>
                <a:gd name="T19" fmla="*/ 66 h 68"/>
                <a:gd name="T20" fmla="*/ 138 w 198"/>
                <a:gd name="T21" fmla="*/ 66 h 68"/>
                <a:gd name="T22" fmla="*/ 152 w 198"/>
                <a:gd name="T23" fmla="*/ 63 h 68"/>
                <a:gd name="T24" fmla="*/ 167 w 198"/>
                <a:gd name="T25" fmla="*/ 63 h 68"/>
                <a:gd name="T26" fmla="*/ 186 w 198"/>
                <a:gd name="T27" fmla="*/ 61 h 68"/>
                <a:gd name="T28" fmla="*/ 198 w 198"/>
                <a:gd name="T29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8" h="68">
                  <a:moveTo>
                    <a:pt x="0" y="0"/>
                  </a:moveTo>
                  <a:lnTo>
                    <a:pt x="4" y="15"/>
                  </a:lnTo>
                  <a:lnTo>
                    <a:pt x="14" y="29"/>
                  </a:lnTo>
                  <a:lnTo>
                    <a:pt x="26" y="41"/>
                  </a:lnTo>
                  <a:lnTo>
                    <a:pt x="41" y="51"/>
                  </a:lnTo>
                  <a:lnTo>
                    <a:pt x="55" y="56"/>
                  </a:lnTo>
                  <a:lnTo>
                    <a:pt x="72" y="61"/>
                  </a:lnTo>
                  <a:lnTo>
                    <a:pt x="87" y="63"/>
                  </a:lnTo>
                  <a:lnTo>
                    <a:pt x="106" y="68"/>
                  </a:lnTo>
                  <a:lnTo>
                    <a:pt x="121" y="66"/>
                  </a:lnTo>
                  <a:lnTo>
                    <a:pt x="138" y="66"/>
                  </a:lnTo>
                  <a:lnTo>
                    <a:pt x="152" y="63"/>
                  </a:lnTo>
                  <a:lnTo>
                    <a:pt x="167" y="63"/>
                  </a:lnTo>
                  <a:lnTo>
                    <a:pt x="186" y="61"/>
                  </a:lnTo>
                  <a:lnTo>
                    <a:pt x="198" y="6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0" name="Freeform 86"/>
            <p:cNvSpPr>
              <a:spLocks/>
            </p:cNvSpPr>
            <p:nvPr/>
          </p:nvSpPr>
          <p:spPr bwMode="auto">
            <a:xfrm>
              <a:off x="2819" y="2799"/>
              <a:ext cx="3" cy="1"/>
            </a:xfrm>
            <a:custGeom>
              <a:avLst/>
              <a:gdLst>
                <a:gd name="T0" fmla="*/ 0 w 8"/>
                <a:gd name="T1" fmla="*/ 3 h 3"/>
                <a:gd name="T2" fmla="*/ 3 w 8"/>
                <a:gd name="T3" fmla="*/ 0 h 3"/>
                <a:gd name="T4" fmla="*/ 8 w 8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lnTo>
                    <a:pt x="3" y="0"/>
                  </a:lnTo>
                  <a:lnTo>
                    <a:pt x="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1" name="Freeform 87"/>
            <p:cNvSpPr>
              <a:spLocks/>
            </p:cNvSpPr>
            <p:nvPr/>
          </p:nvSpPr>
          <p:spPr bwMode="auto">
            <a:xfrm>
              <a:off x="2822" y="2731"/>
              <a:ext cx="97" cy="68"/>
            </a:xfrm>
            <a:custGeom>
              <a:avLst/>
              <a:gdLst>
                <a:gd name="T0" fmla="*/ 0 w 264"/>
                <a:gd name="T1" fmla="*/ 172 h 172"/>
                <a:gd name="T2" fmla="*/ 7 w 264"/>
                <a:gd name="T3" fmla="*/ 158 h 172"/>
                <a:gd name="T4" fmla="*/ 21 w 264"/>
                <a:gd name="T5" fmla="*/ 146 h 172"/>
                <a:gd name="T6" fmla="*/ 36 w 264"/>
                <a:gd name="T7" fmla="*/ 131 h 172"/>
                <a:gd name="T8" fmla="*/ 53 w 264"/>
                <a:gd name="T9" fmla="*/ 119 h 172"/>
                <a:gd name="T10" fmla="*/ 70 w 264"/>
                <a:gd name="T11" fmla="*/ 102 h 172"/>
                <a:gd name="T12" fmla="*/ 89 w 264"/>
                <a:gd name="T13" fmla="*/ 87 h 172"/>
                <a:gd name="T14" fmla="*/ 106 w 264"/>
                <a:gd name="T15" fmla="*/ 73 h 172"/>
                <a:gd name="T16" fmla="*/ 128 w 264"/>
                <a:gd name="T17" fmla="*/ 61 h 172"/>
                <a:gd name="T18" fmla="*/ 145 w 264"/>
                <a:gd name="T19" fmla="*/ 46 h 172"/>
                <a:gd name="T20" fmla="*/ 164 w 264"/>
                <a:gd name="T21" fmla="*/ 34 h 172"/>
                <a:gd name="T22" fmla="*/ 184 w 264"/>
                <a:gd name="T23" fmla="*/ 22 h 172"/>
                <a:gd name="T24" fmla="*/ 203 w 264"/>
                <a:gd name="T25" fmla="*/ 15 h 172"/>
                <a:gd name="T26" fmla="*/ 218 w 264"/>
                <a:gd name="T27" fmla="*/ 5 h 172"/>
                <a:gd name="T28" fmla="*/ 235 w 264"/>
                <a:gd name="T29" fmla="*/ 3 h 172"/>
                <a:gd name="T30" fmla="*/ 249 w 264"/>
                <a:gd name="T31" fmla="*/ 0 h 172"/>
                <a:gd name="T32" fmla="*/ 264 w 264"/>
                <a:gd name="T33" fmla="*/ 5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4" h="172">
                  <a:moveTo>
                    <a:pt x="0" y="172"/>
                  </a:moveTo>
                  <a:lnTo>
                    <a:pt x="7" y="158"/>
                  </a:lnTo>
                  <a:lnTo>
                    <a:pt x="21" y="146"/>
                  </a:lnTo>
                  <a:lnTo>
                    <a:pt x="36" y="131"/>
                  </a:lnTo>
                  <a:lnTo>
                    <a:pt x="53" y="119"/>
                  </a:lnTo>
                  <a:lnTo>
                    <a:pt x="70" y="102"/>
                  </a:lnTo>
                  <a:lnTo>
                    <a:pt x="89" y="87"/>
                  </a:lnTo>
                  <a:lnTo>
                    <a:pt x="106" y="73"/>
                  </a:lnTo>
                  <a:lnTo>
                    <a:pt x="128" y="61"/>
                  </a:lnTo>
                  <a:lnTo>
                    <a:pt x="145" y="46"/>
                  </a:lnTo>
                  <a:lnTo>
                    <a:pt x="164" y="34"/>
                  </a:lnTo>
                  <a:lnTo>
                    <a:pt x="184" y="22"/>
                  </a:lnTo>
                  <a:lnTo>
                    <a:pt x="203" y="15"/>
                  </a:lnTo>
                  <a:lnTo>
                    <a:pt x="218" y="5"/>
                  </a:lnTo>
                  <a:lnTo>
                    <a:pt x="235" y="3"/>
                  </a:lnTo>
                  <a:lnTo>
                    <a:pt x="249" y="0"/>
                  </a:lnTo>
                  <a:lnTo>
                    <a:pt x="264" y="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2" name="Freeform 88"/>
            <p:cNvSpPr>
              <a:spLocks/>
            </p:cNvSpPr>
            <p:nvPr/>
          </p:nvSpPr>
          <p:spPr bwMode="auto">
            <a:xfrm>
              <a:off x="2919" y="2733"/>
              <a:ext cx="50" cy="26"/>
            </a:xfrm>
            <a:custGeom>
              <a:avLst/>
              <a:gdLst>
                <a:gd name="T0" fmla="*/ 0 w 138"/>
                <a:gd name="T1" fmla="*/ 0 h 65"/>
                <a:gd name="T2" fmla="*/ 19 w 138"/>
                <a:gd name="T3" fmla="*/ 5 h 65"/>
                <a:gd name="T4" fmla="*/ 39 w 138"/>
                <a:gd name="T5" fmla="*/ 12 h 65"/>
                <a:gd name="T6" fmla="*/ 58 w 138"/>
                <a:gd name="T7" fmla="*/ 22 h 65"/>
                <a:gd name="T8" fmla="*/ 80 w 138"/>
                <a:gd name="T9" fmla="*/ 31 h 65"/>
                <a:gd name="T10" fmla="*/ 94 w 138"/>
                <a:gd name="T11" fmla="*/ 39 h 65"/>
                <a:gd name="T12" fmla="*/ 111 w 138"/>
                <a:gd name="T13" fmla="*/ 48 h 65"/>
                <a:gd name="T14" fmla="*/ 123 w 138"/>
                <a:gd name="T15" fmla="*/ 56 h 65"/>
                <a:gd name="T16" fmla="*/ 138 w 138"/>
                <a:gd name="T1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" h="65">
                  <a:moveTo>
                    <a:pt x="0" y="0"/>
                  </a:moveTo>
                  <a:lnTo>
                    <a:pt x="19" y="5"/>
                  </a:lnTo>
                  <a:lnTo>
                    <a:pt x="39" y="12"/>
                  </a:lnTo>
                  <a:lnTo>
                    <a:pt x="58" y="22"/>
                  </a:lnTo>
                  <a:lnTo>
                    <a:pt x="80" y="31"/>
                  </a:lnTo>
                  <a:lnTo>
                    <a:pt x="94" y="39"/>
                  </a:lnTo>
                  <a:lnTo>
                    <a:pt x="111" y="48"/>
                  </a:lnTo>
                  <a:lnTo>
                    <a:pt x="123" y="56"/>
                  </a:lnTo>
                  <a:lnTo>
                    <a:pt x="138" y="6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3" name="Freeform 89"/>
            <p:cNvSpPr>
              <a:spLocks/>
            </p:cNvSpPr>
            <p:nvPr/>
          </p:nvSpPr>
          <p:spPr bwMode="auto">
            <a:xfrm>
              <a:off x="2883" y="2759"/>
              <a:ext cx="86" cy="75"/>
            </a:xfrm>
            <a:custGeom>
              <a:avLst/>
              <a:gdLst>
                <a:gd name="T0" fmla="*/ 235 w 235"/>
                <a:gd name="T1" fmla="*/ 0 h 190"/>
                <a:gd name="T2" fmla="*/ 220 w 235"/>
                <a:gd name="T3" fmla="*/ 5 h 190"/>
                <a:gd name="T4" fmla="*/ 206 w 235"/>
                <a:gd name="T5" fmla="*/ 13 h 190"/>
                <a:gd name="T6" fmla="*/ 189 w 235"/>
                <a:gd name="T7" fmla="*/ 22 h 190"/>
                <a:gd name="T8" fmla="*/ 172 w 235"/>
                <a:gd name="T9" fmla="*/ 34 h 190"/>
                <a:gd name="T10" fmla="*/ 150 w 235"/>
                <a:gd name="T11" fmla="*/ 44 h 190"/>
                <a:gd name="T12" fmla="*/ 131 w 235"/>
                <a:gd name="T13" fmla="*/ 56 h 190"/>
                <a:gd name="T14" fmla="*/ 111 w 235"/>
                <a:gd name="T15" fmla="*/ 71 h 190"/>
                <a:gd name="T16" fmla="*/ 94 w 235"/>
                <a:gd name="T17" fmla="*/ 85 h 190"/>
                <a:gd name="T18" fmla="*/ 75 w 235"/>
                <a:gd name="T19" fmla="*/ 97 h 190"/>
                <a:gd name="T20" fmla="*/ 58 w 235"/>
                <a:gd name="T21" fmla="*/ 112 h 190"/>
                <a:gd name="T22" fmla="*/ 41 w 235"/>
                <a:gd name="T23" fmla="*/ 124 h 190"/>
                <a:gd name="T24" fmla="*/ 29 w 235"/>
                <a:gd name="T25" fmla="*/ 139 h 190"/>
                <a:gd name="T26" fmla="*/ 14 w 235"/>
                <a:gd name="T27" fmla="*/ 151 h 190"/>
                <a:gd name="T28" fmla="*/ 7 w 235"/>
                <a:gd name="T29" fmla="*/ 165 h 190"/>
                <a:gd name="T30" fmla="*/ 0 w 235"/>
                <a:gd name="T31" fmla="*/ 177 h 190"/>
                <a:gd name="T32" fmla="*/ 0 w 235"/>
                <a:gd name="T33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5" h="190">
                  <a:moveTo>
                    <a:pt x="235" y="0"/>
                  </a:moveTo>
                  <a:lnTo>
                    <a:pt x="220" y="5"/>
                  </a:lnTo>
                  <a:lnTo>
                    <a:pt x="206" y="13"/>
                  </a:lnTo>
                  <a:lnTo>
                    <a:pt x="189" y="22"/>
                  </a:lnTo>
                  <a:lnTo>
                    <a:pt x="172" y="34"/>
                  </a:lnTo>
                  <a:lnTo>
                    <a:pt x="150" y="44"/>
                  </a:lnTo>
                  <a:lnTo>
                    <a:pt x="131" y="56"/>
                  </a:lnTo>
                  <a:lnTo>
                    <a:pt x="111" y="71"/>
                  </a:lnTo>
                  <a:lnTo>
                    <a:pt x="94" y="85"/>
                  </a:lnTo>
                  <a:lnTo>
                    <a:pt x="75" y="97"/>
                  </a:lnTo>
                  <a:lnTo>
                    <a:pt x="58" y="112"/>
                  </a:lnTo>
                  <a:lnTo>
                    <a:pt x="41" y="124"/>
                  </a:lnTo>
                  <a:lnTo>
                    <a:pt x="29" y="139"/>
                  </a:lnTo>
                  <a:lnTo>
                    <a:pt x="14" y="151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9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4" name="Freeform 90"/>
            <p:cNvSpPr>
              <a:spLocks/>
            </p:cNvSpPr>
            <p:nvPr/>
          </p:nvSpPr>
          <p:spPr bwMode="auto">
            <a:xfrm>
              <a:off x="2883" y="2834"/>
              <a:ext cx="1" cy="2"/>
            </a:xfrm>
            <a:custGeom>
              <a:avLst/>
              <a:gdLst>
                <a:gd name="T0" fmla="*/ 0 h 4"/>
                <a:gd name="T1" fmla="*/ 2 h 4"/>
                <a:gd name="T2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5" name="Freeform 91"/>
            <p:cNvSpPr>
              <a:spLocks/>
            </p:cNvSpPr>
            <p:nvPr/>
          </p:nvSpPr>
          <p:spPr bwMode="auto">
            <a:xfrm>
              <a:off x="2883" y="2836"/>
              <a:ext cx="5" cy="11"/>
            </a:xfrm>
            <a:custGeom>
              <a:avLst/>
              <a:gdLst>
                <a:gd name="T0" fmla="*/ 0 w 14"/>
                <a:gd name="T1" fmla="*/ 0 h 27"/>
                <a:gd name="T2" fmla="*/ 2 w 14"/>
                <a:gd name="T3" fmla="*/ 12 h 27"/>
                <a:gd name="T4" fmla="*/ 14 w 14"/>
                <a:gd name="T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lnTo>
                    <a:pt x="2" y="12"/>
                  </a:lnTo>
                  <a:lnTo>
                    <a:pt x="14" y="27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6" name="Freeform 92"/>
            <p:cNvSpPr>
              <a:spLocks/>
            </p:cNvSpPr>
            <p:nvPr/>
          </p:nvSpPr>
          <p:spPr bwMode="auto">
            <a:xfrm>
              <a:off x="2888" y="2826"/>
              <a:ext cx="85" cy="25"/>
            </a:xfrm>
            <a:custGeom>
              <a:avLst/>
              <a:gdLst>
                <a:gd name="T0" fmla="*/ 0 w 231"/>
                <a:gd name="T1" fmla="*/ 51 h 63"/>
                <a:gd name="T2" fmla="*/ 20 w 231"/>
                <a:gd name="T3" fmla="*/ 61 h 63"/>
                <a:gd name="T4" fmla="*/ 42 w 231"/>
                <a:gd name="T5" fmla="*/ 63 h 63"/>
                <a:gd name="T6" fmla="*/ 54 w 231"/>
                <a:gd name="T7" fmla="*/ 61 h 63"/>
                <a:gd name="T8" fmla="*/ 68 w 231"/>
                <a:gd name="T9" fmla="*/ 61 h 63"/>
                <a:gd name="T10" fmla="*/ 83 w 231"/>
                <a:gd name="T11" fmla="*/ 58 h 63"/>
                <a:gd name="T12" fmla="*/ 100 w 231"/>
                <a:gd name="T13" fmla="*/ 56 h 63"/>
                <a:gd name="T14" fmla="*/ 114 w 231"/>
                <a:gd name="T15" fmla="*/ 49 h 63"/>
                <a:gd name="T16" fmla="*/ 129 w 231"/>
                <a:gd name="T17" fmla="*/ 44 h 63"/>
                <a:gd name="T18" fmla="*/ 146 w 231"/>
                <a:gd name="T19" fmla="*/ 36 h 63"/>
                <a:gd name="T20" fmla="*/ 163 w 231"/>
                <a:gd name="T21" fmla="*/ 32 h 63"/>
                <a:gd name="T22" fmla="*/ 177 w 231"/>
                <a:gd name="T23" fmla="*/ 22 h 63"/>
                <a:gd name="T24" fmla="*/ 197 w 231"/>
                <a:gd name="T25" fmla="*/ 15 h 63"/>
                <a:gd name="T26" fmla="*/ 211 w 231"/>
                <a:gd name="T27" fmla="*/ 7 h 63"/>
                <a:gd name="T28" fmla="*/ 231 w 231"/>
                <a:gd name="T2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1" h="63">
                  <a:moveTo>
                    <a:pt x="0" y="51"/>
                  </a:moveTo>
                  <a:lnTo>
                    <a:pt x="20" y="61"/>
                  </a:lnTo>
                  <a:lnTo>
                    <a:pt x="42" y="63"/>
                  </a:lnTo>
                  <a:lnTo>
                    <a:pt x="54" y="61"/>
                  </a:lnTo>
                  <a:lnTo>
                    <a:pt x="68" y="61"/>
                  </a:lnTo>
                  <a:lnTo>
                    <a:pt x="83" y="58"/>
                  </a:lnTo>
                  <a:lnTo>
                    <a:pt x="100" y="56"/>
                  </a:lnTo>
                  <a:lnTo>
                    <a:pt x="114" y="49"/>
                  </a:lnTo>
                  <a:lnTo>
                    <a:pt x="129" y="44"/>
                  </a:lnTo>
                  <a:lnTo>
                    <a:pt x="146" y="36"/>
                  </a:lnTo>
                  <a:lnTo>
                    <a:pt x="163" y="32"/>
                  </a:lnTo>
                  <a:lnTo>
                    <a:pt x="177" y="22"/>
                  </a:lnTo>
                  <a:lnTo>
                    <a:pt x="197" y="15"/>
                  </a:lnTo>
                  <a:lnTo>
                    <a:pt x="211" y="7"/>
                  </a:lnTo>
                  <a:lnTo>
                    <a:pt x="231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7" name="Freeform 93"/>
            <p:cNvSpPr>
              <a:spLocks/>
            </p:cNvSpPr>
            <p:nvPr/>
          </p:nvSpPr>
          <p:spPr bwMode="auto">
            <a:xfrm>
              <a:off x="3588" y="2493"/>
              <a:ext cx="78" cy="140"/>
            </a:xfrm>
            <a:custGeom>
              <a:avLst/>
              <a:gdLst>
                <a:gd name="T0" fmla="*/ 194 w 213"/>
                <a:gd name="T1" fmla="*/ 0 h 352"/>
                <a:gd name="T2" fmla="*/ 184 w 213"/>
                <a:gd name="T3" fmla="*/ 5 h 352"/>
                <a:gd name="T4" fmla="*/ 184 w 213"/>
                <a:gd name="T5" fmla="*/ 15 h 352"/>
                <a:gd name="T6" fmla="*/ 186 w 213"/>
                <a:gd name="T7" fmla="*/ 27 h 352"/>
                <a:gd name="T8" fmla="*/ 189 w 213"/>
                <a:gd name="T9" fmla="*/ 42 h 352"/>
                <a:gd name="T10" fmla="*/ 189 w 213"/>
                <a:gd name="T11" fmla="*/ 54 h 352"/>
                <a:gd name="T12" fmla="*/ 189 w 213"/>
                <a:gd name="T13" fmla="*/ 68 h 352"/>
                <a:gd name="T14" fmla="*/ 186 w 213"/>
                <a:gd name="T15" fmla="*/ 80 h 352"/>
                <a:gd name="T16" fmla="*/ 184 w 213"/>
                <a:gd name="T17" fmla="*/ 95 h 352"/>
                <a:gd name="T18" fmla="*/ 179 w 213"/>
                <a:gd name="T19" fmla="*/ 109 h 352"/>
                <a:gd name="T20" fmla="*/ 177 w 213"/>
                <a:gd name="T21" fmla="*/ 124 h 352"/>
                <a:gd name="T22" fmla="*/ 169 w 213"/>
                <a:gd name="T23" fmla="*/ 136 h 352"/>
                <a:gd name="T24" fmla="*/ 162 w 213"/>
                <a:gd name="T25" fmla="*/ 151 h 352"/>
                <a:gd name="T26" fmla="*/ 155 w 213"/>
                <a:gd name="T27" fmla="*/ 163 h 352"/>
                <a:gd name="T28" fmla="*/ 148 w 213"/>
                <a:gd name="T29" fmla="*/ 177 h 352"/>
                <a:gd name="T30" fmla="*/ 138 w 213"/>
                <a:gd name="T31" fmla="*/ 189 h 352"/>
                <a:gd name="T32" fmla="*/ 131 w 213"/>
                <a:gd name="T33" fmla="*/ 202 h 352"/>
                <a:gd name="T34" fmla="*/ 121 w 213"/>
                <a:gd name="T35" fmla="*/ 214 h 352"/>
                <a:gd name="T36" fmla="*/ 114 w 213"/>
                <a:gd name="T37" fmla="*/ 226 h 352"/>
                <a:gd name="T38" fmla="*/ 102 w 213"/>
                <a:gd name="T39" fmla="*/ 236 h 352"/>
                <a:gd name="T40" fmla="*/ 92 w 213"/>
                <a:gd name="T41" fmla="*/ 245 h 352"/>
                <a:gd name="T42" fmla="*/ 82 w 213"/>
                <a:gd name="T43" fmla="*/ 255 h 352"/>
                <a:gd name="T44" fmla="*/ 73 w 213"/>
                <a:gd name="T45" fmla="*/ 265 h 352"/>
                <a:gd name="T46" fmla="*/ 53 w 213"/>
                <a:gd name="T47" fmla="*/ 282 h 352"/>
                <a:gd name="T48" fmla="*/ 39 w 213"/>
                <a:gd name="T49" fmla="*/ 299 h 352"/>
                <a:gd name="T50" fmla="*/ 24 w 213"/>
                <a:gd name="T51" fmla="*/ 311 h 352"/>
                <a:gd name="T52" fmla="*/ 14 w 213"/>
                <a:gd name="T53" fmla="*/ 320 h 352"/>
                <a:gd name="T54" fmla="*/ 5 w 213"/>
                <a:gd name="T55" fmla="*/ 325 h 352"/>
                <a:gd name="T56" fmla="*/ 5 w 213"/>
                <a:gd name="T57" fmla="*/ 330 h 352"/>
                <a:gd name="T58" fmla="*/ 0 w 213"/>
                <a:gd name="T59" fmla="*/ 337 h 352"/>
                <a:gd name="T60" fmla="*/ 2 w 213"/>
                <a:gd name="T61" fmla="*/ 347 h 352"/>
                <a:gd name="T62" fmla="*/ 9 w 213"/>
                <a:gd name="T63" fmla="*/ 352 h 352"/>
                <a:gd name="T64" fmla="*/ 19 w 213"/>
                <a:gd name="T65" fmla="*/ 349 h 352"/>
                <a:gd name="T66" fmla="*/ 22 w 213"/>
                <a:gd name="T67" fmla="*/ 345 h 352"/>
                <a:gd name="T68" fmla="*/ 31 w 213"/>
                <a:gd name="T69" fmla="*/ 337 h 352"/>
                <a:gd name="T70" fmla="*/ 41 w 213"/>
                <a:gd name="T71" fmla="*/ 325 h 352"/>
                <a:gd name="T72" fmla="*/ 58 w 213"/>
                <a:gd name="T73" fmla="*/ 313 h 352"/>
                <a:gd name="T74" fmla="*/ 75 w 213"/>
                <a:gd name="T75" fmla="*/ 296 h 352"/>
                <a:gd name="T76" fmla="*/ 94 w 213"/>
                <a:gd name="T77" fmla="*/ 277 h 352"/>
                <a:gd name="T78" fmla="*/ 104 w 213"/>
                <a:gd name="T79" fmla="*/ 265 h 352"/>
                <a:gd name="T80" fmla="*/ 114 w 213"/>
                <a:gd name="T81" fmla="*/ 255 h 352"/>
                <a:gd name="T82" fmla="*/ 123 w 213"/>
                <a:gd name="T83" fmla="*/ 245 h 352"/>
                <a:gd name="T84" fmla="*/ 136 w 213"/>
                <a:gd name="T85" fmla="*/ 236 h 352"/>
                <a:gd name="T86" fmla="*/ 143 w 213"/>
                <a:gd name="T87" fmla="*/ 221 h 352"/>
                <a:gd name="T88" fmla="*/ 153 w 213"/>
                <a:gd name="T89" fmla="*/ 209 h 352"/>
                <a:gd name="T90" fmla="*/ 162 w 213"/>
                <a:gd name="T91" fmla="*/ 197 h 352"/>
                <a:gd name="T92" fmla="*/ 172 w 213"/>
                <a:gd name="T93" fmla="*/ 185 h 352"/>
                <a:gd name="T94" fmla="*/ 179 w 213"/>
                <a:gd name="T95" fmla="*/ 170 h 352"/>
                <a:gd name="T96" fmla="*/ 186 w 213"/>
                <a:gd name="T97" fmla="*/ 156 h 352"/>
                <a:gd name="T98" fmla="*/ 194 w 213"/>
                <a:gd name="T99" fmla="*/ 141 h 352"/>
                <a:gd name="T100" fmla="*/ 201 w 213"/>
                <a:gd name="T101" fmla="*/ 129 h 352"/>
                <a:gd name="T102" fmla="*/ 203 w 213"/>
                <a:gd name="T103" fmla="*/ 112 h 352"/>
                <a:gd name="T104" fmla="*/ 208 w 213"/>
                <a:gd name="T105" fmla="*/ 97 h 352"/>
                <a:gd name="T106" fmla="*/ 211 w 213"/>
                <a:gd name="T107" fmla="*/ 83 h 352"/>
                <a:gd name="T108" fmla="*/ 213 w 213"/>
                <a:gd name="T109" fmla="*/ 68 h 352"/>
                <a:gd name="T110" fmla="*/ 213 w 213"/>
                <a:gd name="T111" fmla="*/ 51 h 352"/>
                <a:gd name="T112" fmla="*/ 213 w 213"/>
                <a:gd name="T113" fmla="*/ 37 h 352"/>
                <a:gd name="T114" fmla="*/ 211 w 213"/>
                <a:gd name="T115" fmla="*/ 22 h 352"/>
                <a:gd name="T116" fmla="*/ 208 w 213"/>
                <a:gd name="T117" fmla="*/ 8 h 352"/>
                <a:gd name="T118" fmla="*/ 201 w 213"/>
                <a:gd name="T119" fmla="*/ 0 h 352"/>
                <a:gd name="T120" fmla="*/ 194 w 213"/>
                <a:gd name="T121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" h="352">
                  <a:moveTo>
                    <a:pt x="194" y="0"/>
                  </a:moveTo>
                  <a:lnTo>
                    <a:pt x="184" y="5"/>
                  </a:lnTo>
                  <a:lnTo>
                    <a:pt x="184" y="15"/>
                  </a:lnTo>
                  <a:lnTo>
                    <a:pt x="186" y="27"/>
                  </a:lnTo>
                  <a:lnTo>
                    <a:pt x="189" y="42"/>
                  </a:lnTo>
                  <a:lnTo>
                    <a:pt x="189" y="54"/>
                  </a:lnTo>
                  <a:lnTo>
                    <a:pt x="189" y="68"/>
                  </a:lnTo>
                  <a:lnTo>
                    <a:pt x="186" y="80"/>
                  </a:lnTo>
                  <a:lnTo>
                    <a:pt x="184" y="95"/>
                  </a:lnTo>
                  <a:lnTo>
                    <a:pt x="179" y="109"/>
                  </a:lnTo>
                  <a:lnTo>
                    <a:pt x="177" y="124"/>
                  </a:lnTo>
                  <a:lnTo>
                    <a:pt x="169" y="136"/>
                  </a:lnTo>
                  <a:lnTo>
                    <a:pt x="162" y="151"/>
                  </a:lnTo>
                  <a:lnTo>
                    <a:pt x="155" y="163"/>
                  </a:lnTo>
                  <a:lnTo>
                    <a:pt x="148" y="177"/>
                  </a:lnTo>
                  <a:lnTo>
                    <a:pt x="138" y="189"/>
                  </a:lnTo>
                  <a:lnTo>
                    <a:pt x="131" y="202"/>
                  </a:lnTo>
                  <a:lnTo>
                    <a:pt x="121" y="214"/>
                  </a:lnTo>
                  <a:lnTo>
                    <a:pt x="114" y="226"/>
                  </a:lnTo>
                  <a:lnTo>
                    <a:pt x="102" y="236"/>
                  </a:lnTo>
                  <a:lnTo>
                    <a:pt x="92" y="245"/>
                  </a:lnTo>
                  <a:lnTo>
                    <a:pt x="82" y="255"/>
                  </a:lnTo>
                  <a:lnTo>
                    <a:pt x="73" y="265"/>
                  </a:lnTo>
                  <a:lnTo>
                    <a:pt x="53" y="282"/>
                  </a:lnTo>
                  <a:lnTo>
                    <a:pt x="39" y="299"/>
                  </a:lnTo>
                  <a:lnTo>
                    <a:pt x="24" y="311"/>
                  </a:lnTo>
                  <a:lnTo>
                    <a:pt x="14" y="320"/>
                  </a:lnTo>
                  <a:lnTo>
                    <a:pt x="5" y="325"/>
                  </a:lnTo>
                  <a:lnTo>
                    <a:pt x="5" y="330"/>
                  </a:lnTo>
                  <a:lnTo>
                    <a:pt x="0" y="337"/>
                  </a:lnTo>
                  <a:lnTo>
                    <a:pt x="2" y="347"/>
                  </a:lnTo>
                  <a:lnTo>
                    <a:pt x="9" y="352"/>
                  </a:lnTo>
                  <a:lnTo>
                    <a:pt x="19" y="349"/>
                  </a:lnTo>
                  <a:lnTo>
                    <a:pt x="22" y="345"/>
                  </a:lnTo>
                  <a:lnTo>
                    <a:pt x="31" y="337"/>
                  </a:lnTo>
                  <a:lnTo>
                    <a:pt x="41" y="325"/>
                  </a:lnTo>
                  <a:lnTo>
                    <a:pt x="58" y="313"/>
                  </a:lnTo>
                  <a:lnTo>
                    <a:pt x="75" y="296"/>
                  </a:lnTo>
                  <a:lnTo>
                    <a:pt x="94" y="277"/>
                  </a:lnTo>
                  <a:lnTo>
                    <a:pt x="104" y="265"/>
                  </a:lnTo>
                  <a:lnTo>
                    <a:pt x="114" y="255"/>
                  </a:lnTo>
                  <a:lnTo>
                    <a:pt x="123" y="245"/>
                  </a:lnTo>
                  <a:lnTo>
                    <a:pt x="136" y="236"/>
                  </a:lnTo>
                  <a:lnTo>
                    <a:pt x="143" y="221"/>
                  </a:lnTo>
                  <a:lnTo>
                    <a:pt x="153" y="209"/>
                  </a:lnTo>
                  <a:lnTo>
                    <a:pt x="162" y="197"/>
                  </a:lnTo>
                  <a:lnTo>
                    <a:pt x="172" y="185"/>
                  </a:lnTo>
                  <a:lnTo>
                    <a:pt x="179" y="170"/>
                  </a:lnTo>
                  <a:lnTo>
                    <a:pt x="186" y="156"/>
                  </a:lnTo>
                  <a:lnTo>
                    <a:pt x="194" y="141"/>
                  </a:lnTo>
                  <a:lnTo>
                    <a:pt x="201" y="129"/>
                  </a:lnTo>
                  <a:lnTo>
                    <a:pt x="203" y="112"/>
                  </a:lnTo>
                  <a:lnTo>
                    <a:pt x="208" y="97"/>
                  </a:lnTo>
                  <a:lnTo>
                    <a:pt x="211" y="83"/>
                  </a:lnTo>
                  <a:lnTo>
                    <a:pt x="213" y="68"/>
                  </a:lnTo>
                  <a:lnTo>
                    <a:pt x="213" y="51"/>
                  </a:lnTo>
                  <a:lnTo>
                    <a:pt x="213" y="37"/>
                  </a:lnTo>
                  <a:lnTo>
                    <a:pt x="211" y="22"/>
                  </a:lnTo>
                  <a:lnTo>
                    <a:pt x="208" y="8"/>
                  </a:lnTo>
                  <a:lnTo>
                    <a:pt x="201" y="0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8" name="Freeform 94"/>
            <p:cNvSpPr>
              <a:spLocks/>
            </p:cNvSpPr>
            <p:nvPr/>
          </p:nvSpPr>
          <p:spPr bwMode="auto">
            <a:xfrm>
              <a:off x="3718" y="2362"/>
              <a:ext cx="25" cy="145"/>
            </a:xfrm>
            <a:custGeom>
              <a:avLst/>
              <a:gdLst>
                <a:gd name="T0" fmla="*/ 5 w 68"/>
                <a:gd name="T1" fmla="*/ 2 h 366"/>
                <a:gd name="T2" fmla="*/ 0 w 68"/>
                <a:gd name="T3" fmla="*/ 7 h 366"/>
                <a:gd name="T4" fmla="*/ 3 w 68"/>
                <a:gd name="T5" fmla="*/ 17 h 366"/>
                <a:gd name="T6" fmla="*/ 5 w 68"/>
                <a:gd name="T7" fmla="*/ 24 h 366"/>
                <a:gd name="T8" fmla="*/ 12 w 68"/>
                <a:gd name="T9" fmla="*/ 38 h 366"/>
                <a:gd name="T10" fmla="*/ 17 w 68"/>
                <a:gd name="T11" fmla="*/ 53 h 366"/>
                <a:gd name="T12" fmla="*/ 24 w 68"/>
                <a:gd name="T13" fmla="*/ 75 h 366"/>
                <a:gd name="T14" fmla="*/ 29 w 68"/>
                <a:gd name="T15" fmla="*/ 94 h 366"/>
                <a:gd name="T16" fmla="*/ 34 w 68"/>
                <a:gd name="T17" fmla="*/ 118 h 366"/>
                <a:gd name="T18" fmla="*/ 34 w 68"/>
                <a:gd name="T19" fmla="*/ 131 h 366"/>
                <a:gd name="T20" fmla="*/ 39 w 68"/>
                <a:gd name="T21" fmla="*/ 143 h 366"/>
                <a:gd name="T22" fmla="*/ 39 w 68"/>
                <a:gd name="T23" fmla="*/ 157 h 366"/>
                <a:gd name="T24" fmla="*/ 44 w 68"/>
                <a:gd name="T25" fmla="*/ 172 h 366"/>
                <a:gd name="T26" fmla="*/ 44 w 68"/>
                <a:gd name="T27" fmla="*/ 196 h 366"/>
                <a:gd name="T28" fmla="*/ 44 w 68"/>
                <a:gd name="T29" fmla="*/ 220 h 366"/>
                <a:gd name="T30" fmla="*/ 41 w 68"/>
                <a:gd name="T31" fmla="*/ 245 h 366"/>
                <a:gd name="T32" fmla="*/ 41 w 68"/>
                <a:gd name="T33" fmla="*/ 271 h 366"/>
                <a:gd name="T34" fmla="*/ 34 w 68"/>
                <a:gd name="T35" fmla="*/ 291 h 366"/>
                <a:gd name="T36" fmla="*/ 27 w 68"/>
                <a:gd name="T37" fmla="*/ 310 h 366"/>
                <a:gd name="T38" fmla="*/ 17 w 68"/>
                <a:gd name="T39" fmla="*/ 327 h 366"/>
                <a:gd name="T40" fmla="*/ 5 w 68"/>
                <a:gd name="T41" fmla="*/ 344 h 366"/>
                <a:gd name="T42" fmla="*/ 0 w 68"/>
                <a:gd name="T43" fmla="*/ 351 h 366"/>
                <a:gd name="T44" fmla="*/ 3 w 68"/>
                <a:gd name="T45" fmla="*/ 361 h 366"/>
                <a:gd name="T46" fmla="*/ 7 w 68"/>
                <a:gd name="T47" fmla="*/ 366 h 366"/>
                <a:gd name="T48" fmla="*/ 20 w 68"/>
                <a:gd name="T49" fmla="*/ 363 h 366"/>
                <a:gd name="T50" fmla="*/ 34 w 68"/>
                <a:gd name="T51" fmla="*/ 346 h 366"/>
                <a:gd name="T52" fmla="*/ 49 w 68"/>
                <a:gd name="T53" fmla="*/ 327 h 366"/>
                <a:gd name="T54" fmla="*/ 56 w 68"/>
                <a:gd name="T55" fmla="*/ 303 h 366"/>
                <a:gd name="T56" fmla="*/ 66 w 68"/>
                <a:gd name="T57" fmla="*/ 281 h 366"/>
                <a:gd name="T58" fmla="*/ 66 w 68"/>
                <a:gd name="T59" fmla="*/ 266 h 366"/>
                <a:gd name="T60" fmla="*/ 66 w 68"/>
                <a:gd name="T61" fmla="*/ 252 h 366"/>
                <a:gd name="T62" fmla="*/ 66 w 68"/>
                <a:gd name="T63" fmla="*/ 237 h 366"/>
                <a:gd name="T64" fmla="*/ 68 w 68"/>
                <a:gd name="T65" fmla="*/ 225 h 366"/>
                <a:gd name="T66" fmla="*/ 68 w 68"/>
                <a:gd name="T67" fmla="*/ 211 h 366"/>
                <a:gd name="T68" fmla="*/ 68 w 68"/>
                <a:gd name="T69" fmla="*/ 196 h 366"/>
                <a:gd name="T70" fmla="*/ 68 w 68"/>
                <a:gd name="T71" fmla="*/ 181 h 366"/>
                <a:gd name="T72" fmla="*/ 68 w 68"/>
                <a:gd name="T73" fmla="*/ 169 h 366"/>
                <a:gd name="T74" fmla="*/ 63 w 68"/>
                <a:gd name="T75" fmla="*/ 155 h 366"/>
                <a:gd name="T76" fmla="*/ 61 w 68"/>
                <a:gd name="T77" fmla="*/ 140 h 366"/>
                <a:gd name="T78" fmla="*/ 58 w 68"/>
                <a:gd name="T79" fmla="*/ 126 h 366"/>
                <a:gd name="T80" fmla="*/ 56 w 68"/>
                <a:gd name="T81" fmla="*/ 114 h 366"/>
                <a:gd name="T82" fmla="*/ 51 w 68"/>
                <a:gd name="T83" fmla="*/ 99 h 366"/>
                <a:gd name="T84" fmla="*/ 49 w 68"/>
                <a:gd name="T85" fmla="*/ 87 h 366"/>
                <a:gd name="T86" fmla="*/ 46 w 68"/>
                <a:gd name="T87" fmla="*/ 75 h 366"/>
                <a:gd name="T88" fmla="*/ 44 w 68"/>
                <a:gd name="T89" fmla="*/ 65 h 366"/>
                <a:gd name="T90" fmla="*/ 36 w 68"/>
                <a:gd name="T91" fmla="*/ 41 h 366"/>
                <a:gd name="T92" fmla="*/ 32 w 68"/>
                <a:gd name="T93" fmla="*/ 24 h 366"/>
                <a:gd name="T94" fmla="*/ 24 w 68"/>
                <a:gd name="T95" fmla="*/ 9 h 366"/>
                <a:gd name="T96" fmla="*/ 22 w 68"/>
                <a:gd name="T97" fmla="*/ 5 h 366"/>
                <a:gd name="T98" fmla="*/ 12 w 68"/>
                <a:gd name="T99" fmla="*/ 0 h 366"/>
                <a:gd name="T100" fmla="*/ 5 w 68"/>
                <a:gd name="T101" fmla="*/ 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8" h="366">
                  <a:moveTo>
                    <a:pt x="5" y="2"/>
                  </a:moveTo>
                  <a:lnTo>
                    <a:pt x="0" y="7"/>
                  </a:lnTo>
                  <a:lnTo>
                    <a:pt x="3" y="17"/>
                  </a:lnTo>
                  <a:lnTo>
                    <a:pt x="5" y="24"/>
                  </a:lnTo>
                  <a:lnTo>
                    <a:pt x="12" y="38"/>
                  </a:lnTo>
                  <a:lnTo>
                    <a:pt x="17" y="53"/>
                  </a:lnTo>
                  <a:lnTo>
                    <a:pt x="24" y="75"/>
                  </a:lnTo>
                  <a:lnTo>
                    <a:pt x="29" y="94"/>
                  </a:lnTo>
                  <a:lnTo>
                    <a:pt x="34" y="118"/>
                  </a:lnTo>
                  <a:lnTo>
                    <a:pt x="34" y="131"/>
                  </a:lnTo>
                  <a:lnTo>
                    <a:pt x="39" y="143"/>
                  </a:lnTo>
                  <a:lnTo>
                    <a:pt x="39" y="157"/>
                  </a:lnTo>
                  <a:lnTo>
                    <a:pt x="44" y="172"/>
                  </a:lnTo>
                  <a:lnTo>
                    <a:pt x="44" y="196"/>
                  </a:lnTo>
                  <a:lnTo>
                    <a:pt x="44" y="220"/>
                  </a:lnTo>
                  <a:lnTo>
                    <a:pt x="41" y="245"/>
                  </a:lnTo>
                  <a:lnTo>
                    <a:pt x="41" y="271"/>
                  </a:lnTo>
                  <a:lnTo>
                    <a:pt x="34" y="291"/>
                  </a:lnTo>
                  <a:lnTo>
                    <a:pt x="27" y="310"/>
                  </a:lnTo>
                  <a:lnTo>
                    <a:pt x="17" y="327"/>
                  </a:lnTo>
                  <a:lnTo>
                    <a:pt x="5" y="344"/>
                  </a:lnTo>
                  <a:lnTo>
                    <a:pt x="0" y="351"/>
                  </a:lnTo>
                  <a:lnTo>
                    <a:pt x="3" y="361"/>
                  </a:lnTo>
                  <a:lnTo>
                    <a:pt x="7" y="366"/>
                  </a:lnTo>
                  <a:lnTo>
                    <a:pt x="20" y="363"/>
                  </a:lnTo>
                  <a:lnTo>
                    <a:pt x="34" y="346"/>
                  </a:lnTo>
                  <a:lnTo>
                    <a:pt x="49" y="327"/>
                  </a:lnTo>
                  <a:lnTo>
                    <a:pt x="56" y="303"/>
                  </a:lnTo>
                  <a:lnTo>
                    <a:pt x="66" y="281"/>
                  </a:lnTo>
                  <a:lnTo>
                    <a:pt x="66" y="266"/>
                  </a:lnTo>
                  <a:lnTo>
                    <a:pt x="66" y="252"/>
                  </a:lnTo>
                  <a:lnTo>
                    <a:pt x="66" y="237"/>
                  </a:lnTo>
                  <a:lnTo>
                    <a:pt x="68" y="225"/>
                  </a:lnTo>
                  <a:lnTo>
                    <a:pt x="68" y="211"/>
                  </a:lnTo>
                  <a:lnTo>
                    <a:pt x="68" y="196"/>
                  </a:lnTo>
                  <a:lnTo>
                    <a:pt x="68" y="181"/>
                  </a:lnTo>
                  <a:lnTo>
                    <a:pt x="68" y="169"/>
                  </a:lnTo>
                  <a:lnTo>
                    <a:pt x="63" y="155"/>
                  </a:lnTo>
                  <a:lnTo>
                    <a:pt x="61" y="140"/>
                  </a:lnTo>
                  <a:lnTo>
                    <a:pt x="58" y="126"/>
                  </a:lnTo>
                  <a:lnTo>
                    <a:pt x="56" y="114"/>
                  </a:lnTo>
                  <a:lnTo>
                    <a:pt x="51" y="99"/>
                  </a:lnTo>
                  <a:lnTo>
                    <a:pt x="49" y="87"/>
                  </a:lnTo>
                  <a:lnTo>
                    <a:pt x="46" y="75"/>
                  </a:lnTo>
                  <a:lnTo>
                    <a:pt x="44" y="65"/>
                  </a:lnTo>
                  <a:lnTo>
                    <a:pt x="36" y="41"/>
                  </a:lnTo>
                  <a:lnTo>
                    <a:pt x="32" y="24"/>
                  </a:lnTo>
                  <a:lnTo>
                    <a:pt x="24" y="9"/>
                  </a:lnTo>
                  <a:lnTo>
                    <a:pt x="22" y="5"/>
                  </a:lnTo>
                  <a:lnTo>
                    <a:pt x="12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59" name="Freeform 95"/>
            <p:cNvSpPr>
              <a:spLocks/>
            </p:cNvSpPr>
            <p:nvPr/>
          </p:nvSpPr>
          <p:spPr bwMode="auto">
            <a:xfrm>
              <a:off x="2746" y="2047"/>
              <a:ext cx="2663" cy="1136"/>
            </a:xfrm>
            <a:custGeom>
              <a:avLst/>
              <a:gdLst>
                <a:gd name="T0" fmla="*/ 6700 w 7296"/>
                <a:gd name="T1" fmla="*/ 1780 h 2856"/>
                <a:gd name="T2" fmla="*/ 7078 w 7296"/>
                <a:gd name="T3" fmla="*/ 1877 h 2856"/>
                <a:gd name="T4" fmla="*/ 7267 w 7296"/>
                <a:gd name="T5" fmla="*/ 1768 h 2856"/>
                <a:gd name="T6" fmla="*/ 6841 w 7296"/>
                <a:gd name="T7" fmla="*/ 1523 h 2856"/>
                <a:gd name="T8" fmla="*/ 6455 w 7296"/>
                <a:gd name="T9" fmla="*/ 1537 h 2856"/>
                <a:gd name="T10" fmla="*/ 6053 w 7296"/>
                <a:gd name="T11" fmla="*/ 1528 h 2856"/>
                <a:gd name="T12" fmla="*/ 5653 w 7296"/>
                <a:gd name="T13" fmla="*/ 1370 h 2856"/>
                <a:gd name="T14" fmla="*/ 5255 w 7296"/>
                <a:gd name="T15" fmla="*/ 1305 h 2856"/>
                <a:gd name="T16" fmla="*/ 5142 w 7296"/>
                <a:gd name="T17" fmla="*/ 1086 h 2856"/>
                <a:gd name="T18" fmla="*/ 4807 w 7296"/>
                <a:gd name="T19" fmla="*/ 774 h 2856"/>
                <a:gd name="T20" fmla="*/ 4589 w 7296"/>
                <a:gd name="T21" fmla="*/ 476 h 2856"/>
                <a:gd name="T22" fmla="*/ 4448 w 7296"/>
                <a:gd name="T23" fmla="*/ 61 h 2856"/>
                <a:gd name="T24" fmla="*/ 4087 w 7296"/>
                <a:gd name="T25" fmla="*/ 160 h 2856"/>
                <a:gd name="T26" fmla="*/ 4072 w 7296"/>
                <a:gd name="T27" fmla="*/ 602 h 2856"/>
                <a:gd name="T28" fmla="*/ 3881 w 7296"/>
                <a:gd name="T29" fmla="*/ 316 h 2856"/>
                <a:gd name="T30" fmla="*/ 3605 w 7296"/>
                <a:gd name="T31" fmla="*/ 83 h 2856"/>
                <a:gd name="T32" fmla="*/ 3420 w 7296"/>
                <a:gd name="T33" fmla="*/ 337 h 2856"/>
                <a:gd name="T34" fmla="*/ 3229 w 7296"/>
                <a:gd name="T35" fmla="*/ 565 h 2856"/>
                <a:gd name="T36" fmla="*/ 3185 w 7296"/>
                <a:gd name="T37" fmla="*/ 126 h 2856"/>
                <a:gd name="T38" fmla="*/ 2819 w 7296"/>
                <a:gd name="T39" fmla="*/ 90 h 2856"/>
                <a:gd name="T40" fmla="*/ 2703 w 7296"/>
                <a:gd name="T41" fmla="*/ 502 h 2856"/>
                <a:gd name="T42" fmla="*/ 2446 w 7296"/>
                <a:gd name="T43" fmla="*/ 805 h 2856"/>
                <a:gd name="T44" fmla="*/ 2141 w 7296"/>
                <a:gd name="T45" fmla="*/ 1132 h 2856"/>
                <a:gd name="T46" fmla="*/ 2005 w 7296"/>
                <a:gd name="T47" fmla="*/ 1300 h 2856"/>
                <a:gd name="T48" fmla="*/ 1607 w 7296"/>
                <a:gd name="T49" fmla="*/ 1394 h 2856"/>
                <a:gd name="T50" fmla="*/ 1217 w 7296"/>
                <a:gd name="T51" fmla="*/ 1532 h 2856"/>
                <a:gd name="T52" fmla="*/ 839 w 7296"/>
                <a:gd name="T53" fmla="*/ 1537 h 2856"/>
                <a:gd name="T54" fmla="*/ 492 w 7296"/>
                <a:gd name="T55" fmla="*/ 1511 h 2856"/>
                <a:gd name="T56" fmla="*/ 46 w 7296"/>
                <a:gd name="T57" fmla="*/ 1743 h 2856"/>
                <a:gd name="T58" fmla="*/ 204 w 7296"/>
                <a:gd name="T59" fmla="*/ 1891 h 2856"/>
                <a:gd name="T60" fmla="*/ 565 w 7296"/>
                <a:gd name="T61" fmla="*/ 1763 h 2856"/>
                <a:gd name="T62" fmla="*/ 378 w 7296"/>
                <a:gd name="T63" fmla="*/ 1995 h 2856"/>
                <a:gd name="T64" fmla="*/ 722 w 7296"/>
                <a:gd name="T65" fmla="*/ 1918 h 2856"/>
                <a:gd name="T66" fmla="*/ 1064 w 7296"/>
                <a:gd name="T67" fmla="*/ 1758 h 2856"/>
                <a:gd name="T68" fmla="*/ 1501 w 7296"/>
                <a:gd name="T69" fmla="*/ 1722 h 2856"/>
                <a:gd name="T70" fmla="*/ 1901 w 7296"/>
                <a:gd name="T71" fmla="*/ 1714 h 2856"/>
                <a:gd name="T72" fmla="*/ 2155 w 7296"/>
                <a:gd name="T73" fmla="*/ 1707 h 2856"/>
                <a:gd name="T74" fmla="*/ 1973 w 7296"/>
                <a:gd name="T75" fmla="*/ 1998 h 2856"/>
                <a:gd name="T76" fmla="*/ 1692 w 7296"/>
                <a:gd name="T77" fmla="*/ 2252 h 2856"/>
                <a:gd name="T78" fmla="*/ 1702 w 7296"/>
                <a:gd name="T79" fmla="*/ 2580 h 2856"/>
                <a:gd name="T80" fmla="*/ 2099 w 7296"/>
                <a:gd name="T81" fmla="*/ 2657 h 2856"/>
                <a:gd name="T82" fmla="*/ 2499 w 7296"/>
                <a:gd name="T83" fmla="*/ 2662 h 2856"/>
                <a:gd name="T84" fmla="*/ 2851 w 7296"/>
                <a:gd name="T85" fmla="*/ 2817 h 2856"/>
                <a:gd name="T86" fmla="*/ 3227 w 7296"/>
                <a:gd name="T87" fmla="*/ 2832 h 2856"/>
                <a:gd name="T88" fmla="*/ 3348 w 7296"/>
                <a:gd name="T89" fmla="*/ 2548 h 2856"/>
                <a:gd name="T90" fmla="*/ 3396 w 7296"/>
                <a:gd name="T91" fmla="*/ 2209 h 2856"/>
                <a:gd name="T92" fmla="*/ 3706 w 7296"/>
                <a:gd name="T93" fmla="*/ 2090 h 2856"/>
                <a:gd name="T94" fmla="*/ 3971 w 7296"/>
                <a:gd name="T95" fmla="*/ 2425 h 2856"/>
                <a:gd name="T96" fmla="*/ 3905 w 7296"/>
                <a:gd name="T97" fmla="*/ 2725 h 2856"/>
                <a:gd name="T98" fmla="*/ 4242 w 7296"/>
                <a:gd name="T99" fmla="*/ 2856 h 2856"/>
                <a:gd name="T100" fmla="*/ 4669 w 7296"/>
                <a:gd name="T101" fmla="*/ 2703 h 2856"/>
                <a:gd name="T102" fmla="*/ 5032 w 7296"/>
                <a:gd name="T103" fmla="*/ 2667 h 2856"/>
                <a:gd name="T104" fmla="*/ 5461 w 7296"/>
                <a:gd name="T105" fmla="*/ 2618 h 2856"/>
                <a:gd name="T106" fmla="*/ 5675 w 7296"/>
                <a:gd name="T107" fmla="*/ 2352 h 2856"/>
                <a:gd name="T108" fmla="*/ 5423 w 7296"/>
                <a:gd name="T109" fmla="*/ 2095 h 2856"/>
                <a:gd name="T110" fmla="*/ 5214 w 7296"/>
                <a:gd name="T111" fmla="*/ 1831 h 2856"/>
                <a:gd name="T112" fmla="*/ 5224 w 7296"/>
                <a:gd name="T113" fmla="*/ 1678 h 2856"/>
                <a:gd name="T114" fmla="*/ 5668 w 7296"/>
                <a:gd name="T115" fmla="*/ 1739 h 2856"/>
                <a:gd name="T116" fmla="*/ 6092 w 7296"/>
                <a:gd name="T117" fmla="*/ 1743 h 2856"/>
                <a:gd name="T118" fmla="*/ 6463 w 7296"/>
                <a:gd name="T119" fmla="*/ 1879 h 2856"/>
                <a:gd name="T120" fmla="*/ 6821 w 7296"/>
                <a:gd name="T121" fmla="*/ 2015 h 2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296" h="2856">
                  <a:moveTo>
                    <a:pt x="6911" y="2010"/>
                  </a:moveTo>
                  <a:lnTo>
                    <a:pt x="6918" y="1995"/>
                  </a:lnTo>
                  <a:lnTo>
                    <a:pt x="6923" y="1983"/>
                  </a:lnTo>
                  <a:lnTo>
                    <a:pt x="6923" y="1979"/>
                  </a:lnTo>
                  <a:lnTo>
                    <a:pt x="6923" y="1979"/>
                  </a:lnTo>
                  <a:lnTo>
                    <a:pt x="6918" y="1964"/>
                  </a:lnTo>
                  <a:lnTo>
                    <a:pt x="6911" y="1952"/>
                  </a:lnTo>
                  <a:lnTo>
                    <a:pt x="6901" y="1937"/>
                  </a:lnTo>
                  <a:lnTo>
                    <a:pt x="6892" y="1925"/>
                  </a:lnTo>
                  <a:lnTo>
                    <a:pt x="6875" y="1911"/>
                  </a:lnTo>
                  <a:lnTo>
                    <a:pt x="6860" y="1899"/>
                  </a:lnTo>
                  <a:lnTo>
                    <a:pt x="6843" y="1884"/>
                  </a:lnTo>
                  <a:lnTo>
                    <a:pt x="6826" y="1872"/>
                  </a:lnTo>
                  <a:lnTo>
                    <a:pt x="6804" y="1857"/>
                  </a:lnTo>
                  <a:lnTo>
                    <a:pt x="6785" y="1843"/>
                  </a:lnTo>
                  <a:lnTo>
                    <a:pt x="6766" y="1831"/>
                  </a:lnTo>
                  <a:lnTo>
                    <a:pt x="6749" y="1821"/>
                  </a:lnTo>
                  <a:lnTo>
                    <a:pt x="6729" y="1809"/>
                  </a:lnTo>
                  <a:lnTo>
                    <a:pt x="6715" y="1802"/>
                  </a:lnTo>
                  <a:lnTo>
                    <a:pt x="6700" y="1794"/>
                  </a:lnTo>
                  <a:lnTo>
                    <a:pt x="6690" y="1789"/>
                  </a:lnTo>
                  <a:lnTo>
                    <a:pt x="6700" y="1780"/>
                  </a:lnTo>
                  <a:lnTo>
                    <a:pt x="6715" y="1772"/>
                  </a:lnTo>
                  <a:lnTo>
                    <a:pt x="6729" y="1763"/>
                  </a:lnTo>
                  <a:lnTo>
                    <a:pt x="6749" y="1755"/>
                  </a:lnTo>
                  <a:lnTo>
                    <a:pt x="6766" y="1746"/>
                  </a:lnTo>
                  <a:lnTo>
                    <a:pt x="6785" y="1736"/>
                  </a:lnTo>
                  <a:lnTo>
                    <a:pt x="6807" y="1729"/>
                  </a:lnTo>
                  <a:lnTo>
                    <a:pt x="6829" y="1722"/>
                  </a:lnTo>
                  <a:lnTo>
                    <a:pt x="6838" y="1719"/>
                  </a:lnTo>
                  <a:lnTo>
                    <a:pt x="6853" y="1719"/>
                  </a:lnTo>
                  <a:lnTo>
                    <a:pt x="6867" y="1724"/>
                  </a:lnTo>
                  <a:lnTo>
                    <a:pt x="6884" y="1731"/>
                  </a:lnTo>
                  <a:lnTo>
                    <a:pt x="6901" y="1739"/>
                  </a:lnTo>
                  <a:lnTo>
                    <a:pt x="6921" y="1751"/>
                  </a:lnTo>
                  <a:lnTo>
                    <a:pt x="6940" y="1763"/>
                  </a:lnTo>
                  <a:lnTo>
                    <a:pt x="6962" y="1777"/>
                  </a:lnTo>
                  <a:lnTo>
                    <a:pt x="6979" y="1792"/>
                  </a:lnTo>
                  <a:lnTo>
                    <a:pt x="6998" y="1806"/>
                  </a:lnTo>
                  <a:lnTo>
                    <a:pt x="7015" y="1821"/>
                  </a:lnTo>
                  <a:lnTo>
                    <a:pt x="7035" y="1838"/>
                  </a:lnTo>
                  <a:lnTo>
                    <a:pt x="7049" y="1850"/>
                  </a:lnTo>
                  <a:lnTo>
                    <a:pt x="7066" y="1865"/>
                  </a:lnTo>
                  <a:lnTo>
                    <a:pt x="7078" y="1877"/>
                  </a:lnTo>
                  <a:lnTo>
                    <a:pt x="7093" y="1891"/>
                  </a:lnTo>
                  <a:lnTo>
                    <a:pt x="7093" y="1891"/>
                  </a:lnTo>
                  <a:lnTo>
                    <a:pt x="7098" y="1894"/>
                  </a:lnTo>
                  <a:lnTo>
                    <a:pt x="7105" y="1894"/>
                  </a:lnTo>
                  <a:lnTo>
                    <a:pt x="7127" y="1896"/>
                  </a:lnTo>
                  <a:lnTo>
                    <a:pt x="7139" y="1896"/>
                  </a:lnTo>
                  <a:lnTo>
                    <a:pt x="7153" y="1899"/>
                  </a:lnTo>
                  <a:lnTo>
                    <a:pt x="7170" y="1899"/>
                  </a:lnTo>
                  <a:lnTo>
                    <a:pt x="7187" y="1901"/>
                  </a:lnTo>
                  <a:lnTo>
                    <a:pt x="7202" y="1896"/>
                  </a:lnTo>
                  <a:lnTo>
                    <a:pt x="7219" y="1894"/>
                  </a:lnTo>
                  <a:lnTo>
                    <a:pt x="7236" y="1889"/>
                  </a:lnTo>
                  <a:lnTo>
                    <a:pt x="7253" y="1884"/>
                  </a:lnTo>
                  <a:lnTo>
                    <a:pt x="7265" y="1874"/>
                  </a:lnTo>
                  <a:lnTo>
                    <a:pt x="7277" y="1862"/>
                  </a:lnTo>
                  <a:lnTo>
                    <a:pt x="7287" y="1848"/>
                  </a:lnTo>
                  <a:lnTo>
                    <a:pt x="7296" y="1833"/>
                  </a:lnTo>
                  <a:lnTo>
                    <a:pt x="7296" y="1819"/>
                  </a:lnTo>
                  <a:lnTo>
                    <a:pt x="7294" y="1806"/>
                  </a:lnTo>
                  <a:lnTo>
                    <a:pt x="7287" y="1792"/>
                  </a:lnTo>
                  <a:lnTo>
                    <a:pt x="7280" y="1780"/>
                  </a:lnTo>
                  <a:lnTo>
                    <a:pt x="7267" y="1768"/>
                  </a:lnTo>
                  <a:lnTo>
                    <a:pt x="7258" y="1755"/>
                  </a:lnTo>
                  <a:lnTo>
                    <a:pt x="7246" y="1743"/>
                  </a:lnTo>
                  <a:lnTo>
                    <a:pt x="7233" y="1734"/>
                  </a:lnTo>
                  <a:lnTo>
                    <a:pt x="7216" y="1719"/>
                  </a:lnTo>
                  <a:lnTo>
                    <a:pt x="7202" y="1709"/>
                  </a:lnTo>
                  <a:lnTo>
                    <a:pt x="7185" y="1695"/>
                  </a:lnTo>
                  <a:lnTo>
                    <a:pt x="7168" y="1685"/>
                  </a:lnTo>
                  <a:lnTo>
                    <a:pt x="7146" y="1671"/>
                  </a:lnTo>
                  <a:lnTo>
                    <a:pt x="7127" y="1659"/>
                  </a:lnTo>
                  <a:lnTo>
                    <a:pt x="7105" y="1646"/>
                  </a:lnTo>
                  <a:lnTo>
                    <a:pt x="7086" y="1637"/>
                  </a:lnTo>
                  <a:lnTo>
                    <a:pt x="7064" y="1622"/>
                  </a:lnTo>
                  <a:lnTo>
                    <a:pt x="7042" y="1612"/>
                  </a:lnTo>
                  <a:lnTo>
                    <a:pt x="7020" y="1600"/>
                  </a:lnTo>
                  <a:lnTo>
                    <a:pt x="6998" y="1591"/>
                  </a:lnTo>
                  <a:lnTo>
                    <a:pt x="6974" y="1579"/>
                  </a:lnTo>
                  <a:lnTo>
                    <a:pt x="6950" y="1569"/>
                  </a:lnTo>
                  <a:lnTo>
                    <a:pt x="6928" y="1557"/>
                  </a:lnTo>
                  <a:lnTo>
                    <a:pt x="6906" y="1549"/>
                  </a:lnTo>
                  <a:lnTo>
                    <a:pt x="6884" y="1540"/>
                  </a:lnTo>
                  <a:lnTo>
                    <a:pt x="6863" y="1530"/>
                  </a:lnTo>
                  <a:lnTo>
                    <a:pt x="6841" y="1523"/>
                  </a:lnTo>
                  <a:lnTo>
                    <a:pt x="6821" y="1518"/>
                  </a:lnTo>
                  <a:lnTo>
                    <a:pt x="6800" y="1511"/>
                  </a:lnTo>
                  <a:lnTo>
                    <a:pt x="6780" y="1503"/>
                  </a:lnTo>
                  <a:lnTo>
                    <a:pt x="6761" y="1499"/>
                  </a:lnTo>
                  <a:lnTo>
                    <a:pt x="6746" y="1496"/>
                  </a:lnTo>
                  <a:lnTo>
                    <a:pt x="6729" y="1491"/>
                  </a:lnTo>
                  <a:lnTo>
                    <a:pt x="6715" y="1489"/>
                  </a:lnTo>
                  <a:lnTo>
                    <a:pt x="6703" y="1489"/>
                  </a:lnTo>
                  <a:lnTo>
                    <a:pt x="6693" y="1489"/>
                  </a:lnTo>
                  <a:lnTo>
                    <a:pt x="6666" y="1489"/>
                  </a:lnTo>
                  <a:lnTo>
                    <a:pt x="6642" y="1491"/>
                  </a:lnTo>
                  <a:lnTo>
                    <a:pt x="6627" y="1491"/>
                  </a:lnTo>
                  <a:lnTo>
                    <a:pt x="6615" y="1494"/>
                  </a:lnTo>
                  <a:lnTo>
                    <a:pt x="6601" y="1496"/>
                  </a:lnTo>
                  <a:lnTo>
                    <a:pt x="6589" y="1501"/>
                  </a:lnTo>
                  <a:lnTo>
                    <a:pt x="6574" y="1501"/>
                  </a:lnTo>
                  <a:lnTo>
                    <a:pt x="6560" y="1506"/>
                  </a:lnTo>
                  <a:lnTo>
                    <a:pt x="6545" y="1508"/>
                  </a:lnTo>
                  <a:lnTo>
                    <a:pt x="6533" y="1513"/>
                  </a:lnTo>
                  <a:lnTo>
                    <a:pt x="6506" y="1520"/>
                  </a:lnTo>
                  <a:lnTo>
                    <a:pt x="6482" y="1530"/>
                  </a:lnTo>
                  <a:lnTo>
                    <a:pt x="6455" y="1537"/>
                  </a:lnTo>
                  <a:lnTo>
                    <a:pt x="6434" y="1545"/>
                  </a:lnTo>
                  <a:lnTo>
                    <a:pt x="6409" y="1552"/>
                  </a:lnTo>
                  <a:lnTo>
                    <a:pt x="6392" y="1559"/>
                  </a:lnTo>
                  <a:lnTo>
                    <a:pt x="6373" y="1564"/>
                  </a:lnTo>
                  <a:lnTo>
                    <a:pt x="6361" y="1571"/>
                  </a:lnTo>
                  <a:lnTo>
                    <a:pt x="6351" y="1576"/>
                  </a:lnTo>
                  <a:lnTo>
                    <a:pt x="6346" y="1581"/>
                  </a:lnTo>
                  <a:lnTo>
                    <a:pt x="6332" y="1576"/>
                  </a:lnTo>
                  <a:lnTo>
                    <a:pt x="6312" y="1574"/>
                  </a:lnTo>
                  <a:lnTo>
                    <a:pt x="6298" y="1571"/>
                  </a:lnTo>
                  <a:lnTo>
                    <a:pt x="6286" y="1569"/>
                  </a:lnTo>
                  <a:lnTo>
                    <a:pt x="6269" y="1566"/>
                  </a:lnTo>
                  <a:lnTo>
                    <a:pt x="6252" y="1566"/>
                  </a:lnTo>
                  <a:lnTo>
                    <a:pt x="6230" y="1562"/>
                  </a:lnTo>
                  <a:lnTo>
                    <a:pt x="6211" y="1559"/>
                  </a:lnTo>
                  <a:lnTo>
                    <a:pt x="6189" y="1554"/>
                  </a:lnTo>
                  <a:lnTo>
                    <a:pt x="6167" y="1552"/>
                  </a:lnTo>
                  <a:lnTo>
                    <a:pt x="6140" y="1545"/>
                  </a:lnTo>
                  <a:lnTo>
                    <a:pt x="6116" y="1542"/>
                  </a:lnTo>
                  <a:lnTo>
                    <a:pt x="6092" y="1535"/>
                  </a:lnTo>
                  <a:lnTo>
                    <a:pt x="6067" y="1532"/>
                  </a:lnTo>
                  <a:lnTo>
                    <a:pt x="6053" y="1528"/>
                  </a:lnTo>
                  <a:lnTo>
                    <a:pt x="6038" y="1525"/>
                  </a:lnTo>
                  <a:lnTo>
                    <a:pt x="6024" y="1520"/>
                  </a:lnTo>
                  <a:lnTo>
                    <a:pt x="6012" y="1518"/>
                  </a:lnTo>
                  <a:lnTo>
                    <a:pt x="5997" y="1513"/>
                  </a:lnTo>
                  <a:lnTo>
                    <a:pt x="5983" y="1511"/>
                  </a:lnTo>
                  <a:lnTo>
                    <a:pt x="5968" y="1506"/>
                  </a:lnTo>
                  <a:lnTo>
                    <a:pt x="5956" y="1503"/>
                  </a:lnTo>
                  <a:lnTo>
                    <a:pt x="5941" y="1499"/>
                  </a:lnTo>
                  <a:lnTo>
                    <a:pt x="5927" y="1494"/>
                  </a:lnTo>
                  <a:lnTo>
                    <a:pt x="5912" y="1489"/>
                  </a:lnTo>
                  <a:lnTo>
                    <a:pt x="5900" y="1486"/>
                  </a:lnTo>
                  <a:lnTo>
                    <a:pt x="5874" y="1479"/>
                  </a:lnTo>
                  <a:lnTo>
                    <a:pt x="5849" y="1472"/>
                  </a:lnTo>
                  <a:lnTo>
                    <a:pt x="5823" y="1460"/>
                  </a:lnTo>
                  <a:lnTo>
                    <a:pt x="5798" y="1450"/>
                  </a:lnTo>
                  <a:lnTo>
                    <a:pt x="5774" y="1440"/>
                  </a:lnTo>
                  <a:lnTo>
                    <a:pt x="5752" y="1431"/>
                  </a:lnTo>
                  <a:lnTo>
                    <a:pt x="5728" y="1419"/>
                  </a:lnTo>
                  <a:lnTo>
                    <a:pt x="5709" y="1406"/>
                  </a:lnTo>
                  <a:lnTo>
                    <a:pt x="5687" y="1394"/>
                  </a:lnTo>
                  <a:lnTo>
                    <a:pt x="5672" y="1385"/>
                  </a:lnTo>
                  <a:lnTo>
                    <a:pt x="5653" y="1370"/>
                  </a:lnTo>
                  <a:lnTo>
                    <a:pt x="5636" y="1360"/>
                  </a:lnTo>
                  <a:lnTo>
                    <a:pt x="5617" y="1348"/>
                  </a:lnTo>
                  <a:lnTo>
                    <a:pt x="5600" y="1341"/>
                  </a:lnTo>
                  <a:lnTo>
                    <a:pt x="5580" y="1334"/>
                  </a:lnTo>
                  <a:lnTo>
                    <a:pt x="5561" y="1326"/>
                  </a:lnTo>
                  <a:lnTo>
                    <a:pt x="5541" y="1319"/>
                  </a:lnTo>
                  <a:lnTo>
                    <a:pt x="5525" y="1317"/>
                  </a:lnTo>
                  <a:lnTo>
                    <a:pt x="5503" y="1309"/>
                  </a:lnTo>
                  <a:lnTo>
                    <a:pt x="5486" y="1307"/>
                  </a:lnTo>
                  <a:lnTo>
                    <a:pt x="5464" y="1302"/>
                  </a:lnTo>
                  <a:lnTo>
                    <a:pt x="5447" y="1302"/>
                  </a:lnTo>
                  <a:lnTo>
                    <a:pt x="5428" y="1300"/>
                  </a:lnTo>
                  <a:lnTo>
                    <a:pt x="5411" y="1300"/>
                  </a:lnTo>
                  <a:lnTo>
                    <a:pt x="5391" y="1300"/>
                  </a:lnTo>
                  <a:lnTo>
                    <a:pt x="5374" y="1300"/>
                  </a:lnTo>
                  <a:lnTo>
                    <a:pt x="5355" y="1300"/>
                  </a:lnTo>
                  <a:lnTo>
                    <a:pt x="5338" y="1300"/>
                  </a:lnTo>
                  <a:lnTo>
                    <a:pt x="5318" y="1300"/>
                  </a:lnTo>
                  <a:lnTo>
                    <a:pt x="5304" y="1300"/>
                  </a:lnTo>
                  <a:lnTo>
                    <a:pt x="5287" y="1300"/>
                  </a:lnTo>
                  <a:lnTo>
                    <a:pt x="5270" y="1302"/>
                  </a:lnTo>
                  <a:lnTo>
                    <a:pt x="5255" y="1305"/>
                  </a:lnTo>
                  <a:lnTo>
                    <a:pt x="5243" y="1309"/>
                  </a:lnTo>
                  <a:lnTo>
                    <a:pt x="5229" y="1309"/>
                  </a:lnTo>
                  <a:lnTo>
                    <a:pt x="5214" y="1312"/>
                  </a:lnTo>
                  <a:lnTo>
                    <a:pt x="5202" y="1314"/>
                  </a:lnTo>
                  <a:lnTo>
                    <a:pt x="5195" y="1317"/>
                  </a:lnTo>
                  <a:lnTo>
                    <a:pt x="5175" y="1322"/>
                  </a:lnTo>
                  <a:lnTo>
                    <a:pt x="5163" y="1326"/>
                  </a:lnTo>
                  <a:lnTo>
                    <a:pt x="5161" y="1309"/>
                  </a:lnTo>
                  <a:lnTo>
                    <a:pt x="5161" y="1295"/>
                  </a:lnTo>
                  <a:lnTo>
                    <a:pt x="5161" y="1278"/>
                  </a:lnTo>
                  <a:lnTo>
                    <a:pt x="5161" y="1263"/>
                  </a:lnTo>
                  <a:lnTo>
                    <a:pt x="5161" y="1249"/>
                  </a:lnTo>
                  <a:lnTo>
                    <a:pt x="5161" y="1234"/>
                  </a:lnTo>
                  <a:lnTo>
                    <a:pt x="5161" y="1220"/>
                  </a:lnTo>
                  <a:lnTo>
                    <a:pt x="5161" y="1208"/>
                  </a:lnTo>
                  <a:lnTo>
                    <a:pt x="5158" y="1193"/>
                  </a:lnTo>
                  <a:lnTo>
                    <a:pt x="5156" y="1179"/>
                  </a:lnTo>
                  <a:lnTo>
                    <a:pt x="5154" y="1166"/>
                  </a:lnTo>
                  <a:lnTo>
                    <a:pt x="5154" y="1154"/>
                  </a:lnTo>
                  <a:lnTo>
                    <a:pt x="5151" y="1132"/>
                  </a:lnTo>
                  <a:lnTo>
                    <a:pt x="5149" y="1111"/>
                  </a:lnTo>
                  <a:lnTo>
                    <a:pt x="5142" y="1086"/>
                  </a:lnTo>
                  <a:lnTo>
                    <a:pt x="5137" y="1067"/>
                  </a:lnTo>
                  <a:lnTo>
                    <a:pt x="5129" y="1048"/>
                  </a:lnTo>
                  <a:lnTo>
                    <a:pt x="5122" y="1033"/>
                  </a:lnTo>
                  <a:lnTo>
                    <a:pt x="5112" y="1016"/>
                  </a:lnTo>
                  <a:lnTo>
                    <a:pt x="5105" y="1004"/>
                  </a:lnTo>
                  <a:lnTo>
                    <a:pt x="5095" y="992"/>
                  </a:lnTo>
                  <a:lnTo>
                    <a:pt x="5086" y="985"/>
                  </a:lnTo>
                  <a:lnTo>
                    <a:pt x="5071" y="972"/>
                  </a:lnTo>
                  <a:lnTo>
                    <a:pt x="5057" y="963"/>
                  </a:lnTo>
                  <a:lnTo>
                    <a:pt x="5040" y="951"/>
                  </a:lnTo>
                  <a:lnTo>
                    <a:pt x="5025" y="941"/>
                  </a:lnTo>
                  <a:lnTo>
                    <a:pt x="5006" y="926"/>
                  </a:lnTo>
                  <a:lnTo>
                    <a:pt x="4986" y="912"/>
                  </a:lnTo>
                  <a:lnTo>
                    <a:pt x="4967" y="897"/>
                  </a:lnTo>
                  <a:lnTo>
                    <a:pt x="4950" y="885"/>
                  </a:lnTo>
                  <a:lnTo>
                    <a:pt x="4928" y="868"/>
                  </a:lnTo>
                  <a:lnTo>
                    <a:pt x="4909" y="854"/>
                  </a:lnTo>
                  <a:lnTo>
                    <a:pt x="4889" y="837"/>
                  </a:lnTo>
                  <a:lnTo>
                    <a:pt x="4870" y="822"/>
                  </a:lnTo>
                  <a:lnTo>
                    <a:pt x="4848" y="805"/>
                  </a:lnTo>
                  <a:lnTo>
                    <a:pt x="4826" y="791"/>
                  </a:lnTo>
                  <a:lnTo>
                    <a:pt x="4807" y="774"/>
                  </a:lnTo>
                  <a:lnTo>
                    <a:pt x="4790" y="759"/>
                  </a:lnTo>
                  <a:lnTo>
                    <a:pt x="4768" y="742"/>
                  </a:lnTo>
                  <a:lnTo>
                    <a:pt x="4749" y="725"/>
                  </a:lnTo>
                  <a:lnTo>
                    <a:pt x="4729" y="708"/>
                  </a:lnTo>
                  <a:lnTo>
                    <a:pt x="4712" y="694"/>
                  </a:lnTo>
                  <a:lnTo>
                    <a:pt x="4695" y="677"/>
                  </a:lnTo>
                  <a:lnTo>
                    <a:pt x="4679" y="662"/>
                  </a:lnTo>
                  <a:lnTo>
                    <a:pt x="4664" y="648"/>
                  </a:lnTo>
                  <a:lnTo>
                    <a:pt x="4652" y="633"/>
                  </a:lnTo>
                  <a:lnTo>
                    <a:pt x="4637" y="619"/>
                  </a:lnTo>
                  <a:lnTo>
                    <a:pt x="4628" y="604"/>
                  </a:lnTo>
                  <a:lnTo>
                    <a:pt x="4618" y="589"/>
                  </a:lnTo>
                  <a:lnTo>
                    <a:pt x="4611" y="577"/>
                  </a:lnTo>
                  <a:lnTo>
                    <a:pt x="4599" y="556"/>
                  </a:lnTo>
                  <a:lnTo>
                    <a:pt x="4596" y="539"/>
                  </a:lnTo>
                  <a:lnTo>
                    <a:pt x="4596" y="539"/>
                  </a:lnTo>
                  <a:lnTo>
                    <a:pt x="4596" y="539"/>
                  </a:lnTo>
                  <a:lnTo>
                    <a:pt x="4594" y="529"/>
                  </a:lnTo>
                  <a:lnTo>
                    <a:pt x="4594" y="514"/>
                  </a:lnTo>
                  <a:lnTo>
                    <a:pt x="4591" y="502"/>
                  </a:lnTo>
                  <a:lnTo>
                    <a:pt x="4591" y="490"/>
                  </a:lnTo>
                  <a:lnTo>
                    <a:pt x="4589" y="476"/>
                  </a:lnTo>
                  <a:lnTo>
                    <a:pt x="4589" y="463"/>
                  </a:lnTo>
                  <a:lnTo>
                    <a:pt x="4584" y="446"/>
                  </a:lnTo>
                  <a:lnTo>
                    <a:pt x="4582" y="429"/>
                  </a:lnTo>
                  <a:lnTo>
                    <a:pt x="4579" y="413"/>
                  </a:lnTo>
                  <a:lnTo>
                    <a:pt x="4577" y="396"/>
                  </a:lnTo>
                  <a:lnTo>
                    <a:pt x="4572" y="374"/>
                  </a:lnTo>
                  <a:lnTo>
                    <a:pt x="4567" y="354"/>
                  </a:lnTo>
                  <a:lnTo>
                    <a:pt x="4562" y="335"/>
                  </a:lnTo>
                  <a:lnTo>
                    <a:pt x="4560" y="316"/>
                  </a:lnTo>
                  <a:lnTo>
                    <a:pt x="4552" y="294"/>
                  </a:lnTo>
                  <a:lnTo>
                    <a:pt x="4545" y="272"/>
                  </a:lnTo>
                  <a:lnTo>
                    <a:pt x="4538" y="250"/>
                  </a:lnTo>
                  <a:lnTo>
                    <a:pt x="4533" y="228"/>
                  </a:lnTo>
                  <a:lnTo>
                    <a:pt x="4526" y="206"/>
                  </a:lnTo>
                  <a:lnTo>
                    <a:pt x="4519" y="185"/>
                  </a:lnTo>
                  <a:lnTo>
                    <a:pt x="4509" y="165"/>
                  </a:lnTo>
                  <a:lnTo>
                    <a:pt x="4502" y="146"/>
                  </a:lnTo>
                  <a:lnTo>
                    <a:pt x="4489" y="124"/>
                  </a:lnTo>
                  <a:lnTo>
                    <a:pt x="4480" y="107"/>
                  </a:lnTo>
                  <a:lnTo>
                    <a:pt x="4470" y="90"/>
                  </a:lnTo>
                  <a:lnTo>
                    <a:pt x="4460" y="76"/>
                  </a:lnTo>
                  <a:lnTo>
                    <a:pt x="4448" y="61"/>
                  </a:lnTo>
                  <a:lnTo>
                    <a:pt x="4436" y="46"/>
                  </a:lnTo>
                  <a:lnTo>
                    <a:pt x="4422" y="34"/>
                  </a:lnTo>
                  <a:lnTo>
                    <a:pt x="4409" y="27"/>
                  </a:lnTo>
                  <a:lnTo>
                    <a:pt x="4390" y="15"/>
                  </a:lnTo>
                  <a:lnTo>
                    <a:pt x="4373" y="10"/>
                  </a:lnTo>
                  <a:lnTo>
                    <a:pt x="4356" y="3"/>
                  </a:lnTo>
                  <a:lnTo>
                    <a:pt x="4339" y="3"/>
                  </a:lnTo>
                  <a:lnTo>
                    <a:pt x="4320" y="0"/>
                  </a:lnTo>
                  <a:lnTo>
                    <a:pt x="4300" y="3"/>
                  </a:lnTo>
                  <a:lnTo>
                    <a:pt x="4281" y="8"/>
                  </a:lnTo>
                  <a:lnTo>
                    <a:pt x="4264" y="15"/>
                  </a:lnTo>
                  <a:lnTo>
                    <a:pt x="4237" y="22"/>
                  </a:lnTo>
                  <a:lnTo>
                    <a:pt x="4218" y="32"/>
                  </a:lnTo>
                  <a:lnTo>
                    <a:pt x="4196" y="42"/>
                  </a:lnTo>
                  <a:lnTo>
                    <a:pt x="4179" y="56"/>
                  </a:lnTo>
                  <a:lnTo>
                    <a:pt x="4160" y="66"/>
                  </a:lnTo>
                  <a:lnTo>
                    <a:pt x="4145" y="80"/>
                  </a:lnTo>
                  <a:lnTo>
                    <a:pt x="4131" y="95"/>
                  </a:lnTo>
                  <a:lnTo>
                    <a:pt x="4121" y="112"/>
                  </a:lnTo>
                  <a:lnTo>
                    <a:pt x="4106" y="126"/>
                  </a:lnTo>
                  <a:lnTo>
                    <a:pt x="4097" y="143"/>
                  </a:lnTo>
                  <a:lnTo>
                    <a:pt x="4087" y="160"/>
                  </a:lnTo>
                  <a:lnTo>
                    <a:pt x="4080" y="180"/>
                  </a:lnTo>
                  <a:lnTo>
                    <a:pt x="4072" y="197"/>
                  </a:lnTo>
                  <a:lnTo>
                    <a:pt x="4068" y="216"/>
                  </a:lnTo>
                  <a:lnTo>
                    <a:pt x="4063" y="236"/>
                  </a:lnTo>
                  <a:lnTo>
                    <a:pt x="4060" y="257"/>
                  </a:lnTo>
                  <a:lnTo>
                    <a:pt x="4056" y="277"/>
                  </a:lnTo>
                  <a:lnTo>
                    <a:pt x="4053" y="296"/>
                  </a:lnTo>
                  <a:lnTo>
                    <a:pt x="4051" y="316"/>
                  </a:lnTo>
                  <a:lnTo>
                    <a:pt x="4051" y="337"/>
                  </a:lnTo>
                  <a:lnTo>
                    <a:pt x="4048" y="357"/>
                  </a:lnTo>
                  <a:lnTo>
                    <a:pt x="4048" y="379"/>
                  </a:lnTo>
                  <a:lnTo>
                    <a:pt x="4048" y="400"/>
                  </a:lnTo>
                  <a:lnTo>
                    <a:pt x="4051" y="422"/>
                  </a:lnTo>
                  <a:lnTo>
                    <a:pt x="4051" y="442"/>
                  </a:lnTo>
                  <a:lnTo>
                    <a:pt x="4053" y="463"/>
                  </a:lnTo>
                  <a:lnTo>
                    <a:pt x="4056" y="485"/>
                  </a:lnTo>
                  <a:lnTo>
                    <a:pt x="4058" y="507"/>
                  </a:lnTo>
                  <a:lnTo>
                    <a:pt x="4060" y="526"/>
                  </a:lnTo>
                  <a:lnTo>
                    <a:pt x="4063" y="546"/>
                  </a:lnTo>
                  <a:lnTo>
                    <a:pt x="4065" y="565"/>
                  </a:lnTo>
                  <a:lnTo>
                    <a:pt x="4070" y="587"/>
                  </a:lnTo>
                  <a:lnTo>
                    <a:pt x="4072" y="602"/>
                  </a:lnTo>
                  <a:lnTo>
                    <a:pt x="4058" y="589"/>
                  </a:lnTo>
                  <a:lnTo>
                    <a:pt x="4046" y="580"/>
                  </a:lnTo>
                  <a:lnTo>
                    <a:pt x="4034" y="570"/>
                  </a:lnTo>
                  <a:lnTo>
                    <a:pt x="4024" y="563"/>
                  </a:lnTo>
                  <a:lnTo>
                    <a:pt x="4002" y="546"/>
                  </a:lnTo>
                  <a:lnTo>
                    <a:pt x="3983" y="531"/>
                  </a:lnTo>
                  <a:lnTo>
                    <a:pt x="3963" y="517"/>
                  </a:lnTo>
                  <a:lnTo>
                    <a:pt x="3949" y="502"/>
                  </a:lnTo>
                  <a:lnTo>
                    <a:pt x="3934" y="490"/>
                  </a:lnTo>
                  <a:lnTo>
                    <a:pt x="3922" y="483"/>
                  </a:lnTo>
                  <a:lnTo>
                    <a:pt x="3908" y="471"/>
                  </a:lnTo>
                  <a:lnTo>
                    <a:pt x="3896" y="461"/>
                  </a:lnTo>
                  <a:lnTo>
                    <a:pt x="3883" y="454"/>
                  </a:lnTo>
                  <a:lnTo>
                    <a:pt x="3876" y="449"/>
                  </a:lnTo>
                  <a:lnTo>
                    <a:pt x="3862" y="437"/>
                  </a:lnTo>
                  <a:lnTo>
                    <a:pt x="3852" y="429"/>
                  </a:lnTo>
                  <a:lnTo>
                    <a:pt x="3857" y="415"/>
                  </a:lnTo>
                  <a:lnTo>
                    <a:pt x="3862" y="400"/>
                  </a:lnTo>
                  <a:lnTo>
                    <a:pt x="3866" y="381"/>
                  </a:lnTo>
                  <a:lnTo>
                    <a:pt x="3874" y="362"/>
                  </a:lnTo>
                  <a:lnTo>
                    <a:pt x="3876" y="337"/>
                  </a:lnTo>
                  <a:lnTo>
                    <a:pt x="3881" y="316"/>
                  </a:lnTo>
                  <a:lnTo>
                    <a:pt x="3883" y="291"/>
                  </a:lnTo>
                  <a:lnTo>
                    <a:pt x="3886" y="269"/>
                  </a:lnTo>
                  <a:lnTo>
                    <a:pt x="3883" y="250"/>
                  </a:lnTo>
                  <a:lnTo>
                    <a:pt x="3883" y="233"/>
                  </a:lnTo>
                  <a:lnTo>
                    <a:pt x="3881" y="219"/>
                  </a:lnTo>
                  <a:lnTo>
                    <a:pt x="3879" y="204"/>
                  </a:lnTo>
                  <a:lnTo>
                    <a:pt x="3869" y="180"/>
                  </a:lnTo>
                  <a:lnTo>
                    <a:pt x="3859" y="158"/>
                  </a:lnTo>
                  <a:lnTo>
                    <a:pt x="3842" y="136"/>
                  </a:lnTo>
                  <a:lnTo>
                    <a:pt x="3825" y="119"/>
                  </a:lnTo>
                  <a:lnTo>
                    <a:pt x="3811" y="109"/>
                  </a:lnTo>
                  <a:lnTo>
                    <a:pt x="3799" y="102"/>
                  </a:lnTo>
                  <a:lnTo>
                    <a:pt x="3784" y="95"/>
                  </a:lnTo>
                  <a:lnTo>
                    <a:pt x="3769" y="90"/>
                  </a:lnTo>
                  <a:lnTo>
                    <a:pt x="3750" y="83"/>
                  </a:lnTo>
                  <a:lnTo>
                    <a:pt x="3733" y="80"/>
                  </a:lnTo>
                  <a:lnTo>
                    <a:pt x="3711" y="80"/>
                  </a:lnTo>
                  <a:lnTo>
                    <a:pt x="3689" y="80"/>
                  </a:lnTo>
                  <a:lnTo>
                    <a:pt x="3665" y="80"/>
                  </a:lnTo>
                  <a:lnTo>
                    <a:pt x="3643" y="80"/>
                  </a:lnTo>
                  <a:lnTo>
                    <a:pt x="3624" y="80"/>
                  </a:lnTo>
                  <a:lnTo>
                    <a:pt x="3605" y="83"/>
                  </a:lnTo>
                  <a:lnTo>
                    <a:pt x="3585" y="85"/>
                  </a:lnTo>
                  <a:lnTo>
                    <a:pt x="3568" y="90"/>
                  </a:lnTo>
                  <a:lnTo>
                    <a:pt x="3551" y="93"/>
                  </a:lnTo>
                  <a:lnTo>
                    <a:pt x="3537" y="100"/>
                  </a:lnTo>
                  <a:lnTo>
                    <a:pt x="3520" y="102"/>
                  </a:lnTo>
                  <a:lnTo>
                    <a:pt x="3505" y="107"/>
                  </a:lnTo>
                  <a:lnTo>
                    <a:pt x="3493" y="114"/>
                  </a:lnTo>
                  <a:lnTo>
                    <a:pt x="3481" y="122"/>
                  </a:lnTo>
                  <a:lnTo>
                    <a:pt x="3459" y="136"/>
                  </a:lnTo>
                  <a:lnTo>
                    <a:pt x="3442" y="158"/>
                  </a:lnTo>
                  <a:lnTo>
                    <a:pt x="3433" y="168"/>
                  </a:lnTo>
                  <a:lnTo>
                    <a:pt x="3425" y="180"/>
                  </a:lnTo>
                  <a:lnTo>
                    <a:pt x="3418" y="192"/>
                  </a:lnTo>
                  <a:lnTo>
                    <a:pt x="3413" y="206"/>
                  </a:lnTo>
                  <a:lnTo>
                    <a:pt x="3408" y="219"/>
                  </a:lnTo>
                  <a:lnTo>
                    <a:pt x="3406" y="233"/>
                  </a:lnTo>
                  <a:lnTo>
                    <a:pt x="3406" y="248"/>
                  </a:lnTo>
                  <a:lnTo>
                    <a:pt x="3406" y="262"/>
                  </a:lnTo>
                  <a:lnTo>
                    <a:pt x="3406" y="279"/>
                  </a:lnTo>
                  <a:lnTo>
                    <a:pt x="3408" y="299"/>
                  </a:lnTo>
                  <a:lnTo>
                    <a:pt x="3413" y="316"/>
                  </a:lnTo>
                  <a:lnTo>
                    <a:pt x="3420" y="337"/>
                  </a:lnTo>
                  <a:lnTo>
                    <a:pt x="3428" y="359"/>
                  </a:lnTo>
                  <a:lnTo>
                    <a:pt x="3440" y="381"/>
                  </a:lnTo>
                  <a:lnTo>
                    <a:pt x="3447" y="400"/>
                  </a:lnTo>
                  <a:lnTo>
                    <a:pt x="3454" y="417"/>
                  </a:lnTo>
                  <a:lnTo>
                    <a:pt x="3435" y="425"/>
                  </a:lnTo>
                  <a:lnTo>
                    <a:pt x="3420" y="434"/>
                  </a:lnTo>
                  <a:lnTo>
                    <a:pt x="3401" y="444"/>
                  </a:lnTo>
                  <a:lnTo>
                    <a:pt x="3386" y="459"/>
                  </a:lnTo>
                  <a:lnTo>
                    <a:pt x="3370" y="471"/>
                  </a:lnTo>
                  <a:lnTo>
                    <a:pt x="3353" y="485"/>
                  </a:lnTo>
                  <a:lnTo>
                    <a:pt x="3338" y="500"/>
                  </a:lnTo>
                  <a:lnTo>
                    <a:pt x="3323" y="514"/>
                  </a:lnTo>
                  <a:lnTo>
                    <a:pt x="3306" y="526"/>
                  </a:lnTo>
                  <a:lnTo>
                    <a:pt x="3292" y="541"/>
                  </a:lnTo>
                  <a:lnTo>
                    <a:pt x="3277" y="556"/>
                  </a:lnTo>
                  <a:lnTo>
                    <a:pt x="3268" y="570"/>
                  </a:lnTo>
                  <a:lnTo>
                    <a:pt x="3253" y="582"/>
                  </a:lnTo>
                  <a:lnTo>
                    <a:pt x="3243" y="594"/>
                  </a:lnTo>
                  <a:lnTo>
                    <a:pt x="3234" y="606"/>
                  </a:lnTo>
                  <a:lnTo>
                    <a:pt x="3227" y="619"/>
                  </a:lnTo>
                  <a:lnTo>
                    <a:pt x="3229" y="587"/>
                  </a:lnTo>
                  <a:lnTo>
                    <a:pt x="3229" y="565"/>
                  </a:lnTo>
                  <a:lnTo>
                    <a:pt x="3231" y="546"/>
                  </a:lnTo>
                  <a:lnTo>
                    <a:pt x="3234" y="526"/>
                  </a:lnTo>
                  <a:lnTo>
                    <a:pt x="3236" y="507"/>
                  </a:lnTo>
                  <a:lnTo>
                    <a:pt x="3236" y="485"/>
                  </a:lnTo>
                  <a:lnTo>
                    <a:pt x="3239" y="463"/>
                  </a:lnTo>
                  <a:lnTo>
                    <a:pt x="3241" y="442"/>
                  </a:lnTo>
                  <a:lnTo>
                    <a:pt x="3243" y="422"/>
                  </a:lnTo>
                  <a:lnTo>
                    <a:pt x="3243" y="400"/>
                  </a:lnTo>
                  <a:lnTo>
                    <a:pt x="3243" y="379"/>
                  </a:lnTo>
                  <a:lnTo>
                    <a:pt x="3243" y="357"/>
                  </a:lnTo>
                  <a:lnTo>
                    <a:pt x="3243" y="337"/>
                  </a:lnTo>
                  <a:lnTo>
                    <a:pt x="3241" y="316"/>
                  </a:lnTo>
                  <a:lnTo>
                    <a:pt x="3241" y="296"/>
                  </a:lnTo>
                  <a:lnTo>
                    <a:pt x="3239" y="277"/>
                  </a:lnTo>
                  <a:lnTo>
                    <a:pt x="3236" y="257"/>
                  </a:lnTo>
                  <a:lnTo>
                    <a:pt x="3231" y="236"/>
                  </a:lnTo>
                  <a:lnTo>
                    <a:pt x="3227" y="216"/>
                  </a:lnTo>
                  <a:lnTo>
                    <a:pt x="3219" y="197"/>
                  </a:lnTo>
                  <a:lnTo>
                    <a:pt x="3212" y="180"/>
                  </a:lnTo>
                  <a:lnTo>
                    <a:pt x="3202" y="160"/>
                  </a:lnTo>
                  <a:lnTo>
                    <a:pt x="3195" y="143"/>
                  </a:lnTo>
                  <a:lnTo>
                    <a:pt x="3185" y="126"/>
                  </a:lnTo>
                  <a:lnTo>
                    <a:pt x="3176" y="112"/>
                  </a:lnTo>
                  <a:lnTo>
                    <a:pt x="3161" y="95"/>
                  </a:lnTo>
                  <a:lnTo>
                    <a:pt x="3147" y="80"/>
                  </a:lnTo>
                  <a:lnTo>
                    <a:pt x="3130" y="66"/>
                  </a:lnTo>
                  <a:lnTo>
                    <a:pt x="3115" y="56"/>
                  </a:lnTo>
                  <a:lnTo>
                    <a:pt x="3096" y="42"/>
                  </a:lnTo>
                  <a:lnTo>
                    <a:pt x="3079" y="32"/>
                  </a:lnTo>
                  <a:lnTo>
                    <a:pt x="3057" y="22"/>
                  </a:lnTo>
                  <a:lnTo>
                    <a:pt x="3035" y="15"/>
                  </a:lnTo>
                  <a:lnTo>
                    <a:pt x="3013" y="8"/>
                  </a:lnTo>
                  <a:lnTo>
                    <a:pt x="2994" y="3"/>
                  </a:lnTo>
                  <a:lnTo>
                    <a:pt x="2974" y="0"/>
                  </a:lnTo>
                  <a:lnTo>
                    <a:pt x="2957" y="3"/>
                  </a:lnTo>
                  <a:lnTo>
                    <a:pt x="2938" y="3"/>
                  </a:lnTo>
                  <a:lnTo>
                    <a:pt x="2921" y="10"/>
                  </a:lnTo>
                  <a:lnTo>
                    <a:pt x="2904" y="15"/>
                  </a:lnTo>
                  <a:lnTo>
                    <a:pt x="2890" y="27"/>
                  </a:lnTo>
                  <a:lnTo>
                    <a:pt x="2873" y="34"/>
                  </a:lnTo>
                  <a:lnTo>
                    <a:pt x="2858" y="46"/>
                  </a:lnTo>
                  <a:lnTo>
                    <a:pt x="2846" y="61"/>
                  </a:lnTo>
                  <a:lnTo>
                    <a:pt x="2834" y="76"/>
                  </a:lnTo>
                  <a:lnTo>
                    <a:pt x="2819" y="90"/>
                  </a:lnTo>
                  <a:lnTo>
                    <a:pt x="2810" y="107"/>
                  </a:lnTo>
                  <a:lnTo>
                    <a:pt x="2800" y="124"/>
                  </a:lnTo>
                  <a:lnTo>
                    <a:pt x="2793" y="146"/>
                  </a:lnTo>
                  <a:lnTo>
                    <a:pt x="2783" y="165"/>
                  </a:lnTo>
                  <a:lnTo>
                    <a:pt x="2773" y="185"/>
                  </a:lnTo>
                  <a:lnTo>
                    <a:pt x="2766" y="206"/>
                  </a:lnTo>
                  <a:lnTo>
                    <a:pt x="2759" y="228"/>
                  </a:lnTo>
                  <a:lnTo>
                    <a:pt x="2751" y="250"/>
                  </a:lnTo>
                  <a:lnTo>
                    <a:pt x="2744" y="272"/>
                  </a:lnTo>
                  <a:lnTo>
                    <a:pt x="2739" y="294"/>
                  </a:lnTo>
                  <a:lnTo>
                    <a:pt x="2737" y="316"/>
                  </a:lnTo>
                  <a:lnTo>
                    <a:pt x="2730" y="335"/>
                  </a:lnTo>
                  <a:lnTo>
                    <a:pt x="2725" y="354"/>
                  </a:lnTo>
                  <a:lnTo>
                    <a:pt x="2720" y="374"/>
                  </a:lnTo>
                  <a:lnTo>
                    <a:pt x="2717" y="396"/>
                  </a:lnTo>
                  <a:lnTo>
                    <a:pt x="2713" y="413"/>
                  </a:lnTo>
                  <a:lnTo>
                    <a:pt x="2713" y="429"/>
                  </a:lnTo>
                  <a:lnTo>
                    <a:pt x="2708" y="446"/>
                  </a:lnTo>
                  <a:lnTo>
                    <a:pt x="2708" y="463"/>
                  </a:lnTo>
                  <a:lnTo>
                    <a:pt x="2705" y="476"/>
                  </a:lnTo>
                  <a:lnTo>
                    <a:pt x="2703" y="490"/>
                  </a:lnTo>
                  <a:lnTo>
                    <a:pt x="2703" y="502"/>
                  </a:lnTo>
                  <a:lnTo>
                    <a:pt x="2703" y="514"/>
                  </a:lnTo>
                  <a:lnTo>
                    <a:pt x="2703" y="529"/>
                  </a:lnTo>
                  <a:lnTo>
                    <a:pt x="2703" y="539"/>
                  </a:lnTo>
                  <a:lnTo>
                    <a:pt x="2703" y="539"/>
                  </a:lnTo>
                  <a:lnTo>
                    <a:pt x="2703" y="539"/>
                  </a:lnTo>
                  <a:lnTo>
                    <a:pt x="2698" y="556"/>
                  </a:lnTo>
                  <a:lnTo>
                    <a:pt x="2686" y="577"/>
                  </a:lnTo>
                  <a:lnTo>
                    <a:pt x="2676" y="589"/>
                  </a:lnTo>
                  <a:lnTo>
                    <a:pt x="2667" y="604"/>
                  </a:lnTo>
                  <a:lnTo>
                    <a:pt x="2654" y="619"/>
                  </a:lnTo>
                  <a:lnTo>
                    <a:pt x="2645" y="633"/>
                  </a:lnTo>
                  <a:lnTo>
                    <a:pt x="2628" y="648"/>
                  </a:lnTo>
                  <a:lnTo>
                    <a:pt x="2613" y="662"/>
                  </a:lnTo>
                  <a:lnTo>
                    <a:pt x="2596" y="677"/>
                  </a:lnTo>
                  <a:lnTo>
                    <a:pt x="2582" y="694"/>
                  </a:lnTo>
                  <a:lnTo>
                    <a:pt x="2562" y="708"/>
                  </a:lnTo>
                  <a:lnTo>
                    <a:pt x="2545" y="725"/>
                  </a:lnTo>
                  <a:lnTo>
                    <a:pt x="2526" y="742"/>
                  </a:lnTo>
                  <a:lnTo>
                    <a:pt x="2509" y="759"/>
                  </a:lnTo>
                  <a:lnTo>
                    <a:pt x="2487" y="774"/>
                  </a:lnTo>
                  <a:lnTo>
                    <a:pt x="2468" y="791"/>
                  </a:lnTo>
                  <a:lnTo>
                    <a:pt x="2446" y="805"/>
                  </a:lnTo>
                  <a:lnTo>
                    <a:pt x="2427" y="822"/>
                  </a:lnTo>
                  <a:lnTo>
                    <a:pt x="2405" y="837"/>
                  </a:lnTo>
                  <a:lnTo>
                    <a:pt x="2385" y="854"/>
                  </a:lnTo>
                  <a:lnTo>
                    <a:pt x="2366" y="868"/>
                  </a:lnTo>
                  <a:lnTo>
                    <a:pt x="2347" y="885"/>
                  </a:lnTo>
                  <a:lnTo>
                    <a:pt x="2325" y="897"/>
                  </a:lnTo>
                  <a:lnTo>
                    <a:pt x="2305" y="912"/>
                  </a:lnTo>
                  <a:lnTo>
                    <a:pt x="2286" y="924"/>
                  </a:lnTo>
                  <a:lnTo>
                    <a:pt x="2271" y="939"/>
                  </a:lnTo>
                  <a:lnTo>
                    <a:pt x="2254" y="948"/>
                  </a:lnTo>
                  <a:lnTo>
                    <a:pt x="2240" y="960"/>
                  </a:lnTo>
                  <a:lnTo>
                    <a:pt x="2225" y="970"/>
                  </a:lnTo>
                  <a:lnTo>
                    <a:pt x="2213" y="982"/>
                  </a:lnTo>
                  <a:lnTo>
                    <a:pt x="2199" y="989"/>
                  </a:lnTo>
                  <a:lnTo>
                    <a:pt x="2189" y="1002"/>
                  </a:lnTo>
                  <a:lnTo>
                    <a:pt x="2179" y="1016"/>
                  </a:lnTo>
                  <a:lnTo>
                    <a:pt x="2172" y="1031"/>
                  </a:lnTo>
                  <a:lnTo>
                    <a:pt x="2165" y="1045"/>
                  </a:lnTo>
                  <a:lnTo>
                    <a:pt x="2157" y="1067"/>
                  </a:lnTo>
                  <a:lnTo>
                    <a:pt x="2153" y="1086"/>
                  </a:lnTo>
                  <a:lnTo>
                    <a:pt x="2148" y="1111"/>
                  </a:lnTo>
                  <a:lnTo>
                    <a:pt x="2141" y="1132"/>
                  </a:lnTo>
                  <a:lnTo>
                    <a:pt x="2138" y="1154"/>
                  </a:lnTo>
                  <a:lnTo>
                    <a:pt x="2136" y="1166"/>
                  </a:lnTo>
                  <a:lnTo>
                    <a:pt x="2136" y="1179"/>
                  </a:lnTo>
                  <a:lnTo>
                    <a:pt x="2136" y="1193"/>
                  </a:lnTo>
                  <a:lnTo>
                    <a:pt x="2136" y="1208"/>
                  </a:lnTo>
                  <a:lnTo>
                    <a:pt x="2133" y="1220"/>
                  </a:lnTo>
                  <a:lnTo>
                    <a:pt x="2133" y="1234"/>
                  </a:lnTo>
                  <a:lnTo>
                    <a:pt x="2133" y="1249"/>
                  </a:lnTo>
                  <a:lnTo>
                    <a:pt x="2133" y="1263"/>
                  </a:lnTo>
                  <a:lnTo>
                    <a:pt x="2133" y="1278"/>
                  </a:lnTo>
                  <a:lnTo>
                    <a:pt x="2133" y="1295"/>
                  </a:lnTo>
                  <a:lnTo>
                    <a:pt x="2133" y="1309"/>
                  </a:lnTo>
                  <a:lnTo>
                    <a:pt x="2136" y="1326"/>
                  </a:lnTo>
                  <a:lnTo>
                    <a:pt x="2119" y="1322"/>
                  </a:lnTo>
                  <a:lnTo>
                    <a:pt x="2099" y="1317"/>
                  </a:lnTo>
                  <a:lnTo>
                    <a:pt x="2087" y="1314"/>
                  </a:lnTo>
                  <a:lnTo>
                    <a:pt x="2078" y="1312"/>
                  </a:lnTo>
                  <a:lnTo>
                    <a:pt x="2063" y="1309"/>
                  </a:lnTo>
                  <a:lnTo>
                    <a:pt x="2051" y="1309"/>
                  </a:lnTo>
                  <a:lnTo>
                    <a:pt x="2034" y="1305"/>
                  </a:lnTo>
                  <a:lnTo>
                    <a:pt x="2019" y="1302"/>
                  </a:lnTo>
                  <a:lnTo>
                    <a:pt x="2005" y="1300"/>
                  </a:lnTo>
                  <a:lnTo>
                    <a:pt x="1990" y="1300"/>
                  </a:lnTo>
                  <a:lnTo>
                    <a:pt x="1973" y="1300"/>
                  </a:lnTo>
                  <a:lnTo>
                    <a:pt x="1956" y="1300"/>
                  </a:lnTo>
                  <a:lnTo>
                    <a:pt x="1939" y="1300"/>
                  </a:lnTo>
                  <a:lnTo>
                    <a:pt x="1922" y="1300"/>
                  </a:lnTo>
                  <a:lnTo>
                    <a:pt x="1903" y="1300"/>
                  </a:lnTo>
                  <a:lnTo>
                    <a:pt x="1884" y="1300"/>
                  </a:lnTo>
                  <a:lnTo>
                    <a:pt x="1864" y="1300"/>
                  </a:lnTo>
                  <a:lnTo>
                    <a:pt x="1847" y="1302"/>
                  </a:lnTo>
                  <a:lnTo>
                    <a:pt x="1828" y="1302"/>
                  </a:lnTo>
                  <a:lnTo>
                    <a:pt x="1808" y="1307"/>
                  </a:lnTo>
                  <a:lnTo>
                    <a:pt x="1789" y="1309"/>
                  </a:lnTo>
                  <a:lnTo>
                    <a:pt x="1772" y="1317"/>
                  </a:lnTo>
                  <a:lnTo>
                    <a:pt x="1750" y="1319"/>
                  </a:lnTo>
                  <a:lnTo>
                    <a:pt x="1733" y="1326"/>
                  </a:lnTo>
                  <a:lnTo>
                    <a:pt x="1714" y="1334"/>
                  </a:lnTo>
                  <a:lnTo>
                    <a:pt x="1697" y="1341"/>
                  </a:lnTo>
                  <a:lnTo>
                    <a:pt x="1678" y="1348"/>
                  </a:lnTo>
                  <a:lnTo>
                    <a:pt x="1661" y="1360"/>
                  </a:lnTo>
                  <a:lnTo>
                    <a:pt x="1644" y="1370"/>
                  </a:lnTo>
                  <a:lnTo>
                    <a:pt x="1629" y="1385"/>
                  </a:lnTo>
                  <a:lnTo>
                    <a:pt x="1607" y="1394"/>
                  </a:lnTo>
                  <a:lnTo>
                    <a:pt x="1588" y="1406"/>
                  </a:lnTo>
                  <a:lnTo>
                    <a:pt x="1566" y="1419"/>
                  </a:lnTo>
                  <a:lnTo>
                    <a:pt x="1544" y="1431"/>
                  </a:lnTo>
                  <a:lnTo>
                    <a:pt x="1520" y="1440"/>
                  </a:lnTo>
                  <a:lnTo>
                    <a:pt x="1496" y="1450"/>
                  </a:lnTo>
                  <a:lnTo>
                    <a:pt x="1471" y="1460"/>
                  </a:lnTo>
                  <a:lnTo>
                    <a:pt x="1447" y="1472"/>
                  </a:lnTo>
                  <a:lnTo>
                    <a:pt x="1433" y="1474"/>
                  </a:lnTo>
                  <a:lnTo>
                    <a:pt x="1418" y="1479"/>
                  </a:lnTo>
                  <a:lnTo>
                    <a:pt x="1404" y="1482"/>
                  </a:lnTo>
                  <a:lnTo>
                    <a:pt x="1391" y="1486"/>
                  </a:lnTo>
                  <a:lnTo>
                    <a:pt x="1377" y="1489"/>
                  </a:lnTo>
                  <a:lnTo>
                    <a:pt x="1365" y="1494"/>
                  </a:lnTo>
                  <a:lnTo>
                    <a:pt x="1350" y="1499"/>
                  </a:lnTo>
                  <a:lnTo>
                    <a:pt x="1338" y="1503"/>
                  </a:lnTo>
                  <a:lnTo>
                    <a:pt x="1324" y="1506"/>
                  </a:lnTo>
                  <a:lnTo>
                    <a:pt x="1309" y="1511"/>
                  </a:lnTo>
                  <a:lnTo>
                    <a:pt x="1295" y="1513"/>
                  </a:lnTo>
                  <a:lnTo>
                    <a:pt x="1282" y="1518"/>
                  </a:lnTo>
                  <a:lnTo>
                    <a:pt x="1256" y="1525"/>
                  </a:lnTo>
                  <a:lnTo>
                    <a:pt x="1232" y="1532"/>
                  </a:lnTo>
                  <a:lnTo>
                    <a:pt x="1217" y="1532"/>
                  </a:lnTo>
                  <a:lnTo>
                    <a:pt x="1202" y="1535"/>
                  </a:lnTo>
                  <a:lnTo>
                    <a:pt x="1188" y="1537"/>
                  </a:lnTo>
                  <a:lnTo>
                    <a:pt x="1176" y="1542"/>
                  </a:lnTo>
                  <a:lnTo>
                    <a:pt x="1149" y="1545"/>
                  </a:lnTo>
                  <a:lnTo>
                    <a:pt x="1127" y="1552"/>
                  </a:lnTo>
                  <a:lnTo>
                    <a:pt x="1103" y="1554"/>
                  </a:lnTo>
                  <a:lnTo>
                    <a:pt x="1081" y="1559"/>
                  </a:lnTo>
                  <a:lnTo>
                    <a:pt x="1059" y="1562"/>
                  </a:lnTo>
                  <a:lnTo>
                    <a:pt x="1042" y="1566"/>
                  </a:lnTo>
                  <a:lnTo>
                    <a:pt x="1021" y="1566"/>
                  </a:lnTo>
                  <a:lnTo>
                    <a:pt x="1006" y="1569"/>
                  </a:lnTo>
                  <a:lnTo>
                    <a:pt x="989" y="1571"/>
                  </a:lnTo>
                  <a:lnTo>
                    <a:pt x="979" y="1574"/>
                  </a:lnTo>
                  <a:lnTo>
                    <a:pt x="958" y="1576"/>
                  </a:lnTo>
                  <a:lnTo>
                    <a:pt x="950" y="1581"/>
                  </a:lnTo>
                  <a:lnTo>
                    <a:pt x="941" y="1576"/>
                  </a:lnTo>
                  <a:lnTo>
                    <a:pt x="931" y="1571"/>
                  </a:lnTo>
                  <a:lnTo>
                    <a:pt x="916" y="1564"/>
                  </a:lnTo>
                  <a:lnTo>
                    <a:pt x="902" y="1559"/>
                  </a:lnTo>
                  <a:lnTo>
                    <a:pt x="882" y="1552"/>
                  </a:lnTo>
                  <a:lnTo>
                    <a:pt x="863" y="1545"/>
                  </a:lnTo>
                  <a:lnTo>
                    <a:pt x="839" y="1537"/>
                  </a:lnTo>
                  <a:lnTo>
                    <a:pt x="817" y="1530"/>
                  </a:lnTo>
                  <a:lnTo>
                    <a:pt x="802" y="1523"/>
                  </a:lnTo>
                  <a:lnTo>
                    <a:pt x="788" y="1520"/>
                  </a:lnTo>
                  <a:lnTo>
                    <a:pt x="773" y="1515"/>
                  </a:lnTo>
                  <a:lnTo>
                    <a:pt x="761" y="1513"/>
                  </a:lnTo>
                  <a:lnTo>
                    <a:pt x="747" y="1508"/>
                  </a:lnTo>
                  <a:lnTo>
                    <a:pt x="735" y="1506"/>
                  </a:lnTo>
                  <a:lnTo>
                    <a:pt x="720" y="1501"/>
                  </a:lnTo>
                  <a:lnTo>
                    <a:pt x="708" y="1501"/>
                  </a:lnTo>
                  <a:lnTo>
                    <a:pt x="693" y="1496"/>
                  </a:lnTo>
                  <a:lnTo>
                    <a:pt x="679" y="1494"/>
                  </a:lnTo>
                  <a:lnTo>
                    <a:pt x="667" y="1491"/>
                  </a:lnTo>
                  <a:lnTo>
                    <a:pt x="655" y="1491"/>
                  </a:lnTo>
                  <a:lnTo>
                    <a:pt x="628" y="1489"/>
                  </a:lnTo>
                  <a:lnTo>
                    <a:pt x="606" y="1489"/>
                  </a:lnTo>
                  <a:lnTo>
                    <a:pt x="592" y="1489"/>
                  </a:lnTo>
                  <a:lnTo>
                    <a:pt x="577" y="1489"/>
                  </a:lnTo>
                  <a:lnTo>
                    <a:pt x="562" y="1491"/>
                  </a:lnTo>
                  <a:lnTo>
                    <a:pt x="548" y="1496"/>
                  </a:lnTo>
                  <a:lnTo>
                    <a:pt x="529" y="1499"/>
                  </a:lnTo>
                  <a:lnTo>
                    <a:pt x="512" y="1503"/>
                  </a:lnTo>
                  <a:lnTo>
                    <a:pt x="492" y="1511"/>
                  </a:lnTo>
                  <a:lnTo>
                    <a:pt x="473" y="1518"/>
                  </a:lnTo>
                  <a:lnTo>
                    <a:pt x="451" y="1523"/>
                  </a:lnTo>
                  <a:lnTo>
                    <a:pt x="429" y="1530"/>
                  </a:lnTo>
                  <a:lnTo>
                    <a:pt x="407" y="1540"/>
                  </a:lnTo>
                  <a:lnTo>
                    <a:pt x="388" y="1549"/>
                  </a:lnTo>
                  <a:lnTo>
                    <a:pt x="364" y="1557"/>
                  </a:lnTo>
                  <a:lnTo>
                    <a:pt x="342" y="1569"/>
                  </a:lnTo>
                  <a:lnTo>
                    <a:pt x="320" y="1579"/>
                  </a:lnTo>
                  <a:lnTo>
                    <a:pt x="298" y="1591"/>
                  </a:lnTo>
                  <a:lnTo>
                    <a:pt x="274" y="1600"/>
                  </a:lnTo>
                  <a:lnTo>
                    <a:pt x="252" y="1612"/>
                  </a:lnTo>
                  <a:lnTo>
                    <a:pt x="230" y="1622"/>
                  </a:lnTo>
                  <a:lnTo>
                    <a:pt x="209" y="1637"/>
                  </a:lnTo>
                  <a:lnTo>
                    <a:pt x="187" y="1646"/>
                  </a:lnTo>
                  <a:lnTo>
                    <a:pt x="165" y="1659"/>
                  </a:lnTo>
                  <a:lnTo>
                    <a:pt x="146" y="1671"/>
                  </a:lnTo>
                  <a:lnTo>
                    <a:pt x="129" y="1685"/>
                  </a:lnTo>
                  <a:lnTo>
                    <a:pt x="107" y="1695"/>
                  </a:lnTo>
                  <a:lnTo>
                    <a:pt x="90" y="1709"/>
                  </a:lnTo>
                  <a:lnTo>
                    <a:pt x="75" y="1719"/>
                  </a:lnTo>
                  <a:lnTo>
                    <a:pt x="61" y="1734"/>
                  </a:lnTo>
                  <a:lnTo>
                    <a:pt x="46" y="1743"/>
                  </a:lnTo>
                  <a:lnTo>
                    <a:pt x="36" y="1755"/>
                  </a:lnTo>
                  <a:lnTo>
                    <a:pt x="27" y="1768"/>
                  </a:lnTo>
                  <a:lnTo>
                    <a:pt x="19" y="1780"/>
                  </a:lnTo>
                  <a:lnTo>
                    <a:pt x="7" y="1792"/>
                  </a:lnTo>
                  <a:lnTo>
                    <a:pt x="3" y="1806"/>
                  </a:lnTo>
                  <a:lnTo>
                    <a:pt x="0" y="1819"/>
                  </a:lnTo>
                  <a:lnTo>
                    <a:pt x="3" y="1833"/>
                  </a:lnTo>
                  <a:lnTo>
                    <a:pt x="7" y="1848"/>
                  </a:lnTo>
                  <a:lnTo>
                    <a:pt x="17" y="1862"/>
                  </a:lnTo>
                  <a:lnTo>
                    <a:pt x="29" y="1874"/>
                  </a:lnTo>
                  <a:lnTo>
                    <a:pt x="44" y="1884"/>
                  </a:lnTo>
                  <a:lnTo>
                    <a:pt x="58" y="1889"/>
                  </a:lnTo>
                  <a:lnTo>
                    <a:pt x="73" y="1894"/>
                  </a:lnTo>
                  <a:lnTo>
                    <a:pt x="90" y="1896"/>
                  </a:lnTo>
                  <a:lnTo>
                    <a:pt x="109" y="1901"/>
                  </a:lnTo>
                  <a:lnTo>
                    <a:pt x="124" y="1899"/>
                  </a:lnTo>
                  <a:lnTo>
                    <a:pt x="141" y="1899"/>
                  </a:lnTo>
                  <a:lnTo>
                    <a:pt x="155" y="1896"/>
                  </a:lnTo>
                  <a:lnTo>
                    <a:pt x="170" y="1896"/>
                  </a:lnTo>
                  <a:lnTo>
                    <a:pt x="189" y="1894"/>
                  </a:lnTo>
                  <a:lnTo>
                    <a:pt x="201" y="1894"/>
                  </a:lnTo>
                  <a:lnTo>
                    <a:pt x="204" y="1891"/>
                  </a:lnTo>
                  <a:lnTo>
                    <a:pt x="206" y="1891"/>
                  </a:lnTo>
                  <a:lnTo>
                    <a:pt x="213" y="1877"/>
                  </a:lnTo>
                  <a:lnTo>
                    <a:pt x="228" y="1865"/>
                  </a:lnTo>
                  <a:lnTo>
                    <a:pt x="242" y="1850"/>
                  </a:lnTo>
                  <a:lnTo>
                    <a:pt x="259" y="1838"/>
                  </a:lnTo>
                  <a:lnTo>
                    <a:pt x="276" y="1821"/>
                  </a:lnTo>
                  <a:lnTo>
                    <a:pt x="296" y="1806"/>
                  </a:lnTo>
                  <a:lnTo>
                    <a:pt x="315" y="1792"/>
                  </a:lnTo>
                  <a:lnTo>
                    <a:pt x="337" y="1777"/>
                  </a:lnTo>
                  <a:lnTo>
                    <a:pt x="354" y="1763"/>
                  </a:lnTo>
                  <a:lnTo>
                    <a:pt x="373" y="1751"/>
                  </a:lnTo>
                  <a:lnTo>
                    <a:pt x="393" y="1739"/>
                  </a:lnTo>
                  <a:lnTo>
                    <a:pt x="412" y="1731"/>
                  </a:lnTo>
                  <a:lnTo>
                    <a:pt x="427" y="1724"/>
                  </a:lnTo>
                  <a:lnTo>
                    <a:pt x="444" y="1719"/>
                  </a:lnTo>
                  <a:lnTo>
                    <a:pt x="458" y="1719"/>
                  </a:lnTo>
                  <a:lnTo>
                    <a:pt x="473" y="1722"/>
                  </a:lnTo>
                  <a:lnTo>
                    <a:pt x="492" y="1729"/>
                  </a:lnTo>
                  <a:lnTo>
                    <a:pt x="512" y="1736"/>
                  </a:lnTo>
                  <a:lnTo>
                    <a:pt x="531" y="1746"/>
                  </a:lnTo>
                  <a:lnTo>
                    <a:pt x="550" y="1755"/>
                  </a:lnTo>
                  <a:lnTo>
                    <a:pt x="565" y="1763"/>
                  </a:lnTo>
                  <a:lnTo>
                    <a:pt x="582" y="1772"/>
                  </a:lnTo>
                  <a:lnTo>
                    <a:pt x="594" y="1780"/>
                  </a:lnTo>
                  <a:lnTo>
                    <a:pt x="609" y="1789"/>
                  </a:lnTo>
                  <a:lnTo>
                    <a:pt x="594" y="1794"/>
                  </a:lnTo>
                  <a:lnTo>
                    <a:pt x="579" y="1802"/>
                  </a:lnTo>
                  <a:lnTo>
                    <a:pt x="562" y="1809"/>
                  </a:lnTo>
                  <a:lnTo>
                    <a:pt x="546" y="1821"/>
                  </a:lnTo>
                  <a:lnTo>
                    <a:pt x="526" y="1831"/>
                  </a:lnTo>
                  <a:lnTo>
                    <a:pt x="507" y="1843"/>
                  </a:lnTo>
                  <a:lnTo>
                    <a:pt x="487" y="1857"/>
                  </a:lnTo>
                  <a:lnTo>
                    <a:pt x="470" y="1872"/>
                  </a:lnTo>
                  <a:lnTo>
                    <a:pt x="451" y="1884"/>
                  </a:lnTo>
                  <a:lnTo>
                    <a:pt x="434" y="1899"/>
                  </a:lnTo>
                  <a:lnTo>
                    <a:pt x="417" y="1911"/>
                  </a:lnTo>
                  <a:lnTo>
                    <a:pt x="405" y="1925"/>
                  </a:lnTo>
                  <a:lnTo>
                    <a:pt x="390" y="1937"/>
                  </a:lnTo>
                  <a:lnTo>
                    <a:pt x="383" y="1952"/>
                  </a:lnTo>
                  <a:lnTo>
                    <a:pt x="376" y="1964"/>
                  </a:lnTo>
                  <a:lnTo>
                    <a:pt x="376" y="1979"/>
                  </a:lnTo>
                  <a:lnTo>
                    <a:pt x="376" y="1979"/>
                  </a:lnTo>
                  <a:lnTo>
                    <a:pt x="376" y="1983"/>
                  </a:lnTo>
                  <a:lnTo>
                    <a:pt x="378" y="1995"/>
                  </a:lnTo>
                  <a:lnTo>
                    <a:pt x="388" y="2010"/>
                  </a:lnTo>
                  <a:lnTo>
                    <a:pt x="407" y="2020"/>
                  </a:lnTo>
                  <a:lnTo>
                    <a:pt x="432" y="2022"/>
                  </a:lnTo>
                  <a:lnTo>
                    <a:pt x="444" y="2020"/>
                  </a:lnTo>
                  <a:lnTo>
                    <a:pt x="458" y="2020"/>
                  </a:lnTo>
                  <a:lnTo>
                    <a:pt x="473" y="2015"/>
                  </a:lnTo>
                  <a:lnTo>
                    <a:pt x="487" y="2012"/>
                  </a:lnTo>
                  <a:lnTo>
                    <a:pt x="502" y="2005"/>
                  </a:lnTo>
                  <a:lnTo>
                    <a:pt x="516" y="2000"/>
                  </a:lnTo>
                  <a:lnTo>
                    <a:pt x="533" y="1993"/>
                  </a:lnTo>
                  <a:lnTo>
                    <a:pt x="550" y="1988"/>
                  </a:lnTo>
                  <a:lnTo>
                    <a:pt x="565" y="1981"/>
                  </a:lnTo>
                  <a:lnTo>
                    <a:pt x="584" y="1974"/>
                  </a:lnTo>
                  <a:lnTo>
                    <a:pt x="599" y="1966"/>
                  </a:lnTo>
                  <a:lnTo>
                    <a:pt x="618" y="1959"/>
                  </a:lnTo>
                  <a:lnTo>
                    <a:pt x="630" y="1952"/>
                  </a:lnTo>
                  <a:lnTo>
                    <a:pt x="645" y="1945"/>
                  </a:lnTo>
                  <a:lnTo>
                    <a:pt x="657" y="1937"/>
                  </a:lnTo>
                  <a:lnTo>
                    <a:pt x="672" y="1932"/>
                  </a:lnTo>
                  <a:lnTo>
                    <a:pt x="693" y="1923"/>
                  </a:lnTo>
                  <a:lnTo>
                    <a:pt x="713" y="1920"/>
                  </a:lnTo>
                  <a:lnTo>
                    <a:pt x="722" y="1918"/>
                  </a:lnTo>
                  <a:lnTo>
                    <a:pt x="737" y="1915"/>
                  </a:lnTo>
                  <a:lnTo>
                    <a:pt x="752" y="1911"/>
                  </a:lnTo>
                  <a:lnTo>
                    <a:pt x="771" y="1906"/>
                  </a:lnTo>
                  <a:lnTo>
                    <a:pt x="788" y="1896"/>
                  </a:lnTo>
                  <a:lnTo>
                    <a:pt x="810" y="1889"/>
                  </a:lnTo>
                  <a:lnTo>
                    <a:pt x="832" y="1879"/>
                  </a:lnTo>
                  <a:lnTo>
                    <a:pt x="853" y="1869"/>
                  </a:lnTo>
                  <a:lnTo>
                    <a:pt x="873" y="1857"/>
                  </a:lnTo>
                  <a:lnTo>
                    <a:pt x="892" y="1845"/>
                  </a:lnTo>
                  <a:lnTo>
                    <a:pt x="912" y="1833"/>
                  </a:lnTo>
                  <a:lnTo>
                    <a:pt x="931" y="1821"/>
                  </a:lnTo>
                  <a:lnTo>
                    <a:pt x="945" y="1806"/>
                  </a:lnTo>
                  <a:lnTo>
                    <a:pt x="960" y="1797"/>
                  </a:lnTo>
                  <a:lnTo>
                    <a:pt x="972" y="1785"/>
                  </a:lnTo>
                  <a:lnTo>
                    <a:pt x="982" y="1775"/>
                  </a:lnTo>
                  <a:lnTo>
                    <a:pt x="984" y="1772"/>
                  </a:lnTo>
                  <a:lnTo>
                    <a:pt x="994" y="1770"/>
                  </a:lnTo>
                  <a:lnTo>
                    <a:pt x="1004" y="1768"/>
                  </a:lnTo>
                  <a:lnTo>
                    <a:pt x="1018" y="1768"/>
                  </a:lnTo>
                  <a:lnTo>
                    <a:pt x="1030" y="1763"/>
                  </a:lnTo>
                  <a:lnTo>
                    <a:pt x="1047" y="1763"/>
                  </a:lnTo>
                  <a:lnTo>
                    <a:pt x="1064" y="1758"/>
                  </a:lnTo>
                  <a:lnTo>
                    <a:pt x="1086" y="1758"/>
                  </a:lnTo>
                  <a:lnTo>
                    <a:pt x="1105" y="1753"/>
                  </a:lnTo>
                  <a:lnTo>
                    <a:pt x="1127" y="1751"/>
                  </a:lnTo>
                  <a:lnTo>
                    <a:pt x="1152" y="1748"/>
                  </a:lnTo>
                  <a:lnTo>
                    <a:pt x="1176" y="1746"/>
                  </a:lnTo>
                  <a:lnTo>
                    <a:pt x="1200" y="1743"/>
                  </a:lnTo>
                  <a:lnTo>
                    <a:pt x="1227" y="1741"/>
                  </a:lnTo>
                  <a:lnTo>
                    <a:pt x="1239" y="1739"/>
                  </a:lnTo>
                  <a:lnTo>
                    <a:pt x="1251" y="1739"/>
                  </a:lnTo>
                  <a:lnTo>
                    <a:pt x="1265" y="1739"/>
                  </a:lnTo>
                  <a:lnTo>
                    <a:pt x="1280" y="1739"/>
                  </a:lnTo>
                  <a:lnTo>
                    <a:pt x="1304" y="1734"/>
                  </a:lnTo>
                  <a:lnTo>
                    <a:pt x="1331" y="1731"/>
                  </a:lnTo>
                  <a:lnTo>
                    <a:pt x="1343" y="1729"/>
                  </a:lnTo>
                  <a:lnTo>
                    <a:pt x="1358" y="1729"/>
                  </a:lnTo>
                  <a:lnTo>
                    <a:pt x="1370" y="1726"/>
                  </a:lnTo>
                  <a:lnTo>
                    <a:pt x="1384" y="1726"/>
                  </a:lnTo>
                  <a:lnTo>
                    <a:pt x="1408" y="1724"/>
                  </a:lnTo>
                  <a:lnTo>
                    <a:pt x="1433" y="1724"/>
                  </a:lnTo>
                  <a:lnTo>
                    <a:pt x="1457" y="1724"/>
                  </a:lnTo>
                  <a:lnTo>
                    <a:pt x="1481" y="1724"/>
                  </a:lnTo>
                  <a:lnTo>
                    <a:pt x="1501" y="1722"/>
                  </a:lnTo>
                  <a:lnTo>
                    <a:pt x="1522" y="1722"/>
                  </a:lnTo>
                  <a:lnTo>
                    <a:pt x="1542" y="1722"/>
                  </a:lnTo>
                  <a:lnTo>
                    <a:pt x="1561" y="1724"/>
                  </a:lnTo>
                  <a:lnTo>
                    <a:pt x="1576" y="1724"/>
                  </a:lnTo>
                  <a:lnTo>
                    <a:pt x="1593" y="1729"/>
                  </a:lnTo>
                  <a:lnTo>
                    <a:pt x="1605" y="1731"/>
                  </a:lnTo>
                  <a:lnTo>
                    <a:pt x="1617" y="1736"/>
                  </a:lnTo>
                  <a:lnTo>
                    <a:pt x="1624" y="1739"/>
                  </a:lnTo>
                  <a:lnTo>
                    <a:pt x="1639" y="1741"/>
                  </a:lnTo>
                  <a:lnTo>
                    <a:pt x="1653" y="1741"/>
                  </a:lnTo>
                  <a:lnTo>
                    <a:pt x="1670" y="1743"/>
                  </a:lnTo>
                  <a:lnTo>
                    <a:pt x="1685" y="1741"/>
                  </a:lnTo>
                  <a:lnTo>
                    <a:pt x="1704" y="1741"/>
                  </a:lnTo>
                  <a:lnTo>
                    <a:pt x="1724" y="1739"/>
                  </a:lnTo>
                  <a:lnTo>
                    <a:pt x="1745" y="1739"/>
                  </a:lnTo>
                  <a:lnTo>
                    <a:pt x="1765" y="1734"/>
                  </a:lnTo>
                  <a:lnTo>
                    <a:pt x="1787" y="1731"/>
                  </a:lnTo>
                  <a:lnTo>
                    <a:pt x="1808" y="1729"/>
                  </a:lnTo>
                  <a:lnTo>
                    <a:pt x="1830" y="1726"/>
                  </a:lnTo>
                  <a:lnTo>
                    <a:pt x="1852" y="1722"/>
                  </a:lnTo>
                  <a:lnTo>
                    <a:pt x="1876" y="1719"/>
                  </a:lnTo>
                  <a:lnTo>
                    <a:pt x="1901" y="1714"/>
                  </a:lnTo>
                  <a:lnTo>
                    <a:pt x="1925" y="1712"/>
                  </a:lnTo>
                  <a:lnTo>
                    <a:pt x="1944" y="1705"/>
                  </a:lnTo>
                  <a:lnTo>
                    <a:pt x="1966" y="1700"/>
                  </a:lnTo>
                  <a:lnTo>
                    <a:pt x="1988" y="1695"/>
                  </a:lnTo>
                  <a:lnTo>
                    <a:pt x="2010" y="1692"/>
                  </a:lnTo>
                  <a:lnTo>
                    <a:pt x="2029" y="1685"/>
                  </a:lnTo>
                  <a:lnTo>
                    <a:pt x="2048" y="1683"/>
                  </a:lnTo>
                  <a:lnTo>
                    <a:pt x="2065" y="1678"/>
                  </a:lnTo>
                  <a:lnTo>
                    <a:pt x="2085" y="1675"/>
                  </a:lnTo>
                  <a:lnTo>
                    <a:pt x="2099" y="1668"/>
                  </a:lnTo>
                  <a:lnTo>
                    <a:pt x="2114" y="1666"/>
                  </a:lnTo>
                  <a:lnTo>
                    <a:pt x="2126" y="1661"/>
                  </a:lnTo>
                  <a:lnTo>
                    <a:pt x="2138" y="1661"/>
                  </a:lnTo>
                  <a:lnTo>
                    <a:pt x="2155" y="1656"/>
                  </a:lnTo>
                  <a:lnTo>
                    <a:pt x="2165" y="1656"/>
                  </a:lnTo>
                  <a:lnTo>
                    <a:pt x="2167" y="1654"/>
                  </a:lnTo>
                  <a:lnTo>
                    <a:pt x="2172" y="1651"/>
                  </a:lnTo>
                  <a:lnTo>
                    <a:pt x="2174" y="1666"/>
                  </a:lnTo>
                  <a:lnTo>
                    <a:pt x="2177" y="1680"/>
                  </a:lnTo>
                  <a:lnTo>
                    <a:pt x="2170" y="1685"/>
                  </a:lnTo>
                  <a:lnTo>
                    <a:pt x="2165" y="1695"/>
                  </a:lnTo>
                  <a:lnTo>
                    <a:pt x="2155" y="1707"/>
                  </a:lnTo>
                  <a:lnTo>
                    <a:pt x="2145" y="1726"/>
                  </a:lnTo>
                  <a:lnTo>
                    <a:pt x="2131" y="1746"/>
                  </a:lnTo>
                  <a:lnTo>
                    <a:pt x="2119" y="1768"/>
                  </a:lnTo>
                  <a:lnTo>
                    <a:pt x="2111" y="1780"/>
                  </a:lnTo>
                  <a:lnTo>
                    <a:pt x="2104" y="1792"/>
                  </a:lnTo>
                  <a:lnTo>
                    <a:pt x="2097" y="1804"/>
                  </a:lnTo>
                  <a:lnTo>
                    <a:pt x="2090" y="1819"/>
                  </a:lnTo>
                  <a:lnTo>
                    <a:pt x="2080" y="1831"/>
                  </a:lnTo>
                  <a:lnTo>
                    <a:pt x="2070" y="1843"/>
                  </a:lnTo>
                  <a:lnTo>
                    <a:pt x="2063" y="1855"/>
                  </a:lnTo>
                  <a:lnTo>
                    <a:pt x="2056" y="1869"/>
                  </a:lnTo>
                  <a:lnTo>
                    <a:pt x="2046" y="1882"/>
                  </a:lnTo>
                  <a:lnTo>
                    <a:pt x="2036" y="1894"/>
                  </a:lnTo>
                  <a:lnTo>
                    <a:pt x="2029" y="1906"/>
                  </a:lnTo>
                  <a:lnTo>
                    <a:pt x="2022" y="1920"/>
                  </a:lnTo>
                  <a:lnTo>
                    <a:pt x="2014" y="1930"/>
                  </a:lnTo>
                  <a:lnTo>
                    <a:pt x="2007" y="1942"/>
                  </a:lnTo>
                  <a:lnTo>
                    <a:pt x="2000" y="1954"/>
                  </a:lnTo>
                  <a:lnTo>
                    <a:pt x="1993" y="1966"/>
                  </a:lnTo>
                  <a:lnTo>
                    <a:pt x="1985" y="1976"/>
                  </a:lnTo>
                  <a:lnTo>
                    <a:pt x="1978" y="1988"/>
                  </a:lnTo>
                  <a:lnTo>
                    <a:pt x="1973" y="1998"/>
                  </a:lnTo>
                  <a:lnTo>
                    <a:pt x="1968" y="2008"/>
                  </a:lnTo>
                  <a:lnTo>
                    <a:pt x="1959" y="2015"/>
                  </a:lnTo>
                  <a:lnTo>
                    <a:pt x="1949" y="2027"/>
                  </a:lnTo>
                  <a:lnTo>
                    <a:pt x="1934" y="2037"/>
                  </a:lnTo>
                  <a:lnTo>
                    <a:pt x="1922" y="2051"/>
                  </a:lnTo>
                  <a:lnTo>
                    <a:pt x="1905" y="2063"/>
                  </a:lnTo>
                  <a:lnTo>
                    <a:pt x="1888" y="2078"/>
                  </a:lnTo>
                  <a:lnTo>
                    <a:pt x="1871" y="2095"/>
                  </a:lnTo>
                  <a:lnTo>
                    <a:pt x="1854" y="2112"/>
                  </a:lnTo>
                  <a:lnTo>
                    <a:pt x="1840" y="2119"/>
                  </a:lnTo>
                  <a:lnTo>
                    <a:pt x="1828" y="2131"/>
                  </a:lnTo>
                  <a:lnTo>
                    <a:pt x="1816" y="2139"/>
                  </a:lnTo>
                  <a:lnTo>
                    <a:pt x="1804" y="2151"/>
                  </a:lnTo>
                  <a:lnTo>
                    <a:pt x="1789" y="2160"/>
                  </a:lnTo>
                  <a:lnTo>
                    <a:pt x="1777" y="2172"/>
                  </a:lnTo>
                  <a:lnTo>
                    <a:pt x="1765" y="2182"/>
                  </a:lnTo>
                  <a:lnTo>
                    <a:pt x="1755" y="2197"/>
                  </a:lnTo>
                  <a:lnTo>
                    <a:pt x="1741" y="2206"/>
                  </a:lnTo>
                  <a:lnTo>
                    <a:pt x="1728" y="2219"/>
                  </a:lnTo>
                  <a:lnTo>
                    <a:pt x="1716" y="2228"/>
                  </a:lnTo>
                  <a:lnTo>
                    <a:pt x="1704" y="2240"/>
                  </a:lnTo>
                  <a:lnTo>
                    <a:pt x="1692" y="2252"/>
                  </a:lnTo>
                  <a:lnTo>
                    <a:pt x="1682" y="2265"/>
                  </a:lnTo>
                  <a:lnTo>
                    <a:pt x="1670" y="2277"/>
                  </a:lnTo>
                  <a:lnTo>
                    <a:pt x="1663" y="2291"/>
                  </a:lnTo>
                  <a:lnTo>
                    <a:pt x="1651" y="2301"/>
                  </a:lnTo>
                  <a:lnTo>
                    <a:pt x="1641" y="2313"/>
                  </a:lnTo>
                  <a:lnTo>
                    <a:pt x="1634" y="2325"/>
                  </a:lnTo>
                  <a:lnTo>
                    <a:pt x="1627" y="2340"/>
                  </a:lnTo>
                  <a:lnTo>
                    <a:pt x="1617" y="2352"/>
                  </a:lnTo>
                  <a:lnTo>
                    <a:pt x="1610" y="2364"/>
                  </a:lnTo>
                  <a:lnTo>
                    <a:pt x="1605" y="2376"/>
                  </a:lnTo>
                  <a:lnTo>
                    <a:pt x="1600" y="2391"/>
                  </a:lnTo>
                  <a:lnTo>
                    <a:pt x="1590" y="2415"/>
                  </a:lnTo>
                  <a:lnTo>
                    <a:pt x="1588" y="2442"/>
                  </a:lnTo>
                  <a:lnTo>
                    <a:pt x="1588" y="2466"/>
                  </a:lnTo>
                  <a:lnTo>
                    <a:pt x="1598" y="2492"/>
                  </a:lnTo>
                  <a:lnTo>
                    <a:pt x="1602" y="2507"/>
                  </a:lnTo>
                  <a:lnTo>
                    <a:pt x="1612" y="2522"/>
                  </a:lnTo>
                  <a:lnTo>
                    <a:pt x="1627" y="2536"/>
                  </a:lnTo>
                  <a:lnTo>
                    <a:pt x="1646" y="2553"/>
                  </a:lnTo>
                  <a:lnTo>
                    <a:pt x="1665" y="2563"/>
                  </a:lnTo>
                  <a:lnTo>
                    <a:pt x="1690" y="2575"/>
                  </a:lnTo>
                  <a:lnTo>
                    <a:pt x="1702" y="2580"/>
                  </a:lnTo>
                  <a:lnTo>
                    <a:pt x="1716" y="2587"/>
                  </a:lnTo>
                  <a:lnTo>
                    <a:pt x="1731" y="2592"/>
                  </a:lnTo>
                  <a:lnTo>
                    <a:pt x="1748" y="2599"/>
                  </a:lnTo>
                  <a:lnTo>
                    <a:pt x="1762" y="2602"/>
                  </a:lnTo>
                  <a:lnTo>
                    <a:pt x="1777" y="2606"/>
                  </a:lnTo>
                  <a:lnTo>
                    <a:pt x="1794" y="2611"/>
                  </a:lnTo>
                  <a:lnTo>
                    <a:pt x="1811" y="2616"/>
                  </a:lnTo>
                  <a:lnTo>
                    <a:pt x="1828" y="2618"/>
                  </a:lnTo>
                  <a:lnTo>
                    <a:pt x="1847" y="2623"/>
                  </a:lnTo>
                  <a:lnTo>
                    <a:pt x="1864" y="2626"/>
                  </a:lnTo>
                  <a:lnTo>
                    <a:pt x="1884" y="2631"/>
                  </a:lnTo>
                  <a:lnTo>
                    <a:pt x="1901" y="2633"/>
                  </a:lnTo>
                  <a:lnTo>
                    <a:pt x="1920" y="2635"/>
                  </a:lnTo>
                  <a:lnTo>
                    <a:pt x="1939" y="2638"/>
                  </a:lnTo>
                  <a:lnTo>
                    <a:pt x="1961" y="2643"/>
                  </a:lnTo>
                  <a:lnTo>
                    <a:pt x="1981" y="2645"/>
                  </a:lnTo>
                  <a:lnTo>
                    <a:pt x="2000" y="2648"/>
                  </a:lnTo>
                  <a:lnTo>
                    <a:pt x="2019" y="2650"/>
                  </a:lnTo>
                  <a:lnTo>
                    <a:pt x="2041" y="2655"/>
                  </a:lnTo>
                  <a:lnTo>
                    <a:pt x="2061" y="2655"/>
                  </a:lnTo>
                  <a:lnTo>
                    <a:pt x="2080" y="2657"/>
                  </a:lnTo>
                  <a:lnTo>
                    <a:pt x="2099" y="2657"/>
                  </a:lnTo>
                  <a:lnTo>
                    <a:pt x="2121" y="2660"/>
                  </a:lnTo>
                  <a:lnTo>
                    <a:pt x="2141" y="2660"/>
                  </a:lnTo>
                  <a:lnTo>
                    <a:pt x="2160" y="2662"/>
                  </a:lnTo>
                  <a:lnTo>
                    <a:pt x="2179" y="2665"/>
                  </a:lnTo>
                  <a:lnTo>
                    <a:pt x="2201" y="2667"/>
                  </a:lnTo>
                  <a:lnTo>
                    <a:pt x="2218" y="2667"/>
                  </a:lnTo>
                  <a:lnTo>
                    <a:pt x="2240" y="2667"/>
                  </a:lnTo>
                  <a:lnTo>
                    <a:pt x="2257" y="2667"/>
                  </a:lnTo>
                  <a:lnTo>
                    <a:pt x="2279" y="2667"/>
                  </a:lnTo>
                  <a:lnTo>
                    <a:pt x="2296" y="2667"/>
                  </a:lnTo>
                  <a:lnTo>
                    <a:pt x="2315" y="2667"/>
                  </a:lnTo>
                  <a:lnTo>
                    <a:pt x="2332" y="2667"/>
                  </a:lnTo>
                  <a:lnTo>
                    <a:pt x="2351" y="2669"/>
                  </a:lnTo>
                  <a:lnTo>
                    <a:pt x="2366" y="2667"/>
                  </a:lnTo>
                  <a:lnTo>
                    <a:pt x="2383" y="2667"/>
                  </a:lnTo>
                  <a:lnTo>
                    <a:pt x="2400" y="2667"/>
                  </a:lnTo>
                  <a:lnTo>
                    <a:pt x="2417" y="2667"/>
                  </a:lnTo>
                  <a:lnTo>
                    <a:pt x="2431" y="2665"/>
                  </a:lnTo>
                  <a:lnTo>
                    <a:pt x="2446" y="2665"/>
                  </a:lnTo>
                  <a:lnTo>
                    <a:pt x="2461" y="2665"/>
                  </a:lnTo>
                  <a:lnTo>
                    <a:pt x="2475" y="2665"/>
                  </a:lnTo>
                  <a:lnTo>
                    <a:pt x="2499" y="2662"/>
                  </a:lnTo>
                  <a:lnTo>
                    <a:pt x="2524" y="2660"/>
                  </a:lnTo>
                  <a:lnTo>
                    <a:pt x="2543" y="2657"/>
                  </a:lnTo>
                  <a:lnTo>
                    <a:pt x="2560" y="2657"/>
                  </a:lnTo>
                  <a:lnTo>
                    <a:pt x="2560" y="2655"/>
                  </a:lnTo>
                  <a:lnTo>
                    <a:pt x="2562" y="2655"/>
                  </a:lnTo>
                  <a:lnTo>
                    <a:pt x="2582" y="2672"/>
                  </a:lnTo>
                  <a:lnTo>
                    <a:pt x="2604" y="2689"/>
                  </a:lnTo>
                  <a:lnTo>
                    <a:pt x="2625" y="2703"/>
                  </a:lnTo>
                  <a:lnTo>
                    <a:pt x="2647" y="2720"/>
                  </a:lnTo>
                  <a:lnTo>
                    <a:pt x="2657" y="2725"/>
                  </a:lnTo>
                  <a:lnTo>
                    <a:pt x="2669" y="2732"/>
                  </a:lnTo>
                  <a:lnTo>
                    <a:pt x="2679" y="2740"/>
                  </a:lnTo>
                  <a:lnTo>
                    <a:pt x="2693" y="2747"/>
                  </a:lnTo>
                  <a:lnTo>
                    <a:pt x="2703" y="2752"/>
                  </a:lnTo>
                  <a:lnTo>
                    <a:pt x="2715" y="2759"/>
                  </a:lnTo>
                  <a:lnTo>
                    <a:pt x="2725" y="2766"/>
                  </a:lnTo>
                  <a:lnTo>
                    <a:pt x="2739" y="2774"/>
                  </a:lnTo>
                  <a:lnTo>
                    <a:pt x="2761" y="2783"/>
                  </a:lnTo>
                  <a:lnTo>
                    <a:pt x="2783" y="2793"/>
                  </a:lnTo>
                  <a:lnTo>
                    <a:pt x="2805" y="2800"/>
                  </a:lnTo>
                  <a:lnTo>
                    <a:pt x="2829" y="2810"/>
                  </a:lnTo>
                  <a:lnTo>
                    <a:pt x="2851" y="2817"/>
                  </a:lnTo>
                  <a:lnTo>
                    <a:pt x="2873" y="2825"/>
                  </a:lnTo>
                  <a:lnTo>
                    <a:pt x="2894" y="2832"/>
                  </a:lnTo>
                  <a:lnTo>
                    <a:pt x="2916" y="2839"/>
                  </a:lnTo>
                  <a:lnTo>
                    <a:pt x="2931" y="2842"/>
                  </a:lnTo>
                  <a:lnTo>
                    <a:pt x="2945" y="2844"/>
                  </a:lnTo>
                  <a:lnTo>
                    <a:pt x="2960" y="2846"/>
                  </a:lnTo>
                  <a:lnTo>
                    <a:pt x="2977" y="2849"/>
                  </a:lnTo>
                  <a:lnTo>
                    <a:pt x="2991" y="2849"/>
                  </a:lnTo>
                  <a:lnTo>
                    <a:pt x="3006" y="2851"/>
                  </a:lnTo>
                  <a:lnTo>
                    <a:pt x="3020" y="2854"/>
                  </a:lnTo>
                  <a:lnTo>
                    <a:pt x="3037" y="2856"/>
                  </a:lnTo>
                  <a:lnTo>
                    <a:pt x="3052" y="2856"/>
                  </a:lnTo>
                  <a:lnTo>
                    <a:pt x="3067" y="2856"/>
                  </a:lnTo>
                  <a:lnTo>
                    <a:pt x="3081" y="2856"/>
                  </a:lnTo>
                  <a:lnTo>
                    <a:pt x="3096" y="2856"/>
                  </a:lnTo>
                  <a:lnTo>
                    <a:pt x="3110" y="2854"/>
                  </a:lnTo>
                  <a:lnTo>
                    <a:pt x="3125" y="2854"/>
                  </a:lnTo>
                  <a:lnTo>
                    <a:pt x="3139" y="2854"/>
                  </a:lnTo>
                  <a:lnTo>
                    <a:pt x="3154" y="2854"/>
                  </a:lnTo>
                  <a:lnTo>
                    <a:pt x="3178" y="2846"/>
                  </a:lnTo>
                  <a:lnTo>
                    <a:pt x="3202" y="2839"/>
                  </a:lnTo>
                  <a:lnTo>
                    <a:pt x="3227" y="2832"/>
                  </a:lnTo>
                  <a:lnTo>
                    <a:pt x="3251" y="2825"/>
                  </a:lnTo>
                  <a:lnTo>
                    <a:pt x="3273" y="2812"/>
                  </a:lnTo>
                  <a:lnTo>
                    <a:pt x="3294" y="2803"/>
                  </a:lnTo>
                  <a:lnTo>
                    <a:pt x="3314" y="2791"/>
                  </a:lnTo>
                  <a:lnTo>
                    <a:pt x="3336" y="2781"/>
                  </a:lnTo>
                  <a:lnTo>
                    <a:pt x="3345" y="2769"/>
                  </a:lnTo>
                  <a:lnTo>
                    <a:pt x="3355" y="2759"/>
                  </a:lnTo>
                  <a:lnTo>
                    <a:pt x="3362" y="2749"/>
                  </a:lnTo>
                  <a:lnTo>
                    <a:pt x="3372" y="2742"/>
                  </a:lnTo>
                  <a:lnTo>
                    <a:pt x="3386" y="2725"/>
                  </a:lnTo>
                  <a:lnTo>
                    <a:pt x="3401" y="2711"/>
                  </a:lnTo>
                  <a:lnTo>
                    <a:pt x="3408" y="2696"/>
                  </a:lnTo>
                  <a:lnTo>
                    <a:pt x="3416" y="2682"/>
                  </a:lnTo>
                  <a:lnTo>
                    <a:pt x="3420" y="2667"/>
                  </a:lnTo>
                  <a:lnTo>
                    <a:pt x="3423" y="2655"/>
                  </a:lnTo>
                  <a:lnTo>
                    <a:pt x="3418" y="2638"/>
                  </a:lnTo>
                  <a:lnTo>
                    <a:pt x="3413" y="2623"/>
                  </a:lnTo>
                  <a:lnTo>
                    <a:pt x="3403" y="2609"/>
                  </a:lnTo>
                  <a:lnTo>
                    <a:pt x="3394" y="2594"/>
                  </a:lnTo>
                  <a:lnTo>
                    <a:pt x="3379" y="2577"/>
                  </a:lnTo>
                  <a:lnTo>
                    <a:pt x="3365" y="2563"/>
                  </a:lnTo>
                  <a:lnTo>
                    <a:pt x="3348" y="2548"/>
                  </a:lnTo>
                  <a:lnTo>
                    <a:pt x="3331" y="2534"/>
                  </a:lnTo>
                  <a:lnTo>
                    <a:pt x="3311" y="2519"/>
                  </a:lnTo>
                  <a:lnTo>
                    <a:pt x="3294" y="2505"/>
                  </a:lnTo>
                  <a:lnTo>
                    <a:pt x="3277" y="2490"/>
                  </a:lnTo>
                  <a:lnTo>
                    <a:pt x="3260" y="2475"/>
                  </a:lnTo>
                  <a:lnTo>
                    <a:pt x="3268" y="2456"/>
                  </a:lnTo>
                  <a:lnTo>
                    <a:pt x="3275" y="2439"/>
                  </a:lnTo>
                  <a:lnTo>
                    <a:pt x="3282" y="2422"/>
                  </a:lnTo>
                  <a:lnTo>
                    <a:pt x="3290" y="2405"/>
                  </a:lnTo>
                  <a:lnTo>
                    <a:pt x="3297" y="2388"/>
                  </a:lnTo>
                  <a:lnTo>
                    <a:pt x="3306" y="2371"/>
                  </a:lnTo>
                  <a:lnTo>
                    <a:pt x="3316" y="2357"/>
                  </a:lnTo>
                  <a:lnTo>
                    <a:pt x="3326" y="2342"/>
                  </a:lnTo>
                  <a:lnTo>
                    <a:pt x="3333" y="2325"/>
                  </a:lnTo>
                  <a:lnTo>
                    <a:pt x="3340" y="2308"/>
                  </a:lnTo>
                  <a:lnTo>
                    <a:pt x="3348" y="2294"/>
                  </a:lnTo>
                  <a:lnTo>
                    <a:pt x="3357" y="2279"/>
                  </a:lnTo>
                  <a:lnTo>
                    <a:pt x="3365" y="2262"/>
                  </a:lnTo>
                  <a:lnTo>
                    <a:pt x="3374" y="2248"/>
                  </a:lnTo>
                  <a:lnTo>
                    <a:pt x="3382" y="2235"/>
                  </a:lnTo>
                  <a:lnTo>
                    <a:pt x="3391" y="2223"/>
                  </a:lnTo>
                  <a:lnTo>
                    <a:pt x="3396" y="2209"/>
                  </a:lnTo>
                  <a:lnTo>
                    <a:pt x="3403" y="2194"/>
                  </a:lnTo>
                  <a:lnTo>
                    <a:pt x="3411" y="2182"/>
                  </a:lnTo>
                  <a:lnTo>
                    <a:pt x="3418" y="2172"/>
                  </a:lnTo>
                  <a:lnTo>
                    <a:pt x="3430" y="2151"/>
                  </a:lnTo>
                  <a:lnTo>
                    <a:pt x="3442" y="2136"/>
                  </a:lnTo>
                  <a:lnTo>
                    <a:pt x="3452" y="2122"/>
                  </a:lnTo>
                  <a:lnTo>
                    <a:pt x="3464" y="2112"/>
                  </a:lnTo>
                  <a:lnTo>
                    <a:pt x="3471" y="2105"/>
                  </a:lnTo>
                  <a:lnTo>
                    <a:pt x="3479" y="2105"/>
                  </a:lnTo>
                  <a:lnTo>
                    <a:pt x="3498" y="2097"/>
                  </a:lnTo>
                  <a:lnTo>
                    <a:pt x="3520" y="2083"/>
                  </a:lnTo>
                  <a:lnTo>
                    <a:pt x="3537" y="2066"/>
                  </a:lnTo>
                  <a:lnTo>
                    <a:pt x="3561" y="2054"/>
                  </a:lnTo>
                  <a:lnTo>
                    <a:pt x="3571" y="2046"/>
                  </a:lnTo>
                  <a:lnTo>
                    <a:pt x="3585" y="2044"/>
                  </a:lnTo>
                  <a:lnTo>
                    <a:pt x="3600" y="2042"/>
                  </a:lnTo>
                  <a:lnTo>
                    <a:pt x="3619" y="2046"/>
                  </a:lnTo>
                  <a:lnTo>
                    <a:pt x="3636" y="2049"/>
                  </a:lnTo>
                  <a:lnTo>
                    <a:pt x="3656" y="2056"/>
                  </a:lnTo>
                  <a:lnTo>
                    <a:pt x="3675" y="2066"/>
                  </a:lnTo>
                  <a:lnTo>
                    <a:pt x="3697" y="2083"/>
                  </a:lnTo>
                  <a:lnTo>
                    <a:pt x="3706" y="2090"/>
                  </a:lnTo>
                  <a:lnTo>
                    <a:pt x="3719" y="2097"/>
                  </a:lnTo>
                  <a:lnTo>
                    <a:pt x="3728" y="2107"/>
                  </a:lnTo>
                  <a:lnTo>
                    <a:pt x="3740" y="2119"/>
                  </a:lnTo>
                  <a:lnTo>
                    <a:pt x="3750" y="2129"/>
                  </a:lnTo>
                  <a:lnTo>
                    <a:pt x="3762" y="2141"/>
                  </a:lnTo>
                  <a:lnTo>
                    <a:pt x="3774" y="2155"/>
                  </a:lnTo>
                  <a:lnTo>
                    <a:pt x="3789" y="2170"/>
                  </a:lnTo>
                  <a:lnTo>
                    <a:pt x="3799" y="2182"/>
                  </a:lnTo>
                  <a:lnTo>
                    <a:pt x="3811" y="2197"/>
                  </a:lnTo>
                  <a:lnTo>
                    <a:pt x="3823" y="2214"/>
                  </a:lnTo>
                  <a:lnTo>
                    <a:pt x="3837" y="2231"/>
                  </a:lnTo>
                  <a:lnTo>
                    <a:pt x="3849" y="2245"/>
                  </a:lnTo>
                  <a:lnTo>
                    <a:pt x="3862" y="2265"/>
                  </a:lnTo>
                  <a:lnTo>
                    <a:pt x="3876" y="2284"/>
                  </a:lnTo>
                  <a:lnTo>
                    <a:pt x="3891" y="2306"/>
                  </a:lnTo>
                  <a:lnTo>
                    <a:pt x="3905" y="2325"/>
                  </a:lnTo>
                  <a:lnTo>
                    <a:pt x="3920" y="2347"/>
                  </a:lnTo>
                  <a:lnTo>
                    <a:pt x="3934" y="2369"/>
                  </a:lnTo>
                  <a:lnTo>
                    <a:pt x="3949" y="2391"/>
                  </a:lnTo>
                  <a:lnTo>
                    <a:pt x="3956" y="2400"/>
                  </a:lnTo>
                  <a:lnTo>
                    <a:pt x="3963" y="2412"/>
                  </a:lnTo>
                  <a:lnTo>
                    <a:pt x="3971" y="2425"/>
                  </a:lnTo>
                  <a:lnTo>
                    <a:pt x="3978" y="2439"/>
                  </a:lnTo>
                  <a:lnTo>
                    <a:pt x="3985" y="2451"/>
                  </a:lnTo>
                  <a:lnTo>
                    <a:pt x="3993" y="2463"/>
                  </a:lnTo>
                  <a:lnTo>
                    <a:pt x="4000" y="2478"/>
                  </a:lnTo>
                  <a:lnTo>
                    <a:pt x="4009" y="2492"/>
                  </a:lnTo>
                  <a:lnTo>
                    <a:pt x="4009" y="2495"/>
                  </a:lnTo>
                  <a:lnTo>
                    <a:pt x="4012" y="2497"/>
                  </a:lnTo>
                  <a:lnTo>
                    <a:pt x="3990" y="2514"/>
                  </a:lnTo>
                  <a:lnTo>
                    <a:pt x="3968" y="2534"/>
                  </a:lnTo>
                  <a:lnTo>
                    <a:pt x="3946" y="2548"/>
                  </a:lnTo>
                  <a:lnTo>
                    <a:pt x="3932" y="2563"/>
                  </a:lnTo>
                  <a:lnTo>
                    <a:pt x="3915" y="2577"/>
                  </a:lnTo>
                  <a:lnTo>
                    <a:pt x="3903" y="2594"/>
                  </a:lnTo>
                  <a:lnTo>
                    <a:pt x="3888" y="2609"/>
                  </a:lnTo>
                  <a:lnTo>
                    <a:pt x="3881" y="2623"/>
                  </a:lnTo>
                  <a:lnTo>
                    <a:pt x="3876" y="2638"/>
                  </a:lnTo>
                  <a:lnTo>
                    <a:pt x="3876" y="2655"/>
                  </a:lnTo>
                  <a:lnTo>
                    <a:pt x="3876" y="2667"/>
                  </a:lnTo>
                  <a:lnTo>
                    <a:pt x="3879" y="2682"/>
                  </a:lnTo>
                  <a:lnTo>
                    <a:pt x="3886" y="2696"/>
                  </a:lnTo>
                  <a:lnTo>
                    <a:pt x="3896" y="2711"/>
                  </a:lnTo>
                  <a:lnTo>
                    <a:pt x="3905" y="2725"/>
                  </a:lnTo>
                  <a:lnTo>
                    <a:pt x="3922" y="2742"/>
                  </a:lnTo>
                  <a:lnTo>
                    <a:pt x="3929" y="2749"/>
                  </a:lnTo>
                  <a:lnTo>
                    <a:pt x="3939" y="2759"/>
                  </a:lnTo>
                  <a:lnTo>
                    <a:pt x="3949" y="2769"/>
                  </a:lnTo>
                  <a:lnTo>
                    <a:pt x="3963" y="2781"/>
                  </a:lnTo>
                  <a:lnTo>
                    <a:pt x="3978" y="2791"/>
                  </a:lnTo>
                  <a:lnTo>
                    <a:pt x="4000" y="2803"/>
                  </a:lnTo>
                  <a:lnTo>
                    <a:pt x="4019" y="2812"/>
                  </a:lnTo>
                  <a:lnTo>
                    <a:pt x="4043" y="2825"/>
                  </a:lnTo>
                  <a:lnTo>
                    <a:pt x="4065" y="2832"/>
                  </a:lnTo>
                  <a:lnTo>
                    <a:pt x="4089" y="2839"/>
                  </a:lnTo>
                  <a:lnTo>
                    <a:pt x="4102" y="2842"/>
                  </a:lnTo>
                  <a:lnTo>
                    <a:pt x="4114" y="2846"/>
                  </a:lnTo>
                  <a:lnTo>
                    <a:pt x="4128" y="2849"/>
                  </a:lnTo>
                  <a:lnTo>
                    <a:pt x="4143" y="2854"/>
                  </a:lnTo>
                  <a:lnTo>
                    <a:pt x="4155" y="2854"/>
                  </a:lnTo>
                  <a:lnTo>
                    <a:pt x="4169" y="2854"/>
                  </a:lnTo>
                  <a:lnTo>
                    <a:pt x="4184" y="2854"/>
                  </a:lnTo>
                  <a:lnTo>
                    <a:pt x="4199" y="2856"/>
                  </a:lnTo>
                  <a:lnTo>
                    <a:pt x="4213" y="2856"/>
                  </a:lnTo>
                  <a:lnTo>
                    <a:pt x="4228" y="2856"/>
                  </a:lnTo>
                  <a:lnTo>
                    <a:pt x="4242" y="2856"/>
                  </a:lnTo>
                  <a:lnTo>
                    <a:pt x="4257" y="2856"/>
                  </a:lnTo>
                  <a:lnTo>
                    <a:pt x="4271" y="2854"/>
                  </a:lnTo>
                  <a:lnTo>
                    <a:pt x="4286" y="2851"/>
                  </a:lnTo>
                  <a:lnTo>
                    <a:pt x="4300" y="2849"/>
                  </a:lnTo>
                  <a:lnTo>
                    <a:pt x="4317" y="2849"/>
                  </a:lnTo>
                  <a:lnTo>
                    <a:pt x="4332" y="2846"/>
                  </a:lnTo>
                  <a:lnTo>
                    <a:pt x="4349" y="2844"/>
                  </a:lnTo>
                  <a:lnTo>
                    <a:pt x="4366" y="2842"/>
                  </a:lnTo>
                  <a:lnTo>
                    <a:pt x="4383" y="2839"/>
                  </a:lnTo>
                  <a:lnTo>
                    <a:pt x="4402" y="2832"/>
                  </a:lnTo>
                  <a:lnTo>
                    <a:pt x="4424" y="2825"/>
                  </a:lnTo>
                  <a:lnTo>
                    <a:pt x="4446" y="2817"/>
                  </a:lnTo>
                  <a:lnTo>
                    <a:pt x="4468" y="2810"/>
                  </a:lnTo>
                  <a:lnTo>
                    <a:pt x="4489" y="2800"/>
                  </a:lnTo>
                  <a:lnTo>
                    <a:pt x="4511" y="2793"/>
                  </a:lnTo>
                  <a:lnTo>
                    <a:pt x="4533" y="2783"/>
                  </a:lnTo>
                  <a:lnTo>
                    <a:pt x="4557" y="2774"/>
                  </a:lnTo>
                  <a:lnTo>
                    <a:pt x="4579" y="2759"/>
                  </a:lnTo>
                  <a:lnTo>
                    <a:pt x="4601" y="2747"/>
                  </a:lnTo>
                  <a:lnTo>
                    <a:pt x="4623" y="2732"/>
                  </a:lnTo>
                  <a:lnTo>
                    <a:pt x="4647" y="2720"/>
                  </a:lnTo>
                  <a:lnTo>
                    <a:pt x="4669" y="2703"/>
                  </a:lnTo>
                  <a:lnTo>
                    <a:pt x="4691" y="2689"/>
                  </a:lnTo>
                  <a:lnTo>
                    <a:pt x="4712" y="2672"/>
                  </a:lnTo>
                  <a:lnTo>
                    <a:pt x="4734" y="2655"/>
                  </a:lnTo>
                  <a:lnTo>
                    <a:pt x="4737" y="2655"/>
                  </a:lnTo>
                  <a:lnTo>
                    <a:pt x="4739" y="2657"/>
                  </a:lnTo>
                  <a:lnTo>
                    <a:pt x="4751" y="2657"/>
                  </a:lnTo>
                  <a:lnTo>
                    <a:pt x="4771" y="2660"/>
                  </a:lnTo>
                  <a:lnTo>
                    <a:pt x="4792" y="2662"/>
                  </a:lnTo>
                  <a:lnTo>
                    <a:pt x="4819" y="2665"/>
                  </a:lnTo>
                  <a:lnTo>
                    <a:pt x="4831" y="2665"/>
                  </a:lnTo>
                  <a:lnTo>
                    <a:pt x="4846" y="2665"/>
                  </a:lnTo>
                  <a:lnTo>
                    <a:pt x="4860" y="2665"/>
                  </a:lnTo>
                  <a:lnTo>
                    <a:pt x="4877" y="2667"/>
                  </a:lnTo>
                  <a:lnTo>
                    <a:pt x="4892" y="2667"/>
                  </a:lnTo>
                  <a:lnTo>
                    <a:pt x="4909" y="2667"/>
                  </a:lnTo>
                  <a:lnTo>
                    <a:pt x="4926" y="2667"/>
                  </a:lnTo>
                  <a:lnTo>
                    <a:pt x="4945" y="2669"/>
                  </a:lnTo>
                  <a:lnTo>
                    <a:pt x="4960" y="2667"/>
                  </a:lnTo>
                  <a:lnTo>
                    <a:pt x="4979" y="2667"/>
                  </a:lnTo>
                  <a:lnTo>
                    <a:pt x="4996" y="2667"/>
                  </a:lnTo>
                  <a:lnTo>
                    <a:pt x="5015" y="2667"/>
                  </a:lnTo>
                  <a:lnTo>
                    <a:pt x="5032" y="2667"/>
                  </a:lnTo>
                  <a:lnTo>
                    <a:pt x="5054" y="2667"/>
                  </a:lnTo>
                  <a:lnTo>
                    <a:pt x="5071" y="2667"/>
                  </a:lnTo>
                  <a:lnTo>
                    <a:pt x="5093" y="2667"/>
                  </a:lnTo>
                  <a:lnTo>
                    <a:pt x="5112" y="2665"/>
                  </a:lnTo>
                  <a:lnTo>
                    <a:pt x="5132" y="2662"/>
                  </a:lnTo>
                  <a:lnTo>
                    <a:pt x="5151" y="2660"/>
                  </a:lnTo>
                  <a:lnTo>
                    <a:pt x="5173" y="2660"/>
                  </a:lnTo>
                  <a:lnTo>
                    <a:pt x="5192" y="2657"/>
                  </a:lnTo>
                  <a:lnTo>
                    <a:pt x="5214" y="2657"/>
                  </a:lnTo>
                  <a:lnTo>
                    <a:pt x="5234" y="2655"/>
                  </a:lnTo>
                  <a:lnTo>
                    <a:pt x="5255" y="2655"/>
                  </a:lnTo>
                  <a:lnTo>
                    <a:pt x="5272" y="2650"/>
                  </a:lnTo>
                  <a:lnTo>
                    <a:pt x="5294" y="2648"/>
                  </a:lnTo>
                  <a:lnTo>
                    <a:pt x="5311" y="2645"/>
                  </a:lnTo>
                  <a:lnTo>
                    <a:pt x="5333" y="2643"/>
                  </a:lnTo>
                  <a:lnTo>
                    <a:pt x="5350" y="2638"/>
                  </a:lnTo>
                  <a:lnTo>
                    <a:pt x="5372" y="2635"/>
                  </a:lnTo>
                  <a:lnTo>
                    <a:pt x="5389" y="2633"/>
                  </a:lnTo>
                  <a:lnTo>
                    <a:pt x="5411" y="2631"/>
                  </a:lnTo>
                  <a:lnTo>
                    <a:pt x="5428" y="2626"/>
                  </a:lnTo>
                  <a:lnTo>
                    <a:pt x="5445" y="2623"/>
                  </a:lnTo>
                  <a:lnTo>
                    <a:pt x="5461" y="2618"/>
                  </a:lnTo>
                  <a:lnTo>
                    <a:pt x="5481" y="2616"/>
                  </a:lnTo>
                  <a:lnTo>
                    <a:pt x="5495" y="2611"/>
                  </a:lnTo>
                  <a:lnTo>
                    <a:pt x="5512" y="2606"/>
                  </a:lnTo>
                  <a:lnTo>
                    <a:pt x="5529" y="2602"/>
                  </a:lnTo>
                  <a:lnTo>
                    <a:pt x="5546" y="2599"/>
                  </a:lnTo>
                  <a:lnTo>
                    <a:pt x="5558" y="2592"/>
                  </a:lnTo>
                  <a:lnTo>
                    <a:pt x="5573" y="2587"/>
                  </a:lnTo>
                  <a:lnTo>
                    <a:pt x="5588" y="2580"/>
                  </a:lnTo>
                  <a:lnTo>
                    <a:pt x="5602" y="2575"/>
                  </a:lnTo>
                  <a:lnTo>
                    <a:pt x="5624" y="2563"/>
                  </a:lnTo>
                  <a:lnTo>
                    <a:pt x="5648" y="2553"/>
                  </a:lnTo>
                  <a:lnTo>
                    <a:pt x="5665" y="2536"/>
                  </a:lnTo>
                  <a:lnTo>
                    <a:pt x="5682" y="2522"/>
                  </a:lnTo>
                  <a:lnTo>
                    <a:pt x="5692" y="2507"/>
                  </a:lnTo>
                  <a:lnTo>
                    <a:pt x="5701" y="2492"/>
                  </a:lnTo>
                  <a:lnTo>
                    <a:pt x="5704" y="2466"/>
                  </a:lnTo>
                  <a:lnTo>
                    <a:pt x="5704" y="2442"/>
                  </a:lnTo>
                  <a:lnTo>
                    <a:pt x="5699" y="2415"/>
                  </a:lnTo>
                  <a:lnTo>
                    <a:pt x="5694" y="2391"/>
                  </a:lnTo>
                  <a:lnTo>
                    <a:pt x="5687" y="2376"/>
                  </a:lnTo>
                  <a:lnTo>
                    <a:pt x="5682" y="2364"/>
                  </a:lnTo>
                  <a:lnTo>
                    <a:pt x="5675" y="2352"/>
                  </a:lnTo>
                  <a:lnTo>
                    <a:pt x="5668" y="2340"/>
                  </a:lnTo>
                  <a:lnTo>
                    <a:pt x="5658" y="2325"/>
                  </a:lnTo>
                  <a:lnTo>
                    <a:pt x="5651" y="2313"/>
                  </a:lnTo>
                  <a:lnTo>
                    <a:pt x="5641" y="2301"/>
                  </a:lnTo>
                  <a:lnTo>
                    <a:pt x="5634" y="2291"/>
                  </a:lnTo>
                  <a:lnTo>
                    <a:pt x="5621" y="2277"/>
                  </a:lnTo>
                  <a:lnTo>
                    <a:pt x="5612" y="2265"/>
                  </a:lnTo>
                  <a:lnTo>
                    <a:pt x="5600" y="2252"/>
                  </a:lnTo>
                  <a:lnTo>
                    <a:pt x="5590" y="2240"/>
                  </a:lnTo>
                  <a:lnTo>
                    <a:pt x="5575" y="2228"/>
                  </a:lnTo>
                  <a:lnTo>
                    <a:pt x="5566" y="2219"/>
                  </a:lnTo>
                  <a:lnTo>
                    <a:pt x="5551" y="2206"/>
                  </a:lnTo>
                  <a:lnTo>
                    <a:pt x="5541" y="2197"/>
                  </a:lnTo>
                  <a:lnTo>
                    <a:pt x="5527" y="2182"/>
                  </a:lnTo>
                  <a:lnTo>
                    <a:pt x="5515" y="2172"/>
                  </a:lnTo>
                  <a:lnTo>
                    <a:pt x="5503" y="2160"/>
                  </a:lnTo>
                  <a:lnTo>
                    <a:pt x="5493" y="2151"/>
                  </a:lnTo>
                  <a:lnTo>
                    <a:pt x="5478" y="2139"/>
                  </a:lnTo>
                  <a:lnTo>
                    <a:pt x="5466" y="2131"/>
                  </a:lnTo>
                  <a:lnTo>
                    <a:pt x="5454" y="2119"/>
                  </a:lnTo>
                  <a:lnTo>
                    <a:pt x="5445" y="2112"/>
                  </a:lnTo>
                  <a:lnTo>
                    <a:pt x="5423" y="2095"/>
                  </a:lnTo>
                  <a:lnTo>
                    <a:pt x="5406" y="2078"/>
                  </a:lnTo>
                  <a:lnTo>
                    <a:pt x="5389" y="2063"/>
                  </a:lnTo>
                  <a:lnTo>
                    <a:pt x="5374" y="2051"/>
                  </a:lnTo>
                  <a:lnTo>
                    <a:pt x="5360" y="2037"/>
                  </a:lnTo>
                  <a:lnTo>
                    <a:pt x="5348" y="2027"/>
                  </a:lnTo>
                  <a:lnTo>
                    <a:pt x="5338" y="2015"/>
                  </a:lnTo>
                  <a:lnTo>
                    <a:pt x="5331" y="2008"/>
                  </a:lnTo>
                  <a:lnTo>
                    <a:pt x="5323" y="1998"/>
                  </a:lnTo>
                  <a:lnTo>
                    <a:pt x="5316" y="1988"/>
                  </a:lnTo>
                  <a:lnTo>
                    <a:pt x="5309" y="1976"/>
                  </a:lnTo>
                  <a:lnTo>
                    <a:pt x="5301" y="1966"/>
                  </a:lnTo>
                  <a:lnTo>
                    <a:pt x="5294" y="1954"/>
                  </a:lnTo>
                  <a:lnTo>
                    <a:pt x="5287" y="1942"/>
                  </a:lnTo>
                  <a:lnTo>
                    <a:pt x="5280" y="1930"/>
                  </a:lnTo>
                  <a:lnTo>
                    <a:pt x="5272" y="1920"/>
                  </a:lnTo>
                  <a:lnTo>
                    <a:pt x="5263" y="1906"/>
                  </a:lnTo>
                  <a:lnTo>
                    <a:pt x="5255" y="1894"/>
                  </a:lnTo>
                  <a:lnTo>
                    <a:pt x="5246" y="1882"/>
                  </a:lnTo>
                  <a:lnTo>
                    <a:pt x="5238" y="1869"/>
                  </a:lnTo>
                  <a:lnTo>
                    <a:pt x="5229" y="1855"/>
                  </a:lnTo>
                  <a:lnTo>
                    <a:pt x="5221" y="1843"/>
                  </a:lnTo>
                  <a:lnTo>
                    <a:pt x="5214" y="1831"/>
                  </a:lnTo>
                  <a:lnTo>
                    <a:pt x="5207" y="1819"/>
                  </a:lnTo>
                  <a:lnTo>
                    <a:pt x="5197" y="1804"/>
                  </a:lnTo>
                  <a:lnTo>
                    <a:pt x="5190" y="1792"/>
                  </a:lnTo>
                  <a:lnTo>
                    <a:pt x="5180" y="1780"/>
                  </a:lnTo>
                  <a:lnTo>
                    <a:pt x="5173" y="1768"/>
                  </a:lnTo>
                  <a:lnTo>
                    <a:pt x="5158" y="1746"/>
                  </a:lnTo>
                  <a:lnTo>
                    <a:pt x="5149" y="1726"/>
                  </a:lnTo>
                  <a:lnTo>
                    <a:pt x="5137" y="1707"/>
                  </a:lnTo>
                  <a:lnTo>
                    <a:pt x="5129" y="1695"/>
                  </a:lnTo>
                  <a:lnTo>
                    <a:pt x="5122" y="1685"/>
                  </a:lnTo>
                  <a:lnTo>
                    <a:pt x="5122" y="1680"/>
                  </a:lnTo>
                  <a:lnTo>
                    <a:pt x="5125" y="1666"/>
                  </a:lnTo>
                  <a:lnTo>
                    <a:pt x="5127" y="1651"/>
                  </a:lnTo>
                  <a:lnTo>
                    <a:pt x="5129" y="1654"/>
                  </a:lnTo>
                  <a:lnTo>
                    <a:pt x="5134" y="1656"/>
                  </a:lnTo>
                  <a:lnTo>
                    <a:pt x="5139" y="1656"/>
                  </a:lnTo>
                  <a:lnTo>
                    <a:pt x="5156" y="1661"/>
                  </a:lnTo>
                  <a:lnTo>
                    <a:pt x="5163" y="1661"/>
                  </a:lnTo>
                  <a:lnTo>
                    <a:pt x="5178" y="1666"/>
                  </a:lnTo>
                  <a:lnTo>
                    <a:pt x="5192" y="1668"/>
                  </a:lnTo>
                  <a:lnTo>
                    <a:pt x="5209" y="1675"/>
                  </a:lnTo>
                  <a:lnTo>
                    <a:pt x="5224" y="1678"/>
                  </a:lnTo>
                  <a:lnTo>
                    <a:pt x="5243" y="1683"/>
                  </a:lnTo>
                  <a:lnTo>
                    <a:pt x="5260" y="1685"/>
                  </a:lnTo>
                  <a:lnTo>
                    <a:pt x="5282" y="1692"/>
                  </a:lnTo>
                  <a:lnTo>
                    <a:pt x="5304" y="1695"/>
                  </a:lnTo>
                  <a:lnTo>
                    <a:pt x="5326" y="1700"/>
                  </a:lnTo>
                  <a:lnTo>
                    <a:pt x="5348" y="1705"/>
                  </a:lnTo>
                  <a:lnTo>
                    <a:pt x="5372" y="1712"/>
                  </a:lnTo>
                  <a:lnTo>
                    <a:pt x="5394" y="1714"/>
                  </a:lnTo>
                  <a:lnTo>
                    <a:pt x="5415" y="1719"/>
                  </a:lnTo>
                  <a:lnTo>
                    <a:pt x="5437" y="1722"/>
                  </a:lnTo>
                  <a:lnTo>
                    <a:pt x="5461" y="1726"/>
                  </a:lnTo>
                  <a:lnTo>
                    <a:pt x="5483" y="1729"/>
                  </a:lnTo>
                  <a:lnTo>
                    <a:pt x="5505" y="1731"/>
                  </a:lnTo>
                  <a:lnTo>
                    <a:pt x="5527" y="1734"/>
                  </a:lnTo>
                  <a:lnTo>
                    <a:pt x="5551" y="1739"/>
                  </a:lnTo>
                  <a:lnTo>
                    <a:pt x="5571" y="1739"/>
                  </a:lnTo>
                  <a:lnTo>
                    <a:pt x="5590" y="1741"/>
                  </a:lnTo>
                  <a:lnTo>
                    <a:pt x="5607" y="1741"/>
                  </a:lnTo>
                  <a:lnTo>
                    <a:pt x="5626" y="1743"/>
                  </a:lnTo>
                  <a:lnTo>
                    <a:pt x="5641" y="1741"/>
                  </a:lnTo>
                  <a:lnTo>
                    <a:pt x="5655" y="1741"/>
                  </a:lnTo>
                  <a:lnTo>
                    <a:pt x="5668" y="1739"/>
                  </a:lnTo>
                  <a:lnTo>
                    <a:pt x="5682" y="1736"/>
                  </a:lnTo>
                  <a:lnTo>
                    <a:pt x="5689" y="1731"/>
                  </a:lnTo>
                  <a:lnTo>
                    <a:pt x="5704" y="1729"/>
                  </a:lnTo>
                  <a:lnTo>
                    <a:pt x="5716" y="1724"/>
                  </a:lnTo>
                  <a:lnTo>
                    <a:pt x="5733" y="1724"/>
                  </a:lnTo>
                  <a:lnTo>
                    <a:pt x="5750" y="1722"/>
                  </a:lnTo>
                  <a:lnTo>
                    <a:pt x="5769" y="1722"/>
                  </a:lnTo>
                  <a:lnTo>
                    <a:pt x="5791" y="1722"/>
                  </a:lnTo>
                  <a:lnTo>
                    <a:pt x="5813" y="1724"/>
                  </a:lnTo>
                  <a:lnTo>
                    <a:pt x="5835" y="1724"/>
                  </a:lnTo>
                  <a:lnTo>
                    <a:pt x="5859" y="1724"/>
                  </a:lnTo>
                  <a:lnTo>
                    <a:pt x="5883" y="1724"/>
                  </a:lnTo>
                  <a:lnTo>
                    <a:pt x="5910" y="1726"/>
                  </a:lnTo>
                  <a:lnTo>
                    <a:pt x="5934" y="1729"/>
                  </a:lnTo>
                  <a:lnTo>
                    <a:pt x="5961" y="1731"/>
                  </a:lnTo>
                  <a:lnTo>
                    <a:pt x="5973" y="1731"/>
                  </a:lnTo>
                  <a:lnTo>
                    <a:pt x="5987" y="1734"/>
                  </a:lnTo>
                  <a:lnTo>
                    <a:pt x="6002" y="1736"/>
                  </a:lnTo>
                  <a:lnTo>
                    <a:pt x="6017" y="1739"/>
                  </a:lnTo>
                  <a:lnTo>
                    <a:pt x="6041" y="1739"/>
                  </a:lnTo>
                  <a:lnTo>
                    <a:pt x="6067" y="1741"/>
                  </a:lnTo>
                  <a:lnTo>
                    <a:pt x="6092" y="1743"/>
                  </a:lnTo>
                  <a:lnTo>
                    <a:pt x="6118" y="1746"/>
                  </a:lnTo>
                  <a:lnTo>
                    <a:pt x="6140" y="1748"/>
                  </a:lnTo>
                  <a:lnTo>
                    <a:pt x="6164" y="1751"/>
                  </a:lnTo>
                  <a:lnTo>
                    <a:pt x="6186" y="1753"/>
                  </a:lnTo>
                  <a:lnTo>
                    <a:pt x="6208" y="1758"/>
                  </a:lnTo>
                  <a:lnTo>
                    <a:pt x="6225" y="1758"/>
                  </a:lnTo>
                  <a:lnTo>
                    <a:pt x="6244" y="1763"/>
                  </a:lnTo>
                  <a:lnTo>
                    <a:pt x="6259" y="1763"/>
                  </a:lnTo>
                  <a:lnTo>
                    <a:pt x="6276" y="1768"/>
                  </a:lnTo>
                  <a:lnTo>
                    <a:pt x="6288" y="1768"/>
                  </a:lnTo>
                  <a:lnTo>
                    <a:pt x="6300" y="1770"/>
                  </a:lnTo>
                  <a:lnTo>
                    <a:pt x="6307" y="1772"/>
                  </a:lnTo>
                  <a:lnTo>
                    <a:pt x="6317" y="1775"/>
                  </a:lnTo>
                  <a:lnTo>
                    <a:pt x="6322" y="1785"/>
                  </a:lnTo>
                  <a:lnTo>
                    <a:pt x="6334" y="1797"/>
                  </a:lnTo>
                  <a:lnTo>
                    <a:pt x="6346" y="1806"/>
                  </a:lnTo>
                  <a:lnTo>
                    <a:pt x="6366" y="1821"/>
                  </a:lnTo>
                  <a:lnTo>
                    <a:pt x="6380" y="1833"/>
                  </a:lnTo>
                  <a:lnTo>
                    <a:pt x="6400" y="1845"/>
                  </a:lnTo>
                  <a:lnTo>
                    <a:pt x="6421" y="1857"/>
                  </a:lnTo>
                  <a:lnTo>
                    <a:pt x="6443" y="1869"/>
                  </a:lnTo>
                  <a:lnTo>
                    <a:pt x="6463" y="1879"/>
                  </a:lnTo>
                  <a:lnTo>
                    <a:pt x="6484" y="1889"/>
                  </a:lnTo>
                  <a:lnTo>
                    <a:pt x="6504" y="1896"/>
                  </a:lnTo>
                  <a:lnTo>
                    <a:pt x="6526" y="1906"/>
                  </a:lnTo>
                  <a:lnTo>
                    <a:pt x="6543" y="1911"/>
                  </a:lnTo>
                  <a:lnTo>
                    <a:pt x="6560" y="1915"/>
                  </a:lnTo>
                  <a:lnTo>
                    <a:pt x="6572" y="1918"/>
                  </a:lnTo>
                  <a:lnTo>
                    <a:pt x="6586" y="1920"/>
                  </a:lnTo>
                  <a:lnTo>
                    <a:pt x="6601" y="1923"/>
                  </a:lnTo>
                  <a:lnTo>
                    <a:pt x="6625" y="1932"/>
                  </a:lnTo>
                  <a:lnTo>
                    <a:pt x="6637" y="1937"/>
                  </a:lnTo>
                  <a:lnTo>
                    <a:pt x="6652" y="1945"/>
                  </a:lnTo>
                  <a:lnTo>
                    <a:pt x="6666" y="1952"/>
                  </a:lnTo>
                  <a:lnTo>
                    <a:pt x="6681" y="1959"/>
                  </a:lnTo>
                  <a:lnTo>
                    <a:pt x="6695" y="1966"/>
                  </a:lnTo>
                  <a:lnTo>
                    <a:pt x="6710" y="1974"/>
                  </a:lnTo>
                  <a:lnTo>
                    <a:pt x="6727" y="1981"/>
                  </a:lnTo>
                  <a:lnTo>
                    <a:pt x="6744" y="1988"/>
                  </a:lnTo>
                  <a:lnTo>
                    <a:pt x="6758" y="1993"/>
                  </a:lnTo>
                  <a:lnTo>
                    <a:pt x="6775" y="2000"/>
                  </a:lnTo>
                  <a:lnTo>
                    <a:pt x="6792" y="2005"/>
                  </a:lnTo>
                  <a:lnTo>
                    <a:pt x="6809" y="2012"/>
                  </a:lnTo>
                  <a:lnTo>
                    <a:pt x="6821" y="2015"/>
                  </a:lnTo>
                  <a:lnTo>
                    <a:pt x="6836" y="2020"/>
                  </a:lnTo>
                  <a:lnTo>
                    <a:pt x="6850" y="2020"/>
                  </a:lnTo>
                  <a:lnTo>
                    <a:pt x="6865" y="2022"/>
                  </a:lnTo>
                  <a:lnTo>
                    <a:pt x="6889" y="2020"/>
                  </a:lnTo>
                  <a:lnTo>
                    <a:pt x="6911" y="2010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0" name="Freeform 96"/>
            <p:cNvSpPr>
              <a:spLocks/>
            </p:cNvSpPr>
            <p:nvPr/>
          </p:nvSpPr>
          <p:spPr bwMode="auto">
            <a:xfrm>
              <a:off x="3927" y="2457"/>
              <a:ext cx="305" cy="133"/>
            </a:xfrm>
            <a:custGeom>
              <a:avLst/>
              <a:gdLst>
                <a:gd name="T0" fmla="*/ 27 w 834"/>
                <a:gd name="T1" fmla="*/ 109 h 334"/>
                <a:gd name="T2" fmla="*/ 70 w 834"/>
                <a:gd name="T3" fmla="*/ 87 h 334"/>
                <a:gd name="T4" fmla="*/ 138 w 834"/>
                <a:gd name="T5" fmla="*/ 65 h 334"/>
                <a:gd name="T6" fmla="*/ 175 w 834"/>
                <a:gd name="T7" fmla="*/ 51 h 334"/>
                <a:gd name="T8" fmla="*/ 216 w 834"/>
                <a:gd name="T9" fmla="*/ 41 h 334"/>
                <a:gd name="T10" fmla="*/ 262 w 834"/>
                <a:gd name="T11" fmla="*/ 29 h 334"/>
                <a:gd name="T12" fmla="*/ 306 w 834"/>
                <a:gd name="T13" fmla="*/ 19 h 334"/>
                <a:gd name="T14" fmla="*/ 354 w 834"/>
                <a:gd name="T15" fmla="*/ 9 h 334"/>
                <a:gd name="T16" fmla="*/ 400 w 834"/>
                <a:gd name="T17" fmla="*/ 2 h 334"/>
                <a:gd name="T18" fmla="*/ 449 w 834"/>
                <a:gd name="T19" fmla="*/ 0 h 334"/>
                <a:gd name="T20" fmla="*/ 497 w 834"/>
                <a:gd name="T21" fmla="*/ 0 h 334"/>
                <a:gd name="T22" fmla="*/ 543 w 834"/>
                <a:gd name="T23" fmla="*/ 0 h 334"/>
                <a:gd name="T24" fmla="*/ 589 w 834"/>
                <a:gd name="T25" fmla="*/ 7 h 334"/>
                <a:gd name="T26" fmla="*/ 633 w 834"/>
                <a:gd name="T27" fmla="*/ 19 h 334"/>
                <a:gd name="T28" fmla="*/ 677 w 834"/>
                <a:gd name="T29" fmla="*/ 36 h 334"/>
                <a:gd name="T30" fmla="*/ 713 w 834"/>
                <a:gd name="T31" fmla="*/ 55 h 334"/>
                <a:gd name="T32" fmla="*/ 749 w 834"/>
                <a:gd name="T33" fmla="*/ 82 h 334"/>
                <a:gd name="T34" fmla="*/ 781 w 834"/>
                <a:gd name="T35" fmla="*/ 116 h 334"/>
                <a:gd name="T36" fmla="*/ 812 w 834"/>
                <a:gd name="T37" fmla="*/ 160 h 334"/>
                <a:gd name="T38" fmla="*/ 820 w 834"/>
                <a:gd name="T39" fmla="*/ 184 h 334"/>
                <a:gd name="T40" fmla="*/ 822 w 834"/>
                <a:gd name="T41" fmla="*/ 247 h 334"/>
                <a:gd name="T42" fmla="*/ 829 w 834"/>
                <a:gd name="T43" fmla="*/ 312 h 334"/>
                <a:gd name="T44" fmla="*/ 807 w 834"/>
                <a:gd name="T45" fmla="*/ 305 h 334"/>
                <a:gd name="T46" fmla="*/ 766 w 834"/>
                <a:gd name="T47" fmla="*/ 271 h 334"/>
                <a:gd name="T48" fmla="*/ 727 w 834"/>
                <a:gd name="T49" fmla="*/ 245 h 334"/>
                <a:gd name="T50" fmla="*/ 681 w 834"/>
                <a:gd name="T51" fmla="*/ 220 h 334"/>
                <a:gd name="T52" fmla="*/ 638 w 834"/>
                <a:gd name="T53" fmla="*/ 201 h 334"/>
                <a:gd name="T54" fmla="*/ 592 w 834"/>
                <a:gd name="T55" fmla="*/ 186 h 334"/>
                <a:gd name="T56" fmla="*/ 546 w 834"/>
                <a:gd name="T57" fmla="*/ 179 h 334"/>
                <a:gd name="T58" fmla="*/ 497 w 834"/>
                <a:gd name="T59" fmla="*/ 174 h 334"/>
                <a:gd name="T60" fmla="*/ 451 w 834"/>
                <a:gd name="T61" fmla="*/ 172 h 334"/>
                <a:gd name="T62" fmla="*/ 405 w 834"/>
                <a:gd name="T63" fmla="*/ 172 h 334"/>
                <a:gd name="T64" fmla="*/ 361 w 834"/>
                <a:gd name="T65" fmla="*/ 177 h 334"/>
                <a:gd name="T66" fmla="*/ 315 w 834"/>
                <a:gd name="T67" fmla="*/ 179 h 334"/>
                <a:gd name="T68" fmla="*/ 272 w 834"/>
                <a:gd name="T69" fmla="*/ 186 h 334"/>
                <a:gd name="T70" fmla="*/ 228 w 834"/>
                <a:gd name="T71" fmla="*/ 194 h 334"/>
                <a:gd name="T72" fmla="*/ 189 w 834"/>
                <a:gd name="T73" fmla="*/ 206 h 334"/>
                <a:gd name="T74" fmla="*/ 117 w 834"/>
                <a:gd name="T75" fmla="*/ 225 h 334"/>
                <a:gd name="T76" fmla="*/ 56 w 834"/>
                <a:gd name="T77" fmla="*/ 247 h 334"/>
                <a:gd name="T78" fmla="*/ 10 w 834"/>
                <a:gd name="T79" fmla="*/ 266 h 334"/>
                <a:gd name="T80" fmla="*/ 3 w 834"/>
                <a:gd name="T81" fmla="*/ 235 h 334"/>
                <a:gd name="T82" fmla="*/ 5 w 834"/>
                <a:gd name="T83" fmla="*/ 177 h 334"/>
                <a:gd name="T84" fmla="*/ 7 w 834"/>
                <a:gd name="T85" fmla="*/ 121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34" h="334">
                  <a:moveTo>
                    <a:pt x="7" y="121"/>
                  </a:moveTo>
                  <a:lnTo>
                    <a:pt x="15" y="114"/>
                  </a:lnTo>
                  <a:lnTo>
                    <a:pt x="27" y="109"/>
                  </a:lnTo>
                  <a:lnTo>
                    <a:pt x="39" y="101"/>
                  </a:lnTo>
                  <a:lnTo>
                    <a:pt x="56" y="97"/>
                  </a:lnTo>
                  <a:lnTo>
                    <a:pt x="70" y="87"/>
                  </a:lnTo>
                  <a:lnTo>
                    <a:pt x="92" y="80"/>
                  </a:lnTo>
                  <a:lnTo>
                    <a:pt x="114" y="72"/>
                  </a:lnTo>
                  <a:lnTo>
                    <a:pt x="138" y="65"/>
                  </a:lnTo>
                  <a:lnTo>
                    <a:pt x="148" y="58"/>
                  </a:lnTo>
                  <a:lnTo>
                    <a:pt x="160" y="55"/>
                  </a:lnTo>
                  <a:lnTo>
                    <a:pt x="175" y="51"/>
                  </a:lnTo>
                  <a:lnTo>
                    <a:pt x="189" y="48"/>
                  </a:lnTo>
                  <a:lnTo>
                    <a:pt x="201" y="43"/>
                  </a:lnTo>
                  <a:lnTo>
                    <a:pt x="216" y="41"/>
                  </a:lnTo>
                  <a:lnTo>
                    <a:pt x="230" y="36"/>
                  </a:lnTo>
                  <a:lnTo>
                    <a:pt x="247" y="34"/>
                  </a:lnTo>
                  <a:lnTo>
                    <a:pt x="262" y="29"/>
                  </a:lnTo>
                  <a:lnTo>
                    <a:pt x="277" y="26"/>
                  </a:lnTo>
                  <a:lnTo>
                    <a:pt x="291" y="21"/>
                  </a:lnTo>
                  <a:lnTo>
                    <a:pt x="306" y="19"/>
                  </a:lnTo>
                  <a:lnTo>
                    <a:pt x="320" y="14"/>
                  </a:lnTo>
                  <a:lnTo>
                    <a:pt x="337" y="12"/>
                  </a:lnTo>
                  <a:lnTo>
                    <a:pt x="354" y="9"/>
                  </a:lnTo>
                  <a:lnTo>
                    <a:pt x="371" y="9"/>
                  </a:lnTo>
                  <a:lnTo>
                    <a:pt x="386" y="5"/>
                  </a:lnTo>
                  <a:lnTo>
                    <a:pt x="400" y="2"/>
                  </a:lnTo>
                  <a:lnTo>
                    <a:pt x="417" y="0"/>
                  </a:lnTo>
                  <a:lnTo>
                    <a:pt x="434" y="0"/>
                  </a:lnTo>
                  <a:lnTo>
                    <a:pt x="449" y="0"/>
                  </a:lnTo>
                  <a:lnTo>
                    <a:pt x="463" y="0"/>
                  </a:lnTo>
                  <a:lnTo>
                    <a:pt x="480" y="0"/>
                  </a:lnTo>
                  <a:lnTo>
                    <a:pt x="497" y="0"/>
                  </a:lnTo>
                  <a:lnTo>
                    <a:pt x="512" y="0"/>
                  </a:lnTo>
                  <a:lnTo>
                    <a:pt x="529" y="0"/>
                  </a:lnTo>
                  <a:lnTo>
                    <a:pt x="543" y="0"/>
                  </a:lnTo>
                  <a:lnTo>
                    <a:pt x="560" y="2"/>
                  </a:lnTo>
                  <a:lnTo>
                    <a:pt x="575" y="2"/>
                  </a:lnTo>
                  <a:lnTo>
                    <a:pt x="589" y="7"/>
                  </a:lnTo>
                  <a:lnTo>
                    <a:pt x="604" y="9"/>
                  </a:lnTo>
                  <a:lnTo>
                    <a:pt x="621" y="17"/>
                  </a:lnTo>
                  <a:lnTo>
                    <a:pt x="633" y="19"/>
                  </a:lnTo>
                  <a:lnTo>
                    <a:pt x="647" y="24"/>
                  </a:lnTo>
                  <a:lnTo>
                    <a:pt x="662" y="29"/>
                  </a:lnTo>
                  <a:lnTo>
                    <a:pt x="677" y="36"/>
                  </a:lnTo>
                  <a:lnTo>
                    <a:pt x="689" y="41"/>
                  </a:lnTo>
                  <a:lnTo>
                    <a:pt x="701" y="48"/>
                  </a:lnTo>
                  <a:lnTo>
                    <a:pt x="713" y="55"/>
                  </a:lnTo>
                  <a:lnTo>
                    <a:pt x="727" y="65"/>
                  </a:lnTo>
                  <a:lnTo>
                    <a:pt x="737" y="72"/>
                  </a:lnTo>
                  <a:lnTo>
                    <a:pt x="749" y="82"/>
                  </a:lnTo>
                  <a:lnTo>
                    <a:pt x="759" y="92"/>
                  </a:lnTo>
                  <a:lnTo>
                    <a:pt x="771" y="106"/>
                  </a:lnTo>
                  <a:lnTo>
                    <a:pt x="781" y="116"/>
                  </a:lnTo>
                  <a:lnTo>
                    <a:pt x="790" y="131"/>
                  </a:lnTo>
                  <a:lnTo>
                    <a:pt x="800" y="145"/>
                  </a:lnTo>
                  <a:lnTo>
                    <a:pt x="812" y="160"/>
                  </a:lnTo>
                  <a:lnTo>
                    <a:pt x="815" y="162"/>
                  </a:lnTo>
                  <a:lnTo>
                    <a:pt x="820" y="165"/>
                  </a:lnTo>
                  <a:lnTo>
                    <a:pt x="820" y="184"/>
                  </a:lnTo>
                  <a:lnTo>
                    <a:pt x="820" y="206"/>
                  </a:lnTo>
                  <a:lnTo>
                    <a:pt x="820" y="225"/>
                  </a:lnTo>
                  <a:lnTo>
                    <a:pt x="822" y="247"/>
                  </a:lnTo>
                  <a:lnTo>
                    <a:pt x="822" y="269"/>
                  </a:lnTo>
                  <a:lnTo>
                    <a:pt x="827" y="291"/>
                  </a:lnTo>
                  <a:lnTo>
                    <a:pt x="829" y="312"/>
                  </a:lnTo>
                  <a:lnTo>
                    <a:pt x="834" y="334"/>
                  </a:lnTo>
                  <a:lnTo>
                    <a:pt x="820" y="320"/>
                  </a:lnTo>
                  <a:lnTo>
                    <a:pt x="807" y="305"/>
                  </a:lnTo>
                  <a:lnTo>
                    <a:pt x="793" y="293"/>
                  </a:lnTo>
                  <a:lnTo>
                    <a:pt x="781" y="283"/>
                  </a:lnTo>
                  <a:lnTo>
                    <a:pt x="766" y="271"/>
                  </a:lnTo>
                  <a:lnTo>
                    <a:pt x="754" y="261"/>
                  </a:lnTo>
                  <a:lnTo>
                    <a:pt x="740" y="252"/>
                  </a:lnTo>
                  <a:lnTo>
                    <a:pt x="727" y="245"/>
                  </a:lnTo>
                  <a:lnTo>
                    <a:pt x="710" y="235"/>
                  </a:lnTo>
                  <a:lnTo>
                    <a:pt x="696" y="228"/>
                  </a:lnTo>
                  <a:lnTo>
                    <a:pt x="681" y="220"/>
                  </a:lnTo>
                  <a:lnTo>
                    <a:pt x="667" y="215"/>
                  </a:lnTo>
                  <a:lnTo>
                    <a:pt x="652" y="208"/>
                  </a:lnTo>
                  <a:lnTo>
                    <a:pt x="638" y="201"/>
                  </a:lnTo>
                  <a:lnTo>
                    <a:pt x="623" y="196"/>
                  </a:lnTo>
                  <a:lnTo>
                    <a:pt x="609" y="194"/>
                  </a:lnTo>
                  <a:lnTo>
                    <a:pt x="592" y="186"/>
                  </a:lnTo>
                  <a:lnTo>
                    <a:pt x="575" y="184"/>
                  </a:lnTo>
                  <a:lnTo>
                    <a:pt x="560" y="179"/>
                  </a:lnTo>
                  <a:lnTo>
                    <a:pt x="546" y="179"/>
                  </a:lnTo>
                  <a:lnTo>
                    <a:pt x="529" y="177"/>
                  </a:lnTo>
                  <a:lnTo>
                    <a:pt x="512" y="174"/>
                  </a:lnTo>
                  <a:lnTo>
                    <a:pt x="497" y="174"/>
                  </a:lnTo>
                  <a:lnTo>
                    <a:pt x="483" y="174"/>
                  </a:lnTo>
                  <a:lnTo>
                    <a:pt x="466" y="172"/>
                  </a:lnTo>
                  <a:lnTo>
                    <a:pt x="451" y="172"/>
                  </a:lnTo>
                  <a:lnTo>
                    <a:pt x="434" y="172"/>
                  </a:lnTo>
                  <a:lnTo>
                    <a:pt x="420" y="172"/>
                  </a:lnTo>
                  <a:lnTo>
                    <a:pt x="405" y="172"/>
                  </a:lnTo>
                  <a:lnTo>
                    <a:pt x="390" y="172"/>
                  </a:lnTo>
                  <a:lnTo>
                    <a:pt x="376" y="174"/>
                  </a:lnTo>
                  <a:lnTo>
                    <a:pt x="361" y="177"/>
                  </a:lnTo>
                  <a:lnTo>
                    <a:pt x="344" y="177"/>
                  </a:lnTo>
                  <a:lnTo>
                    <a:pt x="330" y="177"/>
                  </a:lnTo>
                  <a:lnTo>
                    <a:pt x="315" y="179"/>
                  </a:lnTo>
                  <a:lnTo>
                    <a:pt x="301" y="181"/>
                  </a:lnTo>
                  <a:lnTo>
                    <a:pt x="286" y="184"/>
                  </a:lnTo>
                  <a:lnTo>
                    <a:pt x="272" y="186"/>
                  </a:lnTo>
                  <a:lnTo>
                    <a:pt x="257" y="189"/>
                  </a:lnTo>
                  <a:lnTo>
                    <a:pt x="243" y="194"/>
                  </a:lnTo>
                  <a:lnTo>
                    <a:pt x="228" y="194"/>
                  </a:lnTo>
                  <a:lnTo>
                    <a:pt x="214" y="198"/>
                  </a:lnTo>
                  <a:lnTo>
                    <a:pt x="201" y="201"/>
                  </a:lnTo>
                  <a:lnTo>
                    <a:pt x="189" y="206"/>
                  </a:lnTo>
                  <a:lnTo>
                    <a:pt x="163" y="213"/>
                  </a:lnTo>
                  <a:lnTo>
                    <a:pt x="141" y="220"/>
                  </a:lnTo>
                  <a:lnTo>
                    <a:pt x="117" y="225"/>
                  </a:lnTo>
                  <a:lnTo>
                    <a:pt x="95" y="232"/>
                  </a:lnTo>
                  <a:lnTo>
                    <a:pt x="73" y="240"/>
                  </a:lnTo>
                  <a:lnTo>
                    <a:pt x="56" y="247"/>
                  </a:lnTo>
                  <a:lnTo>
                    <a:pt x="39" y="252"/>
                  </a:lnTo>
                  <a:lnTo>
                    <a:pt x="24" y="259"/>
                  </a:lnTo>
                  <a:lnTo>
                    <a:pt x="10" y="266"/>
                  </a:lnTo>
                  <a:lnTo>
                    <a:pt x="0" y="274"/>
                  </a:lnTo>
                  <a:lnTo>
                    <a:pt x="0" y="252"/>
                  </a:lnTo>
                  <a:lnTo>
                    <a:pt x="3" y="235"/>
                  </a:lnTo>
                  <a:lnTo>
                    <a:pt x="3" y="213"/>
                  </a:lnTo>
                  <a:lnTo>
                    <a:pt x="5" y="196"/>
                  </a:lnTo>
                  <a:lnTo>
                    <a:pt x="5" y="177"/>
                  </a:lnTo>
                  <a:lnTo>
                    <a:pt x="5" y="157"/>
                  </a:lnTo>
                  <a:lnTo>
                    <a:pt x="5" y="138"/>
                  </a:lnTo>
                  <a:lnTo>
                    <a:pt x="7" y="121"/>
                  </a:lnTo>
                  <a:close/>
                </a:path>
              </a:pathLst>
            </a:custGeom>
            <a:solidFill>
              <a:srgbClr val="C4E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1" name="Freeform 97"/>
            <p:cNvSpPr>
              <a:spLocks/>
            </p:cNvSpPr>
            <p:nvPr/>
          </p:nvSpPr>
          <p:spPr bwMode="auto">
            <a:xfrm>
              <a:off x="3923" y="2316"/>
              <a:ext cx="310" cy="191"/>
            </a:xfrm>
            <a:custGeom>
              <a:avLst/>
              <a:gdLst>
                <a:gd name="T0" fmla="*/ 841 w 851"/>
                <a:gd name="T1" fmla="*/ 276 h 480"/>
                <a:gd name="T2" fmla="*/ 836 w 851"/>
                <a:gd name="T3" fmla="*/ 317 h 480"/>
                <a:gd name="T4" fmla="*/ 834 w 851"/>
                <a:gd name="T5" fmla="*/ 361 h 480"/>
                <a:gd name="T6" fmla="*/ 832 w 851"/>
                <a:gd name="T7" fmla="*/ 405 h 480"/>
                <a:gd name="T8" fmla="*/ 832 w 851"/>
                <a:gd name="T9" fmla="*/ 448 h 480"/>
                <a:gd name="T10" fmla="*/ 819 w 851"/>
                <a:gd name="T11" fmla="*/ 465 h 480"/>
                <a:gd name="T12" fmla="*/ 788 w 851"/>
                <a:gd name="T13" fmla="*/ 429 h 480"/>
                <a:gd name="T14" fmla="*/ 752 w 851"/>
                <a:gd name="T15" fmla="*/ 400 h 480"/>
                <a:gd name="T16" fmla="*/ 715 w 851"/>
                <a:gd name="T17" fmla="*/ 375 h 480"/>
                <a:gd name="T18" fmla="*/ 676 w 851"/>
                <a:gd name="T19" fmla="*/ 356 h 480"/>
                <a:gd name="T20" fmla="*/ 635 w 851"/>
                <a:gd name="T21" fmla="*/ 346 h 480"/>
                <a:gd name="T22" fmla="*/ 589 w 851"/>
                <a:gd name="T23" fmla="*/ 332 h 480"/>
                <a:gd name="T24" fmla="*/ 543 w 851"/>
                <a:gd name="T25" fmla="*/ 327 h 480"/>
                <a:gd name="T26" fmla="*/ 497 w 851"/>
                <a:gd name="T27" fmla="*/ 327 h 480"/>
                <a:gd name="T28" fmla="*/ 451 w 851"/>
                <a:gd name="T29" fmla="*/ 327 h 480"/>
                <a:gd name="T30" fmla="*/ 405 w 851"/>
                <a:gd name="T31" fmla="*/ 332 h 480"/>
                <a:gd name="T32" fmla="*/ 359 w 851"/>
                <a:gd name="T33" fmla="*/ 339 h 480"/>
                <a:gd name="T34" fmla="*/ 313 w 851"/>
                <a:gd name="T35" fmla="*/ 346 h 480"/>
                <a:gd name="T36" fmla="*/ 269 w 851"/>
                <a:gd name="T37" fmla="*/ 359 h 480"/>
                <a:gd name="T38" fmla="*/ 226 w 851"/>
                <a:gd name="T39" fmla="*/ 368 h 480"/>
                <a:gd name="T40" fmla="*/ 162 w 851"/>
                <a:gd name="T41" fmla="*/ 390 h 480"/>
                <a:gd name="T42" fmla="*/ 92 w 851"/>
                <a:gd name="T43" fmla="*/ 412 h 480"/>
                <a:gd name="T44" fmla="*/ 41 w 851"/>
                <a:gd name="T45" fmla="*/ 434 h 480"/>
                <a:gd name="T46" fmla="*/ 17 w 851"/>
                <a:gd name="T47" fmla="*/ 422 h 480"/>
                <a:gd name="T48" fmla="*/ 12 w 851"/>
                <a:gd name="T49" fmla="*/ 346 h 480"/>
                <a:gd name="T50" fmla="*/ 5 w 851"/>
                <a:gd name="T51" fmla="*/ 271 h 480"/>
                <a:gd name="T52" fmla="*/ 0 w 851"/>
                <a:gd name="T53" fmla="*/ 211 h 480"/>
                <a:gd name="T54" fmla="*/ 0 w 851"/>
                <a:gd name="T55" fmla="*/ 172 h 480"/>
                <a:gd name="T56" fmla="*/ 19 w 851"/>
                <a:gd name="T57" fmla="*/ 150 h 480"/>
                <a:gd name="T58" fmla="*/ 53 w 851"/>
                <a:gd name="T59" fmla="*/ 123 h 480"/>
                <a:gd name="T60" fmla="*/ 104 w 851"/>
                <a:gd name="T61" fmla="*/ 87 h 480"/>
                <a:gd name="T62" fmla="*/ 170 w 851"/>
                <a:gd name="T63" fmla="*/ 53 h 480"/>
                <a:gd name="T64" fmla="*/ 223 w 851"/>
                <a:gd name="T65" fmla="*/ 34 h 480"/>
                <a:gd name="T66" fmla="*/ 264 w 851"/>
                <a:gd name="T67" fmla="*/ 19 h 480"/>
                <a:gd name="T68" fmla="*/ 308 w 851"/>
                <a:gd name="T69" fmla="*/ 12 h 480"/>
                <a:gd name="T70" fmla="*/ 356 w 851"/>
                <a:gd name="T71" fmla="*/ 5 h 480"/>
                <a:gd name="T72" fmla="*/ 407 w 851"/>
                <a:gd name="T73" fmla="*/ 0 h 480"/>
                <a:gd name="T74" fmla="*/ 458 w 851"/>
                <a:gd name="T75" fmla="*/ 2 h 480"/>
                <a:gd name="T76" fmla="*/ 516 w 851"/>
                <a:gd name="T77" fmla="*/ 12 h 480"/>
                <a:gd name="T78" fmla="*/ 570 w 851"/>
                <a:gd name="T79" fmla="*/ 24 h 480"/>
                <a:gd name="T80" fmla="*/ 630 w 851"/>
                <a:gd name="T81" fmla="*/ 43 h 480"/>
                <a:gd name="T82" fmla="*/ 691 w 851"/>
                <a:gd name="T83" fmla="*/ 70 h 480"/>
                <a:gd name="T84" fmla="*/ 754 w 851"/>
                <a:gd name="T85" fmla="*/ 109 h 480"/>
                <a:gd name="T86" fmla="*/ 819 w 851"/>
                <a:gd name="T87" fmla="*/ 155 h 480"/>
                <a:gd name="T88" fmla="*/ 851 w 851"/>
                <a:gd name="T89" fmla="*/ 177 h 480"/>
                <a:gd name="T90" fmla="*/ 846 w 851"/>
                <a:gd name="T91" fmla="*/ 230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51" h="480">
                  <a:moveTo>
                    <a:pt x="846" y="249"/>
                  </a:moveTo>
                  <a:lnTo>
                    <a:pt x="844" y="262"/>
                  </a:lnTo>
                  <a:lnTo>
                    <a:pt x="841" y="276"/>
                  </a:lnTo>
                  <a:lnTo>
                    <a:pt x="839" y="288"/>
                  </a:lnTo>
                  <a:lnTo>
                    <a:pt x="839" y="303"/>
                  </a:lnTo>
                  <a:lnTo>
                    <a:pt x="836" y="317"/>
                  </a:lnTo>
                  <a:lnTo>
                    <a:pt x="836" y="332"/>
                  </a:lnTo>
                  <a:lnTo>
                    <a:pt x="834" y="346"/>
                  </a:lnTo>
                  <a:lnTo>
                    <a:pt x="834" y="361"/>
                  </a:lnTo>
                  <a:lnTo>
                    <a:pt x="832" y="375"/>
                  </a:lnTo>
                  <a:lnTo>
                    <a:pt x="832" y="390"/>
                  </a:lnTo>
                  <a:lnTo>
                    <a:pt x="832" y="405"/>
                  </a:lnTo>
                  <a:lnTo>
                    <a:pt x="832" y="419"/>
                  </a:lnTo>
                  <a:lnTo>
                    <a:pt x="832" y="434"/>
                  </a:lnTo>
                  <a:lnTo>
                    <a:pt x="832" y="448"/>
                  </a:lnTo>
                  <a:lnTo>
                    <a:pt x="832" y="463"/>
                  </a:lnTo>
                  <a:lnTo>
                    <a:pt x="832" y="480"/>
                  </a:lnTo>
                  <a:lnTo>
                    <a:pt x="819" y="465"/>
                  </a:lnTo>
                  <a:lnTo>
                    <a:pt x="810" y="451"/>
                  </a:lnTo>
                  <a:lnTo>
                    <a:pt x="798" y="439"/>
                  </a:lnTo>
                  <a:lnTo>
                    <a:pt x="788" y="429"/>
                  </a:lnTo>
                  <a:lnTo>
                    <a:pt x="776" y="417"/>
                  </a:lnTo>
                  <a:lnTo>
                    <a:pt x="764" y="407"/>
                  </a:lnTo>
                  <a:lnTo>
                    <a:pt x="752" y="400"/>
                  </a:lnTo>
                  <a:lnTo>
                    <a:pt x="742" y="392"/>
                  </a:lnTo>
                  <a:lnTo>
                    <a:pt x="727" y="383"/>
                  </a:lnTo>
                  <a:lnTo>
                    <a:pt x="715" y="375"/>
                  </a:lnTo>
                  <a:lnTo>
                    <a:pt x="703" y="368"/>
                  </a:lnTo>
                  <a:lnTo>
                    <a:pt x="691" y="363"/>
                  </a:lnTo>
                  <a:lnTo>
                    <a:pt x="676" y="356"/>
                  </a:lnTo>
                  <a:lnTo>
                    <a:pt x="662" y="354"/>
                  </a:lnTo>
                  <a:lnTo>
                    <a:pt x="647" y="349"/>
                  </a:lnTo>
                  <a:lnTo>
                    <a:pt x="635" y="346"/>
                  </a:lnTo>
                  <a:lnTo>
                    <a:pt x="618" y="339"/>
                  </a:lnTo>
                  <a:lnTo>
                    <a:pt x="604" y="337"/>
                  </a:lnTo>
                  <a:lnTo>
                    <a:pt x="589" y="332"/>
                  </a:lnTo>
                  <a:lnTo>
                    <a:pt x="575" y="332"/>
                  </a:lnTo>
                  <a:lnTo>
                    <a:pt x="558" y="329"/>
                  </a:lnTo>
                  <a:lnTo>
                    <a:pt x="543" y="327"/>
                  </a:lnTo>
                  <a:lnTo>
                    <a:pt x="529" y="327"/>
                  </a:lnTo>
                  <a:lnTo>
                    <a:pt x="514" y="327"/>
                  </a:lnTo>
                  <a:lnTo>
                    <a:pt x="497" y="327"/>
                  </a:lnTo>
                  <a:lnTo>
                    <a:pt x="482" y="327"/>
                  </a:lnTo>
                  <a:lnTo>
                    <a:pt x="465" y="327"/>
                  </a:lnTo>
                  <a:lnTo>
                    <a:pt x="451" y="327"/>
                  </a:lnTo>
                  <a:lnTo>
                    <a:pt x="434" y="327"/>
                  </a:lnTo>
                  <a:lnTo>
                    <a:pt x="419" y="329"/>
                  </a:lnTo>
                  <a:lnTo>
                    <a:pt x="405" y="332"/>
                  </a:lnTo>
                  <a:lnTo>
                    <a:pt x="390" y="337"/>
                  </a:lnTo>
                  <a:lnTo>
                    <a:pt x="373" y="337"/>
                  </a:lnTo>
                  <a:lnTo>
                    <a:pt x="359" y="339"/>
                  </a:lnTo>
                  <a:lnTo>
                    <a:pt x="342" y="342"/>
                  </a:lnTo>
                  <a:lnTo>
                    <a:pt x="327" y="344"/>
                  </a:lnTo>
                  <a:lnTo>
                    <a:pt x="313" y="346"/>
                  </a:lnTo>
                  <a:lnTo>
                    <a:pt x="298" y="351"/>
                  </a:lnTo>
                  <a:lnTo>
                    <a:pt x="284" y="354"/>
                  </a:lnTo>
                  <a:lnTo>
                    <a:pt x="269" y="359"/>
                  </a:lnTo>
                  <a:lnTo>
                    <a:pt x="255" y="361"/>
                  </a:lnTo>
                  <a:lnTo>
                    <a:pt x="240" y="366"/>
                  </a:lnTo>
                  <a:lnTo>
                    <a:pt x="226" y="368"/>
                  </a:lnTo>
                  <a:lnTo>
                    <a:pt x="211" y="373"/>
                  </a:lnTo>
                  <a:lnTo>
                    <a:pt x="184" y="380"/>
                  </a:lnTo>
                  <a:lnTo>
                    <a:pt x="162" y="390"/>
                  </a:lnTo>
                  <a:lnTo>
                    <a:pt x="136" y="397"/>
                  </a:lnTo>
                  <a:lnTo>
                    <a:pt x="114" y="405"/>
                  </a:lnTo>
                  <a:lnTo>
                    <a:pt x="92" y="412"/>
                  </a:lnTo>
                  <a:lnTo>
                    <a:pt x="75" y="422"/>
                  </a:lnTo>
                  <a:lnTo>
                    <a:pt x="56" y="426"/>
                  </a:lnTo>
                  <a:lnTo>
                    <a:pt x="41" y="434"/>
                  </a:lnTo>
                  <a:lnTo>
                    <a:pt x="27" y="441"/>
                  </a:lnTo>
                  <a:lnTo>
                    <a:pt x="19" y="448"/>
                  </a:lnTo>
                  <a:lnTo>
                    <a:pt x="17" y="422"/>
                  </a:lnTo>
                  <a:lnTo>
                    <a:pt x="15" y="397"/>
                  </a:lnTo>
                  <a:lnTo>
                    <a:pt x="12" y="371"/>
                  </a:lnTo>
                  <a:lnTo>
                    <a:pt x="12" y="346"/>
                  </a:lnTo>
                  <a:lnTo>
                    <a:pt x="10" y="320"/>
                  </a:lnTo>
                  <a:lnTo>
                    <a:pt x="7" y="295"/>
                  </a:lnTo>
                  <a:lnTo>
                    <a:pt x="5" y="271"/>
                  </a:lnTo>
                  <a:lnTo>
                    <a:pt x="5" y="249"/>
                  </a:lnTo>
                  <a:lnTo>
                    <a:pt x="3" y="228"/>
                  </a:lnTo>
                  <a:lnTo>
                    <a:pt x="0" y="211"/>
                  </a:lnTo>
                  <a:lnTo>
                    <a:pt x="0" y="191"/>
                  </a:lnTo>
                  <a:lnTo>
                    <a:pt x="0" y="174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5" y="165"/>
                  </a:lnTo>
                  <a:lnTo>
                    <a:pt x="19" y="150"/>
                  </a:lnTo>
                  <a:lnTo>
                    <a:pt x="27" y="140"/>
                  </a:lnTo>
                  <a:lnTo>
                    <a:pt x="41" y="133"/>
                  </a:lnTo>
                  <a:lnTo>
                    <a:pt x="53" y="123"/>
                  </a:lnTo>
                  <a:lnTo>
                    <a:pt x="70" y="114"/>
                  </a:lnTo>
                  <a:lnTo>
                    <a:pt x="85" y="99"/>
                  </a:lnTo>
                  <a:lnTo>
                    <a:pt x="104" y="87"/>
                  </a:lnTo>
                  <a:lnTo>
                    <a:pt x="126" y="75"/>
                  </a:lnTo>
                  <a:lnTo>
                    <a:pt x="148" y="65"/>
                  </a:lnTo>
                  <a:lnTo>
                    <a:pt x="170" y="53"/>
                  </a:lnTo>
                  <a:lnTo>
                    <a:pt x="196" y="43"/>
                  </a:lnTo>
                  <a:lnTo>
                    <a:pt x="209" y="36"/>
                  </a:lnTo>
                  <a:lnTo>
                    <a:pt x="223" y="34"/>
                  </a:lnTo>
                  <a:lnTo>
                    <a:pt x="238" y="29"/>
                  </a:lnTo>
                  <a:lnTo>
                    <a:pt x="252" y="26"/>
                  </a:lnTo>
                  <a:lnTo>
                    <a:pt x="264" y="19"/>
                  </a:lnTo>
                  <a:lnTo>
                    <a:pt x="279" y="17"/>
                  </a:lnTo>
                  <a:lnTo>
                    <a:pt x="293" y="12"/>
                  </a:lnTo>
                  <a:lnTo>
                    <a:pt x="308" y="12"/>
                  </a:lnTo>
                  <a:lnTo>
                    <a:pt x="322" y="7"/>
                  </a:lnTo>
                  <a:lnTo>
                    <a:pt x="339" y="5"/>
                  </a:lnTo>
                  <a:lnTo>
                    <a:pt x="356" y="5"/>
                  </a:lnTo>
                  <a:lnTo>
                    <a:pt x="373" y="5"/>
                  </a:lnTo>
                  <a:lnTo>
                    <a:pt x="388" y="2"/>
                  </a:lnTo>
                  <a:lnTo>
                    <a:pt x="407" y="0"/>
                  </a:lnTo>
                  <a:lnTo>
                    <a:pt x="422" y="0"/>
                  </a:lnTo>
                  <a:lnTo>
                    <a:pt x="441" y="2"/>
                  </a:lnTo>
                  <a:lnTo>
                    <a:pt x="458" y="2"/>
                  </a:lnTo>
                  <a:lnTo>
                    <a:pt x="478" y="5"/>
                  </a:lnTo>
                  <a:lnTo>
                    <a:pt x="495" y="7"/>
                  </a:lnTo>
                  <a:lnTo>
                    <a:pt x="516" y="12"/>
                  </a:lnTo>
                  <a:lnTo>
                    <a:pt x="533" y="14"/>
                  </a:lnTo>
                  <a:lnTo>
                    <a:pt x="553" y="19"/>
                  </a:lnTo>
                  <a:lnTo>
                    <a:pt x="570" y="24"/>
                  </a:lnTo>
                  <a:lnTo>
                    <a:pt x="592" y="31"/>
                  </a:lnTo>
                  <a:lnTo>
                    <a:pt x="611" y="36"/>
                  </a:lnTo>
                  <a:lnTo>
                    <a:pt x="630" y="43"/>
                  </a:lnTo>
                  <a:lnTo>
                    <a:pt x="650" y="53"/>
                  </a:lnTo>
                  <a:lnTo>
                    <a:pt x="672" y="63"/>
                  </a:lnTo>
                  <a:lnTo>
                    <a:pt x="691" y="70"/>
                  </a:lnTo>
                  <a:lnTo>
                    <a:pt x="710" y="82"/>
                  </a:lnTo>
                  <a:lnTo>
                    <a:pt x="732" y="94"/>
                  </a:lnTo>
                  <a:lnTo>
                    <a:pt x="754" y="109"/>
                  </a:lnTo>
                  <a:lnTo>
                    <a:pt x="776" y="123"/>
                  </a:lnTo>
                  <a:lnTo>
                    <a:pt x="798" y="138"/>
                  </a:lnTo>
                  <a:lnTo>
                    <a:pt x="819" y="155"/>
                  </a:lnTo>
                  <a:lnTo>
                    <a:pt x="841" y="174"/>
                  </a:lnTo>
                  <a:lnTo>
                    <a:pt x="846" y="174"/>
                  </a:lnTo>
                  <a:lnTo>
                    <a:pt x="851" y="177"/>
                  </a:lnTo>
                  <a:lnTo>
                    <a:pt x="848" y="194"/>
                  </a:lnTo>
                  <a:lnTo>
                    <a:pt x="848" y="213"/>
                  </a:lnTo>
                  <a:lnTo>
                    <a:pt x="846" y="230"/>
                  </a:lnTo>
                  <a:lnTo>
                    <a:pt x="846" y="249"/>
                  </a:lnTo>
                  <a:close/>
                </a:path>
              </a:pathLst>
            </a:custGeom>
            <a:solidFill>
              <a:srgbClr val="FA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2" name="Freeform 98"/>
            <p:cNvSpPr>
              <a:spLocks/>
            </p:cNvSpPr>
            <p:nvPr/>
          </p:nvSpPr>
          <p:spPr bwMode="auto">
            <a:xfrm>
              <a:off x="3533" y="2057"/>
              <a:ext cx="454" cy="1117"/>
            </a:xfrm>
            <a:custGeom>
              <a:avLst/>
              <a:gdLst>
                <a:gd name="T0" fmla="*/ 1212 w 1244"/>
                <a:gd name="T1" fmla="*/ 2690 h 2807"/>
                <a:gd name="T2" fmla="*/ 1105 w 1244"/>
                <a:gd name="T3" fmla="*/ 2768 h 2807"/>
                <a:gd name="T4" fmla="*/ 977 w 1244"/>
                <a:gd name="T5" fmla="*/ 2804 h 2807"/>
                <a:gd name="T6" fmla="*/ 895 w 1244"/>
                <a:gd name="T7" fmla="*/ 2807 h 2807"/>
                <a:gd name="T8" fmla="*/ 810 w 1244"/>
                <a:gd name="T9" fmla="*/ 2797 h 2807"/>
                <a:gd name="T10" fmla="*/ 713 w 1244"/>
                <a:gd name="T11" fmla="*/ 2775 h 2807"/>
                <a:gd name="T12" fmla="*/ 606 w 1244"/>
                <a:gd name="T13" fmla="*/ 2732 h 2807"/>
                <a:gd name="T14" fmla="*/ 497 w 1244"/>
                <a:gd name="T15" fmla="*/ 2669 h 2807"/>
                <a:gd name="T16" fmla="*/ 398 w 1244"/>
                <a:gd name="T17" fmla="*/ 2586 h 2807"/>
                <a:gd name="T18" fmla="*/ 310 w 1244"/>
                <a:gd name="T19" fmla="*/ 2482 h 2807"/>
                <a:gd name="T20" fmla="*/ 242 w 1244"/>
                <a:gd name="T21" fmla="*/ 2361 h 2807"/>
                <a:gd name="T22" fmla="*/ 196 w 1244"/>
                <a:gd name="T23" fmla="*/ 2249 h 2807"/>
                <a:gd name="T24" fmla="*/ 160 w 1244"/>
                <a:gd name="T25" fmla="*/ 2143 h 2807"/>
                <a:gd name="T26" fmla="*/ 136 w 1244"/>
                <a:gd name="T27" fmla="*/ 2055 h 2807"/>
                <a:gd name="T28" fmla="*/ 112 w 1244"/>
                <a:gd name="T29" fmla="*/ 1968 h 2807"/>
                <a:gd name="T30" fmla="*/ 90 w 1244"/>
                <a:gd name="T31" fmla="*/ 1878 h 2807"/>
                <a:gd name="T32" fmla="*/ 61 w 1244"/>
                <a:gd name="T33" fmla="*/ 1762 h 2807"/>
                <a:gd name="T34" fmla="*/ 39 w 1244"/>
                <a:gd name="T35" fmla="*/ 1646 h 2807"/>
                <a:gd name="T36" fmla="*/ 22 w 1244"/>
                <a:gd name="T37" fmla="*/ 1532 h 2807"/>
                <a:gd name="T38" fmla="*/ 7 w 1244"/>
                <a:gd name="T39" fmla="*/ 1423 h 2807"/>
                <a:gd name="T40" fmla="*/ 2 w 1244"/>
                <a:gd name="T41" fmla="*/ 1318 h 2807"/>
                <a:gd name="T42" fmla="*/ 0 w 1244"/>
                <a:gd name="T43" fmla="*/ 1226 h 2807"/>
                <a:gd name="T44" fmla="*/ 7 w 1244"/>
                <a:gd name="T45" fmla="*/ 1129 h 2807"/>
                <a:gd name="T46" fmla="*/ 41 w 1244"/>
                <a:gd name="T47" fmla="*/ 1008 h 2807"/>
                <a:gd name="T48" fmla="*/ 92 w 1244"/>
                <a:gd name="T49" fmla="*/ 957 h 2807"/>
                <a:gd name="T50" fmla="*/ 187 w 1244"/>
                <a:gd name="T51" fmla="*/ 889 h 2807"/>
                <a:gd name="T52" fmla="*/ 303 w 1244"/>
                <a:gd name="T53" fmla="*/ 802 h 2807"/>
                <a:gd name="T54" fmla="*/ 369 w 1244"/>
                <a:gd name="T55" fmla="*/ 746 h 2807"/>
                <a:gd name="T56" fmla="*/ 480 w 1244"/>
                <a:gd name="T57" fmla="*/ 647 h 2807"/>
                <a:gd name="T58" fmla="*/ 558 w 1244"/>
                <a:gd name="T59" fmla="*/ 550 h 2807"/>
                <a:gd name="T60" fmla="*/ 572 w 1244"/>
                <a:gd name="T61" fmla="*/ 506 h 2807"/>
                <a:gd name="T62" fmla="*/ 577 w 1244"/>
                <a:gd name="T63" fmla="*/ 431 h 2807"/>
                <a:gd name="T64" fmla="*/ 596 w 1244"/>
                <a:gd name="T65" fmla="*/ 322 h 2807"/>
                <a:gd name="T66" fmla="*/ 630 w 1244"/>
                <a:gd name="T67" fmla="*/ 196 h 2807"/>
                <a:gd name="T68" fmla="*/ 681 w 1244"/>
                <a:gd name="T69" fmla="*/ 84 h 2807"/>
                <a:gd name="T70" fmla="*/ 761 w 1244"/>
                <a:gd name="T71" fmla="*/ 14 h 2807"/>
                <a:gd name="T72" fmla="*/ 853 w 1244"/>
                <a:gd name="T73" fmla="*/ 4 h 2807"/>
                <a:gd name="T74" fmla="*/ 960 w 1244"/>
                <a:gd name="T75" fmla="*/ 60 h 2807"/>
                <a:gd name="T76" fmla="*/ 1025 w 1244"/>
                <a:gd name="T77" fmla="*/ 150 h 2807"/>
                <a:gd name="T78" fmla="*/ 1059 w 1244"/>
                <a:gd name="T79" fmla="*/ 259 h 2807"/>
                <a:gd name="T80" fmla="*/ 1064 w 1244"/>
                <a:gd name="T81" fmla="*/ 378 h 2807"/>
                <a:gd name="T82" fmla="*/ 1055 w 1244"/>
                <a:gd name="T83" fmla="*/ 499 h 2807"/>
                <a:gd name="T84" fmla="*/ 1038 w 1244"/>
                <a:gd name="T85" fmla="*/ 661 h 2807"/>
                <a:gd name="T86" fmla="*/ 1040 w 1244"/>
                <a:gd name="T87" fmla="*/ 761 h 2807"/>
                <a:gd name="T88" fmla="*/ 1045 w 1244"/>
                <a:gd name="T89" fmla="*/ 865 h 2807"/>
                <a:gd name="T90" fmla="*/ 1057 w 1244"/>
                <a:gd name="T91" fmla="*/ 1003 h 2807"/>
                <a:gd name="T92" fmla="*/ 1062 w 1244"/>
                <a:gd name="T93" fmla="*/ 1083 h 2807"/>
                <a:gd name="T94" fmla="*/ 1064 w 1244"/>
                <a:gd name="T95" fmla="*/ 1127 h 2807"/>
                <a:gd name="T96" fmla="*/ 1059 w 1244"/>
                <a:gd name="T97" fmla="*/ 1248 h 2807"/>
                <a:gd name="T98" fmla="*/ 1050 w 1244"/>
                <a:gd name="T99" fmla="*/ 1309 h 2807"/>
                <a:gd name="T100" fmla="*/ 1042 w 1244"/>
                <a:gd name="T101" fmla="*/ 1381 h 2807"/>
                <a:gd name="T102" fmla="*/ 982 w 1244"/>
                <a:gd name="T103" fmla="*/ 1624 h 2807"/>
                <a:gd name="T104" fmla="*/ 953 w 1244"/>
                <a:gd name="T105" fmla="*/ 1755 h 2807"/>
                <a:gd name="T106" fmla="*/ 931 w 1244"/>
                <a:gd name="T107" fmla="*/ 1876 h 2807"/>
                <a:gd name="T108" fmla="*/ 926 w 1244"/>
                <a:gd name="T109" fmla="*/ 1941 h 2807"/>
                <a:gd name="T110" fmla="*/ 921 w 1244"/>
                <a:gd name="T111" fmla="*/ 2034 h 2807"/>
                <a:gd name="T112" fmla="*/ 924 w 1244"/>
                <a:gd name="T113" fmla="*/ 2121 h 2807"/>
                <a:gd name="T114" fmla="*/ 931 w 1244"/>
                <a:gd name="T115" fmla="*/ 2201 h 2807"/>
                <a:gd name="T116" fmla="*/ 970 w 1244"/>
                <a:gd name="T117" fmla="*/ 2312 h 2807"/>
                <a:gd name="T118" fmla="*/ 1025 w 1244"/>
                <a:gd name="T119" fmla="*/ 2397 h 2807"/>
                <a:gd name="T120" fmla="*/ 1086 w 1244"/>
                <a:gd name="T121" fmla="*/ 2465 h 2807"/>
                <a:gd name="T122" fmla="*/ 1176 w 1244"/>
                <a:gd name="T123" fmla="*/ 2540 h 2807"/>
                <a:gd name="T124" fmla="*/ 1241 w 1244"/>
                <a:gd name="T125" fmla="*/ 2615 h 2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44" h="2807">
                  <a:moveTo>
                    <a:pt x="1244" y="2630"/>
                  </a:moveTo>
                  <a:lnTo>
                    <a:pt x="1241" y="2640"/>
                  </a:lnTo>
                  <a:lnTo>
                    <a:pt x="1236" y="2652"/>
                  </a:lnTo>
                  <a:lnTo>
                    <a:pt x="1229" y="2661"/>
                  </a:lnTo>
                  <a:lnTo>
                    <a:pt x="1224" y="2676"/>
                  </a:lnTo>
                  <a:lnTo>
                    <a:pt x="1212" y="2690"/>
                  </a:lnTo>
                  <a:lnTo>
                    <a:pt x="1200" y="2705"/>
                  </a:lnTo>
                  <a:lnTo>
                    <a:pt x="1183" y="2720"/>
                  </a:lnTo>
                  <a:lnTo>
                    <a:pt x="1166" y="2737"/>
                  </a:lnTo>
                  <a:lnTo>
                    <a:pt x="1147" y="2746"/>
                  </a:lnTo>
                  <a:lnTo>
                    <a:pt x="1127" y="2758"/>
                  </a:lnTo>
                  <a:lnTo>
                    <a:pt x="1105" y="2768"/>
                  </a:lnTo>
                  <a:lnTo>
                    <a:pt x="1086" y="2780"/>
                  </a:lnTo>
                  <a:lnTo>
                    <a:pt x="1062" y="2785"/>
                  </a:lnTo>
                  <a:lnTo>
                    <a:pt x="1040" y="2792"/>
                  </a:lnTo>
                  <a:lnTo>
                    <a:pt x="1016" y="2797"/>
                  </a:lnTo>
                  <a:lnTo>
                    <a:pt x="992" y="2804"/>
                  </a:lnTo>
                  <a:lnTo>
                    <a:pt x="977" y="2804"/>
                  </a:lnTo>
                  <a:lnTo>
                    <a:pt x="965" y="2804"/>
                  </a:lnTo>
                  <a:lnTo>
                    <a:pt x="950" y="2804"/>
                  </a:lnTo>
                  <a:lnTo>
                    <a:pt x="938" y="2807"/>
                  </a:lnTo>
                  <a:lnTo>
                    <a:pt x="924" y="2807"/>
                  </a:lnTo>
                  <a:lnTo>
                    <a:pt x="909" y="2807"/>
                  </a:lnTo>
                  <a:lnTo>
                    <a:pt x="895" y="2807"/>
                  </a:lnTo>
                  <a:lnTo>
                    <a:pt x="882" y="2807"/>
                  </a:lnTo>
                  <a:lnTo>
                    <a:pt x="868" y="2804"/>
                  </a:lnTo>
                  <a:lnTo>
                    <a:pt x="853" y="2802"/>
                  </a:lnTo>
                  <a:lnTo>
                    <a:pt x="839" y="2800"/>
                  </a:lnTo>
                  <a:lnTo>
                    <a:pt x="824" y="2800"/>
                  </a:lnTo>
                  <a:lnTo>
                    <a:pt x="810" y="2797"/>
                  </a:lnTo>
                  <a:lnTo>
                    <a:pt x="795" y="2795"/>
                  </a:lnTo>
                  <a:lnTo>
                    <a:pt x="781" y="2792"/>
                  </a:lnTo>
                  <a:lnTo>
                    <a:pt x="768" y="2792"/>
                  </a:lnTo>
                  <a:lnTo>
                    <a:pt x="749" y="2785"/>
                  </a:lnTo>
                  <a:lnTo>
                    <a:pt x="732" y="2780"/>
                  </a:lnTo>
                  <a:lnTo>
                    <a:pt x="713" y="2775"/>
                  </a:lnTo>
                  <a:lnTo>
                    <a:pt x="696" y="2770"/>
                  </a:lnTo>
                  <a:lnTo>
                    <a:pt x="676" y="2763"/>
                  </a:lnTo>
                  <a:lnTo>
                    <a:pt x="659" y="2756"/>
                  </a:lnTo>
                  <a:lnTo>
                    <a:pt x="642" y="2749"/>
                  </a:lnTo>
                  <a:lnTo>
                    <a:pt x="625" y="2741"/>
                  </a:lnTo>
                  <a:lnTo>
                    <a:pt x="606" y="2732"/>
                  </a:lnTo>
                  <a:lnTo>
                    <a:pt x="589" y="2722"/>
                  </a:lnTo>
                  <a:lnTo>
                    <a:pt x="570" y="2712"/>
                  </a:lnTo>
                  <a:lnTo>
                    <a:pt x="553" y="2703"/>
                  </a:lnTo>
                  <a:lnTo>
                    <a:pt x="533" y="2690"/>
                  </a:lnTo>
                  <a:lnTo>
                    <a:pt x="516" y="2681"/>
                  </a:lnTo>
                  <a:lnTo>
                    <a:pt x="497" y="2669"/>
                  </a:lnTo>
                  <a:lnTo>
                    <a:pt x="482" y="2659"/>
                  </a:lnTo>
                  <a:lnTo>
                    <a:pt x="463" y="2644"/>
                  </a:lnTo>
                  <a:lnTo>
                    <a:pt x="446" y="2630"/>
                  </a:lnTo>
                  <a:lnTo>
                    <a:pt x="429" y="2615"/>
                  </a:lnTo>
                  <a:lnTo>
                    <a:pt x="415" y="2603"/>
                  </a:lnTo>
                  <a:lnTo>
                    <a:pt x="398" y="2586"/>
                  </a:lnTo>
                  <a:lnTo>
                    <a:pt x="383" y="2572"/>
                  </a:lnTo>
                  <a:lnTo>
                    <a:pt x="369" y="2555"/>
                  </a:lnTo>
                  <a:lnTo>
                    <a:pt x="354" y="2540"/>
                  </a:lnTo>
                  <a:lnTo>
                    <a:pt x="339" y="2521"/>
                  </a:lnTo>
                  <a:lnTo>
                    <a:pt x="325" y="2501"/>
                  </a:lnTo>
                  <a:lnTo>
                    <a:pt x="310" y="2482"/>
                  </a:lnTo>
                  <a:lnTo>
                    <a:pt x="298" y="2465"/>
                  </a:lnTo>
                  <a:lnTo>
                    <a:pt x="284" y="2446"/>
                  </a:lnTo>
                  <a:lnTo>
                    <a:pt x="274" y="2426"/>
                  </a:lnTo>
                  <a:lnTo>
                    <a:pt x="262" y="2404"/>
                  </a:lnTo>
                  <a:lnTo>
                    <a:pt x="255" y="2385"/>
                  </a:lnTo>
                  <a:lnTo>
                    <a:pt x="242" y="2361"/>
                  </a:lnTo>
                  <a:lnTo>
                    <a:pt x="233" y="2339"/>
                  </a:lnTo>
                  <a:lnTo>
                    <a:pt x="223" y="2315"/>
                  </a:lnTo>
                  <a:lnTo>
                    <a:pt x="213" y="2290"/>
                  </a:lnTo>
                  <a:lnTo>
                    <a:pt x="206" y="2276"/>
                  </a:lnTo>
                  <a:lnTo>
                    <a:pt x="204" y="2264"/>
                  </a:lnTo>
                  <a:lnTo>
                    <a:pt x="196" y="2249"/>
                  </a:lnTo>
                  <a:lnTo>
                    <a:pt x="194" y="2237"/>
                  </a:lnTo>
                  <a:lnTo>
                    <a:pt x="184" y="2210"/>
                  </a:lnTo>
                  <a:lnTo>
                    <a:pt x="177" y="2186"/>
                  </a:lnTo>
                  <a:lnTo>
                    <a:pt x="170" y="2172"/>
                  </a:lnTo>
                  <a:lnTo>
                    <a:pt x="167" y="2157"/>
                  </a:lnTo>
                  <a:lnTo>
                    <a:pt x="160" y="2143"/>
                  </a:lnTo>
                  <a:lnTo>
                    <a:pt x="158" y="2128"/>
                  </a:lnTo>
                  <a:lnTo>
                    <a:pt x="153" y="2114"/>
                  </a:lnTo>
                  <a:lnTo>
                    <a:pt x="148" y="2099"/>
                  </a:lnTo>
                  <a:lnTo>
                    <a:pt x="143" y="2084"/>
                  </a:lnTo>
                  <a:lnTo>
                    <a:pt x="141" y="2072"/>
                  </a:lnTo>
                  <a:lnTo>
                    <a:pt x="136" y="2055"/>
                  </a:lnTo>
                  <a:lnTo>
                    <a:pt x="131" y="2041"/>
                  </a:lnTo>
                  <a:lnTo>
                    <a:pt x="126" y="2026"/>
                  </a:lnTo>
                  <a:lnTo>
                    <a:pt x="124" y="2012"/>
                  </a:lnTo>
                  <a:lnTo>
                    <a:pt x="119" y="1997"/>
                  </a:lnTo>
                  <a:lnTo>
                    <a:pt x="116" y="1983"/>
                  </a:lnTo>
                  <a:lnTo>
                    <a:pt x="112" y="1968"/>
                  </a:lnTo>
                  <a:lnTo>
                    <a:pt x="109" y="1954"/>
                  </a:lnTo>
                  <a:lnTo>
                    <a:pt x="109" y="1946"/>
                  </a:lnTo>
                  <a:lnTo>
                    <a:pt x="107" y="1939"/>
                  </a:lnTo>
                  <a:lnTo>
                    <a:pt x="99" y="1917"/>
                  </a:lnTo>
                  <a:lnTo>
                    <a:pt x="95" y="1898"/>
                  </a:lnTo>
                  <a:lnTo>
                    <a:pt x="90" y="1878"/>
                  </a:lnTo>
                  <a:lnTo>
                    <a:pt x="85" y="1861"/>
                  </a:lnTo>
                  <a:lnTo>
                    <a:pt x="80" y="1840"/>
                  </a:lnTo>
                  <a:lnTo>
                    <a:pt x="75" y="1820"/>
                  </a:lnTo>
                  <a:lnTo>
                    <a:pt x="70" y="1801"/>
                  </a:lnTo>
                  <a:lnTo>
                    <a:pt x="68" y="1784"/>
                  </a:lnTo>
                  <a:lnTo>
                    <a:pt x="61" y="1762"/>
                  </a:lnTo>
                  <a:lnTo>
                    <a:pt x="58" y="1743"/>
                  </a:lnTo>
                  <a:lnTo>
                    <a:pt x="53" y="1723"/>
                  </a:lnTo>
                  <a:lnTo>
                    <a:pt x="51" y="1704"/>
                  </a:lnTo>
                  <a:lnTo>
                    <a:pt x="46" y="1684"/>
                  </a:lnTo>
                  <a:lnTo>
                    <a:pt x="44" y="1665"/>
                  </a:lnTo>
                  <a:lnTo>
                    <a:pt x="39" y="1646"/>
                  </a:lnTo>
                  <a:lnTo>
                    <a:pt x="39" y="1629"/>
                  </a:lnTo>
                  <a:lnTo>
                    <a:pt x="34" y="1607"/>
                  </a:lnTo>
                  <a:lnTo>
                    <a:pt x="32" y="1590"/>
                  </a:lnTo>
                  <a:lnTo>
                    <a:pt x="27" y="1568"/>
                  </a:lnTo>
                  <a:lnTo>
                    <a:pt x="24" y="1551"/>
                  </a:lnTo>
                  <a:lnTo>
                    <a:pt x="22" y="1532"/>
                  </a:lnTo>
                  <a:lnTo>
                    <a:pt x="19" y="1515"/>
                  </a:lnTo>
                  <a:lnTo>
                    <a:pt x="17" y="1495"/>
                  </a:lnTo>
                  <a:lnTo>
                    <a:pt x="17" y="1478"/>
                  </a:lnTo>
                  <a:lnTo>
                    <a:pt x="12" y="1459"/>
                  </a:lnTo>
                  <a:lnTo>
                    <a:pt x="10" y="1442"/>
                  </a:lnTo>
                  <a:lnTo>
                    <a:pt x="7" y="1423"/>
                  </a:lnTo>
                  <a:lnTo>
                    <a:pt x="7" y="1406"/>
                  </a:lnTo>
                  <a:lnTo>
                    <a:pt x="5" y="1386"/>
                  </a:lnTo>
                  <a:lnTo>
                    <a:pt x="5" y="1369"/>
                  </a:lnTo>
                  <a:lnTo>
                    <a:pt x="5" y="1352"/>
                  </a:lnTo>
                  <a:lnTo>
                    <a:pt x="5" y="1338"/>
                  </a:lnTo>
                  <a:lnTo>
                    <a:pt x="2" y="1318"/>
                  </a:lnTo>
                  <a:lnTo>
                    <a:pt x="2" y="1301"/>
                  </a:lnTo>
                  <a:lnTo>
                    <a:pt x="0" y="1284"/>
                  </a:lnTo>
                  <a:lnTo>
                    <a:pt x="0" y="1270"/>
                  </a:lnTo>
                  <a:lnTo>
                    <a:pt x="0" y="1255"/>
                  </a:lnTo>
                  <a:lnTo>
                    <a:pt x="0" y="1241"/>
                  </a:lnTo>
                  <a:lnTo>
                    <a:pt x="0" y="1226"/>
                  </a:lnTo>
                  <a:lnTo>
                    <a:pt x="2" y="1212"/>
                  </a:lnTo>
                  <a:lnTo>
                    <a:pt x="2" y="1197"/>
                  </a:lnTo>
                  <a:lnTo>
                    <a:pt x="2" y="1183"/>
                  </a:lnTo>
                  <a:lnTo>
                    <a:pt x="2" y="1168"/>
                  </a:lnTo>
                  <a:lnTo>
                    <a:pt x="5" y="1156"/>
                  </a:lnTo>
                  <a:lnTo>
                    <a:pt x="7" y="1129"/>
                  </a:lnTo>
                  <a:lnTo>
                    <a:pt x="12" y="1107"/>
                  </a:lnTo>
                  <a:lnTo>
                    <a:pt x="15" y="1083"/>
                  </a:lnTo>
                  <a:lnTo>
                    <a:pt x="19" y="1061"/>
                  </a:lnTo>
                  <a:lnTo>
                    <a:pt x="27" y="1040"/>
                  </a:lnTo>
                  <a:lnTo>
                    <a:pt x="34" y="1025"/>
                  </a:lnTo>
                  <a:lnTo>
                    <a:pt x="41" y="1008"/>
                  </a:lnTo>
                  <a:lnTo>
                    <a:pt x="51" y="996"/>
                  </a:lnTo>
                  <a:lnTo>
                    <a:pt x="61" y="984"/>
                  </a:lnTo>
                  <a:lnTo>
                    <a:pt x="73" y="977"/>
                  </a:lnTo>
                  <a:lnTo>
                    <a:pt x="75" y="969"/>
                  </a:lnTo>
                  <a:lnTo>
                    <a:pt x="85" y="964"/>
                  </a:lnTo>
                  <a:lnTo>
                    <a:pt x="92" y="957"/>
                  </a:lnTo>
                  <a:lnTo>
                    <a:pt x="107" y="950"/>
                  </a:lnTo>
                  <a:lnTo>
                    <a:pt x="119" y="938"/>
                  </a:lnTo>
                  <a:lnTo>
                    <a:pt x="133" y="928"/>
                  </a:lnTo>
                  <a:lnTo>
                    <a:pt x="150" y="916"/>
                  </a:lnTo>
                  <a:lnTo>
                    <a:pt x="170" y="906"/>
                  </a:lnTo>
                  <a:lnTo>
                    <a:pt x="187" y="889"/>
                  </a:lnTo>
                  <a:lnTo>
                    <a:pt x="209" y="875"/>
                  </a:lnTo>
                  <a:lnTo>
                    <a:pt x="228" y="860"/>
                  </a:lnTo>
                  <a:lnTo>
                    <a:pt x="250" y="846"/>
                  </a:lnTo>
                  <a:lnTo>
                    <a:pt x="272" y="826"/>
                  </a:lnTo>
                  <a:lnTo>
                    <a:pt x="293" y="812"/>
                  </a:lnTo>
                  <a:lnTo>
                    <a:pt x="303" y="802"/>
                  </a:lnTo>
                  <a:lnTo>
                    <a:pt x="315" y="792"/>
                  </a:lnTo>
                  <a:lnTo>
                    <a:pt x="327" y="785"/>
                  </a:lnTo>
                  <a:lnTo>
                    <a:pt x="339" y="778"/>
                  </a:lnTo>
                  <a:lnTo>
                    <a:pt x="349" y="766"/>
                  </a:lnTo>
                  <a:lnTo>
                    <a:pt x="359" y="758"/>
                  </a:lnTo>
                  <a:lnTo>
                    <a:pt x="369" y="746"/>
                  </a:lnTo>
                  <a:lnTo>
                    <a:pt x="381" y="739"/>
                  </a:lnTo>
                  <a:lnTo>
                    <a:pt x="402" y="720"/>
                  </a:lnTo>
                  <a:lnTo>
                    <a:pt x="424" y="703"/>
                  </a:lnTo>
                  <a:lnTo>
                    <a:pt x="444" y="683"/>
                  </a:lnTo>
                  <a:lnTo>
                    <a:pt x="463" y="666"/>
                  </a:lnTo>
                  <a:lnTo>
                    <a:pt x="480" y="647"/>
                  </a:lnTo>
                  <a:lnTo>
                    <a:pt x="499" y="630"/>
                  </a:lnTo>
                  <a:lnTo>
                    <a:pt x="514" y="611"/>
                  </a:lnTo>
                  <a:lnTo>
                    <a:pt x="529" y="594"/>
                  </a:lnTo>
                  <a:lnTo>
                    <a:pt x="538" y="579"/>
                  </a:lnTo>
                  <a:lnTo>
                    <a:pt x="550" y="564"/>
                  </a:lnTo>
                  <a:lnTo>
                    <a:pt x="558" y="550"/>
                  </a:lnTo>
                  <a:lnTo>
                    <a:pt x="565" y="535"/>
                  </a:lnTo>
                  <a:lnTo>
                    <a:pt x="570" y="523"/>
                  </a:lnTo>
                  <a:lnTo>
                    <a:pt x="572" y="514"/>
                  </a:lnTo>
                  <a:lnTo>
                    <a:pt x="572" y="514"/>
                  </a:lnTo>
                  <a:lnTo>
                    <a:pt x="572" y="514"/>
                  </a:lnTo>
                  <a:lnTo>
                    <a:pt x="572" y="506"/>
                  </a:lnTo>
                  <a:lnTo>
                    <a:pt x="572" y="494"/>
                  </a:lnTo>
                  <a:lnTo>
                    <a:pt x="572" y="482"/>
                  </a:lnTo>
                  <a:lnTo>
                    <a:pt x="572" y="472"/>
                  </a:lnTo>
                  <a:lnTo>
                    <a:pt x="575" y="460"/>
                  </a:lnTo>
                  <a:lnTo>
                    <a:pt x="577" y="448"/>
                  </a:lnTo>
                  <a:lnTo>
                    <a:pt x="577" y="431"/>
                  </a:lnTo>
                  <a:lnTo>
                    <a:pt x="579" y="414"/>
                  </a:lnTo>
                  <a:lnTo>
                    <a:pt x="582" y="397"/>
                  </a:lnTo>
                  <a:lnTo>
                    <a:pt x="587" y="380"/>
                  </a:lnTo>
                  <a:lnTo>
                    <a:pt x="587" y="361"/>
                  </a:lnTo>
                  <a:lnTo>
                    <a:pt x="592" y="341"/>
                  </a:lnTo>
                  <a:lnTo>
                    <a:pt x="596" y="322"/>
                  </a:lnTo>
                  <a:lnTo>
                    <a:pt x="604" y="303"/>
                  </a:lnTo>
                  <a:lnTo>
                    <a:pt x="606" y="281"/>
                  </a:lnTo>
                  <a:lnTo>
                    <a:pt x="611" y="259"/>
                  </a:lnTo>
                  <a:lnTo>
                    <a:pt x="618" y="237"/>
                  </a:lnTo>
                  <a:lnTo>
                    <a:pt x="625" y="218"/>
                  </a:lnTo>
                  <a:lnTo>
                    <a:pt x="630" y="196"/>
                  </a:lnTo>
                  <a:lnTo>
                    <a:pt x="638" y="177"/>
                  </a:lnTo>
                  <a:lnTo>
                    <a:pt x="645" y="157"/>
                  </a:lnTo>
                  <a:lnTo>
                    <a:pt x="655" y="140"/>
                  </a:lnTo>
                  <a:lnTo>
                    <a:pt x="662" y="118"/>
                  </a:lnTo>
                  <a:lnTo>
                    <a:pt x="672" y="101"/>
                  </a:lnTo>
                  <a:lnTo>
                    <a:pt x="681" y="84"/>
                  </a:lnTo>
                  <a:lnTo>
                    <a:pt x="693" y="70"/>
                  </a:lnTo>
                  <a:lnTo>
                    <a:pt x="705" y="55"/>
                  </a:lnTo>
                  <a:lnTo>
                    <a:pt x="718" y="43"/>
                  </a:lnTo>
                  <a:lnTo>
                    <a:pt x="732" y="31"/>
                  </a:lnTo>
                  <a:lnTo>
                    <a:pt x="747" y="24"/>
                  </a:lnTo>
                  <a:lnTo>
                    <a:pt x="761" y="14"/>
                  </a:lnTo>
                  <a:lnTo>
                    <a:pt x="776" y="9"/>
                  </a:lnTo>
                  <a:lnTo>
                    <a:pt x="790" y="2"/>
                  </a:lnTo>
                  <a:lnTo>
                    <a:pt x="805" y="2"/>
                  </a:lnTo>
                  <a:lnTo>
                    <a:pt x="819" y="0"/>
                  </a:lnTo>
                  <a:lnTo>
                    <a:pt x="836" y="2"/>
                  </a:lnTo>
                  <a:lnTo>
                    <a:pt x="853" y="4"/>
                  </a:lnTo>
                  <a:lnTo>
                    <a:pt x="873" y="12"/>
                  </a:lnTo>
                  <a:lnTo>
                    <a:pt x="892" y="19"/>
                  </a:lnTo>
                  <a:lnTo>
                    <a:pt x="912" y="26"/>
                  </a:lnTo>
                  <a:lnTo>
                    <a:pt x="928" y="36"/>
                  </a:lnTo>
                  <a:lnTo>
                    <a:pt x="948" y="48"/>
                  </a:lnTo>
                  <a:lnTo>
                    <a:pt x="960" y="60"/>
                  </a:lnTo>
                  <a:lnTo>
                    <a:pt x="975" y="72"/>
                  </a:lnTo>
                  <a:lnTo>
                    <a:pt x="987" y="87"/>
                  </a:lnTo>
                  <a:lnTo>
                    <a:pt x="1001" y="104"/>
                  </a:lnTo>
                  <a:lnTo>
                    <a:pt x="1008" y="118"/>
                  </a:lnTo>
                  <a:lnTo>
                    <a:pt x="1018" y="133"/>
                  </a:lnTo>
                  <a:lnTo>
                    <a:pt x="1025" y="150"/>
                  </a:lnTo>
                  <a:lnTo>
                    <a:pt x="1035" y="167"/>
                  </a:lnTo>
                  <a:lnTo>
                    <a:pt x="1040" y="184"/>
                  </a:lnTo>
                  <a:lnTo>
                    <a:pt x="1047" y="203"/>
                  </a:lnTo>
                  <a:lnTo>
                    <a:pt x="1052" y="220"/>
                  </a:lnTo>
                  <a:lnTo>
                    <a:pt x="1057" y="242"/>
                  </a:lnTo>
                  <a:lnTo>
                    <a:pt x="1059" y="259"/>
                  </a:lnTo>
                  <a:lnTo>
                    <a:pt x="1062" y="278"/>
                  </a:lnTo>
                  <a:lnTo>
                    <a:pt x="1062" y="298"/>
                  </a:lnTo>
                  <a:lnTo>
                    <a:pt x="1064" y="320"/>
                  </a:lnTo>
                  <a:lnTo>
                    <a:pt x="1064" y="339"/>
                  </a:lnTo>
                  <a:lnTo>
                    <a:pt x="1064" y="358"/>
                  </a:lnTo>
                  <a:lnTo>
                    <a:pt x="1064" y="378"/>
                  </a:lnTo>
                  <a:lnTo>
                    <a:pt x="1064" y="400"/>
                  </a:lnTo>
                  <a:lnTo>
                    <a:pt x="1062" y="419"/>
                  </a:lnTo>
                  <a:lnTo>
                    <a:pt x="1059" y="438"/>
                  </a:lnTo>
                  <a:lnTo>
                    <a:pt x="1057" y="458"/>
                  </a:lnTo>
                  <a:lnTo>
                    <a:pt x="1057" y="480"/>
                  </a:lnTo>
                  <a:lnTo>
                    <a:pt x="1055" y="499"/>
                  </a:lnTo>
                  <a:lnTo>
                    <a:pt x="1052" y="518"/>
                  </a:lnTo>
                  <a:lnTo>
                    <a:pt x="1050" y="538"/>
                  </a:lnTo>
                  <a:lnTo>
                    <a:pt x="1050" y="560"/>
                  </a:lnTo>
                  <a:lnTo>
                    <a:pt x="1042" y="632"/>
                  </a:lnTo>
                  <a:lnTo>
                    <a:pt x="1040" y="647"/>
                  </a:lnTo>
                  <a:lnTo>
                    <a:pt x="1038" y="661"/>
                  </a:lnTo>
                  <a:lnTo>
                    <a:pt x="1038" y="676"/>
                  </a:lnTo>
                  <a:lnTo>
                    <a:pt x="1038" y="693"/>
                  </a:lnTo>
                  <a:lnTo>
                    <a:pt x="1038" y="707"/>
                  </a:lnTo>
                  <a:lnTo>
                    <a:pt x="1038" y="724"/>
                  </a:lnTo>
                  <a:lnTo>
                    <a:pt x="1038" y="741"/>
                  </a:lnTo>
                  <a:lnTo>
                    <a:pt x="1040" y="761"/>
                  </a:lnTo>
                  <a:lnTo>
                    <a:pt x="1040" y="775"/>
                  </a:lnTo>
                  <a:lnTo>
                    <a:pt x="1040" y="792"/>
                  </a:lnTo>
                  <a:lnTo>
                    <a:pt x="1040" y="809"/>
                  </a:lnTo>
                  <a:lnTo>
                    <a:pt x="1042" y="829"/>
                  </a:lnTo>
                  <a:lnTo>
                    <a:pt x="1042" y="846"/>
                  </a:lnTo>
                  <a:lnTo>
                    <a:pt x="1045" y="865"/>
                  </a:lnTo>
                  <a:lnTo>
                    <a:pt x="1047" y="882"/>
                  </a:lnTo>
                  <a:lnTo>
                    <a:pt x="1050" y="904"/>
                  </a:lnTo>
                  <a:lnTo>
                    <a:pt x="1050" y="926"/>
                  </a:lnTo>
                  <a:lnTo>
                    <a:pt x="1052" y="952"/>
                  </a:lnTo>
                  <a:lnTo>
                    <a:pt x="1055" y="977"/>
                  </a:lnTo>
                  <a:lnTo>
                    <a:pt x="1057" y="1003"/>
                  </a:lnTo>
                  <a:lnTo>
                    <a:pt x="1057" y="1015"/>
                  </a:lnTo>
                  <a:lnTo>
                    <a:pt x="1057" y="1030"/>
                  </a:lnTo>
                  <a:lnTo>
                    <a:pt x="1057" y="1042"/>
                  </a:lnTo>
                  <a:lnTo>
                    <a:pt x="1059" y="1057"/>
                  </a:lnTo>
                  <a:lnTo>
                    <a:pt x="1059" y="1069"/>
                  </a:lnTo>
                  <a:lnTo>
                    <a:pt x="1062" y="1083"/>
                  </a:lnTo>
                  <a:lnTo>
                    <a:pt x="1062" y="1098"/>
                  </a:lnTo>
                  <a:lnTo>
                    <a:pt x="1064" y="1112"/>
                  </a:lnTo>
                  <a:lnTo>
                    <a:pt x="1062" y="1117"/>
                  </a:lnTo>
                  <a:lnTo>
                    <a:pt x="1064" y="1124"/>
                  </a:lnTo>
                  <a:lnTo>
                    <a:pt x="1064" y="1124"/>
                  </a:lnTo>
                  <a:lnTo>
                    <a:pt x="1064" y="1127"/>
                  </a:lnTo>
                  <a:lnTo>
                    <a:pt x="1062" y="1146"/>
                  </a:lnTo>
                  <a:lnTo>
                    <a:pt x="1062" y="1166"/>
                  </a:lnTo>
                  <a:lnTo>
                    <a:pt x="1062" y="1185"/>
                  </a:lnTo>
                  <a:lnTo>
                    <a:pt x="1062" y="1207"/>
                  </a:lnTo>
                  <a:lnTo>
                    <a:pt x="1059" y="1226"/>
                  </a:lnTo>
                  <a:lnTo>
                    <a:pt x="1059" y="1248"/>
                  </a:lnTo>
                  <a:lnTo>
                    <a:pt x="1057" y="1270"/>
                  </a:lnTo>
                  <a:lnTo>
                    <a:pt x="1057" y="1292"/>
                  </a:lnTo>
                  <a:lnTo>
                    <a:pt x="1055" y="1292"/>
                  </a:lnTo>
                  <a:lnTo>
                    <a:pt x="1055" y="1294"/>
                  </a:lnTo>
                  <a:lnTo>
                    <a:pt x="1047" y="1299"/>
                  </a:lnTo>
                  <a:lnTo>
                    <a:pt x="1050" y="1309"/>
                  </a:lnTo>
                  <a:lnTo>
                    <a:pt x="1052" y="1311"/>
                  </a:lnTo>
                  <a:lnTo>
                    <a:pt x="1055" y="1314"/>
                  </a:lnTo>
                  <a:lnTo>
                    <a:pt x="1050" y="1328"/>
                  </a:lnTo>
                  <a:lnTo>
                    <a:pt x="1047" y="1345"/>
                  </a:lnTo>
                  <a:lnTo>
                    <a:pt x="1045" y="1362"/>
                  </a:lnTo>
                  <a:lnTo>
                    <a:pt x="1042" y="1381"/>
                  </a:lnTo>
                  <a:lnTo>
                    <a:pt x="1011" y="1517"/>
                  </a:lnTo>
                  <a:lnTo>
                    <a:pt x="1004" y="1537"/>
                  </a:lnTo>
                  <a:lnTo>
                    <a:pt x="999" y="1558"/>
                  </a:lnTo>
                  <a:lnTo>
                    <a:pt x="994" y="1580"/>
                  </a:lnTo>
                  <a:lnTo>
                    <a:pt x="989" y="1602"/>
                  </a:lnTo>
                  <a:lnTo>
                    <a:pt x="982" y="1624"/>
                  </a:lnTo>
                  <a:lnTo>
                    <a:pt x="977" y="1646"/>
                  </a:lnTo>
                  <a:lnTo>
                    <a:pt x="972" y="1667"/>
                  </a:lnTo>
                  <a:lnTo>
                    <a:pt x="970" y="1689"/>
                  </a:lnTo>
                  <a:lnTo>
                    <a:pt x="962" y="1711"/>
                  </a:lnTo>
                  <a:lnTo>
                    <a:pt x="960" y="1733"/>
                  </a:lnTo>
                  <a:lnTo>
                    <a:pt x="953" y="1755"/>
                  </a:lnTo>
                  <a:lnTo>
                    <a:pt x="950" y="1779"/>
                  </a:lnTo>
                  <a:lnTo>
                    <a:pt x="945" y="1801"/>
                  </a:lnTo>
                  <a:lnTo>
                    <a:pt x="943" y="1825"/>
                  </a:lnTo>
                  <a:lnTo>
                    <a:pt x="938" y="1847"/>
                  </a:lnTo>
                  <a:lnTo>
                    <a:pt x="938" y="1871"/>
                  </a:lnTo>
                  <a:lnTo>
                    <a:pt x="931" y="1876"/>
                  </a:lnTo>
                  <a:lnTo>
                    <a:pt x="931" y="1886"/>
                  </a:lnTo>
                  <a:lnTo>
                    <a:pt x="931" y="1890"/>
                  </a:lnTo>
                  <a:lnTo>
                    <a:pt x="936" y="1898"/>
                  </a:lnTo>
                  <a:lnTo>
                    <a:pt x="931" y="1912"/>
                  </a:lnTo>
                  <a:lnTo>
                    <a:pt x="928" y="1927"/>
                  </a:lnTo>
                  <a:lnTo>
                    <a:pt x="926" y="1941"/>
                  </a:lnTo>
                  <a:lnTo>
                    <a:pt x="926" y="1958"/>
                  </a:lnTo>
                  <a:lnTo>
                    <a:pt x="924" y="1973"/>
                  </a:lnTo>
                  <a:lnTo>
                    <a:pt x="924" y="1987"/>
                  </a:lnTo>
                  <a:lnTo>
                    <a:pt x="924" y="2002"/>
                  </a:lnTo>
                  <a:lnTo>
                    <a:pt x="924" y="2019"/>
                  </a:lnTo>
                  <a:lnTo>
                    <a:pt x="921" y="2034"/>
                  </a:lnTo>
                  <a:lnTo>
                    <a:pt x="921" y="2048"/>
                  </a:lnTo>
                  <a:lnTo>
                    <a:pt x="921" y="2063"/>
                  </a:lnTo>
                  <a:lnTo>
                    <a:pt x="921" y="2077"/>
                  </a:lnTo>
                  <a:lnTo>
                    <a:pt x="921" y="2092"/>
                  </a:lnTo>
                  <a:lnTo>
                    <a:pt x="921" y="2106"/>
                  </a:lnTo>
                  <a:lnTo>
                    <a:pt x="924" y="2121"/>
                  </a:lnTo>
                  <a:lnTo>
                    <a:pt x="926" y="2135"/>
                  </a:lnTo>
                  <a:lnTo>
                    <a:pt x="926" y="2147"/>
                  </a:lnTo>
                  <a:lnTo>
                    <a:pt x="926" y="2162"/>
                  </a:lnTo>
                  <a:lnTo>
                    <a:pt x="928" y="2174"/>
                  </a:lnTo>
                  <a:lnTo>
                    <a:pt x="931" y="2189"/>
                  </a:lnTo>
                  <a:lnTo>
                    <a:pt x="931" y="2201"/>
                  </a:lnTo>
                  <a:lnTo>
                    <a:pt x="936" y="2215"/>
                  </a:lnTo>
                  <a:lnTo>
                    <a:pt x="938" y="2227"/>
                  </a:lnTo>
                  <a:lnTo>
                    <a:pt x="943" y="2242"/>
                  </a:lnTo>
                  <a:lnTo>
                    <a:pt x="950" y="2266"/>
                  </a:lnTo>
                  <a:lnTo>
                    <a:pt x="960" y="2290"/>
                  </a:lnTo>
                  <a:lnTo>
                    <a:pt x="970" y="2312"/>
                  </a:lnTo>
                  <a:lnTo>
                    <a:pt x="984" y="2337"/>
                  </a:lnTo>
                  <a:lnTo>
                    <a:pt x="992" y="2349"/>
                  </a:lnTo>
                  <a:lnTo>
                    <a:pt x="999" y="2363"/>
                  </a:lnTo>
                  <a:lnTo>
                    <a:pt x="1008" y="2375"/>
                  </a:lnTo>
                  <a:lnTo>
                    <a:pt x="1018" y="2387"/>
                  </a:lnTo>
                  <a:lnTo>
                    <a:pt x="1025" y="2397"/>
                  </a:lnTo>
                  <a:lnTo>
                    <a:pt x="1038" y="2409"/>
                  </a:lnTo>
                  <a:lnTo>
                    <a:pt x="1045" y="2421"/>
                  </a:lnTo>
                  <a:lnTo>
                    <a:pt x="1057" y="2433"/>
                  </a:lnTo>
                  <a:lnTo>
                    <a:pt x="1062" y="2438"/>
                  </a:lnTo>
                  <a:lnTo>
                    <a:pt x="1074" y="2453"/>
                  </a:lnTo>
                  <a:lnTo>
                    <a:pt x="1086" y="2465"/>
                  </a:lnTo>
                  <a:lnTo>
                    <a:pt x="1096" y="2472"/>
                  </a:lnTo>
                  <a:lnTo>
                    <a:pt x="1110" y="2484"/>
                  </a:lnTo>
                  <a:lnTo>
                    <a:pt x="1127" y="2499"/>
                  </a:lnTo>
                  <a:lnTo>
                    <a:pt x="1144" y="2513"/>
                  </a:lnTo>
                  <a:lnTo>
                    <a:pt x="1161" y="2528"/>
                  </a:lnTo>
                  <a:lnTo>
                    <a:pt x="1176" y="2540"/>
                  </a:lnTo>
                  <a:lnTo>
                    <a:pt x="1193" y="2555"/>
                  </a:lnTo>
                  <a:lnTo>
                    <a:pt x="1205" y="2567"/>
                  </a:lnTo>
                  <a:lnTo>
                    <a:pt x="1219" y="2579"/>
                  </a:lnTo>
                  <a:lnTo>
                    <a:pt x="1227" y="2591"/>
                  </a:lnTo>
                  <a:lnTo>
                    <a:pt x="1236" y="2603"/>
                  </a:lnTo>
                  <a:lnTo>
                    <a:pt x="1241" y="2615"/>
                  </a:lnTo>
                  <a:lnTo>
                    <a:pt x="1244" y="2630"/>
                  </a:lnTo>
                  <a:close/>
                </a:path>
              </a:pathLst>
            </a:custGeom>
            <a:solidFill>
              <a:srgbClr val="B3EB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3" name="Freeform 99"/>
            <p:cNvSpPr>
              <a:spLocks/>
            </p:cNvSpPr>
            <p:nvPr/>
          </p:nvSpPr>
          <p:spPr bwMode="auto">
            <a:xfrm>
              <a:off x="4169" y="2057"/>
              <a:ext cx="452" cy="1117"/>
            </a:xfrm>
            <a:custGeom>
              <a:avLst/>
              <a:gdLst>
                <a:gd name="T0" fmla="*/ 402 w 1239"/>
                <a:gd name="T1" fmla="*/ 2800 h 2807"/>
                <a:gd name="T2" fmla="*/ 315 w 1239"/>
                <a:gd name="T3" fmla="*/ 2807 h 2807"/>
                <a:gd name="T4" fmla="*/ 177 w 1239"/>
                <a:gd name="T5" fmla="*/ 2785 h 2807"/>
                <a:gd name="T6" fmla="*/ 58 w 1239"/>
                <a:gd name="T7" fmla="*/ 2720 h 2807"/>
                <a:gd name="T8" fmla="*/ 0 w 1239"/>
                <a:gd name="T9" fmla="*/ 2640 h 2807"/>
                <a:gd name="T10" fmla="*/ 34 w 1239"/>
                <a:gd name="T11" fmla="*/ 2567 h 2807"/>
                <a:gd name="T12" fmla="*/ 114 w 1239"/>
                <a:gd name="T13" fmla="*/ 2499 h 2807"/>
                <a:gd name="T14" fmla="*/ 182 w 1239"/>
                <a:gd name="T15" fmla="*/ 2433 h 2807"/>
                <a:gd name="T16" fmla="*/ 250 w 1239"/>
                <a:gd name="T17" fmla="*/ 2351 h 2807"/>
                <a:gd name="T18" fmla="*/ 301 w 1239"/>
                <a:gd name="T19" fmla="*/ 2227 h 2807"/>
                <a:gd name="T20" fmla="*/ 318 w 1239"/>
                <a:gd name="T21" fmla="*/ 2082 h 2807"/>
                <a:gd name="T22" fmla="*/ 318 w 1239"/>
                <a:gd name="T23" fmla="*/ 1990 h 2807"/>
                <a:gd name="T24" fmla="*/ 310 w 1239"/>
                <a:gd name="T25" fmla="*/ 1907 h 2807"/>
                <a:gd name="T26" fmla="*/ 296 w 1239"/>
                <a:gd name="T27" fmla="*/ 1825 h 2807"/>
                <a:gd name="T28" fmla="*/ 281 w 1239"/>
                <a:gd name="T29" fmla="*/ 1743 h 2807"/>
                <a:gd name="T30" fmla="*/ 264 w 1239"/>
                <a:gd name="T31" fmla="*/ 1660 h 2807"/>
                <a:gd name="T32" fmla="*/ 247 w 1239"/>
                <a:gd name="T33" fmla="*/ 1580 h 2807"/>
                <a:gd name="T34" fmla="*/ 196 w 1239"/>
                <a:gd name="T35" fmla="*/ 1347 h 2807"/>
                <a:gd name="T36" fmla="*/ 184 w 1239"/>
                <a:gd name="T37" fmla="*/ 1255 h 2807"/>
                <a:gd name="T38" fmla="*/ 179 w 1239"/>
                <a:gd name="T39" fmla="*/ 1163 h 2807"/>
                <a:gd name="T40" fmla="*/ 179 w 1239"/>
                <a:gd name="T41" fmla="*/ 1074 h 2807"/>
                <a:gd name="T42" fmla="*/ 184 w 1239"/>
                <a:gd name="T43" fmla="*/ 986 h 2807"/>
                <a:gd name="T44" fmla="*/ 194 w 1239"/>
                <a:gd name="T45" fmla="*/ 904 h 2807"/>
                <a:gd name="T46" fmla="*/ 201 w 1239"/>
                <a:gd name="T47" fmla="*/ 792 h 2807"/>
                <a:gd name="T48" fmla="*/ 204 w 1239"/>
                <a:gd name="T49" fmla="*/ 693 h 2807"/>
                <a:gd name="T50" fmla="*/ 189 w 1239"/>
                <a:gd name="T51" fmla="*/ 538 h 2807"/>
                <a:gd name="T52" fmla="*/ 177 w 1239"/>
                <a:gd name="T53" fmla="*/ 419 h 2807"/>
                <a:gd name="T54" fmla="*/ 174 w 1239"/>
                <a:gd name="T55" fmla="*/ 298 h 2807"/>
                <a:gd name="T56" fmla="*/ 196 w 1239"/>
                <a:gd name="T57" fmla="*/ 184 h 2807"/>
                <a:gd name="T58" fmla="*/ 250 w 1239"/>
                <a:gd name="T59" fmla="*/ 87 h 2807"/>
                <a:gd name="T60" fmla="*/ 349 w 1239"/>
                <a:gd name="T61" fmla="*/ 19 h 2807"/>
                <a:gd name="T62" fmla="*/ 453 w 1239"/>
                <a:gd name="T63" fmla="*/ 2 h 2807"/>
                <a:gd name="T64" fmla="*/ 533 w 1239"/>
                <a:gd name="T65" fmla="*/ 55 h 2807"/>
                <a:gd name="T66" fmla="*/ 594 w 1239"/>
                <a:gd name="T67" fmla="*/ 157 h 2807"/>
                <a:gd name="T68" fmla="*/ 633 w 1239"/>
                <a:gd name="T69" fmla="*/ 281 h 2807"/>
                <a:gd name="T70" fmla="*/ 657 w 1239"/>
                <a:gd name="T71" fmla="*/ 397 h 2807"/>
                <a:gd name="T72" fmla="*/ 669 w 1239"/>
                <a:gd name="T73" fmla="*/ 482 h 2807"/>
                <a:gd name="T74" fmla="*/ 674 w 1239"/>
                <a:gd name="T75" fmla="*/ 523 h 2807"/>
                <a:gd name="T76" fmla="*/ 727 w 1239"/>
                <a:gd name="T77" fmla="*/ 611 h 2807"/>
                <a:gd name="T78" fmla="*/ 836 w 1239"/>
                <a:gd name="T79" fmla="*/ 720 h 2807"/>
                <a:gd name="T80" fmla="*/ 926 w 1239"/>
                <a:gd name="T81" fmla="*/ 795 h 2807"/>
                <a:gd name="T82" fmla="*/ 1050 w 1239"/>
                <a:gd name="T83" fmla="*/ 889 h 2807"/>
                <a:gd name="T84" fmla="*/ 1144 w 1239"/>
                <a:gd name="T85" fmla="*/ 960 h 2807"/>
                <a:gd name="T86" fmla="*/ 1197 w 1239"/>
                <a:gd name="T87" fmla="*/ 1011 h 2807"/>
                <a:gd name="T88" fmla="*/ 1234 w 1239"/>
                <a:gd name="T89" fmla="*/ 1129 h 2807"/>
                <a:gd name="T90" fmla="*/ 1239 w 1239"/>
                <a:gd name="T91" fmla="*/ 1226 h 2807"/>
                <a:gd name="T92" fmla="*/ 1239 w 1239"/>
                <a:gd name="T93" fmla="*/ 1318 h 2807"/>
                <a:gd name="T94" fmla="*/ 1229 w 1239"/>
                <a:gd name="T95" fmla="*/ 1423 h 2807"/>
                <a:gd name="T96" fmla="*/ 1214 w 1239"/>
                <a:gd name="T97" fmla="*/ 1532 h 2807"/>
                <a:gd name="T98" fmla="*/ 1197 w 1239"/>
                <a:gd name="T99" fmla="*/ 1646 h 2807"/>
                <a:gd name="T100" fmla="*/ 1176 w 1239"/>
                <a:gd name="T101" fmla="*/ 1762 h 2807"/>
                <a:gd name="T102" fmla="*/ 1149 w 1239"/>
                <a:gd name="T103" fmla="*/ 1878 h 2807"/>
                <a:gd name="T104" fmla="*/ 1130 w 1239"/>
                <a:gd name="T105" fmla="*/ 1968 h 2807"/>
                <a:gd name="T106" fmla="*/ 1103 w 1239"/>
                <a:gd name="T107" fmla="*/ 2055 h 2807"/>
                <a:gd name="T108" fmla="*/ 1079 w 1239"/>
                <a:gd name="T109" fmla="*/ 2143 h 2807"/>
                <a:gd name="T110" fmla="*/ 1040 w 1239"/>
                <a:gd name="T111" fmla="*/ 2249 h 2807"/>
                <a:gd name="T112" fmla="*/ 999 w 1239"/>
                <a:gd name="T113" fmla="*/ 2361 h 2807"/>
                <a:gd name="T114" fmla="*/ 928 w 1239"/>
                <a:gd name="T115" fmla="*/ 2482 h 2807"/>
                <a:gd name="T116" fmla="*/ 841 w 1239"/>
                <a:gd name="T117" fmla="*/ 2586 h 2807"/>
                <a:gd name="T118" fmla="*/ 742 w 1239"/>
                <a:gd name="T119" fmla="*/ 2669 h 2807"/>
                <a:gd name="T120" fmla="*/ 635 w 1239"/>
                <a:gd name="T121" fmla="*/ 2732 h 2807"/>
                <a:gd name="T122" fmla="*/ 526 w 1239"/>
                <a:gd name="T123" fmla="*/ 2775 h 2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39" h="2807">
                  <a:moveTo>
                    <a:pt x="478" y="2792"/>
                  </a:moveTo>
                  <a:lnTo>
                    <a:pt x="461" y="2792"/>
                  </a:lnTo>
                  <a:lnTo>
                    <a:pt x="446" y="2795"/>
                  </a:lnTo>
                  <a:lnTo>
                    <a:pt x="431" y="2797"/>
                  </a:lnTo>
                  <a:lnTo>
                    <a:pt x="417" y="2800"/>
                  </a:lnTo>
                  <a:lnTo>
                    <a:pt x="402" y="2800"/>
                  </a:lnTo>
                  <a:lnTo>
                    <a:pt x="388" y="2802"/>
                  </a:lnTo>
                  <a:lnTo>
                    <a:pt x="373" y="2804"/>
                  </a:lnTo>
                  <a:lnTo>
                    <a:pt x="359" y="2807"/>
                  </a:lnTo>
                  <a:lnTo>
                    <a:pt x="344" y="2807"/>
                  </a:lnTo>
                  <a:lnTo>
                    <a:pt x="330" y="2807"/>
                  </a:lnTo>
                  <a:lnTo>
                    <a:pt x="315" y="2807"/>
                  </a:lnTo>
                  <a:lnTo>
                    <a:pt x="303" y="2807"/>
                  </a:lnTo>
                  <a:lnTo>
                    <a:pt x="276" y="2804"/>
                  </a:lnTo>
                  <a:lnTo>
                    <a:pt x="252" y="2804"/>
                  </a:lnTo>
                  <a:lnTo>
                    <a:pt x="225" y="2797"/>
                  </a:lnTo>
                  <a:lnTo>
                    <a:pt x="201" y="2792"/>
                  </a:lnTo>
                  <a:lnTo>
                    <a:pt x="177" y="2785"/>
                  </a:lnTo>
                  <a:lnTo>
                    <a:pt x="155" y="2780"/>
                  </a:lnTo>
                  <a:lnTo>
                    <a:pt x="133" y="2768"/>
                  </a:lnTo>
                  <a:lnTo>
                    <a:pt x="114" y="2758"/>
                  </a:lnTo>
                  <a:lnTo>
                    <a:pt x="95" y="2746"/>
                  </a:lnTo>
                  <a:lnTo>
                    <a:pt x="80" y="2737"/>
                  </a:lnTo>
                  <a:lnTo>
                    <a:pt x="58" y="2720"/>
                  </a:lnTo>
                  <a:lnTo>
                    <a:pt x="44" y="2705"/>
                  </a:lnTo>
                  <a:lnTo>
                    <a:pt x="29" y="2690"/>
                  </a:lnTo>
                  <a:lnTo>
                    <a:pt x="19" y="2676"/>
                  </a:lnTo>
                  <a:lnTo>
                    <a:pt x="10" y="2661"/>
                  </a:lnTo>
                  <a:lnTo>
                    <a:pt x="2" y="2652"/>
                  </a:lnTo>
                  <a:lnTo>
                    <a:pt x="0" y="2640"/>
                  </a:lnTo>
                  <a:lnTo>
                    <a:pt x="0" y="2630"/>
                  </a:lnTo>
                  <a:lnTo>
                    <a:pt x="0" y="2615"/>
                  </a:lnTo>
                  <a:lnTo>
                    <a:pt x="5" y="2603"/>
                  </a:lnTo>
                  <a:lnTo>
                    <a:pt x="12" y="2591"/>
                  </a:lnTo>
                  <a:lnTo>
                    <a:pt x="24" y="2579"/>
                  </a:lnTo>
                  <a:lnTo>
                    <a:pt x="34" y="2567"/>
                  </a:lnTo>
                  <a:lnTo>
                    <a:pt x="51" y="2555"/>
                  </a:lnTo>
                  <a:lnTo>
                    <a:pt x="65" y="2540"/>
                  </a:lnTo>
                  <a:lnTo>
                    <a:pt x="85" y="2528"/>
                  </a:lnTo>
                  <a:lnTo>
                    <a:pt x="92" y="2518"/>
                  </a:lnTo>
                  <a:lnTo>
                    <a:pt x="104" y="2509"/>
                  </a:lnTo>
                  <a:lnTo>
                    <a:pt x="114" y="2499"/>
                  </a:lnTo>
                  <a:lnTo>
                    <a:pt x="126" y="2489"/>
                  </a:lnTo>
                  <a:lnTo>
                    <a:pt x="136" y="2477"/>
                  </a:lnTo>
                  <a:lnTo>
                    <a:pt x="148" y="2467"/>
                  </a:lnTo>
                  <a:lnTo>
                    <a:pt x="160" y="2458"/>
                  </a:lnTo>
                  <a:lnTo>
                    <a:pt x="172" y="2448"/>
                  </a:lnTo>
                  <a:lnTo>
                    <a:pt x="182" y="2433"/>
                  </a:lnTo>
                  <a:lnTo>
                    <a:pt x="194" y="2421"/>
                  </a:lnTo>
                  <a:lnTo>
                    <a:pt x="206" y="2407"/>
                  </a:lnTo>
                  <a:lnTo>
                    <a:pt x="218" y="2395"/>
                  </a:lnTo>
                  <a:lnTo>
                    <a:pt x="228" y="2380"/>
                  </a:lnTo>
                  <a:lnTo>
                    <a:pt x="240" y="2366"/>
                  </a:lnTo>
                  <a:lnTo>
                    <a:pt x="250" y="2351"/>
                  </a:lnTo>
                  <a:lnTo>
                    <a:pt x="262" y="2337"/>
                  </a:lnTo>
                  <a:lnTo>
                    <a:pt x="269" y="2315"/>
                  </a:lnTo>
                  <a:lnTo>
                    <a:pt x="279" y="2295"/>
                  </a:lnTo>
                  <a:lnTo>
                    <a:pt x="286" y="2274"/>
                  </a:lnTo>
                  <a:lnTo>
                    <a:pt x="296" y="2252"/>
                  </a:lnTo>
                  <a:lnTo>
                    <a:pt x="301" y="2227"/>
                  </a:lnTo>
                  <a:lnTo>
                    <a:pt x="305" y="2206"/>
                  </a:lnTo>
                  <a:lnTo>
                    <a:pt x="310" y="2181"/>
                  </a:lnTo>
                  <a:lnTo>
                    <a:pt x="315" y="2160"/>
                  </a:lnTo>
                  <a:lnTo>
                    <a:pt x="315" y="2133"/>
                  </a:lnTo>
                  <a:lnTo>
                    <a:pt x="318" y="2109"/>
                  </a:lnTo>
                  <a:lnTo>
                    <a:pt x="318" y="2082"/>
                  </a:lnTo>
                  <a:lnTo>
                    <a:pt x="320" y="2058"/>
                  </a:lnTo>
                  <a:lnTo>
                    <a:pt x="318" y="2043"/>
                  </a:lnTo>
                  <a:lnTo>
                    <a:pt x="318" y="2029"/>
                  </a:lnTo>
                  <a:lnTo>
                    <a:pt x="318" y="2017"/>
                  </a:lnTo>
                  <a:lnTo>
                    <a:pt x="318" y="2004"/>
                  </a:lnTo>
                  <a:lnTo>
                    <a:pt x="318" y="1990"/>
                  </a:lnTo>
                  <a:lnTo>
                    <a:pt x="318" y="1975"/>
                  </a:lnTo>
                  <a:lnTo>
                    <a:pt x="318" y="1963"/>
                  </a:lnTo>
                  <a:lnTo>
                    <a:pt x="318" y="1951"/>
                  </a:lnTo>
                  <a:lnTo>
                    <a:pt x="315" y="1937"/>
                  </a:lnTo>
                  <a:lnTo>
                    <a:pt x="313" y="1922"/>
                  </a:lnTo>
                  <a:lnTo>
                    <a:pt x="310" y="1907"/>
                  </a:lnTo>
                  <a:lnTo>
                    <a:pt x="308" y="1895"/>
                  </a:lnTo>
                  <a:lnTo>
                    <a:pt x="305" y="1881"/>
                  </a:lnTo>
                  <a:lnTo>
                    <a:pt x="303" y="1866"/>
                  </a:lnTo>
                  <a:lnTo>
                    <a:pt x="301" y="1852"/>
                  </a:lnTo>
                  <a:lnTo>
                    <a:pt x="301" y="1840"/>
                  </a:lnTo>
                  <a:lnTo>
                    <a:pt x="296" y="1825"/>
                  </a:lnTo>
                  <a:lnTo>
                    <a:pt x="296" y="1810"/>
                  </a:lnTo>
                  <a:lnTo>
                    <a:pt x="291" y="1796"/>
                  </a:lnTo>
                  <a:lnTo>
                    <a:pt x="291" y="1784"/>
                  </a:lnTo>
                  <a:lnTo>
                    <a:pt x="286" y="1769"/>
                  </a:lnTo>
                  <a:lnTo>
                    <a:pt x="286" y="1757"/>
                  </a:lnTo>
                  <a:lnTo>
                    <a:pt x="281" y="1743"/>
                  </a:lnTo>
                  <a:lnTo>
                    <a:pt x="281" y="1730"/>
                  </a:lnTo>
                  <a:lnTo>
                    <a:pt x="276" y="1716"/>
                  </a:lnTo>
                  <a:lnTo>
                    <a:pt x="274" y="1701"/>
                  </a:lnTo>
                  <a:lnTo>
                    <a:pt x="269" y="1687"/>
                  </a:lnTo>
                  <a:lnTo>
                    <a:pt x="269" y="1675"/>
                  </a:lnTo>
                  <a:lnTo>
                    <a:pt x="264" y="1660"/>
                  </a:lnTo>
                  <a:lnTo>
                    <a:pt x="262" y="1648"/>
                  </a:lnTo>
                  <a:lnTo>
                    <a:pt x="257" y="1634"/>
                  </a:lnTo>
                  <a:lnTo>
                    <a:pt x="257" y="1621"/>
                  </a:lnTo>
                  <a:lnTo>
                    <a:pt x="252" y="1607"/>
                  </a:lnTo>
                  <a:lnTo>
                    <a:pt x="250" y="1592"/>
                  </a:lnTo>
                  <a:lnTo>
                    <a:pt x="247" y="1580"/>
                  </a:lnTo>
                  <a:lnTo>
                    <a:pt x="245" y="1568"/>
                  </a:lnTo>
                  <a:lnTo>
                    <a:pt x="240" y="1541"/>
                  </a:lnTo>
                  <a:lnTo>
                    <a:pt x="235" y="1517"/>
                  </a:lnTo>
                  <a:lnTo>
                    <a:pt x="204" y="1381"/>
                  </a:lnTo>
                  <a:lnTo>
                    <a:pt x="199" y="1364"/>
                  </a:lnTo>
                  <a:lnTo>
                    <a:pt x="196" y="1347"/>
                  </a:lnTo>
                  <a:lnTo>
                    <a:pt x="191" y="1333"/>
                  </a:lnTo>
                  <a:lnTo>
                    <a:pt x="189" y="1318"/>
                  </a:lnTo>
                  <a:lnTo>
                    <a:pt x="187" y="1301"/>
                  </a:lnTo>
                  <a:lnTo>
                    <a:pt x="184" y="1284"/>
                  </a:lnTo>
                  <a:lnTo>
                    <a:pt x="184" y="1270"/>
                  </a:lnTo>
                  <a:lnTo>
                    <a:pt x="184" y="1255"/>
                  </a:lnTo>
                  <a:lnTo>
                    <a:pt x="182" y="1238"/>
                  </a:lnTo>
                  <a:lnTo>
                    <a:pt x="179" y="1224"/>
                  </a:lnTo>
                  <a:lnTo>
                    <a:pt x="179" y="1207"/>
                  </a:lnTo>
                  <a:lnTo>
                    <a:pt x="179" y="1192"/>
                  </a:lnTo>
                  <a:lnTo>
                    <a:pt x="179" y="1178"/>
                  </a:lnTo>
                  <a:lnTo>
                    <a:pt x="179" y="1163"/>
                  </a:lnTo>
                  <a:lnTo>
                    <a:pt x="179" y="1149"/>
                  </a:lnTo>
                  <a:lnTo>
                    <a:pt x="179" y="1134"/>
                  </a:lnTo>
                  <a:lnTo>
                    <a:pt x="179" y="1117"/>
                  </a:lnTo>
                  <a:lnTo>
                    <a:pt x="179" y="1103"/>
                  </a:lnTo>
                  <a:lnTo>
                    <a:pt x="179" y="1088"/>
                  </a:lnTo>
                  <a:lnTo>
                    <a:pt x="179" y="1074"/>
                  </a:lnTo>
                  <a:lnTo>
                    <a:pt x="179" y="1059"/>
                  </a:lnTo>
                  <a:lnTo>
                    <a:pt x="179" y="1044"/>
                  </a:lnTo>
                  <a:lnTo>
                    <a:pt x="179" y="1030"/>
                  </a:lnTo>
                  <a:lnTo>
                    <a:pt x="182" y="1015"/>
                  </a:lnTo>
                  <a:lnTo>
                    <a:pt x="182" y="1001"/>
                  </a:lnTo>
                  <a:lnTo>
                    <a:pt x="184" y="986"/>
                  </a:lnTo>
                  <a:lnTo>
                    <a:pt x="184" y="972"/>
                  </a:lnTo>
                  <a:lnTo>
                    <a:pt x="187" y="957"/>
                  </a:lnTo>
                  <a:lnTo>
                    <a:pt x="187" y="943"/>
                  </a:lnTo>
                  <a:lnTo>
                    <a:pt x="189" y="931"/>
                  </a:lnTo>
                  <a:lnTo>
                    <a:pt x="191" y="916"/>
                  </a:lnTo>
                  <a:lnTo>
                    <a:pt x="194" y="904"/>
                  </a:lnTo>
                  <a:lnTo>
                    <a:pt x="194" y="882"/>
                  </a:lnTo>
                  <a:lnTo>
                    <a:pt x="196" y="865"/>
                  </a:lnTo>
                  <a:lnTo>
                    <a:pt x="196" y="846"/>
                  </a:lnTo>
                  <a:lnTo>
                    <a:pt x="199" y="829"/>
                  </a:lnTo>
                  <a:lnTo>
                    <a:pt x="199" y="809"/>
                  </a:lnTo>
                  <a:lnTo>
                    <a:pt x="201" y="792"/>
                  </a:lnTo>
                  <a:lnTo>
                    <a:pt x="201" y="775"/>
                  </a:lnTo>
                  <a:lnTo>
                    <a:pt x="204" y="761"/>
                  </a:lnTo>
                  <a:lnTo>
                    <a:pt x="204" y="741"/>
                  </a:lnTo>
                  <a:lnTo>
                    <a:pt x="204" y="724"/>
                  </a:lnTo>
                  <a:lnTo>
                    <a:pt x="204" y="707"/>
                  </a:lnTo>
                  <a:lnTo>
                    <a:pt x="204" y="693"/>
                  </a:lnTo>
                  <a:lnTo>
                    <a:pt x="204" y="676"/>
                  </a:lnTo>
                  <a:lnTo>
                    <a:pt x="204" y="661"/>
                  </a:lnTo>
                  <a:lnTo>
                    <a:pt x="204" y="647"/>
                  </a:lnTo>
                  <a:lnTo>
                    <a:pt x="204" y="632"/>
                  </a:lnTo>
                  <a:lnTo>
                    <a:pt x="194" y="560"/>
                  </a:lnTo>
                  <a:lnTo>
                    <a:pt x="189" y="538"/>
                  </a:lnTo>
                  <a:lnTo>
                    <a:pt x="187" y="518"/>
                  </a:lnTo>
                  <a:lnTo>
                    <a:pt x="184" y="499"/>
                  </a:lnTo>
                  <a:lnTo>
                    <a:pt x="182" y="480"/>
                  </a:lnTo>
                  <a:lnTo>
                    <a:pt x="179" y="458"/>
                  </a:lnTo>
                  <a:lnTo>
                    <a:pt x="177" y="438"/>
                  </a:lnTo>
                  <a:lnTo>
                    <a:pt x="177" y="419"/>
                  </a:lnTo>
                  <a:lnTo>
                    <a:pt x="177" y="400"/>
                  </a:lnTo>
                  <a:lnTo>
                    <a:pt x="174" y="378"/>
                  </a:lnTo>
                  <a:lnTo>
                    <a:pt x="174" y="358"/>
                  </a:lnTo>
                  <a:lnTo>
                    <a:pt x="174" y="339"/>
                  </a:lnTo>
                  <a:lnTo>
                    <a:pt x="174" y="320"/>
                  </a:lnTo>
                  <a:lnTo>
                    <a:pt x="174" y="298"/>
                  </a:lnTo>
                  <a:lnTo>
                    <a:pt x="177" y="278"/>
                  </a:lnTo>
                  <a:lnTo>
                    <a:pt x="179" y="259"/>
                  </a:lnTo>
                  <a:lnTo>
                    <a:pt x="184" y="242"/>
                  </a:lnTo>
                  <a:lnTo>
                    <a:pt x="187" y="220"/>
                  </a:lnTo>
                  <a:lnTo>
                    <a:pt x="191" y="203"/>
                  </a:lnTo>
                  <a:lnTo>
                    <a:pt x="196" y="184"/>
                  </a:lnTo>
                  <a:lnTo>
                    <a:pt x="204" y="167"/>
                  </a:lnTo>
                  <a:lnTo>
                    <a:pt x="211" y="150"/>
                  </a:lnTo>
                  <a:lnTo>
                    <a:pt x="218" y="133"/>
                  </a:lnTo>
                  <a:lnTo>
                    <a:pt x="228" y="118"/>
                  </a:lnTo>
                  <a:lnTo>
                    <a:pt x="240" y="104"/>
                  </a:lnTo>
                  <a:lnTo>
                    <a:pt x="250" y="87"/>
                  </a:lnTo>
                  <a:lnTo>
                    <a:pt x="264" y="72"/>
                  </a:lnTo>
                  <a:lnTo>
                    <a:pt x="279" y="60"/>
                  </a:lnTo>
                  <a:lnTo>
                    <a:pt x="296" y="48"/>
                  </a:lnTo>
                  <a:lnTo>
                    <a:pt x="310" y="36"/>
                  </a:lnTo>
                  <a:lnTo>
                    <a:pt x="330" y="26"/>
                  </a:lnTo>
                  <a:lnTo>
                    <a:pt x="349" y="19"/>
                  </a:lnTo>
                  <a:lnTo>
                    <a:pt x="373" y="12"/>
                  </a:lnTo>
                  <a:lnTo>
                    <a:pt x="388" y="4"/>
                  </a:lnTo>
                  <a:lnTo>
                    <a:pt x="405" y="2"/>
                  </a:lnTo>
                  <a:lnTo>
                    <a:pt x="422" y="0"/>
                  </a:lnTo>
                  <a:lnTo>
                    <a:pt x="439" y="2"/>
                  </a:lnTo>
                  <a:lnTo>
                    <a:pt x="453" y="2"/>
                  </a:lnTo>
                  <a:lnTo>
                    <a:pt x="468" y="9"/>
                  </a:lnTo>
                  <a:lnTo>
                    <a:pt x="482" y="14"/>
                  </a:lnTo>
                  <a:lnTo>
                    <a:pt x="497" y="24"/>
                  </a:lnTo>
                  <a:lnTo>
                    <a:pt x="509" y="31"/>
                  </a:lnTo>
                  <a:lnTo>
                    <a:pt x="521" y="43"/>
                  </a:lnTo>
                  <a:lnTo>
                    <a:pt x="533" y="55"/>
                  </a:lnTo>
                  <a:lnTo>
                    <a:pt x="545" y="70"/>
                  </a:lnTo>
                  <a:lnTo>
                    <a:pt x="555" y="84"/>
                  </a:lnTo>
                  <a:lnTo>
                    <a:pt x="565" y="101"/>
                  </a:lnTo>
                  <a:lnTo>
                    <a:pt x="574" y="118"/>
                  </a:lnTo>
                  <a:lnTo>
                    <a:pt x="587" y="140"/>
                  </a:lnTo>
                  <a:lnTo>
                    <a:pt x="594" y="157"/>
                  </a:lnTo>
                  <a:lnTo>
                    <a:pt x="601" y="177"/>
                  </a:lnTo>
                  <a:lnTo>
                    <a:pt x="608" y="196"/>
                  </a:lnTo>
                  <a:lnTo>
                    <a:pt x="616" y="218"/>
                  </a:lnTo>
                  <a:lnTo>
                    <a:pt x="621" y="237"/>
                  </a:lnTo>
                  <a:lnTo>
                    <a:pt x="628" y="259"/>
                  </a:lnTo>
                  <a:lnTo>
                    <a:pt x="633" y="281"/>
                  </a:lnTo>
                  <a:lnTo>
                    <a:pt x="640" y="303"/>
                  </a:lnTo>
                  <a:lnTo>
                    <a:pt x="642" y="322"/>
                  </a:lnTo>
                  <a:lnTo>
                    <a:pt x="647" y="341"/>
                  </a:lnTo>
                  <a:lnTo>
                    <a:pt x="650" y="361"/>
                  </a:lnTo>
                  <a:lnTo>
                    <a:pt x="654" y="380"/>
                  </a:lnTo>
                  <a:lnTo>
                    <a:pt x="657" y="397"/>
                  </a:lnTo>
                  <a:lnTo>
                    <a:pt x="659" y="414"/>
                  </a:lnTo>
                  <a:lnTo>
                    <a:pt x="662" y="431"/>
                  </a:lnTo>
                  <a:lnTo>
                    <a:pt x="667" y="448"/>
                  </a:lnTo>
                  <a:lnTo>
                    <a:pt x="667" y="460"/>
                  </a:lnTo>
                  <a:lnTo>
                    <a:pt x="669" y="472"/>
                  </a:lnTo>
                  <a:lnTo>
                    <a:pt x="669" y="482"/>
                  </a:lnTo>
                  <a:lnTo>
                    <a:pt x="671" y="494"/>
                  </a:lnTo>
                  <a:lnTo>
                    <a:pt x="671" y="506"/>
                  </a:lnTo>
                  <a:lnTo>
                    <a:pt x="674" y="514"/>
                  </a:lnTo>
                  <a:lnTo>
                    <a:pt x="674" y="514"/>
                  </a:lnTo>
                  <a:lnTo>
                    <a:pt x="674" y="514"/>
                  </a:lnTo>
                  <a:lnTo>
                    <a:pt x="674" y="523"/>
                  </a:lnTo>
                  <a:lnTo>
                    <a:pt x="676" y="535"/>
                  </a:lnTo>
                  <a:lnTo>
                    <a:pt x="681" y="550"/>
                  </a:lnTo>
                  <a:lnTo>
                    <a:pt x="691" y="564"/>
                  </a:lnTo>
                  <a:lnTo>
                    <a:pt x="698" y="579"/>
                  </a:lnTo>
                  <a:lnTo>
                    <a:pt x="713" y="594"/>
                  </a:lnTo>
                  <a:lnTo>
                    <a:pt x="727" y="611"/>
                  </a:lnTo>
                  <a:lnTo>
                    <a:pt x="744" y="630"/>
                  </a:lnTo>
                  <a:lnTo>
                    <a:pt x="759" y="647"/>
                  </a:lnTo>
                  <a:lnTo>
                    <a:pt x="776" y="666"/>
                  </a:lnTo>
                  <a:lnTo>
                    <a:pt x="795" y="683"/>
                  </a:lnTo>
                  <a:lnTo>
                    <a:pt x="817" y="703"/>
                  </a:lnTo>
                  <a:lnTo>
                    <a:pt x="836" y="720"/>
                  </a:lnTo>
                  <a:lnTo>
                    <a:pt x="858" y="739"/>
                  </a:lnTo>
                  <a:lnTo>
                    <a:pt x="868" y="746"/>
                  </a:lnTo>
                  <a:lnTo>
                    <a:pt x="880" y="758"/>
                  </a:lnTo>
                  <a:lnTo>
                    <a:pt x="890" y="766"/>
                  </a:lnTo>
                  <a:lnTo>
                    <a:pt x="904" y="778"/>
                  </a:lnTo>
                  <a:lnTo>
                    <a:pt x="926" y="795"/>
                  </a:lnTo>
                  <a:lnTo>
                    <a:pt x="948" y="812"/>
                  </a:lnTo>
                  <a:lnTo>
                    <a:pt x="970" y="829"/>
                  </a:lnTo>
                  <a:lnTo>
                    <a:pt x="991" y="846"/>
                  </a:lnTo>
                  <a:lnTo>
                    <a:pt x="1011" y="860"/>
                  </a:lnTo>
                  <a:lnTo>
                    <a:pt x="1030" y="875"/>
                  </a:lnTo>
                  <a:lnTo>
                    <a:pt x="1050" y="889"/>
                  </a:lnTo>
                  <a:lnTo>
                    <a:pt x="1071" y="906"/>
                  </a:lnTo>
                  <a:lnTo>
                    <a:pt x="1088" y="918"/>
                  </a:lnTo>
                  <a:lnTo>
                    <a:pt x="1105" y="931"/>
                  </a:lnTo>
                  <a:lnTo>
                    <a:pt x="1120" y="940"/>
                  </a:lnTo>
                  <a:lnTo>
                    <a:pt x="1134" y="952"/>
                  </a:lnTo>
                  <a:lnTo>
                    <a:pt x="1144" y="960"/>
                  </a:lnTo>
                  <a:lnTo>
                    <a:pt x="1156" y="967"/>
                  </a:lnTo>
                  <a:lnTo>
                    <a:pt x="1164" y="972"/>
                  </a:lnTo>
                  <a:lnTo>
                    <a:pt x="1173" y="979"/>
                  </a:lnTo>
                  <a:lnTo>
                    <a:pt x="1180" y="986"/>
                  </a:lnTo>
                  <a:lnTo>
                    <a:pt x="1190" y="998"/>
                  </a:lnTo>
                  <a:lnTo>
                    <a:pt x="1197" y="1011"/>
                  </a:lnTo>
                  <a:lnTo>
                    <a:pt x="1207" y="1027"/>
                  </a:lnTo>
                  <a:lnTo>
                    <a:pt x="1212" y="1042"/>
                  </a:lnTo>
                  <a:lnTo>
                    <a:pt x="1219" y="1064"/>
                  </a:lnTo>
                  <a:lnTo>
                    <a:pt x="1224" y="1083"/>
                  </a:lnTo>
                  <a:lnTo>
                    <a:pt x="1231" y="1107"/>
                  </a:lnTo>
                  <a:lnTo>
                    <a:pt x="1234" y="1129"/>
                  </a:lnTo>
                  <a:lnTo>
                    <a:pt x="1236" y="1156"/>
                  </a:lnTo>
                  <a:lnTo>
                    <a:pt x="1236" y="1168"/>
                  </a:lnTo>
                  <a:lnTo>
                    <a:pt x="1236" y="1183"/>
                  </a:lnTo>
                  <a:lnTo>
                    <a:pt x="1236" y="1197"/>
                  </a:lnTo>
                  <a:lnTo>
                    <a:pt x="1239" y="1212"/>
                  </a:lnTo>
                  <a:lnTo>
                    <a:pt x="1239" y="1226"/>
                  </a:lnTo>
                  <a:lnTo>
                    <a:pt x="1239" y="1241"/>
                  </a:lnTo>
                  <a:lnTo>
                    <a:pt x="1239" y="1255"/>
                  </a:lnTo>
                  <a:lnTo>
                    <a:pt x="1239" y="1270"/>
                  </a:lnTo>
                  <a:lnTo>
                    <a:pt x="1239" y="1284"/>
                  </a:lnTo>
                  <a:lnTo>
                    <a:pt x="1239" y="1301"/>
                  </a:lnTo>
                  <a:lnTo>
                    <a:pt x="1239" y="1318"/>
                  </a:lnTo>
                  <a:lnTo>
                    <a:pt x="1239" y="1338"/>
                  </a:lnTo>
                  <a:lnTo>
                    <a:pt x="1236" y="1352"/>
                  </a:lnTo>
                  <a:lnTo>
                    <a:pt x="1234" y="1369"/>
                  </a:lnTo>
                  <a:lnTo>
                    <a:pt x="1231" y="1386"/>
                  </a:lnTo>
                  <a:lnTo>
                    <a:pt x="1231" y="1406"/>
                  </a:lnTo>
                  <a:lnTo>
                    <a:pt x="1229" y="1423"/>
                  </a:lnTo>
                  <a:lnTo>
                    <a:pt x="1227" y="1442"/>
                  </a:lnTo>
                  <a:lnTo>
                    <a:pt x="1224" y="1459"/>
                  </a:lnTo>
                  <a:lnTo>
                    <a:pt x="1224" y="1478"/>
                  </a:lnTo>
                  <a:lnTo>
                    <a:pt x="1219" y="1495"/>
                  </a:lnTo>
                  <a:lnTo>
                    <a:pt x="1219" y="1515"/>
                  </a:lnTo>
                  <a:lnTo>
                    <a:pt x="1214" y="1532"/>
                  </a:lnTo>
                  <a:lnTo>
                    <a:pt x="1214" y="1551"/>
                  </a:lnTo>
                  <a:lnTo>
                    <a:pt x="1210" y="1568"/>
                  </a:lnTo>
                  <a:lnTo>
                    <a:pt x="1207" y="1590"/>
                  </a:lnTo>
                  <a:lnTo>
                    <a:pt x="1205" y="1607"/>
                  </a:lnTo>
                  <a:lnTo>
                    <a:pt x="1202" y="1629"/>
                  </a:lnTo>
                  <a:lnTo>
                    <a:pt x="1197" y="1646"/>
                  </a:lnTo>
                  <a:lnTo>
                    <a:pt x="1195" y="1665"/>
                  </a:lnTo>
                  <a:lnTo>
                    <a:pt x="1190" y="1684"/>
                  </a:lnTo>
                  <a:lnTo>
                    <a:pt x="1188" y="1704"/>
                  </a:lnTo>
                  <a:lnTo>
                    <a:pt x="1183" y="1723"/>
                  </a:lnTo>
                  <a:lnTo>
                    <a:pt x="1180" y="1743"/>
                  </a:lnTo>
                  <a:lnTo>
                    <a:pt x="1176" y="1762"/>
                  </a:lnTo>
                  <a:lnTo>
                    <a:pt x="1173" y="1784"/>
                  </a:lnTo>
                  <a:lnTo>
                    <a:pt x="1166" y="1801"/>
                  </a:lnTo>
                  <a:lnTo>
                    <a:pt x="1164" y="1820"/>
                  </a:lnTo>
                  <a:lnTo>
                    <a:pt x="1159" y="1840"/>
                  </a:lnTo>
                  <a:lnTo>
                    <a:pt x="1156" y="1861"/>
                  </a:lnTo>
                  <a:lnTo>
                    <a:pt x="1149" y="1878"/>
                  </a:lnTo>
                  <a:lnTo>
                    <a:pt x="1147" y="1898"/>
                  </a:lnTo>
                  <a:lnTo>
                    <a:pt x="1142" y="1917"/>
                  </a:lnTo>
                  <a:lnTo>
                    <a:pt x="1139" y="1939"/>
                  </a:lnTo>
                  <a:lnTo>
                    <a:pt x="1134" y="1946"/>
                  </a:lnTo>
                  <a:lnTo>
                    <a:pt x="1137" y="1954"/>
                  </a:lnTo>
                  <a:lnTo>
                    <a:pt x="1130" y="1968"/>
                  </a:lnTo>
                  <a:lnTo>
                    <a:pt x="1127" y="1983"/>
                  </a:lnTo>
                  <a:lnTo>
                    <a:pt x="1120" y="1997"/>
                  </a:lnTo>
                  <a:lnTo>
                    <a:pt x="1117" y="2012"/>
                  </a:lnTo>
                  <a:lnTo>
                    <a:pt x="1113" y="2026"/>
                  </a:lnTo>
                  <a:lnTo>
                    <a:pt x="1108" y="2041"/>
                  </a:lnTo>
                  <a:lnTo>
                    <a:pt x="1103" y="2055"/>
                  </a:lnTo>
                  <a:lnTo>
                    <a:pt x="1100" y="2072"/>
                  </a:lnTo>
                  <a:lnTo>
                    <a:pt x="1096" y="2084"/>
                  </a:lnTo>
                  <a:lnTo>
                    <a:pt x="1091" y="2099"/>
                  </a:lnTo>
                  <a:lnTo>
                    <a:pt x="1086" y="2114"/>
                  </a:lnTo>
                  <a:lnTo>
                    <a:pt x="1084" y="2128"/>
                  </a:lnTo>
                  <a:lnTo>
                    <a:pt x="1079" y="2143"/>
                  </a:lnTo>
                  <a:lnTo>
                    <a:pt x="1074" y="2157"/>
                  </a:lnTo>
                  <a:lnTo>
                    <a:pt x="1069" y="2172"/>
                  </a:lnTo>
                  <a:lnTo>
                    <a:pt x="1067" y="2186"/>
                  </a:lnTo>
                  <a:lnTo>
                    <a:pt x="1054" y="2210"/>
                  </a:lnTo>
                  <a:lnTo>
                    <a:pt x="1047" y="2237"/>
                  </a:lnTo>
                  <a:lnTo>
                    <a:pt x="1040" y="2249"/>
                  </a:lnTo>
                  <a:lnTo>
                    <a:pt x="1035" y="2264"/>
                  </a:lnTo>
                  <a:lnTo>
                    <a:pt x="1030" y="2276"/>
                  </a:lnTo>
                  <a:lnTo>
                    <a:pt x="1028" y="2290"/>
                  </a:lnTo>
                  <a:lnTo>
                    <a:pt x="1018" y="2315"/>
                  </a:lnTo>
                  <a:lnTo>
                    <a:pt x="1008" y="2339"/>
                  </a:lnTo>
                  <a:lnTo>
                    <a:pt x="999" y="2361"/>
                  </a:lnTo>
                  <a:lnTo>
                    <a:pt x="991" y="2385"/>
                  </a:lnTo>
                  <a:lnTo>
                    <a:pt x="979" y="2404"/>
                  </a:lnTo>
                  <a:lnTo>
                    <a:pt x="967" y="2426"/>
                  </a:lnTo>
                  <a:lnTo>
                    <a:pt x="955" y="2446"/>
                  </a:lnTo>
                  <a:lnTo>
                    <a:pt x="943" y="2465"/>
                  </a:lnTo>
                  <a:lnTo>
                    <a:pt x="928" y="2482"/>
                  </a:lnTo>
                  <a:lnTo>
                    <a:pt x="916" y="2501"/>
                  </a:lnTo>
                  <a:lnTo>
                    <a:pt x="902" y="2521"/>
                  </a:lnTo>
                  <a:lnTo>
                    <a:pt x="890" y="2540"/>
                  </a:lnTo>
                  <a:lnTo>
                    <a:pt x="873" y="2555"/>
                  </a:lnTo>
                  <a:lnTo>
                    <a:pt x="858" y="2572"/>
                  </a:lnTo>
                  <a:lnTo>
                    <a:pt x="841" y="2586"/>
                  </a:lnTo>
                  <a:lnTo>
                    <a:pt x="827" y="2603"/>
                  </a:lnTo>
                  <a:lnTo>
                    <a:pt x="810" y="2615"/>
                  </a:lnTo>
                  <a:lnTo>
                    <a:pt x="793" y="2630"/>
                  </a:lnTo>
                  <a:lnTo>
                    <a:pt x="776" y="2644"/>
                  </a:lnTo>
                  <a:lnTo>
                    <a:pt x="761" y="2659"/>
                  </a:lnTo>
                  <a:lnTo>
                    <a:pt x="742" y="2669"/>
                  </a:lnTo>
                  <a:lnTo>
                    <a:pt x="725" y="2681"/>
                  </a:lnTo>
                  <a:lnTo>
                    <a:pt x="705" y="2690"/>
                  </a:lnTo>
                  <a:lnTo>
                    <a:pt x="688" y="2703"/>
                  </a:lnTo>
                  <a:lnTo>
                    <a:pt x="669" y="2712"/>
                  </a:lnTo>
                  <a:lnTo>
                    <a:pt x="652" y="2722"/>
                  </a:lnTo>
                  <a:lnTo>
                    <a:pt x="635" y="2732"/>
                  </a:lnTo>
                  <a:lnTo>
                    <a:pt x="618" y="2741"/>
                  </a:lnTo>
                  <a:lnTo>
                    <a:pt x="599" y="2749"/>
                  </a:lnTo>
                  <a:lnTo>
                    <a:pt x="582" y="2756"/>
                  </a:lnTo>
                  <a:lnTo>
                    <a:pt x="562" y="2763"/>
                  </a:lnTo>
                  <a:lnTo>
                    <a:pt x="545" y="2770"/>
                  </a:lnTo>
                  <a:lnTo>
                    <a:pt x="526" y="2775"/>
                  </a:lnTo>
                  <a:lnTo>
                    <a:pt x="509" y="2780"/>
                  </a:lnTo>
                  <a:lnTo>
                    <a:pt x="492" y="2785"/>
                  </a:lnTo>
                  <a:lnTo>
                    <a:pt x="478" y="2792"/>
                  </a:lnTo>
                  <a:close/>
                </a:path>
              </a:pathLst>
            </a:custGeom>
            <a:solidFill>
              <a:srgbClr val="B3EB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4" name="Freeform 100"/>
            <p:cNvSpPr>
              <a:spLocks/>
            </p:cNvSpPr>
            <p:nvPr/>
          </p:nvSpPr>
          <p:spPr bwMode="auto">
            <a:xfrm>
              <a:off x="3335" y="2846"/>
              <a:ext cx="339" cy="254"/>
            </a:xfrm>
            <a:custGeom>
              <a:avLst/>
              <a:gdLst>
                <a:gd name="T0" fmla="*/ 0 w 928"/>
                <a:gd name="T1" fmla="*/ 450 h 640"/>
                <a:gd name="T2" fmla="*/ 4 w 928"/>
                <a:gd name="T3" fmla="*/ 429 h 640"/>
                <a:gd name="T4" fmla="*/ 16 w 928"/>
                <a:gd name="T5" fmla="*/ 375 h 640"/>
                <a:gd name="T6" fmla="*/ 48 w 928"/>
                <a:gd name="T7" fmla="*/ 322 h 640"/>
                <a:gd name="T8" fmla="*/ 111 w 928"/>
                <a:gd name="T9" fmla="*/ 276 h 640"/>
                <a:gd name="T10" fmla="*/ 155 w 928"/>
                <a:gd name="T11" fmla="*/ 254 h 640"/>
                <a:gd name="T12" fmla="*/ 210 w 928"/>
                <a:gd name="T13" fmla="*/ 244 h 640"/>
                <a:gd name="T14" fmla="*/ 273 w 928"/>
                <a:gd name="T15" fmla="*/ 237 h 640"/>
                <a:gd name="T16" fmla="*/ 329 w 928"/>
                <a:gd name="T17" fmla="*/ 227 h 640"/>
                <a:gd name="T18" fmla="*/ 380 w 928"/>
                <a:gd name="T19" fmla="*/ 211 h 640"/>
                <a:gd name="T20" fmla="*/ 426 w 928"/>
                <a:gd name="T21" fmla="*/ 189 h 640"/>
                <a:gd name="T22" fmla="*/ 467 w 928"/>
                <a:gd name="T23" fmla="*/ 164 h 640"/>
                <a:gd name="T24" fmla="*/ 509 w 928"/>
                <a:gd name="T25" fmla="*/ 140 h 640"/>
                <a:gd name="T26" fmla="*/ 538 w 928"/>
                <a:gd name="T27" fmla="*/ 109 h 640"/>
                <a:gd name="T28" fmla="*/ 586 w 928"/>
                <a:gd name="T29" fmla="*/ 63 h 640"/>
                <a:gd name="T30" fmla="*/ 622 w 928"/>
                <a:gd name="T31" fmla="*/ 12 h 640"/>
                <a:gd name="T32" fmla="*/ 642 w 928"/>
                <a:gd name="T33" fmla="*/ 29 h 640"/>
                <a:gd name="T34" fmla="*/ 652 w 928"/>
                <a:gd name="T35" fmla="*/ 72 h 640"/>
                <a:gd name="T36" fmla="*/ 664 w 928"/>
                <a:gd name="T37" fmla="*/ 116 h 640"/>
                <a:gd name="T38" fmla="*/ 676 w 928"/>
                <a:gd name="T39" fmla="*/ 155 h 640"/>
                <a:gd name="T40" fmla="*/ 690 w 928"/>
                <a:gd name="T41" fmla="*/ 196 h 640"/>
                <a:gd name="T42" fmla="*/ 707 w 928"/>
                <a:gd name="T43" fmla="*/ 249 h 640"/>
                <a:gd name="T44" fmla="*/ 736 w 928"/>
                <a:gd name="T45" fmla="*/ 324 h 640"/>
                <a:gd name="T46" fmla="*/ 763 w 928"/>
                <a:gd name="T47" fmla="*/ 390 h 640"/>
                <a:gd name="T48" fmla="*/ 787 w 928"/>
                <a:gd name="T49" fmla="*/ 441 h 640"/>
                <a:gd name="T50" fmla="*/ 809 w 928"/>
                <a:gd name="T51" fmla="*/ 484 h 640"/>
                <a:gd name="T52" fmla="*/ 841 w 928"/>
                <a:gd name="T53" fmla="*/ 528 h 640"/>
                <a:gd name="T54" fmla="*/ 870 w 928"/>
                <a:gd name="T55" fmla="*/ 564 h 640"/>
                <a:gd name="T56" fmla="*/ 904 w 928"/>
                <a:gd name="T57" fmla="*/ 603 h 640"/>
                <a:gd name="T58" fmla="*/ 906 w 928"/>
                <a:gd name="T59" fmla="*/ 627 h 640"/>
                <a:gd name="T60" fmla="*/ 860 w 928"/>
                <a:gd name="T61" fmla="*/ 632 h 640"/>
                <a:gd name="T62" fmla="*/ 819 w 928"/>
                <a:gd name="T63" fmla="*/ 635 h 640"/>
                <a:gd name="T64" fmla="*/ 775 w 928"/>
                <a:gd name="T65" fmla="*/ 637 h 640"/>
                <a:gd name="T66" fmla="*/ 724 w 928"/>
                <a:gd name="T67" fmla="*/ 637 h 640"/>
                <a:gd name="T68" fmla="*/ 673 w 928"/>
                <a:gd name="T69" fmla="*/ 637 h 640"/>
                <a:gd name="T70" fmla="*/ 618 w 928"/>
                <a:gd name="T71" fmla="*/ 635 h 640"/>
                <a:gd name="T72" fmla="*/ 564 w 928"/>
                <a:gd name="T73" fmla="*/ 635 h 640"/>
                <a:gd name="T74" fmla="*/ 504 w 928"/>
                <a:gd name="T75" fmla="*/ 627 h 640"/>
                <a:gd name="T76" fmla="*/ 450 w 928"/>
                <a:gd name="T77" fmla="*/ 625 h 640"/>
                <a:gd name="T78" fmla="*/ 392 w 928"/>
                <a:gd name="T79" fmla="*/ 618 h 640"/>
                <a:gd name="T80" fmla="*/ 336 w 928"/>
                <a:gd name="T81" fmla="*/ 610 h 640"/>
                <a:gd name="T82" fmla="*/ 281 w 928"/>
                <a:gd name="T83" fmla="*/ 601 h 640"/>
                <a:gd name="T84" fmla="*/ 230 w 928"/>
                <a:gd name="T85" fmla="*/ 591 h 640"/>
                <a:gd name="T86" fmla="*/ 184 w 928"/>
                <a:gd name="T87" fmla="*/ 579 h 640"/>
                <a:gd name="T88" fmla="*/ 143 w 928"/>
                <a:gd name="T89" fmla="*/ 569 h 640"/>
                <a:gd name="T90" fmla="*/ 99 w 928"/>
                <a:gd name="T91" fmla="*/ 552 h 640"/>
                <a:gd name="T92" fmla="*/ 48 w 928"/>
                <a:gd name="T93" fmla="*/ 528 h 640"/>
                <a:gd name="T94" fmla="*/ 9 w 928"/>
                <a:gd name="T95" fmla="*/ 489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28" h="640">
                  <a:moveTo>
                    <a:pt x="4" y="477"/>
                  </a:moveTo>
                  <a:lnTo>
                    <a:pt x="2" y="463"/>
                  </a:lnTo>
                  <a:lnTo>
                    <a:pt x="0" y="450"/>
                  </a:lnTo>
                  <a:lnTo>
                    <a:pt x="2" y="446"/>
                  </a:lnTo>
                  <a:lnTo>
                    <a:pt x="4" y="441"/>
                  </a:lnTo>
                  <a:lnTo>
                    <a:pt x="4" y="429"/>
                  </a:lnTo>
                  <a:lnTo>
                    <a:pt x="7" y="407"/>
                  </a:lnTo>
                  <a:lnTo>
                    <a:pt x="9" y="390"/>
                  </a:lnTo>
                  <a:lnTo>
                    <a:pt x="16" y="375"/>
                  </a:lnTo>
                  <a:lnTo>
                    <a:pt x="24" y="358"/>
                  </a:lnTo>
                  <a:lnTo>
                    <a:pt x="36" y="341"/>
                  </a:lnTo>
                  <a:lnTo>
                    <a:pt x="48" y="322"/>
                  </a:lnTo>
                  <a:lnTo>
                    <a:pt x="65" y="305"/>
                  </a:lnTo>
                  <a:lnTo>
                    <a:pt x="87" y="288"/>
                  </a:lnTo>
                  <a:lnTo>
                    <a:pt x="111" y="276"/>
                  </a:lnTo>
                  <a:lnTo>
                    <a:pt x="123" y="269"/>
                  </a:lnTo>
                  <a:lnTo>
                    <a:pt x="138" y="261"/>
                  </a:lnTo>
                  <a:lnTo>
                    <a:pt x="155" y="254"/>
                  </a:lnTo>
                  <a:lnTo>
                    <a:pt x="172" y="252"/>
                  </a:lnTo>
                  <a:lnTo>
                    <a:pt x="189" y="247"/>
                  </a:lnTo>
                  <a:lnTo>
                    <a:pt x="210" y="244"/>
                  </a:lnTo>
                  <a:lnTo>
                    <a:pt x="232" y="242"/>
                  </a:lnTo>
                  <a:lnTo>
                    <a:pt x="256" y="242"/>
                  </a:lnTo>
                  <a:lnTo>
                    <a:pt x="273" y="237"/>
                  </a:lnTo>
                  <a:lnTo>
                    <a:pt x="293" y="235"/>
                  </a:lnTo>
                  <a:lnTo>
                    <a:pt x="310" y="230"/>
                  </a:lnTo>
                  <a:lnTo>
                    <a:pt x="329" y="227"/>
                  </a:lnTo>
                  <a:lnTo>
                    <a:pt x="346" y="223"/>
                  </a:lnTo>
                  <a:lnTo>
                    <a:pt x="363" y="218"/>
                  </a:lnTo>
                  <a:lnTo>
                    <a:pt x="380" y="211"/>
                  </a:lnTo>
                  <a:lnTo>
                    <a:pt x="397" y="206"/>
                  </a:lnTo>
                  <a:lnTo>
                    <a:pt x="412" y="196"/>
                  </a:lnTo>
                  <a:lnTo>
                    <a:pt x="426" y="189"/>
                  </a:lnTo>
                  <a:lnTo>
                    <a:pt x="441" y="181"/>
                  </a:lnTo>
                  <a:lnTo>
                    <a:pt x="455" y="174"/>
                  </a:lnTo>
                  <a:lnTo>
                    <a:pt x="467" y="164"/>
                  </a:lnTo>
                  <a:lnTo>
                    <a:pt x="482" y="157"/>
                  </a:lnTo>
                  <a:lnTo>
                    <a:pt x="494" y="147"/>
                  </a:lnTo>
                  <a:lnTo>
                    <a:pt x="509" y="140"/>
                  </a:lnTo>
                  <a:lnTo>
                    <a:pt x="518" y="128"/>
                  </a:lnTo>
                  <a:lnTo>
                    <a:pt x="528" y="118"/>
                  </a:lnTo>
                  <a:lnTo>
                    <a:pt x="538" y="109"/>
                  </a:lnTo>
                  <a:lnTo>
                    <a:pt x="550" y="99"/>
                  </a:lnTo>
                  <a:lnTo>
                    <a:pt x="567" y="80"/>
                  </a:lnTo>
                  <a:lnTo>
                    <a:pt x="586" y="63"/>
                  </a:lnTo>
                  <a:lnTo>
                    <a:pt x="598" y="43"/>
                  </a:lnTo>
                  <a:lnTo>
                    <a:pt x="613" y="26"/>
                  </a:lnTo>
                  <a:lnTo>
                    <a:pt x="622" y="12"/>
                  </a:lnTo>
                  <a:lnTo>
                    <a:pt x="635" y="0"/>
                  </a:lnTo>
                  <a:lnTo>
                    <a:pt x="637" y="14"/>
                  </a:lnTo>
                  <a:lnTo>
                    <a:pt x="642" y="29"/>
                  </a:lnTo>
                  <a:lnTo>
                    <a:pt x="644" y="43"/>
                  </a:lnTo>
                  <a:lnTo>
                    <a:pt x="649" y="58"/>
                  </a:lnTo>
                  <a:lnTo>
                    <a:pt x="652" y="72"/>
                  </a:lnTo>
                  <a:lnTo>
                    <a:pt x="656" y="87"/>
                  </a:lnTo>
                  <a:lnTo>
                    <a:pt x="659" y="101"/>
                  </a:lnTo>
                  <a:lnTo>
                    <a:pt x="664" y="116"/>
                  </a:lnTo>
                  <a:lnTo>
                    <a:pt x="666" y="128"/>
                  </a:lnTo>
                  <a:lnTo>
                    <a:pt x="671" y="143"/>
                  </a:lnTo>
                  <a:lnTo>
                    <a:pt x="676" y="155"/>
                  </a:lnTo>
                  <a:lnTo>
                    <a:pt x="681" y="169"/>
                  </a:lnTo>
                  <a:lnTo>
                    <a:pt x="683" y="181"/>
                  </a:lnTo>
                  <a:lnTo>
                    <a:pt x="690" y="196"/>
                  </a:lnTo>
                  <a:lnTo>
                    <a:pt x="693" y="211"/>
                  </a:lnTo>
                  <a:lnTo>
                    <a:pt x="700" y="225"/>
                  </a:lnTo>
                  <a:lnTo>
                    <a:pt x="707" y="249"/>
                  </a:lnTo>
                  <a:lnTo>
                    <a:pt x="717" y="274"/>
                  </a:lnTo>
                  <a:lnTo>
                    <a:pt x="727" y="298"/>
                  </a:lnTo>
                  <a:lnTo>
                    <a:pt x="736" y="324"/>
                  </a:lnTo>
                  <a:lnTo>
                    <a:pt x="744" y="346"/>
                  </a:lnTo>
                  <a:lnTo>
                    <a:pt x="753" y="368"/>
                  </a:lnTo>
                  <a:lnTo>
                    <a:pt x="763" y="390"/>
                  </a:lnTo>
                  <a:lnTo>
                    <a:pt x="773" y="412"/>
                  </a:lnTo>
                  <a:lnTo>
                    <a:pt x="780" y="426"/>
                  </a:lnTo>
                  <a:lnTo>
                    <a:pt x="787" y="441"/>
                  </a:lnTo>
                  <a:lnTo>
                    <a:pt x="795" y="455"/>
                  </a:lnTo>
                  <a:lnTo>
                    <a:pt x="802" y="470"/>
                  </a:lnTo>
                  <a:lnTo>
                    <a:pt x="809" y="484"/>
                  </a:lnTo>
                  <a:lnTo>
                    <a:pt x="819" y="499"/>
                  </a:lnTo>
                  <a:lnTo>
                    <a:pt x="829" y="514"/>
                  </a:lnTo>
                  <a:lnTo>
                    <a:pt x="841" y="528"/>
                  </a:lnTo>
                  <a:lnTo>
                    <a:pt x="848" y="540"/>
                  </a:lnTo>
                  <a:lnTo>
                    <a:pt x="860" y="552"/>
                  </a:lnTo>
                  <a:lnTo>
                    <a:pt x="870" y="564"/>
                  </a:lnTo>
                  <a:lnTo>
                    <a:pt x="882" y="579"/>
                  </a:lnTo>
                  <a:lnTo>
                    <a:pt x="892" y="591"/>
                  </a:lnTo>
                  <a:lnTo>
                    <a:pt x="904" y="603"/>
                  </a:lnTo>
                  <a:lnTo>
                    <a:pt x="913" y="615"/>
                  </a:lnTo>
                  <a:lnTo>
                    <a:pt x="928" y="627"/>
                  </a:lnTo>
                  <a:lnTo>
                    <a:pt x="906" y="627"/>
                  </a:lnTo>
                  <a:lnTo>
                    <a:pt x="884" y="630"/>
                  </a:lnTo>
                  <a:lnTo>
                    <a:pt x="872" y="630"/>
                  </a:lnTo>
                  <a:lnTo>
                    <a:pt x="860" y="632"/>
                  </a:lnTo>
                  <a:lnTo>
                    <a:pt x="846" y="632"/>
                  </a:lnTo>
                  <a:lnTo>
                    <a:pt x="833" y="635"/>
                  </a:lnTo>
                  <a:lnTo>
                    <a:pt x="819" y="635"/>
                  </a:lnTo>
                  <a:lnTo>
                    <a:pt x="804" y="635"/>
                  </a:lnTo>
                  <a:lnTo>
                    <a:pt x="790" y="635"/>
                  </a:lnTo>
                  <a:lnTo>
                    <a:pt x="775" y="637"/>
                  </a:lnTo>
                  <a:lnTo>
                    <a:pt x="758" y="637"/>
                  </a:lnTo>
                  <a:lnTo>
                    <a:pt x="741" y="637"/>
                  </a:lnTo>
                  <a:lnTo>
                    <a:pt x="724" y="637"/>
                  </a:lnTo>
                  <a:lnTo>
                    <a:pt x="710" y="640"/>
                  </a:lnTo>
                  <a:lnTo>
                    <a:pt x="690" y="637"/>
                  </a:lnTo>
                  <a:lnTo>
                    <a:pt x="673" y="637"/>
                  </a:lnTo>
                  <a:lnTo>
                    <a:pt x="654" y="637"/>
                  </a:lnTo>
                  <a:lnTo>
                    <a:pt x="637" y="637"/>
                  </a:lnTo>
                  <a:lnTo>
                    <a:pt x="618" y="635"/>
                  </a:lnTo>
                  <a:lnTo>
                    <a:pt x="601" y="635"/>
                  </a:lnTo>
                  <a:lnTo>
                    <a:pt x="581" y="635"/>
                  </a:lnTo>
                  <a:lnTo>
                    <a:pt x="564" y="635"/>
                  </a:lnTo>
                  <a:lnTo>
                    <a:pt x="542" y="632"/>
                  </a:lnTo>
                  <a:lnTo>
                    <a:pt x="526" y="630"/>
                  </a:lnTo>
                  <a:lnTo>
                    <a:pt x="504" y="627"/>
                  </a:lnTo>
                  <a:lnTo>
                    <a:pt x="487" y="627"/>
                  </a:lnTo>
                  <a:lnTo>
                    <a:pt x="467" y="625"/>
                  </a:lnTo>
                  <a:lnTo>
                    <a:pt x="450" y="625"/>
                  </a:lnTo>
                  <a:lnTo>
                    <a:pt x="431" y="623"/>
                  </a:lnTo>
                  <a:lnTo>
                    <a:pt x="414" y="623"/>
                  </a:lnTo>
                  <a:lnTo>
                    <a:pt x="392" y="618"/>
                  </a:lnTo>
                  <a:lnTo>
                    <a:pt x="375" y="615"/>
                  </a:lnTo>
                  <a:lnTo>
                    <a:pt x="353" y="613"/>
                  </a:lnTo>
                  <a:lnTo>
                    <a:pt x="336" y="610"/>
                  </a:lnTo>
                  <a:lnTo>
                    <a:pt x="317" y="606"/>
                  </a:lnTo>
                  <a:lnTo>
                    <a:pt x="300" y="603"/>
                  </a:lnTo>
                  <a:lnTo>
                    <a:pt x="281" y="601"/>
                  </a:lnTo>
                  <a:lnTo>
                    <a:pt x="266" y="598"/>
                  </a:lnTo>
                  <a:lnTo>
                    <a:pt x="247" y="594"/>
                  </a:lnTo>
                  <a:lnTo>
                    <a:pt x="230" y="591"/>
                  </a:lnTo>
                  <a:lnTo>
                    <a:pt x="215" y="586"/>
                  </a:lnTo>
                  <a:lnTo>
                    <a:pt x="201" y="584"/>
                  </a:lnTo>
                  <a:lnTo>
                    <a:pt x="184" y="579"/>
                  </a:lnTo>
                  <a:lnTo>
                    <a:pt x="169" y="577"/>
                  </a:lnTo>
                  <a:lnTo>
                    <a:pt x="155" y="572"/>
                  </a:lnTo>
                  <a:lnTo>
                    <a:pt x="143" y="569"/>
                  </a:lnTo>
                  <a:lnTo>
                    <a:pt x="128" y="562"/>
                  </a:lnTo>
                  <a:lnTo>
                    <a:pt x="113" y="557"/>
                  </a:lnTo>
                  <a:lnTo>
                    <a:pt x="99" y="552"/>
                  </a:lnTo>
                  <a:lnTo>
                    <a:pt x="89" y="547"/>
                  </a:lnTo>
                  <a:lnTo>
                    <a:pt x="65" y="538"/>
                  </a:lnTo>
                  <a:lnTo>
                    <a:pt x="48" y="528"/>
                  </a:lnTo>
                  <a:lnTo>
                    <a:pt x="31" y="516"/>
                  </a:lnTo>
                  <a:lnTo>
                    <a:pt x="19" y="504"/>
                  </a:lnTo>
                  <a:lnTo>
                    <a:pt x="9" y="489"/>
                  </a:lnTo>
                  <a:lnTo>
                    <a:pt x="4" y="477"/>
                  </a:lnTo>
                  <a:close/>
                </a:path>
              </a:pathLst>
            </a:cu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5" name="Freeform 101"/>
            <p:cNvSpPr>
              <a:spLocks/>
            </p:cNvSpPr>
            <p:nvPr/>
          </p:nvSpPr>
          <p:spPr bwMode="auto">
            <a:xfrm>
              <a:off x="3877" y="2824"/>
              <a:ext cx="63" cy="195"/>
            </a:xfrm>
            <a:custGeom>
              <a:avLst/>
              <a:gdLst>
                <a:gd name="T0" fmla="*/ 110 w 170"/>
                <a:gd name="T1" fmla="*/ 466 h 488"/>
                <a:gd name="T2" fmla="*/ 83 w 170"/>
                <a:gd name="T3" fmla="*/ 432 h 488"/>
                <a:gd name="T4" fmla="*/ 68 w 170"/>
                <a:gd name="T5" fmla="*/ 408 h 488"/>
                <a:gd name="T6" fmla="*/ 47 w 170"/>
                <a:gd name="T7" fmla="*/ 374 h 488"/>
                <a:gd name="T8" fmla="*/ 30 w 170"/>
                <a:gd name="T9" fmla="*/ 330 h 488"/>
                <a:gd name="T10" fmla="*/ 15 w 170"/>
                <a:gd name="T11" fmla="*/ 286 h 488"/>
                <a:gd name="T12" fmla="*/ 5 w 170"/>
                <a:gd name="T13" fmla="*/ 238 h 488"/>
                <a:gd name="T14" fmla="*/ 3 w 170"/>
                <a:gd name="T15" fmla="*/ 201 h 488"/>
                <a:gd name="T16" fmla="*/ 0 w 170"/>
                <a:gd name="T17" fmla="*/ 175 h 488"/>
                <a:gd name="T18" fmla="*/ 0 w 170"/>
                <a:gd name="T19" fmla="*/ 148 h 488"/>
                <a:gd name="T20" fmla="*/ 0 w 170"/>
                <a:gd name="T21" fmla="*/ 121 h 488"/>
                <a:gd name="T22" fmla="*/ 0 w 170"/>
                <a:gd name="T23" fmla="*/ 95 h 488"/>
                <a:gd name="T24" fmla="*/ 0 w 170"/>
                <a:gd name="T25" fmla="*/ 66 h 488"/>
                <a:gd name="T26" fmla="*/ 3 w 170"/>
                <a:gd name="T27" fmla="*/ 39 h 488"/>
                <a:gd name="T28" fmla="*/ 8 w 170"/>
                <a:gd name="T29" fmla="*/ 12 h 488"/>
                <a:gd name="T30" fmla="*/ 17 w 170"/>
                <a:gd name="T31" fmla="*/ 10 h 488"/>
                <a:gd name="T32" fmla="*/ 32 w 170"/>
                <a:gd name="T33" fmla="*/ 32 h 488"/>
                <a:gd name="T34" fmla="*/ 47 w 170"/>
                <a:gd name="T35" fmla="*/ 54 h 488"/>
                <a:gd name="T36" fmla="*/ 61 w 170"/>
                <a:gd name="T37" fmla="*/ 78 h 488"/>
                <a:gd name="T38" fmla="*/ 78 w 170"/>
                <a:gd name="T39" fmla="*/ 105 h 488"/>
                <a:gd name="T40" fmla="*/ 95 w 170"/>
                <a:gd name="T41" fmla="*/ 131 h 488"/>
                <a:gd name="T42" fmla="*/ 110 w 170"/>
                <a:gd name="T43" fmla="*/ 158 h 488"/>
                <a:gd name="T44" fmla="*/ 124 w 170"/>
                <a:gd name="T45" fmla="*/ 187 h 488"/>
                <a:gd name="T46" fmla="*/ 139 w 170"/>
                <a:gd name="T47" fmla="*/ 218 h 488"/>
                <a:gd name="T48" fmla="*/ 148 w 170"/>
                <a:gd name="T49" fmla="*/ 250 h 488"/>
                <a:gd name="T50" fmla="*/ 158 w 170"/>
                <a:gd name="T51" fmla="*/ 279 h 488"/>
                <a:gd name="T52" fmla="*/ 165 w 170"/>
                <a:gd name="T53" fmla="*/ 311 h 488"/>
                <a:gd name="T54" fmla="*/ 168 w 170"/>
                <a:gd name="T55" fmla="*/ 345 h 488"/>
                <a:gd name="T56" fmla="*/ 168 w 170"/>
                <a:gd name="T57" fmla="*/ 376 h 488"/>
                <a:gd name="T58" fmla="*/ 160 w 170"/>
                <a:gd name="T59" fmla="*/ 408 h 488"/>
                <a:gd name="T60" fmla="*/ 151 w 170"/>
                <a:gd name="T61" fmla="*/ 439 h 488"/>
                <a:gd name="T62" fmla="*/ 136 w 170"/>
                <a:gd name="T63" fmla="*/ 471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" h="488">
                  <a:moveTo>
                    <a:pt x="129" y="488"/>
                  </a:moveTo>
                  <a:lnTo>
                    <a:pt x="110" y="466"/>
                  </a:lnTo>
                  <a:lnTo>
                    <a:pt x="93" y="444"/>
                  </a:lnTo>
                  <a:lnTo>
                    <a:pt x="83" y="432"/>
                  </a:lnTo>
                  <a:lnTo>
                    <a:pt x="76" y="420"/>
                  </a:lnTo>
                  <a:lnTo>
                    <a:pt x="68" y="408"/>
                  </a:lnTo>
                  <a:lnTo>
                    <a:pt x="61" y="395"/>
                  </a:lnTo>
                  <a:lnTo>
                    <a:pt x="47" y="374"/>
                  </a:lnTo>
                  <a:lnTo>
                    <a:pt x="37" y="352"/>
                  </a:lnTo>
                  <a:lnTo>
                    <a:pt x="30" y="330"/>
                  </a:lnTo>
                  <a:lnTo>
                    <a:pt x="22" y="311"/>
                  </a:lnTo>
                  <a:lnTo>
                    <a:pt x="15" y="286"/>
                  </a:lnTo>
                  <a:lnTo>
                    <a:pt x="10" y="262"/>
                  </a:lnTo>
                  <a:lnTo>
                    <a:pt x="5" y="238"/>
                  </a:lnTo>
                  <a:lnTo>
                    <a:pt x="5" y="216"/>
                  </a:lnTo>
                  <a:lnTo>
                    <a:pt x="3" y="201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3"/>
                  </a:lnTo>
                  <a:lnTo>
                    <a:pt x="0" y="148"/>
                  </a:lnTo>
                  <a:lnTo>
                    <a:pt x="0" y="136"/>
                  </a:lnTo>
                  <a:lnTo>
                    <a:pt x="0" y="121"/>
                  </a:lnTo>
                  <a:lnTo>
                    <a:pt x="0" y="109"/>
                  </a:lnTo>
                  <a:lnTo>
                    <a:pt x="0" y="95"/>
                  </a:lnTo>
                  <a:lnTo>
                    <a:pt x="0" y="80"/>
                  </a:lnTo>
                  <a:lnTo>
                    <a:pt x="0" y="66"/>
                  </a:lnTo>
                  <a:lnTo>
                    <a:pt x="3" y="54"/>
                  </a:lnTo>
                  <a:lnTo>
                    <a:pt x="3" y="39"/>
                  </a:lnTo>
                  <a:lnTo>
                    <a:pt x="5" y="27"/>
                  </a:lnTo>
                  <a:lnTo>
                    <a:pt x="8" y="12"/>
                  </a:lnTo>
                  <a:lnTo>
                    <a:pt x="10" y="0"/>
                  </a:lnTo>
                  <a:lnTo>
                    <a:pt x="17" y="10"/>
                  </a:lnTo>
                  <a:lnTo>
                    <a:pt x="27" y="25"/>
                  </a:lnTo>
                  <a:lnTo>
                    <a:pt x="32" y="32"/>
                  </a:lnTo>
                  <a:lnTo>
                    <a:pt x="39" y="44"/>
                  </a:lnTo>
                  <a:lnTo>
                    <a:pt x="47" y="54"/>
                  </a:lnTo>
                  <a:lnTo>
                    <a:pt x="54" y="68"/>
                  </a:lnTo>
                  <a:lnTo>
                    <a:pt x="61" y="78"/>
                  </a:lnTo>
                  <a:lnTo>
                    <a:pt x="71" y="90"/>
                  </a:lnTo>
                  <a:lnTo>
                    <a:pt x="78" y="105"/>
                  </a:lnTo>
                  <a:lnTo>
                    <a:pt x="88" y="119"/>
                  </a:lnTo>
                  <a:lnTo>
                    <a:pt x="95" y="131"/>
                  </a:lnTo>
                  <a:lnTo>
                    <a:pt x="102" y="143"/>
                  </a:lnTo>
                  <a:lnTo>
                    <a:pt x="110" y="158"/>
                  </a:lnTo>
                  <a:lnTo>
                    <a:pt x="119" y="172"/>
                  </a:lnTo>
                  <a:lnTo>
                    <a:pt x="124" y="187"/>
                  </a:lnTo>
                  <a:lnTo>
                    <a:pt x="131" y="204"/>
                  </a:lnTo>
                  <a:lnTo>
                    <a:pt x="139" y="218"/>
                  </a:lnTo>
                  <a:lnTo>
                    <a:pt x="146" y="235"/>
                  </a:lnTo>
                  <a:lnTo>
                    <a:pt x="148" y="250"/>
                  </a:lnTo>
                  <a:lnTo>
                    <a:pt x="153" y="265"/>
                  </a:lnTo>
                  <a:lnTo>
                    <a:pt x="158" y="279"/>
                  </a:lnTo>
                  <a:lnTo>
                    <a:pt x="163" y="296"/>
                  </a:lnTo>
                  <a:lnTo>
                    <a:pt x="165" y="311"/>
                  </a:lnTo>
                  <a:lnTo>
                    <a:pt x="168" y="328"/>
                  </a:lnTo>
                  <a:lnTo>
                    <a:pt x="168" y="345"/>
                  </a:lnTo>
                  <a:lnTo>
                    <a:pt x="170" y="361"/>
                  </a:lnTo>
                  <a:lnTo>
                    <a:pt x="168" y="376"/>
                  </a:lnTo>
                  <a:lnTo>
                    <a:pt x="165" y="393"/>
                  </a:lnTo>
                  <a:lnTo>
                    <a:pt x="160" y="408"/>
                  </a:lnTo>
                  <a:lnTo>
                    <a:pt x="158" y="425"/>
                  </a:lnTo>
                  <a:lnTo>
                    <a:pt x="151" y="439"/>
                  </a:lnTo>
                  <a:lnTo>
                    <a:pt x="143" y="456"/>
                  </a:lnTo>
                  <a:lnTo>
                    <a:pt x="136" y="471"/>
                  </a:lnTo>
                  <a:lnTo>
                    <a:pt x="129" y="488"/>
                  </a:lnTo>
                  <a:close/>
                </a:path>
              </a:pathLst>
            </a:cu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6" name="Freeform 102"/>
            <p:cNvSpPr>
              <a:spLocks/>
            </p:cNvSpPr>
            <p:nvPr/>
          </p:nvSpPr>
          <p:spPr bwMode="auto">
            <a:xfrm>
              <a:off x="4482" y="2846"/>
              <a:ext cx="339" cy="254"/>
            </a:xfrm>
            <a:custGeom>
              <a:avLst/>
              <a:gdLst>
                <a:gd name="T0" fmla="*/ 22 w 928"/>
                <a:gd name="T1" fmla="*/ 603 h 640"/>
                <a:gd name="T2" fmla="*/ 53 w 928"/>
                <a:gd name="T3" fmla="*/ 564 h 640"/>
                <a:gd name="T4" fmla="*/ 85 w 928"/>
                <a:gd name="T5" fmla="*/ 528 h 640"/>
                <a:gd name="T6" fmla="*/ 112 w 928"/>
                <a:gd name="T7" fmla="*/ 484 h 640"/>
                <a:gd name="T8" fmla="*/ 138 w 928"/>
                <a:gd name="T9" fmla="*/ 441 h 640"/>
                <a:gd name="T10" fmla="*/ 162 w 928"/>
                <a:gd name="T11" fmla="*/ 390 h 640"/>
                <a:gd name="T12" fmla="*/ 189 w 928"/>
                <a:gd name="T13" fmla="*/ 324 h 640"/>
                <a:gd name="T14" fmla="*/ 216 w 928"/>
                <a:gd name="T15" fmla="*/ 249 h 640"/>
                <a:gd name="T16" fmla="*/ 233 w 928"/>
                <a:gd name="T17" fmla="*/ 196 h 640"/>
                <a:gd name="T18" fmla="*/ 245 w 928"/>
                <a:gd name="T19" fmla="*/ 155 h 640"/>
                <a:gd name="T20" fmla="*/ 259 w 928"/>
                <a:gd name="T21" fmla="*/ 116 h 640"/>
                <a:gd name="T22" fmla="*/ 269 w 928"/>
                <a:gd name="T23" fmla="*/ 72 h 640"/>
                <a:gd name="T24" fmla="*/ 284 w 928"/>
                <a:gd name="T25" fmla="*/ 29 h 640"/>
                <a:gd name="T26" fmla="*/ 301 w 928"/>
                <a:gd name="T27" fmla="*/ 12 h 640"/>
                <a:gd name="T28" fmla="*/ 337 w 928"/>
                <a:gd name="T29" fmla="*/ 63 h 640"/>
                <a:gd name="T30" fmla="*/ 381 w 928"/>
                <a:gd name="T31" fmla="*/ 109 h 640"/>
                <a:gd name="T32" fmla="*/ 417 w 928"/>
                <a:gd name="T33" fmla="*/ 140 h 640"/>
                <a:gd name="T34" fmla="*/ 451 w 928"/>
                <a:gd name="T35" fmla="*/ 164 h 640"/>
                <a:gd name="T36" fmla="*/ 492 w 928"/>
                <a:gd name="T37" fmla="*/ 189 h 640"/>
                <a:gd name="T38" fmla="*/ 541 w 928"/>
                <a:gd name="T39" fmla="*/ 211 h 640"/>
                <a:gd name="T40" fmla="*/ 592 w 928"/>
                <a:gd name="T41" fmla="*/ 227 h 640"/>
                <a:gd name="T42" fmla="*/ 650 w 928"/>
                <a:gd name="T43" fmla="*/ 237 h 640"/>
                <a:gd name="T44" fmla="*/ 713 w 928"/>
                <a:gd name="T45" fmla="*/ 244 h 640"/>
                <a:gd name="T46" fmla="*/ 766 w 928"/>
                <a:gd name="T47" fmla="*/ 254 h 640"/>
                <a:gd name="T48" fmla="*/ 815 w 928"/>
                <a:gd name="T49" fmla="*/ 276 h 640"/>
                <a:gd name="T50" fmla="*/ 873 w 928"/>
                <a:gd name="T51" fmla="*/ 322 h 640"/>
                <a:gd name="T52" fmla="*/ 907 w 928"/>
                <a:gd name="T53" fmla="*/ 375 h 640"/>
                <a:gd name="T54" fmla="*/ 921 w 928"/>
                <a:gd name="T55" fmla="*/ 429 h 640"/>
                <a:gd name="T56" fmla="*/ 928 w 928"/>
                <a:gd name="T57" fmla="*/ 450 h 640"/>
                <a:gd name="T58" fmla="*/ 914 w 928"/>
                <a:gd name="T59" fmla="*/ 489 h 640"/>
                <a:gd name="T60" fmla="*/ 875 w 928"/>
                <a:gd name="T61" fmla="*/ 528 h 640"/>
                <a:gd name="T62" fmla="*/ 807 w 928"/>
                <a:gd name="T63" fmla="*/ 557 h 640"/>
                <a:gd name="T64" fmla="*/ 752 w 928"/>
                <a:gd name="T65" fmla="*/ 577 h 640"/>
                <a:gd name="T66" fmla="*/ 705 w 928"/>
                <a:gd name="T67" fmla="*/ 586 h 640"/>
                <a:gd name="T68" fmla="*/ 657 w 928"/>
                <a:gd name="T69" fmla="*/ 598 h 640"/>
                <a:gd name="T70" fmla="*/ 601 w 928"/>
                <a:gd name="T71" fmla="*/ 606 h 640"/>
                <a:gd name="T72" fmla="*/ 548 w 928"/>
                <a:gd name="T73" fmla="*/ 615 h 640"/>
                <a:gd name="T74" fmla="*/ 490 w 928"/>
                <a:gd name="T75" fmla="*/ 623 h 640"/>
                <a:gd name="T76" fmla="*/ 434 w 928"/>
                <a:gd name="T77" fmla="*/ 627 h 640"/>
                <a:gd name="T78" fmla="*/ 376 w 928"/>
                <a:gd name="T79" fmla="*/ 632 h 640"/>
                <a:gd name="T80" fmla="*/ 320 w 928"/>
                <a:gd name="T81" fmla="*/ 635 h 640"/>
                <a:gd name="T82" fmla="*/ 264 w 928"/>
                <a:gd name="T83" fmla="*/ 637 h 640"/>
                <a:gd name="T84" fmla="*/ 213 w 928"/>
                <a:gd name="T85" fmla="*/ 640 h 640"/>
                <a:gd name="T86" fmla="*/ 162 w 928"/>
                <a:gd name="T87" fmla="*/ 637 h 640"/>
                <a:gd name="T88" fmla="*/ 116 w 928"/>
                <a:gd name="T89" fmla="*/ 635 h 640"/>
                <a:gd name="T90" fmla="*/ 75 w 928"/>
                <a:gd name="T91" fmla="*/ 632 h 640"/>
                <a:gd name="T92" fmla="*/ 39 w 928"/>
                <a:gd name="T93" fmla="*/ 630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28" h="640">
                  <a:moveTo>
                    <a:pt x="0" y="627"/>
                  </a:moveTo>
                  <a:lnTo>
                    <a:pt x="10" y="615"/>
                  </a:lnTo>
                  <a:lnTo>
                    <a:pt x="22" y="603"/>
                  </a:lnTo>
                  <a:lnTo>
                    <a:pt x="32" y="591"/>
                  </a:lnTo>
                  <a:lnTo>
                    <a:pt x="44" y="579"/>
                  </a:lnTo>
                  <a:lnTo>
                    <a:pt x="53" y="564"/>
                  </a:lnTo>
                  <a:lnTo>
                    <a:pt x="63" y="552"/>
                  </a:lnTo>
                  <a:lnTo>
                    <a:pt x="73" y="540"/>
                  </a:lnTo>
                  <a:lnTo>
                    <a:pt x="85" y="528"/>
                  </a:lnTo>
                  <a:lnTo>
                    <a:pt x="92" y="514"/>
                  </a:lnTo>
                  <a:lnTo>
                    <a:pt x="102" y="499"/>
                  </a:lnTo>
                  <a:lnTo>
                    <a:pt x="112" y="484"/>
                  </a:lnTo>
                  <a:lnTo>
                    <a:pt x="121" y="470"/>
                  </a:lnTo>
                  <a:lnTo>
                    <a:pt x="129" y="455"/>
                  </a:lnTo>
                  <a:lnTo>
                    <a:pt x="138" y="441"/>
                  </a:lnTo>
                  <a:lnTo>
                    <a:pt x="146" y="426"/>
                  </a:lnTo>
                  <a:lnTo>
                    <a:pt x="155" y="412"/>
                  </a:lnTo>
                  <a:lnTo>
                    <a:pt x="162" y="390"/>
                  </a:lnTo>
                  <a:lnTo>
                    <a:pt x="172" y="368"/>
                  </a:lnTo>
                  <a:lnTo>
                    <a:pt x="179" y="346"/>
                  </a:lnTo>
                  <a:lnTo>
                    <a:pt x="189" y="324"/>
                  </a:lnTo>
                  <a:lnTo>
                    <a:pt x="196" y="298"/>
                  </a:lnTo>
                  <a:lnTo>
                    <a:pt x="206" y="274"/>
                  </a:lnTo>
                  <a:lnTo>
                    <a:pt x="216" y="249"/>
                  </a:lnTo>
                  <a:lnTo>
                    <a:pt x="226" y="225"/>
                  </a:lnTo>
                  <a:lnTo>
                    <a:pt x="228" y="211"/>
                  </a:lnTo>
                  <a:lnTo>
                    <a:pt x="233" y="196"/>
                  </a:lnTo>
                  <a:lnTo>
                    <a:pt x="235" y="181"/>
                  </a:lnTo>
                  <a:lnTo>
                    <a:pt x="242" y="169"/>
                  </a:lnTo>
                  <a:lnTo>
                    <a:pt x="245" y="155"/>
                  </a:lnTo>
                  <a:lnTo>
                    <a:pt x="250" y="143"/>
                  </a:lnTo>
                  <a:lnTo>
                    <a:pt x="252" y="128"/>
                  </a:lnTo>
                  <a:lnTo>
                    <a:pt x="259" y="116"/>
                  </a:lnTo>
                  <a:lnTo>
                    <a:pt x="262" y="101"/>
                  </a:lnTo>
                  <a:lnTo>
                    <a:pt x="267" y="87"/>
                  </a:lnTo>
                  <a:lnTo>
                    <a:pt x="269" y="72"/>
                  </a:lnTo>
                  <a:lnTo>
                    <a:pt x="276" y="58"/>
                  </a:lnTo>
                  <a:lnTo>
                    <a:pt x="279" y="43"/>
                  </a:lnTo>
                  <a:lnTo>
                    <a:pt x="284" y="29"/>
                  </a:lnTo>
                  <a:lnTo>
                    <a:pt x="286" y="14"/>
                  </a:lnTo>
                  <a:lnTo>
                    <a:pt x="293" y="0"/>
                  </a:lnTo>
                  <a:lnTo>
                    <a:pt x="301" y="12"/>
                  </a:lnTo>
                  <a:lnTo>
                    <a:pt x="310" y="26"/>
                  </a:lnTo>
                  <a:lnTo>
                    <a:pt x="322" y="43"/>
                  </a:lnTo>
                  <a:lnTo>
                    <a:pt x="337" y="63"/>
                  </a:lnTo>
                  <a:lnTo>
                    <a:pt x="352" y="80"/>
                  </a:lnTo>
                  <a:lnTo>
                    <a:pt x="373" y="99"/>
                  </a:lnTo>
                  <a:lnTo>
                    <a:pt x="381" y="109"/>
                  </a:lnTo>
                  <a:lnTo>
                    <a:pt x="393" y="118"/>
                  </a:lnTo>
                  <a:lnTo>
                    <a:pt x="402" y="128"/>
                  </a:lnTo>
                  <a:lnTo>
                    <a:pt x="417" y="140"/>
                  </a:lnTo>
                  <a:lnTo>
                    <a:pt x="427" y="147"/>
                  </a:lnTo>
                  <a:lnTo>
                    <a:pt x="439" y="157"/>
                  </a:lnTo>
                  <a:lnTo>
                    <a:pt x="451" y="164"/>
                  </a:lnTo>
                  <a:lnTo>
                    <a:pt x="465" y="174"/>
                  </a:lnTo>
                  <a:lnTo>
                    <a:pt x="478" y="181"/>
                  </a:lnTo>
                  <a:lnTo>
                    <a:pt x="492" y="189"/>
                  </a:lnTo>
                  <a:lnTo>
                    <a:pt x="509" y="196"/>
                  </a:lnTo>
                  <a:lnTo>
                    <a:pt x="526" y="206"/>
                  </a:lnTo>
                  <a:lnTo>
                    <a:pt x="541" y="211"/>
                  </a:lnTo>
                  <a:lnTo>
                    <a:pt x="555" y="218"/>
                  </a:lnTo>
                  <a:lnTo>
                    <a:pt x="572" y="223"/>
                  </a:lnTo>
                  <a:lnTo>
                    <a:pt x="592" y="227"/>
                  </a:lnTo>
                  <a:lnTo>
                    <a:pt x="609" y="230"/>
                  </a:lnTo>
                  <a:lnTo>
                    <a:pt x="628" y="235"/>
                  </a:lnTo>
                  <a:lnTo>
                    <a:pt x="650" y="237"/>
                  </a:lnTo>
                  <a:lnTo>
                    <a:pt x="672" y="242"/>
                  </a:lnTo>
                  <a:lnTo>
                    <a:pt x="691" y="242"/>
                  </a:lnTo>
                  <a:lnTo>
                    <a:pt x="713" y="244"/>
                  </a:lnTo>
                  <a:lnTo>
                    <a:pt x="732" y="247"/>
                  </a:lnTo>
                  <a:lnTo>
                    <a:pt x="752" y="252"/>
                  </a:lnTo>
                  <a:lnTo>
                    <a:pt x="766" y="254"/>
                  </a:lnTo>
                  <a:lnTo>
                    <a:pt x="783" y="261"/>
                  </a:lnTo>
                  <a:lnTo>
                    <a:pt x="798" y="269"/>
                  </a:lnTo>
                  <a:lnTo>
                    <a:pt x="815" y="276"/>
                  </a:lnTo>
                  <a:lnTo>
                    <a:pt x="836" y="288"/>
                  </a:lnTo>
                  <a:lnTo>
                    <a:pt x="858" y="305"/>
                  </a:lnTo>
                  <a:lnTo>
                    <a:pt x="873" y="322"/>
                  </a:lnTo>
                  <a:lnTo>
                    <a:pt x="890" y="341"/>
                  </a:lnTo>
                  <a:lnTo>
                    <a:pt x="897" y="358"/>
                  </a:lnTo>
                  <a:lnTo>
                    <a:pt x="907" y="375"/>
                  </a:lnTo>
                  <a:lnTo>
                    <a:pt x="912" y="390"/>
                  </a:lnTo>
                  <a:lnTo>
                    <a:pt x="916" y="407"/>
                  </a:lnTo>
                  <a:lnTo>
                    <a:pt x="921" y="429"/>
                  </a:lnTo>
                  <a:lnTo>
                    <a:pt x="924" y="441"/>
                  </a:lnTo>
                  <a:lnTo>
                    <a:pt x="924" y="446"/>
                  </a:lnTo>
                  <a:lnTo>
                    <a:pt x="928" y="450"/>
                  </a:lnTo>
                  <a:lnTo>
                    <a:pt x="926" y="463"/>
                  </a:lnTo>
                  <a:lnTo>
                    <a:pt x="924" y="477"/>
                  </a:lnTo>
                  <a:lnTo>
                    <a:pt x="914" y="489"/>
                  </a:lnTo>
                  <a:lnTo>
                    <a:pt x="904" y="504"/>
                  </a:lnTo>
                  <a:lnTo>
                    <a:pt x="890" y="516"/>
                  </a:lnTo>
                  <a:lnTo>
                    <a:pt x="875" y="528"/>
                  </a:lnTo>
                  <a:lnTo>
                    <a:pt x="853" y="538"/>
                  </a:lnTo>
                  <a:lnTo>
                    <a:pt x="832" y="547"/>
                  </a:lnTo>
                  <a:lnTo>
                    <a:pt x="807" y="557"/>
                  </a:lnTo>
                  <a:lnTo>
                    <a:pt x="783" y="569"/>
                  </a:lnTo>
                  <a:lnTo>
                    <a:pt x="766" y="572"/>
                  </a:lnTo>
                  <a:lnTo>
                    <a:pt x="752" y="577"/>
                  </a:lnTo>
                  <a:lnTo>
                    <a:pt x="737" y="579"/>
                  </a:lnTo>
                  <a:lnTo>
                    <a:pt x="722" y="584"/>
                  </a:lnTo>
                  <a:lnTo>
                    <a:pt x="705" y="586"/>
                  </a:lnTo>
                  <a:lnTo>
                    <a:pt x="689" y="591"/>
                  </a:lnTo>
                  <a:lnTo>
                    <a:pt x="672" y="594"/>
                  </a:lnTo>
                  <a:lnTo>
                    <a:pt x="657" y="598"/>
                  </a:lnTo>
                  <a:lnTo>
                    <a:pt x="638" y="601"/>
                  </a:lnTo>
                  <a:lnTo>
                    <a:pt x="621" y="603"/>
                  </a:lnTo>
                  <a:lnTo>
                    <a:pt x="601" y="606"/>
                  </a:lnTo>
                  <a:lnTo>
                    <a:pt x="584" y="610"/>
                  </a:lnTo>
                  <a:lnTo>
                    <a:pt x="565" y="613"/>
                  </a:lnTo>
                  <a:lnTo>
                    <a:pt x="548" y="615"/>
                  </a:lnTo>
                  <a:lnTo>
                    <a:pt x="529" y="618"/>
                  </a:lnTo>
                  <a:lnTo>
                    <a:pt x="512" y="623"/>
                  </a:lnTo>
                  <a:lnTo>
                    <a:pt x="490" y="623"/>
                  </a:lnTo>
                  <a:lnTo>
                    <a:pt x="470" y="625"/>
                  </a:lnTo>
                  <a:lnTo>
                    <a:pt x="451" y="625"/>
                  </a:lnTo>
                  <a:lnTo>
                    <a:pt x="434" y="627"/>
                  </a:lnTo>
                  <a:lnTo>
                    <a:pt x="412" y="627"/>
                  </a:lnTo>
                  <a:lnTo>
                    <a:pt x="395" y="630"/>
                  </a:lnTo>
                  <a:lnTo>
                    <a:pt x="376" y="632"/>
                  </a:lnTo>
                  <a:lnTo>
                    <a:pt x="359" y="635"/>
                  </a:lnTo>
                  <a:lnTo>
                    <a:pt x="337" y="635"/>
                  </a:lnTo>
                  <a:lnTo>
                    <a:pt x="320" y="635"/>
                  </a:lnTo>
                  <a:lnTo>
                    <a:pt x="301" y="635"/>
                  </a:lnTo>
                  <a:lnTo>
                    <a:pt x="284" y="637"/>
                  </a:lnTo>
                  <a:lnTo>
                    <a:pt x="264" y="637"/>
                  </a:lnTo>
                  <a:lnTo>
                    <a:pt x="247" y="637"/>
                  </a:lnTo>
                  <a:lnTo>
                    <a:pt x="228" y="637"/>
                  </a:lnTo>
                  <a:lnTo>
                    <a:pt x="213" y="640"/>
                  </a:lnTo>
                  <a:lnTo>
                    <a:pt x="194" y="637"/>
                  </a:lnTo>
                  <a:lnTo>
                    <a:pt x="177" y="637"/>
                  </a:lnTo>
                  <a:lnTo>
                    <a:pt x="162" y="637"/>
                  </a:lnTo>
                  <a:lnTo>
                    <a:pt x="148" y="637"/>
                  </a:lnTo>
                  <a:lnTo>
                    <a:pt x="131" y="635"/>
                  </a:lnTo>
                  <a:lnTo>
                    <a:pt x="116" y="635"/>
                  </a:lnTo>
                  <a:lnTo>
                    <a:pt x="102" y="635"/>
                  </a:lnTo>
                  <a:lnTo>
                    <a:pt x="90" y="635"/>
                  </a:lnTo>
                  <a:lnTo>
                    <a:pt x="75" y="632"/>
                  </a:lnTo>
                  <a:lnTo>
                    <a:pt x="61" y="632"/>
                  </a:lnTo>
                  <a:lnTo>
                    <a:pt x="49" y="630"/>
                  </a:lnTo>
                  <a:lnTo>
                    <a:pt x="39" y="630"/>
                  </a:lnTo>
                  <a:lnTo>
                    <a:pt x="17" y="627"/>
                  </a:lnTo>
                  <a:lnTo>
                    <a:pt x="0" y="627"/>
                  </a:lnTo>
                  <a:close/>
                </a:path>
              </a:pathLst>
            </a:cu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7" name="Freeform 103"/>
            <p:cNvSpPr>
              <a:spLocks/>
            </p:cNvSpPr>
            <p:nvPr/>
          </p:nvSpPr>
          <p:spPr bwMode="auto">
            <a:xfrm>
              <a:off x="4197" y="2793"/>
              <a:ext cx="80" cy="229"/>
            </a:xfrm>
            <a:custGeom>
              <a:avLst/>
              <a:gdLst>
                <a:gd name="T0" fmla="*/ 92 w 218"/>
                <a:gd name="T1" fmla="*/ 565 h 577"/>
                <a:gd name="T2" fmla="*/ 111 w 218"/>
                <a:gd name="T3" fmla="*/ 541 h 577"/>
                <a:gd name="T4" fmla="*/ 133 w 218"/>
                <a:gd name="T5" fmla="*/ 514 h 577"/>
                <a:gd name="T6" fmla="*/ 152 w 218"/>
                <a:gd name="T7" fmla="*/ 488 h 577"/>
                <a:gd name="T8" fmla="*/ 172 w 218"/>
                <a:gd name="T9" fmla="*/ 449 h 577"/>
                <a:gd name="T10" fmla="*/ 191 w 218"/>
                <a:gd name="T11" fmla="*/ 398 h 577"/>
                <a:gd name="T12" fmla="*/ 203 w 218"/>
                <a:gd name="T13" fmla="*/ 359 h 577"/>
                <a:gd name="T14" fmla="*/ 208 w 218"/>
                <a:gd name="T15" fmla="*/ 330 h 577"/>
                <a:gd name="T16" fmla="*/ 210 w 218"/>
                <a:gd name="T17" fmla="*/ 301 h 577"/>
                <a:gd name="T18" fmla="*/ 215 w 218"/>
                <a:gd name="T19" fmla="*/ 272 h 577"/>
                <a:gd name="T20" fmla="*/ 218 w 218"/>
                <a:gd name="T21" fmla="*/ 243 h 577"/>
                <a:gd name="T22" fmla="*/ 218 w 218"/>
                <a:gd name="T23" fmla="*/ 209 h 577"/>
                <a:gd name="T24" fmla="*/ 215 w 218"/>
                <a:gd name="T25" fmla="*/ 177 h 577"/>
                <a:gd name="T26" fmla="*/ 215 w 218"/>
                <a:gd name="T27" fmla="*/ 146 h 577"/>
                <a:gd name="T28" fmla="*/ 213 w 218"/>
                <a:gd name="T29" fmla="*/ 114 h 577"/>
                <a:gd name="T30" fmla="*/ 208 w 218"/>
                <a:gd name="T31" fmla="*/ 80 h 577"/>
                <a:gd name="T32" fmla="*/ 206 w 218"/>
                <a:gd name="T33" fmla="*/ 49 h 577"/>
                <a:gd name="T34" fmla="*/ 203 w 218"/>
                <a:gd name="T35" fmla="*/ 15 h 577"/>
                <a:gd name="T36" fmla="*/ 189 w 218"/>
                <a:gd name="T37" fmla="*/ 10 h 577"/>
                <a:gd name="T38" fmla="*/ 164 w 218"/>
                <a:gd name="T39" fmla="*/ 39 h 577"/>
                <a:gd name="T40" fmla="*/ 145 w 218"/>
                <a:gd name="T41" fmla="*/ 66 h 577"/>
                <a:gd name="T42" fmla="*/ 123 w 218"/>
                <a:gd name="T43" fmla="*/ 97 h 577"/>
                <a:gd name="T44" fmla="*/ 99 w 218"/>
                <a:gd name="T45" fmla="*/ 129 h 577"/>
                <a:gd name="T46" fmla="*/ 77 w 218"/>
                <a:gd name="T47" fmla="*/ 165 h 577"/>
                <a:gd name="T48" fmla="*/ 58 w 218"/>
                <a:gd name="T49" fmla="*/ 204 h 577"/>
                <a:gd name="T50" fmla="*/ 38 w 218"/>
                <a:gd name="T51" fmla="*/ 245 h 577"/>
                <a:gd name="T52" fmla="*/ 21 w 218"/>
                <a:gd name="T53" fmla="*/ 284 h 577"/>
                <a:gd name="T54" fmla="*/ 9 w 218"/>
                <a:gd name="T55" fmla="*/ 325 h 577"/>
                <a:gd name="T56" fmla="*/ 2 w 218"/>
                <a:gd name="T57" fmla="*/ 369 h 577"/>
                <a:gd name="T58" fmla="*/ 0 w 218"/>
                <a:gd name="T59" fmla="*/ 410 h 577"/>
                <a:gd name="T60" fmla="*/ 4 w 218"/>
                <a:gd name="T61" fmla="*/ 449 h 577"/>
                <a:gd name="T62" fmla="*/ 17 w 218"/>
                <a:gd name="T63" fmla="*/ 488 h 577"/>
                <a:gd name="T64" fmla="*/ 38 w 218"/>
                <a:gd name="T65" fmla="*/ 526 h 577"/>
                <a:gd name="T66" fmla="*/ 84 w 218"/>
                <a:gd name="T67" fmla="*/ 577 h 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8" h="577">
                  <a:moveTo>
                    <a:pt x="84" y="577"/>
                  </a:moveTo>
                  <a:lnTo>
                    <a:pt x="92" y="565"/>
                  </a:lnTo>
                  <a:lnTo>
                    <a:pt x="104" y="553"/>
                  </a:lnTo>
                  <a:lnTo>
                    <a:pt x="111" y="541"/>
                  </a:lnTo>
                  <a:lnTo>
                    <a:pt x="123" y="529"/>
                  </a:lnTo>
                  <a:lnTo>
                    <a:pt x="133" y="514"/>
                  </a:lnTo>
                  <a:lnTo>
                    <a:pt x="143" y="502"/>
                  </a:lnTo>
                  <a:lnTo>
                    <a:pt x="152" y="488"/>
                  </a:lnTo>
                  <a:lnTo>
                    <a:pt x="162" y="475"/>
                  </a:lnTo>
                  <a:lnTo>
                    <a:pt x="172" y="449"/>
                  </a:lnTo>
                  <a:lnTo>
                    <a:pt x="184" y="425"/>
                  </a:lnTo>
                  <a:lnTo>
                    <a:pt x="191" y="398"/>
                  </a:lnTo>
                  <a:lnTo>
                    <a:pt x="201" y="374"/>
                  </a:lnTo>
                  <a:lnTo>
                    <a:pt x="203" y="359"/>
                  </a:lnTo>
                  <a:lnTo>
                    <a:pt x="206" y="345"/>
                  </a:lnTo>
                  <a:lnTo>
                    <a:pt x="208" y="330"/>
                  </a:lnTo>
                  <a:lnTo>
                    <a:pt x="210" y="315"/>
                  </a:lnTo>
                  <a:lnTo>
                    <a:pt x="210" y="301"/>
                  </a:lnTo>
                  <a:lnTo>
                    <a:pt x="213" y="286"/>
                  </a:lnTo>
                  <a:lnTo>
                    <a:pt x="215" y="272"/>
                  </a:lnTo>
                  <a:lnTo>
                    <a:pt x="218" y="260"/>
                  </a:lnTo>
                  <a:lnTo>
                    <a:pt x="218" y="243"/>
                  </a:lnTo>
                  <a:lnTo>
                    <a:pt x="218" y="226"/>
                  </a:lnTo>
                  <a:lnTo>
                    <a:pt x="218" y="209"/>
                  </a:lnTo>
                  <a:lnTo>
                    <a:pt x="218" y="194"/>
                  </a:lnTo>
                  <a:lnTo>
                    <a:pt x="215" y="177"/>
                  </a:lnTo>
                  <a:lnTo>
                    <a:pt x="215" y="163"/>
                  </a:lnTo>
                  <a:lnTo>
                    <a:pt x="215" y="146"/>
                  </a:lnTo>
                  <a:lnTo>
                    <a:pt x="215" y="131"/>
                  </a:lnTo>
                  <a:lnTo>
                    <a:pt x="213" y="114"/>
                  </a:lnTo>
                  <a:lnTo>
                    <a:pt x="210" y="97"/>
                  </a:lnTo>
                  <a:lnTo>
                    <a:pt x="208" y="80"/>
                  </a:lnTo>
                  <a:lnTo>
                    <a:pt x="208" y="66"/>
                  </a:lnTo>
                  <a:lnTo>
                    <a:pt x="206" y="49"/>
                  </a:lnTo>
                  <a:lnTo>
                    <a:pt x="206" y="32"/>
                  </a:lnTo>
                  <a:lnTo>
                    <a:pt x="203" y="15"/>
                  </a:lnTo>
                  <a:lnTo>
                    <a:pt x="203" y="0"/>
                  </a:lnTo>
                  <a:lnTo>
                    <a:pt x="189" y="10"/>
                  </a:lnTo>
                  <a:lnTo>
                    <a:pt x="174" y="29"/>
                  </a:lnTo>
                  <a:lnTo>
                    <a:pt x="164" y="39"/>
                  </a:lnTo>
                  <a:lnTo>
                    <a:pt x="155" y="51"/>
                  </a:lnTo>
                  <a:lnTo>
                    <a:pt x="145" y="66"/>
                  </a:lnTo>
                  <a:lnTo>
                    <a:pt x="135" y="83"/>
                  </a:lnTo>
                  <a:lnTo>
                    <a:pt x="123" y="97"/>
                  </a:lnTo>
                  <a:lnTo>
                    <a:pt x="111" y="112"/>
                  </a:lnTo>
                  <a:lnTo>
                    <a:pt x="99" y="129"/>
                  </a:lnTo>
                  <a:lnTo>
                    <a:pt x="89" y="148"/>
                  </a:lnTo>
                  <a:lnTo>
                    <a:pt x="77" y="165"/>
                  </a:lnTo>
                  <a:lnTo>
                    <a:pt x="67" y="185"/>
                  </a:lnTo>
                  <a:lnTo>
                    <a:pt x="58" y="204"/>
                  </a:lnTo>
                  <a:lnTo>
                    <a:pt x="50" y="226"/>
                  </a:lnTo>
                  <a:lnTo>
                    <a:pt x="38" y="245"/>
                  </a:lnTo>
                  <a:lnTo>
                    <a:pt x="29" y="265"/>
                  </a:lnTo>
                  <a:lnTo>
                    <a:pt x="21" y="284"/>
                  </a:lnTo>
                  <a:lnTo>
                    <a:pt x="17" y="306"/>
                  </a:lnTo>
                  <a:lnTo>
                    <a:pt x="9" y="325"/>
                  </a:lnTo>
                  <a:lnTo>
                    <a:pt x="4" y="347"/>
                  </a:lnTo>
                  <a:lnTo>
                    <a:pt x="2" y="369"/>
                  </a:lnTo>
                  <a:lnTo>
                    <a:pt x="2" y="391"/>
                  </a:lnTo>
                  <a:lnTo>
                    <a:pt x="0" y="410"/>
                  </a:lnTo>
                  <a:lnTo>
                    <a:pt x="2" y="429"/>
                  </a:lnTo>
                  <a:lnTo>
                    <a:pt x="4" y="449"/>
                  </a:lnTo>
                  <a:lnTo>
                    <a:pt x="12" y="471"/>
                  </a:lnTo>
                  <a:lnTo>
                    <a:pt x="17" y="488"/>
                  </a:lnTo>
                  <a:lnTo>
                    <a:pt x="26" y="507"/>
                  </a:lnTo>
                  <a:lnTo>
                    <a:pt x="38" y="526"/>
                  </a:lnTo>
                  <a:lnTo>
                    <a:pt x="55" y="546"/>
                  </a:lnTo>
                  <a:lnTo>
                    <a:pt x="84" y="577"/>
                  </a:lnTo>
                  <a:close/>
                </a:path>
              </a:pathLst>
            </a:custGeom>
            <a:solidFill>
              <a:srgbClr val="AB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8" name="Freeform 104"/>
            <p:cNvSpPr>
              <a:spLocks/>
            </p:cNvSpPr>
            <p:nvPr/>
          </p:nvSpPr>
          <p:spPr bwMode="auto">
            <a:xfrm>
              <a:off x="3376" y="2729"/>
              <a:ext cx="188" cy="217"/>
            </a:xfrm>
            <a:custGeom>
              <a:avLst/>
              <a:gdLst>
                <a:gd name="T0" fmla="*/ 162 w 514"/>
                <a:gd name="T1" fmla="*/ 398 h 546"/>
                <a:gd name="T2" fmla="*/ 196 w 514"/>
                <a:gd name="T3" fmla="*/ 366 h 546"/>
                <a:gd name="T4" fmla="*/ 225 w 514"/>
                <a:gd name="T5" fmla="*/ 340 h 546"/>
                <a:gd name="T6" fmla="*/ 250 w 514"/>
                <a:gd name="T7" fmla="*/ 315 h 546"/>
                <a:gd name="T8" fmla="*/ 269 w 514"/>
                <a:gd name="T9" fmla="*/ 289 h 546"/>
                <a:gd name="T10" fmla="*/ 291 w 514"/>
                <a:gd name="T11" fmla="*/ 252 h 546"/>
                <a:gd name="T12" fmla="*/ 320 w 514"/>
                <a:gd name="T13" fmla="*/ 214 h 546"/>
                <a:gd name="T14" fmla="*/ 349 w 514"/>
                <a:gd name="T15" fmla="*/ 170 h 546"/>
                <a:gd name="T16" fmla="*/ 376 w 514"/>
                <a:gd name="T17" fmla="*/ 126 h 546"/>
                <a:gd name="T18" fmla="*/ 402 w 514"/>
                <a:gd name="T19" fmla="*/ 83 h 546"/>
                <a:gd name="T20" fmla="*/ 427 w 514"/>
                <a:gd name="T21" fmla="*/ 41 h 546"/>
                <a:gd name="T22" fmla="*/ 448 w 514"/>
                <a:gd name="T23" fmla="*/ 10 h 546"/>
                <a:gd name="T24" fmla="*/ 458 w 514"/>
                <a:gd name="T25" fmla="*/ 15 h 546"/>
                <a:gd name="T26" fmla="*/ 463 w 514"/>
                <a:gd name="T27" fmla="*/ 46 h 546"/>
                <a:gd name="T28" fmla="*/ 470 w 514"/>
                <a:gd name="T29" fmla="*/ 78 h 546"/>
                <a:gd name="T30" fmla="*/ 478 w 514"/>
                <a:gd name="T31" fmla="*/ 112 h 546"/>
                <a:gd name="T32" fmla="*/ 485 w 514"/>
                <a:gd name="T33" fmla="*/ 143 h 546"/>
                <a:gd name="T34" fmla="*/ 492 w 514"/>
                <a:gd name="T35" fmla="*/ 177 h 546"/>
                <a:gd name="T36" fmla="*/ 499 w 514"/>
                <a:gd name="T37" fmla="*/ 209 h 546"/>
                <a:gd name="T38" fmla="*/ 507 w 514"/>
                <a:gd name="T39" fmla="*/ 243 h 546"/>
                <a:gd name="T40" fmla="*/ 507 w 514"/>
                <a:gd name="T41" fmla="*/ 265 h 546"/>
                <a:gd name="T42" fmla="*/ 490 w 514"/>
                <a:gd name="T43" fmla="*/ 291 h 546"/>
                <a:gd name="T44" fmla="*/ 461 w 514"/>
                <a:gd name="T45" fmla="*/ 328 h 546"/>
                <a:gd name="T46" fmla="*/ 436 w 514"/>
                <a:gd name="T47" fmla="*/ 359 h 546"/>
                <a:gd name="T48" fmla="*/ 417 w 514"/>
                <a:gd name="T49" fmla="*/ 381 h 546"/>
                <a:gd name="T50" fmla="*/ 393 w 514"/>
                <a:gd name="T51" fmla="*/ 403 h 546"/>
                <a:gd name="T52" fmla="*/ 366 w 514"/>
                <a:gd name="T53" fmla="*/ 422 h 546"/>
                <a:gd name="T54" fmla="*/ 339 w 514"/>
                <a:gd name="T55" fmla="*/ 441 h 546"/>
                <a:gd name="T56" fmla="*/ 310 w 514"/>
                <a:gd name="T57" fmla="*/ 461 h 546"/>
                <a:gd name="T58" fmla="*/ 276 w 514"/>
                <a:gd name="T59" fmla="*/ 475 h 546"/>
                <a:gd name="T60" fmla="*/ 240 w 514"/>
                <a:gd name="T61" fmla="*/ 490 h 546"/>
                <a:gd name="T62" fmla="*/ 204 w 514"/>
                <a:gd name="T63" fmla="*/ 500 h 546"/>
                <a:gd name="T64" fmla="*/ 165 w 514"/>
                <a:gd name="T65" fmla="*/ 507 h 546"/>
                <a:gd name="T66" fmla="*/ 121 w 514"/>
                <a:gd name="T67" fmla="*/ 512 h 546"/>
                <a:gd name="T68" fmla="*/ 80 w 514"/>
                <a:gd name="T69" fmla="*/ 517 h 546"/>
                <a:gd name="T70" fmla="*/ 44 w 514"/>
                <a:gd name="T71" fmla="*/ 524 h 546"/>
                <a:gd name="T72" fmla="*/ 12 w 514"/>
                <a:gd name="T73" fmla="*/ 538 h 546"/>
                <a:gd name="T74" fmla="*/ 15 w 514"/>
                <a:gd name="T75" fmla="*/ 526 h 546"/>
                <a:gd name="T76" fmla="*/ 51 w 514"/>
                <a:gd name="T77" fmla="*/ 492 h 546"/>
                <a:gd name="T78" fmla="*/ 90 w 514"/>
                <a:gd name="T79" fmla="*/ 458 h 546"/>
                <a:gd name="T80" fmla="*/ 126 w 514"/>
                <a:gd name="T81" fmla="*/ 429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4" h="546">
                  <a:moveTo>
                    <a:pt x="145" y="415"/>
                  </a:moveTo>
                  <a:lnTo>
                    <a:pt x="162" y="398"/>
                  </a:lnTo>
                  <a:lnTo>
                    <a:pt x="179" y="381"/>
                  </a:lnTo>
                  <a:lnTo>
                    <a:pt x="196" y="366"/>
                  </a:lnTo>
                  <a:lnTo>
                    <a:pt x="213" y="354"/>
                  </a:lnTo>
                  <a:lnTo>
                    <a:pt x="225" y="340"/>
                  </a:lnTo>
                  <a:lnTo>
                    <a:pt x="240" y="328"/>
                  </a:lnTo>
                  <a:lnTo>
                    <a:pt x="250" y="315"/>
                  </a:lnTo>
                  <a:lnTo>
                    <a:pt x="262" y="306"/>
                  </a:lnTo>
                  <a:lnTo>
                    <a:pt x="269" y="289"/>
                  </a:lnTo>
                  <a:lnTo>
                    <a:pt x="281" y="272"/>
                  </a:lnTo>
                  <a:lnTo>
                    <a:pt x="291" y="252"/>
                  </a:lnTo>
                  <a:lnTo>
                    <a:pt x="305" y="235"/>
                  </a:lnTo>
                  <a:lnTo>
                    <a:pt x="320" y="214"/>
                  </a:lnTo>
                  <a:lnTo>
                    <a:pt x="335" y="192"/>
                  </a:lnTo>
                  <a:lnTo>
                    <a:pt x="349" y="170"/>
                  </a:lnTo>
                  <a:lnTo>
                    <a:pt x="364" y="148"/>
                  </a:lnTo>
                  <a:lnTo>
                    <a:pt x="376" y="126"/>
                  </a:lnTo>
                  <a:lnTo>
                    <a:pt x="390" y="105"/>
                  </a:lnTo>
                  <a:lnTo>
                    <a:pt x="402" y="83"/>
                  </a:lnTo>
                  <a:lnTo>
                    <a:pt x="417" y="63"/>
                  </a:lnTo>
                  <a:lnTo>
                    <a:pt x="427" y="41"/>
                  </a:lnTo>
                  <a:lnTo>
                    <a:pt x="439" y="27"/>
                  </a:lnTo>
                  <a:lnTo>
                    <a:pt x="448" y="10"/>
                  </a:lnTo>
                  <a:lnTo>
                    <a:pt x="458" y="0"/>
                  </a:lnTo>
                  <a:lnTo>
                    <a:pt x="458" y="15"/>
                  </a:lnTo>
                  <a:lnTo>
                    <a:pt x="463" y="32"/>
                  </a:lnTo>
                  <a:lnTo>
                    <a:pt x="463" y="46"/>
                  </a:lnTo>
                  <a:lnTo>
                    <a:pt x="468" y="63"/>
                  </a:lnTo>
                  <a:lnTo>
                    <a:pt x="470" y="78"/>
                  </a:lnTo>
                  <a:lnTo>
                    <a:pt x="475" y="95"/>
                  </a:lnTo>
                  <a:lnTo>
                    <a:pt x="478" y="112"/>
                  </a:lnTo>
                  <a:lnTo>
                    <a:pt x="482" y="129"/>
                  </a:lnTo>
                  <a:lnTo>
                    <a:pt x="485" y="143"/>
                  </a:lnTo>
                  <a:lnTo>
                    <a:pt x="490" y="160"/>
                  </a:lnTo>
                  <a:lnTo>
                    <a:pt x="492" y="177"/>
                  </a:lnTo>
                  <a:lnTo>
                    <a:pt x="497" y="194"/>
                  </a:lnTo>
                  <a:lnTo>
                    <a:pt x="499" y="209"/>
                  </a:lnTo>
                  <a:lnTo>
                    <a:pt x="504" y="226"/>
                  </a:lnTo>
                  <a:lnTo>
                    <a:pt x="507" y="243"/>
                  </a:lnTo>
                  <a:lnTo>
                    <a:pt x="514" y="260"/>
                  </a:lnTo>
                  <a:lnTo>
                    <a:pt x="507" y="265"/>
                  </a:lnTo>
                  <a:lnTo>
                    <a:pt x="499" y="277"/>
                  </a:lnTo>
                  <a:lnTo>
                    <a:pt x="490" y="291"/>
                  </a:lnTo>
                  <a:lnTo>
                    <a:pt x="478" y="311"/>
                  </a:lnTo>
                  <a:lnTo>
                    <a:pt x="461" y="328"/>
                  </a:lnTo>
                  <a:lnTo>
                    <a:pt x="446" y="349"/>
                  </a:lnTo>
                  <a:lnTo>
                    <a:pt x="436" y="359"/>
                  </a:lnTo>
                  <a:lnTo>
                    <a:pt x="427" y="371"/>
                  </a:lnTo>
                  <a:lnTo>
                    <a:pt x="417" y="381"/>
                  </a:lnTo>
                  <a:lnTo>
                    <a:pt x="407" y="393"/>
                  </a:lnTo>
                  <a:lnTo>
                    <a:pt x="393" y="403"/>
                  </a:lnTo>
                  <a:lnTo>
                    <a:pt x="381" y="412"/>
                  </a:lnTo>
                  <a:lnTo>
                    <a:pt x="366" y="422"/>
                  </a:lnTo>
                  <a:lnTo>
                    <a:pt x="354" y="434"/>
                  </a:lnTo>
                  <a:lnTo>
                    <a:pt x="339" y="441"/>
                  </a:lnTo>
                  <a:lnTo>
                    <a:pt x="325" y="451"/>
                  </a:lnTo>
                  <a:lnTo>
                    <a:pt x="310" y="461"/>
                  </a:lnTo>
                  <a:lnTo>
                    <a:pt x="296" y="471"/>
                  </a:lnTo>
                  <a:lnTo>
                    <a:pt x="276" y="475"/>
                  </a:lnTo>
                  <a:lnTo>
                    <a:pt x="259" y="483"/>
                  </a:lnTo>
                  <a:lnTo>
                    <a:pt x="240" y="490"/>
                  </a:lnTo>
                  <a:lnTo>
                    <a:pt x="223" y="497"/>
                  </a:lnTo>
                  <a:lnTo>
                    <a:pt x="204" y="500"/>
                  </a:lnTo>
                  <a:lnTo>
                    <a:pt x="184" y="505"/>
                  </a:lnTo>
                  <a:lnTo>
                    <a:pt x="165" y="507"/>
                  </a:lnTo>
                  <a:lnTo>
                    <a:pt x="145" y="512"/>
                  </a:lnTo>
                  <a:lnTo>
                    <a:pt x="121" y="512"/>
                  </a:lnTo>
                  <a:lnTo>
                    <a:pt x="99" y="514"/>
                  </a:lnTo>
                  <a:lnTo>
                    <a:pt x="80" y="517"/>
                  </a:lnTo>
                  <a:lnTo>
                    <a:pt x="63" y="521"/>
                  </a:lnTo>
                  <a:lnTo>
                    <a:pt x="44" y="524"/>
                  </a:lnTo>
                  <a:lnTo>
                    <a:pt x="27" y="531"/>
                  </a:lnTo>
                  <a:lnTo>
                    <a:pt x="12" y="538"/>
                  </a:lnTo>
                  <a:lnTo>
                    <a:pt x="0" y="546"/>
                  </a:lnTo>
                  <a:lnTo>
                    <a:pt x="15" y="526"/>
                  </a:lnTo>
                  <a:lnTo>
                    <a:pt x="34" y="509"/>
                  </a:lnTo>
                  <a:lnTo>
                    <a:pt x="51" y="492"/>
                  </a:lnTo>
                  <a:lnTo>
                    <a:pt x="73" y="475"/>
                  </a:lnTo>
                  <a:lnTo>
                    <a:pt x="90" y="458"/>
                  </a:lnTo>
                  <a:lnTo>
                    <a:pt x="109" y="444"/>
                  </a:lnTo>
                  <a:lnTo>
                    <a:pt x="126" y="429"/>
                  </a:lnTo>
                  <a:lnTo>
                    <a:pt x="145" y="41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69" name="Freeform 105"/>
            <p:cNvSpPr>
              <a:spLocks/>
            </p:cNvSpPr>
            <p:nvPr/>
          </p:nvSpPr>
          <p:spPr bwMode="auto">
            <a:xfrm>
              <a:off x="3883" y="2534"/>
              <a:ext cx="386" cy="501"/>
            </a:xfrm>
            <a:custGeom>
              <a:avLst/>
              <a:gdLst>
                <a:gd name="T0" fmla="*/ 887 w 1059"/>
                <a:gd name="T1" fmla="*/ 1214 h 1258"/>
                <a:gd name="T2" fmla="*/ 858 w 1059"/>
                <a:gd name="T3" fmla="*/ 1163 h 1258"/>
                <a:gd name="T4" fmla="*/ 829 w 1059"/>
                <a:gd name="T5" fmla="*/ 1115 h 1258"/>
                <a:gd name="T6" fmla="*/ 778 w 1059"/>
                <a:gd name="T7" fmla="*/ 1042 h 1258"/>
                <a:gd name="T8" fmla="*/ 722 w 1059"/>
                <a:gd name="T9" fmla="*/ 967 h 1258"/>
                <a:gd name="T10" fmla="*/ 671 w 1059"/>
                <a:gd name="T11" fmla="*/ 909 h 1258"/>
                <a:gd name="T12" fmla="*/ 623 w 1059"/>
                <a:gd name="T13" fmla="*/ 858 h 1258"/>
                <a:gd name="T14" fmla="*/ 570 w 1059"/>
                <a:gd name="T15" fmla="*/ 817 h 1258"/>
                <a:gd name="T16" fmla="*/ 487 w 1059"/>
                <a:gd name="T17" fmla="*/ 795 h 1258"/>
                <a:gd name="T18" fmla="*/ 422 w 1059"/>
                <a:gd name="T19" fmla="*/ 812 h 1258"/>
                <a:gd name="T20" fmla="*/ 373 w 1059"/>
                <a:gd name="T21" fmla="*/ 848 h 1258"/>
                <a:gd name="T22" fmla="*/ 335 w 1059"/>
                <a:gd name="T23" fmla="*/ 867 h 1258"/>
                <a:gd name="T24" fmla="*/ 288 w 1059"/>
                <a:gd name="T25" fmla="*/ 926 h 1258"/>
                <a:gd name="T26" fmla="*/ 242 w 1059"/>
                <a:gd name="T27" fmla="*/ 1001 h 1258"/>
                <a:gd name="T28" fmla="*/ 216 w 1059"/>
                <a:gd name="T29" fmla="*/ 1049 h 1258"/>
                <a:gd name="T30" fmla="*/ 184 w 1059"/>
                <a:gd name="T31" fmla="*/ 1112 h 1258"/>
                <a:gd name="T32" fmla="*/ 177 w 1059"/>
                <a:gd name="T33" fmla="*/ 1095 h 1258"/>
                <a:gd name="T34" fmla="*/ 172 w 1059"/>
                <a:gd name="T35" fmla="*/ 1037 h 1258"/>
                <a:gd name="T36" fmla="*/ 160 w 1059"/>
                <a:gd name="T37" fmla="*/ 979 h 1258"/>
                <a:gd name="T38" fmla="*/ 141 w 1059"/>
                <a:gd name="T39" fmla="*/ 926 h 1258"/>
                <a:gd name="T40" fmla="*/ 114 w 1059"/>
                <a:gd name="T41" fmla="*/ 872 h 1258"/>
                <a:gd name="T42" fmla="*/ 87 w 1059"/>
                <a:gd name="T43" fmla="*/ 824 h 1258"/>
                <a:gd name="T44" fmla="*/ 41 w 1059"/>
                <a:gd name="T45" fmla="*/ 754 h 1258"/>
                <a:gd name="T46" fmla="*/ 5 w 1059"/>
                <a:gd name="T47" fmla="*/ 700 h 1258"/>
                <a:gd name="T48" fmla="*/ 7 w 1059"/>
                <a:gd name="T49" fmla="*/ 618 h 1258"/>
                <a:gd name="T50" fmla="*/ 24 w 1059"/>
                <a:gd name="T51" fmla="*/ 526 h 1258"/>
                <a:gd name="T52" fmla="*/ 46 w 1059"/>
                <a:gd name="T53" fmla="*/ 431 h 1258"/>
                <a:gd name="T54" fmla="*/ 68 w 1059"/>
                <a:gd name="T55" fmla="*/ 344 h 1258"/>
                <a:gd name="T56" fmla="*/ 112 w 1059"/>
                <a:gd name="T57" fmla="*/ 145 h 1258"/>
                <a:gd name="T58" fmla="*/ 138 w 1059"/>
                <a:gd name="T59" fmla="*/ 97 h 1258"/>
                <a:gd name="T60" fmla="*/ 204 w 1059"/>
                <a:gd name="T61" fmla="*/ 70 h 1258"/>
                <a:gd name="T62" fmla="*/ 298 w 1059"/>
                <a:gd name="T63" fmla="*/ 38 h 1258"/>
                <a:gd name="T64" fmla="*/ 356 w 1059"/>
                <a:gd name="T65" fmla="*/ 24 h 1258"/>
                <a:gd name="T66" fmla="*/ 412 w 1059"/>
                <a:gd name="T67" fmla="*/ 12 h 1258"/>
                <a:gd name="T68" fmla="*/ 478 w 1059"/>
                <a:gd name="T69" fmla="*/ 7 h 1258"/>
                <a:gd name="T70" fmla="*/ 541 w 1059"/>
                <a:gd name="T71" fmla="*/ 0 h 1258"/>
                <a:gd name="T72" fmla="*/ 606 w 1059"/>
                <a:gd name="T73" fmla="*/ 2 h 1258"/>
                <a:gd name="T74" fmla="*/ 669 w 1059"/>
                <a:gd name="T75" fmla="*/ 9 h 1258"/>
                <a:gd name="T76" fmla="*/ 734 w 1059"/>
                <a:gd name="T77" fmla="*/ 26 h 1258"/>
                <a:gd name="T78" fmla="*/ 795 w 1059"/>
                <a:gd name="T79" fmla="*/ 48 h 1258"/>
                <a:gd name="T80" fmla="*/ 856 w 1059"/>
                <a:gd name="T81" fmla="*/ 84 h 1258"/>
                <a:gd name="T82" fmla="*/ 911 w 1059"/>
                <a:gd name="T83" fmla="*/ 128 h 1258"/>
                <a:gd name="T84" fmla="*/ 965 w 1059"/>
                <a:gd name="T85" fmla="*/ 189 h 1258"/>
                <a:gd name="T86" fmla="*/ 1004 w 1059"/>
                <a:gd name="T87" fmla="*/ 373 h 1258"/>
                <a:gd name="T88" fmla="*/ 1021 w 1059"/>
                <a:gd name="T89" fmla="*/ 446 h 1258"/>
                <a:gd name="T90" fmla="*/ 1037 w 1059"/>
                <a:gd name="T91" fmla="*/ 523 h 1258"/>
                <a:gd name="T92" fmla="*/ 1054 w 1059"/>
                <a:gd name="T93" fmla="*/ 598 h 1258"/>
                <a:gd name="T94" fmla="*/ 1047 w 1059"/>
                <a:gd name="T95" fmla="*/ 627 h 1258"/>
                <a:gd name="T96" fmla="*/ 1006 w 1059"/>
                <a:gd name="T97" fmla="*/ 674 h 1258"/>
                <a:gd name="T98" fmla="*/ 957 w 1059"/>
                <a:gd name="T99" fmla="*/ 734 h 1258"/>
                <a:gd name="T100" fmla="*/ 909 w 1059"/>
                <a:gd name="T101" fmla="*/ 817 h 1258"/>
                <a:gd name="T102" fmla="*/ 865 w 1059"/>
                <a:gd name="T103" fmla="*/ 906 h 1258"/>
                <a:gd name="T104" fmla="*/ 841 w 1059"/>
                <a:gd name="T105" fmla="*/ 1001 h 1258"/>
                <a:gd name="T106" fmla="*/ 841 w 1059"/>
                <a:gd name="T107" fmla="*/ 1098 h 1258"/>
                <a:gd name="T108" fmla="*/ 880 w 1059"/>
                <a:gd name="T109" fmla="*/ 1187 h 1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9" h="1258">
                  <a:moveTo>
                    <a:pt x="914" y="1258"/>
                  </a:moveTo>
                  <a:lnTo>
                    <a:pt x="904" y="1243"/>
                  </a:lnTo>
                  <a:lnTo>
                    <a:pt x="897" y="1229"/>
                  </a:lnTo>
                  <a:lnTo>
                    <a:pt x="887" y="1214"/>
                  </a:lnTo>
                  <a:lnTo>
                    <a:pt x="880" y="1202"/>
                  </a:lnTo>
                  <a:lnTo>
                    <a:pt x="873" y="1187"/>
                  </a:lnTo>
                  <a:lnTo>
                    <a:pt x="865" y="1175"/>
                  </a:lnTo>
                  <a:lnTo>
                    <a:pt x="858" y="1163"/>
                  </a:lnTo>
                  <a:lnTo>
                    <a:pt x="851" y="1154"/>
                  </a:lnTo>
                  <a:lnTo>
                    <a:pt x="844" y="1139"/>
                  </a:lnTo>
                  <a:lnTo>
                    <a:pt x="836" y="1129"/>
                  </a:lnTo>
                  <a:lnTo>
                    <a:pt x="829" y="1115"/>
                  </a:lnTo>
                  <a:lnTo>
                    <a:pt x="822" y="1105"/>
                  </a:lnTo>
                  <a:lnTo>
                    <a:pt x="807" y="1083"/>
                  </a:lnTo>
                  <a:lnTo>
                    <a:pt x="793" y="1064"/>
                  </a:lnTo>
                  <a:lnTo>
                    <a:pt x="778" y="1042"/>
                  </a:lnTo>
                  <a:lnTo>
                    <a:pt x="764" y="1023"/>
                  </a:lnTo>
                  <a:lnTo>
                    <a:pt x="749" y="1003"/>
                  </a:lnTo>
                  <a:lnTo>
                    <a:pt x="737" y="986"/>
                  </a:lnTo>
                  <a:lnTo>
                    <a:pt x="722" y="967"/>
                  </a:lnTo>
                  <a:lnTo>
                    <a:pt x="710" y="952"/>
                  </a:lnTo>
                  <a:lnTo>
                    <a:pt x="698" y="938"/>
                  </a:lnTo>
                  <a:lnTo>
                    <a:pt x="686" y="923"/>
                  </a:lnTo>
                  <a:lnTo>
                    <a:pt x="671" y="909"/>
                  </a:lnTo>
                  <a:lnTo>
                    <a:pt x="659" y="894"/>
                  </a:lnTo>
                  <a:lnTo>
                    <a:pt x="647" y="882"/>
                  </a:lnTo>
                  <a:lnTo>
                    <a:pt x="635" y="870"/>
                  </a:lnTo>
                  <a:lnTo>
                    <a:pt x="623" y="858"/>
                  </a:lnTo>
                  <a:lnTo>
                    <a:pt x="613" y="848"/>
                  </a:lnTo>
                  <a:lnTo>
                    <a:pt x="601" y="841"/>
                  </a:lnTo>
                  <a:lnTo>
                    <a:pt x="591" y="834"/>
                  </a:lnTo>
                  <a:lnTo>
                    <a:pt x="570" y="817"/>
                  </a:lnTo>
                  <a:lnTo>
                    <a:pt x="548" y="807"/>
                  </a:lnTo>
                  <a:lnTo>
                    <a:pt x="526" y="800"/>
                  </a:lnTo>
                  <a:lnTo>
                    <a:pt x="509" y="797"/>
                  </a:lnTo>
                  <a:lnTo>
                    <a:pt x="487" y="795"/>
                  </a:lnTo>
                  <a:lnTo>
                    <a:pt x="468" y="795"/>
                  </a:lnTo>
                  <a:lnTo>
                    <a:pt x="451" y="800"/>
                  </a:lnTo>
                  <a:lnTo>
                    <a:pt x="436" y="807"/>
                  </a:lnTo>
                  <a:lnTo>
                    <a:pt x="422" y="812"/>
                  </a:lnTo>
                  <a:lnTo>
                    <a:pt x="407" y="821"/>
                  </a:lnTo>
                  <a:lnTo>
                    <a:pt x="395" y="829"/>
                  </a:lnTo>
                  <a:lnTo>
                    <a:pt x="388" y="838"/>
                  </a:lnTo>
                  <a:lnTo>
                    <a:pt x="373" y="848"/>
                  </a:lnTo>
                  <a:lnTo>
                    <a:pt x="364" y="855"/>
                  </a:lnTo>
                  <a:lnTo>
                    <a:pt x="354" y="855"/>
                  </a:lnTo>
                  <a:lnTo>
                    <a:pt x="344" y="860"/>
                  </a:lnTo>
                  <a:lnTo>
                    <a:pt x="335" y="867"/>
                  </a:lnTo>
                  <a:lnTo>
                    <a:pt x="325" y="880"/>
                  </a:lnTo>
                  <a:lnTo>
                    <a:pt x="313" y="892"/>
                  </a:lnTo>
                  <a:lnTo>
                    <a:pt x="301" y="909"/>
                  </a:lnTo>
                  <a:lnTo>
                    <a:pt x="288" y="926"/>
                  </a:lnTo>
                  <a:lnTo>
                    <a:pt x="276" y="947"/>
                  </a:lnTo>
                  <a:lnTo>
                    <a:pt x="262" y="967"/>
                  </a:lnTo>
                  <a:lnTo>
                    <a:pt x="250" y="989"/>
                  </a:lnTo>
                  <a:lnTo>
                    <a:pt x="242" y="1001"/>
                  </a:lnTo>
                  <a:lnTo>
                    <a:pt x="235" y="1013"/>
                  </a:lnTo>
                  <a:lnTo>
                    <a:pt x="228" y="1025"/>
                  </a:lnTo>
                  <a:lnTo>
                    <a:pt x="223" y="1040"/>
                  </a:lnTo>
                  <a:lnTo>
                    <a:pt x="216" y="1049"/>
                  </a:lnTo>
                  <a:lnTo>
                    <a:pt x="208" y="1061"/>
                  </a:lnTo>
                  <a:lnTo>
                    <a:pt x="201" y="1074"/>
                  </a:lnTo>
                  <a:lnTo>
                    <a:pt x="196" y="1088"/>
                  </a:lnTo>
                  <a:lnTo>
                    <a:pt x="184" y="1112"/>
                  </a:lnTo>
                  <a:lnTo>
                    <a:pt x="175" y="1139"/>
                  </a:lnTo>
                  <a:lnTo>
                    <a:pt x="175" y="1124"/>
                  </a:lnTo>
                  <a:lnTo>
                    <a:pt x="177" y="1110"/>
                  </a:lnTo>
                  <a:lnTo>
                    <a:pt x="177" y="1095"/>
                  </a:lnTo>
                  <a:lnTo>
                    <a:pt x="177" y="1081"/>
                  </a:lnTo>
                  <a:lnTo>
                    <a:pt x="175" y="1066"/>
                  </a:lnTo>
                  <a:lnTo>
                    <a:pt x="175" y="1052"/>
                  </a:lnTo>
                  <a:lnTo>
                    <a:pt x="172" y="1037"/>
                  </a:lnTo>
                  <a:lnTo>
                    <a:pt x="172" y="1023"/>
                  </a:lnTo>
                  <a:lnTo>
                    <a:pt x="167" y="1008"/>
                  </a:lnTo>
                  <a:lnTo>
                    <a:pt x="165" y="994"/>
                  </a:lnTo>
                  <a:lnTo>
                    <a:pt x="160" y="979"/>
                  </a:lnTo>
                  <a:lnTo>
                    <a:pt x="158" y="967"/>
                  </a:lnTo>
                  <a:lnTo>
                    <a:pt x="150" y="952"/>
                  </a:lnTo>
                  <a:lnTo>
                    <a:pt x="145" y="938"/>
                  </a:lnTo>
                  <a:lnTo>
                    <a:pt x="141" y="926"/>
                  </a:lnTo>
                  <a:lnTo>
                    <a:pt x="136" y="914"/>
                  </a:lnTo>
                  <a:lnTo>
                    <a:pt x="128" y="899"/>
                  </a:lnTo>
                  <a:lnTo>
                    <a:pt x="121" y="884"/>
                  </a:lnTo>
                  <a:lnTo>
                    <a:pt x="114" y="872"/>
                  </a:lnTo>
                  <a:lnTo>
                    <a:pt x="109" y="860"/>
                  </a:lnTo>
                  <a:lnTo>
                    <a:pt x="102" y="848"/>
                  </a:lnTo>
                  <a:lnTo>
                    <a:pt x="95" y="836"/>
                  </a:lnTo>
                  <a:lnTo>
                    <a:pt x="87" y="824"/>
                  </a:lnTo>
                  <a:lnTo>
                    <a:pt x="82" y="814"/>
                  </a:lnTo>
                  <a:lnTo>
                    <a:pt x="68" y="792"/>
                  </a:lnTo>
                  <a:lnTo>
                    <a:pt x="53" y="773"/>
                  </a:lnTo>
                  <a:lnTo>
                    <a:pt x="41" y="754"/>
                  </a:lnTo>
                  <a:lnTo>
                    <a:pt x="32" y="739"/>
                  </a:lnTo>
                  <a:lnTo>
                    <a:pt x="22" y="724"/>
                  </a:lnTo>
                  <a:lnTo>
                    <a:pt x="12" y="712"/>
                  </a:lnTo>
                  <a:lnTo>
                    <a:pt x="5" y="700"/>
                  </a:lnTo>
                  <a:lnTo>
                    <a:pt x="0" y="693"/>
                  </a:lnTo>
                  <a:lnTo>
                    <a:pt x="0" y="666"/>
                  </a:lnTo>
                  <a:lnTo>
                    <a:pt x="5" y="644"/>
                  </a:lnTo>
                  <a:lnTo>
                    <a:pt x="7" y="618"/>
                  </a:lnTo>
                  <a:lnTo>
                    <a:pt x="12" y="596"/>
                  </a:lnTo>
                  <a:lnTo>
                    <a:pt x="15" y="572"/>
                  </a:lnTo>
                  <a:lnTo>
                    <a:pt x="22" y="547"/>
                  </a:lnTo>
                  <a:lnTo>
                    <a:pt x="24" y="526"/>
                  </a:lnTo>
                  <a:lnTo>
                    <a:pt x="32" y="504"/>
                  </a:lnTo>
                  <a:lnTo>
                    <a:pt x="36" y="480"/>
                  </a:lnTo>
                  <a:lnTo>
                    <a:pt x="41" y="455"/>
                  </a:lnTo>
                  <a:lnTo>
                    <a:pt x="46" y="431"/>
                  </a:lnTo>
                  <a:lnTo>
                    <a:pt x="53" y="409"/>
                  </a:lnTo>
                  <a:lnTo>
                    <a:pt x="58" y="387"/>
                  </a:lnTo>
                  <a:lnTo>
                    <a:pt x="63" y="366"/>
                  </a:lnTo>
                  <a:lnTo>
                    <a:pt x="68" y="344"/>
                  </a:lnTo>
                  <a:lnTo>
                    <a:pt x="75" y="322"/>
                  </a:lnTo>
                  <a:lnTo>
                    <a:pt x="107" y="186"/>
                  </a:lnTo>
                  <a:lnTo>
                    <a:pt x="109" y="164"/>
                  </a:lnTo>
                  <a:lnTo>
                    <a:pt x="112" y="145"/>
                  </a:lnTo>
                  <a:lnTo>
                    <a:pt x="114" y="126"/>
                  </a:lnTo>
                  <a:lnTo>
                    <a:pt x="119" y="109"/>
                  </a:lnTo>
                  <a:lnTo>
                    <a:pt x="126" y="101"/>
                  </a:lnTo>
                  <a:lnTo>
                    <a:pt x="138" y="97"/>
                  </a:lnTo>
                  <a:lnTo>
                    <a:pt x="150" y="89"/>
                  </a:lnTo>
                  <a:lnTo>
                    <a:pt x="167" y="84"/>
                  </a:lnTo>
                  <a:lnTo>
                    <a:pt x="182" y="77"/>
                  </a:lnTo>
                  <a:lnTo>
                    <a:pt x="204" y="70"/>
                  </a:lnTo>
                  <a:lnTo>
                    <a:pt x="225" y="63"/>
                  </a:lnTo>
                  <a:lnTo>
                    <a:pt x="250" y="55"/>
                  </a:lnTo>
                  <a:lnTo>
                    <a:pt x="271" y="46"/>
                  </a:lnTo>
                  <a:lnTo>
                    <a:pt x="298" y="38"/>
                  </a:lnTo>
                  <a:lnTo>
                    <a:pt x="313" y="34"/>
                  </a:lnTo>
                  <a:lnTo>
                    <a:pt x="327" y="31"/>
                  </a:lnTo>
                  <a:lnTo>
                    <a:pt x="342" y="26"/>
                  </a:lnTo>
                  <a:lnTo>
                    <a:pt x="356" y="24"/>
                  </a:lnTo>
                  <a:lnTo>
                    <a:pt x="368" y="19"/>
                  </a:lnTo>
                  <a:lnTo>
                    <a:pt x="383" y="17"/>
                  </a:lnTo>
                  <a:lnTo>
                    <a:pt x="398" y="14"/>
                  </a:lnTo>
                  <a:lnTo>
                    <a:pt x="412" y="12"/>
                  </a:lnTo>
                  <a:lnTo>
                    <a:pt x="427" y="9"/>
                  </a:lnTo>
                  <a:lnTo>
                    <a:pt x="444" y="7"/>
                  </a:lnTo>
                  <a:lnTo>
                    <a:pt x="461" y="7"/>
                  </a:lnTo>
                  <a:lnTo>
                    <a:pt x="478" y="7"/>
                  </a:lnTo>
                  <a:lnTo>
                    <a:pt x="492" y="4"/>
                  </a:lnTo>
                  <a:lnTo>
                    <a:pt x="507" y="2"/>
                  </a:lnTo>
                  <a:lnTo>
                    <a:pt x="524" y="0"/>
                  </a:lnTo>
                  <a:lnTo>
                    <a:pt x="541" y="0"/>
                  </a:lnTo>
                  <a:lnTo>
                    <a:pt x="555" y="0"/>
                  </a:lnTo>
                  <a:lnTo>
                    <a:pt x="572" y="0"/>
                  </a:lnTo>
                  <a:lnTo>
                    <a:pt x="589" y="0"/>
                  </a:lnTo>
                  <a:lnTo>
                    <a:pt x="606" y="2"/>
                  </a:lnTo>
                  <a:lnTo>
                    <a:pt x="621" y="2"/>
                  </a:lnTo>
                  <a:lnTo>
                    <a:pt x="638" y="2"/>
                  </a:lnTo>
                  <a:lnTo>
                    <a:pt x="652" y="4"/>
                  </a:lnTo>
                  <a:lnTo>
                    <a:pt x="669" y="9"/>
                  </a:lnTo>
                  <a:lnTo>
                    <a:pt x="684" y="9"/>
                  </a:lnTo>
                  <a:lnTo>
                    <a:pt x="701" y="14"/>
                  </a:lnTo>
                  <a:lnTo>
                    <a:pt x="718" y="19"/>
                  </a:lnTo>
                  <a:lnTo>
                    <a:pt x="734" y="26"/>
                  </a:lnTo>
                  <a:lnTo>
                    <a:pt x="749" y="29"/>
                  </a:lnTo>
                  <a:lnTo>
                    <a:pt x="764" y="34"/>
                  </a:lnTo>
                  <a:lnTo>
                    <a:pt x="778" y="41"/>
                  </a:lnTo>
                  <a:lnTo>
                    <a:pt x="795" y="48"/>
                  </a:lnTo>
                  <a:lnTo>
                    <a:pt x="810" y="55"/>
                  </a:lnTo>
                  <a:lnTo>
                    <a:pt x="824" y="63"/>
                  </a:lnTo>
                  <a:lnTo>
                    <a:pt x="839" y="72"/>
                  </a:lnTo>
                  <a:lnTo>
                    <a:pt x="856" y="84"/>
                  </a:lnTo>
                  <a:lnTo>
                    <a:pt x="868" y="92"/>
                  </a:lnTo>
                  <a:lnTo>
                    <a:pt x="882" y="104"/>
                  </a:lnTo>
                  <a:lnTo>
                    <a:pt x="897" y="114"/>
                  </a:lnTo>
                  <a:lnTo>
                    <a:pt x="911" y="128"/>
                  </a:lnTo>
                  <a:lnTo>
                    <a:pt x="924" y="143"/>
                  </a:lnTo>
                  <a:lnTo>
                    <a:pt x="938" y="157"/>
                  </a:lnTo>
                  <a:lnTo>
                    <a:pt x="950" y="172"/>
                  </a:lnTo>
                  <a:lnTo>
                    <a:pt x="965" y="189"/>
                  </a:lnTo>
                  <a:lnTo>
                    <a:pt x="994" y="322"/>
                  </a:lnTo>
                  <a:lnTo>
                    <a:pt x="996" y="337"/>
                  </a:lnTo>
                  <a:lnTo>
                    <a:pt x="1001" y="356"/>
                  </a:lnTo>
                  <a:lnTo>
                    <a:pt x="1004" y="373"/>
                  </a:lnTo>
                  <a:lnTo>
                    <a:pt x="1011" y="392"/>
                  </a:lnTo>
                  <a:lnTo>
                    <a:pt x="1013" y="409"/>
                  </a:lnTo>
                  <a:lnTo>
                    <a:pt x="1018" y="429"/>
                  </a:lnTo>
                  <a:lnTo>
                    <a:pt x="1021" y="446"/>
                  </a:lnTo>
                  <a:lnTo>
                    <a:pt x="1028" y="467"/>
                  </a:lnTo>
                  <a:lnTo>
                    <a:pt x="1030" y="484"/>
                  </a:lnTo>
                  <a:lnTo>
                    <a:pt x="1035" y="504"/>
                  </a:lnTo>
                  <a:lnTo>
                    <a:pt x="1037" y="523"/>
                  </a:lnTo>
                  <a:lnTo>
                    <a:pt x="1042" y="543"/>
                  </a:lnTo>
                  <a:lnTo>
                    <a:pt x="1045" y="560"/>
                  </a:lnTo>
                  <a:lnTo>
                    <a:pt x="1050" y="581"/>
                  </a:lnTo>
                  <a:lnTo>
                    <a:pt x="1054" y="598"/>
                  </a:lnTo>
                  <a:lnTo>
                    <a:pt x="1059" y="620"/>
                  </a:lnTo>
                  <a:lnTo>
                    <a:pt x="1054" y="620"/>
                  </a:lnTo>
                  <a:lnTo>
                    <a:pt x="1054" y="623"/>
                  </a:lnTo>
                  <a:lnTo>
                    <a:pt x="1047" y="627"/>
                  </a:lnTo>
                  <a:lnTo>
                    <a:pt x="1033" y="640"/>
                  </a:lnTo>
                  <a:lnTo>
                    <a:pt x="1023" y="647"/>
                  </a:lnTo>
                  <a:lnTo>
                    <a:pt x="1016" y="659"/>
                  </a:lnTo>
                  <a:lnTo>
                    <a:pt x="1006" y="674"/>
                  </a:lnTo>
                  <a:lnTo>
                    <a:pt x="996" y="688"/>
                  </a:lnTo>
                  <a:lnTo>
                    <a:pt x="982" y="703"/>
                  </a:lnTo>
                  <a:lnTo>
                    <a:pt x="970" y="717"/>
                  </a:lnTo>
                  <a:lnTo>
                    <a:pt x="957" y="734"/>
                  </a:lnTo>
                  <a:lnTo>
                    <a:pt x="945" y="756"/>
                  </a:lnTo>
                  <a:lnTo>
                    <a:pt x="931" y="773"/>
                  </a:lnTo>
                  <a:lnTo>
                    <a:pt x="921" y="795"/>
                  </a:lnTo>
                  <a:lnTo>
                    <a:pt x="909" y="817"/>
                  </a:lnTo>
                  <a:lnTo>
                    <a:pt x="899" y="841"/>
                  </a:lnTo>
                  <a:lnTo>
                    <a:pt x="885" y="863"/>
                  </a:lnTo>
                  <a:lnTo>
                    <a:pt x="875" y="884"/>
                  </a:lnTo>
                  <a:lnTo>
                    <a:pt x="865" y="906"/>
                  </a:lnTo>
                  <a:lnTo>
                    <a:pt x="858" y="930"/>
                  </a:lnTo>
                  <a:lnTo>
                    <a:pt x="851" y="952"/>
                  </a:lnTo>
                  <a:lnTo>
                    <a:pt x="846" y="979"/>
                  </a:lnTo>
                  <a:lnTo>
                    <a:pt x="841" y="1001"/>
                  </a:lnTo>
                  <a:lnTo>
                    <a:pt x="841" y="1027"/>
                  </a:lnTo>
                  <a:lnTo>
                    <a:pt x="839" y="1049"/>
                  </a:lnTo>
                  <a:lnTo>
                    <a:pt x="841" y="1074"/>
                  </a:lnTo>
                  <a:lnTo>
                    <a:pt x="841" y="1098"/>
                  </a:lnTo>
                  <a:lnTo>
                    <a:pt x="848" y="1122"/>
                  </a:lnTo>
                  <a:lnTo>
                    <a:pt x="856" y="1144"/>
                  </a:lnTo>
                  <a:lnTo>
                    <a:pt x="868" y="1166"/>
                  </a:lnTo>
                  <a:lnTo>
                    <a:pt x="880" y="1187"/>
                  </a:lnTo>
                  <a:lnTo>
                    <a:pt x="899" y="1212"/>
                  </a:lnTo>
                  <a:lnTo>
                    <a:pt x="914" y="125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0" name="Freeform 106"/>
            <p:cNvSpPr>
              <a:spLocks/>
            </p:cNvSpPr>
            <p:nvPr/>
          </p:nvSpPr>
          <p:spPr bwMode="auto">
            <a:xfrm>
              <a:off x="4593" y="2729"/>
              <a:ext cx="187" cy="217"/>
            </a:xfrm>
            <a:custGeom>
              <a:avLst/>
              <a:gdLst>
                <a:gd name="T0" fmla="*/ 259 w 514"/>
                <a:gd name="T1" fmla="*/ 315 h 546"/>
                <a:gd name="T2" fmla="*/ 284 w 514"/>
                <a:gd name="T3" fmla="*/ 340 h 546"/>
                <a:gd name="T4" fmla="*/ 313 w 514"/>
                <a:gd name="T5" fmla="*/ 366 h 546"/>
                <a:gd name="T6" fmla="*/ 347 w 514"/>
                <a:gd name="T7" fmla="*/ 398 h 546"/>
                <a:gd name="T8" fmla="*/ 383 w 514"/>
                <a:gd name="T9" fmla="*/ 429 h 546"/>
                <a:gd name="T10" fmla="*/ 419 w 514"/>
                <a:gd name="T11" fmla="*/ 458 h 546"/>
                <a:gd name="T12" fmla="*/ 458 w 514"/>
                <a:gd name="T13" fmla="*/ 492 h 546"/>
                <a:gd name="T14" fmla="*/ 495 w 514"/>
                <a:gd name="T15" fmla="*/ 526 h 546"/>
                <a:gd name="T16" fmla="*/ 497 w 514"/>
                <a:gd name="T17" fmla="*/ 538 h 546"/>
                <a:gd name="T18" fmla="*/ 466 w 514"/>
                <a:gd name="T19" fmla="*/ 524 h 546"/>
                <a:gd name="T20" fmla="*/ 429 w 514"/>
                <a:gd name="T21" fmla="*/ 517 h 546"/>
                <a:gd name="T22" fmla="*/ 388 w 514"/>
                <a:gd name="T23" fmla="*/ 512 h 546"/>
                <a:gd name="T24" fmla="*/ 347 w 514"/>
                <a:gd name="T25" fmla="*/ 507 h 546"/>
                <a:gd name="T26" fmla="*/ 303 w 514"/>
                <a:gd name="T27" fmla="*/ 500 h 546"/>
                <a:gd name="T28" fmla="*/ 264 w 514"/>
                <a:gd name="T29" fmla="*/ 490 h 546"/>
                <a:gd name="T30" fmla="*/ 228 w 514"/>
                <a:gd name="T31" fmla="*/ 475 h 546"/>
                <a:gd name="T32" fmla="*/ 196 w 514"/>
                <a:gd name="T33" fmla="*/ 461 h 546"/>
                <a:gd name="T34" fmla="*/ 165 w 514"/>
                <a:gd name="T35" fmla="*/ 441 h 546"/>
                <a:gd name="T36" fmla="*/ 138 w 514"/>
                <a:gd name="T37" fmla="*/ 422 h 546"/>
                <a:gd name="T38" fmla="*/ 114 w 514"/>
                <a:gd name="T39" fmla="*/ 403 h 546"/>
                <a:gd name="T40" fmla="*/ 90 w 514"/>
                <a:gd name="T41" fmla="*/ 381 h 546"/>
                <a:gd name="T42" fmla="*/ 68 w 514"/>
                <a:gd name="T43" fmla="*/ 359 h 546"/>
                <a:gd name="T44" fmla="*/ 44 w 514"/>
                <a:gd name="T45" fmla="*/ 328 h 546"/>
                <a:gd name="T46" fmla="*/ 17 w 514"/>
                <a:gd name="T47" fmla="*/ 291 h 546"/>
                <a:gd name="T48" fmla="*/ 3 w 514"/>
                <a:gd name="T49" fmla="*/ 265 h 546"/>
                <a:gd name="T50" fmla="*/ 3 w 514"/>
                <a:gd name="T51" fmla="*/ 243 h 546"/>
                <a:gd name="T52" fmla="*/ 10 w 514"/>
                <a:gd name="T53" fmla="*/ 209 h 546"/>
                <a:gd name="T54" fmla="*/ 17 w 514"/>
                <a:gd name="T55" fmla="*/ 177 h 546"/>
                <a:gd name="T56" fmla="*/ 24 w 514"/>
                <a:gd name="T57" fmla="*/ 143 h 546"/>
                <a:gd name="T58" fmla="*/ 32 w 514"/>
                <a:gd name="T59" fmla="*/ 112 h 546"/>
                <a:gd name="T60" fmla="*/ 36 w 514"/>
                <a:gd name="T61" fmla="*/ 78 h 546"/>
                <a:gd name="T62" fmla="*/ 44 w 514"/>
                <a:gd name="T63" fmla="*/ 46 h 546"/>
                <a:gd name="T64" fmla="*/ 51 w 514"/>
                <a:gd name="T65" fmla="*/ 15 h 546"/>
                <a:gd name="T66" fmla="*/ 63 w 514"/>
                <a:gd name="T67" fmla="*/ 10 h 546"/>
                <a:gd name="T68" fmla="*/ 80 w 514"/>
                <a:gd name="T69" fmla="*/ 41 h 546"/>
                <a:gd name="T70" fmla="*/ 107 w 514"/>
                <a:gd name="T71" fmla="*/ 83 h 546"/>
                <a:gd name="T72" fmla="*/ 133 w 514"/>
                <a:gd name="T73" fmla="*/ 126 h 546"/>
                <a:gd name="T74" fmla="*/ 160 w 514"/>
                <a:gd name="T75" fmla="*/ 170 h 546"/>
                <a:gd name="T76" fmla="*/ 189 w 514"/>
                <a:gd name="T77" fmla="*/ 214 h 546"/>
                <a:gd name="T78" fmla="*/ 216 w 514"/>
                <a:gd name="T79" fmla="*/ 252 h 546"/>
                <a:gd name="T80" fmla="*/ 240 w 514"/>
                <a:gd name="T81" fmla="*/ 289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4" h="546">
                  <a:moveTo>
                    <a:pt x="252" y="306"/>
                  </a:moveTo>
                  <a:lnTo>
                    <a:pt x="259" y="315"/>
                  </a:lnTo>
                  <a:lnTo>
                    <a:pt x="272" y="328"/>
                  </a:lnTo>
                  <a:lnTo>
                    <a:pt x="284" y="340"/>
                  </a:lnTo>
                  <a:lnTo>
                    <a:pt x="298" y="354"/>
                  </a:lnTo>
                  <a:lnTo>
                    <a:pt x="313" y="366"/>
                  </a:lnTo>
                  <a:lnTo>
                    <a:pt x="330" y="381"/>
                  </a:lnTo>
                  <a:lnTo>
                    <a:pt x="347" y="398"/>
                  </a:lnTo>
                  <a:lnTo>
                    <a:pt x="369" y="415"/>
                  </a:lnTo>
                  <a:lnTo>
                    <a:pt x="383" y="429"/>
                  </a:lnTo>
                  <a:lnTo>
                    <a:pt x="402" y="444"/>
                  </a:lnTo>
                  <a:lnTo>
                    <a:pt x="419" y="458"/>
                  </a:lnTo>
                  <a:lnTo>
                    <a:pt x="441" y="475"/>
                  </a:lnTo>
                  <a:lnTo>
                    <a:pt x="458" y="492"/>
                  </a:lnTo>
                  <a:lnTo>
                    <a:pt x="478" y="509"/>
                  </a:lnTo>
                  <a:lnTo>
                    <a:pt x="495" y="526"/>
                  </a:lnTo>
                  <a:lnTo>
                    <a:pt x="514" y="546"/>
                  </a:lnTo>
                  <a:lnTo>
                    <a:pt x="497" y="538"/>
                  </a:lnTo>
                  <a:lnTo>
                    <a:pt x="482" y="531"/>
                  </a:lnTo>
                  <a:lnTo>
                    <a:pt x="466" y="524"/>
                  </a:lnTo>
                  <a:lnTo>
                    <a:pt x="449" y="521"/>
                  </a:lnTo>
                  <a:lnTo>
                    <a:pt x="429" y="517"/>
                  </a:lnTo>
                  <a:lnTo>
                    <a:pt x="410" y="514"/>
                  </a:lnTo>
                  <a:lnTo>
                    <a:pt x="388" y="512"/>
                  </a:lnTo>
                  <a:lnTo>
                    <a:pt x="369" y="512"/>
                  </a:lnTo>
                  <a:lnTo>
                    <a:pt x="347" y="507"/>
                  </a:lnTo>
                  <a:lnTo>
                    <a:pt x="325" y="505"/>
                  </a:lnTo>
                  <a:lnTo>
                    <a:pt x="303" y="500"/>
                  </a:lnTo>
                  <a:lnTo>
                    <a:pt x="286" y="497"/>
                  </a:lnTo>
                  <a:lnTo>
                    <a:pt x="264" y="490"/>
                  </a:lnTo>
                  <a:lnTo>
                    <a:pt x="247" y="483"/>
                  </a:lnTo>
                  <a:lnTo>
                    <a:pt x="228" y="475"/>
                  </a:lnTo>
                  <a:lnTo>
                    <a:pt x="213" y="471"/>
                  </a:lnTo>
                  <a:lnTo>
                    <a:pt x="196" y="461"/>
                  </a:lnTo>
                  <a:lnTo>
                    <a:pt x="179" y="451"/>
                  </a:lnTo>
                  <a:lnTo>
                    <a:pt x="165" y="441"/>
                  </a:lnTo>
                  <a:lnTo>
                    <a:pt x="153" y="434"/>
                  </a:lnTo>
                  <a:lnTo>
                    <a:pt x="138" y="422"/>
                  </a:lnTo>
                  <a:lnTo>
                    <a:pt x="126" y="412"/>
                  </a:lnTo>
                  <a:lnTo>
                    <a:pt x="114" y="403"/>
                  </a:lnTo>
                  <a:lnTo>
                    <a:pt x="104" y="393"/>
                  </a:lnTo>
                  <a:lnTo>
                    <a:pt x="90" y="381"/>
                  </a:lnTo>
                  <a:lnTo>
                    <a:pt x="80" y="371"/>
                  </a:lnTo>
                  <a:lnTo>
                    <a:pt x="68" y="359"/>
                  </a:lnTo>
                  <a:lnTo>
                    <a:pt x="61" y="349"/>
                  </a:lnTo>
                  <a:lnTo>
                    <a:pt x="44" y="328"/>
                  </a:lnTo>
                  <a:lnTo>
                    <a:pt x="32" y="311"/>
                  </a:lnTo>
                  <a:lnTo>
                    <a:pt x="17" y="291"/>
                  </a:lnTo>
                  <a:lnTo>
                    <a:pt x="10" y="277"/>
                  </a:lnTo>
                  <a:lnTo>
                    <a:pt x="3" y="265"/>
                  </a:lnTo>
                  <a:lnTo>
                    <a:pt x="0" y="260"/>
                  </a:lnTo>
                  <a:lnTo>
                    <a:pt x="3" y="243"/>
                  </a:lnTo>
                  <a:lnTo>
                    <a:pt x="7" y="226"/>
                  </a:lnTo>
                  <a:lnTo>
                    <a:pt x="10" y="209"/>
                  </a:lnTo>
                  <a:lnTo>
                    <a:pt x="15" y="194"/>
                  </a:lnTo>
                  <a:lnTo>
                    <a:pt x="17" y="177"/>
                  </a:lnTo>
                  <a:lnTo>
                    <a:pt x="22" y="160"/>
                  </a:lnTo>
                  <a:lnTo>
                    <a:pt x="24" y="143"/>
                  </a:lnTo>
                  <a:lnTo>
                    <a:pt x="29" y="129"/>
                  </a:lnTo>
                  <a:lnTo>
                    <a:pt x="32" y="112"/>
                  </a:lnTo>
                  <a:lnTo>
                    <a:pt x="34" y="95"/>
                  </a:lnTo>
                  <a:lnTo>
                    <a:pt x="36" y="78"/>
                  </a:lnTo>
                  <a:lnTo>
                    <a:pt x="41" y="63"/>
                  </a:lnTo>
                  <a:lnTo>
                    <a:pt x="44" y="46"/>
                  </a:lnTo>
                  <a:lnTo>
                    <a:pt x="49" y="32"/>
                  </a:lnTo>
                  <a:lnTo>
                    <a:pt x="51" y="15"/>
                  </a:lnTo>
                  <a:lnTo>
                    <a:pt x="56" y="0"/>
                  </a:lnTo>
                  <a:lnTo>
                    <a:pt x="63" y="10"/>
                  </a:lnTo>
                  <a:lnTo>
                    <a:pt x="70" y="27"/>
                  </a:lnTo>
                  <a:lnTo>
                    <a:pt x="80" y="41"/>
                  </a:lnTo>
                  <a:lnTo>
                    <a:pt x="95" y="63"/>
                  </a:lnTo>
                  <a:lnTo>
                    <a:pt x="107" y="83"/>
                  </a:lnTo>
                  <a:lnTo>
                    <a:pt x="119" y="105"/>
                  </a:lnTo>
                  <a:lnTo>
                    <a:pt x="133" y="126"/>
                  </a:lnTo>
                  <a:lnTo>
                    <a:pt x="148" y="148"/>
                  </a:lnTo>
                  <a:lnTo>
                    <a:pt x="160" y="170"/>
                  </a:lnTo>
                  <a:lnTo>
                    <a:pt x="175" y="192"/>
                  </a:lnTo>
                  <a:lnTo>
                    <a:pt x="189" y="214"/>
                  </a:lnTo>
                  <a:lnTo>
                    <a:pt x="204" y="235"/>
                  </a:lnTo>
                  <a:lnTo>
                    <a:pt x="216" y="252"/>
                  </a:lnTo>
                  <a:lnTo>
                    <a:pt x="228" y="272"/>
                  </a:lnTo>
                  <a:lnTo>
                    <a:pt x="240" y="289"/>
                  </a:lnTo>
                  <a:lnTo>
                    <a:pt x="252" y="30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1" name="Freeform 107"/>
            <p:cNvSpPr>
              <a:spLocks/>
            </p:cNvSpPr>
            <p:nvPr/>
          </p:nvSpPr>
          <p:spPr bwMode="auto">
            <a:xfrm>
              <a:off x="3920" y="2088"/>
              <a:ext cx="315" cy="289"/>
            </a:xfrm>
            <a:custGeom>
              <a:avLst/>
              <a:gdLst>
                <a:gd name="T0" fmla="*/ 262 w 863"/>
                <a:gd name="T1" fmla="*/ 325 h 727"/>
                <a:gd name="T2" fmla="*/ 252 w 863"/>
                <a:gd name="T3" fmla="*/ 291 h 727"/>
                <a:gd name="T4" fmla="*/ 225 w 863"/>
                <a:gd name="T5" fmla="*/ 228 h 727"/>
                <a:gd name="T6" fmla="*/ 211 w 863"/>
                <a:gd name="T7" fmla="*/ 172 h 727"/>
                <a:gd name="T8" fmla="*/ 216 w 863"/>
                <a:gd name="T9" fmla="*/ 124 h 727"/>
                <a:gd name="T10" fmla="*/ 233 w 863"/>
                <a:gd name="T11" fmla="*/ 80 h 727"/>
                <a:gd name="T12" fmla="*/ 279 w 863"/>
                <a:gd name="T13" fmla="*/ 39 h 727"/>
                <a:gd name="T14" fmla="*/ 315 w 863"/>
                <a:gd name="T15" fmla="*/ 20 h 727"/>
                <a:gd name="T16" fmla="*/ 359 w 863"/>
                <a:gd name="T17" fmla="*/ 7 h 727"/>
                <a:gd name="T18" fmla="*/ 409 w 863"/>
                <a:gd name="T19" fmla="*/ 0 h 727"/>
                <a:gd name="T20" fmla="*/ 472 w 863"/>
                <a:gd name="T21" fmla="*/ 0 h 727"/>
                <a:gd name="T22" fmla="*/ 511 w 863"/>
                <a:gd name="T23" fmla="*/ 0 h 727"/>
                <a:gd name="T24" fmla="*/ 567 w 863"/>
                <a:gd name="T25" fmla="*/ 20 h 727"/>
                <a:gd name="T26" fmla="*/ 613 w 863"/>
                <a:gd name="T27" fmla="*/ 56 h 727"/>
                <a:gd name="T28" fmla="*/ 640 w 863"/>
                <a:gd name="T29" fmla="*/ 119 h 727"/>
                <a:gd name="T30" fmla="*/ 642 w 863"/>
                <a:gd name="T31" fmla="*/ 189 h 727"/>
                <a:gd name="T32" fmla="*/ 632 w 863"/>
                <a:gd name="T33" fmla="*/ 255 h 727"/>
                <a:gd name="T34" fmla="*/ 616 w 863"/>
                <a:gd name="T35" fmla="*/ 303 h 727"/>
                <a:gd name="T36" fmla="*/ 606 w 863"/>
                <a:gd name="T37" fmla="*/ 320 h 727"/>
                <a:gd name="T38" fmla="*/ 603 w 863"/>
                <a:gd name="T39" fmla="*/ 332 h 727"/>
                <a:gd name="T40" fmla="*/ 616 w 863"/>
                <a:gd name="T41" fmla="*/ 342 h 727"/>
                <a:gd name="T42" fmla="*/ 640 w 863"/>
                <a:gd name="T43" fmla="*/ 359 h 727"/>
                <a:gd name="T44" fmla="*/ 681 w 863"/>
                <a:gd name="T45" fmla="*/ 390 h 727"/>
                <a:gd name="T46" fmla="*/ 732 w 863"/>
                <a:gd name="T47" fmla="*/ 434 h 727"/>
                <a:gd name="T48" fmla="*/ 788 w 863"/>
                <a:gd name="T49" fmla="*/ 478 h 727"/>
                <a:gd name="T50" fmla="*/ 839 w 863"/>
                <a:gd name="T51" fmla="*/ 519 h 727"/>
                <a:gd name="T52" fmla="*/ 858 w 863"/>
                <a:gd name="T53" fmla="*/ 534 h 727"/>
                <a:gd name="T54" fmla="*/ 860 w 863"/>
                <a:gd name="T55" fmla="*/ 594 h 727"/>
                <a:gd name="T56" fmla="*/ 860 w 863"/>
                <a:gd name="T57" fmla="*/ 660 h 727"/>
                <a:gd name="T58" fmla="*/ 860 w 863"/>
                <a:gd name="T59" fmla="*/ 727 h 727"/>
                <a:gd name="T60" fmla="*/ 800 w 863"/>
                <a:gd name="T61" fmla="*/ 681 h 727"/>
                <a:gd name="T62" fmla="*/ 739 w 863"/>
                <a:gd name="T63" fmla="*/ 645 h 727"/>
                <a:gd name="T64" fmla="*/ 681 w 863"/>
                <a:gd name="T65" fmla="*/ 614 h 727"/>
                <a:gd name="T66" fmla="*/ 625 w 863"/>
                <a:gd name="T67" fmla="*/ 592 h 727"/>
                <a:gd name="T68" fmla="*/ 569 w 863"/>
                <a:gd name="T69" fmla="*/ 575 h 727"/>
                <a:gd name="T70" fmla="*/ 519 w 863"/>
                <a:gd name="T71" fmla="*/ 563 h 727"/>
                <a:gd name="T72" fmla="*/ 465 w 863"/>
                <a:gd name="T73" fmla="*/ 555 h 727"/>
                <a:gd name="T74" fmla="*/ 419 w 863"/>
                <a:gd name="T75" fmla="*/ 555 h 727"/>
                <a:gd name="T76" fmla="*/ 368 w 863"/>
                <a:gd name="T77" fmla="*/ 555 h 727"/>
                <a:gd name="T78" fmla="*/ 325 w 863"/>
                <a:gd name="T79" fmla="*/ 563 h 727"/>
                <a:gd name="T80" fmla="*/ 283 w 863"/>
                <a:gd name="T81" fmla="*/ 570 h 727"/>
                <a:gd name="T82" fmla="*/ 242 w 863"/>
                <a:gd name="T83" fmla="*/ 582 h 727"/>
                <a:gd name="T84" fmla="*/ 167 w 863"/>
                <a:gd name="T85" fmla="*/ 609 h 727"/>
                <a:gd name="T86" fmla="*/ 106 w 863"/>
                <a:gd name="T87" fmla="*/ 643 h 727"/>
                <a:gd name="T88" fmla="*/ 56 w 863"/>
                <a:gd name="T89" fmla="*/ 672 h 727"/>
                <a:gd name="T90" fmla="*/ 19 w 863"/>
                <a:gd name="T91" fmla="*/ 701 h 727"/>
                <a:gd name="T92" fmla="*/ 2 w 863"/>
                <a:gd name="T93" fmla="*/ 696 h 727"/>
                <a:gd name="T94" fmla="*/ 0 w 863"/>
                <a:gd name="T95" fmla="*/ 635 h 727"/>
                <a:gd name="T96" fmla="*/ 2 w 863"/>
                <a:gd name="T97" fmla="*/ 577 h 727"/>
                <a:gd name="T98" fmla="*/ 14 w 863"/>
                <a:gd name="T99" fmla="*/ 543 h 727"/>
                <a:gd name="T100" fmla="*/ 46 w 863"/>
                <a:gd name="T101" fmla="*/ 504 h 727"/>
                <a:gd name="T102" fmla="*/ 94 w 863"/>
                <a:gd name="T103" fmla="*/ 456 h 727"/>
                <a:gd name="T104" fmla="*/ 150 w 863"/>
                <a:gd name="T105" fmla="*/ 398 h 727"/>
                <a:gd name="T106" fmla="*/ 213 w 863"/>
                <a:gd name="T107" fmla="*/ 354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63" h="727">
                  <a:moveTo>
                    <a:pt x="254" y="335"/>
                  </a:moveTo>
                  <a:lnTo>
                    <a:pt x="257" y="330"/>
                  </a:lnTo>
                  <a:lnTo>
                    <a:pt x="262" y="325"/>
                  </a:lnTo>
                  <a:lnTo>
                    <a:pt x="259" y="315"/>
                  </a:lnTo>
                  <a:lnTo>
                    <a:pt x="259" y="308"/>
                  </a:lnTo>
                  <a:lnTo>
                    <a:pt x="252" y="291"/>
                  </a:lnTo>
                  <a:lnTo>
                    <a:pt x="245" y="269"/>
                  </a:lnTo>
                  <a:lnTo>
                    <a:pt x="233" y="247"/>
                  </a:lnTo>
                  <a:lnTo>
                    <a:pt x="225" y="228"/>
                  </a:lnTo>
                  <a:lnTo>
                    <a:pt x="218" y="209"/>
                  </a:lnTo>
                  <a:lnTo>
                    <a:pt x="216" y="194"/>
                  </a:lnTo>
                  <a:lnTo>
                    <a:pt x="211" y="172"/>
                  </a:lnTo>
                  <a:lnTo>
                    <a:pt x="211" y="155"/>
                  </a:lnTo>
                  <a:lnTo>
                    <a:pt x="211" y="138"/>
                  </a:lnTo>
                  <a:lnTo>
                    <a:pt x="216" y="124"/>
                  </a:lnTo>
                  <a:lnTo>
                    <a:pt x="218" y="109"/>
                  </a:lnTo>
                  <a:lnTo>
                    <a:pt x="225" y="95"/>
                  </a:lnTo>
                  <a:lnTo>
                    <a:pt x="233" y="80"/>
                  </a:lnTo>
                  <a:lnTo>
                    <a:pt x="245" y="71"/>
                  </a:lnTo>
                  <a:lnTo>
                    <a:pt x="259" y="51"/>
                  </a:lnTo>
                  <a:lnTo>
                    <a:pt x="279" y="39"/>
                  </a:lnTo>
                  <a:lnTo>
                    <a:pt x="288" y="32"/>
                  </a:lnTo>
                  <a:lnTo>
                    <a:pt x="300" y="24"/>
                  </a:lnTo>
                  <a:lnTo>
                    <a:pt x="315" y="20"/>
                  </a:lnTo>
                  <a:lnTo>
                    <a:pt x="329" y="17"/>
                  </a:lnTo>
                  <a:lnTo>
                    <a:pt x="344" y="10"/>
                  </a:lnTo>
                  <a:lnTo>
                    <a:pt x="359" y="7"/>
                  </a:lnTo>
                  <a:lnTo>
                    <a:pt x="376" y="3"/>
                  </a:lnTo>
                  <a:lnTo>
                    <a:pt x="393" y="3"/>
                  </a:lnTo>
                  <a:lnTo>
                    <a:pt x="409" y="0"/>
                  </a:lnTo>
                  <a:lnTo>
                    <a:pt x="429" y="0"/>
                  </a:lnTo>
                  <a:lnTo>
                    <a:pt x="451" y="0"/>
                  </a:lnTo>
                  <a:lnTo>
                    <a:pt x="472" y="0"/>
                  </a:lnTo>
                  <a:lnTo>
                    <a:pt x="485" y="0"/>
                  </a:lnTo>
                  <a:lnTo>
                    <a:pt x="499" y="0"/>
                  </a:lnTo>
                  <a:lnTo>
                    <a:pt x="511" y="0"/>
                  </a:lnTo>
                  <a:lnTo>
                    <a:pt x="523" y="3"/>
                  </a:lnTo>
                  <a:lnTo>
                    <a:pt x="545" y="10"/>
                  </a:lnTo>
                  <a:lnTo>
                    <a:pt x="567" y="20"/>
                  </a:lnTo>
                  <a:lnTo>
                    <a:pt x="584" y="27"/>
                  </a:lnTo>
                  <a:lnTo>
                    <a:pt x="601" y="41"/>
                  </a:lnTo>
                  <a:lnTo>
                    <a:pt x="613" y="56"/>
                  </a:lnTo>
                  <a:lnTo>
                    <a:pt x="625" y="78"/>
                  </a:lnTo>
                  <a:lnTo>
                    <a:pt x="632" y="97"/>
                  </a:lnTo>
                  <a:lnTo>
                    <a:pt x="640" y="119"/>
                  </a:lnTo>
                  <a:lnTo>
                    <a:pt x="642" y="143"/>
                  </a:lnTo>
                  <a:lnTo>
                    <a:pt x="645" y="167"/>
                  </a:lnTo>
                  <a:lnTo>
                    <a:pt x="642" y="189"/>
                  </a:lnTo>
                  <a:lnTo>
                    <a:pt x="640" y="214"/>
                  </a:lnTo>
                  <a:lnTo>
                    <a:pt x="635" y="233"/>
                  </a:lnTo>
                  <a:lnTo>
                    <a:pt x="632" y="255"/>
                  </a:lnTo>
                  <a:lnTo>
                    <a:pt x="625" y="272"/>
                  </a:lnTo>
                  <a:lnTo>
                    <a:pt x="620" y="289"/>
                  </a:lnTo>
                  <a:lnTo>
                    <a:pt x="616" y="303"/>
                  </a:lnTo>
                  <a:lnTo>
                    <a:pt x="613" y="315"/>
                  </a:lnTo>
                  <a:lnTo>
                    <a:pt x="608" y="315"/>
                  </a:lnTo>
                  <a:lnTo>
                    <a:pt x="606" y="320"/>
                  </a:lnTo>
                  <a:lnTo>
                    <a:pt x="603" y="323"/>
                  </a:lnTo>
                  <a:lnTo>
                    <a:pt x="603" y="327"/>
                  </a:lnTo>
                  <a:lnTo>
                    <a:pt x="603" y="332"/>
                  </a:lnTo>
                  <a:lnTo>
                    <a:pt x="611" y="340"/>
                  </a:lnTo>
                  <a:lnTo>
                    <a:pt x="611" y="340"/>
                  </a:lnTo>
                  <a:lnTo>
                    <a:pt x="616" y="342"/>
                  </a:lnTo>
                  <a:lnTo>
                    <a:pt x="620" y="344"/>
                  </a:lnTo>
                  <a:lnTo>
                    <a:pt x="630" y="352"/>
                  </a:lnTo>
                  <a:lnTo>
                    <a:pt x="640" y="359"/>
                  </a:lnTo>
                  <a:lnTo>
                    <a:pt x="654" y="369"/>
                  </a:lnTo>
                  <a:lnTo>
                    <a:pt x="666" y="378"/>
                  </a:lnTo>
                  <a:lnTo>
                    <a:pt x="681" y="390"/>
                  </a:lnTo>
                  <a:lnTo>
                    <a:pt x="698" y="405"/>
                  </a:lnTo>
                  <a:lnTo>
                    <a:pt x="717" y="420"/>
                  </a:lnTo>
                  <a:lnTo>
                    <a:pt x="732" y="434"/>
                  </a:lnTo>
                  <a:lnTo>
                    <a:pt x="751" y="449"/>
                  </a:lnTo>
                  <a:lnTo>
                    <a:pt x="768" y="463"/>
                  </a:lnTo>
                  <a:lnTo>
                    <a:pt x="788" y="478"/>
                  </a:lnTo>
                  <a:lnTo>
                    <a:pt x="805" y="490"/>
                  </a:lnTo>
                  <a:lnTo>
                    <a:pt x="822" y="504"/>
                  </a:lnTo>
                  <a:lnTo>
                    <a:pt x="839" y="519"/>
                  </a:lnTo>
                  <a:lnTo>
                    <a:pt x="855" y="534"/>
                  </a:lnTo>
                  <a:lnTo>
                    <a:pt x="855" y="534"/>
                  </a:lnTo>
                  <a:lnTo>
                    <a:pt x="858" y="534"/>
                  </a:lnTo>
                  <a:lnTo>
                    <a:pt x="860" y="558"/>
                  </a:lnTo>
                  <a:lnTo>
                    <a:pt x="860" y="575"/>
                  </a:lnTo>
                  <a:lnTo>
                    <a:pt x="860" y="594"/>
                  </a:lnTo>
                  <a:lnTo>
                    <a:pt x="860" y="616"/>
                  </a:lnTo>
                  <a:lnTo>
                    <a:pt x="863" y="638"/>
                  </a:lnTo>
                  <a:lnTo>
                    <a:pt x="860" y="660"/>
                  </a:lnTo>
                  <a:lnTo>
                    <a:pt x="860" y="681"/>
                  </a:lnTo>
                  <a:lnTo>
                    <a:pt x="860" y="703"/>
                  </a:lnTo>
                  <a:lnTo>
                    <a:pt x="860" y="727"/>
                  </a:lnTo>
                  <a:lnTo>
                    <a:pt x="839" y="710"/>
                  </a:lnTo>
                  <a:lnTo>
                    <a:pt x="819" y="696"/>
                  </a:lnTo>
                  <a:lnTo>
                    <a:pt x="800" y="681"/>
                  </a:lnTo>
                  <a:lnTo>
                    <a:pt x="780" y="669"/>
                  </a:lnTo>
                  <a:lnTo>
                    <a:pt x="759" y="655"/>
                  </a:lnTo>
                  <a:lnTo>
                    <a:pt x="739" y="645"/>
                  </a:lnTo>
                  <a:lnTo>
                    <a:pt x="720" y="633"/>
                  </a:lnTo>
                  <a:lnTo>
                    <a:pt x="703" y="626"/>
                  </a:lnTo>
                  <a:lnTo>
                    <a:pt x="681" y="614"/>
                  </a:lnTo>
                  <a:lnTo>
                    <a:pt x="664" y="606"/>
                  </a:lnTo>
                  <a:lnTo>
                    <a:pt x="642" y="599"/>
                  </a:lnTo>
                  <a:lnTo>
                    <a:pt x="625" y="592"/>
                  </a:lnTo>
                  <a:lnTo>
                    <a:pt x="606" y="584"/>
                  </a:lnTo>
                  <a:lnTo>
                    <a:pt x="589" y="580"/>
                  </a:lnTo>
                  <a:lnTo>
                    <a:pt x="569" y="575"/>
                  </a:lnTo>
                  <a:lnTo>
                    <a:pt x="555" y="572"/>
                  </a:lnTo>
                  <a:lnTo>
                    <a:pt x="536" y="565"/>
                  </a:lnTo>
                  <a:lnTo>
                    <a:pt x="519" y="563"/>
                  </a:lnTo>
                  <a:lnTo>
                    <a:pt x="499" y="558"/>
                  </a:lnTo>
                  <a:lnTo>
                    <a:pt x="482" y="558"/>
                  </a:lnTo>
                  <a:lnTo>
                    <a:pt x="465" y="555"/>
                  </a:lnTo>
                  <a:lnTo>
                    <a:pt x="448" y="555"/>
                  </a:lnTo>
                  <a:lnTo>
                    <a:pt x="434" y="555"/>
                  </a:lnTo>
                  <a:lnTo>
                    <a:pt x="419" y="555"/>
                  </a:lnTo>
                  <a:lnTo>
                    <a:pt x="402" y="555"/>
                  </a:lnTo>
                  <a:lnTo>
                    <a:pt x="385" y="555"/>
                  </a:lnTo>
                  <a:lnTo>
                    <a:pt x="368" y="555"/>
                  </a:lnTo>
                  <a:lnTo>
                    <a:pt x="354" y="558"/>
                  </a:lnTo>
                  <a:lnTo>
                    <a:pt x="339" y="558"/>
                  </a:lnTo>
                  <a:lnTo>
                    <a:pt x="325" y="563"/>
                  </a:lnTo>
                  <a:lnTo>
                    <a:pt x="310" y="565"/>
                  </a:lnTo>
                  <a:lnTo>
                    <a:pt x="298" y="570"/>
                  </a:lnTo>
                  <a:lnTo>
                    <a:pt x="283" y="570"/>
                  </a:lnTo>
                  <a:lnTo>
                    <a:pt x="269" y="575"/>
                  </a:lnTo>
                  <a:lnTo>
                    <a:pt x="254" y="577"/>
                  </a:lnTo>
                  <a:lnTo>
                    <a:pt x="242" y="582"/>
                  </a:lnTo>
                  <a:lnTo>
                    <a:pt x="216" y="592"/>
                  </a:lnTo>
                  <a:lnTo>
                    <a:pt x="191" y="601"/>
                  </a:lnTo>
                  <a:lnTo>
                    <a:pt x="167" y="609"/>
                  </a:lnTo>
                  <a:lnTo>
                    <a:pt x="145" y="621"/>
                  </a:lnTo>
                  <a:lnTo>
                    <a:pt x="123" y="630"/>
                  </a:lnTo>
                  <a:lnTo>
                    <a:pt x="106" y="643"/>
                  </a:lnTo>
                  <a:lnTo>
                    <a:pt x="87" y="652"/>
                  </a:lnTo>
                  <a:lnTo>
                    <a:pt x="70" y="662"/>
                  </a:lnTo>
                  <a:lnTo>
                    <a:pt x="56" y="672"/>
                  </a:lnTo>
                  <a:lnTo>
                    <a:pt x="43" y="684"/>
                  </a:lnTo>
                  <a:lnTo>
                    <a:pt x="29" y="691"/>
                  </a:lnTo>
                  <a:lnTo>
                    <a:pt x="19" y="701"/>
                  </a:lnTo>
                  <a:lnTo>
                    <a:pt x="10" y="708"/>
                  </a:lnTo>
                  <a:lnTo>
                    <a:pt x="5" y="718"/>
                  </a:lnTo>
                  <a:lnTo>
                    <a:pt x="2" y="696"/>
                  </a:lnTo>
                  <a:lnTo>
                    <a:pt x="0" y="674"/>
                  </a:lnTo>
                  <a:lnTo>
                    <a:pt x="0" y="655"/>
                  </a:lnTo>
                  <a:lnTo>
                    <a:pt x="0" y="635"/>
                  </a:lnTo>
                  <a:lnTo>
                    <a:pt x="0" y="614"/>
                  </a:lnTo>
                  <a:lnTo>
                    <a:pt x="0" y="597"/>
                  </a:lnTo>
                  <a:lnTo>
                    <a:pt x="2" y="577"/>
                  </a:lnTo>
                  <a:lnTo>
                    <a:pt x="5" y="560"/>
                  </a:lnTo>
                  <a:lnTo>
                    <a:pt x="7" y="550"/>
                  </a:lnTo>
                  <a:lnTo>
                    <a:pt x="14" y="543"/>
                  </a:lnTo>
                  <a:lnTo>
                    <a:pt x="22" y="531"/>
                  </a:lnTo>
                  <a:lnTo>
                    <a:pt x="34" y="521"/>
                  </a:lnTo>
                  <a:lnTo>
                    <a:pt x="46" y="504"/>
                  </a:lnTo>
                  <a:lnTo>
                    <a:pt x="60" y="490"/>
                  </a:lnTo>
                  <a:lnTo>
                    <a:pt x="75" y="473"/>
                  </a:lnTo>
                  <a:lnTo>
                    <a:pt x="94" y="456"/>
                  </a:lnTo>
                  <a:lnTo>
                    <a:pt x="111" y="437"/>
                  </a:lnTo>
                  <a:lnTo>
                    <a:pt x="131" y="417"/>
                  </a:lnTo>
                  <a:lnTo>
                    <a:pt x="150" y="398"/>
                  </a:lnTo>
                  <a:lnTo>
                    <a:pt x="172" y="383"/>
                  </a:lnTo>
                  <a:lnTo>
                    <a:pt x="191" y="369"/>
                  </a:lnTo>
                  <a:lnTo>
                    <a:pt x="213" y="354"/>
                  </a:lnTo>
                  <a:lnTo>
                    <a:pt x="233" y="342"/>
                  </a:lnTo>
                  <a:lnTo>
                    <a:pt x="254" y="335"/>
                  </a:lnTo>
                  <a:close/>
                </a:path>
              </a:pathLst>
            </a:custGeom>
            <a:solidFill>
              <a:srgbClr val="FE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2" name="Freeform 108"/>
            <p:cNvSpPr>
              <a:spLocks/>
            </p:cNvSpPr>
            <p:nvPr/>
          </p:nvSpPr>
          <p:spPr bwMode="auto">
            <a:xfrm>
              <a:off x="2756" y="2573"/>
              <a:ext cx="782" cy="269"/>
            </a:xfrm>
            <a:custGeom>
              <a:avLst/>
              <a:gdLst>
                <a:gd name="T0" fmla="*/ 2087 w 2143"/>
                <a:gd name="T1" fmla="*/ 322 h 676"/>
                <a:gd name="T2" fmla="*/ 2002 w 2143"/>
                <a:gd name="T3" fmla="*/ 339 h 676"/>
                <a:gd name="T4" fmla="*/ 1900 w 2143"/>
                <a:gd name="T5" fmla="*/ 366 h 676"/>
                <a:gd name="T6" fmla="*/ 1786 w 2143"/>
                <a:gd name="T7" fmla="*/ 383 h 676"/>
                <a:gd name="T8" fmla="*/ 1682 w 2143"/>
                <a:gd name="T9" fmla="*/ 395 h 676"/>
                <a:gd name="T10" fmla="*/ 1607 w 2143"/>
                <a:gd name="T11" fmla="*/ 392 h 676"/>
                <a:gd name="T12" fmla="*/ 1541 w 2143"/>
                <a:gd name="T13" fmla="*/ 378 h 676"/>
                <a:gd name="T14" fmla="*/ 1428 w 2143"/>
                <a:gd name="T15" fmla="*/ 378 h 676"/>
                <a:gd name="T16" fmla="*/ 1350 w 2143"/>
                <a:gd name="T17" fmla="*/ 380 h 676"/>
                <a:gd name="T18" fmla="*/ 1280 w 2143"/>
                <a:gd name="T19" fmla="*/ 385 h 676"/>
                <a:gd name="T20" fmla="*/ 1212 w 2143"/>
                <a:gd name="T21" fmla="*/ 392 h 676"/>
                <a:gd name="T22" fmla="*/ 1105 w 2143"/>
                <a:gd name="T23" fmla="*/ 404 h 676"/>
                <a:gd name="T24" fmla="*/ 1003 w 2143"/>
                <a:gd name="T25" fmla="*/ 417 h 676"/>
                <a:gd name="T26" fmla="*/ 940 w 2143"/>
                <a:gd name="T27" fmla="*/ 431 h 676"/>
                <a:gd name="T28" fmla="*/ 894 w 2143"/>
                <a:gd name="T29" fmla="*/ 475 h 676"/>
                <a:gd name="T30" fmla="*/ 800 w 2143"/>
                <a:gd name="T31" fmla="*/ 530 h 676"/>
                <a:gd name="T32" fmla="*/ 708 w 2143"/>
                <a:gd name="T33" fmla="*/ 569 h 676"/>
                <a:gd name="T34" fmla="*/ 628 w 2143"/>
                <a:gd name="T35" fmla="*/ 589 h 676"/>
                <a:gd name="T36" fmla="*/ 552 w 2143"/>
                <a:gd name="T37" fmla="*/ 627 h 676"/>
                <a:gd name="T38" fmla="*/ 480 w 2143"/>
                <a:gd name="T39" fmla="*/ 657 h 676"/>
                <a:gd name="T40" fmla="*/ 414 w 2143"/>
                <a:gd name="T41" fmla="*/ 676 h 676"/>
                <a:gd name="T42" fmla="*/ 373 w 2143"/>
                <a:gd name="T43" fmla="*/ 647 h 676"/>
                <a:gd name="T44" fmla="*/ 424 w 2143"/>
                <a:gd name="T45" fmla="*/ 593 h 676"/>
                <a:gd name="T46" fmla="*/ 514 w 2143"/>
                <a:gd name="T47" fmla="*/ 530 h 676"/>
                <a:gd name="T48" fmla="*/ 613 w 2143"/>
                <a:gd name="T49" fmla="*/ 480 h 676"/>
                <a:gd name="T50" fmla="*/ 606 w 2143"/>
                <a:gd name="T51" fmla="*/ 453 h 676"/>
                <a:gd name="T52" fmla="*/ 535 w 2143"/>
                <a:gd name="T53" fmla="*/ 412 h 676"/>
                <a:gd name="T54" fmla="*/ 465 w 2143"/>
                <a:gd name="T55" fmla="*/ 380 h 676"/>
                <a:gd name="T56" fmla="*/ 375 w 2143"/>
                <a:gd name="T57" fmla="*/ 387 h 676"/>
                <a:gd name="T58" fmla="*/ 266 w 2143"/>
                <a:gd name="T59" fmla="*/ 455 h 676"/>
                <a:gd name="T60" fmla="*/ 179 w 2143"/>
                <a:gd name="T61" fmla="*/ 530 h 676"/>
                <a:gd name="T62" fmla="*/ 121 w 2143"/>
                <a:gd name="T63" fmla="*/ 552 h 676"/>
                <a:gd name="T64" fmla="*/ 53 w 2143"/>
                <a:gd name="T65" fmla="*/ 550 h 676"/>
                <a:gd name="T66" fmla="*/ 0 w 2143"/>
                <a:gd name="T67" fmla="*/ 489 h 676"/>
                <a:gd name="T68" fmla="*/ 53 w 2143"/>
                <a:gd name="T69" fmla="*/ 429 h 676"/>
                <a:gd name="T70" fmla="*/ 133 w 2143"/>
                <a:gd name="T71" fmla="*/ 368 h 676"/>
                <a:gd name="T72" fmla="*/ 237 w 2143"/>
                <a:gd name="T73" fmla="*/ 312 h 676"/>
                <a:gd name="T74" fmla="*/ 346 w 2143"/>
                <a:gd name="T75" fmla="*/ 257 h 676"/>
                <a:gd name="T76" fmla="*/ 453 w 2143"/>
                <a:gd name="T77" fmla="*/ 218 h 676"/>
                <a:gd name="T78" fmla="*/ 538 w 2143"/>
                <a:gd name="T79" fmla="*/ 193 h 676"/>
                <a:gd name="T80" fmla="*/ 628 w 2143"/>
                <a:gd name="T81" fmla="*/ 193 h 676"/>
                <a:gd name="T82" fmla="*/ 695 w 2143"/>
                <a:gd name="T83" fmla="*/ 206 h 676"/>
                <a:gd name="T84" fmla="*/ 766 w 2143"/>
                <a:gd name="T85" fmla="*/ 225 h 676"/>
                <a:gd name="T86" fmla="*/ 860 w 2143"/>
                <a:gd name="T87" fmla="*/ 257 h 676"/>
                <a:gd name="T88" fmla="*/ 918 w 2143"/>
                <a:gd name="T89" fmla="*/ 281 h 676"/>
                <a:gd name="T90" fmla="*/ 960 w 2143"/>
                <a:gd name="T91" fmla="*/ 273 h 676"/>
                <a:gd name="T92" fmla="*/ 1049 w 2143"/>
                <a:gd name="T93" fmla="*/ 261 h 676"/>
                <a:gd name="T94" fmla="*/ 1158 w 2143"/>
                <a:gd name="T95" fmla="*/ 240 h 676"/>
                <a:gd name="T96" fmla="*/ 1229 w 2143"/>
                <a:gd name="T97" fmla="*/ 227 h 676"/>
                <a:gd name="T98" fmla="*/ 1299 w 2143"/>
                <a:gd name="T99" fmla="*/ 208 h 676"/>
                <a:gd name="T100" fmla="*/ 1369 w 2143"/>
                <a:gd name="T101" fmla="*/ 189 h 676"/>
                <a:gd name="T102" fmla="*/ 1449 w 2143"/>
                <a:gd name="T103" fmla="*/ 160 h 676"/>
                <a:gd name="T104" fmla="*/ 1571 w 2143"/>
                <a:gd name="T105" fmla="*/ 106 h 676"/>
                <a:gd name="T106" fmla="*/ 1663 w 2143"/>
                <a:gd name="T107" fmla="*/ 48 h 676"/>
                <a:gd name="T108" fmla="*/ 1757 w 2143"/>
                <a:gd name="T109" fmla="*/ 17 h 676"/>
                <a:gd name="T110" fmla="*/ 1852 w 2143"/>
                <a:gd name="T111" fmla="*/ 0 h 676"/>
                <a:gd name="T112" fmla="*/ 1941 w 2143"/>
                <a:gd name="T113" fmla="*/ 2 h 676"/>
                <a:gd name="T114" fmla="*/ 2019 w 2143"/>
                <a:gd name="T115" fmla="*/ 9 h 676"/>
                <a:gd name="T116" fmla="*/ 2111 w 2143"/>
                <a:gd name="T117" fmla="*/ 29 h 676"/>
                <a:gd name="T118" fmla="*/ 2114 w 2143"/>
                <a:gd name="T119" fmla="*/ 111 h 676"/>
                <a:gd name="T120" fmla="*/ 2123 w 2143"/>
                <a:gd name="T121" fmla="*/ 201 h 676"/>
                <a:gd name="T122" fmla="*/ 2138 w 2143"/>
                <a:gd name="T123" fmla="*/ 293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43" h="676">
                  <a:moveTo>
                    <a:pt x="2130" y="312"/>
                  </a:moveTo>
                  <a:lnTo>
                    <a:pt x="2123" y="312"/>
                  </a:lnTo>
                  <a:lnTo>
                    <a:pt x="2109" y="317"/>
                  </a:lnTo>
                  <a:lnTo>
                    <a:pt x="2097" y="317"/>
                  </a:lnTo>
                  <a:lnTo>
                    <a:pt x="2087" y="322"/>
                  </a:lnTo>
                  <a:lnTo>
                    <a:pt x="2072" y="324"/>
                  </a:lnTo>
                  <a:lnTo>
                    <a:pt x="2058" y="329"/>
                  </a:lnTo>
                  <a:lnTo>
                    <a:pt x="2038" y="332"/>
                  </a:lnTo>
                  <a:lnTo>
                    <a:pt x="2021" y="337"/>
                  </a:lnTo>
                  <a:lnTo>
                    <a:pt x="2002" y="339"/>
                  </a:lnTo>
                  <a:lnTo>
                    <a:pt x="1985" y="346"/>
                  </a:lnTo>
                  <a:lnTo>
                    <a:pt x="1963" y="349"/>
                  </a:lnTo>
                  <a:lnTo>
                    <a:pt x="1941" y="353"/>
                  </a:lnTo>
                  <a:lnTo>
                    <a:pt x="1920" y="358"/>
                  </a:lnTo>
                  <a:lnTo>
                    <a:pt x="1900" y="366"/>
                  </a:lnTo>
                  <a:lnTo>
                    <a:pt x="1876" y="368"/>
                  </a:lnTo>
                  <a:lnTo>
                    <a:pt x="1852" y="373"/>
                  </a:lnTo>
                  <a:lnTo>
                    <a:pt x="1830" y="375"/>
                  </a:lnTo>
                  <a:lnTo>
                    <a:pt x="1808" y="380"/>
                  </a:lnTo>
                  <a:lnTo>
                    <a:pt x="1786" y="383"/>
                  </a:lnTo>
                  <a:lnTo>
                    <a:pt x="1764" y="385"/>
                  </a:lnTo>
                  <a:lnTo>
                    <a:pt x="1743" y="387"/>
                  </a:lnTo>
                  <a:lnTo>
                    <a:pt x="1723" y="392"/>
                  </a:lnTo>
                  <a:lnTo>
                    <a:pt x="1701" y="392"/>
                  </a:lnTo>
                  <a:lnTo>
                    <a:pt x="1682" y="395"/>
                  </a:lnTo>
                  <a:lnTo>
                    <a:pt x="1663" y="395"/>
                  </a:lnTo>
                  <a:lnTo>
                    <a:pt x="1648" y="397"/>
                  </a:lnTo>
                  <a:lnTo>
                    <a:pt x="1634" y="395"/>
                  </a:lnTo>
                  <a:lnTo>
                    <a:pt x="1619" y="395"/>
                  </a:lnTo>
                  <a:lnTo>
                    <a:pt x="1607" y="392"/>
                  </a:lnTo>
                  <a:lnTo>
                    <a:pt x="1600" y="390"/>
                  </a:lnTo>
                  <a:lnTo>
                    <a:pt x="1585" y="385"/>
                  </a:lnTo>
                  <a:lnTo>
                    <a:pt x="1573" y="383"/>
                  </a:lnTo>
                  <a:lnTo>
                    <a:pt x="1556" y="378"/>
                  </a:lnTo>
                  <a:lnTo>
                    <a:pt x="1541" y="378"/>
                  </a:lnTo>
                  <a:lnTo>
                    <a:pt x="1520" y="375"/>
                  </a:lnTo>
                  <a:lnTo>
                    <a:pt x="1498" y="375"/>
                  </a:lnTo>
                  <a:lnTo>
                    <a:pt x="1476" y="375"/>
                  </a:lnTo>
                  <a:lnTo>
                    <a:pt x="1454" y="378"/>
                  </a:lnTo>
                  <a:lnTo>
                    <a:pt x="1428" y="378"/>
                  </a:lnTo>
                  <a:lnTo>
                    <a:pt x="1403" y="378"/>
                  </a:lnTo>
                  <a:lnTo>
                    <a:pt x="1389" y="378"/>
                  </a:lnTo>
                  <a:lnTo>
                    <a:pt x="1377" y="378"/>
                  </a:lnTo>
                  <a:lnTo>
                    <a:pt x="1362" y="378"/>
                  </a:lnTo>
                  <a:lnTo>
                    <a:pt x="1350" y="380"/>
                  </a:lnTo>
                  <a:lnTo>
                    <a:pt x="1335" y="380"/>
                  </a:lnTo>
                  <a:lnTo>
                    <a:pt x="1321" y="383"/>
                  </a:lnTo>
                  <a:lnTo>
                    <a:pt x="1306" y="383"/>
                  </a:lnTo>
                  <a:lnTo>
                    <a:pt x="1294" y="385"/>
                  </a:lnTo>
                  <a:lnTo>
                    <a:pt x="1280" y="385"/>
                  </a:lnTo>
                  <a:lnTo>
                    <a:pt x="1268" y="387"/>
                  </a:lnTo>
                  <a:lnTo>
                    <a:pt x="1253" y="390"/>
                  </a:lnTo>
                  <a:lnTo>
                    <a:pt x="1241" y="392"/>
                  </a:lnTo>
                  <a:lnTo>
                    <a:pt x="1226" y="392"/>
                  </a:lnTo>
                  <a:lnTo>
                    <a:pt x="1212" y="392"/>
                  </a:lnTo>
                  <a:lnTo>
                    <a:pt x="1197" y="395"/>
                  </a:lnTo>
                  <a:lnTo>
                    <a:pt x="1183" y="397"/>
                  </a:lnTo>
                  <a:lnTo>
                    <a:pt x="1156" y="397"/>
                  </a:lnTo>
                  <a:lnTo>
                    <a:pt x="1132" y="402"/>
                  </a:lnTo>
                  <a:lnTo>
                    <a:pt x="1105" y="404"/>
                  </a:lnTo>
                  <a:lnTo>
                    <a:pt x="1083" y="407"/>
                  </a:lnTo>
                  <a:lnTo>
                    <a:pt x="1061" y="409"/>
                  </a:lnTo>
                  <a:lnTo>
                    <a:pt x="1042" y="414"/>
                  </a:lnTo>
                  <a:lnTo>
                    <a:pt x="1020" y="414"/>
                  </a:lnTo>
                  <a:lnTo>
                    <a:pt x="1003" y="417"/>
                  </a:lnTo>
                  <a:lnTo>
                    <a:pt x="989" y="419"/>
                  </a:lnTo>
                  <a:lnTo>
                    <a:pt x="977" y="421"/>
                  </a:lnTo>
                  <a:lnTo>
                    <a:pt x="955" y="424"/>
                  </a:lnTo>
                  <a:lnTo>
                    <a:pt x="948" y="429"/>
                  </a:lnTo>
                  <a:lnTo>
                    <a:pt x="940" y="431"/>
                  </a:lnTo>
                  <a:lnTo>
                    <a:pt x="938" y="436"/>
                  </a:lnTo>
                  <a:lnTo>
                    <a:pt x="928" y="443"/>
                  </a:lnTo>
                  <a:lnTo>
                    <a:pt x="921" y="453"/>
                  </a:lnTo>
                  <a:lnTo>
                    <a:pt x="906" y="463"/>
                  </a:lnTo>
                  <a:lnTo>
                    <a:pt x="894" y="475"/>
                  </a:lnTo>
                  <a:lnTo>
                    <a:pt x="875" y="484"/>
                  </a:lnTo>
                  <a:lnTo>
                    <a:pt x="858" y="497"/>
                  </a:lnTo>
                  <a:lnTo>
                    <a:pt x="838" y="509"/>
                  </a:lnTo>
                  <a:lnTo>
                    <a:pt x="822" y="521"/>
                  </a:lnTo>
                  <a:lnTo>
                    <a:pt x="800" y="530"/>
                  </a:lnTo>
                  <a:lnTo>
                    <a:pt x="780" y="540"/>
                  </a:lnTo>
                  <a:lnTo>
                    <a:pt x="758" y="547"/>
                  </a:lnTo>
                  <a:lnTo>
                    <a:pt x="742" y="557"/>
                  </a:lnTo>
                  <a:lnTo>
                    <a:pt x="722" y="562"/>
                  </a:lnTo>
                  <a:lnTo>
                    <a:pt x="708" y="569"/>
                  </a:lnTo>
                  <a:lnTo>
                    <a:pt x="693" y="572"/>
                  </a:lnTo>
                  <a:lnTo>
                    <a:pt x="686" y="574"/>
                  </a:lnTo>
                  <a:lnTo>
                    <a:pt x="664" y="574"/>
                  </a:lnTo>
                  <a:lnTo>
                    <a:pt x="642" y="584"/>
                  </a:lnTo>
                  <a:lnTo>
                    <a:pt x="628" y="589"/>
                  </a:lnTo>
                  <a:lnTo>
                    <a:pt x="613" y="596"/>
                  </a:lnTo>
                  <a:lnTo>
                    <a:pt x="596" y="606"/>
                  </a:lnTo>
                  <a:lnTo>
                    <a:pt x="582" y="615"/>
                  </a:lnTo>
                  <a:lnTo>
                    <a:pt x="567" y="620"/>
                  </a:lnTo>
                  <a:lnTo>
                    <a:pt x="552" y="627"/>
                  </a:lnTo>
                  <a:lnTo>
                    <a:pt x="538" y="632"/>
                  </a:lnTo>
                  <a:lnTo>
                    <a:pt x="523" y="640"/>
                  </a:lnTo>
                  <a:lnTo>
                    <a:pt x="509" y="644"/>
                  </a:lnTo>
                  <a:lnTo>
                    <a:pt x="494" y="652"/>
                  </a:lnTo>
                  <a:lnTo>
                    <a:pt x="480" y="657"/>
                  </a:lnTo>
                  <a:lnTo>
                    <a:pt x="465" y="664"/>
                  </a:lnTo>
                  <a:lnTo>
                    <a:pt x="451" y="666"/>
                  </a:lnTo>
                  <a:lnTo>
                    <a:pt x="436" y="671"/>
                  </a:lnTo>
                  <a:lnTo>
                    <a:pt x="424" y="673"/>
                  </a:lnTo>
                  <a:lnTo>
                    <a:pt x="414" y="676"/>
                  </a:lnTo>
                  <a:lnTo>
                    <a:pt x="392" y="676"/>
                  </a:lnTo>
                  <a:lnTo>
                    <a:pt x="378" y="669"/>
                  </a:lnTo>
                  <a:lnTo>
                    <a:pt x="371" y="664"/>
                  </a:lnTo>
                  <a:lnTo>
                    <a:pt x="373" y="659"/>
                  </a:lnTo>
                  <a:lnTo>
                    <a:pt x="373" y="647"/>
                  </a:lnTo>
                  <a:lnTo>
                    <a:pt x="378" y="637"/>
                  </a:lnTo>
                  <a:lnTo>
                    <a:pt x="385" y="627"/>
                  </a:lnTo>
                  <a:lnTo>
                    <a:pt x="397" y="618"/>
                  </a:lnTo>
                  <a:lnTo>
                    <a:pt x="407" y="606"/>
                  </a:lnTo>
                  <a:lnTo>
                    <a:pt x="424" y="593"/>
                  </a:lnTo>
                  <a:lnTo>
                    <a:pt x="439" y="581"/>
                  </a:lnTo>
                  <a:lnTo>
                    <a:pt x="458" y="569"/>
                  </a:lnTo>
                  <a:lnTo>
                    <a:pt x="475" y="555"/>
                  </a:lnTo>
                  <a:lnTo>
                    <a:pt x="494" y="543"/>
                  </a:lnTo>
                  <a:lnTo>
                    <a:pt x="514" y="530"/>
                  </a:lnTo>
                  <a:lnTo>
                    <a:pt x="535" y="518"/>
                  </a:lnTo>
                  <a:lnTo>
                    <a:pt x="555" y="506"/>
                  </a:lnTo>
                  <a:lnTo>
                    <a:pt x="574" y="497"/>
                  </a:lnTo>
                  <a:lnTo>
                    <a:pt x="594" y="487"/>
                  </a:lnTo>
                  <a:lnTo>
                    <a:pt x="613" y="480"/>
                  </a:lnTo>
                  <a:lnTo>
                    <a:pt x="615" y="472"/>
                  </a:lnTo>
                  <a:lnTo>
                    <a:pt x="618" y="467"/>
                  </a:lnTo>
                  <a:lnTo>
                    <a:pt x="615" y="463"/>
                  </a:lnTo>
                  <a:lnTo>
                    <a:pt x="613" y="458"/>
                  </a:lnTo>
                  <a:lnTo>
                    <a:pt x="606" y="453"/>
                  </a:lnTo>
                  <a:lnTo>
                    <a:pt x="596" y="446"/>
                  </a:lnTo>
                  <a:lnTo>
                    <a:pt x="582" y="436"/>
                  </a:lnTo>
                  <a:lnTo>
                    <a:pt x="562" y="426"/>
                  </a:lnTo>
                  <a:lnTo>
                    <a:pt x="548" y="419"/>
                  </a:lnTo>
                  <a:lnTo>
                    <a:pt x="535" y="412"/>
                  </a:lnTo>
                  <a:lnTo>
                    <a:pt x="521" y="404"/>
                  </a:lnTo>
                  <a:lnTo>
                    <a:pt x="509" y="400"/>
                  </a:lnTo>
                  <a:lnTo>
                    <a:pt x="494" y="392"/>
                  </a:lnTo>
                  <a:lnTo>
                    <a:pt x="480" y="385"/>
                  </a:lnTo>
                  <a:lnTo>
                    <a:pt x="465" y="380"/>
                  </a:lnTo>
                  <a:lnTo>
                    <a:pt x="453" y="378"/>
                  </a:lnTo>
                  <a:lnTo>
                    <a:pt x="434" y="373"/>
                  </a:lnTo>
                  <a:lnTo>
                    <a:pt x="417" y="375"/>
                  </a:lnTo>
                  <a:lnTo>
                    <a:pt x="395" y="378"/>
                  </a:lnTo>
                  <a:lnTo>
                    <a:pt x="375" y="387"/>
                  </a:lnTo>
                  <a:lnTo>
                    <a:pt x="354" y="395"/>
                  </a:lnTo>
                  <a:lnTo>
                    <a:pt x="332" y="409"/>
                  </a:lnTo>
                  <a:lnTo>
                    <a:pt x="310" y="424"/>
                  </a:lnTo>
                  <a:lnTo>
                    <a:pt x="288" y="441"/>
                  </a:lnTo>
                  <a:lnTo>
                    <a:pt x="266" y="455"/>
                  </a:lnTo>
                  <a:lnTo>
                    <a:pt x="245" y="472"/>
                  </a:lnTo>
                  <a:lnTo>
                    <a:pt x="223" y="489"/>
                  </a:lnTo>
                  <a:lnTo>
                    <a:pt x="208" y="506"/>
                  </a:lnTo>
                  <a:lnTo>
                    <a:pt x="191" y="518"/>
                  </a:lnTo>
                  <a:lnTo>
                    <a:pt x="179" y="530"/>
                  </a:lnTo>
                  <a:lnTo>
                    <a:pt x="169" y="540"/>
                  </a:lnTo>
                  <a:lnTo>
                    <a:pt x="165" y="550"/>
                  </a:lnTo>
                  <a:lnTo>
                    <a:pt x="152" y="550"/>
                  </a:lnTo>
                  <a:lnTo>
                    <a:pt x="133" y="552"/>
                  </a:lnTo>
                  <a:lnTo>
                    <a:pt x="121" y="552"/>
                  </a:lnTo>
                  <a:lnTo>
                    <a:pt x="109" y="552"/>
                  </a:lnTo>
                  <a:lnTo>
                    <a:pt x="94" y="552"/>
                  </a:lnTo>
                  <a:lnTo>
                    <a:pt x="82" y="555"/>
                  </a:lnTo>
                  <a:lnTo>
                    <a:pt x="68" y="552"/>
                  </a:lnTo>
                  <a:lnTo>
                    <a:pt x="53" y="550"/>
                  </a:lnTo>
                  <a:lnTo>
                    <a:pt x="41" y="545"/>
                  </a:lnTo>
                  <a:lnTo>
                    <a:pt x="29" y="540"/>
                  </a:lnTo>
                  <a:lnTo>
                    <a:pt x="9" y="526"/>
                  </a:lnTo>
                  <a:lnTo>
                    <a:pt x="0" y="504"/>
                  </a:lnTo>
                  <a:lnTo>
                    <a:pt x="0" y="489"/>
                  </a:lnTo>
                  <a:lnTo>
                    <a:pt x="12" y="472"/>
                  </a:lnTo>
                  <a:lnTo>
                    <a:pt x="19" y="460"/>
                  </a:lnTo>
                  <a:lnTo>
                    <a:pt x="29" y="450"/>
                  </a:lnTo>
                  <a:lnTo>
                    <a:pt x="39" y="438"/>
                  </a:lnTo>
                  <a:lnTo>
                    <a:pt x="53" y="429"/>
                  </a:lnTo>
                  <a:lnTo>
                    <a:pt x="65" y="417"/>
                  </a:lnTo>
                  <a:lnTo>
                    <a:pt x="80" y="404"/>
                  </a:lnTo>
                  <a:lnTo>
                    <a:pt x="97" y="392"/>
                  </a:lnTo>
                  <a:lnTo>
                    <a:pt x="116" y="383"/>
                  </a:lnTo>
                  <a:lnTo>
                    <a:pt x="133" y="368"/>
                  </a:lnTo>
                  <a:lnTo>
                    <a:pt x="152" y="358"/>
                  </a:lnTo>
                  <a:lnTo>
                    <a:pt x="172" y="344"/>
                  </a:lnTo>
                  <a:lnTo>
                    <a:pt x="194" y="334"/>
                  </a:lnTo>
                  <a:lnTo>
                    <a:pt x="215" y="322"/>
                  </a:lnTo>
                  <a:lnTo>
                    <a:pt x="237" y="312"/>
                  </a:lnTo>
                  <a:lnTo>
                    <a:pt x="259" y="300"/>
                  </a:lnTo>
                  <a:lnTo>
                    <a:pt x="281" y="290"/>
                  </a:lnTo>
                  <a:lnTo>
                    <a:pt x="303" y="278"/>
                  </a:lnTo>
                  <a:lnTo>
                    <a:pt x="325" y="269"/>
                  </a:lnTo>
                  <a:lnTo>
                    <a:pt x="346" y="257"/>
                  </a:lnTo>
                  <a:lnTo>
                    <a:pt x="368" y="249"/>
                  </a:lnTo>
                  <a:lnTo>
                    <a:pt x="388" y="240"/>
                  </a:lnTo>
                  <a:lnTo>
                    <a:pt x="409" y="232"/>
                  </a:lnTo>
                  <a:lnTo>
                    <a:pt x="431" y="225"/>
                  </a:lnTo>
                  <a:lnTo>
                    <a:pt x="453" y="218"/>
                  </a:lnTo>
                  <a:lnTo>
                    <a:pt x="470" y="210"/>
                  </a:lnTo>
                  <a:lnTo>
                    <a:pt x="489" y="203"/>
                  </a:lnTo>
                  <a:lnTo>
                    <a:pt x="506" y="198"/>
                  </a:lnTo>
                  <a:lnTo>
                    <a:pt x="523" y="196"/>
                  </a:lnTo>
                  <a:lnTo>
                    <a:pt x="538" y="193"/>
                  </a:lnTo>
                  <a:lnTo>
                    <a:pt x="552" y="191"/>
                  </a:lnTo>
                  <a:lnTo>
                    <a:pt x="565" y="191"/>
                  </a:lnTo>
                  <a:lnTo>
                    <a:pt x="579" y="191"/>
                  </a:lnTo>
                  <a:lnTo>
                    <a:pt x="601" y="191"/>
                  </a:lnTo>
                  <a:lnTo>
                    <a:pt x="628" y="193"/>
                  </a:lnTo>
                  <a:lnTo>
                    <a:pt x="640" y="193"/>
                  </a:lnTo>
                  <a:lnTo>
                    <a:pt x="654" y="196"/>
                  </a:lnTo>
                  <a:lnTo>
                    <a:pt x="669" y="198"/>
                  </a:lnTo>
                  <a:lnTo>
                    <a:pt x="683" y="203"/>
                  </a:lnTo>
                  <a:lnTo>
                    <a:pt x="695" y="206"/>
                  </a:lnTo>
                  <a:lnTo>
                    <a:pt x="710" y="210"/>
                  </a:lnTo>
                  <a:lnTo>
                    <a:pt x="725" y="213"/>
                  </a:lnTo>
                  <a:lnTo>
                    <a:pt x="739" y="218"/>
                  </a:lnTo>
                  <a:lnTo>
                    <a:pt x="751" y="220"/>
                  </a:lnTo>
                  <a:lnTo>
                    <a:pt x="766" y="225"/>
                  </a:lnTo>
                  <a:lnTo>
                    <a:pt x="780" y="227"/>
                  </a:lnTo>
                  <a:lnTo>
                    <a:pt x="795" y="235"/>
                  </a:lnTo>
                  <a:lnTo>
                    <a:pt x="817" y="242"/>
                  </a:lnTo>
                  <a:lnTo>
                    <a:pt x="841" y="249"/>
                  </a:lnTo>
                  <a:lnTo>
                    <a:pt x="860" y="257"/>
                  </a:lnTo>
                  <a:lnTo>
                    <a:pt x="880" y="264"/>
                  </a:lnTo>
                  <a:lnTo>
                    <a:pt x="892" y="269"/>
                  </a:lnTo>
                  <a:lnTo>
                    <a:pt x="906" y="276"/>
                  </a:lnTo>
                  <a:lnTo>
                    <a:pt x="911" y="278"/>
                  </a:lnTo>
                  <a:lnTo>
                    <a:pt x="918" y="281"/>
                  </a:lnTo>
                  <a:lnTo>
                    <a:pt x="921" y="281"/>
                  </a:lnTo>
                  <a:lnTo>
                    <a:pt x="923" y="283"/>
                  </a:lnTo>
                  <a:lnTo>
                    <a:pt x="931" y="278"/>
                  </a:lnTo>
                  <a:lnTo>
                    <a:pt x="948" y="276"/>
                  </a:lnTo>
                  <a:lnTo>
                    <a:pt x="960" y="273"/>
                  </a:lnTo>
                  <a:lnTo>
                    <a:pt x="974" y="271"/>
                  </a:lnTo>
                  <a:lnTo>
                    <a:pt x="989" y="269"/>
                  </a:lnTo>
                  <a:lnTo>
                    <a:pt x="1011" y="269"/>
                  </a:lnTo>
                  <a:lnTo>
                    <a:pt x="1028" y="264"/>
                  </a:lnTo>
                  <a:lnTo>
                    <a:pt x="1049" y="261"/>
                  </a:lnTo>
                  <a:lnTo>
                    <a:pt x="1071" y="257"/>
                  </a:lnTo>
                  <a:lnTo>
                    <a:pt x="1098" y="254"/>
                  </a:lnTo>
                  <a:lnTo>
                    <a:pt x="1120" y="247"/>
                  </a:lnTo>
                  <a:lnTo>
                    <a:pt x="1146" y="244"/>
                  </a:lnTo>
                  <a:lnTo>
                    <a:pt x="1158" y="240"/>
                  </a:lnTo>
                  <a:lnTo>
                    <a:pt x="1173" y="237"/>
                  </a:lnTo>
                  <a:lnTo>
                    <a:pt x="1188" y="235"/>
                  </a:lnTo>
                  <a:lnTo>
                    <a:pt x="1202" y="235"/>
                  </a:lnTo>
                  <a:lnTo>
                    <a:pt x="1214" y="230"/>
                  </a:lnTo>
                  <a:lnTo>
                    <a:pt x="1229" y="227"/>
                  </a:lnTo>
                  <a:lnTo>
                    <a:pt x="1241" y="223"/>
                  </a:lnTo>
                  <a:lnTo>
                    <a:pt x="1255" y="220"/>
                  </a:lnTo>
                  <a:lnTo>
                    <a:pt x="1270" y="215"/>
                  </a:lnTo>
                  <a:lnTo>
                    <a:pt x="1285" y="213"/>
                  </a:lnTo>
                  <a:lnTo>
                    <a:pt x="1299" y="208"/>
                  </a:lnTo>
                  <a:lnTo>
                    <a:pt x="1314" y="206"/>
                  </a:lnTo>
                  <a:lnTo>
                    <a:pt x="1326" y="201"/>
                  </a:lnTo>
                  <a:lnTo>
                    <a:pt x="1340" y="196"/>
                  </a:lnTo>
                  <a:lnTo>
                    <a:pt x="1355" y="191"/>
                  </a:lnTo>
                  <a:lnTo>
                    <a:pt x="1369" y="189"/>
                  </a:lnTo>
                  <a:lnTo>
                    <a:pt x="1381" y="184"/>
                  </a:lnTo>
                  <a:lnTo>
                    <a:pt x="1396" y="179"/>
                  </a:lnTo>
                  <a:lnTo>
                    <a:pt x="1411" y="174"/>
                  </a:lnTo>
                  <a:lnTo>
                    <a:pt x="1425" y="172"/>
                  </a:lnTo>
                  <a:lnTo>
                    <a:pt x="1449" y="160"/>
                  </a:lnTo>
                  <a:lnTo>
                    <a:pt x="1476" y="150"/>
                  </a:lnTo>
                  <a:lnTo>
                    <a:pt x="1500" y="140"/>
                  </a:lnTo>
                  <a:lnTo>
                    <a:pt x="1527" y="130"/>
                  </a:lnTo>
                  <a:lnTo>
                    <a:pt x="1549" y="118"/>
                  </a:lnTo>
                  <a:lnTo>
                    <a:pt x="1571" y="106"/>
                  </a:lnTo>
                  <a:lnTo>
                    <a:pt x="1592" y="94"/>
                  </a:lnTo>
                  <a:lnTo>
                    <a:pt x="1614" y="82"/>
                  </a:lnTo>
                  <a:lnTo>
                    <a:pt x="1629" y="67"/>
                  </a:lnTo>
                  <a:lnTo>
                    <a:pt x="1646" y="58"/>
                  </a:lnTo>
                  <a:lnTo>
                    <a:pt x="1663" y="48"/>
                  </a:lnTo>
                  <a:lnTo>
                    <a:pt x="1682" y="41"/>
                  </a:lnTo>
                  <a:lnTo>
                    <a:pt x="1699" y="31"/>
                  </a:lnTo>
                  <a:lnTo>
                    <a:pt x="1718" y="24"/>
                  </a:lnTo>
                  <a:lnTo>
                    <a:pt x="1735" y="19"/>
                  </a:lnTo>
                  <a:lnTo>
                    <a:pt x="1757" y="17"/>
                  </a:lnTo>
                  <a:lnTo>
                    <a:pt x="1774" y="9"/>
                  </a:lnTo>
                  <a:lnTo>
                    <a:pt x="1794" y="7"/>
                  </a:lnTo>
                  <a:lnTo>
                    <a:pt x="1813" y="2"/>
                  </a:lnTo>
                  <a:lnTo>
                    <a:pt x="1832" y="2"/>
                  </a:lnTo>
                  <a:lnTo>
                    <a:pt x="1852" y="0"/>
                  </a:lnTo>
                  <a:lnTo>
                    <a:pt x="1871" y="0"/>
                  </a:lnTo>
                  <a:lnTo>
                    <a:pt x="1891" y="0"/>
                  </a:lnTo>
                  <a:lnTo>
                    <a:pt x="1910" y="2"/>
                  </a:lnTo>
                  <a:lnTo>
                    <a:pt x="1924" y="2"/>
                  </a:lnTo>
                  <a:lnTo>
                    <a:pt x="1941" y="2"/>
                  </a:lnTo>
                  <a:lnTo>
                    <a:pt x="1958" y="2"/>
                  </a:lnTo>
                  <a:lnTo>
                    <a:pt x="1975" y="4"/>
                  </a:lnTo>
                  <a:lnTo>
                    <a:pt x="1990" y="4"/>
                  </a:lnTo>
                  <a:lnTo>
                    <a:pt x="2004" y="7"/>
                  </a:lnTo>
                  <a:lnTo>
                    <a:pt x="2019" y="9"/>
                  </a:lnTo>
                  <a:lnTo>
                    <a:pt x="2036" y="12"/>
                  </a:lnTo>
                  <a:lnTo>
                    <a:pt x="2060" y="14"/>
                  </a:lnTo>
                  <a:lnTo>
                    <a:pt x="2082" y="19"/>
                  </a:lnTo>
                  <a:lnTo>
                    <a:pt x="2097" y="24"/>
                  </a:lnTo>
                  <a:lnTo>
                    <a:pt x="2111" y="29"/>
                  </a:lnTo>
                  <a:lnTo>
                    <a:pt x="2111" y="43"/>
                  </a:lnTo>
                  <a:lnTo>
                    <a:pt x="2111" y="60"/>
                  </a:lnTo>
                  <a:lnTo>
                    <a:pt x="2111" y="77"/>
                  </a:lnTo>
                  <a:lnTo>
                    <a:pt x="2114" y="94"/>
                  </a:lnTo>
                  <a:lnTo>
                    <a:pt x="2114" y="111"/>
                  </a:lnTo>
                  <a:lnTo>
                    <a:pt x="2116" y="130"/>
                  </a:lnTo>
                  <a:lnTo>
                    <a:pt x="2118" y="147"/>
                  </a:lnTo>
                  <a:lnTo>
                    <a:pt x="2121" y="167"/>
                  </a:lnTo>
                  <a:lnTo>
                    <a:pt x="2121" y="181"/>
                  </a:lnTo>
                  <a:lnTo>
                    <a:pt x="2123" y="201"/>
                  </a:lnTo>
                  <a:lnTo>
                    <a:pt x="2126" y="218"/>
                  </a:lnTo>
                  <a:lnTo>
                    <a:pt x="2128" y="237"/>
                  </a:lnTo>
                  <a:lnTo>
                    <a:pt x="2130" y="254"/>
                  </a:lnTo>
                  <a:lnTo>
                    <a:pt x="2135" y="276"/>
                  </a:lnTo>
                  <a:lnTo>
                    <a:pt x="2138" y="293"/>
                  </a:lnTo>
                  <a:lnTo>
                    <a:pt x="2143" y="315"/>
                  </a:lnTo>
                  <a:lnTo>
                    <a:pt x="2135" y="310"/>
                  </a:lnTo>
                  <a:lnTo>
                    <a:pt x="2130" y="312"/>
                  </a:lnTo>
                  <a:close/>
                </a:path>
              </a:pathLst>
            </a:custGeom>
            <a:solidFill>
              <a:srgbClr val="FE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3" name="Freeform 109"/>
            <p:cNvSpPr>
              <a:spLocks/>
            </p:cNvSpPr>
            <p:nvPr/>
          </p:nvSpPr>
          <p:spPr bwMode="auto">
            <a:xfrm>
              <a:off x="4618" y="2573"/>
              <a:ext cx="782" cy="269"/>
            </a:xfrm>
            <a:custGeom>
              <a:avLst/>
              <a:gdLst>
                <a:gd name="T0" fmla="*/ 1397 w 2143"/>
                <a:gd name="T1" fmla="*/ 557 h 676"/>
                <a:gd name="T2" fmla="*/ 1297 w 2143"/>
                <a:gd name="T3" fmla="*/ 509 h 676"/>
                <a:gd name="T4" fmla="*/ 1217 w 2143"/>
                <a:gd name="T5" fmla="*/ 453 h 676"/>
                <a:gd name="T6" fmla="*/ 1183 w 2143"/>
                <a:gd name="T7" fmla="*/ 424 h 676"/>
                <a:gd name="T8" fmla="*/ 1098 w 2143"/>
                <a:gd name="T9" fmla="*/ 414 h 676"/>
                <a:gd name="T10" fmla="*/ 992 w 2143"/>
                <a:gd name="T11" fmla="*/ 400 h 676"/>
                <a:gd name="T12" fmla="*/ 902 w 2143"/>
                <a:gd name="T13" fmla="*/ 392 h 676"/>
                <a:gd name="T14" fmla="*/ 829 w 2143"/>
                <a:gd name="T15" fmla="*/ 383 h 676"/>
                <a:gd name="T16" fmla="*/ 762 w 2143"/>
                <a:gd name="T17" fmla="*/ 378 h 676"/>
                <a:gd name="T18" fmla="*/ 660 w 2143"/>
                <a:gd name="T19" fmla="*/ 375 h 676"/>
                <a:gd name="T20" fmla="*/ 565 w 2143"/>
                <a:gd name="T21" fmla="*/ 383 h 676"/>
                <a:gd name="T22" fmla="*/ 505 w 2143"/>
                <a:gd name="T23" fmla="*/ 395 h 676"/>
                <a:gd name="T24" fmla="*/ 417 w 2143"/>
                <a:gd name="T25" fmla="*/ 392 h 676"/>
                <a:gd name="T26" fmla="*/ 306 w 2143"/>
                <a:gd name="T27" fmla="*/ 375 h 676"/>
                <a:gd name="T28" fmla="*/ 194 w 2143"/>
                <a:gd name="T29" fmla="*/ 353 h 676"/>
                <a:gd name="T30" fmla="*/ 95 w 2143"/>
                <a:gd name="T31" fmla="*/ 332 h 676"/>
                <a:gd name="T32" fmla="*/ 27 w 2143"/>
                <a:gd name="T33" fmla="*/ 317 h 676"/>
                <a:gd name="T34" fmla="*/ 0 w 2143"/>
                <a:gd name="T35" fmla="*/ 293 h 676"/>
                <a:gd name="T36" fmla="*/ 15 w 2143"/>
                <a:gd name="T37" fmla="*/ 201 h 676"/>
                <a:gd name="T38" fmla="*/ 22 w 2143"/>
                <a:gd name="T39" fmla="*/ 111 h 676"/>
                <a:gd name="T40" fmla="*/ 32 w 2143"/>
                <a:gd name="T41" fmla="*/ 29 h 676"/>
                <a:gd name="T42" fmla="*/ 90 w 2143"/>
                <a:gd name="T43" fmla="*/ 12 h 676"/>
                <a:gd name="T44" fmla="*/ 163 w 2143"/>
                <a:gd name="T45" fmla="*/ 4 h 676"/>
                <a:gd name="T46" fmla="*/ 248 w 2143"/>
                <a:gd name="T47" fmla="*/ 0 h 676"/>
                <a:gd name="T48" fmla="*/ 342 w 2143"/>
                <a:gd name="T49" fmla="*/ 7 h 676"/>
                <a:gd name="T50" fmla="*/ 439 w 2143"/>
                <a:gd name="T51" fmla="*/ 31 h 676"/>
                <a:gd name="T52" fmla="*/ 529 w 2143"/>
                <a:gd name="T53" fmla="*/ 82 h 676"/>
                <a:gd name="T54" fmla="*/ 633 w 2143"/>
                <a:gd name="T55" fmla="*/ 140 h 676"/>
                <a:gd name="T56" fmla="*/ 715 w 2143"/>
                <a:gd name="T57" fmla="*/ 172 h 676"/>
                <a:gd name="T58" fmla="*/ 781 w 2143"/>
                <a:gd name="T59" fmla="*/ 191 h 676"/>
                <a:gd name="T60" fmla="*/ 851 w 2143"/>
                <a:gd name="T61" fmla="*/ 213 h 676"/>
                <a:gd name="T62" fmla="*/ 924 w 2143"/>
                <a:gd name="T63" fmla="*/ 230 h 676"/>
                <a:gd name="T64" fmla="*/ 1040 w 2143"/>
                <a:gd name="T65" fmla="*/ 254 h 676"/>
                <a:gd name="T66" fmla="*/ 1145 w 2143"/>
                <a:gd name="T67" fmla="*/ 269 h 676"/>
                <a:gd name="T68" fmla="*/ 1220 w 2143"/>
                <a:gd name="T69" fmla="*/ 283 h 676"/>
                <a:gd name="T70" fmla="*/ 1241 w 2143"/>
                <a:gd name="T71" fmla="*/ 269 h 676"/>
                <a:gd name="T72" fmla="*/ 1346 w 2143"/>
                <a:gd name="T73" fmla="*/ 235 h 676"/>
                <a:gd name="T74" fmla="*/ 1440 w 2143"/>
                <a:gd name="T75" fmla="*/ 206 h 676"/>
                <a:gd name="T76" fmla="*/ 1511 w 2143"/>
                <a:gd name="T77" fmla="*/ 193 h 676"/>
                <a:gd name="T78" fmla="*/ 1571 w 2143"/>
                <a:gd name="T79" fmla="*/ 191 h 676"/>
                <a:gd name="T80" fmla="*/ 1646 w 2143"/>
                <a:gd name="T81" fmla="*/ 206 h 676"/>
                <a:gd name="T82" fmla="*/ 1746 w 2143"/>
                <a:gd name="T83" fmla="*/ 242 h 676"/>
                <a:gd name="T84" fmla="*/ 1860 w 2143"/>
                <a:gd name="T85" fmla="*/ 293 h 676"/>
                <a:gd name="T86" fmla="*/ 1964 w 2143"/>
                <a:gd name="T87" fmla="*/ 346 h 676"/>
                <a:gd name="T88" fmla="*/ 2058 w 2143"/>
                <a:gd name="T89" fmla="*/ 407 h 676"/>
                <a:gd name="T90" fmla="*/ 2121 w 2143"/>
                <a:gd name="T91" fmla="*/ 460 h 676"/>
                <a:gd name="T92" fmla="*/ 2109 w 2143"/>
                <a:gd name="T93" fmla="*/ 540 h 676"/>
                <a:gd name="T94" fmla="*/ 2044 w 2143"/>
                <a:gd name="T95" fmla="*/ 552 h 676"/>
                <a:gd name="T96" fmla="*/ 1976 w 2143"/>
                <a:gd name="T97" fmla="*/ 550 h 676"/>
                <a:gd name="T98" fmla="*/ 1911 w 2143"/>
                <a:gd name="T99" fmla="*/ 489 h 676"/>
                <a:gd name="T100" fmla="*/ 1828 w 2143"/>
                <a:gd name="T101" fmla="*/ 424 h 676"/>
                <a:gd name="T102" fmla="*/ 1741 w 2143"/>
                <a:gd name="T103" fmla="*/ 378 h 676"/>
                <a:gd name="T104" fmla="*/ 1658 w 2143"/>
                <a:gd name="T105" fmla="*/ 385 h 676"/>
                <a:gd name="T106" fmla="*/ 1591 w 2143"/>
                <a:gd name="T107" fmla="*/ 419 h 676"/>
                <a:gd name="T108" fmla="*/ 1530 w 2143"/>
                <a:gd name="T109" fmla="*/ 458 h 676"/>
                <a:gd name="T110" fmla="*/ 1545 w 2143"/>
                <a:gd name="T111" fmla="*/ 487 h 676"/>
                <a:gd name="T112" fmla="*/ 1644 w 2143"/>
                <a:gd name="T113" fmla="*/ 543 h 676"/>
                <a:gd name="T114" fmla="*/ 1729 w 2143"/>
                <a:gd name="T115" fmla="*/ 606 h 676"/>
                <a:gd name="T116" fmla="*/ 1772 w 2143"/>
                <a:gd name="T117" fmla="*/ 659 h 676"/>
                <a:gd name="T118" fmla="*/ 1714 w 2143"/>
                <a:gd name="T119" fmla="*/ 673 h 676"/>
                <a:gd name="T120" fmla="*/ 1644 w 2143"/>
                <a:gd name="T121" fmla="*/ 652 h 676"/>
                <a:gd name="T122" fmla="*/ 1574 w 2143"/>
                <a:gd name="T123" fmla="*/ 620 h 676"/>
                <a:gd name="T124" fmla="*/ 1498 w 2143"/>
                <a:gd name="T125" fmla="*/ 584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43" h="676">
                  <a:moveTo>
                    <a:pt x="1457" y="574"/>
                  </a:moveTo>
                  <a:lnTo>
                    <a:pt x="1443" y="572"/>
                  </a:lnTo>
                  <a:lnTo>
                    <a:pt x="1431" y="569"/>
                  </a:lnTo>
                  <a:lnTo>
                    <a:pt x="1414" y="562"/>
                  </a:lnTo>
                  <a:lnTo>
                    <a:pt x="1397" y="557"/>
                  </a:lnTo>
                  <a:lnTo>
                    <a:pt x="1377" y="547"/>
                  </a:lnTo>
                  <a:lnTo>
                    <a:pt x="1358" y="540"/>
                  </a:lnTo>
                  <a:lnTo>
                    <a:pt x="1338" y="530"/>
                  </a:lnTo>
                  <a:lnTo>
                    <a:pt x="1319" y="521"/>
                  </a:lnTo>
                  <a:lnTo>
                    <a:pt x="1297" y="509"/>
                  </a:lnTo>
                  <a:lnTo>
                    <a:pt x="1278" y="497"/>
                  </a:lnTo>
                  <a:lnTo>
                    <a:pt x="1258" y="484"/>
                  </a:lnTo>
                  <a:lnTo>
                    <a:pt x="1244" y="475"/>
                  </a:lnTo>
                  <a:lnTo>
                    <a:pt x="1229" y="463"/>
                  </a:lnTo>
                  <a:lnTo>
                    <a:pt x="1217" y="453"/>
                  </a:lnTo>
                  <a:lnTo>
                    <a:pt x="1210" y="443"/>
                  </a:lnTo>
                  <a:lnTo>
                    <a:pt x="1205" y="436"/>
                  </a:lnTo>
                  <a:lnTo>
                    <a:pt x="1200" y="431"/>
                  </a:lnTo>
                  <a:lnTo>
                    <a:pt x="1195" y="429"/>
                  </a:lnTo>
                  <a:lnTo>
                    <a:pt x="1183" y="424"/>
                  </a:lnTo>
                  <a:lnTo>
                    <a:pt x="1164" y="421"/>
                  </a:lnTo>
                  <a:lnTo>
                    <a:pt x="1149" y="419"/>
                  </a:lnTo>
                  <a:lnTo>
                    <a:pt x="1135" y="417"/>
                  </a:lnTo>
                  <a:lnTo>
                    <a:pt x="1115" y="414"/>
                  </a:lnTo>
                  <a:lnTo>
                    <a:pt x="1098" y="414"/>
                  </a:lnTo>
                  <a:lnTo>
                    <a:pt x="1077" y="409"/>
                  </a:lnTo>
                  <a:lnTo>
                    <a:pt x="1055" y="407"/>
                  </a:lnTo>
                  <a:lnTo>
                    <a:pt x="1031" y="404"/>
                  </a:lnTo>
                  <a:lnTo>
                    <a:pt x="1006" y="402"/>
                  </a:lnTo>
                  <a:lnTo>
                    <a:pt x="992" y="400"/>
                  </a:lnTo>
                  <a:lnTo>
                    <a:pt x="980" y="397"/>
                  </a:lnTo>
                  <a:lnTo>
                    <a:pt x="965" y="397"/>
                  </a:lnTo>
                  <a:lnTo>
                    <a:pt x="953" y="397"/>
                  </a:lnTo>
                  <a:lnTo>
                    <a:pt x="926" y="392"/>
                  </a:lnTo>
                  <a:lnTo>
                    <a:pt x="902" y="392"/>
                  </a:lnTo>
                  <a:lnTo>
                    <a:pt x="888" y="390"/>
                  </a:lnTo>
                  <a:lnTo>
                    <a:pt x="873" y="387"/>
                  </a:lnTo>
                  <a:lnTo>
                    <a:pt x="858" y="385"/>
                  </a:lnTo>
                  <a:lnTo>
                    <a:pt x="844" y="385"/>
                  </a:lnTo>
                  <a:lnTo>
                    <a:pt x="829" y="383"/>
                  </a:lnTo>
                  <a:lnTo>
                    <a:pt x="817" y="383"/>
                  </a:lnTo>
                  <a:lnTo>
                    <a:pt x="803" y="380"/>
                  </a:lnTo>
                  <a:lnTo>
                    <a:pt x="791" y="380"/>
                  </a:lnTo>
                  <a:lnTo>
                    <a:pt x="776" y="378"/>
                  </a:lnTo>
                  <a:lnTo>
                    <a:pt x="762" y="378"/>
                  </a:lnTo>
                  <a:lnTo>
                    <a:pt x="747" y="378"/>
                  </a:lnTo>
                  <a:lnTo>
                    <a:pt x="735" y="378"/>
                  </a:lnTo>
                  <a:lnTo>
                    <a:pt x="708" y="378"/>
                  </a:lnTo>
                  <a:lnTo>
                    <a:pt x="686" y="378"/>
                  </a:lnTo>
                  <a:lnTo>
                    <a:pt x="660" y="375"/>
                  </a:lnTo>
                  <a:lnTo>
                    <a:pt x="638" y="375"/>
                  </a:lnTo>
                  <a:lnTo>
                    <a:pt x="616" y="375"/>
                  </a:lnTo>
                  <a:lnTo>
                    <a:pt x="599" y="378"/>
                  </a:lnTo>
                  <a:lnTo>
                    <a:pt x="580" y="378"/>
                  </a:lnTo>
                  <a:lnTo>
                    <a:pt x="565" y="383"/>
                  </a:lnTo>
                  <a:lnTo>
                    <a:pt x="551" y="385"/>
                  </a:lnTo>
                  <a:lnTo>
                    <a:pt x="543" y="390"/>
                  </a:lnTo>
                  <a:lnTo>
                    <a:pt x="531" y="392"/>
                  </a:lnTo>
                  <a:lnTo>
                    <a:pt x="519" y="395"/>
                  </a:lnTo>
                  <a:lnTo>
                    <a:pt x="505" y="395"/>
                  </a:lnTo>
                  <a:lnTo>
                    <a:pt x="490" y="397"/>
                  </a:lnTo>
                  <a:lnTo>
                    <a:pt x="471" y="395"/>
                  </a:lnTo>
                  <a:lnTo>
                    <a:pt x="454" y="395"/>
                  </a:lnTo>
                  <a:lnTo>
                    <a:pt x="434" y="392"/>
                  </a:lnTo>
                  <a:lnTo>
                    <a:pt x="417" y="392"/>
                  </a:lnTo>
                  <a:lnTo>
                    <a:pt x="396" y="387"/>
                  </a:lnTo>
                  <a:lnTo>
                    <a:pt x="374" y="385"/>
                  </a:lnTo>
                  <a:lnTo>
                    <a:pt x="352" y="383"/>
                  </a:lnTo>
                  <a:lnTo>
                    <a:pt x="330" y="380"/>
                  </a:lnTo>
                  <a:lnTo>
                    <a:pt x="306" y="375"/>
                  </a:lnTo>
                  <a:lnTo>
                    <a:pt x="284" y="373"/>
                  </a:lnTo>
                  <a:lnTo>
                    <a:pt x="262" y="368"/>
                  </a:lnTo>
                  <a:lnTo>
                    <a:pt x="240" y="366"/>
                  </a:lnTo>
                  <a:lnTo>
                    <a:pt x="216" y="358"/>
                  </a:lnTo>
                  <a:lnTo>
                    <a:pt x="194" y="353"/>
                  </a:lnTo>
                  <a:lnTo>
                    <a:pt x="172" y="349"/>
                  </a:lnTo>
                  <a:lnTo>
                    <a:pt x="153" y="346"/>
                  </a:lnTo>
                  <a:lnTo>
                    <a:pt x="131" y="339"/>
                  </a:lnTo>
                  <a:lnTo>
                    <a:pt x="112" y="337"/>
                  </a:lnTo>
                  <a:lnTo>
                    <a:pt x="95" y="332"/>
                  </a:lnTo>
                  <a:lnTo>
                    <a:pt x="80" y="329"/>
                  </a:lnTo>
                  <a:lnTo>
                    <a:pt x="63" y="324"/>
                  </a:lnTo>
                  <a:lnTo>
                    <a:pt x="49" y="322"/>
                  </a:lnTo>
                  <a:lnTo>
                    <a:pt x="34" y="317"/>
                  </a:lnTo>
                  <a:lnTo>
                    <a:pt x="27" y="317"/>
                  </a:lnTo>
                  <a:lnTo>
                    <a:pt x="13" y="312"/>
                  </a:lnTo>
                  <a:lnTo>
                    <a:pt x="10" y="312"/>
                  </a:lnTo>
                  <a:lnTo>
                    <a:pt x="5" y="310"/>
                  </a:lnTo>
                  <a:lnTo>
                    <a:pt x="0" y="315"/>
                  </a:lnTo>
                  <a:lnTo>
                    <a:pt x="0" y="293"/>
                  </a:lnTo>
                  <a:lnTo>
                    <a:pt x="5" y="276"/>
                  </a:lnTo>
                  <a:lnTo>
                    <a:pt x="5" y="254"/>
                  </a:lnTo>
                  <a:lnTo>
                    <a:pt x="10" y="237"/>
                  </a:lnTo>
                  <a:lnTo>
                    <a:pt x="10" y="218"/>
                  </a:lnTo>
                  <a:lnTo>
                    <a:pt x="15" y="201"/>
                  </a:lnTo>
                  <a:lnTo>
                    <a:pt x="15" y="181"/>
                  </a:lnTo>
                  <a:lnTo>
                    <a:pt x="20" y="167"/>
                  </a:lnTo>
                  <a:lnTo>
                    <a:pt x="20" y="147"/>
                  </a:lnTo>
                  <a:lnTo>
                    <a:pt x="22" y="130"/>
                  </a:lnTo>
                  <a:lnTo>
                    <a:pt x="22" y="111"/>
                  </a:lnTo>
                  <a:lnTo>
                    <a:pt x="25" y="94"/>
                  </a:lnTo>
                  <a:lnTo>
                    <a:pt x="25" y="77"/>
                  </a:lnTo>
                  <a:lnTo>
                    <a:pt x="27" y="60"/>
                  </a:lnTo>
                  <a:lnTo>
                    <a:pt x="29" y="43"/>
                  </a:lnTo>
                  <a:lnTo>
                    <a:pt x="32" y="29"/>
                  </a:lnTo>
                  <a:lnTo>
                    <a:pt x="42" y="24"/>
                  </a:lnTo>
                  <a:lnTo>
                    <a:pt x="59" y="19"/>
                  </a:lnTo>
                  <a:lnTo>
                    <a:pt x="66" y="17"/>
                  </a:lnTo>
                  <a:lnTo>
                    <a:pt x="78" y="14"/>
                  </a:lnTo>
                  <a:lnTo>
                    <a:pt x="90" y="12"/>
                  </a:lnTo>
                  <a:lnTo>
                    <a:pt x="105" y="12"/>
                  </a:lnTo>
                  <a:lnTo>
                    <a:pt x="117" y="9"/>
                  </a:lnTo>
                  <a:lnTo>
                    <a:pt x="131" y="7"/>
                  </a:lnTo>
                  <a:lnTo>
                    <a:pt x="146" y="4"/>
                  </a:lnTo>
                  <a:lnTo>
                    <a:pt x="163" y="4"/>
                  </a:lnTo>
                  <a:lnTo>
                    <a:pt x="177" y="2"/>
                  </a:lnTo>
                  <a:lnTo>
                    <a:pt x="197" y="2"/>
                  </a:lnTo>
                  <a:lnTo>
                    <a:pt x="214" y="2"/>
                  </a:lnTo>
                  <a:lnTo>
                    <a:pt x="233" y="2"/>
                  </a:lnTo>
                  <a:lnTo>
                    <a:pt x="248" y="0"/>
                  </a:lnTo>
                  <a:lnTo>
                    <a:pt x="267" y="0"/>
                  </a:lnTo>
                  <a:lnTo>
                    <a:pt x="284" y="0"/>
                  </a:lnTo>
                  <a:lnTo>
                    <a:pt x="306" y="2"/>
                  </a:lnTo>
                  <a:lnTo>
                    <a:pt x="323" y="2"/>
                  </a:lnTo>
                  <a:lnTo>
                    <a:pt x="342" y="7"/>
                  </a:lnTo>
                  <a:lnTo>
                    <a:pt x="362" y="9"/>
                  </a:lnTo>
                  <a:lnTo>
                    <a:pt x="383" y="17"/>
                  </a:lnTo>
                  <a:lnTo>
                    <a:pt x="400" y="19"/>
                  </a:lnTo>
                  <a:lnTo>
                    <a:pt x="420" y="24"/>
                  </a:lnTo>
                  <a:lnTo>
                    <a:pt x="439" y="31"/>
                  </a:lnTo>
                  <a:lnTo>
                    <a:pt x="459" y="41"/>
                  </a:lnTo>
                  <a:lnTo>
                    <a:pt x="475" y="48"/>
                  </a:lnTo>
                  <a:lnTo>
                    <a:pt x="492" y="58"/>
                  </a:lnTo>
                  <a:lnTo>
                    <a:pt x="509" y="67"/>
                  </a:lnTo>
                  <a:lnTo>
                    <a:pt x="529" y="82"/>
                  </a:lnTo>
                  <a:lnTo>
                    <a:pt x="546" y="94"/>
                  </a:lnTo>
                  <a:lnTo>
                    <a:pt x="565" y="106"/>
                  </a:lnTo>
                  <a:lnTo>
                    <a:pt x="587" y="118"/>
                  </a:lnTo>
                  <a:lnTo>
                    <a:pt x="611" y="130"/>
                  </a:lnTo>
                  <a:lnTo>
                    <a:pt x="633" y="140"/>
                  </a:lnTo>
                  <a:lnTo>
                    <a:pt x="660" y="150"/>
                  </a:lnTo>
                  <a:lnTo>
                    <a:pt x="672" y="155"/>
                  </a:lnTo>
                  <a:lnTo>
                    <a:pt x="686" y="160"/>
                  </a:lnTo>
                  <a:lnTo>
                    <a:pt x="701" y="164"/>
                  </a:lnTo>
                  <a:lnTo>
                    <a:pt x="715" y="172"/>
                  </a:lnTo>
                  <a:lnTo>
                    <a:pt x="728" y="174"/>
                  </a:lnTo>
                  <a:lnTo>
                    <a:pt x="740" y="179"/>
                  </a:lnTo>
                  <a:lnTo>
                    <a:pt x="754" y="184"/>
                  </a:lnTo>
                  <a:lnTo>
                    <a:pt x="769" y="189"/>
                  </a:lnTo>
                  <a:lnTo>
                    <a:pt x="781" y="191"/>
                  </a:lnTo>
                  <a:lnTo>
                    <a:pt x="795" y="196"/>
                  </a:lnTo>
                  <a:lnTo>
                    <a:pt x="810" y="201"/>
                  </a:lnTo>
                  <a:lnTo>
                    <a:pt x="825" y="206"/>
                  </a:lnTo>
                  <a:lnTo>
                    <a:pt x="837" y="208"/>
                  </a:lnTo>
                  <a:lnTo>
                    <a:pt x="851" y="213"/>
                  </a:lnTo>
                  <a:lnTo>
                    <a:pt x="866" y="215"/>
                  </a:lnTo>
                  <a:lnTo>
                    <a:pt x="880" y="220"/>
                  </a:lnTo>
                  <a:lnTo>
                    <a:pt x="895" y="223"/>
                  </a:lnTo>
                  <a:lnTo>
                    <a:pt x="909" y="227"/>
                  </a:lnTo>
                  <a:lnTo>
                    <a:pt x="924" y="230"/>
                  </a:lnTo>
                  <a:lnTo>
                    <a:pt x="938" y="235"/>
                  </a:lnTo>
                  <a:lnTo>
                    <a:pt x="963" y="237"/>
                  </a:lnTo>
                  <a:lnTo>
                    <a:pt x="989" y="244"/>
                  </a:lnTo>
                  <a:lnTo>
                    <a:pt x="1014" y="247"/>
                  </a:lnTo>
                  <a:lnTo>
                    <a:pt x="1040" y="254"/>
                  </a:lnTo>
                  <a:lnTo>
                    <a:pt x="1062" y="257"/>
                  </a:lnTo>
                  <a:lnTo>
                    <a:pt x="1084" y="261"/>
                  </a:lnTo>
                  <a:lnTo>
                    <a:pt x="1106" y="264"/>
                  </a:lnTo>
                  <a:lnTo>
                    <a:pt x="1128" y="269"/>
                  </a:lnTo>
                  <a:lnTo>
                    <a:pt x="1145" y="269"/>
                  </a:lnTo>
                  <a:lnTo>
                    <a:pt x="1162" y="271"/>
                  </a:lnTo>
                  <a:lnTo>
                    <a:pt x="1174" y="273"/>
                  </a:lnTo>
                  <a:lnTo>
                    <a:pt x="1188" y="276"/>
                  </a:lnTo>
                  <a:lnTo>
                    <a:pt x="1208" y="278"/>
                  </a:lnTo>
                  <a:lnTo>
                    <a:pt x="1220" y="283"/>
                  </a:lnTo>
                  <a:lnTo>
                    <a:pt x="1222" y="281"/>
                  </a:lnTo>
                  <a:lnTo>
                    <a:pt x="1225" y="281"/>
                  </a:lnTo>
                  <a:lnTo>
                    <a:pt x="1225" y="278"/>
                  </a:lnTo>
                  <a:lnTo>
                    <a:pt x="1232" y="276"/>
                  </a:lnTo>
                  <a:lnTo>
                    <a:pt x="1241" y="269"/>
                  </a:lnTo>
                  <a:lnTo>
                    <a:pt x="1258" y="264"/>
                  </a:lnTo>
                  <a:lnTo>
                    <a:pt x="1275" y="257"/>
                  </a:lnTo>
                  <a:lnTo>
                    <a:pt x="1297" y="249"/>
                  </a:lnTo>
                  <a:lnTo>
                    <a:pt x="1319" y="242"/>
                  </a:lnTo>
                  <a:lnTo>
                    <a:pt x="1346" y="235"/>
                  </a:lnTo>
                  <a:lnTo>
                    <a:pt x="1370" y="225"/>
                  </a:lnTo>
                  <a:lnTo>
                    <a:pt x="1397" y="218"/>
                  </a:lnTo>
                  <a:lnTo>
                    <a:pt x="1411" y="213"/>
                  </a:lnTo>
                  <a:lnTo>
                    <a:pt x="1426" y="210"/>
                  </a:lnTo>
                  <a:lnTo>
                    <a:pt x="1440" y="206"/>
                  </a:lnTo>
                  <a:lnTo>
                    <a:pt x="1455" y="203"/>
                  </a:lnTo>
                  <a:lnTo>
                    <a:pt x="1467" y="198"/>
                  </a:lnTo>
                  <a:lnTo>
                    <a:pt x="1481" y="196"/>
                  </a:lnTo>
                  <a:lnTo>
                    <a:pt x="1496" y="193"/>
                  </a:lnTo>
                  <a:lnTo>
                    <a:pt x="1511" y="193"/>
                  </a:lnTo>
                  <a:lnTo>
                    <a:pt x="1523" y="191"/>
                  </a:lnTo>
                  <a:lnTo>
                    <a:pt x="1537" y="191"/>
                  </a:lnTo>
                  <a:lnTo>
                    <a:pt x="1549" y="191"/>
                  </a:lnTo>
                  <a:lnTo>
                    <a:pt x="1564" y="191"/>
                  </a:lnTo>
                  <a:lnTo>
                    <a:pt x="1571" y="191"/>
                  </a:lnTo>
                  <a:lnTo>
                    <a:pt x="1586" y="191"/>
                  </a:lnTo>
                  <a:lnTo>
                    <a:pt x="1598" y="193"/>
                  </a:lnTo>
                  <a:lnTo>
                    <a:pt x="1615" y="198"/>
                  </a:lnTo>
                  <a:lnTo>
                    <a:pt x="1629" y="201"/>
                  </a:lnTo>
                  <a:lnTo>
                    <a:pt x="1646" y="206"/>
                  </a:lnTo>
                  <a:lnTo>
                    <a:pt x="1663" y="213"/>
                  </a:lnTo>
                  <a:lnTo>
                    <a:pt x="1685" y="220"/>
                  </a:lnTo>
                  <a:lnTo>
                    <a:pt x="1704" y="225"/>
                  </a:lnTo>
                  <a:lnTo>
                    <a:pt x="1724" y="232"/>
                  </a:lnTo>
                  <a:lnTo>
                    <a:pt x="1746" y="242"/>
                  </a:lnTo>
                  <a:lnTo>
                    <a:pt x="1768" y="252"/>
                  </a:lnTo>
                  <a:lnTo>
                    <a:pt x="1789" y="259"/>
                  </a:lnTo>
                  <a:lnTo>
                    <a:pt x="1814" y="271"/>
                  </a:lnTo>
                  <a:lnTo>
                    <a:pt x="1835" y="281"/>
                  </a:lnTo>
                  <a:lnTo>
                    <a:pt x="1860" y="293"/>
                  </a:lnTo>
                  <a:lnTo>
                    <a:pt x="1879" y="303"/>
                  </a:lnTo>
                  <a:lnTo>
                    <a:pt x="1901" y="315"/>
                  </a:lnTo>
                  <a:lnTo>
                    <a:pt x="1923" y="324"/>
                  </a:lnTo>
                  <a:lnTo>
                    <a:pt x="1944" y="337"/>
                  </a:lnTo>
                  <a:lnTo>
                    <a:pt x="1964" y="346"/>
                  </a:lnTo>
                  <a:lnTo>
                    <a:pt x="1986" y="361"/>
                  </a:lnTo>
                  <a:lnTo>
                    <a:pt x="2005" y="370"/>
                  </a:lnTo>
                  <a:lnTo>
                    <a:pt x="2024" y="385"/>
                  </a:lnTo>
                  <a:lnTo>
                    <a:pt x="2041" y="395"/>
                  </a:lnTo>
                  <a:lnTo>
                    <a:pt x="2058" y="407"/>
                  </a:lnTo>
                  <a:lnTo>
                    <a:pt x="2073" y="417"/>
                  </a:lnTo>
                  <a:lnTo>
                    <a:pt x="2087" y="429"/>
                  </a:lnTo>
                  <a:lnTo>
                    <a:pt x="2100" y="438"/>
                  </a:lnTo>
                  <a:lnTo>
                    <a:pt x="2112" y="450"/>
                  </a:lnTo>
                  <a:lnTo>
                    <a:pt x="2121" y="460"/>
                  </a:lnTo>
                  <a:lnTo>
                    <a:pt x="2131" y="472"/>
                  </a:lnTo>
                  <a:lnTo>
                    <a:pt x="2141" y="489"/>
                  </a:lnTo>
                  <a:lnTo>
                    <a:pt x="2143" y="504"/>
                  </a:lnTo>
                  <a:lnTo>
                    <a:pt x="2129" y="526"/>
                  </a:lnTo>
                  <a:lnTo>
                    <a:pt x="2109" y="540"/>
                  </a:lnTo>
                  <a:lnTo>
                    <a:pt x="2095" y="545"/>
                  </a:lnTo>
                  <a:lnTo>
                    <a:pt x="2083" y="550"/>
                  </a:lnTo>
                  <a:lnTo>
                    <a:pt x="2071" y="552"/>
                  </a:lnTo>
                  <a:lnTo>
                    <a:pt x="2058" y="555"/>
                  </a:lnTo>
                  <a:lnTo>
                    <a:pt x="2044" y="552"/>
                  </a:lnTo>
                  <a:lnTo>
                    <a:pt x="2029" y="552"/>
                  </a:lnTo>
                  <a:lnTo>
                    <a:pt x="2015" y="552"/>
                  </a:lnTo>
                  <a:lnTo>
                    <a:pt x="2005" y="552"/>
                  </a:lnTo>
                  <a:lnTo>
                    <a:pt x="1986" y="550"/>
                  </a:lnTo>
                  <a:lnTo>
                    <a:pt x="1976" y="550"/>
                  </a:lnTo>
                  <a:lnTo>
                    <a:pt x="1966" y="540"/>
                  </a:lnTo>
                  <a:lnTo>
                    <a:pt x="1957" y="530"/>
                  </a:lnTo>
                  <a:lnTo>
                    <a:pt x="1942" y="518"/>
                  </a:lnTo>
                  <a:lnTo>
                    <a:pt x="1930" y="506"/>
                  </a:lnTo>
                  <a:lnTo>
                    <a:pt x="1911" y="489"/>
                  </a:lnTo>
                  <a:lnTo>
                    <a:pt x="1894" y="472"/>
                  </a:lnTo>
                  <a:lnTo>
                    <a:pt x="1872" y="455"/>
                  </a:lnTo>
                  <a:lnTo>
                    <a:pt x="1852" y="441"/>
                  </a:lnTo>
                  <a:lnTo>
                    <a:pt x="1840" y="431"/>
                  </a:lnTo>
                  <a:lnTo>
                    <a:pt x="1828" y="424"/>
                  </a:lnTo>
                  <a:lnTo>
                    <a:pt x="1816" y="417"/>
                  </a:lnTo>
                  <a:lnTo>
                    <a:pt x="1806" y="409"/>
                  </a:lnTo>
                  <a:lnTo>
                    <a:pt x="1784" y="395"/>
                  </a:lnTo>
                  <a:lnTo>
                    <a:pt x="1763" y="387"/>
                  </a:lnTo>
                  <a:lnTo>
                    <a:pt x="1741" y="378"/>
                  </a:lnTo>
                  <a:lnTo>
                    <a:pt x="1721" y="375"/>
                  </a:lnTo>
                  <a:lnTo>
                    <a:pt x="1704" y="373"/>
                  </a:lnTo>
                  <a:lnTo>
                    <a:pt x="1690" y="378"/>
                  </a:lnTo>
                  <a:lnTo>
                    <a:pt x="1673" y="380"/>
                  </a:lnTo>
                  <a:lnTo>
                    <a:pt x="1658" y="385"/>
                  </a:lnTo>
                  <a:lnTo>
                    <a:pt x="1644" y="392"/>
                  </a:lnTo>
                  <a:lnTo>
                    <a:pt x="1632" y="400"/>
                  </a:lnTo>
                  <a:lnTo>
                    <a:pt x="1617" y="404"/>
                  </a:lnTo>
                  <a:lnTo>
                    <a:pt x="1603" y="412"/>
                  </a:lnTo>
                  <a:lnTo>
                    <a:pt x="1591" y="419"/>
                  </a:lnTo>
                  <a:lnTo>
                    <a:pt x="1581" y="426"/>
                  </a:lnTo>
                  <a:lnTo>
                    <a:pt x="1559" y="436"/>
                  </a:lnTo>
                  <a:lnTo>
                    <a:pt x="1545" y="446"/>
                  </a:lnTo>
                  <a:lnTo>
                    <a:pt x="1532" y="453"/>
                  </a:lnTo>
                  <a:lnTo>
                    <a:pt x="1530" y="458"/>
                  </a:lnTo>
                  <a:lnTo>
                    <a:pt x="1525" y="463"/>
                  </a:lnTo>
                  <a:lnTo>
                    <a:pt x="1525" y="467"/>
                  </a:lnTo>
                  <a:lnTo>
                    <a:pt x="1525" y="472"/>
                  </a:lnTo>
                  <a:lnTo>
                    <a:pt x="1530" y="480"/>
                  </a:lnTo>
                  <a:lnTo>
                    <a:pt x="1545" y="487"/>
                  </a:lnTo>
                  <a:lnTo>
                    <a:pt x="1564" y="497"/>
                  </a:lnTo>
                  <a:lnTo>
                    <a:pt x="1583" y="506"/>
                  </a:lnTo>
                  <a:lnTo>
                    <a:pt x="1605" y="518"/>
                  </a:lnTo>
                  <a:lnTo>
                    <a:pt x="1624" y="530"/>
                  </a:lnTo>
                  <a:lnTo>
                    <a:pt x="1644" y="543"/>
                  </a:lnTo>
                  <a:lnTo>
                    <a:pt x="1663" y="555"/>
                  </a:lnTo>
                  <a:lnTo>
                    <a:pt x="1683" y="569"/>
                  </a:lnTo>
                  <a:lnTo>
                    <a:pt x="1700" y="581"/>
                  </a:lnTo>
                  <a:lnTo>
                    <a:pt x="1717" y="593"/>
                  </a:lnTo>
                  <a:lnTo>
                    <a:pt x="1729" y="606"/>
                  </a:lnTo>
                  <a:lnTo>
                    <a:pt x="1743" y="618"/>
                  </a:lnTo>
                  <a:lnTo>
                    <a:pt x="1753" y="627"/>
                  </a:lnTo>
                  <a:lnTo>
                    <a:pt x="1763" y="637"/>
                  </a:lnTo>
                  <a:lnTo>
                    <a:pt x="1768" y="647"/>
                  </a:lnTo>
                  <a:lnTo>
                    <a:pt x="1772" y="659"/>
                  </a:lnTo>
                  <a:lnTo>
                    <a:pt x="1770" y="664"/>
                  </a:lnTo>
                  <a:lnTo>
                    <a:pt x="1768" y="669"/>
                  </a:lnTo>
                  <a:lnTo>
                    <a:pt x="1748" y="676"/>
                  </a:lnTo>
                  <a:lnTo>
                    <a:pt x="1729" y="676"/>
                  </a:lnTo>
                  <a:lnTo>
                    <a:pt x="1714" y="673"/>
                  </a:lnTo>
                  <a:lnTo>
                    <a:pt x="1702" y="671"/>
                  </a:lnTo>
                  <a:lnTo>
                    <a:pt x="1688" y="666"/>
                  </a:lnTo>
                  <a:lnTo>
                    <a:pt x="1675" y="664"/>
                  </a:lnTo>
                  <a:lnTo>
                    <a:pt x="1658" y="657"/>
                  </a:lnTo>
                  <a:lnTo>
                    <a:pt x="1644" y="652"/>
                  </a:lnTo>
                  <a:lnTo>
                    <a:pt x="1629" y="644"/>
                  </a:lnTo>
                  <a:lnTo>
                    <a:pt x="1615" y="640"/>
                  </a:lnTo>
                  <a:lnTo>
                    <a:pt x="1600" y="632"/>
                  </a:lnTo>
                  <a:lnTo>
                    <a:pt x="1586" y="627"/>
                  </a:lnTo>
                  <a:lnTo>
                    <a:pt x="1574" y="620"/>
                  </a:lnTo>
                  <a:lnTo>
                    <a:pt x="1561" y="615"/>
                  </a:lnTo>
                  <a:lnTo>
                    <a:pt x="1542" y="606"/>
                  </a:lnTo>
                  <a:lnTo>
                    <a:pt x="1528" y="596"/>
                  </a:lnTo>
                  <a:lnTo>
                    <a:pt x="1513" y="589"/>
                  </a:lnTo>
                  <a:lnTo>
                    <a:pt x="1498" y="584"/>
                  </a:lnTo>
                  <a:lnTo>
                    <a:pt x="1474" y="574"/>
                  </a:lnTo>
                  <a:lnTo>
                    <a:pt x="1457" y="574"/>
                  </a:lnTo>
                  <a:close/>
                </a:path>
              </a:pathLst>
            </a:custGeom>
            <a:solidFill>
              <a:srgbClr val="FEE5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4" name="Freeform 110"/>
            <p:cNvSpPr>
              <a:spLocks/>
            </p:cNvSpPr>
            <p:nvPr/>
          </p:nvSpPr>
          <p:spPr bwMode="auto">
            <a:xfrm>
              <a:off x="4488" y="2493"/>
              <a:ext cx="80" cy="140"/>
            </a:xfrm>
            <a:custGeom>
              <a:avLst/>
              <a:gdLst>
                <a:gd name="T0" fmla="*/ 199 w 218"/>
                <a:gd name="T1" fmla="*/ 349 h 352"/>
                <a:gd name="T2" fmla="*/ 206 w 218"/>
                <a:gd name="T3" fmla="*/ 352 h 352"/>
                <a:gd name="T4" fmla="*/ 216 w 218"/>
                <a:gd name="T5" fmla="*/ 347 h 352"/>
                <a:gd name="T6" fmla="*/ 218 w 218"/>
                <a:gd name="T7" fmla="*/ 337 h 352"/>
                <a:gd name="T8" fmla="*/ 213 w 218"/>
                <a:gd name="T9" fmla="*/ 330 h 352"/>
                <a:gd name="T10" fmla="*/ 206 w 218"/>
                <a:gd name="T11" fmla="*/ 325 h 352"/>
                <a:gd name="T12" fmla="*/ 201 w 218"/>
                <a:gd name="T13" fmla="*/ 320 h 352"/>
                <a:gd name="T14" fmla="*/ 187 w 218"/>
                <a:gd name="T15" fmla="*/ 311 h 352"/>
                <a:gd name="T16" fmla="*/ 175 w 218"/>
                <a:gd name="T17" fmla="*/ 299 h 352"/>
                <a:gd name="T18" fmla="*/ 155 w 218"/>
                <a:gd name="T19" fmla="*/ 282 h 352"/>
                <a:gd name="T20" fmla="*/ 138 w 218"/>
                <a:gd name="T21" fmla="*/ 265 h 352"/>
                <a:gd name="T22" fmla="*/ 119 w 218"/>
                <a:gd name="T23" fmla="*/ 245 h 352"/>
                <a:gd name="T24" fmla="*/ 102 w 218"/>
                <a:gd name="T25" fmla="*/ 226 h 352"/>
                <a:gd name="T26" fmla="*/ 90 w 218"/>
                <a:gd name="T27" fmla="*/ 214 h 352"/>
                <a:gd name="T28" fmla="*/ 80 w 218"/>
                <a:gd name="T29" fmla="*/ 202 h 352"/>
                <a:gd name="T30" fmla="*/ 70 w 218"/>
                <a:gd name="T31" fmla="*/ 189 h 352"/>
                <a:gd name="T32" fmla="*/ 63 w 218"/>
                <a:gd name="T33" fmla="*/ 177 h 352"/>
                <a:gd name="T34" fmla="*/ 56 w 218"/>
                <a:gd name="T35" fmla="*/ 163 h 352"/>
                <a:gd name="T36" fmla="*/ 49 w 218"/>
                <a:gd name="T37" fmla="*/ 151 h 352"/>
                <a:gd name="T38" fmla="*/ 41 w 218"/>
                <a:gd name="T39" fmla="*/ 136 h 352"/>
                <a:gd name="T40" fmla="*/ 39 w 218"/>
                <a:gd name="T41" fmla="*/ 124 h 352"/>
                <a:gd name="T42" fmla="*/ 32 w 218"/>
                <a:gd name="T43" fmla="*/ 109 h 352"/>
                <a:gd name="T44" fmla="*/ 29 w 218"/>
                <a:gd name="T45" fmla="*/ 95 h 352"/>
                <a:gd name="T46" fmla="*/ 24 w 218"/>
                <a:gd name="T47" fmla="*/ 80 h 352"/>
                <a:gd name="T48" fmla="*/ 24 w 218"/>
                <a:gd name="T49" fmla="*/ 68 h 352"/>
                <a:gd name="T50" fmla="*/ 24 w 218"/>
                <a:gd name="T51" fmla="*/ 54 h 352"/>
                <a:gd name="T52" fmla="*/ 24 w 218"/>
                <a:gd name="T53" fmla="*/ 42 h 352"/>
                <a:gd name="T54" fmla="*/ 27 w 218"/>
                <a:gd name="T55" fmla="*/ 27 h 352"/>
                <a:gd name="T56" fmla="*/ 34 w 218"/>
                <a:gd name="T57" fmla="*/ 15 h 352"/>
                <a:gd name="T58" fmla="*/ 32 w 218"/>
                <a:gd name="T59" fmla="*/ 5 h 352"/>
                <a:gd name="T60" fmla="*/ 24 w 218"/>
                <a:gd name="T61" fmla="*/ 0 h 352"/>
                <a:gd name="T62" fmla="*/ 15 w 218"/>
                <a:gd name="T63" fmla="*/ 0 h 352"/>
                <a:gd name="T64" fmla="*/ 10 w 218"/>
                <a:gd name="T65" fmla="*/ 8 h 352"/>
                <a:gd name="T66" fmla="*/ 2 w 218"/>
                <a:gd name="T67" fmla="*/ 22 h 352"/>
                <a:gd name="T68" fmla="*/ 0 w 218"/>
                <a:gd name="T69" fmla="*/ 37 h 352"/>
                <a:gd name="T70" fmla="*/ 0 w 218"/>
                <a:gd name="T71" fmla="*/ 51 h 352"/>
                <a:gd name="T72" fmla="*/ 0 w 218"/>
                <a:gd name="T73" fmla="*/ 68 h 352"/>
                <a:gd name="T74" fmla="*/ 0 w 218"/>
                <a:gd name="T75" fmla="*/ 83 h 352"/>
                <a:gd name="T76" fmla="*/ 5 w 218"/>
                <a:gd name="T77" fmla="*/ 97 h 352"/>
                <a:gd name="T78" fmla="*/ 7 w 218"/>
                <a:gd name="T79" fmla="*/ 112 h 352"/>
                <a:gd name="T80" fmla="*/ 15 w 218"/>
                <a:gd name="T81" fmla="*/ 129 h 352"/>
                <a:gd name="T82" fmla="*/ 19 w 218"/>
                <a:gd name="T83" fmla="*/ 141 h 352"/>
                <a:gd name="T84" fmla="*/ 27 w 218"/>
                <a:gd name="T85" fmla="*/ 156 h 352"/>
                <a:gd name="T86" fmla="*/ 34 w 218"/>
                <a:gd name="T87" fmla="*/ 170 h 352"/>
                <a:gd name="T88" fmla="*/ 41 w 218"/>
                <a:gd name="T89" fmla="*/ 185 h 352"/>
                <a:gd name="T90" fmla="*/ 49 w 218"/>
                <a:gd name="T91" fmla="*/ 197 h 352"/>
                <a:gd name="T92" fmla="*/ 58 w 218"/>
                <a:gd name="T93" fmla="*/ 209 h 352"/>
                <a:gd name="T94" fmla="*/ 68 w 218"/>
                <a:gd name="T95" fmla="*/ 221 h 352"/>
                <a:gd name="T96" fmla="*/ 80 w 218"/>
                <a:gd name="T97" fmla="*/ 236 h 352"/>
                <a:gd name="T98" fmla="*/ 87 w 218"/>
                <a:gd name="T99" fmla="*/ 245 h 352"/>
                <a:gd name="T100" fmla="*/ 99 w 218"/>
                <a:gd name="T101" fmla="*/ 255 h 352"/>
                <a:gd name="T102" fmla="*/ 107 w 218"/>
                <a:gd name="T103" fmla="*/ 265 h 352"/>
                <a:gd name="T104" fmla="*/ 119 w 218"/>
                <a:gd name="T105" fmla="*/ 277 h 352"/>
                <a:gd name="T106" fmla="*/ 138 w 218"/>
                <a:gd name="T107" fmla="*/ 296 h 352"/>
                <a:gd name="T108" fmla="*/ 158 w 218"/>
                <a:gd name="T109" fmla="*/ 313 h 352"/>
                <a:gd name="T110" fmla="*/ 170 w 218"/>
                <a:gd name="T111" fmla="*/ 325 h 352"/>
                <a:gd name="T112" fmla="*/ 184 w 218"/>
                <a:gd name="T113" fmla="*/ 337 h 352"/>
                <a:gd name="T114" fmla="*/ 192 w 218"/>
                <a:gd name="T115" fmla="*/ 345 h 352"/>
                <a:gd name="T116" fmla="*/ 199 w 218"/>
                <a:gd name="T117" fmla="*/ 349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18" h="352">
                  <a:moveTo>
                    <a:pt x="199" y="349"/>
                  </a:moveTo>
                  <a:lnTo>
                    <a:pt x="206" y="352"/>
                  </a:lnTo>
                  <a:lnTo>
                    <a:pt x="216" y="347"/>
                  </a:lnTo>
                  <a:lnTo>
                    <a:pt x="218" y="337"/>
                  </a:lnTo>
                  <a:lnTo>
                    <a:pt x="213" y="330"/>
                  </a:lnTo>
                  <a:lnTo>
                    <a:pt x="206" y="325"/>
                  </a:lnTo>
                  <a:lnTo>
                    <a:pt x="201" y="320"/>
                  </a:lnTo>
                  <a:lnTo>
                    <a:pt x="187" y="311"/>
                  </a:lnTo>
                  <a:lnTo>
                    <a:pt x="175" y="299"/>
                  </a:lnTo>
                  <a:lnTo>
                    <a:pt x="155" y="282"/>
                  </a:lnTo>
                  <a:lnTo>
                    <a:pt x="138" y="265"/>
                  </a:lnTo>
                  <a:lnTo>
                    <a:pt x="119" y="245"/>
                  </a:lnTo>
                  <a:lnTo>
                    <a:pt x="102" y="226"/>
                  </a:lnTo>
                  <a:lnTo>
                    <a:pt x="90" y="214"/>
                  </a:lnTo>
                  <a:lnTo>
                    <a:pt x="80" y="202"/>
                  </a:lnTo>
                  <a:lnTo>
                    <a:pt x="70" y="189"/>
                  </a:lnTo>
                  <a:lnTo>
                    <a:pt x="63" y="177"/>
                  </a:lnTo>
                  <a:lnTo>
                    <a:pt x="56" y="163"/>
                  </a:lnTo>
                  <a:lnTo>
                    <a:pt x="49" y="151"/>
                  </a:lnTo>
                  <a:lnTo>
                    <a:pt x="41" y="136"/>
                  </a:lnTo>
                  <a:lnTo>
                    <a:pt x="39" y="124"/>
                  </a:lnTo>
                  <a:lnTo>
                    <a:pt x="32" y="109"/>
                  </a:lnTo>
                  <a:lnTo>
                    <a:pt x="29" y="95"/>
                  </a:lnTo>
                  <a:lnTo>
                    <a:pt x="24" y="80"/>
                  </a:lnTo>
                  <a:lnTo>
                    <a:pt x="24" y="68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27" y="27"/>
                  </a:lnTo>
                  <a:lnTo>
                    <a:pt x="34" y="15"/>
                  </a:lnTo>
                  <a:lnTo>
                    <a:pt x="32" y="5"/>
                  </a:lnTo>
                  <a:lnTo>
                    <a:pt x="24" y="0"/>
                  </a:lnTo>
                  <a:lnTo>
                    <a:pt x="15" y="0"/>
                  </a:lnTo>
                  <a:lnTo>
                    <a:pt x="10" y="8"/>
                  </a:lnTo>
                  <a:lnTo>
                    <a:pt x="2" y="22"/>
                  </a:lnTo>
                  <a:lnTo>
                    <a:pt x="0" y="37"/>
                  </a:lnTo>
                  <a:lnTo>
                    <a:pt x="0" y="51"/>
                  </a:lnTo>
                  <a:lnTo>
                    <a:pt x="0" y="68"/>
                  </a:lnTo>
                  <a:lnTo>
                    <a:pt x="0" y="83"/>
                  </a:lnTo>
                  <a:lnTo>
                    <a:pt x="5" y="97"/>
                  </a:lnTo>
                  <a:lnTo>
                    <a:pt x="7" y="112"/>
                  </a:lnTo>
                  <a:lnTo>
                    <a:pt x="15" y="129"/>
                  </a:lnTo>
                  <a:lnTo>
                    <a:pt x="19" y="141"/>
                  </a:lnTo>
                  <a:lnTo>
                    <a:pt x="27" y="156"/>
                  </a:lnTo>
                  <a:lnTo>
                    <a:pt x="34" y="170"/>
                  </a:lnTo>
                  <a:lnTo>
                    <a:pt x="41" y="185"/>
                  </a:lnTo>
                  <a:lnTo>
                    <a:pt x="49" y="197"/>
                  </a:lnTo>
                  <a:lnTo>
                    <a:pt x="58" y="209"/>
                  </a:lnTo>
                  <a:lnTo>
                    <a:pt x="68" y="221"/>
                  </a:lnTo>
                  <a:lnTo>
                    <a:pt x="80" y="236"/>
                  </a:lnTo>
                  <a:lnTo>
                    <a:pt x="87" y="245"/>
                  </a:lnTo>
                  <a:lnTo>
                    <a:pt x="99" y="255"/>
                  </a:lnTo>
                  <a:lnTo>
                    <a:pt x="107" y="265"/>
                  </a:lnTo>
                  <a:lnTo>
                    <a:pt x="119" y="277"/>
                  </a:lnTo>
                  <a:lnTo>
                    <a:pt x="138" y="296"/>
                  </a:lnTo>
                  <a:lnTo>
                    <a:pt x="158" y="313"/>
                  </a:lnTo>
                  <a:lnTo>
                    <a:pt x="170" y="325"/>
                  </a:lnTo>
                  <a:lnTo>
                    <a:pt x="184" y="337"/>
                  </a:lnTo>
                  <a:lnTo>
                    <a:pt x="192" y="345"/>
                  </a:lnTo>
                  <a:lnTo>
                    <a:pt x="199" y="349"/>
                  </a:lnTo>
                  <a:close/>
                </a:path>
              </a:pathLst>
            </a:custGeom>
            <a:solidFill>
              <a:srgbClr val="59C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5" name="Freeform 111"/>
            <p:cNvSpPr>
              <a:spLocks/>
            </p:cNvSpPr>
            <p:nvPr/>
          </p:nvSpPr>
          <p:spPr bwMode="auto">
            <a:xfrm>
              <a:off x="4411" y="2362"/>
              <a:ext cx="27" cy="145"/>
            </a:xfrm>
            <a:custGeom>
              <a:avLst/>
              <a:gdLst>
                <a:gd name="T0" fmla="*/ 70 w 73"/>
                <a:gd name="T1" fmla="*/ 17 h 366"/>
                <a:gd name="T2" fmla="*/ 73 w 73"/>
                <a:gd name="T3" fmla="*/ 7 h 366"/>
                <a:gd name="T4" fmla="*/ 68 w 73"/>
                <a:gd name="T5" fmla="*/ 2 h 366"/>
                <a:gd name="T6" fmla="*/ 58 w 73"/>
                <a:gd name="T7" fmla="*/ 0 h 366"/>
                <a:gd name="T8" fmla="*/ 51 w 73"/>
                <a:gd name="T9" fmla="*/ 5 h 366"/>
                <a:gd name="T10" fmla="*/ 44 w 73"/>
                <a:gd name="T11" fmla="*/ 9 h 366"/>
                <a:gd name="T12" fmla="*/ 37 w 73"/>
                <a:gd name="T13" fmla="*/ 24 h 366"/>
                <a:gd name="T14" fmla="*/ 29 w 73"/>
                <a:gd name="T15" fmla="*/ 41 h 366"/>
                <a:gd name="T16" fmla="*/ 24 w 73"/>
                <a:gd name="T17" fmla="*/ 65 h 366"/>
                <a:gd name="T18" fmla="*/ 20 w 73"/>
                <a:gd name="T19" fmla="*/ 75 h 366"/>
                <a:gd name="T20" fmla="*/ 17 w 73"/>
                <a:gd name="T21" fmla="*/ 87 h 366"/>
                <a:gd name="T22" fmla="*/ 12 w 73"/>
                <a:gd name="T23" fmla="*/ 99 h 366"/>
                <a:gd name="T24" fmla="*/ 12 w 73"/>
                <a:gd name="T25" fmla="*/ 114 h 366"/>
                <a:gd name="T26" fmla="*/ 7 w 73"/>
                <a:gd name="T27" fmla="*/ 126 h 366"/>
                <a:gd name="T28" fmla="*/ 5 w 73"/>
                <a:gd name="T29" fmla="*/ 140 h 366"/>
                <a:gd name="T30" fmla="*/ 5 w 73"/>
                <a:gd name="T31" fmla="*/ 155 h 366"/>
                <a:gd name="T32" fmla="*/ 5 w 73"/>
                <a:gd name="T33" fmla="*/ 169 h 366"/>
                <a:gd name="T34" fmla="*/ 3 w 73"/>
                <a:gd name="T35" fmla="*/ 181 h 366"/>
                <a:gd name="T36" fmla="*/ 0 w 73"/>
                <a:gd name="T37" fmla="*/ 196 h 366"/>
                <a:gd name="T38" fmla="*/ 0 w 73"/>
                <a:gd name="T39" fmla="*/ 211 h 366"/>
                <a:gd name="T40" fmla="*/ 0 w 73"/>
                <a:gd name="T41" fmla="*/ 225 h 366"/>
                <a:gd name="T42" fmla="*/ 0 w 73"/>
                <a:gd name="T43" fmla="*/ 237 h 366"/>
                <a:gd name="T44" fmla="*/ 0 w 73"/>
                <a:gd name="T45" fmla="*/ 252 h 366"/>
                <a:gd name="T46" fmla="*/ 0 w 73"/>
                <a:gd name="T47" fmla="*/ 266 h 366"/>
                <a:gd name="T48" fmla="*/ 5 w 73"/>
                <a:gd name="T49" fmla="*/ 281 h 366"/>
                <a:gd name="T50" fmla="*/ 10 w 73"/>
                <a:gd name="T51" fmla="*/ 303 h 366"/>
                <a:gd name="T52" fmla="*/ 22 w 73"/>
                <a:gd name="T53" fmla="*/ 327 h 366"/>
                <a:gd name="T54" fmla="*/ 34 w 73"/>
                <a:gd name="T55" fmla="*/ 346 h 366"/>
                <a:gd name="T56" fmla="*/ 53 w 73"/>
                <a:gd name="T57" fmla="*/ 363 h 366"/>
                <a:gd name="T58" fmla="*/ 63 w 73"/>
                <a:gd name="T59" fmla="*/ 366 h 366"/>
                <a:gd name="T60" fmla="*/ 70 w 73"/>
                <a:gd name="T61" fmla="*/ 361 h 366"/>
                <a:gd name="T62" fmla="*/ 73 w 73"/>
                <a:gd name="T63" fmla="*/ 351 h 366"/>
                <a:gd name="T64" fmla="*/ 68 w 73"/>
                <a:gd name="T65" fmla="*/ 344 h 366"/>
                <a:gd name="T66" fmla="*/ 51 w 73"/>
                <a:gd name="T67" fmla="*/ 327 h 366"/>
                <a:gd name="T68" fmla="*/ 41 w 73"/>
                <a:gd name="T69" fmla="*/ 310 h 366"/>
                <a:gd name="T70" fmla="*/ 32 w 73"/>
                <a:gd name="T71" fmla="*/ 291 h 366"/>
                <a:gd name="T72" fmla="*/ 27 w 73"/>
                <a:gd name="T73" fmla="*/ 271 h 366"/>
                <a:gd name="T74" fmla="*/ 22 w 73"/>
                <a:gd name="T75" fmla="*/ 245 h 366"/>
                <a:gd name="T76" fmla="*/ 22 w 73"/>
                <a:gd name="T77" fmla="*/ 220 h 366"/>
                <a:gd name="T78" fmla="*/ 22 w 73"/>
                <a:gd name="T79" fmla="*/ 196 h 366"/>
                <a:gd name="T80" fmla="*/ 27 w 73"/>
                <a:gd name="T81" fmla="*/ 172 h 366"/>
                <a:gd name="T82" fmla="*/ 27 w 73"/>
                <a:gd name="T83" fmla="*/ 157 h 366"/>
                <a:gd name="T84" fmla="*/ 29 w 73"/>
                <a:gd name="T85" fmla="*/ 143 h 366"/>
                <a:gd name="T86" fmla="*/ 32 w 73"/>
                <a:gd name="T87" fmla="*/ 131 h 366"/>
                <a:gd name="T88" fmla="*/ 34 w 73"/>
                <a:gd name="T89" fmla="*/ 118 h 366"/>
                <a:gd name="T90" fmla="*/ 39 w 73"/>
                <a:gd name="T91" fmla="*/ 94 h 366"/>
                <a:gd name="T92" fmla="*/ 46 w 73"/>
                <a:gd name="T93" fmla="*/ 75 h 366"/>
                <a:gd name="T94" fmla="*/ 51 w 73"/>
                <a:gd name="T95" fmla="*/ 53 h 366"/>
                <a:gd name="T96" fmla="*/ 58 w 73"/>
                <a:gd name="T97" fmla="*/ 38 h 366"/>
                <a:gd name="T98" fmla="*/ 63 w 73"/>
                <a:gd name="T99" fmla="*/ 24 h 366"/>
                <a:gd name="T100" fmla="*/ 70 w 73"/>
                <a:gd name="T101" fmla="*/ 17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3" h="366">
                  <a:moveTo>
                    <a:pt x="70" y="17"/>
                  </a:moveTo>
                  <a:lnTo>
                    <a:pt x="73" y="7"/>
                  </a:lnTo>
                  <a:lnTo>
                    <a:pt x="68" y="2"/>
                  </a:lnTo>
                  <a:lnTo>
                    <a:pt x="58" y="0"/>
                  </a:lnTo>
                  <a:lnTo>
                    <a:pt x="51" y="5"/>
                  </a:lnTo>
                  <a:lnTo>
                    <a:pt x="44" y="9"/>
                  </a:lnTo>
                  <a:lnTo>
                    <a:pt x="37" y="24"/>
                  </a:lnTo>
                  <a:lnTo>
                    <a:pt x="29" y="41"/>
                  </a:lnTo>
                  <a:lnTo>
                    <a:pt x="24" y="65"/>
                  </a:lnTo>
                  <a:lnTo>
                    <a:pt x="20" y="75"/>
                  </a:lnTo>
                  <a:lnTo>
                    <a:pt x="17" y="87"/>
                  </a:lnTo>
                  <a:lnTo>
                    <a:pt x="12" y="99"/>
                  </a:lnTo>
                  <a:lnTo>
                    <a:pt x="12" y="114"/>
                  </a:lnTo>
                  <a:lnTo>
                    <a:pt x="7" y="126"/>
                  </a:lnTo>
                  <a:lnTo>
                    <a:pt x="5" y="140"/>
                  </a:lnTo>
                  <a:lnTo>
                    <a:pt x="5" y="155"/>
                  </a:lnTo>
                  <a:lnTo>
                    <a:pt x="5" y="169"/>
                  </a:lnTo>
                  <a:lnTo>
                    <a:pt x="3" y="181"/>
                  </a:lnTo>
                  <a:lnTo>
                    <a:pt x="0" y="196"/>
                  </a:lnTo>
                  <a:lnTo>
                    <a:pt x="0" y="211"/>
                  </a:lnTo>
                  <a:lnTo>
                    <a:pt x="0" y="225"/>
                  </a:lnTo>
                  <a:lnTo>
                    <a:pt x="0" y="237"/>
                  </a:lnTo>
                  <a:lnTo>
                    <a:pt x="0" y="252"/>
                  </a:lnTo>
                  <a:lnTo>
                    <a:pt x="0" y="266"/>
                  </a:lnTo>
                  <a:lnTo>
                    <a:pt x="5" y="281"/>
                  </a:lnTo>
                  <a:lnTo>
                    <a:pt x="10" y="303"/>
                  </a:lnTo>
                  <a:lnTo>
                    <a:pt x="22" y="327"/>
                  </a:lnTo>
                  <a:lnTo>
                    <a:pt x="34" y="346"/>
                  </a:lnTo>
                  <a:lnTo>
                    <a:pt x="53" y="363"/>
                  </a:lnTo>
                  <a:lnTo>
                    <a:pt x="63" y="366"/>
                  </a:lnTo>
                  <a:lnTo>
                    <a:pt x="70" y="361"/>
                  </a:lnTo>
                  <a:lnTo>
                    <a:pt x="73" y="351"/>
                  </a:lnTo>
                  <a:lnTo>
                    <a:pt x="68" y="344"/>
                  </a:lnTo>
                  <a:lnTo>
                    <a:pt x="51" y="327"/>
                  </a:lnTo>
                  <a:lnTo>
                    <a:pt x="41" y="310"/>
                  </a:lnTo>
                  <a:lnTo>
                    <a:pt x="32" y="291"/>
                  </a:lnTo>
                  <a:lnTo>
                    <a:pt x="27" y="271"/>
                  </a:lnTo>
                  <a:lnTo>
                    <a:pt x="22" y="245"/>
                  </a:lnTo>
                  <a:lnTo>
                    <a:pt x="22" y="220"/>
                  </a:lnTo>
                  <a:lnTo>
                    <a:pt x="22" y="196"/>
                  </a:lnTo>
                  <a:lnTo>
                    <a:pt x="27" y="172"/>
                  </a:lnTo>
                  <a:lnTo>
                    <a:pt x="27" y="157"/>
                  </a:lnTo>
                  <a:lnTo>
                    <a:pt x="29" y="143"/>
                  </a:lnTo>
                  <a:lnTo>
                    <a:pt x="32" y="131"/>
                  </a:lnTo>
                  <a:lnTo>
                    <a:pt x="34" y="118"/>
                  </a:lnTo>
                  <a:lnTo>
                    <a:pt x="39" y="94"/>
                  </a:lnTo>
                  <a:lnTo>
                    <a:pt x="46" y="75"/>
                  </a:lnTo>
                  <a:lnTo>
                    <a:pt x="51" y="53"/>
                  </a:lnTo>
                  <a:lnTo>
                    <a:pt x="58" y="38"/>
                  </a:lnTo>
                  <a:lnTo>
                    <a:pt x="63" y="24"/>
                  </a:lnTo>
                  <a:lnTo>
                    <a:pt x="70" y="17"/>
                  </a:lnTo>
                  <a:close/>
                </a:path>
              </a:pathLst>
            </a:custGeom>
            <a:solidFill>
              <a:srgbClr val="59C9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6" name="Freeform 112"/>
            <p:cNvSpPr>
              <a:spLocks/>
            </p:cNvSpPr>
            <p:nvPr/>
          </p:nvSpPr>
          <p:spPr bwMode="auto">
            <a:xfrm>
              <a:off x="4018" y="2115"/>
              <a:ext cx="46" cy="96"/>
            </a:xfrm>
            <a:custGeom>
              <a:avLst/>
              <a:gdLst>
                <a:gd name="T0" fmla="*/ 73 w 126"/>
                <a:gd name="T1" fmla="*/ 243 h 243"/>
                <a:gd name="T2" fmla="*/ 80 w 126"/>
                <a:gd name="T3" fmla="*/ 233 h 243"/>
                <a:gd name="T4" fmla="*/ 87 w 126"/>
                <a:gd name="T5" fmla="*/ 218 h 243"/>
                <a:gd name="T6" fmla="*/ 90 w 126"/>
                <a:gd name="T7" fmla="*/ 196 h 243"/>
                <a:gd name="T8" fmla="*/ 92 w 126"/>
                <a:gd name="T9" fmla="*/ 175 h 243"/>
                <a:gd name="T10" fmla="*/ 92 w 126"/>
                <a:gd name="T11" fmla="*/ 148 h 243"/>
                <a:gd name="T12" fmla="*/ 94 w 126"/>
                <a:gd name="T13" fmla="*/ 126 h 243"/>
                <a:gd name="T14" fmla="*/ 97 w 126"/>
                <a:gd name="T15" fmla="*/ 109 h 243"/>
                <a:gd name="T16" fmla="*/ 102 w 126"/>
                <a:gd name="T17" fmla="*/ 92 h 243"/>
                <a:gd name="T18" fmla="*/ 107 w 126"/>
                <a:gd name="T19" fmla="*/ 78 h 243"/>
                <a:gd name="T20" fmla="*/ 114 w 126"/>
                <a:gd name="T21" fmla="*/ 63 h 243"/>
                <a:gd name="T22" fmla="*/ 119 w 126"/>
                <a:gd name="T23" fmla="*/ 44 h 243"/>
                <a:gd name="T24" fmla="*/ 126 w 126"/>
                <a:gd name="T25" fmla="*/ 29 h 243"/>
                <a:gd name="T26" fmla="*/ 126 w 126"/>
                <a:gd name="T27" fmla="*/ 15 h 243"/>
                <a:gd name="T28" fmla="*/ 124 w 126"/>
                <a:gd name="T29" fmla="*/ 7 h 243"/>
                <a:gd name="T30" fmla="*/ 116 w 126"/>
                <a:gd name="T31" fmla="*/ 0 h 243"/>
                <a:gd name="T32" fmla="*/ 104 w 126"/>
                <a:gd name="T33" fmla="*/ 0 h 243"/>
                <a:gd name="T34" fmla="*/ 99 w 126"/>
                <a:gd name="T35" fmla="*/ 0 h 243"/>
                <a:gd name="T36" fmla="*/ 97 w 126"/>
                <a:gd name="T37" fmla="*/ 3 h 243"/>
                <a:gd name="T38" fmla="*/ 87 w 126"/>
                <a:gd name="T39" fmla="*/ 7 h 243"/>
                <a:gd name="T40" fmla="*/ 73 w 126"/>
                <a:gd name="T41" fmla="*/ 27 h 243"/>
                <a:gd name="T42" fmla="*/ 60 w 126"/>
                <a:gd name="T43" fmla="*/ 39 h 243"/>
                <a:gd name="T44" fmla="*/ 51 w 126"/>
                <a:gd name="T45" fmla="*/ 53 h 243"/>
                <a:gd name="T46" fmla="*/ 39 w 126"/>
                <a:gd name="T47" fmla="*/ 68 h 243"/>
                <a:gd name="T48" fmla="*/ 31 w 126"/>
                <a:gd name="T49" fmla="*/ 87 h 243"/>
                <a:gd name="T50" fmla="*/ 19 w 126"/>
                <a:gd name="T51" fmla="*/ 102 h 243"/>
                <a:gd name="T52" fmla="*/ 12 w 126"/>
                <a:gd name="T53" fmla="*/ 121 h 243"/>
                <a:gd name="T54" fmla="*/ 5 w 126"/>
                <a:gd name="T55" fmla="*/ 136 h 243"/>
                <a:gd name="T56" fmla="*/ 2 w 126"/>
                <a:gd name="T57" fmla="*/ 155 h 243"/>
                <a:gd name="T58" fmla="*/ 0 w 126"/>
                <a:gd name="T59" fmla="*/ 172 h 243"/>
                <a:gd name="T60" fmla="*/ 5 w 126"/>
                <a:gd name="T61" fmla="*/ 189 h 243"/>
                <a:gd name="T62" fmla="*/ 10 w 126"/>
                <a:gd name="T63" fmla="*/ 204 h 243"/>
                <a:gd name="T64" fmla="*/ 24 w 126"/>
                <a:gd name="T65" fmla="*/ 221 h 243"/>
                <a:gd name="T66" fmla="*/ 34 w 126"/>
                <a:gd name="T67" fmla="*/ 230 h 243"/>
                <a:gd name="T68" fmla="*/ 46 w 126"/>
                <a:gd name="T69" fmla="*/ 238 h 243"/>
                <a:gd name="T70" fmla="*/ 58 w 126"/>
                <a:gd name="T71" fmla="*/ 243 h 243"/>
                <a:gd name="T72" fmla="*/ 73 w 126"/>
                <a:gd name="T73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6" h="243">
                  <a:moveTo>
                    <a:pt x="73" y="243"/>
                  </a:moveTo>
                  <a:lnTo>
                    <a:pt x="80" y="233"/>
                  </a:lnTo>
                  <a:lnTo>
                    <a:pt x="87" y="218"/>
                  </a:lnTo>
                  <a:lnTo>
                    <a:pt x="90" y="196"/>
                  </a:lnTo>
                  <a:lnTo>
                    <a:pt x="92" y="175"/>
                  </a:lnTo>
                  <a:lnTo>
                    <a:pt x="92" y="148"/>
                  </a:lnTo>
                  <a:lnTo>
                    <a:pt x="94" y="126"/>
                  </a:lnTo>
                  <a:lnTo>
                    <a:pt x="97" y="109"/>
                  </a:lnTo>
                  <a:lnTo>
                    <a:pt x="102" y="92"/>
                  </a:lnTo>
                  <a:lnTo>
                    <a:pt x="107" y="78"/>
                  </a:lnTo>
                  <a:lnTo>
                    <a:pt x="114" y="63"/>
                  </a:lnTo>
                  <a:lnTo>
                    <a:pt x="119" y="44"/>
                  </a:lnTo>
                  <a:lnTo>
                    <a:pt x="126" y="29"/>
                  </a:lnTo>
                  <a:lnTo>
                    <a:pt x="126" y="15"/>
                  </a:lnTo>
                  <a:lnTo>
                    <a:pt x="124" y="7"/>
                  </a:lnTo>
                  <a:lnTo>
                    <a:pt x="116" y="0"/>
                  </a:lnTo>
                  <a:lnTo>
                    <a:pt x="104" y="0"/>
                  </a:lnTo>
                  <a:lnTo>
                    <a:pt x="99" y="0"/>
                  </a:lnTo>
                  <a:lnTo>
                    <a:pt x="97" y="3"/>
                  </a:lnTo>
                  <a:lnTo>
                    <a:pt x="87" y="7"/>
                  </a:lnTo>
                  <a:lnTo>
                    <a:pt x="73" y="27"/>
                  </a:lnTo>
                  <a:lnTo>
                    <a:pt x="60" y="39"/>
                  </a:lnTo>
                  <a:lnTo>
                    <a:pt x="51" y="53"/>
                  </a:lnTo>
                  <a:lnTo>
                    <a:pt x="39" y="68"/>
                  </a:lnTo>
                  <a:lnTo>
                    <a:pt x="31" y="87"/>
                  </a:lnTo>
                  <a:lnTo>
                    <a:pt x="19" y="102"/>
                  </a:lnTo>
                  <a:lnTo>
                    <a:pt x="12" y="121"/>
                  </a:lnTo>
                  <a:lnTo>
                    <a:pt x="5" y="136"/>
                  </a:lnTo>
                  <a:lnTo>
                    <a:pt x="2" y="155"/>
                  </a:lnTo>
                  <a:lnTo>
                    <a:pt x="0" y="172"/>
                  </a:lnTo>
                  <a:lnTo>
                    <a:pt x="5" y="189"/>
                  </a:lnTo>
                  <a:lnTo>
                    <a:pt x="10" y="204"/>
                  </a:lnTo>
                  <a:lnTo>
                    <a:pt x="24" y="221"/>
                  </a:lnTo>
                  <a:lnTo>
                    <a:pt x="34" y="230"/>
                  </a:lnTo>
                  <a:lnTo>
                    <a:pt x="46" y="238"/>
                  </a:lnTo>
                  <a:lnTo>
                    <a:pt x="58" y="243"/>
                  </a:lnTo>
                  <a:lnTo>
                    <a:pt x="73" y="243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7" name="Freeform 113"/>
            <p:cNvSpPr>
              <a:spLocks/>
            </p:cNvSpPr>
            <p:nvPr/>
          </p:nvSpPr>
          <p:spPr bwMode="auto">
            <a:xfrm>
              <a:off x="4084" y="2110"/>
              <a:ext cx="45" cy="99"/>
            </a:xfrm>
            <a:custGeom>
              <a:avLst/>
              <a:gdLst>
                <a:gd name="T0" fmla="*/ 37 w 124"/>
                <a:gd name="T1" fmla="*/ 194 h 250"/>
                <a:gd name="T2" fmla="*/ 32 w 124"/>
                <a:gd name="T3" fmla="*/ 216 h 250"/>
                <a:gd name="T4" fmla="*/ 34 w 124"/>
                <a:gd name="T5" fmla="*/ 230 h 250"/>
                <a:gd name="T6" fmla="*/ 41 w 124"/>
                <a:gd name="T7" fmla="*/ 240 h 250"/>
                <a:gd name="T8" fmla="*/ 49 w 124"/>
                <a:gd name="T9" fmla="*/ 247 h 250"/>
                <a:gd name="T10" fmla="*/ 61 w 124"/>
                <a:gd name="T11" fmla="*/ 250 h 250"/>
                <a:gd name="T12" fmla="*/ 75 w 124"/>
                <a:gd name="T13" fmla="*/ 250 h 250"/>
                <a:gd name="T14" fmla="*/ 92 w 124"/>
                <a:gd name="T15" fmla="*/ 240 h 250"/>
                <a:gd name="T16" fmla="*/ 112 w 124"/>
                <a:gd name="T17" fmla="*/ 230 h 250"/>
                <a:gd name="T18" fmla="*/ 119 w 124"/>
                <a:gd name="T19" fmla="*/ 213 h 250"/>
                <a:gd name="T20" fmla="*/ 124 w 124"/>
                <a:gd name="T21" fmla="*/ 194 h 250"/>
                <a:gd name="T22" fmla="*/ 121 w 124"/>
                <a:gd name="T23" fmla="*/ 170 h 250"/>
                <a:gd name="T24" fmla="*/ 117 w 124"/>
                <a:gd name="T25" fmla="*/ 145 h 250"/>
                <a:gd name="T26" fmla="*/ 112 w 124"/>
                <a:gd name="T27" fmla="*/ 131 h 250"/>
                <a:gd name="T28" fmla="*/ 107 w 124"/>
                <a:gd name="T29" fmla="*/ 119 h 250"/>
                <a:gd name="T30" fmla="*/ 102 w 124"/>
                <a:gd name="T31" fmla="*/ 104 h 250"/>
                <a:gd name="T32" fmla="*/ 100 w 124"/>
                <a:gd name="T33" fmla="*/ 95 h 250"/>
                <a:gd name="T34" fmla="*/ 92 w 124"/>
                <a:gd name="T35" fmla="*/ 73 h 250"/>
                <a:gd name="T36" fmla="*/ 85 w 124"/>
                <a:gd name="T37" fmla="*/ 58 h 250"/>
                <a:gd name="T38" fmla="*/ 78 w 124"/>
                <a:gd name="T39" fmla="*/ 44 h 250"/>
                <a:gd name="T40" fmla="*/ 71 w 124"/>
                <a:gd name="T41" fmla="*/ 36 h 250"/>
                <a:gd name="T42" fmla="*/ 66 w 124"/>
                <a:gd name="T43" fmla="*/ 27 h 250"/>
                <a:gd name="T44" fmla="*/ 61 w 124"/>
                <a:gd name="T45" fmla="*/ 22 h 250"/>
                <a:gd name="T46" fmla="*/ 54 w 124"/>
                <a:gd name="T47" fmla="*/ 10 h 250"/>
                <a:gd name="T48" fmla="*/ 46 w 124"/>
                <a:gd name="T49" fmla="*/ 5 h 250"/>
                <a:gd name="T50" fmla="*/ 34 w 124"/>
                <a:gd name="T51" fmla="*/ 0 h 250"/>
                <a:gd name="T52" fmla="*/ 29 w 124"/>
                <a:gd name="T53" fmla="*/ 2 h 250"/>
                <a:gd name="T54" fmla="*/ 27 w 124"/>
                <a:gd name="T55" fmla="*/ 2 h 250"/>
                <a:gd name="T56" fmla="*/ 24 w 124"/>
                <a:gd name="T57" fmla="*/ 5 h 250"/>
                <a:gd name="T58" fmla="*/ 12 w 124"/>
                <a:gd name="T59" fmla="*/ 10 h 250"/>
                <a:gd name="T60" fmla="*/ 5 w 124"/>
                <a:gd name="T61" fmla="*/ 24 h 250"/>
                <a:gd name="T62" fmla="*/ 0 w 124"/>
                <a:gd name="T63" fmla="*/ 41 h 250"/>
                <a:gd name="T64" fmla="*/ 8 w 124"/>
                <a:gd name="T65" fmla="*/ 63 h 250"/>
                <a:gd name="T66" fmla="*/ 8 w 124"/>
                <a:gd name="T67" fmla="*/ 68 h 250"/>
                <a:gd name="T68" fmla="*/ 15 w 124"/>
                <a:gd name="T69" fmla="*/ 80 h 250"/>
                <a:gd name="T70" fmla="*/ 22 w 124"/>
                <a:gd name="T71" fmla="*/ 95 h 250"/>
                <a:gd name="T72" fmla="*/ 29 w 124"/>
                <a:gd name="T73" fmla="*/ 116 h 250"/>
                <a:gd name="T74" fmla="*/ 32 w 124"/>
                <a:gd name="T75" fmla="*/ 133 h 250"/>
                <a:gd name="T76" fmla="*/ 37 w 124"/>
                <a:gd name="T77" fmla="*/ 155 h 250"/>
                <a:gd name="T78" fmla="*/ 37 w 124"/>
                <a:gd name="T79" fmla="*/ 175 h 250"/>
                <a:gd name="T80" fmla="*/ 37 w 124"/>
                <a:gd name="T81" fmla="*/ 194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" h="250">
                  <a:moveTo>
                    <a:pt x="37" y="194"/>
                  </a:moveTo>
                  <a:lnTo>
                    <a:pt x="32" y="216"/>
                  </a:lnTo>
                  <a:lnTo>
                    <a:pt x="34" y="230"/>
                  </a:lnTo>
                  <a:lnTo>
                    <a:pt x="41" y="240"/>
                  </a:lnTo>
                  <a:lnTo>
                    <a:pt x="49" y="247"/>
                  </a:lnTo>
                  <a:lnTo>
                    <a:pt x="61" y="250"/>
                  </a:lnTo>
                  <a:lnTo>
                    <a:pt x="75" y="250"/>
                  </a:lnTo>
                  <a:lnTo>
                    <a:pt x="92" y="240"/>
                  </a:lnTo>
                  <a:lnTo>
                    <a:pt x="112" y="230"/>
                  </a:lnTo>
                  <a:lnTo>
                    <a:pt x="119" y="213"/>
                  </a:lnTo>
                  <a:lnTo>
                    <a:pt x="124" y="194"/>
                  </a:lnTo>
                  <a:lnTo>
                    <a:pt x="121" y="170"/>
                  </a:lnTo>
                  <a:lnTo>
                    <a:pt x="117" y="145"/>
                  </a:lnTo>
                  <a:lnTo>
                    <a:pt x="112" y="131"/>
                  </a:lnTo>
                  <a:lnTo>
                    <a:pt x="107" y="119"/>
                  </a:lnTo>
                  <a:lnTo>
                    <a:pt x="102" y="104"/>
                  </a:lnTo>
                  <a:lnTo>
                    <a:pt x="100" y="95"/>
                  </a:lnTo>
                  <a:lnTo>
                    <a:pt x="92" y="73"/>
                  </a:lnTo>
                  <a:lnTo>
                    <a:pt x="85" y="58"/>
                  </a:lnTo>
                  <a:lnTo>
                    <a:pt x="78" y="44"/>
                  </a:lnTo>
                  <a:lnTo>
                    <a:pt x="71" y="36"/>
                  </a:lnTo>
                  <a:lnTo>
                    <a:pt x="66" y="27"/>
                  </a:lnTo>
                  <a:lnTo>
                    <a:pt x="61" y="22"/>
                  </a:lnTo>
                  <a:lnTo>
                    <a:pt x="54" y="10"/>
                  </a:lnTo>
                  <a:lnTo>
                    <a:pt x="46" y="5"/>
                  </a:lnTo>
                  <a:lnTo>
                    <a:pt x="34" y="0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4" y="5"/>
                  </a:lnTo>
                  <a:lnTo>
                    <a:pt x="12" y="10"/>
                  </a:lnTo>
                  <a:lnTo>
                    <a:pt x="5" y="24"/>
                  </a:lnTo>
                  <a:lnTo>
                    <a:pt x="0" y="41"/>
                  </a:lnTo>
                  <a:lnTo>
                    <a:pt x="8" y="63"/>
                  </a:lnTo>
                  <a:lnTo>
                    <a:pt x="8" y="68"/>
                  </a:lnTo>
                  <a:lnTo>
                    <a:pt x="15" y="80"/>
                  </a:lnTo>
                  <a:lnTo>
                    <a:pt x="22" y="95"/>
                  </a:lnTo>
                  <a:lnTo>
                    <a:pt x="29" y="116"/>
                  </a:lnTo>
                  <a:lnTo>
                    <a:pt x="32" y="133"/>
                  </a:lnTo>
                  <a:lnTo>
                    <a:pt x="37" y="155"/>
                  </a:lnTo>
                  <a:lnTo>
                    <a:pt x="37" y="175"/>
                  </a:lnTo>
                  <a:lnTo>
                    <a:pt x="37" y="194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8" name="Freeform 114"/>
            <p:cNvSpPr>
              <a:spLocks/>
            </p:cNvSpPr>
            <p:nvPr/>
          </p:nvSpPr>
          <p:spPr bwMode="auto">
            <a:xfrm>
              <a:off x="3984" y="2228"/>
              <a:ext cx="175" cy="63"/>
            </a:xfrm>
            <a:custGeom>
              <a:avLst/>
              <a:gdLst>
                <a:gd name="T0" fmla="*/ 194 w 480"/>
                <a:gd name="T1" fmla="*/ 131 h 160"/>
                <a:gd name="T2" fmla="*/ 219 w 480"/>
                <a:gd name="T3" fmla="*/ 123 h 160"/>
                <a:gd name="T4" fmla="*/ 255 w 480"/>
                <a:gd name="T5" fmla="*/ 118 h 160"/>
                <a:gd name="T6" fmla="*/ 284 w 480"/>
                <a:gd name="T7" fmla="*/ 123 h 160"/>
                <a:gd name="T8" fmla="*/ 313 w 480"/>
                <a:gd name="T9" fmla="*/ 128 h 160"/>
                <a:gd name="T10" fmla="*/ 349 w 480"/>
                <a:gd name="T11" fmla="*/ 138 h 160"/>
                <a:gd name="T12" fmla="*/ 391 w 480"/>
                <a:gd name="T13" fmla="*/ 145 h 160"/>
                <a:gd name="T14" fmla="*/ 420 w 480"/>
                <a:gd name="T15" fmla="*/ 148 h 160"/>
                <a:gd name="T16" fmla="*/ 449 w 480"/>
                <a:gd name="T17" fmla="*/ 148 h 160"/>
                <a:gd name="T18" fmla="*/ 466 w 480"/>
                <a:gd name="T19" fmla="*/ 140 h 160"/>
                <a:gd name="T20" fmla="*/ 480 w 480"/>
                <a:gd name="T21" fmla="*/ 128 h 160"/>
                <a:gd name="T22" fmla="*/ 475 w 480"/>
                <a:gd name="T23" fmla="*/ 104 h 160"/>
                <a:gd name="T24" fmla="*/ 461 w 480"/>
                <a:gd name="T25" fmla="*/ 85 h 160"/>
                <a:gd name="T26" fmla="*/ 442 w 480"/>
                <a:gd name="T27" fmla="*/ 65 h 160"/>
                <a:gd name="T28" fmla="*/ 415 w 480"/>
                <a:gd name="T29" fmla="*/ 51 h 160"/>
                <a:gd name="T30" fmla="*/ 386 w 480"/>
                <a:gd name="T31" fmla="*/ 34 h 160"/>
                <a:gd name="T32" fmla="*/ 352 w 480"/>
                <a:gd name="T33" fmla="*/ 19 h 160"/>
                <a:gd name="T34" fmla="*/ 315 w 480"/>
                <a:gd name="T35" fmla="*/ 9 h 160"/>
                <a:gd name="T36" fmla="*/ 279 w 480"/>
                <a:gd name="T37" fmla="*/ 2 h 160"/>
                <a:gd name="T38" fmla="*/ 243 w 480"/>
                <a:gd name="T39" fmla="*/ 0 h 160"/>
                <a:gd name="T40" fmla="*/ 202 w 480"/>
                <a:gd name="T41" fmla="*/ 5 h 160"/>
                <a:gd name="T42" fmla="*/ 160 w 480"/>
                <a:gd name="T43" fmla="*/ 17 h 160"/>
                <a:gd name="T44" fmla="*/ 119 w 480"/>
                <a:gd name="T45" fmla="*/ 34 h 160"/>
                <a:gd name="T46" fmla="*/ 78 w 480"/>
                <a:gd name="T47" fmla="*/ 53 h 160"/>
                <a:gd name="T48" fmla="*/ 46 w 480"/>
                <a:gd name="T49" fmla="*/ 70 h 160"/>
                <a:gd name="T50" fmla="*/ 20 w 480"/>
                <a:gd name="T51" fmla="*/ 87 h 160"/>
                <a:gd name="T52" fmla="*/ 8 w 480"/>
                <a:gd name="T53" fmla="*/ 97 h 160"/>
                <a:gd name="T54" fmla="*/ 0 w 480"/>
                <a:gd name="T55" fmla="*/ 109 h 160"/>
                <a:gd name="T56" fmla="*/ 12 w 480"/>
                <a:gd name="T57" fmla="*/ 135 h 160"/>
                <a:gd name="T58" fmla="*/ 51 w 480"/>
                <a:gd name="T59" fmla="*/ 157 h 160"/>
                <a:gd name="T60" fmla="*/ 88 w 480"/>
                <a:gd name="T61" fmla="*/ 157 h 160"/>
                <a:gd name="T62" fmla="*/ 114 w 480"/>
                <a:gd name="T63" fmla="*/ 152 h 160"/>
                <a:gd name="T64" fmla="*/ 141 w 480"/>
                <a:gd name="T65" fmla="*/ 148 h 160"/>
                <a:gd name="T66" fmla="*/ 168 w 480"/>
                <a:gd name="T67" fmla="*/ 14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0" h="160">
                  <a:moveTo>
                    <a:pt x="182" y="138"/>
                  </a:moveTo>
                  <a:lnTo>
                    <a:pt x="194" y="131"/>
                  </a:lnTo>
                  <a:lnTo>
                    <a:pt x="206" y="128"/>
                  </a:lnTo>
                  <a:lnTo>
                    <a:pt x="219" y="123"/>
                  </a:lnTo>
                  <a:lnTo>
                    <a:pt x="233" y="121"/>
                  </a:lnTo>
                  <a:lnTo>
                    <a:pt x="255" y="118"/>
                  </a:lnTo>
                  <a:lnTo>
                    <a:pt x="272" y="121"/>
                  </a:lnTo>
                  <a:lnTo>
                    <a:pt x="284" y="123"/>
                  </a:lnTo>
                  <a:lnTo>
                    <a:pt x="298" y="126"/>
                  </a:lnTo>
                  <a:lnTo>
                    <a:pt x="313" y="128"/>
                  </a:lnTo>
                  <a:lnTo>
                    <a:pt x="328" y="133"/>
                  </a:lnTo>
                  <a:lnTo>
                    <a:pt x="349" y="138"/>
                  </a:lnTo>
                  <a:lnTo>
                    <a:pt x="374" y="143"/>
                  </a:lnTo>
                  <a:lnTo>
                    <a:pt x="391" y="145"/>
                  </a:lnTo>
                  <a:lnTo>
                    <a:pt x="408" y="148"/>
                  </a:lnTo>
                  <a:lnTo>
                    <a:pt x="420" y="148"/>
                  </a:lnTo>
                  <a:lnTo>
                    <a:pt x="434" y="150"/>
                  </a:lnTo>
                  <a:lnTo>
                    <a:pt x="449" y="148"/>
                  </a:lnTo>
                  <a:lnTo>
                    <a:pt x="461" y="145"/>
                  </a:lnTo>
                  <a:lnTo>
                    <a:pt x="466" y="140"/>
                  </a:lnTo>
                  <a:lnTo>
                    <a:pt x="473" y="140"/>
                  </a:lnTo>
                  <a:lnTo>
                    <a:pt x="480" y="128"/>
                  </a:lnTo>
                  <a:lnTo>
                    <a:pt x="480" y="116"/>
                  </a:lnTo>
                  <a:lnTo>
                    <a:pt x="475" y="104"/>
                  </a:lnTo>
                  <a:lnTo>
                    <a:pt x="471" y="94"/>
                  </a:lnTo>
                  <a:lnTo>
                    <a:pt x="461" y="85"/>
                  </a:lnTo>
                  <a:lnTo>
                    <a:pt x="454" y="75"/>
                  </a:lnTo>
                  <a:lnTo>
                    <a:pt x="442" y="65"/>
                  </a:lnTo>
                  <a:lnTo>
                    <a:pt x="429" y="58"/>
                  </a:lnTo>
                  <a:lnTo>
                    <a:pt x="415" y="51"/>
                  </a:lnTo>
                  <a:lnTo>
                    <a:pt x="403" y="43"/>
                  </a:lnTo>
                  <a:lnTo>
                    <a:pt x="386" y="34"/>
                  </a:lnTo>
                  <a:lnTo>
                    <a:pt x="369" y="26"/>
                  </a:lnTo>
                  <a:lnTo>
                    <a:pt x="352" y="19"/>
                  </a:lnTo>
                  <a:lnTo>
                    <a:pt x="335" y="14"/>
                  </a:lnTo>
                  <a:lnTo>
                    <a:pt x="315" y="9"/>
                  </a:lnTo>
                  <a:lnTo>
                    <a:pt x="298" y="7"/>
                  </a:lnTo>
                  <a:lnTo>
                    <a:pt x="279" y="2"/>
                  </a:lnTo>
                  <a:lnTo>
                    <a:pt x="265" y="2"/>
                  </a:lnTo>
                  <a:lnTo>
                    <a:pt x="243" y="0"/>
                  </a:lnTo>
                  <a:lnTo>
                    <a:pt x="223" y="2"/>
                  </a:lnTo>
                  <a:lnTo>
                    <a:pt x="202" y="5"/>
                  </a:lnTo>
                  <a:lnTo>
                    <a:pt x="182" y="12"/>
                  </a:lnTo>
                  <a:lnTo>
                    <a:pt x="160" y="17"/>
                  </a:lnTo>
                  <a:lnTo>
                    <a:pt x="141" y="24"/>
                  </a:lnTo>
                  <a:lnTo>
                    <a:pt x="119" y="34"/>
                  </a:lnTo>
                  <a:lnTo>
                    <a:pt x="100" y="46"/>
                  </a:lnTo>
                  <a:lnTo>
                    <a:pt x="78" y="53"/>
                  </a:lnTo>
                  <a:lnTo>
                    <a:pt x="63" y="63"/>
                  </a:lnTo>
                  <a:lnTo>
                    <a:pt x="46" y="70"/>
                  </a:lnTo>
                  <a:lnTo>
                    <a:pt x="34" y="80"/>
                  </a:lnTo>
                  <a:lnTo>
                    <a:pt x="20" y="87"/>
                  </a:lnTo>
                  <a:lnTo>
                    <a:pt x="12" y="94"/>
                  </a:lnTo>
                  <a:lnTo>
                    <a:pt x="8" y="97"/>
                  </a:lnTo>
                  <a:lnTo>
                    <a:pt x="8" y="102"/>
                  </a:lnTo>
                  <a:lnTo>
                    <a:pt x="0" y="109"/>
                  </a:lnTo>
                  <a:lnTo>
                    <a:pt x="3" y="116"/>
                  </a:lnTo>
                  <a:lnTo>
                    <a:pt x="12" y="135"/>
                  </a:lnTo>
                  <a:lnTo>
                    <a:pt x="32" y="150"/>
                  </a:lnTo>
                  <a:lnTo>
                    <a:pt x="51" y="157"/>
                  </a:lnTo>
                  <a:lnTo>
                    <a:pt x="75" y="160"/>
                  </a:lnTo>
                  <a:lnTo>
                    <a:pt x="88" y="157"/>
                  </a:lnTo>
                  <a:lnTo>
                    <a:pt x="100" y="155"/>
                  </a:lnTo>
                  <a:lnTo>
                    <a:pt x="114" y="152"/>
                  </a:lnTo>
                  <a:lnTo>
                    <a:pt x="129" y="152"/>
                  </a:lnTo>
                  <a:lnTo>
                    <a:pt x="141" y="148"/>
                  </a:lnTo>
                  <a:lnTo>
                    <a:pt x="155" y="145"/>
                  </a:lnTo>
                  <a:lnTo>
                    <a:pt x="168" y="140"/>
                  </a:lnTo>
                  <a:lnTo>
                    <a:pt x="182" y="138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79" name="Freeform 115"/>
            <p:cNvSpPr>
              <a:spLocks/>
            </p:cNvSpPr>
            <p:nvPr/>
          </p:nvSpPr>
          <p:spPr bwMode="auto">
            <a:xfrm>
              <a:off x="4029" y="2129"/>
              <a:ext cx="26" cy="74"/>
            </a:xfrm>
            <a:custGeom>
              <a:avLst/>
              <a:gdLst>
                <a:gd name="T0" fmla="*/ 70 w 70"/>
                <a:gd name="T1" fmla="*/ 0 h 185"/>
                <a:gd name="T2" fmla="*/ 65 w 70"/>
                <a:gd name="T3" fmla="*/ 8 h 185"/>
                <a:gd name="T4" fmla="*/ 63 w 70"/>
                <a:gd name="T5" fmla="*/ 17 h 185"/>
                <a:gd name="T6" fmla="*/ 56 w 70"/>
                <a:gd name="T7" fmla="*/ 32 h 185"/>
                <a:gd name="T8" fmla="*/ 51 w 70"/>
                <a:gd name="T9" fmla="*/ 49 h 185"/>
                <a:gd name="T10" fmla="*/ 44 w 70"/>
                <a:gd name="T11" fmla="*/ 66 h 185"/>
                <a:gd name="T12" fmla="*/ 41 w 70"/>
                <a:gd name="T13" fmla="*/ 85 h 185"/>
                <a:gd name="T14" fmla="*/ 39 w 70"/>
                <a:gd name="T15" fmla="*/ 97 h 185"/>
                <a:gd name="T16" fmla="*/ 39 w 70"/>
                <a:gd name="T17" fmla="*/ 110 h 185"/>
                <a:gd name="T18" fmla="*/ 39 w 70"/>
                <a:gd name="T19" fmla="*/ 124 h 185"/>
                <a:gd name="T20" fmla="*/ 39 w 70"/>
                <a:gd name="T21" fmla="*/ 139 h 185"/>
                <a:gd name="T22" fmla="*/ 36 w 70"/>
                <a:gd name="T23" fmla="*/ 151 h 185"/>
                <a:gd name="T24" fmla="*/ 36 w 70"/>
                <a:gd name="T25" fmla="*/ 165 h 185"/>
                <a:gd name="T26" fmla="*/ 34 w 70"/>
                <a:gd name="T27" fmla="*/ 175 h 185"/>
                <a:gd name="T28" fmla="*/ 34 w 70"/>
                <a:gd name="T29" fmla="*/ 185 h 185"/>
                <a:gd name="T30" fmla="*/ 27 w 70"/>
                <a:gd name="T31" fmla="*/ 180 h 185"/>
                <a:gd name="T32" fmla="*/ 12 w 70"/>
                <a:gd name="T33" fmla="*/ 168 h 185"/>
                <a:gd name="T34" fmla="*/ 2 w 70"/>
                <a:gd name="T35" fmla="*/ 151 h 185"/>
                <a:gd name="T36" fmla="*/ 0 w 70"/>
                <a:gd name="T37" fmla="*/ 134 h 185"/>
                <a:gd name="T38" fmla="*/ 0 w 70"/>
                <a:gd name="T39" fmla="*/ 114 h 185"/>
                <a:gd name="T40" fmla="*/ 5 w 70"/>
                <a:gd name="T41" fmla="*/ 97 h 185"/>
                <a:gd name="T42" fmla="*/ 12 w 70"/>
                <a:gd name="T43" fmla="*/ 80 h 185"/>
                <a:gd name="T44" fmla="*/ 24 w 70"/>
                <a:gd name="T45" fmla="*/ 63 h 185"/>
                <a:gd name="T46" fmla="*/ 31 w 70"/>
                <a:gd name="T47" fmla="*/ 44 h 185"/>
                <a:gd name="T48" fmla="*/ 46 w 70"/>
                <a:gd name="T49" fmla="*/ 27 h 185"/>
                <a:gd name="T50" fmla="*/ 58 w 70"/>
                <a:gd name="T51" fmla="*/ 13 h 185"/>
                <a:gd name="T52" fmla="*/ 70 w 70"/>
                <a:gd name="T5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0" h="185">
                  <a:moveTo>
                    <a:pt x="70" y="0"/>
                  </a:moveTo>
                  <a:lnTo>
                    <a:pt x="65" y="8"/>
                  </a:lnTo>
                  <a:lnTo>
                    <a:pt x="63" y="17"/>
                  </a:lnTo>
                  <a:lnTo>
                    <a:pt x="56" y="32"/>
                  </a:lnTo>
                  <a:lnTo>
                    <a:pt x="51" y="49"/>
                  </a:lnTo>
                  <a:lnTo>
                    <a:pt x="44" y="66"/>
                  </a:lnTo>
                  <a:lnTo>
                    <a:pt x="41" y="85"/>
                  </a:lnTo>
                  <a:lnTo>
                    <a:pt x="39" y="97"/>
                  </a:lnTo>
                  <a:lnTo>
                    <a:pt x="39" y="110"/>
                  </a:lnTo>
                  <a:lnTo>
                    <a:pt x="39" y="124"/>
                  </a:lnTo>
                  <a:lnTo>
                    <a:pt x="39" y="139"/>
                  </a:lnTo>
                  <a:lnTo>
                    <a:pt x="36" y="151"/>
                  </a:lnTo>
                  <a:lnTo>
                    <a:pt x="36" y="165"/>
                  </a:lnTo>
                  <a:lnTo>
                    <a:pt x="34" y="175"/>
                  </a:lnTo>
                  <a:lnTo>
                    <a:pt x="34" y="185"/>
                  </a:lnTo>
                  <a:lnTo>
                    <a:pt x="27" y="180"/>
                  </a:lnTo>
                  <a:lnTo>
                    <a:pt x="12" y="168"/>
                  </a:lnTo>
                  <a:lnTo>
                    <a:pt x="2" y="151"/>
                  </a:lnTo>
                  <a:lnTo>
                    <a:pt x="0" y="134"/>
                  </a:lnTo>
                  <a:lnTo>
                    <a:pt x="0" y="114"/>
                  </a:lnTo>
                  <a:lnTo>
                    <a:pt x="5" y="97"/>
                  </a:lnTo>
                  <a:lnTo>
                    <a:pt x="12" y="80"/>
                  </a:lnTo>
                  <a:lnTo>
                    <a:pt x="24" y="63"/>
                  </a:lnTo>
                  <a:lnTo>
                    <a:pt x="31" y="44"/>
                  </a:lnTo>
                  <a:lnTo>
                    <a:pt x="46" y="27"/>
                  </a:lnTo>
                  <a:lnTo>
                    <a:pt x="58" y="13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A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0" name="Freeform 116"/>
            <p:cNvSpPr>
              <a:spLocks/>
            </p:cNvSpPr>
            <p:nvPr/>
          </p:nvSpPr>
          <p:spPr bwMode="auto">
            <a:xfrm>
              <a:off x="4094" y="2121"/>
              <a:ext cx="27" cy="80"/>
            </a:xfrm>
            <a:custGeom>
              <a:avLst/>
              <a:gdLst>
                <a:gd name="T0" fmla="*/ 7 w 75"/>
                <a:gd name="T1" fmla="*/ 0 h 201"/>
                <a:gd name="T2" fmla="*/ 12 w 75"/>
                <a:gd name="T3" fmla="*/ 4 h 201"/>
                <a:gd name="T4" fmla="*/ 19 w 75"/>
                <a:gd name="T5" fmla="*/ 14 h 201"/>
                <a:gd name="T6" fmla="*/ 29 w 75"/>
                <a:gd name="T7" fmla="*/ 26 h 201"/>
                <a:gd name="T8" fmla="*/ 39 w 75"/>
                <a:gd name="T9" fmla="*/ 43 h 201"/>
                <a:gd name="T10" fmla="*/ 46 w 75"/>
                <a:gd name="T11" fmla="*/ 60 h 201"/>
                <a:gd name="T12" fmla="*/ 56 w 75"/>
                <a:gd name="T13" fmla="*/ 82 h 201"/>
                <a:gd name="T14" fmla="*/ 63 w 75"/>
                <a:gd name="T15" fmla="*/ 104 h 201"/>
                <a:gd name="T16" fmla="*/ 70 w 75"/>
                <a:gd name="T17" fmla="*/ 128 h 201"/>
                <a:gd name="T18" fmla="*/ 73 w 75"/>
                <a:gd name="T19" fmla="*/ 148 h 201"/>
                <a:gd name="T20" fmla="*/ 75 w 75"/>
                <a:gd name="T21" fmla="*/ 164 h 201"/>
                <a:gd name="T22" fmla="*/ 73 w 75"/>
                <a:gd name="T23" fmla="*/ 177 h 201"/>
                <a:gd name="T24" fmla="*/ 68 w 75"/>
                <a:gd name="T25" fmla="*/ 186 h 201"/>
                <a:gd name="T26" fmla="*/ 53 w 75"/>
                <a:gd name="T27" fmla="*/ 194 h 201"/>
                <a:gd name="T28" fmla="*/ 46 w 75"/>
                <a:gd name="T29" fmla="*/ 198 h 201"/>
                <a:gd name="T30" fmla="*/ 36 w 75"/>
                <a:gd name="T31" fmla="*/ 198 h 201"/>
                <a:gd name="T32" fmla="*/ 34 w 75"/>
                <a:gd name="T33" fmla="*/ 201 h 201"/>
                <a:gd name="T34" fmla="*/ 29 w 75"/>
                <a:gd name="T35" fmla="*/ 196 h 201"/>
                <a:gd name="T36" fmla="*/ 29 w 75"/>
                <a:gd name="T37" fmla="*/ 189 h 201"/>
                <a:gd name="T38" fmla="*/ 29 w 75"/>
                <a:gd name="T39" fmla="*/ 181 h 201"/>
                <a:gd name="T40" fmla="*/ 31 w 75"/>
                <a:gd name="T41" fmla="*/ 174 h 201"/>
                <a:gd name="T42" fmla="*/ 34 w 75"/>
                <a:gd name="T43" fmla="*/ 160 h 201"/>
                <a:gd name="T44" fmla="*/ 36 w 75"/>
                <a:gd name="T45" fmla="*/ 145 h 201"/>
                <a:gd name="T46" fmla="*/ 34 w 75"/>
                <a:gd name="T47" fmla="*/ 126 h 201"/>
                <a:gd name="T48" fmla="*/ 31 w 75"/>
                <a:gd name="T49" fmla="*/ 106 h 201"/>
                <a:gd name="T50" fmla="*/ 27 w 75"/>
                <a:gd name="T51" fmla="*/ 87 h 201"/>
                <a:gd name="T52" fmla="*/ 22 w 75"/>
                <a:gd name="T53" fmla="*/ 72 h 201"/>
                <a:gd name="T54" fmla="*/ 14 w 75"/>
                <a:gd name="T55" fmla="*/ 55 h 201"/>
                <a:gd name="T56" fmla="*/ 10 w 75"/>
                <a:gd name="T57" fmla="*/ 43 h 201"/>
                <a:gd name="T58" fmla="*/ 5 w 75"/>
                <a:gd name="T59" fmla="*/ 31 h 201"/>
                <a:gd name="T60" fmla="*/ 2 w 75"/>
                <a:gd name="T61" fmla="*/ 24 h 201"/>
                <a:gd name="T62" fmla="*/ 0 w 75"/>
                <a:gd name="T63" fmla="*/ 19 h 201"/>
                <a:gd name="T64" fmla="*/ 0 w 75"/>
                <a:gd name="T65" fmla="*/ 14 h 201"/>
                <a:gd name="T66" fmla="*/ 2 w 75"/>
                <a:gd name="T67" fmla="*/ 4 h 201"/>
                <a:gd name="T68" fmla="*/ 7 w 75"/>
                <a:gd name="T69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" h="201">
                  <a:moveTo>
                    <a:pt x="7" y="0"/>
                  </a:moveTo>
                  <a:lnTo>
                    <a:pt x="12" y="4"/>
                  </a:lnTo>
                  <a:lnTo>
                    <a:pt x="19" y="14"/>
                  </a:lnTo>
                  <a:lnTo>
                    <a:pt x="29" y="26"/>
                  </a:lnTo>
                  <a:lnTo>
                    <a:pt x="39" y="43"/>
                  </a:lnTo>
                  <a:lnTo>
                    <a:pt x="46" y="60"/>
                  </a:lnTo>
                  <a:lnTo>
                    <a:pt x="56" y="82"/>
                  </a:lnTo>
                  <a:lnTo>
                    <a:pt x="63" y="104"/>
                  </a:lnTo>
                  <a:lnTo>
                    <a:pt x="70" y="128"/>
                  </a:lnTo>
                  <a:lnTo>
                    <a:pt x="73" y="148"/>
                  </a:lnTo>
                  <a:lnTo>
                    <a:pt x="75" y="164"/>
                  </a:lnTo>
                  <a:lnTo>
                    <a:pt x="73" y="177"/>
                  </a:lnTo>
                  <a:lnTo>
                    <a:pt x="68" y="186"/>
                  </a:lnTo>
                  <a:lnTo>
                    <a:pt x="53" y="194"/>
                  </a:lnTo>
                  <a:lnTo>
                    <a:pt x="46" y="198"/>
                  </a:lnTo>
                  <a:lnTo>
                    <a:pt x="36" y="198"/>
                  </a:lnTo>
                  <a:lnTo>
                    <a:pt x="34" y="201"/>
                  </a:lnTo>
                  <a:lnTo>
                    <a:pt x="29" y="196"/>
                  </a:lnTo>
                  <a:lnTo>
                    <a:pt x="29" y="189"/>
                  </a:lnTo>
                  <a:lnTo>
                    <a:pt x="29" y="181"/>
                  </a:lnTo>
                  <a:lnTo>
                    <a:pt x="31" y="174"/>
                  </a:lnTo>
                  <a:lnTo>
                    <a:pt x="34" y="160"/>
                  </a:lnTo>
                  <a:lnTo>
                    <a:pt x="36" y="145"/>
                  </a:lnTo>
                  <a:lnTo>
                    <a:pt x="34" y="126"/>
                  </a:lnTo>
                  <a:lnTo>
                    <a:pt x="31" y="106"/>
                  </a:lnTo>
                  <a:lnTo>
                    <a:pt x="27" y="87"/>
                  </a:lnTo>
                  <a:lnTo>
                    <a:pt x="22" y="72"/>
                  </a:lnTo>
                  <a:lnTo>
                    <a:pt x="14" y="55"/>
                  </a:lnTo>
                  <a:lnTo>
                    <a:pt x="10" y="43"/>
                  </a:lnTo>
                  <a:lnTo>
                    <a:pt x="5" y="31"/>
                  </a:lnTo>
                  <a:lnTo>
                    <a:pt x="2" y="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2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1" name="Freeform 117"/>
            <p:cNvSpPr>
              <a:spLocks/>
            </p:cNvSpPr>
            <p:nvPr/>
          </p:nvSpPr>
          <p:spPr bwMode="auto">
            <a:xfrm>
              <a:off x="3994" y="2237"/>
              <a:ext cx="157" cy="44"/>
            </a:xfrm>
            <a:custGeom>
              <a:avLst/>
              <a:gdLst>
                <a:gd name="T0" fmla="*/ 233 w 429"/>
                <a:gd name="T1" fmla="*/ 2 h 111"/>
                <a:gd name="T2" fmla="*/ 248 w 429"/>
                <a:gd name="T3" fmla="*/ 2 h 111"/>
                <a:gd name="T4" fmla="*/ 267 w 429"/>
                <a:gd name="T5" fmla="*/ 7 h 111"/>
                <a:gd name="T6" fmla="*/ 282 w 429"/>
                <a:gd name="T7" fmla="*/ 10 h 111"/>
                <a:gd name="T8" fmla="*/ 301 w 429"/>
                <a:gd name="T9" fmla="*/ 14 h 111"/>
                <a:gd name="T10" fmla="*/ 316 w 429"/>
                <a:gd name="T11" fmla="*/ 19 h 111"/>
                <a:gd name="T12" fmla="*/ 333 w 429"/>
                <a:gd name="T13" fmla="*/ 27 h 111"/>
                <a:gd name="T14" fmla="*/ 347 w 429"/>
                <a:gd name="T15" fmla="*/ 34 h 111"/>
                <a:gd name="T16" fmla="*/ 364 w 429"/>
                <a:gd name="T17" fmla="*/ 41 h 111"/>
                <a:gd name="T18" fmla="*/ 376 w 429"/>
                <a:gd name="T19" fmla="*/ 46 h 111"/>
                <a:gd name="T20" fmla="*/ 388 w 429"/>
                <a:gd name="T21" fmla="*/ 53 h 111"/>
                <a:gd name="T22" fmla="*/ 398 w 429"/>
                <a:gd name="T23" fmla="*/ 61 h 111"/>
                <a:gd name="T24" fmla="*/ 408 w 429"/>
                <a:gd name="T25" fmla="*/ 68 h 111"/>
                <a:gd name="T26" fmla="*/ 422 w 429"/>
                <a:gd name="T27" fmla="*/ 82 h 111"/>
                <a:gd name="T28" fmla="*/ 429 w 429"/>
                <a:gd name="T29" fmla="*/ 97 h 111"/>
                <a:gd name="T30" fmla="*/ 429 w 429"/>
                <a:gd name="T31" fmla="*/ 97 h 111"/>
                <a:gd name="T32" fmla="*/ 429 w 429"/>
                <a:gd name="T33" fmla="*/ 99 h 111"/>
                <a:gd name="T34" fmla="*/ 425 w 429"/>
                <a:gd name="T35" fmla="*/ 99 h 111"/>
                <a:gd name="T36" fmla="*/ 420 w 429"/>
                <a:gd name="T37" fmla="*/ 99 h 111"/>
                <a:gd name="T38" fmla="*/ 410 w 429"/>
                <a:gd name="T39" fmla="*/ 99 h 111"/>
                <a:gd name="T40" fmla="*/ 396 w 429"/>
                <a:gd name="T41" fmla="*/ 102 h 111"/>
                <a:gd name="T42" fmla="*/ 383 w 429"/>
                <a:gd name="T43" fmla="*/ 99 h 111"/>
                <a:gd name="T44" fmla="*/ 371 w 429"/>
                <a:gd name="T45" fmla="*/ 97 h 111"/>
                <a:gd name="T46" fmla="*/ 354 w 429"/>
                <a:gd name="T47" fmla="*/ 94 h 111"/>
                <a:gd name="T48" fmla="*/ 340 w 429"/>
                <a:gd name="T49" fmla="*/ 94 h 111"/>
                <a:gd name="T50" fmla="*/ 318 w 429"/>
                <a:gd name="T51" fmla="*/ 90 h 111"/>
                <a:gd name="T52" fmla="*/ 299 w 429"/>
                <a:gd name="T53" fmla="*/ 85 h 111"/>
                <a:gd name="T54" fmla="*/ 274 w 429"/>
                <a:gd name="T55" fmla="*/ 78 h 111"/>
                <a:gd name="T56" fmla="*/ 250 w 429"/>
                <a:gd name="T57" fmla="*/ 73 h 111"/>
                <a:gd name="T58" fmla="*/ 228 w 429"/>
                <a:gd name="T59" fmla="*/ 68 h 111"/>
                <a:gd name="T60" fmla="*/ 204 w 429"/>
                <a:gd name="T61" fmla="*/ 73 h 111"/>
                <a:gd name="T62" fmla="*/ 190 w 429"/>
                <a:gd name="T63" fmla="*/ 75 h 111"/>
                <a:gd name="T64" fmla="*/ 175 w 429"/>
                <a:gd name="T65" fmla="*/ 80 h 111"/>
                <a:gd name="T66" fmla="*/ 160 w 429"/>
                <a:gd name="T67" fmla="*/ 82 h 111"/>
                <a:gd name="T68" fmla="*/ 146 w 429"/>
                <a:gd name="T69" fmla="*/ 90 h 111"/>
                <a:gd name="T70" fmla="*/ 131 w 429"/>
                <a:gd name="T71" fmla="*/ 92 h 111"/>
                <a:gd name="T72" fmla="*/ 117 w 429"/>
                <a:gd name="T73" fmla="*/ 94 h 111"/>
                <a:gd name="T74" fmla="*/ 105 w 429"/>
                <a:gd name="T75" fmla="*/ 97 h 111"/>
                <a:gd name="T76" fmla="*/ 95 w 429"/>
                <a:gd name="T77" fmla="*/ 102 h 111"/>
                <a:gd name="T78" fmla="*/ 71 w 429"/>
                <a:gd name="T79" fmla="*/ 107 h 111"/>
                <a:gd name="T80" fmla="*/ 54 w 429"/>
                <a:gd name="T81" fmla="*/ 111 h 111"/>
                <a:gd name="T82" fmla="*/ 34 w 429"/>
                <a:gd name="T83" fmla="*/ 109 h 111"/>
                <a:gd name="T84" fmla="*/ 20 w 429"/>
                <a:gd name="T85" fmla="*/ 109 h 111"/>
                <a:gd name="T86" fmla="*/ 8 w 429"/>
                <a:gd name="T87" fmla="*/ 99 h 111"/>
                <a:gd name="T88" fmla="*/ 0 w 429"/>
                <a:gd name="T89" fmla="*/ 92 h 111"/>
                <a:gd name="T90" fmla="*/ 5 w 429"/>
                <a:gd name="T91" fmla="*/ 85 h 111"/>
                <a:gd name="T92" fmla="*/ 15 w 429"/>
                <a:gd name="T93" fmla="*/ 78 h 111"/>
                <a:gd name="T94" fmla="*/ 25 w 429"/>
                <a:gd name="T95" fmla="*/ 70 h 111"/>
                <a:gd name="T96" fmla="*/ 39 w 429"/>
                <a:gd name="T97" fmla="*/ 65 h 111"/>
                <a:gd name="T98" fmla="*/ 51 w 429"/>
                <a:gd name="T99" fmla="*/ 56 h 111"/>
                <a:gd name="T100" fmla="*/ 66 w 429"/>
                <a:gd name="T101" fmla="*/ 48 h 111"/>
                <a:gd name="T102" fmla="*/ 83 w 429"/>
                <a:gd name="T103" fmla="*/ 41 h 111"/>
                <a:gd name="T104" fmla="*/ 100 w 429"/>
                <a:gd name="T105" fmla="*/ 34 h 111"/>
                <a:gd name="T106" fmla="*/ 114 w 429"/>
                <a:gd name="T107" fmla="*/ 27 h 111"/>
                <a:gd name="T108" fmla="*/ 134 w 429"/>
                <a:gd name="T109" fmla="*/ 19 h 111"/>
                <a:gd name="T110" fmla="*/ 148 w 429"/>
                <a:gd name="T111" fmla="*/ 12 h 111"/>
                <a:gd name="T112" fmla="*/ 168 w 429"/>
                <a:gd name="T113" fmla="*/ 7 h 111"/>
                <a:gd name="T114" fmla="*/ 185 w 429"/>
                <a:gd name="T115" fmla="*/ 2 h 111"/>
                <a:gd name="T116" fmla="*/ 202 w 429"/>
                <a:gd name="T117" fmla="*/ 0 h 111"/>
                <a:gd name="T118" fmla="*/ 216 w 429"/>
                <a:gd name="T119" fmla="*/ 0 h 111"/>
                <a:gd name="T120" fmla="*/ 233 w 429"/>
                <a:gd name="T121" fmla="*/ 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9" h="111">
                  <a:moveTo>
                    <a:pt x="233" y="2"/>
                  </a:moveTo>
                  <a:lnTo>
                    <a:pt x="248" y="2"/>
                  </a:lnTo>
                  <a:lnTo>
                    <a:pt x="267" y="7"/>
                  </a:lnTo>
                  <a:lnTo>
                    <a:pt x="282" y="10"/>
                  </a:lnTo>
                  <a:lnTo>
                    <a:pt x="301" y="14"/>
                  </a:lnTo>
                  <a:lnTo>
                    <a:pt x="316" y="19"/>
                  </a:lnTo>
                  <a:lnTo>
                    <a:pt x="333" y="27"/>
                  </a:lnTo>
                  <a:lnTo>
                    <a:pt x="347" y="34"/>
                  </a:lnTo>
                  <a:lnTo>
                    <a:pt x="364" y="41"/>
                  </a:lnTo>
                  <a:lnTo>
                    <a:pt x="376" y="46"/>
                  </a:lnTo>
                  <a:lnTo>
                    <a:pt x="388" y="53"/>
                  </a:lnTo>
                  <a:lnTo>
                    <a:pt x="398" y="61"/>
                  </a:lnTo>
                  <a:lnTo>
                    <a:pt x="408" y="68"/>
                  </a:lnTo>
                  <a:lnTo>
                    <a:pt x="422" y="82"/>
                  </a:lnTo>
                  <a:lnTo>
                    <a:pt x="429" y="97"/>
                  </a:lnTo>
                  <a:lnTo>
                    <a:pt x="429" y="97"/>
                  </a:lnTo>
                  <a:lnTo>
                    <a:pt x="429" y="99"/>
                  </a:lnTo>
                  <a:lnTo>
                    <a:pt x="425" y="99"/>
                  </a:lnTo>
                  <a:lnTo>
                    <a:pt x="420" y="99"/>
                  </a:lnTo>
                  <a:lnTo>
                    <a:pt x="410" y="99"/>
                  </a:lnTo>
                  <a:lnTo>
                    <a:pt x="396" y="102"/>
                  </a:lnTo>
                  <a:lnTo>
                    <a:pt x="383" y="99"/>
                  </a:lnTo>
                  <a:lnTo>
                    <a:pt x="371" y="97"/>
                  </a:lnTo>
                  <a:lnTo>
                    <a:pt x="354" y="94"/>
                  </a:lnTo>
                  <a:lnTo>
                    <a:pt x="340" y="94"/>
                  </a:lnTo>
                  <a:lnTo>
                    <a:pt x="318" y="90"/>
                  </a:lnTo>
                  <a:lnTo>
                    <a:pt x="299" y="85"/>
                  </a:lnTo>
                  <a:lnTo>
                    <a:pt x="274" y="78"/>
                  </a:lnTo>
                  <a:lnTo>
                    <a:pt x="250" y="73"/>
                  </a:lnTo>
                  <a:lnTo>
                    <a:pt x="228" y="68"/>
                  </a:lnTo>
                  <a:lnTo>
                    <a:pt x="204" y="73"/>
                  </a:lnTo>
                  <a:lnTo>
                    <a:pt x="190" y="75"/>
                  </a:lnTo>
                  <a:lnTo>
                    <a:pt x="175" y="80"/>
                  </a:lnTo>
                  <a:lnTo>
                    <a:pt x="160" y="82"/>
                  </a:lnTo>
                  <a:lnTo>
                    <a:pt x="146" y="90"/>
                  </a:lnTo>
                  <a:lnTo>
                    <a:pt x="131" y="92"/>
                  </a:lnTo>
                  <a:lnTo>
                    <a:pt x="117" y="94"/>
                  </a:lnTo>
                  <a:lnTo>
                    <a:pt x="105" y="97"/>
                  </a:lnTo>
                  <a:lnTo>
                    <a:pt x="95" y="102"/>
                  </a:lnTo>
                  <a:lnTo>
                    <a:pt x="71" y="107"/>
                  </a:lnTo>
                  <a:lnTo>
                    <a:pt x="54" y="111"/>
                  </a:lnTo>
                  <a:lnTo>
                    <a:pt x="34" y="109"/>
                  </a:lnTo>
                  <a:lnTo>
                    <a:pt x="20" y="109"/>
                  </a:lnTo>
                  <a:lnTo>
                    <a:pt x="8" y="99"/>
                  </a:lnTo>
                  <a:lnTo>
                    <a:pt x="0" y="92"/>
                  </a:lnTo>
                  <a:lnTo>
                    <a:pt x="5" y="85"/>
                  </a:lnTo>
                  <a:lnTo>
                    <a:pt x="15" y="78"/>
                  </a:lnTo>
                  <a:lnTo>
                    <a:pt x="25" y="70"/>
                  </a:lnTo>
                  <a:lnTo>
                    <a:pt x="39" y="65"/>
                  </a:lnTo>
                  <a:lnTo>
                    <a:pt x="51" y="56"/>
                  </a:lnTo>
                  <a:lnTo>
                    <a:pt x="66" y="48"/>
                  </a:lnTo>
                  <a:lnTo>
                    <a:pt x="83" y="41"/>
                  </a:lnTo>
                  <a:lnTo>
                    <a:pt x="100" y="34"/>
                  </a:lnTo>
                  <a:lnTo>
                    <a:pt x="114" y="27"/>
                  </a:lnTo>
                  <a:lnTo>
                    <a:pt x="134" y="19"/>
                  </a:lnTo>
                  <a:lnTo>
                    <a:pt x="148" y="12"/>
                  </a:lnTo>
                  <a:lnTo>
                    <a:pt x="168" y="7"/>
                  </a:lnTo>
                  <a:lnTo>
                    <a:pt x="185" y="2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33" y="2"/>
                  </a:lnTo>
                  <a:close/>
                </a:path>
              </a:pathLst>
            </a:custGeom>
            <a:solidFill>
              <a:srgbClr val="A3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2" name="Freeform 118"/>
            <p:cNvSpPr>
              <a:spLocks/>
            </p:cNvSpPr>
            <p:nvPr/>
          </p:nvSpPr>
          <p:spPr bwMode="auto">
            <a:xfrm>
              <a:off x="3553" y="2087"/>
              <a:ext cx="326" cy="1056"/>
            </a:xfrm>
            <a:custGeom>
              <a:avLst/>
              <a:gdLst>
                <a:gd name="T0" fmla="*/ 756 w 894"/>
                <a:gd name="T1" fmla="*/ 2 h 2654"/>
                <a:gd name="T2" fmla="*/ 679 w 894"/>
                <a:gd name="T3" fmla="*/ 58 h 2654"/>
                <a:gd name="T4" fmla="*/ 635 w 894"/>
                <a:gd name="T5" fmla="*/ 145 h 2654"/>
                <a:gd name="T6" fmla="*/ 616 w 894"/>
                <a:gd name="T7" fmla="*/ 208 h 2654"/>
                <a:gd name="T8" fmla="*/ 599 w 894"/>
                <a:gd name="T9" fmla="*/ 291 h 2654"/>
                <a:gd name="T10" fmla="*/ 589 w 894"/>
                <a:gd name="T11" fmla="*/ 390 h 2654"/>
                <a:gd name="T12" fmla="*/ 586 w 894"/>
                <a:gd name="T13" fmla="*/ 511 h 2654"/>
                <a:gd name="T14" fmla="*/ 553 w 894"/>
                <a:gd name="T15" fmla="*/ 589 h 2654"/>
                <a:gd name="T16" fmla="*/ 480 w 894"/>
                <a:gd name="T17" fmla="*/ 676 h 2654"/>
                <a:gd name="T18" fmla="*/ 380 w 894"/>
                <a:gd name="T19" fmla="*/ 763 h 2654"/>
                <a:gd name="T20" fmla="*/ 315 w 894"/>
                <a:gd name="T21" fmla="*/ 812 h 2654"/>
                <a:gd name="T22" fmla="*/ 208 w 894"/>
                <a:gd name="T23" fmla="*/ 882 h 2654"/>
                <a:gd name="T24" fmla="*/ 126 w 894"/>
                <a:gd name="T25" fmla="*/ 928 h 2654"/>
                <a:gd name="T26" fmla="*/ 70 w 894"/>
                <a:gd name="T27" fmla="*/ 952 h 2654"/>
                <a:gd name="T28" fmla="*/ 19 w 894"/>
                <a:gd name="T29" fmla="*/ 1025 h 2654"/>
                <a:gd name="T30" fmla="*/ 5 w 894"/>
                <a:gd name="T31" fmla="*/ 1088 h 2654"/>
                <a:gd name="T32" fmla="*/ 0 w 894"/>
                <a:gd name="T33" fmla="*/ 1161 h 2654"/>
                <a:gd name="T34" fmla="*/ 0 w 894"/>
                <a:gd name="T35" fmla="*/ 1241 h 2654"/>
                <a:gd name="T36" fmla="*/ 10 w 894"/>
                <a:gd name="T37" fmla="*/ 1333 h 2654"/>
                <a:gd name="T38" fmla="*/ 12 w 894"/>
                <a:gd name="T39" fmla="*/ 1389 h 2654"/>
                <a:gd name="T40" fmla="*/ 22 w 894"/>
                <a:gd name="T41" fmla="*/ 1476 h 2654"/>
                <a:gd name="T42" fmla="*/ 39 w 894"/>
                <a:gd name="T43" fmla="*/ 1588 h 2654"/>
                <a:gd name="T44" fmla="*/ 63 w 894"/>
                <a:gd name="T45" fmla="*/ 1716 h 2654"/>
                <a:gd name="T46" fmla="*/ 99 w 894"/>
                <a:gd name="T47" fmla="*/ 1852 h 2654"/>
                <a:gd name="T48" fmla="*/ 143 w 894"/>
                <a:gd name="T49" fmla="*/ 1995 h 2654"/>
                <a:gd name="T50" fmla="*/ 201 w 894"/>
                <a:gd name="T51" fmla="*/ 2133 h 2654"/>
                <a:gd name="T52" fmla="*/ 276 w 894"/>
                <a:gd name="T53" fmla="*/ 2271 h 2654"/>
                <a:gd name="T54" fmla="*/ 363 w 894"/>
                <a:gd name="T55" fmla="*/ 2390 h 2654"/>
                <a:gd name="T56" fmla="*/ 473 w 894"/>
                <a:gd name="T57" fmla="*/ 2497 h 2654"/>
                <a:gd name="T58" fmla="*/ 603 w 894"/>
                <a:gd name="T59" fmla="*/ 2579 h 2654"/>
                <a:gd name="T60" fmla="*/ 754 w 894"/>
                <a:gd name="T61" fmla="*/ 2635 h 2654"/>
                <a:gd name="T62" fmla="*/ 889 w 894"/>
                <a:gd name="T63" fmla="*/ 2652 h 2654"/>
                <a:gd name="T64" fmla="*/ 819 w 894"/>
                <a:gd name="T65" fmla="*/ 2620 h 2654"/>
                <a:gd name="T66" fmla="*/ 754 w 894"/>
                <a:gd name="T67" fmla="*/ 2586 h 2654"/>
                <a:gd name="T68" fmla="*/ 674 w 894"/>
                <a:gd name="T69" fmla="*/ 2535 h 2654"/>
                <a:gd name="T70" fmla="*/ 589 w 894"/>
                <a:gd name="T71" fmla="*/ 2465 h 2654"/>
                <a:gd name="T72" fmla="*/ 502 w 894"/>
                <a:gd name="T73" fmla="*/ 2378 h 2654"/>
                <a:gd name="T74" fmla="*/ 407 w 894"/>
                <a:gd name="T75" fmla="*/ 2262 h 2654"/>
                <a:gd name="T76" fmla="*/ 320 w 894"/>
                <a:gd name="T77" fmla="*/ 2123 h 2654"/>
                <a:gd name="T78" fmla="*/ 245 w 894"/>
                <a:gd name="T79" fmla="*/ 1959 h 2654"/>
                <a:gd name="T80" fmla="*/ 182 w 894"/>
                <a:gd name="T81" fmla="*/ 1765 h 2654"/>
                <a:gd name="T82" fmla="*/ 138 w 894"/>
                <a:gd name="T83" fmla="*/ 1534 h 2654"/>
                <a:gd name="T84" fmla="*/ 114 w 894"/>
                <a:gd name="T85" fmla="*/ 1275 h 2654"/>
                <a:gd name="T86" fmla="*/ 119 w 894"/>
                <a:gd name="T87" fmla="*/ 1139 h 2654"/>
                <a:gd name="T88" fmla="*/ 150 w 894"/>
                <a:gd name="T89" fmla="*/ 1049 h 2654"/>
                <a:gd name="T90" fmla="*/ 211 w 894"/>
                <a:gd name="T91" fmla="*/ 955 h 2654"/>
                <a:gd name="T92" fmla="*/ 305 w 894"/>
                <a:gd name="T93" fmla="*/ 936 h 2654"/>
                <a:gd name="T94" fmla="*/ 405 w 894"/>
                <a:gd name="T95" fmla="*/ 919 h 2654"/>
                <a:gd name="T96" fmla="*/ 482 w 894"/>
                <a:gd name="T97" fmla="*/ 872 h 2654"/>
                <a:gd name="T98" fmla="*/ 514 w 894"/>
                <a:gd name="T99" fmla="*/ 790 h 2654"/>
                <a:gd name="T100" fmla="*/ 574 w 894"/>
                <a:gd name="T101" fmla="*/ 778 h 2654"/>
                <a:gd name="T102" fmla="*/ 659 w 894"/>
                <a:gd name="T103" fmla="*/ 783 h 2654"/>
                <a:gd name="T104" fmla="*/ 708 w 894"/>
                <a:gd name="T105" fmla="*/ 708 h 2654"/>
                <a:gd name="T106" fmla="*/ 715 w 894"/>
                <a:gd name="T107" fmla="*/ 601 h 2654"/>
                <a:gd name="T108" fmla="*/ 715 w 894"/>
                <a:gd name="T109" fmla="*/ 475 h 2654"/>
                <a:gd name="T110" fmla="*/ 712 w 894"/>
                <a:gd name="T111" fmla="*/ 392 h 2654"/>
                <a:gd name="T112" fmla="*/ 712 w 894"/>
                <a:gd name="T113" fmla="*/ 315 h 2654"/>
                <a:gd name="T114" fmla="*/ 715 w 894"/>
                <a:gd name="T115" fmla="*/ 194 h 2654"/>
                <a:gd name="T116" fmla="*/ 732 w 894"/>
                <a:gd name="T117" fmla="*/ 94 h 2654"/>
                <a:gd name="T118" fmla="*/ 766 w 894"/>
                <a:gd name="T119" fmla="*/ 14 h 2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94" h="2654">
                  <a:moveTo>
                    <a:pt x="788" y="2"/>
                  </a:moveTo>
                  <a:lnTo>
                    <a:pt x="783" y="0"/>
                  </a:lnTo>
                  <a:lnTo>
                    <a:pt x="778" y="0"/>
                  </a:lnTo>
                  <a:lnTo>
                    <a:pt x="768" y="0"/>
                  </a:lnTo>
                  <a:lnTo>
                    <a:pt x="756" y="2"/>
                  </a:lnTo>
                  <a:lnTo>
                    <a:pt x="739" y="5"/>
                  </a:lnTo>
                  <a:lnTo>
                    <a:pt x="725" y="14"/>
                  </a:lnTo>
                  <a:lnTo>
                    <a:pt x="708" y="26"/>
                  </a:lnTo>
                  <a:lnTo>
                    <a:pt x="691" y="48"/>
                  </a:lnTo>
                  <a:lnTo>
                    <a:pt x="679" y="58"/>
                  </a:lnTo>
                  <a:lnTo>
                    <a:pt x="669" y="73"/>
                  </a:lnTo>
                  <a:lnTo>
                    <a:pt x="659" y="85"/>
                  </a:lnTo>
                  <a:lnTo>
                    <a:pt x="652" y="104"/>
                  </a:lnTo>
                  <a:lnTo>
                    <a:pt x="642" y="121"/>
                  </a:lnTo>
                  <a:lnTo>
                    <a:pt x="635" y="145"/>
                  </a:lnTo>
                  <a:lnTo>
                    <a:pt x="630" y="155"/>
                  </a:lnTo>
                  <a:lnTo>
                    <a:pt x="628" y="167"/>
                  </a:lnTo>
                  <a:lnTo>
                    <a:pt x="623" y="182"/>
                  </a:lnTo>
                  <a:lnTo>
                    <a:pt x="620" y="196"/>
                  </a:lnTo>
                  <a:lnTo>
                    <a:pt x="616" y="208"/>
                  </a:lnTo>
                  <a:lnTo>
                    <a:pt x="613" y="223"/>
                  </a:lnTo>
                  <a:lnTo>
                    <a:pt x="608" y="237"/>
                  </a:lnTo>
                  <a:lnTo>
                    <a:pt x="606" y="254"/>
                  </a:lnTo>
                  <a:lnTo>
                    <a:pt x="601" y="271"/>
                  </a:lnTo>
                  <a:lnTo>
                    <a:pt x="599" y="291"/>
                  </a:lnTo>
                  <a:lnTo>
                    <a:pt x="596" y="308"/>
                  </a:lnTo>
                  <a:lnTo>
                    <a:pt x="596" y="329"/>
                  </a:lnTo>
                  <a:lnTo>
                    <a:pt x="594" y="346"/>
                  </a:lnTo>
                  <a:lnTo>
                    <a:pt x="591" y="368"/>
                  </a:lnTo>
                  <a:lnTo>
                    <a:pt x="589" y="390"/>
                  </a:lnTo>
                  <a:lnTo>
                    <a:pt x="589" y="412"/>
                  </a:lnTo>
                  <a:lnTo>
                    <a:pt x="586" y="434"/>
                  </a:lnTo>
                  <a:lnTo>
                    <a:pt x="586" y="458"/>
                  </a:lnTo>
                  <a:lnTo>
                    <a:pt x="586" y="482"/>
                  </a:lnTo>
                  <a:lnTo>
                    <a:pt x="586" y="511"/>
                  </a:lnTo>
                  <a:lnTo>
                    <a:pt x="582" y="526"/>
                  </a:lnTo>
                  <a:lnTo>
                    <a:pt x="579" y="540"/>
                  </a:lnTo>
                  <a:lnTo>
                    <a:pt x="572" y="555"/>
                  </a:lnTo>
                  <a:lnTo>
                    <a:pt x="565" y="572"/>
                  </a:lnTo>
                  <a:lnTo>
                    <a:pt x="553" y="589"/>
                  </a:lnTo>
                  <a:lnTo>
                    <a:pt x="543" y="606"/>
                  </a:lnTo>
                  <a:lnTo>
                    <a:pt x="528" y="623"/>
                  </a:lnTo>
                  <a:lnTo>
                    <a:pt x="516" y="642"/>
                  </a:lnTo>
                  <a:lnTo>
                    <a:pt x="497" y="659"/>
                  </a:lnTo>
                  <a:lnTo>
                    <a:pt x="480" y="676"/>
                  </a:lnTo>
                  <a:lnTo>
                    <a:pt x="460" y="693"/>
                  </a:lnTo>
                  <a:lnTo>
                    <a:pt x="443" y="712"/>
                  </a:lnTo>
                  <a:lnTo>
                    <a:pt x="422" y="729"/>
                  </a:lnTo>
                  <a:lnTo>
                    <a:pt x="402" y="746"/>
                  </a:lnTo>
                  <a:lnTo>
                    <a:pt x="380" y="763"/>
                  </a:lnTo>
                  <a:lnTo>
                    <a:pt x="361" y="783"/>
                  </a:lnTo>
                  <a:lnTo>
                    <a:pt x="349" y="790"/>
                  </a:lnTo>
                  <a:lnTo>
                    <a:pt x="337" y="797"/>
                  </a:lnTo>
                  <a:lnTo>
                    <a:pt x="325" y="805"/>
                  </a:lnTo>
                  <a:lnTo>
                    <a:pt x="315" y="812"/>
                  </a:lnTo>
                  <a:lnTo>
                    <a:pt x="293" y="826"/>
                  </a:lnTo>
                  <a:lnTo>
                    <a:pt x="271" y="843"/>
                  </a:lnTo>
                  <a:lnTo>
                    <a:pt x="250" y="856"/>
                  </a:lnTo>
                  <a:lnTo>
                    <a:pt x="230" y="870"/>
                  </a:lnTo>
                  <a:lnTo>
                    <a:pt x="208" y="882"/>
                  </a:lnTo>
                  <a:lnTo>
                    <a:pt x="191" y="894"/>
                  </a:lnTo>
                  <a:lnTo>
                    <a:pt x="172" y="904"/>
                  </a:lnTo>
                  <a:lnTo>
                    <a:pt x="155" y="914"/>
                  </a:lnTo>
                  <a:lnTo>
                    <a:pt x="138" y="921"/>
                  </a:lnTo>
                  <a:lnTo>
                    <a:pt x="126" y="928"/>
                  </a:lnTo>
                  <a:lnTo>
                    <a:pt x="111" y="933"/>
                  </a:lnTo>
                  <a:lnTo>
                    <a:pt x="99" y="940"/>
                  </a:lnTo>
                  <a:lnTo>
                    <a:pt x="90" y="945"/>
                  </a:lnTo>
                  <a:lnTo>
                    <a:pt x="85" y="950"/>
                  </a:lnTo>
                  <a:lnTo>
                    <a:pt x="70" y="952"/>
                  </a:lnTo>
                  <a:lnTo>
                    <a:pt x="56" y="962"/>
                  </a:lnTo>
                  <a:lnTo>
                    <a:pt x="43" y="972"/>
                  </a:lnTo>
                  <a:lnTo>
                    <a:pt x="36" y="989"/>
                  </a:lnTo>
                  <a:lnTo>
                    <a:pt x="26" y="1003"/>
                  </a:lnTo>
                  <a:lnTo>
                    <a:pt x="19" y="1025"/>
                  </a:lnTo>
                  <a:lnTo>
                    <a:pt x="14" y="1035"/>
                  </a:lnTo>
                  <a:lnTo>
                    <a:pt x="12" y="1047"/>
                  </a:lnTo>
                  <a:lnTo>
                    <a:pt x="10" y="1062"/>
                  </a:lnTo>
                  <a:lnTo>
                    <a:pt x="10" y="1076"/>
                  </a:lnTo>
                  <a:lnTo>
                    <a:pt x="5" y="1088"/>
                  </a:lnTo>
                  <a:lnTo>
                    <a:pt x="2" y="1100"/>
                  </a:lnTo>
                  <a:lnTo>
                    <a:pt x="0" y="1115"/>
                  </a:lnTo>
                  <a:lnTo>
                    <a:pt x="0" y="1129"/>
                  </a:lnTo>
                  <a:lnTo>
                    <a:pt x="0" y="1144"/>
                  </a:lnTo>
                  <a:lnTo>
                    <a:pt x="0" y="1161"/>
                  </a:lnTo>
                  <a:lnTo>
                    <a:pt x="0" y="1176"/>
                  </a:lnTo>
                  <a:lnTo>
                    <a:pt x="0" y="1192"/>
                  </a:lnTo>
                  <a:lnTo>
                    <a:pt x="0" y="1207"/>
                  </a:lnTo>
                  <a:lnTo>
                    <a:pt x="0" y="1224"/>
                  </a:lnTo>
                  <a:lnTo>
                    <a:pt x="0" y="1241"/>
                  </a:lnTo>
                  <a:lnTo>
                    <a:pt x="0" y="1260"/>
                  </a:lnTo>
                  <a:lnTo>
                    <a:pt x="0" y="1277"/>
                  </a:lnTo>
                  <a:lnTo>
                    <a:pt x="2" y="1297"/>
                  </a:lnTo>
                  <a:lnTo>
                    <a:pt x="5" y="1314"/>
                  </a:lnTo>
                  <a:lnTo>
                    <a:pt x="10" y="1333"/>
                  </a:lnTo>
                  <a:lnTo>
                    <a:pt x="10" y="1340"/>
                  </a:lnTo>
                  <a:lnTo>
                    <a:pt x="10" y="1350"/>
                  </a:lnTo>
                  <a:lnTo>
                    <a:pt x="10" y="1362"/>
                  </a:lnTo>
                  <a:lnTo>
                    <a:pt x="12" y="1377"/>
                  </a:lnTo>
                  <a:lnTo>
                    <a:pt x="12" y="1389"/>
                  </a:lnTo>
                  <a:lnTo>
                    <a:pt x="14" y="1403"/>
                  </a:lnTo>
                  <a:lnTo>
                    <a:pt x="17" y="1420"/>
                  </a:lnTo>
                  <a:lnTo>
                    <a:pt x="19" y="1440"/>
                  </a:lnTo>
                  <a:lnTo>
                    <a:pt x="19" y="1457"/>
                  </a:lnTo>
                  <a:lnTo>
                    <a:pt x="22" y="1476"/>
                  </a:lnTo>
                  <a:lnTo>
                    <a:pt x="24" y="1498"/>
                  </a:lnTo>
                  <a:lnTo>
                    <a:pt x="29" y="1520"/>
                  </a:lnTo>
                  <a:lnTo>
                    <a:pt x="31" y="1542"/>
                  </a:lnTo>
                  <a:lnTo>
                    <a:pt x="36" y="1563"/>
                  </a:lnTo>
                  <a:lnTo>
                    <a:pt x="39" y="1588"/>
                  </a:lnTo>
                  <a:lnTo>
                    <a:pt x="46" y="1614"/>
                  </a:lnTo>
                  <a:lnTo>
                    <a:pt x="48" y="1636"/>
                  </a:lnTo>
                  <a:lnTo>
                    <a:pt x="53" y="1663"/>
                  </a:lnTo>
                  <a:lnTo>
                    <a:pt x="56" y="1687"/>
                  </a:lnTo>
                  <a:lnTo>
                    <a:pt x="63" y="1716"/>
                  </a:lnTo>
                  <a:lnTo>
                    <a:pt x="68" y="1740"/>
                  </a:lnTo>
                  <a:lnTo>
                    <a:pt x="75" y="1767"/>
                  </a:lnTo>
                  <a:lnTo>
                    <a:pt x="82" y="1796"/>
                  </a:lnTo>
                  <a:lnTo>
                    <a:pt x="92" y="1825"/>
                  </a:lnTo>
                  <a:lnTo>
                    <a:pt x="99" y="1852"/>
                  </a:lnTo>
                  <a:lnTo>
                    <a:pt x="106" y="1879"/>
                  </a:lnTo>
                  <a:lnTo>
                    <a:pt x="114" y="1908"/>
                  </a:lnTo>
                  <a:lnTo>
                    <a:pt x="123" y="1937"/>
                  </a:lnTo>
                  <a:lnTo>
                    <a:pt x="131" y="1966"/>
                  </a:lnTo>
                  <a:lnTo>
                    <a:pt x="143" y="1995"/>
                  </a:lnTo>
                  <a:lnTo>
                    <a:pt x="153" y="2024"/>
                  </a:lnTo>
                  <a:lnTo>
                    <a:pt x="167" y="2053"/>
                  </a:lnTo>
                  <a:lnTo>
                    <a:pt x="177" y="2080"/>
                  </a:lnTo>
                  <a:lnTo>
                    <a:pt x="189" y="2106"/>
                  </a:lnTo>
                  <a:lnTo>
                    <a:pt x="201" y="2133"/>
                  </a:lnTo>
                  <a:lnTo>
                    <a:pt x="216" y="2162"/>
                  </a:lnTo>
                  <a:lnTo>
                    <a:pt x="228" y="2189"/>
                  </a:lnTo>
                  <a:lnTo>
                    <a:pt x="242" y="2215"/>
                  </a:lnTo>
                  <a:lnTo>
                    <a:pt x="259" y="2242"/>
                  </a:lnTo>
                  <a:lnTo>
                    <a:pt x="276" y="2271"/>
                  </a:lnTo>
                  <a:lnTo>
                    <a:pt x="291" y="2295"/>
                  </a:lnTo>
                  <a:lnTo>
                    <a:pt x="308" y="2320"/>
                  </a:lnTo>
                  <a:lnTo>
                    <a:pt x="325" y="2344"/>
                  </a:lnTo>
                  <a:lnTo>
                    <a:pt x="344" y="2368"/>
                  </a:lnTo>
                  <a:lnTo>
                    <a:pt x="363" y="2390"/>
                  </a:lnTo>
                  <a:lnTo>
                    <a:pt x="383" y="2414"/>
                  </a:lnTo>
                  <a:lnTo>
                    <a:pt x="405" y="2436"/>
                  </a:lnTo>
                  <a:lnTo>
                    <a:pt x="429" y="2460"/>
                  </a:lnTo>
                  <a:lnTo>
                    <a:pt x="451" y="2477"/>
                  </a:lnTo>
                  <a:lnTo>
                    <a:pt x="473" y="2497"/>
                  </a:lnTo>
                  <a:lnTo>
                    <a:pt x="497" y="2514"/>
                  </a:lnTo>
                  <a:lnTo>
                    <a:pt x="523" y="2533"/>
                  </a:lnTo>
                  <a:lnTo>
                    <a:pt x="548" y="2548"/>
                  </a:lnTo>
                  <a:lnTo>
                    <a:pt x="574" y="2565"/>
                  </a:lnTo>
                  <a:lnTo>
                    <a:pt x="603" y="2579"/>
                  </a:lnTo>
                  <a:lnTo>
                    <a:pt x="633" y="2594"/>
                  </a:lnTo>
                  <a:lnTo>
                    <a:pt x="659" y="2603"/>
                  </a:lnTo>
                  <a:lnTo>
                    <a:pt x="688" y="2615"/>
                  </a:lnTo>
                  <a:lnTo>
                    <a:pt x="720" y="2625"/>
                  </a:lnTo>
                  <a:lnTo>
                    <a:pt x="754" y="2635"/>
                  </a:lnTo>
                  <a:lnTo>
                    <a:pt x="785" y="2640"/>
                  </a:lnTo>
                  <a:lnTo>
                    <a:pt x="819" y="2647"/>
                  </a:lnTo>
                  <a:lnTo>
                    <a:pt x="856" y="2649"/>
                  </a:lnTo>
                  <a:lnTo>
                    <a:pt x="894" y="2654"/>
                  </a:lnTo>
                  <a:lnTo>
                    <a:pt x="889" y="2652"/>
                  </a:lnTo>
                  <a:lnTo>
                    <a:pt x="882" y="2649"/>
                  </a:lnTo>
                  <a:lnTo>
                    <a:pt x="870" y="2645"/>
                  </a:lnTo>
                  <a:lnTo>
                    <a:pt x="858" y="2640"/>
                  </a:lnTo>
                  <a:lnTo>
                    <a:pt x="839" y="2630"/>
                  </a:lnTo>
                  <a:lnTo>
                    <a:pt x="819" y="2620"/>
                  </a:lnTo>
                  <a:lnTo>
                    <a:pt x="807" y="2613"/>
                  </a:lnTo>
                  <a:lnTo>
                    <a:pt x="795" y="2608"/>
                  </a:lnTo>
                  <a:lnTo>
                    <a:pt x="783" y="2601"/>
                  </a:lnTo>
                  <a:lnTo>
                    <a:pt x="771" y="2596"/>
                  </a:lnTo>
                  <a:lnTo>
                    <a:pt x="754" y="2586"/>
                  </a:lnTo>
                  <a:lnTo>
                    <a:pt x="739" y="2577"/>
                  </a:lnTo>
                  <a:lnTo>
                    <a:pt x="722" y="2567"/>
                  </a:lnTo>
                  <a:lnTo>
                    <a:pt x="708" y="2557"/>
                  </a:lnTo>
                  <a:lnTo>
                    <a:pt x="691" y="2545"/>
                  </a:lnTo>
                  <a:lnTo>
                    <a:pt x="674" y="2535"/>
                  </a:lnTo>
                  <a:lnTo>
                    <a:pt x="657" y="2523"/>
                  </a:lnTo>
                  <a:lnTo>
                    <a:pt x="642" y="2511"/>
                  </a:lnTo>
                  <a:lnTo>
                    <a:pt x="623" y="2494"/>
                  </a:lnTo>
                  <a:lnTo>
                    <a:pt x="606" y="2480"/>
                  </a:lnTo>
                  <a:lnTo>
                    <a:pt x="589" y="2465"/>
                  </a:lnTo>
                  <a:lnTo>
                    <a:pt x="572" y="2451"/>
                  </a:lnTo>
                  <a:lnTo>
                    <a:pt x="553" y="2431"/>
                  </a:lnTo>
                  <a:lnTo>
                    <a:pt x="536" y="2414"/>
                  </a:lnTo>
                  <a:lnTo>
                    <a:pt x="519" y="2395"/>
                  </a:lnTo>
                  <a:lnTo>
                    <a:pt x="502" y="2378"/>
                  </a:lnTo>
                  <a:lnTo>
                    <a:pt x="480" y="2354"/>
                  </a:lnTo>
                  <a:lnTo>
                    <a:pt x="463" y="2332"/>
                  </a:lnTo>
                  <a:lnTo>
                    <a:pt x="443" y="2310"/>
                  </a:lnTo>
                  <a:lnTo>
                    <a:pt x="426" y="2288"/>
                  </a:lnTo>
                  <a:lnTo>
                    <a:pt x="407" y="2262"/>
                  </a:lnTo>
                  <a:lnTo>
                    <a:pt x="390" y="2235"/>
                  </a:lnTo>
                  <a:lnTo>
                    <a:pt x="371" y="2208"/>
                  </a:lnTo>
                  <a:lnTo>
                    <a:pt x="356" y="2184"/>
                  </a:lnTo>
                  <a:lnTo>
                    <a:pt x="337" y="2152"/>
                  </a:lnTo>
                  <a:lnTo>
                    <a:pt x="320" y="2123"/>
                  </a:lnTo>
                  <a:lnTo>
                    <a:pt x="305" y="2092"/>
                  </a:lnTo>
                  <a:lnTo>
                    <a:pt x="291" y="2063"/>
                  </a:lnTo>
                  <a:lnTo>
                    <a:pt x="274" y="2029"/>
                  </a:lnTo>
                  <a:lnTo>
                    <a:pt x="259" y="1995"/>
                  </a:lnTo>
                  <a:lnTo>
                    <a:pt x="245" y="1959"/>
                  </a:lnTo>
                  <a:lnTo>
                    <a:pt x="233" y="1925"/>
                  </a:lnTo>
                  <a:lnTo>
                    <a:pt x="218" y="1883"/>
                  </a:lnTo>
                  <a:lnTo>
                    <a:pt x="203" y="1845"/>
                  </a:lnTo>
                  <a:lnTo>
                    <a:pt x="191" y="1803"/>
                  </a:lnTo>
                  <a:lnTo>
                    <a:pt x="182" y="1765"/>
                  </a:lnTo>
                  <a:lnTo>
                    <a:pt x="170" y="1719"/>
                  </a:lnTo>
                  <a:lnTo>
                    <a:pt x="160" y="1675"/>
                  </a:lnTo>
                  <a:lnTo>
                    <a:pt x="153" y="1629"/>
                  </a:lnTo>
                  <a:lnTo>
                    <a:pt x="145" y="1585"/>
                  </a:lnTo>
                  <a:lnTo>
                    <a:pt x="138" y="1534"/>
                  </a:lnTo>
                  <a:lnTo>
                    <a:pt x="131" y="1486"/>
                  </a:lnTo>
                  <a:lnTo>
                    <a:pt x="123" y="1435"/>
                  </a:lnTo>
                  <a:lnTo>
                    <a:pt x="121" y="1384"/>
                  </a:lnTo>
                  <a:lnTo>
                    <a:pt x="116" y="1328"/>
                  </a:lnTo>
                  <a:lnTo>
                    <a:pt x="114" y="1275"/>
                  </a:lnTo>
                  <a:lnTo>
                    <a:pt x="114" y="1219"/>
                  </a:lnTo>
                  <a:lnTo>
                    <a:pt x="116" y="1163"/>
                  </a:lnTo>
                  <a:lnTo>
                    <a:pt x="116" y="1159"/>
                  </a:lnTo>
                  <a:lnTo>
                    <a:pt x="116" y="1151"/>
                  </a:lnTo>
                  <a:lnTo>
                    <a:pt x="119" y="1139"/>
                  </a:lnTo>
                  <a:lnTo>
                    <a:pt x="123" y="1127"/>
                  </a:lnTo>
                  <a:lnTo>
                    <a:pt x="126" y="1108"/>
                  </a:lnTo>
                  <a:lnTo>
                    <a:pt x="133" y="1088"/>
                  </a:lnTo>
                  <a:lnTo>
                    <a:pt x="140" y="1069"/>
                  </a:lnTo>
                  <a:lnTo>
                    <a:pt x="150" y="1049"/>
                  </a:lnTo>
                  <a:lnTo>
                    <a:pt x="157" y="1028"/>
                  </a:lnTo>
                  <a:lnTo>
                    <a:pt x="170" y="1006"/>
                  </a:lnTo>
                  <a:lnTo>
                    <a:pt x="182" y="986"/>
                  </a:lnTo>
                  <a:lnTo>
                    <a:pt x="196" y="972"/>
                  </a:lnTo>
                  <a:lnTo>
                    <a:pt x="211" y="955"/>
                  </a:lnTo>
                  <a:lnTo>
                    <a:pt x="228" y="945"/>
                  </a:lnTo>
                  <a:lnTo>
                    <a:pt x="245" y="938"/>
                  </a:lnTo>
                  <a:lnTo>
                    <a:pt x="266" y="938"/>
                  </a:lnTo>
                  <a:lnTo>
                    <a:pt x="286" y="936"/>
                  </a:lnTo>
                  <a:lnTo>
                    <a:pt x="305" y="936"/>
                  </a:lnTo>
                  <a:lnTo>
                    <a:pt x="325" y="933"/>
                  </a:lnTo>
                  <a:lnTo>
                    <a:pt x="346" y="931"/>
                  </a:lnTo>
                  <a:lnTo>
                    <a:pt x="366" y="926"/>
                  </a:lnTo>
                  <a:lnTo>
                    <a:pt x="385" y="923"/>
                  </a:lnTo>
                  <a:lnTo>
                    <a:pt x="405" y="919"/>
                  </a:lnTo>
                  <a:lnTo>
                    <a:pt x="424" y="914"/>
                  </a:lnTo>
                  <a:lnTo>
                    <a:pt x="439" y="904"/>
                  </a:lnTo>
                  <a:lnTo>
                    <a:pt x="453" y="894"/>
                  </a:lnTo>
                  <a:lnTo>
                    <a:pt x="468" y="882"/>
                  </a:lnTo>
                  <a:lnTo>
                    <a:pt x="482" y="872"/>
                  </a:lnTo>
                  <a:lnTo>
                    <a:pt x="489" y="858"/>
                  </a:lnTo>
                  <a:lnTo>
                    <a:pt x="499" y="843"/>
                  </a:lnTo>
                  <a:lnTo>
                    <a:pt x="504" y="826"/>
                  </a:lnTo>
                  <a:lnTo>
                    <a:pt x="511" y="809"/>
                  </a:lnTo>
                  <a:lnTo>
                    <a:pt x="514" y="790"/>
                  </a:lnTo>
                  <a:lnTo>
                    <a:pt x="521" y="780"/>
                  </a:lnTo>
                  <a:lnTo>
                    <a:pt x="528" y="776"/>
                  </a:lnTo>
                  <a:lnTo>
                    <a:pt x="543" y="776"/>
                  </a:lnTo>
                  <a:lnTo>
                    <a:pt x="557" y="776"/>
                  </a:lnTo>
                  <a:lnTo>
                    <a:pt x="574" y="778"/>
                  </a:lnTo>
                  <a:lnTo>
                    <a:pt x="591" y="783"/>
                  </a:lnTo>
                  <a:lnTo>
                    <a:pt x="611" y="788"/>
                  </a:lnTo>
                  <a:lnTo>
                    <a:pt x="628" y="788"/>
                  </a:lnTo>
                  <a:lnTo>
                    <a:pt x="645" y="788"/>
                  </a:lnTo>
                  <a:lnTo>
                    <a:pt x="659" y="783"/>
                  </a:lnTo>
                  <a:lnTo>
                    <a:pt x="676" y="776"/>
                  </a:lnTo>
                  <a:lnTo>
                    <a:pt x="688" y="761"/>
                  </a:lnTo>
                  <a:lnTo>
                    <a:pt x="700" y="739"/>
                  </a:lnTo>
                  <a:lnTo>
                    <a:pt x="703" y="722"/>
                  </a:lnTo>
                  <a:lnTo>
                    <a:pt x="708" y="708"/>
                  </a:lnTo>
                  <a:lnTo>
                    <a:pt x="710" y="691"/>
                  </a:lnTo>
                  <a:lnTo>
                    <a:pt x="715" y="671"/>
                  </a:lnTo>
                  <a:lnTo>
                    <a:pt x="715" y="647"/>
                  </a:lnTo>
                  <a:lnTo>
                    <a:pt x="715" y="625"/>
                  </a:lnTo>
                  <a:lnTo>
                    <a:pt x="715" y="601"/>
                  </a:lnTo>
                  <a:lnTo>
                    <a:pt x="715" y="577"/>
                  </a:lnTo>
                  <a:lnTo>
                    <a:pt x="715" y="550"/>
                  </a:lnTo>
                  <a:lnTo>
                    <a:pt x="715" y="526"/>
                  </a:lnTo>
                  <a:lnTo>
                    <a:pt x="715" y="499"/>
                  </a:lnTo>
                  <a:lnTo>
                    <a:pt x="715" y="475"/>
                  </a:lnTo>
                  <a:lnTo>
                    <a:pt x="712" y="460"/>
                  </a:lnTo>
                  <a:lnTo>
                    <a:pt x="712" y="446"/>
                  </a:lnTo>
                  <a:lnTo>
                    <a:pt x="712" y="431"/>
                  </a:lnTo>
                  <a:lnTo>
                    <a:pt x="712" y="419"/>
                  </a:lnTo>
                  <a:lnTo>
                    <a:pt x="712" y="392"/>
                  </a:lnTo>
                  <a:lnTo>
                    <a:pt x="712" y="368"/>
                  </a:lnTo>
                  <a:lnTo>
                    <a:pt x="712" y="354"/>
                  </a:lnTo>
                  <a:lnTo>
                    <a:pt x="712" y="339"/>
                  </a:lnTo>
                  <a:lnTo>
                    <a:pt x="712" y="327"/>
                  </a:lnTo>
                  <a:lnTo>
                    <a:pt x="712" y="315"/>
                  </a:lnTo>
                  <a:lnTo>
                    <a:pt x="712" y="288"/>
                  </a:lnTo>
                  <a:lnTo>
                    <a:pt x="715" y="266"/>
                  </a:lnTo>
                  <a:lnTo>
                    <a:pt x="715" y="240"/>
                  </a:lnTo>
                  <a:lnTo>
                    <a:pt x="715" y="216"/>
                  </a:lnTo>
                  <a:lnTo>
                    <a:pt x="715" y="194"/>
                  </a:lnTo>
                  <a:lnTo>
                    <a:pt x="717" y="172"/>
                  </a:lnTo>
                  <a:lnTo>
                    <a:pt x="717" y="150"/>
                  </a:lnTo>
                  <a:lnTo>
                    <a:pt x="722" y="128"/>
                  </a:lnTo>
                  <a:lnTo>
                    <a:pt x="725" y="109"/>
                  </a:lnTo>
                  <a:lnTo>
                    <a:pt x="732" y="94"/>
                  </a:lnTo>
                  <a:lnTo>
                    <a:pt x="734" y="75"/>
                  </a:lnTo>
                  <a:lnTo>
                    <a:pt x="739" y="60"/>
                  </a:lnTo>
                  <a:lnTo>
                    <a:pt x="744" y="43"/>
                  </a:lnTo>
                  <a:lnTo>
                    <a:pt x="751" y="34"/>
                  </a:lnTo>
                  <a:lnTo>
                    <a:pt x="766" y="14"/>
                  </a:lnTo>
                  <a:lnTo>
                    <a:pt x="788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3" name="Freeform 119"/>
            <p:cNvSpPr>
              <a:spLocks/>
            </p:cNvSpPr>
            <p:nvPr/>
          </p:nvSpPr>
          <p:spPr bwMode="auto">
            <a:xfrm>
              <a:off x="4209" y="2096"/>
              <a:ext cx="165" cy="1034"/>
            </a:xfrm>
            <a:custGeom>
              <a:avLst/>
              <a:gdLst>
                <a:gd name="T0" fmla="*/ 306 w 451"/>
                <a:gd name="T1" fmla="*/ 26 h 2601"/>
                <a:gd name="T2" fmla="*/ 240 w 451"/>
                <a:gd name="T3" fmla="*/ 92 h 2601"/>
                <a:gd name="T4" fmla="*/ 199 w 451"/>
                <a:gd name="T5" fmla="*/ 162 h 2601"/>
                <a:gd name="T6" fmla="*/ 173 w 451"/>
                <a:gd name="T7" fmla="*/ 249 h 2601"/>
                <a:gd name="T8" fmla="*/ 180 w 451"/>
                <a:gd name="T9" fmla="*/ 354 h 2601"/>
                <a:gd name="T10" fmla="*/ 216 w 451"/>
                <a:gd name="T11" fmla="*/ 467 h 2601"/>
                <a:gd name="T12" fmla="*/ 240 w 451"/>
                <a:gd name="T13" fmla="*/ 557 h 2601"/>
                <a:gd name="T14" fmla="*/ 245 w 451"/>
                <a:gd name="T15" fmla="*/ 630 h 2601"/>
                <a:gd name="T16" fmla="*/ 221 w 451"/>
                <a:gd name="T17" fmla="*/ 710 h 2601"/>
                <a:gd name="T18" fmla="*/ 173 w 451"/>
                <a:gd name="T19" fmla="*/ 768 h 2601"/>
                <a:gd name="T20" fmla="*/ 151 w 451"/>
                <a:gd name="T21" fmla="*/ 850 h 2601"/>
                <a:gd name="T22" fmla="*/ 141 w 451"/>
                <a:gd name="T23" fmla="*/ 947 h 2601"/>
                <a:gd name="T24" fmla="*/ 143 w 451"/>
                <a:gd name="T25" fmla="*/ 1061 h 2601"/>
                <a:gd name="T26" fmla="*/ 163 w 451"/>
                <a:gd name="T27" fmla="*/ 1187 h 2601"/>
                <a:gd name="T28" fmla="*/ 202 w 451"/>
                <a:gd name="T29" fmla="*/ 1311 h 2601"/>
                <a:gd name="T30" fmla="*/ 240 w 451"/>
                <a:gd name="T31" fmla="*/ 1393 h 2601"/>
                <a:gd name="T32" fmla="*/ 291 w 451"/>
                <a:gd name="T33" fmla="*/ 1495 h 2601"/>
                <a:gd name="T34" fmla="*/ 328 w 451"/>
                <a:gd name="T35" fmla="*/ 1614 h 2601"/>
                <a:gd name="T36" fmla="*/ 345 w 451"/>
                <a:gd name="T37" fmla="*/ 1743 h 2601"/>
                <a:gd name="T38" fmla="*/ 345 w 451"/>
                <a:gd name="T39" fmla="*/ 1864 h 2601"/>
                <a:gd name="T40" fmla="*/ 330 w 451"/>
                <a:gd name="T41" fmla="*/ 1983 h 2601"/>
                <a:gd name="T42" fmla="*/ 294 w 451"/>
                <a:gd name="T43" fmla="*/ 2084 h 2601"/>
                <a:gd name="T44" fmla="*/ 245 w 451"/>
                <a:gd name="T45" fmla="*/ 2174 h 2601"/>
                <a:gd name="T46" fmla="*/ 177 w 451"/>
                <a:gd name="T47" fmla="*/ 2259 h 2601"/>
                <a:gd name="T48" fmla="*/ 107 w 451"/>
                <a:gd name="T49" fmla="*/ 2341 h 2601"/>
                <a:gd name="T50" fmla="*/ 42 w 451"/>
                <a:gd name="T51" fmla="*/ 2421 h 2601"/>
                <a:gd name="T52" fmla="*/ 5 w 451"/>
                <a:gd name="T53" fmla="*/ 2492 h 2601"/>
                <a:gd name="T54" fmla="*/ 22 w 451"/>
                <a:gd name="T55" fmla="*/ 2572 h 2601"/>
                <a:gd name="T56" fmla="*/ 68 w 451"/>
                <a:gd name="T57" fmla="*/ 2591 h 2601"/>
                <a:gd name="T58" fmla="*/ 93 w 451"/>
                <a:gd name="T59" fmla="*/ 2506 h 2601"/>
                <a:gd name="T60" fmla="*/ 134 w 451"/>
                <a:gd name="T61" fmla="*/ 2431 h 2601"/>
                <a:gd name="T62" fmla="*/ 182 w 451"/>
                <a:gd name="T63" fmla="*/ 2363 h 2601"/>
                <a:gd name="T64" fmla="*/ 255 w 451"/>
                <a:gd name="T65" fmla="*/ 2303 h 2601"/>
                <a:gd name="T66" fmla="*/ 335 w 451"/>
                <a:gd name="T67" fmla="*/ 2235 h 2601"/>
                <a:gd name="T68" fmla="*/ 393 w 451"/>
                <a:gd name="T69" fmla="*/ 2126 h 2601"/>
                <a:gd name="T70" fmla="*/ 408 w 451"/>
                <a:gd name="T71" fmla="*/ 2053 h 2601"/>
                <a:gd name="T72" fmla="*/ 420 w 451"/>
                <a:gd name="T73" fmla="*/ 1975 h 2601"/>
                <a:gd name="T74" fmla="*/ 425 w 451"/>
                <a:gd name="T75" fmla="*/ 1895 h 2601"/>
                <a:gd name="T76" fmla="*/ 425 w 451"/>
                <a:gd name="T77" fmla="*/ 1810 h 2601"/>
                <a:gd name="T78" fmla="*/ 417 w 451"/>
                <a:gd name="T79" fmla="*/ 1721 h 2601"/>
                <a:gd name="T80" fmla="*/ 408 w 451"/>
                <a:gd name="T81" fmla="*/ 1633 h 2601"/>
                <a:gd name="T82" fmla="*/ 388 w 451"/>
                <a:gd name="T83" fmla="*/ 1549 h 2601"/>
                <a:gd name="T84" fmla="*/ 371 w 451"/>
                <a:gd name="T85" fmla="*/ 1469 h 2601"/>
                <a:gd name="T86" fmla="*/ 347 w 451"/>
                <a:gd name="T87" fmla="*/ 1391 h 2601"/>
                <a:gd name="T88" fmla="*/ 320 w 451"/>
                <a:gd name="T89" fmla="*/ 1323 h 2601"/>
                <a:gd name="T90" fmla="*/ 299 w 451"/>
                <a:gd name="T91" fmla="*/ 1255 h 2601"/>
                <a:gd name="T92" fmla="*/ 282 w 451"/>
                <a:gd name="T93" fmla="*/ 1190 h 2601"/>
                <a:gd name="T94" fmla="*/ 262 w 451"/>
                <a:gd name="T95" fmla="*/ 1061 h 2601"/>
                <a:gd name="T96" fmla="*/ 267 w 451"/>
                <a:gd name="T97" fmla="*/ 952 h 2601"/>
                <a:gd name="T98" fmla="*/ 277 w 451"/>
                <a:gd name="T99" fmla="*/ 853 h 2601"/>
                <a:gd name="T100" fmla="*/ 301 w 451"/>
                <a:gd name="T101" fmla="*/ 780 h 2601"/>
                <a:gd name="T102" fmla="*/ 357 w 451"/>
                <a:gd name="T103" fmla="*/ 724 h 2601"/>
                <a:gd name="T104" fmla="*/ 408 w 451"/>
                <a:gd name="T105" fmla="*/ 652 h 2601"/>
                <a:gd name="T106" fmla="*/ 439 w 451"/>
                <a:gd name="T107" fmla="*/ 567 h 2601"/>
                <a:gd name="T108" fmla="*/ 442 w 451"/>
                <a:gd name="T109" fmla="*/ 518 h 2601"/>
                <a:gd name="T110" fmla="*/ 408 w 451"/>
                <a:gd name="T111" fmla="*/ 465 h 2601"/>
                <a:gd name="T112" fmla="*/ 369 w 451"/>
                <a:gd name="T113" fmla="*/ 385 h 2601"/>
                <a:gd name="T114" fmla="*/ 330 w 451"/>
                <a:gd name="T115" fmla="*/ 283 h 2601"/>
                <a:gd name="T116" fmla="*/ 311 w 451"/>
                <a:gd name="T117" fmla="*/ 177 h 2601"/>
                <a:gd name="T118" fmla="*/ 318 w 451"/>
                <a:gd name="T119" fmla="*/ 63 h 2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1" h="2601">
                  <a:moveTo>
                    <a:pt x="345" y="0"/>
                  </a:moveTo>
                  <a:lnTo>
                    <a:pt x="340" y="0"/>
                  </a:lnTo>
                  <a:lnTo>
                    <a:pt x="333" y="4"/>
                  </a:lnTo>
                  <a:lnTo>
                    <a:pt x="318" y="12"/>
                  </a:lnTo>
                  <a:lnTo>
                    <a:pt x="306" y="26"/>
                  </a:lnTo>
                  <a:lnTo>
                    <a:pt x="287" y="38"/>
                  </a:lnTo>
                  <a:lnTo>
                    <a:pt x="270" y="58"/>
                  </a:lnTo>
                  <a:lnTo>
                    <a:pt x="260" y="67"/>
                  </a:lnTo>
                  <a:lnTo>
                    <a:pt x="250" y="80"/>
                  </a:lnTo>
                  <a:lnTo>
                    <a:pt x="240" y="92"/>
                  </a:lnTo>
                  <a:lnTo>
                    <a:pt x="233" y="106"/>
                  </a:lnTo>
                  <a:lnTo>
                    <a:pt x="223" y="118"/>
                  </a:lnTo>
                  <a:lnTo>
                    <a:pt x="214" y="131"/>
                  </a:lnTo>
                  <a:lnTo>
                    <a:pt x="207" y="145"/>
                  </a:lnTo>
                  <a:lnTo>
                    <a:pt x="199" y="162"/>
                  </a:lnTo>
                  <a:lnTo>
                    <a:pt x="192" y="177"/>
                  </a:lnTo>
                  <a:lnTo>
                    <a:pt x="185" y="194"/>
                  </a:lnTo>
                  <a:lnTo>
                    <a:pt x="180" y="211"/>
                  </a:lnTo>
                  <a:lnTo>
                    <a:pt x="177" y="232"/>
                  </a:lnTo>
                  <a:lnTo>
                    <a:pt x="173" y="249"/>
                  </a:lnTo>
                  <a:lnTo>
                    <a:pt x="170" y="269"/>
                  </a:lnTo>
                  <a:lnTo>
                    <a:pt x="170" y="288"/>
                  </a:lnTo>
                  <a:lnTo>
                    <a:pt x="173" y="310"/>
                  </a:lnTo>
                  <a:lnTo>
                    <a:pt x="173" y="332"/>
                  </a:lnTo>
                  <a:lnTo>
                    <a:pt x="180" y="354"/>
                  </a:lnTo>
                  <a:lnTo>
                    <a:pt x="185" y="378"/>
                  </a:lnTo>
                  <a:lnTo>
                    <a:pt x="194" y="404"/>
                  </a:lnTo>
                  <a:lnTo>
                    <a:pt x="202" y="426"/>
                  </a:lnTo>
                  <a:lnTo>
                    <a:pt x="209" y="448"/>
                  </a:lnTo>
                  <a:lnTo>
                    <a:pt x="216" y="467"/>
                  </a:lnTo>
                  <a:lnTo>
                    <a:pt x="223" y="489"/>
                  </a:lnTo>
                  <a:lnTo>
                    <a:pt x="226" y="506"/>
                  </a:lnTo>
                  <a:lnTo>
                    <a:pt x="231" y="523"/>
                  </a:lnTo>
                  <a:lnTo>
                    <a:pt x="236" y="540"/>
                  </a:lnTo>
                  <a:lnTo>
                    <a:pt x="240" y="557"/>
                  </a:lnTo>
                  <a:lnTo>
                    <a:pt x="240" y="569"/>
                  </a:lnTo>
                  <a:lnTo>
                    <a:pt x="243" y="584"/>
                  </a:lnTo>
                  <a:lnTo>
                    <a:pt x="243" y="596"/>
                  </a:lnTo>
                  <a:lnTo>
                    <a:pt x="245" y="608"/>
                  </a:lnTo>
                  <a:lnTo>
                    <a:pt x="245" y="630"/>
                  </a:lnTo>
                  <a:lnTo>
                    <a:pt x="245" y="652"/>
                  </a:lnTo>
                  <a:lnTo>
                    <a:pt x="240" y="666"/>
                  </a:lnTo>
                  <a:lnTo>
                    <a:pt x="236" y="683"/>
                  </a:lnTo>
                  <a:lnTo>
                    <a:pt x="228" y="695"/>
                  </a:lnTo>
                  <a:lnTo>
                    <a:pt x="221" y="710"/>
                  </a:lnTo>
                  <a:lnTo>
                    <a:pt x="211" y="720"/>
                  </a:lnTo>
                  <a:lnTo>
                    <a:pt x="202" y="732"/>
                  </a:lnTo>
                  <a:lnTo>
                    <a:pt x="192" y="741"/>
                  </a:lnTo>
                  <a:lnTo>
                    <a:pt x="185" y="756"/>
                  </a:lnTo>
                  <a:lnTo>
                    <a:pt x="173" y="768"/>
                  </a:lnTo>
                  <a:lnTo>
                    <a:pt x="163" y="790"/>
                  </a:lnTo>
                  <a:lnTo>
                    <a:pt x="158" y="802"/>
                  </a:lnTo>
                  <a:lnTo>
                    <a:pt x="156" y="817"/>
                  </a:lnTo>
                  <a:lnTo>
                    <a:pt x="151" y="831"/>
                  </a:lnTo>
                  <a:lnTo>
                    <a:pt x="151" y="850"/>
                  </a:lnTo>
                  <a:lnTo>
                    <a:pt x="146" y="865"/>
                  </a:lnTo>
                  <a:lnTo>
                    <a:pt x="143" y="884"/>
                  </a:lnTo>
                  <a:lnTo>
                    <a:pt x="143" y="904"/>
                  </a:lnTo>
                  <a:lnTo>
                    <a:pt x="143" y="926"/>
                  </a:lnTo>
                  <a:lnTo>
                    <a:pt x="141" y="947"/>
                  </a:lnTo>
                  <a:lnTo>
                    <a:pt x="141" y="969"/>
                  </a:lnTo>
                  <a:lnTo>
                    <a:pt x="141" y="994"/>
                  </a:lnTo>
                  <a:lnTo>
                    <a:pt x="143" y="1018"/>
                  </a:lnTo>
                  <a:lnTo>
                    <a:pt x="143" y="1040"/>
                  </a:lnTo>
                  <a:lnTo>
                    <a:pt x="143" y="1061"/>
                  </a:lnTo>
                  <a:lnTo>
                    <a:pt x="146" y="1086"/>
                  </a:lnTo>
                  <a:lnTo>
                    <a:pt x="151" y="1112"/>
                  </a:lnTo>
                  <a:lnTo>
                    <a:pt x="153" y="1137"/>
                  </a:lnTo>
                  <a:lnTo>
                    <a:pt x="158" y="1163"/>
                  </a:lnTo>
                  <a:lnTo>
                    <a:pt x="163" y="1187"/>
                  </a:lnTo>
                  <a:lnTo>
                    <a:pt x="170" y="1214"/>
                  </a:lnTo>
                  <a:lnTo>
                    <a:pt x="175" y="1236"/>
                  </a:lnTo>
                  <a:lnTo>
                    <a:pt x="182" y="1263"/>
                  </a:lnTo>
                  <a:lnTo>
                    <a:pt x="190" y="1284"/>
                  </a:lnTo>
                  <a:lnTo>
                    <a:pt x="202" y="1311"/>
                  </a:lnTo>
                  <a:lnTo>
                    <a:pt x="209" y="1335"/>
                  </a:lnTo>
                  <a:lnTo>
                    <a:pt x="221" y="1360"/>
                  </a:lnTo>
                  <a:lnTo>
                    <a:pt x="226" y="1369"/>
                  </a:lnTo>
                  <a:lnTo>
                    <a:pt x="233" y="1381"/>
                  </a:lnTo>
                  <a:lnTo>
                    <a:pt x="240" y="1393"/>
                  </a:lnTo>
                  <a:lnTo>
                    <a:pt x="248" y="1406"/>
                  </a:lnTo>
                  <a:lnTo>
                    <a:pt x="257" y="1427"/>
                  </a:lnTo>
                  <a:lnTo>
                    <a:pt x="270" y="1449"/>
                  </a:lnTo>
                  <a:lnTo>
                    <a:pt x="279" y="1471"/>
                  </a:lnTo>
                  <a:lnTo>
                    <a:pt x="291" y="1495"/>
                  </a:lnTo>
                  <a:lnTo>
                    <a:pt x="299" y="1517"/>
                  </a:lnTo>
                  <a:lnTo>
                    <a:pt x="306" y="1541"/>
                  </a:lnTo>
                  <a:lnTo>
                    <a:pt x="313" y="1566"/>
                  </a:lnTo>
                  <a:lnTo>
                    <a:pt x="323" y="1592"/>
                  </a:lnTo>
                  <a:lnTo>
                    <a:pt x="328" y="1614"/>
                  </a:lnTo>
                  <a:lnTo>
                    <a:pt x="333" y="1641"/>
                  </a:lnTo>
                  <a:lnTo>
                    <a:pt x="335" y="1665"/>
                  </a:lnTo>
                  <a:lnTo>
                    <a:pt x="340" y="1692"/>
                  </a:lnTo>
                  <a:lnTo>
                    <a:pt x="342" y="1716"/>
                  </a:lnTo>
                  <a:lnTo>
                    <a:pt x="345" y="1743"/>
                  </a:lnTo>
                  <a:lnTo>
                    <a:pt x="347" y="1767"/>
                  </a:lnTo>
                  <a:lnTo>
                    <a:pt x="350" y="1793"/>
                  </a:lnTo>
                  <a:lnTo>
                    <a:pt x="347" y="1815"/>
                  </a:lnTo>
                  <a:lnTo>
                    <a:pt x="347" y="1840"/>
                  </a:lnTo>
                  <a:lnTo>
                    <a:pt x="345" y="1864"/>
                  </a:lnTo>
                  <a:lnTo>
                    <a:pt x="342" y="1888"/>
                  </a:lnTo>
                  <a:lnTo>
                    <a:pt x="337" y="1910"/>
                  </a:lnTo>
                  <a:lnTo>
                    <a:pt x="335" y="1934"/>
                  </a:lnTo>
                  <a:lnTo>
                    <a:pt x="333" y="1958"/>
                  </a:lnTo>
                  <a:lnTo>
                    <a:pt x="330" y="1983"/>
                  </a:lnTo>
                  <a:lnTo>
                    <a:pt x="323" y="2002"/>
                  </a:lnTo>
                  <a:lnTo>
                    <a:pt x="316" y="2024"/>
                  </a:lnTo>
                  <a:lnTo>
                    <a:pt x="308" y="2043"/>
                  </a:lnTo>
                  <a:lnTo>
                    <a:pt x="303" y="2065"/>
                  </a:lnTo>
                  <a:lnTo>
                    <a:pt x="294" y="2084"/>
                  </a:lnTo>
                  <a:lnTo>
                    <a:pt x="287" y="2104"/>
                  </a:lnTo>
                  <a:lnTo>
                    <a:pt x="277" y="2123"/>
                  </a:lnTo>
                  <a:lnTo>
                    <a:pt x="270" y="2143"/>
                  </a:lnTo>
                  <a:lnTo>
                    <a:pt x="257" y="2157"/>
                  </a:lnTo>
                  <a:lnTo>
                    <a:pt x="245" y="2174"/>
                  </a:lnTo>
                  <a:lnTo>
                    <a:pt x="233" y="2191"/>
                  </a:lnTo>
                  <a:lnTo>
                    <a:pt x="221" y="2208"/>
                  </a:lnTo>
                  <a:lnTo>
                    <a:pt x="207" y="2225"/>
                  </a:lnTo>
                  <a:lnTo>
                    <a:pt x="192" y="2242"/>
                  </a:lnTo>
                  <a:lnTo>
                    <a:pt x="177" y="2259"/>
                  </a:lnTo>
                  <a:lnTo>
                    <a:pt x="165" y="2278"/>
                  </a:lnTo>
                  <a:lnTo>
                    <a:pt x="148" y="2293"/>
                  </a:lnTo>
                  <a:lnTo>
                    <a:pt x="134" y="2310"/>
                  </a:lnTo>
                  <a:lnTo>
                    <a:pt x="119" y="2324"/>
                  </a:lnTo>
                  <a:lnTo>
                    <a:pt x="107" y="2341"/>
                  </a:lnTo>
                  <a:lnTo>
                    <a:pt x="93" y="2356"/>
                  </a:lnTo>
                  <a:lnTo>
                    <a:pt x="78" y="2373"/>
                  </a:lnTo>
                  <a:lnTo>
                    <a:pt x="66" y="2390"/>
                  </a:lnTo>
                  <a:lnTo>
                    <a:pt x="56" y="2407"/>
                  </a:lnTo>
                  <a:lnTo>
                    <a:pt x="42" y="2421"/>
                  </a:lnTo>
                  <a:lnTo>
                    <a:pt x="32" y="2436"/>
                  </a:lnTo>
                  <a:lnTo>
                    <a:pt x="25" y="2450"/>
                  </a:lnTo>
                  <a:lnTo>
                    <a:pt x="17" y="2465"/>
                  </a:lnTo>
                  <a:lnTo>
                    <a:pt x="10" y="2477"/>
                  </a:lnTo>
                  <a:lnTo>
                    <a:pt x="5" y="2492"/>
                  </a:lnTo>
                  <a:lnTo>
                    <a:pt x="0" y="2504"/>
                  </a:lnTo>
                  <a:lnTo>
                    <a:pt x="0" y="2518"/>
                  </a:lnTo>
                  <a:lnTo>
                    <a:pt x="3" y="2540"/>
                  </a:lnTo>
                  <a:lnTo>
                    <a:pt x="15" y="2562"/>
                  </a:lnTo>
                  <a:lnTo>
                    <a:pt x="22" y="2572"/>
                  </a:lnTo>
                  <a:lnTo>
                    <a:pt x="37" y="2581"/>
                  </a:lnTo>
                  <a:lnTo>
                    <a:pt x="49" y="2591"/>
                  </a:lnTo>
                  <a:lnTo>
                    <a:pt x="68" y="2601"/>
                  </a:lnTo>
                  <a:lnTo>
                    <a:pt x="68" y="2596"/>
                  </a:lnTo>
                  <a:lnTo>
                    <a:pt x="68" y="2591"/>
                  </a:lnTo>
                  <a:lnTo>
                    <a:pt x="68" y="2579"/>
                  </a:lnTo>
                  <a:lnTo>
                    <a:pt x="76" y="2567"/>
                  </a:lnTo>
                  <a:lnTo>
                    <a:pt x="78" y="2547"/>
                  </a:lnTo>
                  <a:lnTo>
                    <a:pt x="85" y="2528"/>
                  </a:lnTo>
                  <a:lnTo>
                    <a:pt x="93" y="2506"/>
                  </a:lnTo>
                  <a:lnTo>
                    <a:pt x="107" y="2484"/>
                  </a:lnTo>
                  <a:lnTo>
                    <a:pt x="112" y="2470"/>
                  </a:lnTo>
                  <a:lnTo>
                    <a:pt x="117" y="2458"/>
                  </a:lnTo>
                  <a:lnTo>
                    <a:pt x="124" y="2443"/>
                  </a:lnTo>
                  <a:lnTo>
                    <a:pt x="134" y="2431"/>
                  </a:lnTo>
                  <a:lnTo>
                    <a:pt x="141" y="2416"/>
                  </a:lnTo>
                  <a:lnTo>
                    <a:pt x="151" y="2404"/>
                  </a:lnTo>
                  <a:lnTo>
                    <a:pt x="160" y="2390"/>
                  </a:lnTo>
                  <a:lnTo>
                    <a:pt x="173" y="2378"/>
                  </a:lnTo>
                  <a:lnTo>
                    <a:pt x="182" y="2363"/>
                  </a:lnTo>
                  <a:lnTo>
                    <a:pt x="194" y="2351"/>
                  </a:lnTo>
                  <a:lnTo>
                    <a:pt x="209" y="2339"/>
                  </a:lnTo>
                  <a:lnTo>
                    <a:pt x="223" y="2327"/>
                  </a:lnTo>
                  <a:lnTo>
                    <a:pt x="238" y="2312"/>
                  </a:lnTo>
                  <a:lnTo>
                    <a:pt x="255" y="2303"/>
                  </a:lnTo>
                  <a:lnTo>
                    <a:pt x="272" y="2290"/>
                  </a:lnTo>
                  <a:lnTo>
                    <a:pt x="291" y="2281"/>
                  </a:lnTo>
                  <a:lnTo>
                    <a:pt x="306" y="2266"/>
                  </a:lnTo>
                  <a:lnTo>
                    <a:pt x="320" y="2252"/>
                  </a:lnTo>
                  <a:lnTo>
                    <a:pt x="335" y="2235"/>
                  </a:lnTo>
                  <a:lnTo>
                    <a:pt x="350" y="2218"/>
                  </a:lnTo>
                  <a:lnTo>
                    <a:pt x="359" y="2196"/>
                  </a:lnTo>
                  <a:lnTo>
                    <a:pt x="371" y="2174"/>
                  </a:lnTo>
                  <a:lnTo>
                    <a:pt x="381" y="2150"/>
                  </a:lnTo>
                  <a:lnTo>
                    <a:pt x="393" y="2126"/>
                  </a:lnTo>
                  <a:lnTo>
                    <a:pt x="396" y="2111"/>
                  </a:lnTo>
                  <a:lnTo>
                    <a:pt x="398" y="2097"/>
                  </a:lnTo>
                  <a:lnTo>
                    <a:pt x="400" y="2082"/>
                  </a:lnTo>
                  <a:lnTo>
                    <a:pt x="405" y="2067"/>
                  </a:lnTo>
                  <a:lnTo>
                    <a:pt x="408" y="2053"/>
                  </a:lnTo>
                  <a:lnTo>
                    <a:pt x="410" y="2038"/>
                  </a:lnTo>
                  <a:lnTo>
                    <a:pt x="413" y="2024"/>
                  </a:lnTo>
                  <a:lnTo>
                    <a:pt x="417" y="2009"/>
                  </a:lnTo>
                  <a:lnTo>
                    <a:pt x="417" y="1992"/>
                  </a:lnTo>
                  <a:lnTo>
                    <a:pt x="420" y="1975"/>
                  </a:lnTo>
                  <a:lnTo>
                    <a:pt x="420" y="1958"/>
                  </a:lnTo>
                  <a:lnTo>
                    <a:pt x="422" y="1944"/>
                  </a:lnTo>
                  <a:lnTo>
                    <a:pt x="422" y="1927"/>
                  </a:lnTo>
                  <a:lnTo>
                    <a:pt x="425" y="1912"/>
                  </a:lnTo>
                  <a:lnTo>
                    <a:pt x="425" y="1895"/>
                  </a:lnTo>
                  <a:lnTo>
                    <a:pt x="427" y="1881"/>
                  </a:lnTo>
                  <a:lnTo>
                    <a:pt x="425" y="1861"/>
                  </a:lnTo>
                  <a:lnTo>
                    <a:pt x="425" y="1844"/>
                  </a:lnTo>
                  <a:lnTo>
                    <a:pt x="425" y="1825"/>
                  </a:lnTo>
                  <a:lnTo>
                    <a:pt x="425" y="1810"/>
                  </a:lnTo>
                  <a:lnTo>
                    <a:pt x="422" y="1791"/>
                  </a:lnTo>
                  <a:lnTo>
                    <a:pt x="422" y="1774"/>
                  </a:lnTo>
                  <a:lnTo>
                    <a:pt x="420" y="1755"/>
                  </a:lnTo>
                  <a:lnTo>
                    <a:pt x="420" y="1740"/>
                  </a:lnTo>
                  <a:lnTo>
                    <a:pt x="417" y="1721"/>
                  </a:lnTo>
                  <a:lnTo>
                    <a:pt x="415" y="1704"/>
                  </a:lnTo>
                  <a:lnTo>
                    <a:pt x="413" y="1684"/>
                  </a:lnTo>
                  <a:lnTo>
                    <a:pt x="413" y="1667"/>
                  </a:lnTo>
                  <a:lnTo>
                    <a:pt x="408" y="1650"/>
                  </a:lnTo>
                  <a:lnTo>
                    <a:pt x="408" y="1633"/>
                  </a:lnTo>
                  <a:lnTo>
                    <a:pt x="403" y="1617"/>
                  </a:lnTo>
                  <a:lnTo>
                    <a:pt x="403" y="1602"/>
                  </a:lnTo>
                  <a:lnTo>
                    <a:pt x="398" y="1583"/>
                  </a:lnTo>
                  <a:lnTo>
                    <a:pt x="393" y="1566"/>
                  </a:lnTo>
                  <a:lnTo>
                    <a:pt x="388" y="1549"/>
                  </a:lnTo>
                  <a:lnTo>
                    <a:pt x="386" y="1532"/>
                  </a:lnTo>
                  <a:lnTo>
                    <a:pt x="381" y="1515"/>
                  </a:lnTo>
                  <a:lnTo>
                    <a:pt x="379" y="1498"/>
                  </a:lnTo>
                  <a:lnTo>
                    <a:pt x="374" y="1483"/>
                  </a:lnTo>
                  <a:lnTo>
                    <a:pt x="371" y="1469"/>
                  </a:lnTo>
                  <a:lnTo>
                    <a:pt x="367" y="1452"/>
                  </a:lnTo>
                  <a:lnTo>
                    <a:pt x="362" y="1435"/>
                  </a:lnTo>
                  <a:lnTo>
                    <a:pt x="357" y="1420"/>
                  </a:lnTo>
                  <a:lnTo>
                    <a:pt x="354" y="1406"/>
                  </a:lnTo>
                  <a:lnTo>
                    <a:pt x="347" y="1391"/>
                  </a:lnTo>
                  <a:lnTo>
                    <a:pt x="345" y="1377"/>
                  </a:lnTo>
                  <a:lnTo>
                    <a:pt x="337" y="1364"/>
                  </a:lnTo>
                  <a:lnTo>
                    <a:pt x="335" y="1352"/>
                  </a:lnTo>
                  <a:lnTo>
                    <a:pt x="328" y="1338"/>
                  </a:lnTo>
                  <a:lnTo>
                    <a:pt x="320" y="1323"/>
                  </a:lnTo>
                  <a:lnTo>
                    <a:pt x="316" y="1309"/>
                  </a:lnTo>
                  <a:lnTo>
                    <a:pt x="311" y="1297"/>
                  </a:lnTo>
                  <a:lnTo>
                    <a:pt x="306" y="1282"/>
                  </a:lnTo>
                  <a:lnTo>
                    <a:pt x="303" y="1270"/>
                  </a:lnTo>
                  <a:lnTo>
                    <a:pt x="299" y="1255"/>
                  </a:lnTo>
                  <a:lnTo>
                    <a:pt x="296" y="1243"/>
                  </a:lnTo>
                  <a:lnTo>
                    <a:pt x="291" y="1229"/>
                  </a:lnTo>
                  <a:lnTo>
                    <a:pt x="289" y="1214"/>
                  </a:lnTo>
                  <a:lnTo>
                    <a:pt x="284" y="1202"/>
                  </a:lnTo>
                  <a:lnTo>
                    <a:pt x="282" y="1190"/>
                  </a:lnTo>
                  <a:lnTo>
                    <a:pt x="277" y="1163"/>
                  </a:lnTo>
                  <a:lnTo>
                    <a:pt x="274" y="1139"/>
                  </a:lnTo>
                  <a:lnTo>
                    <a:pt x="267" y="1112"/>
                  </a:lnTo>
                  <a:lnTo>
                    <a:pt x="265" y="1088"/>
                  </a:lnTo>
                  <a:lnTo>
                    <a:pt x="262" y="1061"/>
                  </a:lnTo>
                  <a:lnTo>
                    <a:pt x="262" y="1040"/>
                  </a:lnTo>
                  <a:lnTo>
                    <a:pt x="262" y="1015"/>
                  </a:lnTo>
                  <a:lnTo>
                    <a:pt x="262" y="994"/>
                  </a:lnTo>
                  <a:lnTo>
                    <a:pt x="265" y="972"/>
                  </a:lnTo>
                  <a:lnTo>
                    <a:pt x="267" y="952"/>
                  </a:lnTo>
                  <a:lnTo>
                    <a:pt x="267" y="930"/>
                  </a:lnTo>
                  <a:lnTo>
                    <a:pt x="267" y="909"/>
                  </a:lnTo>
                  <a:lnTo>
                    <a:pt x="270" y="889"/>
                  </a:lnTo>
                  <a:lnTo>
                    <a:pt x="274" y="872"/>
                  </a:lnTo>
                  <a:lnTo>
                    <a:pt x="277" y="853"/>
                  </a:lnTo>
                  <a:lnTo>
                    <a:pt x="282" y="836"/>
                  </a:lnTo>
                  <a:lnTo>
                    <a:pt x="287" y="821"/>
                  </a:lnTo>
                  <a:lnTo>
                    <a:pt x="294" y="807"/>
                  </a:lnTo>
                  <a:lnTo>
                    <a:pt x="296" y="792"/>
                  </a:lnTo>
                  <a:lnTo>
                    <a:pt x="301" y="780"/>
                  </a:lnTo>
                  <a:lnTo>
                    <a:pt x="308" y="768"/>
                  </a:lnTo>
                  <a:lnTo>
                    <a:pt x="316" y="761"/>
                  </a:lnTo>
                  <a:lnTo>
                    <a:pt x="330" y="744"/>
                  </a:lnTo>
                  <a:lnTo>
                    <a:pt x="345" y="737"/>
                  </a:lnTo>
                  <a:lnTo>
                    <a:pt x="357" y="724"/>
                  </a:lnTo>
                  <a:lnTo>
                    <a:pt x="369" y="715"/>
                  </a:lnTo>
                  <a:lnTo>
                    <a:pt x="379" y="700"/>
                  </a:lnTo>
                  <a:lnTo>
                    <a:pt x="391" y="686"/>
                  </a:lnTo>
                  <a:lnTo>
                    <a:pt x="398" y="666"/>
                  </a:lnTo>
                  <a:lnTo>
                    <a:pt x="408" y="652"/>
                  </a:lnTo>
                  <a:lnTo>
                    <a:pt x="415" y="632"/>
                  </a:lnTo>
                  <a:lnTo>
                    <a:pt x="425" y="618"/>
                  </a:lnTo>
                  <a:lnTo>
                    <a:pt x="430" y="598"/>
                  </a:lnTo>
                  <a:lnTo>
                    <a:pt x="434" y="584"/>
                  </a:lnTo>
                  <a:lnTo>
                    <a:pt x="439" y="567"/>
                  </a:lnTo>
                  <a:lnTo>
                    <a:pt x="444" y="557"/>
                  </a:lnTo>
                  <a:lnTo>
                    <a:pt x="449" y="538"/>
                  </a:lnTo>
                  <a:lnTo>
                    <a:pt x="451" y="533"/>
                  </a:lnTo>
                  <a:lnTo>
                    <a:pt x="446" y="528"/>
                  </a:lnTo>
                  <a:lnTo>
                    <a:pt x="442" y="518"/>
                  </a:lnTo>
                  <a:lnTo>
                    <a:pt x="434" y="509"/>
                  </a:lnTo>
                  <a:lnTo>
                    <a:pt x="430" y="501"/>
                  </a:lnTo>
                  <a:lnTo>
                    <a:pt x="422" y="489"/>
                  </a:lnTo>
                  <a:lnTo>
                    <a:pt x="417" y="480"/>
                  </a:lnTo>
                  <a:lnTo>
                    <a:pt x="408" y="465"/>
                  </a:lnTo>
                  <a:lnTo>
                    <a:pt x="400" y="450"/>
                  </a:lnTo>
                  <a:lnTo>
                    <a:pt x="393" y="436"/>
                  </a:lnTo>
                  <a:lnTo>
                    <a:pt x="386" y="421"/>
                  </a:lnTo>
                  <a:lnTo>
                    <a:pt x="376" y="402"/>
                  </a:lnTo>
                  <a:lnTo>
                    <a:pt x="369" y="385"/>
                  </a:lnTo>
                  <a:lnTo>
                    <a:pt x="362" y="366"/>
                  </a:lnTo>
                  <a:lnTo>
                    <a:pt x="354" y="349"/>
                  </a:lnTo>
                  <a:lnTo>
                    <a:pt x="345" y="327"/>
                  </a:lnTo>
                  <a:lnTo>
                    <a:pt x="337" y="305"/>
                  </a:lnTo>
                  <a:lnTo>
                    <a:pt x="330" y="283"/>
                  </a:lnTo>
                  <a:lnTo>
                    <a:pt x="325" y="264"/>
                  </a:lnTo>
                  <a:lnTo>
                    <a:pt x="318" y="242"/>
                  </a:lnTo>
                  <a:lnTo>
                    <a:pt x="316" y="220"/>
                  </a:lnTo>
                  <a:lnTo>
                    <a:pt x="311" y="198"/>
                  </a:lnTo>
                  <a:lnTo>
                    <a:pt x="311" y="177"/>
                  </a:lnTo>
                  <a:lnTo>
                    <a:pt x="308" y="152"/>
                  </a:lnTo>
                  <a:lnTo>
                    <a:pt x="308" y="131"/>
                  </a:lnTo>
                  <a:lnTo>
                    <a:pt x="308" y="106"/>
                  </a:lnTo>
                  <a:lnTo>
                    <a:pt x="313" y="84"/>
                  </a:lnTo>
                  <a:lnTo>
                    <a:pt x="318" y="63"/>
                  </a:lnTo>
                  <a:lnTo>
                    <a:pt x="325" y="41"/>
                  </a:lnTo>
                  <a:lnTo>
                    <a:pt x="333" y="19"/>
                  </a:lnTo>
                  <a:lnTo>
                    <a:pt x="34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4" name="Freeform 120"/>
            <p:cNvSpPr>
              <a:spLocks/>
            </p:cNvSpPr>
            <p:nvPr/>
          </p:nvSpPr>
          <p:spPr bwMode="auto">
            <a:xfrm>
              <a:off x="4445" y="2376"/>
              <a:ext cx="157" cy="335"/>
            </a:xfrm>
            <a:custGeom>
              <a:avLst/>
              <a:gdLst>
                <a:gd name="T0" fmla="*/ 46 w 432"/>
                <a:gd name="T1" fmla="*/ 24 h 841"/>
                <a:gd name="T2" fmla="*/ 34 w 432"/>
                <a:gd name="T3" fmla="*/ 49 h 841"/>
                <a:gd name="T4" fmla="*/ 22 w 432"/>
                <a:gd name="T5" fmla="*/ 80 h 841"/>
                <a:gd name="T6" fmla="*/ 10 w 432"/>
                <a:gd name="T7" fmla="*/ 119 h 841"/>
                <a:gd name="T8" fmla="*/ 0 w 432"/>
                <a:gd name="T9" fmla="*/ 158 h 841"/>
                <a:gd name="T10" fmla="*/ 0 w 432"/>
                <a:gd name="T11" fmla="*/ 189 h 841"/>
                <a:gd name="T12" fmla="*/ 12 w 432"/>
                <a:gd name="T13" fmla="*/ 216 h 841"/>
                <a:gd name="T14" fmla="*/ 39 w 432"/>
                <a:gd name="T15" fmla="*/ 230 h 841"/>
                <a:gd name="T16" fmla="*/ 80 w 432"/>
                <a:gd name="T17" fmla="*/ 228 h 841"/>
                <a:gd name="T18" fmla="*/ 112 w 432"/>
                <a:gd name="T19" fmla="*/ 221 h 841"/>
                <a:gd name="T20" fmla="*/ 141 w 432"/>
                <a:gd name="T21" fmla="*/ 213 h 841"/>
                <a:gd name="T22" fmla="*/ 163 w 432"/>
                <a:gd name="T23" fmla="*/ 209 h 841"/>
                <a:gd name="T24" fmla="*/ 189 w 432"/>
                <a:gd name="T25" fmla="*/ 213 h 841"/>
                <a:gd name="T26" fmla="*/ 209 w 432"/>
                <a:gd name="T27" fmla="*/ 242 h 841"/>
                <a:gd name="T28" fmla="*/ 218 w 432"/>
                <a:gd name="T29" fmla="*/ 267 h 841"/>
                <a:gd name="T30" fmla="*/ 226 w 432"/>
                <a:gd name="T31" fmla="*/ 293 h 841"/>
                <a:gd name="T32" fmla="*/ 240 w 432"/>
                <a:gd name="T33" fmla="*/ 330 h 841"/>
                <a:gd name="T34" fmla="*/ 255 w 432"/>
                <a:gd name="T35" fmla="*/ 369 h 841"/>
                <a:gd name="T36" fmla="*/ 269 w 432"/>
                <a:gd name="T37" fmla="*/ 398 h 841"/>
                <a:gd name="T38" fmla="*/ 284 w 432"/>
                <a:gd name="T39" fmla="*/ 415 h 841"/>
                <a:gd name="T40" fmla="*/ 303 w 432"/>
                <a:gd name="T41" fmla="*/ 434 h 841"/>
                <a:gd name="T42" fmla="*/ 325 w 432"/>
                <a:gd name="T43" fmla="*/ 449 h 841"/>
                <a:gd name="T44" fmla="*/ 340 w 432"/>
                <a:gd name="T45" fmla="*/ 463 h 841"/>
                <a:gd name="T46" fmla="*/ 354 w 432"/>
                <a:gd name="T47" fmla="*/ 490 h 841"/>
                <a:gd name="T48" fmla="*/ 361 w 432"/>
                <a:gd name="T49" fmla="*/ 519 h 841"/>
                <a:gd name="T50" fmla="*/ 366 w 432"/>
                <a:gd name="T51" fmla="*/ 545 h 841"/>
                <a:gd name="T52" fmla="*/ 371 w 432"/>
                <a:gd name="T53" fmla="*/ 572 h 841"/>
                <a:gd name="T54" fmla="*/ 374 w 432"/>
                <a:gd name="T55" fmla="*/ 601 h 841"/>
                <a:gd name="T56" fmla="*/ 376 w 432"/>
                <a:gd name="T57" fmla="*/ 633 h 841"/>
                <a:gd name="T58" fmla="*/ 378 w 432"/>
                <a:gd name="T59" fmla="*/ 664 h 841"/>
                <a:gd name="T60" fmla="*/ 381 w 432"/>
                <a:gd name="T61" fmla="*/ 696 h 841"/>
                <a:gd name="T62" fmla="*/ 381 w 432"/>
                <a:gd name="T63" fmla="*/ 725 h 841"/>
                <a:gd name="T64" fmla="*/ 381 w 432"/>
                <a:gd name="T65" fmla="*/ 752 h 841"/>
                <a:gd name="T66" fmla="*/ 381 w 432"/>
                <a:gd name="T67" fmla="*/ 778 h 841"/>
                <a:gd name="T68" fmla="*/ 381 w 432"/>
                <a:gd name="T69" fmla="*/ 812 h 841"/>
                <a:gd name="T70" fmla="*/ 381 w 432"/>
                <a:gd name="T71" fmla="*/ 836 h 841"/>
                <a:gd name="T72" fmla="*/ 381 w 432"/>
                <a:gd name="T73" fmla="*/ 834 h 841"/>
                <a:gd name="T74" fmla="*/ 386 w 432"/>
                <a:gd name="T75" fmla="*/ 810 h 841"/>
                <a:gd name="T76" fmla="*/ 393 w 432"/>
                <a:gd name="T77" fmla="*/ 785 h 841"/>
                <a:gd name="T78" fmla="*/ 400 w 432"/>
                <a:gd name="T79" fmla="*/ 752 h 841"/>
                <a:gd name="T80" fmla="*/ 408 w 432"/>
                <a:gd name="T81" fmla="*/ 713 h 841"/>
                <a:gd name="T82" fmla="*/ 415 w 432"/>
                <a:gd name="T83" fmla="*/ 672 h 841"/>
                <a:gd name="T84" fmla="*/ 422 w 432"/>
                <a:gd name="T85" fmla="*/ 625 h 841"/>
                <a:gd name="T86" fmla="*/ 427 w 432"/>
                <a:gd name="T87" fmla="*/ 577 h 841"/>
                <a:gd name="T88" fmla="*/ 429 w 432"/>
                <a:gd name="T89" fmla="*/ 526 h 841"/>
                <a:gd name="T90" fmla="*/ 432 w 432"/>
                <a:gd name="T91" fmla="*/ 475 h 841"/>
                <a:gd name="T92" fmla="*/ 429 w 432"/>
                <a:gd name="T93" fmla="*/ 424 h 841"/>
                <a:gd name="T94" fmla="*/ 424 w 432"/>
                <a:gd name="T95" fmla="*/ 376 h 841"/>
                <a:gd name="T96" fmla="*/ 415 w 432"/>
                <a:gd name="T97" fmla="*/ 330 h 841"/>
                <a:gd name="T98" fmla="*/ 400 w 432"/>
                <a:gd name="T99" fmla="*/ 286 h 841"/>
                <a:gd name="T100" fmla="*/ 381 w 432"/>
                <a:gd name="T101" fmla="*/ 247 h 841"/>
                <a:gd name="T102" fmla="*/ 357 w 432"/>
                <a:gd name="T103" fmla="*/ 213 h 841"/>
                <a:gd name="T104" fmla="*/ 328 w 432"/>
                <a:gd name="T105" fmla="*/ 182 h 841"/>
                <a:gd name="T106" fmla="*/ 301 w 432"/>
                <a:gd name="T107" fmla="*/ 153 h 841"/>
                <a:gd name="T108" fmla="*/ 277 w 432"/>
                <a:gd name="T109" fmla="*/ 124 h 841"/>
                <a:gd name="T110" fmla="*/ 250 w 432"/>
                <a:gd name="T111" fmla="*/ 99 h 841"/>
                <a:gd name="T112" fmla="*/ 223 w 432"/>
                <a:gd name="T113" fmla="*/ 78 h 841"/>
                <a:gd name="T114" fmla="*/ 189 w 432"/>
                <a:gd name="T115" fmla="*/ 51 h 841"/>
                <a:gd name="T116" fmla="*/ 153 w 432"/>
                <a:gd name="T117" fmla="*/ 29 h 841"/>
                <a:gd name="T118" fmla="*/ 131 w 432"/>
                <a:gd name="T119" fmla="*/ 17 h 841"/>
                <a:gd name="T120" fmla="*/ 105 w 432"/>
                <a:gd name="T121" fmla="*/ 5 h 841"/>
                <a:gd name="T122" fmla="*/ 73 w 432"/>
                <a:gd name="T123" fmla="*/ 0 h 841"/>
                <a:gd name="T124" fmla="*/ 54 w 432"/>
                <a:gd name="T125" fmla="*/ 10 h 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32" h="841">
                  <a:moveTo>
                    <a:pt x="51" y="19"/>
                  </a:moveTo>
                  <a:lnTo>
                    <a:pt x="46" y="24"/>
                  </a:lnTo>
                  <a:lnTo>
                    <a:pt x="41" y="36"/>
                  </a:lnTo>
                  <a:lnTo>
                    <a:pt x="34" y="49"/>
                  </a:lnTo>
                  <a:lnTo>
                    <a:pt x="29" y="65"/>
                  </a:lnTo>
                  <a:lnTo>
                    <a:pt x="22" y="80"/>
                  </a:lnTo>
                  <a:lnTo>
                    <a:pt x="15" y="99"/>
                  </a:lnTo>
                  <a:lnTo>
                    <a:pt x="10" y="119"/>
                  </a:lnTo>
                  <a:lnTo>
                    <a:pt x="8" y="141"/>
                  </a:lnTo>
                  <a:lnTo>
                    <a:pt x="0" y="158"/>
                  </a:lnTo>
                  <a:lnTo>
                    <a:pt x="0" y="175"/>
                  </a:lnTo>
                  <a:lnTo>
                    <a:pt x="0" y="189"/>
                  </a:lnTo>
                  <a:lnTo>
                    <a:pt x="8" y="206"/>
                  </a:lnTo>
                  <a:lnTo>
                    <a:pt x="12" y="216"/>
                  </a:lnTo>
                  <a:lnTo>
                    <a:pt x="25" y="225"/>
                  </a:lnTo>
                  <a:lnTo>
                    <a:pt x="39" y="230"/>
                  </a:lnTo>
                  <a:lnTo>
                    <a:pt x="61" y="233"/>
                  </a:lnTo>
                  <a:lnTo>
                    <a:pt x="80" y="228"/>
                  </a:lnTo>
                  <a:lnTo>
                    <a:pt x="97" y="225"/>
                  </a:lnTo>
                  <a:lnTo>
                    <a:pt x="112" y="221"/>
                  </a:lnTo>
                  <a:lnTo>
                    <a:pt x="129" y="218"/>
                  </a:lnTo>
                  <a:lnTo>
                    <a:pt x="141" y="213"/>
                  </a:lnTo>
                  <a:lnTo>
                    <a:pt x="153" y="211"/>
                  </a:lnTo>
                  <a:lnTo>
                    <a:pt x="163" y="209"/>
                  </a:lnTo>
                  <a:lnTo>
                    <a:pt x="175" y="209"/>
                  </a:lnTo>
                  <a:lnTo>
                    <a:pt x="189" y="213"/>
                  </a:lnTo>
                  <a:lnTo>
                    <a:pt x="204" y="230"/>
                  </a:lnTo>
                  <a:lnTo>
                    <a:pt x="209" y="242"/>
                  </a:lnTo>
                  <a:lnTo>
                    <a:pt x="216" y="259"/>
                  </a:lnTo>
                  <a:lnTo>
                    <a:pt x="218" y="267"/>
                  </a:lnTo>
                  <a:lnTo>
                    <a:pt x="223" y="279"/>
                  </a:lnTo>
                  <a:lnTo>
                    <a:pt x="226" y="293"/>
                  </a:lnTo>
                  <a:lnTo>
                    <a:pt x="233" y="308"/>
                  </a:lnTo>
                  <a:lnTo>
                    <a:pt x="240" y="330"/>
                  </a:lnTo>
                  <a:lnTo>
                    <a:pt x="248" y="354"/>
                  </a:lnTo>
                  <a:lnTo>
                    <a:pt x="255" y="369"/>
                  </a:lnTo>
                  <a:lnTo>
                    <a:pt x="262" y="385"/>
                  </a:lnTo>
                  <a:lnTo>
                    <a:pt x="269" y="398"/>
                  </a:lnTo>
                  <a:lnTo>
                    <a:pt x="277" y="407"/>
                  </a:lnTo>
                  <a:lnTo>
                    <a:pt x="284" y="415"/>
                  </a:lnTo>
                  <a:lnTo>
                    <a:pt x="291" y="424"/>
                  </a:lnTo>
                  <a:lnTo>
                    <a:pt x="303" y="434"/>
                  </a:lnTo>
                  <a:lnTo>
                    <a:pt x="318" y="444"/>
                  </a:lnTo>
                  <a:lnTo>
                    <a:pt x="325" y="449"/>
                  </a:lnTo>
                  <a:lnTo>
                    <a:pt x="332" y="456"/>
                  </a:lnTo>
                  <a:lnTo>
                    <a:pt x="340" y="463"/>
                  </a:lnTo>
                  <a:lnTo>
                    <a:pt x="349" y="478"/>
                  </a:lnTo>
                  <a:lnTo>
                    <a:pt x="354" y="490"/>
                  </a:lnTo>
                  <a:lnTo>
                    <a:pt x="361" y="509"/>
                  </a:lnTo>
                  <a:lnTo>
                    <a:pt x="361" y="519"/>
                  </a:lnTo>
                  <a:lnTo>
                    <a:pt x="366" y="531"/>
                  </a:lnTo>
                  <a:lnTo>
                    <a:pt x="366" y="545"/>
                  </a:lnTo>
                  <a:lnTo>
                    <a:pt x="371" y="560"/>
                  </a:lnTo>
                  <a:lnTo>
                    <a:pt x="371" y="572"/>
                  </a:lnTo>
                  <a:lnTo>
                    <a:pt x="374" y="587"/>
                  </a:lnTo>
                  <a:lnTo>
                    <a:pt x="374" y="601"/>
                  </a:lnTo>
                  <a:lnTo>
                    <a:pt x="376" y="618"/>
                  </a:lnTo>
                  <a:lnTo>
                    <a:pt x="376" y="633"/>
                  </a:lnTo>
                  <a:lnTo>
                    <a:pt x="378" y="647"/>
                  </a:lnTo>
                  <a:lnTo>
                    <a:pt x="378" y="664"/>
                  </a:lnTo>
                  <a:lnTo>
                    <a:pt x="381" y="681"/>
                  </a:lnTo>
                  <a:lnTo>
                    <a:pt x="381" y="696"/>
                  </a:lnTo>
                  <a:lnTo>
                    <a:pt x="381" y="710"/>
                  </a:lnTo>
                  <a:lnTo>
                    <a:pt x="381" y="725"/>
                  </a:lnTo>
                  <a:lnTo>
                    <a:pt x="381" y="739"/>
                  </a:lnTo>
                  <a:lnTo>
                    <a:pt x="381" y="752"/>
                  </a:lnTo>
                  <a:lnTo>
                    <a:pt x="381" y="766"/>
                  </a:lnTo>
                  <a:lnTo>
                    <a:pt x="381" y="778"/>
                  </a:lnTo>
                  <a:lnTo>
                    <a:pt x="381" y="793"/>
                  </a:lnTo>
                  <a:lnTo>
                    <a:pt x="381" y="812"/>
                  </a:lnTo>
                  <a:lnTo>
                    <a:pt x="381" y="827"/>
                  </a:lnTo>
                  <a:lnTo>
                    <a:pt x="381" y="836"/>
                  </a:lnTo>
                  <a:lnTo>
                    <a:pt x="381" y="841"/>
                  </a:lnTo>
                  <a:lnTo>
                    <a:pt x="381" y="834"/>
                  </a:lnTo>
                  <a:lnTo>
                    <a:pt x="386" y="822"/>
                  </a:lnTo>
                  <a:lnTo>
                    <a:pt x="386" y="810"/>
                  </a:lnTo>
                  <a:lnTo>
                    <a:pt x="391" y="800"/>
                  </a:lnTo>
                  <a:lnTo>
                    <a:pt x="393" y="785"/>
                  </a:lnTo>
                  <a:lnTo>
                    <a:pt x="398" y="771"/>
                  </a:lnTo>
                  <a:lnTo>
                    <a:pt x="400" y="752"/>
                  </a:lnTo>
                  <a:lnTo>
                    <a:pt x="405" y="735"/>
                  </a:lnTo>
                  <a:lnTo>
                    <a:pt x="408" y="713"/>
                  </a:lnTo>
                  <a:lnTo>
                    <a:pt x="412" y="693"/>
                  </a:lnTo>
                  <a:lnTo>
                    <a:pt x="415" y="672"/>
                  </a:lnTo>
                  <a:lnTo>
                    <a:pt x="420" y="650"/>
                  </a:lnTo>
                  <a:lnTo>
                    <a:pt x="422" y="625"/>
                  </a:lnTo>
                  <a:lnTo>
                    <a:pt x="427" y="604"/>
                  </a:lnTo>
                  <a:lnTo>
                    <a:pt x="427" y="577"/>
                  </a:lnTo>
                  <a:lnTo>
                    <a:pt x="429" y="553"/>
                  </a:lnTo>
                  <a:lnTo>
                    <a:pt x="429" y="526"/>
                  </a:lnTo>
                  <a:lnTo>
                    <a:pt x="432" y="502"/>
                  </a:lnTo>
                  <a:lnTo>
                    <a:pt x="432" y="475"/>
                  </a:lnTo>
                  <a:lnTo>
                    <a:pt x="432" y="451"/>
                  </a:lnTo>
                  <a:lnTo>
                    <a:pt x="429" y="424"/>
                  </a:lnTo>
                  <a:lnTo>
                    <a:pt x="429" y="402"/>
                  </a:lnTo>
                  <a:lnTo>
                    <a:pt x="424" y="376"/>
                  </a:lnTo>
                  <a:lnTo>
                    <a:pt x="420" y="352"/>
                  </a:lnTo>
                  <a:lnTo>
                    <a:pt x="415" y="330"/>
                  </a:lnTo>
                  <a:lnTo>
                    <a:pt x="410" y="308"/>
                  </a:lnTo>
                  <a:lnTo>
                    <a:pt x="400" y="286"/>
                  </a:lnTo>
                  <a:lnTo>
                    <a:pt x="393" y="267"/>
                  </a:lnTo>
                  <a:lnTo>
                    <a:pt x="381" y="247"/>
                  </a:lnTo>
                  <a:lnTo>
                    <a:pt x="371" y="233"/>
                  </a:lnTo>
                  <a:lnTo>
                    <a:pt x="357" y="213"/>
                  </a:lnTo>
                  <a:lnTo>
                    <a:pt x="342" y="196"/>
                  </a:lnTo>
                  <a:lnTo>
                    <a:pt x="328" y="182"/>
                  </a:lnTo>
                  <a:lnTo>
                    <a:pt x="315" y="167"/>
                  </a:lnTo>
                  <a:lnTo>
                    <a:pt x="301" y="153"/>
                  </a:lnTo>
                  <a:lnTo>
                    <a:pt x="289" y="138"/>
                  </a:lnTo>
                  <a:lnTo>
                    <a:pt x="277" y="124"/>
                  </a:lnTo>
                  <a:lnTo>
                    <a:pt x="264" y="114"/>
                  </a:lnTo>
                  <a:lnTo>
                    <a:pt x="250" y="99"/>
                  </a:lnTo>
                  <a:lnTo>
                    <a:pt x="235" y="90"/>
                  </a:lnTo>
                  <a:lnTo>
                    <a:pt x="223" y="78"/>
                  </a:lnTo>
                  <a:lnTo>
                    <a:pt x="211" y="68"/>
                  </a:lnTo>
                  <a:lnTo>
                    <a:pt x="189" y="51"/>
                  </a:lnTo>
                  <a:lnTo>
                    <a:pt x="168" y="36"/>
                  </a:lnTo>
                  <a:lnTo>
                    <a:pt x="153" y="29"/>
                  </a:lnTo>
                  <a:lnTo>
                    <a:pt x="143" y="22"/>
                  </a:lnTo>
                  <a:lnTo>
                    <a:pt x="131" y="17"/>
                  </a:lnTo>
                  <a:lnTo>
                    <a:pt x="124" y="12"/>
                  </a:lnTo>
                  <a:lnTo>
                    <a:pt x="105" y="5"/>
                  </a:lnTo>
                  <a:lnTo>
                    <a:pt x="90" y="2"/>
                  </a:lnTo>
                  <a:lnTo>
                    <a:pt x="73" y="0"/>
                  </a:lnTo>
                  <a:lnTo>
                    <a:pt x="63" y="2"/>
                  </a:lnTo>
                  <a:lnTo>
                    <a:pt x="54" y="10"/>
                  </a:lnTo>
                  <a:lnTo>
                    <a:pt x="51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5" name="Freeform 121"/>
            <p:cNvSpPr>
              <a:spLocks/>
            </p:cNvSpPr>
            <p:nvPr/>
          </p:nvSpPr>
          <p:spPr bwMode="auto">
            <a:xfrm>
              <a:off x="3938" y="2344"/>
              <a:ext cx="264" cy="112"/>
            </a:xfrm>
            <a:custGeom>
              <a:avLst/>
              <a:gdLst>
                <a:gd name="T0" fmla="*/ 3 w 725"/>
                <a:gd name="T1" fmla="*/ 126 h 281"/>
                <a:gd name="T2" fmla="*/ 25 w 725"/>
                <a:gd name="T3" fmla="*/ 109 h 281"/>
                <a:gd name="T4" fmla="*/ 54 w 725"/>
                <a:gd name="T5" fmla="*/ 95 h 281"/>
                <a:gd name="T6" fmla="*/ 85 w 725"/>
                <a:gd name="T7" fmla="*/ 80 h 281"/>
                <a:gd name="T8" fmla="*/ 126 w 725"/>
                <a:gd name="T9" fmla="*/ 61 h 281"/>
                <a:gd name="T10" fmla="*/ 170 w 725"/>
                <a:gd name="T11" fmla="*/ 44 h 281"/>
                <a:gd name="T12" fmla="*/ 209 w 725"/>
                <a:gd name="T13" fmla="*/ 32 h 281"/>
                <a:gd name="T14" fmla="*/ 235 w 725"/>
                <a:gd name="T15" fmla="*/ 24 h 281"/>
                <a:gd name="T16" fmla="*/ 262 w 725"/>
                <a:gd name="T17" fmla="*/ 19 h 281"/>
                <a:gd name="T18" fmla="*/ 289 w 725"/>
                <a:gd name="T19" fmla="*/ 12 h 281"/>
                <a:gd name="T20" fmla="*/ 318 w 725"/>
                <a:gd name="T21" fmla="*/ 7 h 281"/>
                <a:gd name="T22" fmla="*/ 347 w 725"/>
                <a:gd name="T23" fmla="*/ 2 h 281"/>
                <a:gd name="T24" fmla="*/ 376 w 725"/>
                <a:gd name="T25" fmla="*/ 0 h 281"/>
                <a:gd name="T26" fmla="*/ 405 w 725"/>
                <a:gd name="T27" fmla="*/ 0 h 281"/>
                <a:gd name="T28" fmla="*/ 434 w 725"/>
                <a:gd name="T29" fmla="*/ 0 h 281"/>
                <a:gd name="T30" fmla="*/ 466 w 725"/>
                <a:gd name="T31" fmla="*/ 2 h 281"/>
                <a:gd name="T32" fmla="*/ 497 w 725"/>
                <a:gd name="T33" fmla="*/ 5 h 281"/>
                <a:gd name="T34" fmla="*/ 526 w 725"/>
                <a:gd name="T35" fmla="*/ 10 h 281"/>
                <a:gd name="T36" fmla="*/ 558 w 725"/>
                <a:gd name="T37" fmla="*/ 17 h 281"/>
                <a:gd name="T38" fmla="*/ 589 w 725"/>
                <a:gd name="T39" fmla="*/ 29 h 281"/>
                <a:gd name="T40" fmla="*/ 621 w 725"/>
                <a:gd name="T41" fmla="*/ 41 h 281"/>
                <a:gd name="T42" fmla="*/ 650 w 725"/>
                <a:gd name="T43" fmla="*/ 56 h 281"/>
                <a:gd name="T44" fmla="*/ 679 w 725"/>
                <a:gd name="T45" fmla="*/ 75 h 281"/>
                <a:gd name="T46" fmla="*/ 708 w 725"/>
                <a:gd name="T47" fmla="*/ 97 h 281"/>
                <a:gd name="T48" fmla="*/ 718 w 725"/>
                <a:gd name="T49" fmla="*/ 109 h 281"/>
                <a:gd name="T50" fmla="*/ 686 w 725"/>
                <a:gd name="T51" fmla="*/ 104 h 281"/>
                <a:gd name="T52" fmla="*/ 657 w 725"/>
                <a:gd name="T53" fmla="*/ 104 h 281"/>
                <a:gd name="T54" fmla="*/ 618 w 725"/>
                <a:gd name="T55" fmla="*/ 104 h 281"/>
                <a:gd name="T56" fmla="*/ 572 w 725"/>
                <a:gd name="T57" fmla="*/ 104 h 281"/>
                <a:gd name="T58" fmla="*/ 536 w 725"/>
                <a:gd name="T59" fmla="*/ 104 h 281"/>
                <a:gd name="T60" fmla="*/ 509 w 725"/>
                <a:gd name="T61" fmla="*/ 104 h 281"/>
                <a:gd name="T62" fmla="*/ 483 w 725"/>
                <a:gd name="T63" fmla="*/ 104 h 281"/>
                <a:gd name="T64" fmla="*/ 456 w 725"/>
                <a:gd name="T65" fmla="*/ 109 h 281"/>
                <a:gd name="T66" fmla="*/ 429 w 725"/>
                <a:gd name="T67" fmla="*/ 112 h 281"/>
                <a:gd name="T68" fmla="*/ 400 w 725"/>
                <a:gd name="T69" fmla="*/ 114 h 281"/>
                <a:gd name="T70" fmla="*/ 371 w 725"/>
                <a:gd name="T71" fmla="*/ 116 h 281"/>
                <a:gd name="T72" fmla="*/ 342 w 725"/>
                <a:gd name="T73" fmla="*/ 124 h 281"/>
                <a:gd name="T74" fmla="*/ 311 w 725"/>
                <a:gd name="T75" fmla="*/ 129 h 281"/>
                <a:gd name="T76" fmla="*/ 281 w 725"/>
                <a:gd name="T77" fmla="*/ 136 h 281"/>
                <a:gd name="T78" fmla="*/ 252 w 725"/>
                <a:gd name="T79" fmla="*/ 143 h 281"/>
                <a:gd name="T80" fmla="*/ 223 w 725"/>
                <a:gd name="T81" fmla="*/ 153 h 281"/>
                <a:gd name="T82" fmla="*/ 197 w 725"/>
                <a:gd name="T83" fmla="*/ 162 h 281"/>
                <a:gd name="T84" fmla="*/ 168 w 725"/>
                <a:gd name="T85" fmla="*/ 172 h 281"/>
                <a:gd name="T86" fmla="*/ 138 w 725"/>
                <a:gd name="T87" fmla="*/ 187 h 281"/>
                <a:gd name="T88" fmla="*/ 114 w 725"/>
                <a:gd name="T89" fmla="*/ 201 h 281"/>
                <a:gd name="T90" fmla="*/ 90 w 725"/>
                <a:gd name="T91" fmla="*/ 216 h 281"/>
                <a:gd name="T92" fmla="*/ 68 w 725"/>
                <a:gd name="T93" fmla="*/ 230 h 281"/>
                <a:gd name="T94" fmla="*/ 37 w 725"/>
                <a:gd name="T95" fmla="*/ 259 h 281"/>
                <a:gd name="T96" fmla="*/ 0 w 725"/>
                <a:gd name="T97" fmla="*/ 13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5" h="281">
                  <a:moveTo>
                    <a:pt x="0" y="131"/>
                  </a:moveTo>
                  <a:lnTo>
                    <a:pt x="3" y="126"/>
                  </a:lnTo>
                  <a:lnTo>
                    <a:pt x="17" y="116"/>
                  </a:lnTo>
                  <a:lnTo>
                    <a:pt x="25" y="109"/>
                  </a:lnTo>
                  <a:lnTo>
                    <a:pt x="39" y="102"/>
                  </a:lnTo>
                  <a:lnTo>
                    <a:pt x="54" y="95"/>
                  </a:lnTo>
                  <a:lnTo>
                    <a:pt x="71" y="90"/>
                  </a:lnTo>
                  <a:lnTo>
                    <a:pt x="85" y="80"/>
                  </a:lnTo>
                  <a:lnTo>
                    <a:pt x="105" y="70"/>
                  </a:lnTo>
                  <a:lnTo>
                    <a:pt x="126" y="61"/>
                  </a:lnTo>
                  <a:lnTo>
                    <a:pt x="148" y="53"/>
                  </a:lnTo>
                  <a:lnTo>
                    <a:pt x="170" y="44"/>
                  </a:lnTo>
                  <a:lnTo>
                    <a:pt x="197" y="36"/>
                  </a:lnTo>
                  <a:lnTo>
                    <a:pt x="209" y="32"/>
                  </a:lnTo>
                  <a:lnTo>
                    <a:pt x="221" y="29"/>
                  </a:lnTo>
                  <a:lnTo>
                    <a:pt x="235" y="24"/>
                  </a:lnTo>
                  <a:lnTo>
                    <a:pt x="250" y="24"/>
                  </a:lnTo>
                  <a:lnTo>
                    <a:pt x="262" y="19"/>
                  </a:lnTo>
                  <a:lnTo>
                    <a:pt x="274" y="17"/>
                  </a:lnTo>
                  <a:lnTo>
                    <a:pt x="289" y="12"/>
                  </a:lnTo>
                  <a:lnTo>
                    <a:pt x="303" y="10"/>
                  </a:lnTo>
                  <a:lnTo>
                    <a:pt x="318" y="7"/>
                  </a:lnTo>
                  <a:lnTo>
                    <a:pt x="332" y="5"/>
                  </a:lnTo>
                  <a:lnTo>
                    <a:pt x="347" y="2"/>
                  </a:lnTo>
                  <a:lnTo>
                    <a:pt x="361" y="2"/>
                  </a:lnTo>
                  <a:lnTo>
                    <a:pt x="376" y="0"/>
                  </a:lnTo>
                  <a:lnTo>
                    <a:pt x="391" y="0"/>
                  </a:lnTo>
                  <a:lnTo>
                    <a:pt x="405" y="0"/>
                  </a:lnTo>
                  <a:lnTo>
                    <a:pt x="420" y="0"/>
                  </a:lnTo>
                  <a:lnTo>
                    <a:pt x="434" y="0"/>
                  </a:lnTo>
                  <a:lnTo>
                    <a:pt x="451" y="0"/>
                  </a:lnTo>
                  <a:lnTo>
                    <a:pt x="466" y="2"/>
                  </a:lnTo>
                  <a:lnTo>
                    <a:pt x="483" y="5"/>
                  </a:lnTo>
                  <a:lnTo>
                    <a:pt x="497" y="5"/>
                  </a:lnTo>
                  <a:lnTo>
                    <a:pt x="512" y="7"/>
                  </a:lnTo>
                  <a:lnTo>
                    <a:pt x="526" y="10"/>
                  </a:lnTo>
                  <a:lnTo>
                    <a:pt x="543" y="15"/>
                  </a:lnTo>
                  <a:lnTo>
                    <a:pt x="558" y="17"/>
                  </a:lnTo>
                  <a:lnTo>
                    <a:pt x="575" y="22"/>
                  </a:lnTo>
                  <a:lnTo>
                    <a:pt x="589" y="29"/>
                  </a:lnTo>
                  <a:lnTo>
                    <a:pt x="606" y="36"/>
                  </a:lnTo>
                  <a:lnTo>
                    <a:pt x="621" y="41"/>
                  </a:lnTo>
                  <a:lnTo>
                    <a:pt x="635" y="49"/>
                  </a:lnTo>
                  <a:lnTo>
                    <a:pt x="650" y="56"/>
                  </a:lnTo>
                  <a:lnTo>
                    <a:pt x="664" y="65"/>
                  </a:lnTo>
                  <a:lnTo>
                    <a:pt x="679" y="75"/>
                  </a:lnTo>
                  <a:lnTo>
                    <a:pt x="694" y="87"/>
                  </a:lnTo>
                  <a:lnTo>
                    <a:pt x="708" y="97"/>
                  </a:lnTo>
                  <a:lnTo>
                    <a:pt x="725" y="112"/>
                  </a:lnTo>
                  <a:lnTo>
                    <a:pt x="718" y="109"/>
                  </a:lnTo>
                  <a:lnTo>
                    <a:pt x="701" y="107"/>
                  </a:lnTo>
                  <a:lnTo>
                    <a:pt x="686" y="104"/>
                  </a:lnTo>
                  <a:lnTo>
                    <a:pt x="674" y="104"/>
                  </a:lnTo>
                  <a:lnTo>
                    <a:pt x="657" y="104"/>
                  </a:lnTo>
                  <a:lnTo>
                    <a:pt x="640" y="104"/>
                  </a:lnTo>
                  <a:lnTo>
                    <a:pt x="618" y="104"/>
                  </a:lnTo>
                  <a:lnTo>
                    <a:pt x="597" y="104"/>
                  </a:lnTo>
                  <a:lnTo>
                    <a:pt x="572" y="104"/>
                  </a:lnTo>
                  <a:lnTo>
                    <a:pt x="551" y="104"/>
                  </a:lnTo>
                  <a:lnTo>
                    <a:pt x="536" y="104"/>
                  </a:lnTo>
                  <a:lnTo>
                    <a:pt x="524" y="104"/>
                  </a:lnTo>
                  <a:lnTo>
                    <a:pt x="509" y="104"/>
                  </a:lnTo>
                  <a:lnTo>
                    <a:pt x="497" y="104"/>
                  </a:lnTo>
                  <a:lnTo>
                    <a:pt x="483" y="104"/>
                  </a:lnTo>
                  <a:lnTo>
                    <a:pt x="471" y="107"/>
                  </a:lnTo>
                  <a:lnTo>
                    <a:pt x="456" y="109"/>
                  </a:lnTo>
                  <a:lnTo>
                    <a:pt x="444" y="112"/>
                  </a:lnTo>
                  <a:lnTo>
                    <a:pt x="429" y="112"/>
                  </a:lnTo>
                  <a:lnTo>
                    <a:pt x="415" y="112"/>
                  </a:lnTo>
                  <a:lnTo>
                    <a:pt x="400" y="114"/>
                  </a:lnTo>
                  <a:lnTo>
                    <a:pt x="386" y="116"/>
                  </a:lnTo>
                  <a:lnTo>
                    <a:pt x="371" y="116"/>
                  </a:lnTo>
                  <a:lnTo>
                    <a:pt x="357" y="121"/>
                  </a:lnTo>
                  <a:lnTo>
                    <a:pt x="342" y="124"/>
                  </a:lnTo>
                  <a:lnTo>
                    <a:pt x="328" y="129"/>
                  </a:lnTo>
                  <a:lnTo>
                    <a:pt x="311" y="129"/>
                  </a:lnTo>
                  <a:lnTo>
                    <a:pt x="296" y="133"/>
                  </a:lnTo>
                  <a:lnTo>
                    <a:pt x="281" y="136"/>
                  </a:lnTo>
                  <a:lnTo>
                    <a:pt x="267" y="141"/>
                  </a:lnTo>
                  <a:lnTo>
                    <a:pt x="252" y="143"/>
                  </a:lnTo>
                  <a:lnTo>
                    <a:pt x="238" y="148"/>
                  </a:lnTo>
                  <a:lnTo>
                    <a:pt x="223" y="153"/>
                  </a:lnTo>
                  <a:lnTo>
                    <a:pt x="211" y="160"/>
                  </a:lnTo>
                  <a:lnTo>
                    <a:pt x="197" y="162"/>
                  </a:lnTo>
                  <a:lnTo>
                    <a:pt x="182" y="167"/>
                  </a:lnTo>
                  <a:lnTo>
                    <a:pt x="168" y="172"/>
                  </a:lnTo>
                  <a:lnTo>
                    <a:pt x="153" y="179"/>
                  </a:lnTo>
                  <a:lnTo>
                    <a:pt x="138" y="187"/>
                  </a:lnTo>
                  <a:lnTo>
                    <a:pt x="126" y="194"/>
                  </a:lnTo>
                  <a:lnTo>
                    <a:pt x="114" y="201"/>
                  </a:lnTo>
                  <a:lnTo>
                    <a:pt x="105" y="209"/>
                  </a:lnTo>
                  <a:lnTo>
                    <a:pt x="90" y="216"/>
                  </a:lnTo>
                  <a:lnTo>
                    <a:pt x="80" y="223"/>
                  </a:lnTo>
                  <a:lnTo>
                    <a:pt x="68" y="230"/>
                  </a:lnTo>
                  <a:lnTo>
                    <a:pt x="58" y="240"/>
                  </a:lnTo>
                  <a:lnTo>
                    <a:pt x="37" y="259"/>
                  </a:lnTo>
                  <a:lnTo>
                    <a:pt x="22" y="281"/>
                  </a:lnTo>
                  <a:lnTo>
                    <a:pt x="0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6" name="Freeform 122"/>
            <p:cNvSpPr>
              <a:spLocks/>
            </p:cNvSpPr>
            <p:nvPr/>
          </p:nvSpPr>
          <p:spPr bwMode="auto">
            <a:xfrm>
              <a:off x="2911" y="2602"/>
              <a:ext cx="599" cy="117"/>
            </a:xfrm>
            <a:custGeom>
              <a:avLst/>
              <a:gdLst>
                <a:gd name="T0" fmla="*/ 29 w 1641"/>
                <a:gd name="T1" fmla="*/ 204 h 294"/>
                <a:gd name="T2" fmla="*/ 90 w 1641"/>
                <a:gd name="T3" fmla="*/ 182 h 294"/>
                <a:gd name="T4" fmla="*/ 158 w 1641"/>
                <a:gd name="T5" fmla="*/ 165 h 294"/>
                <a:gd name="T6" fmla="*/ 216 w 1641"/>
                <a:gd name="T7" fmla="*/ 168 h 294"/>
                <a:gd name="T8" fmla="*/ 296 w 1641"/>
                <a:gd name="T9" fmla="*/ 189 h 294"/>
                <a:gd name="T10" fmla="*/ 390 w 1641"/>
                <a:gd name="T11" fmla="*/ 218 h 294"/>
                <a:gd name="T12" fmla="*/ 465 w 1641"/>
                <a:gd name="T13" fmla="*/ 243 h 294"/>
                <a:gd name="T14" fmla="*/ 494 w 1641"/>
                <a:gd name="T15" fmla="*/ 250 h 294"/>
                <a:gd name="T16" fmla="*/ 560 w 1641"/>
                <a:gd name="T17" fmla="*/ 235 h 294"/>
                <a:gd name="T18" fmla="*/ 637 w 1641"/>
                <a:gd name="T19" fmla="*/ 218 h 294"/>
                <a:gd name="T20" fmla="*/ 691 w 1641"/>
                <a:gd name="T21" fmla="*/ 209 h 294"/>
                <a:gd name="T22" fmla="*/ 749 w 1641"/>
                <a:gd name="T23" fmla="*/ 197 h 294"/>
                <a:gd name="T24" fmla="*/ 810 w 1641"/>
                <a:gd name="T25" fmla="*/ 185 h 294"/>
                <a:gd name="T26" fmla="*/ 868 w 1641"/>
                <a:gd name="T27" fmla="*/ 170 h 294"/>
                <a:gd name="T28" fmla="*/ 924 w 1641"/>
                <a:gd name="T29" fmla="*/ 155 h 294"/>
                <a:gd name="T30" fmla="*/ 979 w 1641"/>
                <a:gd name="T31" fmla="*/ 141 h 294"/>
                <a:gd name="T32" fmla="*/ 1047 w 1641"/>
                <a:gd name="T33" fmla="*/ 126 h 294"/>
                <a:gd name="T34" fmla="*/ 1130 w 1641"/>
                <a:gd name="T35" fmla="*/ 97 h 294"/>
                <a:gd name="T36" fmla="*/ 1193 w 1641"/>
                <a:gd name="T37" fmla="*/ 66 h 294"/>
                <a:gd name="T38" fmla="*/ 1256 w 1641"/>
                <a:gd name="T39" fmla="*/ 39 h 294"/>
                <a:gd name="T40" fmla="*/ 1316 w 1641"/>
                <a:gd name="T41" fmla="*/ 22 h 294"/>
                <a:gd name="T42" fmla="*/ 1384 w 1641"/>
                <a:gd name="T43" fmla="*/ 10 h 294"/>
                <a:gd name="T44" fmla="*/ 1452 w 1641"/>
                <a:gd name="T45" fmla="*/ 3 h 294"/>
                <a:gd name="T46" fmla="*/ 1515 w 1641"/>
                <a:gd name="T47" fmla="*/ 0 h 294"/>
                <a:gd name="T48" fmla="*/ 1571 w 1641"/>
                <a:gd name="T49" fmla="*/ 5 h 294"/>
                <a:gd name="T50" fmla="*/ 1641 w 1641"/>
                <a:gd name="T51" fmla="*/ 92 h 294"/>
                <a:gd name="T52" fmla="*/ 1590 w 1641"/>
                <a:gd name="T53" fmla="*/ 90 h 294"/>
                <a:gd name="T54" fmla="*/ 1534 w 1641"/>
                <a:gd name="T55" fmla="*/ 88 h 294"/>
                <a:gd name="T56" fmla="*/ 1467 w 1641"/>
                <a:gd name="T57" fmla="*/ 95 h 294"/>
                <a:gd name="T58" fmla="*/ 1389 w 1641"/>
                <a:gd name="T59" fmla="*/ 102 h 294"/>
                <a:gd name="T60" fmla="*/ 1307 w 1641"/>
                <a:gd name="T61" fmla="*/ 117 h 294"/>
                <a:gd name="T62" fmla="*/ 1224 w 1641"/>
                <a:gd name="T63" fmla="*/ 141 h 294"/>
                <a:gd name="T64" fmla="*/ 1151 w 1641"/>
                <a:gd name="T65" fmla="*/ 177 h 294"/>
                <a:gd name="T66" fmla="*/ 1064 w 1641"/>
                <a:gd name="T67" fmla="*/ 211 h 294"/>
                <a:gd name="T68" fmla="*/ 965 w 1641"/>
                <a:gd name="T69" fmla="*/ 240 h 294"/>
                <a:gd name="T70" fmla="*/ 909 w 1641"/>
                <a:gd name="T71" fmla="*/ 250 h 294"/>
                <a:gd name="T72" fmla="*/ 853 w 1641"/>
                <a:gd name="T73" fmla="*/ 260 h 294"/>
                <a:gd name="T74" fmla="*/ 795 w 1641"/>
                <a:gd name="T75" fmla="*/ 267 h 294"/>
                <a:gd name="T76" fmla="*/ 742 w 1641"/>
                <a:gd name="T77" fmla="*/ 274 h 294"/>
                <a:gd name="T78" fmla="*/ 686 w 1641"/>
                <a:gd name="T79" fmla="*/ 277 h 294"/>
                <a:gd name="T80" fmla="*/ 591 w 1641"/>
                <a:gd name="T81" fmla="*/ 284 h 294"/>
                <a:gd name="T82" fmla="*/ 521 w 1641"/>
                <a:gd name="T83" fmla="*/ 289 h 294"/>
                <a:gd name="T84" fmla="*/ 480 w 1641"/>
                <a:gd name="T85" fmla="*/ 294 h 294"/>
                <a:gd name="T86" fmla="*/ 427 w 1641"/>
                <a:gd name="T87" fmla="*/ 279 h 294"/>
                <a:gd name="T88" fmla="*/ 368 w 1641"/>
                <a:gd name="T89" fmla="*/ 265 h 294"/>
                <a:gd name="T90" fmla="*/ 298 w 1641"/>
                <a:gd name="T91" fmla="*/ 252 h 294"/>
                <a:gd name="T92" fmla="*/ 218 w 1641"/>
                <a:gd name="T93" fmla="*/ 238 h 294"/>
                <a:gd name="T94" fmla="*/ 141 w 1641"/>
                <a:gd name="T95" fmla="*/ 226 h 294"/>
                <a:gd name="T96" fmla="*/ 65 w 1641"/>
                <a:gd name="T97" fmla="*/ 218 h 294"/>
                <a:gd name="T98" fmla="*/ 0 w 1641"/>
                <a:gd name="T99" fmla="*/ 221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41" h="294">
                  <a:moveTo>
                    <a:pt x="0" y="221"/>
                  </a:moveTo>
                  <a:lnTo>
                    <a:pt x="5" y="216"/>
                  </a:lnTo>
                  <a:lnTo>
                    <a:pt x="22" y="209"/>
                  </a:lnTo>
                  <a:lnTo>
                    <a:pt x="29" y="204"/>
                  </a:lnTo>
                  <a:lnTo>
                    <a:pt x="44" y="199"/>
                  </a:lnTo>
                  <a:lnTo>
                    <a:pt x="58" y="194"/>
                  </a:lnTo>
                  <a:lnTo>
                    <a:pt x="75" y="189"/>
                  </a:lnTo>
                  <a:lnTo>
                    <a:pt x="90" y="182"/>
                  </a:lnTo>
                  <a:lnTo>
                    <a:pt x="107" y="177"/>
                  </a:lnTo>
                  <a:lnTo>
                    <a:pt x="124" y="172"/>
                  </a:lnTo>
                  <a:lnTo>
                    <a:pt x="143" y="170"/>
                  </a:lnTo>
                  <a:lnTo>
                    <a:pt x="158" y="165"/>
                  </a:lnTo>
                  <a:lnTo>
                    <a:pt x="174" y="165"/>
                  </a:lnTo>
                  <a:lnTo>
                    <a:pt x="189" y="163"/>
                  </a:lnTo>
                  <a:lnTo>
                    <a:pt x="204" y="168"/>
                  </a:lnTo>
                  <a:lnTo>
                    <a:pt x="216" y="168"/>
                  </a:lnTo>
                  <a:lnTo>
                    <a:pt x="233" y="172"/>
                  </a:lnTo>
                  <a:lnTo>
                    <a:pt x="252" y="175"/>
                  </a:lnTo>
                  <a:lnTo>
                    <a:pt x="274" y="182"/>
                  </a:lnTo>
                  <a:lnTo>
                    <a:pt x="296" y="189"/>
                  </a:lnTo>
                  <a:lnTo>
                    <a:pt x="320" y="197"/>
                  </a:lnTo>
                  <a:lnTo>
                    <a:pt x="342" y="204"/>
                  </a:lnTo>
                  <a:lnTo>
                    <a:pt x="368" y="214"/>
                  </a:lnTo>
                  <a:lnTo>
                    <a:pt x="390" y="218"/>
                  </a:lnTo>
                  <a:lnTo>
                    <a:pt x="414" y="226"/>
                  </a:lnTo>
                  <a:lnTo>
                    <a:pt x="434" y="233"/>
                  </a:lnTo>
                  <a:lnTo>
                    <a:pt x="453" y="240"/>
                  </a:lnTo>
                  <a:lnTo>
                    <a:pt x="465" y="243"/>
                  </a:lnTo>
                  <a:lnTo>
                    <a:pt x="478" y="248"/>
                  </a:lnTo>
                  <a:lnTo>
                    <a:pt x="485" y="250"/>
                  </a:lnTo>
                  <a:lnTo>
                    <a:pt x="490" y="252"/>
                  </a:lnTo>
                  <a:lnTo>
                    <a:pt x="494" y="250"/>
                  </a:lnTo>
                  <a:lnTo>
                    <a:pt x="514" y="245"/>
                  </a:lnTo>
                  <a:lnTo>
                    <a:pt x="526" y="240"/>
                  </a:lnTo>
                  <a:lnTo>
                    <a:pt x="543" y="238"/>
                  </a:lnTo>
                  <a:lnTo>
                    <a:pt x="560" y="235"/>
                  </a:lnTo>
                  <a:lnTo>
                    <a:pt x="582" y="233"/>
                  </a:lnTo>
                  <a:lnTo>
                    <a:pt x="601" y="228"/>
                  </a:lnTo>
                  <a:lnTo>
                    <a:pt x="625" y="223"/>
                  </a:lnTo>
                  <a:lnTo>
                    <a:pt x="637" y="218"/>
                  </a:lnTo>
                  <a:lnTo>
                    <a:pt x="650" y="218"/>
                  </a:lnTo>
                  <a:lnTo>
                    <a:pt x="664" y="214"/>
                  </a:lnTo>
                  <a:lnTo>
                    <a:pt x="679" y="214"/>
                  </a:lnTo>
                  <a:lnTo>
                    <a:pt x="691" y="209"/>
                  </a:lnTo>
                  <a:lnTo>
                    <a:pt x="705" y="206"/>
                  </a:lnTo>
                  <a:lnTo>
                    <a:pt x="720" y="201"/>
                  </a:lnTo>
                  <a:lnTo>
                    <a:pt x="734" y="201"/>
                  </a:lnTo>
                  <a:lnTo>
                    <a:pt x="749" y="197"/>
                  </a:lnTo>
                  <a:lnTo>
                    <a:pt x="764" y="194"/>
                  </a:lnTo>
                  <a:lnTo>
                    <a:pt x="778" y="189"/>
                  </a:lnTo>
                  <a:lnTo>
                    <a:pt x="795" y="189"/>
                  </a:lnTo>
                  <a:lnTo>
                    <a:pt x="810" y="185"/>
                  </a:lnTo>
                  <a:lnTo>
                    <a:pt x="824" y="182"/>
                  </a:lnTo>
                  <a:lnTo>
                    <a:pt x="839" y="177"/>
                  </a:lnTo>
                  <a:lnTo>
                    <a:pt x="853" y="175"/>
                  </a:lnTo>
                  <a:lnTo>
                    <a:pt x="868" y="170"/>
                  </a:lnTo>
                  <a:lnTo>
                    <a:pt x="882" y="168"/>
                  </a:lnTo>
                  <a:lnTo>
                    <a:pt x="897" y="163"/>
                  </a:lnTo>
                  <a:lnTo>
                    <a:pt x="911" y="160"/>
                  </a:lnTo>
                  <a:lnTo>
                    <a:pt x="924" y="155"/>
                  </a:lnTo>
                  <a:lnTo>
                    <a:pt x="938" y="153"/>
                  </a:lnTo>
                  <a:lnTo>
                    <a:pt x="953" y="148"/>
                  </a:lnTo>
                  <a:lnTo>
                    <a:pt x="967" y="146"/>
                  </a:lnTo>
                  <a:lnTo>
                    <a:pt x="979" y="141"/>
                  </a:lnTo>
                  <a:lnTo>
                    <a:pt x="994" y="138"/>
                  </a:lnTo>
                  <a:lnTo>
                    <a:pt x="1008" y="136"/>
                  </a:lnTo>
                  <a:lnTo>
                    <a:pt x="1023" y="134"/>
                  </a:lnTo>
                  <a:lnTo>
                    <a:pt x="1047" y="126"/>
                  </a:lnTo>
                  <a:lnTo>
                    <a:pt x="1071" y="119"/>
                  </a:lnTo>
                  <a:lnTo>
                    <a:pt x="1093" y="112"/>
                  </a:lnTo>
                  <a:lnTo>
                    <a:pt x="1115" y="105"/>
                  </a:lnTo>
                  <a:lnTo>
                    <a:pt x="1130" y="97"/>
                  </a:lnTo>
                  <a:lnTo>
                    <a:pt x="1147" y="90"/>
                  </a:lnTo>
                  <a:lnTo>
                    <a:pt x="1161" y="85"/>
                  </a:lnTo>
                  <a:lnTo>
                    <a:pt x="1173" y="80"/>
                  </a:lnTo>
                  <a:lnTo>
                    <a:pt x="1193" y="66"/>
                  </a:lnTo>
                  <a:lnTo>
                    <a:pt x="1214" y="56"/>
                  </a:lnTo>
                  <a:lnTo>
                    <a:pt x="1227" y="49"/>
                  </a:lnTo>
                  <a:lnTo>
                    <a:pt x="1241" y="44"/>
                  </a:lnTo>
                  <a:lnTo>
                    <a:pt x="1256" y="39"/>
                  </a:lnTo>
                  <a:lnTo>
                    <a:pt x="1273" y="37"/>
                  </a:lnTo>
                  <a:lnTo>
                    <a:pt x="1287" y="29"/>
                  </a:lnTo>
                  <a:lnTo>
                    <a:pt x="1302" y="27"/>
                  </a:lnTo>
                  <a:lnTo>
                    <a:pt x="1316" y="22"/>
                  </a:lnTo>
                  <a:lnTo>
                    <a:pt x="1333" y="20"/>
                  </a:lnTo>
                  <a:lnTo>
                    <a:pt x="1350" y="15"/>
                  </a:lnTo>
                  <a:lnTo>
                    <a:pt x="1367" y="12"/>
                  </a:lnTo>
                  <a:lnTo>
                    <a:pt x="1384" y="10"/>
                  </a:lnTo>
                  <a:lnTo>
                    <a:pt x="1403" y="10"/>
                  </a:lnTo>
                  <a:lnTo>
                    <a:pt x="1418" y="5"/>
                  </a:lnTo>
                  <a:lnTo>
                    <a:pt x="1435" y="3"/>
                  </a:lnTo>
                  <a:lnTo>
                    <a:pt x="1452" y="3"/>
                  </a:lnTo>
                  <a:lnTo>
                    <a:pt x="1469" y="3"/>
                  </a:lnTo>
                  <a:lnTo>
                    <a:pt x="1483" y="0"/>
                  </a:lnTo>
                  <a:lnTo>
                    <a:pt x="1500" y="0"/>
                  </a:lnTo>
                  <a:lnTo>
                    <a:pt x="1515" y="0"/>
                  </a:lnTo>
                  <a:lnTo>
                    <a:pt x="1532" y="3"/>
                  </a:lnTo>
                  <a:lnTo>
                    <a:pt x="1544" y="3"/>
                  </a:lnTo>
                  <a:lnTo>
                    <a:pt x="1559" y="3"/>
                  </a:lnTo>
                  <a:lnTo>
                    <a:pt x="1571" y="5"/>
                  </a:lnTo>
                  <a:lnTo>
                    <a:pt x="1583" y="10"/>
                  </a:lnTo>
                  <a:lnTo>
                    <a:pt x="1602" y="17"/>
                  </a:lnTo>
                  <a:lnTo>
                    <a:pt x="1622" y="29"/>
                  </a:lnTo>
                  <a:lnTo>
                    <a:pt x="1641" y="92"/>
                  </a:lnTo>
                  <a:lnTo>
                    <a:pt x="1636" y="90"/>
                  </a:lnTo>
                  <a:lnTo>
                    <a:pt x="1627" y="90"/>
                  </a:lnTo>
                  <a:lnTo>
                    <a:pt x="1610" y="90"/>
                  </a:lnTo>
                  <a:lnTo>
                    <a:pt x="1590" y="90"/>
                  </a:lnTo>
                  <a:lnTo>
                    <a:pt x="1576" y="88"/>
                  </a:lnTo>
                  <a:lnTo>
                    <a:pt x="1561" y="88"/>
                  </a:lnTo>
                  <a:lnTo>
                    <a:pt x="1547" y="88"/>
                  </a:lnTo>
                  <a:lnTo>
                    <a:pt x="1534" y="88"/>
                  </a:lnTo>
                  <a:lnTo>
                    <a:pt x="1517" y="88"/>
                  </a:lnTo>
                  <a:lnTo>
                    <a:pt x="1500" y="90"/>
                  </a:lnTo>
                  <a:lnTo>
                    <a:pt x="1483" y="92"/>
                  </a:lnTo>
                  <a:lnTo>
                    <a:pt x="1467" y="95"/>
                  </a:lnTo>
                  <a:lnTo>
                    <a:pt x="1447" y="95"/>
                  </a:lnTo>
                  <a:lnTo>
                    <a:pt x="1428" y="95"/>
                  </a:lnTo>
                  <a:lnTo>
                    <a:pt x="1408" y="97"/>
                  </a:lnTo>
                  <a:lnTo>
                    <a:pt x="1389" y="102"/>
                  </a:lnTo>
                  <a:lnTo>
                    <a:pt x="1367" y="102"/>
                  </a:lnTo>
                  <a:lnTo>
                    <a:pt x="1348" y="107"/>
                  </a:lnTo>
                  <a:lnTo>
                    <a:pt x="1326" y="109"/>
                  </a:lnTo>
                  <a:lnTo>
                    <a:pt x="1307" y="117"/>
                  </a:lnTo>
                  <a:lnTo>
                    <a:pt x="1285" y="121"/>
                  </a:lnTo>
                  <a:lnTo>
                    <a:pt x="1265" y="126"/>
                  </a:lnTo>
                  <a:lnTo>
                    <a:pt x="1244" y="134"/>
                  </a:lnTo>
                  <a:lnTo>
                    <a:pt x="1224" y="141"/>
                  </a:lnTo>
                  <a:lnTo>
                    <a:pt x="1205" y="148"/>
                  </a:lnTo>
                  <a:lnTo>
                    <a:pt x="1185" y="155"/>
                  </a:lnTo>
                  <a:lnTo>
                    <a:pt x="1166" y="165"/>
                  </a:lnTo>
                  <a:lnTo>
                    <a:pt x="1151" y="177"/>
                  </a:lnTo>
                  <a:lnTo>
                    <a:pt x="1130" y="185"/>
                  </a:lnTo>
                  <a:lnTo>
                    <a:pt x="1110" y="194"/>
                  </a:lnTo>
                  <a:lnTo>
                    <a:pt x="1086" y="201"/>
                  </a:lnTo>
                  <a:lnTo>
                    <a:pt x="1064" y="211"/>
                  </a:lnTo>
                  <a:lnTo>
                    <a:pt x="1037" y="218"/>
                  </a:lnTo>
                  <a:lnTo>
                    <a:pt x="1013" y="226"/>
                  </a:lnTo>
                  <a:lnTo>
                    <a:pt x="989" y="233"/>
                  </a:lnTo>
                  <a:lnTo>
                    <a:pt x="965" y="240"/>
                  </a:lnTo>
                  <a:lnTo>
                    <a:pt x="950" y="240"/>
                  </a:lnTo>
                  <a:lnTo>
                    <a:pt x="936" y="243"/>
                  </a:lnTo>
                  <a:lnTo>
                    <a:pt x="921" y="245"/>
                  </a:lnTo>
                  <a:lnTo>
                    <a:pt x="909" y="250"/>
                  </a:lnTo>
                  <a:lnTo>
                    <a:pt x="894" y="250"/>
                  </a:lnTo>
                  <a:lnTo>
                    <a:pt x="880" y="252"/>
                  </a:lnTo>
                  <a:lnTo>
                    <a:pt x="865" y="255"/>
                  </a:lnTo>
                  <a:lnTo>
                    <a:pt x="853" y="260"/>
                  </a:lnTo>
                  <a:lnTo>
                    <a:pt x="839" y="260"/>
                  </a:lnTo>
                  <a:lnTo>
                    <a:pt x="824" y="262"/>
                  </a:lnTo>
                  <a:lnTo>
                    <a:pt x="810" y="265"/>
                  </a:lnTo>
                  <a:lnTo>
                    <a:pt x="795" y="267"/>
                  </a:lnTo>
                  <a:lnTo>
                    <a:pt x="781" y="267"/>
                  </a:lnTo>
                  <a:lnTo>
                    <a:pt x="768" y="269"/>
                  </a:lnTo>
                  <a:lnTo>
                    <a:pt x="754" y="272"/>
                  </a:lnTo>
                  <a:lnTo>
                    <a:pt x="742" y="274"/>
                  </a:lnTo>
                  <a:lnTo>
                    <a:pt x="727" y="274"/>
                  </a:lnTo>
                  <a:lnTo>
                    <a:pt x="713" y="274"/>
                  </a:lnTo>
                  <a:lnTo>
                    <a:pt x="698" y="274"/>
                  </a:lnTo>
                  <a:lnTo>
                    <a:pt x="686" y="277"/>
                  </a:lnTo>
                  <a:lnTo>
                    <a:pt x="659" y="279"/>
                  </a:lnTo>
                  <a:lnTo>
                    <a:pt x="637" y="281"/>
                  </a:lnTo>
                  <a:lnTo>
                    <a:pt x="613" y="281"/>
                  </a:lnTo>
                  <a:lnTo>
                    <a:pt x="591" y="284"/>
                  </a:lnTo>
                  <a:lnTo>
                    <a:pt x="572" y="286"/>
                  </a:lnTo>
                  <a:lnTo>
                    <a:pt x="555" y="289"/>
                  </a:lnTo>
                  <a:lnTo>
                    <a:pt x="536" y="289"/>
                  </a:lnTo>
                  <a:lnTo>
                    <a:pt x="521" y="289"/>
                  </a:lnTo>
                  <a:lnTo>
                    <a:pt x="507" y="289"/>
                  </a:lnTo>
                  <a:lnTo>
                    <a:pt x="499" y="291"/>
                  </a:lnTo>
                  <a:lnTo>
                    <a:pt x="485" y="291"/>
                  </a:lnTo>
                  <a:lnTo>
                    <a:pt x="480" y="294"/>
                  </a:lnTo>
                  <a:lnTo>
                    <a:pt x="475" y="291"/>
                  </a:lnTo>
                  <a:lnTo>
                    <a:pt x="463" y="289"/>
                  </a:lnTo>
                  <a:lnTo>
                    <a:pt x="446" y="284"/>
                  </a:lnTo>
                  <a:lnTo>
                    <a:pt x="427" y="279"/>
                  </a:lnTo>
                  <a:lnTo>
                    <a:pt x="412" y="274"/>
                  </a:lnTo>
                  <a:lnTo>
                    <a:pt x="398" y="272"/>
                  </a:lnTo>
                  <a:lnTo>
                    <a:pt x="383" y="267"/>
                  </a:lnTo>
                  <a:lnTo>
                    <a:pt x="368" y="265"/>
                  </a:lnTo>
                  <a:lnTo>
                    <a:pt x="349" y="260"/>
                  </a:lnTo>
                  <a:lnTo>
                    <a:pt x="332" y="257"/>
                  </a:lnTo>
                  <a:lnTo>
                    <a:pt x="315" y="255"/>
                  </a:lnTo>
                  <a:lnTo>
                    <a:pt x="298" y="252"/>
                  </a:lnTo>
                  <a:lnTo>
                    <a:pt x="276" y="248"/>
                  </a:lnTo>
                  <a:lnTo>
                    <a:pt x="257" y="245"/>
                  </a:lnTo>
                  <a:lnTo>
                    <a:pt x="238" y="240"/>
                  </a:lnTo>
                  <a:lnTo>
                    <a:pt x="218" y="238"/>
                  </a:lnTo>
                  <a:lnTo>
                    <a:pt x="199" y="233"/>
                  </a:lnTo>
                  <a:lnTo>
                    <a:pt x="179" y="231"/>
                  </a:lnTo>
                  <a:lnTo>
                    <a:pt x="160" y="226"/>
                  </a:lnTo>
                  <a:lnTo>
                    <a:pt x="141" y="226"/>
                  </a:lnTo>
                  <a:lnTo>
                    <a:pt x="119" y="221"/>
                  </a:lnTo>
                  <a:lnTo>
                    <a:pt x="102" y="218"/>
                  </a:lnTo>
                  <a:lnTo>
                    <a:pt x="82" y="218"/>
                  </a:lnTo>
                  <a:lnTo>
                    <a:pt x="65" y="218"/>
                  </a:lnTo>
                  <a:lnTo>
                    <a:pt x="46" y="216"/>
                  </a:lnTo>
                  <a:lnTo>
                    <a:pt x="29" y="216"/>
                  </a:lnTo>
                  <a:lnTo>
                    <a:pt x="15" y="218"/>
                  </a:lnTo>
                  <a:lnTo>
                    <a:pt x="0" y="221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587" name="Freeform 123"/>
            <p:cNvSpPr>
              <a:spLocks/>
            </p:cNvSpPr>
            <p:nvPr/>
          </p:nvSpPr>
          <p:spPr bwMode="auto">
            <a:xfrm>
              <a:off x="4647" y="2588"/>
              <a:ext cx="408" cy="109"/>
            </a:xfrm>
            <a:custGeom>
              <a:avLst/>
              <a:gdLst>
                <a:gd name="T0" fmla="*/ 7 w 1120"/>
                <a:gd name="T1" fmla="*/ 15 h 274"/>
                <a:gd name="T2" fmla="*/ 44 w 1120"/>
                <a:gd name="T3" fmla="*/ 5 h 274"/>
                <a:gd name="T4" fmla="*/ 90 w 1120"/>
                <a:gd name="T5" fmla="*/ 0 h 274"/>
                <a:gd name="T6" fmla="*/ 136 w 1120"/>
                <a:gd name="T7" fmla="*/ 3 h 274"/>
                <a:gd name="T8" fmla="*/ 187 w 1120"/>
                <a:gd name="T9" fmla="*/ 8 h 274"/>
                <a:gd name="T10" fmla="*/ 245 w 1120"/>
                <a:gd name="T11" fmla="*/ 20 h 274"/>
                <a:gd name="T12" fmla="*/ 310 w 1120"/>
                <a:gd name="T13" fmla="*/ 39 h 274"/>
                <a:gd name="T14" fmla="*/ 371 w 1120"/>
                <a:gd name="T15" fmla="*/ 63 h 274"/>
                <a:gd name="T16" fmla="*/ 410 w 1120"/>
                <a:gd name="T17" fmla="*/ 83 h 274"/>
                <a:gd name="T18" fmla="*/ 453 w 1120"/>
                <a:gd name="T19" fmla="*/ 105 h 274"/>
                <a:gd name="T20" fmla="*/ 494 w 1120"/>
                <a:gd name="T21" fmla="*/ 126 h 274"/>
                <a:gd name="T22" fmla="*/ 536 w 1120"/>
                <a:gd name="T23" fmla="*/ 146 h 274"/>
                <a:gd name="T24" fmla="*/ 579 w 1120"/>
                <a:gd name="T25" fmla="*/ 168 h 274"/>
                <a:gd name="T26" fmla="*/ 621 w 1120"/>
                <a:gd name="T27" fmla="*/ 182 h 274"/>
                <a:gd name="T28" fmla="*/ 664 w 1120"/>
                <a:gd name="T29" fmla="*/ 199 h 274"/>
                <a:gd name="T30" fmla="*/ 705 w 1120"/>
                <a:gd name="T31" fmla="*/ 214 h 274"/>
                <a:gd name="T32" fmla="*/ 747 w 1120"/>
                <a:gd name="T33" fmla="*/ 223 h 274"/>
                <a:gd name="T34" fmla="*/ 788 w 1120"/>
                <a:gd name="T35" fmla="*/ 233 h 274"/>
                <a:gd name="T36" fmla="*/ 853 w 1120"/>
                <a:gd name="T37" fmla="*/ 248 h 274"/>
                <a:gd name="T38" fmla="*/ 926 w 1120"/>
                <a:gd name="T39" fmla="*/ 260 h 274"/>
                <a:gd name="T40" fmla="*/ 989 w 1120"/>
                <a:gd name="T41" fmla="*/ 267 h 274"/>
                <a:gd name="T42" fmla="*/ 1042 w 1120"/>
                <a:gd name="T43" fmla="*/ 269 h 274"/>
                <a:gd name="T44" fmla="*/ 1103 w 1120"/>
                <a:gd name="T45" fmla="*/ 272 h 274"/>
                <a:gd name="T46" fmla="*/ 1115 w 1120"/>
                <a:gd name="T47" fmla="*/ 274 h 274"/>
                <a:gd name="T48" fmla="*/ 1064 w 1120"/>
                <a:gd name="T49" fmla="*/ 274 h 274"/>
                <a:gd name="T50" fmla="*/ 1016 w 1120"/>
                <a:gd name="T51" fmla="*/ 272 h 274"/>
                <a:gd name="T52" fmla="*/ 957 w 1120"/>
                <a:gd name="T53" fmla="*/ 269 h 274"/>
                <a:gd name="T54" fmla="*/ 899 w 1120"/>
                <a:gd name="T55" fmla="*/ 265 h 274"/>
                <a:gd name="T56" fmla="*/ 860 w 1120"/>
                <a:gd name="T57" fmla="*/ 260 h 274"/>
                <a:gd name="T58" fmla="*/ 819 w 1120"/>
                <a:gd name="T59" fmla="*/ 252 h 274"/>
                <a:gd name="T60" fmla="*/ 776 w 1120"/>
                <a:gd name="T61" fmla="*/ 248 h 274"/>
                <a:gd name="T62" fmla="*/ 730 w 1120"/>
                <a:gd name="T63" fmla="*/ 238 h 274"/>
                <a:gd name="T64" fmla="*/ 686 w 1120"/>
                <a:gd name="T65" fmla="*/ 233 h 274"/>
                <a:gd name="T66" fmla="*/ 633 w 1120"/>
                <a:gd name="T67" fmla="*/ 219 h 274"/>
                <a:gd name="T68" fmla="*/ 582 w 1120"/>
                <a:gd name="T69" fmla="*/ 209 h 274"/>
                <a:gd name="T70" fmla="*/ 528 w 1120"/>
                <a:gd name="T71" fmla="*/ 194 h 274"/>
                <a:gd name="T72" fmla="*/ 475 w 1120"/>
                <a:gd name="T73" fmla="*/ 180 h 274"/>
                <a:gd name="T74" fmla="*/ 422 w 1120"/>
                <a:gd name="T75" fmla="*/ 163 h 274"/>
                <a:gd name="T76" fmla="*/ 390 w 1120"/>
                <a:gd name="T77" fmla="*/ 153 h 274"/>
                <a:gd name="T78" fmla="*/ 332 w 1120"/>
                <a:gd name="T79" fmla="*/ 139 h 274"/>
                <a:gd name="T80" fmla="*/ 279 w 1120"/>
                <a:gd name="T81" fmla="*/ 129 h 274"/>
                <a:gd name="T82" fmla="*/ 233 w 1120"/>
                <a:gd name="T83" fmla="*/ 124 h 274"/>
                <a:gd name="T84" fmla="*/ 184 w 1120"/>
                <a:gd name="T85" fmla="*/ 119 h 274"/>
                <a:gd name="T86" fmla="*/ 138 w 1120"/>
                <a:gd name="T87" fmla="*/ 117 h 274"/>
                <a:gd name="T88" fmla="*/ 94 w 1120"/>
                <a:gd name="T89" fmla="*/ 119 h 274"/>
                <a:gd name="T90" fmla="*/ 46 w 1120"/>
                <a:gd name="T91" fmla="*/ 13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20" h="274">
                  <a:moveTo>
                    <a:pt x="0" y="20"/>
                  </a:moveTo>
                  <a:lnTo>
                    <a:pt x="0" y="17"/>
                  </a:lnTo>
                  <a:lnTo>
                    <a:pt x="7" y="15"/>
                  </a:lnTo>
                  <a:lnTo>
                    <a:pt x="14" y="12"/>
                  </a:lnTo>
                  <a:lnTo>
                    <a:pt x="29" y="10"/>
                  </a:lnTo>
                  <a:lnTo>
                    <a:pt x="44" y="5"/>
                  </a:lnTo>
                  <a:lnTo>
                    <a:pt x="68" y="3"/>
                  </a:lnTo>
                  <a:lnTo>
                    <a:pt x="78" y="0"/>
                  </a:lnTo>
                  <a:lnTo>
                    <a:pt x="90" y="0"/>
                  </a:lnTo>
                  <a:lnTo>
                    <a:pt x="104" y="0"/>
                  </a:lnTo>
                  <a:lnTo>
                    <a:pt x="121" y="3"/>
                  </a:lnTo>
                  <a:lnTo>
                    <a:pt x="136" y="3"/>
                  </a:lnTo>
                  <a:lnTo>
                    <a:pt x="150" y="3"/>
                  </a:lnTo>
                  <a:lnTo>
                    <a:pt x="167" y="3"/>
                  </a:lnTo>
                  <a:lnTo>
                    <a:pt x="187" y="8"/>
                  </a:lnTo>
                  <a:lnTo>
                    <a:pt x="204" y="10"/>
                  </a:lnTo>
                  <a:lnTo>
                    <a:pt x="223" y="15"/>
                  </a:lnTo>
                  <a:lnTo>
                    <a:pt x="245" y="20"/>
                  </a:lnTo>
                  <a:lnTo>
                    <a:pt x="267" y="27"/>
                  </a:lnTo>
                  <a:lnTo>
                    <a:pt x="288" y="32"/>
                  </a:lnTo>
                  <a:lnTo>
                    <a:pt x="310" y="39"/>
                  </a:lnTo>
                  <a:lnTo>
                    <a:pt x="334" y="49"/>
                  </a:lnTo>
                  <a:lnTo>
                    <a:pt x="359" y="59"/>
                  </a:lnTo>
                  <a:lnTo>
                    <a:pt x="371" y="63"/>
                  </a:lnTo>
                  <a:lnTo>
                    <a:pt x="383" y="68"/>
                  </a:lnTo>
                  <a:lnTo>
                    <a:pt x="395" y="76"/>
                  </a:lnTo>
                  <a:lnTo>
                    <a:pt x="410" y="83"/>
                  </a:lnTo>
                  <a:lnTo>
                    <a:pt x="424" y="90"/>
                  </a:lnTo>
                  <a:lnTo>
                    <a:pt x="439" y="97"/>
                  </a:lnTo>
                  <a:lnTo>
                    <a:pt x="453" y="105"/>
                  </a:lnTo>
                  <a:lnTo>
                    <a:pt x="468" y="114"/>
                  </a:lnTo>
                  <a:lnTo>
                    <a:pt x="480" y="119"/>
                  </a:lnTo>
                  <a:lnTo>
                    <a:pt x="494" y="126"/>
                  </a:lnTo>
                  <a:lnTo>
                    <a:pt x="507" y="134"/>
                  </a:lnTo>
                  <a:lnTo>
                    <a:pt x="521" y="141"/>
                  </a:lnTo>
                  <a:lnTo>
                    <a:pt x="536" y="146"/>
                  </a:lnTo>
                  <a:lnTo>
                    <a:pt x="550" y="153"/>
                  </a:lnTo>
                  <a:lnTo>
                    <a:pt x="565" y="160"/>
                  </a:lnTo>
                  <a:lnTo>
                    <a:pt x="579" y="168"/>
                  </a:lnTo>
                  <a:lnTo>
                    <a:pt x="591" y="172"/>
                  </a:lnTo>
                  <a:lnTo>
                    <a:pt x="606" y="177"/>
                  </a:lnTo>
                  <a:lnTo>
                    <a:pt x="621" y="182"/>
                  </a:lnTo>
                  <a:lnTo>
                    <a:pt x="635" y="189"/>
                  </a:lnTo>
                  <a:lnTo>
                    <a:pt x="650" y="194"/>
                  </a:lnTo>
                  <a:lnTo>
                    <a:pt x="664" y="199"/>
                  </a:lnTo>
                  <a:lnTo>
                    <a:pt x="679" y="204"/>
                  </a:lnTo>
                  <a:lnTo>
                    <a:pt x="693" y="211"/>
                  </a:lnTo>
                  <a:lnTo>
                    <a:pt x="705" y="214"/>
                  </a:lnTo>
                  <a:lnTo>
                    <a:pt x="720" y="216"/>
                  </a:lnTo>
                  <a:lnTo>
                    <a:pt x="732" y="219"/>
                  </a:lnTo>
                  <a:lnTo>
                    <a:pt x="747" y="223"/>
                  </a:lnTo>
                  <a:lnTo>
                    <a:pt x="759" y="226"/>
                  </a:lnTo>
                  <a:lnTo>
                    <a:pt x="773" y="231"/>
                  </a:lnTo>
                  <a:lnTo>
                    <a:pt x="788" y="233"/>
                  </a:lnTo>
                  <a:lnTo>
                    <a:pt x="802" y="238"/>
                  </a:lnTo>
                  <a:lnTo>
                    <a:pt x="827" y="243"/>
                  </a:lnTo>
                  <a:lnTo>
                    <a:pt x="853" y="248"/>
                  </a:lnTo>
                  <a:lnTo>
                    <a:pt x="877" y="252"/>
                  </a:lnTo>
                  <a:lnTo>
                    <a:pt x="904" y="257"/>
                  </a:lnTo>
                  <a:lnTo>
                    <a:pt x="926" y="260"/>
                  </a:lnTo>
                  <a:lnTo>
                    <a:pt x="948" y="262"/>
                  </a:lnTo>
                  <a:lnTo>
                    <a:pt x="967" y="265"/>
                  </a:lnTo>
                  <a:lnTo>
                    <a:pt x="989" y="267"/>
                  </a:lnTo>
                  <a:lnTo>
                    <a:pt x="1006" y="267"/>
                  </a:lnTo>
                  <a:lnTo>
                    <a:pt x="1025" y="269"/>
                  </a:lnTo>
                  <a:lnTo>
                    <a:pt x="1042" y="269"/>
                  </a:lnTo>
                  <a:lnTo>
                    <a:pt x="1059" y="272"/>
                  </a:lnTo>
                  <a:lnTo>
                    <a:pt x="1081" y="272"/>
                  </a:lnTo>
                  <a:lnTo>
                    <a:pt x="1103" y="272"/>
                  </a:lnTo>
                  <a:lnTo>
                    <a:pt x="1115" y="272"/>
                  </a:lnTo>
                  <a:lnTo>
                    <a:pt x="1120" y="274"/>
                  </a:lnTo>
                  <a:lnTo>
                    <a:pt x="1115" y="274"/>
                  </a:lnTo>
                  <a:lnTo>
                    <a:pt x="1105" y="274"/>
                  </a:lnTo>
                  <a:lnTo>
                    <a:pt x="1086" y="274"/>
                  </a:lnTo>
                  <a:lnTo>
                    <a:pt x="1064" y="274"/>
                  </a:lnTo>
                  <a:lnTo>
                    <a:pt x="1047" y="272"/>
                  </a:lnTo>
                  <a:lnTo>
                    <a:pt x="1033" y="272"/>
                  </a:lnTo>
                  <a:lnTo>
                    <a:pt x="1016" y="272"/>
                  </a:lnTo>
                  <a:lnTo>
                    <a:pt x="999" y="272"/>
                  </a:lnTo>
                  <a:lnTo>
                    <a:pt x="977" y="269"/>
                  </a:lnTo>
                  <a:lnTo>
                    <a:pt x="957" y="269"/>
                  </a:lnTo>
                  <a:lnTo>
                    <a:pt x="936" y="267"/>
                  </a:lnTo>
                  <a:lnTo>
                    <a:pt x="914" y="267"/>
                  </a:lnTo>
                  <a:lnTo>
                    <a:pt x="899" y="265"/>
                  </a:lnTo>
                  <a:lnTo>
                    <a:pt x="887" y="262"/>
                  </a:lnTo>
                  <a:lnTo>
                    <a:pt x="873" y="260"/>
                  </a:lnTo>
                  <a:lnTo>
                    <a:pt x="860" y="260"/>
                  </a:lnTo>
                  <a:lnTo>
                    <a:pt x="846" y="257"/>
                  </a:lnTo>
                  <a:lnTo>
                    <a:pt x="834" y="255"/>
                  </a:lnTo>
                  <a:lnTo>
                    <a:pt x="819" y="252"/>
                  </a:lnTo>
                  <a:lnTo>
                    <a:pt x="807" y="252"/>
                  </a:lnTo>
                  <a:lnTo>
                    <a:pt x="790" y="248"/>
                  </a:lnTo>
                  <a:lnTo>
                    <a:pt x="776" y="248"/>
                  </a:lnTo>
                  <a:lnTo>
                    <a:pt x="761" y="243"/>
                  </a:lnTo>
                  <a:lnTo>
                    <a:pt x="747" y="243"/>
                  </a:lnTo>
                  <a:lnTo>
                    <a:pt x="730" y="238"/>
                  </a:lnTo>
                  <a:lnTo>
                    <a:pt x="715" y="238"/>
                  </a:lnTo>
                  <a:lnTo>
                    <a:pt x="701" y="233"/>
                  </a:lnTo>
                  <a:lnTo>
                    <a:pt x="686" y="233"/>
                  </a:lnTo>
                  <a:lnTo>
                    <a:pt x="667" y="228"/>
                  </a:lnTo>
                  <a:lnTo>
                    <a:pt x="652" y="223"/>
                  </a:lnTo>
                  <a:lnTo>
                    <a:pt x="633" y="219"/>
                  </a:lnTo>
                  <a:lnTo>
                    <a:pt x="618" y="216"/>
                  </a:lnTo>
                  <a:lnTo>
                    <a:pt x="599" y="211"/>
                  </a:lnTo>
                  <a:lnTo>
                    <a:pt x="582" y="209"/>
                  </a:lnTo>
                  <a:lnTo>
                    <a:pt x="565" y="204"/>
                  </a:lnTo>
                  <a:lnTo>
                    <a:pt x="548" y="202"/>
                  </a:lnTo>
                  <a:lnTo>
                    <a:pt x="528" y="194"/>
                  </a:lnTo>
                  <a:lnTo>
                    <a:pt x="511" y="189"/>
                  </a:lnTo>
                  <a:lnTo>
                    <a:pt x="492" y="185"/>
                  </a:lnTo>
                  <a:lnTo>
                    <a:pt x="475" y="180"/>
                  </a:lnTo>
                  <a:lnTo>
                    <a:pt x="456" y="172"/>
                  </a:lnTo>
                  <a:lnTo>
                    <a:pt x="439" y="168"/>
                  </a:lnTo>
                  <a:lnTo>
                    <a:pt x="422" y="163"/>
                  </a:lnTo>
                  <a:lnTo>
                    <a:pt x="405" y="158"/>
                  </a:lnTo>
                  <a:lnTo>
                    <a:pt x="400" y="155"/>
                  </a:lnTo>
                  <a:lnTo>
                    <a:pt x="390" y="153"/>
                  </a:lnTo>
                  <a:lnTo>
                    <a:pt x="376" y="148"/>
                  </a:lnTo>
                  <a:lnTo>
                    <a:pt x="356" y="146"/>
                  </a:lnTo>
                  <a:lnTo>
                    <a:pt x="332" y="139"/>
                  </a:lnTo>
                  <a:lnTo>
                    <a:pt x="308" y="134"/>
                  </a:lnTo>
                  <a:lnTo>
                    <a:pt x="293" y="131"/>
                  </a:lnTo>
                  <a:lnTo>
                    <a:pt x="279" y="129"/>
                  </a:lnTo>
                  <a:lnTo>
                    <a:pt x="264" y="126"/>
                  </a:lnTo>
                  <a:lnTo>
                    <a:pt x="250" y="126"/>
                  </a:lnTo>
                  <a:lnTo>
                    <a:pt x="233" y="124"/>
                  </a:lnTo>
                  <a:lnTo>
                    <a:pt x="216" y="122"/>
                  </a:lnTo>
                  <a:lnTo>
                    <a:pt x="199" y="119"/>
                  </a:lnTo>
                  <a:lnTo>
                    <a:pt x="184" y="119"/>
                  </a:lnTo>
                  <a:lnTo>
                    <a:pt x="167" y="117"/>
                  </a:lnTo>
                  <a:lnTo>
                    <a:pt x="153" y="117"/>
                  </a:lnTo>
                  <a:lnTo>
                    <a:pt x="138" y="117"/>
                  </a:lnTo>
                  <a:lnTo>
                    <a:pt x="124" y="119"/>
                  </a:lnTo>
                  <a:lnTo>
                    <a:pt x="109" y="119"/>
                  </a:lnTo>
                  <a:lnTo>
                    <a:pt x="94" y="119"/>
                  </a:lnTo>
                  <a:lnTo>
                    <a:pt x="80" y="122"/>
                  </a:lnTo>
                  <a:lnTo>
                    <a:pt x="70" y="126"/>
                  </a:lnTo>
                  <a:lnTo>
                    <a:pt x="46" y="134"/>
                  </a:lnTo>
                  <a:lnTo>
                    <a:pt x="31" y="14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128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5253054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2"/>
          <p:cNvSpPr>
            <a:spLocks noGrp="1" noChangeArrowheads="1"/>
          </p:cNvSpPr>
          <p:nvPr>
            <p:ph type="title"/>
          </p:nvPr>
        </p:nvSpPr>
        <p:spPr>
          <a:xfrm>
            <a:off x="-3252" y="0"/>
            <a:ext cx="9147252" cy="1143000"/>
          </a:xfrm>
          <a:solidFill>
            <a:srgbClr val="0070C0"/>
          </a:solidFill>
        </p:spPr>
        <p:txBody>
          <a:bodyPr/>
          <a:lstStyle/>
          <a:p>
            <a:r>
              <a:rPr lang="en-US" sz="54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 – Take Action</a:t>
            </a:r>
            <a:r>
              <a:rPr lang="en-US" sz="5400" b="1" u="sng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sz="5400" b="1" u="sng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0617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564745"/>
            <a:ext cx="5024438" cy="4003675"/>
          </a:xfrm>
        </p:spPr>
        <p:txBody>
          <a:bodyPr/>
          <a:lstStyle/>
          <a:p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  <a:p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resident lying down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Control hemorrhage</a:t>
            </a:r>
          </a:p>
          <a:p>
            <a:r>
              <a:rPr lang="en-US" sz="3600" b="1" dirty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resident warm </a:t>
            </a:r>
          </a:p>
        </p:txBody>
      </p:sp>
      <p:grpSp>
        <p:nvGrpSpPr>
          <p:cNvPr id="306362" name="Group 186"/>
          <p:cNvGrpSpPr>
            <a:grpSpLocks noChangeAspect="1"/>
          </p:cNvGrpSpPr>
          <p:nvPr/>
        </p:nvGrpSpPr>
        <p:grpSpPr bwMode="auto">
          <a:xfrm>
            <a:off x="5911093" y="2208239"/>
            <a:ext cx="2269931" cy="2066654"/>
            <a:chOff x="3612" y="1508"/>
            <a:chExt cx="1517" cy="1381"/>
          </a:xfrm>
          <a:effectLst>
            <a:outerShdw blurRad="76200" dist="12700" dir="2700000" sy="-23000" kx="-800400" algn="bl" rotWithShape="0">
              <a:prstClr val="black">
                <a:alpha val="20000"/>
              </a:prstClr>
            </a:outerShdw>
          </a:effectLst>
        </p:grpSpPr>
        <p:sp>
          <p:nvSpPr>
            <p:cNvPr id="306361" name="AutoShape 185"/>
            <p:cNvSpPr>
              <a:spLocks noChangeAspect="1" noChangeArrowheads="1" noTextEdit="1"/>
            </p:cNvSpPr>
            <p:nvPr/>
          </p:nvSpPr>
          <p:spPr bwMode="auto">
            <a:xfrm>
              <a:off x="3612" y="1508"/>
              <a:ext cx="1517" cy="13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6563" name="Group 387"/>
            <p:cNvGrpSpPr>
              <a:grpSpLocks/>
            </p:cNvGrpSpPr>
            <p:nvPr/>
          </p:nvGrpSpPr>
          <p:grpSpPr bwMode="auto">
            <a:xfrm>
              <a:off x="3612" y="1508"/>
              <a:ext cx="1517" cy="1381"/>
              <a:chOff x="3612" y="1508"/>
              <a:chExt cx="1517" cy="1381"/>
            </a:xfrm>
          </p:grpSpPr>
          <p:sp>
            <p:nvSpPr>
              <p:cNvPr id="306363" name="Rectangle 187"/>
              <p:cNvSpPr>
                <a:spLocks noChangeArrowheads="1"/>
              </p:cNvSpPr>
              <p:nvPr/>
            </p:nvSpPr>
            <p:spPr bwMode="auto">
              <a:xfrm>
                <a:off x="3612" y="1508"/>
                <a:ext cx="1517" cy="1381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4" name="Freeform 188"/>
              <p:cNvSpPr>
                <a:spLocks/>
              </p:cNvSpPr>
              <p:nvPr/>
            </p:nvSpPr>
            <p:spPr bwMode="auto">
              <a:xfrm>
                <a:off x="3632" y="1525"/>
                <a:ext cx="1480" cy="1352"/>
              </a:xfrm>
              <a:custGeom>
                <a:avLst/>
                <a:gdLst>
                  <a:gd name="T0" fmla="*/ 2832 w 2958"/>
                  <a:gd name="T1" fmla="*/ 2685 h 2705"/>
                  <a:gd name="T2" fmla="*/ 2652 w 2958"/>
                  <a:gd name="T3" fmla="*/ 2685 h 2705"/>
                  <a:gd name="T4" fmla="*/ 2472 w 2958"/>
                  <a:gd name="T5" fmla="*/ 2687 h 2705"/>
                  <a:gd name="T6" fmla="*/ 2291 w 2958"/>
                  <a:gd name="T7" fmla="*/ 2687 h 2705"/>
                  <a:gd name="T8" fmla="*/ 2109 w 2958"/>
                  <a:gd name="T9" fmla="*/ 2687 h 2705"/>
                  <a:gd name="T10" fmla="*/ 1929 w 2958"/>
                  <a:gd name="T11" fmla="*/ 2687 h 2705"/>
                  <a:gd name="T12" fmla="*/ 1747 w 2958"/>
                  <a:gd name="T13" fmla="*/ 2688 h 2705"/>
                  <a:gd name="T14" fmla="*/ 1567 w 2958"/>
                  <a:gd name="T15" fmla="*/ 2688 h 2705"/>
                  <a:gd name="T16" fmla="*/ 1385 w 2958"/>
                  <a:gd name="T17" fmla="*/ 2690 h 2705"/>
                  <a:gd name="T18" fmla="*/ 1205 w 2958"/>
                  <a:gd name="T19" fmla="*/ 2691 h 2705"/>
                  <a:gd name="T20" fmla="*/ 1023 w 2958"/>
                  <a:gd name="T21" fmla="*/ 2693 h 2705"/>
                  <a:gd name="T22" fmla="*/ 841 w 2958"/>
                  <a:gd name="T23" fmla="*/ 2694 h 2705"/>
                  <a:gd name="T24" fmla="*/ 661 w 2958"/>
                  <a:gd name="T25" fmla="*/ 2696 h 2705"/>
                  <a:gd name="T26" fmla="*/ 479 w 2958"/>
                  <a:gd name="T27" fmla="*/ 2699 h 2705"/>
                  <a:gd name="T28" fmla="*/ 295 w 2958"/>
                  <a:gd name="T29" fmla="*/ 2700 h 2705"/>
                  <a:gd name="T30" fmla="*/ 114 w 2958"/>
                  <a:gd name="T31" fmla="*/ 2703 h 2705"/>
                  <a:gd name="T32" fmla="*/ 14 w 2958"/>
                  <a:gd name="T33" fmla="*/ 2699 h 2705"/>
                  <a:gd name="T34" fmla="*/ 11 w 2958"/>
                  <a:gd name="T35" fmla="*/ 2332 h 2705"/>
                  <a:gd name="T36" fmla="*/ 11 w 2958"/>
                  <a:gd name="T37" fmla="*/ 1962 h 2705"/>
                  <a:gd name="T38" fmla="*/ 3 w 2958"/>
                  <a:gd name="T39" fmla="*/ 994 h 2705"/>
                  <a:gd name="T40" fmla="*/ 0 w 2958"/>
                  <a:gd name="T41" fmla="*/ 34 h 2705"/>
                  <a:gd name="T42" fmla="*/ 82 w 2958"/>
                  <a:gd name="T43" fmla="*/ 19 h 2705"/>
                  <a:gd name="T44" fmla="*/ 188 w 2958"/>
                  <a:gd name="T45" fmla="*/ 17 h 2705"/>
                  <a:gd name="T46" fmla="*/ 295 w 2958"/>
                  <a:gd name="T47" fmla="*/ 15 h 2705"/>
                  <a:gd name="T48" fmla="*/ 402 w 2958"/>
                  <a:gd name="T49" fmla="*/ 14 h 2705"/>
                  <a:gd name="T50" fmla="*/ 508 w 2958"/>
                  <a:gd name="T51" fmla="*/ 14 h 2705"/>
                  <a:gd name="T52" fmla="*/ 614 w 2958"/>
                  <a:gd name="T53" fmla="*/ 12 h 2705"/>
                  <a:gd name="T54" fmla="*/ 720 w 2958"/>
                  <a:gd name="T55" fmla="*/ 12 h 2705"/>
                  <a:gd name="T56" fmla="*/ 826 w 2958"/>
                  <a:gd name="T57" fmla="*/ 11 h 2705"/>
                  <a:gd name="T58" fmla="*/ 932 w 2958"/>
                  <a:gd name="T59" fmla="*/ 11 h 2705"/>
                  <a:gd name="T60" fmla="*/ 1038 w 2958"/>
                  <a:gd name="T61" fmla="*/ 11 h 2705"/>
                  <a:gd name="T62" fmla="*/ 1144 w 2958"/>
                  <a:gd name="T63" fmla="*/ 9 h 2705"/>
                  <a:gd name="T64" fmla="*/ 1252 w 2958"/>
                  <a:gd name="T65" fmla="*/ 9 h 2705"/>
                  <a:gd name="T66" fmla="*/ 1358 w 2958"/>
                  <a:gd name="T67" fmla="*/ 9 h 2705"/>
                  <a:gd name="T68" fmla="*/ 1464 w 2958"/>
                  <a:gd name="T69" fmla="*/ 8 h 2705"/>
                  <a:gd name="T70" fmla="*/ 1570 w 2958"/>
                  <a:gd name="T71" fmla="*/ 8 h 2705"/>
                  <a:gd name="T72" fmla="*/ 1678 w 2958"/>
                  <a:gd name="T73" fmla="*/ 6 h 2705"/>
                  <a:gd name="T74" fmla="*/ 1768 w 2958"/>
                  <a:gd name="T75" fmla="*/ 6 h 2705"/>
                  <a:gd name="T76" fmla="*/ 1846 w 2958"/>
                  <a:gd name="T77" fmla="*/ 6 h 2705"/>
                  <a:gd name="T78" fmla="*/ 1922 w 2958"/>
                  <a:gd name="T79" fmla="*/ 6 h 2705"/>
                  <a:gd name="T80" fmla="*/ 1999 w 2958"/>
                  <a:gd name="T81" fmla="*/ 6 h 2705"/>
                  <a:gd name="T82" fmla="*/ 2075 w 2958"/>
                  <a:gd name="T83" fmla="*/ 5 h 2705"/>
                  <a:gd name="T84" fmla="*/ 2150 w 2958"/>
                  <a:gd name="T85" fmla="*/ 5 h 2705"/>
                  <a:gd name="T86" fmla="*/ 2226 w 2958"/>
                  <a:gd name="T87" fmla="*/ 3 h 2705"/>
                  <a:gd name="T88" fmla="*/ 2300 w 2958"/>
                  <a:gd name="T89" fmla="*/ 3 h 2705"/>
                  <a:gd name="T90" fmla="*/ 2376 w 2958"/>
                  <a:gd name="T91" fmla="*/ 2 h 2705"/>
                  <a:gd name="T92" fmla="*/ 2450 w 2958"/>
                  <a:gd name="T93" fmla="*/ 2 h 2705"/>
                  <a:gd name="T94" fmla="*/ 2526 w 2958"/>
                  <a:gd name="T95" fmla="*/ 2 h 2705"/>
                  <a:gd name="T96" fmla="*/ 2600 w 2958"/>
                  <a:gd name="T97" fmla="*/ 0 h 2705"/>
                  <a:gd name="T98" fmla="*/ 2675 w 2958"/>
                  <a:gd name="T99" fmla="*/ 2 h 2705"/>
                  <a:gd name="T100" fmla="*/ 2749 w 2958"/>
                  <a:gd name="T101" fmla="*/ 2 h 2705"/>
                  <a:gd name="T102" fmla="*/ 2823 w 2958"/>
                  <a:gd name="T103" fmla="*/ 2 h 2705"/>
                  <a:gd name="T104" fmla="*/ 2898 w 2958"/>
                  <a:gd name="T105" fmla="*/ 3 h 2705"/>
                  <a:gd name="T106" fmla="*/ 2946 w 2958"/>
                  <a:gd name="T107" fmla="*/ 26 h 2705"/>
                  <a:gd name="T108" fmla="*/ 2952 w 2958"/>
                  <a:gd name="T109" fmla="*/ 1246 h 2705"/>
                  <a:gd name="T110" fmla="*/ 2957 w 2958"/>
                  <a:gd name="T111" fmla="*/ 2465 h 2705"/>
                  <a:gd name="T112" fmla="*/ 2958 w 2958"/>
                  <a:gd name="T113" fmla="*/ 2579 h 2705"/>
                  <a:gd name="T114" fmla="*/ 2951 w 2958"/>
                  <a:gd name="T115" fmla="*/ 2681 h 27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958" h="2705">
                    <a:moveTo>
                      <a:pt x="2923" y="2685"/>
                    </a:moveTo>
                    <a:lnTo>
                      <a:pt x="2832" y="2685"/>
                    </a:lnTo>
                    <a:lnTo>
                      <a:pt x="2743" y="2685"/>
                    </a:lnTo>
                    <a:lnTo>
                      <a:pt x="2652" y="2685"/>
                    </a:lnTo>
                    <a:lnTo>
                      <a:pt x="2561" y="2685"/>
                    </a:lnTo>
                    <a:lnTo>
                      <a:pt x="2472" y="2687"/>
                    </a:lnTo>
                    <a:lnTo>
                      <a:pt x="2381" y="2687"/>
                    </a:lnTo>
                    <a:lnTo>
                      <a:pt x="2291" y="2687"/>
                    </a:lnTo>
                    <a:lnTo>
                      <a:pt x="2200" y="2687"/>
                    </a:lnTo>
                    <a:lnTo>
                      <a:pt x="2109" y="2687"/>
                    </a:lnTo>
                    <a:lnTo>
                      <a:pt x="2020" y="2687"/>
                    </a:lnTo>
                    <a:lnTo>
                      <a:pt x="1929" y="2687"/>
                    </a:lnTo>
                    <a:lnTo>
                      <a:pt x="1838" y="2688"/>
                    </a:lnTo>
                    <a:lnTo>
                      <a:pt x="1747" y="2688"/>
                    </a:lnTo>
                    <a:lnTo>
                      <a:pt x="1658" y="2688"/>
                    </a:lnTo>
                    <a:lnTo>
                      <a:pt x="1567" y="2688"/>
                    </a:lnTo>
                    <a:lnTo>
                      <a:pt x="1476" y="2690"/>
                    </a:lnTo>
                    <a:lnTo>
                      <a:pt x="1385" y="2690"/>
                    </a:lnTo>
                    <a:lnTo>
                      <a:pt x="1296" y="2690"/>
                    </a:lnTo>
                    <a:lnTo>
                      <a:pt x="1205" y="2691"/>
                    </a:lnTo>
                    <a:lnTo>
                      <a:pt x="1114" y="2691"/>
                    </a:lnTo>
                    <a:lnTo>
                      <a:pt x="1023" y="2693"/>
                    </a:lnTo>
                    <a:lnTo>
                      <a:pt x="932" y="2693"/>
                    </a:lnTo>
                    <a:lnTo>
                      <a:pt x="841" y="2694"/>
                    </a:lnTo>
                    <a:lnTo>
                      <a:pt x="750" y="2694"/>
                    </a:lnTo>
                    <a:lnTo>
                      <a:pt x="661" y="2696"/>
                    </a:lnTo>
                    <a:lnTo>
                      <a:pt x="570" y="2697"/>
                    </a:lnTo>
                    <a:lnTo>
                      <a:pt x="479" y="2699"/>
                    </a:lnTo>
                    <a:lnTo>
                      <a:pt x="386" y="2699"/>
                    </a:lnTo>
                    <a:lnTo>
                      <a:pt x="295" y="2700"/>
                    </a:lnTo>
                    <a:lnTo>
                      <a:pt x="205" y="2702"/>
                    </a:lnTo>
                    <a:lnTo>
                      <a:pt x="114" y="2703"/>
                    </a:lnTo>
                    <a:lnTo>
                      <a:pt x="23" y="2705"/>
                    </a:lnTo>
                    <a:lnTo>
                      <a:pt x="14" y="2699"/>
                    </a:lnTo>
                    <a:lnTo>
                      <a:pt x="11" y="2515"/>
                    </a:lnTo>
                    <a:lnTo>
                      <a:pt x="11" y="2332"/>
                    </a:lnTo>
                    <a:lnTo>
                      <a:pt x="11" y="2147"/>
                    </a:lnTo>
                    <a:lnTo>
                      <a:pt x="11" y="1962"/>
                    </a:lnTo>
                    <a:lnTo>
                      <a:pt x="4" y="1476"/>
                    </a:lnTo>
                    <a:lnTo>
                      <a:pt x="3" y="994"/>
                    </a:lnTo>
                    <a:lnTo>
                      <a:pt x="1" y="514"/>
                    </a:lnTo>
                    <a:lnTo>
                      <a:pt x="0" y="34"/>
                    </a:lnTo>
                    <a:lnTo>
                      <a:pt x="29" y="19"/>
                    </a:lnTo>
                    <a:lnTo>
                      <a:pt x="82" y="19"/>
                    </a:lnTo>
                    <a:lnTo>
                      <a:pt x="135" y="17"/>
                    </a:lnTo>
                    <a:lnTo>
                      <a:pt x="188" y="17"/>
                    </a:lnTo>
                    <a:lnTo>
                      <a:pt x="241" y="15"/>
                    </a:lnTo>
                    <a:lnTo>
                      <a:pt x="295" y="15"/>
                    </a:lnTo>
                    <a:lnTo>
                      <a:pt x="348" y="15"/>
                    </a:lnTo>
                    <a:lnTo>
                      <a:pt x="402" y="14"/>
                    </a:lnTo>
                    <a:lnTo>
                      <a:pt x="455" y="14"/>
                    </a:lnTo>
                    <a:lnTo>
                      <a:pt x="508" y="14"/>
                    </a:lnTo>
                    <a:lnTo>
                      <a:pt x="561" y="14"/>
                    </a:lnTo>
                    <a:lnTo>
                      <a:pt x="614" y="12"/>
                    </a:lnTo>
                    <a:lnTo>
                      <a:pt x="667" y="12"/>
                    </a:lnTo>
                    <a:lnTo>
                      <a:pt x="720" y="12"/>
                    </a:lnTo>
                    <a:lnTo>
                      <a:pt x="773" y="12"/>
                    </a:lnTo>
                    <a:lnTo>
                      <a:pt x="826" y="11"/>
                    </a:lnTo>
                    <a:lnTo>
                      <a:pt x="879" y="11"/>
                    </a:lnTo>
                    <a:lnTo>
                      <a:pt x="932" y="11"/>
                    </a:lnTo>
                    <a:lnTo>
                      <a:pt x="985" y="11"/>
                    </a:lnTo>
                    <a:lnTo>
                      <a:pt x="1038" y="11"/>
                    </a:lnTo>
                    <a:lnTo>
                      <a:pt x="1091" y="11"/>
                    </a:lnTo>
                    <a:lnTo>
                      <a:pt x="1144" y="9"/>
                    </a:lnTo>
                    <a:lnTo>
                      <a:pt x="1197" y="9"/>
                    </a:lnTo>
                    <a:lnTo>
                      <a:pt x="1252" y="9"/>
                    </a:lnTo>
                    <a:lnTo>
                      <a:pt x="1305" y="9"/>
                    </a:lnTo>
                    <a:lnTo>
                      <a:pt x="1358" y="9"/>
                    </a:lnTo>
                    <a:lnTo>
                      <a:pt x="1411" y="8"/>
                    </a:lnTo>
                    <a:lnTo>
                      <a:pt x="1464" y="8"/>
                    </a:lnTo>
                    <a:lnTo>
                      <a:pt x="1517" y="8"/>
                    </a:lnTo>
                    <a:lnTo>
                      <a:pt x="1570" y="8"/>
                    </a:lnTo>
                    <a:lnTo>
                      <a:pt x="1625" y="8"/>
                    </a:lnTo>
                    <a:lnTo>
                      <a:pt x="1678" y="6"/>
                    </a:lnTo>
                    <a:lnTo>
                      <a:pt x="1731" y="6"/>
                    </a:lnTo>
                    <a:lnTo>
                      <a:pt x="1768" y="6"/>
                    </a:lnTo>
                    <a:lnTo>
                      <a:pt x="1808" y="6"/>
                    </a:lnTo>
                    <a:lnTo>
                      <a:pt x="1846" y="6"/>
                    </a:lnTo>
                    <a:lnTo>
                      <a:pt x="1884" y="6"/>
                    </a:lnTo>
                    <a:lnTo>
                      <a:pt x="1922" y="6"/>
                    </a:lnTo>
                    <a:lnTo>
                      <a:pt x="1961" y="6"/>
                    </a:lnTo>
                    <a:lnTo>
                      <a:pt x="1999" y="6"/>
                    </a:lnTo>
                    <a:lnTo>
                      <a:pt x="2037" y="6"/>
                    </a:lnTo>
                    <a:lnTo>
                      <a:pt x="2075" y="5"/>
                    </a:lnTo>
                    <a:lnTo>
                      <a:pt x="2113" y="5"/>
                    </a:lnTo>
                    <a:lnTo>
                      <a:pt x="2150" y="5"/>
                    </a:lnTo>
                    <a:lnTo>
                      <a:pt x="2188" y="5"/>
                    </a:lnTo>
                    <a:lnTo>
                      <a:pt x="2226" y="3"/>
                    </a:lnTo>
                    <a:lnTo>
                      <a:pt x="2264" y="3"/>
                    </a:lnTo>
                    <a:lnTo>
                      <a:pt x="2300" y="3"/>
                    </a:lnTo>
                    <a:lnTo>
                      <a:pt x="2338" y="3"/>
                    </a:lnTo>
                    <a:lnTo>
                      <a:pt x="2376" y="2"/>
                    </a:lnTo>
                    <a:lnTo>
                      <a:pt x="2414" y="2"/>
                    </a:lnTo>
                    <a:lnTo>
                      <a:pt x="2450" y="2"/>
                    </a:lnTo>
                    <a:lnTo>
                      <a:pt x="2488" y="2"/>
                    </a:lnTo>
                    <a:lnTo>
                      <a:pt x="2526" y="2"/>
                    </a:lnTo>
                    <a:lnTo>
                      <a:pt x="2563" y="2"/>
                    </a:lnTo>
                    <a:lnTo>
                      <a:pt x="2600" y="0"/>
                    </a:lnTo>
                    <a:lnTo>
                      <a:pt x="2637" y="0"/>
                    </a:lnTo>
                    <a:lnTo>
                      <a:pt x="2675" y="2"/>
                    </a:lnTo>
                    <a:lnTo>
                      <a:pt x="2711" y="2"/>
                    </a:lnTo>
                    <a:lnTo>
                      <a:pt x="2749" y="2"/>
                    </a:lnTo>
                    <a:lnTo>
                      <a:pt x="2785" y="2"/>
                    </a:lnTo>
                    <a:lnTo>
                      <a:pt x="2823" y="2"/>
                    </a:lnTo>
                    <a:lnTo>
                      <a:pt x="2860" y="3"/>
                    </a:lnTo>
                    <a:lnTo>
                      <a:pt x="2898" y="3"/>
                    </a:lnTo>
                    <a:lnTo>
                      <a:pt x="2934" y="5"/>
                    </a:lnTo>
                    <a:lnTo>
                      <a:pt x="2946" y="26"/>
                    </a:lnTo>
                    <a:lnTo>
                      <a:pt x="2948" y="635"/>
                    </a:lnTo>
                    <a:lnTo>
                      <a:pt x="2952" y="1246"/>
                    </a:lnTo>
                    <a:lnTo>
                      <a:pt x="2955" y="1856"/>
                    </a:lnTo>
                    <a:lnTo>
                      <a:pt x="2957" y="2465"/>
                    </a:lnTo>
                    <a:lnTo>
                      <a:pt x="2957" y="2523"/>
                    </a:lnTo>
                    <a:lnTo>
                      <a:pt x="2958" y="2579"/>
                    </a:lnTo>
                    <a:lnTo>
                      <a:pt x="2957" y="2632"/>
                    </a:lnTo>
                    <a:lnTo>
                      <a:pt x="2951" y="2681"/>
                    </a:lnTo>
                    <a:lnTo>
                      <a:pt x="2923" y="26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5" name="Freeform 189"/>
              <p:cNvSpPr>
                <a:spLocks/>
              </p:cNvSpPr>
              <p:nvPr/>
            </p:nvSpPr>
            <p:spPr bwMode="auto">
              <a:xfrm>
                <a:off x="4293" y="2376"/>
                <a:ext cx="804" cy="480"/>
              </a:xfrm>
              <a:custGeom>
                <a:avLst/>
                <a:gdLst>
                  <a:gd name="T0" fmla="*/ 1416 w 1608"/>
                  <a:gd name="T1" fmla="*/ 953 h 961"/>
                  <a:gd name="T2" fmla="*/ 1325 w 1608"/>
                  <a:gd name="T3" fmla="*/ 953 h 961"/>
                  <a:gd name="T4" fmla="*/ 1236 w 1608"/>
                  <a:gd name="T5" fmla="*/ 955 h 961"/>
                  <a:gd name="T6" fmla="*/ 1145 w 1608"/>
                  <a:gd name="T7" fmla="*/ 955 h 961"/>
                  <a:gd name="T8" fmla="*/ 1054 w 1608"/>
                  <a:gd name="T9" fmla="*/ 956 h 961"/>
                  <a:gd name="T10" fmla="*/ 963 w 1608"/>
                  <a:gd name="T11" fmla="*/ 956 h 961"/>
                  <a:gd name="T12" fmla="*/ 872 w 1608"/>
                  <a:gd name="T13" fmla="*/ 958 h 961"/>
                  <a:gd name="T14" fmla="*/ 779 w 1608"/>
                  <a:gd name="T15" fmla="*/ 958 h 961"/>
                  <a:gd name="T16" fmla="*/ 688 w 1608"/>
                  <a:gd name="T17" fmla="*/ 959 h 961"/>
                  <a:gd name="T18" fmla="*/ 598 w 1608"/>
                  <a:gd name="T19" fmla="*/ 959 h 961"/>
                  <a:gd name="T20" fmla="*/ 505 w 1608"/>
                  <a:gd name="T21" fmla="*/ 961 h 961"/>
                  <a:gd name="T22" fmla="*/ 414 w 1608"/>
                  <a:gd name="T23" fmla="*/ 961 h 961"/>
                  <a:gd name="T24" fmla="*/ 322 w 1608"/>
                  <a:gd name="T25" fmla="*/ 961 h 961"/>
                  <a:gd name="T26" fmla="*/ 231 w 1608"/>
                  <a:gd name="T27" fmla="*/ 961 h 961"/>
                  <a:gd name="T28" fmla="*/ 138 w 1608"/>
                  <a:gd name="T29" fmla="*/ 961 h 961"/>
                  <a:gd name="T30" fmla="*/ 46 w 1608"/>
                  <a:gd name="T31" fmla="*/ 961 h 961"/>
                  <a:gd name="T32" fmla="*/ 0 w 1608"/>
                  <a:gd name="T33" fmla="*/ 946 h 961"/>
                  <a:gd name="T34" fmla="*/ 31 w 1608"/>
                  <a:gd name="T35" fmla="*/ 918 h 961"/>
                  <a:gd name="T36" fmla="*/ 61 w 1608"/>
                  <a:gd name="T37" fmla="*/ 890 h 961"/>
                  <a:gd name="T38" fmla="*/ 91 w 1608"/>
                  <a:gd name="T39" fmla="*/ 861 h 961"/>
                  <a:gd name="T40" fmla="*/ 125 w 1608"/>
                  <a:gd name="T41" fmla="*/ 834 h 961"/>
                  <a:gd name="T42" fmla="*/ 225 w 1608"/>
                  <a:gd name="T43" fmla="*/ 773 h 961"/>
                  <a:gd name="T44" fmla="*/ 311 w 1608"/>
                  <a:gd name="T45" fmla="*/ 699 h 961"/>
                  <a:gd name="T46" fmla="*/ 387 w 1608"/>
                  <a:gd name="T47" fmla="*/ 615 h 961"/>
                  <a:gd name="T48" fmla="*/ 455 w 1608"/>
                  <a:gd name="T49" fmla="*/ 523 h 961"/>
                  <a:gd name="T50" fmla="*/ 517 w 1608"/>
                  <a:gd name="T51" fmla="*/ 428 h 961"/>
                  <a:gd name="T52" fmla="*/ 576 w 1608"/>
                  <a:gd name="T53" fmla="*/ 331 h 961"/>
                  <a:gd name="T54" fmla="*/ 637 w 1608"/>
                  <a:gd name="T55" fmla="*/ 234 h 961"/>
                  <a:gd name="T56" fmla="*/ 701 w 1608"/>
                  <a:gd name="T57" fmla="*/ 141 h 961"/>
                  <a:gd name="T58" fmla="*/ 722 w 1608"/>
                  <a:gd name="T59" fmla="*/ 109 h 961"/>
                  <a:gd name="T60" fmla="*/ 743 w 1608"/>
                  <a:gd name="T61" fmla="*/ 75 h 961"/>
                  <a:gd name="T62" fmla="*/ 766 w 1608"/>
                  <a:gd name="T63" fmla="*/ 40 h 961"/>
                  <a:gd name="T64" fmla="*/ 792 w 1608"/>
                  <a:gd name="T65" fmla="*/ 2 h 961"/>
                  <a:gd name="T66" fmla="*/ 831 w 1608"/>
                  <a:gd name="T67" fmla="*/ 12 h 961"/>
                  <a:gd name="T68" fmla="*/ 881 w 1608"/>
                  <a:gd name="T69" fmla="*/ 40 h 961"/>
                  <a:gd name="T70" fmla="*/ 926 w 1608"/>
                  <a:gd name="T71" fmla="*/ 70 h 961"/>
                  <a:gd name="T72" fmla="*/ 975 w 1608"/>
                  <a:gd name="T73" fmla="*/ 102 h 961"/>
                  <a:gd name="T74" fmla="*/ 1037 w 1608"/>
                  <a:gd name="T75" fmla="*/ 144 h 961"/>
                  <a:gd name="T76" fmla="*/ 1110 w 1608"/>
                  <a:gd name="T77" fmla="*/ 197 h 961"/>
                  <a:gd name="T78" fmla="*/ 1186 w 1608"/>
                  <a:gd name="T79" fmla="*/ 246 h 961"/>
                  <a:gd name="T80" fmla="*/ 1263 w 1608"/>
                  <a:gd name="T81" fmla="*/ 291 h 961"/>
                  <a:gd name="T82" fmla="*/ 1340 w 1608"/>
                  <a:gd name="T83" fmla="*/ 335 h 961"/>
                  <a:gd name="T84" fmla="*/ 1417 w 1608"/>
                  <a:gd name="T85" fmla="*/ 379 h 961"/>
                  <a:gd name="T86" fmla="*/ 1495 w 1608"/>
                  <a:gd name="T87" fmla="*/ 425 h 961"/>
                  <a:gd name="T88" fmla="*/ 1570 w 1608"/>
                  <a:gd name="T89" fmla="*/ 475 h 961"/>
                  <a:gd name="T90" fmla="*/ 1608 w 1608"/>
                  <a:gd name="T91" fmla="*/ 581 h 961"/>
                  <a:gd name="T92" fmla="*/ 1608 w 1608"/>
                  <a:gd name="T93" fmla="*/ 740 h 961"/>
                  <a:gd name="T94" fmla="*/ 1607 w 1608"/>
                  <a:gd name="T95" fmla="*/ 855 h 961"/>
                  <a:gd name="T96" fmla="*/ 1605 w 1608"/>
                  <a:gd name="T97" fmla="*/ 911 h 961"/>
                  <a:gd name="T98" fmla="*/ 1578 w 1608"/>
                  <a:gd name="T99" fmla="*/ 953 h 961"/>
                  <a:gd name="T100" fmla="*/ 1551 w 1608"/>
                  <a:gd name="T101" fmla="*/ 953 h 961"/>
                  <a:gd name="T102" fmla="*/ 1525 w 1608"/>
                  <a:gd name="T103" fmla="*/ 952 h 961"/>
                  <a:gd name="T104" fmla="*/ 1498 w 1608"/>
                  <a:gd name="T105" fmla="*/ 952 h 961"/>
                  <a:gd name="T106" fmla="*/ 1469 w 1608"/>
                  <a:gd name="T107" fmla="*/ 949 h 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08" h="961">
                    <a:moveTo>
                      <a:pt x="1461" y="953"/>
                    </a:moveTo>
                    <a:lnTo>
                      <a:pt x="1416" y="953"/>
                    </a:lnTo>
                    <a:lnTo>
                      <a:pt x="1370" y="953"/>
                    </a:lnTo>
                    <a:lnTo>
                      <a:pt x="1325" y="953"/>
                    </a:lnTo>
                    <a:lnTo>
                      <a:pt x="1281" y="955"/>
                    </a:lnTo>
                    <a:lnTo>
                      <a:pt x="1236" y="955"/>
                    </a:lnTo>
                    <a:lnTo>
                      <a:pt x="1190" y="955"/>
                    </a:lnTo>
                    <a:lnTo>
                      <a:pt x="1145" y="955"/>
                    </a:lnTo>
                    <a:lnTo>
                      <a:pt x="1099" y="955"/>
                    </a:lnTo>
                    <a:lnTo>
                      <a:pt x="1054" y="956"/>
                    </a:lnTo>
                    <a:lnTo>
                      <a:pt x="1008" y="956"/>
                    </a:lnTo>
                    <a:lnTo>
                      <a:pt x="963" y="956"/>
                    </a:lnTo>
                    <a:lnTo>
                      <a:pt x="917" y="958"/>
                    </a:lnTo>
                    <a:lnTo>
                      <a:pt x="872" y="958"/>
                    </a:lnTo>
                    <a:lnTo>
                      <a:pt x="825" y="958"/>
                    </a:lnTo>
                    <a:lnTo>
                      <a:pt x="779" y="958"/>
                    </a:lnTo>
                    <a:lnTo>
                      <a:pt x="734" y="959"/>
                    </a:lnTo>
                    <a:lnTo>
                      <a:pt x="688" y="959"/>
                    </a:lnTo>
                    <a:lnTo>
                      <a:pt x="643" y="959"/>
                    </a:lnTo>
                    <a:lnTo>
                      <a:pt x="598" y="959"/>
                    </a:lnTo>
                    <a:lnTo>
                      <a:pt x="552" y="961"/>
                    </a:lnTo>
                    <a:lnTo>
                      <a:pt x="505" y="961"/>
                    </a:lnTo>
                    <a:lnTo>
                      <a:pt x="460" y="961"/>
                    </a:lnTo>
                    <a:lnTo>
                      <a:pt x="414" y="961"/>
                    </a:lnTo>
                    <a:lnTo>
                      <a:pt x="369" y="961"/>
                    </a:lnTo>
                    <a:lnTo>
                      <a:pt x="322" y="961"/>
                    </a:lnTo>
                    <a:lnTo>
                      <a:pt x="276" y="961"/>
                    </a:lnTo>
                    <a:lnTo>
                      <a:pt x="231" y="961"/>
                    </a:lnTo>
                    <a:lnTo>
                      <a:pt x="184" y="961"/>
                    </a:lnTo>
                    <a:lnTo>
                      <a:pt x="138" y="961"/>
                    </a:lnTo>
                    <a:lnTo>
                      <a:pt x="93" y="961"/>
                    </a:lnTo>
                    <a:lnTo>
                      <a:pt x="46" y="961"/>
                    </a:lnTo>
                    <a:lnTo>
                      <a:pt x="0" y="961"/>
                    </a:lnTo>
                    <a:lnTo>
                      <a:pt x="0" y="946"/>
                    </a:lnTo>
                    <a:lnTo>
                      <a:pt x="16" y="932"/>
                    </a:lnTo>
                    <a:lnTo>
                      <a:pt x="31" y="918"/>
                    </a:lnTo>
                    <a:lnTo>
                      <a:pt x="44" y="905"/>
                    </a:lnTo>
                    <a:lnTo>
                      <a:pt x="61" y="890"/>
                    </a:lnTo>
                    <a:lnTo>
                      <a:pt x="76" y="874"/>
                    </a:lnTo>
                    <a:lnTo>
                      <a:pt x="91" y="861"/>
                    </a:lnTo>
                    <a:lnTo>
                      <a:pt x="108" y="847"/>
                    </a:lnTo>
                    <a:lnTo>
                      <a:pt x="125" y="834"/>
                    </a:lnTo>
                    <a:lnTo>
                      <a:pt x="176" y="805"/>
                    </a:lnTo>
                    <a:lnTo>
                      <a:pt x="225" y="773"/>
                    </a:lnTo>
                    <a:lnTo>
                      <a:pt x="270" y="737"/>
                    </a:lnTo>
                    <a:lnTo>
                      <a:pt x="311" y="699"/>
                    </a:lnTo>
                    <a:lnTo>
                      <a:pt x="350" y="658"/>
                    </a:lnTo>
                    <a:lnTo>
                      <a:pt x="387" y="615"/>
                    </a:lnTo>
                    <a:lnTo>
                      <a:pt x="422" y="570"/>
                    </a:lnTo>
                    <a:lnTo>
                      <a:pt x="455" y="523"/>
                    </a:lnTo>
                    <a:lnTo>
                      <a:pt x="487" y="476"/>
                    </a:lnTo>
                    <a:lnTo>
                      <a:pt x="517" y="428"/>
                    </a:lnTo>
                    <a:lnTo>
                      <a:pt x="548" y="379"/>
                    </a:lnTo>
                    <a:lnTo>
                      <a:pt x="576" y="331"/>
                    </a:lnTo>
                    <a:lnTo>
                      <a:pt x="607" y="282"/>
                    </a:lnTo>
                    <a:lnTo>
                      <a:pt x="637" y="234"/>
                    </a:lnTo>
                    <a:lnTo>
                      <a:pt x="669" y="187"/>
                    </a:lnTo>
                    <a:lnTo>
                      <a:pt x="701" y="141"/>
                    </a:lnTo>
                    <a:lnTo>
                      <a:pt x="711" y="125"/>
                    </a:lnTo>
                    <a:lnTo>
                      <a:pt x="722" y="109"/>
                    </a:lnTo>
                    <a:lnTo>
                      <a:pt x="732" y="93"/>
                    </a:lnTo>
                    <a:lnTo>
                      <a:pt x="743" y="75"/>
                    </a:lnTo>
                    <a:lnTo>
                      <a:pt x="754" y="58"/>
                    </a:lnTo>
                    <a:lnTo>
                      <a:pt x="766" y="40"/>
                    </a:lnTo>
                    <a:lnTo>
                      <a:pt x="778" y="21"/>
                    </a:lnTo>
                    <a:lnTo>
                      <a:pt x="792" y="2"/>
                    </a:lnTo>
                    <a:lnTo>
                      <a:pt x="804" y="0"/>
                    </a:lnTo>
                    <a:lnTo>
                      <a:pt x="831" y="12"/>
                    </a:lnTo>
                    <a:lnTo>
                      <a:pt x="857" y="26"/>
                    </a:lnTo>
                    <a:lnTo>
                      <a:pt x="881" y="40"/>
                    </a:lnTo>
                    <a:lnTo>
                      <a:pt x="904" y="55"/>
                    </a:lnTo>
                    <a:lnTo>
                      <a:pt x="926" y="70"/>
                    </a:lnTo>
                    <a:lnTo>
                      <a:pt x="951" y="87"/>
                    </a:lnTo>
                    <a:lnTo>
                      <a:pt x="975" y="102"/>
                    </a:lnTo>
                    <a:lnTo>
                      <a:pt x="1002" y="115"/>
                    </a:lnTo>
                    <a:lnTo>
                      <a:pt x="1037" y="144"/>
                    </a:lnTo>
                    <a:lnTo>
                      <a:pt x="1073" y="171"/>
                    </a:lnTo>
                    <a:lnTo>
                      <a:pt x="1110" y="197"/>
                    </a:lnTo>
                    <a:lnTo>
                      <a:pt x="1148" y="221"/>
                    </a:lnTo>
                    <a:lnTo>
                      <a:pt x="1186" y="246"/>
                    </a:lnTo>
                    <a:lnTo>
                      <a:pt x="1223" y="268"/>
                    </a:lnTo>
                    <a:lnTo>
                      <a:pt x="1263" y="291"/>
                    </a:lnTo>
                    <a:lnTo>
                      <a:pt x="1301" y="312"/>
                    </a:lnTo>
                    <a:lnTo>
                      <a:pt x="1340" y="335"/>
                    </a:lnTo>
                    <a:lnTo>
                      <a:pt x="1380" y="356"/>
                    </a:lnTo>
                    <a:lnTo>
                      <a:pt x="1417" y="379"/>
                    </a:lnTo>
                    <a:lnTo>
                      <a:pt x="1457" y="402"/>
                    </a:lnTo>
                    <a:lnTo>
                      <a:pt x="1495" y="425"/>
                    </a:lnTo>
                    <a:lnTo>
                      <a:pt x="1534" y="449"/>
                    </a:lnTo>
                    <a:lnTo>
                      <a:pt x="1570" y="475"/>
                    </a:lnTo>
                    <a:lnTo>
                      <a:pt x="1608" y="500"/>
                    </a:lnTo>
                    <a:lnTo>
                      <a:pt x="1608" y="581"/>
                    </a:lnTo>
                    <a:lnTo>
                      <a:pt x="1608" y="659"/>
                    </a:lnTo>
                    <a:lnTo>
                      <a:pt x="1608" y="740"/>
                    </a:lnTo>
                    <a:lnTo>
                      <a:pt x="1608" y="820"/>
                    </a:lnTo>
                    <a:lnTo>
                      <a:pt x="1607" y="855"/>
                    </a:lnTo>
                    <a:lnTo>
                      <a:pt x="1607" y="885"/>
                    </a:lnTo>
                    <a:lnTo>
                      <a:pt x="1605" y="911"/>
                    </a:lnTo>
                    <a:lnTo>
                      <a:pt x="1605" y="938"/>
                    </a:lnTo>
                    <a:lnTo>
                      <a:pt x="1578" y="953"/>
                    </a:lnTo>
                    <a:lnTo>
                      <a:pt x="1564" y="953"/>
                    </a:lnTo>
                    <a:lnTo>
                      <a:pt x="1551" y="953"/>
                    </a:lnTo>
                    <a:lnTo>
                      <a:pt x="1537" y="952"/>
                    </a:lnTo>
                    <a:lnTo>
                      <a:pt x="1525" y="952"/>
                    </a:lnTo>
                    <a:lnTo>
                      <a:pt x="1511" y="952"/>
                    </a:lnTo>
                    <a:lnTo>
                      <a:pt x="1498" y="952"/>
                    </a:lnTo>
                    <a:lnTo>
                      <a:pt x="1484" y="950"/>
                    </a:lnTo>
                    <a:lnTo>
                      <a:pt x="1469" y="949"/>
                    </a:lnTo>
                    <a:lnTo>
                      <a:pt x="1461" y="953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6" name="Freeform 190"/>
              <p:cNvSpPr>
                <a:spLocks/>
              </p:cNvSpPr>
              <p:nvPr/>
            </p:nvSpPr>
            <p:spPr bwMode="auto">
              <a:xfrm>
                <a:off x="3852" y="2071"/>
                <a:ext cx="894" cy="788"/>
              </a:xfrm>
              <a:custGeom>
                <a:avLst/>
                <a:gdLst>
                  <a:gd name="T0" fmla="*/ 23 w 1787"/>
                  <a:gd name="T1" fmla="*/ 1575 h 1577"/>
                  <a:gd name="T2" fmla="*/ 366 w 1787"/>
                  <a:gd name="T3" fmla="*/ 1315 h 1577"/>
                  <a:gd name="T4" fmla="*/ 560 w 1787"/>
                  <a:gd name="T5" fmla="*/ 1044 h 1577"/>
                  <a:gd name="T6" fmla="*/ 1255 w 1787"/>
                  <a:gd name="T7" fmla="*/ 85 h 1577"/>
                  <a:gd name="T8" fmla="*/ 1420 w 1787"/>
                  <a:gd name="T9" fmla="*/ 10 h 1577"/>
                  <a:gd name="T10" fmla="*/ 1378 w 1787"/>
                  <a:gd name="T11" fmla="*/ 66 h 1577"/>
                  <a:gd name="T12" fmla="*/ 1346 w 1787"/>
                  <a:gd name="T13" fmla="*/ 130 h 1577"/>
                  <a:gd name="T14" fmla="*/ 1289 w 1787"/>
                  <a:gd name="T15" fmla="*/ 157 h 1577"/>
                  <a:gd name="T16" fmla="*/ 1273 w 1787"/>
                  <a:gd name="T17" fmla="*/ 241 h 1577"/>
                  <a:gd name="T18" fmla="*/ 1192 w 1787"/>
                  <a:gd name="T19" fmla="*/ 259 h 1577"/>
                  <a:gd name="T20" fmla="*/ 1172 w 1787"/>
                  <a:gd name="T21" fmla="*/ 338 h 1577"/>
                  <a:gd name="T22" fmla="*/ 1085 w 1787"/>
                  <a:gd name="T23" fmla="*/ 365 h 1577"/>
                  <a:gd name="T24" fmla="*/ 1034 w 1787"/>
                  <a:gd name="T25" fmla="*/ 463 h 1577"/>
                  <a:gd name="T26" fmla="*/ 1296 w 1787"/>
                  <a:gd name="T27" fmla="*/ 262 h 1577"/>
                  <a:gd name="T28" fmla="*/ 1575 w 1787"/>
                  <a:gd name="T29" fmla="*/ 89 h 1577"/>
                  <a:gd name="T30" fmla="*/ 1519 w 1787"/>
                  <a:gd name="T31" fmla="*/ 147 h 1577"/>
                  <a:gd name="T32" fmla="*/ 1504 w 1787"/>
                  <a:gd name="T33" fmla="*/ 198 h 1577"/>
                  <a:gd name="T34" fmla="*/ 1475 w 1787"/>
                  <a:gd name="T35" fmla="*/ 256 h 1577"/>
                  <a:gd name="T36" fmla="*/ 1426 w 1787"/>
                  <a:gd name="T37" fmla="*/ 333 h 1577"/>
                  <a:gd name="T38" fmla="*/ 1370 w 1787"/>
                  <a:gd name="T39" fmla="*/ 380 h 1577"/>
                  <a:gd name="T40" fmla="*/ 1345 w 1787"/>
                  <a:gd name="T41" fmla="*/ 438 h 1577"/>
                  <a:gd name="T42" fmla="*/ 1260 w 1787"/>
                  <a:gd name="T43" fmla="*/ 460 h 1577"/>
                  <a:gd name="T44" fmla="*/ 1236 w 1787"/>
                  <a:gd name="T45" fmla="*/ 550 h 1577"/>
                  <a:gd name="T46" fmla="*/ 1530 w 1787"/>
                  <a:gd name="T47" fmla="*/ 266 h 1577"/>
                  <a:gd name="T48" fmla="*/ 1690 w 1787"/>
                  <a:gd name="T49" fmla="*/ 203 h 1577"/>
                  <a:gd name="T50" fmla="*/ 1639 w 1787"/>
                  <a:gd name="T51" fmla="*/ 274 h 1577"/>
                  <a:gd name="T52" fmla="*/ 1578 w 1787"/>
                  <a:gd name="T53" fmla="*/ 362 h 1577"/>
                  <a:gd name="T54" fmla="*/ 1554 w 1787"/>
                  <a:gd name="T55" fmla="*/ 463 h 1577"/>
                  <a:gd name="T56" fmla="*/ 1484 w 1787"/>
                  <a:gd name="T57" fmla="*/ 471 h 1577"/>
                  <a:gd name="T58" fmla="*/ 1457 w 1787"/>
                  <a:gd name="T59" fmla="*/ 565 h 1577"/>
                  <a:gd name="T60" fmla="*/ 1387 w 1787"/>
                  <a:gd name="T61" fmla="*/ 586 h 1577"/>
                  <a:gd name="T62" fmla="*/ 1546 w 1787"/>
                  <a:gd name="T63" fmla="*/ 515 h 1577"/>
                  <a:gd name="T64" fmla="*/ 1787 w 1787"/>
                  <a:gd name="T65" fmla="*/ 309 h 1577"/>
                  <a:gd name="T66" fmla="*/ 1760 w 1787"/>
                  <a:gd name="T67" fmla="*/ 407 h 1577"/>
                  <a:gd name="T68" fmla="*/ 1680 w 1787"/>
                  <a:gd name="T69" fmla="*/ 454 h 1577"/>
                  <a:gd name="T70" fmla="*/ 1658 w 1787"/>
                  <a:gd name="T71" fmla="*/ 539 h 1577"/>
                  <a:gd name="T72" fmla="*/ 1619 w 1787"/>
                  <a:gd name="T73" fmla="*/ 597 h 1577"/>
                  <a:gd name="T74" fmla="*/ 1573 w 1787"/>
                  <a:gd name="T75" fmla="*/ 624 h 1577"/>
                  <a:gd name="T76" fmla="*/ 1545 w 1787"/>
                  <a:gd name="T77" fmla="*/ 694 h 1577"/>
                  <a:gd name="T78" fmla="*/ 1498 w 1787"/>
                  <a:gd name="T79" fmla="*/ 747 h 1577"/>
                  <a:gd name="T80" fmla="*/ 1483 w 1787"/>
                  <a:gd name="T81" fmla="*/ 857 h 1577"/>
                  <a:gd name="T82" fmla="*/ 1431 w 1787"/>
                  <a:gd name="T83" fmla="*/ 915 h 1577"/>
                  <a:gd name="T84" fmla="*/ 1384 w 1787"/>
                  <a:gd name="T85" fmla="*/ 948 h 1577"/>
                  <a:gd name="T86" fmla="*/ 1351 w 1787"/>
                  <a:gd name="T87" fmla="*/ 1045 h 1577"/>
                  <a:gd name="T88" fmla="*/ 1307 w 1787"/>
                  <a:gd name="T89" fmla="*/ 1074 h 1577"/>
                  <a:gd name="T90" fmla="*/ 1243 w 1787"/>
                  <a:gd name="T91" fmla="*/ 1083 h 1577"/>
                  <a:gd name="T92" fmla="*/ 1223 w 1787"/>
                  <a:gd name="T93" fmla="*/ 1171 h 1577"/>
                  <a:gd name="T94" fmla="*/ 1226 w 1787"/>
                  <a:gd name="T95" fmla="*/ 1228 h 1577"/>
                  <a:gd name="T96" fmla="*/ 1122 w 1787"/>
                  <a:gd name="T97" fmla="*/ 1185 h 1577"/>
                  <a:gd name="T98" fmla="*/ 1137 w 1787"/>
                  <a:gd name="T99" fmla="*/ 1283 h 1577"/>
                  <a:gd name="T100" fmla="*/ 1084 w 1787"/>
                  <a:gd name="T101" fmla="*/ 1321 h 1577"/>
                  <a:gd name="T102" fmla="*/ 1081 w 1787"/>
                  <a:gd name="T103" fmla="*/ 1362 h 1577"/>
                  <a:gd name="T104" fmla="*/ 979 w 1787"/>
                  <a:gd name="T105" fmla="*/ 1348 h 1577"/>
                  <a:gd name="T106" fmla="*/ 925 w 1787"/>
                  <a:gd name="T107" fmla="*/ 1357 h 1577"/>
                  <a:gd name="T108" fmla="*/ 910 w 1787"/>
                  <a:gd name="T109" fmla="*/ 1434 h 1577"/>
                  <a:gd name="T110" fmla="*/ 905 w 1787"/>
                  <a:gd name="T111" fmla="*/ 1494 h 1577"/>
                  <a:gd name="T112" fmla="*/ 820 w 1787"/>
                  <a:gd name="T113" fmla="*/ 1500 h 1577"/>
                  <a:gd name="T114" fmla="*/ 758 w 1787"/>
                  <a:gd name="T115" fmla="*/ 1498 h 1577"/>
                  <a:gd name="T116" fmla="*/ 719 w 1787"/>
                  <a:gd name="T117" fmla="*/ 1560 h 1577"/>
                  <a:gd name="T118" fmla="*/ 531 w 1787"/>
                  <a:gd name="T119" fmla="*/ 1572 h 1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87" h="1577">
                    <a:moveTo>
                      <a:pt x="373" y="1577"/>
                    </a:moveTo>
                    <a:lnTo>
                      <a:pt x="350" y="1575"/>
                    </a:lnTo>
                    <a:lnTo>
                      <a:pt x="328" y="1575"/>
                    </a:lnTo>
                    <a:lnTo>
                      <a:pt x="304" y="1575"/>
                    </a:lnTo>
                    <a:lnTo>
                      <a:pt x="281" y="1575"/>
                    </a:lnTo>
                    <a:lnTo>
                      <a:pt x="258" y="1575"/>
                    </a:lnTo>
                    <a:lnTo>
                      <a:pt x="234" y="1575"/>
                    </a:lnTo>
                    <a:lnTo>
                      <a:pt x="211" y="1575"/>
                    </a:lnTo>
                    <a:lnTo>
                      <a:pt x="187" y="1575"/>
                    </a:lnTo>
                    <a:lnTo>
                      <a:pt x="164" y="1575"/>
                    </a:lnTo>
                    <a:lnTo>
                      <a:pt x="141" y="1575"/>
                    </a:lnTo>
                    <a:lnTo>
                      <a:pt x="117" y="1575"/>
                    </a:lnTo>
                    <a:lnTo>
                      <a:pt x="94" y="1575"/>
                    </a:lnTo>
                    <a:lnTo>
                      <a:pt x="70" y="1575"/>
                    </a:lnTo>
                    <a:lnTo>
                      <a:pt x="47" y="1575"/>
                    </a:lnTo>
                    <a:lnTo>
                      <a:pt x="23" y="1575"/>
                    </a:lnTo>
                    <a:lnTo>
                      <a:pt x="0" y="1574"/>
                    </a:lnTo>
                    <a:lnTo>
                      <a:pt x="26" y="1560"/>
                    </a:lnTo>
                    <a:lnTo>
                      <a:pt x="53" y="1547"/>
                    </a:lnTo>
                    <a:lnTo>
                      <a:pt x="79" y="1531"/>
                    </a:lnTo>
                    <a:lnTo>
                      <a:pt x="105" y="1516"/>
                    </a:lnTo>
                    <a:lnTo>
                      <a:pt x="129" y="1501"/>
                    </a:lnTo>
                    <a:lnTo>
                      <a:pt x="155" y="1486"/>
                    </a:lnTo>
                    <a:lnTo>
                      <a:pt x="179" y="1469"/>
                    </a:lnTo>
                    <a:lnTo>
                      <a:pt x="203" y="1453"/>
                    </a:lnTo>
                    <a:lnTo>
                      <a:pt x="228" y="1434"/>
                    </a:lnTo>
                    <a:lnTo>
                      <a:pt x="252" y="1416"/>
                    </a:lnTo>
                    <a:lnTo>
                      <a:pt x="275" y="1398"/>
                    </a:lnTo>
                    <a:lnTo>
                      <a:pt x="299" y="1378"/>
                    </a:lnTo>
                    <a:lnTo>
                      <a:pt x="322" y="1357"/>
                    </a:lnTo>
                    <a:lnTo>
                      <a:pt x="343" y="1336"/>
                    </a:lnTo>
                    <a:lnTo>
                      <a:pt x="366" y="1315"/>
                    </a:lnTo>
                    <a:lnTo>
                      <a:pt x="387" y="1292"/>
                    </a:lnTo>
                    <a:lnTo>
                      <a:pt x="397" y="1285"/>
                    </a:lnTo>
                    <a:lnTo>
                      <a:pt x="410" y="1277"/>
                    </a:lnTo>
                    <a:lnTo>
                      <a:pt x="420" y="1268"/>
                    </a:lnTo>
                    <a:lnTo>
                      <a:pt x="432" y="1257"/>
                    </a:lnTo>
                    <a:lnTo>
                      <a:pt x="443" y="1245"/>
                    </a:lnTo>
                    <a:lnTo>
                      <a:pt x="454" y="1235"/>
                    </a:lnTo>
                    <a:lnTo>
                      <a:pt x="466" y="1222"/>
                    </a:lnTo>
                    <a:lnTo>
                      <a:pt x="476" y="1210"/>
                    </a:lnTo>
                    <a:lnTo>
                      <a:pt x="491" y="1189"/>
                    </a:lnTo>
                    <a:lnTo>
                      <a:pt x="504" y="1168"/>
                    </a:lnTo>
                    <a:lnTo>
                      <a:pt x="516" y="1145"/>
                    </a:lnTo>
                    <a:lnTo>
                      <a:pt x="526" y="1119"/>
                    </a:lnTo>
                    <a:lnTo>
                      <a:pt x="537" y="1095"/>
                    </a:lnTo>
                    <a:lnTo>
                      <a:pt x="547" y="1069"/>
                    </a:lnTo>
                    <a:lnTo>
                      <a:pt x="560" y="1044"/>
                    </a:lnTo>
                    <a:lnTo>
                      <a:pt x="572" y="1016"/>
                    </a:lnTo>
                    <a:lnTo>
                      <a:pt x="591" y="936"/>
                    </a:lnTo>
                    <a:lnTo>
                      <a:pt x="617" y="859"/>
                    </a:lnTo>
                    <a:lnTo>
                      <a:pt x="648" y="786"/>
                    </a:lnTo>
                    <a:lnTo>
                      <a:pt x="682" y="718"/>
                    </a:lnTo>
                    <a:lnTo>
                      <a:pt x="720" y="651"/>
                    </a:lnTo>
                    <a:lnTo>
                      <a:pt x="763" y="589"/>
                    </a:lnTo>
                    <a:lnTo>
                      <a:pt x="808" y="527"/>
                    </a:lnTo>
                    <a:lnTo>
                      <a:pt x="858" y="469"/>
                    </a:lnTo>
                    <a:lnTo>
                      <a:pt x="910" y="412"/>
                    </a:lnTo>
                    <a:lnTo>
                      <a:pt x="963" y="356"/>
                    </a:lnTo>
                    <a:lnTo>
                      <a:pt x="1019" y="301"/>
                    </a:lnTo>
                    <a:lnTo>
                      <a:pt x="1076" y="247"/>
                    </a:lnTo>
                    <a:lnTo>
                      <a:pt x="1136" y="194"/>
                    </a:lnTo>
                    <a:lnTo>
                      <a:pt x="1195" y="139"/>
                    </a:lnTo>
                    <a:lnTo>
                      <a:pt x="1255" y="85"/>
                    </a:lnTo>
                    <a:lnTo>
                      <a:pt x="1316" y="28"/>
                    </a:lnTo>
                    <a:lnTo>
                      <a:pt x="1322" y="25"/>
                    </a:lnTo>
                    <a:lnTo>
                      <a:pt x="1329" y="22"/>
                    </a:lnTo>
                    <a:lnTo>
                      <a:pt x="1336" y="19"/>
                    </a:lnTo>
                    <a:lnTo>
                      <a:pt x="1343" y="16"/>
                    </a:lnTo>
                    <a:lnTo>
                      <a:pt x="1349" y="12"/>
                    </a:lnTo>
                    <a:lnTo>
                      <a:pt x="1357" y="9"/>
                    </a:lnTo>
                    <a:lnTo>
                      <a:pt x="1364" y="4"/>
                    </a:lnTo>
                    <a:lnTo>
                      <a:pt x="1372" y="0"/>
                    </a:lnTo>
                    <a:lnTo>
                      <a:pt x="1379" y="3"/>
                    </a:lnTo>
                    <a:lnTo>
                      <a:pt x="1386" y="4"/>
                    </a:lnTo>
                    <a:lnTo>
                      <a:pt x="1392" y="4"/>
                    </a:lnTo>
                    <a:lnTo>
                      <a:pt x="1399" y="6"/>
                    </a:lnTo>
                    <a:lnTo>
                      <a:pt x="1405" y="7"/>
                    </a:lnTo>
                    <a:lnTo>
                      <a:pt x="1413" y="9"/>
                    </a:lnTo>
                    <a:lnTo>
                      <a:pt x="1420" y="10"/>
                    </a:lnTo>
                    <a:lnTo>
                      <a:pt x="1428" y="15"/>
                    </a:lnTo>
                    <a:lnTo>
                      <a:pt x="1433" y="21"/>
                    </a:lnTo>
                    <a:lnTo>
                      <a:pt x="1434" y="32"/>
                    </a:lnTo>
                    <a:lnTo>
                      <a:pt x="1434" y="44"/>
                    </a:lnTo>
                    <a:lnTo>
                      <a:pt x="1436" y="57"/>
                    </a:lnTo>
                    <a:lnTo>
                      <a:pt x="1407" y="35"/>
                    </a:lnTo>
                    <a:lnTo>
                      <a:pt x="1392" y="47"/>
                    </a:lnTo>
                    <a:lnTo>
                      <a:pt x="1398" y="53"/>
                    </a:lnTo>
                    <a:lnTo>
                      <a:pt x="1402" y="59"/>
                    </a:lnTo>
                    <a:lnTo>
                      <a:pt x="1408" y="68"/>
                    </a:lnTo>
                    <a:lnTo>
                      <a:pt x="1416" y="75"/>
                    </a:lnTo>
                    <a:lnTo>
                      <a:pt x="1420" y="89"/>
                    </a:lnTo>
                    <a:lnTo>
                      <a:pt x="1408" y="91"/>
                    </a:lnTo>
                    <a:lnTo>
                      <a:pt x="1395" y="71"/>
                    </a:lnTo>
                    <a:lnTo>
                      <a:pt x="1386" y="68"/>
                    </a:lnTo>
                    <a:lnTo>
                      <a:pt x="1378" y="66"/>
                    </a:lnTo>
                    <a:lnTo>
                      <a:pt x="1369" y="69"/>
                    </a:lnTo>
                    <a:lnTo>
                      <a:pt x="1361" y="77"/>
                    </a:lnTo>
                    <a:lnTo>
                      <a:pt x="1364" y="86"/>
                    </a:lnTo>
                    <a:lnTo>
                      <a:pt x="1370" y="91"/>
                    </a:lnTo>
                    <a:lnTo>
                      <a:pt x="1379" y="95"/>
                    </a:lnTo>
                    <a:lnTo>
                      <a:pt x="1389" y="103"/>
                    </a:lnTo>
                    <a:lnTo>
                      <a:pt x="1392" y="121"/>
                    </a:lnTo>
                    <a:lnTo>
                      <a:pt x="1384" y="125"/>
                    </a:lnTo>
                    <a:lnTo>
                      <a:pt x="1373" y="116"/>
                    </a:lnTo>
                    <a:lnTo>
                      <a:pt x="1364" y="107"/>
                    </a:lnTo>
                    <a:lnTo>
                      <a:pt x="1355" y="100"/>
                    </a:lnTo>
                    <a:lnTo>
                      <a:pt x="1345" y="89"/>
                    </a:lnTo>
                    <a:lnTo>
                      <a:pt x="1325" y="107"/>
                    </a:lnTo>
                    <a:lnTo>
                      <a:pt x="1334" y="116"/>
                    </a:lnTo>
                    <a:lnTo>
                      <a:pt x="1340" y="122"/>
                    </a:lnTo>
                    <a:lnTo>
                      <a:pt x="1346" y="130"/>
                    </a:lnTo>
                    <a:lnTo>
                      <a:pt x="1355" y="138"/>
                    </a:lnTo>
                    <a:lnTo>
                      <a:pt x="1354" y="150"/>
                    </a:lnTo>
                    <a:lnTo>
                      <a:pt x="1343" y="148"/>
                    </a:lnTo>
                    <a:lnTo>
                      <a:pt x="1336" y="142"/>
                    </a:lnTo>
                    <a:lnTo>
                      <a:pt x="1329" y="135"/>
                    </a:lnTo>
                    <a:lnTo>
                      <a:pt x="1323" y="127"/>
                    </a:lnTo>
                    <a:lnTo>
                      <a:pt x="1301" y="127"/>
                    </a:lnTo>
                    <a:lnTo>
                      <a:pt x="1298" y="138"/>
                    </a:lnTo>
                    <a:lnTo>
                      <a:pt x="1304" y="145"/>
                    </a:lnTo>
                    <a:lnTo>
                      <a:pt x="1310" y="154"/>
                    </a:lnTo>
                    <a:lnTo>
                      <a:pt x="1319" y="165"/>
                    </a:lnTo>
                    <a:lnTo>
                      <a:pt x="1328" y="177"/>
                    </a:lnTo>
                    <a:lnTo>
                      <a:pt x="1316" y="178"/>
                    </a:lnTo>
                    <a:lnTo>
                      <a:pt x="1308" y="171"/>
                    </a:lnTo>
                    <a:lnTo>
                      <a:pt x="1299" y="162"/>
                    </a:lnTo>
                    <a:lnTo>
                      <a:pt x="1289" y="157"/>
                    </a:lnTo>
                    <a:lnTo>
                      <a:pt x="1272" y="169"/>
                    </a:lnTo>
                    <a:lnTo>
                      <a:pt x="1278" y="180"/>
                    </a:lnTo>
                    <a:lnTo>
                      <a:pt x="1286" y="189"/>
                    </a:lnTo>
                    <a:lnTo>
                      <a:pt x="1293" y="200"/>
                    </a:lnTo>
                    <a:lnTo>
                      <a:pt x="1301" y="213"/>
                    </a:lnTo>
                    <a:lnTo>
                      <a:pt x="1290" y="218"/>
                    </a:lnTo>
                    <a:lnTo>
                      <a:pt x="1283" y="210"/>
                    </a:lnTo>
                    <a:lnTo>
                      <a:pt x="1276" y="206"/>
                    </a:lnTo>
                    <a:lnTo>
                      <a:pt x="1269" y="200"/>
                    </a:lnTo>
                    <a:lnTo>
                      <a:pt x="1257" y="195"/>
                    </a:lnTo>
                    <a:lnTo>
                      <a:pt x="1236" y="207"/>
                    </a:lnTo>
                    <a:lnTo>
                      <a:pt x="1239" y="218"/>
                    </a:lnTo>
                    <a:lnTo>
                      <a:pt x="1246" y="221"/>
                    </a:lnTo>
                    <a:lnTo>
                      <a:pt x="1254" y="228"/>
                    </a:lnTo>
                    <a:lnTo>
                      <a:pt x="1263" y="238"/>
                    </a:lnTo>
                    <a:lnTo>
                      <a:pt x="1273" y="241"/>
                    </a:lnTo>
                    <a:lnTo>
                      <a:pt x="1264" y="256"/>
                    </a:lnTo>
                    <a:lnTo>
                      <a:pt x="1254" y="253"/>
                    </a:lnTo>
                    <a:lnTo>
                      <a:pt x="1246" y="245"/>
                    </a:lnTo>
                    <a:lnTo>
                      <a:pt x="1237" y="238"/>
                    </a:lnTo>
                    <a:lnTo>
                      <a:pt x="1223" y="233"/>
                    </a:lnTo>
                    <a:lnTo>
                      <a:pt x="1202" y="248"/>
                    </a:lnTo>
                    <a:lnTo>
                      <a:pt x="1211" y="254"/>
                    </a:lnTo>
                    <a:lnTo>
                      <a:pt x="1219" y="262"/>
                    </a:lnTo>
                    <a:lnTo>
                      <a:pt x="1226" y="271"/>
                    </a:lnTo>
                    <a:lnTo>
                      <a:pt x="1237" y="277"/>
                    </a:lnTo>
                    <a:lnTo>
                      <a:pt x="1232" y="286"/>
                    </a:lnTo>
                    <a:lnTo>
                      <a:pt x="1222" y="286"/>
                    </a:lnTo>
                    <a:lnTo>
                      <a:pt x="1217" y="278"/>
                    </a:lnTo>
                    <a:lnTo>
                      <a:pt x="1210" y="272"/>
                    </a:lnTo>
                    <a:lnTo>
                      <a:pt x="1201" y="266"/>
                    </a:lnTo>
                    <a:lnTo>
                      <a:pt x="1192" y="259"/>
                    </a:lnTo>
                    <a:lnTo>
                      <a:pt x="1173" y="275"/>
                    </a:lnTo>
                    <a:lnTo>
                      <a:pt x="1179" y="283"/>
                    </a:lnTo>
                    <a:lnTo>
                      <a:pt x="1187" y="292"/>
                    </a:lnTo>
                    <a:lnTo>
                      <a:pt x="1196" y="301"/>
                    </a:lnTo>
                    <a:lnTo>
                      <a:pt x="1204" y="313"/>
                    </a:lnTo>
                    <a:lnTo>
                      <a:pt x="1195" y="313"/>
                    </a:lnTo>
                    <a:lnTo>
                      <a:pt x="1190" y="306"/>
                    </a:lnTo>
                    <a:lnTo>
                      <a:pt x="1181" y="300"/>
                    </a:lnTo>
                    <a:lnTo>
                      <a:pt x="1172" y="292"/>
                    </a:lnTo>
                    <a:lnTo>
                      <a:pt x="1163" y="282"/>
                    </a:lnTo>
                    <a:lnTo>
                      <a:pt x="1152" y="282"/>
                    </a:lnTo>
                    <a:lnTo>
                      <a:pt x="1148" y="303"/>
                    </a:lnTo>
                    <a:lnTo>
                      <a:pt x="1154" y="312"/>
                    </a:lnTo>
                    <a:lnTo>
                      <a:pt x="1160" y="319"/>
                    </a:lnTo>
                    <a:lnTo>
                      <a:pt x="1166" y="327"/>
                    </a:lnTo>
                    <a:lnTo>
                      <a:pt x="1172" y="338"/>
                    </a:lnTo>
                    <a:lnTo>
                      <a:pt x="1167" y="345"/>
                    </a:lnTo>
                    <a:lnTo>
                      <a:pt x="1158" y="339"/>
                    </a:lnTo>
                    <a:lnTo>
                      <a:pt x="1152" y="328"/>
                    </a:lnTo>
                    <a:lnTo>
                      <a:pt x="1143" y="318"/>
                    </a:lnTo>
                    <a:lnTo>
                      <a:pt x="1132" y="312"/>
                    </a:lnTo>
                    <a:lnTo>
                      <a:pt x="1113" y="324"/>
                    </a:lnTo>
                    <a:lnTo>
                      <a:pt x="1119" y="336"/>
                    </a:lnTo>
                    <a:lnTo>
                      <a:pt x="1125" y="345"/>
                    </a:lnTo>
                    <a:lnTo>
                      <a:pt x="1132" y="354"/>
                    </a:lnTo>
                    <a:lnTo>
                      <a:pt x="1140" y="366"/>
                    </a:lnTo>
                    <a:lnTo>
                      <a:pt x="1131" y="366"/>
                    </a:lnTo>
                    <a:lnTo>
                      <a:pt x="1122" y="362"/>
                    </a:lnTo>
                    <a:lnTo>
                      <a:pt x="1114" y="354"/>
                    </a:lnTo>
                    <a:lnTo>
                      <a:pt x="1104" y="348"/>
                    </a:lnTo>
                    <a:lnTo>
                      <a:pt x="1082" y="354"/>
                    </a:lnTo>
                    <a:lnTo>
                      <a:pt x="1085" y="365"/>
                    </a:lnTo>
                    <a:lnTo>
                      <a:pt x="1095" y="372"/>
                    </a:lnTo>
                    <a:lnTo>
                      <a:pt x="1102" y="382"/>
                    </a:lnTo>
                    <a:lnTo>
                      <a:pt x="1104" y="397"/>
                    </a:lnTo>
                    <a:lnTo>
                      <a:pt x="1093" y="394"/>
                    </a:lnTo>
                    <a:lnTo>
                      <a:pt x="1084" y="386"/>
                    </a:lnTo>
                    <a:lnTo>
                      <a:pt x="1076" y="377"/>
                    </a:lnTo>
                    <a:lnTo>
                      <a:pt x="1064" y="374"/>
                    </a:lnTo>
                    <a:lnTo>
                      <a:pt x="1045" y="389"/>
                    </a:lnTo>
                    <a:lnTo>
                      <a:pt x="1049" y="397"/>
                    </a:lnTo>
                    <a:lnTo>
                      <a:pt x="1058" y="403"/>
                    </a:lnTo>
                    <a:lnTo>
                      <a:pt x="1066" y="412"/>
                    </a:lnTo>
                    <a:lnTo>
                      <a:pt x="1066" y="422"/>
                    </a:lnTo>
                    <a:lnTo>
                      <a:pt x="1052" y="430"/>
                    </a:lnTo>
                    <a:lnTo>
                      <a:pt x="1023" y="439"/>
                    </a:lnTo>
                    <a:lnTo>
                      <a:pt x="1023" y="451"/>
                    </a:lnTo>
                    <a:lnTo>
                      <a:pt x="1034" y="463"/>
                    </a:lnTo>
                    <a:lnTo>
                      <a:pt x="1046" y="463"/>
                    </a:lnTo>
                    <a:lnTo>
                      <a:pt x="1058" y="459"/>
                    </a:lnTo>
                    <a:lnTo>
                      <a:pt x="1070" y="454"/>
                    </a:lnTo>
                    <a:lnTo>
                      <a:pt x="1081" y="448"/>
                    </a:lnTo>
                    <a:lnTo>
                      <a:pt x="1090" y="441"/>
                    </a:lnTo>
                    <a:lnTo>
                      <a:pt x="1099" y="433"/>
                    </a:lnTo>
                    <a:lnTo>
                      <a:pt x="1110" y="427"/>
                    </a:lnTo>
                    <a:lnTo>
                      <a:pt x="1122" y="419"/>
                    </a:lnTo>
                    <a:lnTo>
                      <a:pt x="1134" y="413"/>
                    </a:lnTo>
                    <a:lnTo>
                      <a:pt x="1160" y="395"/>
                    </a:lnTo>
                    <a:lnTo>
                      <a:pt x="1184" y="374"/>
                    </a:lnTo>
                    <a:lnTo>
                      <a:pt x="1207" y="354"/>
                    </a:lnTo>
                    <a:lnTo>
                      <a:pt x="1229" y="332"/>
                    </a:lnTo>
                    <a:lnTo>
                      <a:pt x="1252" y="309"/>
                    </a:lnTo>
                    <a:lnTo>
                      <a:pt x="1273" y="286"/>
                    </a:lnTo>
                    <a:lnTo>
                      <a:pt x="1296" y="262"/>
                    </a:lnTo>
                    <a:lnTo>
                      <a:pt x="1317" y="238"/>
                    </a:lnTo>
                    <a:lnTo>
                      <a:pt x="1339" y="213"/>
                    </a:lnTo>
                    <a:lnTo>
                      <a:pt x="1361" y="189"/>
                    </a:lnTo>
                    <a:lnTo>
                      <a:pt x="1383" y="165"/>
                    </a:lnTo>
                    <a:lnTo>
                      <a:pt x="1405" y="142"/>
                    </a:lnTo>
                    <a:lnTo>
                      <a:pt x="1428" y="118"/>
                    </a:lnTo>
                    <a:lnTo>
                      <a:pt x="1451" y="95"/>
                    </a:lnTo>
                    <a:lnTo>
                      <a:pt x="1475" y="72"/>
                    </a:lnTo>
                    <a:lnTo>
                      <a:pt x="1501" y="51"/>
                    </a:lnTo>
                    <a:lnTo>
                      <a:pt x="1522" y="50"/>
                    </a:lnTo>
                    <a:lnTo>
                      <a:pt x="1545" y="57"/>
                    </a:lnTo>
                    <a:lnTo>
                      <a:pt x="1551" y="59"/>
                    </a:lnTo>
                    <a:lnTo>
                      <a:pt x="1558" y="65"/>
                    </a:lnTo>
                    <a:lnTo>
                      <a:pt x="1566" y="72"/>
                    </a:lnTo>
                    <a:lnTo>
                      <a:pt x="1573" y="82"/>
                    </a:lnTo>
                    <a:lnTo>
                      <a:pt x="1575" y="89"/>
                    </a:lnTo>
                    <a:lnTo>
                      <a:pt x="1578" y="97"/>
                    </a:lnTo>
                    <a:lnTo>
                      <a:pt x="1581" y="104"/>
                    </a:lnTo>
                    <a:lnTo>
                      <a:pt x="1583" y="115"/>
                    </a:lnTo>
                    <a:lnTo>
                      <a:pt x="1577" y="115"/>
                    </a:lnTo>
                    <a:lnTo>
                      <a:pt x="1569" y="115"/>
                    </a:lnTo>
                    <a:lnTo>
                      <a:pt x="1561" y="118"/>
                    </a:lnTo>
                    <a:lnTo>
                      <a:pt x="1551" y="121"/>
                    </a:lnTo>
                    <a:lnTo>
                      <a:pt x="1551" y="128"/>
                    </a:lnTo>
                    <a:lnTo>
                      <a:pt x="1557" y="132"/>
                    </a:lnTo>
                    <a:lnTo>
                      <a:pt x="1564" y="136"/>
                    </a:lnTo>
                    <a:lnTo>
                      <a:pt x="1567" y="145"/>
                    </a:lnTo>
                    <a:lnTo>
                      <a:pt x="1561" y="144"/>
                    </a:lnTo>
                    <a:lnTo>
                      <a:pt x="1554" y="136"/>
                    </a:lnTo>
                    <a:lnTo>
                      <a:pt x="1545" y="130"/>
                    </a:lnTo>
                    <a:lnTo>
                      <a:pt x="1531" y="127"/>
                    </a:lnTo>
                    <a:lnTo>
                      <a:pt x="1519" y="147"/>
                    </a:lnTo>
                    <a:lnTo>
                      <a:pt x="1523" y="156"/>
                    </a:lnTo>
                    <a:lnTo>
                      <a:pt x="1531" y="162"/>
                    </a:lnTo>
                    <a:lnTo>
                      <a:pt x="1539" y="168"/>
                    </a:lnTo>
                    <a:lnTo>
                      <a:pt x="1548" y="180"/>
                    </a:lnTo>
                    <a:lnTo>
                      <a:pt x="1548" y="189"/>
                    </a:lnTo>
                    <a:lnTo>
                      <a:pt x="1542" y="189"/>
                    </a:lnTo>
                    <a:lnTo>
                      <a:pt x="1536" y="188"/>
                    </a:lnTo>
                    <a:lnTo>
                      <a:pt x="1531" y="185"/>
                    </a:lnTo>
                    <a:lnTo>
                      <a:pt x="1527" y="182"/>
                    </a:lnTo>
                    <a:lnTo>
                      <a:pt x="1522" y="177"/>
                    </a:lnTo>
                    <a:lnTo>
                      <a:pt x="1516" y="174"/>
                    </a:lnTo>
                    <a:lnTo>
                      <a:pt x="1510" y="172"/>
                    </a:lnTo>
                    <a:lnTo>
                      <a:pt x="1502" y="171"/>
                    </a:lnTo>
                    <a:lnTo>
                      <a:pt x="1493" y="180"/>
                    </a:lnTo>
                    <a:lnTo>
                      <a:pt x="1495" y="191"/>
                    </a:lnTo>
                    <a:lnTo>
                      <a:pt x="1504" y="198"/>
                    </a:lnTo>
                    <a:lnTo>
                      <a:pt x="1514" y="207"/>
                    </a:lnTo>
                    <a:lnTo>
                      <a:pt x="1519" y="221"/>
                    </a:lnTo>
                    <a:lnTo>
                      <a:pt x="1513" y="221"/>
                    </a:lnTo>
                    <a:lnTo>
                      <a:pt x="1508" y="221"/>
                    </a:lnTo>
                    <a:lnTo>
                      <a:pt x="1502" y="219"/>
                    </a:lnTo>
                    <a:lnTo>
                      <a:pt x="1496" y="216"/>
                    </a:lnTo>
                    <a:lnTo>
                      <a:pt x="1490" y="215"/>
                    </a:lnTo>
                    <a:lnTo>
                      <a:pt x="1484" y="215"/>
                    </a:lnTo>
                    <a:lnTo>
                      <a:pt x="1480" y="215"/>
                    </a:lnTo>
                    <a:lnTo>
                      <a:pt x="1473" y="218"/>
                    </a:lnTo>
                    <a:lnTo>
                      <a:pt x="1470" y="230"/>
                    </a:lnTo>
                    <a:lnTo>
                      <a:pt x="1472" y="238"/>
                    </a:lnTo>
                    <a:lnTo>
                      <a:pt x="1478" y="242"/>
                    </a:lnTo>
                    <a:lnTo>
                      <a:pt x="1486" y="247"/>
                    </a:lnTo>
                    <a:lnTo>
                      <a:pt x="1493" y="256"/>
                    </a:lnTo>
                    <a:lnTo>
                      <a:pt x="1475" y="256"/>
                    </a:lnTo>
                    <a:lnTo>
                      <a:pt x="1464" y="256"/>
                    </a:lnTo>
                    <a:lnTo>
                      <a:pt x="1457" y="259"/>
                    </a:lnTo>
                    <a:lnTo>
                      <a:pt x="1451" y="265"/>
                    </a:lnTo>
                    <a:lnTo>
                      <a:pt x="1446" y="272"/>
                    </a:lnTo>
                    <a:lnTo>
                      <a:pt x="1451" y="277"/>
                    </a:lnTo>
                    <a:lnTo>
                      <a:pt x="1458" y="280"/>
                    </a:lnTo>
                    <a:lnTo>
                      <a:pt x="1466" y="285"/>
                    </a:lnTo>
                    <a:lnTo>
                      <a:pt x="1466" y="294"/>
                    </a:lnTo>
                    <a:lnTo>
                      <a:pt x="1461" y="291"/>
                    </a:lnTo>
                    <a:lnTo>
                      <a:pt x="1454" y="291"/>
                    </a:lnTo>
                    <a:lnTo>
                      <a:pt x="1443" y="291"/>
                    </a:lnTo>
                    <a:lnTo>
                      <a:pt x="1431" y="294"/>
                    </a:lnTo>
                    <a:lnTo>
                      <a:pt x="1428" y="315"/>
                    </a:lnTo>
                    <a:lnTo>
                      <a:pt x="1446" y="324"/>
                    </a:lnTo>
                    <a:lnTo>
                      <a:pt x="1437" y="336"/>
                    </a:lnTo>
                    <a:lnTo>
                      <a:pt x="1426" y="333"/>
                    </a:lnTo>
                    <a:lnTo>
                      <a:pt x="1419" y="327"/>
                    </a:lnTo>
                    <a:lnTo>
                      <a:pt x="1408" y="319"/>
                    </a:lnTo>
                    <a:lnTo>
                      <a:pt x="1395" y="318"/>
                    </a:lnTo>
                    <a:lnTo>
                      <a:pt x="1384" y="330"/>
                    </a:lnTo>
                    <a:lnTo>
                      <a:pt x="1392" y="336"/>
                    </a:lnTo>
                    <a:lnTo>
                      <a:pt x="1398" y="344"/>
                    </a:lnTo>
                    <a:lnTo>
                      <a:pt x="1405" y="351"/>
                    </a:lnTo>
                    <a:lnTo>
                      <a:pt x="1416" y="359"/>
                    </a:lnTo>
                    <a:lnTo>
                      <a:pt x="1413" y="369"/>
                    </a:lnTo>
                    <a:lnTo>
                      <a:pt x="1404" y="368"/>
                    </a:lnTo>
                    <a:lnTo>
                      <a:pt x="1395" y="362"/>
                    </a:lnTo>
                    <a:lnTo>
                      <a:pt x="1384" y="356"/>
                    </a:lnTo>
                    <a:lnTo>
                      <a:pt x="1369" y="357"/>
                    </a:lnTo>
                    <a:lnTo>
                      <a:pt x="1358" y="363"/>
                    </a:lnTo>
                    <a:lnTo>
                      <a:pt x="1361" y="374"/>
                    </a:lnTo>
                    <a:lnTo>
                      <a:pt x="1370" y="380"/>
                    </a:lnTo>
                    <a:lnTo>
                      <a:pt x="1379" y="386"/>
                    </a:lnTo>
                    <a:lnTo>
                      <a:pt x="1386" y="400"/>
                    </a:lnTo>
                    <a:lnTo>
                      <a:pt x="1378" y="410"/>
                    </a:lnTo>
                    <a:lnTo>
                      <a:pt x="1372" y="410"/>
                    </a:lnTo>
                    <a:lnTo>
                      <a:pt x="1366" y="409"/>
                    </a:lnTo>
                    <a:lnTo>
                      <a:pt x="1361" y="404"/>
                    </a:lnTo>
                    <a:lnTo>
                      <a:pt x="1357" y="400"/>
                    </a:lnTo>
                    <a:lnTo>
                      <a:pt x="1352" y="397"/>
                    </a:lnTo>
                    <a:lnTo>
                      <a:pt x="1346" y="392"/>
                    </a:lnTo>
                    <a:lnTo>
                      <a:pt x="1340" y="389"/>
                    </a:lnTo>
                    <a:lnTo>
                      <a:pt x="1333" y="389"/>
                    </a:lnTo>
                    <a:lnTo>
                      <a:pt x="1316" y="403"/>
                    </a:lnTo>
                    <a:lnTo>
                      <a:pt x="1323" y="412"/>
                    </a:lnTo>
                    <a:lnTo>
                      <a:pt x="1331" y="419"/>
                    </a:lnTo>
                    <a:lnTo>
                      <a:pt x="1339" y="427"/>
                    </a:lnTo>
                    <a:lnTo>
                      <a:pt x="1345" y="438"/>
                    </a:lnTo>
                    <a:lnTo>
                      <a:pt x="1334" y="448"/>
                    </a:lnTo>
                    <a:lnTo>
                      <a:pt x="1323" y="445"/>
                    </a:lnTo>
                    <a:lnTo>
                      <a:pt x="1314" y="438"/>
                    </a:lnTo>
                    <a:lnTo>
                      <a:pt x="1304" y="432"/>
                    </a:lnTo>
                    <a:lnTo>
                      <a:pt x="1290" y="427"/>
                    </a:lnTo>
                    <a:lnTo>
                      <a:pt x="1278" y="435"/>
                    </a:lnTo>
                    <a:lnTo>
                      <a:pt x="1278" y="445"/>
                    </a:lnTo>
                    <a:lnTo>
                      <a:pt x="1283" y="453"/>
                    </a:lnTo>
                    <a:lnTo>
                      <a:pt x="1289" y="459"/>
                    </a:lnTo>
                    <a:lnTo>
                      <a:pt x="1296" y="463"/>
                    </a:lnTo>
                    <a:lnTo>
                      <a:pt x="1308" y="468"/>
                    </a:lnTo>
                    <a:lnTo>
                      <a:pt x="1292" y="486"/>
                    </a:lnTo>
                    <a:lnTo>
                      <a:pt x="1286" y="482"/>
                    </a:lnTo>
                    <a:lnTo>
                      <a:pt x="1278" y="475"/>
                    </a:lnTo>
                    <a:lnTo>
                      <a:pt x="1269" y="469"/>
                    </a:lnTo>
                    <a:lnTo>
                      <a:pt x="1260" y="460"/>
                    </a:lnTo>
                    <a:lnTo>
                      <a:pt x="1240" y="478"/>
                    </a:lnTo>
                    <a:lnTo>
                      <a:pt x="1243" y="486"/>
                    </a:lnTo>
                    <a:lnTo>
                      <a:pt x="1251" y="491"/>
                    </a:lnTo>
                    <a:lnTo>
                      <a:pt x="1260" y="497"/>
                    </a:lnTo>
                    <a:lnTo>
                      <a:pt x="1267" y="506"/>
                    </a:lnTo>
                    <a:lnTo>
                      <a:pt x="1261" y="513"/>
                    </a:lnTo>
                    <a:lnTo>
                      <a:pt x="1254" y="510"/>
                    </a:lnTo>
                    <a:lnTo>
                      <a:pt x="1248" y="504"/>
                    </a:lnTo>
                    <a:lnTo>
                      <a:pt x="1240" y="500"/>
                    </a:lnTo>
                    <a:lnTo>
                      <a:pt x="1228" y="500"/>
                    </a:lnTo>
                    <a:lnTo>
                      <a:pt x="1222" y="513"/>
                    </a:lnTo>
                    <a:lnTo>
                      <a:pt x="1223" y="521"/>
                    </a:lnTo>
                    <a:lnTo>
                      <a:pt x="1229" y="528"/>
                    </a:lnTo>
                    <a:lnTo>
                      <a:pt x="1234" y="535"/>
                    </a:lnTo>
                    <a:lnTo>
                      <a:pt x="1240" y="544"/>
                    </a:lnTo>
                    <a:lnTo>
                      <a:pt x="1236" y="550"/>
                    </a:lnTo>
                    <a:lnTo>
                      <a:pt x="1231" y="560"/>
                    </a:lnTo>
                    <a:lnTo>
                      <a:pt x="1231" y="571"/>
                    </a:lnTo>
                    <a:lnTo>
                      <a:pt x="1236" y="578"/>
                    </a:lnTo>
                    <a:lnTo>
                      <a:pt x="1248" y="578"/>
                    </a:lnTo>
                    <a:lnTo>
                      <a:pt x="1273" y="554"/>
                    </a:lnTo>
                    <a:lnTo>
                      <a:pt x="1299" y="528"/>
                    </a:lnTo>
                    <a:lnTo>
                      <a:pt x="1323" y="503"/>
                    </a:lnTo>
                    <a:lnTo>
                      <a:pt x="1348" y="477"/>
                    </a:lnTo>
                    <a:lnTo>
                      <a:pt x="1372" y="451"/>
                    </a:lnTo>
                    <a:lnTo>
                      <a:pt x="1395" y="425"/>
                    </a:lnTo>
                    <a:lnTo>
                      <a:pt x="1417" y="400"/>
                    </a:lnTo>
                    <a:lnTo>
                      <a:pt x="1440" y="372"/>
                    </a:lnTo>
                    <a:lnTo>
                      <a:pt x="1463" y="347"/>
                    </a:lnTo>
                    <a:lnTo>
                      <a:pt x="1484" y="319"/>
                    </a:lnTo>
                    <a:lnTo>
                      <a:pt x="1507" y="292"/>
                    </a:lnTo>
                    <a:lnTo>
                      <a:pt x="1530" y="266"/>
                    </a:lnTo>
                    <a:lnTo>
                      <a:pt x="1551" y="239"/>
                    </a:lnTo>
                    <a:lnTo>
                      <a:pt x="1573" y="212"/>
                    </a:lnTo>
                    <a:lnTo>
                      <a:pt x="1598" y="186"/>
                    </a:lnTo>
                    <a:lnTo>
                      <a:pt x="1620" y="159"/>
                    </a:lnTo>
                    <a:lnTo>
                      <a:pt x="1625" y="156"/>
                    </a:lnTo>
                    <a:lnTo>
                      <a:pt x="1633" y="153"/>
                    </a:lnTo>
                    <a:lnTo>
                      <a:pt x="1639" y="150"/>
                    </a:lnTo>
                    <a:lnTo>
                      <a:pt x="1648" y="147"/>
                    </a:lnTo>
                    <a:lnTo>
                      <a:pt x="1655" y="144"/>
                    </a:lnTo>
                    <a:lnTo>
                      <a:pt x="1664" y="142"/>
                    </a:lnTo>
                    <a:lnTo>
                      <a:pt x="1672" y="141"/>
                    </a:lnTo>
                    <a:lnTo>
                      <a:pt x="1680" y="139"/>
                    </a:lnTo>
                    <a:lnTo>
                      <a:pt x="1699" y="159"/>
                    </a:lnTo>
                    <a:lnTo>
                      <a:pt x="1705" y="182"/>
                    </a:lnTo>
                    <a:lnTo>
                      <a:pt x="1687" y="194"/>
                    </a:lnTo>
                    <a:lnTo>
                      <a:pt x="1690" y="203"/>
                    </a:lnTo>
                    <a:lnTo>
                      <a:pt x="1695" y="212"/>
                    </a:lnTo>
                    <a:lnTo>
                      <a:pt x="1699" y="222"/>
                    </a:lnTo>
                    <a:lnTo>
                      <a:pt x="1698" y="235"/>
                    </a:lnTo>
                    <a:lnTo>
                      <a:pt x="1689" y="233"/>
                    </a:lnTo>
                    <a:lnTo>
                      <a:pt x="1680" y="232"/>
                    </a:lnTo>
                    <a:lnTo>
                      <a:pt x="1672" y="232"/>
                    </a:lnTo>
                    <a:lnTo>
                      <a:pt x="1664" y="238"/>
                    </a:lnTo>
                    <a:lnTo>
                      <a:pt x="1666" y="248"/>
                    </a:lnTo>
                    <a:lnTo>
                      <a:pt x="1670" y="257"/>
                    </a:lnTo>
                    <a:lnTo>
                      <a:pt x="1675" y="268"/>
                    </a:lnTo>
                    <a:lnTo>
                      <a:pt x="1677" y="282"/>
                    </a:lnTo>
                    <a:lnTo>
                      <a:pt x="1670" y="278"/>
                    </a:lnTo>
                    <a:lnTo>
                      <a:pt x="1664" y="271"/>
                    </a:lnTo>
                    <a:lnTo>
                      <a:pt x="1657" y="265"/>
                    </a:lnTo>
                    <a:lnTo>
                      <a:pt x="1646" y="263"/>
                    </a:lnTo>
                    <a:lnTo>
                      <a:pt x="1639" y="274"/>
                    </a:lnTo>
                    <a:lnTo>
                      <a:pt x="1643" y="286"/>
                    </a:lnTo>
                    <a:lnTo>
                      <a:pt x="1651" y="295"/>
                    </a:lnTo>
                    <a:lnTo>
                      <a:pt x="1657" y="306"/>
                    </a:lnTo>
                    <a:lnTo>
                      <a:pt x="1657" y="318"/>
                    </a:lnTo>
                    <a:lnTo>
                      <a:pt x="1646" y="321"/>
                    </a:lnTo>
                    <a:lnTo>
                      <a:pt x="1639" y="315"/>
                    </a:lnTo>
                    <a:lnTo>
                      <a:pt x="1628" y="307"/>
                    </a:lnTo>
                    <a:lnTo>
                      <a:pt x="1614" y="307"/>
                    </a:lnTo>
                    <a:lnTo>
                      <a:pt x="1605" y="319"/>
                    </a:lnTo>
                    <a:lnTo>
                      <a:pt x="1610" y="328"/>
                    </a:lnTo>
                    <a:lnTo>
                      <a:pt x="1616" y="336"/>
                    </a:lnTo>
                    <a:lnTo>
                      <a:pt x="1623" y="344"/>
                    </a:lnTo>
                    <a:lnTo>
                      <a:pt x="1633" y="353"/>
                    </a:lnTo>
                    <a:lnTo>
                      <a:pt x="1622" y="371"/>
                    </a:lnTo>
                    <a:lnTo>
                      <a:pt x="1601" y="354"/>
                    </a:lnTo>
                    <a:lnTo>
                      <a:pt x="1578" y="362"/>
                    </a:lnTo>
                    <a:lnTo>
                      <a:pt x="1581" y="369"/>
                    </a:lnTo>
                    <a:lnTo>
                      <a:pt x="1587" y="377"/>
                    </a:lnTo>
                    <a:lnTo>
                      <a:pt x="1596" y="383"/>
                    </a:lnTo>
                    <a:lnTo>
                      <a:pt x="1605" y="392"/>
                    </a:lnTo>
                    <a:lnTo>
                      <a:pt x="1602" y="400"/>
                    </a:lnTo>
                    <a:lnTo>
                      <a:pt x="1599" y="407"/>
                    </a:lnTo>
                    <a:lnTo>
                      <a:pt x="1593" y="413"/>
                    </a:lnTo>
                    <a:lnTo>
                      <a:pt x="1581" y="418"/>
                    </a:lnTo>
                    <a:lnTo>
                      <a:pt x="1561" y="400"/>
                    </a:lnTo>
                    <a:lnTo>
                      <a:pt x="1551" y="404"/>
                    </a:lnTo>
                    <a:lnTo>
                      <a:pt x="1546" y="416"/>
                    </a:lnTo>
                    <a:lnTo>
                      <a:pt x="1549" y="427"/>
                    </a:lnTo>
                    <a:lnTo>
                      <a:pt x="1557" y="435"/>
                    </a:lnTo>
                    <a:lnTo>
                      <a:pt x="1563" y="442"/>
                    </a:lnTo>
                    <a:lnTo>
                      <a:pt x="1564" y="456"/>
                    </a:lnTo>
                    <a:lnTo>
                      <a:pt x="1554" y="463"/>
                    </a:lnTo>
                    <a:lnTo>
                      <a:pt x="1546" y="460"/>
                    </a:lnTo>
                    <a:lnTo>
                      <a:pt x="1539" y="453"/>
                    </a:lnTo>
                    <a:lnTo>
                      <a:pt x="1531" y="444"/>
                    </a:lnTo>
                    <a:lnTo>
                      <a:pt x="1522" y="438"/>
                    </a:lnTo>
                    <a:lnTo>
                      <a:pt x="1510" y="442"/>
                    </a:lnTo>
                    <a:lnTo>
                      <a:pt x="1505" y="453"/>
                    </a:lnTo>
                    <a:lnTo>
                      <a:pt x="1510" y="460"/>
                    </a:lnTo>
                    <a:lnTo>
                      <a:pt x="1514" y="468"/>
                    </a:lnTo>
                    <a:lnTo>
                      <a:pt x="1520" y="475"/>
                    </a:lnTo>
                    <a:lnTo>
                      <a:pt x="1528" y="483"/>
                    </a:lnTo>
                    <a:lnTo>
                      <a:pt x="1522" y="495"/>
                    </a:lnTo>
                    <a:lnTo>
                      <a:pt x="1510" y="497"/>
                    </a:lnTo>
                    <a:lnTo>
                      <a:pt x="1505" y="485"/>
                    </a:lnTo>
                    <a:lnTo>
                      <a:pt x="1499" y="480"/>
                    </a:lnTo>
                    <a:lnTo>
                      <a:pt x="1493" y="475"/>
                    </a:lnTo>
                    <a:lnTo>
                      <a:pt x="1484" y="471"/>
                    </a:lnTo>
                    <a:lnTo>
                      <a:pt x="1472" y="468"/>
                    </a:lnTo>
                    <a:lnTo>
                      <a:pt x="1467" y="475"/>
                    </a:lnTo>
                    <a:lnTo>
                      <a:pt x="1470" y="486"/>
                    </a:lnTo>
                    <a:lnTo>
                      <a:pt x="1478" y="498"/>
                    </a:lnTo>
                    <a:lnTo>
                      <a:pt x="1486" y="509"/>
                    </a:lnTo>
                    <a:lnTo>
                      <a:pt x="1492" y="521"/>
                    </a:lnTo>
                    <a:lnTo>
                      <a:pt x="1481" y="541"/>
                    </a:lnTo>
                    <a:lnTo>
                      <a:pt x="1473" y="535"/>
                    </a:lnTo>
                    <a:lnTo>
                      <a:pt x="1466" y="524"/>
                    </a:lnTo>
                    <a:lnTo>
                      <a:pt x="1457" y="515"/>
                    </a:lnTo>
                    <a:lnTo>
                      <a:pt x="1442" y="509"/>
                    </a:lnTo>
                    <a:lnTo>
                      <a:pt x="1434" y="519"/>
                    </a:lnTo>
                    <a:lnTo>
                      <a:pt x="1437" y="532"/>
                    </a:lnTo>
                    <a:lnTo>
                      <a:pt x="1443" y="542"/>
                    </a:lnTo>
                    <a:lnTo>
                      <a:pt x="1449" y="553"/>
                    </a:lnTo>
                    <a:lnTo>
                      <a:pt x="1457" y="565"/>
                    </a:lnTo>
                    <a:lnTo>
                      <a:pt x="1437" y="577"/>
                    </a:lnTo>
                    <a:lnTo>
                      <a:pt x="1433" y="571"/>
                    </a:lnTo>
                    <a:lnTo>
                      <a:pt x="1428" y="563"/>
                    </a:lnTo>
                    <a:lnTo>
                      <a:pt x="1422" y="556"/>
                    </a:lnTo>
                    <a:lnTo>
                      <a:pt x="1413" y="550"/>
                    </a:lnTo>
                    <a:lnTo>
                      <a:pt x="1401" y="550"/>
                    </a:lnTo>
                    <a:lnTo>
                      <a:pt x="1398" y="560"/>
                    </a:lnTo>
                    <a:lnTo>
                      <a:pt x="1401" y="572"/>
                    </a:lnTo>
                    <a:lnTo>
                      <a:pt x="1407" y="582"/>
                    </a:lnTo>
                    <a:lnTo>
                      <a:pt x="1414" y="591"/>
                    </a:lnTo>
                    <a:lnTo>
                      <a:pt x="1420" y="604"/>
                    </a:lnTo>
                    <a:lnTo>
                      <a:pt x="1410" y="619"/>
                    </a:lnTo>
                    <a:lnTo>
                      <a:pt x="1407" y="610"/>
                    </a:lnTo>
                    <a:lnTo>
                      <a:pt x="1402" y="603"/>
                    </a:lnTo>
                    <a:lnTo>
                      <a:pt x="1395" y="595"/>
                    </a:lnTo>
                    <a:lnTo>
                      <a:pt x="1387" y="586"/>
                    </a:lnTo>
                    <a:lnTo>
                      <a:pt x="1364" y="597"/>
                    </a:lnTo>
                    <a:lnTo>
                      <a:pt x="1369" y="609"/>
                    </a:lnTo>
                    <a:lnTo>
                      <a:pt x="1375" y="618"/>
                    </a:lnTo>
                    <a:lnTo>
                      <a:pt x="1383" y="627"/>
                    </a:lnTo>
                    <a:lnTo>
                      <a:pt x="1389" y="641"/>
                    </a:lnTo>
                    <a:lnTo>
                      <a:pt x="1396" y="663"/>
                    </a:lnTo>
                    <a:lnTo>
                      <a:pt x="1417" y="659"/>
                    </a:lnTo>
                    <a:lnTo>
                      <a:pt x="1430" y="645"/>
                    </a:lnTo>
                    <a:lnTo>
                      <a:pt x="1440" y="631"/>
                    </a:lnTo>
                    <a:lnTo>
                      <a:pt x="1452" y="618"/>
                    </a:lnTo>
                    <a:lnTo>
                      <a:pt x="1464" y="604"/>
                    </a:lnTo>
                    <a:lnTo>
                      <a:pt x="1476" y="591"/>
                    </a:lnTo>
                    <a:lnTo>
                      <a:pt x="1490" y="575"/>
                    </a:lnTo>
                    <a:lnTo>
                      <a:pt x="1502" y="562"/>
                    </a:lnTo>
                    <a:lnTo>
                      <a:pt x="1514" y="548"/>
                    </a:lnTo>
                    <a:lnTo>
                      <a:pt x="1546" y="515"/>
                    </a:lnTo>
                    <a:lnTo>
                      <a:pt x="1575" y="482"/>
                    </a:lnTo>
                    <a:lnTo>
                      <a:pt x="1602" y="450"/>
                    </a:lnTo>
                    <a:lnTo>
                      <a:pt x="1627" y="418"/>
                    </a:lnTo>
                    <a:lnTo>
                      <a:pt x="1648" y="388"/>
                    </a:lnTo>
                    <a:lnTo>
                      <a:pt x="1669" y="357"/>
                    </a:lnTo>
                    <a:lnTo>
                      <a:pt x="1690" y="327"/>
                    </a:lnTo>
                    <a:lnTo>
                      <a:pt x="1710" y="297"/>
                    </a:lnTo>
                    <a:lnTo>
                      <a:pt x="1717" y="289"/>
                    </a:lnTo>
                    <a:lnTo>
                      <a:pt x="1724" y="283"/>
                    </a:lnTo>
                    <a:lnTo>
                      <a:pt x="1730" y="278"/>
                    </a:lnTo>
                    <a:lnTo>
                      <a:pt x="1740" y="271"/>
                    </a:lnTo>
                    <a:lnTo>
                      <a:pt x="1749" y="275"/>
                    </a:lnTo>
                    <a:lnTo>
                      <a:pt x="1758" y="278"/>
                    </a:lnTo>
                    <a:lnTo>
                      <a:pt x="1767" y="282"/>
                    </a:lnTo>
                    <a:lnTo>
                      <a:pt x="1777" y="288"/>
                    </a:lnTo>
                    <a:lnTo>
                      <a:pt x="1787" y="309"/>
                    </a:lnTo>
                    <a:lnTo>
                      <a:pt x="1764" y="309"/>
                    </a:lnTo>
                    <a:lnTo>
                      <a:pt x="1760" y="321"/>
                    </a:lnTo>
                    <a:lnTo>
                      <a:pt x="1764" y="328"/>
                    </a:lnTo>
                    <a:lnTo>
                      <a:pt x="1770" y="335"/>
                    </a:lnTo>
                    <a:lnTo>
                      <a:pt x="1777" y="342"/>
                    </a:lnTo>
                    <a:lnTo>
                      <a:pt x="1781" y="354"/>
                    </a:lnTo>
                    <a:lnTo>
                      <a:pt x="1772" y="369"/>
                    </a:lnTo>
                    <a:lnTo>
                      <a:pt x="1764" y="362"/>
                    </a:lnTo>
                    <a:lnTo>
                      <a:pt x="1760" y="354"/>
                    </a:lnTo>
                    <a:lnTo>
                      <a:pt x="1752" y="350"/>
                    </a:lnTo>
                    <a:lnTo>
                      <a:pt x="1742" y="353"/>
                    </a:lnTo>
                    <a:lnTo>
                      <a:pt x="1736" y="363"/>
                    </a:lnTo>
                    <a:lnTo>
                      <a:pt x="1742" y="372"/>
                    </a:lnTo>
                    <a:lnTo>
                      <a:pt x="1746" y="385"/>
                    </a:lnTo>
                    <a:lnTo>
                      <a:pt x="1751" y="397"/>
                    </a:lnTo>
                    <a:lnTo>
                      <a:pt x="1760" y="407"/>
                    </a:lnTo>
                    <a:lnTo>
                      <a:pt x="1755" y="419"/>
                    </a:lnTo>
                    <a:lnTo>
                      <a:pt x="1748" y="413"/>
                    </a:lnTo>
                    <a:lnTo>
                      <a:pt x="1743" y="406"/>
                    </a:lnTo>
                    <a:lnTo>
                      <a:pt x="1737" y="400"/>
                    </a:lnTo>
                    <a:lnTo>
                      <a:pt x="1730" y="397"/>
                    </a:lnTo>
                    <a:lnTo>
                      <a:pt x="1717" y="401"/>
                    </a:lnTo>
                    <a:lnTo>
                      <a:pt x="1720" y="418"/>
                    </a:lnTo>
                    <a:lnTo>
                      <a:pt x="1727" y="433"/>
                    </a:lnTo>
                    <a:lnTo>
                      <a:pt x="1730" y="450"/>
                    </a:lnTo>
                    <a:lnTo>
                      <a:pt x="1727" y="469"/>
                    </a:lnTo>
                    <a:lnTo>
                      <a:pt x="1717" y="465"/>
                    </a:lnTo>
                    <a:lnTo>
                      <a:pt x="1711" y="456"/>
                    </a:lnTo>
                    <a:lnTo>
                      <a:pt x="1705" y="445"/>
                    </a:lnTo>
                    <a:lnTo>
                      <a:pt x="1692" y="438"/>
                    </a:lnTo>
                    <a:lnTo>
                      <a:pt x="1683" y="442"/>
                    </a:lnTo>
                    <a:lnTo>
                      <a:pt x="1680" y="454"/>
                    </a:lnTo>
                    <a:lnTo>
                      <a:pt x="1684" y="463"/>
                    </a:lnTo>
                    <a:lnTo>
                      <a:pt x="1689" y="472"/>
                    </a:lnTo>
                    <a:lnTo>
                      <a:pt x="1693" y="483"/>
                    </a:lnTo>
                    <a:lnTo>
                      <a:pt x="1696" y="498"/>
                    </a:lnTo>
                    <a:lnTo>
                      <a:pt x="1696" y="506"/>
                    </a:lnTo>
                    <a:lnTo>
                      <a:pt x="1696" y="512"/>
                    </a:lnTo>
                    <a:lnTo>
                      <a:pt x="1692" y="518"/>
                    </a:lnTo>
                    <a:lnTo>
                      <a:pt x="1684" y="518"/>
                    </a:lnTo>
                    <a:lnTo>
                      <a:pt x="1683" y="510"/>
                    </a:lnTo>
                    <a:lnTo>
                      <a:pt x="1677" y="504"/>
                    </a:lnTo>
                    <a:lnTo>
                      <a:pt x="1670" y="498"/>
                    </a:lnTo>
                    <a:lnTo>
                      <a:pt x="1664" y="489"/>
                    </a:lnTo>
                    <a:lnTo>
                      <a:pt x="1642" y="491"/>
                    </a:lnTo>
                    <a:lnTo>
                      <a:pt x="1645" y="504"/>
                    </a:lnTo>
                    <a:lnTo>
                      <a:pt x="1651" y="521"/>
                    </a:lnTo>
                    <a:lnTo>
                      <a:pt x="1658" y="539"/>
                    </a:lnTo>
                    <a:lnTo>
                      <a:pt x="1667" y="559"/>
                    </a:lnTo>
                    <a:lnTo>
                      <a:pt x="1666" y="565"/>
                    </a:lnTo>
                    <a:lnTo>
                      <a:pt x="1661" y="571"/>
                    </a:lnTo>
                    <a:lnTo>
                      <a:pt x="1654" y="577"/>
                    </a:lnTo>
                    <a:lnTo>
                      <a:pt x="1646" y="585"/>
                    </a:lnTo>
                    <a:lnTo>
                      <a:pt x="1645" y="577"/>
                    </a:lnTo>
                    <a:lnTo>
                      <a:pt x="1643" y="569"/>
                    </a:lnTo>
                    <a:lnTo>
                      <a:pt x="1639" y="562"/>
                    </a:lnTo>
                    <a:lnTo>
                      <a:pt x="1636" y="553"/>
                    </a:lnTo>
                    <a:lnTo>
                      <a:pt x="1631" y="545"/>
                    </a:lnTo>
                    <a:lnTo>
                      <a:pt x="1622" y="541"/>
                    </a:lnTo>
                    <a:lnTo>
                      <a:pt x="1611" y="539"/>
                    </a:lnTo>
                    <a:lnTo>
                      <a:pt x="1602" y="547"/>
                    </a:lnTo>
                    <a:lnTo>
                      <a:pt x="1608" y="562"/>
                    </a:lnTo>
                    <a:lnTo>
                      <a:pt x="1614" y="578"/>
                    </a:lnTo>
                    <a:lnTo>
                      <a:pt x="1619" y="597"/>
                    </a:lnTo>
                    <a:lnTo>
                      <a:pt x="1627" y="612"/>
                    </a:lnTo>
                    <a:lnTo>
                      <a:pt x="1627" y="621"/>
                    </a:lnTo>
                    <a:lnTo>
                      <a:pt x="1625" y="630"/>
                    </a:lnTo>
                    <a:lnTo>
                      <a:pt x="1620" y="638"/>
                    </a:lnTo>
                    <a:lnTo>
                      <a:pt x="1611" y="645"/>
                    </a:lnTo>
                    <a:lnTo>
                      <a:pt x="1610" y="636"/>
                    </a:lnTo>
                    <a:lnTo>
                      <a:pt x="1605" y="630"/>
                    </a:lnTo>
                    <a:lnTo>
                      <a:pt x="1601" y="622"/>
                    </a:lnTo>
                    <a:lnTo>
                      <a:pt x="1596" y="612"/>
                    </a:lnTo>
                    <a:lnTo>
                      <a:pt x="1589" y="604"/>
                    </a:lnTo>
                    <a:lnTo>
                      <a:pt x="1583" y="598"/>
                    </a:lnTo>
                    <a:lnTo>
                      <a:pt x="1575" y="594"/>
                    </a:lnTo>
                    <a:lnTo>
                      <a:pt x="1564" y="598"/>
                    </a:lnTo>
                    <a:lnTo>
                      <a:pt x="1564" y="610"/>
                    </a:lnTo>
                    <a:lnTo>
                      <a:pt x="1570" y="615"/>
                    </a:lnTo>
                    <a:lnTo>
                      <a:pt x="1573" y="624"/>
                    </a:lnTo>
                    <a:lnTo>
                      <a:pt x="1577" y="635"/>
                    </a:lnTo>
                    <a:lnTo>
                      <a:pt x="1581" y="642"/>
                    </a:lnTo>
                    <a:lnTo>
                      <a:pt x="1583" y="656"/>
                    </a:lnTo>
                    <a:lnTo>
                      <a:pt x="1584" y="668"/>
                    </a:lnTo>
                    <a:lnTo>
                      <a:pt x="1586" y="681"/>
                    </a:lnTo>
                    <a:lnTo>
                      <a:pt x="1583" y="695"/>
                    </a:lnTo>
                    <a:lnTo>
                      <a:pt x="1575" y="689"/>
                    </a:lnTo>
                    <a:lnTo>
                      <a:pt x="1570" y="680"/>
                    </a:lnTo>
                    <a:lnTo>
                      <a:pt x="1566" y="671"/>
                    </a:lnTo>
                    <a:lnTo>
                      <a:pt x="1557" y="660"/>
                    </a:lnTo>
                    <a:lnTo>
                      <a:pt x="1551" y="657"/>
                    </a:lnTo>
                    <a:lnTo>
                      <a:pt x="1542" y="653"/>
                    </a:lnTo>
                    <a:lnTo>
                      <a:pt x="1531" y="651"/>
                    </a:lnTo>
                    <a:lnTo>
                      <a:pt x="1525" y="660"/>
                    </a:lnTo>
                    <a:lnTo>
                      <a:pt x="1536" y="675"/>
                    </a:lnTo>
                    <a:lnTo>
                      <a:pt x="1545" y="694"/>
                    </a:lnTo>
                    <a:lnTo>
                      <a:pt x="1551" y="715"/>
                    </a:lnTo>
                    <a:lnTo>
                      <a:pt x="1558" y="738"/>
                    </a:lnTo>
                    <a:lnTo>
                      <a:pt x="1557" y="747"/>
                    </a:lnTo>
                    <a:lnTo>
                      <a:pt x="1552" y="753"/>
                    </a:lnTo>
                    <a:lnTo>
                      <a:pt x="1546" y="760"/>
                    </a:lnTo>
                    <a:lnTo>
                      <a:pt x="1543" y="771"/>
                    </a:lnTo>
                    <a:lnTo>
                      <a:pt x="1536" y="766"/>
                    </a:lnTo>
                    <a:lnTo>
                      <a:pt x="1530" y="750"/>
                    </a:lnTo>
                    <a:lnTo>
                      <a:pt x="1523" y="733"/>
                    </a:lnTo>
                    <a:lnTo>
                      <a:pt x="1516" y="716"/>
                    </a:lnTo>
                    <a:lnTo>
                      <a:pt x="1507" y="703"/>
                    </a:lnTo>
                    <a:lnTo>
                      <a:pt x="1495" y="695"/>
                    </a:lnTo>
                    <a:lnTo>
                      <a:pt x="1483" y="703"/>
                    </a:lnTo>
                    <a:lnTo>
                      <a:pt x="1486" y="716"/>
                    </a:lnTo>
                    <a:lnTo>
                      <a:pt x="1490" y="731"/>
                    </a:lnTo>
                    <a:lnTo>
                      <a:pt x="1498" y="747"/>
                    </a:lnTo>
                    <a:lnTo>
                      <a:pt x="1505" y="762"/>
                    </a:lnTo>
                    <a:lnTo>
                      <a:pt x="1511" y="777"/>
                    </a:lnTo>
                    <a:lnTo>
                      <a:pt x="1516" y="792"/>
                    </a:lnTo>
                    <a:lnTo>
                      <a:pt x="1516" y="809"/>
                    </a:lnTo>
                    <a:lnTo>
                      <a:pt x="1511" y="824"/>
                    </a:lnTo>
                    <a:lnTo>
                      <a:pt x="1504" y="824"/>
                    </a:lnTo>
                    <a:lnTo>
                      <a:pt x="1499" y="804"/>
                    </a:lnTo>
                    <a:lnTo>
                      <a:pt x="1490" y="788"/>
                    </a:lnTo>
                    <a:lnTo>
                      <a:pt x="1480" y="772"/>
                    </a:lnTo>
                    <a:lnTo>
                      <a:pt x="1467" y="756"/>
                    </a:lnTo>
                    <a:lnTo>
                      <a:pt x="1455" y="757"/>
                    </a:lnTo>
                    <a:lnTo>
                      <a:pt x="1448" y="768"/>
                    </a:lnTo>
                    <a:lnTo>
                      <a:pt x="1457" y="788"/>
                    </a:lnTo>
                    <a:lnTo>
                      <a:pt x="1467" y="809"/>
                    </a:lnTo>
                    <a:lnTo>
                      <a:pt x="1476" y="831"/>
                    </a:lnTo>
                    <a:lnTo>
                      <a:pt x="1483" y="857"/>
                    </a:lnTo>
                    <a:lnTo>
                      <a:pt x="1473" y="866"/>
                    </a:lnTo>
                    <a:lnTo>
                      <a:pt x="1470" y="860"/>
                    </a:lnTo>
                    <a:lnTo>
                      <a:pt x="1469" y="853"/>
                    </a:lnTo>
                    <a:lnTo>
                      <a:pt x="1466" y="847"/>
                    </a:lnTo>
                    <a:lnTo>
                      <a:pt x="1460" y="839"/>
                    </a:lnTo>
                    <a:lnTo>
                      <a:pt x="1452" y="830"/>
                    </a:lnTo>
                    <a:lnTo>
                      <a:pt x="1448" y="822"/>
                    </a:lnTo>
                    <a:lnTo>
                      <a:pt x="1440" y="815"/>
                    </a:lnTo>
                    <a:lnTo>
                      <a:pt x="1430" y="806"/>
                    </a:lnTo>
                    <a:lnTo>
                      <a:pt x="1419" y="806"/>
                    </a:lnTo>
                    <a:lnTo>
                      <a:pt x="1416" y="816"/>
                    </a:lnTo>
                    <a:lnTo>
                      <a:pt x="1423" y="835"/>
                    </a:lnTo>
                    <a:lnTo>
                      <a:pt x="1431" y="851"/>
                    </a:lnTo>
                    <a:lnTo>
                      <a:pt x="1440" y="869"/>
                    </a:lnTo>
                    <a:lnTo>
                      <a:pt x="1448" y="892"/>
                    </a:lnTo>
                    <a:lnTo>
                      <a:pt x="1431" y="915"/>
                    </a:lnTo>
                    <a:lnTo>
                      <a:pt x="1423" y="903"/>
                    </a:lnTo>
                    <a:lnTo>
                      <a:pt x="1417" y="889"/>
                    </a:lnTo>
                    <a:lnTo>
                      <a:pt x="1408" y="874"/>
                    </a:lnTo>
                    <a:lnTo>
                      <a:pt x="1399" y="860"/>
                    </a:lnTo>
                    <a:lnTo>
                      <a:pt x="1376" y="863"/>
                    </a:lnTo>
                    <a:lnTo>
                      <a:pt x="1379" y="881"/>
                    </a:lnTo>
                    <a:lnTo>
                      <a:pt x="1390" y="900"/>
                    </a:lnTo>
                    <a:lnTo>
                      <a:pt x="1402" y="919"/>
                    </a:lnTo>
                    <a:lnTo>
                      <a:pt x="1410" y="942"/>
                    </a:lnTo>
                    <a:lnTo>
                      <a:pt x="1411" y="950"/>
                    </a:lnTo>
                    <a:lnTo>
                      <a:pt x="1410" y="956"/>
                    </a:lnTo>
                    <a:lnTo>
                      <a:pt x="1405" y="962"/>
                    </a:lnTo>
                    <a:lnTo>
                      <a:pt x="1396" y="968"/>
                    </a:lnTo>
                    <a:lnTo>
                      <a:pt x="1393" y="962"/>
                    </a:lnTo>
                    <a:lnTo>
                      <a:pt x="1389" y="956"/>
                    </a:lnTo>
                    <a:lnTo>
                      <a:pt x="1384" y="948"/>
                    </a:lnTo>
                    <a:lnTo>
                      <a:pt x="1378" y="941"/>
                    </a:lnTo>
                    <a:lnTo>
                      <a:pt x="1373" y="935"/>
                    </a:lnTo>
                    <a:lnTo>
                      <a:pt x="1366" y="927"/>
                    </a:lnTo>
                    <a:lnTo>
                      <a:pt x="1358" y="921"/>
                    </a:lnTo>
                    <a:lnTo>
                      <a:pt x="1351" y="916"/>
                    </a:lnTo>
                    <a:lnTo>
                      <a:pt x="1340" y="919"/>
                    </a:lnTo>
                    <a:lnTo>
                      <a:pt x="1345" y="941"/>
                    </a:lnTo>
                    <a:lnTo>
                      <a:pt x="1355" y="960"/>
                    </a:lnTo>
                    <a:lnTo>
                      <a:pt x="1367" y="977"/>
                    </a:lnTo>
                    <a:lnTo>
                      <a:pt x="1376" y="997"/>
                    </a:lnTo>
                    <a:lnTo>
                      <a:pt x="1376" y="1007"/>
                    </a:lnTo>
                    <a:lnTo>
                      <a:pt x="1376" y="1016"/>
                    </a:lnTo>
                    <a:lnTo>
                      <a:pt x="1372" y="1024"/>
                    </a:lnTo>
                    <a:lnTo>
                      <a:pt x="1367" y="1031"/>
                    </a:lnTo>
                    <a:lnTo>
                      <a:pt x="1361" y="1041"/>
                    </a:lnTo>
                    <a:lnTo>
                      <a:pt x="1351" y="1045"/>
                    </a:lnTo>
                    <a:lnTo>
                      <a:pt x="1349" y="1038"/>
                    </a:lnTo>
                    <a:lnTo>
                      <a:pt x="1346" y="1030"/>
                    </a:lnTo>
                    <a:lnTo>
                      <a:pt x="1343" y="1022"/>
                    </a:lnTo>
                    <a:lnTo>
                      <a:pt x="1339" y="1012"/>
                    </a:lnTo>
                    <a:lnTo>
                      <a:pt x="1333" y="1001"/>
                    </a:lnTo>
                    <a:lnTo>
                      <a:pt x="1323" y="989"/>
                    </a:lnTo>
                    <a:lnTo>
                      <a:pt x="1313" y="978"/>
                    </a:lnTo>
                    <a:lnTo>
                      <a:pt x="1301" y="971"/>
                    </a:lnTo>
                    <a:lnTo>
                      <a:pt x="1293" y="983"/>
                    </a:lnTo>
                    <a:lnTo>
                      <a:pt x="1304" y="1007"/>
                    </a:lnTo>
                    <a:lnTo>
                      <a:pt x="1314" y="1030"/>
                    </a:lnTo>
                    <a:lnTo>
                      <a:pt x="1326" y="1054"/>
                    </a:lnTo>
                    <a:lnTo>
                      <a:pt x="1337" y="1081"/>
                    </a:lnTo>
                    <a:lnTo>
                      <a:pt x="1320" y="1101"/>
                    </a:lnTo>
                    <a:lnTo>
                      <a:pt x="1313" y="1088"/>
                    </a:lnTo>
                    <a:lnTo>
                      <a:pt x="1307" y="1074"/>
                    </a:lnTo>
                    <a:lnTo>
                      <a:pt x="1298" y="1059"/>
                    </a:lnTo>
                    <a:lnTo>
                      <a:pt x="1289" y="1044"/>
                    </a:lnTo>
                    <a:lnTo>
                      <a:pt x="1266" y="1027"/>
                    </a:lnTo>
                    <a:lnTo>
                      <a:pt x="1258" y="1035"/>
                    </a:lnTo>
                    <a:lnTo>
                      <a:pt x="1258" y="1045"/>
                    </a:lnTo>
                    <a:lnTo>
                      <a:pt x="1270" y="1066"/>
                    </a:lnTo>
                    <a:lnTo>
                      <a:pt x="1279" y="1086"/>
                    </a:lnTo>
                    <a:lnTo>
                      <a:pt x="1290" y="1109"/>
                    </a:lnTo>
                    <a:lnTo>
                      <a:pt x="1301" y="1133"/>
                    </a:lnTo>
                    <a:lnTo>
                      <a:pt x="1286" y="1156"/>
                    </a:lnTo>
                    <a:lnTo>
                      <a:pt x="1278" y="1147"/>
                    </a:lnTo>
                    <a:lnTo>
                      <a:pt x="1278" y="1135"/>
                    </a:lnTo>
                    <a:lnTo>
                      <a:pt x="1266" y="1113"/>
                    </a:lnTo>
                    <a:lnTo>
                      <a:pt x="1260" y="1103"/>
                    </a:lnTo>
                    <a:lnTo>
                      <a:pt x="1252" y="1092"/>
                    </a:lnTo>
                    <a:lnTo>
                      <a:pt x="1243" y="1083"/>
                    </a:lnTo>
                    <a:lnTo>
                      <a:pt x="1231" y="1074"/>
                    </a:lnTo>
                    <a:lnTo>
                      <a:pt x="1217" y="1066"/>
                    </a:lnTo>
                    <a:lnTo>
                      <a:pt x="1214" y="1088"/>
                    </a:lnTo>
                    <a:lnTo>
                      <a:pt x="1220" y="1098"/>
                    </a:lnTo>
                    <a:lnTo>
                      <a:pt x="1228" y="1109"/>
                    </a:lnTo>
                    <a:lnTo>
                      <a:pt x="1236" y="1121"/>
                    </a:lnTo>
                    <a:lnTo>
                      <a:pt x="1242" y="1133"/>
                    </a:lnTo>
                    <a:lnTo>
                      <a:pt x="1249" y="1145"/>
                    </a:lnTo>
                    <a:lnTo>
                      <a:pt x="1254" y="1159"/>
                    </a:lnTo>
                    <a:lnTo>
                      <a:pt x="1258" y="1172"/>
                    </a:lnTo>
                    <a:lnTo>
                      <a:pt x="1260" y="1188"/>
                    </a:lnTo>
                    <a:lnTo>
                      <a:pt x="1243" y="1210"/>
                    </a:lnTo>
                    <a:lnTo>
                      <a:pt x="1236" y="1201"/>
                    </a:lnTo>
                    <a:lnTo>
                      <a:pt x="1232" y="1191"/>
                    </a:lnTo>
                    <a:lnTo>
                      <a:pt x="1228" y="1180"/>
                    </a:lnTo>
                    <a:lnTo>
                      <a:pt x="1223" y="1171"/>
                    </a:lnTo>
                    <a:lnTo>
                      <a:pt x="1219" y="1162"/>
                    </a:lnTo>
                    <a:lnTo>
                      <a:pt x="1213" y="1153"/>
                    </a:lnTo>
                    <a:lnTo>
                      <a:pt x="1207" y="1144"/>
                    </a:lnTo>
                    <a:lnTo>
                      <a:pt x="1199" y="1135"/>
                    </a:lnTo>
                    <a:lnTo>
                      <a:pt x="1190" y="1125"/>
                    </a:lnTo>
                    <a:lnTo>
                      <a:pt x="1167" y="1127"/>
                    </a:lnTo>
                    <a:lnTo>
                      <a:pt x="1172" y="1148"/>
                    </a:lnTo>
                    <a:lnTo>
                      <a:pt x="1179" y="1154"/>
                    </a:lnTo>
                    <a:lnTo>
                      <a:pt x="1186" y="1163"/>
                    </a:lnTo>
                    <a:lnTo>
                      <a:pt x="1192" y="1172"/>
                    </a:lnTo>
                    <a:lnTo>
                      <a:pt x="1196" y="1183"/>
                    </a:lnTo>
                    <a:lnTo>
                      <a:pt x="1201" y="1194"/>
                    </a:lnTo>
                    <a:lnTo>
                      <a:pt x="1207" y="1204"/>
                    </a:lnTo>
                    <a:lnTo>
                      <a:pt x="1213" y="1215"/>
                    </a:lnTo>
                    <a:lnTo>
                      <a:pt x="1219" y="1224"/>
                    </a:lnTo>
                    <a:lnTo>
                      <a:pt x="1226" y="1228"/>
                    </a:lnTo>
                    <a:lnTo>
                      <a:pt x="1219" y="1235"/>
                    </a:lnTo>
                    <a:lnTo>
                      <a:pt x="1214" y="1242"/>
                    </a:lnTo>
                    <a:lnTo>
                      <a:pt x="1210" y="1251"/>
                    </a:lnTo>
                    <a:lnTo>
                      <a:pt x="1199" y="1257"/>
                    </a:lnTo>
                    <a:lnTo>
                      <a:pt x="1195" y="1247"/>
                    </a:lnTo>
                    <a:lnTo>
                      <a:pt x="1190" y="1238"/>
                    </a:lnTo>
                    <a:lnTo>
                      <a:pt x="1186" y="1228"/>
                    </a:lnTo>
                    <a:lnTo>
                      <a:pt x="1181" y="1219"/>
                    </a:lnTo>
                    <a:lnTo>
                      <a:pt x="1175" y="1210"/>
                    </a:lnTo>
                    <a:lnTo>
                      <a:pt x="1169" y="1201"/>
                    </a:lnTo>
                    <a:lnTo>
                      <a:pt x="1163" y="1192"/>
                    </a:lnTo>
                    <a:lnTo>
                      <a:pt x="1154" y="1183"/>
                    </a:lnTo>
                    <a:lnTo>
                      <a:pt x="1146" y="1181"/>
                    </a:lnTo>
                    <a:lnTo>
                      <a:pt x="1139" y="1178"/>
                    </a:lnTo>
                    <a:lnTo>
                      <a:pt x="1131" y="1178"/>
                    </a:lnTo>
                    <a:lnTo>
                      <a:pt x="1122" y="1185"/>
                    </a:lnTo>
                    <a:lnTo>
                      <a:pt x="1123" y="1194"/>
                    </a:lnTo>
                    <a:lnTo>
                      <a:pt x="1131" y="1200"/>
                    </a:lnTo>
                    <a:lnTo>
                      <a:pt x="1137" y="1206"/>
                    </a:lnTo>
                    <a:lnTo>
                      <a:pt x="1143" y="1215"/>
                    </a:lnTo>
                    <a:lnTo>
                      <a:pt x="1149" y="1224"/>
                    </a:lnTo>
                    <a:lnTo>
                      <a:pt x="1154" y="1233"/>
                    </a:lnTo>
                    <a:lnTo>
                      <a:pt x="1158" y="1244"/>
                    </a:lnTo>
                    <a:lnTo>
                      <a:pt x="1164" y="1256"/>
                    </a:lnTo>
                    <a:lnTo>
                      <a:pt x="1169" y="1266"/>
                    </a:lnTo>
                    <a:lnTo>
                      <a:pt x="1179" y="1277"/>
                    </a:lnTo>
                    <a:lnTo>
                      <a:pt x="1172" y="1283"/>
                    </a:lnTo>
                    <a:lnTo>
                      <a:pt x="1167" y="1291"/>
                    </a:lnTo>
                    <a:lnTo>
                      <a:pt x="1160" y="1297"/>
                    </a:lnTo>
                    <a:lnTo>
                      <a:pt x="1151" y="1300"/>
                    </a:lnTo>
                    <a:lnTo>
                      <a:pt x="1143" y="1292"/>
                    </a:lnTo>
                    <a:lnTo>
                      <a:pt x="1137" y="1283"/>
                    </a:lnTo>
                    <a:lnTo>
                      <a:pt x="1131" y="1272"/>
                    </a:lnTo>
                    <a:lnTo>
                      <a:pt x="1123" y="1263"/>
                    </a:lnTo>
                    <a:lnTo>
                      <a:pt x="1089" y="1225"/>
                    </a:lnTo>
                    <a:lnTo>
                      <a:pt x="1072" y="1241"/>
                    </a:lnTo>
                    <a:lnTo>
                      <a:pt x="1079" y="1250"/>
                    </a:lnTo>
                    <a:lnTo>
                      <a:pt x="1087" y="1259"/>
                    </a:lnTo>
                    <a:lnTo>
                      <a:pt x="1095" y="1268"/>
                    </a:lnTo>
                    <a:lnTo>
                      <a:pt x="1101" y="1280"/>
                    </a:lnTo>
                    <a:lnTo>
                      <a:pt x="1107" y="1291"/>
                    </a:lnTo>
                    <a:lnTo>
                      <a:pt x="1113" y="1304"/>
                    </a:lnTo>
                    <a:lnTo>
                      <a:pt x="1119" y="1316"/>
                    </a:lnTo>
                    <a:lnTo>
                      <a:pt x="1125" y="1330"/>
                    </a:lnTo>
                    <a:lnTo>
                      <a:pt x="1105" y="1342"/>
                    </a:lnTo>
                    <a:lnTo>
                      <a:pt x="1098" y="1336"/>
                    </a:lnTo>
                    <a:lnTo>
                      <a:pt x="1090" y="1330"/>
                    </a:lnTo>
                    <a:lnTo>
                      <a:pt x="1084" y="1321"/>
                    </a:lnTo>
                    <a:lnTo>
                      <a:pt x="1078" y="1310"/>
                    </a:lnTo>
                    <a:lnTo>
                      <a:pt x="1072" y="1301"/>
                    </a:lnTo>
                    <a:lnTo>
                      <a:pt x="1064" y="1291"/>
                    </a:lnTo>
                    <a:lnTo>
                      <a:pt x="1055" y="1280"/>
                    </a:lnTo>
                    <a:lnTo>
                      <a:pt x="1045" y="1269"/>
                    </a:lnTo>
                    <a:lnTo>
                      <a:pt x="1025" y="1274"/>
                    </a:lnTo>
                    <a:lnTo>
                      <a:pt x="1025" y="1285"/>
                    </a:lnTo>
                    <a:lnTo>
                      <a:pt x="1039" y="1295"/>
                    </a:lnTo>
                    <a:lnTo>
                      <a:pt x="1040" y="1306"/>
                    </a:lnTo>
                    <a:lnTo>
                      <a:pt x="1045" y="1312"/>
                    </a:lnTo>
                    <a:lnTo>
                      <a:pt x="1051" y="1319"/>
                    </a:lnTo>
                    <a:lnTo>
                      <a:pt x="1054" y="1330"/>
                    </a:lnTo>
                    <a:lnTo>
                      <a:pt x="1060" y="1338"/>
                    </a:lnTo>
                    <a:lnTo>
                      <a:pt x="1064" y="1345"/>
                    </a:lnTo>
                    <a:lnTo>
                      <a:pt x="1072" y="1353"/>
                    </a:lnTo>
                    <a:lnTo>
                      <a:pt x="1081" y="1362"/>
                    </a:lnTo>
                    <a:lnTo>
                      <a:pt x="1078" y="1369"/>
                    </a:lnTo>
                    <a:lnTo>
                      <a:pt x="1070" y="1374"/>
                    </a:lnTo>
                    <a:lnTo>
                      <a:pt x="1060" y="1378"/>
                    </a:lnTo>
                    <a:lnTo>
                      <a:pt x="1052" y="1384"/>
                    </a:lnTo>
                    <a:lnTo>
                      <a:pt x="1043" y="1377"/>
                    </a:lnTo>
                    <a:lnTo>
                      <a:pt x="1035" y="1369"/>
                    </a:lnTo>
                    <a:lnTo>
                      <a:pt x="1028" y="1362"/>
                    </a:lnTo>
                    <a:lnTo>
                      <a:pt x="1022" y="1354"/>
                    </a:lnTo>
                    <a:lnTo>
                      <a:pt x="1014" y="1345"/>
                    </a:lnTo>
                    <a:lnTo>
                      <a:pt x="1008" y="1338"/>
                    </a:lnTo>
                    <a:lnTo>
                      <a:pt x="1001" y="1328"/>
                    </a:lnTo>
                    <a:lnTo>
                      <a:pt x="993" y="1321"/>
                    </a:lnTo>
                    <a:lnTo>
                      <a:pt x="970" y="1319"/>
                    </a:lnTo>
                    <a:lnTo>
                      <a:pt x="970" y="1330"/>
                    </a:lnTo>
                    <a:lnTo>
                      <a:pt x="973" y="1339"/>
                    </a:lnTo>
                    <a:lnTo>
                      <a:pt x="979" y="1348"/>
                    </a:lnTo>
                    <a:lnTo>
                      <a:pt x="985" y="1356"/>
                    </a:lnTo>
                    <a:lnTo>
                      <a:pt x="992" y="1363"/>
                    </a:lnTo>
                    <a:lnTo>
                      <a:pt x="999" y="1371"/>
                    </a:lnTo>
                    <a:lnTo>
                      <a:pt x="1005" y="1378"/>
                    </a:lnTo>
                    <a:lnTo>
                      <a:pt x="1013" y="1388"/>
                    </a:lnTo>
                    <a:lnTo>
                      <a:pt x="1019" y="1397"/>
                    </a:lnTo>
                    <a:lnTo>
                      <a:pt x="1020" y="1406"/>
                    </a:lnTo>
                    <a:lnTo>
                      <a:pt x="998" y="1413"/>
                    </a:lnTo>
                    <a:lnTo>
                      <a:pt x="989" y="1409"/>
                    </a:lnTo>
                    <a:lnTo>
                      <a:pt x="979" y="1404"/>
                    </a:lnTo>
                    <a:lnTo>
                      <a:pt x="970" y="1397"/>
                    </a:lnTo>
                    <a:lnTo>
                      <a:pt x="961" y="1388"/>
                    </a:lnTo>
                    <a:lnTo>
                      <a:pt x="952" y="1380"/>
                    </a:lnTo>
                    <a:lnTo>
                      <a:pt x="943" y="1371"/>
                    </a:lnTo>
                    <a:lnTo>
                      <a:pt x="934" y="1363"/>
                    </a:lnTo>
                    <a:lnTo>
                      <a:pt x="925" y="1357"/>
                    </a:lnTo>
                    <a:lnTo>
                      <a:pt x="911" y="1375"/>
                    </a:lnTo>
                    <a:lnTo>
                      <a:pt x="917" y="1383"/>
                    </a:lnTo>
                    <a:lnTo>
                      <a:pt x="923" y="1391"/>
                    </a:lnTo>
                    <a:lnTo>
                      <a:pt x="929" y="1398"/>
                    </a:lnTo>
                    <a:lnTo>
                      <a:pt x="935" y="1407"/>
                    </a:lnTo>
                    <a:lnTo>
                      <a:pt x="943" y="1415"/>
                    </a:lnTo>
                    <a:lnTo>
                      <a:pt x="951" y="1422"/>
                    </a:lnTo>
                    <a:lnTo>
                      <a:pt x="960" y="1428"/>
                    </a:lnTo>
                    <a:lnTo>
                      <a:pt x="969" y="1433"/>
                    </a:lnTo>
                    <a:lnTo>
                      <a:pt x="960" y="1441"/>
                    </a:lnTo>
                    <a:lnTo>
                      <a:pt x="952" y="1448"/>
                    </a:lnTo>
                    <a:lnTo>
                      <a:pt x="945" y="1454"/>
                    </a:lnTo>
                    <a:lnTo>
                      <a:pt x="934" y="1459"/>
                    </a:lnTo>
                    <a:lnTo>
                      <a:pt x="926" y="1451"/>
                    </a:lnTo>
                    <a:lnTo>
                      <a:pt x="919" y="1442"/>
                    </a:lnTo>
                    <a:lnTo>
                      <a:pt x="910" y="1434"/>
                    </a:lnTo>
                    <a:lnTo>
                      <a:pt x="902" y="1425"/>
                    </a:lnTo>
                    <a:lnTo>
                      <a:pt x="893" y="1418"/>
                    </a:lnTo>
                    <a:lnTo>
                      <a:pt x="882" y="1410"/>
                    </a:lnTo>
                    <a:lnTo>
                      <a:pt x="872" y="1403"/>
                    </a:lnTo>
                    <a:lnTo>
                      <a:pt x="861" y="1395"/>
                    </a:lnTo>
                    <a:lnTo>
                      <a:pt x="851" y="1406"/>
                    </a:lnTo>
                    <a:lnTo>
                      <a:pt x="855" y="1416"/>
                    </a:lnTo>
                    <a:lnTo>
                      <a:pt x="861" y="1425"/>
                    </a:lnTo>
                    <a:lnTo>
                      <a:pt x="869" y="1434"/>
                    </a:lnTo>
                    <a:lnTo>
                      <a:pt x="876" y="1444"/>
                    </a:lnTo>
                    <a:lnTo>
                      <a:pt x="885" y="1451"/>
                    </a:lnTo>
                    <a:lnTo>
                      <a:pt x="895" y="1460"/>
                    </a:lnTo>
                    <a:lnTo>
                      <a:pt x="904" y="1469"/>
                    </a:lnTo>
                    <a:lnTo>
                      <a:pt x="914" y="1478"/>
                    </a:lnTo>
                    <a:lnTo>
                      <a:pt x="911" y="1486"/>
                    </a:lnTo>
                    <a:lnTo>
                      <a:pt x="905" y="1494"/>
                    </a:lnTo>
                    <a:lnTo>
                      <a:pt x="898" y="1500"/>
                    </a:lnTo>
                    <a:lnTo>
                      <a:pt x="888" y="1509"/>
                    </a:lnTo>
                    <a:lnTo>
                      <a:pt x="881" y="1509"/>
                    </a:lnTo>
                    <a:lnTo>
                      <a:pt x="872" y="1501"/>
                    </a:lnTo>
                    <a:lnTo>
                      <a:pt x="864" y="1495"/>
                    </a:lnTo>
                    <a:lnTo>
                      <a:pt x="855" y="1489"/>
                    </a:lnTo>
                    <a:lnTo>
                      <a:pt x="849" y="1483"/>
                    </a:lnTo>
                    <a:lnTo>
                      <a:pt x="842" y="1475"/>
                    </a:lnTo>
                    <a:lnTo>
                      <a:pt x="834" y="1468"/>
                    </a:lnTo>
                    <a:lnTo>
                      <a:pt x="826" y="1460"/>
                    </a:lnTo>
                    <a:lnTo>
                      <a:pt x="817" y="1450"/>
                    </a:lnTo>
                    <a:lnTo>
                      <a:pt x="793" y="1462"/>
                    </a:lnTo>
                    <a:lnTo>
                      <a:pt x="798" y="1472"/>
                    </a:lnTo>
                    <a:lnTo>
                      <a:pt x="804" y="1481"/>
                    </a:lnTo>
                    <a:lnTo>
                      <a:pt x="811" y="1491"/>
                    </a:lnTo>
                    <a:lnTo>
                      <a:pt x="820" y="1500"/>
                    </a:lnTo>
                    <a:lnTo>
                      <a:pt x="831" y="1507"/>
                    </a:lnTo>
                    <a:lnTo>
                      <a:pt x="842" y="1516"/>
                    </a:lnTo>
                    <a:lnTo>
                      <a:pt x="852" y="1525"/>
                    </a:lnTo>
                    <a:lnTo>
                      <a:pt x="861" y="1534"/>
                    </a:lnTo>
                    <a:lnTo>
                      <a:pt x="854" y="1541"/>
                    </a:lnTo>
                    <a:lnTo>
                      <a:pt x="849" y="1547"/>
                    </a:lnTo>
                    <a:lnTo>
                      <a:pt x="842" y="1553"/>
                    </a:lnTo>
                    <a:lnTo>
                      <a:pt x="831" y="1557"/>
                    </a:lnTo>
                    <a:lnTo>
                      <a:pt x="822" y="1553"/>
                    </a:lnTo>
                    <a:lnTo>
                      <a:pt x="813" y="1545"/>
                    </a:lnTo>
                    <a:lnTo>
                      <a:pt x="804" y="1539"/>
                    </a:lnTo>
                    <a:lnTo>
                      <a:pt x="796" y="1531"/>
                    </a:lnTo>
                    <a:lnTo>
                      <a:pt x="787" y="1522"/>
                    </a:lnTo>
                    <a:lnTo>
                      <a:pt x="778" y="1515"/>
                    </a:lnTo>
                    <a:lnTo>
                      <a:pt x="769" y="1506"/>
                    </a:lnTo>
                    <a:lnTo>
                      <a:pt x="758" y="1498"/>
                    </a:lnTo>
                    <a:lnTo>
                      <a:pt x="735" y="1512"/>
                    </a:lnTo>
                    <a:lnTo>
                      <a:pt x="738" y="1519"/>
                    </a:lnTo>
                    <a:lnTo>
                      <a:pt x="745" y="1527"/>
                    </a:lnTo>
                    <a:lnTo>
                      <a:pt x="752" y="1533"/>
                    </a:lnTo>
                    <a:lnTo>
                      <a:pt x="758" y="1539"/>
                    </a:lnTo>
                    <a:lnTo>
                      <a:pt x="766" y="1544"/>
                    </a:lnTo>
                    <a:lnTo>
                      <a:pt x="773" y="1548"/>
                    </a:lnTo>
                    <a:lnTo>
                      <a:pt x="779" y="1553"/>
                    </a:lnTo>
                    <a:lnTo>
                      <a:pt x="785" y="1559"/>
                    </a:lnTo>
                    <a:lnTo>
                      <a:pt x="790" y="1566"/>
                    </a:lnTo>
                    <a:lnTo>
                      <a:pt x="782" y="1569"/>
                    </a:lnTo>
                    <a:lnTo>
                      <a:pt x="772" y="1569"/>
                    </a:lnTo>
                    <a:lnTo>
                      <a:pt x="761" y="1569"/>
                    </a:lnTo>
                    <a:lnTo>
                      <a:pt x="751" y="1572"/>
                    </a:lnTo>
                    <a:lnTo>
                      <a:pt x="728" y="1565"/>
                    </a:lnTo>
                    <a:lnTo>
                      <a:pt x="719" y="1560"/>
                    </a:lnTo>
                    <a:lnTo>
                      <a:pt x="711" y="1551"/>
                    </a:lnTo>
                    <a:lnTo>
                      <a:pt x="702" y="1542"/>
                    </a:lnTo>
                    <a:lnTo>
                      <a:pt x="690" y="1536"/>
                    </a:lnTo>
                    <a:lnTo>
                      <a:pt x="681" y="1539"/>
                    </a:lnTo>
                    <a:lnTo>
                      <a:pt x="675" y="1548"/>
                    </a:lnTo>
                    <a:lnTo>
                      <a:pt x="675" y="1557"/>
                    </a:lnTo>
                    <a:lnTo>
                      <a:pt x="681" y="1565"/>
                    </a:lnTo>
                    <a:lnTo>
                      <a:pt x="678" y="1572"/>
                    </a:lnTo>
                    <a:lnTo>
                      <a:pt x="660" y="1572"/>
                    </a:lnTo>
                    <a:lnTo>
                      <a:pt x="641" y="1574"/>
                    </a:lnTo>
                    <a:lnTo>
                      <a:pt x="623" y="1574"/>
                    </a:lnTo>
                    <a:lnTo>
                      <a:pt x="604" y="1574"/>
                    </a:lnTo>
                    <a:lnTo>
                      <a:pt x="585" y="1574"/>
                    </a:lnTo>
                    <a:lnTo>
                      <a:pt x="567" y="1574"/>
                    </a:lnTo>
                    <a:lnTo>
                      <a:pt x="549" y="1574"/>
                    </a:lnTo>
                    <a:lnTo>
                      <a:pt x="531" y="1572"/>
                    </a:lnTo>
                    <a:lnTo>
                      <a:pt x="511" y="1572"/>
                    </a:lnTo>
                    <a:lnTo>
                      <a:pt x="493" y="1572"/>
                    </a:lnTo>
                    <a:lnTo>
                      <a:pt x="475" y="1572"/>
                    </a:lnTo>
                    <a:lnTo>
                      <a:pt x="455" y="1572"/>
                    </a:lnTo>
                    <a:lnTo>
                      <a:pt x="437" y="1572"/>
                    </a:lnTo>
                    <a:lnTo>
                      <a:pt x="417" y="1572"/>
                    </a:lnTo>
                    <a:lnTo>
                      <a:pt x="399" y="1572"/>
                    </a:lnTo>
                    <a:lnTo>
                      <a:pt x="379" y="1572"/>
                    </a:lnTo>
                    <a:lnTo>
                      <a:pt x="373" y="1577"/>
                    </a:lnTo>
                    <a:close/>
                  </a:path>
                </a:pathLst>
              </a:custGeom>
              <a:solidFill>
                <a:srgbClr val="8A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7" name="Freeform 191"/>
              <p:cNvSpPr>
                <a:spLocks/>
              </p:cNvSpPr>
              <p:nvPr/>
            </p:nvSpPr>
            <p:spPr bwMode="auto">
              <a:xfrm>
                <a:off x="3646" y="1538"/>
                <a:ext cx="1450" cy="1323"/>
              </a:xfrm>
              <a:custGeom>
                <a:avLst/>
                <a:gdLst>
                  <a:gd name="T0" fmla="*/ 68 w 2899"/>
                  <a:gd name="T1" fmla="*/ 2644 h 2647"/>
                  <a:gd name="T2" fmla="*/ 2 w 2899"/>
                  <a:gd name="T3" fmla="*/ 688 h 2647"/>
                  <a:gd name="T4" fmla="*/ 237 w 2899"/>
                  <a:gd name="T5" fmla="*/ 15 h 2647"/>
                  <a:gd name="T6" fmla="*/ 570 w 2899"/>
                  <a:gd name="T7" fmla="*/ 12 h 2647"/>
                  <a:gd name="T8" fmla="*/ 905 w 2899"/>
                  <a:gd name="T9" fmla="*/ 14 h 2647"/>
                  <a:gd name="T10" fmla="*/ 1279 w 2899"/>
                  <a:gd name="T11" fmla="*/ 9 h 2647"/>
                  <a:gd name="T12" fmla="*/ 1651 w 2899"/>
                  <a:gd name="T13" fmla="*/ 6 h 2647"/>
                  <a:gd name="T14" fmla="*/ 2020 w 2899"/>
                  <a:gd name="T15" fmla="*/ 3 h 2647"/>
                  <a:gd name="T16" fmla="*/ 2389 w 2899"/>
                  <a:gd name="T17" fmla="*/ 2 h 2647"/>
                  <a:gd name="T18" fmla="*/ 2757 w 2899"/>
                  <a:gd name="T19" fmla="*/ 0 h 2647"/>
                  <a:gd name="T20" fmla="*/ 2899 w 2899"/>
                  <a:gd name="T21" fmla="*/ 1217 h 2647"/>
                  <a:gd name="T22" fmla="*/ 2827 w 2899"/>
                  <a:gd name="T23" fmla="*/ 1202 h 2647"/>
                  <a:gd name="T24" fmla="*/ 2724 w 2899"/>
                  <a:gd name="T25" fmla="*/ 1168 h 2647"/>
                  <a:gd name="T26" fmla="*/ 2589 w 2899"/>
                  <a:gd name="T27" fmla="*/ 1124 h 2647"/>
                  <a:gd name="T28" fmla="*/ 2454 w 2899"/>
                  <a:gd name="T29" fmla="*/ 1079 h 2647"/>
                  <a:gd name="T30" fmla="*/ 2243 w 2899"/>
                  <a:gd name="T31" fmla="*/ 1009 h 2647"/>
                  <a:gd name="T32" fmla="*/ 2011 w 2899"/>
                  <a:gd name="T33" fmla="*/ 946 h 2647"/>
                  <a:gd name="T34" fmla="*/ 1785 w 2899"/>
                  <a:gd name="T35" fmla="*/ 879 h 2647"/>
                  <a:gd name="T36" fmla="*/ 1576 w 2899"/>
                  <a:gd name="T37" fmla="*/ 794 h 2647"/>
                  <a:gd name="T38" fmla="*/ 1397 w 2899"/>
                  <a:gd name="T39" fmla="*/ 674 h 2647"/>
                  <a:gd name="T40" fmla="*/ 1272 w 2899"/>
                  <a:gd name="T41" fmla="*/ 524 h 2647"/>
                  <a:gd name="T42" fmla="*/ 1144 w 2899"/>
                  <a:gd name="T43" fmla="*/ 397 h 2647"/>
                  <a:gd name="T44" fmla="*/ 1000 w 2899"/>
                  <a:gd name="T45" fmla="*/ 280 h 2647"/>
                  <a:gd name="T46" fmla="*/ 946 w 2899"/>
                  <a:gd name="T47" fmla="*/ 211 h 2647"/>
                  <a:gd name="T48" fmla="*/ 902 w 2899"/>
                  <a:gd name="T49" fmla="*/ 143 h 2647"/>
                  <a:gd name="T50" fmla="*/ 867 w 2899"/>
                  <a:gd name="T51" fmla="*/ 117 h 2647"/>
                  <a:gd name="T52" fmla="*/ 703 w 2899"/>
                  <a:gd name="T53" fmla="*/ 158 h 2647"/>
                  <a:gd name="T54" fmla="*/ 611 w 2899"/>
                  <a:gd name="T55" fmla="*/ 191 h 2647"/>
                  <a:gd name="T56" fmla="*/ 547 w 2899"/>
                  <a:gd name="T57" fmla="*/ 203 h 2647"/>
                  <a:gd name="T58" fmla="*/ 506 w 2899"/>
                  <a:gd name="T59" fmla="*/ 226 h 2647"/>
                  <a:gd name="T60" fmla="*/ 479 w 2899"/>
                  <a:gd name="T61" fmla="*/ 292 h 2647"/>
                  <a:gd name="T62" fmla="*/ 425 w 2899"/>
                  <a:gd name="T63" fmla="*/ 346 h 2647"/>
                  <a:gd name="T64" fmla="*/ 385 w 2899"/>
                  <a:gd name="T65" fmla="*/ 396 h 2647"/>
                  <a:gd name="T66" fmla="*/ 359 w 2899"/>
                  <a:gd name="T67" fmla="*/ 458 h 2647"/>
                  <a:gd name="T68" fmla="*/ 309 w 2899"/>
                  <a:gd name="T69" fmla="*/ 482 h 2647"/>
                  <a:gd name="T70" fmla="*/ 259 w 2899"/>
                  <a:gd name="T71" fmla="*/ 658 h 2647"/>
                  <a:gd name="T72" fmla="*/ 281 w 2899"/>
                  <a:gd name="T73" fmla="*/ 744 h 2647"/>
                  <a:gd name="T74" fmla="*/ 317 w 2899"/>
                  <a:gd name="T75" fmla="*/ 820 h 2647"/>
                  <a:gd name="T76" fmla="*/ 382 w 2899"/>
                  <a:gd name="T77" fmla="*/ 888 h 2647"/>
                  <a:gd name="T78" fmla="*/ 425 w 2899"/>
                  <a:gd name="T79" fmla="*/ 997 h 2647"/>
                  <a:gd name="T80" fmla="*/ 509 w 2899"/>
                  <a:gd name="T81" fmla="*/ 1076 h 2647"/>
                  <a:gd name="T82" fmla="*/ 608 w 2899"/>
                  <a:gd name="T83" fmla="*/ 1149 h 2647"/>
                  <a:gd name="T84" fmla="*/ 735 w 2899"/>
                  <a:gd name="T85" fmla="*/ 1195 h 2647"/>
                  <a:gd name="T86" fmla="*/ 887 w 2899"/>
                  <a:gd name="T87" fmla="*/ 1191 h 2647"/>
                  <a:gd name="T88" fmla="*/ 1040 w 2899"/>
                  <a:gd name="T89" fmla="*/ 1179 h 2647"/>
                  <a:gd name="T90" fmla="*/ 1114 w 2899"/>
                  <a:gd name="T91" fmla="*/ 1206 h 2647"/>
                  <a:gd name="T92" fmla="*/ 1200 w 2899"/>
                  <a:gd name="T93" fmla="*/ 1249 h 2647"/>
                  <a:gd name="T94" fmla="*/ 1304 w 2899"/>
                  <a:gd name="T95" fmla="*/ 1295 h 2647"/>
                  <a:gd name="T96" fmla="*/ 1407 w 2899"/>
                  <a:gd name="T97" fmla="*/ 1336 h 2647"/>
                  <a:gd name="T98" fmla="*/ 1341 w 2899"/>
                  <a:gd name="T99" fmla="*/ 1418 h 2647"/>
                  <a:gd name="T100" fmla="*/ 1235 w 2899"/>
                  <a:gd name="T101" fmla="*/ 1499 h 2647"/>
                  <a:gd name="T102" fmla="*/ 1160 w 2899"/>
                  <a:gd name="T103" fmla="*/ 1595 h 2647"/>
                  <a:gd name="T104" fmla="*/ 1123 w 2899"/>
                  <a:gd name="T105" fmla="*/ 1679 h 2647"/>
                  <a:gd name="T106" fmla="*/ 1044 w 2899"/>
                  <a:gd name="T107" fmla="*/ 1850 h 2647"/>
                  <a:gd name="T108" fmla="*/ 952 w 2899"/>
                  <a:gd name="T109" fmla="*/ 2089 h 2647"/>
                  <a:gd name="T110" fmla="*/ 808 w 2899"/>
                  <a:gd name="T111" fmla="*/ 2318 h 2647"/>
                  <a:gd name="T112" fmla="*/ 599 w 2899"/>
                  <a:gd name="T113" fmla="*/ 2497 h 2647"/>
                  <a:gd name="T114" fmla="*/ 437 w 2899"/>
                  <a:gd name="T115" fmla="*/ 2592 h 2647"/>
                  <a:gd name="T116" fmla="*/ 300 w 2899"/>
                  <a:gd name="T117" fmla="*/ 2642 h 2647"/>
                  <a:gd name="T118" fmla="*/ 150 w 2899"/>
                  <a:gd name="T119" fmla="*/ 2642 h 26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9" h="2647">
                    <a:moveTo>
                      <a:pt x="143" y="2647"/>
                    </a:moveTo>
                    <a:lnTo>
                      <a:pt x="129" y="2644"/>
                    </a:lnTo>
                    <a:lnTo>
                      <a:pt x="114" y="2642"/>
                    </a:lnTo>
                    <a:lnTo>
                      <a:pt x="100" y="2642"/>
                    </a:lnTo>
                    <a:lnTo>
                      <a:pt x="85" y="2642"/>
                    </a:lnTo>
                    <a:lnTo>
                      <a:pt x="68" y="2644"/>
                    </a:lnTo>
                    <a:lnTo>
                      <a:pt x="53" y="2644"/>
                    </a:lnTo>
                    <a:lnTo>
                      <a:pt x="37" y="2644"/>
                    </a:lnTo>
                    <a:lnTo>
                      <a:pt x="21" y="2644"/>
                    </a:lnTo>
                    <a:lnTo>
                      <a:pt x="9" y="1994"/>
                    </a:lnTo>
                    <a:lnTo>
                      <a:pt x="5" y="1341"/>
                    </a:lnTo>
                    <a:lnTo>
                      <a:pt x="2" y="688"/>
                    </a:lnTo>
                    <a:lnTo>
                      <a:pt x="0" y="33"/>
                    </a:lnTo>
                    <a:lnTo>
                      <a:pt x="15" y="21"/>
                    </a:lnTo>
                    <a:lnTo>
                      <a:pt x="70" y="20"/>
                    </a:lnTo>
                    <a:lnTo>
                      <a:pt x="126" y="17"/>
                    </a:lnTo>
                    <a:lnTo>
                      <a:pt x="181" y="17"/>
                    </a:lnTo>
                    <a:lnTo>
                      <a:pt x="237" y="15"/>
                    </a:lnTo>
                    <a:lnTo>
                      <a:pt x="291" y="14"/>
                    </a:lnTo>
                    <a:lnTo>
                      <a:pt x="347" y="14"/>
                    </a:lnTo>
                    <a:lnTo>
                      <a:pt x="403" y="14"/>
                    </a:lnTo>
                    <a:lnTo>
                      <a:pt x="459" y="12"/>
                    </a:lnTo>
                    <a:lnTo>
                      <a:pt x="515" y="12"/>
                    </a:lnTo>
                    <a:lnTo>
                      <a:pt x="570" y="12"/>
                    </a:lnTo>
                    <a:lnTo>
                      <a:pt x="626" y="14"/>
                    </a:lnTo>
                    <a:lnTo>
                      <a:pt x="682" y="14"/>
                    </a:lnTo>
                    <a:lnTo>
                      <a:pt x="738" y="14"/>
                    </a:lnTo>
                    <a:lnTo>
                      <a:pt x="794" y="14"/>
                    </a:lnTo>
                    <a:lnTo>
                      <a:pt x="849" y="14"/>
                    </a:lnTo>
                    <a:lnTo>
                      <a:pt x="905" y="14"/>
                    </a:lnTo>
                    <a:lnTo>
                      <a:pt x="967" y="14"/>
                    </a:lnTo>
                    <a:lnTo>
                      <a:pt x="1029" y="12"/>
                    </a:lnTo>
                    <a:lnTo>
                      <a:pt x="1093" y="12"/>
                    </a:lnTo>
                    <a:lnTo>
                      <a:pt x="1155" y="11"/>
                    </a:lnTo>
                    <a:lnTo>
                      <a:pt x="1217" y="11"/>
                    </a:lnTo>
                    <a:lnTo>
                      <a:pt x="1279" y="9"/>
                    </a:lnTo>
                    <a:lnTo>
                      <a:pt x="1341" y="9"/>
                    </a:lnTo>
                    <a:lnTo>
                      <a:pt x="1404" y="9"/>
                    </a:lnTo>
                    <a:lnTo>
                      <a:pt x="1466" y="8"/>
                    </a:lnTo>
                    <a:lnTo>
                      <a:pt x="1526" y="8"/>
                    </a:lnTo>
                    <a:lnTo>
                      <a:pt x="1588" y="8"/>
                    </a:lnTo>
                    <a:lnTo>
                      <a:pt x="1651" y="6"/>
                    </a:lnTo>
                    <a:lnTo>
                      <a:pt x="1713" y="6"/>
                    </a:lnTo>
                    <a:lnTo>
                      <a:pt x="1773" y="6"/>
                    </a:lnTo>
                    <a:lnTo>
                      <a:pt x="1835" y="5"/>
                    </a:lnTo>
                    <a:lnTo>
                      <a:pt x="1898" y="5"/>
                    </a:lnTo>
                    <a:lnTo>
                      <a:pt x="1960" y="5"/>
                    </a:lnTo>
                    <a:lnTo>
                      <a:pt x="2020" y="3"/>
                    </a:lnTo>
                    <a:lnTo>
                      <a:pt x="2082" y="3"/>
                    </a:lnTo>
                    <a:lnTo>
                      <a:pt x="2143" y="3"/>
                    </a:lnTo>
                    <a:lnTo>
                      <a:pt x="2205" y="3"/>
                    </a:lnTo>
                    <a:lnTo>
                      <a:pt x="2266" y="3"/>
                    </a:lnTo>
                    <a:lnTo>
                      <a:pt x="2328" y="2"/>
                    </a:lnTo>
                    <a:lnTo>
                      <a:pt x="2389" y="2"/>
                    </a:lnTo>
                    <a:lnTo>
                      <a:pt x="2451" y="2"/>
                    </a:lnTo>
                    <a:lnTo>
                      <a:pt x="2511" y="2"/>
                    </a:lnTo>
                    <a:lnTo>
                      <a:pt x="2573" y="2"/>
                    </a:lnTo>
                    <a:lnTo>
                      <a:pt x="2634" y="0"/>
                    </a:lnTo>
                    <a:lnTo>
                      <a:pt x="2696" y="0"/>
                    </a:lnTo>
                    <a:lnTo>
                      <a:pt x="2757" y="0"/>
                    </a:lnTo>
                    <a:lnTo>
                      <a:pt x="2819" y="0"/>
                    </a:lnTo>
                    <a:lnTo>
                      <a:pt x="2880" y="0"/>
                    </a:lnTo>
                    <a:lnTo>
                      <a:pt x="2893" y="303"/>
                    </a:lnTo>
                    <a:lnTo>
                      <a:pt x="2898" y="608"/>
                    </a:lnTo>
                    <a:lnTo>
                      <a:pt x="2898" y="912"/>
                    </a:lnTo>
                    <a:lnTo>
                      <a:pt x="2899" y="1217"/>
                    </a:lnTo>
                    <a:lnTo>
                      <a:pt x="2884" y="1224"/>
                    </a:lnTo>
                    <a:lnTo>
                      <a:pt x="2872" y="1221"/>
                    </a:lnTo>
                    <a:lnTo>
                      <a:pt x="2860" y="1217"/>
                    </a:lnTo>
                    <a:lnTo>
                      <a:pt x="2849" y="1212"/>
                    </a:lnTo>
                    <a:lnTo>
                      <a:pt x="2839" y="1206"/>
                    </a:lnTo>
                    <a:lnTo>
                      <a:pt x="2827" y="1202"/>
                    </a:lnTo>
                    <a:lnTo>
                      <a:pt x="2814" y="1197"/>
                    </a:lnTo>
                    <a:lnTo>
                      <a:pt x="2801" y="1194"/>
                    </a:lnTo>
                    <a:lnTo>
                      <a:pt x="2787" y="1191"/>
                    </a:lnTo>
                    <a:lnTo>
                      <a:pt x="2766" y="1183"/>
                    </a:lnTo>
                    <a:lnTo>
                      <a:pt x="2746" y="1176"/>
                    </a:lnTo>
                    <a:lnTo>
                      <a:pt x="2724" y="1168"/>
                    </a:lnTo>
                    <a:lnTo>
                      <a:pt x="2702" y="1161"/>
                    </a:lnTo>
                    <a:lnTo>
                      <a:pt x="2680" y="1155"/>
                    </a:lnTo>
                    <a:lnTo>
                      <a:pt x="2658" y="1147"/>
                    </a:lnTo>
                    <a:lnTo>
                      <a:pt x="2636" y="1139"/>
                    </a:lnTo>
                    <a:lnTo>
                      <a:pt x="2613" y="1132"/>
                    </a:lnTo>
                    <a:lnTo>
                      <a:pt x="2589" y="1124"/>
                    </a:lnTo>
                    <a:lnTo>
                      <a:pt x="2566" y="1117"/>
                    </a:lnTo>
                    <a:lnTo>
                      <a:pt x="2543" y="1109"/>
                    </a:lnTo>
                    <a:lnTo>
                      <a:pt x="2520" y="1102"/>
                    </a:lnTo>
                    <a:lnTo>
                      <a:pt x="2498" y="1094"/>
                    </a:lnTo>
                    <a:lnTo>
                      <a:pt x="2476" y="1086"/>
                    </a:lnTo>
                    <a:lnTo>
                      <a:pt x="2454" y="1079"/>
                    </a:lnTo>
                    <a:lnTo>
                      <a:pt x="2433" y="1070"/>
                    </a:lnTo>
                    <a:lnTo>
                      <a:pt x="2395" y="1056"/>
                    </a:lnTo>
                    <a:lnTo>
                      <a:pt x="2357" y="1044"/>
                    </a:lnTo>
                    <a:lnTo>
                      <a:pt x="2319" y="1032"/>
                    </a:lnTo>
                    <a:lnTo>
                      <a:pt x="2281" y="1020"/>
                    </a:lnTo>
                    <a:lnTo>
                      <a:pt x="2243" y="1009"/>
                    </a:lnTo>
                    <a:lnTo>
                      <a:pt x="2204" y="997"/>
                    </a:lnTo>
                    <a:lnTo>
                      <a:pt x="2166" y="986"/>
                    </a:lnTo>
                    <a:lnTo>
                      <a:pt x="2126" y="976"/>
                    </a:lnTo>
                    <a:lnTo>
                      <a:pt x="2087" y="967"/>
                    </a:lnTo>
                    <a:lnTo>
                      <a:pt x="2049" y="956"/>
                    </a:lnTo>
                    <a:lnTo>
                      <a:pt x="2011" y="946"/>
                    </a:lnTo>
                    <a:lnTo>
                      <a:pt x="1972" y="935"/>
                    </a:lnTo>
                    <a:lnTo>
                      <a:pt x="1934" y="924"/>
                    </a:lnTo>
                    <a:lnTo>
                      <a:pt x="1896" y="914"/>
                    </a:lnTo>
                    <a:lnTo>
                      <a:pt x="1858" y="902"/>
                    </a:lnTo>
                    <a:lnTo>
                      <a:pt x="1822" y="891"/>
                    </a:lnTo>
                    <a:lnTo>
                      <a:pt x="1785" y="879"/>
                    </a:lnTo>
                    <a:lnTo>
                      <a:pt x="1749" y="867"/>
                    </a:lnTo>
                    <a:lnTo>
                      <a:pt x="1713" y="853"/>
                    </a:lnTo>
                    <a:lnTo>
                      <a:pt x="1678" y="839"/>
                    </a:lnTo>
                    <a:lnTo>
                      <a:pt x="1643" y="824"/>
                    </a:lnTo>
                    <a:lnTo>
                      <a:pt x="1610" y="809"/>
                    </a:lnTo>
                    <a:lnTo>
                      <a:pt x="1576" y="794"/>
                    </a:lnTo>
                    <a:lnTo>
                      <a:pt x="1544" y="776"/>
                    </a:lnTo>
                    <a:lnTo>
                      <a:pt x="1514" y="758"/>
                    </a:lnTo>
                    <a:lnTo>
                      <a:pt x="1484" y="739"/>
                    </a:lnTo>
                    <a:lnTo>
                      <a:pt x="1454" y="718"/>
                    </a:lnTo>
                    <a:lnTo>
                      <a:pt x="1426" y="697"/>
                    </a:lnTo>
                    <a:lnTo>
                      <a:pt x="1397" y="674"/>
                    </a:lnTo>
                    <a:lnTo>
                      <a:pt x="1372" y="650"/>
                    </a:lnTo>
                    <a:lnTo>
                      <a:pt x="1347" y="624"/>
                    </a:lnTo>
                    <a:lnTo>
                      <a:pt x="1323" y="597"/>
                    </a:lnTo>
                    <a:lnTo>
                      <a:pt x="1308" y="573"/>
                    </a:lnTo>
                    <a:lnTo>
                      <a:pt x="1290" y="549"/>
                    </a:lnTo>
                    <a:lnTo>
                      <a:pt x="1272" y="524"/>
                    </a:lnTo>
                    <a:lnTo>
                      <a:pt x="1254" y="502"/>
                    </a:lnTo>
                    <a:lnTo>
                      <a:pt x="1232" y="480"/>
                    </a:lnTo>
                    <a:lnTo>
                      <a:pt x="1211" y="458"/>
                    </a:lnTo>
                    <a:lnTo>
                      <a:pt x="1190" y="436"/>
                    </a:lnTo>
                    <a:lnTo>
                      <a:pt x="1167" y="417"/>
                    </a:lnTo>
                    <a:lnTo>
                      <a:pt x="1144" y="397"/>
                    </a:lnTo>
                    <a:lnTo>
                      <a:pt x="1120" y="376"/>
                    </a:lnTo>
                    <a:lnTo>
                      <a:pt x="1097" y="358"/>
                    </a:lnTo>
                    <a:lnTo>
                      <a:pt x="1073" y="338"/>
                    </a:lnTo>
                    <a:lnTo>
                      <a:pt x="1049" y="318"/>
                    </a:lnTo>
                    <a:lnTo>
                      <a:pt x="1025" y="300"/>
                    </a:lnTo>
                    <a:lnTo>
                      <a:pt x="1000" y="280"/>
                    </a:lnTo>
                    <a:lnTo>
                      <a:pt x="976" y="262"/>
                    </a:lnTo>
                    <a:lnTo>
                      <a:pt x="970" y="253"/>
                    </a:lnTo>
                    <a:lnTo>
                      <a:pt x="964" y="243"/>
                    </a:lnTo>
                    <a:lnTo>
                      <a:pt x="958" y="232"/>
                    </a:lnTo>
                    <a:lnTo>
                      <a:pt x="952" y="221"/>
                    </a:lnTo>
                    <a:lnTo>
                      <a:pt x="946" y="211"/>
                    </a:lnTo>
                    <a:lnTo>
                      <a:pt x="940" y="199"/>
                    </a:lnTo>
                    <a:lnTo>
                      <a:pt x="934" y="186"/>
                    </a:lnTo>
                    <a:lnTo>
                      <a:pt x="928" y="174"/>
                    </a:lnTo>
                    <a:lnTo>
                      <a:pt x="914" y="152"/>
                    </a:lnTo>
                    <a:lnTo>
                      <a:pt x="908" y="147"/>
                    </a:lnTo>
                    <a:lnTo>
                      <a:pt x="902" y="143"/>
                    </a:lnTo>
                    <a:lnTo>
                      <a:pt x="896" y="138"/>
                    </a:lnTo>
                    <a:lnTo>
                      <a:pt x="890" y="133"/>
                    </a:lnTo>
                    <a:lnTo>
                      <a:pt x="884" y="129"/>
                    </a:lnTo>
                    <a:lnTo>
                      <a:pt x="879" y="124"/>
                    </a:lnTo>
                    <a:lnTo>
                      <a:pt x="873" y="121"/>
                    </a:lnTo>
                    <a:lnTo>
                      <a:pt x="867" y="117"/>
                    </a:lnTo>
                    <a:lnTo>
                      <a:pt x="840" y="117"/>
                    </a:lnTo>
                    <a:lnTo>
                      <a:pt x="811" y="120"/>
                    </a:lnTo>
                    <a:lnTo>
                      <a:pt x="784" y="126"/>
                    </a:lnTo>
                    <a:lnTo>
                      <a:pt x="756" y="133"/>
                    </a:lnTo>
                    <a:lnTo>
                      <a:pt x="729" y="146"/>
                    </a:lnTo>
                    <a:lnTo>
                      <a:pt x="703" y="158"/>
                    </a:lnTo>
                    <a:lnTo>
                      <a:pt x="679" y="173"/>
                    </a:lnTo>
                    <a:lnTo>
                      <a:pt x="658" y="188"/>
                    </a:lnTo>
                    <a:lnTo>
                      <a:pt x="646" y="188"/>
                    </a:lnTo>
                    <a:lnTo>
                      <a:pt x="635" y="189"/>
                    </a:lnTo>
                    <a:lnTo>
                      <a:pt x="623" y="189"/>
                    </a:lnTo>
                    <a:lnTo>
                      <a:pt x="611" y="191"/>
                    </a:lnTo>
                    <a:lnTo>
                      <a:pt x="600" y="193"/>
                    </a:lnTo>
                    <a:lnTo>
                      <a:pt x="588" y="194"/>
                    </a:lnTo>
                    <a:lnTo>
                      <a:pt x="575" y="196"/>
                    </a:lnTo>
                    <a:lnTo>
                      <a:pt x="562" y="197"/>
                    </a:lnTo>
                    <a:lnTo>
                      <a:pt x="555" y="200"/>
                    </a:lnTo>
                    <a:lnTo>
                      <a:pt x="547" y="203"/>
                    </a:lnTo>
                    <a:lnTo>
                      <a:pt x="541" y="206"/>
                    </a:lnTo>
                    <a:lnTo>
                      <a:pt x="535" y="209"/>
                    </a:lnTo>
                    <a:lnTo>
                      <a:pt x="529" y="214"/>
                    </a:lnTo>
                    <a:lnTo>
                      <a:pt x="523" y="218"/>
                    </a:lnTo>
                    <a:lnTo>
                      <a:pt x="515" y="221"/>
                    </a:lnTo>
                    <a:lnTo>
                      <a:pt x="506" y="226"/>
                    </a:lnTo>
                    <a:lnTo>
                      <a:pt x="499" y="232"/>
                    </a:lnTo>
                    <a:lnTo>
                      <a:pt x="493" y="239"/>
                    </a:lnTo>
                    <a:lnTo>
                      <a:pt x="487" y="247"/>
                    </a:lnTo>
                    <a:lnTo>
                      <a:pt x="481" y="256"/>
                    </a:lnTo>
                    <a:lnTo>
                      <a:pt x="479" y="274"/>
                    </a:lnTo>
                    <a:lnTo>
                      <a:pt x="479" y="292"/>
                    </a:lnTo>
                    <a:lnTo>
                      <a:pt x="479" y="312"/>
                    </a:lnTo>
                    <a:lnTo>
                      <a:pt x="479" y="332"/>
                    </a:lnTo>
                    <a:lnTo>
                      <a:pt x="456" y="332"/>
                    </a:lnTo>
                    <a:lnTo>
                      <a:pt x="444" y="333"/>
                    </a:lnTo>
                    <a:lnTo>
                      <a:pt x="434" y="338"/>
                    </a:lnTo>
                    <a:lnTo>
                      <a:pt x="425" y="346"/>
                    </a:lnTo>
                    <a:lnTo>
                      <a:pt x="412" y="353"/>
                    </a:lnTo>
                    <a:lnTo>
                      <a:pt x="406" y="355"/>
                    </a:lnTo>
                    <a:lnTo>
                      <a:pt x="400" y="361"/>
                    </a:lnTo>
                    <a:lnTo>
                      <a:pt x="393" y="368"/>
                    </a:lnTo>
                    <a:lnTo>
                      <a:pt x="387" y="377"/>
                    </a:lnTo>
                    <a:lnTo>
                      <a:pt x="385" y="396"/>
                    </a:lnTo>
                    <a:lnTo>
                      <a:pt x="381" y="415"/>
                    </a:lnTo>
                    <a:lnTo>
                      <a:pt x="378" y="435"/>
                    </a:lnTo>
                    <a:lnTo>
                      <a:pt x="375" y="455"/>
                    </a:lnTo>
                    <a:lnTo>
                      <a:pt x="370" y="455"/>
                    </a:lnTo>
                    <a:lnTo>
                      <a:pt x="364" y="456"/>
                    </a:lnTo>
                    <a:lnTo>
                      <a:pt x="359" y="458"/>
                    </a:lnTo>
                    <a:lnTo>
                      <a:pt x="353" y="459"/>
                    </a:lnTo>
                    <a:lnTo>
                      <a:pt x="347" y="461"/>
                    </a:lnTo>
                    <a:lnTo>
                      <a:pt x="341" y="462"/>
                    </a:lnTo>
                    <a:lnTo>
                      <a:pt x="335" y="464"/>
                    </a:lnTo>
                    <a:lnTo>
                      <a:pt x="329" y="465"/>
                    </a:lnTo>
                    <a:lnTo>
                      <a:pt x="309" y="482"/>
                    </a:lnTo>
                    <a:lnTo>
                      <a:pt x="294" y="505"/>
                    </a:lnTo>
                    <a:lnTo>
                      <a:pt x="282" y="532"/>
                    </a:lnTo>
                    <a:lnTo>
                      <a:pt x="274" y="562"/>
                    </a:lnTo>
                    <a:lnTo>
                      <a:pt x="267" y="594"/>
                    </a:lnTo>
                    <a:lnTo>
                      <a:pt x="262" y="626"/>
                    </a:lnTo>
                    <a:lnTo>
                      <a:pt x="259" y="658"/>
                    </a:lnTo>
                    <a:lnTo>
                      <a:pt x="255" y="688"/>
                    </a:lnTo>
                    <a:lnTo>
                      <a:pt x="259" y="699"/>
                    </a:lnTo>
                    <a:lnTo>
                      <a:pt x="265" y="711"/>
                    </a:lnTo>
                    <a:lnTo>
                      <a:pt x="270" y="721"/>
                    </a:lnTo>
                    <a:lnTo>
                      <a:pt x="276" y="733"/>
                    </a:lnTo>
                    <a:lnTo>
                      <a:pt x="281" y="744"/>
                    </a:lnTo>
                    <a:lnTo>
                      <a:pt x="287" y="756"/>
                    </a:lnTo>
                    <a:lnTo>
                      <a:pt x="293" y="767"/>
                    </a:lnTo>
                    <a:lnTo>
                      <a:pt x="300" y="779"/>
                    </a:lnTo>
                    <a:lnTo>
                      <a:pt x="305" y="792"/>
                    </a:lnTo>
                    <a:lnTo>
                      <a:pt x="311" y="806"/>
                    </a:lnTo>
                    <a:lnTo>
                      <a:pt x="317" y="820"/>
                    </a:lnTo>
                    <a:lnTo>
                      <a:pt x="326" y="832"/>
                    </a:lnTo>
                    <a:lnTo>
                      <a:pt x="335" y="846"/>
                    </a:lnTo>
                    <a:lnTo>
                      <a:pt x="344" y="858"/>
                    </a:lnTo>
                    <a:lnTo>
                      <a:pt x="353" y="873"/>
                    </a:lnTo>
                    <a:lnTo>
                      <a:pt x="362" y="886"/>
                    </a:lnTo>
                    <a:lnTo>
                      <a:pt x="382" y="888"/>
                    </a:lnTo>
                    <a:lnTo>
                      <a:pt x="390" y="906"/>
                    </a:lnTo>
                    <a:lnTo>
                      <a:pt x="394" y="924"/>
                    </a:lnTo>
                    <a:lnTo>
                      <a:pt x="399" y="942"/>
                    </a:lnTo>
                    <a:lnTo>
                      <a:pt x="402" y="961"/>
                    </a:lnTo>
                    <a:lnTo>
                      <a:pt x="411" y="983"/>
                    </a:lnTo>
                    <a:lnTo>
                      <a:pt x="425" y="997"/>
                    </a:lnTo>
                    <a:lnTo>
                      <a:pt x="438" y="1009"/>
                    </a:lnTo>
                    <a:lnTo>
                      <a:pt x="452" y="1023"/>
                    </a:lnTo>
                    <a:lnTo>
                      <a:pt x="465" y="1036"/>
                    </a:lnTo>
                    <a:lnTo>
                      <a:pt x="481" y="1049"/>
                    </a:lnTo>
                    <a:lnTo>
                      <a:pt x="494" y="1062"/>
                    </a:lnTo>
                    <a:lnTo>
                      <a:pt x="509" y="1076"/>
                    </a:lnTo>
                    <a:lnTo>
                      <a:pt x="526" y="1088"/>
                    </a:lnTo>
                    <a:lnTo>
                      <a:pt x="541" y="1102"/>
                    </a:lnTo>
                    <a:lnTo>
                      <a:pt x="558" y="1114"/>
                    </a:lnTo>
                    <a:lnTo>
                      <a:pt x="575" y="1126"/>
                    </a:lnTo>
                    <a:lnTo>
                      <a:pt x="591" y="1138"/>
                    </a:lnTo>
                    <a:lnTo>
                      <a:pt x="608" y="1149"/>
                    </a:lnTo>
                    <a:lnTo>
                      <a:pt x="626" y="1159"/>
                    </a:lnTo>
                    <a:lnTo>
                      <a:pt x="644" y="1170"/>
                    </a:lnTo>
                    <a:lnTo>
                      <a:pt x="662" y="1180"/>
                    </a:lnTo>
                    <a:lnTo>
                      <a:pt x="687" y="1188"/>
                    </a:lnTo>
                    <a:lnTo>
                      <a:pt x="711" y="1192"/>
                    </a:lnTo>
                    <a:lnTo>
                      <a:pt x="735" y="1195"/>
                    </a:lnTo>
                    <a:lnTo>
                      <a:pt x="759" y="1197"/>
                    </a:lnTo>
                    <a:lnTo>
                      <a:pt x="785" y="1199"/>
                    </a:lnTo>
                    <a:lnTo>
                      <a:pt x="809" y="1197"/>
                    </a:lnTo>
                    <a:lnTo>
                      <a:pt x="835" y="1195"/>
                    </a:lnTo>
                    <a:lnTo>
                      <a:pt x="861" y="1194"/>
                    </a:lnTo>
                    <a:lnTo>
                      <a:pt x="887" y="1191"/>
                    </a:lnTo>
                    <a:lnTo>
                      <a:pt x="911" y="1188"/>
                    </a:lnTo>
                    <a:lnTo>
                      <a:pt x="937" y="1185"/>
                    </a:lnTo>
                    <a:lnTo>
                      <a:pt x="963" y="1183"/>
                    </a:lnTo>
                    <a:lnTo>
                      <a:pt x="988" y="1180"/>
                    </a:lnTo>
                    <a:lnTo>
                      <a:pt x="1014" y="1179"/>
                    </a:lnTo>
                    <a:lnTo>
                      <a:pt x="1040" y="1179"/>
                    </a:lnTo>
                    <a:lnTo>
                      <a:pt x="1066" y="1180"/>
                    </a:lnTo>
                    <a:lnTo>
                      <a:pt x="1078" y="1183"/>
                    </a:lnTo>
                    <a:lnTo>
                      <a:pt x="1087" y="1189"/>
                    </a:lnTo>
                    <a:lnTo>
                      <a:pt x="1096" y="1194"/>
                    </a:lnTo>
                    <a:lnTo>
                      <a:pt x="1105" y="1200"/>
                    </a:lnTo>
                    <a:lnTo>
                      <a:pt x="1114" y="1206"/>
                    </a:lnTo>
                    <a:lnTo>
                      <a:pt x="1125" y="1212"/>
                    </a:lnTo>
                    <a:lnTo>
                      <a:pt x="1137" y="1217"/>
                    </a:lnTo>
                    <a:lnTo>
                      <a:pt x="1150" y="1220"/>
                    </a:lnTo>
                    <a:lnTo>
                      <a:pt x="1167" y="1230"/>
                    </a:lnTo>
                    <a:lnTo>
                      <a:pt x="1184" y="1239"/>
                    </a:lnTo>
                    <a:lnTo>
                      <a:pt x="1200" y="1249"/>
                    </a:lnTo>
                    <a:lnTo>
                      <a:pt x="1217" y="1258"/>
                    </a:lnTo>
                    <a:lnTo>
                      <a:pt x="1235" y="1267"/>
                    </a:lnTo>
                    <a:lnTo>
                      <a:pt x="1252" y="1274"/>
                    </a:lnTo>
                    <a:lnTo>
                      <a:pt x="1270" y="1282"/>
                    </a:lnTo>
                    <a:lnTo>
                      <a:pt x="1287" y="1288"/>
                    </a:lnTo>
                    <a:lnTo>
                      <a:pt x="1304" y="1295"/>
                    </a:lnTo>
                    <a:lnTo>
                      <a:pt x="1322" y="1303"/>
                    </a:lnTo>
                    <a:lnTo>
                      <a:pt x="1338" y="1309"/>
                    </a:lnTo>
                    <a:lnTo>
                      <a:pt x="1357" y="1317"/>
                    </a:lnTo>
                    <a:lnTo>
                      <a:pt x="1373" y="1323"/>
                    </a:lnTo>
                    <a:lnTo>
                      <a:pt x="1390" y="1330"/>
                    </a:lnTo>
                    <a:lnTo>
                      <a:pt x="1407" y="1336"/>
                    </a:lnTo>
                    <a:lnTo>
                      <a:pt x="1423" y="1344"/>
                    </a:lnTo>
                    <a:lnTo>
                      <a:pt x="1410" y="1359"/>
                    </a:lnTo>
                    <a:lnTo>
                      <a:pt x="1394" y="1374"/>
                    </a:lnTo>
                    <a:lnTo>
                      <a:pt x="1378" y="1388"/>
                    </a:lnTo>
                    <a:lnTo>
                      <a:pt x="1361" y="1403"/>
                    </a:lnTo>
                    <a:lnTo>
                      <a:pt x="1341" y="1418"/>
                    </a:lnTo>
                    <a:lnTo>
                      <a:pt x="1323" y="1435"/>
                    </a:lnTo>
                    <a:lnTo>
                      <a:pt x="1302" y="1450"/>
                    </a:lnTo>
                    <a:lnTo>
                      <a:pt x="1282" y="1467"/>
                    </a:lnTo>
                    <a:lnTo>
                      <a:pt x="1266" y="1476"/>
                    </a:lnTo>
                    <a:lnTo>
                      <a:pt x="1250" y="1486"/>
                    </a:lnTo>
                    <a:lnTo>
                      <a:pt x="1235" y="1499"/>
                    </a:lnTo>
                    <a:lnTo>
                      <a:pt x="1222" y="1512"/>
                    </a:lnTo>
                    <a:lnTo>
                      <a:pt x="1208" y="1527"/>
                    </a:lnTo>
                    <a:lnTo>
                      <a:pt x="1196" y="1542"/>
                    </a:lnTo>
                    <a:lnTo>
                      <a:pt x="1184" y="1558"/>
                    </a:lnTo>
                    <a:lnTo>
                      <a:pt x="1172" y="1573"/>
                    </a:lnTo>
                    <a:lnTo>
                      <a:pt x="1160" y="1595"/>
                    </a:lnTo>
                    <a:lnTo>
                      <a:pt x="1153" y="1609"/>
                    </a:lnTo>
                    <a:lnTo>
                      <a:pt x="1147" y="1624"/>
                    </a:lnTo>
                    <a:lnTo>
                      <a:pt x="1141" y="1638"/>
                    </a:lnTo>
                    <a:lnTo>
                      <a:pt x="1135" y="1652"/>
                    </a:lnTo>
                    <a:lnTo>
                      <a:pt x="1131" y="1665"/>
                    </a:lnTo>
                    <a:lnTo>
                      <a:pt x="1123" y="1679"/>
                    </a:lnTo>
                    <a:lnTo>
                      <a:pt x="1116" y="1694"/>
                    </a:lnTo>
                    <a:lnTo>
                      <a:pt x="1107" y="1708"/>
                    </a:lnTo>
                    <a:lnTo>
                      <a:pt x="1091" y="1742"/>
                    </a:lnTo>
                    <a:lnTo>
                      <a:pt x="1076" y="1779"/>
                    </a:lnTo>
                    <a:lnTo>
                      <a:pt x="1060" y="1814"/>
                    </a:lnTo>
                    <a:lnTo>
                      <a:pt x="1044" y="1850"/>
                    </a:lnTo>
                    <a:lnTo>
                      <a:pt x="1028" y="1886"/>
                    </a:lnTo>
                    <a:lnTo>
                      <a:pt x="1011" y="1923"/>
                    </a:lnTo>
                    <a:lnTo>
                      <a:pt x="994" y="1959"/>
                    </a:lnTo>
                    <a:lnTo>
                      <a:pt x="976" y="1995"/>
                    </a:lnTo>
                    <a:lnTo>
                      <a:pt x="966" y="2044"/>
                    </a:lnTo>
                    <a:lnTo>
                      <a:pt x="952" y="2089"/>
                    </a:lnTo>
                    <a:lnTo>
                      <a:pt x="934" y="2133"/>
                    </a:lnTo>
                    <a:lnTo>
                      <a:pt x="914" y="2174"/>
                    </a:lnTo>
                    <a:lnTo>
                      <a:pt x="891" y="2212"/>
                    </a:lnTo>
                    <a:lnTo>
                      <a:pt x="866" y="2250"/>
                    </a:lnTo>
                    <a:lnTo>
                      <a:pt x="837" y="2285"/>
                    </a:lnTo>
                    <a:lnTo>
                      <a:pt x="808" y="2318"/>
                    </a:lnTo>
                    <a:lnTo>
                      <a:pt x="776" y="2350"/>
                    </a:lnTo>
                    <a:lnTo>
                      <a:pt x="743" y="2382"/>
                    </a:lnTo>
                    <a:lnTo>
                      <a:pt x="708" y="2412"/>
                    </a:lnTo>
                    <a:lnTo>
                      <a:pt x="672" y="2441"/>
                    </a:lnTo>
                    <a:lnTo>
                      <a:pt x="635" y="2468"/>
                    </a:lnTo>
                    <a:lnTo>
                      <a:pt x="599" y="2497"/>
                    </a:lnTo>
                    <a:lnTo>
                      <a:pt x="561" y="2524"/>
                    </a:lnTo>
                    <a:lnTo>
                      <a:pt x="523" y="2551"/>
                    </a:lnTo>
                    <a:lnTo>
                      <a:pt x="502" y="2562"/>
                    </a:lnTo>
                    <a:lnTo>
                      <a:pt x="481" y="2571"/>
                    </a:lnTo>
                    <a:lnTo>
                      <a:pt x="458" y="2582"/>
                    </a:lnTo>
                    <a:lnTo>
                      <a:pt x="437" y="2592"/>
                    </a:lnTo>
                    <a:lnTo>
                      <a:pt x="414" y="2605"/>
                    </a:lnTo>
                    <a:lnTo>
                      <a:pt x="391" y="2617"/>
                    </a:lnTo>
                    <a:lnTo>
                      <a:pt x="370" y="2629"/>
                    </a:lnTo>
                    <a:lnTo>
                      <a:pt x="349" y="2642"/>
                    </a:lnTo>
                    <a:lnTo>
                      <a:pt x="325" y="2642"/>
                    </a:lnTo>
                    <a:lnTo>
                      <a:pt x="300" y="2642"/>
                    </a:lnTo>
                    <a:lnTo>
                      <a:pt x="276" y="2644"/>
                    </a:lnTo>
                    <a:lnTo>
                      <a:pt x="252" y="2644"/>
                    </a:lnTo>
                    <a:lnTo>
                      <a:pt x="228" y="2644"/>
                    </a:lnTo>
                    <a:lnTo>
                      <a:pt x="202" y="2644"/>
                    </a:lnTo>
                    <a:lnTo>
                      <a:pt x="176" y="2644"/>
                    </a:lnTo>
                    <a:lnTo>
                      <a:pt x="150" y="2642"/>
                    </a:lnTo>
                    <a:lnTo>
                      <a:pt x="143" y="2647"/>
                    </a:lnTo>
                    <a:close/>
                  </a:path>
                </a:pathLst>
              </a:custGeom>
              <a:solidFill>
                <a:srgbClr val="FFCC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8" name="Freeform 192"/>
              <p:cNvSpPr>
                <a:spLocks/>
              </p:cNvSpPr>
              <p:nvPr/>
            </p:nvSpPr>
            <p:spPr bwMode="auto">
              <a:xfrm>
                <a:off x="4683" y="2824"/>
                <a:ext cx="10" cy="14"/>
              </a:xfrm>
              <a:custGeom>
                <a:avLst/>
                <a:gdLst>
                  <a:gd name="T0" fmla="*/ 11 w 22"/>
                  <a:gd name="T1" fmla="*/ 28 h 28"/>
                  <a:gd name="T2" fmla="*/ 3 w 22"/>
                  <a:gd name="T3" fmla="*/ 24 h 28"/>
                  <a:gd name="T4" fmla="*/ 0 w 22"/>
                  <a:gd name="T5" fmla="*/ 16 h 28"/>
                  <a:gd name="T6" fmla="*/ 2 w 22"/>
                  <a:gd name="T7" fmla="*/ 7 h 28"/>
                  <a:gd name="T8" fmla="*/ 8 w 22"/>
                  <a:gd name="T9" fmla="*/ 0 h 28"/>
                  <a:gd name="T10" fmla="*/ 19 w 22"/>
                  <a:gd name="T11" fmla="*/ 6 h 28"/>
                  <a:gd name="T12" fmla="*/ 22 w 22"/>
                  <a:gd name="T13" fmla="*/ 10 h 28"/>
                  <a:gd name="T14" fmla="*/ 20 w 22"/>
                  <a:gd name="T15" fmla="*/ 16 h 28"/>
                  <a:gd name="T16" fmla="*/ 17 w 22"/>
                  <a:gd name="T17" fmla="*/ 24 h 28"/>
                  <a:gd name="T18" fmla="*/ 11 w 22"/>
                  <a:gd name="T1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8">
                    <a:moveTo>
                      <a:pt x="11" y="28"/>
                    </a:moveTo>
                    <a:lnTo>
                      <a:pt x="3" y="24"/>
                    </a:lnTo>
                    <a:lnTo>
                      <a:pt x="0" y="16"/>
                    </a:lnTo>
                    <a:lnTo>
                      <a:pt x="2" y="7"/>
                    </a:lnTo>
                    <a:lnTo>
                      <a:pt x="8" y="0"/>
                    </a:lnTo>
                    <a:lnTo>
                      <a:pt x="19" y="6"/>
                    </a:lnTo>
                    <a:lnTo>
                      <a:pt x="22" y="10"/>
                    </a:lnTo>
                    <a:lnTo>
                      <a:pt x="20" y="16"/>
                    </a:lnTo>
                    <a:lnTo>
                      <a:pt x="17" y="24"/>
                    </a:ln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69" name="Freeform 193"/>
              <p:cNvSpPr>
                <a:spLocks/>
              </p:cNvSpPr>
              <p:nvPr/>
            </p:nvSpPr>
            <p:spPr bwMode="auto">
              <a:xfrm>
                <a:off x="4477" y="2823"/>
                <a:ext cx="9" cy="13"/>
              </a:xfrm>
              <a:custGeom>
                <a:avLst/>
                <a:gdLst>
                  <a:gd name="T0" fmla="*/ 14 w 18"/>
                  <a:gd name="T1" fmla="*/ 26 h 26"/>
                  <a:gd name="T2" fmla="*/ 5 w 18"/>
                  <a:gd name="T3" fmla="*/ 24 h 26"/>
                  <a:gd name="T4" fmla="*/ 0 w 18"/>
                  <a:gd name="T5" fmla="*/ 17 h 26"/>
                  <a:gd name="T6" fmla="*/ 0 w 18"/>
                  <a:gd name="T7" fmla="*/ 8 h 26"/>
                  <a:gd name="T8" fmla="*/ 8 w 18"/>
                  <a:gd name="T9" fmla="*/ 0 h 26"/>
                  <a:gd name="T10" fmla="*/ 12 w 18"/>
                  <a:gd name="T11" fmla="*/ 3 h 26"/>
                  <a:gd name="T12" fmla="*/ 18 w 18"/>
                  <a:gd name="T13" fmla="*/ 12 h 26"/>
                  <a:gd name="T14" fmla="*/ 18 w 18"/>
                  <a:gd name="T15" fmla="*/ 20 h 26"/>
                  <a:gd name="T16" fmla="*/ 14 w 18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6">
                    <a:moveTo>
                      <a:pt x="14" y="26"/>
                    </a:moveTo>
                    <a:lnTo>
                      <a:pt x="5" y="24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8" y="0"/>
                    </a:lnTo>
                    <a:lnTo>
                      <a:pt x="12" y="3"/>
                    </a:lnTo>
                    <a:lnTo>
                      <a:pt x="18" y="12"/>
                    </a:lnTo>
                    <a:lnTo>
                      <a:pt x="18" y="20"/>
                    </a:lnTo>
                    <a:lnTo>
                      <a:pt x="14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0" name="Freeform 194"/>
              <p:cNvSpPr>
                <a:spLocks/>
              </p:cNvSpPr>
              <p:nvPr/>
            </p:nvSpPr>
            <p:spPr bwMode="auto">
              <a:xfrm>
                <a:off x="4793" y="2816"/>
                <a:ext cx="11" cy="12"/>
              </a:xfrm>
              <a:custGeom>
                <a:avLst/>
                <a:gdLst>
                  <a:gd name="T0" fmla="*/ 4 w 21"/>
                  <a:gd name="T1" fmla="*/ 24 h 24"/>
                  <a:gd name="T2" fmla="*/ 0 w 21"/>
                  <a:gd name="T3" fmla="*/ 19 h 24"/>
                  <a:gd name="T4" fmla="*/ 0 w 21"/>
                  <a:gd name="T5" fmla="*/ 12 h 24"/>
                  <a:gd name="T6" fmla="*/ 1 w 21"/>
                  <a:gd name="T7" fmla="*/ 4 h 24"/>
                  <a:gd name="T8" fmla="*/ 9 w 21"/>
                  <a:gd name="T9" fmla="*/ 0 h 24"/>
                  <a:gd name="T10" fmla="*/ 19 w 21"/>
                  <a:gd name="T11" fmla="*/ 6 h 24"/>
                  <a:gd name="T12" fmla="*/ 21 w 21"/>
                  <a:gd name="T13" fmla="*/ 12 h 24"/>
                  <a:gd name="T14" fmla="*/ 18 w 21"/>
                  <a:gd name="T15" fmla="*/ 18 h 24"/>
                  <a:gd name="T16" fmla="*/ 12 w 21"/>
                  <a:gd name="T17" fmla="*/ 22 h 24"/>
                  <a:gd name="T18" fmla="*/ 4 w 21"/>
                  <a:gd name="T19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4" y="24"/>
                    </a:moveTo>
                    <a:lnTo>
                      <a:pt x="0" y="19"/>
                    </a:lnTo>
                    <a:lnTo>
                      <a:pt x="0" y="12"/>
                    </a:lnTo>
                    <a:lnTo>
                      <a:pt x="1" y="4"/>
                    </a:lnTo>
                    <a:lnTo>
                      <a:pt x="9" y="0"/>
                    </a:lnTo>
                    <a:lnTo>
                      <a:pt x="19" y="6"/>
                    </a:lnTo>
                    <a:lnTo>
                      <a:pt x="21" y="12"/>
                    </a:lnTo>
                    <a:lnTo>
                      <a:pt x="18" y="18"/>
                    </a:lnTo>
                    <a:lnTo>
                      <a:pt x="12" y="22"/>
                    </a:ln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1" name="Freeform 195"/>
              <p:cNvSpPr>
                <a:spLocks/>
              </p:cNvSpPr>
              <p:nvPr/>
            </p:nvSpPr>
            <p:spPr bwMode="auto">
              <a:xfrm>
                <a:off x="4897" y="2803"/>
                <a:ext cx="10" cy="13"/>
              </a:xfrm>
              <a:custGeom>
                <a:avLst/>
                <a:gdLst>
                  <a:gd name="T0" fmla="*/ 8 w 20"/>
                  <a:gd name="T1" fmla="*/ 24 h 24"/>
                  <a:gd name="T2" fmla="*/ 0 w 20"/>
                  <a:gd name="T3" fmla="*/ 3 h 24"/>
                  <a:gd name="T4" fmla="*/ 9 w 20"/>
                  <a:gd name="T5" fmla="*/ 0 h 24"/>
                  <a:gd name="T6" fmla="*/ 17 w 20"/>
                  <a:gd name="T7" fmla="*/ 3 h 24"/>
                  <a:gd name="T8" fmla="*/ 20 w 20"/>
                  <a:gd name="T9" fmla="*/ 9 h 24"/>
                  <a:gd name="T10" fmla="*/ 20 w 20"/>
                  <a:gd name="T11" fmla="*/ 16 h 24"/>
                  <a:gd name="T12" fmla="*/ 8 w 20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4">
                    <a:moveTo>
                      <a:pt x="8" y="24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7" y="3"/>
                    </a:lnTo>
                    <a:lnTo>
                      <a:pt x="20" y="9"/>
                    </a:lnTo>
                    <a:lnTo>
                      <a:pt x="20" y="16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2" name="Freeform 196"/>
              <p:cNvSpPr>
                <a:spLocks/>
              </p:cNvSpPr>
              <p:nvPr/>
            </p:nvSpPr>
            <p:spPr bwMode="auto">
              <a:xfrm>
                <a:off x="4986" y="2803"/>
                <a:ext cx="7" cy="11"/>
              </a:xfrm>
              <a:custGeom>
                <a:avLst/>
                <a:gdLst>
                  <a:gd name="T0" fmla="*/ 0 w 13"/>
                  <a:gd name="T1" fmla="*/ 23 h 23"/>
                  <a:gd name="T2" fmla="*/ 0 w 13"/>
                  <a:gd name="T3" fmla="*/ 0 h 23"/>
                  <a:gd name="T4" fmla="*/ 7 w 13"/>
                  <a:gd name="T5" fmla="*/ 2 h 23"/>
                  <a:gd name="T6" fmla="*/ 12 w 13"/>
                  <a:gd name="T7" fmla="*/ 6 h 23"/>
                  <a:gd name="T8" fmla="*/ 13 w 13"/>
                  <a:gd name="T9" fmla="*/ 14 h 23"/>
                  <a:gd name="T10" fmla="*/ 10 w 13"/>
                  <a:gd name="T11" fmla="*/ 23 h 23"/>
                  <a:gd name="T12" fmla="*/ 0 w 13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3">
                    <a:moveTo>
                      <a:pt x="0" y="23"/>
                    </a:moveTo>
                    <a:lnTo>
                      <a:pt x="0" y="0"/>
                    </a:lnTo>
                    <a:lnTo>
                      <a:pt x="7" y="2"/>
                    </a:lnTo>
                    <a:lnTo>
                      <a:pt x="12" y="6"/>
                    </a:lnTo>
                    <a:lnTo>
                      <a:pt x="13" y="14"/>
                    </a:lnTo>
                    <a:lnTo>
                      <a:pt x="10" y="23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3" name="Freeform 197"/>
              <p:cNvSpPr>
                <a:spLocks/>
              </p:cNvSpPr>
              <p:nvPr/>
            </p:nvSpPr>
            <p:spPr bwMode="auto">
              <a:xfrm>
                <a:off x="4411" y="2809"/>
                <a:ext cx="11" cy="10"/>
              </a:xfrm>
              <a:custGeom>
                <a:avLst/>
                <a:gdLst>
                  <a:gd name="T0" fmla="*/ 3 w 23"/>
                  <a:gd name="T1" fmla="*/ 22 h 22"/>
                  <a:gd name="T2" fmla="*/ 0 w 23"/>
                  <a:gd name="T3" fmla="*/ 17 h 22"/>
                  <a:gd name="T4" fmla="*/ 2 w 23"/>
                  <a:gd name="T5" fmla="*/ 9 h 22"/>
                  <a:gd name="T6" fmla="*/ 5 w 23"/>
                  <a:gd name="T7" fmla="*/ 3 h 22"/>
                  <a:gd name="T8" fmla="*/ 12 w 23"/>
                  <a:gd name="T9" fmla="*/ 0 h 22"/>
                  <a:gd name="T10" fmla="*/ 23 w 23"/>
                  <a:gd name="T11" fmla="*/ 6 h 22"/>
                  <a:gd name="T12" fmla="*/ 22 w 23"/>
                  <a:gd name="T13" fmla="*/ 9 h 22"/>
                  <a:gd name="T14" fmla="*/ 17 w 23"/>
                  <a:gd name="T15" fmla="*/ 16 h 22"/>
                  <a:gd name="T16" fmla="*/ 11 w 23"/>
                  <a:gd name="T17" fmla="*/ 20 h 22"/>
                  <a:gd name="T18" fmla="*/ 3 w 23"/>
                  <a:gd name="T19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3" h="22">
                    <a:moveTo>
                      <a:pt x="3" y="22"/>
                    </a:moveTo>
                    <a:lnTo>
                      <a:pt x="0" y="17"/>
                    </a:lnTo>
                    <a:lnTo>
                      <a:pt x="2" y="9"/>
                    </a:lnTo>
                    <a:lnTo>
                      <a:pt x="5" y="3"/>
                    </a:lnTo>
                    <a:lnTo>
                      <a:pt x="12" y="0"/>
                    </a:lnTo>
                    <a:lnTo>
                      <a:pt x="23" y="6"/>
                    </a:lnTo>
                    <a:lnTo>
                      <a:pt x="22" y="9"/>
                    </a:lnTo>
                    <a:lnTo>
                      <a:pt x="17" y="16"/>
                    </a:lnTo>
                    <a:lnTo>
                      <a:pt x="11" y="20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4" name="Freeform 198"/>
              <p:cNvSpPr>
                <a:spLocks/>
              </p:cNvSpPr>
              <p:nvPr/>
            </p:nvSpPr>
            <p:spPr bwMode="auto">
              <a:xfrm>
                <a:off x="3724" y="2810"/>
                <a:ext cx="11" cy="12"/>
              </a:xfrm>
              <a:custGeom>
                <a:avLst/>
                <a:gdLst>
                  <a:gd name="T0" fmla="*/ 14 w 22"/>
                  <a:gd name="T1" fmla="*/ 23 h 23"/>
                  <a:gd name="T2" fmla="*/ 0 w 22"/>
                  <a:gd name="T3" fmla="*/ 13 h 23"/>
                  <a:gd name="T4" fmla="*/ 22 w 22"/>
                  <a:gd name="T5" fmla="*/ 0 h 23"/>
                  <a:gd name="T6" fmla="*/ 22 w 22"/>
                  <a:gd name="T7" fmla="*/ 6 h 23"/>
                  <a:gd name="T8" fmla="*/ 22 w 22"/>
                  <a:gd name="T9" fmla="*/ 14 h 23"/>
                  <a:gd name="T10" fmla="*/ 18 w 22"/>
                  <a:gd name="T11" fmla="*/ 22 h 23"/>
                  <a:gd name="T12" fmla="*/ 14 w 22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3">
                    <a:moveTo>
                      <a:pt x="14" y="23"/>
                    </a:moveTo>
                    <a:lnTo>
                      <a:pt x="0" y="13"/>
                    </a:lnTo>
                    <a:lnTo>
                      <a:pt x="22" y="0"/>
                    </a:lnTo>
                    <a:lnTo>
                      <a:pt x="22" y="6"/>
                    </a:lnTo>
                    <a:lnTo>
                      <a:pt x="22" y="14"/>
                    </a:lnTo>
                    <a:lnTo>
                      <a:pt x="18" y="22"/>
                    </a:lnTo>
                    <a:lnTo>
                      <a:pt x="1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5" name="Freeform 199"/>
              <p:cNvSpPr>
                <a:spLocks/>
              </p:cNvSpPr>
              <p:nvPr/>
            </p:nvSpPr>
            <p:spPr bwMode="auto">
              <a:xfrm>
                <a:off x="4530" y="2796"/>
                <a:ext cx="7" cy="11"/>
              </a:xfrm>
              <a:custGeom>
                <a:avLst/>
                <a:gdLst>
                  <a:gd name="T0" fmla="*/ 0 w 15"/>
                  <a:gd name="T1" fmla="*/ 22 h 22"/>
                  <a:gd name="T2" fmla="*/ 0 w 15"/>
                  <a:gd name="T3" fmla="*/ 0 h 22"/>
                  <a:gd name="T4" fmla="*/ 8 w 15"/>
                  <a:gd name="T5" fmla="*/ 1 h 22"/>
                  <a:gd name="T6" fmla="*/ 12 w 15"/>
                  <a:gd name="T7" fmla="*/ 7 h 22"/>
                  <a:gd name="T8" fmla="*/ 15 w 15"/>
                  <a:gd name="T9" fmla="*/ 15 h 22"/>
                  <a:gd name="T10" fmla="*/ 15 w 15"/>
                  <a:gd name="T11" fmla="*/ 21 h 22"/>
                  <a:gd name="T12" fmla="*/ 0 w 15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2">
                    <a:moveTo>
                      <a:pt x="0" y="22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2" y="7"/>
                    </a:lnTo>
                    <a:lnTo>
                      <a:pt x="15" y="15"/>
                    </a:lnTo>
                    <a:lnTo>
                      <a:pt x="15" y="21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6" name="Freeform 200"/>
              <p:cNvSpPr>
                <a:spLocks/>
              </p:cNvSpPr>
              <p:nvPr/>
            </p:nvSpPr>
            <p:spPr bwMode="auto">
              <a:xfrm>
                <a:off x="3842" y="2803"/>
                <a:ext cx="12" cy="9"/>
              </a:xfrm>
              <a:custGeom>
                <a:avLst/>
                <a:gdLst>
                  <a:gd name="T0" fmla="*/ 12 w 22"/>
                  <a:gd name="T1" fmla="*/ 16 h 16"/>
                  <a:gd name="T2" fmla="*/ 0 w 22"/>
                  <a:gd name="T3" fmla="*/ 3 h 16"/>
                  <a:gd name="T4" fmla="*/ 19 w 22"/>
                  <a:gd name="T5" fmla="*/ 0 h 16"/>
                  <a:gd name="T6" fmla="*/ 22 w 22"/>
                  <a:gd name="T7" fmla="*/ 4 h 16"/>
                  <a:gd name="T8" fmla="*/ 22 w 22"/>
                  <a:gd name="T9" fmla="*/ 10 h 16"/>
                  <a:gd name="T10" fmla="*/ 18 w 22"/>
                  <a:gd name="T11" fmla="*/ 16 h 16"/>
                  <a:gd name="T12" fmla="*/ 12 w 22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6">
                    <a:moveTo>
                      <a:pt x="12" y="16"/>
                    </a:moveTo>
                    <a:lnTo>
                      <a:pt x="0" y="3"/>
                    </a:lnTo>
                    <a:lnTo>
                      <a:pt x="19" y="0"/>
                    </a:lnTo>
                    <a:lnTo>
                      <a:pt x="22" y="4"/>
                    </a:lnTo>
                    <a:lnTo>
                      <a:pt x="22" y="10"/>
                    </a:lnTo>
                    <a:lnTo>
                      <a:pt x="18" y="16"/>
                    </a:ln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7" name="Freeform 201"/>
              <p:cNvSpPr>
                <a:spLocks/>
              </p:cNvSpPr>
              <p:nvPr/>
            </p:nvSpPr>
            <p:spPr bwMode="auto">
              <a:xfrm>
                <a:off x="5034" y="2772"/>
                <a:ext cx="10" cy="11"/>
              </a:xfrm>
              <a:custGeom>
                <a:avLst/>
                <a:gdLst>
                  <a:gd name="T0" fmla="*/ 0 w 19"/>
                  <a:gd name="T1" fmla="*/ 21 h 21"/>
                  <a:gd name="T2" fmla="*/ 4 w 19"/>
                  <a:gd name="T3" fmla="*/ 0 h 21"/>
                  <a:gd name="T4" fmla="*/ 19 w 19"/>
                  <a:gd name="T5" fmla="*/ 13 h 21"/>
                  <a:gd name="T6" fmla="*/ 0 w 19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1">
                    <a:moveTo>
                      <a:pt x="0" y="21"/>
                    </a:moveTo>
                    <a:lnTo>
                      <a:pt x="4" y="0"/>
                    </a:lnTo>
                    <a:lnTo>
                      <a:pt x="19" y="13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8" name="Freeform 202"/>
              <p:cNvSpPr>
                <a:spLocks/>
              </p:cNvSpPr>
              <p:nvPr/>
            </p:nvSpPr>
            <p:spPr bwMode="auto">
              <a:xfrm>
                <a:off x="4459" y="2764"/>
                <a:ext cx="10" cy="11"/>
              </a:xfrm>
              <a:custGeom>
                <a:avLst/>
                <a:gdLst>
                  <a:gd name="T0" fmla="*/ 9 w 20"/>
                  <a:gd name="T1" fmla="*/ 23 h 23"/>
                  <a:gd name="T2" fmla="*/ 0 w 20"/>
                  <a:gd name="T3" fmla="*/ 5 h 23"/>
                  <a:gd name="T4" fmla="*/ 9 w 20"/>
                  <a:gd name="T5" fmla="*/ 0 h 23"/>
                  <a:gd name="T6" fmla="*/ 15 w 20"/>
                  <a:gd name="T7" fmla="*/ 2 h 23"/>
                  <a:gd name="T8" fmla="*/ 20 w 20"/>
                  <a:gd name="T9" fmla="*/ 9 h 23"/>
                  <a:gd name="T10" fmla="*/ 20 w 20"/>
                  <a:gd name="T11" fmla="*/ 17 h 23"/>
                  <a:gd name="T12" fmla="*/ 9 w 2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9" y="23"/>
                    </a:moveTo>
                    <a:lnTo>
                      <a:pt x="0" y="5"/>
                    </a:lnTo>
                    <a:lnTo>
                      <a:pt x="9" y="0"/>
                    </a:lnTo>
                    <a:lnTo>
                      <a:pt x="15" y="2"/>
                    </a:lnTo>
                    <a:lnTo>
                      <a:pt x="20" y="9"/>
                    </a:lnTo>
                    <a:lnTo>
                      <a:pt x="20" y="17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79" name="Freeform 203"/>
              <p:cNvSpPr>
                <a:spLocks/>
              </p:cNvSpPr>
              <p:nvPr/>
            </p:nvSpPr>
            <p:spPr bwMode="auto">
              <a:xfrm>
                <a:off x="4851" y="2753"/>
                <a:ext cx="10" cy="9"/>
              </a:xfrm>
              <a:custGeom>
                <a:avLst/>
                <a:gdLst>
                  <a:gd name="T0" fmla="*/ 4 w 20"/>
                  <a:gd name="T1" fmla="*/ 20 h 20"/>
                  <a:gd name="T2" fmla="*/ 0 w 20"/>
                  <a:gd name="T3" fmla="*/ 0 h 20"/>
                  <a:gd name="T4" fmla="*/ 9 w 20"/>
                  <a:gd name="T5" fmla="*/ 0 h 20"/>
                  <a:gd name="T6" fmla="*/ 15 w 20"/>
                  <a:gd name="T7" fmla="*/ 3 h 20"/>
                  <a:gd name="T8" fmla="*/ 20 w 20"/>
                  <a:gd name="T9" fmla="*/ 9 h 20"/>
                  <a:gd name="T10" fmla="*/ 20 w 20"/>
                  <a:gd name="T11" fmla="*/ 20 h 20"/>
                  <a:gd name="T12" fmla="*/ 4 w 20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0">
                    <a:moveTo>
                      <a:pt x="4" y="20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5" y="3"/>
                    </a:lnTo>
                    <a:lnTo>
                      <a:pt x="20" y="9"/>
                    </a:lnTo>
                    <a:lnTo>
                      <a:pt x="20" y="20"/>
                    </a:lnTo>
                    <a:lnTo>
                      <a:pt x="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0" name="Freeform 204"/>
              <p:cNvSpPr>
                <a:spLocks/>
              </p:cNvSpPr>
              <p:nvPr/>
            </p:nvSpPr>
            <p:spPr bwMode="auto">
              <a:xfrm>
                <a:off x="3909" y="2756"/>
                <a:ext cx="15" cy="14"/>
              </a:xfrm>
              <a:custGeom>
                <a:avLst/>
                <a:gdLst>
                  <a:gd name="T0" fmla="*/ 15 w 30"/>
                  <a:gd name="T1" fmla="*/ 27 h 27"/>
                  <a:gd name="T2" fmla="*/ 0 w 30"/>
                  <a:gd name="T3" fmla="*/ 7 h 27"/>
                  <a:gd name="T4" fmla="*/ 5 w 30"/>
                  <a:gd name="T5" fmla="*/ 1 h 27"/>
                  <a:gd name="T6" fmla="*/ 14 w 30"/>
                  <a:gd name="T7" fmla="*/ 0 h 27"/>
                  <a:gd name="T8" fmla="*/ 23 w 30"/>
                  <a:gd name="T9" fmla="*/ 4 h 27"/>
                  <a:gd name="T10" fmla="*/ 30 w 30"/>
                  <a:gd name="T11" fmla="*/ 12 h 27"/>
                  <a:gd name="T12" fmla="*/ 15 w 30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27">
                    <a:moveTo>
                      <a:pt x="15" y="27"/>
                    </a:moveTo>
                    <a:lnTo>
                      <a:pt x="0" y="7"/>
                    </a:lnTo>
                    <a:lnTo>
                      <a:pt x="5" y="1"/>
                    </a:lnTo>
                    <a:lnTo>
                      <a:pt x="14" y="0"/>
                    </a:lnTo>
                    <a:lnTo>
                      <a:pt x="23" y="4"/>
                    </a:lnTo>
                    <a:lnTo>
                      <a:pt x="30" y="12"/>
                    </a:lnTo>
                    <a:lnTo>
                      <a:pt x="15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1" name="Freeform 205"/>
              <p:cNvSpPr>
                <a:spLocks/>
              </p:cNvSpPr>
              <p:nvPr/>
            </p:nvSpPr>
            <p:spPr bwMode="auto">
              <a:xfrm>
                <a:off x="4758" y="2741"/>
                <a:ext cx="8" cy="11"/>
              </a:xfrm>
              <a:custGeom>
                <a:avLst/>
                <a:gdLst>
                  <a:gd name="T0" fmla="*/ 3 w 17"/>
                  <a:gd name="T1" fmla="*/ 23 h 23"/>
                  <a:gd name="T2" fmla="*/ 0 w 17"/>
                  <a:gd name="T3" fmla="*/ 0 h 23"/>
                  <a:gd name="T4" fmla="*/ 10 w 17"/>
                  <a:gd name="T5" fmla="*/ 2 h 23"/>
                  <a:gd name="T6" fmla="*/ 16 w 17"/>
                  <a:gd name="T7" fmla="*/ 5 h 23"/>
                  <a:gd name="T8" fmla="*/ 17 w 17"/>
                  <a:gd name="T9" fmla="*/ 12 h 23"/>
                  <a:gd name="T10" fmla="*/ 16 w 17"/>
                  <a:gd name="T11" fmla="*/ 23 h 23"/>
                  <a:gd name="T12" fmla="*/ 3 w 1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3" y="23"/>
                    </a:moveTo>
                    <a:lnTo>
                      <a:pt x="0" y="0"/>
                    </a:lnTo>
                    <a:lnTo>
                      <a:pt x="10" y="2"/>
                    </a:lnTo>
                    <a:lnTo>
                      <a:pt x="16" y="5"/>
                    </a:lnTo>
                    <a:lnTo>
                      <a:pt x="17" y="12"/>
                    </a:lnTo>
                    <a:lnTo>
                      <a:pt x="16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2" name="Freeform 206"/>
              <p:cNvSpPr>
                <a:spLocks/>
              </p:cNvSpPr>
              <p:nvPr/>
            </p:nvSpPr>
            <p:spPr bwMode="auto">
              <a:xfrm>
                <a:off x="4696" y="2736"/>
                <a:ext cx="9" cy="11"/>
              </a:xfrm>
              <a:custGeom>
                <a:avLst/>
                <a:gdLst>
                  <a:gd name="T0" fmla="*/ 8 w 18"/>
                  <a:gd name="T1" fmla="*/ 23 h 23"/>
                  <a:gd name="T2" fmla="*/ 0 w 18"/>
                  <a:gd name="T3" fmla="*/ 4 h 23"/>
                  <a:gd name="T4" fmla="*/ 9 w 18"/>
                  <a:gd name="T5" fmla="*/ 0 h 23"/>
                  <a:gd name="T6" fmla="*/ 15 w 18"/>
                  <a:gd name="T7" fmla="*/ 3 h 23"/>
                  <a:gd name="T8" fmla="*/ 18 w 18"/>
                  <a:gd name="T9" fmla="*/ 11 h 23"/>
                  <a:gd name="T10" fmla="*/ 17 w 18"/>
                  <a:gd name="T11" fmla="*/ 18 h 23"/>
                  <a:gd name="T12" fmla="*/ 8 w 18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8" y="23"/>
                    </a:moveTo>
                    <a:lnTo>
                      <a:pt x="0" y="4"/>
                    </a:lnTo>
                    <a:lnTo>
                      <a:pt x="9" y="0"/>
                    </a:lnTo>
                    <a:lnTo>
                      <a:pt x="15" y="3"/>
                    </a:lnTo>
                    <a:lnTo>
                      <a:pt x="18" y="11"/>
                    </a:lnTo>
                    <a:lnTo>
                      <a:pt x="17" y="18"/>
                    </a:lnTo>
                    <a:lnTo>
                      <a:pt x="8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3" name="Freeform 207"/>
              <p:cNvSpPr>
                <a:spLocks/>
              </p:cNvSpPr>
              <p:nvPr/>
            </p:nvSpPr>
            <p:spPr bwMode="auto">
              <a:xfrm>
                <a:off x="3693" y="2743"/>
                <a:ext cx="12" cy="11"/>
              </a:xfrm>
              <a:custGeom>
                <a:avLst/>
                <a:gdLst>
                  <a:gd name="T0" fmla="*/ 15 w 24"/>
                  <a:gd name="T1" fmla="*/ 22 h 22"/>
                  <a:gd name="T2" fmla="*/ 8 w 24"/>
                  <a:gd name="T3" fmla="*/ 21 h 22"/>
                  <a:gd name="T4" fmla="*/ 2 w 24"/>
                  <a:gd name="T5" fmla="*/ 16 h 22"/>
                  <a:gd name="T6" fmla="*/ 0 w 24"/>
                  <a:gd name="T7" fmla="*/ 10 h 22"/>
                  <a:gd name="T8" fmla="*/ 3 w 24"/>
                  <a:gd name="T9" fmla="*/ 1 h 22"/>
                  <a:gd name="T10" fmla="*/ 24 w 24"/>
                  <a:gd name="T11" fmla="*/ 0 h 22"/>
                  <a:gd name="T12" fmla="*/ 15 w 24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15" y="22"/>
                    </a:moveTo>
                    <a:lnTo>
                      <a:pt x="8" y="21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3" y="1"/>
                    </a:lnTo>
                    <a:lnTo>
                      <a:pt x="24" y="0"/>
                    </a:lnTo>
                    <a:lnTo>
                      <a:pt x="1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4" name="Freeform 208"/>
              <p:cNvSpPr>
                <a:spLocks/>
              </p:cNvSpPr>
              <p:nvPr/>
            </p:nvSpPr>
            <p:spPr bwMode="auto">
              <a:xfrm>
                <a:off x="4611" y="2727"/>
                <a:ext cx="10" cy="12"/>
              </a:xfrm>
              <a:custGeom>
                <a:avLst/>
                <a:gdLst>
                  <a:gd name="T0" fmla="*/ 8 w 20"/>
                  <a:gd name="T1" fmla="*/ 24 h 24"/>
                  <a:gd name="T2" fmla="*/ 0 w 20"/>
                  <a:gd name="T3" fmla="*/ 3 h 24"/>
                  <a:gd name="T4" fmla="*/ 9 w 20"/>
                  <a:gd name="T5" fmla="*/ 0 h 24"/>
                  <a:gd name="T6" fmla="*/ 17 w 20"/>
                  <a:gd name="T7" fmla="*/ 4 h 24"/>
                  <a:gd name="T8" fmla="*/ 20 w 20"/>
                  <a:gd name="T9" fmla="*/ 12 h 24"/>
                  <a:gd name="T10" fmla="*/ 15 w 20"/>
                  <a:gd name="T11" fmla="*/ 21 h 24"/>
                  <a:gd name="T12" fmla="*/ 8 w 20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4">
                    <a:moveTo>
                      <a:pt x="8" y="24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7" y="4"/>
                    </a:lnTo>
                    <a:lnTo>
                      <a:pt x="20" y="12"/>
                    </a:lnTo>
                    <a:lnTo>
                      <a:pt x="15" y="21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5" name="Freeform 209"/>
              <p:cNvSpPr>
                <a:spLocks/>
              </p:cNvSpPr>
              <p:nvPr/>
            </p:nvSpPr>
            <p:spPr bwMode="auto">
              <a:xfrm>
                <a:off x="3779" y="2740"/>
                <a:ext cx="9" cy="10"/>
              </a:xfrm>
              <a:custGeom>
                <a:avLst/>
                <a:gdLst>
                  <a:gd name="T0" fmla="*/ 0 w 19"/>
                  <a:gd name="T1" fmla="*/ 21 h 21"/>
                  <a:gd name="T2" fmla="*/ 0 w 19"/>
                  <a:gd name="T3" fmla="*/ 0 h 21"/>
                  <a:gd name="T4" fmla="*/ 8 w 19"/>
                  <a:gd name="T5" fmla="*/ 0 h 21"/>
                  <a:gd name="T6" fmla="*/ 14 w 19"/>
                  <a:gd name="T7" fmla="*/ 3 h 21"/>
                  <a:gd name="T8" fmla="*/ 19 w 19"/>
                  <a:gd name="T9" fmla="*/ 9 h 21"/>
                  <a:gd name="T10" fmla="*/ 19 w 19"/>
                  <a:gd name="T11" fmla="*/ 18 h 21"/>
                  <a:gd name="T12" fmla="*/ 0 w 19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1">
                    <a:moveTo>
                      <a:pt x="0" y="21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4" y="3"/>
                    </a:lnTo>
                    <a:lnTo>
                      <a:pt x="19" y="9"/>
                    </a:lnTo>
                    <a:lnTo>
                      <a:pt x="19" y="18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6" name="Freeform 210"/>
              <p:cNvSpPr>
                <a:spLocks/>
              </p:cNvSpPr>
              <p:nvPr/>
            </p:nvSpPr>
            <p:spPr bwMode="auto">
              <a:xfrm>
                <a:off x="5055" y="2721"/>
                <a:ext cx="9" cy="11"/>
              </a:xfrm>
              <a:custGeom>
                <a:avLst/>
                <a:gdLst>
                  <a:gd name="T0" fmla="*/ 0 w 17"/>
                  <a:gd name="T1" fmla="*/ 22 h 22"/>
                  <a:gd name="T2" fmla="*/ 0 w 17"/>
                  <a:gd name="T3" fmla="*/ 0 h 22"/>
                  <a:gd name="T4" fmla="*/ 17 w 17"/>
                  <a:gd name="T5" fmla="*/ 13 h 22"/>
                  <a:gd name="T6" fmla="*/ 0 w 17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2">
                    <a:moveTo>
                      <a:pt x="0" y="22"/>
                    </a:moveTo>
                    <a:lnTo>
                      <a:pt x="0" y="0"/>
                    </a:lnTo>
                    <a:lnTo>
                      <a:pt x="17" y="13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7" name="Freeform 211"/>
              <p:cNvSpPr>
                <a:spLocks/>
              </p:cNvSpPr>
              <p:nvPr/>
            </p:nvSpPr>
            <p:spPr bwMode="auto">
              <a:xfrm>
                <a:off x="4952" y="2719"/>
                <a:ext cx="8" cy="12"/>
              </a:xfrm>
              <a:custGeom>
                <a:avLst/>
                <a:gdLst>
                  <a:gd name="T0" fmla="*/ 6 w 15"/>
                  <a:gd name="T1" fmla="*/ 26 h 26"/>
                  <a:gd name="T2" fmla="*/ 3 w 15"/>
                  <a:gd name="T3" fmla="*/ 21 h 26"/>
                  <a:gd name="T4" fmla="*/ 0 w 15"/>
                  <a:gd name="T5" fmla="*/ 14 h 26"/>
                  <a:gd name="T6" fmla="*/ 1 w 15"/>
                  <a:gd name="T7" fmla="*/ 5 h 26"/>
                  <a:gd name="T8" fmla="*/ 9 w 15"/>
                  <a:gd name="T9" fmla="*/ 0 h 26"/>
                  <a:gd name="T10" fmla="*/ 12 w 15"/>
                  <a:gd name="T11" fmla="*/ 5 h 26"/>
                  <a:gd name="T12" fmla="*/ 15 w 15"/>
                  <a:gd name="T13" fmla="*/ 12 h 26"/>
                  <a:gd name="T14" fmla="*/ 15 w 15"/>
                  <a:gd name="T15" fmla="*/ 21 h 26"/>
                  <a:gd name="T16" fmla="*/ 6 w 15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26">
                    <a:moveTo>
                      <a:pt x="6" y="26"/>
                    </a:moveTo>
                    <a:lnTo>
                      <a:pt x="3" y="21"/>
                    </a:lnTo>
                    <a:lnTo>
                      <a:pt x="0" y="14"/>
                    </a:lnTo>
                    <a:lnTo>
                      <a:pt x="1" y="5"/>
                    </a:lnTo>
                    <a:lnTo>
                      <a:pt x="9" y="0"/>
                    </a:lnTo>
                    <a:lnTo>
                      <a:pt x="12" y="5"/>
                    </a:lnTo>
                    <a:lnTo>
                      <a:pt x="15" y="12"/>
                    </a:lnTo>
                    <a:lnTo>
                      <a:pt x="15" y="21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8" name="Freeform 212"/>
              <p:cNvSpPr>
                <a:spLocks/>
              </p:cNvSpPr>
              <p:nvPr/>
            </p:nvSpPr>
            <p:spPr bwMode="auto">
              <a:xfrm>
                <a:off x="4527" y="2719"/>
                <a:ext cx="8" cy="11"/>
              </a:xfrm>
              <a:custGeom>
                <a:avLst/>
                <a:gdLst>
                  <a:gd name="T0" fmla="*/ 3 w 15"/>
                  <a:gd name="T1" fmla="*/ 23 h 23"/>
                  <a:gd name="T2" fmla="*/ 0 w 15"/>
                  <a:gd name="T3" fmla="*/ 3 h 23"/>
                  <a:gd name="T4" fmla="*/ 7 w 15"/>
                  <a:gd name="T5" fmla="*/ 0 h 23"/>
                  <a:gd name="T6" fmla="*/ 13 w 15"/>
                  <a:gd name="T7" fmla="*/ 5 h 23"/>
                  <a:gd name="T8" fmla="*/ 15 w 15"/>
                  <a:gd name="T9" fmla="*/ 12 h 23"/>
                  <a:gd name="T10" fmla="*/ 13 w 15"/>
                  <a:gd name="T11" fmla="*/ 21 h 23"/>
                  <a:gd name="T12" fmla="*/ 3 w 15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3">
                    <a:moveTo>
                      <a:pt x="3" y="23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3" y="5"/>
                    </a:lnTo>
                    <a:lnTo>
                      <a:pt x="15" y="12"/>
                    </a:lnTo>
                    <a:lnTo>
                      <a:pt x="13" y="21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89" name="Freeform 213"/>
              <p:cNvSpPr>
                <a:spLocks/>
              </p:cNvSpPr>
              <p:nvPr/>
            </p:nvSpPr>
            <p:spPr bwMode="auto">
              <a:xfrm>
                <a:off x="4788" y="2706"/>
                <a:ext cx="11" cy="11"/>
              </a:xfrm>
              <a:custGeom>
                <a:avLst/>
                <a:gdLst>
                  <a:gd name="T0" fmla="*/ 12 w 23"/>
                  <a:gd name="T1" fmla="*/ 23 h 23"/>
                  <a:gd name="T2" fmla="*/ 0 w 23"/>
                  <a:gd name="T3" fmla="*/ 0 h 23"/>
                  <a:gd name="T4" fmla="*/ 23 w 23"/>
                  <a:gd name="T5" fmla="*/ 6 h 23"/>
                  <a:gd name="T6" fmla="*/ 12 w 23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12" y="23"/>
                    </a:moveTo>
                    <a:lnTo>
                      <a:pt x="0" y="0"/>
                    </a:lnTo>
                    <a:lnTo>
                      <a:pt x="23" y="6"/>
                    </a:lnTo>
                    <a:lnTo>
                      <a:pt x="1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0" name="Freeform 214"/>
              <p:cNvSpPr>
                <a:spLocks/>
              </p:cNvSpPr>
              <p:nvPr/>
            </p:nvSpPr>
            <p:spPr bwMode="auto">
              <a:xfrm>
                <a:off x="4864" y="2692"/>
                <a:ext cx="8" cy="11"/>
              </a:xfrm>
              <a:custGeom>
                <a:avLst/>
                <a:gdLst>
                  <a:gd name="T0" fmla="*/ 4 w 16"/>
                  <a:gd name="T1" fmla="*/ 21 h 21"/>
                  <a:gd name="T2" fmla="*/ 0 w 16"/>
                  <a:gd name="T3" fmla="*/ 2 h 21"/>
                  <a:gd name="T4" fmla="*/ 7 w 16"/>
                  <a:gd name="T5" fmla="*/ 0 h 21"/>
                  <a:gd name="T6" fmla="*/ 13 w 16"/>
                  <a:gd name="T7" fmla="*/ 5 h 21"/>
                  <a:gd name="T8" fmla="*/ 16 w 16"/>
                  <a:gd name="T9" fmla="*/ 11 h 21"/>
                  <a:gd name="T10" fmla="*/ 13 w 16"/>
                  <a:gd name="T11" fmla="*/ 21 h 21"/>
                  <a:gd name="T12" fmla="*/ 4 w 16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1">
                    <a:moveTo>
                      <a:pt x="4" y="21"/>
                    </a:moveTo>
                    <a:lnTo>
                      <a:pt x="0" y="2"/>
                    </a:lnTo>
                    <a:lnTo>
                      <a:pt x="7" y="0"/>
                    </a:lnTo>
                    <a:lnTo>
                      <a:pt x="13" y="5"/>
                    </a:lnTo>
                    <a:lnTo>
                      <a:pt x="16" y="11"/>
                    </a:lnTo>
                    <a:lnTo>
                      <a:pt x="13" y="21"/>
                    </a:lnTo>
                    <a:lnTo>
                      <a:pt x="4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1" name="Freeform 215"/>
              <p:cNvSpPr>
                <a:spLocks/>
              </p:cNvSpPr>
              <p:nvPr/>
            </p:nvSpPr>
            <p:spPr bwMode="auto">
              <a:xfrm>
                <a:off x="3936" y="2697"/>
                <a:ext cx="11" cy="12"/>
              </a:xfrm>
              <a:custGeom>
                <a:avLst/>
                <a:gdLst>
                  <a:gd name="T0" fmla="*/ 12 w 23"/>
                  <a:gd name="T1" fmla="*/ 24 h 24"/>
                  <a:gd name="T2" fmla="*/ 5 w 23"/>
                  <a:gd name="T3" fmla="*/ 23 h 24"/>
                  <a:gd name="T4" fmla="*/ 2 w 23"/>
                  <a:gd name="T5" fmla="*/ 17 h 24"/>
                  <a:gd name="T6" fmla="*/ 2 w 23"/>
                  <a:gd name="T7" fmla="*/ 9 h 24"/>
                  <a:gd name="T8" fmla="*/ 0 w 23"/>
                  <a:gd name="T9" fmla="*/ 0 h 24"/>
                  <a:gd name="T10" fmla="*/ 23 w 23"/>
                  <a:gd name="T11" fmla="*/ 6 h 24"/>
                  <a:gd name="T12" fmla="*/ 12 w 23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12" y="24"/>
                    </a:moveTo>
                    <a:lnTo>
                      <a:pt x="5" y="23"/>
                    </a:lnTo>
                    <a:lnTo>
                      <a:pt x="2" y="17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23" y="6"/>
                    </a:lnTo>
                    <a:lnTo>
                      <a:pt x="1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2" name="Freeform 216"/>
              <p:cNvSpPr>
                <a:spLocks/>
              </p:cNvSpPr>
              <p:nvPr/>
            </p:nvSpPr>
            <p:spPr bwMode="auto">
              <a:xfrm>
                <a:off x="3852" y="2690"/>
                <a:ext cx="12" cy="11"/>
              </a:xfrm>
              <a:custGeom>
                <a:avLst/>
                <a:gdLst>
                  <a:gd name="T0" fmla="*/ 8 w 25"/>
                  <a:gd name="T1" fmla="*/ 22 h 22"/>
                  <a:gd name="T2" fmla="*/ 0 w 25"/>
                  <a:gd name="T3" fmla="*/ 0 h 22"/>
                  <a:gd name="T4" fmla="*/ 25 w 25"/>
                  <a:gd name="T5" fmla="*/ 9 h 22"/>
                  <a:gd name="T6" fmla="*/ 8 w 25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2">
                    <a:moveTo>
                      <a:pt x="8" y="22"/>
                    </a:moveTo>
                    <a:lnTo>
                      <a:pt x="0" y="0"/>
                    </a:lnTo>
                    <a:lnTo>
                      <a:pt x="25" y="9"/>
                    </a:lnTo>
                    <a:lnTo>
                      <a:pt x="8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3" name="Freeform 217"/>
              <p:cNvSpPr>
                <a:spLocks/>
              </p:cNvSpPr>
              <p:nvPr/>
            </p:nvSpPr>
            <p:spPr bwMode="auto">
              <a:xfrm>
                <a:off x="4939" y="2664"/>
                <a:ext cx="10" cy="8"/>
              </a:xfrm>
              <a:custGeom>
                <a:avLst/>
                <a:gdLst>
                  <a:gd name="T0" fmla="*/ 0 w 19"/>
                  <a:gd name="T1" fmla="*/ 17 h 17"/>
                  <a:gd name="T2" fmla="*/ 6 w 19"/>
                  <a:gd name="T3" fmla="*/ 0 h 17"/>
                  <a:gd name="T4" fmla="*/ 19 w 19"/>
                  <a:gd name="T5" fmla="*/ 17 h 17"/>
                  <a:gd name="T6" fmla="*/ 0 w 19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7">
                    <a:moveTo>
                      <a:pt x="0" y="17"/>
                    </a:moveTo>
                    <a:lnTo>
                      <a:pt x="6" y="0"/>
                    </a:lnTo>
                    <a:lnTo>
                      <a:pt x="19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4" name="Freeform 218"/>
              <p:cNvSpPr>
                <a:spLocks/>
              </p:cNvSpPr>
              <p:nvPr/>
            </p:nvSpPr>
            <p:spPr bwMode="auto">
              <a:xfrm>
                <a:off x="3695" y="2678"/>
                <a:ext cx="12" cy="10"/>
              </a:xfrm>
              <a:custGeom>
                <a:avLst/>
                <a:gdLst>
                  <a:gd name="T0" fmla="*/ 3 w 22"/>
                  <a:gd name="T1" fmla="*/ 20 h 22"/>
                  <a:gd name="T2" fmla="*/ 0 w 22"/>
                  <a:gd name="T3" fmla="*/ 0 h 22"/>
                  <a:gd name="T4" fmla="*/ 22 w 22"/>
                  <a:gd name="T5" fmla="*/ 2 h 22"/>
                  <a:gd name="T6" fmla="*/ 22 w 22"/>
                  <a:gd name="T7" fmla="*/ 11 h 22"/>
                  <a:gd name="T8" fmla="*/ 19 w 22"/>
                  <a:gd name="T9" fmla="*/ 17 h 22"/>
                  <a:gd name="T10" fmla="*/ 13 w 22"/>
                  <a:gd name="T11" fmla="*/ 22 h 22"/>
                  <a:gd name="T12" fmla="*/ 3 w 22"/>
                  <a:gd name="T13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3" y="20"/>
                    </a:moveTo>
                    <a:lnTo>
                      <a:pt x="0" y="0"/>
                    </a:lnTo>
                    <a:lnTo>
                      <a:pt x="22" y="2"/>
                    </a:lnTo>
                    <a:lnTo>
                      <a:pt x="22" y="11"/>
                    </a:lnTo>
                    <a:lnTo>
                      <a:pt x="19" y="17"/>
                    </a:lnTo>
                    <a:lnTo>
                      <a:pt x="13" y="22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5" name="Freeform 219"/>
              <p:cNvSpPr>
                <a:spLocks/>
              </p:cNvSpPr>
              <p:nvPr/>
            </p:nvSpPr>
            <p:spPr bwMode="auto">
              <a:xfrm>
                <a:off x="5001" y="2655"/>
                <a:ext cx="11" cy="15"/>
              </a:xfrm>
              <a:custGeom>
                <a:avLst/>
                <a:gdLst>
                  <a:gd name="T0" fmla="*/ 15 w 21"/>
                  <a:gd name="T1" fmla="*/ 30 h 30"/>
                  <a:gd name="T2" fmla="*/ 4 w 21"/>
                  <a:gd name="T3" fmla="*/ 26 h 30"/>
                  <a:gd name="T4" fmla="*/ 0 w 21"/>
                  <a:gd name="T5" fmla="*/ 18 h 30"/>
                  <a:gd name="T6" fmla="*/ 1 w 21"/>
                  <a:gd name="T7" fmla="*/ 10 h 30"/>
                  <a:gd name="T8" fmla="*/ 6 w 21"/>
                  <a:gd name="T9" fmla="*/ 3 h 30"/>
                  <a:gd name="T10" fmla="*/ 14 w 21"/>
                  <a:gd name="T11" fmla="*/ 0 h 30"/>
                  <a:gd name="T12" fmla="*/ 18 w 21"/>
                  <a:gd name="T13" fmla="*/ 6 h 30"/>
                  <a:gd name="T14" fmla="*/ 21 w 21"/>
                  <a:gd name="T15" fmla="*/ 15 h 30"/>
                  <a:gd name="T16" fmla="*/ 21 w 21"/>
                  <a:gd name="T17" fmla="*/ 24 h 30"/>
                  <a:gd name="T18" fmla="*/ 15 w 21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0">
                    <a:moveTo>
                      <a:pt x="15" y="30"/>
                    </a:moveTo>
                    <a:lnTo>
                      <a:pt x="4" y="26"/>
                    </a:lnTo>
                    <a:lnTo>
                      <a:pt x="0" y="18"/>
                    </a:lnTo>
                    <a:lnTo>
                      <a:pt x="1" y="10"/>
                    </a:lnTo>
                    <a:lnTo>
                      <a:pt x="6" y="3"/>
                    </a:lnTo>
                    <a:lnTo>
                      <a:pt x="14" y="0"/>
                    </a:lnTo>
                    <a:lnTo>
                      <a:pt x="18" y="6"/>
                    </a:lnTo>
                    <a:lnTo>
                      <a:pt x="21" y="15"/>
                    </a:lnTo>
                    <a:lnTo>
                      <a:pt x="21" y="24"/>
                    </a:lnTo>
                    <a:lnTo>
                      <a:pt x="15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6" name="Freeform 220"/>
              <p:cNvSpPr>
                <a:spLocks/>
              </p:cNvSpPr>
              <p:nvPr/>
            </p:nvSpPr>
            <p:spPr bwMode="auto">
              <a:xfrm>
                <a:off x="4782" y="2653"/>
                <a:ext cx="9" cy="12"/>
              </a:xfrm>
              <a:custGeom>
                <a:avLst/>
                <a:gdLst>
                  <a:gd name="T0" fmla="*/ 12 w 18"/>
                  <a:gd name="T1" fmla="*/ 25 h 25"/>
                  <a:gd name="T2" fmla="*/ 3 w 18"/>
                  <a:gd name="T3" fmla="*/ 22 h 25"/>
                  <a:gd name="T4" fmla="*/ 0 w 18"/>
                  <a:gd name="T5" fmla="*/ 14 h 25"/>
                  <a:gd name="T6" fmla="*/ 3 w 18"/>
                  <a:gd name="T7" fmla="*/ 5 h 25"/>
                  <a:gd name="T8" fmla="*/ 11 w 18"/>
                  <a:gd name="T9" fmla="*/ 0 h 25"/>
                  <a:gd name="T10" fmla="*/ 15 w 18"/>
                  <a:gd name="T11" fmla="*/ 3 h 25"/>
                  <a:gd name="T12" fmla="*/ 18 w 18"/>
                  <a:gd name="T13" fmla="*/ 12 h 25"/>
                  <a:gd name="T14" fmla="*/ 18 w 18"/>
                  <a:gd name="T15" fmla="*/ 20 h 25"/>
                  <a:gd name="T16" fmla="*/ 12 w 18"/>
                  <a:gd name="T1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5">
                    <a:moveTo>
                      <a:pt x="12" y="25"/>
                    </a:moveTo>
                    <a:lnTo>
                      <a:pt x="3" y="22"/>
                    </a:lnTo>
                    <a:lnTo>
                      <a:pt x="0" y="14"/>
                    </a:lnTo>
                    <a:lnTo>
                      <a:pt x="3" y="5"/>
                    </a:lnTo>
                    <a:lnTo>
                      <a:pt x="11" y="0"/>
                    </a:lnTo>
                    <a:lnTo>
                      <a:pt x="15" y="3"/>
                    </a:lnTo>
                    <a:lnTo>
                      <a:pt x="18" y="12"/>
                    </a:lnTo>
                    <a:lnTo>
                      <a:pt x="18" y="20"/>
                    </a:lnTo>
                    <a:lnTo>
                      <a:pt x="12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7" name="Freeform 221"/>
              <p:cNvSpPr>
                <a:spLocks/>
              </p:cNvSpPr>
              <p:nvPr/>
            </p:nvSpPr>
            <p:spPr bwMode="auto">
              <a:xfrm>
                <a:off x="4630" y="2651"/>
                <a:ext cx="9" cy="12"/>
              </a:xfrm>
              <a:custGeom>
                <a:avLst/>
                <a:gdLst>
                  <a:gd name="T0" fmla="*/ 0 w 16"/>
                  <a:gd name="T1" fmla="*/ 25 h 25"/>
                  <a:gd name="T2" fmla="*/ 0 w 16"/>
                  <a:gd name="T3" fmla="*/ 0 h 25"/>
                  <a:gd name="T4" fmla="*/ 16 w 16"/>
                  <a:gd name="T5" fmla="*/ 11 h 25"/>
                  <a:gd name="T6" fmla="*/ 0 w 16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25">
                    <a:moveTo>
                      <a:pt x="0" y="25"/>
                    </a:moveTo>
                    <a:lnTo>
                      <a:pt x="0" y="0"/>
                    </a:lnTo>
                    <a:lnTo>
                      <a:pt x="16" y="11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8" name="Freeform 222"/>
              <p:cNvSpPr>
                <a:spLocks/>
              </p:cNvSpPr>
              <p:nvPr/>
            </p:nvSpPr>
            <p:spPr bwMode="auto">
              <a:xfrm>
                <a:off x="5063" y="2643"/>
                <a:ext cx="8" cy="10"/>
              </a:xfrm>
              <a:custGeom>
                <a:avLst/>
                <a:gdLst>
                  <a:gd name="T0" fmla="*/ 2 w 17"/>
                  <a:gd name="T1" fmla="*/ 21 h 21"/>
                  <a:gd name="T2" fmla="*/ 0 w 17"/>
                  <a:gd name="T3" fmla="*/ 1 h 21"/>
                  <a:gd name="T4" fmla="*/ 8 w 17"/>
                  <a:gd name="T5" fmla="*/ 0 h 21"/>
                  <a:gd name="T6" fmla="*/ 14 w 17"/>
                  <a:gd name="T7" fmla="*/ 3 h 21"/>
                  <a:gd name="T8" fmla="*/ 17 w 17"/>
                  <a:gd name="T9" fmla="*/ 10 h 21"/>
                  <a:gd name="T10" fmla="*/ 17 w 17"/>
                  <a:gd name="T11" fmla="*/ 21 h 21"/>
                  <a:gd name="T12" fmla="*/ 2 w 17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1">
                    <a:moveTo>
                      <a:pt x="2" y="21"/>
                    </a:moveTo>
                    <a:lnTo>
                      <a:pt x="0" y="1"/>
                    </a:lnTo>
                    <a:lnTo>
                      <a:pt x="8" y="0"/>
                    </a:lnTo>
                    <a:lnTo>
                      <a:pt x="14" y="3"/>
                    </a:lnTo>
                    <a:lnTo>
                      <a:pt x="17" y="10"/>
                    </a:lnTo>
                    <a:lnTo>
                      <a:pt x="17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399" name="Freeform 223"/>
              <p:cNvSpPr>
                <a:spLocks/>
              </p:cNvSpPr>
              <p:nvPr/>
            </p:nvSpPr>
            <p:spPr bwMode="auto">
              <a:xfrm>
                <a:off x="4552" y="2645"/>
                <a:ext cx="8" cy="11"/>
              </a:xfrm>
              <a:custGeom>
                <a:avLst/>
                <a:gdLst>
                  <a:gd name="T0" fmla="*/ 3 w 17"/>
                  <a:gd name="T1" fmla="*/ 23 h 23"/>
                  <a:gd name="T2" fmla="*/ 0 w 17"/>
                  <a:gd name="T3" fmla="*/ 0 h 23"/>
                  <a:gd name="T4" fmla="*/ 11 w 17"/>
                  <a:gd name="T5" fmla="*/ 0 h 23"/>
                  <a:gd name="T6" fmla="*/ 15 w 17"/>
                  <a:gd name="T7" fmla="*/ 5 h 23"/>
                  <a:gd name="T8" fmla="*/ 17 w 17"/>
                  <a:gd name="T9" fmla="*/ 12 h 23"/>
                  <a:gd name="T10" fmla="*/ 17 w 17"/>
                  <a:gd name="T11" fmla="*/ 23 h 23"/>
                  <a:gd name="T12" fmla="*/ 3 w 1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3" y="23"/>
                    </a:moveTo>
                    <a:lnTo>
                      <a:pt x="0" y="0"/>
                    </a:lnTo>
                    <a:lnTo>
                      <a:pt x="11" y="0"/>
                    </a:lnTo>
                    <a:lnTo>
                      <a:pt x="15" y="5"/>
                    </a:lnTo>
                    <a:lnTo>
                      <a:pt x="17" y="12"/>
                    </a:lnTo>
                    <a:lnTo>
                      <a:pt x="17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0" name="Freeform 224"/>
              <p:cNvSpPr>
                <a:spLocks/>
              </p:cNvSpPr>
              <p:nvPr/>
            </p:nvSpPr>
            <p:spPr bwMode="auto">
              <a:xfrm>
                <a:off x="4715" y="2640"/>
                <a:ext cx="6" cy="10"/>
              </a:xfrm>
              <a:custGeom>
                <a:avLst/>
                <a:gdLst>
                  <a:gd name="T0" fmla="*/ 0 w 14"/>
                  <a:gd name="T1" fmla="*/ 21 h 21"/>
                  <a:gd name="T2" fmla="*/ 0 w 14"/>
                  <a:gd name="T3" fmla="*/ 0 h 21"/>
                  <a:gd name="T4" fmla="*/ 8 w 14"/>
                  <a:gd name="T5" fmla="*/ 1 h 21"/>
                  <a:gd name="T6" fmla="*/ 12 w 14"/>
                  <a:gd name="T7" fmla="*/ 6 h 21"/>
                  <a:gd name="T8" fmla="*/ 14 w 14"/>
                  <a:gd name="T9" fmla="*/ 13 h 21"/>
                  <a:gd name="T10" fmla="*/ 11 w 14"/>
                  <a:gd name="T11" fmla="*/ 21 h 21"/>
                  <a:gd name="T12" fmla="*/ 0 w 14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1">
                    <a:moveTo>
                      <a:pt x="0" y="21"/>
                    </a:moveTo>
                    <a:lnTo>
                      <a:pt x="0" y="0"/>
                    </a:lnTo>
                    <a:lnTo>
                      <a:pt x="8" y="1"/>
                    </a:lnTo>
                    <a:lnTo>
                      <a:pt x="12" y="6"/>
                    </a:lnTo>
                    <a:lnTo>
                      <a:pt x="14" y="13"/>
                    </a:lnTo>
                    <a:lnTo>
                      <a:pt x="11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1" name="Freeform 225"/>
              <p:cNvSpPr>
                <a:spLocks/>
              </p:cNvSpPr>
              <p:nvPr/>
            </p:nvSpPr>
            <p:spPr bwMode="auto">
              <a:xfrm>
                <a:off x="3779" y="2631"/>
                <a:ext cx="10" cy="10"/>
              </a:xfrm>
              <a:custGeom>
                <a:avLst/>
                <a:gdLst>
                  <a:gd name="T0" fmla="*/ 5 w 22"/>
                  <a:gd name="T1" fmla="*/ 22 h 22"/>
                  <a:gd name="T2" fmla="*/ 0 w 22"/>
                  <a:gd name="T3" fmla="*/ 0 h 22"/>
                  <a:gd name="T4" fmla="*/ 8 w 22"/>
                  <a:gd name="T5" fmla="*/ 0 h 22"/>
                  <a:gd name="T6" fmla="*/ 17 w 22"/>
                  <a:gd name="T7" fmla="*/ 3 h 22"/>
                  <a:gd name="T8" fmla="*/ 22 w 22"/>
                  <a:gd name="T9" fmla="*/ 11 h 22"/>
                  <a:gd name="T10" fmla="*/ 19 w 22"/>
                  <a:gd name="T11" fmla="*/ 20 h 22"/>
                  <a:gd name="T12" fmla="*/ 5 w 22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2">
                    <a:moveTo>
                      <a:pt x="5" y="22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7" y="3"/>
                    </a:lnTo>
                    <a:lnTo>
                      <a:pt x="22" y="11"/>
                    </a:lnTo>
                    <a:lnTo>
                      <a:pt x="19" y="20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2" name="Freeform 226"/>
              <p:cNvSpPr>
                <a:spLocks/>
              </p:cNvSpPr>
              <p:nvPr/>
            </p:nvSpPr>
            <p:spPr bwMode="auto">
              <a:xfrm>
                <a:off x="4011" y="2614"/>
                <a:ext cx="12" cy="9"/>
              </a:xfrm>
              <a:custGeom>
                <a:avLst/>
                <a:gdLst>
                  <a:gd name="T0" fmla="*/ 2 w 26"/>
                  <a:gd name="T1" fmla="*/ 18 h 18"/>
                  <a:gd name="T2" fmla="*/ 0 w 26"/>
                  <a:gd name="T3" fmla="*/ 0 h 18"/>
                  <a:gd name="T4" fmla="*/ 8 w 26"/>
                  <a:gd name="T5" fmla="*/ 0 h 18"/>
                  <a:gd name="T6" fmla="*/ 15 w 26"/>
                  <a:gd name="T7" fmla="*/ 2 h 18"/>
                  <a:gd name="T8" fmla="*/ 23 w 26"/>
                  <a:gd name="T9" fmla="*/ 5 h 18"/>
                  <a:gd name="T10" fmla="*/ 26 w 26"/>
                  <a:gd name="T11" fmla="*/ 11 h 18"/>
                  <a:gd name="T12" fmla="*/ 2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2" y="18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5" y="2"/>
                    </a:lnTo>
                    <a:lnTo>
                      <a:pt x="23" y="5"/>
                    </a:lnTo>
                    <a:lnTo>
                      <a:pt x="26" y="11"/>
                    </a:ln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3" name="Freeform 227"/>
              <p:cNvSpPr>
                <a:spLocks/>
              </p:cNvSpPr>
              <p:nvPr/>
            </p:nvSpPr>
            <p:spPr bwMode="auto">
              <a:xfrm>
                <a:off x="4990" y="2596"/>
                <a:ext cx="9" cy="12"/>
              </a:xfrm>
              <a:custGeom>
                <a:avLst/>
                <a:gdLst>
                  <a:gd name="T0" fmla="*/ 8 w 20"/>
                  <a:gd name="T1" fmla="*/ 24 h 24"/>
                  <a:gd name="T2" fmla="*/ 3 w 20"/>
                  <a:gd name="T3" fmla="*/ 21 h 24"/>
                  <a:gd name="T4" fmla="*/ 0 w 20"/>
                  <a:gd name="T5" fmla="*/ 13 h 24"/>
                  <a:gd name="T6" fmla="*/ 0 w 20"/>
                  <a:gd name="T7" fmla="*/ 4 h 24"/>
                  <a:gd name="T8" fmla="*/ 9 w 20"/>
                  <a:gd name="T9" fmla="*/ 0 h 24"/>
                  <a:gd name="T10" fmla="*/ 14 w 20"/>
                  <a:gd name="T11" fmla="*/ 4 h 24"/>
                  <a:gd name="T12" fmla="*/ 20 w 20"/>
                  <a:gd name="T13" fmla="*/ 13 h 24"/>
                  <a:gd name="T14" fmla="*/ 20 w 20"/>
                  <a:gd name="T15" fmla="*/ 22 h 24"/>
                  <a:gd name="T16" fmla="*/ 8 w 20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8" y="24"/>
                    </a:moveTo>
                    <a:lnTo>
                      <a:pt x="3" y="21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9" y="0"/>
                    </a:lnTo>
                    <a:lnTo>
                      <a:pt x="14" y="4"/>
                    </a:lnTo>
                    <a:lnTo>
                      <a:pt x="20" y="13"/>
                    </a:lnTo>
                    <a:lnTo>
                      <a:pt x="20" y="22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4" name="Freeform 228"/>
              <p:cNvSpPr>
                <a:spLocks/>
              </p:cNvSpPr>
              <p:nvPr/>
            </p:nvSpPr>
            <p:spPr bwMode="auto">
              <a:xfrm>
                <a:off x="4891" y="2596"/>
                <a:ext cx="11" cy="12"/>
              </a:xfrm>
              <a:custGeom>
                <a:avLst/>
                <a:gdLst>
                  <a:gd name="T0" fmla="*/ 14 w 23"/>
                  <a:gd name="T1" fmla="*/ 24 h 24"/>
                  <a:gd name="T2" fmla="*/ 5 w 23"/>
                  <a:gd name="T3" fmla="*/ 21 h 24"/>
                  <a:gd name="T4" fmla="*/ 0 w 23"/>
                  <a:gd name="T5" fmla="*/ 12 h 24"/>
                  <a:gd name="T6" fmla="*/ 3 w 23"/>
                  <a:gd name="T7" fmla="*/ 4 h 24"/>
                  <a:gd name="T8" fmla="*/ 11 w 23"/>
                  <a:gd name="T9" fmla="*/ 0 h 24"/>
                  <a:gd name="T10" fmla="*/ 18 w 23"/>
                  <a:gd name="T11" fmla="*/ 3 h 24"/>
                  <a:gd name="T12" fmla="*/ 23 w 23"/>
                  <a:gd name="T13" fmla="*/ 12 h 24"/>
                  <a:gd name="T14" fmla="*/ 23 w 23"/>
                  <a:gd name="T15" fmla="*/ 19 h 24"/>
                  <a:gd name="T16" fmla="*/ 14 w 23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3" h="24">
                    <a:moveTo>
                      <a:pt x="14" y="24"/>
                    </a:moveTo>
                    <a:lnTo>
                      <a:pt x="5" y="21"/>
                    </a:lnTo>
                    <a:lnTo>
                      <a:pt x="0" y="12"/>
                    </a:lnTo>
                    <a:lnTo>
                      <a:pt x="3" y="4"/>
                    </a:lnTo>
                    <a:lnTo>
                      <a:pt x="11" y="0"/>
                    </a:lnTo>
                    <a:lnTo>
                      <a:pt x="18" y="3"/>
                    </a:lnTo>
                    <a:lnTo>
                      <a:pt x="23" y="12"/>
                    </a:lnTo>
                    <a:lnTo>
                      <a:pt x="23" y="19"/>
                    </a:lnTo>
                    <a:lnTo>
                      <a:pt x="1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5" name="Freeform 229"/>
              <p:cNvSpPr>
                <a:spLocks/>
              </p:cNvSpPr>
              <p:nvPr/>
            </p:nvSpPr>
            <p:spPr bwMode="auto">
              <a:xfrm>
                <a:off x="3893" y="2609"/>
                <a:ext cx="9" cy="10"/>
              </a:xfrm>
              <a:custGeom>
                <a:avLst/>
                <a:gdLst>
                  <a:gd name="T0" fmla="*/ 2 w 18"/>
                  <a:gd name="T1" fmla="*/ 20 h 20"/>
                  <a:gd name="T2" fmla="*/ 0 w 18"/>
                  <a:gd name="T3" fmla="*/ 2 h 20"/>
                  <a:gd name="T4" fmla="*/ 8 w 18"/>
                  <a:gd name="T5" fmla="*/ 0 h 20"/>
                  <a:gd name="T6" fmla="*/ 14 w 18"/>
                  <a:gd name="T7" fmla="*/ 3 h 20"/>
                  <a:gd name="T8" fmla="*/ 18 w 18"/>
                  <a:gd name="T9" fmla="*/ 11 h 20"/>
                  <a:gd name="T10" fmla="*/ 17 w 18"/>
                  <a:gd name="T11" fmla="*/ 20 h 20"/>
                  <a:gd name="T12" fmla="*/ 2 w 18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0">
                    <a:moveTo>
                      <a:pt x="2" y="20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14" y="3"/>
                    </a:lnTo>
                    <a:lnTo>
                      <a:pt x="18" y="11"/>
                    </a:lnTo>
                    <a:lnTo>
                      <a:pt x="17" y="20"/>
                    </a:lnTo>
                    <a:lnTo>
                      <a:pt x="2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6" name="Freeform 230"/>
              <p:cNvSpPr>
                <a:spLocks/>
              </p:cNvSpPr>
              <p:nvPr/>
            </p:nvSpPr>
            <p:spPr bwMode="auto">
              <a:xfrm>
                <a:off x="5087" y="2587"/>
                <a:ext cx="9" cy="16"/>
              </a:xfrm>
              <a:custGeom>
                <a:avLst/>
                <a:gdLst>
                  <a:gd name="T0" fmla="*/ 12 w 18"/>
                  <a:gd name="T1" fmla="*/ 34 h 34"/>
                  <a:gd name="T2" fmla="*/ 0 w 18"/>
                  <a:gd name="T3" fmla="*/ 25 h 34"/>
                  <a:gd name="T4" fmla="*/ 0 w 18"/>
                  <a:gd name="T5" fmla="*/ 17 h 34"/>
                  <a:gd name="T6" fmla="*/ 1 w 18"/>
                  <a:gd name="T7" fmla="*/ 11 h 34"/>
                  <a:gd name="T8" fmla="*/ 6 w 18"/>
                  <a:gd name="T9" fmla="*/ 5 h 34"/>
                  <a:gd name="T10" fmla="*/ 16 w 18"/>
                  <a:gd name="T11" fmla="*/ 0 h 34"/>
                  <a:gd name="T12" fmla="*/ 18 w 18"/>
                  <a:gd name="T13" fmla="*/ 8 h 34"/>
                  <a:gd name="T14" fmla="*/ 18 w 18"/>
                  <a:gd name="T15" fmla="*/ 16 h 34"/>
                  <a:gd name="T16" fmla="*/ 15 w 18"/>
                  <a:gd name="T17" fmla="*/ 23 h 34"/>
                  <a:gd name="T18" fmla="*/ 12 w 18"/>
                  <a:gd name="T19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34">
                    <a:moveTo>
                      <a:pt x="12" y="34"/>
                    </a:moveTo>
                    <a:lnTo>
                      <a:pt x="0" y="25"/>
                    </a:lnTo>
                    <a:lnTo>
                      <a:pt x="0" y="17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16" y="0"/>
                    </a:lnTo>
                    <a:lnTo>
                      <a:pt x="18" y="8"/>
                    </a:lnTo>
                    <a:lnTo>
                      <a:pt x="18" y="16"/>
                    </a:lnTo>
                    <a:lnTo>
                      <a:pt x="15" y="23"/>
                    </a:ln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7" name="Freeform 231"/>
              <p:cNvSpPr>
                <a:spLocks/>
              </p:cNvSpPr>
              <p:nvPr/>
            </p:nvSpPr>
            <p:spPr bwMode="auto">
              <a:xfrm>
                <a:off x="3692" y="2602"/>
                <a:ext cx="12" cy="10"/>
              </a:xfrm>
              <a:custGeom>
                <a:avLst/>
                <a:gdLst>
                  <a:gd name="T0" fmla="*/ 9 w 22"/>
                  <a:gd name="T1" fmla="*/ 19 h 19"/>
                  <a:gd name="T2" fmla="*/ 0 w 22"/>
                  <a:gd name="T3" fmla="*/ 4 h 19"/>
                  <a:gd name="T4" fmla="*/ 9 w 22"/>
                  <a:gd name="T5" fmla="*/ 0 h 19"/>
                  <a:gd name="T6" fmla="*/ 16 w 22"/>
                  <a:gd name="T7" fmla="*/ 0 h 19"/>
                  <a:gd name="T8" fmla="*/ 21 w 22"/>
                  <a:gd name="T9" fmla="*/ 6 h 19"/>
                  <a:gd name="T10" fmla="*/ 22 w 22"/>
                  <a:gd name="T11" fmla="*/ 15 h 19"/>
                  <a:gd name="T12" fmla="*/ 9 w 22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19">
                    <a:moveTo>
                      <a:pt x="9" y="19"/>
                    </a:moveTo>
                    <a:lnTo>
                      <a:pt x="0" y="4"/>
                    </a:lnTo>
                    <a:lnTo>
                      <a:pt x="9" y="0"/>
                    </a:lnTo>
                    <a:lnTo>
                      <a:pt x="16" y="0"/>
                    </a:lnTo>
                    <a:lnTo>
                      <a:pt x="21" y="6"/>
                    </a:lnTo>
                    <a:lnTo>
                      <a:pt x="22" y="15"/>
                    </a:lnTo>
                    <a:lnTo>
                      <a:pt x="9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8" name="Freeform 232"/>
              <p:cNvSpPr>
                <a:spLocks/>
              </p:cNvSpPr>
              <p:nvPr/>
            </p:nvSpPr>
            <p:spPr bwMode="auto">
              <a:xfrm>
                <a:off x="3823" y="1694"/>
                <a:ext cx="1273" cy="895"/>
              </a:xfrm>
              <a:custGeom>
                <a:avLst/>
                <a:gdLst>
                  <a:gd name="T0" fmla="*/ 2496 w 2548"/>
                  <a:gd name="T1" fmla="*/ 1708 h 1791"/>
                  <a:gd name="T2" fmla="*/ 2496 w 2548"/>
                  <a:gd name="T3" fmla="*/ 1655 h 1791"/>
                  <a:gd name="T4" fmla="*/ 2367 w 2548"/>
                  <a:gd name="T5" fmla="*/ 1720 h 1791"/>
                  <a:gd name="T6" fmla="*/ 2366 w 2548"/>
                  <a:gd name="T7" fmla="*/ 1585 h 1791"/>
                  <a:gd name="T8" fmla="*/ 2295 w 2548"/>
                  <a:gd name="T9" fmla="*/ 1618 h 1791"/>
                  <a:gd name="T10" fmla="*/ 2240 w 2548"/>
                  <a:gd name="T11" fmla="*/ 1643 h 1791"/>
                  <a:gd name="T12" fmla="*/ 2277 w 2548"/>
                  <a:gd name="T13" fmla="*/ 1535 h 1791"/>
                  <a:gd name="T14" fmla="*/ 2164 w 2548"/>
                  <a:gd name="T15" fmla="*/ 1586 h 1791"/>
                  <a:gd name="T16" fmla="*/ 2154 w 2548"/>
                  <a:gd name="T17" fmla="*/ 1555 h 1791"/>
                  <a:gd name="T18" fmla="*/ 2163 w 2548"/>
                  <a:gd name="T19" fmla="*/ 1462 h 1791"/>
                  <a:gd name="T20" fmla="*/ 2081 w 2548"/>
                  <a:gd name="T21" fmla="*/ 1488 h 1791"/>
                  <a:gd name="T22" fmla="*/ 2016 w 2548"/>
                  <a:gd name="T23" fmla="*/ 1479 h 1791"/>
                  <a:gd name="T24" fmla="*/ 2001 w 2548"/>
                  <a:gd name="T25" fmla="*/ 1456 h 1791"/>
                  <a:gd name="T26" fmla="*/ 1996 w 2548"/>
                  <a:gd name="T27" fmla="*/ 1370 h 1791"/>
                  <a:gd name="T28" fmla="*/ 1920 w 2548"/>
                  <a:gd name="T29" fmla="*/ 1396 h 1791"/>
                  <a:gd name="T30" fmla="*/ 1876 w 2548"/>
                  <a:gd name="T31" fmla="*/ 1405 h 1791"/>
                  <a:gd name="T32" fmla="*/ 1843 w 2548"/>
                  <a:gd name="T33" fmla="*/ 1382 h 1791"/>
                  <a:gd name="T34" fmla="*/ 1802 w 2548"/>
                  <a:gd name="T35" fmla="*/ 1346 h 1791"/>
                  <a:gd name="T36" fmla="*/ 1773 w 2548"/>
                  <a:gd name="T37" fmla="*/ 1293 h 1791"/>
                  <a:gd name="T38" fmla="*/ 1958 w 2548"/>
                  <a:gd name="T39" fmla="*/ 1223 h 1791"/>
                  <a:gd name="T40" fmla="*/ 2089 w 2548"/>
                  <a:gd name="T41" fmla="*/ 846 h 1791"/>
                  <a:gd name="T42" fmla="*/ 1895 w 2548"/>
                  <a:gd name="T43" fmla="*/ 770 h 1791"/>
                  <a:gd name="T44" fmla="*/ 1649 w 2548"/>
                  <a:gd name="T45" fmla="*/ 690 h 1791"/>
                  <a:gd name="T46" fmla="*/ 1346 w 2548"/>
                  <a:gd name="T47" fmla="*/ 623 h 1791"/>
                  <a:gd name="T48" fmla="*/ 1160 w 2548"/>
                  <a:gd name="T49" fmla="*/ 870 h 1791"/>
                  <a:gd name="T50" fmla="*/ 1105 w 2548"/>
                  <a:gd name="T51" fmla="*/ 1006 h 1791"/>
                  <a:gd name="T52" fmla="*/ 1064 w 2548"/>
                  <a:gd name="T53" fmla="*/ 979 h 1791"/>
                  <a:gd name="T54" fmla="*/ 1020 w 2548"/>
                  <a:gd name="T55" fmla="*/ 956 h 1791"/>
                  <a:gd name="T56" fmla="*/ 967 w 2548"/>
                  <a:gd name="T57" fmla="*/ 943 h 1791"/>
                  <a:gd name="T58" fmla="*/ 937 w 2548"/>
                  <a:gd name="T59" fmla="*/ 893 h 1791"/>
                  <a:gd name="T60" fmla="*/ 894 w 2548"/>
                  <a:gd name="T61" fmla="*/ 868 h 1791"/>
                  <a:gd name="T62" fmla="*/ 847 w 2548"/>
                  <a:gd name="T63" fmla="*/ 843 h 1791"/>
                  <a:gd name="T64" fmla="*/ 820 w 2548"/>
                  <a:gd name="T65" fmla="*/ 800 h 1791"/>
                  <a:gd name="T66" fmla="*/ 769 w 2548"/>
                  <a:gd name="T67" fmla="*/ 788 h 1791"/>
                  <a:gd name="T68" fmla="*/ 722 w 2548"/>
                  <a:gd name="T69" fmla="*/ 777 h 1791"/>
                  <a:gd name="T70" fmla="*/ 667 w 2548"/>
                  <a:gd name="T71" fmla="*/ 770 h 1791"/>
                  <a:gd name="T72" fmla="*/ 591 w 2548"/>
                  <a:gd name="T73" fmla="*/ 777 h 1791"/>
                  <a:gd name="T74" fmla="*/ 528 w 2548"/>
                  <a:gd name="T75" fmla="*/ 791 h 1791"/>
                  <a:gd name="T76" fmla="*/ 470 w 2548"/>
                  <a:gd name="T77" fmla="*/ 818 h 1791"/>
                  <a:gd name="T78" fmla="*/ 391 w 2548"/>
                  <a:gd name="T79" fmla="*/ 841 h 1791"/>
                  <a:gd name="T80" fmla="*/ 344 w 2548"/>
                  <a:gd name="T81" fmla="*/ 818 h 1791"/>
                  <a:gd name="T82" fmla="*/ 312 w 2548"/>
                  <a:gd name="T83" fmla="*/ 782 h 1791"/>
                  <a:gd name="T84" fmla="*/ 250 w 2548"/>
                  <a:gd name="T85" fmla="*/ 744 h 1791"/>
                  <a:gd name="T86" fmla="*/ 190 w 2548"/>
                  <a:gd name="T87" fmla="*/ 737 h 1791"/>
                  <a:gd name="T88" fmla="*/ 149 w 2548"/>
                  <a:gd name="T89" fmla="*/ 671 h 1791"/>
                  <a:gd name="T90" fmla="*/ 112 w 2548"/>
                  <a:gd name="T91" fmla="*/ 638 h 1791"/>
                  <a:gd name="T92" fmla="*/ 88 w 2548"/>
                  <a:gd name="T93" fmla="*/ 573 h 1791"/>
                  <a:gd name="T94" fmla="*/ 69 w 2548"/>
                  <a:gd name="T95" fmla="*/ 482 h 1791"/>
                  <a:gd name="T96" fmla="*/ 43 w 2548"/>
                  <a:gd name="T97" fmla="*/ 438 h 1791"/>
                  <a:gd name="T98" fmla="*/ 93 w 2548"/>
                  <a:gd name="T99" fmla="*/ 403 h 1791"/>
                  <a:gd name="T100" fmla="*/ 287 w 2548"/>
                  <a:gd name="T101" fmla="*/ 561 h 1791"/>
                  <a:gd name="T102" fmla="*/ 256 w 2548"/>
                  <a:gd name="T103" fmla="*/ 534 h 1791"/>
                  <a:gd name="T104" fmla="*/ 393 w 2548"/>
                  <a:gd name="T105" fmla="*/ 424 h 1791"/>
                  <a:gd name="T106" fmla="*/ 491 w 2548"/>
                  <a:gd name="T107" fmla="*/ 255 h 1791"/>
                  <a:gd name="T108" fmla="*/ 590 w 2548"/>
                  <a:gd name="T109" fmla="*/ 114 h 1791"/>
                  <a:gd name="T110" fmla="*/ 770 w 2548"/>
                  <a:gd name="T111" fmla="*/ 105 h 1791"/>
                  <a:gd name="T112" fmla="*/ 1198 w 2548"/>
                  <a:gd name="T113" fmla="*/ 505 h 1791"/>
                  <a:gd name="T114" fmla="*/ 1748 w 2548"/>
                  <a:gd name="T115" fmla="*/ 694 h 1791"/>
                  <a:gd name="T116" fmla="*/ 2260 w 2548"/>
                  <a:gd name="T117" fmla="*/ 852 h 1791"/>
                  <a:gd name="T118" fmla="*/ 2505 w 2548"/>
                  <a:gd name="T119" fmla="*/ 1788 h 1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48" h="1791">
                    <a:moveTo>
                      <a:pt x="2489" y="1791"/>
                    </a:moveTo>
                    <a:lnTo>
                      <a:pt x="2480" y="1780"/>
                    </a:lnTo>
                    <a:lnTo>
                      <a:pt x="2484" y="1770"/>
                    </a:lnTo>
                    <a:lnTo>
                      <a:pt x="2490" y="1761"/>
                    </a:lnTo>
                    <a:lnTo>
                      <a:pt x="2498" y="1752"/>
                    </a:lnTo>
                    <a:lnTo>
                      <a:pt x="2505" y="1743"/>
                    </a:lnTo>
                    <a:lnTo>
                      <a:pt x="2513" y="1732"/>
                    </a:lnTo>
                    <a:lnTo>
                      <a:pt x="2521" y="1723"/>
                    </a:lnTo>
                    <a:lnTo>
                      <a:pt x="2528" y="1712"/>
                    </a:lnTo>
                    <a:lnTo>
                      <a:pt x="2534" y="1700"/>
                    </a:lnTo>
                    <a:lnTo>
                      <a:pt x="2531" y="1691"/>
                    </a:lnTo>
                    <a:lnTo>
                      <a:pt x="2521" y="1685"/>
                    </a:lnTo>
                    <a:lnTo>
                      <a:pt x="2510" y="1691"/>
                    </a:lnTo>
                    <a:lnTo>
                      <a:pt x="2502" y="1699"/>
                    </a:lnTo>
                    <a:lnTo>
                      <a:pt x="2496" y="1708"/>
                    </a:lnTo>
                    <a:lnTo>
                      <a:pt x="2489" y="1717"/>
                    </a:lnTo>
                    <a:lnTo>
                      <a:pt x="2483" y="1727"/>
                    </a:lnTo>
                    <a:lnTo>
                      <a:pt x="2477" y="1738"/>
                    </a:lnTo>
                    <a:lnTo>
                      <a:pt x="2469" y="1747"/>
                    </a:lnTo>
                    <a:lnTo>
                      <a:pt x="2460" y="1756"/>
                    </a:lnTo>
                    <a:lnTo>
                      <a:pt x="2451" y="1765"/>
                    </a:lnTo>
                    <a:lnTo>
                      <a:pt x="2425" y="1749"/>
                    </a:lnTo>
                    <a:lnTo>
                      <a:pt x="2434" y="1738"/>
                    </a:lnTo>
                    <a:lnTo>
                      <a:pt x="2445" y="1727"/>
                    </a:lnTo>
                    <a:lnTo>
                      <a:pt x="2454" y="1717"/>
                    </a:lnTo>
                    <a:lnTo>
                      <a:pt x="2463" y="1705"/>
                    </a:lnTo>
                    <a:lnTo>
                      <a:pt x="2474" y="1693"/>
                    </a:lnTo>
                    <a:lnTo>
                      <a:pt x="2481" y="1680"/>
                    </a:lnTo>
                    <a:lnTo>
                      <a:pt x="2489" y="1668"/>
                    </a:lnTo>
                    <a:lnTo>
                      <a:pt x="2496" y="1655"/>
                    </a:lnTo>
                    <a:lnTo>
                      <a:pt x="2495" y="1641"/>
                    </a:lnTo>
                    <a:lnTo>
                      <a:pt x="2472" y="1640"/>
                    </a:lnTo>
                    <a:lnTo>
                      <a:pt x="2466" y="1652"/>
                    </a:lnTo>
                    <a:lnTo>
                      <a:pt x="2460" y="1662"/>
                    </a:lnTo>
                    <a:lnTo>
                      <a:pt x="2452" y="1673"/>
                    </a:lnTo>
                    <a:lnTo>
                      <a:pt x="2443" y="1682"/>
                    </a:lnTo>
                    <a:lnTo>
                      <a:pt x="2434" y="1694"/>
                    </a:lnTo>
                    <a:lnTo>
                      <a:pt x="2425" y="1705"/>
                    </a:lnTo>
                    <a:lnTo>
                      <a:pt x="2416" y="1717"/>
                    </a:lnTo>
                    <a:lnTo>
                      <a:pt x="2407" y="1730"/>
                    </a:lnTo>
                    <a:lnTo>
                      <a:pt x="2414" y="1743"/>
                    </a:lnTo>
                    <a:lnTo>
                      <a:pt x="2402" y="1738"/>
                    </a:lnTo>
                    <a:lnTo>
                      <a:pt x="2390" y="1732"/>
                    </a:lnTo>
                    <a:lnTo>
                      <a:pt x="2380" y="1726"/>
                    </a:lnTo>
                    <a:lnTo>
                      <a:pt x="2367" y="1720"/>
                    </a:lnTo>
                    <a:lnTo>
                      <a:pt x="2357" y="1714"/>
                    </a:lnTo>
                    <a:lnTo>
                      <a:pt x="2346" y="1706"/>
                    </a:lnTo>
                    <a:lnTo>
                      <a:pt x="2336" y="1697"/>
                    </a:lnTo>
                    <a:lnTo>
                      <a:pt x="2325" y="1688"/>
                    </a:lnTo>
                    <a:lnTo>
                      <a:pt x="2337" y="1677"/>
                    </a:lnTo>
                    <a:lnTo>
                      <a:pt x="2342" y="1667"/>
                    </a:lnTo>
                    <a:lnTo>
                      <a:pt x="2348" y="1661"/>
                    </a:lnTo>
                    <a:lnTo>
                      <a:pt x="2355" y="1653"/>
                    </a:lnTo>
                    <a:lnTo>
                      <a:pt x="2358" y="1643"/>
                    </a:lnTo>
                    <a:lnTo>
                      <a:pt x="2363" y="1630"/>
                    </a:lnTo>
                    <a:lnTo>
                      <a:pt x="2372" y="1617"/>
                    </a:lnTo>
                    <a:lnTo>
                      <a:pt x="2383" y="1603"/>
                    </a:lnTo>
                    <a:lnTo>
                      <a:pt x="2392" y="1586"/>
                    </a:lnTo>
                    <a:lnTo>
                      <a:pt x="2375" y="1574"/>
                    </a:lnTo>
                    <a:lnTo>
                      <a:pt x="2366" y="1585"/>
                    </a:lnTo>
                    <a:lnTo>
                      <a:pt x="2355" y="1596"/>
                    </a:lnTo>
                    <a:lnTo>
                      <a:pt x="2346" y="1608"/>
                    </a:lnTo>
                    <a:lnTo>
                      <a:pt x="2337" y="1618"/>
                    </a:lnTo>
                    <a:lnTo>
                      <a:pt x="2330" y="1632"/>
                    </a:lnTo>
                    <a:lnTo>
                      <a:pt x="2321" y="1644"/>
                    </a:lnTo>
                    <a:lnTo>
                      <a:pt x="2313" y="1658"/>
                    </a:lnTo>
                    <a:lnTo>
                      <a:pt x="2307" y="1673"/>
                    </a:lnTo>
                    <a:lnTo>
                      <a:pt x="2301" y="1677"/>
                    </a:lnTo>
                    <a:lnTo>
                      <a:pt x="2290" y="1674"/>
                    </a:lnTo>
                    <a:lnTo>
                      <a:pt x="2283" y="1671"/>
                    </a:lnTo>
                    <a:lnTo>
                      <a:pt x="2277" y="1665"/>
                    </a:lnTo>
                    <a:lnTo>
                      <a:pt x="2272" y="1656"/>
                    </a:lnTo>
                    <a:lnTo>
                      <a:pt x="2278" y="1643"/>
                    </a:lnTo>
                    <a:lnTo>
                      <a:pt x="2286" y="1630"/>
                    </a:lnTo>
                    <a:lnTo>
                      <a:pt x="2295" y="1618"/>
                    </a:lnTo>
                    <a:lnTo>
                      <a:pt x="2304" y="1606"/>
                    </a:lnTo>
                    <a:lnTo>
                      <a:pt x="2314" y="1596"/>
                    </a:lnTo>
                    <a:lnTo>
                      <a:pt x="2324" y="1583"/>
                    </a:lnTo>
                    <a:lnTo>
                      <a:pt x="2333" y="1570"/>
                    </a:lnTo>
                    <a:lnTo>
                      <a:pt x="2340" y="1556"/>
                    </a:lnTo>
                    <a:lnTo>
                      <a:pt x="2331" y="1547"/>
                    </a:lnTo>
                    <a:lnTo>
                      <a:pt x="2322" y="1547"/>
                    </a:lnTo>
                    <a:lnTo>
                      <a:pt x="2313" y="1558"/>
                    </a:lnTo>
                    <a:lnTo>
                      <a:pt x="2302" y="1570"/>
                    </a:lnTo>
                    <a:lnTo>
                      <a:pt x="2292" y="1580"/>
                    </a:lnTo>
                    <a:lnTo>
                      <a:pt x="2281" y="1593"/>
                    </a:lnTo>
                    <a:lnTo>
                      <a:pt x="2272" y="1605"/>
                    </a:lnTo>
                    <a:lnTo>
                      <a:pt x="2261" y="1617"/>
                    </a:lnTo>
                    <a:lnTo>
                      <a:pt x="2251" y="1629"/>
                    </a:lnTo>
                    <a:lnTo>
                      <a:pt x="2240" y="1643"/>
                    </a:lnTo>
                    <a:lnTo>
                      <a:pt x="2234" y="1640"/>
                    </a:lnTo>
                    <a:lnTo>
                      <a:pt x="2227" y="1636"/>
                    </a:lnTo>
                    <a:lnTo>
                      <a:pt x="2220" y="1632"/>
                    </a:lnTo>
                    <a:lnTo>
                      <a:pt x="2214" y="1624"/>
                    </a:lnTo>
                    <a:lnTo>
                      <a:pt x="2220" y="1617"/>
                    </a:lnTo>
                    <a:lnTo>
                      <a:pt x="2225" y="1608"/>
                    </a:lnTo>
                    <a:lnTo>
                      <a:pt x="2231" y="1600"/>
                    </a:lnTo>
                    <a:lnTo>
                      <a:pt x="2236" y="1591"/>
                    </a:lnTo>
                    <a:lnTo>
                      <a:pt x="2242" y="1582"/>
                    </a:lnTo>
                    <a:lnTo>
                      <a:pt x="2248" y="1573"/>
                    </a:lnTo>
                    <a:lnTo>
                      <a:pt x="2254" y="1565"/>
                    </a:lnTo>
                    <a:lnTo>
                      <a:pt x="2263" y="1556"/>
                    </a:lnTo>
                    <a:lnTo>
                      <a:pt x="2266" y="1550"/>
                    </a:lnTo>
                    <a:lnTo>
                      <a:pt x="2272" y="1543"/>
                    </a:lnTo>
                    <a:lnTo>
                      <a:pt x="2277" y="1535"/>
                    </a:lnTo>
                    <a:lnTo>
                      <a:pt x="2281" y="1524"/>
                    </a:lnTo>
                    <a:lnTo>
                      <a:pt x="2277" y="1512"/>
                    </a:lnTo>
                    <a:lnTo>
                      <a:pt x="2264" y="1512"/>
                    </a:lnTo>
                    <a:lnTo>
                      <a:pt x="2254" y="1523"/>
                    </a:lnTo>
                    <a:lnTo>
                      <a:pt x="2243" y="1535"/>
                    </a:lnTo>
                    <a:lnTo>
                      <a:pt x="2234" y="1547"/>
                    </a:lnTo>
                    <a:lnTo>
                      <a:pt x="2225" y="1559"/>
                    </a:lnTo>
                    <a:lnTo>
                      <a:pt x="2216" y="1571"/>
                    </a:lnTo>
                    <a:lnTo>
                      <a:pt x="2208" y="1583"/>
                    </a:lnTo>
                    <a:lnTo>
                      <a:pt x="2201" y="1596"/>
                    </a:lnTo>
                    <a:lnTo>
                      <a:pt x="2192" y="1608"/>
                    </a:lnTo>
                    <a:lnTo>
                      <a:pt x="2183" y="1606"/>
                    </a:lnTo>
                    <a:lnTo>
                      <a:pt x="2175" y="1603"/>
                    </a:lnTo>
                    <a:lnTo>
                      <a:pt x="2169" y="1597"/>
                    </a:lnTo>
                    <a:lnTo>
                      <a:pt x="2164" y="1586"/>
                    </a:lnTo>
                    <a:lnTo>
                      <a:pt x="2170" y="1576"/>
                    </a:lnTo>
                    <a:lnTo>
                      <a:pt x="2177" y="1565"/>
                    </a:lnTo>
                    <a:lnTo>
                      <a:pt x="2186" y="1556"/>
                    </a:lnTo>
                    <a:lnTo>
                      <a:pt x="2193" y="1546"/>
                    </a:lnTo>
                    <a:lnTo>
                      <a:pt x="2201" y="1535"/>
                    </a:lnTo>
                    <a:lnTo>
                      <a:pt x="2208" y="1523"/>
                    </a:lnTo>
                    <a:lnTo>
                      <a:pt x="2214" y="1511"/>
                    </a:lnTo>
                    <a:lnTo>
                      <a:pt x="2220" y="1497"/>
                    </a:lnTo>
                    <a:lnTo>
                      <a:pt x="2211" y="1488"/>
                    </a:lnTo>
                    <a:lnTo>
                      <a:pt x="2199" y="1496"/>
                    </a:lnTo>
                    <a:lnTo>
                      <a:pt x="2189" y="1506"/>
                    </a:lnTo>
                    <a:lnTo>
                      <a:pt x="2180" y="1517"/>
                    </a:lnTo>
                    <a:lnTo>
                      <a:pt x="2172" y="1529"/>
                    </a:lnTo>
                    <a:lnTo>
                      <a:pt x="2163" y="1543"/>
                    </a:lnTo>
                    <a:lnTo>
                      <a:pt x="2154" y="1555"/>
                    </a:lnTo>
                    <a:lnTo>
                      <a:pt x="2145" y="1567"/>
                    </a:lnTo>
                    <a:lnTo>
                      <a:pt x="2136" y="1579"/>
                    </a:lnTo>
                    <a:lnTo>
                      <a:pt x="2128" y="1577"/>
                    </a:lnTo>
                    <a:lnTo>
                      <a:pt x="2123" y="1571"/>
                    </a:lnTo>
                    <a:lnTo>
                      <a:pt x="2116" y="1564"/>
                    </a:lnTo>
                    <a:lnTo>
                      <a:pt x="2105" y="1561"/>
                    </a:lnTo>
                    <a:lnTo>
                      <a:pt x="2105" y="1550"/>
                    </a:lnTo>
                    <a:lnTo>
                      <a:pt x="2113" y="1540"/>
                    </a:lnTo>
                    <a:lnTo>
                      <a:pt x="2120" y="1530"/>
                    </a:lnTo>
                    <a:lnTo>
                      <a:pt x="2128" y="1520"/>
                    </a:lnTo>
                    <a:lnTo>
                      <a:pt x="2136" y="1509"/>
                    </a:lnTo>
                    <a:lnTo>
                      <a:pt x="2142" y="1499"/>
                    </a:lnTo>
                    <a:lnTo>
                      <a:pt x="2149" y="1488"/>
                    </a:lnTo>
                    <a:lnTo>
                      <a:pt x="2155" y="1476"/>
                    </a:lnTo>
                    <a:lnTo>
                      <a:pt x="2163" y="1462"/>
                    </a:lnTo>
                    <a:lnTo>
                      <a:pt x="2155" y="1452"/>
                    </a:lnTo>
                    <a:lnTo>
                      <a:pt x="2143" y="1456"/>
                    </a:lnTo>
                    <a:lnTo>
                      <a:pt x="2134" y="1465"/>
                    </a:lnTo>
                    <a:lnTo>
                      <a:pt x="2128" y="1476"/>
                    </a:lnTo>
                    <a:lnTo>
                      <a:pt x="2120" y="1485"/>
                    </a:lnTo>
                    <a:lnTo>
                      <a:pt x="2114" y="1496"/>
                    </a:lnTo>
                    <a:lnTo>
                      <a:pt x="2107" y="1508"/>
                    </a:lnTo>
                    <a:lnTo>
                      <a:pt x="2099" y="1518"/>
                    </a:lnTo>
                    <a:lnTo>
                      <a:pt x="2090" y="1530"/>
                    </a:lnTo>
                    <a:lnTo>
                      <a:pt x="2080" y="1541"/>
                    </a:lnTo>
                    <a:lnTo>
                      <a:pt x="2057" y="1526"/>
                    </a:lnTo>
                    <a:lnTo>
                      <a:pt x="2061" y="1515"/>
                    </a:lnTo>
                    <a:lnTo>
                      <a:pt x="2067" y="1506"/>
                    </a:lnTo>
                    <a:lnTo>
                      <a:pt x="2075" y="1497"/>
                    </a:lnTo>
                    <a:lnTo>
                      <a:pt x="2081" y="1488"/>
                    </a:lnTo>
                    <a:lnTo>
                      <a:pt x="2089" y="1479"/>
                    </a:lnTo>
                    <a:lnTo>
                      <a:pt x="2096" y="1470"/>
                    </a:lnTo>
                    <a:lnTo>
                      <a:pt x="2104" y="1461"/>
                    </a:lnTo>
                    <a:lnTo>
                      <a:pt x="2110" y="1450"/>
                    </a:lnTo>
                    <a:lnTo>
                      <a:pt x="2102" y="1430"/>
                    </a:lnTo>
                    <a:lnTo>
                      <a:pt x="2092" y="1438"/>
                    </a:lnTo>
                    <a:lnTo>
                      <a:pt x="2083" y="1446"/>
                    </a:lnTo>
                    <a:lnTo>
                      <a:pt x="2073" y="1456"/>
                    </a:lnTo>
                    <a:lnTo>
                      <a:pt x="2064" y="1467"/>
                    </a:lnTo>
                    <a:lnTo>
                      <a:pt x="2057" y="1479"/>
                    </a:lnTo>
                    <a:lnTo>
                      <a:pt x="2048" y="1490"/>
                    </a:lnTo>
                    <a:lnTo>
                      <a:pt x="2037" y="1500"/>
                    </a:lnTo>
                    <a:lnTo>
                      <a:pt x="2027" y="1509"/>
                    </a:lnTo>
                    <a:lnTo>
                      <a:pt x="2010" y="1490"/>
                    </a:lnTo>
                    <a:lnTo>
                      <a:pt x="2016" y="1479"/>
                    </a:lnTo>
                    <a:lnTo>
                      <a:pt x="2022" y="1470"/>
                    </a:lnTo>
                    <a:lnTo>
                      <a:pt x="2028" y="1461"/>
                    </a:lnTo>
                    <a:lnTo>
                      <a:pt x="2036" y="1452"/>
                    </a:lnTo>
                    <a:lnTo>
                      <a:pt x="2043" y="1441"/>
                    </a:lnTo>
                    <a:lnTo>
                      <a:pt x="2051" y="1430"/>
                    </a:lnTo>
                    <a:lnTo>
                      <a:pt x="2058" y="1420"/>
                    </a:lnTo>
                    <a:lnTo>
                      <a:pt x="2067" y="1406"/>
                    </a:lnTo>
                    <a:lnTo>
                      <a:pt x="2055" y="1394"/>
                    </a:lnTo>
                    <a:lnTo>
                      <a:pt x="2043" y="1397"/>
                    </a:lnTo>
                    <a:lnTo>
                      <a:pt x="2034" y="1406"/>
                    </a:lnTo>
                    <a:lnTo>
                      <a:pt x="2027" y="1415"/>
                    </a:lnTo>
                    <a:lnTo>
                      <a:pt x="2020" y="1426"/>
                    </a:lnTo>
                    <a:lnTo>
                      <a:pt x="2014" y="1436"/>
                    </a:lnTo>
                    <a:lnTo>
                      <a:pt x="2008" y="1447"/>
                    </a:lnTo>
                    <a:lnTo>
                      <a:pt x="2001" y="1456"/>
                    </a:lnTo>
                    <a:lnTo>
                      <a:pt x="1993" y="1467"/>
                    </a:lnTo>
                    <a:lnTo>
                      <a:pt x="1984" y="1477"/>
                    </a:lnTo>
                    <a:lnTo>
                      <a:pt x="1976" y="1473"/>
                    </a:lnTo>
                    <a:lnTo>
                      <a:pt x="1969" y="1467"/>
                    </a:lnTo>
                    <a:lnTo>
                      <a:pt x="1961" y="1462"/>
                    </a:lnTo>
                    <a:lnTo>
                      <a:pt x="1952" y="1455"/>
                    </a:lnTo>
                    <a:lnTo>
                      <a:pt x="1960" y="1447"/>
                    </a:lnTo>
                    <a:lnTo>
                      <a:pt x="1967" y="1440"/>
                    </a:lnTo>
                    <a:lnTo>
                      <a:pt x="1975" y="1430"/>
                    </a:lnTo>
                    <a:lnTo>
                      <a:pt x="1983" y="1423"/>
                    </a:lnTo>
                    <a:lnTo>
                      <a:pt x="1989" y="1414"/>
                    </a:lnTo>
                    <a:lnTo>
                      <a:pt x="1996" y="1405"/>
                    </a:lnTo>
                    <a:lnTo>
                      <a:pt x="2001" y="1397"/>
                    </a:lnTo>
                    <a:lnTo>
                      <a:pt x="2007" y="1388"/>
                    </a:lnTo>
                    <a:lnTo>
                      <a:pt x="1996" y="1370"/>
                    </a:lnTo>
                    <a:lnTo>
                      <a:pt x="1987" y="1376"/>
                    </a:lnTo>
                    <a:lnTo>
                      <a:pt x="1980" y="1383"/>
                    </a:lnTo>
                    <a:lnTo>
                      <a:pt x="1972" y="1393"/>
                    </a:lnTo>
                    <a:lnTo>
                      <a:pt x="1964" y="1402"/>
                    </a:lnTo>
                    <a:lnTo>
                      <a:pt x="1957" y="1411"/>
                    </a:lnTo>
                    <a:lnTo>
                      <a:pt x="1951" y="1421"/>
                    </a:lnTo>
                    <a:lnTo>
                      <a:pt x="1943" y="1432"/>
                    </a:lnTo>
                    <a:lnTo>
                      <a:pt x="1936" y="1441"/>
                    </a:lnTo>
                    <a:lnTo>
                      <a:pt x="1926" y="1438"/>
                    </a:lnTo>
                    <a:lnTo>
                      <a:pt x="1919" y="1433"/>
                    </a:lnTo>
                    <a:lnTo>
                      <a:pt x="1913" y="1429"/>
                    </a:lnTo>
                    <a:lnTo>
                      <a:pt x="1905" y="1420"/>
                    </a:lnTo>
                    <a:lnTo>
                      <a:pt x="1910" y="1411"/>
                    </a:lnTo>
                    <a:lnTo>
                      <a:pt x="1914" y="1403"/>
                    </a:lnTo>
                    <a:lnTo>
                      <a:pt x="1920" y="1396"/>
                    </a:lnTo>
                    <a:lnTo>
                      <a:pt x="1926" y="1388"/>
                    </a:lnTo>
                    <a:lnTo>
                      <a:pt x="1934" y="1382"/>
                    </a:lnTo>
                    <a:lnTo>
                      <a:pt x="1940" y="1373"/>
                    </a:lnTo>
                    <a:lnTo>
                      <a:pt x="1946" y="1365"/>
                    </a:lnTo>
                    <a:lnTo>
                      <a:pt x="1952" y="1356"/>
                    </a:lnTo>
                    <a:lnTo>
                      <a:pt x="1945" y="1344"/>
                    </a:lnTo>
                    <a:lnTo>
                      <a:pt x="1934" y="1344"/>
                    </a:lnTo>
                    <a:lnTo>
                      <a:pt x="1928" y="1349"/>
                    </a:lnTo>
                    <a:lnTo>
                      <a:pt x="1922" y="1356"/>
                    </a:lnTo>
                    <a:lnTo>
                      <a:pt x="1914" y="1364"/>
                    </a:lnTo>
                    <a:lnTo>
                      <a:pt x="1908" y="1371"/>
                    </a:lnTo>
                    <a:lnTo>
                      <a:pt x="1901" y="1380"/>
                    </a:lnTo>
                    <a:lnTo>
                      <a:pt x="1892" y="1390"/>
                    </a:lnTo>
                    <a:lnTo>
                      <a:pt x="1884" y="1397"/>
                    </a:lnTo>
                    <a:lnTo>
                      <a:pt x="1876" y="1405"/>
                    </a:lnTo>
                    <a:lnTo>
                      <a:pt x="1863" y="1400"/>
                    </a:lnTo>
                    <a:lnTo>
                      <a:pt x="1869" y="1393"/>
                    </a:lnTo>
                    <a:lnTo>
                      <a:pt x="1876" y="1385"/>
                    </a:lnTo>
                    <a:lnTo>
                      <a:pt x="1887" y="1379"/>
                    </a:lnTo>
                    <a:lnTo>
                      <a:pt x="1896" y="1370"/>
                    </a:lnTo>
                    <a:lnTo>
                      <a:pt x="1899" y="1362"/>
                    </a:lnTo>
                    <a:lnTo>
                      <a:pt x="1902" y="1355"/>
                    </a:lnTo>
                    <a:lnTo>
                      <a:pt x="1908" y="1347"/>
                    </a:lnTo>
                    <a:lnTo>
                      <a:pt x="1913" y="1335"/>
                    </a:lnTo>
                    <a:lnTo>
                      <a:pt x="1905" y="1318"/>
                    </a:lnTo>
                    <a:lnTo>
                      <a:pt x="1881" y="1327"/>
                    </a:lnTo>
                    <a:lnTo>
                      <a:pt x="1873" y="1340"/>
                    </a:lnTo>
                    <a:lnTo>
                      <a:pt x="1866" y="1353"/>
                    </a:lnTo>
                    <a:lnTo>
                      <a:pt x="1857" y="1368"/>
                    </a:lnTo>
                    <a:lnTo>
                      <a:pt x="1843" y="1382"/>
                    </a:lnTo>
                    <a:lnTo>
                      <a:pt x="1831" y="1380"/>
                    </a:lnTo>
                    <a:lnTo>
                      <a:pt x="1828" y="1370"/>
                    </a:lnTo>
                    <a:lnTo>
                      <a:pt x="1831" y="1358"/>
                    </a:lnTo>
                    <a:lnTo>
                      <a:pt x="1837" y="1347"/>
                    </a:lnTo>
                    <a:lnTo>
                      <a:pt x="1845" y="1337"/>
                    </a:lnTo>
                    <a:lnTo>
                      <a:pt x="1855" y="1324"/>
                    </a:lnTo>
                    <a:lnTo>
                      <a:pt x="1867" y="1314"/>
                    </a:lnTo>
                    <a:lnTo>
                      <a:pt x="1852" y="1297"/>
                    </a:lnTo>
                    <a:lnTo>
                      <a:pt x="1845" y="1302"/>
                    </a:lnTo>
                    <a:lnTo>
                      <a:pt x="1837" y="1306"/>
                    </a:lnTo>
                    <a:lnTo>
                      <a:pt x="1829" y="1314"/>
                    </a:lnTo>
                    <a:lnTo>
                      <a:pt x="1822" y="1321"/>
                    </a:lnTo>
                    <a:lnTo>
                      <a:pt x="1814" y="1329"/>
                    </a:lnTo>
                    <a:lnTo>
                      <a:pt x="1808" y="1338"/>
                    </a:lnTo>
                    <a:lnTo>
                      <a:pt x="1802" y="1346"/>
                    </a:lnTo>
                    <a:lnTo>
                      <a:pt x="1799" y="1353"/>
                    </a:lnTo>
                    <a:lnTo>
                      <a:pt x="1795" y="1346"/>
                    </a:lnTo>
                    <a:lnTo>
                      <a:pt x="1796" y="1338"/>
                    </a:lnTo>
                    <a:lnTo>
                      <a:pt x="1799" y="1332"/>
                    </a:lnTo>
                    <a:lnTo>
                      <a:pt x="1804" y="1324"/>
                    </a:lnTo>
                    <a:lnTo>
                      <a:pt x="1808" y="1314"/>
                    </a:lnTo>
                    <a:lnTo>
                      <a:pt x="1790" y="1300"/>
                    </a:lnTo>
                    <a:lnTo>
                      <a:pt x="1787" y="1309"/>
                    </a:lnTo>
                    <a:lnTo>
                      <a:pt x="1779" y="1314"/>
                    </a:lnTo>
                    <a:lnTo>
                      <a:pt x="1770" y="1320"/>
                    </a:lnTo>
                    <a:lnTo>
                      <a:pt x="1764" y="1329"/>
                    </a:lnTo>
                    <a:lnTo>
                      <a:pt x="1752" y="1333"/>
                    </a:lnTo>
                    <a:lnTo>
                      <a:pt x="1758" y="1320"/>
                    </a:lnTo>
                    <a:lnTo>
                      <a:pt x="1764" y="1306"/>
                    </a:lnTo>
                    <a:lnTo>
                      <a:pt x="1773" y="1293"/>
                    </a:lnTo>
                    <a:lnTo>
                      <a:pt x="1786" y="1279"/>
                    </a:lnTo>
                    <a:lnTo>
                      <a:pt x="1795" y="1280"/>
                    </a:lnTo>
                    <a:lnTo>
                      <a:pt x="1802" y="1280"/>
                    </a:lnTo>
                    <a:lnTo>
                      <a:pt x="1813" y="1283"/>
                    </a:lnTo>
                    <a:lnTo>
                      <a:pt x="1822" y="1285"/>
                    </a:lnTo>
                    <a:lnTo>
                      <a:pt x="1833" y="1287"/>
                    </a:lnTo>
                    <a:lnTo>
                      <a:pt x="1842" y="1290"/>
                    </a:lnTo>
                    <a:lnTo>
                      <a:pt x="1852" y="1291"/>
                    </a:lnTo>
                    <a:lnTo>
                      <a:pt x="1861" y="1294"/>
                    </a:lnTo>
                    <a:lnTo>
                      <a:pt x="1886" y="1287"/>
                    </a:lnTo>
                    <a:lnTo>
                      <a:pt x="1898" y="1283"/>
                    </a:lnTo>
                    <a:lnTo>
                      <a:pt x="1908" y="1279"/>
                    </a:lnTo>
                    <a:lnTo>
                      <a:pt x="1919" y="1271"/>
                    </a:lnTo>
                    <a:lnTo>
                      <a:pt x="1930" y="1262"/>
                    </a:lnTo>
                    <a:lnTo>
                      <a:pt x="1958" y="1223"/>
                    </a:lnTo>
                    <a:lnTo>
                      <a:pt x="1986" y="1182"/>
                    </a:lnTo>
                    <a:lnTo>
                      <a:pt x="2010" y="1141"/>
                    </a:lnTo>
                    <a:lnTo>
                      <a:pt x="2036" y="1099"/>
                    </a:lnTo>
                    <a:lnTo>
                      <a:pt x="2058" y="1055"/>
                    </a:lnTo>
                    <a:lnTo>
                      <a:pt x="2080" y="1009"/>
                    </a:lnTo>
                    <a:lnTo>
                      <a:pt x="2099" y="962"/>
                    </a:lnTo>
                    <a:lnTo>
                      <a:pt x="2117" y="911"/>
                    </a:lnTo>
                    <a:lnTo>
                      <a:pt x="2119" y="890"/>
                    </a:lnTo>
                    <a:lnTo>
                      <a:pt x="2114" y="882"/>
                    </a:lnTo>
                    <a:lnTo>
                      <a:pt x="2110" y="876"/>
                    </a:lnTo>
                    <a:lnTo>
                      <a:pt x="2101" y="873"/>
                    </a:lnTo>
                    <a:lnTo>
                      <a:pt x="2089" y="868"/>
                    </a:lnTo>
                    <a:lnTo>
                      <a:pt x="2086" y="861"/>
                    </a:lnTo>
                    <a:lnTo>
                      <a:pt x="2086" y="853"/>
                    </a:lnTo>
                    <a:lnTo>
                      <a:pt x="2089" y="846"/>
                    </a:lnTo>
                    <a:lnTo>
                      <a:pt x="2087" y="838"/>
                    </a:lnTo>
                    <a:lnTo>
                      <a:pt x="2072" y="832"/>
                    </a:lnTo>
                    <a:lnTo>
                      <a:pt x="2058" y="827"/>
                    </a:lnTo>
                    <a:lnTo>
                      <a:pt x="2048" y="821"/>
                    </a:lnTo>
                    <a:lnTo>
                      <a:pt x="2037" y="817"/>
                    </a:lnTo>
                    <a:lnTo>
                      <a:pt x="2027" y="812"/>
                    </a:lnTo>
                    <a:lnTo>
                      <a:pt x="2017" y="808"/>
                    </a:lnTo>
                    <a:lnTo>
                      <a:pt x="2007" y="803"/>
                    </a:lnTo>
                    <a:lnTo>
                      <a:pt x="1996" y="800"/>
                    </a:lnTo>
                    <a:lnTo>
                      <a:pt x="1983" y="800"/>
                    </a:lnTo>
                    <a:lnTo>
                      <a:pt x="1966" y="794"/>
                    </a:lnTo>
                    <a:lnTo>
                      <a:pt x="1948" y="788"/>
                    </a:lnTo>
                    <a:lnTo>
                      <a:pt x="1931" y="782"/>
                    </a:lnTo>
                    <a:lnTo>
                      <a:pt x="1913" y="776"/>
                    </a:lnTo>
                    <a:lnTo>
                      <a:pt x="1895" y="770"/>
                    </a:lnTo>
                    <a:lnTo>
                      <a:pt x="1876" y="764"/>
                    </a:lnTo>
                    <a:lnTo>
                      <a:pt x="1858" y="758"/>
                    </a:lnTo>
                    <a:lnTo>
                      <a:pt x="1840" y="753"/>
                    </a:lnTo>
                    <a:lnTo>
                      <a:pt x="1822" y="747"/>
                    </a:lnTo>
                    <a:lnTo>
                      <a:pt x="1804" y="741"/>
                    </a:lnTo>
                    <a:lnTo>
                      <a:pt x="1786" y="737"/>
                    </a:lnTo>
                    <a:lnTo>
                      <a:pt x="1767" y="730"/>
                    </a:lnTo>
                    <a:lnTo>
                      <a:pt x="1751" y="724"/>
                    </a:lnTo>
                    <a:lnTo>
                      <a:pt x="1733" y="720"/>
                    </a:lnTo>
                    <a:lnTo>
                      <a:pt x="1714" y="714"/>
                    </a:lnTo>
                    <a:lnTo>
                      <a:pt x="1698" y="708"/>
                    </a:lnTo>
                    <a:lnTo>
                      <a:pt x="1686" y="703"/>
                    </a:lnTo>
                    <a:lnTo>
                      <a:pt x="1673" y="699"/>
                    </a:lnTo>
                    <a:lnTo>
                      <a:pt x="1661" y="694"/>
                    </a:lnTo>
                    <a:lnTo>
                      <a:pt x="1649" y="690"/>
                    </a:lnTo>
                    <a:lnTo>
                      <a:pt x="1637" y="685"/>
                    </a:lnTo>
                    <a:lnTo>
                      <a:pt x="1625" y="680"/>
                    </a:lnTo>
                    <a:lnTo>
                      <a:pt x="1611" y="676"/>
                    </a:lnTo>
                    <a:lnTo>
                      <a:pt x="1599" y="671"/>
                    </a:lnTo>
                    <a:lnTo>
                      <a:pt x="1572" y="664"/>
                    </a:lnTo>
                    <a:lnTo>
                      <a:pt x="1545" y="655"/>
                    </a:lnTo>
                    <a:lnTo>
                      <a:pt x="1517" y="646"/>
                    </a:lnTo>
                    <a:lnTo>
                      <a:pt x="1489" y="637"/>
                    </a:lnTo>
                    <a:lnTo>
                      <a:pt x="1461" y="627"/>
                    </a:lnTo>
                    <a:lnTo>
                      <a:pt x="1432" y="620"/>
                    </a:lnTo>
                    <a:lnTo>
                      <a:pt x="1404" y="614"/>
                    </a:lnTo>
                    <a:lnTo>
                      <a:pt x="1376" y="611"/>
                    </a:lnTo>
                    <a:lnTo>
                      <a:pt x="1364" y="612"/>
                    </a:lnTo>
                    <a:lnTo>
                      <a:pt x="1355" y="617"/>
                    </a:lnTo>
                    <a:lnTo>
                      <a:pt x="1346" y="623"/>
                    </a:lnTo>
                    <a:lnTo>
                      <a:pt x="1335" y="629"/>
                    </a:lnTo>
                    <a:lnTo>
                      <a:pt x="1317" y="644"/>
                    </a:lnTo>
                    <a:lnTo>
                      <a:pt x="1302" y="661"/>
                    </a:lnTo>
                    <a:lnTo>
                      <a:pt x="1287" y="677"/>
                    </a:lnTo>
                    <a:lnTo>
                      <a:pt x="1273" y="696"/>
                    </a:lnTo>
                    <a:lnTo>
                      <a:pt x="1260" y="714"/>
                    </a:lnTo>
                    <a:lnTo>
                      <a:pt x="1248" y="732"/>
                    </a:lnTo>
                    <a:lnTo>
                      <a:pt x="1234" y="750"/>
                    </a:lnTo>
                    <a:lnTo>
                      <a:pt x="1220" y="767"/>
                    </a:lnTo>
                    <a:lnTo>
                      <a:pt x="1211" y="783"/>
                    </a:lnTo>
                    <a:lnTo>
                      <a:pt x="1201" y="800"/>
                    </a:lnTo>
                    <a:lnTo>
                      <a:pt x="1190" y="817"/>
                    </a:lnTo>
                    <a:lnTo>
                      <a:pt x="1181" y="835"/>
                    </a:lnTo>
                    <a:lnTo>
                      <a:pt x="1170" y="852"/>
                    </a:lnTo>
                    <a:lnTo>
                      <a:pt x="1160" y="870"/>
                    </a:lnTo>
                    <a:lnTo>
                      <a:pt x="1149" y="888"/>
                    </a:lnTo>
                    <a:lnTo>
                      <a:pt x="1140" y="908"/>
                    </a:lnTo>
                    <a:lnTo>
                      <a:pt x="1140" y="920"/>
                    </a:lnTo>
                    <a:lnTo>
                      <a:pt x="1143" y="929"/>
                    </a:lnTo>
                    <a:lnTo>
                      <a:pt x="1148" y="937"/>
                    </a:lnTo>
                    <a:lnTo>
                      <a:pt x="1154" y="944"/>
                    </a:lnTo>
                    <a:lnTo>
                      <a:pt x="1160" y="952"/>
                    </a:lnTo>
                    <a:lnTo>
                      <a:pt x="1154" y="958"/>
                    </a:lnTo>
                    <a:lnTo>
                      <a:pt x="1148" y="965"/>
                    </a:lnTo>
                    <a:lnTo>
                      <a:pt x="1141" y="973"/>
                    </a:lnTo>
                    <a:lnTo>
                      <a:pt x="1134" y="980"/>
                    </a:lnTo>
                    <a:lnTo>
                      <a:pt x="1126" y="988"/>
                    </a:lnTo>
                    <a:lnTo>
                      <a:pt x="1120" y="996"/>
                    </a:lnTo>
                    <a:lnTo>
                      <a:pt x="1113" y="1002"/>
                    </a:lnTo>
                    <a:lnTo>
                      <a:pt x="1105" y="1006"/>
                    </a:lnTo>
                    <a:lnTo>
                      <a:pt x="1098" y="1006"/>
                    </a:lnTo>
                    <a:lnTo>
                      <a:pt x="1098" y="983"/>
                    </a:lnTo>
                    <a:lnTo>
                      <a:pt x="1107" y="973"/>
                    </a:lnTo>
                    <a:lnTo>
                      <a:pt x="1116" y="961"/>
                    </a:lnTo>
                    <a:lnTo>
                      <a:pt x="1125" y="950"/>
                    </a:lnTo>
                    <a:lnTo>
                      <a:pt x="1134" y="940"/>
                    </a:lnTo>
                    <a:lnTo>
                      <a:pt x="1134" y="927"/>
                    </a:lnTo>
                    <a:lnTo>
                      <a:pt x="1122" y="921"/>
                    </a:lnTo>
                    <a:lnTo>
                      <a:pt x="1113" y="926"/>
                    </a:lnTo>
                    <a:lnTo>
                      <a:pt x="1104" y="933"/>
                    </a:lnTo>
                    <a:lnTo>
                      <a:pt x="1094" y="941"/>
                    </a:lnTo>
                    <a:lnTo>
                      <a:pt x="1087" y="950"/>
                    </a:lnTo>
                    <a:lnTo>
                      <a:pt x="1078" y="959"/>
                    </a:lnTo>
                    <a:lnTo>
                      <a:pt x="1072" y="970"/>
                    </a:lnTo>
                    <a:lnTo>
                      <a:pt x="1064" y="979"/>
                    </a:lnTo>
                    <a:lnTo>
                      <a:pt x="1060" y="988"/>
                    </a:lnTo>
                    <a:lnTo>
                      <a:pt x="1049" y="988"/>
                    </a:lnTo>
                    <a:lnTo>
                      <a:pt x="1043" y="977"/>
                    </a:lnTo>
                    <a:lnTo>
                      <a:pt x="1051" y="965"/>
                    </a:lnTo>
                    <a:lnTo>
                      <a:pt x="1060" y="952"/>
                    </a:lnTo>
                    <a:lnTo>
                      <a:pt x="1069" y="937"/>
                    </a:lnTo>
                    <a:lnTo>
                      <a:pt x="1078" y="920"/>
                    </a:lnTo>
                    <a:lnTo>
                      <a:pt x="1066" y="905"/>
                    </a:lnTo>
                    <a:lnTo>
                      <a:pt x="1057" y="909"/>
                    </a:lnTo>
                    <a:lnTo>
                      <a:pt x="1048" y="915"/>
                    </a:lnTo>
                    <a:lnTo>
                      <a:pt x="1041" y="921"/>
                    </a:lnTo>
                    <a:lnTo>
                      <a:pt x="1035" y="930"/>
                    </a:lnTo>
                    <a:lnTo>
                      <a:pt x="1031" y="938"/>
                    </a:lnTo>
                    <a:lnTo>
                      <a:pt x="1026" y="947"/>
                    </a:lnTo>
                    <a:lnTo>
                      <a:pt x="1020" y="956"/>
                    </a:lnTo>
                    <a:lnTo>
                      <a:pt x="1014" y="965"/>
                    </a:lnTo>
                    <a:lnTo>
                      <a:pt x="1002" y="967"/>
                    </a:lnTo>
                    <a:lnTo>
                      <a:pt x="999" y="961"/>
                    </a:lnTo>
                    <a:lnTo>
                      <a:pt x="1008" y="947"/>
                    </a:lnTo>
                    <a:lnTo>
                      <a:pt x="1014" y="933"/>
                    </a:lnTo>
                    <a:lnTo>
                      <a:pt x="1022" y="920"/>
                    </a:lnTo>
                    <a:lnTo>
                      <a:pt x="1029" y="905"/>
                    </a:lnTo>
                    <a:lnTo>
                      <a:pt x="1011" y="890"/>
                    </a:lnTo>
                    <a:lnTo>
                      <a:pt x="1005" y="897"/>
                    </a:lnTo>
                    <a:lnTo>
                      <a:pt x="1001" y="905"/>
                    </a:lnTo>
                    <a:lnTo>
                      <a:pt x="994" y="912"/>
                    </a:lnTo>
                    <a:lnTo>
                      <a:pt x="988" y="920"/>
                    </a:lnTo>
                    <a:lnTo>
                      <a:pt x="981" y="927"/>
                    </a:lnTo>
                    <a:lnTo>
                      <a:pt x="975" y="935"/>
                    </a:lnTo>
                    <a:lnTo>
                      <a:pt x="967" y="943"/>
                    </a:lnTo>
                    <a:lnTo>
                      <a:pt x="961" y="952"/>
                    </a:lnTo>
                    <a:lnTo>
                      <a:pt x="957" y="950"/>
                    </a:lnTo>
                    <a:lnTo>
                      <a:pt x="949" y="949"/>
                    </a:lnTo>
                    <a:lnTo>
                      <a:pt x="943" y="946"/>
                    </a:lnTo>
                    <a:lnTo>
                      <a:pt x="940" y="938"/>
                    </a:lnTo>
                    <a:lnTo>
                      <a:pt x="954" y="917"/>
                    </a:lnTo>
                    <a:lnTo>
                      <a:pt x="958" y="909"/>
                    </a:lnTo>
                    <a:lnTo>
                      <a:pt x="964" y="902"/>
                    </a:lnTo>
                    <a:lnTo>
                      <a:pt x="970" y="893"/>
                    </a:lnTo>
                    <a:lnTo>
                      <a:pt x="975" y="882"/>
                    </a:lnTo>
                    <a:lnTo>
                      <a:pt x="966" y="871"/>
                    </a:lnTo>
                    <a:lnTo>
                      <a:pt x="954" y="873"/>
                    </a:lnTo>
                    <a:lnTo>
                      <a:pt x="947" y="879"/>
                    </a:lnTo>
                    <a:lnTo>
                      <a:pt x="943" y="885"/>
                    </a:lnTo>
                    <a:lnTo>
                      <a:pt x="937" y="893"/>
                    </a:lnTo>
                    <a:lnTo>
                      <a:pt x="931" y="899"/>
                    </a:lnTo>
                    <a:lnTo>
                      <a:pt x="925" y="906"/>
                    </a:lnTo>
                    <a:lnTo>
                      <a:pt x="919" y="912"/>
                    </a:lnTo>
                    <a:lnTo>
                      <a:pt x="913" y="920"/>
                    </a:lnTo>
                    <a:lnTo>
                      <a:pt x="908" y="926"/>
                    </a:lnTo>
                    <a:lnTo>
                      <a:pt x="891" y="917"/>
                    </a:lnTo>
                    <a:lnTo>
                      <a:pt x="904" y="903"/>
                    </a:lnTo>
                    <a:lnTo>
                      <a:pt x="914" y="890"/>
                    </a:lnTo>
                    <a:lnTo>
                      <a:pt x="922" y="876"/>
                    </a:lnTo>
                    <a:lnTo>
                      <a:pt x="931" y="861"/>
                    </a:lnTo>
                    <a:lnTo>
                      <a:pt x="920" y="844"/>
                    </a:lnTo>
                    <a:lnTo>
                      <a:pt x="914" y="849"/>
                    </a:lnTo>
                    <a:lnTo>
                      <a:pt x="907" y="855"/>
                    </a:lnTo>
                    <a:lnTo>
                      <a:pt x="901" y="861"/>
                    </a:lnTo>
                    <a:lnTo>
                      <a:pt x="894" y="868"/>
                    </a:lnTo>
                    <a:lnTo>
                      <a:pt x="887" y="877"/>
                    </a:lnTo>
                    <a:lnTo>
                      <a:pt x="881" y="885"/>
                    </a:lnTo>
                    <a:lnTo>
                      <a:pt x="873" y="893"/>
                    </a:lnTo>
                    <a:lnTo>
                      <a:pt x="867" y="900"/>
                    </a:lnTo>
                    <a:lnTo>
                      <a:pt x="846" y="894"/>
                    </a:lnTo>
                    <a:lnTo>
                      <a:pt x="846" y="890"/>
                    </a:lnTo>
                    <a:lnTo>
                      <a:pt x="854" y="877"/>
                    </a:lnTo>
                    <a:lnTo>
                      <a:pt x="863" y="867"/>
                    </a:lnTo>
                    <a:lnTo>
                      <a:pt x="872" y="856"/>
                    </a:lnTo>
                    <a:lnTo>
                      <a:pt x="881" y="846"/>
                    </a:lnTo>
                    <a:lnTo>
                      <a:pt x="881" y="835"/>
                    </a:lnTo>
                    <a:lnTo>
                      <a:pt x="869" y="826"/>
                    </a:lnTo>
                    <a:lnTo>
                      <a:pt x="861" y="830"/>
                    </a:lnTo>
                    <a:lnTo>
                      <a:pt x="854" y="837"/>
                    </a:lnTo>
                    <a:lnTo>
                      <a:pt x="847" y="843"/>
                    </a:lnTo>
                    <a:lnTo>
                      <a:pt x="841" y="850"/>
                    </a:lnTo>
                    <a:lnTo>
                      <a:pt x="835" y="859"/>
                    </a:lnTo>
                    <a:lnTo>
                      <a:pt x="828" y="865"/>
                    </a:lnTo>
                    <a:lnTo>
                      <a:pt x="820" y="871"/>
                    </a:lnTo>
                    <a:lnTo>
                      <a:pt x="810" y="876"/>
                    </a:lnTo>
                    <a:lnTo>
                      <a:pt x="800" y="870"/>
                    </a:lnTo>
                    <a:lnTo>
                      <a:pt x="802" y="862"/>
                    </a:lnTo>
                    <a:lnTo>
                      <a:pt x="805" y="856"/>
                    </a:lnTo>
                    <a:lnTo>
                      <a:pt x="811" y="849"/>
                    </a:lnTo>
                    <a:lnTo>
                      <a:pt x="817" y="840"/>
                    </a:lnTo>
                    <a:lnTo>
                      <a:pt x="819" y="832"/>
                    </a:lnTo>
                    <a:lnTo>
                      <a:pt x="823" y="826"/>
                    </a:lnTo>
                    <a:lnTo>
                      <a:pt x="829" y="818"/>
                    </a:lnTo>
                    <a:lnTo>
                      <a:pt x="832" y="808"/>
                    </a:lnTo>
                    <a:lnTo>
                      <a:pt x="820" y="800"/>
                    </a:lnTo>
                    <a:lnTo>
                      <a:pt x="813" y="805"/>
                    </a:lnTo>
                    <a:lnTo>
                      <a:pt x="805" y="809"/>
                    </a:lnTo>
                    <a:lnTo>
                      <a:pt x="799" y="817"/>
                    </a:lnTo>
                    <a:lnTo>
                      <a:pt x="794" y="824"/>
                    </a:lnTo>
                    <a:lnTo>
                      <a:pt x="788" y="832"/>
                    </a:lnTo>
                    <a:lnTo>
                      <a:pt x="782" y="840"/>
                    </a:lnTo>
                    <a:lnTo>
                      <a:pt x="775" y="847"/>
                    </a:lnTo>
                    <a:lnTo>
                      <a:pt x="766" y="853"/>
                    </a:lnTo>
                    <a:lnTo>
                      <a:pt x="757" y="849"/>
                    </a:lnTo>
                    <a:lnTo>
                      <a:pt x="763" y="838"/>
                    </a:lnTo>
                    <a:lnTo>
                      <a:pt x="769" y="827"/>
                    </a:lnTo>
                    <a:lnTo>
                      <a:pt x="776" y="815"/>
                    </a:lnTo>
                    <a:lnTo>
                      <a:pt x="784" y="805"/>
                    </a:lnTo>
                    <a:lnTo>
                      <a:pt x="776" y="783"/>
                    </a:lnTo>
                    <a:lnTo>
                      <a:pt x="769" y="788"/>
                    </a:lnTo>
                    <a:lnTo>
                      <a:pt x="763" y="793"/>
                    </a:lnTo>
                    <a:lnTo>
                      <a:pt x="757" y="799"/>
                    </a:lnTo>
                    <a:lnTo>
                      <a:pt x="752" y="806"/>
                    </a:lnTo>
                    <a:lnTo>
                      <a:pt x="746" y="814"/>
                    </a:lnTo>
                    <a:lnTo>
                      <a:pt x="738" y="821"/>
                    </a:lnTo>
                    <a:lnTo>
                      <a:pt x="731" y="829"/>
                    </a:lnTo>
                    <a:lnTo>
                      <a:pt x="722" y="837"/>
                    </a:lnTo>
                    <a:lnTo>
                      <a:pt x="708" y="832"/>
                    </a:lnTo>
                    <a:lnTo>
                      <a:pt x="711" y="823"/>
                    </a:lnTo>
                    <a:lnTo>
                      <a:pt x="716" y="815"/>
                    </a:lnTo>
                    <a:lnTo>
                      <a:pt x="722" y="809"/>
                    </a:lnTo>
                    <a:lnTo>
                      <a:pt x="728" y="800"/>
                    </a:lnTo>
                    <a:lnTo>
                      <a:pt x="728" y="790"/>
                    </a:lnTo>
                    <a:lnTo>
                      <a:pt x="726" y="782"/>
                    </a:lnTo>
                    <a:lnTo>
                      <a:pt x="722" y="777"/>
                    </a:lnTo>
                    <a:lnTo>
                      <a:pt x="711" y="773"/>
                    </a:lnTo>
                    <a:lnTo>
                      <a:pt x="707" y="779"/>
                    </a:lnTo>
                    <a:lnTo>
                      <a:pt x="703" y="788"/>
                    </a:lnTo>
                    <a:lnTo>
                      <a:pt x="700" y="799"/>
                    </a:lnTo>
                    <a:lnTo>
                      <a:pt x="694" y="805"/>
                    </a:lnTo>
                    <a:lnTo>
                      <a:pt x="685" y="809"/>
                    </a:lnTo>
                    <a:lnTo>
                      <a:pt x="678" y="817"/>
                    </a:lnTo>
                    <a:lnTo>
                      <a:pt x="670" y="826"/>
                    </a:lnTo>
                    <a:lnTo>
                      <a:pt x="661" y="832"/>
                    </a:lnTo>
                    <a:lnTo>
                      <a:pt x="649" y="830"/>
                    </a:lnTo>
                    <a:lnTo>
                      <a:pt x="655" y="821"/>
                    </a:lnTo>
                    <a:lnTo>
                      <a:pt x="661" y="812"/>
                    </a:lnTo>
                    <a:lnTo>
                      <a:pt x="667" y="803"/>
                    </a:lnTo>
                    <a:lnTo>
                      <a:pt x="673" y="793"/>
                    </a:lnTo>
                    <a:lnTo>
                      <a:pt x="667" y="770"/>
                    </a:lnTo>
                    <a:lnTo>
                      <a:pt x="657" y="770"/>
                    </a:lnTo>
                    <a:lnTo>
                      <a:pt x="650" y="776"/>
                    </a:lnTo>
                    <a:lnTo>
                      <a:pt x="646" y="785"/>
                    </a:lnTo>
                    <a:lnTo>
                      <a:pt x="640" y="793"/>
                    </a:lnTo>
                    <a:lnTo>
                      <a:pt x="634" y="802"/>
                    </a:lnTo>
                    <a:lnTo>
                      <a:pt x="626" y="811"/>
                    </a:lnTo>
                    <a:lnTo>
                      <a:pt x="620" y="820"/>
                    </a:lnTo>
                    <a:lnTo>
                      <a:pt x="613" y="829"/>
                    </a:lnTo>
                    <a:lnTo>
                      <a:pt x="605" y="838"/>
                    </a:lnTo>
                    <a:lnTo>
                      <a:pt x="591" y="832"/>
                    </a:lnTo>
                    <a:lnTo>
                      <a:pt x="596" y="824"/>
                    </a:lnTo>
                    <a:lnTo>
                      <a:pt x="602" y="814"/>
                    </a:lnTo>
                    <a:lnTo>
                      <a:pt x="606" y="802"/>
                    </a:lnTo>
                    <a:lnTo>
                      <a:pt x="611" y="787"/>
                    </a:lnTo>
                    <a:lnTo>
                      <a:pt x="591" y="777"/>
                    </a:lnTo>
                    <a:lnTo>
                      <a:pt x="585" y="787"/>
                    </a:lnTo>
                    <a:lnTo>
                      <a:pt x="579" y="799"/>
                    </a:lnTo>
                    <a:lnTo>
                      <a:pt x="573" y="811"/>
                    </a:lnTo>
                    <a:lnTo>
                      <a:pt x="566" y="823"/>
                    </a:lnTo>
                    <a:lnTo>
                      <a:pt x="555" y="827"/>
                    </a:lnTo>
                    <a:lnTo>
                      <a:pt x="549" y="835"/>
                    </a:lnTo>
                    <a:lnTo>
                      <a:pt x="543" y="844"/>
                    </a:lnTo>
                    <a:lnTo>
                      <a:pt x="529" y="847"/>
                    </a:lnTo>
                    <a:lnTo>
                      <a:pt x="522" y="844"/>
                    </a:lnTo>
                    <a:lnTo>
                      <a:pt x="528" y="833"/>
                    </a:lnTo>
                    <a:lnTo>
                      <a:pt x="534" y="823"/>
                    </a:lnTo>
                    <a:lnTo>
                      <a:pt x="541" y="812"/>
                    </a:lnTo>
                    <a:lnTo>
                      <a:pt x="550" y="802"/>
                    </a:lnTo>
                    <a:lnTo>
                      <a:pt x="535" y="783"/>
                    </a:lnTo>
                    <a:lnTo>
                      <a:pt x="528" y="791"/>
                    </a:lnTo>
                    <a:lnTo>
                      <a:pt x="522" y="799"/>
                    </a:lnTo>
                    <a:lnTo>
                      <a:pt x="514" y="806"/>
                    </a:lnTo>
                    <a:lnTo>
                      <a:pt x="508" y="814"/>
                    </a:lnTo>
                    <a:lnTo>
                      <a:pt x="502" y="821"/>
                    </a:lnTo>
                    <a:lnTo>
                      <a:pt x="494" y="830"/>
                    </a:lnTo>
                    <a:lnTo>
                      <a:pt x="490" y="840"/>
                    </a:lnTo>
                    <a:lnTo>
                      <a:pt x="484" y="849"/>
                    </a:lnTo>
                    <a:lnTo>
                      <a:pt x="476" y="850"/>
                    </a:lnTo>
                    <a:lnTo>
                      <a:pt x="470" y="850"/>
                    </a:lnTo>
                    <a:lnTo>
                      <a:pt x="463" y="852"/>
                    </a:lnTo>
                    <a:lnTo>
                      <a:pt x="452" y="853"/>
                    </a:lnTo>
                    <a:lnTo>
                      <a:pt x="444" y="852"/>
                    </a:lnTo>
                    <a:lnTo>
                      <a:pt x="453" y="841"/>
                    </a:lnTo>
                    <a:lnTo>
                      <a:pt x="463" y="830"/>
                    </a:lnTo>
                    <a:lnTo>
                      <a:pt x="470" y="818"/>
                    </a:lnTo>
                    <a:lnTo>
                      <a:pt x="478" y="805"/>
                    </a:lnTo>
                    <a:lnTo>
                      <a:pt x="458" y="791"/>
                    </a:lnTo>
                    <a:lnTo>
                      <a:pt x="452" y="797"/>
                    </a:lnTo>
                    <a:lnTo>
                      <a:pt x="447" y="805"/>
                    </a:lnTo>
                    <a:lnTo>
                      <a:pt x="441" y="811"/>
                    </a:lnTo>
                    <a:lnTo>
                      <a:pt x="435" y="818"/>
                    </a:lnTo>
                    <a:lnTo>
                      <a:pt x="429" y="824"/>
                    </a:lnTo>
                    <a:lnTo>
                      <a:pt x="423" y="832"/>
                    </a:lnTo>
                    <a:lnTo>
                      <a:pt x="417" y="838"/>
                    </a:lnTo>
                    <a:lnTo>
                      <a:pt x="411" y="846"/>
                    </a:lnTo>
                    <a:lnTo>
                      <a:pt x="405" y="849"/>
                    </a:lnTo>
                    <a:lnTo>
                      <a:pt x="399" y="850"/>
                    </a:lnTo>
                    <a:lnTo>
                      <a:pt x="390" y="850"/>
                    </a:lnTo>
                    <a:lnTo>
                      <a:pt x="382" y="846"/>
                    </a:lnTo>
                    <a:lnTo>
                      <a:pt x="391" y="841"/>
                    </a:lnTo>
                    <a:lnTo>
                      <a:pt x="399" y="832"/>
                    </a:lnTo>
                    <a:lnTo>
                      <a:pt x="406" y="820"/>
                    </a:lnTo>
                    <a:lnTo>
                      <a:pt x="416" y="806"/>
                    </a:lnTo>
                    <a:lnTo>
                      <a:pt x="403" y="790"/>
                    </a:lnTo>
                    <a:lnTo>
                      <a:pt x="396" y="794"/>
                    </a:lnTo>
                    <a:lnTo>
                      <a:pt x="388" y="800"/>
                    </a:lnTo>
                    <a:lnTo>
                      <a:pt x="381" y="808"/>
                    </a:lnTo>
                    <a:lnTo>
                      <a:pt x="375" y="815"/>
                    </a:lnTo>
                    <a:lnTo>
                      <a:pt x="367" y="824"/>
                    </a:lnTo>
                    <a:lnTo>
                      <a:pt x="359" y="832"/>
                    </a:lnTo>
                    <a:lnTo>
                      <a:pt x="352" y="840"/>
                    </a:lnTo>
                    <a:lnTo>
                      <a:pt x="341" y="846"/>
                    </a:lnTo>
                    <a:lnTo>
                      <a:pt x="332" y="843"/>
                    </a:lnTo>
                    <a:lnTo>
                      <a:pt x="335" y="829"/>
                    </a:lnTo>
                    <a:lnTo>
                      <a:pt x="344" y="818"/>
                    </a:lnTo>
                    <a:lnTo>
                      <a:pt x="353" y="808"/>
                    </a:lnTo>
                    <a:lnTo>
                      <a:pt x="359" y="797"/>
                    </a:lnTo>
                    <a:lnTo>
                      <a:pt x="346" y="779"/>
                    </a:lnTo>
                    <a:lnTo>
                      <a:pt x="340" y="782"/>
                    </a:lnTo>
                    <a:lnTo>
                      <a:pt x="334" y="787"/>
                    </a:lnTo>
                    <a:lnTo>
                      <a:pt x="328" y="793"/>
                    </a:lnTo>
                    <a:lnTo>
                      <a:pt x="322" y="799"/>
                    </a:lnTo>
                    <a:lnTo>
                      <a:pt x="316" y="805"/>
                    </a:lnTo>
                    <a:lnTo>
                      <a:pt x="308" y="811"/>
                    </a:lnTo>
                    <a:lnTo>
                      <a:pt x="302" y="818"/>
                    </a:lnTo>
                    <a:lnTo>
                      <a:pt x="294" y="824"/>
                    </a:lnTo>
                    <a:lnTo>
                      <a:pt x="287" y="818"/>
                    </a:lnTo>
                    <a:lnTo>
                      <a:pt x="296" y="808"/>
                    </a:lnTo>
                    <a:lnTo>
                      <a:pt x="305" y="794"/>
                    </a:lnTo>
                    <a:lnTo>
                      <a:pt x="312" y="782"/>
                    </a:lnTo>
                    <a:lnTo>
                      <a:pt x="322" y="768"/>
                    </a:lnTo>
                    <a:lnTo>
                      <a:pt x="312" y="755"/>
                    </a:lnTo>
                    <a:lnTo>
                      <a:pt x="300" y="755"/>
                    </a:lnTo>
                    <a:lnTo>
                      <a:pt x="293" y="765"/>
                    </a:lnTo>
                    <a:lnTo>
                      <a:pt x="284" y="776"/>
                    </a:lnTo>
                    <a:lnTo>
                      <a:pt x="275" y="788"/>
                    </a:lnTo>
                    <a:lnTo>
                      <a:pt x="262" y="799"/>
                    </a:lnTo>
                    <a:lnTo>
                      <a:pt x="252" y="799"/>
                    </a:lnTo>
                    <a:lnTo>
                      <a:pt x="259" y="780"/>
                    </a:lnTo>
                    <a:lnTo>
                      <a:pt x="269" y="768"/>
                    </a:lnTo>
                    <a:lnTo>
                      <a:pt x="275" y="759"/>
                    </a:lnTo>
                    <a:lnTo>
                      <a:pt x="279" y="747"/>
                    </a:lnTo>
                    <a:lnTo>
                      <a:pt x="272" y="735"/>
                    </a:lnTo>
                    <a:lnTo>
                      <a:pt x="259" y="735"/>
                    </a:lnTo>
                    <a:lnTo>
                      <a:pt x="250" y="744"/>
                    </a:lnTo>
                    <a:lnTo>
                      <a:pt x="244" y="756"/>
                    </a:lnTo>
                    <a:lnTo>
                      <a:pt x="235" y="767"/>
                    </a:lnTo>
                    <a:lnTo>
                      <a:pt x="220" y="773"/>
                    </a:lnTo>
                    <a:lnTo>
                      <a:pt x="216" y="762"/>
                    </a:lnTo>
                    <a:lnTo>
                      <a:pt x="220" y="755"/>
                    </a:lnTo>
                    <a:lnTo>
                      <a:pt x="228" y="747"/>
                    </a:lnTo>
                    <a:lnTo>
                      <a:pt x="237" y="738"/>
                    </a:lnTo>
                    <a:lnTo>
                      <a:pt x="247" y="727"/>
                    </a:lnTo>
                    <a:lnTo>
                      <a:pt x="234" y="709"/>
                    </a:lnTo>
                    <a:lnTo>
                      <a:pt x="225" y="711"/>
                    </a:lnTo>
                    <a:lnTo>
                      <a:pt x="217" y="717"/>
                    </a:lnTo>
                    <a:lnTo>
                      <a:pt x="211" y="723"/>
                    </a:lnTo>
                    <a:lnTo>
                      <a:pt x="203" y="729"/>
                    </a:lnTo>
                    <a:lnTo>
                      <a:pt x="196" y="740"/>
                    </a:lnTo>
                    <a:lnTo>
                      <a:pt x="190" y="737"/>
                    </a:lnTo>
                    <a:lnTo>
                      <a:pt x="194" y="732"/>
                    </a:lnTo>
                    <a:lnTo>
                      <a:pt x="199" y="723"/>
                    </a:lnTo>
                    <a:lnTo>
                      <a:pt x="200" y="712"/>
                    </a:lnTo>
                    <a:lnTo>
                      <a:pt x="202" y="702"/>
                    </a:lnTo>
                    <a:lnTo>
                      <a:pt x="181" y="699"/>
                    </a:lnTo>
                    <a:lnTo>
                      <a:pt x="169" y="721"/>
                    </a:lnTo>
                    <a:lnTo>
                      <a:pt x="156" y="718"/>
                    </a:lnTo>
                    <a:lnTo>
                      <a:pt x="150" y="709"/>
                    </a:lnTo>
                    <a:lnTo>
                      <a:pt x="156" y="702"/>
                    </a:lnTo>
                    <a:lnTo>
                      <a:pt x="162" y="694"/>
                    </a:lnTo>
                    <a:lnTo>
                      <a:pt x="170" y="688"/>
                    </a:lnTo>
                    <a:lnTo>
                      <a:pt x="175" y="679"/>
                    </a:lnTo>
                    <a:lnTo>
                      <a:pt x="167" y="665"/>
                    </a:lnTo>
                    <a:lnTo>
                      <a:pt x="156" y="667"/>
                    </a:lnTo>
                    <a:lnTo>
                      <a:pt x="149" y="671"/>
                    </a:lnTo>
                    <a:lnTo>
                      <a:pt x="141" y="676"/>
                    </a:lnTo>
                    <a:lnTo>
                      <a:pt x="134" y="682"/>
                    </a:lnTo>
                    <a:lnTo>
                      <a:pt x="125" y="690"/>
                    </a:lnTo>
                    <a:lnTo>
                      <a:pt x="112" y="685"/>
                    </a:lnTo>
                    <a:lnTo>
                      <a:pt x="120" y="677"/>
                    </a:lnTo>
                    <a:lnTo>
                      <a:pt x="128" y="671"/>
                    </a:lnTo>
                    <a:lnTo>
                      <a:pt x="135" y="665"/>
                    </a:lnTo>
                    <a:lnTo>
                      <a:pt x="143" y="656"/>
                    </a:lnTo>
                    <a:lnTo>
                      <a:pt x="135" y="644"/>
                    </a:lnTo>
                    <a:lnTo>
                      <a:pt x="125" y="644"/>
                    </a:lnTo>
                    <a:lnTo>
                      <a:pt x="114" y="650"/>
                    </a:lnTo>
                    <a:lnTo>
                      <a:pt x="103" y="658"/>
                    </a:lnTo>
                    <a:lnTo>
                      <a:pt x="93" y="656"/>
                    </a:lnTo>
                    <a:lnTo>
                      <a:pt x="102" y="647"/>
                    </a:lnTo>
                    <a:lnTo>
                      <a:pt x="112" y="638"/>
                    </a:lnTo>
                    <a:lnTo>
                      <a:pt x="120" y="626"/>
                    </a:lnTo>
                    <a:lnTo>
                      <a:pt x="128" y="611"/>
                    </a:lnTo>
                    <a:lnTo>
                      <a:pt x="114" y="602"/>
                    </a:lnTo>
                    <a:lnTo>
                      <a:pt x="105" y="603"/>
                    </a:lnTo>
                    <a:lnTo>
                      <a:pt x="99" y="609"/>
                    </a:lnTo>
                    <a:lnTo>
                      <a:pt x="91" y="617"/>
                    </a:lnTo>
                    <a:lnTo>
                      <a:pt x="82" y="624"/>
                    </a:lnTo>
                    <a:lnTo>
                      <a:pt x="79" y="617"/>
                    </a:lnTo>
                    <a:lnTo>
                      <a:pt x="88" y="608"/>
                    </a:lnTo>
                    <a:lnTo>
                      <a:pt x="97" y="600"/>
                    </a:lnTo>
                    <a:lnTo>
                      <a:pt x="105" y="593"/>
                    </a:lnTo>
                    <a:lnTo>
                      <a:pt x="114" y="582"/>
                    </a:lnTo>
                    <a:lnTo>
                      <a:pt x="99" y="565"/>
                    </a:lnTo>
                    <a:lnTo>
                      <a:pt x="96" y="570"/>
                    </a:lnTo>
                    <a:lnTo>
                      <a:pt x="88" y="573"/>
                    </a:lnTo>
                    <a:lnTo>
                      <a:pt x="78" y="576"/>
                    </a:lnTo>
                    <a:lnTo>
                      <a:pt x="67" y="580"/>
                    </a:lnTo>
                    <a:lnTo>
                      <a:pt x="67" y="558"/>
                    </a:lnTo>
                    <a:lnTo>
                      <a:pt x="70" y="552"/>
                    </a:lnTo>
                    <a:lnTo>
                      <a:pt x="79" y="549"/>
                    </a:lnTo>
                    <a:lnTo>
                      <a:pt x="87" y="544"/>
                    </a:lnTo>
                    <a:lnTo>
                      <a:pt x="90" y="534"/>
                    </a:lnTo>
                    <a:lnTo>
                      <a:pt x="75" y="520"/>
                    </a:lnTo>
                    <a:lnTo>
                      <a:pt x="52" y="534"/>
                    </a:lnTo>
                    <a:lnTo>
                      <a:pt x="55" y="521"/>
                    </a:lnTo>
                    <a:lnTo>
                      <a:pt x="62" y="514"/>
                    </a:lnTo>
                    <a:lnTo>
                      <a:pt x="73" y="508"/>
                    </a:lnTo>
                    <a:lnTo>
                      <a:pt x="82" y="497"/>
                    </a:lnTo>
                    <a:lnTo>
                      <a:pt x="76" y="484"/>
                    </a:lnTo>
                    <a:lnTo>
                      <a:pt x="69" y="482"/>
                    </a:lnTo>
                    <a:lnTo>
                      <a:pt x="61" y="484"/>
                    </a:lnTo>
                    <a:lnTo>
                      <a:pt x="53" y="487"/>
                    </a:lnTo>
                    <a:lnTo>
                      <a:pt x="44" y="490"/>
                    </a:lnTo>
                    <a:lnTo>
                      <a:pt x="47" y="480"/>
                    </a:lnTo>
                    <a:lnTo>
                      <a:pt x="55" y="476"/>
                    </a:lnTo>
                    <a:lnTo>
                      <a:pt x="62" y="470"/>
                    </a:lnTo>
                    <a:lnTo>
                      <a:pt x="65" y="459"/>
                    </a:lnTo>
                    <a:lnTo>
                      <a:pt x="56" y="447"/>
                    </a:lnTo>
                    <a:lnTo>
                      <a:pt x="49" y="449"/>
                    </a:lnTo>
                    <a:lnTo>
                      <a:pt x="41" y="453"/>
                    </a:lnTo>
                    <a:lnTo>
                      <a:pt x="34" y="459"/>
                    </a:lnTo>
                    <a:lnTo>
                      <a:pt x="26" y="461"/>
                    </a:lnTo>
                    <a:lnTo>
                      <a:pt x="34" y="453"/>
                    </a:lnTo>
                    <a:lnTo>
                      <a:pt x="40" y="446"/>
                    </a:lnTo>
                    <a:lnTo>
                      <a:pt x="43" y="438"/>
                    </a:lnTo>
                    <a:lnTo>
                      <a:pt x="37" y="427"/>
                    </a:lnTo>
                    <a:lnTo>
                      <a:pt x="32" y="424"/>
                    </a:lnTo>
                    <a:lnTo>
                      <a:pt x="25" y="426"/>
                    </a:lnTo>
                    <a:lnTo>
                      <a:pt x="17" y="429"/>
                    </a:lnTo>
                    <a:lnTo>
                      <a:pt x="9" y="434"/>
                    </a:lnTo>
                    <a:lnTo>
                      <a:pt x="2" y="427"/>
                    </a:lnTo>
                    <a:lnTo>
                      <a:pt x="0" y="420"/>
                    </a:lnTo>
                    <a:lnTo>
                      <a:pt x="0" y="412"/>
                    </a:lnTo>
                    <a:lnTo>
                      <a:pt x="0" y="405"/>
                    </a:lnTo>
                    <a:lnTo>
                      <a:pt x="3" y="394"/>
                    </a:lnTo>
                    <a:lnTo>
                      <a:pt x="18" y="380"/>
                    </a:lnTo>
                    <a:lnTo>
                      <a:pt x="41" y="380"/>
                    </a:lnTo>
                    <a:lnTo>
                      <a:pt x="59" y="387"/>
                    </a:lnTo>
                    <a:lnTo>
                      <a:pt x="76" y="394"/>
                    </a:lnTo>
                    <a:lnTo>
                      <a:pt x="93" y="403"/>
                    </a:lnTo>
                    <a:lnTo>
                      <a:pt x="109" y="412"/>
                    </a:lnTo>
                    <a:lnTo>
                      <a:pt x="125" y="423"/>
                    </a:lnTo>
                    <a:lnTo>
                      <a:pt x="138" y="435"/>
                    </a:lnTo>
                    <a:lnTo>
                      <a:pt x="153" y="449"/>
                    </a:lnTo>
                    <a:lnTo>
                      <a:pt x="167" y="464"/>
                    </a:lnTo>
                    <a:lnTo>
                      <a:pt x="175" y="477"/>
                    </a:lnTo>
                    <a:lnTo>
                      <a:pt x="184" y="490"/>
                    </a:lnTo>
                    <a:lnTo>
                      <a:pt x="193" y="500"/>
                    </a:lnTo>
                    <a:lnTo>
                      <a:pt x="202" y="511"/>
                    </a:lnTo>
                    <a:lnTo>
                      <a:pt x="211" y="521"/>
                    </a:lnTo>
                    <a:lnTo>
                      <a:pt x="219" y="534"/>
                    </a:lnTo>
                    <a:lnTo>
                      <a:pt x="226" y="547"/>
                    </a:lnTo>
                    <a:lnTo>
                      <a:pt x="232" y="561"/>
                    </a:lnTo>
                    <a:lnTo>
                      <a:pt x="259" y="562"/>
                    </a:lnTo>
                    <a:lnTo>
                      <a:pt x="287" y="561"/>
                    </a:lnTo>
                    <a:lnTo>
                      <a:pt x="316" y="558"/>
                    </a:lnTo>
                    <a:lnTo>
                      <a:pt x="346" y="552"/>
                    </a:lnTo>
                    <a:lnTo>
                      <a:pt x="375" y="544"/>
                    </a:lnTo>
                    <a:lnTo>
                      <a:pt x="403" y="537"/>
                    </a:lnTo>
                    <a:lnTo>
                      <a:pt x="434" y="529"/>
                    </a:lnTo>
                    <a:lnTo>
                      <a:pt x="463" y="523"/>
                    </a:lnTo>
                    <a:lnTo>
                      <a:pt x="467" y="512"/>
                    </a:lnTo>
                    <a:lnTo>
                      <a:pt x="443" y="508"/>
                    </a:lnTo>
                    <a:lnTo>
                      <a:pt x="417" y="508"/>
                    </a:lnTo>
                    <a:lnTo>
                      <a:pt x="390" y="511"/>
                    </a:lnTo>
                    <a:lnTo>
                      <a:pt x="364" y="515"/>
                    </a:lnTo>
                    <a:lnTo>
                      <a:pt x="337" y="521"/>
                    </a:lnTo>
                    <a:lnTo>
                      <a:pt x="309" y="527"/>
                    </a:lnTo>
                    <a:lnTo>
                      <a:pt x="282" y="532"/>
                    </a:lnTo>
                    <a:lnTo>
                      <a:pt x="256" y="534"/>
                    </a:lnTo>
                    <a:lnTo>
                      <a:pt x="240" y="508"/>
                    </a:lnTo>
                    <a:lnTo>
                      <a:pt x="241" y="505"/>
                    </a:lnTo>
                    <a:lnTo>
                      <a:pt x="256" y="506"/>
                    </a:lnTo>
                    <a:lnTo>
                      <a:pt x="273" y="506"/>
                    </a:lnTo>
                    <a:lnTo>
                      <a:pt x="288" y="505"/>
                    </a:lnTo>
                    <a:lnTo>
                      <a:pt x="305" y="503"/>
                    </a:lnTo>
                    <a:lnTo>
                      <a:pt x="320" y="499"/>
                    </a:lnTo>
                    <a:lnTo>
                      <a:pt x="334" y="493"/>
                    </a:lnTo>
                    <a:lnTo>
                      <a:pt x="349" y="485"/>
                    </a:lnTo>
                    <a:lnTo>
                      <a:pt x="363" y="476"/>
                    </a:lnTo>
                    <a:lnTo>
                      <a:pt x="372" y="465"/>
                    </a:lnTo>
                    <a:lnTo>
                      <a:pt x="379" y="455"/>
                    </a:lnTo>
                    <a:lnTo>
                      <a:pt x="385" y="444"/>
                    </a:lnTo>
                    <a:lnTo>
                      <a:pt x="393" y="434"/>
                    </a:lnTo>
                    <a:lnTo>
                      <a:pt x="393" y="424"/>
                    </a:lnTo>
                    <a:lnTo>
                      <a:pt x="393" y="417"/>
                    </a:lnTo>
                    <a:lnTo>
                      <a:pt x="393" y="409"/>
                    </a:lnTo>
                    <a:lnTo>
                      <a:pt x="394" y="400"/>
                    </a:lnTo>
                    <a:lnTo>
                      <a:pt x="405" y="399"/>
                    </a:lnTo>
                    <a:lnTo>
                      <a:pt x="416" y="396"/>
                    </a:lnTo>
                    <a:lnTo>
                      <a:pt x="426" y="393"/>
                    </a:lnTo>
                    <a:lnTo>
                      <a:pt x="438" y="388"/>
                    </a:lnTo>
                    <a:lnTo>
                      <a:pt x="449" y="384"/>
                    </a:lnTo>
                    <a:lnTo>
                      <a:pt x="461" y="374"/>
                    </a:lnTo>
                    <a:lnTo>
                      <a:pt x="472" y="364"/>
                    </a:lnTo>
                    <a:lnTo>
                      <a:pt x="482" y="350"/>
                    </a:lnTo>
                    <a:lnTo>
                      <a:pt x="488" y="327"/>
                    </a:lnTo>
                    <a:lnTo>
                      <a:pt x="491" y="303"/>
                    </a:lnTo>
                    <a:lnTo>
                      <a:pt x="491" y="280"/>
                    </a:lnTo>
                    <a:lnTo>
                      <a:pt x="491" y="255"/>
                    </a:lnTo>
                    <a:lnTo>
                      <a:pt x="497" y="249"/>
                    </a:lnTo>
                    <a:lnTo>
                      <a:pt x="505" y="243"/>
                    </a:lnTo>
                    <a:lnTo>
                      <a:pt x="513" y="238"/>
                    </a:lnTo>
                    <a:lnTo>
                      <a:pt x="525" y="234"/>
                    </a:lnTo>
                    <a:lnTo>
                      <a:pt x="537" y="221"/>
                    </a:lnTo>
                    <a:lnTo>
                      <a:pt x="543" y="206"/>
                    </a:lnTo>
                    <a:lnTo>
                      <a:pt x="549" y="191"/>
                    </a:lnTo>
                    <a:lnTo>
                      <a:pt x="555" y="174"/>
                    </a:lnTo>
                    <a:lnTo>
                      <a:pt x="563" y="155"/>
                    </a:lnTo>
                    <a:lnTo>
                      <a:pt x="563" y="147"/>
                    </a:lnTo>
                    <a:lnTo>
                      <a:pt x="566" y="140"/>
                    </a:lnTo>
                    <a:lnTo>
                      <a:pt x="567" y="134"/>
                    </a:lnTo>
                    <a:lnTo>
                      <a:pt x="567" y="124"/>
                    </a:lnTo>
                    <a:lnTo>
                      <a:pt x="579" y="120"/>
                    </a:lnTo>
                    <a:lnTo>
                      <a:pt x="590" y="114"/>
                    </a:lnTo>
                    <a:lnTo>
                      <a:pt x="599" y="108"/>
                    </a:lnTo>
                    <a:lnTo>
                      <a:pt x="610" y="102"/>
                    </a:lnTo>
                    <a:lnTo>
                      <a:pt x="628" y="80"/>
                    </a:lnTo>
                    <a:lnTo>
                      <a:pt x="631" y="77"/>
                    </a:lnTo>
                    <a:lnTo>
                      <a:pt x="634" y="70"/>
                    </a:lnTo>
                    <a:lnTo>
                      <a:pt x="637" y="59"/>
                    </a:lnTo>
                    <a:lnTo>
                      <a:pt x="643" y="49"/>
                    </a:lnTo>
                    <a:lnTo>
                      <a:pt x="641" y="37"/>
                    </a:lnTo>
                    <a:lnTo>
                      <a:pt x="638" y="26"/>
                    </a:lnTo>
                    <a:lnTo>
                      <a:pt x="638" y="14"/>
                    </a:lnTo>
                    <a:lnTo>
                      <a:pt x="643" y="0"/>
                    </a:lnTo>
                    <a:lnTo>
                      <a:pt x="678" y="23"/>
                    </a:lnTo>
                    <a:lnTo>
                      <a:pt x="711" y="49"/>
                    </a:lnTo>
                    <a:lnTo>
                      <a:pt x="741" y="76"/>
                    </a:lnTo>
                    <a:lnTo>
                      <a:pt x="770" y="105"/>
                    </a:lnTo>
                    <a:lnTo>
                      <a:pt x="797" y="134"/>
                    </a:lnTo>
                    <a:lnTo>
                      <a:pt x="825" y="165"/>
                    </a:lnTo>
                    <a:lnTo>
                      <a:pt x="850" y="197"/>
                    </a:lnTo>
                    <a:lnTo>
                      <a:pt x="875" y="229"/>
                    </a:lnTo>
                    <a:lnTo>
                      <a:pt x="901" y="261"/>
                    </a:lnTo>
                    <a:lnTo>
                      <a:pt x="926" y="291"/>
                    </a:lnTo>
                    <a:lnTo>
                      <a:pt x="952" y="321"/>
                    </a:lnTo>
                    <a:lnTo>
                      <a:pt x="978" y="352"/>
                    </a:lnTo>
                    <a:lnTo>
                      <a:pt x="1007" y="379"/>
                    </a:lnTo>
                    <a:lnTo>
                      <a:pt x="1037" y="405"/>
                    </a:lnTo>
                    <a:lnTo>
                      <a:pt x="1069" y="429"/>
                    </a:lnTo>
                    <a:lnTo>
                      <a:pt x="1102" y="450"/>
                    </a:lnTo>
                    <a:lnTo>
                      <a:pt x="1132" y="470"/>
                    </a:lnTo>
                    <a:lnTo>
                      <a:pt x="1164" y="488"/>
                    </a:lnTo>
                    <a:lnTo>
                      <a:pt x="1198" y="505"/>
                    </a:lnTo>
                    <a:lnTo>
                      <a:pt x="1232" y="521"/>
                    </a:lnTo>
                    <a:lnTo>
                      <a:pt x="1267" y="537"/>
                    </a:lnTo>
                    <a:lnTo>
                      <a:pt x="1304" y="552"/>
                    </a:lnTo>
                    <a:lnTo>
                      <a:pt x="1342" y="565"/>
                    </a:lnTo>
                    <a:lnTo>
                      <a:pt x="1379" y="579"/>
                    </a:lnTo>
                    <a:lnTo>
                      <a:pt x="1419" y="593"/>
                    </a:lnTo>
                    <a:lnTo>
                      <a:pt x="1458" y="605"/>
                    </a:lnTo>
                    <a:lnTo>
                      <a:pt x="1498" y="617"/>
                    </a:lnTo>
                    <a:lnTo>
                      <a:pt x="1539" y="629"/>
                    </a:lnTo>
                    <a:lnTo>
                      <a:pt x="1578" y="643"/>
                    </a:lnTo>
                    <a:lnTo>
                      <a:pt x="1617" y="655"/>
                    </a:lnTo>
                    <a:lnTo>
                      <a:pt x="1658" y="667"/>
                    </a:lnTo>
                    <a:lnTo>
                      <a:pt x="1698" y="680"/>
                    </a:lnTo>
                    <a:lnTo>
                      <a:pt x="1723" y="687"/>
                    </a:lnTo>
                    <a:lnTo>
                      <a:pt x="1748" y="694"/>
                    </a:lnTo>
                    <a:lnTo>
                      <a:pt x="1770" y="702"/>
                    </a:lnTo>
                    <a:lnTo>
                      <a:pt x="1792" y="709"/>
                    </a:lnTo>
                    <a:lnTo>
                      <a:pt x="1814" y="717"/>
                    </a:lnTo>
                    <a:lnTo>
                      <a:pt x="1836" y="723"/>
                    </a:lnTo>
                    <a:lnTo>
                      <a:pt x="1857" y="729"/>
                    </a:lnTo>
                    <a:lnTo>
                      <a:pt x="1880" y="733"/>
                    </a:lnTo>
                    <a:lnTo>
                      <a:pt x="1922" y="746"/>
                    </a:lnTo>
                    <a:lnTo>
                      <a:pt x="1964" y="758"/>
                    </a:lnTo>
                    <a:lnTo>
                      <a:pt x="2007" y="771"/>
                    </a:lnTo>
                    <a:lnTo>
                      <a:pt x="2049" y="783"/>
                    </a:lnTo>
                    <a:lnTo>
                      <a:pt x="2092" y="797"/>
                    </a:lnTo>
                    <a:lnTo>
                      <a:pt x="2134" y="811"/>
                    </a:lnTo>
                    <a:lnTo>
                      <a:pt x="2175" y="824"/>
                    </a:lnTo>
                    <a:lnTo>
                      <a:pt x="2217" y="838"/>
                    </a:lnTo>
                    <a:lnTo>
                      <a:pt x="2260" y="852"/>
                    </a:lnTo>
                    <a:lnTo>
                      <a:pt x="2301" y="865"/>
                    </a:lnTo>
                    <a:lnTo>
                      <a:pt x="2342" y="879"/>
                    </a:lnTo>
                    <a:lnTo>
                      <a:pt x="2383" y="894"/>
                    </a:lnTo>
                    <a:lnTo>
                      <a:pt x="2424" y="908"/>
                    </a:lnTo>
                    <a:lnTo>
                      <a:pt x="2464" y="923"/>
                    </a:lnTo>
                    <a:lnTo>
                      <a:pt x="2504" y="937"/>
                    </a:lnTo>
                    <a:lnTo>
                      <a:pt x="2543" y="952"/>
                    </a:lnTo>
                    <a:lnTo>
                      <a:pt x="2546" y="1144"/>
                    </a:lnTo>
                    <a:lnTo>
                      <a:pt x="2548" y="1337"/>
                    </a:lnTo>
                    <a:lnTo>
                      <a:pt x="2548" y="1529"/>
                    </a:lnTo>
                    <a:lnTo>
                      <a:pt x="2546" y="1721"/>
                    </a:lnTo>
                    <a:lnTo>
                      <a:pt x="2537" y="1735"/>
                    </a:lnTo>
                    <a:lnTo>
                      <a:pt x="2528" y="1752"/>
                    </a:lnTo>
                    <a:lnTo>
                      <a:pt x="2518" y="1770"/>
                    </a:lnTo>
                    <a:lnTo>
                      <a:pt x="2505" y="1788"/>
                    </a:lnTo>
                    <a:lnTo>
                      <a:pt x="2489" y="1791"/>
                    </a:lnTo>
                    <a:close/>
                  </a:path>
                </a:pathLst>
              </a:custGeom>
              <a:solidFill>
                <a:srgbClr val="8A2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09" name="Freeform 233"/>
              <p:cNvSpPr>
                <a:spLocks/>
              </p:cNvSpPr>
              <p:nvPr/>
            </p:nvSpPr>
            <p:spPr bwMode="auto">
              <a:xfrm>
                <a:off x="3822" y="2595"/>
                <a:ext cx="14" cy="9"/>
              </a:xfrm>
              <a:custGeom>
                <a:avLst/>
                <a:gdLst>
                  <a:gd name="T0" fmla="*/ 10 w 27"/>
                  <a:gd name="T1" fmla="*/ 18 h 18"/>
                  <a:gd name="T2" fmla="*/ 0 w 27"/>
                  <a:gd name="T3" fmla="*/ 9 h 18"/>
                  <a:gd name="T4" fmla="*/ 3 w 27"/>
                  <a:gd name="T5" fmla="*/ 2 h 18"/>
                  <a:gd name="T6" fmla="*/ 12 w 27"/>
                  <a:gd name="T7" fmla="*/ 0 h 18"/>
                  <a:gd name="T8" fmla="*/ 21 w 27"/>
                  <a:gd name="T9" fmla="*/ 0 h 18"/>
                  <a:gd name="T10" fmla="*/ 27 w 27"/>
                  <a:gd name="T11" fmla="*/ 5 h 18"/>
                  <a:gd name="T12" fmla="*/ 10 w 27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10" y="18"/>
                    </a:moveTo>
                    <a:lnTo>
                      <a:pt x="0" y="9"/>
                    </a:lnTo>
                    <a:lnTo>
                      <a:pt x="3" y="2"/>
                    </a:lnTo>
                    <a:lnTo>
                      <a:pt x="12" y="0"/>
                    </a:lnTo>
                    <a:lnTo>
                      <a:pt x="21" y="0"/>
                    </a:lnTo>
                    <a:lnTo>
                      <a:pt x="27" y="5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0" name="Freeform 234"/>
              <p:cNvSpPr>
                <a:spLocks/>
              </p:cNvSpPr>
              <p:nvPr/>
            </p:nvSpPr>
            <p:spPr bwMode="auto">
              <a:xfrm>
                <a:off x="4632" y="2574"/>
                <a:ext cx="10" cy="12"/>
              </a:xfrm>
              <a:custGeom>
                <a:avLst/>
                <a:gdLst>
                  <a:gd name="T0" fmla="*/ 6 w 20"/>
                  <a:gd name="T1" fmla="*/ 24 h 24"/>
                  <a:gd name="T2" fmla="*/ 0 w 20"/>
                  <a:gd name="T3" fmla="*/ 21 h 24"/>
                  <a:gd name="T4" fmla="*/ 0 w 20"/>
                  <a:gd name="T5" fmla="*/ 13 h 24"/>
                  <a:gd name="T6" fmla="*/ 1 w 20"/>
                  <a:gd name="T7" fmla="*/ 4 h 24"/>
                  <a:gd name="T8" fmla="*/ 6 w 20"/>
                  <a:gd name="T9" fmla="*/ 0 h 24"/>
                  <a:gd name="T10" fmla="*/ 12 w 20"/>
                  <a:gd name="T11" fmla="*/ 6 h 24"/>
                  <a:gd name="T12" fmla="*/ 20 w 20"/>
                  <a:gd name="T13" fmla="*/ 13 h 24"/>
                  <a:gd name="T14" fmla="*/ 20 w 20"/>
                  <a:gd name="T15" fmla="*/ 19 h 24"/>
                  <a:gd name="T16" fmla="*/ 6 w 20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4">
                    <a:moveTo>
                      <a:pt x="6" y="24"/>
                    </a:moveTo>
                    <a:lnTo>
                      <a:pt x="0" y="21"/>
                    </a:lnTo>
                    <a:lnTo>
                      <a:pt x="0" y="13"/>
                    </a:lnTo>
                    <a:lnTo>
                      <a:pt x="1" y="4"/>
                    </a:lnTo>
                    <a:lnTo>
                      <a:pt x="6" y="0"/>
                    </a:lnTo>
                    <a:lnTo>
                      <a:pt x="12" y="6"/>
                    </a:lnTo>
                    <a:lnTo>
                      <a:pt x="20" y="13"/>
                    </a:lnTo>
                    <a:lnTo>
                      <a:pt x="20" y="19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1" name="Freeform 235"/>
              <p:cNvSpPr>
                <a:spLocks/>
              </p:cNvSpPr>
              <p:nvPr/>
            </p:nvSpPr>
            <p:spPr bwMode="auto">
              <a:xfrm>
                <a:off x="4726" y="2572"/>
                <a:ext cx="10" cy="10"/>
              </a:xfrm>
              <a:custGeom>
                <a:avLst/>
                <a:gdLst>
                  <a:gd name="T0" fmla="*/ 4 w 19"/>
                  <a:gd name="T1" fmla="*/ 19 h 19"/>
                  <a:gd name="T2" fmla="*/ 0 w 19"/>
                  <a:gd name="T3" fmla="*/ 16 h 19"/>
                  <a:gd name="T4" fmla="*/ 0 w 19"/>
                  <a:gd name="T5" fmla="*/ 7 h 19"/>
                  <a:gd name="T6" fmla="*/ 3 w 19"/>
                  <a:gd name="T7" fmla="*/ 1 h 19"/>
                  <a:gd name="T8" fmla="*/ 10 w 19"/>
                  <a:gd name="T9" fmla="*/ 0 h 19"/>
                  <a:gd name="T10" fmla="*/ 16 w 19"/>
                  <a:gd name="T11" fmla="*/ 4 h 19"/>
                  <a:gd name="T12" fmla="*/ 19 w 19"/>
                  <a:gd name="T13" fmla="*/ 13 h 19"/>
                  <a:gd name="T14" fmla="*/ 16 w 19"/>
                  <a:gd name="T15" fmla="*/ 19 h 19"/>
                  <a:gd name="T16" fmla="*/ 4 w 19"/>
                  <a:gd name="T1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19">
                    <a:moveTo>
                      <a:pt x="4" y="19"/>
                    </a:moveTo>
                    <a:lnTo>
                      <a:pt x="0" y="16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10" y="0"/>
                    </a:lnTo>
                    <a:lnTo>
                      <a:pt x="16" y="4"/>
                    </a:lnTo>
                    <a:lnTo>
                      <a:pt x="19" y="13"/>
                    </a:lnTo>
                    <a:lnTo>
                      <a:pt x="16" y="19"/>
                    </a:lnTo>
                    <a:lnTo>
                      <a:pt x="4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2" name="Freeform 236"/>
              <p:cNvSpPr>
                <a:spLocks/>
              </p:cNvSpPr>
              <p:nvPr/>
            </p:nvSpPr>
            <p:spPr bwMode="auto">
              <a:xfrm>
                <a:off x="4793" y="2556"/>
                <a:ext cx="9" cy="14"/>
              </a:xfrm>
              <a:custGeom>
                <a:avLst/>
                <a:gdLst>
                  <a:gd name="T0" fmla="*/ 9 w 20"/>
                  <a:gd name="T1" fmla="*/ 27 h 27"/>
                  <a:gd name="T2" fmla="*/ 3 w 20"/>
                  <a:gd name="T3" fmla="*/ 23 h 27"/>
                  <a:gd name="T4" fmla="*/ 0 w 20"/>
                  <a:gd name="T5" fmla="*/ 15 h 27"/>
                  <a:gd name="T6" fmla="*/ 0 w 20"/>
                  <a:gd name="T7" fmla="*/ 6 h 27"/>
                  <a:gd name="T8" fmla="*/ 6 w 20"/>
                  <a:gd name="T9" fmla="*/ 0 h 27"/>
                  <a:gd name="T10" fmla="*/ 15 w 20"/>
                  <a:gd name="T11" fmla="*/ 3 h 27"/>
                  <a:gd name="T12" fmla="*/ 20 w 20"/>
                  <a:gd name="T13" fmla="*/ 12 h 27"/>
                  <a:gd name="T14" fmla="*/ 18 w 20"/>
                  <a:gd name="T15" fmla="*/ 21 h 27"/>
                  <a:gd name="T16" fmla="*/ 9 w 20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7">
                    <a:moveTo>
                      <a:pt x="9" y="27"/>
                    </a:moveTo>
                    <a:lnTo>
                      <a:pt x="3" y="23"/>
                    </a:lnTo>
                    <a:lnTo>
                      <a:pt x="0" y="15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15" y="3"/>
                    </a:lnTo>
                    <a:lnTo>
                      <a:pt x="20" y="12"/>
                    </a:lnTo>
                    <a:lnTo>
                      <a:pt x="18" y="21"/>
                    </a:lnTo>
                    <a:lnTo>
                      <a:pt x="9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3" name="Freeform 237"/>
              <p:cNvSpPr>
                <a:spLocks/>
              </p:cNvSpPr>
              <p:nvPr/>
            </p:nvSpPr>
            <p:spPr bwMode="auto">
              <a:xfrm>
                <a:off x="4893" y="2547"/>
                <a:ext cx="9" cy="12"/>
              </a:xfrm>
              <a:custGeom>
                <a:avLst/>
                <a:gdLst>
                  <a:gd name="T0" fmla="*/ 0 w 18"/>
                  <a:gd name="T1" fmla="*/ 22 h 22"/>
                  <a:gd name="T2" fmla="*/ 3 w 18"/>
                  <a:gd name="T3" fmla="*/ 0 h 22"/>
                  <a:gd name="T4" fmla="*/ 18 w 18"/>
                  <a:gd name="T5" fmla="*/ 15 h 22"/>
                  <a:gd name="T6" fmla="*/ 0 w 18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2">
                    <a:moveTo>
                      <a:pt x="0" y="22"/>
                    </a:moveTo>
                    <a:lnTo>
                      <a:pt x="3" y="0"/>
                    </a:lnTo>
                    <a:lnTo>
                      <a:pt x="18" y="15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4" name="Freeform 238"/>
              <p:cNvSpPr>
                <a:spLocks/>
              </p:cNvSpPr>
              <p:nvPr/>
            </p:nvSpPr>
            <p:spPr bwMode="auto">
              <a:xfrm>
                <a:off x="3773" y="2555"/>
                <a:ext cx="11" cy="12"/>
              </a:xfrm>
              <a:custGeom>
                <a:avLst/>
                <a:gdLst>
                  <a:gd name="T0" fmla="*/ 8 w 23"/>
                  <a:gd name="T1" fmla="*/ 24 h 24"/>
                  <a:gd name="T2" fmla="*/ 0 w 23"/>
                  <a:gd name="T3" fmla="*/ 4 h 24"/>
                  <a:gd name="T4" fmla="*/ 9 w 23"/>
                  <a:gd name="T5" fmla="*/ 0 h 24"/>
                  <a:gd name="T6" fmla="*/ 17 w 23"/>
                  <a:gd name="T7" fmla="*/ 3 h 24"/>
                  <a:gd name="T8" fmla="*/ 21 w 23"/>
                  <a:gd name="T9" fmla="*/ 12 h 24"/>
                  <a:gd name="T10" fmla="*/ 23 w 23"/>
                  <a:gd name="T11" fmla="*/ 23 h 24"/>
                  <a:gd name="T12" fmla="*/ 8 w 23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4">
                    <a:moveTo>
                      <a:pt x="8" y="24"/>
                    </a:moveTo>
                    <a:lnTo>
                      <a:pt x="0" y="4"/>
                    </a:lnTo>
                    <a:lnTo>
                      <a:pt x="9" y="0"/>
                    </a:lnTo>
                    <a:lnTo>
                      <a:pt x="17" y="3"/>
                    </a:lnTo>
                    <a:lnTo>
                      <a:pt x="21" y="12"/>
                    </a:lnTo>
                    <a:lnTo>
                      <a:pt x="23" y="23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5" name="Freeform 239"/>
              <p:cNvSpPr>
                <a:spLocks/>
              </p:cNvSpPr>
              <p:nvPr/>
            </p:nvSpPr>
            <p:spPr bwMode="auto">
              <a:xfrm>
                <a:off x="5010" y="2496"/>
                <a:ext cx="39" cy="50"/>
              </a:xfrm>
              <a:custGeom>
                <a:avLst/>
                <a:gdLst>
                  <a:gd name="T0" fmla="*/ 8 w 79"/>
                  <a:gd name="T1" fmla="*/ 100 h 100"/>
                  <a:gd name="T2" fmla="*/ 0 w 79"/>
                  <a:gd name="T3" fmla="*/ 80 h 100"/>
                  <a:gd name="T4" fmla="*/ 9 w 79"/>
                  <a:gd name="T5" fmla="*/ 71 h 100"/>
                  <a:gd name="T6" fmla="*/ 18 w 79"/>
                  <a:gd name="T7" fmla="*/ 60 h 100"/>
                  <a:gd name="T8" fmla="*/ 26 w 79"/>
                  <a:gd name="T9" fmla="*/ 51 h 100"/>
                  <a:gd name="T10" fmla="*/ 33 w 79"/>
                  <a:gd name="T11" fmla="*/ 41 h 100"/>
                  <a:gd name="T12" fmla="*/ 41 w 79"/>
                  <a:gd name="T13" fmla="*/ 30 h 100"/>
                  <a:gd name="T14" fmla="*/ 49 w 79"/>
                  <a:gd name="T15" fmla="*/ 19 h 100"/>
                  <a:gd name="T16" fmla="*/ 56 w 79"/>
                  <a:gd name="T17" fmla="*/ 10 h 100"/>
                  <a:gd name="T18" fmla="*/ 65 w 79"/>
                  <a:gd name="T19" fmla="*/ 0 h 100"/>
                  <a:gd name="T20" fmla="*/ 76 w 79"/>
                  <a:gd name="T21" fmla="*/ 1 h 100"/>
                  <a:gd name="T22" fmla="*/ 79 w 79"/>
                  <a:gd name="T23" fmla="*/ 9 h 100"/>
                  <a:gd name="T24" fmla="*/ 73 w 79"/>
                  <a:gd name="T25" fmla="*/ 21 h 100"/>
                  <a:gd name="T26" fmla="*/ 67 w 79"/>
                  <a:gd name="T27" fmla="*/ 33 h 100"/>
                  <a:gd name="T28" fmla="*/ 59 w 79"/>
                  <a:gd name="T29" fmla="*/ 45 h 100"/>
                  <a:gd name="T30" fmla="*/ 50 w 79"/>
                  <a:gd name="T31" fmla="*/ 57 h 100"/>
                  <a:gd name="T32" fmla="*/ 39 w 79"/>
                  <a:gd name="T33" fmla="*/ 68 h 100"/>
                  <a:gd name="T34" fmla="*/ 29 w 79"/>
                  <a:gd name="T35" fmla="*/ 80 h 100"/>
                  <a:gd name="T36" fmla="*/ 18 w 79"/>
                  <a:gd name="T37" fmla="*/ 89 h 100"/>
                  <a:gd name="T38" fmla="*/ 8 w 79"/>
                  <a:gd name="T39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9" h="100">
                    <a:moveTo>
                      <a:pt x="8" y="100"/>
                    </a:moveTo>
                    <a:lnTo>
                      <a:pt x="0" y="80"/>
                    </a:lnTo>
                    <a:lnTo>
                      <a:pt x="9" y="71"/>
                    </a:lnTo>
                    <a:lnTo>
                      <a:pt x="18" y="60"/>
                    </a:lnTo>
                    <a:lnTo>
                      <a:pt x="26" y="51"/>
                    </a:lnTo>
                    <a:lnTo>
                      <a:pt x="33" y="41"/>
                    </a:lnTo>
                    <a:lnTo>
                      <a:pt x="41" y="30"/>
                    </a:lnTo>
                    <a:lnTo>
                      <a:pt x="49" y="19"/>
                    </a:lnTo>
                    <a:lnTo>
                      <a:pt x="56" y="10"/>
                    </a:lnTo>
                    <a:lnTo>
                      <a:pt x="65" y="0"/>
                    </a:lnTo>
                    <a:lnTo>
                      <a:pt x="76" y="1"/>
                    </a:lnTo>
                    <a:lnTo>
                      <a:pt x="79" y="9"/>
                    </a:lnTo>
                    <a:lnTo>
                      <a:pt x="73" y="21"/>
                    </a:lnTo>
                    <a:lnTo>
                      <a:pt x="67" y="33"/>
                    </a:lnTo>
                    <a:lnTo>
                      <a:pt x="59" y="45"/>
                    </a:lnTo>
                    <a:lnTo>
                      <a:pt x="50" y="57"/>
                    </a:lnTo>
                    <a:lnTo>
                      <a:pt x="39" y="68"/>
                    </a:lnTo>
                    <a:lnTo>
                      <a:pt x="29" y="80"/>
                    </a:lnTo>
                    <a:lnTo>
                      <a:pt x="18" y="89"/>
                    </a:lnTo>
                    <a:lnTo>
                      <a:pt x="8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6" name="Freeform 240"/>
              <p:cNvSpPr>
                <a:spLocks/>
              </p:cNvSpPr>
              <p:nvPr/>
            </p:nvSpPr>
            <p:spPr bwMode="auto">
              <a:xfrm>
                <a:off x="3891" y="2536"/>
                <a:ext cx="13" cy="13"/>
              </a:xfrm>
              <a:custGeom>
                <a:avLst/>
                <a:gdLst>
                  <a:gd name="T0" fmla="*/ 15 w 25"/>
                  <a:gd name="T1" fmla="*/ 26 h 26"/>
                  <a:gd name="T2" fmla="*/ 0 w 25"/>
                  <a:gd name="T3" fmla="*/ 6 h 26"/>
                  <a:gd name="T4" fmla="*/ 7 w 25"/>
                  <a:gd name="T5" fmla="*/ 0 h 26"/>
                  <a:gd name="T6" fmla="*/ 15 w 25"/>
                  <a:gd name="T7" fmla="*/ 1 h 26"/>
                  <a:gd name="T8" fmla="*/ 21 w 25"/>
                  <a:gd name="T9" fmla="*/ 9 h 26"/>
                  <a:gd name="T10" fmla="*/ 25 w 25"/>
                  <a:gd name="T11" fmla="*/ 20 h 26"/>
                  <a:gd name="T12" fmla="*/ 15 w 25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15" y="26"/>
                    </a:moveTo>
                    <a:lnTo>
                      <a:pt x="0" y="6"/>
                    </a:lnTo>
                    <a:lnTo>
                      <a:pt x="7" y="0"/>
                    </a:lnTo>
                    <a:lnTo>
                      <a:pt x="15" y="1"/>
                    </a:lnTo>
                    <a:lnTo>
                      <a:pt x="21" y="9"/>
                    </a:lnTo>
                    <a:lnTo>
                      <a:pt x="25" y="20"/>
                    </a:lnTo>
                    <a:lnTo>
                      <a:pt x="15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7" name="Freeform 241"/>
              <p:cNvSpPr>
                <a:spLocks/>
              </p:cNvSpPr>
              <p:nvPr/>
            </p:nvSpPr>
            <p:spPr bwMode="auto">
              <a:xfrm>
                <a:off x="4083" y="2531"/>
                <a:ext cx="9" cy="13"/>
              </a:xfrm>
              <a:custGeom>
                <a:avLst/>
                <a:gdLst>
                  <a:gd name="T0" fmla="*/ 6 w 20"/>
                  <a:gd name="T1" fmla="*/ 28 h 28"/>
                  <a:gd name="T2" fmla="*/ 0 w 20"/>
                  <a:gd name="T3" fmla="*/ 25 h 28"/>
                  <a:gd name="T4" fmla="*/ 0 w 20"/>
                  <a:gd name="T5" fmla="*/ 16 h 28"/>
                  <a:gd name="T6" fmla="*/ 5 w 20"/>
                  <a:gd name="T7" fmla="*/ 6 h 28"/>
                  <a:gd name="T8" fmla="*/ 14 w 20"/>
                  <a:gd name="T9" fmla="*/ 0 h 28"/>
                  <a:gd name="T10" fmla="*/ 18 w 20"/>
                  <a:gd name="T11" fmla="*/ 6 h 28"/>
                  <a:gd name="T12" fmla="*/ 20 w 20"/>
                  <a:gd name="T13" fmla="*/ 16 h 28"/>
                  <a:gd name="T14" fmla="*/ 17 w 20"/>
                  <a:gd name="T15" fmla="*/ 25 h 28"/>
                  <a:gd name="T16" fmla="*/ 6 w 20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8">
                    <a:moveTo>
                      <a:pt x="6" y="28"/>
                    </a:moveTo>
                    <a:lnTo>
                      <a:pt x="0" y="25"/>
                    </a:lnTo>
                    <a:lnTo>
                      <a:pt x="0" y="16"/>
                    </a:lnTo>
                    <a:lnTo>
                      <a:pt x="5" y="6"/>
                    </a:lnTo>
                    <a:lnTo>
                      <a:pt x="14" y="0"/>
                    </a:lnTo>
                    <a:lnTo>
                      <a:pt x="18" y="6"/>
                    </a:lnTo>
                    <a:lnTo>
                      <a:pt x="20" y="16"/>
                    </a:lnTo>
                    <a:lnTo>
                      <a:pt x="17" y="25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8" name="Freeform 242"/>
              <p:cNvSpPr>
                <a:spLocks/>
              </p:cNvSpPr>
              <p:nvPr/>
            </p:nvSpPr>
            <p:spPr bwMode="auto">
              <a:xfrm>
                <a:off x="4688" y="2525"/>
                <a:ext cx="11" cy="11"/>
              </a:xfrm>
              <a:custGeom>
                <a:avLst/>
                <a:gdLst>
                  <a:gd name="T0" fmla="*/ 14 w 23"/>
                  <a:gd name="T1" fmla="*/ 23 h 23"/>
                  <a:gd name="T2" fmla="*/ 0 w 23"/>
                  <a:gd name="T3" fmla="*/ 6 h 23"/>
                  <a:gd name="T4" fmla="*/ 3 w 23"/>
                  <a:gd name="T5" fmla="*/ 0 h 23"/>
                  <a:gd name="T6" fmla="*/ 12 w 23"/>
                  <a:gd name="T7" fmla="*/ 0 h 23"/>
                  <a:gd name="T8" fmla="*/ 20 w 23"/>
                  <a:gd name="T9" fmla="*/ 5 h 23"/>
                  <a:gd name="T10" fmla="*/ 23 w 23"/>
                  <a:gd name="T11" fmla="*/ 11 h 23"/>
                  <a:gd name="T12" fmla="*/ 14 w 23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3">
                    <a:moveTo>
                      <a:pt x="14" y="23"/>
                    </a:moveTo>
                    <a:lnTo>
                      <a:pt x="0" y="6"/>
                    </a:lnTo>
                    <a:lnTo>
                      <a:pt x="3" y="0"/>
                    </a:lnTo>
                    <a:lnTo>
                      <a:pt x="12" y="0"/>
                    </a:lnTo>
                    <a:lnTo>
                      <a:pt x="20" y="5"/>
                    </a:lnTo>
                    <a:lnTo>
                      <a:pt x="23" y="11"/>
                    </a:lnTo>
                    <a:lnTo>
                      <a:pt x="1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19" name="Freeform 243"/>
              <p:cNvSpPr>
                <a:spLocks/>
              </p:cNvSpPr>
              <p:nvPr/>
            </p:nvSpPr>
            <p:spPr bwMode="auto">
              <a:xfrm>
                <a:off x="4014" y="2528"/>
                <a:ext cx="9" cy="14"/>
              </a:xfrm>
              <a:custGeom>
                <a:avLst/>
                <a:gdLst>
                  <a:gd name="T0" fmla="*/ 6 w 16"/>
                  <a:gd name="T1" fmla="*/ 27 h 27"/>
                  <a:gd name="T2" fmla="*/ 3 w 16"/>
                  <a:gd name="T3" fmla="*/ 23 h 27"/>
                  <a:gd name="T4" fmla="*/ 0 w 16"/>
                  <a:gd name="T5" fmla="*/ 13 h 27"/>
                  <a:gd name="T6" fmla="*/ 1 w 16"/>
                  <a:gd name="T7" fmla="*/ 4 h 27"/>
                  <a:gd name="T8" fmla="*/ 10 w 16"/>
                  <a:gd name="T9" fmla="*/ 0 h 27"/>
                  <a:gd name="T10" fmla="*/ 13 w 16"/>
                  <a:gd name="T11" fmla="*/ 4 h 27"/>
                  <a:gd name="T12" fmla="*/ 16 w 16"/>
                  <a:gd name="T13" fmla="*/ 13 h 27"/>
                  <a:gd name="T14" fmla="*/ 15 w 16"/>
                  <a:gd name="T15" fmla="*/ 24 h 27"/>
                  <a:gd name="T16" fmla="*/ 6 w 16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" h="27">
                    <a:moveTo>
                      <a:pt x="6" y="27"/>
                    </a:moveTo>
                    <a:lnTo>
                      <a:pt x="3" y="23"/>
                    </a:lnTo>
                    <a:lnTo>
                      <a:pt x="0" y="13"/>
                    </a:lnTo>
                    <a:lnTo>
                      <a:pt x="1" y="4"/>
                    </a:lnTo>
                    <a:lnTo>
                      <a:pt x="10" y="0"/>
                    </a:lnTo>
                    <a:lnTo>
                      <a:pt x="13" y="4"/>
                    </a:lnTo>
                    <a:lnTo>
                      <a:pt x="16" y="13"/>
                    </a:lnTo>
                    <a:lnTo>
                      <a:pt x="15" y="24"/>
                    </a:lnTo>
                    <a:lnTo>
                      <a:pt x="6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0" name="Freeform 244"/>
              <p:cNvSpPr>
                <a:spLocks/>
              </p:cNvSpPr>
              <p:nvPr/>
            </p:nvSpPr>
            <p:spPr bwMode="auto">
              <a:xfrm>
                <a:off x="3703" y="2532"/>
                <a:ext cx="10" cy="12"/>
              </a:xfrm>
              <a:custGeom>
                <a:avLst/>
                <a:gdLst>
                  <a:gd name="T0" fmla="*/ 3 w 20"/>
                  <a:gd name="T1" fmla="*/ 23 h 23"/>
                  <a:gd name="T2" fmla="*/ 0 w 20"/>
                  <a:gd name="T3" fmla="*/ 0 h 23"/>
                  <a:gd name="T4" fmla="*/ 20 w 20"/>
                  <a:gd name="T5" fmla="*/ 9 h 23"/>
                  <a:gd name="T6" fmla="*/ 3 w 20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3" y="23"/>
                    </a:moveTo>
                    <a:lnTo>
                      <a:pt x="0" y="0"/>
                    </a:lnTo>
                    <a:lnTo>
                      <a:pt x="20" y="9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1" name="Freeform 245"/>
              <p:cNvSpPr>
                <a:spLocks/>
              </p:cNvSpPr>
              <p:nvPr/>
            </p:nvSpPr>
            <p:spPr bwMode="auto">
              <a:xfrm>
                <a:off x="4813" y="2513"/>
                <a:ext cx="9" cy="11"/>
              </a:xfrm>
              <a:custGeom>
                <a:avLst/>
                <a:gdLst>
                  <a:gd name="T0" fmla="*/ 9 w 18"/>
                  <a:gd name="T1" fmla="*/ 23 h 23"/>
                  <a:gd name="T2" fmla="*/ 0 w 18"/>
                  <a:gd name="T3" fmla="*/ 0 h 23"/>
                  <a:gd name="T4" fmla="*/ 18 w 18"/>
                  <a:gd name="T5" fmla="*/ 3 h 23"/>
                  <a:gd name="T6" fmla="*/ 9 w 18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9" y="23"/>
                    </a:moveTo>
                    <a:lnTo>
                      <a:pt x="0" y="0"/>
                    </a:lnTo>
                    <a:lnTo>
                      <a:pt x="18" y="3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2" name="Freeform 246"/>
              <p:cNvSpPr>
                <a:spLocks/>
              </p:cNvSpPr>
              <p:nvPr/>
            </p:nvSpPr>
            <p:spPr bwMode="auto">
              <a:xfrm>
                <a:off x="3838" y="2511"/>
                <a:ext cx="8" cy="11"/>
              </a:xfrm>
              <a:custGeom>
                <a:avLst/>
                <a:gdLst>
                  <a:gd name="T0" fmla="*/ 4 w 16"/>
                  <a:gd name="T1" fmla="*/ 23 h 23"/>
                  <a:gd name="T2" fmla="*/ 0 w 16"/>
                  <a:gd name="T3" fmla="*/ 0 h 23"/>
                  <a:gd name="T4" fmla="*/ 7 w 16"/>
                  <a:gd name="T5" fmla="*/ 0 h 23"/>
                  <a:gd name="T6" fmla="*/ 13 w 16"/>
                  <a:gd name="T7" fmla="*/ 5 h 23"/>
                  <a:gd name="T8" fmla="*/ 16 w 16"/>
                  <a:gd name="T9" fmla="*/ 12 h 23"/>
                  <a:gd name="T10" fmla="*/ 13 w 16"/>
                  <a:gd name="T11" fmla="*/ 23 h 23"/>
                  <a:gd name="T12" fmla="*/ 4 w 16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4" y="23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13" y="5"/>
                    </a:lnTo>
                    <a:lnTo>
                      <a:pt x="16" y="12"/>
                    </a:lnTo>
                    <a:lnTo>
                      <a:pt x="13" y="23"/>
                    </a:lnTo>
                    <a:lnTo>
                      <a:pt x="4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3" name="Freeform 247"/>
              <p:cNvSpPr>
                <a:spLocks/>
              </p:cNvSpPr>
              <p:nvPr/>
            </p:nvSpPr>
            <p:spPr bwMode="auto">
              <a:xfrm>
                <a:off x="4637" y="2498"/>
                <a:ext cx="12" cy="11"/>
              </a:xfrm>
              <a:custGeom>
                <a:avLst/>
                <a:gdLst>
                  <a:gd name="T0" fmla="*/ 7 w 23"/>
                  <a:gd name="T1" fmla="*/ 21 h 21"/>
                  <a:gd name="T2" fmla="*/ 0 w 23"/>
                  <a:gd name="T3" fmla="*/ 3 h 21"/>
                  <a:gd name="T4" fmla="*/ 7 w 23"/>
                  <a:gd name="T5" fmla="*/ 0 h 21"/>
                  <a:gd name="T6" fmla="*/ 14 w 23"/>
                  <a:gd name="T7" fmla="*/ 2 h 21"/>
                  <a:gd name="T8" fmla="*/ 20 w 23"/>
                  <a:gd name="T9" fmla="*/ 8 h 21"/>
                  <a:gd name="T10" fmla="*/ 23 w 23"/>
                  <a:gd name="T11" fmla="*/ 15 h 21"/>
                  <a:gd name="T12" fmla="*/ 7 w 2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7" y="21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4" y="2"/>
                    </a:lnTo>
                    <a:lnTo>
                      <a:pt x="20" y="8"/>
                    </a:lnTo>
                    <a:lnTo>
                      <a:pt x="23" y="15"/>
                    </a:lnTo>
                    <a:lnTo>
                      <a:pt x="7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4" name="Freeform 248"/>
              <p:cNvSpPr>
                <a:spLocks/>
              </p:cNvSpPr>
              <p:nvPr/>
            </p:nvSpPr>
            <p:spPr bwMode="auto">
              <a:xfrm>
                <a:off x="4761" y="2478"/>
                <a:ext cx="12" cy="11"/>
              </a:xfrm>
              <a:custGeom>
                <a:avLst/>
                <a:gdLst>
                  <a:gd name="T0" fmla="*/ 12 w 23"/>
                  <a:gd name="T1" fmla="*/ 21 h 21"/>
                  <a:gd name="T2" fmla="*/ 0 w 23"/>
                  <a:gd name="T3" fmla="*/ 3 h 21"/>
                  <a:gd name="T4" fmla="*/ 8 w 23"/>
                  <a:gd name="T5" fmla="*/ 0 h 21"/>
                  <a:gd name="T6" fmla="*/ 15 w 23"/>
                  <a:gd name="T7" fmla="*/ 3 h 21"/>
                  <a:gd name="T8" fmla="*/ 20 w 23"/>
                  <a:gd name="T9" fmla="*/ 10 h 21"/>
                  <a:gd name="T10" fmla="*/ 23 w 23"/>
                  <a:gd name="T11" fmla="*/ 20 h 21"/>
                  <a:gd name="T12" fmla="*/ 12 w 2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12" y="21"/>
                    </a:moveTo>
                    <a:lnTo>
                      <a:pt x="0" y="3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20" y="10"/>
                    </a:lnTo>
                    <a:lnTo>
                      <a:pt x="23" y="20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5" name="Freeform 249"/>
              <p:cNvSpPr>
                <a:spLocks/>
              </p:cNvSpPr>
              <p:nvPr/>
            </p:nvSpPr>
            <p:spPr bwMode="auto">
              <a:xfrm>
                <a:off x="3951" y="2480"/>
                <a:ext cx="10" cy="11"/>
              </a:xfrm>
              <a:custGeom>
                <a:avLst/>
                <a:gdLst>
                  <a:gd name="T0" fmla="*/ 5 w 20"/>
                  <a:gd name="T1" fmla="*/ 23 h 23"/>
                  <a:gd name="T2" fmla="*/ 0 w 20"/>
                  <a:gd name="T3" fmla="*/ 1 h 23"/>
                  <a:gd name="T4" fmla="*/ 10 w 20"/>
                  <a:gd name="T5" fmla="*/ 0 h 23"/>
                  <a:gd name="T6" fmla="*/ 16 w 20"/>
                  <a:gd name="T7" fmla="*/ 3 h 23"/>
                  <a:gd name="T8" fmla="*/ 20 w 20"/>
                  <a:gd name="T9" fmla="*/ 10 h 23"/>
                  <a:gd name="T10" fmla="*/ 19 w 20"/>
                  <a:gd name="T11" fmla="*/ 20 h 23"/>
                  <a:gd name="T12" fmla="*/ 5 w 2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5" y="23"/>
                    </a:moveTo>
                    <a:lnTo>
                      <a:pt x="0" y="1"/>
                    </a:lnTo>
                    <a:lnTo>
                      <a:pt x="10" y="0"/>
                    </a:lnTo>
                    <a:lnTo>
                      <a:pt x="16" y="3"/>
                    </a:lnTo>
                    <a:lnTo>
                      <a:pt x="20" y="10"/>
                    </a:lnTo>
                    <a:lnTo>
                      <a:pt x="19" y="20"/>
                    </a:lnTo>
                    <a:lnTo>
                      <a:pt x="5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6" name="Freeform 250"/>
              <p:cNvSpPr>
                <a:spLocks/>
              </p:cNvSpPr>
              <p:nvPr/>
            </p:nvSpPr>
            <p:spPr bwMode="auto">
              <a:xfrm>
                <a:off x="3678" y="2481"/>
                <a:ext cx="13" cy="13"/>
              </a:xfrm>
              <a:custGeom>
                <a:avLst/>
                <a:gdLst>
                  <a:gd name="T0" fmla="*/ 7 w 26"/>
                  <a:gd name="T1" fmla="*/ 26 h 26"/>
                  <a:gd name="T2" fmla="*/ 0 w 26"/>
                  <a:gd name="T3" fmla="*/ 3 h 26"/>
                  <a:gd name="T4" fmla="*/ 7 w 26"/>
                  <a:gd name="T5" fmla="*/ 0 h 26"/>
                  <a:gd name="T6" fmla="*/ 13 w 26"/>
                  <a:gd name="T7" fmla="*/ 2 h 26"/>
                  <a:gd name="T8" fmla="*/ 20 w 26"/>
                  <a:gd name="T9" fmla="*/ 8 h 26"/>
                  <a:gd name="T10" fmla="*/ 26 w 26"/>
                  <a:gd name="T11" fmla="*/ 14 h 26"/>
                  <a:gd name="T12" fmla="*/ 7 w 26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6">
                    <a:moveTo>
                      <a:pt x="7" y="26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3" y="2"/>
                    </a:lnTo>
                    <a:lnTo>
                      <a:pt x="20" y="8"/>
                    </a:lnTo>
                    <a:lnTo>
                      <a:pt x="26" y="14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7" name="Freeform 251"/>
              <p:cNvSpPr>
                <a:spLocks/>
              </p:cNvSpPr>
              <p:nvPr/>
            </p:nvSpPr>
            <p:spPr bwMode="auto">
              <a:xfrm>
                <a:off x="4707" y="2457"/>
                <a:ext cx="8" cy="10"/>
              </a:xfrm>
              <a:custGeom>
                <a:avLst/>
                <a:gdLst>
                  <a:gd name="T0" fmla="*/ 3 w 17"/>
                  <a:gd name="T1" fmla="*/ 20 h 20"/>
                  <a:gd name="T2" fmla="*/ 0 w 17"/>
                  <a:gd name="T3" fmla="*/ 0 h 20"/>
                  <a:gd name="T4" fmla="*/ 6 w 17"/>
                  <a:gd name="T5" fmla="*/ 0 h 20"/>
                  <a:gd name="T6" fmla="*/ 12 w 17"/>
                  <a:gd name="T7" fmla="*/ 3 h 20"/>
                  <a:gd name="T8" fmla="*/ 17 w 17"/>
                  <a:gd name="T9" fmla="*/ 9 h 20"/>
                  <a:gd name="T10" fmla="*/ 14 w 17"/>
                  <a:gd name="T11" fmla="*/ 20 h 20"/>
                  <a:gd name="T12" fmla="*/ 3 w 17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0">
                    <a:moveTo>
                      <a:pt x="3" y="2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2" y="3"/>
                    </a:lnTo>
                    <a:lnTo>
                      <a:pt x="17" y="9"/>
                    </a:lnTo>
                    <a:lnTo>
                      <a:pt x="14" y="20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8" name="Freeform 252"/>
              <p:cNvSpPr>
                <a:spLocks/>
              </p:cNvSpPr>
              <p:nvPr/>
            </p:nvSpPr>
            <p:spPr bwMode="auto">
              <a:xfrm>
                <a:off x="3777" y="2460"/>
                <a:ext cx="9" cy="14"/>
              </a:xfrm>
              <a:custGeom>
                <a:avLst/>
                <a:gdLst>
                  <a:gd name="T0" fmla="*/ 11 w 19"/>
                  <a:gd name="T1" fmla="*/ 28 h 28"/>
                  <a:gd name="T2" fmla="*/ 3 w 19"/>
                  <a:gd name="T3" fmla="*/ 25 h 28"/>
                  <a:gd name="T4" fmla="*/ 0 w 19"/>
                  <a:gd name="T5" fmla="*/ 17 h 28"/>
                  <a:gd name="T6" fmla="*/ 0 w 19"/>
                  <a:gd name="T7" fmla="*/ 8 h 28"/>
                  <a:gd name="T8" fmla="*/ 6 w 19"/>
                  <a:gd name="T9" fmla="*/ 0 h 28"/>
                  <a:gd name="T10" fmla="*/ 12 w 19"/>
                  <a:gd name="T11" fmla="*/ 5 h 28"/>
                  <a:gd name="T12" fmla="*/ 19 w 19"/>
                  <a:gd name="T13" fmla="*/ 14 h 28"/>
                  <a:gd name="T14" fmla="*/ 19 w 19"/>
                  <a:gd name="T15" fmla="*/ 23 h 28"/>
                  <a:gd name="T16" fmla="*/ 11 w 19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8">
                    <a:moveTo>
                      <a:pt x="11" y="28"/>
                    </a:moveTo>
                    <a:lnTo>
                      <a:pt x="3" y="25"/>
                    </a:lnTo>
                    <a:lnTo>
                      <a:pt x="0" y="17"/>
                    </a:lnTo>
                    <a:lnTo>
                      <a:pt x="0" y="8"/>
                    </a:lnTo>
                    <a:lnTo>
                      <a:pt x="6" y="0"/>
                    </a:lnTo>
                    <a:lnTo>
                      <a:pt x="12" y="5"/>
                    </a:lnTo>
                    <a:lnTo>
                      <a:pt x="19" y="14"/>
                    </a:lnTo>
                    <a:lnTo>
                      <a:pt x="19" y="23"/>
                    </a:ln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29" name="Freeform 253"/>
              <p:cNvSpPr>
                <a:spLocks/>
              </p:cNvSpPr>
              <p:nvPr/>
            </p:nvSpPr>
            <p:spPr bwMode="auto">
              <a:xfrm>
                <a:off x="4118" y="2443"/>
                <a:ext cx="9" cy="13"/>
              </a:xfrm>
              <a:custGeom>
                <a:avLst/>
                <a:gdLst>
                  <a:gd name="T0" fmla="*/ 8 w 19"/>
                  <a:gd name="T1" fmla="*/ 25 h 25"/>
                  <a:gd name="T2" fmla="*/ 0 w 19"/>
                  <a:gd name="T3" fmla="*/ 9 h 25"/>
                  <a:gd name="T4" fmla="*/ 17 w 19"/>
                  <a:gd name="T5" fmla="*/ 0 h 25"/>
                  <a:gd name="T6" fmla="*/ 19 w 19"/>
                  <a:gd name="T7" fmla="*/ 6 h 25"/>
                  <a:gd name="T8" fmla="*/ 19 w 19"/>
                  <a:gd name="T9" fmla="*/ 13 h 25"/>
                  <a:gd name="T10" fmla="*/ 15 w 19"/>
                  <a:gd name="T11" fmla="*/ 21 h 25"/>
                  <a:gd name="T12" fmla="*/ 8 w 19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5">
                    <a:moveTo>
                      <a:pt x="8" y="25"/>
                    </a:moveTo>
                    <a:lnTo>
                      <a:pt x="0" y="9"/>
                    </a:lnTo>
                    <a:lnTo>
                      <a:pt x="17" y="0"/>
                    </a:lnTo>
                    <a:lnTo>
                      <a:pt x="19" y="6"/>
                    </a:lnTo>
                    <a:lnTo>
                      <a:pt x="19" y="13"/>
                    </a:lnTo>
                    <a:lnTo>
                      <a:pt x="15" y="21"/>
                    </a:lnTo>
                    <a:lnTo>
                      <a:pt x="8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0" name="Freeform 254"/>
              <p:cNvSpPr>
                <a:spLocks/>
              </p:cNvSpPr>
              <p:nvPr/>
            </p:nvSpPr>
            <p:spPr bwMode="auto">
              <a:xfrm>
                <a:off x="3718" y="2445"/>
                <a:ext cx="9" cy="12"/>
              </a:xfrm>
              <a:custGeom>
                <a:avLst/>
                <a:gdLst>
                  <a:gd name="T0" fmla="*/ 3 w 18"/>
                  <a:gd name="T1" fmla="*/ 24 h 24"/>
                  <a:gd name="T2" fmla="*/ 0 w 18"/>
                  <a:gd name="T3" fmla="*/ 0 h 24"/>
                  <a:gd name="T4" fmla="*/ 8 w 18"/>
                  <a:gd name="T5" fmla="*/ 0 h 24"/>
                  <a:gd name="T6" fmla="*/ 15 w 18"/>
                  <a:gd name="T7" fmla="*/ 3 h 24"/>
                  <a:gd name="T8" fmla="*/ 18 w 18"/>
                  <a:gd name="T9" fmla="*/ 9 h 24"/>
                  <a:gd name="T10" fmla="*/ 18 w 18"/>
                  <a:gd name="T11" fmla="*/ 17 h 24"/>
                  <a:gd name="T12" fmla="*/ 3 w 18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4">
                    <a:moveTo>
                      <a:pt x="3" y="24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18" y="9"/>
                    </a:lnTo>
                    <a:lnTo>
                      <a:pt x="18" y="17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1" name="Freeform 255"/>
              <p:cNvSpPr>
                <a:spLocks/>
              </p:cNvSpPr>
              <p:nvPr/>
            </p:nvSpPr>
            <p:spPr bwMode="auto">
              <a:xfrm>
                <a:off x="3899" y="2430"/>
                <a:ext cx="14" cy="13"/>
              </a:xfrm>
              <a:custGeom>
                <a:avLst/>
                <a:gdLst>
                  <a:gd name="T0" fmla="*/ 11 w 28"/>
                  <a:gd name="T1" fmla="*/ 26 h 26"/>
                  <a:gd name="T2" fmla="*/ 0 w 28"/>
                  <a:gd name="T3" fmla="*/ 7 h 26"/>
                  <a:gd name="T4" fmla="*/ 9 w 28"/>
                  <a:gd name="T5" fmla="*/ 0 h 26"/>
                  <a:gd name="T6" fmla="*/ 28 w 28"/>
                  <a:gd name="T7" fmla="*/ 15 h 26"/>
                  <a:gd name="T8" fmla="*/ 11 w 28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26">
                    <a:moveTo>
                      <a:pt x="11" y="26"/>
                    </a:moveTo>
                    <a:lnTo>
                      <a:pt x="0" y="7"/>
                    </a:lnTo>
                    <a:lnTo>
                      <a:pt x="9" y="0"/>
                    </a:lnTo>
                    <a:lnTo>
                      <a:pt x="28" y="15"/>
                    </a:lnTo>
                    <a:lnTo>
                      <a:pt x="11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2" name="Freeform 256"/>
              <p:cNvSpPr>
                <a:spLocks/>
              </p:cNvSpPr>
              <p:nvPr/>
            </p:nvSpPr>
            <p:spPr bwMode="auto">
              <a:xfrm>
                <a:off x="4725" y="2410"/>
                <a:ext cx="8" cy="12"/>
              </a:xfrm>
              <a:custGeom>
                <a:avLst/>
                <a:gdLst>
                  <a:gd name="T0" fmla="*/ 3 w 17"/>
                  <a:gd name="T1" fmla="*/ 23 h 23"/>
                  <a:gd name="T2" fmla="*/ 0 w 17"/>
                  <a:gd name="T3" fmla="*/ 2 h 23"/>
                  <a:gd name="T4" fmla="*/ 5 w 17"/>
                  <a:gd name="T5" fmla="*/ 0 h 23"/>
                  <a:gd name="T6" fmla="*/ 11 w 17"/>
                  <a:gd name="T7" fmla="*/ 3 h 23"/>
                  <a:gd name="T8" fmla="*/ 15 w 17"/>
                  <a:gd name="T9" fmla="*/ 8 h 23"/>
                  <a:gd name="T10" fmla="*/ 17 w 17"/>
                  <a:gd name="T11" fmla="*/ 16 h 23"/>
                  <a:gd name="T12" fmla="*/ 3 w 1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7" h="23">
                    <a:moveTo>
                      <a:pt x="3" y="23"/>
                    </a:moveTo>
                    <a:lnTo>
                      <a:pt x="0" y="2"/>
                    </a:lnTo>
                    <a:lnTo>
                      <a:pt x="5" y="0"/>
                    </a:lnTo>
                    <a:lnTo>
                      <a:pt x="11" y="3"/>
                    </a:lnTo>
                    <a:lnTo>
                      <a:pt x="15" y="8"/>
                    </a:lnTo>
                    <a:lnTo>
                      <a:pt x="17" y="16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3" name="Freeform 257"/>
              <p:cNvSpPr>
                <a:spLocks/>
              </p:cNvSpPr>
              <p:nvPr/>
            </p:nvSpPr>
            <p:spPr bwMode="auto">
              <a:xfrm>
                <a:off x="3984" y="2415"/>
                <a:ext cx="12" cy="12"/>
              </a:xfrm>
              <a:custGeom>
                <a:avLst/>
                <a:gdLst>
                  <a:gd name="T0" fmla="*/ 5 w 24"/>
                  <a:gd name="T1" fmla="*/ 24 h 24"/>
                  <a:gd name="T2" fmla="*/ 0 w 24"/>
                  <a:gd name="T3" fmla="*/ 3 h 24"/>
                  <a:gd name="T4" fmla="*/ 6 w 24"/>
                  <a:gd name="T5" fmla="*/ 0 h 24"/>
                  <a:gd name="T6" fmla="*/ 14 w 24"/>
                  <a:gd name="T7" fmla="*/ 1 h 24"/>
                  <a:gd name="T8" fmla="*/ 20 w 24"/>
                  <a:gd name="T9" fmla="*/ 7 h 24"/>
                  <a:gd name="T10" fmla="*/ 24 w 24"/>
                  <a:gd name="T11" fmla="*/ 16 h 24"/>
                  <a:gd name="T12" fmla="*/ 5 w 24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5" y="24"/>
                    </a:moveTo>
                    <a:lnTo>
                      <a:pt x="0" y="3"/>
                    </a:lnTo>
                    <a:lnTo>
                      <a:pt x="6" y="0"/>
                    </a:lnTo>
                    <a:lnTo>
                      <a:pt x="14" y="1"/>
                    </a:lnTo>
                    <a:lnTo>
                      <a:pt x="20" y="7"/>
                    </a:lnTo>
                    <a:lnTo>
                      <a:pt x="24" y="16"/>
                    </a:lnTo>
                    <a:lnTo>
                      <a:pt x="5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4" name="Freeform 258"/>
              <p:cNvSpPr>
                <a:spLocks/>
              </p:cNvSpPr>
              <p:nvPr/>
            </p:nvSpPr>
            <p:spPr bwMode="auto">
              <a:xfrm>
                <a:off x="4055" y="2415"/>
                <a:ext cx="9" cy="11"/>
              </a:xfrm>
              <a:custGeom>
                <a:avLst/>
                <a:gdLst>
                  <a:gd name="T0" fmla="*/ 0 w 18"/>
                  <a:gd name="T1" fmla="*/ 22 h 22"/>
                  <a:gd name="T2" fmla="*/ 0 w 18"/>
                  <a:gd name="T3" fmla="*/ 1 h 22"/>
                  <a:gd name="T4" fmla="*/ 9 w 18"/>
                  <a:gd name="T5" fmla="*/ 0 h 22"/>
                  <a:gd name="T6" fmla="*/ 15 w 18"/>
                  <a:gd name="T7" fmla="*/ 3 h 22"/>
                  <a:gd name="T8" fmla="*/ 18 w 18"/>
                  <a:gd name="T9" fmla="*/ 10 h 22"/>
                  <a:gd name="T10" fmla="*/ 15 w 18"/>
                  <a:gd name="T11" fmla="*/ 21 h 22"/>
                  <a:gd name="T12" fmla="*/ 0 w 1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0" y="22"/>
                    </a:moveTo>
                    <a:lnTo>
                      <a:pt x="0" y="1"/>
                    </a:lnTo>
                    <a:lnTo>
                      <a:pt x="9" y="0"/>
                    </a:lnTo>
                    <a:lnTo>
                      <a:pt x="15" y="3"/>
                    </a:lnTo>
                    <a:lnTo>
                      <a:pt x="18" y="10"/>
                    </a:lnTo>
                    <a:lnTo>
                      <a:pt x="15" y="21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5" name="Freeform 259"/>
              <p:cNvSpPr>
                <a:spLocks/>
              </p:cNvSpPr>
              <p:nvPr/>
            </p:nvSpPr>
            <p:spPr bwMode="auto">
              <a:xfrm>
                <a:off x="4159" y="2387"/>
                <a:ext cx="12" cy="11"/>
              </a:xfrm>
              <a:custGeom>
                <a:avLst/>
                <a:gdLst>
                  <a:gd name="T0" fmla="*/ 15 w 24"/>
                  <a:gd name="T1" fmla="*/ 23 h 23"/>
                  <a:gd name="T2" fmla="*/ 6 w 24"/>
                  <a:gd name="T3" fmla="*/ 22 h 23"/>
                  <a:gd name="T4" fmla="*/ 2 w 24"/>
                  <a:gd name="T5" fmla="*/ 16 h 23"/>
                  <a:gd name="T6" fmla="*/ 0 w 24"/>
                  <a:gd name="T7" fmla="*/ 8 h 23"/>
                  <a:gd name="T8" fmla="*/ 2 w 24"/>
                  <a:gd name="T9" fmla="*/ 0 h 23"/>
                  <a:gd name="T10" fmla="*/ 24 w 24"/>
                  <a:gd name="T11" fmla="*/ 4 h 23"/>
                  <a:gd name="T12" fmla="*/ 15 w 24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15" y="23"/>
                    </a:moveTo>
                    <a:lnTo>
                      <a:pt x="6" y="22"/>
                    </a:lnTo>
                    <a:lnTo>
                      <a:pt x="2" y="16"/>
                    </a:lnTo>
                    <a:lnTo>
                      <a:pt x="0" y="8"/>
                    </a:lnTo>
                    <a:lnTo>
                      <a:pt x="2" y="0"/>
                    </a:lnTo>
                    <a:lnTo>
                      <a:pt x="24" y="4"/>
                    </a:lnTo>
                    <a:lnTo>
                      <a:pt x="15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6" name="Freeform 260"/>
              <p:cNvSpPr>
                <a:spLocks/>
              </p:cNvSpPr>
              <p:nvPr/>
            </p:nvSpPr>
            <p:spPr bwMode="auto">
              <a:xfrm>
                <a:off x="3787" y="2388"/>
                <a:ext cx="10" cy="10"/>
              </a:xfrm>
              <a:custGeom>
                <a:avLst/>
                <a:gdLst>
                  <a:gd name="T0" fmla="*/ 9 w 20"/>
                  <a:gd name="T1" fmla="*/ 21 h 21"/>
                  <a:gd name="T2" fmla="*/ 0 w 20"/>
                  <a:gd name="T3" fmla="*/ 2 h 21"/>
                  <a:gd name="T4" fmla="*/ 6 w 20"/>
                  <a:gd name="T5" fmla="*/ 0 h 21"/>
                  <a:gd name="T6" fmla="*/ 12 w 20"/>
                  <a:gd name="T7" fmla="*/ 2 h 21"/>
                  <a:gd name="T8" fmla="*/ 18 w 20"/>
                  <a:gd name="T9" fmla="*/ 6 h 21"/>
                  <a:gd name="T10" fmla="*/ 20 w 20"/>
                  <a:gd name="T11" fmla="*/ 14 h 21"/>
                  <a:gd name="T12" fmla="*/ 9 w 2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1">
                    <a:moveTo>
                      <a:pt x="9" y="21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8" y="6"/>
                    </a:lnTo>
                    <a:lnTo>
                      <a:pt x="20" y="14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7" name="Freeform 261"/>
              <p:cNvSpPr>
                <a:spLocks/>
              </p:cNvSpPr>
              <p:nvPr/>
            </p:nvSpPr>
            <p:spPr bwMode="auto">
              <a:xfrm>
                <a:off x="3844" y="2375"/>
                <a:ext cx="12" cy="13"/>
              </a:xfrm>
              <a:custGeom>
                <a:avLst/>
                <a:gdLst>
                  <a:gd name="T0" fmla="*/ 6 w 24"/>
                  <a:gd name="T1" fmla="*/ 28 h 28"/>
                  <a:gd name="T2" fmla="*/ 0 w 24"/>
                  <a:gd name="T3" fmla="*/ 23 h 28"/>
                  <a:gd name="T4" fmla="*/ 0 w 24"/>
                  <a:gd name="T5" fmla="*/ 14 h 28"/>
                  <a:gd name="T6" fmla="*/ 4 w 24"/>
                  <a:gd name="T7" fmla="*/ 5 h 28"/>
                  <a:gd name="T8" fmla="*/ 13 w 24"/>
                  <a:gd name="T9" fmla="*/ 0 h 28"/>
                  <a:gd name="T10" fmla="*/ 24 w 24"/>
                  <a:gd name="T11" fmla="*/ 26 h 28"/>
                  <a:gd name="T12" fmla="*/ 6 w 24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8">
                    <a:moveTo>
                      <a:pt x="6" y="28"/>
                    </a:moveTo>
                    <a:lnTo>
                      <a:pt x="0" y="23"/>
                    </a:lnTo>
                    <a:lnTo>
                      <a:pt x="0" y="14"/>
                    </a:lnTo>
                    <a:lnTo>
                      <a:pt x="4" y="5"/>
                    </a:lnTo>
                    <a:lnTo>
                      <a:pt x="13" y="0"/>
                    </a:lnTo>
                    <a:lnTo>
                      <a:pt x="24" y="26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8" name="Freeform 262"/>
              <p:cNvSpPr>
                <a:spLocks/>
              </p:cNvSpPr>
              <p:nvPr/>
            </p:nvSpPr>
            <p:spPr bwMode="auto">
              <a:xfrm>
                <a:off x="3939" y="2364"/>
                <a:ext cx="11" cy="10"/>
              </a:xfrm>
              <a:custGeom>
                <a:avLst/>
                <a:gdLst>
                  <a:gd name="T0" fmla="*/ 6 w 21"/>
                  <a:gd name="T1" fmla="*/ 20 h 20"/>
                  <a:gd name="T2" fmla="*/ 0 w 21"/>
                  <a:gd name="T3" fmla="*/ 0 h 20"/>
                  <a:gd name="T4" fmla="*/ 6 w 21"/>
                  <a:gd name="T5" fmla="*/ 0 h 20"/>
                  <a:gd name="T6" fmla="*/ 13 w 21"/>
                  <a:gd name="T7" fmla="*/ 3 h 20"/>
                  <a:gd name="T8" fmla="*/ 18 w 21"/>
                  <a:gd name="T9" fmla="*/ 8 h 20"/>
                  <a:gd name="T10" fmla="*/ 21 w 21"/>
                  <a:gd name="T11" fmla="*/ 17 h 20"/>
                  <a:gd name="T12" fmla="*/ 6 w 21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0">
                    <a:moveTo>
                      <a:pt x="6" y="2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3" y="3"/>
                    </a:lnTo>
                    <a:lnTo>
                      <a:pt x="18" y="8"/>
                    </a:lnTo>
                    <a:lnTo>
                      <a:pt x="21" y="17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39" name="Freeform 263"/>
              <p:cNvSpPr>
                <a:spLocks/>
              </p:cNvSpPr>
              <p:nvPr/>
            </p:nvSpPr>
            <p:spPr bwMode="auto">
              <a:xfrm>
                <a:off x="3674" y="2352"/>
                <a:ext cx="8" cy="11"/>
              </a:xfrm>
              <a:custGeom>
                <a:avLst/>
                <a:gdLst>
                  <a:gd name="T0" fmla="*/ 6 w 17"/>
                  <a:gd name="T1" fmla="*/ 23 h 23"/>
                  <a:gd name="T2" fmla="*/ 0 w 17"/>
                  <a:gd name="T3" fmla="*/ 0 h 23"/>
                  <a:gd name="T4" fmla="*/ 9 w 17"/>
                  <a:gd name="T5" fmla="*/ 3 h 23"/>
                  <a:gd name="T6" fmla="*/ 17 w 17"/>
                  <a:gd name="T7" fmla="*/ 10 h 23"/>
                  <a:gd name="T8" fmla="*/ 17 w 17"/>
                  <a:gd name="T9" fmla="*/ 18 h 23"/>
                  <a:gd name="T10" fmla="*/ 6 w 17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23">
                    <a:moveTo>
                      <a:pt x="6" y="23"/>
                    </a:moveTo>
                    <a:lnTo>
                      <a:pt x="0" y="0"/>
                    </a:lnTo>
                    <a:lnTo>
                      <a:pt x="9" y="3"/>
                    </a:lnTo>
                    <a:lnTo>
                      <a:pt x="17" y="10"/>
                    </a:lnTo>
                    <a:lnTo>
                      <a:pt x="17" y="18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0" name="Freeform 264"/>
              <p:cNvSpPr>
                <a:spLocks/>
              </p:cNvSpPr>
              <p:nvPr/>
            </p:nvSpPr>
            <p:spPr bwMode="auto">
              <a:xfrm>
                <a:off x="4012" y="2345"/>
                <a:ext cx="12" cy="12"/>
              </a:xfrm>
              <a:custGeom>
                <a:avLst/>
                <a:gdLst>
                  <a:gd name="T0" fmla="*/ 9 w 24"/>
                  <a:gd name="T1" fmla="*/ 24 h 24"/>
                  <a:gd name="T2" fmla="*/ 0 w 24"/>
                  <a:gd name="T3" fmla="*/ 2 h 24"/>
                  <a:gd name="T4" fmla="*/ 11 w 24"/>
                  <a:gd name="T5" fmla="*/ 0 h 24"/>
                  <a:gd name="T6" fmla="*/ 18 w 24"/>
                  <a:gd name="T7" fmla="*/ 2 h 24"/>
                  <a:gd name="T8" fmla="*/ 24 w 24"/>
                  <a:gd name="T9" fmla="*/ 8 h 24"/>
                  <a:gd name="T10" fmla="*/ 24 w 24"/>
                  <a:gd name="T11" fmla="*/ 18 h 24"/>
                  <a:gd name="T12" fmla="*/ 9 w 24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9" y="24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4" y="18"/>
                    </a:lnTo>
                    <a:lnTo>
                      <a:pt x="9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1" name="Freeform 265"/>
              <p:cNvSpPr>
                <a:spLocks/>
              </p:cNvSpPr>
              <p:nvPr/>
            </p:nvSpPr>
            <p:spPr bwMode="auto">
              <a:xfrm>
                <a:off x="4144" y="2333"/>
                <a:ext cx="13" cy="10"/>
              </a:xfrm>
              <a:custGeom>
                <a:avLst/>
                <a:gdLst>
                  <a:gd name="T0" fmla="*/ 7 w 26"/>
                  <a:gd name="T1" fmla="*/ 20 h 20"/>
                  <a:gd name="T2" fmla="*/ 0 w 26"/>
                  <a:gd name="T3" fmla="*/ 3 h 20"/>
                  <a:gd name="T4" fmla="*/ 7 w 26"/>
                  <a:gd name="T5" fmla="*/ 0 h 20"/>
                  <a:gd name="T6" fmla="*/ 15 w 26"/>
                  <a:gd name="T7" fmla="*/ 1 h 20"/>
                  <a:gd name="T8" fmla="*/ 23 w 26"/>
                  <a:gd name="T9" fmla="*/ 8 h 20"/>
                  <a:gd name="T10" fmla="*/ 26 w 26"/>
                  <a:gd name="T11" fmla="*/ 15 h 20"/>
                  <a:gd name="T12" fmla="*/ 7 w 26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0">
                    <a:moveTo>
                      <a:pt x="7" y="20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5" y="1"/>
                    </a:lnTo>
                    <a:lnTo>
                      <a:pt x="23" y="8"/>
                    </a:lnTo>
                    <a:lnTo>
                      <a:pt x="26" y="15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2" name="Freeform 266"/>
              <p:cNvSpPr>
                <a:spLocks/>
              </p:cNvSpPr>
              <p:nvPr/>
            </p:nvSpPr>
            <p:spPr bwMode="auto">
              <a:xfrm>
                <a:off x="4409" y="2016"/>
                <a:ext cx="456" cy="308"/>
              </a:xfrm>
              <a:custGeom>
                <a:avLst/>
                <a:gdLst>
                  <a:gd name="T0" fmla="*/ 673 w 911"/>
                  <a:gd name="T1" fmla="*/ 614 h 617"/>
                  <a:gd name="T2" fmla="*/ 643 w 911"/>
                  <a:gd name="T3" fmla="*/ 608 h 617"/>
                  <a:gd name="T4" fmla="*/ 673 w 911"/>
                  <a:gd name="T5" fmla="*/ 539 h 617"/>
                  <a:gd name="T6" fmla="*/ 710 w 911"/>
                  <a:gd name="T7" fmla="*/ 443 h 617"/>
                  <a:gd name="T8" fmla="*/ 682 w 911"/>
                  <a:gd name="T9" fmla="*/ 374 h 617"/>
                  <a:gd name="T10" fmla="*/ 638 w 911"/>
                  <a:gd name="T11" fmla="*/ 350 h 617"/>
                  <a:gd name="T12" fmla="*/ 626 w 911"/>
                  <a:gd name="T13" fmla="*/ 296 h 617"/>
                  <a:gd name="T14" fmla="*/ 614 w 911"/>
                  <a:gd name="T15" fmla="*/ 253 h 617"/>
                  <a:gd name="T16" fmla="*/ 564 w 911"/>
                  <a:gd name="T17" fmla="*/ 221 h 617"/>
                  <a:gd name="T18" fmla="*/ 519 w 911"/>
                  <a:gd name="T19" fmla="*/ 227 h 617"/>
                  <a:gd name="T20" fmla="*/ 496 w 911"/>
                  <a:gd name="T21" fmla="*/ 221 h 617"/>
                  <a:gd name="T22" fmla="*/ 490 w 911"/>
                  <a:gd name="T23" fmla="*/ 180 h 617"/>
                  <a:gd name="T24" fmla="*/ 444 w 911"/>
                  <a:gd name="T25" fmla="*/ 138 h 617"/>
                  <a:gd name="T26" fmla="*/ 406 w 911"/>
                  <a:gd name="T27" fmla="*/ 130 h 617"/>
                  <a:gd name="T28" fmla="*/ 370 w 911"/>
                  <a:gd name="T29" fmla="*/ 133 h 617"/>
                  <a:gd name="T30" fmla="*/ 346 w 911"/>
                  <a:gd name="T31" fmla="*/ 136 h 617"/>
                  <a:gd name="T32" fmla="*/ 332 w 911"/>
                  <a:gd name="T33" fmla="*/ 103 h 617"/>
                  <a:gd name="T34" fmla="*/ 299 w 911"/>
                  <a:gd name="T35" fmla="*/ 94 h 617"/>
                  <a:gd name="T36" fmla="*/ 265 w 911"/>
                  <a:gd name="T37" fmla="*/ 82 h 617"/>
                  <a:gd name="T38" fmla="*/ 237 w 911"/>
                  <a:gd name="T39" fmla="*/ 89 h 617"/>
                  <a:gd name="T40" fmla="*/ 215 w 911"/>
                  <a:gd name="T41" fmla="*/ 105 h 617"/>
                  <a:gd name="T42" fmla="*/ 153 w 911"/>
                  <a:gd name="T43" fmla="*/ 147 h 617"/>
                  <a:gd name="T44" fmla="*/ 58 w 911"/>
                  <a:gd name="T45" fmla="*/ 239 h 617"/>
                  <a:gd name="T46" fmla="*/ 15 w 911"/>
                  <a:gd name="T47" fmla="*/ 241 h 617"/>
                  <a:gd name="T48" fmla="*/ 88 w 911"/>
                  <a:gd name="T49" fmla="*/ 114 h 617"/>
                  <a:gd name="T50" fmla="*/ 172 w 911"/>
                  <a:gd name="T51" fmla="*/ 18 h 617"/>
                  <a:gd name="T52" fmla="*/ 209 w 911"/>
                  <a:gd name="T53" fmla="*/ 0 h 617"/>
                  <a:gd name="T54" fmla="*/ 259 w 911"/>
                  <a:gd name="T55" fmla="*/ 6 h 617"/>
                  <a:gd name="T56" fmla="*/ 314 w 911"/>
                  <a:gd name="T57" fmla="*/ 23 h 617"/>
                  <a:gd name="T58" fmla="*/ 388 w 911"/>
                  <a:gd name="T59" fmla="*/ 46 h 617"/>
                  <a:gd name="T60" fmla="*/ 466 w 911"/>
                  <a:gd name="T61" fmla="*/ 71 h 617"/>
                  <a:gd name="T62" fmla="*/ 540 w 911"/>
                  <a:gd name="T63" fmla="*/ 100 h 617"/>
                  <a:gd name="T64" fmla="*/ 614 w 911"/>
                  <a:gd name="T65" fmla="*/ 126 h 617"/>
                  <a:gd name="T66" fmla="*/ 684 w 911"/>
                  <a:gd name="T67" fmla="*/ 144 h 617"/>
                  <a:gd name="T68" fmla="*/ 752 w 911"/>
                  <a:gd name="T69" fmla="*/ 165 h 617"/>
                  <a:gd name="T70" fmla="*/ 819 w 911"/>
                  <a:gd name="T71" fmla="*/ 191 h 617"/>
                  <a:gd name="T72" fmla="*/ 878 w 911"/>
                  <a:gd name="T73" fmla="*/ 220 h 617"/>
                  <a:gd name="T74" fmla="*/ 785 w 911"/>
                  <a:gd name="T75" fmla="*/ 383 h 617"/>
                  <a:gd name="T76" fmla="*/ 700 w 911"/>
                  <a:gd name="T77" fmla="*/ 564 h 617"/>
                  <a:gd name="T78" fmla="*/ 744 w 911"/>
                  <a:gd name="T79" fmla="*/ 520 h 617"/>
                  <a:gd name="T80" fmla="*/ 800 w 911"/>
                  <a:gd name="T81" fmla="*/ 414 h 617"/>
                  <a:gd name="T82" fmla="*/ 854 w 911"/>
                  <a:gd name="T83" fmla="*/ 327 h 617"/>
                  <a:gd name="T84" fmla="*/ 879 w 911"/>
                  <a:gd name="T85" fmla="*/ 282 h 617"/>
                  <a:gd name="T86" fmla="*/ 911 w 911"/>
                  <a:gd name="T87" fmla="*/ 264 h 617"/>
                  <a:gd name="T88" fmla="*/ 881 w 911"/>
                  <a:gd name="T89" fmla="*/ 361 h 617"/>
                  <a:gd name="T90" fmla="*/ 837 w 911"/>
                  <a:gd name="T91" fmla="*/ 443 h 617"/>
                  <a:gd name="T92" fmla="*/ 793 w 911"/>
                  <a:gd name="T93" fmla="*/ 527 h 617"/>
                  <a:gd name="T94" fmla="*/ 769 w 911"/>
                  <a:gd name="T95" fmla="*/ 561 h 617"/>
                  <a:gd name="T96" fmla="*/ 738 w 911"/>
                  <a:gd name="T97" fmla="*/ 599 h 617"/>
                  <a:gd name="T98" fmla="*/ 703 w 911"/>
                  <a:gd name="T99" fmla="*/ 615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911" h="617">
                    <a:moveTo>
                      <a:pt x="694" y="617"/>
                    </a:moveTo>
                    <a:lnTo>
                      <a:pt x="688" y="615"/>
                    </a:lnTo>
                    <a:lnTo>
                      <a:pt x="681" y="614"/>
                    </a:lnTo>
                    <a:lnTo>
                      <a:pt x="673" y="614"/>
                    </a:lnTo>
                    <a:lnTo>
                      <a:pt x="666" y="612"/>
                    </a:lnTo>
                    <a:lnTo>
                      <a:pt x="658" y="612"/>
                    </a:lnTo>
                    <a:lnTo>
                      <a:pt x="650" y="611"/>
                    </a:lnTo>
                    <a:lnTo>
                      <a:pt x="643" y="608"/>
                    </a:lnTo>
                    <a:lnTo>
                      <a:pt x="637" y="603"/>
                    </a:lnTo>
                    <a:lnTo>
                      <a:pt x="647" y="582"/>
                    </a:lnTo>
                    <a:lnTo>
                      <a:pt x="660" y="561"/>
                    </a:lnTo>
                    <a:lnTo>
                      <a:pt x="673" y="539"/>
                    </a:lnTo>
                    <a:lnTo>
                      <a:pt x="685" y="517"/>
                    </a:lnTo>
                    <a:lnTo>
                      <a:pt x="696" y="494"/>
                    </a:lnTo>
                    <a:lnTo>
                      <a:pt x="703" y="470"/>
                    </a:lnTo>
                    <a:lnTo>
                      <a:pt x="710" y="443"/>
                    </a:lnTo>
                    <a:lnTo>
                      <a:pt x="711" y="415"/>
                    </a:lnTo>
                    <a:lnTo>
                      <a:pt x="703" y="402"/>
                    </a:lnTo>
                    <a:lnTo>
                      <a:pt x="694" y="388"/>
                    </a:lnTo>
                    <a:lnTo>
                      <a:pt x="682" y="374"/>
                    </a:lnTo>
                    <a:lnTo>
                      <a:pt x="669" y="362"/>
                    </a:lnTo>
                    <a:lnTo>
                      <a:pt x="658" y="358"/>
                    </a:lnTo>
                    <a:lnTo>
                      <a:pt x="649" y="353"/>
                    </a:lnTo>
                    <a:lnTo>
                      <a:pt x="638" y="350"/>
                    </a:lnTo>
                    <a:lnTo>
                      <a:pt x="626" y="352"/>
                    </a:lnTo>
                    <a:lnTo>
                      <a:pt x="626" y="333"/>
                    </a:lnTo>
                    <a:lnTo>
                      <a:pt x="626" y="315"/>
                    </a:lnTo>
                    <a:lnTo>
                      <a:pt x="626" y="296"/>
                    </a:lnTo>
                    <a:lnTo>
                      <a:pt x="625" y="276"/>
                    </a:lnTo>
                    <a:lnTo>
                      <a:pt x="622" y="268"/>
                    </a:lnTo>
                    <a:lnTo>
                      <a:pt x="619" y="261"/>
                    </a:lnTo>
                    <a:lnTo>
                      <a:pt x="614" y="253"/>
                    </a:lnTo>
                    <a:lnTo>
                      <a:pt x="608" y="246"/>
                    </a:lnTo>
                    <a:lnTo>
                      <a:pt x="587" y="227"/>
                    </a:lnTo>
                    <a:lnTo>
                      <a:pt x="575" y="224"/>
                    </a:lnTo>
                    <a:lnTo>
                      <a:pt x="564" y="221"/>
                    </a:lnTo>
                    <a:lnTo>
                      <a:pt x="552" y="221"/>
                    </a:lnTo>
                    <a:lnTo>
                      <a:pt x="541" y="221"/>
                    </a:lnTo>
                    <a:lnTo>
                      <a:pt x="529" y="223"/>
                    </a:lnTo>
                    <a:lnTo>
                      <a:pt x="519" y="227"/>
                    </a:lnTo>
                    <a:lnTo>
                      <a:pt x="508" y="232"/>
                    </a:lnTo>
                    <a:lnTo>
                      <a:pt x="497" y="238"/>
                    </a:lnTo>
                    <a:lnTo>
                      <a:pt x="494" y="229"/>
                    </a:lnTo>
                    <a:lnTo>
                      <a:pt x="496" y="221"/>
                    </a:lnTo>
                    <a:lnTo>
                      <a:pt x="497" y="212"/>
                    </a:lnTo>
                    <a:lnTo>
                      <a:pt x="497" y="203"/>
                    </a:lnTo>
                    <a:lnTo>
                      <a:pt x="494" y="191"/>
                    </a:lnTo>
                    <a:lnTo>
                      <a:pt x="490" y="180"/>
                    </a:lnTo>
                    <a:lnTo>
                      <a:pt x="482" y="170"/>
                    </a:lnTo>
                    <a:lnTo>
                      <a:pt x="475" y="161"/>
                    </a:lnTo>
                    <a:lnTo>
                      <a:pt x="452" y="143"/>
                    </a:lnTo>
                    <a:lnTo>
                      <a:pt x="444" y="138"/>
                    </a:lnTo>
                    <a:lnTo>
                      <a:pt x="435" y="135"/>
                    </a:lnTo>
                    <a:lnTo>
                      <a:pt x="426" y="133"/>
                    </a:lnTo>
                    <a:lnTo>
                      <a:pt x="417" y="132"/>
                    </a:lnTo>
                    <a:lnTo>
                      <a:pt x="406" y="130"/>
                    </a:lnTo>
                    <a:lnTo>
                      <a:pt x="396" y="130"/>
                    </a:lnTo>
                    <a:lnTo>
                      <a:pt x="387" y="130"/>
                    </a:lnTo>
                    <a:lnTo>
                      <a:pt x="376" y="132"/>
                    </a:lnTo>
                    <a:lnTo>
                      <a:pt x="370" y="133"/>
                    </a:lnTo>
                    <a:lnTo>
                      <a:pt x="364" y="139"/>
                    </a:lnTo>
                    <a:lnTo>
                      <a:pt x="355" y="144"/>
                    </a:lnTo>
                    <a:lnTo>
                      <a:pt x="346" y="147"/>
                    </a:lnTo>
                    <a:lnTo>
                      <a:pt x="346" y="136"/>
                    </a:lnTo>
                    <a:lnTo>
                      <a:pt x="344" y="127"/>
                    </a:lnTo>
                    <a:lnTo>
                      <a:pt x="343" y="118"/>
                    </a:lnTo>
                    <a:lnTo>
                      <a:pt x="338" y="111"/>
                    </a:lnTo>
                    <a:lnTo>
                      <a:pt x="332" y="103"/>
                    </a:lnTo>
                    <a:lnTo>
                      <a:pt x="323" y="100"/>
                    </a:lnTo>
                    <a:lnTo>
                      <a:pt x="316" y="97"/>
                    </a:lnTo>
                    <a:lnTo>
                      <a:pt x="306" y="96"/>
                    </a:lnTo>
                    <a:lnTo>
                      <a:pt x="299" y="94"/>
                    </a:lnTo>
                    <a:lnTo>
                      <a:pt x="291" y="93"/>
                    </a:lnTo>
                    <a:lnTo>
                      <a:pt x="282" y="89"/>
                    </a:lnTo>
                    <a:lnTo>
                      <a:pt x="275" y="86"/>
                    </a:lnTo>
                    <a:lnTo>
                      <a:pt x="265" y="82"/>
                    </a:lnTo>
                    <a:lnTo>
                      <a:pt x="255" y="83"/>
                    </a:lnTo>
                    <a:lnTo>
                      <a:pt x="249" y="85"/>
                    </a:lnTo>
                    <a:lnTo>
                      <a:pt x="243" y="86"/>
                    </a:lnTo>
                    <a:lnTo>
                      <a:pt x="237" y="89"/>
                    </a:lnTo>
                    <a:lnTo>
                      <a:pt x="232" y="93"/>
                    </a:lnTo>
                    <a:lnTo>
                      <a:pt x="228" y="96"/>
                    </a:lnTo>
                    <a:lnTo>
                      <a:pt x="222" y="100"/>
                    </a:lnTo>
                    <a:lnTo>
                      <a:pt x="215" y="105"/>
                    </a:lnTo>
                    <a:lnTo>
                      <a:pt x="209" y="109"/>
                    </a:lnTo>
                    <a:lnTo>
                      <a:pt x="199" y="108"/>
                    </a:lnTo>
                    <a:lnTo>
                      <a:pt x="176" y="127"/>
                    </a:lnTo>
                    <a:lnTo>
                      <a:pt x="153" y="147"/>
                    </a:lnTo>
                    <a:lnTo>
                      <a:pt x="129" y="170"/>
                    </a:lnTo>
                    <a:lnTo>
                      <a:pt x="106" y="193"/>
                    </a:lnTo>
                    <a:lnTo>
                      <a:pt x="82" y="215"/>
                    </a:lnTo>
                    <a:lnTo>
                      <a:pt x="58" y="239"/>
                    </a:lnTo>
                    <a:lnTo>
                      <a:pt x="34" y="264"/>
                    </a:lnTo>
                    <a:lnTo>
                      <a:pt x="9" y="288"/>
                    </a:lnTo>
                    <a:lnTo>
                      <a:pt x="0" y="277"/>
                    </a:lnTo>
                    <a:lnTo>
                      <a:pt x="15" y="241"/>
                    </a:lnTo>
                    <a:lnTo>
                      <a:pt x="31" y="208"/>
                    </a:lnTo>
                    <a:lnTo>
                      <a:pt x="49" y="174"/>
                    </a:lnTo>
                    <a:lnTo>
                      <a:pt x="68" y="144"/>
                    </a:lnTo>
                    <a:lnTo>
                      <a:pt x="88" y="114"/>
                    </a:lnTo>
                    <a:lnTo>
                      <a:pt x="112" y="83"/>
                    </a:lnTo>
                    <a:lnTo>
                      <a:pt x="137" y="53"/>
                    </a:lnTo>
                    <a:lnTo>
                      <a:pt x="164" y="23"/>
                    </a:lnTo>
                    <a:lnTo>
                      <a:pt x="172" y="18"/>
                    </a:lnTo>
                    <a:lnTo>
                      <a:pt x="179" y="12"/>
                    </a:lnTo>
                    <a:lnTo>
                      <a:pt x="187" y="6"/>
                    </a:lnTo>
                    <a:lnTo>
                      <a:pt x="197" y="2"/>
                    </a:lnTo>
                    <a:lnTo>
                      <a:pt x="209" y="0"/>
                    </a:lnTo>
                    <a:lnTo>
                      <a:pt x="222" y="0"/>
                    </a:lnTo>
                    <a:lnTo>
                      <a:pt x="235" y="2"/>
                    </a:lnTo>
                    <a:lnTo>
                      <a:pt x="247" y="3"/>
                    </a:lnTo>
                    <a:lnTo>
                      <a:pt x="259" y="6"/>
                    </a:lnTo>
                    <a:lnTo>
                      <a:pt x="272" y="11"/>
                    </a:lnTo>
                    <a:lnTo>
                      <a:pt x="284" y="14"/>
                    </a:lnTo>
                    <a:lnTo>
                      <a:pt x="296" y="17"/>
                    </a:lnTo>
                    <a:lnTo>
                      <a:pt x="314" y="23"/>
                    </a:lnTo>
                    <a:lnTo>
                      <a:pt x="332" y="29"/>
                    </a:lnTo>
                    <a:lnTo>
                      <a:pt x="352" y="33"/>
                    </a:lnTo>
                    <a:lnTo>
                      <a:pt x="370" y="39"/>
                    </a:lnTo>
                    <a:lnTo>
                      <a:pt x="388" y="46"/>
                    </a:lnTo>
                    <a:lnTo>
                      <a:pt x="408" y="53"/>
                    </a:lnTo>
                    <a:lnTo>
                      <a:pt x="426" y="59"/>
                    </a:lnTo>
                    <a:lnTo>
                      <a:pt x="446" y="65"/>
                    </a:lnTo>
                    <a:lnTo>
                      <a:pt x="466" y="71"/>
                    </a:lnTo>
                    <a:lnTo>
                      <a:pt x="484" y="79"/>
                    </a:lnTo>
                    <a:lnTo>
                      <a:pt x="503" y="85"/>
                    </a:lnTo>
                    <a:lnTo>
                      <a:pt x="522" y="93"/>
                    </a:lnTo>
                    <a:lnTo>
                      <a:pt x="540" y="100"/>
                    </a:lnTo>
                    <a:lnTo>
                      <a:pt x="560" y="108"/>
                    </a:lnTo>
                    <a:lnTo>
                      <a:pt x="578" y="115"/>
                    </a:lnTo>
                    <a:lnTo>
                      <a:pt x="596" y="123"/>
                    </a:lnTo>
                    <a:lnTo>
                      <a:pt x="614" y="126"/>
                    </a:lnTo>
                    <a:lnTo>
                      <a:pt x="632" y="130"/>
                    </a:lnTo>
                    <a:lnTo>
                      <a:pt x="650" y="133"/>
                    </a:lnTo>
                    <a:lnTo>
                      <a:pt x="667" y="138"/>
                    </a:lnTo>
                    <a:lnTo>
                      <a:pt x="684" y="144"/>
                    </a:lnTo>
                    <a:lnTo>
                      <a:pt x="700" y="149"/>
                    </a:lnTo>
                    <a:lnTo>
                      <a:pt x="719" y="155"/>
                    </a:lnTo>
                    <a:lnTo>
                      <a:pt x="735" y="159"/>
                    </a:lnTo>
                    <a:lnTo>
                      <a:pt x="752" y="165"/>
                    </a:lnTo>
                    <a:lnTo>
                      <a:pt x="769" y="171"/>
                    </a:lnTo>
                    <a:lnTo>
                      <a:pt x="785" y="177"/>
                    </a:lnTo>
                    <a:lnTo>
                      <a:pt x="802" y="183"/>
                    </a:lnTo>
                    <a:lnTo>
                      <a:pt x="819" y="191"/>
                    </a:lnTo>
                    <a:lnTo>
                      <a:pt x="835" y="197"/>
                    </a:lnTo>
                    <a:lnTo>
                      <a:pt x="852" y="203"/>
                    </a:lnTo>
                    <a:lnTo>
                      <a:pt x="870" y="209"/>
                    </a:lnTo>
                    <a:lnTo>
                      <a:pt x="878" y="220"/>
                    </a:lnTo>
                    <a:lnTo>
                      <a:pt x="858" y="264"/>
                    </a:lnTo>
                    <a:lnTo>
                      <a:pt x="835" y="305"/>
                    </a:lnTo>
                    <a:lnTo>
                      <a:pt x="810" y="344"/>
                    </a:lnTo>
                    <a:lnTo>
                      <a:pt x="785" y="383"/>
                    </a:lnTo>
                    <a:lnTo>
                      <a:pt x="760" y="424"/>
                    </a:lnTo>
                    <a:lnTo>
                      <a:pt x="737" y="467"/>
                    </a:lnTo>
                    <a:lnTo>
                      <a:pt x="717" y="512"/>
                    </a:lnTo>
                    <a:lnTo>
                      <a:pt x="700" y="564"/>
                    </a:lnTo>
                    <a:lnTo>
                      <a:pt x="720" y="582"/>
                    </a:lnTo>
                    <a:lnTo>
                      <a:pt x="731" y="571"/>
                    </a:lnTo>
                    <a:lnTo>
                      <a:pt x="732" y="549"/>
                    </a:lnTo>
                    <a:lnTo>
                      <a:pt x="744" y="520"/>
                    </a:lnTo>
                    <a:lnTo>
                      <a:pt x="757" y="493"/>
                    </a:lnTo>
                    <a:lnTo>
                      <a:pt x="770" y="465"/>
                    </a:lnTo>
                    <a:lnTo>
                      <a:pt x="785" y="439"/>
                    </a:lnTo>
                    <a:lnTo>
                      <a:pt x="800" y="414"/>
                    </a:lnTo>
                    <a:lnTo>
                      <a:pt x="816" y="389"/>
                    </a:lnTo>
                    <a:lnTo>
                      <a:pt x="831" y="364"/>
                    </a:lnTo>
                    <a:lnTo>
                      <a:pt x="847" y="338"/>
                    </a:lnTo>
                    <a:lnTo>
                      <a:pt x="854" y="327"/>
                    </a:lnTo>
                    <a:lnTo>
                      <a:pt x="858" y="317"/>
                    </a:lnTo>
                    <a:lnTo>
                      <a:pt x="866" y="305"/>
                    </a:lnTo>
                    <a:lnTo>
                      <a:pt x="872" y="294"/>
                    </a:lnTo>
                    <a:lnTo>
                      <a:pt x="879" y="282"/>
                    </a:lnTo>
                    <a:lnTo>
                      <a:pt x="885" y="271"/>
                    </a:lnTo>
                    <a:lnTo>
                      <a:pt x="893" y="259"/>
                    </a:lnTo>
                    <a:lnTo>
                      <a:pt x="900" y="249"/>
                    </a:lnTo>
                    <a:lnTo>
                      <a:pt x="911" y="264"/>
                    </a:lnTo>
                    <a:lnTo>
                      <a:pt x="907" y="285"/>
                    </a:lnTo>
                    <a:lnTo>
                      <a:pt x="899" y="312"/>
                    </a:lnTo>
                    <a:lnTo>
                      <a:pt x="890" y="338"/>
                    </a:lnTo>
                    <a:lnTo>
                      <a:pt x="881" y="361"/>
                    </a:lnTo>
                    <a:lnTo>
                      <a:pt x="870" y="380"/>
                    </a:lnTo>
                    <a:lnTo>
                      <a:pt x="858" y="402"/>
                    </a:lnTo>
                    <a:lnTo>
                      <a:pt x="847" y="421"/>
                    </a:lnTo>
                    <a:lnTo>
                      <a:pt x="837" y="443"/>
                    </a:lnTo>
                    <a:lnTo>
                      <a:pt x="825" y="464"/>
                    </a:lnTo>
                    <a:lnTo>
                      <a:pt x="814" y="485"/>
                    </a:lnTo>
                    <a:lnTo>
                      <a:pt x="803" y="506"/>
                    </a:lnTo>
                    <a:lnTo>
                      <a:pt x="793" y="527"/>
                    </a:lnTo>
                    <a:lnTo>
                      <a:pt x="793" y="539"/>
                    </a:lnTo>
                    <a:lnTo>
                      <a:pt x="785" y="546"/>
                    </a:lnTo>
                    <a:lnTo>
                      <a:pt x="776" y="553"/>
                    </a:lnTo>
                    <a:lnTo>
                      <a:pt x="769" y="561"/>
                    </a:lnTo>
                    <a:lnTo>
                      <a:pt x="761" y="570"/>
                    </a:lnTo>
                    <a:lnTo>
                      <a:pt x="753" y="579"/>
                    </a:lnTo>
                    <a:lnTo>
                      <a:pt x="746" y="588"/>
                    </a:lnTo>
                    <a:lnTo>
                      <a:pt x="738" y="599"/>
                    </a:lnTo>
                    <a:lnTo>
                      <a:pt x="731" y="609"/>
                    </a:lnTo>
                    <a:lnTo>
                      <a:pt x="722" y="611"/>
                    </a:lnTo>
                    <a:lnTo>
                      <a:pt x="713" y="612"/>
                    </a:lnTo>
                    <a:lnTo>
                      <a:pt x="703" y="615"/>
                    </a:lnTo>
                    <a:lnTo>
                      <a:pt x="694" y="6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3" name="Freeform 267"/>
              <p:cNvSpPr>
                <a:spLocks/>
              </p:cNvSpPr>
              <p:nvPr/>
            </p:nvSpPr>
            <p:spPr bwMode="auto">
              <a:xfrm>
                <a:off x="3740" y="2316"/>
                <a:ext cx="11" cy="12"/>
              </a:xfrm>
              <a:custGeom>
                <a:avLst/>
                <a:gdLst>
                  <a:gd name="T0" fmla="*/ 2 w 21"/>
                  <a:gd name="T1" fmla="*/ 22 h 22"/>
                  <a:gd name="T2" fmla="*/ 0 w 21"/>
                  <a:gd name="T3" fmla="*/ 0 h 22"/>
                  <a:gd name="T4" fmla="*/ 9 w 21"/>
                  <a:gd name="T5" fmla="*/ 0 h 22"/>
                  <a:gd name="T6" fmla="*/ 17 w 21"/>
                  <a:gd name="T7" fmla="*/ 1 h 22"/>
                  <a:gd name="T8" fmla="*/ 21 w 21"/>
                  <a:gd name="T9" fmla="*/ 7 h 22"/>
                  <a:gd name="T10" fmla="*/ 20 w 21"/>
                  <a:gd name="T11" fmla="*/ 18 h 22"/>
                  <a:gd name="T12" fmla="*/ 2 w 21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2">
                    <a:moveTo>
                      <a:pt x="2" y="22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7" y="1"/>
                    </a:lnTo>
                    <a:lnTo>
                      <a:pt x="21" y="7"/>
                    </a:lnTo>
                    <a:lnTo>
                      <a:pt x="20" y="18"/>
                    </a:lnTo>
                    <a:lnTo>
                      <a:pt x="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4" name="Freeform 268"/>
              <p:cNvSpPr>
                <a:spLocks/>
              </p:cNvSpPr>
              <p:nvPr/>
            </p:nvSpPr>
            <p:spPr bwMode="auto">
              <a:xfrm>
                <a:off x="3806" y="2318"/>
                <a:ext cx="12" cy="10"/>
              </a:xfrm>
              <a:custGeom>
                <a:avLst/>
                <a:gdLst>
                  <a:gd name="T0" fmla="*/ 9 w 24"/>
                  <a:gd name="T1" fmla="*/ 19 h 19"/>
                  <a:gd name="T2" fmla="*/ 0 w 24"/>
                  <a:gd name="T3" fmla="*/ 4 h 19"/>
                  <a:gd name="T4" fmla="*/ 5 w 24"/>
                  <a:gd name="T5" fmla="*/ 0 h 19"/>
                  <a:gd name="T6" fmla="*/ 12 w 24"/>
                  <a:gd name="T7" fmla="*/ 0 h 19"/>
                  <a:gd name="T8" fmla="*/ 21 w 24"/>
                  <a:gd name="T9" fmla="*/ 4 h 19"/>
                  <a:gd name="T10" fmla="*/ 24 w 24"/>
                  <a:gd name="T11" fmla="*/ 10 h 19"/>
                  <a:gd name="T12" fmla="*/ 9 w 2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9" y="19"/>
                    </a:moveTo>
                    <a:lnTo>
                      <a:pt x="0" y="4"/>
                    </a:lnTo>
                    <a:lnTo>
                      <a:pt x="5" y="0"/>
                    </a:lnTo>
                    <a:lnTo>
                      <a:pt x="12" y="0"/>
                    </a:lnTo>
                    <a:lnTo>
                      <a:pt x="21" y="4"/>
                    </a:lnTo>
                    <a:lnTo>
                      <a:pt x="24" y="10"/>
                    </a:lnTo>
                    <a:lnTo>
                      <a:pt x="9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5" name="Freeform 269"/>
              <p:cNvSpPr>
                <a:spLocks/>
              </p:cNvSpPr>
              <p:nvPr/>
            </p:nvSpPr>
            <p:spPr bwMode="auto">
              <a:xfrm>
                <a:off x="4064" y="2295"/>
                <a:ext cx="11" cy="12"/>
              </a:xfrm>
              <a:custGeom>
                <a:avLst/>
                <a:gdLst>
                  <a:gd name="T0" fmla="*/ 6 w 21"/>
                  <a:gd name="T1" fmla="*/ 24 h 24"/>
                  <a:gd name="T2" fmla="*/ 0 w 21"/>
                  <a:gd name="T3" fmla="*/ 0 h 24"/>
                  <a:gd name="T4" fmla="*/ 21 w 21"/>
                  <a:gd name="T5" fmla="*/ 5 h 24"/>
                  <a:gd name="T6" fmla="*/ 21 w 21"/>
                  <a:gd name="T7" fmla="*/ 11 h 24"/>
                  <a:gd name="T8" fmla="*/ 18 w 21"/>
                  <a:gd name="T9" fmla="*/ 17 h 24"/>
                  <a:gd name="T10" fmla="*/ 13 w 21"/>
                  <a:gd name="T11" fmla="*/ 23 h 24"/>
                  <a:gd name="T12" fmla="*/ 6 w 21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6" y="24"/>
                    </a:moveTo>
                    <a:lnTo>
                      <a:pt x="0" y="0"/>
                    </a:lnTo>
                    <a:lnTo>
                      <a:pt x="21" y="5"/>
                    </a:lnTo>
                    <a:lnTo>
                      <a:pt x="21" y="11"/>
                    </a:lnTo>
                    <a:lnTo>
                      <a:pt x="18" y="17"/>
                    </a:lnTo>
                    <a:lnTo>
                      <a:pt x="13" y="23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6" name="Freeform 270"/>
              <p:cNvSpPr>
                <a:spLocks/>
              </p:cNvSpPr>
              <p:nvPr/>
            </p:nvSpPr>
            <p:spPr bwMode="auto">
              <a:xfrm>
                <a:off x="3983" y="2290"/>
                <a:ext cx="13" cy="13"/>
              </a:xfrm>
              <a:custGeom>
                <a:avLst/>
                <a:gdLst>
                  <a:gd name="T0" fmla="*/ 8 w 27"/>
                  <a:gd name="T1" fmla="*/ 25 h 25"/>
                  <a:gd name="T2" fmla="*/ 0 w 27"/>
                  <a:gd name="T3" fmla="*/ 3 h 25"/>
                  <a:gd name="T4" fmla="*/ 9 w 27"/>
                  <a:gd name="T5" fmla="*/ 0 h 25"/>
                  <a:gd name="T6" fmla="*/ 17 w 27"/>
                  <a:gd name="T7" fmla="*/ 3 h 25"/>
                  <a:gd name="T8" fmla="*/ 23 w 27"/>
                  <a:gd name="T9" fmla="*/ 9 h 25"/>
                  <a:gd name="T10" fmla="*/ 27 w 27"/>
                  <a:gd name="T11" fmla="*/ 18 h 25"/>
                  <a:gd name="T12" fmla="*/ 8 w 27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8" y="25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7" y="3"/>
                    </a:lnTo>
                    <a:lnTo>
                      <a:pt x="23" y="9"/>
                    </a:lnTo>
                    <a:lnTo>
                      <a:pt x="27" y="18"/>
                    </a:lnTo>
                    <a:lnTo>
                      <a:pt x="8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7" name="Freeform 271"/>
              <p:cNvSpPr>
                <a:spLocks/>
              </p:cNvSpPr>
              <p:nvPr/>
            </p:nvSpPr>
            <p:spPr bwMode="auto">
              <a:xfrm>
                <a:off x="3873" y="2291"/>
                <a:ext cx="11" cy="11"/>
              </a:xfrm>
              <a:custGeom>
                <a:avLst/>
                <a:gdLst>
                  <a:gd name="T0" fmla="*/ 3 w 23"/>
                  <a:gd name="T1" fmla="*/ 23 h 23"/>
                  <a:gd name="T2" fmla="*/ 0 w 23"/>
                  <a:gd name="T3" fmla="*/ 0 h 23"/>
                  <a:gd name="T4" fmla="*/ 23 w 23"/>
                  <a:gd name="T5" fmla="*/ 8 h 23"/>
                  <a:gd name="T6" fmla="*/ 3 w 23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3">
                    <a:moveTo>
                      <a:pt x="3" y="23"/>
                    </a:moveTo>
                    <a:lnTo>
                      <a:pt x="0" y="0"/>
                    </a:lnTo>
                    <a:lnTo>
                      <a:pt x="23" y="8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8" name="Freeform 272"/>
              <p:cNvSpPr>
                <a:spLocks/>
              </p:cNvSpPr>
              <p:nvPr/>
            </p:nvSpPr>
            <p:spPr bwMode="auto">
              <a:xfrm>
                <a:off x="4167" y="2276"/>
                <a:ext cx="9" cy="12"/>
              </a:xfrm>
              <a:custGeom>
                <a:avLst/>
                <a:gdLst>
                  <a:gd name="T0" fmla="*/ 11 w 19"/>
                  <a:gd name="T1" fmla="*/ 25 h 25"/>
                  <a:gd name="T2" fmla="*/ 5 w 19"/>
                  <a:gd name="T3" fmla="*/ 22 h 25"/>
                  <a:gd name="T4" fmla="*/ 0 w 19"/>
                  <a:gd name="T5" fmla="*/ 14 h 25"/>
                  <a:gd name="T6" fmla="*/ 2 w 19"/>
                  <a:gd name="T7" fmla="*/ 6 h 25"/>
                  <a:gd name="T8" fmla="*/ 8 w 19"/>
                  <a:gd name="T9" fmla="*/ 0 h 25"/>
                  <a:gd name="T10" fmla="*/ 15 w 19"/>
                  <a:gd name="T11" fmla="*/ 3 h 25"/>
                  <a:gd name="T12" fmla="*/ 19 w 19"/>
                  <a:gd name="T13" fmla="*/ 11 h 25"/>
                  <a:gd name="T14" fmla="*/ 19 w 19"/>
                  <a:gd name="T15" fmla="*/ 18 h 25"/>
                  <a:gd name="T16" fmla="*/ 11 w 19"/>
                  <a:gd name="T1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5">
                    <a:moveTo>
                      <a:pt x="11" y="25"/>
                    </a:moveTo>
                    <a:lnTo>
                      <a:pt x="5" y="22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19" y="11"/>
                    </a:lnTo>
                    <a:lnTo>
                      <a:pt x="19" y="18"/>
                    </a:lnTo>
                    <a:lnTo>
                      <a:pt x="11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49" name="Freeform 273"/>
              <p:cNvSpPr>
                <a:spLocks/>
              </p:cNvSpPr>
              <p:nvPr/>
            </p:nvSpPr>
            <p:spPr bwMode="auto">
              <a:xfrm>
                <a:off x="3834" y="2269"/>
                <a:ext cx="11" cy="12"/>
              </a:xfrm>
              <a:custGeom>
                <a:avLst/>
                <a:gdLst>
                  <a:gd name="T0" fmla="*/ 2 w 21"/>
                  <a:gd name="T1" fmla="*/ 24 h 24"/>
                  <a:gd name="T2" fmla="*/ 0 w 21"/>
                  <a:gd name="T3" fmla="*/ 0 h 24"/>
                  <a:gd name="T4" fmla="*/ 21 w 21"/>
                  <a:gd name="T5" fmla="*/ 10 h 24"/>
                  <a:gd name="T6" fmla="*/ 21 w 21"/>
                  <a:gd name="T7" fmla="*/ 18 h 24"/>
                  <a:gd name="T8" fmla="*/ 17 w 21"/>
                  <a:gd name="T9" fmla="*/ 21 h 24"/>
                  <a:gd name="T10" fmla="*/ 11 w 21"/>
                  <a:gd name="T11" fmla="*/ 21 h 24"/>
                  <a:gd name="T12" fmla="*/ 2 w 21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2" y="24"/>
                    </a:moveTo>
                    <a:lnTo>
                      <a:pt x="0" y="0"/>
                    </a:lnTo>
                    <a:lnTo>
                      <a:pt x="21" y="10"/>
                    </a:lnTo>
                    <a:lnTo>
                      <a:pt x="21" y="18"/>
                    </a:lnTo>
                    <a:lnTo>
                      <a:pt x="17" y="21"/>
                    </a:lnTo>
                    <a:lnTo>
                      <a:pt x="11" y="21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0" name="Freeform 274"/>
              <p:cNvSpPr>
                <a:spLocks/>
              </p:cNvSpPr>
              <p:nvPr/>
            </p:nvSpPr>
            <p:spPr bwMode="auto">
              <a:xfrm>
                <a:off x="4215" y="2256"/>
                <a:ext cx="15" cy="11"/>
              </a:xfrm>
              <a:custGeom>
                <a:avLst/>
                <a:gdLst>
                  <a:gd name="T0" fmla="*/ 8 w 29"/>
                  <a:gd name="T1" fmla="*/ 23 h 23"/>
                  <a:gd name="T2" fmla="*/ 0 w 29"/>
                  <a:gd name="T3" fmla="*/ 9 h 23"/>
                  <a:gd name="T4" fmla="*/ 8 w 29"/>
                  <a:gd name="T5" fmla="*/ 0 h 23"/>
                  <a:gd name="T6" fmla="*/ 15 w 29"/>
                  <a:gd name="T7" fmla="*/ 0 h 23"/>
                  <a:gd name="T8" fmla="*/ 23 w 29"/>
                  <a:gd name="T9" fmla="*/ 0 h 23"/>
                  <a:gd name="T10" fmla="*/ 29 w 29"/>
                  <a:gd name="T11" fmla="*/ 6 h 23"/>
                  <a:gd name="T12" fmla="*/ 29 w 29"/>
                  <a:gd name="T13" fmla="*/ 16 h 23"/>
                  <a:gd name="T14" fmla="*/ 8 w 29"/>
                  <a:gd name="T15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" h="23">
                    <a:moveTo>
                      <a:pt x="8" y="23"/>
                    </a:moveTo>
                    <a:lnTo>
                      <a:pt x="0" y="9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29" y="6"/>
                    </a:lnTo>
                    <a:lnTo>
                      <a:pt x="29" y="16"/>
                    </a:lnTo>
                    <a:lnTo>
                      <a:pt x="8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1" name="Freeform 275"/>
              <p:cNvSpPr>
                <a:spLocks/>
              </p:cNvSpPr>
              <p:nvPr/>
            </p:nvSpPr>
            <p:spPr bwMode="auto">
              <a:xfrm>
                <a:off x="3763" y="2254"/>
                <a:ext cx="10" cy="12"/>
              </a:xfrm>
              <a:custGeom>
                <a:avLst/>
                <a:gdLst>
                  <a:gd name="T0" fmla="*/ 10 w 21"/>
                  <a:gd name="T1" fmla="*/ 23 h 23"/>
                  <a:gd name="T2" fmla="*/ 0 w 21"/>
                  <a:gd name="T3" fmla="*/ 3 h 23"/>
                  <a:gd name="T4" fmla="*/ 6 w 21"/>
                  <a:gd name="T5" fmla="*/ 0 h 23"/>
                  <a:gd name="T6" fmla="*/ 13 w 21"/>
                  <a:gd name="T7" fmla="*/ 2 h 23"/>
                  <a:gd name="T8" fmla="*/ 19 w 21"/>
                  <a:gd name="T9" fmla="*/ 8 h 23"/>
                  <a:gd name="T10" fmla="*/ 21 w 21"/>
                  <a:gd name="T11" fmla="*/ 16 h 23"/>
                  <a:gd name="T12" fmla="*/ 10 w 21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3">
                    <a:moveTo>
                      <a:pt x="10" y="23"/>
                    </a:moveTo>
                    <a:lnTo>
                      <a:pt x="0" y="3"/>
                    </a:lnTo>
                    <a:lnTo>
                      <a:pt x="6" y="0"/>
                    </a:lnTo>
                    <a:lnTo>
                      <a:pt x="13" y="2"/>
                    </a:lnTo>
                    <a:lnTo>
                      <a:pt x="19" y="8"/>
                    </a:lnTo>
                    <a:lnTo>
                      <a:pt x="21" y="16"/>
                    </a:lnTo>
                    <a:lnTo>
                      <a:pt x="1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2" name="Freeform 276"/>
              <p:cNvSpPr>
                <a:spLocks/>
              </p:cNvSpPr>
              <p:nvPr/>
            </p:nvSpPr>
            <p:spPr bwMode="auto">
              <a:xfrm>
                <a:off x="3701" y="2251"/>
                <a:ext cx="13" cy="14"/>
              </a:xfrm>
              <a:custGeom>
                <a:avLst/>
                <a:gdLst>
                  <a:gd name="T0" fmla="*/ 11 w 26"/>
                  <a:gd name="T1" fmla="*/ 28 h 28"/>
                  <a:gd name="T2" fmla="*/ 0 w 26"/>
                  <a:gd name="T3" fmla="*/ 3 h 28"/>
                  <a:gd name="T4" fmla="*/ 6 w 26"/>
                  <a:gd name="T5" fmla="*/ 0 h 28"/>
                  <a:gd name="T6" fmla="*/ 15 w 26"/>
                  <a:gd name="T7" fmla="*/ 2 h 28"/>
                  <a:gd name="T8" fmla="*/ 23 w 26"/>
                  <a:gd name="T9" fmla="*/ 8 h 28"/>
                  <a:gd name="T10" fmla="*/ 26 w 26"/>
                  <a:gd name="T11" fmla="*/ 14 h 28"/>
                  <a:gd name="T12" fmla="*/ 11 w 26"/>
                  <a:gd name="T1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8">
                    <a:moveTo>
                      <a:pt x="11" y="28"/>
                    </a:moveTo>
                    <a:lnTo>
                      <a:pt x="0" y="3"/>
                    </a:lnTo>
                    <a:lnTo>
                      <a:pt x="6" y="0"/>
                    </a:lnTo>
                    <a:lnTo>
                      <a:pt x="15" y="2"/>
                    </a:lnTo>
                    <a:lnTo>
                      <a:pt x="23" y="8"/>
                    </a:lnTo>
                    <a:lnTo>
                      <a:pt x="26" y="14"/>
                    </a:ln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3" name="Freeform 277"/>
              <p:cNvSpPr>
                <a:spLocks/>
              </p:cNvSpPr>
              <p:nvPr/>
            </p:nvSpPr>
            <p:spPr bwMode="auto">
              <a:xfrm>
                <a:off x="4092" y="2241"/>
                <a:ext cx="11" cy="11"/>
              </a:xfrm>
              <a:custGeom>
                <a:avLst/>
                <a:gdLst>
                  <a:gd name="T0" fmla="*/ 12 w 21"/>
                  <a:gd name="T1" fmla="*/ 23 h 23"/>
                  <a:gd name="T2" fmla="*/ 4 w 21"/>
                  <a:gd name="T3" fmla="*/ 20 h 23"/>
                  <a:gd name="T4" fmla="*/ 0 w 21"/>
                  <a:gd name="T5" fmla="*/ 12 h 23"/>
                  <a:gd name="T6" fmla="*/ 1 w 21"/>
                  <a:gd name="T7" fmla="*/ 5 h 23"/>
                  <a:gd name="T8" fmla="*/ 6 w 21"/>
                  <a:gd name="T9" fmla="*/ 0 h 23"/>
                  <a:gd name="T10" fmla="*/ 12 w 21"/>
                  <a:gd name="T11" fmla="*/ 3 h 23"/>
                  <a:gd name="T12" fmla="*/ 18 w 21"/>
                  <a:gd name="T13" fmla="*/ 11 h 23"/>
                  <a:gd name="T14" fmla="*/ 21 w 21"/>
                  <a:gd name="T15" fmla="*/ 20 h 23"/>
                  <a:gd name="T16" fmla="*/ 12 w 21"/>
                  <a:gd name="T1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23">
                    <a:moveTo>
                      <a:pt x="12" y="23"/>
                    </a:moveTo>
                    <a:lnTo>
                      <a:pt x="4" y="20"/>
                    </a:lnTo>
                    <a:lnTo>
                      <a:pt x="0" y="12"/>
                    </a:lnTo>
                    <a:lnTo>
                      <a:pt x="1" y="5"/>
                    </a:lnTo>
                    <a:lnTo>
                      <a:pt x="6" y="0"/>
                    </a:lnTo>
                    <a:lnTo>
                      <a:pt x="12" y="3"/>
                    </a:lnTo>
                    <a:lnTo>
                      <a:pt x="18" y="11"/>
                    </a:lnTo>
                    <a:lnTo>
                      <a:pt x="21" y="20"/>
                    </a:lnTo>
                    <a:lnTo>
                      <a:pt x="1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4" name="Freeform 278"/>
              <p:cNvSpPr>
                <a:spLocks/>
              </p:cNvSpPr>
              <p:nvPr/>
            </p:nvSpPr>
            <p:spPr bwMode="auto">
              <a:xfrm>
                <a:off x="4302" y="2222"/>
                <a:ext cx="9" cy="12"/>
              </a:xfrm>
              <a:custGeom>
                <a:avLst/>
                <a:gdLst>
                  <a:gd name="T0" fmla="*/ 3 w 18"/>
                  <a:gd name="T1" fmla="*/ 22 h 22"/>
                  <a:gd name="T2" fmla="*/ 0 w 18"/>
                  <a:gd name="T3" fmla="*/ 0 h 22"/>
                  <a:gd name="T4" fmla="*/ 9 w 18"/>
                  <a:gd name="T5" fmla="*/ 0 h 22"/>
                  <a:gd name="T6" fmla="*/ 15 w 18"/>
                  <a:gd name="T7" fmla="*/ 3 h 22"/>
                  <a:gd name="T8" fmla="*/ 18 w 18"/>
                  <a:gd name="T9" fmla="*/ 9 h 22"/>
                  <a:gd name="T10" fmla="*/ 18 w 18"/>
                  <a:gd name="T11" fmla="*/ 18 h 22"/>
                  <a:gd name="T12" fmla="*/ 3 w 18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2">
                    <a:moveTo>
                      <a:pt x="3" y="22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5" y="3"/>
                    </a:lnTo>
                    <a:lnTo>
                      <a:pt x="18" y="9"/>
                    </a:lnTo>
                    <a:lnTo>
                      <a:pt x="18" y="18"/>
                    </a:lnTo>
                    <a:lnTo>
                      <a:pt x="3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5" name="Freeform 279"/>
              <p:cNvSpPr>
                <a:spLocks/>
              </p:cNvSpPr>
              <p:nvPr/>
            </p:nvSpPr>
            <p:spPr bwMode="auto">
              <a:xfrm>
                <a:off x="4021" y="2218"/>
                <a:ext cx="11" cy="11"/>
              </a:xfrm>
              <a:custGeom>
                <a:avLst/>
                <a:gdLst>
                  <a:gd name="T0" fmla="*/ 14 w 22"/>
                  <a:gd name="T1" fmla="*/ 22 h 22"/>
                  <a:gd name="T2" fmla="*/ 5 w 22"/>
                  <a:gd name="T3" fmla="*/ 19 h 22"/>
                  <a:gd name="T4" fmla="*/ 0 w 22"/>
                  <a:gd name="T5" fmla="*/ 13 h 22"/>
                  <a:gd name="T6" fmla="*/ 0 w 22"/>
                  <a:gd name="T7" fmla="*/ 6 h 22"/>
                  <a:gd name="T8" fmla="*/ 5 w 22"/>
                  <a:gd name="T9" fmla="*/ 0 h 22"/>
                  <a:gd name="T10" fmla="*/ 14 w 22"/>
                  <a:gd name="T11" fmla="*/ 1 h 22"/>
                  <a:gd name="T12" fmla="*/ 20 w 22"/>
                  <a:gd name="T13" fmla="*/ 7 h 22"/>
                  <a:gd name="T14" fmla="*/ 22 w 22"/>
                  <a:gd name="T15" fmla="*/ 15 h 22"/>
                  <a:gd name="T16" fmla="*/ 14 w 22"/>
                  <a:gd name="T1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2">
                    <a:moveTo>
                      <a:pt x="14" y="22"/>
                    </a:moveTo>
                    <a:lnTo>
                      <a:pt x="5" y="19"/>
                    </a:lnTo>
                    <a:lnTo>
                      <a:pt x="0" y="13"/>
                    </a:lnTo>
                    <a:lnTo>
                      <a:pt x="0" y="6"/>
                    </a:lnTo>
                    <a:lnTo>
                      <a:pt x="5" y="0"/>
                    </a:lnTo>
                    <a:lnTo>
                      <a:pt x="14" y="1"/>
                    </a:lnTo>
                    <a:lnTo>
                      <a:pt x="20" y="7"/>
                    </a:lnTo>
                    <a:lnTo>
                      <a:pt x="22" y="15"/>
                    </a:lnTo>
                    <a:lnTo>
                      <a:pt x="1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6" name="Freeform 280"/>
              <p:cNvSpPr>
                <a:spLocks/>
              </p:cNvSpPr>
              <p:nvPr/>
            </p:nvSpPr>
            <p:spPr bwMode="auto">
              <a:xfrm>
                <a:off x="4154" y="2214"/>
                <a:ext cx="13" cy="13"/>
              </a:xfrm>
              <a:custGeom>
                <a:avLst/>
                <a:gdLst>
                  <a:gd name="T0" fmla="*/ 9 w 25"/>
                  <a:gd name="T1" fmla="*/ 26 h 26"/>
                  <a:gd name="T2" fmla="*/ 0 w 25"/>
                  <a:gd name="T3" fmla="*/ 3 h 26"/>
                  <a:gd name="T4" fmla="*/ 4 w 25"/>
                  <a:gd name="T5" fmla="*/ 0 h 26"/>
                  <a:gd name="T6" fmla="*/ 12 w 25"/>
                  <a:gd name="T7" fmla="*/ 2 h 26"/>
                  <a:gd name="T8" fmla="*/ 19 w 25"/>
                  <a:gd name="T9" fmla="*/ 6 h 26"/>
                  <a:gd name="T10" fmla="*/ 25 w 25"/>
                  <a:gd name="T11" fmla="*/ 15 h 26"/>
                  <a:gd name="T12" fmla="*/ 9 w 25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6">
                    <a:moveTo>
                      <a:pt x="9" y="26"/>
                    </a:moveTo>
                    <a:lnTo>
                      <a:pt x="0" y="3"/>
                    </a:lnTo>
                    <a:lnTo>
                      <a:pt x="4" y="0"/>
                    </a:lnTo>
                    <a:lnTo>
                      <a:pt x="12" y="2"/>
                    </a:lnTo>
                    <a:lnTo>
                      <a:pt x="19" y="6"/>
                    </a:lnTo>
                    <a:lnTo>
                      <a:pt x="25" y="15"/>
                    </a:lnTo>
                    <a:lnTo>
                      <a:pt x="9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7" name="Freeform 281"/>
              <p:cNvSpPr>
                <a:spLocks/>
              </p:cNvSpPr>
              <p:nvPr/>
            </p:nvSpPr>
            <p:spPr bwMode="auto">
              <a:xfrm>
                <a:off x="3873" y="2214"/>
                <a:ext cx="11" cy="9"/>
              </a:xfrm>
              <a:custGeom>
                <a:avLst/>
                <a:gdLst>
                  <a:gd name="T0" fmla="*/ 12 w 21"/>
                  <a:gd name="T1" fmla="*/ 18 h 18"/>
                  <a:gd name="T2" fmla="*/ 0 w 21"/>
                  <a:gd name="T3" fmla="*/ 0 h 18"/>
                  <a:gd name="T4" fmla="*/ 21 w 21"/>
                  <a:gd name="T5" fmla="*/ 5 h 18"/>
                  <a:gd name="T6" fmla="*/ 12 w 21"/>
                  <a:gd name="T7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18">
                    <a:moveTo>
                      <a:pt x="12" y="18"/>
                    </a:moveTo>
                    <a:lnTo>
                      <a:pt x="0" y="0"/>
                    </a:lnTo>
                    <a:lnTo>
                      <a:pt x="21" y="5"/>
                    </a:lnTo>
                    <a:lnTo>
                      <a:pt x="1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8" name="Freeform 282"/>
              <p:cNvSpPr>
                <a:spLocks/>
              </p:cNvSpPr>
              <p:nvPr/>
            </p:nvSpPr>
            <p:spPr bwMode="auto">
              <a:xfrm>
                <a:off x="4254" y="2205"/>
                <a:ext cx="11" cy="13"/>
              </a:xfrm>
              <a:custGeom>
                <a:avLst/>
                <a:gdLst>
                  <a:gd name="T0" fmla="*/ 7 w 22"/>
                  <a:gd name="T1" fmla="*/ 26 h 26"/>
                  <a:gd name="T2" fmla="*/ 1 w 22"/>
                  <a:gd name="T3" fmla="*/ 21 h 26"/>
                  <a:gd name="T4" fmla="*/ 0 w 22"/>
                  <a:gd name="T5" fmla="*/ 12 h 26"/>
                  <a:gd name="T6" fmla="*/ 4 w 22"/>
                  <a:gd name="T7" fmla="*/ 3 h 26"/>
                  <a:gd name="T8" fmla="*/ 15 w 22"/>
                  <a:gd name="T9" fmla="*/ 0 h 26"/>
                  <a:gd name="T10" fmla="*/ 22 w 22"/>
                  <a:gd name="T11" fmla="*/ 4 h 26"/>
                  <a:gd name="T12" fmla="*/ 22 w 22"/>
                  <a:gd name="T13" fmla="*/ 15 h 26"/>
                  <a:gd name="T14" fmla="*/ 16 w 22"/>
                  <a:gd name="T15" fmla="*/ 24 h 26"/>
                  <a:gd name="T16" fmla="*/ 7 w 22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6">
                    <a:moveTo>
                      <a:pt x="7" y="26"/>
                    </a:moveTo>
                    <a:lnTo>
                      <a:pt x="1" y="21"/>
                    </a:lnTo>
                    <a:lnTo>
                      <a:pt x="0" y="12"/>
                    </a:lnTo>
                    <a:lnTo>
                      <a:pt x="4" y="3"/>
                    </a:lnTo>
                    <a:lnTo>
                      <a:pt x="15" y="0"/>
                    </a:lnTo>
                    <a:lnTo>
                      <a:pt x="22" y="4"/>
                    </a:lnTo>
                    <a:lnTo>
                      <a:pt x="22" y="15"/>
                    </a:lnTo>
                    <a:lnTo>
                      <a:pt x="16" y="24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59" name="Freeform 283"/>
              <p:cNvSpPr>
                <a:spLocks/>
              </p:cNvSpPr>
              <p:nvPr/>
            </p:nvSpPr>
            <p:spPr bwMode="auto">
              <a:xfrm>
                <a:off x="3951" y="2191"/>
                <a:ext cx="11" cy="15"/>
              </a:xfrm>
              <a:custGeom>
                <a:avLst/>
                <a:gdLst>
                  <a:gd name="T0" fmla="*/ 14 w 21"/>
                  <a:gd name="T1" fmla="*/ 30 h 30"/>
                  <a:gd name="T2" fmla="*/ 8 w 21"/>
                  <a:gd name="T3" fmla="*/ 27 h 30"/>
                  <a:gd name="T4" fmla="*/ 3 w 21"/>
                  <a:gd name="T5" fmla="*/ 19 h 30"/>
                  <a:gd name="T6" fmla="*/ 0 w 21"/>
                  <a:gd name="T7" fmla="*/ 9 h 30"/>
                  <a:gd name="T8" fmla="*/ 3 w 21"/>
                  <a:gd name="T9" fmla="*/ 0 h 30"/>
                  <a:gd name="T10" fmla="*/ 21 w 21"/>
                  <a:gd name="T11" fmla="*/ 12 h 30"/>
                  <a:gd name="T12" fmla="*/ 14 w 21"/>
                  <a:gd name="T1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30">
                    <a:moveTo>
                      <a:pt x="14" y="30"/>
                    </a:moveTo>
                    <a:lnTo>
                      <a:pt x="8" y="27"/>
                    </a:lnTo>
                    <a:lnTo>
                      <a:pt x="3" y="19"/>
                    </a:lnTo>
                    <a:lnTo>
                      <a:pt x="0" y="9"/>
                    </a:lnTo>
                    <a:lnTo>
                      <a:pt x="3" y="0"/>
                    </a:lnTo>
                    <a:lnTo>
                      <a:pt x="21" y="12"/>
                    </a:lnTo>
                    <a:lnTo>
                      <a:pt x="14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0" name="Freeform 284"/>
              <p:cNvSpPr>
                <a:spLocks/>
              </p:cNvSpPr>
              <p:nvPr/>
            </p:nvSpPr>
            <p:spPr bwMode="auto">
              <a:xfrm>
                <a:off x="3788" y="2186"/>
                <a:ext cx="10" cy="15"/>
              </a:xfrm>
              <a:custGeom>
                <a:avLst/>
                <a:gdLst>
                  <a:gd name="T0" fmla="*/ 6 w 21"/>
                  <a:gd name="T1" fmla="*/ 30 h 30"/>
                  <a:gd name="T2" fmla="*/ 1 w 21"/>
                  <a:gd name="T3" fmla="*/ 24 h 30"/>
                  <a:gd name="T4" fmla="*/ 0 w 21"/>
                  <a:gd name="T5" fmla="*/ 15 h 30"/>
                  <a:gd name="T6" fmla="*/ 0 w 21"/>
                  <a:gd name="T7" fmla="*/ 6 h 30"/>
                  <a:gd name="T8" fmla="*/ 4 w 21"/>
                  <a:gd name="T9" fmla="*/ 0 h 30"/>
                  <a:gd name="T10" fmla="*/ 13 w 21"/>
                  <a:gd name="T11" fmla="*/ 3 h 30"/>
                  <a:gd name="T12" fmla="*/ 19 w 21"/>
                  <a:gd name="T13" fmla="*/ 12 h 30"/>
                  <a:gd name="T14" fmla="*/ 21 w 21"/>
                  <a:gd name="T15" fmla="*/ 21 h 30"/>
                  <a:gd name="T16" fmla="*/ 13 w 21"/>
                  <a:gd name="T17" fmla="*/ 30 h 30"/>
                  <a:gd name="T18" fmla="*/ 6 w 21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30">
                    <a:moveTo>
                      <a:pt x="6" y="30"/>
                    </a:moveTo>
                    <a:lnTo>
                      <a:pt x="1" y="24"/>
                    </a:lnTo>
                    <a:lnTo>
                      <a:pt x="0" y="15"/>
                    </a:lnTo>
                    <a:lnTo>
                      <a:pt x="0" y="6"/>
                    </a:lnTo>
                    <a:lnTo>
                      <a:pt x="4" y="0"/>
                    </a:lnTo>
                    <a:lnTo>
                      <a:pt x="13" y="3"/>
                    </a:lnTo>
                    <a:lnTo>
                      <a:pt x="19" y="12"/>
                    </a:lnTo>
                    <a:lnTo>
                      <a:pt x="21" y="21"/>
                    </a:lnTo>
                    <a:lnTo>
                      <a:pt x="13" y="30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1" name="Freeform 285"/>
              <p:cNvSpPr>
                <a:spLocks/>
              </p:cNvSpPr>
              <p:nvPr/>
            </p:nvSpPr>
            <p:spPr bwMode="auto">
              <a:xfrm>
                <a:off x="4068" y="2169"/>
                <a:ext cx="11" cy="11"/>
              </a:xfrm>
              <a:custGeom>
                <a:avLst/>
                <a:gdLst>
                  <a:gd name="T0" fmla="*/ 2 w 22"/>
                  <a:gd name="T1" fmla="*/ 21 h 21"/>
                  <a:gd name="T2" fmla="*/ 0 w 22"/>
                  <a:gd name="T3" fmla="*/ 0 h 21"/>
                  <a:gd name="T4" fmla="*/ 22 w 22"/>
                  <a:gd name="T5" fmla="*/ 3 h 21"/>
                  <a:gd name="T6" fmla="*/ 22 w 22"/>
                  <a:gd name="T7" fmla="*/ 10 h 21"/>
                  <a:gd name="T8" fmla="*/ 19 w 22"/>
                  <a:gd name="T9" fmla="*/ 16 h 21"/>
                  <a:gd name="T10" fmla="*/ 12 w 22"/>
                  <a:gd name="T11" fmla="*/ 19 h 21"/>
                  <a:gd name="T12" fmla="*/ 2 w 22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2" y="21"/>
                    </a:moveTo>
                    <a:lnTo>
                      <a:pt x="0" y="0"/>
                    </a:lnTo>
                    <a:lnTo>
                      <a:pt x="22" y="3"/>
                    </a:lnTo>
                    <a:lnTo>
                      <a:pt x="22" y="10"/>
                    </a:lnTo>
                    <a:lnTo>
                      <a:pt x="19" y="16"/>
                    </a:lnTo>
                    <a:lnTo>
                      <a:pt x="12" y="19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2" name="Freeform 286"/>
              <p:cNvSpPr>
                <a:spLocks/>
              </p:cNvSpPr>
              <p:nvPr/>
            </p:nvSpPr>
            <p:spPr bwMode="auto">
              <a:xfrm>
                <a:off x="3704" y="2165"/>
                <a:ext cx="17" cy="15"/>
              </a:xfrm>
              <a:custGeom>
                <a:avLst/>
                <a:gdLst>
                  <a:gd name="T0" fmla="*/ 23 w 33"/>
                  <a:gd name="T1" fmla="*/ 30 h 30"/>
                  <a:gd name="T2" fmla="*/ 0 w 33"/>
                  <a:gd name="T3" fmla="*/ 22 h 30"/>
                  <a:gd name="T4" fmla="*/ 3 w 33"/>
                  <a:gd name="T5" fmla="*/ 0 h 30"/>
                  <a:gd name="T6" fmla="*/ 14 w 33"/>
                  <a:gd name="T7" fmla="*/ 3 h 30"/>
                  <a:gd name="T8" fmla="*/ 23 w 33"/>
                  <a:gd name="T9" fmla="*/ 7 h 30"/>
                  <a:gd name="T10" fmla="*/ 29 w 33"/>
                  <a:gd name="T11" fmla="*/ 12 h 30"/>
                  <a:gd name="T12" fmla="*/ 33 w 33"/>
                  <a:gd name="T13" fmla="*/ 21 h 30"/>
                  <a:gd name="T14" fmla="*/ 23 w 33"/>
                  <a:gd name="T1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3" h="30">
                    <a:moveTo>
                      <a:pt x="23" y="30"/>
                    </a:moveTo>
                    <a:lnTo>
                      <a:pt x="0" y="22"/>
                    </a:lnTo>
                    <a:lnTo>
                      <a:pt x="3" y="0"/>
                    </a:lnTo>
                    <a:lnTo>
                      <a:pt x="14" y="3"/>
                    </a:lnTo>
                    <a:lnTo>
                      <a:pt x="23" y="7"/>
                    </a:lnTo>
                    <a:lnTo>
                      <a:pt x="29" y="12"/>
                    </a:lnTo>
                    <a:lnTo>
                      <a:pt x="33" y="21"/>
                    </a:lnTo>
                    <a:lnTo>
                      <a:pt x="23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3" name="Freeform 287"/>
              <p:cNvSpPr>
                <a:spLocks/>
              </p:cNvSpPr>
              <p:nvPr/>
            </p:nvSpPr>
            <p:spPr bwMode="auto">
              <a:xfrm>
                <a:off x="4180" y="2162"/>
                <a:ext cx="12" cy="10"/>
              </a:xfrm>
              <a:custGeom>
                <a:avLst/>
                <a:gdLst>
                  <a:gd name="T0" fmla="*/ 5 w 24"/>
                  <a:gd name="T1" fmla="*/ 21 h 21"/>
                  <a:gd name="T2" fmla="*/ 0 w 24"/>
                  <a:gd name="T3" fmla="*/ 0 h 21"/>
                  <a:gd name="T4" fmla="*/ 23 w 24"/>
                  <a:gd name="T5" fmla="*/ 4 h 21"/>
                  <a:gd name="T6" fmla="*/ 24 w 24"/>
                  <a:gd name="T7" fmla="*/ 10 h 21"/>
                  <a:gd name="T8" fmla="*/ 20 w 24"/>
                  <a:gd name="T9" fmla="*/ 16 h 21"/>
                  <a:gd name="T10" fmla="*/ 14 w 24"/>
                  <a:gd name="T11" fmla="*/ 19 h 21"/>
                  <a:gd name="T12" fmla="*/ 5 w 24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1">
                    <a:moveTo>
                      <a:pt x="5" y="21"/>
                    </a:moveTo>
                    <a:lnTo>
                      <a:pt x="0" y="0"/>
                    </a:lnTo>
                    <a:lnTo>
                      <a:pt x="23" y="4"/>
                    </a:lnTo>
                    <a:lnTo>
                      <a:pt x="24" y="10"/>
                    </a:lnTo>
                    <a:lnTo>
                      <a:pt x="20" y="16"/>
                    </a:lnTo>
                    <a:lnTo>
                      <a:pt x="14" y="19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4" name="Freeform 288"/>
              <p:cNvSpPr>
                <a:spLocks/>
              </p:cNvSpPr>
              <p:nvPr/>
            </p:nvSpPr>
            <p:spPr bwMode="auto">
              <a:xfrm>
                <a:off x="4129" y="2153"/>
                <a:ext cx="13" cy="12"/>
              </a:xfrm>
              <a:custGeom>
                <a:avLst/>
                <a:gdLst>
                  <a:gd name="T0" fmla="*/ 9 w 27"/>
                  <a:gd name="T1" fmla="*/ 23 h 23"/>
                  <a:gd name="T2" fmla="*/ 0 w 27"/>
                  <a:gd name="T3" fmla="*/ 12 h 23"/>
                  <a:gd name="T4" fmla="*/ 3 w 27"/>
                  <a:gd name="T5" fmla="*/ 4 h 23"/>
                  <a:gd name="T6" fmla="*/ 12 w 27"/>
                  <a:gd name="T7" fmla="*/ 0 h 23"/>
                  <a:gd name="T8" fmla="*/ 21 w 27"/>
                  <a:gd name="T9" fmla="*/ 1 h 23"/>
                  <a:gd name="T10" fmla="*/ 27 w 27"/>
                  <a:gd name="T11" fmla="*/ 7 h 23"/>
                  <a:gd name="T12" fmla="*/ 9 w 2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3">
                    <a:moveTo>
                      <a:pt x="9" y="23"/>
                    </a:moveTo>
                    <a:lnTo>
                      <a:pt x="0" y="12"/>
                    </a:lnTo>
                    <a:lnTo>
                      <a:pt x="3" y="4"/>
                    </a:lnTo>
                    <a:lnTo>
                      <a:pt x="12" y="0"/>
                    </a:lnTo>
                    <a:lnTo>
                      <a:pt x="21" y="1"/>
                    </a:lnTo>
                    <a:lnTo>
                      <a:pt x="27" y="7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5" name="Freeform 289"/>
              <p:cNvSpPr>
                <a:spLocks/>
              </p:cNvSpPr>
              <p:nvPr/>
            </p:nvSpPr>
            <p:spPr bwMode="auto">
              <a:xfrm>
                <a:off x="3854" y="2154"/>
                <a:ext cx="12" cy="9"/>
              </a:xfrm>
              <a:custGeom>
                <a:avLst/>
                <a:gdLst>
                  <a:gd name="T0" fmla="*/ 7 w 25"/>
                  <a:gd name="T1" fmla="*/ 19 h 19"/>
                  <a:gd name="T2" fmla="*/ 0 w 25"/>
                  <a:gd name="T3" fmla="*/ 0 h 19"/>
                  <a:gd name="T4" fmla="*/ 25 w 25"/>
                  <a:gd name="T5" fmla="*/ 6 h 19"/>
                  <a:gd name="T6" fmla="*/ 7 w 25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19">
                    <a:moveTo>
                      <a:pt x="7" y="19"/>
                    </a:moveTo>
                    <a:lnTo>
                      <a:pt x="0" y="0"/>
                    </a:lnTo>
                    <a:lnTo>
                      <a:pt x="25" y="6"/>
                    </a:lnTo>
                    <a:lnTo>
                      <a:pt x="7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6" name="Freeform 290"/>
              <p:cNvSpPr>
                <a:spLocks/>
              </p:cNvSpPr>
              <p:nvPr/>
            </p:nvSpPr>
            <p:spPr bwMode="auto">
              <a:xfrm>
                <a:off x="3924" y="2130"/>
                <a:ext cx="12" cy="11"/>
              </a:xfrm>
              <a:custGeom>
                <a:avLst/>
                <a:gdLst>
                  <a:gd name="T0" fmla="*/ 9 w 23"/>
                  <a:gd name="T1" fmla="*/ 21 h 21"/>
                  <a:gd name="T2" fmla="*/ 0 w 23"/>
                  <a:gd name="T3" fmla="*/ 3 h 21"/>
                  <a:gd name="T4" fmla="*/ 8 w 23"/>
                  <a:gd name="T5" fmla="*/ 0 h 21"/>
                  <a:gd name="T6" fmla="*/ 17 w 23"/>
                  <a:gd name="T7" fmla="*/ 1 h 21"/>
                  <a:gd name="T8" fmla="*/ 22 w 23"/>
                  <a:gd name="T9" fmla="*/ 7 h 21"/>
                  <a:gd name="T10" fmla="*/ 23 w 23"/>
                  <a:gd name="T11" fmla="*/ 17 h 21"/>
                  <a:gd name="T12" fmla="*/ 9 w 2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1">
                    <a:moveTo>
                      <a:pt x="9" y="21"/>
                    </a:moveTo>
                    <a:lnTo>
                      <a:pt x="0" y="3"/>
                    </a:lnTo>
                    <a:lnTo>
                      <a:pt x="8" y="0"/>
                    </a:lnTo>
                    <a:lnTo>
                      <a:pt x="17" y="1"/>
                    </a:lnTo>
                    <a:lnTo>
                      <a:pt x="22" y="7"/>
                    </a:lnTo>
                    <a:lnTo>
                      <a:pt x="23" y="17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7" name="Freeform 291"/>
              <p:cNvSpPr>
                <a:spLocks/>
              </p:cNvSpPr>
              <p:nvPr/>
            </p:nvSpPr>
            <p:spPr bwMode="auto">
              <a:xfrm>
                <a:off x="3683" y="2116"/>
                <a:ext cx="10" cy="12"/>
              </a:xfrm>
              <a:custGeom>
                <a:avLst/>
                <a:gdLst>
                  <a:gd name="T0" fmla="*/ 5 w 20"/>
                  <a:gd name="T1" fmla="*/ 22 h 22"/>
                  <a:gd name="T2" fmla="*/ 0 w 20"/>
                  <a:gd name="T3" fmla="*/ 0 h 22"/>
                  <a:gd name="T4" fmla="*/ 20 w 20"/>
                  <a:gd name="T5" fmla="*/ 7 h 22"/>
                  <a:gd name="T6" fmla="*/ 5 w 20"/>
                  <a:gd name="T7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2">
                    <a:moveTo>
                      <a:pt x="5" y="22"/>
                    </a:moveTo>
                    <a:lnTo>
                      <a:pt x="0" y="0"/>
                    </a:lnTo>
                    <a:lnTo>
                      <a:pt x="20" y="7"/>
                    </a:lnTo>
                    <a:lnTo>
                      <a:pt x="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8" name="Freeform 292"/>
              <p:cNvSpPr>
                <a:spLocks/>
              </p:cNvSpPr>
              <p:nvPr/>
            </p:nvSpPr>
            <p:spPr bwMode="auto">
              <a:xfrm>
                <a:off x="3748" y="2116"/>
                <a:ext cx="13" cy="8"/>
              </a:xfrm>
              <a:custGeom>
                <a:avLst/>
                <a:gdLst>
                  <a:gd name="T0" fmla="*/ 5 w 26"/>
                  <a:gd name="T1" fmla="*/ 17 h 17"/>
                  <a:gd name="T2" fmla="*/ 0 w 26"/>
                  <a:gd name="T3" fmla="*/ 8 h 17"/>
                  <a:gd name="T4" fmla="*/ 5 w 26"/>
                  <a:gd name="T5" fmla="*/ 2 h 17"/>
                  <a:gd name="T6" fmla="*/ 14 w 26"/>
                  <a:gd name="T7" fmla="*/ 0 h 17"/>
                  <a:gd name="T8" fmla="*/ 21 w 26"/>
                  <a:gd name="T9" fmla="*/ 3 h 17"/>
                  <a:gd name="T10" fmla="*/ 26 w 26"/>
                  <a:gd name="T11" fmla="*/ 9 h 17"/>
                  <a:gd name="T12" fmla="*/ 5 w 26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7">
                    <a:moveTo>
                      <a:pt x="5" y="17"/>
                    </a:moveTo>
                    <a:lnTo>
                      <a:pt x="0" y="8"/>
                    </a:lnTo>
                    <a:lnTo>
                      <a:pt x="5" y="2"/>
                    </a:lnTo>
                    <a:lnTo>
                      <a:pt x="14" y="0"/>
                    </a:lnTo>
                    <a:lnTo>
                      <a:pt x="21" y="3"/>
                    </a:lnTo>
                    <a:lnTo>
                      <a:pt x="26" y="9"/>
                    </a:lnTo>
                    <a:lnTo>
                      <a:pt x="5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69" name="Freeform 293"/>
              <p:cNvSpPr>
                <a:spLocks/>
              </p:cNvSpPr>
              <p:nvPr/>
            </p:nvSpPr>
            <p:spPr bwMode="auto">
              <a:xfrm>
                <a:off x="3826" y="2089"/>
                <a:ext cx="13" cy="14"/>
              </a:xfrm>
              <a:custGeom>
                <a:avLst/>
                <a:gdLst>
                  <a:gd name="T0" fmla="*/ 7 w 26"/>
                  <a:gd name="T1" fmla="*/ 27 h 27"/>
                  <a:gd name="T2" fmla="*/ 0 w 26"/>
                  <a:gd name="T3" fmla="*/ 21 h 27"/>
                  <a:gd name="T4" fmla="*/ 1 w 26"/>
                  <a:gd name="T5" fmla="*/ 12 h 27"/>
                  <a:gd name="T6" fmla="*/ 6 w 26"/>
                  <a:gd name="T7" fmla="*/ 5 h 27"/>
                  <a:gd name="T8" fmla="*/ 14 w 26"/>
                  <a:gd name="T9" fmla="*/ 0 h 27"/>
                  <a:gd name="T10" fmla="*/ 24 w 26"/>
                  <a:gd name="T11" fmla="*/ 5 h 27"/>
                  <a:gd name="T12" fmla="*/ 26 w 26"/>
                  <a:gd name="T13" fmla="*/ 14 h 27"/>
                  <a:gd name="T14" fmla="*/ 24 w 26"/>
                  <a:gd name="T15" fmla="*/ 20 h 27"/>
                  <a:gd name="T16" fmla="*/ 18 w 26"/>
                  <a:gd name="T17" fmla="*/ 24 h 27"/>
                  <a:gd name="T18" fmla="*/ 7 w 26"/>
                  <a:gd name="T1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27">
                    <a:moveTo>
                      <a:pt x="7" y="27"/>
                    </a:moveTo>
                    <a:lnTo>
                      <a:pt x="0" y="21"/>
                    </a:lnTo>
                    <a:lnTo>
                      <a:pt x="1" y="12"/>
                    </a:lnTo>
                    <a:lnTo>
                      <a:pt x="6" y="5"/>
                    </a:lnTo>
                    <a:lnTo>
                      <a:pt x="14" y="0"/>
                    </a:lnTo>
                    <a:lnTo>
                      <a:pt x="24" y="5"/>
                    </a:lnTo>
                    <a:lnTo>
                      <a:pt x="26" y="14"/>
                    </a:lnTo>
                    <a:lnTo>
                      <a:pt x="24" y="20"/>
                    </a:lnTo>
                    <a:lnTo>
                      <a:pt x="18" y="24"/>
                    </a:lnTo>
                    <a:lnTo>
                      <a:pt x="7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0" name="Freeform 294"/>
              <p:cNvSpPr>
                <a:spLocks/>
              </p:cNvSpPr>
              <p:nvPr/>
            </p:nvSpPr>
            <p:spPr bwMode="auto">
              <a:xfrm>
                <a:off x="4987" y="2056"/>
                <a:ext cx="10" cy="11"/>
              </a:xfrm>
              <a:custGeom>
                <a:avLst/>
                <a:gdLst>
                  <a:gd name="T0" fmla="*/ 1 w 19"/>
                  <a:gd name="T1" fmla="*/ 23 h 23"/>
                  <a:gd name="T2" fmla="*/ 0 w 19"/>
                  <a:gd name="T3" fmla="*/ 0 h 23"/>
                  <a:gd name="T4" fmla="*/ 19 w 19"/>
                  <a:gd name="T5" fmla="*/ 2 h 23"/>
                  <a:gd name="T6" fmla="*/ 18 w 19"/>
                  <a:gd name="T7" fmla="*/ 9 h 23"/>
                  <a:gd name="T8" fmla="*/ 15 w 19"/>
                  <a:gd name="T9" fmla="*/ 16 h 23"/>
                  <a:gd name="T10" fmla="*/ 10 w 19"/>
                  <a:gd name="T11" fmla="*/ 20 h 23"/>
                  <a:gd name="T12" fmla="*/ 1 w 19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3">
                    <a:moveTo>
                      <a:pt x="1" y="23"/>
                    </a:moveTo>
                    <a:lnTo>
                      <a:pt x="0" y="0"/>
                    </a:lnTo>
                    <a:lnTo>
                      <a:pt x="19" y="2"/>
                    </a:lnTo>
                    <a:lnTo>
                      <a:pt x="18" y="9"/>
                    </a:lnTo>
                    <a:lnTo>
                      <a:pt x="15" y="16"/>
                    </a:lnTo>
                    <a:lnTo>
                      <a:pt x="10" y="20"/>
                    </a:lnTo>
                    <a:lnTo>
                      <a:pt x="1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1" name="Freeform 295"/>
              <p:cNvSpPr>
                <a:spLocks/>
              </p:cNvSpPr>
              <p:nvPr/>
            </p:nvSpPr>
            <p:spPr bwMode="auto">
              <a:xfrm>
                <a:off x="5052" y="2054"/>
                <a:ext cx="9" cy="9"/>
              </a:xfrm>
              <a:custGeom>
                <a:avLst/>
                <a:gdLst>
                  <a:gd name="T0" fmla="*/ 6 w 19"/>
                  <a:gd name="T1" fmla="*/ 19 h 19"/>
                  <a:gd name="T2" fmla="*/ 0 w 19"/>
                  <a:gd name="T3" fmla="*/ 2 h 19"/>
                  <a:gd name="T4" fmla="*/ 11 w 19"/>
                  <a:gd name="T5" fmla="*/ 0 h 19"/>
                  <a:gd name="T6" fmla="*/ 19 w 19"/>
                  <a:gd name="T7" fmla="*/ 8 h 19"/>
                  <a:gd name="T8" fmla="*/ 19 w 19"/>
                  <a:gd name="T9" fmla="*/ 16 h 19"/>
                  <a:gd name="T10" fmla="*/ 6 w 19"/>
                  <a:gd name="T11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9">
                    <a:moveTo>
                      <a:pt x="6" y="19"/>
                    </a:moveTo>
                    <a:lnTo>
                      <a:pt x="0" y="2"/>
                    </a:lnTo>
                    <a:lnTo>
                      <a:pt x="11" y="0"/>
                    </a:lnTo>
                    <a:lnTo>
                      <a:pt x="19" y="8"/>
                    </a:lnTo>
                    <a:lnTo>
                      <a:pt x="19" y="16"/>
                    </a:lnTo>
                    <a:lnTo>
                      <a:pt x="6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2" name="Freeform 296"/>
              <p:cNvSpPr>
                <a:spLocks/>
              </p:cNvSpPr>
              <p:nvPr/>
            </p:nvSpPr>
            <p:spPr bwMode="auto">
              <a:xfrm>
                <a:off x="3800" y="2053"/>
                <a:ext cx="12" cy="10"/>
              </a:xfrm>
              <a:custGeom>
                <a:avLst/>
                <a:gdLst>
                  <a:gd name="T0" fmla="*/ 4 w 24"/>
                  <a:gd name="T1" fmla="*/ 22 h 22"/>
                  <a:gd name="T2" fmla="*/ 0 w 24"/>
                  <a:gd name="T3" fmla="*/ 0 h 22"/>
                  <a:gd name="T4" fmla="*/ 21 w 24"/>
                  <a:gd name="T5" fmla="*/ 3 h 22"/>
                  <a:gd name="T6" fmla="*/ 24 w 24"/>
                  <a:gd name="T7" fmla="*/ 11 h 22"/>
                  <a:gd name="T8" fmla="*/ 21 w 24"/>
                  <a:gd name="T9" fmla="*/ 17 h 22"/>
                  <a:gd name="T10" fmla="*/ 15 w 24"/>
                  <a:gd name="T11" fmla="*/ 22 h 22"/>
                  <a:gd name="T12" fmla="*/ 4 w 24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4" y="22"/>
                    </a:moveTo>
                    <a:lnTo>
                      <a:pt x="0" y="0"/>
                    </a:lnTo>
                    <a:lnTo>
                      <a:pt x="21" y="3"/>
                    </a:lnTo>
                    <a:lnTo>
                      <a:pt x="24" y="11"/>
                    </a:lnTo>
                    <a:lnTo>
                      <a:pt x="21" y="17"/>
                    </a:lnTo>
                    <a:lnTo>
                      <a:pt x="15" y="22"/>
                    </a:lnTo>
                    <a:lnTo>
                      <a:pt x="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3" name="Freeform 297"/>
              <p:cNvSpPr>
                <a:spLocks/>
              </p:cNvSpPr>
              <p:nvPr/>
            </p:nvSpPr>
            <p:spPr bwMode="auto">
              <a:xfrm>
                <a:off x="4920" y="2033"/>
                <a:ext cx="14" cy="9"/>
              </a:xfrm>
              <a:custGeom>
                <a:avLst/>
                <a:gdLst>
                  <a:gd name="T0" fmla="*/ 7 w 27"/>
                  <a:gd name="T1" fmla="*/ 18 h 18"/>
                  <a:gd name="T2" fmla="*/ 0 w 27"/>
                  <a:gd name="T3" fmla="*/ 8 h 18"/>
                  <a:gd name="T4" fmla="*/ 4 w 27"/>
                  <a:gd name="T5" fmla="*/ 1 h 18"/>
                  <a:gd name="T6" fmla="*/ 12 w 27"/>
                  <a:gd name="T7" fmla="*/ 0 h 18"/>
                  <a:gd name="T8" fmla="*/ 21 w 27"/>
                  <a:gd name="T9" fmla="*/ 3 h 18"/>
                  <a:gd name="T10" fmla="*/ 27 w 27"/>
                  <a:gd name="T11" fmla="*/ 8 h 18"/>
                  <a:gd name="T12" fmla="*/ 7 w 27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8">
                    <a:moveTo>
                      <a:pt x="7" y="18"/>
                    </a:moveTo>
                    <a:lnTo>
                      <a:pt x="0" y="8"/>
                    </a:lnTo>
                    <a:lnTo>
                      <a:pt x="4" y="1"/>
                    </a:lnTo>
                    <a:lnTo>
                      <a:pt x="12" y="0"/>
                    </a:lnTo>
                    <a:lnTo>
                      <a:pt x="21" y="3"/>
                    </a:lnTo>
                    <a:lnTo>
                      <a:pt x="27" y="8"/>
                    </a:lnTo>
                    <a:lnTo>
                      <a:pt x="7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4" name="Freeform 298"/>
              <p:cNvSpPr>
                <a:spLocks/>
              </p:cNvSpPr>
              <p:nvPr/>
            </p:nvSpPr>
            <p:spPr bwMode="auto">
              <a:xfrm>
                <a:off x="3740" y="2041"/>
                <a:ext cx="10" cy="12"/>
              </a:xfrm>
              <a:custGeom>
                <a:avLst/>
                <a:gdLst>
                  <a:gd name="T0" fmla="*/ 3 w 20"/>
                  <a:gd name="T1" fmla="*/ 26 h 26"/>
                  <a:gd name="T2" fmla="*/ 0 w 20"/>
                  <a:gd name="T3" fmla="*/ 18 h 26"/>
                  <a:gd name="T4" fmla="*/ 2 w 20"/>
                  <a:gd name="T5" fmla="*/ 11 h 26"/>
                  <a:gd name="T6" fmla="*/ 8 w 20"/>
                  <a:gd name="T7" fmla="*/ 3 h 26"/>
                  <a:gd name="T8" fmla="*/ 14 w 20"/>
                  <a:gd name="T9" fmla="*/ 0 h 26"/>
                  <a:gd name="T10" fmla="*/ 20 w 20"/>
                  <a:gd name="T11" fmla="*/ 5 h 26"/>
                  <a:gd name="T12" fmla="*/ 20 w 20"/>
                  <a:gd name="T13" fmla="*/ 14 h 26"/>
                  <a:gd name="T14" fmla="*/ 14 w 20"/>
                  <a:gd name="T15" fmla="*/ 23 h 26"/>
                  <a:gd name="T16" fmla="*/ 3 w 2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lnTo>
                      <a:pt x="0" y="18"/>
                    </a:lnTo>
                    <a:lnTo>
                      <a:pt x="2" y="11"/>
                    </a:lnTo>
                    <a:lnTo>
                      <a:pt x="8" y="3"/>
                    </a:lnTo>
                    <a:lnTo>
                      <a:pt x="14" y="0"/>
                    </a:lnTo>
                    <a:lnTo>
                      <a:pt x="20" y="5"/>
                    </a:lnTo>
                    <a:lnTo>
                      <a:pt x="20" y="14"/>
                    </a:lnTo>
                    <a:lnTo>
                      <a:pt x="14" y="23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5" name="Freeform 299"/>
              <p:cNvSpPr>
                <a:spLocks/>
              </p:cNvSpPr>
              <p:nvPr/>
            </p:nvSpPr>
            <p:spPr bwMode="auto">
              <a:xfrm>
                <a:off x="3686" y="2016"/>
                <a:ext cx="13" cy="13"/>
              </a:xfrm>
              <a:custGeom>
                <a:avLst/>
                <a:gdLst>
                  <a:gd name="T0" fmla="*/ 5 w 27"/>
                  <a:gd name="T1" fmla="*/ 25 h 25"/>
                  <a:gd name="T2" fmla="*/ 0 w 27"/>
                  <a:gd name="T3" fmla="*/ 3 h 25"/>
                  <a:gd name="T4" fmla="*/ 9 w 27"/>
                  <a:gd name="T5" fmla="*/ 0 h 25"/>
                  <a:gd name="T6" fmla="*/ 17 w 27"/>
                  <a:gd name="T7" fmla="*/ 1 h 25"/>
                  <a:gd name="T8" fmla="*/ 23 w 27"/>
                  <a:gd name="T9" fmla="*/ 6 h 25"/>
                  <a:gd name="T10" fmla="*/ 27 w 27"/>
                  <a:gd name="T11" fmla="*/ 15 h 25"/>
                  <a:gd name="T12" fmla="*/ 5 w 27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5">
                    <a:moveTo>
                      <a:pt x="5" y="25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7" y="1"/>
                    </a:lnTo>
                    <a:lnTo>
                      <a:pt x="23" y="6"/>
                    </a:lnTo>
                    <a:lnTo>
                      <a:pt x="27" y="15"/>
                    </a:lnTo>
                    <a:lnTo>
                      <a:pt x="5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6" name="Freeform 300"/>
              <p:cNvSpPr>
                <a:spLocks/>
              </p:cNvSpPr>
              <p:nvPr/>
            </p:nvSpPr>
            <p:spPr bwMode="auto">
              <a:xfrm>
                <a:off x="4843" y="1995"/>
                <a:ext cx="9" cy="11"/>
              </a:xfrm>
              <a:custGeom>
                <a:avLst/>
                <a:gdLst>
                  <a:gd name="T0" fmla="*/ 9 w 20"/>
                  <a:gd name="T1" fmla="*/ 23 h 23"/>
                  <a:gd name="T2" fmla="*/ 0 w 20"/>
                  <a:gd name="T3" fmla="*/ 15 h 23"/>
                  <a:gd name="T4" fmla="*/ 15 w 20"/>
                  <a:gd name="T5" fmla="*/ 0 h 23"/>
                  <a:gd name="T6" fmla="*/ 20 w 20"/>
                  <a:gd name="T7" fmla="*/ 5 h 23"/>
                  <a:gd name="T8" fmla="*/ 20 w 20"/>
                  <a:gd name="T9" fmla="*/ 14 h 23"/>
                  <a:gd name="T10" fmla="*/ 17 w 20"/>
                  <a:gd name="T11" fmla="*/ 21 h 23"/>
                  <a:gd name="T12" fmla="*/ 9 w 2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9" y="23"/>
                    </a:moveTo>
                    <a:lnTo>
                      <a:pt x="0" y="15"/>
                    </a:lnTo>
                    <a:lnTo>
                      <a:pt x="15" y="0"/>
                    </a:lnTo>
                    <a:lnTo>
                      <a:pt x="20" y="5"/>
                    </a:lnTo>
                    <a:lnTo>
                      <a:pt x="20" y="14"/>
                    </a:lnTo>
                    <a:lnTo>
                      <a:pt x="17" y="21"/>
                    </a:lnTo>
                    <a:lnTo>
                      <a:pt x="9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7" name="Freeform 301"/>
              <p:cNvSpPr>
                <a:spLocks/>
              </p:cNvSpPr>
              <p:nvPr/>
            </p:nvSpPr>
            <p:spPr bwMode="auto">
              <a:xfrm>
                <a:off x="4718" y="1988"/>
                <a:ext cx="10" cy="12"/>
              </a:xfrm>
              <a:custGeom>
                <a:avLst/>
                <a:gdLst>
                  <a:gd name="T0" fmla="*/ 1 w 19"/>
                  <a:gd name="T1" fmla="*/ 24 h 24"/>
                  <a:gd name="T2" fmla="*/ 0 w 19"/>
                  <a:gd name="T3" fmla="*/ 18 h 24"/>
                  <a:gd name="T4" fmla="*/ 1 w 19"/>
                  <a:gd name="T5" fmla="*/ 11 h 24"/>
                  <a:gd name="T6" fmla="*/ 6 w 19"/>
                  <a:gd name="T7" fmla="*/ 3 h 24"/>
                  <a:gd name="T8" fmla="*/ 15 w 19"/>
                  <a:gd name="T9" fmla="*/ 0 h 24"/>
                  <a:gd name="T10" fmla="*/ 19 w 19"/>
                  <a:gd name="T11" fmla="*/ 5 h 24"/>
                  <a:gd name="T12" fmla="*/ 18 w 19"/>
                  <a:gd name="T13" fmla="*/ 14 h 24"/>
                  <a:gd name="T14" fmla="*/ 12 w 19"/>
                  <a:gd name="T15" fmla="*/ 23 h 24"/>
                  <a:gd name="T16" fmla="*/ 1 w 19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4">
                    <a:moveTo>
                      <a:pt x="1" y="24"/>
                    </a:moveTo>
                    <a:lnTo>
                      <a:pt x="0" y="18"/>
                    </a:lnTo>
                    <a:lnTo>
                      <a:pt x="1" y="11"/>
                    </a:lnTo>
                    <a:lnTo>
                      <a:pt x="6" y="3"/>
                    </a:lnTo>
                    <a:lnTo>
                      <a:pt x="15" y="0"/>
                    </a:lnTo>
                    <a:lnTo>
                      <a:pt x="19" y="5"/>
                    </a:lnTo>
                    <a:lnTo>
                      <a:pt x="18" y="14"/>
                    </a:lnTo>
                    <a:lnTo>
                      <a:pt x="12" y="23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8" name="Freeform 302"/>
              <p:cNvSpPr>
                <a:spLocks/>
              </p:cNvSpPr>
              <p:nvPr/>
            </p:nvSpPr>
            <p:spPr bwMode="auto">
              <a:xfrm>
                <a:off x="5066" y="1978"/>
                <a:ext cx="9" cy="14"/>
              </a:xfrm>
              <a:custGeom>
                <a:avLst/>
                <a:gdLst>
                  <a:gd name="T0" fmla="*/ 5 w 18"/>
                  <a:gd name="T1" fmla="*/ 29 h 29"/>
                  <a:gd name="T2" fmla="*/ 2 w 18"/>
                  <a:gd name="T3" fmla="*/ 23 h 29"/>
                  <a:gd name="T4" fmla="*/ 0 w 18"/>
                  <a:gd name="T5" fmla="*/ 16 h 29"/>
                  <a:gd name="T6" fmla="*/ 2 w 18"/>
                  <a:gd name="T7" fmla="*/ 8 h 29"/>
                  <a:gd name="T8" fmla="*/ 8 w 18"/>
                  <a:gd name="T9" fmla="*/ 0 h 29"/>
                  <a:gd name="T10" fmla="*/ 15 w 18"/>
                  <a:gd name="T11" fmla="*/ 3 h 29"/>
                  <a:gd name="T12" fmla="*/ 18 w 18"/>
                  <a:gd name="T13" fmla="*/ 11 h 29"/>
                  <a:gd name="T14" fmla="*/ 18 w 18"/>
                  <a:gd name="T15" fmla="*/ 20 h 29"/>
                  <a:gd name="T16" fmla="*/ 15 w 18"/>
                  <a:gd name="T17" fmla="*/ 29 h 29"/>
                  <a:gd name="T18" fmla="*/ 5 w 18"/>
                  <a:gd name="T19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29">
                    <a:moveTo>
                      <a:pt x="5" y="29"/>
                    </a:moveTo>
                    <a:lnTo>
                      <a:pt x="2" y="23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8" y="0"/>
                    </a:lnTo>
                    <a:lnTo>
                      <a:pt x="15" y="3"/>
                    </a:lnTo>
                    <a:lnTo>
                      <a:pt x="18" y="11"/>
                    </a:lnTo>
                    <a:lnTo>
                      <a:pt x="18" y="20"/>
                    </a:lnTo>
                    <a:lnTo>
                      <a:pt x="15" y="29"/>
                    </a:lnTo>
                    <a:lnTo>
                      <a:pt x="5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79" name="Freeform 303"/>
              <p:cNvSpPr>
                <a:spLocks/>
              </p:cNvSpPr>
              <p:nvPr/>
            </p:nvSpPr>
            <p:spPr bwMode="auto">
              <a:xfrm>
                <a:off x="3786" y="1985"/>
                <a:ext cx="12" cy="13"/>
              </a:xfrm>
              <a:custGeom>
                <a:avLst/>
                <a:gdLst>
                  <a:gd name="T0" fmla="*/ 7 w 22"/>
                  <a:gd name="T1" fmla="*/ 25 h 25"/>
                  <a:gd name="T2" fmla="*/ 0 w 22"/>
                  <a:gd name="T3" fmla="*/ 0 h 25"/>
                  <a:gd name="T4" fmla="*/ 18 w 22"/>
                  <a:gd name="T5" fmla="*/ 0 h 25"/>
                  <a:gd name="T6" fmla="*/ 22 w 22"/>
                  <a:gd name="T7" fmla="*/ 3 h 25"/>
                  <a:gd name="T8" fmla="*/ 22 w 22"/>
                  <a:gd name="T9" fmla="*/ 12 h 25"/>
                  <a:gd name="T10" fmla="*/ 16 w 22"/>
                  <a:gd name="T11" fmla="*/ 22 h 25"/>
                  <a:gd name="T12" fmla="*/ 7 w 22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5">
                    <a:moveTo>
                      <a:pt x="7" y="25"/>
                    </a:moveTo>
                    <a:lnTo>
                      <a:pt x="0" y="0"/>
                    </a:lnTo>
                    <a:lnTo>
                      <a:pt x="18" y="0"/>
                    </a:lnTo>
                    <a:lnTo>
                      <a:pt x="22" y="3"/>
                    </a:lnTo>
                    <a:lnTo>
                      <a:pt x="22" y="12"/>
                    </a:lnTo>
                    <a:lnTo>
                      <a:pt x="16" y="22"/>
                    </a:lnTo>
                    <a:lnTo>
                      <a:pt x="7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0" name="Freeform 304"/>
              <p:cNvSpPr>
                <a:spLocks/>
              </p:cNvSpPr>
              <p:nvPr/>
            </p:nvSpPr>
            <p:spPr bwMode="auto">
              <a:xfrm>
                <a:off x="4778" y="1973"/>
                <a:ext cx="13" cy="11"/>
              </a:xfrm>
              <a:custGeom>
                <a:avLst/>
                <a:gdLst>
                  <a:gd name="T0" fmla="*/ 9 w 26"/>
                  <a:gd name="T1" fmla="*/ 21 h 21"/>
                  <a:gd name="T2" fmla="*/ 0 w 26"/>
                  <a:gd name="T3" fmla="*/ 9 h 21"/>
                  <a:gd name="T4" fmla="*/ 3 w 26"/>
                  <a:gd name="T5" fmla="*/ 3 h 21"/>
                  <a:gd name="T6" fmla="*/ 12 w 26"/>
                  <a:gd name="T7" fmla="*/ 0 h 21"/>
                  <a:gd name="T8" fmla="*/ 22 w 26"/>
                  <a:gd name="T9" fmla="*/ 2 h 21"/>
                  <a:gd name="T10" fmla="*/ 26 w 26"/>
                  <a:gd name="T11" fmla="*/ 6 h 21"/>
                  <a:gd name="T12" fmla="*/ 9 w 26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21">
                    <a:moveTo>
                      <a:pt x="9" y="21"/>
                    </a:moveTo>
                    <a:lnTo>
                      <a:pt x="0" y="9"/>
                    </a:lnTo>
                    <a:lnTo>
                      <a:pt x="3" y="3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9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1" name="Freeform 305"/>
              <p:cNvSpPr>
                <a:spLocks/>
              </p:cNvSpPr>
              <p:nvPr/>
            </p:nvSpPr>
            <p:spPr bwMode="auto">
              <a:xfrm>
                <a:off x="5012" y="1970"/>
                <a:ext cx="9" cy="8"/>
              </a:xfrm>
              <a:custGeom>
                <a:avLst/>
                <a:gdLst>
                  <a:gd name="T0" fmla="*/ 3 w 20"/>
                  <a:gd name="T1" fmla="*/ 17 h 17"/>
                  <a:gd name="T2" fmla="*/ 0 w 20"/>
                  <a:gd name="T3" fmla="*/ 8 h 17"/>
                  <a:gd name="T4" fmla="*/ 5 w 20"/>
                  <a:gd name="T5" fmla="*/ 2 h 17"/>
                  <a:gd name="T6" fmla="*/ 12 w 20"/>
                  <a:gd name="T7" fmla="*/ 0 h 17"/>
                  <a:gd name="T8" fmla="*/ 20 w 20"/>
                  <a:gd name="T9" fmla="*/ 9 h 17"/>
                  <a:gd name="T10" fmla="*/ 3 w 20"/>
                  <a:gd name="T1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7">
                    <a:moveTo>
                      <a:pt x="3" y="17"/>
                    </a:moveTo>
                    <a:lnTo>
                      <a:pt x="0" y="8"/>
                    </a:lnTo>
                    <a:lnTo>
                      <a:pt x="5" y="2"/>
                    </a:lnTo>
                    <a:lnTo>
                      <a:pt x="12" y="0"/>
                    </a:lnTo>
                    <a:lnTo>
                      <a:pt x="20" y="9"/>
                    </a:lnTo>
                    <a:lnTo>
                      <a:pt x="3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2" name="Freeform 306"/>
              <p:cNvSpPr>
                <a:spLocks/>
              </p:cNvSpPr>
              <p:nvPr/>
            </p:nvSpPr>
            <p:spPr bwMode="auto">
              <a:xfrm>
                <a:off x="4605" y="1966"/>
                <a:ext cx="16" cy="12"/>
              </a:xfrm>
              <a:custGeom>
                <a:avLst/>
                <a:gdLst>
                  <a:gd name="T0" fmla="*/ 15 w 30"/>
                  <a:gd name="T1" fmla="*/ 22 h 22"/>
                  <a:gd name="T2" fmla="*/ 0 w 30"/>
                  <a:gd name="T3" fmla="*/ 9 h 22"/>
                  <a:gd name="T4" fmla="*/ 7 w 30"/>
                  <a:gd name="T5" fmla="*/ 1 h 22"/>
                  <a:gd name="T6" fmla="*/ 18 w 30"/>
                  <a:gd name="T7" fmla="*/ 0 h 22"/>
                  <a:gd name="T8" fmla="*/ 26 w 30"/>
                  <a:gd name="T9" fmla="*/ 1 h 22"/>
                  <a:gd name="T10" fmla="*/ 30 w 30"/>
                  <a:gd name="T11" fmla="*/ 9 h 22"/>
                  <a:gd name="T12" fmla="*/ 15 w 30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0" h="22">
                    <a:moveTo>
                      <a:pt x="15" y="22"/>
                    </a:moveTo>
                    <a:lnTo>
                      <a:pt x="0" y="9"/>
                    </a:lnTo>
                    <a:lnTo>
                      <a:pt x="7" y="1"/>
                    </a:lnTo>
                    <a:lnTo>
                      <a:pt x="18" y="0"/>
                    </a:lnTo>
                    <a:lnTo>
                      <a:pt x="26" y="1"/>
                    </a:lnTo>
                    <a:lnTo>
                      <a:pt x="30" y="9"/>
                    </a:lnTo>
                    <a:lnTo>
                      <a:pt x="15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3" name="Freeform 307"/>
              <p:cNvSpPr>
                <a:spLocks/>
              </p:cNvSpPr>
              <p:nvPr/>
            </p:nvSpPr>
            <p:spPr bwMode="auto">
              <a:xfrm>
                <a:off x="4665" y="1956"/>
                <a:ext cx="12" cy="11"/>
              </a:xfrm>
              <a:custGeom>
                <a:avLst/>
                <a:gdLst>
                  <a:gd name="T0" fmla="*/ 6 w 22"/>
                  <a:gd name="T1" fmla="*/ 23 h 23"/>
                  <a:gd name="T2" fmla="*/ 0 w 22"/>
                  <a:gd name="T3" fmla="*/ 0 h 23"/>
                  <a:gd name="T4" fmla="*/ 22 w 22"/>
                  <a:gd name="T5" fmla="*/ 3 h 23"/>
                  <a:gd name="T6" fmla="*/ 6 w 22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3">
                    <a:moveTo>
                      <a:pt x="6" y="23"/>
                    </a:moveTo>
                    <a:lnTo>
                      <a:pt x="0" y="0"/>
                    </a:lnTo>
                    <a:lnTo>
                      <a:pt x="22" y="3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4" name="Freeform 308"/>
              <p:cNvSpPr>
                <a:spLocks/>
              </p:cNvSpPr>
              <p:nvPr/>
            </p:nvSpPr>
            <p:spPr bwMode="auto">
              <a:xfrm>
                <a:off x="4934" y="1948"/>
                <a:ext cx="12" cy="13"/>
              </a:xfrm>
              <a:custGeom>
                <a:avLst/>
                <a:gdLst>
                  <a:gd name="T0" fmla="*/ 9 w 22"/>
                  <a:gd name="T1" fmla="*/ 26 h 26"/>
                  <a:gd name="T2" fmla="*/ 0 w 22"/>
                  <a:gd name="T3" fmla="*/ 18 h 26"/>
                  <a:gd name="T4" fmla="*/ 1 w 22"/>
                  <a:gd name="T5" fmla="*/ 11 h 26"/>
                  <a:gd name="T6" fmla="*/ 6 w 22"/>
                  <a:gd name="T7" fmla="*/ 5 h 26"/>
                  <a:gd name="T8" fmla="*/ 12 w 22"/>
                  <a:gd name="T9" fmla="*/ 0 h 26"/>
                  <a:gd name="T10" fmla="*/ 21 w 22"/>
                  <a:gd name="T11" fmla="*/ 0 h 26"/>
                  <a:gd name="T12" fmla="*/ 22 w 22"/>
                  <a:gd name="T13" fmla="*/ 8 h 26"/>
                  <a:gd name="T14" fmla="*/ 21 w 22"/>
                  <a:gd name="T15" fmla="*/ 14 h 26"/>
                  <a:gd name="T16" fmla="*/ 16 w 22"/>
                  <a:gd name="T17" fmla="*/ 20 h 26"/>
                  <a:gd name="T18" fmla="*/ 9 w 22"/>
                  <a:gd name="T1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6">
                    <a:moveTo>
                      <a:pt x="9" y="26"/>
                    </a:moveTo>
                    <a:lnTo>
                      <a:pt x="0" y="18"/>
                    </a:lnTo>
                    <a:lnTo>
                      <a:pt x="1" y="11"/>
                    </a:lnTo>
                    <a:lnTo>
                      <a:pt x="6" y="5"/>
                    </a:lnTo>
                    <a:lnTo>
                      <a:pt x="12" y="0"/>
                    </a:lnTo>
                    <a:lnTo>
                      <a:pt x="21" y="0"/>
                    </a:lnTo>
                    <a:lnTo>
                      <a:pt x="22" y="8"/>
                    </a:lnTo>
                    <a:lnTo>
                      <a:pt x="21" y="14"/>
                    </a:lnTo>
                    <a:lnTo>
                      <a:pt x="16" y="20"/>
                    </a:lnTo>
                    <a:lnTo>
                      <a:pt x="9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5" name="Freeform 309"/>
              <p:cNvSpPr>
                <a:spLocks/>
              </p:cNvSpPr>
              <p:nvPr/>
            </p:nvSpPr>
            <p:spPr bwMode="auto">
              <a:xfrm>
                <a:off x="3682" y="1947"/>
                <a:ext cx="9" cy="12"/>
              </a:xfrm>
              <a:custGeom>
                <a:avLst/>
                <a:gdLst>
                  <a:gd name="T0" fmla="*/ 0 w 19"/>
                  <a:gd name="T1" fmla="*/ 24 h 24"/>
                  <a:gd name="T2" fmla="*/ 0 w 19"/>
                  <a:gd name="T3" fmla="*/ 1 h 24"/>
                  <a:gd name="T4" fmla="*/ 19 w 19"/>
                  <a:gd name="T5" fmla="*/ 0 h 24"/>
                  <a:gd name="T6" fmla="*/ 19 w 19"/>
                  <a:gd name="T7" fmla="*/ 9 h 24"/>
                  <a:gd name="T8" fmla="*/ 17 w 19"/>
                  <a:gd name="T9" fmla="*/ 16 h 24"/>
                  <a:gd name="T10" fmla="*/ 11 w 19"/>
                  <a:gd name="T11" fmla="*/ 22 h 24"/>
                  <a:gd name="T12" fmla="*/ 0 w 19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24">
                    <a:moveTo>
                      <a:pt x="0" y="24"/>
                    </a:moveTo>
                    <a:lnTo>
                      <a:pt x="0" y="1"/>
                    </a:lnTo>
                    <a:lnTo>
                      <a:pt x="19" y="0"/>
                    </a:lnTo>
                    <a:lnTo>
                      <a:pt x="19" y="9"/>
                    </a:lnTo>
                    <a:lnTo>
                      <a:pt x="17" y="16"/>
                    </a:lnTo>
                    <a:lnTo>
                      <a:pt x="11" y="22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6" name="Freeform 310"/>
              <p:cNvSpPr>
                <a:spLocks/>
              </p:cNvSpPr>
              <p:nvPr/>
            </p:nvSpPr>
            <p:spPr bwMode="auto">
              <a:xfrm>
                <a:off x="4502" y="1931"/>
                <a:ext cx="13" cy="13"/>
              </a:xfrm>
              <a:custGeom>
                <a:avLst/>
                <a:gdLst>
                  <a:gd name="T0" fmla="*/ 7 w 25"/>
                  <a:gd name="T1" fmla="*/ 26 h 26"/>
                  <a:gd name="T2" fmla="*/ 0 w 25"/>
                  <a:gd name="T3" fmla="*/ 19 h 26"/>
                  <a:gd name="T4" fmla="*/ 0 w 25"/>
                  <a:gd name="T5" fmla="*/ 8 h 26"/>
                  <a:gd name="T6" fmla="*/ 3 w 25"/>
                  <a:gd name="T7" fmla="*/ 2 h 26"/>
                  <a:gd name="T8" fmla="*/ 12 w 25"/>
                  <a:gd name="T9" fmla="*/ 0 h 26"/>
                  <a:gd name="T10" fmla="*/ 21 w 25"/>
                  <a:gd name="T11" fmla="*/ 3 h 26"/>
                  <a:gd name="T12" fmla="*/ 25 w 25"/>
                  <a:gd name="T13" fmla="*/ 8 h 26"/>
                  <a:gd name="T14" fmla="*/ 7 w 25"/>
                  <a:gd name="T1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5" h="26">
                    <a:moveTo>
                      <a:pt x="7" y="26"/>
                    </a:moveTo>
                    <a:lnTo>
                      <a:pt x="0" y="19"/>
                    </a:lnTo>
                    <a:lnTo>
                      <a:pt x="0" y="8"/>
                    </a:lnTo>
                    <a:lnTo>
                      <a:pt x="3" y="2"/>
                    </a:lnTo>
                    <a:lnTo>
                      <a:pt x="12" y="0"/>
                    </a:lnTo>
                    <a:lnTo>
                      <a:pt x="21" y="3"/>
                    </a:lnTo>
                    <a:lnTo>
                      <a:pt x="25" y="8"/>
                    </a:lnTo>
                    <a:lnTo>
                      <a:pt x="7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7" name="Freeform 311"/>
              <p:cNvSpPr>
                <a:spLocks/>
              </p:cNvSpPr>
              <p:nvPr/>
            </p:nvSpPr>
            <p:spPr bwMode="auto">
              <a:xfrm>
                <a:off x="3745" y="1939"/>
                <a:ext cx="12" cy="14"/>
              </a:xfrm>
              <a:custGeom>
                <a:avLst/>
                <a:gdLst>
                  <a:gd name="T0" fmla="*/ 16 w 22"/>
                  <a:gd name="T1" fmla="*/ 27 h 27"/>
                  <a:gd name="T2" fmla="*/ 0 w 22"/>
                  <a:gd name="T3" fmla="*/ 9 h 27"/>
                  <a:gd name="T4" fmla="*/ 18 w 22"/>
                  <a:gd name="T5" fmla="*/ 0 h 27"/>
                  <a:gd name="T6" fmla="*/ 21 w 22"/>
                  <a:gd name="T7" fmla="*/ 3 h 27"/>
                  <a:gd name="T8" fmla="*/ 22 w 22"/>
                  <a:gd name="T9" fmla="*/ 11 h 27"/>
                  <a:gd name="T10" fmla="*/ 21 w 22"/>
                  <a:gd name="T11" fmla="*/ 20 h 27"/>
                  <a:gd name="T12" fmla="*/ 16 w 22"/>
                  <a:gd name="T1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7">
                    <a:moveTo>
                      <a:pt x="16" y="27"/>
                    </a:moveTo>
                    <a:lnTo>
                      <a:pt x="0" y="9"/>
                    </a:lnTo>
                    <a:lnTo>
                      <a:pt x="18" y="0"/>
                    </a:lnTo>
                    <a:lnTo>
                      <a:pt x="21" y="3"/>
                    </a:lnTo>
                    <a:lnTo>
                      <a:pt x="22" y="11"/>
                    </a:lnTo>
                    <a:lnTo>
                      <a:pt x="21" y="20"/>
                    </a:lnTo>
                    <a:lnTo>
                      <a:pt x="16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8" name="Freeform 312"/>
              <p:cNvSpPr>
                <a:spLocks/>
              </p:cNvSpPr>
              <p:nvPr/>
            </p:nvSpPr>
            <p:spPr bwMode="auto">
              <a:xfrm>
                <a:off x="4867" y="1928"/>
                <a:ext cx="13" cy="8"/>
              </a:xfrm>
              <a:custGeom>
                <a:avLst/>
                <a:gdLst>
                  <a:gd name="T0" fmla="*/ 7 w 25"/>
                  <a:gd name="T1" fmla="*/ 17 h 17"/>
                  <a:gd name="T2" fmla="*/ 0 w 25"/>
                  <a:gd name="T3" fmla="*/ 6 h 17"/>
                  <a:gd name="T4" fmla="*/ 4 w 25"/>
                  <a:gd name="T5" fmla="*/ 0 h 17"/>
                  <a:gd name="T6" fmla="*/ 12 w 25"/>
                  <a:gd name="T7" fmla="*/ 0 h 17"/>
                  <a:gd name="T8" fmla="*/ 21 w 25"/>
                  <a:gd name="T9" fmla="*/ 2 h 17"/>
                  <a:gd name="T10" fmla="*/ 25 w 25"/>
                  <a:gd name="T11" fmla="*/ 6 h 17"/>
                  <a:gd name="T12" fmla="*/ 7 w 25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17">
                    <a:moveTo>
                      <a:pt x="7" y="17"/>
                    </a:moveTo>
                    <a:lnTo>
                      <a:pt x="0" y="6"/>
                    </a:lnTo>
                    <a:lnTo>
                      <a:pt x="4" y="0"/>
                    </a:lnTo>
                    <a:lnTo>
                      <a:pt x="12" y="0"/>
                    </a:lnTo>
                    <a:lnTo>
                      <a:pt x="21" y="2"/>
                    </a:lnTo>
                    <a:lnTo>
                      <a:pt x="25" y="6"/>
                    </a:lnTo>
                    <a:lnTo>
                      <a:pt x="7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89" name="Freeform 313"/>
              <p:cNvSpPr>
                <a:spLocks/>
              </p:cNvSpPr>
              <p:nvPr/>
            </p:nvSpPr>
            <p:spPr bwMode="auto">
              <a:xfrm>
                <a:off x="4114" y="1847"/>
                <a:ext cx="69" cy="96"/>
              </a:xfrm>
              <a:custGeom>
                <a:avLst/>
                <a:gdLst>
                  <a:gd name="T0" fmla="*/ 21 w 138"/>
                  <a:gd name="T1" fmla="*/ 191 h 191"/>
                  <a:gd name="T2" fmla="*/ 0 w 138"/>
                  <a:gd name="T3" fmla="*/ 182 h 191"/>
                  <a:gd name="T4" fmla="*/ 10 w 138"/>
                  <a:gd name="T5" fmla="*/ 174 h 191"/>
                  <a:gd name="T6" fmla="*/ 22 w 138"/>
                  <a:gd name="T7" fmla="*/ 166 h 191"/>
                  <a:gd name="T8" fmla="*/ 36 w 138"/>
                  <a:gd name="T9" fmla="*/ 162 h 191"/>
                  <a:gd name="T10" fmla="*/ 50 w 138"/>
                  <a:gd name="T11" fmla="*/ 157 h 191"/>
                  <a:gd name="T12" fmla="*/ 63 w 138"/>
                  <a:gd name="T13" fmla="*/ 154 h 191"/>
                  <a:gd name="T14" fmla="*/ 79 w 138"/>
                  <a:gd name="T15" fmla="*/ 151 h 191"/>
                  <a:gd name="T16" fmla="*/ 94 w 138"/>
                  <a:gd name="T17" fmla="*/ 147 h 191"/>
                  <a:gd name="T18" fmla="*/ 109 w 138"/>
                  <a:gd name="T19" fmla="*/ 144 h 191"/>
                  <a:gd name="T20" fmla="*/ 106 w 138"/>
                  <a:gd name="T21" fmla="*/ 110 h 191"/>
                  <a:gd name="T22" fmla="*/ 100 w 138"/>
                  <a:gd name="T23" fmla="*/ 79 h 191"/>
                  <a:gd name="T24" fmla="*/ 92 w 138"/>
                  <a:gd name="T25" fmla="*/ 45 h 191"/>
                  <a:gd name="T26" fmla="*/ 89 w 138"/>
                  <a:gd name="T27" fmla="*/ 12 h 191"/>
                  <a:gd name="T28" fmla="*/ 106 w 138"/>
                  <a:gd name="T29" fmla="*/ 0 h 191"/>
                  <a:gd name="T30" fmla="*/ 113 w 138"/>
                  <a:gd name="T31" fmla="*/ 36 h 191"/>
                  <a:gd name="T32" fmla="*/ 121 w 138"/>
                  <a:gd name="T33" fmla="*/ 79 h 191"/>
                  <a:gd name="T34" fmla="*/ 130 w 138"/>
                  <a:gd name="T35" fmla="*/ 121 h 191"/>
                  <a:gd name="T36" fmla="*/ 138 w 138"/>
                  <a:gd name="T37" fmla="*/ 163 h 191"/>
                  <a:gd name="T38" fmla="*/ 130 w 138"/>
                  <a:gd name="T39" fmla="*/ 165 h 191"/>
                  <a:gd name="T40" fmla="*/ 121 w 138"/>
                  <a:gd name="T41" fmla="*/ 165 h 191"/>
                  <a:gd name="T42" fmla="*/ 113 w 138"/>
                  <a:gd name="T43" fmla="*/ 166 h 191"/>
                  <a:gd name="T44" fmla="*/ 106 w 138"/>
                  <a:gd name="T45" fmla="*/ 166 h 191"/>
                  <a:gd name="T46" fmla="*/ 98 w 138"/>
                  <a:gd name="T47" fmla="*/ 166 h 191"/>
                  <a:gd name="T48" fmla="*/ 89 w 138"/>
                  <a:gd name="T49" fmla="*/ 168 h 191"/>
                  <a:gd name="T50" fmla="*/ 82 w 138"/>
                  <a:gd name="T51" fmla="*/ 171 h 191"/>
                  <a:gd name="T52" fmla="*/ 73 w 138"/>
                  <a:gd name="T53" fmla="*/ 174 h 191"/>
                  <a:gd name="T54" fmla="*/ 66 w 138"/>
                  <a:gd name="T55" fmla="*/ 176 h 191"/>
                  <a:gd name="T56" fmla="*/ 60 w 138"/>
                  <a:gd name="T57" fmla="*/ 176 h 191"/>
                  <a:gd name="T58" fmla="*/ 54 w 138"/>
                  <a:gd name="T59" fmla="*/ 179 h 191"/>
                  <a:gd name="T60" fmla="*/ 48 w 138"/>
                  <a:gd name="T61" fmla="*/ 180 h 191"/>
                  <a:gd name="T62" fmla="*/ 42 w 138"/>
                  <a:gd name="T63" fmla="*/ 183 h 191"/>
                  <a:gd name="T64" fmla="*/ 36 w 138"/>
                  <a:gd name="T65" fmla="*/ 185 h 191"/>
                  <a:gd name="T66" fmla="*/ 29 w 138"/>
                  <a:gd name="T67" fmla="*/ 188 h 191"/>
                  <a:gd name="T68" fmla="*/ 21 w 138"/>
                  <a:gd name="T69" fmla="*/ 19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38" h="191">
                    <a:moveTo>
                      <a:pt x="21" y="191"/>
                    </a:moveTo>
                    <a:lnTo>
                      <a:pt x="0" y="182"/>
                    </a:lnTo>
                    <a:lnTo>
                      <a:pt x="10" y="174"/>
                    </a:lnTo>
                    <a:lnTo>
                      <a:pt x="22" y="166"/>
                    </a:lnTo>
                    <a:lnTo>
                      <a:pt x="36" y="162"/>
                    </a:lnTo>
                    <a:lnTo>
                      <a:pt x="50" y="157"/>
                    </a:lnTo>
                    <a:lnTo>
                      <a:pt x="63" y="154"/>
                    </a:lnTo>
                    <a:lnTo>
                      <a:pt x="79" y="151"/>
                    </a:lnTo>
                    <a:lnTo>
                      <a:pt x="94" y="147"/>
                    </a:lnTo>
                    <a:lnTo>
                      <a:pt x="109" y="144"/>
                    </a:lnTo>
                    <a:lnTo>
                      <a:pt x="106" y="110"/>
                    </a:lnTo>
                    <a:lnTo>
                      <a:pt x="100" y="79"/>
                    </a:lnTo>
                    <a:lnTo>
                      <a:pt x="92" y="45"/>
                    </a:lnTo>
                    <a:lnTo>
                      <a:pt x="89" y="12"/>
                    </a:lnTo>
                    <a:lnTo>
                      <a:pt x="106" y="0"/>
                    </a:lnTo>
                    <a:lnTo>
                      <a:pt x="113" y="36"/>
                    </a:lnTo>
                    <a:lnTo>
                      <a:pt x="121" y="79"/>
                    </a:lnTo>
                    <a:lnTo>
                      <a:pt x="130" y="121"/>
                    </a:lnTo>
                    <a:lnTo>
                      <a:pt x="138" y="163"/>
                    </a:lnTo>
                    <a:lnTo>
                      <a:pt x="130" y="165"/>
                    </a:lnTo>
                    <a:lnTo>
                      <a:pt x="121" y="165"/>
                    </a:lnTo>
                    <a:lnTo>
                      <a:pt x="113" y="166"/>
                    </a:lnTo>
                    <a:lnTo>
                      <a:pt x="106" y="166"/>
                    </a:lnTo>
                    <a:lnTo>
                      <a:pt x="98" y="166"/>
                    </a:lnTo>
                    <a:lnTo>
                      <a:pt x="89" y="168"/>
                    </a:lnTo>
                    <a:lnTo>
                      <a:pt x="82" y="171"/>
                    </a:lnTo>
                    <a:lnTo>
                      <a:pt x="73" y="174"/>
                    </a:lnTo>
                    <a:lnTo>
                      <a:pt x="66" y="176"/>
                    </a:lnTo>
                    <a:lnTo>
                      <a:pt x="60" y="176"/>
                    </a:lnTo>
                    <a:lnTo>
                      <a:pt x="54" y="179"/>
                    </a:lnTo>
                    <a:lnTo>
                      <a:pt x="48" y="180"/>
                    </a:lnTo>
                    <a:lnTo>
                      <a:pt x="42" y="183"/>
                    </a:lnTo>
                    <a:lnTo>
                      <a:pt x="36" y="185"/>
                    </a:lnTo>
                    <a:lnTo>
                      <a:pt x="29" y="188"/>
                    </a:lnTo>
                    <a:lnTo>
                      <a:pt x="21" y="1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0" name="Freeform 314"/>
              <p:cNvSpPr>
                <a:spLocks/>
              </p:cNvSpPr>
              <p:nvPr/>
            </p:nvSpPr>
            <p:spPr bwMode="auto">
              <a:xfrm>
                <a:off x="4728" y="1923"/>
                <a:ext cx="8" cy="11"/>
              </a:xfrm>
              <a:custGeom>
                <a:avLst/>
                <a:gdLst>
                  <a:gd name="T0" fmla="*/ 0 w 15"/>
                  <a:gd name="T1" fmla="*/ 23 h 23"/>
                  <a:gd name="T2" fmla="*/ 3 w 15"/>
                  <a:gd name="T3" fmla="*/ 0 h 23"/>
                  <a:gd name="T4" fmla="*/ 15 w 15"/>
                  <a:gd name="T5" fmla="*/ 6 h 23"/>
                  <a:gd name="T6" fmla="*/ 15 w 15"/>
                  <a:gd name="T7" fmla="*/ 12 h 23"/>
                  <a:gd name="T8" fmla="*/ 12 w 15"/>
                  <a:gd name="T9" fmla="*/ 17 h 23"/>
                  <a:gd name="T10" fmla="*/ 8 w 15"/>
                  <a:gd name="T11" fmla="*/ 21 h 23"/>
                  <a:gd name="T12" fmla="*/ 0 w 15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3">
                    <a:moveTo>
                      <a:pt x="0" y="23"/>
                    </a:moveTo>
                    <a:lnTo>
                      <a:pt x="3" y="0"/>
                    </a:lnTo>
                    <a:lnTo>
                      <a:pt x="15" y="6"/>
                    </a:lnTo>
                    <a:lnTo>
                      <a:pt x="15" y="12"/>
                    </a:lnTo>
                    <a:lnTo>
                      <a:pt x="12" y="17"/>
                    </a:lnTo>
                    <a:lnTo>
                      <a:pt x="8" y="21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1" name="Freeform 315"/>
              <p:cNvSpPr>
                <a:spLocks/>
              </p:cNvSpPr>
              <p:nvPr/>
            </p:nvSpPr>
            <p:spPr bwMode="auto">
              <a:xfrm>
                <a:off x="3789" y="1782"/>
                <a:ext cx="215" cy="150"/>
              </a:xfrm>
              <a:custGeom>
                <a:avLst/>
                <a:gdLst>
                  <a:gd name="T0" fmla="*/ 333 w 429"/>
                  <a:gd name="T1" fmla="*/ 296 h 300"/>
                  <a:gd name="T2" fmla="*/ 318 w 429"/>
                  <a:gd name="T3" fmla="*/ 294 h 300"/>
                  <a:gd name="T4" fmla="*/ 306 w 429"/>
                  <a:gd name="T5" fmla="*/ 267 h 300"/>
                  <a:gd name="T6" fmla="*/ 288 w 429"/>
                  <a:gd name="T7" fmla="*/ 270 h 300"/>
                  <a:gd name="T8" fmla="*/ 269 w 429"/>
                  <a:gd name="T9" fmla="*/ 275 h 300"/>
                  <a:gd name="T10" fmla="*/ 277 w 429"/>
                  <a:gd name="T11" fmla="*/ 257 h 300"/>
                  <a:gd name="T12" fmla="*/ 288 w 429"/>
                  <a:gd name="T13" fmla="*/ 240 h 300"/>
                  <a:gd name="T14" fmla="*/ 263 w 429"/>
                  <a:gd name="T15" fmla="*/ 229 h 300"/>
                  <a:gd name="T16" fmla="*/ 239 w 429"/>
                  <a:gd name="T17" fmla="*/ 244 h 300"/>
                  <a:gd name="T18" fmla="*/ 250 w 429"/>
                  <a:gd name="T19" fmla="*/ 222 h 300"/>
                  <a:gd name="T20" fmla="*/ 262 w 429"/>
                  <a:gd name="T21" fmla="*/ 200 h 300"/>
                  <a:gd name="T22" fmla="*/ 248 w 429"/>
                  <a:gd name="T23" fmla="*/ 190 h 300"/>
                  <a:gd name="T24" fmla="*/ 231 w 429"/>
                  <a:gd name="T25" fmla="*/ 205 h 300"/>
                  <a:gd name="T26" fmla="*/ 215 w 429"/>
                  <a:gd name="T27" fmla="*/ 228 h 300"/>
                  <a:gd name="T28" fmla="*/ 219 w 429"/>
                  <a:gd name="T29" fmla="*/ 205 h 300"/>
                  <a:gd name="T30" fmla="*/ 230 w 429"/>
                  <a:gd name="T31" fmla="*/ 184 h 300"/>
                  <a:gd name="T32" fmla="*/ 213 w 429"/>
                  <a:gd name="T33" fmla="*/ 166 h 300"/>
                  <a:gd name="T34" fmla="*/ 206 w 429"/>
                  <a:gd name="T35" fmla="*/ 181 h 300"/>
                  <a:gd name="T36" fmla="*/ 192 w 429"/>
                  <a:gd name="T37" fmla="*/ 196 h 300"/>
                  <a:gd name="T38" fmla="*/ 181 w 429"/>
                  <a:gd name="T39" fmla="*/ 193 h 300"/>
                  <a:gd name="T40" fmla="*/ 189 w 429"/>
                  <a:gd name="T41" fmla="*/ 169 h 300"/>
                  <a:gd name="T42" fmla="*/ 171 w 429"/>
                  <a:gd name="T43" fmla="*/ 153 h 300"/>
                  <a:gd name="T44" fmla="*/ 166 w 429"/>
                  <a:gd name="T45" fmla="*/ 169 h 300"/>
                  <a:gd name="T46" fmla="*/ 154 w 429"/>
                  <a:gd name="T47" fmla="*/ 184 h 300"/>
                  <a:gd name="T48" fmla="*/ 150 w 429"/>
                  <a:gd name="T49" fmla="*/ 164 h 300"/>
                  <a:gd name="T50" fmla="*/ 156 w 429"/>
                  <a:gd name="T51" fmla="*/ 143 h 300"/>
                  <a:gd name="T52" fmla="*/ 144 w 429"/>
                  <a:gd name="T53" fmla="*/ 131 h 300"/>
                  <a:gd name="T54" fmla="*/ 130 w 429"/>
                  <a:gd name="T55" fmla="*/ 144 h 300"/>
                  <a:gd name="T56" fmla="*/ 124 w 429"/>
                  <a:gd name="T57" fmla="*/ 164 h 300"/>
                  <a:gd name="T58" fmla="*/ 116 w 429"/>
                  <a:gd name="T59" fmla="*/ 166 h 300"/>
                  <a:gd name="T60" fmla="*/ 116 w 429"/>
                  <a:gd name="T61" fmla="*/ 138 h 300"/>
                  <a:gd name="T62" fmla="*/ 92 w 429"/>
                  <a:gd name="T63" fmla="*/ 131 h 300"/>
                  <a:gd name="T64" fmla="*/ 91 w 429"/>
                  <a:gd name="T65" fmla="*/ 144 h 300"/>
                  <a:gd name="T66" fmla="*/ 91 w 429"/>
                  <a:gd name="T67" fmla="*/ 161 h 300"/>
                  <a:gd name="T68" fmla="*/ 81 w 429"/>
                  <a:gd name="T69" fmla="*/ 153 h 300"/>
                  <a:gd name="T70" fmla="*/ 75 w 429"/>
                  <a:gd name="T71" fmla="*/ 137 h 300"/>
                  <a:gd name="T72" fmla="*/ 59 w 429"/>
                  <a:gd name="T73" fmla="*/ 132 h 300"/>
                  <a:gd name="T74" fmla="*/ 56 w 429"/>
                  <a:gd name="T75" fmla="*/ 153 h 300"/>
                  <a:gd name="T76" fmla="*/ 57 w 429"/>
                  <a:gd name="T77" fmla="*/ 176 h 300"/>
                  <a:gd name="T78" fmla="*/ 45 w 429"/>
                  <a:gd name="T79" fmla="*/ 197 h 300"/>
                  <a:gd name="T80" fmla="*/ 33 w 429"/>
                  <a:gd name="T81" fmla="*/ 222 h 300"/>
                  <a:gd name="T82" fmla="*/ 31 w 429"/>
                  <a:gd name="T83" fmla="*/ 238 h 300"/>
                  <a:gd name="T84" fmla="*/ 31 w 429"/>
                  <a:gd name="T85" fmla="*/ 258 h 300"/>
                  <a:gd name="T86" fmla="*/ 22 w 429"/>
                  <a:gd name="T87" fmla="*/ 235 h 300"/>
                  <a:gd name="T88" fmla="*/ 12 w 429"/>
                  <a:gd name="T89" fmla="*/ 214 h 300"/>
                  <a:gd name="T90" fmla="*/ 1 w 429"/>
                  <a:gd name="T91" fmla="*/ 170 h 300"/>
                  <a:gd name="T92" fmla="*/ 9 w 429"/>
                  <a:gd name="T93" fmla="*/ 120 h 300"/>
                  <a:gd name="T94" fmla="*/ 21 w 429"/>
                  <a:gd name="T95" fmla="*/ 70 h 300"/>
                  <a:gd name="T96" fmla="*/ 38 w 429"/>
                  <a:gd name="T97" fmla="*/ 23 h 300"/>
                  <a:gd name="T98" fmla="*/ 77 w 429"/>
                  <a:gd name="T99" fmla="*/ 0 h 300"/>
                  <a:gd name="T100" fmla="*/ 135 w 429"/>
                  <a:gd name="T101" fmla="*/ 3 h 300"/>
                  <a:gd name="T102" fmla="*/ 192 w 429"/>
                  <a:gd name="T103" fmla="*/ 16 h 300"/>
                  <a:gd name="T104" fmla="*/ 247 w 429"/>
                  <a:gd name="T105" fmla="*/ 32 h 300"/>
                  <a:gd name="T106" fmla="*/ 288 w 429"/>
                  <a:gd name="T107" fmla="*/ 64 h 300"/>
                  <a:gd name="T108" fmla="*/ 325 w 429"/>
                  <a:gd name="T109" fmla="*/ 107 h 300"/>
                  <a:gd name="T110" fmla="*/ 365 w 429"/>
                  <a:gd name="T111" fmla="*/ 149 h 300"/>
                  <a:gd name="T112" fmla="*/ 403 w 429"/>
                  <a:gd name="T113" fmla="*/ 193 h 300"/>
                  <a:gd name="T114" fmla="*/ 429 w 429"/>
                  <a:gd name="T115" fmla="*/ 237 h 300"/>
                  <a:gd name="T116" fmla="*/ 413 w 429"/>
                  <a:gd name="T117" fmla="*/ 270 h 300"/>
                  <a:gd name="T118" fmla="*/ 398 w 429"/>
                  <a:gd name="T119" fmla="*/ 279 h 300"/>
                  <a:gd name="T120" fmla="*/ 380 w 429"/>
                  <a:gd name="T121" fmla="*/ 287 h 300"/>
                  <a:gd name="T122" fmla="*/ 360 w 429"/>
                  <a:gd name="T123" fmla="*/ 293 h 300"/>
                  <a:gd name="T124" fmla="*/ 341 w 429"/>
                  <a:gd name="T125" fmla="*/ 300 h 3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29" h="300">
                    <a:moveTo>
                      <a:pt x="341" y="300"/>
                    </a:moveTo>
                    <a:lnTo>
                      <a:pt x="333" y="296"/>
                    </a:lnTo>
                    <a:lnTo>
                      <a:pt x="325" y="296"/>
                    </a:lnTo>
                    <a:lnTo>
                      <a:pt x="318" y="294"/>
                    </a:lnTo>
                    <a:lnTo>
                      <a:pt x="307" y="291"/>
                    </a:lnTo>
                    <a:lnTo>
                      <a:pt x="306" y="267"/>
                    </a:lnTo>
                    <a:lnTo>
                      <a:pt x="295" y="266"/>
                    </a:lnTo>
                    <a:lnTo>
                      <a:pt x="288" y="270"/>
                    </a:lnTo>
                    <a:lnTo>
                      <a:pt x="282" y="276"/>
                    </a:lnTo>
                    <a:lnTo>
                      <a:pt x="269" y="275"/>
                    </a:lnTo>
                    <a:lnTo>
                      <a:pt x="271" y="266"/>
                    </a:lnTo>
                    <a:lnTo>
                      <a:pt x="277" y="257"/>
                    </a:lnTo>
                    <a:lnTo>
                      <a:pt x="282" y="249"/>
                    </a:lnTo>
                    <a:lnTo>
                      <a:pt x="288" y="240"/>
                    </a:lnTo>
                    <a:lnTo>
                      <a:pt x="285" y="229"/>
                    </a:lnTo>
                    <a:lnTo>
                      <a:pt x="263" y="229"/>
                    </a:lnTo>
                    <a:lnTo>
                      <a:pt x="248" y="250"/>
                    </a:lnTo>
                    <a:lnTo>
                      <a:pt x="239" y="244"/>
                    </a:lnTo>
                    <a:lnTo>
                      <a:pt x="245" y="234"/>
                    </a:lnTo>
                    <a:lnTo>
                      <a:pt x="250" y="222"/>
                    </a:lnTo>
                    <a:lnTo>
                      <a:pt x="256" y="211"/>
                    </a:lnTo>
                    <a:lnTo>
                      <a:pt x="262" y="200"/>
                    </a:lnTo>
                    <a:lnTo>
                      <a:pt x="256" y="191"/>
                    </a:lnTo>
                    <a:lnTo>
                      <a:pt x="248" y="190"/>
                    </a:lnTo>
                    <a:lnTo>
                      <a:pt x="238" y="194"/>
                    </a:lnTo>
                    <a:lnTo>
                      <a:pt x="231" y="205"/>
                    </a:lnTo>
                    <a:lnTo>
                      <a:pt x="225" y="217"/>
                    </a:lnTo>
                    <a:lnTo>
                      <a:pt x="215" y="228"/>
                    </a:lnTo>
                    <a:lnTo>
                      <a:pt x="215" y="216"/>
                    </a:lnTo>
                    <a:lnTo>
                      <a:pt x="219" y="205"/>
                    </a:lnTo>
                    <a:lnTo>
                      <a:pt x="224" y="196"/>
                    </a:lnTo>
                    <a:lnTo>
                      <a:pt x="230" y="184"/>
                    </a:lnTo>
                    <a:lnTo>
                      <a:pt x="225" y="161"/>
                    </a:lnTo>
                    <a:lnTo>
                      <a:pt x="213" y="166"/>
                    </a:lnTo>
                    <a:lnTo>
                      <a:pt x="210" y="173"/>
                    </a:lnTo>
                    <a:lnTo>
                      <a:pt x="206" y="181"/>
                    </a:lnTo>
                    <a:lnTo>
                      <a:pt x="200" y="187"/>
                    </a:lnTo>
                    <a:lnTo>
                      <a:pt x="192" y="196"/>
                    </a:lnTo>
                    <a:lnTo>
                      <a:pt x="180" y="202"/>
                    </a:lnTo>
                    <a:lnTo>
                      <a:pt x="181" y="193"/>
                    </a:lnTo>
                    <a:lnTo>
                      <a:pt x="185" y="181"/>
                    </a:lnTo>
                    <a:lnTo>
                      <a:pt x="189" y="169"/>
                    </a:lnTo>
                    <a:lnTo>
                      <a:pt x="194" y="157"/>
                    </a:lnTo>
                    <a:lnTo>
                      <a:pt x="171" y="153"/>
                    </a:lnTo>
                    <a:lnTo>
                      <a:pt x="169" y="163"/>
                    </a:lnTo>
                    <a:lnTo>
                      <a:pt x="166" y="169"/>
                    </a:lnTo>
                    <a:lnTo>
                      <a:pt x="160" y="176"/>
                    </a:lnTo>
                    <a:lnTo>
                      <a:pt x="154" y="184"/>
                    </a:lnTo>
                    <a:lnTo>
                      <a:pt x="148" y="176"/>
                    </a:lnTo>
                    <a:lnTo>
                      <a:pt x="150" y="164"/>
                    </a:lnTo>
                    <a:lnTo>
                      <a:pt x="154" y="153"/>
                    </a:lnTo>
                    <a:lnTo>
                      <a:pt x="156" y="143"/>
                    </a:lnTo>
                    <a:lnTo>
                      <a:pt x="154" y="131"/>
                    </a:lnTo>
                    <a:lnTo>
                      <a:pt x="144" y="131"/>
                    </a:lnTo>
                    <a:lnTo>
                      <a:pt x="133" y="138"/>
                    </a:lnTo>
                    <a:lnTo>
                      <a:pt x="130" y="144"/>
                    </a:lnTo>
                    <a:lnTo>
                      <a:pt x="125" y="153"/>
                    </a:lnTo>
                    <a:lnTo>
                      <a:pt x="124" y="164"/>
                    </a:lnTo>
                    <a:lnTo>
                      <a:pt x="122" y="175"/>
                    </a:lnTo>
                    <a:lnTo>
                      <a:pt x="116" y="166"/>
                    </a:lnTo>
                    <a:lnTo>
                      <a:pt x="116" y="153"/>
                    </a:lnTo>
                    <a:lnTo>
                      <a:pt x="116" y="138"/>
                    </a:lnTo>
                    <a:lnTo>
                      <a:pt x="115" y="123"/>
                    </a:lnTo>
                    <a:lnTo>
                      <a:pt x="92" y="131"/>
                    </a:lnTo>
                    <a:lnTo>
                      <a:pt x="94" y="137"/>
                    </a:lnTo>
                    <a:lnTo>
                      <a:pt x="91" y="144"/>
                    </a:lnTo>
                    <a:lnTo>
                      <a:pt x="89" y="152"/>
                    </a:lnTo>
                    <a:lnTo>
                      <a:pt x="91" y="161"/>
                    </a:lnTo>
                    <a:lnTo>
                      <a:pt x="83" y="161"/>
                    </a:lnTo>
                    <a:lnTo>
                      <a:pt x="81" y="153"/>
                    </a:lnTo>
                    <a:lnTo>
                      <a:pt x="80" y="144"/>
                    </a:lnTo>
                    <a:lnTo>
                      <a:pt x="75" y="137"/>
                    </a:lnTo>
                    <a:lnTo>
                      <a:pt x="71" y="131"/>
                    </a:lnTo>
                    <a:lnTo>
                      <a:pt x="59" y="132"/>
                    </a:lnTo>
                    <a:lnTo>
                      <a:pt x="57" y="141"/>
                    </a:lnTo>
                    <a:lnTo>
                      <a:pt x="56" y="153"/>
                    </a:lnTo>
                    <a:lnTo>
                      <a:pt x="56" y="164"/>
                    </a:lnTo>
                    <a:lnTo>
                      <a:pt x="57" y="176"/>
                    </a:lnTo>
                    <a:lnTo>
                      <a:pt x="53" y="188"/>
                    </a:lnTo>
                    <a:lnTo>
                      <a:pt x="45" y="197"/>
                    </a:lnTo>
                    <a:lnTo>
                      <a:pt x="38" y="208"/>
                    </a:lnTo>
                    <a:lnTo>
                      <a:pt x="33" y="222"/>
                    </a:lnTo>
                    <a:lnTo>
                      <a:pt x="30" y="229"/>
                    </a:lnTo>
                    <a:lnTo>
                      <a:pt x="31" y="238"/>
                    </a:lnTo>
                    <a:lnTo>
                      <a:pt x="31" y="247"/>
                    </a:lnTo>
                    <a:lnTo>
                      <a:pt x="31" y="258"/>
                    </a:lnTo>
                    <a:lnTo>
                      <a:pt x="27" y="247"/>
                    </a:lnTo>
                    <a:lnTo>
                      <a:pt x="22" y="235"/>
                    </a:lnTo>
                    <a:lnTo>
                      <a:pt x="18" y="225"/>
                    </a:lnTo>
                    <a:lnTo>
                      <a:pt x="12" y="214"/>
                    </a:lnTo>
                    <a:lnTo>
                      <a:pt x="0" y="194"/>
                    </a:lnTo>
                    <a:lnTo>
                      <a:pt x="1" y="170"/>
                    </a:lnTo>
                    <a:lnTo>
                      <a:pt x="4" y="146"/>
                    </a:lnTo>
                    <a:lnTo>
                      <a:pt x="9" y="120"/>
                    </a:lnTo>
                    <a:lnTo>
                      <a:pt x="13" y="96"/>
                    </a:lnTo>
                    <a:lnTo>
                      <a:pt x="21" y="70"/>
                    </a:lnTo>
                    <a:lnTo>
                      <a:pt x="28" y="47"/>
                    </a:lnTo>
                    <a:lnTo>
                      <a:pt x="38" y="23"/>
                    </a:lnTo>
                    <a:lnTo>
                      <a:pt x="50" y="2"/>
                    </a:lnTo>
                    <a:lnTo>
                      <a:pt x="77" y="0"/>
                    </a:lnTo>
                    <a:lnTo>
                      <a:pt x="104" y="0"/>
                    </a:lnTo>
                    <a:lnTo>
                      <a:pt x="135" y="3"/>
                    </a:lnTo>
                    <a:lnTo>
                      <a:pt x="163" y="8"/>
                    </a:lnTo>
                    <a:lnTo>
                      <a:pt x="192" y="16"/>
                    </a:lnTo>
                    <a:lnTo>
                      <a:pt x="219" y="23"/>
                    </a:lnTo>
                    <a:lnTo>
                      <a:pt x="247" y="32"/>
                    </a:lnTo>
                    <a:lnTo>
                      <a:pt x="271" y="43"/>
                    </a:lnTo>
                    <a:lnTo>
                      <a:pt x="288" y="64"/>
                    </a:lnTo>
                    <a:lnTo>
                      <a:pt x="306" y="85"/>
                    </a:lnTo>
                    <a:lnTo>
                      <a:pt x="325" y="107"/>
                    </a:lnTo>
                    <a:lnTo>
                      <a:pt x="345" y="128"/>
                    </a:lnTo>
                    <a:lnTo>
                      <a:pt x="365" y="149"/>
                    </a:lnTo>
                    <a:lnTo>
                      <a:pt x="385" y="172"/>
                    </a:lnTo>
                    <a:lnTo>
                      <a:pt x="403" y="193"/>
                    </a:lnTo>
                    <a:lnTo>
                      <a:pt x="421" y="216"/>
                    </a:lnTo>
                    <a:lnTo>
                      <a:pt x="429" y="237"/>
                    </a:lnTo>
                    <a:lnTo>
                      <a:pt x="429" y="249"/>
                    </a:lnTo>
                    <a:lnTo>
                      <a:pt x="413" y="270"/>
                    </a:lnTo>
                    <a:lnTo>
                      <a:pt x="406" y="275"/>
                    </a:lnTo>
                    <a:lnTo>
                      <a:pt x="398" y="279"/>
                    </a:lnTo>
                    <a:lnTo>
                      <a:pt x="389" y="284"/>
                    </a:lnTo>
                    <a:lnTo>
                      <a:pt x="380" y="287"/>
                    </a:lnTo>
                    <a:lnTo>
                      <a:pt x="371" y="290"/>
                    </a:lnTo>
                    <a:lnTo>
                      <a:pt x="360" y="293"/>
                    </a:lnTo>
                    <a:lnTo>
                      <a:pt x="351" y="297"/>
                    </a:lnTo>
                    <a:lnTo>
                      <a:pt x="341" y="300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2" name="Freeform 316"/>
              <p:cNvSpPr>
                <a:spLocks/>
              </p:cNvSpPr>
              <p:nvPr/>
            </p:nvSpPr>
            <p:spPr bwMode="auto">
              <a:xfrm>
                <a:off x="5034" y="1900"/>
                <a:ext cx="9" cy="13"/>
              </a:xfrm>
              <a:custGeom>
                <a:avLst/>
                <a:gdLst>
                  <a:gd name="T0" fmla="*/ 14 w 20"/>
                  <a:gd name="T1" fmla="*/ 26 h 26"/>
                  <a:gd name="T2" fmla="*/ 0 w 20"/>
                  <a:gd name="T3" fmla="*/ 18 h 26"/>
                  <a:gd name="T4" fmla="*/ 0 w 20"/>
                  <a:gd name="T5" fmla="*/ 11 h 26"/>
                  <a:gd name="T6" fmla="*/ 3 w 20"/>
                  <a:gd name="T7" fmla="*/ 3 h 26"/>
                  <a:gd name="T8" fmla="*/ 9 w 20"/>
                  <a:gd name="T9" fmla="*/ 0 h 26"/>
                  <a:gd name="T10" fmla="*/ 20 w 20"/>
                  <a:gd name="T11" fmla="*/ 2 h 26"/>
                  <a:gd name="T12" fmla="*/ 14 w 20"/>
                  <a:gd name="T1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6">
                    <a:moveTo>
                      <a:pt x="14" y="26"/>
                    </a:moveTo>
                    <a:lnTo>
                      <a:pt x="0" y="18"/>
                    </a:lnTo>
                    <a:lnTo>
                      <a:pt x="0" y="11"/>
                    </a:lnTo>
                    <a:lnTo>
                      <a:pt x="3" y="3"/>
                    </a:lnTo>
                    <a:lnTo>
                      <a:pt x="9" y="0"/>
                    </a:lnTo>
                    <a:lnTo>
                      <a:pt x="20" y="2"/>
                    </a:lnTo>
                    <a:lnTo>
                      <a:pt x="14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3" name="Freeform 317"/>
              <p:cNvSpPr>
                <a:spLocks/>
              </p:cNvSpPr>
              <p:nvPr/>
            </p:nvSpPr>
            <p:spPr bwMode="auto">
              <a:xfrm>
                <a:off x="4567" y="1898"/>
                <a:ext cx="11" cy="12"/>
              </a:xfrm>
              <a:custGeom>
                <a:avLst/>
                <a:gdLst>
                  <a:gd name="T0" fmla="*/ 16 w 22"/>
                  <a:gd name="T1" fmla="*/ 25 h 25"/>
                  <a:gd name="T2" fmla="*/ 0 w 22"/>
                  <a:gd name="T3" fmla="*/ 5 h 25"/>
                  <a:gd name="T4" fmla="*/ 22 w 22"/>
                  <a:gd name="T5" fmla="*/ 0 h 25"/>
                  <a:gd name="T6" fmla="*/ 16 w 22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5">
                    <a:moveTo>
                      <a:pt x="16" y="25"/>
                    </a:moveTo>
                    <a:lnTo>
                      <a:pt x="0" y="5"/>
                    </a:lnTo>
                    <a:lnTo>
                      <a:pt x="22" y="0"/>
                    </a:lnTo>
                    <a:lnTo>
                      <a:pt x="16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4" name="Freeform 318"/>
              <p:cNvSpPr>
                <a:spLocks/>
              </p:cNvSpPr>
              <p:nvPr/>
            </p:nvSpPr>
            <p:spPr bwMode="auto">
              <a:xfrm>
                <a:off x="4419" y="1877"/>
                <a:ext cx="13" cy="16"/>
              </a:xfrm>
              <a:custGeom>
                <a:avLst/>
                <a:gdLst>
                  <a:gd name="T0" fmla="*/ 11 w 26"/>
                  <a:gd name="T1" fmla="*/ 32 h 32"/>
                  <a:gd name="T2" fmla="*/ 0 w 26"/>
                  <a:gd name="T3" fmla="*/ 24 h 32"/>
                  <a:gd name="T4" fmla="*/ 0 w 26"/>
                  <a:gd name="T5" fmla="*/ 17 h 32"/>
                  <a:gd name="T6" fmla="*/ 2 w 26"/>
                  <a:gd name="T7" fmla="*/ 9 h 32"/>
                  <a:gd name="T8" fmla="*/ 6 w 26"/>
                  <a:gd name="T9" fmla="*/ 3 h 32"/>
                  <a:gd name="T10" fmla="*/ 17 w 26"/>
                  <a:gd name="T11" fmla="*/ 0 h 32"/>
                  <a:gd name="T12" fmla="*/ 24 w 26"/>
                  <a:gd name="T13" fmla="*/ 7 h 32"/>
                  <a:gd name="T14" fmla="*/ 26 w 26"/>
                  <a:gd name="T15" fmla="*/ 15 h 32"/>
                  <a:gd name="T16" fmla="*/ 23 w 26"/>
                  <a:gd name="T17" fmla="*/ 20 h 32"/>
                  <a:gd name="T18" fmla="*/ 17 w 26"/>
                  <a:gd name="T19" fmla="*/ 26 h 32"/>
                  <a:gd name="T20" fmla="*/ 11 w 26"/>
                  <a:gd name="T2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32">
                    <a:moveTo>
                      <a:pt x="11" y="32"/>
                    </a:moveTo>
                    <a:lnTo>
                      <a:pt x="0" y="24"/>
                    </a:lnTo>
                    <a:lnTo>
                      <a:pt x="0" y="17"/>
                    </a:lnTo>
                    <a:lnTo>
                      <a:pt x="2" y="9"/>
                    </a:lnTo>
                    <a:lnTo>
                      <a:pt x="6" y="3"/>
                    </a:lnTo>
                    <a:lnTo>
                      <a:pt x="17" y="0"/>
                    </a:lnTo>
                    <a:lnTo>
                      <a:pt x="24" y="7"/>
                    </a:lnTo>
                    <a:lnTo>
                      <a:pt x="26" y="15"/>
                    </a:lnTo>
                    <a:lnTo>
                      <a:pt x="23" y="20"/>
                    </a:lnTo>
                    <a:lnTo>
                      <a:pt x="17" y="26"/>
                    </a:lnTo>
                    <a:lnTo>
                      <a:pt x="11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5" name="Freeform 319"/>
              <p:cNvSpPr>
                <a:spLocks/>
              </p:cNvSpPr>
              <p:nvPr/>
            </p:nvSpPr>
            <p:spPr bwMode="auto">
              <a:xfrm>
                <a:off x="4649" y="1872"/>
                <a:ext cx="7" cy="11"/>
              </a:xfrm>
              <a:custGeom>
                <a:avLst/>
                <a:gdLst>
                  <a:gd name="T0" fmla="*/ 2 w 15"/>
                  <a:gd name="T1" fmla="*/ 21 h 21"/>
                  <a:gd name="T2" fmla="*/ 0 w 15"/>
                  <a:gd name="T3" fmla="*/ 0 h 21"/>
                  <a:gd name="T4" fmla="*/ 12 w 15"/>
                  <a:gd name="T5" fmla="*/ 0 h 21"/>
                  <a:gd name="T6" fmla="*/ 15 w 15"/>
                  <a:gd name="T7" fmla="*/ 4 h 21"/>
                  <a:gd name="T8" fmla="*/ 14 w 15"/>
                  <a:gd name="T9" fmla="*/ 13 h 21"/>
                  <a:gd name="T10" fmla="*/ 9 w 15"/>
                  <a:gd name="T11" fmla="*/ 21 h 21"/>
                  <a:gd name="T12" fmla="*/ 2 w 15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21">
                    <a:moveTo>
                      <a:pt x="2" y="21"/>
                    </a:moveTo>
                    <a:lnTo>
                      <a:pt x="0" y="0"/>
                    </a:lnTo>
                    <a:lnTo>
                      <a:pt x="12" y="0"/>
                    </a:lnTo>
                    <a:lnTo>
                      <a:pt x="15" y="4"/>
                    </a:lnTo>
                    <a:lnTo>
                      <a:pt x="14" y="13"/>
                    </a:lnTo>
                    <a:lnTo>
                      <a:pt x="9" y="21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6" name="Freeform 320"/>
              <p:cNvSpPr>
                <a:spLocks/>
              </p:cNvSpPr>
              <p:nvPr/>
            </p:nvSpPr>
            <p:spPr bwMode="auto">
              <a:xfrm>
                <a:off x="4935" y="1859"/>
                <a:ext cx="10" cy="13"/>
              </a:xfrm>
              <a:custGeom>
                <a:avLst/>
                <a:gdLst>
                  <a:gd name="T0" fmla="*/ 3 w 20"/>
                  <a:gd name="T1" fmla="*/ 26 h 26"/>
                  <a:gd name="T2" fmla="*/ 0 w 20"/>
                  <a:gd name="T3" fmla="*/ 20 h 26"/>
                  <a:gd name="T4" fmla="*/ 2 w 20"/>
                  <a:gd name="T5" fmla="*/ 11 h 26"/>
                  <a:gd name="T6" fmla="*/ 8 w 20"/>
                  <a:gd name="T7" fmla="*/ 5 h 26"/>
                  <a:gd name="T8" fmla="*/ 14 w 20"/>
                  <a:gd name="T9" fmla="*/ 0 h 26"/>
                  <a:gd name="T10" fmla="*/ 20 w 20"/>
                  <a:gd name="T11" fmla="*/ 6 h 26"/>
                  <a:gd name="T12" fmla="*/ 18 w 20"/>
                  <a:gd name="T13" fmla="*/ 15 h 26"/>
                  <a:gd name="T14" fmla="*/ 11 w 20"/>
                  <a:gd name="T15" fmla="*/ 23 h 26"/>
                  <a:gd name="T16" fmla="*/ 3 w 2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3" y="26"/>
                    </a:moveTo>
                    <a:lnTo>
                      <a:pt x="0" y="20"/>
                    </a:lnTo>
                    <a:lnTo>
                      <a:pt x="2" y="11"/>
                    </a:lnTo>
                    <a:lnTo>
                      <a:pt x="8" y="5"/>
                    </a:lnTo>
                    <a:lnTo>
                      <a:pt x="14" y="0"/>
                    </a:lnTo>
                    <a:lnTo>
                      <a:pt x="20" y="6"/>
                    </a:lnTo>
                    <a:lnTo>
                      <a:pt x="18" y="15"/>
                    </a:lnTo>
                    <a:lnTo>
                      <a:pt x="11" y="23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7" name="Freeform 321"/>
              <p:cNvSpPr>
                <a:spLocks/>
              </p:cNvSpPr>
              <p:nvPr/>
            </p:nvSpPr>
            <p:spPr bwMode="auto">
              <a:xfrm>
                <a:off x="4790" y="1857"/>
                <a:ext cx="9" cy="12"/>
              </a:xfrm>
              <a:custGeom>
                <a:avLst/>
                <a:gdLst>
                  <a:gd name="T0" fmla="*/ 0 w 20"/>
                  <a:gd name="T1" fmla="*/ 22 h 25"/>
                  <a:gd name="T2" fmla="*/ 2 w 20"/>
                  <a:gd name="T3" fmla="*/ 14 h 25"/>
                  <a:gd name="T4" fmla="*/ 3 w 20"/>
                  <a:gd name="T5" fmla="*/ 7 h 25"/>
                  <a:gd name="T6" fmla="*/ 9 w 20"/>
                  <a:gd name="T7" fmla="*/ 0 h 25"/>
                  <a:gd name="T8" fmla="*/ 20 w 20"/>
                  <a:gd name="T9" fmla="*/ 0 h 25"/>
                  <a:gd name="T10" fmla="*/ 20 w 20"/>
                  <a:gd name="T11" fmla="*/ 10 h 25"/>
                  <a:gd name="T12" fmla="*/ 17 w 20"/>
                  <a:gd name="T13" fmla="*/ 19 h 25"/>
                  <a:gd name="T14" fmla="*/ 11 w 20"/>
                  <a:gd name="T15" fmla="*/ 25 h 25"/>
                  <a:gd name="T16" fmla="*/ 0 w 20"/>
                  <a:gd name="T17" fmla="*/ 2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5">
                    <a:moveTo>
                      <a:pt x="0" y="22"/>
                    </a:moveTo>
                    <a:lnTo>
                      <a:pt x="2" y="14"/>
                    </a:lnTo>
                    <a:lnTo>
                      <a:pt x="3" y="7"/>
                    </a:lnTo>
                    <a:lnTo>
                      <a:pt x="9" y="0"/>
                    </a:lnTo>
                    <a:lnTo>
                      <a:pt x="20" y="0"/>
                    </a:lnTo>
                    <a:lnTo>
                      <a:pt x="20" y="10"/>
                    </a:lnTo>
                    <a:lnTo>
                      <a:pt x="17" y="19"/>
                    </a:lnTo>
                    <a:lnTo>
                      <a:pt x="11" y="25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8" name="Freeform 322"/>
              <p:cNvSpPr>
                <a:spLocks/>
              </p:cNvSpPr>
              <p:nvPr/>
            </p:nvSpPr>
            <p:spPr bwMode="auto">
              <a:xfrm>
                <a:off x="3851" y="1719"/>
                <a:ext cx="203" cy="158"/>
              </a:xfrm>
              <a:custGeom>
                <a:avLst/>
                <a:gdLst>
                  <a:gd name="T0" fmla="*/ 327 w 405"/>
                  <a:gd name="T1" fmla="*/ 300 h 315"/>
                  <a:gd name="T2" fmla="*/ 326 w 405"/>
                  <a:gd name="T3" fmla="*/ 275 h 315"/>
                  <a:gd name="T4" fmla="*/ 305 w 405"/>
                  <a:gd name="T5" fmla="*/ 289 h 315"/>
                  <a:gd name="T6" fmla="*/ 298 w 405"/>
                  <a:gd name="T7" fmla="*/ 271 h 315"/>
                  <a:gd name="T8" fmla="*/ 294 w 405"/>
                  <a:gd name="T9" fmla="*/ 250 h 315"/>
                  <a:gd name="T10" fmla="*/ 268 w 405"/>
                  <a:gd name="T11" fmla="*/ 259 h 315"/>
                  <a:gd name="T12" fmla="*/ 279 w 405"/>
                  <a:gd name="T13" fmla="*/ 224 h 315"/>
                  <a:gd name="T14" fmla="*/ 267 w 405"/>
                  <a:gd name="T15" fmla="*/ 215 h 315"/>
                  <a:gd name="T16" fmla="*/ 256 w 405"/>
                  <a:gd name="T17" fmla="*/ 198 h 315"/>
                  <a:gd name="T18" fmla="*/ 233 w 405"/>
                  <a:gd name="T19" fmla="*/ 203 h 315"/>
                  <a:gd name="T20" fmla="*/ 223 w 405"/>
                  <a:gd name="T21" fmla="*/ 192 h 315"/>
                  <a:gd name="T22" fmla="*/ 236 w 405"/>
                  <a:gd name="T23" fmla="*/ 165 h 315"/>
                  <a:gd name="T24" fmla="*/ 215 w 405"/>
                  <a:gd name="T25" fmla="*/ 165 h 315"/>
                  <a:gd name="T26" fmla="*/ 206 w 405"/>
                  <a:gd name="T27" fmla="*/ 138 h 315"/>
                  <a:gd name="T28" fmla="*/ 183 w 405"/>
                  <a:gd name="T29" fmla="*/ 151 h 315"/>
                  <a:gd name="T30" fmla="*/ 192 w 405"/>
                  <a:gd name="T31" fmla="*/ 113 h 315"/>
                  <a:gd name="T32" fmla="*/ 171 w 405"/>
                  <a:gd name="T33" fmla="*/ 106 h 315"/>
                  <a:gd name="T34" fmla="*/ 150 w 405"/>
                  <a:gd name="T35" fmla="*/ 132 h 315"/>
                  <a:gd name="T36" fmla="*/ 148 w 405"/>
                  <a:gd name="T37" fmla="*/ 109 h 315"/>
                  <a:gd name="T38" fmla="*/ 141 w 405"/>
                  <a:gd name="T39" fmla="*/ 82 h 315"/>
                  <a:gd name="T40" fmla="*/ 126 w 405"/>
                  <a:gd name="T41" fmla="*/ 100 h 315"/>
                  <a:gd name="T42" fmla="*/ 104 w 405"/>
                  <a:gd name="T43" fmla="*/ 110 h 315"/>
                  <a:gd name="T44" fmla="*/ 111 w 405"/>
                  <a:gd name="T45" fmla="*/ 82 h 315"/>
                  <a:gd name="T46" fmla="*/ 97 w 405"/>
                  <a:gd name="T47" fmla="*/ 72 h 315"/>
                  <a:gd name="T48" fmla="*/ 82 w 405"/>
                  <a:gd name="T49" fmla="*/ 97 h 315"/>
                  <a:gd name="T50" fmla="*/ 83 w 405"/>
                  <a:gd name="T51" fmla="*/ 66 h 315"/>
                  <a:gd name="T52" fmla="*/ 64 w 405"/>
                  <a:gd name="T53" fmla="*/ 74 h 315"/>
                  <a:gd name="T54" fmla="*/ 39 w 405"/>
                  <a:gd name="T55" fmla="*/ 100 h 315"/>
                  <a:gd name="T56" fmla="*/ 38 w 405"/>
                  <a:gd name="T57" fmla="*/ 74 h 315"/>
                  <a:gd name="T58" fmla="*/ 21 w 405"/>
                  <a:gd name="T59" fmla="*/ 82 h 315"/>
                  <a:gd name="T60" fmla="*/ 0 w 405"/>
                  <a:gd name="T61" fmla="*/ 91 h 315"/>
                  <a:gd name="T62" fmla="*/ 7 w 405"/>
                  <a:gd name="T63" fmla="*/ 41 h 315"/>
                  <a:gd name="T64" fmla="*/ 23 w 405"/>
                  <a:gd name="T65" fmla="*/ 13 h 315"/>
                  <a:gd name="T66" fmla="*/ 59 w 405"/>
                  <a:gd name="T67" fmla="*/ 1 h 315"/>
                  <a:gd name="T68" fmla="*/ 120 w 405"/>
                  <a:gd name="T69" fmla="*/ 0 h 315"/>
                  <a:gd name="T70" fmla="*/ 183 w 405"/>
                  <a:gd name="T71" fmla="*/ 4 h 315"/>
                  <a:gd name="T72" fmla="*/ 217 w 405"/>
                  <a:gd name="T73" fmla="*/ 21 h 315"/>
                  <a:gd name="T74" fmla="*/ 250 w 405"/>
                  <a:gd name="T75" fmla="*/ 48 h 315"/>
                  <a:gd name="T76" fmla="*/ 303 w 405"/>
                  <a:gd name="T77" fmla="*/ 101 h 315"/>
                  <a:gd name="T78" fmla="*/ 359 w 405"/>
                  <a:gd name="T79" fmla="*/ 157 h 315"/>
                  <a:gd name="T80" fmla="*/ 392 w 405"/>
                  <a:gd name="T81" fmla="*/ 209 h 315"/>
                  <a:gd name="T82" fmla="*/ 400 w 405"/>
                  <a:gd name="T83" fmla="*/ 266 h 315"/>
                  <a:gd name="T84" fmla="*/ 389 w 405"/>
                  <a:gd name="T85" fmla="*/ 291 h 315"/>
                  <a:gd name="T86" fmla="*/ 365 w 405"/>
                  <a:gd name="T87" fmla="*/ 306 h 315"/>
                  <a:gd name="T88" fmla="*/ 347 w 405"/>
                  <a:gd name="T89" fmla="*/ 310 h 315"/>
                  <a:gd name="T90" fmla="*/ 324 w 405"/>
                  <a:gd name="T91" fmla="*/ 31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05" h="315">
                    <a:moveTo>
                      <a:pt x="324" y="315"/>
                    </a:moveTo>
                    <a:lnTo>
                      <a:pt x="326" y="307"/>
                    </a:lnTo>
                    <a:lnTo>
                      <a:pt x="327" y="300"/>
                    </a:lnTo>
                    <a:lnTo>
                      <a:pt x="330" y="292"/>
                    </a:lnTo>
                    <a:lnTo>
                      <a:pt x="333" y="282"/>
                    </a:lnTo>
                    <a:lnTo>
                      <a:pt x="326" y="275"/>
                    </a:lnTo>
                    <a:lnTo>
                      <a:pt x="318" y="277"/>
                    </a:lnTo>
                    <a:lnTo>
                      <a:pt x="312" y="283"/>
                    </a:lnTo>
                    <a:lnTo>
                      <a:pt x="305" y="289"/>
                    </a:lnTo>
                    <a:lnTo>
                      <a:pt x="297" y="286"/>
                    </a:lnTo>
                    <a:lnTo>
                      <a:pt x="295" y="277"/>
                    </a:lnTo>
                    <a:lnTo>
                      <a:pt x="298" y="271"/>
                    </a:lnTo>
                    <a:lnTo>
                      <a:pt x="301" y="263"/>
                    </a:lnTo>
                    <a:lnTo>
                      <a:pt x="303" y="253"/>
                    </a:lnTo>
                    <a:lnTo>
                      <a:pt x="294" y="250"/>
                    </a:lnTo>
                    <a:lnTo>
                      <a:pt x="286" y="250"/>
                    </a:lnTo>
                    <a:lnTo>
                      <a:pt x="279" y="254"/>
                    </a:lnTo>
                    <a:lnTo>
                      <a:pt x="268" y="259"/>
                    </a:lnTo>
                    <a:lnTo>
                      <a:pt x="271" y="248"/>
                    </a:lnTo>
                    <a:lnTo>
                      <a:pt x="274" y="238"/>
                    </a:lnTo>
                    <a:lnTo>
                      <a:pt x="279" y="224"/>
                    </a:lnTo>
                    <a:lnTo>
                      <a:pt x="283" y="212"/>
                    </a:lnTo>
                    <a:lnTo>
                      <a:pt x="273" y="210"/>
                    </a:lnTo>
                    <a:lnTo>
                      <a:pt x="267" y="215"/>
                    </a:lnTo>
                    <a:lnTo>
                      <a:pt x="261" y="221"/>
                    </a:lnTo>
                    <a:lnTo>
                      <a:pt x="251" y="224"/>
                    </a:lnTo>
                    <a:lnTo>
                      <a:pt x="256" y="198"/>
                    </a:lnTo>
                    <a:lnTo>
                      <a:pt x="247" y="195"/>
                    </a:lnTo>
                    <a:lnTo>
                      <a:pt x="241" y="198"/>
                    </a:lnTo>
                    <a:lnTo>
                      <a:pt x="233" y="203"/>
                    </a:lnTo>
                    <a:lnTo>
                      <a:pt x="223" y="207"/>
                    </a:lnTo>
                    <a:lnTo>
                      <a:pt x="221" y="200"/>
                    </a:lnTo>
                    <a:lnTo>
                      <a:pt x="223" y="192"/>
                    </a:lnTo>
                    <a:lnTo>
                      <a:pt x="227" y="185"/>
                    </a:lnTo>
                    <a:lnTo>
                      <a:pt x="232" y="177"/>
                    </a:lnTo>
                    <a:lnTo>
                      <a:pt x="236" y="165"/>
                    </a:lnTo>
                    <a:lnTo>
                      <a:pt x="230" y="159"/>
                    </a:lnTo>
                    <a:lnTo>
                      <a:pt x="223" y="160"/>
                    </a:lnTo>
                    <a:lnTo>
                      <a:pt x="215" y="165"/>
                    </a:lnTo>
                    <a:lnTo>
                      <a:pt x="206" y="166"/>
                    </a:lnTo>
                    <a:lnTo>
                      <a:pt x="214" y="142"/>
                    </a:lnTo>
                    <a:lnTo>
                      <a:pt x="206" y="138"/>
                    </a:lnTo>
                    <a:lnTo>
                      <a:pt x="198" y="142"/>
                    </a:lnTo>
                    <a:lnTo>
                      <a:pt x="191" y="148"/>
                    </a:lnTo>
                    <a:lnTo>
                      <a:pt x="183" y="151"/>
                    </a:lnTo>
                    <a:lnTo>
                      <a:pt x="183" y="138"/>
                    </a:lnTo>
                    <a:lnTo>
                      <a:pt x="188" y="125"/>
                    </a:lnTo>
                    <a:lnTo>
                      <a:pt x="192" y="113"/>
                    </a:lnTo>
                    <a:lnTo>
                      <a:pt x="191" y="97"/>
                    </a:lnTo>
                    <a:lnTo>
                      <a:pt x="180" y="97"/>
                    </a:lnTo>
                    <a:lnTo>
                      <a:pt x="171" y="106"/>
                    </a:lnTo>
                    <a:lnTo>
                      <a:pt x="165" y="113"/>
                    </a:lnTo>
                    <a:lnTo>
                      <a:pt x="161" y="121"/>
                    </a:lnTo>
                    <a:lnTo>
                      <a:pt x="150" y="132"/>
                    </a:lnTo>
                    <a:lnTo>
                      <a:pt x="145" y="124"/>
                    </a:lnTo>
                    <a:lnTo>
                      <a:pt x="145" y="116"/>
                    </a:lnTo>
                    <a:lnTo>
                      <a:pt x="148" y="109"/>
                    </a:lnTo>
                    <a:lnTo>
                      <a:pt x="150" y="100"/>
                    </a:lnTo>
                    <a:lnTo>
                      <a:pt x="154" y="89"/>
                    </a:lnTo>
                    <a:lnTo>
                      <a:pt x="141" y="82"/>
                    </a:lnTo>
                    <a:lnTo>
                      <a:pt x="130" y="89"/>
                    </a:lnTo>
                    <a:lnTo>
                      <a:pt x="127" y="92"/>
                    </a:lnTo>
                    <a:lnTo>
                      <a:pt x="126" y="100"/>
                    </a:lnTo>
                    <a:lnTo>
                      <a:pt x="121" y="109"/>
                    </a:lnTo>
                    <a:lnTo>
                      <a:pt x="114" y="116"/>
                    </a:lnTo>
                    <a:lnTo>
                      <a:pt x="104" y="110"/>
                    </a:lnTo>
                    <a:lnTo>
                      <a:pt x="109" y="100"/>
                    </a:lnTo>
                    <a:lnTo>
                      <a:pt x="109" y="91"/>
                    </a:lnTo>
                    <a:lnTo>
                      <a:pt x="111" y="82"/>
                    </a:lnTo>
                    <a:lnTo>
                      <a:pt x="117" y="75"/>
                    </a:lnTo>
                    <a:lnTo>
                      <a:pt x="104" y="71"/>
                    </a:lnTo>
                    <a:lnTo>
                      <a:pt x="97" y="72"/>
                    </a:lnTo>
                    <a:lnTo>
                      <a:pt x="91" y="78"/>
                    </a:lnTo>
                    <a:lnTo>
                      <a:pt x="88" y="88"/>
                    </a:lnTo>
                    <a:lnTo>
                      <a:pt x="82" y="97"/>
                    </a:lnTo>
                    <a:lnTo>
                      <a:pt x="79" y="86"/>
                    </a:lnTo>
                    <a:lnTo>
                      <a:pt x="82" y="75"/>
                    </a:lnTo>
                    <a:lnTo>
                      <a:pt x="83" y="66"/>
                    </a:lnTo>
                    <a:lnTo>
                      <a:pt x="77" y="59"/>
                    </a:lnTo>
                    <a:lnTo>
                      <a:pt x="71" y="66"/>
                    </a:lnTo>
                    <a:lnTo>
                      <a:pt x="64" y="74"/>
                    </a:lnTo>
                    <a:lnTo>
                      <a:pt x="56" y="83"/>
                    </a:lnTo>
                    <a:lnTo>
                      <a:pt x="50" y="98"/>
                    </a:lnTo>
                    <a:lnTo>
                      <a:pt x="39" y="100"/>
                    </a:lnTo>
                    <a:lnTo>
                      <a:pt x="39" y="92"/>
                    </a:lnTo>
                    <a:lnTo>
                      <a:pt x="39" y="83"/>
                    </a:lnTo>
                    <a:lnTo>
                      <a:pt x="38" y="74"/>
                    </a:lnTo>
                    <a:lnTo>
                      <a:pt x="32" y="66"/>
                    </a:lnTo>
                    <a:lnTo>
                      <a:pt x="21" y="71"/>
                    </a:lnTo>
                    <a:lnTo>
                      <a:pt x="21" y="82"/>
                    </a:lnTo>
                    <a:lnTo>
                      <a:pt x="20" y="92"/>
                    </a:lnTo>
                    <a:lnTo>
                      <a:pt x="9" y="97"/>
                    </a:lnTo>
                    <a:lnTo>
                      <a:pt x="0" y="91"/>
                    </a:lnTo>
                    <a:lnTo>
                      <a:pt x="1" y="72"/>
                    </a:lnTo>
                    <a:lnTo>
                      <a:pt x="4" y="56"/>
                    </a:lnTo>
                    <a:lnTo>
                      <a:pt x="7" y="41"/>
                    </a:lnTo>
                    <a:lnTo>
                      <a:pt x="9" y="22"/>
                    </a:lnTo>
                    <a:lnTo>
                      <a:pt x="15" y="18"/>
                    </a:lnTo>
                    <a:lnTo>
                      <a:pt x="23" y="13"/>
                    </a:lnTo>
                    <a:lnTo>
                      <a:pt x="30" y="7"/>
                    </a:lnTo>
                    <a:lnTo>
                      <a:pt x="39" y="1"/>
                    </a:lnTo>
                    <a:lnTo>
                      <a:pt x="59" y="1"/>
                    </a:lnTo>
                    <a:lnTo>
                      <a:pt x="79" y="0"/>
                    </a:lnTo>
                    <a:lnTo>
                      <a:pt x="98" y="0"/>
                    </a:lnTo>
                    <a:lnTo>
                      <a:pt x="120" y="0"/>
                    </a:lnTo>
                    <a:lnTo>
                      <a:pt x="141" y="0"/>
                    </a:lnTo>
                    <a:lnTo>
                      <a:pt x="162" y="1"/>
                    </a:lnTo>
                    <a:lnTo>
                      <a:pt x="183" y="4"/>
                    </a:lnTo>
                    <a:lnTo>
                      <a:pt x="204" y="9"/>
                    </a:lnTo>
                    <a:lnTo>
                      <a:pt x="209" y="13"/>
                    </a:lnTo>
                    <a:lnTo>
                      <a:pt x="217" y="21"/>
                    </a:lnTo>
                    <a:lnTo>
                      <a:pt x="224" y="27"/>
                    </a:lnTo>
                    <a:lnTo>
                      <a:pt x="233" y="30"/>
                    </a:lnTo>
                    <a:lnTo>
                      <a:pt x="250" y="48"/>
                    </a:lnTo>
                    <a:lnTo>
                      <a:pt x="267" y="65"/>
                    </a:lnTo>
                    <a:lnTo>
                      <a:pt x="285" y="83"/>
                    </a:lnTo>
                    <a:lnTo>
                      <a:pt x="303" y="101"/>
                    </a:lnTo>
                    <a:lnTo>
                      <a:pt x="321" y="119"/>
                    </a:lnTo>
                    <a:lnTo>
                      <a:pt x="339" y="138"/>
                    </a:lnTo>
                    <a:lnTo>
                      <a:pt x="359" y="157"/>
                    </a:lnTo>
                    <a:lnTo>
                      <a:pt x="379" y="178"/>
                    </a:lnTo>
                    <a:lnTo>
                      <a:pt x="386" y="194"/>
                    </a:lnTo>
                    <a:lnTo>
                      <a:pt x="392" y="209"/>
                    </a:lnTo>
                    <a:lnTo>
                      <a:pt x="400" y="225"/>
                    </a:lnTo>
                    <a:lnTo>
                      <a:pt x="405" y="244"/>
                    </a:lnTo>
                    <a:lnTo>
                      <a:pt x="400" y="266"/>
                    </a:lnTo>
                    <a:lnTo>
                      <a:pt x="398" y="275"/>
                    </a:lnTo>
                    <a:lnTo>
                      <a:pt x="395" y="283"/>
                    </a:lnTo>
                    <a:lnTo>
                      <a:pt x="389" y="291"/>
                    </a:lnTo>
                    <a:lnTo>
                      <a:pt x="380" y="298"/>
                    </a:lnTo>
                    <a:lnTo>
                      <a:pt x="373" y="303"/>
                    </a:lnTo>
                    <a:lnTo>
                      <a:pt x="365" y="306"/>
                    </a:lnTo>
                    <a:lnTo>
                      <a:pt x="359" y="307"/>
                    </a:lnTo>
                    <a:lnTo>
                      <a:pt x="353" y="309"/>
                    </a:lnTo>
                    <a:lnTo>
                      <a:pt x="347" y="310"/>
                    </a:lnTo>
                    <a:lnTo>
                      <a:pt x="339" y="310"/>
                    </a:lnTo>
                    <a:lnTo>
                      <a:pt x="332" y="312"/>
                    </a:lnTo>
                    <a:lnTo>
                      <a:pt x="324" y="315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499" name="Freeform 323"/>
              <p:cNvSpPr>
                <a:spLocks/>
              </p:cNvSpPr>
              <p:nvPr/>
            </p:nvSpPr>
            <p:spPr bwMode="auto">
              <a:xfrm>
                <a:off x="3676" y="1869"/>
                <a:ext cx="13" cy="12"/>
              </a:xfrm>
              <a:custGeom>
                <a:avLst/>
                <a:gdLst>
                  <a:gd name="T0" fmla="*/ 3 w 24"/>
                  <a:gd name="T1" fmla="*/ 24 h 24"/>
                  <a:gd name="T2" fmla="*/ 0 w 24"/>
                  <a:gd name="T3" fmla="*/ 0 h 24"/>
                  <a:gd name="T4" fmla="*/ 24 w 24"/>
                  <a:gd name="T5" fmla="*/ 5 h 24"/>
                  <a:gd name="T6" fmla="*/ 24 w 24"/>
                  <a:gd name="T7" fmla="*/ 14 h 24"/>
                  <a:gd name="T8" fmla="*/ 20 w 24"/>
                  <a:gd name="T9" fmla="*/ 20 h 24"/>
                  <a:gd name="T10" fmla="*/ 13 w 24"/>
                  <a:gd name="T11" fmla="*/ 24 h 24"/>
                  <a:gd name="T12" fmla="*/ 3 w 24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4">
                    <a:moveTo>
                      <a:pt x="3" y="24"/>
                    </a:moveTo>
                    <a:lnTo>
                      <a:pt x="0" y="0"/>
                    </a:lnTo>
                    <a:lnTo>
                      <a:pt x="24" y="5"/>
                    </a:lnTo>
                    <a:lnTo>
                      <a:pt x="24" y="14"/>
                    </a:lnTo>
                    <a:lnTo>
                      <a:pt x="20" y="20"/>
                    </a:lnTo>
                    <a:lnTo>
                      <a:pt x="13" y="24"/>
                    </a:lnTo>
                    <a:lnTo>
                      <a:pt x="3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0" name="Freeform 324"/>
              <p:cNvSpPr>
                <a:spLocks/>
              </p:cNvSpPr>
              <p:nvPr/>
            </p:nvSpPr>
            <p:spPr bwMode="auto">
              <a:xfrm>
                <a:off x="4536" y="1855"/>
                <a:ext cx="8" cy="14"/>
              </a:xfrm>
              <a:custGeom>
                <a:avLst/>
                <a:gdLst>
                  <a:gd name="T0" fmla="*/ 8 w 17"/>
                  <a:gd name="T1" fmla="*/ 27 h 27"/>
                  <a:gd name="T2" fmla="*/ 2 w 17"/>
                  <a:gd name="T3" fmla="*/ 24 h 27"/>
                  <a:gd name="T4" fmla="*/ 0 w 17"/>
                  <a:gd name="T5" fmla="*/ 15 h 27"/>
                  <a:gd name="T6" fmla="*/ 3 w 17"/>
                  <a:gd name="T7" fmla="*/ 4 h 27"/>
                  <a:gd name="T8" fmla="*/ 9 w 17"/>
                  <a:gd name="T9" fmla="*/ 0 h 27"/>
                  <a:gd name="T10" fmla="*/ 14 w 17"/>
                  <a:gd name="T11" fmla="*/ 3 h 27"/>
                  <a:gd name="T12" fmla="*/ 16 w 17"/>
                  <a:gd name="T13" fmla="*/ 9 h 27"/>
                  <a:gd name="T14" fmla="*/ 17 w 17"/>
                  <a:gd name="T15" fmla="*/ 18 h 27"/>
                  <a:gd name="T16" fmla="*/ 17 w 17"/>
                  <a:gd name="T17" fmla="*/ 27 h 27"/>
                  <a:gd name="T18" fmla="*/ 8 w 17"/>
                  <a:gd name="T19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27">
                    <a:moveTo>
                      <a:pt x="8" y="27"/>
                    </a:moveTo>
                    <a:lnTo>
                      <a:pt x="2" y="24"/>
                    </a:lnTo>
                    <a:lnTo>
                      <a:pt x="0" y="15"/>
                    </a:lnTo>
                    <a:lnTo>
                      <a:pt x="3" y="4"/>
                    </a:lnTo>
                    <a:lnTo>
                      <a:pt x="9" y="0"/>
                    </a:lnTo>
                    <a:lnTo>
                      <a:pt x="14" y="3"/>
                    </a:lnTo>
                    <a:lnTo>
                      <a:pt x="16" y="9"/>
                    </a:lnTo>
                    <a:lnTo>
                      <a:pt x="17" y="18"/>
                    </a:lnTo>
                    <a:lnTo>
                      <a:pt x="17" y="27"/>
                    </a:lnTo>
                    <a:lnTo>
                      <a:pt x="8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1" name="Freeform 325"/>
              <p:cNvSpPr>
                <a:spLocks/>
              </p:cNvSpPr>
              <p:nvPr/>
            </p:nvSpPr>
            <p:spPr bwMode="auto">
              <a:xfrm>
                <a:off x="4729" y="1849"/>
                <a:ext cx="13" cy="9"/>
              </a:xfrm>
              <a:custGeom>
                <a:avLst/>
                <a:gdLst>
                  <a:gd name="T0" fmla="*/ 9 w 26"/>
                  <a:gd name="T1" fmla="*/ 18 h 18"/>
                  <a:gd name="T2" fmla="*/ 0 w 26"/>
                  <a:gd name="T3" fmla="*/ 0 h 18"/>
                  <a:gd name="T4" fmla="*/ 23 w 26"/>
                  <a:gd name="T5" fmla="*/ 3 h 18"/>
                  <a:gd name="T6" fmla="*/ 26 w 26"/>
                  <a:gd name="T7" fmla="*/ 9 h 18"/>
                  <a:gd name="T8" fmla="*/ 23 w 26"/>
                  <a:gd name="T9" fmla="*/ 13 h 18"/>
                  <a:gd name="T10" fmla="*/ 15 w 26"/>
                  <a:gd name="T11" fmla="*/ 16 h 18"/>
                  <a:gd name="T12" fmla="*/ 9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9" y="18"/>
                    </a:moveTo>
                    <a:lnTo>
                      <a:pt x="0" y="0"/>
                    </a:lnTo>
                    <a:lnTo>
                      <a:pt x="23" y="3"/>
                    </a:lnTo>
                    <a:lnTo>
                      <a:pt x="26" y="9"/>
                    </a:lnTo>
                    <a:lnTo>
                      <a:pt x="23" y="13"/>
                    </a:lnTo>
                    <a:lnTo>
                      <a:pt x="15" y="16"/>
                    </a:lnTo>
                    <a:lnTo>
                      <a:pt x="9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2" name="Freeform 326"/>
              <p:cNvSpPr>
                <a:spLocks/>
              </p:cNvSpPr>
              <p:nvPr/>
            </p:nvSpPr>
            <p:spPr bwMode="auto">
              <a:xfrm>
                <a:off x="5029" y="1844"/>
                <a:ext cx="14" cy="8"/>
              </a:xfrm>
              <a:custGeom>
                <a:avLst/>
                <a:gdLst>
                  <a:gd name="T0" fmla="*/ 9 w 27"/>
                  <a:gd name="T1" fmla="*/ 17 h 17"/>
                  <a:gd name="T2" fmla="*/ 0 w 27"/>
                  <a:gd name="T3" fmla="*/ 5 h 17"/>
                  <a:gd name="T4" fmla="*/ 5 w 27"/>
                  <a:gd name="T5" fmla="*/ 0 h 17"/>
                  <a:gd name="T6" fmla="*/ 14 w 27"/>
                  <a:gd name="T7" fmla="*/ 0 h 17"/>
                  <a:gd name="T8" fmla="*/ 23 w 27"/>
                  <a:gd name="T9" fmla="*/ 3 h 17"/>
                  <a:gd name="T10" fmla="*/ 27 w 27"/>
                  <a:gd name="T11" fmla="*/ 11 h 17"/>
                  <a:gd name="T12" fmla="*/ 9 w 27"/>
                  <a:gd name="T1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17">
                    <a:moveTo>
                      <a:pt x="9" y="17"/>
                    </a:moveTo>
                    <a:lnTo>
                      <a:pt x="0" y="5"/>
                    </a:lnTo>
                    <a:lnTo>
                      <a:pt x="5" y="0"/>
                    </a:lnTo>
                    <a:lnTo>
                      <a:pt x="14" y="0"/>
                    </a:lnTo>
                    <a:lnTo>
                      <a:pt x="23" y="3"/>
                    </a:lnTo>
                    <a:lnTo>
                      <a:pt x="27" y="11"/>
                    </a:lnTo>
                    <a:lnTo>
                      <a:pt x="9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3" name="Freeform 327"/>
              <p:cNvSpPr>
                <a:spLocks/>
              </p:cNvSpPr>
              <p:nvPr/>
            </p:nvSpPr>
            <p:spPr bwMode="auto">
              <a:xfrm>
                <a:off x="3737" y="1844"/>
                <a:ext cx="11" cy="11"/>
              </a:xfrm>
              <a:custGeom>
                <a:avLst/>
                <a:gdLst>
                  <a:gd name="T0" fmla="*/ 5 w 21"/>
                  <a:gd name="T1" fmla="*/ 21 h 21"/>
                  <a:gd name="T2" fmla="*/ 0 w 21"/>
                  <a:gd name="T3" fmla="*/ 0 h 21"/>
                  <a:gd name="T4" fmla="*/ 21 w 21"/>
                  <a:gd name="T5" fmla="*/ 0 h 21"/>
                  <a:gd name="T6" fmla="*/ 21 w 21"/>
                  <a:gd name="T7" fmla="*/ 7 h 21"/>
                  <a:gd name="T8" fmla="*/ 20 w 21"/>
                  <a:gd name="T9" fmla="*/ 15 h 21"/>
                  <a:gd name="T10" fmla="*/ 14 w 21"/>
                  <a:gd name="T11" fmla="*/ 21 h 21"/>
                  <a:gd name="T12" fmla="*/ 5 w 2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5" y="21"/>
                    </a:moveTo>
                    <a:lnTo>
                      <a:pt x="0" y="0"/>
                    </a:lnTo>
                    <a:lnTo>
                      <a:pt x="21" y="0"/>
                    </a:lnTo>
                    <a:lnTo>
                      <a:pt x="21" y="7"/>
                    </a:lnTo>
                    <a:lnTo>
                      <a:pt x="20" y="15"/>
                    </a:lnTo>
                    <a:lnTo>
                      <a:pt x="14" y="21"/>
                    </a:lnTo>
                    <a:lnTo>
                      <a:pt x="5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4" name="Freeform 328"/>
              <p:cNvSpPr>
                <a:spLocks/>
              </p:cNvSpPr>
              <p:nvPr/>
            </p:nvSpPr>
            <p:spPr bwMode="auto">
              <a:xfrm>
                <a:off x="4477" y="1823"/>
                <a:ext cx="12" cy="17"/>
              </a:xfrm>
              <a:custGeom>
                <a:avLst/>
                <a:gdLst>
                  <a:gd name="T0" fmla="*/ 7 w 22"/>
                  <a:gd name="T1" fmla="*/ 32 h 34"/>
                  <a:gd name="T2" fmla="*/ 0 w 22"/>
                  <a:gd name="T3" fmla="*/ 26 h 34"/>
                  <a:gd name="T4" fmla="*/ 6 w 22"/>
                  <a:gd name="T5" fmla="*/ 18 h 34"/>
                  <a:gd name="T6" fmla="*/ 15 w 22"/>
                  <a:gd name="T7" fmla="*/ 11 h 34"/>
                  <a:gd name="T8" fmla="*/ 19 w 22"/>
                  <a:gd name="T9" fmla="*/ 0 h 34"/>
                  <a:gd name="T10" fmla="*/ 21 w 22"/>
                  <a:gd name="T11" fmla="*/ 8 h 34"/>
                  <a:gd name="T12" fmla="*/ 22 w 22"/>
                  <a:gd name="T13" fmla="*/ 15 h 34"/>
                  <a:gd name="T14" fmla="*/ 21 w 22"/>
                  <a:gd name="T15" fmla="*/ 23 h 34"/>
                  <a:gd name="T16" fmla="*/ 19 w 22"/>
                  <a:gd name="T17" fmla="*/ 34 h 34"/>
                  <a:gd name="T18" fmla="*/ 7 w 22"/>
                  <a:gd name="T19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34">
                    <a:moveTo>
                      <a:pt x="7" y="32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5" y="11"/>
                    </a:lnTo>
                    <a:lnTo>
                      <a:pt x="19" y="0"/>
                    </a:lnTo>
                    <a:lnTo>
                      <a:pt x="21" y="8"/>
                    </a:lnTo>
                    <a:lnTo>
                      <a:pt x="22" y="15"/>
                    </a:lnTo>
                    <a:lnTo>
                      <a:pt x="21" y="23"/>
                    </a:lnTo>
                    <a:lnTo>
                      <a:pt x="19" y="34"/>
                    </a:lnTo>
                    <a:lnTo>
                      <a:pt x="7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5" name="Freeform 329"/>
              <p:cNvSpPr>
                <a:spLocks/>
              </p:cNvSpPr>
              <p:nvPr/>
            </p:nvSpPr>
            <p:spPr bwMode="auto">
              <a:xfrm>
                <a:off x="4611" y="1825"/>
                <a:ext cx="7" cy="11"/>
              </a:xfrm>
              <a:custGeom>
                <a:avLst/>
                <a:gdLst>
                  <a:gd name="T0" fmla="*/ 0 w 14"/>
                  <a:gd name="T1" fmla="*/ 23 h 23"/>
                  <a:gd name="T2" fmla="*/ 1 w 14"/>
                  <a:gd name="T3" fmla="*/ 0 h 23"/>
                  <a:gd name="T4" fmla="*/ 12 w 14"/>
                  <a:gd name="T5" fmla="*/ 0 h 23"/>
                  <a:gd name="T6" fmla="*/ 14 w 14"/>
                  <a:gd name="T7" fmla="*/ 8 h 23"/>
                  <a:gd name="T8" fmla="*/ 12 w 14"/>
                  <a:gd name="T9" fmla="*/ 15 h 23"/>
                  <a:gd name="T10" fmla="*/ 8 w 14"/>
                  <a:gd name="T11" fmla="*/ 22 h 23"/>
                  <a:gd name="T12" fmla="*/ 0 w 14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23">
                    <a:moveTo>
                      <a:pt x="0" y="23"/>
                    </a:moveTo>
                    <a:lnTo>
                      <a:pt x="1" y="0"/>
                    </a:lnTo>
                    <a:lnTo>
                      <a:pt x="12" y="0"/>
                    </a:lnTo>
                    <a:lnTo>
                      <a:pt x="14" y="8"/>
                    </a:lnTo>
                    <a:lnTo>
                      <a:pt x="12" y="15"/>
                    </a:lnTo>
                    <a:lnTo>
                      <a:pt x="8" y="22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6" name="Freeform 330"/>
              <p:cNvSpPr>
                <a:spLocks/>
              </p:cNvSpPr>
              <p:nvPr/>
            </p:nvSpPr>
            <p:spPr bwMode="auto">
              <a:xfrm>
                <a:off x="4362" y="1815"/>
                <a:ext cx="16" cy="11"/>
              </a:xfrm>
              <a:custGeom>
                <a:avLst/>
                <a:gdLst>
                  <a:gd name="T0" fmla="*/ 19 w 32"/>
                  <a:gd name="T1" fmla="*/ 22 h 22"/>
                  <a:gd name="T2" fmla="*/ 0 w 32"/>
                  <a:gd name="T3" fmla="*/ 4 h 22"/>
                  <a:gd name="T4" fmla="*/ 6 w 32"/>
                  <a:gd name="T5" fmla="*/ 0 h 22"/>
                  <a:gd name="T6" fmla="*/ 14 w 32"/>
                  <a:gd name="T7" fmla="*/ 1 h 22"/>
                  <a:gd name="T8" fmla="*/ 25 w 32"/>
                  <a:gd name="T9" fmla="*/ 4 h 22"/>
                  <a:gd name="T10" fmla="*/ 32 w 32"/>
                  <a:gd name="T11" fmla="*/ 7 h 22"/>
                  <a:gd name="T12" fmla="*/ 19 w 32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2" h="22">
                    <a:moveTo>
                      <a:pt x="19" y="22"/>
                    </a:moveTo>
                    <a:lnTo>
                      <a:pt x="0" y="4"/>
                    </a:lnTo>
                    <a:lnTo>
                      <a:pt x="6" y="0"/>
                    </a:lnTo>
                    <a:lnTo>
                      <a:pt x="14" y="1"/>
                    </a:lnTo>
                    <a:lnTo>
                      <a:pt x="25" y="4"/>
                    </a:lnTo>
                    <a:lnTo>
                      <a:pt x="32" y="7"/>
                    </a:lnTo>
                    <a:lnTo>
                      <a:pt x="19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7" name="Freeform 331"/>
              <p:cNvSpPr>
                <a:spLocks/>
              </p:cNvSpPr>
              <p:nvPr/>
            </p:nvSpPr>
            <p:spPr bwMode="auto">
              <a:xfrm>
                <a:off x="4843" y="1810"/>
                <a:ext cx="10" cy="9"/>
              </a:xfrm>
              <a:custGeom>
                <a:avLst/>
                <a:gdLst>
                  <a:gd name="T0" fmla="*/ 4 w 19"/>
                  <a:gd name="T1" fmla="*/ 20 h 20"/>
                  <a:gd name="T2" fmla="*/ 0 w 19"/>
                  <a:gd name="T3" fmla="*/ 0 h 20"/>
                  <a:gd name="T4" fmla="*/ 19 w 19"/>
                  <a:gd name="T5" fmla="*/ 9 h 20"/>
                  <a:gd name="T6" fmla="*/ 4 w 19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20">
                    <a:moveTo>
                      <a:pt x="4" y="20"/>
                    </a:moveTo>
                    <a:lnTo>
                      <a:pt x="0" y="0"/>
                    </a:lnTo>
                    <a:lnTo>
                      <a:pt x="19" y="9"/>
                    </a:lnTo>
                    <a:lnTo>
                      <a:pt x="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8" name="Freeform 332"/>
              <p:cNvSpPr>
                <a:spLocks/>
              </p:cNvSpPr>
              <p:nvPr/>
            </p:nvSpPr>
            <p:spPr bwMode="auto">
              <a:xfrm>
                <a:off x="4658" y="1800"/>
                <a:ext cx="10" cy="12"/>
              </a:xfrm>
              <a:custGeom>
                <a:avLst/>
                <a:gdLst>
                  <a:gd name="T0" fmla="*/ 6 w 20"/>
                  <a:gd name="T1" fmla="*/ 23 h 23"/>
                  <a:gd name="T2" fmla="*/ 0 w 20"/>
                  <a:gd name="T3" fmla="*/ 0 h 23"/>
                  <a:gd name="T4" fmla="*/ 20 w 20"/>
                  <a:gd name="T5" fmla="*/ 3 h 23"/>
                  <a:gd name="T6" fmla="*/ 20 w 20"/>
                  <a:gd name="T7" fmla="*/ 9 h 23"/>
                  <a:gd name="T8" fmla="*/ 17 w 20"/>
                  <a:gd name="T9" fmla="*/ 15 h 23"/>
                  <a:gd name="T10" fmla="*/ 12 w 20"/>
                  <a:gd name="T11" fmla="*/ 21 h 23"/>
                  <a:gd name="T12" fmla="*/ 6 w 20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23">
                    <a:moveTo>
                      <a:pt x="6" y="23"/>
                    </a:moveTo>
                    <a:lnTo>
                      <a:pt x="0" y="0"/>
                    </a:lnTo>
                    <a:lnTo>
                      <a:pt x="20" y="3"/>
                    </a:lnTo>
                    <a:lnTo>
                      <a:pt x="20" y="9"/>
                    </a:lnTo>
                    <a:lnTo>
                      <a:pt x="17" y="15"/>
                    </a:lnTo>
                    <a:lnTo>
                      <a:pt x="12" y="21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09" name="Freeform 333"/>
              <p:cNvSpPr>
                <a:spLocks/>
              </p:cNvSpPr>
              <p:nvPr/>
            </p:nvSpPr>
            <p:spPr bwMode="auto">
              <a:xfrm>
                <a:off x="4897" y="1795"/>
                <a:ext cx="10" cy="14"/>
              </a:xfrm>
              <a:custGeom>
                <a:avLst/>
                <a:gdLst>
                  <a:gd name="T0" fmla="*/ 6 w 20"/>
                  <a:gd name="T1" fmla="*/ 27 h 27"/>
                  <a:gd name="T2" fmla="*/ 2 w 20"/>
                  <a:gd name="T3" fmla="*/ 24 h 27"/>
                  <a:gd name="T4" fmla="*/ 0 w 20"/>
                  <a:gd name="T5" fmla="*/ 15 h 27"/>
                  <a:gd name="T6" fmla="*/ 5 w 20"/>
                  <a:gd name="T7" fmla="*/ 5 h 27"/>
                  <a:gd name="T8" fmla="*/ 12 w 20"/>
                  <a:gd name="T9" fmla="*/ 0 h 27"/>
                  <a:gd name="T10" fmla="*/ 20 w 20"/>
                  <a:gd name="T11" fmla="*/ 3 h 27"/>
                  <a:gd name="T12" fmla="*/ 18 w 20"/>
                  <a:gd name="T13" fmla="*/ 14 h 27"/>
                  <a:gd name="T14" fmla="*/ 12 w 20"/>
                  <a:gd name="T15" fmla="*/ 23 h 27"/>
                  <a:gd name="T16" fmla="*/ 6 w 20"/>
                  <a:gd name="T17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7">
                    <a:moveTo>
                      <a:pt x="6" y="27"/>
                    </a:moveTo>
                    <a:lnTo>
                      <a:pt x="2" y="24"/>
                    </a:lnTo>
                    <a:lnTo>
                      <a:pt x="0" y="15"/>
                    </a:lnTo>
                    <a:lnTo>
                      <a:pt x="5" y="5"/>
                    </a:lnTo>
                    <a:lnTo>
                      <a:pt x="12" y="0"/>
                    </a:lnTo>
                    <a:lnTo>
                      <a:pt x="20" y="3"/>
                    </a:lnTo>
                    <a:lnTo>
                      <a:pt x="18" y="14"/>
                    </a:lnTo>
                    <a:lnTo>
                      <a:pt x="12" y="23"/>
                    </a:lnTo>
                    <a:lnTo>
                      <a:pt x="6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0" name="Freeform 334"/>
              <p:cNvSpPr>
                <a:spLocks/>
              </p:cNvSpPr>
              <p:nvPr/>
            </p:nvSpPr>
            <p:spPr bwMode="auto">
              <a:xfrm>
                <a:off x="3901" y="1647"/>
                <a:ext cx="186" cy="156"/>
              </a:xfrm>
              <a:custGeom>
                <a:avLst/>
                <a:gdLst>
                  <a:gd name="T0" fmla="*/ 324 w 371"/>
                  <a:gd name="T1" fmla="*/ 304 h 312"/>
                  <a:gd name="T2" fmla="*/ 323 w 371"/>
                  <a:gd name="T3" fmla="*/ 288 h 312"/>
                  <a:gd name="T4" fmla="*/ 315 w 371"/>
                  <a:gd name="T5" fmla="*/ 277 h 312"/>
                  <a:gd name="T6" fmla="*/ 300 w 371"/>
                  <a:gd name="T7" fmla="*/ 283 h 312"/>
                  <a:gd name="T8" fmla="*/ 294 w 371"/>
                  <a:gd name="T9" fmla="*/ 271 h 312"/>
                  <a:gd name="T10" fmla="*/ 301 w 371"/>
                  <a:gd name="T11" fmla="*/ 250 h 312"/>
                  <a:gd name="T12" fmla="*/ 289 w 371"/>
                  <a:gd name="T13" fmla="*/ 235 h 312"/>
                  <a:gd name="T14" fmla="*/ 274 w 371"/>
                  <a:gd name="T15" fmla="*/ 245 h 312"/>
                  <a:gd name="T16" fmla="*/ 261 w 371"/>
                  <a:gd name="T17" fmla="*/ 245 h 312"/>
                  <a:gd name="T18" fmla="*/ 271 w 371"/>
                  <a:gd name="T19" fmla="*/ 232 h 312"/>
                  <a:gd name="T20" fmla="*/ 280 w 371"/>
                  <a:gd name="T21" fmla="*/ 213 h 312"/>
                  <a:gd name="T22" fmla="*/ 244 w 371"/>
                  <a:gd name="T23" fmla="*/ 230 h 312"/>
                  <a:gd name="T24" fmla="*/ 242 w 371"/>
                  <a:gd name="T25" fmla="*/ 212 h 312"/>
                  <a:gd name="T26" fmla="*/ 250 w 371"/>
                  <a:gd name="T27" fmla="*/ 188 h 312"/>
                  <a:gd name="T28" fmla="*/ 224 w 371"/>
                  <a:gd name="T29" fmla="*/ 182 h 312"/>
                  <a:gd name="T30" fmla="*/ 215 w 371"/>
                  <a:gd name="T31" fmla="*/ 195 h 312"/>
                  <a:gd name="T32" fmla="*/ 220 w 371"/>
                  <a:gd name="T33" fmla="*/ 177 h 312"/>
                  <a:gd name="T34" fmla="*/ 220 w 371"/>
                  <a:gd name="T35" fmla="*/ 156 h 312"/>
                  <a:gd name="T36" fmla="*/ 203 w 371"/>
                  <a:gd name="T37" fmla="*/ 154 h 312"/>
                  <a:gd name="T38" fmla="*/ 195 w 371"/>
                  <a:gd name="T39" fmla="*/ 172 h 312"/>
                  <a:gd name="T40" fmla="*/ 182 w 371"/>
                  <a:gd name="T41" fmla="*/ 174 h 312"/>
                  <a:gd name="T42" fmla="*/ 186 w 371"/>
                  <a:gd name="T43" fmla="*/ 147 h 312"/>
                  <a:gd name="T44" fmla="*/ 191 w 371"/>
                  <a:gd name="T45" fmla="*/ 129 h 312"/>
                  <a:gd name="T46" fmla="*/ 173 w 371"/>
                  <a:gd name="T47" fmla="*/ 119 h 312"/>
                  <a:gd name="T48" fmla="*/ 164 w 371"/>
                  <a:gd name="T49" fmla="*/ 133 h 312"/>
                  <a:gd name="T50" fmla="*/ 154 w 371"/>
                  <a:gd name="T51" fmla="*/ 150 h 312"/>
                  <a:gd name="T52" fmla="*/ 156 w 371"/>
                  <a:gd name="T53" fmla="*/ 122 h 312"/>
                  <a:gd name="T54" fmla="*/ 162 w 371"/>
                  <a:gd name="T55" fmla="*/ 95 h 312"/>
                  <a:gd name="T56" fmla="*/ 144 w 371"/>
                  <a:gd name="T57" fmla="*/ 89 h 312"/>
                  <a:gd name="T58" fmla="*/ 136 w 371"/>
                  <a:gd name="T59" fmla="*/ 103 h 312"/>
                  <a:gd name="T60" fmla="*/ 129 w 371"/>
                  <a:gd name="T61" fmla="*/ 121 h 312"/>
                  <a:gd name="T62" fmla="*/ 114 w 371"/>
                  <a:gd name="T63" fmla="*/ 116 h 312"/>
                  <a:gd name="T64" fmla="*/ 118 w 371"/>
                  <a:gd name="T65" fmla="*/ 94 h 312"/>
                  <a:gd name="T66" fmla="*/ 112 w 371"/>
                  <a:gd name="T67" fmla="*/ 74 h 312"/>
                  <a:gd name="T68" fmla="*/ 95 w 371"/>
                  <a:gd name="T69" fmla="*/ 80 h 312"/>
                  <a:gd name="T70" fmla="*/ 88 w 371"/>
                  <a:gd name="T71" fmla="*/ 103 h 312"/>
                  <a:gd name="T72" fmla="*/ 74 w 371"/>
                  <a:gd name="T73" fmla="*/ 104 h 312"/>
                  <a:gd name="T74" fmla="*/ 77 w 371"/>
                  <a:gd name="T75" fmla="*/ 85 h 312"/>
                  <a:gd name="T76" fmla="*/ 82 w 371"/>
                  <a:gd name="T77" fmla="*/ 60 h 312"/>
                  <a:gd name="T78" fmla="*/ 56 w 371"/>
                  <a:gd name="T79" fmla="*/ 68 h 312"/>
                  <a:gd name="T80" fmla="*/ 51 w 371"/>
                  <a:gd name="T81" fmla="*/ 92 h 312"/>
                  <a:gd name="T82" fmla="*/ 39 w 371"/>
                  <a:gd name="T83" fmla="*/ 112 h 312"/>
                  <a:gd name="T84" fmla="*/ 33 w 371"/>
                  <a:gd name="T85" fmla="*/ 98 h 312"/>
                  <a:gd name="T86" fmla="*/ 35 w 371"/>
                  <a:gd name="T87" fmla="*/ 80 h 312"/>
                  <a:gd name="T88" fmla="*/ 15 w 371"/>
                  <a:gd name="T89" fmla="*/ 66 h 312"/>
                  <a:gd name="T90" fmla="*/ 11 w 371"/>
                  <a:gd name="T91" fmla="*/ 88 h 312"/>
                  <a:gd name="T92" fmla="*/ 7 w 371"/>
                  <a:gd name="T93" fmla="*/ 112 h 312"/>
                  <a:gd name="T94" fmla="*/ 0 w 371"/>
                  <a:gd name="T95" fmla="*/ 80 h 312"/>
                  <a:gd name="T96" fmla="*/ 0 w 371"/>
                  <a:gd name="T97" fmla="*/ 45 h 312"/>
                  <a:gd name="T98" fmla="*/ 38 w 371"/>
                  <a:gd name="T99" fmla="*/ 15 h 312"/>
                  <a:gd name="T100" fmla="*/ 88 w 371"/>
                  <a:gd name="T101" fmla="*/ 3 h 312"/>
                  <a:gd name="T102" fmla="*/ 139 w 371"/>
                  <a:gd name="T103" fmla="*/ 0 h 312"/>
                  <a:gd name="T104" fmla="*/ 194 w 371"/>
                  <a:gd name="T105" fmla="*/ 9 h 312"/>
                  <a:gd name="T106" fmla="*/ 244 w 371"/>
                  <a:gd name="T107" fmla="*/ 41 h 312"/>
                  <a:gd name="T108" fmla="*/ 283 w 371"/>
                  <a:gd name="T109" fmla="*/ 86 h 312"/>
                  <a:gd name="T110" fmla="*/ 318 w 371"/>
                  <a:gd name="T111" fmla="*/ 133 h 312"/>
                  <a:gd name="T112" fmla="*/ 350 w 371"/>
                  <a:gd name="T113" fmla="*/ 183 h 312"/>
                  <a:gd name="T114" fmla="*/ 367 w 371"/>
                  <a:gd name="T115" fmla="*/ 218 h 312"/>
                  <a:gd name="T116" fmla="*/ 371 w 371"/>
                  <a:gd name="T117" fmla="*/ 241 h 312"/>
                  <a:gd name="T118" fmla="*/ 367 w 371"/>
                  <a:gd name="T119" fmla="*/ 260 h 312"/>
                  <a:gd name="T120" fmla="*/ 358 w 371"/>
                  <a:gd name="T121" fmla="*/ 280 h 312"/>
                  <a:gd name="T122" fmla="*/ 326 w 371"/>
                  <a:gd name="T123" fmla="*/ 312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1" h="312">
                    <a:moveTo>
                      <a:pt x="326" y="312"/>
                    </a:moveTo>
                    <a:lnTo>
                      <a:pt x="324" y="304"/>
                    </a:lnTo>
                    <a:lnTo>
                      <a:pt x="323" y="297"/>
                    </a:lnTo>
                    <a:lnTo>
                      <a:pt x="323" y="288"/>
                    </a:lnTo>
                    <a:lnTo>
                      <a:pt x="321" y="277"/>
                    </a:lnTo>
                    <a:lnTo>
                      <a:pt x="315" y="277"/>
                    </a:lnTo>
                    <a:lnTo>
                      <a:pt x="308" y="279"/>
                    </a:lnTo>
                    <a:lnTo>
                      <a:pt x="300" y="283"/>
                    </a:lnTo>
                    <a:lnTo>
                      <a:pt x="291" y="285"/>
                    </a:lnTo>
                    <a:lnTo>
                      <a:pt x="294" y="271"/>
                    </a:lnTo>
                    <a:lnTo>
                      <a:pt x="298" y="260"/>
                    </a:lnTo>
                    <a:lnTo>
                      <a:pt x="301" y="250"/>
                    </a:lnTo>
                    <a:lnTo>
                      <a:pt x="300" y="238"/>
                    </a:lnTo>
                    <a:lnTo>
                      <a:pt x="289" y="235"/>
                    </a:lnTo>
                    <a:lnTo>
                      <a:pt x="280" y="238"/>
                    </a:lnTo>
                    <a:lnTo>
                      <a:pt x="274" y="245"/>
                    </a:lnTo>
                    <a:lnTo>
                      <a:pt x="270" y="254"/>
                    </a:lnTo>
                    <a:lnTo>
                      <a:pt x="261" y="245"/>
                    </a:lnTo>
                    <a:lnTo>
                      <a:pt x="265" y="239"/>
                    </a:lnTo>
                    <a:lnTo>
                      <a:pt x="271" y="232"/>
                    </a:lnTo>
                    <a:lnTo>
                      <a:pt x="276" y="224"/>
                    </a:lnTo>
                    <a:lnTo>
                      <a:pt x="280" y="213"/>
                    </a:lnTo>
                    <a:lnTo>
                      <a:pt x="261" y="204"/>
                    </a:lnTo>
                    <a:lnTo>
                      <a:pt x="244" y="230"/>
                    </a:lnTo>
                    <a:lnTo>
                      <a:pt x="239" y="221"/>
                    </a:lnTo>
                    <a:lnTo>
                      <a:pt x="242" y="212"/>
                    </a:lnTo>
                    <a:lnTo>
                      <a:pt x="247" y="200"/>
                    </a:lnTo>
                    <a:lnTo>
                      <a:pt x="250" y="188"/>
                    </a:lnTo>
                    <a:lnTo>
                      <a:pt x="248" y="176"/>
                    </a:lnTo>
                    <a:lnTo>
                      <a:pt x="224" y="182"/>
                    </a:lnTo>
                    <a:lnTo>
                      <a:pt x="214" y="203"/>
                    </a:lnTo>
                    <a:lnTo>
                      <a:pt x="215" y="195"/>
                    </a:lnTo>
                    <a:lnTo>
                      <a:pt x="217" y="186"/>
                    </a:lnTo>
                    <a:lnTo>
                      <a:pt x="220" y="177"/>
                    </a:lnTo>
                    <a:lnTo>
                      <a:pt x="223" y="166"/>
                    </a:lnTo>
                    <a:lnTo>
                      <a:pt x="220" y="156"/>
                    </a:lnTo>
                    <a:lnTo>
                      <a:pt x="212" y="151"/>
                    </a:lnTo>
                    <a:lnTo>
                      <a:pt x="203" y="154"/>
                    </a:lnTo>
                    <a:lnTo>
                      <a:pt x="198" y="163"/>
                    </a:lnTo>
                    <a:lnTo>
                      <a:pt x="195" y="172"/>
                    </a:lnTo>
                    <a:lnTo>
                      <a:pt x="189" y="180"/>
                    </a:lnTo>
                    <a:lnTo>
                      <a:pt x="182" y="174"/>
                    </a:lnTo>
                    <a:lnTo>
                      <a:pt x="182" y="151"/>
                    </a:lnTo>
                    <a:lnTo>
                      <a:pt x="186" y="147"/>
                    </a:lnTo>
                    <a:lnTo>
                      <a:pt x="189" y="138"/>
                    </a:lnTo>
                    <a:lnTo>
                      <a:pt x="191" y="129"/>
                    </a:lnTo>
                    <a:lnTo>
                      <a:pt x="195" y="119"/>
                    </a:lnTo>
                    <a:lnTo>
                      <a:pt x="173" y="119"/>
                    </a:lnTo>
                    <a:lnTo>
                      <a:pt x="170" y="129"/>
                    </a:lnTo>
                    <a:lnTo>
                      <a:pt x="164" y="133"/>
                    </a:lnTo>
                    <a:lnTo>
                      <a:pt x="156" y="139"/>
                    </a:lnTo>
                    <a:lnTo>
                      <a:pt x="154" y="150"/>
                    </a:lnTo>
                    <a:lnTo>
                      <a:pt x="154" y="136"/>
                    </a:lnTo>
                    <a:lnTo>
                      <a:pt x="156" y="122"/>
                    </a:lnTo>
                    <a:lnTo>
                      <a:pt x="159" y="109"/>
                    </a:lnTo>
                    <a:lnTo>
                      <a:pt x="162" y="95"/>
                    </a:lnTo>
                    <a:lnTo>
                      <a:pt x="153" y="88"/>
                    </a:lnTo>
                    <a:lnTo>
                      <a:pt x="144" y="89"/>
                    </a:lnTo>
                    <a:lnTo>
                      <a:pt x="139" y="94"/>
                    </a:lnTo>
                    <a:lnTo>
                      <a:pt x="136" y="103"/>
                    </a:lnTo>
                    <a:lnTo>
                      <a:pt x="133" y="112"/>
                    </a:lnTo>
                    <a:lnTo>
                      <a:pt x="129" y="121"/>
                    </a:lnTo>
                    <a:lnTo>
                      <a:pt x="121" y="130"/>
                    </a:lnTo>
                    <a:lnTo>
                      <a:pt x="114" y="116"/>
                    </a:lnTo>
                    <a:lnTo>
                      <a:pt x="115" y="106"/>
                    </a:lnTo>
                    <a:lnTo>
                      <a:pt x="118" y="94"/>
                    </a:lnTo>
                    <a:lnTo>
                      <a:pt x="120" y="82"/>
                    </a:lnTo>
                    <a:lnTo>
                      <a:pt x="112" y="74"/>
                    </a:lnTo>
                    <a:lnTo>
                      <a:pt x="101" y="74"/>
                    </a:lnTo>
                    <a:lnTo>
                      <a:pt x="95" y="80"/>
                    </a:lnTo>
                    <a:lnTo>
                      <a:pt x="92" y="91"/>
                    </a:lnTo>
                    <a:lnTo>
                      <a:pt x="88" y="103"/>
                    </a:lnTo>
                    <a:lnTo>
                      <a:pt x="82" y="112"/>
                    </a:lnTo>
                    <a:lnTo>
                      <a:pt x="74" y="104"/>
                    </a:lnTo>
                    <a:lnTo>
                      <a:pt x="76" y="95"/>
                    </a:lnTo>
                    <a:lnTo>
                      <a:pt x="77" y="85"/>
                    </a:lnTo>
                    <a:lnTo>
                      <a:pt x="79" y="72"/>
                    </a:lnTo>
                    <a:lnTo>
                      <a:pt x="82" y="60"/>
                    </a:lnTo>
                    <a:lnTo>
                      <a:pt x="59" y="59"/>
                    </a:lnTo>
                    <a:lnTo>
                      <a:pt x="56" y="68"/>
                    </a:lnTo>
                    <a:lnTo>
                      <a:pt x="54" y="80"/>
                    </a:lnTo>
                    <a:lnTo>
                      <a:pt x="51" y="92"/>
                    </a:lnTo>
                    <a:lnTo>
                      <a:pt x="47" y="104"/>
                    </a:lnTo>
                    <a:lnTo>
                      <a:pt x="39" y="112"/>
                    </a:lnTo>
                    <a:lnTo>
                      <a:pt x="35" y="106"/>
                    </a:lnTo>
                    <a:lnTo>
                      <a:pt x="33" y="98"/>
                    </a:lnTo>
                    <a:lnTo>
                      <a:pt x="33" y="89"/>
                    </a:lnTo>
                    <a:lnTo>
                      <a:pt x="35" y="80"/>
                    </a:lnTo>
                    <a:lnTo>
                      <a:pt x="27" y="62"/>
                    </a:lnTo>
                    <a:lnTo>
                      <a:pt x="15" y="66"/>
                    </a:lnTo>
                    <a:lnTo>
                      <a:pt x="12" y="76"/>
                    </a:lnTo>
                    <a:lnTo>
                      <a:pt x="11" y="88"/>
                    </a:lnTo>
                    <a:lnTo>
                      <a:pt x="9" y="100"/>
                    </a:lnTo>
                    <a:lnTo>
                      <a:pt x="7" y="112"/>
                    </a:lnTo>
                    <a:lnTo>
                      <a:pt x="1" y="95"/>
                    </a:lnTo>
                    <a:lnTo>
                      <a:pt x="0" y="80"/>
                    </a:lnTo>
                    <a:lnTo>
                      <a:pt x="0" y="63"/>
                    </a:lnTo>
                    <a:lnTo>
                      <a:pt x="0" y="45"/>
                    </a:lnTo>
                    <a:lnTo>
                      <a:pt x="15" y="24"/>
                    </a:lnTo>
                    <a:lnTo>
                      <a:pt x="38" y="15"/>
                    </a:lnTo>
                    <a:lnTo>
                      <a:pt x="62" y="7"/>
                    </a:lnTo>
                    <a:lnTo>
                      <a:pt x="88" y="3"/>
                    </a:lnTo>
                    <a:lnTo>
                      <a:pt x="114" y="0"/>
                    </a:lnTo>
                    <a:lnTo>
                      <a:pt x="139" y="0"/>
                    </a:lnTo>
                    <a:lnTo>
                      <a:pt x="167" y="3"/>
                    </a:lnTo>
                    <a:lnTo>
                      <a:pt x="194" y="9"/>
                    </a:lnTo>
                    <a:lnTo>
                      <a:pt x="221" y="18"/>
                    </a:lnTo>
                    <a:lnTo>
                      <a:pt x="244" y="41"/>
                    </a:lnTo>
                    <a:lnTo>
                      <a:pt x="265" y="63"/>
                    </a:lnTo>
                    <a:lnTo>
                      <a:pt x="283" y="86"/>
                    </a:lnTo>
                    <a:lnTo>
                      <a:pt x="301" y="109"/>
                    </a:lnTo>
                    <a:lnTo>
                      <a:pt x="318" y="133"/>
                    </a:lnTo>
                    <a:lnTo>
                      <a:pt x="335" y="157"/>
                    </a:lnTo>
                    <a:lnTo>
                      <a:pt x="350" y="183"/>
                    </a:lnTo>
                    <a:lnTo>
                      <a:pt x="367" y="209"/>
                    </a:lnTo>
                    <a:lnTo>
                      <a:pt x="367" y="218"/>
                    </a:lnTo>
                    <a:lnTo>
                      <a:pt x="370" y="229"/>
                    </a:lnTo>
                    <a:lnTo>
                      <a:pt x="371" y="241"/>
                    </a:lnTo>
                    <a:lnTo>
                      <a:pt x="371" y="253"/>
                    </a:lnTo>
                    <a:lnTo>
                      <a:pt x="367" y="260"/>
                    </a:lnTo>
                    <a:lnTo>
                      <a:pt x="362" y="269"/>
                    </a:lnTo>
                    <a:lnTo>
                      <a:pt x="358" y="280"/>
                    </a:lnTo>
                    <a:lnTo>
                      <a:pt x="352" y="294"/>
                    </a:lnTo>
                    <a:lnTo>
                      <a:pt x="326" y="312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1" name="Freeform 335"/>
              <p:cNvSpPr>
                <a:spLocks/>
              </p:cNvSpPr>
              <p:nvPr/>
            </p:nvSpPr>
            <p:spPr bwMode="auto">
              <a:xfrm>
                <a:off x="4962" y="1778"/>
                <a:ext cx="11" cy="11"/>
              </a:xfrm>
              <a:custGeom>
                <a:avLst/>
                <a:gdLst>
                  <a:gd name="T0" fmla="*/ 0 w 21"/>
                  <a:gd name="T1" fmla="*/ 23 h 23"/>
                  <a:gd name="T2" fmla="*/ 4 w 21"/>
                  <a:gd name="T3" fmla="*/ 0 h 23"/>
                  <a:gd name="T4" fmla="*/ 21 w 21"/>
                  <a:gd name="T5" fmla="*/ 6 h 23"/>
                  <a:gd name="T6" fmla="*/ 19 w 21"/>
                  <a:gd name="T7" fmla="*/ 14 h 23"/>
                  <a:gd name="T8" fmla="*/ 15 w 21"/>
                  <a:gd name="T9" fmla="*/ 19 h 23"/>
                  <a:gd name="T10" fmla="*/ 7 w 21"/>
                  <a:gd name="T11" fmla="*/ 22 h 23"/>
                  <a:gd name="T12" fmla="*/ 0 w 21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3">
                    <a:moveTo>
                      <a:pt x="0" y="23"/>
                    </a:moveTo>
                    <a:lnTo>
                      <a:pt x="4" y="0"/>
                    </a:lnTo>
                    <a:lnTo>
                      <a:pt x="21" y="6"/>
                    </a:lnTo>
                    <a:lnTo>
                      <a:pt x="19" y="14"/>
                    </a:lnTo>
                    <a:lnTo>
                      <a:pt x="15" y="19"/>
                    </a:lnTo>
                    <a:lnTo>
                      <a:pt x="7" y="22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2" name="Freeform 336"/>
              <p:cNvSpPr>
                <a:spLocks/>
              </p:cNvSpPr>
              <p:nvPr/>
            </p:nvSpPr>
            <p:spPr bwMode="auto">
              <a:xfrm>
                <a:off x="4586" y="1781"/>
                <a:ext cx="13" cy="10"/>
              </a:xfrm>
              <a:custGeom>
                <a:avLst/>
                <a:gdLst>
                  <a:gd name="T0" fmla="*/ 6 w 26"/>
                  <a:gd name="T1" fmla="*/ 18 h 18"/>
                  <a:gd name="T2" fmla="*/ 0 w 26"/>
                  <a:gd name="T3" fmla="*/ 8 h 18"/>
                  <a:gd name="T4" fmla="*/ 4 w 26"/>
                  <a:gd name="T5" fmla="*/ 3 h 18"/>
                  <a:gd name="T6" fmla="*/ 14 w 26"/>
                  <a:gd name="T7" fmla="*/ 0 h 18"/>
                  <a:gd name="T8" fmla="*/ 23 w 26"/>
                  <a:gd name="T9" fmla="*/ 1 h 18"/>
                  <a:gd name="T10" fmla="*/ 26 w 26"/>
                  <a:gd name="T11" fmla="*/ 11 h 18"/>
                  <a:gd name="T12" fmla="*/ 6 w 26"/>
                  <a:gd name="T1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6" h="18">
                    <a:moveTo>
                      <a:pt x="6" y="18"/>
                    </a:moveTo>
                    <a:lnTo>
                      <a:pt x="0" y="8"/>
                    </a:lnTo>
                    <a:lnTo>
                      <a:pt x="4" y="3"/>
                    </a:lnTo>
                    <a:lnTo>
                      <a:pt x="14" y="0"/>
                    </a:lnTo>
                    <a:lnTo>
                      <a:pt x="23" y="1"/>
                    </a:lnTo>
                    <a:lnTo>
                      <a:pt x="26" y="11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3" name="Freeform 337"/>
              <p:cNvSpPr>
                <a:spLocks/>
              </p:cNvSpPr>
              <p:nvPr/>
            </p:nvSpPr>
            <p:spPr bwMode="auto">
              <a:xfrm>
                <a:off x="3720" y="1776"/>
                <a:ext cx="14" cy="12"/>
              </a:xfrm>
              <a:custGeom>
                <a:avLst/>
                <a:gdLst>
                  <a:gd name="T0" fmla="*/ 6 w 27"/>
                  <a:gd name="T1" fmla="*/ 23 h 23"/>
                  <a:gd name="T2" fmla="*/ 0 w 27"/>
                  <a:gd name="T3" fmla="*/ 0 h 23"/>
                  <a:gd name="T4" fmla="*/ 22 w 27"/>
                  <a:gd name="T5" fmla="*/ 0 h 23"/>
                  <a:gd name="T6" fmla="*/ 27 w 27"/>
                  <a:gd name="T7" fmla="*/ 9 h 23"/>
                  <a:gd name="T8" fmla="*/ 24 w 27"/>
                  <a:gd name="T9" fmla="*/ 19 h 23"/>
                  <a:gd name="T10" fmla="*/ 18 w 27"/>
                  <a:gd name="T11" fmla="*/ 23 h 23"/>
                  <a:gd name="T12" fmla="*/ 6 w 27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23">
                    <a:moveTo>
                      <a:pt x="6" y="23"/>
                    </a:moveTo>
                    <a:lnTo>
                      <a:pt x="0" y="0"/>
                    </a:lnTo>
                    <a:lnTo>
                      <a:pt x="22" y="0"/>
                    </a:lnTo>
                    <a:lnTo>
                      <a:pt x="27" y="9"/>
                    </a:lnTo>
                    <a:lnTo>
                      <a:pt x="24" y="19"/>
                    </a:lnTo>
                    <a:lnTo>
                      <a:pt x="18" y="23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4" name="Freeform 338"/>
              <p:cNvSpPr>
                <a:spLocks/>
              </p:cNvSpPr>
              <p:nvPr/>
            </p:nvSpPr>
            <p:spPr bwMode="auto">
              <a:xfrm>
                <a:off x="4320" y="1769"/>
                <a:ext cx="7" cy="11"/>
              </a:xfrm>
              <a:custGeom>
                <a:avLst/>
                <a:gdLst>
                  <a:gd name="T0" fmla="*/ 2 w 16"/>
                  <a:gd name="T1" fmla="*/ 23 h 23"/>
                  <a:gd name="T2" fmla="*/ 0 w 16"/>
                  <a:gd name="T3" fmla="*/ 0 h 23"/>
                  <a:gd name="T4" fmla="*/ 13 w 16"/>
                  <a:gd name="T5" fmla="*/ 0 h 23"/>
                  <a:gd name="T6" fmla="*/ 16 w 16"/>
                  <a:gd name="T7" fmla="*/ 6 h 23"/>
                  <a:gd name="T8" fmla="*/ 14 w 16"/>
                  <a:gd name="T9" fmla="*/ 14 h 23"/>
                  <a:gd name="T10" fmla="*/ 10 w 16"/>
                  <a:gd name="T11" fmla="*/ 20 h 23"/>
                  <a:gd name="T12" fmla="*/ 2 w 16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" h="23">
                    <a:moveTo>
                      <a:pt x="2" y="23"/>
                    </a:moveTo>
                    <a:lnTo>
                      <a:pt x="0" y="0"/>
                    </a:lnTo>
                    <a:lnTo>
                      <a:pt x="13" y="0"/>
                    </a:lnTo>
                    <a:lnTo>
                      <a:pt x="16" y="6"/>
                    </a:lnTo>
                    <a:lnTo>
                      <a:pt x="14" y="14"/>
                    </a:lnTo>
                    <a:lnTo>
                      <a:pt x="10" y="20"/>
                    </a:lnTo>
                    <a:lnTo>
                      <a:pt x="2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5" name="Freeform 339"/>
              <p:cNvSpPr>
                <a:spLocks/>
              </p:cNvSpPr>
              <p:nvPr/>
            </p:nvSpPr>
            <p:spPr bwMode="auto">
              <a:xfrm>
                <a:off x="3677" y="1774"/>
                <a:ext cx="10" cy="13"/>
              </a:xfrm>
              <a:custGeom>
                <a:avLst/>
                <a:gdLst>
                  <a:gd name="T0" fmla="*/ 9 w 20"/>
                  <a:gd name="T1" fmla="*/ 26 h 26"/>
                  <a:gd name="T2" fmla="*/ 2 w 20"/>
                  <a:gd name="T3" fmla="*/ 23 h 26"/>
                  <a:gd name="T4" fmla="*/ 0 w 20"/>
                  <a:gd name="T5" fmla="*/ 13 h 26"/>
                  <a:gd name="T6" fmla="*/ 3 w 20"/>
                  <a:gd name="T7" fmla="*/ 4 h 26"/>
                  <a:gd name="T8" fmla="*/ 8 w 20"/>
                  <a:gd name="T9" fmla="*/ 0 h 26"/>
                  <a:gd name="T10" fmla="*/ 17 w 20"/>
                  <a:gd name="T11" fmla="*/ 3 h 26"/>
                  <a:gd name="T12" fmla="*/ 20 w 20"/>
                  <a:gd name="T13" fmla="*/ 10 h 26"/>
                  <a:gd name="T14" fmla="*/ 15 w 20"/>
                  <a:gd name="T15" fmla="*/ 19 h 26"/>
                  <a:gd name="T16" fmla="*/ 9 w 2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9" y="26"/>
                    </a:moveTo>
                    <a:lnTo>
                      <a:pt x="2" y="23"/>
                    </a:lnTo>
                    <a:lnTo>
                      <a:pt x="0" y="13"/>
                    </a:lnTo>
                    <a:lnTo>
                      <a:pt x="3" y="4"/>
                    </a:lnTo>
                    <a:lnTo>
                      <a:pt x="8" y="0"/>
                    </a:lnTo>
                    <a:lnTo>
                      <a:pt x="17" y="3"/>
                    </a:lnTo>
                    <a:lnTo>
                      <a:pt x="20" y="10"/>
                    </a:lnTo>
                    <a:lnTo>
                      <a:pt x="15" y="19"/>
                    </a:lnTo>
                    <a:lnTo>
                      <a:pt x="9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6" name="Freeform 340"/>
              <p:cNvSpPr>
                <a:spLocks/>
              </p:cNvSpPr>
              <p:nvPr/>
            </p:nvSpPr>
            <p:spPr bwMode="auto">
              <a:xfrm>
                <a:off x="4434" y="1763"/>
                <a:ext cx="12" cy="9"/>
              </a:xfrm>
              <a:custGeom>
                <a:avLst/>
                <a:gdLst>
                  <a:gd name="T0" fmla="*/ 9 w 23"/>
                  <a:gd name="T1" fmla="*/ 16 h 16"/>
                  <a:gd name="T2" fmla="*/ 0 w 23"/>
                  <a:gd name="T3" fmla="*/ 7 h 16"/>
                  <a:gd name="T4" fmla="*/ 3 w 23"/>
                  <a:gd name="T5" fmla="*/ 1 h 16"/>
                  <a:gd name="T6" fmla="*/ 9 w 23"/>
                  <a:gd name="T7" fmla="*/ 0 h 16"/>
                  <a:gd name="T8" fmla="*/ 17 w 23"/>
                  <a:gd name="T9" fmla="*/ 4 h 16"/>
                  <a:gd name="T10" fmla="*/ 23 w 23"/>
                  <a:gd name="T11" fmla="*/ 12 h 16"/>
                  <a:gd name="T12" fmla="*/ 9 w 23"/>
                  <a:gd name="T1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16">
                    <a:moveTo>
                      <a:pt x="9" y="16"/>
                    </a:moveTo>
                    <a:lnTo>
                      <a:pt x="0" y="7"/>
                    </a:lnTo>
                    <a:lnTo>
                      <a:pt x="3" y="1"/>
                    </a:lnTo>
                    <a:lnTo>
                      <a:pt x="9" y="0"/>
                    </a:lnTo>
                    <a:lnTo>
                      <a:pt x="17" y="4"/>
                    </a:lnTo>
                    <a:lnTo>
                      <a:pt x="23" y="12"/>
                    </a:lnTo>
                    <a:lnTo>
                      <a:pt x="9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7" name="Freeform 341"/>
              <p:cNvSpPr>
                <a:spLocks/>
              </p:cNvSpPr>
              <p:nvPr/>
            </p:nvSpPr>
            <p:spPr bwMode="auto">
              <a:xfrm>
                <a:off x="4538" y="1760"/>
                <a:ext cx="7" cy="11"/>
              </a:xfrm>
              <a:custGeom>
                <a:avLst/>
                <a:gdLst>
                  <a:gd name="T0" fmla="*/ 3 w 14"/>
                  <a:gd name="T1" fmla="*/ 23 h 23"/>
                  <a:gd name="T2" fmla="*/ 0 w 14"/>
                  <a:gd name="T3" fmla="*/ 17 h 23"/>
                  <a:gd name="T4" fmla="*/ 1 w 14"/>
                  <a:gd name="T5" fmla="*/ 8 h 23"/>
                  <a:gd name="T6" fmla="*/ 4 w 14"/>
                  <a:gd name="T7" fmla="*/ 0 h 23"/>
                  <a:gd name="T8" fmla="*/ 12 w 14"/>
                  <a:gd name="T9" fmla="*/ 0 h 23"/>
                  <a:gd name="T10" fmla="*/ 12 w 14"/>
                  <a:gd name="T11" fmla="*/ 6 h 23"/>
                  <a:gd name="T12" fmla="*/ 14 w 14"/>
                  <a:gd name="T13" fmla="*/ 15 h 23"/>
                  <a:gd name="T14" fmla="*/ 12 w 14"/>
                  <a:gd name="T15" fmla="*/ 23 h 23"/>
                  <a:gd name="T16" fmla="*/ 3 w 14"/>
                  <a:gd name="T1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" h="23">
                    <a:moveTo>
                      <a:pt x="3" y="23"/>
                    </a:moveTo>
                    <a:lnTo>
                      <a:pt x="0" y="17"/>
                    </a:lnTo>
                    <a:lnTo>
                      <a:pt x="1" y="8"/>
                    </a:lnTo>
                    <a:lnTo>
                      <a:pt x="4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14" y="15"/>
                    </a:lnTo>
                    <a:lnTo>
                      <a:pt x="12" y="23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8" name="Freeform 342"/>
              <p:cNvSpPr>
                <a:spLocks/>
              </p:cNvSpPr>
              <p:nvPr/>
            </p:nvSpPr>
            <p:spPr bwMode="auto">
              <a:xfrm>
                <a:off x="4777" y="1749"/>
                <a:ext cx="10" cy="11"/>
              </a:xfrm>
              <a:custGeom>
                <a:avLst/>
                <a:gdLst>
                  <a:gd name="T0" fmla="*/ 3 w 18"/>
                  <a:gd name="T1" fmla="*/ 21 h 21"/>
                  <a:gd name="T2" fmla="*/ 0 w 18"/>
                  <a:gd name="T3" fmla="*/ 13 h 21"/>
                  <a:gd name="T4" fmla="*/ 1 w 18"/>
                  <a:gd name="T5" fmla="*/ 6 h 21"/>
                  <a:gd name="T6" fmla="*/ 9 w 18"/>
                  <a:gd name="T7" fmla="*/ 0 h 21"/>
                  <a:gd name="T8" fmla="*/ 18 w 18"/>
                  <a:gd name="T9" fmla="*/ 0 h 21"/>
                  <a:gd name="T10" fmla="*/ 18 w 18"/>
                  <a:gd name="T11" fmla="*/ 7 h 21"/>
                  <a:gd name="T12" fmla="*/ 15 w 18"/>
                  <a:gd name="T13" fmla="*/ 15 h 21"/>
                  <a:gd name="T14" fmla="*/ 10 w 18"/>
                  <a:gd name="T15" fmla="*/ 21 h 21"/>
                  <a:gd name="T16" fmla="*/ 3 w 18"/>
                  <a:gd name="T1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1">
                    <a:moveTo>
                      <a:pt x="3" y="21"/>
                    </a:moveTo>
                    <a:lnTo>
                      <a:pt x="0" y="13"/>
                    </a:lnTo>
                    <a:lnTo>
                      <a:pt x="1" y="6"/>
                    </a:lnTo>
                    <a:lnTo>
                      <a:pt x="9" y="0"/>
                    </a:lnTo>
                    <a:lnTo>
                      <a:pt x="18" y="0"/>
                    </a:lnTo>
                    <a:lnTo>
                      <a:pt x="18" y="7"/>
                    </a:lnTo>
                    <a:lnTo>
                      <a:pt x="15" y="15"/>
                    </a:lnTo>
                    <a:lnTo>
                      <a:pt x="10" y="21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19" name="Freeform 343"/>
              <p:cNvSpPr>
                <a:spLocks/>
              </p:cNvSpPr>
              <p:nvPr/>
            </p:nvSpPr>
            <p:spPr bwMode="auto">
              <a:xfrm>
                <a:off x="4718" y="1748"/>
                <a:ext cx="13" cy="11"/>
              </a:xfrm>
              <a:custGeom>
                <a:avLst/>
                <a:gdLst>
                  <a:gd name="T0" fmla="*/ 12 w 25"/>
                  <a:gd name="T1" fmla="*/ 21 h 21"/>
                  <a:gd name="T2" fmla="*/ 0 w 25"/>
                  <a:gd name="T3" fmla="*/ 2 h 21"/>
                  <a:gd name="T4" fmla="*/ 22 w 25"/>
                  <a:gd name="T5" fmla="*/ 0 h 21"/>
                  <a:gd name="T6" fmla="*/ 25 w 25"/>
                  <a:gd name="T7" fmla="*/ 6 h 21"/>
                  <a:gd name="T8" fmla="*/ 24 w 25"/>
                  <a:gd name="T9" fmla="*/ 12 h 21"/>
                  <a:gd name="T10" fmla="*/ 19 w 25"/>
                  <a:gd name="T11" fmla="*/ 17 h 21"/>
                  <a:gd name="T12" fmla="*/ 12 w 25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21">
                    <a:moveTo>
                      <a:pt x="12" y="21"/>
                    </a:moveTo>
                    <a:lnTo>
                      <a:pt x="0" y="2"/>
                    </a:lnTo>
                    <a:lnTo>
                      <a:pt x="22" y="0"/>
                    </a:lnTo>
                    <a:lnTo>
                      <a:pt x="25" y="6"/>
                    </a:lnTo>
                    <a:lnTo>
                      <a:pt x="24" y="12"/>
                    </a:lnTo>
                    <a:lnTo>
                      <a:pt x="19" y="17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0" name="Freeform 344"/>
              <p:cNvSpPr>
                <a:spLocks/>
              </p:cNvSpPr>
              <p:nvPr/>
            </p:nvSpPr>
            <p:spPr bwMode="auto">
              <a:xfrm>
                <a:off x="4915" y="1741"/>
                <a:ext cx="11" cy="12"/>
              </a:xfrm>
              <a:custGeom>
                <a:avLst/>
                <a:gdLst>
                  <a:gd name="T0" fmla="*/ 8 w 23"/>
                  <a:gd name="T1" fmla="*/ 24 h 24"/>
                  <a:gd name="T2" fmla="*/ 0 w 23"/>
                  <a:gd name="T3" fmla="*/ 0 h 24"/>
                  <a:gd name="T4" fmla="*/ 23 w 23"/>
                  <a:gd name="T5" fmla="*/ 7 h 24"/>
                  <a:gd name="T6" fmla="*/ 8 w 23"/>
                  <a:gd name="T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4">
                    <a:moveTo>
                      <a:pt x="8" y="24"/>
                    </a:moveTo>
                    <a:lnTo>
                      <a:pt x="0" y="0"/>
                    </a:lnTo>
                    <a:lnTo>
                      <a:pt x="23" y="7"/>
                    </a:lnTo>
                    <a:lnTo>
                      <a:pt x="8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1" name="Freeform 345"/>
              <p:cNvSpPr>
                <a:spLocks/>
              </p:cNvSpPr>
              <p:nvPr/>
            </p:nvSpPr>
            <p:spPr bwMode="auto">
              <a:xfrm>
                <a:off x="4834" y="1741"/>
                <a:ext cx="11" cy="10"/>
              </a:xfrm>
              <a:custGeom>
                <a:avLst/>
                <a:gdLst>
                  <a:gd name="T0" fmla="*/ 14 w 22"/>
                  <a:gd name="T1" fmla="*/ 19 h 19"/>
                  <a:gd name="T2" fmla="*/ 0 w 22"/>
                  <a:gd name="T3" fmla="*/ 7 h 19"/>
                  <a:gd name="T4" fmla="*/ 22 w 22"/>
                  <a:gd name="T5" fmla="*/ 0 h 19"/>
                  <a:gd name="T6" fmla="*/ 14 w 22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9">
                    <a:moveTo>
                      <a:pt x="14" y="19"/>
                    </a:moveTo>
                    <a:lnTo>
                      <a:pt x="0" y="7"/>
                    </a:lnTo>
                    <a:lnTo>
                      <a:pt x="22" y="0"/>
                    </a:lnTo>
                    <a:lnTo>
                      <a:pt x="14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2" name="Freeform 346"/>
              <p:cNvSpPr>
                <a:spLocks/>
              </p:cNvSpPr>
              <p:nvPr/>
            </p:nvSpPr>
            <p:spPr bwMode="auto">
              <a:xfrm>
                <a:off x="5036" y="1738"/>
                <a:ext cx="9" cy="10"/>
              </a:xfrm>
              <a:custGeom>
                <a:avLst/>
                <a:gdLst>
                  <a:gd name="T0" fmla="*/ 0 w 18"/>
                  <a:gd name="T1" fmla="*/ 19 h 19"/>
                  <a:gd name="T2" fmla="*/ 0 w 18"/>
                  <a:gd name="T3" fmla="*/ 0 h 19"/>
                  <a:gd name="T4" fmla="*/ 18 w 18"/>
                  <a:gd name="T5" fmla="*/ 12 h 19"/>
                  <a:gd name="T6" fmla="*/ 0 w 18"/>
                  <a:gd name="T7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9">
                    <a:moveTo>
                      <a:pt x="0" y="19"/>
                    </a:moveTo>
                    <a:lnTo>
                      <a:pt x="0" y="0"/>
                    </a:lnTo>
                    <a:lnTo>
                      <a:pt x="18" y="12"/>
                    </a:lnTo>
                    <a:lnTo>
                      <a:pt x="0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3" name="Freeform 347"/>
              <p:cNvSpPr>
                <a:spLocks/>
              </p:cNvSpPr>
              <p:nvPr/>
            </p:nvSpPr>
            <p:spPr bwMode="auto">
              <a:xfrm>
                <a:off x="4480" y="1729"/>
                <a:ext cx="9" cy="12"/>
              </a:xfrm>
              <a:custGeom>
                <a:avLst/>
                <a:gdLst>
                  <a:gd name="T0" fmla="*/ 1 w 18"/>
                  <a:gd name="T1" fmla="*/ 23 h 23"/>
                  <a:gd name="T2" fmla="*/ 0 w 18"/>
                  <a:gd name="T3" fmla="*/ 0 h 23"/>
                  <a:gd name="T4" fmla="*/ 18 w 18"/>
                  <a:gd name="T5" fmla="*/ 9 h 23"/>
                  <a:gd name="T6" fmla="*/ 1 w 18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3">
                    <a:moveTo>
                      <a:pt x="1" y="23"/>
                    </a:moveTo>
                    <a:lnTo>
                      <a:pt x="0" y="0"/>
                    </a:lnTo>
                    <a:lnTo>
                      <a:pt x="18" y="9"/>
                    </a:lnTo>
                    <a:lnTo>
                      <a:pt x="1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4" name="Freeform 348"/>
              <p:cNvSpPr>
                <a:spLocks/>
              </p:cNvSpPr>
              <p:nvPr/>
            </p:nvSpPr>
            <p:spPr bwMode="auto">
              <a:xfrm>
                <a:off x="4001" y="1612"/>
                <a:ext cx="126" cy="122"/>
              </a:xfrm>
              <a:custGeom>
                <a:avLst/>
                <a:gdLst>
                  <a:gd name="T0" fmla="*/ 217 w 252"/>
                  <a:gd name="T1" fmla="*/ 234 h 243"/>
                  <a:gd name="T2" fmla="*/ 200 w 252"/>
                  <a:gd name="T3" fmla="*/ 236 h 243"/>
                  <a:gd name="T4" fmla="*/ 187 w 252"/>
                  <a:gd name="T5" fmla="*/ 231 h 243"/>
                  <a:gd name="T6" fmla="*/ 196 w 252"/>
                  <a:gd name="T7" fmla="*/ 216 h 243"/>
                  <a:gd name="T8" fmla="*/ 210 w 252"/>
                  <a:gd name="T9" fmla="*/ 198 h 243"/>
                  <a:gd name="T10" fmla="*/ 190 w 252"/>
                  <a:gd name="T11" fmla="*/ 192 h 243"/>
                  <a:gd name="T12" fmla="*/ 178 w 252"/>
                  <a:gd name="T13" fmla="*/ 200 h 243"/>
                  <a:gd name="T14" fmla="*/ 167 w 252"/>
                  <a:gd name="T15" fmla="*/ 198 h 243"/>
                  <a:gd name="T16" fmla="*/ 176 w 252"/>
                  <a:gd name="T17" fmla="*/ 180 h 243"/>
                  <a:gd name="T18" fmla="*/ 190 w 252"/>
                  <a:gd name="T19" fmla="*/ 162 h 243"/>
                  <a:gd name="T20" fmla="*/ 176 w 252"/>
                  <a:gd name="T21" fmla="*/ 159 h 243"/>
                  <a:gd name="T22" fmla="*/ 158 w 252"/>
                  <a:gd name="T23" fmla="*/ 165 h 243"/>
                  <a:gd name="T24" fmla="*/ 160 w 252"/>
                  <a:gd name="T25" fmla="*/ 148 h 243"/>
                  <a:gd name="T26" fmla="*/ 167 w 252"/>
                  <a:gd name="T27" fmla="*/ 134 h 243"/>
                  <a:gd name="T28" fmla="*/ 155 w 252"/>
                  <a:gd name="T29" fmla="*/ 127 h 243"/>
                  <a:gd name="T30" fmla="*/ 141 w 252"/>
                  <a:gd name="T31" fmla="*/ 130 h 243"/>
                  <a:gd name="T32" fmla="*/ 144 w 252"/>
                  <a:gd name="T33" fmla="*/ 115 h 243"/>
                  <a:gd name="T34" fmla="*/ 138 w 252"/>
                  <a:gd name="T35" fmla="*/ 100 h 243"/>
                  <a:gd name="T36" fmla="*/ 122 w 252"/>
                  <a:gd name="T37" fmla="*/ 110 h 243"/>
                  <a:gd name="T38" fmla="*/ 105 w 252"/>
                  <a:gd name="T39" fmla="*/ 130 h 243"/>
                  <a:gd name="T40" fmla="*/ 108 w 252"/>
                  <a:gd name="T41" fmla="*/ 103 h 243"/>
                  <a:gd name="T42" fmla="*/ 113 w 252"/>
                  <a:gd name="T43" fmla="*/ 72 h 243"/>
                  <a:gd name="T44" fmla="*/ 96 w 252"/>
                  <a:gd name="T45" fmla="*/ 81 h 243"/>
                  <a:gd name="T46" fmla="*/ 81 w 252"/>
                  <a:gd name="T47" fmla="*/ 94 h 243"/>
                  <a:gd name="T48" fmla="*/ 82 w 252"/>
                  <a:gd name="T49" fmla="*/ 71 h 243"/>
                  <a:gd name="T50" fmla="*/ 94 w 252"/>
                  <a:gd name="T51" fmla="*/ 50 h 243"/>
                  <a:gd name="T52" fmla="*/ 75 w 252"/>
                  <a:gd name="T53" fmla="*/ 42 h 243"/>
                  <a:gd name="T54" fmla="*/ 63 w 252"/>
                  <a:gd name="T55" fmla="*/ 51 h 243"/>
                  <a:gd name="T56" fmla="*/ 50 w 252"/>
                  <a:gd name="T57" fmla="*/ 69 h 243"/>
                  <a:gd name="T58" fmla="*/ 53 w 252"/>
                  <a:gd name="T59" fmla="*/ 54 h 243"/>
                  <a:gd name="T60" fmla="*/ 60 w 252"/>
                  <a:gd name="T61" fmla="*/ 34 h 243"/>
                  <a:gd name="T62" fmla="*/ 44 w 252"/>
                  <a:gd name="T63" fmla="*/ 34 h 243"/>
                  <a:gd name="T64" fmla="*/ 29 w 252"/>
                  <a:gd name="T65" fmla="*/ 51 h 243"/>
                  <a:gd name="T66" fmla="*/ 17 w 252"/>
                  <a:gd name="T67" fmla="*/ 50 h 243"/>
                  <a:gd name="T68" fmla="*/ 0 w 252"/>
                  <a:gd name="T69" fmla="*/ 44 h 243"/>
                  <a:gd name="T70" fmla="*/ 34 w 252"/>
                  <a:gd name="T71" fmla="*/ 27 h 243"/>
                  <a:gd name="T72" fmla="*/ 72 w 252"/>
                  <a:gd name="T73" fmla="*/ 10 h 243"/>
                  <a:gd name="T74" fmla="*/ 113 w 252"/>
                  <a:gd name="T75" fmla="*/ 1 h 243"/>
                  <a:gd name="T76" fmla="*/ 157 w 252"/>
                  <a:gd name="T77" fmla="*/ 1 h 243"/>
                  <a:gd name="T78" fmla="*/ 188 w 252"/>
                  <a:gd name="T79" fmla="*/ 40 h 243"/>
                  <a:gd name="T80" fmla="*/ 213 w 252"/>
                  <a:gd name="T81" fmla="*/ 87 h 243"/>
                  <a:gd name="T82" fmla="*/ 232 w 252"/>
                  <a:gd name="T83" fmla="*/ 142 h 243"/>
                  <a:gd name="T84" fmla="*/ 252 w 252"/>
                  <a:gd name="T85" fmla="*/ 198 h 243"/>
                  <a:gd name="T86" fmla="*/ 249 w 252"/>
                  <a:gd name="T87" fmla="*/ 215 h 243"/>
                  <a:gd name="T88" fmla="*/ 238 w 252"/>
                  <a:gd name="T89" fmla="*/ 230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52" h="243">
                    <a:moveTo>
                      <a:pt x="220" y="243"/>
                    </a:moveTo>
                    <a:lnTo>
                      <a:pt x="217" y="234"/>
                    </a:lnTo>
                    <a:lnTo>
                      <a:pt x="210" y="233"/>
                    </a:lnTo>
                    <a:lnTo>
                      <a:pt x="200" y="236"/>
                    </a:lnTo>
                    <a:lnTo>
                      <a:pt x="190" y="237"/>
                    </a:lnTo>
                    <a:lnTo>
                      <a:pt x="187" y="231"/>
                    </a:lnTo>
                    <a:lnTo>
                      <a:pt x="191" y="224"/>
                    </a:lnTo>
                    <a:lnTo>
                      <a:pt x="196" y="216"/>
                    </a:lnTo>
                    <a:lnTo>
                      <a:pt x="202" y="209"/>
                    </a:lnTo>
                    <a:lnTo>
                      <a:pt x="210" y="198"/>
                    </a:lnTo>
                    <a:lnTo>
                      <a:pt x="197" y="190"/>
                    </a:lnTo>
                    <a:lnTo>
                      <a:pt x="190" y="192"/>
                    </a:lnTo>
                    <a:lnTo>
                      <a:pt x="185" y="195"/>
                    </a:lnTo>
                    <a:lnTo>
                      <a:pt x="178" y="200"/>
                    </a:lnTo>
                    <a:lnTo>
                      <a:pt x="167" y="206"/>
                    </a:lnTo>
                    <a:lnTo>
                      <a:pt x="167" y="198"/>
                    </a:lnTo>
                    <a:lnTo>
                      <a:pt x="170" y="187"/>
                    </a:lnTo>
                    <a:lnTo>
                      <a:pt x="176" y="180"/>
                    </a:lnTo>
                    <a:lnTo>
                      <a:pt x="182" y="172"/>
                    </a:lnTo>
                    <a:lnTo>
                      <a:pt x="190" y="162"/>
                    </a:lnTo>
                    <a:lnTo>
                      <a:pt x="182" y="159"/>
                    </a:lnTo>
                    <a:lnTo>
                      <a:pt x="176" y="159"/>
                    </a:lnTo>
                    <a:lnTo>
                      <a:pt x="169" y="162"/>
                    </a:lnTo>
                    <a:lnTo>
                      <a:pt x="158" y="165"/>
                    </a:lnTo>
                    <a:lnTo>
                      <a:pt x="158" y="156"/>
                    </a:lnTo>
                    <a:lnTo>
                      <a:pt x="160" y="148"/>
                    </a:lnTo>
                    <a:lnTo>
                      <a:pt x="163" y="140"/>
                    </a:lnTo>
                    <a:lnTo>
                      <a:pt x="167" y="134"/>
                    </a:lnTo>
                    <a:lnTo>
                      <a:pt x="161" y="125"/>
                    </a:lnTo>
                    <a:lnTo>
                      <a:pt x="155" y="127"/>
                    </a:lnTo>
                    <a:lnTo>
                      <a:pt x="149" y="131"/>
                    </a:lnTo>
                    <a:lnTo>
                      <a:pt x="141" y="130"/>
                    </a:lnTo>
                    <a:lnTo>
                      <a:pt x="141" y="122"/>
                    </a:lnTo>
                    <a:lnTo>
                      <a:pt x="144" y="115"/>
                    </a:lnTo>
                    <a:lnTo>
                      <a:pt x="144" y="107"/>
                    </a:lnTo>
                    <a:lnTo>
                      <a:pt x="138" y="100"/>
                    </a:lnTo>
                    <a:lnTo>
                      <a:pt x="131" y="104"/>
                    </a:lnTo>
                    <a:lnTo>
                      <a:pt x="122" y="110"/>
                    </a:lnTo>
                    <a:lnTo>
                      <a:pt x="113" y="118"/>
                    </a:lnTo>
                    <a:lnTo>
                      <a:pt x="105" y="130"/>
                    </a:lnTo>
                    <a:lnTo>
                      <a:pt x="105" y="116"/>
                    </a:lnTo>
                    <a:lnTo>
                      <a:pt x="108" y="103"/>
                    </a:lnTo>
                    <a:lnTo>
                      <a:pt x="111" y="89"/>
                    </a:lnTo>
                    <a:lnTo>
                      <a:pt x="113" y="72"/>
                    </a:lnTo>
                    <a:lnTo>
                      <a:pt x="103" y="75"/>
                    </a:lnTo>
                    <a:lnTo>
                      <a:pt x="96" y="81"/>
                    </a:lnTo>
                    <a:lnTo>
                      <a:pt x="90" y="87"/>
                    </a:lnTo>
                    <a:lnTo>
                      <a:pt x="81" y="94"/>
                    </a:lnTo>
                    <a:lnTo>
                      <a:pt x="81" y="83"/>
                    </a:lnTo>
                    <a:lnTo>
                      <a:pt x="82" y="71"/>
                    </a:lnTo>
                    <a:lnTo>
                      <a:pt x="85" y="60"/>
                    </a:lnTo>
                    <a:lnTo>
                      <a:pt x="94" y="50"/>
                    </a:lnTo>
                    <a:lnTo>
                      <a:pt x="85" y="44"/>
                    </a:lnTo>
                    <a:lnTo>
                      <a:pt x="75" y="42"/>
                    </a:lnTo>
                    <a:lnTo>
                      <a:pt x="67" y="45"/>
                    </a:lnTo>
                    <a:lnTo>
                      <a:pt x="63" y="51"/>
                    </a:lnTo>
                    <a:lnTo>
                      <a:pt x="58" y="59"/>
                    </a:lnTo>
                    <a:lnTo>
                      <a:pt x="50" y="69"/>
                    </a:lnTo>
                    <a:lnTo>
                      <a:pt x="50" y="60"/>
                    </a:lnTo>
                    <a:lnTo>
                      <a:pt x="53" y="54"/>
                    </a:lnTo>
                    <a:lnTo>
                      <a:pt x="57" y="47"/>
                    </a:lnTo>
                    <a:lnTo>
                      <a:pt x="60" y="34"/>
                    </a:lnTo>
                    <a:lnTo>
                      <a:pt x="50" y="31"/>
                    </a:lnTo>
                    <a:lnTo>
                      <a:pt x="44" y="34"/>
                    </a:lnTo>
                    <a:lnTo>
                      <a:pt x="37" y="42"/>
                    </a:lnTo>
                    <a:lnTo>
                      <a:pt x="29" y="51"/>
                    </a:lnTo>
                    <a:lnTo>
                      <a:pt x="23" y="51"/>
                    </a:lnTo>
                    <a:lnTo>
                      <a:pt x="17" y="50"/>
                    </a:lnTo>
                    <a:lnTo>
                      <a:pt x="10" y="48"/>
                    </a:lnTo>
                    <a:lnTo>
                      <a:pt x="0" y="44"/>
                    </a:lnTo>
                    <a:lnTo>
                      <a:pt x="17" y="34"/>
                    </a:lnTo>
                    <a:lnTo>
                      <a:pt x="34" y="27"/>
                    </a:lnTo>
                    <a:lnTo>
                      <a:pt x="52" y="18"/>
                    </a:lnTo>
                    <a:lnTo>
                      <a:pt x="72" y="10"/>
                    </a:lnTo>
                    <a:lnTo>
                      <a:pt x="91" y="6"/>
                    </a:lnTo>
                    <a:lnTo>
                      <a:pt x="113" y="1"/>
                    </a:lnTo>
                    <a:lnTo>
                      <a:pt x="134" y="0"/>
                    </a:lnTo>
                    <a:lnTo>
                      <a:pt x="157" y="1"/>
                    </a:lnTo>
                    <a:lnTo>
                      <a:pt x="173" y="19"/>
                    </a:lnTo>
                    <a:lnTo>
                      <a:pt x="188" y="40"/>
                    </a:lnTo>
                    <a:lnTo>
                      <a:pt x="202" y="63"/>
                    </a:lnTo>
                    <a:lnTo>
                      <a:pt x="213" y="87"/>
                    </a:lnTo>
                    <a:lnTo>
                      <a:pt x="223" y="115"/>
                    </a:lnTo>
                    <a:lnTo>
                      <a:pt x="232" y="142"/>
                    </a:lnTo>
                    <a:lnTo>
                      <a:pt x="243" y="169"/>
                    </a:lnTo>
                    <a:lnTo>
                      <a:pt x="252" y="198"/>
                    </a:lnTo>
                    <a:lnTo>
                      <a:pt x="250" y="206"/>
                    </a:lnTo>
                    <a:lnTo>
                      <a:pt x="249" y="215"/>
                    </a:lnTo>
                    <a:lnTo>
                      <a:pt x="246" y="222"/>
                    </a:lnTo>
                    <a:lnTo>
                      <a:pt x="238" y="230"/>
                    </a:lnTo>
                    <a:lnTo>
                      <a:pt x="220" y="243"/>
                    </a:lnTo>
                    <a:close/>
                  </a:path>
                </a:pathLst>
              </a:custGeom>
              <a:solidFill>
                <a:srgbClr val="661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5" name="Freeform 349"/>
              <p:cNvSpPr>
                <a:spLocks/>
              </p:cNvSpPr>
              <p:nvPr/>
            </p:nvSpPr>
            <p:spPr bwMode="auto">
              <a:xfrm>
                <a:off x="4279" y="1718"/>
                <a:ext cx="7" cy="10"/>
              </a:xfrm>
              <a:custGeom>
                <a:avLst/>
                <a:gdLst>
                  <a:gd name="T0" fmla="*/ 0 w 13"/>
                  <a:gd name="T1" fmla="*/ 21 h 21"/>
                  <a:gd name="T2" fmla="*/ 1 w 13"/>
                  <a:gd name="T3" fmla="*/ 0 h 21"/>
                  <a:gd name="T4" fmla="*/ 9 w 13"/>
                  <a:gd name="T5" fmla="*/ 3 h 21"/>
                  <a:gd name="T6" fmla="*/ 13 w 13"/>
                  <a:gd name="T7" fmla="*/ 7 h 21"/>
                  <a:gd name="T8" fmla="*/ 13 w 13"/>
                  <a:gd name="T9" fmla="*/ 15 h 21"/>
                  <a:gd name="T10" fmla="*/ 10 w 13"/>
                  <a:gd name="T11" fmla="*/ 21 h 21"/>
                  <a:gd name="T12" fmla="*/ 0 w 13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21">
                    <a:moveTo>
                      <a:pt x="0" y="21"/>
                    </a:moveTo>
                    <a:lnTo>
                      <a:pt x="1" y="0"/>
                    </a:lnTo>
                    <a:lnTo>
                      <a:pt x="9" y="3"/>
                    </a:lnTo>
                    <a:lnTo>
                      <a:pt x="13" y="7"/>
                    </a:lnTo>
                    <a:lnTo>
                      <a:pt x="13" y="15"/>
                    </a:lnTo>
                    <a:lnTo>
                      <a:pt x="10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6" name="Freeform 350"/>
              <p:cNvSpPr>
                <a:spLocks/>
              </p:cNvSpPr>
              <p:nvPr/>
            </p:nvSpPr>
            <p:spPr bwMode="auto">
              <a:xfrm>
                <a:off x="4383" y="1708"/>
                <a:ext cx="9" cy="14"/>
              </a:xfrm>
              <a:custGeom>
                <a:avLst/>
                <a:gdLst>
                  <a:gd name="T0" fmla="*/ 8 w 18"/>
                  <a:gd name="T1" fmla="*/ 29 h 29"/>
                  <a:gd name="T2" fmla="*/ 0 w 18"/>
                  <a:gd name="T3" fmla="*/ 26 h 29"/>
                  <a:gd name="T4" fmla="*/ 2 w 18"/>
                  <a:gd name="T5" fmla="*/ 17 h 29"/>
                  <a:gd name="T6" fmla="*/ 6 w 18"/>
                  <a:gd name="T7" fmla="*/ 8 h 29"/>
                  <a:gd name="T8" fmla="*/ 9 w 18"/>
                  <a:gd name="T9" fmla="*/ 0 h 29"/>
                  <a:gd name="T10" fmla="*/ 17 w 18"/>
                  <a:gd name="T11" fmla="*/ 5 h 29"/>
                  <a:gd name="T12" fmla="*/ 18 w 18"/>
                  <a:gd name="T13" fmla="*/ 14 h 29"/>
                  <a:gd name="T14" fmla="*/ 14 w 18"/>
                  <a:gd name="T15" fmla="*/ 24 h 29"/>
                  <a:gd name="T16" fmla="*/ 8 w 18"/>
                  <a:gd name="T17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29">
                    <a:moveTo>
                      <a:pt x="8" y="29"/>
                    </a:moveTo>
                    <a:lnTo>
                      <a:pt x="0" y="26"/>
                    </a:lnTo>
                    <a:lnTo>
                      <a:pt x="2" y="17"/>
                    </a:lnTo>
                    <a:lnTo>
                      <a:pt x="6" y="8"/>
                    </a:lnTo>
                    <a:lnTo>
                      <a:pt x="9" y="0"/>
                    </a:lnTo>
                    <a:lnTo>
                      <a:pt x="17" y="5"/>
                    </a:lnTo>
                    <a:lnTo>
                      <a:pt x="18" y="14"/>
                    </a:lnTo>
                    <a:lnTo>
                      <a:pt x="14" y="24"/>
                    </a:lnTo>
                    <a:lnTo>
                      <a:pt x="8" y="2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7" name="Freeform 351"/>
              <p:cNvSpPr>
                <a:spLocks/>
              </p:cNvSpPr>
              <p:nvPr/>
            </p:nvSpPr>
            <p:spPr bwMode="auto">
              <a:xfrm>
                <a:off x="4665" y="1697"/>
                <a:ext cx="9" cy="11"/>
              </a:xfrm>
              <a:custGeom>
                <a:avLst/>
                <a:gdLst>
                  <a:gd name="T0" fmla="*/ 0 w 18"/>
                  <a:gd name="T1" fmla="*/ 21 h 21"/>
                  <a:gd name="T2" fmla="*/ 3 w 18"/>
                  <a:gd name="T3" fmla="*/ 0 h 21"/>
                  <a:gd name="T4" fmla="*/ 15 w 18"/>
                  <a:gd name="T5" fmla="*/ 0 h 21"/>
                  <a:gd name="T6" fmla="*/ 18 w 18"/>
                  <a:gd name="T7" fmla="*/ 9 h 21"/>
                  <a:gd name="T8" fmla="*/ 17 w 18"/>
                  <a:gd name="T9" fmla="*/ 16 h 21"/>
                  <a:gd name="T10" fmla="*/ 9 w 18"/>
                  <a:gd name="T11" fmla="*/ 21 h 21"/>
                  <a:gd name="T12" fmla="*/ 0 w 18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1">
                    <a:moveTo>
                      <a:pt x="0" y="21"/>
                    </a:moveTo>
                    <a:lnTo>
                      <a:pt x="3" y="0"/>
                    </a:lnTo>
                    <a:lnTo>
                      <a:pt x="15" y="0"/>
                    </a:lnTo>
                    <a:lnTo>
                      <a:pt x="18" y="9"/>
                    </a:lnTo>
                    <a:lnTo>
                      <a:pt x="17" y="16"/>
                    </a:lnTo>
                    <a:lnTo>
                      <a:pt x="9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8" name="Freeform 352"/>
              <p:cNvSpPr>
                <a:spLocks/>
              </p:cNvSpPr>
              <p:nvPr/>
            </p:nvSpPr>
            <p:spPr bwMode="auto">
              <a:xfrm>
                <a:off x="4544" y="1697"/>
                <a:ext cx="14" cy="9"/>
              </a:xfrm>
              <a:custGeom>
                <a:avLst/>
                <a:gdLst>
                  <a:gd name="T0" fmla="*/ 3 w 29"/>
                  <a:gd name="T1" fmla="*/ 18 h 18"/>
                  <a:gd name="T2" fmla="*/ 0 w 29"/>
                  <a:gd name="T3" fmla="*/ 6 h 18"/>
                  <a:gd name="T4" fmla="*/ 5 w 29"/>
                  <a:gd name="T5" fmla="*/ 1 h 18"/>
                  <a:gd name="T6" fmla="*/ 11 w 29"/>
                  <a:gd name="T7" fmla="*/ 0 h 18"/>
                  <a:gd name="T8" fmla="*/ 20 w 29"/>
                  <a:gd name="T9" fmla="*/ 1 h 18"/>
                  <a:gd name="T10" fmla="*/ 27 w 29"/>
                  <a:gd name="T11" fmla="*/ 4 h 18"/>
                  <a:gd name="T12" fmla="*/ 29 w 29"/>
                  <a:gd name="T13" fmla="*/ 12 h 18"/>
                  <a:gd name="T14" fmla="*/ 21 w 29"/>
                  <a:gd name="T15" fmla="*/ 15 h 18"/>
                  <a:gd name="T16" fmla="*/ 11 w 29"/>
                  <a:gd name="T17" fmla="*/ 16 h 18"/>
                  <a:gd name="T18" fmla="*/ 3 w 29"/>
                  <a:gd name="T19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9" h="18">
                    <a:moveTo>
                      <a:pt x="3" y="18"/>
                    </a:moveTo>
                    <a:lnTo>
                      <a:pt x="0" y="6"/>
                    </a:lnTo>
                    <a:lnTo>
                      <a:pt x="5" y="1"/>
                    </a:lnTo>
                    <a:lnTo>
                      <a:pt x="11" y="0"/>
                    </a:lnTo>
                    <a:lnTo>
                      <a:pt x="20" y="1"/>
                    </a:lnTo>
                    <a:lnTo>
                      <a:pt x="27" y="4"/>
                    </a:lnTo>
                    <a:lnTo>
                      <a:pt x="29" y="12"/>
                    </a:lnTo>
                    <a:lnTo>
                      <a:pt x="21" y="15"/>
                    </a:lnTo>
                    <a:lnTo>
                      <a:pt x="11" y="16"/>
                    </a:ln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29" name="Freeform 353"/>
              <p:cNvSpPr>
                <a:spLocks/>
              </p:cNvSpPr>
              <p:nvPr/>
            </p:nvSpPr>
            <p:spPr bwMode="auto">
              <a:xfrm>
                <a:off x="3746" y="1700"/>
                <a:ext cx="8" cy="11"/>
              </a:xfrm>
              <a:custGeom>
                <a:avLst/>
                <a:gdLst>
                  <a:gd name="T0" fmla="*/ 0 w 17"/>
                  <a:gd name="T1" fmla="*/ 23 h 23"/>
                  <a:gd name="T2" fmla="*/ 0 w 17"/>
                  <a:gd name="T3" fmla="*/ 0 h 23"/>
                  <a:gd name="T4" fmla="*/ 17 w 17"/>
                  <a:gd name="T5" fmla="*/ 6 h 23"/>
                  <a:gd name="T6" fmla="*/ 0 w 17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23">
                    <a:moveTo>
                      <a:pt x="0" y="23"/>
                    </a:moveTo>
                    <a:lnTo>
                      <a:pt x="0" y="0"/>
                    </a:lnTo>
                    <a:lnTo>
                      <a:pt x="17" y="6"/>
                    </a:lnTo>
                    <a:lnTo>
                      <a:pt x="0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0" name="Freeform 354"/>
              <p:cNvSpPr>
                <a:spLocks/>
              </p:cNvSpPr>
              <p:nvPr/>
            </p:nvSpPr>
            <p:spPr bwMode="auto">
              <a:xfrm>
                <a:off x="4610" y="1688"/>
                <a:ext cx="8" cy="11"/>
              </a:xfrm>
              <a:custGeom>
                <a:avLst/>
                <a:gdLst>
                  <a:gd name="T0" fmla="*/ 3 w 17"/>
                  <a:gd name="T1" fmla="*/ 21 h 23"/>
                  <a:gd name="T2" fmla="*/ 0 w 17"/>
                  <a:gd name="T3" fmla="*/ 15 h 23"/>
                  <a:gd name="T4" fmla="*/ 1 w 17"/>
                  <a:gd name="T5" fmla="*/ 8 h 23"/>
                  <a:gd name="T6" fmla="*/ 6 w 17"/>
                  <a:gd name="T7" fmla="*/ 2 h 23"/>
                  <a:gd name="T8" fmla="*/ 14 w 17"/>
                  <a:gd name="T9" fmla="*/ 0 h 23"/>
                  <a:gd name="T10" fmla="*/ 17 w 17"/>
                  <a:gd name="T11" fmla="*/ 6 h 23"/>
                  <a:gd name="T12" fmla="*/ 15 w 17"/>
                  <a:gd name="T13" fmla="*/ 17 h 23"/>
                  <a:gd name="T14" fmla="*/ 11 w 17"/>
                  <a:gd name="T15" fmla="*/ 23 h 23"/>
                  <a:gd name="T16" fmla="*/ 3 w 17"/>
                  <a:gd name="T17" fmla="*/ 2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3">
                    <a:moveTo>
                      <a:pt x="3" y="21"/>
                    </a:moveTo>
                    <a:lnTo>
                      <a:pt x="0" y="15"/>
                    </a:lnTo>
                    <a:lnTo>
                      <a:pt x="1" y="8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7" y="6"/>
                    </a:lnTo>
                    <a:lnTo>
                      <a:pt x="15" y="17"/>
                    </a:lnTo>
                    <a:lnTo>
                      <a:pt x="11" y="23"/>
                    </a:lnTo>
                    <a:lnTo>
                      <a:pt x="3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1" name="Freeform 355"/>
              <p:cNvSpPr>
                <a:spLocks/>
              </p:cNvSpPr>
              <p:nvPr/>
            </p:nvSpPr>
            <p:spPr bwMode="auto">
              <a:xfrm>
                <a:off x="4794" y="1681"/>
                <a:ext cx="11" cy="11"/>
              </a:xfrm>
              <a:custGeom>
                <a:avLst/>
                <a:gdLst>
                  <a:gd name="T0" fmla="*/ 6 w 23"/>
                  <a:gd name="T1" fmla="*/ 21 h 21"/>
                  <a:gd name="T2" fmla="*/ 0 w 23"/>
                  <a:gd name="T3" fmla="*/ 0 h 21"/>
                  <a:gd name="T4" fmla="*/ 23 w 23"/>
                  <a:gd name="T5" fmla="*/ 4 h 21"/>
                  <a:gd name="T6" fmla="*/ 6 w 23"/>
                  <a:gd name="T7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" h="21">
                    <a:moveTo>
                      <a:pt x="6" y="21"/>
                    </a:moveTo>
                    <a:lnTo>
                      <a:pt x="0" y="0"/>
                    </a:lnTo>
                    <a:lnTo>
                      <a:pt x="23" y="4"/>
                    </a:lnTo>
                    <a:lnTo>
                      <a:pt x="6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2" name="Freeform 356"/>
              <p:cNvSpPr>
                <a:spLocks/>
              </p:cNvSpPr>
              <p:nvPr/>
            </p:nvSpPr>
            <p:spPr bwMode="auto">
              <a:xfrm>
                <a:off x="4860" y="1678"/>
                <a:ext cx="8" cy="13"/>
              </a:xfrm>
              <a:custGeom>
                <a:avLst/>
                <a:gdLst>
                  <a:gd name="T0" fmla="*/ 5 w 17"/>
                  <a:gd name="T1" fmla="*/ 26 h 26"/>
                  <a:gd name="T2" fmla="*/ 0 w 17"/>
                  <a:gd name="T3" fmla="*/ 21 h 26"/>
                  <a:gd name="T4" fmla="*/ 0 w 17"/>
                  <a:gd name="T5" fmla="*/ 12 h 26"/>
                  <a:gd name="T6" fmla="*/ 3 w 17"/>
                  <a:gd name="T7" fmla="*/ 4 h 26"/>
                  <a:gd name="T8" fmla="*/ 12 w 17"/>
                  <a:gd name="T9" fmla="*/ 0 h 26"/>
                  <a:gd name="T10" fmla="*/ 17 w 17"/>
                  <a:gd name="T11" fmla="*/ 6 h 26"/>
                  <a:gd name="T12" fmla="*/ 17 w 17"/>
                  <a:gd name="T13" fmla="*/ 12 h 26"/>
                  <a:gd name="T14" fmla="*/ 12 w 17"/>
                  <a:gd name="T15" fmla="*/ 20 h 26"/>
                  <a:gd name="T16" fmla="*/ 5 w 17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7" h="26">
                    <a:moveTo>
                      <a:pt x="5" y="26"/>
                    </a:moveTo>
                    <a:lnTo>
                      <a:pt x="0" y="21"/>
                    </a:lnTo>
                    <a:lnTo>
                      <a:pt x="0" y="12"/>
                    </a:lnTo>
                    <a:lnTo>
                      <a:pt x="3" y="4"/>
                    </a:lnTo>
                    <a:lnTo>
                      <a:pt x="12" y="0"/>
                    </a:lnTo>
                    <a:lnTo>
                      <a:pt x="17" y="6"/>
                    </a:lnTo>
                    <a:lnTo>
                      <a:pt x="17" y="12"/>
                    </a:lnTo>
                    <a:lnTo>
                      <a:pt x="12" y="20"/>
                    </a:lnTo>
                    <a:lnTo>
                      <a:pt x="5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3" name="Freeform 357"/>
              <p:cNvSpPr>
                <a:spLocks/>
              </p:cNvSpPr>
              <p:nvPr/>
            </p:nvSpPr>
            <p:spPr bwMode="auto">
              <a:xfrm>
                <a:off x="4994" y="1676"/>
                <a:ext cx="11" cy="12"/>
              </a:xfrm>
              <a:custGeom>
                <a:avLst/>
                <a:gdLst>
                  <a:gd name="T0" fmla="*/ 3 w 21"/>
                  <a:gd name="T1" fmla="*/ 23 h 23"/>
                  <a:gd name="T2" fmla="*/ 0 w 21"/>
                  <a:gd name="T3" fmla="*/ 0 h 23"/>
                  <a:gd name="T4" fmla="*/ 21 w 21"/>
                  <a:gd name="T5" fmla="*/ 5 h 23"/>
                  <a:gd name="T6" fmla="*/ 3 w 21"/>
                  <a:gd name="T7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3">
                    <a:moveTo>
                      <a:pt x="3" y="23"/>
                    </a:moveTo>
                    <a:lnTo>
                      <a:pt x="0" y="0"/>
                    </a:lnTo>
                    <a:lnTo>
                      <a:pt x="21" y="5"/>
                    </a:lnTo>
                    <a:lnTo>
                      <a:pt x="3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4" name="Freeform 358"/>
              <p:cNvSpPr>
                <a:spLocks/>
              </p:cNvSpPr>
              <p:nvPr/>
            </p:nvSpPr>
            <p:spPr bwMode="auto">
              <a:xfrm>
                <a:off x="3674" y="1677"/>
                <a:ext cx="18" cy="12"/>
              </a:xfrm>
              <a:custGeom>
                <a:avLst/>
                <a:gdLst>
                  <a:gd name="T0" fmla="*/ 6 w 37"/>
                  <a:gd name="T1" fmla="*/ 24 h 24"/>
                  <a:gd name="T2" fmla="*/ 2 w 37"/>
                  <a:gd name="T3" fmla="*/ 21 h 24"/>
                  <a:gd name="T4" fmla="*/ 0 w 37"/>
                  <a:gd name="T5" fmla="*/ 13 h 24"/>
                  <a:gd name="T6" fmla="*/ 3 w 37"/>
                  <a:gd name="T7" fmla="*/ 4 h 24"/>
                  <a:gd name="T8" fmla="*/ 8 w 37"/>
                  <a:gd name="T9" fmla="*/ 0 h 24"/>
                  <a:gd name="T10" fmla="*/ 15 w 37"/>
                  <a:gd name="T11" fmla="*/ 1 h 24"/>
                  <a:gd name="T12" fmla="*/ 23 w 37"/>
                  <a:gd name="T13" fmla="*/ 4 h 24"/>
                  <a:gd name="T14" fmla="*/ 29 w 37"/>
                  <a:gd name="T15" fmla="*/ 10 h 24"/>
                  <a:gd name="T16" fmla="*/ 37 w 37"/>
                  <a:gd name="T17" fmla="*/ 17 h 24"/>
                  <a:gd name="T18" fmla="*/ 34 w 37"/>
                  <a:gd name="T19" fmla="*/ 23 h 24"/>
                  <a:gd name="T20" fmla="*/ 26 w 37"/>
                  <a:gd name="T21" fmla="*/ 24 h 24"/>
                  <a:gd name="T22" fmla="*/ 15 w 37"/>
                  <a:gd name="T23" fmla="*/ 23 h 24"/>
                  <a:gd name="T24" fmla="*/ 6 w 37"/>
                  <a:gd name="T25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7" h="24">
                    <a:moveTo>
                      <a:pt x="6" y="24"/>
                    </a:moveTo>
                    <a:lnTo>
                      <a:pt x="2" y="21"/>
                    </a:lnTo>
                    <a:lnTo>
                      <a:pt x="0" y="13"/>
                    </a:lnTo>
                    <a:lnTo>
                      <a:pt x="3" y="4"/>
                    </a:lnTo>
                    <a:lnTo>
                      <a:pt x="8" y="0"/>
                    </a:lnTo>
                    <a:lnTo>
                      <a:pt x="15" y="1"/>
                    </a:lnTo>
                    <a:lnTo>
                      <a:pt x="23" y="4"/>
                    </a:lnTo>
                    <a:lnTo>
                      <a:pt x="29" y="10"/>
                    </a:lnTo>
                    <a:lnTo>
                      <a:pt x="37" y="17"/>
                    </a:lnTo>
                    <a:lnTo>
                      <a:pt x="34" y="23"/>
                    </a:lnTo>
                    <a:lnTo>
                      <a:pt x="26" y="24"/>
                    </a:lnTo>
                    <a:lnTo>
                      <a:pt x="15" y="23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5" name="Freeform 359"/>
              <p:cNvSpPr>
                <a:spLocks/>
              </p:cNvSpPr>
              <p:nvPr/>
            </p:nvSpPr>
            <p:spPr bwMode="auto">
              <a:xfrm>
                <a:off x="3804" y="1673"/>
                <a:ext cx="11" cy="13"/>
              </a:xfrm>
              <a:custGeom>
                <a:avLst/>
                <a:gdLst>
                  <a:gd name="T0" fmla="*/ 3 w 23"/>
                  <a:gd name="T1" fmla="*/ 26 h 26"/>
                  <a:gd name="T2" fmla="*/ 0 w 23"/>
                  <a:gd name="T3" fmla="*/ 3 h 26"/>
                  <a:gd name="T4" fmla="*/ 11 w 23"/>
                  <a:gd name="T5" fmla="*/ 0 h 26"/>
                  <a:gd name="T6" fmla="*/ 23 w 23"/>
                  <a:gd name="T7" fmla="*/ 18 h 26"/>
                  <a:gd name="T8" fmla="*/ 3 w 23"/>
                  <a:gd name="T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" h="26">
                    <a:moveTo>
                      <a:pt x="3" y="26"/>
                    </a:moveTo>
                    <a:lnTo>
                      <a:pt x="0" y="3"/>
                    </a:lnTo>
                    <a:lnTo>
                      <a:pt x="11" y="0"/>
                    </a:lnTo>
                    <a:lnTo>
                      <a:pt x="23" y="18"/>
                    </a:lnTo>
                    <a:lnTo>
                      <a:pt x="3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6" name="Freeform 360"/>
              <p:cNvSpPr>
                <a:spLocks/>
              </p:cNvSpPr>
              <p:nvPr/>
            </p:nvSpPr>
            <p:spPr bwMode="auto">
              <a:xfrm>
                <a:off x="4726" y="1660"/>
                <a:ext cx="11" cy="11"/>
              </a:xfrm>
              <a:custGeom>
                <a:avLst/>
                <a:gdLst>
                  <a:gd name="T0" fmla="*/ 12 w 22"/>
                  <a:gd name="T1" fmla="*/ 21 h 21"/>
                  <a:gd name="T2" fmla="*/ 0 w 22"/>
                  <a:gd name="T3" fmla="*/ 13 h 21"/>
                  <a:gd name="T4" fmla="*/ 15 w 22"/>
                  <a:gd name="T5" fmla="*/ 0 h 21"/>
                  <a:gd name="T6" fmla="*/ 19 w 22"/>
                  <a:gd name="T7" fmla="*/ 4 h 21"/>
                  <a:gd name="T8" fmla="*/ 22 w 22"/>
                  <a:gd name="T9" fmla="*/ 12 h 21"/>
                  <a:gd name="T10" fmla="*/ 19 w 22"/>
                  <a:gd name="T11" fmla="*/ 19 h 21"/>
                  <a:gd name="T12" fmla="*/ 12 w 22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2" h="21">
                    <a:moveTo>
                      <a:pt x="12" y="21"/>
                    </a:moveTo>
                    <a:lnTo>
                      <a:pt x="0" y="13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22" y="12"/>
                    </a:lnTo>
                    <a:lnTo>
                      <a:pt x="19" y="19"/>
                    </a:lnTo>
                    <a:lnTo>
                      <a:pt x="1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7" name="Freeform 361"/>
              <p:cNvSpPr>
                <a:spLocks/>
              </p:cNvSpPr>
              <p:nvPr/>
            </p:nvSpPr>
            <p:spPr bwMode="auto">
              <a:xfrm>
                <a:off x="5037" y="1649"/>
                <a:ext cx="13" cy="11"/>
              </a:xfrm>
              <a:custGeom>
                <a:avLst/>
                <a:gdLst>
                  <a:gd name="T0" fmla="*/ 6 w 25"/>
                  <a:gd name="T1" fmla="*/ 23 h 23"/>
                  <a:gd name="T2" fmla="*/ 0 w 25"/>
                  <a:gd name="T3" fmla="*/ 10 h 23"/>
                  <a:gd name="T4" fmla="*/ 3 w 25"/>
                  <a:gd name="T5" fmla="*/ 4 h 23"/>
                  <a:gd name="T6" fmla="*/ 9 w 25"/>
                  <a:gd name="T7" fmla="*/ 1 h 23"/>
                  <a:gd name="T8" fmla="*/ 16 w 25"/>
                  <a:gd name="T9" fmla="*/ 0 h 23"/>
                  <a:gd name="T10" fmla="*/ 25 w 25"/>
                  <a:gd name="T11" fmla="*/ 1 h 23"/>
                  <a:gd name="T12" fmla="*/ 25 w 25"/>
                  <a:gd name="T13" fmla="*/ 7 h 23"/>
                  <a:gd name="T14" fmla="*/ 22 w 25"/>
                  <a:gd name="T15" fmla="*/ 13 h 23"/>
                  <a:gd name="T16" fmla="*/ 16 w 25"/>
                  <a:gd name="T17" fmla="*/ 20 h 23"/>
                  <a:gd name="T18" fmla="*/ 6 w 25"/>
                  <a:gd name="T19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23">
                    <a:moveTo>
                      <a:pt x="6" y="23"/>
                    </a:moveTo>
                    <a:lnTo>
                      <a:pt x="0" y="10"/>
                    </a:lnTo>
                    <a:lnTo>
                      <a:pt x="3" y="4"/>
                    </a:lnTo>
                    <a:lnTo>
                      <a:pt x="9" y="1"/>
                    </a:lnTo>
                    <a:lnTo>
                      <a:pt x="16" y="0"/>
                    </a:lnTo>
                    <a:lnTo>
                      <a:pt x="25" y="1"/>
                    </a:lnTo>
                    <a:lnTo>
                      <a:pt x="25" y="7"/>
                    </a:lnTo>
                    <a:lnTo>
                      <a:pt x="22" y="13"/>
                    </a:lnTo>
                    <a:lnTo>
                      <a:pt x="16" y="20"/>
                    </a:lnTo>
                    <a:lnTo>
                      <a:pt x="6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8" name="Freeform 362"/>
              <p:cNvSpPr>
                <a:spLocks/>
              </p:cNvSpPr>
              <p:nvPr/>
            </p:nvSpPr>
            <p:spPr bwMode="auto">
              <a:xfrm>
                <a:off x="4349" y="1658"/>
                <a:ext cx="9" cy="10"/>
              </a:xfrm>
              <a:custGeom>
                <a:avLst/>
                <a:gdLst>
                  <a:gd name="T0" fmla="*/ 3 w 18"/>
                  <a:gd name="T1" fmla="*/ 20 h 20"/>
                  <a:gd name="T2" fmla="*/ 0 w 18"/>
                  <a:gd name="T3" fmla="*/ 0 h 20"/>
                  <a:gd name="T4" fmla="*/ 18 w 18"/>
                  <a:gd name="T5" fmla="*/ 2 h 20"/>
                  <a:gd name="T6" fmla="*/ 3 w 18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20">
                    <a:moveTo>
                      <a:pt x="3" y="20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3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39" name="Freeform 363"/>
              <p:cNvSpPr>
                <a:spLocks/>
              </p:cNvSpPr>
              <p:nvPr/>
            </p:nvSpPr>
            <p:spPr bwMode="auto">
              <a:xfrm>
                <a:off x="4941" y="1646"/>
                <a:ext cx="10" cy="13"/>
              </a:xfrm>
              <a:custGeom>
                <a:avLst/>
                <a:gdLst>
                  <a:gd name="T0" fmla="*/ 6 w 20"/>
                  <a:gd name="T1" fmla="*/ 26 h 26"/>
                  <a:gd name="T2" fmla="*/ 0 w 20"/>
                  <a:gd name="T3" fmla="*/ 21 h 26"/>
                  <a:gd name="T4" fmla="*/ 0 w 20"/>
                  <a:gd name="T5" fmla="*/ 12 h 26"/>
                  <a:gd name="T6" fmla="*/ 3 w 20"/>
                  <a:gd name="T7" fmla="*/ 4 h 26"/>
                  <a:gd name="T8" fmla="*/ 9 w 20"/>
                  <a:gd name="T9" fmla="*/ 0 h 26"/>
                  <a:gd name="T10" fmla="*/ 15 w 20"/>
                  <a:gd name="T11" fmla="*/ 4 h 26"/>
                  <a:gd name="T12" fmla="*/ 20 w 20"/>
                  <a:gd name="T13" fmla="*/ 13 h 26"/>
                  <a:gd name="T14" fmla="*/ 18 w 20"/>
                  <a:gd name="T15" fmla="*/ 22 h 26"/>
                  <a:gd name="T16" fmla="*/ 6 w 20"/>
                  <a:gd name="T1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26">
                    <a:moveTo>
                      <a:pt x="6" y="26"/>
                    </a:moveTo>
                    <a:lnTo>
                      <a:pt x="0" y="21"/>
                    </a:lnTo>
                    <a:lnTo>
                      <a:pt x="0" y="12"/>
                    </a:lnTo>
                    <a:lnTo>
                      <a:pt x="3" y="4"/>
                    </a:lnTo>
                    <a:lnTo>
                      <a:pt x="9" y="0"/>
                    </a:lnTo>
                    <a:lnTo>
                      <a:pt x="15" y="4"/>
                    </a:lnTo>
                    <a:lnTo>
                      <a:pt x="20" y="13"/>
                    </a:lnTo>
                    <a:lnTo>
                      <a:pt x="18" y="22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0" name="Freeform 364"/>
              <p:cNvSpPr>
                <a:spLocks/>
              </p:cNvSpPr>
              <p:nvPr/>
            </p:nvSpPr>
            <p:spPr bwMode="auto">
              <a:xfrm>
                <a:off x="4433" y="1647"/>
                <a:ext cx="13" cy="9"/>
              </a:xfrm>
              <a:custGeom>
                <a:avLst/>
                <a:gdLst>
                  <a:gd name="T0" fmla="*/ 7 w 24"/>
                  <a:gd name="T1" fmla="*/ 15 h 20"/>
                  <a:gd name="T2" fmla="*/ 0 w 24"/>
                  <a:gd name="T3" fmla="*/ 8 h 20"/>
                  <a:gd name="T4" fmla="*/ 21 w 24"/>
                  <a:gd name="T5" fmla="*/ 0 h 20"/>
                  <a:gd name="T6" fmla="*/ 24 w 24"/>
                  <a:gd name="T7" fmla="*/ 8 h 20"/>
                  <a:gd name="T8" fmla="*/ 23 w 24"/>
                  <a:gd name="T9" fmla="*/ 15 h 20"/>
                  <a:gd name="T10" fmla="*/ 16 w 24"/>
                  <a:gd name="T11" fmla="*/ 20 h 20"/>
                  <a:gd name="T12" fmla="*/ 7 w 24"/>
                  <a:gd name="T1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0">
                    <a:moveTo>
                      <a:pt x="7" y="15"/>
                    </a:moveTo>
                    <a:lnTo>
                      <a:pt x="0" y="8"/>
                    </a:lnTo>
                    <a:lnTo>
                      <a:pt x="21" y="0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16" y="20"/>
                    </a:ln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1" name="Freeform 365"/>
              <p:cNvSpPr>
                <a:spLocks/>
              </p:cNvSpPr>
              <p:nvPr/>
            </p:nvSpPr>
            <p:spPr bwMode="auto">
              <a:xfrm>
                <a:off x="4254" y="1631"/>
                <a:ext cx="9" cy="16"/>
              </a:xfrm>
              <a:custGeom>
                <a:avLst/>
                <a:gdLst>
                  <a:gd name="T0" fmla="*/ 6 w 18"/>
                  <a:gd name="T1" fmla="*/ 30 h 30"/>
                  <a:gd name="T2" fmla="*/ 0 w 18"/>
                  <a:gd name="T3" fmla="*/ 26 h 30"/>
                  <a:gd name="T4" fmla="*/ 0 w 18"/>
                  <a:gd name="T5" fmla="*/ 18 h 30"/>
                  <a:gd name="T6" fmla="*/ 4 w 18"/>
                  <a:gd name="T7" fmla="*/ 9 h 30"/>
                  <a:gd name="T8" fmla="*/ 6 w 18"/>
                  <a:gd name="T9" fmla="*/ 0 h 30"/>
                  <a:gd name="T10" fmla="*/ 15 w 18"/>
                  <a:gd name="T11" fmla="*/ 0 h 30"/>
                  <a:gd name="T12" fmla="*/ 18 w 18"/>
                  <a:gd name="T13" fmla="*/ 8 h 30"/>
                  <a:gd name="T14" fmla="*/ 18 w 18"/>
                  <a:gd name="T15" fmla="*/ 17 h 30"/>
                  <a:gd name="T16" fmla="*/ 12 w 18"/>
                  <a:gd name="T17" fmla="*/ 26 h 30"/>
                  <a:gd name="T18" fmla="*/ 6 w 18"/>
                  <a:gd name="T1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30">
                    <a:moveTo>
                      <a:pt x="6" y="30"/>
                    </a:moveTo>
                    <a:lnTo>
                      <a:pt x="0" y="26"/>
                    </a:lnTo>
                    <a:lnTo>
                      <a:pt x="0" y="18"/>
                    </a:lnTo>
                    <a:lnTo>
                      <a:pt x="4" y="9"/>
                    </a:lnTo>
                    <a:lnTo>
                      <a:pt x="6" y="0"/>
                    </a:lnTo>
                    <a:lnTo>
                      <a:pt x="15" y="0"/>
                    </a:lnTo>
                    <a:lnTo>
                      <a:pt x="18" y="8"/>
                    </a:lnTo>
                    <a:lnTo>
                      <a:pt x="18" y="17"/>
                    </a:lnTo>
                    <a:lnTo>
                      <a:pt x="12" y="26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2" name="Freeform 366"/>
              <p:cNvSpPr>
                <a:spLocks/>
              </p:cNvSpPr>
              <p:nvPr/>
            </p:nvSpPr>
            <p:spPr bwMode="auto">
              <a:xfrm>
                <a:off x="4578" y="1631"/>
                <a:ext cx="7" cy="10"/>
              </a:xfrm>
              <a:custGeom>
                <a:avLst/>
                <a:gdLst>
                  <a:gd name="T0" fmla="*/ 0 w 14"/>
                  <a:gd name="T1" fmla="*/ 20 h 20"/>
                  <a:gd name="T2" fmla="*/ 2 w 14"/>
                  <a:gd name="T3" fmla="*/ 0 h 20"/>
                  <a:gd name="T4" fmla="*/ 12 w 14"/>
                  <a:gd name="T5" fmla="*/ 1 h 20"/>
                  <a:gd name="T6" fmla="*/ 14 w 14"/>
                  <a:gd name="T7" fmla="*/ 8 h 20"/>
                  <a:gd name="T8" fmla="*/ 9 w 14"/>
                  <a:gd name="T9" fmla="*/ 17 h 20"/>
                  <a:gd name="T10" fmla="*/ 0 w 14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0">
                    <a:moveTo>
                      <a:pt x="0" y="20"/>
                    </a:moveTo>
                    <a:lnTo>
                      <a:pt x="2" y="0"/>
                    </a:lnTo>
                    <a:lnTo>
                      <a:pt x="12" y="1"/>
                    </a:lnTo>
                    <a:lnTo>
                      <a:pt x="14" y="8"/>
                    </a:lnTo>
                    <a:lnTo>
                      <a:pt x="9" y="17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3" name="Freeform 367"/>
              <p:cNvSpPr>
                <a:spLocks/>
              </p:cNvSpPr>
              <p:nvPr/>
            </p:nvSpPr>
            <p:spPr bwMode="auto">
              <a:xfrm>
                <a:off x="4172" y="1636"/>
                <a:ext cx="17" cy="10"/>
              </a:xfrm>
              <a:custGeom>
                <a:avLst/>
                <a:gdLst>
                  <a:gd name="T0" fmla="*/ 11 w 35"/>
                  <a:gd name="T1" fmla="*/ 20 h 20"/>
                  <a:gd name="T2" fmla="*/ 0 w 35"/>
                  <a:gd name="T3" fmla="*/ 3 h 20"/>
                  <a:gd name="T4" fmla="*/ 9 w 35"/>
                  <a:gd name="T5" fmla="*/ 0 h 20"/>
                  <a:gd name="T6" fmla="*/ 18 w 35"/>
                  <a:gd name="T7" fmla="*/ 0 h 20"/>
                  <a:gd name="T8" fmla="*/ 27 w 35"/>
                  <a:gd name="T9" fmla="*/ 0 h 20"/>
                  <a:gd name="T10" fmla="*/ 35 w 35"/>
                  <a:gd name="T11" fmla="*/ 3 h 20"/>
                  <a:gd name="T12" fmla="*/ 11 w 35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5" h="20">
                    <a:moveTo>
                      <a:pt x="11" y="20"/>
                    </a:moveTo>
                    <a:lnTo>
                      <a:pt x="0" y="3"/>
                    </a:lnTo>
                    <a:lnTo>
                      <a:pt x="9" y="0"/>
                    </a:lnTo>
                    <a:lnTo>
                      <a:pt x="18" y="0"/>
                    </a:lnTo>
                    <a:lnTo>
                      <a:pt x="27" y="0"/>
                    </a:lnTo>
                    <a:lnTo>
                      <a:pt x="35" y="3"/>
                    </a:lnTo>
                    <a:lnTo>
                      <a:pt x="11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4" name="Freeform 368"/>
              <p:cNvSpPr>
                <a:spLocks/>
              </p:cNvSpPr>
              <p:nvPr/>
            </p:nvSpPr>
            <p:spPr bwMode="auto">
              <a:xfrm>
                <a:off x="4515" y="1630"/>
                <a:ext cx="9" cy="11"/>
              </a:xfrm>
              <a:custGeom>
                <a:avLst/>
                <a:gdLst>
                  <a:gd name="T0" fmla="*/ 7 w 19"/>
                  <a:gd name="T1" fmla="*/ 23 h 23"/>
                  <a:gd name="T2" fmla="*/ 0 w 19"/>
                  <a:gd name="T3" fmla="*/ 18 h 23"/>
                  <a:gd name="T4" fmla="*/ 3 w 19"/>
                  <a:gd name="T5" fmla="*/ 11 h 23"/>
                  <a:gd name="T6" fmla="*/ 11 w 19"/>
                  <a:gd name="T7" fmla="*/ 4 h 23"/>
                  <a:gd name="T8" fmla="*/ 19 w 19"/>
                  <a:gd name="T9" fmla="*/ 0 h 23"/>
                  <a:gd name="T10" fmla="*/ 7 w 19"/>
                  <a:gd name="T11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23">
                    <a:moveTo>
                      <a:pt x="7" y="23"/>
                    </a:moveTo>
                    <a:lnTo>
                      <a:pt x="0" y="18"/>
                    </a:lnTo>
                    <a:lnTo>
                      <a:pt x="3" y="11"/>
                    </a:lnTo>
                    <a:lnTo>
                      <a:pt x="11" y="4"/>
                    </a:lnTo>
                    <a:lnTo>
                      <a:pt x="19" y="0"/>
                    </a:lnTo>
                    <a:lnTo>
                      <a:pt x="7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5" name="Freeform 369"/>
              <p:cNvSpPr>
                <a:spLocks/>
              </p:cNvSpPr>
              <p:nvPr/>
            </p:nvSpPr>
            <p:spPr bwMode="auto">
              <a:xfrm>
                <a:off x="4705" y="1620"/>
                <a:ext cx="10" cy="14"/>
              </a:xfrm>
              <a:custGeom>
                <a:avLst/>
                <a:gdLst>
                  <a:gd name="T0" fmla="*/ 6 w 22"/>
                  <a:gd name="T1" fmla="*/ 28 h 28"/>
                  <a:gd name="T2" fmla="*/ 0 w 22"/>
                  <a:gd name="T3" fmla="*/ 23 h 28"/>
                  <a:gd name="T4" fmla="*/ 2 w 22"/>
                  <a:gd name="T5" fmla="*/ 14 h 28"/>
                  <a:gd name="T6" fmla="*/ 6 w 22"/>
                  <a:gd name="T7" fmla="*/ 5 h 28"/>
                  <a:gd name="T8" fmla="*/ 12 w 22"/>
                  <a:gd name="T9" fmla="*/ 0 h 28"/>
                  <a:gd name="T10" fmla="*/ 19 w 22"/>
                  <a:gd name="T11" fmla="*/ 5 h 28"/>
                  <a:gd name="T12" fmla="*/ 22 w 22"/>
                  <a:gd name="T13" fmla="*/ 14 h 28"/>
                  <a:gd name="T14" fmla="*/ 17 w 22"/>
                  <a:gd name="T15" fmla="*/ 23 h 28"/>
                  <a:gd name="T16" fmla="*/ 6 w 22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8">
                    <a:moveTo>
                      <a:pt x="6" y="28"/>
                    </a:moveTo>
                    <a:lnTo>
                      <a:pt x="0" y="23"/>
                    </a:lnTo>
                    <a:lnTo>
                      <a:pt x="2" y="14"/>
                    </a:lnTo>
                    <a:lnTo>
                      <a:pt x="6" y="5"/>
                    </a:lnTo>
                    <a:lnTo>
                      <a:pt x="12" y="0"/>
                    </a:lnTo>
                    <a:lnTo>
                      <a:pt x="19" y="5"/>
                    </a:lnTo>
                    <a:lnTo>
                      <a:pt x="22" y="14"/>
                    </a:lnTo>
                    <a:lnTo>
                      <a:pt x="17" y="23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6" name="Freeform 370"/>
              <p:cNvSpPr>
                <a:spLocks/>
              </p:cNvSpPr>
              <p:nvPr/>
            </p:nvSpPr>
            <p:spPr bwMode="auto">
              <a:xfrm>
                <a:off x="4845" y="1616"/>
                <a:ext cx="10" cy="12"/>
              </a:xfrm>
              <a:custGeom>
                <a:avLst/>
                <a:gdLst>
                  <a:gd name="T0" fmla="*/ 12 w 21"/>
                  <a:gd name="T1" fmla="*/ 22 h 22"/>
                  <a:gd name="T2" fmla="*/ 0 w 21"/>
                  <a:gd name="T3" fmla="*/ 13 h 22"/>
                  <a:gd name="T4" fmla="*/ 1 w 21"/>
                  <a:gd name="T5" fmla="*/ 6 h 22"/>
                  <a:gd name="T6" fmla="*/ 7 w 21"/>
                  <a:gd name="T7" fmla="*/ 1 h 22"/>
                  <a:gd name="T8" fmla="*/ 15 w 21"/>
                  <a:gd name="T9" fmla="*/ 0 h 22"/>
                  <a:gd name="T10" fmla="*/ 21 w 21"/>
                  <a:gd name="T11" fmla="*/ 3 h 22"/>
                  <a:gd name="T12" fmla="*/ 12 w 21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2">
                    <a:moveTo>
                      <a:pt x="12" y="22"/>
                    </a:moveTo>
                    <a:lnTo>
                      <a:pt x="0" y="13"/>
                    </a:lnTo>
                    <a:lnTo>
                      <a:pt x="1" y="6"/>
                    </a:lnTo>
                    <a:lnTo>
                      <a:pt x="7" y="1"/>
                    </a:lnTo>
                    <a:lnTo>
                      <a:pt x="15" y="0"/>
                    </a:lnTo>
                    <a:lnTo>
                      <a:pt x="21" y="3"/>
                    </a:lnTo>
                    <a:lnTo>
                      <a:pt x="1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7" name="Freeform 371"/>
              <p:cNvSpPr>
                <a:spLocks/>
              </p:cNvSpPr>
              <p:nvPr/>
            </p:nvSpPr>
            <p:spPr bwMode="auto">
              <a:xfrm>
                <a:off x="4643" y="1616"/>
                <a:ext cx="12" cy="9"/>
              </a:xfrm>
              <a:custGeom>
                <a:avLst/>
                <a:gdLst>
                  <a:gd name="T0" fmla="*/ 14 w 24"/>
                  <a:gd name="T1" fmla="*/ 16 h 16"/>
                  <a:gd name="T2" fmla="*/ 0 w 24"/>
                  <a:gd name="T3" fmla="*/ 0 h 16"/>
                  <a:gd name="T4" fmla="*/ 24 w 24"/>
                  <a:gd name="T5" fmla="*/ 0 h 16"/>
                  <a:gd name="T6" fmla="*/ 14 w 24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4" h="16">
                    <a:moveTo>
                      <a:pt x="14" y="16"/>
                    </a:moveTo>
                    <a:lnTo>
                      <a:pt x="0" y="0"/>
                    </a:lnTo>
                    <a:lnTo>
                      <a:pt x="24" y="0"/>
                    </a:lnTo>
                    <a:lnTo>
                      <a:pt x="1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8" name="Freeform 372"/>
              <p:cNvSpPr>
                <a:spLocks/>
              </p:cNvSpPr>
              <p:nvPr/>
            </p:nvSpPr>
            <p:spPr bwMode="auto">
              <a:xfrm>
                <a:off x="4776" y="1610"/>
                <a:ext cx="10" cy="11"/>
              </a:xfrm>
              <a:custGeom>
                <a:avLst/>
                <a:gdLst>
                  <a:gd name="T0" fmla="*/ 3 w 19"/>
                  <a:gd name="T1" fmla="*/ 19 h 21"/>
                  <a:gd name="T2" fmla="*/ 0 w 19"/>
                  <a:gd name="T3" fmla="*/ 12 h 21"/>
                  <a:gd name="T4" fmla="*/ 1 w 19"/>
                  <a:gd name="T5" fmla="*/ 4 h 21"/>
                  <a:gd name="T6" fmla="*/ 7 w 19"/>
                  <a:gd name="T7" fmla="*/ 0 h 21"/>
                  <a:gd name="T8" fmla="*/ 16 w 19"/>
                  <a:gd name="T9" fmla="*/ 0 h 21"/>
                  <a:gd name="T10" fmla="*/ 19 w 19"/>
                  <a:gd name="T11" fmla="*/ 9 h 21"/>
                  <a:gd name="T12" fmla="*/ 18 w 19"/>
                  <a:gd name="T13" fmla="*/ 16 h 21"/>
                  <a:gd name="T14" fmla="*/ 12 w 19"/>
                  <a:gd name="T15" fmla="*/ 21 h 21"/>
                  <a:gd name="T16" fmla="*/ 3 w 19"/>
                  <a:gd name="T17" fmla="*/ 1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" h="21">
                    <a:moveTo>
                      <a:pt x="3" y="19"/>
                    </a:moveTo>
                    <a:lnTo>
                      <a:pt x="0" y="12"/>
                    </a:lnTo>
                    <a:lnTo>
                      <a:pt x="1" y="4"/>
                    </a:lnTo>
                    <a:lnTo>
                      <a:pt x="7" y="0"/>
                    </a:lnTo>
                    <a:lnTo>
                      <a:pt x="16" y="0"/>
                    </a:lnTo>
                    <a:lnTo>
                      <a:pt x="19" y="9"/>
                    </a:lnTo>
                    <a:lnTo>
                      <a:pt x="18" y="16"/>
                    </a:lnTo>
                    <a:lnTo>
                      <a:pt x="12" y="21"/>
                    </a:lnTo>
                    <a:lnTo>
                      <a:pt x="3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49" name="Freeform 373"/>
              <p:cNvSpPr>
                <a:spLocks/>
              </p:cNvSpPr>
              <p:nvPr/>
            </p:nvSpPr>
            <p:spPr bwMode="auto">
              <a:xfrm>
                <a:off x="3822" y="1612"/>
                <a:ext cx="14" cy="15"/>
              </a:xfrm>
              <a:custGeom>
                <a:avLst/>
                <a:gdLst>
                  <a:gd name="T0" fmla="*/ 7 w 27"/>
                  <a:gd name="T1" fmla="*/ 30 h 30"/>
                  <a:gd name="T2" fmla="*/ 1 w 27"/>
                  <a:gd name="T3" fmla="*/ 24 h 30"/>
                  <a:gd name="T4" fmla="*/ 0 w 27"/>
                  <a:gd name="T5" fmla="*/ 16 h 30"/>
                  <a:gd name="T6" fmla="*/ 3 w 27"/>
                  <a:gd name="T7" fmla="*/ 7 h 30"/>
                  <a:gd name="T8" fmla="*/ 7 w 27"/>
                  <a:gd name="T9" fmla="*/ 0 h 30"/>
                  <a:gd name="T10" fmla="*/ 27 w 27"/>
                  <a:gd name="T11" fmla="*/ 12 h 30"/>
                  <a:gd name="T12" fmla="*/ 7 w 27"/>
                  <a:gd name="T1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7" h="30">
                    <a:moveTo>
                      <a:pt x="7" y="30"/>
                    </a:moveTo>
                    <a:lnTo>
                      <a:pt x="1" y="24"/>
                    </a:lnTo>
                    <a:lnTo>
                      <a:pt x="0" y="16"/>
                    </a:lnTo>
                    <a:lnTo>
                      <a:pt x="3" y="7"/>
                    </a:lnTo>
                    <a:lnTo>
                      <a:pt x="7" y="0"/>
                    </a:lnTo>
                    <a:lnTo>
                      <a:pt x="27" y="12"/>
                    </a:lnTo>
                    <a:lnTo>
                      <a:pt x="7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0" name="Freeform 374"/>
              <p:cNvSpPr>
                <a:spLocks/>
              </p:cNvSpPr>
              <p:nvPr/>
            </p:nvSpPr>
            <p:spPr bwMode="auto">
              <a:xfrm>
                <a:off x="4393" y="1586"/>
                <a:ext cx="11" cy="12"/>
              </a:xfrm>
              <a:custGeom>
                <a:avLst/>
                <a:gdLst>
                  <a:gd name="T0" fmla="*/ 7 w 22"/>
                  <a:gd name="T1" fmla="*/ 24 h 24"/>
                  <a:gd name="T2" fmla="*/ 0 w 22"/>
                  <a:gd name="T3" fmla="*/ 20 h 24"/>
                  <a:gd name="T4" fmla="*/ 0 w 22"/>
                  <a:gd name="T5" fmla="*/ 12 h 24"/>
                  <a:gd name="T6" fmla="*/ 7 w 22"/>
                  <a:gd name="T7" fmla="*/ 3 h 24"/>
                  <a:gd name="T8" fmla="*/ 16 w 22"/>
                  <a:gd name="T9" fmla="*/ 0 h 24"/>
                  <a:gd name="T10" fmla="*/ 22 w 22"/>
                  <a:gd name="T11" fmla="*/ 5 h 24"/>
                  <a:gd name="T12" fmla="*/ 20 w 22"/>
                  <a:gd name="T13" fmla="*/ 12 h 24"/>
                  <a:gd name="T14" fmla="*/ 13 w 22"/>
                  <a:gd name="T15" fmla="*/ 20 h 24"/>
                  <a:gd name="T16" fmla="*/ 7 w 22"/>
                  <a:gd name="T1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2" h="24">
                    <a:moveTo>
                      <a:pt x="7" y="24"/>
                    </a:moveTo>
                    <a:lnTo>
                      <a:pt x="0" y="20"/>
                    </a:lnTo>
                    <a:lnTo>
                      <a:pt x="0" y="12"/>
                    </a:lnTo>
                    <a:lnTo>
                      <a:pt x="7" y="3"/>
                    </a:lnTo>
                    <a:lnTo>
                      <a:pt x="16" y="0"/>
                    </a:lnTo>
                    <a:lnTo>
                      <a:pt x="22" y="5"/>
                    </a:lnTo>
                    <a:lnTo>
                      <a:pt x="20" y="12"/>
                    </a:lnTo>
                    <a:lnTo>
                      <a:pt x="13" y="20"/>
                    </a:lnTo>
                    <a:lnTo>
                      <a:pt x="7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1" name="Freeform 375"/>
              <p:cNvSpPr>
                <a:spLocks/>
              </p:cNvSpPr>
              <p:nvPr/>
            </p:nvSpPr>
            <p:spPr bwMode="auto">
              <a:xfrm>
                <a:off x="3739" y="1594"/>
                <a:ext cx="12" cy="12"/>
              </a:xfrm>
              <a:custGeom>
                <a:avLst/>
                <a:gdLst>
                  <a:gd name="T0" fmla="*/ 6 w 24"/>
                  <a:gd name="T1" fmla="*/ 22 h 22"/>
                  <a:gd name="T2" fmla="*/ 0 w 24"/>
                  <a:gd name="T3" fmla="*/ 3 h 22"/>
                  <a:gd name="T4" fmla="*/ 7 w 24"/>
                  <a:gd name="T5" fmla="*/ 0 h 22"/>
                  <a:gd name="T6" fmla="*/ 15 w 24"/>
                  <a:gd name="T7" fmla="*/ 1 h 22"/>
                  <a:gd name="T8" fmla="*/ 21 w 24"/>
                  <a:gd name="T9" fmla="*/ 7 h 22"/>
                  <a:gd name="T10" fmla="*/ 24 w 24"/>
                  <a:gd name="T11" fmla="*/ 15 h 22"/>
                  <a:gd name="T12" fmla="*/ 6 w 24"/>
                  <a:gd name="T1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2">
                    <a:moveTo>
                      <a:pt x="6" y="22"/>
                    </a:moveTo>
                    <a:lnTo>
                      <a:pt x="0" y="3"/>
                    </a:lnTo>
                    <a:lnTo>
                      <a:pt x="7" y="0"/>
                    </a:lnTo>
                    <a:lnTo>
                      <a:pt x="15" y="1"/>
                    </a:lnTo>
                    <a:lnTo>
                      <a:pt x="21" y="7"/>
                    </a:lnTo>
                    <a:lnTo>
                      <a:pt x="24" y="15"/>
                    </a:lnTo>
                    <a:lnTo>
                      <a:pt x="6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2" name="Freeform 376"/>
              <p:cNvSpPr>
                <a:spLocks/>
              </p:cNvSpPr>
              <p:nvPr/>
            </p:nvSpPr>
            <p:spPr bwMode="auto">
              <a:xfrm>
                <a:off x="4975" y="1578"/>
                <a:ext cx="11" cy="10"/>
              </a:xfrm>
              <a:custGeom>
                <a:avLst/>
                <a:gdLst>
                  <a:gd name="T0" fmla="*/ 0 w 22"/>
                  <a:gd name="T1" fmla="*/ 20 h 20"/>
                  <a:gd name="T2" fmla="*/ 2 w 22"/>
                  <a:gd name="T3" fmla="*/ 0 h 20"/>
                  <a:gd name="T4" fmla="*/ 22 w 22"/>
                  <a:gd name="T5" fmla="*/ 11 h 20"/>
                  <a:gd name="T6" fmla="*/ 0 w 2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0" y="20"/>
                    </a:moveTo>
                    <a:lnTo>
                      <a:pt x="2" y="0"/>
                    </a:lnTo>
                    <a:lnTo>
                      <a:pt x="22" y="11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3" name="Freeform 377"/>
              <p:cNvSpPr>
                <a:spLocks/>
              </p:cNvSpPr>
              <p:nvPr/>
            </p:nvSpPr>
            <p:spPr bwMode="auto">
              <a:xfrm>
                <a:off x="3697" y="1590"/>
                <a:ext cx="10" cy="12"/>
              </a:xfrm>
              <a:custGeom>
                <a:avLst/>
                <a:gdLst>
                  <a:gd name="T0" fmla="*/ 1 w 21"/>
                  <a:gd name="T1" fmla="*/ 24 h 24"/>
                  <a:gd name="T2" fmla="*/ 0 w 21"/>
                  <a:gd name="T3" fmla="*/ 16 h 24"/>
                  <a:gd name="T4" fmla="*/ 1 w 21"/>
                  <a:gd name="T5" fmla="*/ 10 h 24"/>
                  <a:gd name="T6" fmla="*/ 9 w 21"/>
                  <a:gd name="T7" fmla="*/ 4 h 24"/>
                  <a:gd name="T8" fmla="*/ 18 w 21"/>
                  <a:gd name="T9" fmla="*/ 0 h 24"/>
                  <a:gd name="T10" fmla="*/ 21 w 21"/>
                  <a:gd name="T11" fmla="*/ 22 h 24"/>
                  <a:gd name="T12" fmla="*/ 1 w 21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1" y="24"/>
                    </a:moveTo>
                    <a:lnTo>
                      <a:pt x="0" y="16"/>
                    </a:lnTo>
                    <a:lnTo>
                      <a:pt x="1" y="10"/>
                    </a:lnTo>
                    <a:lnTo>
                      <a:pt x="9" y="4"/>
                    </a:lnTo>
                    <a:lnTo>
                      <a:pt x="18" y="0"/>
                    </a:lnTo>
                    <a:lnTo>
                      <a:pt x="21" y="22"/>
                    </a:lnTo>
                    <a:lnTo>
                      <a:pt x="1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4" name="Freeform 378"/>
              <p:cNvSpPr>
                <a:spLocks/>
              </p:cNvSpPr>
              <p:nvPr/>
            </p:nvSpPr>
            <p:spPr bwMode="auto">
              <a:xfrm>
                <a:off x="4540" y="1582"/>
                <a:ext cx="11" cy="8"/>
              </a:xfrm>
              <a:custGeom>
                <a:avLst/>
                <a:gdLst>
                  <a:gd name="T0" fmla="*/ 13 w 22"/>
                  <a:gd name="T1" fmla="*/ 16 h 16"/>
                  <a:gd name="T2" fmla="*/ 0 w 22"/>
                  <a:gd name="T3" fmla="*/ 0 h 16"/>
                  <a:gd name="T4" fmla="*/ 22 w 22"/>
                  <a:gd name="T5" fmla="*/ 0 h 16"/>
                  <a:gd name="T6" fmla="*/ 13 w 22"/>
                  <a:gd name="T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16">
                    <a:moveTo>
                      <a:pt x="13" y="16"/>
                    </a:moveTo>
                    <a:lnTo>
                      <a:pt x="0" y="0"/>
                    </a:lnTo>
                    <a:lnTo>
                      <a:pt x="22" y="0"/>
                    </a:lnTo>
                    <a:lnTo>
                      <a:pt x="13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5" name="Freeform 379"/>
              <p:cNvSpPr>
                <a:spLocks/>
              </p:cNvSpPr>
              <p:nvPr/>
            </p:nvSpPr>
            <p:spPr bwMode="auto">
              <a:xfrm>
                <a:off x="5037" y="1573"/>
                <a:ext cx="12" cy="12"/>
              </a:xfrm>
              <a:custGeom>
                <a:avLst/>
                <a:gdLst>
                  <a:gd name="T0" fmla="*/ 15 w 24"/>
                  <a:gd name="T1" fmla="*/ 23 h 23"/>
                  <a:gd name="T2" fmla="*/ 0 w 24"/>
                  <a:gd name="T3" fmla="*/ 9 h 23"/>
                  <a:gd name="T4" fmla="*/ 5 w 24"/>
                  <a:gd name="T5" fmla="*/ 2 h 23"/>
                  <a:gd name="T6" fmla="*/ 12 w 24"/>
                  <a:gd name="T7" fmla="*/ 0 h 23"/>
                  <a:gd name="T8" fmla="*/ 21 w 24"/>
                  <a:gd name="T9" fmla="*/ 5 h 23"/>
                  <a:gd name="T10" fmla="*/ 24 w 24"/>
                  <a:gd name="T11" fmla="*/ 11 h 23"/>
                  <a:gd name="T12" fmla="*/ 15 w 24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23">
                    <a:moveTo>
                      <a:pt x="15" y="23"/>
                    </a:moveTo>
                    <a:lnTo>
                      <a:pt x="0" y="9"/>
                    </a:lnTo>
                    <a:lnTo>
                      <a:pt x="5" y="2"/>
                    </a:lnTo>
                    <a:lnTo>
                      <a:pt x="12" y="0"/>
                    </a:lnTo>
                    <a:lnTo>
                      <a:pt x="21" y="5"/>
                    </a:lnTo>
                    <a:lnTo>
                      <a:pt x="24" y="11"/>
                    </a:lnTo>
                    <a:lnTo>
                      <a:pt x="15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6" name="Freeform 380"/>
              <p:cNvSpPr>
                <a:spLocks/>
              </p:cNvSpPr>
              <p:nvPr/>
            </p:nvSpPr>
            <p:spPr bwMode="auto">
              <a:xfrm>
                <a:off x="3883" y="1587"/>
                <a:ext cx="11" cy="12"/>
              </a:xfrm>
              <a:custGeom>
                <a:avLst/>
                <a:gdLst>
                  <a:gd name="T0" fmla="*/ 0 w 21"/>
                  <a:gd name="T1" fmla="*/ 22 h 24"/>
                  <a:gd name="T2" fmla="*/ 1 w 21"/>
                  <a:gd name="T3" fmla="*/ 0 h 24"/>
                  <a:gd name="T4" fmla="*/ 9 w 21"/>
                  <a:gd name="T5" fmla="*/ 1 h 24"/>
                  <a:gd name="T6" fmla="*/ 13 w 21"/>
                  <a:gd name="T7" fmla="*/ 6 h 24"/>
                  <a:gd name="T8" fmla="*/ 18 w 21"/>
                  <a:gd name="T9" fmla="*/ 13 h 24"/>
                  <a:gd name="T10" fmla="*/ 21 w 21"/>
                  <a:gd name="T11" fmla="*/ 24 h 24"/>
                  <a:gd name="T12" fmla="*/ 0 w 21"/>
                  <a:gd name="T13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4">
                    <a:moveTo>
                      <a:pt x="0" y="22"/>
                    </a:moveTo>
                    <a:lnTo>
                      <a:pt x="1" y="0"/>
                    </a:lnTo>
                    <a:lnTo>
                      <a:pt x="9" y="1"/>
                    </a:lnTo>
                    <a:lnTo>
                      <a:pt x="13" y="6"/>
                    </a:lnTo>
                    <a:lnTo>
                      <a:pt x="18" y="13"/>
                    </a:lnTo>
                    <a:lnTo>
                      <a:pt x="21" y="24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7" name="Freeform 381"/>
              <p:cNvSpPr>
                <a:spLocks/>
              </p:cNvSpPr>
              <p:nvPr/>
            </p:nvSpPr>
            <p:spPr bwMode="auto">
              <a:xfrm>
                <a:off x="4885" y="1568"/>
                <a:ext cx="11" cy="13"/>
              </a:xfrm>
              <a:custGeom>
                <a:avLst/>
                <a:gdLst>
                  <a:gd name="T0" fmla="*/ 5 w 21"/>
                  <a:gd name="T1" fmla="*/ 25 h 25"/>
                  <a:gd name="T2" fmla="*/ 0 w 21"/>
                  <a:gd name="T3" fmla="*/ 18 h 25"/>
                  <a:gd name="T4" fmla="*/ 2 w 21"/>
                  <a:gd name="T5" fmla="*/ 10 h 25"/>
                  <a:gd name="T6" fmla="*/ 8 w 21"/>
                  <a:gd name="T7" fmla="*/ 4 h 25"/>
                  <a:gd name="T8" fmla="*/ 17 w 21"/>
                  <a:gd name="T9" fmla="*/ 0 h 25"/>
                  <a:gd name="T10" fmla="*/ 21 w 21"/>
                  <a:gd name="T11" fmla="*/ 19 h 25"/>
                  <a:gd name="T12" fmla="*/ 5 w 21"/>
                  <a:gd name="T13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5">
                    <a:moveTo>
                      <a:pt x="5" y="25"/>
                    </a:moveTo>
                    <a:lnTo>
                      <a:pt x="0" y="18"/>
                    </a:lnTo>
                    <a:lnTo>
                      <a:pt x="2" y="10"/>
                    </a:lnTo>
                    <a:lnTo>
                      <a:pt x="8" y="4"/>
                    </a:lnTo>
                    <a:lnTo>
                      <a:pt x="17" y="0"/>
                    </a:lnTo>
                    <a:lnTo>
                      <a:pt x="21" y="19"/>
                    </a:lnTo>
                    <a:lnTo>
                      <a:pt x="5" y="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8" name="Freeform 382"/>
              <p:cNvSpPr>
                <a:spLocks/>
              </p:cNvSpPr>
              <p:nvPr/>
            </p:nvSpPr>
            <p:spPr bwMode="auto">
              <a:xfrm>
                <a:off x="4302" y="1575"/>
                <a:ext cx="12" cy="9"/>
              </a:xfrm>
              <a:custGeom>
                <a:avLst/>
                <a:gdLst>
                  <a:gd name="T0" fmla="*/ 12 w 24"/>
                  <a:gd name="T1" fmla="*/ 19 h 19"/>
                  <a:gd name="T2" fmla="*/ 0 w 24"/>
                  <a:gd name="T3" fmla="*/ 11 h 19"/>
                  <a:gd name="T4" fmla="*/ 3 w 24"/>
                  <a:gd name="T5" fmla="*/ 2 h 19"/>
                  <a:gd name="T6" fmla="*/ 11 w 24"/>
                  <a:gd name="T7" fmla="*/ 0 h 19"/>
                  <a:gd name="T8" fmla="*/ 18 w 24"/>
                  <a:gd name="T9" fmla="*/ 3 h 19"/>
                  <a:gd name="T10" fmla="*/ 24 w 24"/>
                  <a:gd name="T11" fmla="*/ 8 h 19"/>
                  <a:gd name="T12" fmla="*/ 12 w 24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4" h="19">
                    <a:moveTo>
                      <a:pt x="12" y="19"/>
                    </a:moveTo>
                    <a:lnTo>
                      <a:pt x="0" y="11"/>
                    </a:lnTo>
                    <a:lnTo>
                      <a:pt x="3" y="2"/>
                    </a:lnTo>
                    <a:lnTo>
                      <a:pt x="11" y="0"/>
                    </a:lnTo>
                    <a:lnTo>
                      <a:pt x="18" y="3"/>
                    </a:lnTo>
                    <a:lnTo>
                      <a:pt x="24" y="8"/>
                    </a:lnTo>
                    <a:lnTo>
                      <a:pt x="12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59" name="Freeform 383"/>
              <p:cNvSpPr>
                <a:spLocks/>
              </p:cNvSpPr>
              <p:nvPr/>
            </p:nvSpPr>
            <p:spPr bwMode="auto">
              <a:xfrm>
                <a:off x="3972" y="1575"/>
                <a:ext cx="9" cy="11"/>
              </a:xfrm>
              <a:custGeom>
                <a:avLst/>
                <a:gdLst>
                  <a:gd name="T0" fmla="*/ 1 w 18"/>
                  <a:gd name="T1" fmla="*/ 23 h 23"/>
                  <a:gd name="T2" fmla="*/ 0 w 18"/>
                  <a:gd name="T3" fmla="*/ 0 h 23"/>
                  <a:gd name="T4" fmla="*/ 18 w 18"/>
                  <a:gd name="T5" fmla="*/ 5 h 23"/>
                  <a:gd name="T6" fmla="*/ 18 w 18"/>
                  <a:gd name="T7" fmla="*/ 12 h 23"/>
                  <a:gd name="T8" fmla="*/ 15 w 18"/>
                  <a:gd name="T9" fmla="*/ 19 h 23"/>
                  <a:gd name="T10" fmla="*/ 9 w 18"/>
                  <a:gd name="T11" fmla="*/ 22 h 23"/>
                  <a:gd name="T12" fmla="*/ 1 w 18"/>
                  <a:gd name="T1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23">
                    <a:moveTo>
                      <a:pt x="1" y="23"/>
                    </a:moveTo>
                    <a:lnTo>
                      <a:pt x="0" y="0"/>
                    </a:lnTo>
                    <a:lnTo>
                      <a:pt x="18" y="5"/>
                    </a:lnTo>
                    <a:lnTo>
                      <a:pt x="18" y="12"/>
                    </a:lnTo>
                    <a:lnTo>
                      <a:pt x="15" y="19"/>
                    </a:lnTo>
                    <a:lnTo>
                      <a:pt x="9" y="22"/>
                    </a:lnTo>
                    <a:lnTo>
                      <a:pt x="1" y="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60" name="Freeform 384"/>
              <p:cNvSpPr>
                <a:spLocks/>
              </p:cNvSpPr>
              <p:nvPr/>
            </p:nvSpPr>
            <p:spPr bwMode="auto">
              <a:xfrm>
                <a:off x="4755" y="1565"/>
                <a:ext cx="10" cy="10"/>
              </a:xfrm>
              <a:custGeom>
                <a:avLst/>
                <a:gdLst>
                  <a:gd name="T0" fmla="*/ 11 w 20"/>
                  <a:gd name="T1" fmla="*/ 19 h 19"/>
                  <a:gd name="T2" fmla="*/ 0 w 20"/>
                  <a:gd name="T3" fmla="*/ 13 h 19"/>
                  <a:gd name="T4" fmla="*/ 2 w 20"/>
                  <a:gd name="T5" fmla="*/ 6 h 19"/>
                  <a:gd name="T6" fmla="*/ 8 w 20"/>
                  <a:gd name="T7" fmla="*/ 1 h 19"/>
                  <a:gd name="T8" fmla="*/ 14 w 20"/>
                  <a:gd name="T9" fmla="*/ 0 h 19"/>
                  <a:gd name="T10" fmla="*/ 20 w 20"/>
                  <a:gd name="T11" fmla="*/ 3 h 19"/>
                  <a:gd name="T12" fmla="*/ 11 w 20"/>
                  <a:gd name="T1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11" y="19"/>
                    </a:moveTo>
                    <a:lnTo>
                      <a:pt x="0" y="13"/>
                    </a:lnTo>
                    <a:lnTo>
                      <a:pt x="2" y="6"/>
                    </a:lnTo>
                    <a:lnTo>
                      <a:pt x="8" y="1"/>
                    </a:lnTo>
                    <a:lnTo>
                      <a:pt x="14" y="0"/>
                    </a:lnTo>
                    <a:lnTo>
                      <a:pt x="20" y="3"/>
                    </a:lnTo>
                    <a:lnTo>
                      <a:pt x="11" y="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61" name="Freeform 385"/>
              <p:cNvSpPr>
                <a:spLocks/>
              </p:cNvSpPr>
              <p:nvPr/>
            </p:nvSpPr>
            <p:spPr bwMode="auto">
              <a:xfrm>
                <a:off x="4136" y="1572"/>
                <a:ext cx="11" cy="10"/>
              </a:xfrm>
              <a:custGeom>
                <a:avLst/>
                <a:gdLst>
                  <a:gd name="T0" fmla="*/ 0 w 21"/>
                  <a:gd name="T1" fmla="*/ 21 h 21"/>
                  <a:gd name="T2" fmla="*/ 0 w 21"/>
                  <a:gd name="T3" fmla="*/ 0 h 21"/>
                  <a:gd name="T4" fmla="*/ 21 w 21"/>
                  <a:gd name="T5" fmla="*/ 3 h 21"/>
                  <a:gd name="T6" fmla="*/ 19 w 21"/>
                  <a:gd name="T7" fmla="*/ 11 h 21"/>
                  <a:gd name="T8" fmla="*/ 16 w 21"/>
                  <a:gd name="T9" fmla="*/ 17 h 21"/>
                  <a:gd name="T10" fmla="*/ 9 w 21"/>
                  <a:gd name="T11" fmla="*/ 21 h 21"/>
                  <a:gd name="T12" fmla="*/ 0 w 21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1" h="21">
                    <a:moveTo>
                      <a:pt x="0" y="21"/>
                    </a:moveTo>
                    <a:lnTo>
                      <a:pt x="0" y="0"/>
                    </a:lnTo>
                    <a:lnTo>
                      <a:pt x="21" y="3"/>
                    </a:lnTo>
                    <a:lnTo>
                      <a:pt x="19" y="11"/>
                    </a:lnTo>
                    <a:lnTo>
                      <a:pt x="16" y="17"/>
                    </a:lnTo>
                    <a:lnTo>
                      <a:pt x="9" y="21"/>
                    </a:lnTo>
                    <a:lnTo>
                      <a:pt x="0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562" name="Freeform 386"/>
              <p:cNvSpPr>
                <a:spLocks/>
              </p:cNvSpPr>
              <p:nvPr/>
            </p:nvSpPr>
            <p:spPr bwMode="auto">
              <a:xfrm>
                <a:off x="4608" y="1564"/>
                <a:ext cx="11" cy="10"/>
              </a:xfrm>
              <a:custGeom>
                <a:avLst/>
                <a:gdLst>
                  <a:gd name="T0" fmla="*/ 8 w 23"/>
                  <a:gd name="T1" fmla="*/ 20 h 20"/>
                  <a:gd name="T2" fmla="*/ 0 w 23"/>
                  <a:gd name="T3" fmla="*/ 12 h 20"/>
                  <a:gd name="T4" fmla="*/ 2 w 23"/>
                  <a:gd name="T5" fmla="*/ 5 h 20"/>
                  <a:gd name="T6" fmla="*/ 6 w 23"/>
                  <a:gd name="T7" fmla="*/ 0 h 20"/>
                  <a:gd name="T8" fmla="*/ 14 w 23"/>
                  <a:gd name="T9" fmla="*/ 0 h 20"/>
                  <a:gd name="T10" fmla="*/ 23 w 23"/>
                  <a:gd name="T11" fmla="*/ 3 h 20"/>
                  <a:gd name="T12" fmla="*/ 8 w 23"/>
                  <a:gd name="T1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" h="20">
                    <a:moveTo>
                      <a:pt x="8" y="20"/>
                    </a:moveTo>
                    <a:lnTo>
                      <a:pt x="0" y="12"/>
                    </a:lnTo>
                    <a:lnTo>
                      <a:pt x="2" y="5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23" y="3"/>
                    </a:lnTo>
                    <a:lnTo>
                      <a:pt x="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129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6116875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381000" y="1752600"/>
            <a:ext cx="8382000" cy="4419600"/>
          </a:xfrm>
          <a:prstGeom prst="rect">
            <a:avLst/>
          </a:prstGeom>
          <a:solidFill>
            <a:schemeClr val="tx2"/>
          </a:solidFill>
          <a:ln>
            <a:solidFill>
              <a:srgbClr val="00CC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/>
            <a:r>
              <a:rPr lang="en-US" sz="6600" dirty="0"/>
              <a:t>Falls</a:t>
            </a:r>
            <a:r>
              <a:rPr lang="en-US" dirty="0"/>
              <a:t> </a:t>
            </a:r>
            <a:r>
              <a:rPr lang="en-US" sz="2000" dirty="0"/>
              <a:t>account for </a:t>
            </a:r>
            <a:r>
              <a:rPr lang="en-US" sz="6600" dirty="0"/>
              <a:t>70%</a:t>
            </a:r>
            <a:r>
              <a:rPr lang="en-US" dirty="0"/>
              <a:t> </a:t>
            </a:r>
          </a:p>
          <a:p>
            <a:pPr algn="ctr"/>
            <a:r>
              <a:rPr lang="en-US" sz="2400" dirty="0"/>
              <a:t>of accidents in healthcare facilities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>
              <a:defRPr/>
            </a:pP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our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nformation</a:t>
            </a: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4101" name="Picture 2" descr="C:\Program Files\Microsoft Office\MEDIA\CAGCAT10\j0293236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304800"/>
            <a:ext cx="2051050" cy="1001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560516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24714"/>
            <a:ext cx="9144000" cy="1346886"/>
          </a:xfrm>
          <a:solidFill>
            <a:srgbClr val="002060"/>
          </a:solidFill>
        </p:spPr>
        <p:txBody>
          <a:bodyPr/>
          <a:lstStyle/>
          <a:p>
            <a:r>
              <a:rPr 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</a:t>
            </a:r>
            <a:endParaRPr lang="en-US" sz="4800" b="1" dirty="0"/>
          </a:p>
        </p:txBody>
      </p:sp>
      <p:sp>
        <p:nvSpPr>
          <p:cNvPr id="44851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602050" y="2242343"/>
            <a:ext cx="4643437" cy="2151063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Types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6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Internal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60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</p:txBody>
      </p:sp>
      <p:grpSp>
        <p:nvGrpSpPr>
          <p:cNvPr id="448516" name="Group 4"/>
          <p:cNvGrpSpPr>
            <a:grpSpLocks/>
          </p:cNvGrpSpPr>
          <p:nvPr/>
        </p:nvGrpSpPr>
        <p:grpSpPr bwMode="auto">
          <a:xfrm>
            <a:off x="5567227" y="2277078"/>
            <a:ext cx="2455863" cy="2384425"/>
            <a:chOff x="3540" y="1085"/>
            <a:chExt cx="1998" cy="2007"/>
          </a:xfrm>
          <a:effectLst>
            <a:reflection blurRad="6350" stA="50000" endA="295" endPos="92000" dist="101600" dir="5400000" sy="-100000" algn="bl" rotWithShape="0"/>
          </a:effectLst>
        </p:grpSpPr>
        <p:sp>
          <p:nvSpPr>
            <p:cNvPr id="448517" name="Rectangle 5"/>
            <p:cNvSpPr>
              <a:spLocks noChangeArrowheads="1"/>
            </p:cNvSpPr>
            <p:nvPr/>
          </p:nvSpPr>
          <p:spPr bwMode="auto">
            <a:xfrm>
              <a:off x="3540" y="1085"/>
              <a:ext cx="1998" cy="2007"/>
            </a:xfrm>
            <a:prstGeom prst="rect">
              <a:avLst/>
            </a:prstGeom>
            <a:noFill/>
            <a:ln w="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18" name="Rectangle 6"/>
            <p:cNvSpPr>
              <a:spLocks noChangeArrowheads="1"/>
            </p:cNvSpPr>
            <p:nvPr/>
          </p:nvSpPr>
          <p:spPr bwMode="auto">
            <a:xfrm>
              <a:off x="3544" y="1096"/>
              <a:ext cx="1980" cy="1993"/>
            </a:xfrm>
            <a:prstGeom prst="rect">
              <a:avLst/>
            </a:prstGeom>
            <a:solidFill>
              <a:srgbClr val="FFB9FF"/>
            </a:solidFill>
            <a:ln w="0">
              <a:solidFill>
                <a:srgbClr val="FFB9F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19" name="Freeform 7"/>
            <p:cNvSpPr>
              <a:spLocks/>
            </p:cNvSpPr>
            <p:nvPr/>
          </p:nvSpPr>
          <p:spPr bwMode="auto">
            <a:xfrm>
              <a:off x="4511" y="1096"/>
              <a:ext cx="1013" cy="1993"/>
            </a:xfrm>
            <a:custGeom>
              <a:avLst/>
              <a:gdLst>
                <a:gd name="T0" fmla="*/ 265 w 1470"/>
                <a:gd name="T1" fmla="*/ 140 h 2880"/>
                <a:gd name="T2" fmla="*/ 100 w 1470"/>
                <a:gd name="T3" fmla="*/ 200 h 2880"/>
                <a:gd name="T4" fmla="*/ 0 w 1470"/>
                <a:gd name="T5" fmla="*/ 290 h 2880"/>
                <a:gd name="T6" fmla="*/ 205 w 1470"/>
                <a:gd name="T7" fmla="*/ 375 h 2880"/>
                <a:gd name="T8" fmla="*/ 440 w 1470"/>
                <a:gd name="T9" fmla="*/ 410 h 2880"/>
                <a:gd name="T10" fmla="*/ 630 w 1470"/>
                <a:gd name="T11" fmla="*/ 440 h 2880"/>
                <a:gd name="T12" fmla="*/ 630 w 1470"/>
                <a:gd name="T13" fmla="*/ 460 h 2880"/>
                <a:gd name="T14" fmla="*/ 535 w 1470"/>
                <a:gd name="T15" fmla="*/ 510 h 2880"/>
                <a:gd name="T16" fmla="*/ 240 w 1470"/>
                <a:gd name="T17" fmla="*/ 605 h 2880"/>
                <a:gd name="T18" fmla="*/ 210 w 1470"/>
                <a:gd name="T19" fmla="*/ 650 h 2880"/>
                <a:gd name="T20" fmla="*/ 260 w 1470"/>
                <a:gd name="T21" fmla="*/ 690 h 2880"/>
                <a:gd name="T22" fmla="*/ 515 w 1470"/>
                <a:gd name="T23" fmla="*/ 795 h 2880"/>
                <a:gd name="T24" fmla="*/ 570 w 1470"/>
                <a:gd name="T25" fmla="*/ 830 h 2880"/>
                <a:gd name="T26" fmla="*/ 585 w 1470"/>
                <a:gd name="T27" fmla="*/ 865 h 2880"/>
                <a:gd name="T28" fmla="*/ 535 w 1470"/>
                <a:gd name="T29" fmla="*/ 930 h 2880"/>
                <a:gd name="T30" fmla="*/ 560 w 1470"/>
                <a:gd name="T31" fmla="*/ 1030 h 2880"/>
                <a:gd name="T32" fmla="*/ 740 w 1470"/>
                <a:gd name="T33" fmla="*/ 1110 h 2880"/>
                <a:gd name="T34" fmla="*/ 845 w 1470"/>
                <a:gd name="T35" fmla="*/ 1180 h 2880"/>
                <a:gd name="T36" fmla="*/ 1010 w 1470"/>
                <a:gd name="T37" fmla="*/ 1320 h 2880"/>
                <a:gd name="T38" fmla="*/ 1140 w 1470"/>
                <a:gd name="T39" fmla="*/ 1375 h 2880"/>
                <a:gd name="T40" fmla="*/ 1185 w 1470"/>
                <a:gd name="T41" fmla="*/ 1390 h 2880"/>
                <a:gd name="T42" fmla="*/ 1215 w 1470"/>
                <a:gd name="T43" fmla="*/ 1405 h 2880"/>
                <a:gd name="T44" fmla="*/ 1210 w 1470"/>
                <a:gd name="T45" fmla="*/ 1425 h 2880"/>
                <a:gd name="T46" fmla="*/ 1070 w 1470"/>
                <a:gd name="T47" fmla="*/ 1490 h 2880"/>
                <a:gd name="T48" fmla="*/ 790 w 1470"/>
                <a:gd name="T49" fmla="*/ 1585 h 2880"/>
                <a:gd name="T50" fmla="*/ 685 w 1470"/>
                <a:gd name="T51" fmla="*/ 1620 h 2880"/>
                <a:gd name="T52" fmla="*/ 655 w 1470"/>
                <a:gd name="T53" fmla="*/ 1650 h 2880"/>
                <a:gd name="T54" fmla="*/ 680 w 1470"/>
                <a:gd name="T55" fmla="*/ 1675 h 2880"/>
                <a:gd name="T56" fmla="*/ 810 w 1470"/>
                <a:gd name="T57" fmla="*/ 1705 h 2880"/>
                <a:gd name="T58" fmla="*/ 925 w 1470"/>
                <a:gd name="T59" fmla="*/ 1730 h 2880"/>
                <a:gd name="T60" fmla="*/ 940 w 1470"/>
                <a:gd name="T61" fmla="*/ 1755 h 2880"/>
                <a:gd name="T62" fmla="*/ 930 w 1470"/>
                <a:gd name="T63" fmla="*/ 1795 h 2880"/>
                <a:gd name="T64" fmla="*/ 860 w 1470"/>
                <a:gd name="T65" fmla="*/ 1845 h 2880"/>
                <a:gd name="T66" fmla="*/ 760 w 1470"/>
                <a:gd name="T67" fmla="*/ 1895 h 2880"/>
                <a:gd name="T68" fmla="*/ 710 w 1470"/>
                <a:gd name="T69" fmla="*/ 1925 h 2880"/>
                <a:gd name="T70" fmla="*/ 700 w 1470"/>
                <a:gd name="T71" fmla="*/ 1955 h 2880"/>
                <a:gd name="T72" fmla="*/ 830 w 1470"/>
                <a:gd name="T73" fmla="*/ 1995 h 2880"/>
                <a:gd name="T74" fmla="*/ 1180 w 1470"/>
                <a:gd name="T75" fmla="*/ 2015 h 2880"/>
                <a:gd name="T76" fmla="*/ 1235 w 1470"/>
                <a:gd name="T77" fmla="*/ 2025 h 2880"/>
                <a:gd name="T78" fmla="*/ 1250 w 1470"/>
                <a:gd name="T79" fmla="*/ 2050 h 2880"/>
                <a:gd name="T80" fmla="*/ 1220 w 1470"/>
                <a:gd name="T81" fmla="*/ 2110 h 2880"/>
                <a:gd name="T82" fmla="*/ 1155 w 1470"/>
                <a:gd name="T83" fmla="*/ 2155 h 2880"/>
                <a:gd name="T84" fmla="*/ 1105 w 1470"/>
                <a:gd name="T85" fmla="*/ 2170 h 2880"/>
                <a:gd name="T86" fmla="*/ 1035 w 1470"/>
                <a:gd name="T87" fmla="*/ 2195 h 2880"/>
                <a:gd name="T88" fmla="*/ 1025 w 1470"/>
                <a:gd name="T89" fmla="*/ 2210 h 2880"/>
                <a:gd name="T90" fmla="*/ 1135 w 1470"/>
                <a:gd name="T91" fmla="*/ 2265 h 2880"/>
                <a:gd name="T92" fmla="*/ 1295 w 1470"/>
                <a:gd name="T93" fmla="*/ 2330 h 2880"/>
                <a:gd name="T94" fmla="*/ 1405 w 1470"/>
                <a:gd name="T95" fmla="*/ 2390 h 2880"/>
                <a:gd name="T96" fmla="*/ 1420 w 1470"/>
                <a:gd name="T97" fmla="*/ 2430 h 2880"/>
                <a:gd name="T98" fmla="*/ 1385 w 1470"/>
                <a:gd name="T99" fmla="*/ 2480 h 2880"/>
                <a:gd name="T100" fmla="*/ 1295 w 1470"/>
                <a:gd name="T101" fmla="*/ 2535 h 2880"/>
                <a:gd name="T102" fmla="*/ 1275 w 1470"/>
                <a:gd name="T103" fmla="*/ 2565 h 2880"/>
                <a:gd name="T104" fmla="*/ 1290 w 1470"/>
                <a:gd name="T105" fmla="*/ 2615 h 2880"/>
                <a:gd name="T106" fmla="*/ 1285 w 1470"/>
                <a:gd name="T107" fmla="*/ 2650 h 2880"/>
                <a:gd name="T108" fmla="*/ 1265 w 1470"/>
                <a:gd name="T109" fmla="*/ 2690 h 2880"/>
                <a:gd name="T110" fmla="*/ 1270 w 1470"/>
                <a:gd name="T111" fmla="*/ 2745 h 2880"/>
                <a:gd name="T112" fmla="*/ 1300 w 1470"/>
                <a:gd name="T113" fmla="*/ 2805 h 2880"/>
                <a:gd name="T114" fmla="*/ 1470 w 1470"/>
                <a:gd name="T115" fmla="*/ 2880 h 2880"/>
                <a:gd name="T116" fmla="*/ 585 w 1470"/>
                <a:gd name="T117" fmla="*/ 20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0" h="2880">
                  <a:moveTo>
                    <a:pt x="440" y="75"/>
                  </a:moveTo>
                  <a:lnTo>
                    <a:pt x="340" y="110"/>
                  </a:lnTo>
                  <a:lnTo>
                    <a:pt x="265" y="140"/>
                  </a:lnTo>
                  <a:lnTo>
                    <a:pt x="210" y="155"/>
                  </a:lnTo>
                  <a:lnTo>
                    <a:pt x="180" y="165"/>
                  </a:lnTo>
                  <a:lnTo>
                    <a:pt x="100" y="200"/>
                  </a:lnTo>
                  <a:lnTo>
                    <a:pt x="40" y="235"/>
                  </a:lnTo>
                  <a:lnTo>
                    <a:pt x="5" y="260"/>
                  </a:lnTo>
                  <a:lnTo>
                    <a:pt x="0" y="290"/>
                  </a:lnTo>
                  <a:lnTo>
                    <a:pt x="25" y="320"/>
                  </a:lnTo>
                  <a:lnTo>
                    <a:pt x="85" y="345"/>
                  </a:lnTo>
                  <a:lnTo>
                    <a:pt x="205" y="375"/>
                  </a:lnTo>
                  <a:lnTo>
                    <a:pt x="335" y="395"/>
                  </a:lnTo>
                  <a:lnTo>
                    <a:pt x="375" y="400"/>
                  </a:lnTo>
                  <a:lnTo>
                    <a:pt x="440" y="410"/>
                  </a:lnTo>
                  <a:lnTo>
                    <a:pt x="530" y="415"/>
                  </a:lnTo>
                  <a:lnTo>
                    <a:pt x="600" y="430"/>
                  </a:lnTo>
                  <a:lnTo>
                    <a:pt x="630" y="440"/>
                  </a:lnTo>
                  <a:lnTo>
                    <a:pt x="635" y="445"/>
                  </a:lnTo>
                  <a:lnTo>
                    <a:pt x="635" y="450"/>
                  </a:lnTo>
                  <a:lnTo>
                    <a:pt x="630" y="460"/>
                  </a:lnTo>
                  <a:lnTo>
                    <a:pt x="615" y="470"/>
                  </a:lnTo>
                  <a:lnTo>
                    <a:pt x="595" y="485"/>
                  </a:lnTo>
                  <a:lnTo>
                    <a:pt x="535" y="510"/>
                  </a:lnTo>
                  <a:lnTo>
                    <a:pt x="450" y="540"/>
                  </a:lnTo>
                  <a:lnTo>
                    <a:pt x="300" y="580"/>
                  </a:lnTo>
                  <a:lnTo>
                    <a:pt x="240" y="605"/>
                  </a:lnTo>
                  <a:lnTo>
                    <a:pt x="210" y="625"/>
                  </a:lnTo>
                  <a:lnTo>
                    <a:pt x="210" y="635"/>
                  </a:lnTo>
                  <a:lnTo>
                    <a:pt x="210" y="650"/>
                  </a:lnTo>
                  <a:lnTo>
                    <a:pt x="220" y="660"/>
                  </a:lnTo>
                  <a:lnTo>
                    <a:pt x="240" y="675"/>
                  </a:lnTo>
                  <a:lnTo>
                    <a:pt x="260" y="690"/>
                  </a:lnTo>
                  <a:lnTo>
                    <a:pt x="320" y="720"/>
                  </a:lnTo>
                  <a:lnTo>
                    <a:pt x="395" y="750"/>
                  </a:lnTo>
                  <a:lnTo>
                    <a:pt x="515" y="795"/>
                  </a:lnTo>
                  <a:lnTo>
                    <a:pt x="540" y="810"/>
                  </a:lnTo>
                  <a:lnTo>
                    <a:pt x="560" y="820"/>
                  </a:lnTo>
                  <a:lnTo>
                    <a:pt x="570" y="830"/>
                  </a:lnTo>
                  <a:lnTo>
                    <a:pt x="580" y="840"/>
                  </a:lnTo>
                  <a:lnTo>
                    <a:pt x="585" y="850"/>
                  </a:lnTo>
                  <a:lnTo>
                    <a:pt x="585" y="865"/>
                  </a:lnTo>
                  <a:lnTo>
                    <a:pt x="580" y="880"/>
                  </a:lnTo>
                  <a:lnTo>
                    <a:pt x="565" y="890"/>
                  </a:lnTo>
                  <a:lnTo>
                    <a:pt x="535" y="930"/>
                  </a:lnTo>
                  <a:lnTo>
                    <a:pt x="525" y="970"/>
                  </a:lnTo>
                  <a:lnTo>
                    <a:pt x="535" y="1000"/>
                  </a:lnTo>
                  <a:lnTo>
                    <a:pt x="560" y="1030"/>
                  </a:lnTo>
                  <a:lnTo>
                    <a:pt x="600" y="1060"/>
                  </a:lnTo>
                  <a:lnTo>
                    <a:pt x="660" y="1080"/>
                  </a:lnTo>
                  <a:lnTo>
                    <a:pt x="740" y="1110"/>
                  </a:lnTo>
                  <a:lnTo>
                    <a:pt x="805" y="1145"/>
                  </a:lnTo>
                  <a:lnTo>
                    <a:pt x="825" y="1160"/>
                  </a:lnTo>
                  <a:lnTo>
                    <a:pt x="845" y="1180"/>
                  </a:lnTo>
                  <a:lnTo>
                    <a:pt x="870" y="1205"/>
                  </a:lnTo>
                  <a:lnTo>
                    <a:pt x="955" y="1285"/>
                  </a:lnTo>
                  <a:lnTo>
                    <a:pt x="1010" y="1320"/>
                  </a:lnTo>
                  <a:lnTo>
                    <a:pt x="1080" y="1350"/>
                  </a:lnTo>
                  <a:lnTo>
                    <a:pt x="1105" y="1360"/>
                  </a:lnTo>
                  <a:lnTo>
                    <a:pt x="1140" y="1375"/>
                  </a:lnTo>
                  <a:lnTo>
                    <a:pt x="1160" y="1380"/>
                  </a:lnTo>
                  <a:lnTo>
                    <a:pt x="1175" y="1385"/>
                  </a:lnTo>
                  <a:lnTo>
                    <a:pt x="1185" y="1390"/>
                  </a:lnTo>
                  <a:lnTo>
                    <a:pt x="1200" y="1395"/>
                  </a:lnTo>
                  <a:lnTo>
                    <a:pt x="1210" y="1400"/>
                  </a:lnTo>
                  <a:lnTo>
                    <a:pt x="1215" y="1405"/>
                  </a:lnTo>
                  <a:lnTo>
                    <a:pt x="1215" y="1410"/>
                  </a:lnTo>
                  <a:lnTo>
                    <a:pt x="1215" y="1415"/>
                  </a:lnTo>
                  <a:lnTo>
                    <a:pt x="1210" y="1425"/>
                  </a:lnTo>
                  <a:lnTo>
                    <a:pt x="1180" y="1440"/>
                  </a:lnTo>
                  <a:lnTo>
                    <a:pt x="1135" y="1460"/>
                  </a:lnTo>
                  <a:lnTo>
                    <a:pt x="1070" y="1490"/>
                  </a:lnTo>
                  <a:lnTo>
                    <a:pt x="970" y="1520"/>
                  </a:lnTo>
                  <a:lnTo>
                    <a:pt x="855" y="1560"/>
                  </a:lnTo>
                  <a:lnTo>
                    <a:pt x="790" y="1585"/>
                  </a:lnTo>
                  <a:lnTo>
                    <a:pt x="740" y="1600"/>
                  </a:lnTo>
                  <a:lnTo>
                    <a:pt x="710" y="1610"/>
                  </a:lnTo>
                  <a:lnTo>
                    <a:pt x="685" y="1620"/>
                  </a:lnTo>
                  <a:lnTo>
                    <a:pt x="670" y="1630"/>
                  </a:lnTo>
                  <a:lnTo>
                    <a:pt x="660" y="1640"/>
                  </a:lnTo>
                  <a:lnTo>
                    <a:pt x="655" y="1650"/>
                  </a:lnTo>
                  <a:lnTo>
                    <a:pt x="655" y="1655"/>
                  </a:lnTo>
                  <a:lnTo>
                    <a:pt x="665" y="1665"/>
                  </a:lnTo>
                  <a:lnTo>
                    <a:pt x="680" y="1675"/>
                  </a:lnTo>
                  <a:lnTo>
                    <a:pt x="705" y="1680"/>
                  </a:lnTo>
                  <a:lnTo>
                    <a:pt x="755" y="1695"/>
                  </a:lnTo>
                  <a:lnTo>
                    <a:pt x="810" y="1705"/>
                  </a:lnTo>
                  <a:lnTo>
                    <a:pt x="890" y="1720"/>
                  </a:lnTo>
                  <a:lnTo>
                    <a:pt x="910" y="1725"/>
                  </a:lnTo>
                  <a:lnTo>
                    <a:pt x="925" y="1730"/>
                  </a:lnTo>
                  <a:lnTo>
                    <a:pt x="935" y="1740"/>
                  </a:lnTo>
                  <a:lnTo>
                    <a:pt x="940" y="1745"/>
                  </a:lnTo>
                  <a:lnTo>
                    <a:pt x="940" y="1755"/>
                  </a:lnTo>
                  <a:lnTo>
                    <a:pt x="940" y="1770"/>
                  </a:lnTo>
                  <a:lnTo>
                    <a:pt x="935" y="1780"/>
                  </a:lnTo>
                  <a:lnTo>
                    <a:pt x="930" y="1795"/>
                  </a:lnTo>
                  <a:lnTo>
                    <a:pt x="915" y="1810"/>
                  </a:lnTo>
                  <a:lnTo>
                    <a:pt x="890" y="1825"/>
                  </a:lnTo>
                  <a:lnTo>
                    <a:pt x="860" y="1845"/>
                  </a:lnTo>
                  <a:lnTo>
                    <a:pt x="805" y="1875"/>
                  </a:lnTo>
                  <a:lnTo>
                    <a:pt x="780" y="1885"/>
                  </a:lnTo>
                  <a:lnTo>
                    <a:pt x="760" y="1895"/>
                  </a:lnTo>
                  <a:lnTo>
                    <a:pt x="745" y="1905"/>
                  </a:lnTo>
                  <a:lnTo>
                    <a:pt x="725" y="1915"/>
                  </a:lnTo>
                  <a:lnTo>
                    <a:pt x="710" y="1925"/>
                  </a:lnTo>
                  <a:lnTo>
                    <a:pt x="700" y="1935"/>
                  </a:lnTo>
                  <a:lnTo>
                    <a:pt x="700" y="1945"/>
                  </a:lnTo>
                  <a:lnTo>
                    <a:pt x="700" y="1955"/>
                  </a:lnTo>
                  <a:lnTo>
                    <a:pt x="720" y="1970"/>
                  </a:lnTo>
                  <a:lnTo>
                    <a:pt x="760" y="1985"/>
                  </a:lnTo>
                  <a:lnTo>
                    <a:pt x="830" y="1995"/>
                  </a:lnTo>
                  <a:lnTo>
                    <a:pt x="930" y="2010"/>
                  </a:lnTo>
                  <a:lnTo>
                    <a:pt x="1040" y="2015"/>
                  </a:lnTo>
                  <a:lnTo>
                    <a:pt x="1180" y="2015"/>
                  </a:lnTo>
                  <a:lnTo>
                    <a:pt x="1205" y="2015"/>
                  </a:lnTo>
                  <a:lnTo>
                    <a:pt x="1225" y="2020"/>
                  </a:lnTo>
                  <a:lnTo>
                    <a:pt x="1235" y="2025"/>
                  </a:lnTo>
                  <a:lnTo>
                    <a:pt x="1245" y="2030"/>
                  </a:lnTo>
                  <a:lnTo>
                    <a:pt x="1250" y="2040"/>
                  </a:lnTo>
                  <a:lnTo>
                    <a:pt x="1250" y="2050"/>
                  </a:lnTo>
                  <a:lnTo>
                    <a:pt x="1245" y="2070"/>
                  </a:lnTo>
                  <a:lnTo>
                    <a:pt x="1235" y="2090"/>
                  </a:lnTo>
                  <a:lnTo>
                    <a:pt x="1220" y="2110"/>
                  </a:lnTo>
                  <a:lnTo>
                    <a:pt x="1205" y="2125"/>
                  </a:lnTo>
                  <a:lnTo>
                    <a:pt x="1180" y="2140"/>
                  </a:lnTo>
                  <a:lnTo>
                    <a:pt x="1155" y="2155"/>
                  </a:lnTo>
                  <a:lnTo>
                    <a:pt x="1140" y="2160"/>
                  </a:lnTo>
                  <a:lnTo>
                    <a:pt x="1120" y="2165"/>
                  </a:lnTo>
                  <a:lnTo>
                    <a:pt x="1105" y="2170"/>
                  </a:lnTo>
                  <a:lnTo>
                    <a:pt x="1060" y="2185"/>
                  </a:lnTo>
                  <a:lnTo>
                    <a:pt x="1045" y="2190"/>
                  </a:lnTo>
                  <a:lnTo>
                    <a:pt x="1035" y="2195"/>
                  </a:lnTo>
                  <a:lnTo>
                    <a:pt x="1030" y="2195"/>
                  </a:lnTo>
                  <a:lnTo>
                    <a:pt x="1025" y="2205"/>
                  </a:lnTo>
                  <a:lnTo>
                    <a:pt x="1025" y="2210"/>
                  </a:lnTo>
                  <a:lnTo>
                    <a:pt x="1045" y="2225"/>
                  </a:lnTo>
                  <a:lnTo>
                    <a:pt x="1080" y="2245"/>
                  </a:lnTo>
                  <a:lnTo>
                    <a:pt x="1135" y="2265"/>
                  </a:lnTo>
                  <a:lnTo>
                    <a:pt x="1200" y="2290"/>
                  </a:lnTo>
                  <a:lnTo>
                    <a:pt x="1255" y="2315"/>
                  </a:lnTo>
                  <a:lnTo>
                    <a:pt x="1295" y="2330"/>
                  </a:lnTo>
                  <a:lnTo>
                    <a:pt x="1350" y="2355"/>
                  </a:lnTo>
                  <a:lnTo>
                    <a:pt x="1390" y="2380"/>
                  </a:lnTo>
                  <a:lnTo>
                    <a:pt x="1405" y="2390"/>
                  </a:lnTo>
                  <a:lnTo>
                    <a:pt x="1420" y="2405"/>
                  </a:lnTo>
                  <a:lnTo>
                    <a:pt x="1420" y="2415"/>
                  </a:lnTo>
                  <a:lnTo>
                    <a:pt x="1420" y="2430"/>
                  </a:lnTo>
                  <a:lnTo>
                    <a:pt x="1415" y="2445"/>
                  </a:lnTo>
                  <a:lnTo>
                    <a:pt x="1405" y="2460"/>
                  </a:lnTo>
                  <a:lnTo>
                    <a:pt x="1385" y="2480"/>
                  </a:lnTo>
                  <a:lnTo>
                    <a:pt x="1355" y="2500"/>
                  </a:lnTo>
                  <a:lnTo>
                    <a:pt x="1310" y="2525"/>
                  </a:lnTo>
                  <a:lnTo>
                    <a:pt x="1295" y="2535"/>
                  </a:lnTo>
                  <a:lnTo>
                    <a:pt x="1285" y="2545"/>
                  </a:lnTo>
                  <a:lnTo>
                    <a:pt x="1280" y="2550"/>
                  </a:lnTo>
                  <a:lnTo>
                    <a:pt x="1275" y="2565"/>
                  </a:lnTo>
                  <a:lnTo>
                    <a:pt x="1275" y="2580"/>
                  </a:lnTo>
                  <a:lnTo>
                    <a:pt x="1280" y="2600"/>
                  </a:lnTo>
                  <a:lnTo>
                    <a:pt x="1290" y="2615"/>
                  </a:lnTo>
                  <a:lnTo>
                    <a:pt x="1290" y="2635"/>
                  </a:lnTo>
                  <a:lnTo>
                    <a:pt x="1290" y="2645"/>
                  </a:lnTo>
                  <a:lnTo>
                    <a:pt x="1285" y="2650"/>
                  </a:lnTo>
                  <a:lnTo>
                    <a:pt x="1280" y="2660"/>
                  </a:lnTo>
                  <a:lnTo>
                    <a:pt x="1275" y="2670"/>
                  </a:lnTo>
                  <a:lnTo>
                    <a:pt x="1265" y="2690"/>
                  </a:lnTo>
                  <a:lnTo>
                    <a:pt x="1265" y="2710"/>
                  </a:lnTo>
                  <a:lnTo>
                    <a:pt x="1265" y="2725"/>
                  </a:lnTo>
                  <a:lnTo>
                    <a:pt x="1270" y="2745"/>
                  </a:lnTo>
                  <a:lnTo>
                    <a:pt x="1280" y="2765"/>
                  </a:lnTo>
                  <a:lnTo>
                    <a:pt x="1290" y="2790"/>
                  </a:lnTo>
                  <a:lnTo>
                    <a:pt x="1300" y="2805"/>
                  </a:lnTo>
                  <a:lnTo>
                    <a:pt x="1315" y="2835"/>
                  </a:lnTo>
                  <a:lnTo>
                    <a:pt x="1340" y="2880"/>
                  </a:lnTo>
                  <a:lnTo>
                    <a:pt x="1470" y="2880"/>
                  </a:lnTo>
                  <a:lnTo>
                    <a:pt x="1470" y="0"/>
                  </a:lnTo>
                  <a:lnTo>
                    <a:pt x="620" y="0"/>
                  </a:lnTo>
                  <a:lnTo>
                    <a:pt x="585" y="20"/>
                  </a:lnTo>
                  <a:lnTo>
                    <a:pt x="525" y="45"/>
                  </a:lnTo>
                  <a:lnTo>
                    <a:pt x="440" y="75"/>
                  </a:lnTo>
                  <a:close/>
                </a:path>
              </a:pathLst>
            </a:custGeom>
            <a:solidFill>
              <a:srgbClr val="FFE5FF"/>
            </a:solidFill>
            <a:ln w="0">
              <a:solidFill>
                <a:srgbClr val="FFC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0" name="Freeform 8"/>
            <p:cNvSpPr>
              <a:spLocks/>
            </p:cNvSpPr>
            <p:nvPr/>
          </p:nvSpPr>
          <p:spPr bwMode="auto">
            <a:xfrm>
              <a:off x="3544" y="1096"/>
              <a:ext cx="874" cy="1969"/>
            </a:xfrm>
            <a:custGeom>
              <a:avLst/>
              <a:gdLst>
                <a:gd name="T0" fmla="*/ 930 w 1270"/>
                <a:gd name="T1" fmla="*/ 120 h 2845"/>
                <a:gd name="T2" fmla="*/ 0 w 1270"/>
                <a:gd name="T3" fmla="*/ 0 h 2845"/>
                <a:gd name="T4" fmla="*/ 95 w 1270"/>
                <a:gd name="T5" fmla="*/ 2800 h 2845"/>
                <a:gd name="T6" fmla="*/ 225 w 1270"/>
                <a:gd name="T7" fmla="*/ 2720 h 2845"/>
                <a:gd name="T8" fmla="*/ 255 w 1270"/>
                <a:gd name="T9" fmla="*/ 2695 h 2845"/>
                <a:gd name="T10" fmla="*/ 245 w 1270"/>
                <a:gd name="T11" fmla="*/ 2675 h 2845"/>
                <a:gd name="T12" fmla="*/ 170 w 1270"/>
                <a:gd name="T13" fmla="*/ 2645 h 2845"/>
                <a:gd name="T14" fmla="*/ 135 w 1270"/>
                <a:gd name="T15" fmla="*/ 2605 h 2845"/>
                <a:gd name="T16" fmla="*/ 150 w 1270"/>
                <a:gd name="T17" fmla="*/ 2585 h 2845"/>
                <a:gd name="T18" fmla="*/ 255 w 1270"/>
                <a:gd name="T19" fmla="*/ 2570 h 2845"/>
                <a:gd name="T20" fmla="*/ 430 w 1270"/>
                <a:gd name="T21" fmla="*/ 2525 h 2845"/>
                <a:gd name="T22" fmla="*/ 575 w 1270"/>
                <a:gd name="T23" fmla="*/ 2470 h 2845"/>
                <a:gd name="T24" fmla="*/ 605 w 1270"/>
                <a:gd name="T25" fmla="*/ 2440 h 2845"/>
                <a:gd name="T26" fmla="*/ 655 w 1270"/>
                <a:gd name="T27" fmla="*/ 2340 h 2845"/>
                <a:gd name="T28" fmla="*/ 650 w 1270"/>
                <a:gd name="T29" fmla="*/ 2300 h 2845"/>
                <a:gd name="T30" fmla="*/ 585 w 1270"/>
                <a:gd name="T31" fmla="*/ 2280 h 2845"/>
                <a:gd name="T32" fmla="*/ 375 w 1270"/>
                <a:gd name="T33" fmla="*/ 2240 h 2845"/>
                <a:gd name="T34" fmla="*/ 325 w 1270"/>
                <a:gd name="T35" fmla="*/ 2200 h 2845"/>
                <a:gd name="T36" fmla="*/ 335 w 1270"/>
                <a:gd name="T37" fmla="*/ 2165 h 2845"/>
                <a:gd name="T38" fmla="*/ 500 w 1270"/>
                <a:gd name="T39" fmla="*/ 2055 h 2845"/>
                <a:gd name="T40" fmla="*/ 585 w 1270"/>
                <a:gd name="T41" fmla="*/ 1980 h 2845"/>
                <a:gd name="T42" fmla="*/ 610 w 1270"/>
                <a:gd name="T43" fmla="*/ 1940 h 2845"/>
                <a:gd name="T44" fmla="*/ 595 w 1270"/>
                <a:gd name="T45" fmla="*/ 1915 h 2845"/>
                <a:gd name="T46" fmla="*/ 445 w 1270"/>
                <a:gd name="T47" fmla="*/ 1850 h 2845"/>
                <a:gd name="T48" fmla="*/ 370 w 1270"/>
                <a:gd name="T49" fmla="*/ 1785 h 2845"/>
                <a:gd name="T50" fmla="*/ 360 w 1270"/>
                <a:gd name="T51" fmla="*/ 1745 h 2845"/>
                <a:gd name="T52" fmla="*/ 395 w 1270"/>
                <a:gd name="T53" fmla="*/ 1710 h 2845"/>
                <a:gd name="T54" fmla="*/ 430 w 1270"/>
                <a:gd name="T55" fmla="*/ 1690 h 2845"/>
                <a:gd name="T56" fmla="*/ 580 w 1270"/>
                <a:gd name="T57" fmla="*/ 1595 h 2845"/>
                <a:gd name="T58" fmla="*/ 750 w 1270"/>
                <a:gd name="T59" fmla="*/ 1490 h 2845"/>
                <a:gd name="T60" fmla="*/ 945 w 1270"/>
                <a:gd name="T61" fmla="*/ 1400 h 2845"/>
                <a:gd name="T62" fmla="*/ 1130 w 1270"/>
                <a:gd name="T63" fmla="*/ 1300 h 2845"/>
                <a:gd name="T64" fmla="*/ 1245 w 1270"/>
                <a:gd name="T65" fmla="*/ 1220 h 2845"/>
                <a:gd name="T66" fmla="*/ 1270 w 1270"/>
                <a:gd name="T67" fmla="*/ 1180 h 2845"/>
                <a:gd name="T68" fmla="*/ 1240 w 1270"/>
                <a:gd name="T69" fmla="*/ 1145 h 2845"/>
                <a:gd name="T70" fmla="*/ 1185 w 1270"/>
                <a:gd name="T71" fmla="*/ 1125 h 2845"/>
                <a:gd name="T72" fmla="*/ 1000 w 1270"/>
                <a:gd name="T73" fmla="*/ 1065 h 2845"/>
                <a:gd name="T74" fmla="*/ 845 w 1270"/>
                <a:gd name="T75" fmla="*/ 980 h 2845"/>
                <a:gd name="T76" fmla="*/ 825 w 1270"/>
                <a:gd name="T77" fmla="*/ 935 h 2845"/>
                <a:gd name="T78" fmla="*/ 855 w 1270"/>
                <a:gd name="T79" fmla="*/ 895 h 2845"/>
                <a:gd name="T80" fmla="*/ 845 w 1270"/>
                <a:gd name="T81" fmla="*/ 865 h 2845"/>
                <a:gd name="T82" fmla="*/ 765 w 1270"/>
                <a:gd name="T83" fmla="*/ 825 h 2845"/>
                <a:gd name="T84" fmla="*/ 685 w 1270"/>
                <a:gd name="T85" fmla="*/ 805 h 2845"/>
                <a:gd name="T86" fmla="*/ 625 w 1270"/>
                <a:gd name="T87" fmla="*/ 795 h 2845"/>
                <a:gd name="T88" fmla="*/ 600 w 1270"/>
                <a:gd name="T89" fmla="*/ 775 h 2845"/>
                <a:gd name="T90" fmla="*/ 605 w 1270"/>
                <a:gd name="T91" fmla="*/ 735 h 2845"/>
                <a:gd name="T92" fmla="*/ 625 w 1270"/>
                <a:gd name="T93" fmla="*/ 705 h 2845"/>
                <a:gd name="T94" fmla="*/ 665 w 1270"/>
                <a:gd name="T95" fmla="*/ 660 h 2845"/>
                <a:gd name="T96" fmla="*/ 695 w 1270"/>
                <a:gd name="T97" fmla="*/ 610 h 2845"/>
                <a:gd name="T98" fmla="*/ 695 w 1270"/>
                <a:gd name="T99" fmla="*/ 555 h 2845"/>
                <a:gd name="T100" fmla="*/ 680 w 1270"/>
                <a:gd name="T101" fmla="*/ 530 h 2845"/>
                <a:gd name="T102" fmla="*/ 645 w 1270"/>
                <a:gd name="T103" fmla="*/ 525 h 2845"/>
                <a:gd name="T104" fmla="*/ 620 w 1270"/>
                <a:gd name="T105" fmla="*/ 525 h 2845"/>
                <a:gd name="T106" fmla="*/ 615 w 1270"/>
                <a:gd name="T107" fmla="*/ 510 h 2845"/>
                <a:gd name="T108" fmla="*/ 630 w 1270"/>
                <a:gd name="T109" fmla="*/ 480 h 2845"/>
                <a:gd name="T110" fmla="*/ 675 w 1270"/>
                <a:gd name="T111" fmla="*/ 425 h 2845"/>
                <a:gd name="T112" fmla="*/ 785 w 1270"/>
                <a:gd name="T113" fmla="*/ 295 h 2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0" h="2845">
                  <a:moveTo>
                    <a:pt x="785" y="295"/>
                  </a:moveTo>
                  <a:lnTo>
                    <a:pt x="865" y="200"/>
                  </a:lnTo>
                  <a:lnTo>
                    <a:pt x="930" y="120"/>
                  </a:lnTo>
                  <a:lnTo>
                    <a:pt x="985" y="55"/>
                  </a:lnTo>
                  <a:lnTo>
                    <a:pt x="1025" y="0"/>
                  </a:lnTo>
                  <a:lnTo>
                    <a:pt x="0" y="0"/>
                  </a:lnTo>
                  <a:lnTo>
                    <a:pt x="0" y="2845"/>
                  </a:lnTo>
                  <a:lnTo>
                    <a:pt x="55" y="2820"/>
                  </a:lnTo>
                  <a:lnTo>
                    <a:pt x="95" y="2800"/>
                  </a:lnTo>
                  <a:lnTo>
                    <a:pt x="125" y="2785"/>
                  </a:lnTo>
                  <a:lnTo>
                    <a:pt x="180" y="2755"/>
                  </a:lnTo>
                  <a:lnTo>
                    <a:pt x="225" y="2720"/>
                  </a:lnTo>
                  <a:lnTo>
                    <a:pt x="240" y="2710"/>
                  </a:lnTo>
                  <a:lnTo>
                    <a:pt x="250" y="2700"/>
                  </a:lnTo>
                  <a:lnTo>
                    <a:pt x="255" y="2695"/>
                  </a:lnTo>
                  <a:lnTo>
                    <a:pt x="255" y="2685"/>
                  </a:lnTo>
                  <a:lnTo>
                    <a:pt x="250" y="2680"/>
                  </a:lnTo>
                  <a:lnTo>
                    <a:pt x="245" y="2675"/>
                  </a:lnTo>
                  <a:lnTo>
                    <a:pt x="235" y="2670"/>
                  </a:lnTo>
                  <a:lnTo>
                    <a:pt x="190" y="2655"/>
                  </a:lnTo>
                  <a:lnTo>
                    <a:pt x="170" y="2645"/>
                  </a:lnTo>
                  <a:lnTo>
                    <a:pt x="155" y="2630"/>
                  </a:lnTo>
                  <a:lnTo>
                    <a:pt x="145" y="2620"/>
                  </a:lnTo>
                  <a:lnTo>
                    <a:pt x="135" y="2605"/>
                  </a:lnTo>
                  <a:lnTo>
                    <a:pt x="135" y="2595"/>
                  </a:lnTo>
                  <a:lnTo>
                    <a:pt x="140" y="2590"/>
                  </a:lnTo>
                  <a:lnTo>
                    <a:pt x="150" y="2585"/>
                  </a:lnTo>
                  <a:lnTo>
                    <a:pt x="170" y="2580"/>
                  </a:lnTo>
                  <a:lnTo>
                    <a:pt x="200" y="2575"/>
                  </a:lnTo>
                  <a:lnTo>
                    <a:pt x="255" y="2570"/>
                  </a:lnTo>
                  <a:lnTo>
                    <a:pt x="295" y="2565"/>
                  </a:lnTo>
                  <a:lnTo>
                    <a:pt x="365" y="2545"/>
                  </a:lnTo>
                  <a:lnTo>
                    <a:pt x="430" y="2525"/>
                  </a:lnTo>
                  <a:lnTo>
                    <a:pt x="535" y="2485"/>
                  </a:lnTo>
                  <a:lnTo>
                    <a:pt x="560" y="2475"/>
                  </a:lnTo>
                  <a:lnTo>
                    <a:pt x="575" y="2470"/>
                  </a:lnTo>
                  <a:lnTo>
                    <a:pt x="585" y="2460"/>
                  </a:lnTo>
                  <a:lnTo>
                    <a:pt x="595" y="2450"/>
                  </a:lnTo>
                  <a:lnTo>
                    <a:pt x="605" y="2440"/>
                  </a:lnTo>
                  <a:lnTo>
                    <a:pt x="615" y="2425"/>
                  </a:lnTo>
                  <a:lnTo>
                    <a:pt x="645" y="2355"/>
                  </a:lnTo>
                  <a:lnTo>
                    <a:pt x="655" y="2340"/>
                  </a:lnTo>
                  <a:lnTo>
                    <a:pt x="660" y="2325"/>
                  </a:lnTo>
                  <a:lnTo>
                    <a:pt x="655" y="2310"/>
                  </a:lnTo>
                  <a:lnTo>
                    <a:pt x="650" y="2300"/>
                  </a:lnTo>
                  <a:lnTo>
                    <a:pt x="635" y="2290"/>
                  </a:lnTo>
                  <a:lnTo>
                    <a:pt x="615" y="2285"/>
                  </a:lnTo>
                  <a:lnTo>
                    <a:pt x="585" y="2280"/>
                  </a:lnTo>
                  <a:lnTo>
                    <a:pt x="485" y="2270"/>
                  </a:lnTo>
                  <a:lnTo>
                    <a:pt x="425" y="2260"/>
                  </a:lnTo>
                  <a:lnTo>
                    <a:pt x="375" y="2240"/>
                  </a:lnTo>
                  <a:lnTo>
                    <a:pt x="355" y="2225"/>
                  </a:lnTo>
                  <a:lnTo>
                    <a:pt x="340" y="2215"/>
                  </a:lnTo>
                  <a:lnTo>
                    <a:pt x="325" y="2200"/>
                  </a:lnTo>
                  <a:lnTo>
                    <a:pt x="325" y="2190"/>
                  </a:lnTo>
                  <a:lnTo>
                    <a:pt x="325" y="2180"/>
                  </a:lnTo>
                  <a:lnTo>
                    <a:pt x="335" y="2165"/>
                  </a:lnTo>
                  <a:lnTo>
                    <a:pt x="355" y="2150"/>
                  </a:lnTo>
                  <a:lnTo>
                    <a:pt x="445" y="2100"/>
                  </a:lnTo>
                  <a:lnTo>
                    <a:pt x="500" y="2055"/>
                  </a:lnTo>
                  <a:lnTo>
                    <a:pt x="550" y="2015"/>
                  </a:lnTo>
                  <a:lnTo>
                    <a:pt x="570" y="1995"/>
                  </a:lnTo>
                  <a:lnTo>
                    <a:pt x="585" y="1980"/>
                  </a:lnTo>
                  <a:lnTo>
                    <a:pt x="600" y="1965"/>
                  </a:lnTo>
                  <a:lnTo>
                    <a:pt x="605" y="1950"/>
                  </a:lnTo>
                  <a:lnTo>
                    <a:pt x="610" y="1940"/>
                  </a:lnTo>
                  <a:lnTo>
                    <a:pt x="610" y="1930"/>
                  </a:lnTo>
                  <a:lnTo>
                    <a:pt x="605" y="1925"/>
                  </a:lnTo>
                  <a:lnTo>
                    <a:pt x="595" y="1915"/>
                  </a:lnTo>
                  <a:lnTo>
                    <a:pt x="580" y="1910"/>
                  </a:lnTo>
                  <a:lnTo>
                    <a:pt x="500" y="1875"/>
                  </a:lnTo>
                  <a:lnTo>
                    <a:pt x="445" y="1850"/>
                  </a:lnTo>
                  <a:lnTo>
                    <a:pt x="405" y="1820"/>
                  </a:lnTo>
                  <a:lnTo>
                    <a:pt x="385" y="1800"/>
                  </a:lnTo>
                  <a:lnTo>
                    <a:pt x="370" y="1785"/>
                  </a:lnTo>
                  <a:lnTo>
                    <a:pt x="365" y="1770"/>
                  </a:lnTo>
                  <a:lnTo>
                    <a:pt x="360" y="1755"/>
                  </a:lnTo>
                  <a:lnTo>
                    <a:pt x="360" y="1745"/>
                  </a:lnTo>
                  <a:lnTo>
                    <a:pt x="370" y="1735"/>
                  </a:lnTo>
                  <a:lnTo>
                    <a:pt x="380" y="1725"/>
                  </a:lnTo>
                  <a:lnTo>
                    <a:pt x="395" y="1710"/>
                  </a:lnTo>
                  <a:lnTo>
                    <a:pt x="405" y="1705"/>
                  </a:lnTo>
                  <a:lnTo>
                    <a:pt x="415" y="1700"/>
                  </a:lnTo>
                  <a:lnTo>
                    <a:pt x="430" y="1690"/>
                  </a:lnTo>
                  <a:lnTo>
                    <a:pt x="475" y="1670"/>
                  </a:lnTo>
                  <a:lnTo>
                    <a:pt x="535" y="1630"/>
                  </a:lnTo>
                  <a:lnTo>
                    <a:pt x="580" y="1595"/>
                  </a:lnTo>
                  <a:lnTo>
                    <a:pt x="635" y="1555"/>
                  </a:lnTo>
                  <a:lnTo>
                    <a:pt x="710" y="1515"/>
                  </a:lnTo>
                  <a:lnTo>
                    <a:pt x="750" y="1490"/>
                  </a:lnTo>
                  <a:lnTo>
                    <a:pt x="805" y="1465"/>
                  </a:lnTo>
                  <a:lnTo>
                    <a:pt x="875" y="1435"/>
                  </a:lnTo>
                  <a:lnTo>
                    <a:pt x="945" y="1400"/>
                  </a:lnTo>
                  <a:lnTo>
                    <a:pt x="1005" y="1370"/>
                  </a:lnTo>
                  <a:lnTo>
                    <a:pt x="1045" y="1350"/>
                  </a:lnTo>
                  <a:lnTo>
                    <a:pt x="1130" y="1300"/>
                  </a:lnTo>
                  <a:lnTo>
                    <a:pt x="1200" y="1255"/>
                  </a:lnTo>
                  <a:lnTo>
                    <a:pt x="1225" y="1235"/>
                  </a:lnTo>
                  <a:lnTo>
                    <a:pt x="1245" y="1220"/>
                  </a:lnTo>
                  <a:lnTo>
                    <a:pt x="1260" y="1205"/>
                  </a:lnTo>
                  <a:lnTo>
                    <a:pt x="1265" y="1190"/>
                  </a:lnTo>
                  <a:lnTo>
                    <a:pt x="1270" y="1180"/>
                  </a:lnTo>
                  <a:lnTo>
                    <a:pt x="1265" y="1165"/>
                  </a:lnTo>
                  <a:lnTo>
                    <a:pt x="1260" y="1155"/>
                  </a:lnTo>
                  <a:lnTo>
                    <a:pt x="1240" y="1145"/>
                  </a:lnTo>
                  <a:lnTo>
                    <a:pt x="1220" y="1135"/>
                  </a:lnTo>
                  <a:lnTo>
                    <a:pt x="1205" y="1130"/>
                  </a:lnTo>
                  <a:lnTo>
                    <a:pt x="1185" y="1125"/>
                  </a:lnTo>
                  <a:lnTo>
                    <a:pt x="1160" y="1120"/>
                  </a:lnTo>
                  <a:lnTo>
                    <a:pt x="1090" y="1095"/>
                  </a:lnTo>
                  <a:lnTo>
                    <a:pt x="1000" y="1065"/>
                  </a:lnTo>
                  <a:lnTo>
                    <a:pt x="925" y="1035"/>
                  </a:lnTo>
                  <a:lnTo>
                    <a:pt x="880" y="1005"/>
                  </a:lnTo>
                  <a:lnTo>
                    <a:pt x="845" y="980"/>
                  </a:lnTo>
                  <a:lnTo>
                    <a:pt x="825" y="960"/>
                  </a:lnTo>
                  <a:lnTo>
                    <a:pt x="825" y="945"/>
                  </a:lnTo>
                  <a:lnTo>
                    <a:pt x="825" y="935"/>
                  </a:lnTo>
                  <a:lnTo>
                    <a:pt x="835" y="920"/>
                  </a:lnTo>
                  <a:lnTo>
                    <a:pt x="845" y="900"/>
                  </a:lnTo>
                  <a:lnTo>
                    <a:pt x="855" y="895"/>
                  </a:lnTo>
                  <a:lnTo>
                    <a:pt x="855" y="885"/>
                  </a:lnTo>
                  <a:lnTo>
                    <a:pt x="855" y="875"/>
                  </a:lnTo>
                  <a:lnTo>
                    <a:pt x="845" y="865"/>
                  </a:lnTo>
                  <a:lnTo>
                    <a:pt x="830" y="855"/>
                  </a:lnTo>
                  <a:lnTo>
                    <a:pt x="810" y="845"/>
                  </a:lnTo>
                  <a:lnTo>
                    <a:pt x="765" y="825"/>
                  </a:lnTo>
                  <a:lnTo>
                    <a:pt x="720" y="815"/>
                  </a:lnTo>
                  <a:lnTo>
                    <a:pt x="705" y="810"/>
                  </a:lnTo>
                  <a:lnTo>
                    <a:pt x="685" y="805"/>
                  </a:lnTo>
                  <a:lnTo>
                    <a:pt x="655" y="800"/>
                  </a:lnTo>
                  <a:lnTo>
                    <a:pt x="640" y="795"/>
                  </a:lnTo>
                  <a:lnTo>
                    <a:pt x="625" y="795"/>
                  </a:lnTo>
                  <a:lnTo>
                    <a:pt x="615" y="790"/>
                  </a:lnTo>
                  <a:lnTo>
                    <a:pt x="610" y="780"/>
                  </a:lnTo>
                  <a:lnTo>
                    <a:pt x="600" y="775"/>
                  </a:lnTo>
                  <a:lnTo>
                    <a:pt x="600" y="765"/>
                  </a:lnTo>
                  <a:lnTo>
                    <a:pt x="600" y="750"/>
                  </a:lnTo>
                  <a:lnTo>
                    <a:pt x="605" y="735"/>
                  </a:lnTo>
                  <a:lnTo>
                    <a:pt x="615" y="720"/>
                  </a:lnTo>
                  <a:lnTo>
                    <a:pt x="615" y="715"/>
                  </a:lnTo>
                  <a:lnTo>
                    <a:pt x="625" y="705"/>
                  </a:lnTo>
                  <a:lnTo>
                    <a:pt x="635" y="695"/>
                  </a:lnTo>
                  <a:lnTo>
                    <a:pt x="650" y="680"/>
                  </a:lnTo>
                  <a:lnTo>
                    <a:pt x="665" y="660"/>
                  </a:lnTo>
                  <a:lnTo>
                    <a:pt x="680" y="645"/>
                  </a:lnTo>
                  <a:lnTo>
                    <a:pt x="685" y="630"/>
                  </a:lnTo>
                  <a:lnTo>
                    <a:pt x="695" y="610"/>
                  </a:lnTo>
                  <a:lnTo>
                    <a:pt x="700" y="590"/>
                  </a:lnTo>
                  <a:lnTo>
                    <a:pt x="700" y="570"/>
                  </a:lnTo>
                  <a:lnTo>
                    <a:pt x="695" y="555"/>
                  </a:lnTo>
                  <a:lnTo>
                    <a:pt x="695" y="540"/>
                  </a:lnTo>
                  <a:lnTo>
                    <a:pt x="690" y="535"/>
                  </a:lnTo>
                  <a:lnTo>
                    <a:pt x="680" y="530"/>
                  </a:lnTo>
                  <a:lnTo>
                    <a:pt x="670" y="525"/>
                  </a:lnTo>
                  <a:lnTo>
                    <a:pt x="660" y="525"/>
                  </a:lnTo>
                  <a:lnTo>
                    <a:pt x="645" y="525"/>
                  </a:lnTo>
                  <a:lnTo>
                    <a:pt x="630" y="525"/>
                  </a:lnTo>
                  <a:lnTo>
                    <a:pt x="625" y="530"/>
                  </a:lnTo>
                  <a:lnTo>
                    <a:pt x="620" y="525"/>
                  </a:lnTo>
                  <a:lnTo>
                    <a:pt x="615" y="525"/>
                  </a:lnTo>
                  <a:lnTo>
                    <a:pt x="610" y="520"/>
                  </a:lnTo>
                  <a:lnTo>
                    <a:pt x="615" y="510"/>
                  </a:lnTo>
                  <a:lnTo>
                    <a:pt x="620" y="505"/>
                  </a:lnTo>
                  <a:lnTo>
                    <a:pt x="620" y="495"/>
                  </a:lnTo>
                  <a:lnTo>
                    <a:pt x="630" y="480"/>
                  </a:lnTo>
                  <a:lnTo>
                    <a:pt x="640" y="465"/>
                  </a:lnTo>
                  <a:lnTo>
                    <a:pt x="655" y="445"/>
                  </a:lnTo>
                  <a:lnTo>
                    <a:pt x="675" y="425"/>
                  </a:lnTo>
                  <a:lnTo>
                    <a:pt x="695" y="400"/>
                  </a:lnTo>
                  <a:lnTo>
                    <a:pt x="735" y="355"/>
                  </a:lnTo>
                  <a:lnTo>
                    <a:pt x="785" y="295"/>
                  </a:lnTo>
                  <a:close/>
                </a:path>
              </a:pathLst>
            </a:custGeom>
            <a:solidFill>
              <a:srgbClr val="FFABFF"/>
            </a:solidFill>
            <a:ln w="0">
              <a:solidFill>
                <a:srgbClr val="FFB9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1" name="Freeform 9"/>
            <p:cNvSpPr>
              <a:spLocks/>
            </p:cNvSpPr>
            <p:nvPr/>
          </p:nvSpPr>
          <p:spPr bwMode="auto">
            <a:xfrm>
              <a:off x="4532" y="1840"/>
              <a:ext cx="234" cy="515"/>
            </a:xfrm>
            <a:custGeom>
              <a:avLst/>
              <a:gdLst>
                <a:gd name="T0" fmla="*/ 310 w 340"/>
                <a:gd name="T1" fmla="*/ 690 h 745"/>
                <a:gd name="T2" fmla="*/ 325 w 340"/>
                <a:gd name="T3" fmla="*/ 680 h 745"/>
                <a:gd name="T4" fmla="*/ 335 w 340"/>
                <a:gd name="T5" fmla="*/ 670 h 745"/>
                <a:gd name="T6" fmla="*/ 340 w 340"/>
                <a:gd name="T7" fmla="*/ 660 h 745"/>
                <a:gd name="T8" fmla="*/ 340 w 340"/>
                <a:gd name="T9" fmla="*/ 650 h 745"/>
                <a:gd name="T10" fmla="*/ 340 w 340"/>
                <a:gd name="T11" fmla="*/ 640 h 745"/>
                <a:gd name="T12" fmla="*/ 340 w 340"/>
                <a:gd name="T13" fmla="*/ 625 h 745"/>
                <a:gd name="T14" fmla="*/ 340 w 340"/>
                <a:gd name="T15" fmla="*/ 620 h 745"/>
                <a:gd name="T16" fmla="*/ 335 w 340"/>
                <a:gd name="T17" fmla="*/ 610 h 745"/>
                <a:gd name="T18" fmla="*/ 330 w 340"/>
                <a:gd name="T19" fmla="*/ 600 h 745"/>
                <a:gd name="T20" fmla="*/ 325 w 340"/>
                <a:gd name="T21" fmla="*/ 580 h 745"/>
                <a:gd name="T22" fmla="*/ 310 w 340"/>
                <a:gd name="T23" fmla="*/ 540 h 745"/>
                <a:gd name="T24" fmla="*/ 300 w 340"/>
                <a:gd name="T25" fmla="*/ 500 h 745"/>
                <a:gd name="T26" fmla="*/ 280 w 340"/>
                <a:gd name="T27" fmla="*/ 425 h 745"/>
                <a:gd name="T28" fmla="*/ 260 w 340"/>
                <a:gd name="T29" fmla="*/ 315 h 745"/>
                <a:gd name="T30" fmla="*/ 230 w 340"/>
                <a:gd name="T31" fmla="*/ 180 h 745"/>
                <a:gd name="T32" fmla="*/ 200 w 340"/>
                <a:gd name="T33" fmla="*/ 15 h 745"/>
                <a:gd name="T34" fmla="*/ 195 w 340"/>
                <a:gd name="T35" fmla="*/ 0 h 745"/>
                <a:gd name="T36" fmla="*/ 170 w 340"/>
                <a:gd name="T37" fmla="*/ 125 h 745"/>
                <a:gd name="T38" fmla="*/ 150 w 340"/>
                <a:gd name="T39" fmla="*/ 220 h 745"/>
                <a:gd name="T40" fmla="*/ 130 w 340"/>
                <a:gd name="T41" fmla="*/ 290 h 745"/>
                <a:gd name="T42" fmla="*/ 100 w 340"/>
                <a:gd name="T43" fmla="*/ 380 h 745"/>
                <a:gd name="T44" fmla="*/ 70 w 340"/>
                <a:gd name="T45" fmla="*/ 455 h 745"/>
                <a:gd name="T46" fmla="*/ 35 w 340"/>
                <a:gd name="T47" fmla="*/ 510 h 745"/>
                <a:gd name="T48" fmla="*/ 25 w 340"/>
                <a:gd name="T49" fmla="*/ 530 h 745"/>
                <a:gd name="T50" fmla="*/ 15 w 340"/>
                <a:gd name="T51" fmla="*/ 550 h 745"/>
                <a:gd name="T52" fmla="*/ 15 w 340"/>
                <a:gd name="T53" fmla="*/ 565 h 745"/>
                <a:gd name="T54" fmla="*/ 10 w 340"/>
                <a:gd name="T55" fmla="*/ 590 h 745"/>
                <a:gd name="T56" fmla="*/ 10 w 340"/>
                <a:gd name="T57" fmla="*/ 605 h 745"/>
                <a:gd name="T58" fmla="*/ 5 w 340"/>
                <a:gd name="T59" fmla="*/ 620 h 745"/>
                <a:gd name="T60" fmla="*/ 0 w 340"/>
                <a:gd name="T61" fmla="*/ 635 h 745"/>
                <a:gd name="T62" fmla="*/ 0 w 340"/>
                <a:gd name="T63" fmla="*/ 650 h 745"/>
                <a:gd name="T64" fmla="*/ 5 w 340"/>
                <a:gd name="T65" fmla="*/ 660 h 745"/>
                <a:gd name="T66" fmla="*/ 15 w 340"/>
                <a:gd name="T67" fmla="*/ 675 h 745"/>
                <a:gd name="T68" fmla="*/ 20 w 340"/>
                <a:gd name="T69" fmla="*/ 690 h 745"/>
                <a:gd name="T70" fmla="*/ 25 w 340"/>
                <a:gd name="T71" fmla="*/ 705 h 745"/>
                <a:gd name="T72" fmla="*/ 30 w 340"/>
                <a:gd name="T73" fmla="*/ 715 h 745"/>
                <a:gd name="T74" fmla="*/ 35 w 340"/>
                <a:gd name="T75" fmla="*/ 730 h 745"/>
                <a:gd name="T76" fmla="*/ 45 w 340"/>
                <a:gd name="T77" fmla="*/ 735 h 745"/>
                <a:gd name="T78" fmla="*/ 60 w 340"/>
                <a:gd name="T79" fmla="*/ 740 h 745"/>
                <a:gd name="T80" fmla="*/ 75 w 340"/>
                <a:gd name="T81" fmla="*/ 740 h 745"/>
                <a:gd name="T82" fmla="*/ 90 w 340"/>
                <a:gd name="T83" fmla="*/ 745 h 745"/>
                <a:gd name="T84" fmla="*/ 125 w 340"/>
                <a:gd name="T85" fmla="*/ 745 h 745"/>
                <a:gd name="T86" fmla="*/ 170 w 340"/>
                <a:gd name="T87" fmla="*/ 745 h 745"/>
                <a:gd name="T88" fmla="*/ 215 w 340"/>
                <a:gd name="T89" fmla="*/ 735 h 745"/>
                <a:gd name="T90" fmla="*/ 270 w 340"/>
                <a:gd name="T91" fmla="*/ 715 h 745"/>
                <a:gd name="T92" fmla="*/ 310 w 340"/>
                <a:gd name="T93" fmla="*/ 690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0" h="745">
                  <a:moveTo>
                    <a:pt x="310" y="690"/>
                  </a:moveTo>
                  <a:lnTo>
                    <a:pt x="325" y="680"/>
                  </a:lnTo>
                  <a:lnTo>
                    <a:pt x="335" y="670"/>
                  </a:lnTo>
                  <a:lnTo>
                    <a:pt x="340" y="660"/>
                  </a:lnTo>
                  <a:lnTo>
                    <a:pt x="340" y="650"/>
                  </a:lnTo>
                  <a:lnTo>
                    <a:pt x="340" y="640"/>
                  </a:lnTo>
                  <a:lnTo>
                    <a:pt x="340" y="625"/>
                  </a:lnTo>
                  <a:lnTo>
                    <a:pt x="340" y="620"/>
                  </a:lnTo>
                  <a:lnTo>
                    <a:pt x="335" y="610"/>
                  </a:lnTo>
                  <a:lnTo>
                    <a:pt x="330" y="600"/>
                  </a:lnTo>
                  <a:lnTo>
                    <a:pt x="325" y="580"/>
                  </a:lnTo>
                  <a:lnTo>
                    <a:pt x="310" y="540"/>
                  </a:lnTo>
                  <a:lnTo>
                    <a:pt x="300" y="500"/>
                  </a:lnTo>
                  <a:lnTo>
                    <a:pt x="280" y="425"/>
                  </a:lnTo>
                  <a:lnTo>
                    <a:pt x="260" y="315"/>
                  </a:lnTo>
                  <a:lnTo>
                    <a:pt x="230" y="180"/>
                  </a:lnTo>
                  <a:lnTo>
                    <a:pt x="200" y="15"/>
                  </a:lnTo>
                  <a:lnTo>
                    <a:pt x="195" y="0"/>
                  </a:lnTo>
                  <a:lnTo>
                    <a:pt x="170" y="125"/>
                  </a:lnTo>
                  <a:lnTo>
                    <a:pt x="150" y="220"/>
                  </a:lnTo>
                  <a:lnTo>
                    <a:pt x="130" y="290"/>
                  </a:lnTo>
                  <a:lnTo>
                    <a:pt x="100" y="380"/>
                  </a:lnTo>
                  <a:lnTo>
                    <a:pt x="70" y="455"/>
                  </a:lnTo>
                  <a:lnTo>
                    <a:pt x="35" y="510"/>
                  </a:lnTo>
                  <a:lnTo>
                    <a:pt x="25" y="530"/>
                  </a:lnTo>
                  <a:lnTo>
                    <a:pt x="15" y="550"/>
                  </a:lnTo>
                  <a:lnTo>
                    <a:pt x="15" y="565"/>
                  </a:lnTo>
                  <a:lnTo>
                    <a:pt x="10" y="590"/>
                  </a:lnTo>
                  <a:lnTo>
                    <a:pt x="10" y="605"/>
                  </a:lnTo>
                  <a:lnTo>
                    <a:pt x="5" y="620"/>
                  </a:lnTo>
                  <a:lnTo>
                    <a:pt x="0" y="635"/>
                  </a:lnTo>
                  <a:lnTo>
                    <a:pt x="0" y="650"/>
                  </a:lnTo>
                  <a:lnTo>
                    <a:pt x="5" y="660"/>
                  </a:lnTo>
                  <a:lnTo>
                    <a:pt x="15" y="675"/>
                  </a:lnTo>
                  <a:lnTo>
                    <a:pt x="20" y="690"/>
                  </a:lnTo>
                  <a:lnTo>
                    <a:pt x="25" y="705"/>
                  </a:lnTo>
                  <a:lnTo>
                    <a:pt x="30" y="715"/>
                  </a:lnTo>
                  <a:lnTo>
                    <a:pt x="35" y="730"/>
                  </a:lnTo>
                  <a:lnTo>
                    <a:pt x="45" y="735"/>
                  </a:lnTo>
                  <a:lnTo>
                    <a:pt x="60" y="740"/>
                  </a:lnTo>
                  <a:lnTo>
                    <a:pt x="75" y="740"/>
                  </a:lnTo>
                  <a:lnTo>
                    <a:pt x="90" y="745"/>
                  </a:lnTo>
                  <a:lnTo>
                    <a:pt x="125" y="745"/>
                  </a:lnTo>
                  <a:lnTo>
                    <a:pt x="170" y="745"/>
                  </a:lnTo>
                  <a:lnTo>
                    <a:pt x="215" y="735"/>
                  </a:lnTo>
                  <a:lnTo>
                    <a:pt x="270" y="715"/>
                  </a:lnTo>
                  <a:lnTo>
                    <a:pt x="310" y="690"/>
                  </a:lnTo>
                  <a:close/>
                </a:path>
              </a:pathLst>
            </a:custGeom>
            <a:solidFill>
              <a:srgbClr val="DDBBFF"/>
            </a:solidFill>
            <a:ln w="0">
              <a:solidFill>
                <a:srgbClr val="DDBB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2" name="Freeform 10"/>
            <p:cNvSpPr>
              <a:spLocks/>
            </p:cNvSpPr>
            <p:nvPr/>
          </p:nvSpPr>
          <p:spPr bwMode="auto">
            <a:xfrm>
              <a:off x="3781" y="1642"/>
              <a:ext cx="899" cy="1201"/>
            </a:xfrm>
            <a:custGeom>
              <a:avLst/>
              <a:gdLst>
                <a:gd name="T0" fmla="*/ 1260 w 1305"/>
                <a:gd name="T1" fmla="*/ 255 h 1735"/>
                <a:gd name="T2" fmla="*/ 1225 w 1305"/>
                <a:gd name="T3" fmla="*/ 215 h 1735"/>
                <a:gd name="T4" fmla="*/ 1150 w 1305"/>
                <a:gd name="T5" fmla="*/ 160 h 1735"/>
                <a:gd name="T6" fmla="*/ 1065 w 1305"/>
                <a:gd name="T7" fmla="*/ 115 h 1735"/>
                <a:gd name="T8" fmla="*/ 990 w 1305"/>
                <a:gd name="T9" fmla="*/ 70 h 1735"/>
                <a:gd name="T10" fmla="*/ 955 w 1305"/>
                <a:gd name="T11" fmla="*/ 50 h 1735"/>
                <a:gd name="T12" fmla="*/ 915 w 1305"/>
                <a:gd name="T13" fmla="*/ 35 h 1735"/>
                <a:gd name="T14" fmla="*/ 865 w 1305"/>
                <a:gd name="T15" fmla="*/ 25 h 1735"/>
                <a:gd name="T16" fmla="*/ 755 w 1305"/>
                <a:gd name="T17" fmla="*/ 10 h 1735"/>
                <a:gd name="T18" fmla="*/ 650 w 1305"/>
                <a:gd name="T19" fmla="*/ 0 h 1735"/>
                <a:gd name="T20" fmla="*/ 475 w 1305"/>
                <a:gd name="T21" fmla="*/ 0 h 1735"/>
                <a:gd name="T22" fmla="*/ 445 w 1305"/>
                <a:gd name="T23" fmla="*/ 15 h 1735"/>
                <a:gd name="T24" fmla="*/ 415 w 1305"/>
                <a:gd name="T25" fmla="*/ 30 h 1735"/>
                <a:gd name="T26" fmla="*/ 380 w 1305"/>
                <a:gd name="T27" fmla="*/ 45 h 1735"/>
                <a:gd name="T28" fmla="*/ 360 w 1305"/>
                <a:gd name="T29" fmla="*/ 60 h 1735"/>
                <a:gd name="T30" fmla="*/ 320 w 1305"/>
                <a:gd name="T31" fmla="*/ 75 h 1735"/>
                <a:gd name="T32" fmla="*/ 300 w 1305"/>
                <a:gd name="T33" fmla="*/ 85 h 1735"/>
                <a:gd name="T34" fmla="*/ 275 w 1305"/>
                <a:gd name="T35" fmla="*/ 90 h 1735"/>
                <a:gd name="T36" fmla="*/ 245 w 1305"/>
                <a:gd name="T37" fmla="*/ 110 h 1735"/>
                <a:gd name="T38" fmla="*/ 155 w 1305"/>
                <a:gd name="T39" fmla="*/ 130 h 1735"/>
                <a:gd name="T40" fmla="*/ 130 w 1305"/>
                <a:gd name="T41" fmla="*/ 150 h 1735"/>
                <a:gd name="T42" fmla="*/ 120 w 1305"/>
                <a:gd name="T43" fmla="*/ 180 h 1735"/>
                <a:gd name="T44" fmla="*/ 120 w 1305"/>
                <a:gd name="T45" fmla="*/ 265 h 1735"/>
                <a:gd name="T46" fmla="*/ 110 w 1305"/>
                <a:gd name="T47" fmla="*/ 475 h 1735"/>
                <a:gd name="T48" fmla="*/ 130 w 1305"/>
                <a:gd name="T49" fmla="*/ 605 h 1735"/>
                <a:gd name="T50" fmla="*/ 125 w 1305"/>
                <a:gd name="T51" fmla="*/ 690 h 1735"/>
                <a:gd name="T52" fmla="*/ 100 w 1305"/>
                <a:gd name="T53" fmla="*/ 870 h 1735"/>
                <a:gd name="T54" fmla="*/ 65 w 1305"/>
                <a:gd name="T55" fmla="*/ 1150 h 1735"/>
                <a:gd name="T56" fmla="*/ 30 w 1305"/>
                <a:gd name="T57" fmla="*/ 1420 h 1735"/>
                <a:gd name="T58" fmla="*/ 5 w 1305"/>
                <a:gd name="T59" fmla="*/ 1585 h 1735"/>
                <a:gd name="T60" fmla="*/ 0 w 1305"/>
                <a:gd name="T61" fmla="*/ 1640 h 1735"/>
                <a:gd name="T62" fmla="*/ 15 w 1305"/>
                <a:gd name="T63" fmla="*/ 1650 h 1735"/>
                <a:gd name="T64" fmla="*/ 55 w 1305"/>
                <a:gd name="T65" fmla="*/ 1675 h 1735"/>
                <a:gd name="T66" fmla="*/ 155 w 1305"/>
                <a:gd name="T67" fmla="*/ 1725 h 1735"/>
                <a:gd name="T68" fmla="*/ 225 w 1305"/>
                <a:gd name="T69" fmla="*/ 1730 h 1735"/>
                <a:gd name="T70" fmla="*/ 345 w 1305"/>
                <a:gd name="T71" fmla="*/ 1685 h 1735"/>
                <a:gd name="T72" fmla="*/ 450 w 1305"/>
                <a:gd name="T73" fmla="*/ 1630 h 1735"/>
                <a:gd name="T74" fmla="*/ 525 w 1305"/>
                <a:gd name="T75" fmla="*/ 1590 h 1735"/>
                <a:gd name="T76" fmla="*/ 625 w 1305"/>
                <a:gd name="T77" fmla="*/ 1560 h 1735"/>
                <a:gd name="T78" fmla="*/ 785 w 1305"/>
                <a:gd name="T79" fmla="*/ 1505 h 1735"/>
                <a:gd name="T80" fmla="*/ 955 w 1305"/>
                <a:gd name="T81" fmla="*/ 1450 h 1735"/>
                <a:gd name="T82" fmla="*/ 1100 w 1305"/>
                <a:gd name="T83" fmla="*/ 1390 h 1735"/>
                <a:gd name="T84" fmla="*/ 1150 w 1305"/>
                <a:gd name="T85" fmla="*/ 1355 h 1735"/>
                <a:gd name="T86" fmla="*/ 1155 w 1305"/>
                <a:gd name="T87" fmla="*/ 1285 h 1735"/>
                <a:gd name="T88" fmla="*/ 1185 w 1305"/>
                <a:gd name="T89" fmla="*/ 1110 h 1735"/>
                <a:gd name="T90" fmla="*/ 1235 w 1305"/>
                <a:gd name="T91" fmla="*/ 840 h 1735"/>
                <a:gd name="T92" fmla="*/ 1305 w 1305"/>
                <a:gd name="T93" fmla="*/ 465 h 1735"/>
                <a:gd name="T94" fmla="*/ 1285 w 1305"/>
                <a:gd name="T95" fmla="*/ 310 h 1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05" h="1735">
                  <a:moveTo>
                    <a:pt x="1270" y="270"/>
                  </a:moveTo>
                  <a:lnTo>
                    <a:pt x="1260" y="255"/>
                  </a:lnTo>
                  <a:lnTo>
                    <a:pt x="1245" y="235"/>
                  </a:lnTo>
                  <a:lnTo>
                    <a:pt x="1225" y="215"/>
                  </a:lnTo>
                  <a:lnTo>
                    <a:pt x="1200" y="195"/>
                  </a:lnTo>
                  <a:lnTo>
                    <a:pt x="1150" y="160"/>
                  </a:lnTo>
                  <a:lnTo>
                    <a:pt x="1100" y="130"/>
                  </a:lnTo>
                  <a:lnTo>
                    <a:pt x="1065" y="115"/>
                  </a:lnTo>
                  <a:lnTo>
                    <a:pt x="1015" y="85"/>
                  </a:lnTo>
                  <a:lnTo>
                    <a:pt x="990" y="70"/>
                  </a:lnTo>
                  <a:lnTo>
                    <a:pt x="970" y="60"/>
                  </a:lnTo>
                  <a:lnTo>
                    <a:pt x="955" y="50"/>
                  </a:lnTo>
                  <a:lnTo>
                    <a:pt x="940" y="45"/>
                  </a:lnTo>
                  <a:lnTo>
                    <a:pt x="915" y="35"/>
                  </a:lnTo>
                  <a:lnTo>
                    <a:pt x="885" y="30"/>
                  </a:lnTo>
                  <a:lnTo>
                    <a:pt x="865" y="25"/>
                  </a:lnTo>
                  <a:lnTo>
                    <a:pt x="850" y="25"/>
                  </a:lnTo>
                  <a:lnTo>
                    <a:pt x="755" y="10"/>
                  </a:lnTo>
                  <a:lnTo>
                    <a:pt x="685" y="5"/>
                  </a:lnTo>
                  <a:lnTo>
                    <a:pt x="650" y="0"/>
                  </a:lnTo>
                  <a:lnTo>
                    <a:pt x="485" y="0"/>
                  </a:lnTo>
                  <a:lnTo>
                    <a:pt x="475" y="0"/>
                  </a:lnTo>
                  <a:lnTo>
                    <a:pt x="465" y="5"/>
                  </a:lnTo>
                  <a:lnTo>
                    <a:pt x="445" y="15"/>
                  </a:lnTo>
                  <a:lnTo>
                    <a:pt x="430" y="25"/>
                  </a:lnTo>
                  <a:lnTo>
                    <a:pt x="415" y="30"/>
                  </a:lnTo>
                  <a:lnTo>
                    <a:pt x="395" y="40"/>
                  </a:lnTo>
                  <a:lnTo>
                    <a:pt x="380" y="45"/>
                  </a:lnTo>
                  <a:lnTo>
                    <a:pt x="370" y="55"/>
                  </a:lnTo>
                  <a:lnTo>
                    <a:pt x="360" y="60"/>
                  </a:lnTo>
                  <a:lnTo>
                    <a:pt x="355" y="65"/>
                  </a:lnTo>
                  <a:lnTo>
                    <a:pt x="320" y="75"/>
                  </a:lnTo>
                  <a:lnTo>
                    <a:pt x="310" y="80"/>
                  </a:lnTo>
                  <a:lnTo>
                    <a:pt x="300" y="85"/>
                  </a:lnTo>
                  <a:lnTo>
                    <a:pt x="290" y="85"/>
                  </a:lnTo>
                  <a:lnTo>
                    <a:pt x="275" y="90"/>
                  </a:lnTo>
                  <a:lnTo>
                    <a:pt x="260" y="100"/>
                  </a:lnTo>
                  <a:lnTo>
                    <a:pt x="245" y="110"/>
                  </a:lnTo>
                  <a:lnTo>
                    <a:pt x="180" y="125"/>
                  </a:lnTo>
                  <a:lnTo>
                    <a:pt x="155" y="130"/>
                  </a:lnTo>
                  <a:lnTo>
                    <a:pt x="140" y="135"/>
                  </a:lnTo>
                  <a:lnTo>
                    <a:pt x="130" y="150"/>
                  </a:lnTo>
                  <a:lnTo>
                    <a:pt x="120" y="160"/>
                  </a:lnTo>
                  <a:lnTo>
                    <a:pt x="120" y="180"/>
                  </a:lnTo>
                  <a:lnTo>
                    <a:pt x="120" y="205"/>
                  </a:lnTo>
                  <a:lnTo>
                    <a:pt x="120" y="265"/>
                  </a:lnTo>
                  <a:lnTo>
                    <a:pt x="115" y="355"/>
                  </a:lnTo>
                  <a:lnTo>
                    <a:pt x="110" y="475"/>
                  </a:lnTo>
                  <a:lnTo>
                    <a:pt x="120" y="530"/>
                  </a:lnTo>
                  <a:lnTo>
                    <a:pt x="130" y="605"/>
                  </a:lnTo>
                  <a:lnTo>
                    <a:pt x="125" y="635"/>
                  </a:lnTo>
                  <a:lnTo>
                    <a:pt x="125" y="690"/>
                  </a:lnTo>
                  <a:lnTo>
                    <a:pt x="115" y="765"/>
                  </a:lnTo>
                  <a:lnTo>
                    <a:pt x="100" y="870"/>
                  </a:lnTo>
                  <a:lnTo>
                    <a:pt x="85" y="995"/>
                  </a:lnTo>
                  <a:lnTo>
                    <a:pt x="65" y="1150"/>
                  </a:lnTo>
                  <a:lnTo>
                    <a:pt x="45" y="1300"/>
                  </a:lnTo>
                  <a:lnTo>
                    <a:pt x="30" y="1420"/>
                  </a:lnTo>
                  <a:lnTo>
                    <a:pt x="15" y="1515"/>
                  </a:lnTo>
                  <a:lnTo>
                    <a:pt x="5" y="1585"/>
                  </a:lnTo>
                  <a:lnTo>
                    <a:pt x="0" y="1625"/>
                  </a:lnTo>
                  <a:lnTo>
                    <a:pt x="0" y="1640"/>
                  </a:lnTo>
                  <a:lnTo>
                    <a:pt x="5" y="1645"/>
                  </a:lnTo>
                  <a:lnTo>
                    <a:pt x="15" y="1650"/>
                  </a:lnTo>
                  <a:lnTo>
                    <a:pt x="30" y="1660"/>
                  </a:lnTo>
                  <a:lnTo>
                    <a:pt x="55" y="1675"/>
                  </a:lnTo>
                  <a:lnTo>
                    <a:pt x="115" y="1705"/>
                  </a:lnTo>
                  <a:lnTo>
                    <a:pt x="155" y="1725"/>
                  </a:lnTo>
                  <a:lnTo>
                    <a:pt x="185" y="1735"/>
                  </a:lnTo>
                  <a:lnTo>
                    <a:pt x="225" y="1730"/>
                  </a:lnTo>
                  <a:lnTo>
                    <a:pt x="280" y="1715"/>
                  </a:lnTo>
                  <a:lnTo>
                    <a:pt x="345" y="1685"/>
                  </a:lnTo>
                  <a:lnTo>
                    <a:pt x="395" y="1660"/>
                  </a:lnTo>
                  <a:lnTo>
                    <a:pt x="450" y="1630"/>
                  </a:lnTo>
                  <a:lnTo>
                    <a:pt x="510" y="1600"/>
                  </a:lnTo>
                  <a:lnTo>
                    <a:pt x="525" y="1590"/>
                  </a:lnTo>
                  <a:lnTo>
                    <a:pt x="565" y="1580"/>
                  </a:lnTo>
                  <a:lnTo>
                    <a:pt x="625" y="1560"/>
                  </a:lnTo>
                  <a:lnTo>
                    <a:pt x="710" y="1530"/>
                  </a:lnTo>
                  <a:lnTo>
                    <a:pt x="785" y="1505"/>
                  </a:lnTo>
                  <a:lnTo>
                    <a:pt x="845" y="1485"/>
                  </a:lnTo>
                  <a:lnTo>
                    <a:pt x="955" y="1450"/>
                  </a:lnTo>
                  <a:lnTo>
                    <a:pt x="1040" y="1415"/>
                  </a:lnTo>
                  <a:lnTo>
                    <a:pt x="1100" y="1390"/>
                  </a:lnTo>
                  <a:lnTo>
                    <a:pt x="1140" y="1370"/>
                  </a:lnTo>
                  <a:lnTo>
                    <a:pt x="1150" y="1355"/>
                  </a:lnTo>
                  <a:lnTo>
                    <a:pt x="1150" y="1335"/>
                  </a:lnTo>
                  <a:lnTo>
                    <a:pt x="1155" y="1285"/>
                  </a:lnTo>
                  <a:lnTo>
                    <a:pt x="1165" y="1210"/>
                  </a:lnTo>
                  <a:lnTo>
                    <a:pt x="1185" y="1110"/>
                  </a:lnTo>
                  <a:lnTo>
                    <a:pt x="1205" y="990"/>
                  </a:lnTo>
                  <a:lnTo>
                    <a:pt x="1235" y="840"/>
                  </a:lnTo>
                  <a:lnTo>
                    <a:pt x="1265" y="665"/>
                  </a:lnTo>
                  <a:lnTo>
                    <a:pt x="1305" y="465"/>
                  </a:lnTo>
                  <a:lnTo>
                    <a:pt x="1295" y="375"/>
                  </a:lnTo>
                  <a:lnTo>
                    <a:pt x="1285" y="310"/>
                  </a:lnTo>
                  <a:lnTo>
                    <a:pt x="1270" y="270"/>
                  </a:lnTo>
                  <a:close/>
                </a:path>
              </a:pathLst>
            </a:custGeom>
            <a:solidFill>
              <a:srgbClr val="DDBBFF"/>
            </a:solidFill>
            <a:ln w="0">
              <a:solidFill>
                <a:srgbClr val="DDBB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3" name="Freeform 11"/>
            <p:cNvSpPr>
              <a:spLocks/>
            </p:cNvSpPr>
            <p:nvPr/>
          </p:nvSpPr>
          <p:spPr bwMode="auto">
            <a:xfrm>
              <a:off x="3967" y="1739"/>
              <a:ext cx="90" cy="509"/>
            </a:xfrm>
            <a:custGeom>
              <a:avLst/>
              <a:gdLst>
                <a:gd name="T0" fmla="*/ 75 w 130"/>
                <a:gd name="T1" fmla="*/ 0 h 735"/>
                <a:gd name="T2" fmla="*/ 45 w 130"/>
                <a:gd name="T3" fmla="*/ 85 h 735"/>
                <a:gd name="T4" fmla="*/ 15 w 130"/>
                <a:gd name="T5" fmla="*/ 150 h 735"/>
                <a:gd name="T6" fmla="*/ 0 w 130"/>
                <a:gd name="T7" fmla="*/ 200 h 735"/>
                <a:gd name="T8" fmla="*/ 0 w 130"/>
                <a:gd name="T9" fmla="*/ 260 h 735"/>
                <a:gd name="T10" fmla="*/ 5 w 130"/>
                <a:gd name="T11" fmla="*/ 325 h 735"/>
                <a:gd name="T12" fmla="*/ 20 w 130"/>
                <a:gd name="T13" fmla="*/ 390 h 735"/>
                <a:gd name="T14" fmla="*/ 25 w 130"/>
                <a:gd name="T15" fmla="*/ 410 h 735"/>
                <a:gd name="T16" fmla="*/ 30 w 130"/>
                <a:gd name="T17" fmla="*/ 430 h 735"/>
                <a:gd name="T18" fmla="*/ 35 w 130"/>
                <a:gd name="T19" fmla="*/ 460 h 735"/>
                <a:gd name="T20" fmla="*/ 50 w 130"/>
                <a:gd name="T21" fmla="*/ 540 h 735"/>
                <a:gd name="T22" fmla="*/ 70 w 130"/>
                <a:gd name="T23" fmla="*/ 630 h 735"/>
                <a:gd name="T24" fmla="*/ 100 w 130"/>
                <a:gd name="T25" fmla="*/ 690 h 735"/>
                <a:gd name="T26" fmla="*/ 110 w 130"/>
                <a:gd name="T27" fmla="*/ 705 h 735"/>
                <a:gd name="T28" fmla="*/ 115 w 130"/>
                <a:gd name="T29" fmla="*/ 720 h 735"/>
                <a:gd name="T30" fmla="*/ 125 w 130"/>
                <a:gd name="T31" fmla="*/ 730 h 735"/>
                <a:gd name="T32" fmla="*/ 125 w 130"/>
                <a:gd name="T33" fmla="*/ 735 h 735"/>
                <a:gd name="T34" fmla="*/ 130 w 130"/>
                <a:gd name="T35" fmla="*/ 735 h 735"/>
                <a:gd name="T36" fmla="*/ 130 w 130"/>
                <a:gd name="T37" fmla="*/ 730 h 735"/>
                <a:gd name="T38" fmla="*/ 130 w 130"/>
                <a:gd name="T39" fmla="*/ 720 h 735"/>
                <a:gd name="T40" fmla="*/ 130 w 130"/>
                <a:gd name="T41" fmla="*/ 700 h 735"/>
                <a:gd name="T42" fmla="*/ 130 w 130"/>
                <a:gd name="T43" fmla="*/ 670 h 735"/>
                <a:gd name="T44" fmla="*/ 130 w 130"/>
                <a:gd name="T45" fmla="*/ 645 h 735"/>
                <a:gd name="T46" fmla="*/ 130 w 130"/>
                <a:gd name="T47" fmla="*/ 595 h 735"/>
                <a:gd name="T48" fmla="*/ 120 w 130"/>
                <a:gd name="T49" fmla="*/ 535 h 735"/>
                <a:gd name="T50" fmla="*/ 100 w 130"/>
                <a:gd name="T51" fmla="*/ 450 h 735"/>
                <a:gd name="T52" fmla="*/ 95 w 130"/>
                <a:gd name="T53" fmla="*/ 390 h 735"/>
                <a:gd name="T54" fmla="*/ 85 w 130"/>
                <a:gd name="T55" fmla="*/ 330 h 735"/>
                <a:gd name="T56" fmla="*/ 80 w 130"/>
                <a:gd name="T57" fmla="*/ 255 h 735"/>
                <a:gd name="T58" fmla="*/ 80 w 130"/>
                <a:gd name="T59" fmla="*/ 160 h 735"/>
                <a:gd name="T60" fmla="*/ 75 w 130"/>
                <a:gd name="T61" fmla="*/ 75 h 735"/>
                <a:gd name="T62" fmla="*/ 75 w 130"/>
                <a:gd name="T63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0" h="735">
                  <a:moveTo>
                    <a:pt x="75" y="0"/>
                  </a:moveTo>
                  <a:lnTo>
                    <a:pt x="45" y="85"/>
                  </a:lnTo>
                  <a:lnTo>
                    <a:pt x="15" y="150"/>
                  </a:lnTo>
                  <a:lnTo>
                    <a:pt x="0" y="200"/>
                  </a:lnTo>
                  <a:lnTo>
                    <a:pt x="0" y="260"/>
                  </a:lnTo>
                  <a:lnTo>
                    <a:pt x="5" y="325"/>
                  </a:lnTo>
                  <a:lnTo>
                    <a:pt x="20" y="390"/>
                  </a:lnTo>
                  <a:lnTo>
                    <a:pt x="25" y="410"/>
                  </a:lnTo>
                  <a:lnTo>
                    <a:pt x="30" y="430"/>
                  </a:lnTo>
                  <a:lnTo>
                    <a:pt x="35" y="460"/>
                  </a:lnTo>
                  <a:lnTo>
                    <a:pt x="50" y="540"/>
                  </a:lnTo>
                  <a:lnTo>
                    <a:pt x="70" y="630"/>
                  </a:lnTo>
                  <a:lnTo>
                    <a:pt x="100" y="690"/>
                  </a:lnTo>
                  <a:lnTo>
                    <a:pt x="110" y="705"/>
                  </a:lnTo>
                  <a:lnTo>
                    <a:pt x="115" y="720"/>
                  </a:lnTo>
                  <a:lnTo>
                    <a:pt x="125" y="730"/>
                  </a:lnTo>
                  <a:lnTo>
                    <a:pt x="125" y="735"/>
                  </a:lnTo>
                  <a:lnTo>
                    <a:pt x="130" y="735"/>
                  </a:lnTo>
                  <a:lnTo>
                    <a:pt x="130" y="730"/>
                  </a:lnTo>
                  <a:lnTo>
                    <a:pt x="130" y="720"/>
                  </a:lnTo>
                  <a:lnTo>
                    <a:pt x="130" y="700"/>
                  </a:lnTo>
                  <a:lnTo>
                    <a:pt x="130" y="670"/>
                  </a:lnTo>
                  <a:lnTo>
                    <a:pt x="130" y="645"/>
                  </a:lnTo>
                  <a:lnTo>
                    <a:pt x="130" y="595"/>
                  </a:lnTo>
                  <a:lnTo>
                    <a:pt x="120" y="535"/>
                  </a:lnTo>
                  <a:lnTo>
                    <a:pt x="100" y="450"/>
                  </a:lnTo>
                  <a:lnTo>
                    <a:pt x="95" y="390"/>
                  </a:lnTo>
                  <a:lnTo>
                    <a:pt x="85" y="330"/>
                  </a:lnTo>
                  <a:lnTo>
                    <a:pt x="80" y="255"/>
                  </a:lnTo>
                  <a:lnTo>
                    <a:pt x="80" y="160"/>
                  </a:lnTo>
                  <a:lnTo>
                    <a:pt x="75" y="75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E4C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4E9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8524" name="Freeform 12"/>
            <p:cNvSpPr>
              <a:spLocks/>
            </p:cNvSpPr>
            <p:nvPr/>
          </p:nvSpPr>
          <p:spPr bwMode="auto">
            <a:xfrm>
              <a:off x="3829" y="1870"/>
              <a:ext cx="135" cy="828"/>
            </a:xfrm>
            <a:custGeom>
              <a:avLst/>
              <a:gdLst>
                <a:gd name="T0" fmla="*/ 105 w 195"/>
                <a:gd name="T1" fmla="*/ 15 h 1195"/>
                <a:gd name="T2" fmla="*/ 110 w 195"/>
                <a:gd name="T3" fmla="*/ 475 h 1195"/>
                <a:gd name="T4" fmla="*/ 105 w 195"/>
                <a:gd name="T5" fmla="*/ 615 h 1195"/>
                <a:gd name="T6" fmla="*/ 75 w 195"/>
                <a:gd name="T7" fmla="*/ 735 h 1195"/>
                <a:gd name="T8" fmla="*/ 45 w 195"/>
                <a:gd name="T9" fmla="*/ 845 h 1195"/>
                <a:gd name="T10" fmla="*/ 10 w 195"/>
                <a:gd name="T11" fmla="*/ 1025 h 1195"/>
                <a:gd name="T12" fmla="*/ 0 w 195"/>
                <a:gd name="T13" fmla="*/ 1140 h 1195"/>
                <a:gd name="T14" fmla="*/ 0 w 195"/>
                <a:gd name="T15" fmla="*/ 1180 h 1195"/>
                <a:gd name="T16" fmla="*/ 5 w 195"/>
                <a:gd name="T17" fmla="*/ 1195 h 1195"/>
                <a:gd name="T18" fmla="*/ 15 w 195"/>
                <a:gd name="T19" fmla="*/ 1190 h 1195"/>
                <a:gd name="T20" fmla="*/ 35 w 195"/>
                <a:gd name="T21" fmla="*/ 1170 h 1195"/>
                <a:gd name="T22" fmla="*/ 60 w 195"/>
                <a:gd name="T23" fmla="*/ 1085 h 1195"/>
                <a:gd name="T24" fmla="*/ 60 w 195"/>
                <a:gd name="T25" fmla="*/ 1035 h 1195"/>
                <a:gd name="T26" fmla="*/ 60 w 195"/>
                <a:gd name="T27" fmla="*/ 965 h 1195"/>
                <a:gd name="T28" fmla="*/ 65 w 195"/>
                <a:gd name="T29" fmla="*/ 950 h 1195"/>
                <a:gd name="T30" fmla="*/ 85 w 195"/>
                <a:gd name="T31" fmla="*/ 1005 h 1195"/>
                <a:gd name="T32" fmla="*/ 90 w 195"/>
                <a:gd name="T33" fmla="*/ 1015 h 1195"/>
                <a:gd name="T34" fmla="*/ 95 w 195"/>
                <a:gd name="T35" fmla="*/ 1010 h 1195"/>
                <a:gd name="T36" fmla="*/ 100 w 195"/>
                <a:gd name="T37" fmla="*/ 995 h 1195"/>
                <a:gd name="T38" fmla="*/ 115 w 195"/>
                <a:gd name="T39" fmla="*/ 885 h 1195"/>
                <a:gd name="T40" fmla="*/ 120 w 195"/>
                <a:gd name="T41" fmla="*/ 885 h 1195"/>
                <a:gd name="T42" fmla="*/ 125 w 195"/>
                <a:gd name="T43" fmla="*/ 905 h 1195"/>
                <a:gd name="T44" fmla="*/ 130 w 195"/>
                <a:gd name="T45" fmla="*/ 940 h 1195"/>
                <a:gd name="T46" fmla="*/ 150 w 195"/>
                <a:gd name="T47" fmla="*/ 1065 h 1195"/>
                <a:gd name="T48" fmla="*/ 160 w 195"/>
                <a:gd name="T49" fmla="*/ 1105 h 1195"/>
                <a:gd name="T50" fmla="*/ 170 w 195"/>
                <a:gd name="T51" fmla="*/ 1110 h 1195"/>
                <a:gd name="T52" fmla="*/ 180 w 195"/>
                <a:gd name="T53" fmla="*/ 1085 h 1195"/>
                <a:gd name="T54" fmla="*/ 190 w 195"/>
                <a:gd name="T55" fmla="*/ 1030 h 1195"/>
                <a:gd name="T56" fmla="*/ 195 w 195"/>
                <a:gd name="T57" fmla="*/ 765 h 1195"/>
                <a:gd name="T58" fmla="*/ 180 w 195"/>
                <a:gd name="T59" fmla="*/ 590 h 1195"/>
                <a:gd name="T60" fmla="*/ 145 w 195"/>
                <a:gd name="T61" fmla="*/ 305 h 1195"/>
                <a:gd name="T62" fmla="*/ 105 w 195"/>
                <a:gd name="T63" fmla="*/ 30 h 1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5" h="1195">
                  <a:moveTo>
                    <a:pt x="105" y="0"/>
                  </a:moveTo>
                  <a:lnTo>
                    <a:pt x="105" y="15"/>
                  </a:lnTo>
                  <a:lnTo>
                    <a:pt x="105" y="35"/>
                  </a:lnTo>
                  <a:lnTo>
                    <a:pt x="110" y="475"/>
                  </a:lnTo>
                  <a:lnTo>
                    <a:pt x="105" y="555"/>
                  </a:lnTo>
                  <a:lnTo>
                    <a:pt x="105" y="615"/>
                  </a:lnTo>
                  <a:lnTo>
                    <a:pt x="95" y="680"/>
                  </a:lnTo>
                  <a:lnTo>
                    <a:pt x="75" y="735"/>
                  </a:lnTo>
                  <a:lnTo>
                    <a:pt x="60" y="780"/>
                  </a:lnTo>
                  <a:lnTo>
                    <a:pt x="45" y="845"/>
                  </a:lnTo>
                  <a:lnTo>
                    <a:pt x="25" y="935"/>
                  </a:lnTo>
                  <a:lnTo>
                    <a:pt x="10" y="1025"/>
                  </a:lnTo>
                  <a:lnTo>
                    <a:pt x="0" y="1095"/>
                  </a:lnTo>
                  <a:lnTo>
                    <a:pt x="0" y="1140"/>
                  </a:lnTo>
                  <a:lnTo>
                    <a:pt x="0" y="1165"/>
                  </a:lnTo>
                  <a:lnTo>
                    <a:pt x="0" y="1180"/>
                  </a:lnTo>
                  <a:lnTo>
                    <a:pt x="5" y="1190"/>
                  </a:lnTo>
                  <a:lnTo>
                    <a:pt x="5" y="1195"/>
                  </a:lnTo>
                  <a:lnTo>
                    <a:pt x="10" y="1195"/>
                  </a:lnTo>
                  <a:lnTo>
                    <a:pt x="15" y="1190"/>
                  </a:lnTo>
                  <a:lnTo>
                    <a:pt x="25" y="1180"/>
                  </a:lnTo>
                  <a:lnTo>
                    <a:pt x="35" y="1170"/>
                  </a:lnTo>
                  <a:lnTo>
                    <a:pt x="50" y="1135"/>
                  </a:lnTo>
                  <a:lnTo>
                    <a:pt x="60" y="1085"/>
                  </a:lnTo>
                  <a:lnTo>
                    <a:pt x="60" y="1065"/>
                  </a:lnTo>
                  <a:lnTo>
                    <a:pt x="60" y="1035"/>
                  </a:lnTo>
                  <a:lnTo>
                    <a:pt x="60" y="985"/>
                  </a:lnTo>
                  <a:lnTo>
                    <a:pt x="60" y="965"/>
                  </a:lnTo>
                  <a:lnTo>
                    <a:pt x="60" y="955"/>
                  </a:lnTo>
                  <a:lnTo>
                    <a:pt x="65" y="950"/>
                  </a:lnTo>
                  <a:lnTo>
                    <a:pt x="65" y="955"/>
                  </a:lnTo>
                  <a:lnTo>
                    <a:pt x="85" y="1005"/>
                  </a:lnTo>
                  <a:lnTo>
                    <a:pt x="85" y="1010"/>
                  </a:lnTo>
                  <a:lnTo>
                    <a:pt x="90" y="1015"/>
                  </a:lnTo>
                  <a:lnTo>
                    <a:pt x="90" y="1015"/>
                  </a:lnTo>
                  <a:lnTo>
                    <a:pt x="95" y="1010"/>
                  </a:lnTo>
                  <a:lnTo>
                    <a:pt x="95" y="1005"/>
                  </a:lnTo>
                  <a:lnTo>
                    <a:pt x="100" y="995"/>
                  </a:lnTo>
                  <a:lnTo>
                    <a:pt x="110" y="900"/>
                  </a:lnTo>
                  <a:lnTo>
                    <a:pt x="115" y="885"/>
                  </a:lnTo>
                  <a:lnTo>
                    <a:pt x="115" y="885"/>
                  </a:lnTo>
                  <a:lnTo>
                    <a:pt x="120" y="885"/>
                  </a:lnTo>
                  <a:lnTo>
                    <a:pt x="120" y="895"/>
                  </a:lnTo>
                  <a:lnTo>
                    <a:pt x="125" y="905"/>
                  </a:lnTo>
                  <a:lnTo>
                    <a:pt x="125" y="920"/>
                  </a:lnTo>
                  <a:lnTo>
                    <a:pt x="130" y="940"/>
                  </a:lnTo>
                  <a:lnTo>
                    <a:pt x="145" y="1015"/>
                  </a:lnTo>
                  <a:lnTo>
                    <a:pt x="150" y="1065"/>
                  </a:lnTo>
                  <a:lnTo>
                    <a:pt x="155" y="1095"/>
                  </a:lnTo>
                  <a:lnTo>
                    <a:pt x="160" y="1105"/>
                  </a:lnTo>
                  <a:lnTo>
                    <a:pt x="165" y="1110"/>
                  </a:lnTo>
                  <a:lnTo>
                    <a:pt x="170" y="1110"/>
                  </a:lnTo>
                  <a:lnTo>
                    <a:pt x="175" y="1100"/>
                  </a:lnTo>
                  <a:lnTo>
                    <a:pt x="180" y="1085"/>
                  </a:lnTo>
                  <a:lnTo>
                    <a:pt x="185" y="1060"/>
                  </a:lnTo>
                  <a:lnTo>
                    <a:pt x="190" y="1030"/>
                  </a:lnTo>
                  <a:lnTo>
                    <a:pt x="195" y="905"/>
                  </a:lnTo>
                  <a:lnTo>
                    <a:pt x="195" y="765"/>
                  </a:lnTo>
                  <a:lnTo>
                    <a:pt x="190" y="690"/>
                  </a:lnTo>
                  <a:lnTo>
                    <a:pt x="180" y="590"/>
                  </a:lnTo>
                  <a:lnTo>
                    <a:pt x="165" y="460"/>
                  </a:lnTo>
                  <a:lnTo>
                    <a:pt x="145" y="305"/>
                  </a:lnTo>
                  <a:lnTo>
                    <a:pt x="115" y="85"/>
                  </a:lnTo>
                  <a:lnTo>
                    <a:pt x="105" y="30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rgbClr val="D2A5FF"/>
            </a:solidFill>
            <a:ln w="0">
              <a:solidFill>
                <a:srgbClr val="D2A5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5" name="Freeform 13"/>
            <p:cNvSpPr>
              <a:spLocks/>
            </p:cNvSpPr>
            <p:nvPr/>
          </p:nvSpPr>
          <p:spPr bwMode="auto">
            <a:xfrm>
              <a:off x="4081" y="1777"/>
              <a:ext cx="137" cy="305"/>
            </a:xfrm>
            <a:custGeom>
              <a:avLst/>
              <a:gdLst>
                <a:gd name="T0" fmla="*/ 30 w 200"/>
                <a:gd name="T1" fmla="*/ 55 h 440"/>
                <a:gd name="T2" fmla="*/ 15 w 200"/>
                <a:gd name="T3" fmla="*/ 30 h 440"/>
                <a:gd name="T4" fmla="*/ 5 w 200"/>
                <a:gd name="T5" fmla="*/ 15 h 440"/>
                <a:gd name="T6" fmla="*/ 5 w 200"/>
                <a:gd name="T7" fmla="*/ 0 h 440"/>
                <a:gd name="T8" fmla="*/ 15 w 200"/>
                <a:gd name="T9" fmla="*/ 75 h 440"/>
                <a:gd name="T10" fmla="*/ 30 w 200"/>
                <a:gd name="T11" fmla="*/ 135 h 440"/>
                <a:gd name="T12" fmla="*/ 35 w 200"/>
                <a:gd name="T13" fmla="*/ 175 h 440"/>
                <a:gd name="T14" fmla="*/ 35 w 200"/>
                <a:gd name="T15" fmla="*/ 195 h 440"/>
                <a:gd name="T16" fmla="*/ 35 w 200"/>
                <a:gd name="T17" fmla="*/ 205 h 440"/>
                <a:gd name="T18" fmla="*/ 30 w 200"/>
                <a:gd name="T19" fmla="*/ 210 h 440"/>
                <a:gd name="T20" fmla="*/ 30 w 200"/>
                <a:gd name="T21" fmla="*/ 205 h 440"/>
                <a:gd name="T22" fmla="*/ 25 w 200"/>
                <a:gd name="T23" fmla="*/ 200 h 440"/>
                <a:gd name="T24" fmla="*/ 15 w 200"/>
                <a:gd name="T25" fmla="*/ 200 h 440"/>
                <a:gd name="T26" fmla="*/ 10 w 200"/>
                <a:gd name="T27" fmla="*/ 195 h 440"/>
                <a:gd name="T28" fmla="*/ 5 w 200"/>
                <a:gd name="T29" fmla="*/ 195 h 440"/>
                <a:gd name="T30" fmla="*/ 0 w 200"/>
                <a:gd name="T31" fmla="*/ 200 h 440"/>
                <a:gd name="T32" fmla="*/ 0 w 200"/>
                <a:gd name="T33" fmla="*/ 210 h 440"/>
                <a:gd name="T34" fmla="*/ 5 w 200"/>
                <a:gd name="T35" fmla="*/ 225 h 440"/>
                <a:gd name="T36" fmla="*/ 10 w 200"/>
                <a:gd name="T37" fmla="*/ 255 h 440"/>
                <a:gd name="T38" fmla="*/ 10 w 200"/>
                <a:gd name="T39" fmla="*/ 275 h 440"/>
                <a:gd name="T40" fmla="*/ 10 w 200"/>
                <a:gd name="T41" fmla="*/ 290 h 440"/>
                <a:gd name="T42" fmla="*/ 15 w 200"/>
                <a:gd name="T43" fmla="*/ 300 h 440"/>
                <a:gd name="T44" fmla="*/ 15 w 200"/>
                <a:gd name="T45" fmla="*/ 310 h 440"/>
                <a:gd name="T46" fmla="*/ 15 w 200"/>
                <a:gd name="T47" fmla="*/ 320 h 440"/>
                <a:gd name="T48" fmla="*/ 20 w 200"/>
                <a:gd name="T49" fmla="*/ 325 h 440"/>
                <a:gd name="T50" fmla="*/ 20 w 200"/>
                <a:gd name="T51" fmla="*/ 320 h 440"/>
                <a:gd name="T52" fmla="*/ 25 w 200"/>
                <a:gd name="T53" fmla="*/ 315 h 440"/>
                <a:gd name="T54" fmla="*/ 25 w 200"/>
                <a:gd name="T55" fmla="*/ 300 h 440"/>
                <a:gd name="T56" fmla="*/ 30 w 200"/>
                <a:gd name="T57" fmla="*/ 285 h 440"/>
                <a:gd name="T58" fmla="*/ 30 w 200"/>
                <a:gd name="T59" fmla="*/ 275 h 440"/>
                <a:gd name="T60" fmla="*/ 35 w 200"/>
                <a:gd name="T61" fmla="*/ 270 h 440"/>
                <a:gd name="T62" fmla="*/ 40 w 200"/>
                <a:gd name="T63" fmla="*/ 275 h 440"/>
                <a:gd name="T64" fmla="*/ 45 w 200"/>
                <a:gd name="T65" fmla="*/ 280 h 440"/>
                <a:gd name="T66" fmla="*/ 60 w 200"/>
                <a:gd name="T67" fmla="*/ 300 h 440"/>
                <a:gd name="T68" fmla="*/ 75 w 200"/>
                <a:gd name="T69" fmla="*/ 325 h 440"/>
                <a:gd name="T70" fmla="*/ 100 w 200"/>
                <a:gd name="T71" fmla="*/ 365 h 440"/>
                <a:gd name="T72" fmla="*/ 115 w 200"/>
                <a:gd name="T73" fmla="*/ 385 h 440"/>
                <a:gd name="T74" fmla="*/ 125 w 200"/>
                <a:gd name="T75" fmla="*/ 405 h 440"/>
                <a:gd name="T76" fmla="*/ 130 w 200"/>
                <a:gd name="T77" fmla="*/ 415 h 440"/>
                <a:gd name="T78" fmla="*/ 135 w 200"/>
                <a:gd name="T79" fmla="*/ 425 h 440"/>
                <a:gd name="T80" fmla="*/ 150 w 200"/>
                <a:gd name="T81" fmla="*/ 435 h 440"/>
                <a:gd name="T82" fmla="*/ 150 w 200"/>
                <a:gd name="T83" fmla="*/ 440 h 440"/>
                <a:gd name="T84" fmla="*/ 155 w 200"/>
                <a:gd name="T85" fmla="*/ 435 h 440"/>
                <a:gd name="T86" fmla="*/ 160 w 200"/>
                <a:gd name="T87" fmla="*/ 425 h 440"/>
                <a:gd name="T88" fmla="*/ 160 w 200"/>
                <a:gd name="T89" fmla="*/ 410 h 440"/>
                <a:gd name="T90" fmla="*/ 200 w 200"/>
                <a:gd name="T91" fmla="*/ 440 h 440"/>
                <a:gd name="T92" fmla="*/ 200 w 200"/>
                <a:gd name="T93" fmla="*/ 420 h 440"/>
                <a:gd name="T94" fmla="*/ 185 w 200"/>
                <a:gd name="T95" fmla="*/ 385 h 440"/>
                <a:gd name="T96" fmla="*/ 170 w 200"/>
                <a:gd name="T97" fmla="*/ 330 h 440"/>
                <a:gd name="T98" fmla="*/ 155 w 200"/>
                <a:gd name="T99" fmla="*/ 285 h 440"/>
                <a:gd name="T100" fmla="*/ 120 w 200"/>
                <a:gd name="T101" fmla="*/ 225 h 440"/>
                <a:gd name="T102" fmla="*/ 80 w 200"/>
                <a:gd name="T103" fmla="*/ 145 h 440"/>
                <a:gd name="T104" fmla="*/ 45 w 200"/>
                <a:gd name="T105" fmla="*/ 90 h 440"/>
                <a:gd name="T106" fmla="*/ 30 w 200"/>
                <a:gd name="T107" fmla="*/ 55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0" h="440">
                  <a:moveTo>
                    <a:pt x="30" y="55"/>
                  </a:moveTo>
                  <a:lnTo>
                    <a:pt x="15" y="30"/>
                  </a:lnTo>
                  <a:lnTo>
                    <a:pt x="5" y="15"/>
                  </a:lnTo>
                  <a:lnTo>
                    <a:pt x="5" y="0"/>
                  </a:lnTo>
                  <a:lnTo>
                    <a:pt x="15" y="75"/>
                  </a:lnTo>
                  <a:lnTo>
                    <a:pt x="30" y="135"/>
                  </a:lnTo>
                  <a:lnTo>
                    <a:pt x="35" y="175"/>
                  </a:lnTo>
                  <a:lnTo>
                    <a:pt x="35" y="195"/>
                  </a:lnTo>
                  <a:lnTo>
                    <a:pt x="35" y="205"/>
                  </a:lnTo>
                  <a:lnTo>
                    <a:pt x="30" y="210"/>
                  </a:lnTo>
                  <a:lnTo>
                    <a:pt x="30" y="205"/>
                  </a:lnTo>
                  <a:lnTo>
                    <a:pt x="25" y="200"/>
                  </a:lnTo>
                  <a:lnTo>
                    <a:pt x="15" y="200"/>
                  </a:lnTo>
                  <a:lnTo>
                    <a:pt x="10" y="195"/>
                  </a:lnTo>
                  <a:lnTo>
                    <a:pt x="5" y="195"/>
                  </a:lnTo>
                  <a:lnTo>
                    <a:pt x="0" y="200"/>
                  </a:lnTo>
                  <a:lnTo>
                    <a:pt x="0" y="210"/>
                  </a:lnTo>
                  <a:lnTo>
                    <a:pt x="5" y="225"/>
                  </a:lnTo>
                  <a:lnTo>
                    <a:pt x="10" y="255"/>
                  </a:lnTo>
                  <a:lnTo>
                    <a:pt x="10" y="275"/>
                  </a:lnTo>
                  <a:lnTo>
                    <a:pt x="10" y="290"/>
                  </a:lnTo>
                  <a:lnTo>
                    <a:pt x="15" y="300"/>
                  </a:lnTo>
                  <a:lnTo>
                    <a:pt x="15" y="310"/>
                  </a:lnTo>
                  <a:lnTo>
                    <a:pt x="15" y="320"/>
                  </a:lnTo>
                  <a:lnTo>
                    <a:pt x="20" y="325"/>
                  </a:lnTo>
                  <a:lnTo>
                    <a:pt x="20" y="320"/>
                  </a:lnTo>
                  <a:lnTo>
                    <a:pt x="25" y="315"/>
                  </a:lnTo>
                  <a:lnTo>
                    <a:pt x="25" y="300"/>
                  </a:lnTo>
                  <a:lnTo>
                    <a:pt x="30" y="285"/>
                  </a:lnTo>
                  <a:lnTo>
                    <a:pt x="30" y="275"/>
                  </a:lnTo>
                  <a:lnTo>
                    <a:pt x="35" y="270"/>
                  </a:lnTo>
                  <a:lnTo>
                    <a:pt x="40" y="275"/>
                  </a:lnTo>
                  <a:lnTo>
                    <a:pt x="45" y="280"/>
                  </a:lnTo>
                  <a:lnTo>
                    <a:pt x="60" y="300"/>
                  </a:lnTo>
                  <a:lnTo>
                    <a:pt x="75" y="325"/>
                  </a:lnTo>
                  <a:lnTo>
                    <a:pt x="100" y="365"/>
                  </a:lnTo>
                  <a:lnTo>
                    <a:pt x="115" y="385"/>
                  </a:lnTo>
                  <a:lnTo>
                    <a:pt x="125" y="405"/>
                  </a:lnTo>
                  <a:lnTo>
                    <a:pt x="130" y="415"/>
                  </a:lnTo>
                  <a:lnTo>
                    <a:pt x="135" y="425"/>
                  </a:lnTo>
                  <a:lnTo>
                    <a:pt x="150" y="435"/>
                  </a:lnTo>
                  <a:lnTo>
                    <a:pt x="150" y="440"/>
                  </a:lnTo>
                  <a:lnTo>
                    <a:pt x="155" y="435"/>
                  </a:lnTo>
                  <a:lnTo>
                    <a:pt x="160" y="425"/>
                  </a:lnTo>
                  <a:lnTo>
                    <a:pt x="160" y="410"/>
                  </a:lnTo>
                  <a:lnTo>
                    <a:pt x="200" y="440"/>
                  </a:lnTo>
                  <a:lnTo>
                    <a:pt x="200" y="420"/>
                  </a:lnTo>
                  <a:lnTo>
                    <a:pt x="185" y="385"/>
                  </a:lnTo>
                  <a:lnTo>
                    <a:pt x="170" y="330"/>
                  </a:lnTo>
                  <a:lnTo>
                    <a:pt x="155" y="285"/>
                  </a:lnTo>
                  <a:lnTo>
                    <a:pt x="120" y="225"/>
                  </a:lnTo>
                  <a:lnTo>
                    <a:pt x="80" y="145"/>
                  </a:lnTo>
                  <a:lnTo>
                    <a:pt x="45" y="90"/>
                  </a:lnTo>
                  <a:lnTo>
                    <a:pt x="30" y="55"/>
                  </a:lnTo>
                  <a:close/>
                </a:path>
              </a:pathLst>
            </a:custGeom>
            <a:solidFill>
              <a:srgbClr val="D2A5FF"/>
            </a:solidFill>
            <a:ln w="0">
              <a:solidFill>
                <a:srgbClr val="D2A5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6" name="Freeform 14"/>
            <p:cNvSpPr>
              <a:spLocks/>
            </p:cNvSpPr>
            <p:nvPr/>
          </p:nvSpPr>
          <p:spPr bwMode="auto">
            <a:xfrm>
              <a:off x="4232" y="1760"/>
              <a:ext cx="293" cy="380"/>
            </a:xfrm>
            <a:custGeom>
              <a:avLst/>
              <a:gdLst>
                <a:gd name="T0" fmla="*/ 330 w 425"/>
                <a:gd name="T1" fmla="*/ 105 h 550"/>
                <a:gd name="T2" fmla="*/ 345 w 425"/>
                <a:gd name="T3" fmla="*/ 55 h 550"/>
                <a:gd name="T4" fmla="*/ 365 w 425"/>
                <a:gd name="T5" fmla="*/ 0 h 550"/>
                <a:gd name="T6" fmla="*/ 335 w 425"/>
                <a:gd name="T7" fmla="*/ 25 h 550"/>
                <a:gd name="T8" fmla="*/ 300 w 425"/>
                <a:gd name="T9" fmla="*/ 65 h 550"/>
                <a:gd name="T10" fmla="*/ 250 w 425"/>
                <a:gd name="T11" fmla="*/ 120 h 550"/>
                <a:gd name="T12" fmla="*/ 190 w 425"/>
                <a:gd name="T13" fmla="*/ 195 h 550"/>
                <a:gd name="T14" fmla="*/ 145 w 425"/>
                <a:gd name="T15" fmla="*/ 255 h 550"/>
                <a:gd name="T16" fmla="*/ 120 w 425"/>
                <a:gd name="T17" fmla="*/ 305 h 550"/>
                <a:gd name="T18" fmla="*/ 95 w 425"/>
                <a:gd name="T19" fmla="*/ 350 h 550"/>
                <a:gd name="T20" fmla="*/ 80 w 425"/>
                <a:gd name="T21" fmla="*/ 405 h 550"/>
                <a:gd name="T22" fmla="*/ 70 w 425"/>
                <a:gd name="T23" fmla="*/ 425 h 550"/>
                <a:gd name="T24" fmla="*/ 60 w 425"/>
                <a:gd name="T25" fmla="*/ 450 h 550"/>
                <a:gd name="T26" fmla="*/ 50 w 425"/>
                <a:gd name="T27" fmla="*/ 465 h 550"/>
                <a:gd name="T28" fmla="*/ 40 w 425"/>
                <a:gd name="T29" fmla="*/ 480 h 550"/>
                <a:gd name="T30" fmla="*/ 25 w 425"/>
                <a:gd name="T31" fmla="*/ 495 h 550"/>
                <a:gd name="T32" fmla="*/ 5 w 425"/>
                <a:gd name="T33" fmla="*/ 510 h 550"/>
                <a:gd name="T34" fmla="*/ 0 w 425"/>
                <a:gd name="T35" fmla="*/ 515 h 550"/>
                <a:gd name="T36" fmla="*/ 0 w 425"/>
                <a:gd name="T37" fmla="*/ 520 h 550"/>
                <a:gd name="T38" fmla="*/ 0 w 425"/>
                <a:gd name="T39" fmla="*/ 525 h 550"/>
                <a:gd name="T40" fmla="*/ 0 w 425"/>
                <a:gd name="T41" fmla="*/ 525 h 550"/>
                <a:gd name="T42" fmla="*/ 5 w 425"/>
                <a:gd name="T43" fmla="*/ 530 h 550"/>
                <a:gd name="T44" fmla="*/ 10 w 425"/>
                <a:gd name="T45" fmla="*/ 530 h 550"/>
                <a:gd name="T46" fmla="*/ 30 w 425"/>
                <a:gd name="T47" fmla="*/ 540 h 550"/>
                <a:gd name="T48" fmla="*/ 40 w 425"/>
                <a:gd name="T49" fmla="*/ 545 h 550"/>
                <a:gd name="T50" fmla="*/ 50 w 425"/>
                <a:gd name="T51" fmla="*/ 550 h 550"/>
                <a:gd name="T52" fmla="*/ 55 w 425"/>
                <a:gd name="T53" fmla="*/ 550 h 550"/>
                <a:gd name="T54" fmla="*/ 70 w 425"/>
                <a:gd name="T55" fmla="*/ 550 h 550"/>
                <a:gd name="T56" fmla="*/ 80 w 425"/>
                <a:gd name="T57" fmla="*/ 545 h 550"/>
                <a:gd name="T58" fmla="*/ 100 w 425"/>
                <a:gd name="T59" fmla="*/ 540 h 550"/>
                <a:gd name="T60" fmla="*/ 135 w 425"/>
                <a:gd name="T61" fmla="*/ 525 h 550"/>
                <a:gd name="T62" fmla="*/ 155 w 425"/>
                <a:gd name="T63" fmla="*/ 520 h 550"/>
                <a:gd name="T64" fmla="*/ 165 w 425"/>
                <a:gd name="T65" fmla="*/ 510 h 550"/>
                <a:gd name="T66" fmla="*/ 180 w 425"/>
                <a:gd name="T67" fmla="*/ 500 h 550"/>
                <a:gd name="T68" fmla="*/ 195 w 425"/>
                <a:gd name="T69" fmla="*/ 485 h 550"/>
                <a:gd name="T70" fmla="*/ 210 w 425"/>
                <a:gd name="T71" fmla="*/ 465 h 550"/>
                <a:gd name="T72" fmla="*/ 230 w 425"/>
                <a:gd name="T73" fmla="*/ 440 h 550"/>
                <a:gd name="T74" fmla="*/ 360 w 425"/>
                <a:gd name="T75" fmla="*/ 245 h 550"/>
                <a:gd name="T76" fmla="*/ 400 w 425"/>
                <a:gd name="T77" fmla="*/ 185 h 550"/>
                <a:gd name="T78" fmla="*/ 420 w 425"/>
                <a:gd name="T79" fmla="*/ 150 h 550"/>
                <a:gd name="T80" fmla="*/ 425 w 425"/>
                <a:gd name="T81" fmla="*/ 130 h 550"/>
                <a:gd name="T82" fmla="*/ 415 w 425"/>
                <a:gd name="T83" fmla="*/ 125 h 550"/>
                <a:gd name="T84" fmla="*/ 390 w 425"/>
                <a:gd name="T85" fmla="*/ 135 h 550"/>
                <a:gd name="T86" fmla="*/ 375 w 425"/>
                <a:gd name="T87" fmla="*/ 145 h 550"/>
                <a:gd name="T88" fmla="*/ 360 w 425"/>
                <a:gd name="T89" fmla="*/ 150 h 550"/>
                <a:gd name="T90" fmla="*/ 350 w 425"/>
                <a:gd name="T91" fmla="*/ 150 h 550"/>
                <a:gd name="T92" fmla="*/ 340 w 425"/>
                <a:gd name="T93" fmla="*/ 155 h 550"/>
                <a:gd name="T94" fmla="*/ 330 w 425"/>
                <a:gd name="T95" fmla="*/ 155 h 550"/>
                <a:gd name="T96" fmla="*/ 330 w 425"/>
                <a:gd name="T97" fmla="*/ 155 h 550"/>
                <a:gd name="T98" fmla="*/ 330 w 425"/>
                <a:gd name="T99" fmla="*/ 150 h 550"/>
                <a:gd name="T100" fmla="*/ 330 w 425"/>
                <a:gd name="T101" fmla="*/ 145 h 550"/>
                <a:gd name="T102" fmla="*/ 330 w 425"/>
                <a:gd name="T103" fmla="*/ 145 h 550"/>
                <a:gd name="T104" fmla="*/ 325 w 425"/>
                <a:gd name="T105" fmla="*/ 140 h 550"/>
                <a:gd name="T106" fmla="*/ 325 w 425"/>
                <a:gd name="T107" fmla="*/ 135 h 550"/>
                <a:gd name="T108" fmla="*/ 325 w 425"/>
                <a:gd name="T109" fmla="*/ 125 h 550"/>
                <a:gd name="T110" fmla="*/ 330 w 425"/>
                <a:gd name="T111" fmla="*/ 105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5" h="550">
                  <a:moveTo>
                    <a:pt x="330" y="105"/>
                  </a:moveTo>
                  <a:lnTo>
                    <a:pt x="345" y="55"/>
                  </a:lnTo>
                  <a:lnTo>
                    <a:pt x="365" y="0"/>
                  </a:lnTo>
                  <a:lnTo>
                    <a:pt x="335" y="25"/>
                  </a:lnTo>
                  <a:lnTo>
                    <a:pt x="300" y="65"/>
                  </a:lnTo>
                  <a:lnTo>
                    <a:pt x="250" y="120"/>
                  </a:lnTo>
                  <a:lnTo>
                    <a:pt x="190" y="195"/>
                  </a:lnTo>
                  <a:lnTo>
                    <a:pt x="145" y="255"/>
                  </a:lnTo>
                  <a:lnTo>
                    <a:pt x="120" y="305"/>
                  </a:lnTo>
                  <a:lnTo>
                    <a:pt x="95" y="350"/>
                  </a:lnTo>
                  <a:lnTo>
                    <a:pt x="80" y="405"/>
                  </a:lnTo>
                  <a:lnTo>
                    <a:pt x="70" y="425"/>
                  </a:lnTo>
                  <a:lnTo>
                    <a:pt x="60" y="450"/>
                  </a:lnTo>
                  <a:lnTo>
                    <a:pt x="50" y="465"/>
                  </a:lnTo>
                  <a:lnTo>
                    <a:pt x="40" y="480"/>
                  </a:lnTo>
                  <a:lnTo>
                    <a:pt x="25" y="495"/>
                  </a:lnTo>
                  <a:lnTo>
                    <a:pt x="5" y="510"/>
                  </a:lnTo>
                  <a:lnTo>
                    <a:pt x="0" y="515"/>
                  </a:lnTo>
                  <a:lnTo>
                    <a:pt x="0" y="520"/>
                  </a:lnTo>
                  <a:lnTo>
                    <a:pt x="0" y="525"/>
                  </a:lnTo>
                  <a:lnTo>
                    <a:pt x="0" y="525"/>
                  </a:lnTo>
                  <a:lnTo>
                    <a:pt x="5" y="530"/>
                  </a:lnTo>
                  <a:lnTo>
                    <a:pt x="10" y="530"/>
                  </a:lnTo>
                  <a:lnTo>
                    <a:pt x="30" y="540"/>
                  </a:lnTo>
                  <a:lnTo>
                    <a:pt x="40" y="545"/>
                  </a:lnTo>
                  <a:lnTo>
                    <a:pt x="50" y="550"/>
                  </a:lnTo>
                  <a:lnTo>
                    <a:pt x="55" y="550"/>
                  </a:lnTo>
                  <a:lnTo>
                    <a:pt x="70" y="550"/>
                  </a:lnTo>
                  <a:lnTo>
                    <a:pt x="80" y="545"/>
                  </a:lnTo>
                  <a:lnTo>
                    <a:pt x="100" y="540"/>
                  </a:lnTo>
                  <a:lnTo>
                    <a:pt x="135" y="525"/>
                  </a:lnTo>
                  <a:lnTo>
                    <a:pt x="155" y="520"/>
                  </a:lnTo>
                  <a:lnTo>
                    <a:pt x="165" y="510"/>
                  </a:lnTo>
                  <a:lnTo>
                    <a:pt x="180" y="500"/>
                  </a:lnTo>
                  <a:lnTo>
                    <a:pt x="195" y="485"/>
                  </a:lnTo>
                  <a:lnTo>
                    <a:pt x="210" y="465"/>
                  </a:lnTo>
                  <a:lnTo>
                    <a:pt x="230" y="440"/>
                  </a:lnTo>
                  <a:lnTo>
                    <a:pt x="360" y="245"/>
                  </a:lnTo>
                  <a:lnTo>
                    <a:pt x="400" y="185"/>
                  </a:lnTo>
                  <a:lnTo>
                    <a:pt x="420" y="150"/>
                  </a:lnTo>
                  <a:lnTo>
                    <a:pt x="425" y="130"/>
                  </a:lnTo>
                  <a:lnTo>
                    <a:pt x="415" y="125"/>
                  </a:lnTo>
                  <a:lnTo>
                    <a:pt x="390" y="135"/>
                  </a:lnTo>
                  <a:lnTo>
                    <a:pt x="375" y="145"/>
                  </a:lnTo>
                  <a:lnTo>
                    <a:pt x="360" y="150"/>
                  </a:lnTo>
                  <a:lnTo>
                    <a:pt x="350" y="150"/>
                  </a:lnTo>
                  <a:lnTo>
                    <a:pt x="340" y="155"/>
                  </a:lnTo>
                  <a:lnTo>
                    <a:pt x="330" y="155"/>
                  </a:lnTo>
                  <a:lnTo>
                    <a:pt x="330" y="155"/>
                  </a:lnTo>
                  <a:lnTo>
                    <a:pt x="330" y="150"/>
                  </a:lnTo>
                  <a:lnTo>
                    <a:pt x="330" y="145"/>
                  </a:lnTo>
                  <a:lnTo>
                    <a:pt x="330" y="145"/>
                  </a:lnTo>
                  <a:lnTo>
                    <a:pt x="325" y="140"/>
                  </a:lnTo>
                  <a:lnTo>
                    <a:pt x="325" y="135"/>
                  </a:lnTo>
                  <a:lnTo>
                    <a:pt x="325" y="125"/>
                  </a:lnTo>
                  <a:lnTo>
                    <a:pt x="330" y="105"/>
                  </a:lnTo>
                  <a:close/>
                </a:path>
              </a:pathLst>
            </a:custGeom>
            <a:solidFill>
              <a:srgbClr val="D2A5FF"/>
            </a:solidFill>
            <a:ln w="0">
              <a:solidFill>
                <a:srgbClr val="D2A5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7" name="Freeform 15"/>
            <p:cNvSpPr>
              <a:spLocks/>
            </p:cNvSpPr>
            <p:nvPr/>
          </p:nvSpPr>
          <p:spPr bwMode="auto">
            <a:xfrm>
              <a:off x="4084" y="1549"/>
              <a:ext cx="321" cy="429"/>
            </a:xfrm>
            <a:custGeom>
              <a:avLst/>
              <a:gdLst>
                <a:gd name="T0" fmla="*/ 275 w 465"/>
                <a:gd name="T1" fmla="*/ 105 h 620"/>
                <a:gd name="T2" fmla="*/ 245 w 465"/>
                <a:gd name="T3" fmla="*/ 100 h 620"/>
                <a:gd name="T4" fmla="*/ 225 w 465"/>
                <a:gd name="T5" fmla="*/ 95 h 620"/>
                <a:gd name="T6" fmla="*/ 210 w 465"/>
                <a:gd name="T7" fmla="*/ 95 h 620"/>
                <a:gd name="T8" fmla="*/ 145 w 465"/>
                <a:gd name="T9" fmla="*/ 95 h 620"/>
                <a:gd name="T10" fmla="*/ 130 w 465"/>
                <a:gd name="T11" fmla="*/ 90 h 620"/>
                <a:gd name="T12" fmla="*/ 105 w 465"/>
                <a:gd name="T13" fmla="*/ 75 h 620"/>
                <a:gd name="T14" fmla="*/ 75 w 465"/>
                <a:gd name="T15" fmla="*/ 45 h 620"/>
                <a:gd name="T16" fmla="*/ 30 w 465"/>
                <a:gd name="T17" fmla="*/ 0 h 620"/>
                <a:gd name="T18" fmla="*/ 35 w 465"/>
                <a:gd name="T19" fmla="*/ 80 h 620"/>
                <a:gd name="T20" fmla="*/ 30 w 465"/>
                <a:gd name="T21" fmla="*/ 125 h 620"/>
                <a:gd name="T22" fmla="*/ 20 w 465"/>
                <a:gd name="T23" fmla="*/ 145 h 620"/>
                <a:gd name="T24" fmla="*/ 10 w 465"/>
                <a:gd name="T25" fmla="*/ 145 h 620"/>
                <a:gd name="T26" fmla="*/ 5 w 465"/>
                <a:gd name="T27" fmla="*/ 150 h 620"/>
                <a:gd name="T28" fmla="*/ 0 w 465"/>
                <a:gd name="T29" fmla="*/ 150 h 620"/>
                <a:gd name="T30" fmla="*/ 0 w 465"/>
                <a:gd name="T31" fmla="*/ 155 h 620"/>
                <a:gd name="T32" fmla="*/ 0 w 465"/>
                <a:gd name="T33" fmla="*/ 160 h 620"/>
                <a:gd name="T34" fmla="*/ 75 w 465"/>
                <a:gd name="T35" fmla="*/ 315 h 620"/>
                <a:gd name="T36" fmla="*/ 110 w 465"/>
                <a:gd name="T37" fmla="*/ 385 h 620"/>
                <a:gd name="T38" fmla="*/ 135 w 465"/>
                <a:gd name="T39" fmla="*/ 440 h 620"/>
                <a:gd name="T40" fmla="*/ 155 w 465"/>
                <a:gd name="T41" fmla="*/ 480 h 620"/>
                <a:gd name="T42" fmla="*/ 170 w 465"/>
                <a:gd name="T43" fmla="*/ 505 h 620"/>
                <a:gd name="T44" fmla="*/ 195 w 465"/>
                <a:gd name="T45" fmla="*/ 555 h 620"/>
                <a:gd name="T46" fmla="*/ 220 w 465"/>
                <a:gd name="T47" fmla="*/ 620 h 620"/>
                <a:gd name="T48" fmla="*/ 270 w 465"/>
                <a:gd name="T49" fmla="*/ 510 h 620"/>
                <a:gd name="T50" fmla="*/ 315 w 465"/>
                <a:gd name="T51" fmla="*/ 425 h 620"/>
                <a:gd name="T52" fmla="*/ 350 w 465"/>
                <a:gd name="T53" fmla="*/ 365 h 620"/>
                <a:gd name="T54" fmla="*/ 375 w 465"/>
                <a:gd name="T55" fmla="*/ 325 h 620"/>
                <a:gd name="T56" fmla="*/ 410 w 465"/>
                <a:gd name="T57" fmla="*/ 275 h 620"/>
                <a:gd name="T58" fmla="*/ 440 w 465"/>
                <a:gd name="T59" fmla="*/ 240 h 620"/>
                <a:gd name="T60" fmla="*/ 455 w 465"/>
                <a:gd name="T61" fmla="*/ 220 h 620"/>
                <a:gd name="T62" fmla="*/ 460 w 465"/>
                <a:gd name="T63" fmla="*/ 210 h 620"/>
                <a:gd name="T64" fmla="*/ 465 w 465"/>
                <a:gd name="T65" fmla="*/ 200 h 620"/>
                <a:gd name="T66" fmla="*/ 465 w 465"/>
                <a:gd name="T67" fmla="*/ 190 h 620"/>
                <a:gd name="T68" fmla="*/ 410 w 465"/>
                <a:gd name="T69" fmla="*/ 160 h 620"/>
                <a:gd name="T70" fmla="*/ 370 w 465"/>
                <a:gd name="T71" fmla="*/ 140 h 620"/>
                <a:gd name="T72" fmla="*/ 345 w 465"/>
                <a:gd name="T73" fmla="*/ 125 h 620"/>
                <a:gd name="T74" fmla="*/ 335 w 465"/>
                <a:gd name="T75" fmla="*/ 120 h 620"/>
                <a:gd name="T76" fmla="*/ 320 w 465"/>
                <a:gd name="T77" fmla="*/ 115 h 620"/>
                <a:gd name="T78" fmla="*/ 300 w 465"/>
                <a:gd name="T79" fmla="*/ 110 h 620"/>
                <a:gd name="T80" fmla="*/ 275 w 465"/>
                <a:gd name="T81" fmla="*/ 105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65" h="620">
                  <a:moveTo>
                    <a:pt x="275" y="105"/>
                  </a:moveTo>
                  <a:lnTo>
                    <a:pt x="245" y="100"/>
                  </a:lnTo>
                  <a:lnTo>
                    <a:pt x="225" y="95"/>
                  </a:lnTo>
                  <a:lnTo>
                    <a:pt x="210" y="95"/>
                  </a:lnTo>
                  <a:lnTo>
                    <a:pt x="145" y="95"/>
                  </a:lnTo>
                  <a:lnTo>
                    <a:pt x="130" y="90"/>
                  </a:lnTo>
                  <a:lnTo>
                    <a:pt x="105" y="75"/>
                  </a:lnTo>
                  <a:lnTo>
                    <a:pt x="75" y="45"/>
                  </a:lnTo>
                  <a:lnTo>
                    <a:pt x="30" y="0"/>
                  </a:lnTo>
                  <a:lnTo>
                    <a:pt x="35" y="80"/>
                  </a:lnTo>
                  <a:lnTo>
                    <a:pt x="30" y="125"/>
                  </a:lnTo>
                  <a:lnTo>
                    <a:pt x="20" y="145"/>
                  </a:lnTo>
                  <a:lnTo>
                    <a:pt x="10" y="145"/>
                  </a:lnTo>
                  <a:lnTo>
                    <a:pt x="5" y="150"/>
                  </a:lnTo>
                  <a:lnTo>
                    <a:pt x="0" y="150"/>
                  </a:lnTo>
                  <a:lnTo>
                    <a:pt x="0" y="155"/>
                  </a:lnTo>
                  <a:lnTo>
                    <a:pt x="0" y="160"/>
                  </a:lnTo>
                  <a:lnTo>
                    <a:pt x="75" y="315"/>
                  </a:lnTo>
                  <a:lnTo>
                    <a:pt x="110" y="385"/>
                  </a:lnTo>
                  <a:lnTo>
                    <a:pt x="135" y="440"/>
                  </a:lnTo>
                  <a:lnTo>
                    <a:pt x="155" y="480"/>
                  </a:lnTo>
                  <a:lnTo>
                    <a:pt x="170" y="505"/>
                  </a:lnTo>
                  <a:lnTo>
                    <a:pt x="195" y="555"/>
                  </a:lnTo>
                  <a:lnTo>
                    <a:pt x="220" y="620"/>
                  </a:lnTo>
                  <a:lnTo>
                    <a:pt x="270" y="510"/>
                  </a:lnTo>
                  <a:lnTo>
                    <a:pt x="315" y="425"/>
                  </a:lnTo>
                  <a:lnTo>
                    <a:pt x="350" y="365"/>
                  </a:lnTo>
                  <a:lnTo>
                    <a:pt x="375" y="325"/>
                  </a:lnTo>
                  <a:lnTo>
                    <a:pt x="410" y="275"/>
                  </a:lnTo>
                  <a:lnTo>
                    <a:pt x="440" y="240"/>
                  </a:lnTo>
                  <a:lnTo>
                    <a:pt x="455" y="220"/>
                  </a:lnTo>
                  <a:lnTo>
                    <a:pt x="460" y="210"/>
                  </a:lnTo>
                  <a:lnTo>
                    <a:pt x="465" y="200"/>
                  </a:lnTo>
                  <a:lnTo>
                    <a:pt x="465" y="190"/>
                  </a:lnTo>
                  <a:lnTo>
                    <a:pt x="410" y="160"/>
                  </a:lnTo>
                  <a:lnTo>
                    <a:pt x="370" y="140"/>
                  </a:lnTo>
                  <a:lnTo>
                    <a:pt x="345" y="125"/>
                  </a:lnTo>
                  <a:lnTo>
                    <a:pt x="335" y="120"/>
                  </a:lnTo>
                  <a:lnTo>
                    <a:pt x="320" y="115"/>
                  </a:lnTo>
                  <a:lnTo>
                    <a:pt x="300" y="110"/>
                  </a:lnTo>
                  <a:lnTo>
                    <a:pt x="275" y="105"/>
                  </a:lnTo>
                  <a:close/>
                </a:path>
              </a:pathLst>
            </a:custGeom>
            <a:solidFill>
              <a:srgbClr val="F2C4B0"/>
            </a:solidFill>
            <a:ln w="0">
              <a:solidFill>
                <a:srgbClr val="F2C4B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8" name="Freeform 16"/>
            <p:cNvSpPr>
              <a:spLocks/>
            </p:cNvSpPr>
            <p:nvPr/>
          </p:nvSpPr>
          <p:spPr bwMode="auto">
            <a:xfrm>
              <a:off x="4997" y="1555"/>
              <a:ext cx="452" cy="744"/>
            </a:xfrm>
            <a:custGeom>
              <a:avLst/>
              <a:gdLst>
                <a:gd name="T0" fmla="*/ 375 w 655"/>
                <a:gd name="T1" fmla="*/ 0 h 1075"/>
                <a:gd name="T2" fmla="*/ 190 w 655"/>
                <a:gd name="T3" fmla="*/ 45 h 1075"/>
                <a:gd name="T4" fmla="*/ 105 w 655"/>
                <a:gd name="T5" fmla="*/ 80 h 1075"/>
                <a:gd name="T6" fmla="*/ 65 w 655"/>
                <a:gd name="T7" fmla="*/ 115 h 1075"/>
                <a:gd name="T8" fmla="*/ 45 w 655"/>
                <a:gd name="T9" fmla="*/ 145 h 1075"/>
                <a:gd name="T10" fmla="*/ 25 w 655"/>
                <a:gd name="T11" fmla="*/ 230 h 1075"/>
                <a:gd name="T12" fmla="*/ 20 w 655"/>
                <a:gd name="T13" fmla="*/ 275 h 1075"/>
                <a:gd name="T14" fmla="*/ 20 w 655"/>
                <a:gd name="T15" fmla="*/ 300 h 1075"/>
                <a:gd name="T16" fmla="*/ 20 w 655"/>
                <a:gd name="T17" fmla="*/ 300 h 1075"/>
                <a:gd name="T18" fmla="*/ 20 w 655"/>
                <a:gd name="T19" fmla="*/ 310 h 1075"/>
                <a:gd name="T20" fmla="*/ 5 w 655"/>
                <a:gd name="T21" fmla="*/ 360 h 1075"/>
                <a:gd name="T22" fmla="*/ 0 w 655"/>
                <a:gd name="T23" fmla="*/ 395 h 1075"/>
                <a:gd name="T24" fmla="*/ 10 w 655"/>
                <a:gd name="T25" fmla="*/ 430 h 1075"/>
                <a:gd name="T26" fmla="*/ 15 w 655"/>
                <a:gd name="T27" fmla="*/ 450 h 1075"/>
                <a:gd name="T28" fmla="*/ 15 w 655"/>
                <a:gd name="T29" fmla="*/ 485 h 1075"/>
                <a:gd name="T30" fmla="*/ 15 w 655"/>
                <a:gd name="T31" fmla="*/ 495 h 1075"/>
                <a:gd name="T32" fmla="*/ 10 w 655"/>
                <a:gd name="T33" fmla="*/ 540 h 1075"/>
                <a:gd name="T34" fmla="*/ 10 w 655"/>
                <a:gd name="T35" fmla="*/ 590 h 1075"/>
                <a:gd name="T36" fmla="*/ 30 w 655"/>
                <a:gd name="T37" fmla="*/ 660 h 1075"/>
                <a:gd name="T38" fmla="*/ 75 w 655"/>
                <a:gd name="T39" fmla="*/ 780 h 1075"/>
                <a:gd name="T40" fmla="*/ 100 w 655"/>
                <a:gd name="T41" fmla="*/ 875 h 1075"/>
                <a:gd name="T42" fmla="*/ 120 w 655"/>
                <a:gd name="T43" fmla="*/ 905 h 1075"/>
                <a:gd name="T44" fmla="*/ 140 w 655"/>
                <a:gd name="T45" fmla="*/ 930 h 1075"/>
                <a:gd name="T46" fmla="*/ 140 w 655"/>
                <a:gd name="T47" fmla="*/ 1010 h 1075"/>
                <a:gd name="T48" fmla="*/ 185 w 655"/>
                <a:gd name="T49" fmla="*/ 1015 h 1075"/>
                <a:gd name="T50" fmla="*/ 275 w 655"/>
                <a:gd name="T51" fmla="*/ 1045 h 1075"/>
                <a:gd name="T52" fmla="*/ 325 w 655"/>
                <a:gd name="T53" fmla="*/ 1060 h 1075"/>
                <a:gd name="T54" fmla="*/ 375 w 655"/>
                <a:gd name="T55" fmla="*/ 1060 h 1075"/>
                <a:gd name="T56" fmla="*/ 420 w 655"/>
                <a:gd name="T57" fmla="*/ 1040 h 1075"/>
                <a:gd name="T58" fmla="*/ 450 w 655"/>
                <a:gd name="T59" fmla="*/ 1030 h 1075"/>
                <a:gd name="T60" fmla="*/ 485 w 655"/>
                <a:gd name="T61" fmla="*/ 1035 h 1075"/>
                <a:gd name="T62" fmla="*/ 520 w 655"/>
                <a:gd name="T63" fmla="*/ 1045 h 1075"/>
                <a:gd name="T64" fmla="*/ 560 w 655"/>
                <a:gd name="T65" fmla="*/ 1065 h 1075"/>
                <a:gd name="T66" fmla="*/ 595 w 655"/>
                <a:gd name="T67" fmla="*/ 1075 h 1075"/>
                <a:gd name="T68" fmla="*/ 635 w 655"/>
                <a:gd name="T69" fmla="*/ 1075 h 1075"/>
                <a:gd name="T70" fmla="*/ 650 w 655"/>
                <a:gd name="T71" fmla="*/ 1030 h 1075"/>
                <a:gd name="T72" fmla="*/ 650 w 655"/>
                <a:gd name="T73" fmla="*/ 905 h 1075"/>
                <a:gd name="T74" fmla="*/ 635 w 655"/>
                <a:gd name="T75" fmla="*/ 810 h 1075"/>
                <a:gd name="T76" fmla="*/ 615 w 655"/>
                <a:gd name="T77" fmla="*/ 710 h 1075"/>
                <a:gd name="T78" fmla="*/ 595 w 655"/>
                <a:gd name="T79" fmla="*/ 690 h 1075"/>
                <a:gd name="T80" fmla="*/ 570 w 655"/>
                <a:gd name="T81" fmla="*/ 705 h 1075"/>
                <a:gd name="T82" fmla="*/ 585 w 655"/>
                <a:gd name="T83" fmla="*/ 675 h 1075"/>
                <a:gd name="T84" fmla="*/ 590 w 655"/>
                <a:gd name="T85" fmla="*/ 610 h 1075"/>
                <a:gd name="T86" fmla="*/ 580 w 655"/>
                <a:gd name="T87" fmla="*/ 450 h 1075"/>
                <a:gd name="T88" fmla="*/ 550 w 655"/>
                <a:gd name="T89" fmla="*/ 225 h 1075"/>
                <a:gd name="T90" fmla="*/ 520 w 655"/>
                <a:gd name="T91" fmla="*/ 80 h 1075"/>
                <a:gd name="T92" fmla="*/ 485 w 655"/>
                <a:gd name="T93" fmla="*/ 30 h 1075"/>
                <a:gd name="T94" fmla="*/ 435 w 655"/>
                <a:gd name="T95" fmla="*/ 5 h 1075"/>
                <a:gd name="T96" fmla="*/ 415 w 655"/>
                <a:gd name="T97" fmla="*/ 0 h 1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5" h="1075">
                  <a:moveTo>
                    <a:pt x="415" y="0"/>
                  </a:moveTo>
                  <a:lnTo>
                    <a:pt x="375" y="0"/>
                  </a:lnTo>
                  <a:lnTo>
                    <a:pt x="320" y="10"/>
                  </a:lnTo>
                  <a:lnTo>
                    <a:pt x="190" y="45"/>
                  </a:lnTo>
                  <a:lnTo>
                    <a:pt x="135" y="65"/>
                  </a:lnTo>
                  <a:lnTo>
                    <a:pt x="105" y="80"/>
                  </a:lnTo>
                  <a:lnTo>
                    <a:pt x="80" y="100"/>
                  </a:lnTo>
                  <a:lnTo>
                    <a:pt x="65" y="115"/>
                  </a:lnTo>
                  <a:lnTo>
                    <a:pt x="50" y="135"/>
                  </a:lnTo>
                  <a:lnTo>
                    <a:pt x="45" y="145"/>
                  </a:lnTo>
                  <a:lnTo>
                    <a:pt x="35" y="175"/>
                  </a:lnTo>
                  <a:lnTo>
                    <a:pt x="25" y="230"/>
                  </a:lnTo>
                  <a:lnTo>
                    <a:pt x="20" y="260"/>
                  </a:lnTo>
                  <a:lnTo>
                    <a:pt x="20" y="275"/>
                  </a:lnTo>
                  <a:lnTo>
                    <a:pt x="20" y="290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0" y="300"/>
                  </a:lnTo>
                  <a:lnTo>
                    <a:pt x="20" y="305"/>
                  </a:lnTo>
                  <a:lnTo>
                    <a:pt x="20" y="310"/>
                  </a:lnTo>
                  <a:lnTo>
                    <a:pt x="10" y="340"/>
                  </a:lnTo>
                  <a:lnTo>
                    <a:pt x="5" y="360"/>
                  </a:lnTo>
                  <a:lnTo>
                    <a:pt x="0" y="380"/>
                  </a:lnTo>
                  <a:lnTo>
                    <a:pt x="0" y="395"/>
                  </a:lnTo>
                  <a:lnTo>
                    <a:pt x="5" y="410"/>
                  </a:lnTo>
                  <a:lnTo>
                    <a:pt x="10" y="430"/>
                  </a:lnTo>
                  <a:lnTo>
                    <a:pt x="10" y="440"/>
                  </a:lnTo>
                  <a:lnTo>
                    <a:pt x="15" y="450"/>
                  </a:lnTo>
                  <a:lnTo>
                    <a:pt x="15" y="465"/>
                  </a:lnTo>
                  <a:lnTo>
                    <a:pt x="15" y="485"/>
                  </a:lnTo>
                  <a:lnTo>
                    <a:pt x="15" y="490"/>
                  </a:lnTo>
                  <a:lnTo>
                    <a:pt x="15" y="495"/>
                  </a:lnTo>
                  <a:lnTo>
                    <a:pt x="10" y="505"/>
                  </a:lnTo>
                  <a:lnTo>
                    <a:pt x="10" y="540"/>
                  </a:lnTo>
                  <a:lnTo>
                    <a:pt x="5" y="565"/>
                  </a:lnTo>
                  <a:lnTo>
                    <a:pt x="10" y="590"/>
                  </a:lnTo>
                  <a:lnTo>
                    <a:pt x="15" y="615"/>
                  </a:lnTo>
                  <a:lnTo>
                    <a:pt x="30" y="660"/>
                  </a:lnTo>
                  <a:lnTo>
                    <a:pt x="50" y="720"/>
                  </a:lnTo>
                  <a:lnTo>
                    <a:pt x="75" y="780"/>
                  </a:lnTo>
                  <a:lnTo>
                    <a:pt x="85" y="815"/>
                  </a:lnTo>
                  <a:lnTo>
                    <a:pt x="100" y="875"/>
                  </a:lnTo>
                  <a:lnTo>
                    <a:pt x="110" y="890"/>
                  </a:lnTo>
                  <a:lnTo>
                    <a:pt x="120" y="905"/>
                  </a:lnTo>
                  <a:lnTo>
                    <a:pt x="130" y="910"/>
                  </a:lnTo>
                  <a:lnTo>
                    <a:pt x="140" y="930"/>
                  </a:lnTo>
                  <a:lnTo>
                    <a:pt x="145" y="960"/>
                  </a:lnTo>
                  <a:lnTo>
                    <a:pt x="140" y="1010"/>
                  </a:lnTo>
                  <a:lnTo>
                    <a:pt x="160" y="1010"/>
                  </a:lnTo>
                  <a:lnTo>
                    <a:pt x="185" y="1015"/>
                  </a:lnTo>
                  <a:lnTo>
                    <a:pt x="210" y="1020"/>
                  </a:lnTo>
                  <a:lnTo>
                    <a:pt x="275" y="1045"/>
                  </a:lnTo>
                  <a:lnTo>
                    <a:pt x="305" y="1055"/>
                  </a:lnTo>
                  <a:lnTo>
                    <a:pt x="325" y="1060"/>
                  </a:lnTo>
                  <a:lnTo>
                    <a:pt x="345" y="1060"/>
                  </a:lnTo>
                  <a:lnTo>
                    <a:pt x="375" y="1060"/>
                  </a:lnTo>
                  <a:lnTo>
                    <a:pt x="395" y="1055"/>
                  </a:lnTo>
                  <a:lnTo>
                    <a:pt x="420" y="1040"/>
                  </a:lnTo>
                  <a:lnTo>
                    <a:pt x="435" y="1035"/>
                  </a:lnTo>
                  <a:lnTo>
                    <a:pt x="450" y="1030"/>
                  </a:lnTo>
                  <a:lnTo>
                    <a:pt x="470" y="1030"/>
                  </a:lnTo>
                  <a:lnTo>
                    <a:pt x="485" y="1035"/>
                  </a:lnTo>
                  <a:lnTo>
                    <a:pt x="500" y="1040"/>
                  </a:lnTo>
                  <a:lnTo>
                    <a:pt x="520" y="1045"/>
                  </a:lnTo>
                  <a:lnTo>
                    <a:pt x="545" y="1055"/>
                  </a:lnTo>
                  <a:lnTo>
                    <a:pt x="560" y="1065"/>
                  </a:lnTo>
                  <a:lnTo>
                    <a:pt x="575" y="1070"/>
                  </a:lnTo>
                  <a:lnTo>
                    <a:pt x="595" y="1075"/>
                  </a:lnTo>
                  <a:lnTo>
                    <a:pt x="615" y="1075"/>
                  </a:lnTo>
                  <a:lnTo>
                    <a:pt x="635" y="1075"/>
                  </a:lnTo>
                  <a:lnTo>
                    <a:pt x="640" y="1060"/>
                  </a:lnTo>
                  <a:lnTo>
                    <a:pt x="650" y="1030"/>
                  </a:lnTo>
                  <a:lnTo>
                    <a:pt x="655" y="985"/>
                  </a:lnTo>
                  <a:lnTo>
                    <a:pt x="650" y="905"/>
                  </a:lnTo>
                  <a:lnTo>
                    <a:pt x="645" y="855"/>
                  </a:lnTo>
                  <a:lnTo>
                    <a:pt x="635" y="810"/>
                  </a:lnTo>
                  <a:lnTo>
                    <a:pt x="625" y="760"/>
                  </a:lnTo>
                  <a:lnTo>
                    <a:pt x="615" y="710"/>
                  </a:lnTo>
                  <a:lnTo>
                    <a:pt x="615" y="680"/>
                  </a:lnTo>
                  <a:lnTo>
                    <a:pt x="595" y="690"/>
                  </a:lnTo>
                  <a:lnTo>
                    <a:pt x="580" y="700"/>
                  </a:lnTo>
                  <a:lnTo>
                    <a:pt x="570" y="705"/>
                  </a:lnTo>
                  <a:lnTo>
                    <a:pt x="580" y="690"/>
                  </a:lnTo>
                  <a:lnTo>
                    <a:pt x="585" y="675"/>
                  </a:lnTo>
                  <a:lnTo>
                    <a:pt x="590" y="650"/>
                  </a:lnTo>
                  <a:lnTo>
                    <a:pt x="590" y="610"/>
                  </a:lnTo>
                  <a:lnTo>
                    <a:pt x="585" y="550"/>
                  </a:lnTo>
                  <a:lnTo>
                    <a:pt x="580" y="450"/>
                  </a:lnTo>
                  <a:lnTo>
                    <a:pt x="570" y="340"/>
                  </a:lnTo>
                  <a:lnTo>
                    <a:pt x="550" y="225"/>
                  </a:lnTo>
                  <a:lnTo>
                    <a:pt x="535" y="135"/>
                  </a:lnTo>
                  <a:lnTo>
                    <a:pt x="520" y="80"/>
                  </a:lnTo>
                  <a:lnTo>
                    <a:pt x="505" y="45"/>
                  </a:lnTo>
                  <a:lnTo>
                    <a:pt x="485" y="30"/>
                  </a:lnTo>
                  <a:lnTo>
                    <a:pt x="445" y="10"/>
                  </a:lnTo>
                  <a:lnTo>
                    <a:pt x="435" y="5"/>
                  </a:lnTo>
                  <a:lnTo>
                    <a:pt x="425" y="0"/>
                  </a:lnTo>
                  <a:lnTo>
                    <a:pt x="415" y="0"/>
                  </a:lnTo>
                  <a:close/>
                </a:path>
              </a:pathLst>
            </a:custGeom>
            <a:solidFill>
              <a:srgbClr val="F2C4A8"/>
            </a:solidFill>
            <a:ln w="0">
              <a:solidFill>
                <a:srgbClr val="F2C4A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29" name="Freeform 17"/>
            <p:cNvSpPr>
              <a:spLocks/>
            </p:cNvSpPr>
            <p:nvPr/>
          </p:nvSpPr>
          <p:spPr bwMode="auto">
            <a:xfrm>
              <a:off x="5142" y="2033"/>
              <a:ext cx="27" cy="80"/>
            </a:xfrm>
            <a:custGeom>
              <a:avLst/>
              <a:gdLst>
                <a:gd name="T0" fmla="*/ 0 w 40"/>
                <a:gd name="T1" fmla="*/ 100 h 115"/>
                <a:gd name="T2" fmla="*/ 0 w 40"/>
                <a:gd name="T3" fmla="*/ 105 h 115"/>
                <a:gd name="T4" fmla="*/ 0 w 40"/>
                <a:gd name="T5" fmla="*/ 115 h 115"/>
                <a:gd name="T6" fmla="*/ 15 w 40"/>
                <a:gd name="T7" fmla="*/ 60 h 115"/>
                <a:gd name="T8" fmla="*/ 40 w 40"/>
                <a:gd name="T9" fmla="*/ 0 h 115"/>
                <a:gd name="T10" fmla="*/ 10 w 40"/>
                <a:gd name="T11" fmla="*/ 50 h 115"/>
                <a:gd name="T12" fmla="*/ 0 w 40"/>
                <a:gd name="T13" fmla="*/ 10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15">
                  <a:moveTo>
                    <a:pt x="0" y="100"/>
                  </a:moveTo>
                  <a:lnTo>
                    <a:pt x="0" y="105"/>
                  </a:lnTo>
                  <a:lnTo>
                    <a:pt x="0" y="115"/>
                  </a:lnTo>
                  <a:lnTo>
                    <a:pt x="15" y="60"/>
                  </a:lnTo>
                  <a:lnTo>
                    <a:pt x="40" y="0"/>
                  </a:lnTo>
                  <a:lnTo>
                    <a:pt x="10" y="5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0" name="Freeform 18"/>
            <p:cNvSpPr>
              <a:spLocks/>
            </p:cNvSpPr>
            <p:nvPr/>
          </p:nvSpPr>
          <p:spPr bwMode="auto">
            <a:xfrm>
              <a:off x="5087" y="2113"/>
              <a:ext cx="55" cy="128"/>
            </a:xfrm>
            <a:custGeom>
              <a:avLst/>
              <a:gdLst>
                <a:gd name="T0" fmla="*/ 80 w 80"/>
                <a:gd name="T1" fmla="*/ 0 h 185"/>
                <a:gd name="T2" fmla="*/ 55 w 80"/>
                <a:gd name="T3" fmla="*/ 50 h 185"/>
                <a:gd name="T4" fmla="*/ 35 w 80"/>
                <a:gd name="T5" fmla="*/ 80 h 185"/>
                <a:gd name="T6" fmla="*/ 15 w 80"/>
                <a:gd name="T7" fmla="*/ 95 h 185"/>
                <a:gd name="T8" fmla="*/ 5 w 80"/>
                <a:gd name="T9" fmla="*/ 100 h 185"/>
                <a:gd name="T10" fmla="*/ 0 w 80"/>
                <a:gd name="T11" fmla="*/ 110 h 185"/>
                <a:gd name="T12" fmla="*/ 5 w 80"/>
                <a:gd name="T13" fmla="*/ 115 h 185"/>
                <a:gd name="T14" fmla="*/ 10 w 80"/>
                <a:gd name="T15" fmla="*/ 125 h 185"/>
                <a:gd name="T16" fmla="*/ 10 w 80"/>
                <a:gd name="T17" fmla="*/ 145 h 185"/>
                <a:gd name="T18" fmla="*/ 15 w 80"/>
                <a:gd name="T19" fmla="*/ 165 h 185"/>
                <a:gd name="T20" fmla="*/ 30 w 80"/>
                <a:gd name="T21" fmla="*/ 185 h 185"/>
                <a:gd name="T22" fmla="*/ 35 w 80"/>
                <a:gd name="T23" fmla="*/ 180 h 185"/>
                <a:gd name="T24" fmla="*/ 40 w 80"/>
                <a:gd name="T25" fmla="*/ 165 h 185"/>
                <a:gd name="T26" fmla="*/ 45 w 80"/>
                <a:gd name="T27" fmla="*/ 145 h 185"/>
                <a:gd name="T28" fmla="*/ 55 w 80"/>
                <a:gd name="T29" fmla="*/ 115 h 185"/>
                <a:gd name="T30" fmla="*/ 65 w 80"/>
                <a:gd name="T31" fmla="*/ 70 h 185"/>
                <a:gd name="T32" fmla="*/ 80 w 80"/>
                <a:gd name="T3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185">
                  <a:moveTo>
                    <a:pt x="80" y="0"/>
                  </a:moveTo>
                  <a:lnTo>
                    <a:pt x="55" y="50"/>
                  </a:lnTo>
                  <a:lnTo>
                    <a:pt x="35" y="80"/>
                  </a:lnTo>
                  <a:lnTo>
                    <a:pt x="15" y="95"/>
                  </a:lnTo>
                  <a:lnTo>
                    <a:pt x="5" y="100"/>
                  </a:lnTo>
                  <a:lnTo>
                    <a:pt x="0" y="110"/>
                  </a:lnTo>
                  <a:lnTo>
                    <a:pt x="5" y="115"/>
                  </a:lnTo>
                  <a:lnTo>
                    <a:pt x="10" y="125"/>
                  </a:lnTo>
                  <a:lnTo>
                    <a:pt x="10" y="145"/>
                  </a:lnTo>
                  <a:lnTo>
                    <a:pt x="15" y="165"/>
                  </a:lnTo>
                  <a:lnTo>
                    <a:pt x="30" y="185"/>
                  </a:lnTo>
                  <a:lnTo>
                    <a:pt x="35" y="180"/>
                  </a:lnTo>
                  <a:lnTo>
                    <a:pt x="40" y="165"/>
                  </a:lnTo>
                  <a:lnTo>
                    <a:pt x="45" y="145"/>
                  </a:lnTo>
                  <a:lnTo>
                    <a:pt x="55" y="115"/>
                  </a:lnTo>
                  <a:lnTo>
                    <a:pt x="65" y="7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1" name="Freeform 19"/>
            <p:cNvSpPr>
              <a:spLocks/>
            </p:cNvSpPr>
            <p:nvPr/>
          </p:nvSpPr>
          <p:spPr bwMode="auto">
            <a:xfrm>
              <a:off x="5152" y="1898"/>
              <a:ext cx="283" cy="360"/>
            </a:xfrm>
            <a:custGeom>
              <a:avLst/>
              <a:gdLst>
                <a:gd name="T0" fmla="*/ 205 w 410"/>
                <a:gd name="T1" fmla="*/ 40 h 520"/>
                <a:gd name="T2" fmla="*/ 190 w 410"/>
                <a:gd name="T3" fmla="*/ 10 h 520"/>
                <a:gd name="T4" fmla="*/ 180 w 410"/>
                <a:gd name="T5" fmla="*/ 0 h 520"/>
                <a:gd name="T6" fmla="*/ 175 w 410"/>
                <a:gd name="T7" fmla="*/ 15 h 520"/>
                <a:gd name="T8" fmla="*/ 175 w 410"/>
                <a:gd name="T9" fmla="*/ 140 h 520"/>
                <a:gd name="T10" fmla="*/ 170 w 410"/>
                <a:gd name="T11" fmla="*/ 230 h 520"/>
                <a:gd name="T12" fmla="*/ 145 w 410"/>
                <a:gd name="T13" fmla="*/ 310 h 520"/>
                <a:gd name="T14" fmla="*/ 95 w 410"/>
                <a:gd name="T15" fmla="*/ 405 h 520"/>
                <a:gd name="T16" fmla="*/ 10 w 410"/>
                <a:gd name="T17" fmla="*/ 475 h 520"/>
                <a:gd name="T18" fmla="*/ 0 w 410"/>
                <a:gd name="T19" fmla="*/ 485 h 520"/>
                <a:gd name="T20" fmla="*/ 5 w 410"/>
                <a:gd name="T21" fmla="*/ 485 h 520"/>
                <a:gd name="T22" fmla="*/ 40 w 410"/>
                <a:gd name="T23" fmla="*/ 490 h 520"/>
                <a:gd name="T24" fmla="*/ 180 w 410"/>
                <a:gd name="T25" fmla="*/ 515 h 520"/>
                <a:gd name="T26" fmla="*/ 215 w 410"/>
                <a:gd name="T27" fmla="*/ 520 h 520"/>
                <a:gd name="T28" fmla="*/ 225 w 410"/>
                <a:gd name="T29" fmla="*/ 515 h 520"/>
                <a:gd name="T30" fmla="*/ 230 w 410"/>
                <a:gd name="T31" fmla="*/ 510 h 520"/>
                <a:gd name="T32" fmla="*/ 235 w 410"/>
                <a:gd name="T33" fmla="*/ 500 h 520"/>
                <a:gd name="T34" fmla="*/ 255 w 410"/>
                <a:gd name="T35" fmla="*/ 485 h 520"/>
                <a:gd name="T36" fmla="*/ 340 w 410"/>
                <a:gd name="T37" fmla="*/ 415 h 520"/>
                <a:gd name="T38" fmla="*/ 365 w 410"/>
                <a:gd name="T39" fmla="*/ 395 h 520"/>
                <a:gd name="T40" fmla="*/ 385 w 410"/>
                <a:gd name="T41" fmla="*/ 375 h 520"/>
                <a:gd name="T42" fmla="*/ 405 w 410"/>
                <a:gd name="T43" fmla="*/ 345 h 520"/>
                <a:gd name="T44" fmla="*/ 410 w 410"/>
                <a:gd name="T45" fmla="*/ 320 h 520"/>
                <a:gd name="T46" fmla="*/ 390 w 410"/>
                <a:gd name="T47" fmla="*/ 185 h 520"/>
                <a:gd name="T48" fmla="*/ 355 w 410"/>
                <a:gd name="T49" fmla="*/ 205 h 520"/>
                <a:gd name="T50" fmla="*/ 355 w 410"/>
                <a:gd name="T51" fmla="*/ 195 h 520"/>
                <a:gd name="T52" fmla="*/ 360 w 410"/>
                <a:gd name="T53" fmla="*/ 170 h 520"/>
                <a:gd name="T54" fmla="*/ 340 w 410"/>
                <a:gd name="T55" fmla="*/ 155 h 520"/>
                <a:gd name="T56" fmla="*/ 305 w 410"/>
                <a:gd name="T57" fmla="*/ 150 h 520"/>
                <a:gd name="T58" fmla="*/ 280 w 410"/>
                <a:gd name="T59" fmla="*/ 135 h 520"/>
                <a:gd name="T60" fmla="*/ 270 w 410"/>
                <a:gd name="T61" fmla="*/ 120 h 520"/>
                <a:gd name="T62" fmla="*/ 265 w 410"/>
                <a:gd name="T63" fmla="*/ 110 h 520"/>
                <a:gd name="T64" fmla="*/ 240 w 410"/>
                <a:gd name="T65" fmla="*/ 95 h 520"/>
                <a:gd name="T66" fmla="*/ 215 w 410"/>
                <a:gd name="T67" fmla="*/ 65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0" h="520">
                  <a:moveTo>
                    <a:pt x="215" y="65"/>
                  </a:moveTo>
                  <a:lnTo>
                    <a:pt x="205" y="40"/>
                  </a:lnTo>
                  <a:lnTo>
                    <a:pt x="195" y="20"/>
                  </a:lnTo>
                  <a:lnTo>
                    <a:pt x="190" y="10"/>
                  </a:lnTo>
                  <a:lnTo>
                    <a:pt x="185" y="0"/>
                  </a:lnTo>
                  <a:lnTo>
                    <a:pt x="180" y="0"/>
                  </a:lnTo>
                  <a:lnTo>
                    <a:pt x="175" y="5"/>
                  </a:lnTo>
                  <a:lnTo>
                    <a:pt x="175" y="15"/>
                  </a:lnTo>
                  <a:lnTo>
                    <a:pt x="180" y="75"/>
                  </a:lnTo>
                  <a:lnTo>
                    <a:pt x="175" y="140"/>
                  </a:lnTo>
                  <a:lnTo>
                    <a:pt x="175" y="195"/>
                  </a:lnTo>
                  <a:lnTo>
                    <a:pt x="170" y="230"/>
                  </a:lnTo>
                  <a:lnTo>
                    <a:pt x="160" y="265"/>
                  </a:lnTo>
                  <a:lnTo>
                    <a:pt x="145" y="310"/>
                  </a:lnTo>
                  <a:lnTo>
                    <a:pt x="125" y="360"/>
                  </a:lnTo>
                  <a:lnTo>
                    <a:pt x="95" y="405"/>
                  </a:lnTo>
                  <a:lnTo>
                    <a:pt x="45" y="450"/>
                  </a:lnTo>
                  <a:lnTo>
                    <a:pt x="10" y="475"/>
                  </a:lnTo>
                  <a:lnTo>
                    <a:pt x="5" y="480"/>
                  </a:lnTo>
                  <a:lnTo>
                    <a:pt x="0" y="485"/>
                  </a:lnTo>
                  <a:lnTo>
                    <a:pt x="0" y="485"/>
                  </a:lnTo>
                  <a:lnTo>
                    <a:pt x="5" y="485"/>
                  </a:lnTo>
                  <a:lnTo>
                    <a:pt x="20" y="490"/>
                  </a:lnTo>
                  <a:lnTo>
                    <a:pt x="40" y="490"/>
                  </a:lnTo>
                  <a:lnTo>
                    <a:pt x="65" y="495"/>
                  </a:lnTo>
                  <a:lnTo>
                    <a:pt x="180" y="515"/>
                  </a:lnTo>
                  <a:lnTo>
                    <a:pt x="200" y="515"/>
                  </a:lnTo>
                  <a:lnTo>
                    <a:pt x="215" y="520"/>
                  </a:lnTo>
                  <a:lnTo>
                    <a:pt x="225" y="520"/>
                  </a:lnTo>
                  <a:lnTo>
                    <a:pt x="225" y="515"/>
                  </a:lnTo>
                  <a:lnTo>
                    <a:pt x="230" y="515"/>
                  </a:lnTo>
                  <a:lnTo>
                    <a:pt x="230" y="510"/>
                  </a:lnTo>
                  <a:lnTo>
                    <a:pt x="230" y="505"/>
                  </a:lnTo>
                  <a:lnTo>
                    <a:pt x="235" y="500"/>
                  </a:lnTo>
                  <a:lnTo>
                    <a:pt x="245" y="495"/>
                  </a:lnTo>
                  <a:lnTo>
                    <a:pt x="255" y="485"/>
                  </a:lnTo>
                  <a:lnTo>
                    <a:pt x="270" y="475"/>
                  </a:lnTo>
                  <a:lnTo>
                    <a:pt x="340" y="415"/>
                  </a:lnTo>
                  <a:lnTo>
                    <a:pt x="355" y="405"/>
                  </a:lnTo>
                  <a:lnTo>
                    <a:pt x="365" y="395"/>
                  </a:lnTo>
                  <a:lnTo>
                    <a:pt x="370" y="390"/>
                  </a:lnTo>
                  <a:lnTo>
                    <a:pt x="385" y="375"/>
                  </a:lnTo>
                  <a:lnTo>
                    <a:pt x="400" y="360"/>
                  </a:lnTo>
                  <a:lnTo>
                    <a:pt x="405" y="345"/>
                  </a:lnTo>
                  <a:lnTo>
                    <a:pt x="410" y="330"/>
                  </a:lnTo>
                  <a:lnTo>
                    <a:pt x="410" y="320"/>
                  </a:lnTo>
                  <a:lnTo>
                    <a:pt x="395" y="240"/>
                  </a:lnTo>
                  <a:lnTo>
                    <a:pt x="390" y="185"/>
                  </a:lnTo>
                  <a:lnTo>
                    <a:pt x="370" y="195"/>
                  </a:lnTo>
                  <a:lnTo>
                    <a:pt x="355" y="205"/>
                  </a:lnTo>
                  <a:lnTo>
                    <a:pt x="345" y="210"/>
                  </a:lnTo>
                  <a:lnTo>
                    <a:pt x="355" y="195"/>
                  </a:lnTo>
                  <a:lnTo>
                    <a:pt x="360" y="180"/>
                  </a:lnTo>
                  <a:lnTo>
                    <a:pt x="360" y="170"/>
                  </a:lnTo>
                  <a:lnTo>
                    <a:pt x="365" y="160"/>
                  </a:lnTo>
                  <a:lnTo>
                    <a:pt x="340" y="155"/>
                  </a:lnTo>
                  <a:lnTo>
                    <a:pt x="320" y="150"/>
                  </a:lnTo>
                  <a:lnTo>
                    <a:pt x="305" y="150"/>
                  </a:lnTo>
                  <a:lnTo>
                    <a:pt x="290" y="140"/>
                  </a:lnTo>
                  <a:lnTo>
                    <a:pt x="280" y="135"/>
                  </a:lnTo>
                  <a:lnTo>
                    <a:pt x="275" y="130"/>
                  </a:lnTo>
                  <a:lnTo>
                    <a:pt x="270" y="120"/>
                  </a:lnTo>
                  <a:lnTo>
                    <a:pt x="270" y="115"/>
                  </a:lnTo>
                  <a:lnTo>
                    <a:pt x="265" y="110"/>
                  </a:lnTo>
                  <a:lnTo>
                    <a:pt x="255" y="105"/>
                  </a:lnTo>
                  <a:lnTo>
                    <a:pt x="240" y="95"/>
                  </a:lnTo>
                  <a:lnTo>
                    <a:pt x="225" y="80"/>
                  </a:lnTo>
                  <a:lnTo>
                    <a:pt x="215" y="65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2" name="Freeform 20"/>
            <p:cNvSpPr>
              <a:spLocks/>
            </p:cNvSpPr>
            <p:nvPr/>
          </p:nvSpPr>
          <p:spPr bwMode="auto">
            <a:xfrm>
              <a:off x="5466" y="1864"/>
              <a:ext cx="31" cy="79"/>
            </a:xfrm>
            <a:custGeom>
              <a:avLst/>
              <a:gdLst>
                <a:gd name="T0" fmla="*/ 45 w 45"/>
                <a:gd name="T1" fmla="*/ 40 h 115"/>
                <a:gd name="T2" fmla="*/ 40 w 45"/>
                <a:gd name="T3" fmla="*/ 30 h 115"/>
                <a:gd name="T4" fmla="*/ 35 w 45"/>
                <a:gd name="T5" fmla="*/ 20 h 115"/>
                <a:gd name="T6" fmla="*/ 25 w 45"/>
                <a:gd name="T7" fmla="*/ 10 h 115"/>
                <a:gd name="T8" fmla="*/ 20 w 45"/>
                <a:gd name="T9" fmla="*/ 5 h 115"/>
                <a:gd name="T10" fmla="*/ 15 w 45"/>
                <a:gd name="T11" fmla="*/ 0 h 115"/>
                <a:gd name="T12" fmla="*/ 15 w 45"/>
                <a:gd name="T13" fmla="*/ 0 h 115"/>
                <a:gd name="T14" fmla="*/ 5 w 45"/>
                <a:gd name="T15" fmla="*/ 10 h 115"/>
                <a:gd name="T16" fmla="*/ 0 w 45"/>
                <a:gd name="T17" fmla="*/ 15 h 115"/>
                <a:gd name="T18" fmla="*/ 0 w 45"/>
                <a:gd name="T19" fmla="*/ 25 h 115"/>
                <a:gd name="T20" fmla="*/ 0 w 45"/>
                <a:gd name="T21" fmla="*/ 30 h 115"/>
                <a:gd name="T22" fmla="*/ 5 w 45"/>
                <a:gd name="T23" fmla="*/ 40 h 115"/>
                <a:gd name="T24" fmla="*/ 10 w 45"/>
                <a:gd name="T25" fmla="*/ 50 h 115"/>
                <a:gd name="T26" fmla="*/ 15 w 45"/>
                <a:gd name="T27" fmla="*/ 60 h 115"/>
                <a:gd name="T28" fmla="*/ 20 w 45"/>
                <a:gd name="T29" fmla="*/ 85 h 115"/>
                <a:gd name="T30" fmla="*/ 20 w 45"/>
                <a:gd name="T31" fmla="*/ 115 h 115"/>
                <a:gd name="T32" fmla="*/ 25 w 45"/>
                <a:gd name="T33" fmla="*/ 100 h 115"/>
                <a:gd name="T34" fmla="*/ 30 w 45"/>
                <a:gd name="T35" fmla="*/ 85 h 115"/>
                <a:gd name="T36" fmla="*/ 30 w 45"/>
                <a:gd name="T37" fmla="*/ 80 h 115"/>
                <a:gd name="T38" fmla="*/ 40 w 45"/>
                <a:gd name="T39" fmla="*/ 65 h 115"/>
                <a:gd name="T40" fmla="*/ 40 w 45"/>
                <a:gd name="T41" fmla="*/ 55 h 115"/>
                <a:gd name="T42" fmla="*/ 45 w 45"/>
                <a:gd name="T43" fmla="*/ 50 h 115"/>
                <a:gd name="T44" fmla="*/ 45 w 45"/>
                <a:gd name="T45" fmla="*/ 4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115">
                  <a:moveTo>
                    <a:pt x="45" y="40"/>
                  </a:moveTo>
                  <a:lnTo>
                    <a:pt x="40" y="30"/>
                  </a:lnTo>
                  <a:lnTo>
                    <a:pt x="35" y="20"/>
                  </a:lnTo>
                  <a:lnTo>
                    <a:pt x="25" y="10"/>
                  </a:lnTo>
                  <a:lnTo>
                    <a:pt x="20" y="5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5" y="10"/>
                  </a:lnTo>
                  <a:lnTo>
                    <a:pt x="0" y="15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5" y="40"/>
                  </a:lnTo>
                  <a:lnTo>
                    <a:pt x="10" y="50"/>
                  </a:lnTo>
                  <a:lnTo>
                    <a:pt x="15" y="60"/>
                  </a:lnTo>
                  <a:lnTo>
                    <a:pt x="20" y="85"/>
                  </a:lnTo>
                  <a:lnTo>
                    <a:pt x="20" y="115"/>
                  </a:lnTo>
                  <a:lnTo>
                    <a:pt x="25" y="100"/>
                  </a:lnTo>
                  <a:lnTo>
                    <a:pt x="30" y="85"/>
                  </a:lnTo>
                  <a:lnTo>
                    <a:pt x="30" y="80"/>
                  </a:lnTo>
                  <a:lnTo>
                    <a:pt x="40" y="65"/>
                  </a:lnTo>
                  <a:lnTo>
                    <a:pt x="40" y="55"/>
                  </a:lnTo>
                  <a:lnTo>
                    <a:pt x="45" y="50"/>
                  </a:lnTo>
                  <a:lnTo>
                    <a:pt x="45" y="40"/>
                  </a:lnTo>
                  <a:close/>
                </a:path>
              </a:pathLst>
            </a:custGeom>
            <a:solidFill>
              <a:srgbClr val="E8B299"/>
            </a:solidFill>
            <a:ln w="0">
              <a:solidFill>
                <a:srgbClr val="E8B29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3" name="Freeform 21"/>
            <p:cNvSpPr>
              <a:spLocks/>
            </p:cNvSpPr>
            <p:nvPr/>
          </p:nvSpPr>
          <p:spPr bwMode="auto">
            <a:xfrm>
              <a:off x="4983" y="1487"/>
              <a:ext cx="524" cy="563"/>
            </a:xfrm>
            <a:custGeom>
              <a:avLst/>
              <a:gdLst>
                <a:gd name="T0" fmla="*/ 385 w 760"/>
                <a:gd name="T1" fmla="*/ 5 h 815"/>
                <a:gd name="T2" fmla="*/ 305 w 760"/>
                <a:gd name="T3" fmla="*/ 5 h 815"/>
                <a:gd name="T4" fmla="*/ 270 w 760"/>
                <a:gd name="T5" fmla="*/ 10 h 815"/>
                <a:gd name="T6" fmla="*/ 255 w 760"/>
                <a:gd name="T7" fmla="*/ 15 h 815"/>
                <a:gd name="T8" fmla="*/ 230 w 760"/>
                <a:gd name="T9" fmla="*/ 30 h 815"/>
                <a:gd name="T10" fmla="*/ 195 w 760"/>
                <a:gd name="T11" fmla="*/ 55 h 815"/>
                <a:gd name="T12" fmla="*/ 155 w 760"/>
                <a:gd name="T13" fmla="*/ 95 h 815"/>
                <a:gd name="T14" fmla="*/ 130 w 760"/>
                <a:gd name="T15" fmla="*/ 115 h 815"/>
                <a:gd name="T16" fmla="*/ 100 w 760"/>
                <a:gd name="T17" fmla="*/ 135 h 815"/>
                <a:gd name="T18" fmla="*/ 60 w 760"/>
                <a:gd name="T19" fmla="*/ 165 h 815"/>
                <a:gd name="T20" fmla="*/ 50 w 760"/>
                <a:gd name="T21" fmla="*/ 200 h 815"/>
                <a:gd name="T22" fmla="*/ 35 w 760"/>
                <a:gd name="T23" fmla="*/ 240 h 815"/>
                <a:gd name="T24" fmla="*/ 15 w 760"/>
                <a:gd name="T25" fmla="*/ 260 h 815"/>
                <a:gd name="T26" fmla="*/ 5 w 760"/>
                <a:gd name="T27" fmla="*/ 295 h 815"/>
                <a:gd name="T28" fmla="*/ 0 w 760"/>
                <a:gd name="T29" fmla="*/ 335 h 815"/>
                <a:gd name="T30" fmla="*/ 15 w 760"/>
                <a:gd name="T31" fmla="*/ 390 h 815"/>
                <a:gd name="T32" fmla="*/ 50 w 760"/>
                <a:gd name="T33" fmla="*/ 440 h 815"/>
                <a:gd name="T34" fmla="*/ 60 w 760"/>
                <a:gd name="T35" fmla="*/ 455 h 815"/>
                <a:gd name="T36" fmla="*/ 65 w 760"/>
                <a:gd name="T37" fmla="*/ 460 h 815"/>
                <a:gd name="T38" fmla="*/ 75 w 760"/>
                <a:gd name="T39" fmla="*/ 450 h 815"/>
                <a:gd name="T40" fmla="*/ 90 w 760"/>
                <a:gd name="T41" fmla="*/ 445 h 815"/>
                <a:gd name="T42" fmla="*/ 95 w 760"/>
                <a:gd name="T43" fmla="*/ 455 h 815"/>
                <a:gd name="T44" fmla="*/ 105 w 760"/>
                <a:gd name="T45" fmla="*/ 485 h 815"/>
                <a:gd name="T46" fmla="*/ 125 w 760"/>
                <a:gd name="T47" fmla="*/ 505 h 815"/>
                <a:gd name="T48" fmla="*/ 140 w 760"/>
                <a:gd name="T49" fmla="*/ 510 h 815"/>
                <a:gd name="T50" fmla="*/ 175 w 760"/>
                <a:gd name="T51" fmla="*/ 500 h 815"/>
                <a:gd name="T52" fmla="*/ 195 w 760"/>
                <a:gd name="T53" fmla="*/ 495 h 815"/>
                <a:gd name="T54" fmla="*/ 215 w 760"/>
                <a:gd name="T55" fmla="*/ 490 h 815"/>
                <a:gd name="T56" fmla="*/ 235 w 760"/>
                <a:gd name="T57" fmla="*/ 500 h 815"/>
                <a:gd name="T58" fmla="*/ 250 w 760"/>
                <a:gd name="T59" fmla="*/ 540 h 815"/>
                <a:gd name="T60" fmla="*/ 290 w 760"/>
                <a:gd name="T61" fmla="*/ 605 h 815"/>
                <a:gd name="T62" fmla="*/ 300 w 760"/>
                <a:gd name="T63" fmla="*/ 620 h 815"/>
                <a:gd name="T64" fmla="*/ 320 w 760"/>
                <a:gd name="T65" fmla="*/ 655 h 815"/>
                <a:gd name="T66" fmla="*/ 345 w 760"/>
                <a:gd name="T67" fmla="*/ 690 h 815"/>
                <a:gd name="T68" fmla="*/ 370 w 760"/>
                <a:gd name="T69" fmla="*/ 715 h 815"/>
                <a:gd name="T70" fmla="*/ 405 w 760"/>
                <a:gd name="T71" fmla="*/ 740 h 815"/>
                <a:gd name="T72" fmla="*/ 430 w 760"/>
                <a:gd name="T73" fmla="*/ 755 h 815"/>
                <a:gd name="T74" fmla="*/ 455 w 760"/>
                <a:gd name="T75" fmla="*/ 770 h 815"/>
                <a:gd name="T76" fmla="*/ 490 w 760"/>
                <a:gd name="T77" fmla="*/ 780 h 815"/>
                <a:gd name="T78" fmla="*/ 525 w 760"/>
                <a:gd name="T79" fmla="*/ 810 h 815"/>
                <a:gd name="T80" fmla="*/ 545 w 760"/>
                <a:gd name="T81" fmla="*/ 815 h 815"/>
                <a:gd name="T82" fmla="*/ 575 w 760"/>
                <a:gd name="T83" fmla="*/ 810 h 815"/>
                <a:gd name="T84" fmla="*/ 605 w 760"/>
                <a:gd name="T85" fmla="*/ 795 h 815"/>
                <a:gd name="T86" fmla="*/ 625 w 760"/>
                <a:gd name="T87" fmla="*/ 795 h 815"/>
                <a:gd name="T88" fmla="*/ 650 w 760"/>
                <a:gd name="T89" fmla="*/ 780 h 815"/>
                <a:gd name="T90" fmla="*/ 665 w 760"/>
                <a:gd name="T91" fmla="*/ 765 h 815"/>
                <a:gd name="T92" fmla="*/ 685 w 760"/>
                <a:gd name="T93" fmla="*/ 740 h 815"/>
                <a:gd name="T94" fmla="*/ 720 w 760"/>
                <a:gd name="T95" fmla="*/ 660 h 815"/>
                <a:gd name="T96" fmla="*/ 745 w 760"/>
                <a:gd name="T97" fmla="*/ 555 h 815"/>
                <a:gd name="T98" fmla="*/ 755 w 760"/>
                <a:gd name="T99" fmla="*/ 445 h 815"/>
                <a:gd name="T100" fmla="*/ 760 w 760"/>
                <a:gd name="T101" fmla="*/ 370 h 815"/>
                <a:gd name="T102" fmla="*/ 750 w 760"/>
                <a:gd name="T103" fmla="*/ 305 h 815"/>
                <a:gd name="T104" fmla="*/ 725 w 760"/>
                <a:gd name="T105" fmla="*/ 270 h 815"/>
                <a:gd name="T106" fmla="*/ 700 w 760"/>
                <a:gd name="T107" fmla="*/ 215 h 815"/>
                <a:gd name="T108" fmla="*/ 685 w 760"/>
                <a:gd name="T109" fmla="*/ 185 h 815"/>
                <a:gd name="T110" fmla="*/ 655 w 760"/>
                <a:gd name="T111" fmla="*/ 140 h 815"/>
                <a:gd name="T112" fmla="*/ 615 w 760"/>
                <a:gd name="T113" fmla="*/ 85 h 815"/>
                <a:gd name="T114" fmla="*/ 580 w 760"/>
                <a:gd name="T115" fmla="*/ 45 h 815"/>
                <a:gd name="T116" fmla="*/ 510 w 760"/>
                <a:gd name="T117" fmla="*/ 20 h 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60" h="815">
                  <a:moveTo>
                    <a:pt x="450" y="10"/>
                  </a:moveTo>
                  <a:lnTo>
                    <a:pt x="385" y="5"/>
                  </a:lnTo>
                  <a:lnTo>
                    <a:pt x="335" y="0"/>
                  </a:lnTo>
                  <a:lnTo>
                    <a:pt x="305" y="5"/>
                  </a:lnTo>
                  <a:lnTo>
                    <a:pt x="285" y="10"/>
                  </a:lnTo>
                  <a:lnTo>
                    <a:pt x="270" y="10"/>
                  </a:lnTo>
                  <a:lnTo>
                    <a:pt x="260" y="15"/>
                  </a:lnTo>
                  <a:lnTo>
                    <a:pt x="255" y="15"/>
                  </a:lnTo>
                  <a:lnTo>
                    <a:pt x="245" y="20"/>
                  </a:lnTo>
                  <a:lnTo>
                    <a:pt x="230" y="30"/>
                  </a:lnTo>
                  <a:lnTo>
                    <a:pt x="215" y="45"/>
                  </a:lnTo>
                  <a:lnTo>
                    <a:pt x="195" y="55"/>
                  </a:lnTo>
                  <a:lnTo>
                    <a:pt x="165" y="85"/>
                  </a:lnTo>
                  <a:lnTo>
                    <a:pt x="155" y="95"/>
                  </a:lnTo>
                  <a:lnTo>
                    <a:pt x="145" y="100"/>
                  </a:lnTo>
                  <a:lnTo>
                    <a:pt x="130" y="115"/>
                  </a:lnTo>
                  <a:lnTo>
                    <a:pt x="115" y="125"/>
                  </a:lnTo>
                  <a:lnTo>
                    <a:pt x="100" y="135"/>
                  </a:lnTo>
                  <a:lnTo>
                    <a:pt x="70" y="155"/>
                  </a:lnTo>
                  <a:lnTo>
                    <a:pt x="60" y="165"/>
                  </a:lnTo>
                  <a:lnTo>
                    <a:pt x="55" y="175"/>
                  </a:lnTo>
                  <a:lnTo>
                    <a:pt x="50" y="200"/>
                  </a:lnTo>
                  <a:lnTo>
                    <a:pt x="50" y="225"/>
                  </a:lnTo>
                  <a:lnTo>
                    <a:pt x="35" y="240"/>
                  </a:lnTo>
                  <a:lnTo>
                    <a:pt x="25" y="250"/>
                  </a:lnTo>
                  <a:lnTo>
                    <a:pt x="15" y="260"/>
                  </a:lnTo>
                  <a:lnTo>
                    <a:pt x="10" y="280"/>
                  </a:lnTo>
                  <a:lnTo>
                    <a:pt x="5" y="295"/>
                  </a:lnTo>
                  <a:lnTo>
                    <a:pt x="0" y="315"/>
                  </a:lnTo>
                  <a:lnTo>
                    <a:pt x="0" y="335"/>
                  </a:lnTo>
                  <a:lnTo>
                    <a:pt x="5" y="360"/>
                  </a:lnTo>
                  <a:lnTo>
                    <a:pt x="15" y="390"/>
                  </a:lnTo>
                  <a:lnTo>
                    <a:pt x="30" y="415"/>
                  </a:lnTo>
                  <a:lnTo>
                    <a:pt x="50" y="440"/>
                  </a:lnTo>
                  <a:lnTo>
                    <a:pt x="55" y="450"/>
                  </a:lnTo>
                  <a:lnTo>
                    <a:pt x="60" y="455"/>
                  </a:lnTo>
                  <a:lnTo>
                    <a:pt x="60" y="460"/>
                  </a:lnTo>
                  <a:lnTo>
                    <a:pt x="65" y="460"/>
                  </a:lnTo>
                  <a:lnTo>
                    <a:pt x="65" y="460"/>
                  </a:lnTo>
                  <a:lnTo>
                    <a:pt x="75" y="450"/>
                  </a:lnTo>
                  <a:lnTo>
                    <a:pt x="80" y="445"/>
                  </a:lnTo>
                  <a:lnTo>
                    <a:pt x="90" y="445"/>
                  </a:lnTo>
                  <a:lnTo>
                    <a:pt x="90" y="450"/>
                  </a:lnTo>
                  <a:lnTo>
                    <a:pt x="95" y="455"/>
                  </a:lnTo>
                  <a:lnTo>
                    <a:pt x="100" y="475"/>
                  </a:lnTo>
                  <a:lnTo>
                    <a:pt x="105" y="485"/>
                  </a:lnTo>
                  <a:lnTo>
                    <a:pt x="115" y="500"/>
                  </a:lnTo>
                  <a:lnTo>
                    <a:pt x="125" y="505"/>
                  </a:lnTo>
                  <a:lnTo>
                    <a:pt x="130" y="510"/>
                  </a:lnTo>
                  <a:lnTo>
                    <a:pt x="140" y="510"/>
                  </a:lnTo>
                  <a:lnTo>
                    <a:pt x="170" y="500"/>
                  </a:lnTo>
                  <a:lnTo>
                    <a:pt x="175" y="500"/>
                  </a:lnTo>
                  <a:lnTo>
                    <a:pt x="185" y="500"/>
                  </a:lnTo>
                  <a:lnTo>
                    <a:pt x="195" y="495"/>
                  </a:lnTo>
                  <a:lnTo>
                    <a:pt x="205" y="495"/>
                  </a:lnTo>
                  <a:lnTo>
                    <a:pt x="215" y="490"/>
                  </a:lnTo>
                  <a:lnTo>
                    <a:pt x="225" y="495"/>
                  </a:lnTo>
                  <a:lnTo>
                    <a:pt x="235" y="500"/>
                  </a:lnTo>
                  <a:lnTo>
                    <a:pt x="240" y="515"/>
                  </a:lnTo>
                  <a:lnTo>
                    <a:pt x="250" y="540"/>
                  </a:lnTo>
                  <a:lnTo>
                    <a:pt x="260" y="565"/>
                  </a:lnTo>
                  <a:lnTo>
                    <a:pt x="290" y="605"/>
                  </a:lnTo>
                  <a:lnTo>
                    <a:pt x="295" y="610"/>
                  </a:lnTo>
                  <a:lnTo>
                    <a:pt x="300" y="620"/>
                  </a:lnTo>
                  <a:lnTo>
                    <a:pt x="310" y="635"/>
                  </a:lnTo>
                  <a:lnTo>
                    <a:pt x="320" y="655"/>
                  </a:lnTo>
                  <a:lnTo>
                    <a:pt x="335" y="675"/>
                  </a:lnTo>
                  <a:lnTo>
                    <a:pt x="345" y="690"/>
                  </a:lnTo>
                  <a:lnTo>
                    <a:pt x="355" y="705"/>
                  </a:lnTo>
                  <a:lnTo>
                    <a:pt x="370" y="715"/>
                  </a:lnTo>
                  <a:lnTo>
                    <a:pt x="385" y="725"/>
                  </a:lnTo>
                  <a:lnTo>
                    <a:pt x="405" y="740"/>
                  </a:lnTo>
                  <a:lnTo>
                    <a:pt x="420" y="745"/>
                  </a:lnTo>
                  <a:lnTo>
                    <a:pt x="430" y="755"/>
                  </a:lnTo>
                  <a:lnTo>
                    <a:pt x="440" y="760"/>
                  </a:lnTo>
                  <a:lnTo>
                    <a:pt x="455" y="770"/>
                  </a:lnTo>
                  <a:lnTo>
                    <a:pt x="475" y="775"/>
                  </a:lnTo>
                  <a:lnTo>
                    <a:pt x="490" y="780"/>
                  </a:lnTo>
                  <a:lnTo>
                    <a:pt x="500" y="785"/>
                  </a:lnTo>
                  <a:lnTo>
                    <a:pt x="525" y="810"/>
                  </a:lnTo>
                  <a:lnTo>
                    <a:pt x="535" y="810"/>
                  </a:lnTo>
                  <a:lnTo>
                    <a:pt x="545" y="815"/>
                  </a:lnTo>
                  <a:lnTo>
                    <a:pt x="555" y="815"/>
                  </a:lnTo>
                  <a:lnTo>
                    <a:pt x="575" y="810"/>
                  </a:lnTo>
                  <a:lnTo>
                    <a:pt x="595" y="800"/>
                  </a:lnTo>
                  <a:lnTo>
                    <a:pt x="605" y="795"/>
                  </a:lnTo>
                  <a:lnTo>
                    <a:pt x="620" y="795"/>
                  </a:lnTo>
                  <a:lnTo>
                    <a:pt x="625" y="795"/>
                  </a:lnTo>
                  <a:lnTo>
                    <a:pt x="635" y="790"/>
                  </a:lnTo>
                  <a:lnTo>
                    <a:pt x="650" y="780"/>
                  </a:lnTo>
                  <a:lnTo>
                    <a:pt x="655" y="770"/>
                  </a:lnTo>
                  <a:lnTo>
                    <a:pt x="665" y="765"/>
                  </a:lnTo>
                  <a:lnTo>
                    <a:pt x="670" y="755"/>
                  </a:lnTo>
                  <a:lnTo>
                    <a:pt x="685" y="740"/>
                  </a:lnTo>
                  <a:lnTo>
                    <a:pt x="700" y="710"/>
                  </a:lnTo>
                  <a:lnTo>
                    <a:pt x="720" y="660"/>
                  </a:lnTo>
                  <a:lnTo>
                    <a:pt x="735" y="600"/>
                  </a:lnTo>
                  <a:lnTo>
                    <a:pt x="745" y="555"/>
                  </a:lnTo>
                  <a:lnTo>
                    <a:pt x="750" y="490"/>
                  </a:lnTo>
                  <a:lnTo>
                    <a:pt x="755" y="445"/>
                  </a:lnTo>
                  <a:lnTo>
                    <a:pt x="755" y="425"/>
                  </a:lnTo>
                  <a:lnTo>
                    <a:pt x="760" y="370"/>
                  </a:lnTo>
                  <a:lnTo>
                    <a:pt x="755" y="330"/>
                  </a:lnTo>
                  <a:lnTo>
                    <a:pt x="750" y="305"/>
                  </a:lnTo>
                  <a:lnTo>
                    <a:pt x="735" y="290"/>
                  </a:lnTo>
                  <a:lnTo>
                    <a:pt x="725" y="270"/>
                  </a:lnTo>
                  <a:lnTo>
                    <a:pt x="715" y="240"/>
                  </a:lnTo>
                  <a:lnTo>
                    <a:pt x="700" y="215"/>
                  </a:lnTo>
                  <a:lnTo>
                    <a:pt x="690" y="195"/>
                  </a:lnTo>
                  <a:lnTo>
                    <a:pt x="685" y="185"/>
                  </a:lnTo>
                  <a:lnTo>
                    <a:pt x="670" y="160"/>
                  </a:lnTo>
                  <a:lnTo>
                    <a:pt x="655" y="140"/>
                  </a:lnTo>
                  <a:lnTo>
                    <a:pt x="635" y="110"/>
                  </a:lnTo>
                  <a:lnTo>
                    <a:pt x="615" y="85"/>
                  </a:lnTo>
                  <a:lnTo>
                    <a:pt x="595" y="60"/>
                  </a:lnTo>
                  <a:lnTo>
                    <a:pt x="580" y="45"/>
                  </a:lnTo>
                  <a:lnTo>
                    <a:pt x="555" y="35"/>
                  </a:lnTo>
                  <a:lnTo>
                    <a:pt x="510" y="20"/>
                  </a:lnTo>
                  <a:lnTo>
                    <a:pt x="450" y="10"/>
                  </a:lnTo>
                  <a:close/>
                </a:path>
              </a:pathLst>
            </a:custGeom>
            <a:solidFill>
              <a:srgbClr val="E4C8AC"/>
            </a:solidFill>
            <a:ln w="0">
              <a:solidFill>
                <a:srgbClr val="E4C8AC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4" name="Freeform 22"/>
            <p:cNvSpPr>
              <a:spLocks/>
            </p:cNvSpPr>
            <p:nvPr/>
          </p:nvSpPr>
          <p:spPr bwMode="auto">
            <a:xfrm>
              <a:off x="4983" y="1590"/>
              <a:ext cx="479" cy="460"/>
            </a:xfrm>
            <a:custGeom>
              <a:avLst/>
              <a:gdLst>
                <a:gd name="T0" fmla="*/ 130 w 695"/>
                <a:gd name="T1" fmla="*/ 0 h 665"/>
                <a:gd name="T2" fmla="*/ 105 w 695"/>
                <a:gd name="T3" fmla="*/ 15 h 665"/>
                <a:gd name="T4" fmla="*/ 85 w 695"/>
                <a:gd name="T5" fmla="*/ 0 h 665"/>
                <a:gd name="T6" fmla="*/ 65 w 695"/>
                <a:gd name="T7" fmla="*/ 70 h 665"/>
                <a:gd name="T8" fmla="*/ 35 w 695"/>
                <a:gd name="T9" fmla="*/ 90 h 665"/>
                <a:gd name="T10" fmla="*/ 0 w 695"/>
                <a:gd name="T11" fmla="*/ 160 h 665"/>
                <a:gd name="T12" fmla="*/ 30 w 695"/>
                <a:gd name="T13" fmla="*/ 265 h 665"/>
                <a:gd name="T14" fmla="*/ 60 w 695"/>
                <a:gd name="T15" fmla="*/ 310 h 665"/>
                <a:gd name="T16" fmla="*/ 80 w 695"/>
                <a:gd name="T17" fmla="*/ 295 h 665"/>
                <a:gd name="T18" fmla="*/ 100 w 695"/>
                <a:gd name="T19" fmla="*/ 325 h 665"/>
                <a:gd name="T20" fmla="*/ 130 w 695"/>
                <a:gd name="T21" fmla="*/ 360 h 665"/>
                <a:gd name="T22" fmla="*/ 185 w 695"/>
                <a:gd name="T23" fmla="*/ 350 h 665"/>
                <a:gd name="T24" fmla="*/ 225 w 695"/>
                <a:gd name="T25" fmla="*/ 345 h 665"/>
                <a:gd name="T26" fmla="*/ 260 w 695"/>
                <a:gd name="T27" fmla="*/ 415 h 665"/>
                <a:gd name="T28" fmla="*/ 310 w 695"/>
                <a:gd name="T29" fmla="*/ 485 h 665"/>
                <a:gd name="T30" fmla="*/ 355 w 695"/>
                <a:gd name="T31" fmla="*/ 555 h 665"/>
                <a:gd name="T32" fmla="*/ 420 w 695"/>
                <a:gd name="T33" fmla="*/ 595 h 665"/>
                <a:gd name="T34" fmla="*/ 475 w 695"/>
                <a:gd name="T35" fmla="*/ 625 h 665"/>
                <a:gd name="T36" fmla="*/ 535 w 695"/>
                <a:gd name="T37" fmla="*/ 660 h 665"/>
                <a:gd name="T38" fmla="*/ 595 w 695"/>
                <a:gd name="T39" fmla="*/ 650 h 665"/>
                <a:gd name="T40" fmla="*/ 635 w 695"/>
                <a:gd name="T41" fmla="*/ 640 h 665"/>
                <a:gd name="T42" fmla="*/ 670 w 695"/>
                <a:gd name="T43" fmla="*/ 605 h 665"/>
                <a:gd name="T44" fmla="*/ 685 w 695"/>
                <a:gd name="T45" fmla="*/ 530 h 665"/>
                <a:gd name="T46" fmla="*/ 665 w 695"/>
                <a:gd name="T47" fmla="*/ 520 h 665"/>
                <a:gd name="T48" fmla="*/ 645 w 695"/>
                <a:gd name="T49" fmla="*/ 555 h 665"/>
                <a:gd name="T50" fmla="*/ 625 w 695"/>
                <a:gd name="T51" fmla="*/ 575 h 665"/>
                <a:gd name="T52" fmla="*/ 600 w 695"/>
                <a:gd name="T53" fmla="*/ 555 h 665"/>
                <a:gd name="T54" fmla="*/ 570 w 695"/>
                <a:gd name="T55" fmla="*/ 515 h 665"/>
                <a:gd name="T56" fmla="*/ 550 w 695"/>
                <a:gd name="T57" fmla="*/ 530 h 665"/>
                <a:gd name="T58" fmla="*/ 550 w 695"/>
                <a:gd name="T59" fmla="*/ 605 h 665"/>
                <a:gd name="T60" fmla="*/ 545 w 695"/>
                <a:gd name="T61" fmla="*/ 620 h 665"/>
                <a:gd name="T62" fmla="*/ 510 w 695"/>
                <a:gd name="T63" fmla="*/ 560 h 665"/>
                <a:gd name="T64" fmla="*/ 480 w 695"/>
                <a:gd name="T65" fmla="*/ 535 h 665"/>
                <a:gd name="T66" fmla="*/ 475 w 695"/>
                <a:gd name="T67" fmla="*/ 555 h 665"/>
                <a:gd name="T68" fmla="*/ 460 w 695"/>
                <a:gd name="T69" fmla="*/ 560 h 665"/>
                <a:gd name="T70" fmla="*/ 440 w 695"/>
                <a:gd name="T71" fmla="*/ 525 h 665"/>
                <a:gd name="T72" fmla="*/ 420 w 695"/>
                <a:gd name="T73" fmla="*/ 490 h 665"/>
                <a:gd name="T74" fmla="*/ 340 w 695"/>
                <a:gd name="T75" fmla="*/ 425 h 665"/>
                <a:gd name="T76" fmla="*/ 320 w 695"/>
                <a:gd name="T77" fmla="*/ 355 h 665"/>
                <a:gd name="T78" fmla="*/ 325 w 695"/>
                <a:gd name="T79" fmla="*/ 330 h 665"/>
                <a:gd name="T80" fmla="*/ 285 w 695"/>
                <a:gd name="T81" fmla="*/ 330 h 665"/>
                <a:gd name="T82" fmla="*/ 240 w 695"/>
                <a:gd name="T83" fmla="*/ 255 h 665"/>
                <a:gd name="T84" fmla="*/ 245 w 695"/>
                <a:gd name="T85" fmla="*/ 205 h 665"/>
                <a:gd name="T86" fmla="*/ 235 w 695"/>
                <a:gd name="T87" fmla="*/ 180 h 665"/>
                <a:gd name="T88" fmla="*/ 200 w 695"/>
                <a:gd name="T89" fmla="*/ 200 h 665"/>
                <a:gd name="T90" fmla="*/ 200 w 695"/>
                <a:gd name="T91" fmla="*/ 90 h 665"/>
                <a:gd name="T92" fmla="*/ 175 w 695"/>
                <a:gd name="T93" fmla="*/ 90 h 665"/>
                <a:gd name="T94" fmla="*/ 185 w 695"/>
                <a:gd name="T95" fmla="*/ 35 h 665"/>
                <a:gd name="T96" fmla="*/ 155 w 695"/>
                <a:gd name="T97" fmla="*/ 90 h 665"/>
                <a:gd name="T98" fmla="*/ 130 w 695"/>
                <a:gd name="T99" fmla="*/ 130 h 665"/>
                <a:gd name="T100" fmla="*/ 140 w 695"/>
                <a:gd name="T101" fmla="*/ 50 h 665"/>
                <a:gd name="T102" fmla="*/ 140 w 695"/>
                <a:gd name="T103" fmla="*/ 1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95" h="665">
                  <a:moveTo>
                    <a:pt x="140" y="10"/>
                  </a:moveTo>
                  <a:lnTo>
                    <a:pt x="135" y="5"/>
                  </a:lnTo>
                  <a:lnTo>
                    <a:pt x="135" y="0"/>
                  </a:lnTo>
                  <a:lnTo>
                    <a:pt x="130" y="0"/>
                  </a:lnTo>
                  <a:lnTo>
                    <a:pt x="120" y="5"/>
                  </a:lnTo>
                  <a:lnTo>
                    <a:pt x="115" y="10"/>
                  </a:lnTo>
                  <a:lnTo>
                    <a:pt x="110" y="15"/>
                  </a:lnTo>
                  <a:lnTo>
                    <a:pt x="105" y="15"/>
                  </a:lnTo>
                  <a:lnTo>
                    <a:pt x="100" y="10"/>
                  </a:lnTo>
                  <a:lnTo>
                    <a:pt x="95" y="10"/>
                  </a:lnTo>
                  <a:lnTo>
                    <a:pt x="90" y="0"/>
                  </a:lnTo>
                  <a:lnTo>
                    <a:pt x="85" y="0"/>
                  </a:lnTo>
                  <a:lnTo>
                    <a:pt x="85" y="5"/>
                  </a:lnTo>
                  <a:lnTo>
                    <a:pt x="85" y="15"/>
                  </a:lnTo>
                  <a:lnTo>
                    <a:pt x="65" y="65"/>
                  </a:lnTo>
                  <a:lnTo>
                    <a:pt x="65" y="70"/>
                  </a:lnTo>
                  <a:lnTo>
                    <a:pt x="60" y="80"/>
                  </a:lnTo>
                  <a:lnTo>
                    <a:pt x="60" y="80"/>
                  </a:lnTo>
                  <a:lnTo>
                    <a:pt x="50" y="75"/>
                  </a:lnTo>
                  <a:lnTo>
                    <a:pt x="35" y="90"/>
                  </a:lnTo>
                  <a:lnTo>
                    <a:pt x="25" y="105"/>
                  </a:lnTo>
                  <a:lnTo>
                    <a:pt x="15" y="115"/>
                  </a:lnTo>
                  <a:lnTo>
                    <a:pt x="5" y="135"/>
                  </a:lnTo>
                  <a:lnTo>
                    <a:pt x="0" y="160"/>
                  </a:lnTo>
                  <a:lnTo>
                    <a:pt x="0" y="185"/>
                  </a:lnTo>
                  <a:lnTo>
                    <a:pt x="5" y="210"/>
                  </a:lnTo>
                  <a:lnTo>
                    <a:pt x="15" y="240"/>
                  </a:lnTo>
                  <a:lnTo>
                    <a:pt x="30" y="265"/>
                  </a:lnTo>
                  <a:lnTo>
                    <a:pt x="50" y="290"/>
                  </a:lnTo>
                  <a:lnTo>
                    <a:pt x="55" y="300"/>
                  </a:lnTo>
                  <a:lnTo>
                    <a:pt x="60" y="305"/>
                  </a:lnTo>
                  <a:lnTo>
                    <a:pt x="60" y="310"/>
                  </a:lnTo>
                  <a:lnTo>
                    <a:pt x="65" y="310"/>
                  </a:lnTo>
                  <a:lnTo>
                    <a:pt x="65" y="310"/>
                  </a:lnTo>
                  <a:lnTo>
                    <a:pt x="75" y="300"/>
                  </a:lnTo>
                  <a:lnTo>
                    <a:pt x="80" y="295"/>
                  </a:lnTo>
                  <a:lnTo>
                    <a:pt x="90" y="295"/>
                  </a:lnTo>
                  <a:lnTo>
                    <a:pt x="90" y="300"/>
                  </a:lnTo>
                  <a:lnTo>
                    <a:pt x="95" y="305"/>
                  </a:lnTo>
                  <a:lnTo>
                    <a:pt x="100" y="325"/>
                  </a:lnTo>
                  <a:lnTo>
                    <a:pt x="105" y="335"/>
                  </a:lnTo>
                  <a:lnTo>
                    <a:pt x="115" y="350"/>
                  </a:lnTo>
                  <a:lnTo>
                    <a:pt x="125" y="355"/>
                  </a:lnTo>
                  <a:lnTo>
                    <a:pt x="130" y="360"/>
                  </a:lnTo>
                  <a:lnTo>
                    <a:pt x="140" y="360"/>
                  </a:lnTo>
                  <a:lnTo>
                    <a:pt x="170" y="350"/>
                  </a:lnTo>
                  <a:lnTo>
                    <a:pt x="175" y="350"/>
                  </a:lnTo>
                  <a:lnTo>
                    <a:pt x="185" y="350"/>
                  </a:lnTo>
                  <a:lnTo>
                    <a:pt x="195" y="345"/>
                  </a:lnTo>
                  <a:lnTo>
                    <a:pt x="205" y="345"/>
                  </a:lnTo>
                  <a:lnTo>
                    <a:pt x="215" y="340"/>
                  </a:lnTo>
                  <a:lnTo>
                    <a:pt x="225" y="345"/>
                  </a:lnTo>
                  <a:lnTo>
                    <a:pt x="235" y="350"/>
                  </a:lnTo>
                  <a:lnTo>
                    <a:pt x="240" y="365"/>
                  </a:lnTo>
                  <a:lnTo>
                    <a:pt x="250" y="390"/>
                  </a:lnTo>
                  <a:lnTo>
                    <a:pt x="260" y="415"/>
                  </a:lnTo>
                  <a:lnTo>
                    <a:pt x="290" y="455"/>
                  </a:lnTo>
                  <a:lnTo>
                    <a:pt x="295" y="460"/>
                  </a:lnTo>
                  <a:lnTo>
                    <a:pt x="300" y="470"/>
                  </a:lnTo>
                  <a:lnTo>
                    <a:pt x="310" y="485"/>
                  </a:lnTo>
                  <a:lnTo>
                    <a:pt x="320" y="505"/>
                  </a:lnTo>
                  <a:lnTo>
                    <a:pt x="335" y="525"/>
                  </a:lnTo>
                  <a:lnTo>
                    <a:pt x="345" y="540"/>
                  </a:lnTo>
                  <a:lnTo>
                    <a:pt x="355" y="555"/>
                  </a:lnTo>
                  <a:lnTo>
                    <a:pt x="370" y="565"/>
                  </a:lnTo>
                  <a:lnTo>
                    <a:pt x="385" y="575"/>
                  </a:lnTo>
                  <a:lnTo>
                    <a:pt x="405" y="590"/>
                  </a:lnTo>
                  <a:lnTo>
                    <a:pt x="420" y="595"/>
                  </a:lnTo>
                  <a:lnTo>
                    <a:pt x="430" y="605"/>
                  </a:lnTo>
                  <a:lnTo>
                    <a:pt x="440" y="610"/>
                  </a:lnTo>
                  <a:lnTo>
                    <a:pt x="455" y="620"/>
                  </a:lnTo>
                  <a:lnTo>
                    <a:pt x="475" y="625"/>
                  </a:lnTo>
                  <a:lnTo>
                    <a:pt x="490" y="630"/>
                  </a:lnTo>
                  <a:lnTo>
                    <a:pt x="500" y="635"/>
                  </a:lnTo>
                  <a:lnTo>
                    <a:pt x="525" y="660"/>
                  </a:lnTo>
                  <a:lnTo>
                    <a:pt x="535" y="660"/>
                  </a:lnTo>
                  <a:lnTo>
                    <a:pt x="545" y="665"/>
                  </a:lnTo>
                  <a:lnTo>
                    <a:pt x="555" y="665"/>
                  </a:lnTo>
                  <a:lnTo>
                    <a:pt x="575" y="660"/>
                  </a:lnTo>
                  <a:lnTo>
                    <a:pt x="595" y="650"/>
                  </a:lnTo>
                  <a:lnTo>
                    <a:pt x="605" y="645"/>
                  </a:lnTo>
                  <a:lnTo>
                    <a:pt x="620" y="645"/>
                  </a:lnTo>
                  <a:lnTo>
                    <a:pt x="625" y="645"/>
                  </a:lnTo>
                  <a:lnTo>
                    <a:pt x="635" y="640"/>
                  </a:lnTo>
                  <a:lnTo>
                    <a:pt x="650" y="630"/>
                  </a:lnTo>
                  <a:lnTo>
                    <a:pt x="655" y="620"/>
                  </a:lnTo>
                  <a:lnTo>
                    <a:pt x="665" y="615"/>
                  </a:lnTo>
                  <a:lnTo>
                    <a:pt x="670" y="605"/>
                  </a:lnTo>
                  <a:lnTo>
                    <a:pt x="685" y="590"/>
                  </a:lnTo>
                  <a:lnTo>
                    <a:pt x="690" y="580"/>
                  </a:lnTo>
                  <a:lnTo>
                    <a:pt x="695" y="565"/>
                  </a:lnTo>
                  <a:lnTo>
                    <a:pt x="685" y="530"/>
                  </a:lnTo>
                  <a:lnTo>
                    <a:pt x="680" y="520"/>
                  </a:lnTo>
                  <a:lnTo>
                    <a:pt x="675" y="515"/>
                  </a:lnTo>
                  <a:lnTo>
                    <a:pt x="665" y="515"/>
                  </a:lnTo>
                  <a:lnTo>
                    <a:pt x="665" y="520"/>
                  </a:lnTo>
                  <a:lnTo>
                    <a:pt x="655" y="540"/>
                  </a:lnTo>
                  <a:lnTo>
                    <a:pt x="650" y="545"/>
                  </a:lnTo>
                  <a:lnTo>
                    <a:pt x="650" y="550"/>
                  </a:lnTo>
                  <a:lnTo>
                    <a:pt x="645" y="555"/>
                  </a:lnTo>
                  <a:lnTo>
                    <a:pt x="640" y="565"/>
                  </a:lnTo>
                  <a:lnTo>
                    <a:pt x="635" y="570"/>
                  </a:lnTo>
                  <a:lnTo>
                    <a:pt x="630" y="575"/>
                  </a:lnTo>
                  <a:lnTo>
                    <a:pt x="625" y="575"/>
                  </a:lnTo>
                  <a:lnTo>
                    <a:pt x="620" y="570"/>
                  </a:lnTo>
                  <a:lnTo>
                    <a:pt x="615" y="565"/>
                  </a:lnTo>
                  <a:lnTo>
                    <a:pt x="605" y="560"/>
                  </a:lnTo>
                  <a:lnTo>
                    <a:pt x="600" y="555"/>
                  </a:lnTo>
                  <a:lnTo>
                    <a:pt x="595" y="545"/>
                  </a:lnTo>
                  <a:lnTo>
                    <a:pt x="585" y="530"/>
                  </a:lnTo>
                  <a:lnTo>
                    <a:pt x="575" y="520"/>
                  </a:lnTo>
                  <a:lnTo>
                    <a:pt x="570" y="515"/>
                  </a:lnTo>
                  <a:lnTo>
                    <a:pt x="560" y="510"/>
                  </a:lnTo>
                  <a:lnTo>
                    <a:pt x="555" y="510"/>
                  </a:lnTo>
                  <a:lnTo>
                    <a:pt x="550" y="515"/>
                  </a:lnTo>
                  <a:lnTo>
                    <a:pt x="550" y="530"/>
                  </a:lnTo>
                  <a:lnTo>
                    <a:pt x="550" y="545"/>
                  </a:lnTo>
                  <a:lnTo>
                    <a:pt x="555" y="570"/>
                  </a:lnTo>
                  <a:lnTo>
                    <a:pt x="555" y="590"/>
                  </a:lnTo>
                  <a:lnTo>
                    <a:pt x="550" y="605"/>
                  </a:lnTo>
                  <a:lnTo>
                    <a:pt x="550" y="615"/>
                  </a:lnTo>
                  <a:lnTo>
                    <a:pt x="550" y="620"/>
                  </a:lnTo>
                  <a:lnTo>
                    <a:pt x="545" y="620"/>
                  </a:lnTo>
                  <a:lnTo>
                    <a:pt x="545" y="620"/>
                  </a:lnTo>
                  <a:lnTo>
                    <a:pt x="540" y="615"/>
                  </a:lnTo>
                  <a:lnTo>
                    <a:pt x="535" y="605"/>
                  </a:lnTo>
                  <a:lnTo>
                    <a:pt x="520" y="580"/>
                  </a:lnTo>
                  <a:lnTo>
                    <a:pt x="510" y="560"/>
                  </a:lnTo>
                  <a:lnTo>
                    <a:pt x="500" y="545"/>
                  </a:lnTo>
                  <a:lnTo>
                    <a:pt x="490" y="540"/>
                  </a:lnTo>
                  <a:lnTo>
                    <a:pt x="485" y="535"/>
                  </a:lnTo>
                  <a:lnTo>
                    <a:pt x="480" y="535"/>
                  </a:lnTo>
                  <a:lnTo>
                    <a:pt x="480" y="535"/>
                  </a:lnTo>
                  <a:lnTo>
                    <a:pt x="475" y="540"/>
                  </a:lnTo>
                  <a:lnTo>
                    <a:pt x="475" y="550"/>
                  </a:lnTo>
                  <a:lnTo>
                    <a:pt x="475" y="555"/>
                  </a:lnTo>
                  <a:lnTo>
                    <a:pt x="475" y="560"/>
                  </a:lnTo>
                  <a:lnTo>
                    <a:pt x="470" y="565"/>
                  </a:lnTo>
                  <a:lnTo>
                    <a:pt x="465" y="565"/>
                  </a:lnTo>
                  <a:lnTo>
                    <a:pt x="460" y="560"/>
                  </a:lnTo>
                  <a:lnTo>
                    <a:pt x="450" y="550"/>
                  </a:lnTo>
                  <a:lnTo>
                    <a:pt x="445" y="545"/>
                  </a:lnTo>
                  <a:lnTo>
                    <a:pt x="440" y="540"/>
                  </a:lnTo>
                  <a:lnTo>
                    <a:pt x="440" y="525"/>
                  </a:lnTo>
                  <a:lnTo>
                    <a:pt x="435" y="515"/>
                  </a:lnTo>
                  <a:lnTo>
                    <a:pt x="435" y="505"/>
                  </a:lnTo>
                  <a:lnTo>
                    <a:pt x="425" y="495"/>
                  </a:lnTo>
                  <a:lnTo>
                    <a:pt x="420" y="490"/>
                  </a:lnTo>
                  <a:lnTo>
                    <a:pt x="400" y="485"/>
                  </a:lnTo>
                  <a:lnTo>
                    <a:pt x="380" y="470"/>
                  </a:lnTo>
                  <a:lnTo>
                    <a:pt x="360" y="450"/>
                  </a:lnTo>
                  <a:lnTo>
                    <a:pt x="340" y="425"/>
                  </a:lnTo>
                  <a:lnTo>
                    <a:pt x="330" y="400"/>
                  </a:lnTo>
                  <a:lnTo>
                    <a:pt x="320" y="380"/>
                  </a:lnTo>
                  <a:lnTo>
                    <a:pt x="320" y="365"/>
                  </a:lnTo>
                  <a:lnTo>
                    <a:pt x="320" y="355"/>
                  </a:lnTo>
                  <a:lnTo>
                    <a:pt x="330" y="350"/>
                  </a:lnTo>
                  <a:lnTo>
                    <a:pt x="330" y="345"/>
                  </a:lnTo>
                  <a:lnTo>
                    <a:pt x="330" y="335"/>
                  </a:lnTo>
                  <a:lnTo>
                    <a:pt x="325" y="330"/>
                  </a:lnTo>
                  <a:lnTo>
                    <a:pt x="320" y="330"/>
                  </a:lnTo>
                  <a:lnTo>
                    <a:pt x="310" y="335"/>
                  </a:lnTo>
                  <a:lnTo>
                    <a:pt x="300" y="335"/>
                  </a:lnTo>
                  <a:lnTo>
                    <a:pt x="285" y="330"/>
                  </a:lnTo>
                  <a:lnTo>
                    <a:pt x="275" y="320"/>
                  </a:lnTo>
                  <a:lnTo>
                    <a:pt x="265" y="300"/>
                  </a:lnTo>
                  <a:lnTo>
                    <a:pt x="250" y="275"/>
                  </a:lnTo>
                  <a:lnTo>
                    <a:pt x="240" y="255"/>
                  </a:lnTo>
                  <a:lnTo>
                    <a:pt x="240" y="235"/>
                  </a:lnTo>
                  <a:lnTo>
                    <a:pt x="240" y="230"/>
                  </a:lnTo>
                  <a:lnTo>
                    <a:pt x="245" y="215"/>
                  </a:lnTo>
                  <a:lnTo>
                    <a:pt x="245" y="205"/>
                  </a:lnTo>
                  <a:lnTo>
                    <a:pt x="245" y="195"/>
                  </a:lnTo>
                  <a:lnTo>
                    <a:pt x="245" y="185"/>
                  </a:lnTo>
                  <a:lnTo>
                    <a:pt x="240" y="180"/>
                  </a:lnTo>
                  <a:lnTo>
                    <a:pt x="235" y="180"/>
                  </a:lnTo>
                  <a:lnTo>
                    <a:pt x="230" y="185"/>
                  </a:lnTo>
                  <a:lnTo>
                    <a:pt x="205" y="205"/>
                  </a:lnTo>
                  <a:lnTo>
                    <a:pt x="205" y="205"/>
                  </a:lnTo>
                  <a:lnTo>
                    <a:pt x="200" y="200"/>
                  </a:lnTo>
                  <a:lnTo>
                    <a:pt x="200" y="190"/>
                  </a:lnTo>
                  <a:lnTo>
                    <a:pt x="200" y="175"/>
                  </a:lnTo>
                  <a:lnTo>
                    <a:pt x="200" y="100"/>
                  </a:lnTo>
                  <a:lnTo>
                    <a:pt x="200" y="90"/>
                  </a:lnTo>
                  <a:lnTo>
                    <a:pt x="200" y="80"/>
                  </a:lnTo>
                  <a:lnTo>
                    <a:pt x="195" y="80"/>
                  </a:lnTo>
                  <a:lnTo>
                    <a:pt x="185" y="85"/>
                  </a:lnTo>
                  <a:lnTo>
                    <a:pt x="175" y="90"/>
                  </a:lnTo>
                  <a:lnTo>
                    <a:pt x="165" y="105"/>
                  </a:lnTo>
                  <a:lnTo>
                    <a:pt x="165" y="80"/>
                  </a:lnTo>
                  <a:lnTo>
                    <a:pt x="175" y="55"/>
                  </a:lnTo>
                  <a:lnTo>
                    <a:pt x="185" y="35"/>
                  </a:lnTo>
                  <a:lnTo>
                    <a:pt x="195" y="25"/>
                  </a:lnTo>
                  <a:lnTo>
                    <a:pt x="170" y="45"/>
                  </a:lnTo>
                  <a:lnTo>
                    <a:pt x="165" y="65"/>
                  </a:lnTo>
                  <a:lnTo>
                    <a:pt x="155" y="90"/>
                  </a:lnTo>
                  <a:lnTo>
                    <a:pt x="140" y="115"/>
                  </a:lnTo>
                  <a:lnTo>
                    <a:pt x="135" y="120"/>
                  </a:lnTo>
                  <a:lnTo>
                    <a:pt x="135" y="125"/>
                  </a:lnTo>
                  <a:lnTo>
                    <a:pt x="130" y="130"/>
                  </a:lnTo>
                  <a:lnTo>
                    <a:pt x="130" y="130"/>
                  </a:lnTo>
                  <a:lnTo>
                    <a:pt x="130" y="120"/>
                  </a:lnTo>
                  <a:lnTo>
                    <a:pt x="135" y="65"/>
                  </a:lnTo>
                  <a:lnTo>
                    <a:pt x="140" y="50"/>
                  </a:lnTo>
                  <a:lnTo>
                    <a:pt x="145" y="35"/>
                  </a:lnTo>
                  <a:lnTo>
                    <a:pt x="145" y="25"/>
                  </a:lnTo>
                  <a:lnTo>
                    <a:pt x="140" y="20"/>
                  </a:lnTo>
                  <a:lnTo>
                    <a:pt x="140" y="10"/>
                  </a:lnTo>
                  <a:close/>
                </a:path>
              </a:pathLst>
            </a:custGeom>
            <a:solidFill>
              <a:srgbClr val="C0C0C0"/>
            </a:solidFill>
            <a:ln w="0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5" name="Freeform 23"/>
            <p:cNvSpPr>
              <a:spLocks/>
            </p:cNvSpPr>
            <p:nvPr/>
          </p:nvSpPr>
          <p:spPr bwMode="auto">
            <a:xfrm>
              <a:off x="5107" y="1829"/>
              <a:ext cx="56" cy="156"/>
            </a:xfrm>
            <a:custGeom>
              <a:avLst/>
              <a:gdLst>
                <a:gd name="T0" fmla="*/ 45 w 80"/>
                <a:gd name="T1" fmla="*/ 0 h 225"/>
                <a:gd name="T2" fmla="*/ 35 w 80"/>
                <a:gd name="T3" fmla="*/ 5 h 225"/>
                <a:gd name="T4" fmla="*/ 25 w 80"/>
                <a:gd name="T5" fmla="*/ 5 h 225"/>
                <a:gd name="T6" fmla="*/ 25 w 80"/>
                <a:gd name="T7" fmla="*/ 5 h 225"/>
                <a:gd name="T8" fmla="*/ 25 w 80"/>
                <a:gd name="T9" fmla="*/ 10 h 225"/>
                <a:gd name="T10" fmla="*/ 30 w 80"/>
                <a:gd name="T11" fmla="*/ 15 h 225"/>
                <a:gd name="T12" fmla="*/ 40 w 80"/>
                <a:gd name="T13" fmla="*/ 25 h 225"/>
                <a:gd name="T14" fmla="*/ 45 w 80"/>
                <a:gd name="T15" fmla="*/ 40 h 225"/>
                <a:gd name="T16" fmla="*/ 55 w 80"/>
                <a:gd name="T17" fmla="*/ 60 h 225"/>
                <a:gd name="T18" fmla="*/ 60 w 80"/>
                <a:gd name="T19" fmla="*/ 80 h 225"/>
                <a:gd name="T20" fmla="*/ 60 w 80"/>
                <a:gd name="T21" fmla="*/ 95 h 225"/>
                <a:gd name="T22" fmla="*/ 60 w 80"/>
                <a:gd name="T23" fmla="*/ 110 h 225"/>
                <a:gd name="T24" fmla="*/ 55 w 80"/>
                <a:gd name="T25" fmla="*/ 125 h 225"/>
                <a:gd name="T26" fmla="*/ 50 w 80"/>
                <a:gd name="T27" fmla="*/ 135 h 225"/>
                <a:gd name="T28" fmla="*/ 45 w 80"/>
                <a:gd name="T29" fmla="*/ 140 h 225"/>
                <a:gd name="T30" fmla="*/ 40 w 80"/>
                <a:gd name="T31" fmla="*/ 140 h 225"/>
                <a:gd name="T32" fmla="*/ 40 w 80"/>
                <a:gd name="T33" fmla="*/ 150 h 225"/>
                <a:gd name="T34" fmla="*/ 35 w 80"/>
                <a:gd name="T35" fmla="*/ 160 h 225"/>
                <a:gd name="T36" fmla="*/ 30 w 80"/>
                <a:gd name="T37" fmla="*/ 175 h 225"/>
                <a:gd name="T38" fmla="*/ 30 w 80"/>
                <a:gd name="T39" fmla="*/ 195 h 225"/>
                <a:gd name="T40" fmla="*/ 30 w 80"/>
                <a:gd name="T41" fmla="*/ 200 h 225"/>
                <a:gd name="T42" fmla="*/ 25 w 80"/>
                <a:gd name="T43" fmla="*/ 205 h 225"/>
                <a:gd name="T44" fmla="*/ 20 w 80"/>
                <a:gd name="T45" fmla="*/ 205 h 225"/>
                <a:gd name="T46" fmla="*/ 10 w 80"/>
                <a:gd name="T47" fmla="*/ 205 h 225"/>
                <a:gd name="T48" fmla="*/ 0 w 80"/>
                <a:gd name="T49" fmla="*/ 205 h 225"/>
                <a:gd name="T50" fmla="*/ 10 w 80"/>
                <a:gd name="T51" fmla="*/ 215 h 225"/>
                <a:gd name="T52" fmla="*/ 20 w 80"/>
                <a:gd name="T53" fmla="*/ 225 h 225"/>
                <a:gd name="T54" fmla="*/ 30 w 80"/>
                <a:gd name="T55" fmla="*/ 225 h 225"/>
                <a:gd name="T56" fmla="*/ 40 w 80"/>
                <a:gd name="T57" fmla="*/ 215 h 225"/>
                <a:gd name="T58" fmla="*/ 50 w 80"/>
                <a:gd name="T59" fmla="*/ 200 h 225"/>
                <a:gd name="T60" fmla="*/ 60 w 80"/>
                <a:gd name="T61" fmla="*/ 180 h 225"/>
                <a:gd name="T62" fmla="*/ 70 w 80"/>
                <a:gd name="T63" fmla="*/ 145 h 225"/>
                <a:gd name="T64" fmla="*/ 75 w 80"/>
                <a:gd name="T65" fmla="*/ 130 h 225"/>
                <a:gd name="T66" fmla="*/ 75 w 80"/>
                <a:gd name="T67" fmla="*/ 120 h 225"/>
                <a:gd name="T68" fmla="*/ 75 w 80"/>
                <a:gd name="T69" fmla="*/ 115 h 225"/>
                <a:gd name="T70" fmla="*/ 80 w 80"/>
                <a:gd name="T71" fmla="*/ 110 h 225"/>
                <a:gd name="T72" fmla="*/ 80 w 80"/>
                <a:gd name="T73" fmla="*/ 90 h 225"/>
                <a:gd name="T74" fmla="*/ 75 w 80"/>
                <a:gd name="T75" fmla="*/ 70 h 225"/>
                <a:gd name="T76" fmla="*/ 70 w 80"/>
                <a:gd name="T77" fmla="*/ 50 h 225"/>
                <a:gd name="T78" fmla="*/ 60 w 80"/>
                <a:gd name="T79" fmla="*/ 30 h 225"/>
                <a:gd name="T80" fmla="*/ 45 w 80"/>
                <a:gd name="T8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0" h="225">
                  <a:moveTo>
                    <a:pt x="45" y="0"/>
                  </a:moveTo>
                  <a:lnTo>
                    <a:pt x="35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10"/>
                  </a:lnTo>
                  <a:lnTo>
                    <a:pt x="30" y="15"/>
                  </a:lnTo>
                  <a:lnTo>
                    <a:pt x="40" y="25"/>
                  </a:lnTo>
                  <a:lnTo>
                    <a:pt x="45" y="40"/>
                  </a:lnTo>
                  <a:lnTo>
                    <a:pt x="55" y="60"/>
                  </a:lnTo>
                  <a:lnTo>
                    <a:pt x="60" y="80"/>
                  </a:lnTo>
                  <a:lnTo>
                    <a:pt x="60" y="95"/>
                  </a:lnTo>
                  <a:lnTo>
                    <a:pt x="60" y="110"/>
                  </a:lnTo>
                  <a:lnTo>
                    <a:pt x="55" y="125"/>
                  </a:lnTo>
                  <a:lnTo>
                    <a:pt x="50" y="135"/>
                  </a:lnTo>
                  <a:lnTo>
                    <a:pt x="45" y="140"/>
                  </a:lnTo>
                  <a:lnTo>
                    <a:pt x="40" y="140"/>
                  </a:lnTo>
                  <a:lnTo>
                    <a:pt x="40" y="150"/>
                  </a:lnTo>
                  <a:lnTo>
                    <a:pt x="35" y="160"/>
                  </a:lnTo>
                  <a:lnTo>
                    <a:pt x="30" y="175"/>
                  </a:lnTo>
                  <a:lnTo>
                    <a:pt x="30" y="195"/>
                  </a:lnTo>
                  <a:lnTo>
                    <a:pt x="30" y="200"/>
                  </a:lnTo>
                  <a:lnTo>
                    <a:pt x="25" y="205"/>
                  </a:lnTo>
                  <a:lnTo>
                    <a:pt x="20" y="205"/>
                  </a:lnTo>
                  <a:lnTo>
                    <a:pt x="10" y="205"/>
                  </a:lnTo>
                  <a:lnTo>
                    <a:pt x="0" y="205"/>
                  </a:lnTo>
                  <a:lnTo>
                    <a:pt x="10" y="215"/>
                  </a:lnTo>
                  <a:lnTo>
                    <a:pt x="20" y="225"/>
                  </a:lnTo>
                  <a:lnTo>
                    <a:pt x="30" y="225"/>
                  </a:lnTo>
                  <a:lnTo>
                    <a:pt x="40" y="215"/>
                  </a:lnTo>
                  <a:lnTo>
                    <a:pt x="50" y="200"/>
                  </a:lnTo>
                  <a:lnTo>
                    <a:pt x="60" y="180"/>
                  </a:lnTo>
                  <a:lnTo>
                    <a:pt x="70" y="145"/>
                  </a:lnTo>
                  <a:lnTo>
                    <a:pt x="75" y="130"/>
                  </a:lnTo>
                  <a:lnTo>
                    <a:pt x="75" y="120"/>
                  </a:lnTo>
                  <a:lnTo>
                    <a:pt x="75" y="115"/>
                  </a:lnTo>
                  <a:lnTo>
                    <a:pt x="80" y="110"/>
                  </a:lnTo>
                  <a:lnTo>
                    <a:pt x="80" y="90"/>
                  </a:lnTo>
                  <a:lnTo>
                    <a:pt x="75" y="70"/>
                  </a:lnTo>
                  <a:lnTo>
                    <a:pt x="70" y="50"/>
                  </a:lnTo>
                  <a:lnTo>
                    <a:pt x="60" y="3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6" name="Freeform 24"/>
            <p:cNvSpPr>
              <a:spLocks/>
            </p:cNvSpPr>
            <p:nvPr/>
          </p:nvSpPr>
          <p:spPr bwMode="auto">
            <a:xfrm>
              <a:off x="5107" y="1870"/>
              <a:ext cx="17" cy="46"/>
            </a:xfrm>
            <a:custGeom>
              <a:avLst/>
              <a:gdLst>
                <a:gd name="T0" fmla="*/ 20 w 25"/>
                <a:gd name="T1" fmla="*/ 45 h 65"/>
                <a:gd name="T2" fmla="*/ 15 w 25"/>
                <a:gd name="T3" fmla="*/ 20 h 65"/>
                <a:gd name="T4" fmla="*/ 5 w 25"/>
                <a:gd name="T5" fmla="*/ 0 h 65"/>
                <a:gd name="T6" fmla="*/ 10 w 25"/>
                <a:gd name="T7" fmla="*/ 5 h 65"/>
                <a:gd name="T8" fmla="*/ 10 w 25"/>
                <a:gd name="T9" fmla="*/ 15 h 65"/>
                <a:gd name="T10" fmla="*/ 5 w 25"/>
                <a:gd name="T11" fmla="*/ 30 h 65"/>
                <a:gd name="T12" fmla="*/ 0 w 25"/>
                <a:gd name="T13" fmla="*/ 40 h 65"/>
                <a:gd name="T14" fmla="*/ 0 w 25"/>
                <a:gd name="T15" fmla="*/ 50 h 65"/>
                <a:gd name="T16" fmla="*/ 5 w 25"/>
                <a:gd name="T17" fmla="*/ 55 h 65"/>
                <a:gd name="T18" fmla="*/ 15 w 25"/>
                <a:gd name="T19" fmla="*/ 60 h 65"/>
                <a:gd name="T20" fmla="*/ 20 w 25"/>
                <a:gd name="T21" fmla="*/ 65 h 65"/>
                <a:gd name="T22" fmla="*/ 20 w 25"/>
                <a:gd name="T23" fmla="*/ 60 h 65"/>
                <a:gd name="T24" fmla="*/ 25 w 25"/>
                <a:gd name="T25" fmla="*/ 55 h 65"/>
                <a:gd name="T26" fmla="*/ 20 w 25"/>
                <a:gd name="T27" fmla="*/ 4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" h="65">
                  <a:moveTo>
                    <a:pt x="20" y="45"/>
                  </a:moveTo>
                  <a:lnTo>
                    <a:pt x="15" y="20"/>
                  </a:lnTo>
                  <a:lnTo>
                    <a:pt x="5" y="0"/>
                  </a:lnTo>
                  <a:lnTo>
                    <a:pt x="10" y="5"/>
                  </a:lnTo>
                  <a:lnTo>
                    <a:pt x="10" y="15"/>
                  </a:lnTo>
                  <a:lnTo>
                    <a:pt x="5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5" y="55"/>
                  </a:lnTo>
                  <a:lnTo>
                    <a:pt x="15" y="60"/>
                  </a:lnTo>
                  <a:lnTo>
                    <a:pt x="20" y="65"/>
                  </a:lnTo>
                  <a:lnTo>
                    <a:pt x="20" y="60"/>
                  </a:lnTo>
                  <a:lnTo>
                    <a:pt x="25" y="55"/>
                  </a:lnTo>
                  <a:lnTo>
                    <a:pt x="20" y="45"/>
                  </a:lnTo>
                  <a:close/>
                </a:path>
              </a:pathLst>
            </a:custGeom>
            <a:solidFill>
              <a:srgbClr val="BA6B63"/>
            </a:solidFill>
            <a:ln w="0">
              <a:solidFill>
                <a:srgbClr val="BA6B6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7" name="Freeform 25"/>
            <p:cNvSpPr>
              <a:spLocks/>
            </p:cNvSpPr>
            <p:nvPr/>
          </p:nvSpPr>
          <p:spPr bwMode="auto">
            <a:xfrm>
              <a:off x="4260" y="2203"/>
              <a:ext cx="1116" cy="886"/>
            </a:xfrm>
            <a:custGeom>
              <a:avLst/>
              <a:gdLst>
                <a:gd name="T0" fmla="*/ 1455 w 1620"/>
                <a:gd name="T1" fmla="*/ 0 h 1280"/>
                <a:gd name="T2" fmla="*/ 1345 w 1620"/>
                <a:gd name="T3" fmla="*/ 5 h 1280"/>
                <a:gd name="T4" fmla="*/ 1145 w 1620"/>
                <a:gd name="T5" fmla="*/ 40 h 1280"/>
                <a:gd name="T6" fmla="*/ 1035 w 1620"/>
                <a:gd name="T7" fmla="*/ 100 h 1280"/>
                <a:gd name="T8" fmla="*/ 610 w 1620"/>
                <a:gd name="T9" fmla="*/ 400 h 1280"/>
                <a:gd name="T10" fmla="*/ 425 w 1620"/>
                <a:gd name="T11" fmla="*/ 525 h 1280"/>
                <a:gd name="T12" fmla="*/ 320 w 1620"/>
                <a:gd name="T13" fmla="*/ 565 h 1280"/>
                <a:gd name="T14" fmla="*/ 300 w 1620"/>
                <a:gd name="T15" fmla="*/ 565 h 1280"/>
                <a:gd name="T16" fmla="*/ 265 w 1620"/>
                <a:gd name="T17" fmla="*/ 565 h 1280"/>
                <a:gd name="T18" fmla="*/ 240 w 1620"/>
                <a:gd name="T19" fmla="*/ 570 h 1280"/>
                <a:gd name="T20" fmla="*/ 230 w 1620"/>
                <a:gd name="T21" fmla="*/ 575 h 1280"/>
                <a:gd name="T22" fmla="*/ 230 w 1620"/>
                <a:gd name="T23" fmla="*/ 585 h 1280"/>
                <a:gd name="T24" fmla="*/ 210 w 1620"/>
                <a:gd name="T25" fmla="*/ 605 h 1280"/>
                <a:gd name="T26" fmla="*/ 155 w 1620"/>
                <a:gd name="T27" fmla="*/ 645 h 1280"/>
                <a:gd name="T28" fmla="*/ 80 w 1620"/>
                <a:gd name="T29" fmla="*/ 700 h 1280"/>
                <a:gd name="T30" fmla="*/ 55 w 1620"/>
                <a:gd name="T31" fmla="*/ 735 h 1280"/>
                <a:gd name="T32" fmla="*/ 50 w 1620"/>
                <a:gd name="T33" fmla="*/ 750 h 1280"/>
                <a:gd name="T34" fmla="*/ 35 w 1620"/>
                <a:gd name="T35" fmla="*/ 760 h 1280"/>
                <a:gd name="T36" fmla="*/ 25 w 1620"/>
                <a:gd name="T37" fmla="*/ 780 h 1280"/>
                <a:gd name="T38" fmla="*/ 10 w 1620"/>
                <a:gd name="T39" fmla="*/ 835 h 1280"/>
                <a:gd name="T40" fmla="*/ 5 w 1620"/>
                <a:gd name="T41" fmla="*/ 995 h 1280"/>
                <a:gd name="T42" fmla="*/ 5 w 1620"/>
                <a:gd name="T43" fmla="*/ 1140 h 1280"/>
                <a:gd name="T44" fmla="*/ 5 w 1620"/>
                <a:gd name="T45" fmla="*/ 1200 h 1280"/>
                <a:gd name="T46" fmla="*/ 0 w 1620"/>
                <a:gd name="T47" fmla="*/ 1240 h 1280"/>
                <a:gd name="T48" fmla="*/ 0 w 1620"/>
                <a:gd name="T49" fmla="*/ 1260 h 1280"/>
                <a:gd name="T50" fmla="*/ 10 w 1620"/>
                <a:gd name="T51" fmla="*/ 1280 h 1280"/>
                <a:gd name="T52" fmla="*/ 630 w 1620"/>
                <a:gd name="T53" fmla="*/ 1270 h 1280"/>
                <a:gd name="T54" fmla="*/ 655 w 1620"/>
                <a:gd name="T55" fmla="*/ 1250 h 1280"/>
                <a:gd name="T56" fmla="*/ 675 w 1620"/>
                <a:gd name="T57" fmla="*/ 1215 h 1280"/>
                <a:gd name="T58" fmla="*/ 770 w 1620"/>
                <a:gd name="T59" fmla="*/ 1065 h 1280"/>
                <a:gd name="T60" fmla="*/ 870 w 1620"/>
                <a:gd name="T61" fmla="*/ 960 h 1280"/>
                <a:gd name="T62" fmla="*/ 985 w 1620"/>
                <a:gd name="T63" fmla="*/ 855 h 1280"/>
                <a:gd name="T64" fmla="*/ 1110 w 1620"/>
                <a:gd name="T65" fmla="*/ 700 h 1280"/>
                <a:gd name="T66" fmla="*/ 1135 w 1620"/>
                <a:gd name="T67" fmla="*/ 675 h 1280"/>
                <a:gd name="T68" fmla="*/ 1145 w 1620"/>
                <a:gd name="T69" fmla="*/ 660 h 1280"/>
                <a:gd name="T70" fmla="*/ 1210 w 1620"/>
                <a:gd name="T71" fmla="*/ 605 h 1280"/>
                <a:gd name="T72" fmla="*/ 1330 w 1620"/>
                <a:gd name="T73" fmla="*/ 495 h 1280"/>
                <a:gd name="T74" fmla="*/ 1415 w 1620"/>
                <a:gd name="T75" fmla="*/ 410 h 1280"/>
                <a:gd name="T76" fmla="*/ 1510 w 1620"/>
                <a:gd name="T77" fmla="*/ 310 h 1280"/>
                <a:gd name="T78" fmla="*/ 1535 w 1620"/>
                <a:gd name="T79" fmla="*/ 275 h 1280"/>
                <a:gd name="T80" fmla="*/ 1550 w 1620"/>
                <a:gd name="T81" fmla="*/ 235 h 1280"/>
                <a:gd name="T82" fmla="*/ 1570 w 1620"/>
                <a:gd name="T83" fmla="*/ 205 h 1280"/>
                <a:gd name="T84" fmla="*/ 1585 w 1620"/>
                <a:gd name="T85" fmla="*/ 185 h 1280"/>
                <a:gd name="T86" fmla="*/ 1595 w 1620"/>
                <a:gd name="T87" fmla="*/ 150 h 1280"/>
                <a:gd name="T88" fmla="*/ 1600 w 1620"/>
                <a:gd name="T89" fmla="*/ 120 h 1280"/>
                <a:gd name="T90" fmla="*/ 1610 w 1620"/>
                <a:gd name="T91" fmla="*/ 100 h 1280"/>
                <a:gd name="T92" fmla="*/ 1615 w 1620"/>
                <a:gd name="T93" fmla="*/ 90 h 1280"/>
                <a:gd name="T94" fmla="*/ 1615 w 1620"/>
                <a:gd name="T95" fmla="*/ 80 h 1280"/>
                <a:gd name="T96" fmla="*/ 1615 w 1620"/>
                <a:gd name="T97" fmla="*/ 45 h 1280"/>
                <a:gd name="T98" fmla="*/ 1610 w 1620"/>
                <a:gd name="T99" fmla="*/ 25 h 1280"/>
                <a:gd name="T100" fmla="*/ 1585 w 1620"/>
                <a:gd name="T101" fmla="*/ 35 h 1280"/>
                <a:gd name="T102" fmla="*/ 1545 w 1620"/>
                <a:gd name="T103" fmla="*/ 30 h 1280"/>
                <a:gd name="T104" fmla="*/ 1505 w 1620"/>
                <a:gd name="T105" fmla="*/ 20 h 1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20" h="1280">
                  <a:moveTo>
                    <a:pt x="1485" y="10"/>
                  </a:moveTo>
                  <a:lnTo>
                    <a:pt x="1455" y="0"/>
                  </a:lnTo>
                  <a:lnTo>
                    <a:pt x="1410" y="0"/>
                  </a:lnTo>
                  <a:lnTo>
                    <a:pt x="1345" y="5"/>
                  </a:lnTo>
                  <a:lnTo>
                    <a:pt x="1235" y="15"/>
                  </a:lnTo>
                  <a:lnTo>
                    <a:pt x="1145" y="40"/>
                  </a:lnTo>
                  <a:lnTo>
                    <a:pt x="1090" y="65"/>
                  </a:lnTo>
                  <a:lnTo>
                    <a:pt x="1035" y="100"/>
                  </a:lnTo>
                  <a:lnTo>
                    <a:pt x="735" y="315"/>
                  </a:lnTo>
                  <a:lnTo>
                    <a:pt x="610" y="400"/>
                  </a:lnTo>
                  <a:lnTo>
                    <a:pt x="510" y="470"/>
                  </a:lnTo>
                  <a:lnTo>
                    <a:pt x="425" y="525"/>
                  </a:lnTo>
                  <a:lnTo>
                    <a:pt x="375" y="550"/>
                  </a:lnTo>
                  <a:lnTo>
                    <a:pt x="320" y="565"/>
                  </a:lnTo>
                  <a:lnTo>
                    <a:pt x="315" y="565"/>
                  </a:lnTo>
                  <a:lnTo>
                    <a:pt x="300" y="565"/>
                  </a:lnTo>
                  <a:lnTo>
                    <a:pt x="280" y="565"/>
                  </a:lnTo>
                  <a:lnTo>
                    <a:pt x="265" y="565"/>
                  </a:lnTo>
                  <a:lnTo>
                    <a:pt x="250" y="565"/>
                  </a:lnTo>
                  <a:lnTo>
                    <a:pt x="240" y="570"/>
                  </a:lnTo>
                  <a:lnTo>
                    <a:pt x="235" y="575"/>
                  </a:lnTo>
                  <a:lnTo>
                    <a:pt x="230" y="575"/>
                  </a:lnTo>
                  <a:lnTo>
                    <a:pt x="235" y="580"/>
                  </a:lnTo>
                  <a:lnTo>
                    <a:pt x="230" y="585"/>
                  </a:lnTo>
                  <a:lnTo>
                    <a:pt x="225" y="595"/>
                  </a:lnTo>
                  <a:lnTo>
                    <a:pt x="210" y="605"/>
                  </a:lnTo>
                  <a:lnTo>
                    <a:pt x="190" y="620"/>
                  </a:lnTo>
                  <a:lnTo>
                    <a:pt x="155" y="645"/>
                  </a:lnTo>
                  <a:lnTo>
                    <a:pt x="105" y="680"/>
                  </a:lnTo>
                  <a:lnTo>
                    <a:pt x="80" y="700"/>
                  </a:lnTo>
                  <a:lnTo>
                    <a:pt x="65" y="720"/>
                  </a:lnTo>
                  <a:lnTo>
                    <a:pt x="55" y="735"/>
                  </a:lnTo>
                  <a:lnTo>
                    <a:pt x="50" y="745"/>
                  </a:lnTo>
                  <a:lnTo>
                    <a:pt x="50" y="750"/>
                  </a:lnTo>
                  <a:lnTo>
                    <a:pt x="45" y="755"/>
                  </a:lnTo>
                  <a:lnTo>
                    <a:pt x="35" y="760"/>
                  </a:lnTo>
                  <a:lnTo>
                    <a:pt x="30" y="770"/>
                  </a:lnTo>
                  <a:lnTo>
                    <a:pt x="25" y="780"/>
                  </a:lnTo>
                  <a:lnTo>
                    <a:pt x="15" y="805"/>
                  </a:lnTo>
                  <a:lnTo>
                    <a:pt x="10" y="835"/>
                  </a:lnTo>
                  <a:lnTo>
                    <a:pt x="5" y="895"/>
                  </a:lnTo>
                  <a:lnTo>
                    <a:pt x="5" y="995"/>
                  </a:lnTo>
                  <a:lnTo>
                    <a:pt x="5" y="1080"/>
                  </a:lnTo>
                  <a:lnTo>
                    <a:pt x="5" y="1140"/>
                  </a:lnTo>
                  <a:lnTo>
                    <a:pt x="5" y="1180"/>
                  </a:lnTo>
                  <a:lnTo>
                    <a:pt x="5" y="1200"/>
                  </a:lnTo>
                  <a:lnTo>
                    <a:pt x="0" y="1220"/>
                  </a:lnTo>
                  <a:lnTo>
                    <a:pt x="0" y="1240"/>
                  </a:lnTo>
                  <a:lnTo>
                    <a:pt x="0" y="1255"/>
                  </a:lnTo>
                  <a:lnTo>
                    <a:pt x="0" y="1260"/>
                  </a:lnTo>
                  <a:lnTo>
                    <a:pt x="5" y="1270"/>
                  </a:lnTo>
                  <a:lnTo>
                    <a:pt x="10" y="1280"/>
                  </a:lnTo>
                  <a:lnTo>
                    <a:pt x="620" y="1280"/>
                  </a:lnTo>
                  <a:lnTo>
                    <a:pt x="630" y="1270"/>
                  </a:lnTo>
                  <a:lnTo>
                    <a:pt x="645" y="1260"/>
                  </a:lnTo>
                  <a:lnTo>
                    <a:pt x="655" y="1250"/>
                  </a:lnTo>
                  <a:lnTo>
                    <a:pt x="665" y="1240"/>
                  </a:lnTo>
                  <a:lnTo>
                    <a:pt x="675" y="1215"/>
                  </a:lnTo>
                  <a:lnTo>
                    <a:pt x="720" y="1140"/>
                  </a:lnTo>
                  <a:lnTo>
                    <a:pt x="770" y="1065"/>
                  </a:lnTo>
                  <a:lnTo>
                    <a:pt x="820" y="1010"/>
                  </a:lnTo>
                  <a:lnTo>
                    <a:pt x="870" y="960"/>
                  </a:lnTo>
                  <a:lnTo>
                    <a:pt x="930" y="915"/>
                  </a:lnTo>
                  <a:lnTo>
                    <a:pt x="985" y="855"/>
                  </a:lnTo>
                  <a:lnTo>
                    <a:pt x="1050" y="780"/>
                  </a:lnTo>
                  <a:lnTo>
                    <a:pt x="1110" y="700"/>
                  </a:lnTo>
                  <a:lnTo>
                    <a:pt x="1125" y="685"/>
                  </a:lnTo>
                  <a:lnTo>
                    <a:pt x="1135" y="675"/>
                  </a:lnTo>
                  <a:lnTo>
                    <a:pt x="1140" y="665"/>
                  </a:lnTo>
                  <a:lnTo>
                    <a:pt x="1145" y="660"/>
                  </a:lnTo>
                  <a:lnTo>
                    <a:pt x="1170" y="645"/>
                  </a:lnTo>
                  <a:lnTo>
                    <a:pt x="1210" y="605"/>
                  </a:lnTo>
                  <a:lnTo>
                    <a:pt x="1270" y="550"/>
                  </a:lnTo>
                  <a:lnTo>
                    <a:pt x="1330" y="495"/>
                  </a:lnTo>
                  <a:lnTo>
                    <a:pt x="1380" y="445"/>
                  </a:lnTo>
                  <a:lnTo>
                    <a:pt x="1415" y="410"/>
                  </a:lnTo>
                  <a:lnTo>
                    <a:pt x="1490" y="330"/>
                  </a:lnTo>
                  <a:lnTo>
                    <a:pt x="1510" y="310"/>
                  </a:lnTo>
                  <a:lnTo>
                    <a:pt x="1525" y="290"/>
                  </a:lnTo>
                  <a:lnTo>
                    <a:pt x="1535" y="275"/>
                  </a:lnTo>
                  <a:lnTo>
                    <a:pt x="1540" y="255"/>
                  </a:lnTo>
                  <a:lnTo>
                    <a:pt x="1550" y="235"/>
                  </a:lnTo>
                  <a:lnTo>
                    <a:pt x="1565" y="220"/>
                  </a:lnTo>
                  <a:lnTo>
                    <a:pt x="1570" y="205"/>
                  </a:lnTo>
                  <a:lnTo>
                    <a:pt x="1575" y="195"/>
                  </a:lnTo>
                  <a:lnTo>
                    <a:pt x="1585" y="185"/>
                  </a:lnTo>
                  <a:lnTo>
                    <a:pt x="1590" y="170"/>
                  </a:lnTo>
                  <a:lnTo>
                    <a:pt x="1595" y="150"/>
                  </a:lnTo>
                  <a:lnTo>
                    <a:pt x="1600" y="130"/>
                  </a:lnTo>
                  <a:lnTo>
                    <a:pt x="1600" y="120"/>
                  </a:lnTo>
                  <a:lnTo>
                    <a:pt x="1605" y="110"/>
                  </a:lnTo>
                  <a:lnTo>
                    <a:pt x="1610" y="100"/>
                  </a:lnTo>
                  <a:lnTo>
                    <a:pt x="1610" y="90"/>
                  </a:lnTo>
                  <a:lnTo>
                    <a:pt x="1615" y="90"/>
                  </a:lnTo>
                  <a:lnTo>
                    <a:pt x="1615" y="85"/>
                  </a:lnTo>
                  <a:lnTo>
                    <a:pt x="1615" y="80"/>
                  </a:lnTo>
                  <a:lnTo>
                    <a:pt x="1615" y="65"/>
                  </a:lnTo>
                  <a:lnTo>
                    <a:pt x="1615" y="45"/>
                  </a:lnTo>
                  <a:lnTo>
                    <a:pt x="1620" y="15"/>
                  </a:lnTo>
                  <a:lnTo>
                    <a:pt x="1610" y="25"/>
                  </a:lnTo>
                  <a:lnTo>
                    <a:pt x="1600" y="30"/>
                  </a:lnTo>
                  <a:lnTo>
                    <a:pt x="1585" y="35"/>
                  </a:lnTo>
                  <a:lnTo>
                    <a:pt x="1565" y="35"/>
                  </a:lnTo>
                  <a:lnTo>
                    <a:pt x="1545" y="30"/>
                  </a:lnTo>
                  <a:lnTo>
                    <a:pt x="1520" y="25"/>
                  </a:lnTo>
                  <a:lnTo>
                    <a:pt x="1505" y="20"/>
                  </a:lnTo>
                  <a:lnTo>
                    <a:pt x="1485" y="10"/>
                  </a:lnTo>
                  <a:close/>
                </a:path>
              </a:pathLst>
            </a:custGeom>
            <a:solidFill>
              <a:srgbClr val="5E8FD9"/>
            </a:solidFill>
            <a:ln w="0">
              <a:solidFill>
                <a:srgbClr val="5E8FD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8" name="Freeform 26"/>
            <p:cNvSpPr>
              <a:spLocks/>
            </p:cNvSpPr>
            <p:nvPr/>
          </p:nvSpPr>
          <p:spPr bwMode="auto">
            <a:xfrm>
              <a:off x="3544" y="2677"/>
              <a:ext cx="809" cy="412"/>
            </a:xfrm>
            <a:custGeom>
              <a:avLst/>
              <a:gdLst>
                <a:gd name="T0" fmla="*/ 550 w 1175"/>
                <a:gd name="T1" fmla="*/ 110 h 595"/>
                <a:gd name="T2" fmla="*/ 405 w 1175"/>
                <a:gd name="T3" fmla="*/ 80 h 595"/>
                <a:gd name="T4" fmla="*/ 285 w 1175"/>
                <a:gd name="T5" fmla="*/ 60 h 595"/>
                <a:gd name="T6" fmla="*/ 190 w 1175"/>
                <a:gd name="T7" fmla="*/ 45 h 595"/>
                <a:gd name="T8" fmla="*/ 125 w 1175"/>
                <a:gd name="T9" fmla="*/ 35 h 595"/>
                <a:gd name="T10" fmla="*/ 0 w 1175"/>
                <a:gd name="T11" fmla="*/ 30 h 595"/>
                <a:gd name="T12" fmla="*/ 0 w 1175"/>
                <a:gd name="T13" fmla="*/ 75 h 595"/>
                <a:gd name="T14" fmla="*/ 0 w 1175"/>
                <a:gd name="T15" fmla="*/ 595 h 595"/>
                <a:gd name="T16" fmla="*/ 1110 w 1175"/>
                <a:gd name="T17" fmla="*/ 595 h 595"/>
                <a:gd name="T18" fmla="*/ 1110 w 1175"/>
                <a:gd name="T19" fmla="*/ 585 h 595"/>
                <a:gd name="T20" fmla="*/ 1115 w 1175"/>
                <a:gd name="T21" fmla="*/ 580 h 595"/>
                <a:gd name="T22" fmla="*/ 1130 w 1175"/>
                <a:gd name="T23" fmla="*/ 525 h 595"/>
                <a:gd name="T24" fmla="*/ 1135 w 1175"/>
                <a:gd name="T25" fmla="*/ 465 h 595"/>
                <a:gd name="T26" fmla="*/ 1135 w 1175"/>
                <a:gd name="T27" fmla="*/ 290 h 595"/>
                <a:gd name="T28" fmla="*/ 1140 w 1175"/>
                <a:gd name="T29" fmla="*/ 245 h 595"/>
                <a:gd name="T30" fmla="*/ 1145 w 1175"/>
                <a:gd name="T31" fmla="*/ 180 h 595"/>
                <a:gd name="T32" fmla="*/ 1155 w 1175"/>
                <a:gd name="T33" fmla="*/ 95 h 595"/>
                <a:gd name="T34" fmla="*/ 1175 w 1175"/>
                <a:gd name="T35" fmla="*/ 0 h 595"/>
                <a:gd name="T36" fmla="*/ 1050 w 1175"/>
                <a:gd name="T37" fmla="*/ 35 h 595"/>
                <a:gd name="T38" fmla="*/ 940 w 1175"/>
                <a:gd name="T39" fmla="*/ 65 h 595"/>
                <a:gd name="T40" fmla="*/ 845 w 1175"/>
                <a:gd name="T41" fmla="*/ 95 h 595"/>
                <a:gd name="T42" fmla="*/ 720 w 1175"/>
                <a:gd name="T43" fmla="*/ 130 h 595"/>
                <a:gd name="T44" fmla="*/ 700 w 1175"/>
                <a:gd name="T45" fmla="*/ 130 h 595"/>
                <a:gd name="T46" fmla="*/ 685 w 1175"/>
                <a:gd name="T47" fmla="*/ 130 h 595"/>
                <a:gd name="T48" fmla="*/ 665 w 1175"/>
                <a:gd name="T49" fmla="*/ 130 h 595"/>
                <a:gd name="T50" fmla="*/ 640 w 1175"/>
                <a:gd name="T51" fmla="*/ 130 h 595"/>
                <a:gd name="T52" fmla="*/ 625 w 1175"/>
                <a:gd name="T53" fmla="*/ 125 h 595"/>
                <a:gd name="T54" fmla="*/ 595 w 1175"/>
                <a:gd name="T55" fmla="*/ 120 h 595"/>
                <a:gd name="T56" fmla="*/ 550 w 1175"/>
                <a:gd name="T57" fmla="*/ 110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75" h="595">
                  <a:moveTo>
                    <a:pt x="550" y="110"/>
                  </a:moveTo>
                  <a:lnTo>
                    <a:pt x="405" y="80"/>
                  </a:lnTo>
                  <a:lnTo>
                    <a:pt x="285" y="60"/>
                  </a:lnTo>
                  <a:lnTo>
                    <a:pt x="190" y="45"/>
                  </a:lnTo>
                  <a:lnTo>
                    <a:pt x="125" y="35"/>
                  </a:lnTo>
                  <a:lnTo>
                    <a:pt x="0" y="30"/>
                  </a:lnTo>
                  <a:lnTo>
                    <a:pt x="0" y="75"/>
                  </a:lnTo>
                  <a:lnTo>
                    <a:pt x="0" y="595"/>
                  </a:lnTo>
                  <a:lnTo>
                    <a:pt x="1110" y="595"/>
                  </a:lnTo>
                  <a:lnTo>
                    <a:pt x="1110" y="585"/>
                  </a:lnTo>
                  <a:lnTo>
                    <a:pt x="1115" y="580"/>
                  </a:lnTo>
                  <a:lnTo>
                    <a:pt x="1130" y="525"/>
                  </a:lnTo>
                  <a:lnTo>
                    <a:pt x="1135" y="465"/>
                  </a:lnTo>
                  <a:lnTo>
                    <a:pt x="1135" y="290"/>
                  </a:lnTo>
                  <a:lnTo>
                    <a:pt x="1140" y="245"/>
                  </a:lnTo>
                  <a:lnTo>
                    <a:pt x="1145" y="180"/>
                  </a:lnTo>
                  <a:lnTo>
                    <a:pt x="1155" y="95"/>
                  </a:lnTo>
                  <a:lnTo>
                    <a:pt x="1175" y="0"/>
                  </a:lnTo>
                  <a:lnTo>
                    <a:pt x="1050" y="35"/>
                  </a:lnTo>
                  <a:lnTo>
                    <a:pt x="940" y="65"/>
                  </a:lnTo>
                  <a:lnTo>
                    <a:pt x="845" y="95"/>
                  </a:lnTo>
                  <a:lnTo>
                    <a:pt x="720" y="130"/>
                  </a:lnTo>
                  <a:lnTo>
                    <a:pt x="700" y="130"/>
                  </a:lnTo>
                  <a:lnTo>
                    <a:pt x="685" y="130"/>
                  </a:lnTo>
                  <a:lnTo>
                    <a:pt x="665" y="130"/>
                  </a:lnTo>
                  <a:lnTo>
                    <a:pt x="640" y="130"/>
                  </a:lnTo>
                  <a:lnTo>
                    <a:pt x="625" y="125"/>
                  </a:lnTo>
                  <a:lnTo>
                    <a:pt x="595" y="120"/>
                  </a:lnTo>
                  <a:lnTo>
                    <a:pt x="550" y="110"/>
                  </a:lnTo>
                  <a:close/>
                </a:path>
              </a:pathLst>
            </a:custGeom>
            <a:solidFill>
              <a:srgbClr val="FFF091"/>
            </a:solidFill>
            <a:ln w="0">
              <a:solidFill>
                <a:srgbClr val="FFF09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39" name="Freeform 27"/>
            <p:cNvSpPr>
              <a:spLocks/>
            </p:cNvSpPr>
            <p:nvPr/>
          </p:nvSpPr>
          <p:spPr bwMode="auto">
            <a:xfrm>
              <a:off x="4477" y="2410"/>
              <a:ext cx="486" cy="492"/>
            </a:xfrm>
            <a:custGeom>
              <a:avLst/>
              <a:gdLst>
                <a:gd name="T0" fmla="*/ 155 w 705"/>
                <a:gd name="T1" fmla="*/ 480 h 710"/>
                <a:gd name="T2" fmla="*/ 170 w 705"/>
                <a:gd name="T3" fmla="*/ 455 h 710"/>
                <a:gd name="T4" fmla="*/ 195 w 705"/>
                <a:gd name="T5" fmla="*/ 430 h 710"/>
                <a:gd name="T6" fmla="*/ 290 w 705"/>
                <a:gd name="T7" fmla="*/ 355 h 710"/>
                <a:gd name="T8" fmla="*/ 450 w 705"/>
                <a:gd name="T9" fmla="*/ 265 h 710"/>
                <a:gd name="T10" fmla="*/ 535 w 705"/>
                <a:gd name="T11" fmla="*/ 195 h 710"/>
                <a:gd name="T12" fmla="*/ 635 w 705"/>
                <a:gd name="T13" fmla="*/ 95 h 710"/>
                <a:gd name="T14" fmla="*/ 655 w 705"/>
                <a:gd name="T15" fmla="*/ 60 h 710"/>
                <a:gd name="T16" fmla="*/ 675 w 705"/>
                <a:gd name="T17" fmla="*/ 40 h 710"/>
                <a:gd name="T18" fmla="*/ 705 w 705"/>
                <a:gd name="T19" fmla="*/ 5 h 710"/>
                <a:gd name="T20" fmla="*/ 705 w 705"/>
                <a:gd name="T21" fmla="*/ 0 h 710"/>
                <a:gd name="T22" fmla="*/ 695 w 705"/>
                <a:gd name="T23" fmla="*/ 0 h 710"/>
                <a:gd name="T24" fmla="*/ 655 w 705"/>
                <a:gd name="T25" fmla="*/ 15 h 710"/>
                <a:gd name="T26" fmla="*/ 615 w 705"/>
                <a:gd name="T27" fmla="*/ 35 h 710"/>
                <a:gd name="T28" fmla="*/ 570 w 705"/>
                <a:gd name="T29" fmla="*/ 70 h 710"/>
                <a:gd name="T30" fmla="*/ 490 w 705"/>
                <a:gd name="T31" fmla="*/ 110 h 710"/>
                <a:gd name="T32" fmla="*/ 375 w 705"/>
                <a:gd name="T33" fmla="*/ 165 h 710"/>
                <a:gd name="T34" fmla="*/ 270 w 705"/>
                <a:gd name="T35" fmla="*/ 225 h 710"/>
                <a:gd name="T36" fmla="*/ 230 w 705"/>
                <a:gd name="T37" fmla="*/ 230 h 710"/>
                <a:gd name="T38" fmla="*/ 250 w 705"/>
                <a:gd name="T39" fmla="*/ 200 h 710"/>
                <a:gd name="T40" fmla="*/ 280 w 705"/>
                <a:gd name="T41" fmla="*/ 165 h 710"/>
                <a:gd name="T42" fmla="*/ 315 w 705"/>
                <a:gd name="T43" fmla="*/ 130 h 710"/>
                <a:gd name="T44" fmla="*/ 325 w 705"/>
                <a:gd name="T45" fmla="*/ 120 h 710"/>
                <a:gd name="T46" fmla="*/ 325 w 705"/>
                <a:gd name="T47" fmla="*/ 110 h 710"/>
                <a:gd name="T48" fmla="*/ 300 w 705"/>
                <a:gd name="T49" fmla="*/ 110 h 710"/>
                <a:gd name="T50" fmla="*/ 255 w 705"/>
                <a:gd name="T51" fmla="*/ 115 h 710"/>
                <a:gd name="T52" fmla="*/ 205 w 705"/>
                <a:gd name="T53" fmla="*/ 160 h 710"/>
                <a:gd name="T54" fmla="*/ 160 w 705"/>
                <a:gd name="T55" fmla="*/ 210 h 710"/>
                <a:gd name="T56" fmla="*/ 145 w 705"/>
                <a:gd name="T57" fmla="*/ 300 h 710"/>
                <a:gd name="T58" fmla="*/ 135 w 705"/>
                <a:gd name="T59" fmla="*/ 355 h 710"/>
                <a:gd name="T60" fmla="*/ 120 w 705"/>
                <a:gd name="T61" fmla="*/ 400 h 710"/>
                <a:gd name="T62" fmla="*/ 110 w 705"/>
                <a:gd name="T63" fmla="*/ 435 h 710"/>
                <a:gd name="T64" fmla="*/ 100 w 705"/>
                <a:gd name="T65" fmla="*/ 455 h 710"/>
                <a:gd name="T66" fmla="*/ 85 w 705"/>
                <a:gd name="T67" fmla="*/ 490 h 710"/>
                <a:gd name="T68" fmla="*/ 50 w 705"/>
                <a:gd name="T69" fmla="*/ 535 h 710"/>
                <a:gd name="T70" fmla="*/ 25 w 705"/>
                <a:gd name="T71" fmla="*/ 570 h 710"/>
                <a:gd name="T72" fmla="*/ 15 w 705"/>
                <a:gd name="T73" fmla="*/ 585 h 710"/>
                <a:gd name="T74" fmla="*/ 0 w 705"/>
                <a:gd name="T75" fmla="*/ 625 h 710"/>
                <a:gd name="T76" fmla="*/ 0 w 705"/>
                <a:gd name="T77" fmla="*/ 680 h 710"/>
                <a:gd name="T78" fmla="*/ 10 w 705"/>
                <a:gd name="T79" fmla="*/ 690 h 710"/>
                <a:gd name="T80" fmla="*/ 30 w 705"/>
                <a:gd name="T81" fmla="*/ 695 h 710"/>
                <a:gd name="T82" fmla="*/ 65 w 705"/>
                <a:gd name="T83" fmla="*/ 705 h 710"/>
                <a:gd name="T84" fmla="*/ 110 w 705"/>
                <a:gd name="T85" fmla="*/ 710 h 710"/>
                <a:gd name="T86" fmla="*/ 130 w 705"/>
                <a:gd name="T87" fmla="*/ 705 h 710"/>
                <a:gd name="T88" fmla="*/ 140 w 705"/>
                <a:gd name="T89" fmla="*/ 685 h 710"/>
                <a:gd name="T90" fmla="*/ 145 w 705"/>
                <a:gd name="T91" fmla="*/ 650 h 710"/>
                <a:gd name="T92" fmla="*/ 140 w 705"/>
                <a:gd name="T93" fmla="*/ 610 h 710"/>
                <a:gd name="T94" fmla="*/ 135 w 705"/>
                <a:gd name="T95" fmla="*/ 540 h 710"/>
                <a:gd name="T96" fmla="*/ 145 w 705"/>
                <a:gd name="T97" fmla="*/ 50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05" h="710">
                  <a:moveTo>
                    <a:pt x="145" y="500"/>
                  </a:moveTo>
                  <a:lnTo>
                    <a:pt x="155" y="480"/>
                  </a:lnTo>
                  <a:lnTo>
                    <a:pt x="160" y="465"/>
                  </a:lnTo>
                  <a:lnTo>
                    <a:pt x="170" y="455"/>
                  </a:lnTo>
                  <a:lnTo>
                    <a:pt x="180" y="440"/>
                  </a:lnTo>
                  <a:lnTo>
                    <a:pt x="195" y="430"/>
                  </a:lnTo>
                  <a:lnTo>
                    <a:pt x="215" y="415"/>
                  </a:lnTo>
                  <a:lnTo>
                    <a:pt x="290" y="355"/>
                  </a:lnTo>
                  <a:lnTo>
                    <a:pt x="375" y="300"/>
                  </a:lnTo>
                  <a:lnTo>
                    <a:pt x="450" y="265"/>
                  </a:lnTo>
                  <a:lnTo>
                    <a:pt x="490" y="235"/>
                  </a:lnTo>
                  <a:lnTo>
                    <a:pt x="535" y="195"/>
                  </a:lnTo>
                  <a:lnTo>
                    <a:pt x="610" y="120"/>
                  </a:lnTo>
                  <a:lnTo>
                    <a:pt x="635" y="95"/>
                  </a:lnTo>
                  <a:lnTo>
                    <a:pt x="650" y="70"/>
                  </a:lnTo>
                  <a:lnTo>
                    <a:pt x="655" y="60"/>
                  </a:lnTo>
                  <a:lnTo>
                    <a:pt x="665" y="50"/>
                  </a:lnTo>
                  <a:lnTo>
                    <a:pt x="675" y="40"/>
                  </a:lnTo>
                  <a:lnTo>
                    <a:pt x="695" y="15"/>
                  </a:lnTo>
                  <a:lnTo>
                    <a:pt x="705" y="5"/>
                  </a:lnTo>
                  <a:lnTo>
                    <a:pt x="705" y="5"/>
                  </a:lnTo>
                  <a:lnTo>
                    <a:pt x="705" y="0"/>
                  </a:lnTo>
                  <a:lnTo>
                    <a:pt x="700" y="0"/>
                  </a:lnTo>
                  <a:lnTo>
                    <a:pt x="695" y="0"/>
                  </a:lnTo>
                  <a:lnTo>
                    <a:pt x="680" y="5"/>
                  </a:lnTo>
                  <a:lnTo>
                    <a:pt x="655" y="15"/>
                  </a:lnTo>
                  <a:lnTo>
                    <a:pt x="635" y="25"/>
                  </a:lnTo>
                  <a:lnTo>
                    <a:pt x="615" y="35"/>
                  </a:lnTo>
                  <a:lnTo>
                    <a:pt x="595" y="50"/>
                  </a:lnTo>
                  <a:lnTo>
                    <a:pt x="570" y="70"/>
                  </a:lnTo>
                  <a:lnTo>
                    <a:pt x="540" y="90"/>
                  </a:lnTo>
                  <a:lnTo>
                    <a:pt x="490" y="110"/>
                  </a:lnTo>
                  <a:lnTo>
                    <a:pt x="425" y="140"/>
                  </a:lnTo>
                  <a:lnTo>
                    <a:pt x="375" y="165"/>
                  </a:lnTo>
                  <a:lnTo>
                    <a:pt x="315" y="200"/>
                  </a:lnTo>
                  <a:lnTo>
                    <a:pt x="270" y="225"/>
                  </a:lnTo>
                  <a:lnTo>
                    <a:pt x="240" y="235"/>
                  </a:lnTo>
                  <a:lnTo>
                    <a:pt x="230" y="230"/>
                  </a:lnTo>
                  <a:lnTo>
                    <a:pt x="240" y="210"/>
                  </a:lnTo>
                  <a:lnTo>
                    <a:pt x="250" y="200"/>
                  </a:lnTo>
                  <a:lnTo>
                    <a:pt x="260" y="185"/>
                  </a:lnTo>
                  <a:lnTo>
                    <a:pt x="280" y="165"/>
                  </a:lnTo>
                  <a:lnTo>
                    <a:pt x="305" y="140"/>
                  </a:lnTo>
                  <a:lnTo>
                    <a:pt x="315" y="130"/>
                  </a:lnTo>
                  <a:lnTo>
                    <a:pt x="320" y="125"/>
                  </a:lnTo>
                  <a:lnTo>
                    <a:pt x="325" y="120"/>
                  </a:lnTo>
                  <a:lnTo>
                    <a:pt x="325" y="115"/>
                  </a:lnTo>
                  <a:lnTo>
                    <a:pt x="325" y="110"/>
                  </a:lnTo>
                  <a:lnTo>
                    <a:pt x="315" y="110"/>
                  </a:lnTo>
                  <a:lnTo>
                    <a:pt x="300" y="110"/>
                  </a:lnTo>
                  <a:lnTo>
                    <a:pt x="285" y="110"/>
                  </a:lnTo>
                  <a:lnTo>
                    <a:pt x="255" y="115"/>
                  </a:lnTo>
                  <a:lnTo>
                    <a:pt x="255" y="120"/>
                  </a:lnTo>
                  <a:lnTo>
                    <a:pt x="205" y="160"/>
                  </a:lnTo>
                  <a:lnTo>
                    <a:pt x="175" y="190"/>
                  </a:lnTo>
                  <a:lnTo>
                    <a:pt x="160" y="210"/>
                  </a:lnTo>
                  <a:lnTo>
                    <a:pt x="155" y="250"/>
                  </a:lnTo>
                  <a:lnTo>
                    <a:pt x="145" y="300"/>
                  </a:lnTo>
                  <a:lnTo>
                    <a:pt x="140" y="325"/>
                  </a:lnTo>
                  <a:lnTo>
                    <a:pt x="135" y="355"/>
                  </a:lnTo>
                  <a:lnTo>
                    <a:pt x="125" y="375"/>
                  </a:lnTo>
                  <a:lnTo>
                    <a:pt x="120" y="400"/>
                  </a:lnTo>
                  <a:lnTo>
                    <a:pt x="115" y="420"/>
                  </a:lnTo>
                  <a:lnTo>
                    <a:pt x="110" y="435"/>
                  </a:lnTo>
                  <a:lnTo>
                    <a:pt x="105" y="445"/>
                  </a:lnTo>
                  <a:lnTo>
                    <a:pt x="100" y="455"/>
                  </a:lnTo>
                  <a:lnTo>
                    <a:pt x="95" y="470"/>
                  </a:lnTo>
                  <a:lnTo>
                    <a:pt x="85" y="490"/>
                  </a:lnTo>
                  <a:lnTo>
                    <a:pt x="70" y="510"/>
                  </a:lnTo>
                  <a:lnTo>
                    <a:pt x="50" y="535"/>
                  </a:lnTo>
                  <a:lnTo>
                    <a:pt x="35" y="555"/>
                  </a:lnTo>
                  <a:lnTo>
                    <a:pt x="25" y="570"/>
                  </a:lnTo>
                  <a:lnTo>
                    <a:pt x="20" y="580"/>
                  </a:lnTo>
                  <a:lnTo>
                    <a:pt x="15" y="585"/>
                  </a:lnTo>
                  <a:lnTo>
                    <a:pt x="5" y="605"/>
                  </a:lnTo>
                  <a:lnTo>
                    <a:pt x="0" y="625"/>
                  </a:lnTo>
                  <a:lnTo>
                    <a:pt x="0" y="640"/>
                  </a:lnTo>
                  <a:lnTo>
                    <a:pt x="0" y="680"/>
                  </a:lnTo>
                  <a:lnTo>
                    <a:pt x="0" y="685"/>
                  </a:lnTo>
                  <a:lnTo>
                    <a:pt x="10" y="690"/>
                  </a:lnTo>
                  <a:lnTo>
                    <a:pt x="15" y="690"/>
                  </a:lnTo>
                  <a:lnTo>
                    <a:pt x="30" y="695"/>
                  </a:lnTo>
                  <a:lnTo>
                    <a:pt x="45" y="700"/>
                  </a:lnTo>
                  <a:lnTo>
                    <a:pt x="65" y="705"/>
                  </a:lnTo>
                  <a:lnTo>
                    <a:pt x="90" y="705"/>
                  </a:lnTo>
                  <a:lnTo>
                    <a:pt x="110" y="710"/>
                  </a:lnTo>
                  <a:lnTo>
                    <a:pt x="125" y="705"/>
                  </a:lnTo>
                  <a:lnTo>
                    <a:pt x="130" y="705"/>
                  </a:lnTo>
                  <a:lnTo>
                    <a:pt x="135" y="695"/>
                  </a:lnTo>
                  <a:lnTo>
                    <a:pt x="140" y="685"/>
                  </a:lnTo>
                  <a:lnTo>
                    <a:pt x="145" y="670"/>
                  </a:lnTo>
                  <a:lnTo>
                    <a:pt x="145" y="650"/>
                  </a:lnTo>
                  <a:lnTo>
                    <a:pt x="145" y="630"/>
                  </a:lnTo>
                  <a:lnTo>
                    <a:pt x="140" y="610"/>
                  </a:lnTo>
                  <a:lnTo>
                    <a:pt x="140" y="570"/>
                  </a:lnTo>
                  <a:lnTo>
                    <a:pt x="135" y="540"/>
                  </a:lnTo>
                  <a:lnTo>
                    <a:pt x="140" y="520"/>
                  </a:lnTo>
                  <a:lnTo>
                    <a:pt x="145" y="500"/>
                  </a:lnTo>
                  <a:close/>
                </a:path>
              </a:pathLst>
            </a:custGeom>
            <a:solidFill>
              <a:srgbClr val="82A8E3"/>
            </a:solidFill>
            <a:ln w="0">
              <a:solidFill>
                <a:srgbClr val="82A8E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0" name="Freeform 28"/>
            <p:cNvSpPr>
              <a:spLocks/>
            </p:cNvSpPr>
            <p:nvPr/>
          </p:nvSpPr>
          <p:spPr bwMode="auto">
            <a:xfrm>
              <a:off x="4653" y="2355"/>
              <a:ext cx="203" cy="135"/>
            </a:xfrm>
            <a:custGeom>
              <a:avLst/>
              <a:gdLst>
                <a:gd name="T0" fmla="*/ 295 w 295"/>
                <a:gd name="T1" fmla="*/ 0 h 195"/>
                <a:gd name="T2" fmla="*/ 290 w 295"/>
                <a:gd name="T3" fmla="*/ 5 h 195"/>
                <a:gd name="T4" fmla="*/ 280 w 295"/>
                <a:gd name="T5" fmla="*/ 15 h 195"/>
                <a:gd name="T6" fmla="*/ 260 w 295"/>
                <a:gd name="T7" fmla="*/ 30 h 195"/>
                <a:gd name="T8" fmla="*/ 240 w 295"/>
                <a:gd name="T9" fmla="*/ 45 h 195"/>
                <a:gd name="T10" fmla="*/ 105 w 295"/>
                <a:gd name="T11" fmla="*/ 125 h 195"/>
                <a:gd name="T12" fmla="*/ 50 w 295"/>
                <a:gd name="T13" fmla="*/ 165 h 195"/>
                <a:gd name="T14" fmla="*/ 0 w 295"/>
                <a:gd name="T15" fmla="*/ 195 h 195"/>
                <a:gd name="T16" fmla="*/ 30 w 295"/>
                <a:gd name="T17" fmla="*/ 190 h 195"/>
                <a:gd name="T18" fmla="*/ 55 w 295"/>
                <a:gd name="T19" fmla="*/ 180 h 195"/>
                <a:gd name="T20" fmla="*/ 85 w 295"/>
                <a:gd name="T21" fmla="*/ 175 h 195"/>
                <a:gd name="T22" fmla="*/ 125 w 295"/>
                <a:gd name="T23" fmla="*/ 170 h 195"/>
                <a:gd name="T24" fmla="*/ 140 w 295"/>
                <a:gd name="T25" fmla="*/ 170 h 195"/>
                <a:gd name="T26" fmla="*/ 155 w 295"/>
                <a:gd name="T27" fmla="*/ 165 h 195"/>
                <a:gd name="T28" fmla="*/ 165 w 295"/>
                <a:gd name="T29" fmla="*/ 160 h 195"/>
                <a:gd name="T30" fmla="*/ 175 w 295"/>
                <a:gd name="T31" fmla="*/ 155 h 195"/>
                <a:gd name="T32" fmla="*/ 185 w 295"/>
                <a:gd name="T33" fmla="*/ 145 h 195"/>
                <a:gd name="T34" fmla="*/ 210 w 295"/>
                <a:gd name="T35" fmla="*/ 110 h 195"/>
                <a:gd name="T36" fmla="*/ 250 w 295"/>
                <a:gd name="T37" fmla="*/ 65 h 195"/>
                <a:gd name="T38" fmla="*/ 295 w 295"/>
                <a:gd name="T39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5" h="195">
                  <a:moveTo>
                    <a:pt x="295" y="0"/>
                  </a:moveTo>
                  <a:lnTo>
                    <a:pt x="290" y="5"/>
                  </a:lnTo>
                  <a:lnTo>
                    <a:pt x="280" y="15"/>
                  </a:lnTo>
                  <a:lnTo>
                    <a:pt x="260" y="30"/>
                  </a:lnTo>
                  <a:lnTo>
                    <a:pt x="240" y="45"/>
                  </a:lnTo>
                  <a:lnTo>
                    <a:pt x="105" y="125"/>
                  </a:lnTo>
                  <a:lnTo>
                    <a:pt x="50" y="165"/>
                  </a:lnTo>
                  <a:lnTo>
                    <a:pt x="0" y="195"/>
                  </a:lnTo>
                  <a:lnTo>
                    <a:pt x="30" y="190"/>
                  </a:lnTo>
                  <a:lnTo>
                    <a:pt x="55" y="180"/>
                  </a:lnTo>
                  <a:lnTo>
                    <a:pt x="85" y="175"/>
                  </a:lnTo>
                  <a:lnTo>
                    <a:pt x="125" y="170"/>
                  </a:lnTo>
                  <a:lnTo>
                    <a:pt x="140" y="170"/>
                  </a:lnTo>
                  <a:lnTo>
                    <a:pt x="155" y="165"/>
                  </a:lnTo>
                  <a:lnTo>
                    <a:pt x="165" y="160"/>
                  </a:lnTo>
                  <a:lnTo>
                    <a:pt x="175" y="155"/>
                  </a:lnTo>
                  <a:lnTo>
                    <a:pt x="185" y="145"/>
                  </a:lnTo>
                  <a:lnTo>
                    <a:pt x="210" y="110"/>
                  </a:lnTo>
                  <a:lnTo>
                    <a:pt x="250" y="65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82A8E3"/>
            </a:solidFill>
            <a:ln w="0">
              <a:solidFill>
                <a:srgbClr val="82A8E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1" name="Freeform 29"/>
            <p:cNvSpPr>
              <a:spLocks/>
            </p:cNvSpPr>
            <p:nvPr/>
          </p:nvSpPr>
          <p:spPr bwMode="auto">
            <a:xfrm>
              <a:off x="4501" y="2414"/>
              <a:ext cx="458" cy="508"/>
            </a:xfrm>
            <a:custGeom>
              <a:avLst/>
              <a:gdLst>
                <a:gd name="T0" fmla="*/ 110 w 665"/>
                <a:gd name="T1" fmla="*/ 410 h 735"/>
                <a:gd name="T2" fmla="*/ 95 w 665"/>
                <a:gd name="T3" fmla="*/ 455 h 735"/>
                <a:gd name="T4" fmla="*/ 80 w 665"/>
                <a:gd name="T5" fmla="*/ 500 h 735"/>
                <a:gd name="T6" fmla="*/ 60 w 665"/>
                <a:gd name="T7" fmla="*/ 615 h 735"/>
                <a:gd name="T8" fmla="*/ 55 w 665"/>
                <a:gd name="T9" fmla="*/ 635 h 735"/>
                <a:gd name="T10" fmla="*/ 50 w 665"/>
                <a:gd name="T11" fmla="*/ 645 h 735"/>
                <a:gd name="T12" fmla="*/ 40 w 665"/>
                <a:gd name="T13" fmla="*/ 655 h 735"/>
                <a:gd name="T14" fmla="*/ 30 w 665"/>
                <a:gd name="T15" fmla="*/ 660 h 735"/>
                <a:gd name="T16" fmla="*/ 20 w 665"/>
                <a:gd name="T17" fmla="*/ 670 h 735"/>
                <a:gd name="T18" fmla="*/ 10 w 665"/>
                <a:gd name="T19" fmla="*/ 675 h 735"/>
                <a:gd name="T20" fmla="*/ 5 w 665"/>
                <a:gd name="T21" fmla="*/ 680 h 735"/>
                <a:gd name="T22" fmla="*/ 0 w 665"/>
                <a:gd name="T23" fmla="*/ 685 h 735"/>
                <a:gd name="T24" fmla="*/ 15 w 665"/>
                <a:gd name="T25" fmla="*/ 695 h 735"/>
                <a:gd name="T26" fmla="*/ 55 w 665"/>
                <a:gd name="T27" fmla="*/ 705 h 735"/>
                <a:gd name="T28" fmla="*/ 120 w 665"/>
                <a:gd name="T29" fmla="*/ 715 h 735"/>
                <a:gd name="T30" fmla="*/ 185 w 665"/>
                <a:gd name="T31" fmla="*/ 725 h 735"/>
                <a:gd name="T32" fmla="*/ 240 w 665"/>
                <a:gd name="T33" fmla="*/ 730 h 735"/>
                <a:gd name="T34" fmla="*/ 270 w 665"/>
                <a:gd name="T35" fmla="*/ 735 h 735"/>
                <a:gd name="T36" fmla="*/ 305 w 665"/>
                <a:gd name="T37" fmla="*/ 735 h 735"/>
                <a:gd name="T38" fmla="*/ 305 w 665"/>
                <a:gd name="T39" fmla="*/ 735 h 735"/>
                <a:gd name="T40" fmla="*/ 300 w 665"/>
                <a:gd name="T41" fmla="*/ 735 h 735"/>
                <a:gd name="T42" fmla="*/ 230 w 665"/>
                <a:gd name="T43" fmla="*/ 695 h 735"/>
                <a:gd name="T44" fmla="*/ 215 w 665"/>
                <a:gd name="T45" fmla="*/ 685 h 735"/>
                <a:gd name="T46" fmla="*/ 205 w 665"/>
                <a:gd name="T47" fmla="*/ 680 h 735"/>
                <a:gd name="T48" fmla="*/ 195 w 665"/>
                <a:gd name="T49" fmla="*/ 675 h 735"/>
                <a:gd name="T50" fmla="*/ 180 w 665"/>
                <a:gd name="T51" fmla="*/ 665 h 735"/>
                <a:gd name="T52" fmla="*/ 175 w 665"/>
                <a:gd name="T53" fmla="*/ 655 h 735"/>
                <a:gd name="T54" fmla="*/ 180 w 665"/>
                <a:gd name="T55" fmla="*/ 640 h 735"/>
                <a:gd name="T56" fmla="*/ 185 w 665"/>
                <a:gd name="T57" fmla="*/ 630 h 735"/>
                <a:gd name="T58" fmla="*/ 200 w 665"/>
                <a:gd name="T59" fmla="*/ 615 h 735"/>
                <a:gd name="T60" fmla="*/ 230 w 665"/>
                <a:gd name="T61" fmla="*/ 585 h 735"/>
                <a:gd name="T62" fmla="*/ 270 w 665"/>
                <a:gd name="T63" fmla="*/ 540 h 735"/>
                <a:gd name="T64" fmla="*/ 320 w 665"/>
                <a:gd name="T65" fmla="*/ 475 h 735"/>
                <a:gd name="T66" fmla="*/ 385 w 665"/>
                <a:gd name="T67" fmla="*/ 400 h 735"/>
                <a:gd name="T68" fmla="*/ 455 w 665"/>
                <a:gd name="T69" fmla="*/ 310 h 735"/>
                <a:gd name="T70" fmla="*/ 515 w 665"/>
                <a:gd name="T71" fmla="*/ 235 h 735"/>
                <a:gd name="T72" fmla="*/ 565 w 665"/>
                <a:gd name="T73" fmla="*/ 175 h 735"/>
                <a:gd name="T74" fmla="*/ 605 w 665"/>
                <a:gd name="T75" fmla="*/ 125 h 735"/>
                <a:gd name="T76" fmla="*/ 645 w 665"/>
                <a:gd name="T77" fmla="*/ 70 h 735"/>
                <a:gd name="T78" fmla="*/ 665 w 665"/>
                <a:gd name="T79" fmla="*/ 30 h 735"/>
                <a:gd name="T80" fmla="*/ 665 w 665"/>
                <a:gd name="T81" fmla="*/ 0 h 735"/>
                <a:gd name="T82" fmla="*/ 525 w 665"/>
                <a:gd name="T83" fmla="*/ 90 h 735"/>
                <a:gd name="T84" fmla="*/ 405 w 665"/>
                <a:gd name="T85" fmla="*/ 170 h 735"/>
                <a:gd name="T86" fmla="*/ 305 w 665"/>
                <a:gd name="T87" fmla="*/ 240 h 735"/>
                <a:gd name="T88" fmla="*/ 225 w 665"/>
                <a:gd name="T89" fmla="*/ 300 h 735"/>
                <a:gd name="T90" fmla="*/ 170 w 665"/>
                <a:gd name="T91" fmla="*/ 345 h 735"/>
                <a:gd name="T92" fmla="*/ 130 w 665"/>
                <a:gd name="T93" fmla="*/ 385 h 735"/>
                <a:gd name="T94" fmla="*/ 110 w 665"/>
                <a:gd name="T95" fmla="*/ 41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65" h="735">
                  <a:moveTo>
                    <a:pt x="110" y="410"/>
                  </a:moveTo>
                  <a:lnTo>
                    <a:pt x="95" y="455"/>
                  </a:lnTo>
                  <a:lnTo>
                    <a:pt x="80" y="500"/>
                  </a:lnTo>
                  <a:lnTo>
                    <a:pt x="60" y="615"/>
                  </a:lnTo>
                  <a:lnTo>
                    <a:pt x="55" y="635"/>
                  </a:lnTo>
                  <a:lnTo>
                    <a:pt x="50" y="645"/>
                  </a:lnTo>
                  <a:lnTo>
                    <a:pt x="40" y="655"/>
                  </a:lnTo>
                  <a:lnTo>
                    <a:pt x="30" y="660"/>
                  </a:lnTo>
                  <a:lnTo>
                    <a:pt x="20" y="670"/>
                  </a:lnTo>
                  <a:lnTo>
                    <a:pt x="10" y="675"/>
                  </a:lnTo>
                  <a:lnTo>
                    <a:pt x="5" y="680"/>
                  </a:lnTo>
                  <a:lnTo>
                    <a:pt x="0" y="685"/>
                  </a:lnTo>
                  <a:lnTo>
                    <a:pt x="15" y="695"/>
                  </a:lnTo>
                  <a:lnTo>
                    <a:pt x="55" y="705"/>
                  </a:lnTo>
                  <a:lnTo>
                    <a:pt x="120" y="715"/>
                  </a:lnTo>
                  <a:lnTo>
                    <a:pt x="185" y="725"/>
                  </a:lnTo>
                  <a:lnTo>
                    <a:pt x="240" y="730"/>
                  </a:lnTo>
                  <a:lnTo>
                    <a:pt x="270" y="735"/>
                  </a:lnTo>
                  <a:lnTo>
                    <a:pt x="305" y="735"/>
                  </a:lnTo>
                  <a:lnTo>
                    <a:pt x="305" y="735"/>
                  </a:lnTo>
                  <a:lnTo>
                    <a:pt x="300" y="735"/>
                  </a:lnTo>
                  <a:lnTo>
                    <a:pt x="230" y="695"/>
                  </a:lnTo>
                  <a:lnTo>
                    <a:pt x="215" y="685"/>
                  </a:lnTo>
                  <a:lnTo>
                    <a:pt x="205" y="680"/>
                  </a:lnTo>
                  <a:lnTo>
                    <a:pt x="195" y="675"/>
                  </a:lnTo>
                  <a:lnTo>
                    <a:pt x="180" y="665"/>
                  </a:lnTo>
                  <a:lnTo>
                    <a:pt x="175" y="655"/>
                  </a:lnTo>
                  <a:lnTo>
                    <a:pt x="180" y="640"/>
                  </a:lnTo>
                  <a:lnTo>
                    <a:pt x="185" y="630"/>
                  </a:lnTo>
                  <a:lnTo>
                    <a:pt x="200" y="615"/>
                  </a:lnTo>
                  <a:lnTo>
                    <a:pt x="230" y="585"/>
                  </a:lnTo>
                  <a:lnTo>
                    <a:pt x="270" y="540"/>
                  </a:lnTo>
                  <a:lnTo>
                    <a:pt x="320" y="475"/>
                  </a:lnTo>
                  <a:lnTo>
                    <a:pt x="385" y="400"/>
                  </a:lnTo>
                  <a:lnTo>
                    <a:pt x="455" y="310"/>
                  </a:lnTo>
                  <a:lnTo>
                    <a:pt x="515" y="235"/>
                  </a:lnTo>
                  <a:lnTo>
                    <a:pt x="565" y="175"/>
                  </a:lnTo>
                  <a:lnTo>
                    <a:pt x="605" y="125"/>
                  </a:lnTo>
                  <a:lnTo>
                    <a:pt x="645" y="70"/>
                  </a:lnTo>
                  <a:lnTo>
                    <a:pt x="665" y="30"/>
                  </a:lnTo>
                  <a:lnTo>
                    <a:pt x="665" y="0"/>
                  </a:lnTo>
                  <a:lnTo>
                    <a:pt x="525" y="90"/>
                  </a:lnTo>
                  <a:lnTo>
                    <a:pt x="405" y="170"/>
                  </a:lnTo>
                  <a:lnTo>
                    <a:pt x="305" y="240"/>
                  </a:lnTo>
                  <a:lnTo>
                    <a:pt x="225" y="300"/>
                  </a:lnTo>
                  <a:lnTo>
                    <a:pt x="170" y="345"/>
                  </a:lnTo>
                  <a:lnTo>
                    <a:pt x="130" y="385"/>
                  </a:lnTo>
                  <a:lnTo>
                    <a:pt x="110" y="410"/>
                  </a:lnTo>
                  <a:close/>
                </a:path>
              </a:pathLst>
            </a:custGeom>
            <a:solidFill>
              <a:srgbClr val="4C66E8"/>
            </a:solidFill>
            <a:ln w="0">
              <a:solidFill>
                <a:srgbClr val="4C66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2" name="Freeform 30"/>
            <p:cNvSpPr>
              <a:spLocks/>
            </p:cNvSpPr>
            <p:nvPr/>
          </p:nvSpPr>
          <p:spPr bwMode="auto">
            <a:xfrm>
              <a:off x="4622" y="2351"/>
              <a:ext cx="409" cy="551"/>
            </a:xfrm>
            <a:custGeom>
              <a:avLst/>
              <a:gdLst>
                <a:gd name="T0" fmla="*/ 590 w 595"/>
                <a:gd name="T1" fmla="*/ 0 h 795"/>
                <a:gd name="T2" fmla="*/ 585 w 595"/>
                <a:gd name="T3" fmla="*/ 0 h 795"/>
                <a:gd name="T4" fmla="*/ 575 w 595"/>
                <a:gd name="T5" fmla="*/ 5 h 795"/>
                <a:gd name="T6" fmla="*/ 565 w 595"/>
                <a:gd name="T7" fmla="*/ 15 h 795"/>
                <a:gd name="T8" fmla="*/ 540 w 595"/>
                <a:gd name="T9" fmla="*/ 45 h 795"/>
                <a:gd name="T10" fmla="*/ 500 w 595"/>
                <a:gd name="T11" fmla="*/ 95 h 795"/>
                <a:gd name="T12" fmla="*/ 450 w 595"/>
                <a:gd name="T13" fmla="*/ 165 h 795"/>
                <a:gd name="T14" fmla="*/ 380 w 595"/>
                <a:gd name="T15" fmla="*/ 250 h 795"/>
                <a:gd name="T16" fmla="*/ 295 w 595"/>
                <a:gd name="T17" fmla="*/ 350 h 795"/>
                <a:gd name="T18" fmla="*/ 10 w 595"/>
                <a:gd name="T19" fmla="*/ 710 h 795"/>
                <a:gd name="T20" fmla="*/ 5 w 595"/>
                <a:gd name="T21" fmla="*/ 720 h 795"/>
                <a:gd name="T22" fmla="*/ 5 w 595"/>
                <a:gd name="T23" fmla="*/ 725 h 795"/>
                <a:gd name="T24" fmla="*/ 0 w 595"/>
                <a:gd name="T25" fmla="*/ 735 h 795"/>
                <a:gd name="T26" fmla="*/ 0 w 595"/>
                <a:gd name="T27" fmla="*/ 745 h 795"/>
                <a:gd name="T28" fmla="*/ 5 w 595"/>
                <a:gd name="T29" fmla="*/ 755 h 795"/>
                <a:gd name="T30" fmla="*/ 5 w 595"/>
                <a:gd name="T31" fmla="*/ 765 h 795"/>
                <a:gd name="T32" fmla="*/ 15 w 595"/>
                <a:gd name="T33" fmla="*/ 780 h 795"/>
                <a:gd name="T34" fmla="*/ 20 w 595"/>
                <a:gd name="T35" fmla="*/ 785 h 795"/>
                <a:gd name="T36" fmla="*/ 30 w 595"/>
                <a:gd name="T37" fmla="*/ 795 h 795"/>
                <a:gd name="T38" fmla="*/ 45 w 595"/>
                <a:gd name="T39" fmla="*/ 795 h 795"/>
                <a:gd name="T40" fmla="*/ 65 w 595"/>
                <a:gd name="T41" fmla="*/ 785 h 795"/>
                <a:gd name="T42" fmla="*/ 90 w 595"/>
                <a:gd name="T43" fmla="*/ 750 h 795"/>
                <a:gd name="T44" fmla="*/ 130 w 595"/>
                <a:gd name="T45" fmla="*/ 695 h 795"/>
                <a:gd name="T46" fmla="*/ 265 w 595"/>
                <a:gd name="T47" fmla="*/ 495 h 795"/>
                <a:gd name="T48" fmla="*/ 315 w 595"/>
                <a:gd name="T49" fmla="*/ 420 h 795"/>
                <a:gd name="T50" fmla="*/ 375 w 595"/>
                <a:gd name="T51" fmla="*/ 335 h 795"/>
                <a:gd name="T52" fmla="*/ 445 w 595"/>
                <a:gd name="T53" fmla="*/ 235 h 795"/>
                <a:gd name="T54" fmla="*/ 525 w 595"/>
                <a:gd name="T55" fmla="*/ 120 h 795"/>
                <a:gd name="T56" fmla="*/ 560 w 595"/>
                <a:gd name="T57" fmla="*/ 80 h 795"/>
                <a:gd name="T58" fmla="*/ 585 w 595"/>
                <a:gd name="T59" fmla="*/ 45 h 795"/>
                <a:gd name="T60" fmla="*/ 595 w 595"/>
                <a:gd name="T61" fmla="*/ 20 h 795"/>
                <a:gd name="T62" fmla="*/ 595 w 595"/>
                <a:gd name="T63" fmla="*/ 10 h 795"/>
                <a:gd name="T64" fmla="*/ 595 w 595"/>
                <a:gd name="T65" fmla="*/ 5 h 795"/>
                <a:gd name="T66" fmla="*/ 590 w 595"/>
                <a:gd name="T67" fmla="*/ 0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5" h="795">
                  <a:moveTo>
                    <a:pt x="590" y="0"/>
                  </a:moveTo>
                  <a:lnTo>
                    <a:pt x="585" y="0"/>
                  </a:lnTo>
                  <a:lnTo>
                    <a:pt x="575" y="5"/>
                  </a:lnTo>
                  <a:lnTo>
                    <a:pt x="565" y="15"/>
                  </a:lnTo>
                  <a:lnTo>
                    <a:pt x="540" y="45"/>
                  </a:lnTo>
                  <a:lnTo>
                    <a:pt x="500" y="95"/>
                  </a:lnTo>
                  <a:lnTo>
                    <a:pt x="450" y="165"/>
                  </a:lnTo>
                  <a:lnTo>
                    <a:pt x="380" y="250"/>
                  </a:lnTo>
                  <a:lnTo>
                    <a:pt x="295" y="350"/>
                  </a:lnTo>
                  <a:lnTo>
                    <a:pt x="10" y="710"/>
                  </a:lnTo>
                  <a:lnTo>
                    <a:pt x="5" y="720"/>
                  </a:lnTo>
                  <a:lnTo>
                    <a:pt x="5" y="725"/>
                  </a:lnTo>
                  <a:lnTo>
                    <a:pt x="0" y="735"/>
                  </a:lnTo>
                  <a:lnTo>
                    <a:pt x="0" y="745"/>
                  </a:lnTo>
                  <a:lnTo>
                    <a:pt x="5" y="755"/>
                  </a:lnTo>
                  <a:lnTo>
                    <a:pt x="5" y="765"/>
                  </a:lnTo>
                  <a:lnTo>
                    <a:pt x="15" y="780"/>
                  </a:lnTo>
                  <a:lnTo>
                    <a:pt x="20" y="785"/>
                  </a:lnTo>
                  <a:lnTo>
                    <a:pt x="30" y="795"/>
                  </a:lnTo>
                  <a:lnTo>
                    <a:pt x="45" y="795"/>
                  </a:lnTo>
                  <a:lnTo>
                    <a:pt x="65" y="785"/>
                  </a:lnTo>
                  <a:lnTo>
                    <a:pt x="90" y="750"/>
                  </a:lnTo>
                  <a:lnTo>
                    <a:pt x="130" y="695"/>
                  </a:lnTo>
                  <a:lnTo>
                    <a:pt x="265" y="495"/>
                  </a:lnTo>
                  <a:lnTo>
                    <a:pt x="315" y="420"/>
                  </a:lnTo>
                  <a:lnTo>
                    <a:pt x="375" y="335"/>
                  </a:lnTo>
                  <a:lnTo>
                    <a:pt x="445" y="235"/>
                  </a:lnTo>
                  <a:lnTo>
                    <a:pt x="525" y="120"/>
                  </a:lnTo>
                  <a:lnTo>
                    <a:pt x="560" y="80"/>
                  </a:lnTo>
                  <a:lnTo>
                    <a:pt x="585" y="45"/>
                  </a:lnTo>
                  <a:lnTo>
                    <a:pt x="595" y="20"/>
                  </a:lnTo>
                  <a:lnTo>
                    <a:pt x="595" y="10"/>
                  </a:lnTo>
                  <a:lnTo>
                    <a:pt x="595" y="5"/>
                  </a:lnTo>
                  <a:lnTo>
                    <a:pt x="590" y="0"/>
                  </a:lnTo>
                  <a:close/>
                </a:path>
              </a:pathLst>
            </a:custGeom>
            <a:solidFill>
              <a:srgbClr val="82A8E3"/>
            </a:solidFill>
            <a:ln w="0">
              <a:solidFill>
                <a:srgbClr val="82A8E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3" name="Freeform 31"/>
            <p:cNvSpPr>
              <a:spLocks/>
            </p:cNvSpPr>
            <p:nvPr/>
          </p:nvSpPr>
          <p:spPr bwMode="auto">
            <a:xfrm>
              <a:off x="4687" y="2473"/>
              <a:ext cx="437" cy="467"/>
            </a:xfrm>
            <a:custGeom>
              <a:avLst/>
              <a:gdLst>
                <a:gd name="T0" fmla="*/ 630 w 635"/>
                <a:gd name="T1" fmla="*/ 0 h 675"/>
                <a:gd name="T2" fmla="*/ 605 w 635"/>
                <a:gd name="T3" fmla="*/ 25 h 675"/>
                <a:gd name="T4" fmla="*/ 560 w 635"/>
                <a:gd name="T5" fmla="*/ 60 h 675"/>
                <a:gd name="T6" fmla="*/ 510 w 635"/>
                <a:gd name="T7" fmla="*/ 110 h 675"/>
                <a:gd name="T8" fmla="*/ 430 w 635"/>
                <a:gd name="T9" fmla="*/ 195 h 675"/>
                <a:gd name="T10" fmla="*/ 370 w 635"/>
                <a:gd name="T11" fmla="*/ 270 h 675"/>
                <a:gd name="T12" fmla="*/ 300 w 635"/>
                <a:gd name="T13" fmla="*/ 360 h 675"/>
                <a:gd name="T14" fmla="*/ 295 w 635"/>
                <a:gd name="T15" fmla="*/ 365 h 675"/>
                <a:gd name="T16" fmla="*/ 290 w 635"/>
                <a:gd name="T17" fmla="*/ 370 h 675"/>
                <a:gd name="T18" fmla="*/ 290 w 635"/>
                <a:gd name="T19" fmla="*/ 370 h 675"/>
                <a:gd name="T20" fmla="*/ 290 w 635"/>
                <a:gd name="T21" fmla="*/ 365 h 675"/>
                <a:gd name="T22" fmla="*/ 290 w 635"/>
                <a:gd name="T23" fmla="*/ 355 h 675"/>
                <a:gd name="T24" fmla="*/ 290 w 635"/>
                <a:gd name="T25" fmla="*/ 335 h 675"/>
                <a:gd name="T26" fmla="*/ 280 w 635"/>
                <a:gd name="T27" fmla="*/ 310 h 675"/>
                <a:gd name="T28" fmla="*/ 280 w 635"/>
                <a:gd name="T29" fmla="*/ 305 h 675"/>
                <a:gd name="T30" fmla="*/ 275 w 635"/>
                <a:gd name="T31" fmla="*/ 300 h 675"/>
                <a:gd name="T32" fmla="*/ 275 w 635"/>
                <a:gd name="T33" fmla="*/ 305 h 675"/>
                <a:gd name="T34" fmla="*/ 270 w 635"/>
                <a:gd name="T35" fmla="*/ 310 h 675"/>
                <a:gd name="T36" fmla="*/ 270 w 635"/>
                <a:gd name="T37" fmla="*/ 315 h 675"/>
                <a:gd name="T38" fmla="*/ 265 w 635"/>
                <a:gd name="T39" fmla="*/ 340 h 675"/>
                <a:gd name="T40" fmla="*/ 260 w 635"/>
                <a:gd name="T41" fmla="*/ 365 h 675"/>
                <a:gd name="T42" fmla="*/ 250 w 635"/>
                <a:gd name="T43" fmla="*/ 380 h 675"/>
                <a:gd name="T44" fmla="*/ 235 w 635"/>
                <a:gd name="T45" fmla="*/ 400 h 675"/>
                <a:gd name="T46" fmla="*/ 215 w 635"/>
                <a:gd name="T47" fmla="*/ 420 h 675"/>
                <a:gd name="T48" fmla="*/ 205 w 635"/>
                <a:gd name="T49" fmla="*/ 435 h 675"/>
                <a:gd name="T50" fmla="*/ 190 w 635"/>
                <a:gd name="T51" fmla="*/ 440 h 675"/>
                <a:gd name="T52" fmla="*/ 175 w 635"/>
                <a:gd name="T53" fmla="*/ 445 h 675"/>
                <a:gd name="T54" fmla="*/ 165 w 635"/>
                <a:gd name="T55" fmla="*/ 445 h 675"/>
                <a:gd name="T56" fmla="*/ 160 w 635"/>
                <a:gd name="T57" fmla="*/ 450 h 675"/>
                <a:gd name="T58" fmla="*/ 155 w 635"/>
                <a:gd name="T59" fmla="*/ 455 h 675"/>
                <a:gd name="T60" fmla="*/ 145 w 635"/>
                <a:gd name="T61" fmla="*/ 465 h 675"/>
                <a:gd name="T62" fmla="*/ 140 w 635"/>
                <a:gd name="T63" fmla="*/ 480 h 675"/>
                <a:gd name="T64" fmla="*/ 135 w 635"/>
                <a:gd name="T65" fmla="*/ 495 h 675"/>
                <a:gd name="T66" fmla="*/ 130 w 635"/>
                <a:gd name="T67" fmla="*/ 510 h 675"/>
                <a:gd name="T68" fmla="*/ 125 w 635"/>
                <a:gd name="T69" fmla="*/ 525 h 675"/>
                <a:gd name="T70" fmla="*/ 115 w 635"/>
                <a:gd name="T71" fmla="*/ 540 h 675"/>
                <a:gd name="T72" fmla="*/ 100 w 635"/>
                <a:gd name="T73" fmla="*/ 555 h 675"/>
                <a:gd name="T74" fmla="*/ 55 w 635"/>
                <a:gd name="T75" fmla="*/ 595 h 675"/>
                <a:gd name="T76" fmla="*/ 0 w 635"/>
                <a:gd name="T77" fmla="*/ 625 h 675"/>
                <a:gd name="T78" fmla="*/ 5 w 635"/>
                <a:gd name="T79" fmla="*/ 630 h 675"/>
                <a:gd name="T80" fmla="*/ 10 w 635"/>
                <a:gd name="T81" fmla="*/ 635 h 675"/>
                <a:gd name="T82" fmla="*/ 20 w 635"/>
                <a:gd name="T83" fmla="*/ 640 h 675"/>
                <a:gd name="T84" fmla="*/ 35 w 635"/>
                <a:gd name="T85" fmla="*/ 655 h 675"/>
                <a:gd name="T86" fmla="*/ 50 w 635"/>
                <a:gd name="T87" fmla="*/ 665 h 675"/>
                <a:gd name="T88" fmla="*/ 65 w 635"/>
                <a:gd name="T89" fmla="*/ 675 h 675"/>
                <a:gd name="T90" fmla="*/ 75 w 635"/>
                <a:gd name="T91" fmla="*/ 675 h 675"/>
                <a:gd name="T92" fmla="*/ 85 w 635"/>
                <a:gd name="T93" fmla="*/ 665 h 675"/>
                <a:gd name="T94" fmla="*/ 110 w 635"/>
                <a:gd name="T95" fmla="*/ 640 h 675"/>
                <a:gd name="T96" fmla="*/ 145 w 635"/>
                <a:gd name="T97" fmla="*/ 605 h 675"/>
                <a:gd name="T98" fmla="*/ 195 w 635"/>
                <a:gd name="T99" fmla="*/ 550 h 675"/>
                <a:gd name="T100" fmla="*/ 255 w 635"/>
                <a:gd name="T101" fmla="*/ 475 h 675"/>
                <a:gd name="T102" fmla="*/ 305 w 635"/>
                <a:gd name="T103" fmla="*/ 415 h 675"/>
                <a:gd name="T104" fmla="*/ 345 w 635"/>
                <a:gd name="T105" fmla="*/ 355 h 675"/>
                <a:gd name="T106" fmla="*/ 370 w 635"/>
                <a:gd name="T107" fmla="*/ 330 h 675"/>
                <a:gd name="T108" fmla="*/ 405 w 635"/>
                <a:gd name="T109" fmla="*/ 280 h 675"/>
                <a:gd name="T110" fmla="*/ 460 w 635"/>
                <a:gd name="T111" fmla="*/ 215 h 675"/>
                <a:gd name="T112" fmla="*/ 530 w 635"/>
                <a:gd name="T113" fmla="*/ 135 h 675"/>
                <a:gd name="T114" fmla="*/ 585 w 635"/>
                <a:gd name="T115" fmla="*/ 70 h 675"/>
                <a:gd name="T116" fmla="*/ 620 w 635"/>
                <a:gd name="T117" fmla="*/ 25 h 675"/>
                <a:gd name="T118" fmla="*/ 635 w 635"/>
                <a:gd name="T119" fmla="*/ 5 h 675"/>
                <a:gd name="T120" fmla="*/ 630 w 635"/>
                <a:gd name="T121" fmla="*/ 0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5" h="675">
                  <a:moveTo>
                    <a:pt x="630" y="0"/>
                  </a:moveTo>
                  <a:lnTo>
                    <a:pt x="605" y="25"/>
                  </a:lnTo>
                  <a:lnTo>
                    <a:pt x="560" y="60"/>
                  </a:lnTo>
                  <a:lnTo>
                    <a:pt x="510" y="110"/>
                  </a:lnTo>
                  <a:lnTo>
                    <a:pt x="430" y="195"/>
                  </a:lnTo>
                  <a:lnTo>
                    <a:pt x="370" y="270"/>
                  </a:lnTo>
                  <a:lnTo>
                    <a:pt x="300" y="360"/>
                  </a:lnTo>
                  <a:lnTo>
                    <a:pt x="295" y="365"/>
                  </a:lnTo>
                  <a:lnTo>
                    <a:pt x="290" y="370"/>
                  </a:lnTo>
                  <a:lnTo>
                    <a:pt x="290" y="370"/>
                  </a:lnTo>
                  <a:lnTo>
                    <a:pt x="290" y="365"/>
                  </a:lnTo>
                  <a:lnTo>
                    <a:pt x="290" y="355"/>
                  </a:lnTo>
                  <a:lnTo>
                    <a:pt x="290" y="335"/>
                  </a:lnTo>
                  <a:lnTo>
                    <a:pt x="280" y="310"/>
                  </a:lnTo>
                  <a:lnTo>
                    <a:pt x="280" y="305"/>
                  </a:lnTo>
                  <a:lnTo>
                    <a:pt x="275" y="300"/>
                  </a:lnTo>
                  <a:lnTo>
                    <a:pt x="275" y="305"/>
                  </a:lnTo>
                  <a:lnTo>
                    <a:pt x="270" y="310"/>
                  </a:lnTo>
                  <a:lnTo>
                    <a:pt x="270" y="315"/>
                  </a:lnTo>
                  <a:lnTo>
                    <a:pt x="265" y="340"/>
                  </a:lnTo>
                  <a:lnTo>
                    <a:pt x="260" y="365"/>
                  </a:lnTo>
                  <a:lnTo>
                    <a:pt x="250" y="380"/>
                  </a:lnTo>
                  <a:lnTo>
                    <a:pt x="235" y="400"/>
                  </a:lnTo>
                  <a:lnTo>
                    <a:pt x="215" y="420"/>
                  </a:lnTo>
                  <a:lnTo>
                    <a:pt x="205" y="435"/>
                  </a:lnTo>
                  <a:lnTo>
                    <a:pt x="190" y="440"/>
                  </a:lnTo>
                  <a:lnTo>
                    <a:pt x="175" y="445"/>
                  </a:lnTo>
                  <a:lnTo>
                    <a:pt x="165" y="445"/>
                  </a:lnTo>
                  <a:lnTo>
                    <a:pt x="160" y="450"/>
                  </a:lnTo>
                  <a:lnTo>
                    <a:pt x="155" y="455"/>
                  </a:lnTo>
                  <a:lnTo>
                    <a:pt x="145" y="465"/>
                  </a:lnTo>
                  <a:lnTo>
                    <a:pt x="140" y="480"/>
                  </a:lnTo>
                  <a:lnTo>
                    <a:pt x="135" y="495"/>
                  </a:lnTo>
                  <a:lnTo>
                    <a:pt x="130" y="510"/>
                  </a:lnTo>
                  <a:lnTo>
                    <a:pt x="125" y="525"/>
                  </a:lnTo>
                  <a:lnTo>
                    <a:pt x="115" y="540"/>
                  </a:lnTo>
                  <a:lnTo>
                    <a:pt x="100" y="555"/>
                  </a:lnTo>
                  <a:lnTo>
                    <a:pt x="55" y="595"/>
                  </a:lnTo>
                  <a:lnTo>
                    <a:pt x="0" y="625"/>
                  </a:lnTo>
                  <a:lnTo>
                    <a:pt x="5" y="630"/>
                  </a:lnTo>
                  <a:lnTo>
                    <a:pt x="10" y="635"/>
                  </a:lnTo>
                  <a:lnTo>
                    <a:pt x="20" y="640"/>
                  </a:lnTo>
                  <a:lnTo>
                    <a:pt x="35" y="655"/>
                  </a:lnTo>
                  <a:lnTo>
                    <a:pt x="50" y="665"/>
                  </a:lnTo>
                  <a:lnTo>
                    <a:pt x="65" y="675"/>
                  </a:lnTo>
                  <a:lnTo>
                    <a:pt x="75" y="675"/>
                  </a:lnTo>
                  <a:lnTo>
                    <a:pt x="85" y="665"/>
                  </a:lnTo>
                  <a:lnTo>
                    <a:pt x="110" y="640"/>
                  </a:lnTo>
                  <a:lnTo>
                    <a:pt x="145" y="605"/>
                  </a:lnTo>
                  <a:lnTo>
                    <a:pt x="195" y="550"/>
                  </a:lnTo>
                  <a:lnTo>
                    <a:pt x="255" y="475"/>
                  </a:lnTo>
                  <a:lnTo>
                    <a:pt x="305" y="415"/>
                  </a:lnTo>
                  <a:lnTo>
                    <a:pt x="345" y="355"/>
                  </a:lnTo>
                  <a:lnTo>
                    <a:pt x="370" y="330"/>
                  </a:lnTo>
                  <a:lnTo>
                    <a:pt x="405" y="280"/>
                  </a:lnTo>
                  <a:lnTo>
                    <a:pt x="460" y="215"/>
                  </a:lnTo>
                  <a:lnTo>
                    <a:pt x="530" y="135"/>
                  </a:lnTo>
                  <a:lnTo>
                    <a:pt x="585" y="70"/>
                  </a:lnTo>
                  <a:lnTo>
                    <a:pt x="620" y="25"/>
                  </a:lnTo>
                  <a:lnTo>
                    <a:pt x="635" y="5"/>
                  </a:lnTo>
                  <a:lnTo>
                    <a:pt x="630" y="0"/>
                  </a:lnTo>
                  <a:close/>
                </a:path>
              </a:pathLst>
            </a:custGeom>
            <a:solidFill>
              <a:srgbClr val="4C66E8"/>
            </a:solidFill>
            <a:ln w="0">
              <a:solidFill>
                <a:srgbClr val="4C66E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4" name="Freeform 32"/>
            <p:cNvSpPr>
              <a:spLocks/>
            </p:cNvSpPr>
            <p:nvPr/>
          </p:nvSpPr>
          <p:spPr bwMode="auto">
            <a:xfrm>
              <a:off x="3767" y="2770"/>
              <a:ext cx="961" cy="319"/>
            </a:xfrm>
            <a:custGeom>
              <a:avLst/>
              <a:gdLst>
                <a:gd name="T0" fmla="*/ 120 w 1395"/>
                <a:gd name="T1" fmla="*/ 5 h 460"/>
                <a:gd name="T2" fmla="*/ 95 w 1395"/>
                <a:gd name="T3" fmla="*/ 25 h 460"/>
                <a:gd name="T4" fmla="*/ 80 w 1395"/>
                <a:gd name="T5" fmla="*/ 45 h 460"/>
                <a:gd name="T6" fmla="*/ 75 w 1395"/>
                <a:gd name="T7" fmla="*/ 70 h 460"/>
                <a:gd name="T8" fmla="*/ 75 w 1395"/>
                <a:gd name="T9" fmla="*/ 75 h 460"/>
                <a:gd name="T10" fmla="*/ 70 w 1395"/>
                <a:gd name="T11" fmla="*/ 80 h 460"/>
                <a:gd name="T12" fmla="*/ 45 w 1395"/>
                <a:gd name="T13" fmla="*/ 90 h 460"/>
                <a:gd name="T14" fmla="*/ 20 w 1395"/>
                <a:gd name="T15" fmla="*/ 105 h 460"/>
                <a:gd name="T16" fmla="*/ 5 w 1395"/>
                <a:gd name="T17" fmla="*/ 130 h 460"/>
                <a:gd name="T18" fmla="*/ 0 w 1395"/>
                <a:gd name="T19" fmla="*/ 160 h 460"/>
                <a:gd name="T20" fmla="*/ 5 w 1395"/>
                <a:gd name="T21" fmla="*/ 225 h 460"/>
                <a:gd name="T22" fmla="*/ 0 w 1395"/>
                <a:gd name="T23" fmla="*/ 260 h 460"/>
                <a:gd name="T24" fmla="*/ 5 w 1395"/>
                <a:gd name="T25" fmla="*/ 290 h 460"/>
                <a:gd name="T26" fmla="*/ 25 w 1395"/>
                <a:gd name="T27" fmla="*/ 305 h 460"/>
                <a:gd name="T28" fmla="*/ 70 w 1395"/>
                <a:gd name="T29" fmla="*/ 315 h 460"/>
                <a:gd name="T30" fmla="*/ 80 w 1395"/>
                <a:gd name="T31" fmla="*/ 315 h 460"/>
                <a:gd name="T32" fmla="*/ 90 w 1395"/>
                <a:gd name="T33" fmla="*/ 315 h 460"/>
                <a:gd name="T34" fmla="*/ 100 w 1395"/>
                <a:gd name="T35" fmla="*/ 320 h 460"/>
                <a:gd name="T36" fmla="*/ 120 w 1395"/>
                <a:gd name="T37" fmla="*/ 330 h 460"/>
                <a:gd name="T38" fmla="*/ 160 w 1395"/>
                <a:gd name="T39" fmla="*/ 345 h 460"/>
                <a:gd name="T40" fmla="*/ 245 w 1395"/>
                <a:gd name="T41" fmla="*/ 375 h 460"/>
                <a:gd name="T42" fmla="*/ 295 w 1395"/>
                <a:gd name="T43" fmla="*/ 375 h 460"/>
                <a:gd name="T44" fmla="*/ 315 w 1395"/>
                <a:gd name="T45" fmla="*/ 380 h 460"/>
                <a:gd name="T46" fmla="*/ 360 w 1395"/>
                <a:gd name="T47" fmla="*/ 400 h 460"/>
                <a:gd name="T48" fmla="*/ 420 w 1395"/>
                <a:gd name="T49" fmla="*/ 440 h 460"/>
                <a:gd name="T50" fmla="*/ 1260 w 1395"/>
                <a:gd name="T51" fmla="*/ 460 h 460"/>
                <a:gd name="T52" fmla="*/ 1290 w 1395"/>
                <a:gd name="T53" fmla="*/ 410 h 460"/>
                <a:gd name="T54" fmla="*/ 1335 w 1395"/>
                <a:gd name="T55" fmla="*/ 350 h 460"/>
                <a:gd name="T56" fmla="*/ 1320 w 1395"/>
                <a:gd name="T57" fmla="*/ 345 h 460"/>
                <a:gd name="T58" fmla="*/ 1330 w 1395"/>
                <a:gd name="T59" fmla="*/ 325 h 460"/>
                <a:gd name="T60" fmla="*/ 1360 w 1395"/>
                <a:gd name="T61" fmla="*/ 290 h 460"/>
                <a:gd name="T62" fmla="*/ 1395 w 1395"/>
                <a:gd name="T63" fmla="*/ 255 h 460"/>
                <a:gd name="T64" fmla="*/ 1385 w 1395"/>
                <a:gd name="T65" fmla="*/ 225 h 460"/>
                <a:gd name="T66" fmla="*/ 1360 w 1395"/>
                <a:gd name="T67" fmla="*/ 215 h 460"/>
                <a:gd name="T68" fmla="*/ 1325 w 1395"/>
                <a:gd name="T69" fmla="*/ 210 h 460"/>
                <a:gd name="T70" fmla="*/ 1250 w 1395"/>
                <a:gd name="T71" fmla="*/ 200 h 460"/>
                <a:gd name="T72" fmla="*/ 1140 w 1395"/>
                <a:gd name="T73" fmla="*/ 240 h 460"/>
                <a:gd name="T74" fmla="*/ 1065 w 1395"/>
                <a:gd name="T75" fmla="*/ 305 h 460"/>
                <a:gd name="T76" fmla="*/ 990 w 1395"/>
                <a:gd name="T77" fmla="*/ 305 h 460"/>
                <a:gd name="T78" fmla="*/ 855 w 1395"/>
                <a:gd name="T79" fmla="*/ 285 h 460"/>
                <a:gd name="T80" fmla="*/ 680 w 1395"/>
                <a:gd name="T81" fmla="*/ 250 h 460"/>
                <a:gd name="T82" fmla="*/ 535 w 1395"/>
                <a:gd name="T83" fmla="*/ 185 h 460"/>
                <a:gd name="T84" fmla="*/ 395 w 1395"/>
                <a:gd name="T85" fmla="*/ 105 h 460"/>
                <a:gd name="T86" fmla="*/ 300 w 1395"/>
                <a:gd name="T87" fmla="*/ 50 h 460"/>
                <a:gd name="T88" fmla="*/ 180 w 1395"/>
                <a:gd name="T89" fmla="*/ 5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95" h="460">
                  <a:moveTo>
                    <a:pt x="140" y="0"/>
                  </a:moveTo>
                  <a:lnTo>
                    <a:pt x="120" y="5"/>
                  </a:lnTo>
                  <a:lnTo>
                    <a:pt x="105" y="15"/>
                  </a:lnTo>
                  <a:lnTo>
                    <a:pt x="95" y="25"/>
                  </a:lnTo>
                  <a:lnTo>
                    <a:pt x="85" y="35"/>
                  </a:lnTo>
                  <a:lnTo>
                    <a:pt x="80" y="45"/>
                  </a:lnTo>
                  <a:lnTo>
                    <a:pt x="80" y="60"/>
                  </a:lnTo>
                  <a:lnTo>
                    <a:pt x="75" y="70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0" y="80"/>
                  </a:lnTo>
                  <a:lnTo>
                    <a:pt x="55" y="85"/>
                  </a:lnTo>
                  <a:lnTo>
                    <a:pt x="45" y="90"/>
                  </a:lnTo>
                  <a:lnTo>
                    <a:pt x="30" y="95"/>
                  </a:lnTo>
                  <a:lnTo>
                    <a:pt x="20" y="105"/>
                  </a:lnTo>
                  <a:lnTo>
                    <a:pt x="10" y="115"/>
                  </a:lnTo>
                  <a:lnTo>
                    <a:pt x="5" y="130"/>
                  </a:lnTo>
                  <a:lnTo>
                    <a:pt x="0" y="140"/>
                  </a:lnTo>
                  <a:lnTo>
                    <a:pt x="0" y="160"/>
                  </a:lnTo>
                  <a:lnTo>
                    <a:pt x="5" y="180"/>
                  </a:lnTo>
                  <a:lnTo>
                    <a:pt x="5" y="225"/>
                  </a:lnTo>
                  <a:lnTo>
                    <a:pt x="10" y="250"/>
                  </a:lnTo>
                  <a:lnTo>
                    <a:pt x="0" y="260"/>
                  </a:lnTo>
                  <a:lnTo>
                    <a:pt x="0" y="275"/>
                  </a:lnTo>
                  <a:lnTo>
                    <a:pt x="5" y="290"/>
                  </a:lnTo>
                  <a:lnTo>
                    <a:pt x="10" y="300"/>
                  </a:lnTo>
                  <a:lnTo>
                    <a:pt x="25" y="305"/>
                  </a:lnTo>
                  <a:lnTo>
                    <a:pt x="45" y="310"/>
                  </a:lnTo>
                  <a:lnTo>
                    <a:pt x="70" y="315"/>
                  </a:lnTo>
                  <a:lnTo>
                    <a:pt x="80" y="315"/>
                  </a:lnTo>
                  <a:lnTo>
                    <a:pt x="80" y="315"/>
                  </a:lnTo>
                  <a:lnTo>
                    <a:pt x="85" y="315"/>
                  </a:lnTo>
                  <a:lnTo>
                    <a:pt x="90" y="315"/>
                  </a:lnTo>
                  <a:lnTo>
                    <a:pt x="100" y="320"/>
                  </a:lnTo>
                  <a:lnTo>
                    <a:pt x="100" y="320"/>
                  </a:lnTo>
                  <a:lnTo>
                    <a:pt x="110" y="325"/>
                  </a:lnTo>
                  <a:lnTo>
                    <a:pt x="120" y="330"/>
                  </a:lnTo>
                  <a:lnTo>
                    <a:pt x="140" y="335"/>
                  </a:lnTo>
                  <a:lnTo>
                    <a:pt x="160" y="345"/>
                  </a:lnTo>
                  <a:lnTo>
                    <a:pt x="210" y="365"/>
                  </a:lnTo>
                  <a:lnTo>
                    <a:pt x="245" y="375"/>
                  </a:lnTo>
                  <a:lnTo>
                    <a:pt x="285" y="375"/>
                  </a:lnTo>
                  <a:lnTo>
                    <a:pt x="295" y="375"/>
                  </a:lnTo>
                  <a:lnTo>
                    <a:pt x="305" y="380"/>
                  </a:lnTo>
                  <a:lnTo>
                    <a:pt x="315" y="380"/>
                  </a:lnTo>
                  <a:lnTo>
                    <a:pt x="340" y="385"/>
                  </a:lnTo>
                  <a:lnTo>
                    <a:pt x="360" y="400"/>
                  </a:lnTo>
                  <a:lnTo>
                    <a:pt x="385" y="415"/>
                  </a:lnTo>
                  <a:lnTo>
                    <a:pt x="420" y="440"/>
                  </a:lnTo>
                  <a:lnTo>
                    <a:pt x="445" y="460"/>
                  </a:lnTo>
                  <a:lnTo>
                    <a:pt x="1260" y="460"/>
                  </a:lnTo>
                  <a:lnTo>
                    <a:pt x="1275" y="430"/>
                  </a:lnTo>
                  <a:lnTo>
                    <a:pt x="1290" y="410"/>
                  </a:lnTo>
                  <a:lnTo>
                    <a:pt x="1305" y="390"/>
                  </a:lnTo>
                  <a:lnTo>
                    <a:pt x="1335" y="350"/>
                  </a:lnTo>
                  <a:lnTo>
                    <a:pt x="1325" y="350"/>
                  </a:lnTo>
                  <a:lnTo>
                    <a:pt x="1320" y="345"/>
                  </a:lnTo>
                  <a:lnTo>
                    <a:pt x="1325" y="335"/>
                  </a:lnTo>
                  <a:lnTo>
                    <a:pt x="1330" y="325"/>
                  </a:lnTo>
                  <a:lnTo>
                    <a:pt x="1340" y="315"/>
                  </a:lnTo>
                  <a:lnTo>
                    <a:pt x="1360" y="290"/>
                  </a:lnTo>
                  <a:lnTo>
                    <a:pt x="1380" y="275"/>
                  </a:lnTo>
                  <a:lnTo>
                    <a:pt x="1395" y="255"/>
                  </a:lnTo>
                  <a:lnTo>
                    <a:pt x="1395" y="235"/>
                  </a:lnTo>
                  <a:lnTo>
                    <a:pt x="1385" y="225"/>
                  </a:lnTo>
                  <a:lnTo>
                    <a:pt x="1375" y="220"/>
                  </a:lnTo>
                  <a:lnTo>
                    <a:pt x="1360" y="215"/>
                  </a:lnTo>
                  <a:lnTo>
                    <a:pt x="1350" y="215"/>
                  </a:lnTo>
                  <a:lnTo>
                    <a:pt x="1325" y="210"/>
                  </a:lnTo>
                  <a:lnTo>
                    <a:pt x="1295" y="210"/>
                  </a:lnTo>
                  <a:lnTo>
                    <a:pt x="1250" y="200"/>
                  </a:lnTo>
                  <a:lnTo>
                    <a:pt x="1190" y="185"/>
                  </a:lnTo>
                  <a:lnTo>
                    <a:pt x="1140" y="240"/>
                  </a:lnTo>
                  <a:lnTo>
                    <a:pt x="1100" y="280"/>
                  </a:lnTo>
                  <a:lnTo>
                    <a:pt x="1065" y="305"/>
                  </a:lnTo>
                  <a:lnTo>
                    <a:pt x="1035" y="310"/>
                  </a:lnTo>
                  <a:lnTo>
                    <a:pt x="990" y="305"/>
                  </a:lnTo>
                  <a:lnTo>
                    <a:pt x="930" y="295"/>
                  </a:lnTo>
                  <a:lnTo>
                    <a:pt x="855" y="285"/>
                  </a:lnTo>
                  <a:lnTo>
                    <a:pt x="755" y="265"/>
                  </a:lnTo>
                  <a:lnTo>
                    <a:pt x="680" y="250"/>
                  </a:lnTo>
                  <a:lnTo>
                    <a:pt x="630" y="225"/>
                  </a:lnTo>
                  <a:lnTo>
                    <a:pt x="535" y="185"/>
                  </a:lnTo>
                  <a:lnTo>
                    <a:pt x="455" y="155"/>
                  </a:lnTo>
                  <a:lnTo>
                    <a:pt x="395" y="105"/>
                  </a:lnTo>
                  <a:lnTo>
                    <a:pt x="340" y="70"/>
                  </a:lnTo>
                  <a:lnTo>
                    <a:pt x="300" y="50"/>
                  </a:lnTo>
                  <a:lnTo>
                    <a:pt x="230" y="20"/>
                  </a:lnTo>
                  <a:lnTo>
                    <a:pt x="180" y="5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2C4A8"/>
            </a:solidFill>
            <a:ln w="0">
              <a:solidFill>
                <a:srgbClr val="F2C4A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5" name="Freeform 33"/>
            <p:cNvSpPr>
              <a:spLocks/>
            </p:cNvSpPr>
            <p:nvPr/>
          </p:nvSpPr>
          <p:spPr bwMode="auto">
            <a:xfrm>
              <a:off x="3767" y="2770"/>
              <a:ext cx="118" cy="218"/>
            </a:xfrm>
            <a:custGeom>
              <a:avLst/>
              <a:gdLst>
                <a:gd name="T0" fmla="*/ 170 w 170"/>
                <a:gd name="T1" fmla="*/ 5 h 315"/>
                <a:gd name="T2" fmla="*/ 165 w 170"/>
                <a:gd name="T3" fmla="*/ 0 h 315"/>
                <a:gd name="T4" fmla="*/ 155 w 170"/>
                <a:gd name="T5" fmla="*/ 0 h 315"/>
                <a:gd name="T6" fmla="*/ 145 w 170"/>
                <a:gd name="T7" fmla="*/ 0 h 315"/>
                <a:gd name="T8" fmla="*/ 140 w 170"/>
                <a:gd name="T9" fmla="*/ 0 h 315"/>
                <a:gd name="T10" fmla="*/ 120 w 170"/>
                <a:gd name="T11" fmla="*/ 5 h 315"/>
                <a:gd name="T12" fmla="*/ 105 w 170"/>
                <a:gd name="T13" fmla="*/ 15 h 315"/>
                <a:gd name="T14" fmla="*/ 95 w 170"/>
                <a:gd name="T15" fmla="*/ 25 h 315"/>
                <a:gd name="T16" fmla="*/ 85 w 170"/>
                <a:gd name="T17" fmla="*/ 35 h 315"/>
                <a:gd name="T18" fmla="*/ 80 w 170"/>
                <a:gd name="T19" fmla="*/ 45 h 315"/>
                <a:gd name="T20" fmla="*/ 80 w 170"/>
                <a:gd name="T21" fmla="*/ 60 h 315"/>
                <a:gd name="T22" fmla="*/ 75 w 170"/>
                <a:gd name="T23" fmla="*/ 70 h 315"/>
                <a:gd name="T24" fmla="*/ 75 w 170"/>
                <a:gd name="T25" fmla="*/ 75 h 315"/>
                <a:gd name="T26" fmla="*/ 75 w 170"/>
                <a:gd name="T27" fmla="*/ 75 h 315"/>
                <a:gd name="T28" fmla="*/ 75 w 170"/>
                <a:gd name="T29" fmla="*/ 75 h 315"/>
                <a:gd name="T30" fmla="*/ 70 w 170"/>
                <a:gd name="T31" fmla="*/ 80 h 315"/>
                <a:gd name="T32" fmla="*/ 55 w 170"/>
                <a:gd name="T33" fmla="*/ 85 h 315"/>
                <a:gd name="T34" fmla="*/ 45 w 170"/>
                <a:gd name="T35" fmla="*/ 90 h 315"/>
                <a:gd name="T36" fmla="*/ 30 w 170"/>
                <a:gd name="T37" fmla="*/ 95 h 315"/>
                <a:gd name="T38" fmla="*/ 20 w 170"/>
                <a:gd name="T39" fmla="*/ 105 h 315"/>
                <a:gd name="T40" fmla="*/ 10 w 170"/>
                <a:gd name="T41" fmla="*/ 115 h 315"/>
                <a:gd name="T42" fmla="*/ 5 w 170"/>
                <a:gd name="T43" fmla="*/ 130 h 315"/>
                <a:gd name="T44" fmla="*/ 0 w 170"/>
                <a:gd name="T45" fmla="*/ 140 h 315"/>
                <a:gd name="T46" fmla="*/ 0 w 170"/>
                <a:gd name="T47" fmla="*/ 160 h 315"/>
                <a:gd name="T48" fmla="*/ 5 w 170"/>
                <a:gd name="T49" fmla="*/ 180 h 315"/>
                <a:gd name="T50" fmla="*/ 5 w 170"/>
                <a:gd name="T51" fmla="*/ 225 h 315"/>
                <a:gd name="T52" fmla="*/ 10 w 170"/>
                <a:gd name="T53" fmla="*/ 250 h 315"/>
                <a:gd name="T54" fmla="*/ 0 w 170"/>
                <a:gd name="T55" fmla="*/ 260 h 315"/>
                <a:gd name="T56" fmla="*/ 0 w 170"/>
                <a:gd name="T57" fmla="*/ 275 h 315"/>
                <a:gd name="T58" fmla="*/ 5 w 170"/>
                <a:gd name="T59" fmla="*/ 290 h 315"/>
                <a:gd name="T60" fmla="*/ 10 w 170"/>
                <a:gd name="T61" fmla="*/ 300 h 315"/>
                <a:gd name="T62" fmla="*/ 20 w 170"/>
                <a:gd name="T63" fmla="*/ 305 h 315"/>
                <a:gd name="T64" fmla="*/ 40 w 170"/>
                <a:gd name="T65" fmla="*/ 310 h 315"/>
                <a:gd name="T66" fmla="*/ 65 w 170"/>
                <a:gd name="T67" fmla="*/ 315 h 315"/>
                <a:gd name="T68" fmla="*/ 60 w 170"/>
                <a:gd name="T69" fmla="*/ 305 h 315"/>
                <a:gd name="T70" fmla="*/ 55 w 170"/>
                <a:gd name="T71" fmla="*/ 290 h 315"/>
                <a:gd name="T72" fmla="*/ 50 w 170"/>
                <a:gd name="T73" fmla="*/ 275 h 315"/>
                <a:gd name="T74" fmla="*/ 50 w 170"/>
                <a:gd name="T75" fmla="*/ 265 h 315"/>
                <a:gd name="T76" fmla="*/ 55 w 170"/>
                <a:gd name="T77" fmla="*/ 250 h 315"/>
                <a:gd name="T78" fmla="*/ 50 w 170"/>
                <a:gd name="T79" fmla="*/ 230 h 315"/>
                <a:gd name="T80" fmla="*/ 45 w 170"/>
                <a:gd name="T81" fmla="*/ 205 h 315"/>
                <a:gd name="T82" fmla="*/ 50 w 170"/>
                <a:gd name="T83" fmla="*/ 190 h 315"/>
                <a:gd name="T84" fmla="*/ 55 w 170"/>
                <a:gd name="T85" fmla="*/ 175 h 315"/>
                <a:gd name="T86" fmla="*/ 60 w 170"/>
                <a:gd name="T87" fmla="*/ 160 h 315"/>
                <a:gd name="T88" fmla="*/ 65 w 170"/>
                <a:gd name="T89" fmla="*/ 155 h 315"/>
                <a:gd name="T90" fmla="*/ 65 w 170"/>
                <a:gd name="T91" fmla="*/ 145 h 315"/>
                <a:gd name="T92" fmla="*/ 65 w 170"/>
                <a:gd name="T93" fmla="*/ 130 h 315"/>
                <a:gd name="T94" fmla="*/ 70 w 170"/>
                <a:gd name="T95" fmla="*/ 115 h 315"/>
                <a:gd name="T96" fmla="*/ 70 w 170"/>
                <a:gd name="T97" fmla="*/ 105 h 315"/>
                <a:gd name="T98" fmla="*/ 75 w 170"/>
                <a:gd name="T99" fmla="*/ 95 h 315"/>
                <a:gd name="T100" fmla="*/ 85 w 170"/>
                <a:gd name="T101" fmla="*/ 85 h 315"/>
                <a:gd name="T102" fmla="*/ 95 w 170"/>
                <a:gd name="T103" fmla="*/ 80 h 315"/>
                <a:gd name="T104" fmla="*/ 100 w 170"/>
                <a:gd name="T105" fmla="*/ 70 h 315"/>
                <a:gd name="T106" fmla="*/ 105 w 170"/>
                <a:gd name="T107" fmla="*/ 60 h 315"/>
                <a:gd name="T108" fmla="*/ 115 w 170"/>
                <a:gd name="T109" fmla="*/ 45 h 315"/>
                <a:gd name="T110" fmla="*/ 125 w 170"/>
                <a:gd name="T111" fmla="*/ 30 h 315"/>
                <a:gd name="T112" fmla="*/ 135 w 170"/>
                <a:gd name="T113" fmla="*/ 20 h 315"/>
                <a:gd name="T114" fmla="*/ 150 w 170"/>
                <a:gd name="T115" fmla="*/ 10 h 315"/>
                <a:gd name="T116" fmla="*/ 170 w 170"/>
                <a:gd name="T117" fmla="*/ 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0" h="315">
                  <a:moveTo>
                    <a:pt x="170" y="5"/>
                  </a:moveTo>
                  <a:lnTo>
                    <a:pt x="165" y="0"/>
                  </a:lnTo>
                  <a:lnTo>
                    <a:pt x="155" y="0"/>
                  </a:lnTo>
                  <a:lnTo>
                    <a:pt x="145" y="0"/>
                  </a:lnTo>
                  <a:lnTo>
                    <a:pt x="140" y="0"/>
                  </a:lnTo>
                  <a:lnTo>
                    <a:pt x="120" y="5"/>
                  </a:lnTo>
                  <a:lnTo>
                    <a:pt x="105" y="15"/>
                  </a:lnTo>
                  <a:lnTo>
                    <a:pt x="95" y="25"/>
                  </a:lnTo>
                  <a:lnTo>
                    <a:pt x="85" y="35"/>
                  </a:lnTo>
                  <a:lnTo>
                    <a:pt x="80" y="45"/>
                  </a:lnTo>
                  <a:lnTo>
                    <a:pt x="80" y="60"/>
                  </a:lnTo>
                  <a:lnTo>
                    <a:pt x="75" y="70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0" y="80"/>
                  </a:lnTo>
                  <a:lnTo>
                    <a:pt x="55" y="85"/>
                  </a:lnTo>
                  <a:lnTo>
                    <a:pt x="45" y="90"/>
                  </a:lnTo>
                  <a:lnTo>
                    <a:pt x="30" y="95"/>
                  </a:lnTo>
                  <a:lnTo>
                    <a:pt x="20" y="105"/>
                  </a:lnTo>
                  <a:lnTo>
                    <a:pt x="10" y="115"/>
                  </a:lnTo>
                  <a:lnTo>
                    <a:pt x="5" y="130"/>
                  </a:lnTo>
                  <a:lnTo>
                    <a:pt x="0" y="140"/>
                  </a:lnTo>
                  <a:lnTo>
                    <a:pt x="0" y="160"/>
                  </a:lnTo>
                  <a:lnTo>
                    <a:pt x="5" y="180"/>
                  </a:lnTo>
                  <a:lnTo>
                    <a:pt x="5" y="225"/>
                  </a:lnTo>
                  <a:lnTo>
                    <a:pt x="10" y="250"/>
                  </a:lnTo>
                  <a:lnTo>
                    <a:pt x="0" y="260"/>
                  </a:lnTo>
                  <a:lnTo>
                    <a:pt x="0" y="275"/>
                  </a:lnTo>
                  <a:lnTo>
                    <a:pt x="5" y="290"/>
                  </a:lnTo>
                  <a:lnTo>
                    <a:pt x="10" y="300"/>
                  </a:lnTo>
                  <a:lnTo>
                    <a:pt x="20" y="305"/>
                  </a:lnTo>
                  <a:lnTo>
                    <a:pt x="40" y="310"/>
                  </a:lnTo>
                  <a:lnTo>
                    <a:pt x="65" y="315"/>
                  </a:lnTo>
                  <a:lnTo>
                    <a:pt x="60" y="305"/>
                  </a:lnTo>
                  <a:lnTo>
                    <a:pt x="55" y="290"/>
                  </a:lnTo>
                  <a:lnTo>
                    <a:pt x="50" y="275"/>
                  </a:lnTo>
                  <a:lnTo>
                    <a:pt x="50" y="265"/>
                  </a:lnTo>
                  <a:lnTo>
                    <a:pt x="55" y="250"/>
                  </a:lnTo>
                  <a:lnTo>
                    <a:pt x="50" y="230"/>
                  </a:lnTo>
                  <a:lnTo>
                    <a:pt x="45" y="205"/>
                  </a:lnTo>
                  <a:lnTo>
                    <a:pt x="50" y="190"/>
                  </a:lnTo>
                  <a:lnTo>
                    <a:pt x="55" y="175"/>
                  </a:lnTo>
                  <a:lnTo>
                    <a:pt x="60" y="160"/>
                  </a:lnTo>
                  <a:lnTo>
                    <a:pt x="65" y="155"/>
                  </a:lnTo>
                  <a:lnTo>
                    <a:pt x="65" y="145"/>
                  </a:lnTo>
                  <a:lnTo>
                    <a:pt x="65" y="130"/>
                  </a:lnTo>
                  <a:lnTo>
                    <a:pt x="70" y="115"/>
                  </a:lnTo>
                  <a:lnTo>
                    <a:pt x="70" y="105"/>
                  </a:lnTo>
                  <a:lnTo>
                    <a:pt x="75" y="95"/>
                  </a:lnTo>
                  <a:lnTo>
                    <a:pt x="85" y="85"/>
                  </a:lnTo>
                  <a:lnTo>
                    <a:pt x="95" y="80"/>
                  </a:lnTo>
                  <a:lnTo>
                    <a:pt x="100" y="70"/>
                  </a:lnTo>
                  <a:lnTo>
                    <a:pt x="105" y="60"/>
                  </a:lnTo>
                  <a:lnTo>
                    <a:pt x="115" y="45"/>
                  </a:lnTo>
                  <a:lnTo>
                    <a:pt x="125" y="30"/>
                  </a:lnTo>
                  <a:lnTo>
                    <a:pt x="135" y="20"/>
                  </a:lnTo>
                  <a:lnTo>
                    <a:pt x="150" y="10"/>
                  </a:lnTo>
                  <a:lnTo>
                    <a:pt x="170" y="5"/>
                  </a:lnTo>
                  <a:close/>
                </a:path>
              </a:pathLst>
            </a:custGeom>
            <a:solidFill>
              <a:srgbClr val="DEA38F"/>
            </a:solidFill>
            <a:ln w="0">
              <a:solidFill>
                <a:srgbClr val="DEA3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6" name="Freeform 34"/>
            <p:cNvSpPr>
              <a:spLocks/>
            </p:cNvSpPr>
            <p:nvPr/>
          </p:nvSpPr>
          <p:spPr bwMode="auto">
            <a:xfrm>
              <a:off x="3926" y="3009"/>
              <a:ext cx="193" cy="80"/>
            </a:xfrm>
            <a:custGeom>
              <a:avLst/>
              <a:gdLst>
                <a:gd name="T0" fmla="*/ 0 w 280"/>
                <a:gd name="T1" fmla="*/ 25 h 115"/>
                <a:gd name="T2" fmla="*/ 55 w 280"/>
                <a:gd name="T3" fmla="*/ 30 h 115"/>
                <a:gd name="T4" fmla="*/ 65 w 280"/>
                <a:gd name="T5" fmla="*/ 30 h 115"/>
                <a:gd name="T6" fmla="*/ 75 w 280"/>
                <a:gd name="T7" fmla="*/ 35 h 115"/>
                <a:gd name="T8" fmla="*/ 85 w 280"/>
                <a:gd name="T9" fmla="*/ 35 h 115"/>
                <a:gd name="T10" fmla="*/ 110 w 280"/>
                <a:gd name="T11" fmla="*/ 40 h 115"/>
                <a:gd name="T12" fmla="*/ 130 w 280"/>
                <a:gd name="T13" fmla="*/ 55 h 115"/>
                <a:gd name="T14" fmla="*/ 155 w 280"/>
                <a:gd name="T15" fmla="*/ 70 h 115"/>
                <a:gd name="T16" fmla="*/ 190 w 280"/>
                <a:gd name="T17" fmla="*/ 95 h 115"/>
                <a:gd name="T18" fmla="*/ 215 w 280"/>
                <a:gd name="T19" fmla="*/ 115 h 115"/>
                <a:gd name="T20" fmla="*/ 280 w 280"/>
                <a:gd name="T21" fmla="*/ 115 h 115"/>
                <a:gd name="T22" fmla="*/ 280 w 280"/>
                <a:gd name="T23" fmla="*/ 110 h 115"/>
                <a:gd name="T24" fmla="*/ 275 w 280"/>
                <a:gd name="T25" fmla="*/ 105 h 115"/>
                <a:gd name="T26" fmla="*/ 235 w 280"/>
                <a:gd name="T27" fmla="*/ 75 h 115"/>
                <a:gd name="T28" fmla="*/ 175 w 280"/>
                <a:gd name="T29" fmla="*/ 40 h 115"/>
                <a:gd name="T30" fmla="*/ 125 w 280"/>
                <a:gd name="T31" fmla="*/ 15 h 115"/>
                <a:gd name="T32" fmla="*/ 90 w 280"/>
                <a:gd name="T33" fmla="*/ 0 h 115"/>
                <a:gd name="T34" fmla="*/ 70 w 280"/>
                <a:gd name="T35" fmla="*/ 0 h 115"/>
                <a:gd name="T36" fmla="*/ 50 w 280"/>
                <a:gd name="T37" fmla="*/ 5 h 115"/>
                <a:gd name="T38" fmla="*/ 30 w 280"/>
                <a:gd name="T39" fmla="*/ 15 h 115"/>
                <a:gd name="T40" fmla="*/ 20 w 280"/>
                <a:gd name="T41" fmla="*/ 20 h 115"/>
                <a:gd name="T42" fmla="*/ 5 w 280"/>
                <a:gd name="T43" fmla="*/ 25 h 115"/>
                <a:gd name="T44" fmla="*/ 0 w 280"/>
                <a:gd name="T45" fmla="*/ 2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0" h="115">
                  <a:moveTo>
                    <a:pt x="0" y="25"/>
                  </a:moveTo>
                  <a:lnTo>
                    <a:pt x="55" y="30"/>
                  </a:lnTo>
                  <a:lnTo>
                    <a:pt x="65" y="30"/>
                  </a:lnTo>
                  <a:lnTo>
                    <a:pt x="75" y="35"/>
                  </a:lnTo>
                  <a:lnTo>
                    <a:pt x="85" y="35"/>
                  </a:lnTo>
                  <a:lnTo>
                    <a:pt x="110" y="40"/>
                  </a:lnTo>
                  <a:lnTo>
                    <a:pt x="130" y="55"/>
                  </a:lnTo>
                  <a:lnTo>
                    <a:pt x="155" y="70"/>
                  </a:lnTo>
                  <a:lnTo>
                    <a:pt x="190" y="95"/>
                  </a:lnTo>
                  <a:lnTo>
                    <a:pt x="215" y="115"/>
                  </a:lnTo>
                  <a:lnTo>
                    <a:pt x="280" y="115"/>
                  </a:lnTo>
                  <a:lnTo>
                    <a:pt x="280" y="110"/>
                  </a:lnTo>
                  <a:lnTo>
                    <a:pt x="275" y="105"/>
                  </a:lnTo>
                  <a:lnTo>
                    <a:pt x="235" y="75"/>
                  </a:lnTo>
                  <a:lnTo>
                    <a:pt x="175" y="40"/>
                  </a:lnTo>
                  <a:lnTo>
                    <a:pt x="125" y="15"/>
                  </a:lnTo>
                  <a:lnTo>
                    <a:pt x="90" y="0"/>
                  </a:lnTo>
                  <a:lnTo>
                    <a:pt x="70" y="0"/>
                  </a:lnTo>
                  <a:lnTo>
                    <a:pt x="50" y="5"/>
                  </a:lnTo>
                  <a:lnTo>
                    <a:pt x="30" y="15"/>
                  </a:lnTo>
                  <a:lnTo>
                    <a:pt x="20" y="20"/>
                  </a:lnTo>
                  <a:lnTo>
                    <a:pt x="5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DEA38F"/>
            </a:solidFill>
            <a:ln w="0">
              <a:solidFill>
                <a:srgbClr val="DEA3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7" name="Freeform 35"/>
            <p:cNvSpPr>
              <a:spLocks/>
            </p:cNvSpPr>
            <p:nvPr/>
          </p:nvSpPr>
          <p:spPr bwMode="auto">
            <a:xfrm>
              <a:off x="4615" y="2144"/>
              <a:ext cx="909" cy="945"/>
            </a:xfrm>
            <a:custGeom>
              <a:avLst/>
              <a:gdLst>
                <a:gd name="T0" fmla="*/ 1060 w 1320"/>
                <a:gd name="T1" fmla="*/ 110 h 1365"/>
                <a:gd name="T2" fmla="*/ 1060 w 1320"/>
                <a:gd name="T3" fmla="*/ 115 h 1365"/>
                <a:gd name="T4" fmla="*/ 1055 w 1320"/>
                <a:gd name="T5" fmla="*/ 120 h 1365"/>
                <a:gd name="T6" fmla="*/ 1050 w 1320"/>
                <a:gd name="T7" fmla="*/ 130 h 1365"/>
                <a:gd name="T8" fmla="*/ 1040 w 1320"/>
                <a:gd name="T9" fmla="*/ 140 h 1365"/>
                <a:gd name="T10" fmla="*/ 1025 w 1320"/>
                <a:gd name="T11" fmla="*/ 160 h 1365"/>
                <a:gd name="T12" fmla="*/ 985 w 1320"/>
                <a:gd name="T13" fmla="*/ 205 h 1365"/>
                <a:gd name="T14" fmla="*/ 955 w 1320"/>
                <a:gd name="T15" fmla="*/ 235 h 1365"/>
                <a:gd name="T16" fmla="*/ 940 w 1320"/>
                <a:gd name="T17" fmla="*/ 255 h 1365"/>
                <a:gd name="T18" fmla="*/ 920 w 1320"/>
                <a:gd name="T19" fmla="*/ 280 h 1365"/>
                <a:gd name="T20" fmla="*/ 900 w 1320"/>
                <a:gd name="T21" fmla="*/ 300 h 1365"/>
                <a:gd name="T22" fmla="*/ 885 w 1320"/>
                <a:gd name="T23" fmla="*/ 310 h 1365"/>
                <a:gd name="T24" fmla="*/ 870 w 1320"/>
                <a:gd name="T25" fmla="*/ 320 h 1365"/>
                <a:gd name="T26" fmla="*/ 855 w 1320"/>
                <a:gd name="T27" fmla="*/ 330 h 1365"/>
                <a:gd name="T28" fmla="*/ 845 w 1320"/>
                <a:gd name="T29" fmla="*/ 340 h 1365"/>
                <a:gd name="T30" fmla="*/ 820 w 1320"/>
                <a:gd name="T31" fmla="*/ 365 h 1365"/>
                <a:gd name="T32" fmla="*/ 800 w 1320"/>
                <a:gd name="T33" fmla="*/ 390 h 1365"/>
                <a:gd name="T34" fmla="*/ 765 w 1320"/>
                <a:gd name="T35" fmla="*/ 445 h 1365"/>
                <a:gd name="T36" fmla="*/ 740 w 1320"/>
                <a:gd name="T37" fmla="*/ 480 h 1365"/>
                <a:gd name="T38" fmla="*/ 700 w 1320"/>
                <a:gd name="T39" fmla="*/ 530 h 1365"/>
                <a:gd name="T40" fmla="*/ 610 w 1320"/>
                <a:gd name="T41" fmla="*/ 645 h 1365"/>
                <a:gd name="T42" fmla="*/ 550 w 1320"/>
                <a:gd name="T43" fmla="*/ 720 h 1365"/>
                <a:gd name="T44" fmla="*/ 470 w 1320"/>
                <a:gd name="T45" fmla="*/ 815 h 1365"/>
                <a:gd name="T46" fmla="*/ 410 w 1320"/>
                <a:gd name="T47" fmla="*/ 880 h 1365"/>
                <a:gd name="T48" fmla="*/ 365 w 1320"/>
                <a:gd name="T49" fmla="*/ 935 h 1365"/>
                <a:gd name="T50" fmla="*/ 325 w 1320"/>
                <a:gd name="T51" fmla="*/ 975 h 1365"/>
                <a:gd name="T52" fmla="*/ 275 w 1320"/>
                <a:gd name="T53" fmla="*/ 1020 h 1365"/>
                <a:gd name="T54" fmla="*/ 210 w 1320"/>
                <a:gd name="T55" fmla="*/ 1070 h 1365"/>
                <a:gd name="T56" fmla="*/ 160 w 1320"/>
                <a:gd name="T57" fmla="*/ 1110 h 1365"/>
                <a:gd name="T58" fmla="*/ 120 w 1320"/>
                <a:gd name="T59" fmla="*/ 1135 h 1365"/>
                <a:gd name="T60" fmla="*/ 100 w 1320"/>
                <a:gd name="T61" fmla="*/ 1155 h 1365"/>
                <a:gd name="T62" fmla="*/ 75 w 1320"/>
                <a:gd name="T63" fmla="*/ 1180 h 1365"/>
                <a:gd name="T64" fmla="*/ 50 w 1320"/>
                <a:gd name="T65" fmla="*/ 1205 h 1365"/>
                <a:gd name="T66" fmla="*/ 35 w 1320"/>
                <a:gd name="T67" fmla="*/ 1230 h 1365"/>
                <a:gd name="T68" fmla="*/ 25 w 1320"/>
                <a:gd name="T69" fmla="*/ 1250 h 1365"/>
                <a:gd name="T70" fmla="*/ 15 w 1320"/>
                <a:gd name="T71" fmla="*/ 1275 h 1365"/>
                <a:gd name="T72" fmla="*/ 5 w 1320"/>
                <a:gd name="T73" fmla="*/ 1305 h 1365"/>
                <a:gd name="T74" fmla="*/ 0 w 1320"/>
                <a:gd name="T75" fmla="*/ 1325 h 1365"/>
                <a:gd name="T76" fmla="*/ 0 w 1320"/>
                <a:gd name="T77" fmla="*/ 1345 h 1365"/>
                <a:gd name="T78" fmla="*/ 0 w 1320"/>
                <a:gd name="T79" fmla="*/ 1365 h 1365"/>
                <a:gd name="T80" fmla="*/ 1320 w 1320"/>
                <a:gd name="T81" fmla="*/ 1365 h 1365"/>
                <a:gd name="T82" fmla="*/ 1320 w 1320"/>
                <a:gd name="T83" fmla="*/ 110 h 1365"/>
                <a:gd name="T84" fmla="*/ 1310 w 1320"/>
                <a:gd name="T85" fmla="*/ 90 h 1365"/>
                <a:gd name="T86" fmla="*/ 1295 w 1320"/>
                <a:gd name="T87" fmla="*/ 70 h 1365"/>
                <a:gd name="T88" fmla="*/ 1280 w 1320"/>
                <a:gd name="T89" fmla="*/ 55 h 1365"/>
                <a:gd name="T90" fmla="*/ 1265 w 1320"/>
                <a:gd name="T91" fmla="*/ 35 h 1365"/>
                <a:gd name="T92" fmla="*/ 1245 w 1320"/>
                <a:gd name="T93" fmla="*/ 20 h 1365"/>
                <a:gd name="T94" fmla="*/ 1210 w 1320"/>
                <a:gd name="T95" fmla="*/ 0 h 1365"/>
                <a:gd name="T96" fmla="*/ 1170 w 1320"/>
                <a:gd name="T97" fmla="*/ 5 h 1365"/>
                <a:gd name="T98" fmla="*/ 1125 w 1320"/>
                <a:gd name="T99" fmla="*/ 35 h 1365"/>
                <a:gd name="T100" fmla="*/ 1105 w 1320"/>
                <a:gd name="T101" fmla="*/ 50 h 1365"/>
                <a:gd name="T102" fmla="*/ 1090 w 1320"/>
                <a:gd name="T103" fmla="*/ 65 h 1365"/>
                <a:gd name="T104" fmla="*/ 1075 w 1320"/>
                <a:gd name="T105" fmla="*/ 85 h 1365"/>
                <a:gd name="T106" fmla="*/ 1070 w 1320"/>
                <a:gd name="T107" fmla="*/ 95 h 1365"/>
                <a:gd name="T108" fmla="*/ 1065 w 1320"/>
                <a:gd name="T109" fmla="*/ 105 h 1365"/>
                <a:gd name="T110" fmla="*/ 1060 w 1320"/>
                <a:gd name="T111" fmla="*/ 110 h 1365"/>
                <a:gd name="T112" fmla="*/ 1060 w 1320"/>
                <a:gd name="T113" fmla="*/ 110 h 1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20" h="1365">
                  <a:moveTo>
                    <a:pt x="1060" y="110"/>
                  </a:moveTo>
                  <a:lnTo>
                    <a:pt x="1060" y="115"/>
                  </a:lnTo>
                  <a:lnTo>
                    <a:pt x="1055" y="120"/>
                  </a:lnTo>
                  <a:lnTo>
                    <a:pt x="1050" y="130"/>
                  </a:lnTo>
                  <a:lnTo>
                    <a:pt x="1040" y="140"/>
                  </a:lnTo>
                  <a:lnTo>
                    <a:pt x="1025" y="160"/>
                  </a:lnTo>
                  <a:lnTo>
                    <a:pt x="985" y="205"/>
                  </a:lnTo>
                  <a:lnTo>
                    <a:pt x="955" y="235"/>
                  </a:lnTo>
                  <a:lnTo>
                    <a:pt x="940" y="255"/>
                  </a:lnTo>
                  <a:lnTo>
                    <a:pt x="920" y="280"/>
                  </a:lnTo>
                  <a:lnTo>
                    <a:pt x="900" y="300"/>
                  </a:lnTo>
                  <a:lnTo>
                    <a:pt x="885" y="310"/>
                  </a:lnTo>
                  <a:lnTo>
                    <a:pt x="870" y="320"/>
                  </a:lnTo>
                  <a:lnTo>
                    <a:pt x="855" y="330"/>
                  </a:lnTo>
                  <a:lnTo>
                    <a:pt x="845" y="340"/>
                  </a:lnTo>
                  <a:lnTo>
                    <a:pt x="820" y="365"/>
                  </a:lnTo>
                  <a:lnTo>
                    <a:pt x="800" y="390"/>
                  </a:lnTo>
                  <a:lnTo>
                    <a:pt x="765" y="445"/>
                  </a:lnTo>
                  <a:lnTo>
                    <a:pt x="740" y="480"/>
                  </a:lnTo>
                  <a:lnTo>
                    <a:pt x="700" y="530"/>
                  </a:lnTo>
                  <a:lnTo>
                    <a:pt x="610" y="645"/>
                  </a:lnTo>
                  <a:lnTo>
                    <a:pt x="550" y="720"/>
                  </a:lnTo>
                  <a:lnTo>
                    <a:pt x="470" y="815"/>
                  </a:lnTo>
                  <a:lnTo>
                    <a:pt x="410" y="880"/>
                  </a:lnTo>
                  <a:lnTo>
                    <a:pt x="365" y="935"/>
                  </a:lnTo>
                  <a:lnTo>
                    <a:pt x="325" y="975"/>
                  </a:lnTo>
                  <a:lnTo>
                    <a:pt x="275" y="1020"/>
                  </a:lnTo>
                  <a:lnTo>
                    <a:pt x="210" y="1070"/>
                  </a:lnTo>
                  <a:lnTo>
                    <a:pt x="160" y="1110"/>
                  </a:lnTo>
                  <a:lnTo>
                    <a:pt x="120" y="1135"/>
                  </a:lnTo>
                  <a:lnTo>
                    <a:pt x="100" y="1155"/>
                  </a:lnTo>
                  <a:lnTo>
                    <a:pt x="75" y="1180"/>
                  </a:lnTo>
                  <a:lnTo>
                    <a:pt x="50" y="1205"/>
                  </a:lnTo>
                  <a:lnTo>
                    <a:pt x="35" y="1230"/>
                  </a:lnTo>
                  <a:lnTo>
                    <a:pt x="25" y="1250"/>
                  </a:lnTo>
                  <a:lnTo>
                    <a:pt x="15" y="1275"/>
                  </a:lnTo>
                  <a:lnTo>
                    <a:pt x="5" y="1305"/>
                  </a:lnTo>
                  <a:lnTo>
                    <a:pt x="0" y="1325"/>
                  </a:lnTo>
                  <a:lnTo>
                    <a:pt x="0" y="1345"/>
                  </a:lnTo>
                  <a:lnTo>
                    <a:pt x="0" y="1365"/>
                  </a:lnTo>
                  <a:lnTo>
                    <a:pt x="1320" y="1365"/>
                  </a:lnTo>
                  <a:lnTo>
                    <a:pt x="1320" y="110"/>
                  </a:lnTo>
                  <a:lnTo>
                    <a:pt x="1310" y="90"/>
                  </a:lnTo>
                  <a:lnTo>
                    <a:pt x="1295" y="70"/>
                  </a:lnTo>
                  <a:lnTo>
                    <a:pt x="1280" y="55"/>
                  </a:lnTo>
                  <a:lnTo>
                    <a:pt x="1265" y="35"/>
                  </a:lnTo>
                  <a:lnTo>
                    <a:pt x="1245" y="20"/>
                  </a:lnTo>
                  <a:lnTo>
                    <a:pt x="1210" y="0"/>
                  </a:lnTo>
                  <a:lnTo>
                    <a:pt x="1170" y="5"/>
                  </a:lnTo>
                  <a:lnTo>
                    <a:pt x="1125" y="35"/>
                  </a:lnTo>
                  <a:lnTo>
                    <a:pt x="1105" y="50"/>
                  </a:lnTo>
                  <a:lnTo>
                    <a:pt x="1090" y="65"/>
                  </a:lnTo>
                  <a:lnTo>
                    <a:pt x="1075" y="85"/>
                  </a:lnTo>
                  <a:lnTo>
                    <a:pt x="1070" y="95"/>
                  </a:lnTo>
                  <a:lnTo>
                    <a:pt x="1065" y="105"/>
                  </a:lnTo>
                  <a:lnTo>
                    <a:pt x="1060" y="110"/>
                  </a:lnTo>
                  <a:lnTo>
                    <a:pt x="1060" y="110"/>
                  </a:lnTo>
                  <a:close/>
                </a:path>
              </a:pathLst>
            </a:custGeom>
            <a:solidFill>
              <a:srgbClr val="FFF296"/>
            </a:solidFill>
            <a:ln w="0">
              <a:solidFill>
                <a:srgbClr val="FFF29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8" name="Freeform 36"/>
            <p:cNvSpPr>
              <a:spLocks/>
            </p:cNvSpPr>
            <p:nvPr/>
          </p:nvSpPr>
          <p:spPr bwMode="auto">
            <a:xfrm>
              <a:off x="4615" y="2573"/>
              <a:ext cx="909" cy="516"/>
            </a:xfrm>
            <a:custGeom>
              <a:avLst/>
              <a:gdLst>
                <a:gd name="T0" fmla="*/ 1320 w 1320"/>
                <a:gd name="T1" fmla="*/ 120 h 745"/>
                <a:gd name="T2" fmla="*/ 1280 w 1320"/>
                <a:gd name="T3" fmla="*/ 110 h 745"/>
                <a:gd name="T4" fmla="*/ 1225 w 1320"/>
                <a:gd name="T5" fmla="*/ 105 h 745"/>
                <a:gd name="T6" fmla="*/ 1220 w 1320"/>
                <a:gd name="T7" fmla="*/ 65 h 745"/>
                <a:gd name="T8" fmla="*/ 1195 w 1320"/>
                <a:gd name="T9" fmla="*/ 30 h 745"/>
                <a:gd name="T10" fmla="*/ 1165 w 1320"/>
                <a:gd name="T11" fmla="*/ 5 h 745"/>
                <a:gd name="T12" fmla="*/ 1150 w 1320"/>
                <a:gd name="T13" fmla="*/ 0 h 745"/>
                <a:gd name="T14" fmla="*/ 1140 w 1320"/>
                <a:gd name="T15" fmla="*/ 0 h 745"/>
                <a:gd name="T16" fmla="*/ 1130 w 1320"/>
                <a:gd name="T17" fmla="*/ 0 h 745"/>
                <a:gd name="T18" fmla="*/ 1115 w 1320"/>
                <a:gd name="T19" fmla="*/ 10 h 745"/>
                <a:gd name="T20" fmla="*/ 1105 w 1320"/>
                <a:gd name="T21" fmla="*/ 30 h 745"/>
                <a:gd name="T22" fmla="*/ 1085 w 1320"/>
                <a:gd name="T23" fmla="*/ 70 h 745"/>
                <a:gd name="T24" fmla="*/ 1070 w 1320"/>
                <a:gd name="T25" fmla="*/ 95 h 745"/>
                <a:gd name="T26" fmla="*/ 1055 w 1320"/>
                <a:gd name="T27" fmla="*/ 110 h 745"/>
                <a:gd name="T28" fmla="*/ 1000 w 1320"/>
                <a:gd name="T29" fmla="*/ 160 h 745"/>
                <a:gd name="T30" fmla="*/ 915 w 1320"/>
                <a:gd name="T31" fmla="*/ 210 h 745"/>
                <a:gd name="T32" fmla="*/ 800 w 1320"/>
                <a:gd name="T33" fmla="*/ 270 h 745"/>
                <a:gd name="T34" fmla="*/ 775 w 1320"/>
                <a:gd name="T35" fmla="*/ 280 h 745"/>
                <a:gd name="T36" fmla="*/ 750 w 1320"/>
                <a:gd name="T37" fmla="*/ 295 h 745"/>
                <a:gd name="T38" fmla="*/ 725 w 1320"/>
                <a:gd name="T39" fmla="*/ 315 h 745"/>
                <a:gd name="T40" fmla="*/ 715 w 1320"/>
                <a:gd name="T41" fmla="*/ 320 h 745"/>
                <a:gd name="T42" fmla="*/ 705 w 1320"/>
                <a:gd name="T43" fmla="*/ 330 h 745"/>
                <a:gd name="T44" fmla="*/ 690 w 1320"/>
                <a:gd name="T45" fmla="*/ 340 h 745"/>
                <a:gd name="T46" fmla="*/ 670 w 1320"/>
                <a:gd name="T47" fmla="*/ 355 h 745"/>
                <a:gd name="T48" fmla="*/ 650 w 1320"/>
                <a:gd name="T49" fmla="*/ 375 h 745"/>
                <a:gd name="T50" fmla="*/ 515 w 1320"/>
                <a:gd name="T51" fmla="*/ 475 h 745"/>
                <a:gd name="T52" fmla="*/ 375 w 1320"/>
                <a:gd name="T53" fmla="*/ 565 h 745"/>
                <a:gd name="T54" fmla="*/ 250 w 1320"/>
                <a:gd name="T55" fmla="*/ 630 h 745"/>
                <a:gd name="T56" fmla="*/ 125 w 1320"/>
                <a:gd name="T57" fmla="*/ 680 h 745"/>
                <a:gd name="T58" fmla="*/ 0 w 1320"/>
                <a:gd name="T59" fmla="*/ 705 h 745"/>
                <a:gd name="T60" fmla="*/ 0 w 1320"/>
                <a:gd name="T61" fmla="*/ 725 h 745"/>
                <a:gd name="T62" fmla="*/ 0 w 1320"/>
                <a:gd name="T63" fmla="*/ 745 h 745"/>
                <a:gd name="T64" fmla="*/ 1320 w 1320"/>
                <a:gd name="T65" fmla="*/ 745 h 745"/>
                <a:gd name="T66" fmla="*/ 1320 w 1320"/>
                <a:gd name="T67" fmla="*/ 735 h 745"/>
                <a:gd name="T68" fmla="*/ 1320 w 1320"/>
                <a:gd name="T69" fmla="*/ 730 h 745"/>
                <a:gd name="T70" fmla="*/ 1315 w 1320"/>
                <a:gd name="T71" fmla="*/ 720 h 745"/>
                <a:gd name="T72" fmla="*/ 1315 w 1320"/>
                <a:gd name="T73" fmla="*/ 705 h 745"/>
                <a:gd name="T74" fmla="*/ 1310 w 1320"/>
                <a:gd name="T75" fmla="*/ 685 h 745"/>
                <a:gd name="T76" fmla="*/ 1305 w 1320"/>
                <a:gd name="T77" fmla="*/ 665 h 745"/>
                <a:gd name="T78" fmla="*/ 1300 w 1320"/>
                <a:gd name="T79" fmla="*/ 645 h 745"/>
                <a:gd name="T80" fmla="*/ 1295 w 1320"/>
                <a:gd name="T81" fmla="*/ 630 h 745"/>
                <a:gd name="T82" fmla="*/ 1295 w 1320"/>
                <a:gd name="T83" fmla="*/ 560 h 745"/>
                <a:gd name="T84" fmla="*/ 1315 w 1320"/>
                <a:gd name="T85" fmla="*/ 485 h 745"/>
                <a:gd name="T86" fmla="*/ 1315 w 1320"/>
                <a:gd name="T87" fmla="*/ 475 h 745"/>
                <a:gd name="T88" fmla="*/ 1320 w 1320"/>
                <a:gd name="T89" fmla="*/ 460 h 745"/>
                <a:gd name="T90" fmla="*/ 1320 w 1320"/>
                <a:gd name="T91" fmla="*/ 120 h 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20" h="745">
                  <a:moveTo>
                    <a:pt x="1320" y="120"/>
                  </a:moveTo>
                  <a:lnTo>
                    <a:pt x="1280" y="110"/>
                  </a:lnTo>
                  <a:lnTo>
                    <a:pt x="1225" y="105"/>
                  </a:lnTo>
                  <a:lnTo>
                    <a:pt x="1220" y="65"/>
                  </a:lnTo>
                  <a:lnTo>
                    <a:pt x="1195" y="30"/>
                  </a:lnTo>
                  <a:lnTo>
                    <a:pt x="1165" y="5"/>
                  </a:lnTo>
                  <a:lnTo>
                    <a:pt x="1150" y="0"/>
                  </a:lnTo>
                  <a:lnTo>
                    <a:pt x="1140" y="0"/>
                  </a:lnTo>
                  <a:lnTo>
                    <a:pt x="1130" y="0"/>
                  </a:lnTo>
                  <a:lnTo>
                    <a:pt x="1115" y="10"/>
                  </a:lnTo>
                  <a:lnTo>
                    <a:pt x="1105" y="30"/>
                  </a:lnTo>
                  <a:lnTo>
                    <a:pt x="1085" y="70"/>
                  </a:lnTo>
                  <a:lnTo>
                    <a:pt x="1070" y="95"/>
                  </a:lnTo>
                  <a:lnTo>
                    <a:pt x="1055" y="110"/>
                  </a:lnTo>
                  <a:lnTo>
                    <a:pt x="1000" y="160"/>
                  </a:lnTo>
                  <a:lnTo>
                    <a:pt x="915" y="210"/>
                  </a:lnTo>
                  <a:lnTo>
                    <a:pt x="800" y="270"/>
                  </a:lnTo>
                  <a:lnTo>
                    <a:pt x="775" y="280"/>
                  </a:lnTo>
                  <a:lnTo>
                    <a:pt x="750" y="295"/>
                  </a:lnTo>
                  <a:lnTo>
                    <a:pt x="725" y="315"/>
                  </a:lnTo>
                  <a:lnTo>
                    <a:pt x="715" y="320"/>
                  </a:lnTo>
                  <a:lnTo>
                    <a:pt x="705" y="330"/>
                  </a:lnTo>
                  <a:lnTo>
                    <a:pt x="690" y="340"/>
                  </a:lnTo>
                  <a:lnTo>
                    <a:pt x="670" y="355"/>
                  </a:lnTo>
                  <a:lnTo>
                    <a:pt x="650" y="375"/>
                  </a:lnTo>
                  <a:lnTo>
                    <a:pt x="515" y="475"/>
                  </a:lnTo>
                  <a:lnTo>
                    <a:pt x="375" y="565"/>
                  </a:lnTo>
                  <a:lnTo>
                    <a:pt x="250" y="630"/>
                  </a:lnTo>
                  <a:lnTo>
                    <a:pt x="125" y="680"/>
                  </a:lnTo>
                  <a:lnTo>
                    <a:pt x="0" y="705"/>
                  </a:lnTo>
                  <a:lnTo>
                    <a:pt x="0" y="725"/>
                  </a:lnTo>
                  <a:lnTo>
                    <a:pt x="0" y="745"/>
                  </a:lnTo>
                  <a:lnTo>
                    <a:pt x="1320" y="745"/>
                  </a:lnTo>
                  <a:lnTo>
                    <a:pt x="1320" y="735"/>
                  </a:lnTo>
                  <a:lnTo>
                    <a:pt x="1320" y="730"/>
                  </a:lnTo>
                  <a:lnTo>
                    <a:pt x="1315" y="720"/>
                  </a:lnTo>
                  <a:lnTo>
                    <a:pt x="1315" y="705"/>
                  </a:lnTo>
                  <a:lnTo>
                    <a:pt x="1310" y="685"/>
                  </a:lnTo>
                  <a:lnTo>
                    <a:pt x="1305" y="665"/>
                  </a:lnTo>
                  <a:lnTo>
                    <a:pt x="1300" y="645"/>
                  </a:lnTo>
                  <a:lnTo>
                    <a:pt x="1295" y="630"/>
                  </a:lnTo>
                  <a:lnTo>
                    <a:pt x="1295" y="560"/>
                  </a:lnTo>
                  <a:lnTo>
                    <a:pt x="1315" y="485"/>
                  </a:lnTo>
                  <a:lnTo>
                    <a:pt x="1315" y="475"/>
                  </a:lnTo>
                  <a:lnTo>
                    <a:pt x="1320" y="460"/>
                  </a:lnTo>
                  <a:lnTo>
                    <a:pt x="1320" y="120"/>
                  </a:lnTo>
                  <a:close/>
                </a:path>
              </a:pathLst>
            </a:custGeom>
            <a:solidFill>
              <a:srgbClr val="FAE385"/>
            </a:solidFill>
            <a:ln w="0">
              <a:solidFill>
                <a:srgbClr val="FAE38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49" name="Freeform 37"/>
            <p:cNvSpPr>
              <a:spLocks/>
            </p:cNvSpPr>
            <p:nvPr/>
          </p:nvSpPr>
          <p:spPr bwMode="auto">
            <a:xfrm>
              <a:off x="3602" y="1739"/>
              <a:ext cx="276" cy="509"/>
            </a:xfrm>
            <a:custGeom>
              <a:avLst/>
              <a:gdLst>
                <a:gd name="T0" fmla="*/ 240 w 400"/>
                <a:gd name="T1" fmla="*/ 195 h 735"/>
                <a:gd name="T2" fmla="*/ 215 w 400"/>
                <a:gd name="T3" fmla="*/ 250 h 735"/>
                <a:gd name="T4" fmla="*/ 185 w 400"/>
                <a:gd name="T5" fmla="*/ 320 h 735"/>
                <a:gd name="T6" fmla="*/ 135 w 400"/>
                <a:gd name="T7" fmla="*/ 420 h 735"/>
                <a:gd name="T8" fmla="*/ 95 w 400"/>
                <a:gd name="T9" fmla="*/ 500 h 735"/>
                <a:gd name="T10" fmla="*/ 60 w 400"/>
                <a:gd name="T11" fmla="*/ 565 h 735"/>
                <a:gd name="T12" fmla="*/ 40 w 400"/>
                <a:gd name="T13" fmla="*/ 605 h 735"/>
                <a:gd name="T14" fmla="*/ 25 w 400"/>
                <a:gd name="T15" fmla="*/ 625 h 735"/>
                <a:gd name="T16" fmla="*/ 15 w 400"/>
                <a:gd name="T17" fmla="*/ 640 h 735"/>
                <a:gd name="T18" fmla="*/ 10 w 400"/>
                <a:gd name="T19" fmla="*/ 655 h 735"/>
                <a:gd name="T20" fmla="*/ 0 w 400"/>
                <a:gd name="T21" fmla="*/ 660 h 735"/>
                <a:gd name="T22" fmla="*/ 20 w 400"/>
                <a:gd name="T23" fmla="*/ 675 h 735"/>
                <a:gd name="T24" fmla="*/ 40 w 400"/>
                <a:gd name="T25" fmla="*/ 685 h 735"/>
                <a:gd name="T26" fmla="*/ 60 w 400"/>
                <a:gd name="T27" fmla="*/ 690 h 735"/>
                <a:gd name="T28" fmla="*/ 65 w 400"/>
                <a:gd name="T29" fmla="*/ 690 h 735"/>
                <a:gd name="T30" fmla="*/ 75 w 400"/>
                <a:gd name="T31" fmla="*/ 690 h 735"/>
                <a:gd name="T32" fmla="*/ 95 w 400"/>
                <a:gd name="T33" fmla="*/ 690 h 735"/>
                <a:gd name="T34" fmla="*/ 120 w 400"/>
                <a:gd name="T35" fmla="*/ 690 h 735"/>
                <a:gd name="T36" fmla="*/ 145 w 400"/>
                <a:gd name="T37" fmla="*/ 700 h 735"/>
                <a:gd name="T38" fmla="*/ 185 w 400"/>
                <a:gd name="T39" fmla="*/ 710 h 735"/>
                <a:gd name="T40" fmla="*/ 235 w 400"/>
                <a:gd name="T41" fmla="*/ 720 h 735"/>
                <a:gd name="T42" fmla="*/ 250 w 400"/>
                <a:gd name="T43" fmla="*/ 715 h 735"/>
                <a:gd name="T44" fmla="*/ 260 w 400"/>
                <a:gd name="T45" fmla="*/ 715 h 735"/>
                <a:gd name="T46" fmla="*/ 270 w 400"/>
                <a:gd name="T47" fmla="*/ 715 h 735"/>
                <a:gd name="T48" fmla="*/ 280 w 400"/>
                <a:gd name="T49" fmla="*/ 720 h 735"/>
                <a:gd name="T50" fmla="*/ 300 w 400"/>
                <a:gd name="T51" fmla="*/ 725 h 735"/>
                <a:gd name="T52" fmla="*/ 320 w 400"/>
                <a:gd name="T53" fmla="*/ 730 h 735"/>
                <a:gd name="T54" fmla="*/ 335 w 400"/>
                <a:gd name="T55" fmla="*/ 730 h 735"/>
                <a:gd name="T56" fmla="*/ 350 w 400"/>
                <a:gd name="T57" fmla="*/ 735 h 735"/>
                <a:gd name="T58" fmla="*/ 360 w 400"/>
                <a:gd name="T59" fmla="*/ 735 h 735"/>
                <a:gd name="T60" fmla="*/ 370 w 400"/>
                <a:gd name="T61" fmla="*/ 735 h 735"/>
                <a:gd name="T62" fmla="*/ 385 w 400"/>
                <a:gd name="T63" fmla="*/ 730 h 735"/>
                <a:gd name="T64" fmla="*/ 390 w 400"/>
                <a:gd name="T65" fmla="*/ 720 h 735"/>
                <a:gd name="T66" fmla="*/ 395 w 400"/>
                <a:gd name="T67" fmla="*/ 710 h 735"/>
                <a:gd name="T68" fmla="*/ 395 w 400"/>
                <a:gd name="T69" fmla="*/ 700 h 735"/>
                <a:gd name="T70" fmla="*/ 395 w 400"/>
                <a:gd name="T71" fmla="*/ 680 h 735"/>
                <a:gd name="T72" fmla="*/ 395 w 400"/>
                <a:gd name="T73" fmla="*/ 660 h 735"/>
                <a:gd name="T74" fmla="*/ 395 w 400"/>
                <a:gd name="T75" fmla="*/ 585 h 735"/>
                <a:gd name="T76" fmla="*/ 395 w 400"/>
                <a:gd name="T77" fmla="*/ 530 h 735"/>
                <a:gd name="T78" fmla="*/ 395 w 400"/>
                <a:gd name="T79" fmla="*/ 460 h 735"/>
                <a:gd name="T80" fmla="*/ 390 w 400"/>
                <a:gd name="T81" fmla="*/ 370 h 735"/>
                <a:gd name="T82" fmla="*/ 385 w 400"/>
                <a:gd name="T83" fmla="*/ 310 h 735"/>
                <a:gd name="T84" fmla="*/ 385 w 400"/>
                <a:gd name="T85" fmla="*/ 270 h 735"/>
                <a:gd name="T86" fmla="*/ 380 w 400"/>
                <a:gd name="T87" fmla="*/ 250 h 735"/>
                <a:gd name="T88" fmla="*/ 380 w 400"/>
                <a:gd name="T89" fmla="*/ 245 h 735"/>
                <a:gd name="T90" fmla="*/ 380 w 400"/>
                <a:gd name="T91" fmla="*/ 230 h 735"/>
                <a:gd name="T92" fmla="*/ 380 w 400"/>
                <a:gd name="T93" fmla="*/ 210 h 735"/>
                <a:gd name="T94" fmla="*/ 380 w 400"/>
                <a:gd name="T95" fmla="*/ 185 h 735"/>
                <a:gd name="T96" fmla="*/ 380 w 400"/>
                <a:gd name="T97" fmla="*/ 160 h 735"/>
                <a:gd name="T98" fmla="*/ 380 w 400"/>
                <a:gd name="T99" fmla="*/ 140 h 735"/>
                <a:gd name="T100" fmla="*/ 380 w 400"/>
                <a:gd name="T101" fmla="*/ 120 h 735"/>
                <a:gd name="T102" fmla="*/ 390 w 400"/>
                <a:gd name="T103" fmla="*/ 70 h 735"/>
                <a:gd name="T104" fmla="*/ 400 w 400"/>
                <a:gd name="T105" fmla="*/ 0 h 735"/>
                <a:gd name="T106" fmla="*/ 330 w 400"/>
                <a:gd name="T107" fmla="*/ 65 h 735"/>
                <a:gd name="T108" fmla="*/ 275 w 400"/>
                <a:gd name="T109" fmla="*/ 130 h 735"/>
                <a:gd name="T110" fmla="*/ 240 w 400"/>
                <a:gd name="T111" fmla="*/ 195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0" h="735">
                  <a:moveTo>
                    <a:pt x="240" y="195"/>
                  </a:moveTo>
                  <a:lnTo>
                    <a:pt x="215" y="250"/>
                  </a:lnTo>
                  <a:lnTo>
                    <a:pt x="185" y="320"/>
                  </a:lnTo>
                  <a:lnTo>
                    <a:pt x="135" y="420"/>
                  </a:lnTo>
                  <a:lnTo>
                    <a:pt x="95" y="500"/>
                  </a:lnTo>
                  <a:lnTo>
                    <a:pt x="60" y="565"/>
                  </a:lnTo>
                  <a:lnTo>
                    <a:pt x="40" y="605"/>
                  </a:lnTo>
                  <a:lnTo>
                    <a:pt x="25" y="625"/>
                  </a:lnTo>
                  <a:lnTo>
                    <a:pt x="15" y="640"/>
                  </a:lnTo>
                  <a:lnTo>
                    <a:pt x="10" y="655"/>
                  </a:lnTo>
                  <a:lnTo>
                    <a:pt x="0" y="660"/>
                  </a:lnTo>
                  <a:lnTo>
                    <a:pt x="20" y="675"/>
                  </a:lnTo>
                  <a:lnTo>
                    <a:pt x="40" y="685"/>
                  </a:lnTo>
                  <a:lnTo>
                    <a:pt x="60" y="690"/>
                  </a:lnTo>
                  <a:lnTo>
                    <a:pt x="65" y="690"/>
                  </a:lnTo>
                  <a:lnTo>
                    <a:pt x="75" y="690"/>
                  </a:lnTo>
                  <a:lnTo>
                    <a:pt x="95" y="690"/>
                  </a:lnTo>
                  <a:lnTo>
                    <a:pt x="120" y="690"/>
                  </a:lnTo>
                  <a:lnTo>
                    <a:pt x="145" y="700"/>
                  </a:lnTo>
                  <a:lnTo>
                    <a:pt x="185" y="710"/>
                  </a:lnTo>
                  <a:lnTo>
                    <a:pt x="235" y="720"/>
                  </a:lnTo>
                  <a:lnTo>
                    <a:pt x="250" y="715"/>
                  </a:lnTo>
                  <a:lnTo>
                    <a:pt x="260" y="715"/>
                  </a:lnTo>
                  <a:lnTo>
                    <a:pt x="270" y="715"/>
                  </a:lnTo>
                  <a:lnTo>
                    <a:pt x="280" y="720"/>
                  </a:lnTo>
                  <a:lnTo>
                    <a:pt x="300" y="725"/>
                  </a:lnTo>
                  <a:lnTo>
                    <a:pt x="320" y="730"/>
                  </a:lnTo>
                  <a:lnTo>
                    <a:pt x="335" y="730"/>
                  </a:lnTo>
                  <a:lnTo>
                    <a:pt x="350" y="735"/>
                  </a:lnTo>
                  <a:lnTo>
                    <a:pt x="360" y="735"/>
                  </a:lnTo>
                  <a:lnTo>
                    <a:pt x="370" y="735"/>
                  </a:lnTo>
                  <a:lnTo>
                    <a:pt x="385" y="730"/>
                  </a:lnTo>
                  <a:lnTo>
                    <a:pt x="390" y="720"/>
                  </a:lnTo>
                  <a:lnTo>
                    <a:pt x="395" y="710"/>
                  </a:lnTo>
                  <a:lnTo>
                    <a:pt x="395" y="700"/>
                  </a:lnTo>
                  <a:lnTo>
                    <a:pt x="395" y="680"/>
                  </a:lnTo>
                  <a:lnTo>
                    <a:pt x="395" y="660"/>
                  </a:lnTo>
                  <a:lnTo>
                    <a:pt x="395" y="585"/>
                  </a:lnTo>
                  <a:lnTo>
                    <a:pt x="395" y="530"/>
                  </a:lnTo>
                  <a:lnTo>
                    <a:pt x="395" y="460"/>
                  </a:lnTo>
                  <a:lnTo>
                    <a:pt x="390" y="370"/>
                  </a:lnTo>
                  <a:lnTo>
                    <a:pt x="385" y="310"/>
                  </a:lnTo>
                  <a:lnTo>
                    <a:pt x="385" y="270"/>
                  </a:lnTo>
                  <a:lnTo>
                    <a:pt x="380" y="250"/>
                  </a:lnTo>
                  <a:lnTo>
                    <a:pt x="380" y="245"/>
                  </a:lnTo>
                  <a:lnTo>
                    <a:pt x="380" y="230"/>
                  </a:lnTo>
                  <a:lnTo>
                    <a:pt x="380" y="210"/>
                  </a:lnTo>
                  <a:lnTo>
                    <a:pt x="380" y="185"/>
                  </a:lnTo>
                  <a:lnTo>
                    <a:pt x="380" y="160"/>
                  </a:lnTo>
                  <a:lnTo>
                    <a:pt x="380" y="140"/>
                  </a:lnTo>
                  <a:lnTo>
                    <a:pt x="380" y="120"/>
                  </a:lnTo>
                  <a:lnTo>
                    <a:pt x="390" y="70"/>
                  </a:lnTo>
                  <a:lnTo>
                    <a:pt x="400" y="0"/>
                  </a:lnTo>
                  <a:lnTo>
                    <a:pt x="330" y="65"/>
                  </a:lnTo>
                  <a:lnTo>
                    <a:pt x="275" y="130"/>
                  </a:lnTo>
                  <a:lnTo>
                    <a:pt x="240" y="195"/>
                  </a:lnTo>
                  <a:close/>
                </a:path>
              </a:pathLst>
            </a:custGeom>
            <a:solidFill>
              <a:srgbClr val="DDBBFF"/>
            </a:solidFill>
            <a:ln w="0">
              <a:solidFill>
                <a:srgbClr val="DDBB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0" name="Freeform 38"/>
            <p:cNvSpPr>
              <a:spLocks/>
            </p:cNvSpPr>
            <p:nvPr/>
          </p:nvSpPr>
          <p:spPr bwMode="auto">
            <a:xfrm>
              <a:off x="4050" y="1164"/>
              <a:ext cx="348" cy="391"/>
            </a:xfrm>
            <a:custGeom>
              <a:avLst/>
              <a:gdLst>
                <a:gd name="T0" fmla="*/ 95 w 505"/>
                <a:gd name="T1" fmla="*/ 75 h 565"/>
                <a:gd name="T2" fmla="*/ 35 w 505"/>
                <a:gd name="T3" fmla="*/ 175 h 565"/>
                <a:gd name="T4" fmla="*/ 10 w 505"/>
                <a:gd name="T5" fmla="*/ 285 h 565"/>
                <a:gd name="T6" fmla="*/ 5 w 505"/>
                <a:gd name="T7" fmla="*/ 330 h 565"/>
                <a:gd name="T8" fmla="*/ 5 w 505"/>
                <a:gd name="T9" fmla="*/ 345 h 565"/>
                <a:gd name="T10" fmla="*/ 0 w 505"/>
                <a:gd name="T11" fmla="*/ 425 h 565"/>
                <a:gd name="T12" fmla="*/ 35 w 505"/>
                <a:gd name="T13" fmla="*/ 520 h 565"/>
                <a:gd name="T14" fmla="*/ 40 w 505"/>
                <a:gd name="T15" fmla="*/ 535 h 565"/>
                <a:gd name="T16" fmla="*/ 45 w 505"/>
                <a:gd name="T17" fmla="*/ 535 h 565"/>
                <a:gd name="T18" fmla="*/ 50 w 505"/>
                <a:gd name="T19" fmla="*/ 540 h 565"/>
                <a:gd name="T20" fmla="*/ 80 w 505"/>
                <a:gd name="T21" fmla="*/ 560 h 565"/>
                <a:gd name="T22" fmla="*/ 105 w 505"/>
                <a:gd name="T23" fmla="*/ 565 h 565"/>
                <a:gd name="T24" fmla="*/ 130 w 505"/>
                <a:gd name="T25" fmla="*/ 535 h 565"/>
                <a:gd name="T26" fmla="*/ 145 w 505"/>
                <a:gd name="T27" fmla="*/ 520 h 565"/>
                <a:gd name="T28" fmla="*/ 160 w 505"/>
                <a:gd name="T29" fmla="*/ 505 h 565"/>
                <a:gd name="T30" fmla="*/ 175 w 505"/>
                <a:gd name="T31" fmla="*/ 500 h 565"/>
                <a:gd name="T32" fmla="*/ 215 w 505"/>
                <a:gd name="T33" fmla="*/ 485 h 565"/>
                <a:gd name="T34" fmla="*/ 245 w 505"/>
                <a:gd name="T35" fmla="*/ 490 h 565"/>
                <a:gd name="T36" fmla="*/ 290 w 505"/>
                <a:gd name="T37" fmla="*/ 480 h 565"/>
                <a:gd name="T38" fmla="*/ 325 w 505"/>
                <a:gd name="T39" fmla="*/ 465 h 565"/>
                <a:gd name="T40" fmla="*/ 360 w 505"/>
                <a:gd name="T41" fmla="*/ 465 h 565"/>
                <a:gd name="T42" fmla="*/ 390 w 505"/>
                <a:gd name="T43" fmla="*/ 465 h 565"/>
                <a:gd name="T44" fmla="*/ 435 w 505"/>
                <a:gd name="T45" fmla="*/ 470 h 565"/>
                <a:gd name="T46" fmla="*/ 460 w 505"/>
                <a:gd name="T47" fmla="*/ 475 h 565"/>
                <a:gd name="T48" fmla="*/ 480 w 505"/>
                <a:gd name="T49" fmla="*/ 470 h 565"/>
                <a:gd name="T50" fmla="*/ 490 w 505"/>
                <a:gd name="T51" fmla="*/ 455 h 565"/>
                <a:gd name="T52" fmla="*/ 500 w 505"/>
                <a:gd name="T53" fmla="*/ 415 h 565"/>
                <a:gd name="T54" fmla="*/ 495 w 505"/>
                <a:gd name="T55" fmla="*/ 330 h 565"/>
                <a:gd name="T56" fmla="*/ 495 w 505"/>
                <a:gd name="T57" fmla="*/ 235 h 565"/>
                <a:gd name="T58" fmla="*/ 490 w 505"/>
                <a:gd name="T59" fmla="*/ 205 h 565"/>
                <a:gd name="T60" fmla="*/ 440 w 505"/>
                <a:gd name="T61" fmla="*/ 115 h 565"/>
                <a:gd name="T62" fmla="*/ 415 w 505"/>
                <a:gd name="T63" fmla="*/ 80 h 565"/>
                <a:gd name="T64" fmla="*/ 400 w 505"/>
                <a:gd name="T65" fmla="*/ 70 h 565"/>
                <a:gd name="T66" fmla="*/ 385 w 505"/>
                <a:gd name="T67" fmla="*/ 65 h 565"/>
                <a:gd name="T68" fmla="*/ 370 w 505"/>
                <a:gd name="T69" fmla="*/ 60 h 565"/>
                <a:gd name="T70" fmla="*/ 335 w 505"/>
                <a:gd name="T71" fmla="*/ 25 h 565"/>
                <a:gd name="T72" fmla="*/ 320 w 505"/>
                <a:gd name="T73" fmla="*/ 10 h 565"/>
                <a:gd name="T74" fmla="*/ 260 w 505"/>
                <a:gd name="T75" fmla="*/ 0 h 565"/>
                <a:gd name="T76" fmla="*/ 140 w 505"/>
                <a:gd name="T77" fmla="*/ 40 h 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05" h="565">
                  <a:moveTo>
                    <a:pt x="140" y="40"/>
                  </a:moveTo>
                  <a:lnTo>
                    <a:pt x="95" y="75"/>
                  </a:lnTo>
                  <a:lnTo>
                    <a:pt x="50" y="135"/>
                  </a:lnTo>
                  <a:lnTo>
                    <a:pt x="35" y="175"/>
                  </a:lnTo>
                  <a:lnTo>
                    <a:pt x="15" y="245"/>
                  </a:lnTo>
                  <a:lnTo>
                    <a:pt x="10" y="285"/>
                  </a:lnTo>
                  <a:lnTo>
                    <a:pt x="5" y="315"/>
                  </a:lnTo>
                  <a:lnTo>
                    <a:pt x="5" y="330"/>
                  </a:lnTo>
                  <a:lnTo>
                    <a:pt x="5" y="335"/>
                  </a:lnTo>
                  <a:lnTo>
                    <a:pt x="5" y="345"/>
                  </a:lnTo>
                  <a:lnTo>
                    <a:pt x="0" y="385"/>
                  </a:lnTo>
                  <a:lnTo>
                    <a:pt x="0" y="425"/>
                  </a:lnTo>
                  <a:lnTo>
                    <a:pt x="15" y="480"/>
                  </a:lnTo>
                  <a:lnTo>
                    <a:pt x="35" y="520"/>
                  </a:lnTo>
                  <a:lnTo>
                    <a:pt x="40" y="530"/>
                  </a:lnTo>
                  <a:lnTo>
                    <a:pt x="40" y="535"/>
                  </a:lnTo>
                  <a:lnTo>
                    <a:pt x="45" y="535"/>
                  </a:lnTo>
                  <a:lnTo>
                    <a:pt x="45" y="535"/>
                  </a:lnTo>
                  <a:lnTo>
                    <a:pt x="45" y="535"/>
                  </a:lnTo>
                  <a:lnTo>
                    <a:pt x="50" y="540"/>
                  </a:lnTo>
                  <a:lnTo>
                    <a:pt x="65" y="555"/>
                  </a:lnTo>
                  <a:lnTo>
                    <a:pt x="80" y="560"/>
                  </a:lnTo>
                  <a:lnTo>
                    <a:pt x="95" y="565"/>
                  </a:lnTo>
                  <a:lnTo>
                    <a:pt x="105" y="565"/>
                  </a:lnTo>
                  <a:lnTo>
                    <a:pt x="120" y="550"/>
                  </a:lnTo>
                  <a:lnTo>
                    <a:pt x="130" y="535"/>
                  </a:lnTo>
                  <a:lnTo>
                    <a:pt x="140" y="525"/>
                  </a:lnTo>
                  <a:lnTo>
                    <a:pt x="145" y="520"/>
                  </a:lnTo>
                  <a:lnTo>
                    <a:pt x="150" y="515"/>
                  </a:lnTo>
                  <a:lnTo>
                    <a:pt x="160" y="505"/>
                  </a:lnTo>
                  <a:lnTo>
                    <a:pt x="165" y="500"/>
                  </a:lnTo>
                  <a:lnTo>
                    <a:pt x="175" y="500"/>
                  </a:lnTo>
                  <a:lnTo>
                    <a:pt x="205" y="490"/>
                  </a:lnTo>
                  <a:lnTo>
                    <a:pt x="215" y="485"/>
                  </a:lnTo>
                  <a:lnTo>
                    <a:pt x="225" y="485"/>
                  </a:lnTo>
                  <a:lnTo>
                    <a:pt x="245" y="490"/>
                  </a:lnTo>
                  <a:lnTo>
                    <a:pt x="265" y="485"/>
                  </a:lnTo>
                  <a:lnTo>
                    <a:pt x="290" y="480"/>
                  </a:lnTo>
                  <a:lnTo>
                    <a:pt x="310" y="470"/>
                  </a:lnTo>
                  <a:lnTo>
                    <a:pt x="325" y="465"/>
                  </a:lnTo>
                  <a:lnTo>
                    <a:pt x="340" y="465"/>
                  </a:lnTo>
                  <a:lnTo>
                    <a:pt x="360" y="465"/>
                  </a:lnTo>
                  <a:lnTo>
                    <a:pt x="375" y="465"/>
                  </a:lnTo>
                  <a:lnTo>
                    <a:pt x="390" y="465"/>
                  </a:lnTo>
                  <a:lnTo>
                    <a:pt x="415" y="470"/>
                  </a:lnTo>
                  <a:lnTo>
                    <a:pt x="435" y="470"/>
                  </a:lnTo>
                  <a:lnTo>
                    <a:pt x="450" y="475"/>
                  </a:lnTo>
                  <a:lnTo>
                    <a:pt x="460" y="475"/>
                  </a:lnTo>
                  <a:lnTo>
                    <a:pt x="470" y="470"/>
                  </a:lnTo>
                  <a:lnTo>
                    <a:pt x="480" y="470"/>
                  </a:lnTo>
                  <a:lnTo>
                    <a:pt x="485" y="465"/>
                  </a:lnTo>
                  <a:lnTo>
                    <a:pt x="490" y="455"/>
                  </a:lnTo>
                  <a:lnTo>
                    <a:pt x="500" y="435"/>
                  </a:lnTo>
                  <a:lnTo>
                    <a:pt x="500" y="415"/>
                  </a:lnTo>
                  <a:lnTo>
                    <a:pt x="505" y="390"/>
                  </a:lnTo>
                  <a:lnTo>
                    <a:pt x="495" y="330"/>
                  </a:lnTo>
                  <a:lnTo>
                    <a:pt x="490" y="290"/>
                  </a:lnTo>
                  <a:lnTo>
                    <a:pt x="495" y="235"/>
                  </a:lnTo>
                  <a:lnTo>
                    <a:pt x="490" y="225"/>
                  </a:lnTo>
                  <a:lnTo>
                    <a:pt x="490" y="205"/>
                  </a:lnTo>
                  <a:lnTo>
                    <a:pt x="480" y="190"/>
                  </a:lnTo>
                  <a:lnTo>
                    <a:pt x="440" y="115"/>
                  </a:lnTo>
                  <a:lnTo>
                    <a:pt x="425" y="95"/>
                  </a:lnTo>
                  <a:lnTo>
                    <a:pt x="415" y="80"/>
                  </a:lnTo>
                  <a:lnTo>
                    <a:pt x="400" y="70"/>
                  </a:lnTo>
                  <a:lnTo>
                    <a:pt x="400" y="70"/>
                  </a:lnTo>
                  <a:lnTo>
                    <a:pt x="390" y="65"/>
                  </a:lnTo>
                  <a:lnTo>
                    <a:pt x="385" y="65"/>
                  </a:lnTo>
                  <a:lnTo>
                    <a:pt x="375" y="65"/>
                  </a:lnTo>
                  <a:lnTo>
                    <a:pt x="370" y="60"/>
                  </a:lnTo>
                  <a:lnTo>
                    <a:pt x="360" y="50"/>
                  </a:lnTo>
                  <a:lnTo>
                    <a:pt x="335" y="25"/>
                  </a:lnTo>
                  <a:lnTo>
                    <a:pt x="330" y="15"/>
                  </a:lnTo>
                  <a:lnTo>
                    <a:pt x="320" y="10"/>
                  </a:lnTo>
                  <a:lnTo>
                    <a:pt x="305" y="5"/>
                  </a:lnTo>
                  <a:lnTo>
                    <a:pt x="260" y="0"/>
                  </a:lnTo>
                  <a:lnTo>
                    <a:pt x="205" y="10"/>
                  </a:lnTo>
                  <a:lnTo>
                    <a:pt x="140" y="40"/>
                  </a:lnTo>
                  <a:close/>
                </a:path>
              </a:pathLst>
            </a:custGeom>
            <a:solidFill>
              <a:srgbClr val="7A0303"/>
            </a:solidFill>
            <a:ln w="0">
              <a:solidFill>
                <a:srgbClr val="7A030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1" name="Freeform 39"/>
            <p:cNvSpPr>
              <a:spLocks/>
            </p:cNvSpPr>
            <p:nvPr/>
          </p:nvSpPr>
          <p:spPr bwMode="auto">
            <a:xfrm>
              <a:off x="4081" y="1379"/>
              <a:ext cx="303" cy="384"/>
            </a:xfrm>
            <a:custGeom>
              <a:avLst/>
              <a:gdLst>
                <a:gd name="T0" fmla="*/ 425 w 440"/>
                <a:gd name="T1" fmla="*/ 90 h 555"/>
                <a:gd name="T2" fmla="*/ 415 w 440"/>
                <a:gd name="T3" fmla="*/ 65 h 555"/>
                <a:gd name="T4" fmla="*/ 410 w 440"/>
                <a:gd name="T5" fmla="*/ 65 h 555"/>
                <a:gd name="T6" fmla="*/ 405 w 440"/>
                <a:gd name="T7" fmla="*/ 65 h 555"/>
                <a:gd name="T8" fmla="*/ 390 w 440"/>
                <a:gd name="T9" fmla="*/ 45 h 555"/>
                <a:gd name="T10" fmla="*/ 350 w 440"/>
                <a:gd name="T11" fmla="*/ 35 h 555"/>
                <a:gd name="T12" fmla="*/ 310 w 440"/>
                <a:gd name="T13" fmla="*/ 40 h 555"/>
                <a:gd name="T14" fmla="*/ 270 w 440"/>
                <a:gd name="T15" fmla="*/ 40 h 555"/>
                <a:gd name="T16" fmla="*/ 240 w 440"/>
                <a:gd name="T17" fmla="*/ 35 h 555"/>
                <a:gd name="T18" fmla="*/ 200 w 440"/>
                <a:gd name="T19" fmla="*/ 15 h 555"/>
                <a:gd name="T20" fmla="*/ 165 w 440"/>
                <a:gd name="T21" fmla="*/ 5 h 555"/>
                <a:gd name="T22" fmla="*/ 90 w 440"/>
                <a:gd name="T23" fmla="*/ 0 h 555"/>
                <a:gd name="T24" fmla="*/ 45 w 440"/>
                <a:gd name="T25" fmla="*/ 20 h 555"/>
                <a:gd name="T26" fmla="*/ 30 w 440"/>
                <a:gd name="T27" fmla="*/ 35 h 555"/>
                <a:gd name="T28" fmla="*/ 10 w 440"/>
                <a:gd name="T29" fmla="*/ 55 h 555"/>
                <a:gd name="T30" fmla="*/ 10 w 440"/>
                <a:gd name="T31" fmla="*/ 80 h 555"/>
                <a:gd name="T32" fmla="*/ 10 w 440"/>
                <a:gd name="T33" fmla="*/ 105 h 555"/>
                <a:gd name="T34" fmla="*/ 15 w 440"/>
                <a:gd name="T35" fmla="*/ 135 h 555"/>
                <a:gd name="T36" fmla="*/ 10 w 440"/>
                <a:gd name="T37" fmla="*/ 175 h 555"/>
                <a:gd name="T38" fmla="*/ 0 w 440"/>
                <a:gd name="T39" fmla="*/ 215 h 555"/>
                <a:gd name="T40" fmla="*/ 5 w 440"/>
                <a:gd name="T41" fmla="*/ 235 h 555"/>
                <a:gd name="T42" fmla="*/ 30 w 440"/>
                <a:gd name="T43" fmla="*/ 300 h 555"/>
                <a:gd name="T44" fmla="*/ 85 w 440"/>
                <a:gd name="T45" fmla="*/ 425 h 555"/>
                <a:gd name="T46" fmla="*/ 140 w 440"/>
                <a:gd name="T47" fmla="*/ 495 h 555"/>
                <a:gd name="T48" fmla="*/ 180 w 440"/>
                <a:gd name="T49" fmla="*/ 525 h 555"/>
                <a:gd name="T50" fmla="*/ 230 w 440"/>
                <a:gd name="T51" fmla="*/ 550 h 555"/>
                <a:gd name="T52" fmla="*/ 265 w 440"/>
                <a:gd name="T53" fmla="*/ 555 h 555"/>
                <a:gd name="T54" fmla="*/ 295 w 440"/>
                <a:gd name="T55" fmla="*/ 550 h 555"/>
                <a:gd name="T56" fmla="*/ 330 w 440"/>
                <a:gd name="T57" fmla="*/ 520 h 555"/>
                <a:gd name="T58" fmla="*/ 360 w 440"/>
                <a:gd name="T59" fmla="*/ 480 h 555"/>
                <a:gd name="T60" fmla="*/ 380 w 440"/>
                <a:gd name="T61" fmla="*/ 460 h 555"/>
                <a:gd name="T62" fmla="*/ 405 w 440"/>
                <a:gd name="T63" fmla="*/ 410 h 555"/>
                <a:gd name="T64" fmla="*/ 425 w 440"/>
                <a:gd name="T65" fmla="*/ 290 h 555"/>
                <a:gd name="T66" fmla="*/ 440 w 440"/>
                <a:gd name="T67" fmla="*/ 160 h 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0" h="555">
                  <a:moveTo>
                    <a:pt x="435" y="110"/>
                  </a:moveTo>
                  <a:lnTo>
                    <a:pt x="425" y="90"/>
                  </a:lnTo>
                  <a:lnTo>
                    <a:pt x="420" y="75"/>
                  </a:lnTo>
                  <a:lnTo>
                    <a:pt x="415" y="65"/>
                  </a:lnTo>
                  <a:lnTo>
                    <a:pt x="410" y="65"/>
                  </a:lnTo>
                  <a:lnTo>
                    <a:pt x="410" y="65"/>
                  </a:lnTo>
                  <a:lnTo>
                    <a:pt x="405" y="65"/>
                  </a:lnTo>
                  <a:lnTo>
                    <a:pt x="405" y="65"/>
                  </a:lnTo>
                  <a:lnTo>
                    <a:pt x="395" y="50"/>
                  </a:lnTo>
                  <a:lnTo>
                    <a:pt x="390" y="45"/>
                  </a:lnTo>
                  <a:lnTo>
                    <a:pt x="370" y="35"/>
                  </a:lnTo>
                  <a:lnTo>
                    <a:pt x="350" y="35"/>
                  </a:lnTo>
                  <a:lnTo>
                    <a:pt x="330" y="35"/>
                  </a:lnTo>
                  <a:lnTo>
                    <a:pt x="310" y="40"/>
                  </a:lnTo>
                  <a:lnTo>
                    <a:pt x="290" y="45"/>
                  </a:lnTo>
                  <a:lnTo>
                    <a:pt x="270" y="40"/>
                  </a:lnTo>
                  <a:lnTo>
                    <a:pt x="260" y="40"/>
                  </a:lnTo>
                  <a:lnTo>
                    <a:pt x="240" y="35"/>
                  </a:lnTo>
                  <a:lnTo>
                    <a:pt x="220" y="25"/>
                  </a:lnTo>
                  <a:lnTo>
                    <a:pt x="200" y="15"/>
                  </a:lnTo>
                  <a:lnTo>
                    <a:pt x="180" y="10"/>
                  </a:lnTo>
                  <a:lnTo>
                    <a:pt x="165" y="5"/>
                  </a:lnTo>
                  <a:lnTo>
                    <a:pt x="125" y="0"/>
                  </a:lnTo>
                  <a:lnTo>
                    <a:pt x="90" y="0"/>
                  </a:lnTo>
                  <a:lnTo>
                    <a:pt x="65" y="10"/>
                  </a:lnTo>
                  <a:lnTo>
                    <a:pt x="45" y="20"/>
                  </a:lnTo>
                  <a:lnTo>
                    <a:pt x="40" y="25"/>
                  </a:lnTo>
                  <a:lnTo>
                    <a:pt x="30" y="35"/>
                  </a:lnTo>
                  <a:lnTo>
                    <a:pt x="15" y="50"/>
                  </a:lnTo>
                  <a:lnTo>
                    <a:pt x="10" y="55"/>
                  </a:lnTo>
                  <a:lnTo>
                    <a:pt x="10" y="65"/>
                  </a:lnTo>
                  <a:lnTo>
                    <a:pt x="10" y="80"/>
                  </a:lnTo>
                  <a:lnTo>
                    <a:pt x="10" y="90"/>
                  </a:lnTo>
                  <a:lnTo>
                    <a:pt x="10" y="105"/>
                  </a:lnTo>
                  <a:lnTo>
                    <a:pt x="15" y="120"/>
                  </a:lnTo>
                  <a:lnTo>
                    <a:pt x="15" y="135"/>
                  </a:lnTo>
                  <a:lnTo>
                    <a:pt x="15" y="150"/>
                  </a:lnTo>
                  <a:lnTo>
                    <a:pt x="10" y="175"/>
                  </a:lnTo>
                  <a:lnTo>
                    <a:pt x="5" y="200"/>
                  </a:lnTo>
                  <a:lnTo>
                    <a:pt x="0" y="215"/>
                  </a:lnTo>
                  <a:lnTo>
                    <a:pt x="0" y="220"/>
                  </a:lnTo>
                  <a:lnTo>
                    <a:pt x="5" y="235"/>
                  </a:lnTo>
                  <a:lnTo>
                    <a:pt x="15" y="260"/>
                  </a:lnTo>
                  <a:lnTo>
                    <a:pt x="30" y="300"/>
                  </a:lnTo>
                  <a:lnTo>
                    <a:pt x="70" y="395"/>
                  </a:lnTo>
                  <a:lnTo>
                    <a:pt x="85" y="425"/>
                  </a:lnTo>
                  <a:lnTo>
                    <a:pt x="100" y="450"/>
                  </a:lnTo>
                  <a:lnTo>
                    <a:pt x="140" y="495"/>
                  </a:lnTo>
                  <a:lnTo>
                    <a:pt x="160" y="510"/>
                  </a:lnTo>
                  <a:lnTo>
                    <a:pt x="180" y="525"/>
                  </a:lnTo>
                  <a:lnTo>
                    <a:pt x="205" y="540"/>
                  </a:lnTo>
                  <a:lnTo>
                    <a:pt x="230" y="550"/>
                  </a:lnTo>
                  <a:lnTo>
                    <a:pt x="250" y="555"/>
                  </a:lnTo>
                  <a:lnTo>
                    <a:pt x="265" y="555"/>
                  </a:lnTo>
                  <a:lnTo>
                    <a:pt x="280" y="555"/>
                  </a:lnTo>
                  <a:lnTo>
                    <a:pt x="295" y="550"/>
                  </a:lnTo>
                  <a:lnTo>
                    <a:pt x="310" y="535"/>
                  </a:lnTo>
                  <a:lnTo>
                    <a:pt x="330" y="520"/>
                  </a:lnTo>
                  <a:lnTo>
                    <a:pt x="345" y="500"/>
                  </a:lnTo>
                  <a:lnTo>
                    <a:pt x="360" y="480"/>
                  </a:lnTo>
                  <a:lnTo>
                    <a:pt x="370" y="470"/>
                  </a:lnTo>
                  <a:lnTo>
                    <a:pt x="380" y="460"/>
                  </a:lnTo>
                  <a:lnTo>
                    <a:pt x="395" y="435"/>
                  </a:lnTo>
                  <a:lnTo>
                    <a:pt x="405" y="410"/>
                  </a:lnTo>
                  <a:lnTo>
                    <a:pt x="415" y="360"/>
                  </a:lnTo>
                  <a:lnTo>
                    <a:pt x="425" y="290"/>
                  </a:lnTo>
                  <a:lnTo>
                    <a:pt x="440" y="195"/>
                  </a:lnTo>
                  <a:lnTo>
                    <a:pt x="440" y="160"/>
                  </a:lnTo>
                  <a:lnTo>
                    <a:pt x="435" y="110"/>
                  </a:lnTo>
                  <a:close/>
                </a:path>
              </a:pathLst>
            </a:custGeom>
            <a:solidFill>
              <a:srgbClr val="F9BFAF"/>
            </a:solidFill>
            <a:ln w="0">
              <a:solidFill>
                <a:srgbClr val="FACC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2" name="Freeform 40"/>
            <p:cNvSpPr>
              <a:spLocks/>
            </p:cNvSpPr>
            <p:nvPr/>
          </p:nvSpPr>
          <p:spPr bwMode="auto">
            <a:xfrm>
              <a:off x="4205" y="1680"/>
              <a:ext cx="110" cy="31"/>
            </a:xfrm>
            <a:custGeom>
              <a:avLst/>
              <a:gdLst>
                <a:gd name="T0" fmla="*/ 50 w 160"/>
                <a:gd name="T1" fmla="*/ 15 h 45"/>
                <a:gd name="T2" fmla="*/ 45 w 160"/>
                <a:gd name="T3" fmla="*/ 10 h 45"/>
                <a:gd name="T4" fmla="*/ 35 w 160"/>
                <a:gd name="T5" fmla="*/ 10 h 45"/>
                <a:gd name="T6" fmla="*/ 20 w 160"/>
                <a:gd name="T7" fmla="*/ 10 h 45"/>
                <a:gd name="T8" fmla="*/ 10 w 160"/>
                <a:gd name="T9" fmla="*/ 10 h 45"/>
                <a:gd name="T10" fmla="*/ 5 w 160"/>
                <a:gd name="T11" fmla="*/ 10 h 45"/>
                <a:gd name="T12" fmla="*/ 0 w 160"/>
                <a:gd name="T13" fmla="*/ 10 h 45"/>
                <a:gd name="T14" fmla="*/ 0 w 160"/>
                <a:gd name="T15" fmla="*/ 15 h 45"/>
                <a:gd name="T16" fmla="*/ 5 w 160"/>
                <a:gd name="T17" fmla="*/ 20 h 45"/>
                <a:gd name="T18" fmla="*/ 15 w 160"/>
                <a:gd name="T19" fmla="*/ 25 h 45"/>
                <a:gd name="T20" fmla="*/ 30 w 160"/>
                <a:gd name="T21" fmla="*/ 35 h 45"/>
                <a:gd name="T22" fmla="*/ 40 w 160"/>
                <a:gd name="T23" fmla="*/ 40 h 45"/>
                <a:gd name="T24" fmla="*/ 65 w 160"/>
                <a:gd name="T25" fmla="*/ 45 h 45"/>
                <a:gd name="T26" fmla="*/ 85 w 160"/>
                <a:gd name="T27" fmla="*/ 45 h 45"/>
                <a:gd name="T28" fmla="*/ 110 w 160"/>
                <a:gd name="T29" fmla="*/ 40 h 45"/>
                <a:gd name="T30" fmla="*/ 120 w 160"/>
                <a:gd name="T31" fmla="*/ 35 h 45"/>
                <a:gd name="T32" fmla="*/ 130 w 160"/>
                <a:gd name="T33" fmla="*/ 30 h 45"/>
                <a:gd name="T34" fmla="*/ 135 w 160"/>
                <a:gd name="T35" fmla="*/ 20 h 45"/>
                <a:gd name="T36" fmla="*/ 145 w 160"/>
                <a:gd name="T37" fmla="*/ 10 h 45"/>
                <a:gd name="T38" fmla="*/ 155 w 160"/>
                <a:gd name="T39" fmla="*/ 5 h 45"/>
                <a:gd name="T40" fmla="*/ 160 w 160"/>
                <a:gd name="T41" fmla="*/ 0 h 45"/>
                <a:gd name="T42" fmla="*/ 130 w 160"/>
                <a:gd name="T43" fmla="*/ 5 h 45"/>
                <a:gd name="T44" fmla="*/ 110 w 160"/>
                <a:gd name="T45" fmla="*/ 10 h 45"/>
                <a:gd name="T46" fmla="*/ 90 w 160"/>
                <a:gd name="T47" fmla="*/ 15 h 45"/>
                <a:gd name="T48" fmla="*/ 70 w 160"/>
                <a:gd name="T49" fmla="*/ 15 h 45"/>
                <a:gd name="T50" fmla="*/ 50 w 160"/>
                <a:gd name="T51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0" h="45">
                  <a:moveTo>
                    <a:pt x="50" y="15"/>
                  </a:moveTo>
                  <a:lnTo>
                    <a:pt x="45" y="10"/>
                  </a:lnTo>
                  <a:lnTo>
                    <a:pt x="35" y="10"/>
                  </a:lnTo>
                  <a:lnTo>
                    <a:pt x="20" y="10"/>
                  </a:lnTo>
                  <a:lnTo>
                    <a:pt x="10" y="10"/>
                  </a:lnTo>
                  <a:lnTo>
                    <a:pt x="5" y="10"/>
                  </a:lnTo>
                  <a:lnTo>
                    <a:pt x="0" y="10"/>
                  </a:lnTo>
                  <a:lnTo>
                    <a:pt x="0" y="15"/>
                  </a:lnTo>
                  <a:lnTo>
                    <a:pt x="5" y="20"/>
                  </a:lnTo>
                  <a:lnTo>
                    <a:pt x="15" y="25"/>
                  </a:lnTo>
                  <a:lnTo>
                    <a:pt x="30" y="35"/>
                  </a:lnTo>
                  <a:lnTo>
                    <a:pt x="40" y="40"/>
                  </a:lnTo>
                  <a:lnTo>
                    <a:pt x="65" y="45"/>
                  </a:lnTo>
                  <a:lnTo>
                    <a:pt x="85" y="45"/>
                  </a:lnTo>
                  <a:lnTo>
                    <a:pt x="110" y="40"/>
                  </a:lnTo>
                  <a:lnTo>
                    <a:pt x="120" y="35"/>
                  </a:lnTo>
                  <a:lnTo>
                    <a:pt x="130" y="30"/>
                  </a:lnTo>
                  <a:lnTo>
                    <a:pt x="135" y="20"/>
                  </a:lnTo>
                  <a:lnTo>
                    <a:pt x="145" y="10"/>
                  </a:lnTo>
                  <a:lnTo>
                    <a:pt x="155" y="5"/>
                  </a:lnTo>
                  <a:lnTo>
                    <a:pt x="160" y="0"/>
                  </a:lnTo>
                  <a:lnTo>
                    <a:pt x="130" y="5"/>
                  </a:lnTo>
                  <a:lnTo>
                    <a:pt x="110" y="10"/>
                  </a:lnTo>
                  <a:lnTo>
                    <a:pt x="90" y="15"/>
                  </a:lnTo>
                  <a:lnTo>
                    <a:pt x="70" y="15"/>
                  </a:lnTo>
                  <a:lnTo>
                    <a:pt x="50" y="15"/>
                  </a:lnTo>
                  <a:close/>
                </a:path>
              </a:pathLst>
            </a:custGeom>
            <a:solidFill>
              <a:srgbClr val="F29194"/>
            </a:solidFill>
            <a:ln w="0">
              <a:solidFill>
                <a:srgbClr val="F29194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3" name="Freeform 41"/>
            <p:cNvSpPr>
              <a:spLocks/>
            </p:cNvSpPr>
            <p:nvPr/>
          </p:nvSpPr>
          <p:spPr bwMode="auto">
            <a:xfrm>
              <a:off x="4277" y="1504"/>
              <a:ext cx="80" cy="121"/>
            </a:xfrm>
            <a:custGeom>
              <a:avLst/>
              <a:gdLst>
                <a:gd name="T0" fmla="*/ 0 w 115"/>
                <a:gd name="T1" fmla="*/ 45 h 175"/>
                <a:gd name="T2" fmla="*/ 0 w 115"/>
                <a:gd name="T3" fmla="*/ 60 h 175"/>
                <a:gd name="T4" fmla="*/ 0 w 115"/>
                <a:gd name="T5" fmla="*/ 80 h 175"/>
                <a:gd name="T6" fmla="*/ 0 w 115"/>
                <a:gd name="T7" fmla="*/ 155 h 175"/>
                <a:gd name="T8" fmla="*/ 0 w 115"/>
                <a:gd name="T9" fmla="*/ 165 h 175"/>
                <a:gd name="T10" fmla="*/ 5 w 115"/>
                <a:gd name="T11" fmla="*/ 175 h 175"/>
                <a:gd name="T12" fmla="*/ 5 w 115"/>
                <a:gd name="T13" fmla="*/ 110 h 175"/>
                <a:gd name="T14" fmla="*/ 5 w 115"/>
                <a:gd name="T15" fmla="*/ 85 h 175"/>
                <a:gd name="T16" fmla="*/ 10 w 115"/>
                <a:gd name="T17" fmla="*/ 75 h 175"/>
                <a:gd name="T18" fmla="*/ 10 w 115"/>
                <a:gd name="T19" fmla="*/ 70 h 175"/>
                <a:gd name="T20" fmla="*/ 15 w 115"/>
                <a:gd name="T21" fmla="*/ 70 h 175"/>
                <a:gd name="T22" fmla="*/ 20 w 115"/>
                <a:gd name="T23" fmla="*/ 65 h 175"/>
                <a:gd name="T24" fmla="*/ 35 w 115"/>
                <a:gd name="T25" fmla="*/ 75 h 175"/>
                <a:gd name="T26" fmla="*/ 45 w 115"/>
                <a:gd name="T27" fmla="*/ 75 h 175"/>
                <a:gd name="T28" fmla="*/ 55 w 115"/>
                <a:gd name="T29" fmla="*/ 75 h 175"/>
                <a:gd name="T30" fmla="*/ 60 w 115"/>
                <a:gd name="T31" fmla="*/ 70 h 175"/>
                <a:gd name="T32" fmla="*/ 75 w 115"/>
                <a:gd name="T33" fmla="*/ 70 h 175"/>
                <a:gd name="T34" fmla="*/ 90 w 115"/>
                <a:gd name="T35" fmla="*/ 65 h 175"/>
                <a:gd name="T36" fmla="*/ 105 w 115"/>
                <a:gd name="T37" fmla="*/ 55 h 175"/>
                <a:gd name="T38" fmla="*/ 115 w 115"/>
                <a:gd name="T39" fmla="*/ 55 h 175"/>
                <a:gd name="T40" fmla="*/ 115 w 115"/>
                <a:gd name="T41" fmla="*/ 50 h 175"/>
                <a:gd name="T42" fmla="*/ 115 w 115"/>
                <a:gd name="T43" fmla="*/ 50 h 175"/>
                <a:gd name="T44" fmla="*/ 110 w 115"/>
                <a:gd name="T45" fmla="*/ 50 h 175"/>
                <a:gd name="T46" fmla="*/ 100 w 115"/>
                <a:gd name="T47" fmla="*/ 50 h 175"/>
                <a:gd name="T48" fmla="*/ 90 w 115"/>
                <a:gd name="T49" fmla="*/ 55 h 175"/>
                <a:gd name="T50" fmla="*/ 80 w 115"/>
                <a:gd name="T51" fmla="*/ 55 h 175"/>
                <a:gd name="T52" fmla="*/ 70 w 115"/>
                <a:gd name="T53" fmla="*/ 55 h 175"/>
                <a:gd name="T54" fmla="*/ 55 w 115"/>
                <a:gd name="T55" fmla="*/ 55 h 175"/>
                <a:gd name="T56" fmla="*/ 45 w 115"/>
                <a:gd name="T57" fmla="*/ 50 h 175"/>
                <a:gd name="T58" fmla="*/ 40 w 115"/>
                <a:gd name="T59" fmla="*/ 50 h 175"/>
                <a:gd name="T60" fmla="*/ 40 w 115"/>
                <a:gd name="T61" fmla="*/ 45 h 175"/>
                <a:gd name="T62" fmla="*/ 50 w 115"/>
                <a:gd name="T63" fmla="*/ 35 h 175"/>
                <a:gd name="T64" fmla="*/ 90 w 115"/>
                <a:gd name="T65" fmla="*/ 10 h 175"/>
                <a:gd name="T66" fmla="*/ 95 w 115"/>
                <a:gd name="T67" fmla="*/ 0 h 175"/>
                <a:gd name="T68" fmla="*/ 95 w 115"/>
                <a:gd name="T69" fmla="*/ 0 h 175"/>
                <a:gd name="T70" fmla="*/ 95 w 115"/>
                <a:gd name="T71" fmla="*/ 0 h 175"/>
                <a:gd name="T72" fmla="*/ 85 w 115"/>
                <a:gd name="T73" fmla="*/ 0 h 175"/>
                <a:gd name="T74" fmla="*/ 75 w 115"/>
                <a:gd name="T75" fmla="*/ 5 h 175"/>
                <a:gd name="T76" fmla="*/ 65 w 115"/>
                <a:gd name="T77" fmla="*/ 10 h 175"/>
                <a:gd name="T78" fmla="*/ 40 w 115"/>
                <a:gd name="T79" fmla="*/ 20 h 175"/>
                <a:gd name="T80" fmla="*/ 20 w 115"/>
                <a:gd name="T81" fmla="*/ 25 h 175"/>
                <a:gd name="T82" fmla="*/ 5 w 115"/>
                <a:gd name="T83" fmla="*/ 35 h 175"/>
                <a:gd name="T84" fmla="*/ 0 w 115"/>
                <a:gd name="T85" fmla="*/ 4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5" h="175">
                  <a:moveTo>
                    <a:pt x="0" y="45"/>
                  </a:moveTo>
                  <a:lnTo>
                    <a:pt x="0" y="60"/>
                  </a:lnTo>
                  <a:lnTo>
                    <a:pt x="0" y="80"/>
                  </a:lnTo>
                  <a:lnTo>
                    <a:pt x="0" y="155"/>
                  </a:lnTo>
                  <a:lnTo>
                    <a:pt x="0" y="165"/>
                  </a:lnTo>
                  <a:lnTo>
                    <a:pt x="5" y="175"/>
                  </a:lnTo>
                  <a:lnTo>
                    <a:pt x="5" y="110"/>
                  </a:lnTo>
                  <a:lnTo>
                    <a:pt x="5" y="85"/>
                  </a:lnTo>
                  <a:lnTo>
                    <a:pt x="10" y="75"/>
                  </a:lnTo>
                  <a:lnTo>
                    <a:pt x="10" y="70"/>
                  </a:lnTo>
                  <a:lnTo>
                    <a:pt x="15" y="70"/>
                  </a:lnTo>
                  <a:lnTo>
                    <a:pt x="20" y="65"/>
                  </a:lnTo>
                  <a:lnTo>
                    <a:pt x="35" y="75"/>
                  </a:lnTo>
                  <a:lnTo>
                    <a:pt x="45" y="75"/>
                  </a:lnTo>
                  <a:lnTo>
                    <a:pt x="55" y="75"/>
                  </a:lnTo>
                  <a:lnTo>
                    <a:pt x="60" y="70"/>
                  </a:lnTo>
                  <a:lnTo>
                    <a:pt x="75" y="70"/>
                  </a:lnTo>
                  <a:lnTo>
                    <a:pt x="90" y="65"/>
                  </a:lnTo>
                  <a:lnTo>
                    <a:pt x="105" y="55"/>
                  </a:lnTo>
                  <a:lnTo>
                    <a:pt x="115" y="55"/>
                  </a:lnTo>
                  <a:lnTo>
                    <a:pt x="115" y="50"/>
                  </a:lnTo>
                  <a:lnTo>
                    <a:pt x="115" y="50"/>
                  </a:lnTo>
                  <a:lnTo>
                    <a:pt x="110" y="50"/>
                  </a:lnTo>
                  <a:lnTo>
                    <a:pt x="100" y="50"/>
                  </a:lnTo>
                  <a:lnTo>
                    <a:pt x="90" y="55"/>
                  </a:lnTo>
                  <a:lnTo>
                    <a:pt x="80" y="55"/>
                  </a:lnTo>
                  <a:lnTo>
                    <a:pt x="70" y="55"/>
                  </a:lnTo>
                  <a:lnTo>
                    <a:pt x="55" y="55"/>
                  </a:lnTo>
                  <a:lnTo>
                    <a:pt x="45" y="50"/>
                  </a:lnTo>
                  <a:lnTo>
                    <a:pt x="40" y="50"/>
                  </a:lnTo>
                  <a:lnTo>
                    <a:pt x="40" y="45"/>
                  </a:lnTo>
                  <a:lnTo>
                    <a:pt x="50" y="35"/>
                  </a:lnTo>
                  <a:lnTo>
                    <a:pt x="90" y="10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85" y="0"/>
                  </a:lnTo>
                  <a:lnTo>
                    <a:pt x="75" y="5"/>
                  </a:lnTo>
                  <a:lnTo>
                    <a:pt x="65" y="10"/>
                  </a:lnTo>
                  <a:lnTo>
                    <a:pt x="40" y="20"/>
                  </a:lnTo>
                  <a:lnTo>
                    <a:pt x="20" y="25"/>
                  </a:lnTo>
                  <a:lnTo>
                    <a:pt x="5" y="35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F2BFAD"/>
            </a:solidFill>
            <a:ln w="0">
              <a:solidFill>
                <a:srgbClr val="66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4" name="Freeform 42"/>
            <p:cNvSpPr>
              <a:spLocks/>
            </p:cNvSpPr>
            <p:nvPr/>
          </p:nvSpPr>
          <p:spPr bwMode="auto">
            <a:xfrm>
              <a:off x="4164" y="1521"/>
              <a:ext cx="79" cy="45"/>
            </a:xfrm>
            <a:custGeom>
              <a:avLst/>
              <a:gdLst>
                <a:gd name="T0" fmla="*/ 100 w 115"/>
                <a:gd name="T1" fmla="*/ 25 h 65"/>
                <a:gd name="T2" fmla="*/ 100 w 115"/>
                <a:gd name="T3" fmla="*/ 20 h 65"/>
                <a:gd name="T4" fmla="*/ 95 w 115"/>
                <a:gd name="T5" fmla="*/ 15 h 65"/>
                <a:gd name="T6" fmla="*/ 90 w 115"/>
                <a:gd name="T7" fmla="*/ 15 h 65"/>
                <a:gd name="T8" fmla="*/ 30 w 115"/>
                <a:gd name="T9" fmla="*/ 0 h 65"/>
                <a:gd name="T10" fmla="*/ 25 w 115"/>
                <a:gd name="T11" fmla="*/ 0 h 65"/>
                <a:gd name="T12" fmla="*/ 20 w 115"/>
                <a:gd name="T13" fmla="*/ 0 h 65"/>
                <a:gd name="T14" fmla="*/ 20 w 115"/>
                <a:gd name="T15" fmla="*/ 0 h 65"/>
                <a:gd name="T16" fmla="*/ 20 w 115"/>
                <a:gd name="T17" fmla="*/ 5 h 65"/>
                <a:gd name="T18" fmla="*/ 20 w 115"/>
                <a:gd name="T19" fmla="*/ 10 h 65"/>
                <a:gd name="T20" fmla="*/ 10 w 115"/>
                <a:gd name="T21" fmla="*/ 15 h 65"/>
                <a:gd name="T22" fmla="*/ 0 w 115"/>
                <a:gd name="T23" fmla="*/ 25 h 65"/>
                <a:gd name="T24" fmla="*/ 20 w 115"/>
                <a:gd name="T25" fmla="*/ 20 h 65"/>
                <a:gd name="T26" fmla="*/ 35 w 115"/>
                <a:gd name="T27" fmla="*/ 15 h 65"/>
                <a:gd name="T28" fmla="*/ 50 w 115"/>
                <a:gd name="T29" fmla="*/ 15 h 65"/>
                <a:gd name="T30" fmla="*/ 55 w 115"/>
                <a:gd name="T31" fmla="*/ 20 h 65"/>
                <a:gd name="T32" fmla="*/ 65 w 115"/>
                <a:gd name="T33" fmla="*/ 20 h 65"/>
                <a:gd name="T34" fmla="*/ 65 w 115"/>
                <a:gd name="T35" fmla="*/ 30 h 65"/>
                <a:gd name="T36" fmla="*/ 65 w 115"/>
                <a:gd name="T37" fmla="*/ 40 h 65"/>
                <a:gd name="T38" fmla="*/ 65 w 115"/>
                <a:gd name="T39" fmla="*/ 50 h 65"/>
                <a:gd name="T40" fmla="*/ 80 w 115"/>
                <a:gd name="T41" fmla="*/ 45 h 65"/>
                <a:gd name="T42" fmla="*/ 85 w 115"/>
                <a:gd name="T43" fmla="*/ 45 h 65"/>
                <a:gd name="T44" fmla="*/ 95 w 115"/>
                <a:gd name="T45" fmla="*/ 50 h 65"/>
                <a:gd name="T46" fmla="*/ 95 w 115"/>
                <a:gd name="T47" fmla="*/ 50 h 65"/>
                <a:gd name="T48" fmla="*/ 105 w 115"/>
                <a:gd name="T49" fmla="*/ 55 h 65"/>
                <a:gd name="T50" fmla="*/ 110 w 115"/>
                <a:gd name="T51" fmla="*/ 60 h 65"/>
                <a:gd name="T52" fmla="*/ 115 w 115"/>
                <a:gd name="T53" fmla="*/ 65 h 65"/>
                <a:gd name="T54" fmla="*/ 115 w 115"/>
                <a:gd name="T55" fmla="*/ 65 h 65"/>
                <a:gd name="T56" fmla="*/ 115 w 115"/>
                <a:gd name="T57" fmla="*/ 65 h 65"/>
                <a:gd name="T58" fmla="*/ 115 w 115"/>
                <a:gd name="T59" fmla="*/ 60 h 65"/>
                <a:gd name="T60" fmla="*/ 110 w 115"/>
                <a:gd name="T61" fmla="*/ 45 h 65"/>
                <a:gd name="T62" fmla="*/ 105 w 115"/>
                <a:gd name="T63" fmla="*/ 30 h 65"/>
                <a:gd name="T64" fmla="*/ 100 w 115"/>
                <a:gd name="T65" fmla="*/ 20 h 65"/>
                <a:gd name="T66" fmla="*/ 100 w 115"/>
                <a:gd name="T67" fmla="*/ 2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5" h="65">
                  <a:moveTo>
                    <a:pt x="100" y="25"/>
                  </a:moveTo>
                  <a:lnTo>
                    <a:pt x="100" y="20"/>
                  </a:lnTo>
                  <a:lnTo>
                    <a:pt x="95" y="15"/>
                  </a:lnTo>
                  <a:lnTo>
                    <a:pt x="90" y="15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0" y="5"/>
                  </a:lnTo>
                  <a:lnTo>
                    <a:pt x="20" y="10"/>
                  </a:lnTo>
                  <a:lnTo>
                    <a:pt x="10" y="15"/>
                  </a:lnTo>
                  <a:lnTo>
                    <a:pt x="0" y="25"/>
                  </a:lnTo>
                  <a:lnTo>
                    <a:pt x="20" y="20"/>
                  </a:lnTo>
                  <a:lnTo>
                    <a:pt x="35" y="15"/>
                  </a:lnTo>
                  <a:lnTo>
                    <a:pt x="50" y="15"/>
                  </a:lnTo>
                  <a:lnTo>
                    <a:pt x="55" y="20"/>
                  </a:lnTo>
                  <a:lnTo>
                    <a:pt x="65" y="20"/>
                  </a:lnTo>
                  <a:lnTo>
                    <a:pt x="65" y="30"/>
                  </a:lnTo>
                  <a:lnTo>
                    <a:pt x="65" y="40"/>
                  </a:lnTo>
                  <a:lnTo>
                    <a:pt x="65" y="50"/>
                  </a:lnTo>
                  <a:lnTo>
                    <a:pt x="80" y="45"/>
                  </a:lnTo>
                  <a:lnTo>
                    <a:pt x="85" y="45"/>
                  </a:lnTo>
                  <a:lnTo>
                    <a:pt x="95" y="50"/>
                  </a:lnTo>
                  <a:lnTo>
                    <a:pt x="95" y="50"/>
                  </a:lnTo>
                  <a:lnTo>
                    <a:pt x="105" y="55"/>
                  </a:lnTo>
                  <a:lnTo>
                    <a:pt x="110" y="60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5"/>
                  </a:lnTo>
                  <a:lnTo>
                    <a:pt x="115" y="60"/>
                  </a:lnTo>
                  <a:lnTo>
                    <a:pt x="110" y="45"/>
                  </a:lnTo>
                  <a:lnTo>
                    <a:pt x="105" y="30"/>
                  </a:lnTo>
                  <a:lnTo>
                    <a:pt x="100" y="20"/>
                  </a:lnTo>
                  <a:lnTo>
                    <a:pt x="100" y="25"/>
                  </a:lnTo>
                  <a:close/>
                </a:path>
              </a:pathLst>
            </a:custGeom>
            <a:solidFill>
              <a:srgbClr val="F2BFAD"/>
            </a:solidFill>
            <a:ln w="0">
              <a:solidFill>
                <a:srgbClr val="F2BFAD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5" name="Freeform 43"/>
            <p:cNvSpPr>
              <a:spLocks/>
            </p:cNvSpPr>
            <p:nvPr/>
          </p:nvSpPr>
          <p:spPr bwMode="auto">
            <a:xfrm>
              <a:off x="4122" y="1514"/>
              <a:ext cx="114" cy="28"/>
            </a:xfrm>
            <a:custGeom>
              <a:avLst/>
              <a:gdLst>
                <a:gd name="T0" fmla="*/ 130 w 165"/>
                <a:gd name="T1" fmla="*/ 30 h 40"/>
                <a:gd name="T2" fmla="*/ 135 w 165"/>
                <a:gd name="T3" fmla="*/ 35 h 40"/>
                <a:gd name="T4" fmla="*/ 145 w 165"/>
                <a:gd name="T5" fmla="*/ 40 h 40"/>
                <a:gd name="T6" fmla="*/ 155 w 165"/>
                <a:gd name="T7" fmla="*/ 40 h 40"/>
                <a:gd name="T8" fmla="*/ 160 w 165"/>
                <a:gd name="T9" fmla="*/ 40 h 40"/>
                <a:gd name="T10" fmla="*/ 165 w 165"/>
                <a:gd name="T11" fmla="*/ 35 h 40"/>
                <a:gd name="T12" fmla="*/ 160 w 165"/>
                <a:gd name="T13" fmla="*/ 30 h 40"/>
                <a:gd name="T14" fmla="*/ 135 w 165"/>
                <a:gd name="T15" fmla="*/ 15 h 40"/>
                <a:gd name="T16" fmla="*/ 80 w 165"/>
                <a:gd name="T17" fmla="*/ 0 h 40"/>
                <a:gd name="T18" fmla="*/ 40 w 165"/>
                <a:gd name="T19" fmla="*/ 5 h 40"/>
                <a:gd name="T20" fmla="*/ 0 w 165"/>
                <a:gd name="T21" fmla="*/ 15 h 40"/>
                <a:gd name="T22" fmla="*/ 25 w 165"/>
                <a:gd name="T23" fmla="*/ 10 h 40"/>
                <a:gd name="T24" fmla="*/ 50 w 165"/>
                <a:gd name="T25" fmla="*/ 5 h 40"/>
                <a:gd name="T26" fmla="*/ 60 w 165"/>
                <a:gd name="T27" fmla="*/ 5 h 40"/>
                <a:gd name="T28" fmla="*/ 75 w 165"/>
                <a:gd name="T29" fmla="*/ 5 h 40"/>
                <a:gd name="T30" fmla="*/ 90 w 165"/>
                <a:gd name="T31" fmla="*/ 15 h 40"/>
                <a:gd name="T32" fmla="*/ 130 w 165"/>
                <a:gd name="T33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5" h="40">
                  <a:moveTo>
                    <a:pt x="130" y="30"/>
                  </a:moveTo>
                  <a:lnTo>
                    <a:pt x="135" y="35"/>
                  </a:lnTo>
                  <a:lnTo>
                    <a:pt x="145" y="40"/>
                  </a:lnTo>
                  <a:lnTo>
                    <a:pt x="155" y="40"/>
                  </a:lnTo>
                  <a:lnTo>
                    <a:pt x="160" y="40"/>
                  </a:lnTo>
                  <a:lnTo>
                    <a:pt x="165" y="35"/>
                  </a:lnTo>
                  <a:lnTo>
                    <a:pt x="160" y="30"/>
                  </a:lnTo>
                  <a:lnTo>
                    <a:pt x="135" y="15"/>
                  </a:lnTo>
                  <a:lnTo>
                    <a:pt x="80" y="0"/>
                  </a:lnTo>
                  <a:lnTo>
                    <a:pt x="40" y="5"/>
                  </a:lnTo>
                  <a:lnTo>
                    <a:pt x="0" y="15"/>
                  </a:lnTo>
                  <a:lnTo>
                    <a:pt x="25" y="10"/>
                  </a:lnTo>
                  <a:lnTo>
                    <a:pt x="50" y="5"/>
                  </a:lnTo>
                  <a:lnTo>
                    <a:pt x="60" y="5"/>
                  </a:lnTo>
                  <a:lnTo>
                    <a:pt x="75" y="5"/>
                  </a:lnTo>
                  <a:lnTo>
                    <a:pt x="90" y="15"/>
                  </a:lnTo>
                  <a:lnTo>
                    <a:pt x="130" y="30"/>
                  </a:lnTo>
                  <a:close/>
                </a:path>
              </a:pathLst>
            </a:custGeom>
            <a:solidFill>
              <a:srgbClr val="BA6B63"/>
            </a:solidFill>
            <a:ln w="0">
              <a:solidFill>
                <a:srgbClr val="BA6B6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6" name="Freeform 44"/>
            <p:cNvSpPr>
              <a:spLocks/>
            </p:cNvSpPr>
            <p:nvPr/>
          </p:nvSpPr>
          <p:spPr bwMode="auto">
            <a:xfrm>
              <a:off x="4281" y="1504"/>
              <a:ext cx="86" cy="31"/>
            </a:xfrm>
            <a:custGeom>
              <a:avLst/>
              <a:gdLst>
                <a:gd name="T0" fmla="*/ 25 w 125"/>
                <a:gd name="T1" fmla="*/ 30 h 45"/>
                <a:gd name="T2" fmla="*/ 65 w 125"/>
                <a:gd name="T3" fmla="*/ 10 h 45"/>
                <a:gd name="T4" fmla="*/ 80 w 125"/>
                <a:gd name="T5" fmla="*/ 5 h 45"/>
                <a:gd name="T6" fmla="*/ 100 w 125"/>
                <a:gd name="T7" fmla="*/ 0 h 45"/>
                <a:gd name="T8" fmla="*/ 125 w 125"/>
                <a:gd name="T9" fmla="*/ 0 h 45"/>
                <a:gd name="T10" fmla="*/ 100 w 125"/>
                <a:gd name="T11" fmla="*/ 0 h 45"/>
                <a:gd name="T12" fmla="*/ 65 w 125"/>
                <a:gd name="T13" fmla="*/ 0 h 45"/>
                <a:gd name="T14" fmla="*/ 50 w 125"/>
                <a:gd name="T15" fmla="*/ 5 h 45"/>
                <a:gd name="T16" fmla="*/ 35 w 125"/>
                <a:gd name="T17" fmla="*/ 10 h 45"/>
                <a:gd name="T18" fmla="*/ 20 w 125"/>
                <a:gd name="T19" fmla="*/ 20 h 45"/>
                <a:gd name="T20" fmla="*/ 10 w 125"/>
                <a:gd name="T21" fmla="*/ 25 h 45"/>
                <a:gd name="T22" fmla="*/ 5 w 125"/>
                <a:gd name="T23" fmla="*/ 35 h 45"/>
                <a:gd name="T24" fmla="*/ 0 w 125"/>
                <a:gd name="T25" fmla="*/ 40 h 45"/>
                <a:gd name="T26" fmla="*/ 0 w 125"/>
                <a:gd name="T27" fmla="*/ 40 h 45"/>
                <a:gd name="T28" fmla="*/ 5 w 125"/>
                <a:gd name="T29" fmla="*/ 45 h 45"/>
                <a:gd name="T30" fmla="*/ 10 w 125"/>
                <a:gd name="T31" fmla="*/ 40 h 45"/>
                <a:gd name="T32" fmla="*/ 15 w 125"/>
                <a:gd name="T33" fmla="*/ 40 h 45"/>
                <a:gd name="T34" fmla="*/ 25 w 125"/>
                <a:gd name="T35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" h="45">
                  <a:moveTo>
                    <a:pt x="25" y="30"/>
                  </a:moveTo>
                  <a:lnTo>
                    <a:pt x="65" y="10"/>
                  </a:lnTo>
                  <a:lnTo>
                    <a:pt x="80" y="5"/>
                  </a:lnTo>
                  <a:lnTo>
                    <a:pt x="100" y="0"/>
                  </a:lnTo>
                  <a:lnTo>
                    <a:pt x="125" y="0"/>
                  </a:lnTo>
                  <a:lnTo>
                    <a:pt x="100" y="0"/>
                  </a:lnTo>
                  <a:lnTo>
                    <a:pt x="65" y="0"/>
                  </a:lnTo>
                  <a:lnTo>
                    <a:pt x="50" y="5"/>
                  </a:lnTo>
                  <a:lnTo>
                    <a:pt x="35" y="10"/>
                  </a:lnTo>
                  <a:lnTo>
                    <a:pt x="20" y="20"/>
                  </a:lnTo>
                  <a:lnTo>
                    <a:pt x="10" y="25"/>
                  </a:lnTo>
                  <a:lnTo>
                    <a:pt x="5" y="35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5" y="45"/>
                  </a:lnTo>
                  <a:lnTo>
                    <a:pt x="10" y="40"/>
                  </a:lnTo>
                  <a:lnTo>
                    <a:pt x="15" y="40"/>
                  </a:lnTo>
                  <a:lnTo>
                    <a:pt x="25" y="30"/>
                  </a:lnTo>
                  <a:close/>
                </a:path>
              </a:pathLst>
            </a:custGeom>
            <a:solidFill>
              <a:srgbClr val="BA6B63"/>
            </a:solidFill>
            <a:ln w="0">
              <a:solidFill>
                <a:srgbClr val="BA6B6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7" name="Freeform 45"/>
            <p:cNvSpPr>
              <a:spLocks/>
            </p:cNvSpPr>
            <p:nvPr/>
          </p:nvSpPr>
          <p:spPr bwMode="auto">
            <a:xfrm>
              <a:off x="4225" y="1635"/>
              <a:ext cx="66" cy="28"/>
            </a:xfrm>
            <a:custGeom>
              <a:avLst/>
              <a:gdLst>
                <a:gd name="T0" fmla="*/ 65 w 95"/>
                <a:gd name="T1" fmla="*/ 30 h 40"/>
                <a:gd name="T2" fmla="*/ 55 w 95"/>
                <a:gd name="T3" fmla="*/ 30 h 40"/>
                <a:gd name="T4" fmla="*/ 45 w 95"/>
                <a:gd name="T5" fmla="*/ 30 h 40"/>
                <a:gd name="T6" fmla="*/ 35 w 95"/>
                <a:gd name="T7" fmla="*/ 30 h 40"/>
                <a:gd name="T8" fmla="*/ 30 w 95"/>
                <a:gd name="T9" fmla="*/ 25 h 40"/>
                <a:gd name="T10" fmla="*/ 10 w 95"/>
                <a:gd name="T11" fmla="*/ 15 h 40"/>
                <a:gd name="T12" fmla="*/ 5 w 95"/>
                <a:gd name="T13" fmla="*/ 10 h 40"/>
                <a:gd name="T14" fmla="*/ 5 w 95"/>
                <a:gd name="T15" fmla="*/ 5 h 40"/>
                <a:gd name="T16" fmla="*/ 10 w 95"/>
                <a:gd name="T17" fmla="*/ 0 h 40"/>
                <a:gd name="T18" fmla="*/ 0 w 95"/>
                <a:gd name="T19" fmla="*/ 5 h 40"/>
                <a:gd name="T20" fmla="*/ 0 w 95"/>
                <a:gd name="T21" fmla="*/ 10 h 40"/>
                <a:gd name="T22" fmla="*/ 5 w 95"/>
                <a:gd name="T23" fmla="*/ 15 h 40"/>
                <a:gd name="T24" fmla="*/ 15 w 95"/>
                <a:gd name="T25" fmla="*/ 20 h 40"/>
                <a:gd name="T26" fmla="*/ 20 w 95"/>
                <a:gd name="T27" fmla="*/ 25 h 40"/>
                <a:gd name="T28" fmla="*/ 25 w 95"/>
                <a:gd name="T29" fmla="*/ 30 h 40"/>
                <a:gd name="T30" fmla="*/ 25 w 95"/>
                <a:gd name="T31" fmla="*/ 30 h 40"/>
                <a:gd name="T32" fmla="*/ 30 w 95"/>
                <a:gd name="T33" fmla="*/ 35 h 40"/>
                <a:gd name="T34" fmla="*/ 40 w 95"/>
                <a:gd name="T35" fmla="*/ 35 h 40"/>
                <a:gd name="T36" fmla="*/ 50 w 95"/>
                <a:gd name="T37" fmla="*/ 40 h 40"/>
                <a:gd name="T38" fmla="*/ 55 w 95"/>
                <a:gd name="T39" fmla="*/ 40 h 40"/>
                <a:gd name="T40" fmla="*/ 65 w 95"/>
                <a:gd name="T41" fmla="*/ 35 h 40"/>
                <a:gd name="T42" fmla="*/ 85 w 95"/>
                <a:gd name="T43" fmla="*/ 20 h 40"/>
                <a:gd name="T44" fmla="*/ 90 w 95"/>
                <a:gd name="T45" fmla="*/ 15 h 40"/>
                <a:gd name="T46" fmla="*/ 95 w 95"/>
                <a:gd name="T47" fmla="*/ 10 h 40"/>
                <a:gd name="T48" fmla="*/ 95 w 95"/>
                <a:gd name="T49" fmla="*/ 5 h 40"/>
                <a:gd name="T50" fmla="*/ 95 w 95"/>
                <a:gd name="T51" fmla="*/ 5 h 40"/>
                <a:gd name="T52" fmla="*/ 95 w 95"/>
                <a:gd name="T53" fmla="*/ 0 h 40"/>
                <a:gd name="T54" fmla="*/ 90 w 95"/>
                <a:gd name="T55" fmla="*/ 0 h 40"/>
                <a:gd name="T56" fmla="*/ 90 w 95"/>
                <a:gd name="T57" fmla="*/ 0 h 40"/>
                <a:gd name="T58" fmla="*/ 90 w 95"/>
                <a:gd name="T59" fmla="*/ 5 h 40"/>
                <a:gd name="T60" fmla="*/ 85 w 95"/>
                <a:gd name="T61" fmla="*/ 10 h 40"/>
                <a:gd name="T62" fmla="*/ 85 w 95"/>
                <a:gd name="T63" fmla="*/ 10 h 40"/>
                <a:gd name="T64" fmla="*/ 80 w 95"/>
                <a:gd name="T65" fmla="*/ 15 h 40"/>
                <a:gd name="T66" fmla="*/ 75 w 95"/>
                <a:gd name="T67" fmla="*/ 20 h 40"/>
                <a:gd name="T68" fmla="*/ 65 w 95"/>
                <a:gd name="T69" fmla="*/ 3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5" h="40">
                  <a:moveTo>
                    <a:pt x="65" y="30"/>
                  </a:moveTo>
                  <a:lnTo>
                    <a:pt x="55" y="30"/>
                  </a:lnTo>
                  <a:lnTo>
                    <a:pt x="45" y="30"/>
                  </a:lnTo>
                  <a:lnTo>
                    <a:pt x="35" y="30"/>
                  </a:lnTo>
                  <a:lnTo>
                    <a:pt x="30" y="25"/>
                  </a:lnTo>
                  <a:lnTo>
                    <a:pt x="10" y="15"/>
                  </a:lnTo>
                  <a:lnTo>
                    <a:pt x="5" y="10"/>
                  </a:lnTo>
                  <a:lnTo>
                    <a:pt x="5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0" y="10"/>
                  </a:lnTo>
                  <a:lnTo>
                    <a:pt x="5" y="15"/>
                  </a:lnTo>
                  <a:lnTo>
                    <a:pt x="15" y="20"/>
                  </a:lnTo>
                  <a:lnTo>
                    <a:pt x="20" y="25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30" y="35"/>
                  </a:lnTo>
                  <a:lnTo>
                    <a:pt x="40" y="35"/>
                  </a:lnTo>
                  <a:lnTo>
                    <a:pt x="50" y="40"/>
                  </a:lnTo>
                  <a:lnTo>
                    <a:pt x="55" y="40"/>
                  </a:lnTo>
                  <a:lnTo>
                    <a:pt x="65" y="35"/>
                  </a:lnTo>
                  <a:lnTo>
                    <a:pt x="85" y="20"/>
                  </a:lnTo>
                  <a:lnTo>
                    <a:pt x="90" y="15"/>
                  </a:lnTo>
                  <a:lnTo>
                    <a:pt x="95" y="10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0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90" y="5"/>
                  </a:lnTo>
                  <a:lnTo>
                    <a:pt x="85" y="10"/>
                  </a:lnTo>
                  <a:lnTo>
                    <a:pt x="85" y="10"/>
                  </a:lnTo>
                  <a:lnTo>
                    <a:pt x="80" y="15"/>
                  </a:lnTo>
                  <a:lnTo>
                    <a:pt x="75" y="20"/>
                  </a:lnTo>
                  <a:lnTo>
                    <a:pt x="65" y="30"/>
                  </a:lnTo>
                  <a:close/>
                </a:path>
              </a:pathLst>
            </a:custGeom>
            <a:solidFill>
              <a:srgbClr val="E3A68F"/>
            </a:solidFill>
            <a:ln w="0">
              <a:solidFill>
                <a:srgbClr val="E3A6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8" name="Freeform 46"/>
            <p:cNvSpPr>
              <a:spLocks/>
            </p:cNvSpPr>
            <p:nvPr/>
          </p:nvSpPr>
          <p:spPr bwMode="auto">
            <a:xfrm>
              <a:off x="4139" y="1555"/>
              <a:ext cx="79" cy="14"/>
            </a:xfrm>
            <a:custGeom>
              <a:avLst/>
              <a:gdLst>
                <a:gd name="T0" fmla="*/ 105 w 115"/>
                <a:gd name="T1" fmla="*/ 5 h 20"/>
                <a:gd name="T2" fmla="*/ 115 w 115"/>
                <a:gd name="T3" fmla="*/ 5 h 20"/>
                <a:gd name="T4" fmla="*/ 115 w 115"/>
                <a:gd name="T5" fmla="*/ 0 h 20"/>
                <a:gd name="T6" fmla="*/ 105 w 115"/>
                <a:gd name="T7" fmla="*/ 5 h 20"/>
                <a:gd name="T8" fmla="*/ 90 w 115"/>
                <a:gd name="T9" fmla="*/ 10 h 20"/>
                <a:gd name="T10" fmla="*/ 75 w 115"/>
                <a:gd name="T11" fmla="*/ 15 h 20"/>
                <a:gd name="T12" fmla="*/ 60 w 115"/>
                <a:gd name="T13" fmla="*/ 15 h 20"/>
                <a:gd name="T14" fmla="*/ 45 w 115"/>
                <a:gd name="T15" fmla="*/ 10 h 20"/>
                <a:gd name="T16" fmla="*/ 25 w 115"/>
                <a:gd name="T17" fmla="*/ 5 h 20"/>
                <a:gd name="T18" fmla="*/ 15 w 115"/>
                <a:gd name="T19" fmla="*/ 5 h 20"/>
                <a:gd name="T20" fmla="*/ 5 w 115"/>
                <a:gd name="T21" fmla="*/ 10 h 20"/>
                <a:gd name="T22" fmla="*/ 0 w 115"/>
                <a:gd name="T23" fmla="*/ 10 h 20"/>
                <a:gd name="T24" fmla="*/ 20 w 115"/>
                <a:gd name="T25" fmla="*/ 15 h 20"/>
                <a:gd name="T26" fmla="*/ 40 w 115"/>
                <a:gd name="T27" fmla="*/ 20 h 20"/>
                <a:gd name="T28" fmla="*/ 50 w 115"/>
                <a:gd name="T29" fmla="*/ 20 h 20"/>
                <a:gd name="T30" fmla="*/ 65 w 115"/>
                <a:gd name="T31" fmla="*/ 20 h 20"/>
                <a:gd name="T32" fmla="*/ 85 w 115"/>
                <a:gd name="T33" fmla="*/ 15 h 20"/>
                <a:gd name="T34" fmla="*/ 105 w 115"/>
                <a:gd name="T35" fmla="*/ 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5" h="20">
                  <a:moveTo>
                    <a:pt x="105" y="5"/>
                  </a:moveTo>
                  <a:lnTo>
                    <a:pt x="115" y="5"/>
                  </a:lnTo>
                  <a:lnTo>
                    <a:pt x="115" y="0"/>
                  </a:lnTo>
                  <a:lnTo>
                    <a:pt x="105" y="5"/>
                  </a:lnTo>
                  <a:lnTo>
                    <a:pt x="90" y="10"/>
                  </a:lnTo>
                  <a:lnTo>
                    <a:pt x="75" y="15"/>
                  </a:lnTo>
                  <a:lnTo>
                    <a:pt x="60" y="15"/>
                  </a:lnTo>
                  <a:lnTo>
                    <a:pt x="45" y="10"/>
                  </a:lnTo>
                  <a:lnTo>
                    <a:pt x="25" y="5"/>
                  </a:lnTo>
                  <a:lnTo>
                    <a:pt x="15" y="5"/>
                  </a:lnTo>
                  <a:lnTo>
                    <a:pt x="5" y="10"/>
                  </a:lnTo>
                  <a:lnTo>
                    <a:pt x="0" y="10"/>
                  </a:lnTo>
                  <a:lnTo>
                    <a:pt x="20" y="15"/>
                  </a:lnTo>
                  <a:lnTo>
                    <a:pt x="40" y="20"/>
                  </a:lnTo>
                  <a:lnTo>
                    <a:pt x="50" y="20"/>
                  </a:lnTo>
                  <a:lnTo>
                    <a:pt x="65" y="20"/>
                  </a:lnTo>
                  <a:lnTo>
                    <a:pt x="85" y="15"/>
                  </a:lnTo>
                  <a:lnTo>
                    <a:pt x="105" y="5"/>
                  </a:lnTo>
                  <a:close/>
                </a:path>
              </a:pathLst>
            </a:custGeom>
            <a:solidFill>
              <a:srgbClr val="86EA00"/>
            </a:solidFill>
            <a:ln w="0">
              <a:solidFill>
                <a:srgbClr val="66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59" name="Freeform 47"/>
            <p:cNvSpPr>
              <a:spLocks/>
            </p:cNvSpPr>
            <p:nvPr/>
          </p:nvSpPr>
          <p:spPr bwMode="auto">
            <a:xfrm>
              <a:off x="4294" y="1538"/>
              <a:ext cx="69" cy="17"/>
            </a:xfrm>
            <a:custGeom>
              <a:avLst/>
              <a:gdLst>
                <a:gd name="T0" fmla="*/ 55 w 100"/>
                <a:gd name="T1" fmla="*/ 15 h 25"/>
                <a:gd name="T2" fmla="*/ 35 w 100"/>
                <a:gd name="T3" fmla="*/ 15 h 25"/>
                <a:gd name="T4" fmla="*/ 20 w 100"/>
                <a:gd name="T5" fmla="*/ 15 h 25"/>
                <a:gd name="T6" fmla="*/ 0 w 100"/>
                <a:gd name="T7" fmla="*/ 15 h 25"/>
                <a:gd name="T8" fmla="*/ 10 w 100"/>
                <a:gd name="T9" fmla="*/ 20 h 25"/>
                <a:gd name="T10" fmla="*/ 20 w 100"/>
                <a:gd name="T11" fmla="*/ 25 h 25"/>
                <a:gd name="T12" fmla="*/ 35 w 100"/>
                <a:gd name="T13" fmla="*/ 25 h 25"/>
                <a:gd name="T14" fmla="*/ 55 w 100"/>
                <a:gd name="T15" fmla="*/ 15 h 25"/>
                <a:gd name="T16" fmla="*/ 70 w 100"/>
                <a:gd name="T17" fmla="*/ 15 h 25"/>
                <a:gd name="T18" fmla="*/ 80 w 100"/>
                <a:gd name="T19" fmla="*/ 15 h 25"/>
                <a:gd name="T20" fmla="*/ 85 w 100"/>
                <a:gd name="T21" fmla="*/ 15 h 25"/>
                <a:gd name="T22" fmla="*/ 95 w 100"/>
                <a:gd name="T23" fmla="*/ 15 h 25"/>
                <a:gd name="T24" fmla="*/ 100 w 100"/>
                <a:gd name="T25" fmla="*/ 15 h 25"/>
                <a:gd name="T26" fmla="*/ 75 w 100"/>
                <a:gd name="T27" fmla="*/ 0 h 25"/>
                <a:gd name="T28" fmla="*/ 75 w 100"/>
                <a:gd name="T29" fmla="*/ 5 h 25"/>
                <a:gd name="T30" fmla="*/ 65 w 100"/>
                <a:gd name="T31" fmla="*/ 10 h 25"/>
                <a:gd name="T32" fmla="*/ 55 w 100"/>
                <a:gd name="T33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25">
                  <a:moveTo>
                    <a:pt x="55" y="15"/>
                  </a:moveTo>
                  <a:lnTo>
                    <a:pt x="35" y="15"/>
                  </a:lnTo>
                  <a:lnTo>
                    <a:pt x="20" y="15"/>
                  </a:lnTo>
                  <a:lnTo>
                    <a:pt x="0" y="15"/>
                  </a:lnTo>
                  <a:lnTo>
                    <a:pt x="10" y="20"/>
                  </a:lnTo>
                  <a:lnTo>
                    <a:pt x="20" y="25"/>
                  </a:lnTo>
                  <a:lnTo>
                    <a:pt x="35" y="25"/>
                  </a:lnTo>
                  <a:lnTo>
                    <a:pt x="55" y="15"/>
                  </a:lnTo>
                  <a:lnTo>
                    <a:pt x="70" y="15"/>
                  </a:lnTo>
                  <a:lnTo>
                    <a:pt x="80" y="15"/>
                  </a:lnTo>
                  <a:lnTo>
                    <a:pt x="85" y="15"/>
                  </a:lnTo>
                  <a:lnTo>
                    <a:pt x="95" y="15"/>
                  </a:lnTo>
                  <a:lnTo>
                    <a:pt x="100" y="15"/>
                  </a:lnTo>
                  <a:lnTo>
                    <a:pt x="75" y="0"/>
                  </a:lnTo>
                  <a:lnTo>
                    <a:pt x="75" y="5"/>
                  </a:lnTo>
                  <a:lnTo>
                    <a:pt x="65" y="10"/>
                  </a:lnTo>
                  <a:lnTo>
                    <a:pt x="55" y="15"/>
                  </a:lnTo>
                  <a:close/>
                </a:path>
              </a:pathLst>
            </a:custGeom>
            <a:solidFill>
              <a:srgbClr val="763B00"/>
            </a:solidFill>
            <a:ln w="0">
              <a:solidFill>
                <a:srgbClr val="6633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0" name="Freeform 48"/>
            <p:cNvSpPr>
              <a:spLocks/>
            </p:cNvSpPr>
            <p:nvPr/>
          </p:nvSpPr>
          <p:spPr bwMode="auto">
            <a:xfrm>
              <a:off x="4208" y="1680"/>
              <a:ext cx="107" cy="17"/>
            </a:xfrm>
            <a:custGeom>
              <a:avLst/>
              <a:gdLst>
                <a:gd name="T0" fmla="*/ 15 w 155"/>
                <a:gd name="T1" fmla="*/ 15 h 25"/>
                <a:gd name="T2" fmla="*/ 30 w 155"/>
                <a:gd name="T3" fmla="*/ 15 h 25"/>
                <a:gd name="T4" fmla="*/ 35 w 155"/>
                <a:gd name="T5" fmla="*/ 15 h 25"/>
                <a:gd name="T6" fmla="*/ 45 w 155"/>
                <a:gd name="T7" fmla="*/ 20 h 25"/>
                <a:gd name="T8" fmla="*/ 60 w 155"/>
                <a:gd name="T9" fmla="*/ 25 h 25"/>
                <a:gd name="T10" fmla="*/ 75 w 155"/>
                <a:gd name="T11" fmla="*/ 25 h 25"/>
                <a:gd name="T12" fmla="*/ 95 w 155"/>
                <a:gd name="T13" fmla="*/ 20 h 25"/>
                <a:gd name="T14" fmla="*/ 105 w 155"/>
                <a:gd name="T15" fmla="*/ 15 h 25"/>
                <a:gd name="T16" fmla="*/ 130 w 155"/>
                <a:gd name="T17" fmla="*/ 5 h 25"/>
                <a:gd name="T18" fmla="*/ 155 w 155"/>
                <a:gd name="T19" fmla="*/ 0 h 25"/>
                <a:gd name="T20" fmla="*/ 145 w 155"/>
                <a:gd name="T21" fmla="*/ 0 h 25"/>
                <a:gd name="T22" fmla="*/ 135 w 155"/>
                <a:gd name="T23" fmla="*/ 0 h 25"/>
                <a:gd name="T24" fmla="*/ 130 w 155"/>
                <a:gd name="T25" fmla="*/ 0 h 25"/>
                <a:gd name="T26" fmla="*/ 115 w 155"/>
                <a:gd name="T27" fmla="*/ 0 h 25"/>
                <a:gd name="T28" fmla="*/ 105 w 155"/>
                <a:gd name="T29" fmla="*/ 0 h 25"/>
                <a:gd name="T30" fmla="*/ 100 w 155"/>
                <a:gd name="T31" fmla="*/ 0 h 25"/>
                <a:gd name="T32" fmla="*/ 90 w 155"/>
                <a:gd name="T33" fmla="*/ 0 h 25"/>
                <a:gd name="T34" fmla="*/ 85 w 155"/>
                <a:gd name="T35" fmla="*/ 5 h 25"/>
                <a:gd name="T36" fmla="*/ 75 w 155"/>
                <a:gd name="T37" fmla="*/ 10 h 25"/>
                <a:gd name="T38" fmla="*/ 70 w 155"/>
                <a:gd name="T39" fmla="*/ 10 h 25"/>
                <a:gd name="T40" fmla="*/ 65 w 155"/>
                <a:gd name="T41" fmla="*/ 10 h 25"/>
                <a:gd name="T42" fmla="*/ 60 w 155"/>
                <a:gd name="T43" fmla="*/ 5 h 25"/>
                <a:gd name="T44" fmla="*/ 55 w 155"/>
                <a:gd name="T45" fmla="*/ 0 h 25"/>
                <a:gd name="T46" fmla="*/ 50 w 155"/>
                <a:gd name="T47" fmla="*/ 0 h 25"/>
                <a:gd name="T48" fmla="*/ 40 w 155"/>
                <a:gd name="T49" fmla="*/ 0 h 25"/>
                <a:gd name="T50" fmla="*/ 20 w 155"/>
                <a:gd name="T51" fmla="*/ 5 h 25"/>
                <a:gd name="T52" fmla="*/ 5 w 155"/>
                <a:gd name="T53" fmla="*/ 10 h 25"/>
                <a:gd name="T54" fmla="*/ 0 w 155"/>
                <a:gd name="T55" fmla="*/ 10 h 25"/>
                <a:gd name="T56" fmla="*/ 5 w 155"/>
                <a:gd name="T57" fmla="*/ 15 h 25"/>
                <a:gd name="T58" fmla="*/ 15 w 155"/>
                <a:gd name="T59" fmla="*/ 1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5" h="25">
                  <a:moveTo>
                    <a:pt x="15" y="15"/>
                  </a:moveTo>
                  <a:lnTo>
                    <a:pt x="30" y="15"/>
                  </a:lnTo>
                  <a:lnTo>
                    <a:pt x="35" y="15"/>
                  </a:lnTo>
                  <a:lnTo>
                    <a:pt x="45" y="20"/>
                  </a:lnTo>
                  <a:lnTo>
                    <a:pt x="60" y="25"/>
                  </a:lnTo>
                  <a:lnTo>
                    <a:pt x="75" y="25"/>
                  </a:lnTo>
                  <a:lnTo>
                    <a:pt x="95" y="20"/>
                  </a:lnTo>
                  <a:lnTo>
                    <a:pt x="105" y="15"/>
                  </a:lnTo>
                  <a:lnTo>
                    <a:pt x="130" y="5"/>
                  </a:lnTo>
                  <a:lnTo>
                    <a:pt x="155" y="0"/>
                  </a:lnTo>
                  <a:lnTo>
                    <a:pt x="145" y="0"/>
                  </a:lnTo>
                  <a:lnTo>
                    <a:pt x="135" y="0"/>
                  </a:lnTo>
                  <a:lnTo>
                    <a:pt x="130" y="0"/>
                  </a:lnTo>
                  <a:lnTo>
                    <a:pt x="115" y="0"/>
                  </a:lnTo>
                  <a:lnTo>
                    <a:pt x="105" y="0"/>
                  </a:lnTo>
                  <a:lnTo>
                    <a:pt x="100" y="0"/>
                  </a:lnTo>
                  <a:lnTo>
                    <a:pt x="90" y="0"/>
                  </a:lnTo>
                  <a:lnTo>
                    <a:pt x="85" y="5"/>
                  </a:lnTo>
                  <a:lnTo>
                    <a:pt x="75" y="10"/>
                  </a:lnTo>
                  <a:lnTo>
                    <a:pt x="70" y="10"/>
                  </a:lnTo>
                  <a:lnTo>
                    <a:pt x="65" y="10"/>
                  </a:lnTo>
                  <a:lnTo>
                    <a:pt x="60" y="5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20" y="5"/>
                  </a:lnTo>
                  <a:lnTo>
                    <a:pt x="5" y="10"/>
                  </a:lnTo>
                  <a:lnTo>
                    <a:pt x="0" y="10"/>
                  </a:lnTo>
                  <a:lnTo>
                    <a:pt x="5" y="15"/>
                  </a:lnTo>
                  <a:lnTo>
                    <a:pt x="15" y="15"/>
                  </a:lnTo>
                  <a:close/>
                </a:path>
              </a:pathLst>
            </a:custGeom>
            <a:solidFill>
              <a:srgbClr val="F0786E"/>
            </a:solidFill>
            <a:ln w="0">
              <a:solidFill>
                <a:srgbClr val="F0786E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1" name="Freeform 49"/>
            <p:cNvSpPr>
              <a:spLocks/>
            </p:cNvSpPr>
            <p:nvPr/>
          </p:nvSpPr>
          <p:spPr bwMode="auto">
            <a:xfrm>
              <a:off x="4036" y="1452"/>
              <a:ext cx="62" cy="117"/>
            </a:xfrm>
            <a:custGeom>
              <a:avLst/>
              <a:gdLst>
                <a:gd name="T0" fmla="*/ 30 w 90"/>
                <a:gd name="T1" fmla="*/ 15 h 170"/>
                <a:gd name="T2" fmla="*/ 20 w 90"/>
                <a:gd name="T3" fmla="*/ 5 h 170"/>
                <a:gd name="T4" fmla="*/ 10 w 90"/>
                <a:gd name="T5" fmla="*/ 0 h 170"/>
                <a:gd name="T6" fmla="*/ 0 w 90"/>
                <a:gd name="T7" fmla="*/ 0 h 170"/>
                <a:gd name="T8" fmla="*/ 0 w 90"/>
                <a:gd name="T9" fmla="*/ 10 h 170"/>
                <a:gd name="T10" fmla="*/ 0 w 90"/>
                <a:gd name="T11" fmla="*/ 20 h 170"/>
                <a:gd name="T12" fmla="*/ 0 w 90"/>
                <a:gd name="T13" fmla="*/ 35 h 170"/>
                <a:gd name="T14" fmla="*/ 5 w 90"/>
                <a:gd name="T15" fmla="*/ 50 h 170"/>
                <a:gd name="T16" fmla="*/ 15 w 90"/>
                <a:gd name="T17" fmla="*/ 65 h 170"/>
                <a:gd name="T18" fmla="*/ 20 w 90"/>
                <a:gd name="T19" fmla="*/ 80 h 170"/>
                <a:gd name="T20" fmla="*/ 30 w 90"/>
                <a:gd name="T21" fmla="*/ 95 h 170"/>
                <a:gd name="T22" fmla="*/ 30 w 90"/>
                <a:gd name="T23" fmla="*/ 100 h 170"/>
                <a:gd name="T24" fmla="*/ 35 w 90"/>
                <a:gd name="T25" fmla="*/ 105 h 170"/>
                <a:gd name="T26" fmla="*/ 45 w 90"/>
                <a:gd name="T27" fmla="*/ 125 h 170"/>
                <a:gd name="T28" fmla="*/ 50 w 90"/>
                <a:gd name="T29" fmla="*/ 145 h 170"/>
                <a:gd name="T30" fmla="*/ 60 w 90"/>
                <a:gd name="T31" fmla="*/ 155 h 170"/>
                <a:gd name="T32" fmla="*/ 65 w 90"/>
                <a:gd name="T33" fmla="*/ 160 h 170"/>
                <a:gd name="T34" fmla="*/ 70 w 90"/>
                <a:gd name="T35" fmla="*/ 165 h 170"/>
                <a:gd name="T36" fmla="*/ 75 w 90"/>
                <a:gd name="T37" fmla="*/ 170 h 170"/>
                <a:gd name="T38" fmla="*/ 75 w 90"/>
                <a:gd name="T39" fmla="*/ 170 h 170"/>
                <a:gd name="T40" fmla="*/ 80 w 90"/>
                <a:gd name="T41" fmla="*/ 170 h 170"/>
                <a:gd name="T42" fmla="*/ 80 w 90"/>
                <a:gd name="T43" fmla="*/ 170 h 170"/>
                <a:gd name="T44" fmla="*/ 90 w 90"/>
                <a:gd name="T45" fmla="*/ 165 h 170"/>
                <a:gd name="T46" fmla="*/ 70 w 90"/>
                <a:gd name="T47" fmla="*/ 85 h 170"/>
                <a:gd name="T48" fmla="*/ 60 w 90"/>
                <a:gd name="T49" fmla="*/ 60 h 170"/>
                <a:gd name="T50" fmla="*/ 45 w 90"/>
                <a:gd name="T51" fmla="*/ 40 h 170"/>
                <a:gd name="T52" fmla="*/ 35 w 90"/>
                <a:gd name="T53" fmla="*/ 25 h 170"/>
                <a:gd name="T54" fmla="*/ 30 w 90"/>
                <a:gd name="T55" fmla="*/ 1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0" h="170">
                  <a:moveTo>
                    <a:pt x="30" y="15"/>
                  </a:moveTo>
                  <a:lnTo>
                    <a:pt x="20" y="5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0" y="35"/>
                  </a:lnTo>
                  <a:lnTo>
                    <a:pt x="5" y="50"/>
                  </a:lnTo>
                  <a:lnTo>
                    <a:pt x="15" y="65"/>
                  </a:lnTo>
                  <a:lnTo>
                    <a:pt x="20" y="80"/>
                  </a:lnTo>
                  <a:lnTo>
                    <a:pt x="30" y="95"/>
                  </a:lnTo>
                  <a:lnTo>
                    <a:pt x="30" y="100"/>
                  </a:lnTo>
                  <a:lnTo>
                    <a:pt x="35" y="105"/>
                  </a:lnTo>
                  <a:lnTo>
                    <a:pt x="45" y="125"/>
                  </a:lnTo>
                  <a:lnTo>
                    <a:pt x="50" y="145"/>
                  </a:lnTo>
                  <a:lnTo>
                    <a:pt x="60" y="155"/>
                  </a:lnTo>
                  <a:lnTo>
                    <a:pt x="65" y="160"/>
                  </a:lnTo>
                  <a:lnTo>
                    <a:pt x="70" y="165"/>
                  </a:lnTo>
                  <a:lnTo>
                    <a:pt x="75" y="170"/>
                  </a:lnTo>
                  <a:lnTo>
                    <a:pt x="75" y="170"/>
                  </a:lnTo>
                  <a:lnTo>
                    <a:pt x="80" y="170"/>
                  </a:lnTo>
                  <a:lnTo>
                    <a:pt x="80" y="170"/>
                  </a:lnTo>
                  <a:lnTo>
                    <a:pt x="90" y="165"/>
                  </a:lnTo>
                  <a:lnTo>
                    <a:pt x="70" y="85"/>
                  </a:lnTo>
                  <a:lnTo>
                    <a:pt x="60" y="60"/>
                  </a:lnTo>
                  <a:lnTo>
                    <a:pt x="45" y="40"/>
                  </a:lnTo>
                  <a:lnTo>
                    <a:pt x="35" y="25"/>
                  </a:lnTo>
                  <a:lnTo>
                    <a:pt x="30" y="15"/>
                  </a:lnTo>
                  <a:close/>
                </a:path>
              </a:pathLst>
            </a:custGeom>
            <a:solidFill>
              <a:srgbClr val="FFCCC2"/>
            </a:solidFill>
            <a:ln w="0">
              <a:solidFill>
                <a:srgbClr val="FFCCC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2" name="Freeform 50"/>
            <p:cNvSpPr>
              <a:spLocks/>
            </p:cNvSpPr>
            <p:nvPr/>
          </p:nvSpPr>
          <p:spPr bwMode="auto">
            <a:xfrm>
              <a:off x="4112" y="1261"/>
              <a:ext cx="138" cy="139"/>
            </a:xfrm>
            <a:custGeom>
              <a:avLst/>
              <a:gdLst>
                <a:gd name="T0" fmla="*/ 55 w 200"/>
                <a:gd name="T1" fmla="*/ 105 h 200"/>
                <a:gd name="T2" fmla="*/ 45 w 200"/>
                <a:gd name="T3" fmla="*/ 105 h 200"/>
                <a:gd name="T4" fmla="*/ 35 w 200"/>
                <a:gd name="T5" fmla="*/ 100 h 200"/>
                <a:gd name="T6" fmla="*/ 25 w 200"/>
                <a:gd name="T7" fmla="*/ 90 h 200"/>
                <a:gd name="T8" fmla="*/ 20 w 200"/>
                <a:gd name="T9" fmla="*/ 75 h 200"/>
                <a:gd name="T10" fmla="*/ 15 w 200"/>
                <a:gd name="T11" fmla="*/ 50 h 200"/>
                <a:gd name="T12" fmla="*/ 15 w 200"/>
                <a:gd name="T13" fmla="*/ 25 h 200"/>
                <a:gd name="T14" fmla="*/ 15 w 200"/>
                <a:gd name="T15" fmla="*/ 0 h 200"/>
                <a:gd name="T16" fmla="*/ 0 w 200"/>
                <a:gd name="T17" fmla="*/ 70 h 200"/>
                <a:gd name="T18" fmla="*/ 0 w 200"/>
                <a:gd name="T19" fmla="*/ 125 h 200"/>
                <a:gd name="T20" fmla="*/ 15 w 200"/>
                <a:gd name="T21" fmla="*/ 160 h 200"/>
                <a:gd name="T22" fmla="*/ 50 w 200"/>
                <a:gd name="T23" fmla="*/ 180 h 200"/>
                <a:gd name="T24" fmla="*/ 130 w 200"/>
                <a:gd name="T25" fmla="*/ 200 h 200"/>
                <a:gd name="T26" fmla="*/ 200 w 200"/>
                <a:gd name="T27" fmla="*/ 200 h 200"/>
                <a:gd name="T28" fmla="*/ 200 w 200"/>
                <a:gd name="T29" fmla="*/ 200 h 200"/>
                <a:gd name="T30" fmla="*/ 190 w 200"/>
                <a:gd name="T31" fmla="*/ 195 h 200"/>
                <a:gd name="T32" fmla="*/ 180 w 200"/>
                <a:gd name="T33" fmla="*/ 190 h 200"/>
                <a:gd name="T34" fmla="*/ 165 w 200"/>
                <a:gd name="T35" fmla="*/ 180 h 200"/>
                <a:gd name="T36" fmla="*/ 130 w 200"/>
                <a:gd name="T37" fmla="*/ 170 h 200"/>
                <a:gd name="T38" fmla="*/ 130 w 200"/>
                <a:gd name="T39" fmla="*/ 165 h 200"/>
                <a:gd name="T40" fmla="*/ 135 w 200"/>
                <a:gd name="T41" fmla="*/ 160 h 200"/>
                <a:gd name="T42" fmla="*/ 145 w 200"/>
                <a:gd name="T43" fmla="*/ 160 h 200"/>
                <a:gd name="T44" fmla="*/ 175 w 200"/>
                <a:gd name="T45" fmla="*/ 145 h 200"/>
                <a:gd name="T46" fmla="*/ 175 w 200"/>
                <a:gd name="T47" fmla="*/ 145 h 200"/>
                <a:gd name="T48" fmla="*/ 170 w 200"/>
                <a:gd name="T49" fmla="*/ 145 h 200"/>
                <a:gd name="T50" fmla="*/ 160 w 200"/>
                <a:gd name="T51" fmla="*/ 145 h 200"/>
                <a:gd name="T52" fmla="*/ 120 w 200"/>
                <a:gd name="T53" fmla="*/ 140 h 200"/>
                <a:gd name="T54" fmla="*/ 105 w 200"/>
                <a:gd name="T55" fmla="*/ 140 h 200"/>
                <a:gd name="T56" fmla="*/ 95 w 200"/>
                <a:gd name="T57" fmla="*/ 135 h 200"/>
                <a:gd name="T58" fmla="*/ 85 w 200"/>
                <a:gd name="T59" fmla="*/ 125 h 200"/>
                <a:gd name="T60" fmla="*/ 80 w 200"/>
                <a:gd name="T61" fmla="*/ 120 h 200"/>
                <a:gd name="T62" fmla="*/ 80 w 200"/>
                <a:gd name="T63" fmla="*/ 110 h 200"/>
                <a:gd name="T64" fmla="*/ 85 w 200"/>
                <a:gd name="T65" fmla="*/ 105 h 200"/>
                <a:gd name="T66" fmla="*/ 90 w 200"/>
                <a:gd name="T67" fmla="*/ 100 h 200"/>
                <a:gd name="T68" fmla="*/ 90 w 200"/>
                <a:gd name="T69" fmla="*/ 95 h 200"/>
                <a:gd name="T70" fmla="*/ 85 w 200"/>
                <a:gd name="T71" fmla="*/ 95 h 200"/>
                <a:gd name="T72" fmla="*/ 80 w 200"/>
                <a:gd name="T73" fmla="*/ 95 h 200"/>
                <a:gd name="T74" fmla="*/ 70 w 200"/>
                <a:gd name="T75" fmla="*/ 100 h 200"/>
                <a:gd name="T76" fmla="*/ 60 w 200"/>
                <a:gd name="T77" fmla="*/ 105 h 200"/>
                <a:gd name="T78" fmla="*/ 55 w 200"/>
                <a:gd name="T79" fmla="*/ 105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0" h="200">
                  <a:moveTo>
                    <a:pt x="55" y="105"/>
                  </a:moveTo>
                  <a:lnTo>
                    <a:pt x="45" y="105"/>
                  </a:lnTo>
                  <a:lnTo>
                    <a:pt x="35" y="100"/>
                  </a:lnTo>
                  <a:lnTo>
                    <a:pt x="25" y="90"/>
                  </a:lnTo>
                  <a:lnTo>
                    <a:pt x="20" y="75"/>
                  </a:lnTo>
                  <a:lnTo>
                    <a:pt x="15" y="50"/>
                  </a:lnTo>
                  <a:lnTo>
                    <a:pt x="15" y="25"/>
                  </a:lnTo>
                  <a:lnTo>
                    <a:pt x="15" y="0"/>
                  </a:lnTo>
                  <a:lnTo>
                    <a:pt x="0" y="70"/>
                  </a:lnTo>
                  <a:lnTo>
                    <a:pt x="0" y="125"/>
                  </a:lnTo>
                  <a:lnTo>
                    <a:pt x="15" y="160"/>
                  </a:lnTo>
                  <a:lnTo>
                    <a:pt x="50" y="180"/>
                  </a:lnTo>
                  <a:lnTo>
                    <a:pt x="130" y="200"/>
                  </a:lnTo>
                  <a:lnTo>
                    <a:pt x="200" y="200"/>
                  </a:lnTo>
                  <a:lnTo>
                    <a:pt x="200" y="200"/>
                  </a:lnTo>
                  <a:lnTo>
                    <a:pt x="190" y="195"/>
                  </a:lnTo>
                  <a:lnTo>
                    <a:pt x="180" y="190"/>
                  </a:lnTo>
                  <a:lnTo>
                    <a:pt x="165" y="180"/>
                  </a:lnTo>
                  <a:lnTo>
                    <a:pt x="130" y="170"/>
                  </a:lnTo>
                  <a:lnTo>
                    <a:pt x="130" y="165"/>
                  </a:lnTo>
                  <a:lnTo>
                    <a:pt x="135" y="160"/>
                  </a:lnTo>
                  <a:lnTo>
                    <a:pt x="145" y="160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170" y="145"/>
                  </a:lnTo>
                  <a:lnTo>
                    <a:pt x="160" y="145"/>
                  </a:lnTo>
                  <a:lnTo>
                    <a:pt x="120" y="140"/>
                  </a:lnTo>
                  <a:lnTo>
                    <a:pt x="105" y="140"/>
                  </a:lnTo>
                  <a:lnTo>
                    <a:pt x="95" y="135"/>
                  </a:lnTo>
                  <a:lnTo>
                    <a:pt x="85" y="125"/>
                  </a:lnTo>
                  <a:lnTo>
                    <a:pt x="80" y="120"/>
                  </a:lnTo>
                  <a:lnTo>
                    <a:pt x="80" y="110"/>
                  </a:lnTo>
                  <a:lnTo>
                    <a:pt x="85" y="105"/>
                  </a:lnTo>
                  <a:lnTo>
                    <a:pt x="90" y="100"/>
                  </a:lnTo>
                  <a:lnTo>
                    <a:pt x="90" y="95"/>
                  </a:lnTo>
                  <a:lnTo>
                    <a:pt x="85" y="95"/>
                  </a:lnTo>
                  <a:lnTo>
                    <a:pt x="80" y="95"/>
                  </a:lnTo>
                  <a:lnTo>
                    <a:pt x="70" y="100"/>
                  </a:lnTo>
                  <a:lnTo>
                    <a:pt x="60" y="105"/>
                  </a:lnTo>
                  <a:lnTo>
                    <a:pt x="55" y="105"/>
                  </a:lnTo>
                  <a:close/>
                </a:path>
              </a:pathLst>
            </a:custGeom>
            <a:solidFill>
              <a:srgbClr val="A63603"/>
            </a:solidFill>
            <a:ln w="0">
              <a:solidFill>
                <a:srgbClr val="A63603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3" name="Freeform 51"/>
            <p:cNvSpPr>
              <a:spLocks/>
            </p:cNvSpPr>
            <p:nvPr/>
          </p:nvSpPr>
          <p:spPr bwMode="auto">
            <a:xfrm>
              <a:off x="4357" y="2365"/>
              <a:ext cx="285" cy="156"/>
            </a:xfrm>
            <a:custGeom>
              <a:avLst/>
              <a:gdLst>
                <a:gd name="T0" fmla="*/ 320 w 415"/>
                <a:gd name="T1" fmla="*/ 25 h 225"/>
                <a:gd name="T2" fmla="*/ 265 w 415"/>
                <a:gd name="T3" fmla="*/ 10 h 225"/>
                <a:gd name="T4" fmla="*/ 255 w 415"/>
                <a:gd name="T5" fmla="*/ 5 h 225"/>
                <a:gd name="T6" fmla="*/ 240 w 415"/>
                <a:gd name="T7" fmla="*/ 5 h 225"/>
                <a:gd name="T8" fmla="*/ 230 w 415"/>
                <a:gd name="T9" fmla="*/ 5 h 225"/>
                <a:gd name="T10" fmla="*/ 165 w 415"/>
                <a:gd name="T11" fmla="*/ 0 h 225"/>
                <a:gd name="T12" fmla="*/ 135 w 415"/>
                <a:gd name="T13" fmla="*/ 5 h 225"/>
                <a:gd name="T14" fmla="*/ 105 w 415"/>
                <a:gd name="T15" fmla="*/ 15 h 225"/>
                <a:gd name="T16" fmla="*/ 75 w 415"/>
                <a:gd name="T17" fmla="*/ 30 h 225"/>
                <a:gd name="T18" fmla="*/ 60 w 415"/>
                <a:gd name="T19" fmla="*/ 45 h 225"/>
                <a:gd name="T20" fmla="*/ 40 w 415"/>
                <a:gd name="T21" fmla="*/ 65 h 225"/>
                <a:gd name="T22" fmla="*/ 25 w 415"/>
                <a:gd name="T23" fmla="*/ 80 h 225"/>
                <a:gd name="T24" fmla="*/ 10 w 415"/>
                <a:gd name="T25" fmla="*/ 100 h 225"/>
                <a:gd name="T26" fmla="*/ 0 w 415"/>
                <a:gd name="T27" fmla="*/ 125 h 225"/>
                <a:gd name="T28" fmla="*/ 0 w 415"/>
                <a:gd name="T29" fmla="*/ 125 h 225"/>
                <a:gd name="T30" fmla="*/ 5 w 415"/>
                <a:gd name="T31" fmla="*/ 130 h 225"/>
                <a:gd name="T32" fmla="*/ 15 w 415"/>
                <a:gd name="T33" fmla="*/ 135 h 225"/>
                <a:gd name="T34" fmla="*/ 50 w 415"/>
                <a:gd name="T35" fmla="*/ 160 h 225"/>
                <a:gd name="T36" fmla="*/ 100 w 415"/>
                <a:gd name="T37" fmla="*/ 185 h 225"/>
                <a:gd name="T38" fmla="*/ 150 w 415"/>
                <a:gd name="T39" fmla="*/ 200 h 225"/>
                <a:gd name="T40" fmla="*/ 185 w 415"/>
                <a:gd name="T41" fmla="*/ 205 h 225"/>
                <a:gd name="T42" fmla="*/ 230 w 415"/>
                <a:gd name="T43" fmla="*/ 210 h 225"/>
                <a:gd name="T44" fmla="*/ 255 w 415"/>
                <a:gd name="T45" fmla="*/ 215 h 225"/>
                <a:gd name="T46" fmla="*/ 270 w 415"/>
                <a:gd name="T47" fmla="*/ 215 h 225"/>
                <a:gd name="T48" fmla="*/ 290 w 415"/>
                <a:gd name="T49" fmla="*/ 220 h 225"/>
                <a:gd name="T50" fmla="*/ 300 w 415"/>
                <a:gd name="T51" fmla="*/ 225 h 225"/>
                <a:gd name="T52" fmla="*/ 305 w 415"/>
                <a:gd name="T53" fmla="*/ 225 h 225"/>
                <a:gd name="T54" fmla="*/ 310 w 415"/>
                <a:gd name="T55" fmla="*/ 220 h 225"/>
                <a:gd name="T56" fmla="*/ 320 w 415"/>
                <a:gd name="T57" fmla="*/ 215 h 225"/>
                <a:gd name="T58" fmla="*/ 335 w 415"/>
                <a:gd name="T59" fmla="*/ 205 h 225"/>
                <a:gd name="T60" fmla="*/ 360 w 415"/>
                <a:gd name="T61" fmla="*/ 185 h 225"/>
                <a:gd name="T62" fmla="*/ 380 w 415"/>
                <a:gd name="T63" fmla="*/ 160 h 225"/>
                <a:gd name="T64" fmla="*/ 390 w 415"/>
                <a:gd name="T65" fmla="*/ 145 h 225"/>
                <a:gd name="T66" fmla="*/ 400 w 415"/>
                <a:gd name="T67" fmla="*/ 135 h 225"/>
                <a:gd name="T68" fmla="*/ 405 w 415"/>
                <a:gd name="T69" fmla="*/ 130 h 225"/>
                <a:gd name="T70" fmla="*/ 405 w 415"/>
                <a:gd name="T71" fmla="*/ 125 h 225"/>
                <a:gd name="T72" fmla="*/ 410 w 415"/>
                <a:gd name="T73" fmla="*/ 120 h 225"/>
                <a:gd name="T74" fmla="*/ 415 w 415"/>
                <a:gd name="T75" fmla="*/ 115 h 225"/>
                <a:gd name="T76" fmla="*/ 415 w 415"/>
                <a:gd name="T77" fmla="*/ 110 h 225"/>
                <a:gd name="T78" fmla="*/ 415 w 415"/>
                <a:gd name="T79" fmla="*/ 105 h 225"/>
                <a:gd name="T80" fmla="*/ 410 w 415"/>
                <a:gd name="T81" fmla="*/ 95 h 225"/>
                <a:gd name="T82" fmla="*/ 400 w 415"/>
                <a:gd name="T83" fmla="*/ 80 h 225"/>
                <a:gd name="T84" fmla="*/ 365 w 415"/>
                <a:gd name="T85" fmla="*/ 50 h 225"/>
                <a:gd name="T86" fmla="*/ 350 w 415"/>
                <a:gd name="T87" fmla="*/ 40 h 225"/>
                <a:gd name="T88" fmla="*/ 335 w 415"/>
                <a:gd name="T89" fmla="*/ 35 h 225"/>
                <a:gd name="T90" fmla="*/ 320 w 415"/>
                <a:gd name="T91" fmla="*/ 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15" h="225">
                  <a:moveTo>
                    <a:pt x="320" y="25"/>
                  </a:moveTo>
                  <a:lnTo>
                    <a:pt x="265" y="10"/>
                  </a:lnTo>
                  <a:lnTo>
                    <a:pt x="255" y="5"/>
                  </a:lnTo>
                  <a:lnTo>
                    <a:pt x="240" y="5"/>
                  </a:lnTo>
                  <a:lnTo>
                    <a:pt x="230" y="5"/>
                  </a:lnTo>
                  <a:lnTo>
                    <a:pt x="165" y="0"/>
                  </a:lnTo>
                  <a:lnTo>
                    <a:pt x="135" y="5"/>
                  </a:lnTo>
                  <a:lnTo>
                    <a:pt x="105" y="15"/>
                  </a:lnTo>
                  <a:lnTo>
                    <a:pt x="75" y="30"/>
                  </a:lnTo>
                  <a:lnTo>
                    <a:pt x="60" y="45"/>
                  </a:lnTo>
                  <a:lnTo>
                    <a:pt x="40" y="65"/>
                  </a:lnTo>
                  <a:lnTo>
                    <a:pt x="25" y="80"/>
                  </a:lnTo>
                  <a:lnTo>
                    <a:pt x="10" y="100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5" y="130"/>
                  </a:lnTo>
                  <a:lnTo>
                    <a:pt x="15" y="135"/>
                  </a:lnTo>
                  <a:lnTo>
                    <a:pt x="50" y="160"/>
                  </a:lnTo>
                  <a:lnTo>
                    <a:pt x="100" y="185"/>
                  </a:lnTo>
                  <a:lnTo>
                    <a:pt x="150" y="200"/>
                  </a:lnTo>
                  <a:lnTo>
                    <a:pt x="185" y="205"/>
                  </a:lnTo>
                  <a:lnTo>
                    <a:pt x="230" y="210"/>
                  </a:lnTo>
                  <a:lnTo>
                    <a:pt x="255" y="215"/>
                  </a:lnTo>
                  <a:lnTo>
                    <a:pt x="270" y="215"/>
                  </a:lnTo>
                  <a:lnTo>
                    <a:pt x="290" y="220"/>
                  </a:lnTo>
                  <a:lnTo>
                    <a:pt x="300" y="225"/>
                  </a:lnTo>
                  <a:lnTo>
                    <a:pt x="305" y="225"/>
                  </a:lnTo>
                  <a:lnTo>
                    <a:pt x="310" y="220"/>
                  </a:lnTo>
                  <a:lnTo>
                    <a:pt x="320" y="215"/>
                  </a:lnTo>
                  <a:lnTo>
                    <a:pt x="335" y="205"/>
                  </a:lnTo>
                  <a:lnTo>
                    <a:pt x="360" y="185"/>
                  </a:lnTo>
                  <a:lnTo>
                    <a:pt x="380" y="160"/>
                  </a:lnTo>
                  <a:lnTo>
                    <a:pt x="390" y="145"/>
                  </a:lnTo>
                  <a:lnTo>
                    <a:pt x="400" y="135"/>
                  </a:lnTo>
                  <a:lnTo>
                    <a:pt x="405" y="130"/>
                  </a:lnTo>
                  <a:lnTo>
                    <a:pt x="405" y="125"/>
                  </a:lnTo>
                  <a:lnTo>
                    <a:pt x="410" y="120"/>
                  </a:lnTo>
                  <a:lnTo>
                    <a:pt x="415" y="115"/>
                  </a:lnTo>
                  <a:lnTo>
                    <a:pt x="415" y="110"/>
                  </a:lnTo>
                  <a:lnTo>
                    <a:pt x="415" y="105"/>
                  </a:lnTo>
                  <a:lnTo>
                    <a:pt x="410" y="95"/>
                  </a:lnTo>
                  <a:lnTo>
                    <a:pt x="400" y="80"/>
                  </a:lnTo>
                  <a:lnTo>
                    <a:pt x="365" y="50"/>
                  </a:lnTo>
                  <a:lnTo>
                    <a:pt x="350" y="40"/>
                  </a:lnTo>
                  <a:lnTo>
                    <a:pt x="335" y="35"/>
                  </a:lnTo>
                  <a:lnTo>
                    <a:pt x="320" y="25"/>
                  </a:lnTo>
                  <a:close/>
                </a:path>
              </a:pathLst>
            </a:custGeom>
            <a:solidFill>
              <a:srgbClr val="F9BFAF"/>
            </a:solidFill>
            <a:ln w="0">
              <a:solidFill>
                <a:srgbClr val="F9BFA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4" name="Freeform 52"/>
            <p:cNvSpPr>
              <a:spLocks/>
            </p:cNvSpPr>
            <p:nvPr/>
          </p:nvSpPr>
          <p:spPr bwMode="auto">
            <a:xfrm>
              <a:off x="4332" y="2337"/>
              <a:ext cx="162" cy="129"/>
            </a:xfrm>
            <a:custGeom>
              <a:avLst/>
              <a:gdLst>
                <a:gd name="T0" fmla="*/ 215 w 235"/>
                <a:gd name="T1" fmla="*/ 10 h 185"/>
                <a:gd name="T2" fmla="*/ 195 w 235"/>
                <a:gd name="T3" fmla="*/ 0 h 185"/>
                <a:gd name="T4" fmla="*/ 185 w 235"/>
                <a:gd name="T5" fmla="*/ 0 h 185"/>
                <a:gd name="T6" fmla="*/ 175 w 235"/>
                <a:gd name="T7" fmla="*/ 0 h 185"/>
                <a:gd name="T8" fmla="*/ 155 w 235"/>
                <a:gd name="T9" fmla="*/ 0 h 185"/>
                <a:gd name="T10" fmla="*/ 110 w 235"/>
                <a:gd name="T11" fmla="*/ 5 h 185"/>
                <a:gd name="T12" fmla="*/ 70 w 235"/>
                <a:gd name="T13" fmla="*/ 15 h 185"/>
                <a:gd name="T14" fmla="*/ 65 w 235"/>
                <a:gd name="T15" fmla="*/ 15 h 185"/>
                <a:gd name="T16" fmla="*/ 55 w 235"/>
                <a:gd name="T17" fmla="*/ 15 h 185"/>
                <a:gd name="T18" fmla="*/ 45 w 235"/>
                <a:gd name="T19" fmla="*/ 15 h 185"/>
                <a:gd name="T20" fmla="*/ 40 w 235"/>
                <a:gd name="T21" fmla="*/ 15 h 185"/>
                <a:gd name="T22" fmla="*/ 30 w 235"/>
                <a:gd name="T23" fmla="*/ 25 h 185"/>
                <a:gd name="T24" fmla="*/ 20 w 235"/>
                <a:gd name="T25" fmla="*/ 35 h 185"/>
                <a:gd name="T26" fmla="*/ 10 w 235"/>
                <a:gd name="T27" fmla="*/ 55 h 185"/>
                <a:gd name="T28" fmla="*/ 5 w 235"/>
                <a:gd name="T29" fmla="*/ 65 h 185"/>
                <a:gd name="T30" fmla="*/ 0 w 235"/>
                <a:gd name="T31" fmla="*/ 75 h 185"/>
                <a:gd name="T32" fmla="*/ 0 w 235"/>
                <a:gd name="T33" fmla="*/ 80 h 185"/>
                <a:gd name="T34" fmla="*/ 0 w 235"/>
                <a:gd name="T35" fmla="*/ 90 h 185"/>
                <a:gd name="T36" fmla="*/ 0 w 235"/>
                <a:gd name="T37" fmla="*/ 100 h 185"/>
                <a:gd name="T38" fmla="*/ 5 w 235"/>
                <a:gd name="T39" fmla="*/ 115 h 185"/>
                <a:gd name="T40" fmla="*/ 20 w 235"/>
                <a:gd name="T41" fmla="*/ 130 h 185"/>
                <a:gd name="T42" fmla="*/ 35 w 235"/>
                <a:gd name="T43" fmla="*/ 155 h 185"/>
                <a:gd name="T44" fmla="*/ 30 w 235"/>
                <a:gd name="T45" fmla="*/ 165 h 185"/>
                <a:gd name="T46" fmla="*/ 30 w 235"/>
                <a:gd name="T47" fmla="*/ 170 h 185"/>
                <a:gd name="T48" fmla="*/ 35 w 235"/>
                <a:gd name="T49" fmla="*/ 175 h 185"/>
                <a:gd name="T50" fmla="*/ 45 w 235"/>
                <a:gd name="T51" fmla="*/ 180 h 185"/>
                <a:gd name="T52" fmla="*/ 70 w 235"/>
                <a:gd name="T53" fmla="*/ 185 h 185"/>
                <a:gd name="T54" fmla="*/ 80 w 235"/>
                <a:gd name="T55" fmla="*/ 185 h 185"/>
                <a:gd name="T56" fmla="*/ 90 w 235"/>
                <a:gd name="T57" fmla="*/ 180 h 185"/>
                <a:gd name="T58" fmla="*/ 110 w 235"/>
                <a:gd name="T59" fmla="*/ 170 h 185"/>
                <a:gd name="T60" fmla="*/ 120 w 235"/>
                <a:gd name="T61" fmla="*/ 160 h 185"/>
                <a:gd name="T62" fmla="*/ 130 w 235"/>
                <a:gd name="T63" fmla="*/ 155 h 185"/>
                <a:gd name="T64" fmla="*/ 140 w 235"/>
                <a:gd name="T65" fmla="*/ 150 h 185"/>
                <a:gd name="T66" fmla="*/ 160 w 235"/>
                <a:gd name="T67" fmla="*/ 145 h 185"/>
                <a:gd name="T68" fmla="*/ 175 w 235"/>
                <a:gd name="T69" fmla="*/ 140 h 185"/>
                <a:gd name="T70" fmla="*/ 185 w 235"/>
                <a:gd name="T71" fmla="*/ 135 h 185"/>
                <a:gd name="T72" fmla="*/ 195 w 235"/>
                <a:gd name="T73" fmla="*/ 130 h 185"/>
                <a:gd name="T74" fmla="*/ 200 w 235"/>
                <a:gd name="T75" fmla="*/ 125 h 185"/>
                <a:gd name="T76" fmla="*/ 205 w 235"/>
                <a:gd name="T77" fmla="*/ 115 h 185"/>
                <a:gd name="T78" fmla="*/ 210 w 235"/>
                <a:gd name="T79" fmla="*/ 110 h 185"/>
                <a:gd name="T80" fmla="*/ 215 w 235"/>
                <a:gd name="T81" fmla="*/ 105 h 185"/>
                <a:gd name="T82" fmla="*/ 220 w 235"/>
                <a:gd name="T83" fmla="*/ 100 h 185"/>
                <a:gd name="T84" fmla="*/ 225 w 235"/>
                <a:gd name="T85" fmla="*/ 90 h 185"/>
                <a:gd name="T86" fmla="*/ 230 w 235"/>
                <a:gd name="T87" fmla="*/ 85 h 185"/>
                <a:gd name="T88" fmla="*/ 230 w 235"/>
                <a:gd name="T89" fmla="*/ 70 h 185"/>
                <a:gd name="T90" fmla="*/ 235 w 235"/>
                <a:gd name="T91" fmla="*/ 65 h 185"/>
                <a:gd name="T92" fmla="*/ 235 w 235"/>
                <a:gd name="T93" fmla="*/ 45 h 185"/>
                <a:gd name="T94" fmla="*/ 235 w 235"/>
                <a:gd name="T95" fmla="*/ 35 h 185"/>
                <a:gd name="T96" fmla="*/ 235 w 235"/>
                <a:gd name="T97" fmla="*/ 25 h 185"/>
                <a:gd name="T98" fmla="*/ 235 w 235"/>
                <a:gd name="T99" fmla="*/ 20 h 185"/>
                <a:gd name="T100" fmla="*/ 230 w 235"/>
                <a:gd name="T101" fmla="*/ 15 h 185"/>
                <a:gd name="T102" fmla="*/ 225 w 235"/>
                <a:gd name="T103" fmla="*/ 15 h 185"/>
                <a:gd name="T104" fmla="*/ 215 w 235"/>
                <a:gd name="T105" fmla="*/ 1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5" h="185">
                  <a:moveTo>
                    <a:pt x="215" y="10"/>
                  </a:moveTo>
                  <a:lnTo>
                    <a:pt x="195" y="0"/>
                  </a:lnTo>
                  <a:lnTo>
                    <a:pt x="185" y="0"/>
                  </a:lnTo>
                  <a:lnTo>
                    <a:pt x="175" y="0"/>
                  </a:lnTo>
                  <a:lnTo>
                    <a:pt x="155" y="0"/>
                  </a:lnTo>
                  <a:lnTo>
                    <a:pt x="110" y="5"/>
                  </a:lnTo>
                  <a:lnTo>
                    <a:pt x="70" y="15"/>
                  </a:lnTo>
                  <a:lnTo>
                    <a:pt x="65" y="15"/>
                  </a:lnTo>
                  <a:lnTo>
                    <a:pt x="55" y="15"/>
                  </a:lnTo>
                  <a:lnTo>
                    <a:pt x="45" y="15"/>
                  </a:lnTo>
                  <a:lnTo>
                    <a:pt x="40" y="15"/>
                  </a:lnTo>
                  <a:lnTo>
                    <a:pt x="30" y="25"/>
                  </a:lnTo>
                  <a:lnTo>
                    <a:pt x="20" y="35"/>
                  </a:lnTo>
                  <a:lnTo>
                    <a:pt x="10" y="55"/>
                  </a:lnTo>
                  <a:lnTo>
                    <a:pt x="5" y="65"/>
                  </a:lnTo>
                  <a:lnTo>
                    <a:pt x="0" y="75"/>
                  </a:lnTo>
                  <a:lnTo>
                    <a:pt x="0" y="80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5" y="115"/>
                  </a:lnTo>
                  <a:lnTo>
                    <a:pt x="20" y="130"/>
                  </a:lnTo>
                  <a:lnTo>
                    <a:pt x="35" y="155"/>
                  </a:lnTo>
                  <a:lnTo>
                    <a:pt x="30" y="165"/>
                  </a:lnTo>
                  <a:lnTo>
                    <a:pt x="30" y="170"/>
                  </a:lnTo>
                  <a:lnTo>
                    <a:pt x="35" y="175"/>
                  </a:lnTo>
                  <a:lnTo>
                    <a:pt x="45" y="180"/>
                  </a:lnTo>
                  <a:lnTo>
                    <a:pt x="70" y="185"/>
                  </a:lnTo>
                  <a:lnTo>
                    <a:pt x="80" y="185"/>
                  </a:lnTo>
                  <a:lnTo>
                    <a:pt x="90" y="180"/>
                  </a:lnTo>
                  <a:lnTo>
                    <a:pt x="110" y="170"/>
                  </a:lnTo>
                  <a:lnTo>
                    <a:pt x="120" y="160"/>
                  </a:lnTo>
                  <a:lnTo>
                    <a:pt x="130" y="155"/>
                  </a:lnTo>
                  <a:lnTo>
                    <a:pt x="140" y="150"/>
                  </a:lnTo>
                  <a:lnTo>
                    <a:pt x="160" y="145"/>
                  </a:lnTo>
                  <a:lnTo>
                    <a:pt x="175" y="140"/>
                  </a:lnTo>
                  <a:lnTo>
                    <a:pt x="185" y="135"/>
                  </a:lnTo>
                  <a:lnTo>
                    <a:pt x="195" y="130"/>
                  </a:lnTo>
                  <a:lnTo>
                    <a:pt x="200" y="125"/>
                  </a:lnTo>
                  <a:lnTo>
                    <a:pt x="205" y="115"/>
                  </a:lnTo>
                  <a:lnTo>
                    <a:pt x="210" y="110"/>
                  </a:lnTo>
                  <a:lnTo>
                    <a:pt x="215" y="105"/>
                  </a:lnTo>
                  <a:lnTo>
                    <a:pt x="220" y="100"/>
                  </a:lnTo>
                  <a:lnTo>
                    <a:pt x="225" y="90"/>
                  </a:lnTo>
                  <a:lnTo>
                    <a:pt x="230" y="85"/>
                  </a:lnTo>
                  <a:lnTo>
                    <a:pt x="230" y="70"/>
                  </a:lnTo>
                  <a:lnTo>
                    <a:pt x="235" y="65"/>
                  </a:lnTo>
                  <a:lnTo>
                    <a:pt x="235" y="45"/>
                  </a:lnTo>
                  <a:lnTo>
                    <a:pt x="235" y="35"/>
                  </a:lnTo>
                  <a:lnTo>
                    <a:pt x="235" y="25"/>
                  </a:lnTo>
                  <a:lnTo>
                    <a:pt x="235" y="20"/>
                  </a:lnTo>
                  <a:lnTo>
                    <a:pt x="230" y="15"/>
                  </a:lnTo>
                  <a:lnTo>
                    <a:pt x="225" y="15"/>
                  </a:lnTo>
                  <a:lnTo>
                    <a:pt x="215" y="10"/>
                  </a:lnTo>
                  <a:close/>
                </a:path>
              </a:pathLst>
            </a:custGeom>
            <a:solidFill>
              <a:srgbClr val="B0FFFF"/>
            </a:solidFill>
            <a:ln w="0">
              <a:solidFill>
                <a:srgbClr val="B0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5" name="Freeform 53"/>
            <p:cNvSpPr>
              <a:spLocks/>
            </p:cNvSpPr>
            <p:nvPr/>
          </p:nvSpPr>
          <p:spPr bwMode="auto">
            <a:xfrm>
              <a:off x="4036" y="2241"/>
              <a:ext cx="899" cy="245"/>
            </a:xfrm>
            <a:custGeom>
              <a:avLst/>
              <a:gdLst>
                <a:gd name="T0" fmla="*/ 1300 w 1305"/>
                <a:gd name="T1" fmla="*/ 100 h 355"/>
                <a:gd name="T2" fmla="*/ 1265 w 1305"/>
                <a:gd name="T3" fmla="*/ 85 h 355"/>
                <a:gd name="T4" fmla="*/ 1210 w 1305"/>
                <a:gd name="T5" fmla="*/ 70 h 355"/>
                <a:gd name="T6" fmla="*/ 1070 w 1305"/>
                <a:gd name="T7" fmla="*/ 55 h 355"/>
                <a:gd name="T8" fmla="*/ 870 w 1305"/>
                <a:gd name="T9" fmla="*/ 30 h 355"/>
                <a:gd name="T10" fmla="*/ 750 w 1305"/>
                <a:gd name="T11" fmla="*/ 20 h 355"/>
                <a:gd name="T12" fmla="*/ 290 w 1305"/>
                <a:gd name="T13" fmla="*/ 0 h 355"/>
                <a:gd name="T14" fmla="*/ 250 w 1305"/>
                <a:gd name="T15" fmla="*/ 0 h 355"/>
                <a:gd name="T16" fmla="*/ 220 w 1305"/>
                <a:gd name="T17" fmla="*/ 5 h 355"/>
                <a:gd name="T18" fmla="*/ 175 w 1305"/>
                <a:gd name="T19" fmla="*/ 20 h 355"/>
                <a:gd name="T20" fmla="*/ 150 w 1305"/>
                <a:gd name="T21" fmla="*/ 30 h 355"/>
                <a:gd name="T22" fmla="*/ 135 w 1305"/>
                <a:gd name="T23" fmla="*/ 50 h 355"/>
                <a:gd name="T24" fmla="*/ 125 w 1305"/>
                <a:gd name="T25" fmla="*/ 65 h 355"/>
                <a:gd name="T26" fmla="*/ 120 w 1305"/>
                <a:gd name="T27" fmla="*/ 75 h 355"/>
                <a:gd name="T28" fmla="*/ 110 w 1305"/>
                <a:gd name="T29" fmla="*/ 95 h 355"/>
                <a:gd name="T30" fmla="*/ 100 w 1305"/>
                <a:gd name="T31" fmla="*/ 110 h 355"/>
                <a:gd name="T32" fmla="*/ 90 w 1305"/>
                <a:gd name="T33" fmla="*/ 120 h 355"/>
                <a:gd name="T34" fmla="*/ 70 w 1305"/>
                <a:gd name="T35" fmla="*/ 130 h 355"/>
                <a:gd name="T36" fmla="*/ 45 w 1305"/>
                <a:gd name="T37" fmla="*/ 135 h 355"/>
                <a:gd name="T38" fmla="*/ 25 w 1305"/>
                <a:gd name="T39" fmla="*/ 145 h 355"/>
                <a:gd name="T40" fmla="*/ 10 w 1305"/>
                <a:gd name="T41" fmla="*/ 160 h 355"/>
                <a:gd name="T42" fmla="*/ 0 w 1305"/>
                <a:gd name="T43" fmla="*/ 190 h 355"/>
                <a:gd name="T44" fmla="*/ 10 w 1305"/>
                <a:gd name="T45" fmla="*/ 215 h 355"/>
                <a:gd name="T46" fmla="*/ 25 w 1305"/>
                <a:gd name="T47" fmla="*/ 245 h 355"/>
                <a:gd name="T48" fmla="*/ 50 w 1305"/>
                <a:gd name="T49" fmla="*/ 285 h 355"/>
                <a:gd name="T50" fmla="*/ 65 w 1305"/>
                <a:gd name="T51" fmla="*/ 305 h 355"/>
                <a:gd name="T52" fmla="*/ 65 w 1305"/>
                <a:gd name="T53" fmla="*/ 315 h 355"/>
                <a:gd name="T54" fmla="*/ 60 w 1305"/>
                <a:gd name="T55" fmla="*/ 330 h 355"/>
                <a:gd name="T56" fmla="*/ 65 w 1305"/>
                <a:gd name="T57" fmla="*/ 340 h 355"/>
                <a:gd name="T58" fmla="*/ 95 w 1305"/>
                <a:gd name="T59" fmla="*/ 355 h 355"/>
                <a:gd name="T60" fmla="*/ 100 w 1305"/>
                <a:gd name="T61" fmla="*/ 355 h 355"/>
                <a:gd name="T62" fmla="*/ 115 w 1305"/>
                <a:gd name="T63" fmla="*/ 345 h 355"/>
                <a:gd name="T64" fmla="*/ 145 w 1305"/>
                <a:gd name="T65" fmla="*/ 335 h 355"/>
                <a:gd name="T66" fmla="*/ 175 w 1305"/>
                <a:gd name="T67" fmla="*/ 320 h 355"/>
                <a:gd name="T68" fmla="*/ 190 w 1305"/>
                <a:gd name="T69" fmla="*/ 310 h 355"/>
                <a:gd name="T70" fmla="*/ 210 w 1305"/>
                <a:gd name="T71" fmla="*/ 305 h 355"/>
                <a:gd name="T72" fmla="*/ 245 w 1305"/>
                <a:gd name="T73" fmla="*/ 305 h 355"/>
                <a:gd name="T74" fmla="*/ 300 w 1305"/>
                <a:gd name="T75" fmla="*/ 285 h 355"/>
                <a:gd name="T76" fmla="*/ 400 w 1305"/>
                <a:gd name="T77" fmla="*/ 210 h 355"/>
                <a:gd name="T78" fmla="*/ 470 w 1305"/>
                <a:gd name="T79" fmla="*/ 175 h 355"/>
                <a:gd name="T80" fmla="*/ 515 w 1305"/>
                <a:gd name="T81" fmla="*/ 170 h 355"/>
                <a:gd name="T82" fmla="*/ 545 w 1305"/>
                <a:gd name="T83" fmla="*/ 170 h 355"/>
                <a:gd name="T84" fmla="*/ 590 w 1305"/>
                <a:gd name="T85" fmla="*/ 170 h 355"/>
                <a:gd name="T86" fmla="*/ 665 w 1305"/>
                <a:gd name="T87" fmla="*/ 190 h 355"/>
                <a:gd name="T88" fmla="*/ 775 w 1305"/>
                <a:gd name="T89" fmla="*/ 235 h 355"/>
                <a:gd name="T90" fmla="*/ 865 w 1305"/>
                <a:gd name="T91" fmla="*/ 280 h 355"/>
                <a:gd name="T92" fmla="*/ 1045 w 1305"/>
                <a:gd name="T93" fmla="*/ 285 h 355"/>
                <a:gd name="T94" fmla="*/ 1185 w 1305"/>
                <a:gd name="T95" fmla="*/ 205 h 355"/>
                <a:gd name="T96" fmla="*/ 1245 w 1305"/>
                <a:gd name="T97" fmla="*/ 165 h 355"/>
                <a:gd name="T98" fmla="*/ 1270 w 1305"/>
                <a:gd name="T99" fmla="*/ 145 h 355"/>
                <a:gd name="T100" fmla="*/ 1305 w 1305"/>
                <a:gd name="T101" fmla="*/ 10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305" h="355">
                  <a:moveTo>
                    <a:pt x="1305" y="105"/>
                  </a:moveTo>
                  <a:lnTo>
                    <a:pt x="1300" y="100"/>
                  </a:lnTo>
                  <a:lnTo>
                    <a:pt x="1285" y="95"/>
                  </a:lnTo>
                  <a:lnTo>
                    <a:pt x="1265" y="85"/>
                  </a:lnTo>
                  <a:lnTo>
                    <a:pt x="1240" y="80"/>
                  </a:lnTo>
                  <a:lnTo>
                    <a:pt x="1210" y="70"/>
                  </a:lnTo>
                  <a:lnTo>
                    <a:pt x="1150" y="65"/>
                  </a:lnTo>
                  <a:lnTo>
                    <a:pt x="1070" y="55"/>
                  </a:lnTo>
                  <a:lnTo>
                    <a:pt x="970" y="40"/>
                  </a:lnTo>
                  <a:lnTo>
                    <a:pt x="870" y="30"/>
                  </a:lnTo>
                  <a:lnTo>
                    <a:pt x="800" y="25"/>
                  </a:lnTo>
                  <a:lnTo>
                    <a:pt x="750" y="20"/>
                  </a:lnTo>
                  <a:lnTo>
                    <a:pt x="725" y="20"/>
                  </a:lnTo>
                  <a:lnTo>
                    <a:pt x="290" y="0"/>
                  </a:lnTo>
                  <a:lnTo>
                    <a:pt x="270" y="0"/>
                  </a:lnTo>
                  <a:lnTo>
                    <a:pt x="250" y="0"/>
                  </a:lnTo>
                  <a:lnTo>
                    <a:pt x="240" y="0"/>
                  </a:lnTo>
                  <a:lnTo>
                    <a:pt x="220" y="5"/>
                  </a:lnTo>
                  <a:lnTo>
                    <a:pt x="200" y="15"/>
                  </a:lnTo>
                  <a:lnTo>
                    <a:pt x="175" y="20"/>
                  </a:lnTo>
                  <a:lnTo>
                    <a:pt x="160" y="25"/>
                  </a:lnTo>
                  <a:lnTo>
                    <a:pt x="150" y="30"/>
                  </a:lnTo>
                  <a:lnTo>
                    <a:pt x="140" y="40"/>
                  </a:lnTo>
                  <a:lnTo>
                    <a:pt x="135" y="50"/>
                  </a:lnTo>
                  <a:lnTo>
                    <a:pt x="130" y="60"/>
                  </a:lnTo>
                  <a:lnTo>
                    <a:pt x="125" y="65"/>
                  </a:lnTo>
                  <a:lnTo>
                    <a:pt x="125" y="70"/>
                  </a:lnTo>
                  <a:lnTo>
                    <a:pt x="120" y="75"/>
                  </a:lnTo>
                  <a:lnTo>
                    <a:pt x="115" y="80"/>
                  </a:lnTo>
                  <a:lnTo>
                    <a:pt x="110" y="95"/>
                  </a:lnTo>
                  <a:lnTo>
                    <a:pt x="110" y="100"/>
                  </a:lnTo>
                  <a:lnTo>
                    <a:pt x="100" y="110"/>
                  </a:lnTo>
                  <a:lnTo>
                    <a:pt x="95" y="115"/>
                  </a:lnTo>
                  <a:lnTo>
                    <a:pt x="90" y="120"/>
                  </a:lnTo>
                  <a:lnTo>
                    <a:pt x="80" y="125"/>
                  </a:lnTo>
                  <a:lnTo>
                    <a:pt x="70" y="130"/>
                  </a:lnTo>
                  <a:lnTo>
                    <a:pt x="60" y="130"/>
                  </a:lnTo>
                  <a:lnTo>
                    <a:pt x="45" y="135"/>
                  </a:lnTo>
                  <a:lnTo>
                    <a:pt x="30" y="140"/>
                  </a:lnTo>
                  <a:lnTo>
                    <a:pt x="25" y="145"/>
                  </a:lnTo>
                  <a:lnTo>
                    <a:pt x="15" y="150"/>
                  </a:lnTo>
                  <a:lnTo>
                    <a:pt x="10" y="160"/>
                  </a:lnTo>
                  <a:lnTo>
                    <a:pt x="5" y="175"/>
                  </a:lnTo>
                  <a:lnTo>
                    <a:pt x="0" y="190"/>
                  </a:lnTo>
                  <a:lnTo>
                    <a:pt x="5" y="205"/>
                  </a:lnTo>
                  <a:lnTo>
                    <a:pt x="10" y="215"/>
                  </a:lnTo>
                  <a:lnTo>
                    <a:pt x="15" y="230"/>
                  </a:lnTo>
                  <a:lnTo>
                    <a:pt x="25" y="245"/>
                  </a:lnTo>
                  <a:lnTo>
                    <a:pt x="35" y="260"/>
                  </a:lnTo>
                  <a:lnTo>
                    <a:pt x="50" y="285"/>
                  </a:lnTo>
                  <a:lnTo>
                    <a:pt x="65" y="300"/>
                  </a:lnTo>
                  <a:lnTo>
                    <a:pt x="65" y="305"/>
                  </a:lnTo>
                  <a:lnTo>
                    <a:pt x="65" y="310"/>
                  </a:lnTo>
                  <a:lnTo>
                    <a:pt x="65" y="315"/>
                  </a:lnTo>
                  <a:lnTo>
                    <a:pt x="60" y="325"/>
                  </a:lnTo>
                  <a:lnTo>
                    <a:pt x="60" y="330"/>
                  </a:lnTo>
                  <a:lnTo>
                    <a:pt x="60" y="335"/>
                  </a:lnTo>
                  <a:lnTo>
                    <a:pt x="65" y="340"/>
                  </a:lnTo>
                  <a:lnTo>
                    <a:pt x="90" y="350"/>
                  </a:lnTo>
                  <a:lnTo>
                    <a:pt x="95" y="355"/>
                  </a:lnTo>
                  <a:lnTo>
                    <a:pt x="100" y="355"/>
                  </a:lnTo>
                  <a:lnTo>
                    <a:pt x="100" y="355"/>
                  </a:lnTo>
                  <a:lnTo>
                    <a:pt x="110" y="350"/>
                  </a:lnTo>
                  <a:lnTo>
                    <a:pt x="115" y="345"/>
                  </a:lnTo>
                  <a:lnTo>
                    <a:pt x="130" y="340"/>
                  </a:lnTo>
                  <a:lnTo>
                    <a:pt x="145" y="335"/>
                  </a:lnTo>
                  <a:lnTo>
                    <a:pt x="160" y="330"/>
                  </a:lnTo>
                  <a:lnTo>
                    <a:pt x="175" y="320"/>
                  </a:lnTo>
                  <a:lnTo>
                    <a:pt x="185" y="315"/>
                  </a:lnTo>
                  <a:lnTo>
                    <a:pt x="190" y="310"/>
                  </a:lnTo>
                  <a:lnTo>
                    <a:pt x="200" y="310"/>
                  </a:lnTo>
                  <a:lnTo>
                    <a:pt x="210" y="305"/>
                  </a:lnTo>
                  <a:lnTo>
                    <a:pt x="230" y="305"/>
                  </a:lnTo>
                  <a:lnTo>
                    <a:pt x="245" y="305"/>
                  </a:lnTo>
                  <a:lnTo>
                    <a:pt x="255" y="300"/>
                  </a:lnTo>
                  <a:lnTo>
                    <a:pt x="300" y="285"/>
                  </a:lnTo>
                  <a:lnTo>
                    <a:pt x="350" y="250"/>
                  </a:lnTo>
                  <a:lnTo>
                    <a:pt x="400" y="210"/>
                  </a:lnTo>
                  <a:lnTo>
                    <a:pt x="440" y="185"/>
                  </a:lnTo>
                  <a:lnTo>
                    <a:pt x="470" y="175"/>
                  </a:lnTo>
                  <a:lnTo>
                    <a:pt x="495" y="170"/>
                  </a:lnTo>
                  <a:lnTo>
                    <a:pt x="515" y="170"/>
                  </a:lnTo>
                  <a:lnTo>
                    <a:pt x="530" y="170"/>
                  </a:lnTo>
                  <a:lnTo>
                    <a:pt x="545" y="170"/>
                  </a:lnTo>
                  <a:lnTo>
                    <a:pt x="565" y="170"/>
                  </a:lnTo>
                  <a:lnTo>
                    <a:pt x="590" y="170"/>
                  </a:lnTo>
                  <a:lnTo>
                    <a:pt x="625" y="175"/>
                  </a:lnTo>
                  <a:lnTo>
                    <a:pt x="665" y="190"/>
                  </a:lnTo>
                  <a:lnTo>
                    <a:pt x="720" y="210"/>
                  </a:lnTo>
                  <a:lnTo>
                    <a:pt x="775" y="235"/>
                  </a:lnTo>
                  <a:lnTo>
                    <a:pt x="820" y="260"/>
                  </a:lnTo>
                  <a:lnTo>
                    <a:pt x="865" y="280"/>
                  </a:lnTo>
                  <a:lnTo>
                    <a:pt x="920" y="290"/>
                  </a:lnTo>
                  <a:lnTo>
                    <a:pt x="1045" y="285"/>
                  </a:lnTo>
                  <a:lnTo>
                    <a:pt x="1125" y="240"/>
                  </a:lnTo>
                  <a:lnTo>
                    <a:pt x="1185" y="205"/>
                  </a:lnTo>
                  <a:lnTo>
                    <a:pt x="1225" y="180"/>
                  </a:lnTo>
                  <a:lnTo>
                    <a:pt x="1245" y="165"/>
                  </a:lnTo>
                  <a:lnTo>
                    <a:pt x="1260" y="155"/>
                  </a:lnTo>
                  <a:lnTo>
                    <a:pt x="1270" y="145"/>
                  </a:lnTo>
                  <a:lnTo>
                    <a:pt x="1290" y="125"/>
                  </a:lnTo>
                  <a:lnTo>
                    <a:pt x="1305" y="105"/>
                  </a:lnTo>
                  <a:close/>
                </a:path>
              </a:pathLst>
            </a:custGeom>
            <a:solidFill>
              <a:srgbClr val="F2C4A8"/>
            </a:solidFill>
            <a:ln w="0">
              <a:solidFill>
                <a:srgbClr val="F2C4A8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6" name="Freeform 54"/>
            <p:cNvSpPr>
              <a:spLocks/>
            </p:cNvSpPr>
            <p:nvPr/>
          </p:nvSpPr>
          <p:spPr bwMode="auto">
            <a:xfrm>
              <a:off x="4077" y="2393"/>
              <a:ext cx="114" cy="83"/>
            </a:xfrm>
            <a:custGeom>
              <a:avLst/>
              <a:gdLst>
                <a:gd name="T0" fmla="*/ 145 w 165"/>
                <a:gd name="T1" fmla="*/ 0 h 120"/>
                <a:gd name="T2" fmla="*/ 145 w 165"/>
                <a:gd name="T3" fmla="*/ 5 h 120"/>
                <a:gd name="T4" fmla="*/ 140 w 165"/>
                <a:gd name="T5" fmla="*/ 5 h 120"/>
                <a:gd name="T6" fmla="*/ 135 w 165"/>
                <a:gd name="T7" fmla="*/ 15 h 120"/>
                <a:gd name="T8" fmla="*/ 130 w 165"/>
                <a:gd name="T9" fmla="*/ 20 h 120"/>
                <a:gd name="T10" fmla="*/ 120 w 165"/>
                <a:gd name="T11" fmla="*/ 25 h 120"/>
                <a:gd name="T12" fmla="*/ 110 w 165"/>
                <a:gd name="T13" fmla="*/ 30 h 120"/>
                <a:gd name="T14" fmla="*/ 90 w 165"/>
                <a:gd name="T15" fmla="*/ 30 h 120"/>
                <a:gd name="T16" fmla="*/ 70 w 165"/>
                <a:gd name="T17" fmla="*/ 35 h 120"/>
                <a:gd name="T18" fmla="*/ 55 w 165"/>
                <a:gd name="T19" fmla="*/ 40 h 120"/>
                <a:gd name="T20" fmla="*/ 40 w 165"/>
                <a:gd name="T21" fmla="*/ 45 h 120"/>
                <a:gd name="T22" fmla="*/ 30 w 165"/>
                <a:gd name="T23" fmla="*/ 55 h 120"/>
                <a:gd name="T24" fmla="*/ 15 w 165"/>
                <a:gd name="T25" fmla="*/ 70 h 120"/>
                <a:gd name="T26" fmla="*/ 5 w 165"/>
                <a:gd name="T27" fmla="*/ 85 h 120"/>
                <a:gd name="T28" fmla="*/ 5 w 165"/>
                <a:gd name="T29" fmla="*/ 90 h 120"/>
                <a:gd name="T30" fmla="*/ 5 w 165"/>
                <a:gd name="T31" fmla="*/ 95 h 120"/>
                <a:gd name="T32" fmla="*/ 0 w 165"/>
                <a:gd name="T33" fmla="*/ 105 h 120"/>
                <a:gd name="T34" fmla="*/ 0 w 165"/>
                <a:gd name="T35" fmla="*/ 110 h 120"/>
                <a:gd name="T36" fmla="*/ 5 w 165"/>
                <a:gd name="T37" fmla="*/ 115 h 120"/>
                <a:gd name="T38" fmla="*/ 10 w 165"/>
                <a:gd name="T39" fmla="*/ 120 h 120"/>
                <a:gd name="T40" fmla="*/ 10 w 165"/>
                <a:gd name="T41" fmla="*/ 120 h 120"/>
                <a:gd name="T42" fmla="*/ 15 w 165"/>
                <a:gd name="T43" fmla="*/ 120 h 120"/>
                <a:gd name="T44" fmla="*/ 20 w 165"/>
                <a:gd name="T45" fmla="*/ 120 h 120"/>
                <a:gd name="T46" fmla="*/ 25 w 165"/>
                <a:gd name="T47" fmla="*/ 120 h 120"/>
                <a:gd name="T48" fmla="*/ 25 w 165"/>
                <a:gd name="T49" fmla="*/ 115 h 120"/>
                <a:gd name="T50" fmla="*/ 25 w 165"/>
                <a:gd name="T51" fmla="*/ 110 h 120"/>
                <a:gd name="T52" fmla="*/ 30 w 165"/>
                <a:gd name="T53" fmla="*/ 95 h 120"/>
                <a:gd name="T54" fmla="*/ 35 w 165"/>
                <a:gd name="T55" fmla="*/ 90 h 120"/>
                <a:gd name="T56" fmla="*/ 45 w 165"/>
                <a:gd name="T57" fmla="*/ 85 h 120"/>
                <a:gd name="T58" fmla="*/ 55 w 165"/>
                <a:gd name="T59" fmla="*/ 75 h 120"/>
                <a:gd name="T60" fmla="*/ 75 w 165"/>
                <a:gd name="T61" fmla="*/ 70 h 120"/>
                <a:gd name="T62" fmla="*/ 100 w 165"/>
                <a:gd name="T63" fmla="*/ 60 h 120"/>
                <a:gd name="T64" fmla="*/ 120 w 165"/>
                <a:gd name="T65" fmla="*/ 55 h 120"/>
                <a:gd name="T66" fmla="*/ 140 w 165"/>
                <a:gd name="T67" fmla="*/ 50 h 120"/>
                <a:gd name="T68" fmla="*/ 150 w 165"/>
                <a:gd name="T69" fmla="*/ 45 h 120"/>
                <a:gd name="T70" fmla="*/ 160 w 165"/>
                <a:gd name="T71" fmla="*/ 45 h 120"/>
                <a:gd name="T72" fmla="*/ 165 w 165"/>
                <a:gd name="T73" fmla="*/ 40 h 120"/>
                <a:gd name="T74" fmla="*/ 165 w 165"/>
                <a:gd name="T75" fmla="*/ 30 h 120"/>
                <a:gd name="T76" fmla="*/ 165 w 165"/>
                <a:gd name="T77" fmla="*/ 15 h 120"/>
                <a:gd name="T78" fmla="*/ 165 w 165"/>
                <a:gd name="T79" fmla="*/ 5 h 120"/>
                <a:gd name="T80" fmla="*/ 160 w 165"/>
                <a:gd name="T81" fmla="*/ 0 h 120"/>
                <a:gd name="T82" fmla="*/ 150 w 165"/>
                <a:gd name="T83" fmla="*/ 0 h 120"/>
                <a:gd name="T84" fmla="*/ 145 w 165"/>
                <a:gd name="T8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5" h="120">
                  <a:moveTo>
                    <a:pt x="145" y="0"/>
                  </a:moveTo>
                  <a:lnTo>
                    <a:pt x="145" y="5"/>
                  </a:lnTo>
                  <a:lnTo>
                    <a:pt x="140" y="5"/>
                  </a:lnTo>
                  <a:lnTo>
                    <a:pt x="135" y="15"/>
                  </a:lnTo>
                  <a:lnTo>
                    <a:pt x="130" y="20"/>
                  </a:lnTo>
                  <a:lnTo>
                    <a:pt x="120" y="25"/>
                  </a:lnTo>
                  <a:lnTo>
                    <a:pt x="110" y="30"/>
                  </a:lnTo>
                  <a:lnTo>
                    <a:pt x="90" y="30"/>
                  </a:lnTo>
                  <a:lnTo>
                    <a:pt x="70" y="35"/>
                  </a:lnTo>
                  <a:lnTo>
                    <a:pt x="55" y="40"/>
                  </a:lnTo>
                  <a:lnTo>
                    <a:pt x="40" y="45"/>
                  </a:lnTo>
                  <a:lnTo>
                    <a:pt x="30" y="55"/>
                  </a:lnTo>
                  <a:lnTo>
                    <a:pt x="15" y="70"/>
                  </a:lnTo>
                  <a:lnTo>
                    <a:pt x="5" y="85"/>
                  </a:lnTo>
                  <a:lnTo>
                    <a:pt x="5" y="90"/>
                  </a:lnTo>
                  <a:lnTo>
                    <a:pt x="5" y="95"/>
                  </a:lnTo>
                  <a:lnTo>
                    <a:pt x="0" y="105"/>
                  </a:lnTo>
                  <a:lnTo>
                    <a:pt x="0" y="110"/>
                  </a:lnTo>
                  <a:lnTo>
                    <a:pt x="5" y="115"/>
                  </a:lnTo>
                  <a:lnTo>
                    <a:pt x="10" y="120"/>
                  </a:lnTo>
                  <a:lnTo>
                    <a:pt x="10" y="120"/>
                  </a:lnTo>
                  <a:lnTo>
                    <a:pt x="15" y="120"/>
                  </a:lnTo>
                  <a:lnTo>
                    <a:pt x="20" y="120"/>
                  </a:lnTo>
                  <a:lnTo>
                    <a:pt x="25" y="120"/>
                  </a:lnTo>
                  <a:lnTo>
                    <a:pt x="25" y="115"/>
                  </a:lnTo>
                  <a:lnTo>
                    <a:pt x="25" y="110"/>
                  </a:lnTo>
                  <a:lnTo>
                    <a:pt x="30" y="95"/>
                  </a:lnTo>
                  <a:lnTo>
                    <a:pt x="35" y="90"/>
                  </a:lnTo>
                  <a:lnTo>
                    <a:pt x="45" y="85"/>
                  </a:lnTo>
                  <a:lnTo>
                    <a:pt x="55" y="75"/>
                  </a:lnTo>
                  <a:lnTo>
                    <a:pt x="75" y="70"/>
                  </a:lnTo>
                  <a:lnTo>
                    <a:pt x="100" y="60"/>
                  </a:lnTo>
                  <a:lnTo>
                    <a:pt x="120" y="55"/>
                  </a:lnTo>
                  <a:lnTo>
                    <a:pt x="140" y="50"/>
                  </a:lnTo>
                  <a:lnTo>
                    <a:pt x="150" y="45"/>
                  </a:lnTo>
                  <a:lnTo>
                    <a:pt x="160" y="45"/>
                  </a:lnTo>
                  <a:lnTo>
                    <a:pt x="165" y="40"/>
                  </a:lnTo>
                  <a:lnTo>
                    <a:pt x="165" y="30"/>
                  </a:lnTo>
                  <a:lnTo>
                    <a:pt x="165" y="15"/>
                  </a:lnTo>
                  <a:lnTo>
                    <a:pt x="165" y="5"/>
                  </a:lnTo>
                  <a:lnTo>
                    <a:pt x="160" y="0"/>
                  </a:lnTo>
                  <a:lnTo>
                    <a:pt x="150" y="0"/>
                  </a:lnTo>
                  <a:lnTo>
                    <a:pt x="145" y="0"/>
                  </a:lnTo>
                  <a:close/>
                </a:path>
              </a:pathLst>
            </a:custGeom>
            <a:solidFill>
              <a:srgbClr val="F5CCB5"/>
            </a:solidFill>
            <a:ln w="0">
              <a:solidFill>
                <a:srgbClr val="F5CCB5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7" name="Freeform 55"/>
            <p:cNvSpPr>
              <a:spLocks/>
            </p:cNvSpPr>
            <p:nvPr/>
          </p:nvSpPr>
          <p:spPr bwMode="auto">
            <a:xfrm>
              <a:off x="4250" y="2237"/>
              <a:ext cx="241" cy="184"/>
            </a:xfrm>
            <a:custGeom>
              <a:avLst/>
              <a:gdLst>
                <a:gd name="T0" fmla="*/ 110 w 350"/>
                <a:gd name="T1" fmla="*/ 0 h 265"/>
                <a:gd name="T2" fmla="*/ 55 w 350"/>
                <a:gd name="T3" fmla="*/ 20 h 265"/>
                <a:gd name="T4" fmla="*/ 30 w 350"/>
                <a:gd name="T5" fmla="*/ 45 h 265"/>
                <a:gd name="T6" fmla="*/ 10 w 350"/>
                <a:gd name="T7" fmla="*/ 115 h 265"/>
                <a:gd name="T8" fmla="*/ 0 w 350"/>
                <a:gd name="T9" fmla="*/ 155 h 265"/>
                <a:gd name="T10" fmla="*/ 0 w 350"/>
                <a:gd name="T11" fmla="*/ 180 h 265"/>
                <a:gd name="T12" fmla="*/ 0 w 350"/>
                <a:gd name="T13" fmla="*/ 215 h 265"/>
                <a:gd name="T14" fmla="*/ 10 w 350"/>
                <a:gd name="T15" fmla="*/ 240 h 265"/>
                <a:gd name="T16" fmla="*/ 25 w 350"/>
                <a:gd name="T17" fmla="*/ 260 h 265"/>
                <a:gd name="T18" fmla="*/ 40 w 350"/>
                <a:gd name="T19" fmla="*/ 260 h 265"/>
                <a:gd name="T20" fmla="*/ 60 w 350"/>
                <a:gd name="T21" fmla="*/ 245 h 265"/>
                <a:gd name="T22" fmla="*/ 110 w 350"/>
                <a:gd name="T23" fmla="*/ 215 h 265"/>
                <a:gd name="T24" fmla="*/ 125 w 350"/>
                <a:gd name="T25" fmla="*/ 205 h 265"/>
                <a:gd name="T26" fmla="*/ 140 w 350"/>
                <a:gd name="T27" fmla="*/ 200 h 265"/>
                <a:gd name="T28" fmla="*/ 185 w 350"/>
                <a:gd name="T29" fmla="*/ 200 h 265"/>
                <a:gd name="T30" fmla="*/ 210 w 350"/>
                <a:gd name="T31" fmla="*/ 200 h 265"/>
                <a:gd name="T32" fmla="*/ 255 w 350"/>
                <a:gd name="T33" fmla="*/ 205 h 265"/>
                <a:gd name="T34" fmla="*/ 310 w 350"/>
                <a:gd name="T35" fmla="*/ 205 h 265"/>
                <a:gd name="T36" fmla="*/ 320 w 350"/>
                <a:gd name="T37" fmla="*/ 215 h 265"/>
                <a:gd name="T38" fmla="*/ 325 w 350"/>
                <a:gd name="T39" fmla="*/ 200 h 265"/>
                <a:gd name="T40" fmla="*/ 320 w 350"/>
                <a:gd name="T41" fmla="*/ 135 h 265"/>
                <a:gd name="T42" fmla="*/ 330 w 350"/>
                <a:gd name="T43" fmla="*/ 95 h 265"/>
                <a:gd name="T44" fmla="*/ 340 w 350"/>
                <a:gd name="T45" fmla="*/ 60 h 265"/>
                <a:gd name="T46" fmla="*/ 345 w 350"/>
                <a:gd name="T47" fmla="*/ 40 h 265"/>
                <a:gd name="T48" fmla="*/ 350 w 350"/>
                <a:gd name="T49" fmla="*/ 20 h 265"/>
                <a:gd name="T50" fmla="*/ 330 w 350"/>
                <a:gd name="T51" fmla="*/ 0 h 265"/>
                <a:gd name="T52" fmla="*/ 290 w 350"/>
                <a:gd name="T53" fmla="*/ 0 h 265"/>
                <a:gd name="T54" fmla="*/ 275 w 350"/>
                <a:gd name="T55" fmla="*/ 5 h 265"/>
                <a:gd name="T56" fmla="*/ 260 w 350"/>
                <a:gd name="T57" fmla="*/ 10 h 265"/>
                <a:gd name="T58" fmla="*/ 215 w 350"/>
                <a:gd name="T59" fmla="*/ 10 h 265"/>
                <a:gd name="T60" fmla="*/ 165 w 350"/>
                <a:gd name="T61" fmla="*/ 5 h 265"/>
                <a:gd name="T62" fmla="*/ 165 w 350"/>
                <a:gd name="T63" fmla="*/ 0 h 265"/>
                <a:gd name="T64" fmla="*/ 140 w 350"/>
                <a:gd name="T65" fmla="*/ 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0" h="265">
                  <a:moveTo>
                    <a:pt x="140" y="0"/>
                  </a:moveTo>
                  <a:lnTo>
                    <a:pt x="110" y="0"/>
                  </a:lnTo>
                  <a:lnTo>
                    <a:pt x="75" y="5"/>
                  </a:lnTo>
                  <a:lnTo>
                    <a:pt x="55" y="20"/>
                  </a:lnTo>
                  <a:lnTo>
                    <a:pt x="40" y="35"/>
                  </a:lnTo>
                  <a:lnTo>
                    <a:pt x="30" y="45"/>
                  </a:lnTo>
                  <a:lnTo>
                    <a:pt x="25" y="60"/>
                  </a:lnTo>
                  <a:lnTo>
                    <a:pt x="10" y="115"/>
                  </a:lnTo>
                  <a:lnTo>
                    <a:pt x="5" y="135"/>
                  </a:lnTo>
                  <a:lnTo>
                    <a:pt x="0" y="155"/>
                  </a:lnTo>
                  <a:lnTo>
                    <a:pt x="0" y="165"/>
                  </a:lnTo>
                  <a:lnTo>
                    <a:pt x="0" y="180"/>
                  </a:lnTo>
                  <a:lnTo>
                    <a:pt x="0" y="200"/>
                  </a:lnTo>
                  <a:lnTo>
                    <a:pt x="0" y="215"/>
                  </a:lnTo>
                  <a:lnTo>
                    <a:pt x="0" y="225"/>
                  </a:lnTo>
                  <a:lnTo>
                    <a:pt x="10" y="240"/>
                  </a:lnTo>
                  <a:lnTo>
                    <a:pt x="15" y="250"/>
                  </a:lnTo>
                  <a:lnTo>
                    <a:pt x="25" y="260"/>
                  </a:lnTo>
                  <a:lnTo>
                    <a:pt x="30" y="265"/>
                  </a:lnTo>
                  <a:lnTo>
                    <a:pt x="40" y="260"/>
                  </a:lnTo>
                  <a:lnTo>
                    <a:pt x="50" y="255"/>
                  </a:lnTo>
                  <a:lnTo>
                    <a:pt x="60" y="245"/>
                  </a:lnTo>
                  <a:lnTo>
                    <a:pt x="85" y="230"/>
                  </a:lnTo>
                  <a:lnTo>
                    <a:pt x="110" y="215"/>
                  </a:lnTo>
                  <a:lnTo>
                    <a:pt x="115" y="210"/>
                  </a:lnTo>
                  <a:lnTo>
                    <a:pt x="125" y="205"/>
                  </a:lnTo>
                  <a:lnTo>
                    <a:pt x="130" y="205"/>
                  </a:lnTo>
                  <a:lnTo>
                    <a:pt x="140" y="200"/>
                  </a:lnTo>
                  <a:lnTo>
                    <a:pt x="150" y="200"/>
                  </a:lnTo>
                  <a:lnTo>
                    <a:pt x="185" y="200"/>
                  </a:lnTo>
                  <a:lnTo>
                    <a:pt x="195" y="200"/>
                  </a:lnTo>
                  <a:lnTo>
                    <a:pt x="210" y="200"/>
                  </a:lnTo>
                  <a:lnTo>
                    <a:pt x="230" y="205"/>
                  </a:lnTo>
                  <a:lnTo>
                    <a:pt x="255" y="205"/>
                  </a:lnTo>
                  <a:lnTo>
                    <a:pt x="300" y="205"/>
                  </a:lnTo>
                  <a:lnTo>
                    <a:pt x="310" y="205"/>
                  </a:lnTo>
                  <a:lnTo>
                    <a:pt x="320" y="210"/>
                  </a:lnTo>
                  <a:lnTo>
                    <a:pt x="320" y="215"/>
                  </a:lnTo>
                  <a:lnTo>
                    <a:pt x="325" y="210"/>
                  </a:lnTo>
                  <a:lnTo>
                    <a:pt x="325" y="200"/>
                  </a:lnTo>
                  <a:lnTo>
                    <a:pt x="320" y="165"/>
                  </a:lnTo>
                  <a:lnTo>
                    <a:pt x="320" y="135"/>
                  </a:lnTo>
                  <a:lnTo>
                    <a:pt x="325" y="110"/>
                  </a:lnTo>
                  <a:lnTo>
                    <a:pt x="330" y="95"/>
                  </a:lnTo>
                  <a:lnTo>
                    <a:pt x="335" y="70"/>
                  </a:lnTo>
                  <a:lnTo>
                    <a:pt x="340" y="60"/>
                  </a:lnTo>
                  <a:lnTo>
                    <a:pt x="340" y="45"/>
                  </a:lnTo>
                  <a:lnTo>
                    <a:pt x="345" y="40"/>
                  </a:lnTo>
                  <a:lnTo>
                    <a:pt x="350" y="25"/>
                  </a:lnTo>
                  <a:lnTo>
                    <a:pt x="350" y="20"/>
                  </a:lnTo>
                  <a:lnTo>
                    <a:pt x="340" y="10"/>
                  </a:lnTo>
                  <a:lnTo>
                    <a:pt x="330" y="0"/>
                  </a:lnTo>
                  <a:lnTo>
                    <a:pt x="310" y="0"/>
                  </a:lnTo>
                  <a:lnTo>
                    <a:pt x="290" y="0"/>
                  </a:lnTo>
                  <a:lnTo>
                    <a:pt x="285" y="0"/>
                  </a:lnTo>
                  <a:lnTo>
                    <a:pt x="275" y="5"/>
                  </a:lnTo>
                  <a:lnTo>
                    <a:pt x="270" y="5"/>
                  </a:lnTo>
                  <a:lnTo>
                    <a:pt x="260" y="10"/>
                  </a:lnTo>
                  <a:lnTo>
                    <a:pt x="255" y="10"/>
                  </a:lnTo>
                  <a:lnTo>
                    <a:pt x="215" y="10"/>
                  </a:lnTo>
                  <a:lnTo>
                    <a:pt x="190" y="5"/>
                  </a:lnTo>
                  <a:lnTo>
                    <a:pt x="165" y="5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55" y="0"/>
                  </a:lnTo>
                  <a:lnTo>
                    <a:pt x="140" y="0"/>
                  </a:lnTo>
                  <a:close/>
                </a:path>
              </a:pathLst>
            </a:custGeom>
            <a:solidFill>
              <a:srgbClr val="FFFFF0"/>
            </a:solidFill>
            <a:ln w="0">
              <a:solidFill>
                <a:srgbClr val="FFFFF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8" name="Freeform 56"/>
            <p:cNvSpPr>
              <a:spLocks/>
            </p:cNvSpPr>
            <p:nvPr/>
          </p:nvSpPr>
          <p:spPr bwMode="auto">
            <a:xfrm>
              <a:off x="4101" y="2383"/>
              <a:ext cx="76" cy="38"/>
            </a:xfrm>
            <a:custGeom>
              <a:avLst/>
              <a:gdLst>
                <a:gd name="T0" fmla="*/ 40 w 110"/>
                <a:gd name="T1" fmla="*/ 50 h 55"/>
                <a:gd name="T2" fmla="*/ 65 w 110"/>
                <a:gd name="T3" fmla="*/ 50 h 55"/>
                <a:gd name="T4" fmla="*/ 80 w 110"/>
                <a:gd name="T5" fmla="*/ 45 h 55"/>
                <a:gd name="T6" fmla="*/ 90 w 110"/>
                <a:gd name="T7" fmla="*/ 45 h 55"/>
                <a:gd name="T8" fmla="*/ 105 w 110"/>
                <a:gd name="T9" fmla="*/ 30 h 55"/>
                <a:gd name="T10" fmla="*/ 110 w 110"/>
                <a:gd name="T11" fmla="*/ 15 h 55"/>
                <a:gd name="T12" fmla="*/ 110 w 110"/>
                <a:gd name="T13" fmla="*/ 15 h 55"/>
                <a:gd name="T14" fmla="*/ 105 w 110"/>
                <a:gd name="T15" fmla="*/ 15 h 55"/>
                <a:gd name="T16" fmla="*/ 100 w 110"/>
                <a:gd name="T17" fmla="*/ 10 h 55"/>
                <a:gd name="T18" fmla="*/ 80 w 110"/>
                <a:gd name="T19" fmla="*/ 10 h 55"/>
                <a:gd name="T20" fmla="*/ 40 w 110"/>
                <a:gd name="T21" fmla="*/ 0 h 55"/>
                <a:gd name="T22" fmla="*/ 0 w 110"/>
                <a:gd name="T23" fmla="*/ 5 h 55"/>
                <a:gd name="T24" fmla="*/ 0 w 110"/>
                <a:gd name="T25" fmla="*/ 15 h 55"/>
                <a:gd name="T26" fmla="*/ 0 w 110"/>
                <a:gd name="T27" fmla="*/ 30 h 55"/>
                <a:gd name="T28" fmla="*/ 0 w 110"/>
                <a:gd name="T29" fmla="*/ 35 h 55"/>
                <a:gd name="T30" fmla="*/ 5 w 110"/>
                <a:gd name="T31" fmla="*/ 40 h 55"/>
                <a:gd name="T32" fmla="*/ 10 w 110"/>
                <a:gd name="T33" fmla="*/ 45 h 55"/>
                <a:gd name="T34" fmla="*/ 10 w 110"/>
                <a:gd name="T35" fmla="*/ 55 h 55"/>
                <a:gd name="T36" fmla="*/ 15 w 110"/>
                <a:gd name="T37" fmla="*/ 55 h 55"/>
                <a:gd name="T38" fmla="*/ 25 w 110"/>
                <a:gd name="T39" fmla="*/ 50 h 55"/>
                <a:gd name="T40" fmla="*/ 40 w 110"/>
                <a:gd name="T41" fmla="*/ 5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0" h="55">
                  <a:moveTo>
                    <a:pt x="40" y="50"/>
                  </a:moveTo>
                  <a:lnTo>
                    <a:pt x="65" y="50"/>
                  </a:lnTo>
                  <a:lnTo>
                    <a:pt x="80" y="45"/>
                  </a:lnTo>
                  <a:lnTo>
                    <a:pt x="90" y="45"/>
                  </a:lnTo>
                  <a:lnTo>
                    <a:pt x="105" y="30"/>
                  </a:lnTo>
                  <a:lnTo>
                    <a:pt x="110" y="15"/>
                  </a:lnTo>
                  <a:lnTo>
                    <a:pt x="110" y="15"/>
                  </a:lnTo>
                  <a:lnTo>
                    <a:pt x="105" y="15"/>
                  </a:lnTo>
                  <a:lnTo>
                    <a:pt x="100" y="10"/>
                  </a:lnTo>
                  <a:lnTo>
                    <a:pt x="80" y="10"/>
                  </a:lnTo>
                  <a:lnTo>
                    <a:pt x="40" y="0"/>
                  </a:lnTo>
                  <a:lnTo>
                    <a:pt x="0" y="5"/>
                  </a:lnTo>
                  <a:lnTo>
                    <a:pt x="0" y="15"/>
                  </a:lnTo>
                  <a:lnTo>
                    <a:pt x="0" y="30"/>
                  </a:lnTo>
                  <a:lnTo>
                    <a:pt x="0" y="35"/>
                  </a:lnTo>
                  <a:lnTo>
                    <a:pt x="5" y="40"/>
                  </a:lnTo>
                  <a:lnTo>
                    <a:pt x="10" y="45"/>
                  </a:lnTo>
                  <a:lnTo>
                    <a:pt x="10" y="55"/>
                  </a:lnTo>
                  <a:lnTo>
                    <a:pt x="15" y="55"/>
                  </a:lnTo>
                  <a:lnTo>
                    <a:pt x="25" y="50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rgbClr val="DEA38F"/>
            </a:solidFill>
            <a:ln w="0">
              <a:solidFill>
                <a:srgbClr val="DEA38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69" name="Freeform 57"/>
            <p:cNvSpPr>
              <a:spLocks/>
            </p:cNvSpPr>
            <p:nvPr/>
          </p:nvSpPr>
          <p:spPr bwMode="auto">
            <a:xfrm>
              <a:off x="4167" y="2120"/>
              <a:ext cx="231" cy="287"/>
            </a:xfrm>
            <a:custGeom>
              <a:avLst/>
              <a:gdLst>
                <a:gd name="T0" fmla="*/ 40 w 335"/>
                <a:gd name="T1" fmla="*/ 5 h 415"/>
                <a:gd name="T2" fmla="*/ 0 w 335"/>
                <a:gd name="T3" fmla="*/ 60 h 415"/>
                <a:gd name="T4" fmla="*/ 15 w 335"/>
                <a:gd name="T5" fmla="*/ 65 h 415"/>
                <a:gd name="T6" fmla="*/ 30 w 335"/>
                <a:gd name="T7" fmla="*/ 75 h 415"/>
                <a:gd name="T8" fmla="*/ 55 w 335"/>
                <a:gd name="T9" fmla="*/ 80 h 415"/>
                <a:gd name="T10" fmla="*/ 70 w 335"/>
                <a:gd name="T11" fmla="*/ 85 h 415"/>
                <a:gd name="T12" fmla="*/ 85 w 335"/>
                <a:gd name="T13" fmla="*/ 85 h 415"/>
                <a:gd name="T14" fmla="*/ 95 w 335"/>
                <a:gd name="T15" fmla="*/ 90 h 415"/>
                <a:gd name="T16" fmla="*/ 155 w 335"/>
                <a:gd name="T17" fmla="*/ 110 h 415"/>
                <a:gd name="T18" fmla="*/ 175 w 335"/>
                <a:gd name="T19" fmla="*/ 125 h 415"/>
                <a:gd name="T20" fmla="*/ 190 w 335"/>
                <a:gd name="T21" fmla="*/ 140 h 415"/>
                <a:gd name="T22" fmla="*/ 200 w 335"/>
                <a:gd name="T23" fmla="*/ 155 h 415"/>
                <a:gd name="T24" fmla="*/ 205 w 335"/>
                <a:gd name="T25" fmla="*/ 170 h 415"/>
                <a:gd name="T26" fmla="*/ 210 w 335"/>
                <a:gd name="T27" fmla="*/ 180 h 415"/>
                <a:gd name="T28" fmla="*/ 210 w 335"/>
                <a:gd name="T29" fmla="*/ 190 h 415"/>
                <a:gd name="T30" fmla="*/ 205 w 335"/>
                <a:gd name="T31" fmla="*/ 205 h 415"/>
                <a:gd name="T32" fmla="*/ 205 w 335"/>
                <a:gd name="T33" fmla="*/ 210 h 415"/>
                <a:gd name="T34" fmla="*/ 200 w 335"/>
                <a:gd name="T35" fmla="*/ 220 h 415"/>
                <a:gd name="T36" fmla="*/ 195 w 335"/>
                <a:gd name="T37" fmla="*/ 235 h 415"/>
                <a:gd name="T38" fmla="*/ 185 w 335"/>
                <a:gd name="T39" fmla="*/ 255 h 415"/>
                <a:gd name="T40" fmla="*/ 175 w 335"/>
                <a:gd name="T41" fmla="*/ 295 h 415"/>
                <a:gd name="T42" fmla="*/ 170 w 335"/>
                <a:gd name="T43" fmla="*/ 350 h 415"/>
                <a:gd name="T44" fmla="*/ 175 w 335"/>
                <a:gd name="T45" fmla="*/ 415 h 415"/>
                <a:gd name="T46" fmla="*/ 200 w 335"/>
                <a:gd name="T47" fmla="*/ 410 h 415"/>
                <a:gd name="T48" fmla="*/ 225 w 335"/>
                <a:gd name="T49" fmla="*/ 405 h 415"/>
                <a:gd name="T50" fmla="*/ 260 w 335"/>
                <a:gd name="T51" fmla="*/ 390 h 415"/>
                <a:gd name="T52" fmla="*/ 330 w 335"/>
                <a:gd name="T53" fmla="*/ 375 h 415"/>
                <a:gd name="T54" fmla="*/ 325 w 335"/>
                <a:gd name="T55" fmla="*/ 355 h 415"/>
                <a:gd name="T56" fmla="*/ 320 w 335"/>
                <a:gd name="T57" fmla="*/ 330 h 415"/>
                <a:gd name="T58" fmla="*/ 320 w 335"/>
                <a:gd name="T59" fmla="*/ 305 h 415"/>
                <a:gd name="T60" fmla="*/ 325 w 335"/>
                <a:gd name="T61" fmla="*/ 260 h 415"/>
                <a:gd name="T62" fmla="*/ 335 w 335"/>
                <a:gd name="T63" fmla="*/ 195 h 415"/>
                <a:gd name="T64" fmla="*/ 330 w 335"/>
                <a:gd name="T65" fmla="*/ 175 h 415"/>
                <a:gd name="T66" fmla="*/ 330 w 335"/>
                <a:gd name="T67" fmla="*/ 150 h 415"/>
                <a:gd name="T68" fmla="*/ 320 w 335"/>
                <a:gd name="T69" fmla="*/ 130 h 415"/>
                <a:gd name="T70" fmla="*/ 290 w 335"/>
                <a:gd name="T71" fmla="*/ 105 h 415"/>
                <a:gd name="T72" fmla="*/ 245 w 335"/>
                <a:gd name="T73" fmla="*/ 70 h 415"/>
                <a:gd name="T74" fmla="*/ 180 w 335"/>
                <a:gd name="T75" fmla="*/ 20 h 415"/>
                <a:gd name="T76" fmla="*/ 145 w 335"/>
                <a:gd name="T77" fmla="*/ 5 h 415"/>
                <a:gd name="T78" fmla="*/ 95 w 335"/>
                <a:gd name="T79" fmla="*/ 0 h 415"/>
                <a:gd name="T80" fmla="*/ 40 w 335"/>
                <a:gd name="T81" fmla="*/ 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5" h="415">
                  <a:moveTo>
                    <a:pt x="40" y="5"/>
                  </a:moveTo>
                  <a:lnTo>
                    <a:pt x="0" y="60"/>
                  </a:lnTo>
                  <a:lnTo>
                    <a:pt x="15" y="65"/>
                  </a:lnTo>
                  <a:lnTo>
                    <a:pt x="30" y="75"/>
                  </a:lnTo>
                  <a:lnTo>
                    <a:pt x="55" y="80"/>
                  </a:lnTo>
                  <a:lnTo>
                    <a:pt x="70" y="85"/>
                  </a:lnTo>
                  <a:lnTo>
                    <a:pt x="85" y="85"/>
                  </a:lnTo>
                  <a:lnTo>
                    <a:pt x="95" y="90"/>
                  </a:lnTo>
                  <a:lnTo>
                    <a:pt x="155" y="110"/>
                  </a:lnTo>
                  <a:lnTo>
                    <a:pt x="175" y="125"/>
                  </a:lnTo>
                  <a:lnTo>
                    <a:pt x="190" y="140"/>
                  </a:lnTo>
                  <a:lnTo>
                    <a:pt x="200" y="155"/>
                  </a:lnTo>
                  <a:lnTo>
                    <a:pt x="205" y="170"/>
                  </a:lnTo>
                  <a:lnTo>
                    <a:pt x="210" y="180"/>
                  </a:lnTo>
                  <a:lnTo>
                    <a:pt x="210" y="190"/>
                  </a:lnTo>
                  <a:lnTo>
                    <a:pt x="205" y="205"/>
                  </a:lnTo>
                  <a:lnTo>
                    <a:pt x="205" y="210"/>
                  </a:lnTo>
                  <a:lnTo>
                    <a:pt x="200" y="220"/>
                  </a:lnTo>
                  <a:lnTo>
                    <a:pt x="195" y="235"/>
                  </a:lnTo>
                  <a:lnTo>
                    <a:pt x="185" y="255"/>
                  </a:lnTo>
                  <a:lnTo>
                    <a:pt x="175" y="295"/>
                  </a:lnTo>
                  <a:lnTo>
                    <a:pt x="170" y="350"/>
                  </a:lnTo>
                  <a:lnTo>
                    <a:pt x="175" y="415"/>
                  </a:lnTo>
                  <a:lnTo>
                    <a:pt x="200" y="410"/>
                  </a:lnTo>
                  <a:lnTo>
                    <a:pt x="225" y="405"/>
                  </a:lnTo>
                  <a:lnTo>
                    <a:pt x="260" y="390"/>
                  </a:lnTo>
                  <a:lnTo>
                    <a:pt x="330" y="375"/>
                  </a:lnTo>
                  <a:lnTo>
                    <a:pt x="325" y="355"/>
                  </a:lnTo>
                  <a:lnTo>
                    <a:pt x="320" y="330"/>
                  </a:lnTo>
                  <a:lnTo>
                    <a:pt x="320" y="305"/>
                  </a:lnTo>
                  <a:lnTo>
                    <a:pt x="325" y="260"/>
                  </a:lnTo>
                  <a:lnTo>
                    <a:pt x="335" y="195"/>
                  </a:lnTo>
                  <a:lnTo>
                    <a:pt x="330" y="175"/>
                  </a:lnTo>
                  <a:lnTo>
                    <a:pt x="330" y="150"/>
                  </a:lnTo>
                  <a:lnTo>
                    <a:pt x="320" y="130"/>
                  </a:lnTo>
                  <a:lnTo>
                    <a:pt x="290" y="105"/>
                  </a:lnTo>
                  <a:lnTo>
                    <a:pt x="245" y="70"/>
                  </a:lnTo>
                  <a:lnTo>
                    <a:pt x="180" y="20"/>
                  </a:lnTo>
                  <a:lnTo>
                    <a:pt x="145" y="5"/>
                  </a:lnTo>
                  <a:lnTo>
                    <a:pt x="95" y="0"/>
                  </a:lnTo>
                  <a:lnTo>
                    <a:pt x="40" y="5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D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0" name="Freeform 58"/>
            <p:cNvSpPr>
              <a:spLocks/>
            </p:cNvSpPr>
            <p:nvPr/>
          </p:nvSpPr>
          <p:spPr bwMode="auto">
            <a:xfrm>
              <a:off x="4167" y="2099"/>
              <a:ext cx="100" cy="97"/>
            </a:xfrm>
            <a:custGeom>
              <a:avLst/>
              <a:gdLst>
                <a:gd name="T0" fmla="*/ 25 w 145"/>
                <a:gd name="T1" fmla="*/ 140 h 140"/>
                <a:gd name="T2" fmla="*/ 50 w 145"/>
                <a:gd name="T3" fmla="*/ 135 h 140"/>
                <a:gd name="T4" fmla="*/ 65 w 145"/>
                <a:gd name="T5" fmla="*/ 130 h 140"/>
                <a:gd name="T6" fmla="*/ 75 w 145"/>
                <a:gd name="T7" fmla="*/ 125 h 140"/>
                <a:gd name="T8" fmla="*/ 80 w 145"/>
                <a:gd name="T9" fmla="*/ 110 h 140"/>
                <a:gd name="T10" fmla="*/ 110 w 145"/>
                <a:gd name="T11" fmla="*/ 100 h 140"/>
                <a:gd name="T12" fmla="*/ 130 w 145"/>
                <a:gd name="T13" fmla="*/ 85 h 140"/>
                <a:gd name="T14" fmla="*/ 140 w 145"/>
                <a:gd name="T15" fmla="*/ 70 h 140"/>
                <a:gd name="T16" fmla="*/ 145 w 145"/>
                <a:gd name="T17" fmla="*/ 55 h 140"/>
                <a:gd name="T18" fmla="*/ 145 w 145"/>
                <a:gd name="T19" fmla="*/ 40 h 140"/>
                <a:gd name="T20" fmla="*/ 140 w 145"/>
                <a:gd name="T21" fmla="*/ 20 h 140"/>
                <a:gd name="T22" fmla="*/ 130 w 145"/>
                <a:gd name="T23" fmla="*/ 10 h 140"/>
                <a:gd name="T24" fmla="*/ 115 w 145"/>
                <a:gd name="T25" fmla="*/ 0 h 140"/>
                <a:gd name="T26" fmla="*/ 105 w 145"/>
                <a:gd name="T27" fmla="*/ 0 h 140"/>
                <a:gd name="T28" fmla="*/ 95 w 145"/>
                <a:gd name="T29" fmla="*/ 0 h 140"/>
                <a:gd name="T30" fmla="*/ 80 w 145"/>
                <a:gd name="T31" fmla="*/ 0 h 140"/>
                <a:gd name="T32" fmla="*/ 65 w 145"/>
                <a:gd name="T33" fmla="*/ 0 h 140"/>
                <a:gd name="T34" fmla="*/ 60 w 145"/>
                <a:gd name="T35" fmla="*/ 5 h 140"/>
                <a:gd name="T36" fmla="*/ 60 w 145"/>
                <a:gd name="T37" fmla="*/ 15 h 140"/>
                <a:gd name="T38" fmla="*/ 25 w 145"/>
                <a:gd name="T39" fmla="*/ 30 h 140"/>
                <a:gd name="T40" fmla="*/ 15 w 145"/>
                <a:gd name="T41" fmla="*/ 50 h 140"/>
                <a:gd name="T42" fmla="*/ 10 w 145"/>
                <a:gd name="T43" fmla="*/ 65 h 140"/>
                <a:gd name="T44" fmla="*/ 5 w 145"/>
                <a:gd name="T45" fmla="*/ 80 h 140"/>
                <a:gd name="T46" fmla="*/ 0 w 145"/>
                <a:gd name="T47" fmla="*/ 90 h 140"/>
                <a:gd name="T48" fmla="*/ 0 w 145"/>
                <a:gd name="T49" fmla="*/ 100 h 140"/>
                <a:gd name="T50" fmla="*/ 0 w 145"/>
                <a:gd name="T51" fmla="*/ 105 h 140"/>
                <a:gd name="T52" fmla="*/ 0 w 145"/>
                <a:gd name="T53" fmla="*/ 110 h 140"/>
                <a:gd name="T54" fmla="*/ 10 w 145"/>
                <a:gd name="T55" fmla="*/ 130 h 140"/>
                <a:gd name="T56" fmla="*/ 20 w 145"/>
                <a:gd name="T57" fmla="*/ 140 h 140"/>
                <a:gd name="T58" fmla="*/ 25 w 145"/>
                <a:gd name="T59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5" h="140">
                  <a:moveTo>
                    <a:pt x="25" y="140"/>
                  </a:moveTo>
                  <a:lnTo>
                    <a:pt x="50" y="135"/>
                  </a:lnTo>
                  <a:lnTo>
                    <a:pt x="65" y="130"/>
                  </a:lnTo>
                  <a:lnTo>
                    <a:pt x="75" y="125"/>
                  </a:lnTo>
                  <a:lnTo>
                    <a:pt x="80" y="110"/>
                  </a:lnTo>
                  <a:lnTo>
                    <a:pt x="110" y="100"/>
                  </a:lnTo>
                  <a:lnTo>
                    <a:pt x="130" y="85"/>
                  </a:lnTo>
                  <a:lnTo>
                    <a:pt x="140" y="70"/>
                  </a:lnTo>
                  <a:lnTo>
                    <a:pt x="145" y="55"/>
                  </a:lnTo>
                  <a:lnTo>
                    <a:pt x="145" y="40"/>
                  </a:lnTo>
                  <a:lnTo>
                    <a:pt x="140" y="20"/>
                  </a:lnTo>
                  <a:lnTo>
                    <a:pt x="130" y="10"/>
                  </a:lnTo>
                  <a:lnTo>
                    <a:pt x="115" y="0"/>
                  </a:lnTo>
                  <a:lnTo>
                    <a:pt x="105" y="0"/>
                  </a:lnTo>
                  <a:lnTo>
                    <a:pt x="95" y="0"/>
                  </a:lnTo>
                  <a:lnTo>
                    <a:pt x="80" y="0"/>
                  </a:lnTo>
                  <a:lnTo>
                    <a:pt x="65" y="0"/>
                  </a:lnTo>
                  <a:lnTo>
                    <a:pt x="60" y="5"/>
                  </a:lnTo>
                  <a:lnTo>
                    <a:pt x="60" y="15"/>
                  </a:lnTo>
                  <a:lnTo>
                    <a:pt x="25" y="30"/>
                  </a:lnTo>
                  <a:lnTo>
                    <a:pt x="15" y="50"/>
                  </a:lnTo>
                  <a:lnTo>
                    <a:pt x="10" y="65"/>
                  </a:lnTo>
                  <a:lnTo>
                    <a:pt x="5" y="80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0" y="105"/>
                  </a:lnTo>
                  <a:lnTo>
                    <a:pt x="0" y="110"/>
                  </a:lnTo>
                  <a:lnTo>
                    <a:pt x="10" y="130"/>
                  </a:lnTo>
                  <a:lnTo>
                    <a:pt x="20" y="140"/>
                  </a:lnTo>
                  <a:lnTo>
                    <a:pt x="25" y="140"/>
                  </a:lnTo>
                  <a:close/>
                </a:path>
              </a:pathLst>
            </a:custGeom>
            <a:solidFill>
              <a:srgbClr val="FFF091"/>
            </a:solidFill>
            <a:ln w="0">
              <a:solidFill>
                <a:srgbClr val="FFF091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1" name="Freeform 59"/>
            <p:cNvSpPr>
              <a:spLocks/>
            </p:cNvSpPr>
            <p:nvPr/>
          </p:nvSpPr>
          <p:spPr bwMode="auto">
            <a:xfrm>
              <a:off x="4257" y="2286"/>
              <a:ext cx="203" cy="173"/>
            </a:xfrm>
            <a:custGeom>
              <a:avLst/>
              <a:gdLst>
                <a:gd name="T0" fmla="*/ 30 w 295"/>
                <a:gd name="T1" fmla="*/ 25 h 250"/>
                <a:gd name="T2" fmla="*/ 25 w 295"/>
                <a:gd name="T3" fmla="*/ 35 h 250"/>
                <a:gd name="T4" fmla="*/ 30 w 295"/>
                <a:gd name="T5" fmla="*/ 60 h 250"/>
                <a:gd name="T6" fmla="*/ 25 w 295"/>
                <a:gd name="T7" fmla="*/ 70 h 250"/>
                <a:gd name="T8" fmla="*/ 5 w 295"/>
                <a:gd name="T9" fmla="*/ 95 h 250"/>
                <a:gd name="T10" fmla="*/ 0 w 295"/>
                <a:gd name="T11" fmla="*/ 120 h 250"/>
                <a:gd name="T12" fmla="*/ 10 w 295"/>
                <a:gd name="T13" fmla="*/ 145 h 250"/>
                <a:gd name="T14" fmla="*/ 25 w 295"/>
                <a:gd name="T15" fmla="*/ 185 h 250"/>
                <a:gd name="T16" fmla="*/ 40 w 295"/>
                <a:gd name="T17" fmla="*/ 205 h 250"/>
                <a:gd name="T18" fmla="*/ 50 w 295"/>
                <a:gd name="T19" fmla="*/ 230 h 250"/>
                <a:gd name="T20" fmla="*/ 85 w 295"/>
                <a:gd name="T21" fmla="*/ 250 h 250"/>
                <a:gd name="T22" fmla="*/ 120 w 295"/>
                <a:gd name="T23" fmla="*/ 250 h 250"/>
                <a:gd name="T24" fmla="*/ 165 w 295"/>
                <a:gd name="T25" fmla="*/ 235 h 250"/>
                <a:gd name="T26" fmla="*/ 195 w 295"/>
                <a:gd name="T27" fmla="*/ 220 h 250"/>
                <a:gd name="T28" fmla="*/ 215 w 295"/>
                <a:gd name="T29" fmla="*/ 210 h 250"/>
                <a:gd name="T30" fmla="*/ 230 w 295"/>
                <a:gd name="T31" fmla="*/ 190 h 250"/>
                <a:gd name="T32" fmla="*/ 245 w 295"/>
                <a:gd name="T33" fmla="*/ 190 h 250"/>
                <a:gd name="T34" fmla="*/ 260 w 295"/>
                <a:gd name="T35" fmla="*/ 190 h 250"/>
                <a:gd name="T36" fmla="*/ 280 w 295"/>
                <a:gd name="T37" fmla="*/ 185 h 250"/>
                <a:gd name="T38" fmla="*/ 295 w 295"/>
                <a:gd name="T39" fmla="*/ 165 h 250"/>
                <a:gd name="T40" fmla="*/ 290 w 295"/>
                <a:gd name="T41" fmla="*/ 145 h 250"/>
                <a:gd name="T42" fmla="*/ 275 w 295"/>
                <a:gd name="T43" fmla="*/ 115 h 250"/>
                <a:gd name="T44" fmla="*/ 250 w 295"/>
                <a:gd name="T45" fmla="*/ 75 h 250"/>
                <a:gd name="T46" fmla="*/ 225 w 295"/>
                <a:gd name="T47" fmla="*/ 55 h 250"/>
                <a:gd name="T48" fmla="*/ 205 w 295"/>
                <a:gd name="T49" fmla="*/ 50 h 250"/>
                <a:gd name="T50" fmla="*/ 190 w 295"/>
                <a:gd name="T51" fmla="*/ 55 h 250"/>
                <a:gd name="T52" fmla="*/ 185 w 295"/>
                <a:gd name="T53" fmla="*/ 70 h 250"/>
                <a:gd name="T54" fmla="*/ 215 w 295"/>
                <a:gd name="T55" fmla="*/ 120 h 250"/>
                <a:gd name="T56" fmla="*/ 225 w 295"/>
                <a:gd name="T57" fmla="*/ 145 h 250"/>
                <a:gd name="T58" fmla="*/ 220 w 295"/>
                <a:gd name="T59" fmla="*/ 160 h 250"/>
                <a:gd name="T60" fmla="*/ 220 w 295"/>
                <a:gd name="T61" fmla="*/ 160 h 250"/>
                <a:gd name="T62" fmla="*/ 210 w 295"/>
                <a:gd name="T63" fmla="*/ 150 h 250"/>
                <a:gd name="T64" fmla="*/ 195 w 295"/>
                <a:gd name="T65" fmla="*/ 120 h 250"/>
                <a:gd name="T66" fmla="*/ 155 w 295"/>
                <a:gd name="T67" fmla="*/ 40 h 250"/>
                <a:gd name="T68" fmla="*/ 135 w 295"/>
                <a:gd name="T69" fmla="*/ 15 h 250"/>
                <a:gd name="T70" fmla="*/ 110 w 295"/>
                <a:gd name="T71" fmla="*/ 0 h 250"/>
                <a:gd name="T72" fmla="*/ 90 w 295"/>
                <a:gd name="T73" fmla="*/ 5 h 250"/>
                <a:gd name="T74" fmla="*/ 80 w 295"/>
                <a:gd name="T75" fmla="*/ 40 h 250"/>
                <a:gd name="T76" fmla="*/ 140 w 295"/>
                <a:gd name="T77" fmla="*/ 155 h 250"/>
                <a:gd name="T78" fmla="*/ 145 w 295"/>
                <a:gd name="T79" fmla="*/ 170 h 250"/>
                <a:gd name="T80" fmla="*/ 140 w 295"/>
                <a:gd name="T81" fmla="*/ 170 h 250"/>
                <a:gd name="T82" fmla="*/ 135 w 295"/>
                <a:gd name="T83" fmla="*/ 160 h 250"/>
                <a:gd name="T84" fmla="*/ 115 w 295"/>
                <a:gd name="T85" fmla="*/ 130 h 250"/>
                <a:gd name="T86" fmla="*/ 90 w 295"/>
                <a:gd name="T87" fmla="*/ 80 h 250"/>
                <a:gd name="T88" fmla="*/ 75 w 295"/>
                <a:gd name="T89" fmla="*/ 45 h 250"/>
                <a:gd name="T90" fmla="*/ 65 w 295"/>
                <a:gd name="T91" fmla="*/ 30 h 250"/>
                <a:gd name="T92" fmla="*/ 50 w 295"/>
                <a:gd name="T93" fmla="*/ 15 h 250"/>
                <a:gd name="T94" fmla="*/ 40 w 295"/>
                <a:gd name="T95" fmla="*/ 15 h 250"/>
                <a:gd name="T96" fmla="*/ 35 w 295"/>
                <a:gd name="T97" fmla="*/ 2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250">
                  <a:moveTo>
                    <a:pt x="35" y="20"/>
                  </a:moveTo>
                  <a:lnTo>
                    <a:pt x="30" y="25"/>
                  </a:lnTo>
                  <a:lnTo>
                    <a:pt x="25" y="30"/>
                  </a:lnTo>
                  <a:lnTo>
                    <a:pt x="25" y="35"/>
                  </a:lnTo>
                  <a:lnTo>
                    <a:pt x="25" y="45"/>
                  </a:lnTo>
                  <a:lnTo>
                    <a:pt x="30" y="60"/>
                  </a:lnTo>
                  <a:lnTo>
                    <a:pt x="30" y="65"/>
                  </a:lnTo>
                  <a:lnTo>
                    <a:pt x="25" y="70"/>
                  </a:lnTo>
                  <a:lnTo>
                    <a:pt x="15" y="80"/>
                  </a:lnTo>
                  <a:lnTo>
                    <a:pt x="5" y="95"/>
                  </a:lnTo>
                  <a:lnTo>
                    <a:pt x="0" y="105"/>
                  </a:lnTo>
                  <a:lnTo>
                    <a:pt x="0" y="120"/>
                  </a:lnTo>
                  <a:lnTo>
                    <a:pt x="5" y="130"/>
                  </a:lnTo>
                  <a:lnTo>
                    <a:pt x="10" y="145"/>
                  </a:lnTo>
                  <a:lnTo>
                    <a:pt x="20" y="165"/>
                  </a:lnTo>
                  <a:lnTo>
                    <a:pt x="25" y="185"/>
                  </a:lnTo>
                  <a:lnTo>
                    <a:pt x="35" y="200"/>
                  </a:lnTo>
                  <a:lnTo>
                    <a:pt x="40" y="205"/>
                  </a:lnTo>
                  <a:lnTo>
                    <a:pt x="40" y="210"/>
                  </a:lnTo>
                  <a:lnTo>
                    <a:pt x="50" y="230"/>
                  </a:lnTo>
                  <a:lnTo>
                    <a:pt x="65" y="240"/>
                  </a:lnTo>
                  <a:lnTo>
                    <a:pt x="85" y="250"/>
                  </a:lnTo>
                  <a:lnTo>
                    <a:pt x="105" y="250"/>
                  </a:lnTo>
                  <a:lnTo>
                    <a:pt x="120" y="250"/>
                  </a:lnTo>
                  <a:lnTo>
                    <a:pt x="140" y="245"/>
                  </a:lnTo>
                  <a:lnTo>
                    <a:pt x="165" y="235"/>
                  </a:lnTo>
                  <a:lnTo>
                    <a:pt x="185" y="230"/>
                  </a:lnTo>
                  <a:lnTo>
                    <a:pt x="195" y="220"/>
                  </a:lnTo>
                  <a:lnTo>
                    <a:pt x="205" y="215"/>
                  </a:lnTo>
                  <a:lnTo>
                    <a:pt x="215" y="210"/>
                  </a:lnTo>
                  <a:lnTo>
                    <a:pt x="225" y="195"/>
                  </a:lnTo>
                  <a:lnTo>
                    <a:pt x="230" y="190"/>
                  </a:lnTo>
                  <a:lnTo>
                    <a:pt x="240" y="190"/>
                  </a:lnTo>
                  <a:lnTo>
                    <a:pt x="245" y="190"/>
                  </a:lnTo>
                  <a:lnTo>
                    <a:pt x="250" y="190"/>
                  </a:lnTo>
                  <a:lnTo>
                    <a:pt x="260" y="190"/>
                  </a:lnTo>
                  <a:lnTo>
                    <a:pt x="270" y="190"/>
                  </a:lnTo>
                  <a:lnTo>
                    <a:pt x="280" y="185"/>
                  </a:lnTo>
                  <a:lnTo>
                    <a:pt x="290" y="175"/>
                  </a:lnTo>
                  <a:lnTo>
                    <a:pt x="295" y="165"/>
                  </a:lnTo>
                  <a:lnTo>
                    <a:pt x="295" y="155"/>
                  </a:lnTo>
                  <a:lnTo>
                    <a:pt x="290" y="145"/>
                  </a:lnTo>
                  <a:lnTo>
                    <a:pt x="285" y="130"/>
                  </a:lnTo>
                  <a:lnTo>
                    <a:pt x="275" y="115"/>
                  </a:lnTo>
                  <a:lnTo>
                    <a:pt x="265" y="95"/>
                  </a:lnTo>
                  <a:lnTo>
                    <a:pt x="250" y="75"/>
                  </a:lnTo>
                  <a:lnTo>
                    <a:pt x="235" y="60"/>
                  </a:lnTo>
                  <a:lnTo>
                    <a:pt x="225" y="55"/>
                  </a:lnTo>
                  <a:lnTo>
                    <a:pt x="215" y="50"/>
                  </a:lnTo>
                  <a:lnTo>
                    <a:pt x="205" y="50"/>
                  </a:lnTo>
                  <a:lnTo>
                    <a:pt x="200" y="50"/>
                  </a:lnTo>
                  <a:lnTo>
                    <a:pt x="190" y="55"/>
                  </a:lnTo>
                  <a:lnTo>
                    <a:pt x="185" y="60"/>
                  </a:lnTo>
                  <a:lnTo>
                    <a:pt x="185" y="70"/>
                  </a:lnTo>
                  <a:lnTo>
                    <a:pt x="185" y="75"/>
                  </a:lnTo>
                  <a:lnTo>
                    <a:pt x="215" y="120"/>
                  </a:lnTo>
                  <a:lnTo>
                    <a:pt x="220" y="135"/>
                  </a:lnTo>
                  <a:lnTo>
                    <a:pt x="225" y="145"/>
                  </a:lnTo>
                  <a:lnTo>
                    <a:pt x="225" y="155"/>
                  </a:lnTo>
                  <a:lnTo>
                    <a:pt x="220" y="160"/>
                  </a:lnTo>
                  <a:lnTo>
                    <a:pt x="220" y="165"/>
                  </a:lnTo>
                  <a:lnTo>
                    <a:pt x="220" y="160"/>
                  </a:lnTo>
                  <a:lnTo>
                    <a:pt x="215" y="155"/>
                  </a:lnTo>
                  <a:lnTo>
                    <a:pt x="210" y="150"/>
                  </a:lnTo>
                  <a:lnTo>
                    <a:pt x="205" y="135"/>
                  </a:lnTo>
                  <a:lnTo>
                    <a:pt x="195" y="120"/>
                  </a:lnTo>
                  <a:lnTo>
                    <a:pt x="185" y="100"/>
                  </a:lnTo>
                  <a:lnTo>
                    <a:pt x="155" y="40"/>
                  </a:lnTo>
                  <a:lnTo>
                    <a:pt x="145" y="25"/>
                  </a:lnTo>
                  <a:lnTo>
                    <a:pt x="135" y="15"/>
                  </a:lnTo>
                  <a:lnTo>
                    <a:pt x="125" y="5"/>
                  </a:lnTo>
                  <a:lnTo>
                    <a:pt x="110" y="0"/>
                  </a:lnTo>
                  <a:lnTo>
                    <a:pt x="100" y="0"/>
                  </a:lnTo>
                  <a:lnTo>
                    <a:pt x="90" y="5"/>
                  </a:lnTo>
                  <a:lnTo>
                    <a:pt x="85" y="25"/>
                  </a:lnTo>
                  <a:lnTo>
                    <a:pt x="80" y="40"/>
                  </a:lnTo>
                  <a:lnTo>
                    <a:pt x="85" y="60"/>
                  </a:lnTo>
                  <a:lnTo>
                    <a:pt x="140" y="155"/>
                  </a:lnTo>
                  <a:lnTo>
                    <a:pt x="145" y="160"/>
                  </a:lnTo>
                  <a:lnTo>
                    <a:pt x="145" y="170"/>
                  </a:lnTo>
                  <a:lnTo>
                    <a:pt x="145" y="170"/>
                  </a:lnTo>
                  <a:lnTo>
                    <a:pt x="140" y="170"/>
                  </a:lnTo>
                  <a:lnTo>
                    <a:pt x="140" y="165"/>
                  </a:lnTo>
                  <a:lnTo>
                    <a:pt x="135" y="160"/>
                  </a:lnTo>
                  <a:lnTo>
                    <a:pt x="125" y="150"/>
                  </a:lnTo>
                  <a:lnTo>
                    <a:pt x="115" y="130"/>
                  </a:lnTo>
                  <a:lnTo>
                    <a:pt x="100" y="100"/>
                  </a:lnTo>
                  <a:lnTo>
                    <a:pt x="90" y="80"/>
                  </a:lnTo>
                  <a:lnTo>
                    <a:pt x="80" y="60"/>
                  </a:lnTo>
                  <a:lnTo>
                    <a:pt x="75" y="45"/>
                  </a:lnTo>
                  <a:lnTo>
                    <a:pt x="70" y="35"/>
                  </a:lnTo>
                  <a:lnTo>
                    <a:pt x="65" y="30"/>
                  </a:lnTo>
                  <a:lnTo>
                    <a:pt x="55" y="20"/>
                  </a:lnTo>
                  <a:lnTo>
                    <a:pt x="50" y="15"/>
                  </a:lnTo>
                  <a:lnTo>
                    <a:pt x="45" y="10"/>
                  </a:lnTo>
                  <a:lnTo>
                    <a:pt x="40" y="15"/>
                  </a:lnTo>
                  <a:lnTo>
                    <a:pt x="40" y="15"/>
                  </a:lnTo>
                  <a:lnTo>
                    <a:pt x="35" y="20"/>
                  </a:lnTo>
                  <a:close/>
                </a:path>
              </a:pathLst>
            </a:custGeom>
            <a:solidFill>
              <a:srgbClr val="BFFFFF"/>
            </a:solidFill>
            <a:ln w="0">
              <a:solidFill>
                <a:srgbClr val="B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2" name="Freeform 60"/>
            <p:cNvSpPr>
              <a:spLocks/>
            </p:cNvSpPr>
            <p:nvPr/>
          </p:nvSpPr>
          <p:spPr bwMode="auto">
            <a:xfrm>
              <a:off x="3612" y="2199"/>
              <a:ext cx="238" cy="253"/>
            </a:xfrm>
            <a:custGeom>
              <a:avLst/>
              <a:gdLst>
                <a:gd name="T0" fmla="*/ 280 w 345"/>
                <a:gd name="T1" fmla="*/ 0 h 365"/>
                <a:gd name="T2" fmla="*/ 255 w 345"/>
                <a:gd name="T3" fmla="*/ 0 h 365"/>
                <a:gd name="T4" fmla="*/ 210 w 345"/>
                <a:gd name="T5" fmla="*/ 5 h 365"/>
                <a:gd name="T6" fmla="*/ 145 w 345"/>
                <a:gd name="T7" fmla="*/ 10 h 365"/>
                <a:gd name="T8" fmla="*/ 55 w 345"/>
                <a:gd name="T9" fmla="*/ 15 h 365"/>
                <a:gd name="T10" fmla="*/ 30 w 345"/>
                <a:gd name="T11" fmla="*/ 100 h 365"/>
                <a:gd name="T12" fmla="*/ 15 w 345"/>
                <a:gd name="T13" fmla="*/ 165 h 365"/>
                <a:gd name="T14" fmla="*/ 5 w 345"/>
                <a:gd name="T15" fmla="*/ 210 h 365"/>
                <a:gd name="T16" fmla="*/ 0 w 345"/>
                <a:gd name="T17" fmla="*/ 235 h 365"/>
                <a:gd name="T18" fmla="*/ 0 w 345"/>
                <a:gd name="T19" fmla="*/ 250 h 365"/>
                <a:gd name="T20" fmla="*/ 0 w 345"/>
                <a:gd name="T21" fmla="*/ 265 h 365"/>
                <a:gd name="T22" fmla="*/ 5 w 345"/>
                <a:gd name="T23" fmla="*/ 280 h 365"/>
                <a:gd name="T24" fmla="*/ 10 w 345"/>
                <a:gd name="T25" fmla="*/ 295 h 365"/>
                <a:gd name="T26" fmla="*/ 20 w 345"/>
                <a:gd name="T27" fmla="*/ 340 h 365"/>
                <a:gd name="T28" fmla="*/ 25 w 345"/>
                <a:gd name="T29" fmla="*/ 355 h 365"/>
                <a:gd name="T30" fmla="*/ 35 w 345"/>
                <a:gd name="T31" fmla="*/ 360 h 365"/>
                <a:gd name="T32" fmla="*/ 45 w 345"/>
                <a:gd name="T33" fmla="*/ 365 h 365"/>
                <a:gd name="T34" fmla="*/ 60 w 345"/>
                <a:gd name="T35" fmla="*/ 360 h 365"/>
                <a:gd name="T36" fmla="*/ 75 w 345"/>
                <a:gd name="T37" fmla="*/ 360 h 365"/>
                <a:gd name="T38" fmla="*/ 100 w 345"/>
                <a:gd name="T39" fmla="*/ 350 h 365"/>
                <a:gd name="T40" fmla="*/ 130 w 345"/>
                <a:gd name="T41" fmla="*/ 340 h 365"/>
                <a:gd name="T42" fmla="*/ 185 w 345"/>
                <a:gd name="T43" fmla="*/ 320 h 365"/>
                <a:gd name="T44" fmla="*/ 235 w 345"/>
                <a:gd name="T45" fmla="*/ 295 h 365"/>
                <a:gd name="T46" fmla="*/ 265 w 345"/>
                <a:gd name="T47" fmla="*/ 275 h 365"/>
                <a:gd name="T48" fmla="*/ 300 w 345"/>
                <a:gd name="T49" fmla="*/ 230 h 365"/>
                <a:gd name="T50" fmla="*/ 320 w 345"/>
                <a:gd name="T51" fmla="*/ 165 h 365"/>
                <a:gd name="T52" fmla="*/ 345 w 345"/>
                <a:gd name="T53" fmla="*/ 60 h 365"/>
                <a:gd name="T54" fmla="*/ 345 w 345"/>
                <a:gd name="T55" fmla="*/ 45 h 365"/>
                <a:gd name="T56" fmla="*/ 345 w 345"/>
                <a:gd name="T57" fmla="*/ 40 h 365"/>
                <a:gd name="T58" fmla="*/ 345 w 345"/>
                <a:gd name="T59" fmla="*/ 35 h 365"/>
                <a:gd name="T60" fmla="*/ 340 w 345"/>
                <a:gd name="T61" fmla="*/ 30 h 365"/>
                <a:gd name="T62" fmla="*/ 320 w 345"/>
                <a:gd name="T63" fmla="*/ 20 h 365"/>
                <a:gd name="T64" fmla="*/ 305 w 345"/>
                <a:gd name="T65" fmla="*/ 10 h 365"/>
                <a:gd name="T66" fmla="*/ 290 w 345"/>
                <a:gd name="T67" fmla="*/ 5 h 365"/>
                <a:gd name="T68" fmla="*/ 280 w 345"/>
                <a:gd name="T69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5" h="365">
                  <a:moveTo>
                    <a:pt x="280" y="0"/>
                  </a:moveTo>
                  <a:lnTo>
                    <a:pt x="255" y="0"/>
                  </a:lnTo>
                  <a:lnTo>
                    <a:pt x="210" y="5"/>
                  </a:lnTo>
                  <a:lnTo>
                    <a:pt x="145" y="10"/>
                  </a:lnTo>
                  <a:lnTo>
                    <a:pt x="55" y="15"/>
                  </a:lnTo>
                  <a:lnTo>
                    <a:pt x="30" y="100"/>
                  </a:lnTo>
                  <a:lnTo>
                    <a:pt x="15" y="165"/>
                  </a:lnTo>
                  <a:lnTo>
                    <a:pt x="5" y="210"/>
                  </a:lnTo>
                  <a:lnTo>
                    <a:pt x="0" y="235"/>
                  </a:lnTo>
                  <a:lnTo>
                    <a:pt x="0" y="250"/>
                  </a:lnTo>
                  <a:lnTo>
                    <a:pt x="0" y="265"/>
                  </a:lnTo>
                  <a:lnTo>
                    <a:pt x="5" y="280"/>
                  </a:lnTo>
                  <a:lnTo>
                    <a:pt x="10" y="295"/>
                  </a:lnTo>
                  <a:lnTo>
                    <a:pt x="20" y="340"/>
                  </a:lnTo>
                  <a:lnTo>
                    <a:pt x="25" y="355"/>
                  </a:lnTo>
                  <a:lnTo>
                    <a:pt x="35" y="360"/>
                  </a:lnTo>
                  <a:lnTo>
                    <a:pt x="45" y="365"/>
                  </a:lnTo>
                  <a:lnTo>
                    <a:pt x="60" y="360"/>
                  </a:lnTo>
                  <a:lnTo>
                    <a:pt x="75" y="360"/>
                  </a:lnTo>
                  <a:lnTo>
                    <a:pt x="100" y="350"/>
                  </a:lnTo>
                  <a:lnTo>
                    <a:pt x="130" y="340"/>
                  </a:lnTo>
                  <a:lnTo>
                    <a:pt x="185" y="320"/>
                  </a:lnTo>
                  <a:lnTo>
                    <a:pt x="235" y="295"/>
                  </a:lnTo>
                  <a:lnTo>
                    <a:pt x="265" y="275"/>
                  </a:lnTo>
                  <a:lnTo>
                    <a:pt x="300" y="230"/>
                  </a:lnTo>
                  <a:lnTo>
                    <a:pt x="320" y="165"/>
                  </a:lnTo>
                  <a:lnTo>
                    <a:pt x="345" y="60"/>
                  </a:lnTo>
                  <a:lnTo>
                    <a:pt x="345" y="45"/>
                  </a:lnTo>
                  <a:lnTo>
                    <a:pt x="345" y="40"/>
                  </a:lnTo>
                  <a:lnTo>
                    <a:pt x="345" y="35"/>
                  </a:lnTo>
                  <a:lnTo>
                    <a:pt x="340" y="30"/>
                  </a:lnTo>
                  <a:lnTo>
                    <a:pt x="320" y="20"/>
                  </a:lnTo>
                  <a:lnTo>
                    <a:pt x="305" y="10"/>
                  </a:lnTo>
                  <a:lnTo>
                    <a:pt x="290" y="5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FACCBF"/>
            </a:solidFill>
            <a:ln w="0">
              <a:solidFill>
                <a:srgbClr val="FACC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3" name="Freeform 61"/>
            <p:cNvSpPr>
              <a:spLocks/>
            </p:cNvSpPr>
            <p:nvPr/>
          </p:nvSpPr>
          <p:spPr bwMode="auto">
            <a:xfrm>
              <a:off x="3636" y="2158"/>
              <a:ext cx="383" cy="280"/>
            </a:xfrm>
            <a:custGeom>
              <a:avLst/>
              <a:gdLst>
                <a:gd name="T0" fmla="*/ 170 w 555"/>
                <a:gd name="T1" fmla="*/ 105 h 405"/>
                <a:gd name="T2" fmla="*/ 100 w 555"/>
                <a:gd name="T3" fmla="*/ 120 h 405"/>
                <a:gd name="T4" fmla="*/ 80 w 555"/>
                <a:gd name="T5" fmla="*/ 125 h 405"/>
                <a:gd name="T6" fmla="*/ 60 w 555"/>
                <a:gd name="T7" fmla="*/ 135 h 405"/>
                <a:gd name="T8" fmla="*/ 45 w 555"/>
                <a:gd name="T9" fmla="*/ 140 h 405"/>
                <a:gd name="T10" fmla="*/ 35 w 555"/>
                <a:gd name="T11" fmla="*/ 150 h 405"/>
                <a:gd name="T12" fmla="*/ 30 w 555"/>
                <a:gd name="T13" fmla="*/ 155 h 405"/>
                <a:gd name="T14" fmla="*/ 25 w 555"/>
                <a:gd name="T15" fmla="*/ 170 h 405"/>
                <a:gd name="T16" fmla="*/ 20 w 555"/>
                <a:gd name="T17" fmla="*/ 185 h 405"/>
                <a:gd name="T18" fmla="*/ 10 w 555"/>
                <a:gd name="T19" fmla="*/ 215 h 405"/>
                <a:gd name="T20" fmla="*/ 5 w 555"/>
                <a:gd name="T21" fmla="*/ 245 h 405"/>
                <a:gd name="T22" fmla="*/ 0 w 555"/>
                <a:gd name="T23" fmla="*/ 295 h 405"/>
                <a:gd name="T24" fmla="*/ 0 w 555"/>
                <a:gd name="T25" fmla="*/ 330 h 405"/>
                <a:gd name="T26" fmla="*/ 10 w 555"/>
                <a:gd name="T27" fmla="*/ 360 h 405"/>
                <a:gd name="T28" fmla="*/ 25 w 555"/>
                <a:gd name="T29" fmla="*/ 380 h 405"/>
                <a:gd name="T30" fmla="*/ 35 w 555"/>
                <a:gd name="T31" fmla="*/ 390 h 405"/>
                <a:gd name="T32" fmla="*/ 45 w 555"/>
                <a:gd name="T33" fmla="*/ 400 h 405"/>
                <a:gd name="T34" fmla="*/ 55 w 555"/>
                <a:gd name="T35" fmla="*/ 405 h 405"/>
                <a:gd name="T36" fmla="*/ 60 w 555"/>
                <a:gd name="T37" fmla="*/ 405 h 405"/>
                <a:gd name="T38" fmla="*/ 115 w 555"/>
                <a:gd name="T39" fmla="*/ 405 h 405"/>
                <a:gd name="T40" fmla="*/ 155 w 555"/>
                <a:gd name="T41" fmla="*/ 400 h 405"/>
                <a:gd name="T42" fmla="*/ 175 w 555"/>
                <a:gd name="T43" fmla="*/ 395 h 405"/>
                <a:gd name="T44" fmla="*/ 210 w 555"/>
                <a:gd name="T45" fmla="*/ 380 h 405"/>
                <a:gd name="T46" fmla="*/ 255 w 555"/>
                <a:gd name="T47" fmla="*/ 360 h 405"/>
                <a:gd name="T48" fmla="*/ 325 w 555"/>
                <a:gd name="T49" fmla="*/ 320 h 405"/>
                <a:gd name="T50" fmla="*/ 375 w 555"/>
                <a:gd name="T51" fmla="*/ 285 h 405"/>
                <a:gd name="T52" fmla="*/ 410 w 555"/>
                <a:gd name="T53" fmla="*/ 260 h 405"/>
                <a:gd name="T54" fmla="*/ 460 w 555"/>
                <a:gd name="T55" fmla="*/ 225 h 405"/>
                <a:gd name="T56" fmla="*/ 530 w 555"/>
                <a:gd name="T57" fmla="*/ 175 h 405"/>
                <a:gd name="T58" fmla="*/ 550 w 555"/>
                <a:gd name="T59" fmla="*/ 145 h 405"/>
                <a:gd name="T60" fmla="*/ 555 w 555"/>
                <a:gd name="T61" fmla="*/ 95 h 405"/>
                <a:gd name="T62" fmla="*/ 555 w 555"/>
                <a:gd name="T63" fmla="*/ 85 h 405"/>
                <a:gd name="T64" fmla="*/ 555 w 555"/>
                <a:gd name="T65" fmla="*/ 70 h 405"/>
                <a:gd name="T66" fmla="*/ 550 w 555"/>
                <a:gd name="T67" fmla="*/ 50 h 405"/>
                <a:gd name="T68" fmla="*/ 545 w 555"/>
                <a:gd name="T69" fmla="*/ 25 h 405"/>
                <a:gd name="T70" fmla="*/ 535 w 555"/>
                <a:gd name="T71" fmla="*/ 10 h 405"/>
                <a:gd name="T72" fmla="*/ 520 w 555"/>
                <a:gd name="T73" fmla="*/ 5 h 405"/>
                <a:gd name="T74" fmla="*/ 500 w 555"/>
                <a:gd name="T75" fmla="*/ 0 h 405"/>
                <a:gd name="T76" fmla="*/ 470 w 555"/>
                <a:gd name="T77" fmla="*/ 0 h 405"/>
                <a:gd name="T78" fmla="*/ 455 w 555"/>
                <a:gd name="T79" fmla="*/ 0 h 405"/>
                <a:gd name="T80" fmla="*/ 435 w 555"/>
                <a:gd name="T81" fmla="*/ 5 h 405"/>
                <a:gd name="T82" fmla="*/ 415 w 555"/>
                <a:gd name="T83" fmla="*/ 15 h 405"/>
                <a:gd name="T84" fmla="*/ 395 w 555"/>
                <a:gd name="T85" fmla="*/ 25 h 405"/>
                <a:gd name="T86" fmla="*/ 385 w 555"/>
                <a:gd name="T87" fmla="*/ 35 h 405"/>
                <a:gd name="T88" fmla="*/ 370 w 555"/>
                <a:gd name="T89" fmla="*/ 45 h 405"/>
                <a:gd name="T90" fmla="*/ 355 w 555"/>
                <a:gd name="T91" fmla="*/ 50 h 405"/>
                <a:gd name="T92" fmla="*/ 320 w 555"/>
                <a:gd name="T93" fmla="*/ 65 h 405"/>
                <a:gd name="T94" fmla="*/ 260 w 555"/>
                <a:gd name="T95" fmla="*/ 85 h 405"/>
                <a:gd name="T96" fmla="*/ 210 w 555"/>
                <a:gd name="T97" fmla="*/ 100 h 405"/>
                <a:gd name="T98" fmla="*/ 170 w 555"/>
                <a:gd name="T99" fmla="*/ 1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55" h="405">
                  <a:moveTo>
                    <a:pt x="170" y="105"/>
                  </a:moveTo>
                  <a:lnTo>
                    <a:pt x="100" y="120"/>
                  </a:lnTo>
                  <a:lnTo>
                    <a:pt x="80" y="125"/>
                  </a:lnTo>
                  <a:lnTo>
                    <a:pt x="60" y="135"/>
                  </a:lnTo>
                  <a:lnTo>
                    <a:pt x="45" y="140"/>
                  </a:lnTo>
                  <a:lnTo>
                    <a:pt x="35" y="150"/>
                  </a:lnTo>
                  <a:lnTo>
                    <a:pt x="30" y="155"/>
                  </a:lnTo>
                  <a:lnTo>
                    <a:pt x="25" y="170"/>
                  </a:lnTo>
                  <a:lnTo>
                    <a:pt x="20" y="185"/>
                  </a:lnTo>
                  <a:lnTo>
                    <a:pt x="10" y="215"/>
                  </a:lnTo>
                  <a:lnTo>
                    <a:pt x="5" y="245"/>
                  </a:lnTo>
                  <a:lnTo>
                    <a:pt x="0" y="295"/>
                  </a:lnTo>
                  <a:lnTo>
                    <a:pt x="0" y="330"/>
                  </a:lnTo>
                  <a:lnTo>
                    <a:pt x="10" y="360"/>
                  </a:lnTo>
                  <a:lnTo>
                    <a:pt x="25" y="380"/>
                  </a:lnTo>
                  <a:lnTo>
                    <a:pt x="35" y="390"/>
                  </a:lnTo>
                  <a:lnTo>
                    <a:pt x="45" y="400"/>
                  </a:lnTo>
                  <a:lnTo>
                    <a:pt x="55" y="405"/>
                  </a:lnTo>
                  <a:lnTo>
                    <a:pt x="60" y="405"/>
                  </a:lnTo>
                  <a:lnTo>
                    <a:pt x="115" y="405"/>
                  </a:lnTo>
                  <a:lnTo>
                    <a:pt x="155" y="400"/>
                  </a:lnTo>
                  <a:lnTo>
                    <a:pt x="175" y="395"/>
                  </a:lnTo>
                  <a:lnTo>
                    <a:pt x="210" y="380"/>
                  </a:lnTo>
                  <a:lnTo>
                    <a:pt x="255" y="360"/>
                  </a:lnTo>
                  <a:lnTo>
                    <a:pt x="325" y="320"/>
                  </a:lnTo>
                  <a:lnTo>
                    <a:pt x="375" y="285"/>
                  </a:lnTo>
                  <a:lnTo>
                    <a:pt x="410" y="260"/>
                  </a:lnTo>
                  <a:lnTo>
                    <a:pt x="460" y="225"/>
                  </a:lnTo>
                  <a:lnTo>
                    <a:pt x="530" y="175"/>
                  </a:lnTo>
                  <a:lnTo>
                    <a:pt x="550" y="145"/>
                  </a:lnTo>
                  <a:lnTo>
                    <a:pt x="555" y="95"/>
                  </a:lnTo>
                  <a:lnTo>
                    <a:pt x="555" y="85"/>
                  </a:lnTo>
                  <a:lnTo>
                    <a:pt x="555" y="70"/>
                  </a:lnTo>
                  <a:lnTo>
                    <a:pt x="550" y="50"/>
                  </a:lnTo>
                  <a:lnTo>
                    <a:pt x="545" y="25"/>
                  </a:lnTo>
                  <a:lnTo>
                    <a:pt x="535" y="10"/>
                  </a:lnTo>
                  <a:lnTo>
                    <a:pt x="520" y="5"/>
                  </a:lnTo>
                  <a:lnTo>
                    <a:pt x="500" y="0"/>
                  </a:lnTo>
                  <a:lnTo>
                    <a:pt x="470" y="0"/>
                  </a:lnTo>
                  <a:lnTo>
                    <a:pt x="455" y="0"/>
                  </a:lnTo>
                  <a:lnTo>
                    <a:pt x="435" y="5"/>
                  </a:lnTo>
                  <a:lnTo>
                    <a:pt x="415" y="15"/>
                  </a:lnTo>
                  <a:lnTo>
                    <a:pt x="395" y="25"/>
                  </a:lnTo>
                  <a:lnTo>
                    <a:pt x="385" y="35"/>
                  </a:lnTo>
                  <a:lnTo>
                    <a:pt x="370" y="45"/>
                  </a:lnTo>
                  <a:lnTo>
                    <a:pt x="355" y="50"/>
                  </a:lnTo>
                  <a:lnTo>
                    <a:pt x="320" y="65"/>
                  </a:lnTo>
                  <a:lnTo>
                    <a:pt x="260" y="85"/>
                  </a:lnTo>
                  <a:lnTo>
                    <a:pt x="210" y="100"/>
                  </a:lnTo>
                  <a:lnTo>
                    <a:pt x="170" y="105"/>
                  </a:lnTo>
                  <a:close/>
                </a:path>
              </a:pathLst>
            </a:custGeom>
            <a:solidFill>
              <a:srgbClr val="F9BFAF"/>
            </a:solidFill>
            <a:ln w="0">
              <a:solidFill>
                <a:srgbClr val="FACC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4" name="Freeform 62"/>
            <p:cNvSpPr>
              <a:spLocks/>
            </p:cNvSpPr>
            <p:nvPr/>
          </p:nvSpPr>
          <p:spPr bwMode="auto">
            <a:xfrm>
              <a:off x="3936" y="2106"/>
              <a:ext cx="358" cy="201"/>
            </a:xfrm>
            <a:custGeom>
              <a:avLst/>
              <a:gdLst>
                <a:gd name="T0" fmla="*/ 60 w 520"/>
                <a:gd name="T1" fmla="*/ 65 h 290"/>
                <a:gd name="T2" fmla="*/ 20 w 520"/>
                <a:gd name="T3" fmla="*/ 65 h 290"/>
                <a:gd name="T4" fmla="*/ 5 w 520"/>
                <a:gd name="T5" fmla="*/ 100 h 290"/>
                <a:gd name="T6" fmla="*/ 0 w 520"/>
                <a:gd name="T7" fmla="*/ 165 h 290"/>
                <a:gd name="T8" fmla="*/ 20 w 520"/>
                <a:gd name="T9" fmla="*/ 220 h 290"/>
                <a:gd name="T10" fmla="*/ 35 w 520"/>
                <a:gd name="T11" fmla="*/ 250 h 290"/>
                <a:gd name="T12" fmla="*/ 50 w 520"/>
                <a:gd name="T13" fmla="*/ 275 h 290"/>
                <a:gd name="T14" fmla="*/ 75 w 520"/>
                <a:gd name="T15" fmla="*/ 290 h 290"/>
                <a:gd name="T16" fmla="*/ 85 w 520"/>
                <a:gd name="T17" fmla="*/ 285 h 290"/>
                <a:gd name="T18" fmla="*/ 90 w 520"/>
                <a:gd name="T19" fmla="*/ 270 h 290"/>
                <a:gd name="T20" fmla="*/ 100 w 520"/>
                <a:gd name="T21" fmla="*/ 270 h 290"/>
                <a:gd name="T22" fmla="*/ 120 w 520"/>
                <a:gd name="T23" fmla="*/ 250 h 290"/>
                <a:gd name="T24" fmla="*/ 130 w 520"/>
                <a:gd name="T25" fmla="*/ 245 h 290"/>
                <a:gd name="T26" fmla="*/ 145 w 520"/>
                <a:gd name="T27" fmla="*/ 245 h 290"/>
                <a:gd name="T28" fmla="*/ 155 w 520"/>
                <a:gd name="T29" fmla="*/ 240 h 290"/>
                <a:gd name="T30" fmla="*/ 160 w 520"/>
                <a:gd name="T31" fmla="*/ 235 h 290"/>
                <a:gd name="T32" fmla="*/ 165 w 520"/>
                <a:gd name="T33" fmla="*/ 230 h 290"/>
                <a:gd name="T34" fmla="*/ 175 w 520"/>
                <a:gd name="T35" fmla="*/ 230 h 290"/>
                <a:gd name="T36" fmla="*/ 190 w 520"/>
                <a:gd name="T37" fmla="*/ 230 h 290"/>
                <a:gd name="T38" fmla="*/ 200 w 520"/>
                <a:gd name="T39" fmla="*/ 240 h 290"/>
                <a:gd name="T40" fmla="*/ 215 w 520"/>
                <a:gd name="T41" fmla="*/ 245 h 290"/>
                <a:gd name="T42" fmla="*/ 265 w 520"/>
                <a:gd name="T43" fmla="*/ 250 h 290"/>
                <a:gd name="T44" fmla="*/ 335 w 520"/>
                <a:gd name="T45" fmla="*/ 245 h 290"/>
                <a:gd name="T46" fmla="*/ 375 w 520"/>
                <a:gd name="T47" fmla="*/ 230 h 290"/>
                <a:gd name="T48" fmla="*/ 390 w 520"/>
                <a:gd name="T49" fmla="*/ 225 h 290"/>
                <a:gd name="T50" fmla="*/ 415 w 520"/>
                <a:gd name="T51" fmla="*/ 210 h 290"/>
                <a:gd name="T52" fmla="*/ 425 w 520"/>
                <a:gd name="T53" fmla="*/ 200 h 290"/>
                <a:gd name="T54" fmla="*/ 430 w 520"/>
                <a:gd name="T55" fmla="*/ 195 h 290"/>
                <a:gd name="T56" fmla="*/ 455 w 520"/>
                <a:gd name="T57" fmla="*/ 180 h 290"/>
                <a:gd name="T58" fmla="*/ 480 w 520"/>
                <a:gd name="T59" fmla="*/ 165 h 290"/>
                <a:gd name="T60" fmla="*/ 500 w 520"/>
                <a:gd name="T61" fmla="*/ 150 h 290"/>
                <a:gd name="T62" fmla="*/ 500 w 520"/>
                <a:gd name="T63" fmla="*/ 140 h 290"/>
                <a:gd name="T64" fmla="*/ 500 w 520"/>
                <a:gd name="T65" fmla="*/ 140 h 290"/>
                <a:gd name="T66" fmla="*/ 495 w 520"/>
                <a:gd name="T67" fmla="*/ 135 h 290"/>
                <a:gd name="T68" fmla="*/ 510 w 520"/>
                <a:gd name="T69" fmla="*/ 125 h 290"/>
                <a:gd name="T70" fmla="*/ 520 w 520"/>
                <a:gd name="T71" fmla="*/ 110 h 290"/>
                <a:gd name="T72" fmla="*/ 515 w 520"/>
                <a:gd name="T73" fmla="*/ 95 h 290"/>
                <a:gd name="T74" fmla="*/ 505 w 520"/>
                <a:gd name="T75" fmla="*/ 85 h 290"/>
                <a:gd name="T76" fmla="*/ 505 w 520"/>
                <a:gd name="T77" fmla="*/ 75 h 290"/>
                <a:gd name="T78" fmla="*/ 490 w 520"/>
                <a:gd name="T79" fmla="*/ 55 h 290"/>
                <a:gd name="T80" fmla="*/ 470 w 520"/>
                <a:gd name="T81" fmla="*/ 45 h 290"/>
                <a:gd name="T82" fmla="*/ 450 w 520"/>
                <a:gd name="T83" fmla="*/ 40 h 290"/>
                <a:gd name="T84" fmla="*/ 425 w 520"/>
                <a:gd name="T85" fmla="*/ 35 h 290"/>
                <a:gd name="T86" fmla="*/ 405 w 520"/>
                <a:gd name="T87" fmla="*/ 30 h 290"/>
                <a:gd name="T88" fmla="*/ 380 w 520"/>
                <a:gd name="T89" fmla="*/ 25 h 290"/>
                <a:gd name="T90" fmla="*/ 290 w 520"/>
                <a:gd name="T91" fmla="*/ 10 h 290"/>
                <a:gd name="T92" fmla="*/ 240 w 520"/>
                <a:gd name="T93" fmla="*/ 0 h 290"/>
                <a:gd name="T94" fmla="*/ 200 w 520"/>
                <a:gd name="T95" fmla="*/ 5 h 290"/>
                <a:gd name="T96" fmla="*/ 160 w 520"/>
                <a:gd name="T97" fmla="*/ 15 h 290"/>
                <a:gd name="T98" fmla="*/ 110 w 520"/>
                <a:gd name="T99" fmla="*/ 35 h 290"/>
                <a:gd name="T100" fmla="*/ 90 w 520"/>
                <a:gd name="T101" fmla="*/ 50 h 290"/>
                <a:gd name="T102" fmla="*/ 75 w 520"/>
                <a:gd name="T103" fmla="*/ 6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20" h="290">
                  <a:moveTo>
                    <a:pt x="75" y="60"/>
                  </a:moveTo>
                  <a:lnTo>
                    <a:pt x="60" y="65"/>
                  </a:lnTo>
                  <a:lnTo>
                    <a:pt x="45" y="65"/>
                  </a:lnTo>
                  <a:lnTo>
                    <a:pt x="20" y="65"/>
                  </a:lnTo>
                  <a:lnTo>
                    <a:pt x="15" y="80"/>
                  </a:lnTo>
                  <a:lnTo>
                    <a:pt x="5" y="100"/>
                  </a:lnTo>
                  <a:lnTo>
                    <a:pt x="0" y="115"/>
                  </a:lnTo>
                  <a:lnTo>
                    <a:pt x="0" y="165"/>
                  </a:lnTo>
                  <a:lnTo>
                    <a:pt x="10" y="205"/>
                  </a:lnTo>
                  <a:lnTo>
                    <a:pt x="20" y="220"/>
                  </a:lnTo>
                  <a:lnTo>
                    <a:pt x="30" y="235"/>
                  </a:lnTo>
                  <a:lnTo>
                    <a:pt x="35" y="250"/>
                  </a:lnTo>
                  <a:lnTo>
                    <a:pt x="45" y="265"/>
                  </a:lnTo>
                  <a:lnTo>
                    <a:pt x="50" y="275"/>
                  </a:lnTo>
                  <a:lnTo>
                    <a:pt x="70" y="285"/>
                  </a:lnTo>
                  <a:lnTo>
                    <a:pt x="75" y="290"/>
                  </a:lnTo>
                  <a:lnTo>
                    <a:pt x="80" y="285"/>
                  </a:lnTo>
                  <a:lnTo>
                    <a:pt x="85" y="285"/>
                  </a:lnTo>
                  <a:lnTo>
                    <a:pt x="85" y="275"/>
                  </a:lnTo>
                  <a:lnTo>
                    <a:pt x="90" y="270"/>
                  </a:lnTo>
                  <a:lnTo>
                    <a:pt x="95" y="270"/>
                  </a:lnTo>
                  <a:lnTo>
                    <a:pt x="100" y="270"/>
                  </a:lnTo>
                  <a:lnTo>
                    <a:pt x="105" y="265"/>
                  </a:lnTo>
                  <a:lnTo>
                    <a:pt x="120" y="250"/>
                  </a:lnTo>
                  <a:lnTo>
                    <a:pt x="120" y="250"/>
                  </a:lnTo>
                  <a:lnTo>
                    <a:pt x="130" y="245"/>
                  </a:lnTo>
                  <a:lnTo>
                    <a:pt x="140" y="245"/>
                  </a:lnTo>
                  <a:lnTo>
                    <a:pt x="145" y="245"/>
                  </a:lnTo>
                  <a:lnTo>
                    <a:pt x="150" y="240"/>
                  </a:lnTo>
                  <a:lnTo>
                    <a:pt x="155" y="240"/>
                  </a:lnTo>
                  <a:lnTo>
                    <a:pt x="155" y="235"/>
                  </a:lnTo>
                  <a:lnTo>
                    <a:pt x="160" y="235"/>
                  </a:lnTo>
                  <a:lnTo>
                    <a:pt x="165" y="230"/>
                  </a:lnTo>
                  <a:lnTo>
                    <a:pt x="165" y="230"/>
                  </a:lnTo>
                  <a:lnTo>
                    <a:pt x="170" y="230"/>
                  </a:lnTo>
                  <a:lnTo>
                    <a:pt x="175" y="230"/>
                  </a:lnTo>
                  <a:lnTo>
                    <a:pt x="180" y="230"/>
                  </a:lnTo>
                  <a:lnTo>
                    <a:pt x="190" y="230"/>
                  </a:lnTo>
                  <a:lnTo>
                    <a:pt x="200" y="235"/>
                  </a:lnTo>
                  <a:lnTo>
                    <a:pt x="200" y="240"/>
                  </a:lnTo>
                  <a:lnTo>
                    <a:pt x="210" y="240"/>
                  </a:lnTo>
                  <a:lnTo>
                    <a:pt x="215" y="245"/>
                  </a:lnTo>
                  <a:lnTo>
                    <a:pt x="225" y="245"/>
                  </a:lnTo>
                  <a:lnTo>
                    <a:pt x="265" y="250"/>
                  </a:lnTo>
                  <a:lnTo>
                    <a:pt x="310" y="250"/>
                  </a:lnTo>
                  <a:lnTo>
                    <a:pt x="335" y="245"/>
                  </a:lnTo>
                  <a:lnTo>
                    <a:pt x="355" y="240"/>
                  </a:lnTo>
                  <a:lnTo>
                    <a:pt x="375" y="230"/>
                  </a:lnTo>
                  <a:lnTo>
                    <a:pt x="385" y="230"/>
                  </a:lnTo>
                  <a:lnTo>
                    <a:pt x="390" y="225"/>
                  </a:lnTo>
                  <a:lnTo>
                    <a:pt x="405" y="220"/>
                  </a:lnTo>
                  <a:lnTo>
                    <a:pt x="415" y="210"/>
                  </a:lnTo>
                  <a:lnTo>
                    <a:pt x="425" y="205"/>
                  </a:lnTo>
                  <a:lnTo>
                    <a:pt x="425" y="200"/>
                  </a:lnTo>
                  <a:lnTo>
                    <a:pt x="430" y="200"/>
                  </a:lnTo>
                  <a:lnTo>
                    <a:pt x="430" y="195"/>
                  </a:lnTo>
                  <a:lnTo>
                    <a:pt x="435" y="190"/>
                  </a:lnTo>
                  <a:lnTo>
                    <a:pt x="455" y="180"/>
                  </a:lnTo>
                  <a:lnTo>
                    <a:pt x="470" y="170"/>
                  </a:lnTo>
                  <a:lnTo>
                    <a:pt x="480" y="165"/>
                  </a:lnTo>
                  <a:lnTo>
                    <a:pt x="480" y="165"/>
                  </a:lnTo>
                  <a:lnTo>
                    <a:pt x="500" y="150"/>
                  </a:lnTo>
                  <a:lnTo>
                    <a:pt x="500" y="145"/>
                  </a:lnTo>
                  <a:lnTo>
                    <a:pt x="500" y="140"/>
                  </a:lnTo>
                  <a:lnTo>
                    <a:pt x="500" y="140"/>
                  </a:lnTo>
                  <a:lnTo>
                    <a:pt x="500" y="140"/>
                  </a:lnTo>
                  <a:lnTo>
                    <a:pt x="495" y="135"/>
                  </a:lnTo>
                  <a:lnTo>
                    <a:pt x="495" y="135"/>
                  </a:lnTo>
                  <a:lnTo>
                    <a:pt x="500" y="130"/>
                  </a:lnTo>
                  <a:lnTo>
                    <a:pt x="510" y="125"/>
                  </a:lnTo>
                  <a:lnTo>
                    <a:pt x="515" y="115"/>
                  </a:lnTo>
                  <a:lnTo>
                    <a:pt x="520" y="110"/>
                  </a:lnTo>
                  <a:lnTo>
                    <a:pt x="520" y="100"/>
                  </a:lnTo>
                  <a:lnTo>
                    <a:pt x="515" y="95"/>
                  </a:lnTo>
                  <a:lnTo>
                    <a:pt x="510" y="90"/>
                  </a:lnTo>
                  <a:lnTo>
                    <a:pt x="505" y="85"/>
                  </a:lnTo>
                  <a:lnTo>
                    <a:pt x="505" y="80"/>
                  </a:lnTo>
                  <a:lnTo>
                    <a:pt x="505" y="75"/>
                  </a:lnTo>
                  <a:lnTo>
                    <a:pt x="500" y="65"/>
                  </a:lnTo>
                  <a:lnTo>
                    <a:pt x="490" y="55"/>
                  </a:lnTo>
                  <a:lnTo>
                    <a:pt x="480" y="50"/>
                  </a:lnTo>
                  <a:lnTo>
                    <a:pt x="470" y="45"/>
                  </a:lnTo>
                  <a:lnTo>
                    <a:pt x="465" y="40"/>
                  </a:lnTo>
                  <a:lnTo>
                    <a:pt x="450" y="40"/>
                  </a:lnTo>
                  <a:lnTo>
                    <a:pt x="435" y="40"/>
                  </a:lnTo>
                  <a:lnTo>
                    <a:pt x="425" y="35"/>
                  </a:lnTo>
                  <a:lnTo>
                    <a:pt x="415" y="30"/>
                  </a:lnTo>
                  <a:lnTo>
                    <a:pt x="405" y="30"/>
                  </a:lnTo>
                  <a:lnTo>
                    <a:pt x="395" y="25"/>
                  </a:lnTo>
                  <a:lnTo>
                    <a:pt x="380" y="25"/>
                  </a:lnTo>
                  <a:lnTo>
                    <a:pt x="360" y="20"/>
                  </a:lnTo>
                  <a:lnTo>
                    <a:pt x="290" y="10"/>
                  </a:lnTo>
                  <a:lnTo>
                    <a:pt x="265" y="5"/>
                  </a:lnTo>
                  <a:lnTo>
                    <a:pt x="240" y="0"/>
                  </a:lnTo>
                  <a:lnTo>
                    <a:pt x="220" y="0"/>
                  </a:lnTo>
                  <a:lnTo>
                    <a:pt x="200" y="5"/>
                  </a:lnTo>
                  <a:lnTo>
                    <a:pt x="180" y="10"/>
                  </a:lnTo>
                  <a:lnTo>
                    <a:pt x="160" y="15"/>
                  </a:lnTo>
                  <a:lnTo>
                    <a:pt x="130" y="25"/>
                  </a:lnTo>
                  <a:lnTo>
                    <a:pt x="110" y="35"/>
                  </a:lnTo>
                  <a:lnTo>
                    <a:pt x="100" y="40"/>
                  </a:lnTo>
                  <a:lnTo>
                    <a:pt x="90" y="50"/>
                  </a:lnTo>
                  <a:lnTo>
                    <a:pt x="80" y="55"/>
                  </a:lnTo>
                  <a:lnTo>
                    <a:pt x="75" y="60"/>
                  </a:lnTo>
                  <a:close/>
                </a:path>
              </a:pathLst>
            </a:custGeom>
            <a:solidFill>
              <a:srgbClr val="BFFFFF"/>
            </a:solidFill>
            <a:ln w="0">
              <a:solidFill>
                <a:srgbClr val="B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5" name="Freeform 63"/>
            <p:cNvSpPr>
              <a:spLocks/>
            </p:cNvSpPr>
            <p:nvPr/>
          </p:nvSpPr>
          <p:spPr bwMode="auto">
            <a:xfrm>
              <a:off x="4147" y="2140"/>
              <a:ext cx="141" cy="35"/>
            </a:xfrm>
            <a:custGeom>
              <a:avLst/>
              <a:gdLst>
                <a:gd name="T0" fmla="*/ 0 w 205"/>
                <a:gd name="T1" fmla="*/ 0 h 50"/>
                <a:gd name="T2" fmla="*/ 5 w 205"/>
                <a:gd name="T3" fmla="*/ 15 h 50"/>
                <a:gd name="T4" fmla="*/ 15 w 205"/>
                <a:gd name="T5" fmla="*/ 25 h 50"/>
                <a:gd name="T6" fmla="*/ 30 w 205"/>
                <a:gd name="T7" fmla="*/ 35 h 50"/>
                <a:gd name="T8" fmla="*/ 65 w 205"/>
                <a:gd name="T9" fmla="*/ 45 h 50"/>
                <a:gd name="T10" fmla="*/ 125 w 205"/>
                <a:gd name="T11" fmla="*/ 50 h 50"/>
                <a:gd name="T12" fmla="*/ 165 w 205"/>
                <a:gd name="T13" fmla="*/ 50 h 50"/>
                <a:gd name="T14" fmla="*/ 195 w 205"/>
                <a:gd name="T15" fmla="*/ 50 h 50"/>
                <a:gd name="T16" fmla="*/ 205 w 205"/>
                <a:gd name="T17" fmla="*/ 45 h 50"/>
                <a:gd name="T18" fmla="*/ 205 w 205"/>
                <a:gd name="T19" fmla="*/ 40 h 50"/>
                <a:gd name="T20" fmla="*/ 200 w 205"/>
                <a:gd name="T21" fmla="*/ 35 h 50"/>
                <a:gd name="T22" fmla="*/ 65 w 205"/>
                <a:gd name="T23" fmla="*/ 30 h 50"/>
                <a:gd name="T24" fmla="*/ 45 w 205"/>
                <a:gd name="T25" fmla="*/ 30 h 50"/>
                <a:gd name="T26" fmla="*/ 30 w 205"/>
                <a:gd name="T27" fmla="*/ 25 h 50"/>
                <a:gd name="T28" fmla="*/ 15 w 205"/>
                <a:gd name="T29" fmla="*/ 10 h 50"/>
                <a:gd name="T30" fmla="*/ 0 w 205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5" h="50">
                  <a:moveTo>
                    <a:pt x="0" y="0"/>
                  </a:moveTo>
                  <a:lnTo>
                    <a:pt x="5" y="15"/>
                  </a:lnTo>
                  <a:lnTo>
                    <a:pt x="15" y="25"/>
                  </a:lnTo>
                  <a:lnTo>
                    <a:pt x="30" y="35"/>
                  </a:lnTo>
                  <a:lnTo>
                    <a:pt x="65" y="45"/>
                  </a:lnTo>
                  <a:lnTo>
                    <a:pt x="125" y="50"/>
                  </a:lnTo>
                  <a:lnTo>
                    <a:pt x="165" y="50"/>
                  </a:lnTo>
                  <a:lnTo>
                    <a:pt x="195" y="50"/>
                  </a:lnTo>
                  <a:lnTo>
                    <a:pt x="205" y="45"/>
                  </a:lnTo>
                  <a:lnTo>
                    <a:pt x="205" y="40"/>
                  </a:lnTo>
                  <a:lnTo>
                    <a:pt x="200" y="35"/>
                  </a:lnTo>
                  <a:lnTo>
                    <a:pt x="65" y="30"/>
                  </a:lnTo>
                  <a:lnTo>
                    <a:pt x="45" y="30"/>
                  </a:lnTo>
                  <a:lnTo>
                    <a:pt x="30" y="25"/>
                  </a:lnTo>
                  <a:lnTo>
                    <a:pt x="15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FFFF"/>
            </a:solidFill>
            <a:ln w="0">
              <a:solidFill>
                <a:srgbClr val="9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6" name="Freeform 64"/>
            <p:cNvSpPr>
              <a:spLocks/>
            </p:cNvSpPr>
            <p:nvPr/>
          </p:nvSpPr>
          <p:spPr bwMode="auto">
            <a:xfrm>
              <a:off x="4153" y="2192"/>
              <a:ext cx="131" cy="18"/>
            </a:xfrm>
            <a:custGeom>
              <a:avLst/>
              <a:gdLst>
                <a:gd name="T0" fmla="*/ 5 w 190"/>
                <a:gd name="T1" fmla="*/ 0 h 25"/>
                <a:gd name="T2" fmla="*/ 5 w 190"/>
                <a:gd name="T3" fmla="*/ 5 h 25"/>
                <a:gd name="T4" fmla="*/ 0 w 190"/>
                <a:gd name="T5" fmla="*/ 10 h 25"/>
                <a:gd name="T6" fmla="*/ 5 w 190"/>
                <a:gd name="T7" fmla="*/ 15 h 25"/>
                <a:gd name="T8" fmla="*/ 15 w 190"/>
                <a:gd name="T9" fmla="*/ 20 h 25"/>
                <a:gd name="T10" fmla="*/ 30 w 190"/>
                <a:gd name="T11" fmla="*/ 20 h 25"/>
                <a:gd name="T12" fmla="*/ 40 w 190"/>
                <a:gd name="T13" fmla="*/ 25 h 25"/>
                <a:gd name="T14" fmla="*/ 60 w 190"/>
                <a:gd name="T15" fmla="*/ 25 h 25"/>
                <a:gd name="T16" fmla="*/ 80 w 190"/>
                <a:gd name="T17" fmla="*/ 25 h 25"/>
                <a:gd name="T18" fmla="*/ 95 w 190"/>
                <a:gd name="T19" fmla="*/ 25 h 25"/>
                <a:gd name="T20" fmla="*/ 120 w 190"/>
                <a:gd name="T21" fmla="*/ 25 h 25"/>
                <a:gd name="T22" fmla="*/ 150 w 190"/>
                <a:gd name="T23" fmla="*/ 20 h 25"/>
                <a:gd name="T24" fmla="*/ 165 w 190"/>
                <a:gd name="T25" fmla="*/ 20 h 25"/>
                <a:gd name="T26" fmla="*/ 180 w 190"/>
                <a:gd name="T27" fmla="*/ 15 h 25"/>
                <a:gd name="T28" fmla="*/ 185 w 190"/>
                <a:gd name="T29" fmla="*/ 15 h 25"/>
                <a:gd name="T30" fmla="*/ 180 w 190"/>
                <a:gd name="T31" fmla="*/ 10 h 25"/>
                <a:gd name="T32" fmla="*/ 180 w 190"/>
                <a:gd name="T33" fmla="*/ 10 h 25"/>
                <a:gd name="T34" fmla="*/ 185 w 190"/>
                <a:gd name="T35" fmla="*/ 5 h 25"/>
                <a:gd name="T36" fmla="*/ 190 w 190"/>
                <a:gd name="T37" fmla="*/ 5 h 25"/>
                <a:gd name="T38" fmla="*/ 160 w 190"/>
                <a:gd name="T39" fmla="*/ 5 h 25"/>
                <a:gd name="T40" fmla="*/ 135 w 190"/>
                <a:gd name="T41" fmla="*/ 10 h 25"/>
                <a:gd name="T42" fmla="*/ 110 w 190"/>
                <a:gd name="T43" fmla="*/ 10 h 25"/>
                <a:gd name="T44" fmla="*/ 85 w 190"/>
                <a:gd name="T45" fmla="*/ 10 h 25"/>
                <a:gd name="T46" fmla="*/ 65 w 190"/>
                <a:gd name="T47" fmla="*/ 10 h 25"/>
                <a:gd name="T48" fmla="*/ 40 w 190"/>
                <a:gd name="T49" fmla="*/ 5 h 25"/>
                <a:gd name="T50" fmla="*/ 20 w 190"/>
                <a:gd name="T51" fmla="*/ 5 h 25"/>
                <a:gd name="T52" fmla="*/ 5 w 190"/>
                <a:gd name="T53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0" h="25">
                  <a:moveTo>
                    <a:pt x="5" y="0"/>
                  </a:moveTo>
                  <a:lnTo>
                    <a:pt x="5" y="5"/>
                  </a:lnTo>
                  <a:lnTo>
                    <a:pt x="0" y="10"/>
                  </a:lnTo>
                  <a:lnTo>
                    <a:pt x="5" y="15"/>
                  </a:lnTo>
                  <a:lnTo>
                    <a:pt x="15" y="20"/>
                  </a:lnTo>
                  <a:lnTo>
                    <a:pt x="30" y="20"/>
                  </a:lnTo>
                  <a:lnTo>
                    <a:pt x="40" y="25"/>
                  </a:lnTo>
                  <a:lnTo>
                    <a:pt x="60" y="25"/>
                  </a:lnTo>
                  <a:lnTo>
                    <a:pt x="80" y="25"/>
                  </a:lnTo>
                  <a:lnTo>
                    <a:pt x="95" y="25"/>
                  </a:lnTo>
                  <a:lnTo>
                    <a:pt x="120" y="25"/>
                  </a:lnTo>
                  <a:lnTo>
                    <a:pt x="150" y="20"/>
                  </a:lnTo>
                  <a:lnTo>
                    <a:pt x="165" y="20"/>
                  </a:lnTo>
                  <a:lnTo>
                    <a:pt x="180" y="15"/>
                  </a:lnTo>
                  <a:lnTo>
                    <a:pt x="185" y="15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85" y="5"/>
                  </a:lnTo>
                  <a:lnTo>
                    <a:pt x="190" y="5"/>
                  </a:lnTo>
                  <a:lnTo>
                    <a:pt x="160" y="5"/>
                  </a:lnTo>
                  <a:lnTo>
                    <a:pt x="135" y="10"/>
                  </a:lnTo>
                  <a:lnTo>
                    <a:pt x="110" y="10"/>
                  </a:lnTo>
                  <a:lnTo>
                    <a:pt x="85" y="10"/>
                  </a:lnTo>
                  <a:lnTo>
                    <a:pt x="65" y="10"/>
                  </a:lnTo>
                  <a:lnTo>
                    <a:pt x="40" y="5"/>
                  </a:lnTo>
                  <a:lnTo>
                    <a:pt x="2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9EFFFF"/>
            </a:solidFill>
            <a:ln w="0">
              <a:solidFill>
                <a:srgbClr val="9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7" name="Freeform 65"/>
            <p:cNvSpPr>
              <a:spLocks/>
            </p:cNvSpPr>
            <p:nvPr/>
          </p:nvSpPr>
          <p:spPr bwMode="auto">
            <a:xfrm>
              <a:off x="4139" y="2234"/>
              <a:ext cx="100" cy="17"/>
            </a:xfrm>
            <a:custGeom>
              <a:avLst/>
              <a:gdLst>
                <a:gd name="T0" fmla="*/ 0 w 145"/>
                <a:gd name="T1" fmla="*/ 0 h 25"/>
                <a:gd name="T2" fmla="*/ 0 w 145"/>
                <a:gd name="T3" fmla="*/ 10 h 25"/>
                <a:gd name="T4" fmla="*/ 10 w 145"/>
                <a:gd name="T5" fmla="*/ 15 h 25"/>
                <a:gd name="T6" fmla="*/ 25 w 145"/>
                <a:gd name="T7" fmla="*/ 20 h 25"/>
                <a:gd name="T8" fmla="*/ 35 w 145"/>
                <a:gd name="T9" fmla="*/ 25 h 25"/>
                <a:gd name="T10" fmla="*/ 45 w 145"/>
                <a:gd name="T11" fmla="*/ 25 h 25"/>
                <a:gd name="T12" fmla="*/ 65 w 145"/>
                <a:gd name="T13" fmla="*/ 25 h 25"/>
                <a:gd name="T14" fmla="*/ 90 w 145"/>
                <a:gd name="T15" fmla="*/ 20 h 25"/>
                <a:gd name="T16" fmla="*/ 105 w 145"/>
                <a:gd name="T17" fmla="*/ 20 h 25"/>
                <a:gd name="T18" fmla="*/ 120 w 145"/>
                <a:gd name="T19" fmla="*/ 20 h 25"/>
                <a:gd name="T20" fmla="*/ 135 w 145"/>
                <a:gd name="T21" fmla="*/ 15 h 25"/>
                <a:gd name="T22" fmla="*/ 135 w 145"/>
                <a:gd name="T23" fmla="*/ 10 h 25"/>
                <a:gd name="T24" fmla="*/ 140 w 145"/>
                <a:gd name="T25" fmla="*/ 5 h 25"/>
                <a:gd name="T26" fmla="*/ 145 w 145"/>
                <a:gd name="T27" fmla="*/ 5 h 25"/>
                <a:gd name="T28" fmla="*/ 70 w 145"/>
                <a:gd name="T29" fmla="*/ 5 h 25"/>
                <a:gd name="T30" fmla="*/ 40 w 145"/>
                <a:gd name="T31" fmla="*/ 5 h 25"/>
                <a:gd name="T32" fmla="*/ 20 w 145"/>
                <a:gd name="T33" fmla="*/ 5 h 25"/>
                <a:gd name="T34" fmla="*/ 0 w 14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5" h="25">
                  <a:moveTo>
                    <a:pt x="0" y="0"/>
                  </a:moveTo>
                  <a:lnTo>
                    <a:pt x="0" y="10"/>
                  </a:lnTo>
                  <a:lnTo>
                    <a:pt x="10" y="15"/>
                  </a:lnTo>
                  <a:lnTo>
                    <a:pt x="25" y="20"/>
                  </a:lnTo>
                  <a:lnTo>
                    <a:pt x="35" y="25"/>
                  </a:lnTo>
                  <a:lnTo>
                    <a:pt x="45" y="25"/>
                  </a:lnTo>
                  <a:lnTo>
                    <a:pt x="65" y="25"/>
                  </a:lnTo>
                  <a:lnTo>
                    <a:pt x="90" y="20"/>
                  </a:lnTo>
                  <a:lnTo>
                    <a:pt x="105" y="20"/>
                  </a:lnTo>
                  <a:lnTo>
                    <a:pt x="120" y="20"/>
                  </a:lnTo>
                  <a:lnTo>
                    <a:pt x="135" y="15"/>
                  </a:lnTo>
                  <a:lnTo>
                    <a:pt x="135" y="10"/>
                  </a:lnTo>
                  <a:lnTo>
                    <a:pt x="140" y="5"/>
                  </a:lnTo>
                  <a:lnTo>
                    <a:pt x="145" y="5"/>
                  </a:lnTo>
                  <a:lnTo>
                    <a:pt x="70" y="5"/>
                  </a:lnTo>
                  <a:lnTo>
                    <a:pt x="40" y="5"/>
                  </a:lnTo>
                  <a:lnTo>
                    <a:pt x="2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FFFF"/>
            </a:solidFill>
            <a:ln w="0">
              <a:solidFill>
                <a:srgbClr val="9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8" name="Freeform 66"/>
            <p:cNvSpPr>
              <a:spLocks/>
            </p:cNvSpPr>
            <p:nvPr/>
          </p:nvSpPr>
          <p:spPr bwMode="auto">
            <a:xfrm>
              <a:off x="4026" y="2113"/>
              <a:ext cx="75" cy="156"/>
            </a:xfrm>
            <a:custGeom>
              <a:avLst/>
              <a:gdLst>
                <a:gd name="T0" fmla="*/ 105 w 110"/>
                <a:gd name="T1" fmla="*/ 40 h 225"/>
                <a:gd name="T2" fmla="*/ 110 w 110"/>
                <a:gd name="T3" fmla="*/ 30 h 225"/>
                <a:gd name="T4" fmla="*/ 105 w 110"/>
                <a:gd name="T5" fmla="*/ 20 h 225"/>
                <a:gd name="T6" fmla="*/ 100 w 110"/>
                <a:gd name="T7" fmla="*/ 10 h 225"/>
                <a:gd name="T8" fmla="*/ 90 w 110"/>
                <a:gd name="T9" fmla="*/ 5 h 225"/>
                <a:gd name="T10" fmla="*/ 80 w 110"/>
                <a:gd name="T11" fmla="*/ 0 h 225"/>
                <a:gd name="T12" fmla="*/ 70 w 110"/>
                <a:gd name="T13" fmla="*/ 5 h 225"/>
                <a:gd name="T14" fmla="*/ 60 w 110"/>
                <a:gd name="T15" fmla="*/ 10 h 225"/>
                <a:gd name="T16" fmla="*/ 45 w 110"/>
                <a:gd name="T17" fmla="*/ 20 h 225"/>
                <a:gd name="T18" fmla="*/ 35 w 110"/>
                <a:gd name="T19" fmla="*/ 30 h 225"/>
                <a:gd name="T20" fmla="*/ 30 w 110"/>
                <a:gd name="T21" fmla="*/ 30 h 225"/>
                <a:gd name="T22" fmla="*/ 25 w 110"/>
                <a:gd name="T23" fmla="*/ 35 h 225"/>
                <a:gd name="T24" fmla="*/ 15 w 110"/>
                <a:gd name="T25" fmla="*/ 40 h 225"/>
                <a:gd name="T26" fmla="*/ 5 w 110"/>
                <a:gd name="T27" fmla="*/ 50 h 225"/>
                <a:gd name="T28" fmla="*/ 5 w 110"/>
                <a:gd name="T29" fmla="*/ 65 h 225"/>
                <a:gd name="T30" fmla="*/ 0 w 110"/>
                <a:gd name="T31" fmla="*/ 90 h 225"/>
                <a:gd name="T32" fmla="*/ 0 w 110"/>
                <a:gd name="T33" fmla="*/ 115 h 225"/>
                <a:gd name="T34" fmla="*/ 5 w 110"/>
                <a:gd name="T35" fmla="*/ 170 h 225"/>
                <a:gd name="T36" fmla="*/ 15 w 110"/>
                <a:gd name="T37" fmla="*/ 200 h 225"/>
                <a:gd name="T38" fmla="*/ 40 w 110"/>
                <a:gd name="T39" fmla="*/ 220 h 225"/>
                <a:gd name="T40" fmla="*/ 45 w 110"/>
                <a:gd name="T41" fmla="*/ 220 h 225"/>
                <a:gd name="T42" fmla="*/ 50 w 110"/>
                <a:gd name="T43" fmla="*/ 220 h 225"/>
                <a:gd name="T44" fmla="*/ 60 w 110"/>
                <a:gd name="T45" fmla="*/ 220 h 225"/>
                <a:gd name="T46" fmla="*/ 65 w 110"/>
                <a:gd name="T47" fmla="*/ 225 h 225"/>
                <a:gd name="T48" fmla="*/ 70 w 110"/>
                <a:gd name="T49" fmla="*/ 215 h 225"/>
                <a:gd name="T50" fmla="*/ 65 w 110"/>
                <a:gd name="T51" fmla="*/ 205 h 225"/>
                <a:gd name="T52" fmla="*/ 65 w 110"/>
                <a:gd name="T53" fmla="*/ 190 h 225"/>
                <a:gd name="T54" fmla="*/ 65 w 110"/>
                <a:gd name="T55" fmla="*/ 180 h 225"/>
                <a:gd name="T56" fmla="*/ 60 w 110"/>
                <a:gd name="T57" fmla="*/ 150 h 225"/>
                <a:gd name="T58" fmla="*/ 60 w 110"/>
                <a:gd name="T59" fmla="*/ 135 h 225"/>
                <a:gd name="T60" fmla="*/ 65 w 110"/>
                <a:gd name="T61" fmla="*/ 125 h 225"/>
                <a:gd name="T62" fmla="*/ 65 w 110"/>
                <a:gd name="T63" fmla="*/ 120 h 225"/>
                <a:gd name="T64" fmla="*/ 65 w 110"/>
                <a:gd name="T65" fmla="*/ 115 h 225"/>
                <a:gd name="T66" fmla="*/ 65 w 110"/>
                <a:gd name="T67" fmla="*/ 110 h 225"/>
                <a:gd name="T68" fmla="*/ 65 w 110"/>
                <a:gd name="T69" fmla="*/ 100 h 225"/>
                <a:gd name="T70" fmla="*/ 65 w 110"/>
                <a:gd name="T71" fmla="*/ 90 h 225"/>
                <a:gd name="T72" fmla="*/ 70 w 110"/>
                <a:gd name="T73" fmla="*/ 85 h 225"/>
                <a:gd name="T74" fmla="*/ 85 w 110"/>
                <a:gd name="T75" fmla="*/ 70 h 225"/>
                <a:gd name="T76" fmla="*/ 90 w 110"/>
                <a:gd name="T77" fmla="*/ 60 h 225"/>
                <a:gd name="T78" fmla="*/ 95 w 110"/>
                <a:gd name="T79" fmla="*/ 55 h 225"/>
                <a:gd name="T80" fmla="*/ 105 w 110"/>
                <a:gd name="T81" fmla="*/ 4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0" h="225">
                  <a:moveTo>
                    <a:pt x="105" y="40"/>
                  </a:moveTo>
                  <a:lnTo>
                    <a:pt x="110" y="30"/>
                  </a:lnTo>
                  <a:lnTo>
                    <a:pt x="105" y="20"/>
                  </a:lnTo>
                  <a:lnTo>
                    <a:pt x="100" y="10"/>
                  </a:lnTo>
                  <a:lnTo>
                    <a:pt x="90" y="5"/>
                  </a:lnTo>
                  <a:lnTo>
                    <a:pt x="80" y="0"/>
                  </a:lnTo>
                  <a:lnTo>
                    <a:pt x="70" y="5"/>
                  </a:lnTo>
                  <a:lnTo>
                    <a:pt x="60" y="10"/>
                  </a:lnTo>
                  <a:lnTo>
                    <a:pt x="45" y="20"/>
                  </a:lnTo>
                  <a:lnTo>
                    <a:pt x="35" y="30"/>
                  </a:lnTo>
                  <a:lnTo>
                    <a:pt x="30" y="30"/>
                  </a:lnTo>
                  <a:lnTo>
                    <a:pt x="25" y="35"/>
                  </a:lnTo>
                  <a:lnTo>
                    <a:pt x="15" y="40"/>
                  </a:lnTo>
                  <a:lnTo>
                    <a:pt x="5" y="50"/>
                  </a:lnTo>
                  <a:lnTo>
                    <a:pt x="5" y="65"/>
                  </a:lnTo>
                  <a:lnTo>
                    <a:pt x="0" y="90"/>
                  </a:lnTo>
                  <a:lnTo>
                    <a:pt x="0" y="115"/>
                  </a:lnTo>
                  <a:lnTo>
                    <a:pt x="5" y="170"/>
                  </a:lnTo>
                  <a:lnTo>
                    <a:pt x="15" y="200"/>
                  </a:lnTo>
                  <a:lnTo>
                    <a:pt x="40" y="220"/>
                  </a:lnTo>
                  <a:lnTo>
                    <a:pt x="45" y="220"/>
                  </a:lnTo>
                  <a:lnTo>
                    <a:pt x="50" y="220"/>
                  </a:lnTo>
                  <a:lnTo>
                    <a:pt x="60" y="220"/>
                  </a:lnTo>
                  <a:lnTo>
                    <a:pt x="65" y="225"/>
                  </a:lnTo>
                  <a:lnTo>
                    <a:pt x="70" y="215"/>
                  </a:lnTo>
                  <a:lnTo>
                    <a:pt x="65" y="205"/>
                  </a:lnTo>
                  <a:lnTo>
                    <a:pt x="65" y="190"/>
                  </a:lnTo>
                  <a:lnTo>
                    <a:pt x="65" y="180"/>
                  </a:lnTo>
                  <a:lnTo>
                    <a:pt x="60" y="150"/>
                  </a:lnTo>
                  <a:lnTo>
                    <a:pt x="60" y="135"/>
                  </a:lnTo>
                  <a:lnTo>
                    <a:pt x="65" y="125"/>
                  </a:lnTo>
                  <a:lnTo>
                    <a:pt x="65" y="120"/>
                  </a:lnTo>
                  <a:lnTo>
                    <a:pt x="65" y="115"/>
                  </a:lnTo>
                  <a:lnTo>
                    <a:pt x="65" y="110"/>
                  </a:lnTo>
                  <a:lnTo>
                    <a:pt x="65" y="100"/>
                  </a:lnTo>
                  <a:lnTo>
                    <a:pt x="65" y="90"/>
                  </a:lnTo>
                  <a:lnTo>
                    <a:pt x="70" y="85"/>
                  </a:lnTo>
                  <a:lnTo>
                    <a:pt x="85" y="70"/>
                  </a:lnTo>
                  <a:lnTo>
                    <a:pt x="90" y="60"/>
                  </a:lnTo>
                  <a:lnTo>
                    <a:pt x="95" y="55"/>
                  </a:lnTo>
                  <a:lnTo>
                    <a:pt x="105" y="40"/>
                  </a:lnTo>
                  <a:close/>
                </a:path>
              </a:pathLst>
            </a:custGeom>
            <a:solidFill>
              <a:srgbClr val="DEFFFF"/>
            </a:solidFill>
            <a:ln w="0">
              <a:solidFill>
                <a:srgbClr val="D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8579" name="Freeform 67"/>
            <p:cNvSpPr>
              <a:spLocks/>
            </p:cNvSpPr>
            <p:nvPr/>
          </p:nvSpPr>
          <p:spPr bwMode="auto">
            <a:xfrm>
              <a:off x="3947" y="2144"/>
              <a:ext cx="113" cy="163"/>
            </a:xfrm>
            <a:custGeom>
              <a:avLst/>
              <a:gdLst>
                <a:gd name="T0" fmla="*/ 80 w 165"/>
                <a:gd name="T1" fmla="*/ 40 h 235"/>
                <a:gd name="T2" fmla="*/ 80 w 165"/>
                <a:gd name="T3" fmla="*/ 75 h 235"/>
                <a:gd name="T4" fmla="*/ 75 w 165"/>
                <a:gd name="T5" fmla="*/ 105 h 235"/>
                <a:gd name="T6" fmla="*/ 70 w 165"/>
                <a:gd name="T7" fmla="*/ 120 h 235"/>
                <a:gd name="T8" fmla="*/ 55 w 165"/>
                <a:gd name="T9" fmla="*/ 135 h 235"/>
                <a:gd name="T10" fmla="*/ 50 w 165"/>
                <a:gd name="T11" fmla="*/ 135 h 235"/>
                <a:gd name="T12" fmla="*/ 35 w 165"/>
                <a:gd name="T13" fmla="*/ 125 h 235"/>
                <a:gd name="T14" fmla="*/ 25 w 165"/>
                <a:gd name="T15" fmla="*/ 125 h 235"/>
                <a:gd name="T16" fmla="*/ 25 w 165"/>
                <a:gd name="T17" fmla="*/ 145 h 235"/>
                <a:gd name="T18" fmla="*/ 20 w 165"/>
                <a:gd name="T19" fmla="*/ 160 h 235"/>
                <a:gd name="T20" fmla="*/ 10 w 165"/>
                <a:gd name="T21" fmla="*/ 160 h 235"/>
                <a:gd name="T22" fmla="*/ 5 w 165"/>
                <a:gd name="T23" fmla="*/ 170 h 235"/>
                <a:gd name="T24" fmla="*/ 20 w 165"/>
                <a:gd name="T25" fmla="*/ 195 h 235"/>
                <a:gd name="T26" fmla="*/ 35 w 165"/>
                <a:gd name="T27" fmla="*/ 220 h 235"/>
                <a:gd name="T28" fmla="*/ 60 w 165"/>
                <a:gd name="T29" fmla="*/ 235 h 235"/>
                <a:gd name="T30" fmla="*/ 70 w 165"/>
                <a:gd name="T31" fmla="*/ 230 h 235"/>
                <a:gd name="T32" fmla="*/ 75 w 165"/>
                <a:gd name="T33" fmla="*/ 215 h 235"/>
                <a:gd name="T34" fmla="*/ 85 w 165"/>
                <a:gd name="T35" fmla="*/ 215 h 235"/>
                <a:gd name="T36" fmla="*/ 105 w 165"/>
                <a:gd name="T37" fmla="*/ 195 h 235"/>
                <a:gd name="T38" fmla="*/ 115 w 165"/>
                <a:gd name="T39" fmla="*/ 190 h 235"/>
                <a:gd name="T40" fmla="*/ 130 w 165"/>
                <a:gd name="T41" fmla="*/ 190 h 235"/>
                <a:gd name="T42" fmla="*/ 140 w 165"/>
                <a:gd name="T43" fmla="*/ 185 h 235"/>
                <a:gd name="T44" fmla="*/ 145 w 165"/>
                <a:gd name="T45" fmla="*/ 180 h 235"/>
                <a:gd name="T46" fmla="*/ 150 w 165"/>
                <a:gd name="T47" fmla="*/ 175 h 235"/>
                <a:gd name="T48" fmla="*/ 160 w 165"/>
                <a:gd name="T49" fmla="*/ 175 h 235"/>
                <a:gd name="T50" fmla="*/ 165 w 165"/>
                <a:gd name="T51" fmla="*/ 175 h 235"/>
                <a:gd name="T52" fmla="*/ 145 w 165"/>
                <a:gd name="T53" fmla="*/ 160 h 235"/>
                <a:gd name="T54" fmla="*/ 130 w 165"/>
                <a:gd name="T55" fmla="*/ 125 h 235"/>
                <a:gd name="T56" fmla="*/ 125 w 165"/>
                <a:gd name="T57" fmla="*/ 30 h 235"/>
                <a:gd name="T58" fmla="*/ 125 w 165"/>
                <a:gd name="T59" fmla="*/ 0 h 235"/>
                <a:gd name="T60" fmla="*/ 105 w 165"/>
                <a:gd name="T61" fmla="*/ 10 h 235"/>
                <a:gd name="T62" fmla="*/ 85 w 165"/>
                <a:gd name="T63" fmla="*/ 35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5" h="235">
                  <a:moveTo>
                    <a:pt x="85" y="35"/>
                  </a:moveTo>
                  <a:lnTo>
                    <a:pt x="80" y="40"/>
                  </a:lnTo>
                  <a:lnTo>
                    <a:pt x="80" y="50"/>
                  </a:lnTo>
                  <a:lnTo>
                    <a:pt x="80" y="75"/>
                  </a:lnTo>
                  <a:lnTo>
                    <a:pt x="75" y="85"/>
                  </a:lnTo>
                  <a:lnTo>
                    <a:pt x="75" y="105"/>
                  </a:lnTo>
                  <a:lnTo>
                    <a:pt x="70" y="115"/>
                  </a:lnTo>
                  <a:lnTo>
                    <a:pt x="70" y="120"/>
                  </a:lnTo>
                  <a:lnTo>
                    <a:pt x="60" y="130"/>
                  </a:lnTo>
                  <a:lnTo>
                    <a:pt x="55" y="135"/>
                  </a:lnTo>
                  <a:lnTo>
                    <a:pt x="50" y="135"/>
                  </a:lnTo>
                  <a:lnTo>
                    <a:pt x="50" y="135"/>
                  </a:lnTo>
                  <a:lnTo>
                    <a:pt x="45" y="130"/>
                  </a:lnTo>
                  <a:lnTo>
                    <a:pt x="35" y="125"/>
                  </a:lnTo>
                  <a:lnTo>
                    <a:pt x="25" y="120"/>
                  </a:lnTo>
                  <a:lnTo>
                    <a:pt x="25" y="125"/>
                  </a:lnTo>
                  <a:lnTo>
                    <a:pt x="20" y="125"/>
                  </a:lnTo>
                  <a:lnTo>
                    <a:pt x="25" y="145"/>
                  </a:lnTo>
                  <a:lnTo>
                    <a:pt x="25" y="155"/>
                  </a:lnTo>
                  <a:lnTo>
                    <a:pt x="20" y="160"/>
                  </a:lnTo>
                  <a:lnTo>
                    <a:pt x="15" y="160"/>
                  </a:lnTo>
                  <a:lnTo>
                    <a:pt x="10" y="160"/>
                  </a:lnTo>
                  <a:lnTo>
                    <a:pt x="0" y="160"/>
                  </a:lnTo>
                  <a:lnTo>
                    <a:pt x="5" y="170"/>
                  </a:lnTo>
                  <a:lnTo>
                    <a:pt x="15" y="180"/>
                  </a:lnTo>
                  <a:lnTo>
                    <a:pt x="20" y="195"/>
                  </a:lnTo>
                  <a:lnTo>
                    <a:pt x="30" y="210"/>
                  </a:lnTo>
                  <a:lnTo>
                    <a:pt x="35" y="220"/>
                  </a:lnTo>
                  <a:lnTo>
                    <a:pt x="55" y="230"/>
                  </a:lnTo>
                  <a:lnTo>
                    <a:pt x="60" y="235"/>
                  </a:lnTo>
                  <a:lnTo>
                    <a:pt x="65" y="230"/>
                  </a:lnTo>
                  <a:lnTo>
                    <a:pt x="70" y="230"/>
                  </a:lnTo>
                  <a:lnTo>
                    <a:pt x="70" y="220"/>
                  </a:lnTo>
                  <a:lnTo>
                    <a:pt x="75" y="215"/>
                  </a:lnTo>
                  <a:lnTo>
                    <a:pt x="80" y="215"/>
                  </a:lnTo>
                  <a:lnTo>
                    <a:pt x="85" y="215"/>
                  </a:lnTo>
                  <a:lnTo>
                    <a:pt x="90" y="210"/>
                  </a:lnTo>
                  <a:lnTo>
                    <a:pt x="105" y="195"/>
                  </a:lnTo>
                  <a:lnTo>
                    <a:pt x="105" y="195"/>
                  </a:lnTo>
                  <a:lnTo>
                    <a:pt x="115" y="190"/>
                  </a:lnTo>
                  <a:lnTo>
                    <a:pt x="125" y="190"/>
                  </a:lnTo>
                  <a:lnTo>
                    <a:pt x="130" y="190"/>
                  </a:lnTo>
                  <a:lnTo>
                    <a:pt x="135" y="185"/>
                  </a:lnTo>
                  <a:lnTo>
                    <a:pt x="140" y="185"/>
                  </a:lnTo>
                  <a:lnTo>
                    <a:pt x="140" y="180"/>
                  </a:lnTo>
                  <a:lnTo>
                    <a:pt x="145" y="180"/>
                  </a:lnTo>
                  <a:lnTo>
                    <a:pt x="150" y="175"/>
                  </a:lnTo>
                  <a:lnTo>
                    <a:pt x="150" y="175"/>
                  </a:lnTo>
                  <a:lnTo>
                    <a:pt x="155" y="175"/>
                  </a:lnTo>
                  <a:lnTo>
                    <a:pt x="160" y="175"/>
                  </a:lnTo>
                  <a:lnTo>
                    <a:pt x="165" y="175"/>
                  </a:lnTo>
                  <a:lnTo>
                    <a:pt x="165" y="175"/>
                  </a:lnTo>
                  <a:lnTo>
                    <a:pt x="155" y="165"/>
                  </a:lnTo>
                  <a:lnTo>
                    <a:pt x="145" y="160"/>
                  </a:lnTo>
                  <a:lnTo>
                    <a:pt x="135" y="150"/>
                  </a:lnTo>
                  <a:lnTo>
                    <a:pt x="130" y="125"/>
                  </a:lnTo>
                  <a:lnTo>
                    <a:pt x="125" y="85"/>
                  </a:lnTo>
                  <a:lnTo>
                    <a:pt x="125" y="30"/>
                  </a:lnTo>
                  <a:lnTo>
                    <a:pt x="125" y="15"/>
                  </a:lnTo>
                  <a:lnTo>
                    <a:pt x="125" y="0"/>
                  </a:lnTo>
                  <a:lnTo>
                    <a:pt x="110" y="5"/>
                  </a:lnTo>
                  <a:lnTo>
                    <a:pt x="105" y="10"/>
                  </a:lnTo>
                  <a:lnTo>
                    <a:pt x="95" y="20"/>
                  </a:lnTo>
                  <a:lnTo>
                    <a:pt x="85" y="35"/>
                  </a:lnTo>
                  <a:close/>
                </a:path>
              </a:pathLst>
            </a:custGeom>
            <a:solidFill>
              <a:srgbClr val="9EFFFF"/>
            </a:solidFill>
            <a:ln w="0">
              <a:solidFill>
                <a:srgbClr val="9E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130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12310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0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6476"/>
            <a:ext cx="9144000" cy="1202724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</a:t>
            </a:r>
            <a:endParaRPr lang="en-US" dirty="0"/>
          </a:p>
        </p:txBody>
      </p:sp>
      <p:sp>
        <p:nvSpPr>
          <p:cNvPr id="3072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01763"/>
            <a:ext cx="5594350" cy="4770437"/>
          </a:xfrm>
        </p:spPr>
        <p:txBody>
          <a:bodyPr/>
          <a:lstStyle/>
          <a:p>
            <a:pPr>
              <a:lnSpc>
                <a:spcPct val="85000"/>
              </a:lnSpc>
              <a:spcBef>
                <a:spcPct val="10000"/>
              </a:spcBef>
            </a:pP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Signs and Symptoms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Internal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pain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shock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vomiting blood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loss of consciousness</a:t>
            </a:r>
          </a:p>
          <a:p>
            <a:pPr lvl="1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  <a:p>
            <a:pPr lvl="2">
              <a:lnSpc>
                <a:spcPct val="85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can usually be seen </a:t>
            </a:r>
          </a:p>
        </p:txBody>
      </p:sp>
      <p:grpSp>
        <p:nvGrpSpPr>
          <p:cNvPr id="307273" name="Group 73"/>
          <p:cNvGrpSpPr>
            <a:grpSpLocks noChangeAspect="1"/>
          </p:cNvGrpSpPr>
          <p:nvPr/>
        </p:nvGrpSpPr>
        <p:grpSpPr bwMode="auto">
          <a:xfrm>
            <a:off x="5654675" y="2195830"/>
            <a:ext cx="2381378" cy="2272417"/>
            <a:chOff x="3802" y="1219"/>
            <a:chExt cx="1670" cy="1594"/>
          </a:xfrm>
        </p:grpSpPr>
        <p:sp>
          <p:nvSpPr>
            <p:cNvPr id="307272" name="AutoShape 72"/>
            <p:cNvSpPr>
              <a:spLocks noChangeAspect="1" noChangeArrowheads="1" noTextEdit="1"/>
            </p:cNvSpPr>
            <p:nvPr/>
          </p:nvSpPr>
          <p:spPr bwMode="auto">
            <a:xfrm>
              <a:off x="3802" y="1219"/>
              <a:ext cx="1670" cy="15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4" name="Freeform 74"/>
            <p:cNvSpPr>
              <a:spLocks/>
            </p:cNvSpPr>
            <p:nvPr/>
          </p:nvSpPr>
          <p:spPr bwMode="auto">
            <a:xfrm>
              <a:off x="3802" y="1219"/>
              <a:ext cx="1670" cy="1594"/>
            </a:xfrm>
            <a:custGeom>
              <a:avLst/>
              <a:gdLst>
                <a:gd name="T0" fmla="*/ 296 w 8350"/>
                <a:gd name="T1" fmla="*/ 7536 h 7970"/>
                <a:gd name="T2" fmla="*/ 296 w 8350"/>
                <a:gd name="T3" fmla="*/ 7485 h 7970"/>
                <a:gd name="T4" fmla="*/ 296 w 8350"/>
                <a:gd name="T5" fmla="*/ 7473 h 7970"/>
                <a:gd name="T6" fmla="*/ 271 w 8350"/>
                <a:gd name="T7" fmla="*/ 7205 h 7970"/>
                <a:gd name="T8" fmla="*/ 242 w 8350"/>
                <a:gd name="T9" fmla="*/ 6809 h 7970"/>
                <a:gd name="T10" fmla="*/ 221 w 8350"/>
                <a:gd name="T11" fmla="*/ 6418 h 7970"/>
                <a:gd name="T12" fmla="*/ 206 w 8350"/>
                <a:gd name="T13" fmla="*/ 6032 h 7970"/>
                <a:gd name="T14" fmla="*/ 193 w 8350"/>
                <a:gd name="T15" fmla="*/ 5650 h 7970"/>
                <a:gd name="T16" fmla="*/ 179 w 8350"/>
                <a:gd name="T17" fmla="*/ 5271 h 7970"/>
                <a:gd name="T18" fmla="*/ 163 w 8350"/>
                <a:gd name="T19" fmla="*/ 4892 h 7970"/>
                <a:gd name="T20" fmla="*/ 138 w 8350"/>
                <a:gd name="T21" fmla="*/ 4513 h 7970"/>
                <a:gd name="T22" fmla="*/ 106 w 8350"/>
                <a:gd name="T23" fmla="*/ 4133 h 7970"/>
                <a:gd name="T24" fmla="*/ 60 w 8350"/>
                <a:gd name="T25" fmla="*/ 3750 h 7970"/>
                <a:gd name="T26" fmla="*/ 0 w 8350"/>
                <a:gd name="T27" fmla="*/ 3363 h 7970"/>
                <a:gd name="T28" fmla="*/ 33 w 8350"/>
                <a:gd name="T29" fmla="*/ 3059 h 7970"/>
                <a:gd name="T30" fmla="*/ 52 w 8350"/>
                <a:gd name="T31" fmla="*/ 2763 h 7970"/>
                <a:gd name="T32" fmla="*/ 63 w 8350"/>
                <a:gd name="T33" fmla="*/ 2473 h 7970"/>
                <a:gd name="T34" fmla="*/ 70 w 8350"/>
                <a:gd name="T35" fmla="*/ 2188 h 7970"/>
                <a:gd name="T36" fmla="*/ 78 w 8350"/>
                <a:gd name="T37" fmla="*/ 1906 h 7970"/>
                <a:gd name="T38" fmla="*/ 93 w 8350"/>
                <a:gd name="T39" fmla="*/ 1629 h 7970"/>
                <a:gd name="T40" fmla="*/ 120 w 8350"/>
                <a:gd name="T41" fmla="*/ 1353 h 7970"/>
                <a:gd name="T42" fmla="*/ 161 w 8350"/>
                <a:gd name="T43" fmla="*/ 1077 h 7970"/>
                <a:gd name="T44" fmla="*/ 225 w 8350"/>
                <a:gd name="T45" fmla="*/ 802 h 7970"/>
                <a:gd name="T46" fmla="*/ 314 w 8350"/>
                <a:gd name="T47" fmla="*/ 526 h 7970"/>
                <a:gd name="T48" fmla="*/ 648 w 8350"/>
                <a:gd name="T49" fmla="*/ 145 h 7970"/>
                <a:gd name="T50" fmla="*/ 1285 w 8350"/>
                <a:gd name="T51" fmla="*/ 77 h 7970"/>
                <a:gd name="T52" fmla="*/ 1918 w 8350"/>
                <a:gd name="T53" fmla="*/ 34 h 7970"/>
                <a:gd name="T54" fmla="*/ 2548 w 8350"/>
                <a:gd name="T55" fmla="*/ 13 h 7970"/>
                <a:gd name="T56" fmla="*/ 3175 w 8350"/>
                <a:gd name="T57" fmla="*/ 7 h 7970"/>
                <a:gd name="T58" fmla="*/ 3799 w 8350"/>
                <a:gd name="T59" fmla="*/ 13 h 7970"/>
                <a:gd name="T60" fmla="*/ 4425 w 8350"/>
                <a:gd name="T61" fmla="*/ 23 h 7970"/>
                <a:gd name="T62" fmla="*/ 5051 w 8350"/>
                <a:gd name="T63" fmla="*/ 35 h 7970"/>
                <a:gd name="T64" fmla="*/ 5678 w 8350"/>
                <a:gd name="T65" fmla="*/ 42 h 7970"/>
                <a:gd name="T66" fmla="*/ 6309 w 8350"/>
                <a:gd name="T67" fmla="*/ 39 h 7970"/>
                <a:gd name="T68" fmla="*/ 6943 w 8350"/>
                <a:gd name="T69" fmla="*/ 22 h 7970"/>
                <a:gd name="T70" fmla="*/ 7815 w 8350"/>
                <a:gd name="T71" fmla="*/ 94 h 7970"/>
                <a:gd name="T72" fmla="*/ 8320 w 8350"/>
                <a:gd name="T73" fmla="*/ 800 h 7970"/>
                <a:gd name="T74" fmla="*/ 8340 w 8350"/>
                <a:gd name="T75" fmla="*/ 1428 h 7970"/>
                <a:gd name="T76" fmla="*/ 8349 w 8350"/>
                <a:gd name="T77" fmla="*/ 2058 h 7970"/>
                <a:gd name="T78" fmla="*/ 8349 w 8350"/>
                <a:gd name="T79" fmla="*/ 2690 h 7970"/>
                <a:gd name="T80" fmla="*/ 8341 w 8350"/>
                <a:gd name="T81" fmla="*/ 3324 h 7970"/>
                <a:gd name="T82" fmla="*/ 8324 w 8350"/>
                <a:gd name="T83" fmla="*/ 3957 h 7970"/>
                <a:gd name="T84" fmla="*/ 8300 w 8350"/>
                <a:gd name="T85" fmla="*/ 4590 h 7970"/>
                <a:gd name="T86" fmla="*/ 8268 w 8350"/>
                <a:gd name="T87" fmla="*/ 5223 h 7970"/>
                <a:gd name="T88" fmla="*/ 8229 w 8350"/>
                <a:gd name="T89" fmla="*/ 5856 h 7970"/>
                <a:gd name="T90" fmla="*/ 8185 w 8350"/>
                <a:gd name="T91" fmla="*/ 6485 h 7970"/>
                <a:gd name="T92" fmla="*/ 8134 w 8350"/>
                <a:gd name="T93" fmla="*/ 7113 h 7970"/>
                <a:gd name="T94" fmla="*/ 7657 w 8350"/>
                <a:gd name="T95" fmla="*/ 7836 h 7970"/>
                <a:gd name="T96" fmla="*/ 7183 w 8350"/>
                <a:gd name="T97" fmla="*/ 7879 h 7970"/>
                <a:gd name="T98" fmla="*/ 6710 w 8350"/>
                <a:gd name="T99" fmla="*/ 7910 h 7970"/>
                <a:gd name="T100" fmla="*/ 6237 w 8350"/>
                <a:gd name="T101" fmla="*/ 7931 h 7970"/>
                <a:gd name="T102" fmla="*/ 5764 w 8350"/>
                <a:gd name="T103" fmla="*/ 7942 h 7970"/>
                <a:gd name="T104" fmla="*/ 5291 w 8350"/>
                <a:gd name="T105" fmla="*/ 7949 h 7970"/>
                <a:gd name="T106" fmla="*/ 4820 w 8350"/>
                <a:gd name="T107" fmla="*/ 7951 h 7970"/>
                <a:gd name="T108" fmla="*/ 4349 w 8350"/>
                <a:gd name="T109" fmla="*/ 7953 h 7970"/>
                <a:gd name="T110" fmla="*/ 3877 w 8350"/>
                <a:gd name="T111" fmla="*/ 7954 h 7970"/>
                <a:gd name="T112" fmla="*/ 3406 w 8350"/>
                <a:gd name="T113" fmla="*/ 7957 h 7970"/>
                <a:gd name="T114" fmla="*/ 2935 w 8350"/>
                <a:gd name="T115" fmla="*/ 7965 h 7970"/>
                <a:gd name="T116" fmla="*/ 1981 w 8350"/>
                <a:gd name="T117" fmla="*/ 7920 h 7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350" h="7970">
                  <a:moveTo>
                    <a:pt x="1981" y="7920"/>
                  </a:moveTo>
                  <a:lnTo>
                    <a:pt x="296" y="7567"/>
                  </a:lnTo>
                  <a:lnTo>
                    <a:pt x="296" y="7536"/>
                  </a:lnTo>
                  <a:lnTo>
                    <a:pt x="296" y="7513"/>
                  </a:lnTo>
                  <a:lnTo>
                    <a:pt x="296" y="7496"/>
                  </a:lnTo>
                  <a:lnTo>
                    <a:pt x="296" y="7485"/>
                  </a:lnTo>
                  <a:lnTo>
                    <a:pt x="296" y="7478"/>
                  </a:lnTo>
                  <a:lnTo>
                    <a:pt x="296" y="7474"/>
                  </a:lnTo>
                  <a:lnTo>
                    <a:pt x="296" y="7473"/>
                  </a:lnTo>
                  <a:lnTo>
                    <a:pt x="296" y="7473"/>
                  </a:lnTo>
                  <a:lnTo>
                    <a:pt x="282" y="7338"/>
                  </a:lnTo>
                  <a:lnTo>
                    <a:pt x="271" y="7205"/>
                  </a:lnTo>
                  <a:lnTo>
                    <a:pt x="260" y="7073"/>
                  </a:lnTo>
                  <a:lnTo>
                    <a:pt x="250" y="6940"/>
                  </a:lnTo>
                  <a:lnTo>
                    <a:pt x="242" y="6809"/>
                  </a:lnTo>
                  <a:lnTo>
                    <a:pt x="233" y="6678"/>
                  </a:lnTo>
                  <a:lnTo>
                    <a:pt x="226" y="6548"/>
                  </a:lnTo>
                  <a:lnTo>
                    <a:pt x="221" y="6418"/>
                  </a:lnTo>
                  <a:lnTo>
                    <a:pt x="215" y="6289"/>
                  </a:lnTo>
                  <a:lnTo>
                    <a:pt x="210" y="6160"/>
                  </a:lnTo>
                  <a:lnTo>
                    <a:pt x="206" y="6032"/>
                  </a:lnTo>
                  <a:lnTo>
                    <a:pt x="201" y="5905"/>
                  </a:lnTo>
                  <a:lnTo>
                    <a:pt x="196" y="5777"/>
                  </a:lnTo>
                  <a:lnTo>
                    <a:pt x="193" y="5650"/>
                  </a:lnTo>
                  <a:lnTo>
                    <a:pt x="188" y="5524"/>
                  </a:lnTo>
                  <a:lnTo>
                    <a:pt x="183" y="5397"/>
                  </a:lnTo>
                  <a:lnTo>
                    <a:pt x="179" y="5271"/>
                  </a:lnTo>
                  <a:lnTo>
                    <a:pt x="174" y="5144"/>
                  </a:lnTo>
                  <a:lnTo>
                    <a:pt x="168" y="5018"/>
                  </a:lnTo>
                  <a:lnTo>
                    <a:pt x="163" y="4892"/>
                  </a:lnTo>
                  <a:lnTo>
                    <a:pt x="156" y="4766"/>
                  </a:lnTo>
                  <a:lnTo>
                    <a:pt x="147" y="4639"/>
                  </a:lnTo>
                  <a:lnTo>
                    <a:pt x="138" y="4513"/>
                  </a:lnTo>
                  <a:lnTo>
                    <a:pt x="129" y="4386"/>
                  </a:lnTo>
                  <a:lnTo>
                    <a:pt x="118" y="4260"/>
                  </a:lnTo>
                  <a:lnTo>
                    <a:pt x="106" y="4133"/>
                  </a:lnTo>
                  <a:lnTo>
                    <a:pt x="92" y="4005"/>
                  </a:lnTo>
                  <a:lnTo>
                    <a:pt x="77" y="3878"/>
                  </a:lnTo>
                  <a:lnTo>
                    <a:pt x="60" y="3750"/>
                  </a:lnTo>
                  <a:lnTo>
                    <a:pt x="42" y="3621"/>
                  </a:lnTo>
                  <a:lnTo>
                    <a:pt x="22" y="3492"/>
                  </a:lnTo>
                  <a:lnTo>
                    <a:pt x="0" y="3363"/>
                  </a:lnTo>
                  <a:lnTo>
                    <a:pt x="13" y="3261"/>
                  </a:lnTo>
                  <a:lnTo>
                    <a:pt x="23" y="3160"/>
                  </a:lnTo>
                  <a:lnTo>
                    <a:pt x="33" y="3059"/>
                  </a:lnTo>
                  <a:lnTo>
                    <a:pt x="41" y="2960"/>
                  </a:lnTo>
                  <a:lnTo>
                    <a:pt x="46" y="2862"/>
                  </a:lnTo>
                  <a:lnTo>
                    <a:pt x="52" y="2763"/>
                  </a:lnTo>
                  <a:lnTo>
                    <a:pt x="56" y="2666"/>
                  </a:lnTo>
                  <a:lnTo>
                    <a:pt x="59" y="2569"/>
                  </a:lnTo>
                  <a:lnTo>
                    <a:pt x="63" y="2473"/>
                  </a:lnTo>
                  <a:lnTo>
                    <a:pt x="65" y="2378"/>
                  </a:lnTo>
                  <a:lnTo>
                    <a:pt x="67" y="2282"/>
                  </a:lnTo>
                  <a:lnTo>
                    <a:pt x="70" y="2188"/>
                  </a:lnTo>
                  <a:lnTo>
                    <a:pt x="72" y="2094"/>
                  </a:lnTo>
                  <a:lnTo>
                    <a:pt x="75" y="2000"/>
                  </a:lnTo>
                  <a:lnTo>
                    <a:pt x="78" y="1906"/>
                  </a:lnTo>
                  <a:lnTo>
                    <a:pt x="82" y="1813"/>
                  </a:lnTo>
                  <a:lnTo>
                    <a:pt x="87" y="1722"/>
                  </a:lnTo>
                  <a:lnTo>
                    <a:pt x="93" y="1629"/>
                  </a:lnTo>
                  <a:lnTo>
                    <a:pt x="100" y="1537"/>
                  </a:lnTo>
                  <a:lnTo>
                    <a:pt x="109" y="1444"/>
                  </a:lnTo>
                  <a:lnTo>
                    <a:pt x="120" y="1353"/>
                  </a:lnTo>
                  <a:lnTo>
                    <a:pt x="131" y="1261"/>
                  </a:lnTo>
                  <a:lnTo>
                    <a:pt x="145" y="1169"/>
                  </a:lnTo>
                  <a:lnTo>
                    <a:pt x="161" y="1077"/>
                  </a:lnTo>
                  <a:lnTo>
                    <a:pt x="180" y="986"/>
                  </a:lnTo>
                  <a:lnTo>
                    <a:pt x="201" y="894"/>
                  </a:lnTo>
                  <a:lnTo>
                    <a:pt x="225" y="802"/>
                  </a:lnTo>
                  <a:lnTo>
                    <a:pt x="251" y="711"/>
                  </a:lnTo>
                  <a:lnTo>
                    <a:pt x="281" y="618"/>
                  </a:lnTo>
                  <a:lnTo>
                    <a:pt x="314" y="526"/>
                  </a:lnTo>
                  <a:lnTo>
                    <a:pt x="351" y="433"/>
                  </a:lnTo>
                  <a:lnTo>
                    <a:pt x="390" y="340"/>
                  </a:lnTo>
                  <a:lnTo>
                    <a:pt x="648" y="145"/>
                  </a:lnTo>
                  <a:lnTo>
                    <a:pt x="860" y="120"/>
                  </a:lnTo>
                  <a:lnTo>
                    <a:pt x="1073" y="96"/>
                  </a:lnTo>
                  <a:lnTo>
                    <a:pt x="1285" y="77"/>
                  </a:lnTo>
                  <a:lnTo>
                    <a:pt x="1497" y="60"/>
                  </a:lnTo>
                  <a:lnTo>
                    <a:pt x="1708" y="45"/>
                  </a:lnTo>
                  <a:lnTo>
                    <a:pt x="1918" y="34"/>
                  </a:lnTo>
                  <a:lnTo>
                    <a:pt x="2128" y="26"/>
                  </a:lnTo>
                  <a:lnTo>
                    <a:pt x="2339" y="17"/>
                  </a:lnTo>
                  <a:lnTo>
                    <a:pt x="2548" y="13"/>
                  </a:lnTo>
                  <a:lnTo>
                    <a:pt x="2757" y="9"/>
                  </a:lnTo>
                  <a:lnTo>
                    <a:pt x="2966" y="8"/>
                  </a:lnTo>
                  <a:lnTo>
                    <a:pt x="3175" y="7"/>
                  </a:lnTo>
                  <a:lnTo>
                    <a:pt x="3382" y="8"/>
                  </a:lnTo>
                  <a:lnTo>
                    <a:pt x="3592" y="10"/>
                  </a:lnTo>
                  <a:lnTo>
                    <a:pt x="3799" y="13"/>
                  </a:lnTo>
                  <a:lnTo>
                    <a:pt x="4008" y="16"/>
                  </a:lnTo>
                  <a:lnTo>
                    <a:pt x="4216" y="20"/>
                  </a:lnTo>
                  <a:lnTo>
                    <a:pt x="4425" y="23"/>
                  </a:lnTo>
                  <a:lnTo>
                    <a:pt x="4633" y="28"/>
                  </a:lnTo>
                  <a:lnTo>
                    <a:pt x="4842" y="31"/>
                  </a:lnTo>
                  <a:lnTo>
                    <a:pt x="5051" y="35"/>
                  </a:lnTo>
                  <a:lnTo>
                    <a:pt x="5260" y="38"/>
                  </a:lnTo>
                  <a:lnTo>
                    <a:pt x="5469" y="41"/>
                  </a:lnTo>
                  <a:lnTo>
                    <a:pt x="5678" y="42"/>
                  </a:lnTo>
                  <a:lnTo>
                    <a:pt x="5888" y="43"/>
                  </a:lnTo>
                  <a:lnTo>
                    <a:pt x="6097" y="42"/>
                  </a:lnTo>
                  <a:lnTo>
                    <a:pt x="6309" y="39"/>
                  </a:lnTo>
                  <a:lnTo>
                    <a:pt x="6519" y="36"/>
                  </a:lnTo>
                  <a:lnTo>
                    <a:pt x="6730" y="30"/>
                  </a:lnTo>
                  <a:lnTo>
                    <a:pt x="6943" y="22"/>
                  </a:lnTo>
                  <a:lnTo>
                    <a:pt x="7155" y="13"/>
                  </a:lnTo>
                  <a:lnTo>
                    <a:pt x="7368" y="0"/>
                  </a:lnTo>
                  <a:lnTo>
                    <a:pt x="7815" y="94"/>
                  </a:lnTo>
                  <a:lnTo>
                    <a:pt x="8211" y="390"/>
                  </a:lnTo>
                  <a:lnTo>
                    <a:pt x="8311" y="591"/>
                  </a:lnTo>
                  <a:lnTo>
                    <a:pt x="8320" y="800"/>
                  </a:lnTo>
                  <a:lnTo>
                    <a:pt x="8327" y="1009"/>
                  </a:lnTo>
                  <a:lnTo>
                    <a:pt x="8334" y="1218"/>
                  </a:lnTo>
                  <a:lnTo>
                    <a:pt x="8340" y="1428"/>
                  </a:lnTo>
                  <a:lnTo>
                    <a:pt x="8343" y="1638"/>
                  </a:lnTo>
                  <a:lnTo>
                    <a:pt x="8347" y="1848"/>
                  </a:lnTo>
                  <a:lnTo>
                    <a:pt x="8349" y="2058"/>
                  </a:lnTo>
                  <a:lnTo>
                    <a:pt x="8350" y="2269"/>
                  </a:lnTo>
                  <a:lnTo>
                    <a:pt x="8350" y="2480"/>
                  </a:lnTo>
                  <a:lnTo>
                    <a:pt x="8349" y="2690"/>
                  </a:lnTo>
                  <a:lnTo>
                    <a:pt x="8348" y="2901"/>
                  </a:lnTo>
                  <a:lnTo>
                    <a:pt x="8344" y="3113"/>
                  </a:lnTo>
                  <a:lnTo>
                    <a:pt x="8341" y="3324"/>
                  </a:lnTo>
                  <a:lnTo>
                    <a:pt x="8336" y="3535"/>
                  </a:lnTo>
                  <a:lnTo>
                    <a:pt x="8330" y="3745"/>
                  </a:lnTo>
                  <a:lnTo>
                    <a:pt x="8324" y="3957"/>
                  </a:lnTo>
                  <a:lnTo>
                    <a:pt x="8316" y="4168"/>
                  </a:lnTo>
                  <a:lnTo>
                    <a:pt x="8308" y="4379"/>
                  </a:lnTo>
                  <a:lnTo>
                    <a:pt x="8300" y="4590"/>
                  </a:lnTo>
                  <a:lnTo>
                    <a:pt x="8290" y="4802"/>
                  </a:lnTo>
                  <a:lnTo>
                    <a:pt x="8279" y="5013"/>
                  </a:lnTo>
                  <a:lnTo>
                    <a:pt x="8268" y="5223"/>
                  </a:lnTo>
                  <a:lnTo>
                    <a:pt x="8256" y="5434"/>
                  </a:lnTo>
                  <a:lnTo>
                    <a:pt x="8243" y="5645"/>
                  </a:lnTo>
                  <a:lnTo>
                    <a:pt x="8229" y="5856"/>
                  </a:lnTo>
                  <a:lnTo>
                    <a:pt x="8215" y="6066"/>
                  </a:lnTo>
                  <a:lnTo>
                    <a:pt x="8200" y="6276"/>
                  </a:lnTo>
                  <a:lnTo>
                    <a:pt x="8185" y="6485"/>
                  </a:lnTo>
                  <a:lnTo>
                    <a:pt x="8169" y="6695"/>
                  </a:lnTo>
                  <a:lnTo>
                    <a:pt x="8151" y="6904"/>
                  </a:lnTo>
                  <a:lnTo>
                    <a:pt x="8134" y="7113"/>
                  </a:lnTo>
                  <a:lnTo>
                    <a:pt x="8117" y="7322"/>
                  </a:lnTo>
                  <a:lnTo>
                    <a:pt x="7815" y="7819"/>
                  </a:lnTo>
                  <a:lnTo>
                    <a:pt x="7657" y="7836"/>
                  </a:lnTo>
                  <a:lnTo>
                    <a:pt x="7499" y="7853"/>
                  </a:lnTo>
                  <a:lnTo>
                    <a:pt x="7341" y="7867"/>
                  </a:lnTo>
                  <a:lnTo>
                    <a:pt x="7183" y="7879"/>
                  </a:lnTo>
                  <a:lnTo>
                    <a:pt x="7025" y="7891"/>
                  </a:lnTo>
                  <a:lnTo>
                    <a:pt x="6867" y="7902"/>
                  </a:lnTo>
                  <a:lnTo>
                    <a:pt x="6710" y="7910"/>
                  </a:lnTo>
                  <a:lnTo>
                    <a:pt x="6553" y="7918"/>
                  </a:lnTo>
                  <a:lnTo>
                    <a:pt x="6395" y="7925"/>
                  </a:lnTo>
                  <a:lnTo>
                    <a:pt x="6237" y="7931"/>
                  </a:lnTo>
                  <a:lnTo>
                    <a:pt x="6079" y="7935"/>
                  </a:lnTo>
                  <a:lnTo>
                    <a:pt x="5922" y="7940"/>
                  </a:lnTo>
                  <a:lnTo>
                    <a:pt x="5764" y="7942"/>
                  </a:lnTo>
                  <a:lnTo>
                    <a:pt x="5607" y="7946"/>
                  </a:lnTo>
                  <a:lnTo>
                    <a:pt x="5449" y="7948"/>
                  </a:lnTo>
                  <a:lnTo>
                    <a:pt x="5291" y="7949"/>
                  </a:lnTo>
                  <a:lnTo>
                    <a:pt x="5135" y="7950"/>
                  </a:lnTo>
                  <a:lnTo>
                    <a:pt x="4977" y="7951"/>
                  </a:lnTo>
                  <a:lnTo>
                    <a:pt x="4820" y="7951"/>
                  </a:lnTo>
                  <a:lnTo>
                    <a:pt x="4662" y="7951"/>
                  </a:lnTo>
                  <a:lnTo>
                    <a:pt x="4505" y="7951"/>
                  </a:lnTo>
                  <a:lnTo>
                    <a:pt x="4349" y="7953"/>
                  </a:lnTo>
                  <a:lnTo>
                    <a:pt x="4191" y="7953"/>
                  </a:lnTo>
                  <a:lnTo>
                    <a:pt x="4034" y="7953"/>
                  </a:lnTo>
                  <a:lnTo>
                    <a:pt x="3877" y="7954"/>
                  </a:lnTo>
                  <a:lnTo>
                    <a:pt x="3720" y="7954"/>
                  </a:lnTo>
                  <a:lnTo>
                    <a:pt x="3562" y="7956"/>
                  </a:lnTo>
                  <a:lnTo>
                    <a:pt x="3406" y="7957"/>
                  </a:lnTo>
                  <a:lnTo>
                    <a:pt x="3249" y="7960"/>
                  </a:lnTo>
                  <a:lnTo>
                    <a:pt x="3092" y="7962"/>
                  </a:lnTo>
                  <a:lnTo>
                    <a:pt x="2935" y="7965"/>
                  </a:lnTo>
                  <a:lnTo>
                    <a:pt x="2779" y="7970"/>
                  </a:lnTo>
                  <a:lnTo>
                    <a:pt x="2075" y="7970"/>
                  </a:lnTo>
                  <a:lnTo>
                    <a:pt x="1981" y="79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5" name="Freeform 75"/>
            <p:cNvSpPr>
              <a:spLocks/>
            </p:cNvSpPr>
            <p:nvPr/>
          </p:nvSpPr>
          <p:spPr bwMode="auto">
            <a:xfrm>
              <a:off x="3891" y="1871"/>
              <a:ext cx="1523" cy="871"/>
            </a:xfrm>
            <a:custGeom>
              <a:avLst/>
              <a:gdLst>
                <a:gd name="T0" fmla="*/ 95 w 7613"/>
                <a:gd name="T1" fmla="*/ 3909 h 4356"/>
                <a:gd name="T2" fmla="*/ 79 w 7613"/>
                <a:gd name="T3" fmla="*/ 3483 h 4356"/>
                <a:gd name="T4" fmla="*/ 62 w 7613"/>
                <a:gd name="T5" fmla="*/ 3057 h 4356"/>
                <a:gd name="T6" fmla="*/ 45 w 7613"/>
                <a:gd name="T7" fmla="*/ 2630 h 4356"/>
                <a:gd name="T8" fmla="*/ 31 w 7613"/>
                <a:gd name="T9" fmla="*/ 2203 h 4356"/>
                <a:gd name="T10" fmla="*/ 19 w 7613"/>
                <a:gd name="T11" fmla="*/ 1776 h 4356"/>
                <a:gd name="T12" fmla="*/ 8 w 7613"/>
                <a:gd name="T13" fmla="*/ 1350 h 4356"/>
                <a:gd name="T14" fmla="*/ 2 w 7613"/>
                <a:gd name="T15" fmla="*/ 923 h 4356"/>
                <a:gd name="T16" fmla="*/ 0 w 7613"/>
                <a:gd name="T17" fmla="*/ 497 h 4356"/>
                <a:gd name="T18" fmla="*/ 579 w 7613"/>
                <a:gd name="T19" fmla="*/ 816 h 4356"/>
                <a:gd name="T20" fmla="*/ 742 w 7613"/>
                <a:gd name="T21" fmla="*/ 847 h 4356"/>
                <a:gd name="T22" fmla="*/ 901 w 7613"/>
                <a:gd name="T23" fmla="*/ 874 h 4356"/>
                <a:gd name="T24" fmla="*/ 1056 w 7613"/>
                <a:gd name="T25" fmla="*/ 896 h 4356"/>
                <a:gd name="T26" fmla="*/ 1209 w 7613"/>
                <a:gd name="T27" fmla="*/ 915 h 4356"/>
                <a:gd name="T28" fmla="*/ 1360 w 7613"/>
                <a:gd name="T29" fmla="*/ 929 h 4356"/>
                <a:gd name="T30" fmla="*/ 1510 w 7613"/>
                <a:gd name="T31" fmla="*/ 937 h 4356"/>
                <a:gd name="T32" fmla="*/ 1659 w 7613"/>
                <a:gd name="T33" fmla="*/ 942 h 4356"/>
                <a:gd name="T34" fmla="*/ 2572 w 7613"/>
                <a:gd name="T35" fmla="*/ 0 h 4356"/>
                <a:gd name="T36" fmla="*/ 3515 w 7613"/>
                <a:gd name="T37" fmla="*/ 742 h 4356"/>
                <a:gd name="T38" fmla="*/ 2886 w 7613"/>
                <a:gd name="T39" fmla="*/ 1082 h 4356"/>
                <a:gd name="T40" fmla="*/ 2873 w 7613"/>
                <a:gd name="T41" fmla="*/ 1094 h 4356"/>
                <a:gd name="T42" fmla="*/ 2968 w 7613"/>
                <a:gd name="T43" fmla="*/ 1880 h 4356"/>
                <a:gd name="T44" fmla="*/ 2276 w 7613"/>
                <a:gd name="T45" fmla="*/ 2354 h 4356"/>
                <a:gd name="T46" fmla="*/ 2276 w 7613"/>
                <a:gd name="T47" fmla="*/ 2374 h 4356"/>
                <a:gd name="T48" fmla="*/ 2672 w 7613"/>
                <a:gd name="T49" fmla="*/ 3319 h 4356"/>
                <a:gd name="T50" fmla="*/ 3327 w 7613"/>
                <a:gd name="T51" fmla="*/ 3657 h 4356"/>
                <a:gd name="T52" fmla="*/ 3803 w 7613"/>
                <a:gd name="T53" fmla="*/ 3648 h 4356"/>
                <a:gd name="T54" fmla="*/ 4277 w 7613"/>
                <a:gd name="T55" fmla="*/ 3626 h 4356"/>
                <a:gd name="T56" fmla="*/ 4749 w 7613"/>
                <a:gd name="T57" fmla="*/ 3587 h 4356"/>
                <a:gd name="T58" fmla="*/ 5222 w 7613"/>
                <a:gd name="T59" fmla="*/ 3526 h 4356"/>
                <a:gd name="T60" fmla="*/ 5697 w 7613"/>
                <a:gd name="T61" fmla="*/ 3438 h 4356"/>
                <a:gd name="T62" fmla="*/ 6174 w 7613"/>
                <a:gd name="T63" fmla="*/ 3318 h 4356"/>
                <a:gd name="T64" fmla="*/ 6656 w 7613"/>
                <a:gd name="T65" fmla="*/ 3162 h 4356"/>
                <a:gd name="T66" fmla="*/ 6482 w 7613"/>
                <a:gd name="T67" fmla="*/ 1786 h 4356"/>
                <a:gd name="T68" fmla="*/ 6439 w 7613"/>
                <a:gd name="T69" fmla="*/ 1596 h 4356"/>
                <a:gd name="T70" fmla="*/ 6425 w 7613"/>
                <a:gd name="T71" fmla="*/ 1584 h 4356"/>
                <a:gd name="T72" fmla="*/ 4992 w 7613"/>
                <a:gd name="T73" fmla="*/ 1138 h 4356"/>
                <a:gd name="T74" fmla="*/ 5030 w 7613"/>
                <a:gd name="T75" fmla="*/ 1099 h 4356"/>
                <a:gd name="T76" fmla="*/ 5036 w 7613"/>
                <a:gd name="T77" fmla="*/ 1094 h 4356"/>
                <a:gd name="T78" fmla="*/ 5130 w 7613"/>
                <a:gd name="T79" fmla="*/ 1049 h 4356"/>
                <a:gd name="T80" fmla="*/ 5143 w 7613"/>
                <a:gd name="T81" fmla="*/ 1044 h 4356"/>
                <a:gd name="T82" fmla="*/ 7274 w 7613"/>
                <a:gd name="T83" fmla="*/ 541 h 4356"/>
                <a:gd name="T84" fmla="*/ 7224 w 7613"/>
                <a:gd name="T85" fmla="*/ 4155 h 4356"/>
                <a:gd name="T86" fmla="*/ 7059 w 7613"/>
                <a:gd name="T87" fmla="*/ 4200 h 4356"/>
                <a:gd name="T88" fmla="*/ 6897 w 7613"/>
                <a:gd name="T89" fmla="*/ 4228 h 4356"/>
                <a:gd name="T90" fmla="*/ 6740 w 7613"/>
                <a:gd name="T91" fmla="*/ 4243 h 4356"/>
                <a:gd name="T92" fmla="*/ 6584 w 7613"/>
                <a:gd name="T93" fmla="*/ 4250 h 4356"/>
                <a:gd name="T94" fmla="*/ 6432 w 7613"/>
                <a:gd name="T95" fmla="*/ 4256 h 4356"/>
                <a:gd name="T96" fmla="*/ 6280 w 7613"/>
                <a:gd name="T97" fmla="*/ 4263 h 4356"/>
                <a:gd name="T98" fmla="*/ 6130 w 7613"/>
                <a:gd name="T99" fmla="*/ 4277 h 4356"/>
                <a:gd name="T100" fmla="*/ 5979 w 7613"/>
                <a:gd name="T101" fmla="*/ 4305 h 4356"/>
                <a:gd name="T102" fmla="*/ 3760 w 7613"/>
                <a:gd name="T103" fmla="*/ 4305 h 4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13" h="4356">
                  <a:moveTo>
                    <a:pt x="3760" y="4305"/>
                  </a:moveTo>
                  <a:lnTo>
                    <a:pt x="1239" y="4255"/>
                  </a:lnTo>
                  <a:lnTo>
                    <a:pt x="497" y="4211"/>
                  </a:lnTo>
                  <a:lnTo>
                    <a:pt x="95" y="3909"/>
                  </a:lnTo>
                  <a:lnTo>
                    <a:pt x="91" y="3802"/>
                  </a:lnTo>
                  <a:lnTo>
                    <a:pt x="87" y="3695"/>
                  </a:lnTo>
                  <a:lnTo>
                    <a:pt x="82" y="3590"/>
                  </a:lnTo>
                  <a:lnTo>
                    <a:pt x="79" y="3483"/>
                  </a:lnTo>
                  <a:lnTo>
                    <a:pt x="74" y="3376"/>
                  </a:lnTo>
                  <a:lnTo>
                    <a:pt x="70" y="3269"/>
                  </a:lnTo>
                  <a:lnTo>
                    <a:pt x="66" y="3162"/>
                  </a:lnTo>
                  <a:lnTo>
                    <a:pt x="62" y="3057"/>
                  </a:lnTo>
                  <a:lnTo>
                    <a:pt x="58" y="2950"/>
                  </a:lnTo>
                  <a:lnTo>
                    <a:pt x="53" y="2843"/>
                  </a:lnTo>
                  <a:lnTo>
                    <a:pt x="50" y="2736"/>
                  </a:lnTo>
                  <a:lnTo>
                    <a:pt x="45" y="2630"/>
                  </a:lnTo>
                  <a:lnTo>
                    <a:pt x="42" y="2523"/>
                  </a:lnTo>
                  <a:lnTo>
                    <a:pt x="38" y="2417"/>
                  </a:lnTo>
                  <a:lnTo>
                    <a:pt x="35" y="2310"/>
                  </a:lnTo>
                  <a:lnTo>
                    <a:pt x="31" y="2203"/>
                  </a:lnTo>
                  <a:lnTo>
                    <a:pt x="28" y="2097"/>
                  </a:lnTo>
                  <a:lnTo>
                    <a:pt x="24" y="1990"/>
                  </a:lnTo>
                  <a:lnTo>
                    <a:pt x="21" y="1883"/>
                  </a:lnTo>
                  <a:lnTo>
                    <a:pt x="19" y="1776"/>
                  </a:lnTo>
                  <a:lnTo>
                    <a:pt x="16" y="1671"/>
                  </a:lnTo>
                  <a:lnTo>
                    <a:pt x="13" y="1564"/>
                  </a:lnTo>
                  <a:lnTo>
                    <a:pt x="11" y="1457"/>
                  </a:lnTo>
                  <a:lnTo>
                    <a:pt x="8" y="1350"/>
                  </a:lnTo>
                  <a:lnTo>
                    <a:pt x="7" y="1243"/>
                  </a:lnTo>
                  <a:lnTo>
                    <a:pt x="5" y="1137"/>
                  </a:lnTo>
                  <a:lnTo>
                    <a:pt x="4" y="1030"/>
                  </a:lnTo>
                  <a:lnTo>
                    <a:pt x="2" y="923"/>
                  </a:lnTo>
                  <a:lnTo>
                    <a:pt x="1" y="817"/>
                  </a:lnTo>
                  <a:lnTo>
                    <a:pt x="1" y="710"/>
                  </a:lnTo>
                  <a:lnTo>
                    <a:pt x="0" y="604"/>
                  </a:lnTo>
                  <a:lnTo>
                    <a:pt x="0" y="497"/>
                  </a:lnTo>
                  <a:lnTo>
                    <a:pt x="390" y="396"/>
                  </a:lnTo>
                  <a:lnTo>
                    <a:pt x="497" y="799"/>
                  </a:lnTo>
                  <a:lnTo>
                    <a:pt x="539" y="807"/>
                  </a:lnTo>
                  <a:lnTo>
                    <a:pt x="579" y="816"/>
                  </a:lnTo>
                  <a:lnTo>
                    <a:pt x="621" y="824"/>
                  </a:lnTo>
                  <a:lnTo>
                    <a:pt x="662" y="832"/>
                  </a:lnTo>
                  <a:lnTo>
                    <a:pt x="703" y="839"/>
                  </a:lnTo>
                  <a:lnTo>
                    <a:pt x="742" y="847"/>
                  </a:lnTo>
                  <a:lnTo>
                    <a:pt x="783" y="854"/>
                  </a:lnTo>
                  <a:lnTo>
                    <a:pt x="822" y="861"/>
                  </a:lnTo>
                  <a:lnTo>
                    <a:pt x="862" y="867"/>
                  </a:lnTo>
                  <a:lnTo>
                    <a:pt x="901" y="874"/>
                  </a:lnTo>
                  <a:lnTo>
                    <a:pt x="939" y="880"/>
                  </a:lnTo>
                  <a:lnTo>
                    <a:pt x="979" y="886"/>
                  </a:lnTo>
                  <a:lnTo>
                    <a:pt x="1017" y="892"/>
                  </a:lnTo>
                  <a:lnTo>
                    <a:pt x="1056" y="896"/>
                  </a:lnTo>
                  <a:lnTo>
                    <a:pt x="1094" y="901"/>
                  </a:lnTo>
                  <a:lnTo>
                    <a:pt x="1132" y="906"/>
                  </a:lnTo>
                  <a:lnTo>
                    <a:pt x="1171" y="910"/>
                  </a:lnTo>
                  <a:lnTo>
                    <a:pt x="1209" y="915"/>
                  </a:lnTo>
                  <a:lnTo>
                    <a:pt x="1246" y="918"/>
                  </a:lnTo>
                  <a:lnTo>
                    <a:pt x="1284" y="922"/>
                  </a:lnTo>
                  <a:lnTo>
                    <a:pt x="1321" y="925"/>
                  </a:lnTo>
                  <a:lnTo>
                    <a:pt x="1360" y="929"/>
                  </a:lnTo>
                  <a:lnTo>
                    <a:pt x="1397" y="931"/>
                  </a:lnTo>
                  <a:lnTo>
                    <a:pt x="1434" y="933"/>
                  </a:lnTo>
                  <a:lnTo>
                    <a:pt x="1472" y="936"/>
                  </a:lnTo>
                  <a:lnTo>
                    <a:pt x="1510" y="937"/>
                  </a:lnTo>
                  <a:lnTo>
                    <a:pt x="1547" y="939"/>
                  </a:lnTo>
                  <a:lnTo>
                    <a:pt x="1585" y="940"/>
                  </a:lnTo>
                  <a:lnTo>
                    <a:pt x="1622" y="942"/>
                  </a:lnTo>
                  <a:lnTo>
                    <a:pt x="1659" y="942"/>
                  </a:lnTo>
                  <a:lnTo>
                    <a:pt x="1698" y="943"/>
                  </a:lnTo>
                  <a:lnTo>
                    <a:pt x="1735" y="943"/>
                  </a:lnTo>
                  <a:lnTo>
                    <a:pt x="2031" y="799"/>
                  </a:lnTo>
                  <a:lnTo>
                    <a:pt x="2572" y="0"/>
                  </a:lnTo>
                  <a:lnTo>
                    <a:pt x="2873" y="245"/>
                  </a:lnTo>
                  <a:lnTo>
                    <a:pt x="2924" y="396"/>
                  </a:lnTo>
                  <a:lnTo>
                    <a:pt x="3169" y="597"/>
                  </a:lnTo>
                  <a:lnTo>
                    <a:pt x="3515" y="742"/>
                  </a:lnTo>
                  <a:lnTo>
                    <a:pt x="2924" y="1044"/>
                  </a:lnTo>
                  <a:lnTo>
                    <a:pt x="2906" y="1060"/>
                  </a:lnTo>
                  <a:lnTo>
                    <a:pt x="2895" y="1073"/>
                  </a:lnTo>
                  <a:lnTo>
                    <a:pt x="2886" y="1082"/>
                  </a:lnTo>
                  <a:lnTo>
                    <a:pt x="2880" y="1088"/>
                  </a:lnTo>
                  <a:lnTo>
                    <a:pt x="2875" y="1091"/>
                  </a:lnTo>
                  <a:lnTo>
                    <a:pt x="2874" y="1092"/>
                  </a:lnTo>
                  <a:lnTo>
                    <a:pt x="2873" y="1094"/>
                  </a:lnTo>
                  <a:lnTo>
                    <a:pt x="2873" y="1094"/>
                  </a:lnTo>
                  <a:lnTo>
                    <a:pt x="2628" y="1390"/>
                  </a:lnTo>
                  <a:lnTo>
                    <a:pt x="2722" y="1584"/>
                  </a:lnTo>
                  <a:lnTo>
                    <a:pt x="2968" y="1880"/>
                  </a:lnTo>
                  <a:lnTo>
                    <a:pt x="2477" y="2130"/>
                  </a:lnTo>
                  <a:lnTo>
                    <a:pt x="2276" y="2325"/>
                  </a:lnTo>
                  <a:lnTo>
                    <a:pt x="2276" y="2342"/>
                  </a:lnTo>
                  <a:lnTo>
                    <a:pt x="2276" y="2354"/>
                  </a:lnTo>
                  <a:lnTo>
                    <a:pt x="2276" y="2364"/>
                  </a:lnTo>
                  <a:lnTo>
                    <a:pt x="2276" y="2370"/>
                  </a:lnTo>
                  <a:lnTo>
                    <a:pt x="2276" y="2373"/>
                  </a:lnTo>
                  <a:lnTo>
                    <a:pt x="2276" y="2374"/>
                  </a:lnTo>
                  <a:lnTo>
                    <a:pt x="2276" y="2375"/>
                  </a:lnTo>
                  <a:lnTo>
                    <a:pt x="2276" y="2375"/>
                  </a:lnTo>
                  <a:lnTo>
                    <a:pt x="3075" y="2772"/>
                  </a:lnTo>
                  <a:lnTo>
                    <a:pt x="2672" y="3319"/>
                  </a:lnTo>
                  <a:lnTo>
                    <a:pt x="2968" y="3658"/>
                  </a:lnTo>
                  <a:lnTo>
                    <a:pt x="3088" y="3658"/>
                  </a:lnTo>
                  <a:lnTo>
                    <a:pt x="3208" y="3657"/>
                  </a:lnTo>
                  <a:lnTo>
                    <a:pt x="3327" y="3657"/>
                  </a:lnTo>
                  <a:lnTo>
                    <a:pt x="3446" y="3656"/>
                  </a:lnTo>
                  <a:lnTo>
                    <a:pt x="3566" y="3654"/>
                  </a:lnTo>
                  <a:lnTo>
                    <a:pt x="3684" y="3651"/>
                  </a:lnTo>
                  <a:lnTo>
                    <a:pt x="3803" y="3648"/>
                  </a:lnTo>
                  <a:lnTo>
                    <a:pt x="3921" y="3643"/>
                  </a:lnTo>
                  <a:lnTo>
                    <a:pt x="4040" y="3638"/>
                  </a:lnTo>
                  <a:lnTo>
                    <a:pt x="4158" y="3633"/>
                  </a:lnTo>
                  <a:lnTo>
                    <a:pt x="4277" y="3626"/>
                  </a:lnTo>
                  <a:lnTo>
                    <a:pt x="4395" y="3618"/>
                  </a:lnTo>
                  <a:lnTo>
                    <a:pt x="4514" y="3609"/>
                  </a:lnTo>
                  <a:lnTo>
                    <a:pt x="4631" y="3599"/>
                  </a:lnTo>
                  <a:lnTo>
                    <a:pt x="4749" y="3587"/>
                  </a:lnTo>
                  <a:lnTo>
                    <a:pt x="4868" y="3573"/>
                  </a:lnTo>
                  <a:lnTo>
                    <a:pt x="4986" y="3559"/>
                  </a:lnTo>
                  <a:lnTo>
                    <a:pt x="5103" y="3543"/>
                  </a:lnTo>
                  <a:lnTo>
                    <a:pt x="5222" y="3526"/>
                  </a:lnTo>
                  <a:lnTo>
                    <a:pt x="5340" y="3507"/>
                  </a:lnTo>
                  <a:lnTo>
                    <a:pt x="5459" y="3485"/>
                  </a:lnTo>
                  <a:lnTo>
                    <a:pt x="5578" y="3463"/>
                  </a:lnTo>
                  <a:lnTo>
                    <a:pt x="5697" y="3438"/>
                  </a:lnTo>
                  <a:lnTo>
                    <a:pt x="5815" y="3411"/>
                  </a:lnTo>
                  <a:lnTo>
                    <a:pt x="5935" y="3383"/>
                  </a:lnTo>
                  <a:lnTo>
                    <a:pt x="6054" y="3352"/>
                  </a:lnTo>
                  <a:lnTo>
                    <a:pt x="6174" y="3318"/>
                  </a:lnTo>
                  <a:lnTo>
                    <a:pt x="6294" y="3283"/>
                  </a:lnTo>
                  <a:lnTo>
                    <a:pt x="6414" y="3245"/>
                  </a:lnTo>
                  <a:lnTo>
                    <a:pt x="6535" y="3205"/>
                  </a:lnTo>
                  <a:lnTo>
                    <a:pt x="6656" y="3162"/>
                  </a:lnTo>
                  <a:lnTo>
                    <a:pt x="6777" y="3117"/>
                  </a:lnTo>
                  <a:lnTo>
                    <a:pt x="6979" y="2872"/>
                  </a:lnTo>
                  <a:lnTo>
                    <a:pt x="6086" y="2426"/>
                  </a:lnTo>
                  <a:lnTo>
                    <a:pt x="6482" y="1786"/>
                  </a:lnTo>
                  <a:lnTo>
                    <a:pt x="6482" y="1635"/>
                  </a:lnTo>
                  <a:lnTo>
                    <a:pt x="6463" y="1617"/>
                  </a:lnTo>
                  <a:lnTo>
                    <a:pt x="6449" y="1606"/>
                  </a:lnTo>
                  <a:lnTo>
                    <a:pt x="6439" y="1596"/>
                  </a:lnTo>
                  <a:lnTo>
                    <a:pt x="6432" y="1589"/>
                  </a:lnTo>
                  <a:lnTo>
                    <a:pt x="6428" y="1586"/>
                  </a:lnTo>
                  <a:lnTo>
                    <a:pt x="6426" y="1585"/>
                  </a:lnTo>
                  <a:lnTo>
                    <a:pt x="6425" y="1584"/>
                  </a:lnTo>
                  <a:lnTo>
                    <a:pt x="6425" y="1584"/>
                  </a:lnTo>
                  <a:lnTo>
                    <a:pt x="5633" y="1390"/>
                  </a:lnTo>
                  <a:lnTo>
                    <a:pt x="4891" y="1339"/>
                  </a:lnTo>
                  <a:lnTo>
                    <a:pt x="4992" y="1138"/>
                  </a:lnTo>
                  <a:lnTo>
                    <a:pt x="5007" y="1123"/>
                  </a:lnTo>
                  <a:lnTo>
                    <a:pt x="5017" y="1112"/>
                  </a:lnTo>
                  <a:lnTo>
                    <a:pt x="5026" y="1104"/>
                  </a:lnTo>
                  <a:lnTo>
                    <a:pt x="5030" y="1099"/>
                  </a:lnTo>
                  <a:lnTo>
                    <a:pt x="5034" y="1096"/>
                  </a:lnTo>
                  <a:lnTo>
                    <a:pt x="5035" y="1095"/>
                  </a:lnTo>
                  <a:lnTo>
                    <a:pt x="5036" y="1094"/>
                  </a:lnTo>
                  <a:lnTo>
                    <a:pt x="5036" y="1094"/>
                  </a:lnTo>
                  <a:lnTo>
                    <a:pt x="5071" y="1077"/>
                  </a:lnTo>
                  <a:lnTo>
                    <a:pt x="5098" y="1065"/>
                  </a:lnTo>
                  <a:lnTo>
                    <a:pt x="5117" y="1055"/>
                  </a:lnTo>
                  <a:lnTo>
                    <a:pt x="5130" y="1049"/>
                  </a:lnTo>
                  <a:lnTo>
                    <a:pt x="5137" y="1046"/>
                  </a:lnTo>
                  <a:lnTo>
                    <a:pt x="5142" y="1045"/>
                  </a:lnTo>
                  <a:lnTo>
                    <a:pt x="5143" y="1044"/>
                  </a:lnTo>
                  <a:lnTo>
                    <a:pt x="5143" y="1044"/>
                  </a:lnTo>
                  <a:lnTo>
                    <a:pt x="5036" y="648"/>
                  </a:lnTo>
                  <a:lnTo>
                    <a:pt x="5294" y="648"/>
                  </a:lnTo>
                  <a:lnTo>
                    <a:pt x="6381" y="742"/>
                  </a:lnTo>
                  <a:lnTo>
                    <a:pt x="7274" y="541"/>
                  </a:lnTo>
                  <a:lnTo>
                    <a:pt x="7613" y="396"/>
                  </a:lnTo>
                  <a:lnTo>
                    <a:pt x="7519" y="2325"/>
                  </a:lnTo>
                  <a:lnTo>
                    <a:pt x="7469" y="3809"/>
                  </a:lnTo>
                  <a:lnTo>
                    <a:pt x="7224" y="4155"/>
                  </a:lnTo>
                  <a:lnTo>
                    <a:pt x="7182" y="4168"/>
                  </a:lnTo>
                  <a:lnTo>
                    <a:pt x="7140" y="4181"/>
                  </a:lnTo>
                  <a:lnTo>
                    <a:pt x="7099" y="4191"/>
                  </a:lnTo>
                  <a:lnTo>
                    <a:pt x="7059" y="4200"/>
                  </a:lnTo>
                  <a:lnTo>
                    <a:pt x="7018" y="4210"/>
                  </a:lnTo>
                  <a:lnTo>
                    <a:pt x="6978" y="4217"/>
                  </a:lnTo>
                  <a:lnTo>
                    <a:pt x="6937" y="4222"/>
                  </a:lnTo>
                  <a:lnTo>
                    <a:pt x="6897" y="4228"/>
                  </a:lnTo>
                  <a:lnTo>
                    <a:pt x="6858" y="4233"/>
                  </a:lnTo>
                  <a:lnTo>
                    <a:pt x="6817" y="4237"/>
                  </a:lnTo>
                  <a:lnTo>
                    <a:pt x="6779" y="4241"/>
                  </a:lnTo>
                  <a:lnTo>
                    <a:pt x="6740" y="4243"/>
                  </a:lnTo>
                  <a:lnTo>
                    <a:pt x="6700" y="4246"/>
                  </a:lnTo>
                  <a:lnTo>
                    <a:pt x="6662" y="4248"/>
                  </a:lnTo>
                  <a:lnTo>
                    <a:pt x="6623" y="4249"/>
                  </a:lnTo>
                  <a:lnTo>
                    <a:pt x="6584" y="4250"/>
                  </a:lnTo>
                  <a:lnTo>
                    <a:pt x="6546" y="4253"/>
                  </a:lnTo>
                  <a:lnTo>
                    <a:pt x="6507" y="4254"/>
                  </a:lnTo>
                  <a:lnTo>
                    <a:pt x="6469" y="4255"/>
                  </a:lnTo>
                  <a:lnTo>
                    <a:pt x="6432" y="4256"/>
                  </a:lnTo>
                  <a:lnTo>
                    <a:pt x="6393" y="4257"/>
                  </a:lnTo>
                  <a:lnTo>
                    <a:pt x="6355" y="4258"/>
                  </a:lnTo>
                  <a:lnTo>
                    <a:pt x="6318" y="4261"/>
                  </a:lnTo>
                  <a:lnTo>
                    <a:pt x="6280" y="4263"/>
                  </a:lnTo>
                  <a:lnTo>
                    <a:pt x="6243" y="4265"/>
                  </a:lnTo>
                  <a:lnTo>
                    <a:pt x="6204" y="4269"/>
                  </a:lnTo>
                  <a:lnTo>
                    <a:pt x="6167" y="4272"/>
                  </a:lnTo>
                  <a:lnTo>
                    <a:pt x="6130" y="4277"/>
                  </a:lnTo>
                  <a:lnTo>
                    <a:pt x="6092" y="4283"/>
                  </a:lnTo>
                  <a:lnTo>
                    <a:pt x="6054" y="4290"/>
                  </a:lnTo>
                  <a:lnTo>
                    <a:pt x="6016" y="4297"/>
                  </a:lnTo>
                  <a:lnTo>
                    <a:pt x="5979" y="4305"/>
                  </a:lnTo>
                  <a:lnTo>
                    <a:pt x="5589" y="4255"/>
                  </a:lnTo>
                  <a:lnTo>
                    <a:pt x="5294" y="4255"/>
                  </a:lnTo>
                  <a:lnTo>
                    <a:pt x="3860" y="4356"/>
                  </a:lnTo>
                  <a:lnTo>
                    <a:pt x="3760" y="4305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6" name="Freeform 76"/>
            <p:cNvSpPr>
              <a:spLocks/>
            </p:cNvSpPr>
            <p:nvPr/>
          </p:nvSpPr>
          <p:spPr bwMode="auto">
            <a:xfrm>
              <a:off x="4129" y="2535"/>
              <a:ext cx="50" cy="59"/>
            </a:xfrm>
            <a:custGeom>
              <a:avLst/>
              <a:gdLst>
                <a:gd name="T0" fmla="*/ 50 w 251"/>
                <a:gd name="T1" fmla="*/ 246 h 296"/>
                <a:gd name="T2" fmla="*/ 0 w 251"/>
                <a:gd name="T3" fmla="*/ 0 h 296"/>
                <a:gd name="T4" fmla="*/ 251 w 251"/>
                <a:gd name="T5" fmla="*/ 95 h 296"/>
                <a:gd name="T6" fmla="*/ 144 w 251"/>
                <a:gd name="T7" fmla="*/ 296 h 296"/>
                <a:gd name="T8" fmla="*/ 50 w 251"/>
                <a:gd name="T9" fmla="*/ 246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96">
                  <a:moveTo>
                    <a:pt x="50" y="246"/>
                  </a:moveTo>
                  <a:lnTo>
                    <a:pt x="0" y="0"/>
                  </a:lnTo>
                  <a:lnTo>
                    <a:pt x="251" y="95"/>
                  </a:lnTo>
                  <a:lnTo>
                    <a:pt x="144" y="296"/>
                  </a:lnTo>
                  <a:lnTo>
                    <a:pt x="50" y="2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7" name="Freeform 77"/>
            <p:cNvSpPr>
              <a:spLocks/>
            </p:cNvSpPr>
            <p:nvPr/>
          </p:nvSpPr>
          <p:spPr bwMode="auto">
            <a:xfrm>
              <a:off x="4407" y="1713"/>
              <a:ext cx="821" cy="870"/>
            </a:xfrm>
            <a:custGeom>
              <a:avLst/>
              <a:gdLst>
                <a:gd name="T0" fmla="*/ 836 w 4105"/>
                <a:gd name="T1" fmla="*/ 3565 h 4350"/>
                <a:gd name="T2" fmla="*/ 151 w 4105"/>
                <a:gd name="T3" fmla="*/ 2924 h 4350"/>
                <a:gd name="T4" fmla="*/ 425 w 4105"/>
                <a:gd name="T5" fmla="*/ 2795 h 4350"/>
                <a:gd name="T6" fmla="*/ 443 w 4105"/>
                <a:gd name="T7" fmla="*/ 2781 h 4350"/>
                <a:gd name="T8" fmla="*/ 446 w 4105"/>
                <a:gd name="T9" fmla="*/ 2779 h 4350"/>
                <a:gd name="T10" fmla="*/ 517 w 4105"/>
                <a:gd name="T11" fmla="*/ 2737 h 4350"/>
                <a:gd name="T12" fmla="*/ 539 w 4105"/>
                <a:gd name="T13" fmla="*/ 2724 h 4350"/>
                <a:gd name="T14" fmla="*/ 591 w 4105"/>
                <a:gd name="T15" fmla="*/ 2521 h 4350"/>
                <a:gd name="T16" fmla="*/ 368 w 4105"/>
                <a:gd name="T17" fmla="*/ 2132 h 4350"/>
                <a:gd name="T18" fmla="*/ 475 w 4105"/>
                <a:gd name="T19" fmla="*/ 2017 h 4350"/>
                <a:gd name="T20" fmla="*/ 590 w 4105"/>
                <a:gd name="T21" fmla="*/ 1928 h 4350"/>
                <a:gd name="T22" fmla="*/ 710 w 4105"/>
                <a:gd name="T23" fmla="*/ 1854 h 4350"/>
                <a:gd name="T24" fmla="*/ 837 w 4105"/>
                <a:gd name="T25" fmla="*/ 1793 h 4350"/>
                <a:gd name="T26" fmla="*/ 968 w 4105"/>
                <a:gd name="T27" fmla="*/ 1734 h 4350"/>
                <a:gd name="T28" fmla="*/ 1101 w 4105"/>
                <a:gd name="T29" fmla="*/ 1671 h 4350"/>
                <a:gd name="T30" fmla="*/ 1233 w 4105"/>
                <a:gd name="T31" fmla="*/ 1597 h 4350"/>
                <a:gd name="T32" fmla="*/ 1365 w 4105"/>
                <a:gd name="T33" fmla="*/ 1505 h 4350"/>
                <a:gd name="T34" fmla="*/ 1495 w 4105"/>
                <a:gd name="T35" fmla="*/ 1389 h 4350"/>
                <a:gd name="T36" fmla="*/ 1622 w 4105"/>
                <a:gd name="T37" fmla="*/ 1239 h 4350"/>
                <a:gd name="T38" fmla="*/ 1974 w 4105"/>
                <a:gd name="T39" fmla="*/ 403 h 4350"/>
                <a:gd name="T40" fmla="*/ 2028 w 4105"/>
                <a:gd name="T41" fmla="*/ 688 h 4350"/>
                <a:gd name="T42" fmla="*/ 2017 w 4105"/>
                <a:gd name="T43" fmla="*/ 829 h 4350"/>
                <a:gd name="T44" fmla="*/ 1987 w 4105"/>
                <a:gd name="T45" fmla="*/ 969 h 4350"/>
                <a:gd name="T46" fmla="*/ 1951 w 4105"/>
                <a:gd name="T47" fmla="*/ 1107 h 4350"/>
                <a:gd name="T48" fmla="*/ 1924 w 4105"/>
                <a:gd name="T49" fmla="*/ 1244 h 4350"/>
                <a:gd name="T50" fmla="*/ 2414 w 4105"/>
                <a:gd name="T51" fmla="*/ 1685 h 4350"/>
                <a:gd name="T52" fmla="*/ 2136 w 4105"/>
                <a:gd name="T53" fmla="*/ 1930 h 4350"/>
                <a:gd name="T54" fmla="*/ 2120 w 4105"/>
                <a:gd name="T55" fmla="*/ 1930 h 4350"/>
                <a:gd name="T56" fmla="*/ 2118 w 4105"/>
                <a:gd name="T57" fmla="*/ 1930 h 4350"/>
                <a:gd name="T58" fmla="*/ 2158 w 4105"/>
                <a:gd name="T59" fmla="*/ 2168 h 4350"/>
                <a:gd name="T60" fmla="*/ 2283 w 4105"/>
                <a:gd name="T61" fmla="*/ 2214 h 4350"/>
                <a:gd name="T62" fmla="*/ 2399 w 4105"/>
                <a:gd name="T63" fmla="*/ 2251 h 4350"/>
                <a:gd name="T64" fmla="*/ 2507 w 4105"/>
                <a:gd name="T65" fmla="*/ 2283 h 4350"/>
                <a:gd name="T66" fmla="*/ 2610 w 4105"/>
                <a:gd name="T67" fmla="*/ 2307 h 4350"/>
                <a:gd name="T68" fmla="*/ 2712 w 4105"/>
                <a:gd name="T69" fmla="*/ 2326 h 4350"/>
                <a:gd name="T70" fmla="*/ 2815 w 4105"/>
                <a:gd name="T71" fmla="*/ 2340 h 4350"/>
                <a:gd name="T72" fmla="*/ 2920 w 4105"/>
                <a:gd name="T73" fmla="*/ 2349 h 4350"/>
                <a:gd name="T74" fmla="*/ 3033 w 4105"/>
                <a:gd name="T75" fmla="*/ 2355 h 4350"/>
                <a:gd name="T76" fmla="*/ 3155 w 4105"/>
                <a:gd name="T77" fmla="*/ 2357 h 4350"/>
                <a:gd name="T78" fmla="*/ 3287 w 4105"/>
                <a:gd name="T79" fmla="*/ 2358 h 4350"/>
                <a:gd name="T80" fmla="*/ 3306 w 4105"/>
                <a:gd name="T81" fmla="*/ 3169 h 4350"/>
                <a:gd name="T82" fmla="*/ 3377 w 4105"/>
                <a:gd name="T83" fmla="*/ 3235 h 4350"/>
                <a:gd name="T84" fmla="*/ 3449 w 4105"/>
                <a:gd name="T85" fmla="*/ 3297 h 4350"/>
                <a:gd name="T86" fmla="*/ 3523 w 4105"/>
                <a:gd name="T87" fmla="*/ 3356 h 4350"/>
                <a:gd name="T88" fmla="*/ 3598 w 4105"/>
                <a:gd name="T89" fmla="*/ 3409 h 4350"/>
                <a:gd name="T90" fmla="*/ 3675 w 4105"/>
                <a:gd name="T91" fmla="*/ 3461 h 4350"/>
                <a:gd name="T92" fmla="*/ 3752 w 4105"/>
                <a:gd name="T93" fmla="*/ 3510 h 4350"/>
                <a:gd name="T94" fmla="*/ 3829 w 4105"/>
                <a:gd name="T95" fmla="*/ 3556 h 4350"/>
                <a:gd name="T96" fmla="*/ 3906 w 4105"/>
                <a:gd name="T97" fmla="*/ 3601 h 4350"/>
                <a:gd name="T98" fmla="*/ 3982 w 4105"/>
                <a:gd name="T99" fmla="*/ 3645 h 4350"/>
                <a:gd name="T100" fmla="*/ 4056 w 4105"/>
                <a:gd name="T101" fmla="*/ 3688 h 4350"/>
                <a:gd name="T102" fmla="*/ 3803 w 4105"/>
                <a:gd name="T103" fmla="*/ 3910 h 4350"/>
                <a:gd name="T104" fmla="*/ 3509 w 4105"/>
                <a:gd name="T105" fmla="*/ 3964 h 4350"/>
                <a:gd name="T106" fmla="*/ 3215 w 4105"/>
                <a:gd name="T107" fmla="*/ 4014 h 4350"/>
                <a:gd name="T108" fmla="*/ 2923 w 4105"/>
                <a:gd name="T109" fmla="*/ 4058 h 4350"/>
                <a:gd name="T110" fmla="*/ 2630 w 4105"/>
                <a:gd name="T111" fmla="*/ 4100 h 4350"/>
                <a:gd name="T112" fmla="*/ 2336 w 4105"/>
                <a:gd name="T113" fmla="*/ 4139 h 4350"/>
                <a:gd name="T114" fmla="*/ 2044 w 4105"/>
                <a:gd name="T115" fmla="*/ 4176 h 4350"/>
                <a:gd name="T116" fmla="*/ 1752 w 4105"/>
                <a:gd name="T117" fmla="*/ 4212 h 4350"/>
                <a:gd name="T118" fmla="*/ 1461 w 4105"/>
                <a:gd name="T119" fmla="*/ 4248 h 4350"/>
                <a:gd name="T120" fmla="*/ 1169 w 4105"/>
                <a:gd name="T121" fmla="*/ 4285 h 4350"/>
                <a:gd name="T122" fmla="*/ 879 w 4105"/>
                <a:gd name="T123" fmla="*/ 4324 h 4350"/>
                <a:gd name="T124" fmla="*/ 540 w 4105"/>
                <a:gd name="T125" fmla="*/ 4306 h 4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05" h="4350">
                  <a:moveTo>
                    <a:pt x="540" y="4306"/>
                  </a:moveTo>
                  <a:lnTo>
                    <a:pt x="302" y="4155"/>
                  </a:lnTo>
                  <a:lnTo>
                    <a:pt x="836" y="3565"/>
                  </a:lnTo>
                  <a:lnTo>
                    <a:pt x="685" y="3369"/>
                  </a:lnTo>
                  <a:lnTo>
                    <a:pt x="0" y="3169"/>
                  </a:lnTo>
                  <a:lnTo>
                    <a:pt x="151" y="2924"/>
                  </a:lnTo>
                  <a:lnTo>
                    <a:pt x="396" y="2817"/>
                  </a:lnTo>
                  <a:lnTo>
                    <a:pt x="412" y="2804"/>
                  </a:lnTo>
                  <a:lnTo>
                    <a:pt x="425" y="2795"/>
                  </a:lnTo>
                  <a:lnTo>
                    <a:pt x="434" y="2788"/>
                  </a:lnTo>
                  <a:lnTo>
                    <a:pt x="440" y="2783"/>
                  </a:lnTo>
                  <a:lnTo>
                    <a:pt x="443" y="2781"/>
                  </a:lnTo>
                  <a:lnTo>
                    <a:pt x="445" y="2780"/>
                  </a:lnTo>
                  <a:lnTo>
                    <a:pt x="446" y="2779"/>
                  </a:lnTo>
                  <a:lnTo>
                    <a:pt x="446" y="2779"/>
                  </a:lnTo>
                  <a:lnTo>
                    <a:pt x="477" y="2760"/>
                  </a:lnTo>
                  <a:lnTo>
                    <a:pt x="500" y="2746"/>
                  </a:lnTo>
                  <a:lnTo>
                    <a:pt x="517" y="2737"/>
                  </a:lnTo>
                  <a:lnTo>
                    <a:pt x="528" y="2730"/>
                  </a:lnTo>
                  <a:lnTo>
                    <a:pt x="535" y="2726"/>
                  </a:lnTo>
                  <a:lnTo>
                    <a:pt x="539" y="2724"/>
                  </a:lnTo>
                  <a:lnTo>
                    <a:pt x="540" y="2723"/>
                  </a:lnTo>
                  <a:lnTo>
                    <a:pt x="540" y="2723"/>
                  </a:lnTo>
                  <a:lnTo>
                    <a:pt x="591" y="2521"/>
                  </a:lnTo>
                  <a:lnTo>
                    <a:pt x="302" y="2226"/>
                  </a:lnTo>
                  <a:lnTo>
                    <a:pt x="334" y="2177"/>
                  </a:lnTo>
                  <a:lnTo>
                    <a:pt x="368" y="2132"/>
                  </a:lnTo>
                  <a:lnTo>
                    <a:pt x="402" y="2091"/>
                  </a:lnTo>
                  <a:lnTo>
                    <a:pt x="438" y="2053"/>
                  </a:lnTo>
                  <a:lnTo>
                    <a:pt x="475" y="2017"/>
                  </a:lnTo>
                  <a:lnTo>
                    <a:pt x="512" y="1986"/>
                  </a:lnTo>
                  <a:lnTo>
                    <a:pt x="550" y="1955"/>
                  </a:lnTo>
                  <a:lnTo>
                    <a:pt x="590" y="1928"/>
                  </a:lnTo>
                  <a:lnTo>
                    <a:pt x="629" y="1902"/>
                  </a:lnTo>
                  <a:lnTo>
                    <a:pt x="670" y="1878"/>
                  </a:lnTo>
                  <a:lnTo>
                    <a:pt x="710" y="1854"/>
                  </a:lnTo>
                  <a:lnTo>
                    <a:pt x="752" y="1834"/>
                  </a:lnTo>
                  <a:lnTo>
                    <a:pt x="795" y="1813"/>
                  </a:lnTo>
                  <a:lnTo>
                    <a:pt x="837" y="1793"/>
                  </a:lnTo>
                  <a:lnTo>
                    <a:pt x="880" y="1773"/>
                  </a:lnTo>
                  <a:lnTo>
                    <a:pt x="924" y="1753"/>
                  </a:lnTo>
                  <a:lnTo>
                    <a:pt x="968" y="1734"/>
                  </a:lnTo>
                  <a:lnTo>
                    <a:pt x="1011" y="1714"/>
                  </a:lnTo>
                  <a:lnTo>
                    <a:pt x="1057" y="1693"/>
                  </a:lnTo>
                  <a:lnTo>
                    <a:pt x="1101" y="1671"/>
                  </a:lnTo>
                  <a:lnTo>
                    <a:pt x="1145" y="1648"/>
                  </a:lnTo>
                  <a:lnTo>
                    <a:pt x="1189" y="1623"/>
                  </a:lnTo>
                  <a:lnTo>
                    <a:pt x="1233" y="1597"/>
                  </a:lnTo>
                  <a:lnTo>
                    <a:pt x="1278" y="1569"/>
                  </a:lnTo>
                  <a:lnTo>
                    <a:pt x="1322" y="1539"/>
                  </a:lnTo>
                  <a:lnTo>
                    <a:pt x="1365" y="1505"/>
                  </a:lnTo>
                  <a:lnTo>
                    <a:pt x="1410" y="1469"/>
                  </a:lnTo>
                  <a:lnTo>
                    <a:pt x="1452" y="1431"/>
                  </a:lnTo>
                  <a:lnTo>
                    <a:pt x="1495" y="1389"/>
                  </a:lnTo>
                  <a:lnTo>
                    <a:pt x="1538" y="1342"/>
                  </a:lnTo>
                  <a:lnTo>
                    <a:pt x="1580" y="1293"/>
                  </a:lnTo>
                  <a:lnTo>
                    <a:pt x="1622" y="1239"/>
                  </a:lnTo>
                  <a:lnTo>
                    <a:pt x="1672" y="403"/>
                  </a:lnTo>
                  <a:lnTo>
                    <a:pt x="1867" y="0"/>
                  </a:lnTo>
                  <a:lnTo>
                    <a:pt x="1974" y="403"/>
                  </a:lnTo>
                  <a:lnTo>
                    <a:pt x="2018" y="591"/>
                  </a:lnTo>
                  <a:lnTo>
                    <a:pt x="2025" y="639"/>
                  </a:lnTo>
                  <a:lnTo>
                    <a:pt x="2028" y="688"/>
                  </a:lnTo>
                  <a:lnTo>
                    <a:pt x="2027" y="735"/>
                  </a:lnTo>
                  <a:lnTo>
                    <a:pt x="2024" y="783"/>
                  </a:lnTo>
                  <a:lnTo>
                    <a:pt x="2017" y="829"/>
                  </a:lnTo>
                  <a:lnTo>
                    <a:pt x="2008" y="876"/>
                  </a:lnTo>
                  <a:lnTo>
                    <a:pt x="1997" y="923"/>
                  </a:lnTo>
                  <a:lnTo>
                    <a:pt x="1987" y="969"/>
                  </a:lnTo>
                  <a:lnTo>
                    <a:pt x="1974" y="1015"/>
                  </a:lnTo>
                  <a:lnTo>
                    <a:pt x="1962" y="1061"/>
                  </a:lnTo>
                  <a:lnTo>
                    <a:pt x="1951" y="1107"/>
                  </a:lnTo>
                  <a:lnTo>
                    <a:pt x="1940" y="1152"/>
                  </a:lnTo>
                  <a:lnTo>
                    <a:pt x="1931" y="1198"/>
                  </a:lnTo>
                  <a:lnTo>
                    <a:pt x="1924" y="1244"/>
                  </a:lnTo>
                  <a:lnTo>
                    <a:pt x="1918" y="1288"/>
                  </a:lnTo>
                  <a:lnTo>
                    <a:pt x="1917" y="1333"/>
                  </a:lnTo>
                  <a:lnTo>
                    <a:pt x="2414" y="1685"/>
                  </a:lnTo>
                  <a:lnTo>
                    <a:pt x="2162" y="1930"/>
                  </a:lnTo>
                  <a:lnTo>
                    <a:pt x="2147" y="1930"/>
                  </a:lnTo>
                  <a:lnTo>
                    <a:pt x="2136" y="1930"/>
                  </a:lnTo>
                  <a:lnTo>
                    <a:pt x="2128" y="1930"/>
                  </a:lnTo>
                  <a:lnTo>
                    <a:pt x="2124" y="1930"/>
                  </a:lnTo>
                  <a:lnTo>
                    <a:pt x="2120" y="1930"/>
                  </a:lnTo>
                  <a:lnTo>
                    <a:pt x="2119" y="1930"/>
                  </a:lnTo>
                  <a:lnTo>
                    <a:pt x="2118" y="1930"/>
                  </a:lnTo>
                  <a:lnTo>
                    <a:pt x="2118" y="1930"/>
                  </a:lnTo>
                  <a:lnTo>
                    <a:pt x="2068" y="2132"/>
                  </a:lnTo>
                  <a:lnTo>
                    <a:pt x="2113" y="2150"/>
                  </a:lnTo>
                  <a:lnTo>
                    <a:pt x="2158" y="2168"/>
                  </a:lnTo>
                  <a:lnTo>
                    <a:pt x="2201" y="2184"/>
                  </a:lnTo>
                  <a:lnTo>
                    <a:pt x="2242" y="2199"/>
                  </a:lnTo>
                  <a:lnTo>
                    <a:pt x="2283" y="2214"/>
                  </a:lnTo>
                  <a:lnTo>
                    <a:pt x="2322" y="2227"/>
                  </a:lnTo>
                  <a:lnTo>
                    <a:pt x="2361" y="2240"/>
                  </a:lnTo>
                  <a:lnTo>
                    <a:pt x="2399" y="2251"/>
                  </a:lnTo>
                  <a:lnTo>
                    <a:pt x="2435" y="2263"/>
                  </a:lnTo>
                  <a:lnTo>
                    <a:pt x="2471" y="2274"/>
                  </a:lnTo>
                  <a:lnTo>
                    <a:pt x="2507" y="2283"/>
                  </a:lnTo>
                  <a:lnTo>
                    <a:pt x="2542" y="2292"/>
                  </a:lnTo>
                  <a:lnTo>
                    <a:pt x="2575" y="2300"/>
                  </a:lnTo>
                  <a:lnTo>
                    <a:pt x="2610" y="2307"/>
                  </a:lnTo>
                  <a:lnTo>
                    <a:pt x="2644" y="2314"/>
                  </a:lnTo>
                  <a:lnTo>
                    <a:pt x="2678" y="2320"/>
                  </a:lnTo>
                  <a:lnTo>
                    <a:pt x="2712" y="2326"/>
                  </a:lnTo>
                  <a:lnTo>
                    <a:pt x="2746" y="2332"/>
                  </a:lnTo>
                  <a:lnTo>
                    <a:pt x="2780" y="2335"/>
                  </a:lnTo>
                  <a:lnTo>
                    <a:pt x="2815" y="2340"/>
                  </a:lnTo>
                  <a:lnTo>
                    <a:pt x="2849" y="2343"/>
                  </a:lnTo>
                  <a:lnTo>
                    <a:pt x="2884" y="2347"/>
                  </a:lnTo>
                  <a:lnTo>
                    <a:pt x="2920" y="2349"/>
                  </a:lnTo>
                  <a:lnTo>
                    <a:pt x="2957" y="2351"/>
                  </a:lnTo>
                  <a:lnTo>
                    <a:pt x="2995" y="2352"/>
                  </a:lnTo>
                  <a:lnTo>
                    <a:pt x="3033" y="2355"/>
                  </a:lnTo>
                  <a:lnTo>
                    <a:pt x="3072" y="2356"/>
                  </a:lnTo>
                  <a:lnTo>
                    <a:pt x="3113" y="2357"/>
                  </a:lnTo>
                  <a:lnTo>
                    <a:pt x="3155" y="2357"/>
                  </a:lnTo>
                  <a:lnTo>
                    <a:pt x="3198" y="2358"/>
                  </a:lnTo>
                  <a:lnTo>
                    <a:pt x="3242" y="2358"/>
                  </a:lnTo>
                  <a:lnTo>
                    <a:pt x="3287" y="2358"/>
                  </a:lnTo>
                  <a:lnTo>
                    <a:pt x="3753" y="2521"/>
                  </a:lnTo>
                  <a:lnTo>
                    <a:pt x="3306" y="3018"/>
                  </a:lnTo>
                  <a:lnTo>
                    <a:pt x="3306" y="3169"/>
                  </a:lnTo>
                  <a:lnTo>
                    <a:pt x="3329" y="3192"/>
                  </a:lnTo>
                  <a:lnTo>
                    <a:pt x="3352" y="3214"/>
                  </a:lnTo>
                  <a:lnTo>
                    <a:pt x="3377" y="3235"/>
                  </a:lnTo>
                  <a:lnTo>
                    <a:pt x="3400" y="3256"/>
                  </a:lnTo>
                  <a:lnTo>
                    <a:pt x="3424" y="3277"/>
                  </a:lnTo>
                  <a:lnTo>
                    <a:pt x="3449" y="3297"/>
                  </a:lnTo>
                  <a:lnTo>
                    <a:pt x="3473" y="3317"/>
                  </a:lnTo>
                  <a:lnTo>
                    <a:pt x="3498" y="3336"/>
                  </a:lnTo>
                  <a:lnTo>
                    <a:pt x="3523" y="3356"/>
                  </a:lnTo>
                  <a:lnTo>
                    <a:pt x="3548" y="3374"/>
                  </a:lnTo>
                  <a:lnTo>
                    <a:pt x="3574" y="3392"/>
                  </a:lnTo>
                  <a:lnTo>
                    <a:pt x="3598" y="3409"/>
                  </a:lnTo>
                  <a:lnTo>
                    <a:pt x="3624" y="3426"/>
                  </a:lnTo>
                  <a:lnTo>
                    <a:pt x="3649" y="3444"/>
                  </a:lnTo>
                  <a:lnTo>
                    <a:pt x="3675" y="3461"/>
                  </a:lnTo>
                  <a:lnTo>
                    <a:pt x="3701" y="3477"/>
                  </a:lnTo>
                  <a:lnTo>
                    <a:pt x="3726" y="3494"/>
                  </a:lnTo>
                  <a:lnTo>
                    <a:pt x="3752" y="3510"/>
                  </a:lnTo>
                  <a:lnTo>
                    <a:pt x="3778" y="3525"/>
                  </a:lnTo>
                  <a:lnTo>
                    <a:pt x="3804" y="3540"/>
                  </a:lnTo>
                  <a:lnTo>
                    <a:pt x="3829" y="3556"/>
                  </a:lnTo>
                  <a:lnTo>
                    <a:pt x="3855" y="3571"/>
                  </a:lnTo>
                  <a:lnTo>
                    <a:pt x="3880" y="3587"/>
                  </a:lnTo>
                  <a:lnTo>
                    <a:pt x="3906" y="3601"/>
                  </a:lnTo>
                  <a:lnTo>
                    <a:pt x="3930" y="3616"/>
                  </a:lnTo>
                  <a:lnTo>
                    <a:pt x="3956" y="3630"/>
                  </a:lnTo>
                  <a:lnTo>
                    <a:pt x="3982" y="3645"/>
                  </a:lnTo>
                  <a:lnTo>
                    <a:pt x="4006" y="3659"/>
                  </a:lnTo>
                  <a:lnTo>
                    <a:pt x="4031" y="3672"/>
                  </a:lnTo>
                  <a:lnTo>
                    <a:pt x="4056" y="3688"/>
                  </a:lnTo>
                  <a:lnTo>
                    <a:pt x="4080" y="3702"/>
                  </a:lnTo>
                  <a:lnTo>
                    <a:pt x="4105" y="3715"/>
                  </a:lnTo>
                  <a:lnTo>
                    <a:pt x="3803" y="3910"/>
                  </a:lnTo>
                  <a:lnTo>
                    <a:pt x="3705" y="3929"/>
                  </a:lnTo>
                  <a:lnTo>
                    <a:pt x="3606" y="3946"/>
                  </a:lnTo>
                  <a:lnTo>
                    <a:pt x="3509" y="3964"/>
                  </a:lnTo>
                  <a:lnTo>
                    <a:pt x="3411" y="3981"/>
                  </a:lnTo>
                  <a:lnTo>
                    <a:pt x="3314" y="3998"/>
                  </a:lnTo>
                  <a:lnTo>
                    <a:pt x="3215" y="4014"/>
                  </a:lnTo>
                  <a:lnTo>
                    <a:pt x="3118" y="4029"/>
                  </a:lnTo>
                  <a:lnTo>
                    <a:pt x="3020" y="4044"/>
                  </a:lnTo>
                  <a:lnTo>
                    <a:pt x="2923" y="4058"/>
                  </a:lnTo>
                  <a:lnTo>
                    <a:pt x="2825" y="4072"/>
                  </a:lnTo>
                  <a:lnTo>
                    <a:pt x="2727" y="4086"/>
                  </a:lnTo>
                  <a:lnTo>
                    <a:pt x="2630" y="4100"/>
                  </a:lnTo>
                  <a:lnTo>
                    <a:pt x="2531" y="4112"/>
                  </a:lnTo>
                  <a:lnTo>
                    <a:pt x="2434" y="4126"/>
                  </a:lnTo>
                  <a:lnTo>
                    <a:pt x="2336" y="4139"/>
                  </a:lnTo>
                  <a:lnTo>
                    <a:pt x="2239" y="4151"/>
                  </a:lnTo>
                  <a:lnTo>
                    <a:pt x="2141" y="4164"/>
                  </a:lnTo>
                  <a:lnTo>
                    <a:pt x="2044" y="4176"/>
                  </a:lnTo>
                  <a:lnTo>
                    <a:pt x="1947" y="4188"/>
                  </a:lnTo>
                  <a:lnTo>
                    <a:pt x="1850" y="4201"/>
                  </a:lnTo>
                  <a:lnTo>
                    <a:pt x="1752" y="4212"/>
                  </a:lnTo>
                  <a:lnTo>
                    <a:pt x="1655" y="4225"/>
                  </a:lnTo>
                  <a:lnTo>
                    <a:pt x="1557" y="4237"/>
                  </a:lnTo>
                  <a:lnTo>
                    <a:pt x="1461" y="4248"/>
                  </a:lnTo>
                  <a:lnTo>
                    <a:pt x="1363" y="4261"/>
                  </a:lnTo>
                  <a:lnTo>
                    <a:pt x="1266" y="4273"/>
                  </a:lnTo>
                  <a:lnTo>
                    <a:pt x="1169" y="4285"/>
                  </a:lnTo>
                  <a:lnTo>
                    <a:pt x="1072" y="4298"/>
                  </a:lnTo>
                  <a:lnTo>
                    <a:pt x="975" y="4311"/>
                  </a:lnTo>
                  <a:lnTo>
                    <a:pt x="879" y="4324"/>
                  </a:lnTo>
                  <a:lnTo>
                    <a:pt x="781" y="4337"/>
                  </a:lnTo>
                  <a:lnTo>
                    <a:pt x="685" y="4350"/>
                  </a:lnTo>
                  <a:lnTo>
                    <a:pt x="540" y="430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8" name="Freeform 78"/>
            <p:cNvSpPr>
              <a:spLocks/>
            </p:cNvSpPr>
            <p:nvPr/>
          </p:nvSpPr>
          <p:spPr bwMode="auto">
            <a:xfrm>
              <a:off x="3970" y="2454"/>
              <a:ext cx="61" cy="62"/>
            </a:xfrm>
            <a:custGeom>
              <a:avLst/>
              <a:gdLst>
                <a:gd name="T0" fmla="*/ 50 w 306"/>
                <a:gd name="T1" fmla="*/ 251 h 307"/>
                <a:gd name="T2" fmla="*/ 0 w 306"/>
                <a:gd name="T3" fmla="*/ 0 h 307"/>
                <a:gd name="T4" fmla="*/ 295 w 306"/>
                <a:gd name="T5" fmla="*/ 107 h 307"/>
                <a:gd name="T6" fmla="*/ 296 w 306"/>
                <a:gd name="T7" fmla="*/ 126 h 307"/>
                <a:gd name="T8" fmla="*/ 298 w 306"/>
                <a:gd name="T9" fmla="*/ 144 h 307"/>
                <a:gd name="T10" fmla="*/ 300 w 306"/>
                <a:gd name="T11" fmla="*/ 164 h 307"/>
                <a:gd name="T12" fmla="*/ 302 w 306"/>
                <a:gd name="T13" fmla="*/ 184 h 307"/>
                <a:gd name="T14" fmla="*/ 303 w 306"/>
                <a:gd name="T15" fmla="*/ 204 h 307"/>
                <a:gd name="T16" fmla="*/ 306 w 306"/>
                <a:gd name="T17" fmla="*/ 223 h 307"/>
                <a:gd name="T18" fmla="*/ 306 w 306"/>
                <a:gd name="T19" fmla="*/ 241 h 307"/>
                <a:gd name="T20" fmla="*/ 305 w 306"/>
                <a:gd name="T21" fmla="*/ 258 h 307"/>
                <a:gd name="T22" fmla="*/ 302 w 306"/>
                <a:gd name="T23" fmla="*/ 273 h 307"/>
                <a:gd name="T24" fmla="*/ 298 w 306"/>
                <a:gd name="T25" fmla="*/ 286 h 307"/>
                <a:gd name="T26" fmla="*/ 289 w 306"/>
                <a:gd name="T27" fmla="*/ 295 h 307"/>
                <a:gd name="T28" fmla="*/ 280 w 306"/>
                <a:gd name="T29" fmla="*/ 303 h 307"/>
                <a:gd name="T30" fmla="*/ 266 w 306"/>
                <a:gd name="T31" fmla="*/ 307 h 307"/>
                <a:gd name="T32" fmla="*/ 249 w 306"/>
                <a:gd name="T33" fmla="*/ 307 h 307"/>
                <a:gd name="T34" fmla="*/ 227 w 306"/>
                <a:gd name="T35" fmla="*/ 303 h 307"/>
                <a:gd name="T36" fmla="*/ 201 w 306"/>
                <a:gd name="T37" fmla="*/ 295 h 307"/>
                <a:gd name="T38" fmla="*/ 50 w 306"/>
                <a:gd name="T39" fmla="*/ 251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307">
                  <a:moveTo>
                    <a:pt x="50" y="251"/>
                  </a:moveTo>
                  <a:lnTo>
                    <a:pt x="0" y="0"/>
                  </a:lnTo>
                  <a:lnTo>
                    <a:pt x="295" y="107"/>
                  </a:lnTo>
                  <a:lnTo>
                    <a:pt x="296" y="126"/>
                  </a:lnTo>
                  <a:lnTo>
                    <a:pt x="298" y="144"/>
                  </a:lnTo>
                  <a:lnTo>
                    <a:pt x="300" y="164"/>
                  </a:lnTo>
                  <a:lnTo>
                    <a:pt x="302" y="184"/>
                  </a:lnTo>
                  <a:lnTo>
                    <a:pt x="303" y="204"/>
                  </a:lnTo>
                  <a:lnTo>
                    <a:pt x="306" y="223"/>
                  </a:lnTo>
                  <a:lnTo>
                    <a:pt x="306" y="241"/>
                  </a:lnTo>
                  <a:lnTo>
                    <a:pt x="305" y="258"/>
                  </a:lnTo>
                  <a:lnTo>
                    <a:pt x="302" y="273"/>
                  </a:lnTo>
                  <a:lnTo>
                    <a:pt x="298" y="286"/>
                  </a:lnTo>
                  <a:lnTo>
                    <a:pt x="289" y="295"/>
                  </a:lnTo>
                  <a:lnTo>
                    <a:pt x="280" y="303"/>
                  </a:lnTo>
                  <a:lnTo>
                    <a:pt x="266" y="307"/>
                  </a:lnTo>
                  <a:lnTo>
                    <a:pt x="249" y="307"/>
                  </a:lnTo>
                  <a:lnTo>
                    <a:pt x="227" y="303"/>
                  </a:lnTo>
                  <a:lnTo>
                    <a:pt x="201" y="295"/>
                  </a:lnTo>
                  <a:lnTo>
                    <a:pt x="50" y="2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79" name="Freeform 79"/>
            <p:cNvSpPr>
              <a:spLocks/>
            </p:cNvSpPr>
            <p:nvPr/>
          </p:nvSpPr>
          <p:spPr bwMode="auto">
            <a:xfrm>
              <a:off x="4277" y="2396"/>
              <a:ext cx="59" cy="70"/>
            </a:xfrm>
            <a:custGeom>
              <a:avLst/>
              <a:gdLst>
                <a:gd name="T0" fmla="*/ 0 w 296"/>
                <a:gd name="T1" fmla="*/ 351 h 351"/>
                <a:gd name="T2" fmla="*/ 0 w 296"/>
                <a:gd name="T3" fmla="*/ 351 h 351"/>
                <a:gd name="T4" fmla="*/ 0 w 296"/>
                <a:gd name="T5" fmla="*/ 351 h 351"/>
                <a:gd name="T6" fmla="*/ 0 w 296"/>
                <a:gd name="T7" fmla="*/ 351 h 351"/>
                <a:gd name="T8" fmla="*/ 0 w 296"/>
                <a:gd name="T9" fmla="*/ 351 h 351"/>
                <a:gd name="T10" fmla="*/ 50 w 296"/>
                <a:gd name="T11" fmla="*/ 0 h 351"/>
                <a:gd name="T12" fmla="*/ 296 w 296"/>
                <a:gd name="T13" fmla="*/ 151 h 351"/>
                <a:gd name="T14" fmla="*/ 101 w 296"/>
                <a:gd name="T15" fmla="*/ 351 h 351"/>
                <a:gd name="T16" fmla="*/ 0 w 296"/>
                <a:gd name="T17" fmla="*/ 35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6" h="351">
                  <a:moveTo>
                    <a:pt x="0" y="351"/>
                  </a:moveTo>
                  <a:lnTo>
                    <a:pt x="0" y="351"/>
                  </a:lnTo>
                  <a:lnTo>
                    <a:pt x="0" y="351"/>
                  </a:lnTo>
                  <a:lnTo>
                    <a:pt x="0" y="351"/>
                  </a:lnTo>
                  <a:lnTo>
                    <a:pt x="0" y="351"/>
                  </a:lnTo>
                  <a:lnTo>
                    <a:pt x="50" y="0"/>
                  </a:lnTo>
                  <a:lnTo>
                    <a:pt x="296" y="151"/>
                  </a:lnTo>
                  <a:lnTo>
                    <a:pt x="101" y="351"/>
                  </a:lnTo>
                  <a:lnTo>
                    <a:pt x="0" y="3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0" name="Freeform 80"/>
            <p:cNvSpPr>
              <a:spLocks/>
            </p:cNvSpPr>
            <p:nvPr/>
          </p:nvSpPr>
          <p:spPr bwMode="auto">
            <a:xfrm>
              <a:off x="4059" y="2208"/>
              <a:ext cx="80" cy="108"/>
            </a:xfrm>
            <a:custGeom>
              <a:avLst/>
              <a:gdLst>
                <a:gd name="T0" fmla="*/ 0 w 403"/>
                <a:gd name="T1" fmla="*/ 541 h 541"/>
                <a:gd name="T2" fmla="*/ 0 w 403"/>
                <a:gd name="T3" fmla="*/ 244 h 541"/>
                <a:gd name="T4" fmla="*/ 309 w 403"/>
                <a:gd name="T5" fmla="*/ 0 h 541"/>
                <a:gd name="T6" fmla="*/ 340 w 403"/>
                <a:gd name="T7" fmla="*/ 15 h 541"/>
                <a:gd name="T8" fmla="*/ 364 w 403"/>
                <a:gd name="T9" fmla="*/ 25 h 541"/>
                <a:gd name="T10" fmla="*/ 380 w 403"/>
                <a:gd name="T11" fmla="*/ 33 h 541"/>
                <a:gd name="T12" fmla="*/ 391 w 403"/>
                <a:gd name="T13" fmla="*/ 38 h 541"/>
                <a:gd name="T14" fmla="*/ 398 w 403"/>
                <a:gd name="T15" fmla="*/ 41 h 541"/>
                <a:gd name="T16" fmla="*/ 402 w 403"/>
                <a:gd name="T17" fmla="*/ 42 h 541"/>
                <a:gd name="T18" fmla="*/ 403 w 403"/>
                <a:gd name="T19" fmla="*/ 44 h 541"/>
                <a:gd name="T20" fmla="*/ 403 w 403"/>
                <a:gd name="T21" fmla="*/ 44 h 541"/>
                <a:gd name="T22" fmla="*/ 403 w 403"/>
                <a:gd name="T23" fmla="*/ 340 h 541"/>
                <a:gd name="T24" fmla="*/ 107 w 403"/>
                <a:gd name="T25" fmla="*/ 541 h 541"/>
                <a:gd name="T26" fmla="*/ 0 w 403"/>
                <a:gd name="T27" fmla="*/ 541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03" h="541">
                  <a:moveTo>
                    <a:pt x="0" y="541"/>
                  </a:moveTo>
                  <a:lnTo>
                    <a:pt x="0" y="244"/>
                  </a:lnTo>
                  <a:lnTo>
                    <a:pt x="309" y="0"/>
                  </a:lnTo>
                  <a:lnTo>
                    <a:pt x="340" y="15"/>
                  </a:lnTo>
                  <a:lnTo>
                    <a:pt x="364" y="25"/>
                  </a:lnTo>
                  <a:lnTo>
                    <a:pt x="380" y="33"/>
                  </a:lnTo>
                  <a:lnTo>
                    <a:pt x="391" y="38"/>
                  </a:lnTo>
                  <a:lnTo>
                    <a:pt x="398" y="41"/>
                  </a:lnTo>
                  <a:lnTo>
                    <a:pt x="402" y="42"/>
                  </a:lnTo>
                  <a:lnTo>
                    <a:pt x="403" y="44"/>
                  </a:lnTo>
                  <a:lnTo>
                    <a:pt x="403" y="44"/>
                  </a:lnTo>
                  <a:lnTo>
                    <a:pt x="403" y="340"/>
                  </a:lnTo>
                  <a:lnTo>
                    <a:pt x="107" y="541"/>
                  </a:lnTo>
                  <a:lnTo>
                    <a:pt x="0" y="5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1" name="Freeform 81"/>
            <p:cNvSpPr>
              <a:spLocks/>
            </p:cNvSpPr>
            <p:nvPr/>
          </p:nvSpPr>
          <p:spPr bwMode="auto">
            <a:xfrm>
              <a:off x="5235" y="2139"/>
              <a:ext cx="31" cy="69"/>
            </a:xfrm>
            <a:custGeom>
              <a:avLst/>
              <a:gdLst>
                <a:gd name="T0" fmla="*/ 56 w 151"/>
                <a:gd name="T1" fmla="*/ 295 h 346"/>
                <a:gd name="T2" fmla="*/ 0 w 151"/>
                <a:gd name="T3" fmla="*/ 0 h 346"/>
                <a:gd name="T4" fmla="*/ 35 w 151"/>
                <a:gd name="T5" fmla="*/ 0 h 346"/>
                <a:gd name="T6" fmla="*/ 61 w 151"/>
                <a:gd name="T7" fmla="*/ 0 h 346"/>
                <a:gd name="T8" fmla="*/ 81 w 151"/>
                <a:gd name="T9" fmla="*/ 0 h 346"/>
                <a:gd name="T10" fmla="*/ 94 w 151"/>
                <a:gd name="T11" fmla="*/ 0 h 346"/>
                <a:gd name="T12" fmla="*/ 101 w 151"/>
                <a:gd name="T13" fmla="*/ 0 h 346"/>
                <a:gd name="T14" fmla="*/ 105 w 151"/>
                <a:gd name="T15" fmla="*/ 0 h 346"/>
                <a:gd name="T16" fmla="*/ 107 w 151"/>
                <a:gd name="T17" fmla="*/ 0 h 346"/>
                <a:gd name="T18" fmla="*/ 107 w 151"/>
                <a:gd name="T19" fmla="*/ 0 h 346"/>
                <a:gd name="T20" fmla="*/ 151 w 151"/>
                <a:gd name="T21" fmla="*/ 346 h 346"/>
                <a:gd name="T22" fmla="*/ 56 w 151"/>
                <a:gd name="T23" fmla="*/ 295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1" h="346">
                  <a:moveTo>
                    <a:pt x="56" y="295"/>
                  </a:moveTo>
                  <a:lnTo>
                    <a:pt x="0" y="0"/>
                  </a:lnTo>
                  <a:lnTo>
                    <a:pt x="35" y="0"/>
                  </a:lnTo>
                  <a:lnTo>
                    <a:pt x="61" y="0"/>
                  </a:lnTo>
                  <a:lnTo>
                    <a:pt x="81" y="0"/>
                  </a:lnTo>
                  <a:lnTo>
                    <a:pt x="94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51" y="346"/>
                  </a:lnTo>
                  <a:lnTo>
                    <a:pt x="56" y="2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2" name="Freeform 82"/>
            <p:cNvSpPr>
              <a:spLocks/>
            </p:cNvSpPr>
            <p:nvPr/>
          </p:nvSpPr>
          <p:spPr bwMode="auto">
            <a:xfrm>
              <a:off x="4040" y="1584"/>
              <a:ext cx="663" cy="434"/>
            </a:xfrm>
            <a:custGeom>
              <a:avLst/>
              <a:gdLst>
                <a:gd name="T0" fmla="*/ 0 w 3313"/>
                <a:gd name="T1" fmla="*/ 2130 h 2174"/>
                <a:gd name="T2" fmla="*/ 0 w 3313"/>
                <a:gd name="T3" fmla="*/ 2130 h 2174"/>
                <a:gd name="T4" fmla="*/ 29 w 3313"/>
                <a:gd name="T5" fmla="*/ 2062 h 2174"/>
                <a:gd name="T6" fmla="*/ 98 w 3313"/>
                <a:gd name="T7" fmla="*/ 1952 h 2174"/>
                <a:gd name="T8" fmla="*/ 177 w 3313"/>
                <a:gd name="T9" fmla="*/ 1872 h 2174"/>
                <a:gd name="T10" fmla="*/ 266 w 3313"/>
                <a:gd name="T11" fmla="*/ 1813 h 2174"/>
                <a:gd name="T12" fmla="*/ 365 w 3313"/>
                <a:gd name="T13" fmla="*/ 1767 h 2174"/>
                <a:gd name="T14" fmla="*/ 468 w 3313"/>
                <a:gd name="T15" fmla="*/ 1726 h 2174"/>
                <a:gd name="T16" fmla="*/ 576 w 3313"/>
                <a:gd name="T17" fmla="*/ 1681 h 2174"/>
                <a:gd name="T18" fmla="*/ 686 w 3313"/>
                <a:gd name="T19" fmla="*/ 1624 h 2174"/>
                <a:gd name="T20" fmla="*/ 787 w 3313"/>
                <a:gd name="T21" fmla="*/ 1539 h 2174"/>
                <a:gd name="T22" fmla="*/ 866 w 3313"/>
                <a:gd name="T23" fmla="*/ 1438 h 2174"/>
                <a:gd name="T24" fmla="*/ 933 w 3313"/>
                <a:gd name="T25" fmla="*/ 1339 h 2174"/>
                <a:gd name="T26" fmla="*/ 990 w 3313"/>
                <a:gd name="T27" fmla="*/ 1241 h 2174"/>
                <a:gd name="T28" fmla="*/ 1038 w 3313"/>
                <a:gd name="T29" fmla="*/ 1143 h 2174"/>
                <a:gd name="T30" fmla="*/ 1081 w 3313"/>
                <a:gd name="T31" fmla="*/ 1046 h 2174"/>
                <a:gd name="T32" fmla="*/ 1121 w 3313"/>
                <a:gd name="T33" fmla="*/ 949 h 2174"/>
                <a:gd name="T34" fmla="*/ 1158 w 3313"/>
                <a:gd name="T35" fmla="*/ 853 h 2174"/>
                <a:gd name="T36" fmla="*/ 1195 w 3313"/>
                <a:gd name="T37" fmla="*/ 758 h 2174"/>
                <a:gd name="T38" fmla="*/ 1235 w 3313"/>
                <a:gd name="T39" fmla="*/ 663 h 2174"/>
                <a:gd name="T40" fmla="*/ 1277 w 3313"/>
                <a:gd name="T41" fmla="*/ 567 h 2174"/>
                <a:gd name="T42" fmla="*/ 1327 w 3313"/>
                <a:gd name="T43" fmla="*/ 473 h 2174"/>
                <a:gd name="T44" fmla="*/ 1387 w 3313"/>
                <a:gd name="T45" fmla="*/ 379 h 2174"/>
                <a:gd name="T46" fmla="*/ 1455 w 3313"/>
                <a:gd name="T47" fmla="*/ 285 h 2174"/>
                <a:gd name="T48" fmla="*/ 1535 w 3313"/>
                <a:gd name="T49" fmla="*/ 191 h 2174"/>
                <a:gd name="T50" fmla="*/ 1632 w 3313"/>
                <a:gd name="T51" fmla="*/ 97 h 2174"/>
                <a:gd name="T52" fmla="*/ 1716 w 3313"/>
                <a:gd name="T53" fmla="*/ 33 h 2174"/>
                <a:gd name="T54" fmla="*/ 1756 w 3313"/>
                <a:gd name="T55" fmla="*/ 11 h 2174"/>
                <a:gd name="T56" fmla="*/ 1774 w 3313"/>
                <a:gd name="T57" fmla="*/ 2 h 2174"/>
                <a:gd name="T58" fmla="*/ 1779 w 3313"/>
                <a:gd name="T59" fmla="*/ 0 h 2174"/>
                <a:gd name="T60" fmla="*/ 2182 w 3313"/>
                <a:gd name="T61" fmla="*/ 50 h 2174"/>
                <a:gd name="T62" fmla="*/ 2923 w 3313"/>
                <a:gd name="T63" fmla="*/ 848 h 2174"/>
                <a:gd name="T64" fmla="*/ 3279 w 3313"/>
                <a:gd name="T65" fmla="*/ 495 h 2174"/>
                <a:gd name="T66" fmla="*/ 3301 w 3313"/>
                <a:gd name="T67" fmla="*/ 495 h 2174"/>
                <a:gd name="T68" fmla="*/ 3311 w 3313"/>
                <a:gd name="T69" fmla="*/ 495 h 2174"/>
                <a:gd name="T70" fmla="*/ 3313 w 3313"/>
                <a:gd name="T71" fmla="*/ 495 h 2174"/>
                <a:gd name="T72" fmla="*/ 3313 w 3313"/>
                <a:gd name="T73" fmla="*/ 1684 h 2174"/>
                <a:gd name="T74" fmla="*/ 2427 w 3313"/>
                <a:gd name="T75" fmla="*/ 1885 h 2174"/>
                <a:gd name="T76" fmla="*/ 1735 w 3313"/>
                <a:gd name="T77" fmla="*/ 1294 h 2174"/>
                <a:gd name="T78" fmla="*/ 1111 w 3313"/>
                <a:gd name="T79" fmla="*/ 2099 h 2174"/>
                <a:gd name="T80" fmla="*/ 1046 w 3313"/>
                <a:gd name="T81" fmla="*/ 2121 h 2174"/>
                <a:gd name="T82" fmla="*/ 983 w 3313"/>
                <a:gd name="T83" fmla="*/ 2137 h 2174"/>
                <a:gd name="T84" fmla="*/ 920 w 3313"/>
                <a:gd name="T85" fmla="*/ 2150 h 2174"/>
                <a:gd name="T86" fmla="*/ 858 w 3313"/>
                <a:gd name="T87" fmla="*/ 2159 h 2174"/>
                <a:gd name="T88" fmla="*/ 797 w 3313"/>
                <a:gd name="T89" fmla="*/ 2164 h 2174"/>
                <a:gd name="T90" fmla="*/ 735 w 3313"/>
                <a:gd name="T91" fmla="*/ 2167 h 2174"/>
                <a:gd name="T92" fmla="*/ 675 w 3313"/>
                <a:gd name="T93" fmla="*/ 2168 h 2174"/>
                <a:gd name="T94" fmla="*/ 614 w 3313"/>
                <a:gd name="T95" fmla="*/ 2167 h 2174"/>
                <a:gd name="T96" fmla="*/ 554 w 3313"/>
                <a:gd name="T97" fmla="*/ 2166 h 2174"/>
                <a:gd name="T98" fmla="*/ 493 w 3313"/>
                <a:gd name="T99" fmla="*/ 2164 h 2174"/>
                <a:gd name="T100" fmla="*/ 431 w 3313"/>
                <a:gd name="T101" fmla="*/ 2163 h 2174"/>
                <a:gd name="T102" fmla="*/ 369 w 3313"/>
                <a:gd name="T103" fmla="*/ 2161 h 2174"/>
                <a:gd name="T104" fmla="*/ 307 w 3313"/>
                <a:gd name="T105" fmla="*/ 2163 h 2174"/>
                <a:gd name="T106" fmla="*/ 243 w 3313"/>
                <a:gd name="T107" fmla="*/ 2165 h 2174"/>
                <a:gd name="T108" fmla="*/ 178 w 3313"/>
                <a:gd name="T109" fmla="*/ 2171 h 2174"/>
                <a:gd name="T110" fmla="*/ 0 w 3313"/>
                <a:gd name="T111" fmla="*/ 2130 h 2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13" h="2174">
                  <a:moveTo>
                    <a:pt x="0" y="2130"/>
                  </a:moveTo>
                  <a:lnTo>
                    <a:pt x="0" y="2130"/>
                  </a:lnTo>
                  <a:lnTo>
                    <a:pt x="0" y="2130"/>
                  </a:lnTo>
                  <a:lnTo>
                    <a:pt x="0" y="2130"/>
                  </a:lnTo>
                  <a:lnTo>
                    <a:pt x="0" y="2130"/>
                  </a:lnTo>
                  <a:lnTo>
                    <a:pt x="29" y="2062"/>
                  </a:lnTo>
                  <a:lnTo>
                    <a:pt x="62" y="2004"/>
                  </a:lnTo>
                  <a:lnTo>
                    <a:pt x="98" y="1952"/>
                  </a:lnTo>
                  <a:lnTo>
                    <a:pt x="136" y="1909"/>
                  </a:lnTo>
                  <a:lnTo>
                    <a:pt x="177" y="1872"/>
                  </a:lnTo>
                  <a:lnTo>
                    <a:pt x="221" y="1841"/>
                  </a:lnTo>
                  <a:lnTo>
                    <a:pt x="266" y="1813"/>
                  </a:lnTo>
                  <a:lnTo>
                    <a:pt x="315" y="1789"/>
                  </a:lnTo>
                  <a:lnTo>
                    <a:pt x="365" y="1767"/>
                  </a:lnTo>
                  <a:lnTo>
                    <a:pt x="416" y="1746"/>
                  </a:lnTo>
                  <a:lnTo>
                    <a:pt x="468" y="1726"/>
                  </a:lnTo>
                  <a:lnTo>
                    <a:pt x="522" y="1704"/>
                  </a:lnTo>
                  <a:lnTo>
                    <a:pt x="576" y="1681"/>
                  </a:lnTo>
                  <a:lnTo>
                    <a:pt x="631" y="1654"/>
                  </a:lnTo>
                  <a:lnTo>
                    <a:pt x="686" y="1624"/>
                  </a:lnTo>
                  <a:lnTo>
                    <a:pt x="742" y="1589"/>
                  </a:lnTo>
                  <a:lnTo>
                    <a:pt x="787" y="1539"/>
                  </a:lnTo>
                  <a:lnTo>
                    <a:pt x="828" y="1488"/>
                  </a:lnTo>
                  <a:lnTo>
                    <a:pt x="866" y="1438"/>
                  </a:lnTo>
                  <a:lnTo>
                    <a:pt x="901" y="1388"/>
                  </a:lnTo>
                  <a:lnTo>
                    <a:pt x="933" y="1339"/>
                  </a:lnTo>
                  <a:lnTo>
                    <a:pt x="963" y="1290"/>
                  </a:lnTo>
                  <a:lnTo>
                    <a:pt x="990" y="1241"/>
                  </a:lnTo>
                  <a:lnTo>
                    <a:pt x="1015" y="1192"/>
                  </a:lnTo>
                  <a:lnTo>
                    <a:pt x="1038" y="1143"/>
                  </a:lnTo>
                  <a:lnTo>
                    <a:pt x="1060" y="1094"/>
                  </a:lnTo>
                  <a:lnTo>
                    <a:pt x="1081" y="1046"/>
                  </a:lnTo>
                  <a:lnTo>
                    <a:pt x="1101" y="997"/>
                  </a:lnTo>
                  <a:lnTo>
                    <a:pt x="1121" y="949"/>
                  </a:lnTo>
                  <a:lnTo>
                    <a:pt x="1139" y="901"/>
                  </a:lnTo>
                  <a:lnTo>
                    <a:pt x="1158" y="853"/>
                  </a:lnTo>
                  <a:lnTo>
                    <a:pt x="1176" y="805"/>
                  </a:lnTo>
                  <a:lnTo>
                    <a:pt x="1195" y="758"/>
                  </a:lnTo>
                  <a:lnTo>
                    <a:pt x="1215" y="710"/>
                  </a:lnTo>
                  <a:lnTo>
                    <a:pt x="1235" y="663"/>
                  </a:lnTo>
                  <a:lnTo>
                    <a:pt x="1255" y="615"/>
                  </a:lnTo>
                  <a:lnTo>
                    <a:pt x="1277" y="567"/>
                  </a:lnTo>
                  <a:lnTo>
                    <a:pt x="1302" y="521"/>
                  </a:lnTo>
                  <a:lnTo>
                    <a:pt x="1327" y="473"/>
                  </a:lnTo>
                  <a:lnTo>
                    <a:pt x="1355" y="426"/>
                  </a:lnTo>
                  <a:lnTo>
                    <a:pt x="1387" y="379"/>
                  </a:lnTo>
                  <a:lnTo>
                    <a:pt x="1419" y="332"/>
                  </a:lnTo>
                  <a:lnTo>
                    <a:pt x="1455" y="285"/>
                  </a:lnTo>
                  <a:lnTo>
                    <a:pt x="1493" y="238"/>
                  </a:lnTo>
                  <a:lnTo>
                    <a:pt x="1535" y="191"/>
                  </a:lnTo>
                  <a:lnTo>
                    <a:pt x="1582" y="144"/>
                  </a:lnTo>
                  <a:lnTo>
                    <a:pt x="1632" y="97"/>
                  </a:lnTo>
                  <a:lnTo>
                    <a:pt x="1685" y="50"/>
                  </a:lnTo>
                  <a:lnTo>
                    <a:pt x="1716" y="33"/>
                  </a:lnTo>
                  <a:lnTo>
                    <a:pt x="1740" y="21"/>
                  </a:lnTo>
                  <a:lnTo>
                    <a:pt x="1756" y="11"/>
                  </a:lnTo>
                  <a:lnTo>
                    <a:pt x="1768" y="6"/>
                  </a:lnTo>
                  <a:lnTo>
                    <a:pt x="1774" y="2"/>
                  </a:lnTo>
                  <a:lnTo>
                    <a:pt x="1778" y="1"/>
                  </a:lnTo>
                  <a:lnTo>
                    <a:pt x="1779" y="0"/>
                  </a:lnTo>
                  <a:lnTo>
                    <a:pt x="1779" y="0"/>
                  </a:lnTo>
                  <a:lnTo>
                    <a:pt x="2182" y="50"/>
                  </a:lnTo>
                  <a:lnTo>
                    <a:pt x="2816" y="892"/>
                  </a:lnTo>
                  <a:lnTo>
                    <a:pt x="2923" y="848"/>
                  </a:lnTo>
                  <a:lnTo>
                    <a:pt x="3263" y="495"/>
                  </a:lnTo>
                  <a:lnTo>
                    <a:pt x="3279" y="495"/>
                  </a:lnTo>
                  <a:lnTo>
                    <a:pt x="3292" y="495"/>
                  </a:lnTo>
                  <a:lnTo>
                    <a:pt x="3301" y="495"/>
                  </a:lnTo>
                  <a:lnTo>
                    <a:pt x="3307" y="495"/>
                  </a:lnTo>
                  <a:lnTo>
                    <a:pt x="3311" y="495"/>
                  </a:lnTo>
                  <a:lnTo>
                    <a:pt x="3312" y="495"/>
                  </a:lnTo>
                  <a:lnTo>
                    <a:pt x="3313" y="495"/>
                  </a:lnTo>
                  <a:lnTo>
                    <a:pt x="3313" y="495"/>
                  </a:lnTo>
                  <a:lnTo>
                    <a:pt x="3313" y="1684"/>
                  </a:lnTo>
                  <a:lnTo>
                    <a:pt x="3118" y="1935"/>
                  </a:lnTo>
                  <a:lnTo>
                    <a:pt x="2427" y="1885"/>
                  </a:lnTo>
                  <a:lnTo>
                    <a:pt x="1980" y="1294"/>
                  </a:lnTo>
                  <a:lnTo>
                    <a:pt x="1735" y="1294"/>
                  </a:lnTo>
                  <a:lnTo>
                    <a:pt x="1144" y="2086"/>
                  </a:lnTo>
                  <a:lnTo>
                    <a:pt x="1111" y="2099"/>
                  </a:lnTo>
                  <a:lnTo>
                    <a:pt x="1079" y="2110"/>
                  </a:lnTo>
                  <a:lnTo>
                    <a:pt x="1046" y="2121"/>
                  </a:lnTo>
                  <a:lnTo>
                    <a:pt x="1014" y="2130"/>
                  </a:lnTo>
                  <a:lnTo>
                    <a:pt x="983" y="2137"/>
                  </a:lnTo>
                  <a:lnTo>
                    <a:pt x="951" y="2144"/>
                  </a:lnTo>
                  <a:lnTo>
                    <a:pt x="920" y="2150"/>
                  </a:lnTo>
                  <a:lnTo>
                    <a:pt x="889" y="2154"/>
                  </a:lnTo>
                  <a:lnTo>
                    <a:pt x="858" y="2159"/>
                  </a:lnTo>
                  <a:lnTo>
                    <a:pt x="827" y="2161"/>
                  </a:lnTo>
                  <a:lnTo>
                    <a:pt x="797" y="2164"/>
                  </a:lnTo>
                  <a:lnTo>
                    <a:pt x="767" y="2166"/>
                  </a:lnTo>
                  <a:lnTo>
                    <a:pt x="735" y="2167"/>
                  </a:lnTo>
                  <a:lnTo>
                    <a:pt x="705" y="2168"/>
                  </a:lnTo>
                  <a:lnTo>
                    <a:pt x="675" y="2168"/>
                  </a:lnTo>
                  <a:lnTo>
                    <a:pt x="645" y="2168"/>
                  </a:lnTo>
                  <a:lnTo>
                    <a:pt x="614" y="2167"/>
                  </a:lnTo>
                  <a:lnTo>
                    <a:pt x="584" y="2167"/>
                  </a:lnTo>
                  <a:lnTo>
                    <a:pt x="554" y="2166"/>
                  </a:lnTo>
                  <a:lnTo>
                    <a:pt x="523" y="2165"/>
                  </a:lnTo>
                  <a:lnTo>
                    <a:pt x="493" y="2164"/>
                  </a:lnTo>
                  <a:lnTo>
                    <a:pt x="462" y="2164"/>
                  </a:lnTo>
                  <a:lnTo>
                    <a:pt x="431" y="2163"/>
                  </a:lnTo>
                  <a:lnTo>
                    <a:pt x="401" y="2163"/>
                  </a:lnTo>
                  <a:lnTo>
                    <a:pt x="369" y="2161"/>
                  </a:lnTo>
                  <a:lnTo>
                    <a:pt x="338" y="2163"/>
                  </a:lnTo>
                  <a:lnTo>
                    <a:pt x="307" y="2163"/>
                  </a:lnTo>
                  <a:lnTo>
                    <a:pt x="275" y="2164"/>
                  </a:lnTo>
                  <a:lnTo>
                    <a:pt x="243" y="2165"/>
                  </a:lnTo>
                  <a:lnTo>
                    <a:pt x="210" y="2167"/>
                  </a:lnTo>
                  <a:lnTo>
                    <a:pt x="178" y="2171"/>
                  </a:lnTo>
                  <a:lnTo>
                    <a:pt x="145" y="2174"/>
                  </a:lnTo>
                  <a:lnTo>
                    <a:pt x="0" y="2130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3" name="Freeform 83"/>
            <p:cNvSpPr>
              <a:spLocks/>
            </p:cNvSpPr>
            <p:nvPr/>
          </p:nvSpPr>
          <p:spPr bwMode="auto">
            <a:xfrm>
              <a:off x="4830" y="1545"/>
              <a:ext cx="535" cy="445"/>
            </a:xfrm>
            <a:custGeom>
              <a:avLst/>
              <a:gdLst>
                <a:gd name="T0" fmla="*/ 742 w 2672"/>
                <a:gd name="T1" fmla="*/ 1685 h 2225"/>
                <a:gd name="T2" fmla="*/ 825 w 2672"/>
                <a:gd name="T3" fmla="*/ 1647 h 2225"/>
                <a:gd name="T4" fmla="*/ 905 w 2672"/>
                <a:gd name="T5" fmla="*/ 1614 h 2225"/>
                <a:gd name="T6" fmla="*/ 984 w 2672"/>
                <a:gd name="T7" fmla="*/ 1589 h 2225"/>
                <a:gd name="T8" fmla="*/ 1061 w 2672"/>
                <a:gd name="T9" fmla="*/ 1568 h 2225"/>
                <a:gd name="T10" fmla="*/ 1138 w 2672"/>
                <a:gd name="T11" fmla="*/ 1551 h 2225"/>
                <a:gd name="T12" fmla="*/ 1214 w 2672"/>
                <a:gd name="T13" fmla="*/ 1537 h 2225"/>
                <a:gd name="T14" fmla="*/ 1291 w 2672"/>
                <a:gd name="T15" fmla="*/ 1526 h 2225"/>
                <a:gd name="T16" fmla="*/ 1368 w 2672"/>
                <a:gd name="T17" fmla="*/ 1514 h 2225"/>
                <a:gd name="T18" fmla="*/ 1448 w 2672"/>
                <a:gd name="T19" fmla="*/ 1504 h 2225"/>
                <a:gd name="T20" fmla="*/ 1529 w 2672"/>
                <a:gd name="T21" fmla="*/ 1492 h 2225"/>
                <a:gd name="T22" fmla="*/ 1835 w 2672"/>
                <a:gd name="T23" fmla="*/ 1383 h 2225"/>
                <a:gd name="T24" fmla="*/ 1869 w 2672"/>
                <a:gd name="T25" fmla="*/ 1345 h 2225"/>
                <a:gd name="T26" fmla="*/ 1878 w 2672"/>
                <a:gd name="T27" fmla="*/ 1333 h 2225"/>
                <a:gd name="T28" fmla="*/ 2132 w 2672"/>
                <a:gd name="T29" fmla="*/ 591 h 2225"/>
                <a:gd name="T30" fmla="*/ 1848 w 2672"/>
                <a:gd name="T31" fmla="*/ 1114 h 2225"/>
                <a:gd name="T32" fmla="*/ 1752 w 2672"/>
                <a:gd name="T33" fmla="*/ 1187 h 2225"/>
                <a:gd name="T34" fmla="*/ 1656 w 2672"/>
                <a:gd name="T35" fmla="*/ 1247 h 2225"/>
                <a:gd name="T36" fmla="*/ 1559 w 2672"/>
                <a:gd name="T37" fmla="*/ 1297 h 2225"/>
                <a:gd name="T38" fmla="*/ 1462 w 2672"/>
                <a:gd name="T39" fmla="*/ 1337 h 2225"/>
                <a:gd name="T40" fmla="*/ 1364 w 2672"/>
                <a:gd name="T41" fmla="*/ 1368 h 2225"/>
                <a:gd name="T42" fmla="*/ 1267 w 2672"/>
                <a:gd name="T43" fmla="*/ 1391 h 2225"/>
                <a:gd name="T44" fmla="*/ 1168 w 2672"/>
                <a:gd name="T45" fmla="*/ 1407 h 2225"/>
                <a:gd name="T46" fmla="*/ 1070 w 2672"/>
                <a:gd name="T47" fmla="*/ 1419 h 2225"/>
                <a:gd name="T48" fmla="*/ 973 w 2672"/>
                <a:gd name="T49" fmla="*/ 1425 h 2225"/>
                <a:gd name="T50" fmla="*/ 875 w 2672"/>
                <a:gd name="T51" fmla="*/ 1427 h 2225"/>
                <a:gd name="T52" fmla="*/ 447 w 2672"/>
                <a:gd name="T53" fmla="*/ 2024 h 2225"/>
                <a:gd name="T54" fmla="*/ 8 w 2672"/>
                <a:gd name="T55" fmla="*/ 2104 h 2225"/>
                <a:gd name="T56" fmla="*/ 21 w 2672"/>
                <a:gd name="T57" fmla="*/ 2009 h 2225"/>
                <a:gd name="T58" fmla="*/ 35 w 2672"/>
                <a:gd name="T59" fmla="*/ 1914 h 2225"/>
                <a:gd name="T60" fmla="*/ 47 w 2672"/>
                <a:gd name="T61" fmla="*/ 1818 h 2225"/>
                <a:gd name="T62" fmla="*/ 59 w 2672"/>
                <a:gd name="T63" fmla="*/ 1723 h 2225"/>
                <a:gd name="T64" fmla="*/ 71 w 2672"/>
                <a:gd name="T65" fmla="*/ 1629 h 2225"/>
                <a:gd name="T66" fmla="*/ 80 w 2672"/>
                <a:gd name="T67" fmla="*/ 1536 h 2225"/>
                <a:gd name="T68" fmla="*/ 89 w 2672"/>
                <a:gd name="T69" fmla="*/ 1445 h 2225"/>
                <a:gd name="T70" fmla="*/ 95 w 2672"/>
                <a:gd name="T71" fmla="*/ 1355 h 2225"/>
                <a:gd name="T72" fmla="*/ 100 w 2672"/>
                <a:gd name="T73" fmla="*/ 1267 h 2225"/>
                <a:gd name="T74" fmla="*/ 101 w 2672"/>
                <a:gd name="T75" fmla="*/ 1181 h 2225"/>
                <a:gd name="T76" fmla="*/ 139 w 2672"/>
                <a:gd name="T77" fmla="*/ 1072 h 2225"/>
                <a:gd name="T78" fmla="*/ 149 w 2672"/>
                <a:gd name="T79" fmla="*/ 1039 h 2225"/>
                <a:gd name="T80" fmla="*/ 340 w 2672"/>
                <a:gd name="T81" fmla="*/ 987 h 2225"/>
                <a:gd name="T82" fmla="*/ 573 w 2672"/>
                <a:gd name="T83" fmla="*/ 540 h 2225"/>
                <a:gd name="T84" fmla="*/ 594 w 2672"/>
                <a:gd name="T85" fmla="*/ 540 h 2225"/>
                <a:gd name="T86" fmla="*/ 598 w 2672"/>
                <a:gd name="T87" fmla="*/ 540 h 2225"/>
                <a:gd name="T88" fmla="*/ 953 w 2672"/>
                <a:gd name="T89" fmla="*/ 25 h 2225"/>
                <a:gd name="T90" fmla="*/ 981 w 2672"/>
                <a:gd name="T91" fmla="*/ 5 h 2225"/>
                <a:gd name="T92" fmla="*/ 987 w 2672"/>
                <a:gd name="T93" fmla="*/ 0 h 2225"/>
                <a:gd name="T94" fmla="*/ 2427 w 2672"/>
                <a:gd name="T95" fmla="*/ 188 h 2225"/>
                <a:gd name="T96" fmla="*/ 2427 w 2672"/>
                <a:gd name="T97" fmla="*/ 227 h 2225"/>
                <a:gd name="T98" fmla="*/ 2427 w 2672"/>
                <a:gd name="T99" fmla="*/ 237 h 2225"/>
                <a:gd name="T100" fmla="*/ 2440 w 2672"/>
                <a:gd name="T101" fmla="*/ 289 h 2225"/>
                <a:gd name="T102" fmla="*/ 2480 w 2672"/>
                <a:gd name="T103" fmla="*/ 441 h 2225"/>
                <a:gd name="T104" fmla="*/ 2517 w 2672"/>
                <a:gd name="T105" fmla="*/ 590 h 2225"/>
                <a:gd name="T106" fmla="*/ 2551 w 2672"/>
                <a:gd name="T107" fmla="*/ 738 h 2225"/>
                <a:gd name="T108" fmla="*/ 2580 w 2672"/>
                <a:gd name="T109" fmla="*/ 884 h 2225"/>
                <a:gd name="T110" fmla="*/ 2605 w 2672"/>
                <a:gd name="T111" fmla="*/ 1028 h 2225"/>
                <a:gd name="T112" fmla="*/ 2627 w 2672"/>
                <a:gd name="T113" fmla="*/ 1169 h 2225"/>
                <a:gd name="T114" fmla="*/ 2645 w 2672"/>
                <a:gd name="T115" fmla="*/ 1311 h 2225"/>
                <a:gd name="T116" fmla="*/ 2659 w 2672"/>
                <a:gd name="T117" fmla="*/ 1453 h 2225"/>
                <a:gd name="T118" fmla="*/ 2667 w 2672"/>
                <a:gd name="T119" fmla="*/ 1592 h 2225"/>
                <a:gd name="T120" fmla="*/ 2672 w 2672"/>
                <a:gd name="T121" fmla="*/ 1732 h 2225"/>
                <a:gd name="T122" fmla="*/ 2327 w 2672"/>
                <a:gd name="T123" fmla="*/ 2024 h 2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72" h="2225">
                  <a:moveTo>
                    <a:pt x="1541" y="2168"/>
                  </a:moveTo>
                  <a:lnTo>
                    <a:pt x="598" y="2074"/>
                  </a:lnTo>
                  <a:lnTo>
                    <a:pt x="742" y="1685"/>
                  </a:lnTo>
                  <a:lnTo>
                    <a:pt x="770" y="1671"/>
                  </a:lnTo>
                  <a:lnTo>
                    <a:pt x="797" y="1658"/>
                  </a:lnTo>
                  <a:lnTo>
                    <a:pt x="825" y="1647"/>
                  </a:lnTo>
                  <a:lnTo>
                    <a:pt x="852" y="1635"/>
                  </a:lnTo>
                  <a:lnTo>
                    <a:pt x="879" y="1624"/>
                  </a:lnTo>
                  <a:lnTo>
                    <a:pt x="905" y="1614"/>
                  </a:lnTo>
                  <a:lnTo>
                    <a:pt x="932" y="1606"/>
                  </a:lnTo>
                  <a:lnTo>
                    <a:pt x="959" y="1597"/>
                  </a:lnTo>
                  <a:lnTo>
                    <a:pt x="984" y="1589"/>
                  </a:lnTo>
                  <a:lnTo>
                    <a:pt x="1010" y="1582"/>
                  </a:lnTo>
                  <a:lnTo>
                    <a:pt x="1035" y="1575"/>
                  </a:lnTo>
                  <a:lnTo>
                    <a:pt x="1061" y="1568"/>
                  </a:lnTo>
                  <a:lnTo>
                    <a:pt x="1087" y="1562"/>
                  </a:lnTo>
                  <a:lnTo>
                    <a:pt x="1112" y="1556"/>
                  </a:lnTo>
                  <a:lnTo>
                    <a:pt x="1138" y="1551"/>
                  </a:lnTo>
                  <a:lnTo>
                    <a:pt x="1163" y="1547"/>
                  </a:lnTo>
                  <a:lnTo>
                    <a:pt x="1189" y="1542"/>
                  </a:lnTo>
                  <a:lnTo>
                    <a:pt x="1214" y="1537"/>
                  </a:lnTo>
                  <a:lnTo>
                    <a:pt x="1240" y="1534"/>
                  </a:lnTo>
                  <a:lnTo>
                    <a:pt x="1265" y="1529"/>
                  </a:lnTo>
                  <a:lnTo>
                    <a:pt x="1291" y="1526"/>
                  </a:lnTo>
                  <a:lnTo>
                    <a:pt x="1316" y="1522"/>
                  </a:lnTo>
                  <a:lnTo>
                    <a:pt x="1342" y="1519"/>
                  </a:lnTo>
                  <a:lnTo>
                    <a:pt x="1368" y="1514"/>
                  </a:lnTo>
                  <a:lnTo>
                    <a:pt x="1394" y="1511"/>
                  </a:lnTo>
                  <a:lnTo>
                    <a:pt x="1421" y="1507"/>
                  </a:lnTo>
                  <a:lnTo>
                    <a:pt x="1448" y="1504"/>
                  </a:lnTo>
                  <a:lnTo>
                    <a:pt x="1474" y="1500"/>
                  </a:lnTo>
                  <a:lnTo>
                    <a:pt x="1501" y="1496"/>
                  </a:lnTo>
                  <a:lnTo>
                    <a:pt x="1529" y="1492"/>
                  </a:lnTo>
                  <a:lnTo>
                    <a:pt x="1557" y="1488"/>
                  </a:lnTo>
                  <a:lnTo>
                    <a:pt x="1585" y="1483"/>
                  </a:lnTo>
                  <a:lnTo>
                    <a:pt x="1835" y="1383"/>
                  </a:lnTo>
                  <a:lnTo>
                    <a:pt x="1851" y="1366"/>
                  </a:lnTo>
                  <a:lnTo>
                    <a:pt x="1861" y="1354"/>
                  </a:lnTo>
                  <a:lnTo>
                    <a:pt x="1869" y="1345"/>
                  </a:lnTo>
                  <a:lnTo>
                    <a:pt x="1874" y="1338"/>
                  </a:lnTo>
                  <a:lnTo>
                    <a:pt x="1877" y="1334"/>
                  </a:lnTo>
                  <a:lnTo>
                    <a:pt x="1878" y="1333"/>
                  </a:lnTo>
                  <a:lnTo>
                    <a:pt x="1880" y="1332"/>
                  </a:lnTo>
                  <a:lnTo>
                    <a:pt x="1880" y="1332"/>
                  </a:lnTo>
                  <a:lnTo>
                    <a:pt x="2132" y="591"/>
                  </a:lnTo>
                  <a:lnTo>
                    <a:pt x="1986" y="540"/>
                  </a:lnTo>
                  <a:lnTo>
                    <a:pt x="1880" y="1087"/>
                  </a:lnTo>
                  <a:lnTo>
                    <a:pt x="1848" y="1114"/>
                  </a:lnTo>
                  <a:lnTo>
                    <a:pt x="1816" y="1139"/>
                  </a:lnTo>
                  <a:lnTo>
                    <a:pt x="1784" y="1164"/>
                  </a:lnTo>
                  <a:lnTo>
                    <a:pt x="1752" y="1187"/>
                  </a:lnTo>
                  <a:lnTo>
                    <a:pt x="1719" y="1208"/>
                  </a:lnTo>
                  <a:lnTo>
                    <a:pt x="1688" y="1229"/>
                  </a:lnTo>
                  <a:lnTo>
                    <a:pt x="1656" y="1247"/>
                  </a:lnTo>
                  <a:lnTo>
                    <a:pt x="1623" y="1265"/>
                  </a:lnTo>
                  <a:lnTo>
                    <a:pt x="1590" y="1282"/>
                  </a:lnTo>
                  <a:lnTo>
                    <a:pt x="1559" y="1297"/>
                  </a:lnTo>
                  <a:lnTo>
                    <a:pt x="1527" y="1311"/>
                  </a:lnTo>
                  <a:lnTo>
                    <a:pt x="1494" y="1325"/>
                  </a:lnTo>
                  <a:lnTo>
                    <a:pt x="1462" y="1337"/>
                  </a:lnTo>
                  <a:lnTo>
                    <a:pt x="1429" y="1348"/>
                  </a:lnTo>
                  <a:lnTo>
                    <a:pt x="1397" y="1359"/>
                  </a:lnTo>
                  <a:lnTo>
                    <a:pt x="1364" y="1368"/>
                  </a:lnTo>
                  <a:lnTo>
                    <a:pt x="1332" y="1377"/>
                  </a:lnTo>
                  <a:lnTo>
                    <a:pt x="1299" y="1384"/>
                  </a:lnTo>
                  <a:lnTo>
                    <a:pt x="1267" y="1391"/>
                  </a:lnTo>
                  <a:lnTo>
                    <a:pt x="1234" y="1398"/>
                  </a:lnTo>
                  <a:lnTo>
                    <a:pt x="1200" y="1403"/>
                  </a:lnTo>
                  <a:lnTo>
                    <a:pt x="1168" y="1407"/>
                  </a:lnTo>
                  <a:lnTo>
                    <a:pt x="1135" y="1412"/>
                  </a:lnTo>
                  <a:lnTo>
                    <a:pt x="1103" y="1416"/>
                  </a:lnTo>
                  <a:lnTo>
                    <a:pt x="1070" y="1419"/>
                  </a:lnTo>
                  <a:lnTo>
                    <a:pt x="1038" y="1421"/>
                  </a:lnTo>
                  <a:lnTo>
                    <a:pt x="1005" y="1424"/>
                  </a:lnTo>
                  <a:lnTo>
                    <a:pt x="973" y="1425"/>
                  </a:lnTo>
                  <a:lnTo>
                    <a:pt x="940" y="1426"/>
                  </a:lnTo>
                  <a:lnTo>
                    <a:pt x="908" y="1427"/>
                  </a:lnTo>
                  <a:lnTo>
                    <a:pt x="875" y="1427"/>
                  </a:lnTo>
                  <a:lnTo>
                    <a:pt x="843" y="1427"/>
                  </a:lnTo>
                  <a:lnTo>
                    <a:pt x="447" y="1728"/>
                  </a:lnTo>
                  <a:lnTo>
                    <a:pt x="447" y="2024"/>
                  </a:lnTo>
                  <a:lnTo>
                    <a:pt x="0" y="2168"/>
                  </a:lnTo>
                  <a:lnTo>
                    <a:pt x="4" y="2136"/>
                  </a:lnTo>
                  <a:lnTo>
                    <a:pt x="8" y="2104"/>
                  </a:lnTo>
                  <a:lnTo>
                    <a:pt x="12" y="2073"/>
                  </a:lnTo>
                  <a:lnTo>
                    <a:pt x="17" y="2040"/>
                  </a:lnTo>
                  <a:lnTo>
                    <a:pt x="21" y="2009"/>
                  </a:lnTo>
                  <a:lnTo>
                    <a:pt x="25" y="1976"/>
                  </a:lnTo>
                  <a:lnTo>
                    <a:pt x="30" y="1945"/>
                  </a:lnTo>
                  <a:lnTo>
                    <a:pt x="35" y="1914"/>
                  </a:lnTo>
                  <a:lnTo>
                    <a:pt x="38" y="1881"/>
                  </a:lnTo>
                  <a:lnTo>
                    <a:pt x="43" y="1850"/>
                  </a:lnTo>
                  <a:lnTo>
                    <a:pt x="47" y="1818"/>
                  </a:lnTo>
                  <a:lnTo>
                    <a:pt x="51" y="1786"/>
                  </a:lnTo>
                  <a:lnTo>
                    <a:pt x="55" y="1755"/>
                  </a:lnTo>
                  <a:lnTo>
                    <a:pt x="59" y="1723"/>
                  </a:lnTo>
                  <a:lnTo>
                    <a:pt x="64" y="1692"/>
                  </a:lnTo>
                  <a:lnTo>
                    <a:pt x="67" y="1660"/>
                  </a:lnTo>
                  <a:lnTo>
                    <a:pt x="71" y="1629"/>
                  </a:lnTo>
                  <a:lnTo>
                    <a:pt x="74" y="1598"/>
                  </a:lnTo>
                  <a:lnTo>
                    <a:pt x="77" y="1568"/>
                  </a:lnTo>
                  <a:lnTo>
                    <a:pt x="80" y="1536"/>
                  </a:lnTo>
                  <a:lnTo>
                    <a:pt x="83" y="1506"/>
                  </a:lnTo>
                  <a:lnTo>
                    <a:pt x="86" y="1476"/>
                  </a:lnTo>
                  <a:lnTo>
                    <a:pt x="89" y="1445"/>
                  </a:lnTo>
                  <a:lnTo>
                    <a:pt x="91" y="1414"/>
                  </a:lnTo>
                  <a:lnTo>
                    <a:pt x="94" y="1385"/>
                  </a:lnTo>
                  <a:lnTo>
                    <a:pt x="95" y="1355"/>
                  </a:lnTo>
                  <a:lnTo>
                    <a:pt x="97" y="1325"/>
                  </a:lnTo>
                  <a:lnTo>
                    <a:pt x="98" y="1296"/>
                  </a:lnTo>
                  <a:lnTo>
                    <a:pt x="100" y="1267"/>
                  </a:lnTo>
                  <a:lnTo>
                    <a:pt x="100" y="1238"/>
                  </a:lnTo>
                  <a:lnTo>
                    <a:pt x="101" y="1209"/>
                  </a:lnTo>
                  <a:lnTo>
                    <a:pt x="101" y="1181"/>
                  </a:lnTo>
                  <a:lnTo>
                    <a:pt x="117" y="1133"/>
                  </a:lnTo>
                  <a:lnTo>
                    <a:pt x="130" y="1097"/>
                  </a:lnTo>
                  <a:lnTo>
                    <a:pt x="139" y="1072"/>
                  </a:lnTo>
                  <a:lnTo>
                    <a:pt x="145" y="1054"/>
                  </a:lnTo>
                  <a:lnTo>
                    <a:pt x="148" y="1045"/>
                  </a:lnTo>
                  <a:lnTo>
                    <a:pt x="149" y="1039"/>
                  </a:lnTo>
                  <a:lnTo>
                    <a:pt x="151" y="1037"/>
                  </a:lnTo>
                  <a:lnTo>
                    <a:pt x="151" y="1037"/>
                  </a:lnTo>
                  <a:lnTo>
                    <a:pt x="340" y="987"/>
                  </a:lnTo>
                  <a:lnTo>
                    <a:pt x="541" y="540"/>
                  </a:lnTo>
                  <a:lnTo>
                    <a:pt x="559" y="540"/>
                  </a:lnTo>
                  <a:lnTo>
                    <a:pt x="573" y="540"/>
                  </a:lnTo>
                  <a:lnTo>
                    <a:pt x="584" y="540"/>
                  </a:lnTo>
                  <a:lnTo>
                    <a:pt x="591" y="540"/>
                  </a:lnTo>
                  <a:lnTo>
                    <a:pt x="594" y="540"/>
                  </a:lnTo>
                  <a:lnTo>
                    <a:pt x="597" y="540"/>
                  </a:lnTo>
                  <a:lnTo>
                    <a:pt x="598" y="540"/>
                  </a:lnTo>
                  <a:lnTo>
                    <a:pt x="598" y="540"/>
                  </a:lnTo>
                  <a:lnTo>
                    <a:pt x="692" y="94"/>
                  </a:lnTo>
                  <a:lnTo>
                    <a:pt x="937" y="37"/>
                  </a:lnTo>
                  <a:lnTo>
                    <a:pt x="953" y="25"/>
                  </a:lnTo>
                  <a:lnTo>
                    <a:pt x="966" y="15"/>
                  </a:lnTo>
                  <a:lnTo>
                    <a:pt x="975" y="10"/>
                  </a:lnTo>
                  <a:lnTo>
                    <a:pt x="981" y="5"/>
                  </a:lnTo>
                  <a:lnTo>
                    <a:pt x="984" y="3"/>
                  </a:lnTo>
                  <a:lnTo>
                    <a:pt x="986" y="0"/>
                  </a:lnTo>
                  <a:lnTo>
                    <a:pt x="987" y="0"/>
                  </a:lnTo>
                  <a:lnTo>
                    <a:pt x="987" y="0"/>
                  </a:lnTo>
                  <a:lnTo>
                    <a:pt x="2132" y="144"/>
                  </a:lnTo>
                  <a:lnTo>
                    <a:pt x="2427" y="188"/>
                  </a:lnTo>
                  <a:lnTo>
                    <a:pt x="2427" y="205"/>
                  </a:lnTo>
                  <a:lnTo>
                    <a:pt x="2427" y="217"/>
                  </a:lnTo>
                  <a:lnTo>
                    <a:pt x="2427" y="227"/>
                  </a:lnTo>
                  <a:lnTo>
                    <a:pt x="2427" y="233"/>
                  </a:lnTo>
                  <a:lnTo>
                    <a:pt x="2427" y="236"/>
                  </a:lnTo>
                  <a:lnTo>
                    <a:pt x="2427" y="237"/>
                  </a:lnTo>
                  <a:lnTo>
                    <a:pt x="2427" y="238"/>
                  </a:lnTo>
                  <a:lnTo>
                    <a:pt x="2427" y="238"/>
                  </a:lnTo>
                  <a:lnTo>
                    <a:pt x="2440" y="289"/>
                  </a:lnTo>
                  <a:lnTo>
                    <a:pt x="2454" y="340"/>
                  </a:lnTo>
                  <a:lnTo>
                    <a:pt x="2467" y="390"/>
                  </a:lnTo>
                  <a:lnTo>
                    <a:pt x="2480" y="441"/>
                  </a:lnTo>
                  <a:lnTo>
                    <a:pt x="2493" y="491"/>
                  </a:lnTo>
                  <a:lnTo>
                    <a:pt x="2505" y="541"/>
                  </a:lnTo>
                  <a:lnTo>
                    <a:pt x="2517" y="590"/>
                  </a:lnTo>
                  <a:lnTo>
                    <a:pt x="2529" y="640"/>
                  </a:lnTo>
                  <a:lnTo>
                    <a:pt x="2539" y="689"/>
                  </a:lnTo>
                  <a:lnTo>
                    <a:pt x="2551" y="738"/>
                  </a:lnTo>
                  <a:lnTo>
                    <a:pt x="2560" y="786"/>
                  </a:lnTo>
                  <a:lnTo>
                    <a:pt x="2571" y="835"/>
                  </a:lnTo>
                  <a:lnTo>
                    <a:pt x="2580" y="884"/>
                  </a:lnTo>
                  <a:lnTo>
                    <a:pt x="2589" y="931"/>
                  </a:lnTo>
                  <a:lnTo>
                    <a:pt x="2597" y="979"/>
                  </a:lnTo>
                  <a:lnTo>
                    <a:pt x="2605" y="1028"/>
                  </a:lnTo>
                  <a:lnTo>
                    <a:pt x="2613" y="1075"/>
                  </a:lnTo>
                  <a:lnTo>
                    <a:pt x="2620" y="1123"/>
                  </a:lnTo>
                  <a:lnTo>
                    <a:pt x="2627" y="1169"/>
                  </a:lnTo>
                  <a:lnTo>
                    <a:pt x="2634" y="1217"/>
                  </a:lnTo>
                  <a:lnTo>
                    <a:pt x="2640" y="1265"/>
                  </a:lnTo>
                  <a:lnTo>
                    <a:pt x="2645" y="1311"/>
                  </a:lnTo>
                  <a:lnTo>
                    <a:pt x="2649" y="1359"/>
                  </a:lnTo>
                  <a:lnTo>
                    <a:pt x="2654" y="1405"/>
                  </a:lnTo>
                  <a:lnTo>
                    <a:pt x="2659" y="1453"/>
                  </a:lnTo>
                  <a:lnTo>
                    <a:pt x="2662" y="1499"/>
                  </a:lnTo>
                  <a:lnTo>
                    <a:pt x="2665" y="1546"/>
                  </a:lnTo>
                  <a:lnTo>
                    <a:pt x="2667" y="1592"/>
                  </a:lnTo>
                  <a:lnTo>
                    <a:pt x="2669" y="1640"/>
                  </a:lnTo>
                  <a:lnTo>
                    <a:pt x="2670" y="1686"/>
                  </a:lnTo>
                  <a:lnTo>
                    <a:pt x="2672" y="1732"/>
                  </a:lnTo>
                  <a:lnTo>
                    <a:pt x="2672" y="1779"/>
                  </a:lnTo>
                  <a:lnTo>
                    <a:pt x="2528" y="2024"/>
                  </a:lnTo>
                  <a:lnTo>
                    <a:pt x="2327" y="2024"/>
                  </a:lnTo>
                  <a:lnTo>
                    <a:pt x="1635" y="2225"/>
                  </a:lnTo>
                  <a:lnTo>
                    <a:pt x="1541" y="2168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4" name="Freeform 84"/>
            <p:cNvSpPr>
              <a:spLocks/>
            </p:cNvSpPr>
            <p:nvPr/>
          </p:nvSpPr>
          <p:spPr bwMode="auto">
            <a:xfrm>
              <a:off x="3902" y="1694"/>
              <a:ext cx="315" cy="237"/>
            </a:xfrm>
            <a:custGeom>
              <a:avLst/>
              <a:gdLst>
                <a:gd name="T0" fmla="*/ 591 w 1578"/>
                <a:gd name="T1" fmla="*/ 1132 h 1188"/>
                <a:gd name="T2" fmla="*/ 95 w 1578"/>
                <a:gd name="T3" fmla="*/ 1132 h 1188"/>
                <a:gd name="T4" fmla="*/ 0 w 1578"/>
                <a:gd name="T5" fmla="*/ 0 h 1188"/>
                <a:gd name="T6" fmla="*/ 95 w 1578"/>
                <a:gd name="T7" fmla="*/ 44 h 1188"/>
                <a:gd name="T8" fmla="*/ 541 w 1578"/>
                <a:gd name="T9" fmla="*/ 591 h 1188"/>
                <a:gd name="T10" fmla="*/ 1138 w 1578"/>
                <a:gd name="T11" fmla="*/ 591 h 1188"/>
                <a:gd name="T12" fmla="*/ 1578 w 1578"/>
                <a:gd name="T13" fmla="*/ 497 h 1188"/>
                <a:gd name="T14" fmla="*/ 1283 w 1578"/>
                <a:gd name="T15" fmla="*/ 943 h 1188"/>
                <a:gd name="T16" fmla="*/ 692 w 1578"/>
                <a:gd name="T17" fmla="*/ 1188 h 1188"/>
                <a:gd name="T18" fmla="*/ 591 w 1578"/>
                <a:gd name="T19" fmla="*/ 1132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78" h="1188">
                  <a:moveTo>
                    <a:pt x="591" y="1132"/>
                  </a:moveTo>
                  <a:lnTo>
                    <a:pt x="95" y="1132"/>
                  </a:lnTo>
                  <a:lnTo>
                    <a:pt x="0" y="0"/>
                  </a:lnTo>
                  <a:lnTo>
                    <a:pt x="95" y="44"/>
                  </a:lnTo>
                  <a:lnTo>
                    <a:pt x="541" y="591"/>
                  </a:lnTo>
                  <a:lnTo>
                    <a:pt x="1138" y="591"/>
                  </a:lnTo>
                  <a:lnTo>
                    <a:pt x="1578" y="497"/>
                  </a:lnTo>
                  <a:lnTo>
                    <a:pt x="1283" y="943"/>
                  </a:lnTo>
                  <a:lnTo>
                    <a:pt x="692" y="1188"/>
                  </a:lnTo>
                  <a:lnTo>
                    <a:pt x="591" y="1132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5" name="Freeform 85"/>
            <p:cNvSpPr>
              <a:spLocks/>
            </p:cNvSpPr>
            <p:nvPr/>
          </p:nvSpPr>
          <p:spPr bwMode="auto">
            <a:xfrm>
              <a:off x="5276" y="1268"/>
              <a:ext cx="149" cy="514"/>
            </a:xfrm>
            <a:custGeom>
              <a:avLst/>
              <a:gdLst>
                <a:gd name="T0" fmla="*/ 596 w 747"/>
                <a:gd name="T1" fmla="*/ 2544 h 2571"/>
                <a:gd name="T2" fmla="*/ 593 w 747"/>
                <a:gd name="T3" fmla="*/ 2487 h 2571"/>
                <a:gd name="T4" fmla="*/ 586 w 747"/>
                <a:gd name="T5" fmla="*/ 2429 h 2571"/>
                <a:gd name="T6" fmla="*/ 578 w 747"/>
                <a:gd name="T7" fmla="*/ 2371 h 2571"/>
                <a:gd name="T8" fmla="*/ 567 w 747"/>
                <a:gd name="T9" fmla="*/ 2310 h 2571"/>
                <a:gd name="T10" fmla="*/ 555 w 747"/>
                <a:gd name="T11" fmla="*/ 2250 h 2571"/>
                <a:gd name="T12" fmla="*/ 542 w 747"/>
                <a:gd name="T13" fmla="*/ 2188 h 2571"/>
                <a:gd name="T14" fmla="*/ 528 w 747"/>
                <a:gd name="T15" fmla="*/ 2127 h 2571"/>
                <a:gd name="T16" fmla="*/ 514 w 747"/>
                <a:gd name="T17" fmla="*/ 2064 h 2571"/>
                <a:gd name="T18" fmla="*/ 500 w 747"/>
                <a:gd name="T19" fmla="*/ 2000 h 2571"/>
                <a:gd name="T20" fmla="*/ 487 w 747"/>
                <a:gd name="T21" fmla="*/ 1936 h 2571"/>
                <a:gd name="T22" fmla="*/ 475 w 747"/>
                <a:gd name="T23" fmla="*/ 1873 h 2571"/>
                <a:gd name="T24" fmla="*/ 464 w 747"/>
                <a:gd name="T25" fmla="*/ 1808 h 2571"/>
                <a:gd name="T26" fmla="*/ 456 w 747"/>
                <a:gd name="T27" fmla="*/ 1743 h 2571"/>
                <a:gd name="T28" fmla="*/ 449 w 747"/>
                <a:gd name="T29" fmla="*/ 1676 h 2571"/>
                <a:gd name="T30" fmla="*/ 446 w 747"/>
                <a:gd name="T31" fmla="*/ 1610 h 2571"/>
                <a:gd name="T32" fmla="*/ 245 w 747"/>
                <a:gd name="T33" fmla="*/ 1427 h 2571"/>
                <a:gd name="T34" fmla="*/ 290 w 747"/>
                <a:gd name="T35" fmla="*/ 1355 h 2571"/>
                <a:gd name="T36" fmla="*/ 332 w 747"/>
                <a:gd name="T37" fmla="*/ 1283 h 2571"/>
                <a:gd name="T38" fmla="*/ 368 w 747"/>
                <a:gd name="T39" fmla="*/ 1212 h 2571"/>
                <a:gd name="T40" fmla="*/ 398 w 747"/>
                <a:gd name="T41" fmla="*/ 1142 h 2571"/>
                <a:gd name="T42" fmla="*/ 425 w 747"/>
                <a:gd name="T43" fmla="*/ 1074 h 2571"/>
                <a:gd name="T44" fmla="*/ 446 w 747"/>
                <a:gd name="T45" fmla="*/ 1005 h 2571"/>
                <a:gd name="T46" fmla="*/ 462 w 747"/>
                <a:gd name="T47" fmla="*/ 939 h 2571"/>
                <a:gd name="T48" fmla="*/ 473 w 747"/>
                <a:gd name="T49" fmla="*/ 873 h 2571"/>
                <a:gd name="T50" fmla="*/ 480 w 747"/>
                <a:gd name="T51" fmla="*/ 809 h 2571"/>
                <a:gd name="T52" fmla="*/ 483 w 747"/>
                <a:gd name="T53" fmla="*/ 745 h 2571"/>
                <a:gd name="T54" fmla="*/ 479 w 747"/>
                <a:gd name="T55" fmla="*/ 684 h 2571"/>
                <a:gd name="T56" fmla="*/ 472 w 747"/>
                <a:gd name="T57" fmla="*/ 622 h 2571"/>
                <a:gd name="T58" fmla="*/ 459 w 747"/>
                <a:gd name="T59" fmla="*/ 562 h 2571"/>
                <a:gd name="T60" fmla="*/ 443 w 747"/>
                <a:gd name="T61" fmla="*/ 504 h 2571"/>
                <a:gd name="T62" fmla="*/ 421 w 747"/>
                <a:gd name="T63" fmla="*/ 446 h 2571"/>
                <a:gd name="T64" fmla="*/ 396 w 747"/>
                <a:gd name="T65" fmla="*/ 390 h 2571"/>
                <a:gd name="T66" fmla="*/ 201 w 747"/>
                <a:gd name="T67" fmla="*/ 51 h 2571"/>
                <a:gd name="T68" fmla="*/ 665 w 747"/>
                <a:gd name="T69" fmla="*/ 455 h 2571"/>
                <a:gd name="T70" fmla="*/ 694 w 747"/>
                <a:gd name="T71" fmla="*/ 586 h 2571"/>
                <a:gd name="T72" fmla="*/ 716 w 747"/>
                <a:gd name="T73" fmla="*/ 716 h 2571"/>
                <a:gd name="T74" fmla="*/ 731 w 747"/>
                <a:gd name="T75" fmla="*/ 847 h 2571"/>
                <a:gd name="T76" fmla="*/ 742 w 747"/>
                <a:gd name="T77" fmla="*/ 977 h 2571"/>
                <a:gd name="T78" fmla="*/ 746 w 747"/>
                <a:gd name="T79" fmla="*/ 1108 h 2571"/>
                <a:gd name="T80" fmla="*/ 747 w 747"/>
                <a:gd name="T81" fmla="*/ 1239 h 2571"/>
                <a:gd name="T82" fmla="*/ 745 w 747"/>
                <a:gd name="T83" fmla="*/ 1369 h 2571"/>
                <a:gd name="T84" fmla="*/ 740 w 747"/>
                <a:gd name="T85" fmla="*/ 1499 h 2571"/>
                <a:gd name="T86" fmla="*/ 734 w 747"/>
                <a:gd name="T87" fmla="*/ 1629 h 2571"/>
                <a:gd name="T88" fmla="*/ 725 w 747"/>
                <a:gd name="T89" fmla="*/ 1759 h 2571"/>
                <a:gd name="T90" fmla="*/ 716 w 747"/>
                <a:gd name="T91" fmla="*/ 1889 h 2571"/>
                <a:gd name="T92" fmla="*/ 708 w 747"/>
                <a:gd name="T93" fmla="*/ 2020 h 2571"/>
                <a:gd name="T94" fmla="*/ 701 w 747"/>
                <a:gd name="T95" fmla="*/ 2150 h 2571"/>
                <a:gd name="T96" fmla="*/ 695 w 747"/>
                <a:gd name="T97" fmla="*/ 2280 h 2571"/>
                <a:gd name="T98" fmla="*/ 692 w 747"/>
                <a:gd name="T99" fmla="*/ 2411 h 2571"/>
                <a:gd name="T100" fmla="*/ 596 w 747"/>
                <a:gd name="T101" fmla="*/ 2571 h 2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7" h="2571">
                  <a:moveTo>
                    <a:pt x="596" y="2571"/>
                  </a:moveTo>
                  <a:lnTo>
                    <a:pt x="596" y="2544"/>
                  </a:lnTo>
                  <a:lnTo>
                    <a:pt x="595" y="2516"/>
                  </a:lnTo>
                  <a:lnTo>
                    <a:pt x="593" y="2487"/>
                  </a:lnTo>
                  <a:lnTo>
                    <a:pt x="590" y="2458"/>
                  </a:lnTo>
                  <a:lnTo>
                    <a:pt x="586" y="2429"/>
                  </a:lnTo>
                  <a:lnTo>
                    <a:pt x="583" y="2400"/>
                  </a:lnTo>
                  <a:lnTo>
                    <a:pt x="578" y="2371"/>
                  </a:lnTo>
                  <a:lnTo>
                    <a:pt x="573" y="2340"/>
                  </a:lnTo>
                  <a:lnTo>
                    <a:pt x="567" y="2310"/>
                  </a:lnTo>
                  <a:lnTo>
                    <a:pt x="562" y="2280"/>
                  </a:lnTo>
                  <a:lnTo>
                    <a:pt x="555" y="2250"/>
                  </a:lnTo>
                  <a:lnTo>
                    <a:pt x="549" y="2220"/>
                  </a:lnTo>
                  <a:lnTo>
                    <a:pt x="542" y="2188"/>
                  </a:lnTo>
                  <a:lnTo>
                    <a:pt x="535" y="2158"/>
                  </a:lnTo>
                  <a:lnTo>
                    <a:pt x="528" y="2127"/>
                  </a:lnTo>
                  <a:lnTo>
                    <a:pt x="521" y="2095"/>
                  </a:lnTo>
                  <a:lnTo>
                    <a:pt x="514" y="2064"/>
                  </a:lnTo>
                  <a:lnTo>
                    <a:pt x="507" y="2033"/>
                  </a:lnTo>
                  <a:lnTo>
                    <a:pt x="500" y="2000"/>
                  </a:lnTo>
                  <a:lnTo>
                    <a:pt x="493" y="1969"/>
                  </a:lnTo>
                  <a:lnTo>
                    <a:pt x="487" y="1936"/>
                  </a:lnTo>
                  <a:lnTo>
                    <a:pt x="480" y="1904"/>
                  </a:lnTo>
                  <a:lnTo>
                    <a:pt x="475" y="1873"/>
                  </a:lnTo>
                  <a:lnTo>
                    <a:pt x="469" y="1840"/>
                  </a:lnTo>
                  <a:lnTo>
                    <a:pt x="464" y="1808"/>
                  </a:lnTo>
                  <a:lnTo>
                    <a:pt x="459" y="1775"/>
                  </a:lnTo>
                  <a:lnTo>
                    <a:pt x="456" y="1743"/>
                  </a:lnTo>
                  <a:lnTo>
                    <a:pt x="453" y="1709"/>
                  </a:lnTo>
                  <a:lnTo>
                    <a:pt x="449" y="1676"/>
                  </a:lnTo>
                  <a:lnTo>
                    <a:pt x="447" y="1644"/>
                  </a:lnTo>
                  <a:lnTo>
                    <a:pt x="446" y="1610"/>
                  </a:lnTo>
                  <a:lnTo>
                    <a:pt x="446" y="1578"/>
                  </a:lnTo>
                  <a:lnTo>
                    <a:pt x="245" y="1427"/>
                  </a:lnTo>
                  <a:lnTo>
                    <a:pt x="268" y="1391"/>
                  </a:lnTo>
                  <a:lnTo>
                    <a:pt x="290" y="1355"/>
                  </a:lnTo>
                  <a:lnTo>
                    <a:pt x="312" y="1319"/>
                  </a:lnTo>
                  <a:lnTo>
                    <a:pt x="332" y="1283"/>
                  </a:lnTo>
                  <a:lnTo>
                    <a:pt x="350" y="1247"/>
                  </a:lnTo>
                  <a:lnTo>
                    <a:pt x="368" y="1212"/>
                  </a:lnTo>
                  <a:lnTo>
                    <a:pt x="383" y="1177"/>
                  </a:lnTo>
                  <a:lnTo>
                    <a:pt x="398" y="1142"/>
                  </a:lnTo>
                  <a:lnTo>
                    <a:pt x="412" y="1108"/>
                  </a:lnTo>
                  <a:lnTo>
                    <a:pt x="425" y="1074"/>
                  </a:lnTo>
                  <a:lnTo>
                    <a:pt x="435" y="1040"/>
                  </a:lnTo>
                  <a:lnTo>
                    <a:pt x="446" y="1005"/>
                  </a:lnTo>
                  <a:lnTo>
                    <a:pt x="455" y="973"/>
                  </a:lnTo>
                  <a:lnTo>
                    <a:pt x="462" y="939"/>
                  </a:lnTo>
                  <a:lnTo>
                    <a:pt x="469" y="907"/>
                  </a:lnTo>
                  <a:lnTo>
                    <a:pt x="473" y="873"/>
                  </a:lnTo>
                  <a:lnTo>
                    <a:pt x="477" y="842"/>
                  </a:lnTo>
                  <a:lnTo>
                    <a:pt x="480" y="809"/>
                  </a:lnTo>
                  <a:lnTo>
                    <a:pt x="482" y="777"/>
                  </a:lnTo>
                  <a:lnTo>
                    <a:pt x="483" y="745"/>
                  </a:lnTo>
                  <a:lnTo>
                    <a:pt x="482" y="714"/>
                  </a:lnTo>
                  <a:lnTo>
                    <a:pt x="479" y="684"/>
                  </a:lnTo>
                  <a:lnTo>
                    <a:pt x="476" y="652"/>
                  </a:lnTo>
                  <a:lnTo>
                    <a:pt x="472" y="622"/>
                  </a:lnTo>
                  <a:lnTo>
                    <a:pt x="466" y="592"/>
                  </a:lnTo>
                  <a:lnTo>
                    <a:pt x="459" y="562"/>
                  </a:lnTo>
                  <a:lnTo>
                    <a:pt x="453" y="533"/>
                  </a:lnTo>
                  <a:lnTo>
                    <a:pt x="443" y="504"/>
                  </a:lnTo>
                  <a:lnTo>
                    <a:pt x="433" y="475"/>
                  </a:lnTo>
                  <a:lnTo>
                    <a:pt x="421" y="446"/>
                  </a:lnTo>
                  <a:lnTo>
                    <a:pt x="410" y="418"/>
                  </a:lnTo>
                  <a:lnTo>
                    <a:pt x="396" y="390"/>
                  </a:lnTo>
                  <a:lnTo>
                    <a:pt x="0" y="0"/>
                  </a:lnTo>
                  <a:lnTo>
                    <a:pt x="201" y="51"/>
                  </a:lnTo>
                  <a:lnTo>
                    <a:pt x="648" y="390"/>
                  </a:lnTo>
                  <a:lnTo>
                    <a:pt x="665" y="455"/>
                  </a:lnTo>
                  <a:lnTo>
                    <a:pt x="680" y="521"/>
                  </a:lnTo>
                  <a:lnTo>
                    <a:pt x="694" y="586"/>
                  </a:lnTo>
                  <a:lnTo>
                    <a:pt x="706" y="651"/>
                  </a:lnTo>
                  <a:lnTo>
                    <a:pt x="716" y="716"/>
                  </a:lnTo>
                  <a:lnTo>
                    <a:pt x="724" y="782"/>
                  </a:lnTo>
                  <a:lnTo>
                    <a:pt x="731" y="847"/>
                  </a:lnTo>
                  <a:lnTo>
                    <a:pt x="737" y="912"/>
                  </a:lnTo>
                  <a:lnTo>
                    <a:pt x="742" y="977"/>
                  </a:lnTo>
                  <a:lnTo>
                    <a:pt x="744" y="1043"/>
                  </a:lnTo>
                  <a:lnTo>
                    <a:pt x="746" y="1108"/>
                  </a:lnTo>
                  <a:lnTo>
                    <a:pt x="747" y="1173"/>
                  </a:lnTo>
                  <a:lnTo>
                    <a:pt x="747" y="1239"/>
                  </a:lnTo>
                  <a:lnTo>
                    <a:pt x="746" y="1304"/>
                  </a:lnTo>
                  <a:lnTo>
                    <a:pt x="745" y="1369"/>
                  </a:lnTo>
                  <a:lnTo>
                    <a:pt x="743" y="1434"/>
                  </a:lnTo>
                  <a:lnTo>
                    <a:pt x="740" y="1499"/>
                  </a:lnTo>
                  <a:lnTo>
                    <a:pt x="737" y="1564"/>
                  </a:lnTo>
                  <a:lnTo>
                    <a:pt x="734" y="1629"/>
                  </a:lnTo>
                  <a:lnTo>
                    <a:pt x="729" y="1694"/>
                  </a:lnTo>
                  <a:lnTo>
                    <a:pt x="725" y="1759"/>
                  </a:lnTo>
                  <a:lnTo>
                    <a:pt x="721" y="1824"/>
                  </a:lnTo>
                  <a:lnTo>
                    <a:pt x="716" y="1889"/>
                  </a:lnTo>
                  <a:lnTo>
                    <a:pt x="713" y="1955"/>
                  </a:lnTo>
                  <a:lnTo>
                    <a:pt x="708" y="2020"/>
                  </a:lnTo>
                  <a:lnTo>
                    <a:pt x="704" y="2085"/>
                  </a:lnTo>
                  <a:lnTo>
                    <a:pt x="701" y="2150"/>
                  </a:lnTo>
                  <a:lnTo>
                    <a:pt x="698" y="2215"/>
                  </a:lnTo>
                  <a:lnTo>
                    <a:pt x="695" y="2280"/>
                  </a:lnTo>
                  <a:lnTo>
                    <a:pt x="693" y="2346"/>
                  </a:lnTo>
                  <a:lnTo>
                    <a:pt x="692" y="2411"/>
                  </a:lnTo>
                  <a:lnTo>
                    <a:pt x="692" y="2476"/>
                  </a:lnTo>
                  <a:lnTo>
                    <a:pt x="596" y="2571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6" name="Freeform 86"/>
            <p:cNvSpPr>
              <a:spLocks/>
            </p:cNvSpPr>
            <p:nvPr/>
          </p:nvSpPr>
          <p:spPr bwMode="auto">
            <a:xfrm>
              <a:off x="3891" y="1276"/>
              <a:ext cx="1177" cy="506"/>
            </a:xfrm>
            <a:custGeom>
              <a:avLst/>
              <a:gdLst>
                <a:gd name="T0" fmla="*/ 346 w 5884"/>
                <a:gd name="T1" fmla="*/ 2135 h 2531"/>
                <a:gd name="T2" fmla="*/ 346 w 5884"/>
                <a:gd name="T3" fmla="*/ 2102 h 2531"/>
                <a:gd name="T4" fmla="*/ 346 w 5884"/>
                <a:gd name="T5" fmla="*/ 2092 h 2531"/>
                <a:gd name="T6" fmla="*/ 329 w 5884"/>
                <a:gd name="T7" fmla="*/ 2056 h 2531"/>
                <a:gd name="T8" fmla="*/ 302 w 5884"/>
                <a:gd name="T9" fmla="*/ 1997 h 2531"/>
                <a:gd name="T10" fmla="*/ 295 w 5884"/>
                <a:gd name="T11" fmla="*/ 1984 h 2531"/>
                <a:gd name="T12" fmla="*/ 94 w 5884"/>
                <a:gd name="T13" fmla="*/ 646 h 2531"/>
                <a:gd name="T14" fmla="*/ 753 w 5884"/>
                <a:gd name="T15" fmla="*/ 87 h 2531"/>
                <a:gd name="T16" fmla="*/ 1242 w 5884"/>
                <a:gd name="T17" fmla="*/ 44 h 2531"/>
                <a:gd name="T18" fmla="*/ 1731 w 5884"/>
                <a:gd name="T19" fmla="*/ 18 h 2531"/>
                <a:gd name="T20" fmla="*/ 2218 w 5884"/>
                <a:gd name="T21" fmla="*/ 4 h 2531"/>
                <a:gd name="T22" fmla="*/ 2704 w 5884"/>
                <a:gd name="T23" fmla="*/ 0 h 2531"/>
                <a:gd name="T24" fmla="*/ 3191 w 5884"/>
                <a:gd name="T25" fmla="*/ 5 h 2531"/>
                <a:gd name="T26" fmla="*/ 3676 w 5884"/>
                <a:gd name="T27" fmla="*/ 14 h 2531"/>
                <a:gd name="T28" fmla="*/ 4162 w 5884"/>
                <a:gd name="T29" fmla="*/ 26 h 2531"/>
                <a:gd name="T30" fmla="*/ 4646 w 5884"/>
                <a:gd name="T31" fmla="*/ 39 h 2531"/>
                <a:gd name="T32" fmla="*/ 5131 w 5884"/>
                <a:gd name="T33" fmla="*/ 49 h 2531"/>
                <a:gd name="T34" fmla="*/ 5615 w 5884"/>
                <a:gd name="T35" fmla="*/ 55 h 2531"/>
                <a:gd name="T36" fmla="*/ 5838 w 5884"/>
                <a:gd name="T37" fmla="*/ 116 h 2531"/>
                <a:gd name="T38" fmla="*/ 5878 w 5884"/>
                <a:gd name="T39" fmla="*/ 156 h 2531"/>
                <a:gd name="T40" fmla="*/ 5884 w 5884"/>
                <a:gd name="T41" fmla="*/ 162 h 2531"/>
                <a:gd name="T42" fmla="*/ 5784 w 5884"/>
                <a:gd name="T43" fmla="*/ 256 h 2531"/>
                <a:gd name="T44" fmla="*/ 5707 w 5884"/>
                <a:gd name="T45" fmla="*/ 349 h 2531"/>
                <a:gd name="T46" fmla="*/ 5651 w 5884"/>
                <a:gd name="T47" fmla="*/ 439 h 2531"/>
                <a:gd name="T48" fmla="*/ 5614 w 5884"/>
                <a:gd name="T49" fmla="*/ 530 h 2531"/>
                <a:gd name="T50" fmla="*/ 5591 w 5884"/>
                <a:gd name="T51" fmla="*/ 620 h 2531"/>
                <a:gd name="T52" fmla="*/ 5579 w 5884"/>
                <a:gd name="T53" fmla="*/ 711 h 2531"/>
                <a:gd name="T54" fmla="*/ 5576 w 5884"/>
                <a:gd name="T55" fmla="*/ 801 h 2531"/>
                <a:gd name="T56" fmla="*/ 5578 w 5884"/>
                <a:gd name="T57" fmla="*/ 893 h 2531"/>
                <a:gd name="T58" fmla="*/ 5583 w 5884"/>
                <a:gd name="T59" fmla="*/ 987 h 2531"/>
                <a:gd name="T60" fmla="*/ 5587 w 5884"/>
                <a:gd name="T61" fmla="*/ 1083 h 2531"/>
                <a:gd name="T62" fmla="*/ 5293 w 5884"/>
                <a:gd name="T63" fmla="*/ 1294 h 2531"/>
                <a:gd name="T64" fmla="*/ 4580 w 5884"/>
                <a:gd name="T65" fmla="*/ 1312 h 2531"/>
                <a:gd name="T66" fmla="*/ 4556 w 5884"/>
                <a:gd name="T67" fmla="*/ 1342 h 2531"/>
                <a:gd name="T68" fmla="*/ 4551 w 5884"/>
                <a:gd name="T69" fmla="*/ 1349 h 2531"/>
                <a:gd name="T70" fmla="*/ 4489 w 5884"/>
                <a:gd name="T71" fmla="*/ 1371 h 2531"/>
                <a:gd name="T72" fmla="*/ 4450 w 5884"/>
                <a:gd name="T73" fmla="*/ 1385 h 2531"/>
                <a:gd name="T74" fmla="*/ 4444 w 5884"/>
                <a:gd name="T75" fmla="*/ 1388 h 2531"/>
                <a:gd name="T76" fmla="*/ 3665 w 5884"/>
                <a:gd name="T77" fmla="*/ 2091 h 2531"/>
                <a:gd name="T78" fmla="*/ 1829 w 5884"/>
                <a:gd name="T79" fmla="*/ 1984 h 2531"/>
                <a:gd name="T80" fmla="*/ 1829 w 5884"/>
                <a:gd name="T81" fmla="*/ 2023 h 2531"/>
                <a:gd name="T82" fmla="*/ 1829 w 5884"/>
                <a:gd name="T83" fmla="*/ 2033 h 2531"/>
                <a:gd name="T84" fmla="*/ 1628 w 5884"/>
                <a:gd name="T85" fmla="*/ 2437 h 2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884" h="2531">
                  <a:moveTo>
                    <a:pt x="1087" y="2481"/>
                  </a:moveTo>
                  <a:lnTo>
                    <a:pt x="836" y="2481"/>
                  </a:lnTo>
                  <a:lnTo>
                    <a:pt x="346" y="2135"/>
                  </a:lnTo>
                  <a:lnTo>
                    <a:pt x="346" y="2120"/>
                  </a:lnTo>
                  <a:lnTo>
                    <a:pt x="346" y="2110"/>
                  </a:lnTo>
                  <a:lnTo>
                    <a:pt x="346" y="2102"/>
                  </a:lnTo>
                  <a:lnTo>
                    <a:pt x="346" y="2097"/>
                  </a:lnTo>
                  <a:lnTo>
                    <a:pt x="346" y="2093"/>
                  </a:lnTo>
                  <a:lnTo>
                    <a:pt x="346" y="2092"/>
                  </a:lnTo>
                  <a:lnTo>
                    <a:pt x="346" y="2091"/>
                  </a:lnTo>
                  <a:lnTo>
                    <a:pt x="346" y="2091"/>
                  </a:lnTo>
                  <a:lnTo>
                    <a:pt x="329" y="2056"/>
                  </a:lnTo>
                  <a:lnTo>
                    <a:pt x="317" y="2030"/>
                  </a:lnTo>
                  <a:lnTo>
                    <a:pt x="308" y="2010"/>
                  </a:lnTo>
                  <a:lnTo>
                    <a:pt x="302" y="1997"/>
                  </a:lnTo>
                  <a:lnTo>
                    <a:pt x="297" y="1990"/>
                  </a:lnTo>
                  <a:lnTo>
                    <a:pt x="296" y="1986"/>
                  </a:lnTo>
                  <a:lnTo>
                    <a:pt x="295" y="1984"/>
                  </a:lnTo>
                  <a:lnTo>
                    <a:pt x="295" y="1984"/>
                  </a:lnTo>
                  <a:lnTo>
                    <a:pt x="0" y="1833"/>
                  </a:lnTo>
                  <a:lnTo>
                    <a:pt x="94" y="646"/>
                  </a:lnTo>
                  <a:lnTo>
                    <a:pt x="389" y="206"/>
                  </a:lnTo>
                  <a:lnTo>
                    <a:pt x="591" y="105"/>
                  </a:lnTo>
                  <a:lnTo>
                    <a:pt x="753" y="87"/>
                  </a:lnTo>
                  <a:lnTo>
                    <a:pt x="917" y="71"/>
                  </a:lnTo>
                  <a:lnTo>
                    <a:pt x="1080" y="57"/>
                  </a:lnTo>
                  <a:lnTo>
                    <a:pt x="1242" y="44"/>
                  </a:lnTo>
                  <a:lnTo>
                    <a:pt x="1406" y="34"/>
                  </a:lnTo>
                  <a:lnTo>
                    <a:pt x="1569" y="26"/>
                  </a:lnTo>
                  <a:lnTo>
                    <a:pt x="1731" y="18"/>
                  </a:lnTo>
                  <a:lnTo>
                    <a:pt x="1894" y="12"/>
                  </a:lnTo>
                  <a:lnTo>
                    <a:pt x="2056" y="7"/>
                  </a:lnTo>
                  <a:lnTo>
                    <a:pt x="2218" y="4"/>
                  </a:lnTo>
                  <a:lnTo>
                    <a:pt x="2380" y="1"/>
                  </a:lnTo>
                  <a:lnTo>
                    <a:pt x="2543" y="0"/>
                  </a:lnTo>
                  <a:lnTo>
                    <a:pt x="2704" y="0"/>
                  </a:lnTo>
                  <a:lnTo>
                    <a:pt x="2867" y="1"/>
                  </a:lnTo>
                  <a:lnTo>
                    <a:pt x="3029" y="3"/>
                  </a:lnTo>
                  <a:lnTo>
                    <a:pt x="3191" y="5"/>
                  </a:lnTo>
                  <a:lnTo>
                    <a:pt x="3352" y="7"/>
                  </a:lnTo>
                  <a:lnTo>
                    <a:pt x="3515" y="11"/>
                  </a:lnTo>
                  <a:lnTo>
                    <a:pt x="3676" y="14"/>
                  </a:lnTo>
                  <a:lnTo>
                    <a:pt x="3838" y="18"/>
                  </a:lnTo>
                  <a:lnTo>
                    <a:pt x="4000" y="22"/>
                  </a:lnTo>
                  <a:lnTo>
                    <a:pt x="4162" y="26"/>
                  </a:lnTo>
                  <a:lnTo>
                    <a:pt x="4323" y="30"/>
                  </a:lnTo>
                  <a:lnTo>
                    <a:pt x="4484" y="34"/>
                  </a:lnTo>
                  <a:lnTo>
                    <a:pt x="4646" y="39"/>
                  </a:lnTo>
                  <a:lnTo>
                    <a:pt x="4808" y="42"/>
                  </a:lnTo>
                  <a:lnTo>
                    <a:pt x="4970" y="46"/>
                  </a:lnTo>
                  <a:lnTo>
                    <a:pt x="5131" y="49"/>
                  </a:lnTo>
                  <a:lnTo>
                    <a:pt x="5293" y="51"/>
                  </a:lnTo>
                  <a:lnTo>
                    <a:pt x="5454" y="54"/>
                  </a:lnTo>
                  <a:lnTo>
                    <a:pt x="5615" y="55"/>
                  </a:lnTo>
                  <a:lnTo>
                    <a:pt x="5777" y="55"/>
                  </a:lnTo>
                  <a:lnTo>
                    <a:pt x="5812" y="90"/>
                  </a:lnTo>
                  <a:lnTo>
                    <a:pt x="5838" y="116"/>
                  </a:lnTo>
                  <a:lnTo>
                    <a:pt x="5858" y="136"/>
                  </a:lnTo>
                  <a:lnTo>
                    <a:pt x="5871" y="148"/>
                  </a:lnTo>
                  <a:lnTo>
                    <a:pt x="5878" y="156"/>
                  </a:lnTo>
                  <a:lnTo>
                    <a:pt x="5882" y="160"/>
                  </a:lnTo>
                  <a:lnTo>
                    <a:pt x="5884" y="162"/>
                  </a:lnTo>
                  <a:lnTo>
                    <a:pt x="5884" y="162"/>
                  </a:lnTo>
                  <a:lnTo>
                    <a:pt x="5848" y="193"/>
                  </a:lnTo>
                  <a:lnTo>
                    <a:pt x="5814" y="224"/>
                  </a:lnTo>
                  <a:lnTo>
                    <a:pt x="5784" y="256"/>
                  </a:lnTo>
                  <a:lnTo>
                    <a:pt x="5756" y="287"/>
                  </a:lnTo>
                  <a:lnTo>
                    <a:pt x="5730" y="317"/>
                  </a:lnTo>
                  <a:lnTo>
                    <a:pt x="5707" y="349"/>
                  </a:lnTo>
                  <a:lnTo>
                    <a:pt x="5686" y="379"/>
                  </a:lnTo>
                  <a:lnTo>
                    <a:pt x="5668" y="409"/>
                  </a:lnTo>
                  <a:lnTo>
                    <a:pt x="5651" y="439"/>
                  </a:lnTo>
                  <a:lnTo>
                    <a:pt x="5637" y="470"/>
                  </a:lnTo>
                  <a:lnTo>
                    <a:pt x="5625" y="499"/>
                  </a:lnTo>
                  <a:lnTo>
                    <a:pt x="5614" y="530"/>
                  </a:lnTo>
                  <a:lnTo>
                    <a:pt x="5605" y="560"/>
                  </a:lnTo>
                  <a:lnTo>
                    <a:pt x="5597" y="590"/>
                  </a:lnTo>
                  <a:lnTo>
                    <a:pt x="5591" y="620"/>
                  </a:lnTo>
                  <a:lnTo>
                    <a:pt x="5585" y="650"/>
                  </a:lnTo>
                  <a:lnTo>
                    <a:pt x="5582" y="681"/>
                  </a:lnTo>
                  <a:lnTo>
                    <a:pt x="5579" y="711"/>
                  </a:lnTo>
                  <a:lnTo>
                    <a:pt x="5577" y="741"/>
                  </a:lnTo>
                  <a:lnTo>
                    <a:pt x="5576" y="771"/>
                  </a:lnTo>
                  <a:lnTo>
                    <a:pt x="5576" y="801"/>
                  </a:lnTo>
                  <a:lnTo>
                    <a:pt x="5576" y="832"/>
                  </a:lnTo>
                  <a:lnTo>
                    <a:pt x="5577" y="863"/>
                  </a:lnTo>
                  <a:lnTo>
                    <a:pt x="5578" y="893"/>
                  </a:lnTo>
                  <a:lnTo>
                    <a:pt x="5579" y="924"/>
                  </a:lnTo>
                  <a:lnTo>
                    <a:pt x="5582" y="956"/>
                  </a:lnTo>
                  <a:lnTo>
                    <a:pt x="5583" y="987"/>
                  </a:lnTo>
                  <a:lnTo>
                    <a:pt x="5585" y="1018"/>
                  </a:lnTo>
                  <a:lnTo>
                    <a:pt x="5586" y="1051"/>
                  </a:lnTo>
                  <a:lnTo>
                    <a:pt x="5587" y="1083"/>
                  </a:lnTo>
                  <a:lnTo>
                    <a:pt x="5589" y="1116"/>
                  </a:lnTo>
                  <a:lnTo>
                    <a:pt x="5589" y="1148"/>
                  </a:lnTo>
                  <a:lnTo>
                    <a:pt x="5293" y="1294"/>
                  </a:lnTo>
                  <a:lnTo>
                    <a:pt x="4847" y="1243"/>
                  </a:lnTo>
                  <a:lnTo>
                    <a:pt x="4595" y="1294"/>
                  </a:lnTo>
                  <a:lnTo>
                    <a:pt x="4580" y="1312"/>
                  </a:lnTo>
                  <a:lnTo>
                    <a:pt x="4569" y="1326"/>
                  </a:lnTo>
                  <a:lnTo>
                    <a:pt x="4561" y="1335"/>
                  </a:lnTo>
                  <a:lnTo>
                    <a:pt x="4556" y="1342"/>
                  </a:lnTo>
                  <a:lnTo>
                    <a:pt x="4553" y="1346"/>
                  </a:lnTo>
                  <a:lnTo>
                    <a:pt x="4552" y="1348"/>
                  </a:lnTo>
                  <a:lnTo>
                    <a:pt x="4551" y="1349"/>
                  </a:lnTo>
                  <a:lnTo>
                    <a:pt x="4551" y="1349"/>
                  </a:lnTo>
                  <a:lnTo>
                    <a:pt x="4516" y="1362"/>
                  </a:lnTo>
                  <a:lnTo>
                    <a:pt x="4489" y="1371"/>
                  </a:lnTo>
                  <a:lnTo>
                    <a:pt x="4469" y="1378"/>
                  </a:lnTo>
                  <a:lnTo>
                    <a:pt x="4458" y="1383"/>
                  </a:lnTo>
                  <a:lnTo>
                    <a:pt x="4450" y="1385"/>
                  </a:lnTo>
                  <a:lnTo>
                    <a:pt x="4445" y="1386"/>
                  </a:lnTo>
                  <a:lnTo>
                    <a:pt x="4444" y="1388"/>
                  </a:lnTo>
                  <a:lnTo>
                    <a:pt x="4444" y="1388"/>
                  </a:lnTo>
                  <a:lnTo>
                    <a:pt x="4105" y="1833"/>
                  </a:lnTo>
                  <a:lnTo>
                    <a:pt x="3816" y="1984"/>
                  </a:lnTo>
                  <a:lnTo>
                    <a:pt x="3665" y="2091"/>
                  </a:lnTo>
                  <a:lnTo>
                    <a:pt x="2772" y="1349"/>
                  </a:lnTo>
                  <a:lnTo>
                    <a:pt x="2427" y="1349"/>
                  </a:lnTo>
                  <a:lnTo>
                    <a:pt x="1829" y="1984"/>
                  </a:lnTo>
                  <a:lnTo>
                    <a:pt x="1829" y="2001"/>
                  </a:lnTo>
                  <a:lnTo>
                    <a:pt x="1829" y="2013"/>
                  </a:lnTo>
                  <a:lnTo>
                    <a:pt x="1829" y="2023"/>
                  </a:lnTo>
                  <a:lnTo>
                    <a:pt x="1829" y="2028"/>
                  </a:lnTo>
                  <a:lnTo>
                    <a:pt x="1829" y="2032"/>
                  </a:lnTo>
                  <a:lnTo>
                    <a:pt x="1829" y="2033"/>
                  </a:lnTo>
                  <a:lnTo>
                    <a:pt x="1829" y="2034"/>
                  </a:lnTo>
                  <a:lnTo>
                    <a:pt x="1829" y="2034"/>
                  </a:lnTo>
                  <a:lnTo>
                    <a:pt x="1628" y="2437"/>
                  </a:lnTo>
                  <a:lnTo>
                    <a:pt x="1188" y="2531"/>
                  </a:lnTo>
                  <a:lnTo>
                    <a:pt x="1087" y="2481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7" name="Freeform 87"/>
            <p:cNvSpPr>
              <a:spLocks/>
            </p:cNvSpPr>
            <p:nvPr/>
          </p:nvSpPr>
          <p:spPr bwMode="auto">
            <a:xfrm>
              <a:off x="4762" y="1564"/>
              <a:ext cx="177" cy="148"/>
            </a:xfrm>
            <a:custGeom>
              <a:avLst/>
              <a:gdLst>
                <a:gd name="T0" fmla="*/ 296 w 887"/>
                <a:gd name="T1" fmla="*/ 691 h 741"/>
                <a:gd name="T2" fmla="*/ 0 w 887"/>
                <a:gd name="T3" fmla="*/ 446 h 741"/>
                <a:gd name="T4" fmla="*/ 202 w 887"/>
                <a:gd name="T5" fmla="*/ 50 h 741"/>
                <a:gd name="T6" fmla="*/ 390 w 887"/>
                <a:gd name="T7" fmla="*/ 0 h 741"/>
                <a:gd name="T8" fmla="*/ 887 w 887"/>
                <a:gd name="T9" fmla="*/ 295 h 741"/>
                <a:gd name="T10" fmla="*/ 870 w 887"/>
                <a:gd name="T11" fmla="*/ 295 h 741"/>
                <a:gd name="T12" fmla="*/ 858 w 887"/>
                <a:gd name="T13" fmla="*/ 295 h 741"/>
                <a:gd name="T14" fmla="*/ 849 w 887"/>
                <a:gd name="T15" fmla="*/ 295 h 741"/>
                <a:gd name="T16" fmla="*/ 843 w 887"/>
                <a:gd name="T17" fmla="*/ 295 h 741"/>
                <a:gd name="T18" fmla="*/ 838 w 887"/>
                <a:gd name="T19" fmla="*/ 295 h 741"/>
                <a:gd name="T20" fmla="*/ 837 w 887"/>
                <a:gd name="T21" fmla="*/ 295 h 741"/>
                <a:gd name="T22" fmla="*/ 836 w 887"/>
                <a:gd name="T23" fmla="*/ 295 h 741"/>
                <a:gd name="T24" fmla="*/ 836 w 887"/>
                <a:gd name="T25" fmla="*/ 295 h 741"/>
                <a:gd name="T26" fmla="*/ 805 w 887"/>
                <a:gd name="T27" fmla="*/ 311 h 741"/>
                <a:gd name="T28" fmla="*/ 781 w 887"/>
                <a:gd name="T29" fmla="*/ 324 h 741"/>
                <a:gd name="T30" fmla="*/ 765 w 887"/>
                <a:gd name="T31" fmla="*/ 334 h 741"/>
                <a:gd name="T32" fmla="*/ 754 w 887"/>
                <a:gd name="T33" fmla="*/ 339 h 741"/>
                <a:gd name="T34" fmla="*/ 747 w 887"/>
                <a:gd name="T35" fmla="*/ 343 h 741"/>
                <a:gd name="T36" fmla="*/ 743 w 887"/>
                <a:gd name="T37" fmla="*/ 344 h 741"/>
                <a:gd name="T38" fmla="*/ 742 w 887"/>
                <a:gd name="T39" fmla="*/ 345 h 741"/>
                <a:gd name="T40" fmla="*/ 742 w 887"/>
                <a:gd name="T41" fmla="*/ 345 h 741"/>
                <a:gd name="T42" fmla="*/ 642 w 887"/>
                <a:gd name="T43" fmla="*/ 691 h 741"/>
                <a:gd name="T44" fmla="*/ 390 w 887"/>
                <a:gd name="T45" fmla="*/ 741 h 741"/>
                <a:gd name="T46" fmla="*/ 296 w 887"/>
                <a:gd name="T47" fmla="*/ 691 h 7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87" h="741">
                  <a:moveTo>
                    <a:pt x="296" y="691"/>
                  </a:moveTo>
                  <a:lnTo>
                    <a:pt x="0" y="446"/>
                  </a:lnTo>
                  <a:lnTo>
                    <a:pt x="202" y="50"/>
                  </a:lnTo>
                  <a:lnTo>
                    <a:pt x="390" y="0"/>
                  </a:lnTo>
                  <a:lnTo>
                    <a:pt x="887" y="295"/>
                  </a:lnTo>
                  <a:lnTo>
                    <a:pt x="870" y="295"/>
                  </a:lnTo>
                  <a:lnTo>
                    <a:pt x="858" y="295"/>
                  </a:lnTo>
                  <a:lnTo>
                    <a:pt x="849" y="295"/>
                  </a:lnTo>
                  <a:lnTo>
                    <a:pt x="843" y="295"/>
                  </a:lnTo>
                  <a:lnTo>
                    <a:pt x="838" y="295"/>
                  </a:lnTo>
                  <a:lnTo>
                    <a:pt x="837" y="295"/>
                  </a:lnTo>
                  <a:lnTo>
                    <a:pt x="836" y="295"/>
                  </a:lnTo>
                  <a:lnTo>
                    <a:pt x="836" y="295"/>
                  </a:lnTo>
                  <a:lnTo>
                    <a:pt x="805" y="311"/>
                  </a:lnTo>
                  <a:lnTo>
                    <a:pt x="781" y="324"/>
                  </a:lnTo>
                  <a:lnTo>
                    <a:pt x="765" y="334"/>
                  </a:lnTo>
                  <a:lnTo>
                    <a:pt x="754" y="339"/>
                  </a:lnTo>
                  <a:lnTo>
                    <a:pt x="747" y="343"/>
                  </a:lnTo>
                  <a:lnTo>
                    <a:pt x="743" y="344"/>
                  </a:lnTo>
                  <a:lnTo>
                    <a:pt x="742" y="345"/>
                  </a:lnTo>
                  <a:lnTo>
                    <a:pt x="742" y="345"/>
                  </a:lnTo>
                  <a:lnTo>
                    <a:pt x="642" y="691"/>
                  </a:lnTo>
                  <a:lnTo>
                    <a:pt x="390" y="741"/>
                  </a:lnTo>
                  <a:lnTo>
                    <a:pt x="296" y="691"/>
                  </a:lnTo>
                  <a:close/>
                </a:path>
              </a:pathLst>
            </a:custGeom>
            <a:solidFill>
              <a:srgbClr val="66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8" name="Freeform 88"/>
            <p:cNvSpPr>
              <a:spLocks/>
            </p:cNvSpPr>
            <p:nvPr/>
          </p:nvSpPr>
          <p:spPr bwMode="auto">
            <a:xfrm>
              <a:off x="4228" y="1396"/>
              <a:ext cx="237" cy="138"/>
            </a:xfrm>
            <a:custGeom>
              <a:avLst/>
              <a:gdLst>
                <a:gd name="T0" fmla="*/ 0 w 1187"/>
                <a:gd name="T1" fmla="*/ 691 h 691"/>
                <a:gd name="T2" fmla="*/ 0 w 1187"/>
                <a:gd name="T3" fmla="*/ 691 h 691"/>
                <a:gd name="T4" fmla="*/ 0 w 1187"/>
                <a:gd name="T5" fmla="*/ 691 h 691"/>
                <a:gd name="T6" fmla="*/ 0 w 1187"/>
                <a:gd name="T7" fmla="*/ 691 h 691"/>
                <a:gd name="T8" fmla="*/ 0 w 1187"/>
                <a:gd name="T9" fmla="*/ 691 h 691"/>
                <a:gd name="T10" fmla="*/ 29 w 1187"/>
                <a:gd name="T11" fmla="*/ 620 h 691"/>
                <a:gd name="T12" fmla="*/ 63 w 1187"/>
                <a:gd name="T13" fmla="*/ 552 h 691"/>
                <a:gd name="T14" fmla="*/ 101 w 1187"/>
                <a:gd name="T15" fmla="*/ 487 h 691"/>
                <a:gd name="T16" fmla="*/ 142 w 1187"/>
                <a:gd name="T17" fmla="*/ 425 h 691"/>
                <a:gd name="T18" fmla="*/ 187 w 1187"/>
                <a:gd name="T19" fmla="*/ 367 h 691"/>
                <a:gd name="T20" fmla="*/ 233 w 1187"/>
                <a:gd name="T21" fmla="*/ 314 h 691"/>
                <a:gd name="T22" fmla="*/ 283 w 1187"/>
                <a:gd name="T23" fmla="*/ 263 h 691"/>
                <a:gd name="T24" fmla="*/ 333 w 1187"/>
                <a:gd name="T25" fmla="*/ 216 h 691"/>
                <a:gd name="T26" fmla="*/ 385 w 1187"/>
                <a:gd name="T27" fmla="*/ 175 h 691"/>
                <a:gd name="T28" fmla="*/ 437 w 1187"/>
                <a:gd name="T29" fmla="*/ 136 h 691"/>
                <a:gd name="T30" fmla="*/ 490 w 1187"/>
                <a:gd name="T31" fmla="*/ 101 h 691"/>
                <a:gd name="T32" fmla="*/ 543 w 1187"/>
                <a:gd name="T33" fmla="*/ 72 h 691"/>
                <a:gd name="T34" fmla="*/ 594 w 1187"/>
                <a:gd name="T35" fmla="*/ 47 h 691"/>
                <a:gd name="T36" fmla="*/ 645 w 1187"/>
                <a:gd name="T37" fmla="*/ 27 h 691"/>
                <a:gd name="T38" fmla="*/ 694 w 1187"/>
                <a:gd name="T39" fmla="*/ 11 h 691"/>
                <a:gd name="T40" fmla="*/ 742 w 1187"/>
                <a:gd name="T41" fmla="*/ 0 h 691"/>
                <a:gd name="T42" fmla="*/ 1187 w 1187"/>
                <a:gd name="T43" fmla="*/ 45 h 691"/>
                <a:gd name="T44" fmla="*/ 742 w 1187"/>
                <a:gd name="T45" fmla="*/ 196 h 691"/>
                <a:gd name="T46" fmla="*/ 94 w 1187"/>
                <a:gd name="T47" fmla="*/ 691 h 691"/>
                <a:gd name="T48" fmla="*/ 0 w 1187"/>
                <a:gd name="T49" fmla="*/ 691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7" h="691">
                  <a:moveTo>
                    <a:pt x="0" y="691"/>
                  </a:moveTo>
                  <a:lnTo>
                    <a:pt x="0" y="691"/>
                  </a:lnTo>
                  <a:lnTo>
                    <a:pt x="0" y="691"/>
                  </a:lnTo>
                  <a:lnTo>
                    <a:pt x="0" y="691"/>
                  </a:lnTo>
                  <a:lnTo>
                    <a:pt x="0" y="691"/>
                  </a:lnTo>
                  <a:lnTo>
                    <a:pt x="29" y="620"/>
                  </a:lnTo>
                  <a:lnTo>
                    <a:pt x="63" y="552"/>
                  </a:lnTo>
                  <a:lnTo>
                    <a:pt x="101" y="487"/>
                  </a:lnTo>
                  <a:lnTo>
                    <a:pt x="142" y="425"/>
                  </a:lnTo>
                  <a:lnTo>
                    <a:pt x="187" y="367"/>
                  </a:lnTo>
                  <a:lnTo>
                    <a:pt x="233" y="314"/>
                  </a:lnTo>
                  <a:lnTo>
                    <a:pt x="283" y="263"/>
                  </a:lnTo>
                  <a:lnTo>
                    <a:pt x="333" y="216"/>
                  </a:lnTo>
                  <a:lnTo>
                    <a:pt x="385" y="175"/>
                  </a:lnTo>
                  <a:lnTo>
                    <a:pt x="437" y="136"/>
                  </a:lnTo>
                  <a:lnTo>
                    <a:pt x="490" y="101"/>
                  </a:lnTo>
                  <a:lnTo>
                    <a:pt x="543" y="72"/>
                  </a:lnTo>
                  <a:lnTo>
                    <a:pt x="594" y="47"/>
                  </a:lnTo>
                  <a:lnTo>
                    <a:pt x="645" y="27"/>
                  </a:lnTo>
                  <a:lnTo>
                    <a:pt x="694" y="11"/>
                  </a:lnTo>
                  <a:lnTo>
                    <a:pt x="742" y="0"/>
                  </a:lnTo>
                  <a:lnTo>
                    <a:pt x="1187" y="45"/>
                  </a:lnTo>
                  <a:lnTo>
                    <a:pt x="742" y="196"/>
                  </a:lnTo>
                  <a:lnTo>
                    <a:pt x="94" y="691"/>
                  </a:lnTo>
                  <a:lnTo>
                    <a:pt x="0" y="6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89" name="Freeform 89"/>
            <p:cNvSpPr>
              <a:spLocks/>
            </p:cNvSpPr>
            <p:nvPr/>
          </p:nvSpPr>
          <p:spPr bwMode="auto">
            <a:xfrm>
              <a:off x="5041" y="1298"/>
              <a:ext cx="284" cy="225"/>
            </a:xfrm>
            <a:custGeom>
              <a:avLst/>
              <a:gdLst>
                <a:gd name="T0" fmla="*/ 736 w 1421"/>
                <a:gd name="T1" fmla="*/ 1086 h 1125"/>
                <a:gd name="T2" fmla="*/ 390 w 1421"/>
                <a:gd name="T3" fmla="*/ 1086 h 1125"/>
                <a:gd name="T4" fmla="*/ 0 w 1421"/>
                <a:gd name="T5" fmla="*/ 886 h 1125"/>
                <a:gd name="T6" fmla="*/ 220 w 1421"/>
                <a:gd name="T7" fmla="*/ 194 h 1125"/>
                <a:gd name="T8" fmla="*/ 848 w 1421"/>
                <a:gd name="T9" fmla="*/ 0 h 1125"/>
                <a:gd name="T10" fmla="*/ 1421 w 1421"/>
                <a:gd name="T11" fmla="*/ 440 h 1125"/>
                <a:gd name="T12" fmla="*/ 1377 w 1421"/>
                <a:gd name="T13" fmla="*/ 886 h 1125"/>
                <a:gd name="T14" fmla="*/ 1176 w 1421"/>
                <a:gd name="T15" fmla="*/ 1125 h 1125"/>
                <a:gd name="T16" fmla="*/ 830 w 1421"/>
                <a:gd name="T17" fmla="*/ 1086 h 1125"/>
                <a:gd name="T18" fmla="*/ 736 w 1421"/>
                <a:gd name="T19" fmla="*/ 1086 h 1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1" h="1125">
                  <a:moveTo>
                    <a:pt x="736" y="1086"/>
                  </a:moveTo>
                  <a:lnTo>
                    <a:pt x="390" y="1086"/>
                  </a:lnTo>
                  <a:lnTo>
                    <a:pt x="0" y="886"/>
                  </a:lnTo>
                  <a:lnTo>
                    <a:pt x="220" y="194"/>
                  </a:lnTo>
                  <a:lnTo>
                    <a:pt x="848" y="0"/>
                  </a:lnTo>
                  <a:lnTo>
                    <a:pt x="1421" y="440"/>
                  </a:lnTo>
                  <a:lnTo>
                    <a:pt x="1377" y="886"/>
                  </a:lnTo>
                  <a:lnTo>
                    <a:pt x="1176" y="1125"/>
                  </a:lnTo>
                  <a:lnTo>
                    <a:pt x="830" y="1086"/>
                  </a:lnTo>
                  <a:lnTo>
                    <a:pt x="736" y="1086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90" name="Freeform 90"/>
            <p:cNvSpPr>
              <a:spLocks/>
            </p:cNvSpPr>
            <p:nvPr/>
          </p:nvSpPr>
          <p:spPr bwMode="auto">
            <a:xfrm>
              <a:off x="4228" y="1337"/>
              <a:ext cx="99" cy="79"/>
            </a:xfrm>
            <a:custGeom>
              <a:avLst/>
              <a:gdLst>
                <a:gd name="T0" fmla="*/ 0 w 497"/>
                <a:gd name="T1" fmla="*/ 396 h 396"/>
                <a:gd name="T2" fmla="*/ 0 w 497"/>
                <a:gd name="T3" fmla="*/ 151 h 396"/>
                <a:gd name="T4" fmla="*/ 200 w 497"/>
                <a:gd name="T5" fmla="*/ 44 h 396"/>
                <a:gd name="T6" fmla="*/ 497 w 497"/>
                <a:gd name="T7" fmla="*/ 0 h 396"/>
                <a:gd name="T8" fmla="*/ 94 w 497"/>
                <a:gd name="T9" fmla="*/ 396 h 396"/>
                <a:gd name="T10" fmla="*/ 0 w 497"/>
                <a:gd name="T11" fmla="*/ 396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7" h="396">
                  <a:moveTo>
                    <a:pt x="0" y="396"/>
                  </a:moveTo>
                  <a:lnTo>
                    <a:pt x="0" y="151"/>
                  </a:lnTo>
                  <a:lnTo>
                    <a:pt x="200" y="44"/>
                  </a:lnTo>
                  <a:lnTo>
                    <a:pt x="497" y="0"/>
                  </a:lnTo>
                  <a:lnTo>
                    <a:pt x="94" y="396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131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2898776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226" name="Rectangle 2"/>
          <p:cNvSpPr>
            <a:spLocks noGrp="1" noChangeArrowheads="1"/>
          </p:cNvSpPr>
          <p:nvPr>
            <p:ph type="title"/>
          </p:nvPr>
        </p:nvSpPr>
        <p:spPr>
          <a:xfrm>
            <a:off x="28208" y="16476"/>
            <a:ext cx="9115792" cy="11430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 – Take Action</a:t>
            </a:r>
            <a:endParaRPr lang="en-US" b="1" dirty="0"/>
          </a:p>
        </p:txBody>
      </p:sp>
      <p:sp>
        <p:nvSpPr>
          <p:cNvPr id="3082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1250360"/>
            <a:ext cx="4175125" cy="4433887"/>
          </a:xfrm>
        </p:spPr>
        <p:txBody>
          <a:bodyPr/>
          <a:lstStyle/>
          <a:p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Internal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pPr lvl="1"/>
            <a:r>
              <a:rPr lang="en-US" sz="36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warm, flat and quiet until help arrives </a:t>
            </a:r>
          </a:p>
        </p:txBody>
      </p:sp>
      <p:grpSp>
        <p:nvGrpSpPr>
          <p:cNvPr id="308289" name="Group 65"/>
          <p:cNvGrpSpPr>
            <a:grpSpLocks/>
          </p:cNvGrpSpPr>
          <p:nvPr/>
        </p:nvGrpSpPr>
        <p:grpSpPr bwMode="auto">
          <a:xfrm rot="273505" flipH="1">
            <a:off x="5089876" y="2460363"/>
            <a:ext cx="3695700" cy="2981325"/>
            <a:chOff x="3086" y="1446"/>
            <a:chExt cx="2328" cy="1878"/>
          </a:xfrm>
        </p:grpSpPr>
        <p:grpSp>
          <p:nvGrpSpPr>
            <p:cNvPr id="308229" name="Group 5"/>
            <p:cNvGrpSpPr>
              <a:grpSpLocks/>
            </p:cNvGrpSpPr>
            <p:nvPr/>
          </p:nvGrpSpPr>
          <p:grpSpPr bwMode="auto">
            <a:xfrm>
              <a:off x="3086" y="1586"/>
              <a:ext cx="2328" cy="1738"/>
              <a:chOff x="1259" y="1470"/>
              <a:chExt cx="3457" cy="3453"/>
            </a:xfrm>
          </p:grpSpPr>
          <p:grpSp>
            <p:nvGrpSpPr>
              <p:cNvPr id="308230" name="Group 6"/>
              <p:cNvGrpSpPr>
                <a:grpSpLocks/>
              </p:cNvGrpSpPr>
              <p:nvPr/>
            </p:nvGrpSpPr>
            <p:grpSpPr bwMode="auto">
              <a:xfrm>
                <a:off x="1259" y="1470"/>
                <a:ext cx="3457" cy="3453"/>
                <a:chOff x="1195" y="1214"/>
                <a:chExt cx="5185" cy="4941"/>
              </a:xfrm>
            </p:grpSpPr>
            <p:sp>
              <p:nvSpPr>
                <p:cNvPr id="308231" name="Freeform 7"/>
                <p:cNvSpPr>
                  <a:spLocks noEditPoints="1"/>
                </p:cNvSpPr>
                <p:nvPr/>
              </p:nvSpPr>
              <p:spPr bwMode="auto">
                <a:xfrm>
                  <a:off x="1195" y="1214"/>
                  <a:ext cx="5185" cy="4941"/>
                </a:xfrm>
                <a:custGeom>
                  <a:avLst/>
                  <a:gdLst>
                    <a:gd name="T0" fmla="*/ 343 w 5185"/>
                    <a:gd name="T1" fmla="*/ 4807 h 4941"/>
                    <a:gd name="T2" fmla="*/ 235 w 5185"/>
                    <a:gd name="T3" fmla="*/ 4330 h 4941"/>
                    <a:gd name="T4" fmla="*/ 98 w 5185"/>
                    <a:gd name="T5" fmla="*/ 4291 h 4941"/>
                    <a:gd name="T6" fmla="*/ 105 w 5185"/>
                    <a:gd name="T7" fmla="*/ 3997 h 4941"/>
                    <a:gd name="T8" fmla="*/ 35 w 5185"/>
                    <a:gd name="T9" fmla="*/ 2204 h 4941"/>
                    <a:gd name="T10" fmla="*/ 37 w 5185"/>
                    <a:gd name="T11" fmla="*/ 2071 h 4941"/>
                    <a:gd name="T12" fmla="*/ 45 w 5185"/>
                    <a:gd name="T13" fmla="*/ 2009 h 4941"/>
                    <a:gd name="T14" fmla="*/ 45 w 5185"/>
                    <a:gd name="T15" fmla="*/ 1951 h 4941"/>
                    <a:gd name="T16" fmla="*/ 33 w 5185"/>
                    <a:gd name="T17" fmla="*/ 1751 h 4941"/>
                    <a:gd name="T18" fmla="*/ 86 w 5185"/>
                    <a:gd name="T19" fmla="*/ 1085 h 4941"/>
                    <a:gd name="T20" fmla="*/ 296 w 5185"/>
                    <a:gd name="T21" fmla="*/ 1021 h 4941"/>
                    <a:gd name="T22" fmla="*/ 295 w 5185"/>
                    <a:gd name="T23" fmla="*/ 162 h 4941"/>
                    <a:gd name="T24" fmla="*/ 2016 w 5185"/>
                    <a:gd name="T25" fmla="*/ 0 h 4941"/>
                    <a:gd name="T26" fmla="*/ 2043 w 5185"/>
                    <a:gd name="T27" fmla="*/ 76 h 4941"/>
                    <a:gd name="T28" fmla="*/ 2191 w 5185"/>
                    <a:gd name="T29" fmla="*/ 306 h 4941"/>
                    <a:gd name="T30" fmla="*/ 2046 w 5185"/>
                    <a:gd name="T31" fmla="*/ 1331 h 4941"/>
                    <a:gd name="T32" fmla="*/ 1786 w 5185"/>
                    <a:gd name="T33" fmla="*/ 1726 h 4941"/>
                    <a:gd name="T34" fmla="*/ 1935 w 5185"/>
                    <a:gd name="T35" fmla="*/ 2227 h 4941"/>
                    <a:gd name="T36" fmla="*/ 2212 w 5185"/>
                    <a:gd name="T37" fmla="*/ 2389 h 4941"/>
                    <a:gd name="T38" fmla="*/ 2647 w 5185"/>
                    <a:gd name="T39" fmla="*/ 2463 h 4941"/>
                    <a:gd name="T40" fmla="*/ 3966 w 5185"/>
                    <a:gd name="T41" fmla="*/ 2359 h 4941"/>
                    <a:gd name="T42" fmla="*/ 4383 w 5185"/>
                    <a:gd name="T43" fmla="*/ 1948 h 4941"/>
                    <a:gd name="T44" fmla="*/ 4829 w 5185"/>
                    <a:gd name="T45" fmla="*/ 2467 h 4941"/>
                    <a:gd name="T46" fmla="*/ 4928 w 5185"/>
                    <a:gd name="T47" fmla="*/ 1038 h 4941"/>
                    <a:gd name="T48" fmla="*/ 5155 w 5185"/>
                    <a:gd name="T49" fmla="*/ 1064 h 4941"/>
                    <a:gd name="T50" fmla="*/ 5151 w 5185"/>
                    <a:gd name="T51" fmla="*/ 1514 h 4941"/>
                    <a:gd name="T52" fmla="*/ 5143 w 5185"/>
                    <a:gd name="T53" fmla="*/ 3124 h 4941"/>
                    <a:gd name="T54" fmla="*/ 5138 w 5185"/>
                    <a:gd name="T55" fmla="*/ 4072 h 4941"/>
                    <a:gd name="T56" fmla="*/ 4911 w 5185"/>
                    <a:gd name="T57" fmla="*/ 4162 h 4941"/>
                    <a:gd name="T58" fmla="*/ 4850 w 5185"/>
                    <a:gd name="T59" fmla="*/ 3864 h 4941"/>
                    <a:gd name="T60" fmla="*/ 4355 w 5185"/>
                    <a:gd name="T61" fmla="*/ 3845 h 4941"/>
                    <a:gd name="T62" fmla="*/ 3958 w 5185"/>
                    <a:gd name="T63" fmla="*/ 4002 h 4941"/>
                    <a:gd name="T64" fmla="*/ 2945 w 5185"/>
                    <a:gd name="T65" fmla="*/ 4011 h 4941"/>
                    <a:gd name="T66" fmla="*/ 2598 w 5185"/>
                    <a:gd name="T67" fmla="*/ 3979 h 4941"/>
                    <a:gd name="T68" fmla="*/ 2264 w 5185"/>
                    <a:gd name="T69" fmla="*/ 4021 h 4941"/>
                    <a:gd name="T70" fmla="*/ 2025 w 5185"/>
                    <a:gd name="T71" fmla="*/ 4614 h 4941"/>
                    <a:gd name="T72" fmla="*/ 1605 w 5185"/>
                    <a:gd name="T73" fmla="*/ 4858 h 4941"/>
                    <a:gd name="T74" fmla="*/ 695 w 5185"/>
                    <a:gd name="T75" fmla="*/ 4939 h 4941"/>
                    <a:gd name="T76" fmla="*/ 1699 w 5185"/>
                    <a:gd name="T77" fmla="*/ 2319 h 4941"/>
                    <a:gd name="T78" fmla="*/ 1901 w 5185"/>
                    <a:gd name="T79" fmla="*/ 2260 h 4941"/>
                    <a:gd name="T80" fmla="*/ 1860 w 5185"/>
                    <a:gd name="T81" fmla="*/ 2063 h 4941"/>
                    <a:gd name="T82" fmla="*/ 1736 w 5185"/>
                    <a:gd name="T83" fmla="*/ 1357 h 4941"/>
                    <a:gd name="T84" fmla="*/ 1633 w 5185"/>
                    <a:gd name="T85" fmla="*/ 1395 h 4941"/>
                    <a:gd name="T86" fmla="*/ 1513 w 5185"/>
                    <a:gd name="T87" fmla="*/ 1458 h 4941"/>
                    <a:gd name="T88" fmla="*/ 1400 w 5185"/>
                    <a:gd name="T89" fmla="*/ 1340 h 4941"/>
                    <a:gd name="T90" fmla="*/ 1309 w 5185"/>
                    <a:gd name="T91" fmla="*/ 831 h 4941"/>
                    <a:gd name="T92" fmla="*/ 1346 w 5185"/>
                    <a:gd name="T93" fmla="*/ 265 h 4941"/>
                    <a:gd name="T94" fmla="*/ 1426 w 5185"/>
                    <a:gd name="T95" fmla="*/ 150 h 4941"/>
                    <a:gd name="T96" fmla="*/ 1689 w 5185"/>
                    <a:gd name="T97" fmla="*/ 130 h 4941"/>
                    <a:gd name="T98" fmla="*/ 1767 w 5185"/>
                    <a:gd name="T99" fmla="*/ 139 h 4941"/>
                    <a:gd name="T100" fmla="*/ 1874 w 5185"/>
                    <a:gd name="T101" fmla="*/ 26 h 4941"/>
                    <a:gd name="T102" fmla="*/ 755 w 5185"/>
                    <a:gd name="T103" fmla="*/ 68 h 4941"/>
                    <a:gd name="T104" fmla="*/ 506 w 5185"/>
                    <a:gd name="T105" fmla="*/ 766 h 4941"/>
                    <a:gd name="T106" fmla="*/ 493 w 5185"/>
                    <a:gd name="T107" fmla="*/ 1976 h 4941"/>
                    <a:gd name="T108" fmla="*/ 865 w 5185"/>
                    <a:gd name="T109" fmla="*/ 1807 h 4941"/>
                    <a:gd name="T110" fmla="*/ 1189 w 5185"/>
                    <a:gd name="T111" fmla="*/ 1923 h 4941"/>
                    <a:gd name="T112" fmla="*/ 1448 w 5185"/>
                    <a:gd name="T113" fmla="*/ 1943 h 4941"/>
                    <a:gd name="T114" fmla="*/ 1452 w 5185"/>
                    <a:gd name="T115" fmla="*/ 2070 h 4941"/>
                    <a:gd name="T116" fmla="*/ 1480 w 5185"/>
                    <a:gd name="T117" fmla="*/ 2220 h 4941"/>
                    <a:gd name="T118" fmla="*/ 1560 w 5185"/>
                    <a:gd name="T119" fmla="*/ 2260 h 49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185" h="4941">
                      <a:moveTo>
                        <a:pt x="645" y="4941"/>
                      </a:moveTo>
                      <a:lnTo>
                        <a:pt x="621" y="4920"/>
                      </a:lnTo>
                      <a:lnTo>
                        <a:pt x="587" y="4901"/>
                      </a:lnTo>
                      <a:lnTo>
                        <a:pt x="546" y="4880"/>
                      </a:lnTo>
                      <a:lnTo>
                        <a:pt x="502" y="4861"/>
                      </a:lnTo>
                      <a:lnTo>
                        <a:pt x="455" y="4840"/>
                      </a:lnTo>
                      <a:lnTo>
                        <a:pt x="411" y="4826"/>
                      </a:lnTo>
                      <a:lnTo>
                        <a:pt x="371" y="4814"/>
                      </a:lnTo>
                      <a:lnTo>
                        <a:pt x="343" y="4807"/>
                      </a:lnTo>
                      <a:lnTo>
                        <a:pt x="331" y="4751"/>
                      </a:lnTo>
                      <a:lnTo>
                        <a:pt x="324" y="4708"/>
                      </a:lnTo>
                      <a:lnTo>
                        <a:pt x="317" y="4666"/>
                      </a:lnTo>
                      <a:lnTo>
                        <a:pt x="312" y="4626"/>
                      </a:lnTo>
                      <a:lnTo>
                        <a:pt x="305" y="4575"/>
                      </a:lnTo>
                      <a:lnTo>
                        <a:pt x="300" y="4516"/>
                      </a:lnTo>
                      <a:lnTo>
                        <a:pt x="291" y="4436"/>
                      </a:lnTo>
                      <a:lnTo>
                        <a:pt x="282" y="4335"/>
                      </a:lnTo>
                      <a:lnTo>
                        <a:pt x="235" y="4330"/>
                      </a:lnTo>
                      <a:lnTo>
                        <a:pt x="201" y="4326"/>
                      </a:lnTo>
                      <a:lnTo>
                        <a:pt x="173" y="4323"/>
                      </a:lnTo>
                      <a:lnTo>
                        <a:pt x="155" y="4323"/>
                      </a:lnTo>
                      <a:lnTo>
                        <a:pt x="138" y="4319"/>
                      </a:lnTo>
                      <a:lnTo>
                        <a:pt x="127" y="4317"/>
                      </a:lnTo>
                      <a:lnTo>
                        <a:pt x="113" y="4314"/>
                      </a:lnTo>
                      <a:lnTo>
                        <a:pt x="100" y="4312"/>
                      </a:lnTo>
                      <a:lnTo>
                        <a:pt x="98" y="4302"/>
                      </a:lnTo>
                      <a:lnTo>
                        <a:pt x="98" y="4291"/>
                      </a:lnTo>
                      <a:lnTo>
                        <a:pt x="98" y="4281"/>
                      </a:lnTo>
                      <a:lnTo>
                        <a:pt x="98" y="4272"/>
                      </a:lnTo>
                      <a:lnTo>
                        <a:pt x="89" y="4272"/>
                      </a:lnTo>
                      <a:lnTo>
                        <a:pt x="82" y="4272"/>
                      </a:lnTo>
                      <a:lnTo>
                        <a:pt x="82" y="4263"/>
                      </a:lnTo>
                      <a:lnTo>
                        <a:pt x="82" y="4258"/>
                      </a:lnTo>
                      <a:lnTo>
                        <a:pt x="93" y="4258"/>
                      </a:lnTo>
                      <a:lnTo>
                        <a:pt x="101" y="4258"/>
                      </a:lnTo>
                      <a:lnTo>
                        <a:pt x="105" y="3997"/>
                      </a:lnTo>
                      <a:lnTo>
                        <a:pt x="105" y="3741"/>
                      </a:lnTo>
                      <a:lnTo>
                        <a:pt x="100" y="3485"/>
                      </a:lnTo>
                      <a:lnTo>
                        <a:pt x="91" y="3228"/>
                      </a:lnTo>
                      <a:lnTo>
                        <a:pt x="80" y="2972"/>
                      </a:lnTo>
                      <a:lnTo>
                        <a:pt x="70" y="2716"/>
                      </a:lnTo>
                      <a:lnTo>
                        <a:pt x="59" y="2460"/>
                      </a:lnTo>
                      <a:lnTo>
                        <a:pt x="54" y="2204"/>
                      </a:lnTo>
                      <a:lnTo>
                        <a:pt x="44" y="2204"/>
                      </a:lnTo>
                      <a:lnTo>
                        <a:pt x="35" y="2204"/>
                      </a:lnTo>
                      <a:lnTo>
                        <a:pt x="39" y="2186"/>
                      </a:lnTo>
                      <a:lnTo>
                        <a:pt x="44" y="2171"/>
                      </a:lnTo>
                      <a:lnTo>
                        <a:pt x="45" y="2153"/>
                      </a:lnTo>
                      <a:lnTo>
                        <a:pt x="49" y="2138"/>
                      </a:lnTo>
                      <a:lnTo>
                        <a:pt x="47" y="2120"/>
                      </a:lnTo>
                      <a:lnTo>
                        <a:pt x="47" y="2103"/>
                      </a:lnTo>
                      <a:lnTo>
                        <a:pt x="45" y="2087"/>
                      </a:lnTo>
                      <a:lnTo>
                        <a:pt x="45" y="2071"/>
                      </a:lnTo>
                      <a:lnTo>
                        <a:pt x="37" y="2071"/>
                      </a:lnTo>
                      <a:lnTo>
                        <a:pt x="26" y="2071"/>
                      </a:lnTo>
                      <a:lnTo>
                        <a:pt x="26" y="2064"/>
                      </a:lnTo>
                      <a:lnTo>
                        <a:pt x="26" y="2058"/>
                      </a:lnTo>
                      <a:lnTo>
                        <a:pt x="37" y="2058"/>
                      </a:lnTo>
                      <a:lnTo>
                        <a:pt x="45" y="2058"/>
                      </a:lnTo>
                      <a:lnTo>
                        <a:pt x="45" y="2044"/>
                      </a:lnTo>
                      <a:lnTo>
                        <a:pt x="45" y="2033"/>
                      </a:lnTo>
                      <a:lnTo>
                        <a:pt x="45" y="2021"/>
                      </a:lnTo>
                      <a:lnTo>
                        <a:pt x="45" y="2009"/>
                      </a:lnTo>
                      <a:lnTo>
                        <a:pt x="37" y="2009"/>
                      </a:lnTo>
                      <a:lnTo>
                        <a:pt x="26" y="2009"/>
                      </a:lnTo>
                      <a:lnTo>
                        <a:pt x="26" y="2002"/>
                      </a:lnTo>
                      <a:lnTo>
                        <a:pt x="26" y="1995"/>
                      </a:lnTo>
                      <a:lnTo>
                        <a:pt x="37" y="1995"/>
                      </a:lnTo>
                      <a:lnTo>
                        <a:pt x="45" y="1995"/>
                      </a:lnTo>
                      <a:lnTo>
                        <a:pt x="45" y="1979"/>
                      </a:lnTo>
                      <a:lnTo>
                        <a:pt x="45" y="1967"/>
                      </a:lnTo>
                      <a:lnTo>
                        <a:pt x="45" y="1951"/>
                      </a:lnTo>
                      <a:lnTo>
                        <a:pt x="45" y="1939"/>
                      </a:lnTo>
                      <a:lnTo>
                        <a:pt x="37" y="1939"/>
                      </a:lnTo>
                      <a:lnTo>
                        <a:pt x="26" y="1939"/>
                      </a:lnTo>
                      <a:lnTo>
                        <a:pt x="26" y="1932"/>
                      </a:lnTo>
                      <a:lnTo>
                        <a:pt x="26" y="1925"/>
                      </a:lnTo>
                      <a:lnTo>
                        <a:pt x="37" y="1925"/>
                      </a:lnTo>
                      <a:lnTo>
                        <a:pt x="45" y="1925"/>
                      </a:lnTo>
                      <a:lnTo>
                        <a:pt x="40" y="1855"/>
                      </a:lnTo>
                      <a:lnTo>
                        <a:pt x="33" y="1751"/>
                      </a:lnTo>
                      <a:lnTo>
                        <a:pt x="23" y="1624"/>
                      </a:lnTo>
                      <a:lnTo>
                        <a:pt x="12" y="1486"/>
                      </a:lnTo>
                      <a:lnTo>
                        <a:pt x="4" y="1348"/>
                      </a:lnTo>
                      <a:lnTo>
                        <a:pt x="0" y="1228"/>
                      </a:lnTo>
                      <a:lnTo>
                        <a:pt x="0" y="1138"/>
                      </a:lnTo>
                      <a:lnTo>
                        <a:pt x="12" y="1089"/>
                      </a:lnTo>
                      <a:lnTo>
                        <a:pt x="40" y="1087"/>
                      </a:lnTo>
                      <a:lnTo>
                        <a:pt x="63" y="1087"/>
                      </a:lnTo>
                      <a:lnTo>
                        <a:pt x="86" y="1085"/>
                      </a:lnTo>
                      <a:lnTo>
                        <a:pt x="110" y="1085"/>
                      </a:lnTo>
                      <a:lnTo>
                        <a:pt x="136" y="1080"/>
                      </a:lnTo>
                      <a:lnTo>
                        <a:pt x="173" y="1077"/>
                      </a:lnTo>
                      <a:lnTo>
                        <a:pt x="220" y="1070"/>
                      </a:lnTo>
                      <a:lnTo>
                        <a:pt x="282" y="1063"/>
                      </a:lnTo>
                      <a:lnTo>
                        <a:pt x="288" y="1052"/>
                      </a:lnTo>
                      <a:lnTo>
                        <a:pt x="293" y="1043"/>
                      </a:lnTo>
                      <a:lnTo>
                        <a:pt x="295" y="1033"/>
                      </a:lnTo>
                      <a:lnTo>
                        <a:pt x="296" y="1021"/>
                      </a:lnTo>
                      <a:lnTo>
                        <a:pt x="298" y="1003"/>
                      </a:lnTo>
                      <a:lnTo>
                        <a:pt x="302" y="982"/>
                      </a:lnTo>
                      <a:lnTo>
                        <a:pt x="302" y="871"/>
                      </a:lnTo>
                      <a:lnTo>
                        <a:pt x="303" y="756"/>
                      </a:lnTo>
                      <a:lnTo>
                        <a:pt x="305" y="636"/>
                      </a:lnTo>
                      <a:lnTo>
                        <a:pt x="307" y="517"/>
                      </a:lnTo>
                      <a:lnTo>
                        <a:pt x="305" y="395"/>
                      </a:lnTo>
                      <a:lnTo>
                        <a:pt x="302" y="277"/>
                      </a:lnTo>
                      <a:lnTo>
                        <a:pt x="295" y="162"/>
                      </a:lnTo>
                      <a:lnTo>
                        <a:pt x="282" y="54"/>
                      </a:lnTo>
                      <a:lnTo>
                        <a:pt x="497" y="47"/>
                      </a:lnTo>
                      <a:lnTo>
                        <a:pt x="713" y="40"/>
                      </a:lnTo>
                      <a:lnTo>
                        <a:pt x="929" y="31"/>
                      </a:lnTo>
                      <a:lnTo>
                        <a:pt x="1147" y="22"/>
                      </a:lnTo>
                      <a:lnTo>
                        <a:pt x="1363" y="12"/>
                      </a:lnTo>
                      <a:lnTo>
                        <a:pt x="1581" y="5"/>
                      </a:lnTo>
                      <a:lnTo>
                        <a:pt x="1799" y="0"/>
                      </a:lnTo>
                      <a:lnTo>
                        <a:pt x="2016" y="0"/>
                      </a:lnTo>
                      <a:lnTo>
                        <a:pt x="2029" y="5"/>
                      </a:lnTo>
                      <a:lnTo>
                        <a:pt x="2043" y="10"/>
                      </a:lnTo>
                      <a:lnTo>
                        <a:pt x="2043" y="19"/>
                      </a:lnTo>
                      <a:lnTo>
                        <a:pt x="2043" y="29"/>
                      </a:lnTo>
                      <a:lnTo>
                        <a:pt x="2043" y="38"/>
                      </a:lnTo>
                      <a:lnTo>
                        <a:pt x="2043" y="49"/>
                      </a:lnTo>
                      <a:lnTo>
                        <a:pt x="2043" y="57"/>
                      </a:lnTo>
                      <a:lnTo>
                        <a:pt x="2043" y="68"/>
                      </a:lnTo>
                      <a:lnTo>
                        <a:pt x="2043" y="76"/>
                      </a:lnTo>
                      <a:lnTo>
                        <a:pt x="2044" y="87"/>
                      </a:lnTo>
                      <a:lnTo>
                        <a:pt x="2058" y="92"/>
                      </a:lnTo>
                      <a:lnTo>
                        <a:pt x="2074" y="96"/>
                      </a:lnTo>
                      <a:lnTo>
                        <a:pt x="2074" y="110"/>
                      </a:lnTo>
                      <a:lnTo>
                        <a:pt x="2077" y="123"/>
                      </a:lnTo>
                      <a:lnTo>
                        <a:pt x="2081" y="136"/>
                      </a:lnTo>
                      <a:lnTo>
                        <a:pt x="2086" y="150"/>
                      </a:lnTo>
                      <a:lnTo>
                        <a:pt x="2151" y="193"/>
                      </a:lnTo>
                      <a:lnTo>
                        <a:pt x="2191" y="306"/>
                      </a:lnTo>
                      <a:lnTo>
                        <a:pt x="2210" y="467"/>
                      </a:lnTo>
                      <a:lnTo>
                        <a:pt x="2217" y="658"/>
                      </a:lnTo>
                      <a:lnTo>
                        <a:pt x="2210" y="854"/>
                      </a:lnTo>
                      <a:lnTo>
                        <a:pt x="2198" y="1036"/>
                      </a:lnTo>
                      <a:lnTo>
                        <a:pt x="2184" y="1185"/>
                      </a:lnTo>
                      <a:lnTo>
                        <a:pt x="2173" y="1282"/>
                      </a:lnTo>
                      <a:lnTo>
                        <a:pt x="2140" y="1303"/>
                      </a:lnTo>
                      <a:lnTo>
                        <a:pt x="2097" y="1319"/>
                      </a:lnTo>
                      <a:lnTo>
                        <a:pt x="2046" y="1331"/>
                      </a:lnTo>
                      <a:lnTo>
                        <a:pt x="1994" y="1340"/>
                      </a:lnTo>
                      <a:lnTo>
                        <a:pt x="1936" y="1343"/>
                      </a:lnTo>
                      <a:lnTo>
                        <a:pt x="1884" y="1347"/>
                      </a:lnTo>
                      <a:lnTo>
                        <a:pt x="1837" y="1348"/>
                      </a:lnTo>
                      <a:lnTo>
                        <a:pt x="1800" y="1350"/>
                      </a:lnTo>
                      <a:lnTo>
                        <a:pt x="1778" y="1446"/>
                      </a:lnTo>
                      <a:lnTo>
                        <a:pt x="1769" y="1542"/>
                      </a:lnTo>
                      <a:lnTo>
                        <a:pt x="1772" y="1634"/>
                      </a:lnTo>
                      <a:lnTo>
                        <a:pt x="1786" y="1726"/>
                      </a:lnTo>
                      <a:lnTo>
                        <a:pt x="1807" y="1817"/>
                      </a:lnTo>
                      <a:lnTo>
                        <a:pt x="1837" y="1909"/>
                      </a:lnTo>
                      <a:lnTo>
                        <a:pt x="1870" y="2004"/>
                      </a:lnTo>
                      <a:lnTo>
                        <a:pt x="1910" y="2099"/>
                      </a:lnTo>
                      <a:lnTo>
                        <a:pt x="1917" y="2138"/>
                      </a:lnTo>
                      <a:lnTo>
                        <a:pt x="1924" y="2171"/>
                      </a:lnTo>
                      <a:lnTo>
                        <a:pt x="1928" y="2193"/>
                      </a:lnTo>
                      <a:lnTo>
                        <a:pt x="1933" y="2213"/>
                      </a:lnTo>
                      <a:lnTo>
                        <a:pt x="1935" y="2227"/>
                      </a:lnTo>
                      <a:lnTo>
                        <a:pt x="1936" y="2240"/>
                      </a:lnTo>
                      <a:lnTo>
                        <a:pt x="1938" y="2254"/>
                      </a:lnTo>
                      <a:lnTo>
                        <a:pt x="1942" y="2272"/>
                      </a:lnTo>
                      <a:lnTo>
                        <a:pt x="1992" y="2284"/>
                      </a:lnTo>
                      <a:lnTo>
                        <a:pt x="2039" y="2300"/>
                      </a:lnTo>
                      <a:lnTo>
                        <a:pt x="2083" y="2317"/>
                      </a:lnTo>
                      <a:lnTo>
                        <a:pt x="2126" y="2340"/>
                      </a:lnTo>
                      <a:lnTo>
                        <a:pt x="2168" y="2362"/>
                      </a:lnTo>
                      <a:lnTo>
                        <a:pt x="2212" y="2389"/>
                      </a:lnTo>
                      <a:lnTo>
                        <a:pt x="2255" y="2416"/>
                      </a:lnTo>
                      <a:lnTo>
                        <a:pt x="2304" y="2450"/>
                      </a:lnTo>
                      <a:lnTo>
                        <a:pt x="2358" y="2457"/>
                      </a:lnTo>
                      <a:lnTo>
                        <a:pt x="2407" y="2463"/>
                      </a:lnTo>
                      <a:lnTo>
                        <a:pt x="2454" y="2467"/>
                      </a:lnTo>
                      <a:lnTo>
                        <a:pt x="2501" y="2470"/>
                      </a:lnTo>
                      <a:lnTo>
                        <a:pt x="2546" y="2469"/>
                      </a:lnTo>
                      <a:lnTo>
                        <a:pt x="2595" y="2469"/>
                      </a:lnTo>
                      <a:lnTo>
                        <a:pt x="2647" y="2463"/>
                      </a:lnTo>
                      <a:lnTo>
                        <a:pt x="2707" y="2458"/>
                      </a:lnTo>
                      <a:lnTo>
                        <a:pt x="2863" y="2451"/>
                      </a:lnTo>
                      <a:lnTo>
                        <a:pt x="3022" y="2441"/>
                      </a:lnTo>
                      <a:lnTo>
                        <a:pt x="3179" y="2429"/>
                      </a:lnTo>
                      <a:lnTo>
                        <a:pt x="3336" y="2415"/>
                      </a:lnTo>
                      <a:lnTo>
                        <a:pt x="3492" y="2397"/>
                      </a:lnTo>
                      <a:lnTo>
                        <a:pt x="3649" y="2383"/>
                      </a:lnTo>
                      <a:lnTo>
                        <a:pt x="3806" y="2368"/>
                      </a:lnTo>
                      <a:lnTo>
                        <a:pt x="3966" y="2359"/>
                      </a:lnTo>
                      <a:lnTo>
                        <a:pt x="4010" y="2326"/>
                      </a:lnTo>
                      <a:lnTo>
                        <a:pt x="4052" y="2289"/>
                      </a:lnTo>
                      <a:lnTo>
                        <a:pt x="4090" y="2247"/>
                      </a:lnTo>
                      <a:lnTo>
                        <a:pt x="4127" y="2204"/>
                      </a:lnTo>
                      <a:lnTo>
                        <a:pt x="4160" y="2157"/>
                      </a:lnTo>
                      <a:lnTo>
                        <a:pt x="4193" y="2112"/>
                      </a:lnTo>
                      <a:lnTo>
                        <a:pt x="4226" y="2064"/>
                      </a:lnTo>
                      <a:lnTo>
                        <a:pt x="4261" y="2024"/>
                      </a:lnTo>
                      <a:lnTo>
                        <a:pt x="4383" y="1948"/>
                      </a:lnTo>
                      <a:lnTo>
                        <a:pt x="4484" y="1930"/>
                      </a:lnTo>
                      <a:lnTo>
                        <a:pt x="4566" y="1960"/>
                      </a:lnTo>
                      <a:lnTo>
                        <a:pt x="4636" y="2028"/>
                      </a:lnTo>
                      <a:lnTo>
                        <a:pt x="4690" y="2120"/>
                      </a:lnTo>
                      <a:lnTo>
                        <a:pt x="4735" y="2232"/>
                      </a:lnTo>
                      <a:lnTo>
                        <a:pt x="4773" y="2347"/>
                      </a:lnTo>
                      <a:lnTo>
                        <a:pt x="4812" y="2460"/>
                      </a:lnTo>
                      <a:lnTo>
                        <a:pt x="4819" y="2463"/>
                      </a:lnTo>
                      <a:lnTo>
                        <a:pt x="4829" y="2467"/>
                      </a:lnTo>
                      <a:lnTo>
                        <a:pt x="4829" y="2288"/>
                      </a:lnTo>
                      <a:lnTo>
                        <a:pt x="4831" y="2127"/>
                      </a:lnTo>
                      <a:lnTo>
                        <a:pt x="4834" y="1976"/>
                      </a:lnTo>
                      <a:lnTo>
                        <a:pt x="4840" y="1826"/>
                      </a:lnTo>
                      <a:lnTo>
                        <a:pt x="4845" y="1664"/>
                      </a:lnTo>
                      <a:lnTo>
                        <a:pt x="4850" y="1486"/>
                      </a:lnTo>
                      <a:lnTo>
                        <a:pt x="4855" y="1279"/>
                      </a:lnTo>
                      <a:lnTo>
                        <a:pt x="4862" y="1038"/>
                      </a:lnTo>
                      <a:lnTo>
                        <a:pt x="4928" y="1038"/>
                      </a:lnTo>
                      <a:lnTo>
                        <a:pt x="4979" y="1040"/>
                      </a:lnTo>
                      <a:lnTo>
                        <a:pt x="5019" y="1040"/>
                      </a:lnTo>
                      <a:lnTo>
                        <a:pt x="5050" y="1042"/>
                      </a:lnTo>
                      <a:lnTo>
                        <a:pt x="5075" y="1042"/>
                      </a:lnTo>
                      <a:lnTo>
                        <a:pt x="5099" y="1043"/>
                      </a:lnTo>
                      <a:lnTo>
                        <a:pt x="5124" y="1045"/>
                      </a:lnTo>
                      <a:lnTo>
                        <a:pt x="5155" y="1050"/>
                      </a:lnTo>
                      <a:lnTo>
                        <a:pt x="5155" y="1057"/>
                      </a:lnTo>
                      <a:lnTo>
                        <a:pt x="5155" y="1064"/>
                      </a:lnTo>
                      <a:lnTo>
                        <a:pt x="5169" y="1064"/>
                      </a:lnTo>
                      <a:lnTo>
                        <a:pt x="5185" y="1064"/>
                      </a:lnTo>
                      <a:lnTo>
                        <a:pt x="5185" y="1071"/>
                      </a:lnTo>
                      <a:lnTo>
                        <a:pt x="5185" y="1080"/>
                      </a:lnTo>
                      <a:lnTo>
                        <a:pt x="5172" y="1080"/>
                      </a:lnTo>
                      <a:lnTo>
                        <a:pt x="5162" y="1080"/>
                      </a:lnTo>
                      <a:lnTo>
                        <a:pt x="5153" y="1223"/>
                      </a:lnTo>
                      <a:lnTo>
                        <a:pt x="5151" y="1368"/>
                      </a:lnTo>
                      <a:lnTo>
                        <a:pt x="5151" y="1514"/>
                      </a:lnTo>
                      <a:lnTo>
                        <a:pt x="5155" y="1660"/>
                      </a:lnTo>
                      <a:lnTo>
                        <a:pt x="5155" y="1805"/>
                      </a:lnTo>
                      <a:lnTo>
                        <a:pt x="5155" y="1951"/>
                      </a:lnTo>
                      <a:lnTo>
                        <a:pt x="5151" y="2098"/>
                      </a:lnTo>
                      <a:lnTo>
                        <a:pt x="5145" y="2246"/>
                      </a:lnTo>
                      <a:lnTo>
                        <a:pt x="5143" y="2463"/>
                      </a:lnTo>
                      <a:lnTo>
                        <a:pt x="5143" y="2683"/>
                      </a:lnTo>
                      <a:lnTo>
                        <a:pt x="5143" y="2903"/>
                      </a:lnTo>
                      <a:lnTo>
                        <a:pt x="5143" y="3124"/>
                      </a:lnTo>
                      <a:lnTo>
                        <a:pt x="5141" y="3343"/>
                      </a:lnTo>
                      <a:lnTo>
                        <a:pt x="5139" y="3565"/>
                      </a:lnTo>
                      <a:lnTo>
                        <a:pt x="5134" y="3786"/>
                      </a:lnTo>
                      <a:lnTo>
                        <a:pt x="5131" y="4007"/>
                      </a:lnTo>
                      <a:lnTo>
                        <a:pt x="5131" y="4019"/>
                      </a:lnTo>
                      <a:lnTo>
                        <a:pt x="5134" y="4033"/>
                      </a:lnTo>
                      <a:lnTo>
                        <a:pt x="5134" y="4046"/>
                      </a:lnTo>
                      <a:lnTo>
                        <a:pt x="5138" y="4060"/>
                      </a:lnTo>
                      <a:lnTo>
                        <a:pt x="5138" y="4072"/>
                      </a:lnTo>
                      <a:lnTo>
                        <a:pt x="5141" y="4086"/>
                      </a:lnTo>
                      <a:lnTo>
                        <a:pt x="5141" y="4098"/>
                      </a:lnTo>
                      <a:lnTo>
                        <a:pt x="5145" y="4114"/>
                      </a:lnTo>
                      <a:lnTo>
                        <a:pt x="5115" y="4127"/>
                      </a:lnTo>
                      <a:lnTo>
                        <a:pt x="5080" y="4143"/>
                      </a:lnTo>
                      <a:lnTo>
                        <a:pt x="5038" y="4154"/>
                      </a:lnTo>
                      <a:lnTo>
                        <a:pt x="4995" y="4162"/>
                      </a:lnTo>
                      <a:lnTo>
                        <a:pt x="4949" y="4164"/>
                      </a:lnTo>
                      <a:lnTo>
                        <a:pt x="4911" y="4162"/>
                      </a:lnTo>
                      <a:lnTo>
                        <a:pt x="4876" y="4154"/>
                      </a:lnTo>
                      <a:lnTo>
                        <a:pt x="4854" y="4140"/>
                      </a:lnTo>
                      <a:lnTo>
                        <a:pt x="4852" y="4100"/>
                      </a:lnTo>
                      <a:lnTo>
                        <a:pt x="4852" y="4061"/>
                      </a:lnTo>
                      <a:lnTo>
                        <a:pt x="4852" y="4021"/>
                      </a:lnTo>
                      <a:lnTo>
                        <a:pt x="4852" y="3983"/>
                      </a:lnTo>
                      <a:lnTo>
                        <a:pt x="4850" y="3943"/>
                      </a:lnTo>
                      <a:lnTo>
                        <a:pt x="4850" y="3904"/>
                      </a:lnTo>
                      <a:lnTo>
                        <a:pt x="4850" y="3864"/>
                      </a:lnTo>
                      <a:lnTo>
                        <a:pt x="4850" y="3826"/>
                      </a:lnTo>
                      <a:lnTo>
                        <a:pt x="4786" y="3821"/>
                      </a:lnTo>
                      <a:lnTo>
                        <a:pt x="4723" y="3817"/>
                      </a:lnTo>
                      <a:lnTo>
                        <a:pt x="4660" y="3814"/>
                      </a:lnTo>
                      <a:lnTo>
                        <a:pt x="4599" y="3814"/>
                      </a:lnTo>
                      <a:lnTo>
                        <a:pt x="4536" y="3814"/>
                      </a:lnTo>
                      <a:lnTo>
                        <a:pt x="4475" y="3819"/>
                      </a:lnTo>
                      <a:lnTo>
                        <a:pt x="4414" y="3830"/>
                      </a:lnTo>
                      <a:lnTo>
                        <a:pt x="4355" y="3845"/>
                      </a:lnTo>
                      <a:lnTo>
                        <a:pt x="4289" y="3882"/>
                      </a:lnTo>
                      <a:lnTo>
                        <a:pt x="4240" y="3910"/>
                      </a:lnTo>
                      <a:lnTo>
                        <a:pt x="4202" y="3929"/>
                      </a:lnTo>
                      <a:lnTo>
                        <a:pt x="4176" y="3945"/>
                      </a:lnTo>
                      <a:lnTo>
                        <a:pt x="4153" y="3955"/>
                      </a:lnTo>
                      <a:lnTo>
                        <a:pt x="4134" y="3964"/>
                      </a:lnTo>
                      <a:lnTo>
                        <a:pt x="4115" y="3972"/>
                      </a:lnTo>
                      <a:lnTo>
                        <a:pt x="4092" y="3983"/>
                      </a:lnTo>
                      <a:lnTo>
                        <a:pt x="3958" y="4002"/>
                      </a:lnTo>
                      <a:lnTo>
                        <a:pt x="3829" y="4009"/>
                      </a:lnTo>
                      <a:lnTo>
                        <a:pt x="3702" y="4007"/>
                      </a:lnTo>
                      <a:lnTo>
                        <a:pt x="3578" y="4000"/>
                      </a:lnTo>
                      <a:lnTo>
                        <a:pt x="3452" y="3992"/>
                      </a:lnTo>
                      <a:lnTo>
                        <a:pt x="3329" y="3990"/>
                      </a:lnTo>
                      <a:lnTo>
                        <a:pt x="3201" y="3997"/>
                      </a:lnTo>
                      <a:lnTo>
                        <a:pt x="3074" y="4019"/>
                      </a:lnTo>
                      <a:lnTo>
                        <a:pt x="3006" y="4018"/>
                      </a:lnTo>
                      <a:lnTo>
                        <a:pt x="2945" y="4011"/>
                      </a:lnTo>
                      <a:lnTo>
                        <a:pt x="2886" y="4000"/>
                      </a:lnTo>
                      <a:lnTo>
                        <a:pt x="2832" y="3988"/>
                      </a:lnTo>
                      <a:lnTo>
                        <a:pt x="2776" y="3972"/>
                      </a:lnTo>
                      <a:lnTo>
                        <a:pt x="2720" y="3957"/>
                      </a:lnTo>
                      <a:lnTo>
                        <a:pt x="2661" y="3941"/>
                      </a:lnTo>
                      <a:lnTo>
                        <a:pt x="2600" y="3932"/>
                      </a:lnTo>
                      <a:lnTo>
                        <a:pt x="2600" y="3948"/>
                      </a:lnTo>
                      <a:lnTo>
                        <a:pt x="2600" y="3965"/>
                      </a:lnTo>
                      <a:lnTo>
                        <a:pt x="2598" y="3979"/>
                      </a:lnTo>
                      <a:lnTo>
                        <a:pt x="2598" y="3995"/>
                      </a:lnTo>
                      <a:lnTo>
                        <a:pt x="2593" y="4006"/>
                      </a:lnTo>
                      <a:lnTo>
                        <a:pt x="2586" y="4018"/>
                      </a:lnTo>
                      <a:lnTo>
                        <a:pt x="2576" y="4028"/>
                      </a:lnTo>
                      <a:lnTo>
                        <a:pt x="2560" y="4039"/>
                      </a:lnTo>
                      <a:lnTo>
                        <a:pt x="2485" y="4037"/>
                      </a:lnTo>
                      <a:lnTo>
                        <a:pt x="2410" y="4033"/>
                      </a:lnTo>
                      <a:lnTo>
                        <a:pt x="2337" y="4026"/>
                      </a:lnTo>
                      <a:lnTo>
                        <a:pt x="2264" y="4021"/>
                      </a:lnTo>
                      <a:lnTo>
                        <a:pt x="2191" y="4012"/>
                      </a:lnTo>
                      <a:lnTo>
                        <a:pt x="2118" y="4006"/>
                      </a:lnTo>
                      <a:lnTo>
                        <a:pt x="2046" y="3997"/>
                      </a:lnTo>
                      <a:lnTo>
                        <a:pt x="1975" y="3988"/>
                      </a:lnTo>
                      <a:lnTo>
                        <a:pt x="1983" y="4121"/>
                      </a:lnTo>
                      <a:lnTo>
                        <a:pt x="1994" y="4255"/>
                      </a:lnTo>
                      <a:lnTo>
                        <a:pt x="2004" y="4385"/>
                      </a:lnTo>
                      <a:lnTo>
                        <a:pt x="2016" y="4507"/>
                      </a:lnTo>
                      <a:lnTo>
                        <a:pt x="2025" y="4614"/>
                      </a:lnTo>
                      <a:lnTo>
                        <a:pt x="2032" y="4704"/>
                      </a:lnTo>
                      <a:lnTo>
                        <a:pt x="2036" y="4772"/>
                      </a:lnTo>
                      <a:lnTo>
                        <a:pt x="2037" y="4816"/>
                      </a:lnTo>
                      <a:lnTo>
                        <a:pt x="2025" y="4817"/>
                      </a:lnTo>
                      <a:lnTo>
                        <a:pt x="2006" y="4821"/>
                      </a:lnTo>
                      <a:lnTo>
                        <a:pt x="1964" y="4824"/>
                      </a:lnTo>
                      <a:lnTo>
                        <a:pt x="1893" y="4833"/>
                      </a:lnTo>
                      <a:lnTo>
                        <a:pt x="1776" y="4842"/>
                      </a:lnTo>
                      <a:lnTo>
                        <a:pt x="1605" y="4858"/>
                      </a:lnTo>
                      <a:lnTo>
                        <a:pt x="1366" y="4878"/>
                      </a:lnTo>
                      <a:lnTo>
                        <a:pt x="1049" y="4906"/>
                      </a:lnTo>
                      <a:lnTo>
                        <a:pt x="995" y="4913"/>
                      </a:lnTo>
                      <a:lnTo>
                        <a:pt x="945" y="4920"/>
                      </a:lnTo>
                      <a:lnTo>
                        <a:pt x="894" y="4925"/>
                      </a:lnTo>
                      <a:lnTo>
                        <a:pt x="847" y="4931"/>
                      </a:lnTo>
                      <a:lnTo>
                        <a:pt x="797" y="4934"/>
                      </a:lnTo>
                      <a:lnTo>
                        <a:pt x="748" y="4938"/>
                      </a:lnTo>
                      <a:lnTo>
                        <a:pt x="695" y="4939"/>
                      </a:lnTo>
                      <a:lnTo>
                        <a:pt x="645" y="4941"/>
                      </a:lnTo>
                      <a:close/>
                      <a:moveTo>
                        <a:pt x="1612" y="2366"/>
                      </a:moveTo>
                      <a:lnTo>
                        <a:pt x="1616" y="2364"/>
                      </a:lnTo>
                      <a:lnTo>
                        <a:pt x="1621" y="2364"/>
                      </a:lnTo>
                      <a:lnTo>
                        <a:pt x="1626" y="2361"/>
                      </a:lnTo>
                      <a:lnTo>
                        <a:pt x="1638" y="2357"/>
                      </a:lnTo>
                      <a:lnTo>
                        <a:pt x="1650" y="2347"/>
                      </a:lnTo>
                      <a:lnTo>
                        <a:pt x="1671" y="2336"/>
                      </a:lnTo>
                      <a:lnTo>
                        <a:pt x="1699" y="2319"/>
                      </a:lnTo>
                      <a:lnTo>
                        <a:pt x="1738" y="2296"/>
                      </a:lnTo>
                      <a:lnTo>
                        <a:pt x="1757" y="2291"/>
                      </a:lnTo>
                      <a:lnTo>
                        <a:pt x="1781" y="2286"/>
                      </a:lnTo>
                      <a:lnTo>
                        <a:pt x="1807" y="2281"/>
                      </a:lnTo>
                      <a:lnTo>
                        <a:pt x="1833" y="2277"/>
                      </a:lnTo>
                      <a:lnTo>
                        <a:pt x="1858" y="2272"/>
                      </a:lnTo>
                      <a:lnTo>
                        <a:pt x="1877" y="2267"/>
                      </a:lnTo>
                      <a:lnTo>
                        <a:pt x="1891" y="2263"/>
                      </a:lnTo>
                      <a:lnTo>
                        <a:pt x="1901" y="2260"/>
                      </a:lnTo>
                      <a:lnTo>
                        <a:pt x="1900" y="2247"/>
                      </a:lnTo>
                      <a:lnTo>
                        <a:pt x="1900" y="2235"/>
                      </a:lnTo>
                      <a:lnTo>
                        <a:pt x="1898" y="2225"/>
                      </a:lnTo>
                      <a:lnTo>
                        <a:pt x="1898" y="2214"/>
                      </a:lnTo>
                      <a:lnTo>
                        <a:pt x="1896" y="2202"/>
                      </a:lnTo>
                      <a:lnTo>
                        <a:pt x="1896" y="2192"/>
                      </a:lnTo>
                      <a:lnTo>
                        <a:pt x="1894" y="2179"/>
                      </a:lnTo>
                      <a:lnTo>
                        <a:pt x="1894" y="2169"/>
                      </a:lnTo>
                      <a:lnTo>
                        <a:pt x="1860" y="2063"/>
                      </a:lnTo>
                      <a:lnTo>
                        <a:pt x="1826" y="1962"/>
                      </a:lnTo>
                      <a:lnTo>
                        <a:pt x="1795" y="1862"/>
                      </a:lnTo>
                      <a:lnTo>
                        <a:pt x="1771" y="1767"/>
                      </a:lnTo>
                      <a:lnTo>
                        <a:pt x="1752" y="1667"/>
                      </a:lnTo>
                      <a:lnTo>
                        <a:pt x="1743" y="1570"/>
                      </a:lnTo>
                      <a:lnTo>
                        <a:pt x="1746" y="1465"/>
                      </a:lnTo>
                      <a:lnTo>
                        <a:pt x="1767" y="1357"/>
                      </a:lnTo>
                      <a:lnTo>
                        <a:pt x="1752" y="1357"/>
                      </a:lnTo>
                      <a:lnTo>
                        <a:pt x="1736" y="1357"/>
                      </a:lnTo>
                      <a:lnTo>
                        <a:pt x="1720" y="1357"/>
                      </a:lnTo>
                      <a:lnTo>
                        <a:pt x="1706" y="1357"/>
                      </a:lnTo>
                      <a:lnTo>
                        <a:pt x="1691" y="1357"/>
                      </a:lnTo>
                      <a:lnTo>
                        <a:pt x="1677" y="1359"/>
                      </a:lnTo>
                      <a:lnTo>
                        <a:pt x="1663" y="1359"/>
                      </a:lnTo>
                      <a:lnTo>
                        <a:pt x="1649" y="1361"/>
                      </a:lnTo>
                      <a:lnTo>
                        <a:pt x="1642" y="1371"/>
                      </a:lnTo>
                      <a:lnTo>
                        <a:pt x="1637" y="1385"/>
                      </a:lnTo>
                      <a:lnTo>
                        <a:pt x="1633" y="1395"/>
                      </a:lnTo>
                      <a:lnTo>
                        <a:pt x="1631" y="1411"/>
                      </a:lnTo>
                      <a:lnTo>
                        <a:pt x="1628" y="1432"/>
                      </a:lnTo>
                      <a:lnTo>
                        <a:pt x="1624" y="1460"/>
                      </a:lnTo>
                      <a:lnTo>
                        <a:pt x="1616" y="1460"/>
                      </a:lnTo>
                      <a:lnTo>
                        <a:pt x="1609" y="1460"/>
                      </a:lnTo>
                      <a:lnTo>
                        <a:pt x="1596" y="1460"/>
                      </a:lnTo>
                      <a:lnTo>
                        <a:pt x="1579" y="1460"/>
                      </a:lnTo>
                      <a:lnTo>
                        <a:pt x="1551" y="1458"/>
                      </a:lnTo>
                      <a:lnTo>
                        <a:pt x="1513" y="1458"/>
                      </a:lnTo>
                      <a:lnTo>
                        <a:pt x="1459" y="1458"/>
                      </a:lnTo>
                      <a:lnTo>
                        <a:pt x="1391" y="1458"/>
                      </a:lnTo>
                      <a:lnTo>
                        <a:pt x="1389" y="1437"/>
                      </a:lnTo>
                      <a:lnTo>
                        <a:pt x="1389" y="1420"/>
                      </a:lnTo>
                      <a:lnTo>
                        <a:pt x="1391" y="1404"/>
                      </a:lnTo>
                      <a:lnTo>
                        <a:pt x="1396" y="1388"/>
                      </a:lnTo>
                      <a:lnTo>
                        <a:pt x="1398" y="1373"/>
                      </a:lnTo>
                      <a:lnTo>
                        <a:pt x="1400" y="1357"/>
                      </a:lnTo>
                      <a:lnTo>
                        <a:pt x="1400" y="1340"/>
                      </a:lnTo>
                      <a:lnTo>
                        <a:pt x="1401" y="1322"/>
                      </a:lnTo>
                      <a:lnTo>
                        <a:pt x="1386" y="1312"/>
                      </a:lnTo>
                      <a:lnTo>
                        <a:pt x="1372" y="1303"/>
                      </a:lnTo>
                      <a:lnTo>
                        <a:pt x="1358" y="1294"/>
                      </a:lnTo>
                      <a:lnTo>
                        <a:pt x="1347" y="1287"/>
                      </a:lnTo>
                      <a:lnTo>
                        <a:pt x="1332" y="1172"/>
                      </a:lnTo>
                      <a:lnTo>
                        <a:pt x="1321" y="1057"/>
                      </a:lnTo>
                      <a:lnTo>
                        <a:pt x="1312" y="944"/>
                      </a:lnTo>
                      <a:lnTo>
                        <a:pt x="1309" y="831"/>
                      </a:lnTo>
                      <a:lnTo>
                        <a:pt x="1304" y="716"/>
                      </a:lnTo>
                      <a:lnTo>
                        <a:pt x="1304" y="604"/>
                      </a:lnTo>
                      <a:lnTo>
                        <a:pt x="1304" y="489"/>
                      </a:lnTo>
                      <a:lnTo>
                        <a:pt x="1304" y="378"/>
                      </a:lnTo>
                      <a:lnTo>
                        <a:pt x="1311" y="345"/>
                      </a:lnTo>
                      <a:lnTo>
                        <a:pt x="1318" y="319"/>
                      </a:lnTo>
                      <a:lnTo>
                        <a:pt x="1325" y="296"/>
                      </a:lnTo>
                      <a:lnTo>
                        <a:pt x="1335" y="280"/>
                      </a:lnTo>
                      <a:lnTo>
                        <a:pt x="1346" y="265"/>
                      </a:lnTo>
                      <a:lnTo>
                        <a:pt x="1363" y="252"/>
                      </a:lnTo>
                      <a:lnTo>
                        <a:pt x="1384" y="238"/>
                      </a:lnTo>
                      <a:lnTo>
                        <a:pt x="1413" y="226"/>
                      </a:lnTo>
                      <a:lnTo>
                        <a:pt x="1413" y="216"/>
                      </a:lnTo>
                      <a:lnTo>
                        <a:pt x="1415" y="205"/>
                      </a:lnTo>
                      <a:lnTo>
                        <a:pt x="1417" y="195"/>
                      </a:lnTo>
                      <a:lnTo>
                        <a:pt x="1419" y="186"/>
                      </a:lnTo>
                      <a:lnTo>
                        <a:pt x="1422" y="167"/>
                      </a:lnTo>
                      <a:lnTo>
                        <a:pt x="1426" y="150"/>
                      </a:lnTo>
                      <a:lnTo>
                        <a:pt x="1431" y="144"/>
                      </a:lnTo>
                      <a:lnTo>
                        <a:pt x="1440" y="143"/>
                      </a:lnTo>
                      <a:lnTo>
                        <a:pt x="1452" y="139"/>
                      </a:lnTo>
                      <a:lnTo>
                        <a:pt x="1473" y="137"/>
                      </a:lnTo>
                      <a:lnTo>
                        <a:pt x="1502" y="134"/>
                      </a:lnTo>
                      <a:lnTo>
                        <a:pt x="1546" y="130"/>
                      </a:lnTo>
                      <a:lnTo>
                        <a:pt x="1607" y="127"/>
                      </a:lnTo>
                      <a:lnTo>
                        <a:pt x="1689" y="123"/>
                      </a:lnTo>
                      <a:lnTo>
                        <a:pt x="1689" y="130"/>
                      </a:lnTo>
                      <a:lnTo>
                        <a:pt x="1689" y="143"/>
                      </a:lnTo>
                      <a:lnTo>
                        <a:pt x="1698" y="141"/>
                      </a:lnTo>
                      <a:lnTo>
                        <a:pt x="1706" y="141"/>
                      </a:lnTo>
                      <a:lnTo>
                        <a:pt x="1717" y="141"/>
                      </a:lnTo>
                      <a:lnTo>
                        <a:pt x="1727" y="141"/>
                      </a:lnTo>
                      <a:lnTo>
                        <a:pt x="1736" y="139"/>
                      </a:lnTo>
                      <a:lnTo>
                        <a:pt x="1746" y="139"/>
                      </a:lnTo>
                      <a:lnTo>
                        <a:pt x="1757" y="139"/>
                      </a:lnTo>
                      <a:lnTo>
                        <a:pt x="1767" y="139"/>
                      </a:lnTo>
                      <a:lnTo>
                        <a:pt x="1788" y="110"/>
                      </a:lnTo>
                      <a:lnTo>
                        <a:pt x="1821" y="99"/>
                      </a:lnTo>
                      <a:lnTo>
                        <a:pt x="1858" y="99"/>
                      </a:lnTo>
                      <a:lnTo>
                        <a:pt x="1901" y="106"/>
                      </a:lnTo>
                      <a:lnTo>
                        <a:pt x="1940" y="106"/>
                      </a:lnTo>
                      <a:lnTo>
                        <a:pt x="1976" y="101"/>
                      </a:lnTo>
                      <a:lnTo>
                        <a:pt x="2002" y="80"/>
                      </a:lnTo>
                      <a:lnTo>
                        <a:pt x="2020" y="38"/>
                      </a:lnTo>
                      <a:lnTo>
                        <a:pt x="1874" y="26"/>
                      </a:lnTo>
                      <a:lnTo>
                        <a:pt x="1727" y="24"/>
                      </a:lnTo>
                      <a:lnTo>
                        <a:pt x="1577" y="26"/>
                      </a:lnTo>
                      <a:lnTo>
                        <a:pt x="1429" y="33"/>
                      </a:lnTo>
                      <a:lnTo>
                        <a:pt x="1278" y="40"/>
                      </a:lnTo>
                      <a:lnTo>
                        <a:pt x="1129" y="50"/>
                      </a:lnTo>
                      <a:lnTo>
                        <a:pt x="983" y="57"/>
                      </a:lnTo>
                      <a:lnTo>
                        <a:pt x="842" y="62"/>
                      </a:lnTo>
                      <a:lnTo>
                        <a:pt x="798" y="64"/>
                      </a:lnTo>
                      <a:lnTo>
                        <a:pt x="755" y="68"/>
                      </a:lnTo>
                      <a:lnTo>
                        <a:pt x="713" y="69"/>
                      </a:lnTo>
                      <a:lnTo>
                        <a:pt x="671" y="75"/>
                      </a:lnTo>
                      <a:lnTo>
                        <a:pt x="628" y="76"/>
                      </a:lnTo>
                      <a:lnTo>
                        <a:pt x="584" y="80"/>
                      </a:lnTo>
                      <a:lnTo>
                        <a:pt x="542" y="83"/>
                      </a:lnTo>
                      <a:lnTo>
                        <a:pt x="500" y="87"/>
                      </a:lnTo>
                      <a:lnTo>
                        <a:pt x="506" y="312"/>
                      </a:lnTo>
                      <a:lnTo>
                        <a:pt x="507" y="540"/>
                      </a:lnTo>
                      <a:lnTo>
                        <a:pt x="506" y="766"/>
                      </a:lnTo>
                      <a:lnTo>
                        <a:pt x="502" y="996"/>
                      </a:lnTo>
                      <a:lnTo>
                        <a:pt x="497" y="1225"/>
                      </a:lnTo>
                      <a:lnTo>
                        <a:pt x="492" y="1453"/>
                      </a:lnTo>
                      <a:lnTo>
                        <a:pt x="485" y="1683"/>
                      </a:lnTo>
                      <a:lnTo>
                        <a:pt x="481" y="1913"/>
                      </a:lnTo>
                      <a:lnTo>
                        <a:pt x="483" y="1927"/>
                      </a:lnTo>
                      <a:lnTo>
                        <a:pt x="486" y="1943"/>
                      </a:lnTo>
                      <a:lnTo>
                        <a:pt x="488" y="1958"/>
                      </a:lnTo>
                      <a:lnTo>
                        <a:pt x="493" y="1976"/>
                      </a:lnTo>
                      <a:lnTo>
                        <a:pt x="507" y="1979"/>
                      </a:lnTo>
                      <a:lnTo>
                        <a:pt x="525" y="1988"/>
                      </a:lnTo>
                      <a:lnTo>
                        <a:pt x="567" y="1916"/>
                      </a:lnTo>
                      <a:lnTo>
                        <a:pt x="608" y="1871"/>
                      </a:lnTo>
                      <a:lnTo>
                        <a:pt x="648" y="1843"/>
                      </a:lnTo>
                      <a:lnTo>
                        <a:pt x="694" y="1829"/>
                      </a:lnTo>
                      <a:lnTo>
                        <a:pt x="741" y="1821"/>
                      </a:lnTo>
                      <a:lnTo>
                        <a:pt x="798" y="1817"/>
                      </a:lnTo>
                      <a:lnTo>
                        <a:pt x="865" y="1807"/>
                      </a:lnTo>
                      <a:lnTo>
                        <a:pt x="945" y="1791"/>
                      </a:lnTo>
                      <a:lnTo>
                        <a:pt x="985" y="1796"/>
                      </a:lnTo>
                      <a:lnTo>
                        <a:pt x="1020" y="1807"/>
                      </a:lnTo>
                      <a:lnTo>
                        <a:pt x="1046" y="1819"/>
                      </a:lnTo>
                      <a:lnTo>
                        <a:pt x="1074" y="1836"/>
                      </a:lnTo>
                      <a:lnTo>
                        <a:pt x="1096" y="1854"/>
                      </a:lnTo>
                      <a:lnTo>
                        <a:pt x="1122" y="1875"/>
                      </a:lnTo>
                      <a:lnTo>
                        <a:pt x="1152" y="1897"/>
                      </a:lnTo>
                      <a:lnTo>
                        <a:pt x="1189" y="1923"/>
                      </a:lnTo>
                      <a:lnTo>
                        <a:pt x="1227" y="1916"/>
                      </a:lnTo>
                      <a:lnTo>
                        <a:pt x="1260" y="1906"/>
                      </a:lnTo>
                      <a:lnTo>
                        <a:pt x="1290" y="1892"/>
                      </a:lnTo>
                      <a:lnTo>
                        <a:pt x="1318" y="1880"/>
                      </a:lnTo>
                      <a:lnTo>
                        <a:pt x="1344" y="1871"/>
                      </a:lnTo>
                      <a:lnTo>
                        <a:pt x="1375" y="1875"/>
                      </a:lnTo>
                      <a:lnTo>
                        <a:pt x="1408" y="1890"/>
                      </a:lnTo>
                      <a:lnTo>
                        <a:pt x="1450" y="1925"/>
                      </a:lnTo>
                      <a:lnTo>
                        <a:pt x="1448" y="1943"/>
                      </a:lnTo>
                      <a:lnTo>
                        <a:pt x="1447" y="1960"/>
                      </a:lnTo>
                      <a:lnTo>
                        <a:pt x="1443" y="1974"/>
                      </a:lnTo>
                      <a:lnTo>
                        <a:pt x="1440" y="1988"/>
                      </a:lnTo>
                      <a:lnTo>
                        <a:pt x="1434" y="2000"/>
                      </a:lnTo>
                      <a:lnTo>
                        <a:pt x="1429" y="2014"/>
                      </a:lnTo>
                      <a:lnTo>
                        <a:pt x="1424" y="2030"/>
                      </a:lnTo>
                      <a:lnTo>
                        <a:pt x="1419" y="2051"/>
                      </a:lnTo>
                      <a:lnTo>
                        <a:pt x="1434" y="2058"/>
                      </a:lnTo>
                      <a:lnTo>
                        <a:pt x="1452" y="2070"/>
                      </a:lnTo>
                      <a:lnTo>
                        <a:pt x="1467" y="2082"/>
                      </a:lnTo>
                      <a:lnTo>
                        <a:pt x="1483" y="2099"/>
                      </a:lnTo>
                      <a:lnTo>
                        <a:pt x="1494" y="2117"/>
                      </a:lnTo>
                      <a:lnTo>
                        <a:pt x="1504" y="2138"/>
                      </a:lnTo>
                      <a:lnTo>
                        <a:pt x="1509" y="2159"/>
                      </a:lnTo>
                      <a:lnTo>
                        <a:pt x="1513" y="2183"/>
                      </a:lnTo>
                      <a:lnTo>
                        <a:pt x="1497" y="2197"/>
                      </a:lnTo>
                      <a:lnTo>
                        <a:pt x="1485" y="2213"/>
                      </a:lnTo>
                      <a:lnTo>
                        <a:pt x="1480" y="2220"/>
                      </a:lnTo>
                      <a:lnTo>
                        <a:pt x="1476" y="2228"/>
                      </a:lnTo>
                      <a:lnTo>
                        <a:pt x="1474" y="2239"/>
                      </a:lnTo>
                      <a:lnTo>
                        <a:pt x="1474" y="2253"/>
                      </a:lnTo>
                      <a:lnTo>
                        <a:pt x="1488" y="2246"/>
                      </a:lnTo>
                      <a:lnTo>
                        <a:pt x="1504" y="2239"/>
                      </a:lnTo>
                      <a:lnTo>
                        <a:pt x="1520" y="2234"/>
                      </a:lnTo>
                      <a:lnTo>
                        <a:pt x="1537" y="2228"/>
                      </a:lnTo>
                      <a:lnTo>
                        <a:pt x="1548" y="2244"/>
                      </a:lnTo>
                      <a:lnTo>
                        <a:pt x="1560" y="2260"/>
                      </a:lnTo>
                      <a:lnTo>
                        <a:pt x="1569" y="2275"/>
                      </a:lnTo>
                      <a:lnTo>
                        <a:pt x="1579" y="2291"/>
                      </a:lnTo>
                      <a:lnTo>
                        <a:pt x="1586" y="2307"/>
                      </a:lnTo>
                      <a:lnTo>
                        <a:pt x="1595" y="2324"/>
                      </a:lnTo>
                      <a:lnTo>
                        <a:pt x="1603" y="2343"/>
                      </a:lnTo>
                      <a:lnTo>
                        <a:pt x="1612" y="23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2" name="Freeform 8"/>
                <p:cNvSpPr>
                  <a:spLocks/>
                </p:cNvSpPr>
                <p:nvPr/>
              </p:nvSpPr>
              <p:spPr bwMode="auto">
                <a:xfrm>
                  <a:off x="1770" y="4589"/>
                  <a:ext cx="1431" cy="1538"/>
                </a:xfrm>
                <a:custGeom>
                  <a:avLst/>
                  <a:gdLst>
                    <a:gd name="T0" fmla="*/ 112 w 1431"/>
                    <a:gd name="T1" fmla="*/ 1538 h 1538"/>
                    <a:gd name="T2" fmla="*/ 107 w 1431"/>
                    <a:gd name="T3" fmla="*/ 1526 h 1538"/>
                    <a:gd name="T4" fmla="*/ 105 w 1431"/>
                    <a:gd name="T5" fmla="*/ 1521 h 1538"/>
                    <a:gd name="T6" fmla="*/ 98 w 1431"/>
                    <a:gd name="T7" fmla="*/ 1517 h 1538"/>
                    <a:gd name="T8" fmla="*/ 87 w 1431"/>
                    <a:gd name="T9" fmla="*/ 1514 h 1538"/>
                    <a:gd name="T10" fmla="*/ 72 w 1431"/>
                    <a:gd name="T11" fmla="*/ 1340 h 1538"/>
                    <a:gd name="T12" fmla="*/ 58 w 1431"/>
                    <a:gd name="T13" fmla="*/ 1167 h 1538"/>
                    <a:gd name="T14" fmla="*/ 46 w 1431"/>
                    <a:gd name="T15" fmla="*/ 995 h 1538"/>
                    <a:gd name="T16" fmla="*/ 35 w 1431"/>
                    <a:gd name="T17" fmla="*/ 822 h 1538"/>
                    <a:gd name="T18" fmla="*/ 25 w 1431"/>
                    <a:gd name="T19" fmla="*/ 650 h 1538"/>
                    <a:gd name="T20" fmla="*/ 14 w 1431"/>
                    <a:gd name="T21" fmla="*/ 477 h 1538"/>
                    <a:gd name="T22" fmla="*/ 5 w 1431"/>
                    <a:gd name="T23" fmla="*/ 305 h 1538"/>
                    <a:gd name="T24" fmla="*/ 0 w 1431"/>
                    <a:gd name="T25" fmla="*/ 134 h 1538"/>
                    <a:gd name="T26" fmla="*/ 166 w 1431"/>
                    <a:gd name="T27" fmla="*/ 118 h 1538"/>
                    <a:gd name="T28" fmla="*/ 331 w 1431"/>
                    <a:gd name="T29" fmla="*/ 104 h 1538"/>
                    <a:gd name="T30" fmla="*/ 497 w 1431"/>
                    <a:gd name="T31" fmla="*/ 87 h 1538"/>
                    <a:gd name="T32" fmla="*/ 664 w 1431"/>
                    <a:gd name="T33" fmla="*/ 69 h 1538"/>
                    <a:gd name="T34" fmla="*/ 830 w 1431"/>
                    <a:gd name="T35" fmla="*/ 50 h 1538"/>
                    <a:gd name="T36" fmla="*/ 995 w 1431"/>
                    <a:gd name="T37" fmla="*/ 33 h 1538"/>
                    <a:gd name="T38" fmla="*/ 1163 w 1431"/>
                    <a:gd name="T39" fmla="*/ 15 h 1538"/>
                    <a:gd name="T40" fmla="*/ 1330 w 1431"/>
                    <a:gd name="T41" fmla="*/ 0 h 1538"/>
                    <a:gd name="T42" fmla="*/ 1339 w 1431"/>
                    <a:gd name="T43" fmla="*/ 111 h 1538"/>
                    <a:gd name="T44" fmla="*/ 1347 w 1431"/>
                    <a:gd name="T45" fmla="*/ 251 h 1538"/>
                    <a:gd name="T46" fmla="*/ 1358 w 1431"/>
                    <a:gd name="T47" fmla="*/ 409 h 1538"/>
                    <a:gd name="T48" fmla="*/ 1370 w 1431"/>
                    <a:gd name="T49" fmla="*/ 589 h 1538"/>
                    <a:gd name="T50" fmla="*/ 1382 w 1431"/>
                    <a:gd name="T51" fmla="*/ 780 h 1538"/>
                    <a:gd name="T52" fmla="*/ 1398 w 1431"/>
                    <a:gd name="T53" fmla="*/ 982 h 1538"/>
                    <a:gd name="T54" fmla="*/ 1412 w 1431"/>
                    <a:gd name="T55" fmla="*/ 1193 h 1538"/>
                    <a:gd name="T56" fmla="*/ 1431 w 1431"/>
                    <a:gd name="T57" fmla="*/ 1409 h 1538"/>
                    <a:gd name="T58" fmla="*/ 1265 w 1431"/>
                    <a:gd name="T59" fmla="*/ 1422 h 1538"/>
                    <a:gd name="T60" fmla="*/ 1102 w 1431"/>
                    <a:gd name="T61" fmla="*/ 1441 h 1538"/>
                    <a:gd name="T62" fmla="*/ 934 w 1431"/>
                    <a:gd name="T63" fmla="*/ 1462 h 1538"/>
                    <a:gd name="T64" fmla="*/ 769 w 1431"/>
                    <a:gd name="T65" fmla="*/ 1484 h 1538"/>
                    <a:gd name="T66" fmla="*/ 601 w 1431"/>
                    <a:gd name="T67" fmla="*/ 1503 h 1538"/>
                    <a:gd name="T68" fmla="*/ 438 w 1431"/>
                    <a:gd name="T69" fmla="*/ 1521 h 1538"/>
                    <a:gd name="T70" fmla="*/ 272 w 1431"/>
                    <a:gd name="T71" fmla="*/ 1533 h 1538"/>
                    <a:gd name="T72" fmla="*/ 112 w 1431"/>
                    <a:gd name="T73" fmla="*/ 1538 h 15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431" h="1538">
                      <a:moveTo>
                        <a:pt x="112" y="1538"/>
                      </a:moveTo>
                      <a:lnTo>
                        <a:pt x="107" y="1526"/>
                      </a:lnTo>
                      <a:lnTo>
                        <a:pt x="105" y="1521"/>
                      </a:lnTo>
                      <a:lnTo>
                        <a:pt x="98" y="1517"/>
                      </a:lnTo>
                      <a:lnTo>
                        <a:pt x="87" y="1514"/>
                      </a:lnTo>
                      <a:lnTo>
                        <a:pt x="72" y="1340"/>
                      </a:lnTo>
                      <a:lnTo>
                        <a:pt x="58" y="1167"/>
                      </a:lnTo>
                      <a:lnTo>
                        <a:pt x="46" y="995"/>
                      </a:lnTo>
                      <a:lnTo>
                        <a:pt x="35" y="822"/>
                      </a:lnTo>
                      <a:lnTo>
                        <a:pt x="25" y="650"/>
                      </a:lnTo>
                      <a:lnTo>
                        <a:pt x="14" y="477"/>
                      </a:lnTo>
                      <a:lnTo>
                        <a:pt x="5" y="305"/>
                      </a:lnTo>
                      <a:lnTo>
                        <a:pt x="0" y="134"/>
                      </a:lnTo>
                      <a:lnTo>
                        <a:pt x="166" y="118"/>
                      </a:lnTo>
                      <a:lnTo>
                        <a:pt x="331" y="104"/>
                      </a:lnTo>
                      <a:lnTo>
                        <a:pt x="497" y="87"/>
                      </a:lnTo>
                      <a:lnTo>
                        <a:pt x="664" y="69"/>
                      </a:lnTo>
                      <a:lnTo>
                        <a:pt x="830" y="50"/>
                      </a:lnTo>
                      <a:lnTo>
                        <a:pt x="995" y="33"/>
                      </a:lnTo>
                      <a:lnTo>
                        <a:pt x="1163" y="15"/>
                      </a:lnTo>
                      <a:lnTo>
                        <a:pt x="1330" y="0"/>
                      </a:lnTo>
                      <a:lnTo>
                        <a:pt x="1339" y="111"/>
                      </a:lnTo>
                      <a:lnTo>
                        <a:pt x="1347" y="251"/>
                      </a:lnTo>
                      <a:lnTo>
                        <a:pt x="1358" y="409"/>
                      </a:lnTo>
                      <a:lnTo>
                        <a:pt x="1370" y="589"/>
                      </a:lnTo>
                      <a:lnTo>
                        <a:pt x="1382" y="780"/>
                      </a:lnTo>
                      <a:lnTo>
                        <a:pt x="1398" y="982"/>
                      </a:lnTo>
                      <a:lnTo>
                        <a:pt x="1412" y="1193"/>
                      </a:lnTo>
                      <a:lnTo>
                        <a:pt x="1431" y="1409"/>
                      </a:lnTo>
                      <a:lnTo>
                        <a:pt x="1265" y="1422"/>
                      </a:lnTo>
                      <a:lnTo>
                        <a:pt x="1102" y="1441"/>
                      </a:lnTo>
                      <a:lnTo>
                        <a:pt x="934" y="1462"/>
                      </a:lnTo>
                      <a:lnTo>
                        <a:pt x="769" y="1484"/>
                      </a:lnTo>
                      <a:lnTo>
                        <a:pt x="601" y="1503"/>
                      </a:lnTo>
                      <a:lnTo>
                        <a:pt x="438" y="1521"/>
                      </a:lnTo>
                      <a:lnTo>
                        <a:pt x="272" y="1533"/>
                      </a:lnTo>
                      <a:lnTo>
                        <a:pt x="112" y="1538"/>
                      </a:lnTo>
                      <a:close/>
                    </a:path>
                  </a:pathLst>
                </a:custGeom>
                <a:solidFill>
                  <a:srgbClr val="A36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3" name="Freeform 9"/>
                <p:cNvSpPr>
                  <a:spLocks/>
                </p:cNvSpPr>
                <p:nvPr/>
              </p:nvSpPr>
              <p:spPr bwMode="auto">
                <a:xfrm>
                  <a:off x="1477" y="4535"/>
                  <a:ext cx="337" cy="1557"/>
                </a:xfrm>
                <a:custGeom>
                  <a:avLst/>
                  <a:gdLst>
                    <a:gd name="T0" fmla="*/ 323 w 337"/>
                    <a:gd name="T1" fmla="*/ 1557 h 1557"/>
                    <a:gd name="T2" fmla="*/ 290 w 337"/>
                    <a:gd name="T3" fmla="*/ 1545 h 1557"/>
                    <a:gd name="T4" fmla="*/ 258 w 337"/>
                    <a:gd name="T5" fmla="*/ 1533 h 1557"/>
                    <a:gd name="T6" fmla="*/ 229 w 337"/>
                    <a:gd name="T7" fmla="*/ 1521 h 1557"/>
                    <a:gd name="T8" fmla="*/ 199 w 337"/>
                    <a:gd name="T9" fmla="*/ 1509 h 1557"/>
                    <a:gd name="T10" fmla="*/ 170 w 337"/>
                    <a:gd name="T11" fmla="*/ 1493 h 1557"/>
                    <a:gd name="T12" fmla="*/ 142 w 337"/>
                    <a:gd name="T13" fmla="*/ 1479 h 1557"/>
                    <a:gd name="T14" fmla="*/ 114 w 337"/>
                    <a:gd name="T15" fmla="*/ 1463 h 1557"/>
                    <a:gd name="T16" fmla="*/ 88 w 337"/>
                    <a:gd name="T17" fmla="*/ 1449 h 1557"/>
                    <a:gd name="T18" fmla="*/ 61 w 337"/>
                    <a:gd name="T19" fmla="*/ 1266 h 1557"/>
                    <a:gd name="T20" fmla="*/ 42 w 337"/>
                    <a:gd name="T21" fmla="*/ 1085 h 1557"/>
                    <a:gd name="T22" fmla="*/ 27 w 337"/>
                    <a:gd name="T23" fmla="*/ 904 h 1557"/>
                    <a:gd name="T24" fmla="*/ 18 w 337"/>
                    <a:gd name="T25" fmla="*/ 725 h 1557"/>
                    <a:gd name="T26" fmla="*/ 9 w 337"/>
                    <a:gd name="T27" fmla="*/ 542 h 1557"/>
                    <a:gd name="T28" fmla="*/ 4 w 337"/>
                    <a:gd name="T29" fmla="*/ 362 h 1557"/>
                    <a:gd name="T30" fmla="*/ 0 w 337"/>
                    <a:gd name="T31" fmla="*/ 179 h 1557"/>
                    <a:gd name="T32" fmla="*/ 0 w 337"/>
                    <a:gd name="T33" fmla="*/ 0 h 1557"/>
                    <a:gd name="T34" fmla="*/ 32 w 337"/>
                    <a:gd name="T35" fmla="*/ 17 h 1557"/>
                    <a:gd name="T36" fmla="*/ 68 w 337"/>
                    <a:gd name="T37" fmla="*/ 38 h 1557"/>
                    <a:gd name="T38" fmla="*/ 105 w 337"/>
                    <a:gd name="T39" fmla="*/ 57 h 1557"/>
                    <a:gd name="T40" fmla="*/ 142 w 337"/>
                    <a:gd name="T41" fmla="*/ 82 h 1557"/>
                    <a:gd name="T42" fmla="*/ 175 w 337"/>
                    <a:gd name="T43" fmla="*/ 106 h 1557"/>
                    <a:gd name="T44" fmla="*/ 206 w 337"/>
                    <a:gd name="T45" fmla="*/ 134 h 1557"/>
                    <a:gd name="T46" fmla="*/ 232 w 337"/>
                    <a:gd name="T47" fmla="*/ 165 h 1557"/>
                    <a:gd name="T48" fmla="*/ 255 w 337"/>
                    <a:gd name="T49" fmla="*/ 202 h 1557"/>
                    <a:gd name="T50" fmla="*/ 260 w 337"/>
                    <a:gd name="T51" fmla="*/ 306 h 1557"/>
                    <a:gd name="T52" fmla="*/ 265 w 337"/>
                    <a:gd name="T53" fmla="*/ 414 h 1557"/>
                    <a:gd name="T54" fmla="*/ 271 w 337"/>
                    <a:gd name="T55" fmla="*/ 519 h 1557"/>
                    <a:gd name="T56" fmla="*/ 276 w 337"/>
                    <a:gd name="T57" fmla="*/ 627 h 1557"/>
                    <a:gd name="T58" fmla="*/ 281 w 337"/>
                    <a:gd name="T59" fmla="*/ 733 h 1557"/>
                    <a:gd name="T60" fmla="*/ 286 w 337"/>
                    <a:gd name="T61" fmla="*/ 840 h 1557"/>
                    <a:gd name="T62" fmla="*/ 292 w 337"/>
                    <a:gd name="T63" fmla="*/ 946 h 1557"/>
                    <a:gd name="T64" fmla="*/ 298 w 337"/>
                    <a:gd name="T65" fmla="*/ 1054 h 1557"/>
                    <a:gd name="T66" fmla="*/ 304 w 337"/>
                    <a:gd name="T67" fmla="*/ 1115 h 1557"/>
                    <a:gd name="T68" fmla="*/ 311 w 337"/>
                    <a:gd name="T69" fmla="*/ 1178 h 1557"/>
                    <a:gd name="T70" fmla="*/ 318 w 337"/>
                    <a:gd name="T71" fmla="*/ 1240 h 1557"/>
                    <a:gd name="T72" fmla="*/ 325 w 337"/>
                    <a:gd name="T73" fmla="*/ 1303 h 1557"/>
                    <a:gd name="T74" fmla="*/ 328 w 337"/>
                    <a:gd name="T75" fmla="*/ 1366 h 1557"/>
                    <a:gd name="T76" fmla="*/ 333 w 337"/>
                    <a:gd name="T77" fmla="*/ 1429 h 1557"/>
                    <a:gd name="T78" fmla="*/ 335 w 337"/>
                    <a:gd name="T79" fmla="*/ 1491 h 1557"/>
                    <a:gd name="T80" fmla="*/ 337 w 337"/>
                    <a:gd name="T81" fmla="*/ 1557 h 1557"/>
                    <a:gd name="T82" fmla="*/ 330 w 337"/>
                    <a:gd name="T83" fmla="*/ 1557 h 1557"/>
                    <a:gd name="T84" fmla="*/ 323 w 337"/>
                    <a:gd name="T85" fmla="*/ 1557 h 15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337" h="1557">
                      <a:moveTo>
                        <a:pt x="323" y="1557"/>
                      </a:moveTo>
                      <a:lnTo>
                        <a:pt x="290" y="1545"/>
                      </a:lnTo>
                      <a:lnTo>
                        <a:pt x="258" y="1533"/>
                      </a:lnTo>
                      <a:lnTo>
                        <a:pt x="229" y="1521"/>
                      </a:lnTo>
                      <a:lnTo>
                        <a:pt x="199" y="1509"/>
                      </a:lnTo>
                      <a:lnTo>
                        <a:pt x="170" y="1493"/>
                      </a:lnTo>
                      <a:lnTo>
                        <a:pt x="142" y="1479"/>
                      </a:lnTo>
                      <a:lnTo>
                        <a:pt x="114" y="1463"/>
                      </a:lnTo>
                      <a:lnTo>
                        <a:pt x="88" y="1449"/>
                      </a:lnTo>
                      <a:lnTo>
                        <a:pt x="61" y="1266"/>
                      </a:lnTo>
                      <a:lnTo>
                        <a:pt x="42" y="1085"/>
                      </a:lnTo>
                      <a:lnTo>
                        <a:pt x="27" y="904"/>
                      </a:lnTo>
                      <a:lnTo>
                        <a:pt x="18" y="725"/>
                      </a:lnTo>
                      <a:lnTo>
                        <a:pt x="9" y="542"/>
                      </a:lnTo>
                      <a:lnTo>
                        <a:pt x="4" y="362"/>
                      </a:lnTo>
                      <a:lnTo>
                        <a:pt x="0" y="179"/>
                      </a:lnTo>
                      <a:lnTo>
                        <a:pt x="0" y="0"/>
                      </a:lnTo>
                      <a:lnTo>
                        <a:pt x="32" y="17"/>
                      </a:lnTo>
                      <a:lnTo>
                        <a:pt x="68" y="38"/>
                      </a:lnTo>
                      <a:lnTo>
                        <a:pt x="105" y="57"/>
                      </a:lnTo>
                      <a:lnTo>
                        <a:pt x="142" y="82"/>
                      </a:lnTo>
                      <a:lnTo>
                        <a:pt x="175" y="106"/>
                      </a:lnTo>
                      <a:lnTo>
                        <a:pt x="206" y="134"/>
                      </a:lnTo>
                      <a:lnTo>
                        <a:pt x="232" y="165"/>
                      </a:lnTo>
                      <a:lnTo>
                        <a:pt x="255" y="202"/>
                      </a:lnTo>
                      <a:lnTo>
                        <a:pt x="260" y="306"/>
                      </a:lnTo>
                      <a:lnTo>
                        <a:pt x="265" y="414"/>
                      </a:lnTo>
                      <a:lnTo>
                        <a:pt x="271" y="519"/>
                      </a:lnTo>
                      <a:lnTo>
                        <a:pt x="276" y="627"/>
                      </a:lnTo>
                      <a:lnTo>
                        <a:pt x="281" y="733"/>
                      </a:lnTo>
                      <a:lnTo>
                        <a:pt x="286" y="840"/>
                      </a:lnTo>
                      <a:lnTo>
                        <a:pt x="292" y="946"/>
                      </a:lnTo>
                      <a:lnTo>
                        <a:pt x="298" y="1054"/>
                      </a:lnTo>
                      <a:lnTo>
                        <a:pt x="304" y="1115"/>
                      </a:lnTo>
                      <a:lnTo>
                        <a:pt x="311" y="1178"/>
                      </a:lnTo>
                      <a:lnTo>
                        <a:pt x="318" y="1240"/>
                      </a:lnTo>
                      <a:lnTo>
                        <a:pt x="325" y="1303"/>
                      </a:lnTo>
                      <a:lnTo>
                        <a:pt x="328" y="1366"/>
                      </a:lnTo>
                      <a:lnTo>
                        <a:pt x="333" y="1429"/>
                      </a:lnTo>
                      <a:lnTo>
                        <a:pt x="335" y="1491"/>
                      </a:lnTo>
                      <a:lnTo>
                        <a:pt x="337" y="1557"/>
                      </a:lnTo>
                      <a:lnTo>
                        <a:pt x="330" y="1557"/>
                      </a:lnTo>
                      <a:lnTo>
                        <a:pt x="323" y="1557"/>
                      </a:lnTo>
                      <a:close/>
                    </a:path>
                  </a:pathLst>
                </a:custGeom>
                <a:solidFill>
                  <a:srgbClr val="A36E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4" name="Freeform 10"/>
                <p:cNvSpPr>
                  <a:spLocks/>
                </p:cNvSpPr>
                <p:nvPr/>
              </p:nvSpPr>
              <p:spPr bwMode="auto">
                <a:xfrm>
                  <a:off x="1237" y="2315"/>
                  <a:ext cx="312" cy="3195"/>
                </a:xfrm>
                <a:custGeom>
                  <a:avLst/>
                  <a:gdLst>
                    <a:gd name="T0" fmla="*/ 112 w 312"/>
                    <a:gd name="T1" fmla="*/ 3192 h 3195"/>
                    <a:gd name="T2" fmla="*/ 101 w 312"/>
                    <a:gd name="T3" fmla="*/ 2965 h 3195"/>
                    <a:gd name="T4" fmla="*/ 99 w 312"/>
                    <a:gd name="T5" fmla="*/ 2519 h 3195"/>
                    <a:gd name="T6" fmla="*/ 84 w 312"/>
                    <a:gd name="T7" fmla="*/ 2079 h 3195"/>
                    <a:gd name="T8" fmla="*/ 61 w 312"/>
                    <a:gd name="T9" fmla="*/ 1636 h 3195"/>
                    <a:gd name="T10" fmla="*/ 47 w 312"/>
                    <a:gd name="T11" fmla="*/ 1239 h 3195"/>
                    <a:gd name="T12" fmla="*/ 37 w 312"/>
                    <a:gd name="T13" fmla="*/ 890 h 3195"/>
                    <a:gd name="T14" fmla="*/ 21 w 312"/>
                    <a:gd name="T15" fmla="*/ 544 h 3195"/>
                    <a:gd name="T16" fmla="*/ 5 w 312"/>
                    <a:gd name="T17" fmla="*/ 199 h 3195"/>
                    <a:gd name="T18" fmla="*/ 30 w 312"/>
                    <a:gd name="T19" fmla="*/ 21 h 3195"/>
                    <a:gd name="T20" fmla="*/ 92 w 312"/>
                    <a:gd name="T21" fmla="*/ 14 h 3195"/>
                    <a:gd name="T22" fmla="*/ 155 w 312"/>
                    <a:gd name="T23" fmla="*/ 7 h 3195"/>
                    <a:gd name="T24" fmla="*/ 218 w 312"/>
                    <a:gd name="T25" fmla="*/ 2 h 3195"/>
                    <a:gd name="T26" fmla="*/ 253 w 312"/>
                    <a:gd name="T27" fmla="*/ 172 h 3195"/>
                    <a:gd name="T28" fmla="*/ 260 w 312"/>
                    <a:gd name="T29" fmla="*/ 451 h 3195"/>
                    <a:gd name="T30" fmla="*/ 268 w 312"/>
                    <a:gd name="T31" fmla="*/ 669 h 3195"/>
                    <a:gd name="T32" fmla="*/ 275 w 312"/>
                    <a:gd name="T33" fmla="*/ 861 h 3195"/>
                    <a:gd name="T34" fmla="*/ 270 w 312"/>
                    <a:gd name="T35" fmla="*/ 1030 h 3195"/>
                    <a:gd name="T36" fmla="*/ 270 w 312"/>
                    <a:gd name="T37" fmla="*/ 1176 h 3195"/>
                    <a:gd name="T38" fmla="*/ 281 w 312"/>
                    <a:gd name="T39" fmla="*/ 1322 h 3195"/>
                    <a:gd name="T40" fmla="*/ 289 w 312"/>
                    <a:gd name="T41" fmla="*/ 1472 h 3195"/>
                    <a:gd name="T42" fmla="*/ 275 w 312"/>
                    <a:gd name="T43" fmla="*/ 1554 h 3195"/>
                    <a:gd name="T44" fmla="*/ 260 w 312"/>
                    <a:gd name="T45" fmla="*/ 1577 h 3195"/>
                    <a:gd name="T46" fmla="*/ 277 w 312"/>
                    <a:gd name="T47" fmla="*/ 1606 h 3195"/>
                    <a:gd name="T48" fmla="*/ 295 w 312"/>
                    <a:gd name="T49" fmla="*/ 1634 h 3195"/>
                    <a:gd name="T50" fmla="*/ 281 w 312"/>
                    <a:gd name="T51" fmla="*/ 1669 h 3195"/>
                    <a:gd name="T52" fmla="*/ 261 w 312"/>
                    <a:gd name="T53" fmla="*/ 1702 h 3195"/>
                    <a:gd name="T54" fmla="*/ 244 w 312"/>
                    <a:gd name="T55" fmla="*/ 1742 h 3195"/>
                    <a:gd name="T56" fmla="*/ 256 w 312"/>
                    <a:gd name="T57" fmla="*/ 1768 h 3195"/>
                    <a:gd name="T58" fmla="*/ 288 w 312"/>
                    <a:gd name="T59" fmla="*/ 1772 h 3195"/>
                    <a:gd name="T60" fmla="*/ 303 w 312"/>
                    <a:gd name="T61" fmla="*/ 1817 h 3195"/>
                    <a:gd name="T62" fmla="*/ 305 w 312"/>
                    <a:gd name="T63" fmla="*/ 1904 h 3195"/>
                    <a:gd name="T64" fmla="*/ 308 w 312"/>
                    <a:gd name="T65" fmla="*/ 1990 h 3195"/>
                    <a:gd name="T66" fmla="*/ 310 w 312"/>
                    <a:gd name="T67" fmla="*/ 2079 h 3195"/>
                    <a:gd name="T68" fmla="*/ 298 w 312"/>
                    <a:gd name="T69" fmla="*/ 2126 h 3195"/>
                    <a:gd name="T70" fmla="*/ 270 w 312"/>
                    <a:gd name="T71" fmla="*/ 2129 h 3195"/>
                    <a:gd name="T72" fmla="*/ 244 w 312"/>
                    <a:gd name="T73" fmla="*/ 2131 h 3195"/>
                    <a:gd name="T74" fmla="*/ 218 w 312"/>
                    <a:gd name="T75" fmla="*/ 2134 h 3195"/>
                    <a:gd name="T76" fmla="*/ 207 w 312"/>
                    <a:gd name="T77" fmla="*/ 2218 h 3195"/>
                    <a:gd name="T78" fmla="*/ 207 w 312"/>
                    <a:gd name="T79" fmla="*/ 2380 h 3195"/>
                    <a:gd name="T80" fmla="*/ 207 w 312"/>
                    <a:gd name="T81" fmla="*/ 2542 h 3195"/>
                    <a:gd name="T82" fmla="*/ 207 w 312"/>
                    <a:gd name="T83" fmla="*/ 2706 h 3195"/>
                    <a:gd name="T84" fmla="*/ 218 w 312"/>
                    <a:gd name="T85" fmla="*/ 2908 h 3195"/>
                    <a:gd name="T86" fmla="*/ 228 w 312"/>
                    <a:gd name="T87" fmla="*/ 3067 h 3195"/>
                    <a:gd name="T88" fmla="*/ 234 w 312"/>
                    <a:gd name="T89" fmla="*/ 3143 h 3195"/>
                    <a:gd name="T90" fmla="*/ 234 w 312"/>
                    <a:gd name="T91" fmla="*/ 3176 h 3195"/>
                    <a:gd name="T92" fmla="*/ 223 w 312"/>
                    <a:gd name="T93" fmla="*/ 3192 h 3195"/>
                    <a:gd name="T94" fmla="*/ 199 w 312"/>
                    <a:gd name="T95" fmla="*/ 3194 h 3195"/>
                    <a:gd name="T96" fmla="*/ 159 w 312"/>
                    <a:gd name="T97" fmla="*/ 3194 h 31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312" h="3195">
                      <a:moveTo>
                        <a:pt x="131" y="3195"/>
                      </a:moveTo>
                      <a:lnTo>
                        <a:pt x="112" y="3192"/>
                      </a:lnTo>
                      <a:lnTo>
                        <a:pt x="96" y="3190"/>
                      </a:lnTo>
                      <a:lnTo>
                        <a:pt x="101" y="2965"/>
                      </a:lnTo>
                      <a:lnTo>
                        <a:pt x="103" y="2742"/>
                      </a:lnTo>
                      <a:lnTo>
                        <a:pt x="99" y="2519"/>
                      </a:lnTo>
                      <a:lnTo>
                        <a:pt x="94" y="2300"/>
                      </a:lnTo>
                      <a:lnTo>
                        <a:pt x="84" y="2079"/>
                      </a:lnTo>
                      <a:lnTo>
                        <a:pt x="73" y="1857"/>
                      </a:lnTo>
                      <a:lnTo>
                        <a:pt x="61" y="1636"/>
                      </a:lnTo>
                      <a:lnTo>
                        <a:pt x="51" y="1415"/>
                      </a:lnTo>
                      <a:lnTo>
                        <a:pt x="47" y="1239"/>
                      </a:lnTo>
                      <a:lnTo>
                        <a:pt x="44" y="1065"/>
                      </a:lnTo>
                      <a:lnTo>
                        <a:pt x="37" y="890"/>
                      </a:lnTo>
                      <a:lnTo>
                        <a:pt x="30" y="718"/>
                      </a:lnTo>
                      <a:lnTo>
                        <a:pt x="21" y="544"/>
                      </a:lnTo>
                      <a:lnTo>
                        <a:pt x="12" y="371"/>
                      </a:lnTo>
                      <a:lnTo>
                        <a:pt x="5" y="199"/>
                      </a:lnTo>
                      <a:lnTo>
                        <a:pt x="0" y="26"/>
                      </a:lnTo>
                      <a:lnTo>
                        <a:pt x="30" y="21"/>
                      </a:lnTo>
                      <a:lnTo>
                        <a:pt x="61" y="17"/>
                      </a:lnTo>
                      <a:lnTo>
                        <a:pt x="92" y="14"/>
                      </a:lnTo>
                      <a:lnTo>
                        <a:pt x="124" y="12"/>
                      </a:lnTo>
                      <a:lnTo>
                        <a:pt x="155" y="7"/>
                      </a:lnTo>
                      <a:lnTo>
                        <a:pt x="186" y="5"/>
                      </a:lnTo>
                      <a:lnTo>
                        <a:pt x="218" y="2"/>
                      </a:lnTo>
                      <a:lnTo>
                        <a:pt x="249" y="0"/>
                      </a:lnTo>
                      <a:lnTo>
                        <a:pt x="253" y="172"/>
                      </a:lnTo>
                      <a:lnTo>
                        <a:pt x="256" y="322"/>
                      </a:lnTo>
                      <a:lnTo>
                        <a:pt x="260" y="451"/>
                      </a:lnTo>
                      <a:lnTo>
                        <a:pt x="265" y="568"/>
                      </a:lnTo>
                      <a:lnTo>
                        <a:pt x="268" y="669"/>
                      </a:lnTo>
                      <a:lnTo>
                        <a:pt x="272" y="767"/>
                      </a:lnTo>
                      <a:lnTo>
                        <a:pt x="275" y="861"/>
                      </a:lnTo>
                      <a:lnTo>
                        <a:pt x="281" y="957"/>
                      </a:lnTo>
                      <a:lnTo>
                        <a:pt x="270" y="1030"/>
                      </a:lnTo>
                      <a:lnTo>
                        <a:pt x="268" y="1103"/>
                      </a:lnTo>
                      <a:lnTo>
                        <a:pt x="270" y="1176"/>
                      </a:lnTo>
                      <a:lnTo>
                        <a:pt x="275" y="1249"/>
                      </a:lnTo>
                      <a:lnTo>
                        <a:pt x="281" y="1322"/>
                      </a:lnTo>
                      <a:lnTo>
                        <a:pt x="286" y="1397"/>
                      </a:lnTo>
                      <a:lnTo>
                        <a:pt x="289" y="1472"/>
                      </a:lnTo>
                      <a:lnTo>
                        <a:pt x="293" y="1549"/>
                      </a:lnTo>
                      <a:lnTo>
                        <a:pt x="275" y="1554"/>
                      </a:lnTo>
                      <a:lnTo>
                        <a:pt x="263" y="1561"/>
                      </a:lnTo>
                      <a:lnTo>
                        <a:pt x="260" y="1577"/>
                      </a:lnTo>
                      <a:lnTo>
                        <a:pt x="260" y="1594"/>
                      </a:lnTo>
                      <a:lnTo>
                        <a:pt x="277" y="1606"/>
                      </a:lnTo>
                      <a:lnTo>
                        <a:pt x="296" y="1619"/>
                      </a:lnTo>
                      <a:lnTo>
                        <a:pt x="295" y="1634"/>
                      </a:lnTo>
                      <a:lnTo>
                        <a:pt x="289" y="1652"/>
                      </a:lnTo>
                      <a:lnTo>
                        <a:pt x="281" y="1669"/>
                      </a:lnTo>
                      <a:lnTo>
                        <a:pt x="274" y="1687"/>
                      </a:lnTo>
                      <a:lnTo>
                        <a:pt x="261" y="1702"/>
                      </a:lnTo>
                      <a:lnTo>
                        <a:pt x="253" y="1721"/>
                      </a:lnTo>
                      <a:lnTo>
                        <a:pt x="244" y="1742"/>
                      </a:lnTo>
                      <a:lnTo>
                        <a:pt x="240" y="1768"/>
                      </a:lnTo>
                      <a:lnTo>
                        <a:pt x="256" y="1768"/>
                      </a:lnTo>
                      <a:lnTo>
                        <a:pt x="272" y="1772"/>
                      </a:lnTo>
                      <a:lnTo>
                        <a:pt x="288" y="1772"/>
                      </a:lnTo>
                      <a:lnTo>
                        <a:pt x="303" y="1775"/>
                      </a:lnTo>
                      <a:lnTo>
                        <a:pt x="303" y="1817"/>
                      </a:lnTo>
                      <a:lnTo>
                        <a:pt x="303" y="1861"/>
                      </a:lnTo>
                      <a:lnTo>
                        <a:pt x="305" y="1904"/>
                      </a:lnTo>
                      <a:lnTo>
                        <a:pt x="307" y="1948"/>
                      </a:lnTo>
                      <a:lnTo>
                        <a:pt x="308" y="1990"/>
                      </a:lnTo>
                      <a:lnTo>
                        <a:pt x="310" y="2033"/>
                      </a:lnTo>
                      <a:lnTo>
                        <a:pt x="310" y="2079"/>
                      </a:lnTo>
                      <a:lnTo>
                        <a:pt x="312" y="2126"/>
                      </a:lnTo>
                      <a:lnTo>
                        <a:pt x="298" y="2126"/>
                      </a:lnTo>
                      <a:lnTo>
                        <a:pt x="284" y="2127"/>
                      </a:lnTo>
                      <a:lnTo>
                        <a:pt x="270" y="2129"/>
                      </a:lnTo>
                      <a:lnTo>
                        <a:pt x="258" y="2131"/>
                      </a:lnTo>
                      <a:lnTo>
                        <a:pt x="244" y="2131"/>
                      </a:lnTo>
                      <a:lnTo>
                        <a:pt x="232" y="2133"/>
                      </a:lnTo>
                      <a:lnTo>
                        <a:pt x="218" y="2134"/>
                      </a:lnTo>
                      <a:lnTo>
                        <a:pt x="207" y="2138"/>
                      </a:lnTo>
                      <a:lnTo>
                        <a:pt x="207" y="2218"/>
                      </a:lnTo>
                      <a:lnTo>
                        <a:pt x="207" y="2300"/>
                      </a:lnTo>
                      <a:lnTo>
                        <a:pt x="207" y="2380"/>
                      </a:lnTo>
                      <a:lnTo>
                        <a:pt x="207" y="2462"/>
                      </a:lnTo>
                      <a:lnTo>
                        <a:pt x="207" y="2542"/>
                      </a:lnTo>
                      <a:lnTo>
                        <a:pt x="207" y="2624"/>
                      </a:lnTo>
                      <a:lnTo>
                        <a:pt x="207" y="2706"/>
                      </a:lnTo>
                      <a:lnTo>
                        <a:pt x="209" y="2788"/>
                      </a:lnTo>
                      <a:lnTo>
                        <a:pt x="218" y="2908"/>
                      </a:lnTo>
                      <a:lnTo>
                        <a:pt x="225" y="3000"/>
                      </a:lnTo>
                      <a:lnTo>
                        <a:pt x="228" y="3067"/>
                      </a:lnTo>
                      <a:lnTo>
                        <a:pt x="234" y="3114"/>
                      </a:lnTo>
                      <a:lnTo>
                        <a:pt x="234" y="3143"/>
                      </a:lnTo>
                      <a:lnTo>
                        <a:pt x="235" y="3164"/>
                      </a:lnTo>
                      <a:lnTo>
                        <a:pt x="234" y="3176"/>
                      </a:lnTo>
                      <a:lnTo>
                        <a:pt x="234" y="3189"/>
                      </a:lnTo>
                      <a:lnTo>
                        <a:pt x="223" y="3192"/>
                      </a:lnTo>
                      <a:lnTo>
                        <a:pt x="211" y="3194"/>
                      </a:lnTo>
                      <a:lnTo>
                        <a:pt x="199" y="3194"/>
                      </a:lnTo>
                      <a:lnTo>
                        <a:pt x="183" y="3194"/>
                      </a:lnTo>
                      <a:lnTo>
                        <a:pt x="159" y="3194"/>
                      </a:lnTo>
                      <a:lnTo>
                        <a:pt x="131" y="3195"/>
                      </a:lnTo>
                      <a:close/>
                    </a:path>
                  </a:pathLst>
                </a:custGeom>
                <a:solidFill>
                  <a:srgbClr val="B3B3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5" name="Freeform 11"/>
                <p:cNvSpPr>
                  <a:spLocks/>
                </p:cNvSpPr>
                <p:nvPr/>
              </p:nvSpPr>
              <p:spPr bwMode="auto">
                <a:xfrm>
                  <a:off x="6080" y="4972"/>
                  <a:ext cx="219" cy="371"/>
                </a:xfrm>
                <a:custGeom>
                  <a:avLst/>
                  <a:gdLst>
                    <a:gd name="T0" fmla="*/ 21 w 219"/>
                    <a:gd name="T1" fmla="*/ 371 h 371"/>
                    <a:gd name="T2" fmla="*/ 10 w 219"/>
                    <a:gd name="T3" fmla="*/ 364 h 371"/>
                    <a:gd name="T4" fmla="*/ 2 w 219"/>
                    <a:gd name="T5" fmla="*/ 359 h 371"/>
                    <a:gd name="T6" fmla="*/ 0 w 219"/>
                    <a:gd name="T7" fmla="*/ 321 h 371"/>
                    <a:gd name="T8" fmla="*/ 0 w 219"/>
                    <a:gd name="T9" fmla="*/ 282 h 371"/>
                    <a:gd name="T10" fmla="*/ 0 w 219"/>
                    <a:gd name="T11" fmla="*/ 244 h 371"/>
                    <a:gd name="T12" fmla="*/ 0 w 219"/>
                    <a:gd name="T13" fmla="*/ 207 h 371"/>
                    <a:gd name="T14" fmla="*/ 0 w 219"/>
                    <a:gd name="T15" fmla="*/ 169 h 371"/>
                    <a:gd name="T16" fmla="*/ 0 w 219"/>
                    <a:gd name="T17" fmla="*/ 131 h 371"/>
                    <a:gd name="T18" fmla="*/ 0 w 219"/>
                    <a:gd name="T19" fmla="*/ 92 h 371"/>
                    <a:gd name="T20" fmla="*/ 0 w 219"/>
                    <a:gd name="T21" fmla="*/ 56 h 371"/>
                    <a:gd name="T22" fmla="*/ 52 w 219"/>
                    <a:gd name="T23" fmla="*/ 37 h 371"/>
                    <a:gd name="T24" fmla="*/ 96 w 219"/>
                    <a:gd name="T25" fmla="*/ 24 h 371"/>
                    <a:gd name="T26" fmla="*/ 125 w 219"/>
                    <a:gd name="T27" fmla="*/ 14 h 371"/>
                    <a:gd name="T28" fmla="*/ 150 w 219"/>
                    <a:gd name="T29" fmla="*/ 9 h 371"/>
                    <a:gd name="T30" fmla="*/ 165 w 219"/>
                    <a:gd name="T31" fmla="*/ 4 h 371"/>
                    <a:gd name="T32" fmla="*/ 179 w 219"/>
                    <a:gd name="T33" fmla="*/ 2 h 371"/>
                    <a:gd name="T34" fmla="*/ 192 w 219"/>
                    <a:gd name="T35" fmla="*/ 0 h 371"/>
                    <a:gd name="T36" fmla="*/ 207 w 219"/>
                    <a:gd name="T37" fmla="*/ 0 h 371"/>
                    <a:gd name="T38" fmla="*/ 207 w 219"/>
                    <a:gd name="T39" fmla="*/ 40 h 371"/>
                    <a:gd name="T40" fmla="*/ 209 w 219"/>
                    <a:gd name="T41" fmla="*/ 82 h 371"/>
                    <a:gd name="T42" fmla="*/ 211 w 219"/>
                    <a:gd name="T43" fmla="*/ 124 h 371"/>
                    <a:gd name="T44" fmla="*/ 212 w 219"/>
                    <a:gd name="T45" fmla="*/ 166 h 371"/>
                    <a:gd name="T46" fmla="*/ 212 w 219"/>
                    <a:gd name="T47" fmla="*/ 207 h 371"/>
                    <a:gd name="T48" fmla="*/ 214 w 219"/>
                    <a:gd name="T49" fmla="*/ 249 h 371"/>
                    <a:gd name="T50" fmla="*/ 216 w 219"/>
                    <a:gd name="T51" fmla="*/ 291 h 371"/>
                    <a:gd name="T52" fmla="*/ 219 w 219"/>
                    <a:gd name="T53" fmla="*/ 333 h 371"/>
                    <a:gd name="T54" fmla="*/ 199 w 219"/>
                    <a:gd name="T55" fmla="*/ 345 h 371"/>
                    <a:gd name="T56" fmla="*/ 176 w 219"/>
                    <a:gd name="T57" fmla="*/ 356 h 371"/>
                    <a:gd name="T58" fmla="*/ 148 w 219"/>
                    <a:gd name="T59" fmla="*/ 363 h 371"/>
                    <a:gd name="T60" fmla="*/ 122 w 219"/>
                    <a:gd name="T61" fmla="*/ 368 h 371"/>
                    <a:gd name="T62" fmla="*/ 92 w 219"/>
                    <a:gd name="T63" fmla="*/ 368 h 371"/>
                    <a:gd name="T64" fmla="*/ 66 w 219"/>
                    <a:gd name="T65" fmla="*/ 369 h 371"/>
                    <a:gd name="T66" fmla="*/ 40 w 219"/>
                    <a:gd name="T67" fmla="*/ 369 h 371"/>
                    <a:gd name="T68" fmla="*/ 21 w 219"/>
                    <a:gd name="T69" fmla="*/ 371 h 3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9" h="371">
                      <a:moveTo>
                        <a:pt x="21" y="371"/>
                      </a:moveTo>
                      <a:lnTo>
                        <a:pt x="10" y="364"/>
                      </a:lnTo>
                      <a:lnTo>
                        <a:pt x="2" y="359"/>
                      </a:lnTo>
                      <a:lnTo>
                        <a:pt x="0" y="321"/>
                      </a:lnTo>
                      <a:lnTo>
                        <a:pt x="0" y="282"/>
                      </a:lnTo>
                      <a:lnTo>
                        <a:pt x="0" y="244"/>
                      </a:lnTo>
                      <a:lnTo>
                        <a:pt x="0" y="207"/>
                      </a:lnTo>
                      <a:lnTo>
                        <a:pt x="0" y="169"/>
                      </a:lnTo>
                      <a:lnTo>
                        <a:pt x="0" y="131"/>
                      </a:lnTo>
                      <a:lnTo>
                        <a:pt x="0" y="92"/>
                      </a:lnTo>
                      <a:lnTo>
                        <a:pt x="0" y="56"/>
                      </a:lnTo>
                      <a:lnTo>
                        <a:pt x="52" y="37"/>
                      </a:lnTo>
                      <a:lnTo>
                        <a:pt x="96" y="24"/>
                      </a:lnTo>
                      <a:lnTo>
                        <a:pt x="125" y="14"/>
                      </a:lnTo>
                      <a:lnTo>
                        <a:pt x="150" y="9"/>
                      </a:lnTo>
                      <a:lnTo>
                        <a:pt x="165" y="4"/>
                      </a:lnTo>
                      <a:lnTo>
                        <a:pt x="179" y="2"/>
                      </a:lnTo>
                      <a:lnTo>
                        <a:pt x="192" y="0"/>
                      </a:lnTo>
                      <a:lnTo>
                        <a:pt x="207" y="0"/>
                      </a:lnTo>
                      <a:lnTo>
                        <a:pt x="207" y="40"/>
                      </a:lnTo>
                      <a:lnTo>
                        <a:pt x="209" y="82"/>
                      </a:lnTo>
                      <a:lnTo>
                        <a:pt x="211" y="124"/>
                      </a:lnTo>
                      <a:lnTo>
                        <a:pt x="212" y="166"/>
                      </a:lnTo>
                      <a:lnTo>
                        <a:pt x="212" y="207"/>
                      </a:lnTo>
                      <a:lnTo>
                        <a:pt x="214" y="249"/>
                      </a:lnTo>
                      <a:lnTo>
                        <a:pt x="216" y="291"/>
                      </a:lnTo>
                      <a:lnTo>
                        <a:pt x="219" y="333"/>
                      </a:lnTo>
                      <a:lnTo>
                        <a:pt x="199" y="345"/>
                      </a:lnTo>
                      <a:lnTo>
                        <a:pt x="176" y="356"/>
                      </a:lnTo>
                      <a:lnTo>
                        <a:pt x="148" y="363"/>
                      </a:lnTo>
                      <a:lnTo>
                        <a:pt x="122" y="368"/>
                      </a:lnTo>
                      <a:lnTo>
                        <a:pt x="92" y="368"/>
                      </a:lnTo>
                      <a:lnTo>
                        <a:pt x="66" y="369"/>
                      </a:lnTo>
                      <a:lnTo>
                        <a:pt x="40" y="369"/>
                      </a:lnTo>
                      <a:lnTo>
                        <a:pt x="21" y="371"/>
                      </a:lnTo>
                      <a:close/>
                    </a:path>
                  </a:pathLst>
                </a:custGeom>
                <a:solidFill>
                  <a:srgbClr val="B3B3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6" name="Freeform 12"/>
                <p:cNvSpPr>
                  <a:spLocks/>
                </p:cNvSpPr>
                <p:nvPr/>
              </p:nvSpPr>
              <p:spPr bwMode="auto">
                <a:xfrm>
                  <a:off x="2701" y="3170"/>
                  <a:ext cx="3605" cy="2056"/>
                </a:xfrm>
                <a:custGeom>
                  <a:avLst/>
                  <a:gdLst>
                    <a:gd name="T0" fmla="*/ 779 w 3605"/>
                    <a:gd name="T1" fmla="*/ 2039 h 2056"/>
                    <a:gd name="T2" fmla="*/ 524 w 3605"/>
                    <a:gd name="T3" fmla="*/ 2008 h 2056"/>
                    <a:gd name="T4" fmla="*/ 458 w 3605"/>
                    <a:gd name="T5" fmla="*/ 1776 h 2056"/>
                    <a:gd name="T6" fmla="*/ 439 w 3605"/>
                    <a:gd name="T7" fmla="*/ 1504 h 2056"/>
                    <a:gd name="T8" fmla="*/ 392 w 3605"/>
                    <a:gd name="T9" fmla="*/ 1366 h 2056"/>
                    <a:gd name="T10" fmla="*/ 242 w 3605"/>
                    <a:gd name="T11" fmla="*/ 1295 h 2056"/>
                    <a:gd name="T12" fmla="*/ 158 w 3605"/>
                    <a:gd name="T13" fmla="*/ 1055 h 2056"/>
                    <a:gd name="T14" fmla="*/ 178 w 3605"/>
                    <a:gd name="T15" fmla="*/ 725 h 2056"/>
                    <a:gd name="T16" fmla="*/ 164 w 3605"/>
                    <a:gd name="T17" fmla="*/ 666 h 2056"/>
                    <a:gd name="T18" fmla="*/ 103 w 3605"/>
                    <a:gd name="T19" fmla="*/ 663 h 2056"/>
                    <a:gd name="T20" fmla="*/ 87 w 3605"/>
                    <a:gd name="T21" fmla="*/ 633 h 2056"/>
                    <a:gd name="T22" fmla="*/ 71 w 3605"/>
                    <a:gd name="T23" fmla="*/ 586 h 2056"/>
                    <a:gd name="T24" fmla="*/ 21 w 3605"/>
                    <a:gd name="T25" fmla="*/ 591 h 2056"/>
                    <a:gd name="T26" fmla="*/ 0 w 3605"/>
                    <a:gd name="T27" fmla="*/ 588 h 2056"/>
                    <a:gd name="T28" fmla="*/ 42 w 3605"/>
                    <a:gd name="T29" fmla="*/ 537 h 2056"/>
                    <a:gd name="T30" fmla="*/ 71 w 3605"/>
                    <a:gd name="T31" fmla="*/ 506 h 2056"/>
                    <a:gd name="T32" fmla="*/ 115 w 3605"/>
                    <a:gd name="T33" fmla="*/ 441 h 2056"/>
                    <a:gd name="T34" fmla="*/ 186 w 3605"/>
                    <a:gd name="T35" fmla="*/ 398 h 2056"/>
                    <a:gd name="T36" fmla="*/ 449 w 3605"/>
                    <a:gd name="T37" fmla="*/ 352 h 2056"/>
                    <a:gd name="T38" fmla="*/ 721 w 3605"/>
                    <a:gd name="T39" fmla="*/ 478 h 2056"/>
                    <a:gd name="T40" fmla="*/ 859 w 3605"/>
                    <a:gd name="T41" fmla="*/ 591 h 2056"/>
                    <a:gd name="T42" fmla="*/ 979 w 3605"/>
                    <a:gd name="T43" fmla="*/ 689 h 2056"/>
                    <a:gd name="T44" fmla="*/ 991 w 3605"/>
                    <a:gd name="T45" fmla="*/ 671 h 2056"/>
                    <a:gd name="T46" fmla="*/ 897 w 3605"/>
                    <a:gd name="T47" fmla="*/ 586 h 2056"/>
                    <a:gd name="T48" fmla="*/ 899 w 3605"/>
                    <a:gd name="T49" fmla="*/ 541 h 2056"/>
                    <a:gd name="T50" fmla="*/ 1068 w 3605"/>
                    <a:gd name="T51" fmla="*/ 565 h 2056"/>
                    <a:gd name="T52" fmla="*/ 1201 w 3605"/>
                    <a:gd name="T53" fmla="*/ 551 h 2056"/>
                    <a:gd name="T54" fmla="*/ 1167 w 3605"/>
                    <a:gd name="T55" fmla="*/ 544 h 2056"/>
                    <a:gd name="T56" fmla="*/ 1331 w 3605"/>
                    <a:gd name="T57" fmla="*/ 528 h 2056"/>
                    <a:gd name="T58" fmla="*/ 2035 w 3605"/>
                    <a:gd name="T59" fmla="*/ 476 h 2056"/>
                    <a:gd name="T60" fmla="*/ 2569 w 3605"/>
                    <a:gd name="T61" fmla="*/ 426 h 2056"/>
                    <a:gd name="T62" fmla="*/ 2534 w 3605"/>
                    <a:gd name="T63" fmla="*/ 422 h 2056"/>
                    <a:gd name="T64" fmla="*/ 2589 w 3605"/>
                    <a:gd name="T65" fmla="*/ 337 h 2056"/>
                    <a:gd name="T66" fmla="*/ 2856 w 3605"/>
                    <a:gd name="T67" fmla="*/ 28 h 2056"/>
                    <a:gd name="T68" fmla="*/ 3163 w 3605"/>
                    <a:gd name="T69" fmla="*/ 164 h 2056"/>
                    <a:gd name="T70" fmla="*/ 3274 w 3605"/>
                    <a:gd name="T71" fmla="*/ 511 h 2056"/>
                    <a:gd name="T72" fmla="*/ 3422 w 3605"/>
                    <a:gd name="T73" fmla="*/ 765 h 2056"/>
                    <a:gd name="T74" fmla="*/ 3506 w 3605"/>
                    <a:gd name="T75" fmla="*/ 875 h 2056"/>
                    <a:gd name="T76" fmla="*/ 3576 w 3605"/>
                    <a:gd name="T77" fmla="*/ 1022 h 2056"/>
                    <a:gd name="T78" fmla="*/ 3571 w 3605"/>
                    <a:gd name="T79" fmla="*/ 1276 h 2056"/>
                    <a:gd name="T80" fmla="*/ 3564 w 3605"/>
                    <a:gd name="T81" fmla="*/ 1527 h 2056"/>
                    <a:gd name="T82" fmla="*/ 3595 w 3605"/>
                    <a:gd name="T83" fmla="*/ 1692 h 2056"/>
                    <a:gd name="T84" fmla="*/ 3553 w 3605"/>
                    <a:gd name="T85" fmla="*/ 1785 h 2056"/>
                    <a:gd name="T86" fmla="*/ 3212 w 3605"/>
                    <a:gd name="T87" fmla="*/ 1828 h 2056"/>
                    <a:gd name="T88" fmla="*/ 2945 w 3605"/>
                    <a:gd name="T89" fmla="*/ 1833 h 2056"/>
                    <a:gd name="T90" fmla="*/ 2762 w 3605"/>
                    <a:gd name="T91" fmla="*/ 1898 h 2056"/>
                    <a:gd name="T92" fmla="*/ 2518 w 3605"/>
                    <a:gd name="T93" fmla="*/ 2008 h 2056"/>
                    <a:gd name="T94" fmla="*/ 2101 w 3605"/>
                    <a:gd name="T95" fmla="*/ 2016 h 2056"/>
                    <a:gd name="T96" fmla="*/ 1736 w 3605"/>
                    <a:gd name="T97" fmla="*/ 1995 h 2056"/>
                    <a:gd name="T98" fmla="*/ 1549 w 3605"/>
                    <a:gd name="T99" fmla="*/ 2029 h 2056"/>
                    <a:gd name="T100" fmla="*/ 1309 w 3605"/>
                    <a:gd name="T101" fmla="*/ 2006 h 2056"/>
                    <a:gd name="T102" fmla="*/ 1112 w 3605"/>
                    <a:gd name="T103" fmla="*/ 1954 h 2056"/>
                    <a:gd name="T104" fmla="*/ 1061 w 3605"/>
                    <a:gd name="T105" fmla="*/ 1912 h 2056"/>
                    <a:gd name="T106" fmla="*/ 1061 w 3605"/>
                    <a:gd name="T107" fmla="*/ 1774 h 2056"/>
                    <a:gd name="T108" fmla="*/ 1045 w 3605"/>
                    <a:gd name="T109" fmla="*/ 1677 h 2056"/>
                    <a:gd name="T110" fmla="*/ 1037 w 3605"/>
                    <a:gd name="T111" fmla="*/ 1792 h 2056"/>
                    <a:gd name="T112" fmla="*/ 1019 w 3605"/>
                    <a:gd name="T113" fmla="*/ 1947 h 2056"/>
                    <a:gd name="T114" fmla="*/ 1038 w 3605"/>
                    <a:gd name="T115" fmla="*/ 2037 h 2056"/>
                    <a:gd name="T116" fmla="*/ 1005 w 3605"/>
                    <a:gd name="T117" fmla="*/ 2056 h 20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3605" h="2056">
                      <a:moveTo>
                        <a:pt x="972" y="2056"/>
                      </a:moveTo>
                      <a:lnTo>
                        <a:pt x="908" y="2050"/>
                      </a:lnTo>
                      <a:lnTo>
                        <a:pt x="845" y="2044"/>
                      </a:lnTo>
                      <a:lnTo>
                        <a:pt x="779" y="2039"/>
                      </a:lnTo>
                      <a:lnTo>
                        <a:pt x="714" y="2036"/>
                      </a:lnTo>
                      <a:lnTo>
                        <a:pt x="648" y="2027"/>
                      </a:lnTo>
                      <a:lnTo>
                        <a:pt x="585" y="2020"/>
                      </a:lnTo>
                      <a:lnTo>
                        <a:pt x="524" y="2008"/>
                      </a:lnTo>
                      <a:lnTo>
                        <a:pt x="469" y="1995"/>
                      </a:lnTo>
                      <a:lnTo>
                        <a:pt x="463" y="1907"/>
                      </a:lnTo>
                      <a:lnTo>
                        <a:pt x="462" y="1837"/>
                      </a:lnTo>
                      <a:lnTo>
                        <a:pt x="458" y="1776"/>
                      </a:lnTo>
                      <a:lnTo>
                        <a:pt x="456" y="1722"/>
                      </a:lnTo>
                      <a:lnTo>
                        <a:pt x="451" y="1661"/>
                      </a:lnTo>
                      <a:lnTo>
                        <a:pt x="446" y="1591"/>
                      </a:lnTo>
                      <a:lnTo>
                        <a:pt x="439" y="1504"/>
                      </a:lnTo>
                      <a:lnTo>
                        <a:pt x="430" y="1393"/>
                      </a:lnTo>
                      <a:lnTo>
                        <a:pt x="418" y="1382"/>
                      </a:lnTo>
                      <a:lnTo>
                        <a:pt x="408" y="1375"/>
                      </a:lnTo>
                      <a:lnTo>
                        <a:pt x="392" y="1366"/>
                      </a:lnTo>
                      <a:lnTo>
                        <a:pt x="373" y="1358"/>
                      </a:lnTo>
                      <a:lnTo>
                        <a:pt x="341" y="1342"/>
                      </a:lnTo>
                      <a:lnTo>
                        <a:pt x="300" y="1321"/>
                      </a:lnTo>
                      <a:lnTo>
                        <a:pt x="242" y="1295"/>
                      </a:lnTo>
                      <a:lnTo>
                        <a:pt x="167" y="1260"/>
                      </a:lnTo>
                      <a:lnTo>
                        <a:pt x="160" y="1215"/>
                      </a:lnTo>
                      <a:lnTo>
                        <a:pt x="158" y="1143"/>
                      </a:lnTo>
                      <a:lnTo>
                        <a:pt x="158" y="1055"/>
                      </a:lnTo>
                      <a:lnTo>
                        <a:pt x="162" y="961"/>
                      </a:lnTo>
                      <a:lnTo>
                        <a:pt x="164" y="866"/>
                      </a:lnTo>
                      <a:lnTo>
                        <a:pt x="171" y="785"/>
                      </a:lnTo>
                      <a:lnTo>
                        <a:pt x="178" y="725"/>
                      </a:lnTo>
                      <a:lnTo>
                        <a:pt x="188" y="699"/>
                      </a:lnTo>
                      <a:lnTo>
                        <a:pt x="185" y="683"/>
                      </a:lnTo>
                      <a:lnTo>
                        <a:pt x="176" y="673"/>
                      </a:lnTo>
                      <a:lnTo>
                        <a:pt x="164" y="666"/>
                      </a:lnTo>
                      <a:lnTo>
                        <a:pt x="150" y="664"/>
                      </a:lnTo>
                      <a:lnTo>
                        <a:pt x="132" y="663"/>
                      </a:lnTo>
                      <a:lnTo>
                        <a:pt x="118" y="663"/>
                      </a:lnTo>
                      <a:lnTo>
                        <a:pt x="103" y="663"/>
                      </a:lnTo>
                      <a:lnTo>
                        <a:pt x="94" y="663"/>
                      </a:lnTo>
                      <a:lnTo>
                        <a:pt x="90" y="652"/>
                      </a:lnTo>
                      <a:lnTo>
                        <a:pt x="89" y="643"/>
                      </a:lnTo>
                      <a:lnTo>
                        <a:pt x="87" y="633"/>
                      </a:lnTo>
                      <a:lnTo>
                        <a:pt x="87" y="624"/>
                      </a:lnTo>
                      <a:lnTo>
                        <a:pt x="83" y="605"/>
                      </a:lnTo>
                      <a:lnTo>
                        <a:pt x="82" y="588"/>
                      </a:lnTo>
                      <a:lnTo>
                        <a:pt x="71" y="586"/>
                      </a:lnTo>
                      <a:lnTo>
                        <a:pt x="61" y="586"/>
                      </a:lnTo>
                      <a:lnTo>
                        <a:pt x="47" y="588"/>
                      </a:lnTo>
                      <a:lnTo>
                        <a:pt x="35" y="591"/>
                      </a:lnTo>
                      <a:lnTo>
                        <a:pt x="21" y="591"/>
                      </a:lnTo>
                      <a:lnTo>
                        <a:pt x="10" y="593"/>
                      </a:lnTo>
                      <a:lnTo>
                        <a:pt x="2" y="595"/>
                      </a:lnTo>
                      <a:lnTo>
                        <a:pt x="0" y="596"/>
                      </a:lnTo>
                      <a:lnTo>
                        <a:pt x="0" y="588"/>
                      </a:lnTo>
                      <a:lnTo>
                        <a:pt x="0" y="581"/>
                      </a:lnTo>
                      <a:lnTo>
                        <a:pt x="17" y="562"/>
                      </a:lnTo>
                      <a:lnTo>
                        <a:pt x="31" y="549"/>
                      </a:lnTo>
                      <a:lnTo>
                        <a:pt x="42" y="537"/>
                      </a:lnTo>
                      <a:lnTo>
                        <a:pt x="52" y="530"/>
                      </a:lnTo>
                      <a:lnTo>
                        <a:pt x="59" y="521"/>
                      </a:lnTo>
                      <a:lnTo>
                        <a:pt x="66" y="514"/>
                      </a:lnTo>
                      <a:lnTo>
                        <a:pt x="71" y="506"/>
                      </a:lnTo>
                      <a:lnTo>
                        <a:pt x="82" y="497"/>
                      </a:lnTo>
                      <a:lnTo>
                        <a:pt x="90" y="473"/>
                      </a:lnTo>
                      <a:lnTo>
                        <a:pt x="103" y="455"/>
                      </a:lnTo>
                      <a:lnTo>
                        <a:pt x="115" y="441"/>
                      </a:lnTo>
                      <a:lnTo>
                        <a:pt x="131" y="431"/>
                      </a:lnTo>
                      <a:lnTo>
                        <a:pt x="146" y="420"/>
                      </a:lnTo>
                      <a:lnTo>
                        <a:pt x="165" y="410"/>
                      </a:lnTo>
                      <a:lnTo>
                        <a:pt x="186" y="398"/>
                      </a:lnTo>
                      <a:lnTo>
                        <a:pt x="212" y="384"/>
                      </a:lnTo>
                      <a:lnTo>
                        <a:pt x="298" y="358"/>
                      </a:lnTo>
                      <a:lnTo>
                        <a:pt x="378" y="347"/>
                      </a:lnTo>
                      <a:lnTo>
                        <a:pt x="449" y="352"/>
                      </a:lnTo>
                      <a:lnTo>
                        <a:pt x="519" y="370"/>
                      </a:lnTo>
                      <a:lnTo>
                        <a:pt x="584" y="396"/>
                      </a:lnTo>
                      <a:lnTo>
                        <a:pt x="652" y="433"/>
                      </a:lnTo>
                      <a:lnTo>
                        <a:pt x="721" y="478"/>
                      </a:lnTo>
                      <a:lnTo>
                        <a:pt x="798" y="528"/>
                      </a:lnTo>
                      <a:lnTo>
                        <a:pt x="812" y="542"/>
                      </a:lnTo>
                      <a:lnTo>
                        <a:pt x="835" y="567"/>
                      </a:lnTo>
                      <a:lnTo>
                        <a:pt x="859" y="591"/>
                      </a:lnTo>
                      <a:lnTo>
                        <a:pt x="890" y="621"/>
                      </a:lnTo>
                      <a:lnTo>
                        <a:pt x="920" y="645"/>
                      </a:lnTo>
                      <a:lnTo>
                        <a:pt x="950" y="670"/>
                      </a:lnTo>
                      <a:lnTo>
                        <a:pt x="979" y="689"/>
                      </a:lnTo>
                      <a:lnTo>
                        <a:pt x="1005" y="699"/>
                      </a:lnTo>
                      <a:lnTo>
                        <a:pt x="1005" y="689"/>
                      </a:lnTo>
                      <a:lnTo>
                        <a:pt x="1005" y="678"/>
                      </a:lnTo>
                      <a:lnTo>
                        <a:pt x="991" y="671"/>
                      </a:lnTo>
                      <a:lnTo>
                        <a:pt x="972" y="657"/>
                      </a:lnTo>
                      <a:lnTo>
                        <a:pt x="948" y="636"/>
                      </a:lnTo>
                      <a:lnTo>
                        <a:pt x="923" y="612"/>
                      </a:lnTo>
                      <a:lnTo>
                        <a:pt x="897" y="586"/>
                      </a:lnTo>
                      <a:lnTo>
                        <a:pt x="878" y="563"/>
                      </a:lnTo>
                      <a:lnTo>
                        <a:pt x="862" y="544"/>
                      </a:lnTo>
                      <a:lnTo>
                        <a:pt x="857" y="534"/>
                      </a:lnTo>
                      <a:lnTo>
                        <a:pt x="899" y="541"/>
                      </a:lnTo>
                      <a:lnTo>
                        <a:pt x="941" y="549"/>
                      </a:lnTo>
                      <a:lnTo>
                        <a:pt x="983" y="555"/>
                      </a:lnTo>
                      <a:lnTo>
                        <a:pt x="1026" y="562"/>
                      </a:lnTo>
                      <a:lnTo>
                        <a:pt x="1068" y="565"/>
                      </a:lnTo>
                      <a:lnTo>
                        <a:pt x="1110" y="567"/>
                      </a:lnTo>
                      <a:lnTo>
                        <a:pt x="1153" y="565"/>
                      </a:lnTo>
                      <a:lnTo>
                        <a:pt x="1201" y="560"/>
                      </a:lnTo>
                      <a:lnTo>
                        <a:pt x="1201" y="551"/>
                      </a:lnTo>
                      <a:lnTo>
                        <a:pt x="1201" y="544"/>
                      </a:lnTo>
                      <a:lnTo>
                        <a:pt x="1188" y="544"/>
                      </a:lnTo>
                      <a:lnTo>
                        <a:pt x="1178" y="544"/>
                      </a:lnTo>
                      <a:lnTo>
                        <a:pt x="1167" y="544"/>
                      </a:lnTo>
                      <a:lnTo>
                        <a:pt x="1157" y="544"/>
                      </a:lnTo>
                      <a:lnTo>
                        <a:pt x="1157" y="537"/>
                      </a:lnTo>
                      <a:lnTo>
                        <a:pt x="1157" y="534"/>
                      </a:lnTo>
                      <a:lnTo>
                        <a:pt x="1331" y="528"/>
                      </a:lnTo>
                      <a:lnTo>
                        <a:pt x="1509" y="520"/>
                      </a:lnTo>
                      <a:lnTo>
                        <a:pt x="1683" y="507"/>
                      </a:lnTo>
                      <a:lnTo>
                        <a:pt x="1861" y="494"/>
                      </a:lnTo>
                      <a:lnTo>
                        <a:pt x="2035" y="476"/>
                      </a:lnTo>
                      <a:lnTo>
                        <a:pt x="2211" y="460"/>
                      </a:lnTo>
                      <a:lnTo>
                        <a:pt x="2389" y="447"/>
                      </a:lnTo>
                      <a:lnTo>
                        <a:pt x="2569" y="434"/>
                      </a:lnTo>
                      <a:lnTo>
                        <a:pt x="2569" y="426"/>
                      </a:lnTo>
                      <a:lnTo>
                        <a:pt x="2572" y="422"/>
                      </a:lnTo>
                      <a:lnTo>
                        <a:pt x="2558" y="422"/>
                      </a:lnTo>
                      <a:lnTo>
                        <a:pt x="2546" y="422"/>
                      </a:lnTo>
                      <a:lnTo>
                        <a:pt x="2534" y="422"/>
                      </a:lnTo>
                      <a:lnTo>
                        <a:pt x="2523" y="422"/>
                      </a:lnTo>
                      <a:lnTo>
                        <a:pt x="2523" y="412"/>
                      </a:lnTo>
                      <a:lnTo>
                        <a:pt x="2523" y="401"/>
                      </a:lnTo>
                      <a:lnTo>
                        <a:pt x="2589" y="337"/>
                      </a:lnTo>
                      <a:lnTo>
                        <a:pt x="2654" y="257"/>
                      </a:lnTo>
                      <a:lnTo>
                        <a:pt x="2718" y="169"/>
                      </a:lnTo>
                      <a:lnTo>
                        <a:pt x="2786" y="89"/>
                      </a:lnTo>
                      <a:lnTo>
                        <a:pt x="2856" y="28"/>
                      </a:lnTo>
                      <a:lnTo>
                        <a:pt x="2934" y="0"/>
                      </a:lnTo>
                      <a:lnTo>
                        <a:pt x="3023" y="16"/>
                      </a:lnTo>
                      <a:lnTo>
                        <a:pt x="3126" y="93"/>
                      </a:lnTo>
                      <a:lnTo>
                        <a:pt x="3163" y="164"/>
                      </a:lnTo>
                      <a:lnTo>
                        <a:pt x="3194" y="248"/>
                      </a:lnTo>
                      <a:lnTo>
                        <a:pt x="3220" y="333"/>
                      </a:lnTo>
                      <a:lnTo>
                        <a:pt x="3246" y="424"/>
                      </a:lnTo>
                      <a:lnTo>
                        <a:pt x="3274" y="511"/>
                      </a:lnTo>
                      <a:lnTo>
                        <a:pt x="3307" y="596"/>
                      </a:lnTo>
                      <a:lnTo>
                        <a:pt x="3349" y="673"/>
                      </a:lnTo>
                      <a:lnTo>
                        <a:pt x="3403" y="739"/>
                      </a:lnTo>
                      <a:lnTo>
                        <a:pt x="3422" y="765"/>
                      </a:lnTo>
                      <a:lnTo>
                        <a:pt x="3443" y="793"/>
                      </a:lnTo>
                      <a:lnTo>
                        <a:pt x="3464" y="821"/>
                      </a:lnTo>
                      <a:lnTo>
                        <a:pt x="3485" y="849"/>
                      </a:lnTo>
                      <a:lnTo>
                        <a:pt x="3506" y="875"/>
                      </a:lnTo>
                      <a:lnTo>
                        <a:pt x="3527" y="903"/>
                      </a:lnTo>
                      <a:lnTo>
                        <a:pt x="3548" y="931"/>
                      </a:lnTo>
                      <a:lnTo>
                        <a:pt x="3569" y="962"/>
                      </a:lnTo>
                      <a:lnTo>
                        <a:pt x="3576" y="1022"/>
                      </a:lnTo>
                      <a:lnTo>
                        <a:pt x="3579" y="1084"/>
                      </a:lnTo>
                      <a:lnTo>
                        <a:pt x="3578" y="1147"/>
                      </a:lnTo>
                      <a:lnTo>
                        <a:pt x="3576" y="1211"/>
                      </a:lnTo>
                      <a:lnTo>
                        <a:pt x="3571" y="1276"/>
                      </a:lnTo>
                      <a:lnTo>
                        <a:pt x="3565" y="1340"/>
                      </a:lnTo>
                      <a:lnTo>
                        <a:pt x="3558" y="1403"/>
                      </a:lnTo>
                      <a:lnTo>
                        <a:pt x="3555" y="1468"/>
                      </a:lnTo>
                      <a:lnTo>
                        <a:pt x="3564" y="1527"/>
                      </a:lnTo>
                      <a:lnTo>
                        <a:pt x="3574" y="1581"/>
                      </a:lnTo>
                      <a:lnTo>
                        <a:pt x="3581" y="1624"/>
                      </a:lnTo>
                      <a:lnTo>
                        <a:pt x="3590" y="1663"/>
                      </a:lnTo>
                      <a:lnTo>
                        <a:pt x="3595" y="1692"/>
                      </a:lnTo>
                      <a:lnTo>
                        <a:pt x="3600" y="1718"/>
                      </a:lnTo>
                      <a:lnTo>
                        <a:pt x="3604" y="1738"/>
                      </a:lnTo>
                      <a:lnTo>
                        <a:pt x="3605" y="1755"/>
                      </a:lnTo>
                      <a:lnTo>
                        <a:pt x="3553" y="1785"/>
                      </a:lnTo>
                      <a:lnTo>
                        <a:pt x="3483" y="1807"/>
                      </a:lnTo>
                      <a:lnTo>
                        <a:pt x="3396" y="1820"/>
                      </a:lnTo>
                      <a:lnTo>
                        <a:pt x="3306" y="1828"/>
                      </a:lnTo>
                      <a:lnTo>
                        <a:pt x="3212" y="1828"/>
                      </a:lnTo>
                      <a:lnTo>
                        <a:pt x="3128" y="1830"/>
                      </a:lnTo>
                      <a:lnTo>
                        <a:pt x="3055" y="1826"/>
                      </a:lnTo>
                      <a:lnTo>
                        <a:pt x="3004" y="1826"/>
                      </a:lnTo>
                      <a:lnTo>
                        <a:pt x="2945" y="1833"/>
                      </a:lnTo>
                      <a:lnTo>
                        <a:pt x="2894" y="1846"/>
                      </a:lnTo>
                      <a:lnTo>
                        <a:pt x="2847" y="1860"/>
                      </a:lnTo>
                      <a:lnTo>
                        <a:pt x="2806" y="1879"/>
                      </a:lnTo>
                      <a:lnTo>
                        <a:pt x="2762" y="1898"/>
                      </a:lnTo>
                      <a:lnTo>
                        <a:pt x="2720" y="1922"/>
                      </a:lnTo>
                      <a:lnTo>
                        <a:pt x="2675" y="1948"/>
                      </a:lnTo>
                      <a:lnTo>
                        <a:pt x="2626" y="1978"/>
                      </a:lnTo>
                      <a:lnTo>
                        <a:pt x="2518" y="2008"/>
                      </a:lnTo>
                      <a:lnTo>
                        <a:pt x="2413" y="2025"/>
                      </a:lnTo>
                      <a:lnTo>
                        <a:pt x="2309" y="2029"/>
                      </a:lnTo>
                      <a:lnTo>
                        <a:pt x="2206" y="2027"/>
                      </a:lnTo>
                      <a:lnTo>
                        <a:pt x="2101" y="2016"/>
                      </a:lnTo>
                      <a:lnTo>
                        <a:pt x="1997" y="2006"/>
                      </a:lnTo>
                      <a:lnTo>
                        <a:pt x="1891" y="1992"/>
                      </a:lnTo>
                      <a:lnTo>
                        <a:pt x="1786" y="1985"/>
                      </a:lnTo>
                      <a:lnTo>
                        <a:pt x="1736" y="1995"/>
                      </a:lnTo>
                      <a:lnTo>
                        <a:pt x="1688" y="2006"/>
                      </a:lnTo>
                      <a:lnTo>
                        <a:pt x="1641" y="2015"/>
                      </a:lnTo>
                      <a:lnTo>
                        <a:pt x="1596" y="2023"/>
                      </a:lnTo>
                      <a:lnTo>
                        <a:pt x="1549" y="2029"/>
                      </a:lnTo>
                      <a:lnTo>
                        <a:pt x="1504" y="2034"/>
                      </a:lnTo>
                      <a:lnTo>
                        <a:pt x="1457" y="2034"/>
                      </a:lnTo>
                      <a:lnTo>
                        <a:pt x="1410" y="2034"/>
                      </a:lnTo>
                      <a:lnTo>
                        <a:pt x="1309" y="2006"/>
                      </a:lnTo>
                      <a:lnTo>
                        <a:pt x="1235" y="1985"/>
                      </a:lnTo>
                      <a:lnTo>
                        <a:pt x="1180" y="1969"/>
                      </a:lnTo>
                      <a:lnTo>
                        <a:pt x="1141" y="1961"/>
                      </a:lnTo>
                      <a:lnTo>
                        <a:pt x="1112" y="1954"/>
                      </a:lnTo>
                      <a:lnTo>
                        <a:pt x="1092" y="1950"/>
                      </a:lnTo>
                      <a:lnTo>
                        <a:pt x="1077" y="1947"/>
                      </a:lnTo>
                      <a:lnTo>
                        <a:pt x="1061" y="1947"/>
                      </a:lnTo>
                      <a:lnTo>
                        <a:pt x="1061" y="1912"/>
                      </a:lnTo>
                      <a:lnTo>
                        <a:pt x="1061" y="1877"/>
                      </a:lnTo>
                      <a:lnTo>
                        <a:pt x="1061" y="1842"/>
                      </a:lnTo>
                      <a:lnTo>
                        <a:pt x="1063" y="1809"/>
                      </a:lnTo>
                      <a:lnTo>
                        <a:pt x="1061" y="1774"/>
                      </a:lnTo>
                      <a:lnTo>
                        <a:pt x="1061" y="1741"/>
                      </a:lnTo>
                      <a:lnTo>
                        <a:pt x="1058" y="1708"/>
                      </a:lnTo>
                      <a:lnTo>
                        <a:pt x="1054" y="1677"/>
                      </a:lnTo>
                      <a:lnTo>
                        <a:pt x="1045" y="1677"/>
                      </a:lnTo>
                      <a:lnTo>
                        <a:pt x="1038" y="1677"/>
                      </a:lnTo>
                      <a:lnTo>
                        <a:pt x="1038" y="1715"/>
                      </a:lnTo>
                      <a:lnTo>
                        <a:pt x="1038" y="1753"/>
                      </a:lnTo>
                      <a:lnTo>
                        <a:pt x="1037" y="1792"/>
                      </a:lnTo>
                      <a:lnTo>
                        <a:pt x="1035" y="1830"/>
                      </a:lnTo>
                      <a:lnTo>
                        <a:pt x="1030" y="1867"/>
                      </a:lnTo>
                      <a:lnTo>
                        <a:pt x="1026" y="1907"/>
                      </a:lnTo>
                      <a:lnTo>
                        <a:pt x="1019" y="1947"/>
                      </a:lnTo>
                      <a:lnTo>
                        <a:pt x="1014" y="1989"/>
                      </a:lnTo>
                      <a:lnTo>
                        <a:pt x="1028" y="2006"/>
                      </a:lnTo>
                      <a:lnTo>
                        <a:pt x="1044" y="2025"/>
                      </a:lnTo>
                      <a:lnTo>
                        <a:pt x="1038" y="2037"/>
                      </a:lnTo>
                      <a:lnTo>
                        <a:pt x="1033" y="2046"/>
                      </a:lnTo>
                      <a:lnTo>
                        <a:pt x="1025" y="2051"/>
                      </a:lnTo>
                      <a:lnTo>
                        <a:pt x="1016" y="2056"/>
                      </a:lnTo>
                      <a:lnTo>
                        <a:pt x="1005" y="2056"/>
                      </a:lnTo>
                      <a:lnTo>
                        <a:pt x="995" y="2056"/>
                      </a:lnTo>
                      <a:lnTo>
                        <a:pt x="983" y="2056"/>
                      </a:lnTo>
                      <a:lnTo>
                        <a:pt x="972" y="2056"/>
                      </a:lnTo>
                      <a:close/>
                    </a:path>
                  </a:pathLst>
                </a:custGeom>
                <a:solidFill>
                  <a:srgbClr val="F5E86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7" name="Freeform 13"/>
                <p:cNvSpPr>
                  <a:spLocks/>
                </p:cNvSpPr>
                <p:nvPr/>
              </p:nvSpPr>
              <p:spPr bwMode="auto">
                <a:xfrm>
                  <a:off x="5130" y="4460"/>
                  <a:ext cx="528" cy="474"/>
                </a:xfrm>
                <a:custGeom>
                  <a:avLst/>
                  <a:gdLst>
                    <a:gd name="T0" fmla="*/ 2 w 528"/>
                    <a:gd name="T1" fmla="*/ 474 h 474"/>
                    <a:gd name="T2" fmla="*/ 0 w 528"/>
                    <a:gd name="T3" fmla="*/ 463 h 474"/>
                    <a:gd name="T4" fmla="*/ 0 w 528"/>
                    <a:gd name="T5" fmla="*/ 458 h 474"/>
                    <a:gd name="T6" fmla="*/ 70 w 528"/>
                    <a:gd name="T7" fmla="*/ 421 h 474"/>
                    <a:gd name="T8" fmla="*/ 148 w 528"/>
                    <a:gd name="T9" fmla="*/ 380 h 474"/>
                    <a:gd name="T10" fmla="*/ 227 w 528"/>
                    <a:gd name="T11" fmla="*/ 331 h 474"/>
                    <a:gd name="T12" fmla="*/ 307 w 528"/>
                    <a:gd name="T13" fmla="*/ 279 h 474"/>
                    <a:gd name="T14" fmla="*/ 377 w 528"/>
                    <a:gd name="T15" fmla="*/ 218 h 474"/>
                    <a:gd name="T16" fmla="*/ 438 w 528"/>
                    <a:gd name="T17" fmla="*/ 151 h 474"/>
                    <a:gd name="T18" fmla="*/ 481 w 528"/>
                    <a:gd name="T19" fmla="*/ 78 h 474"/>
                    <a:gd name="T20" fmla="*/ 505 w 528"/>
                    <a:gd name="T21" fmla="*/ 0 h 474"/>
                    <a:gd name="T22" fmla="*/ 516 w 528"/>
                    <a:gd name="T23" fmla="*/ 0 h 474"/>
                    <a:gd name="T24" fmla="*/ 528 w 528"/>
                    <a:gd name="T25" fmla="*/ 5 h 474"/>
                    <a:gd name="T26" fmla="*/ 497 w 528"/>
                    <a:gd name="T27" fmla="*/ 71 h 474"/>
                    <a:gd name="T28" fmla="*/ 450 w 528"/>
                    <a:gd name="T29" fmla="*/ 146 h 474"/>
                    <a:gd name="T30" fmla="*/ 387 w 528"/>
                    <a:gd name="T31" fmla="*/ 225 h 474"/>
                    <a:gd name="T32" fmla="*/ 316 w 528"/>
                    <a:gd name="T33" fmla="*/ 301 h 474"/>
                    <a:gd name="T34" fmla="*/ 235 w 528"/>
                    <a:gd name="T35" fmla="*/ 367 h 474"/>
                    <a:gd name="T36" fmla="*/ 155 w 528"/>
                    <a:gd name="T37" fmla="*/ 423 h 474"/>
                    <a:gd name="T38" fmla="*/ 75 w 528"/>
                    <a:gd name="T39" fmla="*/ 460 h 474"/>
                    <a:gd name="T40" fmla="*/ 2 w 528"/>
                    <a:gd name="T41" fmla="*/ 474 h 4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528" h="474">
                      <a:moveTo>
                        <a:pt x="2" y="474"/>
                      </a:moveTo>
                      <a:lnTo>
                        <a:pt x="0" y="463"/>
                      </a:lnTo>
                      <a:lnTo>
                        <a:pt x="0" y="458"/>
                      </a:lnTo>
                      <a:lnTo>
                        <a:pt x="70" y="421"/>
                      </a:lnTo>
                      <a:lnTo>
                        <a:pt x="148" y="380"/>
                      </a:lnTo>
                      <a:lnTo>
                        <a:pt x="227" y="331"/>
                      </a:lnTo>
                      <a:lnTo>
                        <a:pt x="307" y="279"/>
                      </a:lnTo>
                      <a:lnTo>
                        <a:pt x="377" y="218"/>
                      </a:lnTo>
                      <a:lnTo>
                        <a:pt x="438" y="151"/>
                      </a:lnTo>
                      <a:lnTo>
                        <a:pt x="481" y="78"/>
                      </a:lnTo>
                      <a:lnTo>
                        <a:pt x="505" y="0"/>
                      </a:lnTo>
                      <a:lnTo>
                        <a:pt x="516" y="0"/>
                      </a:lnTo>
                      <a:lnTo>
                        <a:pt x="528" y="5"/>
                      </a:lnTo>
                      <a:lnTo>
                        <a:pt x="497" y="71"/>
                      </a:lnTo>
                      <a:lnTo>
                        <a:pt x="450" y="146"/>
                      </a:lnTo>
                      <a:lnTo>
                        <a:pt x="387" y="225"/>
                      </a:lnTo>
                      <a:lnTo>
                        <a:pt x="316" y="301"/>
                      </a:lnTo>
                      <a:lnTo>
                        <a:pt x="235" y="367"/>
                      </a:lnTo>
                      <a:lnTo>
                        <a:pt x="155" y="423"/>
                      </a:lnTo>
                      <a:lnTo>
                        <a:pt x="75" y="460"/>
                      </a:lnTo>
                      <a:lnTo>
                        <a:pt x="2" y="4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8" name="Freeform 14"/>
                <p:cNvSpPr>
                  <a:spLocks/>
                </p:cNvSpPr>
                <p:nvPr/>
              </p:nvSpPr>
              <p:spPr bwMode="auto">
                <a:xfrm>
                  <a:off x="1500" y="4361"/>
                  <a:ext cx="1551" cy="331"/>
                </a:xfrm>
                <a:custGeom>
                  <a:avLst/>
                  <a:gdLst>
                    <a:gd name="T0" fmla="*/ 221 w 1551"/>
                    <a:gd name="T1" fmla="*/ 297 h 331"/>
                    <a:gd name="T2" fmla="*/ 166 w 1551"/>
                    <a:gd name="T3" fmla="*/ 256 h 331"/>
                    <a:gd name="T4" fmla="*/ 138 w 1551"/>
                    <a:gd name="T5" fmla="*/ 233 h 331"/>
                    <a:gd name="T6" fmla="*/ 120 w 1551"/>
                    <a:gd name="T7" fmla="*/ 223 h 331"/>
                    <a:gd name="T8" fmla="*/ 112 w 1551"/>
                    <a:gd name="T9" fmla="*/ 214 h 331"/>
                    <a:gd name="T10" fmla="*/ 96 w 1551"/>
                    <a:gd name="T11" fmla="*/ 200 h 331"/>
                    <a:gd name="T12" fmla="*/ 68 w 1551"/>
                    <a:gd name="T13" fmla="*/ 182 h 331"/>
                    <a:gd name="T14" fmla="*/ 42 w 1551"/>
                    <a:gd name="T15" fmla="*/ 167 h 331"/>
                    <a:gd name="T16" fmla="*/ 14 w 1551"/>
                    <a:gd name="T17" fmla="*/ 151 h 331"/>
                    <a:gd name="T18" fmla="*/ 0 w 1551"/>
                    <a:gd name="T19" fmla="*/ 132 h 331"/>
                    <a:gd name="T20" fmla="*/ 38 w 1551"/>
                    <a:gd name="T21" fmla="*/ 108 h 331"/>
                    <a:gd name="T22" fmla="*/ 94 w 1551"/>
                    <a:gd name="T23" fmla="*/ 97 h 331"/>
                    <a:gd name="T24" fmla="*/ 138 w 1551"/>
                    <a:gd name="T25" fmla="*/ 90 h 331"/>
                    <a:gd name="T26" fmla="*/ 192 w 1551"/>
                    <a:gd name="T27" fmla="*/ 85 h 331"/>
                    <a:gd name="T28" fmla="*/ 227 w 1551"/>
                    <a:gd name="T29" fmla="*/ 120 h 331"/>
                    <a:gd name="T30" fmla="*/ 239 w 1551"/>
                    <a:gd name="T31" fmla="*/ 179 h 331"/>
                    <a:gd name="T32" fmla="*/ 270 w 1551"/>
                    <a:gd name="T33" fmla="*/ 223 h 331"/>
                    <a:gd name="T34" fmla="*/ 324 w 1551"/>
                    <a:gd name="T35" fmla="*/ 254 h 331"/>
                    <a:gd name="T36" fmla="*/ 450 w 1551"/>
                    <a:gd name="T37" fmla="*/ 270 h 331"/>
                    <a:gd name="T38" fmla="*/ 614 w 1551"/>
                    <a:gd name="T39" fmla="*/ 268 h 331"/>
                    <a:gd name="T40" fmla="*/ 743 w 1551"/>
                    <a:gd name="T41" fmla="*/ 230 h 331"/>
                    <a:gd name="T42" fmla="*/ 814 w 1551"/>
                    <a:gd name="T43" fmla="*/ 113 h 331"/>
                    <a:gd name="T44" fmla="*/ 837 w 1551"/>
                    <a:gd name="T45" fmla="*/ 10 h 331"/>
                    <a:gd name="T46" fmla="*/ 871 w 1551"/>
                    <a:gd name="T47" fmla="*/ 6 h 331"/>
                    <a:gd name="T48" fmla="*/ 906 w 1551"/>
                    <a:gd name="T49" fmla="*/ 3 h 331"/>
                    <a:gd name="T50" fmla="*/ 941 w 1551"/>
                    <a:gd name="T51" fmla="*/ 0 h 331"/>
                    <a:gd name="T52" fmla="*/ 959 w 1551"/>
                    <a:gd name="T53" fmla="*/ 10 h 331"/>
                    <a:gd name="T54" fmla="*/ 959 w 1551"/>
                    <a:gd name="T55" fmla="*/ 34 h 331"/>
                    <a:gd name="T56" fmla="*/ 960 w 1551"/>
                    <a:gd name="T57" fmla="*/ 59 h 331"/>
                    <a:gd name="T58" fmla="*/ 969 w 1551"/>
                    <a:gd name="T59" fmla="*/ 85 h 331"/>
                    <a:gd name="T60" fmla="*/ 1018 w 1551"/>
                    <a:gd name="T61" fmla="*/ 97 h 331"/>
                    <a:gd name="T62" fmla="*/ 1098 w 1551"/>
                    <a:gd name="T63" fmla="*/ 88 h 331"/>
                    <a:gd name="T64" fmla="*/ 1182 w 1551"/>
                    <a:gd name="T65" fmla="*/ 80 h 331"/>
                    <a:gd name="T66" fmla="*/ 1265 w 1551"/>
                    <a:gd name="T67" fmla="*/ 73 h 331"/>
                    <a:gd name="T68" fmla="*/ 1337 w 1551"/>
                    <a:gd name="T69" fmla="*/ 87 h 331"/>
                    <a:gd name="T70" fmla="*/ 1398 w 1551"/>
                    <a:gd name="T71" fmla="*/ 115 h 331"/>
                    <a:gd name="T72" fmla="*/ 1459 w 1551"/>
                    <a:gd name="T73" fmla="*/ 144 h 331"/>
                    <a:gd name="T74" fmla="*/ 1520 w 1551"/>
                    <a:gd name="T75" fmla="*/ 174 h 331"/>
                    <a:gd name="T76" fmla="*/ 1534 w 1551"/>
                    <a:gd name="T77" fmla="*/ 200 h 331"/>
                    <a:gd name="T78" fmla="*/ 1495 w 1551"/>
                    <a:gd name="T79" fmla="*/ 212 h 331"/>
                    <a:gd name="T80" fmla="*/ 1452 w 1551"/>
                    <a:gd name="T81" fmla="*/ 217 h 331"/>
                    <a:gd name="T82" fmla="*/ 1410 w 1551"/>
                    <a:gd name="T83" fmla="*/ 224 h 331"/>
                    <a:gd name="T84" fmla="*/ 1039 w 1551"/>
                    <a:gd name="T85" fmla="*/ 264 h 331"/>
                    <a:gd name="T86" fmla="*/ 582 w 1551"/>
                    <a:gd name="T87" fmla="*/ 306 h 331"/>
                    <a:gd name="T88" fmla="*/ 366 w 1551"/>
                    <a:gd name="T89" fmla="*/ 324 h 331"/>
                    <a:gd name="T90" fmla="*/ 284 w 1551"/>
                    <a:gd name="T91" fmla="*/ 329 h 3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1551" h="331">
                      <a:moveTo>
                        <a:pt x="263" y="331"/>
                      </a:moveTo>
                      <a:lnTo>
                        <a:pt x="221" y="297"/>
                      </a:lnTo>
                      <a:lnTo>
                        <a:pt x="190" y="273"/>
                      </a:lnTo>
                      <a:lnTo>
                        <a:pt x="166" y="256"/>
                      </a:lnTo>
                      <a:lnTo>
                        <a:pt x="150" y="243"/>
                      </a:lnTo>
                      <a:lnTo>
                        <a:pt x="138" y="233"/>
                      </a:lnTo>
                      <a:lnTo>
                        <a:pt x="129" y="228"/>
                      </a:lnTo>
                      <a:lnTo>
                        <a:pt x="120" y="223"/>
                      </a:lnTo>
                      <a:lnTo>
                        <a:pt x="112" y="221"/>
                      </a:lnTo>
                      <a:lnTo>
                        <a:pt x="112" y="214"/>
                      </a:lnTo>
                      <a:lnTo>
                        <a:pt x="112" y="209"/>
                      </a:lnTo>
                      <a:lnTo>
                        <a:pt x="96" y="200"/>
                      </a:lnTo>
                      <a:lnTo>
                        <a:pt x="84" y="191"/>
                      </a:lnTo>
                      <a:lnTo>
                        <a:pt x="68" y="182"/>
                      </a:lnTo>
                      <a:lnTo>
                        <a:pt x="56" y="175"/>
                      </a:lnTo>
                      <a:lnTo>
                        <a:pt x="42" y="167"/>
                      </a:lnTo>
                      <a:lnTo>
                        <a:pt x="28" y="160"/>
                      </a:lnTo>
                      <a:lnTo>
                        <a:pt x="14" y="151"/>
                      </a:lnTo>
                      <a:lnTo>
                        <a:pt x="2" y="146"/>
                      </a:lnTo>
                      <a:lnTo>
                        <a:pt x="0" y="132"/>
                      </a:lnTo>
                      <a:lnTo>
                        <a:pt x="0" y="118"/>
                      </a:lnTo>
                      <a:lnTo>
                        <a:pt x="38" y="108"/>
                      </a:lnTo>
                      <a:lnTo>
                        <a:pt x="70" y="102"/>
                      </a:lnTo>
                      <a:lnTo>
                        <a:pt x="94" y="97"/>
                      </a:lnTo>
                      <a:lnTo>
                        <a:pt x="117" y="95"/>
                      </a:lnTo>
                      <a:lnTo>
                        <a:pt x="138" y="90"/>
                      </a:lnTo>
                      <a:lnTo>
                        <a:pt x="162" y="88"/>
                      </a:lnTo>
                      <a:lnTo>
                        <a:pt x="192" y="85"/>
                      </a:lnTo>
                      <a:lnTo>
                        <a:pt x="230" y="83"/>
                      </a:lnTo>
                      <a:lnTo>
                        <a:pt x="227" y="120"/>
                      </a:lnTo>
                      <a:lnTo>
                        <a:pt x="230" y="153"/>
                      </a:lnTo>
                      <a:lnTo>
                        <a:pt x="239" y="179"/>
                      </a:lnTo>
                      <a:lnTo>
                        <a:pt x="253" y="203"/>
                      </a:lnTo>
                      <a:lnTo>
                        <a:pt x="270" y="223"/>
                      </a:lnTo>
                      <a:lnTo>
                        <a:pt x="295" y="240"/>
                      </a:lnTo>
                      <a:lnTo>
                        <a:pt x="324" y="254"/>
                      </a:lnTo>
                      <a:lnTo>
                        <a:pt x="363" y="268"/>
                      </a:lnTo>
                      <a:lnTo>
                        <a:pt x="450" y="270"/>
                      </a:lnTo>
                      <a:lnTo>
                        <a:pt x="535" y="271"/>
                      </a:lnTo>
                      <a:lnTo>
                        <a:pt x="614" y="268"/>
                      </a:lnTo>
                      <a:lnTo>
                        <a:pt x="685" y="257"/>
                      </a:lnTo>
                      <a:lnTo>
                        <a:pt x="743" y="230"/>
                      </a:lnTo>
                      <a:lnTo>
                        <a:pt x="788" y="184"/>
                      </a:lnTo>
                      <a:lnTo>
                        <a:pt x="814" y="113"/>
                      </a:lnTo>
                      <a:lnTo>
                        <a:pt x="821" y="13"/>
                      </a:lnTo>
                      <a:lnTo>
                        <a:pt x="837" y="10"/>
                      </a:lnTo>
                      <a:lnTo>
                        <a:pt x="854" y="10"/>
                      </a:lnTo>
                      <a:lnTo>
                        <a:pt x="871" y="6"/>
                      </a:lnTo>
                      <a:lnTo>
                        <a:pt x="889" y="6"/>
                      </a:lnTo>
                      <a:lnTo>
                        <a:pt x="906" y="3"/>
                      </a:lnTo>
                      <a:lnTo>
                        <a:pt x="924" y="3"/>
                      </a:lnTo>
                      <a:lnTo>
                        <a:pt x="941" y="0"/>
                      </a:lnTo>
                      <a:lnTo>
                        <a:pt x="959" y="0"/>
                      </a:lnTo>
                      <a:lnTo>
                        <a:pt x="959" y="10"/>
                      </a:lnTo>
                      <a:lnTo>
                        <a:pt x="959" y="22"/>
                      </a:lnTo>
                      <a:lnTo>
                        <a:pt x="959" y="34"/>
                      </a:lnTo>
                      <a:lnTo>
                        <a:pt x="960" y="48"/>
                      </a:lnTo>
                      <a:lnTo>
                        <a:pt x="960" y="59"/>
                      </a:lnTo>
                      <a:lnTo>
                        <a:pt x="964" y="73"/>
                      </a:lnTo>
                      <a:lnTo>
                        <a:pt x="969" y="85"/>
                      </a:lnTo>
                      <a:lnTo>
                        <a:pt x="978" y="99"/>
                      </a:lnTo>
                      <a:lnTo>
                        <a:pt x="1018" y="97"/>
                      </a:lnTo>
                      <a:lnTo>
                        <a:pt x="1058" y="94"/>
                      </a:lnTo>
                      <a:lnTo>
                        <a:pt x="1098" y="88"/>
                      </a:lnTo>
                      <a:lnTo>
                        <a:pt x="1140" y="85"/>
                      </a:lnTo>
                      <a:lnTo>
                        <a:pt x="1182" y="80"/>
                      </a:lnTo>
                      <a:lnTo>
                        <a:pt x="1223" y="76"/>
                      </a:lnTo>
                      <a:lnTo>
                        <a:pt x="1265" y="73"/>
                      </a:lnTo>
                      <a:lnTo>
                        <a:pt x="1307" y="73"/>
                      </a:lnTo>
                      <a:lnTo>
                        <a:pt x="1337" y="87"/>
                      </a:lnTo>
                      <a:lnTo>
                        <a:pt x="1368" y="101"/>
                      </a:lnTo>
                      <a:lnTo>
                        <a:pt x="1398" y="115"/>
                      </a:lnTo>
                      <a:lnTo>
                        <a:pt x="1429" y="130"/>
                      </a:lnTo>
                      <a:lnTo>
                        <a:pt x="1459" y="144"/>
                      </a:lnTo>
                      <a:lnTo>
                        <a:pt x="1490" y="160"/>
                      </a:lnTo>
                      <a:lnTo>
                        <a:pt x="1520" y="174"/>
                      </a:lnTo>
                      <a:lnTo>
                        <a:pt x="1551" y="189"/>
                      </a:lnTo>
                      <a:lnTo>
                        <a:pt x="1534" y="200"/>
                      </a:lnTo>
                      <a:lnTo>
                        <a:pt x="1516" y="207"/>
                      </a:lnTo>
                      <a:lnTo>
                        <a:pt x="1495" y="212"/>
                      </a:lnTo>
                      <a:lnTo>
                        <a:pt x="1474" y="216"/>
                      </a:lnTo>
                      <a:lnTo>
                        <a:pt x="1452" y="217"/>
                      </a:lnTo>
                      <a:lnTo>
                        <a:pt x="1431" y="221"/>
                      </a:lnTo>
                      <a:lnTo>
                        <a:pt x="1410" y="224"/>
                      </a:lnTo>
                      <a:lnTo>
                        <a:pt x="1393" y="233"/>
                      </a:lnTo>
                      <a:lnTo>
                        <a:pt x="1039" y="264"/>
                      </a:lnTo>
                      <a:lnTo>
                        <a:pt x="774" y="289"/>
                      </a:lnTo>
                      <a:lnTo>
                        <a:pt x="582" y="306"/>
                      </a:lnTo>
                      <a:lnTo>
                        <a:pt x="451" y="318"/>
                      </a:lnTo>
                      <a:lnTo>
                        <a:pt x="366" y="324"/>
                      </a:lnTo>
                      <a:lnTo>
                        <a:pt x="316" y="329"/>
                      </a:lnTo>
                      <a:lnTo>
                        <a:pt x="284" y="329"/>
                      </a:lnTo>
                      <a:lnTo>
                        <a:pt x="263" y="331"/>
                      </a:lnTo>
                      <a:close/>
                    </a:path>
                  </a:pathLst>
                </a:custGeom>
                <a:solidFill>
                  <a:srgbClr val="BA850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39" name="Freeform 15"/>
                <p:cNvSpPr>
                  <a:spLocks/>
                </p:cNvSpPr>
                <p:nvPr/>
              </p:nvSpPr>
              <p:spPr bwMode="auto">
                <a:xfrm>
                  <a:off x="3231" y="4510"/>
                  <a:ext cx="1380" cy="154"/>
                </a:xfrm>
                <a:custGeom>
                  <a:avLst/>
                  <a:gdLst>
                    <a:gd name="T0" fmla="*/ 113 w 1380"/>
                    <a:gd name="T1" fmla="*/ 154 h 154"/>
                    <a:gd name="T2" fmla="*/ 99 w 1380"/>
                    <a:gd name="T3" fmla="*/ 148 h 154"/>
                    <a:gd name="T4" fmla="*/ 88 w 1380"/>
                    <a:gd name="T5" fmla="*/ 143 h 154"/>
                    <a:gd name="T6" fmla="*/ 75 w 1380"/>
                    <a:gd name="T7" fmla="*/ 140 h 154"/>
                    <a:gd name="T8" fmla="*/ 64 w 1380"/>
                    <a:gd name="T9" fmla="*/ 136 h 154"/>
                    <a:gd name="T10" fmla="*/ 50 w 1380"/>
                    <a:gd name="T11" fmla="*/ 131 h 154"/>
                    <a:gd name="T12" fmla="*/ 40 w 1380"/>
                    <a:gd name="T13" fmla="*/ 129 h 154"/>
                    <a:gd name="T14" fmla="*/ 26 w 1380"/>
                    <a:gd name="T15" fmla="*/ 124 h 154"/>
                    <a:gd name="T16" fmla="*/ 15 w 1380"/>
                    <a:gd name="T17" fmla="*/ 122 h 154"/>
                    <a:gd name="T18" fmla="*/ 10 w 1380"/>
                    <a:gd name="T19" fmla="*/ 108 h 154"/>
                    <a:gd name="T20" fmla="*/ 7 w 1380"/>
                    <a:gd name="T21" fmla="*/ 96 h 154"/>
                    <a:gd name="T22" fmla="*/ 1 w 1380"/>
                    <a:gd name="T23" fmla="*/ 84 h 154"/>
                    <a:gd name="T24" fmla="*/ 0 w 1380"/>
                    <a:gd name="T25" fmla="*/ 72 h 154"/>
                    <a:gd name="T26" fmla="*/ 7 w 1380"/>
                    <a:gd name="T27" fmla="*/ 68 h 154"/>
                    <a:gd name="T28" fmla="*/ 15 w 1380"/>
                    <a:gd name="T29" fmla="*/ 68 h 154"/>
                    <a:gd name="T30" fmla="*/ 73 w 1380"/>
                    <a:gd name="T31" fmla="*/ 110 h 154"/>
                    <a:gd name="T32" fmla="*/ 160 w 1380"/>
                    <a:gd name="T33" fmla="*/ 126 h 154"/>
                    <a:gd name="T34" fmla="*/ 266 w 1380"/>
                    <a:gd name="T35" fmla="*/ 117 h 154"/>
                    <a:gd name="T36" fmla="*/ 383 w 1380"/>
                    <a:gd name="T37" fmla="*/ 94 h 154"/>
                    <a:gd name="T38" fmla="*/ 503 w 1380"/>
                    <a:gd name="T39" fmla="*/ 63 h 154"/>
                    <a:gd name="T40" fmla="*/ 618 w 1380"/>
                    <a:gd name="T41" fmla="*/ 33 h 154"/>
                    <a:gd name="T42" fmla="*/ 719 w 1380"/>
                    <a:gd name="T43" fmla="*/ 9 h 154"/>
                    <a:gd name="T44" fmla="*/ 801 w 1380"/>
                    <a:gd name="T45" fmla="*/ 0 h 154"/>
                    <a:gd name="T46" fmla="*/ 883 w 1380"/>
                    <a:gd name="T47" fmla="*/ 28 h 154"/>
                    <a:gd name="T48" fmla="*/ 955 w 1380"/>
                    <a:gd name="T49" fmla="*/ 47 h 154"/>
                    <a:gd name="T50" fmla="*/ 1019 w 1380"/>
                    <a:gd name="T51" fmla="*/ 56 h 154"/>
                    <a:gd name="T52" fmla="*/ 1082 w 1380"/>
                    <a:gd name="T53" fmla="*/ 58 h 154"/>
                    <a:gd name="T54" fmla="*/ 1143 w 1380"/>
                    <a:gd name="T55" fmla="*/ 53 h 154"/>
                    <a:gd name="T56" fmla="*/ 1213 w 1380"/>
                    <a:gd name="T57" fmla="*/ 42 h 154"/>
                    <a:gd name="T58" fmla="*/ 1287 w 1380"/>
                    <a:gd name="T59" fmla="*/ 26 h 154"/>
                    <a:gd name="T60" fmla="*/ 1380 w 1380"/>
                    <a:gd name="T61" fmla="*/ 9 h 154"/>
                    <a:gd name="T62" fmla="*/ 1380 w 1380"/>
                    <a:gd name="T63" fmla="*/ 16 h 154"/>
                    <a:gd name="T64" fmla="*/ 1380 w 1380"/>
                    <a:gd name="T65" fmla="*/ 25 h 154"/>
                    <a:gd name="T66" fmla="*/ 1326 w 1380"/>
                    <a:gd name="T67" fmla="*/ 35 h 154"/>
                    <a:gd name="T68" fmla="*/ 1273 w 1380"/>
                    <a:gd name="T69" fmla="*/ 47 h 154"/>
                    <a:gd name="T70" fmla="*/ 1223 w 1380"/>
                    <a:gd name="T71" fmla="*/ 58 h 154"/>
                    <a:gd name="T72" fmla="*/ 1174 w 1380"/>
                    <a:gd name="T73" fmla="*/ 70 h 154"/>
                    <a:gd name="T74" fmla="*/ 1122 w 1380"/>
                    <a:gd name="T75" fmla="*/ 77 h 154"/>
                    <a:gd name="T76" fmla="*/ 1071 w 1380"/>
                    <a:gd name="T77" fmla="*/ 84 h 154"/>
                    <a:gd name="T78" fmla="*/ 1019 w 1380"/>
                    <a:gd name="T79" fmla="*/ 87 h 154"/>
                    <a:gd name="T80" fmla="*/ 969 w 1380"/>
                    <a:gd name="T81" fmla="*/ 91 h 154"/>
                    <a:gd name="T82" fmla="*/ 921 w 1380"/>
                    <a:gd name="T83" fmla="*/ 72 h 154"/>
                    <a:gd name="T84" fmla="*/ 887 w 1380"/>
                    <a:gd name="T85" fmla="*/ 58 h 154"/>
                    <a:gd name="T86" fmla="*/ 860 w 1380"/>
                    <a:gd name="T87" fmla="*/ 47 h 154"/>
                    <a:gd name="T88" fmla="*/ 843 w 1380"/>
                    <a:gd name="T89" fmla="*/ 42 h 154"/>
                    <a:gd name="T90" fmla="*/ 827 w 1380"/>
                    <a:gd name="T91" fmla="*/ 35 h 154"/>
                    <a:gd name="T92" fmla="*/ 815 w 1380"/>
                    <a:gd name="T93" fmla="*/ 32 h 154"/>
                    <a:gd name="T94" fmla="*/ 805 w 1380"/>
                    <a:gd name="T95" fmla="*/ 30 h 154"/>
                    <a:gd name="T96" fmla="*/ 794 w 1380"/>
                    <a:gd name="T97" fmla="*/ 28 h 154"/>
                    <a:gd name="T98" fmla="*/ 705 w 1380"/>
                    <a:gd name="T99" fmla="*/ 32 h 154"/>
                    <a:gd name="T100" fmla="*/ 622 w 1380"/>
                    <a:gd name="T101" fmla="*/ 47 h 154"/>
                    <a:gd name="T102" fmla="*/ 538 w 1380"/>
                    <a:gd name="T103" fmla="*/ 67 h 154"/>
                    <a:gd name="T104" fmla="*/ 456 w 1380"/>
                    <a:gd name="T105" fmla="*/ 91 h 154"/>
                    <a:gd name="T106" fmla="*/ 371 w 1380"/>
                    <a:gd name="T107" fmla="*/ 114 h 154"/>
                    <a:gd name="T108" fmla="*/ 287 w 1380"/>
                    <a:gd name="T109" fmla="*/ 133 h 154"/>
                    <a:gd name="T110" fmla="*/ 200 w 1380"/>
                    <a:gd name="T111" fmla="*/ 147 h 154"/>
                    <a:gd name="T112" fmla="*/ 113 w 1380"/>
                    <a:gd name="T113" fmla="*/ 154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</a:cxnLst>
                  <a:rect l="0" t="0" r="r" b="b"/>
                  <a:pathLst>
                    <a:path w="1380" h="154">
                      <a:moveTo>
                        <a:pt x="113" y="154"/>
                      </a:moveTo>
                      <a:lnTo>
                        <a:pt x="99" y="148"/>
                      </a:lnTo>
                      <a:lnTo>
                        <a:pt x="88" y="143"/>
                      </a:lnTo>
                      <a:lnTo>
                        <a:pt x="75" y="140"/>
                      </a:lnTo>
                      <a:lnTo>
                        <a:pt x="64" y="136"/>
                      </a:lnTo>
                      <a:lnTo>
                        <a:pt x="50" y="131"/>
                      </a:lnTo>
                      <a:lnTo>
                        <a:pt x="40" y="129"/>
                      </a:lnTo>
                      <a:lnTo>
                        <a:pt x="26" y="124"/>
                      </a:lnTo>
                      <a:lnTo>
                        <a:pt x="15" y="122"/>
                      </a:lnTo>
                      <a:lnTo>
                        <a:pt x="10" y="108"/>
                      </a:lnTo>
                      <a:lnTo>
                        <a:pt x="7" y="96"/>
                      </a:lnTo>
                      <a:lnTo>
                        <a:pt x="1" y="84"/>
                      </a:lnTo>
                      <a:lnTo>
                        <a:pt x="0" y="72"/>
                      </a:lnTo>
                      <a:lnTo>
                        <a:pt x="7" y="68"/>
                      </a:lnTo>
                      <a:lnTo>
                        <a:pt x="15" y="68"/>
                      </a:lnTo>
                      <a:lnTo>
                        <a:pt x="73" y="110"/>
                      </a:lnTo>
                      <a:lnTo>
                        <a:pt x="160" y="126"/>
                      </a:lnTo>
                      <a:lnTo>
                        <a:pt x="266" y="117"/>
                      </a:lnTo>
                      <a:lnTo>
                        <a:pt x="383" y="94"/>
                      </a:lnTo>
                      <a:lnTo>
                        <a:pt x="503" y="63"/>
                      </a:lnTo>
                      <a:lnTo>
                        <a:pt x="618" y="33"/>
                      </a:lnTo>
                      <a:lnTo>
                        <a:pt x="719" y="9"/>
                      </a:lnTo>
                      <a:lnTo>
                        <a:pt x="801" y="0"/>
                      </a:lnTo>
                      <a:lnTo>
                        <a:pt x="883" y="28"/>
                      </a:lnTo>
                      <a:lnTo>
                        <a:pt x="955" y="47"/>
                      </a:lnTo>
                      <a:lnTo>
                        <a:pt x="1019" y="56"/>
                      </a:lnTo>
                      <a:lnTo>
                        <a:pt x="1082" y="58"/>
                      </a:lnTo>
                      <a:lnTo>
                        <a:pt x="1143" y="53"/>
                      </a:lnTo>
                      <a:lnTo>
                        <a:pt x="1213" y="42"/>
                      </a:lnTo>
                      <a:lnTo>
                        <a:pt x="1287" y="26"/>
                      </a:lnTo>
                      <a:lnTo>
                        <a:pt x="1380" y="9"/>
                      </a:lnTo>
                      <a:lnTo>
                        <a:pt x="1380" y="16"/>
                      </a:lnTo>
                      <a:lnTo>
                        <a:pt x="1380" y="25"/>
                      </a:lnTo>
                      <a:lnTo>
                        <a:pt x="1326" y="35"/>
                      </a:lnTo>
                      <a:lnTo>
                        <a:pt x="1273" y="47"/>
                      </a:lnTo>
                      <a:lnTo>
                        <a:pt x="1223" y="58"/>
                      </a:lnTo>
                      <a:lnTo>
                        <a:pt x="1174" y="70"/>
                      </a:lnTo>
                      <a:lnTo>
                        <a:pt x="1122" y="77"/>
                      </a:lnTo>
                      <a:lnTo>
                        <a:pt x="1071" y="84"/>
                      </a:lnTo>
                      <a:lnTo>
                        <a:pt x="1019" y="87"/>
                      </a:lnTo>
                      <a:lnTo>
                        <a:pt x="969" y="91"/>
                      </a:lnTo>
                      <a:lnTo>
                        <a:pt x="921" y="72"/>
                      </a:lnTo>
                      <a:lnTo>
                        <a:pt x="887" y="58"/>
                      </a:lnTo>
                      <a:lnTo>
                        <a:pt x="860" y="47"/>
                      </a:lnTo>
                      <a:lnTo>
                        <a:pt x="843" y="42"/>
                      </a:lnTo>
                      <a:lnTo>
                        <a:pt x="827" y="35"/>
                      </a:lnTo>
                      <a:lnTo>
                        <a:pt x="815" y="32"/>
                      </a:lnTo>
                      <a:lnTo>
                        <a:pt x="805" y="30"/>
                      </a:lnTo>
                      <a:lnTo>
                        <a:pt x="794" y="28"/>
                      </a:lnTo>
                      <a:lnTo>
                        <a:pt x="705" y="32"/>
                      </a:lnTo>
                      <a:lnTo>
                        <a:pt x="622" y="47"/>
                      </a:lnTo>
                      <a:lnTo>
                        <a:pt x="538" y="67"/>
                      </a:lnTo>
                      <a:lnTo>
                        <a:pt x="456" y="91"/>
                      </a:lnTo>
                      <a:lnTo>
                        <a:pt x="371" y="114"/>
                      </a:lnTo>
                      <a:lnTo>
                        <a:pt x="287" y="133"/>
                      </a:lnTo>
                      <a:lnTo>
                        <a:pt x="200" y="147"/>
                      </a:lnTo>
                      <a:lnTo>
                        <a:pt x="113" y="1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0" name="Freeform 16"/>
                <p:cNvSpPr>
                  <a:spLocks/>
                </p:cNvSpPr>
                <p:nvPr/>
              </p:nvSpPr>
              <p:spPr bwMode="auto">
                <a:xfrm>
                  <a:off x="1758" y="4289"/>
                  <a:ext cx="530" cy="305"/>
                </a:xfrm>
                <a:custGeom>
                  <a:avLst/>
                  <a:gdLst>
                    <a:gd name="T0" fmla="*/ 98 w 530"/>
                    <a:gd name="T1" fmla="*/ 305 h 305"/>
                    <a:gd name="T2" fmla="*/ 59 w 530"/>
                    <a:gd name="T3" fmla="*/ 288 h 305"/>
                    <a:gd name="T4" fmla="*/ 33 w 530"/>
                    <a:gd name="T5" fmla="*/ 267 h 305"/>
                    <a:gd name="T6" fmla="*/ 14 w 530"/>
                    <a:gd name="T7" fmla="*/ 241 h 305"/>
                    <a:gd name="T8" fmla="*/ 5 w 530"/>
                    <a:gd name="T9" fmla="*/ 214 h 305"/>
                    <a:gd name="T10" fmla="*/ 0 w 530"/>
                    <a:gd name="T11" fmla="*/ 183 h 305"/>
                    <a:gd name="T12" fmla="*/ 5 w 530"/>
                    <a:gd name="T13" fmla="*/ 152 h 305"/>
                    <a:gd name="T14" fmla="*/ 14 w 530"/>
                    <a:gd name="T15" fmla="*/ 119 h 305"/>
                    <a:gd name="T16" fmla="*/ 28 w 530"/>
                    <a:gd name="T17" fmla="*/ 85 h 305"/>
                    <a:gd name="T18" fmla="*/ 44 w 530"/>
                    <a:gd name="T19" fmla="*/ 82 h 305"/>
                    <a:gd name="T20" fmla="*/ 61 w 530"/>
                    <a:gd name="T21" fmla="*/ 78 h 305"/>
                    <a:gd name="T22" fmla="*/ 78 w 530"/>
                    <a:gd name="T23" fmla="*/ 73 h 305"/>
                    <a:gd name="T24" fmla="*/ 96 w 530"/>
                    <a:gd name="T25" fmla="*/ 68 h 305"/>
                    <a:gd name="T26" fmla="*/ 112 w 530"/>
                    <a:gd name="T27" fmla="*/ 61 h 305"/>
                    <a:gd name="T28" fmla="*/ 129 w 530"/>
                    <a:gd name="T29" fmla="*/ 56 h 305"/>
                    <a:gd name="T30" fmla="*/ 146 w 530"/>
                    <a:gd name="T31" fmla="*/ 51 h 305"/>
                    <a:gd name="T32" fmla="*/ 167 w 530"/>
                    <a:gd name="T33" fmla="*/ 47 h 305"/>
                    <a:gd name="T34" fmla="*/ 171 w 530"/>
                    <a:gd name="T35" fmla="*/ 56 h 305"/>
                    <a:gd name="T36" fmla="*/ 176 w 530"/>
                    <a:gd name="T37" fmla="*/ 63 h 305"/>
                    <a:gd name="T38" fmla="*/ 181 w 530"/>
                    <a:gd name="T39" fmla="*/ 68 h 305"/>
                    <a:gd name="T40" fmla="*/ 193 w 530"/>
                    <a:gd name="T41" fmla="*/ 77 h 305"/>
                    <a:gd name="T42" fmla="*/ 227 w 530"/>
                    <a:gd name="T43" fmla="*/ 68 h 305"/>
                    <a:gd name="T44" fmla="*/ 261 w 530"/>
                    <a:gd name="T45" fmla="*/ 58 h 305"/>
                    <a:gd name="T46" fmla="*/ 295 w 530"/>
                    <a:gd name="T47" fmla="*/ 45 h 305"/>
                    <a:gd name="T48" fmla="*/ 331 w 530"/>
                    <a:gd name="T49" fmla="*/ 33 h 305"/>
                    <a:gd name="T50" fmla="*/ 366 w 530"/>
                    <a:gd name="T51" fmla="*/ 19 h 305"/>
                    <a:gd name="T52" fmla="*/ 403 w 530"/>
                    <a:gd name="T53" fmla="*/ 9 h 305"/>
                    <a:gd name="T54" fmla="*/ 439 w 530"/>
                    <a:gd name="T55" fmla="*/ 2 h 305"/>
                    <a:gd name="T56" fmla="*/ 479 w 530"/>
                    <a:gd name="T57" fmla="*/ 0 h 305"/>
                    <a:gd name="T58" fmla="*/ 504 w 530"/>
                    <a:gd name="T59" fmla="*/ 38 h 305"/>
                    <a:gd name="T60" fmla="*/ 521 w 530"/>
                    <a:gd name="T61" fmla="*/ 78 h 305"/>
                    <a:gd name="T62" fmla="*/ 530 w 530"/>
                    <a:gd name="T63" fmla="*/ 119 h 305"/>
                    <a:gd name="T64" fmla="*/ 530 w 530"/>
                    <a:gd name="T65" fmla="*/ 160 h 305"/>
                    <a:gd name="T66" fmla="*/ 519 w 530"/>
                    <a:gd name="T67" fmla="*/ 199 h 305"/>
                    <a:gd name="T68" fmla="*/ 500 w 530"/>
                    <a:gd name="T69" fmla="*/ 235 h 305"/>
                    <a:gd name="T70" fmla="*/ 471 w 530"/>
                    <a:gd name="T71" fmla="*/ 268 h 305"/>
                    <a:gd name="T72" fmla="*/ 430 w 530"/>
                    <a:gd name="T73" fmla="*/ 298 h 305"/>
                    <a:gd name="T74" fmla="*/ 397 w 530"/>
                    <a:gd name="T75" fmla="*/ 300 h 305"/>
                    <a:gd name="T76" fmla="*/ 369 w 530"/>
                    <a:gd name="T77" fmla="*/ 302 h 305"/>
                    <a:gd name="T78" fmla="*/ 343 w 530"/>
                    <a:gd name="T79" fmla="*/ 302 h 305"/>
                    <a:gd name="T80" fmla="*/ 315 w 530"/>
                    <a:gd name="T81" fmla="*/ 303 h 305"/>
                    <a:gd name="T82" fmla="*/ 281 w 530"/>
                    <a:gd name="T83" fmla="*/ 303 h 305"/>
                    <a:gd name="T84" fmla="*/ 235 w 530"/>
                    <a:gd name="T85" fmla="*/ 303 h 305"/>
                    <a:gd name="T86" fmla="*/ 174 w 530"/>
                    <a:gd name="T87" fmla="*/ 303 h 305"/>
                    <a:gd name="T88" fmla="*/ 98 w 530"/>
                    <a:gd name="T89" fmla="*/ 305 h 3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530" h="305">
                      <a:moveTo>
                        <a:pt x="98" y="305"/>
                      </a:moveTo>
                      <a:lnTo>
                        <a:pt x="59" y="288"/>
                      </a:lnTo>
                      <a:lnTo>
                        <a:pt x="33" y="267"/>
                      </a:lnTo>
                      <a:lnTo>
                        <a:pt x="14" y="241"/>
                      </a:lnTo>
                      <a:lnTo>
                        <a:pt x="5" y="214"/>
                      </a:lnTo>
                      <a:lnTo>
                        <a:pt x="0" y="183"/>
                      </a:lnTo>
                      <a:lnTo>
                        <a:pt x="5" y="152"/>
                      </a:lnTo>
                      <a:lnTo>
                        <a:pt x="14" y="119"/>
                      </a:lnTo>
                      <a:lnTo>
                        <a:pt x="28" y="85"/>
                      </a:lnTo>
                      <a:lnTo>
                        <a:pt x="44" y="82"/>
                      </a:lnTo>
                      <a:lnTo>
                        <a:pt x="61" y="78"/>
                      </a:lnTo>
                      <a:lnTo>
                        <a:pt x="78" y="73"/>
                      </a:lnTo>
                      <a:lnTo>
                        <a:pt x="96" y="68"/>
                      </a:lnTo>
                      <a:lnTo>
                        <a:pt x="112" y="61"/>
                      </a:lnTo>
                      <a:lnTo>
                        <a:pt x="129" y="56"/>
                      </a:lnTo>
                      <a:lnTo>
                        <a:pt x="146" y="51"/>
                      </a:lnTo>
                      <a:lnTo>
                        <a:pt x="167" y="47"/>
                      </a:lnTo>
                      <a:lnTo>
                        <a:pt x="171" y="56"/>
                      </a:lnTo>
                      <a:lnTo>
                        <a:pt x="176" y="63"/>
                      </a:lnTo>
                      <a:lnTo>
                        <a:pt x="181" y="68"/>
                      </a:lnTo>
                      <a:lnTo>
                        <a:pt x="193" y="77"/>
                      </a:lnTo>
                      <a:lnTo>
                        <a:pt x="227" y="68"/>
                      </a:lnTo>
                      <a:lnTo>
                        <a:pt x="261" y="58"/>
                      </a:lnTo>
                      <a:lnTo>
                        <a:pt x="295" y="45"/>
                      </a:lnTo>
                      <a:lnTo>
                        <a:pt x="331" y="33"/>
                      </a:lnTo>
                      <a:lnTo>
                        <a:pt x="366" y="19"/>
                      </a:lnTo>
                      <a:lnTo>
                        <a:pt x="403" y="9"/>
                      </a:lnTo>
                      <a:lnTo>
                        <a:pt x="439" y="2"/>
                      </a:lnTo>
                      <a:lnTo>
                        <a:pt x="479" y="0"/>
                      </a:lnTo>
                      <a:lnTo>
                        <a:pt x="504" y="38"/>
                      </a:lnTo>
                      <a:lnTo>
                        <a:pt x="521" y="78"/>
                      </a:lnTo>
                      <a:lnTo>
                        <a:pt x="530" y="119"/>
                      </a:lnTo>
                      <a:lnTo>
                        <a:pt x="530" y="160"/>
                      </a:lnTo>
                      <a:lnTo>
                        <a:pt x="519" y="199"/>
                      </a:lnTo>
                      <a:lnTo>
                        <a:pt x="500" y="235"/>
                      </a:lnTo>
                      <a:lnTo>
                        <a:pt x="471" y="268"/>
                      </a:lnTo>
                      <a:lnTo>
                        <a:pt x="430" y="298"/>
                      </a:lnTo>
                      <a:lnTo>
                        <a:pt x="397" y="300"/>
                      </a:lnTo>
                      <a:lnTo>
                        <a:pt x="369" y="302"/>
                      </a:lnTo>
                      <a:lnTo>
                        <a:pt x="343" y="302"/>
                      </a:lnTo>
                      <a:lnTo>
                        <a:pt x="315" y="303"/>
                      </a:lnTo>
                      <a:lnTo>
                        <a:pt x="281" y="303"/>
                      </a:lnTo>
                      <a:lnTo>
                        <a:pt x="235" y="303"/>
                      </a:lnTo>
                      <a:lnTo>
                        <a:pt x="174" y="303"/>
                      </a:lnTo>
                      <a:lnTo>
                        <a:pt x="98" y="305"/>
                      </a:lnTo>
                      <a:close/>
                    </a:path>
                  </a:pathLst>
                </a:custGeom>
                <a:solidFill>
                  <a:srgbClr val="FF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1" name="Freeform 17"/>
                <p:cNvSpPr>
                  <a:spLocks/>
                </p:cNvSpPr>
                <p:nvPr/>
              </p:nvSpPr>
              <p:spPr bwMode="auto">
                <a:xfrm>
                  <a:off x="4625" y="4507"/>
                  <a:ext cx="333" cy="31"/>
                </a:xfrm>
                <a:custGeom>
                  <a:avLst/>
                  <a:gdLst>
                    <a:gd name="T0" fmla="*/ 202 w 333"/>
                    <a:gd name="T1" fmla="*/ 31 h 31"/>
                    <a:gd name="T2" fmla="*/ 165 w 333"/>
                    <a:gd name="T3" fmla="*/ 26 h 31"/>
                    <a:gd name="T4" fmla="*/ 137 w 333"/>
                    <a:gd name="T5" fmla="*/ 23 h 31"/>
                    <a:gd name="T6" fmla="*/ 115 w 333"/>
                    <a:gd name="T7" fmla="*/ 19 h 31"/>
                    <a:gd name="T8" fmla="*/ 96 w 333"/>
                    <a:gd name="T9" fmla="*/ 19 h 31"/>
                    <a:gd name="T10" fmla="*/ 76 w 333"/>
                    <a:gd name="T11" fmla="*/ 17 h 31"/>
                    <a:gd name="T12" fmla="*/ 56 w 333"/>
                    <a:gd name="T13" fmla="*/ 17 h 31"/>
                    <a:gd name="T14" fmla="*/ 29 w 333"/>
                    <a:gd name="T15" fmla="*/ 17 h 31"/>
                    <a:gd name="T16" fmla="*/ 0 w 333"/>
                    <a:gd name="T17" fmla="*/ 19 h 31"/>
                    <a:gd name="T18" fmla="*/ 0 w 333"/>
                    <a:gd name="T19" fmla="*/ 12 h 31"/>
                    <a:gd name="T20" fmla="*/ 0 w 333"/>
                    <a:gd name="T21" fmla="*/ 9 h 31"/>
                    <a:gd name="T22" fmla="*/ 40 w 333"/>
                    <a:gd name="T23" fmla="*/ 2 h 31"/>
                    <a:gd name="T24" fmla="*/ 80 w 333"/>
                    <a:gd name="T25" fmla="*/ 0 h 31"/>
                    <a:gd name="T26" fmla="*/ 122 w 333"/>
                    <a:gd name="T27" fmla="*/ 0 h 31"/>
                    <a:gd name="T28" fmla="*/ 164 w 333"/>
                    <a:gd name="T29" fmla="*/ 3 h 31"/>
                    <a:gd name="T30" fmla="*/ 205 w 333"/>
                    <a:gd name="T31" fmla="*/ 3 h 31"/>
                    <a:gd name="T32" fmla="*/ 247 w 333"/>
                    <a:gd name="T33" fmla="*/ 7 h 31"/>
                    <a:gd name="T34" fmla="*/ 289 w 333"/>
                    <a:gd name="T35" fmla="*/ 9 h 31"/>
                    <a:gd name="T36" fmla="*/ 333 w 333"/>
                    <a:gd name="T37" fmla="*/ 12 h 31"/>
                    <a:gd name="T38" fmla="*/ 329 w 333"/>
                    <a:gd name="T39" fmla="*/ 21 h 31"/>
                    <a:gd name="T40" fmla="*/ 326 w 333"/>
                    <a:gd name="T41" fmla="*/ 31 h 31"/>
                    <a:gd name="T42" fmla="*/ 310 w 333"/>
                    <a:gd name="T43" fmla="*/ 31 h 31"/>
                    <a:gd name="T44" fmla="*/ 294 w 333"/>
                    <a:gd name="T45" fmla="*/ 31 h 31"/>
                    <a:gd name="T46" fmla="*/ 279 w 333"/>
                    <a:gd name="T47" fmla="*/ 31 h 31"/>
                    <a:gd name="T48" fmla="*/ 263 w 333"/>
                    <a:gd name="T49" fmla="*/ 31 h 31"/>
                    <a:gd name="T50" fmla="*/ 247 w 333"/>
                    <a:gd name="T51" fmla="*/ 31 h 31"/>
                    <a:gd name="T52" fmla="*/ 232 w 333"/>
                    <a:gd name="T53" fmla="*/ 31 h 31"/>
                    <a:gd name="T54" fmla="*/ 216 w 333"/>
                    <a:gd name="T55" fmla="*/ 31 h 31"/>
                    <a:gd name="T56" fmla="*/ 202 w 333"/>
                    <a:gd name="T57" fmla="*/ 31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333" h="31">
                      <a:moveTo>
                        <a:pt x="202" y="31"/>
                      </a:moveTo>
                      <a:lnTo>
                        <a:pt x="165" y="26"/>
                      </a:lnTo>
                      <a:lnTo>
                        <a:pt x="137" y="23"/>
                      </a:lnTo>
                      <a:lnTo>
                        <a:pt x="115" y="19"/>
                      </a:lnTo>
                      <a:lnTo>
                        <a:pt x="96" y="19"/>
                      </a:lnTo>
                      <a:lnTo>
                        <a:pt x="76" y="17"/>
                      </a:lnTo>
                      <a:lnTo>
                        <a:pt x="56" y="17"/>
                      </a:lnTo>
                      <a:lnTo>
                        <a:pt x="29" y="17"/>
                      </a:lnTo>
                      <a:lnTo>
                        <a:pt x="0" y="19"/>
                      </a:lnTo>
                      <a:lnTo>
                        <a:pt x="0" y="12"/>
                      </a:lnTo>
                      <a:lnTo>
                        <a:pt x="0" y="9"/>
                      </a:lnTo>
                      <a:lnTo>
                        <a:pt x="40" y="2"/>
                      </a:lnTo>
                      <a:lnTo>
                        <a:pt x="80" y="0"/>
                      </a:lnTo>
                      <a:lnTo>
                        <a:pt x="122" y="0"/>
                      </a:lnTo>
                      <a:lnTo>
                        <a:pt x="164" y="3"/>
                      </a:lnTo>
                      <a:lnTo>
                        <a:pt x="205" y="3"/>
                      </a:lnTo>
                      <a:lnTo>
                        <a:pt x="247" y="7"/>
                      </a:lnTo>
                      <a:lnTo>
                        <a:pt x="289" y="9"/>
                      </a:lnTo>
                      <a:lnTo>
                        <a:pt x="333" y="12"/>
                      </a:lnTo>
                      <a:lnTo>
                        <a:pt x="329" y="21"/>
                      </a:lnTo>
                      <a:lnTo>
                        <a:pt x="326" y="31"/>
                      </a:lnTo>
                      <a:lnTo>
                        <a:pt x="310" y="31"/>
                      </a:lnTo>
                      <a:lnTo>
                        <a:pt x="294" y="31"/>
                      </a:lnTo>
                      <a:lnTo>
                        <a:pt x="279" y="31"/>
                      </a:lnTo>
                      <a:lnTo>
                        <a:pt x="263" y="31"/>
                      </a:lnTo>
                      <a:lnTo>
                        <a:pt x="247" y="31"/>
                      </a:lnTo>
                      <a:lnTo>
                        <a:pt x="232" y="31"/>
                      </a:lnTo>
                      <a:lnTo>
                        <a:pt x="216" y="31"/>
                      </a:lnTo>
                      <a:lnTo>
                        <a:pt x="202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2" name="Freeform 18"/>
                <p:cNvSpPr>
                  <a:spLocks/>
                </p:cNvSpPr>
                <p:nvPr/>
              </p:nvSpPr>
              <p:spPr bwMode="auto">
                <a:xfrm>
                  <a:off x="1594" y="4247"/>
                  <a:ext cx="176" cy="183"/>
                </a:xfrm>
                <a:custGeom>
                  <a:avLst/>
                  <a:gdLst>
                    <a:gd name="T0" fmla="*/ 2 w 176"/>
                    <a:gd name="T1" fmla="*/ 183 h 183"/>
                    <a:gd name="T2" fmla="*/ 0 w 176"/>
                    <a:gd name="T3" fmla="*/ 159 h 183"/>
                    <a:gd name="T4" fmla="*/ 0 w 176"/>
                    <a:gd name="T5" fmla="*/ 138 h 183"/>
                    <a:gd name="T6" fmla="*/ 0 w 176"/>
                    <a:gd name="T7" fmla="*/ 114 h 183"/>
                    <a:gd name="T8" fmla="*/ 0 w 176"/>
                    <a:gd name="T9" fmla="*/ 93 h 183"/>
                    <a:gd name="T10" fmla="*/ 0 w 176"/>
                    <a:gd name="T11" fmla="*/ 68 h 183"/>
                    <a:gd name="T12" fmla="*/ 0 w 176"/>
                    <a:gd name="T13" fmla="*/ 47 h 183"/>
                    <a:gd name="T14" fmla="*/ 0 w 176"/>
                    <a:gd name="T15" fmla="*/ 23 h 183"/>
                    <a:gd name="T16" fmla="*/ 0 w 176"/>
                    <a:gd name="T17" fmla="*/ 2 h 183"/>
                    <a:gd name="T18" fmla="*/ 16 w 176"/>
                    <a:gd name="T19" fmla="*/ 0 h 183"/>
                    <a:gd name="T20" fmla="*/ 32 w 176"/>
                    <a:gd name="T21" fmla="*/ 0 h 183"/>
                    <a:gd name="T22" fmla="*/ 37 w 176"/>
                    <a:gd name="T23" fmla="*/ 11 h 183"/>
                    <a:gd name="T24" fmla="*/ 44 w 176"/>
                    <a:gd name="T25" fmla="*/ 21 h 183"/>
                    <a:gd name="T26" fmla="*/ 49 w 176"/>
                    <a:gd name="T27" fmla="*/ 32 h 183"/>
                    <a:gd name="T28" fmla="*/ 56 w 176"/>
                    <a:gd name="T29" fmla="*/ 44 h 183"/>
                    <a:gd name="T30" fmla="*/ 61 w 176"/>
                    <a:gd name="T31" fmla="*/ 54 h 183"/>
                    <a:gd name="T32" fmla="*/ 68 w 176"/>
                    <a:gd name="T33" fmla="*/ 65 h 183"/>
                    <a:gd name="T34" fmla="*/ 75 w 176"/>
                    <a:gd name="T35" fmla="*/ 75 h 183"/>
                    <a:gd name="T36" fmla="*/ 82 w 176"/>
                    <a:gd name="T37" fmla="*/ 87 h 183"/>
                    <a:gd name="T38" fmla="*/ 93 w 176"/>
                    <a:gd name="T39" fmla="*/ 87 h 183"/>
                    <a:gd name="T40" fmla="*/ 105 w 176"/>
                    <a:gd name="T41" fmla="*/ 87 h 183"/>
                    <a:gd name="T42" fmla="*/ 117 w 176"/>
                    <a:gd name="T43" fmla="*/ 87 h 183"/>
                    <a:gd name="T44" fmla="*/ 129 w 176"/>
                    <a:gd name="T45" fmla="*/ 87 h 183"/>
                    <a:gd name="T46" fmla="*/ 140 w 176"/>
                    <a:gd name="T47" fmla="*/ 87 h 183"/>
                    <a:gd name="T48" fmla="*/ 152 w 176"/>
                    <a:gd name="T49" fmla="*/ 87 h 183"/>
                    <a:gd name="T50" fmla="*/ 164 w 176"/>
                    <a:gd name="T51" fmla="*/ 87 h 183"/>
                    <a:gd name="T52" fmla="*/ 176 w 176"/>
                    <a:gd name="T53" fmla="*/ 87 h 183"/>
                    <a:gd name="T54" fmla="*/ 171 w 176"/>
                    <a:gd name="T55" fmla="*/ 96 h 183"/>
                    <a:gd name="T56" fmla="*/ 166 w 176"/>
                    <a:gd name="T57" fmla="*/ 107 h 183"/>
                    <a:gd name="T58" fmla="*/ 161 w 176"/>
                    <a:gd name="T59" fmla="*/ 117 h 183"/>
                    <a:gd name="T60" fmla="*/ 157 w 176"/>
                    <a:gd name="T61" fmla="*/ 127 h 183"/>
                    <a:gd name="T62" fmla="*/ 152 w 176"/>
                    <a:gd name="T63" fmla="*/ 138 h 183"/>
                    <a:gd name="T64" fmla="*/ 147 w 176"/>
                    <a:gd name="T65" fmla="*/ 148 h 183"/>
                    <a:gd name="T66" fmla="*/ 141 w 176"/>
                    <a:gd name="T67" fmla="*/ 159 h 183"/>
                    <a:gd name="T68" fmla="*/ 138 w 176"/>
                    <a:gd name="T69" fmla="*/ 169 h 183"/>
                    <a:gd name="T70" fmla="*/ 120 w 176"/>
                    <a:gd name="T71" fmla="*/ 169 h 183"/>
                    <a:gd name="T72" fmla="*/ 103 w 176"/>
                    <a:gd name="T73" fmla="*/ 171 h 183"/>
                    <a:gd name="T74" fmla="*/ 86 w 176"/>
                    <a:gd name="T75" fmla="*/ 173 h 183"/>
                    <a:gd name="T76" fmla="*/ 70 w 176"/>
                    <a:gd name="T77" fmla="*/ 176 h 183"/>
                    <a:gd name="T78" fmla="*/ 53 w 176"/>
                    <a:gd name="T79" fmla="*/ 176 h 183"/>
                    <a:gd name="T80" fmla="*/ 35 w 176"/>
                    <a:gd name="T81" fmla="*/ 178 h 183"/>
                    <a:gd name="T82" fmla="*/ 18 w 176"/>
                    <a:gd name="T83" fmla="*/ 180 h 183"/>
                    <a:gd name="T84" fmla="*/ 2 w 176"/>
                    <a:gd name="T85" fmla="*/ 183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76" h="183">
                      <a:moveTo>
                        <a:pt x="2" y="183"/>
                      </a:moveTo>
                      <a:lnTo>
                        <a:pt x="0" y="159"/>
                      </a:lnTo>
                      <a:lnTo>
                        <a:pt x="0" y="138"/>
                      </a:lnTo>
                      <a:lnTo>
                        <a:pt x="0" y="114"/>
                      </a:lnTo>
                      <a:lnTo>
                        <a:pt x="0" y="93"/>
                      </a:lnTo>
                      <a:lnTo>
                        <a:pt x="0" y="68"/>
                      </a:lnTo>
                      <a:lnTo>
                        <a:pt x="0" y="47"/>
                      </a:lnTo>
                      <a:lnTo>
                        <a:pt x="0" y="23"/>
                      </a:lnTo>
                      <a:lnTo>
                        <a:pt x="0" y="2"/>
                      </a:lnTo>
                      <a:lnTo>
                        <a:pt x="16" y="0"/>
                      </a:lnTo>
                      <a:lnTo>
                        <a:pt x="32" y="0"/>
                      </a:lnTo>
                      <a:lnTo>
                        <a:pt x="37" y="11"/>
                      </a:lnTo>
                      <a:lnTo>
                        <a:pt x="44" y="21"/>
                      </a:lnTo>
                      <a:lnTo>
                        <a:pt x="49" y="32"/>
                      </a:lnTo>
                      <a:lnTo>
                        <a:pt x="56" y="44"/>
                      </a:lnTo>
                      <a:lnTo>
                        <a:pt x="61" y="54"/>
                      </a:lnTo>
                      <a:lnTo>
                        <a:pt x="68" y="65"/>
                      </a:lnTo>
                      <a:lnTo>
                        <a:pt x="75" y="75"/>
                      </a:lnTo>
                      <a:lnTo>
                        <a:pt x="82" y="87"/>
                      </a:lnTo>
                      <a:lnTo>
                        <a:pt x="93" y="87"/>
                      </a:lnTo>
                      <a:lnTo>
                        <a:pt x="105" y="87"/>
                      </a:lnTo>
                      <a:lnTo>
                        <a:pt x="117" y="87"/>
                      </a:lnTo>
                      <a:lnTo>
                        <a:pt x="129" y="87"/>
                      </a:lnTo>
                      <a:lnTo>
                        <a:pt x="140" y="87"/>
                      </a:lnTo>
                      <a:lnTo>
                        <a:pt x="152" y="87"/>
                      </a:lnTo>
                      <a:lnTo>
                        <a:pt x="164" y="87"/>
                      </a:lnTo>
                      <a:lnTo>
                        <a:pt x="176" y="87"/>
                      </a:lnTo>
                      <a:lnTo>
                        <a:pt x="171" y="96"/>
                      </a:lnTo>
                      <a:lnTo>
                        <a:pt x="166" y="107"/>
                      </a:lnTo>
                      <a:lnTo>
                        <a:pt x="161" y="117"/>
                      </a:lnTo>
                      <a:lnTo>
                        <a:pt x="157" y="127"/>
                      </a:lnTo>
                      <a:lnTo>
                        <a:pt x="152" y="138"/>
                      </a:lnTo>
                      <a:lnTo>
                        <a:pt x="147" y="148"/>
                      </a:lnTo>
                      <a:lnTo>
                        <a:pt x="141" y="159"/>
                      </a:lnTo>
                      <a:lnTo>
                        <a:pt x="138" y="169"/>
                      </a:lnTo>
                      <a:lnTo>
                        <a:pt x="120" y="169"/>
                      </a:lnTo>
                      <a:lnTo>
                        <a:pt x="103" y="171"/>
                      </a:lnTo>
                      <a:lnTo>
                        <a:pt x="86" y="173"/>
                      </a:lnTo>
                      <a:lnTo>
                        <a:pt x="70" y="176"/>
                      </a:lnTo>
                      <a:lnTo>
                        <a:pt x="53" y="176"/>
                      </a:lnTo>
                      <a:lnTo>
                        <a:pt x="35" y="178"/>
                      </a:lnTo>
                      <a:lnTo>
                        <a:pt x="18" y="180"/>
                      </a:lnTo>
                      <a:lnTo>
                        <a:pt x="2" y="183"/>
                      </a:lnTo>
                      <a:close/>
                    </a:path>
                  </a:pathLst>
                </a:custGeom>
                <a:solidFill>
                  <a:srgbClr val="F2E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3" name="Freeform 19"/>
                <p:cNvSpPr>
                  <a:spLocks/>
                </p:cNvSpPr>
                <p:nvPr/>
              </p:nvSpPr>
              <p:spPr bwMode="auto">
                <a:xfrm>
                  <a:off x="2474" y="3862"/>
                  <a:ext cx="377" cy="566"/>
                </a:xfrm>
                <a:custGeom>
                  <a:avLst/>
                  <a:gdLst>
                    <a:gd name="T0" fmla="*/ 28 w 377"/>
                    <a:gd name="T1" fmla="*/ 566 h 566"/>
                    <a:gd name="T2" fmla="*/ 18 w 377"/>
                    <a:gd name="T3" fmla="*/ 535 h 566"/>
                    <a:gd name="T4" fmla="*/ 11 w 377"/>
                    <a:gd name="T5" fmla="*/ 474 h 566"/>
                    <a:gd name="T6" fmla="*/ 6 w 377"/>
                    <a:gd name="T7" fmla="*/ 390 h 566"/>
                    <a:gd name="T8" fmla="*/ 4 w 377"/>
                    <a:gd name="T9" fmla="*/ 298 h 566"/>
                    <a:gd name="T10" fmla="*/ 0 w 377"/>
                    <a:gd name="T11" fmla="*/ 202 h 566"/>
                    <a:gd name="T12" fmla="*/ 0 w 377"/>
                    <a:gd name="T13" fmla="*/ 115 h 566"/>
                    <a:gd name="T14" fmla="*/ 0 w 377"/>
                    <a:gd name="T15" fmla="*/ 47 h 566"/>
                    <a:gd name="T16" fmla="*/ 0 w 377"/>
                    <a:gd name="T17" fmla="*/ 7 h 566"/>
                    <a:gd name="T18" fmla="*/ 65 w 377"/>
                    <a:gd name="T19" fmla="*/ 7 h 566"/>
                    <a:gd name="T20" fmla="*/ 115 w 377"/>
                    <a:gd name="T21" fmla="*/ 7 h 566"/>
                    <a:gd name="T22" fmla="*/ 155 w 377"/>
                    <a:gd name="T23" fmla="*/ 7 h 566"/>
                    <a:gd name="T24" fmla="*/ 194 w 377"/>
                    <a:gd name="T25" fmla="*/ 7 h 566"/>
                    <a:gd name="T26" fmla="*/ 229 w 377"/>
                    <a:gd name="T27" fmla="*/ 5 h 566"/>
                    <a:gd name="T28" fmla="*/ 269 w 377"/>
                    <a:gd name="T29" fmla="*/ 4 h 566"/>
                    <a:gd name="T30" fmla="*/ 316 w 377"/>
                    <a:gd name="T31" fmla="*/ 2 h 566"/>
                    <a:gd name="T32" fmla="*/ 377 w 377"/>
                    <a:gd name="T33" fmla="*/ 0 h 566"/>
                    <a:gd name="T34" fmla="*/ 366 w 377"/>
                    <a:gd name="T35" fmla="*/ 140 h 566"/>
                    <a:gd name="T36" fmla="*/ 361 w 377"/>
                    <a:gd name="T37" fmla="*/ 248 h 566"/>
                    <a:gd name="T38" fmla="*/ 356 w 377"/>
                    <a:gd name="T39" fmla="*/ 328 h 566"/>
                    <a:gd name="T40" fmla="*/ 354 w 377"/>
                    <a:gd name="T41" fmla="*/ 387 h 566"/>
                    <a:gd name="T42" fmla="*/ 352 w 377"/>
                    <a:gd name="T43" fmla="*/ 431 h 566"/>
                    <a:gd name="T44" fmla="*/ 352 w 377"/>
                    <a:gd name="T45" fmla="*/ 465 h 566"/>
                    <a:gd name="T46" fmla="*/ 352 w 377"/>
                    <a:gd name="T47" fmla="*/ 497 h 566"/>
                    <a:gd name="T48" fmla="*/ 352 w 377"/>
                    <a:gd name="T49" fmla="*/ 535 h 566"/>
                    <a:gd name="T50" fmla="*/ 310 w 377"/>
                    <a:gd name="T51" fmla="*/ 537 h 566"/>
                    <a:gd name="T52" fmla="*/ 270 w 377"/>
                    <a:gd name="T53" fmla="*/ 540 h 566"/>
                    <a:gd name="T54" fmla="*/ 229 w 377"/>
                    <a:gd name="T55" fmla="*/ 544 h 566"/>
                    <a:gd name="T56" fmla="*/ 188 w 377"/>
                    <a:gd name="T57" fmla="*/ 549 h 566"/>
                    <a:gd name="T58" fmla="*/ 147 w 377"/>
                    <a:gd name="T59" fmla="*/ 553 h 566"/>
                    <a:gd name="T60" fmla="*/ 107 w 377"/>
                    <a:gd name="T61" fmla="*/ 556 h 566"/>
                    <a:gd name="T62" fmla="*/ 67 w 377"/>
                    <a:gd name="T63" fmla="*/ 561 h 566"/>
                    <a:gd name="T64" fmla="*/ 28 w 377"/>
                    <a:gd name="T65" fmla="*/ 566 h 5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377" h="566">
                      <a:moveTo>
                        <a:pt x="28" y="566"/>
                      </a:moveTo>
                      <a:lnTo>
                        <a:pt x="18" y="535"/>
                      </a:lnTo>
                      <a:lnTo>
                        <a:pt x="11" y="474"/>
                      </a:lnTo>
                      <a:lnTo>
                        <a:pt x="6" y="390"/>
                      </a:lnTo>
                      <a:lnTo>
                        <a:pt x="4" y="298"/>
                      </a:lnTo>
                      <a:lnTo>
                        <a:pt x="0" y="202"/>
                      </a:lnTo>
                      <a:lnTo>
                        <a:pt x="0" y="115"/>
                      </a:lnTo>
                      <a:lnTo>
                        <a:pt x="0" y="47"/>
                      </a:lnTo>
                      <a:lnTo>
                        <a:pt x="0" y="7"/>
                      </a:lnTo>
                      <a:lnTo>
                        <a:pt x="65" y="7"/>
                      </a:lnTo>
                      <a:lnTo>
                        <a:pt x="115" y="7"/>
                      </a:lnTo>
                      <a:lnTo>
                        <a:pt x="155" y="7"/>
                      </a:lnTo>
                      <a:lnTo>
                        <a:pt x="194" y="7"/>
                      </a:lnTo>
                      <a:lnTo>
                        <a:pt x="229" y="5"/>
                      </a:lnTo>
                      <a:lnTo>
                        <a:pt x="269" y="4"/>
                      </a:lnTo>
                      <a:lnTo>
                        <a:pt x="316" y="2"/>
                      </a:lnTo>
                      <a:lnTo>
                        <a:pt x="377" y="0"/>
                      </a:lnTo>
                      <a:lnTo>
                        <a:pt x="366" y="140"/>
                      </a:lnTo>
                      <a:lnTo>
                        <a:pt x="361" y="248"/>
                      </a:lnTo>
                      <a:lnTo>
                        <a:pt x="356" y="328"/>
                      </a:lnTo>
                      <a:lnTo>
                        <a:pt x="354" y="387"/>
                      </a:lnTo>
                      <a:lnTo>
                        <a:pt x="352" y="431"/>
                      </a:lnTo>
                      <a:lnTo>
                        <a:pt x="352" y="465"/>
                      </a:lnTo>
                      <a:lnTo>
                        <a:pt x="352" y="497"/>
                      </a:lnTo>
                      <a:lnTo>
                        <a:pt x="352" y="535"/>
                      </a:lnTo>
                      <a:lnTo>
                        <a:pt x="310" y="537"/>
                      </a:lnTo>
                      <a:lnTo>
                        <a:pt x="270" y="540"/>
                      </a:lnTo>
                      <a:lnTo>
                        <a:pt x="229" y="544"/>
                      </a:lnTo>
                      <a:lnTo>
                        <a:pt x="188" y="549"/>
                      </a:lnTo>
                      <a:lnTo>
                        <a:pt x="147" y="553"/>
                      </a:lnTo>
                      <a:lnTo>
                        <a:pt x="107" y="556"/>
                      </a:lnTo>
                      <a:lnTo>
                        <a:pt x="67" y="561"/>
                      </a:lnTo>
                      <a:lnTo>
                        <a:pt x="28" y="566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4" name="Freeform 20"/>
                <p:cNvSpPr>
                  <a:spLocks/>
                </p:cNvSpPr>
                <p:nvPr/>
              </p:nvSpPr>
              <p:spPr bwMode="auto">
                <a:xfrm>
                  <a:off x="1565" y="4106"/>
                  <a:ext cx="315" cy="230"/>
                </a:xfrm>
                <a:custGeom>
                  <a:avLst/>
                  <a:gdLst>
                    <a:gd name="T0" fmla="*/ 242 w 315"/>
                    <a:gd name="T1" fmla="*/ 230 h 230"/>
                    <a:gd name="T2" fmla="*/ 228 w 315"/>
                    <a:gd name="T3" fmla="*/ 214 h 230"/>
                    <a:gd name="T4" fmla="*/ 214 w 315"/>
                    <a:gd name="T5" fmla="*/ 204 h 230"/>
                    <a:gd name="T6" fmla="*/ 198 w 315"/>
                    <a:gd name="T7" fmla="*/ 197 h 230"/>
                    <a:gd name="T8" fmla="*/ 184 w 315"/>
                    <a:gd name="T9" fmla="*/ 195 h 230"/>
                    <a:gd name="T10" fmla="*/ 165 w 315"/>
                    <a:gd name="T11" fmla="*/ 194 h 230"/>
                    <a:gd name="T12" fmla="*/ 149 w 315"/>
                    <a:gd name="T13" fmla="*/ 192 h 230"/>
                    <a:gd name="T14" fmla="*/ 132 w 315"/>
                    <a:gd name="T15" fmla="*/ 188 h 230"/>
                    <a:gd name="T16" fmla="*/ 116 w 315"/>
                    <a:gd name="T17" fmla="*/ 183 h 230"/>
                    <a:gd name="T18" fmla="*/ 102 w 315"/>
                    <a:gd name="T19" fmla="*/ 157 h 230"/>
                    <a:gd name="T20" fmla="*/ 92 w 315"/>
                    <a:gd name="T21" fmla="*/ 140 h 230"/>
                    <a:gd name="T22" fmla="*/ 85 w 315"/>
                    <a:gd name="T23" fmla="*/ 126 h 230"/>
                    <a:gd name="T24" fmla="*/ 80 w 315"/>
                    <a:gd name="T25" fmla="*/ 117 h 230"/>
                    <a:gd name="T26" fmla="*/ 69 w 315"/>
                    <a:gd name="T27" fmla="*/ 105 h 230"/>
                    <a:gd name="T28" fmla="*/ 61 w 315"/>
                    <a:gd name="T29" fmla="*/ 98 h 230"/>
                    <a:gd name="T30" fmla="*/ 45 w 315"/>
                    <a:gd name="T31" fmla="*/ 101 h 230"/>
                    <a:gd name="T32" fmla="*/ 31 w 315"/>
                    <a:gd name="T33" fmla="*/ 106 h 230"/>
                    <a:gd name="T34" fmla="*/ 17 w 315"/>
                    <a:gd name="T35" fmla="*/ 112 h 230"/>
                    <a:gd name="T36" fmla="*/ 5 w 315"/>
                    <a:gd name="T37" fmla="*/ 117 h 230"/>
                    <a:gd name="T38" fmla="*/ 1 w 315"/>
                    <a:gd name="T39" fmla="*/ 99 h 230"/>
                    <a:gd name="T40" fmla="*/ 0 w 315"/>
                    <a:gd name="T41" fmla="*/ 89 h 230"/>
                    <a:gd name="T42" fmla="*/ 0 w 315"/>
                    <a:gd name="T43" fmla="*/ 79 h 230"/>
                    <a:gd name="T44" fmla="*/ 1 w 315"/>
                    <a:gd name="T45" fmla="*/ 68 h 230"/>
                    <a:gd name="T46" fmla="*/ 1 w 315"/>
                    <a:gd name="T47" fmla="*/ 56 h 230"/>
                    <a:gd name="T48" fmla="*/ 3 w 315"/>
                    <a:gd name="T49" fmla="*/ 42 h 230"/>
                    <a:gd name="T50" fmla="*/ 7 w 315"/>
                    <a:gd name="T51" fmla="*/ 23 h 230"/>
                    <a:gd name="T52" fmla="*/ 12 w 315"/>
                    <a:gd name="T53" fmla="*/ 0 h 230"/>
                    <a:gd name="T54" fmla="*/ 45 w 315"/>
                    <a:gd name="T55" fmla="*/ 11 h 230"/>
                    <a:gd name="T56" fmla="*/ 73 w 315"/>
                    <a:gd name="T57" fmla="*/ 37 h 230"/>
                    <a:gd name="T58" fmla="*/ 92 w 315"/>
                    <a:gd name="T59" fmla="*/ 72 h 230"/>
                    <a:gd name="T60" fmla="*/ 111 w 315"/>
                    <a:gd name="T61" fmla="*/ 106 h 230"/>
                    <a:gd name="T62" fmla="*/ 127 w 315"/>
                    <a:gd name="T63" fmla="*/ 129 h 230"/>
                    <a:gd name="T64" fmla="*/ 148 w 315"/>
                    <a:gd name="T65" fmla="*/ 134 h 230"/>
                    <a:gd name="T66" fmla="*/ 174 w 315"/>
                    <a:gd name="T67" fmla="*/ 113 h 230"/>
                    <a:gd name="T68" fmla="*/ 212 w 315"/>
                    <a:gd name="T69" fmla="*/ 58 h 230"/>
                    <a:gd name="T70" fmla="*/ 223 w 315"/>
                    <a:gd name="T71" fmla="*/ 56 h 230"/>
                    <a:gd name="T72" fmla="*/ 235 w 315"/>
                    <a:gd name="T73" fmla="*/ 54 h 230"/>
                    <a:gd name="T74" fmla="*/ 233 w 315"/>
                    <a:gd name="T75" fmla="*/ 75 h 230"/>
                    <a:gd name="T76" fmla="*/ 238 w 315"/>
                    <a:gd name="T77" fmla="*/ 94 h 230"/>
                    <a:gd name="T78" fmla="*/ 245 w 315"/>
                    <a:gd name="T79" fmla="*/ 110 h 230"/>
                    <a:gd name="T80" fmla="*/ 258 w 315"/>
                    <a:gd name="T81" fmla="*/ 126 h 230"/>
                    <a:gd name="T82" fmla="*/ 268 w 315"/>
                    <a:gd name="T83" fmla="*/ 140 h 230"/>
                    <a:gd name="T84" fmla="*/ 284 w 315"/>
                    <a:gd name="T85" fmla="*/ 157 h 230"/>
                    <a:gd name="T86" fmla="*/ 299 w 315"/>
                    <a:gd name="T87" fmla="*/ 174 h 230"/>
                    <a:gd name="T88" fmla="*/ 315 w 315"/>
                    <a:gd name="T89" fmla="*/ 199 h 230"/>
                    <a:gd name="T90" fmla="*/ 299 w 315"/>
                    <a:gd name="T91" fmla="*/ 206 h 230"/>
                    <a:gd name="T92" fmla="*/ 289 w 315"/>
                    <a:gd name="T93" fmla="*/ 211 h 230"/>
                    <a:gd name="T94" fmla="*/ 280 w 315"/>
                    <a:gd name="T95" fmla="*/ 214 h 230"/>
                    <a:gd name="T96" fmla="*/ 275 w 315"/>
                    <a:gd name="T97" fmla="*/ 220 h 230"/>
                    <a:gd name="T98" fmla="*/ 268 w 315"/>
                    <a:gd name="T99" fmla="*/ 221 h 230"/>
                    <a:gd name="T100" fmla="*/ 261 w 315"/>
                    <a:gd name="T101" fmla="*/ 225 h 230"/>
                    <a:gd name="T102" fmla="*/ 251 w 315"/>
                    <a:gd name="T103" fmla="*/ 227 h 230"/>
                    <a:gd name="T104" fmla="*/ 242 w 315"/>
                    <a:gd name="T105" fmla="*/ 230 h 2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315" h="230">
                      <a:moveTo>
                        <a:pt x="242" y="230"/>
                      </a:moveTo>
                      <a:lnTo>
                        <a:pt x="228" y="214"/>
                      </a:lnTo>
                      <a:lnTo>
                        <a:pt x="214" y="204"/>
                      </a:lnTo>
                      <a:lnTo>
                        <a:pt x="198" y="197"/>
                      </a:lnTo>
                      <a:lnTo>
                        <a:pt x="184" y="195"/>
                      </a:lnTo>
                      <a:lnTo>
                        <a:pt x="165" y="194"/>
                      </a:lnTo>
                      <a:lnTo>
                        <a:pt x="149" y="192"/>
                      </a:lnTo>
                      <a:lnTo>
                        <a:pt x="132" y="188"/>
                      </a:lnTo>
                      <a:lnTo>
                        <a:pt x="116" y="183"/>
                      </a:lnTo>
                      <a:lnTo>
                        <a:pt x="102" y="157"/>
                      </a:lnTo>
                      <a:lnTo>
                        <a:pt x="92" y="140"/>
                      </a:lnTo>
                      <a:lnTo>
                        <a:pt x="85" y="126"/>
                      </a:lnTo>
                      <a:lnTo>
                        <a:pt x="80" y="117"/>
                      </a:lnTo>
                      <a:lnTo>
                        <a:pt x="69" y="105"/>
                      </a:lnTo>
                      <a:lnTo>
                        <a:pt x="61" y="98"/>
                      </a:lnTo>
                      <a:lnTo>
                        <a:pt x="45" y="101"/>
                      </a:lnTo>
                      <a:lnTo>
                        <a:pt x="31" y="106"/>
                      </a:lnTo>
                      <a:lnTo>
                        <a:pt x="17" y="112"/>
                      </a:lnTo>
                      <a:lnTo>
                        <a:pt x="5" y="117"/>
                      </a:lnTo>
                      <a:lnTo>
                        <a:pt x="1" y="99"/>
                      </a:lnTo>
                      <a:lnTo>
                        <a:pt x="0" y="89"/>
                      </a:lnTo>
                      <a:lnTo>
                        <a:pt x="0" y="79"/>
                      </a:lnTo>
                      <a:lnTo>
                        <a:pt x="1" y="68"/>
                      </a:lnTo>
                      <a:lnTo>
                        <a:pt x="1" y="56"/>
                      </a:lnTo>
                      <a:lnTo>
                        <a:pt x="3" y="42"/>
                      </a:lnTo>
                      <a:lnTo>
                        <a:pt x="7" y="23"/>
                      </a:lnTo>
                      <a:lnTo>
                        <a:pt x="12" y="0"/>
                      </a:lnTo>
                      <a:lnTo>
                        <a:pt x="45" y="11"/>
                      </a:lnTo>
                      <a:lnTo>
                        <a:pt x="73" y="37"/>
                      </a:lnTo>
                      <a:lnTo>
                        <a:pt x="92" y="72"/>
                      </a:lnTo>
                      <a:lnTo>
                        <a:pt x="111" y="106"/>
                      </a:lnTo>
                      <a:lnTo>
                        <a:pt x="127" y="129"/>
                      </a:lnTo>
                      <a:lnTo>
                        <a:pt x="148" y="134"/>
                      </a:lnTo>
                      <a:lnTo>
                        <a:pt x="174" y="113"/>
                      </a:lnTo>
                      <a:lnTo>
                        <a:pt x="212" y="58"/>
                      </a:lnTo>
                      <a:lnTo>
                        <a:pt x="223" y="56"/>
                      </a:lnTo>
                      <a:lnTo>
                        <a:pt x="235" y="54"/>
                      </a:lnTo>
                      <a:lnTo>
                        <a:pt x="233" y="75"/>
                      </a:lnTo>
                      <a:lnTo>
                        <a:pt x="238" y="94"/>
                      </a:lnTo>
                      <a:lnTo>
                        <a:pt x="245" y="110"/>
                      </a:lnTo>
                      <a:lnTo>
                        <a:pt x="258" y="126"/>
                      </a:lnTo>
                      <a:lnTo>
                        <a:pt x="268" y="140"/>
                      </a:lnTo>
                      <a:lnTo>
                        <a:pt x="284" y="157"/>
                      </a:lnTo>
                      <a:lnTo>
                        <a:pt x="299" y="174"/>
                      </a:lnTo>
                      <a:lnTo>
                        <a:pt x="315" y="199"/>
                      </a:lnTo>
                      <a:lnTo>
                        <a:pt x="299" y="206"/>
                      </a:lnTo>
                      <a:lnTo>
                        <a:pt x="289" y="211"/>
                      </a:lnTo>
                      <a:lnTo>
                        <a:pt x="280" y="214"/>
                      </a:lnTo>
                      <a:lnTo>
                        <a:pt x="275" y="220"/>
                      </a:lnTo>
                      <a:lnTo>
                        <a:pt x="268" y="221"/>
                      </a:lnTo>
                      <a:lnTo>
                        <a:pt x="261" y="225"/>
                      </a:lnTo>
                      <a:lnTo>
                        <a:pt x="251" y="227"/>
                      </a:lnTo>
                      <a:lnTo>
                        <a:pt x="242" y="230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5" name="Freeform 21"/>
                <p:cNvSpPr>
                  <a:spLocks/>
                </p:cNvSpPr>
                <p:nvPr/>
              </p:nvSpPr>
              <p:spPr bwMode="auto">
                <a:xfrm>
                  <a:off x="2265" y="3925"/>
                  <a:ext cx="192" cy="411"/>
                </a:xfrm>
                <a:custGeom>
                  <a:avLst/>
                  <a:gdLst>
                    <a:gd name="T0" fmla="*/ 42 w 192"/>
                    <a:gd name="T1" fmla="*/ 411 h 411"/>
                    <a:gd name="T2" fmla="*/ 30 w 192"/>
                    <a:gd name="T3" fmla="*/ 394 h 411"/>
                    <a:gd name="T4" fmla="*/ 23 w 192"/>
                    <a:gd name="T5" fmla="*/ 381 h 411"/>
                    <a:gd name="T6" fmla="*/ 16 w 192"/>
                    <a:gd name="T7" fmla="*/ 371 h 411"/>
                    <a:gd name="T8" fmla="*/ 11 w 192"/>
                    <a:gd name="T9" fmla="*/ 361 h 411"/>
                    <a:gd name="T10" fmla="*/ 5 w 192"/>
                    <a:gd name="T11" fmla="*/ 348 h 411"/>
                    <a:gd name="T12" fmla="*/ 4 w 192"/>
                    <a:gd name="T13" fmla="*/ 338 h 411"/>
                    <a:gd name="T14" fmla="*/ 0 w 192"/>
                    <a:gd name="T15" fmla="*/ 324 h 411"/>
                    <a:gd name="T16" fmla="*/ 0 w 192"/>
                    <a:gd name="T17" fmla="*/ 310 h 411"/>
                    <a:gd name="T18" fmla="*/ 16 w 192"/>
                    <a:gd name="T19" fmla="*/ 310 h 411"/>
                    <a:gd name="T20" fmla="*/ 32 w 192"/>
                    <a:gd name="T21" fmla="*/ 312 h 411"/>
                    <a:gd name="T22" fmla="*/ 47 w 192"/>
                    <a:gd name="T23" fmla="*/ 314 h 411"/>
                    <a:gd name="T24" fmla="*/ 65 w 192"/>
                    <a:gd name="T25" fmla="*/ 315 h 411"/>
                    <a:gd name="T26" fmla="*/ 84 w 192"/>
                    <a:gd name="T27" fmla="*/ 279 h 411"/>
                    <a:gd name="T28" fmla="*/ 98 w 192"/>
                    <a:gd name="T29" fmla="*/ 240 h 411"/>
                    <a:gd name="T30" fmla="*/ 106 w 192"/>
                    <a:gd name="T31" fmla="*/ 200 h 411"/>
                    <a:gd name="T32" fmla="*/ 115 w 192"/>
                    <a:gd name="T33" fmla="*/ 162 h 411"/>
                    <a:gd name="T34" fmla="*/ 122 w 192"/>
                    <a:gd name="T35" fmla="*/ 120 h 411"/>
                    <a:gd name="T36" fmla="*/ 133 w 192"/>
                    <a:gd name="T37" fmla="*/ 78 h 411"/>
                    <a:gd name="T38" fmla="*/ 145 w 192"/>
                    <a:gd name="T39" fmla="*/ 38 h 411"/>
                    <a:gd name="T40" fmla="*/ 167 w 192"/>
                    <a:gd name="T41" fmla="*/ 2 h 411"/>
                    <a:gd name="T42" fmla="*/ 178 w 192"/>
                    <a:gd name="T43" fmla="*/ 0 h 411"/>
                    <a:gd name="T44" fmla="*/ 190 w 192"/>
                    <a:gd name="T45" fmla="*/ 0 h 411"/>
                    <a:gd name="T46" fmla="*/ 190 w 192"/>
                    <a:gd name="T47" fmla="*/ 49 h 411"/>
                    <a:gd name="T48" fmla="*/ 190 w 192"/>
                    <a:gd name="T49" fmla="*/ 97 h 411"/>
                    <a:gd name="T50" fmla="*/ 190 w 192"/>
                    <a:gd name="T51" fmla="*/ 146 h 411"/>
                    <a:gd name="T52" fmla="*/ 190 w 192"/>
                    <a:gd name="T53" fmla="*/ 197 h 411"/>
                    <a:gd name="T54" fmla="*/ 190 w 192"/>
                    <a:gd name="T55" fmla="*/ 246 h 411"/>
                    <a:gd name="T56" fmla="*/ 190 w 192"/>
                    <a:gd name="T57" fmla="*/ 296 h 411"/>
                    <a:gd name="T58" fmla="*/ 190 w 192"/>
                    <a:gd name="T59" fmla="*/ 345 h 411"/>
                    <a:gd name="T60" fmla="*/ 192 w 192"/>
                    <a:gd name="T61" fmla="*/ 395 h 411"/>
                    <a:gd name="T62" fmla="*/ 180 w 192"/>
                    <a:gd name="T63" fmla="*/ 397 h 411"/>
                    <a:gd name="T64" fmla="*/ 167 w 192"/>
                    <a:gd name="T65" fmla="*/ 401 h 411"/>
                    <a:gd name="T66" fmla="*/ 152 w 192"/>
                    <a:gd name="T67" fmla="*/ 402 h 411"/>
                    <a:gd name="T68" fmla="*/ 136 w 192"/>
                    <a:gd name="T69" fmla="*/ 406 h 411"/>
                    <a:gd name="T70" fmla="*/ 115 w 192"/>
                    <a:gd name="T71" fmla="*/ 408 h 411"/>
                    <a:gd name="T72" fmla="*/ 94 w 192"/>
                    <a:gd name="T73" fmla="*/ 409 h 411"/>
                    <a:gd name="T74" fmla="*/ 68 w 192"/>
                    <a:gd name="T75" fmla="*/ 409 h 411"/>
                    <a:gd name="T76" fmla="*/ 42 w 192"/>
                    <a:gd name="T77" fmla="*/ 411 h 4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192" h="411">
                      <a:moveTo>
                        <a:pt x="42" y="411"/>
                      </a:moveTo>
                      <a:lnTo>
                        <a:pt x="30" y="394"/>
                      </a:lnTo>
                      <a:lnTo>
                        <a:pt x="23" y="381"/>
                      </a:lnTo>
                      <a:lnTo>
                        <a:pt x="16" y="371"/>
                      </a:lnTo>
                      <a:lnTo>
                        <a:pt x="11" y="361"/>
                      </a:lnTo>
                      <a:lnTo>
                        <a:pt x="5" y="348"/>
                      </a:lnTo>
                      <a:lnTo>
                        <a:pt x="4" y="338"/>
                      </a:lnTo>
                      <a:lnTo>
                        <a:pt x="0" y="324"/>
                      </a:lnTo>
                      <a:lnTo>
                        <a:pt x="0" y="310"/>
                      </a:lnTo>
                      <a:lnTo>
                        <a:pt x="16" y="310"/>
                      </a:lnTo>
                      <a:lnTo>
                        <a:pt x="32" y="312"/>
                      </a:lnTo>
                      <a:lnTo>
                        <a:pt x="47" y="314"/>
                      </a:lnTo>
                      <a:lnTo>
                        <a:pt x="65" y="315"/>
                      </a:lnTo>
                      <a:lnTo>
                        <a:pt x="84" y="279"/>
                      </a:lnTo>
                      <a:lnTo>
                        <a:pt x="98" y="240"/>
                      </a:lnTo>
                      <a:lnTo>
                        <a:pt x="106" y="200"/>
                      </a:lnTo>
                      <a:lnTo>
                        <a:pt x="115" y="162"/>
                      </a:lnTo>
                      <a:lnTo>
                        <a:pt x="122" y="120"/>
                      </a:lnTo>
                      <a:lnTo>
                        <a:pt x="133" y="78"/>
                      </a:lnTo>
                      <a:lnTo>
                        <a:pt x="145" y="38"/>
                      </a:lnTo>
                      <a:lnTo>
                        <a:pt x="167" y="2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0" y="49"/>
                      </a:lnTo>
                      <a:lnTo>
                        <a:pt x="190" y="97"/>
                      </a:lnTo>
                      <a:lnTo>
                        <a:pt x="190" y="146"/>
                      </a:lnTo>
                      <a:lnTo>
                        <a:pt x="190" y="197"/>
                      </a:lnTo>
                      <a:lnTo>
                        <a:pt x="190" y="246"/>
                      </a:lnTo>
                      <a:lnTo>
                        <a:pt x="190" y="296"/>
                      </a:lnTo>
                      <a:lnTo>
                        <a:pt x="190" y="345"/>
                      </a:lnTo>
                      <a:lnTo>
                        <a:pt x="192" y="395"/>
                      </a:lnTo>
                      <a:lnTo>
                        <a:pt x="180" y="397"/>
                      </a:lnTo>
                      <a:lnTo>
                        <a:pt x="167" y="401"/>
                      </a:lnTo>
                      <a:lnTo>
                        <a:pt x="152" y="402"/>
                      </a:lnTo>
                      <a:lnTo>
                        <a:pt x="136" y="406"/>
                      </a:lnTo>
                      <a:lnTo>
                        <a:pt x="115" y="408"/>
                      </a:lnTo>
                      <a:lnTo>
                        <a:pt x="94" y="409"/>
                      </a:lnTo>
                      <a:lnTo>
                        <a:pt x="68" y="409"/>
                      </a:lnTo>
                      <a:lnTo>
                        <a:pt x="42" y="411"/>
                      </a:lnTo>
                      <a:close/>
                    </a:path>
                  </a:pathLst>
                </a:custGeom>
                <a:solidFill>
                  <a:srgbClr val="F2E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6" name="Freeform 22"/>
                <p:cNvSpPr>
                  <a:spLocks/>
                </p:cNvSpPr>
                <p:nvPr/>
              </p:nvSpPr>
              <p:spPr bwMode="auto">
                <a:xfrm>
                  <a:off x="1939" y="3798"/>
                  <a:ext cx="403" cy="536"/>
                </a:xfrm>
                <a:custGeom>
                  <a:avLst/>
                  <a:gdLst>
                    <a:gd name="T0" fmla="*/ 0 w 403"/>
                    <a:gd name="T1" fmla="*/ 488 h 536"/>
                    <a:gd name="T2" fmla="*/ 23 w 403"/>
                    <a:gd name="T3" fmla="*/ 420 h 536"/>
                    <a:gd name="T4" fmla="*/ 84 w 403"/>
                    <a:gd name="T5" fmla="*/ 380 h 536"/>
                    <a:gd name="T6" fmla="*/ 161 w 403"/>
                    <a:gd name="T7" fmla="*/ 359 h 536"/>
                    <a:gd name="T8" fmla="*/ 206 w 403"/>
                    <a:gd name="T9" fmla="*/ 367 h 536"/>
                    <a:gd name="T10" fmla="*/ 216 w 403"/>
                    <a:gd name="T11" fmla="*/ 385 h 536"/>
                    <a:gd name="T12" fmla="*/ 229 w 403"/>
                    <a:gd name="T13" fmla="*/ 394 h 536"/>
                    <a:gd name="T14" fmla="*/ 253 w 403"/>
                    <a:gd name="T15" fmla="*/ 399 h 536"/>
                    <a:gd name="T16" fmla="*/ 293 w 403"/>
                    <a:gd name="T17" fmla="*/ 367 h 536"/>
                    <a:gd name="T18" fmla="*/ 333 w 403"/>
                    <a:gd name="T19" fmla="*/ 306 h 536"/>
                    <a:gd name="T20" fmla="*/ 351 w 403"/>
                    <a:gd name="T21" fmla="*/ 252 h 536"/>
                    <a:gd name="T22" fmla="*/ 323 w 403"/>
                    <a:gd name="T23" fmla="*/ 207 h 536"/>
                    <a:gd name="T24" fmla="*/ 277 w 403"/>
                    <a:gd name="T25" fmla="*/ 129 h 536"/>
                    <a:gd name="T26" fmla="*/ 232 w 403"/>
                    <a:gd name="T27" fmla="*/ 87 h 536"/>
                    <a:gd name="T28" fmla="*/ 166 w 403"/>
                    <a:gd name="T29" fmla="*/ 89 h 536"/>
                    <a:gd name="T30" fmla="*/ 112 w 403"/>
                    <a:gd name="T31" fmla="*/ 59 h 536"/>
                    <a:gd name="T32" fmla="*/ 108 w 403"/>
                    <a:gd name="T33" fmla="*/ 3 h 536"/>
                    <a:gd name="T34" fmla="*/ 129 w 403"/>
                    <a:gd name="T35" fmla="*/ 0 h 536"/>
                    <a:gd name="T36" fmla="*/ 145 w 403"/>
                    <a:gd name="T37" fmla="*/ 0 h 536"/>
                    <a:gd name="T38" fmla="*/ 164 w 403"/>
                    <a:gd name="T39" fmla="*/ 0 h 536"/>
                    <a:gd name="T40" fmla="*/ 180 w 403"/>
                    <a:gd name="T41" fmla="*/ 10 h 536"/>
                    <a:gd name="T42" fmla="*/ 183 w 403"/>
                    <a:gd name="T43" fmla="*/ 29 h 536"/>
                    <a:gd name="T44" fmla="*/ 236 w 403"/>
                    <a:gd name="T45" fmla="*/ 40 h 536"/>
                    <a:gd name="T46" fmla="*/ 304 w 403"/>
                    <a:gd name="T47" fmla="*/ 40 h 536"/>
                    <a:gd name="T48" fmla="*/ 340 w 403"/>
                    <a:gd name="T49" fmla="*/ 40 h 536"/>
                    <a:gd name="T50" fmla="*/ 363 w 403"/>
                    <a:gd name="T51" fmla="*/ 45 h 536"/>
                    <a:gd name="T52" fmla="*/ 368 w 403"/>
                    <a:gd name="T53" fmla="*/ 61 h 536"/>
                    <a:gd name="T54" fmla="*/ 351 w 403"/>
                    <a:gd name="T55" fmla="*/ 73 h 536"/>
                    <a:gd name="T56" fmla="*/ 342 w 403"/>
                    <a:gd name="T57" fmla="*/ 87 h 536"/>
                    <a:gd name="T58" fmla="*/ 345 w 403"/>
                    <a:gd name="T59" fmla="*/ 101 h 536"/>
                    <a:gd name="T60" fmla="*/ 356 w 403"/>
                    <a:gd name="T61" fmla="*/ 113 h 536"/>
                    <a:gd name="T62" fmla="*/ 371 w 403"/>
                    <a:gd name="T63" fmla="*/ 123 h 536"/>
                    <a:gd name="T64" fmla="*/ 391 w 403"/>
                    <a:gd name="T65" fmla="*/ 157 h 536"/>
                    <a:gd name="T66" fmla="*/ 401 w 403"/>
                    <a:gd name="T67" fmla="*/ 237 h 536"/>
                    <a:gd name="T68" fmla="*/ 399 w 403"/>
                    <a:gd name="T69" fmla="*/ 329 h 536"/>
                    <a:gd name="T70" fmla="*/ 377 w 403"/>
                    <a:gd name="T71" fmla="*/ 388 h 536"/>
                    <a:gd name="T72" fmla="*/ 352 w 403"/>
                    <a:gd name="T73" fmla="*/ 381 h 536"/>
                    <a:gd name="T74" fmla="*/ 326 w 403"/>
                    <a:gd name="T75" fmla="*/ 376 h 536"/>
                    <a:gd name="T76" fmla="*/ 300 w 403"/>
                    <a:gd name="T77" fmla="*/ 404 h 536"/>
                    <a:gd name="T78" fmla="*/ 276 w 403"/>
                    <a:gd name="T79" fmla="*/ 437 h 536"/>
                    <a:gd name="T80" fmla="*/ 237 w 403"/>
                    <a:gd name="T81" fmla="*/ 465 h 536"/>
                    <a:gd name="T82" fmla="*/ 209 w 403"/>
                    <a:gd name="T83" fmla="*/ 458 h 536"/>
                    <a:gd name="T84" fmla="*/ 183 w 403"/>
                    <a:gd name="T85" fmla="*/ 448 h 536"/>
                    <a:gd name="T86" fmla="*/ 136 w 403"/>
                    <a:gd name="T87" fmla="*/ 472 h 536"/>
                    <a:gd name="T88" fmla="*/ 89 w 403"/>
                    <a:gd name="T89" fmla="*/ 502 h 536"/>
                    <a:gd name="T90" fmla="*/ 39 w 403"/>
                    <a:gd name="T91" fmla="*/ 528 h 5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403" h="536">
                      <a:moveTo>
                        <a:pt x="12" y="536"/>
                      </a:moveTo>
                      <a:lnTo>
                        <a:pt x="0" y="488"/>
                      </a:lnTo>
                      <a:lnTo>
                        <a:pt x="6" y="451"/>
                      </a:lnTo>
                      <a:lnTo>
                        <a:pt x="23" y="420"/>
                      </a:lnTo>
                      <a:lnTo>
                        <a:pt x="51" y="399"/>
                      </a:lnTo>
                      <a:lnTo>
                        <a:pt x="84" y="380"/>
                      </a:lnTo>
                      <a:lnTo>
                        <a:pt x="122" y="367"/>
                      </a:lnTo>
                      <a:lnTo>
                        <a:pt x="161" y="359"/>
                      </a:lnTo>
                      <a:lnTo>
                        <a:pt x="201" y="355"/>
                      </a:lnTo>
                      <a:lnTo>
                        <a:pt x="206" y="367"/>
                      </a:lnTo>
                      <a:lnTo>
                        <a:pt x="211" y="378"/>
                      </a:lnTo>
                      <a:lnTo>
                        <a:pt x="216" y="385"/>
                      </a:lnTo>
                      <a:lnTo>
                        <a:pt x="223" y="392"/>
                      </a:lnTo>
                      <a:lnTo>
                        <a:pt x="229" y="394"/>
                      </a:lnTo>
                      <a:lnTo>
                        <a:pt x="241" y="397"/>
                      </a:lnTo>
                      <a:lnTo>
                        <a:pt x="253" y="399"/>
                      </a:lnTo>
                      <a:lnTo>
                        <a:pt x="272" y="400"/>
                      </a:lnTo>
                      <a:lnTo>
                        <a:pt x="293" y="367"/>
                      </a:lnTo>
                      <a:lnTo>
                        <a:pt x="316" y="338"/>
                      </a:lnTo>
                      <a:lnTo>
                        <a:pt x="333" y="306"/>
                      </a:lnTo>
                      <a:lnTo>
                        <a:pt x="347" y="280"/>
                      </a:lnTo>
                      <a:lnTo>
                        <a:pt x="351" y="252"/>
                      </a:lnTo>
                      <a:lnTo>
                        <a:pt x="344" y="230"/>
                      </a:lnTo>
                      <a:lnTo>
                        <a:pt x="323" y="207"/>
                      </a:lnTo>
                      <a:lnTo>
                        <a:pt x="286" y="190"/>
                      </a:lnTo>
                      <a:lnTo>
                        <a:pt x="277" y="129"/>
                      </a:lnTo>
                      <a:lnTo>
                        <a:pt x="260" y="97"/>
                      </a:lnTo>
                      <a:lnTo>
                        <a:pt x="232" y="87"/>
                      </a:lnTo>
                      <a:lnTo>
                        <a:pt x="201" y="89"/>
                      </a:lnTo>
                      <a:lnTo>
                        <a:pt x="166" y="89"/>
                      </a:lnTo>
                      <a:lnTo>
                        <a:pt x="136" y="83"/>
                      </a:lnTo>
                      <a:lnTo>
                        <a:pt x="112" y="59"/>
                      </a:lnTo>
                      <a:lnTo>
                        <a:pt x="98" y="8"/>
                      </a:lnTo>
                      <a:lnTo>
                        <a:pt x="108" y="3"/>
                      </a:lnTo>
                      <a:lnTo>
                        <a:pt x="121" y="1"/>
                      </a:lnTo>
                      <a:lnTo>
                        <a:pt x="129" y="0"/>
                      </a:lnTo>
                      <a:lnTo>
                        <a:pt x="138" y="0"/>
                      </a:lnTo>
                      <a:lnTo>
                        <a:pt x="145" y="0"/>
                      </a:lnTo>
                      <a:lnTo>
                        <a:pt x="154" y="0"/>
                      </a:lnTo>
                      <a:lnTo>
                        <a:pt x="164" y="0"/>
                      </a:lnTo>
                      <a:lnTo>
                        <a:pt x="180" y="1"/>
                      </a:lnTo>
                      <a:lnTo>
                        <a:pt x="180" y="10"/>
                      </a:lnTo>
                      <a:lnTo>
                        <a:pt x="183" y="19"/>
                      </a:lnTo>
                      <a:lnTo>
                        <a:pt x="183" y="29"/>
                      </a:lnTo>
                      <a:lnTo>
                        <a:pt x="187" y="40"/>
                      </a:lnTo>
                      <a:lnTo>
                        <a:pt x="236" y="40"/>
                      </a:lnTo>
                      <a:lnTo>
                        <a:pt x="276" y="40"/>
                      </a:lnTo>
                      <a:lnTo>
                        <a:pt x="304" y="40"/>
                      </a:lnTo>
                      <a:lnTo>
                        <a:pt x="326" y="40"/>
                      </a:lnTo>
                      <a:lnTo>
                        <a:pt x="340" y="40"/>
                      </a:lnTo>
                      <a:lnTo>
                        <a:pt x="352" y="43"/>
                      </a:lnTo>
                      <a:lnTo>
                        <a:pt x="363" y="45"/>
                      </a:lnTo>
                      <a:lnTo>
                        <a:pt x="375" y="50"/>
                      </a:lnTo>
                      <a:lnTo>
                        <a:pt x="368" y="61"/>
                      </a:lnTo>
                      <a:lnTo>
                        <a:pt x="361" y="68"/>
                      </a:lnTo>
                      <a:lnTo>
                        <a:pt x="351" y="73"/>
                      </a:lnTo>
                      <a:lnTo>
                        <a:pt x="342" y="78"/>
                      </a:lnTo>
                      <a:lnTo>
                        <a:pt x="342" y="87"/>
                      </a:lnTo>
                      <a:lnTo>
                        <a:pt x="344" y="96"/>
                      </a:lnTo>
                      <a:lnTo>
                        <a:pt x="345" y="101"/>
                      </a:lnTo>
                      <a:lnTo>
                        <a:pt x="351" y="108"/>
                      </a:lnTo>
                      <a:lnTo>
                        <a:pt x="356" y="113"/>
                      </a:lnTo>
                      <a:lnTo>
                        <a:pt x="363" y="118"/>
                      </a:lnTo>
                      <a:lnTo>
                        <a:pt x="371" y="123"/>
                      </a:lnTo>
                      <a:lnTo>
                        <a:pt x="385" y="134"/>
                      </a:lnTo>
                      <a:lnTo>
                        <a:pt x="391" y="157"/>
                      </a:lnTo>
                      <a:lnTo>
                        <a:pt x="398" y="193"/>
                      </a:lnTo>
                      <a:lnTo>
                        <a:pt x="401" y="237"/>
                      </a:lnTo>
                      <a:lnTo>
                        <a:pt x="403" y="285"/>
                      </a:lnTo>
                      <a:lnTo>
                        <a:pt x="399" y="329"/>
                      </a:lnTo>
                      <a:lnTo>
                        <a:pt x="392" y="366"/>
                      </a:lnTo>
                      <a:lnTo>
                        <a:pt x="377" y="388"/>
                      </a:lnTo>
                      <a:lnTo>
                        <a:pt x="358" y="397"/>
                      </a:lnTo>
                      <a:lnTo>
                        <a:pt x="352" y="381"/>
                      </a:lnTo>
                      <a:lnTo>
                        <a:pt x="347" y="369"/>
                      </a:lnTo>
                      <a:lnTo>
                        <a:pt x="326" y="376"/>
                      </a:lnTo>
                      <a:lnTo>
                        <a:pt x="312" y="388"/>
                      </a:lnTo>
                      <a:lnTo>
                        <a:pt x="300" y="404"/>
                      </a:lnTo>
                      <a:lnTo>
                        <a:pt x="290" y="421"/>
                      </a:lnTo>
                      <a:lnTo>
                        <a:pt x="276" y="437"/>
                      </a:lnTo>
                      <a:lnTo>
                        <a:pt x="260" y="453"/>
                      </a:lnTo>
                      <a:lnTo>
                        <a:pt x="237" y="465"/>
                      </a:lnTo>
                      <a:lnTo>
                        <a:pt x="209" y="474"/>
                      </a:lnTo>
                      <a:lnTo>
                        <a:pt x="209" y="458"/>
                      </a:lnTo>
                      <a:lnTo>
                        <a:pt x="209" y="444"/>
                      </a:lnTo>
                      <a:lnTo>
                        <a:pt x="183" y="448"/>
                      </a:lnTo>
                      <a:lnTo>
                        <a:pt x="159" y="458"/>
                      </a:lnTo>
                      <a:lnTo>
                        <a:pt x="136" y="472"/>
                      </a:lnTo>
                      <a:lnTo>
                        <a:pt x="114" y="488"/>
                      </a:lnTo>
                      <a:lnTo>
                        <a:pt x="89" y="502"/>
                      </a:lnTo>
                      <a:lnTo>
                        <a:pt x="65" y="517"/>
                      </a:lnTo>
                      <a:lnTo>
                        <a:pt x="39" y="528"/>
                      </a:lnTo>
                      <a:lnTo>
                        <a:pt x="12" y="536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7" name="Freeform 23"/>
                <p:cNvSpPr>
                  <a:spLocks/>
                </p:cNvSpPr>
                <p:nvPr/>
              </p:nvSpPr>
              <p:spPr bwMode="auto">
                <a:xfrm>
                  <a:off x="1831" y="4111"/>
                  <a:ext cx="122" cy="148"/>
                </a:xfrm>
                <a:custGeom>
                  <a:avLst/>
                  <a:gdLst>
                    <a:gd name="T0" fmla="*/ 58 w 122"/>
                    <a:gd name="T1" fmla="*/ 148 h 148"/>
                    <a:gd name="T2" fmla="*/ 49 w 122"/>
                    <a:gd name="T3" fmla="*/ 136 h 148"/>
                    <a:gd name="T4" fmla="*/ 44 w 122"/>
                    <a:gd name="T5" fmla="*/ 126 h 148"/>
                    <a:gd name="T6" fmla="*/ 37 w 122"/>
                    <a:gd name="T7" fmla="*/ 117 h 148"/>
                    <a:gd name="T8" fmla="*/ 32 w 122"/>
                    <a:gd name="T9" fmla="*/ 112 h 148"/>
                    <a:gd name="T10" fmla="*/ 16 w 122"/>
                    <a:gd name="T11" fmla="*/ 101 h 148"/>
                    <a:gd name="T12" fmla="*/ 0 w 122"/>
                    <a:gd name="T13" fmla="*/ 91 h 148"/>
                    <a:gd name="T14" fmla="*/ 4 w 122"/>
                    <a:gd name="T15" fmla="*/ 68 h 148"/>
                    <a:gd name="T16" fmla="*/ 12 w 122"/>
                    <a:gd name="T17" fmla="*/ 49 h 148"/>
                    <a:gd name="T18" fmla="*/ 21 w 122"/>
                    <a:gd name="T19" fmla="*/ 32 h 148"/>
                    <a:gd name="T20" fmla="*/ 35 w 122"/>
                    <a:gd name="T21" fmla="*/ 20 h 148"/>
                    <a:gd name="T22" fmla="*/ 49 w 122"/>
                    <a:gd name="T23" fmla="*/ 7 h 148"/>
                    <a:gd name="T24" fmla="*/ 68 w 122"/>
                    <a:gd name="T25" fmla="*/ 2 h 148"/>
                    <a:gd name="T26" fmla="*/ 87 w 122"/>
                    <a:gd name="T27" fmla="*/ 0 h 148"/>
                    <a:gd name="T28" fmla="*/ 114 w 122"/>
                    <a:gd name="T29" fmla="*/ 2 h 148"/>
                    <a:gd name="T30" fmla="*/ 119 w 122"/>
                    <a:gd name="T31" fmla="*/ 16 h 148"/>
                    <a:gd name="T32" fmla="*/ 122 w 122"/>
                    <a:gd name="T33" fmla="*/ 28 h 148"/>
                    <a:gd name="T34" fmla="*/ 122 w 122"/>
                    <a:gd name="T35" fmla="*/ 33 h 148"/>
                    <a:gd name="T36" fmla="*/ 122 w 122"/>
                    <a:gd name="T37" fmla="*/ 40 h 148"/>
                    <a:gd name="T38" fmla="*/ 120 w 122"/>
                    <a:gd name="T39" fmla="*/ 47 h 148"/>
                    <a:gd name="T40" fmla="*/ 120 w 122"/>
                    <a:gd name="T41" fmla="*/ 60 h 148"/>
                    <a:gd name="T42" fmla="*/ 114 w 122"/>
                    <a:gd name="T43" fmla="*/ 60 h 148"/>
                    <a:gd name="T44" fmla="*/ 107 w 122"/>
                    <a:gd name="T45" fmla="*/ 61 h 148"/>
                    <a:gd name="T46" fmla="*/ 101 w 122"/>
                    <a:gd name="T47" fmla="*/ 72 h 148"/>
                    <a:gd name="T48" fmla="*/ 98 w 122"/>
                    <a:gd name="T49" fmla="*/ 82 h 148"/>
                    <a:gd name="T50" fmla="*/ 93 w 122"/>
                    <a:gd name="T51" fmla="*/ 93 h 148"/>
                    <a:gd name="T52" fmla="*/ 89 w 122"/>
                    <a:gd name="T53" fmla="*/ 105 h 148"/>
                    <a:gd name="T54" fmla="*/ 84 w 122"/>
                    <a:gd name="T55" fmla="*/ 115 h 148"/>
                    <a:gd name="T56" fmla="*/ 80 w 122"/>
                    <a:gd name="T57" fmla="*/ 126 h 148"/>
                    <a:gd name="T58" fmla="*/ 75 w 122"/>
                    <a:gd name="T59" fmla="*/ 136 h 148"/>
                    <a:gd name="T60" fmla="*/ 72 w 122"/>
                    <a:gd name="T61" fmla="*/ 148 h 148"/>
                    <a:gd name="T62" fmla="*/ 65 w 122"/>
                    <a:gd name="T63" fmla="*/ 148 h 148"/>
                    <a:gd name="T64" fmla="*/ 58 w 122"/>
                    <a:gd name="T65" fmla="*/ 148 h 1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22" h="148">
                      <a:moveTo>
                        <a:pt x="58" y="148"/>
                      </a:moveTo>
                      <a:lnTo>
                        <a:pt x="49" y="136"/>
                      </a:lnTo>
                      <a:lnTo>
                        <a:pt x="44" y="126"/>
                      </a:lnTo>
                      <a:lnTo>
                        <a:pt x="37" y="117"/>
                      </a:lnTo>
                      <a:lnTo>
                        <a:pt x="32" y="112"/>
                      </a:lnTo>
                      <a:lnTo>
                        <a:pt x="16" y="101"/>
                      </a:lnTo>
                      <a:lnTo>
                        <a:pt x="0" y="91"/>
                      </a:lnTo>
                      <a:lnTo>
                        <a:pt x="4" y="68"/>
                      </a:lnTo>
                      <a:lnTo>
                        <a:pt x="12" y="49"/>
                      </a:lnTo>
                      <a:lnTo>
                        <a:pt x="21" y="32"/>
                      </a:lnTo>
                      <a:lnTo>
                        <a:pt x="35" y="20"/>
                      </a:lnTo>
                      <a:lnTo>
                        <a:pt x="49" y="7"/>
                      </a:lnTo>
                      <a:lnTo>
                        <a:pt x="68" y="2"/>
                      </a:lnTo>
                      <a:lnTo>
                        <a:pt x="87" y="0"/>
                      </a:lnTo>
                      <a:lnTo>
                        <a:pt x="114" y="2"/>
                      </a:lnTo>
                      <a:lnTo>
                        <a:pt x="119" y="16"/>
                      </a:lnTo>
                      <a:lnTo>
                        <a:pt x="122" y="28"/>
                      </a:lnTo>
                      <a:lnTo>
                        <a:pt x="122" y="33"/>
                      </a:lnTo>
                      <a:lnTo>
                        <a:pt x="122" y="40"/>
                      </a:lnTo>
                      <a:lnTo>
                        <a:pt x="120" y="47"/>
                      </a:lnTo>
                      <a:lnTo>
                        <a:pt x="120" y="60"/>
                      </a:lnTo>
                      <a:lnTo>
                        <a:pt x="114" y="60"/>
                      </a:lnTo>
                      <a:lnTo>
                        <a:pt x="107" y="61"/>
                      </a:lnTo>
                      <a:lnTo>
                        <a:pt x="101" y="72"/>
                      </a:lnTo>
                      <a:lnTo>
                        <a:pt x="98" y="82"/>
                      </a:lnTo>
                      <a:lnTo>
                        <a:pt x="93" y="93"/>
                      </a:lnTo>
                      <a:lnTo>
                        <a:pt x="89" y="105"/>
                      </a:lnTo>
                      <a:lnTo>
                        <a:pt x="84" y="115"/>
                      </a:lnTo>
                      <a:lnTo>
                        <a:pt x="80" y="126"/>
                      </a:lnTo>
                      <a:lnTo>
                        <a:pt x="75" y="136"/>
                      </a:lnTo>
                      <a:lnTo>
                        <a:pt x="72" y="148"/>
                      </a:lnTo>
                      <a:lnTo>
                        <a:pt x="65" y="148"/>
                      </a:lnTo>
                      <a:lnTo>
                        <a:pt x="58" y="148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8" name="Freeform 24"/>
                <p:cNvSpPr>
                  <a:spLocks/>
                </p:cNvSpPr>
                <p:nvPr/>
              </p:nvSpPr>
              <p:spPr bwMode="auto">
                <a:xfrm>
                  <a:off x="5663" y="3500"/>
                  <a:ext cx="129" cy="726"/>
                </a:xfrm>
                <a:custGeom>
                  <a:avLst/>
                  <a:gdLst>
                    <a:gd name="T0" fmla="*/ 110 w 129"/>
                    <a:gd name="T1" fmla="*/ 726 h 726"/>
                    <a:gd name="T2" fmla="*/ 56 w 129"/>
                    <a:gd name="T3" fmla="*/ 662 h 726"/>
                    <a:gd name="T4" fmla="*/ 23 w 129"/>
                    <a:gd name="T5" fmla="*/ 578 h 726"/>
                    <a:gd name="T6" fmla="*/ 6 w 129"/>
                    <a:gd name="T7" fmla="*/ 479 h 726"/>
                    <a:gd name="T8" fmla="*/ 0 w 129"/>
                    <a:gd name="T9" fmla="*/ 374 h 726"/>
                    <a:gd name="T10" fmla="*/ 2 w 129"/>
                    <a:gd name="T11" fmla="*/ 265 h 726"/>
                    <a:gd name="T12" fmla="*/ 11 w 129"/>
                    <a:gd name="T13" fmla="*/ 162 h 726"/>
                    <a:gd name="T14" fmla="*/ 18 w 129"/>
                    <a:gd name="T15" fmla="*/ 71 h 726"/>
                    <a:gd name="T16" fmla="*/ 27 w 129"/>
                    <a:gd name="T17" fmla="*/ 0 h 726"/>
                    <a:gd name="T18" fmla="*/ 35 w 129"/>
                    <a:gd name="T19" fmla="*/ 3 h 726"/>
                    <a:gd name="T20" fmla="*/ 42 w 129"/>
                    <a:gd name="T21" fmla="*/ 8 h 726"/>
                    <a:gd name="T22" fmla="*/ 46 w 129"/>
                    <a:gd name="T23" fmla="*/ 14 h 726"/>
                    <a:gd name="T24" fmla="*/ 51 w 129"/>
                    <a:gd name="T25" fmla="*/ 22 h 726"/>
                    <a:gd name="T26" fmla="*/ 42 w 129"/>
                    <a:gd name="T27" fmla="*/ 104 h 726"/>
                    <a:gd name="T28" fmla="*/ 33 w 129"/>
                    <a:gd name="T29" fmla="*/ 193 h 726"/>
                    <a:gd name="T30" fmla="*/ 27 w 129"/>
                    <a:gd name="T31" fmla="*/ 286 h 726"/>
                    <a:gd name="T32" fmla="*/ 25 w 129"/>
                    <a:gd name="T33" fmla="*/ 378 h 726"/>
                    <a:gd name="T34" fmla="*/ 28 w 129"/>
                    <a:gd name="T35" fmla="*/ 468 h 726"/>
                    <a:gd name="T36" fmla="*/ 46 w 129"/>
                    <a:gd name="T37" fmla="*/ 556 h 726"/>
                    <a:gd name="T38" fmla="*/ 79 w 129"/>
                    <a:gd name="T39" fmla="*/ 636 h 726"/>
                    <a:gd name="T40" fmla="*/ 129 w 129"/>
                    <a:gd name="T41" fmla="*/ 709 h 726"/>
                    <a:gd name="T42" fmla="*/ 124 w 129"/>
                    <a:gd name="T43" fmla="*/ 716 h 726"/>
                    <a:gd name="T44" fmla="*/ 124 w 129"/>
                    <a:gd name="T45" fmla="*/ 726 h 726"/>
                    <a:gd name="T46" fmla="*/ 115 w 129"/>
                    <a:gd name="T47" fmla="*/ 726 h 726"/>
                    <a:gd name="T48" fmla="*/ 110 w 129"/>
                    <a:gd name="T49" fmla="*/ 726 h 7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9" h="726">
                      <a:moveTo>
                        <a:pt x="110" y="726"/>
                      </a:moveTo>
                      <a:lnTo>
                        <a:pt x="56" y="662"/>
                      </a:lnTo>
                      <a:lnTo>
                        <a:pt x="23" y="578"/>
                      </a:lnTo>
                      <a:lnTo>
                        <a:pt x="6" y="479"/>
                      </a:lnTo>
                      <a:lnTo>
                        <a:pt x="0" y="374"/>
                      </a:lnTo>
                      <a:lnTo>
                        <a:pt x="2" y="265"/>
                      </a:lnTo>
                      <a:lnTo>
                        <a:pt x="11" y="162"/>
                      </a:lnTo>
                      <a:lnTo>
                        <a:pt x="18" y="71"/>
                      </a:lnTo>
                      <a:lnTo>
                        <a:pt x="27" y="0"/>
                      </a:lnTo>
                      <a:lnTo>
                        <a:pt x="35" y="3"/>
                      </a:lnTo>
                      <a:lnTo>
                        <a:pt x="42" y="8"/>
                      </a:lnTo>
                      <a:lnTo>
                        <a:pt x="46" y="14"/>
                      </a:lnTo>
                      <a:lnTo>
                        <a:pt x="51" y="22"/>
                      </a:lnTo>
                      <a:lnTo>
                        <a:pt x="42" y="104"/>
                      </a:lnTo>
                      <a:lnTo>
                        <a:pt x="33" y="193"/>
                      </a:lnTo>
                      <a:lnTo>
                        <a:pt x="27" y="286"/>
                      </a:lnTo>
                      <a:lnTo>
                        <a:pt x="25" y="378"/>
                      </a:lnTo>
                      <a:lnTo>
                        <a:pt x="28" y="468"/>
                      </a:lnTo>
                      <a:lnTo>
                        <a:pt x="46" y="556"/>
                      </a:lnTo>
                      <a:lnTo>
                        <a:pt x="79" y="636"/>
                      </a:lnTo>
                      <a:lnTo>
                        <a:pt x="129" y="709"/>
                      </a:lnTo>
                      <a:lnTo>
                        <a:pt x="124" y="716"/>
                      </a:lnTo>
                      <a:lnTo>
                        <a:pt x="124" y="726"/>
                      </a:lnTo>
                      <a:lnTo>
                        <a:pt x="115" y="726"/>
                      </a:lnTo>
                      <a:lnTo>
                        <a:pt x="110" y="7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49" name="Freeform 25"/>
                <p:cNvSpPr>
                  <a:spLocks/>
                </p:cNvSpPr>
                <p:nvPr/>
              </p:nvSpPr>
              <p:spPr bwMode="auto">
                <a:xfrm>
                  <a:off x="2582" y="3935"/>
                  <a:ext cx="133" cy="283"/>
                </a:xfrm>
                <a:custGeom>
                  <a:avLst/>
                  <a:gdLst>
                    <a:gd name="T0" fmla="*/ 35 w 133"/>
                    <a:gd name="T1" fmla="*/ 277 h 283"/>
                    <a:gd name="T2" fmla="*/ 26 w 133"/>
                    <a:gd name="T3" fmla="*/ 262 h 283"/>
                    <a:gd name="T4" fmla="*/ 30 w 133"/>
                    <a:gd name="T5" fmla="*/ 243 h 283"/>
                    <a:gd name="T6" fmla="*/ 37 w 133"/>
                    <a:gd name="T7" fmla="*/ 216 h 283"/>
                    <a:gd name="T8" fmla="*/ 26 w 133"/>
                    <a:gd name="T9" fmla="*/ 196 h 283"/>
                    <a:gd name="T10" fmla="*/ 11 w 133"/>
                    <a:gd name="T11" fmla="*/ 176 h 283"/>
                    <a:gd name="T12" fmla="*/ 20 w 133"/>
                    <a:gd name="T13" fmla="*/ 162 h 283"/>
                    <a:gd name="T14" fmla="*/ 32 w 133"/>
                    <a:gd name="T15" fmla="*/ 164 h 283"/>
                    <a:gd name="T16" fmla="*/ 44 w 133"/>
                    <a:gd name="T17" fmla="*/ 169 h 283"/>
                    <a:gd name="T18" fmla="*/ 61 w 133"/>
                    <a:gd name="T19" fmla="*/ 189 h 283"/>
                    <a:gd name="T20" fmla="*/ 75 w 133"/>
                    <a:gd name="T21" fmla="*/ 197 h 283"/>
                    <a:gd name="T22" fmla="*/ 94 w 133"/>
                    <a:gd name="T23" fmla="*/ 187 h 283"/>
                    <a:gd name="T24" fmla="*/ 105 w 133"/>
                    <a:gd name="T25" fmla="*/ 168 h 283"/>
                    <a:gd name="T26" fmla="*/ 82 w 133"/>
                    <a:gd name="T27" fmla="*/ 136 h 283"/>
                    <a:gd name="T28" fmla="*/ 51 w 133"/>
                    <a:gd name="T29" fmla="*/ 112 h 283"/>
                    <a:gd name="T30" fmla="*/ 32 w 133"/>
                    <a:gd name="T31" fmla="*/ 93 h 283"/>
                    <a:gd name="T32" fmla="*/ 11 w 133"/>
                    <a:gd name="T33" fmla="*/ 72 h 283"/>
                    <a:gd name="T34" fmla="*/ 4 w 133"/>
                    <a:gd name="T35" fmla="*/ 39 h 283"/>
                    <a:gd name="T36" fmla="*/ 16 w 133"/>
                    <a:gd name="T37" fmla="*/ 11 h 283"/>
                    <a:gd name="T38" fmla="*/ 37 w 133"/>
                    <a:gd name="T39" fmla="*/ 0 h 283"/>
                    <a:gd name="T40" fmla="*/ 72 w 133"/>
                    <a:gd name="T41" fmla="*/ 0 h 283"/>
                    <a:gd name="T42" fmla="*/ 94 w 133"/>
                    <a:gd name="T43" fmla="*/ 13 h 283"/>
                    <a:gd name="T44" fmla="*/ 77 w 133"/>
                    <a:gd name="T45" fmla="*/ 25 h 283"/>
                    <a:gd name="T46" fmla="*/ 46 w 133"/>
                    <a:gd name="T47" fmla="*/ 28 h 283"/>
                    <a:gd name="T48" fmla="*/ 35 w 133"/>
                    <a:gd name="T49" fmla="*/ 54 h 283"/>
                    <a:gd name="T50" fmla="*/ 65 w 133"/>
                    <a:gd name="T51" fmla="*/ 89 h 283"/>
                    <a:gd name="T52" fmla="*/ 101 w 133"/>
                    <a:gd name="T53" fmla="*/ 119 h 283"/>
                    <a:gd name="T54" fmla="*/ 128 w 133"/>
                    <a:gd name="T55" fmla="*/ 162 h 283"/>
                    <a:gd name="T56" fmla="*/ 121 w 133"/>
                    <a:gd name="T57" fmla="*/ 204 h 283"/>
                    <a:gd name="T58" fmla="*/ 107 w 133"/>
                    <a:gd name="T59" fmla="*/ 213 h 283"/>
                    <a:gd name="T60" fmla="*/ 94 w 133"/>
                    <a:gd name="T61" fmla="*/ 222 h 283"/>
                    <a:gd name="T62" fmla="*/ 84 w 133"/>
                    <a:gd name="T63" fmla="*/ 239 h 283"/>
                    <a:gd name="T64" fmla="*/ 80 w 133"/>
                    <a:gd name="T65" fmla="*/ 267 h 283"/>
                    <a:gd name="T66" fmla="*/ 61 w 133"/>
                    <a:gd name="T67" fmla="*/ 283 h 2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133" h="283">
                      <a:moveTo>
                        <a:pt x="46" y="283"/>
                      </a:moveTo>
                      <a:lnTo>
                        <a:pt x="35" y="277"/>
                      </a:lnTo>
                      <a:lnTo>
                        <a:pt x="26" y="274"/>
                      </a:lnTo>
                      <a:lnTo>
                        <a:pt x="26" y="262"/>
                      </a:lnTo>
                      <a:lnTo>
                        <a:pt x="28" y="251"/>
                      </a:lnTo>
                      <a:lnTo>
                        <a:pt x="30" y="243"/>
                      </a:lnTo>
                      <a:lnTo>
                        <a:pt x="33" y="234"/>
                      </a:lnTo>
                      <a:lnTo>
                        <a:pt x="37" y="216"/>
                      </a:lnTo>
                      <a:lnTo>
                        <a:pt x="39" y="201"/>
                      </a:lnTo>
                      <a:lnTo>
                        <a:pt x="26" y="196"/>
                      </a:lnTo>
                      <a:lnTo>
                        <a:pt x="14" y="190"/>
                      </a:lnTo>
                      <a:lnTo>
                        <a:pt x="11" y="176"/>
                      </a:lnTo>
                      <a:lnTo>
                        <a:pt x="11" y="162"/>
                      </a:lnTo>
                      <a:lnTo>
                        <a:pt x="20" y="162"/>
                      </a:lnTo>
                      <a:lnTo>
                        <a:pt x="26" y="164"/>
                      </a:lnTo>
                      <a:lnTo>
                        <a:pt x="32" y="164"/>
                      </a:lnTo>
                      <a:lnTo>
                        <a:pt x="37" y="166"/>
                      </a:lnTo>
                      <a:lnTo>
                        <a:pt x="44" y="169"/>
                      </a:lnTo>
                      <a:lnTo>
                        <a:pt x="58" y="178"/>
                      </a:lnTo>
                      <a:lnTo>
                        <a:pt x="61" y="189"/>
                      </a:lnTo>
                      <a:lnTo>
                        <a:pt x="67" y="204"/>
                      </a:lnTo>
                      <a:lnTo>
                        <a:pt x="75" y="197"/>
                      </a:lnTo>
                      <a:lnTo>
                        <a:pt x="86" y="192"/>
                      </a:lnTo>
                      <a:lnTo>
                        <a:pt x="94" y="187"/>
                      </a:lnTo>
                      <a:lnTo>
                        <a:pt x="105" y="182"/>
                      </a:lnTo>
                      <a:lnTo>
                        <a:pt x="105" y="168"/>
                      </a:lnTo>
                      <a:lnTo>
                        <a:pt x="105" y="155"/>
                      </a:lnTo>
                      <a:lnTo>
                        <a:pt x="82" y="136"/>
                      </a:lnTo>
                      <a:lnTo>
                        <a:pt x="65" y="124"/>
                      </a:lnTo>
                      <a:lnTo>
                        <a:pt x="51" y="112"/>
                      </a:lnTo>
                      <a:lnTo>
                        <a:pt x="42" y="103"/>
                      </a:lnTo>
                      <a:lnTo>
                        <a:pt x="32" y="93"/>
                      </a:lnTo>
                      <a:lnTo>
                        <a:pt x="23" y="84"/>
                      </a:lnTo>
                      <a:lnTo>
                        <a:pt x="11" y="72"/>
                      </a:lnTo>
                      <a:lnTo>
                        <a:pt x="0" y="60"/>
                      </a:lnTo>
                      <a:lnTo>
                        <a:pt x="4" y="39"/>
                      </a:lnTo>
                      <a:lnTo>
                        <a:pt x="9" y="23"/>
                      </a:lnTo>
                      <a:lnTo>
                        <a:pt x="16" y="11"/>
                      </a:lnTo>
                      <a:lnTo>
                        <a:pt x="26" y="6"/>
                      </a:lnTo>
                      <a:lnTo>
                        <a:pt x="37" y="0"/>
                      </a:lnTo>
                      <a:lnTo>
                        <a:pt x="54" y="0"/>
                      </a:lnTo>
                      <a:lnTo>
                        <a:pt x="72" y="0"/>
                      </a:lnTo>
                      <a:lnTo>
                        <a:pt x="94" y="4"/>
                      </a:lnTo>
                      <a:lnTo>
                        <a:pt x="94" y="13"/>
                      </a:lnTo>
                      <a:lnTo>
                        <a:pt x="94" y="23"/>
                      </a:lnTo>
                      <a:lnTo>
                        <a:pt x="77" y="25"/>
                      </a:lnTo>
                      <a:lnTo>
                        <a:pt x="61" y="27"/>
                      </a:lnTo>
                      <a:lnTo>
                        <a:pt x="46" y="28"/>
                      </a:lnTo>
                      <a:lnTo>
                        <a:pt x="32" y="30"/>
                      </a:lnTo>
                      <a:lnTo>
                        <a:pt x="35" y="54"/>
                      </a:lnTo>
                      <a:lnTo>
                        <a:pt x="49" y="75"/>
                      </a:lnTo>
                      <a:lnTo>
                        <a:pt x="65" y="89"/>
                      </a:lnTo>
                      <a:lnTo>
                        <a:pt x="84" y="105"/>
                      </a:lnTo>
                      <a:lnTo>
                        <a:pt x="101" y="119"/>
                      </a:lnTo>
                      <a:lnTo>
                        <a:pt x="117" y="138"/>
                      </a:lnTo>
                      <a:lnTo>
                        <a:pt x="128" y="162"/>
                      </a:lnTo>
                      <a:lnTo>
                        <a:pt x="133" y="197"/>
                      </a:lnTo>
                      <a:lnTo>
                        <a:pt x="121" y="204"/>
                      </a:lnTo>
                      <a:lnTo>
                        <a:pt x="114" y="209"/>
                      </a:lnTo>
                      <a:lnTo>
                        <a:pt x="107" y="213"/>
                      </a:lnTo>
                      <a:lnTo>
                        <a:pt x="103" y="218"/>
                      </a:lnTo>
                      <a:lnTo>
                        <a:pt x="94" y="222"/>
                      </a:lnTo>
                      <a:lnTo>
                        <a:pt x="87" y="225"/>
                      </a:lnTo>
                      <a:lnTo>
                        <a:pt x="84" y="239"/>
                      </a:lnTo>
                      <a:lnTo>
                        <a:pt x="84" y="253"/>
                      </a:lnTo>
                      <a:lnTo>
                        <a:pt x="80" y="267"/>
                      </a:lnTo>
                      <a:lnTo>
                        <a:pt x="80" y="283"/>
                      </a:lnTo>
                      <a:lnTo>
                        <a:pt x="61" y="283"/>
                      </a:lnTo>
                      <a:lnTo>
                        <a:pt x="46" y="2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0" name="Freeform 26"/>
                <p:cNvSpPr>
                  <a:spLocks/>
                </p:cNvSpPr>
                <p:nvPr/>
              </p:nvSpPr>
              <p:spPr bwMode="auto">
                <a:xfrm>
                  <a:off x="1620" y="3880"/>
                  <a:ext cx="215" cy="322"/>
                </a:xfrm>
                <a:custGeom>
                  <a:avLst/>
                  <a:gdLst>
                    <a:gd name="T0" fmla="*/ 82 w 215"/>
                    <a:gd name="T1" fmla="*/ 322 h 322"/>
                    <a:gd name="T2" fmla="*/ 68 w 215"/>
                    <a:gd name="T3" fmla="*/ 284 h 322"/>
                    <a:gd name="T4" fmla="*/ 51 w 215"/>
                    <a:gd name="T5" fmla="*/ 261 h 322"/>
                    <a:gd name="T6" fmla="*/ 33 w 215"/>
                    <a:gd name="T7" fmla="*/ 244 h 322"/>
                    <a:gd name="T8" fmla="*/ 20 w 215"/>
                    <a:gd name="T9" fmla="*/ 233 h 322"/>
                    <a:gd name="T10" fmla="*/ 7 w 215"/>
                    <a:gd name="T11" fmla="*/ 219 h 322"/>
                    <a:gd name="T12" fmla="*/ 4 w 215"/>
                    <a:gd name="T13" fmla="*/ 203 h 322"/>
                    <a:gd name="T14" fmla="*/ 9 w 215"/>
                    <a:gd name="T15" fmla="*/ 177 h 322"/>
                    <a:gd name="T16" fmla="*/ 30 w 215"/>
                    <a:gd name="T17" fmla="*/ 141 h 322"/>
                    <a:gd name="T18" fmla="*/ 27 w 215"/>
                    <a:gd name="T19" fmla="*/ 129 h 322"/>
                    <a:gd name="T20" fmla="*/ 25 w 215"/>
                    <a:gd name="T21" fmla="*/ 116 h 322"/>
                    <a:gd name="T22" fmla="*/ 13 w 215"/>
                    <a:gd name="T23" fmla="*/ 111 h 322"/>
                    <a:gd name="T24" fmla="*/ 0 w 215"/>
                    <a:gd name="T25" fmla="*/ 108 h 322"/>
                    <a:gd name="T26" fmla="*/ 2 w 215"/>
                    <a:gd name="T27" fmla="*/ 83 h 322"/>
                    <a:gd name="T28" fmla="*/ 13 w 215"/>
                    <a:gd name="T29" fmla="*/ 68 h 322"/>
                    <a:gd name="T30" fmla="*/ 27 w 215"/>
                    <a:gd name="T31" fmla="*/ 54 h 322"/>
                    <a:gd name="T32" fmla="*/ 46 w 215"/>
                    <a:gd name="T33" fmla="*/ 43 h 322"/>
                    <a:gd name="T34" fmla="*/ 65 w 215"/>
                    <a:gd name="T35" fmla="*/ 33 h 322"/>
                    <a:gd name="T36" fmla="*/ 88 w 215"/>
                    <a:gd name="T37" fmla="*/ 24 h 322"/>
                    <a:gd name="T38" fmla="*/ 108 w 215"/>
                    <a:gd name="T39" fmla="*/ 14 h 322"/>
                    <a:gd name="T40" fmla="*/ 131 w 215"/>
                    <a:gd name="T41" fmla="*/ 0 h 322"/>
                    <a:gd name="T42" fmla="*/ 161 w 215"/>
                    <a:gd name="T43" fmla="*/ 8 h 322"/>
                    <a:gd name="T44" fmla="*/ 187 w 215"/>
                    <a:gd name="T45" fmla="*/ 34 h 322"/>
                    <a:gd name="T46" fmla="*/ 204 w 215"/>
                    <a:gd name="T47" fmla="*/ 73 h 322"/>
                    <a:gd name="T48" fmla="*/ 215 w 215"/>
                    <a:gd name="T49" fmla="*/ 118 h 322"/>
                    <a:gd name="T50" fmla="*/ 213 w 215"/>
                    <a:gd name="T51" fmla="*/ 162 h 322"/>
                    <a:gd name="T52" fmla="*/ 203 w 215"/>
                    <a:gd name="T53" fmla="*/ 202 h 322"/>
                    <a:gd name="T54" fmla="*/ 176 w 215"/>
                    <a:gd name="T55" fmla="*/ 231 h 322"/>
                    <a:gd name="T56" fmla="*/ 138 w 215"/>
                    <a:gd name="T57" fmla="*/ 249 h 322"/>
                    <a:gd name="T58" fmla="*/ 124 w 215"/>
                    <a:gd name="T59" fmla="*/ 266 h 322"/>
                    <a:gd name="T60" fmla="*/ 114 w 215"/>
                    <a:gd name="T61" fmla="*/ 282 h 322"/>
                    <a:gd name="T62" fmla="*/ 107 w 215"/>
                    <a:gd name="T63" fmla="*/ 292 h 322"/>
                    <a:gd name="T64" fmla="*/ 101 w 215"/>
                    <a:gd name="T65" fmla="*/ 301 h 322"/>
                    <a:gd name="T66" fmla="*/ 91 w 215"/>
                    <a:gd name="T67" fmla="*/ 312 h 322"/>
                    <a:gd name="T68" fmla="*/ 82 w 215"/>
                    <a:gd name="T69" fmla="*/ 322 h 3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5" h="322">
                      <a:moveTo>
                        <a:pt x="82" y="322"/>
                      </a:moveTo>
                      <a:lnTo>
                        <a:pt x="68" y="284"/>
                      </a:lnTo>
                      <a:lnTo>
                        <a:pt x="51" y="261"/>
                      </a:lnTo>
                      <a:lnTo>
                        <a:pt x="33" y="244"/>
                      </a:lnTo>
                      <a:lnTo>
                        <a:pt x="20" y="233"/>
                      </a:lnTo>
                      <a:lnTo>
                        <a:pt x="7" y="219"/>
                      </a:lnTo>
                      <a:lnTo>
                        <a:pt x="4" y="203"/>
                      </a:lnTo>
                      <a:lnTo>
                        <a:pt x="9" y="177"/>
                      </a:lnTo>
                      <a:lnTo>
                        <a:pt x="30" y="141"/>
                      </a:lnTo>
                      <a:lnTo>
                        <a:pt x="27" y="129"/>
                      </a:lnTo>
                      <a:lnTo>
                        <a:pt x="25" y="116"/>
                      </a:lnTo>
                      <a:lnTo>
                        <a:pt x="13" y="111"/>
                      </a:lnTo>
                      <a:lnTo>
                        <a:pt x="0" y="108"/>
                      </a:lnTo>
                      <a:lnTo>
                        <a:pt x="2" y="83"/>
                      </a:lnTo>
                      <a:lnTo>
                        <a:pt x="13" y="68"/>
                      </a:lnTo>
                      <a:lnTo>
                        <a:pt x="27" y="54"/>
                      </a:lnTo>
                      <a:lnTo>
                        <a:pt x="46" y="43"/>
                      </a:lnTo>
                      <a:lnTo>
                        <a:pt x="65" y="33"/>
                      </a:lnTo>
                      <a:lnTo>
                        <a:pt x="88" y="24"/>
                      </a:lnTo>
                      <a:lnTo>
                        <a:pt x="108" y="14"/>
                      </a:lnTo>
                      <a:lnTo>
                        <a:pt x="131" y="0"/>
                      </a:lnTo>
                      <a:lnTo>
                        <a:pt x="161" y="8"/>
                      </a:lnTo>
                      <a:lnTo>
                        <a:pt x="187" y="34"/>
                      </a:lnTo>
                      <a:lnTo>
                        <a:pt x="204" y="73"/>
                      </a:lnTo>
                      <a:lnTo>
                        <a:pt x="215" y="118"/>
                      </a:lnTo>
                      <a:lnTo>
                        <a:pt x="213" y="162"/>
                      </a:lnTo>
                      <a:lnTo>
                        <a:pt x="203" y="202"/>
                      </a:lnTo>
                      <a:lnTo>
                        <a:pt x="176" y="231"/>
                      </a:lnTo>
                      <a:lnTo>
                        <a:pt x="138" y="249"/>
                      </a:lnTo>
                      <a:lnTo>
                        <a:pt x="124" y="266"/>
                      </a:lnTo>
                      <a:lnTo>
                        <a:pt x="114" y="282"/>
                      </a:lnTo>
                      <a:lnTo>
                        <a:pt x="107" y="292"/>
                      </a:lnTo>
                      <a:lnTo>
                        <a:pt x="101" y="301"/>
                      </a:lnTo>
                      <a:lnTo>
                        <a:pt x="91" y="312"/>
                      </a:lnTo>
                      <a:lnTo>
                        <a:pt x="82" y="322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1" name="Freeform 27"/>
                <p:cNvSpPr>
                  <a:spLocks/>
                </p:cNvSpPr>
                <p:nvPr/>
              </p:nvSpPr>
              <p:spPr bwMode="auto">
                <a:xfrm>
                  <a:off x="2084" y="3918"/>
                  <a:ext cx="167" cy="242"/>
                </a:xfrm>
                <a:custGeom>
                  <a:avLst/>
                  <a:gdLst>
                    <a:gd name="T0" fmla="*/ 91 w 167"/>
                    <a:gd name="T1" fmla="*/ 242 h 242"/>
                    <a:gd name="T2" fmla="*/ 85 w 167"/>
                    <a:gd name="T3" fmla="*/ 232 h 242"/>
                    <a:gd name="T4" fmla="*/ 80 w 167"/>
                    <a:gd name="T5" fmla="*/ 221 h 242"/>
                    <a:gd name="T6" fmla="*/ 75 w 167"/>
                    <a:gd name="T7" fmla="*/ 213 h 242"/>
                    <a:gd name="T8" fmla="*/ 71 w 167"/>
                    <a:gd name="T9" fmla="*/ 204 h 242"/>
                    <a:gd name="T10" fmla="*/ 56 w 167"/>
                    <a:gd name="T11" fmla="*/ 200 h 242"/>
                    <a:gd name="T12" fmla="*/ 45 w 167"/>
                    <a:gd name="T13" fmla="*/ 199 h 242"/>
                    <a:gd name="T14" fmla="*/ 37 w 167"/>
                    <a:gd name="T15" fmla="*/ 199 h 242"/>
                    <a:gd name="T16" fmla="*/ 31 w 167"/>
                    <a:gd name="T17" fmla="*/ 199 h 242"/>
                    <a:gd name="T18" fmla="*/ 24 w 167"/>
                    <a:gd name="T19" fmla="*/ 199 h 242"/>
                    <a:gd name="T20" fmla="*/ 17 w 167"/>
                    <a:gd name="T21" fmla="*/ 204 h 242"/>
                    <a:gd name="T22" fmla="*/ 9 w 167"/>
                    <a:gd name="T23" fmla="*/ 207 h 242"/>
                    <a:gd name="T24" fmla="*/ 0 w 167"/>
                    <a:gd name="T25" fmla="*/ 214 h 242"/>
                    <a:gd name="T26" fmla="*/ 0 w 167"/>
                    <a:gd name="T27" fmla="*/ 204 h 242"/>
                    <a:gd name="T28" fmla="*/ 3 w 167"/>
                    <a:gd name="T29" fmla="*/ 195 h 242"/>
                    <a:gd name="T30" fmla="*/ 3 w 167"/>
                    <a:gd name="T31" fmla="*/ 185 h 242"/>
                    <a:gd name="T32" fmla="*/ 7 w 167"/>
                    <a:gd name="T33" fmla="*/ 176 h 242"/>
                    <a:gd name="T34" fmla="*/ 10 w 167"/>
                    <a:gd name="T35" fmla="*/ 157 h 242"/>
                    <a:gd name="T36" fmla="*/ 16 w 167"/>
                    <a:gd name="T37" fmla="*/ 139 h 242"/>
                    <a:gd name="T38" fmla="*/ 37 w 167"/>
                    <a:gd name="T39" fmla="*/ 132 h 242"/>
                    <a:gd name="T40" fmla="*/ 52 w 167"/>
                    <a:gd name="T41" fmla="*/ 124 h 242"/>
                    <a:gd name="T42" fmla="*/ 61 w 167"/>
                    <a:gd name="T43" fmla="*/ 108 h 242"/>
                    <a:gd name="T44" fmla="*/ 66 w 167"/>
                    <a:gd name="T45" fmla="*/ 92 h 242"/>
                    <a:gd name="T46" fmla="*/ 66 w 167"/>
                    <a:gd name="T47" fmla="*/ 71 h 242"/>
                    <a:gd name="T48" fmla="*/ 68 w 167"/>
                    <a:gd name="T49" fmla="*/ 52 h 242"/>
                    <a:gd name="T50" fmla="*/ 66 w 167"/>
                    <a:gd name="T51" fmla="*/ 31 h 242"/>
                    <a:gd name="T52" fmla="*/ 66 w 167"/>
                    <a:gd name="T53" fmla="*/ 14 h 242"/>
                    <a:gd name="T54" fmla="*/ 73 w 167"/>
                    <a:gd name="T55" fmla="*/ 5 h 242"/>
                    <a:gd name="T56" fmla="*/ 80 w 167"/>
                    <a:gd name="T57" fmla="*/ 2 h 242"/>
                    <a:gd name="T58" fmla="*/ 82 w 167"/>
                    <a:gd name="T59" fmla="*/ 0 h 242"/>
                    <a:gd name="T60" fmla="*/ 87 w 167"/>
                    <a:gd name="T61" fmla="*/ 0 h 242"/>
                    <a:gd name="T62" fmla="*/ 94 w 167"/>
                    <a:gd name="T63" fmla="*/ 0 h 242"/>
                    <a:gd name="T64" fmla="*/ 104 w 167"/>
                    <a:gd name="T65" fmla="*/ 0 h 242"/>
                    <a:gd name="T66" fmla="*/ 104 w 167"/>
                    <a:gd name="T67" fmla="*/ 10 h 242"/>
                    <a:gd name="T68" fmla="*/ 104 w 167"/>
                    <a:gd name="T69" fmla="*/ 21 h 242"/>
                    <a:gd name="T70" fmla="*/ 106 w 167"/>
                    <a:gd name="T71" fmla="*/ 31 h 242"/>
                    <a:gd name="T72" fmla="*/ 108 w 167"/>
                    <a:gd name="T73" fmla="*/ 42 h 242"/>
                    <a:gd name="T74" fmla="*/ 108 w 167"/>
                    <a:gd name="T75" fmla="*/ 52 h 242"/>
                    <a:gd name="T76" fmla="*/ 108 w 167"/>
                    <a:gd name="T77" fmla="*/ 63 h 242"/>
                    <a:gd name="T78" fmla="*/ 110 w 167"/>
                    <a:gd name="T79" fmla="*/ 73 h 242"/>
                    <a:gd name="T80" fmla="*/ 111 w 167"/>
                    <a:gd name="T81" fmla="*/ 85 h 242"/>
                    <a:gd name="T82" fmla="*/ 124 w 167"/>
                    <a:gd name="T83" fmla="*/ 89 h 242"/>
                    <a:gd name="T84" fmla="*/ 138 w 167"/>
                    <a:gd name="T85" fmla="*/ 94 h 242"/>
                    <a:gd name="T86" fmla="*/ 152 w 167"/>
                    <a:gd name="T87" fmla="*/ 98 h 242"/>
                    <a:gd name="T88" fmla="*/ 167 w 167"/>
                    <a:gd name="T89" fmla="*/ 103 h 242"/>
                    <a:gd name="T90" fmla="*/ 165 w 167"/>
                    <a:gd name="T91" fmla="*/ 120 h 242"/>
                    <a:gd name="T92" fmla="*/ 162 w 167"/>
                    <a:gd name="T93" fmla="*/ 141 h 242"/>
                    <a:gd name="T94" fmla="*/ 155 w 167"/>
                    <a:gd name="T95" fmla="*/ 160 h 242"/>
                    <a:gd name="T96" fmla="*/ 146 w 167"/>
                    <a:gd name="T97" fmla="*/ 181 h 242"/>
                    <a:gd name="T98" fmla="*/ 134 w 167"/>
                    <a:gd name="T99" fmla="*/ 197 h 242"/>
                    <a:gd name="T100" fmla="*/ 120 w 167"/>
                    <a:gd name="T101" fmla="*/ 214 h 242"/>
                    <a:gd name="T102" fmla="*/ 104 w 167"/>
                    <a:gd name="T103" fmla="*/ 228 h 242"/>
                    <a:gd name="T104" fmla="*/ 91 w 167"/>
                    <a:gd name="T105" fmla="*/ 242 h 2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67" h="242">
                      <a:moveTo>
                        <a:pt x="91" y="242"/>
                      </a:moveTo>
                      <a:lnTo>
                        <a:pt x="85" y="232"/>
                      </a:lnTo>
                      <a:lnTo>
                        <a:pt x="80" y="221"/>
                      </a:lnTo>
                      <a:lnTo>
                        <a:pt x="75" y="213"/>
                      </a:lnTo>
                      <a:lnTo>
                        <a:pt x="71" y="204"/>
                      </a:lnTo>
                      <a:lnTo>
                        <a:pt x="56" y="200"/>
                      </a:lnTo>
                      <a:lnTo>
                        <a:pt x="45" y="199"/>
                      </a:lnTo>
                      <a:lnTo>
                        <a:pt x="37" y="199"/>
                      </a:lnTo>
                      <a:lnTo>
                        <a:pt x="31" y="199"/>
                      </a:lnTo>
                      <a:lnTo>
                        <a:pt x="24" y="199"/>
                      </a:lnTo>
                      <a:lnTo>
                        <a:pt x="17" y="204"/>
                      </a:lnTo>
                      <a:lnTo>
                        <a:pt x="9" y="207"/>
                      </a:lnTo>
                      <a:lnTo>
                        <a:pt x="0" y="214"/>
                      </a:lnTo>
                      <a:lnTo>
                        <a:pt x="0" y="204"/>
                      </a:lnTo>
                      <a:lnTo>
                        <a:pt x="3" y="195"/>
                      </a:lnTo>
                      <a:lnTo>
                        <a:pt x="3" y="185"/>
                      </a:lnTo>
                      <a:lnTo>
                        <a:pt x="7" y="176"/>
                      </a:lnTo>
                      <a:lnTo>
                        <a:pt x="10" y="157"/>
                      </a:lnTo>
                      <a:lnTo>
                        <a:pt x="16" y="139"/>
                      </a:lnTo>
                      <a:lnTo>
                        <a:pt x="37" y="132"/>
                      </a:lnTo>
                      <a:lnTo>
                        <a:pt x="52" y="124"/>
                      </a:lnTo>
                      <a:lnTo>
                        <a:pt x="61" y="108"/>
                      </a:lnTo>
                      <a:lnTo>
                        <a:pt x="66" y="92"/>
                      </a:lnTo>
                      <a:lnTo>
                        <a:pt x="66" y="71"/>
                      </a:lnTo>
                      <a:lnTo>
                        <a:pt x="68" y="52"/>
                      </a:lnTo>
                      <a:lnTo>
                        <a:pt x="66" y="31"/>
                      </a:lnTo>
                      <a:lnTo>
                        <a:pt x="66" y="14"/>
                      </a:lnTo>
                      <a:lnTo>
                        <a:pt x="73" y="5"/>
                      </a:lnTo>
                      <a:lnTo>
                        <a:pt x="80" y="2"/>
                      </a:lnTo>
                      <a:lnTo>
                        <a:pt x="82" y="0"/>
                      </a:lnTo>
                      <a:lnTo>
                        <a:pt x="87" y="0"/>
                      </a:lnTo>
                      <a:lnTo>
                        <a:pt x="94" y="0"/>
                      </a:lnTo>
                      <a:lnTo>
                        <a:pt x="104" y="0"/>
                      </a:lnTo>
                      <a:lnTo>
                        <a:pt x="104" y="10"/>
                      </a:lnTo>
                      <a:lnTo>
                        <a:pt x="104" y="21"/>
                      </a:lnTo>
                      <a:lnTo>
                        <a:pt x="106" y="31"/>
                      </a:lnTo>
                      <a:lnTo>
                        <a:pt x="108" y="42"/>
                      </a:lnTo>
                      <a:lnTo>
                        <a:pt x="108" y="52"/>
                      </a:lnTo>
                      <a:lnTo>
                        <a:pt x="108" y="63"/>
                      </a:lnTo>
                      <a:lnTo>
                        <a:pt x="110" y="73"/>
                      </a:lnTo>
                      <a:lnTo>
                        <a:pt x="111" y="85"/>
                      </a:lnTo>
                      <a:lnTo>
                        <a:pt x="124" y="89"/>
                      </a:lnTo>
                      <a:lnTo>
                        <a:pt x="138" y="94"/>
                      </a:lnTo>
                      <a:lnTo>
                        <a:pt x="152" y="98"/>
                      </a:lnTo>
                      <a:lnTo>
                        <a:pt x="167" y="103"/>
                      </a:lnTo>
                      <a:lnTo>
                        <a:pt x="165" y="120"/>
                      </a:lnTo>
                      <a:lnTo>
                        <a:pt x="162" y="141"/>
                      </a:lnTo>
                      <a:lnTo>
                        <a:pt x="155" y="160"/>
                      </a:lnTo>
                      <a:lnTo>
                        <a:pt x="146" y="181"/>
                      </a:lnTo>
                      <a:lnTo>
                        <a:pt x="134" y="197"/>
                      </a:lnTo>
                      <a:lnTo>
                        <a:pt x="120" y="214"/>
                      </a:lnTo>
                      <a:lnTo>
                        <a:pt x="104" y="228"/>
                      </a:lnTo>
                      <a:lnTo>
                        <a:pt x="91" y="242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2" name="Freeform 28"/>
                <p:cNvSpPr>
                  <a:spLocks/>
                </p:cNvSpPr>
                <p:nvPr/>
              </p:nvSpPr>
              <p:spPr bwMode="auto">
                <a:xfrm>
                  <a:off x="1877" y="3848"/>
                  <a:ext cx="233" cy="288"/>
                </a:xfrm>
                <a:custGeom>
                  <a:avLst/>
                  <a:gdLst>
                    <a:gd name="T0" fmla="*/ 116 w 233"/>
                    <a:gd name="T1" fmla="*/ 288 h 288"/>
                    <a:gd name="T2" fmla="*/ 101 w 233"/>
                    <a:gd name="T3" fmla="*/ 267 h 288"/>
                    <a:gd name="T4" fmla="*/ 88 w 233"/>
                    <a:gd name="T5" fmla="*/ 251 h 288"/>
                    <a:gd name="T6" fmla="*/ 76 w 233"/>
                    <a:gd name="T7" fmla="*/ 239 h 288"/>
                    <a:gd name="T8" fmla="*/ 66 w 233"/>
                    <a:gd name="T9" fmla="*/ 232 h 288"/>
                    <a:gd name="T10" fmla="*/ 52 w 233"/>
                    <a:gd name="T11" fmla="*/ 227 h 288"/>
                    <a:gd name="T12" fmla="*/ 38 w 233"/>
                    <a:gd name="T13" fmla="*/ 225 h 288"/>
                    <a:gd name="T14" fmla="*/ 20 w 233"/>
                    <a:gd name="T15" fmla="*/ 225 h 288"/>
                    <a:gd name="T16" fmla="*/ 0 w 233"/>
                    <a:gd name="T17" fmla="*/ 229 h 288"/>
                    <a:gd name="T18" fmla="*/ 3 w 233"/>
                    <a:gd name="T19" fmla="*/ 208 h 288"/>
                    <a:gd name="T20" fmla="*/ 10 w 233"/>
                    <a:gd name="T21" fmla="*/ 192 h 288"/>
                    <a:gd name="T22" fmla="*/ 17 w 233"/>
                    <a:gd name="T23" fmla="*/ 176 h 288"/>
                    <a:gd name="T24" fmla="*/ 26 w 233"/>
                    <a:gd name="T25" fmla="*/ 162 h 288"/>
                    <a:gd name="T26" fmla="*/ 31 w 233"/>
                    <a:gd name="T27" fmla="*/ 147 h 288"/>
                    <a:gd name="T28" fmla="*/ 38 w 233"/>
                    <a:gd name="T29" fmla="*/ 133 h 288"/>
                    <a:gd name="T30" fmla="*/ 40 w 233"/>
                    <a:gd name="T31" fmla="*/ 117 h 288"/>
                    <a:gd name="T32" fmla="*/ 41 w 233"/>
                    <a:gd name="T33" fmla="*/ 101 h 288"/>
                    <a:gd name="T34" fmla="*/ 26 w 233"/>
                    <a:gd name="T35" fmla="*/ 94 h 288"/>
                    <a:gd name="T36" fmla="*/ 12 w 233"/>
                    <a:gd name="T37" fmla="*/ 91 h 288"/>
                    <a:gd name="T38" fmla="*/ 13 w 233"/>
                    <a:gd name="T39" fmla="*/ 72 h 288"/>
                    <a:gd name="T40" fmla="*/ 17 w 233"/>
                    <a:gd name="T41" fmla="*/ 54 h 288"/>
                    <a:gd name="T42" fmla="*/ 26 w 233"/>
                    <a:gd name="T43" fmla="*/ 44 h 288"/>
                    <a:gd name="T44" fmla="*/ 36 w 233"/>
                    <a:gd name="T45" fmla="*/ 39 h 288"/>
                    <a:gd name="T46" fmla="*/ 45 w 233"/>
                    <a:gd name="T47" fmla="*/ 33 h 288"/>
                    <a:gd name="T48" fmla="*/ 55 w 233"/>
                    <a:gd name="T49" fmla="*/ 32 h 288"/>
                    <a:gd name="T50" fmla="*/ 66 w 233"/>
                    <a:gd name="T51" fmla="*/ 26 h 288"/>
                    <a:gd name="T52" fmla="*/ 76 w 233"/>
                    <a:gd name="T53" fmla="*/ 25 h 288"/>
                    <a:gd name="T54" fmla="*/ 88 w 233"/>
                    <a:gd name="T55" fmla="*/ 23 h 288"/>
                    <a:gd name="T56" fmla="*/ 106 w 233"/>
                    <a:gd name="T57" fmla="*/ 21 h 288"/>
                    <a:gd name="T58" fmla="*/ 108 w 233"/>
                    <a:gd name="T59" fmla="*/ 11 h 288"/>
                    <a:gd name="T60" fmla="*/ 111 w 233"/>
                    <a:gd name="T61" fmla="*/ 0 h 288"/>
                    <a:gd name="T62" fmla="*/ 127 w 233"/>
                    <a:gd name="T63" fmla="*/ 0 h 288"/>
                    <a:gd name="T64" fmla="*/ 144 w 233"/>
                    <a:gd name="T65" fmla="*/ 0 h 288"/>
                    <a:gd name="T66" fmla="*/ 146 w 233"/>
                    <a:gd name="T67" fmla="*/ 11 h 288"/>
                    <a:gd name="T68" fmla="*/ 148 w 233"/>
                    <a:gd name="T69" fmla="*/ 23 h 288"/>
                    <a:gd name="T70" fmla="*/ 149 w 233"/>
                    <a:gd name="T71" fmla="*/ 35 h 288"/>
                    <a:gd name="T72" fmla="*/ 153 w 233"/>
                    <a:gd name="T73" fmla="*/ 47 h 288"/>
                    <a:gd name="T74" fmla="*/ 176 w 233"/>
                    <a:gd name="T75" fmla="*/ 53 h 288"/>
                    <a:gd name="T76" fmla="*/ 195 w 233"/>
                    <a:gd name="T77" fmla="*/ 59 h 288"/>
                    <a:gd name="T78" fmla="*/ 210 w 233"/>
                    <a:gd name="T79" fmla="*/ 68 h 288"/>
                    <a:gd name="T80" fmla="*/ 223 w 233"/>
                    <a:gd name="T81" fmla="*/ 80 h 288"/>
                    <a:gd name="T82" fmla="*/ 228 w 233"/>
                    <a:gd name="T83" fmla="*/ 94 h 288"/>
                    <a:gd name="T84" fmla="*/ 233 w 233"/>
                    <a:gd name="T85" fmla="*/ 115 h 288"/>
                    <a:gd name="T86" fmla="*/ 233 w 233"/>
                    <a:gd name="T87" fmla="*/ 138 h 288"/>
                    <a:gd name="T88" fmla="*/ 231 w 233"/>
                    <a:gd name="T89" fmla="*/ 166 h 288"/>
                    <a:gd name="T90" fmla="*/ 209 w 233"/>
                    <a:gd name="T91" fmla="*/ 173 h 288"/>
                    <a:gd name="T92" fmla="*/ 193 w 233"/>
                    <a:gd name="T93" fmla="*/ 183 h 288"/>
                    <a:gd name="T94" fmla="*/ 179 w 233"/>
                    <a:gd name="T95" fmla="*/ 195 h 288"/>
                    <a:gd name="T96" fmla="*/ 169 w 233"/>
                    <a:gd name="T97" fmla="*/ 211 h 288"/>
                    <a:gd name="T98" fmla="*/ 158 w 233"/>
                    <a:gd name="T99" fmla="*/ 227 h 288"/>
                    <a:gd name="T100" fmla="*/ 149 w 233"/>
                    <a:gd name="T101" fmla="*/ 246 h 288"/>
                    <a:gd name="T102" fmla="*/ 139 w 233"/>
                    <a:gd name="T103" fmla="*/ 265 h 288"/>
                    <a:gd name="T104" fmla="*/ 130 w 233"/>
                    <a:gd name="T105" fmla="*/ 288 h 288"/>
                    <a:gd name="T106" fmla="*/ 123 w 233"/>
                    <a:gd name="T107" fmla="*/ 288 h 288"/>
                    <a:gd name="T108" fmla="*/ 116 w 233"/>
                    <a:gd name="T10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233" h="288">
                      <a:moveTo>
                        <a:pt x="116" y="288"/>
                      </a:moveTo>
                      <a:lnTo>
                        <a:pt x="101" y="267"/>
                      </a:lnTo>
                      <a:lnTo>
                        <a:pt x="88" y="251"/>
                      </a:lnTo>
                      <a:lnTo>
                        <a:pt x="76" y="239"/>
                      </a:lnTo>
                      <a:lnTo>
                        <a:pt x="66" y="232"/>
                      </a:lnTo>
                      <a:lnTo>
                        <a:pt x="52" y="227"/>
                      </a:lnTo>
                      <a:lnTo>
                        <a:pt x="38" y="225"/>
                      </a:lnTo>
                      <a:lnTo>
                        <a:pt x="20" y="225"/>
                      </a:lnTo>
                      <a:lnTo>
                        <a:pt x="0" y="229"/>
                      </a:lnTo>
                      <a:lnTo>
                        <a:pt x="3" y="208"/>
                      </a:lnTo>
                      <a:lnTo>
                        <a:pt x="10" y="192"/>
                      </a:lnTo>
                      <a:lnTo>
                        <a:pt x="17" y="176"/>
                      </a:lnTo>
                      <a:lnTo>
                        <a:pt x="26" y="162"/>
                      </a:lnTo>
                      <a:lnTo>
                        <a:pt x="31" y="147"/>
                      </a:lnTo>
                      <a:lnTo>
                        <a:pt x="38" y="133"/>
                      </a:lnTo>
                      <a:lnTo>
                        <a:pt x="40" y="117"/>
                      </a:lnTo>
                      <a:lnTo>
                        <a:pt x="41" y="101"/>
                      </a:lnTo>
                      <a:lnTo>
                        <a:pt x="26" y="94"/>
                      </a:lnTo>
                      <a:lnTo>
                        <a:pt x="12" y="91"/>
                      </a:lnTo>
                      <a:lnTo>
                        <a:pt x="13" y="72"/>
                      </a:lnTo>
                      <a:lnTo>
                        <a:pt x="17" y="54"/>
                      </a:lnTo>
                      <a:lnTo>
                        <a:pt x="26" y="44"/>
                      </a:lnTo>
                      <a:lnTo>
                        <a:pt x="36" y="39"/>
                      </a:lnTo>
                      <a:lnTo>
                        <a:pt x="45" y="33"/>
                      </a:lnTo>
                      <a:lnTo>
                        <a:pt x="55" y="32"/>
                      </a:lnTo>
                      <a:lnTo>
                        <a:pt x="66" y="26"/>
                      </a:lnTo>
                      <a:lnTo>
                        <a:pt x="76" y="25"/>
                      </a:lnTo>
                      <a:lnTo>
                        <a:pt x="88" y="23"/>
                      </a:lnTo>
                      <a:lnTo>
                        <a:pt x="106" y="21"/>
                      </a:lnTo>
                      <a:lnTo>
                        <a:pt x="108" y="11"/>
                      </a:lnTo>
                      <a:lnTo>
                        <a:pt x="111" y="0"/>
                      </a:lnTo>
                      <a:lnTo>
                        <a:pt x="127" y="0"/>
                      </a:lnTo>
                      <a:lnTo>
                        <a:pt x="144" y="0"/>
                      </a:lnTo>
                      <a:lnTo>
                        <a:pt x="146" y="11"/>
                      </a:lnTo>
                      <a:lnTo>
                        <a:pt x="148" y="23"/>
                      </a:lnTo>
                      <a:lnTo>
                        <a:pt x="149" y="35"/>
                      </a:lnTo>
                      <a:lnTo>
                        <a:pt x="153" y="47"/>
                      </a:lnTo>
                      <a:lnTo>
                        <a:pt x="176" y="53"/>
                      </a:lnTo>
                      <a:lnTo>
                        <a:pt x="195" y="59"/>
                      </a:lnTo>
                      <a:lnTo>
                        <a:pt x="210" y="68"/>
                      </a:lnTo>
                      <a:lnTo>
                        <a:pt x="223" y="80"/>
                      </a:lnTo>
                      <a:lnTo>
                        <a:pt x="228" y="94"/>
                      </a:lnTo>
                      <a:lnTo>
                        <a:pt x="233" y="115"/>
                      </a:lnTo>
                      <a:lnTo>
                        <a:pt x="233" y="138"/>
                      </a:lnTo>
                      <a:lnTo>
                        <a:pt x="231" y="166"/>
                      </a:lnTo>
                      <a:lnTo>
                        <a:pt x="209" y="173"/>
                      </a:lnTo>
                      <a:lnTo>
                        <a:pt x="193" y="183"/>
                      </a:lnTo>
                      <a:lnTo>
                        <a:pt x="179" y="195"/>
                      </a:lnTo>
                      <a:lnTo>
                        <a:pt x="169" y="211"/>
                      </a:lnTo>
                      <a:lnTo>
                        <a:pt x="158" y="227"/>
                      </a:lnTo>
                      <a:lnTo>
                        <a:pt x="149" y="246"/>
                      </a:lnTo>
                      <a:lnTo>
                        <a:pt x="139" y="265"/>
                      </a:lnTo>
                      <a:lnTo>
                        <a:pt x="130" y="288"/>
                      </a:lnTo>
                      <a:lnTo>
                        <a:pt x="123" y="288"/>
                      </a:lnTo>
                      <a:lnTo>
                        <a:pt x="116" y="288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3" name="Freeform 29"/>
                <p:cNvSpPr>
                  <a:spLocks/>
                </p:cNvSpPr>
                <p:nvPr/>
              </p:nvSpPr>
              <p:spPr bwMode="auto">
                <a:xfrm>
                  <a:off x="6062" y="2291"/>
                  <a:ext cx="257" cy="1806"/>
                </a:xfrm>
                <a:custGeom>
                  <a:avLst/>
                  <a:gdLst>
                    <a:gd name="T0" fmla="*/ 220 w 257"/>
                    <a:gd name="T1" fmla="*/ 1806 h 1806"/>
                    <a:gd name="T2" fmla="*/ 208 w 257"/>
                    <a:gd name="T3" fmla="*/ 1782 h 1806"/>
                    <a:gd name="T4" fmla="*/ 194 w 257"/>
                    <a:gd name="T5" fmla="*/ 1761 h 1806"/>
                    <a:gd name="T6" fmla="*/ 178 w 257"/>
                    <a:gd name="T7" fmla="*/ 1740 h 1806"/>
                    <a:gd name="T8" fmla="*/ 163 w 257"/>
                    <a:gd name="T9" fmla="*/ 1721 h 1806"/>
                    <a:gd name="T10" fmla="*/ 145 w 257"/>
                    <a:gd name="T11" fmla="*/ 1702 h 1806"/>
                    <a:gd name="T12" fmla="*/ 129 w 257"/>
                    <a:gd name="T13" fmla="*/ 1684 h 1806"/>
                    <a:gd name="T14" fmla="*/ 114 w 257"/>
                    <a:gd name="T15" fmla="*/ 1665 h 1806"/>
                    <a:gd name="T16" fmla="*/ 102 w 257"/>
                    <a:gd name="T17" fmla="*/ 1648 h 1806"/>
                    <a:gd name="T18" fmla="*/ 95 w 257"/>
                    <a:gd name="T19" fmla="*/ 1648 h 1806"/>
                    <a:gd name="T20" fmla="*/ 88 w 257"/>
                    <a:gd name="T21" fmla="*/ 1648 h 1806"/>
                    <a:gd name="T22" fmla="*/ 75 w 257"/>
                    <a:gd name="T23" fmla="*/ 1627 h 1806"/>
                    <a:gd name="T24" fmla="*/ 65 w 257"/>
                    <a:gd name="T25" fmla="*/ 1610 h 1806"/>
                    <a:gd name="T26" fmla="*/ 54 w 257"/>
                    <a:gd name="T27" fmla="*/ 1590 h 1806"/>
                    <a:gd name="T28" fmla="*/ 44 w 257"/>
                    <a:gd name="T29" fmla="*/ 1573 h 1806"/>
                    <a:gd name="T30" fmla="*/ 32 w 257"/>
                    <a:gd name="T31" fmla="*/ 1554 h 1806"/>
                    <a:gd name="T32" fmla="*/ 21 w 257"/>
                    <a:gd name="T33" fmla="*/ 1536 h 1806"/>
                    <a:gd name="T34" fmla="*/ 11 w 257"/>
                    <a:gd name="T35" fmla="*/ 1517 h 1806"/>
                    <a:gd name="T36" fmla="*/ 0 w 257"/>
                    <a:gd name="T37" fmla="*/ 1501 h 1806"/>
                    <a:gd name="T38" fmla="*/ 0 w 257"/>
                    <a:gd name="T39" fmla="*/ 1313 h 1806"/>
                    <a:gd name="T40" fmla="*/ 2 w 257"/>
                    <a:gd name="T41" fmla="*/ 1125 h 1806"/>
                    <a:gd name="T42" fmla="*/ 4 w 257"/>
                    <a:gd name="T43" fmla="*/ 937 h 1806"/>
                    <a:gd name="T44" fmla="*/ 9 w 257"/>
                    <a:gd name="T45" fmla="*/ 751 h 1806"/>
                    <a:gd name="T46" fmla="*/ 13 w 257"/>
                    <a:gd name="T47" fmla="*/ 562 h 1806"/>
                    <a:gd name="T48" fmla="*/ 18 w 257"/>
                    <a:gd name="T49" fmla="*/ 376 h 1806"/>
                    <a:gd name="T50" fmla="*/ 21 w 257"/>
                    <a:gd name="T51" fmla="*/ 189 h 1806"/>
                    <a:gd name="T52" fmla="*/ 25 w 257"/>
                    <a:gd name="T53" fmla="*/ 3 h 1806"/>
                    <a:gd name="T54" fmla="*/ 54 w 257"/>
                    <a:gd name="T55" fmla="*/ 1 h 1806"/>
                    <a:gd name="T56" fmla="*/ 81 w 257"/>
                    <a:gd name="T57" fmla="*/ 0 h 1806"/>
                    <a:gd name="T58" fmla="*/ 102 w 257"/>
                    <a:gd name="T59" fmla="*/ 0 h 1806"/>
                    <a:gd name="T60" fmla="*/ 124 w 257"/>
                    <a:gd name="T61" fmla="*/ 1 h 1806"/>
                    <a:gd name="T62" fmla="*/ 147 w 257"/>
                    <a:gd name="T63" fmla="*/ 1 h 1806"/>
                    <a:gd name="T64" fmla="*/ 175 w 257"/>
                    <a:gd name="T65" fmla="*/ 3 h 1806"/>
                    <a:gd name="T66" fmla="*/ 210 w 257"/>
                    <a:gd name="T67" fmla="*/ 5 h 1806"/>
                    <a:gd name="T68" fmla="*/ 255 w 257"/>
                    <a:gd name="T69" fmla="*/ 10 h 1806"/>
                    <a:gd name="T70" fmla="*/ 248 w 257"/>
                    <a:gd name="T71" fmla="*/ 127 h 1806"/>
                    <a:gd name="T72" fmla="*/ 246 w 257"/>
                    <a:gd name="T73" fmla="*/ 245 h 1806"/>
                    <a:gd name="T74" fmla="*/ 246 w 257"/>
                    <a:gd name="T75" fmla="*/ 364 h 1806"/>
                    <a:gd name="T76" fmla="*/ 250 w 257"/>
                    <a:gd name="T77" fmla="*/ 482 h 1806"/>
                    <a:gd name="T78" fmla="*/ 250 w 257"/>
                    <a:gd name="T79" fmla="*/ 601 h 1806"/>
                    <a:gd name="T80" fmla="*/ 253 w 257"/>
                    <a:gd name="T81" fmla="*/ 719 h 1806"/>
                    <a:gd name="T82" fmla="*/ 255 w 257"/>
                    <a:gd name="T83" fmla="*/ 839 h 1806"/>
                    <a:gd name="T84" fmla="*/ 257 w 257"/>
                    <a:gd name="T85" fmla="*/ 960 h 1806"/>
                    <a:gd name="T86" fmla="*/ 253 w 257"/>
                    <a:gd name="T87" fmla="*/ 1021 h 1806"/>
                    <a:gd name="T88" fmla="*/ 251 w 257"/>
                    <a:gd name="T89" fmla="*/ 1125 h 1806"/>
                    <a:gd name="T90" fmla="*/ 248 w 257"/>
                    <a:gd name="T91" fmla="*/ 1259 h 1806"/>
                    <a:gd name="T92" fmla="*/ 246 w 257"/>
                    <a:gd name="T93" fmla="*/ 1407 h 1806"/>
                    <a:gd name="T94" fmla="*/ 241 w 257"/>
                    <a:gd name="T95" fmla="*/ 1550 h 1806"/>
                    <a:gd name="T96" fmla="*/ 236 w 257"/>
                    <a:gd name="T97" fmla="*/ 1676 h 1806"/>
                    <a:gd name="T98" fmla="*/ 229 w 257"/>
                    <a:gd name="T99" fmla="*/ 1765 h 1806"/>
                    <a:gd name="T100" fmla="*/ 220 w 257"/>
                    <a:gd name="T101" fmla="*/ 1806 h 18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57" h="1806">
                      <a:moveTo>
                        <a:pt x="220" y="1806"/>
                      </a:moveTo>
                      <a:lnTo>
                        <a:pt x="208" y="1782"/>
                      </a:lnTo>
                      <a:lnTo>
                        <a:pt x="194" y="1761"/>
                      </a:lnTo>
                      <a:lnTo>
                        <a:pt x="178" y="1740"/>
                      </a:lnTo>
                      <a:lnTo>
                        <a:pt x="163" y="1721"/>
                      </a:lnTo>
                      <a:lnTo>
                        <a:pt x="145" y="1702"/>
                      </a:lnTo>
                      <a:lnTo>
                        <a:pt x="129" y="1684"/>
                      </a:lnTo>
                      <a:lnTo>
                        <a:pt x="114" y="1665"/>
                      </a:lnTo>
                      <a:lnTo>
                        <a:pt x="102" y="1648"/>
                      </a:lnTo>
                      <a:lnTo>
                        <a:pt x="95" y="1648"/>
                      </a:lnTo>
                      <a:lnTo>
                        <a:pt x="88" y="1648"/>
                      </a:lnTo>
                      <a:lnTo>
                        <a:pt x="75" y="1627"/>
                      </a:lnTo>
                      <a:lnTo>
                        <a:pt x="65" y="1610"/>
                      </a:lnTo>
                      <a:lnTo>
                        <a:pt x="54" y="1590"/>
                      </a:lnTo>
                      <a:lnTo>
                        <a:pt x="44" y="1573"/>
                      </a:lnTo>
                      <a:lnTo>
                        <a:pt x="32" y="1554"/>
                      </a:lnTo>
                      <a:lnTo>
                        <a:pt x="21" y="1536"/>
                      </a:lnTo>
                      <a:lnTo>
                        <a:pt x="11" y="1517"/>
                      </a:lnTo>
                      <a:lnTo>
                        <a:pt x="0" y="1501"/>
                      </a:lnTo>
                      <a:lnTo>
                        <a:pt x="0" y="1313"/>
                      </a:lnTo>
                      <a:lnTo>
                        <a:pt x="2" y="1125"/>
                      </a:lnTo>
                      <a:lnTo>
                        <a:pt x="4" y="937"/>
                      </a:lnTo>
                      <a:lnTo>
                        <a:pt x="9" y="751"/>
                      </a:lnTo>
                      <a:lnTo>
                        <a:pt x="13" y="562"/>
                      </a:lnTo>
                      <a:lnTo>
                        <a:pt x="18" y="376"/>
                      </a:lnTo>
                      <a:lnTo>
                        <a:pt x="21" y="189"/>
                      </a:lnTo>
                      <a:lnTo>
                        <a:pt x="25" y="3"/>
                      </a:lnTo>
                      <a:lnTo>
                        <a:pt x="54" y="1"/>
                      </a:lnTo>
                      <a:lnTo>
                        <a:pt x="81" y="0"/>
                      </a:lnTo>
                      <a:lnTo>
                        <a:pt x="102" y="0"/>
                      </a:lnTo>
                      <a:lnTo>
                        <a:pt x="124" y="1"/>
                      </a:lnTo>
                      <a:lnTo>
                        <a:pt x="147" y="1"/>
                      </a:lnTo>
                      <a:lnTo>
                        <a:pt x="175" y="3"/>
                      </a:lnTo>
                      <a:lnTo>
                        <a:pt x="210" y="5"/>
                      </a:lnTo>
                      <a:lnTo>
                        <a:pt x="255" y="10"/>
                      </a:lnTo>
                      <a:lnTo>
                        <a:pt x="248" y="127"/>
                      </a:lnTo>
                      <a:lnTo>
                        <a:pt x="246" y="245"/>
                      </a:lnTo>
                      <a:lnTo>
                        <a:pt x="246" y="364"/>
                      </a:lnTo>
                      <a:lnTo>
                        <a:pt x="250" y="482"/>
                      </a:lnTo>
                      <a:lnTo>
                        <a:pt x="250" y="601"/>
                      </a:lnTo>
                      <a:lnTo>
                        <a:pt x="253" y="719"/>
                      </a:lnTo>
                      <a:lnTo>
                        <a:pt x="255" y="839"/>
                      </a:lnTo>
                      <a:lnTo>
                        <a:pt x="257" y="960"/>
                      </a:lnTo>
                      <a:lnTo>
                        <a:pt x="253" y="1021"/>
                      </a:lnTo>
                      <a:lnTo>
                        <a:pt x="251" y="1125"/>
                      </a:lnTo>
                      <a:lnTo>
                        <a:pt x="248" y="1259"/>
                      </a:lnTo>
                      <a:lnTo>
                        <a:pt x="246" y="1407"/>
                      </a:lnTo>
                      <a:lnTo>
                        <a:pt x="241" y="1550"/>
                      </a:lnTo>
                      <a:lnTo>
                        <a:pt x="236" y="1676"/>
                      </a:lnTo>
                      <a:lnTo>
                        <a:pt x="229" y="1765"/>
                      </a:lnTo>
                      <a:lnTo>
                        <a:pt x="220" y="1806"/>
                      </a:lnTo>
                      <a:close/>
                    </a:path>
                  </a:pathLst>
                </a:custGeom>
                <a:solidFill>
                  <a:srgbClr val="B3B3B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4" name="Freeform 30"/>
                <p:cNvSpPr>
                  <a:spLocks/>
                </p:cNvSpPr>
                <p:nvPr/>
              </p:nvSpPr>
              <p:spPr bwMode="auto">
                <a:xfrm>
                  <a:off x="1514" y="3982"/>
                  <a:ext cx="84" cy="93"/>
                </a:xfrm>
                <a:custGeom>
                  <a:avLst/>
                  <a:gdLst>
                    <a:gd name="T0" fmla="*/ 56 w 84"/>
                    <a:gd name="T1" fmla="*/ 93 h 93"/>
                    <a:gd name="T2" fmla="*/ 52 w 84"/>
                    <a:gd name="T3" fmla="*/ 82 h 93"/>
                    <a:gd name="T4" fmla="*/ 49 w 84"/>
                    <a:gd name="T5" fmla="*/ 75 h 93"/>
                    <a:gd name="T6" fmla="*/ 35 w 84"/>
                    <a:gd name="T7" fmla="*/ 75 h 93"/>
                    <a:gd name="T8" fmla="*/ 23 w 84"/>
                    <a:gd name="T9" fmla="*/ 75 h 93"/>
                    <a:gd name="T10" fmla="*/ 11 w 84"/>
                    <a:gd name="T11" fmla="*/ 75 h 93"/>
                    <a:gd name="T12" fmla="*/ 0 w 84"/>
                    <a:gd name="T13" fmla="*/ 75 h 93"/>
                    <a:gd name="T14" fmla="*/ 9 w 84"/>
                    <a:gd name="T15" fmla="*/ 56 h 93"/>
                    <a:gd name="T16" fmla="*/ 18 w 84"/>
                    <a:gd name="T17" fmla="*/ 39 h 93"/>
                    <a:gd name="T18" fmla="*/ 28 w 84"/>
                    <a:gd name="T19" fmla="*/ 21 h 93"/>
                    <a:gd name="T20" fmla="*/ 38 w 84"/>
                    <a:gd name="T21" fmla="*/ 6 h 93"/>
                    <a:gd name="T22" fmla="*/ 52 w 84"/>
                    <a:gd name="T23" fmla="*/ 2 h 93"/>
                    <a:gd name="T24" fmla="*/ 70 w 84"/>
                    <a:gd name="T25" fmla="*/ 0 h 93"/>
                    <a:gd name="T26" fmla="*/ 75 w 84"/>
                    <a:gd name="T27" fmla="*/ 9 h 93"/>
                    <a:gd name="T28" fmla="*/ 80 w 84"/>
                    <a:gd name="T29" fmla="*/ 21 h 93"/>
                    <a:gd name="T30" fmla="*/ 82 w 84"/>
                    <a:gd name="T31" fmla="*/ 34 h 93"/>
                    <a:gd name="T32" fmla="*/ 84 w 84"/>
                    <a:gd name="T33" fmla="*/ 49 h 93"/>
                    <a:gd name="T34" fmla="*/ 80 w 84"/>
                    <a:gd name="T35" fmla="*/ 61 h 93"/>
                    <a:gd name="T36" fmla="*/ 75 w 84"/>
                    <a:gd name="T37" fmla="*/ 75 h 93"/>
                    <a:gd name="T38" fmla="*/ 66 w 84"/>
                    <a:gd name="T39" fmla="*/ 84 h 93"/>
                    <a:gd name="T40" fmla="*/ 56 w 84"/>
                    <a:gd name="T41" fmla="*/ 93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84" h="93">
                      <a:moveTo>
                        <a:pt x="56" y="93"/>
                      </a:moveTo>
                      <a:lnTo>
                        <a:pt x="52" y="82"/>
                      </a:lnTo>
                      <a:lnTo>
                        <a:pt x="49" y="75"/>
                      </a:lnTo>
                      <a:lnTo>
                        <a:pt x="35" y="75"/>
                      </a:lnTo>
                      <a:lnTo>
                        <a:pt x="23" y="75"/>
                      </a:lnTo>
                      <a:lnTo>
                        <a:pt x="11" y="75"/>
                      </a:lnTo>
                      <a:lnTo>
                        <a:pt x="0" y="75"/>
                      </a:lnTo>
                      <a:lnTo>
                        <a:pt x="9" y="56"/>
                      </a:lnTo>
                      <a:lnTo>
                        <a:pt x="18" y="39"/>
                      </a:lnTo>
                      <a:lnTo>
                        <a:pt x="28" y="21"/>
                      </a:lnTo>
                      <a:lnTo>
                        <a:pt x="38" y="6"/>
                      </a:lnTo>
                      <a:lnTo>
                        <a:pt x="52" y="2"/>
                      </a:lnTo>
                      <a:lnTo>
                        <a:pt x="70" y="0"/>
                      </a:lnTo>
                      <a:lnTo>
                        <a:pt x="75" y="9"/>
                      </a:lnTo>
                      <a:lnTo>
                        <a:pt x="80" y="21"/>
                      </a:lnTo>
                      <a:lnTo>
                        <a:pt x="82" y="34"/>
                      </a:lnTo>
                      <a:lnTo>
                        <a:pt x="84" y="49"/>
                      </a:lnTo>
                      <a:lnTo>
                        <a:pt x="80" y="61"/>
                      </a:lnTo>
                      <a:lnTo>
                        <a:pt x="75" y="75"/>
                      </a:lnTo>
                      <a:lnTo>
                        <a:pt x="66" y="84"/>
                      </a:lnTo>
                      <a:lnTo>
                        <a:pt x="56" y="93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5" name="Freeform 31"/>
                <p:cNvSpPr>
                  <a:spLocks/>
                </p:cNvSpPr>
                <p:nvPr/>
              </p:nvSpPr>
              <p:spPr bwMode="auto">
                <a:xfrm>
                  <a:off x="1974" y="3038"/>
                  <a:ext cx="790" cy="911"/>
                </a:xfrm>
                <a:custGeom>
                  <a:avLst/>
                  <a:gdLst>
                    <a:gd name="T0" fmla="*/ 375 w 790"/>
                    <a:gd name="T1" fmla="*/ 875 h 911"/>
                    <a:gd name="T2" fmla="*/ 366 w 790"/>
                    <a:gd name="T3" fmla="*/ 835 h 911"/>
                    <a:gd name="T4" fmla="*/ 363 w 790"/>
                    <a:gd name="T5" fmla="*/ 788 h 911"/>
                    <a:gd name="T6" fmla="*/ 314 w 790"/>
                    <a:gd name="T7" fmla="*/ 775 h 911"/>
                    <a:gd name="T8" fmla="*/ 267 w 790"/>
                    <a:gd name="T9" fmla="*/ 767 h 911"/>
                    <a:gd name="T10" fmla="*/ 237 w 790"/>
                    <a:gd name="T11" fmla="*/ 749 h 911"/>
                    <a:gd name="T12" fmla="*/ 253 w 790"/>
                    <a:gd name="T13" fmla="*/ 732 h 911"/>
                    <a:gd name="T14" fmla="*/ 255 w 790"/>
                    <a:gd name="T15" fmla="*/ 700 h 911"/>
                    <a:gd name="T16" fmla="*/ 216 w 790"/>
                    <a:gd name="T17" fmla="*/ 714 h 911"/>
                    <a:gd name="T18" fmla="*/ 167 w 790"/>
                    <a:gd name="T19" fmla="*/ 723 h 911"/>
                    <a:gd name="T20" fmla="*/ 110 w 790"/>
                    <a:gd name="T21" fmla="*/ 720 h 911"/>
                    <a:gd name="T22" fmla="*/ 75 w 790"/>
                    <a:gd name="T23" fmla="*/ 639 h 911"/>
                    <a:gd name="T24" fmla="*/ 101 w 790"/>
                    <a:gd name="T25" fmla="*/ 582 h 911"/>
                    <a:gd name="T26" fmla="*/ 150 w 790"/>
                    <a:gd name="T27" fmla="*/ 573 h 911"/>
                    <a:gd name="T28" fmla="*/ 126 w 790"/>
                    <a:gd name="T29" fmla="*/ 629 h 911"/>
                    <a:gd name="T30" fmla="*/ 138 w 790"/>
                    <a:gd name="T31" fmla="*/ 680 h 911"/>
                    <a:gd name="T32" fmla="*/ 159 w 790"/>
                    <a:gd name="T33" fmla="*/ 674 h 911"/>
                    <a:gd name="T34" fmla="*/ 157 w 790"/>
                    <a:gd name="T35" fmla="*/ 653 h 911"/>
                    <a:gd name="T36" fmla="*/ 157 w 790"/>
                    <a:gd name="T37" fmla="*/ 622 h 911"/>
                    <a:gd name="T38" fmla="*/ 178 w 790"/>
                    <a:gd name="T39" fmla="*/ 575 h 911"/>
                    <a:gd name="T40" fmla="*/ 174 w 790"/>
                    <a:gd name="T41" fmla="*/ 526 h 911"/>
                    <a:gd name="T42" fmla="*/ 159 w 790"/>
                    <a:gd name="T43" fmla="*/ 498 h 911"/>
                    <a:gd name="T44" fmla="*/ 140 w 790"/>
                    <a:gd name="T45" fmla="*/ 474 h 911"/>
                    <a:gd name="T46" fmla="*/ 124 w 790"/>
                    <a:gd name="T47" fmla="*/ 451 h 911"/>
                    <a:gd name="T48" fmla="*/ 103 w 790"/>
                    <a:gd name="T49" fmla="*/ 436 h 911"/>
                    <a:gd name="T50" fmla="*/ 77 w 790"/>
                    <a:gd name="T51" fmla="*/ 404 h 911"/>
                    <a:gd name="T52" fmla="*/ 37 w 790"/>
                    <a:gd name="T53" fmla="*/ 364 h 911"/>
                    <a:gd name="T54" fmla="*/ 19 w 790"/>
                    <a:gd name="T55" fmla="*/ 307 h 911"/>
                    <a:gd name="T56" fmla="*/ 0 w 790"/>
                    <a:gd name="T57" fmla="*/ 282 h 911"/>
                    <a:gd name="T58" fmla="*/ 5 w 790"/>
                    <a:gd name="T59" fmla="*/ 206 h 911"/>
                    <a:gd name="T60" fmla="*/ 11 w 790"/>
                    <a:gd name="T61" fmla="*/ 134 h 911"/>
                    <a:gd name="T62" fmla="*/ 106 w 790"/>
                    <a:gd name="T63" fmla="*/ 21 h 911"/>
                    <a:gd name="T64" fmla="*/ 286 w 790"/>
                    <a:gd name="T65" fmla="*/ 44 h 911"/>
                    <a:gd name="T66" fmla="*/ 464 w 790"/>
                    <a:gd name="T67" fmla="*/ 108 h 911"/>
                    <a:gd name="T68" fmla="*/ 579 w 790"/>
                    <a:gd name="T69" fmla="*/ 80 h 911"/>
                    <a:gd name="T70" fmla="*/ 615 w 790"/>
                    <a:gd name="T71" fmla="*/ 98 h 911"/>
                    <a:gd name="T72" fmla="*/ 647 w 790"/>
                    <a:gd name="T73" fmla="*/ 108 h 911"/>
                    <a:gd name="T74" fmla="*/ 629 w 790"/>
                    <a:gd name="T75" fmla="*/ 155 h 911"/>
                    <a:gd name="T76" fmla="*/ 601 w 790"/>
                    <a:gd name="T77" fmla="*/ 190 h 911"/>
                    <a:gd name="T78" fmla="*/ 570 w 790"/>
                    <a:gd name="T79" fmla="*/ 218 h 911"/>
                    <a:gd name="T80" fmla="*/ 675 w 790"/>
                    <a:gd name="T81" fmla="*/ 279 h 911"/>
                    <a:gd name="T82" fmla="*/ 683 w 790"/>
                    <a:gd name="T83" fmla="*/ 350 h 911"/>
                    <a:gd name="T84" fmla="*/ 659 w 790"/>
                    <a:gd name="T85" fmla="*/ 462 h 911"/>
                    <a:gd name="T86" fmla="*/ 706 w 790"/>
                    <a:gd name="T87" fmla="*/ 457 h 911"/>
                    <a:gd name="T88" fmla="*/ 737 w 790"/>
                    <a:gd name="T89" fmla="*/ 453 h 911"/>
                    <a:gd name="T90" fmla="*/ 784 w 790"/>
                    <a:gd name="T91" fmla="*/ 505 h 911"/>
                    <a:gd name="T92" fmla="*/ 744 w 790"/>
                    <a:gd name="T93" fmla="*/ 667 h 911"/>
                    <a:gd name="T94" fmla="*/ 593 w 790"/>
                    <a:gd name="T95" fmla="*/ 770 h 911"/>
                    <a:gd name="T96" fmla="*/ 492 w 790"/>
                    <a:gd name="T97" fmla="*/ 810 h 911"/>
                    <a:gd name="T98" fmla="*/ 445 w 790"/>
                    <a:gd name="T99" fmla="*/ 871 h 911"/>
                    <a:gd name="T100" fmla="*/ 396 w 790"/>
                    <a:gd name="T101" fmla="*/ 911 h 9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790" h="911">
                      <a:moveTo>
                        <a:pt x="396" y="911"/>
                      </a:moveTo>
                      <a:lnTo>
                        <a:pt x="382" y="890"/>
                      </a:lnTo>
                      <a:lnTo>
                        <a:pt x="375" y="875"/>
                      </a:lnTo>
                      <a:lnTo>
                        <a:pt x="370" y="861"/>
                      </a:lnTo>
                      <a:lnTo>
                        <a:pt x="368" y="849"/>
                      </a:lnTo>
                      <a:lnTo>
                        <a:pt x="366" y="835"/>
                      </a:lnTo>
                      <a:lnTo>
                        <a:pt x="366" y="821"/>
                      </a:lnTo>
                      <a:lnTo>
                        <a:pt x="364" y="805"/>
                      </a:lnTo>
                      <a:lnTo>
                        <a:pt x="363" y="788"/>
                      </a:lnTo>
                      <a:lnTo>
                        <a:pt x="345" y="782"/>
                      </a:lnTo>
                      <a:lnTo>
                        <a:pt x="330" y="781"/>
                      </a:lnTo>
                      <a:lnTo>
                        <a:pt x="314" y="775"/>
                      </a:lnTo>
                      <a:lnTo>
                        <a:pt x="298" y="774"/>
                      </a:lnTo>
                      <a:lnTo>
                        <a:pt x="282" y="770"/>
                      </a:lnTo>
                      <a:lnTo>
                        <a:pt x="267" y="767"/>
                      </a:lnTo>
                      <a:lnTo>
                        <a:pt x="251" y="763"/>
                      </a:lnTo>
                      <a:lnTo>
                        <a:pt x="237" y="761"/>
                      </a:lnTo>
                      <a:lnTo>
                        <a:pt x="237" y="749"/>
                      </a:lnTo>
                      <a:lnTo>
                        <a:pt x="237" y="739"/>
                      </a:lnTo>
                      <a:lnTo>
                        <a:pt x="242" y="735"/>
                      </a:lnTo>
                      <a:lnTo>
                        <a:pt x="253" y="732"/>
                      </a:lnTo>
                      <a:lnTo>
                        <a:pt x="253" y="721"/>
                      </a:lnTo>
                      <a:lnTo>
                        <a:pt x="255" y="711"/>
                      </a:lnTo>
                      <a:lnTo>
                        <a:pt x="255" y="700"/>
                      </a:lnTo>
                      <a:lnTo>
                        <a:pt x="256" y="692"/>
                      </a:lnTo>
                      <a:lnTo>
                        <a:pt x="234" y="704"/>
                      </a:lnTo>
                      <a:lnTo>
                        <a:pt x="216" y="714"/>
                      </a:lnTo>
                      <a:lnTo>
                        <a:pt x="199" y="720"/>
                      </a:lnTo>
                      <a:lnTo>
                        <a:pt x="185" y="725"/>
                      </a:lnTo>
                      <a:lnTo>
                        <a:pt x="167" y="723"/>
                      </a:lnTo>
                      <a:lnTo>
                        <a:pt x="152" y="723"/>
                      </a:lnTo>
                      <a:lnTo>
                        <a:pt x="131" y="721"/>
                      </a:lnTo>
                      <a:lnTo>
                        <a:pt x="110" y="720"/>
                      </a:lnTo>
                      <a:lnTo>
                        <a:pt x="93" y="690"/>
                      </a:lnTo>
                      <a:lnTo>
                        <a:pt x="80" y="664"/>
                      </a:lnTo>
                      <a:lnTo>
                        <a:pt x="75" y="639"/>
                      </a:lnTo>
                      <a:lnTo>
                        <a:pt x="77" y="619"/>
                      </a:lnTo>
                      <a:lnTo>
                        <a:pt x="84" y="598"/>
                      </a:lnTo>
                      <a:lnTo>
                        <a:pt x="101" y="582"/>
                      </a:lnTo>
                      <a:lnTo>
                        <a:pt x="124" y="568"/>
                      </a:lnTo>
                      <a:lnTo>
                        <a:pt x="159" y="559"/>
                      </a:lnTo>
                      <a:lnTo>
                        <a:pt x="150" y="573"/>
                      </a:lnTo>
                      <a:lnTo>
                        <a:pt x="141" y="591"/>
                      </a:lnTo>
                      <a:lnTo>
                        <a:pt x="133" y="608"/>
                      </a:lnTo>
                      <a:lnTo>
                        <a:pt x="126" y="629"/>
                      </a:lnTo>
                      <a:lnTo>
                        <a:pt x="120" y="646"/>
                      </a:lnTo>
                      <a:lnTo>
                        <a:pt x="124" y="666"/>
                      </a:lnTo>
                      <a:lnTo>
                        <a:pt x="138" y="680"/>
                      </a:lnTo>
                      <a:lnTo>
                        <a:pt x="166" y="692"/>
                      </a:lnTo>
                      <a:lnTo>
                        <a:pt x="160" y="681"/>
                      </a:lnTo>
                      <a:lnTo>
                        <a:pt x="159" y="674"/>
                      </a:lnTo>
                      <a:lnTo>
                        <a:pt x="157" y="667"/>
                      </a:lnTo>
                      <a:lnTo>
                        <a:pt x="157" y="662"/>
                      </a:lnTo>
                      <a:lnTo>
                        <a:pt x="157" y="653"/>
                      </a:lnTo>
                      <a:lnTo>
                        <a:pt x="157" y="646"/>
                      </a:lnTo>
                      <a:lnTo>
                        <a:pt x="157" y="634"/>
                      </a:lnTo>
                      <a:lnTo>
                        <a:pt x="157" y="622"/>
                      </a:lnTo>
                      <a:lnTo>
                        <a:pt x="166" y="606"/>
                      </a:lnTo>
                      <a:lnTo>
                        <a:pt x="173" y="592"/>
                      </a:lnTo>
                      <a:lnTo>
                        <a:pt x="178" y="575"/>
                      </a:lnTo>
                      <a:lnTo>
                        <a:pt x="180" y="559"/>
                      </a:lnTo>
                      <a:lnTo>
                        <a:pt x="178" y="542"/>
                      </a:lnTo>
                      <a:lnTo>
                        <a:pt x="174" y="526"/>
                      </a:lnTo>
                      <a:lnTo>
                        <a:pt x="169" y="511"/>
                      </a:lnTo>
                      <a:lnTo>
                        <a:pt x="166" y="498"/>
                      </a:lnTo>
                      <a:lnTo>
                        <a:pt x="159" y="498"/>
                      </a:lnTo>
                      <a:lnTo>
                        <a:pt x="152" y="498"/>
                      </a:lnTo>
                      <a:lnTo>
                        <a:pt x="145" y="484"/>
                      </a:lnTo>
                      <a:lnTo>
                        <a:pt x="140" y="474"/>
                      </a:lnTo>
                      <a:lnTo>
                        <a:pt x="134" y="464"/>
                      </a:lnTo>
                      <a:lnTo>
                        <a:pt x="131" y="458"/>
                      </a:lnTo>
                      <a:lnTo>
                        <a:pt x="124" y="451"/>
                      </a:lnTo>
                      <a:lnTo>
                        <a:pt x="119" y="446"/>
                      </a:lnTo>
                      <a:lnTo>
                        <a:pt x="112" y="441"/>
                      </a:lnTo>
                      <a:lnTo>
                        <a:pt x="103" y="436"/>
                      </a:lnTo>
                      <a:lnTo>
                        <a:pt x="103" y="429"/>
                      </a:lnTo>
                      <a:lnTo>
                        <a:pt x="103" y="422"/>
                      </a:lnTo>
                      <a:lnTo>
                        <a:pt x="77" y="404"/>
                      </a:lnTo>
                      <a:lnTo>
                        <a:pt x="59" y="390"/>
                      </a:lnTo>
                      <a:lnTo>
                        <a:pt x="45" y="376"/>
                      </a:lnTo>
                      <a:lnTo>
                        <a:pt x="37" y="364"/>
                      </a:lnTo>
                      <a:lnTo>
                        <a:pt x="30" y="347"/>
                      </a:lnTo>
                      <a:lnTo>
                        <a:pt x="25" y="329"/>
                      </a:lnTo>
                      <a:lnTo>
                        <a:pt x="19" y="307"/>
                      </a:lnTo>
                      <a:lnTo>
                        <a:pt x="14" y="282"/>
                      </a:lnTo>
                      <a:lnTo>
                        <a:pt x="5" y="282"/>
                      </a:lnTo>
                      <a:lnTo>
                        <a:pt x="0" y="282"/>
                      </a:lnTo>
                      <a:lnTo>
                        <a:pt x="4" y="256"/>
                      </a:lnTo>
                      <a:lnTo>
                        <a:pt x="5" y="230"/>
                      </a:lnTo>
                      <a:lnTo>
                        <a:pt x="5" y="206"/>
                      </a:lnTo>
                      <a:lnTo>
                        <a:pt x="7" y="183"/>
                      </a:lnTo>
                      <a:lnTo>
                        <a:pt x="7" y="157"/>
                      </a:lnTo>
                      <a:lnTo>
                        <a:pt x="11" y="134"/>
                      </a:lnTo>
                      <a:lnTo>
                        <a:pt x="14" y="112"/>
                      </a:lnTo>
                      <a:lnTo>
                        <a:pt x="25" y="89"/>
                      </a:lnTo>
                      <a:lnTo>
                        <a:pt x="106" y="21"/>
                      </a:lnTo>
                      <a:lnTo>
                        <a:pt x="176" y="0"/>
                      </a:lnTo>
                      <a:lnTo>
                        <a:pt x="232" y="12"/>
                      </a:lnTo>
                      <a:lnTo>
                        <a:pt x="286" y="44"/>
                      </a:lnTo>
                      <a:lnTo>
                        <a:pt x="338" y="78"/>
                      </a:lnTo>
                      <a:lnTo>
                        <a:pt x="396" y="105"/>
                      </a:lnTo>
                      <a:lnTo>
                        <a:pt x="464" y="108"/>
                      </a:lnTo>
                      <a:lnTo>
                        <a:pt x="547" y="77"/>
                      </a:lnTo>
                      <a:lnTo>
                        <a:pt x="563" y="77"/>
                      </a:lnTo>
                      <a:lnTo>
                        <a:pt x="579" y="80"/>
                      </a:lnTo>
                      <a:lnTo>
                        <a:pt x="591" y="85"/>
                      </a:lnTo>
                      <a:lnTo>
                        <a:pt x="605" y="92"/>
                      </a:lnTo>
                      <a:lnTo>
                        <a:pt x="615" y="98"/>
                      </a:lnTo>
                      <a:lnTo>
                        <a:pt x="626" y="103"/>
                      </a:lnTo>
                      <a:lnTo>
                        <a:pt x="636" y="105"/>
                      </a:lnTo>
                      <a:lnTo>
                        <a:pt x="647" y="108"/>
                      </a:lnTo>
                      <a:lnTo>
                        <a:pt x="641" y="125"/>
                      </a:lnTo>
                      <a:lnTo>
                        <a:pt x="636" y="143"/>
                      </a:lnTo>
                      <a:lnTo>
                        <a:pt x="629" y="155"/>
                      </a:lnTo>
                      <a:lnTo>
                        <a:pt x="622" y="169"/>
                      </a:lnTo>
                      <a:lnTo>
                        <a:pt x="612" y="180"/>
                      </a:lnTo>
                      <a:lnTo>
                        <a:pt x="601" y="190"/>
                      </a:lnTo>
                      <a:lnTo>
                        <a:pt x="586" y="200"/>
                      </a:lnTo>
                      <a:lnTo>
                        <a:pt x="570" y="213"/>
                      </a:lnTo>
                      <a:lnTo>
                        <a:pt x="570" y="218"/>
                      </a:lnTo>
                      <a:lnTo>
                        <a:pt x="570" y="227"/>
                      </a:lnTo>
                      <a:lnTo>
                        <a:pt x="634" y="253"/>
                      </a:lnTo>
                      <a:lnTo>
                        <a:pt x="675" y="279"/>
                      </a:lnTo>
                      <a:lnTo>
                        <a:pt x="690" y="301"/>
                      </a:lnTo>
                      <a:lnTo>
                        <a:pt x="692" y="326"/>
                      </a:lnTo>
                      <a:lnTo>
                        <a:pt x="683" y="350"/>
                      </a:lnTo>
                      <a:lnTo>
                        <a:pt x="671" y="382"/>
                      </a:lnTo>
                      <a:lnTo>
                        <a:pt x="659" y="416"/>
                      </a:lnTo>
                      <a:lnTo>
                        <a:pt x="659" y="462"/>
                      </a:lnTo>
                      <a:lnTo>
                        <a:pt x="676" y="460"/>
                      </a:lnTo>
                      <a:lnTo>
                        <a:pt x="694" y="458"/>
                      </a:lnTo>
                      <a:lnTo>
                        <a:pt x="706" y="457"/>
                      </a:lnTo>
                      <a:lnTo>
                        <a:pt x="718" y="457"/>
                      </a:lnTo>
                      <a:lnTo>
                        <a:pt x="727" y="455"/>
                      </a:lnTo>
                      <a:lnTo>
                        <a:pt x="737" y="453"/>
                      </a:lnTo>
                      <a:lnTo>
                        <a:pt x="746" y="453"/>
                      </a:lnTo>
                      <a:lnTo>
                        <a:pt x="758" y="453"/>
                      </a:lnTo>
                      <a:lnTo>
                        <a:pt x="784" y="505"/>
                      </a:lnTo>
                      <a:lnTo>
                        <a:pt x="790" y="561"/>
                      </a:lnTo>
                      <a:lnTo>
                        <a:pt x="774" y="615"/>
                      </a:lnTo>
                      <a:lnTo>
                        <a:pt x="744" y="667"/>
                      </a:lnTo>
                      <a:lnTo>
                        <a:pt x="699" y="711"/>
                      </a:lnTo>
                      <a:lnTo>
                        <a:pt x="648" y="746"/>
                      </a:lnTo>
                      <a:lnTo>
                        <a:pt x="593" y="770"/>
                      </a:lnTo>
                      <a:lnTo>
                        <a:pt x="537" y="779"/>
                      </a:lnTo>
                      <a:lnTo>
                        <a:pt x="511" y="791"/>
                      </a:lnTo>
                      <a:lnTo>
                        <a:pt x="492" y="810"/>
                      </a:lnTo>
                      <a:lnTo>
                        <a:pt x="474" y="829"/>
                      </a:lnTo>
                      <a:lnTo>
                        <a:pt x="460" y="852"/>
                      </a:lnTo>
                      <a:lnTo>
                        <a:pt x="445" y="871"/>
                      </a:lnTo>
                      <a:lnTo>
                        <a:pt x="431" y="889"/>
                      </a:lnTo>
                      <a:lnTo>
                        <a:pt x="413" y="903"/>
                      </a:lnTo>
                      <a:lnTo>
                        <a:pt x="396" y="911"/>
                      </a:lnTo>
                      <a:close/>
                    </a:path>
                  </a:pathLst>
                </a:custGeom>
                <a:solidFill>
                  <a:srgbClr val="FFCC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6" name="Freeform 32"/>
                <p:cNvSpPr>
                  <a:spLocks/>
                </p:cNvSpPr>
                <p:nvPr/>
              </p:nvSpPr>
              <p:spPr bwMode="auto">
                <a:xfrm>
                  <a:off x="1556" y="3848"/>
                  <a:ext cx="158" cy="72"/>
                </a:xfrm>
                <a:custGeom>
                  <a:avLst/>
                  <a:gdLst>
                    <a:gd name="T0" fmla="*/ 40 w 158"/>
                    <a:gd name="T1" fmla="*/ 72 h 72"/>
                    <a:gd name="T2" fmla="*/ 31 w 158"/>
                    <a:gd name="T3" fmla="*/ 63 h 72"/>
                    <a:gd name="T4" fmla="*/ 24 w 158"/>
                    <a:gd name="T5" fmla="*/ 59 h 72"/>
                    <a:gd name="T6" fmla="*/ 19 w 158"/>
                    <a:gd name="T7" fmla="*/ 58 h 72"/>
                    <a:gd name="T8" fmla="*/ 16 w 158"/>
                    <a:gd name="T9" fmla="*/ 56 h 72"/>
                    <a:gd name="T10" fmla="*/ 9 w 158"/>
                    <a:gd name="T11" fmla="*/ 54 h 72"/>
                    <a:gd name="T12" fmla="*/ 0 w 158"/>
                    <a:gd name="T13" fmla="*/ 54 h 72"/>
                    <a:gd name="T14" fmla="*/ 0 w 158"/>
                    <a:gd name="T15" fmla="*/ 40 h 72"/>
                    <a:gd name="T16" fmla="*/ 0 w 158"/>
                    <a:gd name="T17" fmla="*/ 28 h 72"/>
                    <a:gd name="T18" fmla="*/ 19 w 158"/>
                    <a:gd name="T19" fmla="*/ 19 h 72"/>
                    <a:gd name="T20" fmla="*/ 40 w 158"/>
                    <a:gd name="T21" fmla="*/ 14 h 72"/>
                    <a:gd name="T22" fmla="*/ 57 w 158"/>
                    <a:gd name="T23" fmla="*/ 9 h 72"/>
                    <a:gd name="T24" fmla="*/ 77 w 158"/>
                    <a:gd name="T25" fmla="*/ 7 h 72"/>
                    <a:gd name="T26" fmla="*/ 94 w 158"/>
                    <a:gd name="T27" fmla="*/ 2 h 72"/>
                    <a:gd name="T28" fmla="*/ 113 w 158"/>
                    <a:gd name="T29" fmla="*/ 0 h 72"/>
                    <a:gd name="T30" fmla="*/ 134 w 158"/>
                    <a:gd name="T31" fmla="*/ 0 h 72"/>
                    <a:gd name="T32" fmla="*/ 158 w 158"/>
                    <a:gd name="T33" fmla="*/ 0 h 72"/>
                    <a:gd name="T34" fmla="*/ 146 w 158"/>
                    <a:gd name="T35" fmla="*/ 12 h 72"/>
                    <a:gd name="T36" fmla="*/ 134 w 158"/>
                    <a:gd name="T37" fmla="*/ 25 h 72"/>
                    <a:gd name="T38" fmla="*/ 120 w 158"/>
                    <a:gd name="T39" fmla="*/ 37 h 72"/>
                    <a:gd name="T40" fmla="*/ 106 w 158"/>
                    <a:gd name="T41" fmla="*/ 49 h 72"/>
                    <a:gd name="T42" fmla="*/ 89 w 158"/>
                    <a:gd name="T43" fmla="*/ 56 h 72"/>
                    <a:gd name="T44" fmla="*/ 73 w 158"/>
                    <a:gd name="T45" fmla="*/ 65 h 72"/>
                    <a:gd name="T46" fmla="*/ 56 w 158"/>
                    <a:gd name="T47" fmla="*/ 68 h 72"/>
                    <a:gd name="T48" fmla="*/ 40 w 158"/>
                    <a:gd name="T49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58" h="72">
                      <a:moveTo>
                        <a:pt x="40" y="72"/>
                      </a:moveTo>
                      <a:lnTo>
                        <a:pt x="31" y="63"/>
                      </a:lnTo>
                      <a:lnTo>
                        <a:pt x="24" y="59"/>
                      </a:lnTo>
                      <a:lnTo>
                        <a:pt x="19" y="58"/>
                      </a:lnTo>
                      <a:lnTo>
                        <a:pt x="16" y="56"/>
                      </a:lnTo>
                      <a:lnTo>
                        <a:pt x="9" y="54"/>
                      </a:lnTo>
                      <a:lnTo>
                        <a:pt x="0" y="54"/>
                      </a:lnTo>
                      <a:lnTo>
                        <a:pt x="0" y="40"/>
                      </a:lnTo>
                      <a:lnTo>
                        <a:pt x="0" y="28"/>
                      </a:lnTo>
                      <a:lnTo>
                        <a:pt x="19" y="19"/>
                      </a:lnTo>
                      <a:lnTo>
                        <a:pt x="40" y="14"/>
                      </a:lnTo>
                      <a:lnTo>
                        <a:pt x="57" y="9"/>
                      </a:lnTo>
                      <a:lnTo>
                        <a:pt x="77" y="7"/>
                      </a:lnTo>
                      <a:lnTo>
                        <a:pt x="94" y="2"/>
                      </a:lnTo>
                      <a:lnTo>
                        <a:pt x="113" y="0"/>
                      </a:lnTo>
                      <a:lnTo>
                        <a:pt x="134" y="0"/>
                      </a:lnTo>
                      <a:lnTo>
                        <a:pt x="158" y="0"/>
                      </a:lnTo>
                      <a:lnTo>
                        <a:pt x="146" y="12"/>
                      </a:lnTo>
                      <a:lnTo>
                        <a:pt x="134" y="25"/>
                      </a:lnTo>
                      <a:lnTo>
                        <a:pt x="120" y="37"/>
                      </a:lnTo>
                      <a:lnTo>
                        <a:pt x="106" y="49"/>
                      </a:lnTo>
                      <a:lnTo>
                        <a:pt x="89" y="56"/>
                      </a:lnTo>
                      <a:lnTo>
                        <a:pt x="73" y="65"/>
                      </a:lnTo>
                      <a:lnTo>
                        <a:pt x="56" y="68"/>
                      </a:lnTo>
                      <a:lnTo>
                        <a:pt x="40" y="72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7" name="Freeform 33"/>
                <p:cNvSpPr>
                  <a:spLocks/>
                </p:cNvSpPr>
                <p:nvPr/>
              </p:nvSpPr>
              <p:spPr bwMode="auto">
                <a:xfrm>
                  <a:off x="5432" y="3500"/>
                  <a:ext cx="116" cy="425"/>
                </a:xfrm>
                <a:custGeom>
                  <a:avLst/>
                  <a:gdLst>
                    <a:gd name="T0" fmla="*/ 0 w 116"/>
                    <a:gd name="T1" fmla="*/ 425 h 425"/>
                    <a:gd name="T2" fmla="*/ 17 w 116"/>
                    <a:gd name="T3" fmla="*/ 367 h 425"/>
                    <a:gd name="T4" fmla="*/ 34 w 116"/>
                    <a:gd name="T5" fmla="*/ 315 h 425"/>
                    <a:gd name="T6" fmla="*/ 48 w 116"/>
                    <a:gd name="T7" fmla="*/ 263 h 425"/>
                    <a:gd name="T8" fmla="*/ 62 w 116"/>
                    <a:gd name="T9" fmla="*/ 212 h 425"/>
                    <a:gd name="T10" fmla="*/ 71 w 116"/>
                    <a:gd name="T11" fmla="*/ 160 h 425"/>
                    <a:gd name="T12" fmla="*/ 82 w 116"/>
                    <a:gd name="T13" fmla="*/ 108 h 425"/>
                    <a:gd name="T14" fmla="*/ 90 w 116"/>
                    <a:gd name="T15" fmla="*/ 54 h 425"/>
                    <a:gd name="T16" fmla="*/ 99 w 116"/>
                    <a:gd name="T17" fmla="*/ 0 h 425"/>
                    <a:gd name="T18" fmla="*/ 106 w 116"/>
                    <a:gd name="T19" fmla="*/ 3 h 425"/>
                    <a:gd name="T20" fmla="*/ 116 w 116"/>
                    <a:gd name="T21" fmla="*/ 8 h 425"/>
                    <a:gd name="T22" fmla="*/ 113 w 116"/>
                    <a:gd name="T23" fmla="*/ 50 h 425"/>
                    <a:gd name="T24" fmla="*/ 109 w 116"/>
                    <a:gd name="T25" fmla="*/ 106 h 425"/>
                    <a:gd name="T26" fmla="*/ 102 w 116"/>
                    <a:gd name="T27" fmla="*/ 165 h 425"/>
                    <a:gd name="T28" fmla="*/ 92 w 116"/>
                    <a:gd name="T29" fmla="*/ 232 h 425"/>
                    <a:gd name="T30" fmla="*/ 76 w 116"/>
                    <a:gd name="T31" fmla="*/ 292 h 425"/>
                    <a:gd name="T32" fmla="*/ 57 w 116"/>
                    <a:gd name="T33" fmla="*/ 348 h 425"/>
                    <a:gd name="T34" fmla="*/ 31 w 116"/>
                    <a:gd name="T35" fmla="*/ 392 h 425"/>
                    <a:gd name="T36" fmla="*/ 0 w 116"/>
                    <a:gd name="T37" fmla="*/ 425 h 4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16" h="425">
                      <a:moveTo>
                        <a:pt x="0" y="425"/>
                      </a:moveTo>
                      <a:lnTo>
                        <a:pt x="17" y="367"/>
                      </a:lnTo>
                      <a:lnTo>
                        <a:pt x="34" y="315"/>
                      </a:lnTo>
                      <a:lnTo>
                        <a:pt x="48" y="263"/>
                      </a:lnTo>
                      <a:lnTo>
                        <a:pt x="62" y="212"/>
                      </a:lnTo>
                      <a:lnTo>
                        <a:pt x="71" y="160"/>
                      </a:lnTo>
                      <a:lnTo>
                        <a:pt x="82" y="108"/>
                      </a:lnTo>
                      <a:lnTo>
                        <a:pt x="90" y="54"/>
                      </a:lnTo>
                      <a:lnTo>
                        <a:pt x="99" y="0"/>
                      </a:lnTo>
                      <a:lnTo>
                        <a:pt x="106" y="3"/>
                      </a:lnTo>
                      <a:lnTo>
                        <a:pt x="116" y="8"/>
                      </a:lnTo>
                      <a:lnTo>
                        <a:pt x="113" y="50"/>
                      </a:lnTo>
                      <a:lnTo>
                        <a:pt x="109" y="106"/>
                      </a:lnTo>
                      <a:lnTo>
                        <a:pt x="102" y="165"/>
                      </a:lnTo>
                      <a:lnTo>
                        <a:pt x="92" y="232"/>
                      </a:lnTo>
                      <a:lnTo>
                        <a:pt x="76" y="292"/>
                      </a:lnTo>
                      <a:lnTo>
                        <a:pt x="57" y="348"/>
                      </a:lnTo>
                      <a:lnTo>
                        <a:pt x="31" y="392"/>
                      </a:lnTo>
                      <a:lnTo>
                        <a:pt x="0" y="4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8" name="Freeform 34"/>
                <p:cNvSpPr>
                  <a:spLocks/>
                </p:cNvSpPr>
                <p:nvPr/>
              </p:nvSpPr>
              <p:spPr bwMode="auto">
                <a:xfrm>
                  <a:off x="1702" y="3758"/>
                  <a:ext cx="223" cy="143"/>
                </a:xfrm>
                <a:custGeom>
                  <a:avLst/>
                  <a:gdLst>
                    <a:gd name="T0" fmla="*/ 138 w 223"/>
                    <a:gd name="T1" fmla="*/ 143 h 143"/>
                    <a:gd name="T2" fmla="*/ 126 w 223"/>
                    <a:gd name="T3" fmla="*/ 132 h 143"/>
                    <a:gd name="T4" fmla="*/ 119 w 223"/>
                    <a:gd name="T5" fmla="*/ 125 h 143"/>
                    <a:gd name="T6" fmla="*/ 112 w 223"/>
                    <a:gd name="T7" fmla="*/ 118 h 143"/>
                    <a:gd name="T8" fmla="*/ 107 w 223"/>
                    <a:gd name="T9" fmla="*/ 113 h 143"/>
                    <a:gd name="T10" fmla="*/ 101 w 223"/>
                    <a:gd name="T11" fmla="*/ 106 h 143"/>
                    <a:gd name="T12" fmla="*/ 98 w 223"/>
                    <a:gd name="T13" fmla="*/ 99 h 143"/>
                    <a:gd name="T14" fmla="*/ 93 w 223"/>
                    <a:gd name="T15" fmla="*/ 90 h 143"/>
                    <a:gd name="T16" fmla="*/ 91 w 223"/>
                    <a:gd name="T17" fmla="*/ 82 h 143"/>
                    <a:gd name="T18" fmla="*/ 73 w 223"/>
                    <a:gd name="T19" fmla="*/ 76 h 143"/>
                    <a:gd name="T20" fmla="*/ 58 w 223"/>
                    <a:gd name="T21" fmla="*/ 71 h 143"/>
                    <a:gd name="T22" fmla="*/ 42 w 223"/>
                    <a:gd name="T23" fmla="*/ 66 h 143"/>
                    <a:gd name="T24" fmla="*/ 28 w 223"/>
                    <a:gd name="T25" fmla="*/ 62 h 143"/>
                    <a:gd name="T26" fmla="*/ 19 w 223"/>
                    <a:gd name="T27" fmla="*/ 45 h 143"/>
                    <a:gd name="T28" fmla="*/ 12 w 223"/>
                    <a:gd name="T29" fmla="*/ 29 h 143"/>
                    <a:gd name="T30" fmla="*/ 6 w 223"/>
                    <a:gd name="T31" fmla="*/ 14 h 143"/>
                    <a:gd name="T32" fmla="*/ 0 w 223"/>
                    <a:gd name="T33" fmla="*/ 0 h 143"/>
                    <a:gd name="T34" fmla="*/ 16 w 223"/>
                    <a:gd name="T35" fmla="*/ 1 h 143"/>
                    <a:gd name="T36" fmla="*/ 33 w 223"/>
                    <a:gd name="T37" fmla="*/ 5 h 143"/>
                    <a:gd name="T38" fmla="*/ 47 w 223"/>
                    <a:gd name="T39" fmla="*/ 8 h 143"/>
                    <a:gd name="T40" fmla="*/ 61 w 223"/>
                    <a:gd name="T41" fmla="*/ 15 h 143"/>
                    <a:gd name="T42" fmla="*/ 72 w 223"/>
                    <a:gd name="T43" fmla="*/ 22 h 143"/>
                    <a:gd name="T44" fmla="*/ 82 w 223"/>
                    <a:gd name="T45" fmla="*/ 33 h 143"/>
                    <a:gd name="T46" fmla="*/ 93 w 223"/>
                    <a:gd name="T47" fmla="*/ 47 h 143"/>
                    <a:gd name="T48" fmla="*/ 105 w 223"/>
                    <a:gd name="T49" fmla="*/ 68 h 143"/>
                    <a:gd name="T50" fmla="*/ 122 w 223"/>
                    <a:gd name="T51" fmla="*/ 61 h 143"/>
                    <a:gd name="T52" fmla="*/ 134 w 223"/>
                    <a:gd name="T53" fmla="*/ 54 h 143"/>
                    <a:gd name="T54" fmla="*/ 143 w 223"/>
                    <a:gd name="T55" fmla="*/ 43 h 143"/>
                    <a:gd name="T56" fmla="*/ 154 w 223"/>
                    <a:gd name="T57" fmla="*/ 33 h 143"/>
                    <a:gd name="T58" fmla="*/ 162 w 223"/>
                    <a:gd name="T59" fmla="*/ 21 h 143"/>
                    <a:gd name="T60" fmla="*/ 175 w 223"/>
                    <a:gd name="T61" fmla="*/ 12 h 143"/>
                    <a:gd name="T62" fmla="*/ 192 w 223"/>
                    <a:gd name="T63" fmla="*/ 3 h 143"/>
                    <a:gd name="T64" fmla="*/ 216 w 223"/>
                    <a:gd name="T65" fmla="*/ 0 h 143"/>
                    <a:gd name="T66" fmla="*/ 218 w 223"/>
                    <a:gd name="T67" fmla="*/ 19 h 143"/>
                    <a:gd name="T68" fmla="*/ 220 w 223"/>
                    <a:gd name="T69" fmla="*/ 36 h 143"/>
                    <a:gd name="T70" fmla="*/ 222 w 223"/>
                    <a:gd name="T71" fmla="*/ 47 h 143"/>
                    <a:gd name="T72" fmla="*/ 223 w 223"/>
                    <a:gd name="T73" fmla="*/ 57 h 143"/>
                    <a:gd name="T74" fmla="*/ 223 w 223"/>
                    <a:gd name="T75" fmla="*/ 71 h 143"/>
                    <a:gd name="T76" fmla="*/ 223 w 223"/>
                    <a:gd name="T77" fmla="*/ 87 h 143"/>
                    <a:gd name="T78" fmla="*/ 206 w 223"/>
                    <a:gd name="T79" fmla="*/ 95 h 143"/>
                    <a:gd name="T80" fmla="*/ 190 w 223"/>
                    <a:gd name="T81" fmla="*/ 104 h 143"/>
                    <a:gd name="T82" fmla="*/ 178 w 223"/>
                    <a:gd name="T83" fmla="*/ 113 h 143"/>
                    <a:gd name="T84" fmla="*/ 168 w 223"/>
                    <a:gd name="T85" fmla="*/ 123 h 143"/>
                    <a:gd name="T86" fmla="*/ 157 w 223"/>
                    <a:gd name="T87" fmla="*/ 129 h 143"/>
                    <a:gd name="T88" fmla="*/ 150 w 223"/>
                    <a:gd name="T89" fmla="*/ 136 h 143"/>
                    <a:gd name="T90" fmla="*/ 143 w 223"/>
                    <a:gd name="T91" fmla="*/ 139 h 143"/>
                    <a:gd name="T92" fmla="*/ 138 w 223"/>
                    <a:gd name="T93" fmla="*/ 143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223" h="143">
                      <a:moveTo>
                        <a:pt x="138" y="143"/>
                      </a:moveTo>
                      <a:lnTo>
                        <a:pt x="126" y="132"/>
                      </a:lnTo>
                      <a:lnTo>
                        <a:pt x="119" y="125"/>
                      </a:lnTo>
                      <a:lnTo>
                        <a:pt x="112" y="118"/>
                      </a:lnTo>
                      <a:lnTo>
                        <a:pt x="107" y="113"/>
                      </a:lnTo>
                      <a:lnTo>
                        <a:pt x="101" y="106"/>
                      </a:lnTo>
                      <a:lnTo>
                        <a:pt x="98" y="99"/>
                      </a:lnTo>
                      <a:lnTo>
                        <a:pt x="93" y="90"/>
                      </a:lnTo>
                      <a:lnTo>
                        <a:pt x="91" y="82"/>
                      </a:lnTo>
                      <a:lnTo>
                        <a:pt x="73" y="76"/>
                      </a:lnTo>
                      <a:lnTo>
                        <a:pt x="58" y="71"/>
                      </a:lnTo>
                      <a:lnTo>
                        <a:pt x="42" y="66"/>
                      </a:lnTo>
                      <a:lnTo>
                        <a:pt x="28" y="62"/>
                      </a:lnTo>
                      <a:lnTo>
                        <a:pt x="19" y="45"/>
                      </a:lnTo>
                      <a:lnTo>
                        <a:pt x="12" y="29"/>
                      </a:lnTo>
                      <a:lnTo>
                        <a:pt x="6" y="14"/>
                      </a:lnTo>
                      <a:lnTo>
                        <a:pt x="0" y="0"/>
                      </a:lnTo>
                      <a:lnTo>
                        <a:pt x="16" y="1"/>
                      </a:lnTo>
                      <a:lnTo>
                        <a:pt x="33" y="5"/>
                      </a:lnTo>
                      <a:lnTo>
                        <a:pt x="47" y="8"/>
                      </a:lnTo>
                      <a:lnTo>
                        <a:pt x="61" y="15"/>
                      </a:lnTo>
                      <a:lnTo>
                        <a:pt x="72" y="22"/>
                      </a:lnTo>
                      <a:lnTo>
                        <a:pt x="82" y="33"/>
                      </a:lnTo>
                      <a:lnTo>
                        <a:pt x="93" y="47"/>
                      </a:lnTo>
                      <a:lnTo>
                        <a:pt x="105" y="68"/>
                      </a:lnTo>
                      <a:lnTo>
                        <a:pt x="122" y="61"/>
                      </a:lnTo>
                      <a:lnTo>
                        <a:pt x="134" y="54"/>
                      </a:lnTo>
                      <a:lnTo>
                        <a:pt x="143" y="43"/>
                      </a:lnTo>
                      <a:lnTo>
                        <a:pt x="154" y="33"/>
                      </a:lnTo>
                      <a:lnTo>
                        <a:pt x="162" y="21"/>
                      </a:lnTo>
                      <a:lnTo>
                        <a:pt x="175" y="12"/>
                      </a:lnTo>
                      <a:lnTo>
                        <a:pt x="192" y="3"/>
                      </a:lnTo>
                      <a:lnTo>
                        <a:pt x="216" y="0"/>
                      </a:lnTo>
                      <a:lnTo>
                        <a:pt x="218" y="19"/>
                      </a:lnTo>
                      <a:lnTo>
                        <a:pt x="220" y="36"/>
                      </a:lnTo>
                      <a:lnTo>
                        <a:pt x="222" y="47"/>
                      </a:lnTo>
                      <a:lnTo>
                        <a:pt x="223" y="57"/>
                      </a:lnTo>
                      <a:lnTo>
                        <a:pt x="223" y="71"/>
                      </a:lnTo>
                      <a:lnTo>
                        <a:pt x="223" y="87"/>
                      </a:lnTo>
                      <a:lnTo>
                        <a:pt x="206" y="95"/>
                      </a:lnTo>
                      <a:lnTo>
                        <a:pt x="190" y="104"/>
                      </a:lnTo>
                      <a:lnTo>
                        <a:pt x="178" y="113"/>
                      </a:lnTo>
                      <a:lnTo>
                        <a:pt x="168" y="123"/>
                      </a:lnTo>
                      <a:lnTo>
                        <a:pt x="157" y="129"/>
                      </a:lnTo>
                      <a:lnTo>
                        <a:pt x="150" y="136"/>
                      </a:lnTo>
                      <a:lnTo>
                        <a:pt x="143" y="139"/>
                      </a:lnTo>
                      <a:lnTo>
                        <a:pt x="138" y="143"/>
                      </a:lnTo>
                      <a:close/>
                    </a:path>
                  </a:pathLst>
                </a:custGeom>
                <a:solidFill>
                  <a:srgbClr val="FF99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59" name="Freeform 35"/>
                <p:cNvSpPr>
                  <a:spLocks/>
                </p:cNvSpPr>
                <p:nvPr/>
              </p:nvSpPr>
              <p:spPr bwMode="auto">
                <a:xfrm>
                  <a:off x="2600" y="3798"/>
                  <a:ext cx="157" cy="50"/>
                </a:xfrm>
                <a:custGeom>
                  <a:avLst/>
                  <a:gdLst>
                    <a:gd name="T0" fmla="*/ 0 w 157"/>
                    <a:gd name="T1" fmla="*/ 50 h 50"/>
                    <a:gd name="T2" fmla="*/ 0 w 157"/>
                    <a:gd name="T3" fmla="*/ 42 h 50"/>
                    <a:gd name="T4" fmla="*/ 0 w 157"/>
                    <a:gd name="T5" fmla="*/ 35 h 50"/>
                    <a:gd name="T6" fmla="*/ 17 w 157"/>
                    <a:gd name="T7" fmla="*/ 26 h 50"/>
                    <a:gd name="T8" fmla="*/ 36 w 157"/>
                    <a:gd name="T9" fmla="*/ 21 h 50"/>
                    <a:gd name="T10" fmla="*/ 54 w 157"/>
                    <a:gd name="T11" fmla="*/ 14 h 50"/>
                    <a:gd name="T12" fmla="*/ 75 w 157"/>
                    <a:gd name="T13" fmla="*/ 8 h 50"/>
                    <a:gd name="T14" fmla="*/ 92 w 157"/>
                    <a:gd name="T15" fmla="*/ 3 h 50"/>
                    <a:gd name="T16" fmla="*/ 113 w 157"/>
                    <a:gd name="T17" fmla="*/ 0 h 50"/>
                    <a:gd name="T18" fmla="*/ 132 w 157"/>
                    <a:gd name="T19" fmla="*/ 0 h 50"/>
                    <a:gd name="T20" fmla="*/ 157 w 157"/>
                    <a:gd name="T21" fmla="*/ 1 h 50"/>
                    <a:gd name="T22" fmla="*/ 151 w 157"/>
                    <a:gd name="T23" fmla="*/ 21 h 50"/>
                    <a:gd name="T24" fmla="*/ 137 w 157"/>
                    <a:gd name="T25" fmla="*/ 36 h 50"/>
                    <a:gd name="T26" fmla="*/ 118 w 157"/>
                    <a:gd name="T27" fmla="*/ 43 h 50"/>
                    <a:gd name="T28" fmla="*/ 96 w 157"/>
                    <a:gd name="T29" fmla="*/ 49 h 50"/>
                    <a:gd name="T30" fmla="*/ 69 w 157"/>
                    <a:gd name="T31" fmla="*/ 49 h 50"/>
                    <a:gd name="T32" fmla="*/ 45 w 157"/>
                    <a:gd name="T33" fmla="*/ 49 h 50"/>
                    <a:gd name="T34" fmla="*/ 19 w 157"/>
                    <a:gd name="T35" fmla="*/ 49 h 50"/>
                    <a:gd name="T36" fmla="*/ 0 w 157"/>
                    <a:gd name="T37" fmla="*/ 50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157" h="50">
                      <a:moveTo>
                        <a:pt x="0" y="50"/>
                      </a:moveTo>
                      <a:lnTo>
                        <a:pt x="0" y="42"/>
                      </a:lnTo>
                      <a:lnTo>
                        <a:pt x="0" y="35"/>
                      </a:lnTo>
                      <a:lnTo>
                        <a:pt x="17" y="26"/>
                      </a:lnTo>
                      <a:lnTo>
                        <a:pt x="36" y="21"/>
                      </a:lnTo>
                      <a:lnTo>
                        <a:pt x="54" y="14"/>
                      </a:lnTo>
                      <a:lnTo>
                        <a:pt x="75" y="8"/>
                      </a:lnTo>
                      <a:lnTo>
                        <a:pt x="92" y="3"/>
                      </a:lnTo>
                      <a:lnTo>
                        <a:pt x="113" y="0"/>
                      </a:lnTo>
                      <a:lnTo>
                        <a:pt x="132" y="0"/>
                      </a:lnTo>
                      <a:lnTo>
                        <a:pt x="157" y="1"/>
                      </a:lnTo>
                      <a:lnTo>
                        <a:pt x="151" y="21"/>
                      </a:lnTo>
                      <a:lnTo>
                        <a:pt x="137" y="36"/>
                      </a:lnTo>
                      <a:lnTo>
                        <a:pt x="118" y="43"/>
                      </a:lnTo>
                      <a:lnTo>
                        <a:pt x="96" y="49"/>
                      </a:lnTo>
                      <a:lnTo>
                        <a:pt x="69" y="49"/>
                      </a:lnTo>
                      <a:lnTo>
                        <a:pt x="45" y="49"/>
                      </a:lnTo>
                      <a:lnTo>
                        <a:pt x="19" y="49"/>
                      </a:lnTo>
                      <a:lnTo>
                        <a:pt x="0" y="50"/>
                      </a:lnTo>
                      <a:close/>
                    </a:path>
                  </a:pathLst>
                </a:custGeom>
                <a:solidFill>
                  <a:srgbClr val="CC99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0" name="Freeform 36"/>
                <p:cNvSpPr>
                  <a:spLocks/>
                </p:cNvSpPr>
                <p:nvPr/>
              </p:nvSpPr>
              <p:spPr bwMode="auto">
                <a:xfrm>
                  <a:off x="1570" y="3742"/>
                  <a:ext cx="120" cy="91"/>
                </a:xfrm>
                <a:custGeom>
                  <a:avLst/>
                  <a:gdLst>
                    <a:gd name="T0" fmla="*/ 7 w 120"/>
                    <a:gd name="T1" fmla="*/ 91 h 91"/>
                    <a:gd name="T2" fmla="*/ 5 w 120"/>
                    <a:gd name="T3" fmla="*/ 78 h 91"/>
                    <a:gd name="T4" fmla="*/ 3 w 120"/>
                    <a:gd name="T5" fmla="*/ 68 h 91"/>
                    <a:gd name="T6" fmla="*/ 3 w 120"/>
                    <a:gd name="T7" fmla="*/ 56 h 91"/>
                    <a:gd name="T8" fmla="*/ 3 w 120"/>
                    <a:gd name="T9" fmla="*/ 45 h 91"/>
                    <a:gd name="T10" fmla="*/ 2 w 120"/>
                    <a:gd name="T11" fmla="*/ 33 h 91"/>
                    <a:gd name="T12" fmla="*/ 0 w 120"/>
                    <a:gd name="T13" fmla="*/ 23 h 91"/>
                    <a:gd name="T14" fmla="*/ 0 w 120"/>
                    <a:gd name="T15" fmla="*/ 12 h 91"/>
                    <a:gd name="T16" fmla="*/ 0 w 120"/>
                    <a:gd name="T17" fmla="*/ 2 h 91"/>
                    <a:gd name="T18" fmla="*/ 10 w 120"/>
                    <a:gd name="T19" fmla="*/ 0 h 91"/>
                    <a:gd name="T20" fmla="*/ 29 w 120"/>
                    <a:gd name="T21" fmla="*/ 2 h 91"/>
                    <a:gd name="T22" fmla="*/ 50 w 120"/>
                    <a:gd name="T23" fmla="*/ 2 h 91"/>
                    <a:gd name="T24" fmla="*/ 75 w 120"/>
                    <a:gd name="T25" fmla="*/ 7 h 91"/>
                    <a:gd name="T26" fmla="*/ 94 w 120"/>
                    <a:gd name="T27" fmla="*/ 14 h 91"/>
                    <a:gd name="T28" fmla="*/ 111 w 120"/>
                    <a:gd name="T29" fmla="*/ 26 h 91"/>
                    <a:gd name="T30" fmla="*/ 120 w 120"/>
                    <a:gd name="T31" fmla="*/ 42 h 91"/>
                    <a:gd name="T32" fmla="*/ 118 w 120"/>
                    <a:gd name="T33" fmla="*/ 66 h 91"/>
                    <a:gd name="T34" fmla="*/ 103 w 120"/>
                    <a:gd name="T35" fmla="*/ 68 h 91"/>
                    <a:gd name="T36" fmla="*/ 89 w 120"/>
                    <a:gd name="T37" fmla="*/ 71 h 91"/>
                    <a:gd name="T38" fmla="*/ 75 w 120"/>
                    <a:gd name="T39" fmla="*/ 75 h 91"/>
                    <a:gd name="T40" fmla="*/ 61 w 120"/>
                    <a:gd name="T41" fmla="*/ 78 h 91"/>
                    <a:gd name="T42" fmla="*/ 47 w 120"/>
                    <a:gd name="T43" fmla="*/ 80 h 91"/>
                    <a:gd name="T44" fmla="*/ 33 w 120"/>
                    <a:gd name="T45" fmla="*/ 84 h 91"/>
                    <a:gd name="T46" fmla="*/ 19 w 120"/>
                    <a:gd name="T47" fmla="*/ 87 h 91"/>
                    <a:gd name="T48" fmla="*/ 7 w 120"/>
                    <a:gd name="T49" fmla="*/ 91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20" h="91">
                      <a:moveTo>
                        <a:pt x="7" y="91"/>
                      </a:moveTo>
                      <a:lnTo>
                        <a:pt x="5" y="78"/>
                      </a:lnTo>
                      <a:lnTo>
                        <a:pt x="3" y="68"/>
                      </a:lnTo>
                      <a:lnTo>
                        <a:pt x="3" y="56"/>
                      </a:lnTo>
                      <a:lnTo>
                        <a:pt x="3" y="45"/>
                      </a:lnTo>
                      <a:lnTo>
                        <a:pt x="2" y="33"/>
                      </a:lnTo>
                      <a:lnTo>
                        <a:pt x="0" y="23"/>
                      </a:lnTo>
                      <a:lnTo>
                        <a:pt x="0" y="12"/>
                      </a:lnTo>
                      <a:lnTo>
                        <a:pt x="0" y="2"/>
                      </a:lnTo>
                      <a:lnTo>
                        <a:pt x="10" y="0"/>
                      </a:lnTo>
                      <a:lnTo>
                        <a:pt x="29" y="2"/>
                      </a:lnTo>
                      <a:lnTo>
                        <a:pt x="50" y="2"/>
                      </a:lnTo>
                      <a:lnTo>
                        <a:pt x="75" y="7"/>
                      </a:lnTo>
                      <a:lnTo>
                        <a:pt x="94" y="14"/>
                      </a:lnTo>
                      <a:lnTo>
                        <a:pt x="111" y="26"/>
                      </a:lnTo>
                      <a:lnTo>
                        <a:pt x="120" y="42"/>
                      </a:lnTo>
                      <a:lnTo>
                        <a:pt x="118" y="66"/>
                      </a:lnTo>
                      <a:lnTo>
                        <a:pt x="103" y="68"/>
                      </a:lnTo>
                      <a:lnTo>
                        <a:pt x="89" y="71"/>
                      </a:lnTo>
                      <a:lnTo>
                        <a:pt x="75" y="75"/>
                      </a:lnTo>
                      <a:lnTo>
                        <a:pt x="61" y="78"/>
                      </a:lnTo>
                      <a:lnTo>
                        <a:pt x="47" y="80"/>
                      </a:lnTo>
                      <a:lnTo>
                        <a:pt x="33" y="84"/>
                      </a:lnTo>
                      <a:lnTo>
                        <a:pt x="19" y="87"/>
                      </a:lnTo>
                      <a:lnTo>
                        <a:pt x="7" y="91"/>
                      </a:lnTo>
                      <a:close/>
                    </a:path>
                  </a:pathLst>
                </a:custGeom>
                <a:solidFill>
                  <a:srgbClr val="F2EB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1" name="Freeform 37"/>
                <p:cNvSpPr>
                  <a:spLocks/>
                </p:cNvSpPr>
                <p:nvPr/>
              </p:nvSpPr>
              <p:spPr bwMode="auto">
                <a:xfrm>
                  <a:off x="1744" y="3059"/>
                  <a:ext cx="349" cy="749"/>
                </a:xfrm>
                <a:custGeom>
                  <a:avLst/>
                  <a:gdLst>
                    <a:gd name="T0" fmla="*/ 207 w 349"/>
                    <a:gd name="T1" fmla="*/ 733 h 749"/>
                    <a:gd name="T2" fmla="*/ 209 w 349"/>
                    <a:gd name="T3" fmla="*/ 702 h 749"/>
                    <a:gd name="T4" fmla="*/ 213 w 349"/>
                    <a:gd name="T5" fmla="*/ 674 h 749"/>
                    <a:gd name="T6" fmla="*/ 214 w 349"/>
                    <a:gd name="T7" fmla="*/ 650 h 749"/>
                    <a:gd name="T8" fmla="*/ 194 w 349"/>
                    <a:gd name="T9" fmla="*/ 639 h 749"/>
                    <a:gd name="T10" fmla="*/ 166 w 349"/>
                    <a:gd name="T11" fmla="*/ 650 h 749"/>
                    <a:gd name="T12" fmla="*/ 143 w 349"/>
                    <a:gd name="T13" fmla="*/ 662 h 749"/>
                    <a:gd name="T14" fmla="*/ 117 w 349"/>
                    <a:gd name="T15" fmla="*/ 671 h 749"/>
                    <a:gd name="T16" fmla="*/ 63 w 349"/>
                    <a:gd name="T17" fmla="*/ 606 h 749"/>
                    <a:gd name="T18" fmla="*/ 16 w 349"/>
                    <a:gd name="T19" fmla="*/ 477 h 749"/>
                    <a:gd name="T20" fmla="*/ 0 w 349"/>
                    <a:gd name="T21" fmla="*/ 341 h 749"/>
                    <a:gd name="T22" fmla="*/ 5 w 349"/>
                    <a:gd name="T23" fmla="*/ 202 h 749"/>
                    <a:gd name="T24" fmla="*/ 38 w 349"/>
                    <a:gd name="T25" fmla="*/ 94 h 749"/>
                    <a:gd name="T26" fmla="*/ 84 w 349"/>
                    <a:gd name="T27" fmla="*/ 44 h 749"/>
                    <a:gd name="T28" fmla="*/ 140 w 349"/>
                    <a:gd name="T29" fmla="*/ 14 h 749"/>
                    <a:gd name="T30" fmla="*/ 207 w 349"/>
                    <a:gd name="T31" fmla="*/ 0 h 749"/>
                    <a:gd name="T32" fmla="*/ 256 w 349"/>
                    <a:gd name="T33" fmla="*/ 7 h 749"/>
                    <a:gd name="T34" fmla="*/ 244 w 349"/>
                    <a:gd name="T35" fmla="*/ 31 h 749"/>
                    <a:gd name="T36" fmla="*/ 221 w 349"/>
                    <a:gd name="T37" fmla="*/ 61 h 749"/>
                    <a:gd name="T38" fmla="*/ 207 w 349"/>
                    <a:gd name="T39" fmla="*/ 89 h 749"/>
                    <a:gd name="T40" fmla="*/ 199 w 349"/>
                    <a:gd name="T41" fmla="*/ 129 h 749"/>
                    <a:gd name="T42" fmla="*/ 180 w 349"/>
                    <a:gd name="T43" fmla="*/ 160 h 749"/>
                    <a:gd name="T44" fmla="*/ 152 w 349"/>
                    <a:gd name="T45" fmla="*/ 172 h 749"/>
                    <a:gd name="T46" fmla="*/ 136 w 349"/>
                    <a:gd name="T47" fmla="*/ 190 h 749"/>
                    <a:gd name="T48" fmla="*/ 141 w 349"/>
                    <a:gd name="T49" fmla="*/ 199 h 749"/>
                    <a:gd name="T50" fmla="*/ 160 w 349"/>
                    <a:gd name="T51" fmla="*/ 197 h 749"/>
                    <a:gd name="T52" fmla="*/ 181 w 349"/>
                    <a:gd name="T53" fmla="*/ 192 h 749"/>
                    <a:gd name="T54" fmla="*/ 202 w 349"/>
                    <a:gd name="T55" fmla="*/ 190 h 749"/>
                    <a:gd name="T56" fmla="*/ 206 w 349"/>
                    <a:gd name="T57" fmla="*/ 207 h 749"/>
                    <a:gd name="T58" fmla="*/ 192 w 349"/>
                    <a:gd name="T59" fmla="*/ 247 h 749"/>
                    <a:gd name="T60" fmla="*/ 173 w 349"/>
                    <a:gd name="T61" fmla="*/ 282 h 749"/>
                    <a:gd name="T62" fmla="*/ 143 w 349"/>
                    <a:gd name="T63" fmla="*/ 308 h 749"/>
                    <a:gd name="T64" fmla="*/ 127 w 349"/>
                    <a:gd name="T65" fmla="*/ 324 h 749"/>
                    <a:gd name="T66" fmla="*/ 146 w 349"/>
                    <a:gd name="T67" fmla="*/ 328 h 749"/>
                    <a:gd name="T68" fmla="*/ 171 w 349"/>
                    <a:gd name="T69" fmla="*/ 314 h 749"/>
                    <a:gd name="T70" fmla="*/ 194 w 349"/>
                    <a:gd name="T71" fmla="*/ 296 h 749"/>
                    <a:gd name="T72" fmla="*/ 214 w 349"/>
                    <a:gd name="T73" fmla="*/ 284 h 749"/>
                    <a:gd name="T74" fmla="*/ 228 w 349"/>
                    <a:gd name="T75" fmla="*/ 308 h 749"/>
                    <a:gd name="T76" fmla="*/ 227 w 349"/>
                    <a:gd name="T77" fmla="*/ 352 h 749"/>
                    <a:gd name="T78" fmla="*/ 220 w 349"/>
                    <a:gd name="T79" fmla="*/ 392 h 749"/>
                    <a:gd name="T80" fmla="*/ 209 w 349"/>
                    <a:gd name="T81" fmla="*/ 436 h 749"/>
                    <a:gd name="T82" fmla="*/ 213 w 349"/>
                    <a:gd name="T83" fmla="*/ 460 h 749"/>
                    <a:gd name="T84" fmla="*/ 232 w 349"/>
                    <a:gd name="T85" fmla="*/ 449 h 749"/>
                    <a:gd name="T86" fmla="*/ 246 w 349"/>
                    <a:gd name="T87" fmla="*/ 434 h 749"/>
                    <a:gd name="T88" fmla="*/ 253 w 349"/>
                    <a:gd name="T89" fmla="*/ 413 h 749"/>
                    <a:gd name="T90" fmla="*/ 267 w 349"/>
                    <a:gd name="T91" fmla="*/ 401 h 749"/>
                    <a:gd name="T92" fmla="*/ 288 w 349"/>
                    <a:gd name="T93" fmla="*/ 406 h 749"/>
                    <a:gd name="T94" fmla="*/ 300 w 349"/>
                    <a:gd name="T95" fmla="*/ 425 h 749"/>
                    <a:gd name="T96" fmla="*/ 300 w 349"/>
                    <a:gd name="T97" fmla="*/ 451 h 749"/>
                    <a:gd name="T98" fmla="*/ 298 w 349"/>
                    <a:gd name="T99" fmla="*/ 470 h 749"/>
                    <a:gd name="T100" fmla="*/ 295 w 349"/>
                    <a:gd name="T101" fmla="*/ 495 h 749"/>
                    <a:gd name="T102" fmla="*/ 302 w 349"/>
                    <a:gd name="T103" fmla="*/ 502 h 749"/>
                    <a:gd name="T104" fmla="*/ 319 w 349"/>
                    <a:gd name="T105" fmla="*/ 486 h 749"/>
                    <a:gd name="T106" fmla="*/ 336 w 349"/>
                    <a:gd name="T107" fmla="*/ 472 h 749"/>
                    <a:gd name="T108" fmla="*/ 333 w 349"/>
                    <a:gd name="T109" fmla="*/ 510 h 749"/>
                    <a:gd name="T110" fmla="*/ 300 w 349"/>
                    <a:gd name="T111" fmla="*/ 558 h 749"/>
                    <a:gd name="T112" fmla="*/ 279 w 349"/>
                    <a:gd name="T113" fmla="*/ 594 h 749"/>
                    <a:gd name="T114" fmla="*/ 286 w 349"/>
                    <a:gd name="T115" fmla="*/ 655 h 749"/>
                    <a:gd name="T116" fmla="*/ 295 w 349"/>
                    <a:gd name="T117" fmla="*/ 713 h 749"/>
                    <a:gd name="T118" fmla="*/ 270 w 349"/>
                    <a:gd name="T119" fmla="*/ 723 h 749"/>
                    <a:gd name="T120" fmla="*/ 244 w 349"/>
                    <a:gd name="T121" fmla="*/ 733 h 749"/>
                    <a:gd name="T122" fmla="*/ 220 w 349"/>
                    <a:gd name="T123" fmla="*/ 744 h 7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349" h="749">
                      <a:moveTo>
                        <a:pt x="207" y="749"/>
                      </a:moveTo>
                      <a:lnTo>
                        <a:pt x="207" y="733"/>
                      </a:lnTo>
                      <a:lnTo>
                        <a:pt x="207" y="718"/>
                      </a:lnTo>
                      <a:lnTo>
                        <a:pt x="209" y="702"/>
                      </a:lnTo>
                      <a:lnTo>
                        <a:pt x="213" y="688"/>
                      </a:lnTo>
                      <a:lnTo>
                        <a:pt x="213" y="674"/>
                      </a:lnTo>
                      <a:lnTo>
                        <a:pt x="214" y="662"/>
                      </a:lnTo>
                      <a:lnTo>
                        <a:pt x="214" y="650"/>
                      </a:lnTo>
                      <a:lnTo>
                        <a:pt x="214" y="639"/>
                      </a:lnTo>
                      <a:lnTo>
                        <a:pt x="194" y="639"/>
                      </a:lnTo>
                      <a:lnTo>
                        <a:pt x="180" y="645"/>
                      </a:lnTo>
                      <a:lnTo>
                        <a:pt x="166" y="650"/>
                      </a:lnTo>
                      <a:lnTo>
                        <a:pt x="155" y="657"/>
                      </a:lnTo>
                      <a:lnTo>
                        <a:pt x="143" y="662"/>
                      </a:lnTo>
                      <a:lnTo>
                        <a:pt x="131" y="667"/>
                      </a:lnTo>
                      <a:lnTo>
                        <a:pt x="117" y="671"/>
                      </a:lnTo>
                      <a:lnTo>
                        <a:pt x="101" y="671"/>
                      </a:lnTo>
                      <a:lnTo>
                        <a:pt x="63" y="606"/>
                      </a:lnTo>
                      <a:lnTo>
                        <a:pt x="35" y="544"/>
                      </a:lnTo>
                      <a:lnTo>
                        <a:pt x="16" y="477"/>
                      </a:lnTo>
                      <a:lnTo>
                        <a:pt x="5" y="411"/>
                      </a:lnTo>
                      <a:lnTo>
                        <a:pt x="0" y="341"/>
                      </a:lnTo>
                      <a:lnTo>
                        <a:pt x="0" y="274"/>
                      </a:lnTo>
                      <a:lnTo>
                        <a:pt x="5" y="202"/>
                      </a:lnTo>
                      <a:lnTo>
                        <a:pt x="18" y="131"/>
                      </a:lnTo>
                      <a:lnTo>
                        <a:pt x="38" y="94"/>
                      </a:lnTo>
                      <a:lnTo>
                        <a:pt x="61" y="66"/>
                      </a:lnTo>
                      <a:lnTo>
                        <a:pt x="84" y="44"/>
                      </a:lnTo>
                      <a:lnTo>
                        <a:pt x="112" y="28"/>
                      </a:lnTo>
                      <a:lnTo>
                        <a:pt x="140" y="14"/>
                      </a:lnTo>
                      <a:lnTo>
                        <a:pt x="173" y="5"/>
                      </a:lnTo>
                      <a:lnTo>
                        <a:pt x="207" y="0"/>
                      </a:lnTo>
                      <a:lnTo>
                        <a:pt x="249" y="0"/>
                      </a:lnTo>
                      <a:lnTo>
                        <a:pt x="256" y="7"/>
                      </a:lnTo>
                      <a:lnTo>
                        <a:pt x="263" y="16"/>
                      </a:lnTo>
                      <a:lnTo>
                        <a:pt x="244" y="31"/>
                      </a:lnTo>
                      <a:lnTo>
                        <a:pt x="232" y="49"/>
                      </a:lnTo>
                      <a:lnTo>
                        <a:pt x="221" y="61"/>
                      </a:lnTo>
                      <a:lnTo>
                        <a:pt x="214" y="77"/>
                      </a:lnTo>
                      <a:lnTo>
                        <a:pt x="207" y="89"/>
                      </a:lnTo>
                      <a:lnTo>
                        <a:pt x="204" y="108"/>
                      </a:lnTo>
                      <a:lnTo>
                        <a:pt x="199" y="129"/>
                      </a:lnTo>
                      <a:lnTo>
                        <a:pt x="194" y="155"/>
                      </a:lnTo>
                      <a:lnTo>
                        <a:pt x="180" y="160"/>
                      </a:lnTo>
                      <a:lnTo>
                        <a:pt x="166" y="167"/>
                      </a:lnTo>
                      <a:lnTo>
                        <a:pt x="152" y="172"/>
                      </a:lnTo>
                      <a:lnTo>
                        <a:pt x="138" y="181"/>
                      </a:lnTo>
                      <a:lnTo>
                        <a:pt x="136" y="190"/>
                      </a:lnTo>
                      <a:lnTo>
                        <a:pt x="136" y="199"/>
                      </a:lnTo>
                      <a:lnTo>
                        <a:pt x="141" y="199"/>
                      </a:lnTo>
                      <a:lnTo>
                        <a:pt x="150" y="199"/>
                      </a:lnTo>
                      <a:lnTo>
                        <a:pt x="160" y="197"/>
                      </a:lnTo>
                      <a:lnTo>
                        <a:pt x="171" y="195"/>
                      </a:lnTo>
                      <a:lnTo>
                        <a:pt x="181" y="192"/>
                      </a:lnTo>
                      <a:lnTo>
                        <a:pt x="192" y="190"/>
                      </a:lnTo>
                      <a:lnTo>
                        <a:pt x="202" y="190"/>
                      </a:lnTo>
                      <a:lnTo>
                        <a:pt x="213" y="192"/>
                      </a:lnTo>
                      <a:lnTo>
                        <a:pt x="206" y="207"/>
                      </a:lnTo>
                      <a:lnTo>
                        <a:pt x="201" y="228"/>
                      </a:lnTo>
                      <a:lnTo>
                        <a:pt x="192" y="247"/>
                      </a:lnTo>
                      <a:lnTo>
                        <a:pt x="185" y="267"/>
                      </a:lnTo>
                      <a:lnTo>
                        <a:pt x="173" y="282"/>
                      </a:lnTo>
                      <a:lnTo>
                        <a:pt x="160" y="298"/>
                      </a:lnTo>
                      <a:lnTo>
                        <a:pt x="143" y="308"/>
                      </a:lnTo>
                      <a:lnTo>
                        <a:pt x="126" y="317"/>
                      </a:lnTo>
                      <a:lnTo>
                        <a:pt x="127" y="324"/>
                      </a:lnTo>
                      <a:lnTo>
                        <a:pt x="133" y="333"/>
                      </a:lnTo>
                      <a:lnTo>
                        <a:pt x="146" y="328"/>
                      </a:lnTo>
                      <a:lnTo>
                        <a:pt x="160" y="322"/>
                      </a:lnTo>
                      <a:lnTo>
                        <a:pt x="171" y="314"/>
                      </a:lnTo>
                      <a:lnTo>
                        <a:pt x="183" y="307"/>
                      </a:lnTo>
                      <a:lnTo>
                        <a:pt x="194" y="296"/>
                      </a:lnTo>
                      <a:lnTo>
                        <a:pt x="204" y="289"/>
                      </a:lnTo>
                      <a:lnTo>
                        <a:pt x="214" y="284"/>
                      </a:lnTo>
                      <a:lnTo>
                        <a:pt x="230" y="282"/>
                      </a:lnTo>
                      <a:lnTo>
                        <a:pt x="228" y="308"/>
                      </a:lnTo>
                      <a:lnTo>
                        <a:pt x="228" y="331"/>
                      </a:lnTo>
                      <a:lnTo>
                        <a:pt x="227" y="352"/>
                      </a:lnTo>
                      <a:lnTo>
                        <a:pt x="225" y="373"/>
                      </a:lnTo>
                      <a:lnTo>
                        <a:pt x="220" y="392"/>
                      </a:lnTo>
                      <a:lnTo>
                        <a:pt x="216" y="413"/>
                      </a:lnTo>
                      <a:lnTo>
                        <a:pt x="209" y="436"/>
                      </a:lnTo>
                      <a:lnTo>
                        <a:pt x="201" y="463"/>
                      </a:lnTo>
                      <a:lnTo>
                        <a:pt x="213" y="460"/>
                      </a:lnTo>
                      <a:lnTo>
                        <a:pt x="223" y="456"/>
                      </a:lnTo>
                      <a:lnTo>
                        <a:pt x="232" y="449"/>
                      </a:lnTo>
                      <a:lnTo>
                        <a:pt x="241" y="444"/>
                      </a:lnTo>
                      <a:lnTo>
                        <a:pt x="246" y="434"/>
                      </a:lnTo>
                      <a:lnTo>
                        <a:pt x="251" y="425"/>
                      </a:lnTo>
                      <a:lnTo>
                        <a:pt x="253" y="413"/>
                      </a:lnTo>
                      <a:lnTo>
                        <a:pt x="256" y="401"/>
                      </a:lnTo>
                      <a:lnTo>
                        <a:pt x="267" y="401"/>
                      </a:lnTo>
                      <a:lnTo>
                        <a:pt x="277" y="404"/>
                      </a:lnTo>
                      <a:lnTo>
                        <a:pt x="288" y="406"/>
                      </a:lnTo>
                      <a:lnTo>
                        <a:pt x="300" y="409"/>
                      </a:lnTo>
                      <a:lnTo>
                        <a:pt x="300" y="425"/>
                      </a:lnTo>
                      <a:lnTo>
                        <a:pt x="300" y="441"/>
                      </a:lnTo>
                      <a:lnTo>
                        <a:pt x="300" y="451"/>
                      </a:lnTo>
                      <a:lnTo>
                        <a:pt x="300" y="462"/>
                      </a:lnTo>
                      <a:lnTo>
                        <a:pt x="298" y="470"/>
                      </a:lnTo>
                      <a:lnTo>
                        <a:pt x="296" y="483"/>
                      </a:lnTo>
                      <a:lnTo>
                        <a:pt x="295" y="495"/>
                      </a:lnTo>
                      <a:lnTo>
                        <a:pt x="293" y="512"/>
                      </a:lnTo>
                      <a:lnTo>
                        <a:pt x="302" y="502"/>
                      </a:lnTo>
                      <a:lnTo>
                        <a:pt x="312" y="495"/>
                      </a:lnTo>
                      <a:lnTo>
                        <a:pt x="319" y="486"/>
                      </a:lnTo>
                      <a:lnTo>
                        <a:pt x="326" y="481"/>
                      </a:lnTo>
                      <a:lnTo>
                        <a:pt x="336" y="472"/>
                      </a:lnTo>
                      <a:lnTo>
                        <a:pt x="349" y="470"/>
                      </a:lnTo>
                      <a:lnTo>
                        <a:pt x="333" y="510"/>
                      </a:lnTo>
                      <a:lnTo>
                        <a:pt x="317" y="538"/>
                      </a:lnTo>
                      <a:lnTo>
                        <a:pt x="300" y="558"/>
                      </a:lnTo>
                      <a:lnTo>
                        <a:pt x="288" y="577"/>
                      </a:lnTo>
                      <a:lnTo>
                        <a:pt x="279" y="594"/>
                      </a:lnTo>
                      <a:lnTo>
                        <a:pt x="279" y="618"/>
                      </a:lnTo>
                      <a:lnTo>
                        <a:pt x="286" y="655"/>
                      </a:lnTo>
                      <a:lnTo>
                        <a:pt x="309" y="707"/>
                      </a:lnTo>
                      <a:lnTo>
                        <a:pt x="295" y="713"/>
                      </a:lnTo>
                      <a:lnTo>
                        <a:pt x="282" y="718"/>
                      </a:lnTo>
                      <a:lnTo>
                        <a:pt x="270" y="723"/>
                      </a:lnTo>
                      <a:lnTo>
                        <a:pt x="258" y="728"/>
                      </a:lnTo>
                      <a:lnTo>
                        <a:pt x="244" y="733"/>
                      </a:lnTo>
                      <a:lnTo>
                        <a:pt x="232" y="739"/>
                      </a:lnTo>
                      <a:lnTo>
                        <a:pt x="220" y="744"/>
                      </a:lnTo>
                      <a:lnTo>
                        <a:pt x="207" y="749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2" name="Freeform 38"/>
                <p:cNvSpPr>
                  <a:spLocks/>
                </p:cNvSpPr>
                <p:nvPr/>
              </p:nvSpPr>
              <p:spPr bwMode="auto">
                <a:xfrm>
                  <a:off x="1737" y="3688"/>
                  <a:ext cx="94" cy="94"/>
                </a:xfrm>
                <a:custGeom>
                  <a:avLst/>
                  <a:gdLst>
                    <a:gd name="T0" fmla="*/ 77 w 94"/>
                    <a:gd name="T1" fmla="*/ 94 h 94"/>
                    <a:gd name="T2" fmla="*/ 58 w 94"/>
                    <a:gd name="T3" fmla="*/ 78 h 94"/>
                    <a:gd name="T4" fmla="*/ 44 w 94"/>
                    <a:gd name="T5" fmla="*/ 68 h 94"/>
                    <a:gd name="T6" fmla="*/ 32 w 94"/>
                    <a:gd name="T7" fmla="*/ 59 h 94"/>
                    <a:gd name="T8" fmla="*/ 25 w 94"/>
                    <a:gd name="T9" fmla="*/ 56 h 94"/>
                    <a:gd name="T10" fmla="*/ 12 w 94"/>
                    <a:gd name="T11" fmla="*/ 49 h 94"/>
                    <a:gd name="T12" fmla="*/ 0 w 94"/>
                    <a:gd name="T13" fmla="*/ 49 h 94"/>
                    <a:gd name="T14" fmla="*/ 4 w 94"/>
                    <a:gd name="T15" fmla="*/ 33 h 94"/>
                    <a:gd name="T16" fmla="*/ 9 w 94"/>
                    <a:gd name="T17" fmla="*/ 24 h 94"/>
                    <a:gd name="T18" fmla="*/ 12 w 94"/>
                    <a:gd name="T19" fmla="*/ 16 h 94"/>
                    <a:gd name="T20" fmla="*/ 18 w 94"/>
                    <a:gd name="T21" fmla="*/ 12 h 94"/>
                    <a:gd name="T22" fmla="*/ 23 w 94"/>
                    <a:gd name="T23" fmla="*/ 7 h 94"/>
                    <a:gd name="T24" fmla="*/ 32 w 94"/>
                    <a:gd name="T25" fmla="*/ 5 h 94"/>
                    <a:gd name="T26" fmla="*/ 40 w 94"/>
                    <a:gd name="T27" fmla="*/ 2 h 94"/>
                    <a:gd name="T28" fmla="*/ 56 w 94"/>
                    <a:gd name="T29" fmla="*/ 0 h 94"/>
                    <a:gd name="T30" fmla="*/ 59 w 94"/>
                    <a:gd name="T31" fmla="*/ 9 h 94"/>
                    <a:gd name="T32" fmla="*/ 65 w 94"/>
                    <a:gd name="T33" fmla="*/ 19 h 94"/>
                    <a:gd name="T34" fmla="*/ 70 w 94"/>
                    <a:gd name="T35" fmla="*/ 31 h 94"/>
                    <a:gd name="T36" fmla="*/ 77 w 94"/>
                    <a:gd name="T37" fmla="*/ 44 h 94"/>
                    <a:gd name="T38" fmla="*/ 82 w 94"/>
                    <a:gd name="T39" fmla="*/ 52 h 94"/>
                    <a:gd name="T40" fmla="*/ 87 w 94"/>
                    <a:gd name="T41" fmla="*/ 63 h 94"/>
                    <a:gd name="T42" fmla="*/ 91 w 94"/>
                    <a:gd name="T43" fmla="*/ 71 h 94"/>
                    <a:gd name="T44" fmla="*/ 94 w 94"/>
                    <a:gd name="T45" fmla="*/ 82 h 94"/>
                    <a:gd name="T46" fmla="*/ 84 w 94"/>
                    <a:gd name="T47" fmla="*/ 87 h 94"/>
                    <a:gd name="T48" fmla="*/ 77 w 94"/>
                    <a:gd name="T49" fmla="*/ 94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94" h="94">
                      <a:moveTo>
                        <a:pt x="77" y="94"/>
                      </a:moveTo>
                      <a:lnTo>
                        <a:pt x="58" y="78"/>
                      </a:lnTo>
                      <a:lnTo>
                        <a:pt x="44" y="68"/>
                      </a:lnTo>
                      <a:lnTo>
                        <a:pt x="32" y="59"/>
                      </a:lnTo>
                      <a:lnTo>
                        <a:pt x="25" y="56"/>
                      </a:lnTo>
                      <a:lnTo>
                        <a:pt x="12" y="49"/>
                      </a:lnTo>
                      <a:lnTo>
                        <a:pt x="0" y="49"/>
                      </a:lnTo>
                      <a:lnTo>
                        <a:pt x="4" y="33"/>
                      </a:lnTo>
                      <a:lnTo>
                        <a:pt x="9" y="24"/>
                      </a:lnTo>
                      <a:lnTo>
                        <a:pt x="12" y="16"/>
                      </a:lnTo>
                      <a:lnTo>
                        <a:pt x="18" y="12"/>
                      </a:lnTo>
                      <a:lnTo>
                        <a:pt x="23" y="7"/>
                      </a:lnTo>
                      <a:lnTo>
                        <a:pt x="32" y="5"/>
                      </a:lnTo>
                      <a:lnTo>
                        <a:pt x="40" y="2"/>
                      </a:lnTo>
                      <a:lnTo>
                        <a:pt x="56" y="0"/>
                      </a:lnTo>
                      <a:lnTo>
                        <a:pt x="59" y="9"/>
                      </a:lnTo>
                      <a:lnTo>
                        <a:pt x="65" y="19"/>
                      </a:lnTo>
                      <a:lnTo>
                        <a:pt x="70" y="31"/>
                      </a:lnTo>
                      <a:lnTo>
                        <a:pt x="77" y="44"/>
                      </a:lnTo>
                      <a:lnTo>
                        <a:pt x="82" y="52"/>
                      </a:lnTo>
                      <a:lnTo>
                        <a:pt x="87" y="63"/>
                      </a:lnTo>
                      <a:lnTo>
                        <a:pt x="91" y="71"/>
                      </a:lnTo>
                      <a:lnTo>
                        <a:pt x="94" y="82"/>
                      </a:lnTo>
                      <a:lnTo>
                        <a:pt x="84" y="87"/>
                      </a:lnTo>
                      <a:lnTo>
                        <a:pt x="77" y="94"/>
                      </a:lnTo>
                      <a:close/>
                    </a:path>
                  </a:pathLst>
                </a:custGeom>
                <a:solidFill>
                  <a:srgbClr val="0099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3" name="Freeform 39"/>
                <p:cNvSpPr>
                  <a:spLocks/>
                </p:cNvSpPr>
                <p:nvPr/>
              </p:nvSpPr>
              <p:spPr bwMode="auto">
                <a:xfrm>
                  <a:off x="1549" y="3617"/>
                  <a:ext cx="211" cy="102"/>
                </a:xfrm>
                <a:custGeom>
                  <a:avLst/>
                  <a:gdLst>
                    <a:gd name="T0" fmla="*/ 56 w 211"/>
                    <a:gd name="T1" fmla="*/ 102 h 102"/>
                    <a:gd name="T2" fmla="*/ 40 w 211"/>
                    <a:gd name="T3" fmla="*/ 95 h 102"/>
                    <a:gd name="T4" fmla="*/ 28 w 211"/>
                    <a:gd name="T5" fmla="*/ 88 h 102"/>
                    <a:gd name="T6" fmla="*/ 23 w 211"/>
                    <a:gd name="T7" fmla="*/ 76 h 102"/>
                    <a:gd name="T8" fmla="*/ 21 w 211"/>
                    <a:gd name="T9" fmla="*/ 66 h 102"/>
                    <a:gd name="T10" fmla="*/ 17 w 211"/>
                    <a:gd name="T11" fmla="*/ 54 h 102"/>
                    <a:gd name="T12" fmla="*/ 16 w 211"/>
                    <a:gd name="T13" fmla="*/ 43 h 102"/>
                    <a:gd name="T14" fmla="*/ 7 w 211"/>
                    <a:gd name="T15" fmla="*/ 38 h 102"/>
                    <a:gd name="T16" fmla="*/ 0 w 211"/>
                    <a:gd name="T17" fmla="*/ 36 h 102"/>
                    <a:gd name="T18" fmla="*/ 0 w 211"/>
                    <a:gd name="T19" fmla="*/ 19 h 102"/>
                    <a:gd name="T20" fmla="*/ 0 w 211"/>
                    <a:gd name="T21" fmla="*/ 1 h 102"/>
                    <a:gd name="T22" fmla="*/ 14 w 211"/>
                    <a:gd name="T23" fmla="*/ 1 h 102"/>
                    <a:gd name="T24" fmla="*/ 28 w 211"/>
                    <a:gd name="T25" fmla="*/ 5 h 102"/>
                    <a:gd name="T26" fmla="*/ 42 w 211"/>
                    <a:gd name="T27" fmla="*/ 8 h 102"/>
                    <a:gd name="T28" fmla="*/ 57 w 211"/>
                    <a:gd name="T29" fmla="*/ 12 h 102"/>
                    <a:gd name="T30" fmla="*/ 71 w 211"/>
                    <a:gd name="T31" fmla="*/ 13 h 102"/>
                    <a:gd name="T32" fmla="*/ 87 w 211"/>
                    <a:gd name="T33" fmla="*/ 15 h 102"/>
                    <a:gd name="T34" fmla="*/ 104 w 211"/>
                    <a:gd name="T35" fmla="*/ 17 h 102"/>
                    <a:gd name="T36" fmla="*/ 125 w 211"/>
                    <a:gd name="T37" fmla="*/ 19 h 102"/>
                    <a:gd name="T38" fmla="*/ 143 w 211"/>
                    <a:gd name="T39" fmla="*/ 10 h 102"/>
                    <a:gd name="T40" fmla="*/ 157 w 211"/>
                    <a:gd name="T41" fmla="*/ 6 h 102"/>
                    <a:gd name="T42" fmla="*/ 167 w 211"/>
                    <a:gd name="T43" fmla="*/ 1 h 102"/>
                    <a:gd name="T44" fmla="*/ 176 w 211"/>
                    <a:gd name="T45" fmla="*/ 1 h 102"/>
                    <a:gd name="T46" fmla="*/ 188 w 211"/>
                    <a:gd name="T47" fmla="*/ 0 h 102"/>
                    <a:gd name="T48" fmla="*/ 204 w 211"/>
                    <a:gd name="T49" fmla="*/ 1 h 102"/>
                    <a:gd name="T50" fmla="*/ 207 w 211"/>
                    <a:gd name="T51" fmla="*/ 8 h 102"/>
                    <a:gd name="T52" fmla="*/ 211 w 211"/>
                    <a:gd name="T53" fmla="*/ 17 h 102"/>
                    <a:gd name="T54" fmla="*/ 209 w 211"/>
                    <a:gd name="T55" fmla="*/ 20 h 102"/>
                    <a:gd name="T56" fmla="*/ 209 w 211"/>
                    <a:gd name="T57" fmla="*/ 27 h 102"/>
                    <a:gd name="T58" fmla="*/ 209 w 211"/>
                    <a:gd name="T59" fmla="*/ 34 h 102"/>
                    <a:gd name="T60" fmla="*/ 209 w 211"/>
                    <a:gd name="T61" fmla="*/ 47 h 102"/>
                    <a:gd name="T62" fmla="*/ 188 w 211"/>
                    <a:gd name="T63" fmla="*/ 57 h 102"/>
                    <a:gd name="T64" fmla="*/ 171 w 211"/>
                    <a:gd name="T65" fmla="*/ 69 h 102"/>
                    <a:gd name="T66" fmla="*/ 152 w 211"/>
                    <a:gd name="T67" fmla="*/ 78 h 102"/>
                    <a:gd name="T68" fmla="*/ 134 w 211"/>
                    <a:gd name="T69" fmla="*/ 87 h 102"/>
                    <a:gd name="T70" fmla="*/ 115 w 211"/>
                    <a:gd name="T71" fmla="*/ 92 h 102"/>
                    <a:gd name="T72" fmla="*/ 96 w 211"/>
                    <a:gd name="T73" fmla="*/ 97 h 102"/>
                    <a:gd name="T74" fmla="*/ 75 w 211"/>
                    <a:gd name="T75" fmla="*/ 101 h 102"/>
                    <a:gd name="T76" fmla="*/ 56 w 211"/>
                    <a:gd name="T77" fmla="*/ 102 h 1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211" h="102">
                      <a:moveTo>
                        <a:pt x="56" y="102"/>
                      </a:moveTo>
                      <a:lnTo>
                        <a:pt x="40" y="95"/>
                      </a:lnTo>
                      <a:lnTo>
                        <a:pt x="28" y="88"/>
                      </a:lnTo>
                      <a:lnTo>
                        <a:pt x="23" y="76"/>
                      </a:lnTo>
                      <a:lnTo>
                        <a:pt x="21" y="66"/>
                      </a:lnTo>
                      <a:lnTo>
                        <a:pt x="17" y="54"/>
                      </a:lnTo>
                      <a:lnTo>
                        <a:pt x="16" y="43"/>
                      </a:lnTo>
                      <a:lnTo>
                        <a:pt x="7" y="38"/>
                      </a:lnTo>
                      <a:lnTo>
                        <a:pt x="0" y="36"/>
                      </a:lnTo>
                      <a:lnTo>
                        <a:pt x="0" y="19"/>
                      </a:lnTo>
                      <a:lnTo>
                        <a:pt x="0" y="1"/>
                      </a:lnTo>
                      <a:lnTo>
                        <a:pt x="14" y="1"/>
                      </a:lnTo>
                      <a:lnTo>
                        <a:pt x="28" y="5"/>
                      </a:lnTo>
                      <a:lnTo>
                        <a:pt x="42" y="8"/>
                      </a:lnTo>
                      <a:lnTo>
                        <a:pt x="57" y="12"/>
                      </a:lnTo>
                      <a:lnTo>
                        <a:pt x="71" y="13"/>
                      </a:lnTo>
                      <a:lnTo>
                        <a:pt x="87" y="15"/>
                      </a:lnTo>
                      <a:lnTo>
                        <a:pt x="104" y="17"/>
                      </a:lnTo>
                      <a:lnTo>
                        <a:pt x="125" y="19"/>
                      </a:lnTo>
                      <a:lnTo>
                        <a:pt x="143" y="10"/>
                      </a:lnTo>
                      <a:lnTo>
                        <a:pt x="157" y="6"/>
                      </a:lnTo>
                      <a:lnTo>
                        <a:pt x="167" y="1"/>
                      </a:lnTo>
                      <a:lnTo>
                        <a:pt x="176" y="1"/>
                      </a:lnTo>
                      <a:lnTo>
                        <a:pt x="188" y="0"/>
                      </a:lnTo>
                      <a:lnTo>
                        <a:pt x="204" y="1"/>
                      </a:lnTo>
                      <a:lnTo>
                        <a:pt x="207" y="8"/>
                      </a:lnTo>
                      <a:lnTo>
                        <a:pt x="211" y="17"/>
                      </a:lnTo>
                      <a:lnTo>
                        <a:pt x="209" y="20"/>
                      </a:lnTo>
                      <a:lnTo>
                        <a:pt x="209" y="27"/>
                      </a:lnTo>
                      <a:lnTo>
                        <a:pt x="209" y="34"/>
                      </a:lnTo>
                      <a:lnTo>
                        <a:pt x="209" y="47"/>
                      </a:lnTo>
                      <a:lnTo>
                        <a:pt x="188" y="57"/>
                      </a:lnTo>
                      <a:lnTo>
                        <a:pt x="171" y="69"/>
                      </a:lnTo>
                      <a:lnTo>
                        <a:pt x="152" y="78"/>
                      </a:lnTo>
                      <a:lnTo>
                        <a:pt x="134" y="87"/>
                      </a:lnTo>
                      <a:lnTo>
                        <a:pt x="115" y="92"/>
                      </a:lnTo>
                      <a:lnTo>
                        <a:pt x="96" y="97"/>
                      </a:lnTo>
                      <a:lnTo>
                        <a:pt x="75" y="101"/>
                      </a:lnTo>
                      <a:lnTo>
                        <a:pt x="56" y="102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4" name="Freeform 40"/>
                <p:cNvSpPr>
                  <a:spLocks/>
                </p:cNvSpPr>
                <p:nvPr/>
              </p:nvSpPr>
              <p:spPr bwMode="auto">
                <a:xfrm>
                  <a:off x="1533" y="3470"/>
                  <a:ext cx="199" cy="131"/>
                </a:xfrm>
                <a:custGeom>
                  <a:avLst/>
                  <a:gdLst>
                    <a:gd name="T0" fmla="*/ 63 w 199"/>
                    <a:gd name="T1" fmla="*/ 131 h 131"/>
                    <a:gd name="T2" fmla="*/ 47 w 199"/>
                    <a:gd name="T3" fmla="*/ 122 h 131"/>
                    <a:gd name="T4" fmla="*/ 32 w 199"/>
                    <a:gd name="T5" fmla="*/ 115 h 131"/>
                    <a:gd name="T6" fmla="*/ 16 w 199"/>
                    <a:gd name="T7" fmla="*/ 106 h 131"/>
                    <a:gd name="T8" fmla="*/ 0 w 199"/>
                    <a:gd name="T9" fmla="*/ 101 h 131"/>
                    <a:gd name="T10" fmla="*/ 5 w 199"/>
                    <a:gd name="T11" fmla="*/ 65 h 131"/>
                    <a:gd name="T12" fmla="*/ 19 w 199"/>
                    <a:gd name="T13" fmla="*/ 40 h 131"/>
                    <a:gd name="T14" fmla="*/ 37 w 199"/>
                    <a:gd name="T15" fmla="*/ 21 h 131"/>
                    <a:gd name="T16" fmla="*/ 61 w 199"/>
                    <a:gd name="T17" fmla="*/ 11 h 131"/>
                    <a:gd name="T18" fmla="*/ 86 w 199"/>
                    <a:gd name="T19" fmla="*/ 2 h 131"/>
                    <a:gd name="T20" fmla="*/ 117 w 199"/>
                    <a:gd name="T21" fmla="*/ 0 h 131"/>
                    <a:gd name="T22" fmla="*/ 147 w 199"/>
                    <a:gd name="T23" fmla="*/ 0 h 131"/>
                    <a:gd name="T24" fmla="*/ 180 w 199"/>
                    <a:gd name="T25" fmla="*/ 4 h 131"/>
                    <a:gd name="T26" fmla="*/ 181 w 199"/>
                    <a:gd name="T27" fmla="*/ 16 h 131"/>
                    <a:gd name="T28" fmla="*/ 183 w 199"/>
                    <a:gd name="T29" fmla="*/ 28 h 131"/>
                    <a:gd name="T30" fmla="*/ 185 w 199"/>
                    <a:gd name="T31" fmla="*/ 40 h 131"/>
                    <a:gd name="T32" fmla="*/ 188 w 199"/>
                    <a:gd name="T33" fmla="*/ 54 h 131"/>
                    <a:gd name="T34" fmla="*/ 190 w 199"/>
                    <a:gd name="T35" fmla="*/ 66 h 131"/>
                    <a:gd name="T36" fmla="*/ 194 w 199"/>
                    <a:gd name="T37" fmla="*/ 80 h 131"/>
                    <a:gd name="T38" fmla="*/ 195 w 199"/>
                    <a:gd name="T39" fmla="*/ 93 h 131"/>
                    <a:gd name="T40" fmla="*/ 199 w 199"/>
                    <a:gd name="T41" fmla="*/ 108 h 131"/>
                    <a:gd name="T42" fmla="*/ 178 w 199"/>
                    <a:gd name="T43" fmla="*/ 113 h 131"/>
                    <a:gd name="T44" fmla="*/ 162 w 199"/>
                    <a:gd name="T45" fmla="*/ 119 h 131"/>
                    <a:gd name="T46" fmla="*/ 145 w 199"/>
                    <a:gd name="T47" fmla="*/ 122 h 131"/>
                    <a:gd name="T48" fmla="*/ 131 w 199"/>
                    <a:gd name="T49" fmla="*/ 126 h 131"/>
                    <a:gd name="T50" fmla="*/ 115 w 199"/>
                    <a:gd name="T51" fmla="*/ 127 h 131"/>
                    <a:gd name="T52" fmla="*/ 100 w 199"/>
                    <a:gd name="T53" fmla="*/ 129 h 131"/>
                    <a:gd name="T54" fmla="*/ 80 w 199"/>
                    <a:gd name="T55" fmla="*/ 129 h 131"/>
                    <a:gd name="T56" fmla="*/ 63 w 199"/>
                    <a:gd name="T57" fmla="*/ 131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99" h="131">
                      <a:moveTo>
                        <a:pt x="63" y="131"/>
                      </a:moveTo>
                      <a:lnTo>
                        <a:pt x="47" y="122"/>
                      </a:lnTo>
                      <a:lnTo>
                        <a:pt x="32" y="115"/>
                      </a:lnTo>
                      <a:lnTo>
                        <a:pt x="16" y="106"/>
                      </a:lnTo>
                      <a:lnTo>
                        <a:pt x="0" y="101"/>
                      </a:lnTo>
                      <a:lnTo>
                        <a:pt x="5" y="65"/>
                      </a:lnTo>
                      <a:lnTo>
                        <a:pt x="19" y="40"/>
                      </a:lnTo>
                      <a:lnTo>
                        <a:pt x="37" y="21"/>
                      </a:lnTo>
                      <a:lnTo>
                        <a:pt x="61" y="11"/>
                      </a:lnTo>
                      <a:lnTo>
                        <a:pt x="86" y="2"/>
                      </a:lnTo>
                      <a:lnTo>
                        <a:pt x="117" y="0"/>
                      </a:lnTo>
                      <a:lnTo>
                        <a:pt x="147" y="0"/>
                      </a:lnTo>
                      <a:lnTo>
                        <a:pt x="180" y="4"/>
                      </a:lnTo>
                      <a:lnTo>
                        <a:pt x="181" y="16"/>
                      </a:lnTo>
                      <a:lnTo>
                        <a:pt x="183" y="28"/>
                      </a:lnTo>
                      <a:lnTo>
                        <a:pt x="185" y="40"/>
                      </a:lnTo>
                      <a:lnTo>
                        <a:pt x="188" y="54"/>
                      </a:lnTo>
                      <a:lnTo>
                        <a:pt x="190" y="66"/>
                      </a:lnTo>
                      <a:lnTo>
                        <a:pt x="194" y="80"/>
                      </a:lnTo>
                      <a:lnTo>
                        <a:pt x="195" y="93"/>
                      </a:lnTo>
                      <a:lnTo>
                        <a:pt x="199" y="108"/>
                      </a:lnTo>
                      <a:lnTo>
                        <a:pt x="178" y="113"/>
                      </a:lnTo>
                      <a:lnTo>
                        <a:pt x="162" y="119"/>
                      </a:lnTo>
                      <a:lnTo>
                        <a:pt x="145" y="122"/>
                      </a:lnTo>
                      <a:lnTo>
                        <a:pt x="131" y="126"/>
                      </a:lnTo>
                      <a:lnTo>
                        <a:pt x="115" y="127"/>
                      </a:lnTo>
                      <a:lnTo>
                        <a:pt x="100" y="129"/>
                      </a:lnTo>
                      <a:lnTo>
                        <a:pt x="80" y="129"/>
                      </a:lnTo>
                      <a:lnTo>
                        <a:pt x="63" y="131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5" name="Freeform 41"/>
                <p:cNvSpPr>
                  <a:spLocks/>
                </p:cNvSpPr>
                <p:nvPr/>
              </p:nvSpPr>
              <p:spPr bwMode="auto">
                <a:xfrm>
                  <a:off x="1530" y="3373"/>
                  <a:ext cx="183" cy="113"/>
                </a:xfrm>
                <a:custGeom>
                  <a:avLst/>
                  <a:gdLst>
                    <a:gd name="T0" fmla="*/ 0 w 183"/>
                    <a:gd name="T1" fmla="*/ 113 h 113"/>
                    <a:gd name="T2" fmla="*/ 7 w 183"/>
                    <a:gd name="T3" fmla="*/ 83 h 113"/>
                    <a:gd name="T4" fmla="*/ 21 w 183"/>
                    <a:gd name="T5" fmla="*/ 57 h 113"/>
                    <a:gd name="T6" fmla="*/ 40 w 183"/>
                    <a:gd name="T7" fmla="*/ 34 h 113"/>
                    <a:gd name="T8" fmla="*/ 64 w 183"/>
                    <a:gd name="T9" fmla="*/ 17 h 113"/>
                    <a:gd name="T10" fmla="*/ 90 w 183"/>
                    <a:gd name="T11" fmla="*/ 3 h 113"/>
                    <a:gd name="T12" fmla="*/ 118 w 183"/>
                    <a:gd name="T13" fmla="*/ 0 h 113"/>
                    <a:gd name="T14" fmla="*/ 148 w 183"/>
                    <a:gd name="T15" fmla="*/ 3 h 113"/>
                    <a:gd name="T16" fmla="*/ 178 w 183"/>
                    <a:gd name="T17" fmla="*/ 19 h 113"/>
                    <a:gd name="T18" fmla="*/ 178 w 183"/>
                    <a:gd name="T19" fmla="*/ 27 h 113"/>
                    <a:gd name="T20" fmla="*/ 179 w 183"/>
                    <a:gd name="T21" fmla="*/ 38 h 113"/>
                    <a:gd name="T22" fmla="*/ 181 w 183"/>
                    <a:gd name="T23" fmla="*/ 47 h 113"/>
                    <a:gd name="T24" fmla="*/ 183 w 183"/>
                    <a:gd name="T25" fmla="*/ 57 h 113"/>
                    <a:gd name="T26" fmla="*/ 153 w 183"/>
                    <a:gd name="T27" fmla="*/ 57 h 113"/>
                    <a:gd name="T28" fmla="*/ 127 w 183"/>
                    <a:gd name="T29" fmla="*/ 61 h 113"/>
                    <a:gd name="T30" fmla="*/ 104 w 183"/>
                    <a:gd name="T31" fmla="*/ 62 h 113"/>
                    <a:gd name="T32" fmla="*/ 83 w 183"/>
                    <a:gd name="T33" fmla="*/ 69 h 113"/>
                    <a:gd name="T34" fmla="*/ 62 w 183"/>
                    <a:gd name="T35" fmla="*/ 75 h 113"/>
                    <a:gd name="T36" fmla="*/ 42 w 183"/>
                    <a:gd name="T37" fmla="*/ 85 h 113"/>
                    <a:gd name="T38" fmla="*/ 21 w 183"/>
                    <a:gd name="T39" fmla="*/ 95 h 113"/>
                    <a:gd name="T40" fmla="*/ 0 w 183"/>
                    <a:gd name="T41" fmla="*/ 113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83" h="113">
                      <a:moveTo>
                        <a:pt x="0" y="113"/>
                      </a:moveTo>
                      <a:lnTo>
                        <a:pt x="7" y="83"/>
                      </a:lnTo>
                      <a:lnTo>
                        <a:pt x="21" y="57"/>
                      </a:lnTo>
                      <a:lnTo>
                        <a:pt x="40" y="34"/>
                      </a:lnTo>
                      <a:lnTo>
                        <a:pt x="64" y="17"/>
                      </a:lnTo>
                      <a:lnTo>
                        <a:pt x="90" y="3"/>
                      </a:lnTo>
                      <a:lnTo>
                        <a:pt x="118" y="0"/>
                      </a:lnTo>
                      <a:lnTo>
                        <a:pt x="148" y="3"/>
                      </a:lnTo>
                      <a:lnTo>
                        <a:pt x="178" y="19"/>
                      </a:lnTo>
                      <a:lnTo>
                        <a:pt x="178" y="27"/>
                      </a:lnTo>
                      <a:lnTo>
                        <a:pt x="179" y="38"/>
                      </a:lnTo>
                      <a:lnTo>
                        <a:pt x="181" y="47"/>
                      </a:lnTo>
                      <a:lnTo>
                        <a:pt x="183" y="57"/>
                      </a:lnTo>
                      <a:lnTo>
                        <a:pt x="153" y="57"/>
                      </a:lnTo>
                      <a:lnTo>
                        <a:pt x="127" y="61"/>
                      </a:lnTo>
                      <a:lnTo>
                        <a:pt x="104" y="62"/>
                      </a:lnTo>
                      <a:lnTo>
                        <a:pt x="83" y="69"/>
                      </a:lnTo>
                      <a:lnTo>
                        <a:pt x="62" y="75"/>
                      </a:lnTo>
                      <a:lnTo>
                        <a:pt x="42" y="85"/>
                      </a:lnTo>
                      <a:lnTo>
                        <a:pt x="21" y="95"/>
                      </a:lnTo>
                      <a:lnTo>
                        <a:pt x="0" y="113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6" name="Freeform 42"/>
                <p:cNvSpPr>
                  <a:spLocks/>
                </p:cNvSpPr>
                <p:nvPr/>
              </p:nvSpPr>
              <p:spPr bwMode="auto">
                <a:xfrm>
                  <a:off x="2154" y="3190"/>
                  <a:ext cx="212" cy="202"/>
                </a:xfrm>
                <a:custGeom>
                  <a:avLst/>
                  <a:gdLst>
                    <a:gd name="T0" fmla="*/ 83 w 228"/>
                    <a:gd name="T1" fmla="*/ 234 h 234"/>
                    <a:gd name="T2" fmla="*/ 68 w 228"/>
                    <a:gd name="T3" fmla="*/ 229 h 234"/>
                    <a:gd name="T4" fmla="*/ 55 w 228"/>
                    <a:gd name="T5" fmla="*/ 223 h 234"/>
                    <a:gd name="T6" fmla="*/ 45 w 228"/>
                    <a:gd name="T7" fmla="*/ 218 h 234"/>
                    <a:gd name="T8" fmla="*/ 38 w 228"/>
                    <a:gd name="T9" fmla="*/ 215 h 234"/>
                    <a:gd name="T10" fmla="*/ 24 w 228"/>
                    <a:gd name="T11" fmla="*/ 208 h 234"/>
                    <a:gd name="T12" fmla="*/ 14 w 228"/>
                    <a:gd name="T13" fmla="*/ 206 h 234"/>
                    <a:gd name="T14" fmla="*/ 0 w 228"/>
                    <a:gd name="T15" fmla="*/ 107 h 234"/>
                    <a:gd name="T16" fmla="*/ 22 w 228"/>
                    <a:gd name="T17" fmla="*/ 42 h 234"/>
                    <a:gd name="T18" fmla="*/ 66 w 228"/>
                    <a:gd name="T19" fmla="*/ 5 h 234"/>
                    <a:gd name="T20" fmla="*/ 122 w 228"/>
                    <a:gd name="T21" fmla="*/ 0 h 234"/>
                    <a:gd name="T22" fmla="*/ 174 w 228"/>
                    <a:gd name="T23" fmla="*/ 18 h 234"/>
                    <a:gd name="T24" fmla="*/ 214 w 228"/>
                    <a:gd name="T25" fmla="*/ 61 h 234"/>
                    <a:gd name="T26" fmla="*/ 228 w 228"/>
                    <a:gd name="T27" fmla="*/ 122 h 234"/>
                    <a:gd name="T28" fmla="*/ 207 w 228"/>
                    <a:gd name="T29" fmla="*/ 206 h 234"/>
                    <a:gd name="T30" fmla="*/ 188 w 228"/>
                    <a:gd name="T31" fmla="*/ 215 h 234"/>
                    <a:gd name="T32" fmla="*/ 172 w 228"/>
                    <a:gd name="T33" fmla="*/ 222 h 234"/>
                    <a:gd name="T34" fmla="*/ 158 w 228"/>
                    <a:gd name="T35" fmla="*/ 225 h 234"/>
                    <a:gd name="T36" fmla="*/ 144 w 228"/>
                    <a:gd name="T37" fmla="*/ 230 h 234"/>
                    <a:gd name="T38" fmla="*/ 130 w 228"/>
                    <a:gd name="T39" fmla="*/ 230 h 234"/>
                    <a:gd name="T40" fmla="*/ 116 w 228"/>
                    <a:gd name="T41" fmla="*/ 232 h 234"/>
                    <a:gd name="T42" fmla="*/ 99 w 228"/>
                    <a:gd name="T43" fmla="*/ 232 h 234"/>
                    <a:gd name="T44" fmla="*/ 83 w 228"/>
                    <a:gd name="T45" fmla="*/ 234 h 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28" h="234">
                      <a:moveTo>
                        <a:pt x="83" y="234"/>
                      </a:moveTo>
                      <a:lnTo>
                        <a:pt x="68" y="229"/>
                      </a:lnTo>
                      <a:lnTo>
                        <a:pt x="55" y="223"/>
                      </a:lnTo>
                      <a:lnTo>
                        <a:pt x="45" y="218"/>
                      </a:lnTo>
                      <a:lnTo>
                        <a:pt x="38" y="215"/>
                      </a:lnTo>
                      <a:lnTo>
                        <a:pt x="24" y="208"/>
                      </a:lnTo>
                      <a:lnTo>
                        <a:pt x="14" y="206"/>
                      </a:lnTo>
                      <a:lnTo>
                        <a:pt x="0" y="107"/>
                      </a:lnTo>
                      <a:lnTo>
                        <a:pt x="22" y="42"/>
                      </a:lnTo>
                      <a:lnTo>
                        <a:pt x="66" y="5"/>
                      </a:lnTo>
                      <a:lnTo>
                        <a:pt x="122" y="0"/>
                      </a:lnTo>
                      <a:lnTo>
                        <a:pt x="174" y="18"/>
                      </a:lnTo>
                      <a:lnTo>
                        <a:pt x="214" y="61"/>
                      </a:lnTo>
                      <a:lnTo>
                        <a:pt x="228" y="122"/>
                      </a:lnTo>
                      <a:lnTo>
                        <a:pt x="207" y="206"/>
                      </a:lnTo>
                      <a:lnTo>
                        <a:pt x="188" y="215"/>
                      </a:lnTo>
                      <a:lnTo>
                        <a:pt x="172" y="222"/>
                      </a:lnTo>
                      <a:lnTo>
                        <a:pt x="158" y="225"/>
                      </a:lnTo>
                      <a:lnTo>
                        <a:pt x="144" y="230"/>
                      </a:lnTo>
                      <a:lnTo>
                        <a:pt x="130" y="230"/>
                      </a:lnTo>
                      <a:lnTo>
                        <a:pt x="116" y="232"/>
                      </a:lnTo>
                      <a:lnTo>
                        <a:pt x="99" y="232"/>
                      </a:lnTo>
                      <a:lnTo>
                        <a:pt x="83" y="2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7" name="Freeform 43"/>
                <p:cNvSpPr>
                  <a:spLocks/>
                </p:cNvSpPr>
                <p:nvPr/>
              </p:nvSpPr>
              <p:spPr bwMode="auto">
                <a:xfrm>
                  <a:off x="1530" y="3214"/>
                  <a:ext cx="183" cy="176"/>
                </a:xfrm>
                <a:custGeom>
                  <a:avLst/>
                  <a:gdLst>
                    <a:gd name="T0" fmla="*/ 0 w 183"/>
                    <a:gd name="T1" fmla="*/ 176 h 176"/>
                    <a:gd name="T2" fmla="*/ 5 w 183"/>
                    <a:gd name="T3" fmla="*/ 141 h 176"/>
                    <a:gd name="T4" fmla="*/ 15 w 183"/>
                    <a:gd name="T5" fmla="*/ 106 h 176"/>
                    <a:gd name="T6" fmla="*/ 31 w 183"/>
                    <a:gd name="T7" fmla="*/ 70 h 176"/>
                    <a:gd name="T8" fmla="*/ 54 w 183"/>
                    <a:gd name="T9" fmla="*/ 40 h 176"/>
                    <a:gd name="T10" fmla="*/ 78 w 183"/>
                    <a:gd name="T11" fmla="*/ 16 h 176"/>
                    <a:gd name="T12" fmla="*/ 110 w 183"/>
                    <a:gd name="T13" fmla="*/ 2 h 176"/>
                    <a:gd name="T14" fmla="*/ 143 w 183"/>
                    <a:gd name="T15" fmla="*/ 0 h 176"/>
                    <a:gd name="T16" fmla="*/ 183 w 183"/>
                    <a:gd name="T17" fmla="*/ 17 h 176"/>
                    <a:gd name="T18" fmla="*/ 181 w 183"/>
                    <a:gd name="T19" fmla="*/ 56 h 176"/>
                    <a:gd name="T20" fmla="*/ 181 w 183"/>
                    <a:gd name="T21" fmla="*/ 87 h 176"/>
                    <a:gd name="T22" fmla="*/ 181 w 183"/>
                    <a:gd name="T23" fmla="*/ 108 h 176"/>
                    <a:gd name="T24" fmla="*/ 181 w 183"/>
                    <a:gd name="T25" fmla="*/ 125 h 176"/>
                    <a:gd name="T26" fmla="*/ 179 w 183"/>
                    <a:gd name="T27" fmla="*/ 134 h 176"/>
                    <a:gd name="T28" fmla="*/ 179 w 183"/>
                    <a:gd name="T29" fmla="*/ 141 h 176"/>
                    <a:gd name="T30" fmla="*/ 178 w 183"/>
                    <a:gd name="T31" fmla="*/ 145 h 176"/>
                    <a:gd name="T32" fmla="*/ 176 w 183"/>
                    <a:gd name="T33" fmla="*/ 150 h 176"/>
                    <a:gd name="T34" fmla="*/ 150 w 183"/>
                    <a:gd name="T35" fmla="*/ 138 h 176"/>
                    <a:gd name="T36" fmla="*/ 127 w 183"/>
                    <a:gd name="T37" fmla="*/ 132 h 176"/>
                    <a:gd name="T38" fmla="*/ 103 w 183"/>
                    <a:gd name="T39" fmla="*/ 132 h 176"/>
                    <a:gd name="T40" fmla="*/ 82 w 183"/>
                    <a:gd name="T41" fmla="*/ 138 h 176"/>
                    <a:gd name="T42" fmla="*/ 61 w 183"/>
                    <a:gd name="T43" fmla="*/ 145 h 176"/>
                    <a:gd name="T44" fmla="*/ 40 w 183"/>
                    <a:gd name="T45" fmla="*/ 155 h 176"/>
                    <a:gd name="T46" fmla="*/ 19 w 183"/>
                    <a:gd name="T47" fmla="*/ 166 h 176"/>
                    <a:gd name="T48" fmla="*/ 0 w 183"/>
                    <a:gd name="T49" fmla="*/ 176 h 1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83" h="176">
                      <a:moveTo>
                        <a:pt x="0" y="176"/>
                      </a:moveTo>
                      <a:lnTo>
                        <a:pt x="5" y="141"/>
                      </a:lnTo>
                      <a:lnTo>
                        <a:pt x="15" y="106"/>
                      </a:lnTo>
                      <a:lnTo>
                        <a:pt x="31" y="70"/>
                      </a:lnTo>
                      <a:lnTo>
                        <a:pt x="54" y="40"/>
                      </a:lnTo>
                      <a:lnTo>
                        <a:pt x="78" y="16"/>
                      </a:lnTo>
                      <a:lnTo>
                        <a:pt x="110" y="2"/>
                      </a:lnTo>
                      <a:lnTo>
                        <a:pt x="143" y="0"/>
                      </a:lnTo>
                      <a:lnTo>
                        <a:pt x="183" y="17"/>
                      </a:lnTo>
                      <a:lnTo>
                        <a:pt x="181" y="56"/>
                      </a:lnTo>
                      <a:lnTo>
                        <a:pt x="181" y="87"/>
                      </a:lnTo>
                      <a:lnTo>
                        <a:pt x="181" y="108"/>
                      </a:lnTo>
                      <a:lnTo>
                        <a:pt x="181" y="125"/>
                      </a:lnTo>
                      <a:lnTo>
                        <a:pt x="179" y="134"/>
                      </a:lnTo>
                      <a:lnTo>
                        <a:pt x="179" y="141"/>
                      </a:lnTo>
                      <a:lnTo>
                        <a:pt x="178" y="145"/>
                      </a:lnTo>
                      <a:lnTo>
                        <a:pt x="176" y="150"/>
                      </a:lnTo>
                      <a:lnTo>
                        <a:pt x="150" y="138"/>
                      </a:lnTo>
                      <a:lnTo>
                        <a:pt x="127" y="132"/>
                      </a:lnTo>
                      <a:lnTo>
                        <a:pt x="103" y="132"/>
                      </a:lnTo>
                      <a:lnTo>
                        <a:pt x="82" y="138"/>
                      </a:lnTo>
                      <a:lnTo>
                        <a:pt x="61" y="145"/>
                      </a:lnTo>
                      <a:lnTo>
                        <a:pt x="40" y="155"/>
                      </a:lnTo>
                      <a:lnTo>
                        <a:pt x="19" y="166"/>
                      </a:lnTo>
                      <a:lnTo>
                        <a:pt x="0" y="176"/>
                      </a:lnTo>
                      <a:close/>
                    </a:path>
                  </a:pathLst>
                </a:custGeom>
                <a:solidFill>
                  <a:srgbClr val="FF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8" name="Freeform 44"/>
                <p:cNvSpPr>
                  <a:spLocks/>
                </p:cNvSpPr>
                <p:nvPr/>
              </p:nvSpPr>
              <p:spPr bwMode="auto">
                <a:xfrm rot="4594138">
                  <a:off x="2146" y="3172"/>
                  <a:ext cx="217" cy="242"/>
                </a:xfrm>
                <a:custGeom>
                  <a:avLst/>
                  <a:gdLst>
                    <a:gd name="T0" fmla="*/ 38 w 176"/>
                    <a:gd name="T1" fmla="*/ 157 h 157"/>
                    <a:gd name="T2" fmla="*/ 17 w 176"/>
                    <a:gd name="T3" fmla="*/ 139 h 157"/>
                    <a:gd name="T4" fmla="*/ 5 w 176"/>
                    <a:gd name="T5" fmla="*/ 120 h 157"/>
                    <a:gd name="T6" fmla="*/ 0 w 176"/>
                    <a:gd name="T7" fmla="*/ 96 h 157"/>
                    <a:gd name="T8" fmla="*/ 2 w 176"/>
                    <a:gd name="T9" fmla="*/ 73 h 157"/>
                    <a:gd name="T10" fmla="*/ 7 w 176"/>
                    <a:gd name="T11" fmla="*/ 47 h 157"/>
                    <a:gd name="T12" fmla="*/ 19 w 176"/>
                    <a:gd name="T13" fmla="*/ 28 h 157"/>
                    <a:gd name="T14" fmla="*/ 35 w 176"/>
                    <a:gd name="T15" fmla="*/ 10 h 157"/>
                    <a:gd name="T16" fmla="*/ 57 w 176"/>
                    <a:gd name="T17" fmla="*/ 0 h 157"/>
                    <a:gd name="T18" fmla="*/ 59 w 176"/>
                    <a:gd name="T19" fmla="*/ 26 h 157"/>
                    <a:gd name="T20" fmla="*/ 66 w 176"/>
                    <a:gd name="T21" fmla="*/ 49 h 157"/>
                    <a:gd name="T22" fmla="*/ 73 w 176"/>
                    <a:gd name="T23" fmla="*/ 64 h 157"/>
                    <a:gd name="T24" fmla="*/ 87 w 176"/>
                    <a:gd name="T25" fmla="*/ 76 h 157"/>
                    <a:gd name="T26" fmla="*/ 101 w 176"/>
                    <a:gd name="T27" fmla="*/ 82 h 157"/>
                    <a:gd name="T28" fmla="*/ 120 w 176"/>
                    <a:gd name="T29" fmla="*/ 85 h 157"/>
                    <a:gd name="T30" fmla="*/ 144 w 176"/>
                    <a:gd name="T31" fmla="*/ 82 h 157"/>
                    <a:gd name="T32" fmla="*/ 176 w 176"/>
                    <a:gd name="T33" fmla="*/ 76 h 157"/>
                    <a:gd name="T34" fmla="*/ 164 w 176"/>
                    <a:gd name="T35" fmla="*/ 103 h 157"/>
                    <a:gd name="T36" fmla="*/ 153 w 176"/>
                    <a:gd name="T37" fmla="*/ 125 h 157"/>
                    <a:gd name="T38" fmla="*/ 141 w 176"/>
                    <a:gd name="T39" fmla="*/ 139 h 157"/>
                    <a:gd name="T40" fmla="*/ 130 w 176"/>
                    <a:gd name="T41" fmla="*/ 150 h 157"/>
                    <a:gd name="T42" fmla="*/ 113 w 176"/>
                    <a:gd name="T43" fmla="*/ 153 h 157"/>
                    <a:gd name="T44" fmla="*/ 94 w 176"/>
                    <a:gd name="T45" fmla="*/ 155 h 157"/>
                    <a:gd name="T46" fmla="*/ 68 w 176"/>
                    <a:gd name="T47" fmla="*/ 155 h 157"/>
                    <a:gd name="T48" fmla="*/ 38 w 176"/>
                    <a:gd name="T49" fmla="*/ 157 h 1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76" h="157">
                      <a:moveTo>
                        <a:pt x="38" y="157"/>
                      </a:moveTo>
                      <a:lnTo>
                        <a:pt x="17" y="139"/>
                      </a:lnTo>
                      <a:lnTo>
                        <a:pt x="5" y="120"/>
                      </a:lnTo>
                      <a:lnTo>
                        <a:pt x="0" y="96"/>
                      </a:lnTo>
                      <a:lnTo>
                        <a:pt x="2" y="73"/>
                      </a:lnTo>
                      <a:lnTo>
                        <a:pt x="7" y="47"/>
                      </a:lnTo>
                      <a:lnTo>
                        <a:pt x="19" y="28"/>
                      </a:lnTo>
                      <a:lnTo>
                        <a:pt x="35" y="10"/>
                      </a:lnTo>
                      <a:lnTo>
                        <a:pt x="57" y="0"/>
                      </a:lnTo>
                      <a:lnTo>
                        <a:pt x="59" y="26"/>
                      </a:lnTo>
                      <a:lnTo>
                        <a:pt x="66" y="49"/>
                      </a:lnTo>
                      <a:lnTo>
                        <a:pt x="73" y="64"/>
                      </a:lnTo>
                      <a:lnTo>
                        <a:pt x="87" y="76"/>
                      </a:lnTo>
                      <a:lnTo>
                        <a:pt x="101" y="82"/>
                      </a:lnTo>
                      <a:lnTo>
                        <a:pt x="120" y="85"/>
                      </a:lnTo>
                      <a:lnTo>
                        <a:pt x="144" y="82"/>
                      </a:lnTo>
                      <a:lnTo>
                        <a:pt x="176" y="76"/>
                      </a:lnTo>
                      <a:lnTo>
                        <a:pt x="164" y="103"/>
                      </a:lnTo>
                      <a:lnTo>
                        <a:pt x="153" y="125"/>
                      </a:lnTo>
                      <a:lnTo>
                        <a:pt x="141" y="139"/>
                      </a:lnTo>
                      <a:lnTo>
                        <a:pt x="130" y="150"/>
                      </a:lnTo>
                      <a:lnTo>
                        <a:pt x="113" y="153"/>
                      </a:lnTo>
                      <a:lnTo>
                        <a:pt x="94" y="155"/>
                      </a:lnTo>
                      <a:lnTo>
                        <a:pt x="68" y="155"/>
                      </a:lnTo>
                      <a:lnTo>
                        <a:pt x="38" y="1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69" name="Freeform 45"/>
                <p:cNvSpPr>
                  <a:spLocks/>
                </p:cNvSpPr>
                <p:nvPr/>
              </p:nvSpPr>
              <p:spPr bwMode="auto">
                <a:xfrm>
                  <a:off x="2053" y="3170"/>
                  <a:ext cx="54" cy="81"/>
                </a:xfrm>
                <a:custGeom>
                  <a:avLst/>
                  <a:gdLst>
                    <a:gd name="T0" fmla="*/ 17 w 54"/>
                    <a:gd name="T1" fmla="*/ 77 h 81"/>
                    <a:gd name="T2" fmla="*/ 7 w 54"/>
                    <a:gd name="T3" fmla="*/ 67 h 81"/>
                    <a:gd name="T4" fmla="*/ 3 w 54"/>
                    <a:gd name="T5" fmla="*/ 56 h 81"/>
                    <a:gd name="T6" fmla="*/ 0 w 54"/>
                    <a:gd name="T7" fmla="*/ 46 h 81"/>
                    <a:gd name="T8" fmla="*/ 0 w 54"/>
                    <a:gd name="T9" fmla="*/ 39 h 81"/>
                    <a:gd name="T10" fmla="*/ 5 w 54"/>
                    <a:gd name="T11" fmla="*/ 21 h 81"/>
                    <a:gd name="T12" fmla="*/ 15 w 54"/>
                    <a:gd name="T13" fmla="*/ 6 h 81"/>
                    <a:gd name="T14" fmla="*/ 24 w 54"/>
                    <a:gd name="T15" fmla="*/ 2 h 81"/>
                    <a:gd name="T16" fmla="*/ 33 w 54"/>
                    <a:gd name="T17" fmla="*/ 2 h 81"/>
                    <a:gd name="T18" fmla="*/ 43 w 54"/>
                    <a:gd name="T19" fmla="*/ 0 h 81"/>
                    <a:gd name="T20" fmla="*/ 54 w 54"/>
                    <a:gd name="T21" fmla="*/ 0 h 81"/>
                    <a:gd name="T22" fmla="*/ 50 w 54"/>
                    <a:gd name="T23" fmla="*/ 13 h 81"/>
                    <a:gd name="T24" fmla="*/ 47 w 54"/>
                    <a:gd name="T25" fmla="*/ 28 h 81"/>
                    <a:gd name="T26" fmla="*/ 43 w 54"/>
                    <a:gd name="T27" fmla="*/ 37 h 81"/>
                    <a:gd name="T28" fmla="*/ 41 w 54"/>
                    <a:gd name="T29" fmla="*/ 49 h 81"/>
                    <a:gd name="T30" fmla="*/ 40 w 54"/>
                    <a:gd name="T31" fmla="*/ 63 h 81"/>
                    <a:gd name="T32" fmla="*/ 40 w 54"/>
                    <a:gd name="T33" fmla="*/ 81 h 81"/>
                    <a:gd name="T34" fmla="*/ 27 w 54"/>
                    <a:gd name="T35" fmla="*/ 79 h 81"/>
                    <a:gd name="T36" fmla="*/ 17 w 54"/>
                    <a:gd name="T37" fmla="*/ 7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4" h="81">
                      <a:moveTo>
                        <a:pt x="17" y="77"/>
                      </a:moveTo>
                      <a:lnTo>
                        <a:pt x="7" y="67"/>
                      </a:lnTo>
                      <a:lnTo>
                        <a:pt x="3" y="56"/>
                      </a:lnTo>
                      <a:lnTo>
                        <a:pt x="0" y="46"/>
                      </a:lnTo>
                      <a:lnTo>
                        <a:pt x="0" y="39"/>
                      </a:lnTo>
                      <a:lnTo>
                        <a:pt x="5" y="21"/>
                      </a:lnTo>
                      <a:lnTo>
                        <a:pt x="15" y="6"/>
                      </a:lnTo>
                      <a:lnTo>
                        <a:pt x="24" y="2"/>
                      </a:lnTo>
                      <a:lnTo>
                        <a:pt x="33" y="2"/>
                      </a:lnTo>
                      <a:lnTo>
                        <a:pt x="43" y="0"/>
                      </a:lnTo>
                      <a:lnTo>
                        <a:pt x="54" y="0"/>
                      </a:lnTo>
                      <a:lnTo>
                        <a:pt x="50" y="13"/>
                      </a:lnTo>
                      <a:lnTo>
                        <a:pt x="47" y="28"/>
                      </a:lnTo>
                      <a:lnTo>
                        <a:pt x="43" y="37"/>
                      </a:lnTo>
                      <a:lnTo>
                        <a:pt x="41" y="49"/>
                      </a:lnTo>
                      <a:lnTo>
                        <a:pt x="40" y="63"/>
                      </a:lnTo>
                      <a:lnTo>
                        <a:pt x="40" y="81"/>
                      </a:lnTo>
                      <a:lnTo>
                        <a:pt x="27" y="79"/>
                      </a:lnTo>
                      <a:lnTo>
                        <a:pt x="17" y="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0" name="Freeform 46"/>
                <p:cNvSpPr>
                  <a:spLocks/>
                </p:cNvSpPr>
                <p:nvPr/>
              </p:nvSpPr>
              <p:spPr bwMode="auto">
                <a:xfrm>
                  <a:off x="1538" y="2737"/>
                  <a:ext cx="107" cy="494"/>
                </a:xfrm>
                <a:custGeom>
                  <a:avLst/>
                  <a:gdLst>
                    <a:gd name="T0" fmla="*/ 18 w 107"/>
                    <a:gd name="T1" fmla="*/ 494 h 494"/>
                    <a:gd name="T2" fmla="*/ 14 w 107"/>
                    <a:gd name="T3" fmla="*/ 447 h 494"/>
                    <a:gd name="T4" fmla="*/ 13 w 107"/>
                    <a:gd name="T5" fmla="*/ 402 h 494"/>
                    <a:gd name="T6" fmla="*/ 9 w 107"/>
                    <a:gd name="T7" fmla="*/ 357 h 494"/>
                    <a:gd name="T8" fmla="*/ 7 w 107"/>
                    <a:gd name="T9" fmla="*/ 311 h 494"/>
                    <a:gd name="T10" fmla="*/ 4 w 107"/>
                    <a:gd name="T11" fmla="*/ 266 h 494"/>
                    <a:gd name="T12" fmla="*/ 4 w 107"/>
                    <a:gd name="T13" fmla="*/ 221 h 494"/>
                    <a:gd name="T14" fmla="*/ 0 w 107"/>
                    <a:gd name="T15" fmla="*/ 176 h 494"/>
                    <a:gd name="T16" fmla="*/ 0 w 107"/>
                    <a:gd name="T17" fmla="*/ 132 h 494"/>
                    <a:gd name="T18" fmla="*/ 7 w 107"/>
                    <a:gd name="T19" fmla="*/ 122 h 494"/>
                    <a:gd name="T20" fmla="*/ 14 w 107"/>
                    <a:gd name="T21" fmla="*/ 113 h 494"/>
                    <a:gd name="T22" fmla="*/ 21 w 107"/>
                    <a:gd name="T23" fmla="*/ 104 h 494"/>
                    <a:gd name="T24" fmla="*/ 30 w 107"/>
                    <a:gd name="T25" fmla="*/ 95 h 494"/>
                    <a:gd name="T26" fmla="*/ 37 w 107"/>
                    <a:gd name="T27" fmla="*/ 80 h 494"/>
                    <a:gd name="T28" fmla="*/ 51 w 107"/>
                    <a:gd name="T29" fmla="*/ 61 h 494"/>
                    <a:gd name="T30" fmla="*/ 67 w 107"/>
                    <a:gd name="T31" fmla="*/ 33 h 494"/>
                    <a:gd name="T32" fmla="*/ 88 w 107"/>
                    <a:gd name="T33" fmla="*/ 0 h 494"/>
                    <a:gd name="T34" fmla="*/ 96 w 107"/>
                    <a:gd name="T35" fmla="*/ 0 h 494"/>
                    <a:gd name="T36" fmla="*/ 107 w 107"/>
                    <a:gd name="T37" fmla="*/ 0 h 494"/>
                    <a:gd name="T38" fmla="*/ 105 w 107"/>
                    <a:gd name="T39" fmla="*/ 55 h 494"/>
                    <a:gd name="T40" fmla="*/ 103 w 107"/>
                    <a:gd name="T41" fmla="*/ 111 h 494"/>
                    <a:gd name="T42" fmla="*/ 103 w 107"/>
                    <a:gd name="T43" fmla="*/ 167 h 494"/>
                    <a:gd name="T44" fmla="*/ 103 w 107"/>
                    <a:gd name="T45" fmla="*/ 223 h 494"/>
                    <a:gd name="T46" fmla="*/ 102 w 107"/>
                    <a:gd name="T47" fmla="*/ 278 h 494"/>
                    <a:gd name="T48" fmla="*/ 102 w 107"/>
                    <a:gd name="T49" fmla="*/ 334 h 494"/>
                    <a:gd name="T50" fmla="*/ 102 w 107"/>
                    <a:gd name="T51" fmla="*/ 390 h 494"/>
                    <a:gd name="T52" fmla="*/ 102 w 107"/>
                    <a:gd name="T53" fmla="*/ 447 h 494"/>
                    <a:gd name="T54" fmla="*/ 81 w 107"/>
                    <a:gd name="T55" fmla="*/ 456 h 494"/>
                    <a:gd name="T56" fmla="*/ 67 w 107"/>
                    <a:gd name="T57" fmla="*/ 465 h 494"/>
                    <a:gd name="T58" fmla="*/ 53 w 107"/>
                    <a:gd name="T59" fmla="*/ 472 h 494"/>
                    <a:gd name="T60" fmla="*/ 44 w 107"/>
                    <a:gd name="T61" fmla="*/ 479 h 494"/>
                    <a:gd name="T62" fmla="*/ 28 w 107"/>
                    <a:gd name="T63" fmla="*/ 487 h 494"/>
                    <a:gd name="T64" fmla="*/ 18 w 107"/>
                    <a:gd name="T65" fmla="*/ 494 h 4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07" h="494">
                      <a:moveTo>
                        <a:pt x="18" y="494"/>
                      </a:moveTo>
                      <a:lnTo>
                        <a:pt x="14" y="447"/>
                      </a:lnTo>
                      <a:lnTo>
                        <a:pt x="13" y="402"/>
                      </a:lnTo>
                      <a:lnTo>
                        <a:pt x="9" y="357"/>
                      </a:lnTo>
                      <a:lnTo>
                        <a:pt x="7" y="311"/>
                      </a:lnTo>
                      <a:lnTo>
                        <a:pt x="4" y="266"/>
                      </a:lnTo>
                      <a:lnTo>
                        <a:pt x="4" y="221"/>
                      </a:lnTo>
                      <a:lnTo>
                        <a:pt x="0" y="176"/>
                      </a:lnTo>
                      <a:lnTo>
                        <a:pt x="0" y="132"/>
                      </a:lnTo>
                      <a:lnTo>
                        <a:pt x="7" y="122"/>
                      </a:lnTo>
                      <a:lnTo>
                        <a:pt x="14" y="113"/>
                      </a:lnTo>
                      <a:lnTo>
                        <a:pt x="21" y="104"/>
                      </a:lnTo>
                      <a:lnTo>
                        <a:pt x="30" y="95"/>
                      </a:lnTo>
                      <a:lnTo>
                        <a:pt x="37" y="80"/>
                      </a:lnTo>
                      <a:lnTo>
                        <a:pt x="51" y="61"/>
                      </a:lnTo>
                      <a:lnTo>
                        <a:pt x="67" y="33"/>
                      </a:lnTo>
                      <a:lnTo>
                        <a:pt x="88" y="0"/>
                      </a:lnTo>
                      <a:lnTo>
                        <a:pt x="96" y="0"/>
                      </a:lnTo>
                      <a:lnTo>
                        <a:pt x="107" y="0"/>
                      </a:lnTo>
                      <a:lnTo>
                        <a:pt x="105" y="55"/>
                      </a:lnTo>
                      <a:lnTo>
                        <a:pt x="103" y="111"/>
                      </a:lnTo>
                      <a:lnTo>
                        <a:pt x="103" y="167"/>
                      </a:lnTo>
                      <a:lnTo>
                        <a:pt x="103" y="223"/>
                      </a:lnTo>
                      <a:lnTo>
                        <a:pt x="102" y="278"/>
                      </a:lnTo>
                      <a:lnTo>
                        <a:pt x="102" y="334"/>
                      </a:lnTo>
                      <a:lnTo>
                        <a:pt x="102" y="390"/>
                      </a:lnTo>
                      <a:lnTo>
                        <a:pt x="102" y="447"/>
                      </a:lnTo>
                      <a:lnTo>
                        <a:pt x="81" y="456"/>
                      </a:lnTo>
                      <a:lnTo>
                        <a:pt x="67" y="465"/>
                      </a:lnTo>
                      <a:lnTo>
                        <a:pt x="53" y="472"/>
                      </a:lnTo>
                      <a:lnTo>
                        <a:pt x="44" y="479"/>
                      </a:lnTo>
                      <a:lnTo>
                        <a:pt x="28" y="487"/>
                      </a:lnTo>
                      <a:lnTo>
                        <a:pt x="18" y="494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1" name="Freeform 47"/>
                <p:cNvSpPr>
                  <a:spLocks/>
                </p:cNvSpPr>
                <p:nvPr/>
              </p:nvSpPr>
              <p:spPr bwMode="auto">
                <a:xfrm>
                  <a:off x="1533" y="2599"/>
                  <a:ext cx="112" cy="214"/>
                </a:xfrm>
                <a:custGeom>
                  <a:avLst/>
                  <a:gdLst>
                    <a:gd name="T0" fmla="*/ 0 w 112"/>
                    <a:gd name="T1" fmla="*/ 214 h 214"/>
                    <a:gd name="T2" fmla="*/ 2 w 112"/>
                    <a:gd name="T3" fmla="*/ 185 h 214"/>
                    <a:gd name="T4" fmla="*/ 9 w 112"/>
                    <a:gd name="T5" fmla="*/ 153 h 214"/>
                    <a:gd name="T6" fmla="*/ 19 w 112"/>
                    <a:gd name="T7" fmla="*/ 120 h 214"/>
                    <a:gd name="T8" fmla="*/ 35 w 112"/>
                    <a:gd name="T9" fmla="*/ 89 h 214"/>
                    <a:gd name="T10" fmla="*/ 51 w 112"/>
                    <a:gd name="T11" fmla="*/ 57 h 214"/>
                    <a:gd name="T12" fmla="*/ 70 w 112"/>
                    <a:gd name="T13" fmla="*/ 33 h 214"/>
                    <a:gd name="T14" fmla="*/ 91 w 112"/>
                    <a:gd name="T15" fmla="*/ 12 h 214"/>
                    <a:gd name="T16" fmla="*/ 112 w 112"/>
                    <a:gd name="T17" fmla="*/ 0 h 214"/>
                    <a:gd name="T18" fmla="*/ 105 w 112"/>
                    <a:gd name="T19" fmla="*/ 26 h 214"/>
                    <a:gd name="T20" fmla="*/ 96 w 112"/>
                    <a:gd name="T21" fmla="*/ 56 h 214"/>
                    <a:gd name="T22" fmla="*/ 84 w 112"/>
                    <a:gd name="T23" fmla="*/ 85 h 214"/>
                    <a:gd name="T24" fmla="*/ 72 w 112"/>
                    <a:gd name="T25" fmla="*/ 117 h 214"/>
                    <a:gd name="T26" fmla="*/ 54 w 112"/>
                    <a:gd name="T27" fmla="*/ 143 h 214"/>
                    <a:gd name="T28" fmla="*/ 39 w 112"/>
                    <a:gd name="T29" fmla="*/ 171 h 214"/>
                    <a:gd name="T30" fmla="*/ 19 w 112"/>
                    <a:gd name="T31" fmla="*/ 193 h 214"/>
                    <a:gd name="T32" fmla="*/ 0 w 112"/>
                    <a:gd name="T33" fmla="*/ 214 h 2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12" h="214">
                      <a:moveTo>
                        <a:pt x="0" y="214"/>
                      </a:moveTo>
                      <a:lnTo>
                        <a:pt x="2" y="185"/>
                      </a:lnTo>
                      <a:lnTo>
                        <a:pt x="9" y="153"/>
                      </a:lnTo>
                      <a:lnTo>
                        <a:pt x="19" y="120"/>
                      </a:lnTo>
                      <a:lnTo>
                        <a:pt x="35" y="89"/>
                      </a:lnTo>
                      <a:lnTo>
                        <a:pt x="51" y="57"/>
                      </a:lnTo>
                      <a:lnTo>
                        <a:pt x="70" y="33"/>
                      </a:lnTo>
                      <a:lnTo>
                        <a:pt x="91" y="12"/>
                      </a:lnTo>
                      <a:lnTo>
                        <a:pt x="112" y="0"/>
                      </a:lnTo>
                      <a:lnTo>
                        <a:pt x="105" y="26"/>
                      </a:lnTo>
                      <a:lnTo>
                        <a:pt x="96" y="56"/>
                      </a:lnTo>
                      <a:lnTo>
                        <a:pt x="84" y="85"/>
                      </a:lnTo>
                      <a:lnTo>
                        <a:pt x="72" y="117"/>
                      </a:lnTo>
                      <a:lnTo>
                        <a:pt x="54" y="143"/>
                      </a:lnTo>
                      <a:lnTo>
                        <a:pt x="39" y="171"/>
                      </a:lnTo>
                      <a:lnTo>
                        <a:pt x="19" y="193"/>
                      </a:lnTo>
                      <a:lnTo>
                        <a:pt x="0" y="214"/>
                      </a:lnTo>
                      <a:close/>
                    </a:path>
                  </a:pathLst>
                </a:custGeom>
                <a:solidFill>
                  <a:srgbClr val="4D4D4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2" name="Freeform 48"/>
                <p:cNvSpPr>
                  <a:spLocks/>
                </p:cNvSpPr>
                <p:nvPr/>
              </p:nvSpPr>
              <p:spPr bwMode="auto">
                <a:xfrm>
                  <a:off x="1525" y="1803"/>
                  <a:ext cx="149" cy="885"/>
                </a:xfrm>
                <a:custGeom>
                  <a:avLst/>
                  <a:gdLst>
                    <a:gd name="T0" fmla="*/ 5 w 149"/>
                    <a:gd name="T1" fmla="*/ 885 h 885"/>
                    <a:gd name="T2" fmla="*/ 1 w 149"/>
                    <a:gd name="T3" fmla="*/ 763 h 885"/>
                    <a:gd name="T4" fmla="*/ 0 w 149"/>
                    <a:gd name="T5" fmla="*/ 667 h 885"/>
                    <a:gd name="T6" fmla="*/ 0 w 149"/>
                    <a:gd name="T7" fmla="*/ 590 h 885"/>
                    <a:gd name="T8" fmla="*/ 1 w 149"/>
                    <a:gd name="T9" fmla="*/ 524 h 885"/>
                    <a:gd name="T10" fmla="*/ 1 w 149"/>
                    <a:gd name="T11" fmla="*/ 458 h 885"/>
                    <a:gd name="T12" fmla="*/ 5 w 149"/>
                    <a:gd name="T13" fmla="*/ 388 h 885"/>
                    <a:gd name="T14" fmla="*/ 8 w 149"/>
                    <a:gd name="T15" fmla="*/ 303 h 885"/>
                    <a:gd name="T16" fmla="*/ 13 w 149"/>
                    <a:gd name="T17" fmla="*/ 198 h 885"/>
                    <a:gd name="T18" fmla="*/ 31 w 149"/>
                    <a:gd name="T19" fmla="*/ 170 h 885"/>
                    <a:gd name="T20" fmla="*/ 47 w 149"/>
                    <a:gd name="T21" fmla="*/ 148 h 885"/>
                    <a:gd name="T22" fmla="*/ 57 w 149"/>
                    <a:gd name="T23" fmla="*/ 127 h 885"/>
                    <a:gd name="T24" fmla="*/ 69 w 149"/>
                    <a:gd name="T25" fmla="*/ 109 h 885"/>
                    <a:gd name="T26" fmla="*/ 80 w 149"/>
                    <a:gd name="T27" fmla="*/ 89 h 885"/>
                    <a:gd name="T28" fmla="*/ 92 w 149"/>
                    <a:gd name="T29" fmla="*/ 66 h 885"/>
                    <a:gd name="T30" fmla="*/ 106 w 149"/>
                    <a:gd name="T31" fmla="*/ 36 h 885"/>
                    <a:gd name="T32" fmla="*/ 127 w 149"/>
                    <a:gd name="T33" fmla="*/ 0 h 885"/>
                    <a:gd name="T34" fmla="*/ 134 w 149"/>
                    <a:gd name="T35" fmla="*/ 0 h 885"/>
                    <a:gd name="T36" fmla="*/ 142 w 149"/>
                    <a:gd name="T37" fmla="*/ 0 h 885"/>
                    <a:gd name="T38" fmla="*/ 144 w 149"/>
                    <a:gd name="T39" fmla="*/ 89 h 885"/>
                    <a:gd name="T40" fmla="*/ 148 w 149"/>
                    <a:gd name="T41" fmla="*/ 198 h 885"/>
                    <a:gd name="T42" fmla="*/ 149 w 149"/>
                    <a:gd name="T43" fmla="*/ 324 h 885"/>
                    <a:gd name="T44" fmla="*/ 146 w 149"/>
                    <a:gd name="T45" fmla="*/ 454 h 885"/>
                    <a:gd name="T46" fmla="*/ 132 w 149"/>
                    <a:gd name="T47" fmla="*/ 583 h 885"/>
                    <a:gd name="T48" fmla="*/ 108 w 149"/>
                    <a:gd name="T49" fmla="*/ 704 h 885"/>
                    <a:gd name="T50" fmla="*/ 66 w 149"/>
                    <a:gd name="T51" fmla="*/ 806 h 885"/>
                    <a:gd name="T52" fmla="*/ 5 w 149"/>
                    <a:gd name="T53" fmla="*/ 885 h 8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49" h="885">
                      <a:moveTo>
                        <a:pt x="5" y="885"/>
                      </a:moveTo>
                      <a:lnTo>
                        <a:pt x="1" y="763"/>
                      </a:lnTo>
                      <a:lnTo>
                        <a:pt x="0" y="667"/>
                      </a:lnTo>
                      <a:lnTo>
                        <a:pt x="0" y="590"/>
                      </a:lnTo>
                      <a:lnTo>
                        <a:pt x="1" y="524"/>
                      </a:lnTo>
                      <a:lnTo>
                        <a:pt x="1" y="458"/>
                      </a:lnTo>
                      <a:lnTo>
                        <a:pt x="5" y="388"/>
                      </a:lnTo>
                      <a:lnTo>
                        <a:pt x="8" y="303"/>
                      </a:lnTo>
                      <a:lnTo>
                        <a:pt x="13" y="198"/>
                      </a:lnTo>
                      <a:lnTo>
                        <a:pt x="31" y="170"/>
                      </a:lnTo>
                      <a:lnTo>
                        <a:pt x="47" y="148"/>
                      </a:lnTo>
                      <a:lnTo>
                        <a:pt x="57" y="127"/>
                      </a:lnTo>
                      <a:lnTo>
                        <a:pt x="69" y="109"/>
                      </a:lnTo>
                      <a:lnTo>
                        <a:pt x="80" y="89"/>
                      </a:lnTo>
                      <a:lnTo>
                        <a:pt x="92" y="66"/>
                      </a:lnTo>
                      <a:lnTo>
                        <a:pt x="106" y="36"/>
                      </a:lnTo>
                      <a:lnTo>
                        <a:pt x="127" y="0"/>
                      </a:lnTo>
                      <a:lnTo>
                        <a:pt x="134" y="0"/>
                      </a:lnTo>
                      <a:lnTo>
                        <a:pt x="142" y="0"/>
                      </a:lnTo>
                      <a:lnTo>
                        <a:pt x="144" y="89"/>
                      </a:lnTo>
                      <a:lnTo>
                        <a:pt x="148" y="198"/>
                      </a:lnTo>
                      <a:lnTo>
                        <a:pt x="149" y="324"/>
                      </a:lnTo>
                      <a:lnTo>
                        <a:pt x="146" y="454"/>
                      </a:lnTo>
                      <a:lnTo>
                        <a:pt x="132" y="583"/>
                      </a:lnTo>
                      <a:lnTo>
                        <a:pt x="108" y="704"/>
                      </a:lnTo>
                      <a:lnTo>
                        <a:pt x="66" y="806"/>
                      </a:lnTo>
                      <a:lnTo>
                        <a:pt x="5" y="885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3" name="Freeform 49"/>
                <p:cNvSpPr>
                  <a:spLocks/>
                </p:cNvSpPr>
                <p:nvPr/>
              </p:nvSpPr>
              <p:spPr bwMode="auto">
                <a:xfrm>
                  <a:off x="2621" y="2552"/>
                  <a:ext cx="186" cy="85"/>
                </a:xfrm>
                <a:custGeom>
                  <a:avLst/>
                  <a:gdLst>
                    <a:gd name="T0" fmla="*/ 28 w 186"/>
                    <a:gd name="T1" fmla="*/ 85 h 85"/>
                    <a:gd name="T2" fmla="*/ 12 w 186"/>
                    <a:gd name="T3" fmla="*/ 82 h 85"/>
                    <a:gd name="T4" fmla="*/ 0 w 186"/>
                    <a:gd name="T5" fmla="*/ 82 h 85"/>
                    <a:gd name="T6" fmla="*/ 0 w 186"/>
                    <a:gd name="T7" fmla="*/ 71 h 85"/>
                    <a:gd name="T8" fmla="*/ 1 w 186"/>
                    <a:gd name="T9" fmla="*/ 61 h 85"/>
                    <a:gd name="T10" fmla="*/ 1 w 186"/>
                    <a:gd name="T11" fmla="*/ 50 h 85"/>
                    <a:gd name="T12" fmla="*/ 3 w 186"/>
                    <a:gd name="T13" fmla="*/ 40 h 85"/>
                    <a:gd name="T14" fmla="*/ 3 w 186"/>
                    <a:gd name="T15" fmla="*/ 30 h 85"/>
                    <a:gd name="T16" fmla="*/ 3 w 186"/>
                    <a:gd name="T17" fmla="*/ 19 h 85"/>
                    <a:gd name="T18" fmla="*/ 5 w 186"/>
                    <a:gd name="T19" fmla="*/ 9 h 85"/>
                    <a:gd name="T20" fmla="*/ 7 w 186"/>
                    <a:gd name="T21" fmla="*/ 0 h 85"/>
                    <a:gd name="T22" fmla="*/ 28 w 186"/>
                    <a:gd name="T23" fmla="*/ 0 h 85"/>
                    <a:gd name="T24" fmla="*/ 50 w 186"/>
                    <a:gd name="T25" fmla="*/ 0 h 85"/>
                    <a:gd name="T26" fmla="*/ 73 w 186"/>
                    <a:gd name="T27" fmla="*/ 0 h 85"/>
                    <a:gd name="T28" fmla="*/ 96 w 186"/>
                    <a:gd name="T29" fmla="*/ 0 h 85"/>
                    <a:gd name="T30" fmla="*/ 116 w 186"/>
                    <a:gd name="T31" fmla="*/ 0 h 85"/>
                    <a:gd name="T32" fmla="*/ 139 w 186"/>
                    <a:gd name="T33" fmla="*/ 2 h 85"/>
                    <a:gd name="T34" fmla="*/ 162 w 186"/>
                    <a:gd name="T35" fmla="*/ 2 h 85"/>
                    <a:gd name="T36" fmla="*/ 186 w 186"/>
                    <a:gd name="T37" fmla="*/ 3 h 85"/>
                    <a:gd name="T38" fmla="*/ 184 w 186"/>
                    <a:gd name="T39" fmla="*/ 12 h 85"/>
                    <a:gd name="T40" fmla="*/ 183 w 186"/>
                    <a:gd name="T41" fmla="*/ 23 h 85"/>
                    <a:gd name="T42" fmla="*/ 181 w 186"/>
                    <a:gd name="T43" fmla="*/ 31 h 85"/>
                    <a:gd name="T44" fmla="*/ 181 w 186"/>
                    <a:gd name="T45" fmla="*/ 42 h 85"/>
                    <a:gd name="T46" fmla="*/ 179 w 186"/>
                    <a:gd name="T47" fmla="*/ 50 h 85"/>
                    <a:gd name="T48" fmla="*/ 179 w 186"/>
                    <a:gd name="T49" fmla="*/ 61 h 85"/>
                    <a:gd name="T50" fmla="*/ 177 w 186"/>
                    <a:gd name="T51" fmla="*/ 71 h 85"/>
                    <a:gd name="T52" fmla="*/ 177 w 186"/>
                    <a:gd name="T53" fmla="*/ 82 h 85"/>
                    <a:gd name="T54" fmla="*/ 157 w 186"/>
                    <a:gd name="T55" fmla="*/ 82 h 85"/>
                    <a:gd name="T56" fmla="*/ 137 w 186"/>
                    <a:gd name="T57" fmla="*/ 82 h 85"/>
                    <a:gd name="T58" fmla="*/ 118 w 186"/>
                    <a:gd name="T59" fmla="*/ 82 h 85"/>
                    <a:gd name="T60" fmla="*/ 101 w 186"/>
                    <a:gd name="T61" fmla="*/ 82 h 85"/>
                    <a:gd name="T62" fmla="*/ 82 w 186"/>
                    <a:gd name="T63" fmla="*/ 82 h 85"/>
                    <a:gd name="T64" fmla="*/ 64 w 186"/>
                    <a:gd name="T65" fmla="*/ 84 h 85"/>
                    <a:gd name="T66" fmla="*/ 45 w 186"/>
                    <a:gd name="T67" fmla="*/ 84 h 85"/>
                    <a:gd name="T68" fmla="*/ 28 w 186"/>
                    <a:gd name="T69" fmla="*/ 85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86" h="85">
                      <a:moveTo>
                        <a:pt x="28" y="85"/>
                      </a:moveTo>
                      <a:lnTo>
                        <a:pt x="12" y="82"/>
                      </a:lnTo>
                      <a:lnTo>
                        <a:pt x="0" y="82"/>
                      </a:lnTo>
                      <a:lnTo>
                        <a:pt x="0" y="71"/>
                      </a:lnTo>
                      <a:lnTo>
                        <a:pt x="1" y="61"/>
                      </a:lnTo>
                      <a:lnTo>
                        <a:pt x="1" y="50"/>
                      </a:lnTo>
                      <a:lnTo>
                        <a:pt x="3" y="40"/>
                      </a:lnTo>
                      <a:lnTo>
                        <a:pt x="3" y="30"/>
                      </a:lnTo>
                      <a:lnTo>
                        <a:pt x="3" y="19"/>
                      </a:lnTo>
                      <a:lnTo>
                        <a:pt x="5" y="9"/>
                      </a:lnTo>
                      <a:lnTo>
                        <a:pt x="7" y="0"/>
                      </a:lnTo>
                      <a:lnTo>
                        <a:pt x="28" y="0"/>
                      </a:lnTo>
                      <a:lnTo>
                        <a:pt x="50" y="0"/>
                      </a:lnTo>
                      <a:lnTo>
                        <a:pt x="73" y="0"/>
                      </a:lnTo>
                      <a:lnTo>
                        <a:pt x="96" y="0"/>
                      </a:lnTo>
                      <a:lnTo>
                        <a:pt x="116" y="0"/>
                      </a:lnTo>
                      <a:lnTo>
                        <a:pt x="139" y="2"/>
                      </a:lnTo>
                      <a:lnTo>
                        <a:pt x="162" y="2"/>
                      </a:lnTo>
                      <a:lnTo>
                        <a:pt x="186" y="3"/>
                      </a:lnTo>
                      <a:lnTo>
                        <a:pt x="184" y="12"/>
                      </a:lnTo>
                      <a:lnTo>
                        <a:pt x="183" y="23"/>
                      </a:lnTo>
                      <a:lnTo>
                        <a:pt x="181" y="31"/>
                      </a:lnTo>
                      <a:lnTo>
                        <a:pt x="181" y="42"/>
                      </a:lnTo>
                      <a:lnTo>
                        <a:pt x="179" y="50"/>
                      </a:lnTo>
                      <a:lnTo>
                        <a:pt x="179" y="61"/>
                      </a:lnTo>
                      <a:lnTo>
                        <a:pt x="177" y="71"/>
                      </a:lnTo>
                      <a:lnTo>
                        <a:pt x="177" y="82"/>
                      </a:lnTo>
                      <a:lnTo>
                        <a:pt x="157" y="82"/>
                      </a:lnTo>
                      <a:lnTo>
                        <a:pt x="137" y="82"/>
                      </a:lnTo>
                      <a:lnTo>
                        <a:pt x="118" y="82"/>
                      </a:lnTo>
                      <a:lnTo>
                        <a:pt x="101" y="82"/>
                      </a:lnTo>
                      <a:lnTo>
                        <a:pt x="82" y="82"/>
                      </a:lnTo>
                      <a:lnTo>
                        <a:pt x="64" y="84"/>
                      </a:lnTo>
                      <a:lnTo>
                        <a:pt x="45" y="84"/>
                      </a:lnTo>
                      <a:lnTo>
                        <a:pt x="28" y="85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4" name="Freeform 50"/>
                <p:cNvSpPr>
                  <a:spLocks/>
                </p:cNvSpPr>
                <p:nvPr/>
              </p:nvSpPr>
              <p:spPr bwMode="auto">
                <a:xfrm>
                  <a:off x="1521" y="1301"/>
                  <a:ext cx="141" cy="631"/>
                </a:xfrm>
                <a:custGeom>
                  <a:avLst/>
                  <a:gdLst>
                    <a:gd name="T0" fmla="*/ 12 w 141"/>
                    <a:gd name="T1" fmla="*/ 631 h 631"/>
                    <a:gd name="T2" fmla="*/ 9 w 141"/>
                    <a:gd name="T3" fmla="*/ 550 h 631"/>
                    <a:gd name="T4" fmla="*/ 9 w 141"/>
                    <a:gd name="T5" fmla="*/ 472 h 631"/>
                    <a:gd name="T6" fmla="*/ 5 w 141"/>
                    <a:gd name="T7" fmla="*/ 394 h 631"/>
                    <a:gd name="T8" fmla="*/ 5 w 141"/>
                    <a:gd name="T9" fmla="*/ 315 h 631"/>
                    <a:gd name="T10" fmla="*/ 4 w 141"/>
                    <a:gd name="T11" fmla="*/ 235 h 631"/>
                    <a:gd name="T12" fmla="*/ 2 w 141"/>
                    <a:gd name="T13" fmla="*/ 157 h 631"/>
                    <a:gd name="T14" fmla="*/ 0 w 141"/>
                    <a:gd name="T15" fmla="*/ 78 h 631"/>
                    <a:gd name="T16" fmla="*/ 0 w 141"/>
                    <a:gd name="T17" fmla="*/ 0 h 631"/>
                    <a:gd name="T18" fmla="*/ 16 w 141"/>
                    <a:gd name="T19" fmla="*/ 0 h 631"/>
                    <a:gd name="T20" fmla="*/ 33 w 141"/>
                    <a:gd name="T21" fmla="*/ 0 h 631"/>
                    <a:gd name="T22" fmla="*/ 51 w 141"/>
                    <a:gd name="T23" fmla="*/ 0 h 631"/>
                    <a:gd name="T24" fmla="*/ 68 w 141"/>
                    <a:gd name="T25" fmla="*/ 0 h 631"/>
                    <a:gd name="T26" fmla="*/ 85 w 141"/>
                    <a:gd name="T27" fmla="*/ 0 h 631"/>
                    <a:gd name="T28" fmla="*/ 103 w 141"/>
                    <a:gd name="T29" fmla="*/ 0 h 631"/>
                    <a:gd name="T30" fmla="*/ 120 w 141"/>
                    <a:gd name="T31" fmla="*/ 0 h 631"/>
                    <a:gd name="T32" fmla="*/ 138 w 141"/>
                    <a:gd name="T33" fmla="*/ 0 h 631"/>
                    <a:gd name="T34" fmla="*/ 138 w 141"/>
                    <a:gd name="T35" fmla="*/ 57 h 631"/>
                    <a:gd name="T36" fmla="*/ 141 w 141"/>
                    <a:gd name="T37" fmla="*/ 138 h 631"/>
                    <a:gd name="T38" fmla="*/ 141 w 141"/>
                    <a:gd name="T39" fmla="*/ 232 h 631"/>
                    <a:gd name="T40" fmla="*/ 138 w 141"/>
                    <a:gd name="T41" fmla="*/ 333 h 631"/>
                    <a:gd name="T42" fmla="*/ 124 w 141"/>
                    <a:gd name="T43" fmla="*/ 430 h 631"/>
                    <a:gd name="T44" fmla="*/ 101 w 141"/>
                    <a:gd name="T45" fmla="*/ 517 h 631"/>
                    <a:gd name="T46" fmla="*/ 65 w 141"/>
                    <a:gd name="T47" fmla="*/ 587 h 631"/>
                    <a:gd name="T48" fmla="*/ 12 w 141"/>
                    <a:gd name="T49" fmla="*/ 631 h 6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41" h="631">
                      <a:moveTo>
                        <a:pt x="12" y="631"/>
                      </a:moveTo>
                      <a:lnTo>
                        <a:pt x="9" y="550"/>
                      </a:lnTo>
                      <a:lnTo>
                        <a:pt x="9" y="472"/>
                      </a:lnTo>
                      <a:lnTo>
                        <a:pt x="5" y="394"/>
                      </a:lnTo>
                      <a:lnTo>
                        <a:pt x="5" y="315"/>
                      </a:lnTo>
                      <a:lnTo>
                        <a:pt x="4" y="235"/>
                      </a:lnTo>
                      <a:lnTo>
                        <a:pt x="2" y="157"/>
                      </a:lnTo>
                      <a:lnTo>
                        <a:pt x="0" y="78"/>
                      </a:lnTo>
                      <a:lnTo>
                        <a:pt x="0" y="0"/>
                      </a:lnTo>
                      <a:lnTo>
                        <a:pt x="16" y="0"/>
                      </a:lnTo>
                      <a:lnTo>
                        <a:pt x="33" y="0"/>
                      </a:lnTo>
                      <a:lnTo>
                        <a:pt x="51" y="0"/>
                      </a:lnTo>
                      <a:lnTo>
                        <a:pt x="68" y="0"/>
                      </a:lnTo>
                      <a:lnTo>
                        <a:pt x="85" y="0"/>
                      </a:lnTo>
                      <a:lnTo>
                        <a:pt x="103" y="0"/>
                      </a:lnTo>
                      <a:lnTo>
                        <a:pt x="120" y="0"/>
                      </a:lnTo>
                      <a:lnTo>
                        <a:pt x="138" y="0"/>
                      </a:lnTo>
                      <a:lnTo>
                        <a:pt x="138" y="57"/>
                      </a:lnTo>
                      <a:lnTo>
                        <a:pt x="141" y="138"/>
                      </a:lnTo>
                      <a:lnTo>
                        <a:pt x="141" y="232"/>
                      </a:lnTo>
                      <a:lnTo>
                        <a:pt x="138" y="333"/>
                      </a:lnTo>
                      <a:lnTo>
                        <a:pt x="124" y="430"/>
                      </a:lnTo>
                      <a:lnTo>
                        <a:pt x="101" y="517"/>
                      </a:lnTo>
                      <a:lnTo>
                        <a:pt x="65" y="587"/>
                      </a:lnTo>
                      <a:lnTo>
                        <a:pt x="12" y="631"/>
                      </a:ln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5" name="Freeform 51"/>
                <p:cNvSpPr>
                  <a:spLocks/>
                </p:cNvSpPr>
                <p:nvPr/>
              </p:nvSpPr>
              <p:spPr bwMode="auto">
                <a:xfrm>
                  <a:off x="2553" y="1656"/>
                  <a:ext cx="150" cy="166"/>
                </a:xfrm>
                <a:custGeom>
                  <a:avLst/>
                  <a:gdLst>
                    <a:gd name="T0" fmla="*/ 47 w 150"/>
                    <a:gd name="T1" fmla="*/ 162 h 166"/>
                    <a:gd name="T2" fmla="*/ 17 w 150"/>
                    <a:gd name="T3" fmla="*/ 131 h 166"/>
                    <a:gd name="T4" fmla="*/ 1 w 150"/>
                    <a:gd name="T5" fmla="*/ 101 h 166"/>
                    <a:gd name="T6" fmla="*/ 0 w 150"/>
                    <a:gd name="T7" fmla="*/ 70 h 166"/>
                    <a:gd name="T8" fmla="*/ 10 w 150"/>
                    <a:gd name="T9" fmla="*/ 44 h 166"/>
                    <a:gd name="T10" fmla="*/ 29 w 150"/>
                    <a:gd name="T11" fmla="*/ 21 h 166"/>
                    <a:gd name="T12" fmla="*/ 59 w 150"/>
                    <a:gd name="T13" fmla="*/ 6 h 166"/>
                    <a:gd name="T14" fmla="*/ 94 w 150"/>
                    <a:gd name="T15" fmla="*/ 0 h 166"/>
                    <a:gd name="T16" fmla="*/ 136 w 150"/>
                    <a:gd name="T17" fmla="*/ 6 h 166"/>
                    <a:gd name="T18" fmla="*/ 143 w 150"/>
                    <a:gd name="T19" fmla="*/ 23 h 166"/>
                    <a:gd name="T20" fmla="*/ 150 w 150"/>
                    <a:gd name="T21" fmla="*/ 40 h 166"/>
                    <a:gd name="T22" fmla="*/ 139 w 150"/>
                    <a:gd name="T23" fmla="*/ 35 h 166"/>
                    <a:gd name="T24" fmla="*/ 129 w 150"/>
                    <a:gd name="T25" fmla="*/ 32 h 166"/>
                    <a:gd name="T26" fmla="*/ 118 w 150"/>
                    <a:gd name="T27" fmla="*/ 28 h 166"/>
                    <a:gd name="T28" fmla="*/ 108 w 150"/>
                    <a:gd name="T29" fmla="*/ 26 h 166"/>
                    <a:gd name="T30" fmla="*/ 97 w 150"/>
                    <a:gd name="T31" fmla="*/ 21 h 166"/>
                    <a:gd name="T32" fmla="*/ 87 w 150"/>
                    <a:gd name="T33" fmla="*/ 20 h 166"/>
                    <a:gd name="T34" fmla="*/ 76 w 150"/>
                    <a:gd name="T35" fmla="*/ 14 h 166"/>
                    <a:gd name="T36" fmla="*/ 68 w 150"/>
                    <a:gd name="T37" fmla="*/ 13 h 166"/>
                    <a:gd name="T38" fmla="*/ 57 w 150"/>
                    <a:gd name="T39" fmla="*/ 30 h 166"/>
                    <a:gd name="T40" fmla="*/ 45 w 150"/>
                    <a:gd name="T41" fmla="*/ 49 h 166"/>
                    <a:gd name="T42" fmla="*/ 35 w 150"/>
                    <a:gd name="T43" fmla="*/ 67 h 166"/>
                    <a:gd name="T44" fmla="*/ 28 w 150"/>
                    <a:gd name="T45" fmla="*/ 86 h 166"/>
                    <a:gd name="T46" fmla="*/ 24 w 150"/>
                    <a:gd name="T47" fmla="*/ 101 h 166"/>
                    <a:gd name="T48" fmla="*/ 29 w 150"/>
                    <a:gd name="T49" fmla="*/ 117 h 166"/>
                    <a:gd name="T50" fmla="*/ 45 w 150"/>
                    <a:gd name="T51" fmla="*/ 133 h 166"/>
                    <a:gd name="T52" fmla="*/ 75 w 150"/>
                    <a:gd name="T53" fmla="*/ 150 h 166"/>
                    <a:gd name="T54" fmla="*/ 75 w 150"/>
                    <a:gd name="T55" fmla="*/ 157 h 166"/>
                    <a:gd name="T56" fmla="*/ 75 w 150"/>
                    <a:gd name="T57" fmla="*/ 166 h 166"/>
                    <a:gd name="T58" fmla="*/ 61 w 150"/>
                    <a:gd name="T59" fmla="*/ 164 h 166"/>
                    <a:gd name="T60" fmla="*/ 47 w 150"/>
                    <a:gd name="T61" fmla="*/ 162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50" h="166">
                      <a:moveTo>
                        <a:pt x="47" y="162"/>
                      </a:moveTo>
                      <a:lnTo>
                        <a:pt x="17" y="131"/>
                      </a:lnTo>
                      <a:lnTo>
                        <a:pt x="1" y="101"/>
                      </a:lnTo>
                      <a:lnTo>
                        <a:pt x="0" y="70"/>
                      </a:lnTo>
                      <a:lnTo>
                        <a:pt x="10" y="44"/>
                      </a:lnTo>
                      <a:lnTo>
                        <a:pt x="29" y="21"/>
                      </a:lnTo>
                      <a:lnTo>
                        <a:pt x="59" y="6"/>
                      </a:lnTo>
                      <a:lnTo>
                        <a:pt x="94" y="0"/>
                      </a:lnTo>
                      <a:lnTo>
                        <a:pt x="136" y="6"/>
                      </a:lnTo>
                      <a:lnTo>
                        <a:pt x="143" y="23"/>
                      </a:lnTo>
                      <a:lnTo>
                        <a:pt x="150" y="40"/>
                      </a:lnTo>
                      <a:lnTo>
                        <a:pt x="139" y="35"/>
                      </a:lnTo>
                      <a:lnTo>
                        <a:pt x="129" y="32"/>
                      </a:lnTo>
                      <a:lnTo>
                        <a:pt x="118" y="28"/>
                      </a:lnTo>
                      <a:lnTo>
                        <a:pt x="108" y="26"/>
                      </a:lnTo>
                      <a:lnTo>
                        <a:pt x="97" y="21"/>
                      </a:lnTo>
                      <a:lnTo>
                        <a:pt x="87" y="20"/>
                      </a:lnTo>
                      <a:lnTo>
                        <a:pt x="76" y="14"/>
                      </a:lnTo>
                      <a:lnTo>
                        <a:pt x="68" y="13"/>
                      </a:lnTo>
                      <a:lnTo>
                        <a:pt x="57" y="30"/>
                      </a:lnTo>
                      <a:lnTo>
                        <a:pt x="45" y="49"/>
                      </a:lnTo>
                      <a:lnTo>
                        <a:pt x="35" y="67"/>
                      </a:lnTo>
                      <a:lnTo>
                        <a:pt x="28" y="86"/>
                      </a:lnTo>
                      <a:lnTo>
                        <a:pt x="24" y="101"/>
                      </a:lnTo>
                      <a:lnTo>
                        <a:pt x="29" y="117"/>
                      </a:lnTo>
                      <a:lnTo>
                        <a:pt x="45" y="133"/>
                      </a:lnTo>
                      <a:lnTo>
                        <a:pt x="75" y="150"/>
                      </a:lnTo>
                      <a:lnTo>
                        <a:pt x="75" y="157"/>
                      </a:lnTo>
                      <a:lnTo>
                        <a:pt x="75" y="166"/>
                      </a:lnTo>
                      <a:lnTo>
                        <a:pt x="61" y="164"/>
                      </a:lnTo>
                      <a:lnTo>
                        <a:pt x="47" y="16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6" name="Freeform 52"/>
                <p:cNvSpPr>
                  <a:spLocks/>
                </p:cNvSpPr>
                <p:nvPr/>
              </p:nvSpPr>
              <p:spPr bwMode="auto">
                <a:xfrm>
                  <a:off x="2638" y="1371"/>
                  <a:ext cx="225" cy="64"/>
                </a:xfrm>
                <a:custGeom>
                  <a:avLst/>
                  <a:gdLst>
                    <a:gd name="T0" fmla="*/ 18 w 225"/>
                    <a:gd name="T1" fmla="*/ 64 h 64"/>
                    <a:gd name="T2" fmla="*/ 9 w 225"/>
                    <a:gd name="T3" fmla="*/ 62 h 64"/>
                    <a:gd name="T4" fmla="*/ 2 w 225"/>
                    <a:gd name="T5" fmla="*/ 62 h 64"/>
                    <a:gd name="T6" fmla="*/ 0 w 225"/>
                    <a:gd name="T7" fmla="*/ 50 h 64"/>
                    <a:gd name="T8" fmla="*/ 0 w 225"/>
                    <a:gd name="T9" fmla="*/ 40 h 64"/>
                    <a:gd name="T10" fmla="*/ 0 w 225"/>
                    <a:gd name="T11" fmla="*/ 29 h 64"/>
                    <a:gd name="T12" fmla="*/ 0 w 225"/>
                    <a:gd name="T13" fmla="*/ 20 h 64"/>
                    <a:gd name="T14" fmla="*/ 26 w 225"/>
                    <a:gd name="T15" fmla="*/ 15 h 64"/>
                    <a:gd name="T16" fmla="*/ 54 w 225"/>
                    <a:gd name="T17" fmla="*/ 10 h 64"/>
                    <a:gd name="T18" fmla="*/ 82 w 225"/>
                    <a:gd name="T19" fmla="*/ 7 h 64"/>
                    <a:gd name="T20" fmla="*/ 110 w 225"/>
                    <a:gd name="T21" fmla="*/ 5 h 64"/>
                    <a:gd name="T22" fmla="*/ 136 w 225"/>
                    <a:gd name="T23" fmla="*/ 1 h 64"/>
                    <a:gd name="T24" fmla="*/ 164 w 225"/>
                    <a:gd name="T25" fmla="*/ 0 h 64"/>
                    <a:gd name="T26" fmla="*/ 194 w 225"/>
                    <a:gd name="T27" fmla="*/ 0 h 64"/>
                    <a:gd name="T28" fmla="*/ 225 w 225"/>
                    <a:gd name="T29" fmla="*/ 0 h 64"/>
                    <a:gd name="T30" fmla="*/ 221 w 225"/>
                    <a:gd name="T31" fmla="*/ 8 h 64"/>
                    <a:gd name="T32" fmla="*/ 221 w 225"/>
                    <a:gd name="T33" fmla="*/ 17 h 64"/>
                    <a:gd name="T34" fmla="*/ 220 w 225"/>
                    <a:gd name="T35" fmla="*/ 27 h 64"/>
                    <a:gd name="T36" fmla="*/ 220 w 225"/>
                    <a:gd name="T37" fmla="*/ 38 h 64"/>
                    <a:gd name="T38" fmla="*/ 190 w 225"/>
                    <a:gd name="T39" fmla="*/ 41 h 64"/>
                    <a:gd name="T40" fmla="*/ 164 w 225"/>
                    <a:gd name="T41" fmla="*/ 47 h 64"/>
                    <a:gd name="T42" fmla="*/ 140 w 225"/>
                    <a:gd name="T43" fmla="*/ 50 h 64"/>
                    <a:gd name="T44" fmla="*/ 115 w 225"/>
                    <a:gd name="T45" fmla="*/ 55 h 64"/>
                    <a:gd name="T46" fmla="*/ 91 w 225"/>
                    <a:gd name="T47" fmla="*/ 57 h 64"/>
                    <a:gd name="T48" fmla="*/ 66 w 225"/>
                    <a:gd name="T49" fmla="*/ 61 h 64"/>
                    <a:gd name="T50" fmla="*/ 42 w 225"/>
                    <a:gd name="T51" fmla="*/ 62 h 64"/>
                    <a:gd name="T52" fmla="*/ 18 w 225"/>
                    <a:gd name="T53" fmla="*/ 64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225" h="64">
                      <a:moveTo>
                        <a:pt x="18" y="64"/>
                      </a:moveTo>
                      <a:lnTo>
                        <a:pt x="9" y="62"/>
                      </a:lnTo>
                      <a:lnTo>
                        <a:pt x="2" y="62"/>
                      </a:lnTo>
                      <a:lnTo>
                        <a:pt x="0" y="50"/>
                      </a:lnTo>
                      <a:lnTo>
                        <a:pt x="0" y="40"/>
                      </a:lnTo>
                      <a:lnTo>
                        <a:pt x="0" y="29"/>
                      </a:lnTo>
                      <a:lnTo>
                        <a:pt x="0" y="20"/>
                      </a:lnTo>
                      <a:lnTo>
                        <a:pt x="26" y="15"/>
                      </a:lnTo>
                      <a:lnTo>
                        <a:pt x="54" y="10"/>
                      </a:lnTo>
                      <a:lnTo>
                        <a:pt x="82" y="7"/>
                      </a:lnTo>
                      <a:lnTo>
                        <a:pt x="110" y="5"/>
                      </a:lnTo>
                      <a:lnTo>
                        <a:pt x="136" y="1"/>
                      </a:lnTo>
                      <a:lnTo>
                        <a:pt x="164" y="0"/>
                      </a:lnTo>
                      <a:lnTo>
                        <a:pt x="194" y="0"/>
                      </a:lnTo>
                      <a:lnTo>
                        <a:pt x="225" y="0"/>
                      </a:lnTo>
                      <a:lnTo>
                        <a:pt x="221" y="8"/>
                      </a:lnTo>
                      <a:lnTo>
                        <a:pt x="221" y="17"/>
                      </a:lnTo>
                      <a:lnTo>
                        <a:pt x="220" y="27"/>
                      </a:lnTo>
                      <a:lnTo>
                        <a:pt x="220" y="38"/>
                      </a:lnTo>
                      <a:lnTo>
                        <a:pt x="190" y="41"/>
                      </a:lnTo>
                      <a:lnTo>
                        <a:pt x="164" y="47"/>
                      </a:lnTo>
                      <a:lnTo>
                        <a:pt x="140" y="50"/>
                      </a:lnTo>
                      <a:lnTo>
                        <a:pt x="115" y="55"/>
                      </a:lnTo>
                      <a:lnTo>
                        <a:pt x="91" y="57"/>
                      </a:lnTo>
                      <a:lnTo>
                        <a:pt x="66" y="61"/>
                      </a:lnTo>
                      <a:lnTo>
                        <a:pt x="42" y="62"/>
                      </a:lnTo>
                      <a:lnTo>
                        <a:pt x="18" y="64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7" name="Freeform 53"/>
                <p:cNvSpPr>
                  <a:spLocks/>
                </p:cNvSpPr>
                <p:nvPr/>
              </p:nvSpPr>
              <p:spPr bwMode="auto">
                <a:xfrm>
                  <a:off x="2899" y="1385"/>
                  <a:ext cx="82" cy="27"/>
                </a:xfrm>
                <a:custGeom>
                  <a:avLst/>
                  <a:gdLst>
                    <a:gd name="T0" fmla="*/ 0 w 82"/>
                    <a:gd name="T1" fmla="*/ 27 h 27"/>
                    <a:gd name="T2" fmla="*/ 0 w 82"/>
                    <a:gd name="T3" fmla="*/ 15 h 27"/>
                    <a:gd name="T4" fmla="*/ 0 w 82"/>
                    <a:gd name="T5" fmla="*/ 6 h 27"/>
                    <a:gd name="T6" fmla="*/ 9 w 82"/>
                    <a:gd name="T7" fmla="*/ 5 h 27"/>
                    <a:gd name="T8" fmla="*/ 20 w 82"/>
                    <a:gd name="T9" fmla="*/ 3 h 27"/>
                    <a:gd name="T10" fmla="*/ 30 w 82"/>
                    <a:gd name="T11" fmla="*/ 3 h 27"/>
                    <a:gd name="T12" fmla="*/ 41 w 82"/>
                    <a:gd name="T13" fmla="*/ 3 h 27"/>
                    <a:gd name="T14" fmla="*/ 51 w 82"/>
                    <a:gd name="T15" fmla="*/ 1 h 27"/>
                    <a:gd name="T16" fmla="*/ 61 w 82"/>
                    <a:gd name="T17" fmla="*/ 1 h 27"/>
                    <a:gd name="T18" fmla="*/ 72 w 82"/>
                    <a:gd name="T19" fmla="*/ 0 h 27"/>
                    <a:gd name="T20" fmla="*/ 82 w 82"/>
                    <a:gd name="T21" fmla="*/ 0 h 27"/>
                    <a:gd name="T22" fmla="*/ 79 w 82"/>
                    <a:gd name="T23" fmla="*/ 10 h 27"/>
                    <a:gd name="T24" fmla="*/ 77 w 82"/>
                    <a:gd name="T25" fmla="*/ 24 h 27"/>
                    <a:gd name="T26" fmla="*/ 67 w 82"/>
                    <a:gd name="T27" fmla="*/ 24 h 27"/>
                    <a:gd name="T28" fmla="*/ 56 w 82"/>
                    <a:gd name="T29" fmla="*/ 24 h 27"/>
                    <a:gd name="T30" fmla="*/ 46 w 82"/>
                    <a:gd name="T31" fmla="*/ 24 h 27"/>
                    <a:gd name="T32" fmla="*/ 37 w 82"/>
                    <a:gd name="T33" fmla="*/ 26 h 27"/>
                    <a:gd name="T34" fmla="*/ 18 w 82"/>
                    <a:gd name="T35" fmla="*/ 26 h 27"/>
                    <a:gd name="T36" fmla="*/ 0 w 82"/>
                    <a:gd name="T37" fmla="*/ 27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2" h="27">
                      <a:moveTo>
                        <a:pt x="0" y="27"/>
                      </a:moveTo>
                      <a:lnTo>
                        <a:pt x="0" y="15"/>
                      </a:lnTo>
                      <a:lnTo>
                        <a:pt x="0" y="6"/>
                      </a:lnTo>
                      <a:lnTo>
                        <a:pt x="9" y="5"/>
                      </a:lnTo>
                      <a:lnTo>
                        <a:pt x="20" y="3"/>
                      </a:lnTo>
                      <a:lnTo>
                        <a:pt x="30" y="3"/>
                      </a:lnTo>
                      <a:lnTo>
                        <a:pt x="41" y="3"/>
                      </a:lnTo>
                      <a:lnTo>
                        <a:pt x="51" y="1"/>
                      </a:lnTo>
                      <a:lnTo>
                        <a:pt x="61" y="1"/>
                      </a:lnTo>
                      <a:lnTo>
                        <a:pt x="72" y="0"/>
                      </a:lnTo>
                      <a:lnTo>
                        <a:pt x="82" y="0"/>
                      </a:lnTo>
                      <a:lnTo>
                        <a:pt x="79" y="10"/>
                      </a:lnTo>
                      <a:lnTo>
                        <a:pt x="77" y="24"/>
                      </a:lnTo>
                      <a:lnTo>
                        <a:pt x="67" y="24"/>
                      </a:lnTo>
                      <a:lnTo>
                        <a:pt x="56" y="24"/>
                      </a:lnTo>
                      <a:lnTo>
                        <a:pt x="46" y="24"/>
                      </a:lnTo>
                      <a:lnTo>
                        <a:pt x="37" y="26"/>
                      </a:lnTo>
                      <a:lnTo>
                        <a:pt x="18" y="26"/>
                      </a:lnTo>
                      <a:lnTo>
                        <a:pt x="0" y="27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8" name="Freeform 54"/>
                <p:cNvSpPr>
                  <a:spLocks/>
                </p:cNvSpPr>
                <p:nvPr/>
              </p:nvSpPr>
              <p:spPr bwMode="auto">
                <a:xfrm>
                  <a:off x="3011" y="1339"/>
                  <a:ext cx="239" cy="65"/>
                </a:xfrm>
                <a:custGeom>
                  <a:avLst/>
                  <a:gdLst>
                    <a:gd name="T0" fmla="*/ 7 w 239"/>
                    <a:gd name="T1" fmla="*/ 65 h 65"/>
                    <a:gd name="T2" fmla="*/ 4 w 239"/>
                    <a:gd name="T3" fmla="*/ 51 h 65"/>
                    <a:gd name="T4" fmla="*/ 2 w 239"/>
                    <a:gd name="T5" fmla="*/ 39 h 65"/>
                    <a:gd name="T6" fmla="*/ 0 w 239"/>
                    <a:gd name="T7" fmla="*/ 25 h 65"/>
                    <a:gd name="T8" fmla="*/ 0 w 239"/>
                    <a:gd name="T9" fmla="*/ 11 h 65"/>
                    <a:gd name="T10" fmla="*/ 40 w 239"/>
                    <a:gd name="T11" fmla="*/ 5 h 65"/>
                    <a:gd name="T12" fmla="*/ 73 w 239"/>
                    <a:gd name="T13" fmla="*/ 4 h 65"/>
                    <a:gd name="T14" fmla="*/ 99 w 239"/>
                    <a:gd name="T15" fmla="*/ 0 h 65"/>
                    <a:gd name="T16" fmla="*/ 122 w 239"/>
                    <a:gd name="T17" fmla="*/ 0 h 65"/>
                    <a:gd name="T18" fmla="*/ 143 w 239"/>
                    <a:gd name="T19" fmla="*/ 0 h 65"/>
                    <a:gd name="T20" fmla="*/ 167 w 239"/>
                    <a:gd name="T21" fmla="*/ 0 h 65"/>
                    <a:gd name="T22" fmla="*/ 197 w 239"/>
                    <a:gd name="T23" fmla="*/ 0 h 65"/>
                    <a:gd name="T24" fmla="*/ 235 w 239"/>
                    <a:gd name="T25" fmla="*/ 2 h 65"/>
                    <a:gd name="T26" fmla="*/ 235 w 239"/>
                    <a:gd name="T27" fmla="*/ 14 h 65"/>
                    <a:gd name="T28" fmla="*/ 237 w 239"/>
                    <a:gd name="T29" fmla="*/ 26 h 65"/>
                    <a:gd name="T30" fmla="*/ 237 w 239"/>
                    <a:gd name="T31" fmla="*/ 39 h 65"/>
                    <a:gd name="T32" fmla="*/ 239 w 239"/>
                    <a:gd name="T33" fmla="*/ 52 h 65"/>
                    <a:gd name="T34" fmla="*/ 204 w 239"/>
                    <a:gd name="T35" fmla="*/ 54 h 65"/>
                    <a:gd name="T36" fmla="*/ 178 w 239"/>
                    <a:gd name="T37" fmla="*/ 58 h 65"/>
                    <a:gd name="T38" fmla="*/ 155 w 239"/>
                    <a:gd name="T39" fmla="*/ 59 h 65"/>
                    <a:gd name="T40" fmla="*/ 134 w 239"/>
                    <a:gd name="T41" fmla="*/ 61 h 65"/>
                    <a:gd name="T42" fmla="*/ 112 w 239"/>
                    <a:gd name="T43" fmla="*/ 61 h 65"/>
                    <a:gd name="T44" fmla="*/ 84 w 239"/>
                    <a:gd name="T45" fmla="*/ 63 h 65"/>
                    <a:gd name="T46" fmla="*/ 51 w 239"/>
                    <a:gd name="T47" fmla="*/ 63 h 65"/>
                    <a:gd name="T48" fmla="*/ 7 w 239"/>
                    <a:gd name="T49" fmla="*/ 6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39" h="65">
                      <a:moveTo>
                        <a:pt x="7" y="65"/>
                      </a:moveTo>
                      <a:lnTo>
                        <a:pt x="4" y="51"/>
                      </a:lnTo>
                      <a:lnTo>
                        <a:pt x="2" y="39"/>
                      </a:lnTo>
                      <a:lnTo>
                        <a:pt x="0" y="25"/>
                      </a:lnTo>
                      <a:lnTo>
                        <a:pt x="0" y="11"/>
                      </a:lnTo>
                      <a:lnTo>
                        <a:pt x="40" y="5"/>
                      </a:lnTo>
                      <a:lnTo>
                        <a:pt x="73" y="4"/>
                      </a:lnTo>
                      <a:lnTo>
                        <a:pt x="99" y="0"/>
                      </a:lnTo>
                      <a:lnTo>
                        <a:pt x="122" y="0"/>
                      </a:lnTo>
                      <a:lnTo>
                        <a:pt x="143" y="0"/>
                      </a:lnTo>
                      <a:lnTo>
                        <a:pt x="167" y="0"/>
                      </a:lnTo>
                      <a:lnTo>
                        <a:pt x="197" y="0"/>
                      </a:lnTo>
                      <a:lnTo>
                        <a:pt x="235" y="2"/>
                      </a:lnTo>
                      <a:lnTo>
                        <a:pt x="235" y="14"/>
                      </a:lnTo>
                      <a:lnTo>
                        <a:pt x="237" y="26"/>
                      </a:lnTo>
                      <a:lnTo>
                        <a:pt x="237" y="39"/>
                      </a:lnTo>
                      <a:lnTo>
                        <a:pt x="239" y="52"/>
                      </a:lnTo>
                      <a:lnTo>
                        <a:pt x="204" y="54"/>
                      </a:lnTo>
                      <a:lnTo>
                        <a:pt x="178" y="58"/>
                      </a:lnTo>
                      <a:lnTo>
                        <a:pt x="155" y="59"/>
                      </a:lnTo>
                      <a:lnTo>
                        <a:pt x="134" y="61"/>
                      </a:lnTo>
                      <a:lnTo>
                        <a:pt x="112" y="61"/>
                      </a:lnTo>
                      <a:lnTo>
                        <a:pt x="84" y="63"/>
                      </a:lnTo>
                      <a:lnTo>
                        <a:pt x="51" y="63"/>
                      </a:lnTo>
                      <a:lnTo>
                        <a:pt x="7" y="65"/>
                      </a:lnTo>
                      <a:close/>
                    </a:path>
                  </a:pathLst>
                </a:custGeom>
                <a:solidFill>
                  <a:srgbClr val="CC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79" name="Freeform 55"/>
                <p:cNvSpPr>
                  <a:spLocks/>
                </p:cNvSpPr>
                <p:nvPr/>
              </p:nvSpPr>
              <p:spPr bwMode="auto">
                <a:xfrm>
                  <a:off x="2511" y="1413"/>
                  <a:ext cx="866" cy="1127"/>
                </a:xfrm>
                <a:custGeom>
                  <a:avLst/>
                  <a:gdLst>
                    <a:gd name="T0" fmla="*/ 256 w 866"/>
                    <a:gd name="T1" fmla="*/ 1122 h 1127"/>
                    <a:gd name="T2" fmla="*/ 158 w 866"/>
                    <a:gd name="T3" fmla="*/ 1110 h 1127"/>
                    <a:gd name="T4" fmla="*/ 64 w 866"/>
                    <a:gd name="T5" fmla="*/ 1092 h 1127"/>
                    <a:gd name="T6" fmla="*/ 14 w 866"/>
                    <a:gd name="T7" fmla="*/ 723 h 1127"/>
                    <a:gd name="T8" fmla="*/ 7 w 866"/>
                    <a:gd name="T9" fmla="*/ 329 h 1127"/>
                    <a:gd name="T10" fmla="*/ 59 w 866"/>
                    <a:gd name="T11" fmla="*/ 96 h 1127"/>
                    <a:gd name="T12" fmla="*/ 101 w 866"/>
                    <a:gd name="T13" fmla="*/ 87 h 1127"/>
                    <a:gd name="T14" fmla="*/ 143 w 866"/>
                    <a:gd name="T15" fmla="*/ 78 h 1127"/>
                    <a:gd name="T16" fmla="*/ 143 w 866"/>
                    <a:gd name="T17" fmla="*/ 132 h 1127"/>
                    <a:gd name="T18" fmla="*/ 129 w 866"/>
                    <a:gd name="T19" fmla="*/ 191 h 1127"/>
                    <a:gd name="T20" fmla="*/ 129 w 866"/>
                    <a:gd name="T21" fmla="*/ 224 h 1127"/>
                    <a:gd name="T22" fmla="*/ 164 w 866"/>
                    <a:gd name="T23" fmla="*/ 231 h 1127"/>
                    <a:gd name="T24" fmla="*/ 214 w 866"/>
                    <a:gd name="T25" fmla="*/ 237 h 1127"/>
                    <a:gd name="T26" fmla="*/ 214 w 866"/>
                    <a:gd name="T27" fmla="*/ 273 h 1127"/>
                    <a:gd name="T28" fmla="*/ 232 w 866"/>
                    <a:gd name="T29" fmla="*/ 280 h 1127"/>
                    <a:gd name="T30" fmla="*/ 237 w 866"/>
                    <a:gd name="T31" fmla="*/ 247 h 1127"/>
                    <a:gd name="T32" fmla="*/ 272 w 866"/>
                    <a:gd name="T33" fmla="*/ 244 h 1127"/>
                    <a:gd name="T34" fmla="*/ 319 w 866"/>
                    <a:gd name="T35" fmla="*/ 247 h 1127"/>
                    <a:gd name="T36" fmla="*/ 366 w 866"/>
                    <a:gd name="T37" fmla="*/ 226 h 1127"/>
                    <a:gd name="T38" fmla="*/ 366 w 866"/>
                    <a:gd name="T39" fmla="*/ 177 h 1127"/>
                    <a:gd name="T40" fmla="*/ 355 w 866"/>
                    <a:gd name="T41" fmla="*/ 150 h 1127"/>
                    <a:gd name="T42" fmla="*/ 314 w 866"/>
                    <a:gd name="T43" fmla="*/ 132 h 1127"/>
                    <a:gd name="T44" fmla="*/ 263 w 866"/>
                    <a:gd name="T45" fmla="*/ 148 h 1127"/>
                    <a:gd name="T46" fmla="*/ 263 w 866"/>
                    <a:gd name="T47" fmla="*/ 113 h 1127"/>
                    <a:gd name="T48" fmla="*/ 267 w 866"/>
                    <a:gd name="T49" fmla="*/ 82 h 1127"/>
                    <a:gd name="T50" fmla="*/ 308 w 866"/>
                    <a:gd name="T51" fmla="*/ 52 h 1127"/>
                    <a:gd name="T52" fmla="*/ 441 w 866"/>
                    <a:gd name="T53" fmla="*/ 42 h 1127"/>
                    <a:gd name="T54" fmla="*/ 575 w 866"/>
                    <a:gd name="T55" fmla="*/ 36 h 1127"/>
                    <a:gd name="T56" fmla="*/ 615 w 866"/>
                    <a:gd name="T57" fmla="*/ 62 h 1127"/>
                    <a:gd name="T58" fmla="*/ 622 w 866"/>
                    <a:gd name="T59" fmla="*/ 92 h 1127"/>
                    <a:gd name="T60" fmla="*/ 641 w 866"/>
                    <a:gd name="T61" fmla="*/ 64 h 1127"/>
                    <a:gd name="T62" fmla="*/ 667 w 866"/>
                    <a:gd name="T63" fmla="*/ 40 h 1127"/>
                    <a:gd name="T64" fmla="*/ 699 w 866"/>
                    <a:gd name="T65" fmla="*/ 73 h 1127"/>
                    <a:gd name="T66" fmla="*/ 725 w 866"/>
                    <a:gd name="T67" fmla="*/ 106 h 1127"/>
                    <a:gd name="T68" fmla="*/ 732 w 866"/>
                    <a:gd name="T69" fmla="*/ 69 h 1127"/>
                    <a:gd name="T70" fmla="*/ 739 w 866"/>
                    <a:gd name="T71" fmla="*/ 36 h 1127"/>
                    <a:gd name="T72" fmla="*/ 770 w 866"/>
                    <a:gd name="T73" fmla="*/ 45 h 1127"/>
                    <a:gd name="T74" fmla="*/ 779 w 866"/>
                    <a:gd name="T75" fmla="*/ 26 h 1127"/>
                    <a:gd name="T76" fmla="*/ 777 w 866"/>
                    <a:gd name="T77" fmla="*/ 0 h 1127"/>
                    <a:gd name="T78" fmla="*/ 863 w 866"/>
                    <a:gd name="T79" fmla="*/ 312 h 1127"/>
                    <a:gd name="T80" fmla="*/ 849 w 866"/>
                    <a:gd name="T81" fmla="*/ 848 h 1127"/>
                    <a:gd name="T82" fmla="*/ 761 w 866"/>
                    <a:gd name="T83" fmla="*/ 1096 h 1127"/>
                    <a:gd name="T84" fmla="*/ 573 w 866"/>
                    <a:gd name="T85" fmla="*/ 1125 h 1127"/>
                    <a:gd name="T86" fmla="*/ 383 w 866"/>
                    <a:gd name="T87" fmla="*/ 1127 h 1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66" h="1127">
                      <a:moveTo>
                        <a:pt x="326" y="1127"/>
                      </a:moveTo>
                      <a:lnTo>
                        <a:pt x="289" y="1124"/>
                      </a:lnTo>
                      <a:lnTo>
                        <a:pt x="256" y="1122"/>
                      </a:lnTo>
                      <a:lnTo>
                        <a:pt x="223" y="1118"/>
                      </a:lnTo>
                      <a:lnTo>
                        <a:pt x="192" y="1115"/>
                      </a:lnTo>
                      <a:lnTo>
                        <a:pt x="158" y="1110"/>
                      </a:lnTo>
                      <a:lnTo>
                        <a:pt x="127" y="1104"/>
                      </a:lnTo>
                      <a:lnTo>
                        <a:pt x="96" y="1097"/>
                      </a:lnTo>
                      <a:lnTo>
                        <a:pt x="64" y="1092"/>
                      </a:lnTo>
                      <a:lnTo>
                        <a:pt x="43" y="977"/>
                      </a:lnTo>
                      <a:lnTo>
                        <a:pt x="28" y="853"/>
                      </a:lnTo>
                      <a:lnTo>
                        <a:pt x="14" y="723"/>
                      </a:lnTo>
                      <a:lnTo>
                        <a:pt x="5" y="590"/>
                      </a:lnTo>
                      <a:lnTo>
                        <a:pt x="0" y="456"/>
                      </a:lnTo>
                      <a:lnTo>
                        <a:pt x="7" y="329"/>
                      </a:lnTo>
                      <a:lnTo>
                        <a:pt x="21" y="207"/>
                      </a:lnTo>
                      <a:lnTo>
                        <a:pt x="47" y="99"/>
                      </a:lnTo>
                      <a:lnTo>
                        <a:pt x="59" y="96"/>
                      </a:lnTo>
                      <a:lnTo>
                        <a:pt x="73" y="92"/>
                      </a:lnTo>
                      <a:lnTo>
                        <a:pt x="87" y="89"/>
                      </a:lnTo>
                      <a:lnTo>
                        <a:pt x="101" y="87"/>
                      </a:lnTo>
                      <a:lnTo>
                        <a:pt x="115" y="83"/>
                      </a:lnTo>
                      <a:lnTo>
                        <a:pt x="129" y="82"/>
                      </a:lnTo>
                      <a:lnTo>
                        <a:pt x="143" y="78"/>
                      </a:lnTo>
                      <a:lnTo>
                        <a:pt x="158" y="76"/>
                      </a:lnTo>
                      <a:lnTo>
                        <a:pt x="148" y="104"/>
                      </a:lnTo>
                      <a:lnTo>
                        <a:pt x="143" y="132"/>
                      </a:lnTo>
                      <a:lnTo>
                        <a:pt x="136" y="155"/>
                      </a:lnTo>
                      <a:lnTo>
                        <a:pt x="132" y="176"/>
                      </a:lnTo>
                      <a:lnTo>
                        <a:pt x="129" y="191"/>
                      </a:lnTo>
                      <a:lnTo>
                        <a:pt x="127" y="207"/>
                      </a:lnTo>
                      <a:lnTo>
                        <a:pt x="127" y="216"/>
                      </a:lnTo>
                      <a:lnTo>
                        <a:pt x="129" y="224"/>
                      </a:lnTo>
                      <a:lnTo>
                        <a:pt x="141" y="228"/>
                      </a:lnTo>
                      <a:lnTo>
                        <a:pt x="155" y="231"/>
                      </a:lnTo>
                      <a:lnTo>
                        <a:pt x="164" y="231"/>
                      </a:lnTo>
                      <a:lnTo>
                        <a:pt x="176" y="233"/>
                      </a:lnTo>
                      <a:lnTo>
                        <a:pt x="192" y="235"/>
                      </a:lnTo>
                      <a:lnTo>
                        <a:pt x="214" y="237"/>
                      </a:lnTo>
                      <a:lnTo>
                        <a:pt x="214" y="247"/>
                      </a:lnTo>
                      <a:lnTo>
                        <a:pt x="214" y="261"/>
                      </a:lnTo>
                      <a:lnTo>
                        <a:pt x="214" y="273"/>
                      </a:lnTo>
                      <a:lnTo>
                        <a:pt x="214" y="287"/>
                      </a:lnTo>
                      <a:lnTo>
                        <a:pt x="221" y="282"/>
                      </a:lnTo>
                      <a:lnTo>
                        <a:pt x="232" y="280"/>
                      </a:lnTo>
                      <a:lnTo>
                        <a:pt x="233" y="268"/>
                      </a:lnTo>
                      <a:lnTo>
                        <a:pt x="235" y="258"/>
                      </a:lnTo>
                      <a:lnTo>
                        <a:pt x="237" y="247"/>
                      </a:lnTo>
                      <a:lnTo>
                        <a:pt x="240" y="237"/>
                      </a:lnTo>
                      <a:lnTo>
                        <a:pt x="256" y="238"/>
                      </a:lnTo>
                      <a:lnTo>
                        <a:pt x="272" y="244"/>
                      </a:lnTo>
                      <a:lnTo>
                        <a:pt x="287" y="245"/>
                      </a:lnTo>
                      <a:lnTo>
                        <a:pt x="303" y="249"/>
                      </a:lnTo>
                      <a:lnTo>
                        <a:pt x="319" y="247"/>
                      </a:lnTo>
                      <a:lnTo>
                        <a:pt x="334" y="245"/>
                      </a:lnTo>
                      <a:lnTo>
                        <a:pt x="350" y="238"/>
                      </a:lnTo>
                      <a:lnTo>
                        <a:pt x="366" y="226"/>
                      </a:lnTo>
                      <a:lnTo>
                        <a:pt x="366" y="205"/>
                      </a:lnTo>
                      <a:lnTo>
                        <a:pt x="368" y="190"/>
                      </a:lnTo>
                      <a:lnTo>
                        <a:pt x="366" y="177"/>
                      </a:lnTo>
                      <a:lnTo>
                        <a:pt x="366" y="167"/>
                      </a:lnTo>
                      <a:lnTo>
                        <a:pt x="361" y="157"/>
                      </a:lnTo>
                      <a:lnTo>
                        <a:pt x="355" y="150"/>
                      </a:lnTo>
                      <a:lnTo>
                        <a:pt x="345" y="139"/>
                      </a:lnTo>
                      <a:lnTo>
                        <a:pt x="333" y="130"/>
                      </a:lnTo>
                      <a:lnTo>
                        <a:pt x="314" y="132"/>
                      </a:lnTo>
                      <a:lnTo>
                        <a:pt x="298" y="137"/>
                      </a:lnTo>
                      <a:lnTo>
                        <a:pt x="280" y="141"/>
                      </a:lnTo>
                      <a:lnTo>
                        <a:pt x="263" y="148"/>
                      </a:lnTo>
                      <a:lnTo>
                        <a:pt x="263" y="136"/>
                      </a:lnTo>
                      <a:lnTo>
                        <a:pt x="263" y="125"/>
                      </a:lnTo>
                      <a:lnTo>
                        <a:pt x="263" y="113"/>
                      </a:lnTo>
                      <a:lnTo>
                        <a:pt x="265" y="103"/>
                      </a:lnTo>
                      <a:lnTo>
                        <a:pt x="265" y="92"/>
                      </a:lnTo>
                      <a:lnTo>
                        <a:pt x="267" y="82"/>
                      </a:lnTo>
                      <a:lnTo>
                        <a:pt x="268" y="71"/>
                      </a:lnTo>
                      <a:lnTo>
                        <a:pt x="270" y="61"/>
                      </a:lnTo>
                      <a:lnTo>
                        <a:pt x="308" y="52"/>
                      </a:lnTo>
                      <a:lnTo>
                        <a:pt x="350" y="47"/>
                      </a:lnTo>
                      <a:lnTo>
                        <a:pt x="394" y="42"/>
                      </a:lnTo>
                      <a:lnTo>
                        <a:pt x="441" y="42"/>
                      </a:lnTo>
                      <a:lnTo>
                        <a:pt x="486" y="40"/>
                      </a:lnTo>
                      <a:lnTo>
                        <a:pt x="531" y="38"/>
                      </a:lnTo>
                      <a:lnTo>
                        <a:pt x="575" y="36"/>
                      </a:lnTo>
                      <a:lnTo>
                        <a:pt x="619" y="36"/>
                      </a:lnTo>
                      <a:lnTo>
                        <a:pt x="615" y="49"/>
                      </a:lnTo>
                      <a:lnTo>
                        <a:pt x="615" y="62"/>
                      </a:lnTo>
                      <a:lnTo>
                        <a:pt x="613" y="76"/>
                      </a:lnTo>
                      <a:lnTo>
                        <a:pt x="613" y="92"/>
                      </a:lnTo>
                      <a:lnTo>
                        <a:pt x="622" y="92"/>
                      </a:lnTo>
                      <a:lnTo>
                        <a:pt x="632" y="94"/>
                      </a:lnTo>
                      <a:lnTo>
                        <a:pt x="636" y="78"/>
                      </a:lnTo>
                      <a:lnTo>
                        <a:pt x="641" y="64"/>
                      </a:lnTo>
                      <a:lnTo>
                        <a:pt x="646" y="50"/>
                      </a:lnTo>
                      <a:lnTo>
                        <a:pt x="652" y="36"/>
                      </a:lnTo>
                      <a:lnTo>
                        <a:pt x="667" y="40"/>
                      </a:lnTo>
                      <a:lnTo>
                        <a:pt x="683" y="43"/>
                      </a:lnTo>
                      <a:lnTo>
                        <a:pt x="690" y="57"/>
                      </a:lnTo>
                      <a:lnTo>
                        <a:pt x="699" y="73"/>
                      </a:lnTo>
                      <a:lnTo>
                        <a:pt x="706" y="89"/>
                      </a:lnTo>
                      <a:lnTo>
                        <a:pt x="714" y="106"/>
                      </a:lnTo>
                      <a:lnTo>
                        <a:pt x="725" y="106"/>
                      </a:lnTo>
                      <a:lnTo>
                        <a:pt x="735" y="106"/>
                      </a:lnTo>
                      <a:lnTo>
                        <a:pt x="734" y="87"/>
                      </a:lnTo>
                      <a:lnTo>
                        <a:pt x="732" y="69"/>
                      </a:lnTo>
                      <a:lnTo>
                        <a:pt x="730" y="52"/>
                      </a:lnTo>
                      <a:lnTo>
                        <a:pt x="728" y="36"/>
                      </a:lnTo>
                      <a:lnTo>
                        <a:pt x="739" y="36"/>
                      </a:lnTo>
                      <a:lnTo>
                        <a:pt x="749" y="40"/>
                      </a:lnTo>
                      <a:lnTo>
                        <a:pt x="760" y="42"/>
                      </a:lnTo>
                      <a:lnTo>
                        <a:pt x="770" y="45"/>
                      </a:lnTo>
                      <a:lnTo>
                        <a:pt x="775" y="38"/>
                      </a:lnTo>
                      <a:lnTo>
                        <a:pt x="779" y="33"/>
                      </a:lnTo>
                      <a:lnTo>
                        <a:pt x="779" y="26"/>
                      </a:lnTo>
                      <a:lnTo>
                        <a:pt x="779" y="19"/>
                      </a:lnTo>
                      <a:lnTo>
                        <a:pt x="777" y="10"/>
                      </a:lnTo>
                      <a:lnTo>
                        <a:pt x="777" y="0"/>
                      </a:lnTo>
                      <a:lnTo>
                        <a:pt x="821" y="47"/>
                      </a:lnTo>
                      <a:lnTo>
                        <a:pt x="849" y="158"/>
                      </a:lnTo>
                      <a:lnTo>
                        <a:pt x="863" y="312"/>
                      </a:lnTo>
                      <a:lnTo>
                        <a:pt x="866" y="493"/>
                      </a:lnTo>
                      <a:lnTo>
                        <a:pt x="859" y="678"/>
                      </a:lnTo>
                      <a:lnTo>
                        <a:pt x="849" y="848"/>
                      </a:lnTo>
                      <a:lnTo>
                        <a:pt x="835" y="988"/>
                      </a:lnTo>
                      <a:lnTo>
                        <a:pt x="822" y="1077"/>
                      </a:lnTo>
                      <a:lnTo>
                        <a:pt x="761" y="1096"/>
                      </a:lnTo>
                      <a:lnTo>
                        <a:pt x="700" y="1110"/>
                      </a:lnTo>
                      <a:lnTo>
                        <a:pt x="636" y="1118"/>
                      </a:lnTo>
                      <a:lnTo>
                        <a:pt x="573" y="1125"/>
                      </a:lnTo>
                      <a:lnTo>
                        <a:pt x="509" y="1125"/>
                      </a:lnTo>
                      <a:lnTo>
                        <a:pt x="446" y="1127"/>
                      </a:lnTo>
                      <a:lnTo>
                        <a:pt x="383" y="1127"/>
                      </a:lnTo>
                      <a:lnTo>
                        <a:pt x="326" y="1127"/>
                      </a:lnTo>
                      <a:close/>
                    </a:path>
                  </a:pathLst>
                </a:custGeom>
                <a:solidFill>
                  <a:srgbClr val="99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80" name="Rectangle 56"/>
                <p:cNvSpPr>
                  <a:spLocks noChangeArrowheads="1"/>
                </p:cNvSpPr>
                <p:nvPr/>
              </p:nvSpPr>
              <p:spPr bwMode="auto">
                <a:xfrm>
                  <a:off x="2608" y="1504"/>
                  <a:ext cx="384" cy="192"/>
                </a:xfrm>
                <a:prstGeom prst="rect">
                  <a:avLst/>
                </a:prstGeom>
                <a:solidFill>
                  <a:srgbClr val="99FFFF"/>
                </a:solidFill>
                <a:ln w="9525">
                  <a:solidFill>
                    <a:srgbClr val="99FFFF"/>
                  </a:solidFill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8281" name="Group 57"/>
              <p:cNvGrpSpPr>
                <a:grpSpLocks/>
              </p:cNvGrpSpPr>
              <p:nvPr/>
            </p:nvGrpSpPr>
            <p:grpSpPr bwMode="auto">
              <a:xfrm>
                <a:off x="2222" y="1861"/>
                <a:ext cx="441" cy="320"/>
                <a:chOff x="5998" y="3653"/>
                <a:chExt cx="681" cy="592"/>
              </a:xfrm>
            </p:grpSpPr>
            <p:sp>
              <p:nvSpPr>
                <p:cNvPr id="308282" name="Freeform 58"/>
                <p:cNvSpPr>
                  <a:spLocks/>
                </p:cNvSpPr>
                <p:nvPr/>
              </p:nvSpPr>
              <p:spPr bwMode="auto">
                <a:xfrm>
                  <a:off x="6016" y="3653"/>
                  <a:ext cx="641" cy="555"/>
                </a:xfrm>
                <a:custGeom>
                  <a:avLst/>
                  <a:gdLst>
                    <a:gd name="T0" fmla="*/ 55 w 1281"/>
                    <a:gd name="T1" fmla="*/ 29 h 1110"/>
                    <a:gd name="T2" fmla="*/ 96 w 1281"/>
                    <a:gd name="T3" fmla="*/ 32 h 1110"/>
                    <a:gd name="T4" fmla="*/ 159 w 1281"/>
                    <a:gd name="T5" fmla="*/ 35 h 1110"/>
                    <a:gd name="T6" fmla="*/ 237 w 1281"/>
                    <a:gd name="T7" fmla="*/ 39 h 1110"/>
                    <a:gd name="T8" fmla="*/ 329 w 1281"/>
                    <a:gd name="T9" fmla="*/ 45 h 1110"/>
                    <a:gd name="T10" fmla="*/ 429 w 1281"/>
                    <a:gd name="T11" fmla="*/ 48 h 1110"/>
                    <a:gd name="T12" fmla="*/ 536 w 1281"/>
                    <a:gd name="T13" fmla="*/ 51 h 1110"/>
                    <a:gd name="T14" fmla="*/ 641 w 1281"/>
                    <a:gd name="T15" fmla="*/ 53 h 1110"/>
                    <a:gd name="T16" fmla="*/ 745 w 1281"/>
                    <a:gd name="T17" fmla="*/ 53 h 1110"/>
                    <a:gd name="T18" fmla="*/ 841 w 1281"/>
                    <a:gd name="T19" fmla="*/ 48 h 1110"/>
                    <a:gd name="T20" fmla="*/ 930 w 1281"/>
                    <a:gd name="T21" fmla="*/ 42 h 1110"/>
                    <a:gd name="T22" fmla="*/ 1011 w 1281"/>
                    <a:gd name="T23" fmla="*/ 35 h 1110"/>
                    <a:gd name="T24" fmla="*/ 1083 w 1281"/>
                    <a:gd name="T25" fmla="*/ 27 h 1110"/>
                    <a:gd name="T26" fmla="*/ 1144 w 1281"/>
                    <a:gd name="T27" fmla="*/ 18 h 1110"/>
                    <a:gd name="T28" fmla="*/ 1193 w 1281"/>
                    <a:gd name="T29" fmla="*/ 10 h 1110"/>
                    <a:gd name="T30" fmla="*/ 1229 w 1281"/>
                    <a:gd name="T31" fmla="*/ 4 h 1110"/>
                    <a:gd name="T32" fmla="*/ 1257 w 1281"/>
                    <a:gd name="T33" fmla="*/ 0 h 1110"/>
                    <a:gd name="T34" fmla="*/ 1255 w 1281"/>
                    <a:gd name="T35" fmla="*/ 19 h 1110"/>
                    <a:gd name="T36" fmla="*/ 1254 w 1281"/>
                    <a:gd name="T37" fmla="*/ 98 h 1110"/>
                    <a:gd name="T38" fmla="*/ 1255 w 1281"/>
                    <a:gd name="T39" fmla="*/ 218 h 1110"/>
                    <a:gd name="T40" fmla="*/ 1258 w 1281"/>
                    <a:gd name="T41" fmla="*/ 367 h 1110"/>
                    <a:gd name="T42" fmla="*/ 1264 w 1281"/>
                    <a:gd name="T43" fmla="*/ 530 h 1110"/>
                    <a:gd name="T44" fmla="*/ 1269 w 1281"/>
                    <a:gd name="T45" fmla="*/ 691 h 1110"/>
                    <a:gd name="T46" fmla="*/ 1273 w 1281"/>
                    <a:gd name="T47" fmla="*/ 833 h 1110"/>
                    <a:gd name="T48" fmla="*/ 1278 w 1281"/>
                    <a:gd name="T49" fmla="*/ 943 h 1110"/>
                    <a:gd name="T50" fmla="*/ 1279 w 1281"/>
                    <a:gd name="T51" fmla="*/ 1001 h 1110"/>
                    <a:gd name="T52" fmla="*/ 1267 w 1281"/>
                    <a:gd name="T53" fmla="*/ 1012 h 1110"/>
                    <a:gd name="T54" fmla="*/ 1236 w 1281"/>
                    <a:gd name="T55" fmla="*/ 1018 h 1110"/>
                    <a:gd name="T56" fmla="*/ 1189 w 1281"/>
                    <a:gd name="T57" fmla="*/ 1030 h 1110"/>
                    <a:gd name="T58" fmla="*/ 1127 w 1281"/>
                    <a:gd name="T59" fmla="*/ 1044 h 1110"/>
                    <a:gd name="T60" fmla="*/ 1055 w 1281"/>
                    <a:gd name="T61" fmla="*/ 1057 h 1110"/>
                    <a:gd name="T62" fmla="*/ 971 w 1281"/>
                    <a:gd name="T63" fmla="*/ 1071 h 1110"/>
                    <a:gd name="T64" fmla="*/ 882 w 1281"/>
                    <a:gd name="T65" fmla="*/ 1086 h 1110"/>
                    <a:gd name="T66" fmla="*/ 785 w 1281"/>
                    <a:gd name="T67" fmla="*/ 1096 h 1110"/>
                    <a:gd name="T68" fmla="*/ 688 w 1281"/>
                    <a:gd name="T69" fmla="*/ 1105 h 1110"/>
                    <a:gd name="T70" fmla="*/ 585 w 1281"/>
                    <a:gd name="T71" fmla="*/ 1108 h 1110"/>
                    <a:gd name="T72" fmla="*/ 484 w 1281"/>
                    <a:gd name="T73" fmla="*/ 1110 h 1110"/>
                    <a:gd name="T74" fmla="*/ 390 w 1281"/>
                    <a:gd name="T75" fmla="*/ 1107 h 1110"/>
                    <a:gd name="T76" fmla="*/ 301 w 1281"/>
                    <a:gd name="T77" fmla="*/ 1104 h 1110"/>
                    <a:gd name="T78" fmla="*/ 221 w 1281"/>
                    <a:gd name="T79" fmla="*/ 1099 h 1110"/>
                    <a:gd name="T80" fmla="*/ 153 w 1281"/>
                    <a:gd name="T81" fmla="*/ 1093 h 1110"/>
                    <a:gd name="T82" fmla="*/ 100 w 1281"/>
                    <a:gd name="T83" fmla="*/ 1089 h 1110"/>
                    <a:gd name="T84" fmla="*/ 66 w 1281"/>
                    <a:gd name="T85" fmla="*/ 1084 h 1110"/>
                    <a:gd name="T86" fmla="*/ 51 w 1281"/>
                    <a:gd name="T87" fmla="*/ 1083 h 1110"/>
                    <a:gd name="T88" fmla="*/ 48 w 1281"/>
                    <a:gd name="T89" fmla="*/ 1053 h 1110"/>
                    <a:gd name="T90" fmla="*/ 40 w 1281"/>
                    <a:gd name="T91" fmla="*/ 1009 h 1110"/>
                    <a:gd name="T92" fmla="*/ 33 w 1281"/>
                    <a:gd name="T93" fmla="*/ 952 h 1110"/>
                    <a:gd name="T94" fmla="*/ 25 w 1281"/>
                    <a:gd name="T95" fmla="*/ 882 h 1110"/>
                    <a:gd name="T96" fmla="*/ 18 w 1281"/>
                    <a:gd name="T97" fmla="*/ 804 h 1110"/>
                    <a:gd name="T98" fmla="*/ 10 w 1281"/>
                    <a:gd name="T99" fmla="*/ 720 h 1110"/>
                    <a:gd name="T100" fmla="*/ 4 w 1281"/>
                    <a:gd name="T101" fmla="*/ 631 h 1110"/>
                    <a:gd name="T102" fmla="*/ 0 w 1281"/>
                    <a:gd name="T103" fmla="*/ 542 h 1110"/>
                    <a:gd name="T104" fmla="*/ 0 w 1281"/>
                    <a:gd name="T105" fmla="*/ 456 h 1110"/>
                    <a:gd name="T106" fmla="*/ 1 w 1281"/>
                    <a:gd name="T107" fmla="*/ 373 h 1110"/>
                    <a:gd name="T108" fmla="*/ 6 w 1281"/>
                    <a:gd name="T109" fmla="*/ 298 h 1110"/>
                    <a:gd name="T110" fmla="*/ 10 w 1281"/>
                    <a:gd name="T111" fmla="*/ 229 h 1110"/>
                    <a:gd name="T112" fmla="*/ 18 w 1281"/>
                    <a:gd name="T113" fmla="*/ 167 h 1110"/>
                    <a:gd name="T114" fmla="*/ 24 w 1281"/>
                    <a:gd name="T115" fmla="*/ 114 h 1110"/>
                    <a:gd name="T116" fmla="*/ 30 w 1281"/>
                    <a:gd name="T117" fmla="*/ 74 h 1110"/>
                    <a:gd name="T118" fmla="*/ 34 w 1281"/>
                    <a:gd name="T119" fmla="*/ 42 h 1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281" h="1110">
                      <a:moveTo>
                        <a:pt x="37" y="27"/>
                      </a:moveTo>
                      <a:lnTo>
                        <a:pt x="39" y="27"/>
                      </a:lnTo>
                      <a:lnTo>
                        <a:pt x="42" y="27"/>
                      </a:lnTo>
                      <a:lnTo>
                        <a:pt x="43" y="27"/>
                      </a:lnTo>
                      <a:lnTo>
                        <a:pt x="48" y="27"/>
                      </a:lnTo>
                      <a:lnTo>
                        <a:pt x="51" y="29"/>
                      </a:lnTo>
                      <a:lnTo>
                        <a:pt x="55" y="29"/>
                      </a:lnTo>
                      <a:lnTo>
                        <a:pt x="58" y="29"/>
                      </a:lnTo>
                      <a:lnTo>
                        <a:pt x="64" y="29"/>
                      </a:lnTo>
                      <a:lnTo>
                        <a:pt x="69" y="30"/>
                      </a:lnTo>
                      <a:lnTo>
                        <a:pt x="76" y="30"/>
                      </a:lnTo>
                      <a:lnTo>
                        <a:pt x="82" y="30"/>
                      </a:lnTo>
                      <a:lnTo>
                        <a:pt x="88" y="30"/>
                      </a:lnTo>
                      <a:lnTo>
                        <a:pt x="96" y="32"/>
                      </a:lnTo>
                      <a:lnTo>
                        <a:pt x="105" y="33"/>
                      </a:lnTo>
                      <a:lnTo>
                        <a:pt x="113" y="33"/>
                      </a:lnTo>
                      <a:lnTo>
                        <a:pt x="122" y="33"/>
                      </a:lnTo>
                      <a:lnTo>
                        <a:pt x="129" y="33"/>
                      </a:lnTo>
                      <a:lnTo>
                        <a:pt x="140" y="35"/>
                      </a:lnTo>
                      <a:lnTo>
                        <a:pt x="149" y="35"/>
                      </a:lnTo>
                      <a:lnTo>
                        <a:pt x="159" y="35"/>
                      </a:lnTo>
                      <a:lnTo>
                        <a:pt x="168" y="36"/>
                      </a:lnTo>
                      <a:lnTo>
                        <a:pt x="180" y="36"/>
                      </a:lnTo>
                      <a:lnTo>
                        <a:pt x="191" y="36"/>
                      </a:lnTo>
                      <a:lnTo>
                        <a:pt x="201" y="38"/>
                      </a:lnTo>
                      <a:lnTo>
                        <a:pt x="213" y="39"/>
                      </a:lnTo>
                      <a:lnTo>
                        <a:pt x="225" y="39"/>
                      </a:lnTo>
                      <a:lnTo>
                        <a:pt x="237" y="39"/>
                      </a:lnTo>
                      <a:lnTo>
                        <a:pt x="250" y="41"/>
                      </a:lnTo>
                      <a:lnTo>
                        <a:pt x="263" y="42"/>
                      </a:lnTo>
                      <a:lnTo>
                        <a:pt x="277" y="42"/>
                      </a:lnTo>
                      <a:lnTo>
                        <a:pt x="289" y="42"/>
                      </a:lnTo>
                      <a:lnTo>
                        <a:pt x="302" y="44"/>
                      </a:lnTo>
                      <a:lnTo>
                        <a:pt x="316" y="44"/>
                      </a:lnTo>
                      <a:lnTo>
                        <a:pt x="329" y="45"/>
                      </a:lnTo>
                      <a:lnTo>
                        <a:pt x="343" y="45"/>
                      </a:lnTo>
                      <a:lnTo>
                        <a:pt x="356" y="47"/>
                      </a:lnTo>
                      <a:lnTo>
                        <a:pt x="371" y="47"/>
                      </a:lnTo>
                      <a:lnTo>
                        <a:pt x="385" y="47"/>
                      </a:lnTo>
                      <a:lnTo>
                        <a:pt x="400" y="47"/>
                      </a:lnTo>
                      <a:lnTo>
                        <a:pt x="415" y="48"/>
                      </a:lnTo>
                      <a:lnTo>
                        <a:pt x="429" y="48"/>
                      </a:lnTo>
                      <a:lnTo>
                        <a:pt x="444" y="50"/>
                      </a:lnTo>
                      <a:lnTo>
                        <a:pt x="459" y="50"/>
                      </a:lnTo>
                      <a:lnTo>
                        <a:pt x="474" y="50"/>
                      </a:lnTo>
                      <a:lnTo>
                        <a:pt x="489" y="51"/>
                      </a:lnTo>
                      <a:lnTo>
                        <a:pt x="505" y="51"/>
                      </a:lnTo>
                      <a:lnTo>
                        <a:pt x="519" y="51"/>
                      </a:lnTo>
                      <a:lnTo>
                        <a:pt x="536" y="51"/>
                      </a:lnTo>
                      <a:lnTo>
                        <a:pt x="549" y="51"/>
                      </a:lnTo>
                      <a:lnTo>
                        <a:pt x="566" y="53"/>
                      </a:lnTo>
                      <a:lnTo>
                        <a:pt x="581" y="53"/>
                      </a:lnTo>
                      <a:lnTo>
                        <a:pt x="596" y="53"/>
                      </a:lnTo>
                      <a:lnTo>
                        <a:pt x="611" y="53"/>
                      </a:lnTo>
                      <a:lnTo>
                        <a:pt x="626" y="53"/>
                      </a:lnTo>
                      <a:lnTo>
                        <a:pt x="641" y="53"/>
                      </a:lnTo>
                      <a:lnTo>
                        <a:pt x="656" y="53"/>
                      </a:lnTo>
                      <a:lnTo>
                        <a:pt x="671" y="53"/>
                      </a:lnTo>
                      <a:lnTo>
                        <a:pt x="686" y="53"/>
                      </a:lnTo>
                      <a:lnTo>
                        <a:pt x="700" y="53"/>
                      </a:lnTo>
                      <a:lnTo>
                        <a:pt x="715" y="53"/>
                      </a:lnTo>
                      <a:lnTo>
                        <a:pt x="730" y="53"/>
                      </a:lnTo>
                      <a:lnTo>
                        <a:pt x="745" y="53"/>
                      </a:lnTo>
                      <a:lnTo>
                        <a:pt x="758" y="53"/>
                      </a:lnTo>
                      <a:lnTo>
                        <a:pt x="773" y="51"/>
                      </a:lnTo>
                      <a:lnTo>
                        <a:pt x="785" y="51"/>
                      </a:lnTo>
                      <a:lnTo>
                        <a:pt x="800" y="50"/>
                      </a:lnTo>
                      <a:lnTo>
                        <a:pt x="814" y="50"/>
                      </a:lnTo>
                      <a:lnTo>
                        <a:pt x="828" y="50"/>
                      </a:lnTo>
                      <a:lnTo>
                        <a:pt x="841" y="48"/>
                      </a:lnTo>
                      <a:lnTo>
                        <a:pt x="855" y="48"/>
                      </a:lnTo>
                      <a:lnTo>
                        <a:pt x="867" y="47"/>
                      </a:lnTo>
                      <a:lnTo>
                        <a:pt x="880" y="47"/>
                      </a:lnTo>
                      <a:lnTo>
                        <a:pt x="892" y="45"/>
                      </a:lnTo>
                      <a:lnTo>
                        <a:pt x="906" y="44"/>
                      </a:lnTo>
                      <a:lnTo>
                        <a:pt x="918" y="42"/>
                      </a:lnTo>
                      <a:lnTo>
                        <a:pt x="930" y="42"/>
                      </a:lnTo>
                      <a:lnTo>
                        <a:pt x="942" y="41"/>
                      </a:lnTo>
                      <a:lnTo>
                        <a:pt x="956" y="41"/>
                      </a:lnTo>
                      <a:lnTo>
                        <a:pt x="966" y="39"/>
                      </a:lnTo>
                      <a:lnTo>
                        <a:pt x="978" y="38"/>
                      </a:lnTo>
                      <a:lnTo>
                        <a:pt x="989" y="36"/>
                      </a:lnTo>
                      <a:lnTo>
                        <a:pt x="1001" y="36"/>
                      </a:lnTo>
                      <a:lnTo>
                        <a:pt x="1011" y="35"/>
                      </a:lnTo>
                      <a:lnTo>
                        <a:pt x="1022" y="33"/>
                      </a:lnTo>
                      <a:lnTo>
                        <a:pt x="1032" y="32"/>
                      </a:lnTo>
                      <a:lnTo>
                        <a:pt x="1044" y="32"/>
                      </a:lnTo>
                      <a:lnTo>
                        <a:pt x="1053" y="30"/>
                      </a:lnTo>
                      <a:lnTo>
                        <a:pt x="1064" y="29"/>
                      </a:lnTo>
                      <a:lnTo>
                        <a:pt x="1073" y="27"/>
                      </a:lnTo>
                      <a:lnTo>
                        <a:pt x="1083" y="27"/>
                      </a:lnTo>
                      <a:lnTo>
                        <a:pt x="1092" y="24"/>
                      </a:lnTo>
                      <a:lnTo>
                        <a:pt x="1102" y="24"/>
                      </a:lnTo>
                      <a:lnTo>
                        <a:pt x="1111" y="22"/>
                      </a:lnTo>
                      <a:lnTo>
                        <a:pt x="1120" y="21"/>
                      </a:lnTo>
                      <a:lnTo>
                        <a:pt x="1129" y="19"/>
                      </a:lnTo>
                      <a:lnTo>
                        <a:pt x="1136" y="18"/>
                      </a:lnTo>
                      <a:lnTo>
                        <a:pt x="1144" y="18"/>
                      </a:lnTo>
                      <a:lnTo>
                        <a:pt x="1153" y="16"/>
                      </a:lnTo>
                      <a:lnTo>
                        <a:pt x="1159" y="15"/>
                      </a:lnTo>
                      <a:lnTo>
                        <a:pt x="1166" y="13"/>
                      </a:lnTo>
                      <a:lnTo>
                        <a:pt x="1174" y="12"/>
                      </a:lnTo>
                      <a:lnTo>
                        <a:pt x="1181" y="12"/>
                      </a:lnTo>
                      <a:lnTo>
                        <a:pt x="1187" y="10"/>
                      </a:lnTo>
                      <a:lnTo>
                        <a:pt x="1193" y="10"/>
                      </a:lnTo>
                      <a:lnTo>
                        <a:pt x="1199" y="9"/>
                      </a:lnTo>
                      <a:lnTo>
                        <a:pt x="1205" y="9"/>
                      </a:lnTo>
                      <a:lnTo>
                        <a:pt x="1210" y="7"/>
                      </a:lnTo>
                      <a:lnTo>
                        <a:pt x="1216" y="6"/>
                      </a:lnTo>
                      <a:lnTo>
                        <a:pt x="1220" y="6"/>
                      </a:lnTo>
                      <a:lnTo>
                        <a:pt x="1226" y="6"/>
                      </a:lnTo>
                      <a:lnTo>
                        <a:pt x="1229" y="4"/>
                      </a:lnTo>
                      <a:lnTo>
                        <a:pt x="1234" y="3"/>
                      </a:lnTo>
                      <a:lnTo>
                        <a:pt x="1237" y="1"/>
                      </a:lnTo>
                      <a:lnTo>
                        <a:pt x="1242" y="1"/>
                      </a:lnTo>
                      <a:lnTo>
                        <a:pt x="1246" y="1"/>
                      </a:lnTo>
                      <a:lnTo>
                        <a:pt x="1252" y="1"/>
                      </a:lnTo>
                      <a:lnTo>
                        <a:pt x="1255" y="0"/>
                      </a:lnTo>
                      <a:lnTo>
                        <a:pt x="1257" y="0"/>
                      </a:lnTo>
                      <a:lnTo>
                        <a:pt x="1258" y="1"/>
                      </a:lnTo>
                      <a:lnTo>
                        <a:pt x="1258" y="1"/>
                      </a:lnTo>
                      <a:lnTo>
                        <a:pt x="1257" y="3"/>
                      </a:lnTo>
                      <a:lnTo>
                        <a:pt x="1255" y="6"/>
                      </a:lnTo>
                      <a:lnTo>
                        <a:pt x="1255" y="9"/>
                      </a:lnTo>
                      <a:lnTo>
                        <a:pt x="1255" y="15"/>
                      </a:lnTo>
                      <a:lnTo>
                        <a:pt x="1255" y="19"/>
                      </a:lnTo>
                      <a:lnTo>
                        <a:pt x="1254" y="27"/>
                      </a:lnTo>
                      <a:lnTo>
                        <a:pt x="1254" y="36"/>
                      </a:lnTo>
                      <a:lnTo>
                        <a:pt x="1254" y="47"/>
                      </a:lnTo>
                      <a:lnTo>
                        <a:pt x="1254" y="57"/>
                      </a:lnTo>
                      <a:lnTo>
                        <a:pt x="1254" y="71"/>
                      </a:lnTo>
                      <a:lnTo>
                        <a:pt x="1254" y="83"/>
                      </a:lnTo>
                      <a:lnTo>
                        <a:pt x="1254" y="98"/>
                      </a:lnTo>
                      <a:lnTo>
                        <a:pt x="1254" y="111"/>
                      </a:lnTo>
                      <a:lnTo>
                        <a:pt x="1254" y="128"/>
                      </a:lnTo>
                      <a:lnTo>
                        <a:pt x="1254" y="144"/>
                      </a:lnTo>
                      <a:lnTo>
                        <a:pt x="1255" y="163"/>
                      </a:lnTo>
                      <a:lnTo>
                        <a:pt x="1255" y="179"/>
                      </a:lnTo>
                      <a:lnTo>
                        <a:pt x="1255" y="199"/>
                      </a:lnTo>
                      <a:lnTo>
                        <a:pt x="1255" y="218"/>
                      </a:lnTo>
                      <a:lnTo>
                        <a:pt x="1255" y="238"/>
                      </a:lnTo>
                      <a:lnTo>
                        <a:pt x="1255" y="257"/>
                      </a:lnTo>
                      <a:lnTo>
                        <a:pt x="1257" y="279"/>
                      </a:lnTo>
                      <a:lnTo>
                        <a:pt x="1257" y="301"/>
                      </a:lnTo>
                      <a:lnTo>
                        <a:pt x="1258" y="322"/>
                      </a:lnTo>
                      <a:lnTo>
                        <a:pt x="1258" y="345"/>
                      </a:lnTo>
                      <a:lnTo>
                        <a:pt x="1258" y="367"/>
                      </a:lnTo>
                      <a:lnTo>
                        <a:pt x="1260" y="390"/>
                      </a:lnTo>
                      <a:lnTo>
                        <a:pt x="1260" y="414"/>
                      </a:lnTo>
                      <a:lnTo>
                        <a:pt x="1261" y="437"/>
                      </a:lnTo>
                      <a:lnTo>
                        <a:pt x="1261" y="461"/>
                      </a:lnTo>
                      <a:lnTo>
                        <a:pt x="1263" y="485"/>
                      </a:lnTo>
                      <a:lnTo>
                        <a:pt x="1264" y="507"/>
                      </a:lnTo>
                      <a:lnTo>
                        <a:pt x="1264" y="530"/>
                      </a:lnTo>
                      <a:lnTo>
                        <a:pt x="1264" y="554"/>
                      </a:lnTo>
                      <a:lnTo>
                        <a:pt x="1264" y="577"/>
                      </a:lnTo>
                      <a:lnTo>
                        <a:pt x="1266" y="601"/>
                      </a:lnTo>
                      <a:lnTo>
                        <a:pt x="1267" y="623"/>
                      </a:lnTo>
                      <a:lnTo>
                        <a:pt x="1267" y="646"/>
                      </a:lnTo>
                      <a:lnTo>
                        <a:pt x="1267" y="669"/>
                      </a:lnTo>
                      <a:lnTo>
                        <a:pt x="1269" y="691"/>
                      </a:lnTo>
                      <a:lnTo>
                        <a:pt x="1269" y="712"/>
                      </a:lnTo>
                      <a:lnTo>
                        <a:pt x="1270" y="735"/>
                      </a:lnTo>
                      <a:lnTo>
                        <a:pt x="1270" y="754"/>
                      </a:lnTo>
                      <a:lnTo>
                        <a:pt x="1272" y="776"/>
                      </a:lnTo>
                      <a:lnTo>
                        <a:pt x="1272" y="795"/>
                      </a:lnTo>
                      <a:lnTo>
                        <a:pt x="1273" y="815"/>
                      </a:lnTo>
                      <a:lnTo>
                        <a:pt x="1273" y="833"/>
                      </a:lnTo>
                      <a:lnTo>
                        <a:pt x="1275" y="852"/>
                      </a:lnTo>
                      <a:lnTo>
                        <a:pt x="1275" y="869"/>
                      </a:lnTo>
                      <a:lnTo>
                        <a:pt x="1275" y="885"/>
                      </a:lnTo>
                      <a:lnTo>
                        <a:pt x="1276" y="901"/>
                      </a:lnTo>
                      <a:lnTo>
                        <a:pt x="1276" y="916"/>
                      </a:lnTo>
                      <a:lnTo>
                        <a:pt x="1276" y="929"/>
                      </a:lnTo>
                      <a:lnTo>
                        <a:pt x="1278" y="943"/>
                      </a:lnTo>
                      <a:lnTo>
                        <a:pt x="1278" y="953"/>
                      </a:lnTo>
                      <a:lnTo>
                        <a:pt x="1279" y="965"/>
                      </a:lnTo>
                      <a:lnTo>
                        <a:pt x="1279" y="974"/>
                      </a:lnTo>
                      <a:lnTo>
                        <a:pt x="1279" y="983"/>
                      </a:lnTo>
                      <a:lnTo>
                        <a:pt x="1279" y="991"/>
                      </a:lnTo>
                      <a:lnTo>
                        <a:pt x="1279" y="997"/>
                      </a:lnTo>
                      <a:lnTo>
                        <a:pt x="1279" y="1001"/>
                      </a:lnTo>
                      <a:lnTo>
                        <a:pt x="1279" y="1006"/>
                      </a:lnTo>
                      <a:lnTo>
                        <a:pt x="1279" y="1007"/>
                      </a:lnTo>
                      <a:lnTo>
                        <a:pt x="1281" y="1009"/>
                      </a:lnTo>
                      <a:lnTo>
                        <a:pt x="1279" y="1009"/>
                      </a:lnTo>
                      <a:lnTo>
                        <a:pt x="1276" y="1009"/>
                      </a:lnTo>
                      <a:lnTo>
                        <a:pt x="1273" y="1009"/>
                      </a:lnTo>
                      <a:lnTo>
                        <a:pt x="1267" y="1012"/>
                      </a:lnTo>
                      <a:lnTo>
                        <a:pt x="1264" y="1012"/>
                      </a:lnTo>
                      <a:lnTo>
                        <a:pt x="1260" y="1013"/>
                      </a:lnTo>
                      <a:lnTo>
                        <a:pt x="1255" y="1013"/>
                      </a:lnTo>
                      <a:lnTo>
                        <a:pt x="1252" y="1015"/>
                      </a:lnTo>
                      <a:lnTo>
                        <a:pt x="1246" y="1016"/>
                      </a:lnTo>
                      <a:lnTo>
                        <a:pt x="1242" y="1018"/>
                      </a:lnTo>
                      <a:lnTo>
                        <a:pt x="1236" y="1018"/>
                      </a:lnTo>
                      <a:lnTo>
                        <a:pt x="1229" y="1021"/>
                      </a:lnTo>
                      <a:lnTo>
                        <a:pt x="1223" y="1021"/>
                      </a:lnTo>
                      <a:lnTo>
                        <a:pt x="1217" y="1023"/>
                      </a:lnTo>
                      <a:lnTo>
                        <a:pt x="1210" y="1026"/>
                      </a:lnTo>
                      <a:lnTo>
                        <a:pt x="1204" y="1027"/>
                      </a:lnTo>
                      <a:lnTo>
                        <a:pt x="1196" y="1029"/>
                      </a:lnTo>
                      <a:lnTo>
                        <a:pt x="1189" y="1030"/>
                      </a:lnTo>
                      <a:lnTo>
                        <a:pt x="1181" y="1032"/>
                      </a:lnTo>
                      <a:lnTo>
                        <a:pt x="1172" y="1035"/>
                      </a:lnTo>
                      <a:lnTo>
                        <a:pt x="1163" y="1036"/>
                      </a:lnTo>
                      <a:lnTo>
                        <a:pt x="1156" y="1038"/>
                      </a:lnTo>
                      <a:lnTo>
                        <a:pt x="1147" y="1039"/>
                      </a:lnTo>
                      <a:lnTo>
                        <a:pt x="1138" y="1041"/>
                      </a:lnTo>
                      <a:lnTo>
                        <a:pt x="1127" y="1044"/>
                      </a:lnTo>
                      <a:lnTo>
                        <a:pt x="1118" y="1045"/>
                      </a:lnTo>
                      <a:lnTo>
                        <a:pt x="1108" y="1047"/>
                      </a:lnTo>
                      <a:lnTo>
                        <a:pt x="1099" y="1050"/>
                      </a:lnTo>
                      <a:lnTo>
                        <a:pt x="1088" y="1051"/>
                      </a:lnTo>
                      <a:lnTo>
                        <a:pt x="1076" y="1053"/>
                      </a:lnTo>
                      <a:lnTo>
                        <a:pt x="1065" y="1056"/>
                      </a:lnTo>
                      <a:lnTo>
                        <a:pt x="1055" y="1057"/>
                      </a:lnTo>
                      <a:lnTo>
                        <a:pt x="1043" y="1059"/>
                      </a:lnTo>
                      <a:lnTo>
                        <a:pt x="1032" y="1062"/>
                      </a:lnTo>
                      <a:lnTo>
                        <a:pt x="1020" y="1063"/>
                      </a:lnTo>
                      <a:lnTo>
                        <a:pt x="1008" y="1066"/>
                      </a:lnTo>
                      <a:lnTo>
                        <a:pt x="996" y="1068"/>
                      </a:lnTo>
                      <a:lnTo>
                        <a:pt x="984" y="1069"/>
                      </a:lnTo>
                      <a:lnTo>
                        <a:pt x="971" y="1071"/>
                      </a:lnTo>
                      <a:lnTo>
                        <a:pt x="959" y="1074"/>
                      </a:lnTo>
                      <a:lnTo>
                        <a:pt x="946" y="1075"/>
                      </a:lnTo>
                      <a:lnTo>
                        <a:pt x="934" y="1078"/>
                      </a:lnTo>
                      <a:lnTo>
                        <a:pt x="921" y="1080"/>
                      </a:lnTo>
                      <a:lnTo>
                        <a:pt x="909" y="1083"/>
                      </a:lnTo>
                      <a:lnTo>
                        <a:pt x="894" y="1084"/>
                      </a:lnTo>
                      <a:lnTo>
                        <a:pt x="882" y="1086"/>
                      </a:lnTo>
                      <a:lnTo>
                        <a:pt x="868" y="1087"/>
                      </a:lnTo>
                      <a:lnTo>
                        <a:pt x="855" y="1089"/>
                      </a:lnTo>
                      <a:lnTo>
                        <a:pt x="841" y="1090"/>
                      </a:lnTo>
                      <a:lnTo>
                        <a:pt x="828" y="1092"/>
                      </a:lnTo>
                      <a:lnTo>
                        <a:pt x="814" y="1093"/>
                      </a:lnTo>
                      <a:lnTo>
                        <a:pt x="800" y="1096"/>
                      </a:lnTo>
                      <a:lnTo>
                        <a:pt x="785" y="1096"/>
                      </a:lnTo>
                      <a:lnTo>
                        <a:pt x="772" y="1098"/>
                      </a:lnTo>
                      <a:lnTo>
                        <a:pt x="757" y="1099"/>
                      </a:lnTo>
                      <a:lnTo>
                        <a:pt x="743" y="1101"/>
                      </a:lnTo>
                      <a:lnTo>
                        <a:pt x="728" y="1102"/>
                      </a:lnTo>
                      <a:lnTo>
                        <a:pt x="715" y="1102"/>
                      </a:lnTo>
                      <a:lnTo>
                        <a:pt x="701" y="1104"/>
                      </a:lnTo>
                      <a:lnTo>
                        <a:pt x="688" y="1105"/>
                      </a:lnTo>
                      <a:lnTo>
                        <a:pt x="673" y="1105"/>
                      </a:lnTo>
                      <a:lnTo>
                        <a:pt x="657" y="1107"/>
                      </a:lnTo>
                      <a:lnTo>
                        <a:pt x="644" y="1107"/>
                      </a:lnTo>
                      <a:lnTo>
                        <a:pt x="629" y="1108"/>
                      </a:lnTo>
                      <a:lnTo>
                        <a:pt x="614" y="1108"/>
                      </a:lnTo>
                      <a:lnTo>
                        <a:pt x="600" y="1108"/>
                      </a:lnTo>
                      <a:lnTo>
                        <a:pt x="585" y="1108"/>
                      </a:lnTo>
                      <a:lnTo>
                        <a:pt x="570" y="1110"/>
                      </a:lnTo>
                      <a:lnTo>
                        <a:pt x="557" y="1110"/>
                      </a:lnTo>
                      <a:lnTo>
                        <a:pt x="542" y="1110"/>
                      </a:lnTo>
                      <a:lnTo>
                        <a:pt x="526" y="1110"/>
                      </a:lnTo>
                      <a:lnTo>
                        <a:pt x="513" y="1110"/>
                      </a:lnTo>
                      <a:lnTo>
                        <a:pt x="498" y="1110"/>
                      </a:lnTo>
                      <a:lnTo>
                        <a:pt x="484" y="1110"/>
                      </a:lnTo>
                      <a:lnTo>
                        <a:pt x="471" y="1110"/>
                      </a:lnTo>
                      <a:lnTo>
                        <a:pt x="457" y="1110"/>
                      </a:lnTo>
                      <a:lnTo>
                        <a:pt x="444" y="1108"/>
                      </a:lnTo>
                      <a:lnTo>
                        <a:pt x="430" y="1108"/>
                      </a:lnTo>
                      <a:lnTo>
                        <a:pt x="415" y="1108"/>
                      </a:lnTo>
                      <a:lnTo>
                        <a:pt x="403" y="1108"/>
                      </a:lnTo>
                      <a:lnTo>
                        <a:pt x="390" y="1107"/>
                      </a:lnTo>
                      <a:lnTo>
                        <a:pt x="376" y="1107"/>
                      </a:lnTo>
                      <a:lnTo>
                        <a:pt x="362" y="1107"/>
                      </a:lnTo>
                      <a:lnTo>
                        <a:pt x="350" y="1107"/>
                      </a:lnTo>
                      <a:lnTo>
                        <a:pt x="338" y="1105"/>
                      </a:lnTo>
                      <a:lnTo>
                        <a:pt x="325" y="1105"/>
                      </a:lnTo>
                      <a:lnTo>
                        <a:pt x="313" y="1104"/>
                      </a:lnTo>
                      <a:lnTo>
                        <a:pt x="301" y="1104"/>
                      </a:lnTo>
                      <a:lnTo>
                        <a:pt x="289" y="1102"/>
                      </a:lnTo>
                      <a:lnTo>
                        <a:pt x="277" y="1102"/>
                      </a:lnTo>
                      <a:lnTo>
                        <a:pt x="265" y="1102"/>
                      </a:lnTo>
                      <a:lnTo>
                        <a:pt x="254" y="1102"/>
                      </a:lnTo>
                      <a:lnTo>
                        <a:pt x="243" y="1101"/>
                      </a:lnTo>
                      <a:lnTo>
                        <a:pt x="231" y="1099"/>
                      </a:lnTo>
                      <a:lnTo>
                        <a:pt x="221" y="1099"/>
                      </a:lnTo>
                      <a:lnTo>
                        <a:pt x="210" y="1098"/>
                      </a:lnTo>
                      <a:lnTo>
                        <a:pt x="200" y="1096"/>
                      </a:lnTo>
                      <a:lnTo>
                        <a:pt x="191" y="1096"/>
                      </a:lnTo>
                      <a:lnTo>
                        <a:pt x="180" y="1096"/>
                      </a:lnTo>
                      <a:lnTo>
                        <a:pt x="171" y="1095"/>
                      </a:lnTo>
                      <a:lnTo>
                        <a:pt x="162" y="1093"/>
                      </a:lnTo>
                      <a:lnTo>
                        <a:pt x="153" y="1093"/>
                      </a:lnTo>
                      <a:lnTo>
                        <a:pt x="144" y="1093"/>
                      </a:lnTo>
                      <a:lnTo>
                        <a:pt x="137" y="1092"/>
                      </a:lnTo>
                      <a:lnTo>
                        <a:pt x="128" y="1090"/>
                      </a:lnTo>
                      <a:lnTo>
                        <a:pt x="122" y="1090"/>
                      </a:lnTo>
                      <a:lnTo>
                        <a:pt x="114" y="1090"/>
                      </a:lnTo>
                      <a:lnTo>
                        <a:pt x="108" y="1090"/>
                      </a:lnTo>
                      <a:lnTo>
                        <a:pt x="100" y="1089"/>
                      </a:lnTo>
                      <a:lnTo>
                        <a:pt x="94" y="1087"/>
                      </a:lnTo>
                      <a:lnTo>
                        <a:pt x="88" y="1087"/>
                      </a:lnTo>
                      <a:lnTo>
                        <a:pt x="84" y="1086"/>
                      </a:lnTo>
                      <a:lnTo>
                        <a:pt x="78" y="1086"/>
                      </a:lnTo>
                      <a:lnTo>
                        <a:pt x="73" y="1086"/>
                      </a:lnTo>
                      <a:lnTo>
                        <a:pt x="69" y="1084"/>
                      </a:lnTo>
                      <a:lnTo>
                        <a:pt x="66" y="1084"/>
                      </a:lnTo>
                      <a:lnTo>
                        <a:pt x="63" y="1084"/>
                      </a:lnTo>
                      <a:lnTo>
                        <a:pt x="60" y="1084"/>
                      </a:lnTo>
                      <a:lnTo>
                        <a:pt x="57" y="1084"/>
                      </a:lnTo>
                      <a:lnTo>
                        <a:pt x="55" y="1084"/>
                      </a:lnTo>
                      <a:lnTo>
                        <a:pt x="52" y="1084"/>
                      </a:lnTo>
                      <a:lnTo>
                        <a:pt x="52" y="1084"/>
                      </a:lnTo>
                      <a:lnTo>
                        <a:pt x="51" y="1083"/>
                      </a:lnTo>
                      <a:lnTo>
                        <a:pt x="51" y="1080"/>
                      </a:lnTo>
                      <a:lnTo>
                        <a:pt x="51" y="1075"/>
                      </a:lnTo>
                      <a:lnTo>
                        <a:pt x="49" y="1069"/>
                      </a:lnTo>
                      <a:lnTo>
                        <a:pt x="48" y="1065"/>
                      </a:lnTo>
                      <a:lnTo>
                        <a:pt x="48" y="1062"/>
                      </a:lnTo>
                      <a:lnTo>
                        <a:pt x="48" y="1056"/>
                      </a:lnTo>
                      <a:lnTo>
                        <a:pt x="48" y="1053"/>
                      </a:lnTo>
                      <a:lnTo>
                        <a:pt x="46" y="1047"/>
                      </a:lnTo>
                      <a:lnTo>
                        <a:pt x="45" y="1041"/>
                      </a:lnTo>
                      <a:lnTo>
                        <a:pt x="45" y="1036"/>
                      </a:lnTo>
                      <a:lnTo>
                        <a:pt x="45" y="1030"/>
                      </a:lnTo>
                      <a:lnTo>
                        <a:pt x="43" y="1023"/>
                      </a:lnTo>
                      <a:lnTo>
                        <a:pt x="42" y="1016"/>
                      </a:lnTo>
                      <a:lnTo>
                        <a:pt x="40" y="1009"/>
                      </a:lnTo>
                      <a:lnTo>
                        <a:pt x="40" y="1003"/>
                      </a:lnTo>
                      <a:lnTo>
                        <a:pt x="39" y="994"/>
                      </a:lnTo>
                      <a:lnTo>
                        <a:pt x="37" y="986"/>
                      </a:lnTo>
                      <a:lnTo>
                        <a:pt x="36" y="977"/>
                      </a:lnTo>
                      <a:lnTo>
                        <a:pt x="36" y="970"/>
                      </a:lnTo>
                      <a:lnTo>
                        <a:pt x="34" y="961"/>
                      </a:lnTo>
                      <a:lnTo>
                        <a:pt x="33" y="952"/>
                      </a:lnTo>
                      <a:lnTo>
                        <a:pt x="33" y="943"/>
                      </a:lnTo>
                      <a:lnTo>
                        <a:pt x="31" y="934"/>
                      </a:lnTo>
                      <a:lnTo>
                        <a:pt x="30" y="923"/>
                      </a:lnTo>
                      <a:lnTo>
                        <a:pt x="30" y="914"/>
                      </a:lnTo>
                      <a:lnTo>
                        <a:pt x="28" y="904"/>
                      </a:lnTo>
                      <a:lnTo>
                        <a:pt x="27" y="895"/>
                      </a:lnTo>
                      <a:lnTo>
                        <a:pt x="25" y="882"/>
                      </a:lnTo>
                      <a:lnTo>
                        <a:pt x="24" y="872"/>
                      </a:lnTo>
                      <a:lnTo>
                        <a:pt x="24" y="861"/>
                      </a:lnTo>
                      <a:lnTo>
                        <a:pt x="22" y="851"/>
                      </a:lnTo>
                      <a:lnTo>
                        <a:pt x="21" y="839"/>
                      </a:lnTo>
                      <a:lnTo>
                        <a:pt x="19" y="827"/>
                      </a:lnTo>
                      <a:lnTo>
                        <a:pt x="18" y="816"/>
                      </a:lnTo>
                      <a:lnTo>
                        <a:pt x="18" y="804"/>
                      </a:lnTo>
                      <a:lnTo>
                        <a:pt x="16" y="792"/>
                      </a:lnTo>
                      <a:lnTo>
                        <a:pt x="15" y="780"/>
                      </a:lnTo>
                      <a:lnTo>
                        <a:pt x="13" y="768"/>
                      </a:lnTo>
                      <a:lnTo>
                        <a:pt x="13" y="756"/>
                      </a:lnTo>
                      <a:lnTo>
                        <a:pt x="12" y="744"/>
                      </a:lnTo>
                      <a:lnTo>
                        <a:pt x="12" y="732"/>
                      </a:lnTo>
                      <a:lnTo>
                        <a:pt x="10" y="720"/>
                      </a:lnTo>
                      <a:lnTo>
                        <a:pt x="9" y="708"/>
                      </a:lnTo>
                      <a:lnTo>
                        <a:pt x="9" y="694"/>
                      </a:lnTo>
                      <a:lnTo>
                        <a:pt x="7" y="682"/>
                      </a:lnTo>
                      <a:lnTo>
                        <a:pt x="6" y="669"/>
                      </a:lnTo>
                      <a:lnTo>
                        <a:pt x="6" y="657"/>
                      </a:lnTo>
                      <a:lnTo>
                        <a:pt x="4" y="644"/>
                      </a:lnTo>
                      <a:lnTo>
                        <a:pt x="4" y="631"/>
                      </a:lnTo>
                      <a:lnTo>
                        <a:pt x="3" y="619"/>
                      </a:lnTo>
                      <a:lnTo>
                        <a:pt x="3" y="607"/>
                      </a:lnTo>
                      <a:lnTo>
                        <a:pt x="1" y="593"/>
                      </a:lnTo>
                      <a:lnTo>
                        <a:pt x="1" y="581"/>
                      </a:lnTo>
                      <a:lnTo>
                        <a:pt x="1" y="568"/>
                      </a:lnTo>
                      <a:lnTo>
                        <a:pt x="1" y="556"/>
                      </a:lnTo>
                      <a:lnTo>
                        <a:pt x="0" y="542"/>
                      </a:lnTo>
                      <a:lnTo>
                        <a:pt x="0" y="530"/>
                      </a:lnTo>
                      <a:lnTo>
                        <a:pt x="0" y="518"/>
                      </a:lnTo>
                      <a:lnTo>
                        <a:pt x="0" y="506"/>
                      </a:lnTo>
                      <a:lnTo>
                        <a:pt x="0" y="494"/>
                      </a:lnTo>
                      <a:lnTo>
                        <a:pt x="0" y="480"/>
                      </a:lnTo>
                      <a:lnTo>
                        <a:pt x="0" y="468"/>
                      </a:lnTo>
                      <a:lnTo>
                        <a:pt x="0" y="456"/>
                      </a:lnTo>
                      <a:lnTo>
                        <a:pt x="0" y="444"/>
                      </a:lnTo>
                      <a:lnTo>
                        <a:pt x="0" y="432"/>
                      </a:lnTo>
                      <a:lnTo>
                        <a:pt x="0" y="420"/>
                      </a:lnTo>
                      <a:lnTo>
                        <a:pt x="0" y="410"/>
                      </a:lnTo>
                      <a:lnTo>
                        <a:pt x="0" y="398"/>
                      </a:lnTo>
                      <a:lnTo>
                        <a:pt x="0" y="385"/>
                      </a:lnTo>
                      <a:lnTo>
                        <a:pt x="1" y="373"/>
                      </a:lnTo>
                      <a:lnTo>
                        <a:pt x="1" y="363"/>
                      </a:lnTo>
                      <a:lnTo>
                        <a:pt x="1" y="351"/>
                      </a:lnTo>
                      <a:lnTo>
                        <a:pt x="1" y="340"/>
                      </a:lnTo>
                      <a:lnTo>
                        <a:pt x="3" y="330"/>
                      </a:lnTo>
                      <a:lnTo>
                        <a:pt x="4" y="319"/>
                      </a:lnTo>
                      <a:lnTo>
                        <a:pt x="4" y="309"/>
                      </a:lnTo>
                      <a:lnTo>
                        <a:pt x="6" y="298"/>
                      </a:lnTo>
                      <a:lnTo>
                        <a:pt x="6" y="288"/>
                      </a:lnTo>
                      <a:lnTo>
                        <a:pt x="6" y="277"/>
                      </a:lnTo>
                      <a:lnTo>
                        <a:pt x="7" y="266"/>
                      </a:lnTo>
                      <a:lnTo>
                        <a:pt x="9" y="257"/>
                      </a:lnTo>
                      <a:lnTo>
                        <a:pt x="9" y="247"/>
                      </a:lnTo>
                      <a:lnTo>
                        <a:pt x="10" y="238"/>
                      </a:lnTo>
                      <a:lnTo>
                        <a:pt x="10" y="229"/>
                      </a:lnTo>
                      <a:lnTo>
                        <a:pt x="12" y="218"/>
                      </a:lnTo>
                      <a:lnTo>
                        <a:pt x="12" y="209"/>
                      </a:lnTo>
                      <a:lnTo>
                        <a:pt x="13" y="202"/>
                      </a:lnTo>
                      <a:lnTo>
                        <a:pt x="15" y="193"/>
                      </a:lnTo>
                      <a:lnTo>
                        <a:pt x="15" y="184"/>
                      </a:lnTo>
                      <a:lnTo>
                        <a:pt x="16" y="175"/>
                      </a:lnTo>
                      <a:lnTo>
                        <a:pt x="18" y="167"/>
                      </a:lnTo>
                      <a:lnTo>
                        <a:pt x="18" y="160"/>
                      </a:lnTo>
                      <a:lnTo>
                        <a:pt x="19" y="152"/>
                      </a:lnTo>
                      <a:lnTo>
                        <a:pt x="19" y="143"/>
                      </a:lnTo>
                      <a:lnTo>
                        <a:pt x="21" y="135"/>
                      </a:lnTo>
                      <a:lnTo>
                        <a:pt x="21" y="129"/>
                      </a:lnTo>
                      <a:lnTo>
                        <a:pt x="22" y="122"/>
                      </a:lnTo>
                      <a:lnTo>
                        <a:pt x="24" y="114"/>
                      </a:lnTo>
                      <a:lnTo>
                        <a:pt x="24" y="108"/>
                      </a:lnTo>
                      <a:lnTo>
                        <a:pt x="25" y="102"/>
                      </a:lnTo>
                      <a:lnTo>
                        <a:pt x="25" y="96"/>
                      </a:lnTo>
                      <a:lnTo>
                        <a:pt x="27" y="90"/>
                      </a:lnTo>
                      <a:lnTo>
                        <a:pt x="27" y="84"/>
                      </a:lnTo>
                      <a:lnTo>
                        <a:pt x="28" y="80"/>
                      </a:lnTo>
                      <a:lnTo>
                        <a:pt x="30" y="74"/>
                      </a:lnTo>
                      <a:lnTo>
                        <a:pt x="30" y="69"/>
                      </a:lnTo>
                      <a:lnTo>
                        <a:pt x="31" y="65"/>
                      </a:lnTo>
                      <a:lnTo>
                        <a:pt x="31" y="60"/>
                      </a:lnTo>
                      <a:lnTo>
                        <a:pt x="31" y="56"/>
                      </a:lnTo>
                      <a:lnTo>
                        <a:pt x="33" y="53"/>
                      </a:lnTo>
                      <a:lnTo>
                        <a:pt x="33" y="48"/>
                      </a:lnTo>
                      <a:lnTo>
                        <a:pt x="34" y="42"/>
                      </a:lnTo>
                      <a:lnTo>
                        <a:pt x="36" y="36"/>
                      </a:lnTo>
                      <a:lnTo>
                        <a:pt x="36" y="33"/>
                      </a:lnTo>
                      <a:lnTo>
                        <a:pt x="36" y="30"/>
                      </a:lnTo>
                      <a:lnTo>
                        <a:pt x="37" y="27"/>
                      </a:lnTo>
                      <a:lnTo>
                        <a:pt x="37" y="27"/>
                      </a:lnTo>
                      <a:lnTo>
                        <a:pt x="37" y="27"/>
                      </a:lnTo>
                      <a:close/>
                    </a:path>
                  </a:pathLst>
                </a:custGeom>
                <a:solidFill>
                  <a:srgbClr val="FF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83" name="Freeform 59"/>
                <p:cNvSpPr>
                  <a:spLocks/>
                </p:cNvSpPr>
                <p:nvPr/>
              </p:nvSpPr>
              <p:spPr bwMode="auto">
                <a:xfrm>
                  <a:off x="6002" y="3657"/>
                  <a:ext cx="677" cy="588"/>
                </a:xfrm>
                <a:custGeom>
                  <a:avLst/>
                  <a:gdLst>
                    <a:gd name="T0" fmla="*/ 23 w 1355"/>
                    <a:gd name="T1" fmla="*/ 18 h 1177"/>
                    <a:gd name="T2" fmla="*/ 79 w 1355"/>
                    <a:gd name="T3" fmla="*/ 22 h 1177"/>
                    <a:gd name="T4" fmla="*/ 161 w 1355"/>
                    <a:gd name="T5" fmla="*/ 28 h 1177"/>
                    <a:gd name="T6" fmla="*/ 267 w 1355"/>
                    <a:gd name="T7" fmla="*/ 34 h 1177"/>
                    <a:gd name="T8" fmla="*/ 384 w 1355"/>
                    <a:gd name="T9" fmla="*/ 38 h 1177"/>
                    <a:gd name="T10" fmla="*/ 512 w 1355"/>
                    <a:gd name="T11" fmla="*/ 43 h 1177"/>
                    <a:gd name="T12" fmla="*/ 640 w 1355"/>
                    <a:gd name="T13" fmla="*/ 46 h 1177"/>
                    <a:gd name="T14" fmla="*/ 765 w 1355"/>
                    <a:gd name="T15" fmla="*/ 46 h 1177"/>
                    <a:gd name="T16" fmla="*/ 881 w 1355"/>
                    <a:gd name="T17" fmla="*/ 41 h 1177"/>
                    <a:gd name="T18" fmla="*/ 986 w 1355"/>
                    <a:gd name="T19" fmla="*/ 35 h 1177"/>
                    <a:gd name="T20" fmla="*/ 1078 w 1355"/>
                    <a:gd name="T21" fmla="*/ 28 h 1177"/>
                    <a:gd name="T22" fmla="*/ 1158 w 1355"/>
                    <a:gd name="T23" fmla="*/ 20 h 1177"/>
                    <a:gd name="T24" fmla="*/ 1221 w 1355"/>
                    <a:gd name="T25" fmla="*/ 12 h 1177"/>
                    <a:gd name="T26" fmla="*/ 1268 w 1355"/>
                    <a:gd name="T27" fmla="*/ 5 h 1177"/>
                    <a:gd name="T28" fmla="*/ 1298 w 1355"/>
                    <a:gd name="T29" fmla="*/ 2 h 1177"/>
                    <a:gd name="T30" fmla="*/ 1346 w 1355"/>
                    <a:gd name="T31" fmla="*/ 1046 h 1177"/>
                    <a:gd name="T32" fmla="*/ 1307 w 1355"/>
                    <a:gd name="T33" fmla="*/ 1056 h 1177"/>
                    <a:gd name="T34" fmla="*/ 1244 w 1355"/>
                    <a:gd name="T35" fmla="*/ 1073 h 1177"/>
                    <a:gd name="T36" fmla="*/ 1159 w 1355"/>
                    <a:gd name="T37" fmla="*/ 1092 h 1177"/>
                    <a:gd name="T38" fmla="*/ 1059 w 1355"/>
                    <a:gd name="T39" fmla="*/ 1115 h 1177"/>
                    <a:gd name="T40" fmla="*/ 947 w 1355"/>
                    <a:gd name="T41" fmla="*/ 1134 h 1177"/>
                    <a:gd name="T42" fmla="*/ 827 w 1355"/>
                    <a:gd name="T43" fmla="*/ 1154 h 1177"/>
                    <a:gd name="T44" fmla="*/ 705 w 1355"/>
                    <a:gd name="T45" fmla="*/ 1168 h 1177"/>
                    <a:gd name="T46" fmla="*/ 584 w 1355"/>
                    <a:gd name="T47" fmla="*/ 1175 h 1177"/>
                    <a:gd name="T48" fmla="*/ 468 w 1355"/>
                    <a:gd name="T49" fmla="*/ 1177 h 1177"/>
                    <a:gd name="T50" fmla="*/ 362 w 1355"/>
                    <a:gd name="T51" fmla="*/ 1172 h 1177"/>
                    <a:gd name="T52" fmla="*/ 265 w 1355"/>
                    <a:gd name="T53" fmla="*/ 1166 h 1177"/>
                    <a:gd name="T54" fmla="*/ 185 w 1355"/>
                    <a:gd name="T55" fmla="*/ 1159 h 1177"/>
                    <a:gd name="T56" fmla="*/ 121 w 1355"/>
                    <a:gd name="T57" fmla="*/ 1151 h 1177"/>
                    <a:gd name="T58" fmla="*/ 77 w 1355"/>
                    <a:gd name="T59" fmla="*/ 1144 h 1177"/>
                    <a:gd name="T60" fmla="*/ 112 w 1355"/>
                    <a:gd name="T61" fmla="*/ 1083 h 1177"/>
                    <a:gd name="T62" fmla="*/ 143 w 1355"/>
                    <a:gd name="T63" fmla="*/ 1088 h 1177"/>
                    <a:gd name="T64" fmla="*/ 194 w 1355"/>
                    <a:gd name="T65" fmla="*/ 1092 h 1177"/>
                    <a:gd name="T66" fmla="*/ 265 w 1355"/>
                    <a:gd name="T67" fmla="*/ 1098 h 1177"/>
                    <a:gd name="T68" fmla="*/ 350 w 1355"/>
                    <a:gd name="T69" fmla="*/ 1104 h 1177"/>
                    <a:gd name="T70" fmla="*/ 447 w 1355"/>
                    <a:gd name="T71" fmla="*/ 1107 h 1177"/>
                    <a:gd name="T72" fmla="*/ 553 w 1355"/>
                    <a:gd name="T73" fmla="*/ 1107 h 1177"/>
                    <a:gd name="T74" fmla="*/ 661 w 1355"/>
                    <a:gd name="T75" fmla="*/ 1104 h 1177"/>
                    <a:gd name="T76" fmla="*/ 773 w 1355"/>
                    <a:gd name="T77" fmla="*/ 1095 h 1177"/>
                    <a:gd name="T78" fmla="*/ 881 w 1355"/>
                    <a:gd name="T79" fmla="*/ 1080 h 1177"/>
                    <a:gd name="T80" fmla="*/ 983 w 1355"/>
                    <a:gd name="T81" fmla="*/ 1062 h 1177"/>
                    <a:gd name="T82" fmla="*/ 1077 w 1355"/>
                    <a:gd name="T83" fmla="*/ 1044 h 1177"/>
                    <a:gd name="T84" fmla="*/ 1156 w 1355"/>
                    <a:gd name="T85" fmla="*/ 1026 h 1177"/>
                    <a:gd name="T86" fmla="*/ 1221 w 1355"/>
                    <a:gd name="T87" fmla="*/ 1011 h 1177"/>
                    <a:gd name="T88" fmla="*/ 1266 w 1355"/>
                    <a:gd name="T89" fmla="*/ 997 h 1177"/>
                    <a:gd name="T90" fmla="*/ 1247 w 1355"/>
                    <a:gd name="T91" fmla="*/ 64 h 1177"/>
                    <a:gd name="T92" fmla="*/ 1218 w 1355"/>
                    <a:gd name="T93" fmla="*/ 68 h 1177"/>
                    <a:gd name="T94" fmla="*/ 1179 w 1355"/>
                    <a:gd name="T95" fmla="*/ 74 h 1177"/>
                    <a:gd name="T96" fmla="*/ 1125 w 1355"/>
                    <a:gd name="T97" fmla="*/ 82 h 1177"/>
                    <a:gd name="T98" fmla="*/ 1056 w 1355"/>
                    <a:gd name="T99" fmla="*/ 89 h 1177"/>
                    <a:gd name="T100" fmla="*/ 973 w 1355"/>
                    <a:gd name="T101" fmla="*/ 97 h 1177"/>
                    <a:gd name="T102" fmla="*/ 878 w 1355"/>
                    <a:gd name="T103" fmla="*/ 104 h 1177"/>
                    <a:gd name="T104" fmla="*/ 773 w 1355"/>
                    <a:gd name="T105" fmla="*/ 109 h 1177"/>
                    <a:gd name="T106" fmla="*/ 657 w 1355"/>
                    <a:gd name="T107" fmla="*/ 112 h 1177"/>
                    <a:gd name="T108" fmla="*/ 536 w 1355"/>
                    <a:gd name="T109" fmla="*/ 110 h 1177"/>
                    <a:gd name="T110" fmla="*/ 416 w 1355"/>
                    <a:gd name="T111" fmla="*/ 107 h 1177"/>
                    <a:gd name="T112" fmla="*/ 303 w 1355"/>
                    <a:gd name="T113" fmla="*/ 104 h 1177"/>
                    <a:gd name="T114" fmla="*/ 202 w 1355"/>
                    <a:gd name="T115" fmla="*/ 100 h 1177"/>
                    <a:gd name="T116" fmla="*/ 121 w 1355"/>
                    <a:gd name="T117" fmla="*/ 97 h 1177"/>
                    <a:gd name="T118" fmla="*/ 64 w 1355"/>
                    <a:gd name="T119" fmla="*/ 94 h 1177"/>
                    <a:gd name="T120" fmla="*/ 36 w 1355"/>
                    <a:gd name="T121" fmla="*/ 92 h 1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1355" h="1177">
                      <a:moveTo>
                        <a:pt x="0" y="17"/>
                      </a:moveTo>
                      <a:lnTo>
                        <a:pt x="0" y="17"/>
                      </a:lnTo>
                      <a:lnTo>
                        <a:pt x="5" y="17"/>
                      </a:lnTo>
                      <a:lnTo>
                        <a:pt x="6" y="17"/>
                      </a:lnTo>
                      <a:lnTo>
                        <a:pt x="9" y="17"/>
                      </a:lnTo>
                      <a:lnTo>
                        <a:pt x="14" y="17"/>
                      </a:lnTo>
                      <a:lnTo>
                        <a:pt x="18" y="18"/>
                      </a:lnTo>
                      <a:lnTo>
                        <a:pt x="23" y="18"/>
                      </a:lnTo>
                      <a:lnTo>
                        <a:pt x="27" y="18"/>
                      </a:lnTo>
                      <a:lnTo>
                        <a:pt x="33" y="18"/>
                      </a:lnTo>
                      <a:lnTo>
                        <a:pt x="41" y="20"/>
                      </a:lnTo>
                      <a:lnTo>
                        <a:pt x="47" y="20"/>
                      </a:lnTo>
                      <a:lnTo>
                        <a:pt x="54" y="20"/>
                      </a:lnTo>
                      <a:lnTo>
                        <a:pt x="62" y="22"/>
                      </a:lnTo>
                      <a:lnTo>
                        <a:pt x="71" y="22"/>
                      </a:lnTo>
                      <a:lnTo>
                        <a:pt x="79" y="22"/>
                      </a:lnTo>
                      <a:lnTo>
                        <a:pt x="89" y="23"/>
                      </a:lnTo>
                      <a:lnTo>
                        <a:pt x="98" y="23"/>
                      </a:lnTo>
                      <a:lnTo>
                        <a:pt x="109" y="25"/>
                      </a:lnTo>
                      <a:lnTo>
                        <a:pt x="118" y="25"/>
                      </a:lnTo>
                      <a:lnTo>
                        <a:pt x="128" y="25"/>
                      </a:lnTo>
                      <a:lnTo>
                        <a:pt x="139" y="26"/>
                      </a:lnTo>
                      <a:lnTo>
                        <a:pt x="151" y="28"/>
                      </a:lnTo>
                      <a:lnTo>
                        <a:pt x="161" y="28"/>
                      </a:lnTo>
                      <a:lnTo>
                        <a:pt x="173" y="28"/>
                      </a:lnTo>
                      <a:lnTo>
                        <a:pt x="187" y="29"/>
                      </a:lnTo>
                      <a:lnTo>
                        <a:pt x="199" y="31"/>
                      </a:lnTo>
                      <a:lnTo>
                        <a:pt x="213" y="31"/>
                      </a:lnTo>
                      <a:lnTo>
                        <a:pt x="226" y="31"/>
                      </a:lnTo>
                      <a:lnTo>
                        <a:pt x="238" y="32"/>
                      </a:lnTo>
                      <a:lnTo>
                        <a:pt x="253" y="34"/>
                      </a:lnTo>
                      <a:lnTo>
                        <a:pt x="267" y="34"/>
                      </a:lnTo>
                      <a:lnTo>
                        <a:pt x="280" y="34"/>
                      </a:lnTo>
                      <a:lnTo>
                        <a:pt x="295" y="34"/>
                      </a:lnTo>
                      <a:lnTo>
                        <a:pt x="309" y="35"/>
                      </a:lnTo>
                      <a:lnTo>
                        <a:pt x="324" y="35"/>
                      </a:lnTo>
                      <a:lnTo>
                        <a:pt x="339" y="37"/>
                      </a:lnTo>
                      <a:lnTo>
                        <a:pt x="354" y="37"/>
                      </a:lnTo>
                      <a:lnTo>
                        <a:pt x="369" y="38"/>
                      </a:lnTo>
                      <a:lnTo>
                        <a:pt x="384" y="38"/>
                      </a:lnTo>
                      <a:lnTo>
                        <a:pt x="401" y="40"/>
                      </a:lnTo>
                      <a:lnTo>
                        <a:pt x="416" y="40"/>
                      </a:lnTo>
                      <a:lnTo>
                        <a:pt x="432" y="40"/>
                      </a:lnTo>
                      <a:lnTo>
                        <a:pt x="447" y="40"/>
                      </a:lnTo>
                      <a:lnTo>
                        <a:pt x="464" y="41"/>
                      </a:lnTo>
                      <a:lnTo>
                        <a:pt x="479" y="41"/>
                      </a:lnTo>
                      <a:lnTo>
                        <a:pt x="496" y="43"/>
                      </a:lnTo>
                      <a:lnTo>
                        <a:pt x="512" y="43"/>
                      </a:lnTo>
                      <a:lnTo>
                        <a:pt x="527" y="43"/>
                      </a:lnTo>
                      <a:lnTo>
                        <a:pt x="544" y="43"/>
                      </a:lnTo>
                      <a:lnTo>
                        <a:pt x="560" y="44"/>
                      </a:lnTo>
                      <a:lnTo>
                        <a:pt x="575" y="44"/>
                      </a:lnTo>
                      <a:lnTo>
                        <a:pt x="592" y="44"/>
                      </a:lnTo>
                      <a:lnTo>
                        <a:pt x="608" y="46"/>
                      </a:lnTo>
                      <a:lnTo>
                        <a:pt x="624" y="46"/>
                      </a:lnTo>
                      <a:lnTo>
                        <a:pt x="640" y="46"/>
                      </a:lnTo>
                      <a:lnTo>
                        <a:pt x="655" y="46"/>
                      </a:lnTo>
                      <a:lnTo>
                        <a:pt x="672" y="46"/>
                      </a:lnTo>
                      <a:lnTo>
                        <a:pt x="688" y="46"/>
                      </a:lnTo>
                      <a:lnTo>
                        <a:pt x="703" y="46"/>
                      </a:lnTo>
                      <a:lnTo>
                        <a:pt x="720" y="46"/>
                      </a:lnTo>
                      <a:lnTo>
                        <a:pt x="735" y="46"/>
                      </a:lnTo>
                      <a:lnTo>
                        <a:pt x="750" y="46"/>
                      </a:lnTo>
                      <a:lnTo>
                        <a:pt x="765" y="46"/>
                      </a:lnTo>
                      <a:lnTo>
                        <a:pt x="780" y="44"/>
                      </a:lnTo>
                      <a:lnTo>
                        <a:pt x="795" y="44"/>
                      </a:lnTo>
                      <a:lnTo>
                        <a:pt x="810" y="44"/>
                      </a:lnTo>
                      <a:lnTo>
                        <a:pt x="824" y="43"/>
                      </a:lnTo>
                      <a:lnTo>
                        <a:pt x="839" y="43"/>
                      </a:lnTo>
                      <a:lnTo>
                        <a:pt x="852" y="43"/>
                      </a:lnTo>
                      <a:lnTo>
                        <a:pt x="867" y="43"/>
                      </a:lnTo>
                      <a:lnTo>
                        <a:pt x="881" y="41"/>
                      </a:lnTo>
                      <a:lnTo>
                        <a:pt x="894" y="41"/>
                      </a:lnTo>
                      <a:lnTo>
                        <a:pt x="908" y="40"/>
                      </a:lnTo>
                      <a:lnTo>
                        <a:pt x="922" y="40"/>
                      </a:lnTo>
                      <a:lnTo>
                        <a:pt x="935" y="38"/>
                      </a:lnTo>
                      <a:lnTo>
                        <a:pt x="949" y="38"/>
                      </a:lnTo>
                      <a:lnTo>
                        <a:pt x="961" y="37"/>
                      </a:lnTo>
                      <a:lnTo>
                        <a:pt x="974" y="37"/>
                      </a:lnTo>
                      <a:lnTo>
                        <a:pt x="986" y="35"/>
                      </a:lnTo>
                      <a:lnTo>
                        <a:pt x="998" y="35"/>
                      </a:lnTo>
                      <a:lnTo>
                        <a:pt x="1010" y="34"/>
                      </a:lnTo>
                      <a:lnTo>
                        <a:pt x="1022" y="34"/>
                      </a:lnTo>
                      <a:lnTo>
                        <a:pt x="1034" y="32"/>
                      </a:lnTo>
                      <a:lnTo>
                        <a:pt x="1045" y="31"/>
                      </a:lnTo>
                      <a:lnTo>
                        <a:pt x="1057" y="31"/>
                      </a:lnTo>
                      <a:lnTo>
                        <a:pt x="1068" y="29"/>
                      </a:lnTo>
                      <a:lnTo>
                        <a:pt x="1078" y="28"/>
                      </a:lnTo>
                      <a:lnTo>
                        <a:pt x="1090" y="28"/>
                      </a:lnTo>
                      <a:lnTo>
                        <a:pt x="1099" y="26"/>
                      </a:lnTo>
                      <a:lnTo>
                        <a:pt x="1110" y="25"/>
                      </a:lnTo>
                      <a:lnTo>
                        <a:pt x="1120" y="25"/>
                      </a:lnTo>
                      <a:lnTo>
                        <a:pt x="1129" y="23"/>
                      </a:lnTo>
                      <a:lnTo>
                        <a:pt x="1140" y="22"/>
                      </a:lnTo>
                      <a:lnTo>
                        <a:pt x="1149" y="22"/>
                      </a:lnTo>
                      <a:lnTo>
                        <a:pt x="1158" y="20"/>
                      </a:lnTo>
                      <a:lnTo>
                        <a:pt x="1167" y="18"/>
                      </a:lnTo>
                      <a:lnTo>
                        <a:pt x="1174" y="17"/>
                      </a:lnTo>
                      <a:lnTo>
                        <a:pt x="1183" y="17"/>
                      </a:lnTo>
                      <a:lnTo>
                        <a:pt x="1191" y="15"/>
                      </a:lnTo>
                      <a:lnTo>
                        <a:pt x="1199" y="15"/>
                      </a:lnTo>
                      <a:lnTo>
                        <a:pt x="1206" y="14"/>
                      </a:lnTo>
                      <a:lnTo>
                        <a:pt x="1214" y="14"/>
                      </a:lnTo>
                      <a:lnTo>
                        <a:pt x="1221" y="12"/>
                      </a:lnTo>
                      <a:lnTo>
                        <a:pt x="1227" y="11"/>
                      </a:lnTo>
                      <a:lnTo>
                        <a:pt x="1235" y="11"/>
                      </a:lnTo>
                      <a:lnTo>
                        <a:pt x="1241" y="9"/>
                      </a:lnTo>
                      <a:lnTo>
                        <a:pt x="1247" y="8"/>
                      </a:lnTo>
                      <a:lnTo>
                        <a:pt x="1253" y="8"/>
                      </a:lnTo>
                      <a:lnTo>
                        <a:pt x="1257" y="6"/>
                      </a:lnTo>
                      <a:lnTo>
                        <a:pt x="1263" y="6"/>
                      </a:lnTo>
                      <a:lnTo>
                        <a:pt x="1268" y="5"/>
                      </a:lnTo>
                      <a:lnTo>
                        <a:pt x="1272" y="5"/>
                      </a:lnTo>
                      <a:lnTo>
                        <a:pt x="1277" y="5"/>
                      </a:lnTo>
                      <a:lnTo>
                        <a:pt x="1281" y="3"/>
                      </a:lnTo>
                      <a:lnTo>
                        <a:pt x="1284" y="3"/>
                      </a:lnTo>
                      <a:lnTo>
                        <a:pt x="1287" y="2"/>
                      </a:lnTo>
                      <a:lnTo>
                        <a:pt x="1290" y="2"/>
                      </a:lnTo>
                      <a:lnTo>
                        <a:pt x="1293" y="2"/>
                      </a:lnTo>
                      <a:lnTo>
                        <a:pt x="1298" y="2"/>
                      </a:lnTo>
                      <a:lnTo>
                        <a:pt x="1301" y="0"/>
                      </a:lnTo>
                      <a:lnTo>
                        <a:pt x="1302" y="0"/>
                      </a:lnTo>
                      <a:lnTo>
                        <a:pt x="1304" y="0"/>
                      </a:lnTo>
                      <a:lnTo>
                        <a:pt x="1355" y="1044"/>
                      </a:lnTo>
                      <a:lnTo>
                        <a:pt x="1354" y="1044"/>
                      </a:lnTo>
                      <a:lnTo>
                        <a:pt x="1351" y="1046"/>
                      </a:lnTo>
                      <a:lnTo>
                        <a:pt x="1348" y="1046"/>
                      </a:lnTo>
                      <a:lnTo>
                        <a:pt x="1346" y="1046"/>
                      </a:lnTo>
                      <a:lnTo>
                        <a:pt x="1342" y="1047"/>
                      </a:lnTo>
                      <a:lnTo>
                        <a:pt x="1339" y="1049"/>
                      </a:lnTo>
                      <a:lnTo>
                        <a:pt x="1334" y="1050"/>
                      </a:lnTo>
                      <a:lnTo>
                        <a:pt x="1330" y="1050"/>
                      </a:lnTo>
                      <a:lnTo>
                        <a:pt x="1323" y="1052"/>
                      </a:lnTo>
                      <a:lnTo>
                        <a:pt x="1319" y="1053"/>
                      </a:lnTo>
                      <a:lnTo>
                        <a:pt x="1313" y="1055"/>
                      </a:lnTo>
                      <a:lnTo>
                        <a:pt x="1307" y="1056"/>
                      </a:lnTo>
                      <a:lnTo>
                        <a:pt x="1301" y="1059"/>
                      </a:lnTo>
                      <a:lnTo>
                        <a:pt x="1293" y="1061"/>
                      </a:lnTo>
                      <a:lnTo>
                        <a:pt x="1286" y="1062"/>
                      </a:lnTo>
                      <a:lnTo>
                        <a:pt x="1278" y="1064"/>
                      </a:lnTo>
                      <a:lnTo>
                        <a:pt x="1269" y="1065"/>
                      </a:lnTo>
                      <a:lnTo>
                        <a:pt x="1262" y="1068"/>
                      </a:lnTo>
                      <a:lnTo>
                        <a:pt x="1253" y="1070"/>
                      </a:lnTo>
                      <a:lnTo>
                        <a:pt x="1244" y="1073"/>
                      </a:lnTo>
                      <a:lnTo>
                        <a:pt x="1235" y="1074"/>
                      </a:lnTo>
                      <a:lnTo>
                        <a:pt x="1226" y="1077"/>
                      </a:lnTo>
                      <a:lnTo>
                        <a:pt x="1214" y="1079"/>
                      </a:lnTo>
                      <a:lnTo>
                        <a:pt x="1205" y="1082"/>
                      </a:lnTo>
                      <a:lnTo>
                        <a:pt x="1193" y="1085"/>
                      </a:lnTo>
                      <a:lnTo>
                        <a:pt x="1182" y="1088"/>
                      </a:lnTo>
                      <a:lnTo>
                        <a:pt x="1171" y="1089"/>
                      </a:lnTo>
                      <a:lnTo>
                        <a:pt x="1159" y="1092"/>
                      </a:lnTo>
                      <a:lnTo>
                        <a:pt x="1149" y="1095"/>
                      </a:lnTo>
                      <a:lnTo>
                        <a:pt x="1137" y="1098"/>
                      </a:lnTo>
                      <a:lnTo>
                        <a:pt x="1123" y="1100"/>
                      </a:lnTo>
                      <a:lnTo>
                        <a:pt x="1111" y="1103"/>
                      </a:lnTo>
                      <a:lnTo>
                        <a:pt x="1099" y="1106"/>
                      </a:lnTo>
                      <a:lnTo>
                        <a:pt x="1086" y="1109"/>
                      </a:lnTo>
                      <a:lnTo>
                        <a:pt x="1072" y="1112"/>
                      </a:lnTo>
                      <a:lnTo>
                        <a:pt x="1059" y="1115"/>
                      </a:lnTo>
                      <a:lnTo>
                        <a:pt x="1047" y="1116"/>
                      </a:lnTo>
                      <a:lnTo>
                        <a:pt x="1033" y="1119"/>
                      </a:lnTo>
                      <a:lnTo>
                        <a:pt x="1019" y="1122"/>
                      </a:lnTo>
                      <a:lnTo>
                        <a:pt x="1004" y="1124"/>
                      </a:lnTo>
                      <a:lnTo>
                        <a:pt x="991" y="1127"/>
                      </a:lnTo>
                      <a:lnTo>
                        <a:pt x="976" y="1130"/>
                      </a:lnTo>
                      <a:lnTo>
                        <a:pt x="962" y="1133"/>
                      </a:lnTo>
                      <a:lnTo>
                        <a:pt x="947" y="1134"/>
                      </a:lnTo>
                      <a:lnTo>
                        <a:pt x="932" y="1137"/>
                      </a:lnTo>
                      <a:lnTo>
                        <a:pt x="919" y="1141"/>
                      </a:lnTo>
                      <a:lnTo>
                        <a:pt x="903" y="1142"/>
                      </a:lnTo>
                      <a:lnTo>
                        <a:pt x="888" y="1145"/>
                      </a:lnTo>
                      <a:lnTo>
                        <a:pt x="873" y="1147"/>
                      </a:lnTo>
                      <a:lnTo>
                        <a:pt x="858" y="1150"/>
                      </a:lnTo>
                      <a:lnTo>
                        <a:pt x="843" y="1151"/>
                      </a:lnTo>
                      <a:lnTo>
                        <a:pt x="827" y="1154"/>
                      </a:lnTo>
                      <a:lnTo>
                        <a:pt x="812" y="1156"/>
                      </a:lnTo>
                      <a:lnTo>
                        <a:pt x="797" y="1157"/>
                      </a:lnTo>
                      <a:lnTo>
                        <a:pt x="782" y="1160"/>
                      </a:lnTo>
                      <a:lnTo>
                        <a:pt x="767" y="1162"/>
                      </a:lnTo>
                      <a:lnTo>
                        <a:pt x="750" y="1163"/>
                      </a:lnTo>
                      <a:lnTo>
                        <a:pt x="736" y="1165"/>
                      </a:lnTo>
                      <a:lnTo>
                        <a:pt x="720" y="1166"/>
                      </a:lnTo>
                      <a:lnTo>
                        <a:pt x="705" y="1168"/>
                      </a:lnTo>
                      <a:lnTo>
                        <a:pt x="690" y="1169"/>
                      </a:lnTo>
                      <a:lnTo>
                        <a:pt x="675" y="1171"/>
                      </a:lnTo>
                      <a:lnTo>
                        <a:pt x="660" y="1171"/>
                      </a:lnTo>
                      <a:lnTo>
                        <a:pt x="645" y="1172"/>
                      </a:lnTo>
                      <a:lnTo>
                        <a:pt x="630" y="1174"/>
                      </a:lnTo>
                      <a:lnTo>
                        <a:pt x="614" y="1174"/>
                      </a:lnTo>
                      <a:lnTo>
                        <a:pt x="599" y="1174"/>
                      </a:lnTo>
                      <a:lnTo>
                        <a:pt x="584" y="1175"/>
                      </a:lnTo>
                      <a:lnTo>
                        <a:pt x="569" y="1175"/>
                      </a:lnTo>
                      <a:lnTo>
                        <a:pt x="556" y="1177"/>
                      </a:lnTo>
                      <a:lnTo>
                        <a:pt x="541" y="1177"/>
                      </a:lnTo>
                      <a:lnTo>
                        <a:pt x="526" y="1177"/>
                      </a:lnTo>
                      <a:lnTo>
                        <a:pt x="511" y="1177"/>
                      </a:lnTo>
                      <a:lnTo>
                        <a:pt x="497" y="1177"/>
                      </a:lnTo>
                      <a:lnTo>
                        <a:pt x="482" y="1177"/>
                      </a:lnTo>
                      <a:lnTo>
                        <a:pt x="468" y="1177"/>
                      </a:lnTo>
                      <a:lnTo>
                        <a:pt x="455" y="1177"/>
                      </a:lnTo>
                      <a:lnTo>
                        <a:pt x="441" y="1177"/>
                      </a:lnTo>
                      <a:lnTo>
                        <a:pt x="426" y="1175"/>
                      </a:lnTo>
                      <a:lnTo>
                        <a:pt x="414" y="1175"/>
                      </a:lnTo>
                      <a:lnTo>
                        <a:pt x="399" y="1174"/>
                      </a:lnTo>
                      <a:lnTo>
                        <a:pt x="387" y="1174"/>
                      </a:lnTo>
                      <a:lnTo>
                        <a:pt x="374" y="1174"/>
                      </a:lnTo>
                      <a:lnTo>
                        <a:pt x="362" y="1172"/>
                      </a:lnTo>
                      <a:lnTo>
                        <a:pt x="348" y="1172"/>
                      </a:lnTo>
                      <a:lnTo>
                        <a:pt x="337" y="1171"/>
                      </a:lnTo>
                      <a:lnTo>
                        <a:pt x="324" y="1171"/>
                      </a:lnTo>
                      <a:lnTo>
                        <a:pt x="312" y="1169"/>
                      </a:lnTo>
                      <a:lnTo>
                        <a:pt x="300" y="1169"/>
                      </a:lnTo>
                      <a:lnTo>
                        <a:pt x="289" y="1168"/>
                      </a:lnTo>
                      <a:lnTo>
                        <a:pt x="277" y="1168"/>
                      </a:lnTo>
                      <a:lnTo>
                        <a:pt x="265" y="1166"/>
                      </a:lnTo>
                      <a:lnTo>
                        <a:pt x="255" y="1166"/>
                      </a:lnTo>
                      <a:lnTo>
                        <a:pt x="244" y="1165"/>
                      </a:lnTo>
                      <a:lnTo>
                        <a:pt x="234" y="1163"/>
                      </a:lnTo>
                      <a:lnTo>
                        <a:pt x="223" y="1163"/>
                      </a:lnTo>
                      <a:lnTo>
                        <a:pt x="213" y="1162"/>
                      </a:lnTo>
                      <a:lnTo>
                        <a:pt x="204" y="1160"/>
                      </a:lnTo>
                      <a:lnTo>
                        <a:pt x="194" y="1159"/>
                      </a:lnTo>
                      <a:lnTo>
                        <a:pt x="185" y="1159"/>
                      </a:lnTo>
                      <a:lnTo>
                        <a:pt x="176" y="1157"/>
                      </a:lnTo>
                      <a:lnTo>
                        <a:pt x="167" y="1157"/>
                      </a:lnTo>
                      <a:lnTo>
                        <a:pt x="158" y="1156"/>
                      </a:lnTo>
                      <a:lnTo>
                        <a:pt x="151" y="1154"/>
                      </a:lnTo>
                      <a:lnTo>
                        <a:pt x="142" y="1153"/>
                      </a:lnTo>
                      <a:lnTo>
                        <a:pt x="136" y="1153"/>
                      </a:lnTo>
                      <a:lnTo>
                        <a:pt x="127" y="1151"/>
                      </a:lnTo>
                      <a:lnTo>
                        <a:pt x="121" y="1151"/>
                      </a:lnTo>
                      <a:lnTo>
                        <a:pt x="115" y="1150"/>
                      </a:lnTo>
                      <a:lnTo>
                        <a:pt x="109" y="1150"/>
                      </a:lnTo>
                      <a:lnTo>
                        <a:pt x="103" y="1148"/>
                      </a:lnTo>
                      <a:lnTo>
                        <a:pt x="97" y="1148"/>
                      </a:lnTo>
                      <a:lnTo>
                        <a:pt x="91" y="1147"/>
                      </a:lnTo>
                      <a:lnTo>
                        <a:pt x="86" y="1147"/>
                      </a:lnTo>
                      <a:lnTo>
                        <a:pt x="82" y="1145"/>
                      </a:lnTo>
                      <a:lnTo>
                        <a:pt x="77" y="1144"/>
                      </a:lnTo>
                      <a:lnTo>
                        <a:pt x="74" y="1144"/>
                      </a:lnTo>
                      <a:lnTo>
                        <a:pt x="71" y="1144"/>
                      </a:lnTo>
                      <a:lnTo>
                        <a:pt x="65" y="1142"/>
                      </a:lnTo>
                      <a:lnTo>
                        <a:pt x="61" y="1142"/>
                      </a:lnTo>
                      <a:lnTo>
                        <a:pt x="59" y="1142"/>
                      </a:lnTo>
                      <a:lnTo>
                        <a:pt x="58" y="1142"/>
                      </a:lnTo>
                      <a:lnTo>
                        <a:pt x="110" y="1083"/>
                      </a:lnTo>
                      <a:lnTo>
                        <a:pt x="112" y="1083"/>
                      </a:lnTo>
                      <a:lnTo>
                        <a:pt x="113" y="1083"/>
                      </a:lnTo>
                      <a:lnTo>
                        <a:pt x="118" y="1085"/>
                      </a:lnTo>
                      <a:lnTo>
                        <a:pt x="124" y="1085"/>
                      </a:lnTo>
                      <a:lnTo>
                        <a:pt x="127" y="1085"/>
                      </a:lnTo>
                      <a:lnTo>
                        <a:pt x="130" y="1086"/>
                      </a:lnTo>
                      <a:lnTo>
                        <a:pt x="134" y="1086"/>
                      </a:lnTo>
                      <a:lnTo>
                        <a:pt x="139" y="1086"/>
                      </a:lnTo>
                      <a:lnTo>
                        <a:pt x="143" y="1088"/>
                      </a:lnTo>
                      <a:lnTo>
                        <a:pt x="149" y="1088"/>
                      </a:lnTo>
                      <a:lnTo>
                        <a:pt x="154" y="1089"/>
                      </a:lnTo>
                      <a:lnTo>
                        <a:pt x="161" y="1089"/>
                      </a:lnTo>
                      <a:lnTo>
                        <a:pt x="167" y="1089"/>
                      </a:lnTo>
                      <a:lnTo>
                        <a:pt x="173" y="1091"/>
                      </a:lnTo>
                      <a:lnTo>
                        <a:pt x="181" y="1091"/>
                      </a:lnTo>
                      <a:lnTo>
                        <a:pt x="188" y="1092"/>
                      </a:lnTo>
                      <a:lnTo>
                        <a:pt x="194" y="1092"/>
                      </a:lnTo>
                      <a:lnTo>
                        <a:pt x="204" y="1094"/>
                      </a:lnTo>
                      <a:lnTo>
                        <a:pt x="211" y="1094"/>
                      </a:lnTo>
                      <a:lnTo>
                        <a:pt x="220" y="1095"/>
                      </a:lnTo>
                      <a:lnTo>
                        <a:pt x="228" y="1095"/>
                      </a:lnTo>
                      <a:lnTo>
                        <a:pt x="237" y="1097"/>
                      </a:lnTo>
                      <a:lnTo>
                        <a:pt x="246" y="1097"/>
                      </a:lnTo>
                      <a:lnTo>
                        <a:pt x="256" y="1098"/>
                      </a:lnTo>
                      <a:lnTo>
                        <a:pt x="265" y="1098"/>
                      </a:lnTo>
                      <a:lnTo>
                        <a:pt x="276" y="1100"/>
                      </a:lnTo>
                      <a:lnTo>
                        <a:pt x="285" y="1100"/>
                      </a:lnTo>
                      <a:lnTo>
                        <a:pt x="297" y="1101"/>
                      </a:lnTo>
                      <a:lnTo>
                        <a:pt x="306" y="1101"/>
                      </a:lnTo>
                      <a:lnTo>
                        <a:pt x="316" y="1101"/>
                      </a:lnTo>
                      <a:lnTo>
                        <a:pt x="327" y="1103"/>
                      </a:lnTo>
                      <a:lnTo>
                        <a:pt x="339" y="1103"/>
                      </a:lnTo>
                      <a:lnTo>
                        <a:pt x="350" y="1104"/>
                      </a:lnTo>
                      <a:lnTo>
                        <a:pt x="362" y="1104"/>
                      </a:lnTo>
                      <a:lnTo>
                        <a:pt x="374" y="1106"/>
                      </a:lnTo>
                      <a:lnTo>
                        <a:pt x="386" y="1106"/>
                      </a:lnTo>
                      <a:lnTo>
                        <a:pt x="398" y="1106"/>
                      </a:lnTo>
                      <a:lnTo>
                        <a:pt x="410" y="1106"/>
                      </a:lnTo>
                      <a:lnTo>
                        <a:pt x="422" y="1107"/>
                      </a:lnTo>
                      <a:lnTo>
                        <a:pt x="435" y="1107"/>
                      </a:lnTo>
                      <a:lnTo>
                        <a:pt x="447" y="1107"/>
                      </a:lnTo>
                      <a:lnTo>
                        <a:pt x="459" y="1109"/>
                      </a:lnTo>
                      <a:lnTo>
                        <a:pt x="473" y="1109"/>
                      </a:lnTo>
                      <a:lnTo>
                        <a:pt x="487" y="1109"/>
                      </a:lnTo>
                      <a:lnTo>
                        <a:pt x="499" y="1109"/>
                      </a:lnTo>
                      <a:lnTo>
                        <a:pt x="512" y="1109"/>
                      </a:lnTo>
                      <a:lnTo>
                        <a:pt x="524" y="1109"/>
                      </a:lnTo>
                      <a:lnTo>
                        <a:pt x="539" y="1109"/>
                      </a:lnTo>
                      <a:lnTo>
                        <a:pt x="553" y="1107"/>
                      </a:lnTo>
                      <a:lnTo>
                        <a:pt x="566" y="1107"/>
                      </a:lnTo>
                      <a:lnTo>
                        <a:pt x="580" y="1107"/>
                      </a:lnTo>
                      <a:lnTo>
                        <a:pt x="593" y="1107"/>
                      </a:lnTo>
                      <a:lnTo>
                        <a:pt x="607" y="1106"/>
                      </a:lnTo>
                      <a:lnTo>
                        <a:pt x="620" y="1106"/>
                      </a:lnTo>
                      <a:lnTo>
                        <a:pt x="634" y="1106"/>
                      </a:lnTo>
                      <a:lnTo>
                        <a:pt x="649" y="1106"/>
                      </a:lnTo>
                      <a:lnTo>
                        <a:pt x="661" y="1104"/>
                      </a:lnTo>
                      <a:lnTo>
                        <a:pt x="676" y="1103"/>
                      </a:lnTo>
                      <a:lnTo>
                        <a:pt x="690" y="1103"/>
                      </a:lnTo>
                      <a:lnTo>
                        <a:pt x="705" y="1101"/>
                      </a:lnTo>
                      <a:lnTo>
                        <a:pt x="717" y="1100"/>
                      </a:lnTo>
                      <a:lnTo>
                        <a:pt x="732" y="1098"/>
                      </a:lnTo>
                      <a:lnTo>
                        <a:pt x="745" y="1098"/>
                      </a:lnTo>
                      <a:lnTo>
                        <a:pt x="759" y="1097"/>
                      </a:lnTo>
                      <a:lnTo>
                        <a:pt x="773" y="1095"/>
                      </a:lnTo>
                      <a:lnTo>
                        <a:pt x="786" y="1092"/>
                      </a:lnTo>
                      <a:lnTo>
                        <a:pt x="800" y="1091"/>
                      </a:lnTo>
                      <a:lnTo>
                        <a:pt x="815" y="1089"/>
                      </a:lnTo>
                      <a:lnTo>
                        <a:pt x="827" y="1088"/>
                      </a:lnTo>
                      <a:lnTo>
                        <a:pt x="840" y="1086"/>
                      </a:lnTo>
                      <a:lnTo>
                        <a:pt x="854" y="1083"/>
                      </a:lnTo>
                      <a:lnTo>
                        <a:pt x="867" y="1082"/>
                      </a:lnTo>
                      <a:lnTo>
                        <a:pt x="881" y="1080"/>
                      </a:lnTo>
                      <a:lnTo>
                        <a:pt x="894" y="1077"/>
                      </a:lnTo>
                      <a:lnTo>
                        <a:pt x="908" y="1076"/>
                      </a:lnTo>
                      <a:lnTo>
                        <a:pt x="920" y="1074"/>
                      </a:lnTo>
                      <a:lnTo>
                        <a:pt x="932" y="1071"/>
                      </a:lnTo>
                      <a:lnTo>
                        <a:pt x="946" y="1070"/>
                      </a:lnTo>
                      <a:lnTo>
                        <a:pt x="958" y="1067"/>
                      </a:lnTo>
                      <a:lnTo>
                        <a:pt x="971" y="1065"/>
                      </a:lnTo>
                      <a:lnTo>
                        <a:pt x="983" y="1062"/>
                      </a:lnTo>
                      <a:lnTo>
                        <a:pt x="995" y="1061"/>
                      </a:lnTo>
                      <a:lnTo>
                        <a:pt x="1007" y="1058"/>
                      </a:lnTo>
                      <a:lnTo>
                        <a:pt x="1019" y="1056"/>
                      </a:lnTo>
                      <a:lnTo>
                        <a:pt x="1031" y="1053"/>
                      </a:lnTo>
                      <a:lnTo>
                        <a:pt x="1043" y="1052"/>
                      </a:lnTo>
                      <a:lnTo>
                        <a:pt x="1054" y="1049"/>
                      </a:lnTo>
                      <a:lnTo>
                        <a:pt x="1065" y="1047"/>
                      </a:lnTo>
                      <a:lnTo>
                        <a:pt x="1077" y="1044"/>
                      </a:lnTo>
                      <a:lnTo>
                        <a:pt x="1087" y="1043"/>
                      </a:lnTo>
                      <a:lnTo>
                        <a:pt x="1098" y="1040"/>
                      </a:lnTo>
                      <a:lnTo>
                        <a:pt x="1108" y="1038"/>
                      </a:lnTo>
                      <a:lnTo>
                        <a:pt x="1119" y="1035"/>
                      </a:lnTo>
                      <a:lnTo>
                        <a:pt x="1128" y="1034"/>
                      </a:lnTo>
                      <a:lnTo>
                        <a:pt x="1138" y="1031"/>
                      </a:lnTo>
                      <a:lnTo>
                        <a:pt x="1147" y="1029"/>
                      </a:lnTo>
                      <a:lnTo>
                        <a:pt x="1156" y="1026"/>
                      </a:lnTo>
                      <a:lnTo>
                        <a:pt x="1165" y="1025"/>
                      </a:lnTo>
                      <a:lnTo>
                        <a:pt x="1174" y="1022"/>
                      </a:lnTo>
                      <a:lnTo>
                        <a:pt x="1183" y="1020"/>
                      </a:lnTo>
                      <a:lnTo>
                        <a:pt x="1191" y="1019"/>
                      </a:lnTo>
                      <a:lnTo>
                        <a:pt x="1199" y="1016"/>
                      </a:lnTo>
                      <a:lnTo>
                        <a:pt x="1206" y="1014"/>
                      </a:lnTo>
                      <a:lnTo>
                        <a:pt x="1214" y="1012"/>
                      </a:lnTo>
                      <a:lnTo>
                        <a:pt x="1221" y="1011"/>
                      </a:lnTo>
                      <a:lnTo>
                        <a:pt x="1229" y="1009"/>
                      </a:lnTo>
                      <a:lnTo>
                        <a:pt x="1235" y="1006"/>
                      </a:lnTo>
                      <a:lnTo>
                        <a:pt x="1241" y="1005"/>
                      </a:lnTo>
                      <a:lnTo>
                        <a:pt x="1247" y="1003"/>
                      </a:lnTo>
                      <a:lnTo>
                        <a:pt x="1253" y="1002"/>
                      </a:lnTo>
                      <a:lnTo>
                        <a:pt x="1257" y="1000"/>
                      </a:lnTo>
                      <a:lnTo>
                        <a:pt x="1263" y="1000"/>
                      </a:lnTo>
                      <a:lnTo>
                        <a:pt x="1266" y="997"/>
                      </a:lnTo>
                      <a:lnTo>
                        <a:pt x="1271" y="997"/>
                      </a:lnTo>
                      <a:lnTo>
                        <a:pt x="1275" y="996"/>
                      </a:lnTo>
                      <a:lnTo>
                        <a:pt x="1278" y="996"/>
                      </a:lnTo>
                      <a:lnTo>
                        <a:pt x="1284" y="993"/>
                      </a:lnTo>
                      <a:lnTo>
                        <a:pt x="1289" y="993"/>
                      </a:lnTo>
                      <a:lnTo>
                        <a:pt x="1290" y="993"/>
                      </a:lnTo>
                      <a:lnTo>
                        <a:pt x="1292" y="993"/>
                      </a:lnTo>
                      <a:lnTo>
                        <a:pt x="1247" y="64"/>
                      </a:lnTo>
                      <a:lnTo>
                        <a:pt x="1245" y="64"/>
                      </a:lnTo>
                      <a:lnTo>
                        <a:pt x="1244" y="64"/>
                      </a:lnTo>
                      <a:lnTo>
                        <a:pt x="1241" y="64"/>
                      </a:lnTo>
                      <a:lnTo>
                        <a:pt x="1238" y="65"/>
                      </a:lnTo>
                      <a:lnTo>
                        <a:pt x="1232" y="65"/>
                      </a:lnTo>
                      <a:lnTo>
                        <a:pt x="1226" y="67"/>
                      </a:lnTo>
                      <a:lnTo>
                        <a:pt x="1223" y="67"/>
                      </a:lnTo>
                      <a:lnTo>
                        <a:pt x="1218" y="68"/>
                      </a:lnTo>
                      <a:lnTo>
                        <a:pt x="1214" y="68"/>
                      </a:lnTo>
                      <a:lnTo>
                        <a:pt x="1211" y="70"/>
                      </a:lnTo>
                      <a:lnTo>
                        <a:pt x="1206" y="70"/>
                      </a:lnTo>
                      <a:lnTo>
                        <a:pt x="1202" y="71"/>
                      </a:lnTo>
                      <a:lnTo>
                        <a:pt x="1196" y="71"/>
                      </a:lnTo>
                      <a:lnTo>
                        <a:pt x="1191" y="73"/>
                      </a:lnTo>
                      <a:lnTo>
                        <a:pt x="1185" y="73"/>
                      </a:lnTo>
                      <a:lnTo>
                        <a:pt x="1179" y="74"/>
                      </a:lnTo>
                      <a:lnTo>
                        <a:pt x="1173" y="74"/>
                      </a:lnTo>
                      <a:lnTo>
                        <a:pt x="1167" y="76"/>
                      </a:lnTo>
                      <a:lnTo>
                        <a:pt x="1161" y="77"/>
                      </a:lnTo>
                      <a:lnTo>
                        <a:pt x="1153" y="77"/>
                      </a:lnTo>
                      <a:lnTo>
                        <a:pt x="1146" y="79"/>
                      </a:lnTo>
                      <a:lnTo>
                        <a:pt x="1140" y="80"/>
                      </a:lnTo>
                      <a:lnTo>
                        <a:pt x="1132" y="80"/>
                      </a:lnTo>
                      <a:lnTo>
                        <a:pt x="1125" y="82"/>
                      </a:lnTo>
                      <a:lnTo>
                        <a:pt x="1117" y="83"/>
                      </a:lnTo>
                      <a:lnTo>
                        <a:pt x="1108" y="85"/>
                      </a:lnTo>
                      <a:lnTo>
                        <a:pt x="1099" y="85"/>
                      </a:lnTo>
                      <a:lnTo>
                        <a:pt x="1092" y="86"/>
                      </a:lnTo>
                      <a:lnTo>
                        <a:pt x="1083" y="86"/>
                      </a:lnTo>
                      <a:lnTo>
                        <a:pt x="1074" y="88"/>
                      </a:lnTo>
                      <a:lnTo>
                        <a:pt x="1065" y="89"/>
                      </a:lnTo>
                      <a:lnTo>
                        <a:pt x="1056" y="89"/>
                      </a:lnTo>
                      <a:lnTo>
                        <a:pt x="1045" y="91"/>
                      </a:lnTo>
                      <a:lnTo>
                        <a:pt x="1036" y="92"/>
                      </a:lnTo>
                      <a:lnTo>
                        <a:pt x="1025" y="92"/>
                      </a:lnTo>
                      <a:lnTo>
                        <a:pt x="1015" y="94"/>
                      </a:lnTo>
                      <a:lnTo>
                        <a:pt x="1004" y="94"/>
                      </a:lnTo>
                      <a:lnTo>
                        <a:pt x="994" y="95"/>
                      </a:lnTo>
                      <a:lnTo>
                        <a:pt x="983" y="95"/>
                      </a:lnTo>
                      <a:lnTo>
                        <a:pt x="973" y="97"/>
                      </a:lnTo>
                      <a:lnTo>
                        <a:pt x="961" y="98"/>
                      </a:lnTo>
                      <a:lnTo>
                        <a:pt x="950" y="100"/>
                      </a:lnTo>
                      <a:lnTo>
                        <a:pt x="938" y="100"/>
                      </a:lnTo>
                      <a:lnTo>
                        <a:pt x="926" y="101"/>
                      </a:lnTo>
                      <a:lnTo>
                        <a:pt x="914" y="101"/>
                      </a:lnTo>
                      <a:lnTo>
                        <a:pt x="902" y="103"/>
                      </a:lnTo>
                      <a:lnTo>
                        <a:pt x="890" y="103"/>
                      </a:lnTo>
                      <a:lnTo>
                        <a:pt x="878" y="104"/>
                      </a:lnTo>
                      <a:lnTo>
                        <a:pt x="864" y="104"/>
                      </a:lnTo>
                      <a:lnTo>
                        <a:pt x="852" y="106"/>
                      </a:lnTo>
                      <a:lnTo>
                        <a:pt x="840" y="106"/>
                      </a:lnTo>
                      <a:lnTo>
                        <a:pt x="827" y="107"/>
                      </a:lnTo>
                      <a:lnTo>
                        <a:pt x="813" y="107"/>
                      </a:lnTo>
                      <a:lnTo>
                        <a:pt x="800" y="107"/>
                      </a:lnTo>
                      <a:lnTo>
                        <a:pt x="786" y="109"/>
                      </a:lnTo>
                      <a:lnTo>
                        <a:pt x="773" y="109"/>
                      </a:lnTo>
                      <a:lnTo>
                        <a:pt x="759" y="110"/>
                      </a:lnTo>
                      <a:lnTo>
                        <a:pt x="745" y="110"/>
                      </a:lnTo>
                      <a:lnTo>
                        <a:pt x="730" y="110"/>
                      </a:lnTo>
                      <a:lnTo>
                        <a:pt x="715" y="110"/>
                      </a:lnTo>
                      <a:lnTo>
                        <a:pt x="700" y="110"/>
                      </a:lnTo>
                      <a:lnTo>
                        <a:pt x="687" y="112"/>
                      </a:lnTo>
                      <a:lnTo>
                        <a:pt x="672" y="112"/>
                      </a:lnTo>
                      <a:lnTo>
                        <a:pt x="657" y="112"/>
                      </a:lnTo>
                      <a:lnTo>
                        <a:pt x="642" y="112"/>
                      </a:lnTo>
                      <a:lnTo>
                        <a:pt x="627" y="112"/>
                      </a:lnTo>
                      <a:lnTo>
                        <a:pt x="611" y="110"/>
                      </a:lnTo>
                      <a:lnTo>
                        <a:pt x="596" y="110"/>
                      </a:lnTo>
                      <a:lnTo>
                        <a:pt x="581" y="110"/>
                      </a:lnTo>
                      <a:lnTo>
                        <a:pt x="566" y="110"/>
                      </a:lnTo>
                      <a:lnTo>
                        <a:pt x="551" y="110"/>
                      </a:lnTo>
                      <a:lnTo>
                        <a:pt x="536" y="110"/>
                      </a:lnTo>
                      <a:lnTo>
                        <a:pt x="521" y="110"/>
                      </a:lnTo>
                      <a:lnTo>
                        <a:pt x="506" y="110"/>
                      </a:lnTo>
                      <a:lnTo>
                        <a:pt x="491" y="110"/>
                      </a:lnTo>
                      <a:lnTo>
                        <a:pt x="476" y="109"/>
                      </a:lnTo>
                      <a:lnTo>
                        <a:pt x="461" y="109"/>
                      </a:lnTo>
                      <a:lnTo>
                        <a:pt x="446" y="109"/>
                      </a:lnTo>
                      <a:lnTo>
                        <a:pt x="431" y="107"/>
                      </a:lnTo>
                      <a:lnTo>
                        <a:pt x="416" y="107"/>
                      </a:lnTo>
                      <a:lnTo>
                        <a:pt x="402" y="107"/>
                      </a:lnTo>
                      <a:lnTo>
                        <a:pt x="387" y="107"/>
                      </a:lnTo>
                      <a:lnTo>
                        <a:pt x="372" y="107"/>
                      </a:lnTo>
                      <a:lnTo>
                        <a:pt x="359" y="106"/>
                      </a:lnTo>
                      <a:lnTo>
                        <a:pt x="344" y="106"/>
                      </a:lnTo>
                      <a:lnTo>
                        <a:pt x="330" y="106"/>
                      </a:lnTo>
                      <a:lnTo>
                        <a:pt x="316" y="104"/>
                      </a:lnTo>
                      <a:lnTo>
                        <a:pt x="303" y="104"/>
                      </a:lnTo>
                      <a:lnTo>
                        <a:pt x="289" y="104"/>
                      </a:lnTo>
                      <a:lnTo>
                        <a:pt x="277" y="104"/>
                      </a:lnTo>
                      <a:lnTo>
                        <a:pt x="264" y="103"/>
                      </a:lnTo>
                      <a:lnTo>
                        <a:pt x="250" y="103"/>
                      </a:lnTo>
                      <a:lnTo>
                        <a:pt x="238" y="101"/>
                      </a:lnTo>
                      <a:lnTo>
                        <a:pt x="226" y="101"/>
                      </a:lnTo>
                      <a:lnTo>
                        <a:pt x="213" y="101"/>
                      </a:lnTo>
                      <a:lnTo>
                        <a:pt x="202" y="100"/>
                      </a:lnTo>
                      <a:lnTo>
                        <a:pt x="191" y="100"/>
                      </a:lnTo>
                      <a:lnTo>
                        <a:pt x="179" y="100"/>
                      </a:lnTo>
                      <a:lnTo>
                        <a:pt x="169" y="98"/>
                      </a:lnTo>
                      <a:lnTo>
                        <a:pt x="158" y="98"/>
                      </a:lnTo>
                      <a:lnTo>
                        <a:pt x="148" y="98"/>
                      </a:lnTo>
                      <a:lnTo>
                        <a:pt x="139" y="98"/>
                      </a:lnTo>
                      <a:lnTo>
                        <a:pt x="130" y="97"/>
                      </a:lnTo>
                      <a:lnTo>
                        <a:pt x="121" y="97"/>
                      </a:lnTo>
                      <a:lnTo>
                        <a:pt x="112" y="97"/>
                      </a:lnTo>
                      <a:lnTo>
                        <a:pt x="104" y="97"/>
                      </a:lnTo>
                      <a:lnTo>
                        <a:pt x="95" y="95"/>
                      </a:lnTo>
                      <a:lnTo>
                        <a:pt x="89" y="95"/>
                      </a:lnTo>
                      <a:lnTo>
                        <a:pt x="82" y="95"/>
                      </a:lnTo>
                      <a:lnTo>
                        <a:pt x="76" y="95"/>
                      </a:lnTo>
                      <a:lnTo>
                        <a:pt x="68" y="94"/>
                      </a:lnTo>
                      <a:lnTo>
                        <a:pt x="64" y="94"/>
                      </a:lnTo>
                      <a:lnTo>
                        <a:pt x="58" y="94"/>
                      </a:lnTo>
                      <a:lnTo>
                        <a:pt x="54" y="94"/>
                      </a:lnTo>
                      <a:lnTo>
                        <a:pt x="50" y="92"/>
                      </a:lnTo>
                      <a:lnTo>
                        <a:pt x="47" y="92"/>
                      </a:lnTo>
                      <a:lnTo>
                        <a:pt x="42" y="92"/>
                      </a:lnTo>
                      <a:lnTo>
                        <a:pt x="41" y="92"/>
                      </a:lnTo>
                      <a:lnTo>
                        <a:pt x="36" y="92"/>
                      </a:lnTo>
                      <a:lnTo>
                        <a:pt x="36" y="92"/>
                      </a:lnTo>
                      <a:lnTo>
                        <a:pt x="0" y="17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284" name="Freeform 60"/>
                <p:cNvSpPr>
                  <a:spLocks/>
                </p:cNvSpPr>
                <p:nvPr/>
              </p:nvSpPr>
              <p:spPr bwMode="auto">
                <a:xfrm>
                  <a:off x="5998" y="3665"/>
                  <a:ext cx="73" cy="563"/>
                </a:xfrm>
                <a:custGeom>
                  <a:avLst/>
                  <a:gdLst>
                    <a:gd name="T0" fmla="*/ 6 w 146"/>
                    <a:gd name="T1" fmla="*/ 6 h 1125"/>
                    <a:gd name="T2" fmla="*/ 6 w 146"/>
                    <a:gd name="T3" fmla="*/ 23 h 1125"/>
                    <a:gd name="T4" fmla="*/ 4 w 146"/>
                    <a:gd name="T5" fmla="*/ 45 h 1125"/>
                    <a:gd name="T6" fmla="*/ 4 w 146"/>
                    <a:gd name="T7" fmla="*/ 75 h 1125"/>
                    <a:gd name="T8" fmla="*/ 3 w 146"/>
                    <a:gd name="T9" fmla="*/ 113 h 1125"/>
                    <a:gd name="T10" fmla="*/ 3 w 146"/>
                    <a:gd name="T11" fmla="*/ 155 h 1125"/>
                    <a:gd name="T12" fmla="*/ 1 w 146"/>
                    <a:gd name="T13" fmla="*/ 202 h 1125"/>
                    <a:gd name="T14" fmla="*/ 1 w 146"/>
                    <a:gd name="T15" fmla="*/ 253 h 1125"/>
                    <a:gd name="T16" fmla="*/ 0 w 146"/>
                    <a:gd name="T17" fmla="*/ 307 h 1125"/>
                    <a:gd name="T18" fmla="*/ 0 w 146"/>
                    <a:gd name="T19" fmla="*/ 363 h 1125"/>
                    <a:gd name="T20" fmla="*/ 0 w 146"/>
                    <a:gd name="T21" fmla="*/ 422 h 1125"/>
                    <a:gd name="T22" fmla="*/ 1 w 146"/>
                    <a:gd name="T23" fmla="*/ 480 h 1125"/>
                    <a:gd name="T24" fmla="*/ 1 w 146"/>
                    <a:gd name="T25" fmla="*/ 539 h 1125"/>
                    <a:gd name="T26" fmla="*/ 3 w 146"/>
                    <a:gd name="T27" fmla="*/ 596 h 1125"/>
                    <a:gd name="T28" fmla="*/ 4 w 146"/>
                    <a:gd name="T29" fmla="*/ 652 h 1125"/>
                    <a:gd name="T30" fmla="*/ 7 w 146"/>
                    <a:gd name="T31" fmla="*/ 705 h 1125"/>
                    <a:gd name="T32" fmla="*/ 10 w 146"/>
                    <a:gd name="T33" fmla="*/ 755 h 1125"/>
                    <a:gd name="T34" fmla="*/ 13 w 146"/>
                    <a:gd name="T35" fmla="*/ 803 h 1125"/>
                    <a:gd name="T36" fmla="*/ 18 w 146"/>
                    <a:gd name="T37" fmla="*/ 846 h 1125"/>
                    <a:gd name="T38" fmla="*/ 22 w 146"/>
                    <a:gd name="T39" fmla="*/ 889 h 1125"/>
                    <a:gd name="T40" fmla="*/ 27 w 146"/>
                    <a:gd name="T41" fmla="*/ 925 h 1125"/>
                    <a:gd name="T42" fmla="*/ 31 w 146"/>
                    <a:gd name="T43" fmla="*/ 961 h 1125"/>
                    <a:gd name="T44" fmla="*/ 37 w 146"/>
                    <a:gd name="T45" fmla="*/ 992 h 1125"/>
                    <a:gd name="T46" fmla="*/ 42 w 146"/>
                    <a:gd name="T47" fmla="*/ 1020 h 1125"/>
                    <a:gd name="T48" fmla="*/ 46 w 146"/>
                    <a:gd name="T49" fmla="*/ 1044 h 1125"/>
                    <a:gd name="T50" fmla="*/ 51 w 146"/>
                    <a:gd name="T51" fmla="*/ 1066 h 1125"/>
                    <a:gd name="T52" fmla="*/ 54 w 146"/>
                    <a:gd name="T53" fmla="*/ 1084 h 1125"/>
                    <a:gd name="T54" fmla="*/ 58 w 146"/>
                    <a:gd name="T55" fmla="*/ 1102 h 1125"/>
                    <a:gd name="T56" fmla="*/ 63 w 146"/>
                    <a:gd name="T57" fmla="*/ 1120 h 1125"/>
                    <a:gd name="T58" fmla="*/ 146 w 146"/>
                    <a:gd name="T59" fmla="*/ 1096 h 1125"/>
                    <a:gd name="T60" fmla="*/ 143 w 146"/>
                    <a:gd name="T61" fmla="*/ 1089 h 1125"/>
                    <a:gd name="T62" fmla="*/ 137 w 146"/>
                    <a:gd name="T63" fmla="*/ 1068 h 1125"/>
                    <a:gd name="T64" fmla="*/ 131 w 146"/>
                    <a:gd name="T65" fmla="*/ 1051 h 1125"/>
                    <a:gd name="T66" fmla="*/ 126 w 146"/>
                    <a:gd name="T67" fmla="*/ 1033 h 1125"/>
                    <a:gd name="T68" fmla="*/ 120 w 146"/>
                    <a:gd name="T69" fmla="*/ 1011 h 1125"/>
                    <a:gd name="T70" fmla="*/ 114 w 146"/>
                    <a:gd name="T71" fmla="*/ 986 h 1125"/>
                    <a:gd name="T72" fmla="*/ 108 w 146"/>
                    <a:gd name="T73" fmla="*/ 958 h 1125"/>
                    <a:gd name="T74" fmla="*/ 101 w 146"/>
                    <a:gd name="T75" fmla="*/ 926 h 1125"/>
                    <a:gd name="T76" fmla="*/ 95 w 146"/>
                    <a:gd name="T77" fmla="*/ 893 h 1125"/>
                    <a:gd name="T78" fmla="*/ 90 w 146"/>
                    <a:gd name="T79" fmla="*/ 855 h 1125"/>
                    <a:gd name="T80" fmla="*/ 84 w 146"/>
                    <a:gd name="T81" fmla="*/ 816 h 1125"/>
                    <a:gd name="T82" fmla="*/ 78 w 146"/>
                    <a:gd name="T83" fmla="*/ 774 h 1125"/>
                    <a:gd name="T84" fmla="*/ 75 w 146"/>
                    <a:gd name="T85" fmla="*/ 729 h 1125"/>
                    <a:gd name="T86" fmla="*/ 72 w 146"/>
                    <a:gd name="T87" fmla="*/ 682 h 1125"/>
                    <a:gd name="T88" fmla="*/ 69 w 146"/>
                    <a:gd name="T89" fmla="*/ 631 h 1125"/>
                    <a:gd name="T90" fmla="*/ 68 w 146"/>
                    <a:gd name="T91" fmla="*/ 578 h 1125"/>
                    <a:gd name="T92" fmla="*/ 66 w 146"/>
                    <a:gd name="T93" fmla="*/ 526 h 1125"/>
                    <a:gd name="T94" fmla="*/ 66 w 146"/>
                    <a:gd name="T95" fmla="*/ 471 h 1125"/>
                    <a:gd name="T96" fmla="*/ 66 w 146"/>
                    <a:gd name="T97" fmla="*/ 417 h 1125"/>
                    <a:gd name="T98" fmla="*/ 68 w 146"/>
                    <a:gd name="T99" fmla="*/ 364 h 1125"/>
                    <a:gd name="T100" fmla="*/ 69 w 146"/>
                    <a:gd name="T101" fmla="*/ 315 h 1125"/>
                    <a:gd name="T102" fmla="*/ 72 w 146"/>
                    <a:gd name="T103" fmla="*/ 265 h 1125"/>
                    <a:gd name="T104" fmla="*/ 74 w 146"/>
                    <a:gd name="T105" fmla="*/ 220 h 1125"/>
                    <a:gd name="T106" fmla="*/ 75 w 146"/>
                    <a:gd name="T107" fmla="*/ 178 h 1125"/>
                    <a:gd name="T108" fmla="*/ 77 w 146"/>
                    <a:gd name="T109" fmla="*/ 140 h 1125"/>
                    <a:gd name="T110" fmla="*/ 78 w 146"/>
                    <a:gd name="T111" fmla="*/ 108 h 1125"/>
                    <a:gd name="T112" fmla="*/ 80 w 146"/>
                    <a:gd name="T113" fmla="*/ 81 h 1125"/>
                    <a:gd name="T114" fmla="*/ 81 w 146"/>
                    <a:gd name="T115" fmla="*/ 63 h 1125"/>
                    <a:gd name="T116" fmla="*/ 83 w 146"/>
                    <a:gd name="T117" fmla="*/ 50 h 1125"/>
                    <a:gd name="T118" fmla="*/ 7 w 146"/>
                    <a:gd name="T119" fmla="*/ 0 h 1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46" h="1125">
                      <a:moveTo>
                        <a:pt x="7" y="0"/>
                      </a:moveTo>
                      <a:lnTo>
                        <a:pt x="7" y="0"/>
                      </a:lnTo>
                      <a:lnTo>
                        <a:pt x="7" y="5"/>
                      </a:lnTo>
                      <a:lnTo>
                        <a:pt x="6" y="6"/>
                      </a:lnTo>
                      <a:lnTo>
                        <a:pt x="6" y="11"/>
                      </a:lnTo>
                      <a:lnTo>
                        <a:pt x="6" y="14"/>
                      </a:lnTo>
                      <a:lnTo>
                        <a:pt x="6" y="18"/>
                      </a:lnTo>
                      <a:lnTo>
                        <a:pt x="6" y="23"/>
                      </a:lnTo>
                      <a:lnTo>
                        <a:pt x="6" y="27"/>
                      </a:lnTo>
                      <a:lnTo>
                        <a:pt x="6" y="33"/>
                      </a:lnTo>
                      <a:lnTo>
                        <a:pt x="6" y="39"/>
                      </a:lnTo>
                      <a:lnTo>
                        <a:pt x="4" y="45"/>
                      </a:lnTo>
                      <a:lnTo>
                        <a:pt x="4" y="53"/>
                      </a:lnTo>
                      <a:lnTo>
                        <a:pt x="4" y="60"/>
                      </a:lnTo>
                      <a:lnTo>
                        <a:pt x="4" y="69"/>
                      </a:lnTo>
                      <a:lnTo>
                        <a:pt x="4" y="75"/>
                      </a:lnTo>
                      <a:lnTo>
                        <a:pt x="4" y="84"/>
                      </a:lnTo>
                      <a:lnTo>
                        <a:pt x="4" y="95"/>
                      </a:lnTo>
                      <a:lnTo>
                        <a:pt x="4" y="104"/>
                      </a:lnTo>
                      <a:lnTo>
                        <a:pt x="3" y="113"/>
                      </a:lnTo>
                      <a:lnTo>
                        <a:pt x="3" y="123"/>
                      </a:lnTo>
                      <a:lnTo>
                        <a:pt x="3" y="134"/>
                      </a:lnTo>
                      <a:lnTo>
                        <a:pt x="3" y="145"/>
                      </a:lnTo>
                      <a:lnTo>
                        <a:pt x="3" y="155"/>
                      </a:lnTo>
                      <a:lnTo>
                        <a:pt x="3" y="166"/>
                      </a:lnTo>
                      <a:lnTo>
                        <a:pt x="1" y="178"/>
                      </a:lnTo>
                      <a:lnTo>
                        <a:pt x="1" y="191"/>
                      </a:lnTo>
                      <a:lnTo>
                        <a:pt x="1" y="202"/>
                      </a:lnTo>
                      <a:lnTo>
                        <a:pt x="1" y="215"/>
                      </a:lnTo>
                      <a:lnTo>
                        <a:pt x="1" y="227"/>
                      </a:lnTo>
                      <a:lnTo>
                        <a:pt x="1" y="241"/>
                      </a:lnTo>
                      <a:lnTo>
                        <a:pt x="1" y="253"/>
                      </a:lnTo>
                      <a:lnTo>
                        <a:pt x="1" y="267"/>
                      </a:lnTo>
                      <a:lnTo>
                        <a:pt x="1" y="280"/>
                      </a:lnTo>
                      <a:lnTo>
                        <a:pt x="1" y="294"/>
                      </a:lnTo>
                      <a:lnTo>
                        <a:pt x="0" y="307"/>
                      </a:lnTo>
                      <a:lnTo>
                        <a:pt x="0" y="321"/>
                      </a:lnTo>
                      <a:lnTo>
                        <a:pt x="0" y="334"/>
                      </a:lnTo>
                      <a:lnTo>
                        <a:pt x="0" y="349"/>
                      </a:lnTo>
                      <a:lnTo>
                        <a:pt x="0" y="363"/>
                      </a:lnTo>
                      <a:lnTo>
                        <a:pt x="0" y="378"/>
                      </a:lnTo>
                      <a:lnTo>
                        <a:pt x="0" y="393"/>
                      </a:lnTo>
                      <a:lnTo>
                        <a:pt x="0" y="407"/>
                      </a:lnTo>
                      <a:lnTo>
                        <a:pt x="0" y="422"/>
                      </a:lnTo>
                      <a:lnTo>
                        <a:pt x="0" y="435"/>
                      </a:lnTo>
                      <a:lnTo>
                        <a:pt x="0" y="450"/>
                      </a:lnTo>
                      <a:lnTo>
                        <a:pt x="1" y="465"/>
                      </a:lnTo>
                      <a:lnTo>
                        <a:pt x="1" y="480"/>
                      </a:lnTo>
                      <a:lnTo>
                        <a:pt x="1" y="494"/>
                      </a:lnTo>
                      <a:lnTo>
                        <a:pt x="1" y="509"/>
                      </a:lnTo>
                      <a:lnTo>
                        <a:pt x="1" y="524"/>
                      </a:lnTo>
                      <a:lnTo>
                        <a:pt x="1" y="539"/>
                      </a:lnTo>
                      <a:lnTo>
                        <a:pt x="1" y="553"/>
                      </a:lnTo>
                      <a:lnTo>
                        <a:pt x="3" y="568"/>
                      </a:lnTo>
                      <a:lnTo>
                        <a:pt x="3" y="581"/>
                      </a:lnTo>
                      <a:lnTo>
                        <a:pt x="3" y="596"/>
                      </a:lnTo>
                      <a:lnTo>
                        <a:pt x="3" y="610"/>
                      </a:lnTo>
                      <a:lnTo>
                        <a:pt x="4" y="623"/>
                      </a:lnTo>
                      <a:lnTo>
                        <a:pt x="4" y="639"/>
                      </a:lnTo>
                      <a:lnTo>
                        <a:pt x="4" y="652"/>
                      </a:lnTo>
                      <a:lnTo>
                        <a:pt x="6" y="666"/>
                      </a:lnTo>
                      <a:lnTo>
                        <a:pt x="6" y="679"/>
                      </a:lnTo>
                      <a:lnTo>
                        <a:pt x="7" y="693"/>
                      </a:lnTo>
                      <a:lnTo>
                        <a:pt x="7" y="705"/>
                      </a:lnTo>
                      <a:lnTo>
                        <a:pt x="9" y="718"/>
                      </a:lnTo>
                      <a:lnTo>
                        <a:pt x="9" y="730"/>
                      </a:lnTo>
                      <a:lnTo>
                        <a:pt x="10" y="744"/>
                      </a:lnTo>
                      <a:lnTo>
                        <a:pt x="10" y="755"/>
                      </a:lnTo>
                      <a:lnTo>
                        <a:pt x="12" y="767"/>
                      </a:lnTo>
                      <a:lnTo>
                        <a:pt x="12" y="779"/>
                      </a:lnTo>
                      <a:lnTo>
                        <a:pt x="13" y="791"/>
                      </a:lnTo>
                      <a:lnTo>
                        <a:pt x="13" y="803"/>
                      </a:lnTo>
                      <a:lnTo>
                        <a:pt x="15" y="813"/>
                      </a:lnTo>
                      <a:lnTo>
                        <a:pt x="16" y="824"/>
                      </a:lnTo>
                      <a:lnTo>
                        <a:pt x="16" y="836"/>
                      </a:lnTo>
                      <a:lnTo>
                        <a:pt x="18" y="846"/>
                      </a:lnTo>
                      <a:lnTo>
                        <a:pt x="19" y="857"/>
                      </a:lnTo>
                      <a:lnTo>
                        <a:pt x="19" y="867"/>
                      </a:lnTo>
                      <a:lnTo>
                        <a:pt x="22" y="878"/>
                      </a:lnTo>
                      <a:lnTo>
                        <a:pt x="22" y="889"/>
                      </a:lnTo>
                      <a:lnTo>
                        <a:pt x="24" y="898"/>
                      </a:lnTo>
                      <a:lnTo>
                        <a:pt x="25" y="907"/>
                      </a:lnTo>
                      <a:lnTo>
                        <a:pt x="25" y="917"/>
                      </a:lnTo>
                      <a:lnTo>
                        <a:pt x="27" y="925"/>
                      </a:lnTo>
                      <a:lnTo>
                        <a:pt x="28" y="934"/>
                      </a:lnTo>
                      <a:lnTo>
                        <a:pt x="28" y="943"/>
                      </a:lnTo>
                      <a:lnTo>
                        <a:pt x="31" y="952"/>
                      </a:lnTo>
                      <a:lnTo>
                        <a:pt x="31" y="961"/>
                      </a:lnTo>
                      <a:lnTo>
                        <a:pt x="33" y="968"/>
                      </a:lnTo>
                      <a:lnTo>
                        <a:pt x="34" y="976"/>
                      </a:lnTo>
                      <a:lnTo>
                        <a:pt x="36" y="985"/>
                      </a:lnTo>
                      <a:lnTo>
                        <a:pt x="37" y="992"/>
                      </a:lnTo>
                      <a:lnTo>
                        <a:pt x="39" y="999"/>
                      </a:lnTo>
                      <a:lnTo>
                        <a:pt x="39" y="1006"/>
                      </a:lnTo>
                      <a:lnTo>
                        <a:pt x="42" y="1014"/>
                      </a:lnTo>
                      <a:lnTo>
                        <a:pt x="42" y="1020"/>
                      </a:lnTo>
                      <a:lnTo>
                        <a:pt x="43" y="1026"/>
                      </a:lnTo>
                      <a:lnTo>
                        <a:pt x="43" y="1033"/>
                      </a:lnTo>
                      <a:lnTo>
                        <a:pt x="45" y="1039"/>
                      </a:lnTo>
                      <a:lnTo>
                        <a:pt x="46" y="1044"/>
                      </a:lnTo>
                      <a:lnTo>
                        <a:pt x="48" y="1050"/>
                      </a:lnTo>
                      <a:lnTo>
                        <a:pt x="48" y="1056"/>
                      </a:lnTo>
                      <a:lnTo>
                        <a:pt x="49" y="1060"/>
                      </a:lnTo>
                      <a:lnTo>
                        <a:pt x="51" y="1066"/>
                      </a:lnTo>
                      <a:lnTo>
                        <a:pt x="51" y="1071"/>
                      </a:lnTo>
                      <a:lnTo>
                        <a:pt x="52" y="1075"/>
                      </a:lnTo>
                      <a:lnTo>
                        <a:pt x="54" y="1080"/>
                      </a:lnTo>
                      <a:lnTo>
                        <a:pt x="54" y="1084"/>
                      </a:lnTo>
                      <a:lnTo>
                        <a:pt x="55" y="1089"/>
                      </a:lnTo>
                      <a:lnTo>
                        <a:pt x="57" y="1092"/>
                      </a:lnTo>
                      <a:lnTo>
                        <a:pt x="57" y="1096"/>
                      </a:lnTo>
                      <a:lnTo>
                        <a:pt x="58" y="1102"/>
                      </a:lnTo>
                      <a:lnTo>
                        <a:pt x="60" y="1108"/>
                      </a:lnTo>
                      <a:lnTo>
                        <a:pt x="61" y="1113"/>
                      </a:lnTo>
                      <a:lnTo>
                        <a:pt x="63" y="1117"/>
                      </a:lnTo>
                      <a:lnTo>
                        <a:pt x="63" y="1120"/>
                      </a:lnTo>
                      <a:lnTo>
                        <a:pt x="63" y="1122"/>
                      </a:lnTo>
                      <a:lnTo>
                        <a:pt x="65" y="1124"/>
                      </a:lnTo>
                      <a:lnTo>
                        <a:pt x="65" y="1125"/>
                      </a:lnTo>
                      <a:lnTo>
                        <a:pt x="146" y="1096"/>
                      </a:lnTo>
                      <a:lnTo>
                        <a:pt x="146" y="1095"/>
                      </a:lnTo>
                      <a:lnTo>
                        <a:pt x="144" y="1095"/>
                      </a:lnTo>
                      <a:lnTo>
                        <a:pt x="143" y="1092"/>
                      </a:lnTo>
                      <a:lnTo>
                        <a:pt x="143" y="1089"/>
                      </a:lnTo>
                      <a:lnTo>
                        <a:pt x="141" y="1084"/>
                      </a:lnTo>
                      <a:lnTo>
                        <a:pt x="140" y="1080"/>
                      </a:lnTo>
                      <a:lnTo>
                        <a:pt x="137" y="1074"/>
                      </a:lnTo>
                      <a:lnTo>
                        <a:pt x="137" y="1068"/>
                      </a:lnTo>
                      <a:lnTo>
                        <a:pt x="134" y="1063"/>
                      </a:lnTo>
                      <a:lnTo>
                        <a:pt x="134" y="1060"/>
                      </a:lnTo>
                      <a:lnTo>
                        <a:pt x="132" y="1056"/>
                      </a:lnTo>
                      <a:lnTo>
                        <a:pt x="131" y="1051"/>
                      </a:lnTo>
                      <a:lnTo>
                        <a:pt x="129" y="1047"/>
                      </a:lnTo>
                      <a:lnTo>
                        <a:pt x="128" y="1042"/>
                      </a:lnTo>
                      <a:lnTo>
                        <a:pt x="128" y="1038"/>
                      </a:lnTo>
                      <a:lnTo>
                        <a:pt x="126" y="1033"/>
                      </a:lnTo>
                      <a:lnTo>
                        <a:pt x="125" y="1027"/>
                      </a:lnTo>
                      <a:lnTo>
                        <a:pt x="123" y="1021"/>
                      </a:lnTo>
                      <a:lnTo>
                        <a:pt x="122" y="1017"/>
                      </a:lnTo>
                      <a:lnTo>
                        <a:pt x="120" y="1011"/>
                      </a:lnTo>
                      <a:lnTo>
                        <a:pt x="119" y="1005"/>
                      </a:lnTo>
                      <a:lnTo>
                        <a:pt x="117" y="999"/>
                      </a:lnTo>
                      <a:lnTo>
                        <a:pt x="116" y="992"/>
                      </a:lnTo>
                      <a:lnTo>
                        <a:pt x="114" y="986"/>
                      </a:lnTo>
                      <a:lnTo>
                        <a:pt x="113" y="979"/>
                      </a:lnTo>
                      <a:lnTo>
                        <a:pt x="111" y="971"/>
                      </a:lnTo>
                      <a:lnTo>
                        <a:pt x="110" y="964"/>
                      </a:lnTo>
                      <a:lnTo>
                        <a:pt x="108" y="958"/>
                      </a:lnTo>
                      <a:lnTo>
                        <a:pt x="107" y="949"/>
                      </a:lnTo>
                      <a:lnTo>
                        <a:pt x="104" y="943"/>
                      </a:lnTo>
                      <a:lnTo>
                        <a:pt x="102" y="934"/>
                      </a:lnTo>
                      <a:lnTo>
                        <a:pt x="101" y="926"/>
                      </a:lnTo>
                      <a:lnTo>
                        <a:pt x="99" y="917"/>
                      </a:lnTo>
                      <a:lnTo>
                        <a:pt x="98" y="910"/>
                      </a:lnTo>
                      <a:lnTo>
                        <a:pt x="96" y="901"/>
                      </a:lnTo>
                      <a:lnTo>
                        <a:pt x="95" y="893"/>
                      </a:lnTo>
                      <a:lnTo>
                        <a:pt x="93" y="883"/>
                      </a:lnTo>
                      <a:lnTo>
                        <a:pt x="92" y="874"/>
                      </a:lnTo>
                      <a:lnTo>
                        <a:pt x="92" y="864"/>
                      </a:lnTo>
                      <a:lnTo>
                        <a:pt x="90" y="855"/>
                      </a:lnTo>
                      <a:lnTo>
                        <a:pt x="87" y="846"/>
                      </a:lnTo>
                      <a:lnTo>
                        <a:pt x="86" y="836"/>
                      </a:lnTo>
                      <a:lnTo>
                        <a:pt x="84" y="825"/>
                      </a:lnTo>
                      <a:lnTo>
                        <a:pt x="84" y="816"/>
                      </a:lnTo>
                      <a:lnTo>
                        <a:pt x="81" y="806"/>
                      </a:lnTo>
                      <a:lnTo>
                        <a:pt x="81" y="795"/>
                      </a:lnTo>
                      <a:lnTo>
                        <a:pt x="80" y="785"/>
                      </a:lnTo>
                      <a:lnTo>
                        <a:pt x="78" y="774"/>
                      </a:lnTo>
                      <a:lnTo>
                        <a:pt x="78" y="762"/>
                      </a:lnTo>
                      <a:lnTo>
                        <a:pt x="77" y="752"/>
                      </a:lnTo>
                      <a:lnTo>
                        <a:pt x="75" y="741"/>
                      </a:lnTo>
                      <a:lnTo>
                        <a:pt x="75" y="729"/>
                      </a:lnTo>
                      <a:lnTo>
                        <a:pt x="74" y="717"/>
                      </a:lnTo>
                      <a:lnTo>
                        <a:pt x="74" y="705"/>
                      </a:lnTo>
                      <a:lnTo>
                        <a:pt x="72" y="694"/>
                      </a:lnTo>
                      <a:lnTo>
                        <a:pt x="72" y="682"/>
                      </a:lnTo>
                      <a:lnTo>
                        <a:pt x="71" y="669"/>
                      </a:lnTo>
                      <a:lnTo>
                        <a:pt x="71" y="657"/>
                      </a:lnTo>
                      <a:lnTo>
                        <a:pt x="69" y="645"/>
                      </a:lnTo>
                      <a:lnTo>
                        <a:pt x="69" y="631"/>
                      </a:lnTo>
                      <a:lnTo>
                        <a:pt x="69" y="617"/>
                      </a:lnTo>
                      <a:lnTo>
                        <a:pt x="68" y="604"/>
                      </a:lnTo>
                      <a:lnTo>
                        <a:pt x="68" y="590"/>
                      </a:lnTo>
                      <a:lnTo>
                        <a:pt x="68" y="578"/>
                      </a:lnTo>
                      <a:lnTo>
                        <a:pt x="66" y="565"/>
                      </a:lnTo>
                      <a:lnTo>
                        <a:pt x="66" y="551"/>
                      </a:lnTo>
                      <a:lnTo>
                        <a:pt x="66" y="538"/>
                      </a:lnTo>
                      <a:lnTo>
                        <a:pt x="66" y="526"/>
                      </a:lnTo>
                      <a:lnTo>
                        <a:pt x="66" y="511"/>
                      </a:lnTo>
                      <a:lnTo>
                        <a:pt x="66" y="498"/>
                      </a:lnTo>
                      <a:lnTo>
                        <a:pt x="66" y="485"/>
                      </a:lnTo>
                      <a:lnTo>
                        <a:pt x="66" y="471"/>
                      </a:lnTo>
                      <a:lnTo>
                        <a:pt x="66" y="458"/>
                      </a:lnTo>
                      <a:lnTo>
                        <a:pt x="66" y="444"/>
                      </a:lnTo>
                      <a:lnTo>
                        <a:pt x="66" y="431"/>
                      </a:lnTo>
                      <a:lnTo>
                        <a:pt x="66" y="417"/>
                      </a:lnTo>
                      <a:lnTo>
                        <a:pt x="66" y="404"/>
                      </a:lnTo>
                      <a:lnTo>
                        <a:pt x="68" y="390"/>
                      </a:lnTo>
                      <a:lnTo>
                        <a:pt x="68" y="378"/>
                      </a:lnTo>
                      <a:lnTo>
                        <a:pt x="68" y="364"/>
                      </a:lnTo>
                      <a:lnTo>
                        <a:pt x="68" y="352"/>
                      </a:lnTo>
                      <a:lnTo>
                        <a:pt x="69" y="339"/>
                      </a:lnTo>
                      <a:lnTo>
                        <a:pt x="69" y="327"/>
                      </a:lnTo>
                      <a:lnTo>
                        <a:pt x="69" y="315"/>
                      </a:lnTo>
                      <a:lnTo>
                        <a:pt x="69" y="301"/>
                      </a:lnTo>
                      <a:lnTo>
                        <a:pt x="71" y="289"/>
                      </a:lnTo>
                      <a:lnTo>
                        <a:pt x="71" y="277"/>
                      </a:lnTo>
                      <a:lnTo>
                        <a:pt x="72" y="265"/>
                      </a:lnTo>
                      <a:lnTo>
                        <a:pt x="72" y="253"/>
                      </a:lnTo>
                      <a:lnTo>
                        <a:pt x="72" y="242"/>
                      </a:lnTo>
                      <a:lnTo>
                        <a:pt x="72" y="230"/>
                      </a:lnTo>
                      <a:lnTo>
                        <a:pt x="74" y="220"/>
                      </a:lnTo>
                      <a:lnTo>
                        <a:pt x="74" y="209"/>
                      </a:lnTo>
                      <a:lnTo>
                        <a:pt x="74" y="197"/>
                      </a:lnTo>
                      <a:lnTo>
                        <a:pt x="75" y="187"/>
                      </a:lnTo>
                      <a:lnTo>
                        <a:pt x="75" y="178"/>
                      </a:lnTo>
                      <a:lnTo>
                        <a:pt x="75" y="167"/>
                      </a:lnTo>
                      <a:lnTo>
                        <a:pt x="75" y="158"/>
                      </a:lnTo>
                      <a:lnTo>
                        <a:pt x="77" y="149"/>
                      </a:lnTo>
                      <a:lnTo>
                        <a:pt x="77" y="140"/>
                      </a:lnTo>
                      <a:lnTo>
                        <a:pt x="77" y="131"/>
                      </a:lnTo>
                      <a:lnTo>
                        <a:pt x="78" y="123"/>
                      </a:lnTo>
                      <a:lnTo>
                        <a:pt x="78" y="116"/>
                      </a:lnTo>
                      <a:lnTo>
                        <a:pt x="78" y="108"/>
                      </a:lnTo>
                      <a:lnTo>
                        <a:pt x="78" y="101"/>
                      </a:lnTo>
                      <a:lnTo>
                        <a:pt x="80" y="95"/>
                      </a:lnTo>
                      <a:lnTo>
                        <a:pt x="80" y="87"/>
                      </a:lnTo>
                      <a:lnTo>
                        <a:pt x="80" y="81"/>
                      </a:lnTo>
                      <a:lnTo>
                        <a:pt x="80" y="77"/>
                      </a:lnTo>
                      <a:lnTo>
                        <a:pt x="81" y="72"/>
                      </a:lnTo>
                      <a:lnTo>
                        <a:pt x="81" y="66"/>
                      </a:lnTo>
                      <a:lnTo>
                        <a:pt x="81" y="63"/>
                      </a:lnTo>
                      <a:lnTo>
                        <a:pt x="81" y="59"/>
                      </a:lnTo>
                      <a:lnTo>
                        <a:pt x="81" y="56"/>
                      </a:lnTo>
                      <a:lnTo>
                        <a:pt x="81" y="53"/>
                      </a:lnTo>
                      <a:lnTo>
                        <a:pt x="83" y="50"/>
                      </a:lnTo>
                      <a:lnTo>
                        <a:pt x="83" y="47"/>
                      </a:lnTo>
                      <a:lnTo>
                        <a:pt x="83" y="47"/>
                      </a:lnTo>
                      <a:lnTo>
                        <a:pt x="7" y="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285" name="Freeform 61"/>
              <p:cNvSpPr>
                <a:spLocks/>
              </p:cNvSpPr>
              <p:nvPr/>
            </p:nvSpPr>
            <p:spPr bwMode="auto">
              <a:xfrm>
                <a:off x="2304" y="1893"/>
                <a:ext cx="272" cy="75"/>
              </a:xfrm>
              <a:custGeom>
                <a:avLst/>
                <a:gdLst>
                  <a:gd name="T0" fmla="*/ 0 w 272"/>
                  <a:gd name="T1" fmla="*/ 27 h 43"/>
                  <a:gd name="T2" fmla="*/ 48 w 272"/>
                  <a:gd name="T3" fmla="*/ 43 h 43"/>
                  <a:gd name="T4" fmla="*/ 144 w 272"/>
                  <a:gd name="T5" fmla="*/ 43 h 43"/>
                  <a:gd name="T6" fmla="*/ 192 w 272"/>
                  <a:gd name="T7" fmla="*/ 27 h 43"/>
                  <a:gd name="T8" fmla="*/ 272 w 272"/>
                  <a:gd name="T9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2" h="43">
                    <a:moveTo>
                      <a:pt x="0" y="27"/>
                    </a:moveTo>
                    <a:cubicBezTo>
                      <a:pt x="16" y="32"/>
                      <a:pt x="31" y="43"/>
                      <a:pt x="48" y="43"/>
                    </a:cubicBezTo>
                    <a:cubicBezTo>
                      <a:pt x="176" y="43"/>
                      <a:pt x="16" y="0"/>
                      <a:pt x="144" y="43"/>
                    </a:cubicBezTo>
                    <a:cubicBezTo>
                      <a:pt x="160" y="38"/>
                      <a:pt x="175" y="27"/>
                      <a:pt x="192" y="27"/>
                    </a:cubicBezTo>
                    <a:cubicBezTo>
                      <a:pt x="219" y="27"/>
                      <a:pt x="245" y="43"/>
                      <a:pt x="272" y="43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6" name="Freeform 62"/>
              <p:cNvSpPr>
                <a:spLocks/>
              </p:cNvSpPr>
              <p:nvPr/>
            </p:nvSpPr>
            <p:spPr bwMode="auto">
              <a:xfrm>
                <a:off x="2265" y="1978"/>
                <a:ext cx="370" cy="189"/>
              </a:xfrm>
              <a:custGeom>
                <a:avLst/>
                <a:gdLst>
                  <a:gd name="T0" fmla="*/ 23 w 370"/>
                  <a:gd name="T1" fmla="*/ 70 h 189"/>
                  <a:gd name="T2" fmla="*/ 103 w 370"/>
                  <a:gd name="T3" fmla="*/ 70 h 189"/>
                  <a:gd name="T4" fmla="*/ 119 w 370"/>
                  <a:gd name="T5" fmla="*/ 118 h 189"/>
                  <a:gd name="T6" fmla="*/ 167 w 370"/>
                  <a:gd name="T7" fmla="*/ 134 h 189"/>
                  <a:gd name="T8" fmla="*/ 215 w 370"/>
                  <a:gd name="T9" fmla="*/ 86 h 189"/>
                  <a:gd name="T10" fmla="*/ 327 w 370"/>
                  <a:gd name="T11" fmla="*/ 38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70" h="189">
                    <a:moveTo>
                      <a:pt x="23" y="70"/>
                    </a:moveTo>
                    <a:cubicBezTo>
                      <a:pt x="102" y="189"/>
                      <a:pt x="0" y="70"/>
                      <a:pt x="103" y="70"/>
                    </a:cubicBezTo>
                    <a:cubicBezTo>
                      <a:pt x="120" y="70"/>
                      <a:pt x="107" y="106"/>
                      <a:pt x="119" y="118"/>
                    </a:cubicBezTo>
                    <a:cubicBezTo>
                      <a:pt x="131" y="130"/>
                      <a:pt x="151" y="129"/>
                      <a:pt x="167" y="134"/>
                    </a:cubicBezTo>
                    <a:cubicBezTo>
                      <a:pt x="183" y="118"/>
                      <a:pt x="195" y="97"/>
                      <a:pt x="215" y="86"/>
                    </a:cubicBezTo>
                    <a:cubicBezTo>
                      <a:pt x="370" y="0"/>
                      <a:pt x="276" y="89"/>
                      <a:pt x="327" y="38"/>
                    </a:cubicBezTo>
                  </a:path>
                </a:pathLst>
              </a:custGeom>
              <a:noFill/>
              <a:ln w="95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8287" name="Rectangle 63"/>
            <p:cNvSpPr>
              <a:spLocks noChangeArrowheads="1"/>
            </p:cNvSpPr>
            <p:nvPr/>
          </p:nvSpPr>
          <p:spPr bwMode="auto">
            <a:xfrm>
              <a:off x="3315" y="1446"/>
              <a:ext cx="835" cy="67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308288" name="Rectangle 64"/>
            <p:cNvSpPr>
              <a:spLocks noChangeArrowheads="1"/>
            </p:cNvSpPr>
            <p:nvPr/>
          </p:nvSpPr>
          <p:spPr bwMode="auto">
            <a:xfrm>
              <a:off x="3785" y="2057"/>
              <a:ext cx="223" cy="32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308293" name="Group 69"/>
          <p:cNvGrpSpPr>
            <a:grpSpLocks noChangeAspect="1"/>
          </p:cNvGrpSpPr>
          <p:nvPr/>
        </p:nvGrpSpPr>
        <p:grpSpPr bwMode="auto">
          <a:xfrm>
            <a:off x="6292407" y="2051050"/>
            <a:ext cx="1330325" cy="1177925"/>
            <a:chOff x="3949" y="1914"/>
            <a:chExt cx="838" cy="742"/>
          </a:xfrm>
        </p:grpSpPr>
        <p:sp>
          <p:nvSpPr>
            <p:cNvPr id="308292" name="AutoShape 68"/>
            <p:cNvSpPr>
              <a:spLocks noChangeAspect="1" noChangeArrowheads="1" noTextEdit="1"/>
            </p:cNvSpPr>
            <p:nvPr/>
          </p:nvSpPr>
          <p:spPr bwMode="auto">
            <a:xfrm>
              <a:off x="3949" y="1914"/>
              <a:ext cx="838" cy="7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4" name="Freeform 70"/>
            <p:cNvSpPr>
              <a:spLocks/>
            </p:cNvSpPr>
            <p:nvPr/>
          </p:nvSpPr>
          <p:spPr bwMode="auto">
            <a:xfrm>
              <a:off x="3974" y="1992"/>
              <a:ext cx="795" cy="643"/>
            </a:xfrm>
            <a:custGeom>
              <a:avLst/>
              <a:gdLst>
                <a:gd name="T0" fmla="*/ 2282 w 2385"/>
                <a:gd name="T1" fmla="*/ 1580 h 1930"/>
                <a:gd name="T2" fmla="*/ 2286 w 2385"/>
                <a:gd name="T3" fmla="*/ 1522 h 1930"/>
                <a:gd name="T4" fmla="*/ 2331 w 2385"/>
                <a:gd name="T5" fmla="*/ 1426 h 1930"/>
                <a:gd name="T6" fmla="*/ 2287 w 2385"/>
                <a:gd name="T7" fmla="*/ 1357 h 1930"/>
                <a:gd name="T8" fmla="*/ 2250 w 2385"/>
                <a:gd name="T9" fmla="*/ 1251 h 1930"/>
                <a:gd name="T10" fmla="*/ 2298 w 2385"/>
                <a:gd name="T11" fmla="*/ 1134 h 1930"/>
                <a:gd name="T12" fmla="*/ 2274 w 2385"/>
                <a:gd name="T13" fmla="*/ 1028 h 1930"/>
                <a:gd name="T14" fmla="*/ 2277 w 2385"/>
                <a:gd name="T15" fmla="*/ 876 h 1930"/>
                <a:gd name="T16" fmla="*/ 2317 w 2385"/>
                <a:gd name="T17" fmla="*/ 702 h 1930"/>
                <a:gd name="T18" fmla="*/ 2214 w 2385"/>
                <a:gd name="T19" fmla="*/ 538 h 1930"/>
                <a:gd name="T20" fmla="*/ 2182 w 2385"/>
                <a:gd name="T21" fmla="*/ 447 h 1930"/>
                <a:gd name="T22" fmla="*/ 2253 w 2385"/>
                <a:gd name="T23" fmla="*/ 247 h 1930"/>
                <a:gd name="T24" fmla="*/ 2176 w 2385"/>
                <a:gd name="T25" fmla="*/ 137 h 1930"/>
                <a:gd name="T26" fmla="*/ 2084 w 2385"/>
                <a:gd name="T27" fmla="*/ 147 h 1930"/>
                <a:gd name="T28" fmla="*/ 1983 w 2385"/>
                <a:gd name="T29" fmla="*/ 198 h 1930"/>
                <a:gd name="T30" fmla="*/ 1888 w 2385"/>
                <a:gd name="T31" fmla="*/ 214 h 1930"/>
                <a:gd name="T32" fmla="*/ 1816 w 2385"/>
                <a:gd name="T33" fmla="*/ 203 h 1930"/>
                <a:gd name="T34" fmla="*/ 1798 w 2385"/>
                <a:gd name="T35" fmla="*/ 196 h 1930"/>
                <a:gd name="T36" fmla="*/ 1756 w 2385"/>
                <a:gd name="T37" fmla="*/ 127 h 1930"/>
                <a:gd name="T38" fmla="*/ 1703 w 2385"/>
                <a:gd name="T39" fmla="*/ 89 h 1930"/>
                <a:gd name="T40" fmla="*/ 1695 w 2385"/>
                <a:gd name="T41" fmla="*/ 166 h 1930"/>
                <a:gd name="T42" fmla="*/ 1588 w 2385"/>
                <a:gd name="T43" fmla="*/ 203 h 1930"/>
                <a:gd name="T44" fmla="*/ 1514 w 2385"/>
                <a:gd name="T45" fmla="*/ 157 h 1930"/>
                <a:gd name="T46" fmla="*/ 1427 w 2385"/>
                <a:gd name="T47" fmla="*/ 106 h 1930"/>
                <a:gd name="T48" fmla="*/ 1274 w 2385"/>
                <a:gd name="T49" fmla="*/ 105 h 1930"/>
                <a:gd name="T50" fmla="*/ 1240 w 2385"/>
                <a:gd name="T51" fmla="*/ 79 h 1930"/>
                <a:gd name="T52" fmla="*/ 1139 w 2385"/>
                <a:gd name="T53" fmla="*/ 6 h 1930"/>
                <a:gd name="T54" fmla="*/ 1087 w 2385"/>
                <a:gd name="T55" fmla="*/ 127 h 1930"/>
                <a:gd name="T56" fmla="*/ 1060 w 2385"/>
                <a:gd name="T57" fmla="*/ 109 h 1930"/>
                <a:gd name="T58" fmla="*/ 991 w 2385"/>
                <a:gd name="T59" fmla="*/ 68 h 1930"/>
                <a:gd name="T60" fmla="*/ 856 w 2385"/>
                <a:gd name="T61" fmla="*/ 135 h 1930"/>
                <a:gd name="T62" fmla="*/ 742 w 2385"/>
                <a:gd name="T63" fmla="*/ 188 h 1930"/>
                <a:gd name="T64" fmla="*/ 632 w 2385"/>
                <a:gd name="T65" fmla="*/ 214 h 1930"/>
                <a:gd name="T66" fmla="*/ 504 w 2385"/>
                <a:gd name="T67" fmla="*/ 163 h 1930"/>
                <a:gd name="T68" fmla="*/ 524 w 2385"/>
                <a:gd name="T69" fmla="*/ 108 h 1930"/>
                <a:gd name="T70" fmla="*/ 427 w 2385"/>
                <a:gd name="T71" fmla="*/ 179 h 1930"/>
                <a:gd name="T72" fmla="*/ 360 w 2385"/>
                <a:gd name="T73" fmla="*/ 262 h 1930"/>
                <a:gd name="T74" fmla="*/ 296 w 2385"/>
                <a:gd name="T75" fmla="*/ 299 h 1930"/>
                <a:gd name="T76" fmla="*/ 217 w 2385"/>
                <a:gd name="T77" fmla="*/ 288 h 1930"/>
                <a:gd name="T78" fmla="*/ 108 w 2385"/>
                <a:gd name="T79" fmla="*/ 254 h 1930"/>
                <a:gd name="T80" fmla="*/ 1 w 2385"/>
                <a:gd name="T81" fmla="*/ 264 h 1930"/>
                <a:gd name="T82" fmla="*/ 23 w 2385"/>
                <a:gd name="T83" fmla="*/ 389 h 1930"/>
                <a:gd name="T84" fmla="*/ 37 w 2385"/>
                <a:gd name="T85" fmla="*/ 698 h 1930"/>
                <a:gd name="T86" fmla="*/ 218 w 2385"/>
                <a:gd name="T87" fmla="*/ 1604 h 1930"/>
                <a:gd name="T88" fmla="*/ 161 w 2385"/>
                <a:gd name="T89" fmla="*/ 1816 h 1930"/>
                <a:gd name="T90" fmla="*/ 202 w 2385"/>
                <a:gd name="T91" fmla="*/ 1929 h 1930"/>
                <a:gd name="T92" fmla="*/ 335 w 2385"/>
                <a:gd name="T93" fmla="*/ 1901 h 1930"/>
                <a:gd name="T94" fmla="*/ 538 w 2385"/>
                <a:gd name="T95" fmla="*/ 1824 h 1930"/>
                <a:gd name="T96" fmla="*/ 757 w 2385"/>
                <a:gd name="T97" fmla="*/ 1800 h 1930"/>
                <a:gd name="T98" fmla="*/ 976 w 2385"/>
                <a:gd name="T99" fmla="*/ 1813 h 1930"/>
                <a:gd name="T100" fmla="*/ 1195 w 2385"/>
                <a:gd name="T101" fmla="*/ 1784 h 1930"/>
                <a:gd name="T102" fmla="*/ 1234 w 2385"/>
                <a:gd name="T103" fmla="*/ 1705 h 1930"/>
                <a:gd name="T104" fmla="*/ 1300 w 2385"/>
                <a:gd name="T105" fmla="*/ 1786 h 1930"/>
                <a:gd name="T106" fmla="*/ 1419 w 2385"/>
                <a:gd name="T107" fmla="*/ 1835 h 1930"/>
                <a:gd name="T108" fmla="*/ 1605 w 2385"/>
                <a:gd name="T109" fmla="*/ 1821 h 1930"/>
                <a:gd name="T110" fmla="*/ 1846 w 2385"/>
                <a:gd name="T111" fmla="*/ 1784 h 1930"/>
                <a:gd name="T112" fmla="*/ 2068 w 2385"/>
                <a:gd name="T113" fmla="*/ 1816 h 1930"/>
                <a:gd name="T114" fmla="*/ 2250 w 2385"/>
                <a:gd name="T115" fmla="*/ 1864 h 1930"/>
                <a:gd name="T116" fmla="*/ 2385 w 2385"/>
                <a:gd name="T117" fmla="*/ 1796 h 1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85" h="1930">
                  <a:moveTo>
                    <a:pt x="2320" y="1648"/>
                  </a:moveTo>
                  <a:lnTo>
                    <a:pt x="2313" y="1634"/>
                  </a:lnTo>
                  <a:lnTo>
                    <a:pt x="2304" y="1621"/>
                  </a:lnTo>
                  <a:lnTo>
                    <a:pt x="2297" y="1607"/>
                  </a:lnTo>
                  <a:lnTo>
                    <a:pt x="2290" y="1594"/>
                  </a:lnTo>
                  <a:lnTo>
                    <a:pt x="2282" y="1580"/>
                  </a:lnTo>
                  <a:lnTo>
                    <a:pt x="2276" y="1568"/>
                  </a:lnTo>
                  <a:lnTo>
                    <a:pt x="2270" y="1555"/>
                  </a:lnTo>
                  <a:lnTo>
                    <a:pt x="2265" y="1544"/>
                  </a:lnTo>
                  <a:lnTo>
                    <a:pt x="2269" y="1534"/>
                  </a:lnTo>
                  <a:lnTo>
                    <a:pt x="2276" y="1527"/>
                  </a:lnTo>
                  <a:lnTo>
                    <a:pt x="2286" y="1522"/>
                  </a:lnTo>
                  <a:lnTo>
                    <a:pt x="2298" y="1517"/>
                  </a:lnTo>
                  <a:lnTo>
                    <a:pt x="2309" y="1510"/>
                  </a:lnTo>
                  <a:lnTo>
                    <a:pt x="2320" y="1497"/>
                  </a:lnTo>
                  <a:lnTo>
                    <a:pt x="2328" y="1479"/>
                  </a:lnTo>
                  <a:lnTo>
                    <a:pt x="2331" y="1451"/>
                  </a:lnTo>
                  <a:lnTo>
                    <a:pt x="2331" y="1426"/>
                  </a:lnTo>
                  <a:lnTo>
                    <a:pt x="2328" y="1407"/>
                  </a:lnTo>
                  <a:lnTo>
                    <a:pt x="2323" y="1394"/>
                  </a:lnTo>
                  <a:lnTo>
                    <a:pt x="2315" y="1383"/>
                  </a:lnTo>
                  <a:lnTo>
                    <a:pt x="2307" y="1373"/>
                  </a:lnTo>
                  <a:lnTo>
                    <a:pt x="2297" y="1366"/>
                  </a:lnTo>
                  <a:lnTo>
                    <a:pt x="2287" y="1357"/>
                  </a:lnTo>
                  <a:lnTo>
                    <a:pt x="2277" y="1348"/>
                  </a:lnTo>
                  <a:lnTo>
                    <a:pt x="2271" y="1331"/>
                  </a:lnTo>
                  <a:lnTo>
                    <a:pt x="2264" y="1312"/>
                  </a:lnTo>
                  <a:lnTo>
                    <a:pt x="2255" y="1293"/>
                  </a:lnTo>
                  <a:lnTo>
                    <a:pt x="2248" y="1271"/>
                  </a:lnTo>
                  <a:lnTo>
                    <a:pt x="2250" y="1251"/>
                  </a:lnTo>
                  <a:lnTo>
                    <a:pt x="2255" y="1231"/>
                  </a:lnTo>
                  <a:lnTo>
                    <a:pt x="2262" y="1211"/>
                  </a:lnTo>
                  <a:lnTo>
                    <a:pt x="2271" y="1193"/>
                  </a:lnTo>
                  <a:lnTo>
                    <a:pt x="2281" y="1173"/>
                  </a:lnTo>
                  <a:lnTo>
                    <a:pt x="2290" y="1153"/>
                  </a:lnTo>
                  <a:lnTo>
                    <a:pt x="2298" y="1134"/>
                  </a:lnTo>
                  <a:lnTo>
                    <a:pt x="2306" y="1113"/>
                  </a:lnTo>
                  <a:lnTo>
                    <a:pt x="2309" y="1089"/>
                  </a:lnTo>
                  <a:lnTo>
                    <a:pt x="2306" y="1072"/>
                  </a:lnTo>
                  <a:lnTo>
                    <a:pt x="2297" y="1057"/>
                  </a:lnTo>
                  <a:lnTo>
                    <a:pt x="2286" y="1042"/>
                  </a:lnTo>
                  <a:lnTo>
                    <a:pt x="2274" y="1028"/>
                  </a:lnTo>
                  <a:lnTo>
                    <a:pt x="2262" y="1010"/>
                  </a:lnTo>
                  <a:lnTo>
                    <a:pt x="2255" y="987"/>
                  </a:lnTo>
                  <a:lnTo>
                    <a:pt x="2254" y="957"/>
                  </a:lnTo>
                  <a:lnTo>
                    <a:pt x="2258" y="925"/>
                  </a:lnTo>
                  <a:lnTo>
                    <a:pt x="2266" y="899"/>
                  </a:lnTo>
                  <a:lnTo>
                    <a:pt x="2277" y="876"/>
                  </a:lnTo>
                  <a:lnTo>
                    <a:pt x="2288" y="854"/>
                  </a:lnTo>
                  <a:lnTo>
                    <a:pt x="2301" y="830"/>
                  </a:lnTo>
                  <a:lnTo>
                    <a:pt x="2311" y="804"/>
                  </a:lnTo>
                  <a:lnTo>
                    <a:pt x="2318" y="774"/>
                  </a:lnTo>
                  <a:lnTo>
                    <a:pt x="2320" y="737"/>
                  </a:lnTo>
                  <a:lnTo>
                    <a:pt x="2317" y="702"/>
                  </a:lnTo>
                  <a:lnTo>
                    <a:pt x="2307" y="670"/>
                  </a:lnTo>
                  <a:lnTo>
                    <a:pt x="2293" y="640"/>
                  </a:lnTo>
                  <a:lnTo>
                    <a:pt x="2275" y="612"/>
                  </a:lnTo>
                  <a:lnTo>
                    <a:pt x="2254" y="586"/>
                  </a:lnTo>
                  <a:lnTo>
                    <a:pt x="2234" y="561"/>
                  </a:lnTo>
                  <a:lnTo>
                    <a:pt x="2214" y="538"/>
                  </a:lnTo>
                  <a:lnTo>
                    <a:pt x="2197" y="516"/>
                  </a:lnTo>
                  <a:lnTo>
                    <a:pt x="2192" y="506"/>
                  </a:lnTo>
                  <a:lnTo>
                    <a:pt x="2187" y="495"/>
                  </a:lnTo>
                  <a:lnTo>
                    <a:pt x="2182" y="484"/>
                  </a:lnTo>
                  <a:lnTo>
                    <a:pt x="2179" y="473"/>
                  </a:lnTo>
                  <a:lnTo>
                    <a:pt x="2182" y="447"/>
                  </a:lnTo>
                  <a:lnTo>
                    <a:pt x="2195" y="420"/>
                  </a:lnTo>
                  <a:lnTo>
                    <a:pt x="2211" y="390"/>
                  </a:lnTo>
                  <a:lnTo>
                    <a:pt x="2228" y="357"/>
                  </a:lnTo>
                  <a:lnTo>
                    <a:pt x="2244" y="323"/>
                  </a:lnTo>
                  <a:lnTo>
                    <a:pt x="2253" y="286"/>
                  </a:lnTo>
                  <a:lnTo>
                    <a:pt x="2253" y="247"/>
                  </a:lnTo>
                  <a:lnTo>
                    <a:pt x="2240" y="205"/>
                  </a:lnTo>
                  <a:lnTo>
                    <a:pt x="2229" y="184"/>
                  </a:lnTo>
                  <a:lnTo>
                    <a:pt x="2217" y="167"/>
                  </a:lnTo>
                  <a:lnTo>
                    <a:pt x="2203" y="153"/>
                  </a:lnTo>
                  <a:lnTo>
                    <a:pt x="2190" y="143"/>
                  </a:lnTo>
                  <a:lnTo>
                    <a:pt x="2176" y="137"/>
                  </a:lnTo>
                  <a:lnTo>
                    <a:pt x="2161" y="134"/>
                  </a:lnTo>
                  <a:lnTo>
                    <a:pt x="2147" y="132"/>
                  </a:lnTo>
                  <a:lnTo>
                    <a:pt x="2132" y="132"/>
                  </a:lnTo>
                  <a:lnTo>
                    <a:pt x="2116" y="136"/>
                  </a:lnTo>
                  <a:lnTo>
                    <a:pt x="2100" y="141"/>
                  </a:lnTo>
                  <a:lnTo>
                    <a:pt x="2084" y="147"/>
                  </a:lnTo>
                  <a:lnTo>
                    <a:pt x="2066" y="154"/>
                  </a:lnTo>
                  <a:lnTo>
                    <a:pt x="2050" y="163"/>
                  </a:lnTo>
                  <a:lnTo>
                    <a:pt x="2033" y="172"/>
                  </a:lnTo>
                  <a:lnTo>
                    <a:pt x="2016" y="182"/>
                  </a:lnTo>
                  <a:lnTo>
                    <a:pt x="1999" y="190"/>
                  </a:lnTo>
                  <a:lnTo>
                    <a:pt x="1983" y="198"/>
                  </a:lnTo>
                  <a:lnTo>
                    <a:pt x="1967" y="204"/>
                  </a:lnTo>
                  <a:lnTo>
                    <a:pt x="1951" y="208"/>
                  </a:lnTo>
                  <a:lnTo>
                    <a:pt x="1934" y="211"/>
                  </a:lnTo>
                  <a:lnTo>
                    <a:pt x="1918" y="212"/>
                  </a:lnTo>
                  <a:lnTo>
                    <a:pt x="1902" y="214"/>
                  </a:lnTo>
                  <a:lnTo>
                    <a:pt x="1888" y="214"/>
                  </a:lnTo>
                  <a:lnTo>
                    <a:pt x="1873" y="212"/>
                  </a:lnTo>
                  <a:lnTo>
                    <a:pt x="1859" y="211"/>
                  </a:lnTo>
                  <a:lnTo>
                    <a:pt x="1847" y="209"/>
                  </a:lnTo>
                  <a:lnTo>
                    <a:pt x="1835" y="208"/>
                  </a:lnTo>
                  <a:lnTo>
                    <a:pt x="1825" y="205"/>
                  </a:lnTo>
                  <a:lnTo>
                    <a:pt x="1816" y="203"/>
                  </a:lnTo>
                  <a:lnTo>
                    <a:pt x="1809" y="200"/>
                  </a:lnTo>
                  <a:lnTo>
                    <a:pt x="1803" y="199"/>
                  </a:lnTo>
                  <a:lnTo>
                    <a:pt x="1799" y="198"/>
                  </a:lnTo>
                  <a:lnTo>
                    <a:pt x="1798" y="196"/>
                  </a:lnTo>
                  <a:lnTo>
                    <a:pt x="1798" y="196"/>
                  </a:lnTo>
                  <a:lnTo>
                    <a:pt x="1798" y="196"/>
                  </a:lnTo>
                  <a:lnTo>
                    <a:pt x="1796" y="195"/>
                  </a:lnTo>
                  <a:lnTo>
                    <a:pt x="1794" y="189"/>
                  </a:lnTo>
                  <a:lnTo>
                    <a:pt x="1789" y="175"/>
                  </a:lnTo>
                  <a:lnTo>
                    <a:pt x="1780" y="158"/>
                  </a:lnTo>
                  <a:lnTo>
                    <a:pt x="1766" y="138"/>
                  </a:lnTo>
                  <a:lnTo>
                    <a:pt x="1756" y="127"/>
                  </a:lnTo>
                  <a:lnTo>
                    <a:pt x="1745" y="117"/>
                  </a:lnTo>
                  <a:lnTo>
                    <a:pt x="1734" y="109"/>
                  </a:lnTo>
                  <a:lnTo>
                    <a:pt x="1724" y="101"/>
                  </a:lnTo>
                  <a:lnTo>
                    <a:pt x="1715" y="97"/>
                  </a:lnTo>
                  <a:lnTo>
                    <a:pt x="1708" y="92"/>
                  </a:lnTo>
                  <a:lnTo>
                    <a:pt x="1703" y="89"/>
                  </a:lnTo>
                  <a:lnTo>
                    <a:pt x="1701" y="88"/>
                  </a:lnTo>
                  <a:lnTo>
                    <a:pt x="1703" y="93"/>
                  </a:lnTo>
                  <a:lnTo>
                    <a:pt x="1704" y="105"/>
                  </a:lnTo>
                  <a:lnTo>
                    <a:pt x="1704" y="124"/>
                  </a:lnTo>
                  <a:lnTo>
                    <a:pt x="1701" y="143"/>
                  </a:lnTo>
                  <a:lnTo>
                    <a:pt x="1695" y="166"/>
                  </a:lnTo>
                  <a:lnTo>
                    <a:pt x="1683" y="184"/>
                  </a:lnTo>
                  <a:lnTo>
                    <a:pt x="1663" y="200"/>
                  </a:lnTo>
                  <a:lnTo>
                    <a:pt x="1634" y="208"/>
                  </a:lnTo>
                  <a:lnTo>
                    <a:pt x="1618" y="208"/>
                  </a:lnTo>
                  <a:lnTo>
                    <a:pt x="1602" y="206"/>
                  </a:lnTo>
                  <a:lnTo>
                    <a:pt x="1588" y="203"/>
                  </a:lnTo>
                  <a:lnTo>
                    <a:pt x="1574" y="198"/>
                  </a:lnTo>
                  <a:lnTo>
                    <a:pt x="1562" y="191"/>
                  </a:lnTo>
                  <a:lnTo>
                    <a:pt x="1550" y="184"/>
                  </a:lnTo>
                  <a:lnTo>
                    <a:pt x="1537" y="175"/>
                  </a:lnTo>
                  <a:lnTo>
                    <a:pt x="1526" y="167"/>
                  </a:lnTo>
                  <a:lnTo>
                    <a:pt x="1514" y="157"/>
                  </a:lnTo>
                  <a:lnTo>
                    <a:pt x="1502" y="147"/>
                  </a:lnTo>
                  <a:lnTo>
                    <a:pt x="1488" y="138"/>
                  </a:lnTo>
                  <a:lnTo>
                    <a:pt x="1475" y="129"/>
                  </a:lnTo>
                  <a:lnTo>
                    <a:pt x="1460" y="121"/>
                  </a:lnTo>
                  <a:lnTo>
                    <a:pt x="1444" y="113"/>
                  </a:lnTo>
                  <a:lnTo>
                    <a:pt x="1427" y="106"/>
                  </a:lnTo>
                  <a:lnTo>
                    <a:pt x="1408" y="101"/>
                  </a:lnTo>
                  <a:lnTo>
                    <a:pt x="1371" y="95"/>
                  </a:lnTo>
                  <a:lnTo>
                    <a:pt x="1339" y="94"/>
                  </a:lnTo>
                  <a:lnTo>
                    <a:pt x="1312" y="97"/>
                  </a:lnTo>
                  <a:lnTo>
                    <a:pt x="1291" y="100"/>
                  </a:lnTo>
                  <a:lnTo>
                    <a:pt x="1274" y="105"/>
                  </a:lnTo>
                  <a:lnTo>
                    <a:pt x="1263" y="110"/>
                  </a:lnTo>
                  <a:lnTo>
                    <a:pt x="1255" y="114"/>
                  </a:lnTo>
                  <a:lnTo>
                    <a:pt x="1253" y="115"/>
                  </a:lnTo>
                  <a:lnTo>
                    <a:pt x="1251" y="110"/>
                  </a:lnTo>
                  <a:lnTo>
                    <a:pt x="1248" y="97"/>
                  </a:lnTo>
                  <a:lnTo>
                    <a:pt x="1240" y="79"/>
                  </a:lnTo>
                  <a:lnTo>
                    <a:pt x="1230" y="57"/>
                  </a:lnTo>
                  <a:lnTo>
                    <a:pt x="1218" y="36"/>
                  </a:lnTo>
                  <a:lnTo>
                    <a:pt x="1202" y="19"/>
                  </a:lnTo>
                  <a:lnTo>
                    <a:pt x="1184" y="5"/>
                  </a:lnTo>
                  <a:lnTo>
                    <a:pt x="1161" y="0"/>
                  </a:lnTo>
                  <a:lnTo>
                    <a:pt x="1139" y="6"/>
                  </a:lnTo>
                  <a:lnTo>
                    <a:pt x="1123" y="21"/>
                  </a:lnTo>
                  <a:lnTo>
                    <a:pt x="1110" y="42"/>
                  </a:lnTo>
                  <a:lnTo>
                    <a:pt x="1101" y="67"/>
                  </a:lnTo>
                  <a:lnTo>
                    <a:pt x="1094" y="92"/>
                  </a:lnTo>
                  <a:lnTo>
                    <a:pt x="1090" y="113"/>
                  </a:lnTo>
                  <a:lnTo>
                    <a:pt x="1087" y="127"/>
                  </a:lnTo>
                  <a:lnTo>
                    <a:pt x="1087" y="134"/>
                  </a:lnTo>
                  <a:lnTo>
                    <a:pt x="1086" y="132"/>
                  </a:lnTo>
                  <a:lnTo>
                    <a:pt x="1083" y="129"/>
                  </a:lnTo>
                  <a:lnTo>
                    <a:pt x="1076" y="124"/>
                  </a:lnTo>
                  <a:lnTo>
                    <a:pt x="1069" y="116"/>
                  </a:lnTo>
                  <a:lnTo>
                    <a:pt x="1060" y="109"/>
                  </a:lnTo>
                  <a:lnTo>
                    <a:pt x="1049" y="99"/>
                  </a:lnTo>
                  <a:lnTo>
                    <a:pt x="1037" y="89"/>
                  </a:lnTo>
                  <a:lnTo>
                    <a:pt x="1023" y="79"/>
                  </a:lnTo>
                  <a:lnTo>
                    <a:pt x="1011" y="71"/>
                  </a:lnTo>
                  <a:lnTo>
                    <a:pt x="1001" y="67"/>
                  </a:lnTo>
                  <a:lnTo>
                    <a:pt x="991" y="68"/>
                  </a:lnTo>
                  <a:lnTo>
                    <a:pt x="980" y="72"/>
                  </a:lnTo>
                  <a:lnTo>
                    <a:pt x="964" y="80"/>
                  </a:lnTo>
                  <a:lnTo>
                    <a:pt x="943" y="93"/>
                  </a:lnTo>
                  <a:lnTo>
                    <a:pt x="915" y="108"/>
                  </a:lnTo>
                  <a:lnTo>
                    <a:pt x="877" y="125"/>
                  </a:lnTo>
                  <a:lnTo>
                    <a:pt x="856" y="135"/>
                  </a:lnTo>
                  <a:lnTo>
                    <a:pt x="836" y="145"/>
                  </a:lnTo>
                  <a:lnTo>
                    <a:pt x="816" y="153"/>
                  </a:lnTo>
                  <a:lnTo>
                    <a:pt x="796" y="163"/>
                  </a:lnTo>
                  <a:lnTo>
                    <a:pt x="778" y="172"/>
                  </a:lnTo>
                  <a:lnTo>
                    <a:pt x="761" y="180"/>
                  </a:lnTo>
                  <a:lnTo>
                    <a:pt x="742" y="188"/>
                  </a:lnTo>
                  <a:lnTo>
                    <a:pt x="725" y="195"/>
                  </a:lnTo>
                  <a:lnTo>
                    <a:pt x="706" y="201"/>
                  </a:lnTo>
                  <a:lnTo>
                    <a:pt x="688" y="206"/>
                  </a:lnTo>
                  <a:lnTo>
                    <a:pt x="671" y="210"/>
                  </a:lnTo>
                  <a:lnTo>
                    <a:pt x="651" y="214"/>
                  </a:lnTo>
                  <a:lnTo>
                    <a:pt x="632" y="214"/>
                  </a:lnTo>
                  <a:lnTo>
                    <a:pt x="612" y="214"/>
                  </a:lnTo>
                  <a:lnTo>
                    <a:pt x="592" y="211"/>
                  </a:lnTo>
                  <a:lnTo>
                    <a:pt x="570" y="208"/>
                  </a:lnTo>
                  <a:lnTo>
                    <a:pt x="534" y="195"/>
                  </a:lnTo>
                  <a:lnTo>
                    <a:pt x="513" y="180"/>
                  </a:lnTo>
                  <a:lnTo>
                    <a:pt x="504" y="163"/>
                  </a:lnTo>
                  <a:lnTo>
                    <a:pt x="504" y="147"/>
                  </a:lnTo>
                  <a:lnTo>
                    <a:pt x="509" y="131"/>
                  </a:lnTo>
                  <a:lnTo>
                    <a:pt x="518" y="119"/>
                  </a:lnTo>
                  <a:lnTo>
                    <a:pt x="524" y="110"/>
                  </a:lnTo>
                  <a:lnTo>
                    <a:pt x="528" y="106"/>
                  </a:lnTo>
                  <a:lnTo>
                    <a:pt x="524" y="108"/>
                  </a:lnTo>
                  <a:lnTo>
                    <a:pt x="515" y="114"/>
                  </a:lnTo>
                  <a:lnTo>
                    <a:pt x="502" y="122"/>
                  </a:lnTo>
                  <a:lnTo>
                    <a:pt x="486" y="134"/>
                  </a:lnTo>
                  <a:lnTo>
                    <a:pt x="466" y="147"/>
                  </a:lnTo>
                  <a:lnTo>
                    <a:pt x="446" y="162"/>
                  </a:lnTo>
                  <a:lnTo>
                    <a:pt x="427" y="179"/>
                  </a:lnTo>
                  <a:lnTo>
                    <a:pt x="408" y="198"/>
                  </a:lnTo>
                  <a:lnTo>
                    <a:pt x="393" y="215"/>
                  </a:lnTo>
                  <a:lnTo>
                    <a:pt x="382" y="230"/>
                  </a:lnTo>
                  <a:lnTo>
                    <a:pt x="375" y="242"/>
                  </a:lnTo>
                  <a:lnTo>
                    <a:pt x="367" y="253"/>
                  </a:lnTo>
                  <a:lnTo>
                    <a:pt x="360" y="262"/>
                  </a:lnTo>
                  <a:lnTo>
                    <a:pt x="351" y="272"/>
                  </a:lnTo>
                  <a:lnTo>
                    <a:pt x="340" y="280"/>
                  </a:lnTo>
                  <a:lnTo>
                    <a:pt x="325" y="290"/>
                  </a:lnTo>
                  <a:lnTo>
                    <a:pt x="317" y="295"/>
                  </a:lnTo>
                  <a:lnTo>
                    <a:pt x="307" y="298"/>
                  </a:lnTo>
                  <a:lnTo>
                    <a:pt x="296" y="299"/>
                  </a:lnTo>
                  <a:lnTo>
                    <a:pt x="285" y="300"/>
                  </a:lnTo>
                  <a:lnTo>
                    <a:pt x="274" y="299"/>
                  </a:lnTo>
                  <a:lnTo>
                    <a:pt x="260" y="298"/>
                  </a:lnTo>
                  <a:lnTo>
                    <a:pt x="247" y="295"/>
                  </a:lnTo>
                  <a:lnTo>
                    <a:pt x="233" y="291"/>
                  </a:lnTo>
                  <a:lnTo>
                    <a:pt x="217" y="288"/>
                  </a:lnTo>
                  <a:lnTo>
                    <a:pt x="201" y="283"/>
                  </a:lnTo>
                  <a:lnTo>
                    <a:pt x="185" y="278"/>
                  </a:lnTo>
                  <a:lnTo>
                    <a:pt x="166" y="272"/>
                  </a:lnTo>
                  <a:lnTo>
                    <a:pt x="148" y="267"/>
                  </a:lnTo>
                  <a:lnTo>
                    <a:pt x="128" y="261"/>
                  </a:lnTo>
                  <a:lnTo>
                    <a:pt x="108" y="254"/>
                  </a:lnTo>
                  <a:lnTo>
                    <a:pt x="88" y="248"/>
                  </a:lnTo>
                  <a:lnTo>
                    <a:pt x="52" y="240"/>
                  </a:lnTo>
                  <a:lnTo>
                    <a:pt x="27" y="238"/>
                  </a:lnTo>
                  <a:lnTo>
                    <a:pt x="12" y="243"/>
                  </a:lnTo>
                  <a:lnTo>
                    <a:pt x="4" y="252"/>
                  </a:lnTo>
                  <a:lnTo>
                    <a:pt x="1" y="264"/>
                  </a:lnTo>
                  <a:lnTo>
                    <a:pt x="1" y="279"/>
                  </a:lnTo>
                  <a:lnTo>
                    <a:pt x="1" y="294"/>
                  </a:lnTo>
                  <a:lnTo>
                    <a:pt x="0" y="309"/>
                  </a:lnTo>
                  <a:lnTo>
                    <a:pt x="1" y="328"/>
                  </a:lnTo>
                  <a:lnTo>
                    <a:pt x="10" y="355"/>
                  </a:lnTo>
                  <a:lnTo>
                    <a:pt x="23" y="389"/>
                  </a:lnTo>
                  <a:lnTo>
                    <a:pt x="41" y="423"/>
                  </a:lnTo>
                  <a:lnTo>
                    <a:pt x="57" y="457"/>
                  </a:lnTo>
                  <a:lnTo>
                    <a:pt x="73" y="485"/>
                  </a:lnTo>
                  <a:lnTo>
                    <a:pt x="84" y="503"/>
                  </a:lnTo>
                  <a:lnTo>
                    <a:pt x="88" y="511"/>
                  </a:lnTo>
                  <a:lnTo>
                    <a:pt x="37" y="698"/>
                  </a:lnTo>
                  <a:lnTo>
                    <a:pt x="96" y="996"/>
                  </a:lnTo>
                  <a:lnTo>
                    <a:pt x="106" y="1166"/>
                  </a:lnTo>
                  <a:lnTo>
                    <a:pt x="170" y="1267"/>
                  </a:lnTo>
                  <a:lnTo>
                    <a:pt x="174" y="1469"/>
                  </a:lnTo>
                  <a:lnTo>
                    <a:pt x="221" y="1597"/>
                  </a:lnTo>
                  <a:lnTo>
                    <a:pt x="218" y="1604"/>
                  </a:lnTo>
                  <a:lnTo>
                    <a:pt x="211" y="1621"/>
                  </a:lnTo>
                  <a:lnTo>
                    <a:pt x="201" y="1648"/>
                  </a:lnTo>
                  <a:lnTo>
                    <a:pt x="189" y="1682"/>
                  </a:lnTo>
                  <a:lnTo>
                    <a:pt x="178" y="1723"/>
                  </a:lnTo>
                  <a:lnTo>
                    <a:pt x="168" y="1768"/>
                  </a:lnTo>
                  <a:lnTo>
                    <a:pt x="161" y="1816"/>
                  </a:lnTo>
                  <a:lnTo>
                    <a:pt x="160" y="1864"/>
                  </a:lnTo>
                  <a:lnTo>
                    <a:pt x="163" y="1886"/>
                  </a:lnTo>
                  <a:lnTo>
                    <a:pt x="168" y="1902"/>
                  </a:lnTo>
                  <a:lnTo>
                    <a:pt x="176" y="1916"/>
                  </a:lnTo>
                  <a:lnTo>
                    <a:pt x="187" y="1924"/>
                  </a:lnTo>
                  <a:lnTo>
                    <a:pt x="202" y="1929"/>
                  </a:lnTo>
                  <a:lnTo>
                    <a:pt x="218" y="1930"/>
                  </a:lnTo>
                  <a:lnTo>
                    <a:pt x="237" y="1929"/>
                  </a:lnTo>
                  <a:lnTo>
                    <a:pt x="259" y="1925"/>
                  </a:lnTo>
                  <a:lnTo>
                    <a:pt x="282" y="1919"/>
                  </a:lnTo>
                  <a:lnTo>
                    <a:pt x="307" y="1911"/>
                  </a:lnTo>
                  <a:lnTo>
                    <a:pt x="335" y="1901"/>
                  </a:lnTo>
                  <a:lnTo>
                    <a:pt x="365" y="1890"/>
                  </a:lnTo>
                  <a:lnTo>
                    <a:pt x="396" y="1877"/>
                  </a:lnTo>
                  <a:lnTo>
                    <a:pt x="429" y="1864"/>
                  </a:lnTo>
                  <a:lnTo>
                    <a:pt x="465" y="1850"/>
                  </a:lnTo>
                  <a:lnTo>
                    <a:pt x="501" y="1837"/>
                  </a:lnTo>
                  <a:lnTo>
                    <a:pt x="538" y="1824"/>
                  </a:lnTo>
                  <a:lnTo>
                    <a:pt x="575" y="1814"/>
                  </a:lnTo>
                  <a:lnTo>
                    <a:pt x="612" y="1808"/>
                  </a:lnTo>
                  <a:lnTo>
                    <a:pt x="647" y="1803"/>
                  </a:lnTo>
                  <a:lnTo>
                    <a:pt x="684" y="1801"/>
                  </a:lnTo>
                  <a:lnTo>
                    <a:pt x="721" y="1800"/>
                  </a:lnTo>
                  <a:lnTo>
                    <a:pt x="757" y="1800"/>
                  </a:lnTo>
                  <a:lnTo>
                    <a:pt x="794" y="1801"/>
                  </a:lnTo>
                  <a:lnTo>
                    <a:pt x="831" y="1803"/>
                  </a:lnTo>
                  <a:lnTo>
                    <a:pt x="867" y="1806"/>
                  </a:lnTo>
                  <a:lnTo>
                    <a:pt x="904" y="1808"/>
                  </a:lnTo>
                  <a:lnTo>
                    <a:pt x="941" y="1811"/>
                  </a:lnTo>
                  <a:lnTo>
                    <a:pt x="976" y="1813"/>
                  </a:lnTo>
                  <a:lnTo>
                    <a:pt x="1013" y="1814"/>
                  </a:lnTo>
                  <a:lnTo>
                    <a:pt x="1050" y="1814"/>
                  </a:lnTo>
                  <a:lnTo>
                    <a:pt x="1087" y="1813"/>
                  </a:lnTo>
                  <a:lnTo>
                    <a:pt x="1134" y="1808"/>
                  </a:lnTo>
                  <a:lnTo>
                    <a:pt x="1169" y="1798"/>
                  </a:lnTo>
                  <a:lnTo>
                    <a:pt x="1195" y="1784"/>
                  </a:lnTo>
                  <a:lnTo>
                    <a:pt x="1213" y="1766"/>
                  </a:lnTo>
                  <a:lnTo>
                    <a:pt x="1223" y="1749"/>
                  </a:lnTo>
                  <a:lnTo>
                    <a:pt x="1229" y="1729"/>
                  </a:lnTo>
                  <a:lnTo>
                    <a:pt x="1229" y="1711"/>
                  </a:lnTo>
                  <a:lnTo>
                    <a:pt x="1228" y="1695"/>
                  </a:lnTo>
                  <a:lnTo>
                    <a:pt x="1234" y="1705"/>
                  </a:lnTo>
                  <a:lnTo>
                    <a:pt x="1240" y="1717"/>
                  </a:lnTo>
                  <a:lnTo>
                    <a:pt x="1249" y="1729"/>
                  </a:lnTo>
                  <a:lnTo>
                    <a:pt x="1259" y="1743"/>
                  </a:lnTo>
                  <a:lnTo>
                    <a:pt x="1271" y="1756"/>
                  </a:lnTo>
                  <a:lnTo>
                    <a:pt x="1283" y="1771"/>
                  </a:lnTo>
                  <a:lnTo>
                    <a:pt x="1300" y="1786"/>
                  </a:lnTo>
                  <a:lnTo>
                    <a:pt x="1317" y="1801"/>
                  </a:lnTo>
                  <a:lnTo>
                    <a:pt x="1333" y="1812"/>
                  </a:lnTo>
                  <a:lnTo>
                    <a:pt x="1351" y="1822"/>
                  </a:lnTo>
                  <a:lnTo>
                    <a:pt x="1372" y="1828"/>
                  </a:lnTo>
                  <a:lnTo>
                    <a:pt x="1394" y="1833"/>
                  </a:lnTo>
                  <a:lnTo>
                    <a:pt x="1419" y="1835"/>
                  </a:lnTo>
                  <a:lnTo>
                    <a:pt x="1446" y="1835"/>
                  </a:lnTo>
                  <a:lnTo>
                    <a:pt x="1475" y="1835"/>
                  </a:lnTo>
                  <a:lnTo>
                    <a:pt x="1504" y="1833"/>
                  </a:lnTo>
                  <a:lnTo>
                    <a:pt x="1536" y="1829"/>
                  </a:lnTo>
                  <a:lnTo>
                    <a:pt x="1570" y="1826"/>
                  </a:lnTo>
                  <a:lnTo>
                    <a:pt x="1605" y="1821"/>
                  </a:lnTo>
                  <a:lnTo>
                    <a:pt x="1642" y="1814"/>
                  </a:lnTo>
                  <a:lnTo>
                    <a:pt x="1680" y="1808"/>
                  </a:lnTo>
                  <a:lnTo>
                    <a:pt x="1720" y="1802"/>
                  </a:lnTo>
                  <a:lnTo>
                    <a:pt x="1761" y="1795"/>
                  </a:lnTo>
                  <a:lnTo>
                    <a:pt x="1804" y="1789"/>
                  </a:lnTo>
                  <a:lnTo>
                    <a:pt x="1846" y="1784"/>
                  </a:lnTo>
                  <a:lnTo>
                    <a:pt x="1886" y="1784"/>
                  </a:lnTo>
                  <a:lnTo>
                    <a:pt x="1926" y="1785"/>
                  </a:lnTo>
                  <a:lnTo>
                    <a:pt x="1963" y="1791"/>
                  </a:lnTo>
                  <a:lnTo>
                    <a:pt x="2000" y="1797"/>
                  </a:lnTo>
                  <a:lnTo>
                    <a:pt x="2034" y="1806"/>
                  </a:lnTo>
                  <a:lnTo>
                    <a:pt x="2068" y="1816"/>
                  </a:lnTo>
                  <a:lnTo>
                    <a:pt x="2100" y="1826"/>
                  </a:lnTo>
                  <a:lnTo>
                    <a:pt x="2132" y="1835"/>
                  </a:lnTo>
                  <a:lnTo>
                    <a:pt x="2163" y="1845"/>
                  </a:lnTo>
                  <a:lnTo>
                    <a:pt x="2192" y="1853"/>
                  </a:lnTo>
                  <a:lnTo>
                    <a:pt x="2221" y="1860"/>
                  </a:lnTo>
                  <a:lnTo>
                    <a:pt x="2250" y="1864"/>
                  </a:lnTo>
                  <a:lnTo>
                    <a:pt x="2277" y="1864"/>
                  </a:lnTo>
                  <a:lnTo>
                    <a:pt x="2306" y="1861"/>
                  </a:lnTo>
                  <a:lnTo>
                    <a:pt x="2333" y="1855"/>
                  </a:lnTo>
                  <a:lnTo>
                    <a:pt x="2362" y="1840"/>
                  </a:lnTo>
                  <a:lnTo>
                    <a:pt x="2378" y="1821"/>
                  </a:lnTo>
                  <a:lnTo>
                    <a:pt x="2385" y="1796"/>
                  </a:lnTo>
                  <a:lnTo>
                    <a:pt x="2382" y="1769"/>
                  </a:lnTo>
                  <a:lnTo>
                    <a:pt x="2372" y="1739"/>
                  </a:lnTo>
                  <a:lnTo>
                    <a:pt x="2357" y="1708"/>
                  </a:lnTo>
                  <a:lnTo>
                    <a:pt x="2340" y="1678"/>
                  </a:lnTo>
                  <a:lnTo>
                    <a:pt x="2320" y="1648"/>
                  </a:lnTo>
                  <a:close/>
                </a:path>
              </a:pathLst>
            </a:custGeom>
            <a:solidFill>
              <a:srgbClr val="99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5" name="Freeform 71"/>
            <p:cNvSpPr>
              <a:spLocks/>
            </p:cNvSpPr>
            <p:nvPr/>
          </p:nvSpPr>
          <p:spPr bwMode="auto">
            <a:xfrm>
              <a:off x="4694" y="2094"/>
              <a:ext cx="8" cy="23"/>
            </a:xfrm>
            <a:custGeom>
              <a:avLst/>
              <a:gdLst>
                <a:gd name="T0" fmla="*/ 0 w 25"/>
                <a:gd name="T1" fmla="*/ 69 h 69"/>
                <a:gd name="T2" fmla="*/ 3 w 25"/>
                <a:gd name="T3" fmla="*/ 48 h 69"/>
                <a:gd name="T4" fmla="*/ 9 w 25"/>
                <a:gd name="T5" fmla="*/ 30 h 69"/>
                <a:gd name="T6" fmla="*/ 16 w 25"/>
                <a:gd name="T7" fmla="*/ 15 h 69"/>
                <a:gd name="T8" fmla="*/ 25 w 25"/>
                <a:gd name="T9" fmla="*/ 0 h 69"/>
                <a:gd name="T10" fmla="*/ 20 w 25"/>
                <a:gd name="T11" fmla="*/ 17 h 69"/>
                <a:gd name="T12" fmla="*/ 14 w 25"/>
                <a:gd name="T13" fmla="*/ 35 h 69"/>
                <a:gd name="T14" fmla="*/ 8 w 25"/>
                <a:gd name="T15" fmla="*/ 52 h 69"/>
                <a:gd name="T16" fmla="*/ 0 w 25"/>
                <a:gd name="T17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69">
                  <a:moveTo>
                    <a:pt x="0" y="69"/>
                  </a:moveTo>
                  <a:lnTo>
                    <a:pt x="3" y="48"/>
                  </a:lnTo>
                  <a:lnTo>
                    <a:pt x="9" y="30"/>
                  </a:lnTo>
                  <a:lnTo>
                    <a:pt x="16" y="15"/>
                  </a:lnTo>
                  <a:lnTo>
                    <a:pt x="25" y="0"/>
                  </a:lnTo>
                  <a:lnTo>
                    <a:pt x="20" y="17"/>
                  </a:lnTo>
                  <a:lnTo>
                    <a:pt x="14" y="35"/>
                  </a:lnTo>
                  <a:lnTo>
                    <a:pt x="8" y="52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F9E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6" name="Freeform 72"/>
            <p:cNvSpPr>
              <a:spLocks/>
            </p:cNvSpPr>
            <p:nvPr/>
          </p:nvSpPr>
          <p:spPr bwMode="auto">
            <a:xfrm>
              <a:off x="4543" y="2026"/>
              <a:ext cx="15" cy="17"/>
            </a:xfrm>
            <a:custGeom>
              <a:avLst/>
              <a:gdLst>
                <a:gd name="T0" fmla="*/ 36 w 44"/>
                <a:gd name="T1" fmla="*/ 35 h 52"/>
                <a:gd name="T2" fmla="*/ 38 w 44"/>
                <a:gd name="T3" fmla="*/ 39 h 52"/>
                <a:gd name="T4" fmla="*/ 41 w 44"/>
                <a:gd name="T5" fmla="*/ 44 h 52"/>
                <a:gd name="T6" fmla="*/ 42 w 44"/>
                <a:gd name="T7" fmla="*/ 47 h 52"/>
                <a:gd name="T8" fmla="*/ 44 w 44"/>
                <a:gd name="T9" fmla="*/ 52 h 52"/>
                <a:gd name="T10" fmla="*/ 0 w 44"/>
                <a:gd name="T11" fmla="*/ 0 h 52"/>
                <a:gd name="T12" fmla="*/ 4 w 44"/>
                <a:gd name="T13" fmla="*/ 2 h 52"/>
                <a:gd name="T14" fmla="*/ 12 w 44"/>
                <a:gd name="T15" fmla="*/ 8 h 52"/>
                <a:gd name="T16" fmla="*/ 23 w 44"/>
                <a:gd name="T17" fmla="*/ 18 h 52"/>
                <a:gd name="T18" fmla="*/ 36 w 44"/>
                <a:gd name="T19" fmla="*/ 3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" h="52">
                  <a:moveTo>
                    <a:pt x="36" y="35"/>
                  </a:moveTo>
                  <a:lnTo>
                    <a:pt x="38" y="39"/>
                  </a:lnTo>
                  <a:lnTo>
                    <a:pt x="41" y="44"/>
                  </a:lnTo>
                  <a:lnTo>
                    <a:pt x="42" y="47"/>
                  </a:lnTo>
                  <a:lnTo>
                    <a:pt x="44" y="52"/>
                  </a:lnTo>
                  <a:lnTo>
                    <a:pt x="0" y="0"/>
                  </a:lnTo>
                  <a:lnTo>
                    <a:pt x="4" y="2"/>
                  </a:lnTo>
                  <a:lnTo>
                    <a:pt x="12" y="8"/>
                  </a:lnTo>
                  <a:lnTo>
                    <a:pt x="23" y="18"/>
                  </a:lnTo>
                  <a:lnTo>
                    <a:pt x="36" y="35"/>
                  </a:lnTo>
                  <a:close/>
                </a:path>
              </a:pathLst>
            </a:custGeom>
            <a:solidFill>
              <a:srgbClr val="F9E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7" name="Freeform 73"/>
            <p:cNvSpPr>
              <a:spLocks/>
            </p:cNvSpPr>
            <p:nvPr/>
          </p:nvSpPr>
          <p:spPr bwMode="auto">
            <a:xfrm>
              <a:off x="4381" y="2547"/>
              <a:ext cx="18" cy="28"/>
            </a:xfrm>
            <a:custGeom>
              <a:avLst/>
              <a:gdLst>
                <a:gd name="T0" fmla="*/ 6 w 56"/>
                <a:gd name="T1" fmla="*/ 20 h 82"/>
                <a:gd name="T2" fmla="*/ 3 w 56"/>
                <a:gd name="T3" fmla="*/ 12 h 82"/>
                <a:gd name="T4" fmla="*/ 1 w 56"/>
                <a:gd name="T5" fmla="*/ 5 h 82"/>
                <a:gd name="T6" fmla="*/ 0 w 56"/>
                <a:gd name="T7" fmla="*/ 2 h 82"/>
                <a:gd name="T8" fmla="*/ 0 w 56"/>
                <a:gd name="T9" fmla="*/ 0 h 82"/>
                <a:gd name="T10" fmla="*/ 1 w 56"/>
                <a:gd name="T11" fmla="*/ 2 h 82"/>
                <a:gd name="T12" fmla="*/ 3 w 56"/>
                <a:gd name="T13" fmla="*/ 8 h 82"/>
                <a:gd name="T14" fmla="*/ 7 w 56"/>
                <a:gd name="T15" fmla="*/ 15 h 82"/>
                <a:gd name="T16" fmla="*/ 13 w 56"/>
                <a:gd name="T17" fmla="*/ 25 h 82"/>
                <a:gd name="T18" fmla="*/ 22 w 56"/>
                <a:gd name="T19" fmla="*/ 37 h 82"/>
                <a:gd name="T20" fmla="*/ 32 w 56"/>
                <a:gd name="T21" fmla="*/ 51 h 82"/>
                <a:gd name="T22" fmla="*/ 43 w 56"/>
                <a:gd name="T23" fmla="*/ 66 h 82"/>
                <a:gd name="T24" fmla="*/ 56 w 56"/>
                <a:gd name="T25" fmla="*/ 82 h 82"/>
                <a:gd name="T26" fmla="*/ 48 w 56"/>
                <a:gd name="T27" fmla="*/ 74 h 82"/>
                <a:gd name="T28" fmla="*/ 39 w 56"/>
                <a:gd name="T29" fmla="*/ 66 h 82"/>
                <a:gd name="T30" fmla="*/ 32 w 56"/>
                <a:gd name="T31" fmla="*/ 57 h 82"/>
                <a:gd name="T32" fmla="*/ 25 w 56"/>
                <a:gd name="T33" fmla="*/ 49 h 82"/>
                <a:gd name="T34" fmla="*/ 19 w 56"/>
                <a:gd name="T35" fmla="*/ 41 h 82"/>
                <a:gd name="T36" fmla="*/ 14 w 56"/>
                <a:gd name="T37" fmla="*/ 34 h 82"/>
                <a:gd name="T38" fmla="*/ 9 w 56"/>
                <a:gd name="T39" fmla="*/ 26 h 82"/>
                <a:gd name="T40" fmla="*/ 6 w 56"/>
                <a:gd name="T41" fmla="*/ 2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82">
                  <a:moveTo>
                    <a:pt x="6" y="20"/>
                  </a:moveTo>
                  <a:lnTo>
                    <a:pt x="3" y="12"/>
                  </a:lnTo>
                  <a:lnTo>
                    <a:pt x="1" y="5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2"/>
                  </a:lnTo>
                  <a:lnTo>
                    <a:pt x="3" y="8"/>
                  </a:lnTo>
                  <a:lnTo>
                    <a:pt x="7" y="15"/>
                  </a:lnTo>
                  <a:lnTo>
                    <a:pt x="13" y="25"/>
                  </a:lnTo>
                  <a:lnTo>
                    <a:pt x="22" y="37"/>
                  </a:lnTo>
                  <a:lnTo>
                    <a:pt x="32" y="51"/>
                  </a:lnTo>
                  <a:lnTo>
                    <a:pt x="43" y="66"/>
                  </a:lnTo>
                  <a:lnTo>
                    <a:pt x="56" y="82"/>
                  </a:lnTo>
                  <a:lnTo>
                    <a:pt x="48" y="74"/>
                  </a:lnTo>
                  <a:lnTo>
                    <a:pt x="39" y="66"/>
                  </a:lnTo>
                  <a:lnTo>
                    <a:pt x="32" y="57"/>
                  </a:lnTo>
                  <a:lnTo>
                    <a:pt x="25" y="49"/>
                  </a:lnTo>
                  <a:lnTo>
                    <a:pt x="19" y="4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F9E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8" name="Freeform 74"/>
            <p:cNvSpPr>
              <a:spLocks/>
            </p:cNvSpPr>
            <p:nvPr/>
          </p:nvSpPr>
          <p:spPr bwMode="auto">
            <a:xfrm>
              <a:off x="4667" y="2580"/>
              <a:ext cx="53" cy="14"/>
            </a:xfrm>
            <a:custGeom>
              <a:avLst/>
              <a:gdLst>
                <a:gd name="T0" fmla="*/ 0 w 160"/>
                <a:gd name="T1" fmla="*/ 0 h 42"/>
                <a:gd name="T2" fmla="*/ 25 w 160"/>
                <a:gd name="T3" fmla="*/ 5 h 42"/>
                <a:gd name="T4" fmla="*/ 47 w 160"/>
                <a:gd name="T5" fmla="*/ 10 h 42"/>
                <a:gd name="T6" fmla="*/ 69 w 160"/>
                <a:gd name="T7" fmla="*/ 15 h 42"/>
                <a:gd name="T8" fmla="*/ 90 w 160"/>
                <a:gd name="T9" fmla="*/ 21 h 42"/>
                <a:gd name="T10" fmla="*/ 108 w 160"/>
                <a:gd name="T11" fmla="*/ 26 h 42"/>
                <a:gd name="T12" fmla="*/ 127 w 160"/>
                <a:gd name="T13" fmla="*/ 31 h 42"/>
                <a:gd name="T14" fmla="*/ 144 w 160"/>
                <a:gd name="T15" fmla="*/ 37 h 42"/>
                <a:gd name="T16" fmla="*/ 160 w 160"/>
                <a:gd name="T17" fmla="*/ 42 h 42"/>
                <a:gd name="T18" fmla="*/ 155 w 160"/>
                <a:gd name="T19" fmla="*/ 41 h 42"/>
                <a:gd name="T20" fmla="*/ 150 w 160"/>
                <a:gd name="T21" fmla="*/ 41 h 42"/>
                <a:gd name="T22" fmla="*/ 144 w 160"/>
                <a:gd name="T23" fmla="*/ 41 h 42"/>
                <a:gd name="T24" fmla="*/ 139 w 160"/>
                <a:gd name="T25" fmla="*/ 39 h 42"/>
                <a:gd name="T26" fmla="*/ 123 w 160"/>
                <a:gd name="T27" fmla="*/ 36 h 42"/>
                <a:gd name="T28" fmla="*/ 107 w 160"/>
                <a:gd name="T29" fmla="*/ 32 h 42"/>
                <a:gd name="T30" fmla="*/ 91 w 160"/>
                <a:gd name="T31" fmla="*/ 28 h 42"/>
                <a:gd name="T32" fmla="*/ 74 w 160"/>
                <a:gd name="T33" fmla="*/ 23 h 42"/>
                <a:gd name="T34" fmla="*/ 57 w 160"/>
                <a:gd name="T35" fmla="*/ 17 h 42"/>
                <a:gd name="T36" fmla="*/ 38 w 160"/>
                <a:gd name="T37" fmla="*/ 12 h 42"/>
                <a:gd name="T38" fmla="*/ 20 w 160"/>
                <a:gd name="T39" fmla="*/ 6 h 42"/>
                <a:gd name="T40" fmla="*/ 0 w 160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0" h="42">
                  <a:moveTo>
                    <a:pt x="0" y="0"/>
                  </a:moveTo>
                  <a:lnTo>
                    <a:pt x="25" y="5"/>
                  </a:lnTo>
                  <a:lnTo>
                    <a:pt x="47" y="10"/>
                  </a:lnTo>
                  <a:lnTo>
                    <a:pt x="69" y="15"/>
                  </a:lnTo>
                  <a:lnTo>
                    <a:pt x="90" y="21"/>
                  </a:lnTo>
                  <a:lnTo>
                    <a:pt x="108" y="26"/>
                  </a:lnTo>
                  <a:lnTo>
                    <a:pt x="127" y="31"/>
                  </a:lnTo>
                  <a:lnTo>
                    <a:pt x="144" y="37"/>
                  </a:lnTo>
                  <a:lnTo>
                    <a:pt x="160" y="42"/>
                  </a:lnTo>
                  <a:lnTo>
                    <a:pt x="155" y="41"/>
                  </a:lnTo>
                  <a:lnTo>
                    <a:pt x="150" y="41"/>
                  </a:lnTo>
                  <a:lnTo>
                    <a:pt x="144" y="41"/>
                  </a:lnTo>
                  <a:lnTo>
                    <a:pt x="139" y="39"/>
                  </a:lnTo>
                  <a:lnTo>
                    <a:pt x="123" y="36"/>
                  </a:lnTo>
                  <a:lnTo>
                    <a:pt x="107" y="32"/>
                  </a:lnTo>
                  <a:lnTo>
                    <a:pt x="91" y="28"/>
                  </a:lnTo>
                  <a:lnTo>
                    <a:pt x="74" y="23"/>
                  </a:lnTo>
                  <a:lnTo>
                    <a:pt x="57" y="17"/>
                  </a:lnTo>
                  <a:lnTo>
                    <a:pt x="38" y="12"/>
                  </a:lnTo>
                  <a:lnTo>
                    <a:pt x="2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E5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99" name="Freeform 75"/>
            <p:cNvSpPr>
              <a:spLocks/>
            </p:cNvSpPr>
            <p:nvPr/>
          </p:nvSpPr>
          <p:spPr bwMode="auto">
            <a:xfrm>
              <a:off x="4029" y="2096"/>
              <a:ext cx="650" cy="435"/>
            </a:xfrm>
            <a:custGeom>
              <a:avLst/>
              <a:gdLst>
                <a:gd name="T0" fmla="*/ 1 w 1951"/>
                <a:gd name="T1" fmla="*/ 93 h 1304"/>
                <a:gd name="T2" fmla="*/ 14 w 1951"/>
                <a:gd name="T3" fmla="*/ 92 h 1304"/>
                <a:gd name="T4" fmla="*/ 38 w 1951"/>
                <a:gd name="T5" fmla="*/ 89 h 1304"/>
                <a:gd name="T6" fmla="*/ 72 w 1951"/>
                <a:gd name="T7" fmla="*/ 85 h 1304"/>
                <a:gd name="T8" fmla="*/ 116 w 1951"/>
                <a:gd name="T9" fmla="*/ 82 h 1304"/>
                <a:gd name="T10" fmla="*/ 169 w 1951"/>
                <a:gd name="T11" fmla="*/ 77 h 1304"/>
                <a:gd name="T12" fmla="*/ 231 w 1951"/>
                <a:gd name="T13" fmla="*/ 71 h 1304"/>
                <a:gd name="T14" fmla="*/ 299 w 1951"/>
                <a:gd name="T15" fmla="*/ 64 h 1304"/>
                <a:gd name="T16" fmla="*/ 373 w 1951"/>
                <a:gd name="T17" fmla="*/ 58 h 1304"/>
                <a:gd name="T18" fmla="*/ 453 w 1951"/>
                <a:gd name="T19" fmla="*/ 52 h 1304"/>
                <a:gd name="T20" fmla="*/ 537 w 1951"/>
                <a:gd name="T21" fmla="*/ 45 h 1304"/>
                <a:gd name="T22" fmla="*/ 624 w 1951"/>
                <a:gd name="T23" fmla="*/ 39 h 1304"/>
                <a:gd name="T24" fmla="*/ 714 w 1951"/>
                <a:gd name="T25" fmla="*/ 31 h 1304"/>
                <a:gd name="T26" fmla="*/ 807 w 1951"/>
                <a:gd name="T27" fmla="*/ 25 h 1304"/>
                <a:gd name="T28" fmla="*/ 899 w 1951"/>
                <a:gd name="T29" fmla="*/ 19 h 1304"/>
                <a:gd name="T30" fmla="*/ 991 w 1951"/>
                <a:gd name="T31" fmla="*/ 13 h 1304"/>
                <a:gd name="T32" fmla="*/ 1084 w 1951"/>
                <a:gd name="T33" fmla="*/ 8 h 1304"/>
                <a:gd name="T34" fmla="*/ 1173 w 1951"/>
                <a:gd name="T35" fmla="*/ 4 h 1304"/>
                <a:gd name="T36" fmla="*/ 1258 w 1951"/>
                <a:gd name="T37" fmla="*/ 2 h 1304"/>
                <a:gd name="T38" fmla="*/ 1338 w 1951"/>
                <a:gd name="T39" fmla="*/ 0 h 1304"/>
                <a:gd name="T40" fmla="*/ 1416 w 1951"/>
                <a:gd name="T41" fmla="*/ 0 h 1304"/>
                <a:gd name="T42" fmla="*/ 1487 w 1951"/>
                <a:gd name="T43" fmla="*/ 0 h 1304"/>
                <a:gd name="T44" fmla="*/ 1555 w 1951"/>
                <a:gd name="T45" fmla="*/ 2 h 1304"/>
                <a:gd name="T46" fmla="*/ 1617 w 1951"/>
                <a:gd name="T47" fmla="*/ 3 h 1304"/>
                <a:gd name="T48" fmla="*/ 1673 w 1951"/>
                <a:gd name="T49" fmla="*/ 5 h 1304"/>
                <a:gd name="T50" fmla="*/ 1724 w 1951"/>
                <a:gd name="T51" fmla="*/ 8 h 1304"/>
                <a:gd name="T52" fmla="*/ 1768 w 1951"/>
                <a:gd name="T53" fmla="*/ 10 h 1304"/>
                <a:gd name="T54" fmla="*/ 1805 w 1951"/>
                <a:gd name="T55" fmla="*/ 13 h 1304"/>
                <a:gd name="T56" fmla="*/ 1836 w 1951"/>
                <a:gd name="T57" fmla="*/ 15 h 1304"/>
                <a:gd name="T58" fmla="*/ 1859 w 1951"/>
                <a:gd name="T59" fmla="*/ 16 h 1304"/>
                <a:gd name="T60" fmla="*/ 1877 w 1951"/>
                <a:gd name="T61" fmla="*/ 18 h 1304"/>
                <a:gd name="T62" fmla="*/ 1884 w 1951"/>
                <a:gd name="T63" fmla="*/ 19 h 1304"/>
                <a:gd name="T64" fmla="*/ 1951 w 1951"/>
                <a:gd name="T65" fmla="*/ 1226 h 1304"/>
                <a:gd name="T66" fmla="*/ 0 w 1951"/>
                <a:gd name="T67" fmla="*/ 93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51" h="1304">
                  <a:moveTo>
                    <a:pt x="0" y="93"/>
                  </a:moveTo>
                  <a:lnTo>
                    <a:pt x="1" y="93"/>
                  </a:lnTo>
                  <a:lnTo>
                    <a:pt x="6" y="92"/>
                  </a:lnTo>
                  <a:lnTo>
                    <a:pt x="14" y="92"/>
                  </a:lnTo>
                  <a:lnTo>
                    <a:pt x="25" y="90"/>
                  </a:lnTo>
                  <a:lnTo>
                    <a:pt x="38" y="89"/>
                  </a:lnTo>
                  <a:lnTo>
                    <a:pt x="54" y="88"/>
                  </a:lnTo>
                  <a:lnTo>
                    <a:pt x="72" y="85"/>
                  </a:lnTo>
                  <a:lnTo>
                    <a:pt x="93" y="84"/>
                  </a:lnTo>
                  <a:lnTo>
                    <a:pt x="116" y="82"/>
                  </a:lnTo>
                  <a:lnTo>
                    <a:pt x="142" y="79"/>
                  </a:lnTo>
                  <a:lnTo>
                    <a:pt x="169" y="77"/>
                  </a:lnTo>
                  <a:lnTo>
                    <a:pt x="199" y="74"/>
                  </a:lnTo>
                  <a:lnTo>
                    <a:pt x="231" y="71"/>
                  </a:lnTo>
                  <a:lnTo>
                    <a:pt x="264" y="68"/>
                  </a:lnTo>
                  <a:lnTo>
                    <a:pt x="299" y="64"/>
                  </a:lnTo>
                  <a:lnTo>
                    <a:pt x="334" y="62"/>
                  </a:lnTo>
                  <a:lnTo>
                    <a:pt x="373" y="58"/>
                  </a:lnTo>
                  <a:lnTo>
                    <a:pt x="412" y="55"/>
                  </a:lnTo>
                  <a:lnTo>
                    <a:pt x="453" y="52"/>
                  </a:lnTo>
                  <a:lnTo>
                    <a:pt x="493" y="48"/>
                  </a:lnTo>
                  <a:lnTo>
                    <a:pt x="537" y="45"/>
                  </a:lnTo>
                  <a:lnTo>
                    <a:pt x="580" y="41"/>
                  </a:lnTo>
                  <a:lnTo>
                    <a:pt x="624" y="39"/>
                  </a:lnTo>
                  <a:lnTo>
                    <a:pt x="668" y="35"/>
                  </a:lnTo>
                  <a:lnTo>
                    <a:pt x="714" y="31"/>
                  </a:lnTo>
                  <a:lnTo>
                    <a:pt x="760" y="27"/>
                  </a:lnTo>
                  <a:lnTo>
                    <a:pt x="807" y="25"/>
                  </a:lnTo>
                  <a:lnTo>
                    <a:pt x="852" y="21"/>
                  </a:lnTo>
                  <a:lnTo>
                    <a:pt x="899" y="19"/>
                  </a:lnTo>
                  <a:lnTo>
                    <a:pt x="946" y="15"/>
                  </a:lnTo>
                  <a:lnTo>
                    <a:pt x="991" y="13"/>
                  </a:lnTo>
                  <a:lnTo>
                    <a:pt x="1038" y="10"/>
                  </a:lnTo>
                  <a:lnTo>
                    <a:pt x="1084" y="8"/>
                  </a:lnTo>
                  <a:lnTo>
                    <a:pt x="1128" y="5"/>
                  </a:lnTo>
                  <a:lnTo>
                    <a:pt x="1173" y="4"/>
                  </a:lnTo>
                  <a:lnTo>
                    <a:pt x="1216" y="3"/>
                  </a:lnTo>
                  <a:lnTo>
                    <a:pt x="1258" y="2"/>
                  </a:lnTo>
                  <a:lnTo>
                    <a:pt x="1298" y="0"/>
                  </a:lnTo>
                  <a:lnTo>
                    <a:pt x="1338" y="0"/>
                  </a:lnTo>
                  <a:lnTo>
                    <a:pt x="1377" y="0"/>
                  </a:lnTo>
                  <a:lnTo>
                    <a:pt x="1416" y="0"/>
                  </a:lnTo>
                  <a:lnTo>
                    <a:pt x="1451" y="0"/>
                  </a:lnTo>
                  <a:lnTo>
                    <a:pt x="1487" y="0"/>
                  </a:lnTo>
                  <a:lnTo>
                    <a:pt x="1522" y="2"/>
                  </a:lnTo>
                  <a:lnTo>
                    <a:pt x="1555" y="2"/>
                  </a:lnTo>
                  <a:lnTo>
                    <a:pt x="1586" y="3"/>
                  </a:lnTo>
                  <a:lnTo>
                    <a:pt x="1617" y="3"/>
                  </a:lnTo>
                  <a:lnTo>
                    <a:pt x="1645" y="4"/>
                  </a:lnTo>
                  <a:lnTo>
                    <a:pt x="1673" y="5"/>
                  </a:lnTo>
                  <a:lnTo>
                    <a:pt x="1699" y="6"/>
                  </a:lnTo>
                  <a:lnTo>
                    <a:pt x="1724" y="8"/>
                  </a:lnTo>
                  <a:lnTo>
                    <a:pt x="1746" y="9"/>
                  </a:lnTo>
                  <a:lnTo>
                    <a:pt x="1768" y="10"/>
                  </a:lnTo>
                  <a:lnTo>
                    <a:pt x="1788" y="11"/>
                  </a:lnTo>
                  <a:lnTo>
                    <a:pt x="1805" y="13"/>
                  </a:lnTo>
                  <a:lnTo>
                    <a:pt x="1821" y="14"/>
                  </a:lnTo>
                  <a:lnTo>
                    <a:pt x="1836" y="15"/>
                  </a:lnTo>
                  <a:lnTo>
                    <a:pt x="1850" y="15"/>
                  </a:lnTo>
                  <a:lnTo>
                    <a:pt x="1859" y="16"/>
                  </a:lnTo>
                  <a:lnTo>
                    <a:pt x="1869" y="18"/>
                  </a:lnTo>
                  <a:lnTo>
                    <a:pt x="1877" y="18"/>
                  </a:lnTo>
                  <a:lnTo>
                    <a:pt x="1882" y="19"/>
                  </a:lnTo>
                  <a:lnTo>
                    <a:pt x="1884" y="19"/>
                  </a:lnTo>
                  <a:lnTo>
                    <a:pt x="1885" y="19"/>
                  </a:lnTo>
                  <a:lnTo>
                    <a:pt x="1951" y="1226"/>
                  </a:lnTo>
                  <a:lnTo>
                    <a:pt x="216" y="1304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3FF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0" name="Freeform 76"/>
            <p:cNvSpPr>
              <a:spLocks/>
            </p:cNvSpPr>
            <p:nvPr/>
          </p:nvSpPr>
          <p:spPr bwMode="auto">
            <a:xfrm>
              <a:off x="4029" y="2097"/>
              <a:ext cx="638" cy="268"/>
            </a:xfrm>
            <a:custGeom>
              <a:avLst/>
              <a:gdLst>
                <a:gd name="T0" fmla="*/ 19 w 1914"/>
                <a:gd name="T1" fmla="*/ 87 h 806"/>
                <a:gd name="T2" fmla="*/ 89 w 1914"/>
                <a:gd name="T3" fmla="*/ 76 h 806"/>
                <a:gd name="T4" fmla="*/ 213 w 1914"/>
                <a:gd name="T5" fmla="*/ 60 h 806"/>
                <a:gd name="T6" fmla="*/ 387 w 1914"/>
                <a:gd name="T7" fmla="*/ 40 h 806"/>
                <a:gd name="T8" fmla="*/ 609 w 1914"/>
                <a:gd name="T9" fmla="*/ 23 h 806"/>
                <a:gd name="T10" fmla="*/ 878 w 1914"/>
                <a:gd name="T11" fmla="*/ 8 h 806"/>
                <a:gd name="T12" fmla="*/ 1180 w 1914"/>
                <a:gd name="T13" fmla="*/ 1 h 806"/>
                <a:gd name="T14" fmla="*/ 1432 w 1914"/>
                <a:gd name="T15" fmla="*/ 0 h 806"/>
                <a:gd name="T16" fmla="*/ 1619 w 1914"/>
                <a:gd name="T17" fmla="*/ 3 h 806"/>
                <a:gd name="T18" fmla="*/ 1750 w 1914"/>
                <a:gd name="T19" fmla="*/ 8 h 806"/>
                <a:gd name="T20" fmla="*/ 1834 w 1914"/>
                <a:gd name="T21" fmla="*/ 14 h 806"/>
                <a:gd name="T22" fmla="*/ 1878 w 1914"/>
                <a:gd name="T23" fmla="*/ 19 h 806"/>
                <a:gd name="T24" fmla="*/ 1890 w 1914"/>
                <a:gd name="T25" fmla="*/ 22 h 806"/>
                <a:gd name="T26" fmla="*/ 1884 w 1914"/>
                <a:gd name="T27" fmla="*/ 540 h 806"/>
                <a:gd name="T28" fmla="*/ 1837 w 1914"/>
                <a:gd name="T29" fmla="*/ 611 h 806"/>
                <a:gd name="T30" fmla="*/ 1823 w 1914"/>
                <a:gd name="T31" fmla="*/ 622 h 806"/>
                <a:gd name="T32" fmla="*/ 1760 w 1914"/>
                <a:gd name="T33" fmla="*/ 585 h 806"/>
                <a:gd name="T34" fmla="*/ 1720 w 1914"/>
                <a:gd name="T35" fmla="*/ 619 h 806"/>
                <a:gd name="T36" fmla="*/ 1660 w 1914"/>
                <a:gd name="T37" fmla="*/ 556 h 806"/>
                <a:gd name="T38" fmla="*/ 1578 w 1914"/>
                <a:gd name="T39" fmla="*/ 575 h 806"/>
                <a:gd name="T40" fmla="*/ 1524 w 1914"/>
                <a:gd name="T41" fmla="*/ 610 h 806"/>
                <a:gd name="T42" fmla="*/ 1472 w 1914"/>
                <a:gd name="T43" fmla="*/ 552 h 806"/>
                <a:gd name="T44" fmla="*/ 1369 w 1914"/>
                <a:gd name="T45" fmla="*/ 546 h 806"/>
                <a:gd name="T46" fmla="*/ 1274 w 1914"/>
                <a:gd name="T47" fmla="*/ 604 h 806"/>
                <a:gd name="T48" fmla="*/ 1189 w 1914"/>
                <a:gd name="T49" fmla="*/ 658 h 806"/>
                <a:gd name="T50" fmla="*/ 1152 w 1914"/>
                <a:gd name="T51" fmla="*/ 682 h 806"/>
                <a:gd name="T52" fmla="*/ 1130 w 1914"/>
                <a:gd name="T53" fmla="*/ 709 h 806"/>
                <a:gd name="T54" fmla="*/ 1057 w 1914"/>
                <a:gd name="T55" fmla="*/ 678 h 806"/>
                <a:gd name="T56" fmla="*/ 925 w 1914"/>
                <a:gd name="T57" fmla="*/ 646 h 806"/>
                <a:gd name="T58" fmla="*/ 761 w 1914"/>
                <a:gd name="T59" fmla="*/ 629 h 806"/>
                <a:gd name="T60" fmla="*/ 676 w 1914"/>
                <a:gd name="T61" fmla="*/ 621 h 806"/>
                <a:gd name="T62" fmla="*/ 649 w 1914"/>
                <a:gd name="T63" fmla="*/ 619 h 806"/>
                <a:gd name="T64" fmla="*/ 655 w 1914"/>
                <a:gd name="T65" fmla="*/ 604 h 806"/>
                <a:gd name="T66" fmla="*/ 657 w 1914"/>
                <a:gd name="T67" fmla="*/ 521 h 806"/>
                <a:gd name="T68" fmla="*/ 580 w 1914"/>
                <a:gd name="T69" fmla="*/ 500 h 806"/>
                <a:gd name="T70" fmla="*/ 576 w 1914"/>
                <a:gd name="T71" fmla="*/ 489 h 806"/>
                <a:gd name="T72" fmla="*/ 647 w 1914"/>
                <a:gd name="T73" fmla="*/ 381 h 806"/>
                <a:gd name="T74" fmla="*/ 508 w 1914"/>
                <a:gd name="T75" fmla="*/ 368 h 806"/>
                <a:gd name="T76" fmla="*/ 474 w 1914"/>
                <a:gd name="T77" fmla="*/ 421 h 806"/>
                <a:gd name="T78" fmla="*/ 476 w 1914"/>
                <a:gd name="T79" fmla="*/ 352 h 806"/>
                <a:gd name="T80" fmla="*/ 381 w 1914"/>
                <a:gd name="T81" fmla="*/ 361 h 806"/>
                <a:gd name="T82" fmla="*/ 344 w 1914"/>
                <a:gd name="T83" fmla="*/ 441 h 806"/>
                <a:gd name="T84" fmla="*/ 350 w 1914"/>
                <a:gd name="T85" fmla="*/ 381 h 806"/>
                <a:gd name="T86" fmla="*/ 259 w 1914"/>
                <a:gd name="T87" fmla="*/ 468 h 806"/>
                <a:gd name="T88" fmla="*/ 295 w 1914"/>
                <a:gd name="T89" fmla="*/ 575 h 806"/>
                <a:gd name="T90" fmla="*/ 281 w 1914"/>
                <a:gd name="T91" fmla="*/ 608 h 806"/>
                <a:gd name="T92" fmla="*/ 285 w 1914"/>
                <a:gd name="T93" fmla="*/ 732 h 806"/>
                <a:gd name="T94" fmla="*/ 382 w 1914"/>
                <a:gd name="T95" fmla="*/ 775 h 806"/>
                <a:gd name="T96" fmla="*/ 389 w 1914"/>
                <a:gd name="T97" fmla="*/ 764 h 806"/>
                <a:gd name="T98" fmla="*/ 328 w 1914"/>
                <a:gd name="T99" fmla="*/ 769 h 806"/>
                <a:gd name="T100" fmla="*/ 244 w 1914"/>
                <a:gd name="T101" fmla="*/ 777 h 806"/>
                <a:gd name="T102" fmla="*/ 177 w 1914"/>
                <a:gd name="T103" fmla="*/ 786 h 806"/>
                <a:gd name="T104" fmla="*/ 128 w 1914"/>
                <a:gd name="T105" fmla="*/ 804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14" h="806">
                  <a:moveTo>
                    <a:pt x="0" y="91"/>
                  </a:moveTo>
                  <a:lnTo>
                    <a:pt x="1" y="91"/>
                  </a:lnTo>
                  <a:lnTo>
                    <a:pt x="5" y="90"/>
                  </a:lnTo>
                  <a:lnTo>
                    <a:pt x="10" y="90"/>
                  </a:lnTo>
                  <a:lnTo>
                    <a:pt x="19" y="87"/>
                  </a:lnTo>
                  <a:lnTo>
                    <a:pt x="29" y="86"/>
                  </a:lnTo>
                  <a:lnTo>
                    <a:pt x="40" y="83"/>
                  </a:lnTo>
                  <a:lnTo>
                    <a:pt x="54" y="82"/>
                  </a:lnTo>
                  <a:lnTo>
                    <a:pt x="70" y="78"/>
                  </a:lnTo>
                  <a:lnTo>
                    <a:pt x="89" y="76"/>
                  </a:lnTo>
                  <a:lnTo>
                    <a:pt x="110" y="74"/>
                  </a:lnTo>
                  <a:lnTo>
                    <a:pt x="133" y="70"/>
                  </a:lnTo>
                  <a:lnTo>
                    <a:pt x="158" y="66"/>
                  </a:lnTo>
                  <a:lnTo>
                    <a:pt x="185" y="64"/>
                  </a:lnTo>
                  <a:lnTo>
                    <a:pt x="213" y="60"/>
                  </a:lnTo>
                  <a:lnTo>
                    <a:pt x="244" y="56"/>
                  </a:lnTo>
                  <a:lnTo>
                    <a:pt x="278" y="53"/>
                  </a:lnTo>
                  <a:lnTo>
                    <a:pt x="312" y="49"/>
                  </a:lnTo>
                  <a:lnTo>
                    <a:pt x="349" y="44"/>
                  </a:lnTo>
                  <a:lnTo>
                    <a:pt x="387" y="40"/>
                  </a:lnTo>
                  <a:lnTo>
                    <a:pt x="428" y="37"/>
                  </a:lnTo>
                  <a:lnTo>
                    <a:pt x="471" y="33"/>
                  </a:lnTo>
                  <a:lnTo>
                    <a:pt x="516" y="29"/>
                  </a:lnTo>
                  <a:lnTo>
                    <a:pt x="561" y="25"/>
                  </a:lnTo>
                  <a:lnTo>
                    <a:pt x="609" y="23"/>
                  </a:lnTo>
                  <a:lnTo>
                    <a:pt x="660" y="19"/>
                  </a:lnTo>
                  <a:lnTo>
                    <a:pt x="712" y="17"/>
                  </a:lnTo>
                  <a:lnTo>
                    <a:pt x="765" y="13"/>
                  </a:lnTo>
                  <a:lnTo>
                    <a:pt x="820" y="11"/>
                  </a:lnTo>
                  <a:lnTo>
                    <a:pt x="878" y="8"/>
                  </a:lnTo>
                  <a:lnTo>
                    <a:pt x="936" y="7"/>
                  </a:lnTo>
                  <a:lnTo>
                    <a:pt x="996" y="4"/>
                  </a:lnTo>
                  <a:lnTo>
                    <a:pt x="1059" y="3"/>
                  </a:lnTo>
                  <a:lnTo>
                    <a:pt x="1121" y="2"/>
                  </a:lnTo>
                  <a:lnTo>
                    <a:pt x="1180" y="1"/>
                  </a:lnTo>
                  <a:lnTo>
                    <a:pt x="1236" y="1"/>
                  </a:lnTo>
                  <a:lnTo>
                    <a:pt x="1289" y="0"/>
                  </a:lnTo>
                  <a:lnTo>
                    <a:pt x="1339" y="0"/>
                  </a:lnTo>
                  <a:lnTo>
                    <a:pt x="1387" y="0"/>
                  </a:lnTo>
                  <a:lnTo>
                    <a:pt x="1432" y="0"/>
                  </a:lnTo>
                  <a:lnTo>
                    <a:pt x="1475" y="1"/>
                  </a:lnTo>
                  <a:lnTo>
                    <a:pt x="1514" y="1"/>
                  </a:lnTo>
                  <a:lnTo>
                    <a:pt x="1551" y="2"/>
                  </a:lnTo>
                  <a:lnTo>
                    <a:pt x="1587" y="2"/>
                  </a:lnTo>
                  <a:lnTo>
                    <a:pt x="1619" y="3"/>
                  </a:lnTo>
                  <a:lnTo>
                    <a:pt x="1650" y="4"/>
                  </a:lnTo>
                  <a:lnTo>
                    <a:pt x="1678" y="6"/>
                  </a:lnTo>
                  <a:lnTo>
                    <a:pt x="1704" y="6"/>
                  </a:lnTo>
                  <a:lnTo>
                    <a:pt x="1729" y="7"/>
                  </a:lnTo>
                  <a:lnTo>
                    <a:pt x="1750" y="8"/>
                  </a:lnTo>
                  <a:lnTo>
                    <a:pt x="1771" y="9"/>
                  </a:lnTo>
                  <a:lnTo>
                    <a:pt x="1789" y="11"/>
                  </a:lnTo>
                  <a:lnTo>
                    <a:pt x="1805" y="12"/>
                  </a:lnTo>
                  <a:lnTo>
                    <a:pt x="1820" y="13"/>
                  </a:lnTo>
                  <a:lnTo>
                    <a:pt x="1834" y="14"/>
                  </a:lnTo>
                  <a:lnTo>
                    <a:pt x="1846" y="16"/>
                  </a:lnTo>
                  <a:lnTo>
                    <a:pt x="1856" y="17"/>
                  </a:lnTo>
                  <a:lnTo>
                    <a:pt x="1864" y="18"/>
                  </a:lnTo>
                  <a:lnTo>
                    <a:pt x="1872" y="19"/>
                  </a:lnTo>
                  <a:lnTo>
                    <a:pt x="1878" y="19"/>
                  </a:lnTo>
                  <a:lnTo>
                    <a:pt x="1883" y="21"/>
                  </a:lnTo>
                  <a:lnTo>
                    <a:pt x="1885" y="21"/>
                  </a:lnTo>
                  <a:lnTo>
                    <a:pt x="1888" y="22"/>
                  </a:lnTo>
                  <a:lnTo>
                    <a:pt x="1890" y="22"/>
                  </a:lnTo>
                  <a:lnTo>
                    <a:pt x="1890" y="22"/>
                  </a:lnTo>
                  <a:lnTo>
                    <a:pt x="1914" y="536"/>
                  </a:lnTo>
                  <a:lnTo>
                    <a:pt x="1911" y="536"/>
                  </a:lnTo>
                  <a:lnTo>
                    <a:pt x="1905" y="536"/>
                  </a:lnTo>
                  <a:lnTo>
                    <a:pt x="1895" y="537"/>
                  </a:lnTo>
                  <a:lnTo>
                    <a:pt x="1884" y="540"/>
                  </a:lnTo>
                  <a:lnTo>
                    <a:pt x="1873" y="545"/>
                  </a:lnTo>
                  <a:lnTo>
                    <a:pt x="1861" y="553"/>
                  </a:lnTo>
                  <a:lnTo>
                    <a:pt x="1852" y="566"/>
                  </a:lnTo>
                  <a:lnTo>
                    <a:pt x="1845" y="582"/>
                  </a:lnTo>
                  <a:lnTo>
                    <a:pt x="1837" y="611"/>
                  </a:lnTo>
                  <a:lnTo>
                    <a:pt x="1832" y="626"/>
                  </a:lnTo>
                  <a:lnTo>
                    <a:pt x="1831" y="631"/>
                  </a:lnTo>
                  <a:lnTo>
                    <a:pt x="1831" y="632"/>
                  </a:lnTo>
                  <a:lnTo>
                    <a:pt x="1829" y="630"/>
                  </a:lnTo>
                  <a:lnTo>
                    <a:pt x="1823" y="622"/>
                  </a:lnTo>
                  <a:lnTo>
                    <a:pt x="1813" y="612"/>
                  </a:lnTo>
                  <a:lnTo>
                    <a:pt x="1800" y="601"/>
                  </a:lnTo>
                  <a:lnTo>
                    <a:pt x="1787" y="593"/>
                  </a:lnTo>
                  <a:lnTo>
                    <a:pt x="1773" y="587"/>
                  </a:lnTo>
                  <a:lnTo>
                    <a:pt x="1760" y="585"/>
                  </a:lnTo>
                  <a:lnTo>
                    <a:pt x="1749" y="592"/>
                  </a:lnTo>
                  <a:lnTo>
                    <a:pt x="1732" y="608"/>
                  </a:lnTo>
                  <a:lnTo>
                    <a:pt x="1724" y="615"/>
                  </a:lnTo>
                  <a:lnTo>
                    <a:pt x="1720" y="619"/>
                  </a:lnTo>
                  <a:lnTo>
                    <a:pt x="1720" y="619"/>
                  </a:lnTo>
                  <a:lnTo>
                    <a:pt x="1716" y="614"/>
                  </a:lnTo>
                  <a:lnTo>
                    <a:pt x="1708" y="603"/>
                  </a:lnTo>
                  <a:lnTo>
                    <a:pt x="1696" y="588"/>
                  </a:lnTo>
                  <a:lnTo>
                    <a:pt x="1678" y="571"/>
                  </a:lnTo>
                  <a:lnTo>
                    <a:pt x="1660" y="556"/>
                  </a:lnTo>
                  <a:lnTo>
                    <a:pt x="1641" y="546"/>
                  </a:lnTo>
                  <a:lnTo>
                    <a:pt x="1623" y="542"/>
                  </a:lnTo>
                  <a:lnTo>
                    <a:pt x="1606" y="550"/>
                  </a:lnTo>
                  <a:lnTo>
                    <a:pt x="1591" y="563"/>
                  </a:lnTo>
                  <a:lnTo>
                    <a:pt x="1578" y="575"/>
                  </a:lnTo>
                  <a:lnTo>
                    <a:pt x="1566" y="587"/>
                  </a:lnTo>
                  <a:lnTo>
                    <a:pt x="1555" y="595"/>
                  </a:lnTo>
                  <a:lnTo>
                    <a:pt x="1544" y="603"/>
                  </a:lnTo>
                  <a:lnTo>
                    <a:pt x="1534" y="608"/>
                  </a:lnTo>
                  <a:lnTo>
                    <a:pt x="1524" y="610"/>
                  </a:lnTo>
                  <a:lnTo>
                    <a:pt x="1514" y="610"/>
                  </a:lnTo>
                  <a:lnTo>
                    <a:pt x="1504" y="604"/>
                  </a:lnTo>
                  <a:lnTo>
                    <a:pt x="1495" y="589"/>
                  </a:lnTo>
                  <a:lnTo>
                    <a:pt x="1483" y="571"/>
                  </a:lnTo>
                  <a:lnTo>
                    <a:pt x="1472" y="552"/>
                  </a:lnTo>
                  <a:lnTo>
                    <a:pt x="1458" y="536"/>
                  </a:lnTo>
                  <a:lnTo>
                    <a:pt x="1439" y="526"/>
                  </a:lnTo>
                  <a:lnTo>
                    <a:pt x="1416" y="525"/>
                  </a:lnTo>
                  <a:lnTo>
                    <a:pt x="1386" y="536"/>
                  </a:lnTo>
                  <a:lnTo>
                    <a:pt x="1369" y="546"/>
                  </a:lnTo>
                  <a:lnTo>
                    <a:pt x="1350" y="557"/>
                  </a:lnTo>
                  <a:lnTo>
                    <a:pt x="1332" y="568"/>
                  </a:lnTo>
                  <a:lnTo>
                    <a:pt x="1312" y="580"/>
                  </a:lnTo>
                  <a:lnTo>
                    <a:pt x="1292" y="593"/>
                  </a:lnTo>
                  <a:lnTo>
                    <a:pt x="1274" y="604"/>
                  </a:lnTo>
                  <a:lnTo>
                    <a:pt x="1254" y="616"/>
                  </a:lnTo>
                  <a:lnTo>
                    <a:pt x="1236" y="627"/>
                  </a:lnTo>
                  <a:lnTo>
                    <a:pt x="1218" y="638"/>
                  </a:lnTo>
                  <a:lnTo>
                    <a:pt x="1202" y="648"/>
                  </a:lnTo>
                  <a:lnTo>
                    <a:pt x="1189" y="658"/>
                  </a:lnTo>
                  <a:lnTo>
                    <a:pt x="1176" y="666"/>
                  </a:lnTo>
                  <a:lnTo>
                    <a:pt x="1165" y="673"/>
                  </a:lnTo>
                  <a:lnTo>
                    <a:pt x="1158" y="678"/>
                  </a:lnTo>
                  <a:lnTo>
                    <a:pt x="1153" y="680"/>
                  </a:lnTo>
                  <a:lnTo>
                    <a:pt x="1152" y="682"/>
                  </a:lnTo>
                  <a:lnTo>
                    <a:pt x="1147" y="719"/>
                  </a:lnTo>
                  <a:lnTo>
                    <a:pt x="1146" y="717"/>
                  </a:lnTo>
                  <a:lnTo>
                    <a:pt x="1143" y="716"/>
                  </a:lnTo>
                  <a:lnTo>
                    <a:pt x="1137" y="712"/>
                  </a:lnTo>
                  <a:lnTo>
                    <a:pt x="1130" y="709"/>
                  </a:lnTo>
                  <a:lnTo>
                    <a:pt x="1120" y="704"/>
                  </a:lnTo>
                  <a:lnTo>
                    <a:pt x="1107" y="698"/>
                  </a:lnTo>
                  <a:lnTo>
                    <a:pt x="1093" y="691"/>
                  </a:lnTo>
                  <a:lnTo>
                    <a:pt x="1077" y="685"/>
                  </a:lnTo>
                  <a:lnTo>
                    <a:pt x="1057" y="678"/>
                  </a:lnTo>
                  <a:lnTo>
                    <a:pt x="1036" y="670"/>
                  </a:lnTo>
                  <a:lnTo>
                    <a:pt x="1011" y="664"/>
                  </a:lnTo>
                  <a:lnTo>
                    <a:pt x="985" y="658"/>
                  </a:lnTo>
                  <a:lnTo>
                    <a:pt x="956" y="652"/>
                  </a:lnTo>
                  <a:lnTo>
                    <a:pt x="925" y="646"/>
                  </a:lnTo>
                  <a:lnTo>
                    <a:pt x="892" y="641"/>
                  </a:lnTo>
                  <a:lnTo>
                    <a:pt x="855" y="637"/>
                  </a:lnTo>
                  <a:lnTo>
                    <a:pt x="819" y="633"/>
                  </a:lnTo>
                  <a:lnTo>
                    <a:pt x="788" y="631"/>
                  </a:lnTo>
                  <a:lnTo>
                    <a:pt x="761" y="629"/>
                  </a:lnTo>
                  <a:lnTo>
                    <a:pt x="738" y="626"/>
                  </a:lnTo>
                  <a:lnTo>
                    <a:pt x="717" y="625"/>
                  </a:lnTo>
                  <a:lnTo>
                    <a:pt x="701" y="624"/>
                  </a:lnTo>
                  <a:lnTo>
                    <a:pt x="687" y="622"/>
                  </a:lnTo>
                  <a:lnTo>
                    <a:pt x="676" y="621"/>
                  </a:lnTo>
                  <a:lnTo>
                    <a:pt x="666" y="620"/>
                  </a:lnTo>
                  <a:lnTo>
                    <a:pt x="660" y="620"/>
                  </a:lnTo>
                  <a:lnTo>
                    <a:pt x="655" y="619"/>
                  </a:lnTo>
                  <a:lnTo>
                    <a:pt x="651" y="619"/>
                  </a:lnTo>
                  <a:lnTo>
                    <a:pt x="649" y="619"/>
                  </a:lnTo>
                  <a:lnTo>
                    <a:pt x="647" y="619"/>
                  </a:lnTo>
                  <a:lnTo>
                    <a:pt x="647" y="619"/>
                  </a:lnTo>
                  <a:lnTo>
                    <a:pt x="647" y="619"/>
                  </a:lnTo>
                  <a:lnTo>
                    <a:pt x="650" y="615"/>
                  </a:lnTo>
                  <a:lnTo>
                    <a:pt x="655" y="604"/>
                  </a:lnTo>
                  <a:lnTo>
                    <a:pt x="661" y="588"/>
                  </a:lnTo>
                  <a:lnTo>
                    <a:pt x="667" y="569"/>
                  </a:lnTo>
                  <a:lnTo>
                    <a:pt x="670" y="551"/>
                  </a:lnTo>
                  <a:lnTo>
                    <a:pt x="667" y="534"/>
                  </a:lnTo>
                  <a:lnTo>
                    <a:pt x="657" y="521"/>
                  </a:lnTo>
                  <a:lnTo>
                    <a:pt x="639" y="514"/>
                  </a:lnTo>
                  <a:lnTo>
                    <a:pt x="617" y="510"/>
                  </a:lnTo>
                  <a:lnTo>
                    <a:pt x="601" y="506"/>
                  </a:lnTo>
                  <a:lnTo>
                    <a:pt x="588" y="504"/>
                  </a:lnTo>
                  <a:lnTo>
                    <a:pt x="580" y="500"/>
                  </a:lnTo>
                  <a:lnTo>
                    <a:pt x="575" y="499"/>
                  </a:lnTo>
                  <a:lnTo>
                    <a:pt x="571" y="497"/>
                  </a:lnTo>
                  <a:lnTo>
                    <a:pt x="570" y="495"/>
                  </a:lnTo>
                  <a:lnTo>
                    <a:pt x="570" y="495"/>
                  </a:lnTo>
                  <a:lnTo>
                    <a:pt x="576" y="489"/>
                  </a:lnTo>
                  <a:lnTo>
                    <a:pt x="592" y="474"/>
                  </a:lnTo>
                  <a:lnTo>
                    <a:pt x="612" y="453"/>
                  </a:lnTo>
                  <a:lnTo>
                    <a:pt x="630" y="429"/>
                  </a:lnTo>
                  <a:lnTo>
                    <a:pt x="644" y="404"/>
                  </a:lnTo>
                  <a:lnTo>
                    <a:pt x="647" y="381"/>
                  </a:lnTo>
                  <a:lnTo>
                    <a:pt x="635" y="362"/>
                  </a:lnTo>
                  <a:lnTo>
                    <a:pt x="602" y="352"/>
                  </a:lnTo>
                  <a:lnTo>
                    <a:pt x="562" y="351"/>
                  </a:lnTo>
                  <a:lnTo>
                    <a:pt x="532" y="357"/>
                  </a:lnTo>
                  <a:lnTo>
                    <a:pt x="508" y="368"/>
                  </a:lnTo>
                  <a:lnTo>
                    <a:pt x="493" y="382"/>
                  </a:lnTo>
                  <a:lnTo>
                    <a:pt x="482" y="395"/>
                  </a:lnTo>
                  <a:lnTo>
                    <a:pt x="477" y="409"/>
                  </a:lnTo>
                  <a:lnTo>
                    <a:pt x="474" y="418"/>
                  </a:lnTo>
                  <a:lnTo>
                    <a:pt x="474" y="421"/>
                  </a:lnTo>
                  <a:lnTo>
                    <a:pt x="475" y="416"/>
                  </a:lnTo>
                  <a:lnTo>
                    <a:pt x="477" y="404"/>
                  </a:lnTo>
                  <a:lnTo>
                    <a:pt x="480" y="388"/>
                  </a:lnTo>
                  <a:lnTo>
                    <a:pt x="480" y="370"/>
                  </a:lnTo>
                  <a:lnTo>
                    <a:pt x="476" y="352"/>
                  </a:lnTo>
                  <a:lnTo>
                    <a:pt x="467" y="337"/>
                  </a:lnTo>
                  <a:lnTo>
                    <a:pt x="451" y="331"/>
                  </a:lnTo>
                  <a:lnTo>
                    <a:pt x="427" y="334"/>
                  </a:lnTo>
                  <a:lnTo>
                    <a:pt x="401" y="345"/>
                  </a:lnTo>
                  <a:lnTo>
                    <a:pt x="381" y="361"/>
                  </a:lnTo>
                  <a:lnTo>
                    <a:pt x="366" y="379"/>
                  </a:lnTo>
                  <a:lnTo>
                    <a:pt x="357" y="398"/>
                  </a:lnTo>
                  <a:lnTo>
                    <a:pt x="350" y="416"/>
                  </a:lnTo>
                  <a:lnTo>
                    <a:pt x="347" y="431"/>
                  </a:lnTo>
                  <a:lnTo>
                    <a:pt x="344" y="441"/>
                  </a:lnTo>
                  <a:lnTo>
                    <a:pt x="344" y="445"/>
                  </a:lnTo>
                  <a:lnTo>
                    <a:pt x="345" y="439"/>
                  </a:lnTo>
                  <a:lnTo>
                    <a:pt x="348" y="421"/>
                  </a:lnTo>
                  <a:lnTo>
                    <a:pt x="350" y="400"/>
                  </a:lnTo>
                  <a:lnTo>
                    <a:pt x="350" y="381"/>
                  </a:lnTo>
                  <a:lnTo>
                    <a:pt x="345" y="368"/>
                  </a:lnTo>
                  <a:lnTo>
                    <a:pt x="334" y="367"/>
                  </a:lnTo>
                  <a:lnTo>
                    <a:pt x="315" y="383"/>
                  </a:lnTo>
                  <a:lnTo>
                    <a:pt x="285" y="421"/>
                  </a:lnTo>
                  <a:lnTo>
                    <a:pt x="259" y="468"/>
                  </a:lnTo>
                  <a:lnTo>
                    <a:pt x="249" y="505"/>
                  </a:lnTo>
                  <a:lnTo>
                    <a:pt x="252" y="532"/>
                  </a:lnTo>
                  <a:lnTo>
                    <a:pt x="263" y="553"/>
                  </a:lnTo>
                  <a:lnTo>
                    <a:pt x="278" y="567"/>
                  </a:lnTo>
                  <a:lnTo>
                    <a:pt x="295" y="575"/>
                  </a:lnTo>
                  <a:lnTo>
                    <a:pt x="307" y="580"/>
                  </a:lnTo>
                  <a:lnTo>
                    <a:pt x="312" y="582"/>
                  </a:lnTo>
                  <a:lnTo>
                    <a:pt x="307" y="585"/>
                  </a:lnTo>
                  <a:lnTo>
                    <a:pt x="296" y="594"/>
                  </a:lnTo>
                  <a:lnTo>
                    <a:pt x="281" y="608"/>
                  </a:lnTo>
                  <a:lnTo>
                    <a:pt x="268" y="626"/>
                  </a:lnTo>
                  <a:lnTo>
                    <a:pt x="258" y="648"/>
                  </a:lnTo>
                  <a:lnTo>
                    <a:pt x="254" y="674"/>
                  </a:lnTo>
                  <a:lnTo>
                    <a:pt x="263" y="703"/>
                  </a:lnTo>
                  <a:lnTo>
                    <a:pt x="285" y="732"/>
                  </a:lnTo>
                  <a:lnTo>
                    <a:pt x="313" y="757"/>
                  </a:lnTo>
                  <a:lnTo>
                    <a:pt x="337" y="772"/>
                  </a:lnTo>
                  <a:lnTo>
                    <a:pt x="357" y="779"/>
                  </a:lnTo>
                  <a:lnTo>
                    <a:pt x="371" y="779"/>
                  </a:lnTo>
                  <a:lnTo>
                    <a:pt x="382" y="775"/>
                  </a:lnTo>
                  <a:lnTo>
                    <a:pt x="390" y="770"/>
                  </a:lnTo>
                  <a:lnTo>
                    <a:pt x="394" y="767"/>
                  </a:lnTo>
                  <a:lnTo>
                    <a:pt x="395" y="764"/>
                  </a:lnTo>
                  <a:lnTo>
                    <a:pt x="394" y="764"/>
                  </a:lnTo>
                  <a:lnTo>
                    <a:pt x="389" y="764"/>
                  </a:lnTo>
                  <a:lnTo>
                    <a:pt x="380" y="765"/>
                  </a:lnTo>
                  <a:lnTo>
                    <a:pt x="370" y="765"/>
                  </a:lnTo>
                  <a:lnTo>
                    <a:pt x="358" y="767"/>
                  </a:lnTo>
                  <a:lnTo>
                    <a:pt x="343" y="768"/>
                  </a:lnTo>
                  <a:lnTo>
                    <a:pt x="328" y="769"/>
                  </a:lnTo>
                  <a:lnTo>
                    <a:pt x="311" y="770"/>
                  </a:lnTo>
                  <a:lnTo>
                    <a:pt x="294" y="772"/>
                  </a:lnTo>
                  <a:lnTo>
                    <a:pt x="278" y="773"/>
                  </a:lnTo>
                  <a:lnTo>
                    <a:pt x="260" y="774"/>
                  </a:lnTo>
                  <a:lnTo>
                    <a:pt x="244" y="777"/>
                  </a:lnTo>
                  <a:lnTo>
                    <a:pt x="228" y="778"/>
                  </a:lnTo>
                  <a:lnTo>
                    <a:pt x="215" y="779"/>
                  </a:lnTo>
                  <a:lnTo>
                    <a:pt x="202" y="781"/>
                  </a:lnTo>
                  <a:lnTo>
                    <a:pt x="193" y="783"/>
                  </a:lnTo>
                  <a:lnTo>
                    <a:pt x="177" y="786"/>
                  </a:lnTo>
                  <a:lnTo>
                    <a:pt x="163" y="790"/>
                  </a:lnTo>
                  <a:lnTo>
                    <a:pt x="151" y="795"/>
                  </a:lnTo>
                  <a:lnTo>
                    <a:pt x="142" y="797"/>
                  </a:lnTo>
                  <a:lnTo>
                    <a:pt x="135" y="801"/>
                  </a:lnTo>
                  <a:lnTo>
                    <a:pt x="128" y="804"/>
                  </a:lnTo>
                  <a:lnTo>
                    <a:pt x="126" y="806"/>
                  </a:lnTo>
                  <a:lnTo>
                    <a:pt x="125" y="806"/>
                  </a:lnTo>
                  <a:lnTo>
                    <a:pt x="0" y="91"/>
                  </a:lnTo>
                  <a:close/>
                </a:path>
              </a:pathLst>
            </a:custGeom>
            <a:solidFill>
              <a:srgbClr val="33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1" name="Freeform 77"/>
            <p:cNvSpPr>
              <a:spLocks/>
            </p:cNvSpPr>
            <p:nvPr/>
          </p:nvSpPr>
          <p:spPr bwMode="auto">
            <a:xfrm>
              <a:off x="4124" y="2391"/>
              <a:ext cx="550" cy="135"/>
            </a:xfrm>
            <a:custGeom>
              <a:avLst/>
              <a:gdLst>
                <a:gd name="T0" fmla="*/ 7 w 1651"/>
                <a:gd name="T1" fmla="*/ 388 h 404"/>
                <a:gd name="T2" fmla="*/ 26 w 1651"/>
                <a:gd name="T3" fmla="*/ 373 h 404"/>
                <a:gd name="T4" fmla="*/ 59 w 1651"/>
                <a:gd name="T5" fmla="*/ 345 h 404"/>
                <a:gd name="T6" fmla="*/ 105 w 1651"/>
                <a:gd name="T7" fmla="*/ 309 h 404"/>
                <a:gd name="T8" fmla="*/ 160 w 1651"/>
                <a:gd name="T9" fmla="*/ 267 h 404"/>
                <a:gd name="T10" fmla="*/ 222 w 1651"/>
                <a:gd name="T11" fmla="*/ 223 h 404"/>
                <a:gd name="T12" fmla="*/ 287 w 1651"/>
                <a:gd name="T13" fmla="*/ 180 h 404"/>
                <a:gd name="T14" fmla="*/ 354 w 1651"/>
                <a:gd name="T15" fmla="*/ 140 h 404"/>
                <a:gd name="T16" fmla="*/ 417 w 1651"/>
                <a:gd name="T17" fmla="*/ 110 h 404"/>
                <a:gd name="T18" fmla="*/ 472 w 1651"/>
                <a:gd name="T19" fmla="*/ 82 h 404"/>
                <a:gd name="T20" fmla="*/ 519 w 1651"/>
                <a:gd name="T21" fmla="*/ 59 h 404"/>
                <a:gd name="T22" fmla="*/ 559 w 1651"/>
                <a:gd name="T23" fmla="*/ 39 h 404"/>
                <a:gd name="T24" fmla="*/ 589 w 1651"/>
                <a:gd name="T25" fmla="*/ 23 h 404"/>
                <a:gd name="T26" fmla="*/ 613 w 1651"/>
                <a:gd name="T27" fmla="*/ 12 h 404"/>
                <a:gd name="T28" fmla="*/ 629 w 1651"/>
                <a:gd name="T29" fmla="*/ 5 h 404"/>
                <a:gd name="T30" fmla="*/ 636 w 1651"/>
                <a:gd name="T31" fmla="*/ 0 h 404"/>
                <a:gd name="T32" fmla="*/ 634 w 1651"/>
                <a:gd name="T33" fmla="*/ 3 h 404"/>
                <a:gd name="T34" fmla="*/ 612 w 1651"/>
                <a:gd name="T35" fmla="*/ 31 h 404"/>
                <a:gd name="T36" fmla="*/ 594 w 1651"/>
                <a:gd name="T37" fmla="*/ 73 h 404"/>
                <a:gd name="T38" fmla="*/ 612 w 1651"/>
                <a:gd name="T39" fmla="*/ 117 h 404"/>
                <a:gd name="T40" fmla="*/ 666 w 1651"/>
                <a:gd name="T41" fmla="*/ 148 h 404"/>
                <a:gd name="T42" fmla="*/ 729 w 1651"/>
                <a:gd name="T43" fmla="*/ 169 h 404"/>
                <a:gd name="T44" fmla="*/ 810 w 1651"/>
                <a:gd name="T45" fmla="*/ 190 h 404"/>
                <a:gd name="T46" fmla="*/ 905 w 1651"/>
                <a:gd name="T47" fmla="*/ 209 h 404"/>
                <a:gd name="T48" fmla="*/ 1009 w 1651"/>
                <a:gd name="T49" fmla="*/ 227 h 404"/>
                <a:gd name="T50" fmla="*/ 1117 w 1651"/>
                <a:gd name="T51" fmla="*/ 239 h 404"/>
                <a:gd name="T52" fmla="*/ 1226 w 1651"/>
                <a:gd name="T53" fmla="*/ 246 h 404"/>
                <a:gd name="T54" fmla="*/ 1328 w 1651"/>
                <a:gd name="T55" fmla="*/ 246 h 404"/>
                <a:gd name="T56" fmla="*/ 1420 w 1651"/>
                <a:gd name="T57" fmla="*/ 240 h 404"/>
                <a:gd name="T58" fmla="*/ 1493 w 1651"/>
                <a:gd name="T59" fmla="*/ 233 h 404"/>
                <a:gd name="T60" fmla="*/ 1549 w 1651"/>
                <a:gd name="T61" fmla="*/ 227 h 404"/>
                <a:gd name="T62" fmla="*/ 1589 w 1651"/>
                <a:gd name="T63" fmla="*/ 223 h 404"/>
                <a:gd name="T64" fmla="*/ 1616 w 1651"/>
                <a:gd name="T65" fmla="*/ 219 h 404"/>
                <a:gd name="T66" fmla="*/ 1634 w 1651"/>
                <a:gd name="T67" fmla="*/ 218 h 404"/>
                <a:gd name="T68" fmla="*/ 1644 w 1651"/>
                <a:gd name="T69" fmla="*/ 216 h 404"/>
                <a:gd name="T70" fmla="*/ 1647 w 1651"/>
                <a:gd name="T71" fmla="*/ 216 h 404"/>
                <a:gd name="T72" fmla="*/ 1651 w 1651"/>
                <a:gd name="T73" fmla="*/ 327 h 404"/>
                <a:gd name="T74" fmla="*/ 5 w 1651"/>
                <a:gd name="T75" fmla="*/ 391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1" h="404">
                  <a:moveTo>
                    <a:pt x="5" y="391"/>
                  </a:moveTo>
                  <a:lnTo>
                    <a:pt x="7" y="388"/>
                  </a:lnTo>
                  <a:lnTo>
                    <a:pt x="15" y="382"/>
                  </a:lnTo>
                  <a:lnTo>
                    <a:pt x="26" y="373"/>
                  </a:lnTo>
                  <a:lnTo>
                    <a:pt x="41" y="361"/>
                  </a:lnTo>
                  <a:lnTo>
                    <a:pt x="59" y="345"/>
                  </a:lnTo>
                  <a:lnTo>
                    <a:pt x="80" y="328"/>
                  </a:lnTo>
                  <a:lnTo>
                    <a:pt x="105" y="309"/>
                  </a:lnTo>
                  <a:lnTo>
                    <a:pt x="132" y="288"/>
                  </a:lnTo>
                  <a:lnTo>
                    <a:pt x="160" y="267"/>
                  </a:lnTo>
                  <a:lnTo>
                    <a:pt x="191" y="245"/>
                  </a:lnTo>
                  <a:lnTo>
                    <a:pt x="222" y="223"/>
                  </a:lnTo>
                  <a:lnTo>
                    <a:pt x="255" y="201"/>
                  </a:lnTo>
                  <a:lnTo>
                    <a:pt x="287" y="180"/>
                  </a:lnTo>
                  <a:lnTo>
                    <a:pt x="321" y="160"/>
                  </a:lnTo>
                  <a:lnTo>
                    <a:pt x="354" y="140"/>
                  </a:lnTo>
                  <a:lnTo>
                    <a:pt x="386" y="124"/>
                  </a:lnTo>
                  <a:lnTo>
                    <a:pt x="417" y="110"/>
                  </a:lnTo>
                  <a:lnTo>
                    <a:pt x="445" y="95"/>
                  </a:lnTo>
                  <a:lnTo>
                    <a:pt x="472" y="82"/>
                  </a:lnTo>
                  <a:lnTo>
                    <a:pt x="497" y="70"/>
                  </a:lnTo>
                  <a:lnTo>
                    <a:pt x="519" y="59"/>
                  </a:lnTo>
                  <a:lnTo>
                    <a:pt x="540" y="49"/>
                  </a:lnTo>
                  <a:lnTo>
                    <a:pt x="559" y="39"/>
                  </a:lnTo>
                  <a:lnTo>
                    <a:pt x="575" y="31"/>
                  </a:lnTo>
                  <a:lnTo>
                    <a:pt x="589" y="23"/>
                  </a:lnTo>
                  <a:lnTo>
                    <a:pt x="603" y="17"/>
                  </a:lnTo>
                  <a:lnTo>
                    <a:pt x="613" y="12"/>
                  </a:lnTo>
                  <a:lnTo>
                    <a:pt x="621" y="7"/>
                  </a:lnTo>
                  <a:lnTo>
                    <a:pt x="629" y="5"/>
                  </a:lnTo>
                  <a:lnTo>
                    <a:pt x="634" y="2"/>
                  </a:lnTo>
                  <a:lnTo>
                    <a:pt x="636" y="0"/>
                  </a:lnTo>
                  <a:lnTo>
                    <a:pt x="637" y="0"/>
                  </a:lnTo>
                  <a:lnTo>
                    <a:pt x="634" y="3"/>
                  </a:lnTo>
                  <a:lnTo>
                    <a:pt x="624" y="15"/>
                  </a:lnTo>
                  <a:lnTo>
                    <a:pt x="612" y="31"/>
                  </a:lnTo>
                  <a:lnTo>
                    <a:pt x="600" y="50"/>
                  </a:lnTo>
                  <a:lnTo>
                    <a:pt x="594" y="73"/>
                  </a:lnTo>
                  <a:lnTo>
                    <a:pt x="598" y="95"/>
                  </a:lnTo>
                  <a:lnTo>
                    <a:pt x="612" y="117"/>
                  </a:lnTo>
                  <a:lnTo>
                    <a:pt x="642" y="138"/>
                  </a:lnTo>
                  <a:lnTo>
                    <a:pt x="666" y="148"/>
                  </a:lnTo>
                  <a:lnTo>
                    <a:pt x="694" y="158"/>
                  </a:lnTo>
                  <a:lnTo>
                    <a:pt x="729" y="169"/>
                  </a:lnTo>
                  <a:lnTo>
                    <a:pt x="767" y="179"/>
                  </a:lnTo>
                  <a:lnTo>
                    <a:pt x="810" y="190"/>
                  </a:lnTo>
                  <a:lnTo>
                    <a:pt x="856" y="200"/>
                  </a:lnTo>
                  <a:lnTo>
                    <a:pt x="905" y="209"/>
                  </a:lnTo>
                  <a:lnTo>
                    <a:pt x="956" y="218"/>
                  </a:lnTo>
                  <a:lnTo>
                    <a:pt x="1009" y="227"/>
                  </a:lnTo>
                  <a:lnTo>
                    <a:pt x="1063" y="234"/>
                  </a:lnTo>
                  <a:lnTo>
                    <a:pt x="1117" y="239"/>
                  </a:lnTo>
                  <a:lnTo>
                    <a:pt x="1171" y="244"/>
                  </a:lnTo>
                  <a:lnTo>
                    <a:pt x="1226" y="246"/>
                  </a:lnTo>
                  <a:lnTo>
                    <a:pt x="1277" y="248"/>
                  </a:lnTo>
                  <a:lnTo>
                    <a:pt x="1328" y="246"/>
                  </a:lnTo>
                  <a:lnTo>
                    <a:pt x="1376" y="244"/>
                  </a:lnTo>
                  <a:lnTo>
                    <a:pt x="1420" y="240"/>
                  </a:lnTo>
                  <a:lnTo>
                    <a:pt x="1459" y="237"/>
                  </a:lnTo>
                  <a:lnTo>
                    <a:pt x="1493" y="233"/>
                  </a:lnTo>
                  <a:lnTo>
                    <a:pt x="1523" y="229"/>
                  </a:lnTo>
                  <a:lnTo>
                    <a:pt x="1549" y="227"/>
                  </a:lnTo>
                  <a:lnTo>
                    <a:pt x="1571" y="224"/>
                  </a:lnTo>
                  <a:lnTo>
                    <a:pt x="1589" y="223"/>
                  </a:lnTo>
                  <a:lnTo>
                    <a:pt x="1604" y="221"/>
                  </a:lnTo>
                  <a:lnTo>
                    <a:pt x="1616" y="219"/>
                  </a:lnTo>
                  <a:lnTo>
                    <a:pt x="1626" y="218"/>
                  </a:lnTo>
                  <a:lnTo>
                    <a:pt x="1634" y="218"/>
                  </a:lnTo>
                  <a:lnTo>
                    <a:pt x="1640" y="217"/>
                  </a:lnTo>
                  <a:lnTo>
                    <a:pt x="1644" y="216"/>
                  </a:lnTo>
                  <a:lnTo>
                    <a:pt x="1646" y="216"/>
                  </a:lnTo>
                  <a:lnTo>
                    <a:pt x="1647" y="216"/>
                  </a:lnTo>
                  <a:lnTo>
                    <a:pt x="1647" y="216"/>
                  </a:lnTo>
                  <a:lnTo>
                    <a:pt x="1651" y="327"/>
                  </a:lnTo>
                  <a:lnTo>
                    <a:pt x="0" y="404"/>
                  </a:lnTo>
                  <a:lnTo>
                    <a:pt x="5" y="391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2" name="Freeform 78"/>
            <p:cNvSpPr>
              <a:spLocks/>
            </p:cNvSpPr>
            <p:nvPr/>
          </p:nvSpPr>
          <p:spPr bwMode="auto">
            <a:xfrm>
              <a:off x="4029" y="2090"/>
              <a:ext cx="653" cy="448"/>
            </a:xfrm>
            <a:custGeom>
              <a:avLst/>
              <a:gdLst>
                <a:gd name="T0" fmla="*/ 14 w 1961"/>
                <a:gd name="T1" fmla="*/ 323 h 1345"/>
                <a:gd name="T2" fmla="*/ 85 w 1961"/>
                <a:gd name="T3" fmla="*/ 888 h 1345"/>
                <a:gd name="T4" fmla="*/ 188 w 1961"/>
                <a:gd name="T5" fmla="*/ 1301 h 1345"/>
                <a:gd name="T6" fmla="*/ 213 w 1961"/>
                <a:gd name="T7" fmla="*/ 1344 h 1345"/>
                <a:gd name="T8" fmla="*/ 278 w 1961"/>
                <a:gd name="T9" fmla="*/ 1335 h 1345"/>
                <a:gd name="T10" fmla="*/ 394 w 1961"/>
                <a:gd name="T11" fmla="*/ 1323 h 1345"/>
                <a:gd name="T12" fmla="*/ 553 w 1961"/>
                <a:gd name="T13" fmla="*/ 1307 h 1345"/>
                <a:gd name="T14" fmla="*/ 746 w 1961"/>
                <a:gd name="T15" fmla="*/ 1291 h 1345"/>
                <a:gd name="T16" fmla="*/ 968 w 1961"/>
                <a:gd name="T17" fmla="*/ 1279 h 1345"/>
                <a:gd name="T18" fmla="*/ 1257 w 1961"/>
                <a:gd name="T19" fmla="*/ 1269 h 1345"/>
                <a:gd name="T20" fmla="*/ 1645 w 1961"/>
                <a:gd name="T21" fmla="*/ 1261 h 1345"/>
                <a:gd name="T22" fmla="*/ 1880 w 1961"/>
                <a:gd name="T23" fmla="*/ 1258 h 1345"/>
                <a:gd name="T24" fmla="*/ 1959 w 1961"/>
                <a:gd name="T25" fmla="*/ 1258 h 1345"/>
                <a:gd name="T26" fmla="*/ 1945 w 1961"/>
                <a:gd name="T27" fmla="*/ 434 h 1345"/>
                <a:gd name="T28" fmla="*/ 1901 w 1961"/>
                <a:gd name="T29" fmla="*/ 64 h 1345"/>
                <a:gd name="T30" fmla="*/ 1884 w 1961"/>
                <a:gd name="T31" fmla="*/ 22 h 1345"/>
                <a:gd name="T32" fmla="*/ 1823 w 1961"/>
                <a:gd name="T33" fmla="*/ 17 h 1345"/>
                <a:gd name="T34" fmla="*/ 1712 w 1961"/>
                <a:gd name="T35" fmla="*/ 10 h 1345"/>
                <a:gd name="T36" fmla="*/ 1557 w 1961"/>
                <a:gd name="T37" fmla="*/ 2 h 1345"/>
                <a:gd name="T38" fmla="*/ 1368 w 1961"/>
                <a:gd name="T39" fmla="*/ 0 h 1345"/>
                <a:gd name="T40" fmla="*/ 1149 w 1961"/>
                <a:gd name="T41" fmla="*/ 5 h 1345"/>
                <a:gd name="T42" fmla="*/ 911 w 1961"/>
                <a:gd name="T43" fmla="*/ 18 h 1345"/>
                <a:gd name="T44" fmla="*/ 684 w 1961"/>
                <a:gd name="T45" fmla="*/ 36 h 1345"/>
                <a:gd name="T46" fmla="*/ 486 w 1961"/>
                <a:gd name="T47" fmla="*/ 54 h 1345"/>
                <a:gd name="T48" fmla="*/ 323 w 1961"/>
                <a:gd name="T49" fmla="*/ 70 h 1345"/>
                <a:gd name="T50" fmla="*/ 197 w 1961"/>
                <a:gd name="T51" fmla="*/ 84 h 1345"/>
                <a:gd name="T52" fmla="*/ 115 w 1961"/>
                <a:gd name="T53" fmla="*/ 92 h 1345"/>
                <a:gd name="T54" fmla="*/ 79 w 1961"/>
                <a:gd name="T55" fmla="*/ 97 h 1345"/>
                <a:gd name="T56" fmla="*/ 96 w 1961"/>
                <a:gd name="T57" fmla="*/ 95 h 1345"/>
                <a:gd name="T58" fmla="*/ 168 w 1961"/>
                <a:gd name="T59" fmla="*/ 87 h 1345"/>
                <a:gd name="T60" fmla="*/ 287 w 1961"/>
                <a:gd name="T61" fmla="*/ 75 h 1345"/>
                <a:gd name="T62" fmla="*/ 450 w 1961"/>
                <a:gd name="T63" fmla="*/ 61 h 1345"/>
                <a:gd name="T64" fmla="*/ 651 w 1961"/>
                <a:gd name="T65" fmla="*/ 49 h 1345"/>
                <a:gd name="T66" fmla="*/ 885 w 1961"/>
                <a:gd name="T67" fmla="*/ 38 h 1345"/>
                <a:gd name="T68" fmla="*/ 1139 w 1961"/>
                <a:gd name="T69" fmla="*/ 31 h 1345"/>
                <a:gd name="T70" fmla="*/ 1364 w 1961"/>
                <a:gd name="T71" fmla="*/ 29 h 1345"/>
                <a:gd name="T72" fmla="*/ 1548 w 1961"/>
                <a:gd name="T73" fmla="*/ 32 h 1345"/>
                <a:gd name="T74" fmla="*/ 1689 w 1961"/>
                <a:gd name="T75" fmla="*/ 36 h 1345"/>
                <a:gd name="T76" fmla="*/ 1790 w 1961"/>
                <a:gd name="T77" fmla="*/ 41 h 1345"/>
                <a:gd name="T78" fmla="*/ 1852 w 1961"/>
                <a:gd name="T79" fmla="*/ 45 h 1345"/>
                <a:gd name="T80" fmla="*/ 1872 w 1961"/>
                <a:gd name="T81" fmla="*/ 47 h 1345"/>
                <a:gd name="T82" fmla="*/ 1925 w 1961"/>
                <a:gd name="T83" fmla="*/ 1231 h 1345"/>
                <a:gd name="T84" fmla="*/ 1880 w 1961"/>
                <a:gd name="T85" fmla="*/ 1231 h 1345"/>
                <a:gd name="T86" fmla="*/ 1795 w 1961"/>
                <a:gd name="T87" fmla="*/ 1233 h 1345"/>
                <a:gd name="T88" fmla="*/ 1668 w 1961"/>
                <a:gd name="T89" fmla="*/ 1236 h 1345"/>
                <a:gd name="T90" fmla="*/ 1495 w 1961"/>
                <a:gd name="T91" fmla="*/ 1240 h 1345"/>
                <a:gd name="T92" fmla="*/ 1270 w 1961"/>
                <a:gd name="T93" fmla="*/ 1247 h 1345"/>
                <a:gd name="T94" fmla="*/ 1000 w 1961"/>
                <a:gd name="T95" fmla="*/ 1258 h 1345"/>
                <a:gd name="T96" fmla="*/ 760 w 1961"/>
                <a:gd name="T97" fmla="*/ 1269 h 1345"/>
                <a:gd name="T98" fmla="*/ 564 w 1961"/>
                <a:gd name="T99" fmla="*/ 1281 h 1345"/>
                <a:gd name="T100" fmla="*/ 414 w 1961"/>
                <a:gd name="T101" fmla="*/ 1291 h 1345"/>
                <a:gd name="T102" fmla="*/ 308 w 1961"/>
                <a:gd name="T103" fmla="*/ 1300 h 1345"/>
                <a:gd name="T104" fmla="*/ 246 w 1961"/>
                <a:gd name="T105" fmla="*/ 1306 h 1345"/>
                <a:gd name="T106" fmla="*/ 225 w 1961"/>
                <a:gd name="T107" fmla="*/ 1308 h 1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61" h="1345">
                  <a:moveTo>
                    <a:pt x="0" y="116"/>
                  </a:moveTo>
                  <a:lnTo>
                    <a:pt x="1" y="131"/>
                  </a:lnTo>
                  <a:lnTo>
                    <a:pt x="3" y="174"/>
                  </a:lnTo>
                  <a:lnTo>
                    <a:pt x="8" y="239"/>
                  </a:lnTo>
                  <a:lnTo>
                    <a:pt x="14" y="323"/>
                  </a:lnTo>
                  <a:lnTo>
                    <a:pt x="22" y="423"/>
                  </a:lnTo>
                  <a:lnTo>
                    <a:pt x="33" y="534"/>
                  </a:lnTo>
                  <a:lnTo>
                    <a:pt x="47" y="651"/>
                  </a:lnTo>
                  <a:lnTo>
                    <a:pt x="64" y="771"/>
                  </a:lnTo>
                  <a:lnTo>
                    <a:pt x="85" y="888"/>
                  </a:lnTo>
                  <a:lnTo>
                    <a:pt x="107" y="996"/>
                  </a:lnTo>
                  <a:lnTo>
                    <a:pt x="130" y="1094"/>
                  </a:lnTo>
                  <a:lnTo>
                    <a:pt x="152" y="1179"/>
                  </a:lnTo>
                  <a:lnTo>
                    <a:pt x="172" y="1248"/>
                  </a:lnTo>
                  <a:lnTo>
                    <a:pt x="188" y="1301"/>
                  </a:lnTo>
                  <a:lnTo>
                    <a:pt x="199" y="1334"/>
                  </a:lnTo>
                  <a:lnTo>
                    <a:pt x="202" y="1345"/>
                  </a:lnTo>
                  <a:lnTo>
                    <a:pt x="204" y="1345"/>
                  </a:lnTo>
                  <a:lnTo>
                    <a:pt x="207" y="1344"/>
                  </a:lnTo>
                  <a:lnTo>
                    <a:pt x="213" y="1344"/>
                  </a:lnTo>
                  <a:lnTo>
                    <a:pt x="222" y="1343"/>
                  </a:lnTo>
                  <a:lnTo>
                    <a:pt x="233" y="1342"/>
                  </a:lnTo>
                  <a:lnTo>
                    <a:pt x="246" y="1339"/>
                  </a:lnTo>
                  <a:lnTo>
                    <a:pt x="260" y="1338"/>
                  </a:lnTo>
                  <a:lnTo>
                    <a:pt x="278" y="1335"/>
                  </a:lnTo>
                  <a:lnTo>
                    <a:pt x="297" y="1333"/>
                  </a:lnTo>
                  <a:lnTo>
                    <a:pt x="318" y="1330"/>
                  </a:lnTo>
                  <a:lnTo>
                    <a:pt x="342" y="1328"/>
                  </a:lnTo>
                  <a:lnTo>
                    <a:pt x="366" y="1326"/>
                  </a:lnTo>
                  <a:lnTo>
                    <a:pt x="394" y="1323"/>
                  </a:lnTo>
                  <a:lnTo>
                    <a:pt x="422" y="1319"/>
                  </a:lnTo>
                  <a:lnTo>
                    <a:pt x="453" y="1317"/>
                  </a:lnTo>
                  <a:lnTo>
                    <a:pt x="484" y="1313"/>
                  </a:lnTo>
                  <a:lnTo>
                    <a:pt x="517" y="1311"/>
                  </a:lnTo>
                  <a:lnTo>
                    <a:pt x="553" y="1307"/>
                  </a:lnTo>
                  <a:lnTo>
                    <a:pt x="588" y="1303"/>
                  </a:lnTo>
                  <a:lnTo>
                    <a:pt x="627" y="1301"/>
                  </a:lnTo>
                  <a:lnTo>
                    <a:pt x="665" y="1297"/>
                  </a:lnTo>
                  <a:lnTo>
                    <a:pt x="705" y="1295"/>
                  </a:lnTo>
                  <a:lnTo>
                    <a:pt x="746" y="1291"/>
                  </a:lnTo>
                  <a:lnTo>
                    <a:pt x="788" y="1289"/>
                  </a:lnTo>
                  <a:lnTo>
                    <a:pt x="832" y="1286"/>
                  </a:lnTo>
                  <a:lnTo>
                    <a:pt x="877" y="1284"/>
                  </a:lnTo>
                  <a:lnTo>
                    <a:pt x="922" y="1281"/>
                  </a:lnTo>
                  <a:lnTo>
                    <a:pt x="968" y="1279"/>
                  </a:lnTo>
                  <a:lnTo>
                    <a:pt x="1015" y="1276"/>
                  </a:lnTo>
                  <a:lnTo>
                    <a:pt x="1063" y="1274"/>
                  </a:lnTo>
                  <a:lnTo>
                    <a:pt x="1111" y="1273"/>
                  </a:lnTo>
                  <a:lnTo>
                    <a:pt x="1160" y="1271"/>
                  </a:lnTo>
                  <a:lnTo>
                    <a:pt x="1257" y="1269"/>
                  </a:lnTo>
                  <a:lnTo>
                    <a:pt x="1347" y="1266"/>
                  </a:lnTo>
                  <a:lnTo>
                    <a:pt x="1430" y="1265"/>
                  </a:lnTo>
                  <a:lnTo>
                    <a:pt x="1508" y="1264"/>
                  </a:lnTo>
                  <a:lnTo>
                    <a:pt x="1580" y="1263"/>
                  </a:lnTo>
                  <a:lnTo>
                    <a:pt x="1645" y="1261"/>
                  </a:lnTo>
                  <a:lnTo>
                    <a:pt x="1704" y="1260"/>
                  </a:lnTo>
                  <a:lnTo>
                    <a:pt x="1758" y="1259"/>
                  </a:lnTo>
                  <a:lnTo>
                    <a:pt x="1805" y="1259"/>
                  </a:lnTo>
                  <a:lnTo>
                    <a:pt x="1846" y="1259"/>
                  </a:lnTo>
                  <a:lnTo>
                    <a:pt x="1880" y="1258"/>
                  </a:lnTo>
                  <a:lnTo>
                    <a:pt x="1909" y="1258"/>
                  </a:lnTo>
                  <a:lnTo>
                    <a:pt x="1931" y="1258"/>
                  </a:lnTo>
                  <a:lnTo>
                    <a:pt x="1947" y="1258"/>
                  </a:lnTo>
                  <a:lnTo>
                    <a:pt x="1956" y="1258"/>
                  </a:lnTo>
                  <a:lnTo>
                    <a:pt x="1959" y="1258"/>
                  </a:lnTo>
                  <a:lnTo>
                    <a:pt x="1959" y="1185"/>
                  </a:lnTo>
                  <a:lnTo>
                    <a:pt x="1961" y="1004"/>
                  </a:lnTo>
                  <a:lnTo>
                    <a:pt x="1958" y="769"/>
                  </a:lnTo>
                  <a:lnTo>
                    <a:pt x="1951" y="538"/>
                  </a:lnTo>
                  <a:lnTo>
                    <a:pt x="1945" y="434"/>
                  </a:lnTo>
                  <a:lnTo>
                    <a:pt x="1936" y="337"/>
                  </a:lnTo>
                  <a:lnTo>
                    <a:pt x="1926" y="250"/>
                  </a:lnTo>
                  <a:lnTo>
                    <a:pt x="1917" y="174"/>
                  </a:lnTo>
                  <a:lnTo>
                    <a:pt x="1909" y="111"/>
                  </a:lnTo>
                  <a:lnTo>
                    <a:pt x="1901" y="64"/>
                  </a:lnTo>
                  <a:lnTo>
                    <a:pt x="1896" y="33"/>
                  </a:lnTo>
                  <a:lnTo>
                    <a:pt x="1895" y="23"/>
                  </a:lnTo>
                  <a:lnTo>
                    <a:pt x="1894" y="23"/>
                  </a:lnTo>
                  <a:lnTo>
                    <a:pt x="1890" y="23"/>
                  </a:lnTo>
                  <a:lnTo>
                    <a:pt x="1884" y="22"/>
                  </a:lnTo>
                  <a:lnTo>
                    <a:pt x="1877" y="21"/>
                  </a:lnTo>
                  <a:lnTo>
                    <a:pt x="1866" y="21"/>
                  </a:lnTo>
                  <a:lnTo>
                    <a:pt x="1853" y="20"/>
                  </a:lnTo>
                  <a:lnTo>
                    <a:pt x="1839" y="18"/>
                  </a:lnTo>
                  <a:lnTo>
                    <a:pt x="1823" y="17"/>
                  </a:lnTo>
                  <a:lnTo>
                    <a:pt x="1804" y="16"/>
                  </a:lnTo>
                  <a:lnTo>
                    <a:pt x="1783" y="13"/>
                  </a:lnTo>
                  <a:lnTo>
                    <a:pt x="1761" y="12"/>
                  </a:lnTo>
                  <a:lnTo>
                    <a:pt x="1737" y="11"/>
                  </a:lnTo>
                  <a:lnTo>
                    <a:pt x="1712" y="10"/>
                  </a:lnTo>
                  <a:lnTo>
                    <a:pt x="1683" y="7"/>
                  </a:lnTo>
                  <a:lnTo>
                    <a:pt x="1655" y="6"/>
                  </a:lnTo>
                  <a:lnTo>
                    <a:pt x="1624" y="5"/>
                  </a:lnTo>
                  <a:lnTo>
                    <a:pt x="1591" y="4"/>
                  </a:lnTo>
                  <a:lnTo>
                    <a:pt x="1557" y="2"/>
                  </a:lnTo>
                  <a:lnTo>
                    <a:pt x="1522" y="2"/>
                  </a:lnTo>
                  <a:lnTo>
                    <a:pt x="1485" y="1"/>
                  </a:lnTo>
                  <a:lnTo>
                    <a:pt x="1448" y="1"/>
                  </a:lnTo>
                  <a:lnTo>
                    <a:pt x="1408" y="0"/>
                  </a:lnTo>
                  <a:lnTo>
                    <a:pt x="1368" y="0"/>
                  </a:lnTo>
                  <a:lnTo>
                    <a:pt x="1326" y="0"/>
                  </a:lnTo>
                  <a:lnTo>
                    <a:pt x="1284" y="1"/>
                  </a:lnTo>
                  <a:lnTo>
                    <a:pt x="1239" y="2"/>
                  </a:lnTo>
                  <a:lnTo>
                    <a:pt x="1195" y="2"/>
                  </a:lnTo>
                  <a:lnTo>
                    <a:pt x="1149" y="5"/>
                  </a:lnTo>
                  <a:lnTo>
                    <a:pt x="1104" y="6"/>
                  </a:lnTo>
                  <a:lnTo>
                    <a:pt x="1056" y="8"/>
                  </a:lnTo>
                  <a:lnTo>
                    <a:pt x="1008" y="11"/>
                  </a:lnTo>
                  <a:lnTo>
                    <a:pt x="959" y="15"/>
                  </a:lnTo>
                  <a:lnTo>
                    <a:pt x="911" y="18"/>
                  </a:lnTo>
                  <a:lnTo>
                    <a:pt x="863" y="22"/>
                  </a:lnTo>
                  <a:lnTo>
                    <a:pt x="816" y="26"/>
                  </a:lnTo>
                  <a:lnTo>
                    <a:pt x="772" y="28"/>
                  </a:lnTo>
                  <a:lnTo>
                    <a:pt x="728" y="32"/>
                  </a:lnTo>
                  <a:lnTo>
                    <a:pt x="684" y="36"/>
                  </a:lnTo>
                  <a:lnTo>
                    <a:pt x="641" y="39"/>
                  </a:lnTo>
                  <a:lnTo>
                    <a:pt x="601" y="43"/>
                  </a:lnTo>
                  <a:lnTo>
                    <a:pt x="561" y="47"/>
                  </a:lnTo>
                  <a:lnTo>
                    <a:pt x="523" y="50"/>
                  </a:lnTo>
                  <a:lnTo>
                    <a:pt x="486" y="54"/>
                  </a:lnTo>
                  <a:lnTo>
                    <a:pt x="450" y="57"/>
                  </a:lnTo>
                  <a:lnTo>
                    <a:pt x="417" y="60"/>
                  </a:lnTo>
                  <a:lnTo>
                    <a:pt x="384" y="64"/>
                  </a:lnTo>
                  <a:lnTo>
                    <a:pt x="353" y="66"/>
                  </a:lnTo>
                  <a:lnTo>
                    <a:pt x="323" y="70"/>
                  </a:lnTo>
                  <a:lnTo>
                    <a:pt x="295" y="73"/>
                  </a:lnTo>
                  <a:lnTo>
                    <a:pt x="268" y="75"/>
                  </a:lnTo>
                  <a:lnTo>
                    <a:pt x="242" y="79"/>
                  </a:lnTo>
                  <a:lnTo>
                    <a:pt x="218" y="81"/>
                  </a:lnTo>
                  <a:lnTo>
                    <a:pt x="197" y="84"/>
                  </a:lnTo>
                  <a:lnTo>
                    <a:pt x="177" y="86"/>
                  </a:lnTo>
                  <a:lnTo>
                    <a:pt x="159" y="87"/>
                  </a:lnTo>
                  <a:lnTo>
                    <a:pt x="142" y="90"/>
                  </a:lnTo>
                  <a:lnTo>
                    <a:pt x="127" y="91"/>
                  </a:lnTo>
                  <a:lnTo>
                    <a:pt x="115" y="92"/>
                  </a:lnTo>
                  <a:lnTo>
                    <a:pt x="104" y="94"/>
                  </a:lnTo>
                  <a:lnTo>
                    <a:pt x="94" y="95"/>
                  </a:lnTo>
                  <a:lnTo>
                    <a:pt x="88" y="96"/>
                  </a:lnTo>
                  <a:lnTo>
                    <a:pt x="82" y="97"/>
                  </a:lnTo>
                  <a:lnTo>
                    <a:pt x="79" y="97"/>
                  </a:lnTo>
                  <a:lnTo>
                    <a:pt x="78" y="97"/>
                  </a:lnTo>
                  <a:lnTo>
                    <a:pt x="79" y="97"/>
                  </a:lnTo>
                  <a:lnTo>
                    <a:pt x="83" y="97"/>
                  </a:lnTo>
                  <a:lnTo>
                    <a:pt x="88" y="96"/>
                  </a:lnTo>
                  <a:lnTo>
                    <a:pt x="96" y="95"/>
                  </a:lnTo>
                  <a:lnTo>
                    <a:pt x="106" y="94"/>
                  </a:lnTo>
                  <a:lnTo>
                    <a:pt x="119" y="92"/>
                  </a:lnTo>
                  <a:lnTo>
                    <a:pt x="132" y="91"/>
                  </a:lnTo>
                  <a:lnTo>
                    <a:pt x="149" y="89"/>
                  </a:lnTo>
                  <a:lnTo>
                    <a:pt x="168" y="87"/>
                  </a:lnTo>
                  <a:lnTo>
                    <a:pt x="188" y="85"/>
                  </a:lnTo>
                  <a:lnTo>
                    <a:pt x="210" y="82"/>
                  </a:lnTo>
                  <a:lnTo>
                    <a:pt x="234" y="80"/>
                  </a:lnTo>
                  <a:lnTo>
                    <a:pt x="259" y="78"/>
                  </a:lnTo>
                  <a:lnTo>
                    <a:pt x="287" y="75"/>
                  </a:lnTo>
                  <a:lnTo>
                    <a:pt x="317" y="73"/>
                  </a:lnTo>
                  <a:lnTo>
                    <a:pt x="348" y="70"/>
                  </a:lnTo>
                  <a:lnTo>
                    <a:pt x="380" y="68"/>
                  </a:lnTo>
                  <a:lnTo>
                    <a:pt x="414" y="65"/>
                  </a:lnTo>
                  <a:lnTo>
                    <a:pt x="450" y="61"/>
                  </a:lnTo>
                  <a:lnTo>
                    <a:pt x="488" y="59"/>
                  </a:lnTo>
                  <a:lnTo>
                    <a:pt x="527" y="57"/>
                  </a:lnTo>
                  <a:lnTo>
                    <a:pt x="567" y="54"/>
                  </a:lnTo>
                  <a:lnTo>
                    <a:pt x="608" y="52"/>
                  </a:lnTo>
                  <a:lnTo>
                    <a:pt x="651" y="49"/>
                  </a:lnTo>
                  <a:lnTo>
                    <a:pt x="696" y="47"/>
                  </a:lnTo>
                  <a:lnTo>
                    <a:pt x="741" y="44"/>
                  </a:lnTo>
                  <a:lnTo>
                    <a:pt x="788" y="42"/>
                  </a:lnTo>
                  <a:lnTo>
                    <a:pt x="836" y="39"/>
                  </a:lnTo>
                  <a:lnTo>
                    <a:pt x="885" y="38"/>
                  </a:lnTo>
                  <a:lnTo>
                    <a:pt x="935" y="36"/>
                  </a:lnTo>
                  <a:lnTo>
                    <a:pt x="987" y="34"/>
                  </a:lnTo>
                  <a:lnTo>
                    <a:pt x="1038" y="33"/>
                  </a:lnTo>
                  <a:lnTo>
                    <a:pt x="1090" y="32"/>
                  </a:lnTo>
                  <a:lnTo>
                    <a:pt x="1139" y="31"/>
                  </a:lnTo>
                  <a:lnTo>
                    <a:pt x="1188" y="31"/>
                  </a:lnTo>
                  <a:lnTo>
                    <a:pt x="1234" y="29"/>
                  </a:lnTo>
                  <a:lnTo>
                    <a:pt x="1280" y="29"/>
                  </a:lnTo>
                  <a:lnTo>
                    <a:pt x="1323" y="29"/>
                  </a:lnTo>
                  <a:lnTo>
                    <a:pt x="1364" y="29"/>
                  </a:lnTo>
                  <a:lnTo>
                    <a:pt x="1405" y="29"/>
                  </a:lnTo>
                  <a:lnTo>
                    <a:pt x="1443" y="29"/>
                  </a:lnTo>
                  <a:lnTo>
                    <a:pt x="1480" y="31"/>
                  </a:lnTo>
                  <a:lnTo>
                    <a:pt x="1514" y="31"/>
                  </a:lnTo>
                  <a:lnTo>
                    <a:pt x="1548" y="32"/>
                  </a:lnTo>
                  <a:lnTo>
                    <a:pt x="1580" y="32"/>
                  </a:lnTo>
                  <a:lnTo>
                    <a:pt x="1609" y="33"/>
                  </a:lnTo>
                  <a:lnTo>
                    <a:pt x="1638" y="34"/>
                  </a:lnTo>
                  <a:lnTo>
                    <a:pt x="1665" y="34"/>
                  </a:lnTo>
                  <a:lnTo>
                    <a:pt x="1689" y="36"/>
                  </a:lnTo>
                  <a:lnTo>
                    <a:pt x="1713" y="37"/>
                  </a:lnTo>
                  <a:lnTo>
                    <a:pt x="1735" y="38"/>
                  </a:lnTo>
                  <a:lnTo>
                    <a:pt x="1756" y="39"/>
                  </a:lnTo>
                  <a:lnTo>
                    <a:pt x="1774" y="39"/>
                  </a:lnTo>
                  <a:lnTo>
                    <a:pt x="1790" y="41"/>
                  </a:lnTo>
                  <a:lnTo>
                    <a:pt x="1806" y="42"/>
                  </a:lnTo>
                  <a:lnTo>
                    <a:pt x="1820" y="43"/>
                  </a:lnTo>
                  <a:lnTo>
                    <a:pt x="1832" y="43"/>
                  </a:lnTo>
                  <a:lnTo>
                    <a:pt x="1842" y="44"/>
                  </a:lnTo>
                  <a:lnTo>
                    <a:pt x="1852" y="45"/>
                  </a:lnTo>
                  <a:lnTo>
                    <a:pt x="1859" y="45"/>
                  </a:lnTo>
                  <a:lnTo>
                    <a:pt x="1864" y="45"/>
                  </a:lnTo>
                  <a:lnTo>
                    <a:pt x="1868" y="47"/>
                  </a:lnTo>
                  <a:lnTo>
                    <a:pt x="1871" y="47"/>
                  </a:lnTo>
                  <a:lnTo>
                    <a:pt x="1872" y="47"/>
                  </a:lnTo>
                  <a:lnTo>
                    <a:pt x="1936" y="1231"/>
                  </a:lnTo>
                  <a:lnTo>
                    <a:pt x="1935" y="1231"/>
                  </a:lnTo>
                  <a:lnTo>
                    <a:pt x="1933" y="1231"/>
                  </a:lnTo>
                  <a:lnTo>
                    <a:pt x="1930" y="1231"/>
                  </a:lnTo>
                  <a:lnTo>
                    <a:pt x="1925" y="1231"/>
                  </a:lnTo>
                  <a:lnTo>
                    <a:pt x="1919" y="1231"/>
                  </a:lnTo>
                  <a:lnTo>
                    <a:pt x="1911" y="1231"/>
                  </a:lnTo>
                  <a:lnTo>
                    <a:pt x="1903" y="1231"/>
                  </a:lnTo>
                  <a:lnTo>
                    <a:pt x="1893" y="1231"/>
                  </a:lnTo>
                  <a:lnTo>
                    <a:pt x="1880" y="1231"/>
                  </a:lnTo>
                  <a:lnTo>
                    <a:pt x="1867" y="1232"/>
                  </a:lnTo>
                  <a:lnTo>
                    <a:pt x="1851" y="1232"/>
                  </a:lnTo>
                  <a:lnTo>
                    <a:pt x="1835" y="1232"/>
                  </a:lnTo>
                  <a:lnTo>
                    <a:pt x="1816" y="1232"/>
                  </a:lnTo>
                  <a:lnTo>
                    <a:pt x="1795" y="1233"/>
                  </a:lnTo>
                  <a:lnTo>
                    <a:pt x="1774" y="1233"/>
                  </a:lnTo>
                  <a:lnTo>
                    <a:pt x="1751" y="1233"/>
                  </a:lnTo>
                  <a:lnTo>
                    <a:pt x="1725" y="1234"/>
                  </a:lnTo>
                  <a:lnTo>
                    <a:pt x="1698" y="1234"/>
                  </a:lnTo>
                  <a:lnTo>
                    <a:pt x="1668" y="1236"/>
                  </a:lnTo>
                  <a:lnTo>
                    <a:pt x="1638" y="1236"/>
                  </a:lnTo>
                  <a:lnTo>
                    <a:pt x="1606" y="1237"/>
                  </a:lnTo>
                  <a:lnTo>
                    <a:pt x="1570" y="1238"/>
                  </a:lnTo>
                  <a:lnTo>
                    <a:pt x="1534" y="1239"/>
                  </a:lnTo>
                  <a:lnTo>
                    <a:pt x="1495" y="1240"/>
                  </a:lnTo>
                  <a:lnTo>
                    <a:pt x="1454" y="1242"/>
                  </a:lnTo>
                  <a:lnTo>
                    <a:pt x="1412" y="1243"/>
                  </a:lnTo>
                  <a:lnTo>
                    <a:pt x="1366" y="1244"/>
                  </a:lnTo>
                  <a:lnTo>
                    <a:pt x="1319" y="1245"/>
                  </a:lnTo>
                  <a:lnTo>
                    <a:pt x="1270" y="1247"/>
                  </a:lnTo>
                  <a:lnTo>
                    <a:pt x="1220" y="1249"/>
                  </a:lnTo>
                  <a:lnTo>
                    <a:pt x="1165" y="1250"/>
                  </a:lnTo>
                  <a:lnTo>
                    <a:pt x="1110" y="1253"/>
                  </a:lnTo>
                  <a:lnTo>
                    <a:pt x="1054" y="1255"/>
                  </a:lnTo>
                  <a:lnTo>
                    <a:pt x="1000" y="1258"/>
                  </a:lnTo>
                  <a:lnTo>
                    <a:pt x="948" y="1260"/>
                  </a:lnTo>
                  <a:lnTo>
                    <a:pt x="898" y="1261"/>
                  </a:lnTo>
                  <a:lnTo>
                    <a:pt x="850" y="1264"/>
                  </a:lnTo>
                  <a:lnTo>
                    <a:pt x="804" y="1266"/>
                  </a:lnTo>
                  <a:lnTo>
                    <a:pt x="760" y="1269"/>
                  </a:lnTo>
                  <a:lnTo>
                    <a:pt x="717" y="1271"/>
                  </a:lnTo>
                  <a:lnTo>
                    <a:pt x="676" y="1274"/>
                  </a:lnTo>
                  <a:lnTo>
                    <a:pt x="636" y="1276"/>
                  </a:lnTo>
                  <a:lnTo>
                    <a:pt x="599" y="1279"/>
                  </a:lnTo>
                  <a:lnTo>
                    <a:pt x="564" y="1281"/>
                  </a:lnTo>
                  <a:lnTo>
                    <a:pt x="530" y="1282"/>
                  </a:lnTo>
                  <a:lnTo>
                    <a:pt x="498" y="1285"/>
                  </a:lnTo>
                  <a:lnTo>
                    <a:pt x="469" y="1287"/>
                  </a:lnTo>
                  <a:lnTo>
                    <a:pt x="440" y="1290"/>
                  </a:lnTo>
                  <a:lnTo>
                    <a:pt x="414" y="1291"/>
                  </a:lnTo>
                  <a:lnTo>
                    <a:pt x="390" y="1293"/>
                  </a:lnTo>
                  <a:lnTo>
                    <a:pt x="366" y="1295"/>
                  </a:lnTo>
                  <a:lnTo>
                    <a:pt x="345" y="1297"/>
                  </a:lnTo>
                  <a:lnTo>
                    <a:pt x="326" y="1298"/>
                  </a:lnTo>
                  <a:lnTo>
                    <a:pt x="308" y="1300"/>
                  </a:lnTo>
                  <a:lnTo>
                    <a:pt x="292" y="1302"/>
                  </a:lnTo>
                  <a:lnTo>
                    <a:pt x="278" y="1303"/>
                  </a:lnTo>
                  <a:lnTo>
                    <a:pt x="265" y="1305"/>
                  </a:lnTo>
                  <a:lnTo>
                    <a:pt x="254" y="1305"/>
                  </a:lnTo>
                  <a:lnTo>
                    <a:pt x="246" y="1306"/>
                  </a:lnTo>
                  <a:lnTo>
                    <a:pt x="238" y="1307"/>
                  </a:lnTo>
                  <a:lnTo>
                    <a:pt x="232" y="1307"/>
                  </a:lnTo>
                  <a:lnTo>
                    <a:pt x="228" y="1308"/>
                  </a:lnTo>
                  <a:lnTo>
                    <a:pt x="226" y="1308"/>
                  </a:lnTo>
                  <a:lnTo>
                    <a:pt x="225" y="1308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3" name="Freeform 79"/>
            <p:cNvSpPr>
              <a:spLocks/>
            </p:cNvSpPr>
            <p:nvPr/>
          </p:nvSpPr>
          <p:spPr bwMode="auto">
            <a:xfrm>
              <a:off x="4141" y="2010"/>
              <a:ext cx="180" cy="73"/>
            </a:xfrm>
            <a:custGeom>
              <a:avLst/>
              <a:gdLst>
                <a:gd name="T0" fmla="*/ 538 w 539"/>
                <a:gd name="T1" fmla="*/ 39 h 219"/>
                <a:gd name="T2" fmla="*/ 525 w 539"/>
                <a:gd name="T3" fmla="*/ 19 h 219"/>
                <a:gd name="T4" fmla="*/ 493 w 539"/>
                <a:gd name="T5" fmla="*/ 1 h 219"/>
                <a:gd name="T6" fmla="*/ 429 w 539"/>
                <a:gd name="T7" fmla="*/ 6 h 219"/>
                <a:gd name="T8" fmla="*/ 359 w 539"/>
                <a:gd name="T9" fmla="*/ 37 h 219"/>
                <a:gd name="T10" fmla="*/ 316 w 539"/>
                <a:gd name="T11" fmla="*/ 64 h 219"/>
                <a:gd name="T12" fmla="*/ 280 w 539"/>
                <a:gd name="T13" fmla="*/ 91 h 219"/>
                <a:gd name="T14" fmla="*/ 248 w 539"/>
                <a:gd name="T15" fmla="*/ 117 h 219"/>
                <a:gd name="T16" fmla="*/ 219 w 539"/>
                <a:gd name="T17" fmla="*/ 140 h 219"/>
                <a:gd name="T18" fmla="*/ 191 w 539"/>
                <a:gd name="T19" fmla="*/ 159 h 219"/>
                <a:gd name="T20" fmla="*/ 160 w 539"/>
                <a:gd name="T21" fmla="*/ 169 h 219"/>
                <a:gd name="T22" fmla="*/ 126 w 539"/>
                <a:gd name="T23" fmla="*/ 170 h 219"/>
                <a:gd name="T24" fmla="*/ 73 w 539"/>
                <a:gd name="T25" fmla="*/ 154 h 219"/>
                <a:gd name="T26" fmla="*/ 30 w 539"/>
                <a:gd name="T27" fmla="*/ 119 h 219"/>
                <a:gd name="T28" fmla="*/ 11 w 539"/>
                <a:gd name="T29" fmla="*/ 83 h 219"/>
                <a:gd name="T30" fmla="*/ 6 w 539"/>
                <a:gd name="T31" fmla="*/ 60 h 219"/>
                <a:gd name="T32" fmla="*/ 5 w 539"/>
                <a:gd name="T33" fmla="*/ 65 h 219"/>
                <a:gd name="T34" fmla="*/ 0 w 539"/>
                <a:gd name="T35" fmla="*/ 116 h 219"/>
                <a:gd name="T36" fmla="*/ 15 w 539"/>
                <a:gd name="T37" fmla="*/ 180 h 219"/>
                <a:gd name="T38" fmla="*/ 73 w 539"/>
                <a:gd name="T39" fmla="*/ 219 h 219"/>
                <a:gd name="T40" fmla="*/ 155 w 539"/>
                <a:gd name="T41" fmla="*/ 209 h 219"/>
                <a:gd name="T42" fmla="*/ 210 w 539"/>
                <a:gd name="T43" fmla="*/ 189 h 219"/>
                <a:gd name="T44" fmla="*/ 256 w 539"/>
                <a:gd name="T45" fmla="*/ 165 h 219"/>
                <a:gd name="T46" fmla="*/ 297 w 539"/>
                <a:gd name="T47" fmla="*/ 138 h 219"/>
                <a:gd name="T48" fmla="*/ 334 w 539"/>
                <a:gd name="T49" fmla="*/ 108 h 219"/>
                <a:gd name="T50" fmla="*/ 367 w 539"/>
                <a:gd name="T51" fmla="*/ 81 h 219"/>
                <a:gd name="T52" fmla="*/ 400 w 539"/>
                <a:gd name="T53" fmla="*/ 58 h 219"/>
                <a:gd name="T54" fmla="*/ 432 w 539"/>
                <a:gd name="T55" fmla="*/ 39 h 219"/>
                <a:gd name="T56" fmla="*/ 477 w 539"/>
                <a:gd name="T57" fmla="*/ 25 h 219"/>
                <a:gd name="T58" fmla="*/ 515 w 539"/>
                <a:gd name="T59" fmla="*/ 24 h 219"/>
                <a:gd name="T60" fmla="*/ 533 w 539"/>
                <a:gd name="T61" fmla="*/ 33 h 219"/>
                <a:gd name="T62" fmla="*/ 539 w 539"/>
                <a:gd name="T63" fmla="*/ 42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9" h="219">
                  <a:moveTo>
                    <a:pt x="539" y="43"/>
                  </a:moveTo>
                  <a:lnTo>
                    <a:pt x="538" y="39"/>
                  </a:lnTo>
                  <a:lnTo>
                    <a:pt x="534" y="30"/>
                  </a:lnTo>
                  <a:lnTo>
                    <a:pt x="525" y="19"/>
                  </a:lnTo>
                  <a:lnTo>
                    <a:pt x="513" y="9"/>
                  </a:lnTo>
                  <a:lnTo>
                    <a:pt x="493" y="1"/>
                  </a:lnTo>
                  <a:lnTo>
                    <a:pt x="466" y="0"/>
                  </a:lnTo>
                  <a:lnTo>
                    <a:pt x="429" y="6"/>
                  </a:lnTo>
                  <a:lnTo>
                    <a:pt x="383" y="24"/>
                  </a:lnTo>
                  <a:lnTo>
                    <a:pt x="359" y="37"/>
                  </a:lnTo>
                  <a:lnTo>
                    <a:pt x="337" y="50"/>
                  </a:lnTo>
                  <a:lnTo>
                    <a:pt x="316" y="64"/>
                  </a:lnTo>
                  <a:lnTo>
                    <a:pt x="297" y="77"/>
                  </a:lnTo>
                  <a:lnTo>
                    <a:pt x="280" y="91"/>
                  </a:lnTo>
                  <a:lnTo>
                    <a:pt x="264" y="104"/>
                  </a:lnTo>
                  <a:lnTo>
                    <a:pt x="248" y="117"/>
                  </a:lnTo>
                  <a:lnTo>
                    <a:pt x="233" y="129"/>
                  </a:lnTo>
                  <a:lnTo>
                    <a:pt x="219" y="140"/>
                  </a:lnTo>
                  <a:lnTo>
                    <a:pt x="205" y="150"/>
                  </a:lnTo>
                  <a:lnTo>
                    <a:pt x="191" y="159"/>
                  </a:lnTo>
                  <a:lnTo>
                    <a:pt x="176" y="165"/>
                  </a:lnTo>
                  <a:lnTo>
                    <a:pt x="160" y="169"/>
                  </a:lnTo>
                  <a:lnTo>
                    <a:pt x="144" y="171"/>
                  </a:lnTo>
                  <a:lnTo>
                    <a:pt x="126" y="170"/>
                  </a:lnTo>
                  <a:lnTo>
                    <a:pt x="107" y="166"/>
                  </a:lnTo>
                  <a:lnTo>
                    <a:pt x="73" y="154"/>
                  </a:lnTo>
                  <a:lnTo>
                    <a:pt x="47" y="138"/>
                  </a:lnTo>
                  <a:lnTo>
                    <a:pt x="30" y="119"/>
                  </a:lnTo>
                  <a:lnTo>
                    <a:pt x="17" y="101"/>
                  </a:lnTo>
                  <a:lnTo>
                    <a:pt x="11" y="83"/>
                  </a:lnTo>
                  <a:lnTo>
                    <a:pt x="7" y="70"/>
                  </a:lnTo>
                  <a:lnTo>
                    <a:pt x="6" y="60"/>
                  </a:lnTo>
                  <a:lnTo>
                    <a:pt x="6" y="56"/>
                  </a:lnTo>
                  <a:lnTo>
                    <a:pt x="5" y="65"/>
                  </a:lnTo>
                  <a:lnTo>
                    <a:pt x="1" y="86"/>
                  </a:lnTo>
                  <a:lnTo>
                    <a:pt x="0" y="116"/>
                  </a:lnTo>
                  <a:lnTo>
                    <a:pt x="4" y="149"/>
                  </a:lnTo>
                  <a:lnTo>
                    <a:pt x="15" y="180"/>
                  </a:lnTo>
                  <a:lnTo>
                    <a:pt x="37" y="206"/>
                  </a:lnTo>
                  <a:lnTo>
                    <a:pt x="73" y="219"/>
                  </a:lnTo>
                  <a:lnTo>
                    <a:pt x="126" y="217"/>
                  </a:lnTo>
                  <a:lnTo>
                    <a:pt x="155" y="209"/>
                  </a:lnTo>
                  <a:lnTo>
                    <a:pt x="184" y="201"/>
                  </a:lnTo>
                  <a:lnTo>
                    <a:pt x="210" y="189"/>
                  </a:lnTo>
                  <a:lnTo>
                    <a:pt x="233" y="178"/>
                  </a:lnTo>
                  <a:lnTo>
                    <a:pt x="256" y="165"/>
                  </a:lnTo>
                  <a:lnTo>
                    <a:pt x="277" y="151"/>
                  </a:lnTo>
                  <a:lnTo>
                    <a:pt x="297" y="138"/>
                  </a:lnTo>
                  <a:lnTo>
                    <a:pt x="316" y="123"/>
                  </a:lnTo>
                  <a:lnTo>
                    <a:pt x="334" y="108"/>
                  </a:lnTo>
                  <a:lnTo>
                    <a:pt x="351" y="95"/>
                  </a:lnTo>
                  <a:lnTo>
                    <a:pt x="367" y="81"/>
                  </a:lnTo>
                  <a:lnTo>
                    <a:pt x="383" y="69"/>
                  </a:lnTo>
                  <a:lnTo>
                    <a:pt x="400" y="58"/>
                  </a:lnTo>
                  <a:lnTo>
                    <a:pt x="416" y="48"/>
                  </a:lnTo>
                  <a:lnTo>
                    <a:pt x="432" y="39"/>
                  </a:lnTo>
                  <a:lnTo>
                    <a:pt x="448" y="33"/>
                  </a:lnTo>
                  <a:lnTo>
                    <a:pt x="477" y="25"/>
                  </a:lnTo>
                  <a:lnTo>
                    <a:pt x="499" y="23"/>
                  </a:lnTo>
                  <a:lnTo>
                    <a:pt x="515" y="24"/>
                  </a:lnTo>
                  <a:lnTo>
                    <a:pt x="526" y="28"/>
                  </a:lnTo>
                  <a:lnTo>
                    <a:pt x="533" y="33"/>
                  </a:lnTo>
                  <a:lnTo>
                    <a:pt x="536" y="38"/>
                  </a:lnTo>
                  <a:lnTo>
                    <a:pt x="539" y="42"/>
                  </a:lnTo>
                  <a:lnTo>
                    <a:pt x="539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4" name="Freeform 80"/>
            <p:cNvSpPr>
              <a:spLocks/>
            </p:cNvSpPr>
            <p:nvPr/>
          </p:nvSpPr>
          <p:spPr bwMode="auto">
            <a:xfrm>
              <a:off x="4394" y="2018"/>
              <a:ext cx="157" cy="49"/>
            </a:xfrm>
            <a:custGeom>
              <a:avLst/>
              <a:gdLst>
                <a:gd name="T0" fmla="*/ 3 w 471"/>
                <a:gd name="T1" fmla="*/ 27 h 148"/>
                <a:gd name="T2" fmla="*/ 25 w 471"/>
                <a:gd name="T3" fmla="*/ 17 h 148"/>
                <a:gd name="T4" fmla="*/ 66 w 471"/>
                <a:gd name="T5" fmla="*/ 5 h 148"/>
                <a:gd name="T6" fmla="*/ 120 w 471"/>
                <a:gd name="T7" fmla="*/ 0 h 148"/>
                <a:gd name="T8" fmla="*/ 168 w 471"/>
                <a:gd name="T9" fmla="*/ 4 h 148"/>
                <a:gd name="T10" fmla="*/ 201 w 471"/>
                <a:gd name="T11" fmla="*/ 16 h 148"/>
                <a:gd name="T12" fmla="*/ 233 w 471"/>
                <a:gd name="T13" fmla="*/ 36 h 148"/>
                <a:gd name="T14" fmla="*/ 265 w 471"/>
                <a:gd name="T15" fmla="*/ 57 h 148"/>
                <a:gd name="T16" fmla="*/ 296 w 471"/>
                <a:gd name="T17" fmla="*/ 79 h 148"/>
                <a:gd name="T18" fmla="*/ 325 w 471"/>
                <a:gd name="T19" fmla="*/ 97 h 148"/>
                <a:gd name="T20" fmla="*/ 352 w 471"/>
                <a:gd name="T21" fmla="*/ 110 h 148"/>
                <a:gd name="T22" fmla="*/ 375 w 471"/>
                <a:gd name="T23" fmla="*/ 113 h 148"/>
                <a:gd name="T24" fmla="*/ 403 w 471"/>
                <a:gd name="T25" fmla="*/ 100 h 148"/>
                <a:gd name="T26" fmla="*/ 424 w 471"/>
                <a:gd name="T27" fmla="*/ 69 h 148"/>
                <a:gd name="T28" fmla="*/ 432 w 471"/>
                <a:gd name="T29" fmla="*/ 36 h 148"/>
                <a:gd name="T30" fmla="*/ 432 w 471"/>
                <a:gd name="T31" fmla="*/ 14 h 148"/>
                <a:gd name="T32" fmla="*/ 437 w 471"/>
                <a:gd name="T33" fmla="*/ 16 h 148"/>
                <a:gd name="T34" fmla="*/ 459 w 471"/>
                <a:gd name="T35" fmla="*/ 53 h 148"/>
                <a:gd name="T36" fmla="*/ 471 w 471"/>
                <a:gd name="T37" fmla="*/ 105 h 148"/>
                <a:gd name="T38" fmla="*/ 438 w 471"/>
                <a:gd name="T39" fmla="*/ 142 h 148"/>
                <a:gd name="T40" fmla="*/ 369 w 471"/>
                <a:gd name="T41" fmla="*/ 147 h 148"/>
                <a:gd name="T42" fmla="*/ 327 w 471"/>
                <a:gd name="T43" fmla="*/ 137 h 148"/>
                <a:gd name="T44" fmla="*/ 295 w 471"/>
                <a:gd name="T45" fmla="*/ 121 h 148"/>
                <a:gd name="T46" fmla="*/ 268 w 471"/>
                <a:gd name="T47" fmla="*/ 101 h 148"/>
                <a:gd name="T48" fmla="*/ 244 w 471"/>
                <a:gd name="T49" fmla="*/ 78 h 148"/>
                <a:gd name="T50" fmla="*/ 219 w 471"/>
                <a:gd name="T51" fmla="*/ 57 h 148"/>
                <a:gd name="T52" fmla="*/ 188 w 471"/>
                <a:gd name="T53" fmla="*/ 38 h 148"/>
                <a:gd name="T54" fmla="*/ 148 w 471"/>
                <a:gd name="T55" fmla="*/ 26 h 148"/>
                <a:gd name="T56" fmla="*/ 80 w 471"/>
                <a:gd name="T57" fmla="*/ 21 h 148"/>
                <a:gd name="T58" fmla="*/ 25 w 471"/>
                <a:gd name="T59" fmla="*/ 21 h 148"/>
                <a:gd name="T60" fmla="*/ 3 w 471"/>
                <a:gd name="T61" fmla="*/ 25 h 148"/>
                <a:gd name="T62" fmla="*/ 0 w 471"/>
                <a:gd name="T63" fmla="*/ 2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1" h="148">
                  <a:moveTo>
                    <a:pt x="0" y="28"/>
                  </a:moveTo>
                  <a:lnTo>
                    <a:pt x="3" y="27"/>
                  </a:lnTo>
                  <a:lnTo>
                    <a:pt x="11" y="22"/>
                  </a:lnTo>
                  <a:lnTo>
                    <a:pt x="25" y="17"/>
                  </a:lnTo>
                  <a:lnTo>
                    <a:pt x="43" y="11"/>
                  </a:lnTo>
                  <a:lnTo>
                    <a:pt x="66" y="5"/>
                  </a:lnTo>
                  <a:lnTo>
                    <a:pt x="92" y="1"/>
                  </a:lnTo>
                  <a:lnTo>
                    <a:pt x="120" y="0"/>
                  </a:lnTo>
                  <a:lnTo>
                    <a:pt x="152" y="1"/>
                  </a:lnTo>
                  <a:lnTo>
                    <a:pt x="168" y="4"/>
                  </a:lnTo>
                  <a:lnTo>
                    <a:pt x="185" y="10"/>
                  </a:lnTo>
                  <a:lnTo>
                    <a:pt x="201" y="16"/>
                  </a:lnTo>
                  <a:lnTo>
                    <a:pt x="217" y="26"/>
                  </a:lnTo>
                  <a:lnTo>
                    <a:pt x="233" y="36"/>
                  </a:lnTo>
                  <a:lnTo>
                    <a:pt x="249" y="46"/>
                  </a:lnTo>
                  <a:lnTo>
                    <a:pt x="265" y="57"/>
                  </a:lnTo>
                  <a:lnTo>
                    <a:pt x="281" y="68"/>
                  </a:lnTo>
                  <a:lnTo>
                    <a:pt x="296" y="79"/>
                  </a:lnTo>
                  <a:lnTo>
                    <a:pt x="311" y="89"/>
                  </a:lnTo>
                  <a:lnTo>
                    <a:pt x="325" y="97"/>
                  </a:lnTo>
                  <a:lnTo>
                    <a:pt x="338" y="105"/>
                  </a:lnTo>
                  <a:lnTo>
                    <a:pt x="352" y="110"/>
                  </a:lnTo>
                  <a:lnTo>
                    <a:pt x="364" y="113"/>
                  </a:lnTo>
                  <a:lnTo>
                    <a:pt x="375" y="113"/>
                  </a:lnTo>
                  <a:lnTo>
                    <a:pt x="386" y="111"/>
                  </a:lnTo>
                  <a:lnTo>
                    <a:pt x="403" y="100"/>
                  </a:lnTo>
                  <a:lnTo>
                    <a:pt x="416" y="85"/>
                  </a:lnTo>
                  <a:lnTo>
                    <a:pt x="424" y="69"/>
                  </a:lnTo>
                  <a:lnTo>
                    <a:pt x="429" y="52"/>
                  </a:lnTo>
                  <a:lnTo>
                    <a:pt x="432" y="36"/>
                  </a:lnTo>
                  <a:lnTo>
                    <a:pt x="432" y="22"/>
                  </a:lnTo>
                  <a:lnTo>
                    <a:pt x="432" y="14"/>
                  </a:lnTo>
                  <a:lnTo>
                    <a:pt x="432" y="10"/>
                  </a:lnTo>
                  <a:lnTo>
                    <a:pt x="437" y="16"/>
                  </a:lnTo>
                  <a:lnTo>
                    <a:pt x="447" y="31"/>
                  </a:lnTo>
                  <a:lnTo>
                    <a:pt x="459" y="53"/>
                  </a:lnTo>
                  <a:lnTo>
                    <a:pt x="469" y="79"/>
                  </a:lnTo>
                  <a:lnTo>
                    <a:pt x="471" y="105"/>
                  </a:lnTo>
                  <a:lnTo>
                    <a:pt x="463" y="126"/>
                  </a:lnTo>
                  <a:lnTo>
                    <a:pt x="438" y="142"/>
                  </a:lnTo>
                  <a:lnTo>
                    <a:pt x="395" y="148"/>
                  </a:lnTo>
                  <a:lnTo>
                    <a:pt x="369" y="147"/>
                  </a:lnTo>
                  <a:lnTo>
                    <a:pt x="347" y="143"/>
                  </a:lnTo>
                  <a:lnTo>
                    <a:pt x="327" y="137"/>
                  </a:lnTo>
                  <a:lnTo>
                    <a:pt x="310" y="130"/>
                  </a:lnTo>
                  <a:lnTo>
                    <a:pt x="295" y="121"/>
                  </a:lnTo>
                  <a:lnTo>
                    <a:pt x="281" y="111"/>
                  </a:lnTo>
                  <a:lnTo>
                    <a:pt x="268" y="101"/>
                  </a:lnTo>
                  <a:lnTo>
                    <a:pt x="257" y="89"/>
                  </a:lnTo>
                  <a:lnTo>
                    <a:pt x="244" y="78"/>
                  </a:lnTo>
                  <a:lnTo>
                    <a:pt x="232" y="67"/>
                  </a:lnTo>
                  <a:lnTo>
                    <a:pt x="219" y="57"/>
                  </a:lnTo>
                  <a:lnTo>
                    <a:pt x="204" y="47"/>
                  </a:lnTo>
                  <a:lnTo>
                    <a:pt x="188" y="38"/>
                  </a:lnTo>
                  <a:lnTo>
                    <a:pt x="169" y="32"/>
                  </a:lnTo>
                  <a:lnTo>
                    <a:pt x="148" y="26"/>
                  </a:lnTo>
                  <a:lnTo>
                    <a:pt x="125" y="23"/>
                  </a:lnTo>
                  <a:lnTo>
                    <a:pt x="80" y="21"/>
                  </a:lnTo>
                  <a:lnTo>
                    <a:pt x="47" y="21"/>
                  </a:lnTo>
                  <a:lnTo>
                    <a:pt x="25" y="21"/>
                  </a:lnTo>
                  <a:lnTo>
                    <a:pt x="11" y="22"/>
                  </a:lnTo>
                  <a:lnTo>
                    <a:pt x="3" y="25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5" name="Freeform 81"/>
            <p:cNvSpPr>
              <a:spLocks/>
            </p:cNvSpPr>
            <p:nvPr/>
          </p:nvSpPr>
          <p:spPr bwMode="auto">
            <a:xfrm>
              <a:off x="4429" y="2043"/>
              <a:ext cx="63" cy="33"/>
            </a:xfrm>
            <a:custGeom>
              <a:avLst/>
              <a:gdLst>
                <a:gd name="T0" fmla="*/ 0 w 188"/>
                <a:gd name="T1" fmla="*/ 0 h 101"/>
                <a:gd name="T2" fmla="*/ 3 w 188"/>
                <a:gd name="T3" fmla="*/ 0 h 101"/>
                <a:gd name="T4" fmla="*/ 11 w 188"/>
                <a:gd name="T5" fmla="*/ 2 h 101"/>
                <a:gd name="T6" fmla="*/ 23 w 188"/>
                <a:gd name="T7" fmla="*/ 4 h 101"/>
                <a:gd name="T8" fmla="*/ 37 w 188"/>
                <a:gd name="T9" fmla="*/ 7 h 101"/>
                <a:gd name="T10" fmla="*/ 52 w 188"/>
                <a:gd name="T11" fmla="*/ 12 h 101"/>
                <a:gd name="T12" fmla="*/ 67 w 188"/>
                <a:gd name="T13" fmla="*/ 17 h 101"/>
                <a:gd name="T14" fmla="*/ 80 w 188"/>
                <a:gd name="T15" fmla="*/ 25 h 101"/>
                <a:gd name="T16" fmla="*/ 92 w 188"/>
                <a:gd name="T17" fmla="*/ 32 h 101"/>
                <a:gd name="T18" fmla="*/ 100 w 188"/>
                <a:gd name="T19" fmla="*/ 41 h 101"/>
                <a:gd name="T20" fmla="*/ 109 w 188"/>
                <a:gd name="T21" fmla="*/ 48 h 101"/>
                <a:gd name="T22" fmla="*/ 117 w 188"/>
                <a:gd name="T23" fmla="*/ 56 h 101"/>
                <a:gd name="T24" fmla="*/ 126 w 188"/>
                <a:gd name="T25" fmla="*/ 62 h 101"/>
                <a:gd name="T26" fmla="*/ 133 w 188"/>
                <a:gd name="T27" fmla="*/ 68 h 101"/>
                <a:gd name="T28" fmla="*/ 141 w 188"/>
                <a:gd name="T29" fmla="*/ 73 h 101"/>
                <a:gd name="T30" fmla="*/ 148 w 188"/>
                <a:gd name="T31" fmla="*/ 75 h 101"/>
                <a:gd name="T32" fmla="*/ 156 w 188"/>
                <a:gd name="T33" fmla="*/ 78 h 101"/>
                <a:gd name="T34" fmla="*/ 168 w 188"/>
                <a:gd name="T35" fmla="*/ 80 h 101"/>
                <a:gd name="T36" fmla="*/ 179 w 188"/>
                <a:gd name="T37" fmla="*/ 81 h 101"/>
                <a:gd name="T38" fmla="*/ 185 w 188"/>
                <a:gd name="T39" fmla="*/ 83 h 101"/>
                <a:gd name="T40" fmla="*/ 188 w 188"/>
                <a:gd name="T41" fmla="*/ 83 h 101"/>
                <a:gd name="T42" fmla="*/ 185 w 188"/>
                <a:gd name="T43" fmla="*/ 84 h 101"/>
                <a:gd name="T44" fmla="*/ 180 w 188"/>
                <a:gd name="T45" fmla="*/ 89 h 101"/>
                <a:gd name="T46" fmla="*/ 172 w 188"/>
                <a:gd name="T47" fmla="*/ 94 h 101"/>
                <a:gd name="T48" fmla="*/ 159 w 188"/>
                <a:gd name="T49" fmla="*/ 99 h 101"/>
                <a:gd name="T50" fmla="*/ 145 w 188"/>
                <a:gd name="T51" fmla="*/ 101 h 101"/>
                <a:gd name="T52" fmla="*/ 126 w 188"/>
                <a:gd name="T53" fmla="*/ 100 h 101"/>
                <a:gd name="T54" fmla="*/ 106 w 188"/>
                <a:gd name="T55" fmla="*/ 95 h 101"/>
                <a:gd name="T56" fmla="*/ 83 w 188"/>
                <a:gd name="T57" fmla="*/ 83 h 101"/>
                <a:gd name="T58" fmla="*/ 61 w 188"/>
                <a:gd name="T59" fmla="*/ 68 h 101"/>
                <a:gd name="T60" fmla="*/ 43 w 188"/>
                <a:gd name="T61" fmla="*/ 53 h 101"/>
                <a:gd name="T62" fmla="*/ 29 w 188"/>
                <a:gd name="T63" fmla="*/ 38 h 101"/>
                <a:gd name="T64" fmla="*/ 18 w 188"/>
                <a:gd name="T65" fmla="*/ 26 h 101"/>
                <a:gd name="T66" fmla="*/ 9 w 188"/>
                <a:gd name="T67" fmla="*/ 15 h 101"/>
                <a:gd name="T68" fmla="*/ 4 w 188"/>
                <a:gd name="T69" fmla="*/ 7 h 101"/>
                <a:gd name="T70" fmla="*/ 2 w 188"/>
                <a:gd name="T71" fmla="*/ 2 h 101"/>
                <a:gd name="T72" fmla="*/ 0 w 188"/>
                <a:gd name="T7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8" h="101">
                  <a:moveTo>
                    <a:pt x="0" y="0"/>
                  </a:moveTo>
                  <a:lnTo>
                    <a:pt x="3" y="0"/>
                  </a:lnTo>
                  <a:lnTo>
                    <a:pt x="11" y="2"/>
                  </a:lnTo>
                  <a:lnTo>
                    <a:pt x="23" y="4"/>
                  </a:lnTo>
                  <a:lnTo>
                    <a:pt x="37" y="7"/>
                  </a:lnTo>
                  <a:lnTo>
                    <a:pt x="52" y="12"/>
                  </a:lnTo>
                  <a:lnTo>
                    <a:pt x="67" y="17"/>
                  </a:lnTo>
                  <a:lnTo>
                    <a:pt x="80" y="25"/>
                  </a:lnTo>
                  <a:lnTo>
                    <a:pt x="92" y="32"/>
                  </a:lnTo>
                  <a:lnTo>
                    <a:pt x="100" y="41"/>
                  </a:lnTo>
                  <a:lnTo>
                    <a:pt x="109" y="48"/>
                  </a:lnTo>
                  <a:lnTo>
                    <a:pt x="117" y="56"/>
                  </a:lnTo>
                  <a:lnTo>
                    <a:pt x="126" y="62"/>
                  </a:lnTo>
                  <a:lnTo>
                    <a:pt x="133" y="68"/>
                  </a:lnTo>
                  <a:lnTo>
                    <a:pt x="141" y="73"/>
                  </a:lnTo>
                  <a:lnTo>
                    <a:pt x="148" y="75"/>
                  </a:lnTo>
                  <a:lnTo>
                    <a:pt x="156" y="78"/>
                  </a:lnTo>
                  <a:lnTo>
                    <a:pt x="168" y="80"/>
                  </a:lnTo>
                  <a:lnTo>
                    <a:pt x="179" y="81"/>
                  </a:lnTo>
                  <a:lnTo>
                    <a:pt x="185" y="83"/>
                  </a:lnTo>
                  <a:lnTo>
                    <a:pt x="188" y="83"/>
                  </a:lnTo>
                  <a:lnTo>
                    <a:pt x="185" y="84"/>
                  </a:lnTo>
                  <a:lnTo>
                    <a:pt x="180" y="89"/>
                  </a:lnTo>
                  <a:lnTo>
                    <a:pt x="172" y="94"/>
                  </a:lnTo>
                  <a:lnTo>
                    <a:pt x="159" y="99"/>
                  </a:lnTo>
                  <a:lnTo>
                    <a:pt x="145" y="101"/>
                  </a:lnTo>
                  <a:lnTo>
                    <a:pt x="126" y="100"/>
                  </a:lnTo>
                  <a:lnTo>
                    <a:pt x="106" y="95"/>
                  </a:lnTo>
                  <a:lnTo>
                    <a:pt x="83" y="83"/>
                  </a:lnTo>
                  <a:lnTo>
                    <a:pt x="61" y="68"/>
                  </a:lnTo>
                  <a:lnTo>
                    <a:pt x="43" y="53"/>
                  </a:lnTo>
                  <a:lnTo>
                    <a:pt x="29" y="38"/>
                  </a:lnTo>
                  <a:lnTo>
                    <a:pt x="18" y="26"/>
                  </a:lnTo>
                  <a:lnTo>
                    <a:pt x="9" y="15"/>
                  </a:lnTo>
                  <a:lnTo>
                    <a:pt x="4" y="7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6" name="Freeform 82"/>
            <p:cNvSpPr>
              <a:spLocks/>
            </p:cNvSpPr>
            <p:nvPr/>
          </p:nvSpPr>
          <p:spPr bwMode="auto">
            <a:xfrm>
              <a:off x="4233" y="2040"/>
              <a:ext cx="79" cy="36"/>
            </a:xfrm>
            <a:custGeom>
              <a:avLst/>
              <a:gdLst>
                <a:gd name="T0" fmla="*/ 236 w 236"/>
                <a:gd name="T1" fmla="*/ 51 h 110"/>
                <a:gd name="T2" fmla="*/ 233 w 236"/>
                <a:gd name="T3" fmla="*/ 44 h 110"/>
                <a:gd name="T4" fmla="*/ 228 w 236"/>
                <a:gd name="T5" fmla="*/ 25 h 110"/>
                <a:gd name="T6" fmla="*/ 218 w 236"/>
                <a:gd name="T7" fmla="*/ 8 h 110"/>
                <a:gd name="T8" fmla="*/ 204 w 236"/>
                <a:gd name="T9" fmla="*/ 0 h 110"/>
                <a:gd name="T10" fmla="*/ 195 w 236"/>
                <a:gd name="T11" fmla="*/ 2 h 110"/>
                <a:gd name="T12" fmla="*/ 184 w 236"/>
                <a:gd name="T13" fmla="*/ 3 h 110"/>
                <a:gd name="T14" fmla="*/ 174 w 236"/>
                <a:gd name="T15" fmla="*/ 7 h 110"/>
                <a:gd name="T16" fmla="*/ 162 w 236"/>
                <a:gd name="T17" fmla="*/ 11 h 110"/>
                <a:gd name="T18" fmla="*/ 149 w 236"/>
                <a:gd name="T19" fmla="*/ 18 h 110"/>
                <a:gd name="T20" fmla="*/ 136 w 236"/>
                <a:gd name="T21" fmla="*/ 25 h 110"/>
                <a:gd name="T22" fmla="*/ 122 w 236"/>
                <a:gd name="T23" fmla="*/ 35 h 110"/>
                <a:gd name="T24" fmla="*/ 107 w 236"/>
                <a:gd name="T25" fmla="*/ 46 h 110"/>
                <a:gd name="T26" fmla="*/ 93 w 236"/>
                <a:gd name="T27" fmla="*/ 58 h 110"/>
                <a:gd name="T28" fmla="*/ 79 w 236"/>
                <a:gd name="T29" fmla="*/ 69 h 110"/>
                <a:gd name="T30" fmla="*/ 67 w 236"/>
                <a:gd name="T31" fmla="*/ 81 h 110"/>
                <a:gd name="T32" fmla="*/ 54 w 236"/>
                <a:gd name="T33" fmla="*/ 90 h 110"/>
                <a:gd name="T34" fmla="*/ 43 w 236"/>
                <a:gd name="T35" fmla="*/ 98 h 110"/>
                <a:gd name="T36" fmla="*/ 31 w 236"/>
                <a:gd name="T37" fmla="*/ 105 h 110"/>
                <a:gd name="T38" fmla="*/ 19 w 236"/>
                <a:gd name="T39" fmla="*/ 109 h 110"/>
                <a:gd name="T40" fmla="*/ 6 w 236"/>
                <a:gd name="T41" fmla="*/ 110 h 110"/>
                <a:gd name="T42" fmla="*/ 0 w 236"/>
                <a:gd name="T43" fmla="*/ 109 h 110"/>
                <a:gd name="T44" fmla="*/ 6 w 236"/>
                <a:gd name="T45" fmla="*/ 106 h 110"/>
                <a:gd name="T46" fmla="*/ 22 w 236"/>
                <a:gd name="T47" fmla="*/ 103 h 110"/>
                <a:gd name="T48" fmla="*/ 45 w 236"/>
                <a:gd name="T49" fmla="*/ 98 h 110"/>
                <a:gd name="T50" fmla="*/ 70 w 236"/>
                <a:gd name="T51" fmla="*/ 92 h 110"/>
                <a:gd name="T52" fmla="*/ 96 w 236"/>
                <a:gd name="T53" fmla="*/ 85 h 110"/>
                <a:gd name="T54" fmla="*/ 119 w 236"/>
                <a:gd name="T55" fmla="*/ 78 h 110"/>
                <a:gd name="T56" fmla="*/ 135 w 236"/>
                <a:gd name="T57" fmla="*/ 69 h 110"/>
                <a:gd name="T58" fmla="*/ 146 w 236"/>
                <a:gd name="T59" fmla="*/ 62 h 110"/>
                <a:gd name="T60" fmla="*/ 156 w 236"/>
                <a:gd name="T61" fmla="*/ 56 h 110"/>
                <a:gd name="T62" fmla="*/ 164 w 236"/>
                <a:gd name="T63" fmla="*/ 52 h 110"/>
                <a:gd name="T64" fmla="*/ 172 w 236"/>
                <a:gd name="T65" fmla="*/ 48 h 110"/>
                <a:gd name="T66" fmla="*/ 178 w 236"/>
                <a:gd name="T67" fmla="*/ 47 h 110"/>
                <a:gd name="T68" fmla="*/ 184 w 236"/>
                <a:gd name="T69" fmla="*/ 46 h 110"/>
                <a:gd name="T70" fmla="*/ 189 w 236"/>
                <a:gd name="T71" fmla="*/ 46 h 110"/>
                <a:gd name="T72" fmla="*/ 194 w 236"/>
                <a:gd name="T73" fmla="*/ 46 h 110"/>
                <a:gd name="T74" fmla="*/ 200 w 236"/>
                <a:gd name="T75" fmla="*/ 46 h 110"/>
                <a:gd name="T76" fmla="*/ 206 w 236"/>
                <a:gd name="T77" fmla="*/ 47 h 110"/>
                <a:gd name="T78" fmla="*/ 214 w 236"/>
                <a:gd name="T79" fmla="*/ 47 h 110"/>
                <a:gd name="T80" fmla="*/ 221 w 236"/>
                <a:gd name="T81" fmla="*/ 48 h 110"/>
                <a:gd name="T82" fmla="*/ 226 w 236"/>
                <a:gd name="T83" fmla="*/ 50 h 110"/>
                <a:gd name="T84" fmla="*/ 231 w 236"/>
                <a:gd name="T85" fmla="*/ 50 h 110"/>
                <a:gd name="T86" fmla="*/ 234 w 236"/>
                <a:gd name="T87" fmla="*/ 51 h 110"/>
                <a:gd name="T88" fmla="*/ 236 w 236"/>
                <a:gd name="T89" fmla="*/ 51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110">
                  <a:moveTo>
                    <a:pt x="236" y="51"/>
                  </a:moveTo>
                  <a:lnTo>
                    <a:pt x="233" y="44"/>
                  </a:lnTo>
                  <a:lnTo>
                    <a:pt x="228" y="25"/>
                  </a:lnTo>
                  <a:lnTo>
                    <a:pt x="218" y="8"/>
                  </a:lnTo>
                  <a:lnTo>
                    <a:pt x="204" y="0"/>
                  </a:lnTo>
                  <a:lnTo>
                    <a:pt x="195" y="2"/>
                  </a:lnTo>
                  <a:lnTo>
                    <a:pt x="184" y="3"/>
                  </a:lnTo>
                  <a:lnTo>
                    <a:pt x="174" y="7"/>
                  </a:lnTo>
                  <a:lnTo>
                    <a:pt x="162" y="11"/>
                  </a:lnTo>
                  <a:lnTo>
                    <a:pt x="149" y="18"/>
                  </a:lnTo>
                  <a:lnTo>
                    <a:pt x="136" y="25"/>
                  </a:lnTo>
                  <a:lnTo>
                    <a:pt x="122" y="35"/>
                  </a:lnTo>
                  <a:lnTo>
                    <a:pt x="107" y="46"/>
                  </a:lnTo>
                  <a:lnTo>
                    <a:pt x="93" y="58"/>
                  </a:lnTo>
                  <a:lnTo>
                    <a:pt x="79" y="69"/>
                  </a:lnTo>
                  <a:lnTo>
                    <a:pt x="67" y="81"/>
                  </a:lnTo>
                  <a:lnTo>
                    <a:pt x="54" y="90"/>
                  </a:lnTo>
                  <a:lnTo>
                    <a:pt x="43" y="98"/>
                  </a:lnTo>
                  <a:lnTo>
                    <a:pt x="31" y="105"/>
                  </a:lnTo>
                  <a:lnTo>
                    <a:pt x="19" y="109"/>
                  </a:lnTo>
                  <a:lnTo>
                    <a:pt x="6" y="110"/>
                  </a:lnTo>
                  <a:lnTo>
                    <a:pt x="0" y="109"/>
                  </a:lnTo>
                  <a:lnTo>
                    <a:pt x="6" y="106"/>
                  </a:lnTo>
                  <a:lnTo>
                    <a:pt x="22" y="103"/>
                  </a:lnTo>
                  <a:lnTo>
                    <a:pt x="45" y="98"/>
                  </a:lnTo>
                  <a:lnTo>
                    <a:pt x="70" y="92"/>
                  </a:lnTo>
                  <a:lnTo>
                    <a:pt x="96" y="85"/>
                  </a:lnTo>
                  <a:lnTo>
                    <a:pt x="119" y="78"/>
                  </a:lnTo>
                  <a:lnTo>
                    <a:pt x="135" y="69"/>
                  </a:lnTo>
                  <a:lnTo>
                    <a:pt x="146" y="62"/>
                  </a:lnTo>
                  <a:lnTo>
                    <a:pt x="156" y="56"/>
                  </a:lnTo>
                  <a:lnTo>
                    <a:pt x="164" y="52"/>
                  </a:lnTo>
                  <a:lnTo>
                    <a:pt x="172" y="48"/>
                  </a:lnTo>
                  <a:lnTo>
                    <a:pt x="178" y="47"/>
                  </a:lnTo>
                  <a:lnTo>
                    <a:pt x="184" y="46"/>
                  </a:lnTo>
                  <a:lnTo>
                    <a:pt x="189" y="46"/>
                  </a:lnTo>
                  <a:lnTo>
                    <a:pt x="194" y="46"/>
                  </a:lnTo>
                  <a:lnTo>
                    <a:pt x="200" y="46"/>
                  </a:lnTo>
                  <a:lnTo>
                    <a:pt x="206" y="47"/>
                  </a:lnTo>
                  <a:lnTo>
                    <a:pt x="214" y="47"/>
                  </a:lnTo>
                  <a:lnTo>
                    <a:pt x="221" y="48"/>
                  </a:lnTo>
                  <a:lnTo>
                    <a:pt x="226" y="50"/>
                  </a:lnTo>
                  <a:lnTo>
                    <a:pt x="231" y="50"/>
                  </a:lnTo>
                  <a:lnTo>
                    <a:pt x="234" y="51"/>
                  </a:lnTo>
                  <a:lnTo>
                    <a:pt x="236" y="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7" name="Freeform 83"/>
            <p:cNvSpPr>
              <a:spLocks/>
            </p:cNvSpPr>
            <p:nvPr/>
          </p:nvSpPr>
          <p:spPr bwMode="auto">
            <a:xfrm>
              <a:off x="3958" y="2035"/>
              <a:ext cx="420" cy="606"/>
            </a:xfrm>
            <a:custGeom>
              <a:avLst/>
              <a:gdLst>
                <a:gd name="T0" fmla="*/ 473 w 1258"/>
                <a:gd name="T1" fmla="*/ 15 h 1816"/>
                <a:gd name="T2" fmla="*/ 429 w 1258"/>
                <a:gd name="T3" fmla="*/ 78 h 1816"/>
                <a:gd name="T4" fmla="*/ 406 w 1258"/>
                <a:gd name="T5" fmla="*/ 122 h 1816"/>
                <a:gd name="T6" fmla="*/ 265 w 1258"/>
                <a:gd name="T7" fmla="*/ 134 h 1816"/>
                <a:gd name="T8" fmla="*/ 158 w 1258"/>
                <a:gd name="T9" fmla="*/ 94 h 1816"/>
                <a:gd name="T10" fmla="*/ 78 w 1258"/>
                <a:gd name="T11" fmla="*/ 76 h 1816"/>
                <a:gd name="T12" fmla="*/ 19 w 1258"/>
                <a:gd name="T13" fmla="*/ 116 h 1816"/>
                <a:gd name="T14" fmla="*/ 29 w 1258"/>
                <a:gd name="T15" fmla="*/ 282 h 1816"/>
                <a:gd name="T16" fmla="*/ 115 w 1258"/>
                <a:gd name="T17" fmla="*/ 435 h 1816"/>
                <a:gd name="T18" fmla="*/ 45 w 1258"/>
                <a:gd name="T19" fmla="*/ 581 h 1816"/>
                <a:gd name="T20" fmla="*/ 55 w 1258"/>
                <a:gd name="T21" fmla="*/ 759 h 1816"/>
                <a:gd name="T22" fmla="*/ 127 w 1258"/>
                <a:gd name="T23" fmla="*/ 877 h 1816"/>
                <a:gd name="T24" fmla="*/ 125 w 1258"/>
                <a:gd name="T25" fmla="*/ 996 h 1816"/>
                <a:gd name="T26" fmla="*/ 134 w 1258"/>
                <a:gd name="T27" fmla="*/ 1092 h 1816"/>
                <a:gd name="T28" fmla="*/ 201 w 1258"/>
                <a:gd name="T29" fmla="*/ 1210 h 1816"/>
                <a:gd name="T30" fmla="*/ 182 w 1258"/>
                <a:gd name="T31" fmla="*/ 1314 h 1816"/>
                <a:gd name="T32" fmla="*/ 161 w 1258"/>
                <a:gd name="T33" fmla="*/ 1408 h 1816"/>
                <a:gd name="T34" fmla="*/ 224 w 1258"/>
                <a:gd name="T35" fmla="*/ 1478 h 1816"/>
                <a:gd name="T36" fmla="*/ 222 w 1258"/>
                <a:gd name="T37" fmla="*/ 1575 h 1816"/>
                <a:gd name="T38" fmla="*/ 196 w 1258"/>
                <a:gd name="T39" fmla="*/ 1790 h 1816"/>
                <a:gd name="T40" fmla="*/ 344 w 1258"/>
                <a:gd name="T41" fmla="*/ 1808 h 1816"/>
                <a:gd name="T42" fmla="*/ 481 w 1258"/>
                <a:gd name="T43" fmla="*/ 1753 h 1816"/>
                <a:gd name="T44" fmla="*/ 646 w 1258"/>
                <a:gd name="T45" fmla="*/ 1708 h 1816"/>
                <a:gd name="T46" fmla="*/ 846 w 1258"/>
                <a:gd name="T47" fmla="*/ 1718 h 1816"/>
                <a:gd name="T48" fmla="*/ 1018 w 1258"/>
                <a:gd name="T49" fmla="*/ 1730 h 1816"/>
                <a:gd name="T50" fmla="*/ 1142 w 1258"/>
                <a:gd name="T51" fmla="*/ 1714 h 1816"/>
                <a:gd name="T52" fmla="*/ 1227 w 1258"/>
                <a:gd name="T53" fmla="*/ 1630 h 1816"/>
                <a:gd name="T54" fmla="*/ 1258 w 1258"/>
                <a:gd name="T55" fmla="*/ 1545 h 1816"/>
                <a:gd name="T56" fmla="*/ 1233 w 1258"/>
                <a:gd name="T57" fmla="*/ 1602 h 1816"/>
                <a:gd name="T58" fmla="*/ 1114 w 1258"/>
                <a:gd name="T59" fmla="*/ 1682 h 1816"/>
                <a:gd name="T60" fmla="*/ 994 w 1258"/>
                <a:gd name="T61" fmla="*/ 1673 h 1816"/>
                <a:gd name="T62" fmla="*/ 847 w 1258"/>
                <a:gd name="T63" fmla="*/ 1650 h 1816"/>
                <a:gd name="T64" fmla="*/ 688 w 1258"/>
                <a:gd name="T65" fmla="*/ 1642 h 1816"/>
                <a:gd name="T66" fmla="*/ 549 w 1258"/>
                <a:gd name="T67" fmla="*/ 1670 h 1816"/>
                <a:gd name="T68" fmla="*/ 441 w 1258"/>
                <a:gd name="T69" fmla="*/ 1710 h 1816"/>
                <a:gd name="T70" fmla="*/ 352 w 1258"/>
                <a:gd name="T71" fmla="*/ 1747 h 1816"/>
                <a:gd name="T72" fmla="*/ 235 w 1258"/>
                <a:gd name="T73" fmla="*/ 1735 h 1816"/>
                <a:gd name="T74" fmla="*/ 244 w 1258"/>
                <a:gd name="T75" fmla="*/ 1593 h 1816"/>
                <a:gd name="T76" fmla="*/ 291 w 1258"/>
                <a:gd name="T77" fmla="*/ 1456 h 1816"/>
                <a:gd name="T78" fmla="*/ 243 w 1258"/>
                <a:gd name="T79" fmla="*/ 1360 h 1816"/>
                <a:gd name="T80" fmla="*/ 230 w 1258"/>
                <a:gd name="T81" fmla="*/ 1280 h 1816"/>
                <a:gd name="T82" fmla="*/ 232 w 1258"/>
                <a:gd name="T83" fmla="*/ 1180 h 1816"/>
                <a:gd name="T84" fmla="*/ 188 w 1258"/>
                <a:gd name="T85" fmla="*/ 1051 h 1816"/>
                <a:gd name="T86" fmla="*/ 196 w 1258"/>
                <a:gd name="T87" fmla="*/ 970 h 1816"/>
                <a:gd name="T88" fmla="*/ 120 w 1258"/>
                <a:gd name="T89" fmla="*/ 741 h 1816"/>
                <a:gd name="T90" fmla="*/ 110 w 1258"/>
                <a:gd name="T91" fmla="*/ 587 h 1816"/>
                <a:gd name="T92" fmla="*/ 148 w 1258"/>
                <a:gd name="T93" fmla="*/ 428 h 1816"/>
                <a:gd name="T94" fmla="*/ 105 w 1258"/>
                <a:gd name="T95" fmla="*/ 304 h 1816"/>
                <a:gd name="T96" fmla="*/ 72 w 1258"/>
                <a:gd name="T97" fmla="*/ 186 h 1816"/>
                <a:gd name="T98" fmla="*/ 142 w 1258"/>
                <a:gd name="T99" fmla="*/ 160 h 1816"/>
                <a:gd name="T100" fmla="*/ 236 w 1258"/>
                <a:gd name="T101" fmla="*/ 182 h 1816"/>
                <a:gd name="T102" fmla="*/ 336 w 1258"/>
                <a:gd name="T103" fmla="*/ 191 h 1816"/>
                <a:gd name="T104" fmla="*/ 438 w 1258"/>
                <a:gd name="T105" fmla="*/ 123 h 1816"/>
                <a:gd name="T106" fmla="*/ 459 w 1258"/>
                <a:gd name="T107" fmla="*/ 50 h 1816"/>
                <a:gd name="T108" fmla="*/ 491 w 1258"/>
                <a:gd name="T109" fmla="*/ 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58" h="1816">
                  <a:moveTo>
                    <a:pt x="491" y="0"/>
                  </a:moveTo>
                  <a:lnTo>
                    <a:pt x="490" y="1"/>
                  </a:lnTo>
                  <a:lnTo>
                    <a:pt x="486" y="4"/>
                  </a:lnTo>
                  <a:lnTo>
                    <a:pt x="480" y="8"/>
                  </a:lnTo>
                  <a:lnTo>
                    <a:pt x="473" y="15"/>
                  </a:lnTo>
                  <a:lnTo>
                    <a:pt x="465" y="23"/>
                  </a:lnTo>
                  <a:lnTo>
                    <a:pt x="457" y="32"/>
                  </a:lnTo>
                  <a:lnTo>
                    <a:pt x="448" y="43"/>
                  </a:lnTo>
                  <a:lnTo>
                    <a:pt x="441" y="54"/>
                  </a:lnTo>
                  <a:lnTo>
                    <a:pt x="429" y="78"/>
                  </a:lnTo>
                  <a:lnTo>
                    <a:pt x="424" y="96"/>
                  </a:lnTo>
                  <a:lnTo>
                    <a:pt x="422" y="110"/>
                  </a:lnTo>
                  <a:lnTo>
                    <a:pt x="422" y="114"/>
                  </a:lnTo>
                  <a:lnTo>
                    <a:pt x="417" y="117"/>
                  </a:lnTo>
                  <a:lnTo>
                    <a:pt x="406" y="122"/>
                  </a:lnTo>
                  <a:lnTo>
                    <a:pt x="386" y="128"/>
                  </a:lnTo>
                  <a:lnTo>
                    <a:pt x="362" y="134"/>
                  </a:lnTo>
                  <a:lnTo>
                    <a:pt x="333" y="139"/>
                  </a:lnTo>
                  <a:lnTo>
                    <a:pt x="300" y="139"/>
                  </a:lnTo>
                  <a:lnTo>
                    <a:pt x="265" y="134"/>
                  </a:lnTo>
                  <a:lnTo>
                    <a:pt x="230" y="123"/>
                  </a:lnTo>
                  <a:lnTo>
                    <a:pt x="211" y="116"/>
                  </a:lnTo>
                  <a:lnTo>
                    <a:pt x="194" y="107"/>
                  </a:lnTo>
                  <a:lnTo>
                    <a:pt x="175" y="100"/>
                  </a:lnTo>
                  <a:lnTo>
                    <a:pt x="158" y="94"/>
                  </a:lnTo>
                  <a:lnTo>
                    <a:pt x="141" y="86"/>
                  </a:lnTo>
                  <a:lnTo>
                    <a:pt x="125" y="81"/>
                  </a:lnTo>
                  <a:lnTo>
                    <a:pt x="109" y="78"/>
                  </a:lnTo>
                  <a:lnTo>
                    <a:pt x="93" y="76"/>
                  </a:lnTo>
                  <a:lnTo>
                    <a:pt x="78" y="76"/>
                  </a:lnTo>
                  <a:lnTo>
                    <a:pt x="64" y="78"/>
                  </a:lnTo>
                  <a:lnTo>
                    <a:pt x="51" y="82"/>
                  </a:lnTo>
                  <a:lnTo>
                    <a:pt x="40" y="90"/>
                  </a:lnTo>
                  <a:lnTo>
                    <a:pt x="29" y="101"/>
                  </a:lnTo>
                  <a:lnTo>
                    <a:pt x="19" y="116"/>
                  </a:lnTo>
                  <a:lnTo>
                    <a:pt x="10" y="133"/>
                  </a:lnTo>
                  <a:lnTo>
                    <a:pt x="4" y="155"/>
                  </a:lnTo>
                  <a:lnTo>
                    <a:pt x="0" y="201"/>
                  </a:lnTo>
                  <a:lnTo>
                    <a:pt x="10" y="243"/>
                  </a:lnTo>
                  <a:lnTo>
                    <a:pt x="29" y="282"/>
                  </a:lnTo>
                  <a:lnTo>
                    <a:pt x="52" y="317"/>
                  </a:lnTo>
                  <a:lnTo>
                    <a:pt x="78" y="350"/>
                  </a:lnTo>
                  <a:lnTo>
                    <a:pt x="99" y="381"/>
                  </a:lnTo>
                  <a:lnTo>
                    <a:pt x="113" y="408"/>
                  </a:lnTo>
                  <a:lnTo>
                    <a:pt x="115" y="435"/>
                  </a:lnTo>
                  <a:lnTo>
                    <a:pt x="106" y="461"/>
                  </a:lnTo>
                  <a:lnTo>
                    <a:pt x="93" y="489"/>
                  </a:lnTo>
                  <a:lnTo>
                    <a:pt x="77" y="518"/>
                  </a:lnTo>
                  <a:lnTo>
                    <a:pt x="60" y="549"/>
                  </a:lnTo>
                  <a:lnTo>
                    <a:pt x="45" y="581"/>
                  </a:lnTo>
                  <a:lnTo>
                    <a:pt x="34" y="615"/>
                  </a:lnTo>
                  <a:lnTo>
                    <a:pt x="29" y="652"/>
                  </a:lnTo>
                  <a:lnTo>
                    <a:pt x="32" y="693"/>
                  </a:lnTo>
                  <a:lnTo>
                    <a:pt x="42" y="730"/>
                  </a:lnTo>
                  <a:lnTo>
                    <a:pt x="55" y="759"/>
                  </a:lnTo>
                  <a:lnTo>
                    <a:pt x="69" y="785"/>
                  </a:lnTo>
                  <a:lnTo>
                    <a:pt x="85" y="808"/>
                  </a:lnTo>
                  <a:lnTo>
                    <a:pt x="100" y="829"/>
                  </a:lnTo>
                  <a:lnTo>
                    <a:pt x="115" y="851"/>
                  </a:lnTo>
                  <a:lnTo>
                    <a:pt x="127" y="877"/>
                  </a:lnTo>
                  <a:lnTo>
                    <a:pt x="137" y="907"/>
                  </a:lnTo>
                  <a:lnTo>
                    <a:pt x="142" y="938"/>
                  </a:lnTo>
                  <a:lnTo>
                    <a:pt x="140" y="962"/>
                  </a:lnTo>
                  <a:lnTo>
                    <a:pt x="134" y="980"/>
                  </a:lnTo>
                  <a:lnTo>
                    <a:pt x="125" y="996"/>
                  </a:lnTo>
                  <a:lnTo>
                    <a:pt x="117" y="1011"/>
                  </a:lnTo>
                  <a:lnTo>
                    <a:pt x="111" y="1026"/>
                  </a:lnTo>
                  <a:lnTo>
                    <a:pt x="113" y="1044"/>
                  </a:lnTo>
                  <a:lnTo>
                    <a:pt x="120" y="1068"/>
                  </a:lnTo>
                  <a:lnTo>
                    <a:pt x="134" y="1092"/>
                  </a:lnTo>
                  <a:lnTo>
                    <a:pt x="148" y="1117"/>
                  </a:lnTo>
                  <a:lnTo>
                    <a:pt x="164" y="1139"/>
                  </a:lnTo>
                  <a:lnTo>
                    <a:pt x="179" y="1163"/>
                  </a:lnTo>
                  <a:lnTo>
                    <a:pt x="191" y="1186"/>
                  </a:lnTo>
                  <a:lnTo>
                    <a:pt x="201" y="1210"/>
                  </a:lnTo>
                  <a:lnTo>
                    <a:pt x="206" y="1234"/>
                  </a:lnTo>
                  <a:lnTo>
                    <a:pt x="206" y="1261"/>
                  </a:lnTo>
                  <a:lnTo>
                    <a:pt x="201" y="1285"/>
                  </a:lnTo>
                  <a:lnTo>
                    <a:pt x="193" y="1302"/>
                  </a:lnTo>
                  <a:lnTo>
                    <a:pt x="182" y="1314"/>
                  </a:lnTo>
                  <a:lnTo>
                    <a:pt x="172" y="1326"/>
                  </a:lnTo>
                  <a:lnTo>
                    <a:pt x="163" y="1339"/>
                  </a:lnTo>
                  <a:lnTo>
                    <a:pt x="157" y="1355"/>
                  </a:lnTo>
                  <a:lnTo>
                    <a:pt x="156" y="1377"/>
                  </a:lnTo>
                  <a:lnTo>
                    <a:pt x="161" y="1408"/>
                  </a:lnTo>
                  <a:lnTo>
                    <a:pt x="171" y="1438"/>
                  </a:lnTo>
                  <a:lnTo>
                    <a:pt x="183" y="1456"/>
                  </a:lnTo>
                  <a:lnTo>
                    <a:pt x="198" y="1467"/>
                  </a:lnTo>
                  <a:lnTo>
                    <a:pt x="211" y="1474"/>
                  </a:lnTo>
                  <a:lnTo>
                    <a:pt x="224" y="1478"/>
                  </a:lnTo>
                  <a:lnTo>
                    <a:pt x="233" y="1483"/>
                  </a:lnTo>
                  <a:lnTo>
                    <a:pt x="241" y="1493"/>
                  </a:lnTo>
                  <a:lnTo>
                    <a:pt x="243" y="1509"/>
                  </a:lnTo>
                  <a:lnTo>
                    <a:pt x="237" y="1536"/>
                  </a:lnTo>
                  <a:lnTo>
                    <a:pt x="222" y="1575"/>
                  </a:lnTo>
                  <a:lnTo>
                    <a:pt x="203" y="1619"/>
                  </a:lnTo>
                  <a:lnTo>
                    <a:pt x="185" y="1667"/>
                  </a:lnTo>
                  <a:lnTo>
                    <a:pt x="175" y="1714"/>
                  </a:lnTo>
                  <a:lnTo>
                    <a:pt x="177" y="1757"/>
                  </a:lnTo>
                  <a:lnTo>
                    <a:pt x="196" y="1790"/>
                  </a:lnTo>
                  <a:lnTo>
                    <a:pt x="238" y="1811"/>
                  </a:lnTo>
                  <a:lnTo>
                    <a:pt x="265" y="1816"/>
                  </a:lnTo>
                  <a:lnTo>
                    <a:pt x="293" y="1816"/>
                  </a:lnTo>
                  <a:lnTo>
                    <a:pt x="318" y="1814"/>
                  </a:lnTo>
                  <a:lnTo>
                    <a:pt x="344" y="1808"/>
                  </a:lnTo>
                  <a:lnTo>
                    <a:pt x="371" y="1800"/>
                  </a:lnTo>
                  <a:lnTo>
                    <a:pt x="397" y="1789"/>
                  </a:lnTo>
                  <a:lnTo>
                    <a:pt x="424" y="1778"/>
                  </a:lnTo>
                  <a:lnTo>
                    <a:pt x="453" y="1766"/>
                  </a:lnTo>
                  <a:lnTo>
                    <a:pt x="481" y="1753"/>
                  </a:lnTo>
                  <a:lnTo>
                    <a:pt x="511" y="1741"/>
                  </a:lnTo>
                  <a:lnTo>
                    <a:pt x="543" y="1730"/>
                  </a:lnTo>
                  <a:lnTo>
                    <a:pt x="575" y="1720"/>
                  </a:lnTo>
                  <a:lnTo>
                    <a:pt x="609" y="1713"/>
                  </a:lnTo>
                  <a:lnTo>
                    <a:pt x="646" y="1708"/>
                  </a:lnTo>
                  <a:lnTo>
                    <a:pt x="685" y="1705"/>
                  </a:lnTo>
                  <a:lnTo>
                    <a:pt x="725" y="1707"/>
                  </a:lnTo>
                  <a:lnTo>
                    <a:pt x="767" y="1710"/>
                  </a:lnTo>
                  <a:lnTo>
                    <a:pt x="808" y="1714"/>
                  </a:lnTo>
                  <a:lnTo>
                    <a:pt x="846" y="1718"/>
                  </a:lnTo>
                  <a:lnTo>
                    <a:pt x="884" y="1721"/>
                  </a:lnTo>
                  <a:lnTo>
                    <a:pt x="920" y="1724"/>
                  </a:lnTo>
                  <a:lnTo>
                    <a:pt x="955" y="1726"/>
                  </a:lnTo>
                  <a:lnTo>
                    <a:pt x="987" y="1729"/>
                  </a:lnTo>
                  <a:lnTo>
                    <a:pt x="1018" y="1730"/>
                  </a:lnTo>
                  <a:lnTo>
                    <a:pt x="1047" y="1729"/>
                  </a:lnTo>
                  <a:lnTo>
                    <a:pt x="1073" y="1728"/>
                  </a:lnTo>
                  <a:lnTo>
                    <a:pt x="1099" y="1725"/>
                  </a:lnTo>
                  <a:lnTo>
                    <a:pt x="1121" y="1720"/>
                  </a:lnTo>
                  <a:lnTo>
                    <a:pt x="1142" y="1714"/>
                  </a:lnTo>
                  <a:lnTo>
                    <a:pt x="1159" y="1707"/>
                  </a:lnTo>
                  <a:lnTo>
                    <a:pt x="1175" y="1696"/>
                  </a:lnTo>
                  <a:lnTo>
                    <a:pt x="1189" y="1683"/>
                  </a:lnTo>
                  <a:lnTo>
                    <a:pt x="1210" y="1656"/>
                  </a:lnTo>
                  <a:lnTo>
                    <a:pt x="1227" y="1630"/>
                  </a:lnTo>
                  <a:lnTo>
                    <a:pt x="1239" y="1607"/>
                  </a:lnTo>
                  <a:lnTo>
                    <a:pt x="1248" y="1585"/>
                  </a:lnTo>
                  <a:lnTo>
                    <a:pt x="1253" y="1567"/>
                  </a:lnTo>
                  <a:lnTo>
                    <a:pt x="1257" y="1554"/>
                  </a:lnTo>
                  <a:lnTo>
                    <a:pt x="1258" y="1545"/>
                  </a:lnTo>
                  <a:lnTo>
                    <a:pt x="1258" y="1541"/>
                  </a:lnTo>
                  <a:lnTo>
                    <a:pt x="1257" y="1546"/>
                  </a:lnTo>
                  <a:lnTo>
                    <a:pt x="1253" y="1560"/>
                  </a:lnTo>
                  <a:lnTo>
                    <a:pt x="1246" y="1578"/>
                  </a:lnTo>
                  <a:lnTo>
                    <a:pt x="1233" y="1602"/>
                  </a:lnTo>
                  <a:lnTo>
                    <a:pt x="1217" y="1625"/>
                  </a:lnTo>
                  <a:lnTo>
                    <a:pt x="1195" y="1647"/>
                  </a:lnTo>
                  <a:lnTo>
                    <a:pt x="1168" y="1666"/>
                  </a:lnTo>
                  <a:lnTo>
                    <a:pt x="1133" y="1678"/>
                  </a:lnTo>
                  <a:lnTo>
                    <a:pt x="1114" y="1682"/>
                  </a:lnTo>
                  <a:lnTo>
                    <a:pt x="1093" y="1683"/>
                  </a:lnTo>
                  <a:lnTo>
                    <a:pt x="1069" y="1682"/>
                  </a:lnTo>
                  <a:lnTo>
                    <a:pt x="1046" y="1681"/>
                  </a:lnTo>
                  <a:lnTo>
                    <a:pt x="1020" y="1677"/>
                  </a:lnTo>
                  <a:lnTo>
                    <a:pt x="994" y="1673"/>
                  </a:lnTo>
                  <a:lnTo>
                    <a:pt x="966" y="1670"/>
                  </a:lnTo>
                  <a:lnTo>
                    <a:pt x="937" y="1663"/>
                  </a:lnTo>
                  <a:lnTo>
                    <a:pt x="908" y="1659"/>
                  </a:lnTo>
                  <a:lnTo>
                    <a:pt x="878" y="1654"/>
                  </a:lnTo>
                  <a:lnTo>
                    <a:pt x="847" y="1650"/>
                  </a:lnTo>
                  <a:lnTo>
                    <a:pt x="815" y="1646"/>
                  </a:lnTo>
                  <a:lnTo>
                    <a:pt x="785" y="1642"/>
                  </a:lnTo>
                  <a:lnTo>
                    <a:pt x="752" y="1641"/>
                  </a:lnTo>
                  <a:lnTo>
                    <a:pt x="720" y="1641"/>
                  </a:lnTo>
                  <a:lnTo>
                    <a:pt x="688" y="1642"/>
                  </a:lnTo>
                  <a:lnTo>
                    <a:pt x="658" y="1646"/>
                  </a:lnTo>
                  <a:lnTo>
                    <a:pt x="628" y="1650"/>
                  </a:lnTo>
                  <a:lnTo>
                    <a:pt x="600" y="1656"/>
                  </a:lnTo>
                  <a:lnTo>
                    <a:pt x="574" y="1662"/>
                  </a:lnTo>
                  <a:lnTo>
                    <a:pt x="549" y="1670"/>
                  </a:lnTo>
                  <a:lnTo>
                    <a:pt x="524" y="1677"/>
                  </a:lnTo>
                  <a:lnTo>
                    <a:pt x="502" y="1686"/>
                  </a:lnTo>
                  <a:lnTo>
                    <a:pt x="481" y="1693"/>
                  </a:lnTo>
                  <a:lnTo>
                    <a:pt x="460" y="1702"/>
                  </a:lnTo>
                  <a:lnTo>
                    <a:pt x="441" y="1710"/>
                  </a:lnTo>
                  <a:lnTo>
                    <a:pt x="422" y="1719"/>
                  </a:lnTo>
                  <a:lnTo>
                    <a:pt x="404" y="1728"/>
                  </a:lnTo>
                  <a:lnTo>
                    <a:pt x="386" y="1735"/>
                  </a:lnTo>
                  <a:lnTo>
                    <a:pt x="369" y="1741"/>
                  </a:lnTo>
                  <a:lnTo>
                    <a:pt x="352" y="1747"/>
                  </a:lnTo>
                  <a:lnTo>
                    <a:pt x="336" y="1752"/>
                  </a:lnTo>
                  <a:lnTo>
                    <a:pt x="305" y="1757"/>
                  </a:lnTo>
                  <a:lnTo>
                    <a:pt x="277" y="1756"/>
                  </a:lnTo>
                  <a:lnTo>
                    <a:pt x="253" y="1749"/>
                  </a:lnTo>
                  <a:lnTo>
                    <a:pt x="235" y="1735"/>
                  </a:lnTo>
                  <a:lnTo>
                    <a:pt x="222" y="1716"/>
                  </a:lnTo>
                  <a:lnTo>
                    <a:pt x="216" y="1692"/>
                  </a:lnTo>
                  <a:lnTo>
                    <a:pt x="219" y="1662"/>
                  </a:lnTo>
                  <a:lnTo>
                    <a:pt x="230" y="1629"/>
                  </a:lnTo>
                  <a:lnTo>
                    <a:pt x="244" y="1593"/>
                  </a:lnTo>
                  <a:lnTo>
                    <a:pt x="259" y="1561"/>
                  </a:lnTo>
                  <a:lnTo>
                    <a:pt x="273" y="1530"/>
                  </a:lnTo>
                  <a:lnTo>
                    <a:pt x="284" y="1503"/>
                  </a:lnTo>
                  <a:lnTo>
                    <a:pt x="290" y="1478"/>
                  </a:lnTo>
                  <a:lnTo>
                    <a:pt x="291" y="1456"/>
                  </a:lnTo>
                  <a:lnTo>
                    <a:pt x="288" y="1438"/>
                  </a:lnTo>
                  <a:lnTo>
                    <a:pt x="275" y="1422"/>
                  </a:lnTo>
                  <a:lnTo>
                    <a:pt x="262" y="1404"/>
                  </a:lnTo>
                  <a:lnTo>
                    <a:pt x="251" y="1384"/>
                  </a:lnTo>
                  <a:lnTo>
                    <a:pt x="243" y="1360"/>
                  </a:lnTo>
                  <a:lnTo>
                    <a:pt x="237" y="1337"/>
                  </a:lnTo>
                  <a:lnTo>
                    <a:pt x="233" y="1314"/>
                  </a:lnTo>
                  <a:lnTo>
                    <a:pt x="231" y="1297"/>
                  </a:lnTo>
                  <a:lnTo>
                    <a:pt x="230" y="1285"/>
                  </a:lnTo>
                  <a:lnTo>
                    <a:pt x="230" y="1280"/>
                  </a:lnTo>
                  <a:lnTo>
                    <a:pt x="231" y="1275"/>
                  </a:lnTo>
                  <a:lnTo>
                    <a:pt x="232" y="1259"/>
                  </a:lnTo>
                  <a:lnTo>
                    <a:pt x="233" y="1238"/>
                  </a:lnTo>
                  <a:lnTo>
                    <a:pt x="233" y="1210"/>
                  </a:lnTo>
                  <a:lnTo>
                    <a:pt x="232" y="1180"/>
                  </a:lnTo>
                  <a:lnTo>
                    <a:pt x="227" y="1150"/>
                  </a:lnTo>
                  <a:lnTo>
                    <a:pt x="220" y="1121"/>
                  </a:lnTo>
                  <a:lnTo>
                    <a:pt x="206" y="1096"/>
                  </a:lnTo>
                  <a:lnTo>
                    <a:pt x="194" y="1073"/>
                  </a:lnTo>
                  <a:lnTo>
                    <a:pt x="188" y="1051"/>
                  </a:lnTo>
                  <a:lnTo>
                    <a:pt x="185" y="1028"/>
                  </a:lnTo>
                  <a:lnTo>
                    <a:pt x="187" y="1009"/>
                  </a:lnTo>
                  <a:lnTo>
                    <a:pt x="190" y="991"/>
                  </a:lnTo>
                  <a:lnTo>
                    <a:pt x="193" y="979"/>
                  </a:lnTo>
                  <a:lnTo>
                    <a:pt x="196" y="970"/>
                  </a:lnTo>
                  <a:lnTo>
                    <a:pt x="198" y="967"/>
                  </a:lnTo>
                  <a:lnTo>
                    <a:pt x="137" y="776"/>
                  </a:lnTo>
                  <a:lnTo>
                    <a:pt x="135" y="772"/>
                  </a:lnTo>
                  <a:lnTo>
                    <a:pt x="129" y="759"/>
                  </a:lnTo>
                  <a:lnTo>
                    <a:pt x="120" y="741"/>
                  </a:lnTo>
                  <a:lnTo>
                    <a:pt x="111" y="718"/>
                  </a:lnTo>
                  <a:lnTo>
                    <a:pt x="105" y="689"/>
                  </a:lnTo>
                  <a:lnTo>
                    <a:pt x="100" y="657"/>
                  </a:lnTo>
                  <a:lnTo>
                    <a:pt x="101" y="623"/>
                  </a:lnTo>
                  <a:lnTo>
                    <a:pt x="110" y="587"/>
                  </a:lnTo>
                  <a:lnTo>
                    <a:pt x="121" y="551"/>
                  </a:lnTo>
                  <a:lnTo>
                    <a:pt x="132" y="518"/>
                  </a:lnTo>
                  <a:lnTo>
                    <a:pt x="140" y="487"/>
                  </a:lnTo>
                  <a:lnTo>
                    <a:pt x="146" y="456"/>
                  </a:lnTo>
                  <a:lnTo>
                    <a:pt x="148" y="428"/>
                  </a:lnTo>
                  <a:lnTo>
                    <a:pt x="148" y="401"/>
                  </a:lnTo>
                  <a:lnTo>
                    <a:pt x="143" y="376"/>
                  </a:lnTo>
                  <a:lnTo>
                    <a:pt x="134" y="353"/>
                  </a:lnTo>
                  <a:lnTo>
                    <a:pt x="120" y="329"/>
                  </a:lnTo>
                  <a:lnTo>
                    <a:pt x="105" y="304"/>
                  </a:lnTo>
                  <a:lnTo>
                    <a:pt x="90" y="280"/>
                  </a:lnTo>
                  <a:lnTo>
                    <a:pt x="78" y="254"/>
                  </a:lnTo>
                  <a:lnTo>
                    <a:pt x="69" y="229"/>
                  </a:lnTo>
                  <a:lnTo>
                    <a:pt x="67" y="207"/>
                  </a:lnTo>
                  <a:lnTo>
                    <a:pt x="72" y="186"/>
                  </a:lnTo>
                  <a:lnTo>
                    <a:pt x="87" y="169"/>
                  </a:lnTo>
                  <a:lnTo>
                    <a:pt x="98" y="163"/>
                  </a:lnTo>
                  <a:lnTo>
                    <a:pt x="111" y="160"/>
                  </a:lnTo>
                  <a:lnTo>
                    <a:pt x="126" y="159"/>
                  </a:lnTo>
                  <a:lnTo>
                    <a:pt x="142" y="160"/>
                  </a:lnTo>
                  <a:lnTo>
                    <a:pt x="159" y="163"/>
                  </a:lnTo>
                  <a:lnTo>
                    <a:pt x="177" y="168"/>
                  </a:lnTo>
                  <a:lnTo>
                    <a:pt x="196" y="172"/>
                  </a:lnTo>
                  <a:lnTo>
                    <a:pt x="216" y="177"/>
                  </a:lnTo>
                  <a:lnTo>
                    <a:pt x="236" y="182"/>
                  </a:lnTo>
                  <a:lnTo>
                    <a:pt x="256" y="187"/>
                  </a:lnTo>
                  <a:lnTo>
                    <a:pt x="277" y="191"/>
                  </a:lnTo>
                  <a:lnTo>
                    <a:pt x="296" y="192"/>
                  </a:lnTo>
                  <a:lnTo>
                    <a:pt x="316" y="193"/>
                  </a:lnTo>
                  <a:lnTo>
                    <a:pt x="336" y="191"/>
                  </a:lnTo>
                  <a:lnTo>
                    <a:pt x="354" y="186"/>
                  </a:lnTo>
                  <a:lnTo>
                    <a:pt x="371" y="179"/>
                  </a:lnTo>
                  <a:lnTo>
                    <a:pt x="401" y="160"/>
                  </a:lnTo>
                  <a:lnTo>
                    <a:pt x="423" y="142"/>
                  </a:lnTo>
                  <a:lnTo>
                    <a:pt x="438" y="123"/>
                  </a:lnTo>
                  <a:lnTo>
                    <a:pt x="447" y="106"/>
                  </a:lnTo>
                  <a:lnTo>
                    <a:pt x="452" y="90"/>
                  </a:lnTo>
                  <a:lnTo>
                    <a:pt x="455" y="75"/>
                  </a:lnTo>
                  <a:lnTo>
                    <a:pt x="457" y="61"/>
                  </a:lnTo>
                  <a:lnTo>
                    <a:pt x="459" y="50"/>
                  </a:lnTo>
                  <a:lnTo>
                    <a:pt x="468" y="33"/>
                  </a:lnTo>
                  <a:lnTo>
                    <a:pt x="476" y="21"/>
                  </a:lnTo>
                  <a:lnTo>
                    <a:pt x="484" y="15"/>
                  </a:lnTo>
                  <a:lnTo>
                    <a:pt x="486" y="13"/>
                  </a:lnTo>
                  <a:lnTo>
                    <a:pt x="49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8" name="Freeform 84"/>
            <p:cNvSpPr>
              <a:spLocks/>
            </p:cNvSpPr>
            <p:nvPr/>
          </p:nvSpPr>
          <p:spPr bwMode="auto">
            <a:xfrm>
              <a:off x="4385" y="2018"/>
              <a:ext cx="372" cy="589"/>
            </a:xfrm>
            <a:custGeom>
              <a:avLst/>
              <a:gdLst>
                <a:gd name="T0" fmla="*/ 503 w 1116"/>
                <a:gd name="T1" fmla="*/ 14 h 1765"/>
                <a:gd name="T2" fmla="*/ 558 w 1116"/>
                <a:gd name="T3" fmla="*/ 71 h 1765"/>
                <a:gd name="T4" fmla="*/ 590 w 1116"/>
                <a:gd name="T5" fmla="*/ 111 h 1765"/>
                <a:gd name="T6" fmla="*/ 733 w 1116"/>
                <a:gd name="T7" fmla="*/ 109 h 1765"/>
                <a:gd name="T8" fmla="*/ 831 w 1116"/>
                <a:gd name="T9" fmla="*/ 56 h 1765"/>
                <a:gd name="T10" fmla="*/ 908 w 1116"/>
                <a:gd name="T11" fmla="*/ 30 h 1765"/>
                <a:gd name="T12" fmla="*/ 973 w 1116"/>
                <a:gd name="T13" fmla="*/ 62 h 1765"/>
                <a:gd name="T14" fmla="*/ 994 w 1116"/>
                <a:gd name="T15" fmla="*/ 227 h 1765"/>
                <a:gd name="T16" fmla="*/ 937 w 1116"/>
                <a:gd name="T17" fmla="*/ 387 h 1765"/>
                <a:gd name="T18" fmla="*/ 1034 w 1116"/>
                <a:gd name="T19" fmla="*/ 523 h 1765"/>
                <a:gd name="T20" fmla="*/ 1056 w 1116"/>
                <a:gd name="T21" fmla="*/ 699 h 1765"/>
                <a:gd name="T22" fmla="*/ 1005 w 1116"/>
                <a:gd name="T23" fmla="*/ 823 h 1765"/>
                <a:gd name="T24" fmla="*/ 1030 w 1116"/>
                <a:gd name="T25" fmla="*/ 940 h 1765"/>
                <a:gd name="T26" fmla="*/ 1040 w 1116"/>
                <a:gd name="T27" fmla="*/ 1036 h 1765"/>
                <a:gd name="T28" fmla="*/ 993 w 1116"/>
                <a:gd name="T29" fmla="*/ 1157 h 1765"/>
                <a:gd name="T30" fmla="*/ 1031 w 1116"/>
                <a:gd name="T31" fmla="*/ 1258 h 1765"/>
                <a:gd name="T32" fmla="*/ 1069 w 1116"/>
                <a:gd name="T33" fmla="*/ 1348 h 1765"/>
                <a:gd name="T34" fmla="*/ 1020 w 1116"/>
                <a:gd name="T35" fmla="*/ 1425 h 1765"/>
                <a:gd name="T36" fmla="*/ 1016 w 1116"/>
                <a:gd name="T37" fmla="*/ 1483 h 1765"/>
                <a:gd name="T38" fmla="*/ 1079 w 1116"/>
                <a:gd name="T39" fmla="*/ 1584 h 1765"/>
                <a:gd name="T40" fmla="*/ 1116 w 1116"/>
                <a:gd name="T41" fmla="*/ 1693 h 1765"/>
                <a:gd name="T42" fmla="*/ 1040 w 1116"/>
                <a:gd name="T43" fmla="*/ 1761 h 1765"/>
                <a:gd name="T44" fmla="*/ 903 w 1116"/>
                <a:gd name="T45" fmla="*/ 1750 h 1765"/>
                <a:gd name="T46" fmla="*/ 748 w 1116"/>
                <a:gd name="T47" fmla="*/ 1707 h 1765"/>
                <a:gd name="T48" fmla="*/ 561 w 1116"/>
                <a:gd name="T49" fmla="*/ 1705 h 1765"/>
                <a:gd name="T50" fmla="*/ 370 w 1116"/>
                <a:gd name="T51" fmla="*/ 1744 h 1765"/>
                <a:gd name="T52" fmla="*/ 219 w 1116"/>
                <a:gd name="T53" fmla="*/ 1765 h 1765"/>
                <a:gd name="T54" fmla="*/ 110 w 1116"/>
                <a:gd name="T55" fmla="*/ 1745 h 1765"/>
                <a:gd name="T56" fmla="*/ 19 w 1116"/>
                <a:gd name="T57" fmla="*/ 1644 h 1765"/>
                <a:gd name="T58" fmla="*/ 3 w 1116"/>
                <a:gd name="T59" fmla="*/ 1607 h 1765"/>
                <a:gd name="T60" fmla="*/ 81 w 1116"/>
                <a:gd name="T61" fmla="*/ 1700 h 1765"/>
                <a:gd name="T62" fmla="*/ 212 w 1116"/>
                <a:gd name="T63" fmla="*/ 1719 h 1765"/>
                <a:gd name="T64" fmla="*/ 342 w 1116"/>
                <a:gd name="T65" fmla="*/ 1686 h 1765"/>
                <a:gd name="T66" fmla="*/ 491 w 1116"/>
                <a:gd name="T67" fmla="*/ 1649 h 1765"/>
                <a:gd name="T68" fmla="*/ 648 w 1116"/>
                <a:gd name="T69" fmla="*/ 1639 h 1765"/>
                <a:gd name="T70" fmla="*/ 780 w 1116"/>
                <a:gd name="T71" fmla="*/ 1659 h 1765"/>
                <a:gd name="T72" fmla="*/ 886 w 1116"/>
                <a:gd name="T73" fmla="*/ 1689 h 1765"/>
                <a:gd name="T74" fmla="*/ 990 w 1116"/>
                <a:gd name="T75" fmla="*/ 1708 h 1765"/>
                <a:gd name="T76" fmla="*/ 1066 w 1116"/>
                <a:gd name="T77" fmla="*/ 1633 h 1765"/>
                <a:gd name="T78" fmla="*/ 979 w 1116"/>
                <a:gd name="T79" fmla="*/ 1481 h 1765"/>
                <a:gd name="T80" fmla="*/ 957 w 1116"/>
                <a:gd name="T81" fmla="*/ 1375 h 1765"/>
                <a:gd name="T82" fmla="*/ 976 w 1116"/>
                <a:gd name="T83" fmla="*/ 1225 h 1765"/>
                <a:gd name="T84" fmla="*/ 956 w 1116"/>
                <a:gd name="T85" fmla="*/ 1102 h 1765"/>
                <a:gd name="T86" fmla="*/ 976 w 1116"/>
                <a:gd name="T87" fmla="*/ 978 h 1765"/>
                <a:gd name="T88" fmla="*/ 952 w 1116"/>
                <a:gd name="T89" fmla="*/ 919 h 1765"/>
                <a:gd name="T90" fmla="*/ 992 w 1116"/>
                <a:gd name="T91" fmla="*/ 664 h 1765"/>
                <a:gd name="T92" fmla="*/ 952 w 1116"/>
                <a:gd name="T93" fmla="*/ 502 h 1765"/>
                <a:gd name="T94" fmla="*/ 898 w 1116"/>
                <a:gd name="T95" fmla="*/ 357 h 1765"/>
                <a:gd name="T96" fmla="*/ 934 w 1116"/>
                <a:gd name="T97" fmla="*/ 231 h 1765"/>
                <a:gd name="T98" fmla="*/ 916 w 1116"/>
                <a:gd name="T99" fmla="*/ 122 h 1765"/>
                <a:gd name="T100" fmla="*/ 844 w 1116"/>
                <a:gd name="T101" fmla="*/ 125 h 1765"/>
                <a:gd name="T102" fmla="*/ 751 w 1116"/>
                <a:gd name="T103" fmla="*/ 158 h 1765"/>
                <a:gd name="T104" fmla="*/ 653 w 1116"/>
                <a:gd name="T105" fmla="*/ 169 h 1765"/>
                <a:gd name="T106" fmla="*/ 547 w 1116"/>
                <a:gd name="T107" fmla="*/ 100 h 1765"/>
                <a:gd name="T108" fmla="*/ 512 w 1116"/>
                <a:gd name="T109" fmla="*/ 31 h 1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16" h="1765">
                  <a:moveTo>
                    <a:pt x="482" y="0"/>
                  </a:moveTo>
                  <a:lnTo>
                    <a:pt x="484" y="1"/>
                  </a:lnTo>
                  <a:lnTo>
                    <a:pt x="489" y="4"/>
                  </a:lnTo>
                  <a:lnTo>
                    <a:pt x="495" y="8"/>
                  </a:lnTo>
                  <a:lnTo>
                    <a:pt x="503" y="14"/>
                  </a:lnTo>
                  <a:lnTo>
                    <a:pt x="513" y="21"/>
                  </a:lnTo>
                  <a:lnTo>
                    <a:pt x="523" y="30"/>
                  </a:lnTo>
                  <a:lnTo>
                    <a:pt x="533" y="38"/>
                  </a:lnTo>
                  <a:lnTo>
                    <a:pt x="543" y="50"/>
                  </a:lnTo>
                  <a:lnTo>
                    <a:pt x="558" y="71"/>
                  </a:lnTo>
                  <a:lnTo>
                    <a:pt x="566" y="89"/>
                  </a:lnTo>
                  <a:lnTo>
                    <a:pt x="570" y="101"/>
                  </a:lnTo>
                  <a:lnTo>
                    <a:pt x="571" y="106"/>
                  </a:lnTo>
                  <a:lnTo>
                    <a:pt x="576" y="108"/>
                  </a:lnTo>
                  <a:lnTo>
                    <a:pt x="590" y="111"/>
                  </a:lnTo>
                  <a:lnTo>
                    <a:pt x="609" y="116"/>
                  </a:lnTo>
                  <a:lnTo>
                    <a:pt x="635" y="119"/>
                  </a:lnTo>
                  <a:lnTo>
                    <a:pt x="665" y="120"/>
                  </a:lnTo>
                  <a:lnTo>
                    <a:pt x="698" y="117"/>
                  </a:lnTo>
                  <a:lnTo>
                    <a:pt x="733" y="109"/>
                  </a:lnTo>
                  <a:lnTo>
                    <a:pt x="766" y="94"/>
                  </a:lnTo>
                  <a:lnTo>
                    <a:pt x="782" y="84"/>
                  </a:lnTo>
                  <a:lnTo>
                    <a:pt x="799" y="74"/>
                  </a:lnTo>
                  <a:lnTo>
                    <a:pt x="815" y="64"/>
                  </a:lnTo>
                  <a:lnTo>
                    <a:pt x="831" y="56"/>
                  </a:lnTo>
                  <a:lnTo>
                    <a:pt x="847" y="47"/>
                  </a:lnTo>
                  <a:lnTo>
                    <a:pt x="862" y="41"/>
                  </a:lnTo>
                  <a:lnTo>
                    <a:pt x="878" y="35"/>
                  </a:lnTo>
                  <a:lnTo>
                    <a:pt x="893" y="31"/>
                  </a:lnTo>
                  <a:lnTo>
                    <a:pt x="908" y="30"/>
                  </a:lnTo>
                  <a:lnTo>
                    <a:pt x="921" y="30"/>
                  </a:lnTo>
                  <a:lnTo>
                    <a:pt x="935" y="34"/>
                  </a:lnTo>
                  <a:lnTo>
                    <a:pt x="949" y="40"/>
                  </a:lnTo>
                  <a:lnTo>
                    <a:pt x="961" y="50"/>
                  </a:lnTo>
                  <a:lnTo>
                    <a:pt x="973" y="62"/>
                  </a:lnTo>
                  <a:lnTo>
                    <a:pt x="984" y="79"/>
                  </a:lnTo>
                  <a:lnTo>
                    <a:pt x="995" y="100"/>
                  </a:lnTo>
                  <a:lnTo>
                    <a:pt x="1008" y="145"/>
                  </a:lnTo>
                  <a:lnTo>
                    <a:pt x="1006" y="188"/>
                  </a:lnTo>
                  <a:lnTo>
                    <a:pt x="994" y="227"/>
                  </a:lnTo>
                  <a:lnTo>
                    <a:pt x="977" y="264"/>
                  </a:lnTo>
                  <a:lnTo>
                    <a:pt x="958" y="300"/>
                  </a:lnTo>
                  <a:lnTo>
                    <a:pt x="942" y="332"/>
                  </a:lnTo>
                  <a:lnTo>
                    <a:pt x="935" y="362"/>
                  </a:lnTo>
                  <a:lnTo>
                    <a:pt x="937" y="387"/>
                  </a:lnTo>
                  <a:lnTo>
                    <a:pt x="951" y="412"/>
                  </a:lnTo>
                  <a:lnTo>
                    <a:pt x="970" y="438"/>
                  </a:lnTo>
                  <a:lnTo>
                    <a:pt x="990" y="465"/>
                  </a:lnTo>
                  <a:lnTo>
                    <a:pt x="1013" y="492"/>
                  </a:lnTo>
                  <a:lnTo>
                    <a:pt x="1034" y="523"/>
                  </a:lnTo>
                  <a:lnTo>
                    <a:pt x="1051" y="556"/>
                  </a:lnTo>
                  <a:lnTo>
                    <a:pt x="1063" y="592"/>
                  </a:lnTo>
                  <a:lnTo>
                    <a:pt x="1067" y="632"/>
                  </a:lnTo>
                  <a:lnTo>
                    <a:pt x="1063" y="669"/>
                  </a:lnTo>
                  <a:lnTo>
                    <a:pt x="1056" y="699"/>
                  </a:lnTo>
                  <a:lnTo>
                    <a:pt x="1046" y="727"/>
                  </a:lnTo>
                  <a:lnTo>
                    <a:pt x="1035" y="750"/>
                  </a:lnTo>
                  <a:lnTo>
                    <a:pt x="1023" y="772"/>
                  </a:lnTo>
                  <a:lnTo>
                    <a:pt x="1013" y="797"/>
                  </a:lnTo>
                  <a:lnTo>
                    <a:pt x="1005" y="823"/>
                  </a:lnTo>
                  <a:lnTo>
                    <a:pt x="1000" y="855"/>
                  </a:lnTo>
                  <a:lnTo>
                    <a:pt x="1002" y="884"/>
                  </a:lnTo>
                  <a:lnTo>
                    <a:pt x="1008" y="908"/>
                  </a:lnTo>
                  <a:lnTo>
                    <a:pt x="1018" y="925"/>
                  </a:lnTo>
                  <a:lnTo>
                    <a:pt x="1030" y="940"/>
                  </a:lnTo>
                  <a:lnTo>
                    <a:pt x="1040" y="954"/>
                  </a:lnTo>
                  <a:lnTo>
                    <a:pt x="1048" y="968"/>
                  </a:lnTo>
                  <a:lnTo>
                    <a:pt x="1052" y="987"/>
                  </a:lnTo>
                  <a:lnTo>
                    <a:pt x="1048" y="1010"/>
                  </a:lnTo>
                  <a:lnTo>
                    <a:pt x="1040" y="1036"/>
                  </a:lnTo>
                  <a:lnTo>
                    <a:pt x="1029" y="1061"/>
                  </a:lnTo>
                  <a:lnTo>
                    <a:pt x="1018" y="1085"/>
                  </a:lnTo>
                  <a:lnTo>
                    <a:pt x="1006" y="1109"/>
                  </a:lnTo>
                  <a:lnTo>
                    <a:pt x="998" y="1134"/>
                  </a:lnTo>
                  <a:lnTo>
                    <a:pt x="993" y="1157"/>
                  </a:lnTo>
                  <a:lnTo>
                    <a:pt x="992" y="1183"/>
                  </a:lnTo>
                  <a:lnTo>
                    <a:pt x="997" y="1209"/>
                  </a:lnTo>
                  <a:lnTo>
                    <a:pt x="1006" y="1231"/>
                  </a:lnTo>
                  <a:lnTo>
                    <a:pt x="1018" y="1247"/>
                  </a:lnTo>
                  <a:lnTo>
                    <a:pt x="1031" y="1258"/>
                  </a:lnTo>
                  <a:lnTo>
                    <a:pt x="1043" y="1269"/>
                  </a:lnTo>
                  <a:lnTo>
                    <a:pt x="1055" y="1280"/>
                  </a:lnTo>
                  <a:lnTo>
                    <a:pt x="1063" y="1295"/>
                  </a:lnTo>
                  <a:lnTo>
                    <a:pt x="1068" y="1317"/>
                  </a:lnTo>
                  <a:lnTo>
                    <a:pt x="1069" y="1348"/>
                  </a:lnTo>
                  <a:lnTo>
                    <a:pt x="1064" y="1379"/>
                  </a:lnTo>
                  <a:lnTo>
                    <a:pt x="1056" y="1399"/>
                  </a:lnTo>
                  <a:lnTo>
                    <a:pt x="1045" y="1411"/>
                  </a:lnTo>
                  <a:lnTo>
                    <a:pt x="1032" y="1418"/>
                  </a:lnTo>
                  <a:lnTo>
                    <a:pt x="1020" y="1425"/>
                  </a:lnTo>
                  <a:lnTo>
                    <a:pt x="1010" y="1431"/>
                  </a:lnTo>
                  <a:lnTo>
                    <a:pt x="1005" y="1441"/>
                  </a:lnTo>
                  <a:lnTo>
                    <a:pt x="1005" y="1457"/>
                  </a:lnTo>
                  <a:lnTo>
                    <a:pt x="1009" y="1468"/>
                  </a:lnTo>
                  <a:lnTo>
                    <a:pt x="1016" y="1483"/>
                  </a:lnTo>
                  <a:lnTo>
                    <a:pt x="1026" y="1500"/>
                  </a:lnTo>
                  <a:lnTo>
                    <a:pt x="1039" y="1518"/>
                  </a:lnTo>
                  <a:lnTo>
                    <a:pt x="1052" y="1539"/>
                  </a:lnTo>
                  <a:lnTo>
                    <a:pt x="1066" y="1562"/>
                  </a:lnTo>
                  <a:lnTo>
                    <a:pt x="1079" y="1584"/>
                  </a:lnTo>
                  <a:lnTo>
                    <a:pt x="1092" y="1606"/>
                  </a:lnTo>
                  <a:lnTo>
                    <a:pt x="1103" y="1629"/>
                  </a:lnTo>
                  <a:lnTo>
                    <a:pt x="1110" y="1652"/>
                  </a:lnTo>
                  <a:lnTo>
                    <a:pt x="1115" y="1673"/>
                  </a:lnTo>
                  <a:lnTo>
                    <a:pt x="1116" y="1693"/>
                  </a:lnTo>
                  <a:lnTo>
                    <a:pt x="1113" y="1712"/>
                  </a:lnTo>
                  <a:lnTo>
                    <a:pt x="1104" y="1728"/>
                  </a:lnTo>
                  <a:lnTo>
                    <a:pt x="1088" y="1743"/>
                  </a:lnTo>
                  <a:lnTo>
                    <a:pt x="1066" y="1754"/>
                  </a:lnTo>
                  <a:lnTo>
                    <a:pt x="1040" y="1761"/>
                  </a:lnTo>
                  <a:lnTo>
                    <a:pt x="1013" y="1765"/>
                  </a:lnTo>
                  <a:lnTo>
                    <a:pt x="987" y="1765"/>
                  </a:lnTo>
                  <a:lnTo>
                    <a:pt x="960" y="1763"/>
                  </a:lnTo>
                  <a:lnTo>
                    <a:pt x="931" y="1758"/>
                  </a:lnTo>
                  <a:lnTo>
                    <a:pt x="903" y="1750"/>
                  </a:lnTo>
                  <a:lnTo>
                    <a:pt x="875" y="1742"/>
                  </a:lnTo>
                  <a:lnTo>
                    <a:pt x="844" y="1733"/>
                  </a:lnTo>
                  <a:lnTo>
                    <a:pt x="813" y="1724"/>
                  </a:lnTo>
                  <a:lnTo>
                    <a:pt x="781" y="1716"/>
                  </a:lnTo>
                  <a:lnTo>
                    <a:pt x="748" y="1707"/>
                  </a:lnTo>
                  <a:lnTo>
                    <a:pt x="714" y="1702"/>
                  </a:lnTo>
                  <a:lnTo>
                    <a:pt x="679" y="1697"/>
                  </a:lnTo>
                  <a:lnTo>
                    <a:pt x="640" y="1696"/>
                  </a:lnTo>
                  <a:lnTo>
                    <a:pt x="602" y="1698"/>
                  </a:lnTo>
                  <a:lnTo>
                    <a:pt x="561" y="1705"/>
                  </a:lnTo>
                  <a:lnTo>
                    <a:pt x="521" y="1713"/>
                  </a:lnTo>
                  <a:lnTo>
                    <a:pt x="481" y="1721"/>
                  </a:lnTo>
                  <a:lnTo>
                    <a:pt x="443" y="1729"/>
                  </a:lnTo>
                  <a:lnTo>
                    <a:pt x="406" y="1737"/>
                  </a:lnTo>
                  <a:lnTo>
                    <a:pt x="370" y="1744"/>
                  </a:lnTo>
                  <a:lnTo>
                    <a:pt x="337" y="1750"/>
                  </a:lnTo>
                  <a:lnTo>
                    <a:pt x="305" y="1755"/>
                  </a:lnTo>
                  <a:lnTo>
                    <a:pt x="274" y="1760"/>
                  </a:lnTo>
                  <a:lnTo>
                    <a:pt x="246" y="1764"/>
                  </a:lnTo>
                  <a:lnTo>
                    <a:pt x="219" y="1765"/>
                  </a:lnTo>
                  <a:lnTo>
                    <a:pt x="193" y="1765"/>
                  </a:lnTo>
                  <a:lnTo>
                    <a:pt x="169" y="1764"/>
                  </a:lnTo>
                  <a:lnTo>
                    <a:pt x="148" y="1759"/>
                  </a:lnTo>
                  <a:lnTo>
                    <a:pt x="129" y="1754"/>
                  </a:lnTo>
                  <a:lnTo>
                    <a:pt x="110" y="1745"/>
                  </a:lnTo>
                  <a:lnTo>
                    <a:pt x="95" y="1734"/>
                  </a:lnTo>
                  <a:lnTo>
                    <a:pt x="69" y="1710"/>
                  </a:lnTo>
                  <a:lnTo>
                    <a:pt x="47" y="1686"/>
                  </a:lnTo>
                  <a:lnTo>
                    <a:pt x="31" y="1664"/>
                  </a:lnTo>
                  <a:lnTo>
                    <a:pt x="19" y="1644"/>
                  </a:lnTo>
                  <a:lnTo>
                    <a:pt x="10" y="1627"/>
                  </a:lnTo>
                  <a:lnTo>
                    <a:pt x="4" y="1613"/>
                  </a:lnTo>
                  <a:lnTo>
                    <a:pt x="2" y="1605"/>
                  </a:lnTo>
                  <a:lnTo>
                    <a:pt x="0" y="1602"/>
                  </a:lnTo>
                  <a:lnTo>
                    <a:pt x="3" y="1607"/>
                  </a:lnTo>
                  <a:lnTo>
                    <a:pt x="9" y="1619"/>
                  </a:lnTo>
                  <a:lnTo>
                    <a:pt x="20" y="1638"/>
                  </a:lnTo>
                  <a:lnTo>
                    <a:pt x="35" y="1659"/>
                  </a:lnTo>
                  <a:lnTo>
                    <a:pt x="56" y="1680"/>
                  </a:lnTo>
                  <a:lnTo>
                    <a:pt x="81" y="1700"/>
                  </a:lnTo>
                  <a:lnTo>
                    <a:pt x="111" y="1714"/>
                  </a:lnTo>
                  <a:lnTo>
                    <a:pt x="148" y="1723"/>
                  </a:lnTo>
                  <a:lnTo>
                    <a:pt x="168" y="1724"/>
                  </a:lnTo>
                  <a:lnTo>
                    <a:pt x="190" y="1723"/>
                  </a:lnTo>
                  <a:lnTo>
                    <a:pt x="212" y="1719"/>
                  </a:lnTo>
                  <a:lnTo>
                    <a:pt x="237" y="1716"/>
                  </a:lnTo>
                  <a:lnTo>
                    <a:pt x="262" y="1710"/>
                  </a:lnTo>
                  <a:lnTo>
                    <a:pt x="288" y="1702"/>
                  </a:lnTo>
                  <a:lnTo>
                    <a:pt x="315" y="1695"/>
                  </a:lnTo>
                  <a:lnTo>
                    <a:pt x="342" y="1686"/>
                  </a:lnTo>
                  <a:lnTo>
                    <a:pt x="370" y="1679"/>
                  </a:lnTo>
                  <a:lnTo>
                    <a:pt x="400" y="1670"/>
                  </a:lnTo>
                  <a:lnTo>
                    <a:pt x="429" y="1663"/>
                  </a:lnTo>
                  <a:lnTo>
                    <a:pt x="460" y="1655"/>
                  </a:lnTo>
                  <a:lnTo>
                    <a:pt x="491" y="1649"/>
                  </a:lnTo>
                  <a:lnTo>
                    <a:pt x="522" y="1643"/>
                  </a:lnTo>
                  <a:lnTo>
                    <a:pt x="554" y="1640"/>
                  </a:lnTo>
                  <a:lnTo>
                    <a:pt x="586" y="1638"/>
                  </a:lnTo>
                  <a:lnTo>
                    <a:pt x="617" y="1638"/>
                  </a:lnTo>
                  <a:lnTo>
                    <a:pt x="648" y="1639"/>
                  </a:lnTo>
                  <a:lnTo>
                    <a:pt x="676" y="1640"/>
                  </a:lnTo>
                  <a:lnTo>
                    <a:pt x="703" y="1644"/>
                  </a:lnTo>
                  <a:lnTo>
                    <a:pt x="730" y="1649"/>
                  </a:lnTo>
                  <a:lnTo>
                    <a:pt x="755" y="1654"/>
                  </a:lnTo>
                  <a:lnTo>
                    <a:pt x="780" y="1659"/>
                  </a:lnTo>
                  <a:lnTo>
                    <a:pt x="802" y="1665"/>
                  </a:lnTo>
                  <a:lnTo>
                    <a:pt x="824" y="1671"/>
                  </a:lnTo>
                  <a:lnTo>
                    <a:pt x="846" y="1677"/>
                  </a:lnTo>
                  <a:lnTo>
                    <a:pt x="866" y="1684"/>
                  </a:lnTo>
                  <a:lnTo>
                    <a:pt x="886" y="1689"/>
                  </a:lnTo>
                  <a:lnTo>
                    <a:pt x="905" y="1695"/>
                  </a:lnTo>
                  <a:lnTo>
                    <a:pt x="923" y="1700"/>
                  </a:lnTo>
                  <a:lnTo>
                    <a:pt x="941" y="1703"/>
                  </a:lnTo>
                  <a:lnTo>
                    <a:pt x="958" y="1706"/>
                  </a:lnTo>
                  <a:lnTo>
                    <a:pt x="990" y="1708"/>
                  </a:lnTo>
                  <a:lnTo>
                    <a:pt x="1018" y="1703"/>
                  </a:lnTo>
                  <a:lnTo>
                    <a:pt x="1040" y="1693"/>
                  </a:lnTo>
                  <a:lnTo>
                    <a:pt x="1056" y="1677"/>
                  </a:lnTo>
                  <a:lnTo>
                    <a:pt x="1064" y="1658"/>
                  </a:lnTo>
                  <a:lnTo>
                    <a:pt x="1066" y="1633"/>
                  </a:lnTo>
                  <a:lnTo>
                    <a:pt x="1058" y="1605"/>
                  </a:lnTo>
                  <a:lnTo>
                    <a:pt x="1041" y="1573"/>
                  </a:lnTo>
                  <a:lnTo>
                    <a:pt x="1019" y="1541"/>
                  </a:lnTo>
                  <a:lnTo>
                    <a:pt x="998" y="1510"/>
                  </a:lnTo>
                  <a:lnTo>
                    <a:pt x="979" y="1481"/>
                  </a:lnTo>
                  <a:lnTo>
                    <a:pt x="965" y="1455"/>
                  </a:lnTo>
                  <a:lnTo>
                    <a:pt x="953" y="1432"/>
                  </a:lnTo>
                  <a:lnTo>
                    <a:pt x="947" y="1411"/>
                  </a:lnTo>
                  <a:lnTo>
                    <a:pt x="949" y="1391"/>
                  </a:lnTo>
                  <a:lnTo>
                    <a:pt x="957" y="1375"/>
                  </a:lnTo>
                  <a:lnTo>
                    <a:pt x="974" y="1336"/>
                  </a:lnTo>
                  <a:lnTo>
                    <a:pt x="981" y="1288"/>
                  </a:lnTo>
                  <a:lnTo>
                    <a:pt x="978" y="1247"/>
                  </a:lnTo>
                  <a:lnTo>
                    <a:pt x="977" y="1230"/>
                  </a:lnTo>
                  <a:lnTo>
                    <a:pt x="976" y="1225"/>
                  </a:lnTo>
                  <a:lnTo>
                    <a:pt x="971" y="1210"/>
                  </a:lnTo>
                  <a:lnTo>
                    <a:pt x="966" y="1189"/>
                  </a:lnTo>
                  <a:lnTo>
                    <a:pt x="961" y="1162"/>
                  </a:lnTo>
                  <a:lnTo>
                    <a:pt x="957" y="1132"/>
                  </a:lnTo>
                  <a:lnTo>
                    <a:pt x="956" y="1102"/>
                  </a:lnTo>
                  <a:lnTo>
                    <a:pt x="958" y="1072"/>
                  </a:lnTo>
                  <a:lnTo>
                    <a:pt x="967" y="1046"/>
                  </a:lnTo>
                  <a:lnTo>
                    <a:pt x="974" y="1023"/>
                  </a:lnTo>
                  <a:lnTo>
                    <a:pt x="977" y="999"/>
                  </a:lnTo>
                  <a:lnTo>
                    <a:pt x="976" y="978"/>
                  </a:lnTo>
                  <a:lnTo>
                    <a:pt x="971" y="958"/>
                  </a:lnTo>
                  <a:lnTo>
                    <a:pt x="965" y="942"/>
                  </a:lnTo>
                  <a:lnTo>
                    <a:pt x="958" y="930"/>
                  </a:lnTo>
                  <a:lnTo>
                    <a:pt x="955" y="921"/>
                  </a:lnTo>
                  <a:lnTo>
                    <a:pt x="952" y="919"/>
                  </a:lnTo>
                  <a:lnTo>
                    <a:pt x="977" y="724"/>
                  </a:lnTo>
                  <a:lnTo>
                    <a:pt x="978" y="719"/>
                  </a:lnTo>
                  <a:lnTo>
                    <a:pt x="983" y="707"/>
                  </a:lnTo>
                  <a:lnTo>
                    <a:pt x="988" y="688"/>
                  </a:lnTo>
                  <a:lnTo>
                    <a:pt x="992" y="664"/>
                  </a:lnTo>
                  <a:lnTo>
                    <a:pt x="993" y="635"/>
                  </a:lnTo>
                  <a:lnTo>
                    <a:pt x="992" y="603"/>
                  </a:lnTo>
                  <a:lnTo>
                    <a:pt x="984" y="570"/>
                  </a:lnTo>
                  <a:lnTo>
                    <a:pt x="970" y="535"/>
                  </a:lnTo>
                  <a:lnTo>
                    <a:pt x="952" y="502"/>
                  </a:lnTo>
                  <a:lnTo>
                    <a:pt x="935" y="470"/>
                  </a:lnTo>
                  <a:lnTo>
                    <a:pt x="921" y="439"/>
                  </a:lnTo>
                  <a:lnTo>
                    <a:pt x="910" y="411"/>
                  </a:lnTo>
                  <a:lnTo>
                    <a:pt x="903" y="384"/>
                  </a:lnTo>
                  <a:lnTo>
                    <a:pt x="898" y="357"/>
                  </a:lnTo>
                  <a:lnTo>
                    <a:pt x="899" y="332"/>
                  </a:lnTo>
                  <a:lnTo>
                    <a:pt x="904" y="309"/>
                  </a:lnTo>
                  <a:lnTo>
                    <a:pt x="913" y="284"/>
                  </a:lnTo>
                  <a:lnTo>
                    <a:pt x="924" y="258"/>
                  </a:lnTo>
                  <a:lnTo>
                    <a:pt x="934" y="231"/>
                  </a:lnTo>
                  <a:lnTo>
                    <a:pt x="941" y="205"/>
                  </a:lnTo>
                  <a:lnTo>
                    <a:pt x="945" y="180"/>
                  </a:lnTo>
                  <a:lnTo>
                    <a:pt x="944" y="157"/>
                  </a:lnTo>
                  <a:lnTo>
                    <a:pt x="935" y="137"/>
                  </a:lnTo>
                  <a:lnTo>
                    <a:pt x="916" y="122"/>
                  </a:lnTo>
                  <a:lnTo>
                    <a:pt x="904" y="117"/>
                  </a:lnTo>
                  <a:lnTo>
                    <a:pt x="891" y="116"/>
                  </a:lnTo>
                  <a:lnTo>
                    <a:pt x="876" y="116"/>
                  </a:lnTo>
                  <a:lnTo>
                    <a:pt x="860" y="120"/>
                  </a:lnTo>
                  <a:lnTo>
                    <a:pt x="844" y="125"/>
                  </a:lnTo>
                  <a:lnTo>
                    <a:pt x="825" y="131"/>
                  </a:lnTo>
                  <a:lnTo>
                    <a:pt x="808" y="137"/>
                  </a:lnTo>
                  <a:lnTo>
                    <a:pt x="789" y="145"/>
                  </a:lnTo>
                  <a:lnTo>
                    <a:pt x="770" y="152"/>
                  </a:lnTo>
                  <a:lnTo>
                    <a:pt x="751" y="158"/>
                  </a:lnTo>
                  <a:lnTo>
                    <a:pt x="732" y="164"/>
                  </a:lnTo>
                  <a:lnTo>
                    <a:pt x="712" y="168"/>
                  </a:lnTo>
                  <a:lnTo>
                    <a:pt x="692" y="170"/>
                  </a:lnTo>
                  <a:lnTo>
                    <a:pt x="672" y="172"/>
                  </a:lnTo>
                  <a:lnTo>
                    <a:pt x="653" y="169"/>
                  </a:lnTo>
                  <a:lnTo>
                    <a:pt x="634" y="163"/>
                  </a:lnTo>
                  <a:lnTo>
                    <a:pt x="601" y="148"/>
                  </a:lnTo>
                  <a:lnTo>
                    <a:pt x="576" y="132"/>
                  </a:lnTo>
                  <a:lnTo>
                    <a:pt x="559" y="116"/>
                  </a:lnTo>
                  <a:lnTo>
                    <a:pt x="547" y="100"/>
                  </a:lnTo>
                  <a:lnTo>
                    <a:pt x="538" y="85"/>
                  </a:lnTo>
                  <a:lnTo>
                    <a:pt x="533" y="71"/>
                  </a:lnTo>
                  <a:lnTo>
                    <a:pt x="528" y="58"/>
                  </a:lnTo>
                  <a:lnTo>
                    <a:pt x="523" y="47"/>
                  </a:lnTo>
                  <a:lnTo>
                    <a:pt x="512" y="31"/>
                  </a:lnTo>
                  <a:lnTo>
                    <a:pt x="501" y="21"/>
                  </a:lnTo>
                  <a:lnTo>
                    <a:pt x="492" y="15"/>
                  </a:lnTo>
                  <a:lnTo>
                    <a:pt x="489" y="14"/>
                  </a:lnTo>
                  <a:lnTo>
                    <a:pt x="4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9" name="Freeform 85"/>
            <p:cNvSpPr>
              <a:spLocks/>
            </p:cNvSpPr>
            <p:nvPr/>
          </p:nvSpPr>
          <p:spPr bwMode="auto">
            <a:xfrm>
              <a:off x="4223" y="1916"/>
              <a:ext cx="235" cy="111"/>
            </a:xfrm>
            <a:custGeom>
              <a:avLst/>
              <a:gdLst>
                <a:gd name="T0" fmla="*/ 0 w 706"/>
                <a:gd name="T1" fmla="*/ 335 h 335"/>
                <a:gd name="T2" fmla="*/ 405 w 706"/>
                <a:gd name="T3" fmla="*/ 87 h 335"/>
                <a:gd name="T4" fmla="*/ 469 w 706"/>
                <a:gd name="T5" fmla="*/ 55 h 335"/>
                <a:gd name="T6" fmla="*/ 469 w 706"/>
                <a:gd name="T7" fmla="*/ 48 h 335"/>
                <a:gd name="T8" fmla="*/ 471 w 706"/>
                <a:gd name="T9" fmla="*/ 30 h 335"/>
                <a:gd name="T10" fmla="*/ 476 w 706"/>
                <a:gd name="T11" fmla="*/ 11 h 335"/>
                <a:gd name="T12" fmla="*/ 486 w 706"/>
                <a:gd name="T13" fmla="*/ 0 h 335"/>
                <a:gd name="T14" fmla="*/ 494 w 706"/>
                <a:gd name="T15" fmla="*/ 1 h 335"/>
                <a:gd name="T16" fmla="*/ 502 w 706"/>
                <a:gd name="T17" fmla="*/ 6 h 335"/>
                <a:gd name="T18" fmla="*/ 512 w 706"/>
                <a:gd name="T19" fmla="*/ 15 h 335"/>
                <a:gd name="T20" fmla="*/ 521 w 706"/>
                <a:gd name="T21" fmla="*/ 26 h 335"/>
                <a:gd name="T22" fmla="*/ 529 w 706"/>
                <a:gd name="T23" fmla="*/ 39 h 335"/>
                <a:gd name="T24" fmla="*/ 537 w 706"/>
                <a:gd name="T25" fmla="*/ 52 h 335"/>
                <a:gd name="T26" fmla="*/ 542 w 706"/>
                <a:gd name="T27" fmla="*/ 64 h 335"/>
                <a:gd name="T28" fmla="*/ 545 w 706"/>
                <a:gd name="T29" fmla="*/ 74 h 335"/>
                <a:gd name="T30" fmla="*/ 548 w 706"/>
                <a:gd name="T31" fmla="*/ 89 h 335"/>
                <a:gd name="T32" fmla="*/ 545 w 706"/>
                <a:gd name="T33" fmla="*/ 99 h 335"/>
                <a:gd name="T34" fmla="*/ 540 w 706"/>
                <a:gd name="T35" fmla="*/ 106 h 335"/>
                <a:gd name="T36" fmla="*/ 532 w 706"/>
                <a:gd name="T37" fmla="*/ 110 h 335"/>
                <a:gd name="T38" fmla="*/ 526 w 706"/>
                <a:gd name="T39" fmla="*/ 110 h 335"/>
                <a:gd name="T40" fmla="*/ 519 w 706"/>
                <a:gd name="T41" fmla="*/ 107 h 335"/>
                <a:gd name="T42" fmla="*/ 511 w 706"/>
                <a:gd name="T43" fmla="*/ 102 h 335"/>
                <a:gd name="T44" fmla="*/ 503 w 706"/>
                <a:gd name="T45" fmla="*/ 95 h 335"/>
                <a:gd name="T46" fmla="*/ 497 w 706"/>
                <a:gd name="T47" fmla="*/ 89 h 335"/>
                <a:gd name="T48" fmla="*/ 491 w 706"/>
                <a:gd name="T49" fmla="*/ 84 h 335"/>
                <a:gd name="T50" fmla="*/ 487 w 706"/>
                <a:gd name="T51" fmla="*/ 79 h 335"/>
                <a:gd name="T52" fmla="*/ 486 w 706"/>
                <a:gd name="T53" fmla="*/ 78 h 335"/>
                <a:gd name="T54" fmla="*/ 408 w 706"/>
                <a:gd name="T55" fmla="*/ 106 h 335"/>
                <a:gd name="T56" fmla="*/ 706 w 706"/>
                <a:gd name="T57" fmla="*/ 308 h 335"/>
                <a:gd name="T58" fmla="*/ 390 w 706"/>
                <a:gd name="T59" fmla="*/ 124 h 335"/>
                <a:gd name="T60" fmla="*/ 0 w 706"/>
                <a:gd name="T61" fmla="*/ 335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06" h="335">
                  <a:moveTo>
                    <a:pt x="0" y="335"/>
                  </a:moveTo>
                  <a:lnTo>
                    <a:pt x="405" y="87"/>
                  </a:lnTo>
                  <a:lnTo>
                    <a:pt x="469" y="55"/>
                  </a:lnTo>
                  <a:lnTo>
                    <a:pt x="469" y="48"/>
                  </a:lnTo>
                  <a:lnTo>
                    <a:pt x="471" y="30"/>
                  </a:lnTo>
                  <a:lnTo>
                    <a:pt x="476" y="11"/>
                  </a:lnTo>
                  <a:lnTo>
                    <a:pt x="486" y="0"/>
                  </a:lnTo>
                  <a:lnTo>
                    <a:pt x="494" y="1"/>
                  </a:lnTo>
                  <a:lnTo>
                    <a:pt x="502" y="6"/>
                  </a:lnTo>
                  <a:lnTo>
                    <a:pt x="512" y="15"/>
                  </a:lnTo>
                  <a:lnTo>
                    <a:pt x="521" y="26"/>
                  </a:lnTo>
                  <a:lnTo>
                    <a:pt x="529" y="39"/>
                  </a:lnTo>
                  <a:lnTo>
                    <a:pt x="537" y="52"/>
                  </a:lnTo>
                  <a:lnTo>
                    <a:pt x="542" y="64"/>
                  </a:lnTo>
                  <a:lnTo>
                    <a:pt x="545" y="74"/>
                  </a:lnTo>
                  <a:lnTo>
                    <a:pt x="548" y="89"/>
                  </a:lnTo>
                  <a:lnTo>
                    <a:pt x="545" y="99"/>
                  </a:lnTo>
                  <a:lnTo>
                    <a:pt x="540" y="106"/>
                  </a:lnTo>
                  <a:lnTo>
                    <a:pt x="532" y="110"/>
                  </a:lnTo>
                  <a:lnTo>
                    <a:pt x="526" y="110"/>
                  </a:lnTo>
                  <a:lnTo>
                    <a:pt x="519" y="107"/>
                  </a:lnTo>
                  <a:lnTo>
                    <a:pt x="511" y="102"/>
                  </a:lnTo>
                  <a:lnTo>
                    <a:pt x="503" y="95"/>
                  </a:lnTo>
                  <a:lnTo>
                    <a:pt x="497" y="89"/>
                  </a:lnTo>
                  <a:lnTo>
                    <a:pt x="491" y="84"/>
                  </a:lnTo>
                  <a:lnTo>
                    <a:pt x="487" y="79"/>
                  </a:lnTo>
                  <a:lnTo>
                    <a:pt x="486" y="78"/>
                  </a:lnTo>
                  <a:lnTo>
                    <a:pt x="408" y="106"/>
                  </a:lnTo>
                  <a:lnTo>
                    <a:pt x="706" y="308"/>
                  </a:lnTo>
                  <a:lnTo>
                    <a:pt x="390" y="124"/>
                  </a:lnTo>
                  <a:lnTo>
                    <a:pt x="0" y="3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0" name="Freeform 86"/>
            <p:cNvSpPr>
              <a:spLocks/>
            </p:cNvSpPr>
            <p:nvPr/>
          </p:nvSpPr>
          <p:spPr bwMode="auto">
            <a:xfrm>
              <a:off x="4311" y="2337"/>
              <a:ext cx="346" cy="131"/>
            </a:xfrm>
            <a:custGeom>
              <a:avLst/>
              <a:gdLst>
                <a:gd name="T0" fmla="*/ 1032 w 1038"/>
                <a:gd name="T1" fmla="*/ 32 h 391"/>
                <a:gd name="T2" fmla="*/ 999 w 1038"/>
                <a:gd name="T3" fmla="*/ 26 h 391"/>
                <a:gd name="T4" fmla="*/ 942 w 1038"/>
                <a:gd name="T5" fmla="*/ 18 h 391"/>
                <a:gd name="T6" fmla="*/ 866 w 1038"/>
                <a:gd name="T7" fmla="*/ 9 h 391"/>
                <a:gd name="T8" fmla="*/ 772 w 1038"/>
                <a:gd name="T9" fmla="*/ 3 h 391"/>
                <a:gd name="T10" fmla="*/ 667 w 1038"/>
                <a:gd name="T11" fmla="*/ 1 h 391"/>
                <a:gd name="T12" fmla="*/ 553 w 1038"/>
                <a:gd name="T13" fmla="*/ 6 h 391"/>
                <a:gd name="T14" fmla="*/ 434 w 1038"/>
                <a:gd name="T15" fmla="*/ 22 h 391"/>
                <a:gd name="T16" fmla="*/ 315 w 1038"/>
                <a:gd name="T17" fmla="*/ 51 h 391"/>
                <a:gd name="T18" fmla="*/ 199 w 1038"/>
                <a:gd name="T19" fmla="*/ 93 h 391"/>
                <a:gd name="T20" fmla="*/ 90 w 1038"/>
                <a:gd name="T21" fmla="*/ 153 h 391"/>
                <a:gd name="T22" fmla="*/ 17 w 1038"/>
                <a:gd name="T23" fmla="*/ 216 h 391"/>
                <a:gd name="T24" fmla="*/ 0 w 1038"/>
                <a:gd name="T25" fmla="*/ 267 h 391"/>
                <a:gd name="T26" fmla="*/ 30 w 1038"/>
                <a:gd name="T27" fmla="*/ 307 h 391"/>
                <a:gd name="T28" fmla="*/ 93 w 1038"/>
                <a:gd name="T29" fmla="*/ 337 h 391"/>
                <a:gd name="T30" fmla="*/ 181 w 1038"/>
                <a:gd name="T31" fmla="*/ 359 h 391"/>
                <a:gd name="T32" fmla="*/ 283 w 1038"/>
                <a:gd name="T33" fmla="*/ 374 h 391"/>
                <a:gd name="T34" fmla="*/ 386 w 1038"/>
                <a:gd name="T35" fmla="*/ 384 h 391"/>
                <a:gd name="T36" fmla="*/ 482 w 1038"/>
                <a:gd name="T37" fmla="*/ 389 h 391"/>
                <a:gd name="T38" fmla="*/ 559 w 1038"/>
                <a:gd name="T39" fmla="*/ 391 h 391"/>
                <a:gd name="T40" fmla="*/ 607 w 1038"/>
                <a:gd name="T41" fmla="*/ 391 h 391"/>
                <a:gd name="T42" fmla="*/ 614 w 1038"/>
                <a:gd name="T43" fmla="*/ 391 h 391"/>
                <a:gd name="T44" fmla="*/ 582 w 1038"/>
                <a:gd name="T45" fmla="*/ 390 h 391"/>
                <a:gd name="T46" fmla="*/ 519 w 1038"/>
                <a:gd name="T47" fmla="*/ 386 h 391"/>
                <a:gd name="T48" fmla="*/ 435 w 1038"/>
                <a:gd name="T49" fmla="*/ 379 h 391"/>
                <a:gd name="T50" fmla="*/ 342 w 1038"/>
                <a:gd name="T51" fmla="*/ 368 h 391"/>
                <a:gd name="T52" fmla="*/ 248 w 1038"/>
                <a:gd name="T53" fmla="*/ 352 h 391"/>
                <a:gd name="T54" fmla="*/ 163 w 1038"/>
                <a:gd name="T55" fmla="*/ 330 h 391"/>
                <a:gd name="T56" fmla="*/ 99 w 1038"/>
                <a:gd name="T57" fmla="*/ 302 h 391"/>
                <a:gd name="T58" fmla="*/ 64 w 1038"/>
                <a:gd name="T59" fmla="*/ 267 h 391"/>
                <a:gd name="T60" fmla="*/ 69 w 1038"/>
                <a:gd name="T61" fmla="*/ 223 h 391"/>
                <a:gd name="T62" fmla="*/ 124 w 1038"/>
                <a:gd name="T63" fmla="*/ 173 h 391"/>
                <a:gd name="T64" fmla="*/ 225 w 1038"/>
                <a:gd name="T65" fmla="*/ 117 h 391"/>
                <a:gd name="T66" fmla="*/ 334 w 1038"/>
                <a:gd name="T67" fmla="*/ 75 h 391"/>
                <a:gd name="T68" fmla="*/ 447 w 1038"/>
                <a:gd name="T69" fmla="*/ 46 h 391"/>
                <a:gd name="T70" fmla="*/ 559 w 1038"/>
                <a:gd name="T71" fmla="*/ 27 h 391"/>
                <a:gd name="T72" fmla="*/ 666 w 1038"/>
                <a:gd name="T73" fmla="*/ 18 h 391"/>
                <a:gd name="T74" fmla="*/ 766 w 1038"/>
                <a:gd name="T75" fmla="*/ 14 h 391"/>
                <a:gd name="T76" fmla="*/ 855 w 1038"/>
                <a:gd name="T77" fmla="*/ 16 h 391"/>
                <a:gd name="T78" fmla="*/ 930 w 1038"/>
                <a:gd name="T79" fmla="*/ 21 h 391"/>
                <a:gd name="T80" fmla="*/ 988 w 1038"/>
                <a:gd name="T81" fmla="*/ 26 h 391"/>
                <a:gd name="T82" fmla="*/ 1025 w 1038"/>
                <a:gd name="T83" fmla="*/ 31 h 391"/>
                <a:gd name="T84" fmla="*/ 1038 w 1038"/>
                <a:gd name="T85" fmla="*/ 34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38" h="391">
                  <a:moveTo>
                    <a:pt x="1038" y="34"/>
                  </a:moveTo>
                  <a:lnTo>
                    <a:pt x="1037" y="34"/>
                  </a:lnTo>
                  <a:lnTo>
                    <a:pt x="1032" y="32"/>
                  </a:lnTo>
                  <a:lnTo>
                    <a:pt x="1024" y="31"/>
                  </a:lnTo>
                  <a:lnTo>
                    <a:pt x="1012" y="29"/>
                  </a:lnTo>
                  <a:lnTo>
                    <a:pt x="999" y="26"/>
                  </a:lnTo>
                  <a:lnTo>
                    <a:pt x="983" y="24"/>
                  </a:lnTo>
                  <a:lnTo>
                    <a:pt x="963" y="20"/>
                  </a:lnTo>
                  <a:lnTo>
                    <a:pt x="942" y="18"/>
                  </a:lnTo>
                  <a:lnTo>
                    <a:pt x="919" y="15"/>
                  </a:lnTo>
                  <a:lnTo>
                    <a:pt x="893" y="11"/>
                  </a:lnTo>
                  <a:lnTo>
                    <a:pt x="866" y="9"/>
                  </a:lnTo>
                  <a:lnTo>
                    <a:pt x="836" y="6"/>
                  </a:lnTo>
                  <a:lnTo>
                    <a:pt x="805" y="4"/>
                  </a:lnTo>
                  <a:lnTo>
                    <a:pt x="772" y="3"/>
                  </a:lnTo>
                  <a:lnTo>
                    <a:pt x="739" y="1"/>
                  </a:lnTo>
                  <a:lnTo>
                    <a:pt x="703" y="0"/>
                  </a:lnTo>
                  <a:lnTo>
                    <a:pt x="667" y="1"/>
                  </a:lnTo>
                  <a:lnTo>
                    <a:pt x="629" y="1"/>
                  </a:lnTo>
                  <a:lnTo>
                    <a:pt x="592" y="4"/>
                  </a:lnTo>
                  <a:lnTo>
                    <a:pt x="553" y="6"/>
                  </a:lnTo>
                  <a:lnTo>
                    <a:pt x="513" y="11"/>
                  </a:lnTo>
                  <a:lnTo>
                    <a:pt x="474" y="16"/>
                  </a:lnTo>
                  <a:lnTo>
                    <a:pt x="434" y="22"/>
                  </a:lnTo>
                  <a:lnTo>
                    <a:pt x="395" y="30"/>
                  </a:lnTo>
                  <a:lnTo>
                    <a:pt x="354" y="40"/>
                  </a:lnTo>
                  <a:lnTo>
                    <a:pt x="315" y="51"/>
                  </a:lnTo>
                  <a:lnTo>
                    <a:pt x="276" y="63"/>
                  </a:lnTo>
                  <a:lnTo>
                    <a:pt x="237" y="77"/>
                  </a:lnTo>
                  <a:lnTo>
                    <a:pt x="199" y="93"/>
                  </a:lnTo>
                  <a:lnTo>
                    <a:pt x="162" y="111"/>
                  </a:lnTo>
                  <a:lnTo>
                    <a:pt x="126" y="131"/>
                  </a:lnTo>
                  <a:lnTo>
                    <a:pt x="90" y="153"/>
                  </a:lnTo>
                  <a:lnTo>
                    <a:pt x="59" y="175"/>
                  </a:lnTo>
                  <a:lnTo>
                    <a:pt x="35" y="196"/>
                  </a:lnTo>
                  <a:lnTo>
                    <a:pt x="17" y="216"/>
                  </a:lnTo>
                  <a:lnTo>
                    <a:pt x="6" y="235"/>
                  </a:lnTo>
                  <a:lnTo>
                    <a:pt x="0" y="252"/>
                  </a:lnTo>
                  <a:lnTo>
                    <a:pt x="0" y="267"/>
                  </a:lnTo>
                  <a:lnTo>
                    <a:pt x="5" y="281"/>
                  </a:lnTo>
                  <a:lnTo>
                    <a:pt x="15" y="295"/>
                  </a:lnTo>
                  <a:lnTo>
                    <a:pt x="30" y="307"/>
                  </a:lnTo>
                  <a:lnTo>
                    <a:pt x="47" y="318"/>
                  </a:lnTo>
                  <a:lnTo>
                    <a:pt x="69" y="328"/>
                  </a:lnTo>
                  <a:lnTo>
                    <a:pt x="93" y="337"/>
                  </a:lnTo>
                  <a:lnTo>
                    <a:pt x="120" y="346"/>
                  </a:lnTo>
                  <a:lnTo>
                    <a:pt x="149" y="353"/>
                  </a:lnTo>
                  <a:lnTo>
                    <a:pt x="181" y="359"/>
                  </a:lnTo>
                  <a:lnTo>
                    <a:pt x="214" y="365"/>
                  </a:lnTo>
                  <a:lnTo>
                    <a:pt x="248" y="370"/>
                  </a:lnTo>
                  <a:lnTo>
                    <a:pt x="283" y="374"/>
                  </a:lnTo>
                  <a:lnTo>
                    <a:pt x="317" y="378"/>
                  </a:lnTo>
                  <a:lnTo>
                    <a:pt x="352" y="381"/>
                  </a:lnTo>
                  <a:lnTo>
                    <a:pt x="386" y="384"/>
                  </a:lnTo>
                  <a:lnTo>
                    <a:pt x="419" y="386"/>
                  </a:lnTo>
                  <a:lnTo>
                    <a:pt x="451" y="387"/>
                  </a:lnTo>
                  <a:lnTo>
                    <a:pt x="482" y="389"/>
                  </a:lnTo>
                  <a:lnTo>
                    <a:pt x="511" y="390"/>
                  </a:lnTo>
                  <a:lnTo>
                    <a:pt x="537" y="390"/>
                  </a:lnTo>
                  <a:lnTo>
                    <a:pt x="559" y="391"/>
                  </a:lnTo>
                  <a:lnTo>
                    <a:pt x="578" y="391"/>
                  </a:lnTo>
                  <a:lnTo>
                    <a:pt x="595" y="391"/>
                  </a:lnTo>
                  <a:lnTo>
                    <a:pt x="607" y="391"/>
                  </a:lnTo>
                  <a:lnTo>
                    <a:pt x="614" y="391"/>
                  </a:lnTo>
                  <a:lnTo>
                    <a:pt x="617" y="391"/>
                  </a:lnTo>
                  <a:lnTo>
                    <a:pt x="614" y="391"/>
                  </a:lnTo>
                  <a:lnTo>
                    <a:pt x="608" y="391"/>
                  </a:lnTo>
                  <a:lnTo>
                    <a:pt x="597" y="390"/>
                  </a:lnTo>
                  <a:lnTo>
                    <a:pt x="582" y="390"/>
                  </a:lnTo>
                  <a:lnTo>
                    <a:pt x="564" y="389"/>
                  </a:lnTo>
                  <a:lnTo>
                    <a:pt x="543" y="387"/>
                  </a:lnTo>
                  <a:lnTo>
                    <a:pt x="519" y="386"/>
                  </a:lnTo>
                  <a:lnTo>
                    <a:pt x="493" y="384"/>
                  </a:lnTo>
                  <a:lnTo>
                    <a:pt x="465" y="381"/>
                  </a:lnTo>
                  <a:lnTo>
                    <a:pt x="435" y="379"/>
                  </a:lnTo>
                  <a:lnTo>
                    <a:pt x="405" y="375"/>
                  </a:lnTo>
                  <a:lnTo>
                    <a:pt x="374" y="371"/>
                  </a:lnTo>
                  <a:lnTo>
                    <a:pt x="342" y="368"/>
                  </a:lnTo>
                  <a:lnTo>
                    <a:pt x="310" y="363"/>
                  </a:lnTo>
                  <a:lnTo>
                    <a:pt x="279" y="357"/>
                  </a:lnTo>
                  <a:lnTo>
                    <a:pt x="248" y="352"/>
                  </a:lnTo>
                  <a:lnTo>
                    <a:pt x="218" y="344"/>
                  </a:lnTo>
                  <a:lnTo>
                    <a:pt x="190" y="338"/>
                  </a:lnTo>
                  <a:lnTo>
                    <a:pt x="163" y="330"/>
                  </a:lnTo>
                  <a:lnTo>
                    <a:pt x="140" y="321"/>
                  </a:lnTo>
                  <a:lnTo>
                    <a:pt x="117" y="312"/>
                  </a:lnTo>
                  <a:lnTo>
                    <a:pt x="99" y="302"/>
                  </a:lnTo>
                  <a:lnTo>
                    <a:pt x="83" y="291"/>
                  </a:lnTo>
                  <a:lnTo>
                    <a:pt x="72" y="279"/>
                  </a:lnTo>
                  <a:lnTo>
                    <a:pt x="64" y="267"/>
                  </a:lnTo>
                  <a:lnTo>
                    <a:pt x="61" y="253"/>
                  </a:lnTo>
                  <a:lnTo>
                    <a:pt x="62" y="239"/>
                  </a:lnTo>
                  <a:lnTo>
                    <a:pt x="69" y="223"/>
                  </a:lnTo>
                  <a:lnTo>
                    <a:pt x="80" y="207"/>
                  </a:lnTo>
                  <a:lnTo>
                    <a:pt x="99" y="190"/>
                  </a:lnTo>
                  <a:lnTo>
                    <a:pt x="124" y="173"/>
                  </a:lnTo>
                  <a:lnTo>
                    <a:pt x="154" y="153"/>
                  </a:lnTo>
                  <a:lnTo>
                    <a:pt x="189" y="135"/>
                  </a:lnTo>
                  <a:lnTo>
                    <a:pt x="225" y="117"/>
                  </a:lnTo>
                  <a:lnTo>
                    <a:pt x="260" y="101"/>
                  </a:lnTo>
                  <a:lnTo>
                    <a:pt x="297" y="88"/>
                  </a:lnTo>
                  <a:lnTo>
                    <a:pt x="334" y="75"/>
                  </a:lnTo>
                  <a:lnTo>
                    <a:pt x="371" y="64"/>
                  </a:lnTo>
                  <a:lnTo>
                    <a:pt x="410" y="55"/>
                  </a:lnTo>
                  <a:lnTo>
                    <a:pt x="447" y="46"/>
                  </a:lnTo>
                  <a:lnTo>
                    <a:pt x="485" y="38"/>
                  </a:lnTo>
                  <a:lnTo>
                    <a:pt x="522" y="32"/>
                  </a:lnTo>
                  <a:lnTo>
                    <a:pt x="559" y="27"/>
                  </a:lnTo>
                  <a:lnTo>
                    <a:pt x="595" y="22"/>
                  </a:lnTo>
                  <a:lnTo>
                    <a:pt x="630" y="20"/>
                  </a:lnTo>
                  <a:lnTo>
                    <a:pt x="666" y="18"/>
                  </a:lnTo>
                  <a:lnTo>
                    <a:pt x="701" y="15"/>
                  </a:lnTo>
                  <a:lnTo>
                    <a:pt x="734" y="14"/>
                  </a:lnTo>
                  <a:lnTo>
                    <a:pt x="766" y="14"/>
                  </a:lnTo>
                  <a:lnTo>
                    <a:pt x="797" y="14"/>
                  </a:lnTo>
                  <a:lnTo>
                    <a:pt x="826" y="15"/>
                  </a:lnTo>
                  <a:lnTo>
                    <a:pt x="855" y="16"/>
                  </a:lnTo>
                  <a:lnTo>
                    <a:pt x="882" y="18"/>
                  </a:lnTo>
                  <a:lnTo>
                    <a:pt x="908" y="19"/>
                  </a:lnTo>
                  <a:lnTo>
                    <a:pt x="930" y="21"/>
                  </a:lnTo>
                  <a:lnTo>
                    <a:pt x="952" y="22"/>
                  </a:lnTo>
                  <a:lnTo>
                    <a:pt x="971" y="25"/>
                  </a:lnTo>
                  <a:lnTo>
                    <a:pt x="988" y="26"/>
                  </a:lnTo>
                  <a:lnTo>
                    <a:pt x="1003" y="29"/>
                  </a:lnTo>
                  <a:lnTo>
                    <a:pt x="1015" y="30"/>
                  </a:lnTo>
                  <a:lnTo>
                    <a:pt x="1025" y="31"/>
                  </a:lnTo>
                  <a:lnTo>
                    <a:pt x="1032" y="32"/>
                  </a:lnTo>
                  <a:lnTo>
                    <a:pt x="1037" y="34"/>
                  </a:lnTo>
                  <a:lnTo>
                    <a:pt x="1038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1" name="Freeform 87"/>
            <p:cNvSpPr>
              <a:spLocks/>
            </p:cNvSpPr>
            <p:nvPr/>
          </p:nvSpPr>
          <p:spPr bwMode="auto">
            <a:xfrm>
              <a:off x="4145" y="2370"/>
              <a:ext cx="236" cy="135"/>
            </a:xfrm>
            <a:custGeom>
              <a:avLst/>
              <a:gdLst>
                <a:gd name="T0" fmla="*/ 704 w 707"/>
                <a:gd name="T1" fmla="*/ 1 h 404"/>
                <a:gd name="T2" fmla="*/ 681 w 707"/>
                <a:gd name="T3" fmla="*/ 10 h 404"/>
                <a:gd name="T4" fmla="*/ 638 w 707"/>
                <a:gd name="T5" fmla="*/ 24 h 404"/>
                <a:gd name="T6" fmla="*/ 581 w 707"/>
                <a:gd name="T7" fmla="*/ 48 h 404"/>
                <a:gd name="T8" fmla="*/ 512 w 707"/>
                <a:gd name="T9" fmla="*/ 76 h 404"/>
                <a:gd name="T10" fmla="*/ 437 w 707"/>
                <a:gd name="T11" fmla="*/ 111 h 404"/>
                <a:gd name="T12" fmla="*/ 358 w 707"/>
                <a:gd name="T13" fmla="*/ 150 h 404"/>
                <a:gd name="T14" fmla="*/ 280 w 707"/>
                <a:gd name="T15" fmla="*/ 193 h 404"/>
                <a:gd name="T16" fmla="*/ 208 w 707"/>
                <a:gd name="T17" fmla="*/ 238 h 404"/>
                <a:gd name="T18" fmla="*/ 149 w 707"/>
                <a:gd name="T19" fmla="*/ 280 h 404"/>
                <a:gd name="T20" fmla="*/ 101 w 707"/>
                <a:gd name="T21" fmla="*/ 314 h 404"/>
                <a:gd name="T22" fmla="*/ 64 w 707"/>
                <a:gd name="T23" fmla="*/ 344 h 404"/>
                <a:gd name="T24" fmla="*/ 37 w 707"/>
                <a:gd name="T25" fmla="*/ 367 h 404"/>
                <a:gd name="T26" fmla="*/ 17 w 707"/>
                <a:gd name="T27" fmla="*/ 386 h 404"/>
                <a:gd name="T28" fmla="*/ 6 w 707"/>
                <a:gd name="T29" fmla="*/ 398 h 404"/>
                <a:gd name="T30" fmla="*/ 0 w 707"/>
                <a:gd name="T31" fmla="*/ 403 h 404"/>
                <a:gd name="T32" fmla="*/ 3 w 707"/>
                <a:gd name="T33" fmla="*/ 402 h 404"/>
                <a:gd name="T34" fmla="*/ 25 w 707"/>
                <a:gd name="T35" fmla="*/ 388 h 404"/>
                <a:gd name="T36" fmla="*/ 65 w 707"/>
                <a:gd name="T37" fmla="*/ 361 h 404"/>
                <a:gd name="T38" fmla="*/ 118 w 707"/>
                <a:gd name="T39" fmla="*/ 328 h 404"/>
                <a:gd name="T40" fmla="*/ 180 w 707"/>
                <a:gd name="T41" fmla="*/ 288 h 404"/>
                <a:gd name="T42" fmla="*/ 248 w 707"/>
                <a:gd name="T43" fmla="*/ 248 h 404"/>
                <a:gd name="T44" fmla="*/ 315 w 707"/>
                <a:gd name="T45" fmla="*/ 208 h 404"/>
                <a:gd name="T46" fmla="*/ 376 w 707"/>
                <a:gd name="T47" fmla="*/ 174 h 404"/>
                <a:gd name="T48" fmla="*/ 432 w 707"/>
                <a:gd name="T49" fmla="*/ 146 h 404"/>
                <a:gd name="T50" fmla="*/ 485 w 707"/>
                <a:gd name="T51" fmla="*/ 121 h 404"/>
                <a:gd name="T52" fmla="*/ 538 w 707"/>
                <a:gd name="T53" fmla="*/ 92 h 404"/>
                <a:gd name="T54" fmla="*/ 586 w 707"/>
                <a:gd name="T55" fmla="*/ 66 h 404"/>
                <a:gd name="T56" fmla="*/ 629 w 707"/>
                <a:gd name="T57" fmla="*/ 43 h 404"/>
                <a:gd name="T58" fmla="*/ 665 w 707"/>
                <a:gd name="T59" fmla="*/ 23 h 404"/>
                <a:gd name="T60" fmla="*/ 691 w 707"/>
                <a:gd name="T61" fmla="*/ 8 h 404"/>
                <a:gd name="T62" fmla="*/ 705 w 707"/>
                <a:gd name="T63" fmla="*/ 1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7" h="404">
                  <a:moveTo>
                    <a:pt x="707" y="0"/>
                  </a:moveTo>
                  <a:lnTo>
                    <a:pt x="704" y="1"/>
                  </a:lnTo>
                  <a:lnTo>
                    <a:pt x="694" y="3"/>
                  </a:lnTo>
                  <a:lnTo>
                    <a:pt x="681" y="10"/>
                  </a:lnTo>
                  <a:lnTo>
                    <a:pt x="661" y="16"/>
                  </a:lnTo>
                  <a:lnTo>
                    <a:pt x="638" y="24"/>
                  </a:lnTo>
                  <a:lnTo>
                    <a:pt x="610" y="35"/>
                  </a:lnTo>
                  <a:lnTo>
                    <a:pt x="581" y="48"/>
                  </a:lnTo>
                  <a:lnTo>
                    <a:pt x="548" y="61"/>
                  </a:lnTo>
                  <a:lnTo>
                    <a:pt x="512" y="76"/>
                  </a:lnTo>
                  <a:lnTo>
                    <a:pt x="475" y="93"/>
                  </a:lnTo>
                  <a:lnTo>
                    <a:pt x="437" y="111"/>
                  </a:lnTo>
                  <a:lnTo>
                    <a:pt x="397" y="129"/>
                  </a:lnTo>
                  <a:lnTo>
                    <a:pt x="358" y="150"/>
                  </a:lnTo>
                  <a:lnTo>
                    <a:pt x="318" y="171"/>
                  </a:lnTo>
                  <a:lnTo>
                    <a:pt x="280" y="193"/>
                  </a:lnTo>
                  <a:lnTo>
                    <a:pt x="243" y="215"/>
                  </a:lnTo>
                  <a:lnTo>
                    <a:pt x="208" y="238"/>
                  </a:lnTo>
                  <a:lnTo>
                    <a:pt x="178" y="260"/>
                  </a:lnTo>
                  <a:lnTo>
                    <a:pt x="149" y="280"/>
                  </a:lnTo>
                  <a:lnTo>
                    <a:pt x="123" y="298"/>
                  </a:lnTo>
                  <a:lnTo>
                    <a:pt x="101" y="314"/>
                  </a:lnTo>
                  <a:lnTo>
                    <a:pt x="81" y="330"/>
                  </a:lnTo>
                  <a:lnTo>
                    <a:pt x="64" y="344"/>
                  </a:lnTo>
                  <a:lnTo>
                    <a:pt x="49" y="356"/>
                  </a:lnTo>
                  <a:lnTo>
                    <a:pt x="37" y="367"/>
                  </a:lnTo>
                  <a:lnTo>
                    <a:pt x="26" y="377"/>
                  </a:lnTo>
                  <a:lnTo>
                    <a:pt x="17" y="386"/>
                  </a:lnTo>
                  <a:lnTo>
                    <a:pt x="11" y="392"/>
                  </a:lnTo>
                  <a:lnTo>
                    <a:pt x="6" y="398"/>
                  </a:lnTo>
                  <a:lnTo>
                    <a:pt x="3" y="402"/>
                  </a:lnTo>
                  <a:lnTo>
                    <a:pt x="0" y="403"/>
                  </a:lnTo>
                  <a:lnTo>
                    <a:pt x="0" y="404"/>
                  </a:lnTo>
                  <a:lnTo>
                    <a:pt x="3" y="402"/>
                  </a:lnTo>
                  <a:lnTo>
                    <a:pt x="11" y="397"/>
                  </a:lnTo>
                  <a:lnTo>
                    <a:pt x="25" y="388"/>
                  </a:lnTo>
                  <a:lnTo>
                    <a:pt x="43" y="376"/>
                  </a:lnTo>
                  <a:lnTo>
                    <a:pt x="65" y="361"/>
                  </a:lnTo>
                  <a:lnTo>
                    <a:pt x="90" y="345"/>
                  </a:lnTo>
                  <a:lnTo>
                    <a:pt x="118" y="328"/>
                  </a:lnTo>
                  <a:lnTo>
                    <a:pt x="149" y="308"/>
                  </a:lnTo>
                  <a:lnTo>
                    <a:pt x="180" y="288"/>
                  </a:lnTo>
                  <a:lnTo>
                    <a:pt x="213" y="267"/>
                  </a:lnTo>
                  <a:lnTo>
                    <a:pt x="248" y="248"/>
                  </a:lnTo>
                  <a:lnTo>
                    <a:pt x="281" y="228"/>
                  </a:lnTo>
                  <a:lnTo>
                    <a:pt x="315" y="208"/>
                  </a:lnTo>
                  <a:lnTo>
                    <a:pt x="347" y="191"/>
                  </a:lnTo>
                  <a:lnTo>
                    <a:pt x="376" y="174"/>
                  </a:lnTo>
                  <a:lnTo>
                    <a:pt x="405" y="160"/>
                  </a:lnTo>
                  <a:lnTo>
                    <a:pt x="432" y="146"/>
                  </a:lnTo>
                  <a:lnTo>
                    <a:pt x="459" y="134"/>
                  </a:lnTo>
                  <a:lnTo>
                    <a:pt x="485" y="121"/>
                  </a:lnTo>
                  <a:lnTo>
                    <a:pt x="512" y="106"/>
                  </a:lnTo>
                  <a:lnTo>
                    <a:pt x="538" y="92"/>
                  </a:lnTo>
                  <a:lnTo>
                    <a:pt x="562" y="80"/>
                  </a:lnTo>
                  <a:lnTo>
                    <a:pt x="586" y="66"/>
                  </a:lnTo>
                  <a:lnTo>
                    <a:pt x="609" y="54"/>
                  </a:lnTo>
                  <a:lnTo>
                    <a:pt x="629" y="43"/>
                  </a:lnTo>
                  <a:lnTo>
                    <a:pt x="649" y="33"/>
                  </a:lnTo>
                  <a:lnTo>
                    <a:pt x="665" y="23"/>
                  </a:lnTo>
                  <a:lnTo>
                    <a:pt x="679" y="16"/>
                  </a:lnTo>
                  <a:lnTo>
                    <a:pt x="691" y="8"/>
                  </a:lnTo>
                  <a:lnTo>
                    <a:pt x="699" y="3"/>
                  </a:lnTo>
                  <a:lnTo>
                    <a:pt x="705" y="1"/>
                  </a:lnTo>
                  <a:lnTo>
                    <a:pt x="7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2" name="Freeform 88"/>
            <p:cNvSpPr>
              <a:spLocks/>
            </p:cNvSpPr>
            <p:nvPr/>
          </p:nvSpPr>
          <p:spPr bwMode="auto">
            <a:xfrm>
              <a:off x="4283" y="2305"/>
              <a:ext cx="154" cy="46"/>
            </a:xfrm>
            <a:custGeom>
              <a:avLst/>
              <a:gdLst>
                <a:gd name="T0" fmla="*/ 0 w 463"/>
                <a:gd name="T1" fmla="*/ 8 h 140"/>
                <a:gd name="T2" fmla="*/ 1 w 463"/>
                <a:gd name="T3" fmla="*/ 8 h 140"/>
                <a:gd name="T4" fmla="*/ 6 w 463"/>
                <a:gd name="T5" fmla="*/ 7 h 140"/>
                <a:gd name="T6" fmla="*/ 14 w 463"/>
                <a:gd name="T7" fmla="*/ 6 h 140"/>
                <a:gd name="T8" fmla="*/ 24 w 463"/>
                <a:gd name="T9" fmla="*/ 5 h 140"/>
                <a:gd name="T10" fmla="*/ 37 w 463"/>
                <a:gd name="T11" fmla="*/ 3 h 140"/>
                <a:gd name="T12" fmla="*/ 52 w 463"/>
                <a:gd name="T13" fmla="*/ 2 h 140"/>
                <a:gd name="T14" fmla="*/ 69 w 463"/>
                <a:gd name="T15" fmla="*/ 1 h 140"/>
                <a:gd name="T16" fmla="*/ 89 w 463"/>
                <a:gd name="T17" fmla="*/ 0 h 140"/>
                <a:gd name="T18" fmla="*/ 110 w 463"/>
                <a:gd name="T19" fmla="*/ 1 h 140"/>
                <a:gd name="T20" fmla="*/ 132 w 463"/>
                <a:gd name="T21" fmla="*/ 2 h 140"/>
                <a:gd name="T22" fmla="*/ 157 w 463"/>
                <a:gd name="T23" fmla="*/ 5 h 140"/>
                <a:gd name="T24" fmla="*/ 183 w 463"/>
                <a:gd name="T25" fmla="*/ 8 h 140"/>
                <a:gd name="T26" fmla="*/ 209 w 463"/>
                <a:gd name="T27" fmla="*/ 13 h 140"/>
                <a:gd name="T28" fmla="*/ 237 w 463"/>
                <a:gd name="T29" fmla="*/ 21 h 140"/>
                <a:gd name="T30" fmla="*/ 265 w 463"/>
                <a:gd name="T31" fmla="*/ 29 h 140"/>
                <a:gd name="T32" fmla="*/ 294 w 463"/>
                <a:gd name="T33" fmla="*/ 40 h 140"/>
                <a:gd name="T34" fmla="*/ 345 w 463"/>
                <a:gd name="T35" fmla="*/ 62 h 140"/>
                <a:gd name="T36" fmla="*/ 386 w 463"/>
                <a:gd name="T37" fmla="*/ 83 h 140"/>
                <a:gd name="T38" fmla="*/ 416 w 463"/>
                <a:gd name="T39" fmla="*/ 99 h 140"/>
                <a:gd name="T40" fmla="*/ 437 w 463"/>
                <a:gd name="T41" fmla="*/ 114 h 140"/>
                <a:gd name="T42" fmla="*/ 450 w 463"/>
                <a:gd name="T43" fmla="*/ 125 h 140"/>
                <a:gd name="T44" fmla="*/ 458 w 463"/>
                <a:gd name="T45" fmla="*/ 134 h 140"/>
                <a:gd name="T46" fmla="*/ 461 w 463"/>
                <a:gd name="T47" fmla="*/ 139 h 140"/>
                <a:gd name="T48" fmla="*/ 463 w 463"/>
                <a:gd name="T49" fmla="*/ 140 h 140"/>
                <a:gd name="T50" fmla="*/ 461 w 463"/>
                <a:gd name="T51" fmla="*/ 140 h 140"/>
                <a:gd name="T52" fmla="*/ 459 w 463"/>
                <a:gd name="T53" fmla="*/ 138 h 140"/>
                <a:gd name="T54" fmla="*/ 454 w 463"/>
                <a:gd name="T55" fmla="*/ 135 h 140"/>
                <a:gd name="T56" fmla="*/ 448 w 463"/>
                <a:gd name="T57" fmla="*/ 132 h 140"/>
                <a:gd name="T58" fmla="*/ 440 w 463"/>
                <a:gd name="T59" fmla="*/ 128 h 140"/>
                <a:gd name="T60" fmla="*/ 430 w 463"/>
                <a:gd name="T61" fmla="*/ 122 h 140"/>
                <a:gd name="T62" fmla="*/ 419 w 463"/>
                <a:gd name="T63" fmla="*/ 117 h 140"/>
                <a:gd name="T64" fmla="*/ 407 w 463"/>
                <a:gd name="T65" fmla="*/ 111 h 140"/>
                <a:gd name="T66" fmla="*/ 392 w 463"/>
                <a:gd name="T67" fmla="*/ 104 h 140"/>
                <a:gd name="T68" fmla="*/ 376 w 463"/>
                <a:gd name="T69" fmla="*/ 97 h 140"/>
                <a:gd name="T70" fmla="*/ 359 w 463"/>
                <a:gd name="T71" fmla="*/ 90 h 140"/>
                <a:gd name="T72" fmla="*/ 339 w 463"/>
                <a:gd name="T73" fmla="*/ 82 h 140"/>
                <a:gd name="T74" fmla="*/ 318 w 463"/>
                <a:gd name="T75" fmla="*/ 75 h 140"/>
                <a:gd name="T76" fmla="*/ 296 w 463"/>
                <a:gd name="T77" fmla="*/ 67 h 140"/>
                <a:gd name="T78" fmla="*/ 273 w 463"/>
                <a:gd name="T79" fmla="*/ 61 h 140"/>
                <a:gd name="T80" fmla="*/ 248 w 463"/>
                <a:gd name="T81" fmla="*/ 54 h 140"/>
                <a:gd name="T82" fmla="*/ 222 w 463"/>
                <a:gd name="T83" fmla="*/ 48 h 140"/>
                <a:gd name="T84" fmla="*/ 197 w 463"/>
                <a:gd name="T85" fmla="*/ 42 h 140"/>
                <a:gd name="T86" fmla="*/ 174 w 463"/>
                <a:gd name="T87" fmla="*/ 37 h 140"/>
                <a:gd name="T88" fmla="*/ 152 w 463"/>
                <a:gd name="T89" fmla="*/ 32 h 140"/>
                <a:gd name="T90" fmla="*/ 130 w 463"/>
                <a:gd name="T91" fmla="*/ 28 h 140"/>
                <a:gd name="T92" fmla="*/ 110 w 463"/>
                <a:gd name="T93" fmla="*/ 24 h 140"/>
                <a:gd name="T94" fmla="*/ 90 w 463"/>
                <a:gd name="T95" fmla="*/ 21 h 140"/>
                <a:gd name="T96" fmla="*/ 73 w 463"/>
                <a:gd name="T97" fmla="*/ 18 h 140"/>
                <a:gd name="T98" fmla="*/ 57 w 463"/>
                <a:gd name="T99" fmla="*/ 16 h 140"/>
                <a:gd name="T100" fmla="*/ 42 w 463"/>
                <a:gd name="T101" fmla="*/ 13 h 140"/>
                <a:gd name="T102" fmla="*/ 30 w 463"/>
                <a:gd name="T103" fmla="*/ 12 h 140"/>
                <a:gd name="T104" fmla="*/ 20 w 463"/>
                <a:gd name="T105" fmla="*/ 11 h 140"/>
                <a:gd name="T106" fmla="*/ 11 w 463"/>
                <a:gd name="T107" fmla="*/ 9 h 140"/>
                <a:gd name="T108" fmla="*/ 5 w 463"/>
                <a:gd name="T109" fmla="*/ 8 h 140"/>
                <a:gd name="T110" fmla="*/ 1 w 463"/>
                <a:gd name="T111" fmla="*/ 8 h 140"/>
                <a:gd name="T112" fmla="*/ 0 w 463"/>
                <a:gd name="T113" fmla="*/ 8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63" h="140">
                  <a:moveTo>
                    <a:pt x="0" y="8"/>
                  </a:moveTo>
                  <a:lnTo>
                    <a:pt x="1" y="8"/>
                  </a:lnTo>
                  <a:lnTo>
                    <a:pt x="6" y="7"/>
                  </a:lnTo>
                  <a:lnTo>
                    <a:pt x="14" y="6"/>
                  </a:lnTo>
                  <a:lnTo>
                    <a:pt x="24" y="5"/>
                  </a:lnTo>
                  <a:lnTo>
                    <a:pt x="37" y="3"/>
                  </a:lnTo>
                  <a:lnTo>
                    <a:pt x="52" y="2"/>
                  </a:lnTo>
                  <a:lnTo>
                    <a:pt x="69" y="1"/>
                  </a:lnTo>
                  <a:lnTo>
                    <a:pt x="89" y="0"/>
                  </a:lnTo>
                  <a:lnTo>
                    <a:pt x="110" y="1"/>
                  </a:lnTo>
                  <a:lnTo>
                    <a:pt x="132" y="2"/>
                  </a:lnTo>
                  <a:lnTo>
                    <a:pt x="157" y="5"/>
                  </a:lnTo>
                  <a:lnTo>
                    <a:pt x="183" y="8"/>
                  </a:lnTo>
                  <a:lnTo>
                    <a:pt x="209" y="13"/>
                  </a:lnTo>
                  <a:lnTo>
                    <a:pt x="237" y="21"/>
                  </a:lnTo>
                  <a:lnTo>
                    <a:pt x="265" y="29"/>
                  </a:lnTo>
                  <a:lnTo>
                    <a:pt x="294" y="40"/>
                  </a:lnTo>
                  <a:lnTo>
                    <a:pt x="345" y="62"/>
                  </a:lnTo>
                  <a:lnTo>
                    <a:pt x="386" y="83"/>
                  </a:lnTo>
                  <a:lnTo>
                    <a:pt x="416" y="99"/>
                  </a:lnTo>
                  <a:lnTo>
                    <a:pt x="437" y="114"/>
                  </a:lnTo>
                  <a:lnTo>
                    <a:pt x="450" y="125"/>
                  </a:lnTo>
                  <a:lnTo>
                    <a:pt x="458" y="134"/>
                  </a:lnTo>
                  <a:lnTo>
                    <a:pt x="461" y="139"/>
                  </a:lnTo>
                  <a:lnTo>
                    <a:pt x="463" y="140"/>
                  </a:lnTo>
                  <a:lnTo>
                    <a:pt x="461" y="140"/>
                  </a:lnTo>
                  <a:lnTo>
                    <a:pt x="459" y="138"/>
                  </a:lnTo>
                  <a:lnTo>
                    <a:pt x="454" y="135"/>
                  </a:lnTo>
                  <a:lnTo>
                    <a:pt x="448" y="132"/>
                  </a:lnTo>
                  <a:lnTo>
                    <a:pt x="440" y="128"/>
                  </a:lnTo>
                  <a:lnTo>
                    <a:pt x="430" y="122"/>
                  </a:lnTo>
                  <a:lnTo>
                    <a:pt x="419" y="117"/>
                  </a:lnTo>
                  <a:lnTo>
                    <a:pt x="407" y="111"/>
                  </a:lnTo>
                  <a:lnTo>
                    <a:pt x="392" y="104"/>
                  </a:lnTo>
                  <a:lnTo>
                    <a:pt x="376" y="97"/>
                  </a:lnTo>
                  <a:lnTo>
                    <a:pt x="359" y="90"/>
                  </a:lnTo>
                  <a:lnTo>
                    <a:pt x="339" y="82"/>
                  </a:lnTo>
                  <a:lnTo>
                    <a:pt x="318" y="75"/>
                  </a:lnTo>
                  <a:lnTo>
                    <a:pt x="296" y="67"/>
                  </a:lnTo>
                  <a:lnTo>
                    <a:pt x="273" y="61"/>
                  </a:lnTo>
                  <a:lnTo>
                    <a:pt x="248" y="54"/>
                  </a:lnTo>
                  <a:lnTo>
                    <a:pt x="222" y="48"/>
                  </a:lnTo>
                  <a:lnTo>
                    <a:pt x="197" y="42"/>
                  </a:lnTo>
                  <a:lnTo>
                    <a:pt x="174" y="37"/>
                  </a:lnTo>
                  <a:lnTo>
                    <a:pt x="152" y="32"/>
                  </a:lnTo>
                  <a:lnTo>
                    <a:pt x="130" y="28"/>
                  </a:lnTo>
                  <a:lnTo>
                    <a:pt x="110" y="24"/>
                  </a:lnTo>
                  <a:lnTo>
                    <a:pt x="90" y="21"/>
                  </a:lnTo>
                  <a:lnTo>
                    <a:pt x="73" y="18"/>
                  </a:lnTo>
                  <a:lnTo>
                    <a:pt x="57" y="16"/>
                  </a:lnTo>
                  <a:lnTo>
                    <a:pt x="42" y="13"/>
                  </a:lnTo>
                  <a:lnTo>
                    <a:pt x="30" y="12"/>
                  </a:lnTo>
                  <a:lnTo>
                    <a:pt x="20" y="11"/>
                  </a:lnTo>
                  <a:lnTo>
                    <a:pt x="11" y="9"/>
                  </a:lnTo>
                  <a:lnTo>
                    <a:pt x="5" y="8"/>
                  </a:lnTo>
                  <a:lnTo>
                    <a:pt x="1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3" name="Freeform 89"/>
            <p:cNvSpPr>
              <a:spLocks/>
            </p:cNvSpPr>
            <p:nvPr/>
          </p:nvSpPr>
          <p:spPr bwMode="auto">
            <a:xfrm>
              <a:off x="4411" y="2263"/>
              <a:ext cx="262" cy="67"/>
            </a:xfrm>
            <a:custGeom>
              <a:avLst/>
              <a:gdLst>
                <a:gd name="T0" fmla="*/ 13 w 785"/>
                <a:gd name="T1" fmla="*/ 180 h 201"/>
                <a:gd name="T2" fmla="*/ 80 w 785"/>
                <a:gd name="T3" fmla="*/ 102 h 201"/>
                <a:gd name="T4" fmla="*/ 188 w 785"/>
                <a:gd name="T5" fmla="*/ 42 h 201"/>
                <a:gd name="T6" fmla="*/ 261 w 785"/>
                <a:gd name="T7" fmla="*/ 41 h 201"/>
                <a:gd name="T8" fmla="*/ 287 w 785"/>
                <a:gd name="T9" fmla="*/ 69 h 201"/>
                <a:gd name="T10" fmla="*/ 344 w 785"/>
                <a:gd name="T11" fmla="*/ 93 h 201"/>
                <a:gd name="T12" fmla="*/ 383 w 785"/>
                <a:gd name="T13" fmla="*/ 91 h 201"/>
                <a:gd name="T14" fmla="*/ 430 w 785"/>
                <a:gd name="T15" fmla="*/ 74 h 201"/>
                <a:gd name="T16" fmla="*/ 508 w 785"/>
                <a:gd name="T17" fmla="*/ 58 h 201"/>
                <a:gd name="T18" fmla="*/ 545 w 785"/>
                <a:gd name="T19" fmla="*/ 70 h 201"/>
                <a:gd name="T20" fmla="*/ 573 w 785"/>
                <a:gd name="T21" fmla="*/ 88 h 201"/>
                <a:gd name="T22" fmla="*/ 600 w 785"/>
                <a:gd name="T23" fmla="*/ 86 h 201"/>
                <a:gd name="T24" fmla="*/ 616 w 785"/>
                <a:gd name="T25" fmla="*/ 75 h 201"/>
                <a:gd name="T26" fmla="*/ 645 w 785"/>
                <a:gd name="T27" fmla="*/ 76 h 201"/>
                <a:gd name="T28" fmla="*/ 668 w 785"/>
                <a:gd name="T29" fmla="*/ 85 h 201"/>
                <a:gd name="T30" fmla="*/ 678 w 785"/>
                <a:gd name="T31" fmla="*/ 93 h 201"/>
                <a:gd name="T32" fmla="*/ 680 w 785"/>
                <a:gd name="T33" fmla="*/ 88 h 201"/>
                <a:gd name="T34" fmla="*/ 693 w 785"/>
                <a:gd name="T35" fmla="*/ 65 h 201"/>
                <a:gd name="T36" fmla="*/ 725 w 785"/>
                <a:gd name="T37" fmla="*/ 32 h 201"/>
                <a:gd name="T38" fmla="*/ 762 w 785"/>
                <a:gd name="T39" fmla="*/ 7 h 201"/>
                <a:gd name="T40" fmla="*/ 782 w 785"/>
                <a:gd name="T41" fmla="*/ 0 h 201"/>
                <a:gd name="T42" fmla="*/ 782 w 785"/>
                <a:gd name="T43" fmla="*/ 2 h 201"/>
                <a:gd name="T44" fmla="*/ 743 w 785"/>
                <a:gd name="T45" fmla="*/ 36 h 201"/>
                <a:gd name="T46" fmla="*/ 703 w 785"/>
                <a:gd name="T47" fmla="*/ 85 h 201"/>
                <a:gd name="T48" fmla="*/ 692 w 785"/>
                <a:gd name="T49" fmla="*/ 138 h 201"/>
                <a:gd name="T50" fmla="*/ 688 w 785"/>
                <a:gd name="T51" fmla="*/ 141 h 201"/>
                <a:gd name="T52" fmla="*/ 676 w 785"/>
                <a:gd name="T53" fmla="*/ 113 h 201"/>
                <a:gd name="T54" fmla="*/ 641 w 785"/>
                <a:gd name="T55" fmla="*/ 94 h 201"/>
                <a:gd name="T56" fmla="*/ 595 w 785"/>
                <a:gd name="T57" fmla="*/ 110 h 201"/>
                <a:gd name="T58" fmla="*/ 576 w 785"/>
                <a:gd name="T59" fmla="*/ 122 h 201"/>
                <a:gd name="T60" fmla="*/ 556 w 785"/>
                <a:gd name="T61" fmla="*/ 120 h 201"/>
                <a:gd name="T62" fmla="*/ 521 w 785"/>
                <a:gd name="T63" fmla="*/ 88 h 201"/>
                <a:gd name="T64" fmla="*/ 477 w 785"/>
                <a:gd name="T65" fmla="*/ 57 h 201"/>
                <a:gd name="T66" fmla="*/ 422 w 785"/>
                <a:gd name="T67" fmla="*/ 85 h 201"/>
                <a:gd name="T68" fmla="*/ 383 w 785"/>
                <a:gd name="T69" fmla="*/ 120 h 201"/>
                <a:gd name="T70" fmla="*/ 348 w 785"/>
                <a:gd name="T71" fmla="*/ 128 h 201"/>
                <a:gd name="T72" fmla="*/ 302 w 785"/>
                <a:gd name="T73" fmla="*/ 105 h 201"/>
                <a:gd name="T74" fmla="*/ 271 w 785"/>
                <a:gd name="T75" fmla="*/ 63 h 201"/>
                <a:gd name="T76" fmla="*/ 216 w 785"/>
                <a:gd name="T77" fmla="*/ 60 h 201"/>
                <a:gd name="T78" fmla="*/ 169 w 785"/>
                <a:gd name="T79" fmla="*/ 85 h 201"/>
                <a:gd name="T80" fmla="*/ 115 w 785"/>
                <a:gd name="T81" fmla="*/ 118 h 201"/>
                <a:gd name="T82" fmla="*/ 64 w 785"/>
                <a:gd name="T83" fmla="*/ 154 h 201"/>
                <a:gd name="T84" fmla="*/ 23 w 785"/>
                <a:gd name="T85" fmla="*/ 184 h 201"/>
                <a:gd name="T86" fmla="*/ 1 w 785"/>
                <a:gd name="T87" fmla="*/ 20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85" h="201">
                  <a:moveTo>
                    <a:pt x="0" y="201"/>
                  </a:moveTo>
                  <a:lnTo>
                    <a:pt x="4" y="195"/>
                  </a:lnTo>
                  <a:lnTo>
                    <a:pt x="13" y="180"/>
                  </a:lnTo>
                  <a:lnTo>
                    <a:pt x="31" y="157"/>
                  </a:lnTo>
                  <a:lnTo>
                    <a:pt x="53" y="131"/>
                  </a:lnTo>
                  <a:lnTo>
                    <a:pt x="80" y="102"/>
                  </a:lnTo>
                  <a:lnTo>
                    <a:pt x="112" y="76"/>
                  </a:lnTo>
                  <a:lnTo>
                    <a:pt x="149" y="56"/>
                  </a:lnTo>
                  <a:lnTo>
                    <a:pt x="188" y="42"/>
                  </a:lnTo>
                  <a:lnTo>
                    <a:pt x="223" y="37"/>
                  </a:lnTo>
                  <a:lnTo>
                    <a:pt x="246" y="37"/>
                  </a:lnTo>
                  <a:lnTo>
                    <a:pt x="261" y="41"/>
                  </a:lnTo>
                  <a:lnTo>
                    <a:pt x="270" y="49"/>
                  </a:lnTo>
                  <a:lnTo>
                    <a:pt x="278" y="59"/>
                  </a:lnTo>
                  <a:lnTo>
                    <a:pt x="287" y="69"/>
                  </a:lnTo>
                  <a:lnTo>
                    <a:pt x="301" y="79"/>
                  </a:lnTo>
                  <a:lnTo>
                    <a:pt x="322" y="88"/>
                  </a:lnTo>
                  <a:lnTo>
                    <a:pt x="344" y="93"/>
                  </a:lnTo>
                  <a:lnTo>
                    <a:pt x="360" y="95"/>
                  </a:lnTo>
                  <a:lnTo>
                    <a:pt x="372" y="95"/>
                  </a:lnTo>
                  <a:lnTo>
                    <a:pt x="383" y="91"/>
                  </a:lnTo>
                  <a:lnTo>
                    <a:pt x="396" y="88"/>
                  </a:lnTo>
                  <a:lnTo>
                    <a:pt x="410" y="81"/>
                  </a:lnTo>
                  <a:lnTo>
                    <a:pt x="430" y="74"/>
                  </a:lnTo>
                  <a:lnTo>
                    <a:pt x="459" y="65"/>
                  </a:lnTo>
                  <a:lnTo>
                    <a:pt x="487" y="59"/>
                  </a:lnTo>
                  <a:lnTo>
                    <a:pt x="508" y="58"/>
                  </a:lnTo>
                  <a:lnTo>
                    <a:pt x="524" y="59"/>
                  </a:lnTo>
                  <a:lnTo>
                    <a:pt x="535" y="64"/>
                  </a:lnTo>
                  <a:lnTo>
                    <a:pt x="545" y="70"/>
                  </a:lnTo>
                  <a:lnTo>
                    <a:pt x="552" y="78"/>
                  </a:lnTo>
                  <a:lnTo>
                    <a:pt x="562" y="83"/>
                  </a:lnTo>
                  <a:lnTo>
                    <a:pt x="573" y="88"/>
                  </a:lnTo>
                  <a:lnTo>
                    <a:pt x="585" y="90"/>
                  </a:lnTo>
                  <a:lnTo>
                    <a:pt x="594" y="89"/>
                  </a:lnTo>
                  <a:lnTo>
                    <a:pt x="600" y="86"/>
                  </a:lnTo>
                  <a:lnTo>
                    <a:pt x="605" y="83"/>
                  </a:lnTo>
                  <a:lnTo>
                    <a:pt x="610" y="79"/>
                  </a:lnTo>
                  <a:lnTo>
                    <a:pt x="616" y="75"/>
                  </a:lnTo>
                  <a:lnTo>
                    <a:pt x="624" y="74"/>
                  </a:lnTo>
                  <a:lnTo>
                    <a:pt x="634" y="74"/>
                  </a:lnTo>
                  <a:lnTo>
                    <a:pt x="645" y="76"/>
                  </a:lnTo>
                  <a:lnTo>
                    <a:pt x="655" y="79"/>
                  </a:lnTo>
                  <a:lnTo>
                    <a:pt x="662" y="83"/>
                  </a:lnTo>
                  <a:lnTo>
                    <a:pt x="668" y="85"/>
                  </a:lnTo>
                  <a:lnTo>
                    <a:pt x="673" y="88"/>
                  </a:lnTo>
                  <a:lnTo>
                    <a:pt x="677" y="90"/>
                  </a:lnTo>
                  <a:lnTo>
                    <a:pt x="678" y="93"/>
                  </a:lnTo>
                  <a:lnTo>
                    <a:pt x="679" y="93"/>
                  </a:lnTo>
                  <a:lnTo>
                    <a:pt x="679" y="91"/>
                  </a:lnTo>
                  <a:lnTo>
                    <a:pt x="680" y="88"/>
                  </a:lnTo>
                  <a:lnTo>
                    <a:pt x="683" y="83"/>
                  </a:lnTo>
                  <a:lnTo>
                    <a:pt x="687" y="75"/>
                  </a:lnTo>
                  <a:lnTo>
                    <a:pt x="693" y="65"/>
                  </a:lnTo>
                  <a:lnTo>
                    <a:pt x="700" y="56"/>
                  </a:lnTo>
                  <a:lnTo>
                    <a:pt x="711" y="44"/>
                  </a:lnTo>
                  <a:lnTo>
                    <a:pt x="725" y="32"/>
                  </a:lnTo>
                  <a:lnTo>
                    <a:pt x="740" y="21"/>
                  </a:lnTo>
                  <a:lnTo>
                    <a:pt x="752" y="14"/>
                  </a:lnTo>
                  <a:lnTo>
                    <a:pt x="762" y="7"/>
                  </a:lnTo>
                  <a:lnTo>
                    <a:pt x="770" y="4"/>
                  </a:lnTo>
                  <a:lnTo>
                    <a:pt x="777" y="1"/>
                  </a:lnTo>
                  <a:lnTo>
                    <a:pt x="782" y="0"/>
                  </a:lnTo>
                  <a:lnTo>
                    <a:pt x="784" y="0"/>
                  </a:lnTo>
                  <a:lnTo>
                    <a:pt x="785" y="0"/>
                  </a:lnTo>
                  <a:lnTo>
                    <a:pt x="782" y="2"/>
                  </a:lnTo>
                  <a:lnTo>
                    <a:pt x="772" y="10"/>
                  </a:lnTo>
                  <a:lnTo>
                    <a:pt x="759" y="21"/>
                  </a:lnTo>
                  <a:lnTo>
                    <a:pt x="743" y="36"/>
                  </a:lnTo>
                  <a:lnTo>
                    <a:pt x="727" y="52"/>
                  </a:lnTo>
                  <a:lnTo>
                    <a:pt x="714" y="68"/>
                  </a:lnTo>
                  <a:lnTo>
                    <a:pt x="703" y="85"/>
                  </a:lnTo>
                  <a:lnTo>
                    <a:pt x="698" y="101"/>
                  </a:lnTo>
                  <a:lnTo>
                    <a:pt x="694" y="126"/>
                  </a:lnTo>
                  <a:lnTo>
                    <a:pt x="692" y="138"/>
                  </a:lnTo>
                  <a:lnTo>
                    <a:pt x="690" y="142"/>
                  </a:lnTo>
                  <a:lnTo>
                    <a:pt x="689" y="143"/>
                  </a:lnTo>
                  <a:lnTo>
                    <a:pt x="688" y="141"/>
                  </a:lnTo>
                  <a:lnTo>
                    <a:pt x="685" y="133"/>
                  </a:lnTo>
                  <a:lnTo>
                    <a:pt x="682" y="123"/>
                  </a:lnTo>
                  <a:lnTo>
                    <a:pt x="676" y="113"/>
                  </a:lnTo>
                  <a:lnTo>
                    <a:pt x="667" y="104"/>
                  </a:lnTo>
                  <a:lnTo>
                    <a:pt x="656" y="96"/>
                  </a:lnTo>
                  <a:lnTo>
                    <a:pt x="641" y="94"/>
                  </a:lnTo>
                  <a:lnTo>
                    <a:pt x="624" y="97"/>
                  </a:lnTo>
                  <a:lnTo>
                    <a:pt x="608" y="104"/>
                  </a:lnTo>
                  <a:lnTo>
                    <a:pt x="595" y="110"/>
                  </a:lnTo>
                  <a:lnTo>
                    <a:pt x="587" y="115"/>
                  </a:lnTo>
                  <a:lnTo>
                    <a:pt x="581" y="120"/>
                  </a:lnTo>
                  <a:lnTo>
                    <a:pt x="576" y="122"/>
                  </a:lnTo>
                  <a:lnTo>
                    <a:pt x="571" y="123"/>
                  </a:lnTo>
                  <a:lnTo>
                    <a:pt x="565" y="122"/>
                  </a:lnTo>
                  <a:lnTo>
                    <a:pt x="556" y="120"/>
                  </a:lnTo>
                  <a:lnTo>
                    <a:pt x="545" y="113"/>
                  </a:lnTo>
                  <a:lnTo>
                    <a:pt x="534" y="101"/>
                  </a:lnTo>
                  <a:lnTo>
                    <a:pt x="521" y="88"/>
                  </a:lnTo>
                  <a:lnTo>
                    <a:pt x="508" y="74"/>
                  </a:lnTo>
                  <a:lnTo>
                    <a:pt x="493" y="63"/>
                  </a:lnTo>
                  <a:lnTo>
                    <a:pt x="477" y="57"/>
                  </a:lnTo>
                  <a:lnTo>
                    <a:pt x="460" y="58"/>
                  </a:lnTo>
                  <a:lnTo>
                    <a:pt x="440" y="69"/>
                  </a:lnTo>
                  <a:lnTo>
                    <a:pt x="422" y="85"/>
                  </a:lnTo>
                  <a:lnTo>
                    <a:pt x="407" y="100"/>
                  </a:lnTo>
                  <a:lnTo>
                    <a:pt x="394" y="111"/>
                  </a:lnTo>
                  <a:lnTo>
                    <a:pt x="383" y="120"/>
                  </a:lnTo>
                  <a:lnTo>
                    <a:pt x="373" y="126"/>
                  </a:lnTo>
                  <a:lnTo>
                    <a:pt x="361" y="128"/>
                  </a:lnTo>
                  <a:lnTo>
                    <a:pt x="348" y="128"/>
                  </a:lnTo>
                  <a:lnTo>
                    <a:pt x="330" y="125"/>
                  </a:lnTo>
                  <a:lnTo>
                    <a:pt x="314" y="117"/>
                  </a:lnTo>
                  <a:lnTo>
                    <a:pt x="302" y="105"/>
                  </a:lnTo>
                  <a:lnTo>
                    <a:pt x="291" y="90"/>
                  </a:lnTo>
                  <a:lnTo>
                    <a:pt x="282" y="75"/>
                  </a:lnTo>
                  <a:lnTo>
                    <a:pt x="271" y="63"/>
                  </a:lnTo>
                  <a:lnTo>
                    <a:pt x="258" y="56"/>
                  </a:lnTo>
                  <a:lnTo>
                    <a:pt x="240" y="53"/>
                  </a:lnTo>
                  <a:lnTo>
                    <a:pt x="216" y="60"/>
                  </a:lnTo>
                  <a:lnTo>
                    <a:pt x="201" y="68"/>
                  </a:lnTo>
                  <a:lnTo>
                    <a:pt x="185" y="75"/>
                  </a:lnTo>
                  <a:lnTo>
                    <a:pt x="169" y="85"/>
                  </a:lnTo>
                  <a:lnTo>
                    <a:pt x="150" y="96"/>
                  </a:lnTo>
                  <a:lnTo>
                    <a:pt x="133" y="107"/>
                  </a:lnTo>
                  <a:lnTo>
                    <a:pt x="115" y="118"/>
                  </a:lnTo>
                  <a:lnTo>
                    <a:pt x="97" y="131"/>
                  </a:lnTo>
                  <a:lnTo>
                    <a:pt x="80" y="143"/>
                  </a:lnTo>
                  <a:lnTo>
                    <a:pt x="64" y="154"/>
                  </a:lnTo>
                  <a:lnTo>
                    <a:pt x="49" y="165"/>
                  </a:lnTo>
                  <a:lnTo>
                    <a:pt x="36" y="175"/>
                  </a:lnTo>
                  <a:lnTo>
                    <a:pt x="23" y="184"/>
                  </a:lnTo>
                  <a:lnTo>
                    <a:pt x="13" y="191"/>
                  </a:lnTo>
                  <a:lnTo>
                    <a:pt x="6" y="196"/>
                  </a:lnTo>
                  <a:lnTo>
                    <a:pt x="1" y="200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4" name="Freeform 90"/>
            <p:cNvSpPr>
              <a:spLocks/>
            </p:cNvSpPr>
            <p:nvPr/>
          </p:nvSpPr>
          <p:spPr bwMode="auto">
            <a:xfrm>
              <a:off x="4183" y="2359"/>
              <a:ext cx="26" cy="81"/>
            </a:xfrm>
            <a:custGeom>
              <a:avLst/>
              <a:gdLst>
                <a:gd name="T0" fmla="*/ 0 w 77"/>
                <a:gd name="T1" fmla="*/ 8 h 243"/>
                <a:gd name="T2" fmla="*/ 27 w 77"/>
                <a:gd name="T3" fmla="*/ 239 h 243"/>
                <a:gd name="T4" fmla="*/ 55 w 77"/>
                <a:gd name="T5" fmla="*/ 243 h 243"/>
                <a:gd name="T6" fmla="*/ 77 w 77"/>
                <a:gd name="T7" fmla="*/ 234 h 243"/>
                <a:gd name="T8" fmla="*/ 45 w 77"/>
                <a:gd name="T9" fmla="*/ 220 h 243"/>
                <a:gd name="T10" fmla="*/ 23 w 77"/>
                <a:gd name="T11" fmla="*/ 59 h 243"/>
                <a:gd name="T12" fmla="*/ 42 w 77"/>
                <a:gd name="T13" fmla="*/ 37 h 243"/>
                <a:gd name="T14" fmla="*/ 37 w 77"/>
                <a:gd name="T15" fmla="*/ 0 h 243"/>
                <a:gd name="T16" fmla="*/ 0 w 77"/>
                <a:gd name="T17" fmla="*/ 8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7" h="243">
                  <a:moveTo>
                    <a:pt x="0" y="8"/>
                  </a:moveTo>
                  <a:lnTo>
                    <a:pt x="27" y="239"/>
                  </a:lnTo>
                  <a:lnTo>
                    <a:pt x="55" y="243"/>
                  </a:lnTo>
                  <a:lnTo>
                    <a:pt x="77" y="234"/>
                  </a:lnTo>
                  <a:lnTo>
                    <a:pt x="45" y="220"/>
                  </a:lnTo>
                  <a:lnTo>
                    <a:pt x="23" y="59"/>
                  </a:lnTo>
                  <a:lnTo>
                    <a:pt x="42" y="37"/>
                  </a:lnTo>
                  <a:lnTo>
                    <a:pt x="37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5" name="Freeform 91"/>
            <p:cNvSpPr>
              <a:spLocks/>
            </p:cNvSpPr>
            <p:nvPr/>
          </p:nvSpPr>
          <p:spPr bwMode="auto">
            <a:xfrm>
              <a:off x="4488" y="2141"/>
              <a:ext cx="53" cy="57"/>
            </a:xfrm>
            <a:custGeom>
              <a:avLst/>
              <a:gdLst>
                <a:gd name="T0" fmla="*/ 53 w 157"/>
                <a:gd name="T1" fmla="*/ 0 h 172"/>
                <a:gd name="T2" fmla="*/ 49 w 157"/>
                <a:gd name="T3" fmla="*/ 3 h 172"/>
                <a:gd name="T4" fmla="*/ 38 w 157"/>
                <a:gd name="T5" fmla="*/ 12 h 172"/>
                <a:gd name="T6" fmla="*/ 24 w 157"/>
                <a:gd name="T7" fmla="*/ 27 h 172"/>
                <a:gd name="T8" fmla="*/ 12 w 157"/>
                <a:gd name="T9" fmla="*/ 45 h 172"/>
                <a:gd name="T10" fmla="*/ 2 w 157"/>
                <a:gd name="T11" fmla="*/ 68 h 172"/>
                <a:gd name="T12" fmla="*/ 0 w 157"/>
                <a:gd name="T13" fmla="*/ 92 h 172"/>
                <a:gd name="T14" fmla="*/ 8 w 157"/>
                <a:gd name="T15" fmla="*/ 119 h 172"/>
                <a:gd name="T16" fmla="*/ 29 w 157"/>
                <a:gd name="T17" fmla="*/ 147 h 172"/>
                <a:gd name="T18" fmla="*/ 58 w 157"/>
                <a:gd name="T19" fmla="*/ 166 h 172"/>
                <a:gd name="T20" fmla="*/ 82 w 157"/>
                <a:gd name="T21" fmla="*/ 172 h 172"/>
                <a:gd name="T22" fmla="*/ 104 w 157"/>
                <a:gd name="T23" fmla="*/ 169 h 172"/>
                <a:gd name="T24" fmla="*/ 123 w 157"/>
                <a:gd name="T25" fmla="*/ 158 h 172"/>
                <a:gd name="T26" fmla="*/ 138 w 157"/>
                <a:gd name="T27" fmla="*/ 144 h 172"/>
                <a:gd name="T28" fmla="*/ 149 w 157"/>
                <a:gd name="T29" fmla="*/ 129 h 172"/>
                <a:gd name="T30" fmla="*/ 155 w 157"/>
                <a:gd name="T31" fmla="*/ 119 h 172"/>
                <a:gd name="T32" fmla="*/ 157 w 157"/>
                <a:gd name="T33" fmla="*/ 114 h 172"/>
                <a:gd name="T34" fmla="*/ 156 w 157"/>
                <a:gd name="T35" fmla="*/ 117 h 172"/>
                <a:gd name="T36" fmla="*/ 151 w 157"/>
                <a:gd name="T37" fmla="*/ 123 h 172"/>
                <a:gd name="T38" fmla="*/ 143 w 157"/>
                <a:gd name="T39" fmla="*/ 130 h 172"/>
                <a:gd name="T40" fmla="*/ 132 w 157"/>
                <a:gd name="T41" fmla="*/ 137 h 172"/>
                <a:gd name="T42" fmla="*/ 118 w 157"/>
                <a:gd name="T43" fmla="*/ 139 h 172"/>
                <a:gd name="T44" fmla="*/ 102 w 157"/>
                <a:gd name="T45" fmla="*/ 135 h 172"/>
                <a:gd name="T46" fmla="*/ 82 w 157"/>
                <a:gd name="T47" fmla="*/ 123 h 172"/>
                <a:gd name="T48" fmla="*/ 61 w 157"/>
                <a:gd name="T49" fmla="*/ 100 h 172"/>
                <a:gd name="T50" fmla="*/ 44 w 157"/>
                <a:gd name="T51" fmla="*/ 73 h 172"/>
                <a:gd name="T52" fmla="*/ 35 w 157"/>
                <a:gd name="T53" fmla="*/ 52 h 172"/>
                <a:gd name="T54" fmla="*/ 33 w 157"/>
                <a:gd name="T55" fmla="*/ 34 h 172"/>
                <a:gd name="T56" fmla="*/ 35 w 157"/>
                <a:gd name="T57" fmla="*/ 21 h 172"/>
                <a:gd name="T58" fmla="*/ 40 w 157"/>
                <a:gd name="T59" fmla="*/ 11 h 172"/>
                <a:gd name="T60" fmla="*/ 45 w 157"/>
                <a:gd name="T61" fmla="*/ 5 h 172"/>
                <a:gd name="T62" fmla="*/ 50 w 157"/>
                <a:gd name="T63" fmla="*/ 1 h 172"/>
                <a:gd name="T64" fmla="*/ 53 w 157"/>
                <a:gd name="T6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7" h="172">
                  <a:moveTo>
                    <a:pt x="53" y="0"/>
                  </a:moveTo>
                  <a:lnTo>
                    <a:pt x="49" y="3"/>
                  </a:lnTo>
                  <a:lnTo>
                    <a:pt x="38" y="12"/>
                  </a:lnTo>
                  <a:lnTo>
                    <a:pt x="24" y="27"/>
                  </a:lnTo>
                  <a:lnTo>
                    <a:pt x="12" y="45"/>
                  </a:lnTo>
                  <a:lnTo>
                    <a:pt x="2" y="68"/>
                  </a:lnTo>
                  <a:lnTo>
                    <a:pt x="0" y="92"/>
                  </a:lnTo>
                  <a:lnTo>
                    <a:pt x="8" y="119"/>
                  </a:lnTo>
                  <a:lnTo>
                    <a:pt x="29" y="147"/>
                  </a:lnTo>
                  <a:lnTo>
                    <a:pt x="58" y="166"/>
                  </a:lnTo>
                  <a:lnTo>
                    <a:pt x="82" y="172"/>
                  </a:lnTo>
                  <a:lnTo>
                    <a:pt x="104" y="169"/>
                  </a:lnTo>
                  <a:lnTo>
                    <a:pt x="123" y="158"/>
                  </a:lnTo>
                  <a:lnTo>
                    <a:pt x="138" y="144"/>
                  </a:lnTo>
                  <a:lnTo>
                    <a:pt x="149" y="129"/>
                  </a:lnTo>
                  <a:lnTo>
                    <a:pt x="155" y="119"/>
                  </a:lnTo>
                  <a:lnTo>
                    <a:pt x="157" y="114"/>
                  </a:lnTo>
                  <a:lnTo>
                    <a:pt x="156" y="117"/>
                  </a:lnTo>
                  <a:lnTo>
                    <a:pt x="151" y="123"/>
                  </a:lnTo>
                  <a:lnTo>
                    <a:pt x="143" y="130"/>
                  </a:lnTo>
                  <a:lnTo>
                    <a:pt x="132" y="137"/>
                  </a:lnTo>
                  <a:lnTo>
                    <a:pt x="118" y="139"/>
                  </a:lnTo>
                  <a:lnTo>
                    <a:pt x="102" y="135"/>
                  </a:lnTo>
                  <a:lnTo>
                    <a:pt x="82" y="123"/>
                  </a:lnTo>
                  <a:lnTo>
                    <a:pt x="61" y="100"/>
                  </a:lnTo>
                  <a:lnTo>
                    <a:pt x="44" y="73"/>
                  </a:lnTo>
                  <a:lnTo>
                    <a:pt x="35" y="52"/>
                  </a:lnTo>
                  <a:lnTo>
                    <a:pt x="33" y="34"/>
                  </a:lnTo>
                  <a:lnTo>
                    <a:pt x="35" y="21"/>
                  </a:lnTo>
                  <a:lnTo>
                    <a:pt x="40" y="11"/>
                  </a:lnTo>
                  <a:lnTo>
                    <a:pt x="45" y="5"/>
                  </a:lnTo>
                  <a:lnTo>
                    <a:pt x="50" y="1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6" name="Freeform 92"/>
            <p:cNvSpPr>
              <a:spLocks/>
            </p:cNvSpPr>
            <p:nvPr/>
          </p:nvSpPr>
          <p:spPr bwMode="auto">
            <a:xfrm>
              <a:off x="4094" y="2217"/>
              <a:ext cx="89" cy="159"/>
            </a:xfrm>
            <a:custGeom>
              <a:avLst/>
              <a:gdLst>
                <a:gd name="T0" fmla="*/ 152 w 268"/>
                <a:gd name="T1" fmla="*/ 3 h 475"/>
                <a:gd name="T2" fmla="*/ 111 w 268"/>
                <a:gd name="T3" fmla="*/ 24 h 475"/>
                <a:gd name="T4" fmla="*/ 56 w 268"/>
                <a:gd name="T5" fmla="*/ 62 h 475"/>
                <a:gd name="T6" fmla="*/ 11 w 268"/>
                <a:gd name="T7" fmla="*/ 116 h 475"/>
                <a:gd name="T8" fmla="*/ 0 w 268"/>
                <a:gd name="T9" fmla="*/ 176 h 475"/>
                <a:gd name="T10" fmla="*/ 5 w 268"/>
                <a:gd name="T11" fmla="*/ 220 h 475"/>
                <a:gd name="T12" fmla="*/ 21 w 268"/>
                <a:gd name="T13" fmla="*/ 244 h 475"/>
                <a:gd name="T14" fmla="*/ 43 w 268"/>
                <a:gd name="T15" fmla="*/ 258 h 475"/>
                <a:gd name="T16" fmla="*/ 71 w 268"/>
                <a:gd name="T17" fmla="*/ 262 h 475"/>
                <a:gd name="T18" fmla="*/ 98 w 268"/>
                <a:gd name="T19" fmla="*/ 252 h 475"/>
                <a:gd name="T20" fmla="*/ 114 w 268"/>
                <a:gd name="T21" fmla="*/ 246 h 475"/>
                <a:gd name="T22" fmla="*/ 112 w 268"/>
                <a:gd name="T23" fmla="*/ 262 h 475"/>
                <a:gd name="T24" fmla="*/ 88 w 268"/>
                <a:gd name="T25" fmla="*/ 310 h 475"/>
                <a:gd name="T26" fmla="*/ 58 w 268"/>
                <a:gd name="T27" fmla="*/ 343 h 475"/>
                <a:gd name="T28" fmla="*/ 38 w 268"/>
                <a:gd name="T29" fmla="*/ 364 h 475"/>
                <a:gd name="T30" fmla="*/ 40 w 268"/>
                <a:gd name="T31" fmla="*/ 385 h 475"/>
                <a:gd name="T32" fmla="*/ 71 w 268"/>
                <a:gd name="T33" fmla="*/ 411 h 475"/>
                <a:gd name="T34" fmla="*/ 111 w 268"/>
                <a:gd name="T35" fmla="*/ 417 h 475"/>
                <a:gd name="T36" fmla="*/ 151 w 268"/>
                <a:gd name="T37" fmla="*/ 415 h 475"/>
                <a:gd name="T38" fmla="*/ 175 w 268"/>
                <a:gd name="T39" fmla="*/ 415 h 475"/>
                <a:gd name="T40" fmla="*/ 180 w 268"/>
                <a:gd name="T41" fmla="*/ 431 h 475"/>
                <a:gd name="T42" fmla="*/ 175 w 268"/>
                <a:gd name="T43" fmla="*/ 454 h 475"/>
                <a:gd name="T44" fmla="*/ 173 w 268"/>
                <a:gd name="T45" fmla="*/ 471 h 475"/>
                <a:gd name="T46" fmla="*/ 186 w 268"/>
                <a:gd name="T47" fmla="*/ 472 h 475"/>
                <a:gd name="T48" fmla="*/ 222 w 268"/>
                <a:gd name="T49" fmla="*/ 449 h 475"/>
                <a:gd name="T50" fmla="*/ 248 w 268"/>
                <a:gd name="T51" fmla="*/ 421 h 475"/>
                <a:gd name="T52" fmla="*/ 262 w 268"/>
                <a:gd name="T53" fmla="*/ 396 h 475"/>
                <a:gd name="T54" fmla="*/ 268 w 268"/>
                <a:gd name="T55" fmla="*/ 382 h 475"/>
                <a:gd name="T56" fmla="*/ 267 w 268"/>
                <a:gd name="T57" fmla="*/ 382 h 475"/>
                <a:gd name="T58" fmla="*/ 254 w 268"/>
                <a:gd name="T59" fmla="*/ 398 h 475"/>
                <a:gd name="T60" fmla="*/ 237 w 268"/>
                <a:gd name="T61" fmla="*/ 416 h 475"/>
                <a:gd name="T62" fmla="*/ 222 w 268"/>
                <a:gd name="T63" fmla="*/ 419 h 475"/>
                <a:gd name="T64" fmla="*/ 214 w 268"/>
                <a:gd name="T65" fmla="*/ 390 h 475"/>
                <a:gd name="T66" fmla="*/ 209 w 268"/>
                <a:gd name="T67" fmla="*/ 369 h 475"/>
                <a:gd name="T68" fmla="*/ 183 w 268"/>
                <a:gd name="T69" fmla="*/ 384 h 475"/>
                <a:gd name="T70" fmla="*/ 156 w 268"/>
                <a:gd name="T71" fmla="*/ 403 h 475"/>
                <a:gd name="T72" fmla="*/ 130 w 268"/>
                <a:gd name="T73" fmla="*/ 415 h 475"/>
                <a:gd name="T74" fmla="*/ 116 w 268"/>
                <a:gd name="T75" fmla="*/ 398 h 475"/>
                <a:gd name="T76" fmla="*/ 122 w 268"/>
                <a:gd name="T77" fmla="*/ 345 h 475"/>
                <a:gd name="T78" fmla="*/ 147 w 268"/>
                <a:gd name="T79" fmla="*/ 286 h 475"/>
                <a:gd name="T80" fmla="*/ 172 w 268"/>
                <a:gd name="T81" fmla="*/ 234 h 475"/>
                <a:gd name="T82" fmla="*/ 177 w 268"/>
                <a:gd name="T83" fmla="*/ 200 h 475"/>
                <a:gd name="T84" fmla="*/ 153 w 268"/>
                <a:gd name="T85" fmla="*/ 194 h 475"/>
                <a:gd name="T86" fmla="*/ 133 w 268"/>
                <a:gd name="T87" fmla="*/ 210 h 475"/>
                <a:gd name="T88" fmla="*/ 119 w 268"/>
                <a:gd name="T89" fmla="*/ 227 h 475"/>
                <a:gd name="T90" fmla="*/ 101 w 268"/>
                <a:gd name="T91" fmla="*/ 221 h 475"/>
                <a:gd name="T92" fmla="*/ 77 w 268"/>
                <a:gd name="T93" fmla="*/ 178 h 475"/>
                <a:gd name="T94" fmla="*/ 66 w 268"/>
                <a:gd name="T95" fmla="*/ 132 h 475"/>
                <a:gd name="T96" fmla="*/ 69 w 268"/>
                <a:gd name="T97" fmla="*/ 95 h 475"/>
                <a:gd name="T98" fmla="*/ 90 w 268"/>
                <a:gd name="T99" fmla="*/ 68 h 475"/>
                <a:gd name="T100" fmla="*/ 125 w 268"/>
                <a:gd name="T101" fmla="*/ 52 h 475"/>
                <a:gd name="T102" fmla="*/ 146 w 268"/>
                <a:gd name="T103" fmla="*/ 32 h 475"/>
                <a:gd name="T104" fmla="*/ 156 w 268"/>
                <a:gd name="T105" fmla="*/ 14 h 475"/>
                <a:gd name="T106" fmla="*/ 158 w 268"/>
                <a:gd name="T107" fmla="*/ 1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8" h="475">
                  <a:moveTo>
                    <a:pt x="158" y="0"/>
                  </a:moveTo>
                  <a:lnTo>
                    <a:pt x="152" y="3"/>
                  </a:lnTo>
                  <a:lnTo>
                    <a:pt x="135" y="11"/>
                  </a:lnTo>
                  <a:lnTo>
                    <a:pt x="111" y="24"/>
                  </a:lnTo>
                  <a:lnTo>
                    <a:pt x="84" y="41"/>
                  </a:lnTo>
                  <a:lnTo>
                    <a:pt x="56" y="62"/>
                  </a:lnTo>
                  <a:lnTo>
                    <a:pt x="30" y="86"/>
                  </a:lnTo>
                  <a:lnTo>
                    <a:pt x="11" y="116"/>
                  </a:lnTo>
                  <a:lnTo>
                    <a:pt x="1" y="147"/>
                  </a:lnTo>
                  <a:lnTo>
                    <a:pt x="0" y="176"/>
                  </a:lnTo>
                  <a:lnTo>
                    <a:pt x="1" y="200"/>
                  </a:lnTo>
                  <a:lnTo>
                    <a:pt x="5" y="220"/>
                  </a:lnTo>
                  <a:lnTo>
                    <a:pt x="13" y="233"/>
                  </a:lnTo>
                  <a:lnTo>
                    <a:pt x="21" y="244"/>
                  </a:lnTo>
                  <a:lnTo>
                    <a:pt x="31" y="252"/>
                  </a:lnTo>
                  <a:lnTo>
                    <a:pt x="43" y="258"/>
                  </a:lnTo>
                  <a:lnTo>
                    <a:pt x="57" y="262"/>
                  </a:lnTo>
                  <a:lnTo>
                    <a:pt x="71" y="262"/>
                  </a:lnTo>
                  <a:lnTo>
                    <a:pt x="85" y="258"/>
                  </a:lnTo>
                  <a:lnTo>
                    <a:pt x="98" y="252"/>
                  </a:lnTo>
                  <a:lnTo>
                    <a:pt x="108" y="247"/>
                  </a:lnTo>
                  <a:lnTo>
                    <a:pt x="114" y="246"/>
                  </a:lnTo>
                  <a:lnTo>
                    <a:pt x="116" y="249"/>
                  </a:lnTo>
                  <a:lnTo>
                    <a:pt x="112" y="262"/>
                  </a:lnTo>
                  <a:lnTo>
                    <a:pt x="103" y="285"/>
                  </a:lnTo>
                  <a:lnTo>
                    <a:pt x="88" y="310"/>
                  </a:lnTo>
                  <a:lnTo>
                    <a:pt x="73" y="329"/>
                  </a:lnTo>
                  <a:lnTo>
                    <a:pt x="58" y="343"/>
                  </a:lnTo>
                  <a:lnTo>
                    <a:pt x="46" y="354"/>
                  </a:lnTo>
                  <a:lnTo>
                    <a:pt x="38" y="364"/>
                  </a:lnTo>
                  <a:lnTo>
                    <a:pt x="36" y="374"/>
                  </a:lnTo>
                  <a:lnTo>
                    <a:pt x="40" y="385"/>
                  </a:lnTo>
                  <a:lnTo>
                    <a:pt x="52" y="398"/>
                  </a:lnTo>
                  <a:lnTo>
                    <a:pt x="71" y="411"/>
                  </a:lnTo>
                  <a:lnTo>
                    <a:pt x="90" y="416"/>
                  </a:lnTo>
                  <a:lnTo>
                    <a:pt x="111" y="417"/>
                  </a:lnTo>
                  <a:lnTo>
                    <a:pt x="132" y="417"/>
                  </a:lnTo>
                  <a:lnTo>
                    <a:pt x="151" y="415"/>
                  </a:lnTo>
                  <a:lnTo>
                    <a:pt x="165" y="413"/>
                  </a:lnTo>
                  <a:lnTo>
                    <a:pt x="175" y="415"/>
                  </a:lnTo>
                  <a:lnTo>
                    <a:pt x="180" y="421"/>
                  </a:lnTo>
                  <a:lnTo>
                    <a:pt x="180" y="431"/>
                  </a:lnTo>
                  <a:lnTo>
                    <a:pt x="178" y="443"/>
                  </a:lnTo>
                  <a:lnTo>
                    <a:pt x="175" y="454"/>
                  </a:lnTo>
                  <a:lnTo>
                    <a:pt x="173" y="464"/>
                  </a:lnTo>
                  <a:lnTo>
                    <a:pt x="173" y="471"/>
                  </a:lnTo>
                  <a:lnTo>
                    <a:pt x="178" y="475"/>
                  </a:lnTo>
                  <a:lnTo>
                    <a:pt x="186" y="472"/>
                  </a:lnTo>
                  <a:lnTo>
                    <a:pt x="204" y="463"/>
                  </a:lnTo>
                  <a:lnTo>
                    <a:pt x="222" y="449"/>
                  </a:lnTo>
                  <a:lnTo>
                    <a:pt x="237" y="434"/>
                  </a:lnTo>
                  <a:lnTo>
                    <a:pt x="248" y="421"/>
                  </a:lnTo>
                  <a:lnTo>
                    <a:pt x="257" y="407"/>
                  </a:lnTo>
                  <a:lnTo>
                    <a:pt x="262" y="396"/>
                  </a:lnTo>
                  <a:lnTo>
                    <a:pt x="265" y="387"/>
                  </a:lnTo>
                  <a:lnTo>
                    <a:pt x="268" y="382"/>
                  </a:lnTo>
                  <a:lnTo>
                    <a:pt x="268" y="380"/>
                  </a:lnTo>
                  <a:lnTo>
                    <a:pt x="267" y="382"/>
                  </a:lnTo>
                  <a:lnTo>
                    <a:pt x="262" y="390"/>
                  </a:lnTo>
                  <a:lnTo>
                    <a:pt x="254" y="398"/>
                  </a:lnTo>
                  <a:lnTo>
                    <a:pt x="247" y="408"/>
                  </a:lnTo>
                  <a:lnTo>
                    <a:pt x="237" y="416"/>
                  </a:lnTo>
                  <a:lnTo>
                    <a:pt x="230" y="421"/>
                  </a:lnTo>
                  <a:lnTo>
                    <a:pt x="222" y="419"/>
                  </a:lnTo>
                  <a:lnTo>
                    <a:pt x="217" y="412"/>
                  </a:lnTo>
                  <a:lnTo>
                    <a:pt x="214" y="390"/>
                  </a:lnTo>
                  <a:lnTo>
                    <a:pt x="214" y="375"/>
                  </a:lnTo>
                  <a:lnTo>
                    <a:pt x="209" y="369"/>
                  </a:lnTo>
                  <a:lnTo>
                    <a:pt x="195" y="375"/>
                  </a:lnTo>
                  <a:lnTo>
                    <a:pt x="183" y="384"/>
                  </a:lnTo>
                  <a:lnTo>
                    <a:pt x="169" y="394"/>
                  </a:lnTo>
                  <a:lnTo>
                    <a:pt x="156" y="403"/>
                  </a:lnTo>
                  <a:lnTo>
                    <a:pt x="142" y="411"/>
                  </a:lnTo>
                  <a:lnTo>
                    <a:pt x="130" y="415"/>
                  </a:lnTo>
                  <a:lnTo>
                    <a:pt x="121" y="411"/>
                  </a:lnTo>
                  <a:lnTo>
                    <a:pt x="116" y="398"/>
                  </a:lnTo>
                  <a:lnTo>
                    <a:pt x="116" y="375"/>
                  </a:lnTo>
                  <a:lnTo>
                    <a:pt x="122" y="345"/>
                  </a:lnTo>
                  <a:lnTo>
                    <a:pt x="135" y="316"/>
                  </a:lnTo>
                  <a:lnTo>
                    <a:pt x="147" y="286"/>
                  </a:lnTo>
                  <a:lnTo>
                    <a:pt x="161" y="259"/>
                  </a:lnTo>
                  <a:lnTo>
                    <a:pt x="172" y="234"/>
                  </a:lnTo>
                  <a:lnTo>
                    <a:pt x="178" y="215"/>
                  </a:lnTo>
                  <a:lnTo>
                    <a:pt x="177" y="200"/>
                  </a:lnTo>
                  <a:lnTo>
                    <a:pt x="167" y="193"/>
                  </a:lnTo>
                  <a:lnTo>
                    <a:pt x="153" y="194"/>
                  </a:lnTo>
                  <a:lnTo>
                    <a:pt x="142" y="200"/>
                  </a:lnTo>
                  <a:lnTo>
                    <a:pt x="133" y="210"/>
                  </a:lnTo>
                  <a:lnTo>
                    <a:pt x="126" y="220"/>
                  </a:lnTo>
                  <a:lnTo>
                    <a:pt x="119" y="227"/>
                  </a:lnTo>
                  <a:lnTo>
                    <a:pt x="111" y="228"/>
                  </a:lnTo>
                  <a:lnTo>
                    <a:pt x="101" y="221"/>
                  </a:lnTo>
                  <a:lnTo>
                    <a:pt x="89" y="202"/>
                  </a:lnTo>
                  <a:lnTo>
                    <a:pt x="77" y="178"/>
                  </a:lnTo>
                  <a:lnTo>
                    <a:pt x="69" y="153"/>
                  </a:lnTo>
                  <a:lnTo>
                    <a:pt x="66" y="132"/>
                  </a:lnTo>
                  <a:lnTo>
                    <a:pt x="66" y="112"/>
                  </a:lnTo>
                  <a:lnTo>
                    <a:pt x="69" y="95"/>
                  </a:lnTo>
                  <a:lnTo>
                    <a:pt x="78" y="80"/>
                  </a:lnTo>
                  <a:lnTo>
                    <a:pt x="90" y="68"/>
                  </a:lnTo>
                  <a:lnTo>
                    <a:pt x="108" y="59"/>
                  </a:lnTo>
                  <a:lnTo>
                    <a:pt x="125" y="52"/>
                  </a:lnTo>
                  <a:lnTo>
                    <a:pt x="137" y="42"/>
                  </a:lnTo>
                  <a:lnTo>
                    <a:pt x="146" y="32"/>
                  </a:lnTo>
                  <a:lnTo>
                    <a:pt x="152" y="22"/>
                  </a:lnTo>
                  <a:lnTo>
                    <a:pt x="156" y="14"/>
                  </a:lnTo>
                  <a:lnTo>
                    <a:pt x="157" y="6"/>
                  </a:lnTo>
                  <a:lnTo>
                    <a:pt x="158" y="1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7" name="Freeform 93"/>
            <p:cNvSpPr>
              <a:spLocks/>
            </p:cNvSpPr>
            <p:nvPr/>
          </p:nvSpPr>
          <p:spPr bwMode="auto">
            <a:xfrm>
              <a:off x="4200" y="2212"/>
              <a:ext cx="62" cy="153"/>
            </a:xfrm>
            <a:custGeom>
              <a:avLst/>
              <a:gdLst>
                <a:gd name="T0" fmla="*/ 13 w 185"/>
                <a:gd name="T1" fmla="*/ 17 h 460"/>
                <a:gd name="T2" fmla="*/ 37 w 185"/>
                <a:gd name="T3" fmla="*/ 6 h 460"/>
                <a:gd name="T4" fmla="*/ 77 w 185"/>
                <a:gd name="T5" fmla="*/ 0 h 460"/>
                <a:gd name="T6" fmla="*/ 116 w 185"/>
                <a:gd name="T7" fmla="*/ 14 h 460"/>
                <a:gd name="T8" fmla="*/ 147 w 185"/>
                <a:gd name="T9" fmla="*/ 58 h 460"/>
                <a:gd name="T10" fmla="*/ 158 w 185"/>
                <a:gd name="T11" fmla="*/ 95 h 460"/>
                <a:gd name="T12" fmla="*/ 154 w 185"/>
                <a:gd name="T13" fmla="*/ 121 h 460"/>
                <a:gd name="T14" fmla="*/ 142 w 185"/>
                <a:gd name="T15" fmla="*/ 141 h 460"/>
                <a:gd name="T16" fmla="*/ 130 w 185"/>
                <a:gd name="T17" fmla="*/ 157 h 460"/>
                <a:gd name="T18" fmla="*/ 143 w 185"/>
                <a:gd name="T19" fmla="*/ 165 h 460"/>
                <a:gd name="T20" fmla="*/ 168 w 185"/>
                <a:gd name="T21" fmla="*/ 178 h 460"/>
                <a:gd name="T22" fmla="*/ 185 w 185"/>
                <a:gd name="T23" fmla="*/ 205 h 460"/>
                <a:gd name="T24" fmla="*/ 179 w 185"/>
                <a:gd name="T25" fmla="*/ 249 h 460"/>
                <a:gd name="T26" fmla="*/ 173 w 185"/>
                <a:gd name="T27" fmla="*/ 276 h 460"/>
                <a:gd name="T28" fmla="*/ 164 w 185"/>
                <a:gd name="T29" fmla="*/ 292 h 460"/>
                <a:gd name="T30" fmla="*/ 147 w 185"/>
                <a:gd name="T31" fmla="*/ 311 h 460"/>
                <a:gd name="T32" fmla="*/ 121 w 185"/>
                <a:gd name="T33" fmla="*/ 344 h 460"/>
                <a:gd name="T34" fmla="*/ 110 w 185"/>
                <a:gd name="T35" fmla="*/ 373 h 460"/>
                <a:gd name="T36" fmla="*/ 109 w 185"/>
                <a:gd name="T37" fmla="*/ 394 h 460"/>
                <a:gd name="T38" fmla="*/ 106 w 185"/>
                <a:gd name="T39" fmla="*/ 413 h 460"/>
                <a:gd name="T40" fmla="*/ 95 w 185"/>
                <a:gd name="T41" fmla="*/ 433 h 460"/>
                <a:gd name="T42" fmla="*/ 83 w 185"/>
                <a:gd name="T43" fmla="*/ 447 h 460"/>
                <a:gd name="T44" fmla="*/ 71 w 185"/>
                <a:gd name="T45" fmla="*/ 455 h 460"/>
                <a:gd name="T46" fmla="*/ 53 w 185"/>
                <a:gd name="T47" fmla="*/ 460 h 460"/>
                <a:gd name="T48" fmla="*/ 31 w 185"/>
                <a:gd name="T49" fmla="*/ 459 h 460"/>
                <a:gd name="T50" fmla="*/ 14 w 185"/>
                <a:gd name="T51" fmla="*/ 450 h 460"/>
                <a:gd name="T52" fmla="*/ 5 w 185"/>
                <a:gd name="T53" fmla="*/ 438 h 460"/>
                <a:gd name="T54" fmla="*/ 0 w 185"/>
                <a:gd name="T55" fmla="*/ 429 h 460"/>
                <a:gd name="T56" fmla="*/ 2 w 185"/>
                <a:gd name="T57" fmla="*/ 431 h 460"/>
                <a:gd name="T58" fmla="*/ 8 w 185"/>
                <a:gd name="T59" fmla="*/ 442 h 460"/>
                <a:gd name="T60" fmla="*/ 21 w 185"/>
                <a:gd name="T61" fmla="*/ 449 h 460"/>
                <a:gd name="T62" fmla="*/ 40 w 185"/>
                <a:gd name="T63" fmla="*/ 439 h 460"/>
                <a:gd name="T64" fmla="*/ 60 w 185"/>
                <a:gd name="T65" fmla="*/ 403 h 460"/>
                <a:gd name="T66" fmla="*/ 58 w 185"/>
                <a:gd name="T67" fmla="*/ 371 h 460"/>
                <a:gd name="T68" fmla="*/ 52 w 185"/>
                <a:gd name="T69" fmla="*/ 347 h 460"/>
                <a:gd name="T70" fmla="*/ 57 w 185"/>
                <a:gd name="T71" fmla="*/ 327 h 460"/>
                <a:gd name="T72" fmla="*/ 84 w 185"/>
                <a:gd name="T73" fmla="*/ 312 h 460"/>
                <a:gd name="T74" fmla="*/ 103 w 185"/>
                <a:gd name="T75" fmla="*/ 311 h 460"/>
                <a:gd name="T76" fmla="*/ 115 w 185"/>
                <a:gd name="T77" fmla="*/ 310 h 460"/>
                <a:gd name="T78" fmla="*/ 129 w 185"/>
                <a:gd name="T79" fmla="*/ 295 h 460"/>
                <a:gd name="T80" fmla="*/ 150 w 185"/>
                <a:gd name="T81" fmla="*/ 257 h 460"/>
                <a:gd name="T82" fmla="*/ 163 w 185"/>
                <a:gd name="T83" fmla="*/ 221 h 460"/>
                <a:gd name="T84" fmla="*/ 161 w 185"/>
                <a:gd name="T85" fmla="*/ 197 h 460"/>
                <a:gd name="T86" fmla="*/ 137 w 185"/>
                <a:gd name="T87" fmla="*/ 185 h 460"/>
                <a:gd name="T88" fmla="*/ 92 w 185"/>
                <a:gd name="T89" fmla="*/ 185 h 460"/>
                <a:gd name="T90" fmla="*/ 58 w 185"/>
                <a:gd name="T91" fmla="*/ 180 h 460"/>
                <a:gd name="T92" fmla="*/ 45 w 185"/>
                <a:gd name="T93" fmla="*/ 165 h 460"/>
                <a:gd name="T94" fmla="*/ 52 w 185"/>
                <a:gd name="T95" fmla="*/ 144 h 460"/>
                <a:gd name="T96" fmla="*/ 79 w 185"/>
                <a:gd name="T97" fmla="*/ 117 h 460"/>
                <a:gd name="T98" fmla="*/ 103 w 185"/>
                <a:gd name="T99" fmla="*/ 90 h 460"/>
                <a:gd name="T100" fmla="*/ 115 w 185"/>
                <a:gd name="T101" fmla="*/ 65 h 460"/>
                <a:gd name="T102" fmla="*/ 111 w 185"/>
                <a:gd name="T103" fmla="*/ 43 h 460"/>
                <a:gd name="T104" fmla="*/ 88 w 185"/>
                <a:gd name="T105" fmla="*/ 27 h 460"/>
                <a:gd name="T106" fmla="*/ 58 w 185"/>
                <a:gd name="T107" fmla="*/ 20 h 460"/>
                <a:gd name="T108" fmla="*/ 30 w 185"/>
                <a:gd name="T109" fmla="*/ 19 h 460"/>
                <a:gd name="T110" fmla="*/ 11 w 185"/>
                <a:gd name="T111" fmla="*/ 2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5" h="460">
                  <a:moveTo>
                    <a:pt x="9" y="20"/>
                  </a:moveTo>
                  <a:lnTo>
                    <a:pt x="13" y="17"/>
                  </a:lnTo>
                  <a:lnTo>
                    <a:pt x="23" y="12"/>
                  </a:lnTo>
                  <a:lnTo>
                    <a:pt x="37" y="6"/>
                  </a:lnTo>
                  <a:lnTo>
                    <a:pt x="56" y="1"/>
                  </a:lnTo>
                  <a:lnTo>
                    <a:pt x="77" y="0"/>
                  </a:lnTo>
                  <a:lnTo>
                    <a:pt x="97" y="3"/>
                  </a:lnTo>
                  <a:lnTo>
                    <a:pt x="116" y="14"/>
                  </a:lnTo>
                  <a:lnTo>
                    <a:pt x="133" y="35"/>
                  </a:lnTo>
                  <a:lnTo>
                    <a:pt x="147" y="58"/>
                  </a:lnTo>
                  <a:lnTo>
                    <a:pt x="154" y="78"/>
                  </a:lnTo>
                  <a:lnTo>
                    <a:pt x="158" y="95"/>
                  </a:lnTo>
                  <a:lnTo>
                    <a:pt x="158" y="109"/>
                  </a:lnTo>
                  <a:lnTo>
                    <a:pt x="154" y="121"/>
                  </a:lnTo>
                  <a:lnTo>
                    <a:pt x="150" y="131"/>
                  </a:lnTo>
                  <a:lnTo>
                    <a:pt x="142" y="141"/>
                  </a:lnTo>
                  <a:lnTo>
                    <a:pt x="133" y="149"/>
                  </a:lnTo>
                  <a:lnTo>
                    <a:pt x="130" y="157"/>
                  </a:lnTo>
                  <a:lnTo>
                    <a:pt x="133" y="162"/>
                  </a:lnTo>
                  <a:lnTo>
                    <a:pt x="143" y="165"/>
                  </a:lnTo>
                  <a:lnTo>
                    <a:pt x="156" y="170"/>
                  </a:lnTo>
                  <a:lnTo>
                    <a:pt x="168" y="178"/>
                  </a:lnTo>
                  <a:lnTo>
                    <a:pt x="179" y="189"/>
                  </a:lnTo>
                  <a:lnTo>
                    <a:pt x="185" y="205"/>
                  </a:lnTo>
                  <a:lnTo>
                    <a:pt x="184" y="227"/>
                  </a:lnTo>
                  <a:lnTo>
                    <a:pt x="179" y="249"/>
                  </a:lnTo>
                  <a:lnTo>
                    <a:pt x="177" y="265"/>
                  </a:lnTo>
                  <a:lnTo>
                    <a:pt x="173" y="276"/>
                  </a:lnTo>
                  <a:lnTo>
                    <a:pt x="169" y="284"/>
                  </a:lnTo>
                  <a:lnTo>
                    <a:pt x="164" y="292"/>
                  </a:lnTo>
                  <a:lnTo>
                    <a:pt x="157" y="300"/>
                  </a:lnTo>
                  <a:lnTo>
                    <a:pt x="147" y="311"/>
                  </a:lnTo>
                  <a:lnTo>
                    <a:pt x="133" y="327"/>
                  </a:lnTo>
                  <a:lnTo>
                    <a:pt x="121" y="344"/>
                  </a:lnTo>
                  <a:lnTo>
                    <a:pt x="114" y="359"/>
                  </a:lnTo>
                  <a:lnTo>
                    <a:pt x="110" y="373"/>
                  </a:lnTo>
                  <a:lnTo>
                    <a:pt x="109" y="384"/>
                  </a:lnTo>
                  <a:lnTo>
                    <a:pt x="109" y="394"/>
                  </a:lnTo>
                  <a:lnTo>
                    <a:pt x="109" y="403"/>
                  </a:lnTo>
                  <a:lnTo>
                    <a:pt x="106" y="413"/>
                  </a:lnTo>
                  <a:lnTo>
                    <a:pt x="101" y="423"/>
                  </a:lnTo>
                  <a:lnTo>
                    <a:pt x="95" y="433"/>
                  </a:lnTo>
                  <a:lnTo>
                    <a:pt x="89" y="440"/>
                  </a:lnTo>
                  <a:lnTo>
                    <a:pt x="83" y="447"/>
                  </a:lnTo>
                  <a:lnTo>
                    <a:pt x="77" y="451"/>
                  </a:lnTo>
                  <a:lnTo>
                    <a:pt x="71" y="455"/>
                  </a:lnTo>
                  <a:lnTo>
                    <a:pt x="62" y="458"/>
                  </a:lnTo>
                  <a:lnTo>
                    <a:pt x="53" y="460"/>
                  </a:lnTo>
                  <a:lnTo>
                    <a:pt x="42" y="460"/>
                  </a:lnTo>
                  <a:lnTo>
                    <a:pt x="31" y="459"/>
                  </a:lnTo>
                  <a:lnTo>
                    <a:pt x="21" y="455"/>
                  </a:lnTo>
                  <a:lnTo>
                    <a:pt x="14" y="450"/>
                  </a:lnTo>
                  <a:lnTo>
                    <a:pt x="9" y="444"/>
                  </a:lnTo>
                  <a:lnTo>
                    <a:pt x="5" y="438"/>
                  </a:lnTo>
                  <a:lnTo>
                    <a:pt x="3" y="433"/>
                  </a:lnTo>
                  <a:lnTo>
                    <a:pt x="0" y="429"/>
                  </a:lnTo>
                  <a:lnTo>
                    <a:pt x="0" y="428"/>
                  </a:lnTo>
                  <a:lnTo>
                    <a:pt x="2" y="431"/>
                  </a:lnTo>
                  <a:lnTo>
                    <a:pt x="4" y="435"/>
                  </a:lnTo>
                  <a:lnTo>
                    <a:pt x="8" y="442"/>
                  </a:lnTo>
                  <a:lnTo>
                    <a:pt x="14" y="447"/>
                  </a:lnTo>
                  <a:lnTo>
                    <a:pt x="21" y="449"/>
                  </a:lnTo>
                  <a:lnTo>
                    <a:pt x="30" y="448"/>
                  </a:lnTo>
                  <a:lnTo>
                    <a:pt x="40" y="439"/>
                  </a:lnTo>
                  <a:lnTo>
                    <a:pt x="51" y="423"/>
                  </a:lnTo>
                  <a:lnTo>
                    <a:pt x="60" y="403"/>
                  </a:lnTo>
                  <a:lnTo>
                    <a:pt x="61" y="386"/>
                  </a:lnTo>
                  <a:lnTo>
                    <a:pt x="58" y="371"/>
                  </a:lnTo>
                  <a:lnTo>
                    <a:pt x="55" y="358"/>
                  </a:lnTo>
                  <a:lnTo>
                    <a:pt x="52" y="347"/>
                  </a:lnTo>
                  <a:lnTo>
                    <a:pt x="52" y="337"/>
                  </a:lnTo>
                  <a:lnTo>
                    <a:pt x="57" y="327"/>
                  </a:lnTo>
                  <a:lnTo>
                    <a:pt x="69" y="318"/>
                  </a:lnTo>
                  <a:lnTo>
                    <a:pt x="84" y="312"/>
                  </a:lnTo>
                  <a:lnTo>
                    <a:pt x="95" y="311"/>
                  </a:lnTo>
                  <a:lnTo>
                    <a:pt x="103" y="311"/>
                  </a:lnTo>
                  <a:lnTo>
                    <a:pt x="109" y="311"/>
                  </a:lnTo>
                  <a:lnTo>
                    <a:pt x="115" y="310"/>
                  </a:lnTo>
                  <a:lnTo>
                    <a:pt x="120" y="305"/>
                  </a:lnTo>
                  <a:lnTo>
                    <a:pt x="129" y="295"/>
                  </a:lnTo>
                  <a:lnTo>
                    <a:pt x="138" y="278"/>
                  </a:lnTo>
                  <a:lnTo>
                    <a:pt x="150" y="257"/>
                  </a:lnTo>
                  <a:lnTo>
                    <a:pt x="158" y="238"/>
                  </a:lnTo>
                  <a:lnTo>
                    <a:pt x="163" y="221"/>
                  </a:lnTo>
                  <a:lnTo>
                    <a:pt x="164" y="207"/>
                  </a:lnTo>
                  <a:lnTo>
                    <a:pt x="161" y="197"/>
                  </a:lnTo>
                  <a:lnTo>
                    <a:pt x="152" y="190"/>
                  </a:lnTo>
                  <a:lnTo>
                    <a:pt x="137" y="185"/>
                  </a:lnTo>
                  <a:lnTo>
                    <a:pt x="115" y="185"/>
                  </a:lnTo>
                  <a:lnTo>
                    <a:pt x="92" y="185"/>
                  </a:lnTo>
                  <a:lnTo>
                    <a:pt x="72" y="184"/>
                  </a:lnTo>
                  <a:lnTo>
                    <a:pt x="58" y="180"/>
                  </a:lnTo>
                  <a:lnTo>
                    <a:pt x="48" y="174"/>
                  </a:lnTo>
                  <a:lnTo>
                    <a:pt x="45" y="165"/>
                  </a:lnTo>
                  <a:lnTo>
                    <a:pt x="46" y="155"/>
                  </a:lnTo>
                  <a:lnTo>
                    <a:pt x="52" y="144"/>
                  </a:lnTo>
                  <a:lnTo>
                    <a:pt x="64" y="131"/>
                  </a:lnTo>
                  <a:lnTo>
                    <a:pt x="79" y="117"/>
                  </a:lnTo>
                  <a:lnTo>
                    <a:pt x="93" y="104"/>
                  </a:lnTo>
                  <a:lnTo>
                    <a:pt x="103" y="90"/>
                  </a:lnTo>
                  <a:lnTo>
                    <a:pt x="111" y="77"/>
                  </a:lnTo>
                  <a:lnTo>
                    <a:pt x="115" y="65"/>
                  </a:lnTo>
                  <a:lnTo>
                    <a:pt x="115" y="54"/>
                  </a:lnTo>
                  <a:lnTo>
                    <a:pt x="111" y="43"/>
                  </a:lnTo>
                  <a:lnTo>
                    <a:pt x="101" y="35"/>
                  </a:lnTo>
                  <a:lnTo>
                    <a:pt x="88" y="27"/>
                  </a:lnTo>
                  <a:lnTo>
                    <a:pt x="73" y="22"/>
                  </a:lnTo>
                  <a:lnTo>
                    <a:pt x="58" y="20"/>
                  </a:lnTo>
                  <a:lnTo>
                    <a:pt x="43" y="19"/>
                  </a:lnTo>
                  <a:lnTo>
                    <a:pt x="30" y="19"/>
                  </a:lnTo>
                  <a:lnTo>
                    <a:pt x="19" y="19"/>
                  </a:lnTo>
                  <a:lnTo>
                    <a:pt x="11" y="20"/>
                  </a:lnTo>
                  <a:lnTo>
                    <a:pt x="9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18" name="Freeform 94"/>
            <p:cNvSpPr>
              <a:spLocks/>
            </p:cNvSpPr>
            <p:nvPr/>
          </p:nvSpPr>
          <p:spPr bwMode="auto">
            <a:xfrm>
              <a:off x="4323" y="1990"/>
              <a:ext cx="86" cy="88"/>
            </a:xfrm>
            <a:custGeom>
              <a:avLst/>
              <a:gdLst>
                <a:gd name="T0" fmla="*/ 187 w 260"/>
                <a:gd name="T1" fmla="*/ 30 h 265"/>
                <a:gd name="T2" fmla="*/ 166 w 260"/>
                <a:gd name="T3" fmla="*/ 21 h 265"/>
                <a:gd name="T4" fmla="*/ 134 w 260"/>
                <a:gd name="T5" fmla="*/ 16 h 265"/>
                <a:gd name="T6" fmla="*/ 101 w 260"/>
                <a:gd name="T7" fmla="*/ 23 h 265"/>
                <a:gd name="T8" fmla="*/ 76 w 260"/>
                <a:gd name="T9" fmla="*/ 53 h 265"/>
                <a:gd name="T10" fmla="*/ 60 w 260"/>
                <a:gd name="T11" fmla="*/ 92 h 265"/>
                <a:gd name="T12" fmla="*/ 56 w 260"/>
                <a:gd name="T13" fmla="*/ 134 h 265"/>
                <a:gd name="T14" fmla="*/ 69 w 260"/>
                <a:gd name="T15" fmla="*/ 170 h 265"/>
                <a:gd name="T16" fmla="*/ 98 w 260"/>
                <a:gd name="T17" fmla="*/ 189 h 265"/>
                <a:gd name="T18" fmla="*/ 137 w 260"/>
                <a:gd name="T19" fmla="*/ 184 h 265"/>
                <a:gd name="T20" fmla="*/ 171 w 260"/>
                <a:gd name="T21" fmla="*/ 168 h 265"/>
                <a:gd name="T22" fmla="*/ 192 w 260"/>
                <a:gd name="T23" fmla="*/ 153 h 265"/>
                <a:gd name="T24" fmla="*/ 199 w 260"/>
                <a:gd name="T25" fmla="*/ 154 h 265"/>
                <a:gd name="T26" fmla="*/ 209 w 260"/>
                <a:gd name="T27" fmla="*/ 179 h 265"/>
                <a:gd name="T28" fmla="*/ 203 w 260"/>
                <a:gd name="T29" fmla="*/ 205 h 265"/>
                <a:gd name="T30" fmla="*/ 217 w 260"/>
                <a:gd name="T31" fmla="*/ 224 h 265"/>
                <a:gd name="T32" fmla="*/ 239 w 260"/>
                <a:gd name="T33" fmla="*/ 240 h 265"/>
                <a:gd name="T34" fmla="*/ 257 w 260"/>
                <a:gd name="T35" fmla="*/ 250 h 265"/>
                <a:gd name="T36" fmla="*/ 260 w 260"/>
                <a:gd name="T37" fmla="*/ 250 h 265"/>
                <a:gd name="T38" fmla="*/ 251 w 260"/>
                <a:gd name="T39" fmla="*/ 243 h 265"/>
                <a:gd name="T40" fmla="*/ 224 w 260"/>
                <a:gd name="T41" fmla="*/ 235 h 265"/>
                <a:gd name="T42" fmla="*/ 169 w 260"/>
                <a:gd name="T43" fmla="*/ 233 h 265"/>
                <a:gd name="T44" fmla="*/ 87 w 260"/>
                <a:gd name="T45" fmla="*/ 242 h 265"/>
                <a:gd name="T46" fmla="*/ 33 w 260"/>
                <a:gd name="T47" fmla="*/ 253 h 265"/>
                <a:gd name="T48" fmla="*/ 8 w 260"/>
                <a:gd name="T49" fmla="*/ 260 h 265"/>
                <a:gd name="T50" fmla="*/ 0 w 260"/>
                <a:gd name="T51" fmla="*/ 265 h 265"/>
                <a:gd name="T52" fmla="*/ 59 w 260"/>
                <a:gd name="T53" fmla="*/ 205 h 265"/>
                <a:gd name="T54" fmla="*/ 52 w 260"/>
                <a:gd name="T55" fmla="*/ 202 h 265"/>
                <a:gd name="T56" fmla="*/ 38 w 260"/>
                <a:gd name="T57" fmla="*/ 191 h 265"/>
                <a:gd name="T58" fmla="*/ 26 w 260"/>
                <a:gd name="T59" fmla="*/ 161 h 265"/>
                <a:gd name="T60" fmla="*/ 27 w 260"/>
                <a:gd name="T61" fmla="*/ 105 h 265"/>
                <a:gd name="T62" fmla="*/ 40 w 260"/>
                <a:gd name="T63" fmla="*/ 49 h 265"/>
                <a:gd name="T64" fmla="*/ 61 w 260"/>
                <a:gd name="T65" fmla="*/ 22 h 265"/>
                <a:gd name="T66" fmla="*/ 85 w 260"/>
                <a:gd name="T67" fmla="*/ 11 h 265"/>
                <a:gd name="T68" fmla="*/ 109 w 260"/>
                <a:gd name="T69" fmla="*/ 4 h 265"/>
                <a:gd name="T70" fmla="*/ 135 w 260"/>
                <a:gd name="T71" fmla="*/ 1 h 265"/>
                <a:gd name="T72" fmla="*/ 163 w 260"/>
                <a:gd name="T73" fmla="*/ 11 h 265"/>
                <a:gd name="T74" fmla="*/ 182 w 260"/>
                <a:gd name="T75" fmla="*/ 25 h 265"/>
                <a:gd name="T76" fmla="*/ 191 w 260"/>
                <a:gd name="T77" fmla="*/ 31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0" h="265">
                  <a:moveTo>
                    <a:pt x="191" y="31"/>
                  </a:moveTo>
                  <a:lnTo>
                    <a:pt x="187" y="30"/>
                  </a:lnTo>
                  <a:lnTo>
                    <a:pt x="180" y="26"/>
                  </a:lnTo>
                  <a:lnTo>
                    <a:pt x="166" y="21"/>
                  </a:lnTo>
                  <a:lnTo>
                    <a:pt x="151" y="17"/>
                  </a:lnTo>
                  <a:lnTo>
                    <a:pt x="134" y="16"/>
                  </a:lnTo>
                  <a:lnTo>
                    <a:pt x="117" y="17"/>
                  </a:lnTo>
                  <a:lnTo>
                    <a:pt x="101" y="23"/>
                  </a:lnTo>
                  <a:lnTo>
                    <a:pt x="87" y="36"/>
                  </a:lnTo>
                  <a:lnTo>
                    <a:pt x="76" y="53"/>
                  </a:lnTo>
                  <a:lnTo>
                    <a:pt x="68" y="71"/>
                  </a:lnTo>
                  <a:lnTo>
                    <a:pt x="60" y="92"/>
                  </a:lnTo>
                  <a:lnTo>
                    <a:pt x="58" y="113"/>
                  </a:lnTo>
                  <a:lnTo>
                    <a:pt x="56" y="134"/>
                  </a:lnTo>
                  <a:lnTo>
                    <a:pt x="61" y="153"/>
                  </a:lnTo>
                  <a:lnTo>
                    <a:pt x="69" y="170"/>
                  </a:lnTo>
                  <a:lnTo>
                    <a:pt x="82" y="182"/>
                  </a:lnTo>
                  <a:lnTo>
                    <a:pt x="98" y="189"/>
                  </a:lnTo>
                  <a:lnTo>
                    <a:pt x="117" y="189"/>
                  </a:lnTo>
                  <a:lnTo>
                    <a:pt x="137" y="184"/>
                  </a:lnTo>
                  <a:lnTo>
                    <a:pt x="154" y="176"/>
                  </a:lnTo>
                  <a:lnTo>
                    <a:pt x="171" y="168"/>
                  </a:lnTo>
                  <a:lnTo>
                    <a:pt x="183" y="159"/>
                  </a:lnTo>
                  <a:lnTo>
                    <a:pt x="192" y="153"/>
                  </a:lnTo>
                  <a:lnTo>
                    <a:pt x="196" y="150"/>
                  </a:lnTo>
                  <a:lnTo>
                    <a:pt x="199" y="154"/>
                  </a:lnTo>
                  <a:lnTo>
                    <a:pt x="206" y="164"/>
                  </a:lnTo>
                  <a:lnTo>
                    <a:pt x="209" y="179"/>
                  </a:lnTo>
                  <a:lnTo>
                    <a:pt x="206" y="196"/>
                  </a:lnTo>
                  <a:lnTo>
                    <a:pt x="203" y="205"/>
                  </a:lnTo>
                  <a:lnTo>
                    <a:pt x="208" y="215"/>
                  </a:lnTo>
                  <a:lnTo>
                    <a:pt x="217" y="224"/>
                  </a:lnTo>
                  <a:lnTo>
                    <a:pt x="228" y="233"/>
                  </a:lnTo>
                  <a:lnTo>
                    <a:pt x="239" y="240"/>
                  </a:lnTo>
                  <a:lnTo>
                    <a:pt x="249" y="247"/>
                  </a:lnTo>
                  <a:lnTo>
                    <a:pt x="257" y="250"/>
                  </a:lnTo>
                  <a:lnTo>
                    <a:pt x="260" y="251"/>
                  </a:lnTo>
                  <a:lnTo>
                    <a:pt x="260" y="250"/>
                  </a:lnTo>
                  <a:lnTo>
                    <a:pt x="256" y="248"/>
                  </a:lnTo>
                  <a:lnTo>
                    <a:pt x="251" y="243"/>
                  </a:lnTo>
                  <a:lnTo>
                    <a:pt x="240" y="239"/>
                  </a:lnTo>
                  <a:lnTo>
                    <a:pt x="224" y="235"/>
                  </a:lnTo>
                  <a:lnTo>
                    <a:pt x="201" y="233"/>
                  </a:lnTo>
                  <a:lnTo>
                    <a:pt x="169" y="233"/>
                  </a:lnTo>
                  <a:lnTo>
                    <a:pt x="128" y="237"/>
                  </a:lnTo>
                  <a:lnTo>
                    <a:pt x="87" y="242"/>
                  </a:lnTo>
                  <a:lnTo>
                    <a:pt x="56" y="248"/>
                  </a:lnTo>
                  <a:lnTo>
                    <a:pt x="33" y="253"/>
                  </a:lnTo>
                  <a:lnTo>
                    <a:pt x="18" y="256"/>
                  </a:lnTo>
                  <a:lnTo>
                    <a:pt x="8" y="260"/>
                  </a:lnTo>
                  <a:lnTo>
                    <a:pt x="2" y="263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59" y="205"/>
                  </a:lnTo>
                  <a:lnTo>
                    <a:pt x="56" y="205"/>
                  </a:lnTo>
                  <a:lnTo>
                    <a:pt x="52" y="202"/>
                  </a:lnTo>
                  <a:lnTo>
                    <a:pt x="45" y="198"/>
                  </a:lnTo>
                  <a:lnTo>
                    <a:pt x="38" y="191"/>
                  </a:lnTo>
                  <a:lnTo>
                    <a:pt x="31" y="179"/>
                  </a:lnTo>
                  <a:lnTo>
                    <a:pt x="26" y="161"/>
                  </a:lnTo>
                  <a:lnTo>
                    <a:pt x="24" y="137"/>
                  </a:lnTo>
                  <a:lnTo>
                    <a:pt x="27" y="105"/>
                  </a:lnTo>
                  <a:lnTo>
                    <a:pt x="33" y="73"/>
                  </a:lnTo>
                  <a:lnTo>
                    <a:pt x="40" y="49"/>
                  </a:lnTo>
                  <a:lnTo>
                    <a:pt x="50" y="33"/>
                  </a:lnTo>
                  <a:lnTo>
                    <a:pt x="61" y="22"/>
                  </a:lnTo>
                  <a:lnTo>
                    <a:pt x="73" y="16"/>
                  </a:lnTo>
                  <a:lnTo>
                    <a:pt x="85" y="11"/>
                  </a:lnTo>
                  <a:lnTo>
                    <a:pt x="97" y="7"/>
                  </a:lnTo>
                  <a:lnTo>
                    <a:pt x="109" y="4"/>
                  </a:lnTo>
                  <a:lnTo>
                    <a:pt x="122" y="0"/>
                  </a:lnTo>
                  <a:lnTo>
                    <a:pt x="135" y="1"/>
                  </a:lnTo>
                  <a:lnTo>
                    <a:pt x="149" y="6"/>
                  </a:lnTo>
                  <a:lnTo>
                    <a:pt x="163" y="11"/>
                  </a:lnTo>
                  <a:lnTo>
                    <a:pt x="174" y="18"/>
                  </a:lnTo>
                  <a:lnTo>
                    <a:pt x="182" y="25"/>
                  </a:lnTo>
                  <a:lnTo>
                    <a:pt x="188" y="30"/>
                  </a:lnTo>
                  <a:lnTo>
                    <a:pt x="19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132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473940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5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47800"/>
          </a:xfrm>
          <a:solidFill>
            <a:srgbClr val="002060"/>
          </a:solidFill>
        </p:spPr>
        <p:txBody>
          <a:bodyPr/>
          <a:lstStyle/>
          <a:p>
            <a:r>
              <a:rPr lang="en-US" sz="40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 – Take Action</a:t>
            </a:r>
            <a:endParaRPr lang="en-US" sz="4000" b="1" dirty="0"/>
          </a:p>
        </p:txBody>
      </p:sp>
      <p:sp>
        <p:nvSpPr>
          <p:cNvPr id="30925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21494" y="1828800"/>
            <a:ext cx="8142288" cy="4183062"/>
          </a:xfrm>
        </p:spPr>
        <p:txBody>
          <a:bodyPr/>
          <a:lstStyle/>
          <a:p>
            <a:pPr>
              <a:spcBef>
                <a:spcPct val="10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Summon help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with resident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location of bleeding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Apply continuous, direct pressure over bleeding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133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742122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71600"/>
          </a:xfrm>
          <a:solidFill>
            <a:srgbClr val="002060"/>
          </a:solidFill>
        </p:spPr>
        <p:txBody>
          <a:bodyPr/>
          <a:lstStyle/>
          <a:p>
            <a:r>
              <a:rPr lang="en-US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 – Take Action</a:t>
            </a:r>
            <a:r>
              <a:rPr lang="en-US" sz="48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sz="48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5056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57200" y="1589459"/>
            <a:ext cx="8462963" cy="4275137"/>
          </a:xfrm>
        </p:spPr>
        <p:txBody>
          <a:bodyPr/>
          <a:lstStyle/>
          <a:p>
            <a:pPr>
              <a:spcBef>
                <a:spcPct val="10000"/>
              </a:spcBef>
            </a:pPr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bleeding not controlled, apply pressure over artery above bleeding site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no pain or broken bones, elevate wounded area above heart while maintaining pressure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134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558996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8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47800"/>
          </a:xfrm>
          <a:solidFill>
            <a:srgbClr val="002060"/>
          </a:solidFill>
        </p:spPr>
        <p:txBody>
          <a:bodyPr/>
          <a:lstStyle/>
          <a:p>
            <a:r>
              <a:rPr lang="en-US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Hemorrhage – Take </a:t>
            </a:r>
            <a:r>
              <a:rPr lang="en-US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Action</a:t>
            </a:r>
            <a:endParaRPr lang="en-US" sz="4000" b="1" dirty="0"/>
          </a:p>
        </p:txBody>
      </p:sp>
      <p:sp>
        <p:nvSpPr>
          <p:cNvPr id="4515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819166" y="1940656"/>
            <a:ext cx="4419600" cy="3276600"/>
          </a:xfrm>
        </p:spPr>
        <p:txBody>
          <a:bodyPr/>
          <a:lstStyle/>
          <a:p>
            <a:pPr>
              <a:spcBef>
                <a:spcPct val="10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External</a:t>
            </a:r>
          </a:p>
          <a:p>
            <a:pPr lvl="1">
              <a:spcBef>
                <a:spcPct val="15000"/>
              </a:spcBef>
            </a:pPr>
            <a:r>
              <a:rPr lang="en-US" sz="3600" b="1" dirty="0">
                <a:solidFill>
                  <a:srgbClr val="FF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resident comfortable, warm and quiet until help arrives</a:t>
            </a:r>
          </a:p>
        </p:txBody>
      </p:sp>
      <p:grpSp>
        <p:nvGrpSpPr>
          <p:cNvPr id="451634" name="Group 50"/>
          <p:cNvGrpSpPr>
            <a:grpSpLocks/>
          </p:cNvGrpSpPr>
          <p:nvPr/>
        </p:nvGrpSpPr>
        <p:grpSpPr bwMode="auto">
          <a:xfrm>
            <a:off x="5271369" y="2246121"/>
            <a:ext cx="3421063" cy="2009775"/>
            <a:chOff x="2930" y="1642"/>
            <a:chExt cx="2539" cy="1582"/>
          </a:xfrm>
        </p:grpSpPr>
        <p:sp>
          <p:nvSpPr>
            <p:cNvPr id="451594" name="Freeform 10"/>
            <p:cNvSpPr>
              <a:spLocks/>
            </p:cNvSpPr>
            <p:nvPr/>
          </p:nvSpPr>
          <p:spPr bwMode="auto">
            <a:xfrm>
              <a:off x="2992" y="1642"/>
              <a:ext cx="2477" cy="1518"/>
            </a:xfrm>
            <a:custGeom>
              <a:avLst/>
              <a:gdLst>
                <a:gd name="T0" fmla="*/ 809 w 2477"/>
                <a:gd name="T1" fmla="*/ 234 h 1518"/>
                <a:gd name="T2" fmla="*/ 856 w 2477"/>
                <a:gd name="T3" fmla="*/ 174 h 1518"/>
                <a:gd name="T4" fmla="*/ 928 w 2477"/>
                <a:gd name="T5" fmla="*/ 93 h 1518"/>
                <a:gd name="T6" fmla="*/ 1015 w 2477"/>
                <a:gd name="T7" fmla="*/ 24 h 1518"/>
                <a:gd name="T8" fmla="*/ 1105 w 2477"/>
                <a:gd name="T9" fmla="*/ 0 h 1518"/>
                <a:gd name="T10" fmla="*/ 1210 w 2477"/>
                <a:gd name="T11" fmla="*/ 61 h 1518"/>
                <a:gd name="T12" fmla="*/ 1361 w 2477"/>
                <a:gd name="T13" fmla="*/ 116 h 1518"/>
                <a:gd name="T14" fmla="*/ 1502 w 2477"/>
                <a:gd name="T15" fmla="*/ 110 h 1518"/>
                <a:gd name="T16" fmla="*/ 1602 w 2477"/>
                <a:gd name="T17" fmla="*/ 78 h 1518"/>
                <a:gd name="T18" fmla="*/ 1705 w 2477"/>
                <a:gd name="T19" fmla="*/ 62 h 1518"/>
                <a:gd name="T20" fmla="*/ 1825 w 2477"/>
                <a:gd name="T21" fmla="*/ 71 h 1518"/>
                <a:gd name="T22" fmla="*/ 1933 w 2477"/>
                <a:gd name="T23" fmla="*/ 105 h 1518"/>
                <a:gd name="T24" fmla="*/ 2000 w 2477"/>
                <a:gd name="T25" fmla="*/ 172 h 1518"/>
                <a:gd name="T26" fmla="*/ 2074 w 2477"/>
                <a:gd name="T27" fmla="*/ 258 h 1518"/>
                <a:gd name="T28" fmla="*/ 2183 w 2477"/>
                <a:gd name="T29" fmla="*/ 308 h 1518"/>
                <a:gd name="T30" fmla="*/ 2294 w 2477"/>
                <a:gd name="T31" fmla="*/ 327 h 1518"/>
                <a:gd name="T32" fmla="*/ 2382 w 2477"/>
                <a:gd name="T33" fmla="*/ 339 h 1518"/>
                <a:gd name="T34" fmla="*/ 2434 w 2477"/>
                <a:gd name="T35" fmla="*/ 394 h 1518"/>
                <a:gd name="T36" fmla="*/ 2456 w 2477"/>
                <a:gd name="T37" fmla="*/ 471 h 1518"/>
                <a:gd name="T38" fmla="*/ 2458 w 2477"/>
                <a:gd name="T39" fmla="*/ 554 h 1518"/>
                <a:gd name="T40" fmla="*/ 2432 w 2477"/>
                <a:gd name="T41" fmla="*/ 645 h 1518"/>
                <a:gd name="T42" fmla="*/ 2420 w 2477"/>
                <a:gd name="T43" fmla="*/ 733 h 1518"/>
                <a:gd name="T44" fmla="*/ 2456 w 2477"/>
                <a:gd name="T45" fmla="*/ 801 h 1518"/>
                <a:gd name="T46" fmla="*/ 2477 w 2477"/>
                <a:gd name="T47" fmla="*/ 868 h 1518"/>
                <a:gd name="T48" fmla="*/ 2461 w 2477"/>
                <a:gd name="T49" fmla="*/ 946 h 1518"/>
                <a:gd name="T50" fmla="*/ 2396 w 2477"/>
                <a:gd name="T51" fmla="*/ 1020 h 1518"/>
                <a:gd name="T52" fmla="*/ 2267 w 2477"/>
                <a:gd name="T53" fmla="*/ 1076 h 1518"/>
                <a:gd name="T54" fmla="*/ 2033 w 2477"/>
                <a:gd name="T55" fmla="*/ 1161 h 1518"/>
                <a:gd name="T56" fmla="*/ 1875 w 2477"/>
                <a:gd name="T57" fmla="*/ 1272 h 1518"/>
                <a:gd name="T58" fmla="*/ 1798 w 2477"/>
                <a:gd name="T59" fmla="*/ 1391 h 1518"/>
                <a:gd name="T60" fmla="*/ 1713 w 2477"/>
                <a:gd name="T61" fmla="*/ 1472 h 1518"/>
                <a:gd name="T62" fmla="*/ 1603 w 2477"/>
                <a:gd name="T63" fmla="*/ 1515 h 1518"/>
                <a:gd name="T64" fmla="*/ 1498 w 2477"/>
                <a:gd name="T65" fmla="*/ 1506 h 1518"/>
                <a:gd name="T66" fmla="*/ 1404 w 2477"/>
                <a:gd name="T67" fmla="*/ 1453 h 1518"/>
                <a:gd name="T68" fmla="*/ 1249 w 2477"/>
                <a:gd name="T69" fmla="*/ 1411 h 1518"/>
                <a:gd name="T70" fmla="*/ 1064 w 2477"/>
                <a:gd name="T71" fmla="*/ 1389 h 1518"/>
                <a:gd name="T72" fmla="*/ 887 w 2477"/>
                <a:gd name="T73" fmla="*/ 1389 h 1518"/>
                <a:gd name="T74" fmla="*/ 744 w 2477"/>
                <a:gd name="T75" fmla="*/ 1399 h 1518"/>
                <a:gd name="T76" fmla="*/ 644 w 2477"/>
                <a:gd name="T77" fmla="*/ 1379 h 1518"/>
                <a:gd name="T78" fmla="*/ 558 w 2477"/>
                <a:gd name="T79" fmla="*/ 1332 h 1518"/>
                <a:gd name="T80" fmla="*/ 447 w 2477"/>
                <a:gd name="T81" fmla="*/ 1274 h 1518"/>
                <a:gd name="T82" fmla="*/ 307 w 2477"/>
                <a:gd name="T83" fmla="*/ 1217 h 1518"/>
                <a:gd name="T84" fmla="*/ 199 w 2477"/>
                <a:gd name="T85" fmla="*/ 1190 h 1518"/>
                <a:gd name="T86" fmla="*/ 84 w 2477"/>
                <a:gd name="T87" fmla="*/ 1179 h 1518"/>
                <a:gd name="T88" fmla="*/ 24 w 2477"/>
                <a:gd name="T89" fmla="*/ 1142 h 1518"/>
                <a:gd name="T90" fmla="*/ 1 w 2477"/>
                <a:gd name="T91" fmla="*/ 1057 h 1518"/>
                <a:gd name="T92" fmla="*/ 6 w 2477"/>
                <a:gd name="T93" fmla="*/ 949 h 1518"/>
                <a:gd name="T94" fmla="*/ 37 w 2477"/>
                <a:gd name="T95" fmla="*/ 839 h 1518"/>
                <a:gd name="T96" fmla="*/ 84 w 2477"/>
                <a:gd name="T97" fmla="*/ 750 h 1518"/>
                <a:gd name="T98" fmla="*/ 161 w 2477"/>
                <a:gd name="T99" fmla="*/ 602 h 1518"/>
                <a:gd name="T100" fmla="*/ 218 w 2477"/>
                <a:gd name="T101" fmla="*/ 439 h 1518"/>
                <a:gd name="T102" fmla="*/ 261 w 2477"/>
                <a:gd name="T103" fmla="*/ 310 h 1518"/>
                <a:gd name="T104" fmla="*/ 319 w 2477"/>
                <a:gd name="T105" fmla="*/ 246 h 1518"/>
                <a:gd name="T106" fmla="*/ 414 w 2477"/>
                <a:gd name="T107" fmla="*/ 220 h 1518"/>
                <a:gd name="T108" fmla="*/ 519 w 2477"/>
                <a:gd name="T109" fmla="*/ 226 h 1518"/>
                <a:gd name="T110" fmla="*/ 625 w 2477"/>
                <a:gd name="T111" fmla="*/ 244 h 1518"/>
                <a:gd name="T112" fmla="*/ 730 w 2477"/>
                <a:gd name="T113" fmla="*/ 251 h 1518"/>
                <a:gd name="T114" fmla="*/ 794 w 2477"/>
                <a:gd name="T115" fmla="*/ 250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77" h="1518">
                  <a:moveTo>
                    <a:pt x="799" y="250"/>
                  </a:moveTo>
                  <a:lnTo>
                    <a:pt x="802" y="246"/>
                  </a:lnTo>
                  <a:lnTo>
                    <a:pt x="809" y="234"/>
                  </a:lnTo>
                  <a:lnTo>
                    <a:pt x="821" y="219"/>
                  </a:lnTo>
                  <a:lnTo>
                    <a:pt x="837" y="198"/>
                  </a:lnTo>
                  <a:lnTo>
                    <a:pt x="856" y="174"/>
                  </a:lnTo>
                  <a:lnTo>
                    <a:pt x="876" y="147"/>
                  </a:lnTo>
                  <a:lnTo>
                    <a:pt x="900" y="119"/>
                  </a:lnTo>
                  <a:lnTo>
                    <a:pt x="928" y="93"/>
                  </a:lnTo>
                  <a:lnTo>
                    <a:pt x="955" y="67"/>
                  </a:lnTo>
                  <a:lnTo>
                    <a:pt x="985" y="43"/>
                  </a:lnTo>
                  <a:lnTo>
                    <a:pt x="1015" y="24"/>
                  </a:lnTo>
                  <a:lnTo>
                    <a:pt x="1045" y="11"/>
                  </a:lnTo>
                  <a:lnTo>
                    <a:pt x="1076" y="2"/>
                  </a:lnTo>
                  <a:lnTo>
                    <a:pt x="1105" y="0"/>
                  </a:lnTo>
                  <a:lnTo>
                    <a:pt x="1134" y="9"/>
                  </a:lnTo>
                  <a:lnTo>
                    <a:pt x="1162" y="26"/>
                  </a:lnTo>
                  <a:lnTo>
                    <a:pt x="1210" y="61"/>
                  </a:lnTo>
                  <a:lnTo>
                    <a:pt x="1260" y="86"/>
                  </a:lnTo>
                  <a:lnTo>
                    <a:pt x="1311" y="105"/>
                  </a:lnTo>
                  <a:lnTo>
                    <a:pt x="1361" y="116"/>
                  </a:lnTo>
                  <a:lnTo>
                    <a:pt x="1411" y="119"/>
                  </a:lnTo>
                  <a:lnTo>
                    <a:pt x="1457" y="117"/>
                  </a:lnTo>
                  <a:lnTo>
                    <a:pt x="1502" y="110"/>
                  </a:lnTo>
                  <a:lnTo>
                    <a:pt x="1541" y="100"/>
                  </a:lnTo>
                  <a:lnTo>
                    <a:pt x="1576" y="86"/>
                  </a:lnTo>
                  <a:lnTo>
                    <a:pt x="1602" y="78"/>
                  </a:lnTo>
                  <a:lnTo>
                    <a:pt x="1633" y="71"/>
                  </a:lnTo>
                  <a:lnTo>
                    <a:pt x="1667" y="66"/>
                  </a:lnTo>
                  <a:lnTo>
                    <a:pt x="1705" y="62"/>
                  </a:lnTo>
                  <a:lnTo>
                    <a:pt x="1744" y="62"/>
                  </a:lnTo>
                  <a:lnTo>
                    <a:pt x="1786" y="66"/>
                  </a:lnTo>
                  <a:lnTo>
                    <a:pt x="1825" y="71"/>
                  </a:lnTo>
                  <a:lnTo>
                    <a:pt x="1865" y="79"/>
                  </a:lnTo>
                  <a:lnTo>
                    <a:pt x="1901" y="92"/>
                  </a:lnTo>
                  <a:lnTo>
                    <a:pt x="1933" y="105"/>
                  </a:lnTo>
                  <a:lnTo>
                    <a:pt x="1963" y="124"/>
                  </a:lnTo>
                  <a:lnTo>
                    <a:pt x="1985" y="147"/>
                  </a:lnTo>
                  <a:lnTo>
                    <a:pt x="2000" y="172"/>
                  </a:lnTo>
                  <a:lnTo>
                    <a:pt x="2019" y="207"/>
                  </a:lnTo>
                  <a:lnTo>
                    <a:pt x="2045" y="234"/>
                  </a:lnTo>
                  <a:lnTo>
                    <a:pt x="2074" y="258"/>
                  </a:lnTo>
                  <a:lnTo>
                    <a:pt x="2109" y="279"/>
                  </a:lnTo>
                  <a:lnTo>
                    <a:pt x="2145" y="294"/>
                  </a:lnTo>
                  <a:lnTo>
                    <a:pt x="2183" y="308"/>
                  </a:lnTo>
                  <a:lnTo>
                    <a:pt x="2220" y="317"/>
                  </a:lnTo>
                  <a:lnTo>
                    <a:pt x="2258" y="324"/>
                  </a:lnTo>
                  <a:lnTo>
                    <a:pt x="2294" y="327"/>
                  </a:lnTo>
                  <a:lnTo>
                    <a:pt x="2329" y="327"/>
                  </a:lnTo>
                  <a:lnTo>
                    <a:pt x="2358" y="330"/>
                  </a:lnTo>
                  <a:lnTo>
                    <a:pt x="2382" y="339"/>
                  </a:lnTo>
                  <a:lnTo>
                    <a:pt x="2403" y="354"/>
                  </a:lnTo>
                  <a:lnTo>
                    <a:pt x="2420" y="372"/>
                  </a:lnTo>
                  <a:lnTo>
                    <a:pt x="2434" y="394"/>
                  </a:lnTo>
                  <a:lnTo>
                    <a:pt x="2444" y="418"/>
                  </a:lnTo>
                  <a:lnTo>
                    <a:pt x="2452" y="444"/>
                  </a:lnTo>
                  <a:lnTo>
                    <a:pt x="2456" y="471"/>
                  </a:lnTo>
                  <a:lnTo>
                    <a:pt x="2459" y="499"/>
                  </a:lnTo>
                  <a:lnTo>
                    <a:pt x="2459" y="525"/>
                  </a:lnTo>
                  <a:lnTo>
                    <a:pt x="2458" y="554"/>
                  </a:lnTo>
                  <a:lnTo>
                    <a:pt x="2451" y="585"/>
                  </a:lnTo>
                  <a:lnTo>
                    <a:pt x="2442" y="616"/>
                  </a:lnTo>
                  <a:lnTo>
                    <a:pt x="2432" y="645"/>
                  </a:lnTo>
                  <a:lnTo>
                    <a:pt x="2425" y="676"/>
                  </a:lnTo>
                  <a:lnTo>
                    <a:pt x="2420" y="705"/>
                  </a:lnTo>
                  <a:lnTo>
                    <a:pt x="2420" y="733"/>
                  </a:lnTo>
                  <a:lnTo>
                    <a:pt x="2427" y="758"/>
                  </a:lnTo>
                  <a:lnTo>
                    <a:pt x="2442" y="782"/>
                  </a:lnTo>
                  <a:lnTo>
                    <a:pt x="2456" y="801"/>
                  </a:lnTo>
                  <a:lnTo>
                    <a:pt x="2466" y="820"/>
                  </a:lnTo>
                  <a:lnTo>
                    <a:pt x="2473" y="843"/>
                  </a:lnTo>
                  <a:lnTo>
                    <a:pt x="2477" y="868"/>
                  </a:lnTo>
                  <a:lnTo>
                    <a:pt x="2477" y="892"/>
                  </a:lnTo>
                  <a:lnTo>
                    <a:pt x="2471" y="920"/>
                  </a:lnTo>
                  <a:lnTo>
                    <a:pt x="2461" y="946"/>
                  </a:lnTo>
                  <a:lnTo>
                    <a:pt x="2446" y="971"/>
                  </a:lnTo>
                  <a:lnTo>
                    <a:pt x="2423" y="997"/>
                  </a:lnTo>
                  <a:lnTo>
                    <a:pt x="2396" y="1020"/>
                  </a:lnTo>
                  <a:lnTo>
                    <a:pt x="2360" y="1042"/>
                  </a:lnTo>
                  <a:lnTo>
                    <a:pt x="2317" y="1059"/>
                  </a:lnTo>
                  <a:lnTo>
                    <a:pt x="2267" y="1076"/>
                  </a:lnTo>
                  <a:lnTo>
                    <a:pt x="2181" y="1100"/>
                  </a:lnTo>
                  <a:lnTo>
                    <a:pt x="2102" y="1128"/>
                  </a:lnTo>
                  <a:lnTo>
                    <a:pt x="2033" y="1161"/>
                  </a:lnTo>
                  <a:lnTo>
                    <a:pt x="1971" y="1195"/>
                  </a:lnTo>
                  <a:lnTo>
                    <a:pt x="1918" y="1233"/>
                  </a:lnTo>
                  <a:lnTo>
                    <a:pt x="1875" y="1272"/>
                  </a:lnTo>
                  <a:lnTo>
                    <a:pt x="1841" y="1315"/>
                  </a:lnTo>
                  <a:lnTo>
                    <a:pt x="1815" y="1360"/>
                  </a:lnTo>
                  <a:lnTo>
                    <a:pt x="1798" y="1391"/>
                  </a:lnTo>
                  <a:lnTo>
                    <a:pt x="1774" y="1422"/>
                  </a:lnTo>
                  <a:lnTo>
                    <a:pt x="1744" y="1448"/>
                  </a:lnTo>
                  <a:lnTo>
                    <a:pt x="1713" y="1472"/>
                  </a:lnTo>
                  <a:lnTo>
                    <a:pt x="1677" y="1490"/>
                  </a:lnTo>
                  <a:lnTo>
                    <a:pt x="1641" y="1504"/>
                  </a:lnTo>
                  <a:lnTo>
                    <a:pt x="1603" y="1515"/>
                  </a:lnTo>
                  <a:lnTo>
                    <a:pt x="1567" y="1518"/>
                  </a:lnTo>
                  <a:lnTo>
                    <a:pt x="1531" y="1515"/>
                  </a:lnTo>
                  <a:lnTo>
                    <a:pt x="1498" y="1506"/>
                  </a:lnTo>
                  <a:lnTo>
                    <a:pt x="1471" y="1489"/>
                  </a:lnTo>
                  <a:lnTo>
                    <a:pt x="1442" y="1470"/>
                  </a:lnTo>
                  <a:lnTo>
                    <a:pt x="1404" y="1453"/>
                  </a:lnTo>
                  <a:lnTo>
                    <a:pt x="1358" y="1437"/>
                  </a:lnTo>
                  <a:lnTo>
                    <a:pt x="1306" y="1423"/>
                  </a:lnTo>
                  <a:lnTo>
                    <a:pt x="1249" y="1411"/>
                  </a:lnTo>
                  <a:lnTo>
                    <a:pt x="1189" y="1403"/>
                  </a:lnTo>
                  <a:lnTo>
                    <a:pt x="1127" y="1394"/>
                  </a:lnTo>
                  <a:lnTo>
                    <a:pt x="1064" y="1389"/>
                  </a:lnTo>
                  <a:lnTo>
                    <a:pt x="1002" y="1387"/>
                  </a:lnTo>
                  <a:lnTo>
                    <a:pt x="942" y="1387"/>
                  </a:lnTo>
                  <a:lnTo>
                    <a:pt x="887" y="1389"/>
                  </a:lnTo>
                  <a:lnTo>
                    <a:pt x="835" y="1394"/>
                  </a:lnTo>
                  <a:lnTo>
                    <a:pt x="785" y="1399"/>
                  </a:lnTo>
                  <a:lnTo>
                    <a:pt x="744" y="1399"/>
                  </a:lnTo>
                  <a:lnTo>
                    <a:pt x="706" y="1396"/>
                  </a:lnTo>
                  <a:lnTo>
                    <a:pt x="675" y="1389"/>
                  </a:lnTo>
                  <a:lnTo>
                    <a:pt x="644" y="1379"/>
                  </a:lnTo>
                  <a:lnTo>
                    <a:pt x="617" y="1365"/>
                  </a:lnTo>
                  <a:lnTo>
                    <a:pt x="587" y="1350"/>
                  </a:lnTo>
                  <a:lnTo>
                    <a:pt x="558" y="1332"/>
                  </a:lnTo>
                  <a:lnTo>
                    <a:pt x="526" y="1315"/>
                  </a:lnTo>
                  <a:lnTo>
                    <a:pt x="488" y="1295"/>
                  </a:lnTo>
                  <a:lnTo>
                    <a:pt x="447" y="1274"/>
                  </a:lnTo>
                  <a:lnTo>
                    <a:pt x="393" y="1250"/>
                  </a:lnTo>
                  <a:lnTo>
                    <a:pt x="349" y="1231"/>
                  </a:lnTo>
                  <a:lnTo>
                    <a:pt x="307" y="1217"/>
                  </a:lnTo>
                  <a:lnTo>
                    <a:pt x="269" y="1205"/>
                  </a:lnTo>
                  <a:lnTo>
                    <a:pt x="233" y="1197"/>
                  </a:lnTo>
                  <a:lnTo>
                    <a:pt x="199" y="1190"/>
                  </a:lnTo>
                  <a:lnTo>
                    <a:pt x="163" y="1185"/>
                  </a:lnTo>
                  <a:lnTo>
                    <a:pt x="125" y="1181"/>
                  </a:lnTo>
                  <a:lnTo>
                    <a:pt x="84" y="1179"/>
                  </a:lnTo>
                  <a:lnTo>
                    <a:pt x="60" y="1173"/>
                  </a:lnTo>
                  <a:lnTo>
                    <a:pt x="39" y="1161"/>
                  </a:lnTo>
                  <a:lnTo>
                    <a:pt x="24" y="1142"/>
                  </a:lnTo>
                  <a:lnTo>
                    <a:pt x="13" y="1118"/>
                  </a:lnTo>
                  <a:lnTo>
                    <a:pt x="5" y="1090"/>
                  </a:lnTo>
                  <a:lnTo>
                    <a:pt x="1" y="1057"/>
                  </a:lnTo>
                  <a:lnTo>
                    <a:pt x="0" y="1023"/>
                  </a:lnTo>
                  <a:lnTo>
                    <a:pt x="1" y="987"/>
                  </a:lnTo>
                  <a:lnTo>
                    <a:pt x="6" y="949"/>
                  </a:lnTo>
                  <a:lnTo>
                    <a:pt x="15" y="911"/>
                  </a:lnTo>
                  <a:lnTo>
                    <a:pt x="25" y="875"/>
                  </a:lnTo>
                  <a:lnTo>
                    <a:pt x="37" y="839"/>
                  </a:lnTo>
                  <a:lnTo>
                    <a:pt x="51" y="805"/>
                  </a:lnTo>
                  <a:lnTo>
                    <a:pt x="67" y="776"/>
                  </a:lnTo>
                  <a:lnTo>
                    <a:pt x="84" y="750"/>
                  </a:lnTo>
                  <a:lnTo>
                    <a:pt x="111" y="705"/>
                  </a:lnTo>
                  <a:lnTo>
                    <a:pt x="137" y="655"/>
                  </a:lnTo>
                  <a:lnTo>
                    <a:pt x="161" y="602"/>
                  </a:lnTo>
                  <a:lnTo>
                    <a:pt x="182" y="547"/>
                  </a:lnTo>
                  <a:lnTo>
                    <a:pt x="201" y="492"/>
                  </a:lnTo>
                  <a:lnTo>
                    <a:pt x="218" y="439"/>
                  </a:lnTo>
                  <a:lnTo>
                    <a:pt x="233" y="389"/>
                  </a:lnTo>
                  <a:lnTo>
                    <a:pt x="247" y="346"/>
                  </a:lnTo>
                  <a:lnTo>
                    <a:pt x="261" y="310"/>
                  </a:lnTo>
                  <a:lnTo>
                    <a:pt x="275" y="284"/>
                  </a:lnTo>
                  <a:lnTo>
                    <a:pt x="294" y="263"/>
                  </a:lnTo>
                  <a:lnTo>
                    <a:pt x="319" y="246"/>
                  </a:lnTo>
                  <a:lnTo>
                    <a:pt x="347" y="234"/>
                  </a:lnTo>
                  <a:lnTo>
                    <a:pt x="379" y="226"/>
                  </a:lnTo>
                  <a:lnTo>
                    <a:pt x="414" y="220"/>
                  </a:lnTo>
                  <a:lnTo>
                    <a:pt x="448" y="220"/>
                  </a:lnTo>
                  <a:lnTo>
                    <a:pt x="484" y="222"/>
                  </a:lnTo>
                  <a:lnTo>
                    <a:pt x="519" y="226"/>
                  </a:lnTo>
                  <a:lnTo>
                    <a:pt x="551" y="232"/>
                  </a:lnTo>
                  <a:lnTo>
                    <a:pt x="587" y="239"/>
                  </a:lnTo>
                  <a:lnTo>
                    <a:pt x="625" y="244"/>
                  </a:lnTo>
                  <a:lnTo>
                    <a:pt x="663" y="248"/>
                  </a:lnTo>
                  <a:lnTo>
                    <a:pt x="699" y="250"/>
                  </a:lnTo>
                  <a:lnTo>
                    <a:pt x="730" y="251"/>
                  </a:lnTo>
                  <a:lnTo>
                    <a:pt x="759" y="251"/>
                  </a:lnTo>
                  <a:lnTo>
                    <a:pt x="780" y="250"/>
                  </a:lnTo>
                  <a:lnTo>
                    <a:pt x="794" y="250"/>
                  </a:lnTo>
                  <a:lnTo>
                    <a:pt x="799" y="250"/>
                  </a:lnTo>
                  <a:close/>
                </a:path>
              </a:pathLst>
            </a:custGeom>
            <a:solidFill>
              <a:srgbClr val="BFF5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FF5B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5" name="Freeform 11"/>
            <p:cNvSpPr>
              <a:spLocks/>
            </p:cNvSpPr>
            <p:nvPr/>
          </p:nvSpPr>
          <p:spPr bwMode="auto">
            <a:xfrm>
              <a:off x="2930" y="1845"/>
              <a:ext cx="2313" cy="1379"/>
            </a:xfrm>
            <a:custGeom>
              <a:avLst/>
              <a:gdLst>
                <a:gd name="T0" fmla="*/ 990 w 2313"/>
                <a:gd name="T1" fmla="*/ 23 h 1379"/>
                <a:gd name="T2" fmla="*/ 924 w 2313"/>
                <a:gd name="T3" fmla="*/ 48 h 1379"/>
                <a:gd name="T4" fmla="*/ 837 w 2313"/>
                <a:gd name="T5" fmla="*/ 86 h 1379"/>
                <a:gd name="T6" fmla="*/ 763 w 2313"/>
                <a:gd name="T7" fmla="*/ 129 h 1379"/>
                <a:gd name="T8" fmla="*/ 701 w 2313"/>
                <a:gd name="T9" fmla="*/ 182 h 1379"/>
                <a:gd name="T10" fmla="*/ 612 w 2313"/>
                <a:gd name="T11" fmla="*/ 229 h 1379"/>
                <a:gd name="T12" fmla="*/ 467 w 2313"/>
                <a:gd name="T13" fmla="*/ 255 h 1379"/>
                <a:gd name="T14" fmla="*/ 295 w 2313"/>
                <a:gd name="T15" fmla="*/ 304 h 1379"/>
                <a:gd name="T16" fmla="*/ 137 w 2313"/>
                <a:gd name="T17" fmla="*/ 397 h 1379"/>
                <a:gd name="T18" fmla="*/ 63 w 2313"/>
                <a:gd name="T19" fmla="*/ 483 h 1379"/>
                <a:gd name="T20" fmla="*/ 34 w 2313"/>
                <a:gd name="T21" fmla="*/ 561 h 1379"/>
                <a:gd name="T22" fmla="*/ 17 w 2313"/>
                <a:gd name="T23" fmla="*/ 645 h 1379"/>
                <a:gd name="T24" fmla="*/ 0 w 2313"/>
                <a:gd name="T25" fmla="*/ 777 h 1379"/>
                <a:gd name="T26" fmla="*/ 20 w 2313"/>
                <a:gd name="T27" fmla="*/ 906 h 1379"/>
                <a:gd name="T28" fmla="*/ 93 w 2313"/>
                <a:gd name="T29" fmla="*/ 1002 h 1379"/>
                <a:gd name="T30" fmla="*/ 178 w 2313"/>
                <a:gd name="T31" fmla="*/ 1047 h 1379"/>
                <a:gd name="T32" fmla="*/ 283 w 2313"/>
                <a:gd name="T33" fmla="*/ 1066 h 1379"/>
                <a:gd name="T34" fmla="*/ 438 w 2313"/>
                <a:gd name="T35" fmla="*/ 1092 h 1379"/>
                <a:gd name="T36" fmla="*/ 594 w 2313"/>
                <a:gd name="T37" fmla="*/ 1136 h 1379"/>
                <a:gd name="T38" fmla="*/ 711 w 2313"/>
                <a:gd name="T39" fmla="*/ 1190 h 1379"/>
                <a:gd name="T40" fmla="*/ 866 w 2313"/>
                <a:gd name="T41" fmla="*/ 1243 h 1379"/>
                <a:gd name="T42" fmla="*/ 1036 w 2313"/>
                <a:gd name="T43" fmla="*/ 1291 h 1379"/>
                <a:gd name="T44" fmla="*/ 1177 w 2313"/>
                <a:gd name="T45" fmla="*/ 1320 h 1379"/>
                <a:gd name="T46" fmla="*/ 1294 w 2313"/>
                <a:gd name="T47" fmla="*/ 1336 h 1379"/>
                <a:gd name="T48" fmla="*/ 1356 w 2313"/>
                <a:gd name="T49" fmla="*/ 1358 h 1379"/>
                <a:gd name="T50" fmla="*/ 1389 w 2313"/>
                <a:gd name="T51" fmla="*/ 1379 h 1379"/>
                <a:gd name="T52" fmla="*/ 1442 w 2313"/>
                <a:gd name="T53" fmla="*/ 1360 h 1379"/>
                <a:gd name="T54" fmla="*/ 1502 w 2313"/>
                <a:gd name="T55" fmla="*/ 1322 h 1379"/>
                <a:gd name="T56" fmla="*/ 1562 w 2313"/>
                <a:gd name="T57" fmla="*/ 1267 h 1379"/>
                <a:gd name="T58" fmla="*/ 1669 w 2313"/>
                <a:gd name="T59" fmla="*/ 1191 h 1379"/>
                <a:gd name="T60" fmla="*/ 1827 w 2313"/>
                <a:gd name="T61" fmla="*/ 1131 h 1379"/>
                <a:gd name="T62" fmla="*/ 1937 w 2313"/>
                <a:gd name="T63" fmla="*/ 1066 h 1379"/>
                <a:gd name="T64" fmla="*/ 2006 w 2313"/>
                <a:gd name="T65" fmla="*/ 1002 h 1379"/>
                <a:gd name="T66" fmla="*/ 2081 w 2313"/>
                <a:gd name="T67" fmla="*/ 951 h 1379"/>
                <a:gd name="T68" fmla="*/ 2209 w 2313"/>
                <a:gd name="T69" fmla="*/ 873 h 1379"/>
                <a:gd name="T70" fmla="*/ 2276 w 2313"/>
                <a:gd name="T71" fmla="*/ 806 h 1379"/>
                <a:gd name="T72" fmla="*/ 2307 w 2313"/>
                <a:gd name="T73" fmla="*/ 743 h 1379"/>
                <a:gd name="T74" fmla="*/ 2308 w 2313"/>
                <a:gd name="T75" fmla="*/ 634 h 1379"/>
                <a:gd name="T76" fmla="*/ 2250 w 2313"/>
                <a:gd name="T77" fmla="*/ 528 h 1379"/>
                <a:gd name="T78" fmla="*/ 2178 w 2313"/>
                <a:gd name="T79" fmla="*/ 469 h 1379"/>
                <a:gd name="T80" fmla="*/ 2145 w 2313"/>
                <a:gd name="T81" fmla="*/ 447 h 1379"/>
                <a:gd name="T82" fmla="*/ 2152 w 2313"/>
                <a:gd name="T83" fmla="*/ 433 h 1379"/>
                <a:gd name="T84" fmla="*/ 2176 w 2313"/>
                <a:gd name="T85" fmla="*/ 375 h 1379"/>
                <a:gd name="T86" fmla="*/ 2181 w 2313"/>
                <a:gd name="T87" fmla="*/ 298 h 1379"/>
                <a:gd name="T88" fmla="*/ 2135 w 2313"/>
                <a:gd name="T89" fmla="*/ 231 h 1379"/>
                <a:gd name="T90" fmla="*/ 2009 w 2313"/>
                <a:gd name="T91" fmla="*/ 160 h 1379"/>
                <a:gd name="T92" fmla="*/ 1841 w 2313"/>
                <a:gd name="T93" fmla="*/ 98 h 1379"/>
                <a:gd name="T94" fmla="*/ 1667 w 2313"/>
                <a:gd name="T95" fmla="*/ 62 h 1379"/>
                <a:gd name="T96" fmla="*/ 1504 w 2313"/>
                <a:gd name="T97" fmla="*/ 59 h 1379"/>
                <a:gd name="T98" fmla="*/ 1390 w 2313"/>
                <a:gd name="T99" fmla="*/ 71 h 1379"/>
                <a:gd name="T100" fmla="*/ 1347 w 2313"/>
                <a:gd name="T101" fmla="*/ 78 h 1379"/>
                <a:gd name="T102" fmla="*/ 1311 w 2313"/>
                <a:gd name="T103" fmla="*/ 67 h 1379"/>
                <a:gd name="T104" fmla="*/ 1232 w 2313"/>
                <a:gd name="T105" fmla="*/ 40 h 1379"/>
                <a:gd name="T106" fmla="*/ 1153 w 2313"/>
                <a:gd name="T107" fmla="*/ 11 h 1379"/>
                <a:gd name="T108" fmla="*/ 1077 w 2313"/>
                <a:gd name="T109" fmla="*/ 2 h 1379"/>
                <a:gd name="T110" fmla="*/ 1019 w 2313"/>
                <a:gd name="T111" fmla="*/ 12 h 1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13" h="1379">
                  <a:moveTo>
                    <a:pt x="1005" y="17"/>
                  </a:moveTo>
                  <a:lnTo>
                    <a:pt x="1002" y="19"/>
                  </a:lnTo>
                  <a:lnTo>
                    <a:pt x="990" y="23"/>
                  </a:lnTo>
                  <a:lnTo>
                    <a:pt x="973" y="29"/>
                  </a:lnTo>
                  <a:lnTo>
                    <a:pt x="950" y="38"/>
                  </a:lnTo>
                  <a:lnTo>
                    <a:pt x="924" y="48"/>
                  </a:lnTo>
                  <a:lnTo>
                    <a:pt x="895" y="60"/>
                  </a:lnTo>
                  <a:lnTo>
                    <a:pt x="866" y="72"/>
                  </a:lnTo>
                  <a:lnTo>
                    <a:pt x="837" y="86"/>
                  </a:lnTo>
                  <a:lnTo>
                    <a:pt x="809" y="100"/>
                  </a:lnTo>
                  <a:lnTo>
                    <a:pt x="784" y="115"/>
                  </a:lnTo>
                  <a:lnTo>
                    <a:pt x="763" y="129"/>
                  </a:lnTo>
                  <a:lnTo>
                    <a:pt x="746" y="143"/>
                  </a:lnTo>
                  <a:lnTo>
                    <a:pt x="723" y="164"/>
                  </a:lnTo>
                  <a:lnTo>
                    <a:pt x="701" y="182"/>
                  </a:lnTo>
                  <a:lnTo>
                    <a:pt x="675" y="201"/>
                  </a:lnTo>
                  <a:lnTo>
                    <a:pt x="646" y="217"/>
                  </a:lnTo>
                  <a:lnTo>
                    <a:pt x="612" y="229"/>
                  </a:lnTo>
                  <a:lnTo>
                    <a:pt x="570" y="239"/>
                  </a:lnTo>
                  <a:lnTo>
                    <a:pt x="521" y="248"/>
                  </a:lnTo>
                  <a:lnTo>
                    <a:pt x="467" y="255"/>
                  </a:lnTo>
                  <a:lnTo>
                    <a:pt x="411" y="267"/>
                  </a:lnTo>
                  <a:lnTo>
                    <a:pt x="352" y="284"/>
                  </a:lnTo>
                  <a:lnTo>
                    <a:pt x="295" y="304"/>
                  </a:lnTo>
                  <a:lnTo>
                    <a:pt x="240" y="328"/>
                  </a:lnTo>
                  <a:lnTo>
                    <a:pt x="187" y="361"/>
                  </a:lnTo>
                  <a:lnTo>
                    <a:pt x="137" y="397"/>
                  </a:lnTo>
                  <a:lnTo>
                    <a:pt x="106" y="428"/>
                  </a:lnTo>
                  <a:lnTo>
                    <a:pt x="82" y="456"/>
                  </a:lnTo>
                  <a:lnTo>
                    <a:pt x="63" y="483"/>
                  </a:lnTo>
                  <a:lnTo>
                    <a:pt x="50" y="509"/>
                  </a:lnTo>
                  <a:lnTo>
                    <a:pt x="41" y="535"/>
                  </a:lnTo>
                  <a:lnTo>
                    <a:pt x="34" y="561"/>
                  </a:lnTo>
                  <a:lnTo>
                    <a:pt x="29" y="586"/>
                  </a:lnTo>
                  <a:lnTo>
                    <a:pt x="24" y="615"/>
                  </a:lnTo>
                  <a:lnTo>
                    <a:pt x="17" y="645"/>
                  </a:lnTo>
                  <a:lnTo>
                    <a:pt x="8" y="688"/>
                  </a:lnTo>
                  <a:lnTo>
                    <a:pt x="3" y="731"/>
                  </a:lnTo>
                  <a:lnTo>
                    <a:pt x="0" y="777"/>
                  </a:lnTo>
                  <a:lnTo>
                    <a:pt x="1" y="822"/>
                  </a:lnTo>
                  <a:lnTo>
                    <a:pt x="7" y="865"/>
                  </a:lnTo>
                  <a:lnTo>
                    <a:pt x="20" y="906"/>
                  </a:lnTo>
                  <a:lnTo>
                    <a:pt x="39" y="942"/>
                  </a:lnTo>
                  <a:lnTo>
                    <a:pt x="67" y="976"/>
                  </a:lnTo>
                  <a:lnTo>
                    <a:pt x="93" y="1002"/>
                  </a:lnTo>
                  <a:lnTo>
                    <a:pt x="120" y="1023"/>
                  </a:lnTo>
                  <a:lnTo>
                    <a:pt x="148" y="1037"/>
                  </a:lnTo>
                  <a:lnTo>
                    <a:pt x="178" y="1047"/>
                  </a:lnTo>
                  <a:lnTo>
                    <a:pt x="213" y="1054"/>
                  </a:lnTo>
                  <a:lnTo>
                    <a:pt x="244" y="1059"/>
                  </a:lnTo>
                  <a:lnTo>
                    <a:pt x="283" y="1066"/>
                  </a:lnTo>
                  <a:lnTo>
                    <a:pt x="330" y="1073"/>
                  </a:lnTo>
                  <a:lnTo>
                    <a:pt x="383" y="1081"/>
                  </a:lnTo>
                  <a:lnTo>
                    <a:pt x="438" y="1092"/>
                  </a:lnTo>
                  <a:lnTo>
                    <a:pt x="493" y="1105"/>
                  </a:lnTo>
                  <a:lnTo>
                    <a:pt x="546" y="1119"/>
                  </a:lnTo>
                  <a:lnTo>
                    <a:pt x="594" y="1136"/>
                  </a:lnTo>
                  <a:lnTo>
                    <a:pt x="637" y="1155"/>
                  </a:lnTo>
                  <a:lnTo>
                    <a:pt x="672" y="1172"/>
                  </a:lnTo>
                  <a:lnTo>
                    <a:pt x="711" y="1190"/>
                  </a:lnTo>
                  <a:lnTo>
                    <a:pt x="759" y="1207"/>
                  </a:lnTo>
                  <a:lnTo>
                    <a:pt x="811" y="1226"/>
                  </a:lnTo>
                  <a:lnTo>
                    <a:pt x="866" y="1243"/>
                  </a:lnTo>
                  <a:lnTo>
                    <a:pt x="923" y="1260"/>
                  </a:lnTo>
                  <a:lnTo>
                    <a:pt x="980" y="1275"/>
                  </a:lnTo>
                  <a:lnTo>
                    <a:pt x="1036" y="1291"/>
                  </a:lnTo>
                  <a:lnTo>
                    <a:pt x="1088" y="1303"/>
                  </a:lnTo>
                  <a:lnTo>
                    <a:pt x="1136" y="1313"/>
                  </a:lnTo>
                  <a:lnTo>
                    <a:pt x="1177" y="1320"/>
                  </a:lnTo>
                  <a:lnTo>
                    <a:pt x="1212" y="1325"/>
                  </a:lnTo>
                  <a:lnTo>
                    <a:pt x="1258" y="1330"/>
                  </a:lnTo>
                  <a:lnTo>
                    <a:pt x="1294" y="1336"/>
                  </a:lnTo>
                  <a:lnTo>
                    <a:pt x="1320" y="1342"/>
                  </a:lnTo>
                  <a:lnTo>
                    <a:pt x="1340" y="1349"/>
                  </a:lnTo>
                  <a:lnTo>
                    <a:pt x="1356" y="1358"/>
                  </a:lnTo>
                  <a:lnTo>
                    <a:pt x="1368" y="1365"/>
                  </a:lnTo>
                  <a:lnTo>
                    <a:pt x="1377" y="1373"/>
                  </a:lnTo>
                  <a:lnTo>
                    <a:pt x="1389" y="1379"/>
                  </a:lnTo>
                  <a:lnTo>
                    <a:pt x="1404" y="1377"/>
                  </a:lnTo>
                  <a:lnTo>
                    <a:pt x="1423" y="1370"/>
                  </a:lnTo>
                  <a:lnTo>
                    <a:pt x="1442" y="1360"/>
                  </a:lnTo>
                  <a:lnTo>
                    <a:pt x="1463" y="1348"/>
                  </a:lnTo>
                  <a:lnTo>
                    <a:pt x="1483" y="1334"/>
                  </a:lnTo>
                  <a:lnTo>
                    <a:pt x="1502" y="1322"/>
                  </a:lnTo>
                  <a:lnTo>
                    <a:pt x="1518" y="1306"/>
                  </a:lnTo>
                  <a:lnTo>
                    <a:pt x="1538" y="1287"/>
                  </a:lnTo>
                  <a:lnTo>
                    <a:pt x="1562" y="1267"/>
                  </a:lnTo>
                  <a:lnTo>
                    <a:pt x="1591" y="1241"/>
                  </a:lnTo>
                  <a:lnTo>
                    <a:pt x="1628" y="1217"/>
                  </a:lnTo>
                  <a:lnTo>
                    <a:pt x="1669" y="1191"/>
                  </a:lnTo>
                  <a:lnTo>
                    <a:pt x="1719" y="1169"/>
                  </a:lnTo>
                  <a:lnTo>
                    <a:pt x="1775" y="1148"/>
                  </a:lnTo>
                  <a:lnTo>
                    <a:pt x="1827" y="1131"/>
                  </a:lnTo>
                  <a:lnTo>
                    <a:pt x="1870" y="1110"/>
                  </a:lnTo>
                  <a:lnTo>
                    <a:pt x="1906" y="1088"/>
                  </a:lnTo>
                  <a:lnTo>
                    <a:pt x="1937" y="1066"/>
                  </a:lnTo>
                  <a:lnTo>
                    <a:pt x="1963" y="1043"/>
                  </a:lnTo>
                  <a:lnTo>
                    <a:pt x="1985" y="1021"/>
                  </a:lnTo>
                  <a:lnTo>
                    <a:pt x="2006" y="1002"/>
                  </a:lnTo>
                  <a:lnTo>
                    <a:pt x="2025" y="985"/>
                  </a:lnTo>
                  <a:lnTo>
                    <a:pt x="2042" y="971"/>
                  </a:lnTo>
                  <a:lnTo>
                    <a:pt x="2081" y="951"/>
                  </a:lnTo>
                  <a:lnTo>
                    <a:pt x="2124" y="927"/>
                  </a:lnTo>
                  <a:lnTo>
                    <a:pt x="2169" y="901"/>
                  </a:lnTo>
                  <a:lnTo>
                    <a:pt x="2209" y="873"/>
                  </a:lnTo>
                  <a:lnTo>
                    <a:pt x="2241" y="844"/>
                  </a:lnTo>
                  <a:lnTo>
                    <a:pt x="2260" y="823"/>
                  </a:lnTo>
                  <a:lnTo>
                    <a:pt x="2276" y="806"/>
                  </a:lnTo>
                  <a:lnTo>
                    <a:pt x="2289" y="787"/>
                  </a:lnTo>
                  <a:lnTo>
                    <a:pt x="2300" y="767"/>
                  </a:lnTo>
                  <a:lnTo>
                    <a:pt x="2307" y="743"/>
                  </a:lnTo>
                  <a:lnTo>
                    <a:pt x="2312" y="713"/>
                  </a:lnTo>
                  <a:lnTo>
                    <a:pt x="2313" y="679"/>
                  </a:lnTo>
                  <a:lnTo>
                    <a:pt x="2308" y="634"/>
                  </a:lnTo>
                  <a:lnTo>
                    <a:pt x="2294" y="595"/>
                  </a:lnTo>
                  <a:lnTo>
                    <a:pt x="2274" y="559"/>
                  </a:lnTo>
                  <a:lnTo>
                    <a:pt x="2250" y="528"/>
                  </a:lnTo>
                  <a:lnTo>
                    <a:pt x="2224" y="502"/>
                  </a:lnTo>
                  <a:lnTo>
                    <a:pt x="2200" y="485"/>
                  </a:lnTo>
                  <a:lnTo>
                    <a:pt x="2178" y="469"/>
                  </a:lnTo>
                  <a:lnTo>
                    <a:pt x="2160" y="457"/>
                  </a:lnTo>
                  <a:lnTo>
                    <a:pt x="2150" y="451"/>
                  </a:lnTo>
                  <a:lnTo>
                    <a:pt x="2145" y="447"/>
                  </a:lnTo>
                  <a:lnTo>
                    <a:pt x="2143" y="447"/>
                  </a:lnTo>
                  <a:lnTo>
                    <a:pt x="2147" y="444"/>
                  </a:lnTo>
                  <a:lnTo>
                    <a:pt x="2152" y="433"/>
                  </a:lnTo>
                  <a:lnTo>
                    <a:pt x="2159" y="418"/>
                  </a:lnTo>
                  <a:lnTo>
                    <a:pt x="2167" y="397"/>
                  </a:lnTo>
                  <a:lnTo>
                    <a:pt x="2176" y="375"/>
                  </a:lnTo>
                  <a:lnTo>
                    <a:pt x="2181" y="349"/>
                  </a:lnTo>
                  <a:lnTo>
                    <a:pt x="2184" y="323"/>
                  </a:lnTo>
                  <a:lnTo>
                    <a:pt x="2181" y="298"/>
                  </a:lnTo>
                  <a:lnTo>
                    <a:pt x="2174" y="273"/>
                  </a:lnTo>
                  <a:lnTo>
                    <a:pt x="2159" y="251"/>
                  </a:lnTo>
                  <a:lnTo>
                    <a:pt x="2135" y="231"/>
                  </a:lnTo>
                  <a:lnTo>
                    <a:pt x="2100" y="206"/>
                  </a:lnTo>
                  <a:lnTo>
                    <a:pt x="2059" y="184"/>
                  </a:lnTo>
                  <a:lnTo>
                    <a:pt x="2009" y="160"/>
                  </a:lnTo>
                  <a:lnTo>
                    <a:pt x="1956" y="138"/>
                  </a:lnTo>
                  <a:lnTo>
                    <a:pt x="1899" y="117"/>
                  </a:lnTo>
                  <a:lnTo>
                    <a:pt x="1841" y="98"/>
                  </a:lnTo>
                  <a:lnTo>
                    <a:pt x="1781" y="83"/>
                  </a:lnTo>
                  <a:lnTo>
                    <a:pt x="1722" y="71"/>
                  </a:lnTo>
                  <a:lnTo>
                    <a:pt x="1667" y="62"/>
                  </a:lnTo>
                  <a:lnTo>
                    <a:pt x="1609" y="59"/>
                  </a:lnTo>
                  <a:lnTo>
                    <a:pt x="1554" y="57"/>
                  </a:lnTo>
                  <a:lnTo>
                    <a:pt x="1504" y="59"/>
                  </a:lnTo>
                  <a:lnTo>
                    <a:pt x="1459" y="62"/>
                  </a:lnTo>
                  <a:lnTo>
                    <a:pt x="1421" y="66"/>
                  </a:lnTo>
                  <a:lnTo>
                    <a:pt x="1390" y="71"/>
                  </a:lnTo>
                  <a:lnTo>
                    <a:pt x="1366" y="74"/>
                  </a:lnTo>
                  <a:lnTo>
                    <a:pt x="1353" y="78"/>
                  </a:lnTo>
                  <a:lnTo>
                    <a:pt x="1347" y="78"/>
                  </a:lnTo>
                  <a:lnTo>
                    <a:pt x="1342" y="78"/>
                  </a:lnTo>
                  <a:lnTo>
                    <a:pt x="1330" y="72"/>
                  </a:lnTo>
                  <a:lnTo>
                    <a:pt x="1311" y="67"/>
                  </a:lnTo>
                  <a:lnTo>
                    <a:pt x="1287" y="59"/>
                  </a:lnTo>
                  <a:lnTo>
                    <a:pt x="1260" y="50"/>
                  </a:lnTo>
                  <a:lnTo>
                    <a:pt x="1232" y="40"/>
                  </a:lnTo>
                  <a:lnTo>
                    <a:pt x="1203" y="29"/>
                  </a:lnTo>
                  <a:lnTo>
                    <a:pt x="1175" y="19"/>
                  </a:lnTo>
                  <a:lnTo>
                    <a:pt x="1153" y="11"/>
                  </a:lnTo>
                  <a:lnTo>
                    <a:pt x="1127" y="4"/>
                  </a:lnTo>
                  <a:lnTo>
                    <a:pt x="1103" y="0"/>
                  </a:lnTo>
                  <a:lnTo>
                    <a:pt x="1077" y="2"/>
                  </a:lnTo>
                  <a:lnTo>
                    <a:pt x="1055" y="4"/>
                  </a:lnTo>
                  <a:lnTo>
                    <a:pt x="1036" y="9"/>
                  </a:lnTo>
                  <a:lnTo>
                    <a:pt x="1019" y="12"/>
                  </a:lnTo>
                  <a:lnTo>
                    <a:pt x="1009" y="16"/>
                  </a:lnTo>
                  <a:lnTo>
                    <a:pt x="1005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6" name="Freeform 12"/>
            <p:cNvSpPr>
              <a:spLocks/>
            </p:cNvSpPr>
            <p:nvPr/>
          </p:nvSpPr>
          <p:spPr bwMode="auto">
            <a:xfrm>
              <a:off x="3007" y="2024"/>
              <a:ext cx="904" cy="382"/>
            </a:xfrm>
            <a:custGeom>
              <a:avLst/>
              <a:gdLst>
                <a:gd name="T0" fmla="*/ 2 w 904"/>
                <a:gd name="T1" fmla="*/ 378 h 382"/>
                <a:gd name="T2" fmla="*/ 17 w 904"/>
                <a:gd name="T3" fmla="*/ 349 h 382"/>
                <a:gd name="T4" fmla="*/ 45 w 904"/>
                <a:gd name="T5" fmla="*/ 306 h 382"/>
                <a:gd name="T6" fmla="*/ 86 w 904"/>
                <a:gd name="T7" fmla="*/ 254 h 382"/>
                <a:gd name="T8" fmla="*/ 136 w 904"/>
                <a:gd name="T9" fmla="*/ 208 h 382"/>
                <a:gd name="T10" fmla="*/ 205 w 904"/>
                <a:gd name="T11" fmla="*/ 172 h 382"/>
                <a:gd name="T12" fmla="*/ 267 w 904"/>
                <a:gd name="T13" fmla="*/ 148 h 382"/>
                <a:gd name="T14" fmla="*/ 309 w 904"/>
                <a:gd name="T15" fmla="*/ 136 h 382"/>
                <a:gd name="T16" fmla="*/ 344 w 904"/>
                <a:gd name="T17" fmla="*/ 134 h 382"/>
                <a:gd name="T18" fmla="*/ 385 w 904"/>
                <a:gd name="T19" fmla="*/ 125 h 382"/>
                <a:gd name="T20" fmla="*/ 445 w 904"/>
                <a:gd name="T21" fmla="*/ 105 h 382"/>
                <a:gd name="T22" fmla="*/ 509 w 904"/>
                <a:gd name="T23" fmla="*/ 84 h 382"/>
                <a:gd name="T24" fmla="*/ 560 w 904"/>
                <a:gd name="T25" fmla="*/ 70 h 382"/>
                <a:gd name="T26" fmla="*/ 598 w 904"/>
                <a:gd name="T27" fmla="*/ 57 h 382"/>
                <a:gd name="T28" fmla="*/ 640 w 904"/>
                <a:gd name="T29" fmla="*/ 43 h 382"/>
                <a:gd name="T30" fmla="*/ 700 w 904"/>
                <a:gd name="T31" fmla="*/ 33 h 382"/>
                <a:gd name="T32" fmla="*/ 791 w 904"/>
                <a:gd name="T33" fmla="*/ 26 h 382"/>
                <a:gd name="T34" fmla="*/ 858 w 904"/>
                <a:gd name="T35" fmla="*/ 14 h 382"/>
                <a:gd name="T36" fmla="*/ 894 w 904"/>
                <a:gd name="T37" fmla="*/ 3 h 382"/>
                <a:gd name="T38" fmla="*/ 904 w 904"/>
                <a:gd name="T39" fmla="*/ 0 h 382"/>
                <a:gd name="T40" fmla="*/ 892 w 904"/>
                <a:gd name="T41" fmla="*/ 9 h 382"/>
                <a:gd name="T42" fmla="*/ 865 w 904"/>
                <a:gd name="T43" fmla="*/ 29 h 382"/>
                <a:gd name="T44" fmla="*/ 830 w 904"/>
                <a:gd name="T45" fmla="*/ 58 h 382"/>
                <a:gd name="T46" fmla="*/ 799 w 904"/>
                <a:gd name="T47" fmla="*/ 86 h 382"/>
                <a:gd name="T48" fmla="*/ 777 w 904"/>
                <a:gd name="T49" fmla="*/ 108 h 382"/>
                <a:gd name="T50" fmla="*/ 741 w 904"/>
                <a:gd name="T51" fmla="*/ 129 h 382"/>
                <a:gd name="T52" fmla="*/ 682 w 904"/>
                <a:gd name="T53" fmla="*/ 146 h 382"/>
                <a:gd name="T54" fmla="*/ 621 w 904"/>
                <a:gd name="T55" fmla="*/ 165 h 382"/>
                <a:gd name="T56" fmla="*/ 571 w 904"/>
                <a:gd name="T57" fmla="*/ 187 h 382"/>
                <a:gd name="T58" fmla="*/ 542 w 904"/>
                <a:gd name="T59" fmla="*/ 203 h 382"/>
                <a:gd name="T60" fmla="*/ 531 w 904"/>
                <a:gd name="T61" fmla="*/ 210 h 382"/>
                <a:gd name="T62" fmla="*/ 524 w 904"/>
                <a:gd name="T63" fmla="*/ 210 h 382"/>
                <a:gd name="T64" fmla="*/ 487 w 904"/>
                <a:gd name="T65" fmla="*/ 206 h 382"/>
                <a:gd name="T66" fmla="*/ 425 w 904"/>
                <a:gd name="T67" fmla="*/ 201 h 382"/>
                <a:gd name="T68" fmla="*/ 352 w 904"/>
                <a:gd name="T69" fmla="*/ 196 h 382"/>
                <a:gd name="T70" fmla="*/ 287 w 904"/>
                <a:gd name="T71" fmla="*/ 191 h 382"/>
                <a:gd name="T72" fmla="*/ 239 w 904"/>
                <a:gd name="T73" fmla="*/ 189 h 382"/>
                <a:gd name="T74" fmla="*/ 189 w 904"/>
                <a:gd name="T75" fmla="*/ 194 h 382"/>
                <a:gd name="T76" fmla="*/ 151 w 904"/>
                <a:gd name="T77" fmla="*/ 215 h 382"/>
                <a:gd name="T78" fmla="*/ 112 w 904"/>
                <a:gd name="T79" fmla="*/ 244 h 382"/>
                <a:gd name="T80" fmla="*/ 81 w 904"/>
                <a:gd name="T81" fmla="*/ 273 h 382"/>
                <a:gd name="T82" fmla="*/ 48 w 904"/>
                <a:gd name="T83" fmla="*/ 313 h 382"/>
                <a:gd name="T84" fmla="*/ 19 w 904"/>
                <a:gd name="T85" fmla="*/ 352 h 382"/>
                <a:gd name="T86" fmla="*/ 2 w 904"/>
                <a:gd name="T87" fmla="*/ 378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04" h="382">
                  <a:moveTo>
                    <a:pt x="0" y="382"/>
                  </a:moveTo>
                  <a:lnTo>
                    <a:pt x="2" y="378"/>
                  </a:lnTo>
                  <a:lnTo>
                    <a:pt x="7" y="366"/>
                  </a:lnTo>
                  <a:lnTo>
                    <a:pt x="17" y="349"/>
                  </a:lnTo>
                  <a:lnTo>
                    <a:pt x="29" y="328"/>
                  </a:lnTo>
                  <a:lnTo>
                    <a:pt x="45" y="306"/>
                  </a:lnTo>
                  <a:lnTo>
                    <a:pt x="64" y="280"/>
                  </a:lnTo>
                  <a:lnTo>
                    <a:pt x="86" y="254"/>
                  </a:lnTo>
                  <a:lnTo>
                    <a:pt x="110" y="230"/>
                  </a:lnTo>
                  <a:lnTo>
                    <a:pt x="136" y="208"/>
                  </a:lnTo>
                  <a:lnTo>
                    <a:pt x="165" y="191"/>
                  </a:lnTo>
                  <a:lnTo>
                    <a:pt x="205" y="172"/>
                  </a:lnTo>
                  <a:lnTo>
                    <a:pt x="239" y="158"/>
                  </a:lnTo>
                  <a:lnTo>
                    <a:pt x="267" y="148"/>
                  </a:lnTo>
                  <a:lnTo>
                    <a:pt x="291" y="141"/>
                  </a:lnTo>
                  <a:lnTo>
                    <a:pt x="309" y="136"/>
                  </a:lnTo>
                  <a:lnTo>
                    <a:pt x="328" y="134"/>
                  </a:lnTo>
                  <a:lnTo>
                    <a:pt x="344" y="134"/>
                  </a:lnTo>
                  <a:lnTo>
                    <a:pt x="361" y="131"/>
                  </a:lnTo>
                  <a:lnTo>
                    <a:pt x="385" y="125"/>
                  </a:lnTo>
                  <a:lnTo>
                    <a:pt x="414" y="115"/>
                  </a:lnTo>
                  <a:lnTo>
                    <a:pt x="445" y="105"/>
                  </a:lnTo>
                  <a:lnTo>
                    <a:pt x="478" y="94"/>
                  </a:lnTo>
                  <a:lnTo>
                    <a:pt x="509" y="84"/>
                  </a:lnTo>
                  <a:lnTo>
                    <a:pt x="538" y="76"/>
                  </a:lnTo>
                  <a:lnTo>
                    <a:pt x="560" y="70"/>
                  </a:lnTo>
                  <a:lnTo>
                    <a:pt x="579" y="64"/>
                  </a:lnTo>
                  <a:lnTo>
                    <a:pt x="598" y="57"/>
                  </a:lnTo>
                  <a:lnTo>
                    <a:pt x="617" y="50"/>
                  </a:lnTo>
                  <a:lnTo>
                    <a:pt x="640" y="43"/>
                  </a:lnTo>
                  <a:lnTo>
                    <a:pt x="667" y="38"/>
                  </a:lnTo>
                  <a:lnTo>
                    <a:pt x="700" y="33"/>
                  </a:lnTo>
                  <a:lnTo>
                    <a:pt x="743" y="29"/>
                  </a:lnTo>
                  <a:lnTo>
                    <a:pt x="791" y="26"/>
                  </a:lnTo>
                  <a:lnTo>
                    <a:pt x="829" y="21"/>
                  </a:lnTo>
                  <a:lnTo>
                    <a:pt x="858" y="14"/>
                  </a:lnTo>
                  <a:lnTo>
                    <a:pt x="878" y="9"/>
                  </a:lnTo>
                  <a:lnTo>
                    <a:pt x="894" y="3"/>
                  </a:lnTo>
                  <a:lnTo>
                    <a:pt x="901" y="0"/>
                  </a:lnTo>
                  <a:lnTo>
                    <a:pt x="904" y="0"/>
                  </a:lnTo>
                  <a:lnTo>
                    <a:pt x="901" y="2"/>
                  </a:lnTo>
                  <a:lnTo>
                    <a:pt x="892" y="9"/>
                  </a:lnTo>
                  <a:lnTo>
                    <a:pt x="880" y="17"/>
                  </a:lnTo>
                  <a:lnTo>
                    <a:pt x="865" y="29"/>
                  </a:lnTo>
                  <a:lnTo>
                    <a:pt x="849" y="43"/>
                  </a:lnTo>
                  <a:lnTo>
                    <a:pt x="830" y="58"/>
                  </a:lnTo>
                  <a:lnTo>
                    <a:pt x="815" y="72"/>
                  </a:lnTo>
                  <a:lnTo>
                    <a:pt x="799" y="86"/>
                  </a:lnTo>
                  <a:lnTo>
                    <a:pt x="786" y="100"/>
                  </a:lnTo>
                  <a:lnTo>
                    <a:pt x="777" y="108"/>
                  </a:lnTo>
                  <a:lnTo>
                    <a:pt x="763" y="120"/>
                  </a:lnTo>
                  <a:lnTo>
                    <a:pt x="741" y="129"/>
                  </a:lnTo>
                  <a:lnTo>
                    <a:pt x="713" y="137"/>
                  </a:lnTo>
                  <a:lnTo>
                    <a:pt x="682" y="146"/>
                  </a:lnTo>
                  <a:lnTo>
                    <a:pt x="652" y="155"/>
                  </a:lnTo>
                  <a:lnTo>
                    <a:pt x="621" y="165"/>
                  </a:lnTo>
                  <a:lnTo>
                    <a:pt x="595" y="175"/>
                  </a:lnTo>
                  <a:lnTo>
                    <a:pt x="571" y="187"/>
                  </a:lnTo>
                  <a:lnTo>
                    <a:pt x="554" y="198"/>
                  </a:lnTo>
                  <a:lnTo>
                    <a:pt x="542" y="203"/>
                  </a:lnTo>
                  <a:lnTo>
                    <a:pt x="535" y="208"/>
                  </a:lnTo>
                  <a:lnTo>
                    <a:pt x="531" y="210"/>
                  </a:lnTo>
                  <a:lnTo>
                    <a:pt x="529" y="211"/>
                  </a:lnTo>
                  <a:lnTo>
                    <a:pt x="524" y="210"/>
                  </a:lnTo>
                  <a:lnTo>
                    <a:pt x="511" y="210"/>
                  </a:lnTo>
                  <a:lnTo>
                    <a:pt x="487" y="206"/>
                  </a:lnTo>
                  <a:lnTo>
                    <a:pt x="457" y="204"/>
                  </a:lnTo>
                  <a:lnTo>
                    <a:pt x="425" y="201"/>
                  </a:lnTo>
                  <a:lnTo>
                    <a:pt x="389" y="199"/>
                  </a:lnTo>
                  <a:lnTo>
                    <a:pt x="352" y="196"/>
                  </a:lnTo>
                  <a:lnTo>
                    <a:pt x="318" y="194"/>
                  </a:lnTo>
                  <a:lnTo>
                    <a:pt x="287" y="191"/>
                  </a:lnTo>
                  <a:lnTo>
                    <a:pt x="260" y="189"/>
                  </a:lnTo>
                  <a:lnTo>
                    <a:pt x="239" y="189"/>
                  </a:lnTo>
                  <a:lnTo>
                    <a:pt x="211" y="189"/>
                  </a:lnTo>
                  <a:lnTo>
                    <a:pt x="189" y="194"/>
                  </a:lnTo>
                  <a:lnTo>
                    <a:pt x="170" y="203"/>
                  </a:lnTo>
                  <a:lnTo>
                    <a:pt x="151" y="215"/>
                  </a:lnTo>
                  <a:lnTo>
                    <a:pt x="132" y="229"/>
                  </a:lnTo>
                  <a:lnTo>
                    <a:pt x="112" y="244"/>
                  </a:lnTo>
                  <a:lnTo>
                    <a:pt x="98" y="256"/>
                  </a:lnTo>
                  <a:lnTo>
                    <a:pt x="81" y="273"/>
                  </a:lnTo>
                  <a:lnTo>
                    <a:pt x="65" y="292"/>
                  </a:lnTo>
                  <a:lnTo>
                    <a:pt x="48" y="313"/>
                  </a:lnTo>
                  <a:lnTo>
                    <a:pt x="33" y="333"/>
                  </a:lnTo>
                  <a:lnTo>
                    <a:pt x="19" y="352"/>
                  </a:lnTo>
                  <a:lnTo>
                    <a:pt x="9" y="368"/>
                  </a:lnTo>
                  <a:lnTo>
                    <a:pt x="2" y="378"/>
                  </a:lnTo>
                  <a:lnTo>
                    <a:pt x="0" y="382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7" name="Freeform 13"/>
            <p:cNvSpPr>
              <a:spLocks/>
            </p:cNvSpPr>
            <p:nvPr/>
          </p:nvSpPr>
          <p:spPr bwMode="auto">
            <a:xfrm>
              <a:off x="3825" y="1938"/>
              <a:ext cx="729" cy="182"/>
            </a:xfrm>
            <a:custGeom>
              <a:avLst/>
              <a:gdLst>
                <a:gd name="T0" fmla="*/ 4 w 729"/>
                <a:gd name="T1" fmla="*/ 179 h 182"/>
                <a:gd name="T2" fmla="*/ 21 w 729"/>
                <a:gd name="T3" fmla="*/ 158 h 182"/>
                <a:gd name="T4" fmla="*/ 47 w 729"/>
                <a:gd name="T5" fmla="*/ 127 h 182"/>
                <a:gd name="T6" fmla="*/ 78 w 729"/>
                <a:gd name="T7" fmla="*/ 98 h 182"/>
                <a:gd name="T8" fmla="*/ 103 w 729"/>
                <a:gd name="T9" fmla="*/ 86 h 182"/>
                <a:gd name="T10" fmla="*/ 138 w 729"/>
                <a:gd name="T11" fmla="*/ 79 h 182"/>
                <a:gd name="T12" fmla="*/ 198 w 729"/>
                <a:gd name="T13" fmla="*/ 65 h 182"/>
                <a:gd name="T14" fmla="*/ 268 w 729"/>
                <a:gd name="T15" fmla="*/ 48 h 182"/>
                <a:gd name="T16" fmla="*/ 339 w 729"/>
                <a:gd name="T17" fmla="*/ 36 h 182"/>
                <a:gd name="T18" fmla="*/ 394 w 729"/>
                <a:gd name="T19" fmla="*/ 31 h 182"/>
                <a:gd name="T20" fmla="*/ 432 w 729"/>
                <a:gd name="T21" fmla="*/ 38 h 182"/>
                <a:gd name="T22" fmla="*/ 459 w 729"/>
                <a:gd name="T23" fmla="*/ 38 h 182"/>
                <a:gd name="T24" fmla="*/ 476 w 729"/>
                <a:gd name="T25" fmla="*/ 28 h 182"/>
                <a:gd name="T26" fmla="*/ 504 w 729"/>
                <a:gd name="T27" fmla="*/ 14 h 182"/>
                <a:gd name="T28" fmla="*/ 552 w 729"/>
                <a:gd name="T29" fmla="*/ 9 h 182"/>
                <a:gd name="T30" fmla="*/ 593 w 729"/>
                <a:gd name="T31" fmla="*/ 5 h 182"/>
                <a:gd name="T32" fmla="*/ 624 w 729"/>
                <a:gd name="T33" fmla="*/ 3 h 182"/>
                <a:gd name="T34" fmla="*/ 669 w 729"/>
                <a:gd name="T35" fmla="*/ 2 h 182"/>
                <a:gd name="T36" fmla="*/ 712 w 729"/>
                <a:gd name="T37" fmla="*/ 2 h 182"/>
                <a:gd name="T38" fmla="*/ 729 w 729"/>
                <a:gd name="T39" fmla="*/ 0 h 182"/>
                <a:gd name="T40" fmla="*/ 715 w 729"/>
                <a:gd name="T41" fmla="*/ 9 h 182"/>
                <a:gd name="T42" fmla="*/ 679 w 729"/>
                <a:gd name="T43" fmla="*/ 29 h 182"/>
                <a:gd name="T44" fmla="*/ 633 w 729"/>
                <a:gd name="T45" fmla="*/ 57 h 182"/>
                <a:gd name="T46" fmla="*/ 586 w 729"/>
                <a:gd name="T47" fmla="*/ 84 h 182"/>
                <a:gd name="T48" fmla="*/ 554 w 729"/>
                <a:gd name="T49" fmla="*/ 108 h 182"/>
                <a:gd name="T50" fmla="*/ 535 w 729"/>
                <a:gd name="T51" fmla="*/ 119 h 182"/>
                <a:gd name="T52" fmla="*/ 525 w 729"/>
                <a:gd name="T53" fmla="*/ 117 h 182"/>
                <a:gd name="T54" fmla="*/ 506 w 729"/>
                <a:gd name="T55" fmla="*/ 112 h 182"/>
                <a:gd name="T56" fmla="*/ 471 w 729"/>
                <a:gd name="T57" fmla="*/ 107 h 182"/>
                <a:gd name="T58" fmla="*/ 409 w 729"/>
                <a:gd name="T59" fmla="*/ 110 h 182"/>
                <a:gd name="T60" fmla="*/ 332 w 729"/>
                <a:gd name="T61" fmla="*/ 122 h 182"/>
                <a:gd name="T62" fmla="*/ 243 w 729"/>
                <a:gd name="T63" fmla="*/ 136 h 182"/>
                <a:gd name="T64" fmla="*/ 155 w 729"/>
                <a:gd name="T65" fmla="*/ 153 h 182"/>
                <a:gd name="T66" fmla="*/ 78 w 729"/>
                <a:gd name="T67" fmla="*/ 167 h 182"/>
                <a:gd name="T68" fmla="*/ 23 w 729"/>
                <a:gd name="T69" fmla="*/ 179 h 182"/>
                <a:gd name="T70" fmla="*/ 0 w 729"/>
                <a:gd name="T71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9" h="182">
                  <a:moveTo>
                    <a:pt x="0" y="182"/>
                  </a:moveTo>
                  <a:lnTo>
                    <a:pt x="4" y="179"/>
                  </a:lnTo>
                  <a:lnTo>
                    <a:pt x="11" y="170"/>
                  </a:lnTo>
                  <a:lnTo>
                    <a:pt x="21" y="158"/>
                  </a:lnTo>
                  <a:lnTo>
                    <a:pt x="33" y="143"/>
                  </a:lnTo>
                  <a:lnTo>
                    <a:pt x="47" y="127"/>
                  </a:lnTo>
                  <a:lnTo>
                    <a:pt x="62" y="112"/>
                  </a:lnTo>
                  <a:lnTo>
                    <a:pt x="78" y="98"/>
                  </a:lnTo>
                  <a:lnTo>
                    <a:pt x="91" y="89"/>
                  </a:lnTo>
                  <a:lnTo>
                    <a:pt x="103" y="86"/>
                  </a:lnTo>
                  <a:lnTo>
                    <a:pt x="117" y="83"/>
                  </a:lnTo>
                  <a:lnTo>
                    <a:pt x="138" y="79"/>
                  </a:lnTo>
                  <a:lnTo>
                    <a:pt x="165" y="72"/>
                  </a:lnTo>
                  <a:lnTo>
                    <a:pt x="198" y="65"/>
                  </a:lnTo>
                  <a:lnTo>
                    <a:pt x="232" y="57"/>
                  </a:lnTo>
                  <a:lnTo>
                    <a:pt x="268" y="48"/>
                  </a:lnTo>
                  <a:lnTo>
                    <a:pt x="305" y="41"/>
                  </a:lnTo>
                  <a:lnTo>
                    <a:pt x="339" y="36"/>
                  </a:lnTo>
                  <a:lnTo>
                    <a:pt x="368" y="33"/>
                  </a:lnTo>
                  <a:lnTo>
                    <a:pt x="394" y="31"/>
                  </a:lnTo>
                  <a:lnTo>
                    <a:pt x="411" y="33"/>
                  </a:lnTo>
                  <a:lnTo>
                    <a:pt x="432" y="38"/>
                  </a:lnTo>
                  <a:lnTo>
                    <a:pt x="447" y="40"/>
                  </a:lnTo>
                  <a:lnTo>
                    <a:pt x="459" y="38"/>
                  </a:lnTo>
                  <a:lnTo>
                    <a:pt x="468" y="33"/>
                  </a:lnTo>
                  <a:lnTo>
                    <a:pt x="476" y="28"/>
                  </a:lnTo>
                  <a:lnTo>
                    <a:pt x="487" y="21"/>
                  </a:lnTo>
                  <a:lnTo>
                    <a:pt x="504" y="14"/>
                  </a:lnTo>
                  <a:lnTo>
                    <a:pt x="526" y="10"/>
                  </a:lnTo>
                  <a:lnTo>
                    <a:pt x="552" y="9"/>
                  </a:lnTo>
                  <a:lnTo>
                    <a:pt x="576" y="7"/>
                  </a:lnTo>
                  <a:lnTo>
                    <a:pt x="593" y="5"/>
                  </a:lnTo>
                  <a:lnTo>
                    <a:pt x="605" y="5"/>
                  </a:lnTo>
                  <a:lnTo>
                    <a:pt x="624" y="3"/>
                  </a:lnTo>
                  <a:lnTo>
                    <a:pt x="647" y="3"/>
                  </a:lnTo>
                  <a:lnTo>
                    <a:pt x="669" y="2"/>
                  </a:lnTo>
                  <a:lnTo>
                    <a:pt x="693" y="2"/>
                  </a:lnTo>
                  <a:lnTo>
                    <a:pt x="712" y="2"/>
                  </a:lnTo>
                  <a:lnTo>
                    <a:pt x="724" y="0"/>
                  </a:lnTo>
                  <a:lnTo>
                    <a:pt x="729" y="0"/>
                  </a:lnTo>
                  <a:lnTo>
                    <a:pt x="726" y="3"/>
                  </a:lnTo>
                  <a:lnTo>
                    <a:pt x="715" y="9"/>
                  </a:lnTo>
                  <a:lnTo>
                    <a:pt x="700" y="17"/>
                  </a:lnTo>
                  <a:lnTo>
                    <a:pt x="679" y="29"/>
                  </a:lnTo>
                  <a:lnTo>
                    <a:pt x="657" y="41"/>
                  </a:lnTo>
                  <a:lnTo>
                    <a:pt x="633" y="57"/>
                  </a:lnTo>
                  <a:lnTo>
                    <a:pt x="609" y="71"/>
                  </a:lnTo>
                  <a:lnTo>
                    <a:pt x="586" y="84"/>
                  </a:lnTo>
                  <a:lnTo>
                    <a:pt x="568" y="96"/>
                  </a:lnTo>
                  <a:lnTo>
                    <a:pt x="554" y="108"/>
                  </a:lnTo>
                  <a:lnTo>
                    <a:pt x="543" y="115"/>
                  </a:lnTo>
                  <a:lnTo>
                    <a:pt x="535" y="119"/>
                  </a:lnTo>
                  <a:lnTo>
                    <a:pt x="530" y="119"/>
                  </a:lnTo>
                  <a:lnTo>
                    <a:pt x="525" y="117"/>
                  </a:lnTo>
                  <a:lnTo>
                    <a:pt x="516" y="115"/>
                  </a:lnTo>
                  <a:lnTo>
                    <a:pt x="506" y="112"/>
                  </a:lnTo>
                  <a:lnTo>
                    <a:pt x="492" y="108"/>
                  </a:lnTo>
                  <a:lnTo>
                    <a:pt x="471" y="107"/>
                  </a:lnTo>
                  <a:lnTo>
                    <a:pt x="444" y="107"/>
                  </a:lnTo>
                  <a:lnTo>
                    <a:pt x="409" y="110"/>
                  </a:lnTo>
                  <a:lnTo>
                    <a:pt x="373" y="115"/>
                  </a:lnTo>
                  <a:lnTo>
                    <a:pt x="332" y="122"/>
                  </a:lnTo>
                  <a:lnTo>
                    <a:pt x="289" y="129"/>
                  </a:lnTo>
                  <a:lnTo>
                    <a:pt x="243" y="136"/>
                  </a:lnTo>
                  <a:lnTo>
                    <a:pt x="198" y="144"/>
                  </a:lnTo>
                  <a:lnTo>
                    <a:pt x="155" y="153"/>
                  </a:lnTo>
                  <a:lnTo>
                    <a:pt x="114" y="160"/>
                  </a:lnTo>
                  <a:lnTo>
                    <a:pt x="78" y="167"/>
                  </a:lnTo>
                  <a:lnTo>
                    <a:pt x="47" y="174"/>
                  </a:lnTo>
                  <a:lnTo>
                    <a:pt x="23" y="179"/>
                  </a:lnTo>
                  <a:lnTo>
                    <a:pt x="7" y="180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8" name="Freeform 14"/>
            <p:cNvSpPr>
              <a:spLocks/>
            </p:cNvSpPr>
            <p:nvPr/>
          </p:nvSpPr>
          <p:spPr bwMode="auto">
            <a:xfrm>
              <a:off x="3567" y="2065"/>
              <a:ext cx="767" cy="237"/>
            </a:xfrm>
            <a:custGeom>
              <a:avLst/>
              <a:gdLst>
                <a:gd name="T0" fmla="*/ 0 w 767"/>
                <a:gd name="T1" fmla="*/ 174 h 237"/>
                <a:gd name="T2" fmla="*/ 4 w 767"/>
                <a:gd name="T3" fmla="*/ 172 h 237"/>
                <a:gd name="T4" fmla="*/ 16 w 767"/>
                <a:gd name="T5" fmla="*/ 169 h 237"/>
                <a:gd name="T6" fmla="*/ 31 w 767"/>
                <a:gd name="T7" fmla="*/ 160 h 237"/>
                <a:gd name="T8" fmla="*/ 54 w 767"/>
                <a:gd name="T9" fmla="*/ 151 h 237"/>
                <a:gd name="T10" fmla="*/ 81 w 767"/>
                <a:gd name="T11" fmla="*/ 141 h 237"/>
                <a:gd name="T12" fmla="*/ 110 w 767"/>
                <a:gd name="T13" fmla="*/ 129 h 237"/>
                <a:gd name="T14" fmla="*/ 141 w 767"/>
                <a:gd name="T15" fmla="*/ 119 h 237"/>
                <a:gd name="T16" fmla="*/ 176 w 767"/>
                <a:gd name="T17" fmla="*/ 107 h 237"/>
                <a:gd name="T18" fmla="*/ 210 w 767"/>
                <a:gd name="T19" fmla="*/ 98 h 237"/>
                <a:gd name="T20" fmla="*/ 246 w 767"/>
                <a:gd name="T21" fmla="*/ 88 h 237"/>
                <a:gd name="T22" fmla="*/ 287 w 767"/>
                <a:gd name="T23" fmla="*/ 76 h 237"/>
                <a:gd name="T24" fmla="*/ 330 w 767"/>
                <a:gd name="T25" fmla="*/ 64 h 237"/>
                <a:gd name="T26" fmla="*/ 377 w 767"/>
                <a:gd name="T27" fmla="*/ 52 h 237"/>
                <a:gd name="T28" fmla="*/ 422 w 767"/>
                <a:gd name="T29" fmla="*/ 40 h 237"/>
                <a:gd name="T30" fmla="*/ 465 w 767"/>
                <a:gd name="T31" fmla="*/ 29 h 237"/>
                <a:gd name="T32" fmla="*/ 506 w 767"/>
                <a:gd name="T33" fmla="*/ 21 h 237"/>
                <a:gd name="T34" fmla="*/ 540 w 767"/>
                <a:gd name="T35" fmla="*/ 14 h 237"/>
                <a:gd name="T36" fmla="*/ 571 w 767"/>
                <a:gd name="T37" fmla="*/ 11 h 237"/>
                <a:gd name="T38" fmla="*/ 614 w 767"/>
                <a:gd name="T39" fmla="*/ 7 h 237"/>
                <a:gd name="T40" fmla="*/ 654 w 767"/>
                <a:gd name="T41" fmla="*/ 4 h 237"/>
                <a:gd name="T42" fmla="*/ 686 w 767"/>
                <a:gd name="T43" fmla="*/ 0 h 237"/>
                <a:gd name="T44" fmla="*/ 716 w 767"/>
                <a:gd name="T45" fmla="*/ 0 h 237"/>
                <a:gd name="T46" fmla="*/ 736 w 767"/>
                <a:gd name="T47" fmla="*/ 5 h 237"/>
                <a:gd name="T48" fmla="*/ 752 w 767"/>
                <a:gd name="T49" fmla="*/ 12 h 237"/>
                <a:gd name="T50" fmla="*/ 760 w 767"/>
                <a:gd name="T51" fmla="*/ 16 h 237"/>
                <a:gd name="T52" fmla="*/ 764 w 767"/>
                <a:gd name="T53" fmla="*/ 17 h 237"/>
                <a:gd name="T54" fmla="*/ 765 w 767"/>
                <a:gd name="T55" fmla="*/ 17 h 237"/>
                <a:gd name="T56" fmla="*/ 767 w 767"/>
                <a:gd name="T57" fmla="*/ 17 h 237"/>
                <a:gd name="T58" fmla="*/ 640 w 767"/>
                <a:gd name="T59" fmla="*/ 134 h 237"/>
                <a:gd name="T60" fmla="*/ 633 w 767"/>
                <a:gd name="T61" fmla="*/ 136 h 237"/>
                <a:gd name="T62" fmla="*/ 618 w 767"/>
                <a:gd name="T63" fmla="*/ 136 h 237"/>
                <a:gd name="T64" fmla="*/ 593 w 767"/>
                <a:gd name="T65" fmla="*/ 138 h 237"/>
                <a:gd name="T66" fmla="*/ 561 w 767"/>
                <a:gd name="T67" fmla="*/ 141 h 237"/>
                <a:gd name="T68" fmla="*/ 525 w 767"/>
                <a:gd name="T69" fmla="*/ 145 h 237"/>
                <a:gd name="T70" fmla="*/ 485 w 767"/>
                <a:gd name="T71" fmla="*/ 148 h 237"/>
                <a:gd name="T72" fmla="*/ 444 w 767"/>
                <a:gd name="T73" fmla="*/ 153 h 237"/>
                <a:gd name="T74" fmla="*/ 403 w 767"/>
                <a:gd name="T75" fmla="*/ 160 h 237"/>
                <a:gd name="T76" fmla="*/ 365 w 767"/>
                <a:gd name="T77" fmla="*/ 167 h 237"/>
                <a:gd name="T78" fmla="*/ 329 w 767"/>
                <a:gd name="T79" fmla="*/ 176 h 237"/>
                <a:gd name="T80" fmla="*/ 300 w 767"/>
                <a:gd name="T81" fmla="*/ 184 h 237"/>
                <a:gd name="T82" fmla="*/ 262 w 767"/>
                <a:gd name="T83" fmla="*/ 200 h 237"/>
                <a:gd name="T84" fmla="*/ 234 w 767"/>
                <a:gd name="T85" fmla="*/ 212 h 237"/>
                <a:gd name="T86" fmla="*/ 212 w 767"/>
                <a:gd name="T87" fmla="*/ 220 h 237"/>
                <a:gd name="T88" fmla="*/ 198 w 767"/>
                <a:gd name="T89" fmla="*/ 229 h 237"/>
                <a:gd name="T90" fmla="*/ 188 w 767"/>
                <a:gd name="T91" fmla="*/ 232 h 237"/>
                <a:gd name="T92" fmla="*/ 184 w 767"/>
                <a:gd name="T93" fmla="*/ 236 h 237"/>
                <a:gd name="T94" fmla="*/ 183 w 767"/>
                <a:gd name="T95" fmla="*/ 237 h 237"/>
                <a:gd name="T96" fmla="*/ 0 w 767"/>
                <a:gd name="T97" fmla="*/ 17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67" h="237">
                  <a:moveTo>
                    <a:pt x="0" y="174"/>
                  </a:moveTo>
                  <a:lnTo>
                    <a:pt x="4" y="172"/>
                  </a:lnTo>
                  <a:lnTo>
                    <a:pt x="16" y="169"/>
                  </a:lnTo>
                  <a:lnTo>
                    <a:pt x="31" y="160"/>
                  </a:lnTo>
                  <a:lnTo>
                    <a:pt x="54" y="151"/>
                  </a:lnTo>
                  <a:lnTo>
                    <a:pt x="81" y="141"/>
                  </a:lnTo>
                  <a:lnTo>
                    <a:pt x="110" y="129"/>
                  </a:lnTo>
                  <a:lnTo>
                    <a:pt x="141" y="119"/>
                  </a:lnTo>
                  <a:lnTo>
                    <a:pt x="176" y="107"/>
                  </a:lnTo>
                  <a:lnTo>
                    <a:pt x="210" y="98"/>
                  </a:lnTo>
                  <a:lnTo>
                    <a:pt x="246" y="88"/>
                  </a:lnTo>
                  <a:lnTo>
                    <a:pt x="287" y="76"/>
                  </a:lnTo>
                  <a:lnTo>
                    <a:pt x="330" y="64"/>
                  </a:lnTo>
                  <a:lnTo>
                    <a:pt x="377" y="52"/>
                  </a:lnTo>
                  <a:lnTo>
                    <a:pt x="422" y="40"/>
                  </a:lnTo>
                  <a:lnTo>
                    <a:pt x="465" y="29"/>
                  </a:lnTo>
                  <a:lnTo>
                    <a:pt x="506" y="21"/>
                  </a:lnTo>
                  <a:lnTo>
                    <a:pt x="540" y="14"/>
                  </a:lnTo>
                  <a:lnTo>
                    <a:pt x="571" y="11"/>
                  </a:lnTo>
                  <a:lnTo>
                    <a:pt x="614" y="7"/>
                  </a:lnTo>
                  <a:lnTo>
                    <a:pt x="654" y="4"/>
                  </a:lnTo>
                  <a:lnTo>
                    <a:pt x="686" y="0"/>
                  </a:lnTo>
                  <a:lnTo>
                    <a:pt x="716" y="0"/>
                  </a:lnTo>
                  <a:lnTo>
                    <a:pt x="736" y="5"/>
                  </a:lnTo>
                  <a:lnTo>
                    <a:pt x="752" y="12"/>
                  </a:lnTo>
                  <a:lnTo>
                    <a:pt x="760" y="16"/>
                  </a:lnTo>
                  <a:lnTo>
                    <a:pt x="764" y="17"/>
                  </a:lnTo>
                  <a:lnTo>
                    <a:pt x="765" y="17"/>
                  </a:lnTo>
                  <a:lnTo>
                    <a:pt x="767" y="17"/>
                  </a:lnTo>
                  <a:lnTo>
                    <a:pt x="640" y="134"/>
                  </a:lnTo>
                  <a:lnTo>
                    <a:pt x="633" y="136"/>
                  </a:lnTo>
                  <a:lnTo>
                    <a:pt x="618" y="136"/>
                  </a:lnTo>
                  <a:lnTo>
                    <a:pt x="593" y="138"/>
                  </a:lnTo>
                  <a:lnTo>
                    <a:pt x="561" y="141"/>
                  </a:lnTo>
                  <a:lnTo>
                    <a:pt x="525" y="145"/>
                  </a:lnTo>
                  <a:lnTo>
                    <a:pt x="485" y="148"/>
                  </a:lnTo>
                  <a:lnTo>
                    <a:pt x="444" y="153"/>
                  </a:lnTo>
                  <a:lnTo>
                    <a:pt x="403" y="160"/>
                  </a:lnTo>
                  <a:lnTo>
                    <a:pt x="365" y="167"/>
                  </a:lnTo>
                  <a:lnTo>
                    <a:pt x="329" y="176"/>
                  </a:lnTo>
                  <a:lnTo>
                    <a:pt x="300" y="184"/>
                  </a:lnTo>
                  <a:lnTo>
                    <a:pt x="262" y="200"/>
                  </a:lnTo>
                  <a:lnTo>
                    <a:pt x="234" y="212"/>
                  </a:lnTo>
                  <a:lnTo>
                    <a:pt x="212" y="220"/>
                  </a:lnTo>
                  <a:lnTo>
                    <a:pt x="198" y="229"/>
                  </a:lnTo>
                  <a:lnTo>
                    <a:pt x="188" y="232"/>
                  </a:lnTo>
                  <a:lnTo>
                    <a:pt x="184" y="236"/>
                  </a:lnTo>
                  <a:lnTo>
                    <a:pt x="183" y="237"/>
                  </a:lnTo>
                  <a:lnTo>
                    <a:pt x="0" y="174"/>
                  </a:lnTo>
                  <a:close/>
                </a:path>
              </a:pathLst>
            </a:custGeom>
            <a:solidFill>
              <a:srgbClr val="FAB5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AB50D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9" name="Freeform 15"/>
            <p:cNvSpPr>
              <a:spLocks/>
            </p:cNvSpPr>
            <p:nvPr/>
          </p:nvSpPr>
          <p:spPr bwMode="auto">
            <a:xfrm>
              <a:off x="3786" y="2216"/>
              <a:ext cx="421" cy="176"/>
            </a:xfrm>
            <a:custGeom>
              <a:avLst/>
              <a:gdLst>
                <a:gd name="T0" fmla="*/ 0 w 421"/>
                <a:gd name="T1" fmla="*/ 92 h 176"/>
                <a:gd name="T2" fmla="*/ 5 w 421"/>
                <a:gd name="T3" fmla="*/ 92 h 176"/>
                <a:gd name="T4" fmla="*/ 17 w 421"/>
                <a:gd name="T5" fmla="*/ 95 h 176"/>
                <a:gd name="T6" fmla="*/ 36 w 421"/>
                <a:gd name="T7" fmla="*/ 100 h 176"/>
                <a:gd name="T8" fmla="*/ 58 w 421"/>
                <a:gd name="T9" fmla="*/ 107 h 176"/>
                <a:gd name="T10" fmla="*/ 86 w 421"/>
                <a:gd name="T11" fmla="*/ 116 h 176"/>
                <a:gd name="T12" fmla="*/ 111 w 421"/>
                <a:gd name="T13" fmla="*/ 124 h 176"/>
                <a:gd name="T14" fmla="*/ 139 w 421"/>
                <a:gd name="T15" fmla="*/ 133 h 176"/>
                <a:gd name="T16" fmla="*/ 163 w 421"/>
                <a:gd name="T17" fmla="*/ 141 h 176"/>
                <a:gd name="T18" fmla="*/ 184 w 421"/>
                <a:gd name="T19" fmla="*/ 150 h 176"/>
                <a:gd name="T20" fmla="*/ 199 w 421"/>
                <a:gd name="T21" fmla="*/ 159 h 176"/>
                <a:gd name="T22" fmla="*/ 223 w 421"/>
                <a:gd name="T23" fmla="*/ 171 h 176"/>
                <a:gd name="T24" fmla="*/ 244 w 421"/>
                <a:gd name="T25" fmla="*/ 176 h 176"/>
                <a:gd name="T26" fmla="*/ 264 w 421"/>
                <a:gd name="T27" fmla="*/ 174 h 176"/>
                <a:gd name="T28" fmla="*/ 287 w 421"/>
                <a:gd name="T29" fmla="*/ 165 h 176"/>
                <a:gd name="T30" fmla="*/ 311 w 421"/>
                <a:gd name="T31" fmla="*/ 148 h 176"/>
                <a:gd name="T32" fmla="*/ 326 w 421"/>
                <a:gd name="T33" fmla="*/ 135 h 176"/>
                <a:gd name="T34" fmla="*/ 342 w 421"/>
                <a:gd name="T35" fmla="*/ 116 h 176"/>
                <a:gd name="T36" fmla="*/ 359 w 421"/>
                <a:gd name="T37" fmla="*/ 95 h 176"/>
                <a:gd name="T38" fmla="*/ 374 w 421"/>
                <a:gd name="T39" fmla="*/ 73 h 176"/>
                <a:gd name="T40" fmla="*/ 388 w 421"/>
                <a:gd name="T41" fmla="*/ 50 h 176"/>
                <a:gd name="T42" fmla="*/ 402 w 421"/>
                <a:gd name="T43" fmla="*/ 31 h 176"/>
                <a:gd name="T44" fmla="*/ 411 w 421"/>
                <a:gd name="T45" fmla="*/ 16 h 176"/>
                <a:gd name="T46" fmla="*/ 417 w 421"/>
                <a:gd name="T47" fmla="*/ 6 h 176"/>
                <a:gd name="T48" fmla="*/ 421 w 421"/>
                <a:gd name="T49" fmla="*/ 0 h 176"/>
                <a:gd name="T50" fmla="*/ 414 w 421"/>
                <a:gd name="T51" fmla="*/ 2 h 176"/>
                <a:gd name="T52" fmla="*/ 400 w 421"/>
                <a:gd name="T53" fmla="*/ 2 h 176"/>
                <a:gd name="T54" fmla="*/ 378 w 421"/>
                <a:gd name="T55" fmla="*/ 4 h 176"/>
                <a:gd name="T56" fmla="*/ 350 w 421"/>
                <a:gd name="T57" fmla="*/ 6 h 176"/>
                <a:gd name="T58" fmla="*/ 318 w 421"/>
                <a:gd name="T59" fmla="*/ 9 h 176"/>
                <a:gd name="T60" fmla="*/ 285 w 421"/>
                <a:gd name="T61" fmla="*/ 11 h 176"/>
                <a:gd name="T62" fmla="*/ 252 w 421"/>
                <a:gd name="T63" fmla="*/ 14 h 176"/>
                <a:gd name="T64" fmla="*/ 221 w 421"/>
                <a:gd name="T65" fmla="*/ 16 h 176"/>
                <a:gd name="T66" fmla="*/ 194 w 421"/>
                <a:gd name="T67" fmla="*/ 19 h 176"/>
                <a:gd name="T68" fmla="*/ 165 w 421"/>
                <a:gd name="T69" fmla="*/ 23 h 176"/>
                <a:gd name="T70" fmla="*/ 137 w 421"/>
                <a:gd name="T71" fmla="*/ 31 h 176"/>
                <a:gd name="T72" fmla="*/ 111 w 421"/>
                <a:gd name="T73" fmla="*/ 40 h 176"/>
                <a:gd name="T74" fmla="*/ 93 w 421"/>
                <a:gd name="T75" fmla="*/ 49 h 176"/>
                <a:gd name="T76" fmla="*/ 75 w 421"/>
                <a:gd name="T77" fmla="*/ 55 h 176"/>
                <a:gd name="T78" fmla="*/ 67 w 421"/>
                <a:gd name="T79" fmla="*/ 62 h 176"/>
                <a:gd name="T80" fmla="*/ 63 w 421"/>
                <a:gd name="T81" fmla="*/ 64 h 176"/>
                <a:gd name="T82" fmla="*/ 0 w 421"/>
                <a:gd name="T83" fmla="*/ 9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21" h="176">
                  <a:moveTo>
                    <a:pt x="0" y="92"/>
                  </a:moveTo>
                  <a:lnTo>
                    <a:pt x="5" y="92"/>
                  </a:lnTo>
                  <a:lnTo>
                    <a:pt x="17" y="95"/>
                  </a:lnTo>
                  <a:lnTo>
                    <a:pt x="36" y="100"/>
                  </a:lnTo>
                  <a:lnTo>
                    <a:pt x="58" y="107"/>
                  </a:lnTo>
                  <a:lnTo>
                    <a:pt x="86" y="116"/>
                  </a:lnTo>
                  <a:lnTo>
                    <a:pt x="111" y="124"/>
                  </a:lnTo>
                  <a:lnTo>
                    <a:pt x="139" y="133"/>
                  </a:lnTo>
                  <a:lnTo>
                    <a:pt x="163" y="141"/>
                  </a:lnTo>
                  <a:lnTo>
                    <a:pt x="184" y="150"/>
                  </a:lnTo>
                  <a:lnTo>
                    <a:pt x="199" y="159"/>
                  </a:lnTo>
                  <a:lnTo>
                    <a:pt x="223" y="171"/>
                  </a:lnTo>
                  <a:lnTo>
                    <a:pt x="244" y="176"/>
                  </a:lnTo>
                  <a:lnTo>
                    <a:pt x="264" y="174"/>
                  </a:lnTo>
                  <a:lnTo>
                    <a:pt x="287" y="165"/>
                  </a:lnTo>
                  <a:lnTo>
                    <a:pt x="311" y="148"/>
                  </a:lnTo>
                  <a:lnTo>
                    <a:pt x="326" y="135"/>
                  </a:lnTo>
                  <a:lnTo>
                    <a:pt x="342" y="116"/>
                  </a:lnTo>
                  <a:lnTo>
                    <a:pt x="359" y="95"/>
                  </a:lnTo>
                  <a:lnTo>
                    <a:pt x="374" y="73"/>
                  </a:lnTo>
                  <a:lnTo>
                    <a:pt x="388" y="50"/>
                  </a:lnTo>
                  <a:lnTo>
                    <a:pt x="402" y="31"/>
                  </a:lnTo>
                  <a:lnTo>
                    <a:pt x="411" y="16"/>
                  </a:lnTo>
                  <a:lnTo>
                    <a:pt x="417" y="6"/>
                  </a:lnTo>
                  <a:lnTo>
                    <a:pt x="421" y="0"/>
                  </a:lnTo>
                  <a:lnTo>
                    <a:pt x="414" y="2"/>
                  </a:lnTo>
                  <a:lnTo>
                    <a:pt x="400" y="2"/>
                  </a:lnTo>
                  <a:lnTo>
                    <a:pt x="378" y="4"/>
                  </a:lnTo>
                  <a:lnTo>
                    <a:pt x="350" y="6"/>
                  </a:lnTo>
                  <a:lnTo>
                    <a:pt x="318" y="9"/>
                  </a:lnTo>
                  <a:lnTo>
                    <a:pt x="285" y="11"/>
                  </a:lnTo>
                  <a:lnTo>
                    <a:pt x="252" y="14"/>
                  </a:lnTo>
                  <a:lnTo>
                    <a:pt x="221" y="16"/>
                  </a:lnTo>
                  <a:lnTo>
                    <a:pt x="194" y="19"/>
                  </a:lnTo>
                  <a:lnTo>
                    <a:pt x="165" y="23"/>
                  </a:lnTo>
                  <a:lnTo>
                    <a:pt x="137" y="31"/>
                  </a:lnTo>
                  <a:lnTo>
                    <a:pt x="111" y="40"/>
                  </a:lnTo>
                  <a:lnTo>
                    <a:pt x="93" y="49"/>
                  </a:lnTo>
                  <a:lnTo>
                    <a:pt x="75" y="55"/>
                  </a:lnTo>
                  <a:lnTo>
                    <a:pt x="67" y="62"/>
                  </a:lnTo>
                  <a:lnTo>
                    <a:pt x="63" y="64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0" name="Freeform 16"/>
            <p:cNvSpPr>
              <a:spLocks/>
            </p:cNvSpPr>
            <p:nvPr/>
          </p:nvSpPr>
          <p:spPr bwMode="auto">
            <a:xfrm>
              <a:off x="3329" y="2247"/>
              <a:ext cx="660" cy="159"/>
            </a:xfrm>
            <a:custGeom>
              <a:avLst/>
              <a:gdLst>
                <a:gd name="T0" fmla="*/ 660 w 660"/>
                <a:gd name="T1" fmla="*/ 150 h 159"/>
                <a:gd name="T2" fmla="*/ 654 w 660"/>
                <a:gd name="T3" fmla="*/ 148 h 159"/>
                <a:gd name="T4" fmla="*/ 642 w 660"/>
                <a:gd name="T5" fmla="*/ 146 h 159"/>
                <a:gd name="T6" fmla="*/ 623 w 660"/>
                <a:gd name="T7" fmla="*/ 141 h 159"/>
                <a:gd name="T8" fmla="*/ 601 w 660"/>
                <a:gd name="T9" fmla="*/ 136 h 159"/>
                <a:gd name="T10" fmla="*/ 572 w 660"/>
                <a:gd name="T11" fmla="*/ 128 h 159"/>
                <a:gd name="T12" fmla="*/ 541 w 660"/>
                <a:gd name="T13" fmla="*/ 119 h 159"/>
                <a:gd name="T14" fmla="*/ 508 w 660"/>
                <a:gd name="T15" fmla="*/ 109 h 159"/>
                <a:gd name="T16" fmla="*/ 474 w 660"/>
                <a:gd name="T17" fmla="*/ 97 h 159"/>
                <a:gd name="T18" fmla="*/ 440 w 660"/>
                <a:gd name="T19" fmla="*/ 85 h 159"/>
                <a:gd name="T20" fmla="*/ 400 w 660"/>
                <a:gd name="T21" fmla="*/ 74 h 159"/>
                <a:gd name="T22" fmla="*/ 359 w 660"/>
                <a:gd name="T23" fmla="*/ 62 h 159"/>
                <a:gd name="T24" fmla="*/ 318 w 660"/>
                <a:gd name="T25" fmla="*/ 52 h 159"/>
                <a:gd name="T26" fmla="*/ 278 w 660"/>
                <a:gd name="T27" fmla="*/ 43 h 159"/>
                <a:gd name="T28" fmla="*/ 244 w 660"/>
                <a:gd name="T29" fmla="*/ 35 h 159"/>
                <a:gd name="T30" fmla="*/ 213 w 660"/>
                <a:gd name="T31" fmla="*/ 26 h 159"/>
                <a:gd name="T32" fmla="*/ 190 w 660"/>
                <a:gd name="T33" fmla="*/ 21 h 159"/>
                <a:gd name="T34" fmla="*/ 161 w 660"/>
                <a:gd name="T35" fmla="*/ 12 h 159"/>
                <a:gd name="T36" fmla="*/ 127 w 660"/>
                <a:gd name="T37" fmla="*/ 9 h 159"/>
                <a:gd name="T38" fmla="*/ 94 w 660"/>
                <a:gd name="T39" fmla="*/ 7 h 159"/>
                <a:gd name="T40" fmla="*/ 65 w 660"/>
                <a:gd name="T41" fmla="*/ 7 h 159"/>
                <a:gd name="T42" fmla="*/ 42 w 660"/>
                <a:gd name="T43" fmla="*/ 6 h 159"/>
                <a:gd name="T44" fmla="*/ 17 w 660"/>
                <a:gd name="T45" fmla="*/ 2 h 159"/>
                <a:gd name="T46" fmla="*/ 3 w 660"/>
                <a:gd name="T47" fmla="*/ 0 h 159"/>
                <a:gd name="T48" fmla="*/ 0 w 660"/>
                <a:gd name="T49" fmla="*/ 0 h 159"/>
                <a:gd name="T50" fmla="*/ 3 w 660"/>
                <a:gd name="T51" fmla="*/ 2 h 159"/>
                <a:gd name="T52" fmla="*/ 15 w 660"/>
                <a:gd name="T53" fmla="*/ 7 h 159"/>
                <a:gd name="T54" fmla="*/ 32 w 660"/>
                <a:gd name="T55" fmla="*/ 16 h 159"/>
                <a:gd name="T56" fmla="*/ 53 w 660"/>
                <a:gd name="T57" fmla="*/ 24 h 159"/>
                <a:gd name="T58" fmla="*/ 77 w 660"/>
                <a:gd name="T59" fmla="*/ 33 h 159"/>
                <a:gd name="T60" fmla="*/ 103 w 660"/>
                <a:gd name="T61" fmla="*/ 40 h 159"/>
                <a:gd name="T62" fmla="*/ 127 w 660"/>
                <a:gd name="T63" fmla="*/ 45 h 159"/>
                <a:gd name="T64" fmla="*/ 149 w 660"/>
                <a:gd name="T65" fmla="*/ 45 h 159"/>
                <a:gd name="T66" fmla="*/ 183 w 660"/>
                <a:gd name="T67" fmla="*/ 43 h 159"/>
                <a:gd name="T68" fmla="*/ 221 w 660"/>
                <a:gd name="T69" fmla="*/ 45 h 159"/>
                <a:gd name="T70" fmla="*/ 261 w 660"/>
                <a:gd name="T71" fmla="*/ 50 h 159"/>
                <a:gd name="T72" fmla="*/ 297 w 660"/>
                <a:gd name="T73" fmla="*/ 61 h 159"/>
                <a:gd name="T74" fmla="*/ 328 w 660"/>
                <a:gd name="T75" fmla="*/ 74 h 159"/>
                <a:gd name="T76" fmla="*/ 350 w 660"/>
                <a:gd name="T77" fmla="*/ 86 h 159"/>
                <a:gd name="T78" fmla="*/ 378 w 660"/>
                <a:gd name="T79" fmla="*/ 98 h 159"/>
                <a:gd name="T80" fmla="*/ 412 w 660"/>
                <a:gd name="T81" fmla="*/ 110 h 159"/>
                <a:gd name="T82" fmla="*/ 446 w 660"/>
                <a:gd name="T83" fmla="*/ 124 h 159"/>
                <a:gd name="T84" fmla="*/ 484 w 660"/>
                <a:gd name="T85" fmla="*/ 134 h 159"/>
                <a:gd name="T86" fmla="*/ 519 w 660"/>
                <a:gd name="T87" fmla="*/ 145 h 159"/>
                <a:gd name="T88" fmla="*/ 551 w 660"/>
                <a:gd name="T89" fmla="*/ 152 h 159"/>
                <a:gd name="T90" fmla="*/ 579 w 660"/>
                <a:gd name="T91" fmla="*/ 157 h 159"/>
                <a:gd name="T92" fmla="*/ 608 w 660"/>
                <a:gd name="T93" fmla="*/ 159 h 159"/>
                <a:gd name="T94" fmla="*/ 629 w 660"/>
                <a:gd name="T95" fmla="*/ 159 h 159"/>
                <a:gd name="T96" fmla="*/ 644 w 660"/>
                <a:gd name="T97" fmla="*/ 155 h 159"/>
                <a:gd name="T98" fmla="*/ 653 w 660"/>
                <a:gd name="T99" fmla="*/ 153 h 159"/>
                <a:gd name="T100" fmla="*/ 658 w 660"/>
                <a:gd name="T101" fmla="*/ 150 h 159"/>
                <a:gd name="T102" fmla="*/ 660 w 660"/>
                <a:gd name="T103" fmla="*/ 15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60" h="159">
                  <a:moveTo>
                    <a:pt x="660" y="150"/>
                  </a:moveTo>
                  <a:lnTo>
                    <a:pt x="654" y="148"/>
                  </a:lnTo>
                  <a:lnTo>
                    <a:pt x="642" y="146"/>
                  </a:lnTo>
                  <a:lnTo>
                    <a:pt x="623" y="141"/>
                  </a:lnTo>
                  <a:lnTo>
                    <a:pt x="601" y="136"/>
                  </a:lnTo>
                  <a:lnTo>
                    <a:pt x="572" y="128"/>
                  </a:lnTo>
                  <a:lnTo>
                    <a:pt x="541" y="119"/>
                  </a:lnTo>
                  <a:lnTo>
                    <a:pt x="508" y="109"/>
                  </a:lnTo>
                  <a:lnTo>
                    <a:pt x="474" y="97"/>
                  </a:lnTo>
                  <a:lnTo>
                    <a:pt x="440" y="85"/>
                  </a:lnTo>
                  <a:lnTo>
                    <a:pt x="400" y="74"/>
                  </a:lnTo>
                  <a:lnTo>
                    <a:pt x="359" y="62"/>
                  </a:lnTo>
                  <a:lnTo>
                    <a:pt x="318" y="52"/>
                  </a:lnTo>
                  <a:lnTo>
                    <a:pt x="278" y="43"/>
                  </a:lnTo>
                  <a:lnTo>
                    <a:pt x="244" y="35"/>
                  </a:lnTo>
                  <a:lnTo>
                    <a:pt x="213" y="26"/>
                  </a:lnTo>
                  <a:lnTo>
                    <a:pt x="190" y="21"/>
                  </a:lnTo>
                  <a:lnTo>
                    <a:pt x="161" y="12"/>
                  </a:lnTo>
                  <a:lnTo>
                    <a:pt x="127" y="9"/>
                  </a:lnTo>
                  <a:lnTo>
                    <a:pt x="94" y="7"/>
                  </a:lnTo>
                  <a:lnTo>
                    <a:pt x="65" y="7"/>
                  </a:lnTo>
                  <a:lnTo>
                    <a:pt x="42" y="6"/>
                  </a:lnTo>
                  <a:lnTo>
                    <a:pt x="17" y="2"/>
                  </a:lnTo>
                  <a:lnTo>
                    <a:pt x="3" y="0"/>
                  </a:lnTo>
                  <a:lnTo>
                    <a:pt x="0" y="0"/>
                  </a:lnTo>
                  <a:lnTo>
                    <a:pt x="3" y="2"/>
                  </a:lnTo>
                  <a:lnTo>
                    <a:pt x="15" y="7"/>
                  </a:lnTo>
                  <a:lnTo>
                    <a:pt x="32" y="16"/>
                  </a:lnTo>
                  <a:lnTo>
                    <a:pt x="53" y="24"/>
                  </a:lnTo>
                  <a:lnTo>
                    <a:pt x="77" y="33"/>
                  </a:lnTo>
                  <a:lnTo>
                    <a:pt x="103" y="40"/>
                  </a:lnTo>
                  <a:lnTo>
                    <a:pt x="127" y="45"/>
                  </a:lnTo>
                  <a:lnTo>
                    <a:pt x="149" y="45"/>
                  </a:lnTo>
                  <a:lnTo>
                    <a:pt x="183" y="43"/>
                  </a:lnTo>
                  <a:lnTo>
                    <a:pt x="221" y="45"/>
                  </a:lnTo>
                  <a:lnTo>
                    <a:pt x="261" y="50"/>
                  </a:lnTo>
                  <a:lnTo>
                    <a:pt x="297" y="61"/>
                  </a:lnTo>
                  <a:lnTo>
                    <a:pt x="328" y="74"/>
                  </a:lnTo>
                  <a:lnTo>
                    <a:pt x="350" y="86"/>
                  </a:lnTo>
                  <a:lnTo>
                    <a:pt x="378" y="98"/>
                  </a:lnTo>
                  <a:lnTo>
                    <a:pt x="412" y="110"/>
                  </a:lnTo>
                  <a:lnTo>
                    <a:pt x="446" y="124"/>
                  </a:lnTo>
                  <a:lnTo>
                    <a:pt x="484" y="134"/>
                  </a:lnTo>
                  <a:lnTo>
                    <a:pt x="519" y="145"/>
                  </a:lnTo>
                  <a:lnTo>
                    <a:pt x="551" y="152"/>
                  </a:lnTo>
                  <a:lnTo>
                    <a:pt x="579" y="157"/>
                  </a:lnTo>
                  <a:lnTo>
                    <a:pt x="608" y="159"/>
                  </a:lnTo>
                  <a:lnTo>
                    <a:pt x="629" y="159"/>
                  </a:lnTo>
                  <a:lnTo>
                    <a:pt x="644" y="155"/>
                  </a:lnTo>
                  <a:lnTo>
                    <a:pt x="653" y="153"/>
                  </a:lnTo>
                  <a:lnTo>
                    <a:pt x="658" y="150"/>
                  </a:lnTo>
                  <a:lnTo>
                    <a:pt x="660" y="15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1" name="Freeform 17"/>
            <p:cNvSpPr>
              <a:spLocks/>
            </p:cNvSpPr>
            <p:nvPr/>
          </p:nvSpPr>
          <p:spPr bwMode="auto">
            <a:xfrm>
              <a:off x="3674" y="1880"/>
              <a:ext cx="579" cy="166"/>
            </a:xfrm>
            <a:custGeom>
              <a:avLst/>
              <a:gdLst>
                <a:gd name="T0" fmla="*/ 579 w 579"/>
                <a:gd name="T1" fmla="*/ 75 h 166"/>
                <a:gd name="T2" fmla="*/ 576 w 579"/>
                <a:gd name="T3" fmla="*/ 74 h 166"/>
                <a:gd name="T4" fmla="*/ 564 w 579"/>
                <a:gd name="T5" fmla="*/ 68 h 166"/>
                <a:gd name="T6" fmla="*/ 548 w 579"/>
                <a:gd name="T7" fmla="*/ 61 h 166"/>
                <a:gd name="T8" fmla="*/ 526 w 579"/>
                <a:gd name="T9" fmla="*/ 53 h 166"/>
                <a:gd name="T10" fmla="*/ 502 w 579"/>
                <a:gd name="T11" fmla="*/ 43 h 166"/>
                <a:gd name="T12" fmla="*/ 476 w 579"/>
                <a:gd name="T13" fmla="*/ 32 h 166"/>
                <a:gd name="T14" fmla="*/ 450 w 579"/>
                <a:gd name="T15" fmla="*/ 22 h 166"/>
                <a:gd name="T16" fmla="*/ 425 w 579"/>
                <a:gd name="T17" fmla="*/ 13 h 166"/>
                <a:gd name="T18" fmla="*/ 402 w 579"/>
                <a:gd name="T19" fmla="*/ 6 h 166"/>
                <a:gd name="T20" fmla="*/ 383 w 579"/>
                <a:gd name="T21" fmla="*/ 1 h 166"/>
                <a:gd name="T22" fmla="*/ 351 w 579"/>
                <a:gd name="T23" fmla="*/ 0 h 166"/>
                <a:gd name="T24" fmla="*/ 316 w 579"/>
                <a:gd name="T25" fmla="*/ 5 h 166"/>
                <a:gd name="T26" fmla="*/ 280 w 579"/>
                <a:gd name="T27" fmla="*/ 15 h 166"/>
                <a:gd name="T28" fmla="*/ 239 w 579"/>
                <a:gd name="T29" fmla="*/ 31 h 166"/>
                <a:gd name="T30" fmla="*/ 193 w 579"/>
                <a:gd name="T31" fmla="*/ 51 h 166"/>
                <a:gd name="T32" fmla="*/ 163 w 579"/>
                <a:gd name="T33" fmla="*/ 65 h 166"/>
                <a:gd name="T34" fmla="*/ 134 w 579"/>
                <a:gd name="T35" fmla="*/ 80 h 166"/>
                <a:gd name="T36" fmla="*/ 105 w 579"/>
                <a:gd name="T37" fmla="*/ 98 h 166"/>
                <a:gd name="T38" fmla="*/ 77 w 579"/>
                <a:gd name="T39" fmla="*/ 115 h 166"/>
                <a:gd name="T40" fmla="*/ 53 w 579"/>
                <a:gd name="T41" fmla="*/ 130 h 166"/>
                <a:gd name="T42" fmla="*/ 31 w 579"/>
                <a:gd name="T43" fmla="*/ 144 h 166"/>
                <a:gd name="T44" fmla="*/ 15 w 579"/>
                <a:gd name="T45" fmla="*/ 156 h 166"/>
                <a:gd name="T46" fmla="*/ 3 w 579"/>
                <a:gd name="T47" fmla="*/ 163 h 166"/>
                <a:gd name="T48" fmla="*/ 0 w 579"/>
                <a:gd name="T49" fmla="*/ 166 h 166"/>
                <a:gd name="T50" fmla="*/ 5 w 579"/>
                <a:gd name="T51" fmla="*/ 165 h 166"/>
                <a:gd name="T52" fmla="*/ 19 w 579"/>
                <a:gd name="T53" fmla="*/ 165 h 166"/>
                <a:gd name="T54" fmla="*/ 40 w 579"/>
                <a:gd name="T55" fmla="*/ 163 h 166"/>
                <a:gd name="T56" fmla="*/ 65 w 579"/>
                <a:gd name="T57" fmla="*/ 159 h 166"/>
                <a:gd name="T58" fmla="*/ 96 w 579"/>
                <a:gd name="T59" fmla="*/ 158 h 166"/>
                <a:gd name="T60" fmla="*/ 127 w 579"/>
                <a:gd name="T61" fmla="*/ 153 h 166"/>
                <a:gd name="T62" fmla="*/ 160 w 579"/>
                <a:gd name="T63" fmla="*/ 147 h 166"/>
                <a:gd name="T64" fmla="*/ 189 w 579"/>
                <a:gd name="T65" fmla="*/ 141 h 166"/>
                <a:gd name="T66" fmla="*/ 217 w 579"/>
                <a:gd name="T67" fmla="*/ 134 h 166"/>
                <a:gd name="T68" fmla="*/ 260 w 579"/>
                <a:gd name="T69" fmla="*/ 122 h 166"/>
                <a:gd name="T70" fmla="*/ 301 w 579"/>
                <a:gd name="T71" fmla="*/ 113 h 166"/>
                <a:gd name="T72" fmla="*/ 340 w 579"/>
                <a:gd name="T73" fmla="*/ 106 h 166"/>
                <a:gd name="T74" fmla="*/ 380 w 579"/>
                <a:gd name="T75" fmla="*/ 98 h 166"/>
                <a:gd name="T76" fmla="*/ 418 w 579"/>
                <a:gd name="T77" fmla="*/ 86 h 166"/>
                <a:gd name="T78" fmla="*/ 454 w 579"/>
                <a:gd name="T79" fmla="*/ 77 h 166"/>
                <a:gd name="T80" fmla="*/ 485 w 579"/>
                <a:gd name="T81" fmla="*/ 72 h 166"/>
                <a:gd name="T82" fmla="*/ 507 w 579"/>
                <a:gd name="T83" fmla="*/ 72 h 166"/>
                <a:gd name="T84" fmla="*/ 523 w 579"/>
                <a:gd name="T85" fmla="*/ 72 h 166"/>
                <a:gd name="T86" fmla="*/ 528 w 579"/>
                <a:gd name="T87" fmla="*/ 74 h 166"/>
                <a:gd name="T88" fmla="*/ 579 w 579"/>
                <a:gd name="T89" fmla="*/ 75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79" h="166">
                  <a:moveTo>
                    <a:pt x="579" y="75"/>
                  </a:moveTo>
                  <a:lnTo>
                    <a:pt x="576" y="74"/>
                  </a:lnTo>
                  <a:lnTo>
                    <a:pt x="564" y="68"/>
                  </a:lnTo>
                  <a:lnTo>
                    <a:pt x="548" y="61"/>
                  </a:lnTo>
                  <a:lnTo>
                    <a:pt x="526" y="53"/>
                  </a:lnTo>
                  <a:lnTo>
                    <a:pt x="502" y="43"/>
                  </a:lnTo>
                  <a:lnTo>
                    <a:pt x="476" y="32"/>
                  </a:lnTo>
                  <a:lnTo>
                    <a:pt x="450" y="22"/>
                  </a:lnTo>
                  <a:lnTo>
                    <a:pt x="425" y="13"/>
                  </a:lnTo>
                  <a:lnTo>
                    <a:pt x="402" y="6"/>
                  </a:lnTo>
                  <a:lnTo>
                    <a:pt x="383" y="1"/>
                  </a:lnTo>
                  <a:lnTo>
                    <a:pt x="351" y="0"/>
                  </a:lnTo>
                  <a:lnTo>
                    <a:pt x="316" y="5"/>
                  </a:lnTo>
                  <a:lnTo>
                    <a:pt x="280" y="15"/>
                  </a:lnTo>
                  <a:lnTo>
                    <a:pt x="239" y="31"/>
                  </a:lnTo>
                  <a:lnTo>
                    <a:pt x="193" y="51"/>
                  </a:lnTo>
                  <a:lnTo>
                    <a:pt x="163" y="65"/>
                  </a:lnTo>
                  <a:lnTo>
                    <a:pt x="134" y="80"/>
                  </a:lnTo>
                  <a:lnTo>
                    <a:pt x="105" y="98"/>
                  </a:lnTo>
                  <a:lnTo>
                    <a:pt x="77" y="115"/>
                  </a:lnTo>
                  <a:lnTo>
                    <a:pt x="53" y="130"/>
                  </a:lnTo>
                  <a:lnTo>
                    <a:pt x="31" y="144"/>
                  </a:lnTo>
                  <a:lnTo>
                    <a:pt x="15" y="156"/>
                  </a:lnTo>
                  <a:lnTo>
                    <a:pt x="3" y="163"/>
                  </a:lnTo>
                  <a:lnTo>
                    <a:pt x="0" y="166"/>
                  </a:lnTo>
                  <a:lnTo>
                    <a:pt x="5" y="165"/>
                  </a:lnTo>
                  <a:lnTo>
                    <a:pt x="19" y="165"/>
                  </a:lnTo>
                  <a:lnTo>
                    <a:pt x="40" y="163"/>
                  </a:lnTo>
                  <a:lnTo>
                    <a:pt x="65" y="159"/>
                  </a:lnTo>
                  <a:lnTo>
                    <a:pt x="96" y="158"/>
                  </a:lnTo>
                  <a:lnTo>
                    <a:pt x="127" y="153"/>
                  </a:lnTo>
                  <a:lnTo>
                    <a:pt x="160" y="147"/>
                  </a:lnTo>
                  <a:lnTo>
                    <a:pt x="189" y="141"/>
                  </a:lnTo>
                  <a:lnTo>
                    <a:pt x="217" y="134"/>
                  </a:lnTo>
                  <a:lnTo>
                    <a:pt x="260" y="122"/>
                  </a:lnTo>
                  <a:lnTo>
                    <a:pt x="301" y="113"/>
                  </a:lnTo>
                  <a:lnTo>
                    <a:pt x="340" y="106"/>
                  </a:lnTo>
                  <a:lnTo>
                    <a:pt x="380" y="98"/>
                  </a:lnTo>
                  <a:lnTo>
                    <a:pt x="418" y="86"/>
                  </a:lnTo>
                  <a:lnTo>
                    <a:pt x="454" y="77"/>
                  </a:lnTo>
                  <a:lnTo>
                    <a:pt x="485" y="72"/>
                  </a:lnTo>
                  <a:lnTo>
                    <a:pt x="507" y="72"/>
                  </a:lnTo>
                  <a:lnTo>
                    <a:pt x="523" y="72"/>
                  </a:lnTo>
                  <a:lnTo>
                    <a:pt x="528" y="74"/>
                  </a:lnTo>
                  <a:lnTo>
                    <a:pt x="579" y="75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2" name="Freeform 18"/>
            <p:cNvSpPr>
              <a:spLocks/>
            </p:cNvSpPr>
            <p:nvPr/>
          </p:nvSpPr>
          <p:spPr bwMode="auto">
            <a:xfrm>
              <a:off x="3019" y="2239"/>
              <a:ext cx="492" cy="309"/>
            </a:xfrm>
            <a:custGeom>
              <a:avLst/>
              <a:gdLst>
                <a:gd name="T0" fmla="*/ 0 w 492"/>
                <a:gd name="T1" fmla="*/ 215 h 309"/>
                <a:gd name="T2" fmla="*/ 12 w 492"/>
                <a:gd name="T3" fmla="*/ 228 h 309"/>
                <a:gd name="T4" fmla="*/ 53 w 492"/>
                <a:gd name="T5" fmla="*/ 242 h 309"/>
                <a:gd name="T6" fmla="*/ 95 w 492"/>
                <a:gd name="T7" fmla="*/ 240 h 309"/>
                <a:gd name="T8" fmla="*/ 122 w 492"/>
                <a:gd name="T9" fmla="*/ 235 h 309"/>
                <a:gd name="T10" fmla="*/ 143 w 492"/>
                <a:gd name="T11" fmla="*/ 247 h 309"/>
                <a:gd name="T12" fmla="*/ 158 w 492"/>
                <a:gd name="T13" fmla="*/ 268 h 309"/>
                <a:gd name="T14" fmla="*/ 177 w 492"/>
                <a:gd name="T15" fmla="*/ 278 h 309"/>
                <a:gd name="T16" fmla="*/ 218 w 492"/>
                <a:gd name="T17" fmla="*/ 280 h 309"/>
                <a:gd name="T18" fmla="*/ 248 w 492"/>
                <a:gd name="T19" fmla="*/ 287 h 309"/>
                <a:gd name="T20" fmla="*/ 277 w 492"/>
                <a:gd name="T21" fmla="*/ 299 h 309"/>
                <a:gd name="T22" fmla="*/ 315 w 492"/>
                <a:gd name="T23" fmla="*/ 307 h 309"/>
                <a:gd name="T24" fmla="*/ 327 w 492"/>
                <a:gd name="T25" fmla="*/ 309 h 309"/>
                <a:gd name="T26" fmla="*/ 332 w 492"/>
                <a:gd name="T27" fmla="*/ 295 h 309"/>
                <a:gd name="T28" fmla="*/ 344 w 492"/>
                <a:gd name="T29" fmla="*/ 264 h 309"/>
                <a:gd name="T30" fmla="*/ 365 w 492"/>
                <a:gd name="T31" fmla="*/ 232 h 309"/>
                <a:gd name="T32" fmla="*/ 387 w 492"/>
                <a:gd name="T33" fmla="*/ 211 h 309"/>
                <a:gd name="T34" fmla="*/ 406 w 492"/>
                <a:gd name="T35" fmla="*/ 194 h 309"/>
                <a:gd name="T36" fmla="*/ 409 w 492"/>
                <a:gd name="T37" fmla="*/ 185 h 309"/>
                <a:gd name="T38" fmla="*/ 390 w 492"/>
                <a:gd name="T39" fmla="*/ 184 h 309"/>
                <a:gd name="T40" fmla="*/ 390 w 492"/>
                <a:gd name="T41" fmla="*/ 172 h 309"/>
                <a:gd name="T42" fmla="*/ 420 w 492"/>
                <a:gd name="T43" fmla="*/ 148 h 309"/>
                <a:gd name="T44" fmla="*/ 449 w 492"/>
                <a:gd name="T45" fmla="*/ 120 h 309"/>
                <a:gd name="T46" fmla="*/ 473 w 492"/>
                <a:gd name="T47" fmla="*/ 98 h 309"/>
                <a:gd name="T48" fmla="*/ 481 w 492"/>
                <a:gd name="T49" fmla="*/ 87 h 309"/>
                <a:gd name="T50" fmla="*/ 485 w 492"/>
                <a:gd name="T51" fmla="*/ 74 h 309"/>
                <a:gd name="T52" fmla="*/ 447 w 492"/>
                <a:gd name="T53" fmla="*/ 75 h 309"/>
                <a:gd name="T54" fmla="*/ 392 w 492"/>
                <a:gd name="T55" fmla="*/ 75 h 309"/>
                <a:gd name="T56" fmla="*/ 344 w 492"/>
                <a:gd name="T57" fmla="*/ 72 h 309"/>
                <a:gd name="T58" fmla="*/ 313 w 492"/>
                <a:gd name="T59" fmla="*/ 58 h 309"/>
                <a:gd name="T60" fmla="*/ 294 w 492"/>
                <a:gd name="T61" fmla="*/ 51 h 309"/>
                <a:gd name="T62" fmla="*/ 291 w 492"/>
                <a:gd name="T63" fmla="*/ 46 h 309"/>
                <a:gd name="T64" fmla="*/ 279 w 492"/>
                <a:gd name="T65" fmla="*/ 22 h 309"/>
                <a:gd name="T66" fmla="*/ 255 w 492"/>
                <a:gd name="T67" fmla="*/ 5 h 309"/>
                <a:gd name="T68" fmla="*/ 224 w 492"/>
                <a:gd name="T69" fmla="*/ 0 h 309"/>
                <a:gd name="T70" fmla="*/ 187 w 492"/>
                <a:gd name="T71" fmla="*/ 3 h 309"/>
                <a:gd name="T72" fmla="*/ 129 w 492"/>
                <a:gd name="T73" fmla="*/ 38 h 309"/>
                <a:gd name="T74" fmla="*/ 74 w 492"/>
                <a:gd name="T75" fmla="*/ 82 h 309"/>
                <a:gd name="T76" fmla="*/ 52 w 492"/>
                <a:gd name="T77" fmla="*/ 106 h 309"/>
                <a:gd name="T78" fmla="*/ 28 w 492"/>
                <a:gd name="T79" fmla="*/ 134 h 309"/>
                <a:gd name="T80" fmla="*/ 14 w 492"/>
                <a:gd name="T81" fmla="*/ 154 h 309"/>
                <a:gd name="T82" fmla="*/ 14 w 492"/>
                <a:gd name="T83" fmla="*/ 154 h 309"/>
                <a:gd name="T84" fmla="*/ 36 w 492"/>
                <a:gd name="T85" fmla="*/ 136 h 309"/>
                <a:gd name="T86" fmla="*/ 86 w 492"/>
                <a:gd name="T87" fmla="*/ 115 h 309"/>
                <a:gd name="T88" fmla="*/ 105 w 492"/>
                <a:gd name="T89" fmla="*/ 112 h 309"/>
                <a:gd name="T90" fmla="*/ 122 w 492"/>
                <a:gd name="T91" fmla="*/ 108 h 309"/>
                <a:gd name="T92" fmla="*/ 132 w 492"/>
                <a:gd name="T93" fmla="*/ 106 h 309"/>
                <a:gd name="T94" fmla="*/ 138 w 492"/>
                <a:gd name="T95" fmla="*/ 108 h 309"/>
                <a:gd name="T96" fmla="*/ 134 w 492"/>
                <a:gd name="T97" fmla="*/ 112 h 309"/>
                <a:gd name="T98" fmla="*/ 126 w 492"/>
                <a:gd name="T99" fmla="*/ 118 h 309"/>
                <a:gd name="T100" fmla="*/ 108 w 492"/>
                <a:gd name="T101" fmla="*/ 127 h 309"/>
                <a:gd name="T102" fmla="*/ 65 w 492"/>
                <a:gd name="T103" fmla="*/ 149 h 309"/>
                <a:gd name="T104" fmla="*/ 24 w 492"/>
                <a:gd name="T105" fmla="*/ 184 h 309"/>
                <a:gd name="T106" fmla="*/ 5 w 492"/>
                <a:gd name="T107" fmla="*/ 208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2" h="309">
                  <a:moveTo>
                    <a:pt x="2" y="211"/>
                  </a:moveTo>
                  <a:lnTo>
                    <a:pt x="0" y="215"/>
                  </a:lnTo>
                  <a:lnTo>
                    <a:pt x="4" y="220"/>
                  </a:lnTo>
                  <a:lnTo>
                    <a:pt x="12" y="228"/>
                  </a:lnTo>
                  <a:lnTo>
                    <a:pt x="28" y="235"/>
                  </a:lnTo>
                  <a:lnTo>
                    <a:pt x="53" y="242"/>
                  </a:lnTo>
                  <a:lnTo>
                    <a:pt x="76" y="242"/>
                  </a:lnTo>
                  <a:lnTo>
                    <a:pt x="95" y="240"/>
                  </a:lnTo>
                  <a:lnTo>
                    <a:pt x="110" y="237"/>
                  </a:lnTo>
                  <a:lnTo>
                    <a:pt x="122" y="235"/>
                  </a:lnTo>
                  <a:lnTo>
                    <a:pt x="134" y="239"/>
                  </a:lnTo>
                  <a:lnTo>
                    <a:pt x="143" y="247"/>
                  </a:lnTo>
                  <a:lnTo>
                    <a:pt x="151" y="259"/>
                  </a:lnTo>
                  <a:lnTo>
                    <a:pt x="158" y="268"/>
                  </a:lnTo>
                  <a:lnTo>
                    <a:pt x="165" y="275"/>
                  </a:lnTo>
                  <a:lnTo>
                    <a:pt x="177" y="278"/>
                  </a:lnTo>
                  <a:lnTo>
                    <a:pt x="198" y="278"/>
                  </a:lnTo>
                  <a:lnTo>
                    <a:pt x="218" y="280"/>
                  </a:lnTo>
                  <a:lnTo>
                    <a:pt x="234" y="283"/>
                  </a:lnTo>
                  <a:lnTo>
                    <a:pt x="248" y="287"/>
                  </a:lnTo>
                  <a:lnTo>
                    <a:pt x="260" y="294"/>
                  </a:lnTo>
                  <a:lnTo>
                    <a:pt x="277" y="299"/>
                  </a:lnTo>
                  <a:lnTo>
                    <a:pt x="299" y="304"/>
                  </a:lnTo>
                  <a:lnTo>
                    <a:pt x="315" y="307"/>
                  </a:lnTo>
                  <a:lnTo>
                    <a:pt x="323" y="309"/>
                  </a:lnTo>
                  <a:lnTo>
                    <a:pt x="327" y="309"/>
                  </a:lnTo>
                  <a:lnTo>
                    <a:pt x="328" y="306"/>
                  </a:lnTo>
                  <a:lnTo>
                    <a:pt x="332" y="295"/>
                  </a:lnTo>
                  <a:lnTo>
                    <a:pt x="337" y="280"/>
                  </a:lnTo>
                  <a:lnTo>
                    <a:pt x="344" y="264"/>
                  </a:lnTo>
                  <a:lnTo>
                    <a:pt x="354" y="247"/>
                  </a:lnTo>
                  <a:lnTo>
                    <a:pt x="365" y="232"/>
                  </a:lnTo>
                  <a:lnTo>
                    <a:pt x="375" y="220"/>
                  </a:lnTo>
                  <a:lnTo>
                    <a:pt x="387" y="211"/>
                  </a:lnTo>
                  <a:lnTo>
                    <a:pt x="397" y="203"/>
                  </a:lnTo>
                  <a:lnTo>
                    <a:pt x="406" y="194"/>
                  </a:lnTo>
                  <a:lnTo>
                    <a:pt x="409" y="189"/>
                  </a:lnTo>
                  <a:lnTo>
                    <a:pt x="409" y="185"/>
                  </a:lnTo>
                  <a:lnTo>
                    <a:pt x="402" y="185"/>
                  </a:lnTo>
                  <a:lnTo>
                    <a:pt x="390" y="184"/>
                  </a:lnTo>
                  <a:lnTo>
                    <a:pt x="387" y="180"/>
                  </a:lnTo>
                  <a:lnTo>
                    <a:pt x="390" y="172"/>
                  </a:lnTo>
                  <a:lnTo>
                    <a:pt x="402" y="161"/>
                  </a:lnTo>
                  <a:lnTo>
                    <a:pt x="420" y="148"/>
                  </a:lnTo>
                  <a:lnTo>
                    <a:pt x="435" y="134"/>
                  </a:lnTo>
                  <a:lnTo>
                    <a:pt x="449" y="120"/>
                  </a:lnTo>
                  <a:lnTo>
                    <a:pt x="462" y="108"/>
                  </a:lnTo>
                  <a:lnTo>
                    <a:pt x="473" y="98"/>
                  </a:lnTo>
                  <a:lnTo>
                    <a:pt x="480" y="91"/>
                  </a:lnTo>
                  <a:lnTo>
                    <a:pt x="481" y="87"/>
                  </a:lnTo>
                  <a:lnTo>
                    <a:pt x="492" y="72"/>
                  </a:lnTo>
                  <a:lnTo>
                    <a:pt x="485" y="74"/>
                  </a:lnTo>
                  <a:lnTo>
                    <a:pt x="469" y="74"/>
                  </a:lnTo>
                  <a:lnTo>
                    <a:pt x="447" y="75"/>
                  </a:lnTo>
                  <a:lnTo>
                    <a:pt x="420" y="75"/>
                  </a:lnTo>
                  <a:lnTo>
                    <a:pt x="392" y="75"/>
                  </a:lnTo>
                  <a:lnTo>
                    <a:pt x="365" y="75"/>
                  </a:lnTo>
                  <a:lnTo>
                    <a:pt x="344" y="72"/>
                  </a:lnTo>
                  <a:lnTo>
                    <a:pt x="328" y="69"/>
                  </a:lnTo>
                  <a:lnTo>
                    <a:pt x="313" y="58"/>
                  </a:lnTo>
                  <a:lnTo>
                    <a:pt x="301" y="53"/>
                  </a:lnTo>
                  <a:lnTo>
                    <a:pt x="294" y="51"/>
                  </a:lnTo>
                  <a:lnTo>
                    <a:pt x="292" y="50"/>
                  </a:lnTo>
                  <a:lnTo>
                    <a:pt x="291" y="46"/>
                  </a:lnTo>
                  <a:lnTo>
                    <a:pt x="285" y="36"/>
                  </a:lnTo>
                  <a:lnTo>
                    <a:pt x="279" y="22"/>
                  </a:lnTo>
                  <a:lnTo>
                    <a:pt x="268" y="12"/>
                  </a:lnTo>
                  <a:lnTo>
                    <a:pt x="255" y="5"/>
                  </a:lnTo>
                  <a:lnTo>
                    <a:pt x="239" y="3"/>
                  </a:lnTo>
                  <a:lnTo>
                    <a:pt x="224" y="0"/>
                  </a:lnTo>
                  <a:lnTo>
                    <a:pt x="206" y="0"/>
                  </a:lnTo>
                  <a:lnTo>
                    <a:pt x="187" y="3"/>
                  </a:lnTo>
                  <a:lnTo>
                    <a:pt x="165" y="14"/>
                  </a:lnTo>
                  <a:lnTo>
                    <a:pt x="129" y="38"/>
                  </a:lnTo>
                  <a:lnTo>
                    <a:pt x="98" y="62"/>
                  </a:lnTo>
                  <a:lnTo>
                    <a:pt x="74" y="82"/>
                  </a:lnTo>
                  <a:lnTo>
                    <a:pt x="62" y="93"/>
                  </a:lnTo>
                  <a:lnTo>
                    <a:pt x="52" y="106"/>
                  </a:lnTo>
                  <a:lnTo>
                    <a:pt x="40" y="120"/>
                  </a:lnTo>
                  <a:lnTo>
                    <a:pt x="28" y="134"/>
                  </a:lnTo>
                  <a:lnTo>
                    <a:pt x="19" y="146"/>
                  </a:lnTo>
                  <a:lnTo>
                    <a:pt x="14" y="154"/>
                  </a:lnTo>
                  <a:lnTo>
                    <a:pt x="10" y="158"/>
                  </a:lnTo>
                  <a:lnTo>
                    <a:pt x="14" y="154"/>
                  </a:lnTo>
                  <a:lnTo>
                    <a:pt x="21" y="146"/>
                  </a:lnTo>
                  <a:lnTo>
                    <a:pt x="36" y="136"/>
                  </a:lnTo>
                  <a:lnTo>
                    <a:pt x="57" y="125"/>
                  </a:lnTo>
                  <a:lnTo>
                    <a:pt x="86" y="115"/>
                  </a:lnTo>
                  <a:lnTo>
                    <a:pt x="96" y="113"/>
                  </a:lnTo>
                  <a:lnTo>
                    <a:pt x="105" y="112"/>
                  </a:lnTo>
                  <a:lnTo>
                    <a:pt x="114" y="110"/>
                  </a:lnTo>
                  <a:lnTo>
                    <a:pt x="122" y="108"/>
                  </a:lnTo>
                  <a:lnTo>
                    <a:pt x="127" y="108"/>
                  </a:lnTo>
                  <a:lnTo>
                    <a:pt x="132" y="106"/>
                  </a:lnTo>
                  <a:lnTo>
                    <a:pt x="136" y="108"/>
                  </a:lnTo>
                  <a:lnTo>
                    <a:pt x="138" y="108"/>
                  </a:lnTo>
                  <a:lnTo>
                    <a:pt x="138" y="110"/>
                  </a:lnTo>
                  <a:lnTo>
                    <a:pt x="134" y="112"/>
                  </a:lnTo>
                  <a:lnTo>
                    <a:pt x="131" y="115"/>
                  </a:lnTo>
                  <a:lnTo>
                    <a:pt x="126" y="118"/>
                  </a:lnTo>
                  <a:lnTo>
                    <a:pt x="117" y="122"/>
                  </a:lnTo>
                  <a:lnTo>
                    <a:pt x="108" y="127"/>
                  </a:lnTo>
                  <a:lnTo>
                    <a:pt x="96" y="132"/>
                  </a:lnTo>
                  <a:lnTo>
                    <a:pt x="65" y="149"/>
                  </a:lnTo>
                  <a:lnTo>
                    <a:pt x="43" y="167"/>
                  </a:lnTo>
                  <a:lnTo>
                    <a:pt x="24" y="184"/>
                  </a:lnTo>
                  <a:lnTo>
                    <a:pt x="12" y="197"/>
                  </a:lnTo>
                  <a:lnTo>
                    <a:pt x="5" y="208"/>
                  </a:lnTo>
                  <a:lnTo>
                    <a:pt x="2" y="211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3" name="Freeform 19"/>
            <p:cNvSpPr>
              <a:spLocks/>
            </p:cNvSpPr>
            <p:nvPr/>
          </p:nvSpPr>
          <p:spPr bwMode="auto">
            <a:xfrm>
              <a:off x="3378" y="2321"/>
              <a:ext cx="483" cy="322"/>
            </a:xfrm>
            <a:custGeom>
              <a:avLst/>
              <a:gdLst>
                <a:gd name="T0" fmla="*/ 0 w 483"/>
                <a:gd name="T1" fmla="*/ 227 h 322"/>
                <a:gd name="T2" fmla="*/ 2 w 483"/>
                <a:gd name="T3" fmla="*/ 224 h 322"/>
                <a:gd name="T4" fmla="*/ 9 w 483"/>
                <a:gd name="T5" fmla="*/ 213 h 322"/>
                <a:gd name="T6" fmla="*/ 19 w 483"/>
                <a:gd name="T7" fmla="*/ 198 h 322"/>
                <a:gd name="T8" fmla="*/ 33 w 483"/>
                <a:gd name="T9" fmla="*/ 181 h 322"/>
                <a:gd name="T10" fmla="*/ 48 w 483"/>
                <a:gd name="T11" fmla="*/ 162 h 322"/>
                <a:gd name="T12" fmla="*/ 67 w 483"/>
                <a:gd name="T13" fmla="*/ 143 h 322"/>
                <a:gd name="T14" fmla="*/ 83 w 483"/>
                <a:gd name="T15" fmla="*/ 126 h 322"/>
                <a:gd name="T16" fmla="*/ 93 w 483"/>
                <a:gd name="T17" fmla="*/ 114 h 322"/>
                <a:gd name="T18" fmla="*/ 98 w 483"/>
                <a:gd name="T19" fmla="*/ 103 h 322"/>
                <a:gd name="T20" fmla="*/ 100 w 483"/>
                <a:gd name="T21" fmla="*/ 93 h 322"/>
                <a:gd name="T22" fmla="*/ 103 w 483"/>
                <a:gd name="T23" fmla="*/ 85 h 322"/>
                <a:gd name="T24" fmla="*/ 107 w 483"/>
                <a:gd name="T25" fmla="*/ 72 h 322"/>
                <a:gd name="T26" fmla="*/ 116 w 483"/>
                <a:gd name="T27" fmla="*/ 60 h 322"/>
                <a:gd name="T28" fmla="*/ 126 w 483"/>
                <a:gd name="T29" fmla="*/ 48 h 322"/>
                <a:gd name="T30" fmla="*/ 138 w 483"/>
                <a:gd name="T31" fmla="*/ 35 h 322"/>
                <a:gd name="T32" fmla="*/ 150 w 483"/>
                <a:gd name="T33" fmla="*/ 21 h 322"/>
                <a:gd name="T34" fmla="*/ 162 w 483"/>
                <a:gd name="T35" fmla="*/ 11 h 322"/>
                <a:gd name="T36" fmla="*/ 169 w 483"/>
                <a:gd name="T37" fmla="*/ 4 h 322"/>
                <a:gd name="T38" fmla="*/ 172 w 483"/>
                <a:gd name="T39" fmla="*/ 0 h 322"/>
                <a:gd name="T40" fmla="*/ 177 w 483"/>
                <a:gd name="T41" fmla="*/ 2 h 322"/>
                <a:gd name="T42" fmla="*/ 191 w 483"/>
                <a:gd name="T43" fmla="*/ 4 h 322"/>
                <a:gd name="T44" fmla="*/ 212 w 483"/>
                <a:gd name="T45" fmla="*/ 7 h 322"/>
                <a:gd name="T46" fmla="*/ 238 w 483"/>
                <a:gd name="T47" fmla="*/ 14 h 322"/>
                <a:gd name="T48" fmla="*/ 267 w 483"/>
                <a:gd name="T49" fmla="*/ 21 h 322"/>
                <a:gd name="T50" fmla="*/ 296 w 483"/>
                <a:gd name="T51" fmla="*/ 30 h 322"/>
                <a:gd name="T52" fmla="*/ 324 w 483"/>
                <a:gd name="T53" fmla="*/ 42 h 322"/>
                <a:gd name="T54" fmla="*/ 366 w 483"/>
                <a:gd name="T55" fmla="*/ 60 h 322"/>
                <a:gd name="T56" fmla="*/ 399 w 483"/>
                <a:gd name="T57" fmla="*/ 76 h 322"/>
                <a:gd name="T58" fmla="*/ 427 w 483"/>
                <a:gd name="T59" fmla="*/ 86 h 322"/>
                <a:gd name="T60" fmla="*/ 446 w 483"/>
                <a:gd name="T61" fmla="*/ 93 h 322"/>
                <a:gd name="T62" fmla="*/ 461 w 483"/>
                <a:gd name="T63" fmla="*/ 97 h 322"/>
                <a:gd name="T64" fmla="*/ 473 w 483"/>
                <a:gd name="T65" fmla="*/ 102 h 322"/>
                <a:gd name="T66" fmla="*/ 480 w 483"/>
                <a:gd name="T67" fmla="*/ 105 h 322"/>
                <a:gd name="T68" fmla="*/ 483 w 483"/>
                <a:gd name="T69" fmla="*/ 107 h 322"/>
                <a:gd name="T70" fmla="*/ 480 w 483"/>
                <a:gd name="T71" fmla="*/ 110 h 322"/>
                <a:gd name="T72" fmla="*/ 473 w 483"/>
                <a:gd name="T73" fmla="*/ 119 h 322"/>
                <a:gd name="T74" fmla="*/ 463 w 483"/>
                <a:gd name="T75" fmla="*/ 131 h 322"/>
                <a:gd name="T76" fmla="*/ 451 w 483"/>
                <a:gd name="T77" fmla="*/ 148 h 322"/>
                <a:gd name="T78" fmla="*/ 435 w 483"/>
                <a:gd name="T79" fmla="*/ 167 h 322"/>
                <a:gd name="T80" fmla="*/ 420 w 483"/>
                <a:gd name="T81" fmla="*/ 188 h 322"/>
                <a:gd name="T82" fmla="*/ 403 w 483"/>
                <a:gd name="T83" fmla="*/ 210 h 322"/>
                <a:gd name="T84" fmla="*/ 385 w 483"/>
                <a:gd name="T85" fmla="*/ 234 h 322"/>
                <a:gd name="T86" fmla="*/ 366 w 483"/>
                <a:gd name="T87" fmla="*/ 256 h 322"/>
                <a:gd name="T88" fmla="*/ 351 w 483"/>
                <a:gd name="T89" fmla="*/ 275 h 322"/>
                <a:gd name="T90" fmla="*/ 337 w 483"/>
                <a:gd name="T91" fmla="*/ 289 h 322"/>
                <a:gd name="T92" fmla="*/ 329 w 483"/>
                <a:gd name="T93" fmla="*/ 298 h 322"/>
                <a:gd name="T94" fmla="*/ 327 w 483"/>
                <a:gd name="T95" fmla="*/ 301 h 322"/>
                <a:gd name="T96" fmla="*/ 313 w 483"/>
                <a:gd name="T97" fmla="*/ 322 h 322"/>
                <a:gd name="T98" fmla="*/ 308 w 483"/>
                <a:gd name="T99" fmla="*/ 320 h 322"/>
                <a:gd name="T100" fmla="*/ 294 w 483"/>
                <a:gd name="T101" fmla="*/ 317 h 322"/>
                <a:gd name="T102" fmla="*/ 270 w 483"/>
                <a:gd name="T103" fmla="*/ 313 h 322"/>
                <a:gd name="T104" fmla="*/ 241 w 483"/>
                <a:gd name="T105" fmla="*/ 306 h 322"/>
                <a:gd name="T106" fmla="*/ 208 w 483"/>
                <a:gd name="T107" fmla="*/ 298 h 322"/>
                <a:gd name="T108" fmla="*/ 172 w 483"/>
                <a:gd name="T109" fmla="*/ 289 h 322"/>
                <a:gd name="T110" fmla="*/ 134 w 483"/>
                <a:gd name="T111" fmla="*/ 279 h 322"/>
                <a:gd name="T112" fmla="*/ 95 w 483"/>
                <a:gd name="T113" fmla="*/ 267 h 322"/>
                <a:gd name="T114" fmla="*/ 61 w 483"/>
                <a:gd name="T115" fmla="*/ 255 h 322"/>
                <a:gd name="T116" fmla="*/ 35 w 483"/>
                <a:gd name="T117" fmla="*/ 244 h 322"/>
                <a:gd name="T118" fmla="*/ 16 w 483"/>
                <a:gd name="T119" fmla="*/ 234 h 322"/>
                <a:gd name="T120" fmla="*/ 4 w 483"/>
                <a:gd name="T121" fmla="*/ 229 h 322"/>
                <a:gd name="T122" fmla="*/ 0 w 483"/>
                <a:gd name="T123" fmla="*/ 227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83" h="322">
                  <a:moveTo>
                    <a:pt x="0" y="227"/>
                  </a:moveTo>
                  <a:lnTo>
                    <a:pt x="2" y="224"/>
                  </a:lnTo>
                  <a:lnTo>
                    <a:pt x="9" y="213"/>
                  </a:lnTo>
                  <a:lnTo>
                    <a:pt x="19" y="198"/>
                  </a:lnTo>
                  <a:lnTo>
                    <a:pt x="33" y="181"/>
                  </a:lnTo>
                  <a:lnTo>
                    <a:pt x="48" y="162"/>
                  </a:lnTo>
                  <a:lnTo>
                    <a:pt x="67" y="143"/>
                  </a:lnTo>
                  <a:lnTo>
                    <a:pt x="83" y="126"/>
                  </a:lnTo>
                  <a:lnTo>
                    <a:pt x="93" y="114"/>
                  </a:lnTo>
                  <a:lnTo>
                    <a:pt x="98" y="103"/>
                  </a:lnTo>
                  <a:lnTo>
                    <a:pt x="100" y="93"/>
                  </a:lnTo>
                  <a:lnTo>
                    <a:pt x="103" y="85"/>
                  </a:lnTo>
                  <a:lnTo>
                    <a:pt x="107" y="72"/>
                  </a:lnTo>
                  <a:lnTo>
                    <a:pt x="116" y="60"/>
                  </a:lnTo>
                  <a:lnTo>
                    <a:pt x="126" y="48"/>
                  </a:lnTo>
                  <a:lnTo>
                    <a:pt x="138" y="35"/>
                  </a:lnTo>
                  <a:lnTo>
                    <a:pt x="150" y="21"/>
                  </a:lnTo>
                  <a:lnTo>
                    <a:pt x="162" y="11"/>
                  </a:lnTo>
                  <a:lnTo>
                    <a:pt x="169" y="4"/>
                  </a:lnTo>
                  <a:lnTo>
                    <a:pt x="172" y="0"/>
                  </a:lnTo>
                  <a:lnTo>
                    <a:pt x="177" y="2"/>
                  </a:lnTo>
                  <a:lnTo>
                    <a:pt x="191" y="4"/>
                  </a:lnTo>
                  <a:lnTo>
                    <a:pt x="212" y="7"/>
                  </a:lnTo>
                  <a:lnTo>
                    <a:pt x="238" y="14"/>
                  </a:lnTo>
                  <a:lnTo>
                    <a:pt x="267" y="21"/>
                  </a:lnTo>
                  <a:lnTo>
                    <a:pt x="296" y="30"/>
                  </a:lnTo>
                  <a:lnTo>
                    <a:pt x="324" y="42"/>
                  </a:lnTo>
                  <a:lnTo>
                    <a:pt x="366" y="60"/>
                  </a:lnTo>
                  <a:lnTo>
                    <a:pt x="399" y="76"/>
                  </a:lnTo>
                  <a:lnTo>
                    <a:pt x="427" y="86"/>
                  </a:lnTo>
                  <a:lnTo>
                    <a:pt x="446" y="93"/>
                  </a:lnTo>
                  <a:lnTo>
                    <a:pt x="461" y="97"/>
                  </a:lnTo>
                  <a:lnTo>
                    <a:pt x="473" y="102"/>
                  </a:lnTo>
                  <a:lnTo>
                    <a:pt x="480" y="105"/>
                  </a:lnTo>
                  <a:lnTo>
                    <a:pt x="483" y="107"/>
                  </a:lnTo>
                  <a:lnTo>
                    <a:pt x="480" y="110"/>
                  </a:lnTo>
                  <a:lnTo>
                    <a:pt x="473" y="119"/>
                  </a:lnTo>
                  <a:lnTo>
                    <a:pt x="463" y="131"/>
                  </a:lnTo>
                  <a:lnTo>
                    <a:pt x="451" y="148"/>
                  </a:lnTo>
                  <a:lnTo>
                    <a:pt x="435" y="167"/>
                  </a:lnTo>
                  <a:lnTo>
                    <a:pt x="420" y="188"/>
                  </a:lnTo>
                  <a:lnTo>
                    <a:pt x="403" y="210"/>
                  </a:lnTo>
                  <a:lnTo>
                    <a:pt x="385" y="234"/>
                  </a:lnTo>
                  <a:lnTo>
                    <a:pt x="366" y="256"/>
                  </a:lnTo>
                  <a:lnTo>
                    <a:pt x="351" y="275"/>
                  </a:lnTo>
                  <a:lnTo>
                    <a:pt x="337" y="289"/>
                  </a:lnTo>
                  <a:lnTo>
                    <a:pt x="329" y="298"/>
                  </a:lnTo>
                  <a:lnTo>
                    <a:pt x="327" y="301"/>
                  </a:lnTo>
                  <a:lnTo>
                    <a:pt x="313" y="322"/>
                  </a:lnTo>
                  <a:lnTo>
                    <a:pt x="308" y="320"/>
                  </a:lnTo>
                  <a:lnTo>
                    <a:pt x="294" y="317"/>
                  </a:lnTo>
                  <a:lnTo>
                    <a:pt x="270" y="313"/>
                  </a:lnTo>
                  <a:lnTo>
                    <a:pt x="241" y="306"/>
                  </a:lnTo>
                  <a:lnTo>
                    <a:pt x="208" y="298"/>
                  </a:lnTo>
                  <a:lnTo>
                    <a:pt x="172" y="289"/>
                  </a:lnTo>
                  <a:lnTo>
                    <a:pt x="134" y="279"/>
                  </a:lnTo>
                  <a:lnTo>
                    <a:pt x="95" y="267"/>
                  </a:lnTo>
                  <a:lnTo>
                    <a:pt x="61" y="255"/>
                  </a:lnTo>
                  <a:lnTo>
                    <a:pt x="35" y="244"/>
                  </a:lnTo>
                  <a:lnTo>
                    <a:pt x="16" y="234"/>
                  </a:lnTo>
                  <a:lnTo>
                    <a:pt x="4" y="229"/>
                  </a:lnTo>
                  <a:lnTo>
                    <a:pt x="0" y="227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4" name="Freeform 20"/>
            <p:cNvSpPr>
              <a:spLocks/>
            </p:cNvSpPr>
            <p:nvPr/>
          </p:nvSpPr>
          <p:spPr bwMode="auto">
            <a:xfrm>
              <a:off x="3738" y="2363"/>
              <a:ext cx="637" cy="367"/>
            </a:xfrm>
            <a:custGeom>
              <a:avLst/>
              <a:gdLst>
                <a:gd name="T0" fmla="*/ 0 w 637"/>
                <a:gd name="T1" fmla="*/ 288 h 367"/>
                <a:gd name="T2" fmla="*/ 8 w 637"/>
                <a:gd name="T3" fmla="*/ 269 h 367"/>
                <a:gd name="T4" fmla="*/ 27 w 637"/>
                <a:gd name="T5" fmla="*/ 235 h 367"/>
                <a:gd name="T6" fmla="*/ 53 w 637"/>
                <a:gd name="T7" fmla="*/ 201 h 367"/>
                <a:gd name="T8" fmla="*/ 89 w 637"/>
                <a:gd name="T9" fmla="*/ 166 h 367"/>
                <a:gd name="T10" fmla="*/ 118 w 637"/>
                <a:gd name="T11" fmla="*/ 123 h 367"/>
                <a:gd name="T12" fmla="*/ 141 w 637"/>
                <a:gd name="T13" fmla="*/ 92 h 367"/>
                <a:gd name="T14" fmla="*/ 163 w 637"/>
                <a:gd name="T15" fmla="*/ 73 h 367"/>
                <a:gd name="T16" fmla="*/ 170 w 637"/>
                <a:gd name="T17" fmla="*/ 65 h 367"/>
                <a:gd name="T18" fmla="*/ 330 w 637"/>
                <a:gd name="T19" fmla="*/ 87 h 367"/>
                <a:gd name="T20" fmla="*/ 347 w 637"/>
                <a:gd name="T21" fmla="*/ 68 h 367"/>
                <a:gd name="T22" fmla="*/ 369 w 637"/>
                <a:gd name="T23" fmla="*/ 44 h 367"/>
                <a:gd name="T24" fmla="*/ 386 w 637"/>
                <a:gd name="T25" fmla="*/ 24 h 367"/>
                <a:gd name="T26" fmla="*/ 409 w 637"/>
                <a:gd name="T27" fmla="*/ 6 h 367"/>
                <a:gd name="T28" fmla="*/ 419 w 637"/>
                <a:gd name="T29" fmla="*/ 0 h 367"/>
                <a:gd name="T30" fmla="*/ 637 w 637"/>
                <a:gd name="T31" fmla="*/ 17 h 367"/>
                <a:gd name="T32" fmla="*/ 634 w 637"/>
                <a:gd name="T33" fmla="*/ 27 h 367"/>
                <a:gd name="T34" fmla="*/ 612 w 637"/>
                <a:gd name="T35" fmla="*/ 51 h 367"/>
                <a:gd name="T36" fmla="*/ 567 w 637"/>
                <a:gd name="T37" fmla="*/ 72 h 367"/>
                <a:gd name="T38" fmla="*/ 545 w 637"/>
                <a:gd name="T39" fmla="*/ 89 h 367"/>
                <a:gd name="T40" fmla="*/ 532 w 637"/>
                <a:gd name="T41" fmla="*/ 110 h 367"/>
                <a:gd name="T42" fmla="*/ 524 w 637"/>
                <a:gd name="T43" fmla="*/ 135 h 367"/>
                <a:gd name="T44" fmla="*/ 520 w 637"/>
                <a:gd name="T45" fmla="*/ 154 h 367"/>
                <a:gd name="T46" fmla="*/ 507 w 637"/>
                <a:gd name="T47" fmla="*/ 173 h 367"/>
                <a:gd name="T48" fmla="*/ 474 w 637"/>
                <a:gd name="T49" fmla="*/ 197 h 367"/>
                <a:gd name="T50" fmla="*/ 453 w 637"/>
                <a:gd name="T51" fmla="*/ 213 h 367"/>
                <a:gd name="T52" fmla="*/ 443 w 637"/>
                <a:gd name="T53" fmla="*/ 230 h 367"/>
                <a:gd name="T54" fmla="*/ 429 w 637"/>
                <a:gd name="T55" fmla="*/ 257 h 367"/>
                <a:gd name="T56" fmla="*/ 421 w 637"/>
                <a:gd name="T57" fmla="*/ 280 h 367"/>
                <a:gd name="T58" fmla="*/ 409 w 637"/>
                <a:gd name="T59" fmla="*/ 293 h 367"/>
                <a:gd name="T60" fmla="*/ 395 w 637"/>
                <a:gd name="T61" fmla="*/ 314 h 367"/>
                <a:gd name="T62" fmla="*/ 381 w 637"/>
                <a:gd name="T63" fmla="*/ 340 h 367"/>
                <a:gd name="T64" fmla="*/ 376 w 637"/>
                <a:gd name="T65" fmla="*/ 352 h 367"/>
                <a:gd name="T66" fmla="*/ 369 w 637"/>
                <a:gd name="T67" fmla="*/ 366 h 367"/>
                <a:gd name="T68" fmla="*/ 337 w 637"/>
                <a:gd name="T69" fmla="*/ 357 h 367"/>
                <a:gd name="T70" fmla="*/ 280 w 637"/>
                <a:gd name="T71" fmla="*/ 345 h 367"/>
                <a:gd name="T72" fmla="*/ 209 w 637"/>
                <a:gd name="T73" fmla="*/ 330 h 367"/>
                <a:gd name="T74" fmla="*/ 135 w 637"/>
                <a:gd name="T75" fmla="*/ 314 h 367"/>
                <a:gd name="T76" fmla="*/ 70 w 637"/>
                <a:gd name="T77" fmla="*/ 300 h 367"/>
                <a:gd name="T78" fmla="*/ 22 w 637"/>
                <a:gd name="T79" fmla="*/ 290 h 367"/>
                <a:gd name="T80" fmla="*/ 1 w 637"/>
                <a:gd name="T81" fmla="*/ 29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7" h="367">
                  <a:moveTo>
                    <a:pt x="1" y="290"/>
                  </a:moveTo>
                  <a:lnTo>
                    <a:pt x="0" y="288"/>
                  </a:lnTo>
                  <a:lnTo>
                    <a:pt x="3" y="281"/>
                  </a:lnTo>
                  <a:lnTo>
                    <a:pt x="8" y="269"/>
                  </a:lnTo>
                  <a:lnTo>
                    <a:pt x="17" y="254"/>
                  </a:lnTo>
                  <a:lnTo>
                    <a:pt x="27" y="235"/>
                  </a:lnTo>
                  <a:lnTo>
                    <a:pt x="39" y="218"/>
                  </a:lnTo>
                  <a:lnTo>
                    <a:pt x="53" y="201"/>
                  </a:lnTo>
                  <a:lnTo>
                    <a:pt x="68" y="187"/>
                  </a:lnTo>
                  <a:lnTo>
                    <a:pt x="89" y="166"/>
                  </a:lnTo>
                  <a:lnTo>
                    <a:pt x="104" y="144"/>
                  </a:lnTo>
                  <a:lnTo>
                    <a:pt x="118" y="123"/>
                  </a:lnTo>
                  <a:lnTo>
                    <a:pt x="129" y="104"/>
                  </a:lnTo>
                  <a:lnTo>
                    <a:pt x="141" y="92"/>
                  </a:lnTo>
                  <a:lnTo>
                    <a:pt x="153" y="82"/>
                  </a:lnTo>
                  <a:lnTo>
                    <a:pt x="163" y="73"/>
                  </a:lnTo>
                  <a:lnTo>
                    <a:pt x="168" y="68"/>
                  </a:lnTo>
                  <a:lnTo>
                    <a:pt x="170" y="65"/>
                  </a:lnTo>
                  <a:lnTo>
                    <a:pt x="328" y="91"/>
                  </a:lnTo>
                  <a:lnTo>
                    <a:pt x="330" y="87"/>
                  </a:lnTo>
                  <a:lnTo>
                    <a:pt x="337" y="79"/>
                  </a:lnTo>
                  <a:lnTo>
                    <a:pt x="347" y="68"/>
                  </a:lnTo>
                  <a:lnTo>
                    <a:pt x="359" y="56"/>
                  </a:lnTo>
                  <a:lnTo>
                    <a:pt x="369" y="44"/>
                  </a:lnTo>
                  <a:lnTo>
                    <a:pt x="376" y="34"/>
                  </a:lnTo>
                  <a:lnTo>
                    <a:pt x="386" y="24"/>
                  </a:lnTo>
                  <a:lnTo>
                    <a:pt x="397" y="13"/>
                  </a:lnTo>
                  <a:lnTo>
                    <a:pt x="409" y="6"/>
                  </a:lnTo>
                  <a:lnTo>
                    <a:pt x="416" y="1"/>
                  </a:lnTo>
                  <a:lnTo>
                    <a:pt x="419" y="0"/>
                  </a:lnTo>
                  <a:lnTo>
                    <a:pt x="600" y="17"/>
                  </a:lnTo>
                  <a:lnTo>
                    <a:pt x="637" y="17"/>
                  </a:lnTo>
                  <a:lnTo>
                    <a:pt x="637" y="18"/>
                  </a:lnTo>
                  <a:lnTo>
                    <a:pt x="634" y="27"/>
                  </a:lnTo>
                  <a:lnTo>
                    <a:pt x="627" y="37"/>
                  </a:lnTo>
                  <a:lnTo>
                    <a:pt x="612" y="51"/>
                  </a:lnTo>
                  <a:lnTo>
                    <a:pt x="587" y="63"/>
                  </a:lnTo>
                  <a:lnTo>
                    <a:pt x="567" y="72"/>
                  </a:lnTo>
                  <a:lnTo>
                    <a:pt x="553" y="80"/>
                  </a:lnTo>
                  <a:lnTo>
                    <a:pt x="545" y="89"/>
                  </a:lnTo>
                  <a:lnTo>
                    <a:pt x="538" y="97"/>
                  </a:lnTo>
                  <a:lnTo>
                    <a:pt x="532" y="110"/>
                  </a:lnTo>
                  <a:lnTo>
                    <a:pt x="527" y="123"/>
                  </a:lnTo>
                  <a:lnTo>
                    <a:pt x="524" y="135"/>
                  </a:lnTo>
                  <a:lnTo>
                    <a:pt x="522" y="146"/>
                  </a:lnTo>
                  <a:lnTo>
                    <a:pt x="520" y="154"/>
                  </a:lnTo>
                  <a:lnTo>
                    <a:pt x="515" y="163"/>
                  </a:lnTo>
                  <a:lnTo>
                    <a:pt x="507" y="173"/>
                  </a:lnTo>
                  <a:lnTo>
                    <a:pt x="491" y="185"/>
                  </a:lnTo>
                  <a:lnTo>
                    <a:pt x="474" y="197"/>
                  </a:lnTo>
                  <a:lnTo>
                    <a:pt x="462" y="206"/>
                  </a:lnTo>
                  <a:lnTo>
                    <a:pt x="453" y="213"/>
                  </a:lnTo>
                  <a:lnTo>
                    <a:pt x="448" y="220"/>
                  </a:lnTo>
                  <a:lnTo>
                    <a:pt x="443" y="230"/>
                  </a:lnTo>
                  <a:lnTo>
                    <a:pt x="436" y="242"/>
                  </a:lnTo>
                  <a:lnTo>
                    <a:pt x="429" y="257"/>
                  </a:lnTo>
                  <a:lnTo>
                    <a:pt x="424" y="269"/>
                  </a:lnTo>
                  <a:lnTo>
                    <a:pt x="421" y="280"/>
                  </a:lnTo>
                  <a:lnTo>
                    <a:pt x="416" y="287"/>
                  </a:lnTo>
                  <a:lnTo>
                    <a:pt x="409" y="293"/>
                  </a:lnTo>
                  <a:lnTo>
                    <a:pt x="402" y="302"/>
                  </a:lnTo>
                  <a:lnTo>
                    <a:pt x="395" y="314"/>
                  </a:lnTo>
                  <a:lnTo>
                    <a:pt x="388" y="328"/>
                  </a:lnTo>
                  <a:lnTo>
                    <a:pt x="381" y="340"/>
                  </a:lnTo>
                  <a:lnTo>
                    <a:pt x="378" y="348"/>
                  </a:lnTo>
                  <a:lnTo>
                    <a:pt x="376" y="352"/>
                  </a:lnTo>
                  <a:lnTo>
                    <a:pt x="374" y="367"/>
                  </a:lnTo>
                  <a:lnTo>
                    <a:pt x="369" y="366"/>
                  </a:lnTo>
                  <a:lnTo>
                    <a:pt x="357" y="362"/>
                  </a:lnTo>
                  <a:lnTo>
                    <a:pt x="337" y="357"/>
                  </a:lnTo>
                  <a:lnTo>
                    <a:pt x="309" y="352"/>
                  </a:lnTo>
                  <a:lnTo>
                    <a:pt x="280" y="345"/>
                  </a:lnTo>
                  <a:lnTo>
                    <a:pt x="245" y="336"/>
                  </a:lnTo>
                  <a:lnTo>
                    <a:pt x="209" y="330"/>
                  </a:lnTo>
                  <a:lnTo>
                    <a:pt x="172" y="321"/>
                  </a:lnTo>
                  <a:lnTo>
                    <a:pt x="135" y="314"/>
                  </a:lnTo>
                  <a:lnTo>
                    <a:pt x="101" y="305"/>
                  </a:lnTo>
                  <a:lnTo>
                    <a:pt x="70" y="300"/>
                  </a:lnTo>
                  <a:lnTo>
                    <a:pt x="43" y="295"/>
                  </a:lnTo>
                  <a:lnTo>
                    <a:pt x="22" y="290"/>
                  </a:lnTo>
                  <a:lnTo>
                    <a:pt x="8" y="288"/>
                  </a:lnTo>
                  <a:lnTo>
                    <a:pt x="1" y="290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5" name="Freeform 21"/>
            <p:cNvSpPr>
              <a:spLocks/>
            </p:cNvSpPr>
            <p:nvPr/>
          </p:nvSpPr>
          <p:spPr bwMode="auto">
            <a:xfrm>
              <a:off x="4169" y="2177"/>
              <a:ext cx="490" cy="187"/>
            </a:xfrm>
            <a:custGeom>
              <a:avLst/>
              <a:gdLst>
                <a:gd name="T0" fmla="*/ 244 w 490"/>
                <a:gd name="T1" fmla="*/ 187 h 187"/>
                <a:gd name="T2" fmla="*/ 244 w 490"/>
                <a:gd name="T3" fmla="*/ 184 h 187"/>
                <a:gd name="T4" fmla="*/ 246 w 490"/>
                <a:gd name="T5" fmla="*/ 175 h 187"/>
                <a:gd name="T6" fmla="*/ 253 w 490"/>
                <a:gd name="T7" fmla="*/ 165 h 187"/>
                <a:gd name="T8" fmla="*/ 263 w 490"/>
                <a:gd name="T9" fmla="*/ 153 h 187"/>
                <a:gd name="T10" fmla="*/ 282 w 490"/>
                <a:gd name="T11" fmla="*/ 143 h 187"/>
                <a:gd name="T12" fmla="*/ 294 w 490"/>
                <a:gd name="T13" fmla="*/ 136 h 187"/>
                <a:gd name="T14" fmla="*/ 301 w 490"/>
                <a:gd name="T15" fmla="*/ 131 h 187"/>
                <a:gd name="T16" fmla="*/ 304 w 490"/>
                <a:gd name="T17" fmla="*/ 125 h 187"/>
                <a:gd name="T18" fmla="*/ 306 w 490"/>
                <a:gd name="T19" fmla="*/ 122 h 187"/>
                <a:gd name="T20" fmla="*/ 315 w 490"/>
                <a:gd name="T21" fmla="*/ 117 h 187"/>
                <a:gd name="T22" fmla="*/ 328 w 490"/>
                <a:gd name="T23" fmla="*/ 110 h 187"/>
                <a:gd name="T24" fmla="*/ 347 w 490"/>
                <a:gd name="T25" fmla="*/ 101 h 187"/>
                <a:gd name="T26" fmla="*/ 359 w 490"/>
                <a:gd name="T27" fmla="*/ 93 h 187"/>
                <a:gd name="T28" fmla="*/ 370 w 490"/>
                <a:gd name="T29" fmla="*/ 84 h 187"/>
                <a:gd name="T30" fmla="*/ 382 w 490"/>
                <a:gd name="T31" fmla="*/ 77 h 187"/>
                <a:gd name="T32" fmla="*/ 401 w 490"/>
                <a:gd name="T33" fmla="*/ 70 h 187"/>
                <a:gd name="T34" fmla="*/ 419 w 490"/>
                <a:gd name="T35" fmla="*/ 64 h 187"/>
                <a:gd name="T36" fmla="*/ 432 w 490"/>
                <a:gd name="T37" fmla="*/ 57 h 187"/>
                <a:gd name="T38" fmla="*/ 438 w 490"/>
                <a:gd name="T39" fmla="*/ 50 h 187"/>
                <a:gd name="T40" fmla="*/ 440 w 490"/>
                <a:gd name="T41" fmla="*/ 45 h 187"/>
                <a:gd name="T42" fmla="*/ 440 w 490"/>
                <a:gd name="T43" fmla="*/ 43 h 187"/>
                <a:gd name="T44" fmla="*/ 442 w 490"/>
                <a:gd name="T45" fmla="*/ 39 h 187"/>
                <a:gd name="T46" fmla="*/ 445 w 490"/>
                <a:gd name="T47" fmla="*/ 33 h 187"/>
                <a:gd name="T48" fmla="*/ 452 w 490"/>
                <a:gd name="T49" fmla="*/ 26 h 187"/>
                <a:gd name="T50" fmla="*/ 461 w 490"/>
                <a:gd name="T51" fmla="*/ 19 h 187"/>
                <a:gd name="T52" fmla="*/ 471 w 490"/>
                <a:gd name="T53" fmla="*/ 15 h 187"/>
                <a:gd name="T54" fmla="*/ 478 w 490"/>
                <a:gd name="T55" fmla="*/ 15 h 187"/>
                <a:gd name="T56" fmla="*/ 483 w 490"/>
                <a:gd name="T57" fmla="*/ 15 h 187"/>
                <a:gd name="T58" fmla="*/ 487 w 490"/>
                <a:gd name="T59" fmla="*/ 14 h 187"/>
                <a:gd name="T60" fmla="*/ 488 w 490"/>
                <a:gd name="T61" fmla="*/ 14 h 187"/>
                <a:gd name="T62" fmla="*/ 490 w 490"/>
                <a:gd name="T63" fmla="*/ 14 h 187"/>
                <a:gd name="T64" fmla="*/ 490 w 490"/>
                <a:gd name="T65" fmla="*/ 14 h 187"/>
                <a:gd name="T66" fmla="*/ 177 w 490"/>
                <a:gd name="T67" fmla="*/ 0 h 187"/>
                <a:gd name="T68" fmla="*/ 174 w 490"/>
                <a:gd name="T69" fmla="*/ 2 h 187"/>
                <a:gd name="T70" fmla="*/ 163 w 490"/>
                <a:gd name="T71" fmla="*/ 7 h 187"/>
                <a:gd name="T72" fmla="*/ 150 w 490"/>
                <a:gd name="T73" fmla="*/ 14 h 187"/>
                <a:gd name="T74" fmla="*/ 132 w 490"/>
                <a:gd name="T75" fmla="*/ 24 h 187"/>
                <a:gd name="T76" fmla="*/ 115 w 490"/>
                <a:gd name="T77" fmla="*/ 34 h 187"/>
                <a:gd name="T78" fmla="*/ 98 w 490"/>
                <a:gd name="T79" fmla="*/ 46 h 187"/>
                <a:gd name="T80" fmla="*/ 84 w 490"/>
                <a:gd name="T81" fmla="*/ 58 h 187"/>
                <a:gd name="T82" fmla="*/ 59 w 490"/>
                <a:gd name="T83" fmla="*/ 84 h 187"/>
                <a:gd name="T84" fmla="*/ 36 w 490"/>
                <a:gd name="T85" fmla="*/ 106 h 187"/>
                <a:gd name="T86" fmla="*/ 17 w 490"/>
                <a:gd name="T87" fmla="*/ 127 h 187"/>
                <a:gd name="T88" fmla="*/ 7 w 490"/>
                <a:gd name="T89" fmla="*/ 144 h 187"/>
                <a:gd name="T90" fmla="*/ 2 w 490"/>
                <a:gd name="T91" fmla="*/ 156 h 187"/>
                <a:gd name="T92" fmla="*/ 0 w 490"/>
                <a:gd name="T93" fmla="*/ 160 h 187"/>
                <a:gd name="T94" fmla="*/ 244 w 490"/>
                <a:gd name="T9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0" h="187">
                  <a:moveTo>
                    <a:pt x="244" y="187"/>
                  </a:moveTo>
                  <a:lnTo>
                    <a:pt x="244" y="184"/>
                  </a:lnTo>
                  <a:lnTo>
                    <a:pt x="246" y="175"/>
                  </a:lnTo>
                  <a:lnTo>
                    <a:pt x="253" y="165"/>
                  </a:lnTo>
                  <a:lnTo>
                    <a:pt x="263" y="153"/>
                  </a:lnTo>
                  <a:lnTo>
                    <a:pt x="282" y="143"/>
                  </a:lnTo>
                  <a:lnTo>
                    <a:pt x="294" y="136"/>
                  </a:lnTo>
                  <a:lnTo>
                    <a:pt x="301" y="131"/>
                  </a:lnTo>
                  <a:lnTo>
                    <a:pt x="304" y="125"/>
                  </a:lnTo>
                  <a:lnTo>
                    <a:pt x="306" y="122"/>
                  </a:lnTo>
                  <a:lnTo>
                    <a:pt x="315" y="117"/>
                  </a:lnTo>
                  <a:lnTo>
                    <a:pt x="328" y="110"/>
                  </a:lnTo>
                  <a:lnTo>
                    <a:pt x="347" y="101"/>
                  </a:lnTo>
                  <a:lnTo>
                    <a:pt x="359" y="93"/>
                  </a:lnTo>
                  <a:lnTo>
                    <a:pt x="370" y="84"/>
                  </a:lnTo>
                  <a:lnTo>
                    <a:pt x="382" y="77"/>
                  </a:lnTo>
                  <a:lnTo>
                    <a:pt x="401" y="70"/>
                  </a:lnTo>
                  <a:lnTo>
                    <a:pt x="419" y="64"/>
                  </a:lnTo>
                  <a:lnTo>
                    <a:pt x="432" y="57"/>
                  </a:lnTo>
                  <a:lnTo>
                    <a:pt x="438" y="50"/>
                  </a:lnTo>
                  <a:lnTo>
                    <a:pt x="440" y="45"/>
                  </a:lnTo>
                  <a:lnTo>
                    <a:pt x="440" y="43"/>
                  </a:lnTo>
                  <a:lnTo>
                    <a:pt x="442" y="39"/>
                  </a:lnTo>
                  <a:lnTo>
                    <a:pt x="445" y="33"/>
                  </a:lnTo>
                  <a:lnTo>
                    <a:pt x="452" y="26"/>
                  </a:lnTo>
                  <a:lnTo>
                    <a:pt x="461" y="19"/>
                  </a:lnTo>
                  <a:lnTo>
                    <a:pt x="471" y="15"/>
                  </a:lnTo>
                  <a:lnTo>
                    <a:pt x="478" y="15"/>
                  </a:lnTo>
                  <a:lnTo>
                    <a:pt x="483" y="15"/>
                  </a:lnTo>
                  <a:lnTo>
                    <a:pt x="487" y="14"/>
                  </a:lnTo>
                  <a:lnTo>
                    <a:pt x="488" y="14"/>
                  </a:lnTo>
                  <a:lnTo>
                    <a:pt x="490" y="14"/>
                  </a:lnTo>
                  <a:lnTo>
                    <a:pt x="490" y="14"/>
                  </a:lnTo>
                  <a:lnTo>
                    <a:pt x="177" y="0"/>
                  </a:lnTo>
                  <a:lnTo>
                    <a:pt x="174" y="2"/>
                  </a:lnTo>
                  <a:lnTo>
                    <a:pt x="163" y="7"/>
                  </a:lnTo>
                  <a:lnTo>
                    <a:pt x="150" y="14"/>
                  </a:lnTo>
                  <a:lnTo>
                    <a:pt x="132" y="24"/>
                  </a:lnTo>
                  <a:lnTo>
                    <a:pt x="115" y="34"/>
                  </a:lnTo>
                  <a:lnTo>
                    <a:pt x="98" y="46"/>
                  </a:lnTo>
                  <a:lnTo>
                    <a:pt x="84" y="58"/>
                  </a:lnTo>
                  <a:lnTo>
                    <a:pt x="59" y="84"/>
                  </a:lnTo>
                  <a:lnTo>
                    <a:pt x="36" y="106"/>
                  </a:lnTo>
                  <a:lnTo>
                    <a:pt x="17" y="127"/>
                  </a:lnTo>
                  <a:lnTo>
                    <a:pt x="7" y="144"/>
                  </a:lnTo>
                  <a:lnTo>
                    <a:pt x="2" y="156"/>
                  </a:lnTo>
                  <a:lnTo>
                    <a:pt x="0" y="160"/>
                  </a:lnTo>
                  <a:lnTo>
                    <a:pt x="244" y="187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6" name="Freeform 22"/>
            <p:cNvSpPr>
              <a:spLocks/>
            </p:cNvSpPr>
            <p:nvPr/>
          </p:nvSpPr>
          <p:spPr bwMode="auto">
            <a:xfrm>
              <a:off x="4119" y="1940"/>
              <a:ext cx="732" cy="429"/>
            </a:xfrm>
            <a:custGeom>
              <a:avLst/>
              <a:gdLst>
                <a:gd name="T0" fmla="*/ 11 w 732"/>
                <a:gd name="T1" fmla="*/ 417 h 429"/>
                <a:gd name="T2" fmla="*/ 52 w 732"/>
                <a:gd name="T3" fmla="*/ 366 h 429"/>
                <a:gd name="T4" fmla="*/ 109 w 732"/>
                <a:gd name="T5" fmla="*/ 299 h 429"/>
                <a:gd name="T6" fmla="*/ 162 w 732"/>
                <a:gd name="T7" fmla="*/ 237 h 429"/>
                <a:gd name="T8" fmla="*/ 220 w 732"/>
                <a:gd name="T9" fmla="*/ 185 h 429"/>
                <a:gd name="T10" fmla="*/ 320 w 732"/>
                <a:gd name="T11" fmla="*/ 123 h 429"/>
                <a:gd name="T12" fmla="*/ 418 w 732"/>
                <a:gd name="T13" fmla="*/ 79 h 429"/>
                <a:gd name="T14" fmla="*/ 487 w 732"/>
                <a:gd name="T15" fmla="*/ 67 h 429"/>
                <a:gd name="T16" fmla="*/ 516 w 732"/>
                <a:gd name="T17" fmla="*/ 63 h 429"/>
                <a:gd name="T18" fmla="*/ 478 w 732"/>
                <a:gd name="T19" fmla="*/ 81 h 429"/>
                <a:gd name="T20" fmla="*/ 414 w 732"/>
                <a:gd name="T21" fmla="*/ 106 h 429"/>
                <a:gd name="T22" fmla="*/ 368 w 732"/>
                <a:gd name="T23" fmla="*/ 125 h 429"/>
                <a:gd name="T24" fmla="*/ 371 w 732"/>
                <a:gd name="T25" fmla="*/ 132 h 429"/>
                <a:gd name="T26" fmla="*/ 418 w 732"/>
                <a:gd name="T27" fmla="*/ 123 h 429"/>
                <a:gd name="T28" fmla="*/ 444 w 732"/>
                <a:gd name="T29" fmla="*/ 120 h 429"/>
                <a:gd name="T30" fmla="*/ 447 w 732"/>
                <a:gd name="T31" fmla="*/ 123 h 429"/>
                <a:gd name="T32" fmla="*/ 432 w 732"/>
                <a:gd name="T33" fmla="*/ 132 h 429"/>
                <a:gd name="T34" fmla="*/ 390 w 732"/>
                <a:gd name="T35" fmla="*/ 146 h 429"/>
                <a:gd name="T36" fmla="*/ 370 w 732"/>
                <a:gd name="T37" fmla="*/ 153 h 429"/>
                <a:gd name="T38" fmla="*/ 361 w 732"/>
                <a:gd name="T39" fmla="*/ 161 h 429"/>
                <a:gd name="T40" fmla="*/ 337 w 732"/>
                <a:gd name="T41" fmla="*/ 189 h 429"/>
                <a:gd name="T42" fmla="*/ 356 w 732"/>
                <a:gd name="T43" fmla="*/ 203 h 429"/>
                <a:gd name="T44" fmla="*/ 397 w 732"/>
                <a:gd name="T45" fmla="*/ 201 h 429"/>
                <a:gd name="T46" fmla="*/ 440 w 732"/>
                <a:gd name="T47" fmla="*/ 213 h 429"/>
                <a:gd name="T48" fmla="*/ 506 w 732"/>
                <a:gd name="T49" fmla="*/ 227 h 429"/>
                <a:gd name="T50" fmla="*/ 543 w 732"/>
                <a:gd name="T51" fmla="*/ 230 h 429"/>
                <a:gd name="T52" fmla="*/ 571 w 732"/>
                <a:gd name="T53" fmla="*/ 199 h 429"/>
                <a:gd name="T54" fmla="*/ 616 w 732"/>
                <a:gd name="T55" fmla="*/ 178 h 429"/>
                <a:gd name="T56" fmla="*/ 636 w 732"/>
                <a:gd name="T57" fmla="*/ 149 h 429"/>
                <a:gd name="T58" fmla="*/ 674 w 732"/>
                <a:gd name="T59" fmla="*/ 127 h 429"/>
                <a:gd name="T60" fmla="*/ 686 w 732"/>
                <a:gd name="T61" fmla="*/ 110 h 429"/>
                <a:gd name="T62" fmla="*/ 719 w 732"/>
                <a:gd name="T63" fmla="*/ 96 h 429"/>
                <a:gd name="T64" fmla="*/ 732 w 732"/>
                <a:gd name="T65" fmla="*/ 70 h 429"/>
                <a:gd name="T66" fmla="*/ 689 w 732"/>
                <a:gd name="T67" fmla="*/ 50 h 429"/>
                <a:gd name="T68" fmla="*/ 602 w 732"/>
                <a:gd name="T69" fmla="*/ 24 h 429"/>
                <a:gd name="T70" fmla="*/ 507 w 732"/>
                <a:gd name="T71" fmla="*/ 0 h 429"/>
                <a:gd name="T72" fmla="*/ 433 w 732"/>
                <a:gd name="T73" fmla="*/ 17 h 429"/>
                <a:gd name="T74" fmla="*/ 356 w 732"/>
                <a:gd name="T75" fmla="*/ 58 h 429"/>
                <a:gd name="T76" fmla="*/ 287 w 732"/>
                <a:gd name="T77" fmla="*/ 103 h 429"/>
                <a:gd name="T78" fmla="*/ 251 w 732"/>
                <a:gd name="T79" fmla="*/ 139 h 429"/>
                <a:gd name="T80" fmla="*/ 188 w 732"/>
                <a:gd name="T81" fmla="*/ 196 h 429"/>
                <a:gd name="T82" fmla="*/ 131 w 732"/>
                <a:gd name="T83" fmla="*/ 254 h 429"/>
                <a:gd name="T84" fmla="*/ 98 w 732"/>
                <a:gd name="T85" fmla="*/ 302 h 429"/>
                <a:gd name="T86" fmla="*/ 52 w 732"/>
                <a:gd name="T87" fmla="*/ 364 h 429"/>
                <a:gd name="T88" fmla="*/ 11 w 732"/>
                <a:gd name="T89" fmla="*/ 41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2" h="429">
                  <a:moveTo>
                    <a:pt x="0" y="429"/>
                  </a:moveTo>
                  <a:lnTo>
                    <a:pt x="4" y="426"/>
                  </a:lnTo>
                  <a:lnTo>
                    <a:pt x="11" y="417"/>
                  </a:lnTo>
                  <a:lnTo>
                    <a:pt x="21" y="404"/>
                  </a:lnTo>
                  <a:lnTo>
                    <a:pt x="36" y="386"/>
                  </a:lnTo>
                  <a:lnTo>
                    <a:pt x="52" y="366"/>
                  </a:lnTo>
                  <a:lnTo>
                    <a:pt x="71" y="345"/>
                  </a:lnTo>
                  <a:lnTo>
                    <a:pt x="90" y="321"/>
                  </a:lnTo>
                  <a:lnTo>
                    <a:pt x="109" y="299"/>
                  </a:lnTo>
                  <a:lnTo>
                    <a:pt x="127" y="276"/>
                  </a:lnTo>
                  <a:lnTo>
                    <a:pt x="145" y="256"/>
                  </a:lnTo>
                  <a:lnTo>
                    <a:pt x="162" y="237"/>
                  </a:lnTo>
                  <a:lnTo>
                    <a:pt x="174" y="223"/>
                  </a:lnTo>
                  <a:lnTo>
                    <a:pt x="194" y="204"/>
                  </a:lnTo>
                  <a:lnTo>
                    <a:pt x="220" y="185"/>
                  </a:lnTo>
                  <a:lnTo>
                    <a:pt x="249" y="165"/>
                  </a:lnTo>
                  <a:lnTo>
                    <a:pt x="284" y="142"/>
                  </a:lnTo>
                  <a:lnTo>
                    <a:pt x="320" y="123"/>
                  </a:lnTo>
                  <a:lnTo>
                    <a:pt x="354" y="105"/>
                  </a:lnTo>
                  <a:lnTo>
                    <a:pt x="387" y="91"/>
                  </a:lnTo>
                  <a:lnTo>
                    <a:pt x="418" y="79"/>
                  </a:lnTo>
                  <a:lnTo>
                    <a:pt x="444" y="74"/>
                  </a:lnTo>
                  <a:lnTo>
                    <a:pt x="466" y="70"/>
                  </a:lnTo>
                  <a:lnTo>
                    <a:pt x="487" y="67"/>
                  </a:lnTo>
                  <a:lnTo>
                    <a:pt x="502" y="63"/>
                  </a:lnTo>
                  <a:lnTo>
                    <a:pt x="512" y="63"/>
                  </a:lnTo>
                  <a:lnTo>
                    <a:pt x="516" y="63"/>
                  </a:lnTo>
                  <a:lnTo>
                    <a:pt x="511" y="67"/>
                  </a:lnTo>
                  <a:lnTo>
                    <a:pt x="499" y="72"/>
                  </a:lnTo>
                  <a:lnTo>
                    <a:pt x="478" y="81"/>
                  </a:lnTo>
                  <a:lnTo>
                    <a:pt x="457" y="89"/>
                  </a:lnTo>
                  <a:lnTo>
                    <a:pt x="435" y="98"/>
                  </a:lnTo>
                  <a:lnTo>
                    <a:pt x="414" y="106"/>
                  </a:lnTo>
                  <a:lnTo>
                    <a:pt x="396" y="113"/>
                  </a:lnTo>
                  <a:lnTo>
                    <a:pt x="380" y="120"/>
                  </a:lnTo>
                  <a:lnTo>
                    <a:pt x="368" y="125"/>
                  </a:lnTo>
                  <a:lnTo>
                    <a:pt x="363" y="130"/>
                  </a:lnTo>
                  <a:lnTo>
                    <a:pt x="363" y="132"/>
                  </a:lnTo>
                  <a:lnTo>
                    <a:pt x="371" y="132"/>
                  </a:lnTo>
                  <a:lnTo>
                    <a:pt x="389" y="129"/>
                  </a:lnTo>
                  <a:lnTo>
                    <a:pt x="404" y="125"/>
                  </a:lnTo>
                  <a:lnTo>
                    <a:pt x="418" y="123"/>
                  </a:lnTo>
                  <a:lnTo>
                    <a:pt x="428" y="122"/>
                  </a:lnTo>
                  <a:lnTo>
                    <a:pt x="437" y="120"/>
                  </a:lnTo>
                  <a:lnTo>
                    <a:pt x="444" y="120"/>
                  </a:lnTo>
                  <a:lnTo>
                    <a:pt x="447" y="120"/>
                  </a:lnTo>
                  <a:lnTo>
                    <a:pt x="449" y="122"/>
                  </a:lnTo>
                  <a:lnTo>
                    <a:pt x="447" y="123"/>
                  </a:lnTo>
                  <a:lnTo>
                    <a:pt x="445" y="125"/>
                  </a:lnTo>
                  <a:lnTo>
                    <a:pt x="439" y="129"/>
                  </a:lnTo>
                  <a:lnTo>
                    <a:pt x="432" y="132"/>
                  </a:lnTo>
                  <a:lnTo>
                    <a:pt x="421" y="136"/>
                  </a:lnTo>
                  <a:lnTo>
                    <a:pt x="408" y="141"/>
                  </a:lnTo>
                  <a:lnTo>
                    <a:pt x="390" y="146"/>
                  </a:lnTo>
                  <a:lnTo>
                    <a:pt x="378" y="149"/>
                  </a:lnTo>
                  <a:lnTo>
                    <a:pt x="373" y="151"/>
                  </a:lnTo>
                  <a:lnTo>
                    <a:pt x="370" y="153"/>
                  </a:lnTo>
                  <a:lnTo>
                    <a:pt x="368" y="154"/>
                  </a:lnTo>
                  <a:lnTo>
                    <a:pt x="365" y="156"/>
                  </a:lnTo>
                  <a:lnTo>
                    <a:pt x="361" y="161"/>
                  </a:lnTo>
                  <a:lnTo>
                    <a:pt x="351" y="170"/>
                  </a:lnTo>
                  <a:lnTo>
                    <a:pt x="341" y="180"/>
                  </a:lnTo>
                  <a:lnTo>
                    <a:pt x="337" y="189"/>
                  </a:lnTo>
                  <a:lnTo>
                    <a:pt x="339" y="196"/>
                  </a:lnTo>
                  <a:lnTo>
                    <a:pt x="346" y="199"/>
                  </a:lnTo>
                  <a:lnTo>
                    <a:pt x="356" y="203"/>
                  </a:lnTo>
                  <a:lnTo>
                    <a:pt x="366" y="203"/>
                  </a:lnTo>
                  <a:lnTo>
                    <a:pt x="378" y="203"/>
                  </a:lnTo>
                  <a:lnTo>
                    <a:pt x="397" y="201"/>
                  </a:lnTo>
                  <a:lnTo>
                    <a:pt x="411" y="203"/>
                  </a:lnTo>
                  <a:lnTo>
                    <a:pt x="425" y="206"/>
                  </a:lnTo>
                  <a:lnTo>
                    <a:pt x="440" y="213"/>
                  </a:lnTo>
                  <a:lnTo>
                    <a:pt x="459" y="218"/>
                  </a:lnTo>
                  <a:lnTo>
                    <a:pt x="482" y="223"/>
                  </a:lnTo>
                  <a:lnTo>
                    <a:pt x="506" y="227"/>
                  </a:lnTo>
                  <a:lnTo>
                    <a:pt x="524" y="230"/>
                  </a:lnTo>
                  <a:lnTo>
                    <a:pt x="538" y="233"/>
                  </a:lnTo>
                  <a:lnTo>
                    <a:pt x="543" y="230"/>
                  </a:lnTo>
                  <a:lnTo>
                    <a:pt x="550" y="221"/>
                  </a:lnTo>
                  <a:lnTo>
                    <a:pt x="559" y="211"/>
                  </a:lnTo>
                  <a:lnTo>
                    <a:pt x="571" y="199"/>
                  </a:lnTo>
                  <a:lnTo>
                    <a:pt x="583" y="189"/>
                  </a:lnTo>
                  <a:lnTo>
                    <a:pt x="600" y="182"/>
                  </a:lnTo>
                  <a:lnTo>
                    <a:pt x="616" y="178"/>
                  </a:lnTo>
                  <a:lnTo>
                    <a:pt x="624" y="170"/>
                  </a:lnTo>
                  <a:lnTo>
                    <a:pt x="631" y="160"/>
                  </a:lnTo>
                  <a:lnTo>
                    <a:pt x="636" y="149"/>
                  </a:lnTo>
                  <a:lnTo>
                    <a:pt x="647" y="141"/>
                  </a:lnTo>
                  <a:lnTo>
                    <a:pt x="660" y="134"/>
                  </a:lnTo>
                  <a:lnTo>
                    <a:pt x="674" y="127"/>
                  </a:lnTo>
                  <a:lnTo>
                    <a:pt x="681" y="122"/>
                  </a:lnTo>
                  <a:lnTo>
                    <a:pt x="684" y="115"/>
                  </a:lnTo>
                  <a:lnTo>
                    <a:pt x="686" y="110"/>
                  </a:lnTo>
                  <a:lnTo>
                    <a:pt x="691" y="105"/>
                  </a:lnTo>
                  <a:lnTo>
                    <a:pt x="702" y="101"/>
                  </a:lnTo>
                  <a:lnTo>
                    <a:pt x="719" y="96"/>
                  </a:lnTo>
                  <a:lnTo>
                    <a:pt x="727" y="89"/>
                  </a:lnTo>
                  <a:lnTo>
                    <a:pt x="731" y="81"/>
                  </a:lnTo>
                  <a:lnTo>
                    <a:pt x="732" y="70"/>
                  </a:lnTo>
                  <a:lnTo>
                    <a:pt x="726" y="65"/>
                  </a:lnTo>
                  <a:lnTo>
                    <a:pt x="710" y="58"/>
                  </a:lnTo>
                  <a:lnTo>
                    <a:pt x="689" y="50"/>
                  </a:lnTo>
                  <a:lnTo>
                    <a:pt x="662" y="43"/>
                  </a:lnTo>
                  <a:lnTo>
                    <a:pt x="633" y="32"/>
                  </a:lnTo>
                  <a:lnTo>
                    <a:pt x="602" y="24"/>
                  </a:lnTo>
                  <a:lnTo>
                    <a:pt x="569" y="12"/>
                  </a:lnTo>
                  <a:lnTo>
                    <a:pt x="537" y="3"/>
                  </a:lnTo>
                  <a:lnTo>
                    <a:pt x="507" y="0"/>
                  </a:lnTo>
                  <a:lnTo>
                    <a:pt x="480" y="0"/>
                  </a:lnTo>
                  <a:lnTo>
                    <a:pt x="452" y="8"/>
                  </a:lnTo>
                  <a:lnTo>
                    <a:pt x="433" y="17"/>
                  </a:lnTo>
                  <a:lnTo>
                    <a:pt x="411" y="31"/>
                  </a:lnTo>
                  <a:lnTo>
                    <a:pt x="384" y="44"/>
                  </a:lnTo>
                  <a:lnTo>
                    <a:pt x="356" y="58"/>
                  </a:lnTo>
                  <a:lnTo>
                    <a:pt x="330" y="74"/>
                  </a:lnTo>
                  <a:lnTo>
                    <a:pt x="306" y="89"/>
                  </a:lnTo>
                  <a:lnTo>
                    <a:pt x="287" y="103"/>
                  </a:lnTo>
                  <a:lnTo>
                    <a:pt x="277" y="113"/>
                  </a:lnTo>
                  <a:lnTo>
                    <a:pt x="267" y="123"/>
                  </a:lnTo>
                  <a:lnTo>
                    <a:pt x="251" y="139"/>
                  </a:lnTo>
                  <a:lnTo>
                    <a:pt x="232" y="156"/>
                  </a:lnTo>
                  <a:lnTo>
                    <a:pt x="210" y="175"/>
                  </a:lnTo>
                  <a:lnTo>
                    <a:pt x="188" y="196"/>
                  </a:lnTo>
                  <a:lnTo>
                    <a:pt x="165" y="216"/>
                  </a:lnTo>
                  <a:lnTo>
                    <a:pt x="146" y="237"/>
                  </a:lnTo>
                  <a:lnTo>
                    <a:pt x="131" y="254"/>
                  </a:lnTo>
                  <a:lnTo>
                    <a:pt x="121" y="270"/>
                  </a:lnTo>
                  <a:lnTo>
                    <a:pt x="112" y="283"/>
                  </a:lnTo>
                  <a:lnTo>
                    <a:pt x="98" y="302"/>
                  </a:lnTo>
                  <a:lnTo>
                    <a:pt x="84" y="321"/>
                  </a:lnTo>
                  <a:lnTo>
                    <a:pt x="69" y="343"/>
                  </a:lnTo>
                  <a:lnTo>
                    <a:pt x="52" y="364"/>
                  </a:lnTo>
                  <a:lnTo>
                    <a:pt x="36" y="385"/>
                  </a:lnTo>
                  <a:lnTo>
                    <a:pt x="23" y="402"/>
                  </a:lnTo>
                  <a:lnTo>
                    <a:pt x="11" y="416"/>
                  </a:lnTo>
                  <a:lnTo>
                    <a:pt x="4" y="426"/>
                  </a:lnTo>
                  <a:lnTo>
                    <a:pt x="0" y="429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7" name="Freeform 23"/>
            <p:cNvSpPr>
              <a:spLocks/>
            </p:cNvSpPr>
            <p:nvPr/>
          </p:nvSpPr>
          <p:spPr bwMode="auto">
            <a:xfrm>
              <a:off x="4690" y="2015"/>
              <a:ext cx="387" cy="406"/>
            </a:xfrm>
            <a:custGeom>
              <a:avLst/>
              <a:gdLst>
                <a:gd name="T0" fmla="*/ 3 w 387"/>
                <a:gd name="T1" fmla="*/ 171 h 406"/>
                <a:gd name="T2" fmla="*/ 24 w 387"/>
                <a:gd name="T3" fmla="*/ 176 h 406"/>
                <a:gd name="T4" fmla="*/ 55 w 387"/>
                <a:gd name="T5" fmla="*/ 198 h 406"/>
                <a:gd name="T6" fmla="*/ 84 w 387"/>
                <a:gd name="T7" fmla="*/ 234 h 406"/>
                <a:gd name="T8" fmla="*/ 106 w 387"/>
                <a:gd name="T9" fmla="*/ 251 h 406"/>
                <a:gd name="T10" fmla="*/ 122 w 387"/>
                <a:gd name="T11" fmla="*/ 267 h 406"/>
                <a:gd name="T12" fmla="*/ 131 w 387"/>
                <a:gd name="T13" fmla="*/ 299 h 406"/>
                <a:gd name="T14" fmla="*/ 131 w 387"/>
                <a:gd name="T15" fmla="*/ 339 h 406"/>
                <a:gd name="T16" fmla="*/ 125 w 387"/>
                <a:gd name="T17" fmla="*/ 375 h 406"/>
                <a:gd name="T18" fmla="*/ 122 w 387"/>
                <a:gd name="T19" fmla="*/ 401 h 406"/>
                <a:gd name="T20" fmla="*/ 129 w 387"/>
                <a:gd name="T21" fmla="*/ 406 h 406"/>
                <a:gd name="T22" fmla="*/ 158 w 387"/>
                <a:gd name="T23" fmla="*/ 378 h 406"/>
                <a:gd name="T24" fmla="*/ 210 w 387"/>
                <a:gd name="T25" fmla="*/ 353 h 406"/>
                <a:gd name="T26" fmla="*/ 259 w 387"/>
                <a:gd name="T27" fmla="*/ 318 h 406"/>
                <a:gd name="T28" fmla="*/ 292 w 387"/>
                <a:gd name="T29" fmla="*/ 294 h 406"/>
                <a:gd name="T30" fmla="*/ 328 w 387"/>
                <a:gd name="T31" fmla="*/ 267 h 406"/>
                <a:gd name="T32" fmla="*/ 371 w 387"/>
                <a:gd name="T33" fmla="*/ 219 h 406"/>
                <a:gd name="T34" fmla="*/ 387 w 387"/>
                <a:gd name="T35" fmla="*/ 167 h 406"/>
                <a:gd name="T36" fmla="*/ 376 w 387"/>
                <a:gd name="T37" fmla="*/ 122 h 406"/>
                <a:gd name="T38" fmla="*/ 339 w 387"/>
                <a:gd name="T39" fmla="*/ 73 h 406"/>
                <a:gd name="T40" fmla="*/ 284 w 387"/>
                <a:gd name="T41" fmla="*/ 36 h 406"/>
                <a:gd name="T42" fmla="*/ 235 w 387"/>
                <a:gd name="T43" fmla="*/ 14 h 406"/>
                <a:gd name="T44" fmla="*/ 203 w 387"/>
                <a:gd name="T45" fmla="*/ 2 h 406"/>
                <a:gd name="T46" fmla="*/ 198 w 387"/>
                <a:gd name="T47" fmla="*/ 4 h 406"/>
                <a:gd name="T48" fmla="*/ 179 w 387"/>
                <a:gd name="T49" fmla="*/ 21 h 406"/>
                <a:gd name="T50" fmla="*/ 144 w 387"/>
                <a:gd name="T51" fmla="*/ 43 h 406"/>
                <a:gd name="T52" fmla="*/ 134 w 387"/>
                <a:gd name="T53" fmla="*/ 55 h 406"/>
                <a:gd name="T54" fmla="*/ 124 w 387"/>
                <a:gd name="T55" fmla="*/ 69 h 406"/>
                <a:gd name="T56" fmla="*/ 88 w 387"/>
                <a:gd name="T57" fmla="*/ 103 h 406"/>
                <a:gd name="T58" fmla="*/ 48 w 387"/>
                <a:gd name="T59" fmla="*/ 133 h 406"/>
                <a:gd name="T60" fmla="*/ 31 w 387"/>
                <a:gd name="T61" fmla="*/ 146 h 406"/>
                <a:gd name="T62" fmla="*/ 10 w 387"/>
                <a:gd name="T63" fmla="*/ 162 h 406"/>
                <a:gd name="T64" fmla="*/ 0 w 387"/>
                <a:gd name="T65" fmla="*/ 171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7" h="406">
                  <a:moveTo>
                    <a:pt x="0" y="171"/>
                  </a:moveTo>
                  <a:lnTo>
                    <a:pt x="3" y="171"/>
                  </a:lnTo>
                  <a:lnTo>
                    <a:pt x="12" y="172"/>
                  </a:lnTo>
                  <a:lnTo>
                    <a:pt x="24" y="176"/>
                  </a:lnTo>
                  <a:lnTo>
                    <a:pt x="39" y="184"/>
                  </a:lnTo>
                  <a:lnTo>
                    <a:pt x="55" y="198"/>
                  </a:lnTo>
                  <a:lnTo>
                    <a:pt x="70" y="217"/>
                  </a:lnTo>
                  <a:lnTo>
                    <a:pt x="84" y="234"/>
                  </a:lnTo>
                  <a:lnTo>
                    <a:pt x="96" y="244"/>
                  </a:lnTo>
                  <a:lnTo>
                    <a:pt x="106" y="251"/>
                  </a:lnTo>
                  <a:lnTo>
                    <a:pt x="115" y="258"/>
                  </a:lnTo>
                  <a:lnTo>
                    <a:pt x="122" y="267"/>
                  </a:lnTo>
                  <a:lnTo>
                    <a:pt x="127" y="279"/>
                  </a:lnTo>
                  <a:lnTo>
                    <a:pt x="131" y="299"/>
                  </a:lnTo>
                  <a:lnTo>
                    <a:pt x="132" y="318"/>
                  </a:lnTo>
                  <a:lnTo>
                    <a:pt x="131" y="339"/>
                  </a:lnTo>
                  <a:lnTo>
                    <a:pt x="127" y="358"/>
                  </a:lnTo>
                  <a:lnTo>
                    <a:pt x="125" y="375"/>
                  </a:lnTo>
                  <a:lnTo>
                    <a:pt x="124" y="389"/>
                  </a:lnTo>
                  <a:lnTo>
                    <a:pt x="122" y="401"/>
                  </a:lnTo>
                  <a:lnTo>
                    <a:pt x="124" y="406"/>
                  </a:lnTo>
                  <a:lnTo>
                    <a:pt x="129" y="406"/>
                  </a:lnTo>
                  <a:lnTo>
                    <a:pt x="136" y="399"/>
                  </a:lnTo>
                  <a:lnTo>
                    <a:pt x="158" y="378"/>
                  </a:lnTo>
                  <a:lnTo>
                    <a:pt x="184" y="366"/>
                  </a:lnTo>
                  <a:lnTo>
                    <a:pt x="210" y="353"/>
                  </a:lnTo>
                  <a:lnTo>
                    <a:pt x="237" y="334"/>
                  </a:lnTo>
                  <a:lnTo>
                    <a:pt x="259" y="318"/>
                  </a:lnTo>
                  <a:lnTo>
                    <a:pt x="277" y="306"/>
                  </a:lnTo>
                  <a:lnTo>
                    <a:pt x="292" y="294"/>
                  </a:lnTo>
                  <a:lnTo>
                    <a:pt x="308" y="282"/>
                  </a:lnTo>
                  <a:lnTo>
                    <a:pt x="328" y="267"/>
                  </a:lnTo>
                  <a:lnTo>
                    <a:pt x="352" y="243"/>
                  </a:lnTo>
                  <a:lnTo>
                    <a:pt x="371" y="219"/>
                  </a:lnTo>
                  <a:lnTo>
                    <a:pt x="381" y="193"/>
                  </a:lnTo>
                  <a:lnTo>
                    <a:pt x="387" y="167"/>
                  </a:lnTo>
                  <a:lnTo>
                    <a:pt x="385" y="146"/>
                  </a:lnTo>
                  <a:lnTo>
                    <a:pt x="376" y="122"/>
                  </a:lnTo>
                  <a:lnTo>
                    <a:pt x="361" y="97"/>
                  </a:lnTo>
                  <a:lnTo>
                    <a:pt x="339" y="73"/>
                  </a:lnTo>
                  <a:lnTo>
                    <a:pt x="311" y="50"/>
                  </a:lnTo>
                  <a:lnTo>
                    <a:pt x="284" y="36"/>
                  </a:lnTo>
                  <a:lnTo>
                    <a:pt x="258" y="23"/>
                  </a:lnTo>
                  <a:lnTo>
                    <a:pt x="235" y="14"/>
                  </a:lnTo>
                  <a:lnTo>
                    <a:pt x="216" y="7"/>
                  </a:lnTo>
                  <a:lnTo>
                    <a:pt x="203" y="2"/>
                  </a:lnTo>
                  <a:lnTo>
                    <a:pt x="198" y="0"/>
                  </a:lnTo>
                  <a:lnTo>
                    <a:pt x="198" y="4"/>
                  </a:lnTo>
                  <a:lnTo>
                    <a:pt x="191" y="11"/>
                  </a:lnTo>
                  <a:lnTo>
                    <a:pt x="179" y="21"/>
                  </a:lnTo>
                  <a:lnTo>
                    <a:pt x="158" y="35"/>
                  </a:lnTo>
                  <a:lnTo>
                    <a:pt x="144" y="43"/>
                  </a:lnTo>
                  <a:lnTo>
                    <a:pt x="137" y="50"/>
                  </a:lnTo>
                  <a:lnTo>
                    <a:pt x="134" y="55"/>
                  </a:lnTo>
                  <a:lnTo>
                    <a:pt x="129" y="61"/>
                  </a:lnTo>
                  <a:lnTo>
                    <a:pt x="124" y="69"/>
                  </a:lnTo>
                  <a:lnTo>
                    <a:pt x="113" y="81"/>
                  </a:lnTo>
                  <a:lnTo>
                    <a:pt x="88" y="103"/>
                  </a:lnTo>
                  <a:lnTo>
                    <a:pt x="65" y="121"/>
                  </a:lnTo>
                  <a:lnTo>
                    <a:pt x="48" y="133"/>
                  </a:lnTo>
                  <a:lnTo>
                    <a:pt x="41" y="140"/>
                  </a:lnTo>
                  <a:lnTo>
                    <a:pt x="31" y="146"/>
                  </a:lnTo>
                  <a:lnTo>
                    <a:pt x="19" y="155"/>
                  </a:lnTo>
                  <a:lnTo>
                    <a:pt x="10" y="162"/>
                  </a:lnTo>
                  <a:lnTo>
                    <a:pt x="2" y="169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8" name="Freeform 24"/>
            <p:cNvSpPr>
              <a:spLocks/>
            </p:cNvSpPr>
            <p:nvPr/>
          </p:nvSpPr>
          <p:spPr bwMode="auto">
            <a:xfrm>
              <a:off x="4401" y="2215"/>
              <a:ext cx="383" cy="355"/>
            </a:xfrm>
            <a:custGeom>
              <a:avLst/>
              <a:gdLst>
                <a:gd name="T0" fmla="*/ 260 w 383"/>
                <a:gd name="T1" fmla="*/ 1 h 355"/>
                <a:gd name="T2" fmla="*/ 284 w 383"/>
                <a:gd name="T3" fmla="*/ 12 h 355"/>
                <a:gd name="T4" fmla="*/ 316 w 383"/>
                <a:gd name="T5" fmla="*/ 38 h 355"/>
                <a:gd name="T6" fmla="*/ 337 w 383"/>
                <a:gd name="T7" fmla="*/ 72 h 355"/>
                <a:gd name="T8" fmla="*/ 352 w 383"/>
                <a:gd name="T9" fmla="*/ 86 h 355"/>
                <a:gd name="T10" fmla="*/ 366 w 383"/>
                <a:gd name="T11" fmla="*/ 96 h 355"/>
                <a:gd name="T12" fmla="*/ 373 w 383"/>
                <a:gd name="T13" fmla="*/ 122 h 355"/>
                <a:gd name="T14" fmla="*/ 378 w 383"/>
                <a:gd name="T15" fmla="*/ 161 h 355"/>
                <a:gd name="T16" fmla="*/ 382 w 383"/>
                <a:gd name="T17" fmla="*/ 184 h 355"/>
                <a:gd name="T18" fmla="*/ 382 w 383"/>
                <a:gd name="T19" fmla="*/ 204 h 355"/>
                <a:gd name="T20" fmla="*/ 368 w 383"/>
                <a:gd name="T21" fmla="*/ 223 h 355"/>
                <a:gd name="T22" fmla="*/ 335 w 383"/>
                <a:gd name="T23" fmla="*/ 252 h 355"/>
                <a:gd name="T24" fmla="*/ 301 w 383"/>
                <a:gd name="T25" fmla="*/ 280 h 355"/>
                <a:gd name="T26" fmla="*/ 253 w 383"/>
                <a:gd name="T27" fmla="*/ 307 h 355"/>
                <a:gd name="T28" fmla="*/ 203 w 383"/>
                <a:gd name="T29" fmla="*/ 333 h 355"/>
                <a:gd name="T30" fmla="*/ 165 w 383"/>
                <a:gd name="T31" fmla="*/ 350 h 355"/>
                <a:gd name="T32" fmla="*/ 146 w 383"/>
                <a:gd name="T33" fmla="*/ 355 h 355"/>
                <a:gd name="T34" fmla="*/ 139 w 383"/>
                <a:gd name="T35" fmla="*/ 340 h 355"/>
                <a:gd name="T36" fmla="*/ 136 w 383"/>
                <a:gd name="T37" fmla="*/ 313 h 355"/>
                <a:gd name="T38" fmla="*/ 119 w 383"/>
                <a:gd name="T39" fmla="*/ 278 h 355"/>
                <a:gd name="T40" fmla="*/ 83 w 383"/>
                <a:gd name="T41" fmla="*/ 242 h 355"/>
                <a:gd name="T42" fmla="*/ 53 w 383"/>
                <a:gd name="T43" fmla="*/ 221 h 355"/>
                <a:gd name="T44" fmla="*/ 43 w 383"/>
                <a:gd name="T45" fmla="*/ 216 h 355"/>
                <a:gd name="T46" fmla="*/ 43 w 383"/>
                <a:gd name="T47" fmla="*/ 215 h 355"/>
                <a:gd name="T48" fmla="*/ 53 w 383"/>
                <a:gd name="T49" fmla="*/ 208 h 355"/>
                <a:gd name="T50" fmla="*/ 76 w 383"/>
                <a:gd name="T51" fmla="*/ 201 h 355"/>
                <a:gd name="T52" fmla="*/ 117 w 383"/>
                <a:gd name="T53" fmla="*/ 204 h 355"/>
                <a:gd name="T54" fmla="*/ 174 w 383"/>
                <a:gd name="T55" fmla="*/ 221 h 355"/>
                <a:gd name="T56" fmla="*/ 212 w 383"/>
                <a:gd name="T57" fmla="*/ 233 h 355"/>
                <a:gd name="T58" fmla="*/ 227 w 383"/>
                <a:gd name="T59" fmla="*/ 237 h 355"/>
                <a:gd name="T60" fmla="*/ 230 w 383"/>
                <a:gd name="T61" fmla="*/ 239 h 355"/>
                <a:gd name="T62" fmla="*/ 220 w 383"/>
                <a:gd name="T63" fmla="*/ 230 h 355"/>
                <a:gd name="T64" fmla="*/ 191 w 383"/>
                <a:gd name="T65" fmla="*/ 211 h 355"/>
                <a:gd name="T66" fmla="*/ 150 w 383"/>
                <a:gd name="T67" fmla="*/ 191 h 355"/>
                <a:gd name="T68" fmla="*/ 102 w 383"/>
                <a:gd name="T69" fmla="*/ 178 h 355"/>
                <a:gd name="T70" fmla="*/ 48 w 383"/>
                <a:gd name="T71" fmla="*/ 182 h 355"/>
                <a:gd name="T72" fmla="*/ 16 w 383"/>
                <a:gd name="T73" fmla="*/ 185 h 355"/>
                <a:gd name="T74" fmla="*/ 2 w 383"/>
                <a:gd name="T75" fmla="*/ 187 h 355"/>
                <a:gd name="T76" fmla="*/ 0 w 383"/>
                <a:gd name="T77" fmla="*/ 187 h 355"/>
                <a:gd name="T78" fmla="*/ 5 w 383"/>
                <a:gd name="T79" fmla="*/ 175 h 355"/>
                <a:gd name="T80" fmla="*/ 24 w 383"/>
                <a:gd name="T81" fmla="*/ 149 h 355"/>
                <a:gd name="T82" fmla="*/ 53 w 383"/>
                <a:gd name="T83" fmla="*/ 127 h 355"/>
                <a:gd name="T84" fmla="*/ 112 w 383"/>
                <a:gd name="T85" fmla="*/ 94 h 355"/>
                <a:gd name="T86" fmla="*/ 158 w 383"/>
                <a:gd name="T87" fmla="*/ 67 h 355"/>
                <a:gd name="T88" fmla="*/ 194 w 383"/>
                <a:gd name="T89" fmla="*/ 43 h 355"/>
                <a:gd name="T90" fmla="*/ 220 w 383"/>
                <a:gd name="T91" fmla="*/ 29 h 355"/>
                <a:gd name="T92" fmla="*/ 244 w 383"/>
                <a:gd name="T93" fmla="*/ 10 h 355"/>
                <a:gd name="T94" fmla="*/ 256 w 383"/>
                <a:gd name="T95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83" h="355">
                  <a:moveTo>
                    <a:pt x="256" y="0"/>
                  </a:moveTo>
                  <a:lnTo>
                    <a:pt x="260" y="1"/>
                  </a:lnTo>
                  <a:lnTo>
                    <a:pt x="270" y="5"/>
                  </a:lnTo>
                  <a:lnTo>
                    <a:pt x="284" y="12"/>
                  </a:lnTo>
                  <a:lnTo>
                    <a:pt x="301" y="24"/>
                  </a:lnTo>
                  <a:lnTo>
                    <a:pt x="316" y="38"/>
                  </a:lnTo>
                  <a:lnTo>
                    <a:pt x="328" y="56"/>
                  </a:lnTo>
                  <a:lnTo>
                    <a:pt x="337" y="72"/>
                  </a:lnTo>
                  <a:lnTo>
                    <a:pt x="346" y="81"/>
                  </a:lnTo>
                  <a:lnTo>
                    <a:pt x="352" y="86"/>
                  </a:lnTo>
                  <a:lnTo>
                    <a:pt x="359" y="91"/>
                  </a:lnTo>
                  <a:lnTo>
                    <a:pt x="366" y="96"/>
                  </a:lnTo>
                  <a:lnTo>
                    <a:pt x="370" y="106"/>
                  </a:lnTo>
                  <a:lnTo>
                    <a:pt x="373" y="122"/>
                  </a:lnTo>
                  <a:lnTo>
                    <a:pt x="375" y="144"/>
                  </a:lnTo>
                  <a:lnTo>
                    <a:pt x="378" y="161"/>
                  </a:lnTo>
                  <a:lnTo>
                    <a:pt x="380" y="173"/>
                  </a:lnTo>
                  <a:lnTo>
                    <a:pt x="382" y="184"/>
                  </a:lnTo>
                  <a:lnTo>
                    <a:pt x="383" y="194"/>
                  </a:lnTo>
                  <a:lnTo>
                    <a:pt x="382" y="204"/>
                  </a:lnTo>
                  <a:lnTo>
                    <a:pt x="377" y="213"/>
                  </a:lnTo>
                  <a:lnTo>
                    <a:pt x="368" y="223"/>
                  </a:lnTo>
                  <a:lnTo>
                    <a:pt x="354" y="235"/>
                  </a:lnTo>
                  <a:lnTo>
                    <a:pt x="335" y="252"/>
                  </a:lnTo>
                  <a:lnTo>
                    <a:pt x="320" y="266"/>
                  </a:lnTo>
                  <a:lnTo>
                    <a:pt x="301" y="280"/>
                  </a:lnTo>
                  <a:lnTo>
                    <a:pt x="277" y="294"/>
                  </a:lnTo>
                  <a:lnTo>
                    <a:pt x="253" y="307"/>
                  </a:lnTo>
                  <a:lnTo>
                    <a:pt x="227" y="321"/>
                  </a:lnTo>
                  <a:lnTo>
                    <a:pt x="203" y="333"/>
                  </a:lnTo>
                  <a:lnTo>
                    <a:pt x="182" y="343"/>
                  </a:lnTo>
                  <a:lnTo>
                    <a:pt x="165" y="350"/>
                  </a:lnTo>
                  <a:lnTo>
                    <a:pt x="153" y="355"/>
                  </a:lnTo>
                  <a:lnTo>
                    <a:pt x="146" y="355"/>
                  </a:lnTo>
                  <a:lnTo>
                    <a:pt x="143" y="350"/>
                  </a:lnTo>
                  <a:lnTo>
                    <a:pt x="139" y="340"/>
                  </a:lnTo>
                  <a:lnTo>
                    <a:pt x="138" y="328"/>
                  </a:lnTo>
                  <a:lnTo>
                    <a:pt x="136" y="313"/>
                  </a:lnTo>
                  <a:lnTo>
                    <a:pt x="129" y="295"/>
                  </a:lnTo>
                  <a:lnTo>
                    <a:pt x="119" y="278"/>
                  </a:lnTo>
                  <a:lnTo>
                    <a:pt x="105" y="261"/>
                  </a:lnTo>
                  <a:lnTo>
                    <a:pt x="83" y="242"/>
                  </a:lnTo>
                  <a:lnTo>
                    <a:pt x="65" y="230"/>
                  </a:lnTo>
                  <a:lnTo>
                    <a:pt x="53" y="221"/>
                  </a:lnTo>
                  <a:lnTo>
                    <a:pt x="47" y="218"/>
                  </a:lnTo>
                  <a:lnTo>
                    <a:pt x="43" y="216"/>
                  </a:lnTo>
                  <a:lnTo>
                    <a:pt x="41" y="216"/>
                  </a:lnTo>
                  <a:lnTo>
                    <a:pt x="43" y="215"/>
                  </a:lnTo>
                  <a:lnTo>
                    <a:pt x="47" y="211"/>
                  </a:lnTo>
                  <a:lnTo>
                    <a:pt x="53" y="208"/>
                  </a:lnTo>
                  <a:lnTo>
                    <a:pt x="64" y="203"/>
                  </a:lnTo>
                  <a:lnTo>
                    <a:pt x="76" y="201"/>
                  </a:lnTo>
                  <a:lnTo>
                    <a:pt x="95" y="201"/>
                  </a:lnTo>
                  <a:lnTo>
                    <a:pt x="117" y="204"/>
                  </a:lnTo>
                  <a:lnTo>
                    <a:pt x="145" y="211"/>
                  </a:lnTo>
                  <a:lnTo>
                    <a:pt x="174" y="221"/>
                  </a:lnTo>
                  <a:lnTo>
                    <a:pt x="196" y="228"/>
                  </a:lnTo>
                  <a:lnTo>
                    <a:pt x="212" y="233"/>
                  </a:lnTo>
                  <a:lnTo>
                    <a:pt x="222" y="237"/>
                  </a:lnTo>
                  <a:lnTo>
                    <a:pt x="227" y="237"/>
                  </a:lnTo>
                  <a:lnTo>
                    <a:pt x="230" y="239"/>
                  </a:lnTo>
                  <a:lnTo>
                    <a:pt x="230" y="239"/>
                  </a:lnTo>
                  <a:lnTo>
                    <a:pt x="229" y="235"/>
                  </a:lnTo>
                  <a:lnTo>
                    <a:pt x="220" y="230"/>
                  </a:lnTo>
                  <a:lnTo>
                    <a:pt x="208" y="221"/>
                  </a:lnTo>
                  <a:lnTo>
                    <a:pt x="191" y="211"/>
                  </a:lnTo>
                  <a:lnTo>
                    <a:pt x="172" y="199"/>
                  </a:lnTo>
                  <a:lnTo>
                    <a:pt x="150" y="191"/>
                  </a:lnTo>
                  <a:lnTo>
                    <a:pt x="126" y="182"/>
                  </a:lnTo>
                  <a:lnTo>
                    <a:pt x="102" y="178"/>
                  </a:lnTo>
                  <a:lnTo>
                    <a:pt x="76" y="178"/>
                  </a:lnTo>
                  <a:lnTo>
                    <a:pt x="48" y="182"/>
                  </a:lnTo>
                  <a:lnTo>
                    <a:pt x="29" y="185"/>
                  </a:lnTo>
                  <a:lnTo>
                    <a:pt x="16" y="185"/>
                  </a:lnTo>
                  <a:lnTo>
                    <a:pt x="7" y="187"/>
                  </a:lnTo>
                  <a:lnTo>
                    <a:pt x="2" y="187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2" y="184"/>
                  </a:lnTo>
                  <a:lnTo>
                    <a:pt x="5" y="175"/>
                  </a:lnTo>
                  <a:lnTo>
                    <a:pt x="14" y="163"/>
                  </a:lnTo>
                  <a:lnTo>
                    <a:pt x="24" y="149"/>
                  </a:lnTo>
                  <a:lnTo>
                    <a:pt x="38" y="136"/>
                  </a:lnTo>
                  <a:lnTo>
                    <a:pt x="53" y="127"/>
                  </a:lnTo>
                  <a:lnTo>
                    <a:pt x="86" y="111"/>
                  </a:lnTo>
                  <a:lnTo>
                    <a:pt x="112" y="94"/>
                  </a:lnTo>
                  <a:lnTo>
                    <a:pt x="139" y="79"/>
                  </a:lnTo>
                  <a:lnTo>
                    <a:pt x="158" y="67"/>
                  </a:lnTo>
                  <a:lnTo>
                    <a:pt x="177" y="55"/>
                  </a:lnTo>
                  <a:lnTo>
                    <a:pt x="194" y="43"/>
                  </a:lnTo>
                  <a:lnTo>
                    <a:pt x="208" y="34"/>
                  </a:lnTo>
                  <a:lnTo>
                    <a:pt x="220" y="29"/>
                  </a:lnTo>
                  <a:lnTo>
                    <a:pt x="232" y="19"/>
                  </a:lnTo>
                  <a:lnTo>
                    <a:pt x="244" y="10"/>
                  </a:lnTo>
                  <a:lnTo>
                    <a:pt x="253" y="3"/>
                  </a:lnTo>
                  <a:lnTo>
                    <a:pt x="256" y="0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9" name="Freeform 25"/>
            <p:cNvSpPr>
              <a:spLocks/>
            </p:cNvSpPr>
            <p:nvPr/>
          </p:nvSpPr>
          <p:spPr bwMode="auto">
            <a:xfrm>
              <a:off x="4150" y="2423"/>
              <a:ext cx="368" cy="386"/>
            </a:xfrm>
            <a:custGeom>
              <a:avLst/>
              <a:gdLst>
                <a:gd name="T0" fmla="*/ 366 w 368"/>
                <a:gd name="T1" fmla="*/ 160 h 386"/>
                <a:gd name="T2" fmla="*/ 356 w 368"/>
                <a:gd name="T3" fmla="*/ 129 h 386"/>
                <a:gd name="T4" fmla="*/ 335 w 368"/>
                <a:gd name="T5" fmla="*/ 89 h 386"/>
                <a:gd name="T6" fmla="*/ 303 w 368"/>
                <a:gd name="T7" fmla="*/ 58 h 386"/>
                <a:gd name="T8" fmla="*/ 267 w 368"/>
                <a:gd name="T9" fmla="*/ 31 h 386"/>
                <a:gd name="T10" fmla="*/ 248 w 368"/>
                <a:gd name="T11" fmla="*/ 7 h 386"/>
                <a:gd name="T12" fmla="*/ 225 w 368"/>
                <a:gd name="T13" fmla="*/ 0 h 386"/>
                <a:gd name="T14" fmla="*/ 193 w 368"/>
                <a:gd name="T15" fmla="*/ 22 h 386"/>
                <a:gd name="T16" fmla="*/ 158 w 368"/>
                <a:gd name="T17" fmla="*/ 53 h 386"/>
                <a:gd name="T18" fmla="*/ 145 w 368"/>
                <a:gd name="T19" fmla="*/ 70 h 386"/>
                <a:gd name="T20" fmla="*/ 136 w 368"/>
                <a:gd name="T21" fmla="*/ 87 h 386"/>
                <a:gd name="T22" fmla="*/ 98 w 368"/>
                <a:gd name="T23" fmla="*/ 137 h 386"/>
                <a:gd name="T24" fmla="*/ 52 w 368"/>
                <a:gd name="T25" fmla="*/ 180 h 386"/>
                <a:gd name="T26" fmla="*/ 26 w 368"/>
                <a:gd name="T27" fmla="*/ 221 h 386"/>
                <a:gd name="T28" fmla="*/ 14 w 368"/>
                <a:gd name="T29" fmla="*/ 254 h 386"/>
                <a:gd name="T30" fmla="*/ 9 w 368"/>
                <a:gd name="T31" fmla="*/ 280 h 386"/>
                <a:gd name="T32" fmla="*/ 0 w 368"/>
                <a:gd name="T33" fmla="*/ 299 h 386"/>
                <a:gd name="T34" fmla="*/ 17 w 368"/>
                <a:gd name="T35" fmla="*/ 306 h 386"/>
                <a:gd name="T36" fmla="*/ 59 w 368"/>
                <a:gd name="T37" fmla="*/ 319 h 386"/>
                <a:gd name="T38" fmla="*/ 103 w 368"/>
                <a:gd name="T39" fmla="*/ 338 h 386"/>
                <a:gd name="T40" fmla="*/ 134 w 368"/>
                <a:gd name="T41" fmla="*/ 355 h 386"/>
                <a:gd name="T42" fmla="*/ 157 w 368"/>
                <a:gd name="T43" fmla="*/ 380 h 386"/>
                <a:gd name="T44" fmla="*/ 163 w 368"/>
                <a:gd name="T45" fmla="*/ 386 h 386"/>
                <a:gd name="T46" fmla="*/ 153 w 368"/>
                <a:gd name="T47" fmla="*/ 311 h 386"/>
                <a:gd name="T48" fmla="*/ 153 w 368"/>
                <a:gd name="T49" fmla="*/ 256 h 386"/>
                <a:gd name="T50" fmla="*/ 206 w 368"/>
                <a:gd name="T51" fmla="*/ 242 h 386"/>
                <a:gd name="T52" fmla="*/ 230 w 368"/>
                <a:gd name="T53" fmla="*/ 276 h 386"/>
                <a:gd name="T54" fmla="*/ 244 w 368"/>
                <a:gd name="T55" fmla="*/ 257 h 386"/>
                <a:gd name="T56" fmla="*/ 275 w 368"/>
                <a:gd name="T57" fmla="*/ 232 h 386"/>
                <a:gd name="T58" fmla="*/ 320 w 368"/>
                <a:gd name="T59" fmla="*/ 201 h 386"/>
                <a:gd name="T60" fmla="*/ 354 w 368"/>
                <a:gd name="T61" fmla="*/ 175 h 386"/>
                <a:gd name="T62" fmla="*/ 368 w 368"/>
                <a:gd name="T63" fmla="*/ 165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8" h="386">
                  <a:moveTo>
                    <a:pt x="368" y="165"/>
                  </a:moveTo>
                  <a:lnTo>
                    <a:pt x="366" y="160"/>
                  </a:lnTo>
                  <a:lnTo>
                    <a:pt x="363" y="147"/>
                  </a:lnTo>
                  <a:lnTo>
                    <a:pt x="356" y="129"/>
                  </a:lnTo>
                  <a:lnTo>
                    <a:pt x="347" y="110"/>
                  </a:lnTo>
                  <a:lnTo>
                    <a:pt x="335" y="89"/>
                  </a:lnTo>
                  <a:lnTo>
                    <a:pt x="320" y="70"/>
                  </a:lnTo>
                  <a:lnTo>
                    <a:pt x="303" y="58"/>
                  </a:lnTo>
                  <a:lnTo>
                    <a:pt x="280" y="44"/>
                  </a:lnTo>
                  <a:lnTo>
                    <a:pt x="267" y="31"/>
                  </a:lnTo>
                  <a:lnTo>
                    <a:pt x="256" y="17"/>
                  </a:lnTo>
                  <a:lnTo>
                    <a:pt x="248" y="7"/>
                  </a:lnTo>
                  <a:lnTo>
                    <a:pt x="237" y="1"/>
                  </a:lnTo>
                  <a:lnTo>
                    <a:pt x="225" y="0"/>
                  </a:lnTo>
                  <a:lnTo>
                    <a:pt x="210" y="8"/>
                  </a:lnTo>
                  <a:lnTo>
                    <a:pt x="193" y="22"/>
                  </a:lnTo>
                  <a:lnTo>
                    <a:pt x="170" y="41"/>
                  </a:lnTo>
                  <a:lnTo>
                    <a:pt x="158" y="53"/>
                  </a:lnTo>
                  <a:lnTo>
                    <a:pt x="150" y="62"/>
                  </a:lnTo>
                  <a:lnTo>
                    <a:pt x="145" y="70"/>
                  </a:lnTo>
                  <a:lnTo>
                    <a:pt x="141" y="79"/>
                  </a:lnTo>
                  <a:lnTo>
                    <a:pt x="136" y="87"/>
                  </a:lnTo>
                  <a:lnTo>
                    <a:pt x="129" y="99"/>
                  </a:lnTo>
                  <a:lnTo>
                    <a:pt x="98" y="137"/>
                  </a:lnTo>
                  <a:lnTo>
                    <a:pt x="69" y="165"/>
                  </a:lnTo>
                  <a:lnTo>
                    <a:pt x="52" y="180"/>
                  </a:lnTo>
                  <a:lnTo>
                    <a:pt x="38" y="199"/>
                  </a:lnTo>
                  <a:lnTo>
                    <a:pt x="26" y="221"/>
                  </a:lnTo>
                  <a:lnTo>
                    <a:pt x="19" y="239"/>
                  </a:lnTo>
                  <a:lnTo>
                    <a:pt x="14" y="254"/>
                  </a:lnTo>
                  <a:lnTo>
                    <a:pt x="10" y="270"/>
                  </a:lnTo>
                  <a:lnTo>
                    <a:pt x="9" y="280"/>
                  </a:lnTo>
                  <a:lnTo>
                    <a:pt x="7" y="283"/>
                  </a:lnTo>
                  <a:lnTo>
                    <a:pt x="0" y="299"/>
                  </a:lnTo>
                  <a:lnTo>
                    <a:pt x="5" y="300"/>
                  </a:lnTo>
                  <a:lnTo>
                    <a:pt x="17" y="306"/>
                  </a:lnTo>
                  <a:lnTo>
                    <a:pt x="36" y="311"/>
                  </a:lnTo>
                  <a:lnTo>
                    <a:pt x="59" y="319"/>
                  </a:lnTo>
                  <a:lnTo>
                    <a:pt x="81" y="328"/>
                  </a:lnTo>
                  <a:lnTo>
                    <a:pt x="103" y="338"/>
                  </a:lnTo>
                  <a:lnTo>
                    <a:pt x="120" y="347"/>
                  </a:lnTo>
                  <a:lnTo>
                    <a:pt x="134" y="355"/>
                  </a:lnTo>
                  <a:lnTo>
                    <a:pt x="148" y="369"/>
                  </a:lnTo>
                  <a:lnTo>
                    <a:pt x="157" y="380"/>
                  </a:lnTo>
                  <a:lnTo>
                    <a:pt x="162" y="385"/>
                  </a:lnTo>
                  <a:lnTo>
                    <a:pt x="163" y="386"/>
                  </a:lnTo>
                  <a:lnTo>
                    <a:pt x="193" y="331"/>
                  </a:lnTo>
                  <a:lnTo>
                    <a:pt x="153" y="311"/>
                  </a:lnTo>
                  <a:lnTo>
                    <a:pt x="196" y="314"/>
                  </a:lnTo>
                  <a:lnTo>
                    <a:pt x="153" y="256"/>
                  </a:lnTo>
                  <a:lnTo>
                    <a:pt x="210" y="288"/>
                  </a:lnTo>
                  <a:lnTo>
                    <a:pt x="206" y="242"/>
                  </a:lnTo>
                  <a:lnTo>
                    <a:pt x="229" y="278"/>
                  </a:lnTo>
                  <a:lnTo>
                    <a:pt x="230" y="276"/>
                  </a:lnTo>
                  <a:lnTo>
                    <a:pt x="236" y="270"/>
                  </a:lnTo>
                  <a:lnTo>
                    <a:pt x="244" y="257"/>
                  </a:lnTo>
                  <a:lnTo>
                    <a:pt x="258" y="245"/>
                  </a:lnTo>
                  <a:lnTo>
                    <a:pt x="275" y="232"/>
                  </a:lnTo>
                  <a:lnTo>
                    <a:pt x="296" y="216"/>
                  </a:lnTo>
                  <a:lnTo>
                    <a:pt x="320" y="201"/>
                  </a:lnTo>
                  <a:lnTo>
                    <a:pt x="340" y="187"/>
                  </a:lnTo>
                  <a:lnTo>
                    <a:pt x="354" y="175"/>
                  </a:lnTo>
                  <a:lnTo>
                    <a:pt x="365" y="166"/>
                  </a:lnTo>
                  <a:lnTo>
                    <a:pt x="368" y="165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0" name="Freeform 26"/>
            <p:cNvSpPr>
              <a:spLocks/>
            </p:cNvSpPr>
            <p:nvPr/>
          </p:nvSpPr>
          <p:spPr bwMode="auto">
            <a:xfrm>
              <a:off x="2973" y="2311"/>
              <a:ext cx="2241" cy="849"/>
            </a:xfrm>
            <a:custGeom>
              <a:avLst/>
              <a:gdLst>
                <a:gd name="T0" fmla="*/ 1992 w 2241"/>
                <a:gd name="T1" fmla="*/ 43 h 849"/>
                <a:gd name="T2" fmla="*/ 2042 w 2241"/>
                <a:gd name="T3" fmla="*/ 0 h 849"/>
                <a:gd name="T4" fmla="*/ 2188 w 2241"/>
                <a:gd name="T5" fmla="*/ 108 h 849"/>
                <a:gd name="T6" fmla="*/ 2238 w 2241"/>
                <a:gd name="T7" fmla="*/ 247 h 849"/>
                <a:gd name="T8" fmla="*/ 2136 w 2241"/>
                <a:gd name="T9" fmla="*/ 376 h 849"/>
                <a:gd name="T10" fmla="*/ 2124 w 2241"/>
                <a:gd name="T11" fmla="*/ 333 h 849"/>
                <a:gd name="T12" fmla="*/ 2071 w 2241"/>
                <a:gd name="T13" fmla="*/ 428 h 849"/>
                <a:gd name="T14" fmla="*/ 1952 w 2241"/>
                <a:gd name="T15" fmla="*/ 492 h 849"/>
                <a:gd name="T16" fmla="*/ 1909 w 2241"/>
                <a:gd name="T17" fmla="*/ 373 h 849"/>
                <a:gd name="T18" fmla="*/ 1933 w 2241"/>
                <a:gd name="T19" fmla="*/ 466 h 849"/>
                <a:gd name="T20" fmla="*/ 1854 w 2241"/>
                <a:gd name="T21" fmla="*/ 564 h 849"/>
                <a:gd name="T22" fmla="*/ 1719 w 2241"/>
                <a:gd name="T23" fmla="*/ 644 h 849"/>
                <a:gd name="T24" fmla="*/ 1626 w 2241"/>
                <a:gd name="T25" fmla="*/ 512 h 849"/>
                <a:gd name="T26" fmla="*/ 1648 w 2241"/>
                <a:gd name="T27" fmla="*/ 536 h 849"/>
                <a:gd name="T28" fmla="*/ 1667 w 2241"/>
                <a:gd name="T29" fmla="*/ 648 h 849"/>
                <a:gd name="T30" fmla="*/ 1325 w 2241"/>
                <a:gd name="T31" fmla="*/ 844 h 849"/>
                <a:gd name="T32" fmla="*/ 931 w 2241"/>
                <a:gd name="T33" fmla="*/ 754 h 849"/>
                <a:gd name="T34" fmla="*/ 414 w 2241"/>
                <a:gd name="T35" fmla="*/ 588 h 849"/>
                <a:gd name="T36" fmla="*/ 173 w 2241"/>
                <a:gd name="T37" fmla="*/ 543 h 849"/>
                <a:gd name="T38" fmla="*/ 3 w 2241"/>
                <a:gd name="T39" fmla="*/ 364 h 849"/>
                <a:gd name="T40" fmla="*/ 17 w 2241"/>
                <a:gd name="T41" fmla="*/ 162 h 849"/>
                <a:gd name="T42" fmla="*/ 144 w 2241"/>
                <a:gd name="T43" fmla="*/ 210 h 849"/>
                <a:gd name="T44" fmla="*/ 319 w 2241"/>
                <a:gd name="T45" fmla="*/ 249 h 849"/>
                <a:gd name="T46" fmla="*/ 354 w 2241"/>
                <a:gd name="T47" fmla="*/ 314 h 849"/>
                <a:gd name="T48" fmla="*/ 368 w 2241"/>
                <a:gd name="T49" fmla="*/ 533 h 849"/>
                <a:gd name="T50" fmla="*/ 381 w 2241"/>
                <a:gd name="T51" fmla="*/ 493 h 849"/>
                <a:gd name="T52" fmla="*/ 393 w 2241"/>
                <a:gd name="T53" fmla="*/ 299 h 849"/>
                <a:gd name="T54" fmla="*/ 517 w 2241"/>
                <a:gd name="T55" fmla="*/ 297 h 849"/>
                <a:gd name="T56" fmla="*/ 715 w 2241"/>
                <a:gd name="T57" fmla="*/ 352 h 849"/>
                <a:gd name="T58" fmla="*/ 722 w 2241"/>
                <a:gd name="T59" fmla="*/ 509 h 849"/>
                <a:gd name="T60" fmla="*/ 768 w 2241"/>
                <a:gd name="T61" fmla="*/ 675 h 849"/>
                <a:gd name="T62" fmla="*/ 749 w 2241"/>
                <a:gd name="T63" fmla="*/ 464 h 849"/>
                <a:gd name="T64" fmla="*/ 833 w 2241"/>
                <a:gd name="T65" fmla="*/ 380 h 849"/>
                <a:gd name="T66" fmla="*/ 1084 w 2241"/>
                <a:gd name="T67" fmla="*/ 440 h 849"/>
                <a:gd name="T68" fmla="*/ 1102 w 2241"/>
                <a:gd name="T69" fmla="*/ 557 h 849"/>
                <a:gd name="T70" fmla="*/ 1138 w 2241"/>
                <a:gd name="T71" fmla="*/ 761 h 849"/>
                <a:gd name="T72" fmla="*/ 1181 w 2241"/>
                <a:gd name="T73" fmla="*/ 779 h 849"/>
                <a:gd name="T74" fmla="*/ 1144 w 2241"/>
                <a:gd name="T75" fmla="*/ 533 h 849"/>
                <a:gd name="T76" fmla="*/ 1194 w 2241"/>
                <a:gd name="T77" fmla="*/ 459 h 849"/>
                <a:gd name="T78" fmla="*/ 1342 w 2241"/>
                <a:gd name="T79" fmla="*/ 526 h 849"/>
                <a:gd name="T80" fmla="*/ 1261 w 2241"/>
                <a:gd name="T81" fmla="*/ 571 h 849"/>
                <a:gd name="T82" fmla="*/ 1337 w 2241"/>
                <a:gd name="T83" fmla="*/ 574 h 849"/>
                <a:gd name="T84" fmla="*/ 1335 w 2241"/>
                <a:gd name="T85" fmla="*/ 603 h 849"/>
                <a:gd name="T86" fmla="*/ 1325 w 2241"/>
                <a:gd name="T87" fmla="*/ 693 h 849"/>
                <a:gd name="T88" fmla="*/ 1394 w 2241"/>
                <a:gd name="T89" fmla="*/ 706 h 849"/>
                <a:gd name="T90" fmla="*/ 1414 w 2241"/>
                <a:gd name="T91" fmla="*/ 789 h 849"/>
                <a:gd name="T92" fmla="*/ 1399 w 2241"/>
                <a:gd name="T93" fmla="*/ 667 h 849"/>
                <a:gd name="T94" fmla="*/ 1526 w 2241"/>
                <a:gd name="T95" fmla="*/ 598 h 849"/>
                <a:gd name="T96" fmla="*/ 1617 w 2241"/>
                <a:gd name="T97" fmla="*/ 505 h 849"/>
                <a:gd name="T98" fmla="*/ 1822 w 2241"/>
                <a:gd name="T99" fmla="*/ 400 h 849"/>
                <a:gd name="T100" fmla="*/ 2023 w 2241"/>
                <a:gd name="T101" fmla="*/ 275 h 849"/>
                <a:gd name="T102" fmla="*/ 2181 w 2241"/>
                <a:gd name="T103" fmla="*/ 294 h 849"/>
                <a:gd name="T104" fmla="*/ 2123 w 2241"/>
                <a:gd name="T105" fmla="*/ 230 h 849"/>
                <a:gd name="T106" fmla="*/ 2167 w 2241"/>
                <a:gd name="T107" fmla="*/ 217 h 849"/>
                <a:gd name="T108" fmla="*/ 2159 w 2241"/>
                <a:gd name="T109" fmla="*/ 203 h 849"/>
                <a:gd name="T110" fmla="*/ 2102 w 2241"/>
                <a:gd name="T111" fmla="*/ 215 h 849"/>
                <a:gd name="T112" fmla="*/ 2116 w 2241"/>
                <a:gd name="T113" fmla="*/ 155 h 849"/>
                <a:gd name="T114" fmla="*/ 1952 w 2241"/>
                <a:gd name="T115" fmla="*/ 265 h 849"/>
                <a:gd name="T116" fmla="*/ 1885 w 2241"/>
                <a:gd name="T117" fmla="*/ 204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41" h="849">
                  <a:moveTo>
                    <a:pt x="1856" y="132"/>
                  </a:moveTo>
                  <a:lnTo>
                    <a:pt x="1860" y="131"/>
                  </a:lnTo>
                  <a:lnTo>
                    <a:pt x="1870" y="124"/>
                  </a:lnTo>
                  <a:lnTo>
                    <a:pt x="1885" y="113"/>
                  </a:lnTo>
                  <a:lnTo>
                    <a:pt x="1904" y="101"/>
                  </a:lnTo>
                  <a:lnTo>
                    <a:pt x="1927" y="88"/>
                  </a:lnTo>
                  <a:lnTo>
                    <a:pt x="1949" y="72"/>
                  </a:lnTo>
                  <a:lnTo>
                    <a:pt x="1971" y="57"/>
                  </a:lnTo>
                  <a:lnTo>
                    <a:pt x="1992" y="43"/>
                  </a:lnTo>
                  <a:lnTo>
                    <a:pt x="2011" y="31"/>
                  </a:lnTo>
                  <a:lnTo>
                    <a:pt x="2023" y="22"/>
                  </a:lnTo>
                  <a:lnTo>
                    <a:pt x="2030" y="15"/>
                  </a:lnTo>
                  <a:lnTo>
                    <a:pt x="2035" y="10"/>
                  </a:lnTo>
                  <a:lnTo>
                    <a:pt x="2038" y="7"/>
                  </a:lnTo>
                  <a:lnTo>
                    <a:pt x="2040" y="3"/>
                  </a:lnTo>
                  <a:lnTo>
                    <a:pt x="2042" y="2"/>
                  </a:lnTo>
                  <a:lnTo>
                    <a:pt x="2042" y="2"/>
                  </a:lnTo>
                  <a:lnTo>
                    <a:pt x="2042" y="0"/>
                  </a:lnTo>
                  <a:lnTo>
                    <a:pt x="2042" y="0"/>
                  </a:lnTo>
                  <a:lnTo>
                    <a:pt x="2047" y="2"/>
                  </a:lnTo>
                  <a:lnTo>
                    <a:pt x="2059" y="5"/>
                  </a:lnTo>
                  <a:lnTo>
                    <a:pt x="2076" y="14"/>
                  </a:lnTo>
                  <a:lnTo>
                    <a:pt x="2100" y="26"/>
                  </a:lnTo>
                  <a:lnTo>
                    <a:pt x="2126" y="46"/>
                  </a:lnTo>
                  <a:lnTo>
                    <a:pt x="2153" y="74"/>
                  </a:lnTo>
                  <a:lnTo>
                    <a:pt x="2172" y="93"/>
                  </a:lnTo>
                  <a:lnTo>
                    <a:pt x="2188" y="108"/>
                  </a:lnTo>
                  <a:lnTo>
                    <a:pt x="2200" y="120"/>
                  </a:lnTo>
                  <a:lnTo>
                    <a:pt x="2209" y="131"/>
                  </a:lnTo>
                  <a:lnTo>
                    <a:pt x="2215" y="139"/>
                  </a:lnTo>
                  <a:lnTo>
                    <a:pt x="2222" y="148"/>
                  </a:lnTo>
                  <a:lnTo>
                    <a:pt x="2227" y="158"/>
                  </a:lnTo>
                  <a:lnTo>
                    <a:pt x="2234" y="172"/>
                  </a:lnTo>
                  <a:lnTo>
                    <a:pt x="2239" y="192"/>
                  </a:lnTo>
                  <a:lnTo>
                    <a:pt x="2241" y="218"/>
                  </a:lnTo>
                  <a:lnTo>
                    <a:pt x="2238" y="247"/>
                  </a:lnTo>
                  <a:lnTo>
                    <a:pt x="2229" y="277"/>
                  </a:lnTo>
                  <a:lnTo>
                    <a:pt x="2215" y="308"/>
                  </a:lnTo>
                  <a:lnTo>
                    <a:pt x="2196" y="335"/>
                  </a:lnTo>
                  <a:lnTo>
                    <a:pt x="2171" y="359"/>
                  </a:lnTo>
                  <a:lnTo>
                    <a:pt x="2155" y="371"/>
                  </a:lnTo>
                  <a:lnTo>
                    <a:pt x="2143" y="378"/>
                  </a:lnTo>
                  <a:lnTo>
                    <a:pt x="2138" y="382"/>
                  </a:lnTo>
                  <a:lnTo>
                    <a:pt x="2136" y="380"/>
                  </a:lnTo>
                  <a:lnTo>
                    <a:pt x="2136" y="376"/>
                  </a:lnTo>
                  <a:lnTo>
                    <a:pt x="2140" y="369"/>
                  </a:lnTo>
                  <a:lnTo>
                    <a:pt x="2141" y="361"/>
                  </a:lnTo>
                  <a:lnTo>
                    <a:pt x="2143" y="351"/>
                  </a:lnTo>
                  <a:lnTo>
                    <a:pt x="2145" y="340"/>
                  </a:lnTo>
                  <a:lnTo>
                    <a:pt x="2141" y="328"/>
                  </a:lnTo>
                  <a:lnTo>
                    <a:pt x="2136" y="318"/>
                  </a:lnTo>
                  <a:lnTo>
                    <a:pt x="2131" y="318"/>
                  </a:lnTo>
                  <a:lnTo>
                    <a:pt x="2128" y="323"/>
                  </a:lnTo>
                  <a:lnTo>
                    <a:pt x="2124" y="333"/>
                  </a:lnTo>
                  <a:lnTo>
                    <a:pt x="2119" y="347"/>
                  </a:lnTo>
                  <a:lnTo>
                    <a:pt x="2116" y="361"/>
                  </a:lnTo>
                  <a:lnTo>
                    <a:pt x="2109" y="376"/>
                  </a:lnTo>
                  <a:lnTo>
                    <a:pt x="2102" y="394"/>
                  </a:lnTo>
                  <a:lnTo>
                    <a:pt x="2097" y="404"/>
                  </a:lnTo>
                  <a:lnTo>
                    <a:pt x="2093" y="412"/>
                  </a:lnTo>
                  <a:lnTo>
                    <a:pt x="2088" y="419"/>
                  </a:lnTo>
                  <a:lnTo>
                    <a:pt x="2080" y="423"/>
                  </a:lnTo>
                  <a:lnTo>
                    <a:pt x="2071" y="428"/>
                  </a:lnTo>
                  <a:lnTo>
                    <a:pt x="2056" y="435"/>
                  </a:lnTo>
                  <a:lnTo>
                    <a:pt x="2038" y="445"/>
                  </a:lnTo>
                  <a:lnTo>
                    <a:pt x="2018" y="457"/>
                  </a:lnTo>
                  <a:lnTo>
                    <a:pt x="1999" y="467"/>
                  </a:lnTo>
                  <a:lnTo>
                    <a:pt x="1980" y="478"/>
                  </a:lnTo>
                  <a:lnTo>
                    <a:pt x="1964" y="486"/>
                  </a:lnTo>
                  <a:lnTo>
                    <a:pt x="1954" y="493"/>
                  </a:lnTo>
                  <a:lnTo>
                    <a:pt x="1951" y="495"/>
                  </a:lnTo>
                  <a:lnTo>
                    <a:pt x="1952" y="492"/>
                  </a:lnTo>
                  <a:lnTo>
                    <a:pt x="1958" y="483"/>
                  </a:lnTo>
                  <a:lnTo>
                    <a:pt x="1964" y="471"/>
                  </a:lnTo>
                  <a:lnTo>
                    <a:pt x="1970" y="455"/>
                  </a:lnTo>
                  <a:lnTo>
                    <a:pt x="1971" y="440"/>
                  </a:lnTo>
                  <a:lnTo>
                    <a:pt x="1968" y="423"/>
                  </a:lnTo>
                  <a:lnTo>
                    <a:pt x="1954" y="409"/>
                  </a:lnTo>
                  <a:lnTo>
                    <a:pt x="1933" y="392"/>
                  </a:lnTo>
                  <a:lnTo>
                    <a:pt x="1920" y="380"/>
                  </a:lnTo>
                  <a:lnTo>
                    <a:pt x="1909" y="373"/>
                  </a:lnTo>
                  <a:lnTo>
                    <a:pt x="1904" y="369"/>
                  </a:lnTo>
                  <a:lnTo>
                    <a:pt x="1903" y="368"/>
                  </a:lnTo>
                  <a:lnTo>
                    <a:pt x="1904" y="371"/>
                  </a:lnTo>
                  <a:lnTo>
                    <a:pt x="1909" y="382"/>
                  </a:lnTo>
                  <a:lnTo>
                    <a:pt x="1916" y="394"/>
                  </a:lnTo>
                  <a:lnTo>
                    <a:pt x="1923" y="411"/>
                  </a:lnTo>
                  <a:lnTo>
                    <a:pt x="1928" y="430"/>
                  </a:lnTo>
                  <a:lnTo>
                    <a:pt x="1932" y="449"/>
                  </a:lnTo>
                  <a:lnTo>
                    <a:pt x="1933" y="466"/>
                  </a:lnTo>
                  <a:lnTo>
                    <a:pt x="1928" y="490"/>
                  </a:lnTo>
                  <a:lnTo>
                    <a:pt x="1927" y="505"/>
                  </a:lnTo>
                  <a:lnTo>
                    <a:pt x="1923" y="514"/>
                  </a:lnTo>
                  <a:lnTo>
                    <a:pt x="1923" y="516"/>
                  </a:lnTo>
                  <a:lnTo>
                    <a:pt x="1920" y="519"/>
                  </a:lnTo>
                  <a:lnTo>
                    <a:pt x="1909" y="526"/>
                  </a:lnTo>
                  <a:lnTo>
                    <a:pt x="1894" y="536"/>
                  </a:lnTo>
                  <a:lnTo>
                    <a:pt x="1875" y="550"/>
                  </a:lnTo>
                  <a:lnTo>
                    <a:pt x="1854" y="564"/>
                  </a:lnTo>
                  <a:lnTo>
                    <a:pt x="1832" y="579"/>
                  </a:lnTo>
                  <a:lnTo>
                    <a:pt x="1811" y="593"/>
                  </a:lnTo>
                  <a:lnTo>
                    <a:pt x="1791" y="605"/>
                  </a:lnTo>
                  <a:lnTo>
                    <a:pt x="1775" y="615"/>
                  </a:lnTo>
                  <a:lnTo>
                    <a:pt x="1763" y="620"/>
                  </a:lnTo>
                  <a:lnTo>
                    <a:pt x="1744" y="627"/>
                  </a:lnTo>
                  <a:lnTo>
                    <a:pt x="1731" y="636"/>
                  </a:lnTo>
                  <a:lnTo>
                    <a:pt x="1722" y="643"/>
                  </a:lnTo>
                  <a:lnTo>
                    <a:pt x="1719" y="644"/>
                  </a:lnTo>
                  <a:lnTo>
                    <a:pt x="1719" y="639"/>
                  </a:lnTo>
                  <a:lnTo>
                    <a:pt x="1717" y="627"/>
                  </a:lnTo>
                  <a:lnTo>
                    <a:pt x="1713" y="608"/>
                  </a:lnTo>
                  <a:lnTo>
                    <a:pt x="1707" y="588"/>
                  </a:lnTo>
                  <a:lnTo>
                    <a:pt x="1695" y="565"/>
                  </a:lnTo>
                  <a:lnTo>
                    <a:pt x="1679" y="545"/>
                  </a:lnTo>
                  <a:lnTo>
                    <a:pt x="1657" y="528"/>
                  </a:lnTo>
                  <a:lnTo>
                    <a:pt x="1638" y="517"/>
                  </a:lnTo>
                  <a:lnTo>
                    <a:pt x="1626" y="512"/>
                  </a:lnTo>
                  <a:lnTo>
                    <a:pt x="1619" y="510"/>
                  </a:lnTo>
                  <a:lnTo>
                    <a:pt x="1617" y="509"/>
                  </a:lnTo>
                  <a:lnTo>
                    <a:pt x="1617" y="510"/>
                  </a:lnTo>
                  <a:lnTo>
                    <a:pt x="1619" y="512"/>
                  </a:lnTo>
                  <a:lnTo>
                    <a:pt x="1621" y="516"/>
                  </a:lnTo>
                  <a:lnTo>
                    <a:pt x="1622" y="516"/>
                  </a:lnTo>
                  <a:lnTo>
                    <a:pt x="1626" y="519"/>
                  </a:lnTo>
                  <a:lnTo>
                    <a:pt x="1634" y="526"/>
                  </a:lnTo>
                  <a:lnTo>
                    <a:pt x="1648" y="536"/>
                  </a:lnTo>
                  <a:lnTo>
                    <a:pt x="1662" y="550"/>
                  </a:lnTo>
                  <a:lnTo>
                    <a:pt x="1676" y="565"/>
                  </a:lnTo>
                  <a:lnTo>
                    <a:pt x="1686" y="581"/>
                  </a:lnTo>
                  <a:lnTo>
                    <a:pt x="1691" y="595"/>
                  </a:lnTo>
                  <a:lnTo>
                    <a:pt x="1689" y="608"/>
                  </a:lnTo>
                  <a:lnTo>
                    <a:pt x="1677" y="626"/>
                  </a:lnTo>
                  <a:lnTo>
                    <a:pt x="1670" y="639"/>
                  </a:lnTo>
                  <a:lnTo>
                    <a:pt x="1667" y="644"/>
                  </a:lnTo>
                  <a:lnTo>
                    <a:pt x="1667" y="648"/>
                  </a:lnTo>
                  <a:lnTo>
                    <a:pt x="1595" y="717"/>
                  </a:lnTo>
                  <a:lnTo>
                    <a:pt x="1413" y="823"/>
                  </a:lnTo>
                  <a:lnTo>
                    <a:pt x="1409" y="827"/>
                  </a:lnTo>
                  <a:lnTo>
                    <a:pt x="1402" y="832"/>
                  </a:lnTo>
                  <a:lnTo>
                    <a:pt x="1392" y="839"/>
                  </a:lnTo>
                  <a:lnTo>
                    <a:pt x="1378" y="846"/>
                  </a:lnTo>
                  <a:lnTo>
                    <a:pt x="1363" y="849"/>
                  </a:lnTo>
                  <a:lnTo>
                    <a:pt x="1344" y="849"/>
                  </a:lnTo>
                  <a:lnTo>
                    <a:pt x="1325" y="844"/>
                  </a:lnTo>
                  <a:lnTo>
                    <a:pt x="1310" y="839"/>
                  </a:lnTo>
                  <a:lnTo>
                    <a:pt x="1284" y="832"/>
                  </a:lnTo>
                  <a:lnTo>
                    <a:pt x="1249" y="825"/>
                  </a:lnTo>
                  <a:lnTo>
                    <a:pt x="1208" y="816"/>
                  </a:lnTo>
                  <a:lnTo>
                    <a:pt x="1160" y="806"/>
                  </a:lnTo>
                  <a:lnTo>
                    <a:pt x="1107" y="796"/>
                  </a:lnTo>
                  <a:lnTo>
                    <a:pt x="1050" y="784"/>
                  </a:lnTo>
                  <a:lnTo>
                    <a:pt x="992" y="770"/>
                  </a:lnTo>
                  <a:lnTo>
                    <a:pt x="931" y="754"/>
                  </a:lnTo>
                  <a:lnTo>
                    <a:pt x="871" y="739"/>
                  </a:lnTo>
                  <a:lnTo>
                    <a:pt x="813" y="720"/>
                  </a:lnTo>
                  <a:lnTo>
                    <a:pt x="758" y="701"/>
                  </a:lnTo>
                  <a:lnTo>
                    <a:pt x="706" y="679"/>
                  </a:lnTo>
                  <a:lnTo>
                    <a:pt x="643" y="653"/>
                  </a:lnTo>
                  <a:lnTo>
                    <a:pt x="581" y="631"/>
                  </a:lnTo>
                  <a:lnTo>
                    <a:pt x="522" y="612"/>
                  </a:lnTo>
                  <a:lnTo>
                    <a:pt x="466" y="598"/>
                  </a:lnTo>
                  <a:lnTo>
                    <a:pt x="414" y="588"/>
                  </a:lnTo>
                  <a:lnTo>
                    <a:pt x="368" y="579"/>
                  </a:lnTo>
                  <a:lnTo>
                    <a:pt x="328" y="574"/>
                  </a:lnTo>
                  <a:lnTo>
                    <a:pt x="297" y="571"/>
                  </a:lnTo>
                  <a:lnTo>
                    <a:pt x="273" y="569"/>
                  </a:lnTo>
                  <a:lnTo>
                    <a:pt x="261" y="567"/>
                  </a:lnTo>
                  <a:lnTo>
                    <a:pt x="249" y="565"/>
                  </a:lnTo>
                  <a:lnTo>
                    <a:pt x="228" y="560"/>
                  </a:lnTo>
                  <a:lnTo>
                    <a:pt x="203" y="553"/>
                  </a:lnTo>
                  <a:lnTo>
                    <a:pt x="173" y="543"/>
                  </a:lnTo>
                  <a:lnTo>
                    <a:pt x="141" y="531"/>
                  </a:lnTo>
                  <a:lnTo>
                    <a:pt x="111" y="517"/>
                  </a:lnTo>
                  <a:lnTo>
                    <a:pt x="82" y="504"/>
                  </a:lnTo>
                  <a:lnTo>
                    <a:pt x="60" y="492"/>
                  </a:lnTo>
                  <a:lnTo>
                    <a:pt x="43" y="478"/>
                  </a:lnTo>
                  <a:lnTo>
                    <a:pt x="27" y="457"/>
                  </a:lnTo>
                  <a:lnTo>
                    <a:pt x="15" y="431"/>
                  </a:lnTo>
                  <a:lnTo>
                    <a:pt x="8" y="399"/>
                  </a:lnTo>
                  <a:lnTo>
                    <a:pt x="3" y="364"/>
                  </a:lnTo>
                  <a:lnTo>
                    <a:pt x="0" y="330"/>
                  </a:lnTo>
                  <a:lnTo>
                    <a:pt x="0" y="296"/>
                  </a:lnTo>
                  <a:lnTo>
                    <a:pt x="0" y="266"/>
                  </a:lnTo>
                  <a:lnTo>
                    <a:pt x="1" y="232"/>
                  </a:lnTo>
                  <a:lnTo>
                    <a:pt x="5" y="203"/>
                  </a:lnTo>
                  <a:lnTo>
                    <a:pt x="8" y="179"/>
                  </a:lnTo>
                  <a:lnTo>
                    <a:pt x="12" y="165"/>
                  </a:lnTo>
                  <a:lnTo>
                    <a:pt x="12" y="160"/>
                  </a:lnTo>
                  <a:lnTo>
                    <a:pt x="17" y="162"/>
                  </a:lnTo>
                  <a:lnTo>
                    <a:pt x="29" y="163"/>
                  </a:lnTo>
                  <a:lnTo>
                    <a:pt x="46" y="168"/>
                  </a:lnTo>
                  <a:lnTo>
                    <a:pt x="67" y="175"/>
                  </a:lnTo>
                  <a:lnTo>
                    <a:pt x="86" y="182"/>
                  </a:lnTo>
                  <a:lnTo>
                    <a:pt x="105" y="189"/>
                  </a:lnTo>
                  <a:lnTo>
                    <a:pt x="120" y="198"/>
                  </a:lnTo>
                  <a:lnTo>
                    <a:pt x="129" y="203"/>
                  </a:lnTo>
                  <a:lnTo>
                    <a:pt x="135" y="206"/>
                  </a:lnTo>
                  <a:lnTo>
                    <a:pt x="144" y="210"/>
                  </a:lnTo>
                  <a:lnTo>
                    <a:pt x="160" y="211"/>
                  </a:lnTo>
                  <a:lnTo>
                    <a:pt x="180" y="215"/>
                  </a:lnTo>
                  <a:lnTo>
                    <a:pt x="204" y="218"/>
                  </a:lnTo>
                  <a:lnTo>
                    <a:pt x="228" y="223"/>
                  </a:lnTo>
                  <a:lnTo>
                    <a:pt x="249" y="229"/>
                  </a:lnTo>
                  <a:lnTo>
                    <a:pt x="266" y="237"/>
                  </a:lnTo>
                  <a:lnTo>
                    <a:pt x="280" y="242"/>
                  </a:lnTo>
                  <a:lnTo>
                    <a:pt x="299" y="247"/>
                  </a:lnTo>
                  <a:lnTo>
                    <a:pt x="319" y="249"/>
                  </a:lnTo>
                  <a:lnTo>
                    <a:pt x="338" y="251"/>
                  </a:lnTo>
                  <a:lnTo>
                    <a:pt x="352" y="251"/>
                  </a:lnTo>
                  <a:lnTo>
                    <a:pt x="357" y="251"/>
                  </a:lnTo>
                  <a:lnTo>
                    <a:pt x="359" y="253"/>
                  </a:lnTo>
                  <a:lnTo>
                    <a:pt x="359" y="254"/>
                  </a:lnTo>
                  <a:lnTo>
                    <a:pt x="359" y="261"/>
                  </a:lnTo>
                  <a:lnTo>
                    <a:pt x="359" y="272"/>
                  </a:lnTo>
                  <a:lnTo>
                    <a:pt x="357" y="289"/>
                  </a:lnTo>
                  <a:lnTo>
                    <a:pt x="354" y="314"/>
                  </a:lnTo>
                  <a:lnTo>
                    <a:pt x="349" y="340"/>
                  </a:lnTo>
                  <a:lnTo>
                    <a:pt x="345" y="361"/>
                  </a:lnTo>
                  <a:lnTo>
                    <a:pt x="342" y="380"/>
                  </a:lnTo>
                  <a:lnTo>
                    <a:pt x="342" y="399"/>
                  </a:lnTo>
                  <a:lnTo>
                    <a:pt x="343" y="421"/>
                  </a:lnTo>
                  <a:lnTo>
                    <a:pt x="349" y="450"/>
                  </a:lnTo>
                  <a:lnTo>
                    <a:pt x="354" y="483"/>
                  </a:lnTo>
                  <a:lnTo>
                    <a:pt x="361" y="510"/>
                  </a:lnTo>
                  <a:lnTo>
                    <a:pt x="368" y="533"/>
                  </a:lnTo>
                  <a:lnTo>
                    <a:pt x="373" y="550"/>
                  </a:lnTo>
                  <a:lnTo>
                    <a:pt x="376" y="562"/>
                  </a:lnTo>
                  <a:lnTo>
                    <a:pt x="378" y="565"/>
                  </a:lnTo>
                  <a:lnTo>
                    <a:pt x="400" y="577"/>
                  </a:lnTo>
                  <a:lnTo>
                    <a:pt x="398" y="572"/>
                  </a:lnTo>
                  <a:lnTo>
                    <a:pt x="397" y="560"/>
                  </a:lnTo>
                  <a:lnTo>
                    <a:pt x="392" y="543"/>
                  </a:lnTo>
                  <a:lnTo>
                    <a:pt x="386" y="519"/>
                  </a:lnTo>
                  <a:lnTo>
                    <a:pt x="381" y="493"/>
                  </a:lnTo>
                  <a:lnTo>
                    <a:pt x="376" y="466"/>
                  </a:lnTo>
                  <a:lnTo>
                    <a:pt x="373" y="437"/>
                  </a:lnTo>
                  <a:lnTo>
                    <a:pt x="369" y="411"/>
                  </a:lnTo>
                  <a:lnTo>
                    <a:pt x="371" y="388"/>
                  </a:lnTo>
                  <a:lnTo>
                    <a:pt x="374" y="357"/>
                  </a:lnTo>
                  <a:lnTo>
                    <a:pt x="378" y="335"/>
                  </a:lnTo>
                  <a:lnTo>
                    <a:pt x="381" y="320"/>
                  </a:lnTo>
                  <a:lnTo>
                    <a:pt x="386" y="309"/>
                  </a:lnTo>
                  <a:lnTo>
                    <a:pt x="393" y="299"/>
                  </a:lnTo>
                  <a:lnTo>
                    <a:pt x="400" y="284"/>
                  </a:lnTo>
                  <a:lnTo>
                    <a:pt x="404" y="273"/>
                  </a:lnTo>
                  <a:lnTo>
                    <a:pt x="405" y="270"/>
                  </a:lnTo>
                  <a:lnTo>
                    <a:pt x="411" y="270"/>
                  </a:lnTo>
                  <a:lnTo>
                    <a:pt x="424" y="272"/>
                  </a:lnTo>
                  <a:lnTo>
                    <a:pt x="445" y="275"/>
                  </a:lnTo>
                  <a:lnTo>
                    <a:pt x="469" y="280"/>
                  </a:lnTo>
                  <a:lnTo>
                    <a:pt x="493" y="287"/>
                  </a:lnTo>
                  <a:lnTo>
                    <a:pt x="517" y="297"/>
                  </a:lnTo>
                  <a:lnTo>
                    <a:pt x="538" y="309"/>
                  </a:lnTo>
                  <a:lnTo>
                    <a:pt x="563" y="325"/>
                  </a:lnTo>
                  <a:lnTo>
                    <a:pt x="591" y="335"/>
                  </a:lnTo>
                  <a:lnTo>
                    <a:pt x="619" y="342"/>
                  </a:lnTo>
                  <a:lnTo>
                    <a:pt x="643" y="345"/>
                  </a:lnTo>
                  <a:lnTo>
                    <a:pt x="663" y="345"/>
                  </a:lnTo>
                  <a:lnTo>
                    <a:pt x="682" y="347"/>
                  </a:lnTo>
                  <a:lnTo>
                    <a:pt x="699" y="351"/>
                  </a:lnTo>
                  <a:lnTo>
                    <a:pt x="715" y="352"/>
                  </a:lnTo>
                  <a:lnTo>
                    <a:pt x="725" y="356"/>
                  </a:lnTo>
                  <a:lnTo>
                    <a:pt x="729" y="356"/>
                  </a:lnTo>
                  <a:lnTo>
                    <a:pt x="729" y="363"/>
                  </a:lnTo>
                  <a:lnTo>
                    <a:pt x="727" y="378"/>
                  </a:lnTo>
                  <a:lnTo>
                    <a:pt x="725" y="400"/>
                  </a:lnTo>
                  <a:lnTo>
                    <a:pt x="723" y="428"/>
                  </a:lnTo>
                  <a:lnTo>
                    <a:pt x="723" y="457"/>
                  </a:lnTo>
                  <a:lnTo>
                    <a:pt x="722" y="485"/>
                  </a:lnTo>
                  <a:lnTo>
                    <a:pt x="722" y="509"/>
                  </a:lnTo>
                  <a:lnTo>
                    <a:pt x="722" y="536"/>
                  </a:lnTo>
                  <a:lnTo>
                    <a:pt x="722" y="562"/>
                  </a:lnTo>
                  <a:lnTo>
                    <a:pt x="725" y="586"/>
                  </a:lnTo>
                  <a:lnTo>
                    <a:pt x="730" y="608"/>
                  </a:lnTo>
                  <a:lnTo>
                    <a:pt x="739" y="626"/>
                  </a:lnTo>
                  <a:lnTo>
                    <a:pt x="749" y="639"/>
                  </a:lnTo>
                  <a:lnTo>
                    <a:pt x="756" y="655"/>
                  </a:lnTo>
                  <a:lnTo>
                    <a:pt x="763" y="667"/>
                  </a:lnTo>
                  <a:lnTo>
                    <a:pt x="768" y="675"/>
                  </a:lnTo>
                  <a:lnTo>
                    <a:pt x="768" y="679"/>
                  </a:lnTo>
                  <a:lnTo>
                    <a:pt x="768" y="674"/>
                  </a:lnTo>
                  <a:lnTo>
                    <a:pt x="768" y="660"/>
                  </a:lnTo>
                  <a:lnTo>
                    <a:pt x="766" y="639"/>
                  </a:lnTo>
                  <a:lnTo>
                    <a:pt x="765" y="612"/>
                  </a:lnTo>
                  <a:lnTo>
                    <a:pt x="761" y="577"/>
                  </a:lnTo>
                  <a:lnTo>
                    <a:pt x="756" y="536"/>
                  </a:lnTo>
                  <a:lnTo>
                    <a:pt x="751" y="498"/>
                  </a:lnTo>
                  <a:lnTo>
                    <a:pt x="749" y="464"/>
                  </a:lnTo>
                  <a:lnTo>
                    <a:pt x="756" y="433"/>
                  </a:lnTo>
                  <a:lnTo>
                    <a:pt x="765" y="406"/>
                  </a:lnTo>
                  <a:lnTo>
                    <a:pt x="770" y="383"/>
                  </a:lnTo>
                  <a:lnTo>
                    <a:pt x="771" y="369"/>
                  </a:lnTo>
                  <a:lnTo>
                    <a:pt x="771" y="364"/>
                  </a:lnTo>
                  <a:lnTo>
                    <a:pt x="777" y="364"/>
                  </a:lnTo>
                  <a:lnTo>
                    <a:pt x="789" y="368"/>
                  </a:lnTo>
                  <a:lnTo>
                    <a:pt x="809" y="373"/>
                  </a:lnTo>
                  <a:lnTo>
                    <a:pt x="833" y="380"/>
                  </a:lnTo>
                  <a:lnTo>
                    <a:pt x="863" y="387"/>
                  </a:lnTo>
                  <a:lnTo>
                    <a:pt x="894" y="394"/>
                  </a:lnTo>
                  <a:lnTo>
                    <a:pt x="924" y="402"/>
                  </a:lnTo>
                  <a:lnTo>
                    <a:pt x="955" y="409"/>
                  </a:lnTo>
                  <a:lnTo>
                    <a:pt x="983" y="416"/>
                  </a:lnTo>
                  <a:lnTo>
                    <a:pt x="1007" y="421"/>
                  </a:lnTo>
                  <a:lnTo>
                    <a:pt x="1024" y="426"/>
                  </a:lnTo>
                  <a:lnTo>
                    <a:pt x="1057" y="433"/>
                  </a:lnTo>
                  <a:lnTo>
                    <a:pt x="1084" y="440"/>
                  </a:lnTo>
                  <a:lnTo>
                    <a:pt x="1107" y="443"/>
                  </a:lnTo>
                  <a:lnTo>
                    <a:pt x="1122" y="447"/>
                  </a:lnTo>
                  <a:lnTo>
                    <a:pt x="1127" y="449"/>
                  </a:lnTo>
                  <a:lnTo>
                    <a:pt x="1126" y="452"/>
                  </a:lnTo>
                  <a:lnTo>
                    <a:pt x="1122" y="464"/>
                  </a:lnTo>
                  <a:lnTo>
                    <a:pt x="1117" y="481"/>
                  </a:lnTo>
                  <a:lnTo>
                    <a:pt x="1112" y="504"/>
                  </a:lnTo>
                  <a:lnTo>
                    <a:pt x="1107" y="529"/>
                  </a:lnTo>
                  <a:lnTo>
                    <a:pt x="1102" y="557"/>
                  </a:lnTo>
                  <a:lnTo>
                    <a:pt x="1100" y="584"/>
                  </a:lnTo>
                  <a:lnTo>
                    <a:pt x="1098" y="612"/>
                  </a:lnTo>
                  <a:lnTo>
                    <a:pt x="1102" y="638"/>
                  </a:lnTo>
                  <a:lnTo>
                    <a:pt x="1110" y="675"/>
                  </a:lnTo>
                  <a:lnTo>
                    <a:pt x="1119" y="706"/>
                  </a:lnTo>
                  <a:lnTo>
                    <a:pt x="1126" y="729"/>
                  </a:lnTo>
                  <a:lnTo>
                    <a:pt x="1131" y="744"/>
                  </a:lnTo>
                  <a:lnTo>
                    <a:pt x="1134" y="754"/>
                  </a:lnTo>
                  <a:lnTo>
                    <a:pt x="1138" y="761"/>
                  </a:lnTo>
                  <a:lnTo>
                    <a:pt x="1146" y="770"/>
                  </a:lnTo>
                  <a:lnTo>
                    <a:pt x="1153" y="779"/>
                  </a:lnTo>
                  <a:lnTo>
                    <a:pt x="1162" y="787"/>
                  </a:lnTo>
                  <a:lnTo>
                    <a:pt x="1167" y="792"/>
                  </a:lnTo>
                  <a:lnTo>
                    <a:pt x="1169" y="794"/>
                  </a:lnTo>
                  <a:lnTo>
                    <a:pt x="1199" y="806"/>
                  </a:lnTo>
                  <a:lnTo>
                    <a:pt x="1196" y="803"/>
                  </a:lnTo>
                  <a:lnTo>
                    <a:pt x="1189" y="794"/>
                  </a:lnTo>
                  <a:lnTo>
                    <a:pt x="1181" y="779"/>
                  </a:lnTo>
                  <a:lnTo>
                    <a:pt x="1170" y="760"/>
                  </a:lnTo>
                  <a:lnTo>
                    <a:pt x="1160" y="739"/>
                  </a:lnTo>
                  <a:lnTo>
                    <a:pt x="1151" y="717"/>
                  </a:lnTo>
                  <a:lnTo>
                    <a:pt x="1144" y="693"/>
                  </a:lnTo>
                  <a:lnTo>
                    <a:pt x="1141" y="670"/>
                  </a:lnTo>
                  <a:lnTo>
                    <a:pt x="1141" y="627"/>
                  </a:lnTo>
                  <a:lnTo>
                    <a:pt x="1139" y="591"/>
                  </a:lnTo>
                  <a:lnTo>
                    <a:pt x="1141" y="560"/>
                  </a:lnTo>
                  <a:lnTo>
                    <a:pt x="1144" y="533"/>
                  </a:lnTo>
                  <a:lnTo>
                    <a:pt x="1148" y="514"/>
                  </a:lnTo>
                  <a:lnTo>
                    <a:pt x="1153" y="497"/>
                  </a:lnTo>
                  <a:lnTo>
                    <a:pt x="1157" y="478"/>
                  </a:lnTo>
                  <a:lnTo>
                    <a:pt x="1162" y="464"/>
                  </a:lnTo>
                  <a:lnTo>
                    <a:pt x="1163" y="454"/>
                  </a:lnTo>
                  <a:lnTo>
                    <a:pt x="1165" y="450"/>
                  </a:lnTo>
                  <a:lnTo>
                    <a:pt x="1169" y="452"/>
                  </a:lnTo>
                  <a:lnTo>
                    <a:pt x="1179" y="455"/>
                  </a:lnTo>
                  <a:lnTo>
                    <a:pt x="1194" y="459"/>
                  </a:lnTo>
                  <a:lnTo>
                    <a:pt x="1212" y="466"/>
                  </a:lnTo>
                  <a:lnTo>
                    <a:pt x="1227" y="471"/>
                  </a:lnTo>
                  <a:lnTo>
                    <a:pt x="1241" y="478"/>
                  </a:lnTo>
                  <a:lnTo>
                    <a:pt x="1261" y="488"/>
                  </a:lnTo>
                  <a:lnTo>
                    <a:pt x="1285" y="498"/>
                  </a:lnTo>
                  <a:lnTo>
                    <a:pt x="1310" y="509"/>
                  </a:lnTo>
                  <a:lnTo>
                    <a:pt x="1328" y="517"/>
                  </a:lnTo>
                  <a:lnTo>
                    <a:pt x="1335" y="522"/>
                  </a:lnTo>
                  <a:lnTo>
                    <a:pt x="1342" y="526"/>
                  </a:lnTo>
                  <a:lnTo>
                    <a:pt x="1351" y="528"/>
                  </a:lnTo>
                  <a:lnTo>
                    <a:pt x="1354" y="529"/>
                  </a:lnTo>
                  <a:lnTo>
                    <a:pt x="1356" y="533"/>
                  </a:lnTo>
                  <a:lnTo>
                    <a:pt x="1352" y="536"/>
                  </a:lnTo>
                  <a:lnTo>
                    <a:pt x="1342" y="541"/>
                  </a:lnTo>
                  <a:lnTo>
                    <a:pt x="1325" y="548"/>
                  </a:lnTo>
                  <a:lnTo>
                    <a:pt x="1299" y="557"/>
                  </a:lnTo>
                  <a:lnTo>
                    <a:pt x="1277" y="565"/>
                  </a:lnTo>
                  <a:lnTo>
                    <a:pt x="1261" y="571"/>
                  </a:lnTo>
                  <a:lnTo>
                    <a:pt x="1255" y="576"/>
                  </a:lnTo>
                  <a:lnTo>
                    <a:pt x="1255" y="579"/>
                  </a:lnTo>
                  <a:lnTo>
                    <a:pt x="1267" y="579"/>
                  </a:lnTo>
                  <a:lnTo>
                    <a:pt x="1280" y="579"/>
                  </a:lnTo>
                  <a:lnTo>
                    <a:pt x="1297" y="577"/>
                  </a:lnTo>
                  <a:lnTo>
                    <a:pt x="1313" y="576"/>
                  </a:lnTo>
                  <a:lnTo>
                    <a:pt x="1327" y="574"/>
                  </a:lnTo>
                  <a:lnTo>
                    <a:pt x="1335" y="574"/>
                  </a:lnTo>
                  <a:lnTo>
                    <a:pt x="1337" y="574"/>
                  </a:lnTo>
                  <a:lnTo>
                    <a:pt x="1330" y="577"/>
                  </a:lnTo>
                  <a:lnTo>
                    <a:pt x="1318" y="583"/>
                  </a:lnTo>
                  <a:lnTo>
                    <a:pt x="1310" y="589"/>
                  </a:lnTo>
                  <a:lnTo>
                    <a:pt x="1304" y="596"/>
                  </a:lnTo>
                  <a:lnTo>
                    <a:pt x="1303" y="603"/>
                  </a:lnTo>
                  <a:lnTo>
                    <a:pt x="1306" y="607"/>
                  </a:lnTo>
                  <a:lnTo>
                    <a:pt x="1315" y="608"/>
                  </a:lnTo>
                  <a:lnTo>
                    <a:pt x="1327" y="605"/>
                  </a:lnTo>
                  <a:lnTo>
                    <a:pt x="1335" y="603"/>
                  </a:lnTo>
                  <a:lnTo>
                    <a:pt x="1342" y="601"/>
                  </a:lnTo>
                  <a:lnTo>
                    <a:pt x="1346" y="603"/>
                  </a:lnTo>
                  <a:lnTo>
                    <a:pt x="1347" y="612"/>
                  </a:lnTo>
                  <a:lnTo>
                    <a:pt x="1346" y="627"/>
                  </a:lnTo>
                  <a:lnTo>
                    <a:pt x="1342" y="644"/>
                  </a:lnTo>
                  <a:lnTo>
                    <a:pt x="1337" y="660"/>
                  </a:lnTo>
                  <a:lnTo>
                    <a:pt x="1332" y="675"/>
                  </a:lnTo>
                  <a:lnTo>
                    <a:pt x="1327" y="686"/>
                  </a:lnTo>
                  <a:lnTo>
                    <a:pt x="1325" y="693"/>
                  </a:lnTo>
                  <a:lnTo>
                    <a:pt x="1327" y="693"/>
                  </a:lnTo>
                  <a:lnTo>
                    <a:pt x="1334" y="687"/>
                  </a:lnTo>
                  <a:lnTo>
                    <a:pt x="1347" y="675"/>
                  </a:lnTo>
                  <a:lnTo>
                    <a:pt x="1359" y="674"/>
                  </a:lnTo>
                  <a:lnTo>
                    <a:pt x="1370" y="681"/>
                  </a:lnTo>
                  <a:lnTo>
                    <a:pt x="1375" y="693"/>
                  </a:lnTo>
                  <a:lnTo>
                    <a:pt x="1380" y="698"/>
                  </a:lnTo>
                  <a:lnTo>
                    <a:pt x="1385" y="703"/>
                  </a:lnTo>
                  <a:lnTo>
                    <a:pt x="1394" y="706"/>
                  </a:lnTo>
                  <a:lnTo>
                    <a:pt x="1402" y="710"/>
                  </a:lnTo>
                  <a:lnTo>
                    <a:pt x="1409" y="715"/>
                  </a:lnTo>
                  <a:lnTo>
                    <a:pt x="1416" y="725"/>
                  </a:lnTo>
                  <a:lnTo>
                    <a:pt x="1418" y="739"/>
                  </a:lnTo>
                  <a:lnTo>
                    <a:pt x="1416" y="765"/>
                  </a:lnTo>
                  <a:lnTo>
                    <a:pt x="1414" y="780"/>
                  </a:lnTo>
                  <a:lnTo>
                    <a:pt x="1413" y="789"/>
                  </a:lnTo>
                  <a:lnTo>
                    <a:pt x="1413" y="792"/>
                  </a:lnTo>
                  <a:lnTo>
                    <a:pt x="1414" y="789"/>
                  </a:lnTo>
                  <a:lnTo>
                    <a:pt x="1421" y="779"/>
                  </a:lnTo>
                  <a:lnTo>
                    <a:pt x="1428" y="765"/>
                  </a:lnTo>
                  <a:lnTo>
                    <a:pt x="1435" y="749"/>
                  </a:lnTo>
                  <a:lnTo>
                    <a:pt x="1438" y="732"/>
                  </a:lnTo>
                  <a:lnTo>
                    <a:pt x="1438" y="717"/>
                  </a:lnTo>
                  <a:lnTo>
                    <a:pt x="1430" y="705"/>
                  </a:lnTo>
                  <a:lnTo>
                    <a:pt x="1413" y="687"/>
                  </a:lnTo>
                  <a:lnTo>
                    <a:pt x="1404" y="675"/>
                  </a:lnTo>
                  <a:lnTo>
                    <a:pt x="1399" y="667"/>
                  </a:lnTo>
                  <a:lnTo>
                    <a:pt x="1397" y="665"/>
                  </a:lnTo>
                  <a:lnTo>
                    <a:pt x="1399" y="662"/>
                  </a:lnTo>
                  <a:lnTo>
                    <a:pt x="1402" y="656"/>
                  </a:lnTo>
                  <a:lnTo>
                    <a:pt x="1413" y="648"/>
                  </a:lnTo>
                  <a:lnTo>
                    <a:pt x="1426" y="638"/>
                  </a:lnTo>
                  <a:lnTo>
                    <a:pt x="1447" y="629"/>
                  </a:lnTo>
                  <a:lnTo>
                    <a:pt x="1475" y="620"/>
                  </a:lnTo>
                  <a:lnTo>
                    <a:pt x="1502" y="612"/>
                  </a:lnTo>
                  <a:lnTo>
                    <a:pt x="1526" y="598"/>
                  </a:lnTo>
                  <a:lnTo>
                    <a:pt x="1547" y="584"/>
                  </a:lnTo>
                  <a:lnTo>
                    <a:pt x="1562" y="571"/>
                  </a:lnTo>
                  <a:lnTo>
                    <a:pt x="1576" y="557"/>
                  </a:lnTo>
                  <a:lnTo>
                    <a:pt x="1585" y="548"/>
                  </a:lnTo>
                  <a:lnTo>
                    <a:pt x="1586" y="545"/>
                  </a:lnTo>
                  <a:lnTo>
                    <a:pt x="1588" y="541"/>
                  </a:lnTo>
                  <a:lnTo>
                    <a:pt x="1595" y="533"/>
                  </a:lnTo>
                  <a:lnTo>
                    <a:pt x="1605" y="519"/>
                  </a:lnTo>
                  <a:lnTo>
                    <a:pt x="1617" y="505"/>
                  </a:lnTo>
                  <a:lnTo>
                    <a:pt x="1631" y="492"/>
                  </a:lnTo>
                  <a:lnTo>
                    <a:pt x="1646" y="481"/>
                  </a:lnTo>
                  <a:lnTo>
                    <a:pt x="1660" y="474"/>
                  </a:lnTo>
                  <a:lnTo>
                    <a:pt x="1681" y="464"/>
                  </a:lnTo>
                  <a:lnTo>
                    <a:pt x="1705" y="454"/>
                  </a:lnTo>
                  <a:lnTo>
                    <a:pt x="1734" y="442"/>
                  </a:lnTo>
                  <a:lnTo>
                    <a:pt x="1763" y="428"/>
                  </a:lnTo>
                  <a:lnTo>
                    <a:pt x="1794" y="414"/>
                  </a:lnTo>
                  <a:lnTo>
                    <a:pt x="1822" y="400"/>
                  </a:lnTo>
                  <a:lnTo>
                    <a:pt x="1848" y="388"/>
                  </a:lnTo>
                  <a:lnTo>
                    <a:pt x="1868" y="376"/>
                  </a:lnTo>
                  <a:lnTo>
                    <a:pt x="1882" y="366"/>
                  </a:lnTo>
                  <a:lnTo>
                    <a:pt x="1909" y="344"/>
                  </a:lnTo>
                  <a:lnTo>
                    <a:pt x="1935" y="323"/>
                  </a:lnTo>
                  <a:lnTo>
                    <a:pt x="1959" y="306"/>
                  </a:lnTo>
                  <a:lnTo>
                    <a:pt x="1982" y="294"/>
                  </a:lnTo>
                  <a:lnTo>
                    <a:pt x="2001" y="285"/>
                  </a:lnTo>
                  <a:lnTo>
                    <a:pt x="2023" y="275"/>
                  </a:lnTo>
                  <a:lnTo>
                    <a:pt x="2049" y="265"/>
                  </a:lnTo>
                  <a:lnTo>
                    <a:pt x="2076" y="258"/>
                  </a:lnTo>
                  <a:lnTo>
                    <a:pt x="2109" y="256"/>
                  </a:lnTo>
                  <a:lnTo>
                    <a:pt x="2135" y="261"/>
                  </a:lnTo>
                  <a:lnTo>
                    <a:pt x="2153" y="268"/>
                  </a:lnTo>
                  <a:lnTo>
                    <a:pt x="2167" y="277"/>
                  </a:lnTo>
                  <a:lnTo>
                    <a:pt x="2176" y="285"/>
                  </a:lnTo>
                  <a:lnTo>
                    <a:pt x="2181" y="292"/>
                  </a:lnTo>
                  <a:lnTo>
                    <a:pt x="2181" y="294"/>
                  </a:lnTo>
                  <a:lnTo>
                    <a:pt x="2183" y="290"/>
                  </a:lnTo>
                  <a:lnTo>
                    <a:pt x="2183" y="284"/>
                  </a:lnTo>
                  <a:lnTo>
                    <a:pt x="2183" y="273"/>
                  </a:lnTo>
                  <a:lnTo>
                    <a:pt x="2178" y="261"/>
                  </a:lnTo>
                  <a:lnTo>
                    <a:pt x="2167" y="251"/>
                  </a:lnTo>
                  <a:lnTo>
                    <a:pt x="2148" y="242"/>
                  </a:lnTo>
                  <a:lnTo>
                    <a:pt x="2136" y="237"/>
                  </a:lnTo>
                  <a:lnTo>
                    <a:pt x="2128" y="234"/>
                  </a:lnTo>
                  <a:lnTo>
                    <a:pt x="2123" y="230"/>
                  </a:lnTo>
                  <a:lnTo>
                    <a:pt x="2119" y="227"/>
                  </a:lnTo>
                  <a:lnTo>
                    <a:pt x="2117" y="223"/>
                  </a:lnTo>
                  <a:lnTo>
                    <a:pt x="2119" y="222"/>
                  </a:lnTo>
                  <a:lnTo>
                    <a:pt x="2124" y="220"/>
                  </a:lnTo>
                  <a:lnTo>
                    <a:pt x="2131" y="218"/>
                  </a:lnTo>
                  <a:lnTo>
                    <a:pt x="2140" y="217"/>
                  </a:lnTo>
                  <a:lnTo>
                    <a:pt x="2152" y="217"/>
                  </a:lnTo>
                  <a:lnTo>
                    <a:pt x="2160" y="217"/>
                  </a:lnTo>
                  <a:lnTo>
                    <a:pt x="2167" y="217"/>
                  </a:lnTo>
                  <a:lnTo>
                    <a:pt x="2172" y="215"/>
                  </a:lnTo>
                  <a:lnTo>
                    <a:pt x="2174" y="213"/>
                  </a:lnTo>
                  <a:lnTo>
                    <a:pt x="2176" y="213"/>
                  </a:lnTo>
                  <a:lnTo>
                    <a:pt x="2176" y="211"/>
                  </a:lnTo>
                  <a:lnTo>
                    <a:pt x="2174" y="210"/>
                  </a:lnTo>
                  <a:lnTo>
                    <a:pt x="2171" y="208"/>
                  </a:lnTo>
                  <a:lnTo>
                    <a:pt x="2167" y="206"/>
                  </a:lnTo>
                  <a:lnTo>
                    <a:pt x="2162" y="204"/>
                  </a:lnTo>
                  <a:lnTo>
                    <a:pt x="2159" y="203"/>
                  </a:lnTo>
                  <a:lnTo>
                    <a:pt x="2153" y="201"/>
                  </a:lnTo>
                  <a:lnTo>
                    <a:pt x="2143" y="201"/>
                  </a:lnTo>
                  <a:lnTo>
                    <a:pt x="2131" y="206"/>
                  </a:lnTo>
                  <a:lnTo>
                    <a:pt x="2119" y="213"/>
                  </a:lnTo>
                  <a:lnTo>
                    <a:pt x="2107" y="220"/>
                  </a:lnTo>
                  <a:lnTo>
                    <a:pt x="2100" y="225"/>
                  </a:lnTo>
                  <a:lnTo>
                    <a:pt x="2097" y="227"/>
                  </a:lnTo>
                  <a:lnTo>
                    <a:pt x="2098" y="223"/>
                  </a:lnTo>
                  <a:lnTo>
                    <a:pt x="2102" y="215"/>
                  </a:lnTo>
                  <a:lnTo>
                    <a:pt x="2107" y="203"/>
                  </a:lnTo>
                  <a:lnTo>
                    <a:pt x="2114" y="186"/>
                  </a:lnTo>
                  <a:lnTo>
                    <a:pt x="2119" y="167"/>
                  </a:lnTo>
                  <a:lnTo>
                    <a:pt x="2124" y="144"/>
                  </a:lnTo>
                  <a:lnTo>
                    <a:pt x="2126" y="132"/>
                  </a:lnTo>
                  <a:lnTo>
                    <a:pt x="2126" y="129"/>
                  </a:lnTo>
                  <a:lnTo>
                    <a:pt x="2126" y="132"/>
                  </a:lnTo>
                  <a:lnTo>
                    <a:pt x="2121" y="141"/>
                  </a:lnTo>
                  <a:lnTo>
                    <a:pt x="2116" y="155"/>
                  </a:lnTo>
                  <a:lnTo>
                    <a:pt x="2107" y="168"/>
                  </a:lnTo>
                  <a:lnTo>
                    <a:pt x="2095" y="182"/>
                  </a:lnTo>
                  <a:lnTo>
                    <a:pt x="2080" y="194"/>
                  </a:lnTo>
                  <a:lnTo>
                    <a:pt x="2047" y="215"/>
                  </a:lnTo>
                  <a:lnTo>
                    <a:pt x="2021" y="230"/>
                  </a:lnTo>
                  <a:lnTo>
                    <a:pt x="1997" y="242"/>
                  </a:lnTo>
                  <a:lnTo>
                    <a:pt x="1980" y="251"/>
                  </a:lnTo>
                  <a:lnTo>
                    <a:pt x="1968" y="258"/>
                  </a:lnTo>
                  <a:lnTo>
                    <a:pt x="1952" y="265"/>
                  </a:lnTo>
                  <a:lnTo>
                    <a:pt x="1935" y="273"/>
                  </a:lnTo>
                  <a:lnTo>
                    <a:pt x="1920" y="280"/>
                  </a:lnTo>
                  <a:lnTo>
                    <a:pt x="1909" y="285"/>
                  </a:lnTo>
                  <a:lnTo>
                    <a:pt x="1906" y="287"/>
                  </a:lnTo>
                  <a:lnTo>
                    <a:pt x="1904" y="282"/>
                  </a:lnTo>
                  <a:lnTo>
                    <a:pt x="1903" y="266"/>
                  </a:lnTo>
                  <a:lnTo>
                    <a:pt x="1897" y="247"/>
                  </a:lnTo>
                  <a:lnTo>
                    <a:pt x="1892" y="225"/>
                  </a:lnTo>
                  <a:lnTo>
                    <a:pt x="1885" y="204"/>
                  </a:lnTo>
                  <a:lnTo>
                    <a:pt x="1877" y="186"/>
                  </a:lnTo>
                  <a:lnTo>
                    <a:pt x="1868" y="175"/>
                  </a:lnTo>
                  <a:lnTo>
                    <a:pt x="1858" y="163"/>
                  </a:lnTo>
                  <a:lnTo>
                    <a:pt x="1854" y="153"/>
                  </a:lnTo>
                  <a:lnTo>
                    <a:pt x="1853" y="143"/>
                  </a:lnTo>
                  <a:lnTo>
                    <a:pt x="1854" y="136"/>
                  </a:lnTo>
                  <a:lnTo>
                    <a:pt x="1856" y="132"/>
                  </a:lnTo>
                  <a:close/>
                </a:path>
              </a:pathLst>
            </a:custGeom>
            <a:solidFill>
              <a:srgbClr val="F7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F5BA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1" name="Freeform 27"/>
            <p:cNvSpPr>
              <a:spLocks/>
            </p:cNvSpPr>
            <p:nvPr/>
          </p:nvSpPr>
          <p:spPr bwMode="auto">
            <a:xfrm>
              <a:off x="4547" y="2455"/>
              <a:ext cx="303" cy="339"/>
            </a:xfrm>
            <a:custGeom>
              <a:avLst/>
              <a:gdLst>
                <a:gd name="T0" fmla="*/ 244 w 303"/>
                <a:gd name="T1" fmla="*/ 0 h 339"/>
                <a:gd name="T2" fmla="*/ 246 w 303"/>
                <a:gd name="T3" fmla="*/ 4 h 339"/>
                <a:gd name="T4" fmla="*/ 253 w 303"/>
                <a:gd name="T5" fmla="*/ 12 h 339"/>
                <a:gd name="T6" fmla="*/ 261 w 303"/>
                <a:gd name="T7" fmla="*/ 24 h 339"/>
                <a:gd name="T8" fmla="*/ 270 w 303"/>
                <a:gd name="T9" fmla="*/ 42 h 339"/>
                <a:gd name="T10" fmla="*/ 280 w 303"/>
                <a:gd name="T11" fmla="*/ 59 h 339"/>
                <a:gd name="T12" fmla="*/ 289 w 303"/>
                <a:gd name="T13" fmla="*/ 78 h 339"/>
                <a:gd name="T14" fmla="*/ 296 w 303"/>
                <a:gd name="T15" fmla="*/ 97 h 339"/>
                <a:gd name="T16" fmla="*/ 299 w 303"/>
                <a:gd name="T17" fmla="*/ 115 h 339"/>
                <a:gd name="T18" fmla="*/ 301 w 303"/>
                <a:gd name="T19" fmla="*/ 138 h 339"/>
                <a:gd name="T20" fmla="*/ 303 w 303"/>
                <a:gd name="T21" fmla="*/ 155 h 339"/>
                <a:gd name="T22" fmla="*/ 303 w 303"/>
                <a:gd name="T23" fmla="*/ 167 h 339"/>
                <a:gd name="T24" fmla="*/ 298 w 303"/>
                <a:gd name="T25" fmla="*/ 179 h 339"/>
                <a:gd name="T26" fmla="*/ 286 w 303"/>
                <a:gd name="T27" fmla="*/ 189 h 339"/>
                <a:gd name="T28" fmla="*/ 277 w 303"/>
                <a:gd name="T29" fmla="*/ 198 h 339"/>
                <a:gd name="T30" fmla="*/ 267 w 303"/>
                <a:gd name="T31" fmla="*/ 208 h 339"/>
                <a:gd name="T32" fmla="*/ 255 w 303"/>
                <a:gd name="T33" fmla="*/ 219 h 339"/>
                <a:gd name="T34" fmla="*/ 241 w 303"/>
                <a:gd name="T35" fmla="*/ 231 h 339"/>
                <a:gd name="T36" fmla="*/ 222 w 303"/>
                <a:gd name="T37" fmla="*/ 243 h 339"/>
                <a:gd name="T38" fmla="*/ 196 w 303"/>
                <a:gd name="T39" fmla="*/ 256 h 339"/>
                <a:gd name="T40" fmla="*/ 162 w 303"/>
                <a:gd name="T41" fmla="*/ 270 h 339"/>
                <a:gd name="T42" fmla="*/ 121 w 303"/>
                <a:gd name="T43" fmla="*/ 286 h 339"/>
                <a:gd name="T44" fmla="*/ 88 w 303"/>
                <a:gd name="T45" fmla="*/ 301 h 339"/>
                <a:gd name="T46" fmla="*/ 62 w 303"/>
                <a:gd name="T47" fmla="*/ 317 h 339"/>
                <a:gd name="T48" fmla="*/ 45 w 303"/>
                <a:gd name="T49" fmla="*/ 329 h 339"/>
                <a:gd name="T50" fmla="*/ 33 w 303"/>
                <a:gd name="T51" fmla="*/ 335 h 339"/>
                <a:gd name="T52" fmla="*/ 29 w 303"/>
                <a:gd name="T53" fmla="*/ 339 h 339"/>
                <a:gd name="T54" fmla="*/ 33 w 303"/>
                <a:gd name="T55" fmla="*/ 335 h 339"/>
                <a:gd name="T56" fmla="*/ 38 w 303"/>
                <a:gd name="T57" fmla="*/ 327 h 339"/>
                <a:gd name="T58" fmla="*/ 45 w 303"/>
                <a:gd name="T59" fmla="*/ 313 h 339"/>
                <a:gd name="T60" fmla="*/ 48 w 303"/>
                <a:gd name="T61" fmla="*/ 294 h 339"/>
                <a:gd name="T62" fmla="*/ 47 w 303"/>
                <a:gd name="T63" fmla="*/ 272 h 339"/>
                <a:gd name="T64" fmla="*/ 38 w 303"/>
                <a:gd name="T65" fmla="*/ 246 h 339"/>
                <a:gd name="T66" fmla="*/ 26 w 303"/>
                <a:gd name="T67" fmla="*/ 229 h 339"/>
                <a:gd name="T68" fmla="*/ 16 w 303"/>
                <a:gd name="T69" fmla="*/ 217 h 339"/>
                <a:gd name="T70" fmla="*/ 7 w 303"/>
                <a:gd name="T71" fmla="*/ 210 h 339"/>
                <a:gd name="T72" fmla="*/ 2 w 303"/>
                <a:gd name="T73" fmla="*/ 207 h 339"/>
                <a:gd name="T74" fmla="*/ 0 w 303"/>
                <a:gd name="T75" fmla="*/ 201 h 339"/>
                <a:gd name="T76" fmla="*/ 2 w 303"/>
                <a:gd name="T77" fmla="*/ 196 h 339"/>
                <a:gd name="T78" fmla="*/ 7 w 303"/>
                <a:gd name="T79" fmla="*/ 188 h 339"/>
                <a:gd name="T80" fmla="*/ 12 w 303"/>
                <a:gd name="T81" fmla="*/ 179 h 339"/>
                <a:gd name="T82" fmla="*/ 16 w 303"/>
                <a:gd name="T83" fmla="*/ 172 h 339"/>
                <a:gd name="T84" fmla="*/ 16 w 303"/>
                <a:gd name="T85" fmla="*/ 165 h 339"/>
                <a:gd name="T86" fmla="*/ 17 w 303"/>
                <a:gd name="T87" fmla="*/ 160 h 339"/>
                <a:gd name="T88" fmla="*/ 21 w 303"/>
                <a:gd name="T89" fmla="*/ 155 h 339"/>
                <a:gd name="T90" fmla="*/ 28 w 303"/>
                <a:gd name="T91" fmla="*/ 148 h 339"/>
                <a:gd name="T92" fmla="*/ 40 w 303"/>
                <a:gd name="T93" fmla="*/ 138 h 339"/>
                <a:gd name="T94" fmla="*/ 57 w 303"/>
                <a:gd name="T95" fmla="*/ 126 h 339"/>
                <a:gd name="T96" fmla="*/ 90 w 303"/>
                <a:gd name="T97" fmla="*/ 103 h 339"/>
                <a:gd name="T98" fmla="*/ 115 w 303"/>
                <a:gd name="T99" fmla="*/ 86 h 339"/>
                <a:gd name="T100" fmla="*/ 134 w 303"/>
                <a:gd name="T101" fmla="*/ 74 h 339"/>
                <a:gd name="T102" fmla="*/ 150 w 303"/>
                <a:gd name="T103" fmla="*/ 64 h 339"/>
                <a:gd name="T104" fmla="*/ 162 w 303"/>
                <a:gd name="T105" fmla="*/ 55 h 339"/>
                <a:gd name="T106" fmla="*/ 172 w 303"/>
                <a:gd name="T107" fmla="*/ 48 h 339"/>
                <a:gd name="T108" fmla="*/ 186 w 303"/>
                <a:gd name="T109" fmla="*/ 40 h 339"/>
                <a:gd name="T110" fmla="*/ 201 w 303"/>
                <a:gd name="T111" fmla="*/ 28 h 339"/>
                <a:gd name="T112" fmla="*/ 217 w 303"/>
                <a:gd name="T113" fmla="*/ 18 h 339"/>
                <a:gd name="T114" fmla="*/ 231 w 303"/>
                <a:gd name="T115" fmla="*/ 9 h 339"/>
                <a:gd name="T116" fmla="*/ 241 w 303"/>
                <a:gd name="T117" fmla="*/ 4 h 339"/>
                <a:gd name="T118" fmla="*/ 244 w 303"/>
                <a:gd name="T119" fmla="*/ 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3" h="339">
                  <a:moveTo>
                    <a:pt x="244" y="0"/>
                  </a:moveTo>
                  <a:lnTo>
                    <a:pt x="246" y="4"/>
                  </a:lnTo>
                  <a:lnTo>
                    <a:pt x="253" y="12"/>
                  </a:lnTo>
                  <a:lnTo>
                    <a:pt x="261" y="24"/>
                  </a:lnTo>
                  <a:lnTo>
                    <a:pt x="270" y="42"/>
                  </a:lnTo>
                  <a:lnTo>
                    <a:pt x="280" y="59"/>
                  </a:lnTo>
                  <a:lnTo>
                    <a:pt x="289" y="78"/>
                  </a:lnTo>
                  <a:lnTo>
                    <a:pt x="296" y="97"/>
                  </a:lnTo>
                  <a:lnTo>
                    <a:pt x="299" y="115"/>
                  </a:lnTo>
                  <a:lnTo>
                    <a:pt x="301" y="138"/>
                  </a:lnTo>
                  <a:lnTo>
                    <a:pt x="303" y="155"/>
                  </a:lnTo>
                  <a:lnTo>
                    <a:pt x="303" y="167"/>
                  </a:lnTo>
                  <a:lnTo>
                    <a:pt x="298" y="179"/>
                  </a:lnTo>
                  <a:lnTo>
                    <a:pt x="286" y="189"/>
                  </a:lnTo>
                  <a:lnTo>
                    <a:pt x="277" y="198"/>
                  </a:lnTo>
                  <a:lnTo>
                    <a:pt x="267" y="208"/>
                  </a:lnTo>
                  <a:lnTo>
                    <a:pt x="255" y="219"/>
                  </a:lnTo>
                  <a:lnTo>
                    <a:pt x="241" y="231"/>
                  </a:lnTo>
                  <a:lnTo>
                    <a:pt x="222" y="243"/>
                  </a:lnTo>
                  <a:lnTo>
                    <a:pt x="196" y="256"/>
                  </a:lnTo>
                  <a:lnTo>
                    <a:pt x="162" y="270"/>
                  </a:lnTo>
                  <a:lnTo>
                    <a:pt x="121" y="286"/>
                  </a:lnTo>
                  <a:lnTo>
                    <a:pt x="88" y="301"/>
                  </a:lnTo>
                  <a:lnTo>
                    <a:pt x="62" y="317"/>
                  </a:lnTo>
                  <a:lnTo>
                    <a:pt x="45" y="329"/>
                  </a:lnTo>
                  <a:lnTo>
                    <a:pt x="33" y="335"/>
                  </a:lnTo>
                  <a:lnTo>
                    <a:pt x="29" y="339"/>
                  </a:lnTo>
                  <a:lnTo>
                    <a:pt x="33" y="335"/>
                  </a:lnTo>
                  <a:lnTo>
                    <a:pt x="38" y="327"/>
                  </a:lnTo>
                  <a:lnTo>
                    <a:pt x="45" y="313"/>
                  </a:lnTo>
                  <a:lnTo>
                    <a:pt x="48" y="294"/>
                  </a:lnTo>
                  <a:lnTo>
                    <a:pt x="47" y="272"/>
                  </a:lnTo>
                  <a:lnTo>
                    <a:pt x="38" y="246"/>
                  </a:lnTo>
                  <a:lnTo>
                    <a:pt x="26" y="229"/>
                  </a:lnTo>
                  <a:lnTo>
                    <a:pt x="16" y="217"/>
                  </a:lnTo>
                  <a:lnTo>
                    <a:pt x="7" y="210"/>
                  </a:lnTo>
                  <a:lnTo>
                    <a:pt x="2" y="207"/>
                  </a:lnTo>
                  <a:lnTo>
                    <a:pt x="0" y="201"/>
                  </a:lnTo>
                  <a:lnTo>
                    <a:pt x="2" y="196"/>
                  </a:lnTo>
                  <a:lnTo>
                    <a:pt x="7" y="188"/>
                  </a:lnTo>
                  <a:lnTo>
                    <a:pt x="12" y="179"/>
                  </a:lnTo>
                  <a:lnTo>
                    <a:pt x="16" y="172"/>
                  </a:lnTo>
                  <a:lnTo>
                    <a:pt x="16" y="165"/>
                  </a:lnTo>
                  <a:lnTo>
                    <a:pt x="17" y="160"/>
                  </a:lnTo>
                  <a:lnTo>
                    <a:pt x="21" y="155"/>
                  </a:lnTo>
                  <a:lnTo>
                    <a:pt x="28" y="148"/>
                  </a:lnTo>
                  <a:lnTo>
                    <a:pt x="40" y="138"/>
                  </a:lnTo>
                  <a:lnTo>
                    <a:pt x="57" y="126"/>
                  </a:lnTo>
                  <a:lnTo>
                    <a:pt x="90" y="103"/>
                  </a:lnTo>
                  <a:lnTo>
                    <a:pt x="115" y="86"/>
                  </a:lnTo>
                  <a:lnTo>
                    <a:pt x="134" y="74"/>
                  </a:lnTo>
                  <a:lnTo>
                    <a:pt x="150" y="64"/>
                  </a:lnTo>
                  <a:lnTo>
                    <a:pt x="162" y="55"/>
                  </a:lnTo>
                  <a:lnTo>
                    <a:pt x="172" y="48"/>
                  </a:lnTo>
                  <a:lnTo>
                    <a:pt x="186" y="40"/>
                  </a:lnTo>
                  <a:lnTo>
                    <a:pt x="201" y="28"/>
                  </a:lnTo>
                  <a:lnTo>
                    <a:pt x="217" y="18"/>
                  </a:lnTo>
                  <a:lnTo>
                    <a:pt x="231" y="9"/>
                  </a:lnTo>
                  <a:lnTo>
                    <a:pt x="241" y="4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2" name="Freeform 28"/>
            <p:cNvSpPr>
              <a:spLocks/>
            </p:cNvSpPr>
            <p:nvPr/>
          </p:nvSpPr>
          <p:spPr bwMode="auto">
            <a:xfrm>
              <a:off x="4343" y="2625"/>
              <a:ext cx="223" cy="306"/>
            </a:xfrm>
            <a:custGeom>
              <a:avLst/>
              <a:gdLst>
                <a:gd name="T0" fmla="*/ 170 w 223"/>
                <a:gd name="T1" fmla="*/ 0 h 306"/>
                <a:gd name="T2" fmla="*/ 170 w 223"/>
                <a:gd name="T3" fmla="*/ 4 h 306"/>
                <a:gd name="T4" fmla="*/ 172 w 223"/>
                <a:gd name="T5" fmla="*/ 14 h 306"/>
                <a:gd name="T6" fmla="*/ 175 w 223"/>
                <a:gd name="T7" fmla="*/ 30 h 306"/>
                <a:gd name="T8" fmla="*/ 180 w 223"/>
                <a:gd name="T9" fmla="*/ 45 h 306"/>
                <a:gd name="T10" fmla="*/ 189 w 223"/>
                <a:gd name="T11" fmla="*/ 62 h 306"/>
                <a:gd name="T12" fmla="*/ 197 w 223"/>
                <a:gd name="T13" fmla="*/ 76 h 306"/>
                <a:gd name="T14" fmla="*/ 206 w 223"/>
                <a:gd name="T15" fmla="*/ 88 h 306"/>
                <a:gd name="T16" fmla="*/ 215 w 223"/>
                <a:gd name="T17" fmla="*/ 97 h 306"/>
                <a:gd name="T18" fmla="*/ 220 w 223"/>
                <a:gd name="T19" fmla="*/ 105 h 306"/>
                <a:gd name="T20" fmla="*/ 223 w 223"/>
                <a:gd name="T21" fmla="*/ 114 h 306"/>
                <a:gd name="T22" fmla="*/ 223 w 223"/>
                <a:gd name="T23" fmla="*/ 126 h 306"/>
                <a:gd name="T24" fmla="*/ 220 w 223"/>
                <a:gd name="T25" fmla="*/ 141 h 306"/>
                <a:gd name="T26" fmla="*/ 213 w 223"/>
                <a:gd name="T27" fmla="*/ 160 h 306"/>
                <a:gd name="T28" fmla="*/ 208 w 223"/>
                <a:gd name="T29" fmla="*/ 172 h 306"/>
                <a:gd name="T30" fmla="*/ 201 w 223"/>
                <a:gd name="T31" fmla="*/ 181 h 306"/>
                <a:gd name="T32" fmla="*/ 192 w 223"/>
                <a:gd name="T33" fmla="*/ 190 h 306"/>
                <a:gd name="T34" fmla="*/ 180 w 223"/>
                <a:gd name="T35" fmla="*/ 202 h 306"/>
                <a:gd name="T36" fmla="*/ 156 w 223"/>
                <a:gd name="T37" fmla="*/ 222 h 306"/>
                <a:gd name="T38" fmla="*/ 137 w 223"/>
                <a:gd name="T39" fmla="*/ 239 h 306"/>
                <a:gd name="T40" fmla="*/ 115 w 223"/>
                <a:gd name="T41" fmla="*/ 251 h 306"/>
                <a:gd name="T42" fmla="*/ 91 w 223"/>
                <a:gd name="T43" fmla="*/ 263 h 306"/>
                <a:gd name="T44" fmla="*/ 70 w 223"/>
                <a:gd name="T45" fmla="*/ 279 h 306"/>
                <a:gd name="T46" fmla="*/ 53 w 223"/>
                <a:gd name="T47" fmla="*/ 291 h 306"/>
                <a:gd name="T48" fmla="*/ 44 w 223"/>
                <a:gd name="T49" fmla="*/ 294 h 306"/>
                <a:gd name="T50" fmla="*/ 37 w 223"/>
                <a:gd name="T51" fmla="*/ 298 h 306"/>
                <a:gd name="T52" fmla="*/ 32 w 223"/>
                <a:gd name="T53" fmla="*/ 301 h 306"/>
                <a:gd name="T54" fmla="*/ 29 w 223"/>
                <a:gd name="T55" fmla="*/ 303 h 306"/>
                <a:gd name="T56" fmla="*/ 25 w 223"/>
                <a:gd name="T57" fmla="*/ 305 h 306"/>
                <a:gd name="T58" fmla="*/ 25 w 223"/>
                <a:gd name="T59" fmla="*/ 306 h 306"/>
                <a:gd name="T60" fmla="*/ 22 w 223"/>
                <a:gd name="T61" fmla="*/ 303 h 306"/>
                <a:gd name="T62" fmla="*/ 17 w 223"/>
                <a:gd name="T63" fmla="*/ 298 h 306"/>
                <a:gd name="T64" fmla="*/ 8 w 223"/>
                <a:gd name="T65" fmla="*/ 286 h 306"/>
                <a:gd name="T66" fmla="*/ 3 w 223"/>
                <a:gd name="T67" fmla="*/ 272 h 306"/>
                <a:gd name="T68" fmla="*/ 0 w 223"/>
                <a:gd name="T69" fmla="*/ 257 h 306"/>
                <a:gd name="T70" fmla="*/ 0 w 223"/>
                <a:gd name="T71" fmla="*/ 243 h 306"/>
                <a:gd name="T72" fmla="*/ 1 w 223"/>
                <a:gd name="T73" fmla="*/ 232 h 306"/>
                <a:gd name="T74" fmla="*/ 1 w 223"/>
                <a:gd name="T75" fmla="*/ 226 h 306"/>
                <a:gd name="T76" fmla="*/ 3 w 223"/>
                <a:gd name="T77" fmla="*/ 217 h 306"/>
                <a:gd name="T78" fmla="*/ 5 w 223"/>
                <a:gd name="T79" fmla="*/ 202 h 306"/>
                <a:gd name="T80" fmla="*/ 8 w 223"/>
                <a:gd name="T81" fmla="*/ 186 h 306"/>
                <a:gd name="T82" fmla="*/ 8 w 223"/>
                <a:gd name="T83" fmla="*/ 174 h 306"/>
                <a:gd name="T84" fmla="*/ 10 w 223"/>
                <a:gd name="T85" fmla="*/ 165 h 306"/>
                <a:gd name="T86" fmla="*/ 13 w 223"/>
                <a:gd name="T87" fmla="*/ 155 h 306"/>
                <a:gd name="T88" fmla="*/ 17 w 223"/>
                <a:gd name="T89" fmla="*/ 141 h 306"/>
                <a:gd name="T90" fmla="*/ 24 w 223"/>
                <a:gd name="T91" fmla="*/ 124 h 306"/>
                <a:gd name="T92" fmla="*/ 29 w 223"/>
                <a:gd name="T93" fmla="*/ 110 h 306"/>
                <a:gd name="T94" fmla="*/ 36 w 223"/>
                <a:gd name="T95" fmla="*/ 102 h 306"/>
                <a:gd name="T96" fmla="*/ 48 w 223"/>
                <a:gd name="T97" fmla="*/ 92 h 306"/>
                <a:gd name="T98" fmla="*/ 75 w 223"/>
                <a:gd name="T99" fmla="*/ 73 h 306"/>
                <a:gd name="T100" fmla="*/ 99 w 223"/>
                <a:gd name="T101" fmla="*/ 54 h 306"/>
                <a:gd name="T102" fmla="*/ 110 w 223"/>
                <a:gd name="T103" fmla="*/ 49 h 306"/>
                <a:gd name="T104" fmla="*/ 122 w 223"/>
                <a:gd name="T105" fmla="*/ 40 h 306"/>
                <a:gd name="T106" fmla="*/ 134 w 223"/>
                <a:gd name="T107" fmla="*/ 30 h 306"/>
                <a:gd name="T108" fmla="*/ 147 w 223"/>
                <a:gd name="T109" fmla="*/ 18 h 306"/>
                <a:gd name="T110" fmla="*/ 160 w 223"/>
                <a:gd name="T111" fmla="*/ 9 h 306"/>
                <a:gd name="T112" fmla="*/ 166 w 223"/>
                <a:gd name="T113" fmla="*/ 2 h 306"/>
                <a:gd name="T114" fmla="*/ 170 w 223"/>
                <a:gd name="T115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3" h="306">
                  <a:moveTo>
                    <a:pt x="170" y="0"/>
                  </a:moveTo>
                  <a:lnTo>
                    <a:pt x="170" y="4"/>
                  </a:lnTo>
                  <a:lnTo>
                    <a:pt x="172" y="14"/>
                  </a:lnTo>
                  <a:lnTo>
                    <a:pt x="175" y="30"/>
                  </a:lnTo>
                  <a:lnTo>
                    <a:pt x="180" y="45"/>
                  </a:lnTo>
                  <a:lnTo>
                    <a:pt x="189" y="62"/>
                  </a:lnTo>
                  <a:lnTo>
                    <a:pt x="197" y="76"/>
                  </a:lnTo>
                  <a:lnTo>
                    <a:pt x="206" y="88"/>
                  </a:lnTo>
                  <a:lnTo>
                    <a:pt x="215" y="97"/>
                  </a:lnTo>
                  <a:lnTo>
                    <a:pt x="220" y="105"/>
                  </a:lnTo>
                  <a:lnTo>
                    <a:pt x="223" y="114"/>
                  </a:lnTo>
                  <a:lnTo>
                    <a:pt x="223" y="126"/>
                  </a:lnTo>
                  <a:lnTo>
                    <a:pt x="220" y="141"/>
                  </a:lnTo>
                  <a:lnTo>
                    <a:pt x="213" y="160"/>
                  </a:lnTo>
                  <a:lnTo>
                    <a:pt x="208" y="172"/>
                  </a:lnTo>
                  <a:lnTo>
                    <a:pt x="201" y="181"/>
                  </a:lnTo>
                  <a:lnTo>
                    <a:pt x="192" y="190"/>
                  </a:lnTo>
                  <a:lnTo>
                    <a:pt x="180" y="202"/>
                  </a:lnTo>
                  <a:lnTo>
                    <a:pt x="156" y="222"/>
                  </a:lnTo>
                  <a:lnTo>
                    <a:pt x="137" y="239"/>
                  </a:lnTo>
                  <a:lnTo>
                    <a:pt x="115" y="251"/>
                  </a:lnTo>
                  <a:lnTo>
                    <a:pt x="91" y="263"/>
                  </a:lnTo>
                  <a:lnTo>
                    <a:pt x="70" y="279"/>
                  </a:lnTo>
                  <a:lnTo>
                    <a:pt x="53" y="291"/>
                  </a:lnTo>
                  <a:lnTo>
                    <a:pt x="44" y="294"/>
                  </a:lnTo>
                  <a:lnTo>
                    <a:pt x="37" y="298"/>
                  </a:lnTo>
                  <a:lnTo>
                    <a:pt x="32" y="301"/>
                  </a:lnTo>
                  <a:lnTo>
                    <a:pt x="29" y="303"/>
                  </a:lnTo>
                  <a:lnTo>
                    <a:pt x="25" y="305"/>
                  </a:lnTo>
                  <a:lnTo>
                    <a:pt x="25" y="306"/>
                  </a:lnTo>
                  <a:lnTo>
                    <a:pt x="22" y="303"/>
                  </a:lnTo>
                  <a:lnTo>
                    <a:pt x="17" y="298"/>
                  </a:lnTo>
                  <a:lnTo>
                    <a:pt x="8" y="286"/>
                  </a:lnTo>
                  <a:lnTo>
                    <a:pt x="3" y="272"/>
                  </a:lnTo>
                  <a:lnTo>
                    <a:pt x="0" y="257"/>
                  </a:lnTo>
                  <a:lnTo>
                    <a:pt x="0" y="243"/>
                  </a:lnTo>
                  <a:lnTo>
                    <a:pt x="1" y="232"/>
                  </a:lnTo>
                  <a:lnTo>
                    <a:pt x="1" y="226"/>
                  </a:lnTo>
                  <a:lnTo>
                    <a:pt x="3" y="217"/>
                  </a:lnTo>
                  <a:lnTo>
                    <a:pt x="5" y="202"/>
                  </a:lnTo>
                  <a:lnTo>
                    <a:pt x="8" y="186"/>
                  </a:lnTo>
                  <a:lnTo>
                    <a:pt x="8" y="174"/>
                  </a:lnTo>
                  <a:lnTo>
                    <a:pt x="10" y="165"/>
                  </a:lnTo>
                  <a:lnTo>
                    <a:pt x="13" y="155"/>
                  </a:lnTo>
                  <a:lnTo>
                    <a:pt x="17" y="141"/>
                  </a:lnTo>
                  <a:lnTo>
                    <a:pt x="24" y="124"/>
                  </a:lnTo>
                  <a:lnTo>
                    <a:pt x="29" y="110"/>
                  </a:lnTo>
                  <a:lnTo>
                    <a:pt x="36" y="102"/>
                  </a:lnTo>
                  <a:lnTo>
                    <a:pt x="48" y="92"/>
                  </a:lnTo>
                  <a:lnTo>
                    <a:pt x="75" y="73"/>
                  </a:lnTo>
                  <a:lnTo>
                    <a:pt x="99" y="54"/>
                  </a:lnTo>
                  <a:lnTo>
                    <a:pt x="110" y="49"/>
                  </a:lnTo>
                  <a:lnTo>
                    <a:pt x="122" y="40"/>
                  </a:lnTo>
                  <a:lnTo>
                    <a:pt x="134" y="30"/>
                  </a:lnTo>
                  <a:lnTo>
                    <a:pt x="147" y="18"/>
                  </a:lnTo>
                  <a:lnTo>
                    <a:pt x="160" y="9"/>
                  </a:lnTo>
                  <a:lnTo>
                    <a:pt x="166" y="2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3" name="Freeform 29"/>
            <p:cNvSpPr>
              <a:spLocks/>
            </p:cNvSpPr>
            <p:nvPr/>
          </p:nvSpPr>
          <p:spPr bwMode="auto">
            <a:xfrm>
              <a:off x="3067" y="2349"/>
              <a:ext cx="170" cy="82"/>
            </a:xfrm>
            <a:custGeom>
              <a:avLst/>
              <a:gdLst>
                <a:gd name="T0" fmla="*/ 0 w 170"/>
                <a:gd name="T1" fmla="*/ 82 h 82"/>
                <a:gd name="T2" fmla="*/ 4 w 170"/>
                <a:gd name="T3" fmla="*/ 81 h 82"/>
                <a:gd name="T4" fmla="*/ 14 w 170"/>
                <a:gd name="T5" fmla="*/ 74 h 82"/>
                <a:gd name="T6" fmla="*/ 29 w 170"/>
                <a:gd name="T7" fmla="*/ 65 h 82"/>
                <a:gd name="T8" fmla="*/ 48 w 170"/>
                <a:gd name="T9" fmla="*/ 53 h 82"/>
                <a:gd name="T10" fmla="*/ 71 w 170"/>
                <a:gd name="T11" fmla="*/ 41 h 82"/>
                <a:gd name="T12" fmla="*/ 93 w 170"/>
                <a:gd name="T13" fmla="*/ 29 h 82"/>
                <a:gd name="T14" fmla="*/ 115 w 170"/>
                <a:gd name="T15" fmla="*/ 19 h 82"/>
                <a:gd name="T16" fmla="*/ 134 w 170"/>
                <a:gd name="T17" fmla="*/ 8 h 82"/>
                <a:gd name="T18" fmla="*/ 151 w 170"/>
                <a:gd name="T19" fmla="*/ 3 h 82"/>
                <a:gd name="T20" fmla="*/ 165 w 170"/>
                <a:gd name="T21" fmla="*/ 0 h 82"/>
                <a:gd name="T22" fmla="*/ 170 w 170"/>
                <a:gd name="T23" fmla="*/ 2 h 82"/>
                <a:gd name="T24" fmla="*/ 167 w 170"/>
                <a:gd name="T25" fmla="*/ 7 h 82"/>
                <a:gd name="T26" fmla="*/ 158 w 170"/>
                <a:gd name="T27" fmla="*/ 12 h 82"/>
                <a:gd name="T28" fmla="*/ 145 w 170"/>
                <a:gd name="T29" fmla="*/ 20 h 82"/>
                <a:gd name="T30" fmla="*/ 127 w 170"/>
                <a:gd name="T31" fmla="*/ 29 h 82"/>
                <a:gd name="T32" fmla="*/ 110 w 170"/>
                <a:gd name="T33" fmla="*/ 38 h 82"/>
                <a:gd name="T34" fmla="*/ 93 w 170"/>
                <a:gd name="T35" fmla="*/ 46 h 82"/>
                <a:gd name="T36" fmla="*/ 76 w 170"/>
                <a:gd name="T37" fmla="*/ 55 h 82"/>
                <a:gd name="T38" fmla="*/ 64 w 170"/>
                <a:gd name="T39" fmla="*/ 62 h 82"/>
                <a:gd name="T40" fmla="*/ 55 w 170"/>
                <a:gd name="T41" fmla="*/ 67 h 82"/>
                <a:gd name="T42" fmla="*/ 43 w 170"/>
                <a:gd name="T43" fmla="*/ 74 h 82"/>
                <a:gd name="T44" fmla="*/ 28 w 170"/>
                <a:gd name="T45" fmla="*/ 79 h 82"/>
                <a:gd name="T46" fmla="*/ 14 w 170"/>
                <a:gd name="T47" fmla="*/ 81 h 82"/>
                <a:gd name="T48" fmla="*/ 4 w 170"/>
                <a:gd name="T49" fmla="*/ 82 h 82"/>
                <a:gd name="T50" fmla="*/ 0 w 170"/>
                <a:gd name="T5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0" h="82">
                  <a:moveTo>
                    <a:pt x="0" y="82"/>
                  </a:moveTo>
                  <a:lnTo>
                    <a:pt x="4" y="81"/>
                  </a:lnTo>
                  <a:lnTo>
                    <a:pt x="14" y="74"/>
                  </a:lnTo>
                  <a:lnTo>
                    <a:pt x="29" y="65"/>
                  </a:lnTo>
                  <a:lnTo>
                    <a:pt x="48" y="53"/>
                  </a:lnTo>
                  <a:lnTo>
                    <a:pt x="71" y="41"/>
                  </a:lnTo>
                  <a:lnTo>
                    <a:pt x="93" y="29"/>
                  </a:lnTo>
                  <a:lnTo>
                    <a:pt x="115" y="19"/>
                  </a:lnTo>
                  <a:lnTo>
                    <a:pt x="134" y="8"/>
                  </a:lnTo>
                  <a:lnTo>
                    <a:pt x="151" y="3"/>
                  </a:lnTo>
                  <a:lnTo>
                    <a:pt x="165" y="0"/>
                  </a:lnTo>
                  <a:lnTo>
                    <a:pt x="170" y="2"/>
                  </a:lnTo>
                  <a:lnTo>
                    <a:pt x="167" y="7"/>
                  </a:lnTo>
                  <a:lnTo>
                    <a:pt x="158" y="12"/>
                  </a:lnTo>
                  <a:lnTo>
                    <a:pt x="145" y="20"/>
                  </a:lnTo>
                  <a:lnTo>
                    <a:pt x="127" y="29"/>
                  </a:lnTo>
                  <a:lnTo>
                    <a:pt x="110" y="38"/>
                  </a:lnTo>
                  <a:lnTo>
                    <a:pt x="93" y="46"/>
                  </a:lnTo>
                  <a:lnTo>
                    <a:pt x="76" y="55"/>
                  </a:lnTo>
                  <a:lnTo>
                    <a:pt x="64" y="62"/>
                  </a:lnTo>
                  <a:lnTo>
                    <a:pt x="55" y="67"/>
                  </a:lnTo>
                  <a:lnTo>
                    <a:pt x="43" y="74"/>
                  </a:lnTo>
                  <a:lnTo>
                    <a:pt x="28" y="79"/>
                  </a:lnTo>
                  <a:lnTo>
                    <a:pt x="14" y="81"/>
                  </a:lnTo>
                  <a:lnTo>
                    <a:pt x="4" y="82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4" name="Freeform 30"/>
            <p:cNvSpPr>
              <a:spLocks/>
            </p:cNvSpPr>
            <p:nvPr/>
          </p:nvSpPr>
          <p:spPr bwMode="auto">
            <a:xfrm>
              <a:off x="3157" y="2352"/>
              <a:ext cx="158" cy="100"/>
            </a:xfrm>
            <a:custGeom>
              <a:avLst/>
              <a:gdLst>
                <a:gd name="T0" fmla="*/ 0 w 158"/>
                <a:gd name="T1" fmla="*/ 84 h 100"/>
                <a:gd name="T2" fmla="*/ 0 w 158"/>
                <a:gd name="T3" fmla="*/ 86 h 100"/>
                <a:gd name="T4" fmla="*/ 0 w 158"/>
                <a:gd name="T5" fmla="*/ 91 h 100"/>
                <a:gd name="T6" fmla="*/ 0 w 158"/>
                <a:gd name="T7" fmla="*/ 96 h 100"/>
                <a:gd name="T8" fmla="*/ 3 w 158"/>
                <a:gd name="T9" fmla="*/ 100 h 100"/>
                <a:gd name="T10" fmla="*/ 8 w 158"/>
                <a:gd name="T11" fmla="*/ 100 h 100"/>
                <a:gd name="T12" fmla="*/ 19 w 158"/>
                <a:gd name="T13" fmla="*/ 96 h 100"/>
                <a:gd name="T14" fmla="*/ 32 w 158"/>
                <a:gd name="T15" fmla="*/ 86 h 100"/>
                <a:gd name="T16" fmla="*/ 51 w 158"/>
                <a:gd name="T17" fmla="*/ 72 h 100"/>
                <a:gd name="T18" fmla="*/ 72 w 158"/>
                <a:gd name="T19" fmla="*/ 57 h 100"/>
                <a:gd name="T20" fmla="*/ 92 w 158"/>
                <a:gd name="T21" fmla="*/ 40 h 100"/>
                <a:gd name="T22" fmla="*/ 113 w 158"/>
                <a:gd name="T23" fmla="*/ 26 h 100"/>
                <a:gd name="T24" fmla="*/ 132 w 158"/>
                <a:gd name="T25" fmla="*/ 14 h 100"/>
                <a:gd name="T26" fmla="*/ 146 w 158"/>
                <a:gd name="T27" fmla="*/ 5 h 100"/>
                <a:gd name="T28" fmla="*/ 156 w 158"/>
                <a:gd name="T29" fmla="*/ 0 h 100"/>
                <a:gd name="T30" fmla="*/ 158 w 158"/>
                <a:gd name="T31" fmla="*/ 0 h 100"/>
                <a:gd name="T32" fmla="*/ 151 w 158"/>
                <a:gd name="T33" fmla="*/ 4 h 100"/>
                <a:gd name="T34" fmla="*/ 139 w 158"/>
                <a:gd name="T35" fmla="*/ 11 h 100"/>
                <a:gd name="T36" fmla="*/ 123 w 158"/>
                <a:gd name="T37" fmla="*/ 19 h 100"/>
                <a:gd name="T38" fmla="*/ 104 w 158"/>
                <a:gd name="T39" fmla="*/ 29 h 100"/>
                <a:gd name="T40" fmla="*/ 84 w 158"/>
                <a:gd name="T41" fmla="*/ 40 h 100"/>
                <a:gd name="T42" fmla="*/ 63 w 158"/>
                <a:gd name="T43" fmla="*/ 50 h 100"/>
                <a:gd name="T44" fmla="*/ 44 w 158"/>
                <a:gd name="T45" fmla="*/ 60 h 100"/>
                <a:gd name="T46" fmla="*/ 27 w 158"/>
                <a:gd name="T47" fmla="*/ 69 h 100"/>
                <a:gd name="T48" fmla="*/ 12 w 158"/>
                <a:gd name="T49" fmla="*/ 76 h 100"/>
                <a:gd name="T50" fmla="*/ 3 w 158"/>
                <a:gd name="T51" fmla="*/ 81 h 100"/>
                <a:gd name="T52" fmla="*/ 0 w 158"/>
                <a:gd name="T53" fmla="*/ 8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8" h="100">
                  <a:moveTo>
                    <a:pt x="0" y="84"/>
                  </a:moveTo>
                  <a:lnTo>
                    <a:pt x="0" y="86"/>
                  </a:lnTo>
                  <a:lnTo>
                    <a:pt x="0" y="91"/>
                  </a:lnTo>
                  <a:lnTo>
                    <a:pt x="0" y="96"/>
                  </a:lnTo>
                  <a:lnTo>
                    <a:pt x="3" y="100"/>
                  </a:lnTo>
                  <a:lnTo>
                    <a:pt x="8" y="100"/>
                  </a:lnTo>
                  <a:lnTo>
                    <a:pt x="19" y="96"/>
                  </a:lnTo>
                  <a:lnTo>
                    <a:pt x="32" y="86"/>
                  </a:lnTo>
                  <a:lnTo>
                    <a:pt x="51" y="72"/>
                  </a:lnTo>
                  <a:lnTo>
                    <a:pt x="72" y="57"/>
                  </a:lnTo>
                  <a:lnTo>
                    <a:pt x="92" y="40"/>
                  </a:lnTo>
                  <a:lnTo>
                    <a:pt x="113" y="26"/>
                  </a:lnTo>
                  <a:lnTo>
                    <a:pt x="132" y="14"/>
                  </a:lnTo>
                  <a:lnTo>
                    <a:pt x="146" y="5"/>
                  </a:lnTo>
                  <a:lnTo>
                    <a:pt x="156" y="0"/>
                  </a:lnTo>
                  <a:lnTo>
                    <a:pt x="158" y="0"/>
                  </a:lnTo>
                  <a:lnTo>
                    <a:pt x="151" y="4"/>
                  </a:lnTo>
                  <a:lnTo>
                    <a:pt x="139" y="11"/>
                  </a:lnTo>
                  <a:lnTo>
                    <a:pt x="123" y="19"/>
                  </a:lnTo>
                  <a:lnTo>
                    <a:pt x="104" y="29"/>
                  </a:lnTo>
                  <a:lnTo>
                    <a:pt x="84" y="40"/>
                  </a:lnTo>
                  <a:lnTo>
                    <a:pt x="63" y="50"/>
                  </a:lnTo>
                  <a:lnTo>
                    <a:pt x="44" y="60"/>
                  </a:lnTo>
                  <a:lnTo>
                    <a:pt x="27" y="69"/>
                  </a:lnTo>
                  <a:lnTo>
                    <a:pt x="12" y="76"/>
                  </a:lnTo>
                  <a:lnTo>
                    <a:pt x="3" y="81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5" name="Freeform 31"/>
            <p:cNvSpPr>
              <a:spLocks/>
            </p:cNvSpPr>
            <p:nvPr/>
          </p:nvSpPr>
          <p:spPr bwMode="auto">
            <a:xfrm>
              <a:off x="3074" y="2242"/>
              <a:ext cx="437" cy="119"/>
            </a:xfrm>
            <a:custGeom>
              <a:avLst/>
              <a:gdLst>
                <a:gd name="T0" fmla="*/ 394 w 437"/>
                <a:gd name="T1" fmla="*/ 119 h 119"/>
                <a:gd name="T2" fmla="*/ 406 w 437"/>
                <a:gd name="T3" fmla="*/ 105 h 119"/>
                <a:gd name="T4" fmla="*/ 416 w 437"/>
                <a:gd name="T5" fmla="*/ 95 h 119"/>
                <a:gd name="T6" fmla="*/ 423 w 437"/>
                <a:gd name="T7" fmla="*/ 88 h 119"/>
                <a:gd name="T8" fmla="*/ 426 w 437"/>
                <a:gd name="T9" fmla="*/ 84 h 119"/>
                <a:gd name="T10" fmla="*/ 437 w 437"/>
                <a:gd name="T11" fmla="*/ 69 h 119"/>
                <a:gd name="T12" fmla="*/ 430 w 437"/>
                <a:gd name="T13" fmla="*/ 71 h 119"/>
                <a:gd name="T14" fmla="*/ 414 w 437"/>
                <a:gd name="T15" fmla="*/ 71 h 119"/>
                <a:gd name="T16" fmla="*/ 392 w 437"/>
                <a:gd name="T17" fmla="*/ 72 h 119"/>
                <a:gd name="T18" fmla="*/ 365 w 437"/>
                <a:gd name="T19" fmla="*/ 72 h 119"/>
                <a:gd name="T20" fmla="*/ 337 w 437"/>
                <a:gd name="T21" fmla="*/ 72 h 119"/>
                <a:gd name="T22" fmla="*/ 310 w 437"/>
                <a:gd name="T23" fmla="*/ 72 h 119"/>
                <a:gd name="T24" fmla="*/ 289 w 437"/>
                <a:gd name="T25" fmla="*/ 69 h 119"/>
                <a:gd name="T26" fmla="*/ 273 w 437"/>
                <a:gd name="T27" fmla="*/ 66 h 119"/>
                <a:gd name="T28" fmla="*/ 258 w 437"/>
                <a:gd name="T29" fmla="*/ 55 h 119"/>
                <a:gd name="T30" fmla="*/ 246 w 437"/>
                <a:gd name="T31" fmla="*/ 50 h 119"/>
                <a:gd name="T32" fmla="*/ 239 w 437"/>
                <a:gd name="T33" fmla="*/ 48 h 119"/>
                <a:gd name="T34" fmla="*/ 237 w 437"/>
                <a:gd name="T35" fmla="*/ 47 h 119"/>
                <a:gd name="T36" fmla="*/ 236 w 437"/>
                <a:gd name="T37" fmla="*/ 43 h 119"/>
                <a:gd name="T38" fmla="*/ 230 w 437"/>
                <a:gd name="T39" fmla="*/ 33 h 119"/>
                <a:gd name="T40" fmla="*/ 224 w 437"/>
                <a:gd name="T41" fmla="*/ 19 h 119"/>
                <a:gd name="T42" fmla="*/ 213 w 437"/>
                <a:gd name="T43" fmla="*/ 9 h 119"/>
                <a:gd name="T44" fmla="*/ 200 w 437"/>
                <a:gd name="T45" fmla="*/ 2 h 119"/>
                <a:gd name="T46" fmla="*/ 191 w 437"/>
                <a:gd name="T47" fmla="*/ 2 h 119"/>
                <a:gd name="T48" fmla="*/ 182 w 437"/>
                <a:gd name="T49" fmla="*/ 0 h 119"/>
                <a:gd name="T50" fmla="*/ 155 w 437"/>
                <a:gd name="T51" fmla="*/ 11 h 119"/>
                <a:gd name="T52" fmla="*/ 131 w 437"/>
                <a:gd name="T53" fmla="*/ 21 h 119"/>
                <a:gd name="T54" fmla="*/ 110 w 437"/>
                <a:gd name="T55" fmla="*/ 31 h 119"/>
                <a:gd name="T56" fmla="*/ 98 w 437"/>
                <a:gd name="T57" fmla="*/ 38 h 119"/>
                <a:gd name="T58" fmla="*/ 89 w 437"/>
                <a:gd name="T59" fmla="*/ 45 h 119"/>
                <a:gd name="T60" fmla="*/ 89 w 437"/>
                <a:gd name="T61" fmla="*/ 48 h 119"/>
                <a:gd name="T62" fmla="*/ 95 w 437"/>
                <a:gd name="T63" fmla="*/ 50 h 119"/>
                <a:gd name="T64" fmla="*/ 117 w 437"/>
                <a:gd name="T65" fmla="*/ 50 h 119"/>
                <a:gd name="T66" fmla="*/ 136 w 437"/>
                <a:gd name="T67" fmla="*/ 52 h 119"/>
                <a:gd name="T68" fmla="*/ 148 w 437"/>
                <a:gd name="T69" fmla="*/ 55 h 119"/>
                <a:gd name="T70" fmla="*/ 155 w 437"/>
                <a:gd name="T71" fmla="*/ 59 h 119"/>
                <a:gd name="T72" fmla="*/ 153 w 437"/>
                <a:gd name="T73" fmla="*/ 64 h 119"/>
                <a:gd name="T74" fmla="*/ 143 w 437"/>
                <a:gd name="T75" fmla="*/ 71 h 119"/>
                <a:gd name="T76" fmla="*/ 122 w 437"/>
                <a:gd name="T77" fmla="*/ 78 h 119"/>
                <a:gd name="T78" fmla="*/ 88 w 437"/>
                <a:gd name="T79" fmla="*/ 86 h 119"/>
                <a:gd name="T80" fmla="*/ 55 w 437"/>
                <a:gd name="T81" fmla="*/ 91 h 119"/>
                <a:gd name="T82" fmla="*/ 24 w 437"/>
                <a:gd name="T83" fmla="*/ 96 h 119"/>
                <a:gd name="T84" fmla="*/ 0 w 437"/>
                <a:gd name="T85" fmla="*/ 98 h 119"/>
                <a:gd name="T86" fmla="*/ 22 w 437"/>
                <a:gd name="T87" fmla="*/ 96 h 119"/>
                <a:gd name="T88" fmla="*/ 52 w 437"/>
                <a:gd name="T89" fmla="*/ 95 h 119"/>
                <a:gd name="T90" fmla="*/ 86 w 437"/>
                <a:gd name="T91" fmla="*/ 93 h 119"/>
                <a:gd name="T92" fmla="*/ 120 w 437"/>
                <a:gd name="T93" fmla="*/ 90 h 119"/>
                <a:gd name="T94" fmla="*/ 155 w 437"/>
                <a:gd name="T95" fmla="*/ 88 h 119"/>
                <a:gd name="T96" fmla="*/ 184 w 437"/>
                <a:gd name="T97" fmla="*/ 86 h 119"/>
                <a:gd name="T98" fmla="*/ 206 w 437"/>
                <a:gd name="T99" fmla="*/ 84 h 119"/>
                <a:gd name="T100" fmla="*/ 220 w 437"/>
                <a:gd name="T101" fmla="*/ 84 h 119"/>
                <a:gd name="T102" fmla="*/ 236 w 437"/>
                <a:gd name="T103" fmla="*/ 84 h 119"/>
                <a:gd name="T104" fmla="*/ 258 w 437"/>
                <a:gd name="T105" fmla="*/ 86 h 119"/>
                <a:gd name="T106" fmla="*/ 287 w 437"/>
                <a:gd name="T107" fmla="*/ 88 h 119"/>
                <a:gd name="T108" fmla="*/ 316 w 437"/>
                <a:gd name="T109" fmla="*/ 91 h 119"/>
                <a:gd name="T110" fmla="*/ 347 w 437"/>
                <a:gd name="T111" fmla="*/ 100 h 119"/>
                <a:gd name="T112" fmla="*/ 373 w 437"/>
                <a:gd name="T113" fmla="*/ 110 h 119"/>
                <a:gd name="T114" fmla="*/ 383 w 437"/>
                <a:gd name="T115" fmla="*/ 114 h 119"/>
                <a:gd name="T116" fmla="*/ 394 w 437"/>
                <a:gd name="T11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7" h="119">
                  <a:moveTo>
                    <a:pt x="394" y="119"/>
                  </a:moveTo>
                  <a:lnTo>
                    <a:pt x="406" y="105"/>
                  </a:lnTo>
                  <a:lnTo>
                    <a:pt x="416" y="95"/>
                  </a:lnTo>
                  <a:lnTo>
                    <a:pt x="423" y="88"/>
                  </a:lnTo>
                  <a:lnTo>
                    <a:pt x="426" y="84"/>
                  </a:lnTo>
                  <a:lnTo>
                    <a:pt x="437" y="69"/>
                  </a:lnTo>
                  <a:lnTo>
                    <a:pt x="430" y="71"/>
                  </a:lnTo>
                  <a:lnTo>
                    <a:pt x="414" y="71"/>
                  </a:lnTo>
                  <a:lnTo>
                    <a:pt x="392" y="72"/>
                  </a:lnTo>
                  <a:lnTo>
                    <a:pt x="365" y="72"/>
                  </a:lnTo>
                  <a:lnTo>
                    <a:pt x="337" y="72"/>
                  </a:lnTo>
                  <a:lnTo>
                    <a:pt x="310" y="72"/>
                  </a:lnTo>
                  <a:lnTo>
                    <a:pt x="289" y="69"/>
                  </a:lnTo>
                  <a:lnTo>
                    <a:pt x="273" y="66"/>
                  </a:lnTo>
                  <a:lnTo>
                    <a:pt x="258" y="55"/>
                  </a:lnTo>
                  <a:lnTo>
                    <a:pt x="246" y="50"/>
                  </a:lnTo>
                  <a:lnTo>
                    <a:pt x="239" y="48"/>
                  </a:lnTo>
                  <a:lnTo>
                    <a:pt x="237" y="47"/>
                  </a:lnTo>
                  <a:lnTo>
                    <a:pt x="236" y="43"/>
                  </a:lnTo>
                  <a:lnTo>
                    <a:pt x="230" y="33"/>
                  </a:lnTo>
                  <a:lnTo>
                    <a:pt x="224" y="19"/>
                  </a:lnTo>
                  <a:lnTo>
                    <a:pt x="213" y="9"/>
                  </a:lnTo>
                  <a:lnTo>
                    <a:pt x="200" y="2"/>
                  </a:lnTo>
                  <a:lnTo>
                    <a:pt x="191" y="2"/>
                  </a:lnTo>
                  <a:lnTo>
                    <a:pt x="182" y="0"/>
                  </a:lnTo>
                  <a:lnTo>
                    <a:pt x="155" y="11"/>
                  </a:lnTo>
                  <a:lnTo>
                    <a:pt x="131" y="21"/>
                  </a:lnTo>
                  <a:lnTo>
                    <a:pt x="110" y="31"/>
                  </a:lnTo>
                  <a:lnTo>
                    <a:pt x="98" y="38"/>
                  </a:lnTo>
                  <a:lnTo>
                    <a:pt x="89" y="45"/>
                  </a:lnTo>
                  <a:lnTo>
                    <a:pt x="89" y="48"/>
                  </a:lnTo>
                  <a:lnTo>
                    <a:pt x="95" y="50"/>
                  </a:lnTo>
                  <a:lnTo>
                    <a:pt x="117" y="50"/>
                  </a:lnTo>
                  <a:lnTo>
                    <a:pt x="136" y="52"/>
                  </a:lnTo>
                  <a:lnTo>
                    <a:pt x="148" y="55"/>
                  </a:lnTo>
                  <a:lnTo>
                    <a:pt x="155" y="59"/>
                  </a:lnTo>
                  <a:lnTo>
                    <a:pt x="153" y="64"/>
                  </a:lnTo>
                  <a:lnTo>
                    <a:pt x="143" y="71"/>
                  </a:lnTo>
                  <a:lnTo>
                    <a:pt x="122" y="78"/>
                  </a:lnTo>
                  <a:lnTo>
                    <a:pt x="88" y="86"/>
                  </a:lnTo>
                  <a:lnTo>
                    <a:pt x="55" y="91"/>
                  </a:lnTo>
                  <a:lnTo>
                    <a:pt x="24" y="96"/>
                  </a:lnTo>
                  <a:lnTo>
                    <a:pt x="0" y="98"/>
                  </a:lnTo>
                  <a:lnTo>
                    <a:pt x="22" y="96"/>
                  </a:lnTo>
                  <a:lnTo>
                    <a:pt x="52" y="95"/>
                  </a:lnTo>
                  <a:lnTo>
                    <a:pt x="86" y="93"/>
                  </a:lnTo>
                  <a:lnTo>
                    <a:pt x="120" y="90"/>
                  </a:lnTo>
                  <a:lnTo>
                    <a:pt x="155" y="88"/>
                  </a:lnTo>
                  <a:lnTo>
                    <a:pt x="184" y="86"/>
                  </a:lnTo>
                  <a:lnTo>
                    <a:pt x="206" y="84"/>
                  </a:lnTo>
                  <a:lnTo>
                    <a:pt x="220" y="84"/>
                  </a:lnTo>
                  <a:lnTo>
                    <a:pt x="236" y="84"/>
                  </a:lnTo>
                  <a:lnTo>
                    <a:pt x="258" y="86"/>
                  </a:lnTo>
                  <a:lnTo>
                    <a:pt x="287" y="88"/>
                  </a:lnTo>
                  <a:lnTo>
                    <a:pt x="316" y="91"/>
                  </a:lnTo>
                  <a:lnTo>
                    <a:pt x="347" y="100"/>
                  </a:lnTo>
                  <a:lnTo>
                    <a:pt x="373" y="110"/>
                  </a:lnTo>
                  <a:lnTo>
                    <a:pt x="383" y="114"/>
                  </a:lnTo>
                  <a:lnTo>
                    <a:pt x="394" y="119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6" name="Freeform 32"/>
            <p:cNvSpPr>
              <a:spLocks/>
            </p:cNvSpPr>
            <p:nvPr/>
          </p:nvSpPr>
          <p:spPr bwMode="auto">
            <a:xfrm>
              <a:off x="3502" y="2321"/>
              <a:ext cx="359" cy="114"/>
            </a:xfrm>
            <a:custGeom>
              <a:avLst/>
              <a:gdLst>
                <a:gd name="T0" fmla="*/ 0 w 359"/>
                <a:gd name="T1" fmla="*/ 50 h 114"/>
                <a:gd name="T2" fmla="*/ 12 w 359"/>
                <a:gd name="T3" fmla="*/ 36 h 114"/>
                <a:gd name="T4" fmla="*/ 26 w 359"/>
                <a:gd name="T5" fmla="*/ 23 h 114"/>
                <a:gd name="T6" fmla="*/ 36 w 359"/>
                <a:gd name="T7" fmla="*/ 11 h 114"/>
                <a:gd name="T8" fmla="*/ 45 w 359"/>
                <a:gd name="T9" fmla="*/ 4 h 114"/>
                <a:gd name="T10" fmla="*/ 48 w 359"/>
                <a:gd name="T11" fmla="*/ 0 h 114"/>
                <a:gd name="T12" fmla="*/ 53 w 359"/>
                <a:gd name="T13" fmla="*/ 2 h 114"/>
                <a:gd name="T14" fmla="*/ 67 w 359"/>
                <a:gd name="T15" fmla="*/ 4 h 114"/>
                <a:gd name="T16" fmla="*/ 88 w 359"/>
                <a:gd name="T17" fmla="*/ 7 h 114"/>
                <a:gd name="T18" fmla="*/ 114 w 359"/>
                <a:gd name="T19" fmla="*/ 14 h 114"/>
                <a:gd name="T20" fmla="*/ 143 w 359"/>
                <a:gd name="T21" fmla="*/ 21 h 114"/>
                <a:gd name="T22" fmla="*/ 172 w 359"/>
                <a:gd name="T23" fmla="*/ 30 h 114"/>
                <a:gd name="T24" fmla="*/ 200 w 359"/>
                <a:gd name="T25" fmla="*/ 42 h 114"/>
                <a:gd name="T26" fmla="*/ 242 w 359"/>
                <a:gd name="T27" fmla="*/ 60 h 114"/>
                <a:gd name="T28" fmla="*/ 275 w 359"/>
                <a:gd name="T29" fmla="*/ 76 h 114"/>
                <a:gd name="T30" fmla="*/ 303 w 359"/>
                <a:gd name="T31" fmla="*/ 86 h 114"/>
                <a:gd name="T32" fmla="*/ 322 w 359"/>
                <a:gd name="T33" fmla="*/ 93 h 114"/>
                <a:gd name="T34" fmla="*/ 337 w 359"/>
                <a:gd name="T35" fmla="*/ 97 h 114"/>
                <a:gd name="T36" fmla="*/ 349 w 359"/>
                <a:gd name="T37" fmla="*/ 102 h 114"/>
                <a:gd name="T38" fmla="*/ 356 w 359"/>
                <a:gd name="T39" fmla="*/ 105 h 114"/>
                <a:gd name="T40" fmla="*/ 359 w 359"/>
                <a:gd name="T41" fmla="*/ 107 h 114"/>
                <a:gd name="T42" fmla="*/ 358 w 359"/>
                <a:gd name="T43" fmla="*/ 109 h 114"/>
                <a:gd name="T44" fmla="*/ 356 w 359"/>
                <a:gd name="T45" fmla="*/ 110 h 114"/>
                <a:gd name="T46" fmla="*/ 354 w 359"/>
                <a:gd name="T47" fmla="*/ 114 h 114"/>
                <a:gd name="T48" fmla="*/ 347 w 359"/>
                <a:gd name="T49" fmla="*/ 112 h 114"/>
                <a:gd name="T50" fmla="*/ 342 w 359"/>
                <a:gd name="T51" fmla="*/ 110 h 114"/>
                <a:gd name="T52" fmla="*/ 320 w 359"/>
                <a:gd name="T53" fmla="*/ 103 h 114"/>
                <a:gd name="T54" fmla="*/ 292 w 359"/>
                <a:gd name="T55" fmla="*/ 93 h 114"/>
                <a:gd name="T56" fmla="*/ 258 w 359"/>
                <a:gd name="T57" fmla="*/ 85 h 114"/>
                <a:gd name="T58" fmla="*/ 222 w 359"/>
                <a:gd name="T59" fmla="*/ 76 h 114"/>
                <a:gd name="T60" fmla="*/ 186 w 359"/>
                <a:gd name="T61" fmla="*/ 67 h 114"/>
                <a:gd name="T62" fmla="*/ 150 w 359"/>
                <a:gd name="T63" fmla="*/ 62 h 114"/>
                <a:gd name="T64" fmla="*/ 117 w 359"/>
                <a:gd name="T65" fmla="*/ 60 h 114"/>
                <a:gd name="T66" fmla="*/ 74 w 359"/>
                <a:gd name="T67" fmla="*/ 60 h 114"/>
                <a:gd name="T68" fmla="*/ 36 w 359"/>
                <a:gd name="T69" fmla="*/ 57 h 114"/>
                <a:gd name="T70" fmla="*/ 0 w 359"/>
                <a:gd name="T71" fmla="*/ 5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9" h="114">
                  <a:moveTo>
                    <a:pt x="0" y="50"/>
                  </a:moveTo>
                  <a:lnTo>
                    <a:pt x="12" y="36"/>
                  </a:lnTo>
                  <a:lnTo>
                    <a:pt x="26" y="23"/>
                  </a:lnTo>
                  <a:lnTo>
                    <a:pt x="36" y="11"/>
                  </a:lnTo>
                  <a:lnTo>
                    <a:pt x="45" y="4"/>
                  </a:lnTo>
                  <a:lnTo>
                    <a:pt x="48" y="0"/>
                  </a:lnTo>
                  <a:lnTo>
                    <a:pt x="53" y="2"/>
                  </a:lnTo>
                  <a:lnTo>
                    <a:pt x="67" y="4"/>
                  </a:lnTo>
                  <a:lnTo>
                    <a:pt x="88" y="7"/>
                  </a:lnTo>
                  <a:lnTo>
                    <a:pt x="114" y="14"/>
                  </a:lnTo>
                  <a:lnTo>
                    <a:pt x="143" y="21"/>
                  </a:lnTo>
                  <a:lnTo>
                    <a:pt x="172" y="30"/>
                  </a:lnTo>
                  <a:lnTo>
                    <a:pt x="200" y="42"/>
                  </a:lnTo>
                  <a:lnTo>
                    <a:pt x="242" y="60"/>
                  </a:lnTo>
                  <a:lnTo>
                    <a:pt x="275" y="76"/>
                  </a:lnTo>
                  <a:lnTo>
                    <a:pt x="303" y="86"/>
                  </a:lnTo>
                  <a:lnTo>
                    <a:pt x="322" y="93"/>
                  </a:lnTo>
                  <a:lnTo>
                    <a:pt x="337" y="97"/>
                  </a:lnTo>
                  <a:lnTo>
                    <a:pt x="349" y="102"/>
                  </a:lnTo>
                  <a:lnTo>
                    <a:pt x="356" y="105"/>
                  </a:lnTo>
                  <a:lnTo>
                    <a:pt x="359" y="107"/>
                  </a:lnTo>
                  <a:lnTo>
                    <a:pt x="358" y="109"/>
                  </a:lnTo>
                  <a:lnTo>
                    <a:pt x="356" y="110"/>
                  </a:lnTo>
                  <a:lnTo>
                    <a:pt x="354" y="114"/>
                  </a:lnTo>
                  <a:lnTo>
                    <a:pt x="347" y="112"/>
                  </a:lnTo>
                  <a:lnTo>
                    <a:pt x="342" y="110"/>
                  </a:lnTo>
                  <a:lnTo>
                    <a:pt x="320" y="103"/>
                  </a:lnTo>
                  <a:lnTo>
                    <a:pt x="292" y="93"/>
                  </a:lnTo>
                  <a:lnTo>
                    <a:pt x="258" y="85"/>
                  </a:lnTo>
                  <a:lnTo>
                    <a:pt x="222" y="76"/>
                  </a:lnTo>
                  <a:lnTo>
                    <a:pt x="186" y="67"/>
                  </a:lnTo>
                  <a:lnTo>
                    <a:pt x="150" y="62"/>
                  </a:lnTo>
                  <a:lnTo>
                    <a:pt x="117" y="60"/>
                  </a:lnTo>
                  <a:lnTo>
                    <a:pt x="74" y="60"/>
                  </a:lnTo>
                  <a:lnTo>
                    <a:pt x="36" y="57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7" name="Freeform 33"/>
            <p:cNvSpPr>
              <a:spLocks/>
            </p:cNvSpPr>
            <p:nvPr/>
          </p:nvSpPr>
          <p:spPr bwMode="auto">
            <a:xfrm>
              <a:off x="3892" y="2363"/>
              <a:ext cx="311" cy="111"/>
            </a:xfrm>
            <a:custGeom>
              <a:avLst/>
              <a:gdLst>
                <a:gd name="T0" fmla="*/ 0 w 311"/>
                <a:gd name="T1" fmla="*/ 80 h 111"/>
                <a:gd name="T2" fmla="*/ 7 w 311"/>
                <a:gd name="T3" fmla="*/ 75 h 111"/>
                <a:gd name="T4" fmla="*/ 11 w 311"/>
                <a:gd name="T5" fmla="*/ 72 h 111"/>
                <a:gd name="T6" fmla="*/ 14 w 311"/>
                <a:gd name="T7" fmla="*/ 68 h 111"/>
                <a:gd name="T8" fmla="*/ 16 w 311"/>
                <a:gd name="T9" fmla="*/ 67 h 111"/>
                <a:gd name="T10" fmla="*/ 16 w 311"/>
                <a:gd name="T11" fmla="*/ 65 h 111"/>
                <a:gd name="T12" fmla="*/ 174 w 311"/>
                <a:gd name="T13" fmla="*/ 91 h 111"/>
                <a:gd name="T14" fmla="*/ 176 w 311"/>
                <a:gd name="T15" fmla="*/ 87 h 111"/>
                <a:gd name="T16" fmla="*/ 183 w 311"/>
                <a:gd name="T17" fmla="*/ 79 h 111"/>
                <a:gd name="T18" fmla="*/ 193 w 311"/>
                <a:gd name="T19" fmla="*/ 68 h 111"/>
                <a:gd name="T20" fmla="*/ 205 w 311"/>
                <a:gd name="T21" fmla="*/ 56 h 111"/>
                <a:gd name="T22" fmla="*/ 215 w 311"/>
                <a:gd name="T23" fmla="*/ 44 h 111"/>
                <a:gd name="T24" fmla="*/ 222 w 311"/>
                <a:gd name="T25" fmla="*/ 34 h 111"/>
                <a:gd name="T26" fmla="*/ 232 w 311"/>
                <a:gd name="T27" fmla="*/ 24 h 111"/>
                <a:gd name="T28" fmla="*/ 243 w 311"/>
                <a:gd name="T29" fmla="*/ 13 h 111"/>
                <a:gd name="T30" fmla="*/ 255 w 311"/>
                <a:gd name="T31" fmla="*/ 6 h 111"/>
                <a:gd name="T32" fmla="*/ 262 w 311"/>
                <a:gd name="T33" fmla="*/ 1 h 111"/>
                <a:gd name="T34" fmla="*/ 265 w 311"/>
                <a:gd name="T35" fmla="*/ 0 h 111"/>
                <a:gd name="T36" fmla="*/ 311 w 311"/>
                <a:gd name="T37" fmla="*/ 3 h 111"/>
                <a:gd name="T38" fmla="*/ 294 w 311"/>
                <a:gd name="T39" fmla="*/ 10 h 111"/>
                <a:gd name="T40" fmla="*/ 275 w 311"/>
                <a:gd name="T41" fmla="*/ 20 h 111"/>
                <a:gd name="T42" fmla="*/ 255 w 311"/>
                <a:gd name="T43" fmla="*/ 36 h 111"/>
                <a:gd name="T44" fmla="*/ 241 w 311"/>
                <a:gd name="T45" fmla="*/ 51 h 111"/>
                <a:gd name="T46" fmla="*/ 229 w 311"/>
                <a:gd name="T47" fmla="*/ 67 h 111"/>
                <a:gd name="T48" fmla="*/ 215 w 311"/>
                <a:gd name="T49" fmla="*/ 82 h 111"/>
                <a:gd name="T50" fmla="*/ 201 w 311"/>
                <a:gd name="T51" fmla="*/ 96 h 111"/>
                <a:gd name="T52" fmla="*/ 186 w 311"/>
                <a:gd name="T53" fmla="*/ 106 h 111"/>
                <a:gd name="T54" fmla="*/ 169 w 311"/>
                <a:gd name="T55" fmla="*/ 111 h 111"/>
                <a:gd name="T56" fmla="*/ 148 w 311"/>
                <a:gd name="T57" fmla="*/ 110 h 111"/>
                <a:gd name="T58" fmla="*/ 117 w 311"/>
                <a:gd name="T59" fmla="*/ 103 h 111"/>
                <a:gd name="T60" fmla="*/ 79 w 311"/>
                <a:gd name="T61" fmla="*/ 96 h 111"/>
                <a:gd name="T62" fmla="*/ 40 w 311"/>
                <a:gd name="T63" fmla="*/ 89 h 111"/>
                <a:gd name="T64" fmla="*/ 0 w 311"/>
                <a:gd name="T65" fmla="*/ 8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1" h="111">
                  <a:moveTo>
                    <a:pt x="0" y="80"/>
                  </a:moveTo>
                  <a:lnTo>
                    <a:pt x="7" y="75"/>
                  </a:lnTo>
                  <a:lnTo>
                    <a:pt x="11" y="72"/>
                  </a:lnTo>
                  <a:lnTo>
                    <a:pt x="14" y="68"/>
                  </a:lnTo>
                  <a:lnTo>
                    <a:pt x="16" y="67"/>
                  </a:lnTo>
                  <a:lnTo>
                    <a:pt x="16" y="65"/>
                  </a:lnTo>
                  <a:lnTo>
                    <a:pt x="174" y="91"/>
                  </a:lnTo>
                  <a:lnTo>
                    <a:pt x="176" y="87"/>
                  </a:lnTo>
                  <a:lnTo>
                    <a:pt x="183" y="79"/>
                  </a:lnTo>
                  <a:lnTo>
                    <a:pt x="193" y="68"/>
                  </a:lnTo>
                  <a:lnTo>
                    <a:pt x="205" y="56"/>
                  </a:lnTo>
                  <a:lnTo>
                    <a:pt x="215" y="44"/>
                  </a:lnTo>
                  <a:lnTo>
                    <a:pt x="222" y="34"/>
                  </a:lnTo>
                  <a:lnTo>
                    <a:pt x="232" y="24"/>
                  </a:lnTo>
                  <a:lnTo>
                    <a:pt x="243" y="13"/>
                  </a:lnTo>
                  <a:lnTo>
                    <a:pt x="255" y="6"/>
                  </a:lnTo>
                  <a:lnTo>
                    <a:pt x="262" y="1"/>
                  </a:lnTo>
                  <a:lnTo>
                    <a:pt x="265" y="0"/>
                  </a:lnTo>
                  <a:lnTo>
                    <a:pt x="311" y="3"/>
                  </a:lnTo>
                  <a:lnTo>
                    <a:pt x="294" y="10"/>
                  </a:lnTo>
                  <a:lnTo>
                    <a:pt x="275" y="20"/>
                  </a:lnTo>
                  <a:lnTo>
                    <a:pt x="255" y="36"/>
                  </a:lnTo>
                  <a:lnTo>
                    <a:pt x="241" y="51"/>
                  </a:lnTo>
                  <a:lnTo>
                    <a:pt x="229" y="67"/>
                  </a:lnTo>
                  <a:lnTo>
                    <a:pt x="215" y="82"/>
                  </a:lnTo>
                  <a:lnTo>
                    <a:pt x="201" y="96"/>
                  </a:lnTo>
                  <a:lnTo>
                    <a:pt x="186" y="106"/>
                  </a:lnTo>
                  <a:lnTo>
                    <a:pt x="169" y="111"/>
                  </a:lnTo>
                  <a:lnTo>
                    <a:pt x="148" y="110"/>
                  </a:lnTo>
                  <a:lnTo>
                    <a:pt x="117" y="103"/>
                  </a:lnTo>
                  <a:lnTo>
                    <a:pt x="79" y="96"/>
                  </a:lnTo>
                  <a:lnTo>
                    <a:pt x="40" y="89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8" name="Freeform 34"/>
            <p:cNvSpPr>
              <a:spLocks/>
            </p:cNvSpPr>
            <p:nvPr/>
          </p:nvSpPr>
          <p:spPr bwMode="auto">
            <a:xfrm>
              <a:off x="4169" y="2177"/>
              <a:ext cx="279" cy="168"/>
            </a:xfrm>
            <a:custGeom>
              <a:avLst/>
              <a:gdLst>
                <a:gd name="T0" fmla="*/ 279 w 279"/>
                <a:gd name="T1" fmla="*/ 5 h 168"/>
                <a:gd name="T2" fmla="*/ 177 w 279"/>
                <a:gd name="T3" fmla="*/ 0 h 168"/>
                <a:gd name="T4" fmla="*/ 174 w 279"/>
                <a:gd name="T5" fmla="*/ 2 h 168"/>
                <a:gd name="T6" fmla="*/ 163 w 279"/>
                <a:gd name="T7" fmla="*/ 7 h 168"/>
                <a:gd name="T8" fmla="*/ 150 w 279"/>
                <a:gd name="T9" fmla="*/ 14 h 168"/>
                <a:gd name="T10" fmla="*/ 132 w 279"/>
                <a:gd name="T11" fmla="*/ 24 h 168"/>
                <a:gd name="T12" fmla="*/ 115 w 279"/>
                <a:gd name="T13" fmla="*/ 34 h 168"/>
                <a:gd name="T14" fmla="*/ 98 w 279"/>
                <a:gd name="T15" fmla="*/ 46 h 168"/>
                <a:gd name="T16" fmla="*/ 84 w 279"/>
                <a:gd name="T17" fmla="*/ 58 h 168"/>
                <a:gd name="T18" fmla="*/ 59 w 279"/>
                <a:gd name="T19" fmla="*/ 84 h 168"/>
                <a:gd name="T20" fmla="*/ 36 w 279"/>
                <a:gd name="T21" fmla="*/ 106 h 168"/>
                <a:gd name="T22" fmla="*/ 17 w 279"/>
                <a:gd name="T23" fmla="*/ 127 h 168"/>
                <a:gd name="T24" fmla="*/ 7 w 279"/>
                <a:gd name="T25" fmla="*/ 144 h 168"/>
                <a:gd name="T26" fmla="*/ 2 w 279"/>
                <a:gd name="T27" fmla="*/ 156 h 168"/>
                <a:gd name="T28" fmla="*/ 0 w 279"/>
                <a:gd name="T29" fmla="*/ 160 h 168"/>
                <a:gd name="T30" fmla="*/ 71 w 279"/>
                <a:gd name="T31" fmla="*/ 168 h 168"/>
                <a:gd name="T32" fmla="*/ 81 w 279"/>
                <a:gd name="T33" fmla="*/ 158 h 168"/>
                <a:gd name="T34" fmla="*/ 95 w 279"/>
                <a:gd name="T35" fmla="*/ 143 h 168"/>
                <a:gd name="T36" fmla="*/ 112 w 279"/>
                <a:gd name="T37" fmla="*/ 124 h 168"/>
                <a:gd name="T38" fmla="*/ 134 w 279"/>
                <a:gd name="T39" fmla="*/ 103 h 168"/>
                <a:gd name="T40" fmla="*/ 158 w 279"/>
                <a:gd name="T41" fmla="*/ 81 h 168"/>
                <a:gd name="T42" fmla="*/ 186 w 279"/>
                <a:gd name="T43" fmla="*/ 58 h 168"/>
                <a:gd name="T44" fmla="*/ 215 w 279"/>
                <a:gd name="T45" fmla="*/ 38 h 168"/>
                <a:gd name="T46" fmla="*/ 246 w 279"/>
                <a:gd name="T47" fmla="*/ 19 h 168"/>
                <a:gd name="T48" fmla="*/ 277 w 279"/>
                <a:gd name="T49" fmla="*/ 5 h 168"/>
                <a:gd name="T50" fmla="*/ 277 w 279"/>
                <a:gd name="T51" fmla="*/ 5 h 168"/>
                <a:gd name="T52" fmla="*/ 279 w 279"/>
                <a:gd name="T53" fmla="*/ 5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79" h="168">
                  <a:moveTo>
                    <a:pt x="279" y="5"/>
                  </a:moveTo>
                  <a:lnTo>
                    <a:pt x="177" y="0"/>
                  </a:lnTo>
                  <a:lnTo>
                    <a:pt x="174" y="2"/>
                  </a:lnTo>
                  <a:lnTo>
                    <a:pt x="163" y="7"/>
                  </a:lnTo>
                  <a:lnTo>
                    <a:pt x="150" y="14"/>
                  </a:lnTo>
                  <a:lnTo>
                    <a:pt x="132" y="24"/>
                  </a:lnTo>
                  <a:lnTo>
                    <a:pt x="115" y="34"/>
                  </a:lnTo>
                  <a:lnTo>
                    <a:pt x="98" y="46"/>
                  </a:lnTo>
                  <a:lnTo>
                    <a:pt x="84" y="58"/>
                  </a:lnTo>
                  <a:lnTo>
                    <a:pt x="59" y="84"/>
                  </a:lnTo>
                  <a:lnTo>
                    <a:pt x="36" y="106"/>
                  </a:lnTo>
                  <a:lnTo>
                    <a:pt x="17" y="127"/>
                  </a:lnTo>
                  <a:lnTo>
                    <a:pt x="7" y="144"/>
                  </a:lnTo>
                  <a:lnTo>
                    <a:pt x="2" y="156"/>
                  </a:lnTo>
                  <a:lnTo>
                    <a:pt x="0" y="160"/>
                  </a:lnTo>
                  <a:lnTo>
                    <a:pt x="71" y="168"/>
                  </a:lnTo>
                  <a:lnTo>
                    <a:pt x="81" y="158"/>
                  </a:lnTo>
                  <a:lnTo>
                    <a:pt x="95" y="143"/>
                  </a:lnTo>
                  <a:lnTo>
                    <a:pt x="112" y="124"/>
                  </a:lnTo>
                  <a:lnTo>
                    <a:pt x="134" y="103"/>
                  </a:lnTo>
                  <a:lnTo>
                    <a:pt x="158" y="81"/>
                  </a:lnTo>
                  <a:lnTo>
                    <a:pt x="186" y="58"/>
                  </a:lnTo>
                  <a:lnTo>
                    <a:pt x="215" y="38"/>
                  </a:lnTo>
                  <a:lnTo>
                    <a:pt x="246" y="19"/>
                  </a:lnTo>
                  <a:lnTo>
                    <a:pt x="277" y="5"/>
                  </a:lnTo>
                  <a:lnTo>
                    <a:pt x="277" y="5"/>
                  </a:lnTo>
                  <a:lnTo>
                    <a:pt x="279" y="5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9" name="Freeform 35"/>
            <p:cNvSpPr>
              <a:spLocks/>
            </p:cNvSpPr>
            <p:nvPr/>
          </p:nvSpPr>
          <p:spPr bwMode="auto">
            <a:xfrm>
              <a:off x="4150" y="1940"/>
              <a:ext cx="564" cy="392"/>
            </a:xfrm>
            <a:custGeom>
              <a:avLst/>
              <a:gdLst>
                <a:gd name="T0" fmla="*/ 40 w 564"/>
                <a:gd name="T1" fmla="*/ 342 h 392"/>
                <a:gd name="T2" fmla="*/ 108 w 564"/>
                <a:gd name="T3" fmla="*/ 263 h 392"/>
                <a:gd name="T4" fmla="*/ 163 w 564"/>
                <a:gd name="T5" fmla="*/ 204 h 392"/>
                <a:gd name="T6" fmla="*/ 253 w 564"/>
                <a:gd name="T7" fmla="*/ 142 h 392"/>
                <a:gd name="T8" fmla="*/ 356 w 564"/>
                <a:gd name="T9" fmla="*/ 91 h 392"/>
                <a:gd name="T10" fmla="*/ 435 w 564"/>
                <a:gd name="T11" fmla="*/ 70 h 392"/>
                <a:gd name="T12" fmla="*/ 481 w 564"/>
                <a:gd name="T13" fmla="*/ 63 h 392"/>
                <a:gd name="T14" fmla="*/ 468 w 564"/>
                <a:gd name="T15" fmla="*/ 72 h 392"/>
                <a:gd name="T16" fmla="*/ 404 w 564"/>
                <a:gd name="T17" fmla="*/ 98 h 392"/>
                <a:gd name="T18" fmla="*/ 349 w 564"/>
                <a:gd name="T19" fmla="*/ 120 h 392"/>
                <a:gd name="T20" fmla="*/ 332 w 564"/>
                <a:gd name="T21" fmla="*/ 132 h 392"/>
                <a:gd name="T22" fmla="*/ 373 w 564"/>
                <a:gd name="T23" fmla="*/ 125 h 392"/>
                <a:gd name="T24" fmla="*/ 406 w 564"/>
                <a:gd name="T25" fmla="*/ 120 h 392"/>
                <a:gd name="T26" fmla="*/ 418 w 564"/>
                <a:gd name="T27" fmla="*/ 122 h 392"/>
                <a:gd name="T28" fmla="*/ 408 w 564"/>
                <a:gd name="T29" fmla="*/ 129 h 392"/>
                <a:gd name="T30" fmla="*/ 377 w 564"/>
                <a:gd name="T31" fmla="*/ 141 h 392"/>
                <a:gd name="T32" fmla="*/ 342 w 564"/>
                <a:gd name="T33" fmla="*/ 151 h 392"/>
                <a:gd name="T34" fmla="*/ 334 w 564"/>
                <a:gd name="T35" fmla="*/ 156 h 392"/>
                <a:gd name="T36" fmla="*/ 310 w 564"/>
                <a:gd name="T37" fmla="*/ 180 h 392"/>
                <a:gd name="T38" fmla="*/ 315 w 564"/>
                <a:gd name="T39" fmla="*/ 199 h 392"/>
                <a:gd name="T40" fmla="*/ 347 w 564"/>
                <a:gd name="T41" fmla="*/ 203 h 392"/>
                <a:gd name="T42" fmla="*/ 394 w 564"/>
                <a:gd name="T43" fmla="*/ 206 h 392"/>
                <a:gd name="T44" fmla="*/ 421 w 564"/>
                <a:gd name="T45" fmla="*/ 216 h 392"/>
                <a:gd name="T46" fmla="*/ 461 w 564"/>
                <a:gd name="T47" fmla="*/ 194 h 392"/>
                <a:gd name="T48" fmla="*/ 507 w 564"/>
                <a:gd name="T49" fmla="*/ 173 h 392"/>
                <a:gd name="T50" fmla="*/ 518 w 564"/>
                <a:gd name="T51" fmla="*/ 166 h 392"/>
                <a:gd name="T52" fmla="*/ 509 w 564"/>
                <a:gd name="T53" fmla="*/ 158 h 392"/>
                <a:gd name="T54" fmla="*/ 492 w 564"/>
                <a:gd name="T55" fmla="*/ 151 h 392"/>
                <a:gd name="T56" fmla="*/ 475 w 564"/>
                <a:gd name="T57" fmla="*/ 142 h 392"/>
                <a:gd name="T58" fmla="*/ 476 w 564"/>
                <a:gd name="T59" fmla="*/ 136 h 392"/>
                <a:gd name="T60" fmla="*/ 492 w 564"/>
                <a:gd name="T61" fmla="*/ 129 h 392"/>
                <a:gd name="T62" fmla="*/ 519 w 564"/>
                <a:gd name="T63" fmla="*/ 120 h 392"/>
                <a:gd name="T64" fmla="*/ 548 w 564"/>
                <a:gd name="T65" fmla="*/ 111 h 392"/>
                <a:gd name="T66" fmla="*/ 536 w 564"/>
                <a:gd name="T67" fmla="*/ 101 h 392"/>
                <a:gd name="T68" fmla="*/ 521 w 564"/>
                <a:gd name="T69" fmla="*/ 93 h 392"/>
                <a:gd name="T70" fmla="*/ 519 w 564"/>
                <a:gd name="T71" fmla="*/ 87 h 392"/>
                <a:gd name="T72" fmla="*/ 530 w 564"/>
                <a:gd name="T73" fmla="*/ 82 h 392"/>
                <a:gd name="T74" fmla="*/ 545 w 564"/>
                <a:gd name="T75" fmla="*/ 74 h 392"/>
                <a:gd name="T76" fmla="*/ 562 w 564"/>
                <a:gd name="T77" fmla="*/ 60 h 392"/>
                <a:gd name="T78" fmla="*/ 559 w 564"/>
                <a:gd name="T79" fmla="*/ 19 h 392"/>
                <a:gd name="T80" fmla="*/ 452 w 564"/>
                <a:gd name="T81" fmla="*/ 0 h 392"/>
                <a:gd name="T82" fmla="*/ 380 w 564"/>
                <a:gd name="T83" fmla="*/ 31 h 392"/>
                <a:gd name="T84" fmla="*/ 299 w 564"/>
                <a:gd name="T85" fmla="*/ 74 h 392"/>
                <a:gd name="T86" fmla="*/ 246 w 564"/>
                <a:gd name="T87" fmla="*/ 113 h 392"/>
                <a:gd name="T88" fmla="*/ 201 w 564"/>
                <a:gd name="T89" fmla="*/ 156 h 392"/>
                <a:gd name="T90" fmla="*/ 134 w 564"/>
                <a:gd name="T91" fmla="*/ 216 h 392"/>
                <a:gd name="T92" fmla="*/ 90 w 564"/>
                <a:gd name="T93" fmla="*/ 270 h 392"/>
                <a:gd name="T94" fmla="*/ 50 w 564"/>
                <a:gd name="T95" fmla="*/ 326 h 392"/>
                <a:gd name="T96" fmla="*/ 0 w 564"/>
                <a:gd name="T97" fmla="*/ 392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4" h="392">
                  <a:moveTo>
                    <a:pt x="0" y="392"/>
                  </a:moveTo>
                  <a:lnTo>
                    <a:pt x="19" y="369"/>
                  </a:lnTo>
                  <a:lnTo>
                    <a:pt x="40" y="342"/>
                  </a:lnTo>
                  <a:lnTo>
                    <a:pt x="64" y="314"/>
                  </a:lnTo>
                  <a:lnTo>
                    <a:pt x="86" y="288"/>
                  </a:lnTo>
                  <a:lnTo>
                    <a:pt x="108" y="263"/>
                  </a:lnTo>
                  <a:lnTo>
                    <a:pt x="127" y="240"/>
                  </a:lnTo>
                  <a:lnTo>
                    <a:pt x="143" y="223"/>
                  </a:lnTo>
                  <a:lnTo>
                    <a:pt x="163" y="204"/>
                  </a:lnTo>
                  <a:lnTo>
                    <a:pt x="189" y="185"/>
                  </a:lnTo>
                  <a:lnTo>
                    <a:pt x="218" y="165"/>
                  </a:lnTo>
                  <a:lnTo>
                    <a:pt x="253" y="142"/>
                  </a:lnTo>
                  <a:lnTo>
                    <a:pt x="289" y="123"/>
                  </a:lnTo>
                  <a:lnTo>
                    <a:pt x="323" y="105"/>
                  </a:lnTo>
                  <a:lnTo>
                    <a:pt x="356" y="91"/>
                  </a:lnTo>
                  <a:lnTo>
                    <a:pt x="387" y="79"/>
                  </a:lnTo>
                  <a:lnTo>
                    <a:pt x="413" y="74"/>
                  </a:lnTo>
                  <a:lnTo>
                    <a:pt x="435" y="70"/>
                  </a:lnTo>
                  <a:lnTo>
                    <a:pt x="456" y="67"/>
                  </a:lnTo>
                  <a:lnTo>
                    <a:pt x="471" y="63"/>
                  </a:lnTo>
                  <a:lnTo>
                    <a:pt x="481" y="63"/>
                  </a:lnTo>
                  <a:lnTo>
                    <a:pt x="485" y="63"/>
                  </a:lnTo>
                  <a:lnTo>
                    <a:pt x="480" y="67"/>
                  </a:lnTo>
                  <a:lnTo>
                    <a:pt x="468" y="72"/>
                  </a:lnTo>
                  <a:lnTo>
                    <a:pt x="447" y="81"/>
                  </a:lnTo>
                  <a:lnTo>
                    <a:pt x="426" y="89"/>
                  </a:lnTo>
                  <a:lnTo>
                    <a:pt x="404" y="98"/>
                  </a:lnTo>
                  <a:lnTo>
                    <a:pt x="383" y="106"/>
                  </a:lnTo>
                  <a:lnTo>
                    <a:pt x="365" y="113"/>
                  </a:lnTo>
                  <a:lnTo>
                    <a:pt x="349" y="120"/>
                  </a:lnTo>
                  <a:lnTo>
                    <a:pt x="337" y="125"/>
                  </a:lnTo>
                  <a:lnTo>
                    <a:pt x="332" y="130"/>
                  </a:lnTo>
                  <a:lnTo>
                    <a:pt x="332" y="132"/>
                  </a:lnTo>
                  <a:lnTo>
                    <a:pt x="340" y="132"/>
                  </a:lnTo>
                  <a:lnTo>
                    <a:pt x="358" y="129"/>
                  </a:lnTo>
                  <a:lnTo>
                    <a:pt x="373" y="125"/>
                  </a:lnTo>
                  <a:lnTo>
                    <a:pt x="387" y="123"/>
                  </a:lnTo>
                  <a:lnTo>
                    <a:pt x="397" y="122"/>
                  </a:lnTo>
                  <a:lnTo>
                    <a:pt x="406" y="120"/>
                  </a:lnTo>
                  <a:lnTo>
                    <a:pt x="413" y="120"/>
                  </a:lnTo>
                  <a:lnTo>
                    <a:pt x="416" y="120"/>
                  </a:lnTo>
                  <a:lnTo>
                    <a:pt x="418" y="122"/>
                  </a:lnTo>
                  <a:lnTo>
                    <a:pt x="416" y="123"/>
                  </a:lnTo>
                  <a:lnTo>
                    <a:pt x="414" y="125"/>
                  </a:lnTo>
                  <a:lnTo>
                    <a:pt x="408" y="129"/>
                  </a:lnTo>
                  <a:lnTo>
                    <a:pt x="401" y="132"/>
                  </a:lnTo>
                  <a:lnTo>
                    <a:pt x="390" y="136"/>
                  </a:lnTo>
                  <a:lnTo>
                    <a:pt x="377" y="141"/>
                  </a:lnTo>
                  <a:lnTo>
                    <a:pt x="359" y="146"/>
                  </a:lnTo>
                  <a:lnTo>
                    <a:pt x="347" y="149"/>
                  </a:lnTo>
                  <a:lnTo>
                    <a:pt x="342" y="151"/>
                  </a:lnTo>
                  <a:lnTo>
                    <a:pt x="339" y="153"/>
                  </a:lnTo>
                  <a:lnTo>
                    <a:pt x="337" y="154"/>
                  </a:lnTo>
                  <a:lnTo>
                    <a:pt x="334" y="156"/>
                  </a:lnTo>
                  <a:lnTo>
                    <a:pt x="330" y="161"/>
                  </a:lnTo>
                  <a:lnTo>
                    <a:pt x="320" y="170"/>
                  </a:lnTo>
                  <a:lnTo>
                    <a:pt x="310" y="180"/>
                  </a:lnTo>
                  <a:lnTo>
                    <a:pt x="306" y="189"/>
                  </a:lnTo>
                  <a:lnTo>
                    <a:pt x="308" y="196"/>
                  </a:lnTo>
                  <a:lnTo>
                    <a:pt x="315" y="199"/>
                  </a:lnTo>
                  <a:lnTo>
                    <a:pt x="325" y="203"/>
                  </a:lnTo>
                  <a:lnTo>
                    <a:pt x="335" y="203"/>
                  </a:lnTo>
                  <a:lnTo>
                    <a:pt x="347" y="203"/>
                  </a:lnTo>
                  <a:lnTo>
                    <a:pt x="366" y="201"/>
                  </a:lnTo>
                  <a:lnTo>
                    <a:pt x="380" y="203"/>
                  </a:lnTo>
                  <a:lnTo>
                    <a:pt x="394" y="206"/>
                  </a:lnTo>
                  <a:lnTo>
                    <a:pt x="409" y="213"/>
                  </a:lnTo>
                  <a:lnTo>
                    <a:pt x="414" y="215"/>
                  </a:lnTo>
                  <a:lnTo>
                    <a:pt x="421" y="216"/>
                  </a:lnTo>
                  <a:lnTo>
                    <a:pt x="428" y="218"/>
                  </a:lnTo>
                  <a:lnTo>
                    <a:pt x="444" y="208"/>
                  </a:lnTo>
                  <a:lnTo>
                    <a:pt x="461" y="194"/>
                  </a:lnTo>
                  <a:lnTo>
                    <a:pt x="481" y="182"/>
                  </a:lnTo>
                  <a:lnTo>
                    <a:pt x="499" y="175"/>
                  </a:lnTo>
                  <a:lnTo>
                    <a:pt x="507" y="173"/>
                  </a:lnTo>
                  <a:lnTo>
                    <a:pt x="514" y="172"/>
                  </a:lnTo>
                  <a:lnTo>
                    <a:pt x="518" y="168"/>
                  </a:lnTo>
                  <a:lnTo>
                    <a:pt x="518" y="166"/>
                  </a:lnTo>
                  <a:lnTo>
                    <a:pt x="516" y="163"/>
                  </a:lnTo>
                  <a:lnTo>
                    <a:pt x="514" y="161"/>
                  </a:lnTo>
                  <a:lnTo>
                    <a:pt x="509" y="158"/>
                  </a:lnTo>
                  <a:lnTo>
                    <a:pt x="504" y="156"/>
                  </a:lnTo>
                  <a:lnTo>
                    <a:pt x="497" y="153"/>
                  </a:lnTo>
                  <a:lnTo>
                    <a:pt x="492" y="151"/>
                  </a:lnTo>
                  <a:lnTo>
                    <a:pt x="485" y="148"/>
                  </a:lnTo>
                  <a:lnTo>
                    <a:pt x="478" y="146"/>
                  </a:lnTo>
                  <a:lnTo>
                    <a:pt x="475" y="142"/>
                  </a:lnTo>
                  <a:lnTo>
                    <a:pt x="473" y="141"/>
                  </a:lnTo>
                  <a:lnTo>
                    <a:pt x="473" y="137"/>
                  </a:lnTo>
                  <a:lnTo>
                    <a:pt x="476" y="136"/>
                  </a:lnTo>
                  <a:lnTo>
                    <a:pt x="480" y="134"/>
                  </a:lnTo>
                  <a:lnTo>
                    <a:pt x="485" y="130"/>
                  </a:lnTo>
                  <a:lnTo>
                    <a:pt x="492" y="129"/>
                  </a:lnTo>
                  <a:lnTo>
                    <a:pt x="499" y="127"/>
                  </a:lnTo>
                  <a:lnTo>
                    <a:pt x="507" y="123"/>
                  </a:lnTo>
                  <a:lnTo>
                    <a:pt x="519" y="120"/>
                  </a:lnTo>
                  <a:lnTo>
                    <a:pt x="531" y="117"/>
                  </a:lnTo>
                  <a:lnTo>
                    <a:pt x="542" y="113"/>
                  </a:lnTo>
                  <a:lnTo>
                    <a:pt x="548" y="111"/>
                  </a:lnTo>
                  <a:lnTo>
                    <a:pt x="550" y="108"/>
                  </a:lnTo>
                  <a:lnTo>
                    <a:pt x="547" y="105"/>
                  </a:lnTo>
                  <a:lnTo>
                    <a:pt x="536" y="101"/>
                  </a:lnTo>
                  <a:lnTo>
                    <a:pt x="530" y="98"/>
                  </a:lnTo>
                  <a:lnTo>
                    <a:pt x="524" y="96"/>
                  </a:lnTo>
                  <a:lnTo>
                    <a:pt x="521" y="93"/>
                  </a:lnTo>
                  <a:lnTo>
                    <a:pt x="519" y="91"/>
                  </a:lnTo>
                  <a:lnTo>
                    <a:pt x="519" y="89"/>
                  </a:lnTo>
                  <a:lnTo>
                    <a:pt x="519" y="87"/>
                  </a:lnTo>
                  <a:lnTo>
                    <a:pt x="523" y="86"/>
                  </a:lnTo>
                  <a:lnTo>
                    <a:pt x="526" y="84"/>
                  </a:lnTo>
                  <a:lnTo>
                    <a:pt x="530" y="82"/>
                  </a:lnTo>
                  <a:lnTo>
                    <a:pt x="535" y="79"/>
                  </a:lnTo>
                  <a:lnTo>
                    <a:pt x="540" y="77"/>
                  </a:lnTo>
                  <a:lnTo>
                    <a:pt x="545" y="74"/>
                  </a:lnTo>
                  <a:lnTo>
                    <a:pt x="554" y="67"/>
                  </a:lnTo>
                  <a:lnTo>
                    <a:pt x="559" y="63"/>
                  </a:lnTo>
                  <a:lnTo>
                    <a:pt x="562" y="60"/>
                  </a:lnTo>
                  <a:lnTo>
                    <a:pt x="564" y="51"/>
                  </a:lnTo>
                  <a:lnTo>
                    <a:pt x="562" y="39"/>
                  </a:lnTo>
                  <a:lnTo>
                    <a:pt x="559" y="19"/>
                  </a:lnTo>
                  <a:lnTo>
                    <a:pt x="521" y="8"/>
                  </a:lnTo>
                  <a:lnTo>
                    <a:pt x="487" y="0"/>
                  </a:lnTo>
                  <a:lnTo>
                    <a:pt x="452" y="0"/>
                  </a:lnTo>
                  <a:lnTo>
                    <a:pt x="421" y="8"/>
                  </a:lnTo>
                  <a:lnTo>
                    <a:pt x="402" y="17"/>
                  </a:lnTo>
                  <a:lnTo>
                    <a:pt x="380" y="31"/>
                  </a:lnTo>
                  <a:lnTo>
                    <a:pt x="353" y="44"/>
                  </a:lnTo>
                  <a:lnTo>
                    <a:pt x="325" y="58"/>
                  </a:lnTo>
                  <a:lnTo>
                    <a:pt x="299" y="74"/>
                  </a:lnTo>
                  <a:lnTo>
                    <a:pt x="275" y="89"/>
                  </a:lnTo>
                  <a:lnTo>
                    <a:pt x="256" y="103"/>
                  </a:lnTo>
                  <a:lnTo>
                    <a:pt x="246" y="113"/>
                  </a:lnTo>
                  <a:lnTo>
                    <a:pt x="236" y="123"/>
                  </a:lnTo>
                  <a:lnTo>
                    <a:pt x="220" y="139"/>
                  </a:lnTo>
                  <a:lnTo>
                    <a:pt x="201" y="156"/>
                  </a:lnTo>
                  <a:lnTo>
                    <a:pt x="179" y="175"/>
                  </a:lnTo>
                  <a:lnTo>
                    <a:pt x="157" y="196"/>
                  </a:lnTo>
                  <a:lnTo>
                    <a:pt x="134" y="216"/>
                  </a:lnTo>
                  <a:lnTo>
                    <a:pt x="115" y="237"/>
                  </a:lnTo>
                  <a:lnTo>
                    <a:pt x="100" y="254"/>
                  </a:lnTo>
                  <a:lnTo>
                    <a:pt x="90" y="270"/>
                  </a:lnTo>
                  <a:lnTo>
                    <a:pt x="79" y="285"/>
                  </a:lnTo>
                  <a:lnTo>
                    <a:pt x="65" y="304"/>
                  </a:lnTo>
                  <a:lnTo>
                    <a:pt x="50" y="326"/>
                  </a:lnTo>
                  <a:lnTo>
                    <a:pt x="33" y="349"/>
                  </a:lnTo>
                  <a:lnTo>
                    <a:pt x="16" y="371"/>
                  </a:lnTo>
                  <a:lnTo>
                    <a:pt x="0" y="392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0" name="Freeform 36"/>
            <p:cNvSpPr>
              <a:spLocks/>
            </p:cNvSpPr>
            <p:nvPr/>
          </p:nvSpPr>
          <p:spPr bwMode="auto">
            <a:xfrm>
              <a:off x="4277" y="1940"/>
              <a:ext cx="267" cy="117"/>
            </a:xfrm>
            <a:custGeom>
              <a:avLst/>
              <a:gdLst>
                <a:gd name="T0" fmla="*/ 217 w 267"/>
                <a:gd name="T1" fmla="*/ 0 h 117"/>
                <a:gd name="T2" fmla="*/ 244 w 267"/>
                <a:gd name="T3" fmla="*/ 0 h 117"/>
                <a:gd name="T4" fmla="*/ 267 w 267"/>
                <a:gd name="T5" fmla="*/ 0 h 117"/>
                <a:gd name="T6" fmla="*/ 263 w 267"/>
                <a:gd name="T7" fmla="*/ 3 h 117"/>
                <a:gd name="T8" fmla="*/ 260 w 267"/>
                <a:gd name="T9" fmla="*/ 8 h 117"/>
                <a:gd name="T10" fmla="*/ 241 w 267"/>
                <a:gd name="T11" fmla="*/ 19 h 117"/>
                <a:gd name="T12" fmla="*/ 217 w 267"/>
                <a:gd name="T13" fmla="*/ 32 h 117"/>
                <a:gd name="T14" fmla="*/ 191 w 267"/>
                <a:gd name="T15" fmla="*/ 48 h 117"/>
                <a:gd name="T16" fmla="*/ 165 w 267"/>
                <a:gd name="T17" fmla="*/ 63 h 117"/>
                <a:gd name="T18" fmla="*/ 140 w 267"/>
                <a:gd name="T19" fmla="*/ 79 h 117"/>
                <a:gd name="T20" fmla="*/ 117 w 267"/>
                <a:gd name="T21" fmla="*/ 94 h 117"/>
                <a:gd name="T22" fmla="*/ 102 w 267"/>
                <a:gd name="T23" fmla="*/ 106 h 117"/>
                <a:gd name="T24" fmla="*/ 90 w 267"/>
                <a:gd name="T25" fmla="*/ 113 h 117"/>
                <a:gd name="T26" fmla="*/ 83 w 267"/>
                <a:gd name="T27" fmla="*/ 117 h 117"/>
                <a:gd name="T28" fmla="*/ 76 w 267"/>
                <a:gd name="T29" fmla="*/ 117 h 117"/>
                <a:gd name="T30" fmla="*/ 69 w 267"/>
                <a:gd name="T31" fmla="*/ 115 h 117"/>
                <a:gd name="T32" fmla="*/ 61 w 267"/>
                <a:gd name="T33" fmla="*/ 111 h 117"/>
                <a:gd name="T34" fmla="*/ 47 w 267"/>
                <a:gd name="T35" fmla="*/ 108 h 117"/>
                <a:gd name="T36" fmla="*/ 28 w 267"/>
                <a:gd name="T37" fmla="*/ 105 h 117"/>
                <a:gd name="T38" fmla="*/ 0 w 267"/>
                <a:gd name="T39" fmla="*/ 105 h 117"/>
                <a:gd name="T40" fmla="*/ 21 w 267"/>
                <a:gd name="T41" fmla="*/ 82 h 117"/>
                <a:gd name="T42" fmla="*/ 43 w 267"/>
                <a:gd name="T43" fmla="*/ 63 h 117"/>
                <a:gd name="T44" fmla="*/ 71 w 267"/>
                <a:gd name="T45" fmla="*/ 46 h 117"/>
                <a:gd name="T46" fmla="*/ 105 w 267"/>
                <a:gd name="T47" fmla="*/ 31 h 117"/>
                <a:gd name="T48" fmla="*/ 143 w 267"/>
                <a:gd name="T49" fmla="*/ 17 h 117"/>
                <a:gd name="T50" fmla="*/ 181 w 267"/>
                <a:gd name="T51" fmla="*/ 8 h 117"/>
                <a:gd name="T52" fmla="*/ 217 w 267"/>
                <a:gd name="T53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67" h="117">
                  <a:moveTo>
                    <a:pt x="217" y="0"/>
                  </a:moveTo>
                  <a:lnTo>
                    <a:pt x="244" y="0"/>
                  </a:lnTo>
                  <a:lnTo>
                    <a:pt x="267" y="0"/>
                  </a:lnTo>
                  <a:lnTo>
                    <a:pt x="263" y="3"/>
                  </a:lnTo>
                  <a:lnTo>
                    <a:pt x="260" y="8"/>
                  </a:lnTo>
                  <a:lnTo>
                    <a:pt x="241" y="19"/>
                  </a:lnTo>
                  <a:lnTo>
                    <a:pt x="217" y="32"/>
                  </a:lnTo>
                  <a:lnTo>
                    <a:pt x="191" y="48"/>
                  </a:lnTo>
                  <a:lnTo>
                    <a:pt x="165" y="63"/>
                  </a:lnTo>
                  <a:lnTo>
                    <a:pt x="140" y="79"/>
                  </a:lnTo>
                  <a:lnTo>
                    <a:pt x="117" y="94"/>
                  </a:lnTo>
                  <a:lnTo>
                    <a:pt x="102" y="106"/>
                  </a:lnTo>
                  <a:lnTo>
                    <a:pt x="90" y="113"/>
                  </a:lnTo>
                  <a:lnTo>
                    <a:pt x="83" y="117"/>
                  </a:lnTo>
                  <a:lnTo>
                    <a:pt x="76" y="117"/>
                  </a:lnTo>
                  <a:lnTo>
                    <a:pt x="69" y="115"/>
                  </a:lnTo>
                  <a:lnTo>
                    <a:pt x="61" y="111"/>
                  </a:lnTo>
                  <a:lnTo>
                    <a:pt x="47" y="108"/>
                  </a:lnTo>
                  <a:lnTo>
                    <a:pt x="28" y="105"/>
                  </a:lnTo>
                  <a:lnTo>
                    <a:pt x="0" y="105"/>
                  </a:lnTo>
                  <a:lnTo>
                    <a:pt x="21" y="82"/>
                  </a:lnTo>
                  <a:lnTo>
                    <a:pt x="43" y="63"/>
                  </a:lnTo>
                  <a:lnTo>
                    <a:pt x="71" y="46"/>
                  </a:lnTo>
                  <a:lnTo>
                    <a:pt x="105" y="31"/>
                  </a:lnTo>
                  <a:lnTo>
                    <a:pt x="143" y="17"/>
                  </a:lnTo>
                  <a:lnTo>
                    <a:pt x="181" y="8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1" name="Freeform 37"/>
            <p:cNvSpPr>
              <a:spLocks/>
            </p:cNvSpPr>
            <p:nvPr/>
          </p:nvSpPr>
          <p:spPr bwMode="auto">
            <a:xfrm>
              <a:off x="4159" y="2065"/>
              <a:ext cx="175" cy="138"/>
            </a:xfrm>
            <a:custGeom>
              <a:avLst/>
              <a:gdLst>
                <a:gd name="T0" fmla="*/ 101 w 175"/>
                <a:gd name="T1" fmla="*/ 0 h 138"/>
                <a:gd name="T2" fmla="*/ 125 w 175"/>
                <a:gd name="T3" fmla="*/ 2 h 138"/>
                <a:gd name="T4" fmla="*/ 144 w 175"/>
                <a:gd name="T5" fmla="*/ 5 h 138"/>
                <a:gd name="T6" fmla="*/ 160 w 175"/>
                <a:gd name="T7" fmla="*/ 12 h 138"/>
                <a:gd name="T8" fmla="*/ 168 w 175"/>
                <a:gd name="T9" fmla="*/ 16 h 138"/>
                <a:gd name="T10" fmla="*/ 172 w 175"/>
                <a:gd name="T11" fmla="*/ 17 h 138"/>
                <a:gd name="T12" fmla="*/ 173 w 175"/>
                <a:gd name="T13" fmla="*/ 17 h 138"/>
                <a:gd name="T14" fmla="*/ 175 w 175"/>
                <a:gd name="T15" fmla="*/ 17 h 138"/>
                <a:gd name="T16" fmla="*/ 48 w 175"/>
                <a:gd name="T17" fmla="*/ 134 h 138"/>
                <a:gd name="T18" fmla="*/ 41 w 175"/>
                <a:gd name="T19" fmla="*/ 136 h 138"/>
                <a:gd name="T20" fmla="*/ 24 w 175"/>
                <a:gd name="T21" fmla="*/ 136 h 138"/>
                <a:gd name="T22" fmla="*/ 0 w 175"/>
                <a:gd name="T23" fmla="*/ 138 h 138"/>
                <a:gd name="T24" fmla="*/ 17 w 175"/>
                <a:gd name="T25" fmla="*/ 110 h 138"/>
                <a:gd name="T26" fmla="*/ 34 w 175"/>
                <a:gd name="T27" fmla="*/ 88 h 138"/>
                <a:gd name="T28" fmla="*/ 70 w 175"/>
                <a:gd name="T29" fmla="*/ 43 h 138"/>
                <a:gd name="T30" fmla="*/ 101 w 175"/>
                <a:gd name="T3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5" h="138">
                  <a:moveTo>
                    <a:pt x="101" y="0"/>
                  </a:moveTo>
                  <a:lnTo>
                    <a:pt x="125" y="2"/>
                  </a:lnTo>
                  <a:lnTo>
                    <a:pt x="144" y="5"/>
                  </a:lnTo>
                  <a:lnTo>
                    <a:pt x="160" y="12"/>
                  </a:lnTo>
                  <a:lnTo>
                    <a:pt x="168" y="16"/>
                  </a:lnTo>
                  <a:lnTo>
                    <a:pt x="172" y="17"/>
                  </a:lnTo>
                  <a:lnTo>
                    <a:pt x="173" y="17"/>
                  </a:lnTo>
                  <a:lnTo>
                    <a:pt x="175" y="17"/>
                  </a:lnTo>
                  <a:lnTo>
                    <a:pt x="48" y="134"/>
                  </a:lnTo>
                  <a:lnTo>
                    <a:pt x="41" y="136"/>
                  </a:lnTo>
                  <a:lnTo>
                    <a:pt x="24" y="136"/>
                  </a:lnTo>
                  <a:lnTo>
                    <a:pt x="0" y="138"/>
                  </a:lnTo>
                  <a:lnTo>
                    <a:pt x="17" y="110"/>
                  </a:lnTo>
                  <a:lnTo>
                    <a:pt x="34" y="88"/>
                  </a:lnTo>
                  <a:lnTo>
                    <a:pt x="70" y="43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659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6592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2" name="Freeform 38"/>
            <p:cNvSpPr>
              <a:spLocks/>
            </p:cNvSpPr>
            <p:nvPr/>
          </p:nvSpPr>
          <p:spPr bwMode="auto">
            <a:xfrm>
              <a:off x="3997" y="2216"/>
              <a:ext cx="210" cy="176"/>
            </a:xfrm>
            <a:custGeom>
              <a:avLst/>
              <a:gdLst>
                <a:gd name="T0" fmla="*/ 0 w 210"/>
                <a:gd name="T1" fmla="*/ 165 h 176"/>
                <a:gd name="T2" fmla="*/ 21 w 210"/>
                <a:gd name="T3" fmla="*/ 172 h 176"/>
                <a:gd name="T4" fmla="*/ 40 w 210"/>
                <a:gd name="T5" fmla="*/ 176 h 176"/>
                <a:gd name="T6" fmla="*/ 59 w 210"/>
                <a:gd name="T7" fmla="*/ 172 h 176"/>
                <a:gd name="T8" fmla="*/ 79 w 210"/>
                <a:gd name="T9" fmla="*/ 164 h 176"/>
                <a:gd name="T10" fmla="*/ 100 w 210"/>
                <a:gd name="T11" fmla="*/ 148 h 176"/>
                <a:gd name="T12" fmla="*/ 115 w 210"/>
                <a:gd name="T13" fmla="*/ 135 h 176"/>
                <a:gd name="T14" fmla="*/ 131 w 210"/>
                <a:gd name="T15" fmla="*/ 116 h 176"/>
                <a:gd name="T16" fmla="*/ 148 w 210"/>
                <a:gd name="T17" fmla="*/ 95 h 176"/>
                <a:gd name="T18" fmla="*/ 163 w 210"/>
                <a:gd name="T19" fmla="*/ 73 h 176"/>
                <a:gd name="T20" fmla="*/ 177 w 210"/>
                <a:gd name="T21" fmla="*/ 50 h 176"/>
                <a:gd name="T22" fmla="*/ 191 w 210"/>
                <a:gd name="T23" fmla="*/ 31 h 176"/>
                <a:gd name="T24" fmla="*/ 200 w 210"/>
                <a:gd name="T25" fmla="*/ 16 h 176"/>
                <a:gd name="T26" fmla="*/ 206 w 210"/>
                <a:gd name="T27" fmla="*/ 6 h 176"/>
                <a:gd name="T28" fmla="*/ 210 w 210"/>
                <a:gd name="T29" fmla="*/ 0 h 176"/>
                <a:gd name="T30" fmla="*/ 205 w 210"/>
                <a:gd name="T31" fmla="*/ 2 h 176"/>
                <a:gd name="T32" fmla="*/ 193 w 210"/>
                <a:gd name="T33" fmla="*/ 2 h 176"/>
                <a:gd name="T34" fmla="*/ 174 w 210"/>
                <a:gd name="T35" fmla="*/ 4 h 176"/>
                <a:gd name="T36" fmla="*/ 150 w 210"/>
                <a:gd name="T37" fmla="*/ 6 h 176"/>
                <a:gd name="T38" fmla="*/ 131 w 210"/>
                <a:gd name="T39" fmla="*/ 35 h 176"/>
                <a:gd name="T40" fmla="*/ 112 w 210"/>
                <a:gd name="T41" fmla="*/ 66 h 176"/>
                <a:gd name="T42" fmla="*/ 91 w 210"/>
                <a:gd name="T43" fmla="*/ 95 h 176"/>
                <a:gd name="T44" fmla="*/ 71 w 210"/>
                <a:gd name="T45" fmla="*/ 121 h 176"/>
                <a:gd name="T46" fmla="*/ 48 w 210"/>
                <a:gd name="T47" fmla="*/ 141 h 176"/>
                <a:gd name="T48" fmla="*/ 24 w 210"/>
                <a:gd name="T49" fmla="*/ 157 h 176"/>
                <a:gd name="T50" fmla="*/ 0 w 210"/>
                <a:gd name="T51" fmla="*/ 16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10" h="176">
                  <a:moveTo>
                    <a:pt x="0" y="165"/>
                  </a:moveTo>
                  <a:lnTo>
                    <a:pt x="21" y="172"/>
                  </a:lnTo>
                  <a:lnTo>
                    <a:pt x="40" y="176"/>
                  </a:lnTo>
                  <a:lnTo>
                    <a:pt x="59" y="172"/>
                  </a:lnTo>
                  <a:lnTo>
                    <a:pt x="79" y="164"/>
                  </a:lnTo>
                  <a:lnTo>
                    <a:pt x="100" y="148"/>
                  </a:lnTo>
                  <a:lnTo>
                    <a:pt x="115" y="135"/>
                  </a:lnTo>
                  <a:lnTo>
                    <a:pt x="131" y="116"/>
                  </a:lnTo>
                  <a:lnTo>
                    <a:pt x="148" y="95"/>
                  </a:lnTo>
                  <a:lnTo>
                    <a:pt x="163" y="73"/>
                  </a:lnTo>
                  <a:lnTo>
                    <a:pt x="177" y="50"/>
                  </a:lnTo>
                  <a:lnTo>
                    <a:pt x="191" y="31"/>
                  </a:lnTo>
                  <a:lnTo>
                    <a:pt x="200" y="16"/>
                  </a:lnTo>
                  <a:lnTo>
                    <a:pt x="206" y="6"/>
                  </a:lnTo>
                  <a:lnTo>
                    <a:pt x="210" y="0"/>
                  </a:lnTo>
                  <a:lnTo>
                    <a:pt x="205" y="2"/>
                  </a:lnTo>
                  <a:lnTo>
                    <a:pt x="193" y="2"/>
                  </a:lnTo>
                  <a:lnTo>
                    <a:pt x="174" y="4"/>
                  </a:lnTo>
                  <a:lnTo>
                    <a:pt x="150" y="6"/>
                  </a:lnTo>
                  <a:lnTo>
                    <a:pt x="131" y="35"/>
                  </a:lnTo>
                  <a:lnTo>
                    <a:pt x="112" y="66"/>
                  </a:lnTo>
                  <a:lnTo>
                    <a:pt x="91" y="95"/>
                  </a:lnTo>
                  <a:lnTo>
                    <a:pt x="71" y="121"/>
                  </a:lnTo>
                  <a:lnTo>
                    <a:pt x="48" y="141"/>
                  </a:lnTo>
                  <a:lnTo>
                    <a:pt x="24" y="157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3" name="Freeform 39"/>
            <p:cNvSpPr>
              <a:spLocks/>
            </p:cNvSpPr>
            <p:nvPr/>
          </p:nvSpPr>
          <p:spPr bwMode="auto">
            <a:xfrm>
              <a:off x="3640" y="2216"/>
              <a:ext cx="163" cy="55"/>
            </a:xfrm>
            <a:custGeom>
              <a:avLst/>
              <a:gdLst>
                <a:gd name="T0" fmla="*/ 0 w 163"/>
                <a:gd name="T1" fmla="*/ 14 h 55"/>
                <a:gd name="T2" fmla="*/ 3 w 163"/>
                <a:gd name="T3" fmla="*/ 14 h 55"/>
                <a:gd name="T4" fmla="*/ 17 w 163"/>
                <a:gd name="T5" fmla="*/ 16 h 55"/>
                <a:gd name="T6" fmla="*/ 36 w 163"/>
                <a:gd name="T7" fmla="*/ 19 h 55"/>
                <a:gd name="T8" fmla="*/ 56 w 163"/>
                <a:gd name="T9" fmla="*/ 23 h 55"/>
                <a:gd name="T10" fmla="*/ 79 w 163"/>
                <a:gd name="T11" fmla="*/ 30 h 55"/>
                <a:gd name="T12" fmla="*/ 98 w 163"/>
                <a:gd name="T13" fmla="*/ 37 h 55"/>
                <a:gd name="T14" fmla="*/ 111 w 163"/>
                <a:gd name="T15" fmla="*/ 43 h 55"/>
                <a:gd name="T16" fmla="*/ 123 w 163"/>
                <a:gd name="T17" fmla="*/ 52 h 55"/>
                <a:gd name="T18" fmla="*/ 132 w 163"/>
                <a:gd name="T19" fmla="*/ 55 h 55"/>
                <a:gd name="T20" fmla="*/ 141 w 163"/>
                <a:gd name="T21" fmla="*/ 55 h 55"/>
                <a:gd name="T22" fmla="*/ 149 w 163"/>
                <a:gd name="T23" fmla="*/ 52 h 55"/>
                <a:gd name="T24" fmla="*/ 159 w 163"/>
                <a:gd name="T25" fmla="*/ 47 h 55"/>
                <a:gd name="T26" fmla="*/ 163 w 163"/>
                <a:gd name="T27" fmla="*/ 42 h 55"/>
                <a:gd name="T28" fmla="*/ 158 w 163"/>
                <a:gd name="T29" fmla="*/ 35 h 55"/>
                <a:gd name="T30" fmla="*/ 149 w 163"/>
                <a:gd name="T31" fmla="*/ 28 h 55"/>
                <a:gd name="T32" fmla="*/ 134 w 163"/>
                <a:gd name="T33" fmla="*/ 19 h 55"/>
                <a:gd name="T34" fmla="*/ 117 w 163"/>
                <a:gd name="T35" fmla="*/ 12 h 55"/>
                <a:gd name="T36" fmla="*/ 98 w 163"/>
                <a:gd name="T37" fmla="*/ 7 h 55"/>
                <a:gd name="T38" fmla="*/ 79 w 163"/>
                <a:gd name="T39" fmla="*/ 2 h 55"/>
                <a:gd name="T40" fmla="*/ 60 w 163"/>
                <a:gd name="T41" fmla="*/ 0 h 55"/>
                <a:gd name="T42" fmla="*/ 36 w 163"/>
                <a:gd name="T43" fmla="*/ 2 h 55"/>
                <a:gd name="T44" fmla="*/ 19 w 163"/>
                <a:gd name="T45" fmla="*/ 6 h 55"/>
                <a:gd name="T46" fmla="*/ 8 w 163"/>
                <a:gd name="T47" fmla="*/ 9 h 55"/>
                <a:gd name="T48" fmla="*/ 1 w 163"/>
                <a:gd name="T49" fmla="*/ 12 h 55"/>
                <a:gd name="T50" fmla="*/ 0 w 163"/>
                <a:gd name="T51" fmla="*/ 1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3" h="55">
                  <a:moveTo>
                    <a:pt x="0" y="14"/>
                  </a:moveTo>
                  <a:lnTo>
                    <a:pt x="3" y="14"/>
                  </a:lnTo>
                  <a:lnTo>
                    <a:pt x="17" y="16"/>
                  </a:lnTo>
                  <a:lnTo>
                    <a:pt x="36" y="19"/>
                  </a:lnTo>
                  <a:lnTo>
                    <a:pt x="56" y="23"/>
                  </a:lnTo>
                  <a:lnTo>
                    <a:pt x="79" y="30"/>
                  </a:lnTo>
                  <a:lnTo>
                    <a:pt x="98" y="37"/>
                  </a:lnTo>
                  <a:lnTo>
                    <a:pt x="111" y="43"/>
                  </a:lnTo>
                  <a:lnTo>
                    <a:pt x="123" y="52"/>
                  </a:lnTo>
                  <a:lnTo>
                    <a:pt x="132" y="55"/>
                  </a:lnTo>
                  <a:lnTo>
                    <a:pt x="141" y="55"/>
                  </a:lnTo>
                  <a:lnTo>
                    <a:pt x="149" y="52"/>
                  </a:lnTo>
                  <a:lnTo>
                    <a:pt x="159" y="47"/>
                  </a:lnTo>
                  <a:lnTo>
                    <a:pt x="163" y="42"/>
                  </a:lnTo>
                  <a:lnTo>
                    <a:pt x="158" y="35"/>
                  </a:lnTo>
                  <a:lnTo>
                    <a:pt x="149" y="28"/>
                  </a:lnTo>
                  <a:lnTo>
                    <a:pt x="134" y="19"/>
                  </a:lnTo>
                  <a:lnTo>
                    <a:pt x="117" y="12"/>
                  </a:lnTo>
                  <a:lnTo>
                    <a:pt x="98" y="7"/>
                  </a:lnTo>
                  <a:lnTo>
                    <a:pt x="79" y="2"/>
                  </a:lnTo>
                  <a:lnTo>
                    <a:pt x="60" y="0"/>
                  </a:lnTo>
                  <a:lnTo>
                    <a:pt x="36" y="2"/>
                  </a:lnTo>
                  <a:lnTo>
                    <a:pt x="19" y="6"/>
                  </a:lnTo>
                  <a:lnTo>
                    <a:pt x="8" y="9"/>
                  </a:lnTo>
                  <a:lnTo>
                    <a:pt x="1" y="1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4" name="Freeform 40"/>
            <p:cNvSpPr>
              <a:spLocks/>
            </p:cNvSpPr>
            <p:nvPr/>
          </p:nvSpPr>
          <p:spPr bwMode="auto">
            <a:xfrm>
              <a:off x="2973" y="2569"/>
              <a:ext cx="1390" cy="591"/>
            </a:xfrm>
            <a:custGeom>
              <a:avLst/>
              <a:gdLst>
                <a:gd name="T0" fmla="*/ 1361 w 1390"/>
                <a:gd name="T1" fmla="*/ 591 h 591"/>
                <a:gd name="T2" fmla="*/ 1310 w 1390"/>
                <a:gd name="T3" fmla="*/ 581 h 591"/>
                <a:gd name="T4" fmla="*/ 1208 w 1390"/>
                <a:gd name="T5" fmla="*/ 558 h 591"/>
                <a:gd name="T6" fmla="*/ 1050 w 1390"/>
                <a:gd name="T7" fmla="*/ 526 h 591"/>
                <a:gd name="T8" fmla="*/ 871 w 1390"/>
                <a:gd name="T9" fmla="*/ 481 h 591"/>
                <a:gd name="T10" fmla="*/ 706 w 1390"/>
                <a:gd name="T11" fmla="*/ 421 h 591"/>
                <a:gd name="T12" fmla="*/ 522 w 1390"/>
                <a:gd name="T13" fmla="*/ 354 h 591"/>
                <a:gd name="T14" fmla="*/ 368 w 1390"/>
                <a:gd name="T15" fmla="*/ 321 h 591"/>
                <a:gd name="T16" fmla="*/ 273 w 1390"/>
                <a:gd name="T17" fmla="*/ 311 h 591"/>
                <a:gd name="T18" fmla="*/ 228 w 1390"/>
                <a:gd name="T19" fmla="*/ 302 h 591"/>
                <a:gd name="T20" fmla="*/ 141 w 1390"/>
                <a:gd name="T21" fmla="*/ 273 h 591"/>
                <a:gd name="T22" fmla="*/ 60 w 1390"/>
                <a:gd name="T23" fmla="*/ 234 h 591"/>
                <a:gd name="T24" fmla="*/ 15 w 1390"/>
                <a:gd name="T25" fmla="*/ 173 h 591"/>
                <a:gd name="T26" fmla="*/ 0 w 1390"/>
                <a:gd name="T27" fmla="*/ 72 h 591"/>
                <a:gd name="T28" fmla="*/ 0 w 1390"/>
                <a:gd name="T29" fmla="*/ 5 h 591"/>
                <a:gd name="T30" fmla="*/ 12 w 1390"/>
                <a:gd name="T31" fmla="*/ 56 h 591"/>
                <a:gd name="T32" fmla="*/ 38 w 1390"/>
                <a:gd name="T33" fmla="*/ 141 h 591"/>
                <a:gd name="T34" fmla="*/ 77 w 1390"/>
                <a:gd name="T35" fmla="*/ 185 h 591"/>
                <a:gd name="T36" fmla="*/ 117 w 1390"/>
                <a:gd name="T37" fmla="*/ 172 h 591"/>
                <a:gd name="T38" fmla="*/ 142 w 1390"/>
                <a:gd name="T39" fmla="*/ 144 h 591"/>
                <a:gd name="T40" fmla="*/ 172 w 1390"/>
                <a:gd name="T41" fmla="*/ 142 h 591"/>
                <a:gd name="T42" fmla="*/ 220 w 1390"/>
                <a:gd name="T43" fmla="*/ 185 h 591"/>
                <a:gd name="T44" fmla="*/ 283 w 1390"/>
                <a:gd name="T45" fmla="*/ 213 h 591"/>
                <a:gd name="T46" fmla="*/ 331 w 1390"/>
                <a:gd name="T47" fmla="*/ 216 h 591"/>
                <a:gd name="T48" fmla="*/ 338 w 1390"/>
                <a:gd name="T49" fmla="*/ 194 h 591"/>
                <a:gd name="T50" fmla="*/ 340 w 1390"/>
                <a:gd name="T51" fmla="*/ 177 h 591"/>
                <a:gd name="T52" fmla="*/ 347 w 1390"/>
                <a:gd name="T53" fmla="*/ 184 h 591"/>
                <a:gd name="T54" fmla="*/ 361 w 1390"/>
                <a:gd name="T55" fmla="*/ 252 h 591"/>
                <a:gd name="T56" fmla="*/ 376 w 1390"/>
                <a:gd name="T57" fmla="*/ 304 h 591"/>
                <a:gd name="T58" fmla="*/ 398 w 1390"/>
                <a:gd name="T59" fmla="*/ 314 h 591"/>
                <a:gd name="T60" fmla="*/ 386 w 1390"/>
                <a:gd name="T61" fmla="*/ 261 h 591"/>
                <a:gd name="T62" fmla="*/ 380 w 1390"/>
                <a:gd name="T63" fmla="*/ 211 h 591"/>
                <a:gd name="T64" fmla="*/ 414 w 1390"/>
                <a:gd name="T65" fmla="*/ 251 h 591"/>
                <a:gd name="T66" fmla="*/ 457 w 1390"/>
                <a:gd name="T67" fmla="*/ 280 h 591"/>
                <a:gd name="T68" fmla="*/ 490 w 1390"/>
                <a:gd name="T69" fmla="*/ 256 h 591"/>
                <a:gd name="T70" fmla="*/ 534 w 1390"/>
                <a:gd name="T71" fmla="*/ 230 h 591"/>
                <a:gd name="T72" fmla="*/ 606 w 1390"/>
                <a:gd name="T73" fmla="*/ 246 h 591"/>
                <a:gd name="T74" fmla="*/ 682 w 1390"/>
                <a:gd name="T75" fmla="*/ 292 h 591"/>
                <a:gd name="T76" fmla="*/ 720 w 1390"/>
                <a:gd name="T77" fmla="*/ 328 h 591"/>
                <a:gd name="T78" fmla="*/ 739 w 1390"/>
                <a:gd name="T79" fmla="*/ 368 h 591"/>
                <a:gd name="T80" fmla="*/ 763 w 1390"/>
                <a:gd name="T81" fmla="*/ 409 h 591"/>
                <a:gd name="T82" fmla="*/ 768 w 1390"/>
                <a:gd name="T83" fmla="*/ 416 h 591"/>
                <a:gd name="T84" fmla="*/ 763 w 1390"/>
                <a:gd name="T85" fmla="*/ 349 h 591"/>
                <a:gd name="T86" fmla="*/ 792 w 1390"/>
                <a:gd name="T87" fmla="*/ 306 h 591"/>
                <a:gd name="T88" fmla="*/ 811 w 1390"/>
                <a:gd name="T89" fmla="*/ 268 h 591"/>
                <a:gd name="T90" fmla="*/ 856 w 1390"/>
                <a:gd name="T91" fmla="*/ 290 h 591"/>
                <a:gd name="T92" fmla="*/ 923 w 1390"/>
                <a:gd name="T93" fmla="*/ 345 h 591"/>
                <a:gd name="T94" fmla="*/ 1016 w 1390"/>
                <a:gd name="T95" fmla="*/ 404 h 591"/>
                <a:gd name="T96" fmla="*/ 1124 w 1390"/>
                <a:gd name="T97" fmla="*/ 466 h 591"/>
                <a:gd name="T98" fmla="*/ 1138 w 1390"/>
                <a:gd name="T99" fmla="*/ 503 h 591"/>
                <a:gd name="T100" fmla="*/ 1162 w 1390"/>
                <a:gd name="T101" fmla="*/ 529 h 591"/>
                <a:gd name="T102" fmla="*/ 1199 w 1390"/>
                <a:gd name="T103" fmla="*/ 548 h 591"/>
                <a:gd name="T104" fmla="*/ 1182 w 1390"/>
                <a:gd name="T105" fmla="*/ 522 h 591"/>
                <a:gd name="T106" fmla="*/ 1167 w 1390"/>
                <a:gd name="T107" fmla="*/ 486 h 591"/>
                <a:gd name="T108" fmla="*/ 1179 w 1390"/>
                <a:gd name="T109" fmla="*/ 481 h 591"/>
                <a:gd name="T110" fmla="*/ 1186 w 1390"/>
                <a:gd name="T111" fmla="*/ 460 h 591"/>
                <a:gd name="T112" fmla="*/ 1224 w 1390"/>
                <a:gd name="T113" fmla="*/ 466 h 591"/>
                <a:gd name="T114" fmla="*/ 1277 w 1390"/>
                <a:gd name="T115" fmla="*/ 496 h 591"/>
                <a:gd name="T116" fmla="*/ 1318 w 1390"/>
                <a:gd name="T117" fmla="*/ 526 h 591"/>
                <a:gd name="T118" fmla="*/ 1356 w 1390"/>
                <a:gd name="T119" fmla="*/ 543 h 591"/>
                <a:gd name="T120" fmla="*/ 1390 w 1390"/>
                <a:gd name="T121" fmla="*/ 581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90" h="591">
                  <a:moveTo>
                    <a:pt x="1390" y="581"/>
                  </a:moveTo>
                  <a:lnTo>
                    <a:pt x="1378" y="588"/>
                  </a:lnTo>
                  <a:lnTo>
                    <a:pt x="1361" y="591"/>
                  </a:lnTo>
                  <a:lnTo>
                    <a:pt x="1344" y="591"/>
                  </a:lnTo>
                  <a:lnTo>
                    <a:pt x="1325" y="586"/>
                  </a:lnTo>
                  <a:lnTo>
                    <a:pt x="1310" y="581"/>
                  </a:lnTo>
                  <a:lnTo>
                    <a:pt x="1284" y="574"/>
                  </a:lnTo>
                  <a:lnTo>
                    <a:pt x="1249" y="567"/>
                  </a:lnTo>
                  <a:lnTo>
                    <a:pt x="1208" y="558"/>
                  </a:lnTo>
                  <a:lnTo>
                    <a:pt x="1160" y="548"/>
                  </a:lnTo>
                  <a:lnTo>
                    <a:pt x="1107" y="538"/>
                  </a:lnTo>
                  <a:lnTo>
                    <a:pt x="1050" y="526"/>
                  </a:lnTo>
                  <a:lnTo>
                    <a:pt x="992" y="512"/>
                  </a:lnTo>
                  <a:lnTo>
                    <a:pt x="931" y="496"/>
                  </a:lnTo>
                  <a:lnTo>
                    <a:pt x="871" y="481"/>
                  </a:lnTo>
                  <a:lnTo>
                    <a:pt x="813" y="462"/>
                  </a:lnTo>
                  <a:lnTo>
                    <a:pt x="758" y="443"/>
                  </a:lnTo>
                  <a:lnTo>
                    <a:pt x="706" y="421"/>
                  </a:lnTo>
                  <a:lnTo>
                    <a:pt x="643" y="395"/>
                  </a:lnTo>
                  <a:lnTo>
                    <a:pt x="581" y="373"/>
                  </a:lnTo>
                  <a:lnTo>
                    <a:pt x="522" y="354"/>
                  </a:lnTo>
                  <a:lnTo>
                    <a:pt x="466" y="340"/>
                  </a:lnTo>
                  <a:lnTo>
                    <a:pt x="414" y="330"/>
                  </a:lnTo>
                  <a:lnTo>
                    <a:pt x="368" y="321"/>
                  </a:lnTo>
                  <a:lnTo>
                    <a:pt x="328" y="316"/>
                  </a:lnTo>
                  <a:lnTo>
                    <a:pt x="297" y="313"/>
                  </a:lnTo>
                  <a:lnTo>
                    <a:pt x="273" y="311"/>
                  </a:lnTo>
                  <a:lnTo>
                    <a:pt x="261" y="309"/>
                  </a:lnTo>
                  <a:lnTo>
                    <a:pt x="249" y="307"/>
                  </a:lnTo>
                  <a:lnTo>
                    <a:pt x="228" y="302"/>
                  </a:lnTo>
                  <a:lnTo>
                    <a:pt x="203" y="295"/>
                  </a:lnTo>
                  <a:lnTo>
                    <a:pt x="173" y="285"/>
                  </a:lnTo>
                  <a:lnTo>
                    <a:pt x="141" y="273"/>
                  </a:lnTo>
                  <a:lnTo>
                    <a:pt x="111" y="259"/>
                  </a:lnTo>
                  <a:lnTo>
                    <a:pt x="82" y="246"/>
                  </a:lnTo>
                  <a:lnTo>
                    <a:pt x="60" y="234"/>
                  </a:lnTo>
                  <a:lnTo>
                    <a:pt x="43" y="220"/>
                  </a:lnTo>
                  <a:lnTo>
                    <a:pt x="27" y="199"/>
                  </a:lnTo>
                  <a:lnTo>
                    <a:pt x="15" y="173"/>
                  </a:lnTo>
                  <a:lnTo>
                    <a:pt x="8" y="141"/>
                  </a:lnTo>
                  <a:lnTo>
                    <a:pt x="3" y="106"/>
                  </a:lnTo>
                  <a:lnTo>
                    <a:pt x="0" y="72"/>
                  </a:lnTo>
                  <a:lnTo>
                    <a:pt x="0" y="38"/>
                  </a:lnTo>
                  <a:lnTo>
                    <a:pt x="0" y="8"/>
                  </a:lnTo>
                  <a:lnTo>
                    <a:pt x="0" y="5"/>
                  </a:lnTo>
                  <a:lnTo>
                    <a:pt x="0" y="0"/>
                  </a:lnTo>
                  <a:lnTo>
                    <a:pt x="5" y="26"/>
                  </a:lnTo>
                  <a:lnTo>
                    <a:pt x="12" y="56"/>
                  </a:lnTo>
                  <a:lnTo>
                    <a:pt x="19" y="86"/>
                  </a:lnTo>
                  <a:lnTo>
                    <a:pt x="27" y="115"/>
                  </a:lnTo>
                  <a:lnTo>
                    <a:pt x="38" y="141"/>
                  </a:lnTo>
                  <a:lnTo>
                    <a:pt x="50" y="163"/>
                  </a:lnTo>
                  <a:lnTo>
                    <a:pt x="62" y="179"/>
                  </a:lnTo>
                  <a:lnTo>
                    <a:pt x="77" y="185"/>
                  </a:lnTo>
                  <a:lnTo>
                    <a:pt x="93" y="185"/>
                  </a:lnTo>
                  <a:lnTo>
                    <a:pt x="105" y="180"/>
                  </a:lnTo>
                  <a:lnTo>
                    <a:pt x="117" y="172"/>
                  </a:lnTo>
                  <a:lnTo>
                    <a:pt x="125" y="163"/>
                  </a:lnTo>
                  <a:lnTo>
                    <a:pt x="134" y="153"/>
                  </a:lnTo>
                  <a:lnTo>
                    <a:pt x="142" y="144"/>
                  </a:lnTo>
                  <a:lnTo>
                    <a:pt x="151" y="139"/>
                  </a:lnTo>
                  <a:lnTo>
                    <a:pt x="160" y="139"/>
                  </a:lnTo>
                  <a:lnTo>
                    <a:pt x="172" y="142"/>
                  </a:lnTo>
                  <a:lnTo>
                    <a:pt x="184" y="156"/>
                  </a:lnTo>
                  <a:lnTo>
                    <a:pt x="199" y="172"/>
                  </a:lnTo>
                  <a:lnTo>
                    <a:pt x="220" y="185"/>
                  </a:lnTo>
                  <a:lnTo>
                    <a:pt x="240" y="197"/>
                  </a:lnTo>
                  <a:lnTo>
                    <a:pt x="261" y="206"/>
                  </a:lnTo>
                  <a:lnTo>
                    <a:pt x="283" y="213"/>
                  </a:lnTo>
                  <a:lnTo>
                    <a:pt x="302" y="218"/>
                  </a:lnTo>
                  <a:lnTo>
                    <a:pt x="319" y="220"/>
                  </a:lnTo>
                  <a:lnTo>
                    <a:pt x="331" y="216"/>
                  </a:lnTo>
                  <a:lnTo>
                    <a:pt x="340" y="211"/>
                  </a:lnTo>
                  <a:lnTo>
                    <a:pt x="340" y="203"/>
                  </a:lnTo>
                  <a:lnTo>
                    <a:pt x="338" y="194"/>
                  </a:lnTo>
                  <a:lnTo>
                    <a:pt x="338" y="187"/>
                  </a:lnTo>
                  <a:lnTo>
                    <a:pt x="338" y="180"/>
                  </a:lnTo>
                  <a:lnTo>
                    <a:pt x="340" y="177"/>
                  </a:lnTo>
                  <a:lnTo>
                    <a:pt x="342" y="175"/>
                  </a:lnTo>
                  <a:lnTo>
                    <a:pt x="345" y="177"/>
                  </a:lnTo>
                  <a:lnTo>
                    <a:pt x="347" y="184"/>
                  </a:lnTo>
                  <a:lnTo>
                    <a:pt x="349" y="192"/>
                  </a:lnTo>
                  <a:lnTo>
                    <a:pt x="354" y="225"/>
                  </a:lnTo>
                  <a:lnTo>
                    <a:pt x="361" y="252"/>
                  </a:lnTo>
                  <a:lnTo>
                    <a:pt x="368" y="275"/>
                  </a:lnTo>
                  <a:lnTo>
                    <a:pt x="373" y="292"/>
                  </a:lnTo>
                  <a:lnTo>
                    <a:pt x="376" y="304"/>
                  </a:lnTo>
                  <a:lnTo>
                    <a:pt x="378" y="307"/>
                  </a:lnTo>
                  <a:lnTo>
                    <a:pt x="400" y="319"/>
                  </a:lnTo>
                  <a:lnTo>
                    <a:pt x="398" y="314"/>
                  </a:lnTo>
                  <a:lnTo>
                    <a:pt x="397" y="302"/>
                  </a:lnTo>
                  <a:lnTo>
                    <a:pt x="392" y="283"/>
                  </a:lnTo>
                  <a:lnTo>
                    <a:pt x="386" y="261"/>
                  </a:lnTo>
                  <a:lnTo>
                    <a:pt x="381" y="234"/>
                  </a:lnTo>
                  <a:lnTo>
                    <a:pt x="376" y="206"/>
                  </a:lnTo>
                  <a:lnTo>
                    <a:pt x="380" y="211"/>
                  </a:lnTo>
                  <a:lnTo>
                    <a:pt x="383" y="215"/>
                  </a:lnTo>
                  <a:lnTo>
                    <a:pt x="398" y="234"/>
                  </a:lnTo>
                  <a:lnTo>
                    <a:pt x="414" y="251"/>
                  </a:lnTo>
                  <a:lnTo>
                    <a:pt x="428" y="264"/>
                  </a:lnTo>
                  <a:lnTo>
                    <a:pt x="443" y="275"/>
                  </a:lnTo>
                  <a:lnTo>
                    <a:pt x="457" y="280"/>
                  </a:lnTo>
                  <a:lnTo>
                    <a:pt x="469" y="278"/>
                  </a:lnTo>
                  <a:lnTo>
                    <a:pt x="481" y="271"/>
                  </a:lnTo>
                  <a:lnTo>
                    <a:pt x="490" y="256"/>
                  </a:lnTo>
                  <a:lnTo>
                    <a:pt x="500" y="242"/>
                  </a:lnTo>
                  <a:lnTo>
                    <a:pt x="515" y="234"/>
                  </a:lnTo>
                  <a:lnTo>
                    <a:pt x="534" y="230"/>
                  </a:lnTo>
                  <a:lnTo>
                    <a:pt x="557" y="230"/>
                  </a:lnTo>
                  <a:lnTo>
                    <a:pt x="581" y="235"/>
                  </a:lnTo>
                  <a:lnTo>
                    <a:pt x="606" y="246"/>
                  </a:lnTo>
                  <a:lnTo>
                    <a:pt x="634" y="258"/>
                  </a:lnTo>
                  <a:lnTo>
                    <a:pt x="660" y="273"/>
                  </a:lnTo>
                  <a:lnTo>
                    <a:pt x="682" y="292"/>
                  </a:lnTo>
                  <a:lnTo>
                    <a:pt x="704" y="313"/>
                  </a:lnTo>
                  <a:lnTo>
                    <a:pt x="711" y="321"/>
                  </a:lnTo>
                  <a:lnTo>
                    <a:pt x="720" y="328"/>
                  </a:lnTo>
                  <a:lnTo>
                    <a:pt x="727" y="333"/>
                  </a:lnTo>
                  <a:lnTo>
                    <a:pt x="732" y="352"/>
                  </a:lnTo>
                  <a:lnTo>
                    <a:pt x="739" y="368"/>
                  </a:lnTo>
                  <a:lnTo>
                    <a:pt x="749" y="381"/>
                  </a:lnTo>
                  <a:lnTo>
                    <a:pt x="756" y="397"/>
                  </a:lnTo>
                  <a:lnTo>
                    <a:pt x="763" y="409"/>
                  </a:lnTo>
                  <a:lnTo>
                    <a:pt x="768" y="417"/>
                  </a:lnTo>
                  <a:lnTo>
                    <a:pt x="768" y="421"/>
                  </a:lnTo>
                  <a:lnTo>
                    <a:pt x="768" y="416"/>
                  </a:lnTo>
                  <a:lnTo>
                    <a:pt x="768" y="402"/>
                  </a:lnTo>
                  <a:lnTo>
                    <a:pt x="766" y="378"/>
                  </a:lnTo>
                  <a:lnTo>
                    <a:pt x="763" y="349"/>
                  </a:lnTo>
                  <a:lnTo>
                    <a:pt x="775" y="340"/>
                  </a:lnTo>
                  <a:lnTo>
                    <a:pt x="785" y="325"/>
                  </a:lnTo>
                  <a:lnTo>
                    <a:pt x="792" y="306"/>
                  </a:lnTo>
                  <a:lnTo>
                    <a:pt x="799" y="282"/>
                  </a:lnTo>
                  <a:lnTo>
                    <a:pt x="804" y="271"/>
                  </a:lnTo>
                  <a:lnTo>
                    <a:pt x="811" y="268"/>
                  </a:lnTo>
                  <a:lnTo>
                    <a:pt x="823" y="270"/>
                  </a:lnTo>
                  <a:lnTo>
                    <a:pt x="837" y="278"/>
                  </a:lnTo>
                  <a:lnTo>
                    <a:pt x="856" y="290"/>
                  </a:lnTo>
                  <a:lnTo>
                    <a:pt x="875" y="307"/>
                  </a:lnTo>
                  <a:lnTo>
                    <a:pt x="899" y="325"/>
                  </a:lnTo>
                  <a:lnTo>
                    <a:pt x="923" y="345"/>
                  </a:lnTo>
                  <a:lnTo>
                    <a:pt x="952" y="366"/>
                  </a:lnTo>
                  <a:lnTo>
                    <a:pt x="983" y="385"/>
                  </a:lnTo>
                  <a:lnTo>
                    <a:pt x="1016" y="404"/>
                  </a:lnTo>
                  <a:lnTo>
                    <a:pt x="1059" y="428"/>
                  </a:lnTo>
                  <a:lnTo>
                    <a:pt x="1095" y="448"/>
                  </a:lnTo>
                  <a:lnTo>
                    <a:pt x="1124" y="466"/>
                  </a:lnTo>
                  <a:lnTo>
                    <a:pt x="1129" y="484"/>
                  </a:lnTo>
                  <a:lnTo>
                    <a:pt x="1134" y="496"/>
                  </a:lnTo>
                  <a:lnTo>
                    <a:pt x="1138" y="503"/>
                  </a:lnTo>
                  <a:lnTo>
                    <a:pt x="1146" y="512"/>
                  </a:lnTo>
                  <a:lnTo>
                    <a:pt x="1153" y="521"/>
                  </a:lnTo>
                  <a:lnTo>
                    <a:pt x="1162" y="529"/>
                  </a:lnTo>
                  <a:lnTo>
                    <a:pt x="1167" y="534"/>
                  </a:lnTo>
                  <a:lnTo>
                    <a:pt x="1169" y="536"/>
                  </a:lnTo>
                  <a:lnTo>
                    <a:pt x="1199" y="548"/>
                  </a:lnTo>
                  <a:lnTo>
                    <a:pt x="1196" y="545"/>
                  </a:lnTo>
                  <a:lnTo>
                    <a:pt x="1191" y="536"/>
                  </a:lnTo>
                  <a:lnTo>
                    <a:pt x="1182" y="522"/>
                  </a:lnTo>
                  <a:lnTo>
                    <a:pt x="1172" y="505"/>
                  </a:lnTo>
                  <a:lnTo>
                    <a:pt x="1162" y="484"/>
                  </a:lnTo>
                  <a:lnTo>
                    <a:pt x="1167" y="486"/>
                  </a:lnTo>
                  <a:lnTo>
                    <a:pt x="1172" y="486"/>
                  </a:lnTo>
                  <a:lnTo>
                    <a:pt x="1175" y="484"/>
                  </a:lnTo>
                  <a:lnTo>
                    <a:pt x="1179" y="481"/>
                  </a:lnTo>
                  <a:lnTo>
                    <a:pt x="1181" y="476"/>
                  </a:lnTo>
                  <a:lnTo>
                    <a:pt x="1182" y="469"/>
                  </a:lnTo>
                  <a:lnTo>
                    <a:pt x="1186" y="460"/>
                  </a:lnTo>
                  <a:lnTo>
                    <a:pt x="1194" y="457"/>
                  </a:lnTo>
                  <a:lnTo>
                    <a:pt x="1206" y="459"/>
                  </a:lnTo>
                  <a:lnTo>
                    <a:pt x="1224" y="466"/>
                  </a:lnTo>
                  <a:lnTo>
                    <a:pt x="1241" y="474"/>
                  </a:lnTo>
                  <a:lnTo>
                    <a:pt x="1260" y="484"/>
                  </a:lnTo>
                  <a:lnTo>
                    <a:pt x="1277" y="496"/>
                  </a:lnTo>
                  <a:lnTo>
                    <a:pt x="1294" y="508"/>
                  </a:lnTo>
                  <a:lnTo>
                    <a:pt x="1308" y="519"/>
                  </a:lnTo>
                  <a:lnTo>
                    <a:pt x="1318" y="526"/>
                  </a:lnTo>
                  <a:lnTo>
                    <a:pt x="1330" y="533"/>
                  </a:lnTo>
                  <a:lnTo>
                    <a:pt x="1344" y="538"/>
                  </a:lnTo>
                  <a:lnTo>
                    <a:pt x="1356" y="543"/>
                  </a:lnTo>
                  <a:lnTo>
                    <a:pt x="1368" y="550"/>
                  </a:lnTo>
                  <a:lnTo>
                    <a:pt x="1380" y="562"/>
                  </a:lnTo>
                  <a:lnTo>
                    <a:pt x="1390" y="581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5" name="Freeform 41"/>
            <p:cNvSpPr>
              <a:spLocks/>
            </p:cNvSpPr>
            <p:nvPr/>
          </p:nvSpPr>
          <p:spPr bwMode="auto">
            <a:xfrm>
              <a:off x="3476" y="2433"/>
              <a:ext cx="289" cy="127"/>
            </a:xfrm>
            <a:custGeom>
              <a:avLst/>
              <a:gdLst>
                <a:gd name="T0" fmla="*/ 97 w 289"/>
                <a:gd name="T1" fmla="*/ 127 h 127"/>
                <a:gd name="T2" fmla="*/ 122 w 289"/>
                <a:gd name="T3" fmla="*/ 117 h 127"/>
                <a:gd name="T4" fmla="*/ 165 w 289"/>
                <a:gd name="T5" fmla="*/ 96 h 127"/>
                <a:gd name="T6" fmla="*/ 215 w 289"/>
                <a:gd name="T7" fmla="*/ 70 h 127"/>
                <a:gd name="T8" fmla="*/ 248 w 289"/>
                <a:gd name="T9" fmla="*/ 52 h 127"/>
                <a:gd name="T10" fmla="*/ 265 w 289"/>
                <a:gd name="T11" fmla="*/ 41 h 127"/>
                <a:gd name="T12" fmla="*/ 277 w 289"/>
                <a:gd name="T13" fmla="*/ 33 h 127"/>
                <a:gd name="T14" fmla="*/ 286 w 289"/>
                <a:gd name="T15" fmla="*/ 27 h 127"/>
                <a:gd name="T16" fmla="*/ 289 w 289"/>
                <a:gd name="T17" fmla="*/ 24 h 127"/>
                <a:gd name="T18" fmla="*/ 286 w 289"/>
                <a:gd name="T19" fmla="*/ 22 h 127"/>
                <a:gd name="T20" fmla="*/ 275 w 289"/>
                <a:gd name="T21" fmla="*/ 24 h 127"/>
                <a:gd name="T22" fmla="*/ 256 w 289"/>
                <a:gd name="T23" fmla="*/ 29 h 127"/>
                <a:gd name="T24" fmla="*/ 231 w 289"/>
                <a:gd name="T25" fmla="*/ 36 h 127"/>
                <a:gd name="T26" fmla="*/ 183 w 289"/>
                <a:gd name="T27" fmla="*/ 50 h 127"/>
                <a:gd name="T28" fmla="*/ 128 w 289"/>
                <a:gd name="T29" fmla="*/ 69 h 127"/>
                <a:gd name="T30" fmla="*/ 88 w 289"/>
                <a:gd name="T31" fmla="*/ 84 h 127"/>
                <a:gd name="T32" fmla="*/ 67 w 289"/>
                <a:gd name="T33" fmla="*/ 91 h 127"/>
                <a:gd name="T34" fmla="*/ 69 w 289"/>
                <a:gd name="T35" fmla="*/ 84 h 127"/>
                <a:gd name="T36" fmla="*/ 93 w 289"/>
                <a:gd name="T37" fmla="*/ 64 h 127"/>
                <a:gd name="T38" fmla="*/ 124 w 289"/>
                <a:gd name="T39" fmla="*/ 41 h 127"/>
                <a:gd name="T40" fmla="*/ 152 w 289"/>
                <a:gd name="T41" fmla="*/ 21 h 127"/>
                <a:gd name="T42" fmla="*/ 169 w 289"/>
                <a:gd name="T43" fmla="*/ 5 h 127"/>
                <a:gd name="T44" fmla="*/ 169 w 289"/>
                <a:gd name="T45" fmla="*/ 0 h 127"/>
                <a:gd name="T46" fmla="*/ 141 w 289"/>
                <a:gd name="T47" fmla="*/ 5 h 127"/>
                <a:gd name="T48" fmla="*/ 90 w 289"/>
                <a:gd name="T49" fmla="*/ 29 h 127"/>
                <a:gd name="T50" fmla="*/ 47 w 289"/>
                <a:gd name="T51" fmla="*/ 58 h 127"/>
                <a:gd name="T52" fmla="*/ 14 w 289"/>
                <a:gd name="T53" fmla="*/ 86 h 127"/>
                <a:gd name="T54" fmla="*/ 0 w 289"/>
                <a:gd name="T55" fmla="*/ 105 h 127"/>
                <a:gd name="T56" fmla="*/ 9 w 289"/>
                <a:gd name="T57" fmla="*/ 108 h 127"/>
                <a:gd name="T58" fmla="*/ 35 w 289"/>
                <a:gd name="T59" fmla="*/ 108 h 127"/>
                <a:gd name="T60" fmla="*/ 60 w 289"/>
                <a:gd name="T61" fmla="*/ 110 h 127"/>
                <a:gd name="T62" fmla="*/ 69 w 289"/>
                <a:gd name="T63" fmla="*/ 113 h 127"/>
                <a:gd name="T64" fmla="*/ 54 w 289"/>
                <a:gd name="T65" fmla="*/ 120 h 127"/>
                <a:gd name="T66" fmla="*/ 62 w 289"/>
                <a:gd name="T67" fmla="*/ 125 h 127"/>
                <a:gd name="T68" fmla="*/ 83 w 289"/>
                <a:gd name="T69" fmla="*/ 125 h 127"/>
                <a:gd name="T70" fmla="*/ 95 w 289"/>
                <a:gd name="T7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9" h="127">
                  <a:moveTo>
                    <a:pt x="95" y="127"/>
                  </a:moveTo>
                  <a:lnTo>
                    <a:pt x="97" y="127"/>
                  </a:lnTo>
                  <a:lnTo>
                    <a:pt x="107" y="122"/>
                  </a:lnTo>
                  <a:lnTo>
                    <a:pt x="122" y="117"/>
                  </a:lnTo>
                  <a:lnTo>
                    <a:pt x="143" y="107"/>
                  </a:lnTo>
                  <a:lnTo>
                    <a:pt x="165" y="96"/>
                  </a:lnTo>
                  <a:lnTo>
                    <a:pt x="189" y="84"/>
                  </a:lnTo>
                  <a:lnTo>
                    <a:pt x="215" y="70"/>
                  </a:lnTo>
                  <a:lnTo>
                    <a:pt x="238" y="57"/>
                  </a:lnTo>
                  <a:lnTo>
                    <a:pt x="248" y="52"/>
                  </a:lnTo>
                  <a:lnTo>
                    <a:pt x="256" y="46"/>
                  </a:lnTo>
                  <a:lnTo>
                    <a:pt x="265" y="41"/>
                  </a:lnTo>
                  <a:lnTo>
                    <a:pt x="272" y="36"/>
                  </a:lnTo>
                  <a:lnTo>
                    <a:pt x="277" y="33"/>
                  </a:lnTo>
                  <a:lnTo>
                    <a:pt x="282" y="29"/>
                  </a:lnTo>
                  <a:lnTo>
                    <a:pt x="286" y="27"/>
                  </a:lnTo>
                  <a:lnTo>
                    <a:pt x="289" y="26"/>
                  </a:lnTo>
                  <a:lnTo>
                    <a:pt x="289" y="24"/>
                  </a:lnTo>
                  <a:lnTo>
                    <a:pt x="289" y="22"/>
                  </a:lnTo>
                  <a:lnTo>
                    <a:pt x="286" y="22"/>
                  </a:lnTo>
                  <a:lnTo>
                    <a:pt x="282" y="24"/>
                  </a:lnTo>
                  <a:lnTo>
                    <a:pt x="275" y="24"/>
                  </a:lnTo>
                  <a:lnTo>
                    <a:pt x="267" y="26"/>
                  </a:lnTo>
                  <a:lnTo>
                    <a:pt x="256" y="29"/>
                  </a:lnTo>
                  <a:lnTo>
                    <a:pt x="244" y="33"/>
                  </a:lnTo>
                  <a:lnTo>
                    <a:pt x="231" y="36"/>
                  </a:lnTo>
                  <a:lnTo>
                    <a:pt x="213" y="40"/>
                  </a:lnTo>
                  <a:lnTo>
                    <a:pt x="183" y="50"/>
                  </a:lnTo>
                  <a:lnTo>
                    <a:pt x="153" y="58"/>
                  </a:lnTo>
                  <a:lnTo>
                    <a:pt x="128" y="69"/>
                  </a:lnTo>
                  <a:lnTo>
                    <a:pt x="105" y="77"/>
                  </a:lnTo>
                  <a:lnTo>
                    <a:pt x="88" y="84"/>
                  </a:lnTo>
                  <a:lnTo>
                    <a:pt x="74" y="88"/>
                  </a:lnTo>
                  <a:lnTo>
                    <a:pt x="67" y="91"/>
                  </a:lnTo>
                  <a:lnTo>
                    <a:pt x="64" y="89"/>
                  </a:lnTo>
                  <a:lnTo>
                    <a:pt x="69" y="84"/>
                  </a:lnTo>
                  <a:lnTo>
                    <a:pt x="79" y="76"/>
                  </a:lnTo>
                  <a:lnTo>
                    <a:pt x="93" y="64"/>
                  </a:lnTo>
                  <a:lnTo>
                    <a:pt x="109" y="52"/>
                  </a:lnTo>
                  <a:lnTo>
                    <a:pt x="124" y="41"/>
                  </a:lnTo>
                  <a:lnTo>
                    <a:pt x="138" y="31"/>
                  </a:lnTo>
                  <a:lnTo>
                    <a:pt x="152" y="21"/>
                  </a:lnTo>
                  <a:lnTo>
                    <a:pt x="162" y="12"/>
                  </a:lnTo>
                  <a:lnTo>
                    <a:pt x="169" y="5"/>
                  </a:lnTo>
                  <a:lnTo>
                    <a:pt x="172" y="2"/>
                  </a:lnTo>
                  <a:lnTo>
                    <a:pt x="169" y="0"/>
                  </a:lnTo>
                  <a:lnTo>
                    <a:pt x="158" y="2"/>
                  </a:lnTo>
                  <a:lnTo>
                    <a:pt x="141" y="5"/>
                  </a:lnTo>
                  <a:lnTo>
                    <a:pt x="116" y="15"/>
                  </a:lnTo>
                  <a:lnTo>
                    <a:pt x="90" y="29"/>
                  </a:lnTo>
                  <a:lnTo>
                    <a:pt x="67" y="43"/>
                  </a:lnTo>
                  <a:lnTo>
                    <a:pt x="47" y="58"/>
                  </a:lnTo>
                  <a:lnTo>
                    <a:pt x="28" y="74"/>
                  </a:lnTo>
                  <a:lnTo>
                    <a:pt x="14" y="86"/>
                  </a:lnTo>
                  <a:lnTo>
                    <a:pt x="5" y="98"/>
                  </a:lnTo>
                  <a:lnTo>
                    <a:pt x="0" y="105"/>
                  </a:lnTo>
                  <a:lnTo>
                    <a:pt x="2" y="108"/>
                  </a:lnTo>
                  <a:lnTo>
                    <a:pt x="9" y="108"/>
                  </a:lnTo>
                  <a:lnTo>
                    <a:pt x="21" y="108"/>
                  </a:lnTo>
                  <a:lnTo>
                    <a:pt x="35" y="108"/>
                  </a:lnTo>
                  <a:lnTo>
                    <a:pt x="48" y="108"/>
                  </a:lnTo>
                  <a:lnTo>
                    <a:pt x="60" y="110"/>
                  </a:lnTo>
                  <a:lnTo>
                    <a:pt x="67" y="112"/>
                  </a:lnTo>
                  <a:lnTo>
                    <a:pt x="69" y="113"/>
                  </a:lnTo>
                  <a:lnTo>
                    <a:pt x="60" y="117"/>
                  </a:lnTo>
                  <a:lnTo>
                    <a:pt x="54" y="120"/>
                  </a:lnTo>
                  <a:lnTo>
                    <a:pt x="54" y="124"/>
                  </a:lnTo>
                  <a:lnTo>
                    <a:pt x="62" y="125"/>
                  </a:lnTo>
                  <a:lnTo>
                    <a:pt x="73" y="125"/>
                  </a:lnTo>
                  <a:lnTo>
                    <a:pt x="83" y="125"/>
                  </a:lnTo>
                  <a:lnTo>
                    <a:pt x="91" y="127"/>
                  </a:lnTo>
                  <a:lnTo>
                    <a:pt x="95" y="127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6" name="Freeform 42"/>
            <p:cNvSpPr>
              <a:spLocks/>
            </p:cNvSpPr>
            <p:nvPr/>
          </p:nvSpPr>
          <p:spPr bwMode="auto">
            <a:xfrm>
              <a:off x="4769" y="2045"/>
              <a:ext cx="308" cy="376"/>
            </a:xfrm>
            <a:custGeom>
              <a:avLst/>
              <a:gdLst>
                <a:gd name="T0" fmla="*/ 0 w 308"/>
                <a:gd name="T1" fmla="*/ 199 h 376"/>
                <a:gd name="T2" fmla="*/ 10 w 308"/>
                <a:gd name="T3" fmla="*/ 209 h 376"/>
                <a:gd name="T4" fmla="*/ 21 w 308"/>
                <a:gd name="T5" fmla="*/ 218 h 376"/>
                <a:gd name="T6" fmla="*/ 31 w 308"/>
                <a:gd name="T7" fmla="*/ 223 h 376"/>
                <a:gd name="T8" fmla="*/ 38 w 308"/>
                <a:gd name="T9" fmla="*/ 230 h 376"/>
                <a:gd name="T10" fmla="*/ 45 w 308"/>
                <a:gd name="T11" fmla="*/ 238 h 376"/>
                <a:gd name="T12" fmla="*/ 50 w 308"/>
                <a:gd name="T13" fmla="*/ 251 h 376"/>
                <a:gd name="T14" fmla="*/ 52 w 308"/>
                <a:gd name="T15" fmla="*/ 269 h 376"/>
                <a:gd name="T16" fmla="*/ 53 w 308"/>
                <a:gd name="T17" fmla="*/ 288 h 376"/>
                <a:gd name="T18" fmla="*/ 52 w 308"/>
                <a:gd name="T19" fmla="*/ 309 h 376"/>
                <a:gd name="T20" fmla="*/ 48 w 308"/>
                <a:gd name="T21" fmla="*/ 328 h 376"/>
                <a:gd name="T22" fmla="*/ 46 w 308"/>
                <a:gd name="T23" fmla="*/ 345 h 376"/>
                <a:gd name="T24" fmla="*/ 45 w 308"/>
                <a:gd name="T25" fmla="*/ 359 h 376"/>
                <a:gd name="T26" fmla="*/ 43 w 308"/>
                <a:gd name="T27" fmla="*/ 371 h 376"/>
                <a:gd name="T28" fmla="*/ 45 w 308"/>
                <a:gd name="T29" fmla="*/ 376 h 376"/>
                <a:gd name="T30" fmla="*/ 50 w 308"/>
                <a:gd name="T31" fmla="*/ 376 h 376"/>
                <a:gd name="T32" fmla="*/ 57 w 308"/>
                <a:gd name="T33" fmla="*/ 369 h 376"/>
                <a:gd name="T34" fmla="*/ 79 w 308"/>
                <a:gd name="T35" fmla="*/ 348 h 376"/>
                <a:gd name="T36" fmla="*/ 105 w 308"/>
                <a:gd name="T37" fmla="*/ 336 h 376"/>
                <a:gd name="T38" fmla="*/ 131 w 308"/>
                <a:gd name="T39" fmla="*/ 323 h 376"/>
                <a:gd name="T40" fmla="*/ 158 w 308"/>
                <a:gd name="T41" fmla="*/ 304 h 376"/>
                <a:gd name="T42" fmla="*/ 180 w 308"/>
                <a:gd name="T43" fmla="*/ 288 h 376"/>
                <a:gd name="T44" fmla="*/ 198 w 308"/>
                <a:gd name="T45" fmla="*/ 276 h 376"/>
                <a:gd name="T46" fmla="*/ 213 w 308"/>
                <a:gd name="T47" fmla="*/ 264 h 376"/>
                <a:gd name="T48" fmla="*/ 229 w 308"/>
                <a:gd name="T49" fmla="*/ 252 h 376"/>
                <a:gd name="T50" fmla="*/ 249 w 308"/>
                <a:gd name="T51" fmla="*/ 237 h 376"/>
                <a:gd name="T52" fmla="*/ 273 w 308"/>
                <a:gd name="T53" fmla="*/ 213 h 376"/>
                <a:gd name="T54" fmla="*/ 292 w 308"/>
                <a:gd name="T55" fmla="*/ 189 h 376"/>
                <a:gd name="T56" fmla="*/ 302 w 308"/>
                <a:gd name="T57" fmla="*/ 163 h 376"/>
                <a:gd name="T58" fmla="*/ 308 w 308"/>
                <a:gd name="T59" fmla="*/ 137 h 376"/>
                <a:gd name="T60" fmla="*/ 306 w 308"/>
                <a:gd name="T61" fmla="*/ 116 h 376"/>
                <a:gd name="T62" fmla="*/ 297 w 308"/>
                <a:gd name="T63" fmla="*/ 92 h 376"/>
                <a:gd name="T64" fmla="*/ 282 w 308"/>
                <a:gd name="T65" fmla="*/ 67 h 376"/>
                <a:gd name="T66" fmla="*/ 260 w 308"/>
                <a:gd name="T67" fmla="*/ 43 h 376"/>
                <a:gd name="T68" fmla="*/ 232 w 308"/>
                <a:gd name="T69" fmla="*/ 20 h 376"/>
                <a:gd name="T70" fmla="*/ 211 w 308"/>
                <a:gd name="T71" fmla="*/ 10 h 376"/>
                <a:gd name="T72" fmla="*/ 192 w 308"/>
                <a:gd name="T73" fmla="*/ 0 h 376"/>
                <a:gd name="T74" fmla="*/ 199 w 308"/>
                <a:gd name="T75" fmla="*/ 18 h 376"/>
                <a:gd name="T76" fmla="*/ 201 w 308"/>
                <a:gd name="T77" fmla="*/ 39 h 376"/>
                <a:gd name="T78" fmla="*/ 198 w 308"/>
                <a:gd name="T79" fmla="*/ 61 h 376"/>
                <a:gd name="T80" fmla="*/ 186 w 308"/>
                <a:gd name="T81" fmla="*/ 82 h 376"/>
                <a:gd name="T82" fmla="*/ 163 w 308"/>
                <a:gd name="T83" fmla="*/ 103 h 376"/>
                <a:gd name="T84" fmla="*/ 132 w 308"/>
                <a:gd name="T85" fmla="*/ 123 h 376"/>
                <a:gd name="T86" fmla="*/ 108 w 308"/>
                <a:gd name="T87" fmla="*/ 141 h 376"/>
                <a:gd name="T88" fmla="*/ 86 w 308"/>
                <a:gd name="T89" fmla="*/ 154 h 376"/>
                <a:gd name="T90" fmla="*/ 65 w 308"/>
                <a:gd name="T91" fmla="*/ 165 h 376"/>
                <a:gd name="T92" fmla="*/ 48 w 308"/>
                <a:gd name="T93" fmla="*/ 173 h 376"/>
                <a:gd name="T94" fmla="*/ 29 w 308"/>
                <a:gd name="T95" fmla="*/ 182 h 376"/>
                <a:gd name="T96" fmla="*/ 15 w 308"/>
                <a:gd name="T97" fmla="*/ 190 h 376"/>
                <a:gd name="T98" fmla="*/ 0 w 308"/>
                <a:gd name="T99" fmla="*/ 199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376">
                  <a:moveTo>
                    <a:pt x="0" y="199"/>
                  </a:moveTo>
                  <a:lnTo>
                    <a:pt x="10" y="209"/>
                  </a:lnTo>
                  <a:lnTo>
                    <a:pt x="21" y="218"/>
                  </a:lnTo>
                  <a:lnTo>
                    <a:pt x="31" y="223"/>
                  </a:lnTo>
                  <a:lnTo>
                    <a:pt x="38" y="230"/>
                  </a:lnTo>
                  <a:lnTo>
                    <a:pt x="45" y="238"/>
                  </a:lnTo>
                  <a:lnTo>
                    <a:pt x="50" y="251"/>
                  </a:lnTo>
                  <a:lnTo>
                    <a:pt x="52" y="269"/>
                  </a:lnTo>
                  <a:lnTo>
                    <a:pt x="53" y="288"/>
                  </a:lnTo>
                  <a:lnTo>
                    <a:pt x="52" y="309"/>
                  </a:lnTo>
                  <a:lnTo>
                    <a:pt x="48" y="328"/>
                  </a:lnTo>
                  <a:lnTo>
                    <a:pt x="46" y="345"/>
                  </a:lnTo>
                  <a:lnTo>
                    <a:pt x="45" y="359"/>
                  </a:lnTo>
                  <a:lnTo>
                    <a:pt x="43" y="371"/>
                  </a:lnTo>
                  <a:lnTo>
                    <a:pt x="45" y="376"/>
                  </a:lnTo>
                  <a:lnTo>
                    <a:pt x="50" y="376"/>
                  </a:lnTo>
                  <a:lnTo>
                    <a:pt x="57" y="369"/>
                  </a:lnTo>
                  <a:lnTo>
                    <a:pt x="79" y="348"/>
                  </a:lnTo>
                  <a:lnTo>
                    <a:pt x="105" y="336"/>
                  </a:lnTo>
                  <a:lnTo>
                    <a:pt x="131" y="323"/>
                  </a:lnTo>
                  <a:lnTo>
                    <a:pt x="158" y="304"/>
                  </a:lnTo>
                  <a:lnTo>
                    <a:pt x="180" y="288"/>
                  </a:lnTo>
                  <a:lnTo>
                    <a:pt x="198" y="276"/>
                  </a:lnTo>
                  <a:lnTo>
                    <a:pt x="213" y="264"/>
                  </a:lnTo>
                  <a:lnTo>
                    <a:pt x="229" y="252"/>
                  </a:lnTo>
                  <a:lnTo>
                    <a:pt x="249" y="237"/>
                  </a:lnTo>
                  <a:lnTo>
                    <a:pt x="273" y="213"/>
                  </a:lnTo>
                  <a:lnTo>
                    <a:pt x="292" y="189"/>
                  </a:lnTo>
                  <a:lnTo>
                    <a:pt x="302" y="163"/>
                  </a:lnTo>
                  <a:lnTo>
                    <a:pt x="308" y="137"/>
                  </a:lnTo>
                  <a:lnTo>
                    <a:pt x="306" y="116"/>
                  </a:lnTo>
                  <a:lnTo>
                    <a:pt x="297" y="92"/>
                  </a:lnTo>
                  <a:lnTo>
                    <a:pt x="282" y="67"/>
                  </a:lnTo>
                  <a:lnTo>
                    <a:pt x="260" y="43"/>
                  </a:lnTo>
                  <a:lnTo>
                    <a:pt x="232" y="20"/>
                  </a:lnTo>
                  <a:lnTo>
                    <a:pt x="211" y="10"/>
                  </a:lnTo>
                  <a:lnTo>
                    <a:pt x="192" y="0"/>
                  </a:lnTo>
                  <a:lnTo>
                    <a:pt x="199" y="18"/>
                  </a:lnTo>
                  <a:lnTo>
                    <a:pt x="201" y="39"/>
                  </a:lnTo>
                  <a:lnTo>
                    <a:pt x="198" y="61"/>
                  </a:lnTo>
                  <a:lnTo>
                    <a:pt x="186" y="82"/>
                  </a:lnTo>
                  <a:lnTo>
                    <a:pt x="163" y="103"/>
                  </a:lnTo>
                  <a:lnTo>
                    <a:pt x="132" y="123"/>
                  </a:lnTo>
                  <a:lnTo>
                    <a:pt x="108" y="141"/>
                  </a:lnTo>
                  <a:lnTo>
                    <a:pt x="86" y="154"/>
                  </a:lnTo>
                  <a:lnTo>
                    <a:pt x="65" y="165"/>
                  </a:lnTo>
                  <a:lnTo>
                    <a:pt x="48" y="173"/>
                  </a:lnTo>
                  <a:lnTo>
                    <a:pt x="29" y="182"/>
                  </a:lnTo>
                  <a:lnTo>
                    <a:pt x="15" y="19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7" name="Freeform 43"/>
            <p:cNvSpPr>
              <a:spLocks/>
            </p:cNvSpPr>
            <p:nvPr/>
          </p:nvSpPr>
          <p:spPr bwMode="auto">
            <a:xfrm>
              <a:off x="4460" y="2266"/>
              <a:ext cx="324" cy="304"/>
            </a:xfrm>
            <a:custGeom>
              <a:avLst/>
              <a:gdLst>
                <a:gd name="T0" fmla="*/ 268 w 324"/>
                <a:gd name="T1" fmla="*/ 4 h 304"/>
                <a:gd name="T2" fmla="*/ 278 w 324"/>
                <a:gd name="T3" fmla="*/ 21 h 304"/>
                <a:gd name="T4" fmla="*/ 293 w 324"/>
                <a:gd name="T5" fmla="*/ 35 h 304"/>
                <a:gd name="T6" fmla="*/ 307 w 324"/>
                <a:gd name="T7" fmla="*/ 45 h 304"/>
                <a:gd name="T8" fmla="*/ 314 w 324"/>
                <a:gd name="T9" fmla="*/ 71 h 304"/>
                <a:gd name="T10" fmla="*/ 319 w 324"/>
                <a:gd name="T11" fmla="*/ 110 h 304"/>
                <a:gd name="T12" fmla="*/ 323 w 324"/>
                <a:gd name="T13" fmla="*/ 133 h 304"/>
                <a:gd name="T14" fmla="*/ 323 w 324"/>
                <a:gd name="T15" fmla="*/ 153 h 304"/>
                <a:gd name="T16" fmla="*/ 309 w 324"/>
                <a:gd name="T17" fmla="*/ 172 h 304"/>
                <a:gd name="T18" fmla="*/ 276 w 324"/>
                <a:gd name="T19" fmla="*/ 201 h 304"/>
                <a:gd name="T20" fmla="*/ 242 w 324"/>
                <a:gd name="T21" fmla="*/ 229 h 304"/>
                <a:gd name="T22" fmla="*/ 194 w 324"/>
                <a:gd name="T23" fmla="*/ 256 h 304"/>
                <a:gd name="T24" fmla="*/ 144 w 324"/>
                <a:gd name="T25" fmla="*/ 282 h 304"/>
                <a:gd name="T26" fmla="*/ 106 w 324"/>
                <a:gd name="T27" fmla="*/ 299 h 304"/>
                <a:gd name="T28" fmla="*/ 87 w 324"/>
                <a:gd name="T29" fmla="*/ 304 h 304"/>
                <a:gd name="T30" fmla="*/ 80 w 324"/>
                <a:gd name="T31" fmla="*/ 289 h 304"/>
                <a:gd name="T32" fmla="*/ 77 w 324"/>
                <a:gd name="T33" fmla="*/ 262 h 304"/>
                <a:gd name="T34" fmla="*/ 60 w 324"/>
                <a:gd name="T35" fmla="*/ 227 h 304"/>
                <a:gd name="T36" fmla="*/ 29 w 324"/>
                <a:gd name="T37" fmla="*/ 194 h 304"/>
                <a:gd name="T38" fmla="*/ 5 w 324"/>
                <a:gd name="T39" fmla="*/ 177 h 304"/>
                <a:gd name="T40" fmla="*/ 8 w 324"/>
                <a:gd name="T41" fmla="*/ 158 h 304"/>
                <a:gd name="T42" fmla="*/ 22 w 324"/>
                <a:gd name="T43" fmla="*/ 150 h 304"/>
                <a:gd name="T44" fmla="*/ 60 w 324"/>
                <a:gd name="T45" fmla="*/ 153 h 304"/>
                <a:gd name="T46" fmla="*/ 115 w 324"/>
                <a:gd name="T47" fmla="*/ 170 h 304"/>
                <a:gd name="T48" fmla="*/ 153 w 324"/>
                <a:gd name="T49" fmla="*/ 182 h 304"/>
                <a:gd name="T50" fmla="*/ 168 w 324"/>
                <a:gd name="T51" fmla="*/ 186 h 304"/>
                <a:gd name="T52" fmla="*/ 171 w 324"/>
                <a:gd name="T53" fmla="*/ 188 h 304"/>
                <a:gd name="T54" fmla="*/ 161 w 324"/>
                <a:gd name="T55" fmla="*/ 179 h 304"/>
                <a:gd name="T56" fmla="*/ 132 w 324"/>
                <a:gd name="T57" fmla="*/ 160 h 304"/>
                <a:gd name="T58" fmla="*/ 91 w 324"/>
                <a:gd name="T59" fmla="*/ 140 h 304"/>
                <a:gd name="T60" fmla="*/ 43 w 324"/>
                <a:gd name="T61" fmla="*/ 127 h 304"/>
                <a:gd name="T62" fmla="*/ 8 w 324"/>
                <a:gd name="T63" fmla="*/ 129 h 304"/>
                <a:gd name="T64" fmla="*/ 8 w 324"/>
                <a:gd name="T65" fmla="*/ 127 h 304"/>
                <a:gd name="T66" fmla="*/ 46 w 324"/>
                <a:gd name="T67" fmla="*/ 124 h 304"/>
                <a:gd name="T68" fmla="*/ 96 w 324"/>
                <a:gd name="T69" fmla="*/ 122 h 304"/>
                <a:gd name="T70" fmla="*/ 111 w 324"/>
                <a:gd name="T71" fmla="*/ 114 h 304"/>
                <a:gd name="T72" fmla="*/ 103 w 324"/>
                <a:gd name="T73" fmla="*/ 102 h 304"/>
                <a:gd name="T74" fmla="*/ 80 w 324"/>
                <a:gd name="T75" fmla="*/ 91 h 304"/>
                <a:gd name="T76" fmla="*/ 70 w 324"/>
                <a:gd name="T77" fmla="*/ 85 h 304"/>
                <a:gd name="T78" fmla="*/ 92 w 324"/>
                <a:gd name="T79" fmla="*/ 81 h 304"/>
                <a:gd name="T80" fmla="*/ 142 w 324"/>
                <a:gd name="T81" fmla="*/ 83 h 304"/>
                <a:gd name="T82" fmla="*/ 190 w 324"/>
                <a:gd name="T83" fmla="*/ 86 h 304"/>
                <a:gd name="T84" fmla="*/ 213 w 324"/>
                <a:gd name="T85" fmla="*/ 86 h 304"/>
                <a:gd name="T86" fmla="*/ 225 w 324"/>
                <a:gd name="T87" fmla="*/ 85 h 304"/>
                <a:gd name="T88" fmla="*/ 228 w 324"/>
                <a:gd name="T89" fmla="*/ 81 h 304"/>
                <a:gd name="T90" fmla="*/ 223 w 324"/>
                <a:gd name="T91" fmla="*/ 76 h 304"/>
                <a:gd name="T92" fmla="*/ 208 w 324"/>
                <a:gd name="T93" fmla="*/ 71 h 304"/>
                <a:gd name="T94" fmla="*/ 185 w 324"/>
                <a:gd name="T95" fmla="*/ 67 h 304"/>
                <a:gd name="T96" fmla="*/ 154 w 324"/>
                <a:gd name="T97" fmla="*/ 64 h 304"/>
                <a:gd name="T98" fmla="*/ 116 w 324"/>
                <a:gd name="T99" fmla="*/ 54 h 304"/>
                <a:gd name="T100" fmla="*/ 111 w 324"/>
                <a:gd name="T101" fmla="*/ 38 h 304"/>
                <a:gd name="T102" fmla="*/ 130 w 324"/>
                <a:gd name="T103" fmla="*/ 24 h 304"/>
                <a:gd name="T104" fmla="*/ 166 w 324"/>
                <a:gd name="T105" fmla="*/ 16 h 304"/>
                <a:gd name="T106" fmla="*/ 214 w 324"/>
                <a:gd name="T107" fmla="*/ 16 h 304"/>
                <a:gd name="T108" fmla="*/ 266 w 324"/>
                <a:gd name="T109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4" h="304">
                  <a:moveTo>
                    <a:pt x="266" y="0"/>
                  </a:moveTo>
                  <a:lnTo>
                    <a:pt x="268" y="4"/>
                  </a:lnTo>
                  <a:lnTo>
                    <a:pt x="269" y="5"/>
                  </a:lnTo>
                  <a:lnTo>
                    <a:pt x="278" y="21"/>
                  </a:lnTo>
                  <a:lnTo>
                    <a:pt x="287" y="30"/>
                  </a:lnTo>
                  <a:lnTo>
                    <a:pt x="293" y="35"/>
                  </a:lnTo>
                  <a:lnTo>
                    <a:pt x="300" y="40"/>
                  </a:lnTo>
                  <a:lnTo>
                    <a:pt x="307" y="45"/>
                  </a:lnTo>
                  <a:lnTo>
                    <a:pt x="311" y="55"/>
                  </a:lnTo>
                  <a:lnTo>
                    <a:pt x="314" y="71"/>
                  </a:lnTo>
                  <a:lnTo>
                    <a:pt x="316" y="93"/>
                  </a:lnTo>
                  <a:lnTo>
                    <a:pt x="319" y="110"/>
                  </a:lnTo>
                  <a:lnTo>
                    <a:pt x="321" y="122"/>
                  </a:lnTo>
                  <a:lnTo>
                    <a:pt x="323" y="133"/>
                  </a:lnTo>
                  <a:lnTo>
                    <a:pt x="324" y="143"/>
                  </a:lnTo>
                  <a:lnTo>
                    <a:pt x="323" y="153"/>
                  </a:lnTo>
                  <a:lnTo>
                    <a:pt x="318" y="162"/>
                  </a:lnTo>
                  <a:lnTo>
                    <a:pt x="309" y="172"/>
                  </a:lnTo>
                  <a:lnTo>
                    <a:pt x="295" y="184"/>
                  </a:lnTo>
                  <a:lnTo>
                    <a:pt x="276" y="201"/>
                  </a:lnTo>
                  <a:lnTo>
                    <a:pt x="261" y="215"/>
                  </a:lnTo>
                  <a:lnTo>
                    <a:pt x="242" y="229"/>
                  </a:lnTo>
                  <a:lnTo>
                    <a:pt x="218" y="243"/>
                  </a:lnTo>
                  <a:lnTo>
                    <a:pt x="194" y="256"/>
                  </a:lnTo>
                  <a:lnTo>
                    <a:pt x="168" y="270"/>
                  </a:lnTo>
                  <a:lnTo>
                    <a:pt x="144" y="282"/>
                  </a:lnTo>
                  <a:lnTo>
                    <a:pt x="123" y="292"/>
                  </a:lnTo>
                  <a:lnTo>
                    <a:pt x="106" y="299"/>
                  </a:lnTo>
                  <a:lnTo>
                    <a:pt x="94" y="304"/>
                  </a:lnTo>
                  <a:lnTo>
                    <a:pt x="87" y="304"/>
                  </a:lnTo>
                  <a:lnTo>
                    <a:pt x="84" y="299"/>
                  </a:lnTo>
                  <a:lnTo>
                    <a:pt x="80" y="289"/>
                  </a:lnTo>
                  <a:lnTo>
                    <a:pt x="79" y="277"/>
                  </a:lnTo>
                  <a:lnTo>
                    <a:pt x="77" y="262"/>
                  </a:lnTo>
                  <a:lnTo>
                    <a:pt x="70" y="244"/>
                  </a:lnTo>
                  <a:lnTo>
                    <a:pt x="60" y="227"/>
                  </a:lnTo>
                  <a:lnTo>
                    <a:pt x="46" y="210"/>
                  </a:lnTo>
                  <a:lnTo>
                    <a:pt x="29" y="194"/>
                  </a:lnTo>
                  <a:lnTo>
                    <a:pt x="15" y="184"/>
                  </a:lnTo>
                  <a:lnTo>
                    <a:pt x="5" y="177"/>
                  </a:lnTo>
                  <a:lnTo>
                    <a:pt x="6" y="167"/>
                  </a:lnTo>
                  <a:lnTo>
                    <a:pt x="8" y="158"/>
                  </a:lnTo>
                  <a:lnTo>
                    <a:pt x="8" y="152"/>
                  </a:lnTo>
                  <a:lnTo>
                    <a:pt x="22" y="150"/>
                  </a:lnTo>
                  <a:lnTo>
                    <a:pt x="37" y="150"/>
                  </a:lnTo>
                  <a:lnTo>
                    <a:pt x="60" y="153"/>
                  </a:lnTo>
                  <a:lnTo>
                    <a:pt x="86" y="160"/>
                  </a:lnTo>
                  <a:lnTo>
                    <a:pt x="115" y="170"/>
                  </a:lnTo>
                  <a:lnTo>
                    <a:pt x="137" y="177"/>
                  </a:lnTo>
                  <a:lnTo>
                    <a:pt x="153" y="182"/>
                  </a:lnTo>
                  <a:lnTo>
                    <a:pt x="163" y="186"/>
                  </a:lnTo>
                  <a:lnTo>
                    <a:pt x="168" y="186"/>
                  </a:lnTo>
                  <a:lnTo>
                    <a:pt x="171" y="188"/>
                  </a:lnTo>
                  <a:lnTo>
                    <a:pt x="171" y="188"/>
                  </a:lnTo>
                  <a:lnTo>
                    <a:pt x="170" y="184"/>
                  </a:lnTo>
                  <a:lnTo>
                    <a:pt x="161" y="179"/>
                  </a:lnTo>
                  <a:lnTo>
                    <a:pt x="149" y="170"/>
                  </a:lnTo>
                  <a:lnTo>
                    <a:pt x="132" y="160"/>
                  </a:lnTo>
                  <a:lnTo>
                    <a:pt x="113" y="148"/>
                  </a:lnTo>
                  <a:lnTo>
                    <a:pt x="91" y="140"/>
                  </a:lnTo>
                  <a:lnTo>
                    <a:pt x="67" y="131"/>
                  </a:lnTo>
                  <a:lnTo>
                    <a:pt x="43" y="127"/>
                  </a:lnTo>
                  <a:lnTo>
                    <a:pt x="17" y="127"/>
                  </a:lnTo>
                  <a:lnTo>
                    <a:pt x="8" y="129"/>
                  </a:lnTo>
                  <a:lnTo>
                    <a:pt x="0" y="131"/>
                  </a:lnTo>
                  <a:lnTo>
                    <a:pt x="8" y="127"/>
                  </a:lnTo>
                  <a:lnTo>
                    <a:pt x="24" y="124"/>
                  </a:lnTo>
                  <a:lnTo>
                    <a:pt x="46" y="124"/>
                  </a:lnTo>
                  <a:lnTo>
                    <a:pt x="75" y="122"/>
                  </a:lnTo>
                  <a:lnTo>
                    <a:pt x="96" y="122"/>
                  </a:lnTo>
                  <a:lnTo>
                    <a:pt x="108" y="119"/>
                  </a:lnTo>
                  <a:lnTo>
                    <a:pt x="111" y="114"/>
                  </a:lnTo>
                  <a:lnTo>
                    <a:pt x="110" y="107"/>
                  </a:lnTo>
                  <a:lnTo>
                    <a:pt x="103" y="102"/>
                  </a:lnTo>
                  <a:lnTo>
                    <a:pt x="92" y="97"/>
                  </a:lnTo>
                  <a:lnTo>
                    <a:pt x="80" y="91"/>
                  </a:lnTo>
                  <a:lnTo>
                    <a:pt x="70" y="86"/>
                  </a:lnTo>
                  <a:lnTo>
                    <a:pt x="70" y="85"/>
                  </a:lnTo>
                  <a:lnTo>
                    <a:pt x="77" y="83"/>
                  </a:lnTo>
                  <a:lnTo>
                    <a:pt x="92" y="81"/>
                  </a:lnTo>
                  <a:lnTo>
                    <a:pt x="115" y="81"/>
                  </a:lnTo>
                  <a:lnTo>
                    <a:pt x="142" y="83"/>
                  </a:lnTo>
                  <a:lnTo>
                    <a:pt x="175" y="86"/>
                  </a:lnTo>
                  <a:lnTo>
                    <a:pt x="190" y="86"/>
                  </a:lnTo>
                  <a:lnTo>
                    <a:pt x="202" y="88"/>
                  </a:lnTo>
                  <a:lnTo>
                    <a:pt x="213" y="86"/>
                  </a:lnTo>
                  <a:lnTo>
                    <a:pt x="220" y="86"/>
                  </a:lnTo>
                  <a:lnTo>
                    <a:pt x="225" y="85"/>
                  </a:lnTo>
                  <a:lnTo>
                    <a:pt x="228" y="83"/>
                  </a:lnTo>
                  <a:lnTo>
                    <a:pt x="228" y="81"/>
                  </a:lnTo>
                  <a:lnTo>
                    <a:pt x="226" y="79"/>
                  </a:lnTo>
                  <a:lnTo>
                    <a:pt x="223" y="76"/>
                  </a:lnTo>
                  <a:lnTo>
                    <a:pt x="216" y="74"/>
                  </a:lnTo>
                  <a:lnTo>
                    <a:pt x="208" y="71"/>
                  </a:lnTo>
                  <a:lnTo>
                    <a:pt x="197" y="69"/>
                  </a:lnTo>
                  <a:lnTo>
                    <a:pt x="185" y="67"/>
                  </a:lnTo>
                  <a:lnTo>
                    <a:pt x="171" y="66"/>
                  </a:lnTo>
                  <a:lnTo>
                    <a:pt x="154" y="64"/>
                  </a:lnTo>
                  <a:lnTo>
                    <a:pt x="130" y="59"/>
                  </a:lnTo>
                  <a:lnTo>
                    <a:pt x="116" y="54"/>
                  </a:lnTo>
                  <a:lnTo>
                    <a:pt x="110" y="47"/>
                  </a:lnTo>
                  <a:lnTo>
                    <a:pt x="111" y="38"/>
                  </a:lnTo>
                  <a:lnTo>
                    <a:pt x="118" y="31"/>
                  </a:lnTo>
                  <a:lnTo>
                    <a:pt x="130" y="24"/>
                  </a:lnTo>
                  <a:lnTo>
                    <a:pt x="146" y="19"/>
                  </a:lnTo>
                  <a:lnTo>
                    <a:pt x="166" y="16"/>
                  </a:lnTo>
                  <a:lnTo>
                    <a:pt x="187" y="16"/>
                  </a:lnTo>
                  <a:lnTo>
                    <a:pt x="214" y="16"/>
                  </a:lnTo>
                  <a:lnTo>
                    <a:pt x="242" y="9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8" name="Freeform 44"/>
            <p:cNvSpPr>
              <a:spLocks/>
            </p:cNvSpPr>
            <p:nvPr/>
          </p:nvSpPr>
          <p:spPr bwMode="auto">
            <a:xfrm>
              <a:off x="4233" y="2479"/>
              <a:ext cx="285" cy="330"/>
            </a:xfrm>
            <a:custGeom>
              <a:avLst/>
              <a:gdLst>
                <a:gd name="T0" fmla="*/ 283 w 285"/>
                <a:gd name="T1" fmla="*/ 104 h 330"/>
                <a:gd name="T2" fmla="*/ 273 w 285"/>
                <a:gd name="T3" fmla="*/ 73 h 330"/>
                <a:gd name="T4" fmla="*/ 252 w 285"/>
                <a:gd name="T5" fmla="*/ 33 h 330"/>
                <a:gd name="T6" fmla="*/ 220 w 285"/>
                <a:gd name="T7" fmla="*/ 2 h 330"/>
                <a:gd name="T8" fmla="*/ 216 w 285"/>
                <a:gd name="T9" fmla="*/ 0 h 330"/>
                <a:gd name="T10" fmla="*/ 187 w 285"/>
                <a:gd name="T11" fmla="*/ 30 h 330"/>
                <a:gd name="T12" fmla="*/ 160 w 285"/>
                <a:gd name="T13" fmla="*/ 45 h 330"/>
                <a:gd name="T14" fmla="*/ 137 w 285"/>
                <a:gd name="T15" fmla="*/ 69 h 330"/>
                <a:gd name="T16" fmla="*/ 135 w 285"/>
                <a:gd name="T17" fmla="*/ 86 h 330"/>
                <a:gd name="T18" fmla="*/ 146 w 285"/>
                <a:gd name="T19" fmla="*/ 100 h 330"/>
                <a:gd name="T20" fmla="*/ 137 w 285"/>
                <a:gd name="T21" fmla="*/ 117 h 330"/>
                <a:gd name="T22" fmla="*/ 106 w 285"/>
                <a:gd name="T23" fmla="*/ 131 h 330"/>
                <a:gd name="T24" fmla="*/ 74 w 285"/>
                <a:gd name="T25" fmla="*/ 152 h 330"/>
                <a:gd name="T26" fmla="*/ 41 w 285"/>
                <a:gd name="T27" fmla="*/ 177 h 330"/>
                <a:gd name="T28" fmla="*/ 20 w 285"/>
                <a:gd name="T29" fmla="*/ 200 h 330"/>
                <a:gd name="T30" fmla="*/ 20 w 285"/>
                <a:gd name="T31" fmla="*/ 215 h 330"/>
                <a:gd name="T32" fmla="*/ 39 w 285"/>
                <a:gd name="T33" fmla="*/ 227 h 330"/>
                <a:gd name="T34" fmla="*/ 43 w 285"/>
                <a:gd name="T35" fmla="*/ 241 h 330"/>
                <a:gd name="T36" fmla="*/ 20 w 285"/>
                <a:gd name="T37" fmla="*/ 258 h 330"/>
                <a:gd name="T38" fmla="*/ 0 w 285"/>
                <a:gd name="T39" fmla="*/ 272 h 330"/>
                <a:gd name="T40" fmla="*/ 39 w 285"/>
                <a:gd name="T41" fmla="*/ 291 h 330"/>
                <a:gd name="T42" fmla="*/ 65 w 285"/>
                <a:gd name="T43" fmla="*/ 313 h 330"/>
                <a:gd name="T44" fmla="*/ 79 w 285"/>
                <a:gd name="T45" fmla="*/ 329 h 330"/>
                <a:gd name="T46" fmla="*/ 110 w 285"/>
                <a:gd name="T47" fmla="*/ 275 h 330"/>
                <a:gd name="T48" fmla="*/ 113 w 285"/>
                <a:gd name="T49" fmla="*/ 258 h 330"/>
                <a:gd name="T50" fmla="*/ 127 w 285"/>
                <a:gd name="T51" fmla="*/ 232 h 330"/>
                <a:gd name="T52" fmla="*/ 146 w 285"/>
                <a:gd name="T53" fmla="*/ 222 h 330"/>
                <a:gd name="T54" fmla="*/ 153 w 285"/>
                <a:gd name="T55" fmla="*/ 214 h 330"/>
                <a:gd name="T56" fmla="*/ 175 w 285"/>
                <a:gd name="T57" fmla="*/ 189 h 330"/>
                <a:gd name="T58" fmla="*/ 213 w 285"/>
                <a:gd name="T59" fmla="*/ 160 h 330"/>
                <a:gd name="T60" fmla="*/ 257 w 285"/>
                <a:gd name="T61" fmla="*/ 131 h 330"/>
                <a:gd name="T62" fmla="*/ 282 w 285"/>
                <a:gd name="T63" fmla="*/ 11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5" h="330">
                  <a:moveTo>
                    <a:pt x="285" y="109"/>
                  </a:moveTo>
                  <a:lnTo>
                    <a:pt x="283" y="104"/>
                  </a:lnTo>
                  <a:lnTo>
                    <a:pt x="280" y="91"/>
                  </a:lnTo>
                  <a:lnTo>
                    <a:pt x="273" y="73"/>
                  </a:lnTo>
                  <a:lnTo>
                    <a:pt x="264" y="54"/>
                  </a:lnTo>
                  <a:lnTo>
                    <a:pt x="252" y="33"/>
                  </a:lnTo>
                  <a:lnTo>
                    <a:pt x="237" y="14"/>
                  </a:lnTo>
                  <a:lnTo>
                    <a:pt x="220" y="2"/>
                  </a:lnTo>
                  <a:lnTo>
                    <a:pt x="218" y="0"/>
                  </a:lnTo>
                  <a:lnTo>
                    <a:pt x="216" y="0"/>
                  </a:lnTo>
                  <a:lnTo>
                    <a:pt x="202" y="18"/>
                  </a:lnTo>
                  <a:lnTo>
                    <a:pt x="187" y="30"/>
                  </a:lnTo>
                  <a:lnTo>
                    <a:pt x="173" y="36"/>
                  </a:lnTo>
                  <a:lnTo>
                    <a:pt x="160" y="45"/>
                  </a:lnTo>
                  <a:lnTo>
                    <a:pt x="146" y="57"/>
                  </a:lnTo>
                  <a:lnTo>
                    <a:pt x="137" y="69"/>
                  </a:lnTo>
                  <a:lnTo>
                    <a:pt x="132" y="79"/>
                  </a:lnTo>
                  <a:lnTo>
                    <a:pt x="135" y="86"/>
                  </a:lnTo>
                  <a:lnTo>
                    <a:pt x="142" y="93"/>
                  </a:lnTo>
                  <a:lnTo>
                    <a:pt x="146" y="100"/>
                  </a:lnTo>
                  <a:lnTo>
                    <a:pt x="146" y="109"/>
                  </a:lnTo>
                  <a:lnTo>
                    <a:pt x="137" y="117"/>
                  </a:lnTo>
                  <a:lnTo>
                    <a:pt x="120" y="126"/>
                  </a:lnTo>
                  <a:lnTo>
                    <a:pt x="106" y="131"/>
                  </a:lnTo>
                  <a:lnTo>
                    <a:pt x="91" y="141"/>
                  </a:lnTo>
                  <a:lnTo>
                    <a:pt x="74" y="152"/>
                  </a:lnTo>
                  <a:lnTo>
                    <a:pt x="56" y="164"/>
                  </a:lnTo>
                  <a:lnTo>
                    <a:pt x="41" y="177"/>
                  </a:lnTo>
                  <a:lnTo>
                    <a:pt x="29" y="189"/>
                  </a:lnTo>
                  <a:lnTo>
                    <a:pt x="20" y="200"/>
                  </a:lnTo>
                  <a:lnTo>
                    <a:pt x="17" y="210"/>
                  </a:lnTo>
                  <a:lnTo>
                    <a:pt x="20" y="215"/>
                  </a:lnTo>
                  <a:lnTo>
                    <a:pt x="31" y="222"/>
                  </a:lnTo>
                  <a:lnTo>
                    <a:pt x="39" y="227"/>
                  </a:lnTo>
                  <a:lnTo>
                    <a:pt x="43" y="234"/>
                  </a:lnTo>
                  <a:lnTo>
                    <a:pt x="43" y="241"/>
                  </a:lnTo>
                  <a:lnTo>
                    <a:pt x="36" y="248"/>
                  </a:lnTo>
                  <a:lnTo>
                    <a:pt x="20" y="258"/>
                  </a:lnTo>
                  <a:lnTo>
                    <a:pt x="8" y="265"/>
                  </a:lnTo>
                  <a:lnTo>
                    <a:pt x="0" y="272"/>
                  </a:lnTo>
                  <a:lnTo>
                    <a:pt x="20" y="282"/>
                  </a:lnTo>
                  <a:lnTo>
                    <a:pt x="39" y="291"/>
                  </a:lnTo>
                  <a:lnTo>
                    <a:pt x="51" y="299"/>
                  </a:lnTo>
                  <a:lnTo>
                    <a:pt x="65" y="313"/>
                  </a:lnTo>
                  <a:lnTo>
                    <a:pt x="74" y="324"/>
                  </a:lnTo>
                  <a:lnTo>
                    <a:pt x="79" y="329"/>
                  </a:lnTo>
                  <a:lnTo>
                    <a:pt x="80" y="330"/>
                  </a:lnTo>
                  <a:lnTo>
                    <a:pt x="110" y="275"/>
                  </a:lnTo>
                  <a:lnTo>
                    <a:pt x="70" y="255"/>
                  </a:lnTo>
                  <a:lnTo>
                    <a:pt x="113" y="258"/>
                  </a:lnTo>
                  <a:lnTo>
                    <a:pt x="70" y="200"/>
                  </a:lnTo>
                  <a:lnTo>
                    <a:pt x="127" y="232"/>
                  </a:lnTo>
                  <a:lnTo>
                    <a:pt x="123" y="186"/>
                  </a:lnTo>
                  <a:lnTo>
                    <a:pt x="146" y="222"/>
                  </a:lnTo>
                  <a:lnTo>
                    <a:pt x="147" y="220"/>
                  </a:lnTo>
                  <a:lnTo>
                    <a:pt x="153" y="214"/>
                  </a:lnTo>
                  <a:lnTo>
                    <a:pt x="161" y="201"/>
                  </a:lnTo>
                  <a:lnTo>
                    <a:pt x="175" y="189"/>
                  </a:lnTo>
                  <a:lnTo>
                    <a:pt x="192" y="176"/>
                  </a:lnTo>
                  <a:lnTo>
                    <a:pt x="213" y="160"/>
                  </a:lnTo>
                  <a:lnTo>
                    <a:pt x="237" y="145"/>
                  </a:lnTo>
                  <a:lnTo>
                    <a:pt x="257" y="131"/>
                  </a:lnTo>
                  <a:lnTo>
                    <a:pt x="271" y="119"/>
                  </a:lnTo>
                  <a:lnTo>
                    <a:pt x="282" y="110"/>
                  </a:lnTo>
                  <a:lnTo>
                    <a:pt x="285" y="109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9" name="Freeform 45"/>
            <p:cNvSpPr>
              <a:spLocks/>
            </p:cNvSpPr>
            <p:nvPr/>
          </p:nvSpPr>
          <p:spPr bwMode="auto">
            <a:xfrm>
              <a:off x="4191" y="2311"/>
              <a:ext cx="1023" cy="797"/>
            </a:xfrm>
            <a:custGeom>
              <a:avLst/>
              <a:gdLst>
                <a:gd name="T0" fmla="*/ 709 w 1023"/>
                <a:gd name="T1" fmla="*/ 88 h 797"/>
                <a:gd name="T2" fmla="*/ 812 w 1023"/>
                <a:gd name="T3" fmla="*/ 15 h 797"/>
                <a:gd name="T4" fmla="*/ 824 w 1023"/>
                <a:gd name="T5" fmla="*/ 0 h 797"/>
                <a:gd name="T6" fmla="*/ 908 w 1023"/>
                <a:gd name="T7" fmla="*/ 46 h 797"/>
                <a:gd name="T8" fmla="*/ 997 w 1023"/>
                <a:gd name="T9" fmla="*/ 139 h 797"/>
                <a:gd name="T10" fmla="*/ 1020 w 1023"/>
                <a:gd name="T11" fmla="*/ 247 h 797"/>
                <a:gd name="T12" fmla="*/ 925 w 1023"/>
                <a:gd name="T13" fmla="*/ 378 h 797"/>
                <a:gd name="T14" fmla="*/ 925 w 1023"/>
                <a:gd name="T15" fmla="*/ 351 h 797"/>
                <a:gd name="T16" fmla="*/ 906 w 1023"/>
                <a:gd name="T17" fmla="*/ 333 h 797"/>
                <a:gd name="T18" fmla="*/ 875 w 1023"/>
                <a:gd name="T19" fmla="*/ 412 h 797"/>
                <a:gd name="T20" fmla="*/ 800 w 1023"/>
                <a:gd name="T21" fmla="*/ 457 h 797"/>
                <a:gd name="T22" fmla="*/ 734 w 1023"/>
                <a:gd name="T23" fmla="*/ 492 h 797"/>
                <a:gd name="T24" fmla="*/ 736 w 1023"/>
                <a:gd name="T25" fmla="*/ 409 h 797"/>
                <a:gd name="T26" fmla="*/ 686 w 1023"/>
                <a:gd name="T27" fmla="*/ 371 h 797"/>
                <a:gd name="T28" fmla="*/ 715 w 1023"/>
                <a:gd name="T29" fmla="*/ 466 h 797"/>
                <a:gd name="T30" fmla="*/ 691 w 1023"/>
                <a:gd name="T31" fmla="*/ 526 h 797"/>
                <a:gd name="T32" fmla="*/ 573 w 1023"/>
                <a:gd name="T33" fmla="*/ 605 h 797"/>
                <a:gd name="T34" fmla="*/ 501 w 1023"/>
                <a:gd name="T35" fmla="*/ 644 h 797"/>
                <a:gd name="T36" fmla="*/ 461 w 1023"/>
                <a:gd name="T37" fmla="*/ 545 h 797"/>
                <a:gd name="T38" fmla="*/ 399 w 1023"/>
                <a:gd name="T39" fmla="*/ 510 h 797"/>
                <a:gd name="T40" fmla="*/ 430 w 1023"/>
                <a:gd name="T41" fmla="*/ 536 h 797"/>
                <a:gd name="T42" fmla="*/ 459 w 1023"/>
                <a:gd name="T43" fmla="*/ 626 h 797"/>
                <a:gd name="T44" fmla="*/ 239 w 1023"/>
                <a:gd name="T45" fmla="*/ 785 h 797"/>
                <a:gd name="T46" fmla="*/ 133 w 1023"/>
                <a:gd name="T47" fmla="*/ 782 h 797"/>
                <a:gd name="T48" fmla="*/ 83 w 1023"/>
                <a:gd name="T49" fmla="*/ 737 h 797"/>
                <a:gd name="T50" fmla="*/ 47 w 1023"/>
                <a:gd name="T51" fmla="*/ 672 h 797"/>
                <a:gd name="T52" fmla="*/ 7 w 1023"/>
                <a:gd name="T53" fmla="*/ 589 h 797"/>
                <a:gd name="T54" fmla="*/ 28 w 1023"/>
                <a:gd name="T55" fmla="*/ 519 h 797"/>
                <a:gd name="T56" fmla="*/ 23 w 1023"/>
                <a:gd name="T57" fmla="*/ 478 h 797"/>
                <a:gd name="T58" fmla="*/ 124 w 1023"/>
                <a:gd name="T59" fmla="*/ 526 h 797"/>
                <a:gd name="T60" fmla="*/ 107 w 1023"/>
                <a:gd name="T61" fmla="*/ 548 h 797"/>
                <a:gd name="T62" fmla="*/ 49 w 1023"/>
                <a:gd name="T63" fmla="*/ 579 h 797"/>
                <a:gd name="T64" fmla="*/ 119 w 1023"/>
                <a:gd name="T65" fmla="*/ 574 h 797"/>
                <a:gd name="T66" fmla="*/ 88 w 1023"/>
                <a:gd name="T67" fmla="*/ 607 h 797"/>
                <a:gd name="T68" fmla="*/ 129 w 1023"/>
                <a:gd name="T69" fmla="*/ 612 h 797"/>
                <a:gd name="T70" fmla="*/ 107 w 1023"/>
                <a:gd name="T71" fmla="*/ 693 h 797"/>
                <a:gd name="T72" fmla="*/ 157 w 1023"/>
                <a:gd name="T73" fmla="*/ 693 h 797"/>
                <a:gd name="T74" fmla="*/ 198 w 1023"/>
                <a:gd name="T75" fmla="*/ 725 h 797"/>
                <a:gd name="T76" fmla="*/ 196 w 1023"/>
                <a:gd name="T77" fmla="*/ 789 h 797"/>
                <a:gd name="T78" fmla="*/ 212 w 1023"/>
                <a:gd name="T79" fmla="*/ 705 h 797"/>
                <a:gd name="T80" fmla="*/ 184 w 1023"/>
                <a:gd name="T81" fmla="*/ 656 h 797"/>
                <a:gd name="T82" fmla="*/ 308 w 1023"/>
                <a:gd name="T83" fmla="*/ 598 h 797"/>
                <a:gd name="T84" fmla="*/ 370 w 1023"/>
                <a:gd name="T85" fmla="*/ 541 h 797"/>
                <a:gd name="T86" fmla="*/ 442 w 1023"/>
                <a:gd name="T87" fmla="*/ 474 h 797"/>
                <a:gd name="T88" fmla="*/ 604 w 1023"/>
                <a:gd name="T89" fmla="*/ 400 h 797"/>
                <a:gd name="T90" fmla="*/ 741 w 1023"/>
                <a:gd name="T91" fmla="*/ 306 h 797"/>
                <a:gd name="T92" fmla="*/ 891 w 1023"/>
                <a:gd name="T93" fmla="*/ 256 h 797"/>
                <a:gd name="T94" fmla="*/ 963 w 1023"/>
                <a:gd name="T95" fmla="*/ 294 h 797"/>
                <a:gd name="T96" fmla="*/ 930 w 1023"/>
                <a:gd name="T97" fmla="*/ 242 h 797"/>
                <a:gd name="T98" fmla="*/ 901 w 1023"/>
                <a:gd name="T99" fmla="*/ 222 h 797"/>
                <a:gd name="T100" fmla="*/ 949 w 1023"/>
                <a:gd name="T101" fmla="*/ 217 h 797"/>
                <a:gd name="T102" fmla="*/ 953 w 1023"/>
                <a:gd name="T103" fmla="*/ 208 h 797"/>
                <a:gd name="T104" fmla="*/ 913 w 1023"/>
                <a:gd name="T105" fmla="*/ 206 h 797"/>
                <a:gd name="T106" fmla="*/ 884 w 1023"/>
                <a:gd name="T107" fmla="*/ 215 h 797"/>
                <a:gd name="T108" fmla="*/ 908 w 1023"/>
                <a:gd name="T109" fmla="*/ 129 h 797"/>
                <a:gd name="T110" fmla="*/ 862 w 1023"/>
                <a:gd name="T111" fmla="*/ 194 h 797"/>
                <a:gd name="T112" fmla="*/ 734 w 1023"/>
                <a:gd name="T113" fmla="*/ 265 h 797"/>
                <a:gd name="T114" fmla="*/ 685 w 1023"/>
                <a:gd name="T115" fmla="*/ 266 h 797"/>
                <a:gd name="T116" fmla="*/ 640 w 1023"/>
                <a:gd name="T117" fmla="*/ 163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23" h="797">
                  <a:moveTo>
                    <a:pt x="638" y="132"/>
                  </a:moveTo>
                  <a:lnTo>
                    <a:pt x="642" y="131"/>
                  </a:lnTo>
                  <a:lnTo>
                    <a:pt x="652" y="124"/>
                  </a:lnTo>
                  <a:lnTo>
                    <a:pt x="667" y="113"/>
                  </a:lnTo>
                  <a:lnTo>
                    <a:pt x="686" y="101"/>
                  </a:lnTo>
                  <a:lnTo>
                    <a:pt x="709" y="88"/>
                  </a:lnTo>
                  <a:lnTo>
                    <a:pt x="731" y="72"/>
                  </a:lnTo>
                  <a:lnTo>
                    <a:pt x="753" y="57"/>
                  </a:lnTo>
                  <a:lnTo>
                    <a:pt x="774" y="43"/>
                  </a:lnTo>
                  <a:lnTo>
                    <a:pt x="793" y="31"/>
                  </a:lnTo>
                  <a:lnTo>
                    <a:pt x="805" y="22"/>
                  </a:lnTo>
                  <a:lnTo>
                    <a:pt x="812" y="15"/>
                  </a:lnTo>
                  <a:lnTo>
                    <a:pt x="817" y="10"/>
                  </a:lnTo>
                  <a:lnTo>
                    <a:pt x="820" y="7"/>
                  </a:lnTo>
                  <a:lnTo>
                    <a:pt x="822" y="3"/>
                  </a:lnTo>
                  <a:lnTo>
                    <a:pt x="824" y="2"/>
                  </a:lnTo>
                  <a:lnTo>
                    <a:pt x="824" y="2"/>
                  </a:lnTo>
                  <a:lnTo>
                    <a:pt x="824" y="0"/>
                  </a:lnTo>
                  <a:lnTo>
                    <a:pt x="824" y="0"/>
                  </a:lnTo>
                  <a:lnTo>
                    <a:pt x="829" y="2"/>
                  </a:lnTo>
                  <a:lnTo>
                    <a:pt x="841" y="5"/>
                  </a:lnTo>
                  <a:lnTo>
                    <a:pt x="858" y="14"/>
                  </a:lnTo>
                  <a:lnTo>
                    <a:pt x="882" y="26"/>
                  </a:lnTo>
                  <a:lnTo>
                    <a:pt x="908" y="46"/>
                  </a:lnTo>
                  <a:lnTo>
                    <a:pt x="935" y="74"/>
                  </a:lnTo>
                  <a:lnTo>
                    <a:pt x="954" y="93"/>
                  </a:lnTo>
                  <a:lnTo>
                    <a:pt x="970" y="108"/>
                  </a:lnTo>
                  <a:lnTo>
                    <a:pt x="982" y="120"/>
                  </a:lnTo>
                  <a:lnTo>
                    <a:pt x="991" y="131"/>
                  </a:lnTo>
                  <a:lnTo>
                    <a:pt x="997" y="139"/>
                  </a:lnTo>
                  <a:lnTo>
                    <a:pt x="1004" y="148"/>
                  </a:lnTo>
                  <a:lnTo>
                    <a:pt x="1009" y="158"/>
                  </a:lnTo>
                  <a:lnTo>
                    <a:pt x="1016" y="172"/>
                  </a:lnTo>
                  <a:lnTo>
                    <a:pt x="1021" y="192"/>
                  </a:lnTo>
                  <a:lnTo>
                    <a:pt x="1023" y="218"/>
                  </a:lnTo>
                  <a:lnTo>
                    <a:pt x="1020" y="247"/>
                  </a:lnTo>
                  <a:lnTo>
                    <a:pt x="1011" y="277"/>
                  </a:lnTo>
                  <a:lnTo>
                    <a:pt x="997" y="308"/>
                  </a:lnTo>
                  <a:lnTo>
                    <a:pt x="978" y="335"/>
                  </a:lnTo>
                  <a:lnTo>
                    <a:pt x="953" y="359"/>
                  </a:lnTo>
                  <a:lnTo>
                    <a:pt x="937" y="371"/>
                  </a:lnTo>
                  <a:lnTo>
                    <a:pt x="925" y="378"/>
                  </a:lnTo>
                  <a:lnTo>
                    <a:pt x="920" y="382"/>
                  </a:lnTo>
                  <a:lnTo>
                    <a:pt x="918" y="380"/>
                  </a:lnTo>
                  <a:lnTo>
                    <a:pt x="918" y="376"/>
                  </a:lnTo>
                  <a:lnTo>
                    <a:pt x="922" y="369"/>
                  </a:lnTo>
                  <a:lnTo>
                    <a:pt x="923" y="361"/>
                  </a:lnTo>
                  <a:lnTo>
                    <a:pt x="925" y="351"/>
                  </a:lnTo>
                  <a:lnTo>
                    <a:pt x="927" y="340"/>
                  </a:lnTo>
                  <a:lnTo>
                    <a:pt x="923" y="328"/>
                  </a:lnTo>
                  <a:lnTo>
                    <a:pt x="918" y="318"/>
                  </a:lnTo>
                  <a:lnTo>
                    <a:pt x="913" y="318"/>
                  </a:lnTo>
                  <a:lnTo>
                    <a:pt x="910" y="323"/>
                  </a:lnTo>
                  <a:lnTo>
                    <a:pt x="906" y="333"/>
                  </a:lnTo>
                  <a:lnTo>
                    <a:pt x="901" y="347"/>
                  </a:lnTo>
                  <a:lnTo>
                    <a:pt x="898" y="361"/>
                  </a:lnTo>
                  <a:lnTo>
                    <a:pt x="891" y="376"/>
                  </a:lnTo>
                  <a:lnTo>
                    <a:pt x="884" y="394"/>
                  </a:lnTo>
                  <a:lnTo>
                    <a:pt x="879" y="404"/>
                  </a:lnTo>
                  <a:lnTo>
                    <a:pt x="875" y="412"/>
                  </a:lnTo>
                  <a:lnTo>
                    <a:pt x="870" y="419"/>
                  </a:lnTo>
                  <a:lnTo>
                    <a:pt x="862" y="423"/>
                  </a:lnTo>
                  <a:lnTo>
                    <a:pt x="853" y="428"/>
                  </a:lnTo>
                  <a:lnTo>
                    <a:pt x="838" y="435"/>
                  </a:lnTo>
                  <a:lnTo>
                    <a:pt x="820" y="445"/>
                  </a:lnTo>
                  <a:lnTo>
                    <a:pt x="800" y="457"/>
                  </a:lnTo>
                  <a:lnTo>
                    <a:pt x="781" y="467"/>
                  </a:lnTo>
                  <a:lnTo>
                    <a:pt x="762" y="478"/>
                  </a:lnTo>
                  <a:lnTo>
                    <a:pt x="746" y="486"/>
                  </a:lnTo>
                  <a:lnTo>
                    <a:pt x="736" y="493"/>
                  </a:lnTo>
                  <a:lnTo>
                    <a:pt x="733" y="495"/>
                  </a:lnTo>
                  <a:lnTo>
                    <a:pt x="734" y="492"/>
                  </a:lnTo>
                  <a:lnTo>
                    <a:pt x="740" y="483"/>
                  </a:lnTo>
                  <a:lnTo>
                    <a:pt x="746" y="471"/>
                  </a:lnTo>
                  <a:lnTo>
                    <a:pt x="752" y="455"/>
                  </a:lnTo>
                  <a:lnTo>
                    <a:pt x="753" y="440"/>
                  </a:lnTo>
                  <a:lnTo>
                    <a:pt x="750" y="423"/>
                  </a:lnTo>
                  <a:lnTo>
                    <a:pt x="736" y="409"/>
                  </a:lnTo>
                  <a:lnTo>
                    <a:pt x="715" y="392"/>
                  </a:lnTo>
                  <a:lnTo>
                    <a:pt x="702" y="380"/>
                  </a:lnTo>
                  <a:lnTo>
                    <a:pt x="691" y="373"/>
                  </a:lnTo>
                  <a:lnTo>
                    <a:pt x="686" y="369"/>
                  </a:lnTo>
                  <a:lnTo>
                    <a:pt x="685" y="368"/>
                  </a:lnTo>
                  <a:lnTo>
                    <a:pt x="686" y="371"/>
                  </a:lnTo>
                  <a:lnTo>
                    <a:pt x="691" y="382"/>
                  </a:lnTo>
                  <a:lnTo>
                    <a:pt x="698" y="394"/>
                  </a:lnTo>
                  <a:lnTo>
                    <a:pt x="705" y="411"/>
                  </a:lnTo>
                  <a:lnTo>
                    <a:pt x="710" y="430"/>
                  </a:lnTo>
                  <a:lnTo>
                    <a:pt x="714" y="449"/>
                  </a:lnTo>
                  <a:lnTo>
                    <a:pt x="715" y="466"/>
                  </a:lnTo>
                  <a:lnTo>
                    <a:pt x="710" y="490"/>
                  </a:lnTo>
                  <a:lnTo>
                    <a:pt x="709" y="505"/>
                  </a:lnTo>
                  <a:lnTo>
                    <a:pt x="705" y="514"/>
                  </a:lnTo>
                  <a:lnTo>
                    <a:pt x="705" y="516"/>
                  </a:lnTo>
                  <a:lnTo>
                    <a:pt x="702" y="519"/>
                  </a:lnTo>
                  <a:lnTo>
                    <a:pt x="691" y="526"/>
                  </a:lnTo>
                  <a:lnTo>
                    <a:pt x="676" y="536"/>
                  </a:lnTo>
                  <a:lnTo>
                    <a:pt x="657" y="550"/>
                  </a:lnTo>
                  <a:lnTo>
                    <a:pt x="636" y="564"/>
                  </a:lnTo>
                  <a:lnTo>
                    <a:pt x="614" y="579"/>
                  </a:lnTo>
                  <a:lnTo>
                    <a:pt x="593" y="593"/>
                  </a:lnTo>
                  <a:lnTo>
                    <a:pt x="573" y="605"/>
                  </a:lnTo>
                  <a:lnTo>
                    <a:pt x="557" y="615"/>
                  </a:lnTo>
                  <a:lnTo>
                    <a:pt x="545" y="620"/>
                  </a:lnTo>
                  <a:lnTo>
                    <a:pt x="526" y="627"/>
                  </a:lnTo>
                  <a:lnTo>
                    <a:pt x="513" y="636"/>
                  </a:lnTo>
                  <a:lnTo>
                    <a:pt x="504" y="643"/>
                  </a:lnTo>
                  <a:lnTo>
                    <a:pt x="501" y="644"/>
                  </a:lnTo>
                  <a:lnTo>
                    <a:pt x="501" y="639"/>
                  </a:lnTo>
                  <a:lnTo>
                    <a:pt x="499" y="627"/>
                  </a:lnTo>
                  <a:lnTo>
                    <a:pt x="495" y="608"/>
                  </a:lnTo>
                  <a:lnTo>
                    <a:pt x="489" y="588"/>
                  </a:lnTo>
                  <a:lnTo>
                    <a:pt x="477" y="565"/>
                  </a:lnTo>
                  <a:lnTo>
                    <a:pt x="461" y="545"/>
                  </a:lnTo>
                  <a:lnTo>
                    <a:pt x="439" y="528"/>
                  </a:lnTo>
                  <a:lnTo>
                    <a:pt x="420" y="517"/>
                  </a:lnTo>
                  <a:lnTo>
                    <a:pt x="408" y="512"/>
                  </a:lnTo>
                  <a:lnTo>
                    <a:pt x="401" y="510"/>
                  </a:lnTo>
                  <a:lnTo>
                    <a:pt x="399" y="509"/>
                  </a:lnTo>
                  <a:lnTo>
                    <a:pt x="399" y="510"/>
                  </a:lnTo>
                  <a:lnTo>
                    <a:pt x="401" y="512"/>
                  </a:lnTo>
                  <a:lnTo>
                    <a:pt x="403" y="516"/>
                  </a:lnTo>
                  <a:lnTo>
                    <a:pt x="404" y="516"/>
                  </a:lnTo>
                  <a:lnTo>
                    <a:pt x="408" y="519"/>
                  </a:lnTo>
                  <a:lnTo>
                    <a:pt x="416" y="526"/>
                  </a:lnTo>
                  <a:lnTo>
                    <a:pt x="430" y="536"/>
                  </a:lnTo>
                  <a:lnTo>
                    <a:pt x="444" y="550"/>
                  </a:lnTo>
                  <a:lnTo>
                    <a:pt x="458" y="565"/>
                  </a:lnTo>
                  <a:lnTo>
                    <a:pt x="468" y="581"/>
                  </a:lnTo>
                  <a:lnTo>
                    <a:pt x="473" y="595"/>
                  </a:lnTo>
                  <a:lnTo>
                    <a:pt x="471" y="608"/>
                  </a:lnTo>
                  <a:lnTo>
                    <a:pt x="459" y="626"/>
                  </a:lnTo>
                  <a:lnTo>
                    <a:pt x="452" y="639"/>
                  </a:lnTo>
                  <a:lnTo>
                    <a:pt x="449" y="644"/>
                  </a:lnTo>
                  <a:lnTo>
                    <a:pt x="449" y="648"/>
                  </a:lnTo>
                  <a:lnTo>
                    <a:pt x="377" y="717"/>
                  </a:lnTo>
                  <a:lnTo>
                    <a:pt x="274" y="777"/>
                  </a:lnTo>
                  <a:lnTo>
                    <a:pt x="239" y="785"/>
                  </a:lnTo>
                  <a:lnTo>
                    <a:pt x="208" y="791"/>
                  </a:lnTo>
                  <a:lnTo>
                    <a:pt x="183" y="796"/>
                  </a:lnTo>
                  <a:lnTo>
                    <a:pt x="162" y="797"/>
                  </a:lnTo>
                  <a:lnTo>
                    <a:pt x="148" y="797"/>
                  </a:lnTo>
                  <a:lnTo>
                    <a:pt x="143" y="794"/>
                  </a:lnTo>
                  <a:lnTo>
                    <a:pt x="133" y="782"/>
                  </a:lnTo>
                  <a:lnTo>
                    <a:pt x="119" y="772"/>
                  </a:lnTo>
                  <a:lnTo>
                    <a:pt x="105" y="763"/>
                  </a:lnTo>
                  <a:lnTo>
                    <a:pt x="92" y="754"/>
                  </a:lnTo>
                  <a:lnTo>
                    <a:pt x="83" y="746"/>
                  </a:lnTo>
                  <a:lnTo>
                    <a:pt x="79" y="741"/>
                  </a:lnTo>
                  <a:lnTo>
                    <a:pt x="83" y="737"/>
                  </a:lnTo>
                  <a:lnTo>
                    <a:pt x="88" y="732"/>
                  </a:lnTo>
                  <a:lnTo>
                    <a:pt x="86" y="724"/>
                  </a:lnTo>
                  <a:lnTo>
                    <a:pt x="81" y="711"/>
                  </a:lnTo>
                  <a:lnTo>
                    <a:pt x="73" y="699"/>
                  </a:lnTo>
                  <a:lnTo>
                    <a:pt x="61" y="686"/>
                  </a:lnTo>
                  <a:lnTo>
                    <a:pt x="47" y="672"/>
                  </a:lnTo>
                  <a:lnTo>
                    <a:pt x="33" y="660"/>
                  </a:lnTo>
                  <a:lnTo>
                    <a:pt x="18" y="646"/>
                  </a:lnTo>
                  <a:lnTo>
                    <a:pt x="7" y="632"/>
                  </a:lnTo>
                  <a:lnTo>
                    <a:pt x="0" y="617"/>
                  </a:lnTo>
                  <a:lnTo>
                    <a:pt x="0" y="603"/>
                  </a:lnTo>
                  <a:lnTo>
                    <a:pt x="7" y="589"/>
                  </a:lnTo>
                  <a:lnTo>
                    <a:pt x="23" y="576"/>
                  </a:lnTo>
                  <a:lnTo>
                    <a:pt x="37" y="564"/>
                  </a:lnTo>
                  <a:lnTo>
                    <a:pt x="42" y="552"/>
                  </a:lnTo>
                  <a:lnTo>
                    <a:pt x="40" y="541"/>
                  </a:lnTo>
                  <a:lnTo>
                    <a:pt x="35" y="529"/>
                  </a:lnTo>
                  <a:lnTo>
                    <a:pt x="28" y="519"/>
                  </a:lnTo>
                  <a:lnTo>
                    <a:pt x="21" y="509"/>
                  </a:lnTo>
                  <a:lnTo>
                    <a:pt x="18" y="498"/>
                  </a:lnTo>
                  <a:lnTo>
                    <a:pt x="18" y="486"/>
                  </a:lnTo>
                  <a:lnTo>
                    <a:pt x="18" y="476"/>
                  </a:lnTo>
                  <a:lnTo>
                    <a:pt x="21" y="476"/>
                  </a:lnTo>
                  <a:lnTo>
                    <a:pt x="23" y="478"/>
                  </a:lnTo>
                  <a:lnTo>
                    <a:pt x="43" y="488"/>
                  </a:lnTo>
                  <a:lnTo>
                    <a:pt x="67" y="498"/>
                  </a:lnTo>
                  <a:lnTo>
                    <a:pt x="92" y="509"/>
                  </a:lnTo>
                  <a:lnTo>
                    <a:pt x="110" y="517"/>
                  </a:lnTo>
                  <a:lnTo>
                    <a:pt x="117" y="522"/>
                  </a:lnTo>
                  <a:lnTo>
                    <a:pt x="124" y="526"/>
                  </a:lnTo>
                  <a:lnTo>
                    <a:pt x="133" y="528"/>
                  </a:lnTo>
                  <a:lnTo>
                    <a:pt x="136" y="529"/>
                  </a:lnTo>
                  <a:lnTo>
                    <a:pt x="138" y="533"/>
                  </a:lnTo>
                  <a:lnTo>
                    <a:pt x="134" y="536"/>
                  </a:lnTo>
                  <a:lnTo>
                    <a:pt x="124" y="541"/>
                  </a:lnTo>
                  <a:lnTo>
                    <a:pt x="107" y="548"/>
                  </a:lnTo>
                  <a:lnTo>
                    <a:pt x="81" y="557"/>
                  </a:lnTo>
                  <a:lnTo>
                    <a:pt x="59" y="565"/>
                  </a:lnTo>
                  <a:lnTo>
                    <a:pt x="43" y="571"/>
                  </a:lnTo>
                  <a:lnTo>
                    <a:pt x="37" y="576"/>
                  </a:lnTo>
                  <a:lnTo>
                    <a:pt x="37" y="579"/>
                  </a:lnTo>
                  <a:lnTo>
                    <a:pt x="49" y="579"/>
                  </a:lnTo>
                  <a:lnTo>
                    <a:pt x="62" y="579"/>
                  </a:lnTo>
                  <a:lnTo>
                    <a:pt x="79" y="577"/>
                  </a:lnTo>
                  <a:lnTo>
                    <a:pt x="95" y="576"/>
                  </a:lnTo>
                  <a:lnTo>
                    <a:pt x="109" y="574"/>
                  </a:lnTo>
                  <a:lnTo>
                    <a:pt x="117" y="574"/>
                  </a:lnTo>
                  <a:lnTo>
                    <a:pt x="119" y="574"/>
                  </a:lnTo>
                  <a:lnTo>
                    <a:pt x="112" y="577"/>
                  </a:lnTo>
                  <a:lnTo>
                    <a:pt x="100" y="583"/>
                  </a:lnTo>
                  <a:lnTo>
                    <a:pt x="92" y="589"/>
                  </a:lnTo>
                  <a:lnTo>
                    <a:pt x="86" y="596"/>
                  </a:lnTo>
                  <a:lnTo>
                    <a:pt x="85" y="603"/>
                  </a:lnTo>
                  <a:lnTo>
                    <a:pt x="88" y="607"/>
                  </a:lnTo>
                  <a:lnTo>
                    <a:pt x="97" y="608"/>
                  </a:lnTo>
                  <a:lnTo>
                    <a:pt x="109" y="605"/>
                  </a:lnTo>
                  <a:lnTo>
                    <a:pt x="117" y="603"/>
                  </a:lnTo>
                  <a:lnTo>
                    <a:pt x="124" y="601"/>
                  </a:lnTo>
                  <a:lnTo>
                    <a:pt x="128" y="603"/>
                  </a:lnTo>
                  <a:lnTo>
                    <a:pt x="129" y="612"/>
                  </a:lnTo>
                  <a:lnTo>
                    <a:pt x="128" y="627"/>
                  </a:lnTo>
                  <a:lnTo>
                    <a:pt x="124" y="644"/>
                  </a:lnTo>
                  <a:lnTo>
                    <a:pt x="119" y="660"/>
                  </a:lnTo>
                  <a:lnTo>
                    <a:pt x="114" y="675"/>
                  </a:lnTo>
                  <a:lnTo>
                    <a:pt x="109" y="686"/>
                  </a:lnTo>
                  <a:lnTo>
                    <a:pt x="107" y="693"/>
                  </a:lnTo>
                  <a:lnTo>
                    <a:pt x="109" y="693"/>
                  </a:lnTo>
                  <a:lnTo>
                    <a:pt x="116" y="687"/>
                  </a:lnTo>
                  <a:lnTo>
                    <a:pt x="129" y="675"/>
                  </a:lnTo>
                  <a:lnTo>
                    <a:pt x="141" y="674"/>
                  </a:lnTo>
                  <a:lnTo>
                    <a:pt x="152" y="681"/>
                  </a:lnTo>
                  <a:lnTo>
                    <a:pt x="157" y="693"/>
                  </a:lnTo>
                  <a:lnTo>
                    <a:pt x="162" y="698"/>
                  </a:lnTo>
                  <a:lnTo>
                    <a:pt x="167" y="703"/>
                  </a:lnTo>
                  <a:lnTo>
                    <a:pt x="176" y="706"/>
                  </a:lnTo>
                  <a:lnTo>
                    <a:pt x="184" y="710"/>
                  </a:lnTo>
                  <a:lnTo>
                    <a:pt x="191" y="715"/>
                  </a:lnTo>
                  <a:lnTo>
                    <a:pt x="198" y="725"/>
                  </a:lnTo>
                  <a:lnTo>
                    <a:pt x="200" y="739"/>
                  </a:lnTo>
                  <a:lnTo>
                    <a:pt x="198" y="765"/>
                  </a:lnTo>
                  <a:lnTo>
                    <a:pt x="196" y="780"/>
                  </a:lnTo>
                  <a:lnTo>
                    <a:pt x="195" y="789"/>
                  </a:lnTo>
                  <a:lnTo>
                    <a:pt x="195" y="792"/>
                  </a:lnTo>
                  <a:lnTo>
                    <a:pt x="196" y="789"/>
                  </a:lnTo>
                  <a:lnTo>
                    <a:pt x="203" y="779"/>
                  </a:lnTo>
                  <a:lnTo>
                    <a:pt x="210" y="765"/>
                  </a:lnTo>
                  <a:lnTo>
                    <a:pt x="217" y="749"/>
                  </a:lnTo>
                  <a:lnTo>
                    <a:pt x="220" y="732"/>
                  </a:lnTo>
                  <a:lnTo>
                    <a:pt x="220" y="717"/>
                  </a:lnTo>
                  <a:lnTo>
                    <a:pt x="212" y="705"/>
                  </a:lnTo>
                  <a:lnTo>
                    <a:pt x="195" y="687"/>
                  </a:lnTo>
                  <a:lnTo>
                    <a:pt x="186" y="675"/>
                  </a:lnTo>
                  <a:lnTo>
                    <a:pt x="181" y="667"/>
                  </a:lnTo>
                  <a:lnTo>
                    <a:pt x="179" y="665"/>
                  </a:lnTo>
                  <a:lnTo>
                    <a:pt x="181" y="662"/>
                  </a:lnTo>
                  <a:lnTo>
                    <a:pt x="184" y="656"/>
                  </a:lnTo>
                  <a:lnTo>
                    <a:pt x="195" y="648"/>
                  </a:lnTo>
                  <a:lnTo>
                    <a:pt x="208" y="638"/>
                  </a:lnTo>
                  <a:lnTo>
                    <a:pt x="229" y="629"/>
                  </a:lnTo>
                  <a:lnTo>
                    <a:pt x="257" y="620"/>
                  </a:lnTo>
                  <a:lnTo>
                    <a:pt x="284" y="612"/>
                  </a:lnTo>
                  <a:lnTo>
                    <a:pt x="308" y="598"/>
                  </a:lnTo>
                  <a:lnTo>
                    <a:pt x="329" y="584"/>
                  </a:lnTo>
                  <a:lnTo>
                    <a:pt x="344" y="571"/>
                  </a:lnTo>
                  <a:lnTo>
                    <a:pt x="358" y="557"/>
                  </a:lnTo>
                  <a:lnTo>
                    <a:pt x="367" y="548"/>
                  </a:lnTo>
                  <a:lnTo>
                    <a:pt x="368" y="545"/>
                  </a:lnTo>
                  <a:lnTo>
                    <a:pt x="370" y="541"/>
                  </a:lnTo>
                  <a:lnTo>
                    <a:pt x="377" y="533"/>
                  </a:lnTo>
                  <a:lnTo>
                    <a:pt x="387" y="519"/>
                  </a:lnTo>
                  <a:lnTo>
                    <a:pt x="399" y="505"/>
                  </a:lnTo>
                  <a:lnTo>
                    <a:pt x="413" y="492"/>
                  </a:lnTo>
                  <a:lnTo>
                    <a:pt x="428" y="481"/>
                  </a:lnTo>
                  <a:lnTo>
                    <a:pt x="442" y="474"/>
                  </a:lnTo>
                  <a:lnTo>
                    <a:pt x="463" y="464"/>
                  </a:lnTo>
                  <a:lnTo>
                    <a:pt x="487" y="454"/>
                  </a:lnTo>
                  <a:lnTo>
                    <a:pt x="516" y="442"/>
                  </a:lnTo>
                  <a:lnTo>
                    <a:pt x="545" y="428"/>
                  </a:lnTo>
                  <a:lnTo>
                    <a:pt x="576" y="414"/>
                  </a:lnTo>
                  <a:lnTo>
                    <a:pt x="604" y="400"/>
                  </a:lnTo>
                  <a:lnTo>
                    <a:pt x="630" y="388"/>
                  </a:lnTo>
                  <a:lnTo>
                    <a:pt x="650" y="376"/>
                  </a:lnTo>
                  <a:lnTo>
                    <a:pt x="664" y="366"/>
                  </a:lnTo>
                  <a:lnTo>
                    <a:pt x="691" y="344"/>
                  </a:lnTo>
                  <a:lnTo>
                    <a:pt x="717" y="323"/>
                  </a:lnTo>
                  <a:lnTo>
                    <a:pt x="741" y="306"/>
                  </a:lnTo>
                  <a:lnTo>
                    <a:pt x="764" y="294"/>
                  </a:lnTo>
                  <a:lnTo>
                    <a:pt x="783" y="285"/>
                  </a:lnTo>
                  <a:lnTo>
                    <a:pt x="805" y="275"/>
                  </a:lnTo>
                  <a:lnTo>
                    <a:pt x="831" y="265"/>
                  </a:lnTo>
                  <a:lnTo>
                    <a:pt x="858" y="258"/>
                  </a:lnTo>
                  <a:lnTo>
                    <a:pt x="891" y="256"/>
                  </a:lnTo>
                  <a:lnTo>
                    <a:pt x="917" y="261"/>
                  </a:lnTo>
                  <a:lnTo>
                    <a:pt x="935" y="268"/>
                  </a:lnTo>
                  <a:lnTo>
                    <a:pt x="949" y="277"/>
                  </a:lnTo>
                  <a:lnTo>
                    <a:pt x="958" y="285"/>
                  </a:lnTo>
                  <a:lnTo>
                    <a:pt x="963" y="292"/>
                  </a:lnTo>
                  <a:lnTo>
                    <a:pt x="963" y="294"/>
                  </a:lnTo>
                  <a:lnTo>
                    <a:pt x="965" y="290"/>
                  </a:lnTo>
                  <a:lnTo>
                    <a:pt x="965" y="284"/>
                  </a:lnTo>
                  <a:lnTo>
                    <a:pt x="965" y="273"/>
                  </a:lnTo>
                  <a:lnTo>
                    <a:pt x="960" y="261"/>
                  </a:lnTo>
                  <a:lnTo>
                    <a:pt x="949" y="251"/>
                  </a:lnTo>
                  <a:lnTo>
                    <a:pt x="930" y="242"/>
                  </a:lnTo>
                  <a:lnTo>
                    <a:pt x="918" y="237"/>
                  </a:lnTo>
                  <a:lnTo>
                    <a:pt x="910" y="234"/>
                  </a:lnTo>
                  <a:lnTo>
                    <a:pt x="905" y="230"/>
                  </a:lnTo>
                  <a:lnTo>
                    <a:pt x="901" y="227"/>
                  </a:lnTo>
                  <a:lnTo>
                    <a:pt x="899" y="223"/>
                  </a:lnTo>
                  <a:lnTo>
                    <a:pt x="901" y="222"/>
                  </a:lnTo>
                  <a:lnTo>
                    <a:pt x="906" y="220"/>
                  </a:lnTo>
                  <a:lnTo>
                    <a:pt x="913" y="218"/>
                  </a:lnTo>
                  <a:lnTo>
                    <a:pt x="922" y="217"/>
                  </a:lnTo>
                  <a:lnTo>
                    <a:pt x="934" y="217"/>
                  </a:lnTo>
                  <a:lnTo>
                    <a:pt x="942" y="217"/>
                  </a:lnTo>
                  <a:lnTo>
                    <a:pt x="949" y="217"/>
                  </a:lnTo>
                  <a:lnTo>
                    <a:pt x="954" y="215"/>
                  </a:lnTo>
                  <a:lnTo>
                    <a:pt x="956" y="213"/>
                  </a:lnTo>
                  <a:lnTo>
                    <a:pt x="958" y="213"/>
                  </a:lnTo>
                  <a:lnTo>
                    <a:pt x="958" y="211"/>
                  </a:lnTo>
                  <a:lnTo>
                    <a:pt x="956" y="210"/>
                  </a:lnTo>
                  <a:lnTo>
                    <a:pt x="953" y="208"/>
                  </a:lnTo>
                  <a:lnTo>
                    <a:pt x="949" y="206"/>
                  </a:lnTo>
                  <a:lnTo>
                    <a:pt x="944" y="204"/>
                  </a:lnTo>
                  <a:lnTo>
                    <a:pt x="941" y="203"/>
                  </a:lnTo>
                  <a:lnTo>
                    <a:pt x="935" y="201"/>
                  </a:lnTo>
                  <a:lnTo>
                    <a:pt x="925" y="201"/>
                  </a:lnTo>
                  <a:lnTo>
                    <a:pt x="913" y="206"/>
                  </a:lnTo>
                  <a:lnTo>
                    <a:pt x="901" y="213"/>
                  </a:lnTo>
                  <a:lnTo>
                    <a:pt x="889" y="220"/>
                  </a:lnTo>
                  <a:lnTo>
                    <a:pt x="882" y="225"/>
                  </a:lnTo>
                  <a:lnTo>
                    <a:pt x="879" y="227"/>
                  </a:lnTo>
                  <a:lnTo>
                    <a:pt x="880" y="223"/>
                  </a:lnTo>
                  <a:lnTo>
                    <a:pt x="884" y="215"/>
                  </a:lnTo>
                  <a:lnTo>
                    <a:pt x="889" y="203"/>
                  </a:lnTo>
                  <a:lnTo>
                    <a:pt x="896" y="186"/>
                  </a:lnTo>
                  <a:lnTo>
                    <a:pt x="901" y="167"/>
                  </a:lnTo>
                  <a:lnTo>
                    <a:pt x="906" y="144"/>
                  </a:lnTo>
                  <a:lnTo>
                    <a:pt x="908" y="132"/>
                  </a:lnTo>
                  <a:lnTo>
                    <a:pt x="908" y="129"/>
                  </a:lnTo>
                  <a:lnTo>
                    <a:pt x="908" y="132"/>
                  </a:lnTo>
                  <a:lnTo>
                    <a:pt x="903" y="141"/>
                  </a:lnTo>
                  <a:lnTo>
                    <a:pt x="898" y="155"/>
                  </a:lnTo>
                  <a:lnTo>
                    <a:pt x="889" y="168"/>
                  </a:lnTo>
                  <a:lnTo>
                    <a:pt x="877" y="182"/>
                  </a:lnTo>
                  <a:lnTo>
                    <a:pt x="862" y="194"/>
                  </a:lnTo>
                  <a:lnTo>
                    <a:pt x="829" y="215"/>
                  </a:lnTo>
                  <a:lnTo>
                    <a:pt x="803" y="230"/>
                  </a:lnTo>
                  <a:lnTo>
                    <a:pt x="779" y="242"/>
                  </a:lnTo>
                  <a:lnTo>
                    <a:pt x="762" y="251"/>
                  </a:lnTo>
                  <a:lnTo>
                    <a:pt x="750" y="258"/>
                  </a:lnTo>
                  <a:lnTo>
                    <a:pt x="734" y="265"/>
                  </a:lnTo>
                  <a:lnTo>
                    <a:pt x="717" y="273"/>
                  </a:lnTo>
                  <a:lnTo>
                    <a:pt x="702" y="280"/>
                  </a:lnTo>
                  <a:lnTo>
                    <a:pt x="691" y="285"/>
                  </a:lnTo>
                  <a:lnTo>
                    <a:pt x="688" y="287"/>
                  </a:lnTo>
                  <a:lnTo>
                    <a:pt x="686" y="282"/>
                  </a:lnTo>
                  <a:lnTo>
                    <a:pt x="685" y="266"/>
                  </a:lnTo>
                  <a:lnTo>
                    <a:pt x="679" y="247"/>
                  </a:lnTo>
                  <a:lnTo>
                    <a:pt x="674" y="225"/>
                  </a:lnTo>
                  <a:lnTo>
                    <a:pt x="667" y="204"/>
                  </a:lnTo>
                  <a:lnTo>
                    <a:pt x="659" y="186"/>
                  </a:lnTo>
                  <a:lnTo>
                    <a:pt x="650" y="175"/>
                  </a:lnTo>
                  <a:lnTo>
                    <a:pt x="640" y="163"/>
                  </a:lnTo>
                  <a:lnTo>
                    <a:pt x="636" y="153"/>
                  </a:lnTo>
                  <a:lnTo>
                    <a:pt x="635" y="143"/>
                  </a:lnTo>
                  <a:lnTo>
                    <a:pt x="636" y="136"/>
                  </a:lnTo>
                  <a:lnTo>
                    <a:pt x="638" y="132"/>
                  </a:lnTo>
                  <a:close/>
                </a:path>
              </a:pathLst>
            </a:custGeom>
            <a:solidFill>
              <a:srgbClr val="F7C7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7C787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0" name="Freeform 46"/>
            <p:cNvSpPr>
              <a:spLocks noEditPoints="1"/>
            </p:cNvSpPr>
            <p:nvPr/>
          </p:nvSpPr>
          <p:spPr bwMode="auto">
            <a:xfrm>
              <a:off x="4295" y="2373"/>
              <a:ext cx="644" cy="481"/>
            </a:xfrm>
            <a:custGeom>
              <a:avLst/>
              <a:gdLst>
                <a:gd name="T0" fmla="*/ 534 w 644"/>
                <a:gd name="T1" fmla="*/ 70 h 481"/>
                <a:gd name="T2" fmla="*/ 538 w 644"/>
                <a:gd name="T3" fmla="*/ 69 h 481"/>
                <a:gd name="T4" fmla="*/ 546 w 644"/>
                <a:gd name="T5" fmla="*/ 63 h 481"/>
                <a:gd name="T6" fmla="*/ 562 w 644"/>
                <a:gd name="T7" fmla="*/ 53 h 481"/>
                <a:gd name="T8" fmla="*/ 579 w 644"/>
                <a:gd name="T9" fmla="*/ 41 h 481"/>
                <a:gd name="T10" fmla="*/ 599 w 644"/>
                <a:gd name="T11" fmla="*/ 29 h 481"/>
                <a:gd name="T12" fmla="*/ 622 w 644"/>
                <a:gd name="T13" fmla="*/ 14 h 481"/>
                <a:gd name="T14" fmla="*/ 644 w 644"/>
                <a:gd name="T15" fmla="*/ 0 h 481"/>
                <a:gd name="T16" fmla="*/ 632 w 644"/>
                <a:gd name="T17" fmla="*/ 26 h 481"/>
                <a:gd name="T18" fmla="*/ 618 w 644"/>
                <a:gd name="T19" fmla="*/ 53 h 481"/>
                <a:gd name="T20" fmla="*/ 599 w 644"/>
                <a:gd name="T21" fmla="*/ 79 h 481"/>
                <a:gd name="T22" fmla="*/ 575 w 644"/>
                <a:gd name="T23" fmla="*/ 103 h 481"/>
                <a:gd name="T24" fmla="*/ 565 w 644"/>
                <a:gd name="T25" fmla="*/ 112 h 481"/>
                <a:gd name="T26" fmla="*/ 553 w 644"/>
                <a:gd name="T27" fmla="*/ 120 h 481"/>
                <a:gd name="T28" fmla="*/ 550 w 644"/>
                <a:gd name="T29" fmla="*/ 115 h 481"/>
                <a:gd name="T30" fmla="*/ 546 w 644"/>
                <a:gd name="T31" fmla="*/ 113 h 481"/>
                <a:gd name="T32" fmla="*/ 536 w 644"/>
                <a:gd name="T33" fmla="*/ 101 h 481"/>
                <a:gd name="T34" fmla="*/ 532 w 644"/>
                <a:gd name="T35" fmla="*/ 91 h 481"/>
                <a:gd name="T36" fmla="*/ 531 w 644"/>
                <a:gd name="T37" fmla="*/ 81 h 481"/>
                <a:gd name="T38" fmla="*/ 532 w 644"/>
                <a:gd name="T39" fmla="*/ 74 h 481"/>
                <a:gd name="T40" fmla="*/ 534 w 644"/>
                <a:gd name="T41" fmla="*/ 70 h 481"/>
                <a:gd name="T42" fmla="*/ 0 w 644"/>
                <a:gd name="T43" fmla="*/ 452 h 481"/>
                <a:gd name="T44" fmla="*/ 3 w 644"/>
                <a:gd name="T45" fmla="*/ 454 h 481"/>
                <a:gd name="T46" fmla="*/ 6 w 644"/>
                <a:gd name="T47" fmla="*/ 455 h 481"/>
                <a:gd name="T48" fmla="*/ 10 w 644"/>
                <a:gd name="T49" fmla="*/ 459 h 481"/>
                <a:gd name="T50" fmla="*/ 13 w 644"/>
                <a:gd name="T51" fmla="*/ 460 h 481"/>
                <a:gd name="T52" fmla="*/ 18 w 644"/>
                <a:gd name="T53" fmla="*/ 462 h 481"/>
                <a:gd name="T54" fmla="*/ 22 w 644"/>
                <a:gd name="T55" fmla="*/ 464 h 481"/>
                <a:gd name="T56" fmla="*/ 27 w 644"/>
                <a:gd name="T57" fmla="*/ 466 h 481"/>
                <a:gd name="T58" fmla="*/ 30 w 644"/>
                <a:gd name="T59" fmla="*/ 466 h 481"/>
                <a:gd name="T60" fmla="*/ 32 w 644"/>
                <a:gd name="T61" fmla="*/ 467 h 481"/>
                <a:gd name="T62" fmla="*/ 34 w 644"/>
                <a:gd name="T63" fmla="*/ 469 h 481"/>
                <a:gd name="T64" fmla="*/ 34 w 644"/>
                <a:gd name="T65" fmla="*/ 471 h 481"/>
                <a:gd name="T66" fmla="*/ 32 w 644"/>
                <a:gd name="T67" fmla="*/ 472 h 481"/>
                <a:gd name="T68" fmla="*/ 30 w 644"/>
                <a:gd name="T69" fmla="*/ 474 h 481"/>
                <a:gd name="T70" fmla="*/ 25 w 644"/>
                <a:gd name="T71" fmla="*/ 478 h 481"/>
                <a:gd name="T72" fmla="*/ 18 w 644"/>
                <a:gd name="T73" fmla="*/ 481 h 481"/>
                <a:gd name="T74" fmla="*/ 10 w 644"/>
                <a:gd name="T75" fmla="*/ 467 h 481"/>
                <a:gd name="T76" fmla="*/ 0 w 644"/>
                <a:gd name="T77" fmla="*/ 452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4" h="481">
                  <a:moveTo>
                    <a:pt x="534" y="70"/>
                  </a:moveTo>
                  <a:lnTo>
                    <a:pt x="538" y="69"/>
                  </a:lnTo>
                  <a:lnTo>
                    <a:pt x="546" y="63"/>
                  </a:lnTo>
                  <a:lnTo>
                    <a:pt x="562" y="53"/>
                  </a:lnTo>
                  <a:lnTo>
                    <a:pt x="579" y="41"/>
                  </a:lnTo>
                  <a:lnTo>
                    <a:pt x="599" y="29"/>
                  </a:lnTo>
                  <a:lnTo>
                    <a:pt x="622" y="14"/>
                  </a:lnTo>
                  <a:lnTo>
                    <a:pt x="644" y="0"/>
                  </a:lnTo>
                  <a:lnTo>
                    <a:pt x="632" y="26"/>
                  </a:lnTo>
                  <a:lnTo>
                    <a:pt x="618" y="53"/>
                  </a:lnTo>
                  <a:lnTo>
                    <a:pt x="599" y="79"/>
                  </a:lnTo>
                  <a:lnTo>
                    <a:pt x="575" y="103"/>
                  </a:lnTo>
                  <a:lnTo>
                    <a:pt x="565" y="112"/>
                  </a:lnTo>
                  <a:lnTo>
                    <a:pt x="553" y="120"/>
                  </a:lnTo>
                  <a:lnTo>
                    <a:pt x="550" y="115"/>
                  </a:lnTo>
                  <a:lnTo>
                    <a:pt x="546" y="113"/>
                  </a:lnTo>
                  <a:lnTo>
                    <a:pt x="536" y="101"/>
                  </a:lnTo>
                  <a:lnTo>
                    <a:pt x="532" y="91"/>
                  </a:lnTo>
                  <a:lnTo>
                    <a:pt x="531" y="81"/>
                  </a:lnTo>
                  <a:lnTo>
                    <a:pt x="532" y="74"/>
                  </a:lnTo>
                  <a:lnTo>
                    <a:pt x="534" y="70"/>
                  </a:lnTo>
                  <a:close/>
                  <a:moveTo>
                    <a:pt x="0" y="452"/>
                  </a:moveTo>
                  <a:lnTo>
                    <a:pt x="3" y="454"/>
                  </a:lnTo>
                  <a:lnTo>
                    <a:pt x="6" y="455"/>
                  </a:lnTo>
                  <a:lnTo>
                    <a:pt x="10" y="459"/>
                  </a:lnTo>
                  <a:lnTo>
                    <a:pt x="13" y="460"/>
                  </a:lnTo>
                  <a:lnTo>
                    <a:pt x="18" y="462"/>
                  </a:lnTo>
                  <a:lnTo>
                    <a:pt x="22" y="464"/>
                  </a:lnTo>
                  <a:lnTo>
                    <a:pt x="27" y="466"/>
                  </a:lnTo>
                  <a:lnTo>
                    <a:pt x="30" y="466"/>
                  </a:lnTo>
                  <a:lnTo>
                    <a:pt x="32" y="467"/>
                  </a:lnTo>
                  <a:lnTo>
                    <a:pt x="34" y="469"/>
                  </a:lnTo>
                  <a:lnTo>
                    <a:pt x="34" y="471"/>
                  </a:lnTo>
                  <a:lnTo>
                    <a:pt x="32" y="472"/>
                  </a:lnTo>
                  <a:lnTo>
                    <a:pt x="30" y="474"/>
                  </a:lnTo>
                  <a:lnTo>
                    <a:pt x="25" y="478"/>
                  </a:lnTo>
                  <a:lnTo>
                    <a:pt x="18" y="481"/>
                  </a:lnTo>
                  <a:lnTo>
                    <a:pt x="10" y="467"/>
                  </a:lnTo>
                  <a:lnTo>
                    <a:pt x="0" y="4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1" name="Freeform 47"/>
            <p:cNvSpPr>
              <a:spLocks/>
            </p:cNvSpPr>
            <p:nvPr/>
          </p:nvSpPr>
          <p:spPr bwMode="auto">
            <a:xfrm>
              <a:off x="4551" y="2455"/>
              <a:ext cx="273" cy="193"/>
            </a:xfrm>
            <a:custGeom>
              <a:avLst/>
              <a:gdLst>
                <a:gd name="T0" fmla="*/ 240 w 273"/>
                <a:gd name="T1" fmla="*/ 0 h 193"/>
                <a:gd name="T2" fmla="*/ 242 w 273"/>
                <a:gd name="T3" fmla="*/ 4 h 193"/>
                <a:gd name="T4" fmla="*/ 247 w 273"/>
                <a:gd name="T5" fmla="*/ 11 h 193"/>
                <a:gd name="T6" fmla="*/ 254 w 273"/>
                <a:gd name="T7" fmla="*/ 23 h 193"/>
                <a:gd name="T8" fmla="*/ 264 w 273"/>
                <a:gd name="T9" fmla="*/ 36 h 193"/>
                <a:gd name="T10" fmla="*/ 273 w 273"/>
                <a:gd name="T11" fmla="*/ 52 h 193"/>
                <a:gd name="T12" fmla="*/ 232 w 273"/>
                <a:gd name="T13" fmla="*/ 74 h 193"/>
                <a:gd name="T14" fmla="*/ 189 w 273"/>
                <a:gd name="T15" fmla="*/ 97 h 193"/>
                <a:gd name="T16" fmla="*/ 147 w 273"/>
                <a:gd name="T17" fmla="*/ 115 h 193"/>
                <a:gd name="T18" fmla="*/ 110 w 273"/>
                <a:gd name="T19" fmla="*/ 131 h 193"/>
                <a:gd name="T20" fmla="*/ 79 w 273"/>
                <a:gd name="T21" fmla="*/ 145 h 193"/>
                <a:gd name="T22" fmla="*/ 53 w 273"/>
                <a:gd name="T23" fmla="*/ 157 h 193"/>
                <a:gd name="T24" fmla="*/ 27 w 273"/>
                <a:gd name="T25" fmla="*/ 174 h 193"/>
                <a:gd name="T26" fmla="*/ 0 w 273"/>
                <a:gd name="T27" fmla="*/ 193 h 193"/>
                <a:gd name="T28" fmla="*/ 1 w 273"/>
                <a:gd name="T29" fmla="*/ 189 h 193"/>
                <a:gd name="T30" fmla="*/ 3 w 273"/>
                <a:gd name="T31" fmla="*/ 188 h 193"/>
                <a:gd name="T32" fmla="*/ 8 w 273"/>
                <a:gd name="T33" fmla="*/ 179 h 193"/>
                <a:gd name="T34" fmla="*/ 12 w 273"/>
                <a:gd name="T35" fmla="*/ 172 h 193"/>
                <a:gd name="T36" fmla="*/ 12 w 273"/>
                <a:gd name="T37" fmla="*/ 165 h 193"/>
                <a:gd name="T38" fmla="*/ 13 w 273"/>
                <a:gd name="T39" fmla="*/ 160 h 193"/>
                <a:gd name="T40" fmla="*/ 17 w 273"/>
                <a:gd name="T41" fmla="*/ 155 h 193"/>
                <a:gd name="T42" fmla="*/ 24 w 273"/>
                <a:gd name="T43" fmla="*/ 148 h 193"/>
                <a:gd name="T44" fmla="*/ 36 w 273"/>
                <a:gd name="T45" fmla="*/ 138 h 193"/>
                <a:gd name="T46" fmla="*/ 53 w 273"/>
                <a:gd name="T47" fmla="*/ 126 h 193"/>
                <a:gd name="T48" fmla="*/ 86 w 273"/>
                <a:gd name="T49" fmla="*/ 103 h 193"/>
                <a:gd name="T50" fmla="*/ 111 w 273"/>
                <a:gd name="T51" fmla="*/ 86 h 193"/>
                <a:gd name="T52" fmla="*/ 130 w 273"/>
                <a:gd name="T53" fmla="*/ 74 h 193"/>
                <a:gd name="T54" fmla="*/ 146 w 273"/>
                <a:gd name="T55" fmla="*/ 64 h 193"/>
                <a:gd name="T56" fmla="*/ 158 w 273"/>
                <a:gd name="T57" fmla="*/ 55 h 193"/>
                <a:gd name="T58" fmla="*/ 168 w 273"/>
                <a:gd name="T59" fmla="*/ 48 h 193"/>
                <a:gd name="T60" fmla="*/ 182 w 273"/>
                <a:gd name="T61" fmla="*/ 40 h 193"/>
                <a:gd name="T62" fmla="*/ 197 w 273"/>
                <a:gd name="T63" fmla="*/ 28 h 193"/>
                <a:gd name="T64" fmla="*/ 213 w 273"/>
                <a:gd name="T65" fmla="*/ 18 h 193"/>
                <a:gd name="T66" fmla="*/ 227 w 273"/>
                <a:gd name="T67" fmla="*/ 9 h 193"/>
                <a:gd name="T68" fmla="*/ 237 w 273"/>
                <a:gd name="T69" fmla="*/ 4 h 193"/>
                <a:gd name="T70" fmla="*/ 240 w 273"/>
                <a:gd name="T71" fmla="*/ 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73" h="193">
                  <a:moveTo>
                    <a:pt x="240" y="0"/>
                  </a:moveTo>
                  <a:lnTo>
                    <a:pt x="242" y="4"/>
                  </a:lnTo>
                  <a:lnTo>
                    <a:pt x="247" y="11"/>
                  </a:lnTo>
                  <a:lnTo>
                    <a:pt x="254" y="23"/>
                  </a:lnTo>
                  <a:lnTo>
                    <a:pt x="264" y="36"/>
                  </a:lnTo>
                  <a:lnTo>
                    <a:pt x="273" y="52"/>
                  </a:lnTo>
                  <a:lnTo>
                    <a:pt x="232" y="74"/>
                  </a:lnTo>
                  <a:lnTo>
                    <a:pt x="189" y="97"/>
                  </a:lnTo>
                  <a:lnTo>
                    <a:pt x="147" y="115"/>
                  </a:lnTo>
                  <a:lnTo>
                    <a:pt x="110" y="131"/>
                  </a:lnTo>
                  <a:lnTo>
                    <a:pt x="79" y="145"/>
                  </a:lnTo>
                  <a:lnTo>
                    <a:pt x="53" y="157"/>
                  </a:lnTo>
                  <a:lnTo>
                    <a:pt x="27" y="174"/>
                  </a:lnTo>
                  <a:lnTo>
                    <a:pt x="0" y="193"/>
                  </a:lnTo>
                  <a:lnTo>
                    <a:pt x="1" y="189"/>
                  </a:lnTo>
                  <a:lnTo>
                    <a:pt x="3" y="188"/>
                  </a:lnTo>
                  <a:lnTo>
                    <a:pt x="8" y="179"/>
                  </a:lnTo>
                  <a:lnTo>
                    <a:pt x="12" y="172"/>
                  </a:lnTo>
                  <a:lnTo>
                    <a:pt x="12" y="165"/>
                  </a:lnTo>
                  <a:lnTo>
                    <a:pt x="13" y="160"/>
                  </a:lnTo>
                  <a:lnTo>
                    <a:pt x="17" y="155"/>
                  </a:lnTo>
                  <a:lnTo>
                    <a:pt x="24" y="148"/>
                  </a:lnTo>
                  <a:lnTo>
                    <a:pt x="36" y="138"/>
                  </a:lnTo>
                  <a:lnTo>
                    <a:pt x="53" y="126"/>
                  </a:lnTo>
                  <a:lnTo>
                    <a:pt x="86" y="103"/>
                  </a:lnTo>
                  <a:lnTo>
                    <a:pt x="111" y="86"/>
                  </a:lnTo>
                  <a:lnTo>
                    <a:pt x="130" y="74"/>
                  </a:lnTo>
                  <a:lnTo>
                    <a:pt x="146" y="64"/>
                  </a:lnTo>
                  <a:lnTo>
                    <a:pt x="158" y="55"/>
                  </a:lnTo>
                  <a:lnTo>
                    <a:pt x="168" y="48"/>
                  </a:lnTo>
                  <a:lnTo>
                    <a:pt x="182" y="40"/>
                  </a:lnTo>
                  <a:lnTo>
                    <a:pt x="197" y="28"/>
                  </a:lnTo>
                  <a:lnTo>
                    <a:pt x="213" y="18"/>
                  </a:lnTo>
                  <a:lnTo>
                    <a:pt x="227" y="9"/>
                  </a:lnTo>
                  <a:lnTo>
                    <a:pt x="237" y="4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2" name="Freeform 48"/>
            <p:cNvSpPr>
              <a:spLocks/>
            </p:cNvSpPr>
            <p:nvPr/>
          </p:nvSpPr>
          <p:spPr bwMode="auto">
            <a:xfrm>
              <a:off x="4350" y="2625"/>
              <a:ext cx="173" cy="188"/>
            </a:xfrm>
            <a:custGeom>
              <a:avLst/>
              <a:gdLst>
                <a:gd name="T0" fmla="*/ 163 w 173"/>
                <a:gd name="T1" fmla="*/ 0 h 188"/>
                <a:gd name="T2" fmla="*/ 163 w 173"/>
                <a:gd name="T3" fmla="*/ 4 h 188"/>
                <a:gd name="T4" fmla="*/ 165 w 173"/>
                <a:gd name="T5" fmla="*/ 13 h 188"/>
                <a:gd name="T6" fmla="*/ 168 w 173"/>
                <a:gd name="T7" fmla="*/ 26 h 188"/>
                <a:gd name="T8" fmla="*/ 173 w 173"/>
                <a:gd name="T9" fmla="*/ 43 h 188"/>
                <a:gd name="T10" fmla="*/ 130 w 173"/>
                <a:gd name="T11" fmla="*/ 74 h 188"/>
                <a:gd name="T12" fmla="*/ 91 w 173"/>
                <a:gd name="T13" fmla="*/ 105 h 188"/>
                <a:gd name="T14" fmla="*/ 55 w 173"/>
                <a:gd name="T15" fmla="*/ 131 h 188"/>
                <a:gd name="T16" fmla="*/ 24 w 173"/>
                <a:gd name="T17" fmla="*/ 159 h 188"/>
                <a:gd name="T18" fmla="*/ 0 w 173"/>
                <a:gd name="T19" fmla="*/ 188 h 188"/>
                <a:gd name="T20" fmla="*/ 1 w 173"/>
                <a:gd name="T21" fmla="*/ 176 h 188"/>
                <a:gd name="T22" fmla="*/ 3 w 173"/>
                <a:gd name="T23" fmla="*/ 165 h 188"/>
                <a:gd name="T24" fmla="*/ 6 w 173"/>
                <a:gd name="T25" fmla="*/ 155 h 188"/>
                <a:gd name="T26" fmla="*/ 10 w 173"/>
                <a:gd name="T27" fmla="*/ 141 h 188"/>
                <a:gd name="T28" fmla="*/ 17 w 173"/>
                <a:gd name="T29" fmla="*/ 124 h 188"/>
                <a:gd name="T30" fmla="*/ 22 w 173"/>
                <a:gd name="T31" fmla="*/ 110 h 188"/>
                <a:gd name="T32" fmla="*/ 29 w 173"/>
                <a:gd name="T33" fmla="*/ 102 h 188"/>
                <a:gd name="T34" fmla="*/ 41 w 173"/>
                <a:gd name="T35" fmla="*/ 92 h 188"/>
                <a:gd name="T36" fmla="*/ 68 w 173"/>
                <a:gd name="T37" fmla="*/ 73 h 188"/>
                <a:gd name="T38" fmla="*/ 92 w 173"/>
                <a:gd name="T39" fmla="*/ 54 h 188"/>
                <a:gd name="T40" fmla="*/ 103 w 173"/>
                <a:gd name="T41" fmla="*/ 49 h 188"/>
                <a:gd name="T42" fmla="*/ 115 w 173"/>
                <a:gd name="T43" fmla="*/ 40 h 188"/>
                <a:gd name="T44" fmla="*/ 127 w 173"/>
                <a:gd name="T45" fmla="*/ 30 h 188"/>
                <a:gd name="T46" fmla="*/ 140 w 173"/>
                <a:gd name="T47" fmla="*/ 18 h 188"/>
                <a:gd name="T48" fmla="*/ 153 w 173"/>
                <a:gd name="T49" fmla="*/ 9 h 188"/>
                <a:gd name="T50" fmla="*/ 159 w 173"/>
                <a:gd name="T51" fmla="*/ 2 h 188"/>
                <a:gd name="T52" fmla="*/ 163 w 173"/>
                <a:gd name="T53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3" h="188">
                  <a:moveTo>
                    <a:pt x="163" y="0"/>
                  </a:moveTo>
                  <a:lnTo>
                    <a:pt x="163" y="4"/>
                  </a:lnTo>
                  <a:lnTo>
                    <a:pt x="165" y="13"/>
                  </a:lnTo>
                  <a:lnTo>
                    <a:pt x="168" y="26"/>
                  </a:lnTo>
                  <a:lnTo>
                    <a:pt x="173" y="43"/>
                  </a:lnTo>
                  <a:lnTo>
                    <a:pt x="130" y="74"/>
                  </a:lnTo>
                  <a:lnTo>
                    <a:pt x="91" y="105"/>
                  </a:lnTo>
                  <a:lnTo>
                    <a:pt x="55" y="131"/>
                  </a:lnTo>
                  <a:lnTo>
                    <a:pt x="24" y="159"/>
                  </a:lnTo>
                  <a:lnTo>
                    <a:pt x="0" y="188"/>
                  </a:lnTo>
                  <a:lnTo>
                    <a:pt x="1" y="176"/>
                  </a:lnTo>
                  <a:lnTo>
                    <a:pt x="3" y="165"/>
                  </a:lnTo>
                  <a:lnTo>
                    <a:pt x="6" y="155"/>
                  </a:lnTo>
                  <a:lnTo>
                    <a:pt x="10" y="141"/>
                  </a:lnTo>
                  <a:lnTo>
                    <a:pt x="17" y="124"/>
                  </a:lnTo>
                  <a:lnTo>
                    <a:pt x="22" y="110"/>
                  </a:lnTo>
                  <a:lnTo>
                    <a:pt x="29" y="102"/>
                  </a:lnTo>
                  <a:lnTo>
                    <a:pt x="41" y="92"/>
                  </a:lnTo>
                  <a:lnTo>
                    <a:pt x="68" y="73"/>
                  </a:lnTo>
                  <a:lnTo>
                    <a:pt x="92" y="54"/>
                  </a:lnTo>
                  <a:lnTo>
                    <a:pt x="103" y="49"/>
                  </a:lnTo>
                  <a:lnTo>
                    <a:pt x="115" y="40"/>
                  </a:lnTo>
                  <a:lnTo>
                    <a:pt x="127" y="30"/>
                  </a:lnTo>
                  <a:lnTo>
                    <a:pt x="140" y="18"/>
                  </a:lnTo>
                  <a:lnTo>
                    <a:pt x="153" y="9"/>
                  </a:lnTo>
                  <a:lnTo>
                    <a:pt x="159" y="2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33" name="Freeform 49"/>
            <p:cNvSpPr>
              <a:spLocks/>
            </p:cNvSpPr>
            <p:nvPr/>
          </p:nvSpPr>
          <p:spPr bwMode="auto">
            <a:xfrm>
              <a:off x="3091" y="2753"/>
              <a:ext cx="973" cy="323"/>
            </a:xfrm>
            <a:custGeom>
              <a:avLst/>
              <a:gdLst>
                <a:gd name="T0" fmla="*/ 970 w 973"/>
                <a:gd name="T1" fmla="*/ 321 h 323"/>
                <a:gd name="T2" fmla="*/ 949 w 973"/>
                <a:gd name="T3" fmla="*/ 302 h 323"/>
                <a:gd name="T4" fmla="*/ 913 w 973"/>
                <a:gd name="T5" fmla="*/ 271 h 323"/>
                <a:gd name="T6" fmla="*/ 868 w 973"/>
                <a:gd name="T7" fmla="*/ 233 h 323"/>
                <a:gd name="T8" fmla="*/ 819 w 973"/>
                <a:gd name="T9" fmla="*/ 199 h 323"/>
                <a:gd name="T10" fmla="*/ 774 w 973"/>
                <a:gd name="T11" fmla="*/ 172 h 323"/>
                <a:gd name="T12" fmla="*/ 736 w 973"/>
                <a:gd name="T13" fmla="*/ 159 h 323"/>
                <a:gd name="T14" fmla="*/ 714 w 973"/>
                <a:gd name="T15" fmla="*/ 170 h 323"/>
                <a:gd name="T16" fmla="*/ 681 w 973"/>
                <a:gd name="T17" fmla="*/ 216 h 323"/>
                <a:gd name="T18" fmla="*/ 650 w 973"/>
                <a:gd name="T19" fmla="*/ 239 h 323"/>
                <a:gd name="T20" fmla="*/ 623 w 973"/>
                <a:gd name="T21" fmla="*/ 228 h 323"/>
                <a:gd name="T22" fmla="*/ 598 w 973"/>
                <a:gd name="T23" fmla="*/ 201 h 323"/>
                <a:gd name="T24" fmla="*/ 559 w 973"/>
                <a:gd name="T25" fmla="*/ 161 h 323"/>
                <a:gd name="T26" fmla="*/ 507 w 973"/>
                <a:gd name="T27" fmla="*/ 120 h 323"/>
                <a:gd name="T28" fmla="*/ 451 w 973"/>
                <a:gd name="T29" fmla="*/ 91 h 323"/>
                <a:gd name="T30" fmla="*/ 392 w 973"/>
                <a:gd name="T31" fmla="*/ 86 h 323"/>
                <a:gd name="T32" fmla="*/ 337 w 973"/>
                <a:gd name="T33" fmla="*/ 113 h 323"/>
                <a:gd name="T34" fmla="*/ 301 w 973"/>
                <a:gd name="T35" fmla="*/ 134 h 323"/>
                <a:gd name="T36" fmla="*/ 282 w 973"/>
                <a:gd name="T37" fmla="*/ 142 h 323"/>
                <a:gd name="T38" fmla="*/ 274 w 973"/>
                <a:gd name="T39" fmla="*/ 141 h 323"/>
                <a:gd name="T40" fmla="*/ 265 w 973"/>
                <a:gd name="T41" fmla="*/ 129 h 323"/>
                <a:gd name="T42" fmla="*/ 246 w 973"/>
                <a:gd name="T43" fmla="*/ 110 h 323"/>
                <a:gd name="T44" fmla="*/ 205 w 973"/>
                <a:gd name="T45" fmla="*/ 79 h 323"/>
                <a:gd name="T46" fmla="*/ 146 w 973"/>
                <a:gd name="T47" fmla="*/ 46 h 323"/>
                <a:gd name="T48" fmla="*/ 86 w 973"/>
                <a:gd name="T49" fmla="*/ 17 h 323"/>
                <a:gd name="T50" fmla="*/ 36 w 973"/>
                <a:gd name="T51" fmla="*/ 0 h 323"/>
                <a:gd name="T52" fmla="*/ 7 w 973"/>
                <a:gd name="T53" fmla="*/ 5 h 323"/>
                <a:gd name="T54" fmla="*/ 0 w 973"/>
                <a:gd name="T55" fmla="*/ 24 h 323"/>
                <a:gd name="T56" fmla="*/ 14 w 973"/>
                <a:gd name="T57" fmla="*/ 53 h 323"/>
                <a:gd name="T58" fmla="*/ 42 w 973"/>
                <a:gd name="T59" fmla="*/ 80 h 323"/>
                <a:gd name="T60" fmla="*/ 81 w 973"/>
                <a:gd name="T61" fmla="*/ 101 h 323"/>
                <a:gd name="T62" fmla="*/ 138 w 973"/>
                <a:gd name="T63" fmla="*/ 110 h 323"/>
                <a:gd name="T64" fmla="*/ 224 w 973"/>
                <a:gd name="T65" fmla="*/ 120 h 323"/>
                <a:gd name="T66" fmla="*/ 313 w 973"/>
                <a:gd name="T67" fmla="*/ 135 h 323"/>
                <a:gd name="T68" fmla="*/ 390 w 973"/>
                <a:gd name="T69" fmla="*/ 146 h 323"/>
                <a:gd name="T70" fmla="*/ 440 w 973"/>
                <a:gd name="T71" fmla="*/ 156 h 323"/>
                <a:gd name="T72" fmla="*/ 504 w 973"/>
                <a:gd name="T73" fmla="*/ 180 h 323"/>
                <a:gd name="T74" fmla="*/ 574 w 973"/>
                <a:gd name="T75" fmla="*/ 213 h 323"/>
                <a:gd name="T76" fmla="*/ 636 w 973"/>
                <a:gd name="T77" fmla="*/ 240 h 323"/>
                <a:gd name="T78" fmla="*/ 679 w 973"/>
                <a:gd name="T79" fmla="*/ 252 h 323"/>
                <a:gd name="T80" fmla="*/ 733 w 973"/>
                <a:gd name="T81" fmla="*/ 266 h 323"/>
                <a:gd name="T82" fmla="*/ 801 w 973"/>
                <a:gd name="T83" fmla="*/ 282 h 323"/>
                <a:gd name="T84" fmla="*/ 872 w 973"/>
                <a:gd name="T85" fmla="*/ 299 h 323"/>
                <a:gd name="T86" fmla="*/ 932 w 973"/>
                <a:gd name="T87" fmla="*/ 314 h 323"/>
                <a:gd name="T88" fmla="*/ 968 w 973"/>
                <a:gd name="T89" fmla="*/ 321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73" h="323">
                  <a:moveTo>
                    <a:pt x="973" y="323"/>
                  </a:moveTo>
                  <a:lnTo>
                    <a:pt x="970" y="321"/>
                  </a:lnTo>
                  <a:lnTo>
                    <a:pt x="961" y="312"/>
                  </a:lnTo>
                  <a:lnTo>
                    <a:pt x="949" y="302"/>
                  </a:lnTo>
                  <a:lnTo>
                    <a:pt x="932" y="287"/>
                  </a:lnTo>
                  <a:lnTo>
                    <a:pt x="913" y="271"/>
                  </a:lnTo>
                  <a:lnTo>
                    <a:pt x="891" y="252"/>
                  </a:lnTo>
                  <a:lnTo>
                    <a:pt x="868" y="233"/>
                  </a:lnTo>
                  <a:lnTo>
                    <a:pt x="844" y="216"/>
                  </a:lnTo>
                  <a:lnTo>
                    <a:pt x="819" y="199"/>
                  </a:lnTo>
                  <a:lnTo>
                    <a:pt x="796" y="184"/>
                  </a:lnTo>
                  <a:lnTo>
                    <a:pt x="774" y="172"/>
                  </a:lnTo>
                  <a:lnTo>
                    <a:pt x="753" y="163"/>
                  </a:lnTo>
                  <a:lnTo>
                    <a:pt x="736" y="159"/>
                  </a:lnTo>
                  <a:lnTo>
                    <a:pt x="722" y="161"/>
                  </a:lnTo>
                  <a:lnTo>
                    <a:pt x="714" y="170"/>
                  </a:lnTo>
                  <a:lnTo>
                    <a:pt x="696" y="196"/>
                  </a:lnTo>
                  <a:lnTo>
                    <a:pt x="681" y="216"/>
                  </a:lnTo>
                  <a:lnTo>
                    <a:pt x="666" y="232"/>
                  </a:lnTo>
                  <a:lnTo>
                    <a:pt x="650" y="239"/>
                  </a:lnTo>
                  <a:lnTo>
                    <a:pt x="636" y="239"/>
                  </a:lnTo>
                  <a:lnTo>
                    <a:pt x="623" y="228"/>
                  </a:lnTo>
                  <a:lnTo>
                    <a:pt x="614" y="218"/>
                  </a:lnTo>
                  <a:lnTo>
                    <a:pt x="598" y="201"/>
                  </a:lnTo>
                  <a:lnTo>
                    <a:pt x="581" y="182"/>
                  </a:lnTo>
                  <a:lnTo>
                    <a:pt x="559" y="161"/>
                  </a:lnTo>
                  <a:lnTo>
                    <a:pt x="535" y="139"/>
                  </a:lnTo>
                  <a:lnTo>
                    <a:pt x="507" y="120"/>
                  </a:lnTo>
                  <a:lnTo>
                    <a:pt x="480" y="103"/>
                  </a:lnTo>
                  <a:lnTo>
                    <a:pt x="451" y="91"/>
                  </a:lnTo>
                  <a:lnTo>
                    <a:pt x="421" y="84"/>
                  </a:lnTo>
                  <a:lnTo>
                    <a:pt x="392" y="86"/>
                  </a:lnTo>
                  <a:lnTo>
                    <a:pt x="363" y="98"/>
                  </a:lnTo>
                  <a:lnTo>
                    <a:pt x="337" y="113"/>
                  </a:lnTo>
                  <a:lnTo>
                    <a:pt x="317" y="125"/>
                  </a:lnTo>
                  <a:lnTo>
                    <a:pt x="301" y="134"/>
                  </a:lnTo>
                  <a:lnTo>
                    <a:pt x="291" y="141"/>
                  </a:lnTo>
                  <a:lnTo>
                    <a:pt x="282" y="142"/>
                  </a:lnTo>
                  <a:lnTo>
                    <a:pt x="277" y="142"/>
                  </a:lnTo>
                  <a:lnTo>
                    <a:pt x="274" y="141"/>
                  </a:lnTo>
                  <a:lnTo>
                    <a:pt x="270" y="135"/>
                  </a:lnTo>
                  <a:lnTo>
                    <a:pt x="265" y="129"/>
                  </a:lnTo>
                  <a:lnTo>
                    <a:pt x="258" y="120"/>
                  </a:lnTo>
                  <a:lnTo>
                    <a:pt x="246" y="110"/>
                  </a:lnTo>
                  <a:lnTo>
                    <a:pt x="229" y="96"/>
                  </a:lnTo>
                  <a:lnTo>
                    <a:pt x="205" y="79"/>
                  </a:lnTo>
                  <a:lnTo>
                    <a:pt x="177" y="63"/>
                  </a:lnTo>
                  <a:lnTo>
                    <a:pt x="146" y="46"/>
                  </a:lnTo>
                  <a:lnTo>
                    <a:pt x="117" y="31"/>
                  </a:lnTo>
                  <a:lnTo>
                    <a:pt x="86" y="17"/>
                  </a:lnTo>
                  <a:lnTo>
                    <a:pt x="59" y="7"/>
                  </a:lnTo>
                  <a:lnTo>
                    <a:pt x="36" y="0"/>
                  </a:lnTo>
                  <a:lnTo>
                    <a:pt x="17" y="0"/>
                  </a:lnTo>
                  <a:lnTo>
                    <a:pt x="7" y="5"/>
                  </a:lnTo>
                  <a:lnTo>
                    <a:pt x="0" y="13"/>
                  </a:lnTo>
                  <a:lnTo>
                    <a:pt x="0" y="24"/>
                  </a:lnTo>
                  <a:lnTo>
                    <a:pt x="5" y="37"/>
                  </a:lnTo>
                  <a:lnTo>
                    <a:pt x="14" y="53"/>
                  </a:lnTo>
                  <a:lnTo>
                    <a:pt x="26" y="67"/>
                  </a:lnTo>
                  <a:lnTo>
                    <a:pt x="42" y="80"/>
                  </a:lnTo>
                  <a:lnTo>
                    <a:pt x="60" y="92"/>
                  </a:lnTo>
                  <a:lnTo>
                    <a:pt x="81" y="101"/>
                  </a:lnTo>
                  <a:lnTo>
                    <a:pt x="105" y="104"/>
                  </a:lnTo>
                  <a:lnTo>
                    <a:pt x="138" y="110"/>
                  </a:lnTo>
                  <a:lnTo>
                    <a:pt x="179" y="115"/>
                  </a:lnTo>
                  <a:lnTo>
                    <a:pt x="224" y="120"/>
                  </a:lnTo>
                  <a:lnTo>
                    <a:pt x="268" y="129"/>
                  </a:lnTo>
                  <a:lnTo>
                    <a:pt x="313" y="135"/>
                  </a:lnTo>
                  <a:lnTo>
                    <a:pt x="354" y="141"/>
                  </a:lnTo>
                  <a:lnTo>
                    <a:pt x="390" y="146"/>
                  </a:lnTo>
                  <a:lnTo>
                    <a:pt x="416" y="151"/>
                  </a:lnTo>
                  <a:lnTo>
                    <a:pt x="440" y="156"/>
                  </a:lnTo>
                  <a:lnTo>
                    <a:pt x="471" y="166"/>
                  </a:lnTo>
                  <a:lnTo>
                    <a:pt x="504" y="180"/>
                  </a:lnTo>
                  <a:lnTo>
                    <a:pt x="538" y="196"/>
                  </a:lnTo>
                  <a:lnTo>
                    <a:pt x="574" y="213"/>
                  </a:lnTo>
                  <a:lnTo>
                    <a:pt x="607" y="227"/>
                  </a:lnTo>
                  <a:lnTo>
                    <a:pt x="636" y="240"/>
                  </a:lnTo>
                  <a:lnTo>
                    <a:pt x="660" y="247"/>
                  </a:lnTo>
                  <a:lnTo>
                    <a:pt x="679" y="252"/>
                  </a:lnTo>
                  <a:lnTo>
                    <a:pt x="703" y="259"/>
                  </a:lnTo>
                  <a:lnTo>
                    <a:pt x="733" y="266"/>
                  </a:lnTo>
                  <a:lnTo>
                    <a:pt x="767" y="275"/>
                  </a:lnTo>
                  <a:lnTo>
                    <a:pt x="801" y="282"/>
                  </a:lnTo>
                  <a:lnTo>
                    <a:pt x="837" y="290"/>
                  </a:lnTo>
                  <a:lnTo>
                    <a:pt x="872" y="299"/>
                  </a:lnTo>
                  <a:lnTo>
                    <a:pt x="904" y="307"/>
                  </a:lnTo>
                  <a:lnTo>
                    <a:pt x="932" y="314"/>
                  </a:lnTo>
                  <a:lnTo>
                    <a:pt x="953" y="318"/>
                  </a:lnTo>
                  <a:lnTo>
                    <a:pt x="968" y="321"/>
                  </a:lnTo>
                  <a:lnTo>
                    <a:pt x="973" y="3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135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97591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47800"/>
          </a:xfrm>
          <a:solidFill>
            <a:srgbClr val="C00000"/>
          </a:solidFill>
        </p:spPr>
        <p:txBody>
          <a:bodyPr/>
          <a:lstStyle/>
          <a:p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</a:t>
            </a:r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3102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468313" y="1514475"/>
            <a:ext cx="5927725" cy="4083050"/>
          </a:xfrm>
        </p:spPr>
        <p:txBody>
          <a:bodyPr/>
          <a:lstStyle/>
          <a:p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panic; remain calm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Try few slow deep breaths</a:t>
            </a:r>
          </a:p>
          <a:p>
            <a:pPr lvl="1"/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Observe surroundings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Assess resources available </a:t>
            </a:r>
          </a:p>
        </p:txBody>
      </p:sp>
      <p:grpSp>
        <p:nvGrpSpPr>
          <p:cNvPr id="310370" name="Group 98"/>
          <p:cNvGrpSpPr>
            <a:grpSpLocks/>
          </p:cNvGrpSpPr>
          <p:nvPr/>
        </p:nvGrpSpPr>
        <p:grpSpPr bwMode="auto">
          <a:xfrm>
            <a:off x="6175110" y="2318265"/>
            <a:ext cx="1803964" cy="2322719"/>
            <a:chOff x="3815" y="1216"/>
            <a:chExt cx="1792" cy="2294"/>
          </a:xfrm>
          <a:effectLst>
            <a:outerShdw blurRad="152400" dist="317500" dir="5400000" sx="90000" sy="-19000" rotWithShape="0">
              <a:prstClr val="black">
                <a:alpha val="15000"/>
              </a:prstClr>
            </a:outerShdw>
          </a:effectLst>
        </p:grpSpPr>
        <p:grpSp>
          <p:nvGrpSpPr>
            <p:cNvPr id="310335" name="Group 63"/>
            <p:cNvGrpSpPr>
              <a:grpSpLocks/>
            </p:cNvGrpSpPr>
            <p:nvPr/>
          </p:nvGrpSpPr>
          <p:grpSpPr bwMode="auto">
            <a:xfrm>
              <a:off x="4052" y="1216"/>
              <a:ext cx="1153" cy="2294"/>
              <a:chOff x="1776" y="656"/>
              <a:chExt cx="2126" cy="4576"/>
            </a:xfrm>
          </p:grpSpPr>
          <p:sp>
            <p:nvSpPr>
              <p:cNvPr id="310336" name="Freeform 64"/>
              <p:cNvSpPr>
                <a:spLocks/>
              </p:cNvSpPr>
              <p:nvPr/>
            </p:nvSpPr>
            <p:spPr bwMode="auto">
              <a:xfrm>
                <a:off x="1776" y="656"/>
                <a:ext cx="2126" cy="4576"/>
              </a:xfrm>
              <a:custGeom>
                <a:avLst/>
                <a:gdLst>
                  <a:gd name="T0" fmla="*/ 6383 w 8505"/>
                  <a:gd name="T1" fmla="*/ 442 h 18304"/>
                  <a:gd name="T2" fmla="*/ 6620 w 8505"/>
                  <a:gd name="T3" fmla="*/ 623 h 18304"/>
                  <a:gd name="T4" fmla="*/ 6905 w 8505"/>
                  <a:gd name="T5" fmla="*/ 776 h 18304"/>
                  <a:gd name="T6" fmla="*/ 7047 w 8505"/>
                  <a:gd name="T7" fmla="*/ 981 h 18304"/>
                  <a:gd name="T8" fmla="*/ 7281 w 8505"/>
                  <a:gd name="T9" fmla="*/ 1207 h 18304"/>
                  <a:gd name="T10" fmla="*/ 7329 w 8505"/>
                  <a:gd name="T11" fmla="*/ 1680 h 18304"/>
                  <a:gd name="T12" fmla="*/ 7511 w 8505"/>
                  <a:gd name="T13" fmla="*/ 2653 h 18304"/>
                  <a:gd name="T14" fmla="*/ 7379 w 8505"/>
                  <a:gd name="T15" fmla="*/ 2905 h 18304"/>
                  <a:gd name="T16" fmla="*/ 7348 w 8505"/>
                  <a:gd name="T17" fmla="*/ 3507 h 18304"/>
                  <a:gd name="T18" fmla="*/ 7278 w 8505"/>
                  <a:gd name="T19" fmla="*/ 3762 h 18304"/>
                  <a:gd name="T20" fmla="*/ 7297 w 8505"/>
                  <a:gd name="T21" fmla="*/ 4632 h 18304"/>
                  <a:gd name="T22" fmla="*/ 7298 w 8505"/>
                  <a:gd name="T23" fmla="*/ 6291 h 18304"/>
                  <a:gd name="T24" fmla="*/ 7108 w 8505"/>
                  <a:gd name="T25" fmla="*/ 7072 h 18304"/>
                  <a:gd name="T26" fmla="*/ 7036 w 8505"/>
                  <a:gd name="T27" fmla="*/ 7452 h 18304"/>
                  <a:gd name="T28" fmla="*/ 7085 w 8505"/>
                  <a:gd name="T29" fmla="*/ 8000 h 18304"/>
                  <a:gd name="T30" fmla="*/ 6835 w 8505"/>
                  <a:gd name="T31" fmla="*/ 7803 h 18304"/>
                  <a:gd name="T32" fmla="*/ 6708 w 8505"/>
                  <a:gd name="T33" fmla="*/ 8143 h 18304"/>
                  <a:gd name="T34" fmla="*/ 6302 w 8505"/>
                  <a:gd name="T35" fmla="*/ 8364 h 18304"/>
                  <a:gd name="T36" fmla="*/ 6165 w 8505"/>
                  <a:gd name="T37" fmla="*/ 8023 h 18304"/>
                  <a:gd name="T38" fmla="*/ 6120 w 8505"/>
                  <a:gd name="T39" fmla="*/ 7941 h 18304"/>
                  <a:gd name="T40" fmla="*/ 5972 w 8505"/>
                  <a:gd name="T41" fmla="*/ 10197 h 18304"/>
                  <a:gd name="T42" fmla="*/ 5631 w 8505"/>
                  <a:gd name="T43" fmla="*/ 14064 h 18304"/>
                  <a:gd name="T44" fmla="*/ 8051 w 8505"/>
                  <a:gd name="T45" fmla="*/ 16764 h 18304"/>
                  <a:gd name="T46" fmla="*/ 8505 w 8505"/>
                  <a:gd name="T47" fmla="*/ 17229 h 18304"/>
                  <a:gd name="T48" fmla="*/ 7768 w 8505"/>
                  <a:gd name="T49" fmla="*/ 17856 h 18304"/>
                  <a:gd name="T50" fmla="*/ 6473 w 8505"/>
                  <a:gd name="T51" fmla="*/ 18243 h 18304"/>
                  <a:gd name="T52" fmla="*/ 7412 w 8505"/>
                  <a:gd name="T53" fmla="*/ 17241 h 18304"/>
                  <a:gd name="T54" fmla="*/ 6101 w 8505"/>
                  <a:gd name="T55" fmla="*/ 15877 h 18304"/>
                  <a:gd name="T56" fmla="*/ 2806 w 8505"/>
                  <a:gd name="T57" fmla="*/ 15801 h 18304"/>
                  <a:gd name="T58" fmla="*/ 1207 w 8505"/>
                  <a:gd name="T59" fmla="*/ 16772 h 18304"/>
                  <a:gd name="T60" fmla="*/ 1895 w 8505"/>
                  <a:gd name="T61" fmla="*/ 17958 h 18304"/>
                  <a:gd name="T62" fmla="*/ 939 w 8505"/>
                  <a:gd name="T63" fmla="*/ 17856 h 18304"/>
                  <a:gd name="T64" fmla="*/ 1 w 8505"/>
                  <a:gd name="T65" fmla="*/ 16598 h 18304"/>
                  <a:gd name="T66" fmla="*/ 682 w 8505"/>
                  <a:gd name="T67" fmla="*/ 16282 h 18304"/>
                  <a:gd name="T68" fmla="*/ 3040 w 8505"/>
                  <a:gd name="T69" fmla="*/ 14550 h 18304"/>
                  <a:gd name="T70" fmla="*/ 2908 w 8505"/>
                  <a:gd name="T71" fmla="*/ 12489 h 18304"/>
                  <a:gd name="T72" fmla="*/ 3874 w 8505"/>
                  <a:gd name="T73" fmla="*/ 9430 h 18304"/>
                  <a:gd name="T74" fmla="*/ 3818 w 8505"/>
                  <a:gd name="T75" fmla="*/ 8754 h 18304"/>
                  <a:gd name="T76" fmla="*/ 3095 w 8505"/>
                  <a:gd name="T77" fmla="*/ 8849 h 18304"/>
                  <a:gd name="T78" fmla="*/ 2958 w 8505"/>
                  <a:gd name="T79" fmla="*/ 7775 h 18304"/>
                  <a:gd name="T80" fmla="*/ 2715 w 8505"/>
                  <a:gd name="T81" fmla="*/ 7877 h 18304"/>
                  <a:gd name="T82" fmla="*/ 2311 w 8505"/>
                  <a:gd name="T83" fmla="*/ 7477 h 18304"/>
                  <a:gd name="T84" fmla="*/ 2383 w 8505"/>
                  <a:gd name="T85" fmla="*/ 6940 h 18304"/>
                  <a:gd name="T86" fmla="*/ 2245 w 8505"/>
                  <a:gd name="T87" fmla="*/ 6759 h 18304"/>
                  <a:gd name="T88" fmla="*/ 2173 w 8505"/>
                  <a:gd name="T89" fmla="*/ 6512 h 18304"/>
                  <a:gd name="T90" fmla="*/ 2259 w 8505"/>
                  <a:gd name="T91" fmla="*/ 5948 h 18304"/>
                  <a:gd name="T92" fmla="*/ 2670 w 8505"/>
                  <a:gd name="T93" fmla="*/ 5295 h 18304"/>
                  <a:gd name="T94" fmla="*/ 2926 w 8505"/>
                  <a:gd name="T95" fmla="*/ 4756 h 18304"/>
                  <a:gd name="T96" fmla="*/ 2927 w 8505"/>
                  <a:gd name="T97" fmla="*/ 4259 h 18304"/>
                  <a:gd name="T98" fmla="*/ 2999 w 8505"/>
                  <a:gd name="T99" fmla="*/ 3727 h 18304"/>
                  <a:gd name="T100" fmla="*/ 3446 w 8505"/>
                  <a:gd name="T101" fmla="*/ 2966 h 18304"/>
                  <a:gd name="T102" fmla="*/ 3343 w 8505"/>
                  <a:gd name="T103" fmla="*/ 2809 h 18304"/>
                  <a:gd name="T104" fmla="*/ 3717 w 8505"/>
                  <a:gd name="T105" fmla="*/ 2327 h 18304"/>
                  <a:gd name="T106" fmla="*/ 3887 w 8505"/>
                  <a:gd name="T107" fmla="*/ 1759 h 18304"/>
                  <a:gd name="T108" fmla="*/ 3970 w 8505"/>
                  <a:gd name="T109" fmla="*/ 1409 h 18304"/>
                  <a:gd name="T110" fmla="*/ 4040 w 8505"/>
                  <a:gd name="T111" fmla="*/ 1174 h 18304"/>
                  <a:gd name="T112" fmla="*/ 4382 w 8505"/>
                  <a:gd name="T113" fmla="*/ 639 h 18304"/>
                  <a:gd name="T114" fmla="*/ 4892 w 8505"/>
                  <a:gd name="T115" fmla="*/ 328 h 18304"/>
                  <a:gd name="T116" fmla="*/ 4552 w 8505"/>
                  <a:gd name="T117" fmla="*/ 172 h 18304"/>
                  <a:gd name="T118" fmla="*/ 5524 w 8505"/>
                  <a:gd name="T119" fmla="*/ 203 h 18304"/>
                  <a:gd name="T120" fmla="*/ 5818 w 8505"/>
                  <a:gd name="T121" fmla="*/ 275 h 18304"/>
                  <a:gd name="T122" fmla="*/ 5997 w 8505"/>
                  <a:gd name="T123" fmla="*/ 365 h 18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505" h="18304">
                    <a:moveTo>
                      <a:pt x="6612" y="0"/>
                    </a:moveTo>
                    <a:lnTo>
                      <a:pt x="6574" y="73"/>
                    </a:lnTo>
                    <a:lnTo>
                      <a:pt x="6531" y="135"/>
                    </a:lnTo>
                    <a:lnTo>
                      <a:pt x="6483" y="194"/>
                    </a:lnTo>
                    <a:lnTo>
                      <a:pt x="6434" y="248"/>
                    </a:lnTo>
                    <a:lnTo>
                      <a:pt x="6382" y="303"/>
                    </a:lnTo>
                    <a:lnTo>
                      <a:pt x="6331" y="358"/>
                    </a:lnTo>
                    <a:lnTo>
                      <a:pt x="6284" y="417"/>
                    </a:lnTo>
                    <a:lnTo>
                      <a:pt x="6243" y="483"/>
                    </a:lnTo>
                    <a:lnTo>
                      <a:pt x="6243" y="483"/>
                    </a:lnTo>
                    <a:lnTo>
                      <a:pt x="6264" y="483"/>
                    </a:lnTo>
                    <a:lnTo>
                      <a:pt x="6287" y="478"/>
                    </a:lnTo>
                    <a:lnTo>
                      <a:pt x="6312" y="471"/>
                    </a:lnTo>
                    <a:lnTo>
                      <a:pt x="6334" y="463"/>
                    </a:lnTo>
                    <a:lnTo>
                      <a:pt x="6359" y="451"/>
                    </a:lnTo>
                    <a:lnTo>
                      <a:pt x="6383" y="442"/>
                    </a:lnTo>
                    <a:lnTo>
                      <a:pt x="6406" y="432"/>
                    </a:lnTo>
                    <a:lnTo>
                      <a:pt x="6431" y="425"/>
                    </a:lnTo>
                    <a:lnTo>
                      <a:pt x="6431" y="425"/>
                    </a:lnTo>
                    <a:lnTo>
                      <a:pt x="6675" y="402"/>
                    </a:lnTo>
                    <a:lnTo>
                      <a:pt x="6675" y="402"/>
                    </a:lnTo>
                    <a:lnTo>
                      <a:pt x="6646" y="431"/>
                    </a:lnTo>
                    <a:lnTo>
                      <a:pt x="6620" y="460"/>
                    </a:lnTo>
                    <a:lnTo>
                      <a:pt x="6597" y="490"/>
                    </a:lnTo>
                    <a:lnTo>
                      <a:pt x="6574" y="522"/>
                    </a:lnTo>
                    <a:lnTo>
                      <a:pt x="6552" y="553"/>
                    </a:lnTo>
                    <a:lnTo>
                      <a:pt x="6527" y="581"/>
                    </a:lnTo>
                    <a:lnTo>
                      <a:pt x="6501" y="609"/>
                    </a:lnTo>
                    <a:lnTo>
                      <a:pt x="6473" y="635"/>
                    </a:lnTo>
                    <a:lnTo>
                      <a:pt x="6473" y="635"/>
                    </a:lnTo>
                    <a:lnTo>
                      <a:pt x="6546" y="625"/>
                    </a:lnTo>
                    <a:lnTo>
                      <a:pt x="6620" y="623"/>
                    </a:lnTo>
                    <a:lnTo>
                      <a:pt x="6695" y="625"/>
                    </a:lnTo>
                    <a:lnTo>
                      <a:pt x="6767" y="630"/>
                    </a:lnTo>
                    <a:lnTo>
                      <a:pt x="6840" y="640"/>
                    </a:lnTo>
                    <a:lnTo>
                      <a:pt x="6911" y="652"/>
                    </a:lnTo>
                    <a:lnTo>
                      <a:pt x="6981" y="668"/>
                    </a:lnTo>
                    <a:lnTo>
                      <a:pt x="7055" y="684"/>
                    </a:lnTo>
                    <a:lnTo>
                      <a:pt x="7055" y="684"/>
                    </a:lnTo>
                    <a:lnTo>
                      <a:pt x="7046" y="702"/>
                    </a:lnTo>
                    <a:lnTo>
                      <a:pt x="7031" y="718"/>
                    </a:lnTo>
                    <a:lnTo>
                      <a:pt x="7013" y="732"/>
                    </a:lnTo>
                    <a:lnTo>
                      <a:pt x="6992" y="742"/>
                    </a:lnTo>
                    <a:lnTo>
                      <a:pt x="6971" y="753"/>
                    </a:lnTo>
                    <a:lnTo>
                      <a:pt x="6948" y="761"/>
                    </a:lnTo>
                    <a:lnTo>
                      <a:pt x="6925" y="768"/>
                    </a:lnTo>
                    <a:lnTo>
                      <a:pt x="6905" y="776"/>
                    </a:lnTo>
                    <a:lnTo>
                      <a:pt x="6905" y="776"/>
                    </a:lnTo>
                    <a:lnTo>
                      <a:pt x="6868" y="780"/>
                    </a:lnTo>
                    <a:lnTo>
                      <a:pt x="6834" y="787"/>
                    </a:lnTo>
                    <a:lnTo>
                      <a:pt x="6797" y="800"/>
                    </a:lnTo>
                    <a:lnTo>
                      <a:pt x="6759" y="814"/>
                    </a:lnTo>
                    <a:lnTo>
                      <a:pt x="6720" y="832"/>
                    </a:lnTo>
                    <a:lnTo>
                      <a:pt x="6683" y="852"/>
                    </a:lnTo>
                    <a:lnTo>
                      <a:pt x="6647" y="873"/>
                    </a:lnTo>
                    <a:lnTo>
                      <a:pt x="6612" y="893"/>
                    </a:lnTo>
                    <a:lnTo>
                      <a:pt x="6612" y="893"/>
                    </a:lnTo>
                    <a:lnTo>
                      <a:pt x="6645" y="927"/>
                    </a:lnTo>
                    <a:lnTo>
                      <a:pt x="6645" y="927"/>
                    </a:lnTo>
                    <a:lnTo>
                      <a:pt x="6731" y="923"/>
                    </a:lnTo>
                    <a:lnTo>
                      <a:pt x="6815" y="928"/>
                    </a:lnTo>
                    <a:lnTo>
                      <a:pt x="6893" y="940"/>
                    </a:lnTo>
                    <a:lnTo>
                      <a:pt x="6970" y="959"/>
                    </a:lnTo>
                    <a:lnTo>
                      <a:pt x="7047" y="981"/>
                    </a:lnTo>
                    <a:lnTo>
                      <a:pt x="7122" y="1009"/>
                    </a:lnTo>
                    <a:lnTo>
                      <a:pt x="7198" y="1037"/>
                    </a:lnTo>
                    <a:lnTo>
                      <a:pt x="7277" y="1065"/>
                    </a:lnTo>
                    <a:lnTo>
                      <a:pt x="7277" y="1065"/>
                    </a:lnTo>
                    <a:lnTo>
                      <a:pt x="7289" y="1084"/>
                    </a:lnTo>
                    <a:lnTo>
                      <a:pt x="7304" y="1097"/>
                    </a:lnTo>
                    <a:lnTo>
                      <a:pt x="7321" y="1108"/>
                    </a:lnTo>
                    <a:lnTo>
                      <a:pt x="7340" y="1118"/>
                    </a:lnTo>
                    <a:lnTo>
                      <a:pt x="7357" y="1131"/>
                    </a:lnTo>
                    <a:lnTo>
                      <a:pt x="7374" y="1142"/>
                    </a:lnTo>
                    <a:lnTo>
                      <a:pt x="7388" y="1156"/>
                    </a:lnTo>
                    <a:lnTo>
                      <a:pt x="7398" y="1178"/>
                    </a:lnTo>
                    <a:lnTo>
                      <a:pt x="7398" y="1178"/>
                    </a:lnTo>
                    <a:lnTo>
                      <a:pt x="7361" y="1198"/>
                    </a:lnTo>
                    <a:lnTo>
                      <a:pt x="7322" y="1207"/>
                    </a:lnTo>
                    <a:lnTo>
                      <a:pt x="7281" y="1207"/>
                    </a:lnTo>
                    <a:lnTo>
                      <a:pt x="7237" y="1202"/>
                    </a:lnTo>
                    <a:lnTo>
                      <a:pt x="7193" y="1197"/>
                    </a:lnTo>
                    <a:lnTo>
                      <a:pt x="7149" y="1194"/>
                    </a:lnTo>
                    <a:lnTo>
                      <a:pt x="7105" y="1200"/>
                    </a:lnTo>
                    <a:lnTo>
                      <a:pt x="7064" y="1216"/>
                    </a:lnTo>
                    <a:lnTo>
                      <a:pt x="7064" y="1216"/>
                    </a:lnTo>
                    <a:lnTo>
                      <a:pt x="7124" y="1252"/>
                    </a:lnTo>
                    <a:lnTo>
                      <a:pt x="7181" y="1297"/>
                    </a:lnTo>
                    <a:lnTo>
                      <a:pt x="7235" y="1347"/>
                    </a:lnTo>
                    <a:lnTo>
                      <a:pt x="7285" y="1400"/>
                    </a:lnTo>
                    <a:lnTo>
                      <a:pt x="7327" y="1460"/>
                    </a:lnTo>
                    <a:lnTo>
                      <a:pt x="7361" y="1523"/>
                    </a:lnTo>
                    <a:lnTo>
                      <a:pt x="7390" y="1591"/>
                    </a:lnTo>
                    <a:lnTo>
                      <a:pt x="7408" y="1659"/>
                    </a:lnTo>
                    <a:lnTo>
                      <a:pt x="7408" y="1659"/>
                    </a:lnTo>
                    <a:lnTo>
                      <a:pt x="7329" y="1680"/>
                    </a:lnTo>
                    <a:lnTo>
                      <a:pt x="7329" y="1680"/>
                    </a:lnTo>
                    <a:lnTo>
                      <a:pt x="7381" y="1786"/>
                    </a:lnTo>
                    <a:lnTo>
                      <a:pt x="7424" y="1900"/>
                    </a:lnTo>
                    <a:lnTo>
                      <a:pt x="7454" y="2019"/>
                    </a:lnTo>
                    <a:lnTo>
                      <a:pt x="7476" y="2143"/>
                    </a:lnTo>
                    <a:lnTo>
                      <a:pt x="7493" y="2270"/>
                    </a:lnTo>
                    <a:lnTo>
                      <a:pt x="7506" y="2397"/>
                    </a:lnTo>
                    <a:lnTo>
                      <a:pt x="7520" y="2523"/>
                    </a:lnTo>
                    <a:lnTo>
                      <a:pt x="7538" y="2645"/>
                    </a:lnTo>
                    <a:lnTo>
                      <a:pt x="7538" y="2645"/>
                    </a:lnTo>
                    <a:lnTo>
                      <a:pt x="7538" y="2649"/>
                    </a:lnTo>
                    <a:lnTo>
                      <a:pt x="7534" y="2652"/>
                    </a:lnTo>
                    <a:lnTo>
                      <a:pt x="7531" y="2653"/>
                    </a:lnTo>
                    <a:lnTo>
                      <a:pt x="7524" y="2655"/>
                    </a:lnTo>
                    <a:lnTo>
                      <a:pt x="7517" y="2653"/>
                    </a:lnTo>
                    <a:lnTo>
                      <a:pt x="7511" y="2653"/>
                    </a:lnTo>
                    <a:lnTo>
                      <a:pt x="7504" y="2652"/>
                    </a:lnTo>
                    <a:lnTo>
                      <a:pt x="7500" y="2651"/>
                    </a:lnTo>
                    <a:lnTo>
                      <a:pt x="7500" y="2651"/>
                    </a:lnTo>
                    <a:lnTo>
                      <a:pt x="7315" y="2471"/>
                    </a:lnTo>
                    <a:lnTo>
                      <a:pt x="7315" y="2471"/>
                    </a:lnTo>
                    <a:lnTo>
                      <a:pt x="7322" y="2528"/>
                    </a:lnTo>
                    <a:lnTo>
                      <a:pt x="7341" y="2588"/>
                    </a:lnTo>
                    <a:lnTo>
                      <a:pt x="7363" y="2645"/>
                    </a:lnTo>
                    <a:lnTo>
                      <a:pt x="7388" y="2703"/>
                    </a:lnTo>
                    <a:lnTo>
                      <a:pt x="7410" y="2761"/>
                    </a:lnTo>
                    <a:lnTo>
                      <a:pt x="7425" y="2817"/>
                    </a:lnTo>
                    <a:lnTo>
                      <a:pt x="7428" y="2871"/>
                    </a:lnTo>
                    <a:lnTo>
                      <a:pt x="7416" y="2923"/>
                    </a:lnTo>
                    <a:lnTo>
                      <a:pt x="7416" y="2923"/>
                    </a:lnTo>
                    <a:lnTo>
                      <a:pt x="7397" y="2915"/>
                    </a:lnTo>
                    <a:lnTo>
                      <a:pt x="7379" y="2905"/>
                    </a:lnTo>
                    <a:lnTo>
                      <a:pt x="7363" y="2893"/>
                    </a:lnTo>
                    <a:lnTo>
                      <a:pt x="7348" y="2877"/>
                    </a:lnTo>
                    <a:lnTo>
                      <a:pt x="7334" y="2862"/>
                    </a:lnTo>
                    <a:lnTo>
                      <a:pt x="7319" y="2848"/>
                    </a:lnTo>
                    <a:lnTo>
                      <a:pt x="7302" y="2831"/>
                    </a:lnTo>
                    <a:lnTo>
                      <a:pt x="7285" y="2815"/>
                    </a:lnTo>
                    <a:lnTo>
                      <a:pt x="7285" y="2815"/>
                    </a:lnTo>
                    <a:lnTo>
                      <a:pt x="7285" y="2902"/>
                    </a:lnTo>
                    <a:lnTo>
                      <a:pt x="7291" y="2989"/>
                    </a:lnTo>
                    <a:lnTo>
                      <a:pt x="7298" y="3074"/>
                    </a:lnTo>
                    <a:lnTo>
                      <a:pt x="7311" y="3160"/>
                    </a:lnTo>
                    <a:lnTo>
                      <a:pt x="7322" y="3247"/>
                    </a:lnTo>
                    <a:lnTo>
                      <a:pt x="7334" y="3333"/>
                    </a:lnTo>
                    <a:lnTo>
                      <a:pt x="7342" y="3419"/>
                    </a:lnTo>
                    <a:lnTo>
                      <a:pt x="7348" y="3507"/>
                    </a:lnTo>
                    <a:lnTo>
                      <a:pt x="7348" y="3507"/>
                    </a:lnTo>
                    <a:lnTo>
                      <a:pt x="7335" y="3513"/>
                    </a:lnTo>
                    <a:lnTo>
                      <a:pt x="7319" y="3516"/>
                    </a:lnTo>
                    <a:lnTo>
                      <a:pt x="7301" y="3519"/>
                    </a:lnTo>
                    <a:lnTo>
                      <a:pt x="7282" y="3519"/>
                    </a:lnTo>
                    <a:lnTo>
                      <a:pt x="7262" y="3519"/>
                    </a:lnTo>
                    <a:lnTo>
                      <a:pt x="7240" y="3516"/>
                    </a:lnTo>
                    <a:lnTo>
                      <a:pt x="7222" y="3513"/>
                    </a:lnTo>
                    <a:lnTo>
                      <a:pt x="7207" y="3507"/>
                    </a:lnTo>
                    <a:lnTo>
                      <a:pt x="7207" y="3507"/>
                    </a:lnTo>
                    <a:lnTo>
                      <a:pt x="7205" y="3546"/>
                    </a:lnTo>
                    <a:lnTo>
                      <a:pt x="7209" y="3582"/>
                    </a:lnTo>
                    <a:lnTo>
                      <a:pt x="7219" y="3617"/>
                    </a:lnTo>
                    <a:lnTo>
                      <a:pt x="7235" y="3653"/>
                    </a:lnTo>
                    <a:lnTo>
                      <a:pt x="7250" y="3689"/>
                    </a:lnTo>
                    <a:lnTo>
                      <a:pt x="7266" y="3725"/>
                    </a:lnTo>
                    <a:lnTo>
                      <a:pt x="7278" y="3762"/>
                    </a:lnTo>
                    <a:lnTo>
                      <a:pt x="7285" y="3800"/>
                    </a:lnTo>
                    <a:lnTo>
                      <a:pt x="7285" y="3800"/>
                    </a:lnTo>
                    <a:lnTo>
                      <a:pt x="7319" y="3832"/>
                    </a:lnTo>
                    <a:lnTo>
                      <a:pt x="7351" y="3860"/>
                    </a:lnTo>
                    <a:lnTo>
                      <a:pt x="7381" y="3890"/>
                    </a:lnTo>
                    <a:lnTo>
                      <a:pt x="7411" y="3919"/>
                    </a:lnTo>
                    <a:lnTo>
                      <a:pt x="7437" y="3948"/>
                    </a:lnTo>
                    <a:lnTo>
                      <a:pt x="7463" y="3980"/>
                    </a:lnTo>
                    <a:lnTo>
                      <a:pt x="7486" y="4013"/>
                    </a:lnTo>
                    <a:lnTo>
                      <a:pt x="7507" y="4051"/>
                    </a:lnTo>
                    <a:lnTo>
                      <a:pt x="7507" y="4051"/>
                    </a:lnTo>
                    <a:lnTo>
                      <a:pt x="7507" y="4182"/>
                    </a:lnTo>
                    <a:lnTo>
                      <a:pt x="7477" y="4300"/>
                    </a:lnTo>
                    <a:lnTo>
                      <a:pt x="7425" y="4415"/>
                    </a:lnTo>
                    <a:lnTo>
                      <a:pt x="7361" y="4523"/>
                    </a:lnTo>
                    <a:lnTo>
                      <a:pt x="7297" y="4632"/>
                    </a:lnTo>
                    <a:lnTo>
                      <a:pt x="7244" y="4745"/>
                    </a:lnTo>
                    <a:lnTo>
                      <a:pt x="7209" y="4866"/>
                    </a:lnTo>
                    <a:lnTo>
                      <a:pt x="7207" y="4997"/>
                    </a:lnTo>
                    <a:lnTo>
                      <a:pt x="7207" y="4997"/>
                    </a:lnTo>
                    <a:lnTo>
                      <a:pt x="7161" y="5098"/>
                    </a:lnTo>
                    <a:lnTo>
                      <a:pt x="7141" y="5202"/>
                    </a:lnTo>
                    <a:lnTo>
                      <a:pt x="7141" y="5306"/>
                    </a:lnTo>
                    <a:lnTo>
                      <a:pt x="7159" y="5408"/>
                    </a:lnTo>
                    <a:lnTo>
                      <a:pt x="7192" y="5507"/>
                    </a:lnTo>
                    <a:lnTo>
                      <a:pt x="7237" y="5604"/>
                    </a:lnTo>
                    <a:lnTo>
                      <a:pt x="7291" y="5696"/>
                    </a:lnTo>
                    <a:lnTo>
                      <a:pt x="7348" y="5780"/>
                    </a:lnTo>
                    <a:lnTo>
                      <a:pt x="7348" y="5780"/>
                    </a:lnTo>
                    <a:lnTo>
                      <a:pt x="7348" y="5830"/>
                    </a:lnTo>
                    <a:lnTo>
                      <a:pt x="7186" y="5802"/>
                    </a:lnTo>
                    <a:lnTo>
                      <a:pt x="7298" y="6291"/>
                    </a:lnTo>
                    <a:lnTo>
                      <a:pt x="7198" y="6262"/>
                    </a:lnTo>
                    <a:lnTo>
                      <a:pt x="7198" y="6262"/>
                    </a:lnTo>
                    <a:lnTo>
                      <a:pt x="7206" y="6359"/>
                    </a:lnTo>
                    <a:lnTo>
                      <a:pt x="7212" y="6464"/>
                    </a:lnTo>
                    <a:lnTo>
                      <a:pt x="7218" y="6569"/>
                    </a:lnTo>
                    <a:lnTo>
                      <a:pt x="7220" y="6679"/>
                    </a:lnTo>
                    <a:lnTo>
                      <a:pt x="7218" y="6788"/>
                    </a:lnTo>
                    <a:lnTo>
                      <a:pt x="7210" y="6898"/>
                    </a:lnTo>
                    <a:lnTo>
                      <a:pt x="7196" y="7004"/>
                    </a:lnTo>
                    <a:lnTo>
                      <a:pt x="7177" y="7107"/>
                    </a:lnTo>
                    <a:lnTo>
                      <a:pt x="7177" y="7107"/>
                    </a:lnTo>
                    <a:lnTo>
                      <a:pt x="7156" y="7111"/>
                    </a:lnTo>
                    <a:lnTo>
                      <a:pt x="7142" y="7107"/>
                    </a:lnTo>
                    <a:lnTo>
                      <a:pt x="7129" y="7098"/>
                    </a:lnTo>
                    <a:lnTo>
                      <a:pt x="7117" y="7087"/>
                    </a:lnTo>
                    <a:lnTo>
                      <a:pt x="7108" y="7072"/>
                    </a:lnTo>
                    <a:lnTo>
                      <a:pt x="7103" y="7055"/>
                    </a:lnTo>
                    <a:lnTo>
                      <a:pt x="7098" y="7041"/>
                    </a:lnTo>
                    <a:lnTo>
                      <a:pt x="7098" y="7024"/>
                    </a:lnTo>
                    <a:lnTo>
                      <a:pt x="7098" y="7024"/>
                    </a:lnTo>
                    <a:lnTo>
                      <a:pt x="7086" y="7076"/>
                    </a:lnTo>
                    <a:lnTo>
                      <a:pt x="7079" y="7126"/>
                    </a:lnTo>
                    <a:lnTo>
                      <a:pt x="7075" y="7178"/>
                    </a:lnTo>
                    <a:lnTo>
                      <a:pt x="7075" y="7232"/>
                    </a:lnTo>
                    <a:lnTo>
                      <a:pt x="7076" y="7288"/>
                    </a:lnTo>
                    <a:lnTo>
                      <a:pt x="7077" y="7340"/>
                    </a:lnTo>
                    <a:lnTo>
                      <a:pt x="7077" y="7394"/>
                    </a:lnTo>
                    <a:lnTo>
                      <a:pt x="7076" y="7447"/>
                    </a:lnTo>
                    <a:lnTo>
                      <a:pt x="7076" y="7447"/>
                    </a:lnTo>
                    <a:lnTo>
                      <a:pt x="7063" y="7454"/>
                    </a:lnTo>
                    <a:lnTo>
                      <a:pt x="7048" y="7455"/>
                    </a:lnTo>
                    <a:lnTo>
                      <a:pt x="7036" y="7452"/>
                    </a:lnTo>
                    <a:lnTo>
                      <a:pt x="7024" y="7444"/>
                    </a:lnTo>
                    <a:lnTo>
                      <a:pt x="7012" y="7435"/>
                    </a:lnTo>
                    <a:lnTo>
                      <a:pt x="7000" y="7425"/>
                    </a:lnTo>
                    <a:lnTo>
                      <a:pt x="6988" y="7416"/>
                    </a:lnTo>
                    <a:lnTo>
                      <a:pt x="6975" y="7410"/>
                    </a:lnTo>
                    <a:lnTo>
                      <a:pt x="6975" y="7410"/>
                    </a:lnTo>
                    <a:lnTo>
                      <a:pt x="6956" y="7460"/>
                    </a:lnTo>
                    <a:lnTo>
                      <a:pt x="6956" y="7460"/>
                    </a:lnTo>
                    <a:lnTo>
                      <a:pt x="6967" y="7528"/>
                    </a:lnTo>
                    <a:lnTo>
                      <a:pt x="6978" y="7595"/>
                    </a:lnTo>
                    <a:lnTo>
                      <a:pt x="6990" y="7664"/>
                    </a:lnTo>
                    <a:lnTo>
                      <a:pt x="7003" y="7735"/>
                    </a:lnTo>
                    <a:lnTo>
                      <a:pt x="7019" y="7802"/>
                    </a:lnTo>
                    <a:lnTo>
                      <a:pt x="7039" y="7870"/>
                    </a:lnTo>
                    <a:lnTo>
                      <a:pt x="7059" y="7937"/>
                    </a:lnTo>
                    <a:lnTo>
                      <a:pt x="7085" y="8000"/>
                    </a:lnTo>
                    <a:lnTo>
                      <a:pt x="7085" y="8000"/>
                    </a:lnTo>
                    <a:lnTo>
                      <a:pt x="7072" y="8016"/>
                    </a:lnTo>
                    <a:lnTo>
                      <a:pt x="7057" y="8023"/>
                    </a:lnTo>
                    <a:lnTo>
                      <a:pt x="7040" y="8022"/>
                    </a:lnTo>
                    <a:lnTo>
                      <a:pt x="7020" y="8014"/>
                    </a:lnTo>
                    <a:lnTo>
                      <a:pt x="7001" y="8003"/>
                    </a:lnTo>
                    <a:lnTo>
                      <a:pt x="6980" y="7992"/>
                    </a:lnTo>
                    <a:lnTo>
                      <a:pt x="6962" y="7981"/>
                    </a:lnTo>
                    <a:lnTo>
                      <a:pt x="6946" y="7969"/>
                    </a:lnTo>
                    <a:lnTo>
                      <a:pt x="6946" y="7969"/>
                    </a:lnTo>
                    <a:lnTo>
                      <a:pt x="6924" y="7944"/>
                    </a:lnTo>
                    <a:lnTo>
                      <a:pt x="6904" y="7917"/>
                    </a:lnTo>
                    <a:lnTo>
                      <a:pt x="6885" y="7888"/>
                    </a:lnTo>
                    <a:lnTo>
                      <a:pt x="6868" y="7860"/>
                    </a:lnTo>
                    <a:lnTo>
                      <a:pt x="6851" y="7831"/>
                    </a:lnTo>
                    <a:lnTo>
                      <a:pt x="6835" y="7803"/>
                    </a:lnTo>
                    <a:lnTo>
                      <a:pt x="6816" y="7776"/>
                    </a:lnTo>
                    <a:lnTo>
                      <a:pt x="6797" y="7748"/>
                    </a:lnTo>
                    <a:lnTo>
                      <a:pt x="6797" y="7748"/>
                    </a:lnTo>
                    <a:lnTo>
                      <a:pt x="6798" y="7811"/>
                    </a:lnTo>
                    <a:lnTo>
                      <a:pt x="6800" y="7876"/>
                    </a:lnTo>
                    <a:lnTo>
                      <a:pt x="6805" y="7939"/>
                    </a:lnTo>
                    <a:lnTo>
                      <a:pt x="6811" y="8003"/>
                    </a:lnTo>
                    <a:lnTo>
                      <a:pt x="6820" y="8069"/>
                    </a:lnTo>
                    <a:lnTo>
                      <a:pt x="6832" y="8130"/>
                    </a:lnTo>
                    <a:lnTo>
                      <a:pt x="6845" y="8193"/>
                    </a:lnTo>
                    <a:lnTo>
                      <a:pt x="6863" y="8251"/>
                    </a:lnTo>
                    <a:lnTo>
                      <a:pt x="6863" y="8251"/>
                    </a:lnTo>
                    <a:lnTo>
                      <a:pt x="6822" y="8234"/>
                    </a:lnTo>
                    <a:lnTo>
                      <a:pt x="6783" y="8210"/>
                    </a:lnTo>
                    <a:lnTo>
                      <a:pt x="6744" y="8179"/>
                    </a:lnTo>
                    <a:lnTo>
                      <a:pt x="6708" y="8143"/>
                    </a:lnTo>
                    <a:lnTo>
                      <a:pt x="6672" y="8105"/>
                    </a:lnTo>
                    <a:lnTo>
                      <a:pt x="6635" y="8064"/>
                    </a:lnTo>
                    <a:lnTo>
                      <a:pt x="6598" y="8029"/>
                    </a:lnTo>
                    <a:lnTo>
                      <a:pt x="6561" y="7992"/>
                    </a:lnTo>
                    <a:lnTo>
                      <a:pt x="6561" y="7992"/>
                    </a:lnTo>
                    <a:lnTo>
                      <a:pt x="6532" y="8039"/>
                    </a:lnTo>
                    <a:lnTo>
                      <a:pt x="6501" y="8084"/>
                    </a:lnTo>
                    <a:lnTo>
                      <a:pt x="6472" y="8129"/>
                    </a:lnTo>
                    <a:lnTo>
                      <a:pt x="6441" y="8173"/>
                    </a:lnTo>
                    <a:lnTo>
                      <a:pt x="6410" y="8221"/>
                    </a:lnTo>
                    <a:lnTo>
                      <a:pt x="6381" y="8267"/>
                    </a:lnTo>
                    <a:lnTo>
                      <a:pt x="6351" y="8316"/>
                    </a:lnTo>
                    <a:lnTo>
                      <a:pt x="6323" y="8364"/>
                    </a:lnTo>
                    <a:lnTo>
                      <a:pt x="6323" y="8364"/>
                    </a:lnTo>
                    <a:lnTo>
                      <a:pt x="6302" y="8364"/>
                    </a:lnTo>
                    <a:lnTo>
                      <a:pt x="6302" y="8364"/>
                    </a:lnTo>
                    <a:lnTo>
                      <a:pt x="6301" y="8300"/>
                    </a:lnTo>
                    <a:lnTo>
                      <a:pt x="6306" y="8236"/>
                    </a:lnTo>
                    <a:lnTo>
                      <a:pt x="6315" y="8170"/>
                    </a:lnTo>
                    <a:lnTo>
                      <a:pt x="6325" y="8105"/>
                    </a:lnTo>
                    <a:lnTo>
                      <a:pt x="6331" y="8039"/>
                    </a:lnTo>
                    <a:lnTo>
                      <a:pt x="6330" y="7974"/>
                    </a:lnTo>
                    <a:lnTo>
                      <a:pt x="6319" y="7911"/>
                    </a:lnTo>
                    <a:lnTo>
                      <a:pt x="6293" y="7850"/>
                    </a:lnTo>
                    <a:lnTo>
                      <a:pt x="6293" y="7850"/>
                    </a:lnTo>
                    <a:lnTo>
                      <a:pt x="6272" y="7873"/>
                    </a:lnTo>
                    <a:lnTo>
                      <a:pt x="6251" y="7900"/>
                    </a:lnTo>
                    <a:lnTo>
                      <a:pt x="6235" y="7925"/>
                    </a:lnTo>
                    <a:lnTo>
                      <a:pt x="6219" y="7950"/>
                    </a:lnTo>
                    <a:lnTo>
                      <a:pt x="6202" y="7977"/>
                    </a:lnTo>
                    <a:lnTo>
                      <a:pt x="6184" y="8000"/>
                    </a:lnTo>
                    <a:lnTo>
                      <a:pt x="6165" y="8023"/>
                    </a:lnTo>
                    <a:lnTo>
                      <a:pt x="6143" y="8041"/>
                    </a:lnTo>
                    <a:lnTo>
                      <a:pt x="6143" y="8041"/>
                    </a:lnTo>
                    <a:lnTo>
                      <a:pt x="6127" y="8033"/>
                    </a:lnTo>
                    <a:lnTo>
                      <a:pt x="6121" y="8023"/>
                    </a:lnTo>
                    <a:lnTo>
                      <a:pt x="6116" y="8013"/>
                    </a:lnTo>
                    <a:lnTo>
                      <a:pt x="6116" y="8003"/>
                    </a:lnTo>
                    <a:lnTo>
                      <a:pt x="6120" y="7994"/>
                    </a:lnTo>
                    <a:lnTo>
                      <a:pt x="6122" y="7984"/>
                    </a:lnTo>
                    <a:lnTo>
                      <a:pt x="6126" y="7973"/>
                    </a:lnTo>
                    <a:lnTo>
                      <a:pt x="6129" y="7962"/>
                    </a:lnTo>
                    <a:lnTo>
                      <a:pt x="6129" y="7962"/>
                    </a:lnTo>
                    <a:lnTo>
                      <a:pt x="6129" y="7957"/>
                    </a:lnTo>
                    <a:lnTo>
                      <a:pt x="6127" y="7953"/>
                    </a:lnTo>
                    <a:lnTo>
                      <a:pt x="6126" y="7948"/>
                    </a:lnTo>
                    <a:lnTo>
                      <a:pt x="6123" y="7945"/>
                    </a:lnTo>
                    <a:lnTo>
                      <a:pt x="6120" y="7941"/>
                    </a:lnTo>
                    <a:lnTo>
                      <a:pt x="6116" y="7938"/>
                    </a:lnTo>
                    <a:lnTo>
                      <a:pt x="6111" y="7934"/>
                    </a:lnTo>
                    <a:lnTo>
                      <a:pt x="6110" y="7928"/>
                    </a:lnTo>
                    <a:lnTo>
                      <a:pt x="6110" y="7928"/>
                    </a:lnTo>
                    <a:lnTo>
                      <a:pt x="6046" y="8090"/>
                    </a:lnTo>
                    <a:lnTo>
                      <a:pt x="5984" y="8254"/>
                    </a:lnTo>
                    <a:lnTo>
                      <a:pt x="5925" y="8422"/>
                    </a:lnTo>
                    <a:lnTo>
                      <a:pt x="5868" y="8591"/>
                    </a:lnTo>
                    <a:lnTo>
                      <a:pt x="5818" y="8762"/>
                    </a:lnTo>
                    <a:lnTo>
                      <a:pt x="5770" y="8935"/>
                    </a:lnTo>
                    <a:lnTo>
                      <a:pt x="5726" y="9108"/>
                    </a:lnTo>
                    <a:lnTo>
                      <a:pt x="5691" y="9283"/>
                    </a:lnTo>
                    <a:lnTo>
                      <a:pt x="5691" y="9283"/>
                    </a:lnTo>
                    <a:lnTo>
                      <a:pt x="5771" y="9593"/>
                    </a:lnTo>
                    <a:lnTo>
                      <a:pt x="5868" y="9896"/>
                    </a:lnTo>
                    <a:lnTo>
                      <a:pt x="5972" y="10197"/>
                    </a:lnTo>
                    <a:lnTo>
                      <a:pt x="6070" y="10500"/>
                    </a:lnTo>
                    <a:lnTo>
                      <a:pt x="6156" y="10807"/>
                    </a:lnTo>
                    <a:lnTo>
                      <a:pt x="6219" y="11118"/>
                    </a:lnTo>
                    <a:lnTo>
                      <a:pt x="6247" y="11438"/>
                    </a:lnTo>
                    <a:lnTo>
                      <a:pt x="6230" y="11768"/>
                    </a:lnTo>
                    <a:lnTo>
                      <a:pt x="6230" y="11768"/>
                    </a:lnTo>
                    <a:lnTo>
                      <a:pt x="6180" y="12057"/>
                    </a:lnTo>
                    <a:lnTo>
                      <a:pt x="6122" y="12342"/>
                    </a:lnTo>
                    <a:lnTo>
                      <a:pt x="6057" y="12625"/>
                    </a:lnTo>
                    <a:lnTo>
                      <a:pt x="5984" y="12905"/>
                    </a:lnTo>
                    <a:lnTo>
                      <a:pt x="5906" y="13181"/>
                    </a:lnTo>
                    <a:lnTo>
                      <a:pt x="5822" y="13457"/>
                    </a:lnTo>
                    <a:lnTo>
                      <a:pt x="5733" y="13730"/>
                    </a:lnTo>
                    <a:lnTo>
                      <a:pt x="5640" y="14000"/>
                    </a:lnTo>
                    <a:lnTo>
                      <a:pt x="5640" y="14000"/>
                    </a:lnTo>
                    <a:lnTo>
                      <a:pt x="5631" y="14064"/>
                    </a:lnTo>
                    <a:lnTo>
                      <a:pt x="5627" y="14128"/>
                    </a:lnTo>
                    <a:lnTo>
                      <a:pt x="5629" y="14191"/>
                    </a:lnTo>
                    <a:lnTo>
                      <a:pt x="5636" y="14254"/>
                    </a:lnTo>
                    <a:lnTo>
                      <a:pt x="5647" y="14315"/>
                    </a:lnTo>
                    <a:lnTo>
                      <a:pt x="5665" y="14373"/>
                    </a:lnTo>
                    <a:lnTo>
                      <a:pt x="5688" y="14430"/>
                    </a:lnTo>
                    <a:lnTo>
                      <a:pt x="5720" y="14481"/>
                    </a:lnTo>
                    <a:lnTo>
                      <a:pt x="5720" y="14481"/>
                    </a:lnTo>
                    <a:lnTo>
                      <a:pt x="6045" y="14729"/>
                    </a:lnTo>
                    <a:lnTo>
                      <a:pt x="6342" y="15009"/>
                    </a:lnTo>
                    <a:lnTo>
                      <a:pt x="6615" y="15311"/>
                    </a:lnTo>
                    <a:lnTo>
                      <a:pt x="6881" y="15625"/>
                    </a:lnTo>
                    <a:lnTo>
                      <a:pt x="7145" y="15938"/>
                    </a:lnTo>
                    <a:lnTo>
                      <a:pt x="7421" y="16240"/>
                    </a:lnTo>
                    <a:lnTo>
                      <a:pt x="7721" y="16520"/>
                    </a:lnTo>
                    <a:lnTo>
                      <a:pt x="8051" y="16764"/>
                    </a:lnTo>
                    <a:lnTo>
                      <a:pt x="8051" y="16764"/>
                    </a:lnTo>
                    <a:lnTo>
                      <a:pt x="8051" y="16785"/>
                    </a:lnTo>
                    <a:lnTo>
                      <a:pt x="8051" y="16785"/>
                    </a:lnTo>
                    <a:lnTo>
                      <a:pt x="8115" y="16811"/>
                    </a:lnTo>
                    <a:lnTo>
                      <a:pt x="8176" y="16842"/>
                    </a:lnTo>
                    <a:lnTo>
                      <a:pt x="8231" y="16879"/>
                    </a:lnTo>
                    <a:lnTo>
                      <a:pt x="8284" y="16917"/>
                    </a:lnTo>
                    <a:lnTo>
                      <a:pt x="8335" y="16963"/>
                    </a:lnTo>
                    <a:lnTo>
                      <a:pt x="8384" y="17009"/>
                    </a:lnTo>
                    <a:lnTo>
                      <a:pt x="8435" y="17058"/>
                    </a:lnTo>
                    <a:lnTo>
                      <a:pt x="8485" y="17107"/>
                    </a:lnTo>
                    <a:lnTo>
                      <a:pt x="8485" y="17107"/>
                    </a:lnTo>
                    <a:lnTo>
                      <a:pt x="8491" y="17134"/>
                    </a:lnTo>
                    <a:lnTo>
                      <a:pt x="8498" y="17163"/>
                    </a:lnTo>
                    <a:lnTo>
                      <a:pt x="8503" y="17196"/>
                    </a:lnTo>
                    <a:lnTo>
                      <a:pt x="8505" y="17229"/>
                    </a:lnTo>
                    <a:lnTo>
                      <a:pt x="8504" y="17264"/>
                    </a:lnTo>
                    <a:lnTo>
                      <a:pt x="8496" y="17298"/>
                    </a:lnTo>
                    <a:lnTo>
                      <a:pt x="8483" y="17331"/>
                    </a:lnTo>
                    <a:lnTo>
                      <a:pt x="8463" y="17359"/>
                    </a:lnTo>
                    <a:lnTo>
                      <a:pt x="8463" y="17359"/>
                    </a:lnTo>
                    <a:lnTo>
                      <a:pt x="8413" y="17399"/>
                    </a:lnTo>
                    <a:lnTo>
                      <a:pt x="8359" y="17427"/>
                    </a:lnTo>
                    <a:lnTo>
                      <a:pt x="8298" y="17448"/>
                    </a:lnTo>
                    <a:lnTo>
                      <a:pt x="8237" y="17466"/>
                    </a:lnTo>
                    <a:lnTo>
                      <a:pt x="8176" y="17485"/>
                    </a:lnTo>
                    <a:lnTo>
                      <a:pt x="8119" y="17512"/>
                    </a:lnTo>
                    <a:lnTo>
                      <a:pt x="8065" y="17548"/>
                    </a:lnTo>
                    <a:lnTo>
                      <a:pt x="8019" y="17598"/>
                    </a:lnTo>
                    <a:lnTo>
                      <a:pt x="8019" y="17598"/>
                    </a:lnTo>
                    <a:lnTo>
                      <a:pt x="7897" y="17734"/>
                    </a:lnTo>
                    <a:lnTo>
                      <a:pt x="7768" y="17856"/>
                    </a:lnTo>
                    <a:lnTo>
                      <a:pt x="7628" y="17964"/>
                    </a:lnTo>
                    <a:lnTo>
                      <a:pt x="7481" y="18058"/>
                    </a:lnTo>
                    <a:lnTo>
                      <a:pt x="7326" y="18139"/>
                    </a:lnTo>
                    <a:lnTo>
                      <a:pt x="7165" y="18206"/>
                    </a:lnTo>
                    <a:lnTo>
                      <a:pt x="7001" y="18259"/>
                    </a:lnTo>
                    <a:lnTo>
                      <a:pt x="6834" y="18301"/>
                    </a:lnTo>
                    <a:lnTo>
                      <a:pt x="6834" y="18301"/>
                    </a:lnTo>
                    <a:lnTo>
                      <a:pt x="6783" y="18304"/>
                    </a:lnTo>
                    <a:lnTo>
                      <a:pt x="6736" y="18304"/>
                    </a:lnTo>
                    <a:lnTo>
                      <a:pt x="6692" y="18302"/>
                    </a:lnTo>
                    <a:lnTo>
                      <a:pt x="6647" y="18296"/>
                    </a:lnTo>
                    <a:lnTo>
                      <a:pt x="6606" y="18287"/>
                    </a:lnTo>
                    <a:lnTo>
                      <a:pt x="6561" y="18275"/>
                    </a:lnTo>
                    <a:lnTo>
                      <a:pt x="6517" y="18260"/>
                    </a:lnTo>
                    <a:lnTo>
                      <a:pt x="6473" y="18243"/>
                    </a:lnTo>
                    <a:lnTo>
                      <a:pt x="6473" y="18243"/>
                    </a:lnTo>
                    <a:lnTo>
                      <a:pt x="6447" y="18222"/>
                    </a:lnTo>
                    <a:lnTo>
                      <a:pt x="6427" y="18202"/>
                    </a:lnTo>
                    <a:lnTo>
                      <a:pt x="6413" y="18180"/>
                    </a:lnTo>
                    <a:lnTo>
                      <a:pt x="6403" y="18157"/>
                    </a:lnTo>
                    <a:lnTo>
                      <a:pt x="6399" y="18133"/>
                    </a:lnTo>
                    <a:lnTo>
                      <a:pt x="6399" y="18105"/>
                    </a:lnTo>
                    <a:lnTo>
                      <a:pt x="6403" y="18079"/>
                    </a:lnTo>
                    <a:lnTo>
                      <a:pt x="6410" y="18049"/>
                    </a:lnTo>
                    <a:lnTo>
                      <a:pt x="6410" y="18049"/>
                    </a:lnTo>
                    <a:lnTo>
                      <a:pt x="6568" y="17952"/>
                    </a:lnTo>
                    <a:lnTo>
                      <a:pt x="6727" y="17856"/>
                    </a:lnTo>
                    <a:lnTo>
                      <a:pt x="6884" y="17755"/>
                    </a:lnTo>
                    <a:lnTo>
                      <a:pt x="7035" y="17647"/>
                    </a:lnTo>
                    <a:lnTo>
                      <a:pt x="7175" y="17528"/>
                    </a:lnTo>
                    <a:lnTo>
                      <a:pt x="7302" y="17395"/>
                    </a:lnTo>
                    <a:lnTo>
                      <a:pt x="7412" y="17241"/>
                    </a:lnTo>
                    <a:lnTo>
                      <a:pt x="7500" y="17066"/>
                    </a:lnTo>
                    <a:lnTo>
                      <a:pt x="7500" y="17066"/>
                    </a:lnTo>
                    <a:lnTo>
                      <a:pt x="7505" y="17043"/>
                    </a:lnTo>
                    <a:lnTo>
                      <a:pt x="7507" y="17017"/>
                    </a:lnTo>
                    <a:lnTo>
                      <a:pt x="7506" y="16992"/>
                    </a:lnTo>
                    <a:lnTo>
                      <a:pt x="7504" y="16969"/>
                    </a:lnTo>
                    <a:lnTo>
                      <a:pt x="7500" y="16943"/>
                    </a:lnTo>
                    <a:lnTo>
                      <a:pt x="7493" y="16919"/>
                    </a:lnTo>
                    <a:lnTo>
                      <a:pt x="7486" y="16896"/>
                    </a:lnTo>
                    <a:lnTo>
                      <a:pt x="7477" y="16873"/>
                    </a:lnTo>
                    <a:lnTo>
                      <a:pt x="7477" y="16873"/>
                    </a:lnTo>
                    <a:lnTo>
                      <a:pt x="7222" y="16643"/>
                    </a:lnTo>
                    <a:lnTo>
                      <a:pt x="6952" y="16437"/>
                    </a:lnTo>
                    <a:lnTo>
                      <a:pt x="6674" y="16243"/>
                    </a:lnTo>
                    <a:lnTo>
                      <a:pt x="6388" y="16059"/>
                    </a:lnTo>
                    <a:lnTo>
                      <a:pt x="6101" y="15877"/>
                    </a:lnTo>
                    <a:lnTo>
                      <a:pt x="5816" y="15690"/>
                    </a:lnTo>
                    <a:lnTo>
                      <a:pt x="5535" y="15487"/>
                    </a:lnTo>
                    <a:lnTo>
                      <a:pt x="5267" y="15265"/>
                    </a:lnTo>
                    <a:lnTo>
                      <a:pt x="5267" y="15265"/>
                    </a:lnTo>
                    <a:lnTo>
                      <a:pt x="4744" y="14796"/>
                    </a:lnTo>
                    <a:lnTo>
                      <a:pt x="4241" y="14796"/>
                    </a:lnTo>
                    <a:lnTo>
                      <a:pt x="4241" y="14796"/>
                    </a:lnTo>
                    <a:lnTo>
                      <a:pt x="4092" y="14975"/>
                    </a:lnTo>
                    <a:lnTo>
                      <a:pt x="3926" y="15128"/>
                    </a:lnTo>
                    <a:lnTo>
                      <a:pt x="3749" y="15258"/>
                    </a:lnTo>
                    <a:lnTo>
                      <a:pt x="3564" y="15375"/>
                    </a:lnTo>
                    <a:lnTo>
                      <a:pt x="3373" y="15481"/>
                    </a:lnTo>
                    <a:lnTo>
                      <a:pt x="3181" y="15585"/>
                    </a:lnTo>
                    <a:lnTo>
                      <a:pt x="2990" y="15690"/>
                    </a:lnTo>
                    <a:lnTo>
                      <a:pt x="2806" y="15801"/>
                    </a:lnTo>
                    <a:lnTo>
                      <a:pt x="2806" y="15801"/>
                    </a:lnTo>
                    <a:lnTo>
                      <a:pt x="2621" y="15883"/>
                    </a:lnTo>
                    <a:lnTo>
                      <a:pt x="2441" y="15971"/>
                    </a:lnTo>
                    <a:lnTo>
                      <a:pt x="2259" y="16065"/>
                    </a:lnTo>
                    <a:lnTo>
                      <a:pt x="2082" y="16162"/>
                    </a:lnTo>
                    <a:lnTo>
                      <a:pt x="1904" y="16261"/>
                    </a:lnTo>
                    <a:lnTo>
                      <a:pt x="1729" y="16362"/>
                    </a:lnTo>
                    <a:lnTo>
                      <a:pt x="1556" y="16463"/>
                    </a:lnTo>
                    <a:lnTo>
                      <a:pt x="1385" y="16563"/>
                    </a:lnTo>
                    <a:lnTo>
                      <a:pt x="1385" y="16563"/>
                    </a:lnTo>
                    <a:lnTo>
                      <a:pt x="1351" y="16588"/>
                    </a:lnTo>
                    <a:lnTo>
                      <a:pt x="1321" y="16617"/>
                    </a:lnTo>
                    <a:lnTo>
                      <a:pt x="1296" y="16646"/>
                    </a:lnTo>
                    <a:lnTo>
                      <a:pt x="1273" y="16676"/>
                    </a:lnTo>
                    <a:lnTo>
                      <a:pt x="1249" y="16706"/>
                    </a:lnTo>
                    <a:lnTo>
                      <a:pt x="1228" y="16738"/>
                    </a:lnTo>
                    <a:lnTo>
                      <a:pt x="1207" y="16772"/>
                    </a:lnTo>
                    <a:lnTo>
                      <a:pt x="1185" y="16806"/>
                    </a:lnTo>
                    <a:lnTo>
                      <a:pt x="1185" y="16806"/>
                    </a:lnTo>
                    <a:lnTo>
                      <a:pt x="1188" y="16966"/>
                    </a:lnTo>
                    <a:lnTo>
                      <a:pt x="1216" y="17121"/>
                    </a:lnTo>
                    <a:lnTo>
                      <a:pt x="1265" y="17268"/>
                    </a:lnTo>
                    <a:lnTo>
                      <a:pt x="1335" y="17408"/>
                    </a:lnTo>
                    <a:lnTo>
                      <a:pt x="1425" y="17539"/>
                    </a:lnTo>
                    <a:lnTo>
                      <a:pt x="1531" y="17658"/>
                    </a:lnTo>
                    <a:lnTo>
                      <a:pt x="1651" y="17767"/>
                    </a:lnTo>
                    <a:lnTo>
                      <a:pt x="1788" y="17862"/>
                    </a:lnTo>
                    <a:lnTo>
                      <a:pt x="1788" y="17862"/>
                    </a:lnTo>
                    <a:lnTo>
                      <a:pt x="1809" y="17882"/>
                    </a:lnTo>
                    <a:lnTo>
                      <a:pt x="1834" y="17900"/>
                    </a:lnTo>
                    <a:lnTo>
                      <a:pt x="1856" y="17919"/>
                    </a:lnTo>
                    <a:lnTo>
                      <a:pt x="1878" y="17938"/>
                    </a:lnTo>
                    <a:lnTo>
                      <a:pt x="1895" y="17958"/>
                    </a:lnTo>
                    <a:lnTo>
                      <a:pt x="1907" y="17982"/>
                    </a:lnTo>
                    <a:lnTo>
                      <a:pt x="1912" y="18009"/>
                    </a:lnTo>
                    <a:lnTo>
                      <a:pt x="1911" y="18041"/>
                    </a:lnTo>
                    <a:lnTo>
                      <a:pt x="1911" y="18041"/>
                    </a:lnTo>
                    <a:lnTo>
                      <a:pt x="1850" y="18082"/>
                    </a:lnTo>
                    <a:lnTo>
                      <a:pt x="1790" y="18104"/>
                    </a:lnTo>
                    <a:lnTo>
                      <a:pt x="1724" y="18114"/>
                    </a:lnTo>
                    <a:lnTo>
                      <a:pt x="1656" y="18115"/>
                    </a:lnTo>
                    <a:lnTo>
                      <a:pt x="1585" y="18111"/>
                    </a:lnTo>
                    <a:lnTo>
                      <a:pt x="1514" y="18104"/>
                    </a:lnTo>
                    <a:lnTo>
                      <a:pt x="1440" y="18100"/>
                    </a:lnTo>
                    <a:lnTo>
                      <a:pt x="1369" y="18100"/>
                    </a:lnTo>
                    <a:lnTo>
                      <a:pt x="1369" y="18100"/>
                    </a:lnTo>
                    <a:lnTo>
                      <a:pt x="1207" y="18047"/>
                    </a:lnTo>
                    <a:lnTo>
                      <a:pt x="1065" y="17963"/>
                    </a:lnTo>
                    <a:lnTo>
                      <a:pt x="939" y="17856"/>
                    </a:lnTo>
                    <a:lnTo>
                      <a:pt x="826" y="17731"/>
                    </a:lnTo>
                    <a:lnTo>
                      <a:pt x="726" y="17592"/>
                    </a:lnTo>
                    <a:lnTo>
                      <a:pt x="642" y="17445"/>
                    </a:lnTo>
                    <a:lnTo>
                      <a:pt x="572" y="17294"/>
                    </a:lnTo>
                    <a:lnTo>
                      <a:pt x="515" y="17144"/>
                    </a:lnTo>
                    <a:lnTo>
                      <a:pt x="515" y="17144"/>
                    </a:lnTo>
                    <a:lnTo>
                      <a:pt x="455" y="17077"/>
                    </a:lnTo>
                    <a:lnTo>
                      <a:pt x="387" y="17016"/>
                    </a:lnTo>
                    <a:lnTo>
                      <a:pt x="312" y="16962"/>
                    </a:lnTo>
                    <a:lnTo>
                      <a:pt x="236" y="16907"/>
                    </a:lnTo>
                    <a:lnTo>
                      <a:pt x="161" y="16852"/>
                    </a:lnTo>
                    <a:lnTo>
                      <a:pt x="94" y="16789"/>
                    </a:lnTo>
                    <a:lnTo>
                      <a:pt x="38" y="16719"/>
                    </a:lnTo>
                    <a:lnTo>
                      <a:pt x="0" y="16634"/>
                    </a:lnTo>
                    <a:lnTo>
                      <a:pt x="0" y="16634"/>
                    </a:lnTo>
                    <a:lnTo>
                      <a:pt x="1" y="16598"/>
                    </a:lnTo>
                    <a:lnTo>
                      <a:pt x="10" y="16562"/>
                    </a:lnTo>
                    <a:lnTo>
                      <a:pt x="26" y="16530"/>
                    </a:lnTo>
                    <a:lnTo>
                      <a:pt x="45" y="16499"/>
                    </a:lnTo>
                    <a:lnTo>
                      <a:pt x="72" y="16472"/>
                    </a:lnTo>
                    <a:lnTo>
                      <a:pt x="98" y="16448"/>
                    </a:lnTo>
                    <a:lnTo>
                      <a:pt x="130" y="16428"/>
                    </a:lnTo>
                    <a:lnTo>
                      <a:pt x="163" y="16411"/>
                    </a:lnTo>
                    <a:lnTo>
                      <a:pt x="163" y="16411"/>
                    </a:lnTo>
                    <a:lnTo>
                      <a:pt x="228" y="16395"/>
                    </a:lnTo>
                    <a:lnTo>
                      <a:pt x="291" y="16376"/>
                    </a:lnTo>
                    <a:lnTo>
                      <a:pt x="354" y="16357"/>
                    </a:lnTo>
                    <a:lnTo>
                      <a:pt x="417" y="16337"/>
                    </a:lnTo>
                    <a:lnTo>
                      <a:pt x="483" y="16319"/>
                    </a:lnTo>
                    <a:lnTo>
                      <a:pt x="546" y="16303"/>
                    </a:lnTo>
                    <a:lnTo>
                      <a:pt x="613" y="16291"/>
                    </a:lnTo>
                    <a:lnTo>
                      <a:pt x="682" y="16282"/>
                    </a:lnTo>
                    <a:lnTo>
                      <a:pt x="682" y="16282"/>
                    </a:lnTo>
                    <a:lnTo>
                      <a:pt x="979" y="16161"/>
                    </a:lnTo>
                    <a:lnTo>
                      <a:pt x="1255" y="15998"/>
                    </a:lnTo>
                    <a:lnTo>
                      <a:pt x="1514" y="15801"/>
                    </a:lnTo>
                    <a:lnTo>
                      <a:pt x="1762" y="15587"/>
                    </a:lnTo>
                    <a:lnTo>
                      <a:pt x="2007" y="15361"/>
                    </a:lnTo>
                    <a:lnTo>
                      <a:pt x="2253" y="15137"/>
                    </a:lnTo>
                    <a:lnTo>
                      <a:pt x="2506" y="14924"/>
                    </a:lnTo>
                    <a:lnTo>
                      <a:pt x="2775" y="14733"/>
                    </a:lnTo>
                    <a:lnTo>
                      <a:pt x="2775" y="14733"/>
                    </a:lnTo>
                    <a:lnTo>
                      <a:pt x="2819" y="14700"/>
                    </a:lnTo>
                    <a:lnTo>
                      <a:pt x="2861" y="14668"/>
                    </a:lnTo>
                    <a:lnTo>
                      <a:pt x="2905" y="14637"/>
                    </a:lnTo>
                    <a:lnTo>
                      <a:pt x="2949" y="14606"/>
                    </a:lnTo>
                    <a:lnTo>
                      <a:pt x="2994" y="14577"/>
                    </a:lnTo>
                    <a:lnTo>
                      <a:pt x="3040" y="14550"/>
                    </a:lnTo>
                    <a:lnTo>
                      <a:pt x="3087" y="14525"/>
                    </a:lnTo>
                    <a:lnTo>
                      <a:pt x="3135" y="14503"/>
                    </a:lnTo>
                    <a:lnTo>
                      <a:pt x="3135" y="14503"/>
                    </a:lnTo>
                    <a:lnTo>
                      <a:pt x="3120" y="14417"/>
                    </a:lnTo>
                    <a:lnTo>
                      <a:pt x="3111" y="14325"/>
                    </a:lnTo>
                    <a:lnTo>
                      <a:pt x="3104" y="14233"/>
                    </a:lnTo>
                    <a:lnTo>
                      <a:pt x="3101" y="14137"/>
                    </a:lnTo>
                    <a:lnTo>
                      <a:pt x="3097" y="14041"/>
                    </a:lnTo>
                    <a:lnTo>
                      <a:pt x="3094" y="13943"/>
                    </a:lnTo>
                    <a:lnTo>
                      <a:pt x="3087" y="13847"/>
                    </a:lnTo>
                    <a:lnTo>
                      <a:pt x="3078" y="13748"/>
                    </a:lnTo>
                    <a:lnTo>
                      <a:pt x="3078" y="13748"/>
                    </a:lnTo>
                    <a:lnTo>
                      <a:pt x="3023" y="13444"/>
                    </a:lnTo>
                    <a:lnTo>
                      <a:pt x="2973" y="13131"/>
                    </a:lnTo>
                    <a:lnTo>
                      <a:pt x="2934" y="12810"/>
                    </a:lnTo>
                    <a:lnTo>
                      <a:pt x="2908" y="12489"/>
                    </a:lnTo>
                    <a:lnTo>
                      <a:pt x="2903" y="12167"/>
                    </a:lnTo>
                    <a:lnTo>
                      <a:pt x="2917" y="11847"/>
                    </a:lnTo>
                    <a:lnTo>
                      <a:pt x="2961" y="11536"/>
                    </a:lnTo>
                    <a:lnTo>
                      <a:pt x="3036" y="11236"/>
                    </a:lnTo>
                    <a:lnTo>
                      <a:pt x="3036" y="11236"/>
                    </a:lnTo>
                    <a:lnTo>
                      <a:pt x="3117" y="11017"/>
                    </a:lnTo>
                    <a:lnTo>
                      <a:pt x="3207" y="10802"/>
                    </a:lnTo>
                    <a:lnTo>
                      <a:pt x="3304" y="10588"/>
                    </a:lnTo>
                    <a:lnTo>
                      <a:pt x="3406" y="10378"/>
                    </a:lnTo>
                    <a:lnTo>
                      <a:pt x="3513" y="10169"/>
                    </a:lnTo>
                    <a:lnTo>
                      <a:pt x="3621" y="9961"/>
                    </a:lnTo>
                    <a:lnTo>
                      <a:pt x="3730" y="9756"/>
                    </a:lnTo>
                    <a:lnTo>
                      <a:pt x="3840" y="9548"/>
                    </a:lnTo>
                    <a:lnTo>
                      <a:pt x="3840" y="9548"/>
                    </a:lnTo>
                    <a:lnTo>
                      <a:pt x="3854" y="9487"/>
                    </a:lnTo>
                    <a:lnTo>
                      <a:pt x="3874" y="9430"/>
                    </a:lnTo>
                    <a:lnTo>
                      <a:pt x="3897" y="9374"/>
                    </a:lnTo>
                    <a:lnTo>
                      <a:pt x="3920" y="9317"/>
                    </a:lnTo>
                    <a:lnTo>
                      <a:pt x="3935" y="9261"/>
                    </a:lnTo>
                    <a:lnTo>
                      <a:pt x="3945" y="9203"/>
                    </a:lnTo>
                    <a:lnTo>
                      <a:pt x="3945" y="9141"/>
                    </a:lnTo>
                    <a:lnTo>
                      <a:pt x="3932" y="9075"/>
                    </a:lnTo>
                    <a:lnTo>
                      <a:pt x="3932" y="9075"/>
                    </a:lnTo>
                    <a:lnTo>
                      <a:pt x="3921" y="9034"/>
                    </a:lnTo>
                    <a:lnTo>
                      <a:pt x="3908" y="8994"/>
                    </a:lnTo>
                    <a:lnTo>
                      <a:pt x="3895" y="8954"/>
                    </a:lnTo>
                    <a:lnTo>
                      <a:pt x="3880" y="8912"/>
                    </a:lnTo>
                    <a:lnTo>
                      <a:pt x="3864" y="8873"/>
                    </a:lnTo>
                    <a:lnTo>
                      <a:pt x="3849" y="8835"/>
                    </a:lnTo>
                    <a:lnTo>
                      <a:pt x="3832" y="8796"/>
                    </a:lnTo>
                    <a:lnTo>
                      <a:pt x="3818" y="8754"/>
                    </a:lnTo>
                    <a:lnTo>
                      <a:pt x="3818" y="8754"/>
                    </a:lnTo>
                    <a:lnTo>
                      <a:pt x="3783" y="8810"/>
                    </a:lnTo>
                    <a:lnTo>
                      <a:pt x="3746" y="8867"/>
                    </a:lnTo>
                    <a:lnTo>
                      <a:pt x="3706" y="8921"/>
                    </a:lnTo>
                    <a:lnTo>
                      <a:pt x="3661" y="8972"/>
                    </a:lnTo>
                    <a:lnTo>
                      <a:pt x="3611" y="9015"/>
                    </a:lnTo>
                    <a:lnTo>
                      <a:pt x="3558" y="9050"/>
                    </a:lnTo>
                    <a:lnTo>
                      <a:pt x="3495" y="9070"/>
                    </a:lnTo>
                    <a:lnTo>
                      <a:pt x="3429" y="9075"/>
                    </a:lnTo>
                    <a:lnTo>
                      <a:pt x="3429" y="9075"/>
                    </a:lnTo>
                    <a:lnTo>
                      <a:pt x="3363" y="9072"/>
                    </a:lnTo>
                    <a:lnTo>
                      <a:pt x="3305" y="9055"/>
                    </a:lnTo>
                    <a:lnTo>
                      <a:pt x="3253" y="9027"/>
                    </a:lnTo>
                    <a:lnTo>
                      <a:pt x="3206" y="8991"/>
                    </a:lnTo>
                    <a:lnTo>
                      <a:pt x="3164" y="8948"/>
                    </a:lnTo>
                    <a:lnTo>
                      <a:pt x="3127" y="8899"/>
                    </a:lnTo>
                    <a:lnTo>
                      <a:pt x="3095" y="8849"/>
                    </a:lnTo>
                    <a:lnTo>
                      <a:pt x="3066" y="8796"/>
                    </a:lnTo>
                    <a:lnTo>
                      <a:pt x="3066" y="8796"/>
                    </a:lnTo>
                    <a:lnTo>
                      <a:pt x="3039" y="8689"/>
                    </a:lnTo>
                    <a:lnTo>
                      <a:pt x="3023" y="8578"/>
                    </a:lnTo>
                    <a:lnTo>
                      <a:pt x="3012" y="8465"/>
                    </a:lnTo>
                    <a:lnTo>
                      <a:pt x="3007" y="8350"/>
                    </a:lnTo>
                    <a:lnTo>
                      <a:pt x="3005" y="8233"/>
                    </a:lnTo>
                    <a:lnTo>
                      <a:pt x="3005" y="8115"/>
                    </a:lnTo>
                    <a:lnTo>
                      <a:pt x="3006" y="7997"/>
                    </a:lnTo>
                    <a:lnTo>
                      <a:pt x="3006" y="7878"/>
                    </a:lnTo>
                    <a:lnTo>
                      <a:pt x="3006" y="7878"/>
                    </a:lnTo>
                    <a:lnTo>
                      <a:pt x="2989" y="7861"/>
                    </a:lnTo>
                    <a:lnTo>
                      <a:pt x="2978" y="7841"/>
                    </a:lnTo>
                    <a:lnTo>
                      <a:pt x="2969" y="7820"/>
                    </a:lnTo>
                    <a:lnTo>
                      <a:pt x="2963" y="7796"/>
                    </a:lnTo>
                    <a:lnTo>
                      <a:pt x="2958" y="7775"/>
                    </a:lnTo>
                    <a:lnTo>
                      <a:pt x="2951" y="7752"/>
                    </a:lnTo>
                    <a:lnTo>
                      <a:pt x="2942" y="7730"/>
                    </a:lnTo>
                    <a:lnTo>
                      <a:pt x="2927" y="7710"/>
                    </a:lnTo>
                    <a:lnTo>
                      <a:pt x="2927" y="7710"/>
                    </a:lnTo>
                    <a:lnTo>
                      <a:pt x="2905" y="7755"/>
                    </a:lnTo>
                    <a:lnTo>
                      <a:pt x="2887" y="7806"/>
                    </a:lnTo>
                    <a:lnTo>
                      <a:pt x="2872" y="7859"/>
                    </a:lnTo>
                    <a:lnTo>
                      <a:pt x="2855" y="7914"/>
                    </a:lnTo>
                    <a:lnTo>
                      <a:pt x="2837" y="7968"/>
                    </a:lnTo>
                    <a:lnTo>
                      <a:pt x="2816" y="8023"/>
                    </a:lnTo>
                    <a:lnTo>
                      <a:pt x="2789" y="8074"/>
                    </a:lnTo>
                    <a:lnTo>
                      <a:pt x="2755" y="8120"/>
                    </a:lnTo>
                    <a:lnTo>
                      <a:pt x="2755" y="8120"/>
                    </a:lnTo>
                    <a:lnTo>
                      <a:pt x="2753" y="8035"/>
                    </a:lnTo>
                    <a:lnTo>
                      <a:pt x="2740" y="7955"/>
                    </a:lnTo>
                    <a:lnTo>
                      <a:pt x="2715" y="7877"/>
                    </a:lnTo>
                    <a:lnTo>
                      <a:pt x="2689" y="7798"/>
                    </a:lnTo>
                    <a:lnTo>
                      <a:pt x="2660" y="7724"/>
                    </a:lnTo>
                    <a:lnTo>
                      <a:pt x="2636" y="7648"/>
                    </a:lnTo>
                    <a:lnTo>
                      <a:pt x="2618" y="7571"/>
                    </a:lnTo>
                    <a:lnTo>
                      <a:pt x="2613" y="7489"/>
                    </a:lnTo>
                    <a:lnTo>
                      <a:pt x="2613" y="7489"/>
                    </a:lnTo>
                    <a:lnTo>
                      <a:pt x="2571" y="7538"/>
                    </a:lnTo>
                    <a:lnTo>
                      <a:pt x="2534" y="7588"/>
                    </a:lnTo>
                    <a:lnTo>
                      <a:pt x="2503" y="7642"/>
                    </a:lnTo>
                    <a:lnTo>
                      <a:pt x="2472" y="7697"/>
                    </a:lnTo>
                    <a:lnTo>
                      <a:pt x="2441" y="7750"/>
                    </a:lnTo>
                    <a:lnTo>
                      <a:pt x="2410" y="7802"/>
                    </a:lnTo>
                    <a:lnTo>
                      <a:pt x="2374" y="7850"/>
                    </a:lnTo>
                    <a:lnTo>
                      <a:pt x="2333" y="7892"/>
                    </a:lnTo>
                    <a:lnTo>
                      <a:pt x="2333" y="7892"/>
                    </a:lnTo>
                    <a:lnTo>
                      <a:pt x="2311" y="7477"/>
                    </a:lnTo>
                    <a:lnTo>
                      <a:pt x="2059" y="7777"/>
                    </a:lnTo>
                    <a:lnTo>
                      <a:pt x="2059" y="7777"/>
                    </a:lnTo>
                    <a:lnTo>
                      <a:pt x="2053" y="7684"/>
                    </a:lnTo>
                    <a:lnTo>
                      <a:pt x="2064" y="7592"/>
                    </a:lnTo>
                    <a:lnTo>
                      <a:pt x="2089" y="7502"/>
                    </a:lnTo>
                    <a:lnTo>
                      <a:pt x="2124" y="7413"/>
                    </a:lnTo>
                    <a:lnTo>
                      <a:pt x="2167" y="7325"/>
                    </a:lnTo>
                    <a:lnTo>
                      <a:pt x="2212" y="7239"/>
                    </a:lnTo>
                    <a:lnTo>
                      <a:pt x="2259" y="7150"/>
                    </a:lnTo>
                    <a:lnTo>
                      <a:pt x="2304" y="7066"/>
                    </a:lnTo>
                    <a:lnTo>
                      <a:pt x="2304" y="7066"/>
                    </a:lnTo>
                    <a:lnTo>
                      <a:pt x="2321" y="7042"/>
                    </a:lnTo>
                    <a:lnTo>
                      <a:pt x="2336" y="7016"/>
                    </a:lnTo>
                    <a:lnTo>
                      <a:pt x="2353" y="6992"/>
                    </a:lnTo>
                    <a:lnTo>
                      <a:pt x="2370" y="6966"/>
                    </a:lnTo>
                    <a:lnTo>
                      <a:pt x="2383" y="6940"/>
                    </a:lnTo>
                    <a:lnTo>
                      <a:pt x="2396" y="6914"/>
                    </a:lnTo>
                    <a:lnTo>
                      <a:pt x="2407" y="6885"/>
                    </a:lnTo>
                    <a:lnTo>
                      <a:pt x="2412" y="6855"/>
                    </a:lnTo>
                    <a:lnTo>
                      <a:pt x="2412" y="6855"/>
                    </a:lnTo>
                    <a:lnTo>
                      <a:pt x="2384" y="6844"/>
                    </a:lnTo>
                    <a:lnTo>
                      <a:pt x="2361" y="6841"/>
                    </a:lnTo>
                    <a:lnTo>
                      <a:pt x="2335" y="6849"/>
                    </a:lnTo>
                    <a:lnTo>
                      <a:pt x="2314" y="6860"/>
                    </a:lnTo>
                    <a:lnTo>
                      <a:pt x="2291" y="6871"/>
                    </a:lnTo>
                    <a:lnTo>
                      <a:pt x="2267" y="6880"/>
                    </a:lnTo>
                    <a:lnTo>
                      <a:pt x="2240" y="6882"/>
                    </a:lnTo>
                    <a:lnTo>
                      <a:pt x="2210" y="6873"/>
                    </a:lnTo>
                    <a:lnTo>
                      <a:pt x="2210" y="6873"/>
                    </a:lnTo>
                    <a:lnTo>
                      <a:pt x="2210" y="6814"/>
                    </a:lnTo>
                    <a:lnTo>
                      <a:pt x="2210" y="6814"/>
                    </a:lnTo>
                    <a:lnTo>
                      <a:pt x="2245" y="6759"/>
                    </a:lnTo>
                    <a:lnTo>
                      <a:pt x="2279" y="6702"/>
                    </a:lnTo>
                    <a:lnTo>
                      <a:pt x="2312" y="6645"/>
                    </a:lnTo>
                    <a:lnTo>
                      <a:pt x="2344" y="6587"/>
                    </a:lnTo>
                    <a:lnTo>
                      <a:pt x="2374" y="6529"/>
                    </a:lnTo>
                    <a:lnTo>
                      <a:pt x="2403" y="6473"/>
                    </a:lnTo>
                    <a:lnTo>
                      <a:pt x="2431" y="6419"/>
                    </a:lnTo>
                    <a:lnTo>
                      <a:pt x="2463" y="6363"/>
                    </a:lnTo>
                    <a:lnTo>
                      <a:pt x="2463" y="6363"/>
                    </a:lnTo>
                    <a:lnTo>
                      <a:pt x="2417" y="6361"/>
                    </a:lnTo>
                    <a:lnTo>
                      <a:pt x="2379" y="6374"/>
                    </a:lnTo>
                    <a:lnTo>
                      <a:pt x="2345" y="6396"/>
                    </a:lnTo>
                    <a:lnTo>
                      <a:pt x="2312" y="6424"/>
                    </a:lnTo>
                    <a:lnTo>
                      <a:pt x="2282" y="6454"/>
                    </a:lnTo>
                    <a:lnTo>
                      <a:pt x="2249" y="6482"/>
                    </a:lnTo>
                    <a:lnTo>
                      <a:pt x="2212" y="6505"/>
                    </a:lnTo>
                    <a:lnTo>
                      <a:pt x="2173" y="6512"/>
                    </a:lnTo>
                    <a:lnTo>
                      <a:pt x="2173" y="6512"/>
                    </a:lnTo>
                    <a:lnTo>
                      <a:pt x="2199" y="6438"/>
                    </a:lnTo>
                    <a:lnTo>
                      <a:pt x="2228" y="6364"/>
                    </a:lnTo>
                    <a:lnTo>
                      <a:pt x="2259" y="6291"/>
                    </a:lnTo>
                    <a:lnTo>
                      <a:pt x="2294" y="6219"/>
                    </a:lnTo>
                    <a:lnTo>
                      <a:pt x="2329" y="6148"/>
                    </a:lnTo>
                    <a:lnTo>
                      <a:pt x="2362" y="6076"/>
                    </a:lnTo>
                    <a:lnTo>
                      <a:pt x="2394" y="6004"/>
                    </a:lnTo>
                    <a:lnTo>
                      <a:pt x="2425" y="5930"/>
                    </a:lnTo>
                    <a:lnTo>
                      <a:pt x="2425" y="5930"/>
                    </a:lnTo>
                    <a:lnTo>
                      <a:pt x="2398" y="5932"/>
                    </a:lnTo>
                    <a:lnTo>
                      <a:pt x="2371" y="5937"/>
                    </a:lnTo>
                    <a:lnTo>
                      <a:pt x="2341" y="5945"/>
                    </a:lnTo>
                    <a:lnTo>
                      <a:pt x="2311" y="5952"/>
                    </a:lnTo>
                    <a:lnTo>
                      <a:pt x="2284" y="5953"/>
                    </a:lnTo>
                    <a:lnTo>
                      <a:pt x="2259" y="5948"/>
                    </a:lnTo>
                    <a:lnTo>
                      <a:pt x="2238" y="5932"/>
                    </a:lnTo>
                    <a:lnTo>
                      <a:pt x="2225" y="5901"/>
                    </a:lnTo>
                    <a:lnTo>
                      <a:pt x="2225" y="5901"/>
                    </a:lnTo>
                    <a:lnTo>
                      <a:pt x="2261" y="5813"/>
                    </a:lnTo>
                    <a:lnTo>
                      <a:pt x="2316" y="5732"/>
                    </a:lnTo>
                    <a:lnTo>
                      <a:pt x="2383" y="5656"/>
                    </a:lnTo>
                    <a:lnTo>
                      <a:pt x="2457" y="5583"/>
                    </a:lnTo>
                    <a:lnTo>
                      <a:pt x="2533" y="5516"/>
                    </a:lnTo>
                    <a:lnTo>
                      <a:pt x="2609" y="5448"/>
                    </a:lnTo>
                    <a:lnTo>
                      <a:pt x="2679" y="5377"/>
                    </a:lnTo>
                    <a:lnTo>
                      <a:pt x="2742" y="5307"/>
                    </a:lnTo>
                    <a:lnTo>
                      <a:pt x="2742" y="5307"/>
                    </a:lnTo>
                    <a:lnTo>
                      <a:pt x="2729" y="5297"/>
                    </a:lnTo>
                    <a:lnTo>
                      <a:pt x="2711" y="5292"/>
                    </a:lnTo>
                    <a:lnTo>
                      <a:pt x="2691" y="5294"/>
                    </a:lnTo>
                    <a:lnTo>
                      <a:pt x="2670" y="5295"/>
                    </a:lnTo>
                    <a:lnTo>
                      <a:pt x="2649" y="5297"/>
                    </a:lnTo>
                    <a:lnTo>
                      <a:pt x="2628" y="5296"/>
                    </a:lnTo>
                    <a:lnTo>
                      <a:pt x="2609" y="5291"/>
                    </a:lnTo>
                    <a:lnTo>
                      <a:pt x="2592" y="5278"/>
                    </a:lnTo>
                    <a:lnTo>
                      <a:pt x="2592" y="5278"/>
                    </a:lnTo>
                    <a:lnTo>
                      <a:pt x="2629" y="5212"/>
                    </a:lnTo>
                    <a:lnTo>
                      <a:pt x="2679" y="5147"/>
                    </a:lnTo>
                    <a:lnTo>
                      <a:pt x="2735" y="5084"/>
                    </a:lnTo>
                    <a:lnTo>
                      <a:pt x="2791" y="5022"/>
                    </a:lnTo>
                    <a:lnTo>
                      <a:pt x="2847" y="4957"/>
                    </a:lnTo>
                    <a:lnTo>
                      <a:pt x="2897" y="4891"/>
                    </a:lnTo>
                    <a:lnTo>
                      <a:pt x="2937" y="4825"/>
                    </a:lnTo>
                    <a:lnTo>
                      <a:pt x="2964" y="4754"/>
                    </a:lnTo>
                    <a:lnTo>
                      <a:pt x="2964" y="4754"/>
                    </a:lnTo>
                    <a:lnTo>
                      <a:pt x="2945" y="4749"/>
                    </a:lnTo>
                    <a:lnTo>
                      <a:pt x="2926" y="4756"/>
                    </a:lnTo>
                    <a:lnTo>
                      <a:pt x="2908" y="4770"/>
                    </a:lnTo>
                    <a:lnTo>
                      <a:pt x="2889" y="4786"/>
                    </a:lnTo>
                    <a:lnTo>
                      <a:pt x="2872" y="4801"/>
                    </a:lnTo>
                    <a:lnTo>
                      <a:pt x="2857" y="4808"/>
                    </a:lnTo>
                    <a:lnTo>
                      <a:pt x="2841" y="4805"/>
                    </a:lnTo>
                    <a:lnTo>
                      <a:pt x="2827" y="4784"/>
                    </a:lnTo>
                    <a:lnTo>
                      <a:pt x="2827" y="4784"/>
                    </a:lnTo>
                    <a:lnTo>
                      <a:pt x="2831" y="4716"/>
                    </a:lnTo>
                    <a:lnTo>
                      <a:pt x="2842" y="4652"/>
                    </a:lnTo>
                    <a:lnTo>
                      <a:pt x="2861" y="4586"/>
                    </a:lnTo>
                    <a:lnTo>
                      <a:pt x="2882" y="4522"/>
                    </a:lnTo>
                    <a:lnTo>
                      <a:pt x="2902" y="4460"/>
                    </a:lnTo>
                    <a:lnTo>
                      <a:pt x="2916" y="4394"/>
                    </a:lnTo>
                    <a:lnTo>
                      <a:pt x="2926" y="4328"/>
                    </a:lnTo>
                    <a:lnTo>
                      <a:pt x="2927" y="4259"/>
                    </a:lnTo>
                    <a:lnTo>
                      <a:pt x="2927" y="4259"/>
                    </a:lnTo>
                    <a:lnTo>
                      <a:pt x="2827" y="4382"/>
                    </a:lnTo>
                    <a:lnTo>
                      <a:pt x="2827" y="4382"/>
                    </a:lnTo>
                    <a:lnTo>
                      <a:pt x="2798" y="4360"/>
                    </a:lnTo>
                    <a:lnTo>
                      <a:pt x="2781" y="4332"/>
                    </a:lnTo>
                    <a:lnTo>
                      <a:pt x="2773" y="4300"/>
                    </a:lnTo>
                    <a:lnTo>
                      <a:pt x="2771" y="4267"/>
                    </a:lnTo>
                    <a:lnTo>
                      <a:pt x="2773" y="4232"/>
                    </a:lnTo>
                    <a:lnTo>
                      <a:pt x="2779" y="4198"/>
                    </a:lnTo>
                    <a:lnTo>
                      <a:pt x="2786" y="4163"/>
                    </a:lnTo>
                    <a:lnTo>
                      <a:pt x="2792" y="4130"/>
                    </a:lnTo>
                    <a:lnTo>
                      <a:pt x="2792" y="4130"/>
                    </a:lnTo>
                    <a:lnTo>
                      <a:pt x="2828" y="4049"/>
                    </a:lnTo>
                    <a:lnTo>
                      <a:pt x="2867" y="3966"/>
                    </a:lnTo>
                    <a:lnTo>
                      <a:pt x="2908" y="3885"/>
                    </a:lnTo>
                    <a:lnTo>
                      <a:pt x="2953" y="3805"/>
                    </a:lnTo>
                    <a:lnTo>
                      <a:pt x="2999" y="3727"/>
                    </a:lnTo>
                    <a:lnTo>
                      <a:pt x="3049" y="3649"/>
                    </a:lnTo>
                    <a:lnTo>
                      <a:pt x="3102" y="3572"/>
                    </a:lnTo>
                    <a:lnTo>
                      <a:pt x="3158" y="3497"/>
                    </a:lnTo>
                    <a:lnTo>
                      <a:pt x="3158" y="3497"/>
                    </a:lnTo>
                    <a:lnTo>
                      <a:pt x="3135" y="3493"/>
                    </a:lnTo>
                    <a:lnTo>
                      <a:pt x="3117" y="3489"/>
                    </a:lnTo>
                    <a:lnTo>
                      <a:pt x="3099" y="3489"/>
                    </a:lnTo>
                    <a:lnTo>
                      <a:pt x="3080" y="3487"/>
                    </a:lnTo>
                    <a:lnTo>
                      <a:pt x="3065" y="3485"/>
                    </a:lnTo>
                    <a:lnTo>
                      <a:pt x="3049" y="3477"/>
                    </a:lnTo>
                    <a:lnTo>
                      <a:pt x="3038" y="3467"/>
                    </a:lnTo>
                    <a:lnTo>
                      <a:pt x="3028" y="3447"/>
                    </a:lnTo>
                    <a:lnTo>
                      <a:pt x="3028" y="3447"/>
                    </a:lnTo>
                    <a:lnTo>
                      <a:pt x="3057" y="3367"/>
                    </a:lnTo>
                    <a:lnTo>
                      <a:pt x="3446" y="2966"/>
                    </a:lnTo>
                    <a:lnTo>
                      <a:pt x="3446" y="2966"/>
                    </a:lnTo>
                    <a:lnTo>
                      <a:pt x="3449" y="2946"/>
                    </a:lnTo>
                    <a:lnTo>
                      <a:pt x="3458" y="2923"/>
                    </a:lnTo>
                    <a:lnTo>
                      <a:pt x="3469" y="2900"/>
                    </a:lnTo>
                    <a:lnTo>
                      <a:pt x="3479" y="2877"/>
                    </a:lnTo>
                    <a:lnTo>
                      <a:pt x="3486" y="2858"/>
                    </a:lnTo>
                    <a:lnTo>
                      <a:pt x="3485" y="2841"/>
                    </a:lnTo>
                    <a:lnTo>
                      <a:pt x="3473" y="2828"/>
                    </a:lnTo>
                    <a:lnTo>
                      <a:pt x="3446" y="2822"/>
                    </a:lnTo>
                    <a:lnTo>
                      <a:pt x="3446" y="2822"/>
                    </a:lnTo>
                    <a:lnTo>
                      <a:pt x="3430" y="2830"/>
                    </a:lnTo>
                    <a:lnTo>
                      <a:pt x="3413" y="2834"/>
                    </a:lnTo>
                    <a:lnTo>
                      <a:pt x="3397" y="2836"/>
                    </a:lnTo>
                    <a:lnTo>
                      <a:pt x="3380" y="2832"/>
                    </a:lnTo>
                    <a:lnTo>
                      <a:pt x="3365" y="2827"/>
                    </a:lnTo>
                    <a:lnTo>
                      <a:pt x="3352" y="2820"/>
                    </a:lnTo>
                    <a:lnTo>
                      <a:pt x="3343" y="2809"/>
                    </a:lnTo>
                    <a:lnTo>
                      <a:pt x="3337" y="2793"/>
                    </a:lnTo>
                    <a:lnTo>
                      <a:pt x="3337" y="2793"/>
                    </a:lnTo>
                    <a:lnTo>
                      <a:pt x="3337" y="2765"/>
                    </a:lnTo>
                    <a:lnTo>
                      <a:pt x="3337" y="2765"/>
                    </a:lnTo>
                    <a:lnTo>
                      <a:pt x="3397" y="2721"/>
                    </a:lnTo>
                    <a:lnTo>
                      <a:pt x="3454" y="2672"/>
                    </a:lnTo>
                    <a:lnTo>
                      <a:pt x="3510" y="2622"/>
                    </a:lnTo>
                    <a:lnTo>
                      <a:pt x="3564" y="2570"/>
                    </a:lnTo>
                    <a:lnTo>
                      <a:pt x="3616" y="2516"/>
                    </a:lnTo>
                    <a:lnTo>
                      <a:pt x="3667" y="2459"/>
                    </a:lnTo>
                    <a:lnTo>
                      <a:pt x="3717" y="2401"/>
                    </a:lnTo>
                    <a:lnTo>
                      <a:pt x="3769" y="2341"/>
                    </a:lnTo>
                    <a:lnTo>
                      <a:pt x="3769" y="2341"/>
                    </a:lnTo>
                    <a:lnTo>
                      <a:pt x="3756" y="2329"/>
                    </a:lnTo>
                    <a:lnTo>
                      <a:pt x="3739" y="2325"/>
                    </a:lnTo>
                    <a:lnTo>
                      <a:pt x="3717" y="2327"/>
                    </a:lnTo>
                    <a:lnTo>
                      <a:pt x="3695" y="2333"/>
                    </a:lnTo>
                    <a:lnTo>
                      <a:pt x="3672" y="2340"/>
                    </a:lnTo>
                    <a:lnTo>
                      <a:pt x="3646" y="2345"/>
                    </a:lnTo>
                    <a:lnTo>
                      <a:pt x="3621" y="2351"/>
                    </a:lnTo>
                    <a:lnTo>
                      <a:pt x="3598" y="2351"/>
                    </a:lnTo>
                    <a:lnTo>
                      <a:pt x="3598" y="2351"/>
                    </a:lnTo>
                    <a:lnTo>
                      <a:pt x="3624" y="2277"/>
                    </a:lnTo>
                    <a:lnTo>
                      <a:pt x="3659" y="2203"/>
                    </a:lnTo>
                    <a:lnTo>
                      <a:pt x="3698" y="2129"/>
                    </a:lnTo>
                    <a:lnTo>
                      <a:pt x="3741" y="2057"/>
                    </a:lnTo>
                    <a:lnTo>
                      <a:pt x="3783" y="1985"/>
                    </a:lnTo>
                    <a:lnTo>
                      <a:pt x="3826" y="1911"/>
                    </a:lnTo>
                    <a:lnTo>
                      <a:pt x="3864" y="1837"/>
                    </a:lnTo>
                    <a:lnTo>
                      <a:pt x="3898" y="1760"/>
                    </a:lnTo>
                    <a:lnTo>
                      <a:pt x="3898" y="1760"/>
                    </a:lnTo>
                    <a:lnTo>
                      <a:pt x="3887" y="1759"/>
                    </a:lnTo>
                    <a:lnTo>
                      <a:pt x="3874" y="1759"/>
                    </a:lnTo>
                    <a:lnTo>
                      <a:pt x="3860" y="1760"/>
                    </a:lnTo>
                    <a:lnTo>
                      <a:pt x="3848" y="1763"/>
                    </a:lnTo>
                    <a:lnTo>
                      <a:pt x="3834" y="1766"/>
                    </a:lnTo>
                    <a:lnTo>
                      <a:pt x="3821" y="1772"/>
                    </a:lnTo>
                    <a:lnTo>
                      <a:pt x="3808" y="1781"/>
                    </a:lnTo>
                    <a:lnTo>
                      <a:pt x="3799" y="1789"/>
                    </a:lnTo>
                    <a:lnTo>
                      <a:pt x="3799" y="1789"/>
                    </a:lnTo>
                    <a:lnTo>
                      <a:pt x="3796" y="1737"/>
                    </a:lnTo>
                    <a:lnTo>
                      <a:pt x="3805" y="1685"/>
                    </a:lnTo>
                    <a:lnTo>
                      <a:pt x="3824" y="1637"/>
                    </a:lnTo>
                    <a:lnTo>
                      <a:pt x="3849" y="1590"/>
                    </a:lnTo>
                    <a:lnTo>
                      <a:pt x="3879" y="1544"/>
                    </a:lnTo>
                    <a:lnTo>
                      <a:pt x="3910" y="1499"/>
                    </a:lnTo>
                    <a:lnTo>
                      <a:pt x="3942" y="1455"/>
                    </a:lnTo>
                    <a:lnTo>
                      <a:pt x="3970" y="1409"/>
                    </a:lnTo>
                    <a:lnTo>
                      <a:pt x="3970" y="1409"/>
                    </a:lnTo>
                    <a:lnTo>
                      <a:pt x="4003" y="1369"/>
                    </a:lnTo>
                    <a:lnTo>
                      <a:pt x="4039" y="1332"/>
                    </a:lnTo>
                    <a:lnTo>
                      <a:pt x="4079" y="1296"/>
                    </a:lnTo>
                    <a:lnTo>
                      <a:pt x="4122" y="1261"/>
                    </a:lnTo>
                    <a:lnTo>
                      <a:pt x="4168" y="1228"/>
                    </a:lnTo>
                    <a:lnTo>
                      <a:pt x="4212" y="1197"/>
                    </a:lnTo>
                    <a:lnTo>
                      <a:pt x="4257" y="1166"/>
                    </a:lnTo>
                    <a:lnTo>
                      <a:pt x="4302" y="1135"/>
                    </a:lnTo>
                    <a:lnTo>
                      <a:pt x="4302" y="1135"/>
                    </a:lnTo>
                    <a:lnTo>
                      <a:pt x="4256" y="1128"/>
                    </a:lnTo>
                    <a:lnTo>
                      <a:pt x="4212" y="1131"/>
                    </a:lnTo>
                    <a:lnTo>
                      <a:pt x="4170" y="1140"/>
                    </a:lnTo>
                    <a:lnTo>
                      <a:pt x="4129" y="1151"/>
                    </a:lnTo>
                    <a:lnTo>
                      <a:pt x="4086" y="1164"/>
                    </a:lnTo>
                    <a:lnTo>
                      <a:pt x="4040" y="1174"/>
                    </a:lnTo>
                    <a:lnTo>
                      <a:pt x="3992" y="1180"/>
                    </a:lnTo>
                    <a:lnTo>
                      <a:pt x="3941" y="1178"/>
                    </a:lnTo>
                    <a:lnTo>
                      <a:pt x="3941" y="1178"/>
                    </a:lnTo>
                    <a:lnTo>
                      <a:pt x="3977" y="1092"/>
                    </a:lnTo>
                    <a:lnTo>
                      <a:pt x="4027" y="1014"/>
                    </a:lnTo>
                    <a:lnTo>
                      <a:pt x="4091" y="947"/>
                    </a:lnTo>
                    <a:lnTo>
                      <a:pt x="4161" y="886"/>
                    </a:lnTo>
                    <a:lnTo>
                      <a:pt x="4237" y="829"/>
                    </a:lnTo>
                    <a:lnTo>
                      <a:pt x="4316" y="776"/>
                    </a:lnTo>
                    <a:lnTo>
                      <a:pt x="4396" y="726"/>
                    </a:lnTo>
                    <a:lnTo>
                      <a:pt x="4473" y="676"/>
                    </a:lnTo>
                    <a:lnTo>
                      <a:pt x="4473" y="676"/>
                    </a:lnTo>
                    <a:lnTo>
                      <a:pt x="4455" y="660"/>
                    </a:lnTo>
                    <a:lnTo>
                      <a:pt x="4431" y="650"/>
                    </a:lnTo>
                    <a:lnTo>
                      <a:pt x="4406" y="644"/>
                    </a:lnTo>
                    <a:lnTo>
                      <a:pt x="4382" y="639"/>
                    </a:lnTo>
                    <a:lnTo>
                      <a:pt x="4360" y="630"/>
                    </a:lnTo>
                    <a:lnTo>
                      <a:pt x="4344" y="614"/>
                    </a:lnTo>
                    <a:lnTo>
                      <a:pt x="4334" y="594"/>
                    </a:lnTo>
                    <a:lnTo>
                      <a:pt x="4334" y="562"/>
                    </a:lnTo>
                    <a:lnTo>
                      <a:pt x="4334" y="562"/>
                    </a:lnTo>
                    <a:lnTo>
                      <a:pt x="4401" y="522"/>
                    </a:lnTo>
                    <a:lnTo>
                      <a:pt x="4472" y="484"/>
                    </a:lnTo>
                    <a:lnTo>
                      <a:pt x="4543" y="451"/>
                    </a:lnTo>
                    <a:lnTo>
                      <a:pt x="4618" y="422"/>
                    </a:lnTo>
                    <a:lnTo>
                      <a:pt x="4693" y="399"/>
                    </a:lnTo>
                    <a:lnTo>
                      <a:pt x="4771" y="382"/>
                    </a:lnTo>
                    <a:lnTo>
                      <a:pt x="4851" y="368"/>
                    </a:lnTo>
                    <a:lnTo>
                      <a:pt x="4936" y="361"/>
                    </a:lnTo>
                    <a:lnTo>
                      <a:pt x="4936" y="361"/>
                    </a:lnTo>
                    <a:lnTo>
                      <a:pt x="4914" y="343"/>
                    </a:lnTo>
                    <a:lnTo>
                      <a:pt x="4892" y="328"/>
                    </a:lnTo>
                    <a:lnTo>
                      <a:pt x="4868" y="318"/>
                    </a:lnTo>
                    <a:lnTo>
                      <a:pt x="4845" y="309"/>
                    </a:lnTo>
                    <a:lnTo>
                      <a:pt x="4819" y="303"/>
                    </a:lnTo>
                    <a:lnTo>
                      <a:pt x="4796" y="295"/>
                    </a:lnTo>
                    <a:lnTo>
                      <a:pt x="4769" y="286"/>
                    </a:lnTo>
                    <a:lnTo>
                      <a:pt x="4744" y="274"/>
                    </a:lnTo>
                    <a:lnTo>
                      <a:pt x="4744" y="274"/>
                    </a:lnTo>
                    <a:lnTo>
                      <a:pt x="4720" y="258"/>
                    </a:lnTo>
                    <a:lnTo>
                      <a:pt x="4693" y="247"/>
                    </a:lnTo>
                    <a:lnTo>
                      <a:pt x="4663" y="240"/>
                    </a:lnTo>
                    <a:lnTo>
                      <a:pt x="4632" y="236"/>
                    </a:lnTo>
                    <a:lnTo>
                      <a:pt x="4603" y="230"/>
                    </a:lnTo>
                    <a:lnTo>
                      <a:pt x="4580" y="219"/>
                    </a:lnTo>
                    <a:lnTo>
                      <a:pt x="4562" y="200"/>
                    </a:lnTo>
                    <a:lnTo>
                      <a:pt x="4552" y="172"/>
                    </a:lnTo>
                    <a:lnTo>
                      <a:pt x="4552" y="172"/>
                    </a:lnTo>
                    <a:lnTo>
                      <a:pt x="4659" y="134"/>
                    </a:lnTo>
                    <a:lnTo>
                      <a:pt x="4768" y="115"/>
                    </a:lnTo>
                    <a:lnTo>
                      <a:pt x="4876" y="112"/>
                    </a:lnTo>
                    <a:lnTo>
                      <a:pt x="4987" y="123"/>
                    </a:lnTo>
                    <a:lnTo>
                      <a:pt x="5093" y="144"/>
                    </a:lnTo>
                    <a:lnTo>
                      <a:pt x="5200" y="173"/>
                    </a:lnTo>
                    <a:lnTo>
                      <a:pt x="5303" y="206"/>
                    </a:lnTo>
                    <a:lnTo>
                      <a:pt x="5406" y="240"/>
                    </a:lnTo>
                    <a:lnTo>
                      <a:pt x="5406" y="240"/>
                    </a:lnTo>
                    <a:lnTo>
                      <a:pt x="5518" y="303"/>
                    </a:lnTo>
                    <a:lnTo>
                      <a:pt x="5518" y="303"/>
                    </a:lnTo>
                    <a:lnTo>
                      <a:pt x="5524" y="285"/>
                    </a:lnTo>
                    <a:lnTo>
                      <a:pt x="5527" y="266"/>
                    </a:lnTo>
                    <a:lnTo>
                      <a:pt x="5527" y="246"/>
                    </a:lnTo>
                    <a:lnTo>
                      <a:pt x="5525" y="225"/>
                    </a:lnTo>
                    <a:lnTo>
                      <a:pt x="5524" y="203"/>
                    </a:lnTo>
                    <a:lnTo>
                      <a:pt x="5523" y="184"/>
                    </a:lnTo>
                    <a:lnTo>
                      <a:pt x="5524" y="166"/>
                    </a:lnTo>
                    <a:lnTo>
                      <a:pt x="5527" y="151"/>
                    </a:lnTo>
                    <a:lnTo>
                      <a:pt x="5527" y="151"/>
                    </a:lnTo>
                    <a:lnTo>
                      <a:pt x="5564" y="165"/>
                    </a:lnTo>
                    <a:lnTo>
                      <a:pt x="5599" y="184"/>
                    </a:lnTo>
                    <a:lnTo>
                      <a:pt x="5635" y="204"/>
                    </a:lnTo>
                    <a:lnTo>
                      <a:pt x="5666" y="230"/>
                    </a:lnTo>
                    <a:lnTo>
                      <a:pt x="5695" y="258"/>
                    </a:lnTo>
                    <a:lnTo>
                      <a:pt x="5720" y="288"/>
                    </a:lnTo>
                    <a:lnTo>
                      <a:pt x="5742" y="324"/>
                    </a:lnTo>
                    <a:lnTo>
                      <a:pt x="5756" y="361"/>
                    </a:lnTo>
                    <a:lnTo>
                      <a:pt x="5756" y="361"/>
                    </a:lnTo>
                    <a:lnTo>
                      <a:pt x="5782" y="336"/>
                    </a:lnTo>
                    <a:lnTo>
                      <a:pt x="5801" y="307"/>
                    </a:lnTo>
                    <a:lnTo>
                      <a:pt x="5818" y="275"/>
                    </a:lnTo>
                    <a:lnTo>
                      <a:pt x="5835" y="240"/>
                    </a:lnTo>
                    <a:lnTo>
                      <a:pt x="5853" y="209"/>
                    </a:lnTo>
                    <a:lnTo>
                      <a:pt x="5872" y="180"/>
                    </a:lnTo>
                    <a:lnTo>
                      <a:pt x="5896" y="155"/>
                    </a:lnTo>
                    <a:lnTo>
                      <a:pt x="5929" y="140"/>
                    </a:lnTo>
                    <a:lnTo>
                      <a:pt x="5929" y="140"/>
                    </a:lnTo>
                    <a:lnTo>
                      <a:pt x="5934" y="179"/>
                    </a:lnTo>
                    <a:lnTo>
                      <a:pt x="5937" y="215"/>
                    </a:lnTo>
                    <a:lnTo>
                      <a:pt x="5940" y="250"/>
                    </a:lnTo>
                    <a:lnTo>
                      <a:pt x="5941" y="286"/>
                    </a:lnTo>
                    <a:lnTo>
                      <a:pt x="5940" y="322"/>
                    </a:lnTo>
                    <a:lnTo>
                      <a:pt x="5937" y="358"/>
                    </a:lnTo>
                    <a:lnTo>
                      <a:pt x="5934" y="394"/>
                    </a:lnTo>
                    <a:lnTo>
                      <a:pt x="5929" y="432"/>
                    </a:lnTo>
                    <a:lnTo>
                      <a:pt x="5929" y="432"/>
                    </a:lnTo>
                    <a:lnTo>
                      <a:pt x="5997" y="365"/>
                    </a:lnTo>
                    <a:lnTo>
                      <a:pt x="6074" y="301"/>
                    </a:lnTo>
                    <a:lnTo>
                      <a:pt x="6154" y="236"/>
                    </a:lnTo>
                    <a:lnTo>
                      <a:pt x="6239" y="178"/>
                    </a:lnTo>
                    <a:lnTo>
                      <a:pt x="6329" y="122"/>
                    </a:lnTo>
                    <a:lnTo>
                      <a:pt x="6420" y="74"/>
                    </a:lnTo>
                    <a:lnTo>
                      <a:pt x="6516" y="32"/>
                    </a:lnTo>
                    <a:lnTo>
                      <a:pt x="6612" y="0"/>
                    </a:lnTo>
                    <a:lnTo>
                      <a:pt x="6612" y="0"/>
                    </a:lnTo>
                    <a:lnTo>
                      <a:pt x="6612" y="0"/>
                    </a:lnTo>
                    <a:lnTo>
                      <a:pt x="6612" y="0"/>
                    </a:lnTo>
                    <a:lnTo>
                      <a:pt x="661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7" name="Freeform 65"/>
              <p:cNvSpPr>
                <a:spLocks/>
              </p:cNvSpPr>
              <p:nvPr/>
            </p:nvSpPr>
            <p:spPr bwMode="auto">
              <a:xfrm>
                <a:off x="2307" y="691"/>
                <a:ext cx="1341" cy="1940"/>
              </a:xfrm>
              <a:custGeom>
                <a:avLst/>
                <a:gdLst>
                  <a:gd name="T0" fmla="*/ 4275 w 5364"/>
                  <a:gd name="T1" fmla="*/ 457 h 7759"/>
                  <a:gd name="T2" fmla="*/ 4761 w 5364"/>
                  <a:gd name="T3" fmla="*/ 564 h 7759"/>
                  <a:gd name="T4" fmla="*/ 4966 w 5364"/>
                  <a:gd name="T5" fmla="*/ 920 h 7759"/>
                  <a:gd name="T6" fmla="*/ 4959 w 5364"/>
                  <a:gd name="T7" fmla="*/ 1179 h 7759"/>
                  <a:gd name="T8" fmla="*/ 5112 w 5364"/>
                  <a:gd name="T9" fmla="*/ 1449 h 7759"/>
                  <a:gd name="T10" fmla="*/ 5350 w 5364"/>
                  <a:gd name="T11" fmla="*/ 2264 h 7759"/>
                  <a:gd name="T12" fmla="*/ 5139 w 5364"/>
                  <a:gd name="T13" fmla="*/ 2433 h 7759"/>
                  <a:gd name="T14" fmla="*/ 5112 w 5364"/>
                  <a:gd name="T15" fmla="*/ 2545 h 7759"/>
                  <a:gd name="T16" fmla="*/ 5158 w 5364"/>
                  <a:gd name="T17" fmla="*/ 3170 h 7759"/>
                  <a:gd name="T18" fmla="*/ 5006 w 5364"/>
                  <a:gd name="T19" fmla="*/ 3397 h 7759"/>
                  <a:gd name="T20" fmla="*/ 4660 w 5364"/>
                  <a:gd name="T21" fmla="*/ 3288 h 7759"/>
                  <a:gd name="T22" fmla="*/ 4684 w 5364"/>
                  <a:gd name="T23" fmla="*/ 3621 h 7759"/>
                  <a:gd name="T24" fmla="*/ 4433 w 5364"/>
                  <a:gd name="T25" fmla="*/ 3511 h 7759"/>
                  <a:gd name="T26" fmla="*/ 4512 w 5364"/>
                  <a:gd name="T27" fmla="*/ 3035 h 7759"/>
                  <a:gd name="T28" fmla="*/ 4591 w 5364"/>
                  <a:gd name="T29" fmla="*/ 2731 h 7759"/>
                  <a:gd name="T30" fmla="*/ 4539 w 5364"/>
                  <a:gd name="T31" fmla="*/ 2010 h 7759"/>
                  <a:gd name="T32" fmla="*/ 4524 w 5364"/>
                  <a:gd name="T33" fmla="*/ 1281 h 7759"/>
                  <a:gd name="T34" fmla="*/ 4237 w 5364"/>
                  <a:gd name="T35" fmla="*/ 1096 h 7759"/>
                  <a:gd name="T36" fmla="*/ 3999 w 5364"/>
                  <a:gd name="T37" fmla="*/ 1042 h 7759"/>
                  <a:gd name="T38" fmla="*/ 3741 w 5364"/>
                  <a:gd name="T39" fmla="*/ 1024 h 7759"/>
                  <a:gd name="T40" fmla="*/ 3633 w 5364"/>
                  <a:gd name="T41" fmla="*/ 966 h 7759"/>
                  <a:gd name="T42" fmla="*/ 3252 w 5364"/>
                  <a:gd name="T43" fmla="*/ 1064 h 7759"/>
                  <a:gd name="T44" fmla="*/ 3001 w 5364"/>
                  <a:gd name="T45" fmla="*/ 1054 h 7759"/>
                  <a:gd name="T46" fmla="*/ 2525 w 5364"/>
                  <a:gd name="T47" fmla="*/ 1422 h 7759"/>
                  <a:gd name="T48" fmla="*/ 2296 w 5364"/>
                  <a:gd name="T49" fmla="*/ 1725 h 7759"/>
                  <a:gd name="T50" fmla="*/ 2290 w 5364"/>
                  <a:gd name="T51" fmla="*/ 2160 h 7759"/>
                  <a:gd name="T52" fmla="*/ 2179 w 5364"/>
                  <a:gd name="T53" fmla="*/ 2489 h 7759"/>
                  <a:gd name="T54" fmla="*/ 2191 w 5364"/>
                  <a:gd name="T55" fmla="*/ 3025 h 7759"/>
                  <a:gd name="T56" fmla="*/ 2063 w 5364"/>
                  <a:gd name="T57" fmla="*/ 2872 h 7759"/>
                  <a:gd name="T58" fmla="*/ 1688 w 5364"/>
                  <a:gd name="T59" fmla="*/ 2837 h 7759"/>
                  <a:gd name="T60" fmla="*/ 1256 w 5364"/>
                  <a:gd name="T61" fmla="*/ 3401 h 7759"/>
                  <a:gd name="T62" fmla="*/ 1398 w 5364"/>
                  <a:gd name="T63" fmla="*/ 5459 h 7759"/>
                  <a:gd name="T64" fmla="*/ 880 w 5364"/>
                  <a:gd name="T65" fmla="*/ 7598 h 7759"/>
                  <a:gd name="T66" fmla="*/ 776 w 5364"/>
                  <a:gd name="T67" fmla="*/ 7388 h 7759"/>
                  <a:gd name="T68" fmla="*/ 489 w 5364"/>
                  <a:gd name="T69" fmla="*/ 7227 h 7759"/>
                  <a:gd name="T70" fmla="*/ 59 w 5364"/>
                  <a:gd name="T71" fmla="*/ 7391 h 7759"/>
                  <a:gd name="T72" fmla="*/ 337 w 5364"/>
                  <a:gd name="T73" fmla="*/ 6765 h 7759"/>
                  <a:gd name="T74" fmla="*/ 390 w 5364"/>
                  <a:gd name="T75" fmla="*/ 6245 h 7759"/>
                  <a:gd name="T76" fmla="*/ 166 w 5364"/>
                  <a:gd name="T77" fmla="*/ 6236 h 7759"/>
                  <a:gd name="T78" fmla="*/ 356 w 5364"/>
                  <a:gd name="T79" fmla="*/ 5726 h 7759"/>
                  <a:gd name="T80" fmla="*/ 623 w 5364"/>
                  <a:gd name="T81" fmla="*/ 5242 h 7759"/>
                  <a:gd name="T82" fmla="*/ 673 w 5364"/>
                  <a:gd name="T83" fmla="*/ 4968 h 7759"/>
                  <a:gd name="T84" fmla="*/ 820 w 5364"/>
                  <a:gd name="T85" fmla="*/ 4513 h 7759"/>
                  <a:gd name="T86" fmla="*/ 832 w 5364"/>
                  <a:gd name="T87" fmla="*/ 4041 h 7759"/>
                  <a:gd name="T88" fmla="*/ 712 w 5364"/>
                  <a:gd name="T89" fmla="*/ 4119 h 7759"/>
                  <a:gd name="T90" fmla="*/ 1096 w 5364"/>
                  <a:gd name="T91" fmla="*/ 3282 h 7759"/>
                  <a:gd name="T92" fmla="*/ 1446 w 5364"/>
                  <a:gd name="T93" fmla="*/ 2645 h 7759"/>
                  <a:gd name="T94" fmla="*/ 1680 w 5364"/>
                  <a:gd name="T95" fmla="*/ 2270 h 7759"/>
                  <a:gd name="T96" fmla="*/ 1701 w 5364"/>
                  <a:gd name="T97" fmla="*/ 1907 h 7759"/>
                  <a:gd name="T98" fmla="*/ 1888 w 5364"/>
                  <a:gd name="T99" fmla="*/ 1490 h 7759"/>
                  <a:gd name="T100" fmla="*/ 2125 w 5364"/>
                  <a:gd name="T101" fmla="*/ 1118 h 7759"/>
                  <a:gd name="T102" fmla="*/ 2182 w 5364"/>
                  <a:gd name="T103" fmla="*/ 915 h 7759"/>
                  <a:gd name="T104" fmla="*/ 2490 w 5364"/>
                  <a:gd name="T105" fmla="*/ 536 h 7759"/>
                  <a:gd name="T106" fmla="*/ 2762 w 5364"/>
                  <a:gd name="T107" fmla="*/ 297 h 7759"/>
                  <a:gd name="T108" fmla="*/ 2745 w 5364"/>
                  <a:gd name="T109" fmla="*/ 101 h 7759"/>
                  <a:gd name="T110" fmla="*/ 3432 w 5364"/>
                  <a:gd name="T111" fmla="*/ 262 h 7759"/>
                  <a:gd name="T112" fmla="*/ 3475 w 5364"/>
                  <a:gd name="T113" fmla="*/ 156 h 7759"/>
                  <a:gd name="T114" fmla="*/ 3585 w 5364"/>
                  <a:gd name="T115" fmla="*/ 314 h 7759"/>
                  <a:gd name="T116" fmla="*/ 3769 w 5364"/>
                  <a:gd name="T117" fmla="*/ 140 h 7759"/>
                  <a:gd name="T118" fmla="*/ 4151 w 5364"/>
                  <a:gd name="T119" fmla="*/ 82 h 7759"/>
                  <a:gd name="T120" fmla="*/ 4028 w 5364"/>
                  <a:gd name="T121" fmla="*/ 464 h 7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64" h="7759">
                    <a:moveTo>
                      <a:pt x="4028" y="464"/>
                    </a:moveTo>
                    <a:lnTo>
                      <a:pt x="4074" y="461"/>
                    </a:lnTo>
                    <a:lnTo>
                      <a:pt x="4116" y="449"/>
                    </a:lnTo>
                    <a:lnTo>
                      <a:pt x="4156" y="428"/>
                    </a:lnTo>
                    <a:lnTo>
                      <a:pt x="4196" y="402"/>
                    </a:lnTo>
                    <a:lnTo>
                      <a:pt x="4236" y="381"/>
                    </a:lnTo>
                    <a:lnTo>
                      <a:pt x="4276" y="361"/>
                    </a:lnTo>
                    <a:lnTo>
                      <a:pt x="4322" y="350"/>
                    </a:lnTo>
                    <a:lnTo>
                      <a:pt x="4371" y="350"/>
                    </a:lnTo>
                    <a:lnTo>
                      <a:pt x="4371" y="350"/>
                    </a:lnTo>
                    <a:lnTo>
                      <a:pt x="4361" y="378"/>
                    </a:lnTo>
                    <a:lnTo>
                      <a:pt x="4343" y="400"/>
                    </a:lnTo>
                    <a:lnTo>
                      <a:pt x="4320" y="420"/>
                    </a:lnTo>
                    <a:lnTo>
                      <a:pt x="4294" y="438"/>
                    </a:lnTo>
                    <a:lnTo>
                      <a:pt x="4275" y="457"/>
                    </a:lnTo>
                    <a:lnTo>
                      <a:pt x="4263" y="478"/>
                    </a:lnTo>
                    <a:lnTo>
                      <a:pt x="4263" y="504"/>
                    </a:lnTo>
                    <a:lnTo>
                      <a:pt x="4279" y="536"/>
                    </a:lnTo>
                    <a:lnTo>
                      <a:pt x="4279" y="536"/>
                    </a:lnTo>
                    <a:lnTo>
                      <a:pt x="4313" y="555"/>
                    </a:lnTo>
                    <a:lnTo>
                      <a:pt x="4347" y="564"/>
                    </a:lnTo>
                    <a:lnTo>
                      <a:pt x="4383" y="564"/>
                    </a:lnTo>
                    <a:lnTo>
                      <a:pt x="4417" y="558"/>
                    </a:lnTo>
                    <a:lnTo>
                      <a:pt x="4451" y="550"/>
                    </a:lnTo>
                    <a:lnTo>
                      <a:pt x="4488" y="545"/>
                    </a:lnTo>
                    <a:lnTo>
                      <a:pt x="4523" y="540"/>
                    </a:lnTo>
                    <a:lnTo>
                      <a:pt x="4560" y="544"/>
                    </a:lnTo>
                    <a:lnTo>
                      <a:pt x="4560" y="544"/>
                    </a:lnTo>
                    <a:lnTo>
                      <a:pt x="4761" y="564"/>
                    </a:lnTo>
                    <a:lnTo>
                      <a:pt x="4761" y="564"/>
                    </a:lnTo>
                    <a:lnTo>
                      <a:pt x="4706" y="586"/>
                    </a:lnTo>
                    <a:lnTo>
                      <a:pt x="4651" y="607"/>
                    </a:lnTo>
                    <a:lnTo>
                      <a:pt x="4593" y="630"/>
                    </a:lnTo>
                    <a:lnTo>
                      <a:pt x="4539" y="654"/>
                    </a:lnTo>
                    <a:lnTo>
                      <a:pt x="4487" y="682"/>
                    </a:lnTo>
                    <a:lnTo>
                      <a:pt x="4444" y="720"/>
                    </a:lnTo>
                    <a:lnTo>
                      <a:pt x="4409" y="766"/>
                    </a:lnTo>
                    <a:lnTo>
                      <a:pt x="4388" y="824"/>
                    </a:lnTo>
                    <a:lnTo>
                      <a:pt x="4388" y="824"/>
                    </a:lnTo>
                    <a:lnTo>
                      <a:pt x="4485" y="828"/>
                    </a:lnTo>
                    <a:lnTo>
                      <a:pt x="4584" y="835"/>
                    </a:lnTo>
                    <a:lnTo>
                      <a:pt x="4683" y="849"/>
                    </a:lnTo>
                    <a:lnTo>
                      <a:pt x="4781" y="869"/>
                    </a:lnTo>
                    <a:lnTo>
                      <a:pt x="4875" y="891"/>
                    </a:lnTo>
                    <a:lnTo>
                      <a:pt x="4966" y="920"/>
                    </a:lnTo>
                    <a:lnTo>
                      <a:pt x="5052" y="952"/>
                    </a:lnTo>
                    <a:lnTo>
                      <a:pt x="5133" y="987"/>
                    </a:lnTo>
                    <a:lnTo>
                      <a:pt x="5133" y="987"/>
                    </a:lnTo>
                    <a:lnTo>
                      <a:pt x="5092" y="992"/>
                    </a:lnTo>
                    <a:lnTo>
                      <a:pt x="5047" y="994"/>
                    </a:lnTo>
                    <a:lnTo>
                      <a:pt x="5002" y="997"/>
                    </a:lnTo>
                    <a:lnTo>
                      <a:pt x="4959" y="1001"/>
                    </a:lnTo>
                    <a:lnTo>
                      <a:pt x="4914" y="1005"/>
                    </a:lnTo>
                    <a:lnTo>
                      <a:pt x="4874" y="1013"/>
                    </a:lnTo>
                    <a:lnTo>
                      <a:pt x="4836" y="1024"/>
                    </a:lnTo>
                    <a:lnTo>
                      <a:pt x="4803" y="1038"/>
                    </a:lnTo>
                    <a:lnTo>
                      <a:pt x="4803" y="1038"/>
                    </a:lnTo>
                    <a:lnTo>
                      <a:pt x="4845" y="1095"/>
                    </a:lnTo>
                    <a:lnTo>
                      <a:pt x="4897" y="1139"/>
                    </a:lnTo>
                    <a:lnTo>
                      <a:pt x="4959" y="1179"/>
                    </a:lnTo>
                    <a:lnTo>
                      <a:pt x="5020" y="1219"/>
                    </a:lnTo>
                    <a:lnTo>
                      <a:pt x="5082" y="1259"/>
                    </a:lnTo>
                    <a:lnTo>
                      <a:pt x="5136" y="1308"/>
                    </a:lnTo>
                    <a:lnTo>
                      <a:pt x="5178" y="1366"/>
                    </a:lnTo>
                    <a:lnTo>
                      <a:pt x="5206" y="1440"/>
                    </a:lnTo>
                    <a:lnTo>
                      <a:pt x="5206" y="1440"/>
                    </a:lnTo>
                    <a:lnTo>
                      <a:pt x="5190" y="1441"/>
                    </a:lnTo>
                    <a:lnTo>
                      <a:pt x="5175" y="1436"/>
                    </a:lnTo>
                    <a:lnTo>
                      <a:pt x="5162" y="1429"/>
                    </a:lnTo>
                    <a:lnTo>
                      <a:pt x="5149" y="1422"/>
                    </a:lnTo>
                    <a:lnTo>
                      <a:pt x="5136" y="1417"/>
                    </a:lnTo>
                    <a:lnTo>
                      <a:pt x="5126" y="1420"/>
                    </a:lnTo>
                    <a:lnTo>
                      <a:pt x="5117" y="1428"/>
                    </a:lnTo>
                    <a:lnTo>
                      <a:pt x="5112" y="1449"/>
                    </a:lnTo>
                    <a:lnTo>
                      <a:pt x="5112" y="1449"/>
                    </a:lnTo>
                    <a:lnTo>
                      <a:pt x="5122" y="1497"/>
                    </a:lnTo>
                    <a:lnTo>
                      <a:pt x="5136" y="1545"/>
                    </a:lnTo>
                    <a:lnTo>
                      <a:pt x="5152" y="1590"/>
                    </a:lnTo>
                    <a:lnTo>
                      <a:pt x="5173" y="1634"/>
                    </a:lnTo>
                    <a:lnTo>
                      <a:pt x="5196" y="1677"/>
                    </a:lnTo>
                    <a:lnTo>
                      <a:pt x="5218" y="1720"/>
                    </a:lnTo>
                    <a:lnTo>
                      <a:pt x="5237" y="1765"/>
                    </a:lnTo>
                    <a:lnTo>
                      <a:pt x="5256" y="1808"/>
                    </a:lnTo>
                    <a:lnTo>
                      <a:pt x="5256" y="1808"/>
                    </a:lnTo>
                    <a:lnTo>
                      <a:pt x="5274" y="1884"/>
                    </a:lnTo>
                    <a:lnTo>
                      <a:pt x="5292" y="1958"/>
                    </a:lnTo>
                    <a:lnTo>
                      <a:pt x="5308" y="2033"/>
                    </a:lnTo>
                    <a:lnTo>
                      <a:pt x="5325" y="2110"/>
                    </a:lnTo>
                    <a:lnTo>
                      <a:pt x="5339" y="2187"/>
                    </a:lnTo>
                    <a:lnTo>
                      <a:pt x="5350" y="2264"/>
                    </a:lnTo>
                    <a:lnTo>
                      <a:pt x="5359" y="2344"/>
                    </a:lnTo>
                    <a:lnTo>
                      <a:pt x="5364" y="2424"/>
                    </a:lnTo>
                    <a:lnTo>
                      <a:pt x="5364" y="2424"/>
                    </a:lnTo>
                    <a:lnTo>
                      <a:pt x="5328" y="2403"/>
                    </a:lnTo>
                    <a:lnTo>
                      <a:pt x="5298" y="2373"/>
                    </a:lnTo>
                    <a:lnTo>
                      <a:pt x="5270" y="2339"/>
                    </a:lnTo>
                    <a:lnTo>
                      <a:pt x="5246" y="2306"/>
                    </a:lnTo>
                    <a:lnTo>
                      <a:pt x="5219" y="2278"/>
                    </a:lnTo>
                    <a:lnTo>
                      <a:pt x="5190" y="2261"/>
                    </a:lnTo>
                    <a:lnTo>
                      <a:pt x="5154" y="2258"/>
                    </a:lnTo>
                    <a:lnTo>
                      <a:pt x="5112" y="2273"/>
                    </a:lnTo>
                    <a:lnTo>
                      <a:pt x="5112" y="2273"/>
                    </a:lnTo>
                    <a:lnTo>
                      <a:pt x="5112" y="2330"/>
                    </a:lnTo>
                    <a:lnTo>
                      <a:pt x="5122" y="2384"/>
                    </a:lnTo>
                    <a:lnTo>
                      <a:pt x="5139" y="2433"/>
                    </a:lnTo>
                    <a:lnTo>
                      <a:pt x="5162" y="2481"/>
                    </a:lnTo>
                    <a:lnTo>
                      <a:pt x="5184" y="2528"/>
                    </a:lnTo>
                    <a:lnTo>
                      <a:pt x="5208" y="2575"/>
                    </a:lnTo>
                    <a:lnTo>
                      <a:pt x="5228" y="2624"/>
                    </a:lnTo>
                    <a:lnTo>
                      <a:pt x="5241" y="2675"/>
                    </a:lnTo>
                    <a:lnTo>
                      <a:pt x="5241" y="2675"/>
                    </a:lnTo>
                    <a:lnTo>
                      <a:pt x="5228" y="2656"/>
                    </a:lnTo>
                    <a:lnTo>
                      <a:pt x="5212" y="2635"/>
                    </a:lnTo>
                    <a:lnTo>
                      <a:pt x="5197" y="2617"/>
                    </a:lnTo>
                    <a:lnTo>
                      <a:pt x="5182" y="2601"/>
                    </a:lnTo>
                    <a:lnTo>
                      <a:pt x="5166" y="2585"/>
                    </a:lnTo>
                    <a:lnTo>
                      <a:pt x="5147" y="2570"/>
                    </a:lnTo>
                    <a:lnTo>
                      <a:pt x="5132" y="2557"/>
                    </a:lnTo>
                    <a:lnTo>
                      <a:pt x="5112" y="2545"/>
                    </a:lnTo>
                    <a:lnTo>
                      <a:pt x="5112" y="2545"/>
                    </a:lnTo>
                    <a:lnTo>
                      <a:pt x="5097" y="2568"/>
                    </a:lnTo>
                    <a:lnTo>
                      <a:pt x="5087" y="2595"/>
                    </a:lnTo>
                    <a:lnTo>
                      <a:pt x="5083" y="2624"/>
                    </a:lnTo>
                    <a:lnTo>
                      <a:pt x="5082" y="2655"/>
                    </a:lnTo>
                    <a:lnTo>
                      <a:pt x="5083" y="2687"/>
                    </a:lnTo>
                    <a:lnTo>
                      <a:pt x="5086" y="2718"/>
                    </a:lnTo>
                    <a:lnTo>
                      <a:pt x="5088" y="2748"/>
                    </a:lnTo>
                    <a:lnTo>
                      <a:pt x="5092" y="2776"/>
                    </a:lnTo>
                    <a:lnTo>
                      <a:pt x="5092" y="2776"/>
                    </a:lnTo>
                    <a:lnTo>
                      <a:pt x="5101" y="2842"/>
                    </a:lnTo>
                    <a:lnTo>
                      <a:pt x="5112" y="2906"/>
                    </a:lnTo>
                    <a:lnTo>
                      <a:pt x="5126" y="2973"/>
                    </a:lnTo>
                    <a:lnTo>
                      <a:pt x="5140" y="3037"/>
                    </a:lnTo>
                    <a:lnTo>
                      <a:pt x="5150" y="3103"/>
                    </a:lnTo>
                    <a:lnTo>
                      <a:pt x="5158" y="3170"/>
                    </a:lnTo>
                    <a:lnTo>
                      <a:pt x="5159" y="3234"/>
                    </a:lnTo>
                    <a:lnTo>
                      <a:pt x="5154" y="3299"/>
                    </a:lnTo>
                    <a:lnTo>
                      <a:pt x="5154" y="3299"/>
                    </a:lnTo>
                    <a:lnTo>
                      <a:pt x="5133" y="3309"/>
                    </a:lnTo>
                    <a:lnTo>
                      <a:pt x="5112" y="3311"/>
                    </a:lnTo>
                    <a:lnTo>
                      <a:pt x="5092" y="3308"/>
                    </a:lnTo>
                    <a:lnTo>
                      <a:pt x="5071" y="3300"/>
                    </a:lnTo>
                    <a:lnTo>
                      <a:pt x="5050" y="3291"/>
                    </a:lnTo>
                    <a:lnTo>
                      <a:pt x="5027" y="3283"/>
                    </a:lnTo>
                    <a:lnTo>
                      <a:pt x="5006" y="3279"/>
                    </a:lnTo>
                    <a:lnTo>
                      <a:pt x="4982" y="3279"/>
                    </a:lnTo>
                    <a:lnTo>
                      <a:pt x="4982" y="3279"/>
                    </a:lnTo>
                    <a:lnTo>
                      <a:pt x="4987" y="3317"/>
                    </a:lnTo>
                    <a:lnTo>
                      <a:pt x="4994" y="3357"/>
                    </a:lnTo>
                    <a:lnTo>
                      <a:pt x="5006" y="3397"/>
                    </a:lnTo>
                    <a:lnTo>
                      <a:pt x="5019" y="3439"/>
                    </a:lnTo>
                    <a:lnTo>
                      <a:pt x="5032" y="3482"/>
                    </a:lnTo>
                    <a:lnTo>
                      <a:pt x="5049" y="3521"/>
                    </a:lnTo>
                    <a:lnTo>
                      <a:pt x="5066" y="3561"/>
                    </a:lnTo>
                    <a:lnTo>
                      <a:pt x="5084" y="3601"/>
                    </a:lnTo>
                    <a:lnTo>
                      <a:pt x="5084" y="3601"/>
                    </a:lnTo>
                    <a:lnTo>
                      <a:pt x="5048" y="3560"/>
                    </a:lnTo>
                    <a:lnTo>
                      <a:pt x="5009" y="3509"/>
                    </a:lnTo>
                    <a:lnTo>
                      <a:pt x="4968" y="3451"/>
                    </a:lnTo>
                    <a:lnTo>
                      <a:pt x="4920" y="3393"/>
                    </a:lnTo>
                    <a:lnTo>
                      <a:pt x="4866" y="3342"/>
                    </a:lnTo>
                    <a:lnTo>
                      <a:pt x="4807" y="3304"/>
                    </a:lnTo>
                    <a:lnTo>
                      <a:pt x="4737" y="3284"/>
                    </a:lnTo>
                    <a:lnTo>
                      <a:pt x="4660" y="3288"/>
                    </a:lnTo>
                    <a:lnTo>
                      <a:pt x="4660" y="3288"/>
                    </a:lnTo>
                    <a:lnTo>
                      <a:pt x="4641" y="3283"/>
                    </a:lnTo>
                    <a:lnTo>
                      <a:pt x="4625" y="3288"/>
                    </a:lnTo>
                    <a:lnTo>
                      <a:pt x="4613" y="3294"/>
                    </a:lnTo>
                    <a:lnTo>
                      <a:pt x="4604" y="3307"/>
                    </a:lnTo>
                    <a:lnTo>
                      <a:pt x="4597" y="3322"/>
                    </a:lnTo>
                    <a:lnTo>
                      <a:pt x="4590" y="3335"/>
                    </a:lnTo>
                    <a:lnTo>
                      <a:pt x="4580" y="3349"/>
                    </a:lnTo>
                    <a:lnTo>
                      <a:pt x="4572" y="3357"/>
                    </a:lnTo>
                    <a:lnTo>
                      <a:pt x="4572" y="3357"/>
                    </a:lnTo>
                    <a:lnTo>
                      <a:pt x="4573" y="3410"/>
                    </a:lnTo>
                    <a:lnTo>
                      <a:pt x="4585" y="3456"/>
                    </a:lnTo>
                    <a:lnTo>
                      <a:pt x="4603" y="3500"/>
                    </a:lnTo>
                    <a:lnTo>
                      <a:pt x="4628" y="3541"/>
                    </a:lnTo>
                    <a:lnTo>
                      <a:pt x="4655" y="3582"/>
                    </a:lnTo>
                    <a:lnTo>
                      <a:pt x="4684" y="3621"/>
                    </a:lnTo>
                    <a:lnTo>
                      <a:pt x="4714" y="3661"/>
                    </a:lnTo>
                    <a:lnTo>
                      <a:pt x="4740" y="3701"/>
                    </a:lnTo>
                    <a:lnTo>
                      <a:pt x="4740" y="3701"/>
                    </a:lnTo>
                    <a:lnTo>
                      <a:pt x="4732" y="3961"/>
                    </a:lnTo>
                    <a:lnTo>
                      <a:pt x="4732" y="3961"/>
                    </a:lnTo>
                    <a:lnTo>
                      <a:pt x="4709" y="3906"/>
                    </a:lnTo>
                    <a:lnTo>
                      <a:pt x="4683" y="3850"/>
                    </a:lnTo>
                    <a:lnTo>
                      <a:pt x="4652" y="3795"/>
                    </a:lnTo>
                    <a:lnTo>
                      <a:pt x="4619" y="3742"/>
                    </a:lnTo>
                    <a:lnTo>
                      <a:pt x="4580" y="3692"/>
                    </a:lnTo>
                    <a:lnTo>
                      <a:pt x="4536" y="3645"/>
                    </a:lnTo>
                    <a:lnTo>
                      <a:pt x="4489" y="3604"/>
                    </a:lnTo>
                    <a:lnTo>
                      <a:pt x="4438" y="3567"/>
                    </a:lnTo>
                    <a:lnTo>
                      <a:pt x="4438" y="3567"/>
                    </a:lnTo>
                    <a:lnTo>
                      <a:pt x="4433" y="3511"/>
                    </a:lnTo>
                    <a:lnTo>
                      <a:pt x="4444" y="3455"/>
                    </a:lnTo>
                    <a:lnTo>
                      <a:pt x="4467" y="3401"/>
                    </a:lnTo>
                    <a:lnTo>
                      <a:pt x="4495" y="3345"/>
                    </a:lnTo>
                    <a:lnTo>
                      <a:pt x="4528" y="3289"/>
                    </a:lnTo>
                    <a:lnTo>
                      <a:pt x="4560" y="3232"/>
                    </a:lnTo>
                    <a:lnTo>
                      <a:pt x="4585" y="3172"/>
                    </a:lnTo>
                    <a:lnTo>
                      <a:pt x="4601" y="3107"/>
                    </a:lnTo>
                    <a:lnTo>
                      <a:pt x="4601" y="3107"/>
                    </a:lnTo>
                    <a:lnTo>
                      <a:pt x="4610" y="3025"/>
                    </a:lnTo>
                    <a:lnTo>
                      <a:pt x="4610" y="3025"/>
                    </a:lnTo>
                    <a:lnTo>
                      <a:pt x="4591" y="3025"/>
                    </a:lnTo>
                    <a:lnTo>
                      <a:pt x="4572" y="3025"/>
                    </a:lnTo>
                    <a:lnTo>
                      <a:pt x="4552" y="3025"/>
                    </a:lnTo>
                    <a:lnTo>
                      <a:pt x="4531" y="3029"/>
                    </a:lnTo>
                    <a:lnTo>
                      <a:pt x="4512" y="3035"/>
                    </a:lnTo>
                    <a:lnTo>
                      <a:pt x="4492" y="3041"/>
                    </a:lnTo>
                    <a:lnTo>
                      <a:pt x="4474" y="3051"/>
                    </a:lnTo>
                    <a:lnTo>
                      <a:pt x="4459" y="3064"/>
                    </a:lnTo>
                    <a:lnTo>
                      <a:pt x="4459" y="3064"/>
                    </a:lnTo>
                    <a:lnTo>
                      <a:pt x="4467" y="3035"/>
                    </a:lnTo>
                    <a:lnTo>
                      <a:pt x="4478" y="3002"/>
                    </a:lnTo>
                    <a:lnTo>
                      <a:pt x="4490" y="2967"/>
                    </a:lnTo>
                    <a:lnTo>
                      <a:pt x="4507" y="2932"/>
                    </a:lnTo>
                    <a:lnTo>
                      <a:pt x="4524" y="2897"/>
                    </a:lnTo>
                    <a:lnTo>
                      <a:pt x="4542" y="2862"/>
                    </a:lnTo>
                    <a:lnTo>
                      <a:pt x="4562" y="2829"/>
                    </a:lnTo>
                    <a:lnTo>
                      <a:pt x="4580" y="2797"/>
                    </a:lnTo>
                    <a:lnTo>
                      <a:pt x="4580" y="2797"/>
                    </a:lnTo>
                    <a:lnTo>
                      <a:pt x="4588" y="2766"/>
                    </a:lnTo>
                    <a:lnTo>
                      <a:pt x="4591" y="2731"/>
                    </a:lnTo>
                    <a:lnTo>
                      <a:pt x="4591" y="2694"/>
                    </a:lnTo>
                    <a:lnTo>
                      <a:pt x="4590" y="2655"/>
                    </a:lnTo>
                    <a:lnTo>
                      <a:pt x="4591" y="2615"/>
                    </a:lnTo>
                    <a:lnTo>
                      <a:pt x="4596" y="2577"/>
                    </a:lnTo>
                    <a:lnTo>
                      <a:pt x="4604" y="2544"/>
                    </a:lnTo>
                    <a:lnTo>
                      <a:pt x="4621" y="2511"/>
                    </a:lnTo>
                    <a:lnTo>
                      <a:pt x="4621" y="2511"/>
                    </a:lnTo>
                    <a:lnTo>
                      <a:pt x="4603" y="2453"/>
                    </a:lnTo>
                    <a:lnTo>
                      <a:pt x="4599" y="2391"/>
                    </a:lnTo>
                    <a:lnTo>
                      <a:pt x="4602" y="2325"/>
                    </a:lnTo>
                    <a:lnTo>
                      <a:pt x="4609" y="2260"/>
                    </a:lnTo>
                    <a:lnTo>
                      <a:pt x="4611" y="2194"/>
                    </a:lnTo>
                    <a:lnTo>
                      <a:pt x="4604" y="2129"/>
                    </a:lnTo>
                    <a:lnTo>
                      <a:pt x="4581" y="2069"/>
                    </a:lnTo>
                    <a:lnTo>
                      <a:pt x="4539" y="2010"/>
                    </a:lnTo>
                    <a:lnTo>
                      <a:pt x="4539" y="2010"/>
                    </a:lnTo>
                    <a:lnTo>
                      <a:pt x="4489" y="2022"/>
                    </a:lnTo>
                    <a:lnTo>
                      <a:pt x="4489" y="2022"/>
                    </a:lnTo>
                    <a:lnTo>
                      <a:pt x="4509" y="1931"/>
                    </a:lnTo>
                    <a:lnTo>
                      <a:pt x="4534" y="1839"/>
                    </a:lnTo>
                    <a:lnTo>
                      <a:pt x="4560" y="1745"/>
                    </a:lnTo>
                    <a:lnTo>
                      <a:pt x="4581" y="1653"/>
                    </a:lnTo>
                    <a:lnTo>
                      <a:pt x="4598" y="1558"/>
                    </a:lnTo>
                    <a:lnTo>
                      <a:pt x="4603" y="1465"/>
                    </a:lnTo>
                    <a:lnTo>
                      <a:pt x="4597" y="1371"/>
                    </a:lnTo>
                    <a:lnTo>
                      <a:pt x="4572" y="1277"/>
                    </a:lnTo>
                    <a:lnTo>
                      <a:pt x="4572" y="1277"/>
                    </a:lnTo>
                    <a:lnTo>
                      <a:pt x="4555" y="1274"/>
                    </a:lnTo>
                    <a:lnTo>
                      <a:pt x="4539" y="1274"/>
                    </a:lnTo>
                    <a:lnTo>
                      <a:pt x="4524" y="1281"/>
                    </a:lnTo>
                    <a:lnTo>
                      <a:pt x="4514" y="1292"/>
                    </a:lnTo>
                    <a:lnTo>
                      <a:pt x="4502" y="1305"/>
                    </a:lnTo>
                    <a:lnTo>
                      <a:pt x="4492" y="1320"/>
                    </a:lnTo>
                    <a:lnTo>
                      <a:pt x="4483" y="1334"/>
                    </a:lnTo>
                    <a:lnTo>
                      <a:pt x="4473" y="1347"/>
                    </a:lnTo>
                    <a:lnTo>
                      <a:pt x="4473" y="1347"/>
                    </a:lnTo>
                    <a:lnTo>
                      <a:pt x="4445" y="1315"/>
                    </a:lnTo>
                    <a:lnTo>
                      <a:pt x="4420" y="1277"/>
                    </a:lnTo>
                    <a:lnTo>
                      <a:pt x="4396" y="1236"/>
                    </a:lnTo>
                    <a:lnTo>
                      <a:pt x="4370" y="1197"/>
                    </a:lnTo>
                    <a:lnTo>
                      <a:pt x="4342" y="1160"/>
                    </a:lnTo>
                    <a:lnTo>
                      <a:pt x="4311" y="1129"/>
                    </a:lnTo>
                    <a:lnTo>
                      <a:pt x="4276" y="1108"/>
                    </a:lnTo>
                    <a:lnTo>
                      <a:pt x="4237" y="1096"/>
                    </a:lnTo>
                    <a:lnTo>
                      <a:pt x="4237" y="1096"/>
                    </a:lnTo>
                    <a:lnTo>
                      <a:pt x="4216" y="1076"/>
                    </a:lnTo>
                    <a:lnTo>
                      <a:pt x="4197" y="1054"/>
                    </a:lnTo>
                    <a:lnTo>
                      <a:pt x="4178" y="1036"/>
                    </a:lnTo>
                    <a:lnTo>
                      <a:pt x="4155" y="1016"/>
                    </a:lnTo>
                    <a:lnTo>
                      <a:pt x="4135" y="1001"/>
                    </a:lnTo>
                    <a:lnTo>
                      <a:pt x="4111" y="985"/>
                    </a:lnTo>
                    <a:lnTo>
                      <a:pt x="4084" y="966"/>
                    </a:lnTo>
                    <a:lnTo>
                      <a:pt x="4057" y="946"/>
                    </a:lnTo>
                    <a:lnTo>
                      <a:pt x="4057" y="946"/>
                    </a:lnTo>
                    <a:lnTo>
                      <a:pt x="4039" y="958"/>
                    </a:lnTo>
                    <a:lnTo>
                      <a:pt x="4027" y="972"/>
                    </a:lnTo>
                    <a:lnTo>
                      <a:pt x="4017" y="991"/>
                    </a:lnTo>
                    <a:lnTo>
                      <a:pt x="4009" y="1006"/>
                    </a:lnTo>
                    <a:lnTo>
                      <a:pt x="4003" y="1025"/>
                    </a:lnTo>
                    <a:lnTo>
                      <a:pt x="3999" y="1042"/>
                    </a:lnTo>
                    <a:lnTo>
                      <a:pt x="3993" y="1059"/>
                    </a:lnTo>
                    <a:lnTo>
                      <a:pt x="3987" y="1076"/>
                    </a:lnTo>
                    <a:lnTo>
                      <a:pt x="3987" y="1076"/>
                    </a:lnTo>
                    <a:lnTo>
                      <a:pt x="3968" y="1067"/>
                    </a:lnTo>
                    <a:lnTo>
                      <a:pt x="3949" y="1049"/>
                    </a:lnTo>
                    <a:lnTo>
                      <a:pt x="3927" y="1030"/>
                    </a:lnTo>
                    <a:lnTo>
                      <a:pt x="3906" y="1006"/>
                    </a:lnTo>
                    <a:lnTo>
                      <a:pt x="3880" y="987"/>
                    </a:lnTo>
                    <a:lnTo>
                      <a:pt x="3854" y="974"/>
                    </a:lnTo>
                    <a:lnTo>
                      <a:pt x="3827" y="968"/>
                    </a:lnTo>
                    <a:lnTo>
                      <a:pt x="3797" y="975"/>
                    </a:lnTo>
                    <a:lnTo>
                      <a:pt x="3797" y="975"/>
                    </a:lnTo>
                    <a:lnTo>
                      <a:pt x="3773" y="986"/>
                    </a:lnTo>
                    <a:lnTo>
                      <a:pt x="3755" y="1003"/>
                    </a:lnTo>
                    <a:lnTo>
                      <a:pt x="3741" y="1024"/>
                    </a:lnTo>
                    <a:lnTo>
                      <a:pt x="3731" y="1045"/>
                    </a:lnTo>
                    <a:lnTo>
                      <a:pt x="3718" y="1070"/>
                    </a:lnTo>
                    <a:lnTo>
                      <a:pt x="3708" y="1090"/>
                    </a:lnTo>
                    <a:lnTo>
                      <a:pt x="3694" y="1111"/>
                    </a:lnTo>
                    <a:lnTo>
                      <a:pt x="3676" y="1126"/>
                    </a:lnTo>
                    <a:lnTo>
                      <a:pt x="3676" y="1126"/>
                    </a:lnTo>
                    <a:lnTo>
                      <a:pt x="3670" y="1109"/>
                    </a:lnTo>
                    <a:lnTo>
                      <a:pt x="3667" y="1089"/>
                    </a:lnTo>
                    <a:lnTo>
                      <a:pt x="3664" y="1070"/>
                    </a:lnTo>
                    <a:lnTo>
                      <a:pt x="3660" y="1048"/>
                    </a:lnTo>
                    <a:lnTo>
                      <a:pt x="3656" y="1026"/>
                    </a:lnTo>
                    <a:lnTo>
                      <a:pt x="3650" y="1005"/>
                    </a:lnTo>
                    <a:lnTo>
                      <a:pt x="3644" y="986"/>
                    </a:lnTo>
                    <a:lnTo>
                      <a:pt x="3633" y="966"/>
                    </a:lnTo>
                    <a:lnTo>
                      <a:pt x="3633" y="966"/>
                    </a:lnTo>
                    <a:lnTo>
                      <a:pt x="3295" y="1255"/>
                    </a:lnTo>
                    <a:lnTo>
                      <a:pt x="3295" y="1255"/>
                    </a:lnTo>
                    <a:lnTo>
                      <a:pt x="3299" y="1230"/>
                    </a:lnTo>
                    <a:lnTo>
                      <a:pt x="3312" y="1201"/>
                    </a:lnTo>
                    <a:lnTo>
                      <a:pt x="3328" y="1171"/>
                    </a:lnTo>
                    <a:lnTo>
                      <a:pt x="3347" y="1139"/>
                    </a:lnTo>
                    <a:lnTo>
                      <a:pt x="3366" y="1109"/>
                    </a:lnTo>
                    <a:lnTo>
                      <a:pt x="3385" y="1077"/>
                    </a:lnTo>
                    <a:lnTo>
                      <a:pt x="3402" y="1045"/>
                    </a:lnTo>
                    <a:lnTo>
                      <a:pt x="3416" y="1016"/>
                    </a:lnTo>
                    <a:lnTo>
                      <a:pt x="3416" y="1016"/>
                    </a:lnTo>
                    <a:lnTo>
                      <a:pt x="3345" y="1016"/>
                    </a:lnTo>
                    <a:lnTo>
                      <a:pt x="3345" y="1016"/>
                    </a:lnTo>
                    <a:lnTo>
                      <a:pt x="3298" y="1040"/>
                    </a:lnTo>
                    <a:lnTo>
                      <a:pt x="3252" y="1064"/>
                    </a:lnTo>
                    <a:lnTo>
                      <a:pt x="3208" y="1087"/>
                    </a:lnTo>
                    <a:lnTo>
                      <a:pt x="3162" y="1111"/>
                    </a:lnTo>
                    <a:lnTo>
                      <a:pt x="3116" y="1133"/>
                    </a:lnTo>
                    <a:lnTo>
                      <a:pt x="3069" y="1155"/>
                    </a:lnTo>
                    <a:lnTo>
                      <a:pt x="3021" y="1173"/>
                    </a:lnTo>
                    <a:lnTo>
                      <a:pt x="2972" y="1188"/>
                    </a:lnTo>
                    <a:lnTo>
                      <a:pt x="2972" y="1188"/>
                    </a:lnTo>
                    <a:lnTo>
                      <a:pt x="2979" y="1173"/>
                    </a:lnTo>
                    <a:lnTo>
                      <a:pt x="2988" y="1157"/>
                    </a:lnTo>
                    <a:lnTo>
                      <a:pt x="2995" y="1139"/>
                    </a:lnTo>
                    <a:lnTo>
                      <a:pt x="3001" y="1122"/>
                    </a:lnTo>
                    <a:lnTo>
                      <a:pt x="3008" y="1107"/>
                    </a:lnTo>
                    <a:lnTo>
                      <a:pt x="3010" y="1089"/>
                    </a:lnTo>
                    <a:lnTo>
                      <a:pt x="3008" y="1072"/>
                    </a:lnTo>
                    <a:lnTo>
                      <a:pt x="3001" y="1054"/>
                    </a:lnTo>
                    <a:lnTo>
                      <a:pt x="3001" y="1054"/>
                    </a:lnTo>
                    <a:lnTo>
                      <a:pt x="2961" y="1045"/>
                    </a:lnTo>
                    <a:lnTo>
                      <a:pt x="2920" y="1043"/>
                    </a:lnTo>
                    <a:lnTo>
                      <a:pt x="2877" y="1049"/>
                    </a:lnTo>
                    <a:lnTo>
                      <a:pt x="2837" y="1060"/>
                    </a:lnTo>
                    <a:lnTo>
                      <a:pt x="2798" y="1077"/>
                    </a:lnTo>
                    <a:lnTo>
                      <a:pt x="2760" y="1097"/>
                    </a:lnTo>
                    <a:lnTo>
                      <a:pt x="2724" y="1121"/>
                    </a:lnTo>
                    <a:lnTo>
                      <a:pt x="2693" y="1148"/>
                    </a:lnTo>
                    <a:lnTo>
                      <a:pt x="2693" y="1148"/>
                    </a:lnTo>
                    <a:lnTo>
                      <a:pt x="2641" y="1195"/>
                    </a:lnTo>
                    <a:lnTo>
                      <a:pt x="2602" y="1248"/>
                    </a:lnTo>
                    <a:lnTo>
                      <a:pt x="2571" y="1302"/>
                    </a:lnTo>
                    <a:lnTo>
                      <a:pt x="2545" y="1363"/>
                    </a:lnTo>
                    <a:lnTo>
                      <a:pt x="2525" y="1422"/>
                    </a:lnTo>
                    <a:lnTo>
                      <a:pt x="2508" y="1483"/>
                    </a:lnTo>
                    <a:lnTo>
                      <a:pt x="2492" y="1546"/>
                    </a:lnTo>
                    <a:lnTo>
                      <a:pt x="2478" y="1607"/>
                    </a:lnTo>
                    <a:lnTo>
                      <a:pt x="2478" y="1607"/>
                    </a:lnTo>
                    <a:lnTo>
                      <a:pt x="2465" y="1597"/>
                    </a:lnTo>
                    <a:lnTo>
                      <a:pt x="2446" y="1583"/>
                    </a:lnTo>
                    <a:lnTo>
                      <a:pt x="2425" y="1566"/>
                    </a:lnTo>
                    <a:lnTo>
                      <a:pt x="2399" y="1552"/>
                    </a:lnTo>
                    <a:lnTo>
                      <a:pt x="2373" y="1544"/>
                    </a:lnTo>
                    <a:lnTo>
                      <a:pt x="2350" y="1547"/>
                    </a:lnTo>
                    <a:lnTo>
                      <a:pt x="2328" y="1564"/>
                    </a:lnTo>
                    <a:lnTo>
                      <a:pt x="2312" y="1598"/>
                    </a:lnTo>
                    <a:lnTo>
                      <a:pt x="2312" y="1598"/>
                    </a:lnTo>
                    <a:lnTo>
                      <a:pt x="2305" y="1659"/>
                    </a:lnTo>
                    <a:lnTo>
                      <a:pt x="2296" y="1725"/>
                    </a:lnTo>
                    <a:lnTo>
                      <a:pt x="2287" y="1790"/>
                    </a:lnTo>
                    <a:lnTo>
                      <a:pt x="2282" y="1857"/>
                    </a:lnTo>
                    <a:lnTo>
                      <a:pt x="2278" y="1924"/>
                    </a:lnTo>
                    <a:lnTo>
                      <a:pt x="2283" y="1988"/>
                    </a:lnTo>
                    <a:lnTo>
                      <a:pt x="2296" y="2052"/>
                    </a:lnTo>
                    <a:lnTo>
                      <a:pt x="2321" y="2109"/>
                    </a:lnTo>
                    <a:lnTo>
                      <a:pt x="2321" y="2109"/>
                    </a:lnTo>
                    <a:lnTo>
                      <a:pt x="2315" y="2115"/>
                    </a:lnTo>
                    <a:lnTo>
                      <a:pt x="2312" y="2121"/>
                    </a:lnTo>
                    <a:lnTo>
                      <a:pt x="2309" y="2129"/>
                    </a:lnTo>
                    <a:lnTo>
                      <a:pt x="2308" y="2137"/>
                    </a:lnTo>
                    <a:lnTo>
                      <a:pt x="2306" y="2145"/>
                    </a:lnTo>
                    <a:lnTo>
                      <a:pt x="2303" y="2150"/>
                    </a:lnTo>
                    <a:lnTo>
                      <a:pt x="2298" y="2156"/>
                    </a:lnTo>
                    <a:lnTo>
                      <a:pt x="2290" y="2160"/>
                    </a:lnTo>
                    <a:lnTo>
                      <a:pt x="2290" y="2160"/>
                    </a:lnTo>
                    <a:lnTo>
                      <a:pt x="2273" y="2149"/>
                    </a:lnTo>
                    <a:lnTo>
                      <a:pt x="2254" y="2144"/>
                    </a:lnTo>
                    <a:lnTo>
                      <a:pt x="2232" y="2143"/>
                    </a:lnTo>
                    <a:lnTo>
                      <a:pt x="2213" y="2145"/>
                    </a:lnTo>
                    <a:lnTo>
                      <a:pt x="2192" y="2154"/>
                    </a:lnTo>
                    <a:lnTo>
                      <a:pt x="2175" y="2165"/>
                    </a:lnTo>
                    <a:lnTo>
                      <a:pt x="2160" y="2178"/>
                    </a:lnTo>
                    <a:lnTo>
                      <a:pt x="2149" y="2194"/>
                    </a:lnTo>
                    <a:lnTo>
                      <a:pt x="2149" y="2194"/>
                    </a:lnTo>
                    <a:lnTo>
                      <a:pt x="2147" y="2251"/>
                    </a:lnTo>
                    <a:lnTo>
                      <a:pt x="2153" y="2309"/>
                    </a:lnTo>
                    <a:lnTo>
                      <a:pt x="2162" y="2368"/>
                    </a:lnTo>
                    <a:lnTo>
                      <a:pt x="2171" y="2430"/>
                    </a:lnTo>
                    <a:lnTo>
                      <a:pt x="2179" y="2489"/>
                    </a:lnTo>
                    <a:lnTo>
                      <a:pt x="2179" y="2548"/>
                    </a:lnTo>
                    <a:lnTo>
                      <a:pt x="2170" y="2602"/>
                    </a:lnTo>
                    <a:lnTo>
                      <a:pt x="2149" y="2653"/>
                    </a:lnTo>
                    <a:lnTo>
                      <a:pt x="2149" y="2653"/>
                    </a:lnTo>
                    <a:lnTo>
                      <a:pt x="2141" y="2696"/>
                    </a:lnTo>
                    <a:lnTo>
                      <a:pt x="2143" y="2736"/>
                    </a:lnTo>
                    <a:lnTo>
                      <a:pt x="2151" y="2776"/>
                    </a:lnTo>
                    <a:lnTo>
                      <a:pt x="2161" y="2817"/>
                    </a:lnTo>
                    <a:lnTo>
                      <a:pt x="2171" y="2858"/>
                    </a:lnTo>
                    <a:lnTo>
                      <a:pt x="2179" y="2897"/>
                    </a:lnTo>
                    <a:lnTo>
                      <a:pt x="2179" y="2938"/>
                    </a:lnTo>
                    <a:lnTo>
                      <a:pt x="2170" y="2976"/>
                    </a:lnTo>
                    <a:lnTo>
                      <a:pt x="2170" y="2976"/>
                    </a:lnTo>
                    <a:lnTo>
                      <a:pt x="2191" y="3025"/>
                    </a:lnTo>
                    <a:lnTo>
                      <a:pt x="2191" y="3025"/>
                    </a:lnTo>
                    <a:lnTo>
                      <a:pt x="2154" y="3064"/>
                    </a:lnTo>
                    <a:lnTo>
                      <a:pt x="2117" y="3101"/>
                    </a:lnTo>
                    <a:lnTo>
                      <a:pt x="2078" y="3137"/>
                    </a:lnTo>
                    <a:lnTo>
                      <a:pt x="2038" y="3172"/>
                    </a:lnTo>
                    <a:lnTo>
                      <a:pt x="1995" y="3204"/>
                    </a:lnTo>
                    <a:lnTo>
                      <a:pt x="1953" y="3233"/>
                    </a:lnTo>
                    <a:lnTo>
                      <a:pt x="1911" y="3262"/>
                    </a:lnTo>
                    <a:lnTo>
                      <a:pt x="1867" y="3288"/>
                    </a:lnTo>
                    <a:lnTo>
                      <a:pt x="1867" y="3288"/>
                    </a:lnTo>
                    <a:lnTo>
                      <a:pt x="1873" y="3211"/>
                    </a:lnTo>
                    <a:lnTo>
                      <a:pt x="1898" y="3138"/>
                    </a:lnTo>
                    <a:lnTo>
                      <a:pt x="1934" y="3070"/>
                    </a:lnTo>
                    <a:lnTo>
                      <a:pt x="1979" y="3005"/>
                    </a:lnTo>
                    <a:lnTo>
                      <a:pt x="2025" y="2939"/>
                    </a:lnTo>
                    <a:lnTo>
                      <a:pt x="2063" y="2872"/>
                    </a:lnTo>
                    <a:lnTo>
                      <a:pt x="2090" y="2803"/>
                    </a:lnTo>
                    <a:lnTo>
                      <a:pt x="2098" y="2726"/>
                    </a:lnTo>
                    <a:lnTo>
                      <a:pt x="2098" y="2726"/>
                    </a:lnTo>
                    <a:lnTo>
                      <a:pt x="2076" y="2691"/>
                    </a:lnTo>
                    <a:lnTo>
                      <a:pt x="2051" y="2670"/>
                    </a:lnTo>
                    <a:lnTo>
                      <a:pt x="2023" y="2656"/>
                    </a:lnTo>
                    <a:lnTo>
                      <a:pt x="1993" y="2651"/>
                    </a:lnTo>
                    <a:lnTo>
                      <a:pt x="1962" y="2653"/>
                    </a:lnTo>
                    <a:lnTo>
                      <a:pt x="1928" y="2659"/>
                    </a:lnTo>
                    <a:lnTo>
                      <a:pt x="1898" y="2668"/>
                    </a:lnTo>
                    <a:lnTo>
                      <a:pt x="1867" y="2675"/>
                    </a:lnTo>
                    <a:lnTo>
                      <a:pt x="1867" y="2675"/>
                    </a:lnTo>
                    <a:lnTo>
                      <a:pt x="1799" y="2722"/>
                    </a:lnTo>
                    <a:lnTo>
                      <a:pt x="1740" y="2776"/>
                    </a:lnTo>
                    <a:lnTo>
                      <a:pt x="1688" y="2837"/>
                    </a:lnTo>
                    <a:lnTo>
                      <a:pt x="1645" y="2902"/>
                    </a:lnTo>
                    <a:lnTo>
                      <a:pt x="1612" y="2974"/>
                    </a:lnTo>
                    <a:lnTo>
                      <a:pt x="1589" y="3049"/>
                    </a:lnTo>
                    <a:lnTo>
                      <a:pt x="1576" y="3127"/>
                    </a:lnTo>
                    <a:lnTo>
                      <a:pt x="1574" y="3207"/>
                    </a:lnTo>
                    <a:lnTo>
                      <a:pt x="1574" y="3207"/>
                    </a:lnTo>
                    <a:lnTo>
                      <a:pt x="1523" y="3210"/>
                    </a:lnTo>
                    <a:lnTo>
                      <a:pt x="1478" y="3222"/>
                    </a:lnTo>
                    <a:lnTo>
                      <a:pt x="1437" y="3243"/>
                    </a:lnTo>
                    <a:lnTo>
                      <a:pt x="1397" y="3268"/>
                    </a:lnTo>
                    <a:lnTo>
                      <a:pt x="1362" y="3299"/>
                    </a:lnTo>
                    <a:lnTo>
                      <a:pt x="1326" y="3331"/>
                    </a:lnTo>
                    <a:lnTo>
                      <a:pt x="1290" y="3367"/>
                    </a:lnTo>
                    <a:lnTo>
                      <a:pt x="1256" y="3401"/>
                    </a:lnTo>
                    <a:lnTo>
                      <a:pt x="1256" y="3401"/>
                    </a:lnTo>
                    <a:lnTo>
                      <a:pt x="1214" y="3509"/>
                    </a:lnTo>
                    <a:lnTo>
                      <a:pt x="1206" y="3613"/>
                    </a:lnTo>
                    <a:lnTo>
                      <a:pt x="1222" y="3710"/>
                    </a:lnTo>
                    <a:lnTo>
                      <a:pt x="1257" y="3804"/>
                    </a:lnTo>
                    <a:lnTo>
                      <a:pt x="1305" y="3898"/>
                    </a:lnTo>
                    <a:lnTo>
                      <a:pt x="1356" y="3988"/>
                    </a:lnTo>
                    <a:lnTo>
                      <a:pt x="1404" y="4079"/>
                    </a:lnTo>
                    <a:lnTo>
                      <a:pt x="1446" y="4169"/>
                    </a:lnTo>
                    <a:lnTo>
                      <a:pt x="1446" y="4169"/>
                    </a:lnTo>
                    <a:lnTo>
                      <a:pt x="1447" y="4392"/>
                    </a:lnTo>
                    <a:lnTo>
                      <a:pt x="1441" y="4609"/>
                    </a:lnTo>
                    <a:lnTo>
                      <a:pt x="1433" y="4823"/>
                    </a:lnTo>
                    <a:lnTo>
                      <a:pt x="1421" y="5034"/>
                    </a:lnTo>
                    <a:lnTo>
                      <a:pt x="1409" y="5246"/>
                    </a:lnTo>
                    <a:lnTo>
                      <a:pt x="1398" y="5459"/>
                    </a:lnTo>
                    <a:lnTo>
                      <a:pt x="1390" y="5672"/>
                    </a:lnTo>
                    <a:lnTo>
                      <a:pt x="1387" y="5891"/>
                    </a:lnTo>
                    <a:lnTo>
                      <a:pt x="1387" y="5891"/>
                    </a:lnTo>
                    <a:lnTo>
                      <a:pt x="1328" y="6067"/>
                    </a:lnTo>
                    <a:lnTo>
                      <a:pt x="1277" y="6246"/>
                    </a:lnTo>
                    <a:lnTo>
                      <a:pt x="1229" y="6424"/>
                    </a:lnTo>
                    <a:lnTo>
                      <a:pt x="1181" y="6604"/>
                    </a:lnTo>
                    <a:lnTo>
                      <a:pt x="1131" y="6784"/>
                    </a:lnTo>
                    <a:lnTo>
                      <a:pt x="1078" y="6960"/>
                    </a:lnTo>
                    <a:lnTo>
                      <a:pt x="1021" y="7136"/>
                    </a:lnTo>
                    <a:lnTo>
                      <a:pt x="955" y="7307"/>
                    </a:lnTo>
                    <a:lnTo>
                      <a:pt x="955" y="7307"/>
                    </a:lnTo>
                    <a:lnTo>
                      <a:pt x="893" y="7637"/>
                    </a:lnTo>
                    <a:lnTo>
                      <a:pt x="893" y="7637"/>
                    </a:lnTo>
                    <a:lnTo>
                      <a:pt x="880" y="7598"/>
                    </a:lnTo>
                    <a:lnTo>
                      <a:pt x="875" y="7557"/>
                    </a:lnTo>
                    <a:lnTo>
                      <a:pt x="870" y="7514"/>
                    </a:lnTo>
                    <a:lnTo>
                      <a:pt x="866" y="7471"/>
                    </a:lnTo>
                    <a:lnTo>
                      <a:pt x="863" y="7427"/>
                    </a:lnTo>
                    <a:lnTo>
                      <a:pt x="859" y="7385"/>
                    </a:lnTo>
                    <a:lnTo>
                      <a:pt x="852" y="7342"/>
                    </a:lnTo>
                    <a:lnTo>
                      <a:pt x="841" y="7298"/>
                    </a:lnTo>
                    <a:lnTo>
                      <a:pt x="841" y="7298"/>
                    </a:lnTo>
                    <a:lnTo>
                      <a:pt x="817" y="7302"/>
                    </a:lnTo>
                    <a:lnTo>
                      <a:pt x="801" y="7309"/>
                    </a:lnTo>
                    <a:lnTo>
                      <a:pt x="791" y="7320"/>
                    </a:lnTo>
                    <a:lnTo>
                      <a:pt x="785" y="7334"/>
                    </a:lnTo>
                    <a:lnTo>
                      <a:pt x="782" y="7352"/>
                    </a:lnTo>
                    <a:lnTo>
                      <a:pt x="780" y="7369"/>
                    </a:lnTo>
                    <a:lnTo>
                      <a:pt x="776" y="7388"/>
                    </a:lnTo>
                    <a:lnTo>
                      <a:pt x="771" y="7408"/>
                    </a:lnTo>
                    <a:lnTo>
                      <a:pt x="771" y="7408"/>
                    </a:lnTo>
                    <a:lnTo>
                      <a:pt x="663" y="7759"/>
                    </a:lnTo>
                    <a:lnTo>
                      <a:pt x="663" y="7759"/>
                    </a:lnTo>
                    <a:lnTo>
                      <a:pt x="623" y="7686"/>
                    </a:lnTo>
                    <a:lnTo>
                      <a:pt x="599" y="7608"/>
                    </a:lnTo>
                    <a:lnTo>
                      <a:pt x="584" y="7529"/>
                    </a:lnTo>
                    <a:lnTo>
                      <a:pt x="576" y="7448"/>
                    </a:lnTo>
                    <a:lnTo>
                      <a:pt x="573" y="7363"/>
                    </a:lnTo>
                    <a:lnTo>
                      <a:pt x="571" y="7279"/>
                    </a:lnTo>
                    <a:lnTo>
                      <a:pt x="565" y="7194"/>
                    </a:lnTo>
                    <a:lnTo>
                      <a:pt x="552" y="7105"/>
                    </a:lnTo>
                    <a:lnTo>
                      <a:pt x="552" y="7105"/>
                    </a:lnTo>
                    <a:lnTo>
                      <a:pt x="524" y="7167"/>
                    </a:lnTo>
                    <a:lnTo>
                      <a:pt x="489" y="7227"/>
                    </a:lnTo>
                    <a:lnTo>
                      <a:pt x="450" y="7284"/>
                    </a:lnTo>
                    <a:lnTo>
                      <a:pt x="410" y="7341"/>
                    </a:lnTo>
                    <a:lnTo>
                      <a:pt x="368" y="7398"/>
                    </a:lnTo>
                    <a:lnTo>
                      <a:pt x="328" y="7453"/>
                    </a:lnTo>
                    <a:lnTo>
                      <a:pt x="290" y="7512"/>
                    </a:lnTo>
                    <a:lnTo>
                      <a:pt x="258" y="7570"/>
                    </a:lnTo>
                    <a:lnTo>
                      <a:pt x="258" y="7570"/>
                    </a:lnTo>
                    <a:lnTo>
                      <a:pt x="251" y="7228"/>
                    </a:lnTo>
                    <a:lnTo>
                      <a:pt x="251" y="7228"/>
                    </a:lnTo>
                    <a:lnTo>
                      <a:pt x="213" y="7247"/>
                    </a:lnTo>
                    <a:lnTo>
                      <a:pt x="181" y="7271"/>
                    </a:lnTo>
                    <a:lnTo>
                      <a:pt x="149" y="7296"/>
                    </a:lnTo>
                    <a:lnTo>
                      <a:pt x="119" y="7327"/>
                    </a:lnTo>
                    <a:lnTo>
                      <a:pt x="89" y="7357"/>
                    </a:lnTo>
                    <a:lnTo>
                      <a:pt x="59" y="7391"/>
                    </a:lnTo>
                    <a:lnTo>
                      <a:pt x="30" y="7425"/>
                    </a:lnTo>
                    <a:lnTo>
                      <a:pt x="0" y="7458"/>
                    </a:lnTo>
                    <a:lnTo>
                      <a:pt x="0" y="7458"/>
                    </a:lnTo>
                    <a:lnTo>
                      <a:pt x="35" y="7376"/>
                    </a:lnTo>
                    <a:lnTo>
                      <a:pt x="66" y="7291"/>
                    </a:lnTo>
                    <a:lnTo>
                      <a:pt x="102" y="7208"/>
                    </a:lnTo>
                    <a:lnTo>
                      <a:pt x="136" y="7126"/>
                    </a:lnTo>
                    <a:lnTo>
                      <a:pt x="175" y="7044"/>
                    </a:lnTo>
                    <a:lnTo>
                      <a:pt x="218" y="6965"/>
                    </a:lnTo>
                    <a:lnTo>
                      <a:pt x="264" y="6890"/>
                    </a:lnTo>
                    <a:lnTo>
                      <a:pt x="318" y="6817"/>
                    </a:lnTo>
                    <a:lnTo>
                      <a:pt x="318" y="6817"/>
                    </a:lnTo>
                    <a:lnTo>
                      <a:pt x="324" y="6799"/>
                    </a:lnTo>
                    <a:lnTo>
                      <a:pt x="330" y="6781"/>
                    </a:lnTo>
                    <a:lnTo>
                      <a:pt x="337" y="6765"/>
                    </a:lnTo>
                    <a:lnTo>
                      <a:pt x="344" y="6748"/>
                    </a:lnTo>
                    <a:lnTo>
                      <a:pt x="350" y="6731"/>
                    </a:lnTo>
                    <a:lnTo>
                      <a:pt x="353" y="6713"/>
                    </a:lnTo>
                    <a:lnTo>
                      <a:pt x="354" y="6694"/>
                    </a:lnTo>
                    <a:lnTo>
                      <a:pt x="352" y="6674"/>
                    </a:lnTo>
                    <a:lnTo>
                      <a:pt x="352" y="6674"/>
                    </a:lnTo>
                    <a:lnTo>
                      <a:pt x="181" y="6624"/>
                    </a:lnTo>
                    <a:lnTo>
                      <a:pt x="181" y="6624"/>
                    </a:lnTo>
                    <a:lnTo>
                      <a:pt x="207" y="6569"/>
                    </a:lnTo>
                    <a:lnTo>
                      <a:pt x="239" y="6517"/>
                    </a:lnTo>
                    <a:lnTo>
                      <a:pt x="274" y="6465"/>
                    </a:lnTo>
                    <a:lnTo>
                      <a:pt x="308" y="6412"/>
                    </a:lnTo>
                    <a:lnTo>
                      <a:pt x="342" y="6360"/>
                    </a:lnTo>
                    <a:lnTo>
                      <a:pt x="370" y="6303"/>
                    </a:lnTo>
                    <a:lnTo>
                      <a:pt x="390" y="6245"/>
                    </a:lnTo>
                    <a:lnTo>
                      <a:pt x="402" y="6180"/>
                    </a:lnTo>
                    <a:lnTo>
                      <a:pt x="402" y="6180"/>
                    </a:lnTo>
                    <a:lnTo>
                      <a:pt x="374" y="6154"/>
                    </a:lnTo>
                    <a:lnTo>
                      <a:pt x="349" y="6141"/>
                    </a:lnTo>
                    <a:lnTo>
                      <a:pt x="323" y="6145"/>
                    </a:lnTo>
                    <a:lnTo>
                      <a:pt x="296" y="6158"/>
                    </a:lnTo>
                    <a:lnTo>
                      <a:pt x="268" y="6177"/>
                    </a:lnTo>
                    <a:lnTo>
                      <a:pt x="244" y="6195"/>
                    </a:lnTo>
                    <a:lnTo>
                      <a:pt x="216" y="6208"/>
                    </a:lnTo>
                    <a:lnTo>
                      <a:pt x="188" y="6214"/>
                    </a:lnTo>
                    <a:lnTo>
                      <a:pt x="188" y="6214"/>
                    </a:lnTo>
                    <a:lnTo>
                      <a:pt x="182" y="6218"/>
                    </a:lnTo>
                    <a:lnTo>
                      <a:pt x="176" y="6224"/>
                    </a:lnTo>
                    <a:lnTo>
                      <a:pt x="172" y="6228"/>
                    </a:lnTo>
                    <a:lnTo>
                      <a:pt x="166" y="6236"/>
                    </a:lnTo>
                    <a:lnTo>
                      <a:pt x="161" y="6241"/>
                    </a:lnTo>
                    <a:lnTo>
                      <a:pt x="154" y="6244"/>
                    </a:lnTo>
                    <a:lnTo>
                      <a:pt x="145" y="6246"/>
                    </a:lnTo>
                    <a:lnTo>
                      <a:pt x="137" y="6244"/>
                    </a:lnTo>
                    <a:lnTo>
                      <a:pt x="137" y="6244"/>
                    </a:lnTo>
                    <a:lnTo>
                      <a:pt x="165" y="6178"/>
                    </a:lnTo>
                    <a:lnTo>
                      <a:pt x="199" y="6113"/>
                    </a:lnTo>
                    <a:lnTo>
                      <a:pt x="236" y="6048"/>
                    </a:lnTo>
                    <a:lnTo>
                      <a:pt x="273" y="5985"/>
                    </a:lnTo>
                    <a:lnTo>
                      <a:pt x="308" y="5921"/>
                    </a:lnTo>
                    <a:lnTo>
                      <a:pt x="341" y="5861"/>
                    </a:lnTo>
                    <a:lnTo>
                      <a:pt x="365" y="5800"/>
                    </a:lnTo>
                    <a:lnTo>
                      <a:pt x="381" y="5742"/>
                    </a:lnTo>
                    <a:lnTo>
                      <a:pt x="381" y="5742"/>
                    </a:lnTo>
                    <a:lnTo>
                      <a:pt x="356" y="5726"/>
                    </a:lnTo>
                    <a:lnTo>
                      <a:pt x="330" y="5718"/>
                    </a:lnTo>
                    <a:lnTo>
                      <a:pt x="303" y="5720"/>
                    </a:lnTo>
                    <a:lnTo>
                      <a:pt x="274" y="5727"/>
                    </a:lnTo>
                    <a:lnTo>
                      <a:pt x="246" y="5736"/>
                    </a:lnTo>
                    <a:lnTo>
                      <a:pt x="217" y="5747"/>
                    </a:lnTo>
                    <a:lnTo>
                      <a:pt x="188" y="5757"/>
                    </a:lnTo>
                    <a:lnTo>
                      <a:pt x="160" y="5761"/>
                    </a:lnTo>
                    <a:lnTo>
                      <a:pt x="160" y="5761"/>
                    </a:lnTo>
                    <a:lnTo>
                      <a:pt x="207" y="5681"/>
                    </a:lnTo>
                    <a:lnTo>
                      <a:pt x="264" y="5602"/>
                    </a:lnTo>
                    <a:lnTo>
                      <a:pt x="331" y="5524"/>
                    </a:lnTo>
                    <a:lnTo>
                      <a:pt x="403" y="5450"/>
                    </a:lnTo>
                    <a:lnTo>
                      <a:pt x="477" y="5378"/>
                    </a:lnTo>
                    <a:lnTo>
                      <a:pt x="552" y="5309"/>
                    </a:lnTo>
                    <a:lnTo>
                      <a:pt x="623" y="5242"/>
                    </a:lnTo>
                    <a:lnTo>
                      <a:pt x="692" y="5176"/>
                    </a:lnTo>
                    <a:lnTo>
                      <a:pt x="692" y="5176"/>
                    </a:lnTo>
                    <a:lnTo>
                      <a:pt x="696" y="5161"/>
                    </a:lnTo>
                    <a:lnTo>
                      <a:pt x="695" y="5146"/>
                    </a:lnTo>
                    <a:lnTo>
                      <a:pt x="689" y="5135"/>
                    </a:lnTo>
                    <a:lnTo>
                      <a:pt x="679" y="5122"/>
                    </a:lnTo>
                    <a:lnTo>
                      <a:pt x="668" y="5112"/>
                    </a:lnTo>
                    <a:lnTo>
                      <a:pt x="657" y="5104"/>
                    </a:lnTo>
                    <a:lnTo>
                      <a:pt x="644" y="5100"/>
                    </a:lnTo>
                    <a:lnTo>
                      <a:pt x="632" y="5095"/>
                    </a:lnTo>
                    <a:lnTo>
                      <a:pt x="632" y="5095"/>
                    </a:lnTo>
                    <a:lnTo>
                      <a:pt x="561" y="5095"/>
                    </a:lnTo>
                    <a:lnTo>
                      <a:pt x="561" y="5095"/>
                    </a:lnTo>
                    <a:lnTo>
                      <a:pt x="613" y="5032"/>
                    </a:lnTo>
                    <a:lnTo>
                      <a:pt x="673" y="4968"/>
                    </a:lnTo>
                    <a:lnTo>
                      <a:pt x="734" y="4903"/>
                    </a:lnTo>
                    <a:lnTo>
                      <a:pt x="791" y="4838"/>
                    </a:lnTo>
                    <a:lnTo>
                      <a:pt x="844" y="4771"/>
                    </a:lnTo>
                    <a:lnTo>
                      <a:pt x="887" y="4699"/>
                    </a:lnTo>
                    <a:lnTo>
                      <a:pt x="918" y="4621"/>
                    </a:lnTo>
                    <a:lnTo>
                      <a:pt x="934" y="4535"/>
                    </a:lnTo>
                    <a:lnTo>
                      <a:pt x="934" y="4535"/>
                    </a:lnTo>
                    <a:lnTo>
                      <a:pt x="924" y="4519"/>
                    </a:lnTo>
                    <a:lnTo>
                      <a:pt x="913" y="4510"/>
                    </a:lnTo>
                    <a:lnTo>
                      <a:pt x="899" y="4503"/>
                    </a:lnTo>
                    <a:lnTo>
                      <a:pt x="883" y="4502"/>
                    </a:lnTo>
                    <a:lnTo>
                      <a:pt x="866" y="4503"/>
                    </a:lnTo>
                    <a:lnTo>
                      <a:pt x="849" y="4507"/>
                    </a:lnTo>
                    <a:lnTo>
                      <a:pt x="833" y="4510"/>
                    </a:lnTo>
                    <a:lnTo>
                      <a:pt x="820" y="4513"/>
                    </a:lnTo>
                    <a:lnTo>
                      <a:pt x="820" y="4513"/>
                    </a:lnTo>
                    <a:lnTo>
                      <a:pt x="771" y="4564"/>
                    </a:lnTo>
                    <a:lnTo>
                      <a:pt x="771" y="4564"/>
                    </a:lnTo>
                    <a:lnTo>
                      <a:pt x="783" y="4500"/>
                    </a:lnTo>
                    <a:lnTo>
                      <a:pt x="802" y="4439"/>
                    </a:lnTo>
                    <a:lnTo>
                      <a:pt x="825" y="4376"/>
                    </a:lnTo>
                    <a:lnTo>
                      <a:pt x="847" y="4316"/>
                    </a:lnTo>
                    <a:lnTo>
                      <a:pt x="866" y="4253"/>
                    </a:lnTo>
                    <a:lnTo>
                      <a:pt x="877" y="4190"/>
                    </a:lnTo>
                    <a:lnTo>
                      <a:pt x="880" y="4127"/>
                    </a:lnTo>
                    <a:lnTo>
                      <a:pt x="870" y="4062"/>
                    </a:lnTo>
                    <a:lnTo>
                      <a:pt x="870" y="4062"/>
                    </a:lnTo>
                    <a:lnTo>
                      <a:pt x="860" y="4050"/>
                    </a:lnTo>
                    <a:lnTo>
                      <a:pt x="847" y="4043"/>
                    </a:lnTo>
                    <a:lnTo>
                      <a:pt x="832" y="4041"/>
                    </a:lnTo>
                    <a:lnTo>
                      <a:pt x="819" y="4041"/>
                    </a:lnTo>
                    <a:lnTo>
                      <a:pt x="802" y="4044"/>
                    </a:lnTo>
                    <a:lnTo>
                      <a:pt x="788" y="4050"/>
                    </a:lnTo>
                    <a:lnTo>
                      <a:pt x="774" y="4055"/>
                    </a:lnTo>
                    <a:lnTo>
                      <a:pt x="762" y="4062"/>
                    </a:lnTo>
                    <a:lnTo>
                      <a:pt x="762" y="4062"/>
                    </a:lnTo>
                    <a:lnTo>
                      <a:pt x="759" y="4072"/>
                    </a:lnTo>
                    <a:lnTo>
                      <a:pt x="754" y="4079"/>
                    </a:lnTo>
                    <a:lnTo>
                      <a:pt x="749" y="4087"/>
                    </a:lnTo>
                    <a:lnTo>
                      <a:pt x="742" y="4094"/>
                    </a:lnTo>
                    <a:lnTo>
                      <a:pt x="734" y="4102"/>
                    </a:lnTo>
                    <a:lnTo>
                      <a:pt x="724" y="4108"/>
                    </a:lnTo>
                    <a:lnTo>
                      <a:pt x="718" y="4113"/>
                    </a:lnTo>
                    <a:lnTo>
                      <a:pt x="712" y="4119"/>
                    </a:lnTo>
                    <a:lnTo>
                      <a:pt x="712" y="4119"/>
                    </a:lnTo>
                    <a:lnTo>
                      <a:pt x="731" y="4017"/>
                    </a:lnTo>
                    <a:lnTo>
                      <a:pt x="763" y="3916"/>
                    </a:lnTo>
                    <a:lnTo>
                      <a:pt x="808" y="3821"/>
                    </a:lnTo>
                    <a:lnTo>
                      <a:pt x="861" y="3726"/>
                    </a:lnTo>
                    <a:lnTo>
                      <a:pt x="922" y="3634"/>
                    </a:lnTo>
                    <a:lnTo>
                      <a:pt x="987" y="3544"/>
                    </a:lnTo>
                    <a:lnTo>
                      <a:pt x="1050" y="3452"/>
                    </a:lnTo>
                    <a:lnTo>
                      <a:pt x="1114" y="3357"/>
                    </a:lnTo>
                    <a:lnTo>
                      <a:pt x="1114" y="3357"/>
                    </a:lnTo>
                    <a:lnTo>
                      <a:pt x="1122" y="3345"/>
                    </a:lnTo>
                    <a:lnTo>
                      <a:pt x="1124" y="3331"/>
                    </a:lnTo>
                    <a:lnTo>
                      <a:pt x="1122" y="3317"/>
                    </a:lnTo>
                    <a:lnTo>
                      <a:pt x="1116" y="3303"/>
                    </a:lnTo>
                    <a:lnTo>
                      <a:pt x="1108" y="3291"/>
                    </a:lnTo>
                    <a:lnTo>
                      <a:pt x="1096" y="3282"/>
                    </a:lnTo>
                    <a:lnTo>
                      <a:pt x="1084" y="3272"/>
                    </a:lnTo>
                    <a:lnTo>
                      <a:pt x="1073" y="3265"/>
                    </a:lnTo>
                    <a:lnTo>
                      <a:pt x="1073" y="3265"/>
                    </a:lnTo>
                    <a:lnTo>
                      <a:pt x="972" y="3299"/>
                    </a:lnTo>
                    <a:lnTo>
                      <a:pt x="984" y="3249"/>
                    </a:lnTo>
                    <a:lnTo>
                      <a:pt x="984" y="3249"/>
                    </a:lnTo>
                    <a:lnTo>
                      <a:pt x="1048" y="3188"/>
                    </a:lnTo>
                    <a:lnTo>
                      <a:pt x="1119" y="3127"/>
                    </a:lnTo>
                    <a:lnTo>
                      <a:pt x="1193" y="3059"/>
                    </a:lnTo>
                    <a:lnTo>
                      <a:pt x="1265" y="2986"/>
                    </a:lnTo>
                    <a:lnTo>
                      <a:pt x="1327" y="2911"/>
                    </a:lnTo>
                    <a:lnTo>
                      <a:pt x="1381" y="2829"/>
                    </a:lnTo>
                    <a:lnTo>
                      <a:pt x="1421" y="2740"/>
                    </a:lnTo>
                    <a:lnTo>
                      <a:pt x="1446" y="2645"/>
                    </a:lnTo>
                    <a:lnTo>
                      <a:pt x="1446" y="2645"/>
                    </a:lnTo>
                    <a:lnTo>
                      <a:pt x="1430" y="2640"/>
                    </a:lnTo>
                    <a:lnTo>
                      <a:pt x="1413" y="2635"/>
                    </a:lnTo>
                    <a:lnTo>
                      <a:pt x="1397" y="2634"/>
                    </a:lnTo>
                    <a:lnTo>
                      <a:pt x="1379" y="2634"/>
                    </a:lnTo>
                    <a:lnTo>
                      <a:pt x="1362" y="2635"/>
                    </a:lnTo>
                    <a:lnTo>
                      <a:pt x="1346" y="2634"/>
                    </a:lnTo>
                    <a:lnTo>
                      <a:pt x="1330" y="2631"/>
                    </a:lnTo>
                    <a:lnTo>
                      <a:pt x="1316" y="2625"/>
                    </a:lnTo>
                    <a:lnTo>
                      <a:pt x="1316" y="2625"/>
                    </a:lnTo>
                    <a:lnTo>
                      <a:pt x="1373" y="2570"/>
                    </a:lnTo>
                    <a:lnTo>
                      <a:pt x="1437" y="2516"/>
                    </a:lnTo>
                    <a:lnTo>
                      <a:pt x="1503" y="2459"/>
                    </a:lnTo>
                    <a:lnTo>
                      <a:pt x="1566" y="2398"/>
                    </a:lnTo>
                    <a:lnTo>
                      <a:pt x="1626" y="2337"/>
                    </a:lnTo>
                    <a:lnTo>
                      <a:pt x="1680" y="2270"/>
                    </a:lnTo>
                    <a:lnTo>
                      <a:pt x="1725" y="2198"/>
                    </a:lnTo>
                    <a:lnTo>
                      <a:pt x="1759" y="2121"/>
                    </a:lnTo>
                    <a:lnTo>
                      <a:pt x="1759" y="2121"/>
                    </a:lnTo>
                    <a:lnTo>
                      <a:pt x="1737" y="2105"/>
                    </a:lnTo>
                    <a:lnTo>
                      <a:pt x="1716" y="2100"/>
                    </a:lnTo>
                    <a:lnTo>
                      <a:pt x="1692" y="2103"/>
                    </a:lnTo>
                    <a:lnTo>
                      <a:pt x="1667" y="2109"/>
                    </a:lnTo>
                    <a:lnTo>
                      <a:pt x="1641" y="2119"/>
                    </a:lnTo>
                    <a:lnTo>
                      <a:pt x="1616" y="2126"/>
                    </a:lnTo>
                    <a:lnTo>
                      <a:pt x="1590" y="2129"/>
                    </a:lnTo>
                    <a:lnTo>
                      <a:pt x="1566" y="2121"/>
                    </a:lnTo>
                    <a:lnTo>
                      <a:pt x="1566" y="2121"/>
                    </a:lnTo>
                    <a:lnTo>
                      <a:pt x="1613" y="2054"/>
                    </a:lnTo>
                    <a:lnTo>
                      <a:pt x="1658" y="1982"/>
                    </a:lnTo>
                    <a:lnTo>
                      <a:pt x="1701" y="1907"/>
                    </a:lnTo>
                    <a:lnTo>
                      <a:pt x="1741" y="1833"/>
                    </a:lnTo>
                    <a:lnTo>
                      <a:pt x="1782" y="1760"/>
                    </a:lnTo>
                    <a:lnTo>
                      <a:pt x="1825" y="1690"/>
                    </a:lnTo>
                    <a:lnTo>
                      <a:pt x="1869" y="1621"/>
                    </a:lnTo>
                    <a:lnTo>
                      <a:pt x="1917" y="1558"/>
                    </a:lnTo>
                    <a:lnTo>
                      <a:pt x="1917" y="1558"/>
                    </a:lnTo>
                    <a:lnTo>
                      <a:pt x="1917" y="1547"/>
                    </a:lnTo>
                    <a:lnTo>
                      <a:pt x="1917" y="1538"/>
                    </a:lnTo>
                    <a:lnTo>
                      <a:pt x="1915" y="1528"/>
                    </a:lnTo>
                    <a:lnTo>
                      <a:pt x="1912" y="1519"/>
                    </a:lnTo>
                    <a:lnTo>
                      <a:pt x="1907" y="1511"/>
                    </a:lnTo>
                    <a:lnTo>
                      <a:pt x="1903" y="1502"/>
                    </a:lnTo>
                    <a:lnTo>
                      <a:pt x="1895" y="1497"/>
                    </a:lnTo>
                    <a:lnTo>
                      <a:pt x="1888" y="1490"/>
                    </a:lnTo>
                    <a:lnTo>
                      <a:pt x="1888" y="1490"/>
                    </a:lnTo>
                    <a:lnTo>
                      <a:pt x="1870" y="1496"/>
                    </a:lnTo>
                    <a:lnTo>
                      <a:pt x="1854" y="1500"/>
                    </a:lnTo>
                    <a:lnTo>
                      <a:pt x="1837" y="1506"/>
                    </a:lnTo>
                    <a:lnTo>
                      <a:pt x="1820" y="1510"/>
                    </a:lnTo>
                    <a:lnTo>
                      <a:pt x="1803" y="1517"/>
                    </a:lnTo>
                    <a:lnTo>
                      <a:pt x="1787" y="1524"/>
                    </a:lnTo>
                    <a:lnTo>
                      <a:pt x="1773" y="1533"/>
                    </a:lnTo>
                    <a:lnTo>
                      <a:pt x="1759" y="1540"/>
                    </a:lnTo>
                    <a:lnTo>
                      <a:pt x="1759" y="1540"/>
                    </a:lnTo>
                    <a:lnTo>
                      <a:pt x="1801" y="1457"/>
                    </a:lnTo>
                    <a:lnTo>
                      <a:pt x="1852" y="1377"/>
                    </a:lnTo>
                    <a:lnTo>
                      <a:pt x="1909" y="1303"/>
                    </a:lnTo>
                    <a:lnTo>
                      <a:pt x="1975" y="1234"/>
                    </a:lnTo>
                    <a:lnTo>
                      <a:pt x="2047" y="1173"/>
                    </a:lnTo>
                    <a:lnTo>
                      <a:pt x="2125" y="1118"/>
                    </a:lnTo>
                    <a:lnTo>
                      <a:pt x="2204" y="1074"/>
                    </a:lnTo>
                    <a:lnTo>
                      <a:pt x="2290" y="1038"/>
                    </a:lnTo>
                    <a:lnTo>
                      <a:pt x="2290" y="1038"/>
                    </a:lnTo>
                    <a:lnTo>
                      <a:pt x="2296" y="1025"/>
                    </a:lnTo>
                    <a:lnTo>
                      <a:pt x="2305" y="1013"/>
                    </a:lnTo>
                    <a:lnTo>
                      <a:pt x="2314" y="1003"/>
                    </a:lnTo>
                    <a:lnTo>
                      <a:pt x="2323" y="995"/>
                    </a:lnTo>
                    <a:lnTo>
                      <a:pt x="2333" y="986"/>
                    </a:lnTo>
                    <a:lnTo>
                      <a:pt x="2338" y="976"/>
                    </a:lnTo>
                    <a:lnTo>
                      <a:pt x="2341" y="963"/>
                    </a:lnTo>
                    <a:lnTo>
                      <a:pt x="2341" y="946"/>
                    </a:lnTo>
                    <a:lnTo>
                      <a:pt x="2341" y="946"/>
                    </a:lnTo>
                    <a:lnTo>
                      <a:pt x="2286" y="929"/>
                    </a:lnTo>
                    <a:lnTo>
                      <a:pt x="2232" y="919"/>
                    </a:lnTo>
                    <a:lnTo>
                      <a:pt x="2182" y="915"/>
                    </a:lnTo>
                    <a:lnTo>
                      <a:pt x="2134" y="917"/>
                    </a:lnTo>
                    <a:lnTo>
                      <a:pt x="2085" y="924"/>
                    </a:lnTo>
                    <a:lnTo>
                      <a:pt x="2033" y="931"/>
                    </a:lnTo>
                    <a:lnTo>
                      <a:pt x="1980" y="944"/>
                    </a:lnTo>
                    <a:lnTo>
                      <a:pt x="1927" y="954"/>
                    </a:lnTo>
                    <a:lnTo>
                      <a:pt x="1927" y="954"/>
                    </a:lnTo>
                    <a:lnTo>
                      <a:pt x="1976" y="890"/>
                    </a:lnTo>
                    <a:lnTo>
                      <a:pt x="2035" y="829"/>
                    </a:lnTo>
                    <a:lnTo>
                      <a:pt x="2103" y="772"/>
                    </a:lnTo>
                    <a:lnTo>
                      <a:pt x="2176" y="718"/>
                    </a:lnTo>
                    <a:lnTo>
                      <a:pt x="2255" y="668"/>
                    </a:lnTo>
                    <a:lnTo>
                      <a:pt x="2334" y="621"/>
                    </a:lnTo>
                    <a:lnTo>
                      <a:pt x="2414" y="576"/>
                    </a:lnTo>
                    <a:lnTo>
                      <a:pt x="2490" y="536"/>
                    </a:lnTo>
                    <a:lnTo>
                      <a:pt x="2490" y="536"/>
                    </a:lnTo>
                    <a:lnTo>
                      <a:pt x="2480" y="511"/>
                    </a:lnTo>
                    <a:lnTo>
                      <a:pt x="2465" y="495"/>
                    </a:lnTo>
                    <a:lnTo>
                      <a:pt x="2446" y="480"/>
                    </a:lnTo>
                    <a:lnTo>
                      <a:pt x="2423" y="472"/>
                    </a:lnTo>
                    <a:lnTo>
                      <a:pt x="2399" y="466"/>
                    </a:lnTo>
                    <a:lnTo>
                      <a:pt x="2373" y="460"/>
                    </a:lnTo>
                    <a:lnTo>
                      <a:pt x="2350" y="454"/>
                    </a:lnTo>
                    <a:lnTo>
                      <a:pt x="2328" y="443"/>
                    </a:lnTo>
                    <a:lnTo>
                      <a:pt x="2328" y="443"/>
                    </a:lnTo>
                    <a:lnTo>
                      <a:pt x="2391" y="395"/>
                    </a:lnTo>
                    <a:lnTo>
                      <a:pt x="2459" y="362"/>
                    </a:lnTo>
                    <a:lnTo>
                      <a:pt x="2532" y="338"/>
                    </a:lnTo>
                    <a:lnTo>
                      <a:pt x="2608" y="320"/>
                    </a:lnTo>
                    <a:lnTo>
                      <a:pt x="2684" y="308"/>
                    </a:lnTo>
                    <a:lnTo>
                      <a:pt x="2762" y="297"/>
                    </a:lnTo>
                    <a:lnTo>
                      <a:pt x="2839" y="282"/>
                    </a:lnTo>
                    <a:lnTo>
                      <a:pt x="2914" y="262"/>
                    </a:lnTo>
                    <a:lnTo>
                      <a:pt x="2914" y="262"/>
                    </a:lnTo>
                    <a:lnTo>
                      <a:pt x="2921" y="244"/>
                    </a:lnTo>
                    <a:lnTo>
                      <a:pt x="2921" y="228"/>
                    </a:lnTo>
                    <a:lnTo>
                      <a:pt x="2914" y="212"/>
                    </a:lnTo>
                    <a:lnTo>
                      <a:pt x="2899" y="196"/>
                    </a:lnTo>
                    <a:lnTo>
                      <a:pt x="2885" y="184"/>
                    </a:lnTo>
                    <a:lnTo>
                      <a:pt x="2869" y="172"/>
                    </a:lnTo>
                    <a:lnTo>
                      <a:pt x="2854" y="162"/>
                    </a:lnTo>
                    <a:lnTo>
                      <a:pt x="2842" y="150"/>
                    </a:lnTo>
                    <a:lnTo>
                      <a:pt x="2842" y="150"/>
                    </a:lnTo>
                    <a:lnTo>
                      <a:pt x="2811" y="133"/>
                    </a:lnTo>
                    <a:lnTo>
                      <a:pt x="2779" y="116"/>
                    </a:lnTo>
                    <a:lnTo>
                      <a:pt x="2745" y="101"/>
                    </a:lnTo>
                    <a:lnTo>
                      <a:pt x="2712" y="90"/>
                    </a:lnTo>
                    <a:lnTo>
                      <a:pt x="2676" y="79"/>
                    </a:lnTo>
                    <a:lnTo>
                      <a:pt x="2640" y="67"/>
                    </a:lnTo>
                    <a:lnTo>
                      <a:pt x="2604" y="54"/>
                    </a:lnTo>
                    <a:lnTo>
                      <a:pt x="2570" y="42"/>
                    </a:lnTo>
                    <a:lnTo>
                      <a:pt x="2570" y="42"/>
                    </a:lnTo>
                    <a:lnTo>
                      <a:pt x="2677" y="39"/>
                    </a:lnTo>
                    <a:lnTo>
                      <a:pt x="2789" y="44"/>
                    </a:lnTo>
                    <a:lnTo>
                      <a:pt x="2904" y="59"/>
                    </a:lnTo>
                    <a:lnTo>
                      <a:pt x="3017" y="82"/>
                    </a:lnTo>
                    <a:lnTo>
                      <a:pt x="3127" y="114"/>
                    </a:lnTo>
                    <a:lnTo>
                      <a:pt x="3237" y="155"/>
                    </a:lnTo>
                    <a:lnTo>
                      <a:pt x="3339" y="205"/>
                    </a:lnTo>
                    <a:lnTo>
                      <a:pt x="3432" y="262"/>
                    </a:lnTo>
                    <a:lnTo>
                      <a:pt x="3432" y="262"/>
                    </a:lnTo>
                    <a:lnTo>
                      <a:pt x="3441" y="259"/>
                    </a:lnTo>
                    <a:lnTo>
                      <a:pt x="3450" y="257"/>
                    </a:lnTo>
                    <a:lnTo>
                      <a:pt x="3457" y="252"/>
                    </a:lnTo>
                    <a:lnTo>
                      <a:pt x="3466" y="249"/>
                    </a:lnTo>
                    <a:lnTo>
                      <a:pt x="3471" y="244"/>
                    </a:lnTo>
                    <a:lnTo>
                      <a:pt x="3478" y="238"/>
                    </a:lnTo>
                    <a:lnTo>
                      <a:pt x="3482" y="231"/>
                    </a:lnTo>
                    <a:lnTo>
                      <a:pt x="3484" y="221"/>
                    </a:lnTo>
                    <a:lnTo>
                      <a:pt x="3484" y="221"/>
                    </a:lnTo>
                    <a:lnTo>
                      <a:pt x="3478" y="212"/>
                    </a:lnTo>
                    <a:lnTo>
                      <a:pt x="3475" y="202"/>
                    </a:lnTo>
                    <a:lnTo>
                      <a:pt x="3473" y="191"/>
                    </a:lnTo>
                    <a:lnTo>
                      <a:pt x="3474" y="180"/>
                    </a:lnTo>
                    <a:lnTo>
                      <a:pt x="3474" y="168"/>
                    </a:lnTo>
                    <a:lnTo>
                      <a:pt x="3475" y="156"/>
                    </a:lnTo>
                    <a:lnTo>
                      <a:pt x="3475" y="145"/>
                    </a:lnTo>
                    <a:lnTo>
                      <a:pt x="3475" y="134"/>
                    </a:lnTo>
                    <a:lnTo>
                      <a:pt x="3475" y="134"/>
                    </a:lnTo>
                    <a:lnTo>
                      <a:pt x="3495" y="139"/>
                    </a:lnTo>
                    <a:lnTo>
                      <a:pt x="3513" y="150"/>
                    </a:lnTo>
                    <a:lnTo>
                      <a:pt x="3530" y="166"/>
                    </a:lnTo>
                    <a:lnTo>
                      <a:pt x="3545" y="186"/>
                    </a:lnTo>
                    <a:lnTo>
                      <a:pt x="3558" y="210"/>
                    </a:lnTo>
                    <a:lnTo>
                      <a:pt x="3569" y="234"/>
                    </a:lnTo>
                    <a:lnTo>
                      <a:pt x="3578" y="260"/>
                    </a:lnTo>
                    <a:lnTo>
                      <a:pt x="3584" y="285"/>
                    </a:lnTo>
                    <a:lnTo>
                      <a:pt x="3584" y="285"/>
                    </a:lnTo>
                    <a:lnTo>
                      <a:pt x="3583" y="295"/>
                    </a:lnTo>
                    <a:lnTo>
                      <a:pt x="3583" y="305"/>
                    </a:lnTo>
                    <a:lnTo>
                      <a:pt x="3585" y="314"/>
                    </a:lnTo>
                    <a:lnTo>
                      <a:pt x="3588" y="324"/>
                    </a:lnTo>
                    <a:lnTo>
                      <a:pt x="3593" y="331"/>
                    </a:lnTo>
                    <a:lnTo>
                      <a:pt x="3599" y="338"/>
                    </a:lnTo>
                    <a:lnTo>
                      <a:pt x="3609" y="345"/>
                    </a:lnTo>
                    <a:lnTo>
                      <a:pt x="3617" y="350"/>
                    </a:lnTo>
                    <a:lnTo>
                      <a:pt x="3617" y="350"/>
                    </a:lnTo>
                    <a:lnTo>
                      <a:pt x="3644" y="334"/>
                    </a:lnTo>
                    <a:lnTo>
                      <a:pt x="3667" y="312"/>
                    </a:lnTo>
                    <a:lnTo>
                      <a:pt x="3688" y="288"/>
                    </a:lnTo>
                    <a:lnTo>
                      <a:pt x="3705" y="259"/>
                    </a:lnTo>
                    <a:lnTo>
                      <a:pt x="3720" y="230"/>
                    </a:lnTo>
                    <a:lnTo>
                      <a:pt x="3736" y="201"/>
                    </a:lnTo>
                    <a:lnTo>
                      <a:pt x="3751" y="171"/>
                    </a:lnTo>
                    <a:lnTo>
                      <a:pt x="3769" y="140"/>
                    </a:lnTo>
                    <a:lnTo>
                      <a:pt x="3769" y="140"/>
                    </a:lnTo>
                    <a:lnTo>
                      <a:pt x="3765" y="168"/>
                    </a:lnTo>
                    <a:lnTo>
                      <a:pt x="3758" y="202"/>
                    </a:lnTo>
                    <a:lnTo>
                      <a:pt x="3749" y="242"/>
                    </a:lnTo>
                    <a:lnTo>
                      <a:pt x="3740" y="282"/>
                    </a:lnTo>
                    <a:lnTo>
                      <a:pt x="3736" y="327"/>
                    </a:lnTo>
                    <a:lnTo>
                      <a:pt x="3739" y="369"/>
                    </a:lnTo>
                    <a:lnTo>
                      <a:pt x="3750" y="410"/>
                    </a:lnTo>
                    <a:lnTo>
                      <a:pt x="3777" y="443"/>
                    </a:lnTo>
                    <a:lnTo>
                      <a:pt x="3777" y="443"/>
                    </a:lnTo>
                    <a:lnTo>
                      <a:pt x="3831" y="377"/>
                    </a:lnTo>
                    <a:lnTo>
                      <a:pt x="3889" y="310"/>
                    </a:lnTo>
                    <a:lnTo>
                      <a:pt x="3951" y="248"/>
                    </a:lnTo>
                    <a:lnTo>
                      <a:pt x="4014" y="188"/>
                    </a:lnTo>
                    <a:lnTo>
                      <a:pt x="4082" y="133"/>
                    </a:lnTo>
                    <a:lnTo>
                      <a:pt x="4151" y="82"/>
                    </a:lnTo>
                    <a:lnTo>
                      <a:pt x="4225" y="38"/>
                    </a:lnTo>
                    <a:lnTo>
                      <a:pt x="4301" y="0"/>
                    </a:lnTo>
                    <a:lnTo>
                      <a:pt x="4301" y="0"/>
                    </a:lnTo>
                    <a:lnTo>
                      <a:pt x="4266" y="57"/>
                    </a:lnTo>
                    <a:lnTo>
                      <a:pt x="4223" y="111"/>
                    </a:lnTo>
                    <a:lnTo>
                      <a:pt x="4178" y="166"/>
                    </a:lnTo>
                    <a:lnTo>
                      <a:pt x="4131" y="220"/>
                    </a:lnTo>
                    <a:lnTo>
                      <a:pt x="4089" y="275"/>
                    </a:lnTo>
                    <a:lnTo>
                      <a:pt x="4057" y="334"/>
                    </a:lnTo>
                    <a:lnTo>
                      <a:pt x="4033" y="395"/>
                    </a:lnTo>
                    <a:lnTo>
                      <a:pt x="4028" y="464"/>
                    </a:lnTo>
                    <a:lnTo>
                      <a:pt x="4028" y="464"/>
                    </a:lnTo>
                    <a:lnTo>
                      <a:pt x="4028" y="464"/>
                    </a:lnTo>
                    <a:lnTo>
                      <a:pt x="4028" y="464"/>
                    </a:lnTo>
                    <a:lnTo>
                      <a:pt x="4028" y="464"/>
                    </a:lnTo>
                    <a:close/>
                  </a:path>
                </a:pathLst>
              </a:custGeom>
              <a:solidFill>
                <a:srgbClr val="B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8" name="Freeform 66"/>
              <p:cNvSpPr>
                <a:spLocks/>
              </p:cNvSpPr>
              <p:nvPr/>
            </p:nvSpPr>
            <p:spPr bwMode="auto">
              <a:xfrm>
                <a:off x="2835" y="952"/>
                <a:ext cx="607" cy="1272"/>
              </a:xfrm>
              <a:custGeom>
                <a:avLst/>
                <a:gdLst>
                  <a:gd name="T0" fmla="*/ 1952 w 2429"/>
                  <a:gd name="T1" fmla="*/ 84 h 5087"/>
                  <a:gd name="T2" fmla="*/ 1966 w 2429"/>
                  <a:gd name="T3" fmla="*/ 9 h 5087"/>
                  <a:gd name="T4" fmla="*/ 2254 w 2429"/>
                  <a:gd name="T5" fmla="*/ 264 h 5087"/>
                  <a:gd name="T6" fmla="*/ 2410 w 2429"/>
                  <a:gd name="T7" fmla="*/ 381 h 5087"/>
                  <a:gd name="T8" fmla="*/ 2393 w 2429"/>
                  <a:gd name="T9" fmla="*/ 703 h 5087"/>
                  <a:gd name="T10" fmla="*/ 2310 w 2429"/>
                  <a:gd name="T11" fmla="*/ 1035 h 5087"/>
                  <a:gd name="T12" fmla="*/ 2418 w 2429"/>
                  <a:gd name="T13" fmla="*/ 1212 h 5087"/>
                  <a:gd name="T14" fmla="*/ 2429 w 2429"/>
                  <a:gd name="T15" fmla="*/ 1449 h 5087"/>
                  <a:gd name="T16" fmla="*/ 2328 w 2429"/>
                  <a:gd name="T17" fmla="*/ 1894 h 5087"/>
                  <a:gd name="T18" fmla="*/ 2259 w 2429"/>
                  <a:gd name="T19" fmla="*/ 2086 h 5087"/>
                  <a:gd name="T20" fmla="*/ 2377 w 2429"/>
                  <a:gd name="T21" fmla="*/ 2086 h 5087"/>
                  <a:gd name="T22" fmla="*/ 2394 w 2429"/>
                  <a:gd name="T23" fmla="*/ 2131 h 5087"/>
                  <a:gd name="T24" fmla="*/ 2241 w 2429"/>
                  <a:gd name="T25" fmla="*/ 2398 h 5087"/>
                  <a:gd name="T26" fmla="*/ 2147 w 2429"/>
                  <a:gd name="T27" fmla="*/ 2519 h 5087"/>
                  <a:gd name="T28" fmla="*/ 2029 w 2429"/>
                  <a:gd name="T29" fmla="*/ 2595 h 5087"/>
                  <a:gd name="T30" fmla="*/ 2099 w 2429"/>
                  <a:gd name="T31" fmla="*/ 2796 h 5087"/>
                  <a:gd name="T32" fmla="*/ 2317 w 2429"/>
                  <a:gd name="T33" fmla="*/ 3037 h 5087"/>
                  <a:gd name="T34" fmla="*/ 2365 w 2429"/>
                  <a:gd name="T35" fmla="*/ 3166 h 5087"/>
                  <a:gd name="T36" fmla="*/ 2397 w 2429"/>
                  <a:gd name="T37" fmla="*/ 3296 h 5087"/>
                  <a:gd name="T38" fmla="*/ 2161 w 2429"/>
                  <a:gd name="T39" fmla="*/ 3129 h 5087"/>
                  <a:gd name="T40" fmla="*/ 1973 w 2429"/>
                  <a:gd name="T41" fmla="*/ 3129 h 5087"/>
                  <a:gd name="T42" fmla="*/ 1898 w 2429"/>
                  <a:gd name="T43" fmla="*/ 3188 h 5087"/>
                  <a:gd name="T44" fmla="*/ 1957 w 2429"/>
                  <a:gd name="T45" fmla="*/ 3367 h 5087"/>
                  <a:gd name="T46" fmla="*/ 2210 w 2429"/>
                  <a:gd name="T47" fmla="*/ 3626 h 5087"/>
                  <a:gd name="T48" fmla="*/ 1891 w 2429"/>
                  <a:gd name="T49" fmla="*/ 4312 h 5087"/>
                  <a:gd name="T50" fmla="*/ 1032 w 2429"/>
                  <a:gd name="T51" fmla="*/ 5068 h 5087"/>
                  <a:gd name="T52" fmla="*/ 542 w 2429"/>
                  <a:gd name="T53" fmla="*/ 4965 h 5087"/>
                  <a:gd name="T54" fmla="*/ 165 w 2429"/>
                  <a:gd name="T55" fmla="*/ 4582 h 5087"/>
                  <a:gd name="T56" fmla="*/ 9 w 2429"/>
                  <a:gd name="T57" fmla="*/ 3882 h 5087"/>
                  <a:gd name="T58" fmla="*/ 168 w 2429"/>
                  <a:gd name="T59" fmla="*/ 3386 h 5087"/>
                  <a:gd name="T60" fmla="*/ 245 w 2429"/>
                  <a:gd name="T61" fmla="*/ 2978 h 5087"/>
                  <a:gd name="T62" fmla="*/ 451 w 2429"/>
                  <a:gd name="T63" fmla="*/ 2790 h 5087"/>
                  <a:gd name="T64" fmla="*/ 724 w 2429"/>
                  <a:gd name="T65" fmla="*/ 2623 h 5087"/>
                  <a:gd name="T66" fmla="*/ 507 w 2429"/>
                  <a:gd name="T67" fmla="*/ 2465 h 5087"/>
                  <a:gd name="T68" fmla="*/ 16 w 2429"/>
                  <a:gd name="T69" fmla="*/ 2585 h 5087"/>
                  <a:gd name="T70" fmla="*/ 24 w 2429"/>
                  <a:gd name="T71" fmla="*/ 2505 h 5087"/>
                  <a:gd name="T72" fmla="*/ 58 w 2429"/>
                  <a:gd name="T73" fmla="*/ 2433 h 5087"/>
                  <a:gd name="T74" fmla="*/ 328 w 2429"/>
                  <a:gd name="T75" fmla="*/ 2188 h 5087"/>
                  <a:gd name="T76" fmla="*/ 376 w 2429"/>
                  <a:gd name="T77" fmla="*/ 1961 h 5087"/>
                  <a:gd name="T78" fmla="*/ 223 w 2429"/>
                  <a:gd name="T79" fmla="*/ 1924 h 5087"/>
                  <a:gd name="T80" fmla="*/ 145 w 2429"/>
                  <a:gd name="T81" fmla="*/ 1852 h 5087"/>
                  <a:gd name="T82" fmla="*/ 130 w 2429"/>
                  <a:gd name="T83" fmla="*/ 1651 h 5087"/>
                  <a:gd name="T84" fmla="*/ 143 w 2429"/>
                  <a:gd name="T85" fmla="*/ 1215 h 5087"/>
                  <a:gd name="T86" fmla="*/ 250 w 2429"/>
                  <a:gd name="T87" fmla="*/ 1153 h 5087"/>
                  <a:gd name="T88" fmla="*/ 288 w 2429"/>
                  <a:gd name="T89" fmla="*/ 1069 h 5087"/>
                  <a:gd name="T90" fmla="*/ 256 w 2429"/>
                  <a:gd name="T91" fmla="*/ 975 h 5087"/>
                  <a:gd name="T92" fmla="*/ 247 w 2429"/>
                  <a:gd name="T93" fmla="*/ 818 h 5087"/>
                  <a:gd name="T94" fmla="*/ 279 w 2429"/>
                  <a:gd name="T95" fmla="*/ 596 h 5087"/>
                  <a:gd name="T96" fmla="*/ 327 w 2429"/>
                  <a:gd name="T97" fmla="*/ 634 h 5087"/>
                  <a:gd name="T98" fmla="*/ 389 w 2429"/>
                  <a:gd name="T99" fmla="*/ 663 h 5087"/>
                  <a:gd name="T100" fmla="*/ 470 w 2429"/>
                  <a:gd name="T101" fmla="*/ 452 h 5087"/>
                  <a:gd name="T102" fmla="*/ 532 w 2429"/>
                  <a:gd name="T103" fmla="*/ 265 h 5087"/>
                  <a:gd name="T104" fmla="*/ 714 w 2429"/>
                  <a:gd name="T105" fmla="*/ 103 h 5087"/>
                  <a:gd name="T106" fmla="*/ 786 w 2429"/>
                  <a:gd name="T107" fmla="*/ 103 h 5087"/>
                  <a:gd name="T108" fmla="*/ 743 w 2429"/>
                  <a:gd name="T109" fmla="*/ 203 h 5087"/>
                  <a:gd name="T110" fmla="*/ 902 w 2429"/>
                  <a:gd name="T111" fmla="*/ 219 h 5087"/>
                  <a:gd name="T112" fmla="*/ 1132 w 2429"/>
                  <a:gd name="T113" fmla="*/ 93 h 5087"/>
                  <a:gd name="T114" fmla="*/ 1095 w 2429"/>
                  <a:gd name="T115" fmla="*/ 202 h 5087"/>
                  <a:gd name="T116" fmla="*/ 1102 w 2429"/>
                  <a:gd name="T117" fmla="*/ 302 h 5087"/>
                  <a:gd name="T118" fmla="*/ 1343 w 2429"/>
                  <a:gd name="T119" fmla="*/ 184 h 5087"/>
                  <a:gd name="T120" fmla="*/ 1555 w 2429"/>
                  <a:gd name="T121" fmla="*/ 224 h 5087"/>
                  <a:gd name="T122" fmla="*/ 1916 w 2429"/>
                  <a:gd name="T123" fmla="*/ 143 h 50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429" h="5087">
                    <a:moveTo>
                      <a:pt x="1916" y="143"/>
                    </a:moveTo>
                    <a:lnTo>
                      <a:pt x="1927" y="132"/>
                    </a:lnTo>
                    <a:lnTo>
                      <a:pt x="1937" y="118"/>
                    </a:lnTo>
                    <a:lnTo>
                      <a:pt x="1945" y="103"/>
                    </a:lnTo>
                    <a:lnTo>
                      <a:pt x="1952" y="84"/>
                    </a:lnTo>
                    <a:lnTo>
                      <a:pt x="1956" y="67"/>
                    </a:lnTo>
                    <a:lnTo>
                      <a:pt x="1961" y="47"/>
                    </a:lnTo>
                    <a:lnTo>
                      <a:pt x="1964" y="29"/>
                    </a:lnTo>
                    <a:lnTo>
                      <a:pt x="1966" y="9"/>
                    </a:lnTo>
                    <a:lnTo>
                      <a:pt x="1966" y="9"/>
                    </a:lnTo>
                    <a:lnTo>
                      <a:pt x="2028" y="57"/>
                    </a:lnTo>
                    <a:lnTo>
                      <a:pt x="2090" y="105"/>
                    </a:lnTo>
                    <a:lnTo>
                      <a:pt x="2152" y="155"/>
                    </a:lnTo>
                    <a:lnTo>
                      <a:pt x="2208" y="206"/>
                    </a:lnTo>
                    <a:lnTo>
                      <a:pt x="2254" y="264"/>
                    </a:lnTo>
                    <a:lnTo>
                      <a:pt x="2291" y="326"/>
                    </a:lnTo>
                    <a:lnTo>
                      <a:pt x="2311" y="396"/>
                    </a:lnTo>
                    <a:lnTo>
                      <a:pt x="2317" y="474"/>
                    </a:lnTo>
                    <a:lnTo>
                      <a:pt x="2317" y="474"/>
                    </a:lnTo>
                    <a:lnTo>
                      <a:pt x="2410" y="381"/>
                    </a:lnTo>
                    <a:lnTo>
                      <a:pt x="2410" y="381"/>
                    </a:lnTo>
                    <a:lnTo>
                      <a:pt x="2415" y="456"/>
                    </a:lnTo>
                    <a:lnTo>
                      <a:pt x="2412" y="536"/>
                    </a:lnTo>
                    <a:lnTo>
                      <a:pt x="2405" y="618"/>
                    </a:lnTo>
                    <a:lnTo>
                      <a:pt x="2393" y="703"/>
                    </a:lnTo>
                    <a:lnTo>
                      <a:pt x="2375" y="788"/>
                    </a:lnTo>
                    <a:lnTo>
                      <a:pt x="2355" y="873"/>
                    </a:lnTo>
                    <a:lnTo>
                      <a:pt x="2332" y="957"/>
                    </a:lnTo>
                    <a:lnTo>
                      <a:pt x="2310" y="1035"/>
                    </a:lnTo>
                    <a:lnTo>
                      <a:pt x="2310" y="1035"/>
                    </a:lnTo>
                    <a:lnTo>
                      <a:pt x="2363" y="1044"/>
                    </a:lnTo>
                    <a:lnTo>
                      <a:pt x="2396" y="1070"/>
                    </a:lnTo>
                    <a:lnTo>
                      <a:pt x="2413" y="1110"/>
                    </a:lnTo>
                    <a:lnTo>
                      <a:pt x="2419" y="1157"/>
                    </a:lnTo>
                    <a:lnTo>
                      <a:pt x="2418" y="1212"/>
                    </a:lnTo>
                    <a:lnTo>
                      <a:pt x="2416" y="1267"/>
                    </a:lnTo>
                    <a:lnTo>
                      <a:pt x="2418" y="1315"/>
                    </a:lnTo>
                    <a:lnTo>
                      <a:pt x="2427" y="1358"/>
                    </a:lnTo>
                    <a:lnTo>
                      <a:pt x="2427" y="1358"/>
                    </a:lnTo>
                    <a:lnTo>
                      <a:pt x="2429" y="1449"/>
                    </a:lnTo>
                    <a:lnTo>
                      <a:pt x="2424" y="1541"/>
                    </a:lnTo>
                    <a:lnTo>
                      <a:pt x="2412" y="1633"/>
                    </a:lnTo>
                    <a:lnTo>
                      <a:pt x="2391" y="1722"/>
                    </a:lnTo>
                    <a:lnTo>
                      <a:pt x="2363" y="1809"/>
                    </a:lnTo>
                    <a:lnTo>
                      <a:pt x="2328" y="1894"/>
                    </a:lnTo>
                    <a:lnTo>
                      <a:pt x="2286" y="1976"/>
                    </a:lnTo>
                    <a:lnTo>
                      <a:pt x="2238" y="2053"/>
                    </a:lnTo>
                    <a:lnTo>
                      <a:pt x="2238" y="2053"/>
                    </a:lnTo>
                    <a:lnTo>
                      <a:pt x="2244" y="2075"/>
                    </a:lnTo>
                    <a:lnTo>
                      <a:pt x="2259" y="2086"/>
                    </a:lnTo>
                    <a:lnTo>
                      <a:pt x="2280" y="2093"/>
                    </a:lnTo>
                    <a:lnTo>
                      <a:pt x="2302" y="2094"/>
                    </a:lnTo>
                    <a:lnTo>
                      <a:pt x="2328" y="2093"/>
                    </a:lnTo>
                    <a:lnTo>
                      <a:pt x="2354" y="2091"/>
                    </a:lnTo>
                    <a:lnTo>
                      <a:pt x="2377" y="2086"/>
                    </a:lnTo>
                    <a:lnTo>
                      <a:pt x="2397" y="2082"/>
                    </a:lnTo>
                    <a:lnTo>
                      <a:pt x="2397" y="2082"/>
                    </a:lnTo>
                    <a:lnTo>
                      <a:pt x="2410" y="2071"/>
                    </a:lnTo>
                    <a:lnTo>
                      <a:pt x="2410" y="2071"/>
                    </a:lnTo>
                    <a:lnTo>
                      <a:pt x="2394" y="2131"/>
                    </a:lnTo>
                    <a:lnTo>
                      <a:pt x="2370" y="2187"/>
                    </a:lnTo>
                    <a:lnTo>
                      <a:pt x="2337" y="2241"/>
                    </a:lnTo>
                    <a:lnTo>
                      <a:pt x="2304" y="2292"/>
                    </a:lnTo>
                    <a:lnTo>
                      <a:pt x="2271" y="2343"/>
                    </a:lnTo>
                    <a:lnTo>
                      <a:pt x="2241" y="2398"/>
                    </a:lnTo>
                    <a:lnTo>
                      <a:pt x="2220" y="2454"/>
                    </a:lnTo>
                    <a:lnTo>
                      <a:pt x="2209" y="2512"/>
                    </a:lnTo>
                    <a:lnTo>
                      <a:pt x="2209" y="2512"/>
                    </a:lnTo>
                    <a:lnTo>
                      <a:pt x="2177" y="2514"/>
                    </a:lnTo>
                    <a:lnTo>
                      <a:pt x="2147" y="2519"/>
                    </a:lnTo>
                    <a:lnTo>
                      <a:pt x="2119" y="2527"/>
                    </a:lnTo>
                    <a:lnTo>
                      <a:pt x="2091" y="2538"/>
                    </a:lnTo>
                    <a:lnTo>
                      <a:pt x="2068" y="2552"/>
                    </a:lnTo>
                    <a:lnTo>
                      <a:pt x="2047" y="2572"/>
                    </a:lnTo>
                    <a:lnTo>
                      <a:pt x="2029" y="2595"/>
                    </a:lnTo>
                    <a:lnTo>
                      <a:pt x="2016" y="2623"/>
                    </a:lnTo>
                    <a:lnTo>
                      <a:pt x="2016" y="2623"/>
                    </a:lnTo>
                    <a:lnTo>
                      <a:pt x="2028" y="2692"/>
                    </a:lnTo>
                    <a:lnTo>
                      <a:pt x="2057" y="2748"/>
                    </a:lnTo>
                    <a:lnTo>
                      <a:pt x="2099" y="2796"/>
                    </a:lnTo>
                    <a:lnTo>
                      <a:pt x="2148" y="2838"/>
                    </a:lnTo>
                    <a:lnTo>
                      <a:pt x="2199" y="2881"/>
                    </a:lnTo>
                    <a:lnTo>
                      <a:pt x="2248" y="2923"/>
                    </a:lnTo>
                    <a:lnTo>
                      <a:pt x="2288" y="2977"/>
                    </a:lnTo>
                    <a:lnTo>
                      <a:pt x="2317" y="3037"/>
                    </a:lnTo>
                    <a:lnTo>
                      <a:pt x="2317" y="3037"/>
                    </a:lnTo>
                    <a:lnTo>
                      <a:pt x="2332" y="3070"/>
                    </a:lnTo>
                    <a:lnTo>
                      <a:pt x="2343" y="3102"/>
                    </a:lnTo>
                    <a:lnTo>
                      <a:pt x="2355" y="3133"/>
                    </a:lnTo>
                    <a:lnTo>
                      <a:pt x="2365" y="3166"/>
                    </a:lnTo>
                    <a:lnTo>
                      <a:pt x="2373" y="3199"/>
                    </a:lnTo>
                    <a:lnTo>
                      <a:pt x="2382" y="3232"/>
                    </a:lnTo>
                    <a:lnTo>
                      <a:pt x="2390" y="3265"/>
                    </a:lnTo>
                    <a:lnTo>
                      <a:pt x="2397" y="3296"/>
                    </a:lnTo>
                    <a:lnTo>
                      <a:pt x="2397" y="3296"/>
                    </a:lnTo>
                    <a:lnTo>
                      <a:pt x="2354" y="3261"/>
                    </a:lnTo>
                    <a:lnTo>
                      <a:pt x="2308" y="3221"/>
                    </a:lnTo>
                    <a:lnTo>
                      <a:pt x="2261" y="3186"/>
                    </a:lnTo>
                    <a:lnTo>
                      <a:pt x="2212" y="3154"/>
                    </a:lnTo>
                    <a:lnTo>
                      <a:pt x="2161" y="3129"/>
                    </a:lnTo>
                    <a:lnTo>
                      <a:pt x="2106" y="3113"/>
                    </a:lnTo>
                    <a:lnTo>
                      <a:pt x="2048" y="3109"/>
                    </a:lnTo>
                    <a:lnTo>
                      <a:pt x="1987" y="3116"/>
                    </a:lnTo>
                    <a:lnTo>
                      <a:pt x="1987" y="3116"/>
                    </a:lnTo>
                    <a:lnTo>
                      <a:pt x="1973" y="3129"/>
                    </a:lnTo>
                    <a:lnTo>
                      <a:pt x="1958" y="3140"/>
                    </a:lnTo>
                    <a:lnTo>
                      <a:pt x="1942" y="3151"/>
                    </a:lnTo>
                    <a:lnTo>
                      <a:pt x="1925" y="3160"/>
                    </a:lnTo>
                    <a:lnTo>
                      <a:pt x="1910" y="3173"/>
                    </a:lnTo>
                    <a:lnTo>
                      <a:pt x="1898" y="3188"/>
                    </a:lnTo>
                    <a:lnTo>
                      <a:pt x="1892" y="3205"/>
                    </a:lnTo>
                    <a:lnTo>
                      <a:pt x="1894" y="3226"/>
                    </a:lnTo>
                    <a:lnTo>
                      <a:pt x="1894" y="3226"/>
                    </a:lnTo>
                    <a:lnTo>
                      <a:pt x="1911" y="3306"/>
                    </a:lnTo>
                    <a:lnTo>
                      <a:pt x="1957" y="3367"/>
                    </a:lnTo>
                    <a:lnTo>
                      <a:pt x="2019" y="3417"/>
                    </a:lnTo>
                    <a:lnTo>
                      <a:pt x="2089" y="3462"/>
                    </a:lnTo>
                    <a:lnTo>
                      <a:pt x="2151" y="3509"/>
                    </a:lnTo>
                    <a:lnTo>
                      <a:pt x="2195" y="3560"/>
                    </a:lnTo>
                    <a:lnTo>
                      <a:pt x="2210" y="3626"/>
                    </a:lnTo>
                    <a:lnTo>
                      <a:pt x="2189" y="3712"/>
                    </a:lnTo>
                    <a:lnTo>
                      <a:pt x="2189" y="3712"/>
                    </a:lnTo>
                    <a:lnTo>
                      <a:pt x="2110" y="3918"/>
                    </a:lnTo>
                    <a:lnTo>
                      <a:pt x="2010" y="4117"/>
                    </a:lnTo>
                    <a:lnTo>
                      <a:pt x="1891" y="4312"/>
                    </a:lnTo>
                    <a:lnTo>
                      <a:pt x="1753" y="4496"/>
                    </a:lnTo>
                    <a:lnTo>
                      <a:pt x="1597" y="4667"/>
                    </a:lnTo>
                    <a:lnTo>
                      <a:pt x="1424" y="4822"/>
                    </a:lnTo>
                    <a:lnTo>
                      <a:pt x="1235" y="4955"/>
                    </a:lnTo>
                    <a:lnTo>
                      <a:pt x="1032" y="5068"/>
                    </a:lnTo>
                    <a:lnTo>
                      <a:pt x="1032" y="5068"/>
                    </a:lnTo>
                    <a:lnTo>
                      <a:pt x="899" y="5087"/>
                    </a:lnTo>
                    <a:lnTo>
                      <a:pt x="774" y="5074"/>
                    </a:lnTo>
                    <a:lnTo>
                      <a:pt x="654" y="5031"/>
                    </a:lnTo>
                    <a:lnTo>
                      <a:pt x="542" y="4965"/>
                    </a:lnTo>
                    <a:lnTo>
                      <a:pt x="437" y="4883"/>
                    </a:lnTo>
                    <a:lnTo>
                      <a:pt x="337" y="4789"/>
                    </a:lnTo>
                    <a:lnTo>
                      <a:pt x="248" y="4687"/>
                    </a:lnTo>
                    <a:lnTo>
                      <a:pt x="165" y="4582"/>
                    </a:lnTo>
                    <a:lnTo>
                      <a:pt x="165" y="4582"/>
                    </a:lnTo>
                    <a:lnTo>
                      <a:pt x="90" y="4455"/>
                    </a:lnTo>
                    <a:lnTo>
                      <a:pt x="39" y="4317"/>
                    </a:lnTo>
                    <a:lnTo>
                      <a:pt x="9" y="4174"/>
                    </a:lnTo>
                    <a:lnTo>
                      <a:pt x="0" y="4027"/>
                    </a:lnTo>
                    <a:lnTo>
                      <a:pt x="9" y="3882"/>
                    </a:lnTo>
                    <a:lnTo>
                      <a:pt x="39" y="3737"/>
                    </a:lnTo>
                    <a:lnTo>
                      <a:pt x="86" y="3599"/>
                    </a:lnTo>
                    <a:lnTo>
                      <a:pt x="149" y="3468"/>
                    </a:lnTo>
                    <a:lnTo>
                      <a:pt x="149" y="3468"/>
                    </a:lnTo>
                    <a:lnTo>
                      <a:pt x="168" y="3386"/>
                    </a:lnTo>
                    <a:lnTo>
                      <a:pt x="181" y="3301"/>
                    </a:lnTo>
                    <a:lnTo>
                      <a:pt x="192" y="3215"/>
                    </a:lnTo>
                    <a:lnTo>
                      <a:pt x="204" y="3132"/>
                    </a:lnTo>
                    <a:lnTo>
                      <a:pt x="221" y="3055"/>
                    </a:lnTo>
                    <a:lnTo>
                      <a:pt x="245" y="2978"/>
                    </a:lnTo>
                    <a:lnTo>
                      <a:pt x="282" y="2909"/>
                    </a:lnTo>
                    <a:lnTo>
                      <a:pt x="336" y="2844"/>
                    </a:lnTo>
                    <a:lnTo>
                      <a:pt x="336" y="2844"/>
                    </a:lnTo>
                    <a:lnTo>
                      <a:pt x="392" y="2816"/>
                    </a:lnTo>
                    <a:lnTo>
                      <a:pt x="451" y="2790"/>
                    </a:lnTo>
                    <a:lnTo>
                      <a:pt x="513" y="2764"/>
                    </a:lnTo>
                    <a:lnTo>
                      <a:pt x="571" y="2739"/>
                    </a:lnTo>
                    <a:lnTo>
                      <a:pt x="629" y="2708"/>
                    </a:lnTo>
                    <a:lnTo>
                      <a:pt x="680" y="2670"/>
                    </a:lnTo>
                    <a:lnTo>
                      <a:pt x="724" y="2623"/>
                    </a:lnTo>
                    <a:lnTo>
                      <a:pt x="759" y="2565"/>
                    </a:lnTo>
                    <a:lnTo>
                      <a:pt x="759" y="2565"/>
                    </a:lnTo>
                    <a:lnTo>
                      <a:pt x="685" y="2501"/>
                    </a:lnTo>
                    <a:lnTo>
                      <a:pt x="600" y="2471"/>
                    </a:lnTo>
                    <a:lnTo>
                      <a:pt x="507" y="2465"/>
                    </a:lnTo>
                    <a:lnTo>
                      <a:pt x="408" y="2480"/>
                    </a:lnTo>
                    <a:lnTo>
                      <a:pt x="307" y="2504"/>
                    </a:lnTo>
                    <a:lnTo>
                      <a:pt x="206" y="2537"/>
                    </a:lnTo>
                    <a:lnTo>
                      <a:pt x="108" y="2566"/>
                    </a:lnTo>
                    <a:lnTo>
                      <a:pt x="16" y="2585"/>
                    </a:lnTo>
                    <a:lnTo>
                      <a:pt x="16" y="2585"/>
                    </a:lnTo>
                    <a:lnTo>
                      <a:pt x="23" y="2568"/>
                    </a:lnTo>
                    <a:lnTo>
                      <a:pt x="25" y="2547"/>
                    </a:lnTo>
                    <a:lnTo>
                      <a:pt x="25" y="2527"/>
                    </a:lnTo>
                    <a:lnTo>
                      <a:pt x="24" y="2505"/>
                    </a:lnTo>
                    <a:lnTo>
                      <a:pt x="25" y="2486"/>
                    </a:lnTo>
                    <a:lnTo>
                      <a:pt x="29" y="2465"/>
                    </a:lnTo>
                    <a:lnTo>
                      <a:pt x="39" y="2448"/>
                    </a:lnTo>
                    <a:lnTo>
                      <a:pt x="58" y="2433"/>
                    </a:lnTo>
                    <a:lnTo>
                      <a:pt x="58" y="2433"/>
                    </a:lnTo>
                    <a:lnTo>
                      <a:pt x="105" y="2388"/>
                    </a:lnTo>
                    <a:lnTo>
                      <a:pt x="163" y="2341"/>
                    </a:lnTo>
                    <a:lnTo>
                      <a:pt x="221" y="2294"/>
                    </a:lnTo>
                    <a:lnTo>
                      <a:pt x="278" y="2244"/>
                    </a:lnTo>
                    <a:lnTo>
                      <a:pt x="328" y="2188"/>
                    </a:lnTo>
                    <a:lnTo>
                      <a:pt x="368" y="2128"/>
                    </a:lnTo>
                    <a:lnTo>
                      <a:pt x="394" y="2062"/>
                    </a:lnTo>
                    <a:lnTo>
                      <a:pt x="399" y="1990"/>
                    </a:lnTo>
                    <a:lnTo>
                      <a:pt x="399" y="1990"/>
                    </a:lnTo>
                    <a:lnTo>
                      <a:pt x="376" y="1961"/>
                    </a:lnTo>
                    <a:lnTo>
                      <a:pt x="351" y="1940"/>
                    </a:lnTo>
                    <a:lnTo>
                      <a:pt x="321" y="1928"/>
                    </a:lnTo>
                    <a:lnTo>
                      <a:pt x="289" y="1922"/>
                    </a:lnTo>
                    <a:lnTo>
                      <a:pt x="256" y="1921"/>
                    </a:lnTo>
                    <a:lnTo>
                      <a:pt x="223" y="1924"/>
                    </a:lnTo>
                    <a:lnTo>
                      <a:pt x="191" y="1931"/>
                    </a:lnTo>
                    <a:lnTo>
                      <a:pt x="158" y="1940"/>
                    </a:lnTo>
                    <a:lnTo>
                      <a:pt x="158" y="1940"/>
                    </a:lnTo>
                    <a:lnTo>
                      <a:pt x="154" y="1895"/>
                    </a:lnTo>
                    <a:lnTo>
                      <a:pt x="145" y="1852"/>
                    </a:lnTo>
                    <a:lnTo>
                      <a:pt x="133" y="1810"/>
                    </a:lnTo>
                    <a:lnTo>
                      <a:pt x="124" y="1770"/>
                    </a:lnTo>
                    <a:lnTo>
                      <a:pt x="117" y="1730"/>
                    </a:lnTo>
                    <a:lnTo>
                      <a:pt x="119" y="1690"/>
                    </a:lnTo>
                    <a:lnTo>
                      <a:pt x="130" y="1651"/>
                    </a:lnTo>
                    <a:lnTo>
                      <a:pt x="158" y="1608"/>
                    </a:lnTo>
                    <a:lnTo>
                      <a:pt x="158" y="1608"/>
                    </a:lnTo>
                    <a:lnTo>
                      <a:pt x="115" y="1207"/>
                    </a:lnTo>
                    <a:lnTo>
                      <a:pt x="115" y="1207"/>
                    </a:lnTo>
                    <a:lnTo>
                      <a:pt x="143" y="1215"/>
                    </a:lnTo>
                    <a:lnTo>
                      <a:pt x="168" y="1213"/>
                    </a:lnTo>
                    <a:lnTo>
                      <a:pt x="192" y="1205"/>
                    </a:lnTo>
                    <a:lnTo>
                      <a:pt x="212" y="1191"/>
                    </a:lnTo>
                    <a:lnTo>
                      <a:pt x="232" y="1174"/>
                    </a:lnTo>
                    <a:lnTo>
                      <a:pt x="250" y="1153"/>
                    </a:lnTo>
                    <a:lnTo>
                      <a:pt x="266" y="1131"/>
                    </a:lnTo>
                    <a:lnTo>
                      <a:pt x="279" y="1105"/>
                    </a:lnTo>
                    <a:lnTo>
                      <a:pt x="279" y="1105"/>
                    </a:lnTo>
                    <a:lnTo>
                      <a:pt x="286" y="1087"/>
                    </a:lnTo>
                    <a:lnTo>
                      <a:pt x="288" y="1069"/>
                    </a:lnTo>
                    <a:lnTo>
                      <a:pt x="285" y="1050"/>
                    </a:lnTo>
                    <a:lnTo>
                      <a:pt x="279" y="1029"/>
                    </a:lnTo>
                    <a:lnTo>
                      <a:pt x="271" y="1013"/>
                    </a:lnTo>
                    <a:lnTo>
                      <a:pt x="264" y="994"/>
                    </a:lnTo>
                    <a:lnTo>
                      <a:pt x="256" y="975"/>
                    </a:lnTo>
                    <a:lnTo>
                      <a:pt x="250" y="956"/>
                    </a:lnTo>
                    <a:lnTo>
                      <a:pt x="250" y="956"/>
                    </a:lnTo>
                    <a:lnTo>
                      <a:pt x="250" y="911"/>
                    </a:lnTo>
                    <a:lnTo>
                      <a:pt x="248" y="864"/>
                    </a:lnTo>
                    <a:lnTo>
                      <a:pt x="247" y="818"/>
                    </a:lnTo>
                    <a:lnTo>
                      <a:pt x="245" y="772"/>
                    </a:lnTo>
                    <a:lnTo>
                      <a:pt x="247" y="728"/>
                    </a:lnTo>
                    <a:lnTo>
                      <a:pt x="251" y="683"/>
                    </a:lnTo>
                    <a:lnTo>
                      <a:pt x="261" y="639"/>
                    </a:lnTo>
                    <a:lnTo>
                      <a:pt x="279" y="596"/>
                    </a:lnTo>
                    <a:lnTo>
                      <a:pt x="279" y="596"/>
                    </a:lnTo>
                    <a:lnTo>
                      <a:pt x="291" y="604"/>
                    </a:lnTo>
                    <a:lnTo>
                      <a:pt x="305" y="614"/>
                    </a:lnTo>
                    <a:lnTo>
                      <a:pt x="317" y="624"/>
                    </a:lnTo>
                    <a:lnTo>
                      <a:pt x="327" y="634"/>
                    </a:lnTo>
                    <a:lnTo>
                      <a:pt x="340" y="643"/>
                    </a:lnTo>
                    <a:lnTo>
                      <a:pt x="353" y="650"/>
                    </a:lnTo>
                    <a:lnTo>
                      <a:pt x="368" y="658"/>
                    </a:lnTo>
                    <a:lnTo>
                      <a:pt x="389" y="663"/>
                    </a:lnTo>
                    <a:lnTo>
                      <a:pt x="389" y="663"/>
                    </a:lnTo>
                    <a:lnTo>
                      <a:pt x="414" y="632"/>
                    </a:lnTo>
                    <a:lnTo>
                      <a:pt x="435" y="593"/>
                    </a:lnTo>
                    <a:lnTo>
                      <a:pt x="449" y="548"/>
                    </a:lnTo>
                    <a:lnTo>
                      <a:pt x="460" y="501"/>
                    </a:lnTo>
                    <a:lnTo>
                      <a:pt x="470" y="452"/>
                    </a:lnTo>
                    <a:lnTo>
                      <a:pt x="480" y="404"/>
                    </a:lnTo>
                    <a:lnTo>
                      <a:pt x="491" y="356"/>
                    </a:lnTo>
                    <a:lnTo>
                      <a:pt x="509" y="310"/>
                    </a:lnTo>
                    <a:lnTo>
                      <a:pt x="509" y="310"/>
                    </a:lnTo>
                    <a:lnTo>
                      <a:pt x="532" y="265"/>
                    </a:lnTo>
                    <a:lnTo>
                      <a:pt x="561" y="224"/>
                    </a:lnTo>
                    <a:lnTo>
                      <a:pt x="594" y="187"/>
                    </a:lnTo>
                    <a:lnTo>
                      <a:pt x="631" y="155"/>
                    </a:lnTo>
                    <a:lnTo>
                      <a:pt x="671" y="127"/>
                    </a:lnTo>
                    <a:lnTo>
                      <a:pt x="714" y="103"/>
                    </a:lnTo>
                    <a:lnTo>
                      <a:pt x="757" y="84"/>
                    </a:lnTo>
                    <a:lnTo>
                      <a:pt x="802" y="73"/>
                    </a:lnTo>
                    <a:lnTo>
                      <a:pt x="802" y="73"/>
                    </a:lnTo>
                    <a:lnTo>
                      <a:pt x="795" y="86"/>
                    </a:lnTo>
                    <a:lnTo>
                      <a:pt x="786" y="103"/>
                    </a:lnTo>
                    <a:lnTo>
                      <a:pt x="777" y="119"/>
                    </a:lnTo>
                    <a:lnTo>
                      <a:pt x="768" y="139"/>
                    </a:lnTo>
                    <a:lnTo>
                      <a:pt x="759" y="160"/>
                    </a:lnTo>
                    <a:lnTo>
                      <a:pt x="752" y="183"/>
                    </a:lnTo>
                    <a:lnTo>
                      <a:pt x="743" y="203"/>
                    </a:lnTo>
                    <a:lnTo>
                      <a:pt x="737" y="224"/>
                    </a:lnTo>
                    <a:lnTo>
                      <a:pt x="737" y="224"/>
                    </a:lnTo>
                    <a:lnTo>
                      <a:pt x="796" y="232"/>
                    </a:lnTo>
                    <a:lnTo>
                      <a:pt x="849" y="229"/>
                    </a:lnTo>
                    <a:lnTo>
                      <a:pt x="902" y="219"/>
                    </a:lnTo>
                    <a:lnTo>
                      <a:pt x="952" y="202"/>
                    </a:lnTo>
                    <a:lnTo>
                      <a:pt x="1001" y="178"/>
                    </a:lnTo>
                    <a:lnTo>
                      <a:pt x="1046" y="151"/>
                    </a:lnTo>
                    <a:lnTo>
                      <a:pt x="1090" y="122"/>
                    </a:lnTo>
                    <a:lnTo>
                      <a:pt x="1132" y="93"/>
                    </a:lnTo>
                    <a:lnTo>
                      <a:pt x="1132" y="93"/>
                    </a:lnTo>
                    <a:lnTo>
                      <a:pt x="1129" y="118"/>
                    </a:lnTo>
                    <a:lnTo>
                      <a:pt x="1120" y="145"/>
                    </a:lnTo>
                    <a:lnTo>
                      <a:pt x="1107" y="172"/>
                    </a:lnTo>
                    <a:lnTo>
                      <a:pt x="1095" y="202"/>
                    </a:lnTo>
                    <a:lnTo>
                      <a:pt x="1083" y="229"/>
                    </a:lnTo>
                    <a:lnTo>
                      <a:pt x="1080" y="255"/>
                    </a:lnTo>
                    <a:lnTo>
                      <a:pt x="1086" y="281"/>
                    </a:lnTo>
                    <a:lnTo>
                      <a:pt x="1102" y="302"/>
                    </a:lnTo>
                    <a:lnTo>
                      <a:pt x="1102" y="302"/>
                    </a:lnTo>
                    <a:lnTo>
                      <a:pt x="1163" y="295"/>
                    </a:lnTo>
                    <a:lnTo>
                      <a:pt x="1213" y="280"/>
                    </a:lnTo>
                    <a:lnTo>
                      <a:pt x="1259" y="253"/>
                    </a:lnTo>
                    <a:lnTo>
                      <a:pt x="1302" y="219"/>
                    </a:lnTo>
                    <a:lnTo>
                      <a:pt x="1343" y="184"/>
                    </a:lnTo>
                    <a:lnTo>
                      <a:pt x="1380" y="143"/>
                    </a:lnTo>
                    <a:lnTo>
                      <a:pt x="1421" y="103"/>
                    </a:lnTo>
                    <a:lnTo>
                      <a:pt x="1463" y="60"/>
                    </a:lnTo>
                    <a:lnTo>
                      <a:pt x="1463" y="60"/>
                    </a:lnTo>
                    <a:lnTo>
                      <a:pt x="1555" y="224"/>
                    </a:lnTo>
                    <a:lnTo>
                      <a:pt x="1723" y="0"/>
                    </a:lnTo>
                    <a:lnTo>
                      <a:pt x="1916" y="143"/>
                    </a:lnTo>
                    <a:lnTo>
                      <a:pt x="1916" y="143"/>
                    </a:lnTo>
                    <a:lnTo>
                      <a:pt x="1916" y="143"/>
                    </a:lnTo>
                    <a:lnTo>
                      <a:pt x="1916" y="143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9" name="Freeform 67"/>
              <p:cNvSpPr>
                <a:spLocks/>
              </p:cNvSpPr>
              <p:nvPr/>
            </p:nvSpPr>
            <p:spPr bwMode="auto">
              <a:xfrm>
                <a:off x="3271" y="996"/>
                <a:ext cx="123" cy="107"/>
              </a:xfrm>
              <a:custGeom>
                <a:avLst/>
                <a:gdLst>
                  <a:gd name="T0" fmla="*/ 493 w 493"/>
                  <a:gd name="T1" fmla="*/ 378 h 429"/>
                  <a:gd name="T2" fmla="*/ 480 w 493"/>
                  <a:gd name="T3" fmla="*/ 429 h 429"/>
                  <a:gd name="T4" fmla="*/ 480 w 493"/>
                  <a:gd name="T5" fmla="*/ 429 h 429"/>
                  <a:gd name="T6" fmla="*/ 436 w 493"/>
                  <a:gd name="T7" fmla="*/ 363 h 429"/>
                  <a:gd name="T8" fmla="*/ 391 w 493"/>
                  <a:gd name="T9" fmla="*/ 295 h 429"/>
                  <a:gd name="T10" fmla="*/ 343 w 493"/>
                  <a:gd name="T11" fmla="*/ 225 h 429"/>
                  <a:gd name="T12" fmla="*/ 288 w 493"/>
                  <a:gd name="T13" fmla="*/ 162 h 429"/>
                  <a:gd name="T14" fmla="*/ 227 w 493"/>
                  <a:gd name="T15" fmla="*/ 110 h 429"/>
                  <a:gd name="T16" fmla="*/ 161 w 493"/>
                  <a:gd name="T17" fmla="*/ 70 h 429"/>
                  <a:gd name="T18" fmla="*/ 85 w 493"/>
                  <a:gd name="T19" fmla="*/ 49 h 429"/>
                  <a:gd name="T20" fmla="*/ 0 w 493"/>
                  <a:gd name="T21" fmla="*/ 49 h 429"/>
                  <a:gd name="T22" fmla="*/ 0 w 493"/>
                  <a:gd name="T23" fmla="*/ 49 h 429"/>
                  <a:gd name="T24" fmla="*/ 25 w 493"/>
                  <a:gd name="T25" fmla="*/ 20 h 429"/>
                  <a:gd name="T26" fmla="*/ 54 w 493"/>
                  <a:gd name="T27" fmla="*/ 5 h 429"/>
                  <a:gd name="T28" fmla="*/ 88 w 493"/>
                  <a:gd name="T29" fmla="*/ 0 h 429"/>
                  <a:gd name="T30" fmla="*/ 123 w 493"/>
                  <a:gd name="T31" fmla="*/ 4 h 429"/>
                  <a:gd name="T32" fmla="*/ 159 w 493"/>
                  <a:gd name="T33" fmla="*/ 14 h 429"/>
                  <a:gd name="T34" fmla="*/ 193 w 493"/>
                  <a:gd name="T35" fmla="*/ 25 h 429"/>
                  <a:gd name="T36" fmla="*/ 228 w 493"/>
                  <a:gd name="T37" fmla="*/ 39 h 429"/>
                  <a:gd name="T38" fmla="*/ 263 w 493"/>
                  <a:gd name="T39" fmla="*/ 49 h 429"/>
                  <a:gd name="T40" fmla="*/ 263 w 493"/>
                  <a:gd name="T41" fmla="*/ 49 h 429"/>
                  <a:gd name="T42" fmla="*/ 299 w 493"/>
                  <a:gd name="T43" fmla="*/ 89 h 429"/>
                  <a:gd name="T44" fmla="*/ 334 w 493"/>
                  <a:gd name="T45" fmla="*/ 127 h 429"/>
                  <a:gd name="T46" fmla="*/ 368 w 493"/>
                  <a:gd name="T47" fmla="*/ 166 h 429"/>
                  <a:gd name="T48" fmla="*/ 395 w 493"/>
                  <a:gd name="T49" fmla="*/ 206 h 429"/>
                  <a:gd name="T50" fmla="*/ 423 w 493"/>
                  <a:gd name="T51" fmla="*/ 247 h 429"/>
                  <a:gd name="T52" fmla="*/ 448 w 493"/>
                  <a:gd name="T53" fmla="*/ 287 h 429"/>
                  <a:gd name="T54" fmla="*/ 470 w 493"/>
                  <a:gd name="T55" fmla="*/ 332 h 429"/>
                  <a:gd name="T56" fmla="*/ 493 w 493"/>
                  <a:gd name="T57" fmla="*/ 378 h 429"/>
                  <a:gd name="T58" fmla="*/ 493 w 493"/>
                  <a:gd name="T59" fmla="*/ 378 h 429"/>
                  <a:gd name="T60" fmla="*/ 493 w 493"/>
                  <a:gd name="T61" fmla="*/ 378 h 429"/>
                  <a:gd name="T62" fmla="*/ 493 w 493"/>
                  <a:gd name="T63" fmla="*/ 378 h 429"/>
                  <a:gd name="T64" fmla="*/ 493 w 493"/>
                  <a:gd name="T65" fmla="*/ 37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93" h="429">
                    <a:moveTo>
                      <a:pt x="493" y="378"/>
                    </a:moveTo>
                    <a:lnTo>
                      <a:pt x="480" y="429"/>
                    </a:lnTo>
                    <a:lnTo>
                      <a:pt x="480" y="429"/>
                    </a:lnTo>
                    <a:lnTo>
                      <a:pt x="436" y="363"/>
                    </a:lnTo>
                    <a:lnTo>
                      <a:pt x="391" y="295"/>
                    </a:lnTo>
                    <a:lnTo>
                      <a:pt x="343" y="225"/>
                    </a:lnTo>
                    <a:lnTo>
                      <a:pt x="288" y="162"/>
                    </a:lnTo>
                    <a:lnTo>
                      <a:pt x="227" y="110"/>
                    </a:lnTo>
                    <a:lnTo>
                      <a:pt x="161" y="70"/>
                    </a:lnTo>
                    <a:lnTo>
                      <a:pt x="85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25" y="20"/>
                    </a:lnTo>
                    <a:lnTo>
                      <a:pt x="54" y="5"/>
                    </a:lnTo>
                    <a:lnTo>
                      <a:pt x="88" y="0"/>
                    </a:lnTo>
                    <a:lnTo>
                      <a:pt x="123" y="4"/>
                    </a:lnTo>
                    <a:lnTo>
                      <a:pt x="159" y="14"/>
                    </a:lnTo>
                    <a:lnTo>
                      <a:pt x="193" y="25"/>
                    </a:lnTo>
                    <a:lnTo>
                      <a:pt x="228" y="39"/>
                    </a:lnTo>
                    <a:lnTo>
                      <a:pt x="263" y="49"/>
                    </a:lnTo>
                    <a:lnTo>
                      <a:pt x="263" y="49"/>
                    </a:lnTo>
                    <a:lnTo>
                      <a:pt x="299" y="89"/>
                    </a:lnTo>
                    <a:lnTo>
                      <a:pt x="334" y="127"/>
                    </a:lnTo>
                    <a:lnTo>
                      <a:pt x="368" y="166"/>
                    </a:lnTo>
                    <a:lnTo>
                      <a:pt x="395" y="206"/>
                    </a:lnTo>
                    <a:lnTo>
                      <a:pt x="423" y="247"/>
                    </a:lnTo>
                    <a:lnTo>
                      <a:pt x="448" y="287"/>
                    </a:lnTo>
                    <a:lnTo>
                      <a:pt x="470" y="332"/>
                    </a:lnTo>
                    <a:lnTo>
                      <a:pt x="493" y="378"/>
                    </a:lnTo>
                    <a:lnTo>
                      <a:pt x="493" y="378"/>
                    </a:lnTo>
                    <a:lnTo>
                      <a:pt x="493" y="378"/>
                    </a:lnTo>
                    <a:lnTo>
                      <a:pt x="493" y="378"/>
                    </a:lnTo>
                    <a:lnTo>
                      <a:pt x="493" y="37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0" name="Freeform 68"/>
              <p:cNvSpPr>
                <a:spLocks/>
              </p:cNvSpPr>
              <p:nvPr/>
            </p:nvSpPr>
            <p:spPr bwMode="auto">
              <a:xfrm>
                <a:off x="2947" y="1043"/>
                <a:ext cx="130" cy="134"/>
              </a:xfrm>
              <a:custGeom>
                <a:avLst/>
                <a:gdLst>
                  <a:gd name="T0" fmla="*/ 522 w 522"/>
                  <a:gd name="T1" fmla="*/ 34 h 537"/>
                  <a:gd name="T2" fmla="*/ 522 w 522"/>
                  <a:gd name="T3" fmla="*/ 62 h 537"/>
                  <a:gd name="T4" fmla="*/ 522 w 522"/>
                  <a:gd name="T5" fmla="*/ 62 h 537"/>
                  <a:gd name="T6" fmla="*/ 490 w 522"/>
                  <a:gd name="T7" fmla="*/ 61 h 537"/>
                  <a:gd name="T8" fmla="*/ 460 w 522"/>
                  <a:gd name="T9" fmla="*/ 61 h 537"/>
                  <a:gd name="T10" fmla="*/ 428 w 522"/>
                  <a:gd name="T11" fmla="*/ 64 h 537"/>
                  <a:gd name="T12" fmla="*/ 394 w 522"/>
                  <a:gd name="T13" fmla="*/ 71 h 537"/>
                  <a:gd name="T14" fmla="*/ 360 w 522"/>
                  <a:gd name="T15" fmla="*/ 82 h 537"/>
                  <a:gd name="T16" fmla="*/ 327 w 522"/>
                  <a:gd name="T17" fmla="*/ 95 h 537"/>
                  <a:gd name="T18" fmla="*/ 297 w 522"/>
                  <a:gd name="T19" fmla="*/ 113 h 537"/>
                  <a:gd name="T20" fmla="*/ 269 w 522"/>
                  <a:gd name="T21" fmla="*/ 134 h 537"/>
                  <a:gd name="T22" fmla="*/ 269 w 522"/>
                  <a:gd name="T23" fmla="*/ 134 h 537"/>
                  <a:gd name="T24" fmla="*/ 224 w 522"/>
                  <a:gd name="T25" fmla="*/ 177 h 537"/>
                  <a:gd name="T26" fmla="*/ 189 w 522"/>
                  <a:gd name="T27" fmla="*/ 223 h 537"/>
                  <a:gd name="T28" fmla="*/ 157 w 522"/>
                  <a:gd name="T29" fmla="*/ 273 h 537"/>
                  <a:gd name="T30" fmla="*/ 132 w 522"/>
                  <a:gd name="T31" fmla="*/ 327 h 537"/>
                  <a:gd name="T32" fmla="*/ 108 w 522"/>
                  <a:gd name="T33" fmla="*/ 380 h 537"/>
                  <a:gd name="T34" fmla="*/ 84 w 522"/>
                  <a:gd name="T35" fmla="*/ 435 h 537"/>
                  <a:gd name="T36" fmla="*/ 59 w 522"/>
                  <a:gd name="T37" fmla="*/ 489 h 537"/>
                  <a:gd name="T38" fmla="*/ 30 w 522"/>
                  <a:gd name="T39" fmla="*/ 537 h 537"/>
                  <a:gd name="T40" fmla="*/ 30 w 522"/>
                  <a:gd name="T41" fmla="*/ 537 h 537"/>
                  <a:gd name="T42" fmla="*/ 0 w 522"/>
                  <a:gd name="T43" fmla="*/ 537 h 537"/>
                  <a:gd name="T44" fmla="*/ 0 w 522"/>
                  <a:gd name="T45" fmla="*/ 537 h 537"/>
                  <a:gd name="T46" fmla="*/ 15 w 522"/>
                  <a:gd name="T47" fmla="*/ 452 h 537"/>
                  <a:gd name="T48" fmla="*/ 41 w 522"/>
                  <a:gd name="T49" fmla="*/ 369 h 537"/>
                  <a:gd name="T50" fmla="*/ 75 w 522"/>
                  <a:gd name="T51" fmla="*/ 286 h 537"/>
                  <a:gd name="T52" fmla="*/ 118 w 522"/>
                  <a:gd name="T53" fmla="*/ 211 h 537"/>
                  <a:gd name="T54" fmla="*/ 172 w 522"/>
                  <a:gd name="T55" fmla="*/ 142 h 537"/>
                  <a:gd name="T56" fmla="*/ 233 w 522"/>
                  <a:gd name="T57" fmla="*/ 83 h 537"/>
                  <a:gd name="T58" fmla="*/ 304 w 522"/>
                  <a:gd name="T59" fmla="*/ 35 h 537"/>
                  <a:gd name="T60" fmla="*/ 382 w 522"/>
                  <a:gd name="T61" fmla="*/ 0 h 537"/>
                  <a:gd name="T62" fmla="*/ 382 w 522"/>
                  <a:gd name="T63" fmla="*/ 0 h 537"/>
                  <a:gd name="T64" fmla="*/ 397 w 522"/>
                  <a:gd name="T65" fmla="*/ 4 h 537"/>
                  <a:gd name="T66" fmla="*/ 414 w 522"/>
                  <a:gd name="T67" fmla="*/ 4 h 537"/>
                  <a:gd name="T68" fmla="*/ 436 w 522"/>
                  <a:gd name="T69" fmla="*/ 0 h 537"/>
                  <a:gd name="T70" fmla="*/ 456 w 522"/>
                  <a:gd name="T71" fmla="*/ 0 h 537"/>
                  <a:gd name="T72" fmla="*/ 478 w 522"/>
                  <a:gd name="T73" fmla="*/ 0 h 537"/>
                  <a:gd name="T74" fmla="*/ 496 w 522"/>
                  <a:gd name="T75" fmla="*/ 5 h 537"/>
                  <a:gd name="T76" fmla="*/ 510 w 522"/>
                  <a:gd name="T77" fmla="*/ 16 h 537"/>
                  <a:gd name="T78" fmla="*/ 522 w 522"/>
                  <a:gd name="T79" fmla="*/ 34 h 537"/>
                  <a:gd name="T80" fmla="*/ 522 w 522"/>
                  <a:gd name="T81" fmla="*/ 34 h 537"/>
                  <a:gd name="T82" fmla="*/ 522 w 522"/>
                  <a:gd name="T83" fmla="*/ 34 h 537"/>
                  <a:gd name="T84" fmla="*/ 522 w 522"/>
                  <a:gd name="T85" fmla="*/ 34 h 537"/>
                  <a:gd name="T86" fmla="*/ 522 w 522"/>
                  <a:gd name="T87" fmla="*/ 34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522" h="537">
                    <a:moveTo>
                      <a:pt x="522" y="34"/>
                    </a:moveTo>
                    <a:lnTo>
                      <a:pt x="522" y="62"/>
                    </a:lnTo>
                    <a:lnTo>
                      <a:pt x="522" y="62"/>
                    </a:lnTo>
                    <a:lnTo>
                      <a:pt x="490" y="61"/>
                    </a:lnTo>
                    <a:lnTo>
                      <a:pt x="460" y="61"/>
                    </a:lnTo>
                    <a:lnTo>
                      <a:pt x="428" y="64"/>
                    </a:lnTo>
                    <a:lnTo>
                      <a:pt x="394" y="71"/>
                    </a:lnTo>
                    <a:lnTo>
                      <a:pt x="360" y="82"/>
                    </a:lnTo>
                    <a:lnTo>
                      <a:pt x="327" y="95"/>
                    </a:lnTo>
                    <a:lnTo>
                      <a:pt x="297" y="113"/>
                    </a:lnTo>
                    <a:lnTo>
                      <a:pt x="269" y="134"/>
                    </a:lnTo>
                    <a:lnTo>
                      <a:pt x="269" y="134"/>
                    </a:lnTo>
                    <a:lnTo>
                      <a:pt x="224" y="177"/>
                    </a:lnTo>
                    <a:lnTo>
                      <a:pt x="189" y="223"/>
                    </a:lnTo>
                    <a:lnTo>
                      <a:pt x="157" y="273"/>
                    </a:lnTo>
                    <a:lnTo>
                      <a:pt x="132" y="327"/>
                    </a:lnTo>
                    <a:lnTo>
                      <a:pt x="108" y="380"/>
                    </a:lnTo>
                    <a:lnTo>
                      <a:pt x="84" y="435"/>
                    </a:lnTo>
                    <a:lnTo>
                      <a:pt x="59" y="489"/>
                    </a:lnTo>
                    <a:lnTo>
                      <a:pt x="30" y="537"/>
                    </a:lnTo>
                    <a:lnTo>
                      <a:pt x="30" y="537"/>
                    </a:lnTo>
                    <a:lnTo>
                      <a:pt x="0" y="537"/>
                    </a:lnTo>
                    <a:lnTo>
                      <a:pt x="0" y="537"/>
                    </a:lnTo>
                    <a:lnTo>
                      <a:pt x="15" y="452"/>
                    </a:lnTo>
                    <a:lnTo>
                      <a:pt x="41" y="369"/>
                    </a:lnTo>
                    <a:lnTo>
                      <a:pt x="75" y="286"/>
                    </a:lnTo>
                    <a:lnTo>
                      <a:pt x="118" y="211"/>
                    </a:lnTo>
                    <a:lnTo>
                      <a:pt x="172" y="142"/>
                    </a:lnTo>
                    <a:lnTo>
                      <a:pt x="233" y="83"/>
                    </a:lnTo>
                    <a:lnTo>
                      <a:pt x="304" y="35"/>
                    </a:lnTo>
                    <a:lnTo>
                      <a:pt x="382" y="0"/>
                    </a:lnTo>
                    <a:lnTo>
                      <a:pt x="382" y="0"/>
                    </a:lnTo>
                    <a:lnTo>
                      <a:pt x="397" y="4"/>
                    </a:lnTo>
                    <a:lnTo>
                      <a:pt x="414" y="4"/>
                    </a:lnTo>
                    <a:lnTo>
                      <a:pt x="436" y="0"/>
                    </a:lnTo>
                    <a:lnTo>
                      <a:pt x="456" y="0"/>
                    </a:lnTo>
                    <a:lnTo>
                      <a:pt x="478" y="0"/>
                    </a:lnTo>
                    <a:lnTo>
                      <a:pt x="496" y="5"/>
                    </a:lnTo>
                    <a:lnTo>
                      <a:pt x="510" y="16"/>
                    </a:lnTo>
                    <a:lnTo>
                      <a:pt x="522" y="34"/>
                    </a:lnTo>
                    <a:lnTo>
                      <a:pt x="522" y="34"/>
                    </a:lnTo>
                    <a:lnTo>
                      <a:pt x="522" y="34"/>
                    </a:lnTo>
                    <a:lnTo>
                      <a:pt x="522" y="34"/>
                    </a:lnTo>
                    <a:lnTo>
                      <a:pt x="52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1" name="Freeform 69"/>
              <p:cNvSpPr>
                <a:spLocks/>
              </p:cNvSpPr>
              <p:nvPr/>
            </p:nvSpPr>
            <p:spPr bwMode="auto">
              <a:xfrm>
                <a:off x="2925" y="1091"/>
                <a:ext cx="469" cy="420"/>
              </a:xfrm>
              <a:custGeom>
                <a:avLst/>
                <a:gdLst>
                  <a:gd name="T0" fmla="*/ 1812 w 1873"/>
                  <a:gd name="T1" fmla="*/ 433 h 1681"/>
                  <a:gd name="T2" fmla="*/ 1871 w 1873"/>
                  <a:gd name="T3" fmla="*/ 760 h 1681"/>
                  <a:gd name="T4" fmla="*/ 1856 w 1873"/>
                  <a:gd name="T5" fmla="*/ 1099 h 1681"/>
                  <a:gd name="T6" fmla="*/ 1767 w 1873"/>
                  <a:gd name="T7" fmla="*/ 1417 h 1681"/>
                  <a:gd name="T8" fmla="*/ 1696 w 1873"/>
                  <a:gd name="T9" fmla="*/ 1559 h 1681"/>
                  <a:gd name="T10" fmla="*/ 1646 w 1873"/>
                  <a:gd name="T11" fmla="*/ 1599 h 1681"/>
                  <a:gd name="T12" fmla="*/ 1602 w 1873"/>
                  <a:gd name="T13" fmla="*/ 1639 h 1681"/>
                  <a:gd name="T14" fmla="*/ 1555 w 1873"/>
                  <a:gd name="T15" fmla="*/ 1669 h 1681"/>
                  <a:gd name="T16" fmla="*/ 1495 w 1873"/>
                  <a:gd name="T17" fmla="*/ 1681 h 1681"/>
                  <a:gd name="T18" fmla="*/ 1418 w 1873"/>
                  <a:gd name="T19" fmla="*/ 1661 h 1681"/>
                  <a:gd name="T20" fmla="*/ 1281 w 1873"/>
                  <a:gd name="T21" fmla="*/ 1585 h 1681"/>
                  <a:gd name="T22" fmla="*/ 1170 w 1873"/>
                  <a:gd name="T23" fmla="*/ 1471 h 1681"/>
                  <a:gd name="T24" fmla="*/ 1079 w 1873"/>
                  <a:gd name="T25" fmla="*/ 1337 h 1681"/>
                  <a:gd name="T26" fmla="*/ 1043 w 1873"/>
                  <a:gd name="T27" fmla="*/ 1265 h 1681"/>
                  <a:gd name="T28" fmla="*/ 1024 w 1873"/>
                  <a:gd name="T29" fmla="*/ 1179 h 1681"/>
                  <a:gd name="T30" fmla="*/ 1012 w 1873"/>
                  <a:gd name="T31" fmla="*/ 1092 h 1681"/>
                  <a:gd name="T32" fmla="*/ 993 w 1873"/>
                  <a:gd name="T33" fmla="*/ 1007 h 1681"/>
                  <a:gd name="T34" fmla="*/ 958 w 1873"/>
                  <a:gd name="T35" fmla="*/ 927 h 1681"/>
                  <a:gd name="T36" fmla="*/ 908 w 1873"/>
                  <a:gd name="T37" fmla="*/ 1044 h 1681"/>
                  <a:gd name="T38" fmla="*/ 791 w 1873"/>
                  <a:gd name="T39" fmla="*/ 1272 h 1681"/>
                  <a:gd name="T40" fmla="*/ 634 w 1873"/>
                  <a:gd name="T41" fmla="*/ 1465 h 1681"/>
                  <a:gd name="T42" fmla="*/ 431 w 1873"/>
                  <a:gd name="T43" fmla="*/ 1598 h 1681"/>
                  <a:gd name="T44" fmla="*/ 305 w 1873"/>
                  <a:gd name="T45" fmla="*/ 1629 h 1681"/>
                  <a:gd name="T46" fmla="*/ 237 w 1873"/>
                  <a:gd name="T47" fmla="*/ 1603 h 1681"/>
                  <a:gd name="T48" fmla="*/ 175 w 1873"/>
                  <a:gd name="T49" fmla="*/ 1563 h 1681"/>
                  <a:gd name="T50" fmla="*/ 120 w 1873"/>
                  <a:gd name="T51" fmla="*/ 1518 h 1681"/>
                  <a:gd name="T52" fmla="*/ 67 w 1873"/>
                  <a:gd name="T53" fmla="*/ 1466 h 1681"/>
                  <a:gd name="T54" fmla="*/ 21 w 1873"/>
                  <a:gd name="T55" fmla="*/ 1331 h 1681"/>
                  <a:gd name="T56" fmla="*/ 0 w 1873"/>
                  <a:gd name="T57" fmla="*/ 1052 h 1681"/>
                  <a:gd name="T58" fmla="*/ 50 w 1873"/>
                  <a:gd name="T59" fmla="*/ 772 h 1681"/>
                  <a:gd name="T60" fmla="*/ 153 w 1873"/>
                  <a:gd name="T61" fmla="*/ 512 h 1681"/>
                  <a:gd name="T62" fmla="*/ 219 w 1873"/>
                  <a:gd name="T63" fmla="*/ 395 h 1681"/>
                  <a:gd name="T64" fmla="*/ 324 w 1873"/>
                  <a:gd name="T65" fmla="*/ 292 h 1681"/>
                  <a:gd name="T66" fmla="*/ 449 w 1873"/>
                  <a:gd name="T67" fmla="*/ 190 h 1681"/>
                  <a:gd name="T68" fmla="*/ 586 w 1873"/>
                  <a:gd name="T69" fmla="*/ 129 h 1681"/>
                  <a:gd name="T70" fmla="*/ 729 w 1873"/>
                  <a:gd name="T71" fmla="*/ 143 h 1681"/>
                  <a:gd name="T72" fmla="*/ 764 w 1873"/>
                  <a:gd name="T73" fmla="*/ 158 h 1681"/>
                  <a:gd name="T74" fmla="*/ 841 w 1873"/>
                  <a:gd name="T75" fmla="*/ 197 h 1681"/>
                  <a:gd name="T76" fmla="*/ 915 w 1873"/>
                  <a:gd name="T77" fmla="*/ 250 h 1681"/>
                  <a:gd name="T78" fmla="*/ 977 w 1873"/>
                  <a:gd name="T79" fmla="*/ 314 h 1681"/>
                  <a:gd name="T80" fmla="*/ 1001 w 1873"/>
                  <a:gd name="T81" fmla="*/ 352 h 1681"/>
                  <a:gd name="T82" fmla="*/ 1027 w 1873"/>
                  <a:gd name="T83" fmla="*/ 240 h 1681"/>
                  <a:gd name="T84" fmla="*/ 1073 w 1873"/>
                  <a:gd name="T85" fmla="*/ 137 h 1681"/>
                  <a:gd name="T86" fmla="*/ 1148 w 1873"/>
                  <a:gd name="T87" fmla="*/ 53 h 1681"/>
                  <a:gd name="T88" fmla="*/ 1252 w 1873"/>
                  <a:gd name="T89" fmla="*/ 0 h 1681"/>
                  <a:gd name="T90" fmla="*/ 1332 w 1873"/>
                  <a:gd name="T91" fmla="*/ 5 h 1681"/>
                  <a:gd name="T92" fmla="*/ 1479 w 1873"/>
                  <a:gd name="T93" fmla="*/ 40 h 1681"/>
                  <a:gd name="T94" fmla="*/ 1609 w 1873"/>
                  <a:gd name="T95" fmla="*/ 110 h 1681"/>
                  <a:gd name="T96" fmla="*/ 1713 w 1873"/>
                  <a:gd name="T97" fmla="*/ 215 h 1681"/>
                  <a:gd name="T98" fmla="*/ 1755 w 1873"/>
                  <a:gd name="T99" fmla="*/ 281 h 1681"/>
                  <a:gd name="T100" fmla="*/ 1755 w 1873"/>
                  <a:gd name="T101" fmla="*/ 281 h 1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73" h="1681">
                    <a:moveTo>
                      <a:pt x="1755" y="281"/>
                    </a:moveTo>
                    <a:lnTo>
                      <a:pt x="1812" y="433"/>
                    </a:lnTo>
                    <a:lnTo>
                      <a:pt x="1851" y="593"/>
                    </a:lnTo>
                    <a:lnTo>
                      <a:pt x="1871" y="760"/>
                    </a:lnTo>
                    <a:lnTo>
                      <a:pt x="1873" y="930"/>
                    </a:lnTo>
                    <a:lnTo>
                      <a:pt x="1856" y="1099"/>
                    </a:lnTo>
                    <a:lnTo>
                      <a:pt x="1819" y="1261"/>
                    </a:lnTo>
                    <a:lnTo>
                      <a:pt x="1767" y="1417"/>
                    </a:lnTo>
                    <a:lnTo>
                      <a:pt x="1696" y="1559"/>
                    </a:lnTo>
                    <a:lnTo>
                      <a:pt x="1696" y="1559"/>
                    </a:lnTo>
                    <a:lnTo>
                      <a:pt x="1670" y="1579"/>
                    </a:lnTo>
                    <a:lnTo>
                      <a:pt x="1646" y="1599"/>
                    </a:lnTo>
                    <a:lnTo>
                      <a:pt x="1624" y="1619"/>
                    </a:lnTo>
                    <a:lnTo>
                      <a:pt x="1602" y="1639"/>
                    </a:lnTo>
                    <a:lnTo>
                      <a:pt x="1580" y="1655"/>
                    </a:lnTo>
                    <a:lnTo>
                      <a:pt x="1555" y="1669"/>
                    </a:lnTo>
                    <a:lnTo>
                      <a:pt x="1526" y="1677"/>
                    </a:lnTo>
                    <a:lnTo>
                      <a:pt x="1495" y="1681"/>
                    </a:lnTo>
                    <a:lnTo>
                      <a:pt x="1495" y="1681"/>
                    </a:lnTo>
                    <a:lnTo>
                      <a:pt x="1418" y="1661"/>
                    </a:lnTo>
                    <a:lnTo>
                      <a:pt x="1347" y="1628"/>
                    </a:lnTo>
                    <a:lnTo>
                      <a:pt x="1281" y="1585"/>
                    </a:lnTo>
                    <a:lnTo>
                      <a:pt x="1224" y="1532"/>
                    </a:lnTo>
                    <a:lnTo>
                      <a:pt x="1170" y="1471"/>
                    </a:lnTo>
                    <a:lnTo>
                      <a:pt x="1121" y="1406"/>
                    </a:lnTo>
                    <a:lnTo>
                      <a:pt x="1079" y="1337"/>
                    </a:lnTo>
                    <a:lnTo>
                      <a:pt x="1043" y="1265"/>
                    </a:lnTo>
                    <a:lnTo>
                      <a:pt x="1043" y="1265"/>
                    </a:lnTo>
                    <a:lnTo>
                      <a:pt x="1033" y="1223"/>
                    </a:lnTo>
                    <a:lnTo>
                      <a:pt x="1024" y="1179"/>
                    </a:lnTo>
                    <a:lnTo>
                      <a:pt x="1018" y="1134"/>
                    </a:lnTo>
                    <a:lnTo>
                      <a:pt x="1012" y="1092"/>
                    </a:lnTo>
                    <a:lnTo>
                      <a:pt x="1002" y="1048"/>
                    </a:lnTo>
                    <a:lnTo>
                      <a:pt x="993" y="1007"/>
                    </a:lnTo>
                    <a:lnTo>
                      <a:pt x="977" y="966"/>
                    </a:lnTo>
                    <a:lnTo>
                      <a:pt x="958" y="927"/>
                    </a:lnTo>
                    <a:lnTo>
                      <a:pt x="958" y="927"/>
                    </a:lnTo>
                    <a:lnTo>
                      <a:pt x="908" y="1044"/>
                    </a:lnTo>
                    <a:lnTo>
                      <a:pt x="853" y="1160"/>
                    </a:lnTo>
                    <a:lnTo>
                      <a:pt x="791" y="1272"/>
                    </a:lnTo>
                    <a:lnTo>
                      <a:pt x="718" y="1375"/>
                    </a:lnTo>
                    <a:lnTo>
                      <a:pt x="634" y="1465"/>
                    </a:lnTo>
                    <a:lnTo>
                      <a:pt x="538" y="1541"/>
                    </a:lnTo>
                    <a:lnTo>
                      <a:pt x="431" y="1598"/>
                    </a:lnTo>
                    <a:lnTo>
                      <a:pt x="305" y="1629"/>
                    </a:lnTo>
                    <a:lnTo>
                      <a:pt x="305" y="1629"/>
                    </a:lnTo>
                    <a:lnTo>
                      <a:pt x="269" y="1618"/>
                    </a:lnTo>
                    <a:lnTo>
                      <a:pt x="237" y="1603"/>
                    </a:lnTo>
                    <a:lnTo>
                      <a:pt x="204" y="1584"/>
                    </a:lnTo>
                    <a:lnTo>
                      <a:pt x="175" y="1563"/>
                    </a:lnTo>
                    <a:lnTo>
                      <a:pt x="148" y="1540"/>
                    </a:lnTo>
                    <a:lnTo>
                      <a:pt x="120" y="1518"/>
                    </a:lnTo>
                    <a:lnTo>
                      <a:pt x="94" y="1493"/>
                    </a:lnTo>
                    <a:lnTo>
                      <a:pt x="67" y="1466"/>
                    </a:lnTo>
                    <a:lnTo>
                      <a:pt x="67" y="1466"/>
                    </a:lnTo>
                    <a:lnTo>
                      <a:pt x="21" y="1331"/>
                    </a:lnTo>
                    <a:lnTo>
                      <a:pt x="0" y="1193"/>
                    </a:lnTo>
                    <a:lnTo>
                      <a:pt x="0" y="1052"/>
                    </a:lnTo>
                    <a:lnTo>
                      <a:pt x="16" y="911"/>
                    </a:lnTo>
                    <a:lnTo>
                      <a:pt x="50" y="772"/>
                    </a:lnTo>
                    <a:lnTo>
                      <a:pt x="96" y="640"/>
                    </a:lnTo>
                    <a:lnTo>
                      <a:pt x="153" y="512"/>
                    </a:lnTo>
                    <a:lnTo>
                      <a:pt x="219" y="395"/>
                    </a:lnTo>
                    <a:lnTo>
                      <a:pt x="219" y="395"/>
                    </a:lnTo>
                    <a:lnTo>
                      <a:pt x="268" y="346"/>
                    </a:lnTo>
                    <a:lnTo>
                      <a:pt x="324" y="292"/>
                    </a:lnTo>
                    <a:lnTo>
                      <a:pt x="384" y="238"/>
                    </a:lnTo>
                    <a:lnTo>
                      <a:pt x="449" y="190"/>
                    </a:lnTo>
                    <a:lnTo>
                      <a:pt x="517" y="152"/>
                    </a:lnTo>
                    <a:lnTo>
                      <a:pt x="586" y="129"/>
                    </a:lnTo>
                    <a:lnTo>
                      <a:pt x="657" y="124"/>
                    </a:lnTo>
                    <a:lnTo>
                      <a:pt x="729" y="143"/>
                    </a:lnTo>
                    <a:lnTo>
                      <a:pt x="729" y="143"/>
                    </a:lnTo>
                    <a:lnTo>
                      <a:pt x="764" y="158"/>
                    </a:lnTo>
                    <a:lnTo>
                      <a:pt x="802" y="177"/>
                    </a:lnTo>
                    <a:lnTo>
                      <a:pt x="841" y="197"/>
                    </a:lnTo>
                    <a:lnTo>
                      <a:pt x="877" y="221"/>
                    </a:lnTo>
                    <a:lnTo>
                      <a:pt x="915" y="250"/>
                    </a:lnTo>
                    <a:lnTo>
                      <a:pt x="947" y="279"/>
                    </a:lnTo>
                    <a:lnTo>
                      <a:pt x="977" y="314"/>
                    </a:lnTo>
                    <a:lnTo>
                      <a:pt x="1001" y="352"/>
                    </a:lnTo>
                    <a:lnTo>
                      <a:pt x="1001" y="352"/>
                    </a:lnTo>
                    <a:lnTo>
                      <a:pt x="1011" y="297"/>
                    </a:lnTo>
                    <a:lnTo>
                      <a:pt x="1027" y="240"/>
                    </a:lnTo>
                    <a:lnTo>
                      <a:pt x="1049" y="186"/>
                    </a:lnTo>
                    <a:lnTo>
                      <a:pt x="1073" y="137"/>
                    </a:lnTo>
                    <a:lnTo>
                      <a:pt x="1108" y="91"/>
                    </a:lnTo>
                    <a:lnTo>
                      <a:pt x="1148" y="53"/>
                    </a:lnTo>
                    <a:lnTo>
                      <a:pt x="1195" y="22"/>
                    </a:lnTo>
                    <a:lnTo>
                      <a:pt x="1252" y="0"/>
                    </a:lnTo>
                    <a:lnTo>
                      <a:pt x="1252" y="0"/>
                    </a:lnTo>
                    <a:lnTo>
                      <a:pt x="1332" y="5"/>
                    </a:lnTo>
                    <a:lnTo>
                      <a:pt x="1408" y="16"/>
                    </a:lnTo>
                    <a:lnTo>
                      <a:pt x="1479" y="40"/>
                    </a:lnTo>
                    <a:lnTo>
                      <a:pt x="1547" y="69"/>
                    </a:lnTo>
                    <a:lnTo>
                      <a:pt x="1609" y="110"/>
                    </a:lnTo>
                    <a:lnTo>
                      <a:pt x="1665" y="157"/>
                    </a:lnTo>
                    <a:lnTo>
                      <a:pt x="1713" y="215"/>
                    </a:lnTo>
                    <a:lnTo>
                      <a:pt x="1755" y="281"/>
                    </a:lnTo>
                    <a:lnTo>
                      <a:pt x="1755" y="281"/>
                    </a:lnTo>
                    <a:lnTo>
                      <a:pt x="1755" y="281"/>
                    </a:lnTo>
                    <a:lnTo>
                      <a:pt x="1755" y="281"/>
                    </a:lnTo>
                    <a:lnTo>
                      <a:pt x="1755" y="2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2" name="Freeform 70"/>
              <p:cNvSpPr>
                <a:spLocks/>
              </p:cNvSpPr>
              <p:nvPr/>
            </p:nvSpPr>
            <p:spPr bwMode="auto">
              <a:xfrm>
                <a:off x="3182" y="1108"/>
                <a:ext cx="193" cy="384"/>
              </a:xfrm>
              <a:custGeom>
                <a:avLst/>
                <a:gdLst>
                  <a:gd name="T0" fmla="*/ 668 w 773"/>
                  <a:gd name="T1" fmla="*/ 239 h 1536"/>
                  <a:gd name="T2" fmla="*/ 721 w 773"/>
                  <a:gd name="T3" fmla="*/ 379 h 1536"/>
                  <a:gd name="T4" fmla="*/ 756 w 773"/>
                  <a:gd name="T5" fmla="*/ 522 h 1536"/>
                  <a:gd name="T6" fmla="*/ 773 w 773"/>
                  <a:gd name="T7" fmla="*/ 674 h 1536"/>
                  <a:gd name="T8" fmla="*/ 773 w 773"/>
                  <a:gd name="T9" fmla="*/ 830 h 1536"/>
                  <a:gd name="T10" fmla="*/ 757 w 773"/>
                  <a:gd name="T11" fmla="*/ 982 h 1536"/>
                  <a:gd name="T12" fmla="*/ 727 w 773"/>
                  <a:gd name="T13" fmla="*/ 1134 h 1536"/>
                  <a:gd name="T14" fmla="*/ 683 w 773"/>
                  <a:gd name="T15" fmla="*/ 1280 h 1536"/>
                  <a:gd name="T16" fmla="*/ 626 w 773"/>
                  <a:gd name="T17" fmla="*/ 1418 h 1536"/>
                  <a:gd name="T18" fmla="*/ 626 w 773"/>
                  <a:gd name="T19" fmla="*/ 1418 h 1536"/>
                  <a:gd name="T20" fmla="*/ 603 w 773"/>
                  <a:gd name="T21" fmla="*/ 1442 h 1536"/>
                  <a:gd name="T22" fmla="*/ 577 w 773"/>
                  <a:gd name="T23" fmla="*/ 1468 h 1536"/>
                  <a:gd name="T24" fmla="*/ 552 w 773"/>
                  <a:gd name="T25" fmla="*/ 1490 h 1536"/>
                  <a:gd name="T26" fmla="*/ 524 w 773"/>
                  <a:gd name="T27" fmla="*/ 1510 h 1536"/>
                  <a:gd name="T28" fmla="*/ 494 w 773"/>
                  <a:gd name="T29" fmla="*/ 1524 h 1536"/>
                  <a:gd name="T30" fmla="*/ 461 w 773"/>
                  <a:gd name="T31" fmla="*/ 1535 h 1536"/>
                  <a:gd name="T32" fmla="*/ 430 w 773"/>
                  <a:gd name="T33" fmla="*/ 1536 h 1536"/>
                  <a:gd name="T34" fmla="*/ 395 w 773"/>
                  <a:gd name="T35" fmla="*/ 1529 h 1536"/>
                  <a:gd name="T36" fmla="*/ 395 w 773"/>
                  <a:gd name="T37" fmla="*/ 1529 h 1536"/>
                  <a:gd name="T38" fmla="*/ 258 w 773"/>
                  <a:gd name="T39" fmla="*/ 1428 h 1536"/>
                  <a:gd name="T40" fmla="*/ 153 w 773"/>
                  <a:gd name="T41" fmla="*/ 1300 h 1536"/>
                  <a:gd name="T42" fmla="*/ 79 w 773"/>
                  <a:gd name="T43" fmla="*/ 1155 h 1536"/>
                  <a:gd name="T44" fmla="*/ 31 w 773"/>
                  <a:gd name="T45" fmla="*/ 994 h 1536"/>
                  <a:gd name="T46" fmla="*/ 5 w 773"/>
                  <a:gd name="T47" fmla="*/ 821 h 1536"/>
                  <a:gd name="T48" fmla="*/ 0 w 773"/>
                  <a:gd name="T49" fmla="*/ 643 h 1536"/>
                  <a:gd name="T50" fmla="*/ 10 w 773"/>
                  <a:gd name="T51" fmla="*/ 466 h 1536"/>
                  <a:gd name="T52" fmla="*/ 32 w 773"/>
                  <a:gd name="T53" fmla="*/ 289 h 1536"/>
                  <a:gd name="T54" fmla="*/ 32 w 773"/>
                  <a:gd name="T55" fmla="*/ 289 h 1536"/>
                  <a:gd name="T56" fmla="*/ 53 w 773"/>
                  <a:gd name="T57" fmla="*/ 249 h 1536"/>
                  <a:gd name="T58" fmla="*/ 76 w 773"/>
                  <a:gd name="T59" fmla="*/ 203 h 1536"/>
                  <a:gd name="T60" fmla="*/ 100 w 773"/>
                  <a:gd name="T61" fmla="*/ 156 h 1536"/>
                  <a:gd name="T62" fmla="*/ 125 w 773"/>
                  <a:gd name="T63" fmla="*/ 109 h 1536"/>
                  <a:gd name="T64" fmla="*/ 157 w 773"/>
                  <a:gd name="T65" fmla="*/ 68 h 1536"/>
                  <a:gd name="T66" fmla="*/ 193 w 773"/>
                  <a:gd name="T67" fmla="*/ 34 h 1536"/>
                  <a:gd name="T68" fmla="*/ 239 w 773"/>
                  <a:gd name="T69" fmla="*/ 11 h 1536"/>
                  <a:gd name="T70" fmla="*/ 295 w 773"/>
                  <a:gd name="T71" fmla="*/ 0 h 1536"/>
                  <a:gd name="T72" fmla="*/ 295 w 773"/>
                  <a:gd name="T73" fmla="*/ 0 h 1536"/>
                  <a:gd name="T74" fmla="*/ 354 w 773"/>
                  <a:gd name="T75" fmla="*/ 5 h 1536"/>
                  <a:gd name="T76" fmla="*/ 407 w 773"/>
                  <a:gd name="T77" fmla="*/ 18 h 1536"/>
                  <a:gd name="T78" fmla="*/ 461 w 773"/>
                  <a:gd name="T79" fmla="*/ 39 h 1536"/>
                  <a:gd name="T80" fmla="*/ 511 w 773"/>
                  <a:gd name="T81" fmla="*/ 68 h 1536"/>
                  <a:gd name="T82" fmla="*/ 557 w 773"/>
                  <a:gd name="T83" fmla="*/ 103 h 1536"/>
                  <a:gd name="T84" fmla="*/ 600 w 773"/>
                  <a:gd name="T85" fmla="*/ 144 h 1536"/>
                  <a:gd name="T86" fmla="*/ 638 w 773"/>
                  <a:gd name="T87" fmla="*/ 191 h 1536"/>
                  <a:gd name="T88" fmla="*/ 668 w 773"/>
                  <a:gd name="T89" fmla="*/ 239 h 1536"/>
                  <a:gd name="T90" fmla="*/ 668 w 773"/>
                  <a:gd name="T91" fmla="*/ 239 h 1536"/>
                  <a:gd name="T92" fmla="*/ 668 w 773"/>
                  <a:gd name="T93" fmla="*/ 239 h 1536"/>
                  <a:gd name="T94" fmla="*/ 668 w 773"/>
                  <a:gd name="T95" fmla="*/ 239 h 1536"/>
                  <a:gd name="T96" fmla="*/ 668 w 773"/>
                  <a:gd name="T97" fmla="*/ 239 h 1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73" h="1536">
                    <a:moveTo>
                      <a:pt x="668" y="239"/>
                    </a:moveTo>
                    <a:lnTo>
                      <a:pt x="721" y="379"/>
                    </a:lnTo>
                    <a:lnTo>
                      <a:pt x="756" y="522"/>
                    </a:lnTo>
                    <a:lnTo>
                      <a:pt x="773" y="674"/>
                    </a:lnTo>
                    <a:lnTo>
                      <a:pt x="773" y="830"/>
                    </a:lnTo>
                    <a:lnTo>
                      <a:pt x="757" y="982"/>
                    </a:lnTo>
                    <a:lnTo>
                      <a:pt x="727" y="1134"/>
                    </a:lnTo>
                    <a:lnTo>
                      <a:pt x="683" y="1280"/>
                    </a:lnTo>
                    <a:lnTo>
                      <a:pt x="626" y="1418"/>
                    </a:lnTo>
                    <a:lnTo>
                      <a:pt x="626" y="1418"/>
                    </a:lnTo>
                    <a:lnTo>
                      <a:pt x="603" y="1442"/>
                    </a:lnTo>
                    <a:lnTo>
                      <a:pt x="577" y="1468"/>
                    </a:lnTo>
                    <a:lnTo>
                      <a:pt x="552" y="1490"/>
                    </a:lnTo>
                    <a:lnTo>
                      <a:pt x="524" y="1510"/>
                    </a:lnTo>
                    <a:lnTo>
                      <a:pt x="494" y="1524"/>
                    </a:lnTo>
                    <a:lnTo>
                      <a:pt x="461" y="1535"/>
                    </a:lnTo>
                    <a:lnTo>
                      <a:pt x="430" y="1536"/>
                    </a:lnTo>
                    <a:lnTo>
                      <a:pt x="395" y="1529"/>
                    </a:lnTo>
                    <a:lnTo>
                      <a:pt x="395" y="1529"/>
                    </a:lnTo>
                    <a:lnTo>
                      <a:pt x="258" y="1428"/>
                    </a:lnTo>
                    <a:lnTo>
                      <a:pt x="153" y="1300"/>
                    </a:lnTo>
                    <a:lnTo>
                      <a:pt x="79" y="1155"/>
                    </a:lnTo>
                    <a:lnTo>
                      <a:pt x="31" y="994"/>
                    </a:lnTo>
                    <a:lnTo>
                      <a:pt x="5" y="821"/>
                    </a:lnTo>
                    <a:lnTo>
                      <a:pt x="0" y="643"/>
                    </a:lnTo>
                    <a:lnTo>
                      <a:pt x="10" y="466"/>
                    </a:lnTo>
                    <a:lnTo>
                      <a:pt x="32" y="289"/>
                    </a:lnTo>
                    <a:lnTo>
                      <a:pt x="32" y="289"/>
                    </a:lnTo>
                    <a:lnTo>
                      <a:pt x="53" y="249"/>
                    </a:lnTo>
                    <a:lnTo>
                      <a:pt x="76" y="203"/>
                    </a:lnTo>
                    <a:lnTo>
                      <a:pt x="100" y="156"/>
                    </a:lnTo>
                    <a:lnTo>
                      <a:pt x="125" y="109"/>
                    </a:lnTo>
                    <a:lnTo>
                      <a:pt x="157" y="68"/>
                    </a:lnTo>
                    <a:lnTo>
                      <a:pt x="193" y="34"/>
                    </a:lnTo>
                    <a:lnTo>
                      <a:pt x="239" y="11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54" y="5"/>
                    </a:lnTo>
                    <a:lnTo>
                      <a:pt x="407" y="18"/>
                    </a:lnTo>
                    <a:lnTo>
                      <a:pt x="461" y="39"/>
                    </a:lnTo>
                    <a:lnTo>
                      <a:pt x="511" y="68"/>
                    </a:lnTo>
                    <a:lnTo>
                      <a:pt x="557" y="103"/>
                    </a:lnTo>
                    <a:lnTo>
                      <a:pt x="600" y="144"/>
                    </a:lnTo>
                    <a:lnTo>
                      <a:pt x="638" y="191"/>
                    </a:lnTo>
                    <a:lnTo>
                      <a:pt x="668" y="239"/>
                    </a:lnTo>
                    <a:lnTo>
                      <a:pt x="668" y="239"/>
                    </a:lnTo>
                    <a:lnTo>
                      <a:pt x="668" y="239"/>
                    </a:lnTo>
                    <a:lnTo>
                      <a:pt x="668" y="239"/>
                    </a:lnTo>
                    <a:lnTo>
                      <a:pt x="668" y="2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3" name="Freeform 71"/>
              <p:cNvSpPr>
                <a:spLocks/>
              </p:cNvSpPr>
              <p:nvPr/>
            </p:nvSpPr>
            <p:spPr bwMode="auto">
              <a:xfrm>
                <a:off x="2942" y="1136"/>
                <a:ext cx="218" cy="344"/>
              </a:xfrm>
              <a:custGeom>
                <a:avLst/>
                <a:gdLst>
                  <a:gd name="T0" fmla="*/ 854 w 870"/>
                  <a:gd name="T1" fmla="*/ 195 h 1379"/>
                  <a:gd name="T2" fmla="*/ 870 w 870"/>
                  <a:gd name="T3" fmla="*/ 321 h 1379"/>
                  <a:gd name="T4" fmla="*/ 870 w 870"/>
                  <a:gd name="T5" fmla="*/ 449 h 1379"/>
                  <a:gd name="T6" fmla="*/ 858 w 870"/>
                  <a:gd name="T7" fmla="*/ 578 h 1379"/>
                  <a:gd name="T8" fmla="*/ 830 w 870"/>
                  <a:gd name="T9" fmla="*/ 704 h 1379"/>
                  <a:gd name="T10" fmla="*/ 787 w 870"/>
                  <a:gd name="T11" fmla="*/ 827 h 1379"/>
                  <a:gd name="T12" fmla="*/ 734 w 870"/>
                  <a:gd name="T13" fmla="*/ 944 h 1379"/>
                  <a:gd name="T14" fmla="*/ 668 w 870"/>
                  <a:gd name="T15" fmla="*/ 1055 h 1379"/>
                  <a:gd name="T16" fmla="*/ 592 w 870"/>
                  <a:gd name="T17" fmla="*/ 1157 h 1379"/>
                  <a:gd name="T18" fmla="*/ 592 w 870"/>
                  <a:gd name="T19" fmla="*/ 1157 h 1379"/>
                  <a:gd name="T20" fmla="*/ 548 w 870"/>
                  <a:gd name="T21" fmla="*/ 1195 h 1379"/>
                  <a:gd name="T22" fmla="*/ 508 w 870"/>
                  <a:gd name="T23" fmla="*/ 1233 h 1379"/>
                  <a:gd name="T24" fmla="*/ 468 w 870"/>
                  <a:gd name="T25" fmla="*/ 1271 h 1379"/>
                  <a:gd name="T26" fmla="*/ 424 w 870"/>
                  <a:gd name="T27" fmla="*/ 1306 h 1379"/>
                  <a:gd name="T28" fmla="*/ 380 w 870"/>
                  <a:gd name="T29" fmla="*/ 1337 h 1379"/>
                  <a:gd name="T30" fmla="*/ 333 w 870"/>
                  <a:gd name="T31" fmla="*/ 1359 h 1379"/>
                  <a:gd name="T32" fmla="*/ 278 w 870"/>
                  <a:gd name="T33" fmla="*/ 1375 h 1379"/>
                  <a:gd name="T34" fmla="*/ 222 w 870"/>
                  <a:gd name="T35" fmla="*/ 1379 h 1379"/>
                  <a:gd name="T36" fmla="*/ 222 w 870"/>
                  <a:gd name="T37" fmla="*/ 1379 h 1379"/>
                  <a:gd name="T38" fmla="*/ 163 w 870"/>
                  <a:gd name="T39" fmla="*/ 1353 h 1379"/>
                  <a:gd name="T40" fmla="*/ 115 w 870"/>
                  <a:gd name="T41" fmla="*/ 1316 h 1379"/>
                  <a:gd name="T42" fmla="*/ 80 w 870"/>
                  <a:gd name="T43" fmla="*/ 1272 h 1379"/>
                  <a:gd name="T44" fmla="*/ 52 w 870"/>
                  <a:gd name="T45" fmla="*/ 1220 h 1379"/>
                  <a:gd name="T46" fmla="*/ 31 w 870"/>
                  <a:gd name="T47" fmla="*/ 1163 h 1379"/>
                  <a:gd name="T48" fmla="*/ 18 w 870"/>
                  <a:gd name="T49" fmla="*/ 1105 h 1379"/>
                  <a:gd name="T50" fmla="*/ 8 w 870"/>
                  <a:gd name="T51" fmla="*/ 1044 h 1379"/>
                  <a:gd name="T52" fmla="*/ 0 w 870"/>
                  <a:gd name="T53" fmla="*/ 985 h 1379"/>
                  <a:gd name="T54" fmla="*/ 0 w 870"/>
                  <a:gd name="T55" fmla="*/ 985 h 1379"/>
                  <a:gd name="T56" fmla="*/ 11 w 870"/>
                  <a:gd name="T57" fmla="*/ 839 h 1379"/>
                  <a:gd name="T58" fmla="*/ 35 w 870"/>
                  <a:gd name="T59" fmla="*/ 691 h 1379"/>
                  <a:gd name="T60" fmla="*/ 73 w 870"/>
                  <a:gd name="T61" fmla="*/ 542 h 1379"/>
                  <a:gd name="T62" fmla="*/ 128 w 870"/>
                  <a:gd name="T63" fmla="*/ 403 h 1379"/>
                  <a:gd name="T64" fmla="*/ 202 w 870"/>
                  <a:gd name="T65" fmla="*/ 274 h 1379"/>
                  <a:gd name="T66" fmla="*/ 295 w 870"/>
                  <a:gd name="T67" fmla="*/ 159 h 1379"/>
                  <a:gd name="T68" fmla="*/ 412 w 870"/>
                  <a:gd name="T69" fmla="*/ 68 h 1379"/>
                  <a:gd name="T70" fmla="*/ 553 w 870"/>
                  <a:gd name="T71" fmla="*/ 0 h 1379"/>
                  <a:gd name="T72" fmla="*/ 553 w 870"/>
                  <a:gd name="T73" fmla="*/ 0 h 1379"/>
                  <a:gd name="T74" fmla="*/ 599 w 870"/>
                  <a:gd name="T75" fmla="*/ 9 h 1379"/>
                  <a:gd name="T76" fmla="*/ 644 w 870"/>
                  <a:gd name="T77" fmla="*/ 20 h 1379"/>
                  <a:gd name="T78" fmla="*/ 689 w 870"/>
                  <a:gd name="T79" fmla="*/ 37 h 1379"/>
                  <a:gd name="T80" fmla="*/ 734 w 870"/>
                  <a:gd name="T81" fmla="*/ 56 h 1379"/>
                  <a:gd name="T82" fmla="*/ 771 w 870"/>
                  <a:gd name="T83" fmla="*/ 83 h 1379"/>
                  <a:gd name="T84" fmla="*/ 806 w 870"/>
                  <a:gd name="T85" fmla="*/ 113 h 1379"/>
                  <a:gd name="T86" fmla="*/ 833 w 870"/>
                  <a:gd name="T87" fmla="*/ 151 h 1379"/>
                  <a:gd name="T88" fmla="*/ 854 w 870"/>
                  <a:gd name="T89" fmla="*/ 195 h 1379"/>
                  <a:gd name="T90" fmla="*/ 854 w 870"/>
                  <a:gd name="T91" fmla="*/ 195 h 1379"/>
                  <a:gd name="T92" fmla="*/ 854 w 870"/>
                  <a:gd name="T93" fmla="*/ 195 h 1379"/>
                  <a:gd name="T94" fmla="*/ 854 w 870"/>
                  <a:gd name="T95" fmla="*/ 195 h 1379"/>
                  <a:gd name="T96" fmla="*/ 854 w 870"/>
                  <a:gd name="T97" fmla="*/ 195 h 1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70" h="1379">
                    <a:moveTo>
                      <a:pt x="854" y="195"/>
                    </a:moveTo>
                    <a:lnTo>
                      <a:pt x="870" y="321"/>
                    </a:lnTo>
                    <a:lnTo>
                      <a:pt x="870" y="449"/>
                    </a:lnTo>
                    <a:lnTo>
                      <a:pt x="858" y="578"/>
                    </a:lnTo>
                    <a:lnTo>
                      <a:pt x="830" y="704"/>
                    </a:lnTo>
                    <a:lnTo>
                      <a:pt x="787" y="827"/>
                    </a:lnTo>
                    <a:lnTo>
                      <a:pt x="734" y="944"/>
                    </a:lnTo>
                    <a:lnTo>
                      <a:pt x="668" y="1055"/>
                    </a:lnTo>
                    <a:lnTo>
                      <a:pt x="592" y="1157"/>
                    </a:lnTo>
                    <a:lnTo>
                      <a:pt x="592" y="1157"/>
                    </a:lnTo>
                    <a:lnTo>
                      <a:pt x="548" y="1195"/>
                    </a:lnTo>
                    <a:lnTo>
                      <a:pt x="508" y="1233"/>
                    </a:lnTo>
                    <a:lnTo>
                      <a:pt x="468" y="1271"/>
                    </a:lnTo>
                    <a:lnTo>
                      <a:pt x="424" y="1306"/>
                    </a:lnTo>
                    <a:lnTo>
                      <a:pt x="380" y="1337"/>
                    </a:lnTo>
                    <a:lnTo>
                      <a:pt x="333" y="1359"/>
                    </a:lnTo>
                    <a:lnTo>
                      <a:pt x="278" y="1375"/>
                    </a:lnTo>
                    <a:lnTo>
                      <a:pt x="222" y="1379"/>
                    </a:lnTo>
                    <a:lnTo>
                      <a:pt x="222" y="1379"/>
                    </a:lnTo>
                    <a:lnTo>
                      <a:pt x="163" y="1353"/>
                    </a:lnTo>
                    <a:lnTo>
                      <a:pt x="115" y="1316"/>
                    </a:lnTo>
                    <a:lnTo>
                      <a:pt x="80" y="1272"/>
                    </a:lnTo>
                    <a:lnTo>
                      <a:pt x="52" y="1220"/>
                    </a:lnTo>
                    <a:lnTo>
                      <a:pt x="31" y="1163"/>
                    </a:lnTo>
                    <a:lnTo>
                      <a:pt x="18" y="1105"/>
                    </a:lnTo>
                    <a:lnTo>
                      <a:pt x="8" y="1044"/>
                    </a:lnTo>
                    <a:lnTo>
                      <a:pt x="0" y="985"/>
                    </a:lnTo>
                    <a:lnTo>
                      <a:pt x="0" y="985"/>
                    </a:lnTo>
                    <a:lnTo>
                      <a:pt x="11" y="839"/>
                    </a:lnTo>
                    <a:lnTo>
                      <a:pt x="35" y="691"/>
                    </a:lnTo>
                    <a:lnTo>
                      <a:pt x="73" y="542"/>
                    </a:lnTo>
                    <a:lnTo>
                      <a:pt x="128" y="403"/>
                    </a:lnTo>
                    <a:lnTo>
                      <a:pt x="202" y="274"/>
                    </a:lnTo>
                    <a:lnTo>
                      <a:pt x="295" y="159"/>
                    </a:lnTo>
                    <a:lnTo>
                      <a:pt x="412" y="68"/>
                    </a:lnTo>
                    <a:lnTo>
                      <a:pt x="553" y="0"/>
                    </a:lnTo>
                    <a:lnTo>
                      <a:pt x="553" y="0"/>
                    </a:lnTo>
                    <a:lnTo>
                      <a:pt x="599" y="9"/>
                    </a:lnTo>
                    <a:lnTo>
                      <a:pt x="644" y="20"/>
                    </a:lnTo>
                    <a:lnTo>
                      <a:pt x="689" y="37"/>
                    </a:lnTo>
                    <a:lnTo>
                      <a:pt x="734" y="56"/>
                    </a:lnTo>
                    <a:lnTo>
                      <a:pt x="771" y="83"/>
                    </a:lnTo>
                    <a:lnTo>
                      <a:pt x="806" y="113"/>
                    </a:lnTo>
                    <a:lnTo>
                      <a:pt x="833" y="151"/>
                    </a:lnTo>
                    <a:lnTo>
                      <a:pt x="854" y="195"/>
                    </a:lnTo>
                    <a:lnTo>
                      <a:pt x="854" y="195"/>
                    </a:lnTo>
                    <a:lnTo>
                      <a:pt x="854" y="195"/>
                    </a:lnTo>
                    <a:lnTo>
                      <a:pt x="854" y="195"/>
                    </a:lnTo>
                    <a:lnTo>
                      <a:pt x="854" y="1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4" name="Freeform 72"/>
              <p:cNvSpPr>
                <a:spLocks/>
              </p:cNvSpPr>
              <p:nvPr/>
            </p:nvSpPr>
            <p:spPr bwMode="auto">
              <a:xfrm>
                <a:off x="3069" y="1284"/>
                <a:ext cx="29" cy="34"/>
              </a:xfrm>
              <a:custGeom>
                <a:avLst/>
                <a:gdLst>
                  <a:gd name="T0" fmla="*/ 114 w 114"/>
                  <a:gd name="T1" fmla="*/ 61 h 137"/>
                  <a:gd name="T2" fmla="*/ 108 w 114"/>
                  <a:gd name="T3" fmla="*/ 73 h 137"/>
                  <a:gd name="T4" fmla="*/ 97 w 114"/>
                  <a:gd name="T5" fmla="*/ 89 h 137"/>
                  <a:gd name="T6" fmla="*/ 91 w 114"/>
                  <a:gd name="T7" fmla="*/ 105 h 137"/>
                  <a:gd name="T8" fmla="*/ 81 w 114"/>
                  <a:gd name="T9" fmla="*/ 118 h 137"/>
                  <a:gd name="T10" fmla="*/ 70 w 114"/>
                  <a:gd name="T11" fmla="*/ 131 h 137"/>
                  <a:gd name="T12" fmla="*/ 56 w 114"/>
                  <a:gd name="T13" fmla="*/ 137 h 137"/>
                  <a:gd name="T14" fmla="*/ 40 w 114"/>
                  <a:gd name="T15" fmla="*/ 134 h 137"/>
                  <a:gd name="T16" fmla="*/ 23 w 114"/>
                  <a:gd name="T17" fmla="*/ 122 h 137"/>
                  <a:gd name="T18" fmla="*/ 23 w 114"/>
                  <a:gd name="T19" fmla="*/ 122 h 137"/>
                  <a:gd name="T20" fmla="*/ 11 w 114"/>
                  <a:gd name="T21" fmla="*/ 110 h 137"/>
                  <a:gd name="T22" fmla="*/ 5 w 114"/>
                  <a:gd name="T23" fmla="*/ 95 h 137"/>
                  <a:gd name="T24" fmla="*/ 1 w 114"/>
                  <a:gd name="T25" fmla="*/ 77 h 137"/>
                  <a:gd name="T26" fmla="*/ 0 w 114"/>
                  <a:gd name="T27" fmla="*/ 61 h 137"/>
                  <a:gd name="T28" fmla="*/ 1 w 114"/>
                  <a:gd name="T29" fmla="*/ 44 h 137"/>
                  <a:gd name="T30" fmla="*/ 7 w 114"/>
                  <a:gd name="T31" fmla="*/ 28 h 137"/>
                  <a:gd name="T32" fmla="*/ 13 w 114"/>
                  <a:gd name="T33" fmla="*/ 14 h 137"/>
                  <a:gd name="T34" fmla="*/ 23 w 114"/>
                  <a:gd name="T35" fmla="*/ 1 h 137"/>
                  <a:gd name="T36" fmla="*/ 23 w 114"/>
                  <a:gd name="T37" fmla="*/ 1 h 137"/>
                  <a:gd name="T38" fmla="*/ 37 w 114"/>
                  <a:gd name="T39" fmla="*/ 0 h 137"/>
                  <a:gd name="T40" fmla="*/ 49 w 114"/>
                  <a:gd name="T41" fmla="*/ 3 h 137"/>
                  <a:gd name="T42" fmla="*/ 62 w 114"/>
                  <a:gd name="T43" fmla="*/ 10 h 137"/>
                  <a:gd name="T44" fmla="*/ 73 w 114"/>
                  <a:gd name="T45" fmla="*/ 20 h 137"/>
                  <a:gd name="T46" fmla="*/ 83 w 114"/>
                  <a:gd name="T47" fmla="*/ 30 h 137"/>
                  <a:gd name="T48" fmla="*/ 92 w 114"/>
                  <a:gd name="T49" fmla="*/ 41 h 137"/>
                  <a:gd name="T50" fmla="*/ 103 w 114"/>
                  <a:gd name="T51" fmla="*/ 52 h 137"/>
                  <a:gd name="T52" fmla="*/ 114 w 114"/>
                  <a:gd name="T53" fmla="*/ 61 h 137"/>
                  <a:gd name="T54" fmla="*/ 114 w 114"/>
                  <a:gd name="T55" fmla="*/ 61 h 137"/>
                  <a:gd name="T56" fmla="*/ 114 w 114"/>
                  <a:gd name="T57" fmla="*/ 61 h 137"/>
                  <a:gd name="T58" fmla="*/ 114 w 114"/>
                  <a:gd name="T59" fmla="*/ 61 h 137"/>
                  <a:gd name="T60" fmla="*/ 114 w 114"/>
                  <a:gd name="T61" fmla="*/ 61 h 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4" h="137">
                    <a:moveTo>
                      <a:pt x="114" y="61"/>
                    </a:moveTo>
                    <a:lnTo>
                      <a:pt x="108" y="73"/>
                    </a:lnTo>
                    <a:lnTo>
                      <a:pt x="97" y="89"/>
                    </a:lnTo>
                    <a:lnTo>
                      <a:pt x="91" y="105"/>
                    </a:lnTo>
                    <a:lnTo>
                      <a:pt x="81" y="118"/>
                    </a:lnTo>
                    <a:lnTo>
                      <a:pt x="70" y="131"/>
                    </a:lnTo>
                    <a:lnTo>
                      <a:pt x="56" y="137"/>
                    </a:lnTo>
                    <a:lnTo>
                      <a:pt x="40" y="134"/>
                    </a:lnTo>
                    <a:lnTo>
                      <a:pt x="23" y="122"/>
                    </a:lnTo>
                    <a:lnTo>
                      <a:pt x="23" y="122"/>
                    </a:lnTo>
                    <a:lnTo>
                      <a:pt x="11" y="110"/>
                    </a:lnTo>
                    <a:lnTo>
                      <a:pt x="5" y="95"/>
                    </a:lnTo>
                    <a:lnTo>
                      <a:pt x="1" y="77"/>
                    </a:lnTo>
                    <a:lnTo>
                      <a:pt x="0" y="61"/>
                    </a:lnTo>
                    <a:lnTo>
                      <a:pt x="1" y="44"/>
                    </a:lnTo>
                    <a:lnTo>
                      <a:pt x="7" y="28"/>
                    </a:lnTo>
                    <a:lnTo>
                      <a:pt x="13" y="14"/>
                    </a:lnTo>
                    <a:lnTo>
                      <a:pt x="23" y="1"/>
                    </a:lnTo>
                    <a:lnTo>
                      <a:pt x="23" y="1"/>
                    </a:lnTo>
                    <a:lnTo>
                      <a:pt x="37" y="0"/>
                    </a:lnTo>
                    <a:lnTo>
                      <a:pt x="49" y="3"/>
                    </a:lnTo>
                    <a:lnTo>
                      <a:pt x="62" y="10"/>
                    </a:lnTo>
                    <a:lnTo>
                      <a:pt x="73" y="20"/>
                    </a:lnTo>
                    <a:lnTo>
                      <a:pt x="83" y="30"/>
                    </a:lnTo>
                    <a:lnTo>
                      <a:pt x="92" y="41"/>
                    </a:lnTo>
                    <a:lnTo>
                      <a:pt x="103" y="52"/>
                    </a:lnTo>
                    <a:lnTo>
                      <a:pt x="114" y="61"/>
                    </a:lnTo>
                    <a:lnTo>
                      <a:pt x="114" y="61"/>
                    </a:lnTo>
                    <a:lnTo>
                      <a:pt x="114" y="61"/>
                    </a:lnTo>
                    <a:lnTo>
                      <a:pt x="114" y="61"/>
                    </a:lnTo>
                    <a:lnTo>
                      <a:pt x="114" y="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5" name="Freeform 73"/>
              <p:cNvSpPr>
                <a:spLocks/>
              </p:cNvSpPr>
              <p:nvPr/>
            </p:nvSpPr>
            <p:spPr bwMode="auto">
              <a:xfrm>
                <a:off x="3243" y="1299"/>
                <a:ext cx="22" cy="29"/>
              </a:xfrm>
              <a:custGeom>
                <a:avLst/>
                <a:gdLst>
                  <a:gd name="T0" fmla="*/ 91 w 91"/>
                  <a:gd name="T1" fmla="*/ 92 h 116"/>
                  <a:gd name="T2" fmla="*/ 84 w 91"/>
                  <a:gd name="T3" fmla="*/ 106 h 116"/>
                  <a:gd name="T4" fmla="*/ 76 w 91"/>
                  <a:gd name="T5" fmla="*/ 112 h 116"/>
                  <a:gd name="T6" fmla="*/ 68 w 91"/>
                  <a:gd name="T7" fmla="*/ 116 h 116"/>
                  <a:gd name="T8" fmla="*/ 58 w 91"/>
                  <a:gd name="T9" fmla="*/ 116 h 116"/>
                  <a:gd name="T10" fmla="*/ 47 w 91"/>
                  <a:gd name="T11" fmla="*/ 113 h 116"/>
                  <a:gd name="T12" fmla="*/ 37 w 91"/>
                  <a:gd name="T13" fmla="*/ 108 h 116"/>
                  <a:gd name="T14" fmla="*/ 25 w 91"/>
                  <a:gd name="T15" fmla="*/ 104 h 116"/>
                  <a:gd name="T16" fmla="*/ 11 w 91"/>
                  <a:gd name="T17" fmla="*/ 99 h 116"/>
                  <a:gd name="T18" fmla="*/ 11 w 91"/>
                  <a:gd name="T19" fmla="*/ 99 h 116"/>
                  <a:gd name="T20" fmla="*/ 6 w 91"/>
                  <a:gd name="T21" fmla="*/ 89 h 116"/>
                  <a:gd name="T22" fmla="*/ 2 w 91"/>
                  <a:gd name="T23" fmla="*/ 77 h 116"/>
                  <a:gd name="T24" fmla="*/ 1 w 91"/>
                  <a:gd name="T25" fmla="*/ 61 h 116"/>
                  <a:gd name="T26" fmla="*/ 0 w 91"/>
                  <a:gd name="T27" fmla="*/ 48 h 116"/>
                  <a:gd name="T28" fmla="*/ 1 w 91"/>
                  <a:gd name="T29" fmla="*/ 35 h 116"/>
                  <a:gd name="T30" fmla="*/ 6 w 91"/>
                  <a:gd name="T31" fmla="*/ 20 h 116"/>
                  <a:gd name="T32" fmla="*/ 12 w 91"/>
                  <a:gd name="T33" fmla="*/ 10 h 116"/>
                  <a:gd name="T34" fmla="*/ 25 w 91"/>
                  <a:gd name="T35" fmla="*/ 0 h 116"/>
                  <a:gd name="T36" fmla="*/ 25 w 91"/>
                  <a:gd name="T37" fmla="*/ 0 h 116"/>
                  <a:gd name="T38" fmla="*/ 40 w 91"/>
                  <a:gd name="T39" fmla="*/ 3 h 116"/>
                  <a:gd name="T40" fmla="*/ 51 w 91"/>
                  <a:gd name="T41" fmla="*/ 10 h 116"/>
                  <a:gd name="T42" fmla="*/ 62 w 91"/>
                  <a:gd name="T43" fmla="*/ 20 h 116"/>
                  <a:gd name="T44" fmla="*/ 68 w 91"/>
                  <a:gd name="T45" fmla="*/ 35 h 116"/>
                  <a:gd name="T46" fmla="*/ 74 w 91"/>
                  <a:gd name="T47" fmla="*/ 50 h 116"/>
                  <a:gd name="T48" fmla="*/ 78 w 91"/>
                  <a:gd name="T49" fmla="*/ 66 h 116"/>
                  <a:gd name="T50" fmla="*/ 84 w 91"/>
                  <a:gd name="T51" fmla="*/ 79 h 116"/>
                  <a:gd name="T52" fmla="*/ 91 w 91"/>
                  <a:gd name="T53" fmla="*/ 92 h 116"/>
                  <a:gd name="T54" fmla="*/ 91 w 91"/>
                  <a:gd name="T55" fmla="*/ 92 h 116"/>
                  <a:gd name="T56" fmla="*/ 91 w 91"/>
                  <a:gd name="T57" fmla="*/ 92 h 116"/>
                  <a:gd name="T58" fmla="*/ 91 w 91"/>
                  <a:gd name="T59" fmla="*/ 92 h 116"/>
                  <a:gd name="T60" fmla="*/ 91 w 91"/>
                  <a:gd name="T61" fmla="*/ 92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1" h="116">
                    <a:moveTo>
                      <a:pt x="91" y="92"/>
                    </a:moveTo>
                    <a:lnTo>
                      <a:pt x="84" y="106"/>
                    </a:lnTo>
                    <a:lnTo>
                      <a:pt x="76" y="112"/>
                    </a:lnTo>
                    <a:lnTo>
                      <a:pt x="68" y="116"/>
                    </a:lnTo>
                    <a:lnTo>
                      <a:pt x="58" y="116"/>
                    </a:lnTo>
                    <a:lnTo>
                      <a:pt x="47" y="113"/>
                    </a:lnTo>
                    <a:lnTo>
                      <a:pt x="37" y="108"/>
                    </a:lnTo>
                    <a:lnTo>
                      <a:pt x="25" y="104"/>
                    </a:lnTo>
                    <a:lnTo>
                      <a:pt x="11" y="99"/>
                    </a:lnTo>
                    <a:lnTo>
                      <a:pt x="11" y="99"/>
                    </a:lnTo>
                    <a:lnTo>
                      <a:pt x="6" y="89"/>
                    </a:lnTo>
                    <a:lnTo>
                      <a:pt x="2" y="77"/>
                    </a:lnTo>
                    <a:lnTo>
                      <a:pt x="1" y="61"/>
                    </a:lnTo>
                    <a:lnTo>
                      <a:pt x="0" y="48"/>
                    </a:lnTo>
                    <a:lnTo>
                      <a:pt x="1" y="35"/>
                    </a:lnTo>
                    <a:lnTo>
                      <a:pt x="6" y="20"/>
                    </a:lnTo>
                    <a:lnTo>
                      <a:pt x="12" y="1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40" y="3"/>
                    </a:lnTo>
                    <a:lnTo>
                      <a:pt x="51" y="10"/>
                    </a:lnTo>
                    <a:lnTo>
                      <a:pt x="62" y="20"/>
                    </a:lnTo>
                    <a:lnTo>
                      <a:pt x="68" y="35"/>
                    </a:lnTo>
                    <a:lnTo>
                      <a:pt x="74" y="50"/>
                    </a:lnTo>
                    <a:lnTo>
                      <a:pt x="78" y="66"/>
                    </a:lnTo>
                    <a:lnTo>
                      <a:pt x="84" y="79"/>
                    </a:lnTo>
                    <a:lnTo>
                      <a:pt x="91" y="92"/>
                    </a:lnTo>
                    <a:lnTo>
                      <a:pt x="91" y="92"/>
                    </a:lnTo>
                    <a:lnTo>
                      <a:pt x="91" y="92"/>
                    </a:lnTo>
                    <a:lnTo>
                      <a:pt x="91" y="92"/>
                    </a:lnTo>
                    <a:lnTo>
                      <a:pt x="91" y="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6" name="Freeform 74"/>
              <p:cNvSpPr>
                <a:spLocks/>
              </p:cNvSpPr>
              <p:nvPr/>
            </p:nvSpPr>
            <p:spPr bwMode="auto">
              <a:xfrm>
                <a:off x="2546" y="1372"/>
                <a:ext cx="454" cy="1530"/>
              </a:xfrm>
              <a:custGeom>
                <a:avLst/>
                <a:gdLst>
                  <a:gd name="T0" fmla="*/ 867 w 1817"/>
                  <a:gd name="T1" fmla="*/ 373 h 6119"/>
                  <a:gd name="T2" fmla="*/ 842 w 1817"/>
                  <a:gd name="T3" fmla="*/ 689 h 6119"/>
                  <a:gd name="T4" fmla="*/ 818 w 1817"/>
                  <a:gd name="T5" fmla="*/ 949 h 6119"/>
                  <a:gd name="T6" fmla="*/ 833 w 1817"/>
                  <a:gd name="T7" fmla="*/ 1336 h 6119"/>
                  <a:gd name="T8" fmla="*/ 896 w 1817"/>
                  <a:gd name="T9" fmla="*/ 1157 h 6119"/>
                  <a:gd name="T10" fmla="*/ 883 w 1817"/>
                  <a:gd name="T11" fmla="*/ 812 h 6119"/>
                  <a:gd name="T12" fmla="*/ 914 w 1817"/>
                  <a:gd name="T13" fmla="*/ 733 h 6119"/>
                  <a:gd name="T14" fmla="*/ 943 w 1817"/>
                  <a:gd name="T15" fmla="*/ 653 h 6119"/>
                  <a:gd name="T16" fmla="*/ 1248 w 1817"/>
                  <a:gd name="T17" fmla="*/ 401 h 6119"/>
                  <a:gd name="T18" fmla="*/ 1473 w 1817"/>
                  <a:gd name="T19" fmla="*/ 337 h 6119"/>
                  <a:gd name="T20" fmla="*/ 1445 w 1817"/>
                  <a:gd name="T21" fmla="*/ 421 h 6119"/>
                  <a:gd name="T22" fmla="*/ 1105 w 1817"/>
                  <a:gd name="T23" fmla="*/ 752 h 6119"/>
                  <a:gd name="T24" fmla="*/ 1084 w 1817"/>
                  <a:gd name="T25" fmla="*/ 953 h 6119"/>
                  <a:gd name="T26" fmla="*/ 1075 w 1817"/>
                  <a:gd name="T27" fmla="*/ 1119 h 6119"/>
                  <a:gd name="T28" fmla="*/ 998 w 1817"/>
                  <a:gd name="T29" fmla="*/ 1404 h 6119"/>
                  <a:gd name="T30" fmla="*/ 1095 w 1817"/>
                  <a:gd name="T31" fmla="*/ 1347 h 6119"/>
                  <a:gd name="T32" fmla="*/ 1342 w 1817"/>
                  <a:gd name="T33" fmla="*/ 921 h 6119"/>
                  <a:gd name="T34" fmla="*/ 1597 w 1817"/>
                  <a:gd name="T35" fmla="*/ 891 h 6119"/>
                  <a:gd name="T36" fmla="*/ 1817 w 1817"/>
                  <a:gd name="T37" fmla="*/ 884 h 6119"/>
                  <a:gd name="T38" fmla="*/ 1551 w 1817"/>
                  <a:gd name="T39" fmla="*/ 1048 h 6119"/>
                  <a:gd name="T40" fmla="*/ 1315 w 1817"/>
                  <a:gd name="T41" fmla="*/ 1242 h 6119"/>
                  <a:gd name="T42" fmla="*/ 1215 w 1817"/>
                  <a:gd name="T43" fmla="*/ 1788 h 6119"/>
                  <a:gd name="T44" fmla="*/ 1089 w 1817"/>
                  <a:gd name="T45" fmla="*/ 2178 h 6119"/>
                  <a:gd name="T46" fmla="*/ 1010 w 1817"/>
                  <a:gd name="T47" fmla="*/ 2687 h 6119"/>
                  <a:gd name="T48" fmla="*/ 896 w 1817"/>
                  <a:gd name="T49" fmla="*/ 2866 h 6119"/>
                  <a:gd name="T50" fmla="*/ 872 w 1817"/>
                  <a:gd name="T51" fmla="*/ 2836 h 6119"/>
                  <a:gd name="T52" fmla="*/ 857 w 1817"/>
                  <a:gd name="T53" fmla="*/ 3176 h 6119"/>
                  <a:gd name="T54" fmla="*/ 938 w 1817"/>
                  <a:gd name="T55" fmla="*/ 4665 h 6119"/>
                  <a:gd name="T56" fmla="*/ 821 w 1817"/>
                  <a:gd name="T57" fmla="*/ 5453 h 6119"/>
                  <a:gd name="T58" fmla="*/ 627 w 1817"/>
                  <a:gd name="T59" fmla="*/ 5912 h 6119"/>
                  <a:gd name="T60" fmla="*/ 513 w 1817"/>
                  <a:gd name="T61" fmla="*/ 6055 h 6119"/>
                  <a:gd name="T62" fmla="*/ 381 w 1817"/>
                  <a:gd name="T63" fmla="*/ 6118 h 6119"/>
                  <a:gd name="T64" fmla="*/ 246 w 1817"/>
                  <a:gd name="T65" fmla="*/ 6099 h 6119"/>
                  <a:gd name="T66" fmla="*/ 138 w 1817"/>
                  <a:gd name="T67" fmla="*/ 6017 h 6119"/>
                  <a:gd name="T68" fmla="*/ 21 w 1817"/>
                  <a:gd name="T69" fmla="*/ 5650 h 6119"/>
                  <a:gd name="T70" fmla="*/ 17 w 1817"/>
                  <a:gd name="T71" fmla="*/ 5018 h 6119"/>
                  <a:gd name="T72" fmla="*/ 496 w 1817"/>
                  <a:gd name="T73" fmla="*/ 3238 h 6119"/>
                  <a:gd name="T74" fmla="*/ 553 w 1817"/>
                  <a:gd name="T75" fmla="*/ 2223 h 6119"/>
                  <a:gd name="T76" fmla="*/ 596 w 1817"/>
                  <a:gd name="T77" fmla="*/ 1584 h 6119"/>
                  <a:gd name="T78" fmla="*/ 464 w 1817"/>
                  <a:gd name="T79" fmla="*/ 1206 h 6119"/>
                  <a:gd name="T80" fmla="*/ 361 w 1817"/>
                  <a:gd name="T81" fmla="*/ 762 h 6119"/>
                  <a:gd name="T82" fmla="*/ 474 w 1817"/>
                  <a:gd name="T83" fmla="*/ 633 h 6119"/>
                  <a:gd name="T84" fmla="*/ 619 w 1817"/>
                  <a:gd name="T85" fmla="*/ 553 h 6119"/>
                  <a:gd name="T86" fmla="*/ 554 w 1817"/>
                  <a:gd name="T87" fmla="*/ 739 h 6119"/>
                  <a:gd name="T88" fmla="*/ 485 w 1817"/>
                  <a:gd name="T89" fmla="*/ 887 h 6119"/>
                  <a:gd name="T90" fmla="*/ 620 w 1817"/>
                  <a:gd name="T91" fmla="*/ 1177 h 6119"/>
                  <a:gd name="T92" fmla="*/ 721 w 1817"/>
                  <a:gd name="T93" fmla="*/ 1242 h 6119"/>
                  <a:gd name="T94" fmla="*/ 720 w 1817"/>
                  <a:gd name="T95" fmla="*/ 355 h 6119"/>
                  <a:gd name="T96" fmla="*/ 1039 w 1817"/>
                  <a:gd name="T97" fmla="*/ 1 h 6119"/>
                  <a:gd name="T98" fmla="*/ 1062 w 1817"/>
                  <a:gd name="T99" fmla="*/ 71 h 6119"/>
                  <a:gd name="T100" fmla="*/ 1055 w 1817"/>
                  <a:gd name="T101" fmla="*/ 100 h 6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17" h="6119">
                    <a:moveTo>
                      <a:pt x="1055" y="100"/>
                    </a:moveTo>
                    <a:lnTo>
                      <a:pt x="1005" y="168"/>
                    </a:lnTo>
                    <a:lnTo>
                      <a:pt x="954" y="237"/>
                    </a:lnTo>
                    <a:lnTo>
                      <a:pt x="908" y="304"/>
                    </a:lnTo>
                    <a:lnTo>
                      <a:pt x="867" y="373"/>
                    </a:lnTo>
                    <a:lnTo>
                      <a:pt x="837" y="447"/>
                    </a:lnTo>
                    <a:lnTo>
                      <a:pt x="820" y="522"/>
                    </a:lnTo>
                    <a:lnTo>
                      <a:pt x="820" y="603"/>
                    </a:lnTo>
                    <a:lnTo>
                      <a:pt x="842" y="689"/>
                    </a:lnTo>
                    <a:lnTo>
                      <a:pt x="842" y="689"/>
                    </a:lnTo>
                    <a:lnTo>
                      <a:pt x="815" y="739"/>
                    </a:lnTo>
                    <a:lnTo>
                      <a:pt x="804" y="791"/>
                    </a:lnTo>
                    <a:lnTo>
                      <a:pt x="802" y="843"/>
                    </a:lnTo>
                    <a:lnTo>
                      <a:pt x="809" y="897"/>
                    </a:lnTo>
                    <a:lnTo>
                      <a:pt x="818" y="949"/>
                    </a:lnTo>
                    <a:lnTo>
                      <a:pt x="827" y="1004"/>
                    </a:lnTo>
                    <a:lnTo>
                      <a:pt x="833" y="1059"/>
                    </a:lnTo>
                    <a:lnTo>
                      <a:pt x="833" y="1113"/>
                    </a:lnTo>
                    <a:lnTo>
                      <a:pt x="833" y="1113"/>
                    </a:lnTo>
                    <a:lnTo>
                      <a:pt x="833" y="1336"/>
                    </a:lnTo>
                    <a:lnTo>
                      <a:pt x="863" y="1356"/>
                    </a:lnTo>
                    <a:lnTo>
                      <a:pt x="863" y="1356"/>
                    </a:lnTo>
                    <a:lnTo>
                      <a:pt x="875" y="1292"/>
                    </a:lnTo>
                    <a:lnTo>
                      <a:pt x="887" y="1227"/>
                    </a:lnTo>
                    <a:lnTo>
                      <a:pt x="896" y="1157"/>
                    </a:lnTo>
                    <a:lnTo>
                      <a:pt x="901" y="1089"/>
                    </a:lnTo>
                    <a:lnTo>
                      <a:pt x="902" y="1018"/>
                    </a:lnTo>
                    <a:lnTo>
                      <a:pt x="901" y="947"/>
                    </a:lnTo>
                    <a:lnTo>
                      <a:pt x="894" y="880"/>
                    </a:lnTo>
                    <a:lnTo>
                      <a:pt x="883" y="812"/>
                    </a:lnTo>
                    <a:lnTo>
                      <a:pt x="883" y="812"/>
                    </a:lnTo>
                    <a:lnTo>
                      <a:pt x="892" y="793"/>
                    </a:lnTo>
                    <a:lnTo>
                      <a:pt x="900" y="774"/>
                    </a:lnTo>
                    <a:lnTo>
                      <a:pt x="906" y="754"/>
                    </a:lnTo>
                    <a:lnTo>
                      <a:pt x="914" y="733"/>
                    </a:lnTo>
                    <a:lnTo>
                      <a:pt x="920" y="711"/>
                    </a:lnTo>
                    <a:lnTo>
                      <a:pt x="928" y="692"/>
                    </a:lnTo>
                    <a:lnTo>
                      <a:pt x="935" y="672"/>
                    </a:lnTo>
                    <a:lnTo>
                      <a:pt x="943" y="653"/>
                    </a:lnTo>
                    <a:lnTo>
                      <a:pt x="943" y="653"/>
                    </a:lnTo>
                    <a:lnTo>
                      <a:pt x="1013" y="616"/>
                    </a:lnTo>
                    <a:lnTo>
                      <a:pt x="1074" y="568"/>
                    </a:lnTo>
                    <a:lnTo>
                      <a:pt x="1134" y="513"/>
                    </a:lnTo>
                    <a:lnTo>
                      <a:pt x="1191" y="456"/>
                    </a:lnTo>
                    <a:lnTo>
                      <a:pt x="1248" y="401"/>
                    </a:lnTo>
                    <a:lnTo>
                      <a:pt x="1312" y="360"/>
                    </a:lnTo>
                    <a:lnTo>
                      <a:pt x="1383" y="329"/>
                    </a:lnTo>
                    <a:lnTo>
                      <a:pt x="1464" y="322"/>
                    </a:lnTo>
                    <a:lnTo>
                      <a:pt x="1464" y="322"/>
                    </a:lnTo>
                    <a:lnTo>
                      <a:pt x="1473" y="337"/>
                    </a:lnTo>
                    <a:lnTo>
                      <a:pt x="1475" y="354"/>
                    </a:lnTo>
                    <a:lnTo>
                      <a:pt x="1473" y="371"/>
                    </a:lnTo>
                    <a:lnTo>
                      <a:pt x="1465" y="387"/>
                    </a:lnTo>
                    <a:lnTo>
                      <a:pt x="1456" y="405"/>
                    </a:lnTo>
                    <a:lnTo>
                      <a:pt x="1445" y="421"/>
                    </a:lnTo>
                    <a:lnTo>
                      <a:pt x="1434" y="438"/>
                    </a:lnTo>
                    <a:lnTo>
                      <a:pt x="1424" y="451"/>
                    </a:lnTo>
                    <a:lnTo>
                      <a:pt x="1424" y="451"/>
                    </a:lnTo>
                    <a:lnTo>
                      <a:pt x="1105" y="752"/>
                    </a:lnTo>
                    <a:lnTo>
                      <a:pt x="1105" y="752"/>
                    </a:lnTo>
                    <a:lnTo>
                      <a:pt x="1102" y="792"/>
                    </a:lnTo>
                    <a:lnTo>
                      <a:pt x="1097" y="831"/>
                    </a:lnTo>
                    <a:lnTo>
                      <a:pt x="1092" y="872"/>
                    </a:lnTo>
                    <a:lnTo>
                      <a:pt x="1089" y="913"/>
                    </a:lnTo>
                    <a:lnTo>
                      <a:pt x="1084" y="953"/>
                    </a:lnTo>
                    <a:lnTo>
                      <a:pt x="1083" y="993"/>
                    </a:lnTo>
                    <a:lnTo>
                      <a:pt x="1084" y="1030"/>
                    </a:lnTo>
                    <a:lnTo>
                      <a:pt x="1093" y="1063"/>
                    </a:lnTo>
                    <a:lnTo>
                      <a:pt x="1093" y="1063"/>
                    </a:lnTo>
                    <a:lnTo>
                      <a:pt x="1075" y="1119"/>
                    </a:lnTo>
                    <a:lnTo>
                      <a:pt x="1058" y="1176"/>
                    </a:lnTo>
                    <a:lnTo>
                      <a:pt x="1039" y="1231"/>
                    </a:lnTo>
                    <a:lnTo>
                      <a:pt x="1023" y="1287"/>
                    </a:lnTo>
                    <a:lnTo>
                      <a:pt x="1008" y="1347"/>
                    </a:lnTo>
                    <a:lnTo>
                      <a:pt x="998" y="1404"/>
                    </a:lnTo>
                    <a:lnTo>
                      <a:pt x="997" y="1466"/>
                    </a:lnTo>
                    <a:lnTo>
                      <a:pt x="1006" y="1528"/>
                    </a:lnTo>
                    <a:lnTo>
                      <a:pt x="1006" y="1528"/>
                    </a:lnTo>
                    <a:lnTo>
                      <a:pt x="1057" y="1445"/>
                    </a:lnTo>
                    <a:lnTo>
                      <a:pt x="1095" y="1347"/>
                    </a:lnTo>
                    <a:lnTo>
                      <a:pt x="1123" y="1241"/>
                    </a:lnTo>
                    <a:lnTo>
                      <a:pt x="1154" y="1137"/>
                    </a:lnTo>
                    <a:lnTo>
                      <a:pt x="1195" y="1041"/>
                    </a:lnTo>
                    <a:lnTo>
                      <a:pt x="1256" y="967"/>
                    </a:lnTo>
                    <a:lnTo>
                      <a:pt x="1342" y="921"/>
                    </a:lnTo>
                    <a:lnTo>
                      <a:pt x="1464" y="911"/>
                    </a:lnTo>
                    <a:lnTo>
                      <a:pt x="1464" y="911"/>
                    </a:lnTo>
                    <a:lnTo>
                      <a:pt x="1510" y="904"/>
                    </a:lnTo>
                    <a:lnTo>
                      <a:pt x="1553" y="897"/>
                    </a:lnTo>
                    <a:lnTo>
                      <a:pt x="1597" y="891"/>
                    </a:lnTo>
                    <a:lnTo>
                      <a:pt x="1639" y="888"/>
                    </a:lnTo>
                    <a:lnTo>
                      <a:pt x="1683" y="885"/>
                    </a:lnTo>
                    <a:lnTo>
                      <a:pt x="1728" y="884"/>
                    </a:lnTo>
                    <a:lnTo>
                      <a:pt x="1770" y="884"/>
                    </a:lnTo>
                    <a:lnTo>
                      <a:pt x="1817" y="884"/>
                    </a:lnTo>
                    <a:lnTo>
                      <a:pt x="1817" y="884"/>
                    </a:lnTo>
                    <a:lnTo>
                      <a:pt x="1758" y="939"/>
                    </a:lnTo>
                    <a:lnTo>
                      <a:pt x="1693" y="982"/>
                    </a:lnTo>
                    <a:lnTo>
                      <a:pt x="1623" y="1015"/>
                    </a:lnTo>
                    <a:lnTo>
                      <a:pt x="1551" y="1048"/>
                    </a:lnTo>
                    <a:lnTo>
                      <a:pt x="1480" y="1079"/>
                    </a:lnTo>
                    <a:lnTo>
                      <a:pt x="1415" y="1119"/>
                    </a:lnTo>
                    <a:lnTo>
                      <a:pt x="1359" y="1173"/>
                    </a:lnTo>
                    <a:lnTo>
                      <a:pt x="1315" y="1242"/>
                    </a:lnTo>
                    <a:lnTo>
                      <a:pt x="1315" y="1242"/>
                    </a:lnTo>
                    <a:lnTo>
                      <a:pt x="1286" y="1348"/>
                    </a:lnTo>
                    <a:lnTo>
                      <a:pt x="1266" y="1458"/>
                    </a:lnTo>
                    <a:lnTo>
                      <a:pt x="1249" y="1568"/>
                    </a:lnTo>
                    <a:lnTo>
                      <a:pt x="1234" y="1680"/>
                    </a:lnTo>
                    <a:lnTo>
                      <a:pt x="1215" y="1788"/>
                    </a:lnTo>
                    <a:lnTo>
                      <a:pt x="1186" y="1892"/>
                    </a:lnTo>
                    <a:lnTo>
                      <a:pt x="1142" y="1992"/>
                    </a:lnTo>
                    <a:lnTo>
                      <a:pt x="1084" y="2081"/>
                    </a:lnTo>
                    <a:lnTo>
                      <a:pt x="1084" y="2081"/>
                    </a:lnTo>
                    <a:lnTo>
                      <a:pt x="1089" y="2178"/>
                    </a:lnTo>
                    <a:lnTo>
                      <a:pt x="1086" y="2280"/>
                    </a:lnTo>
                    <a:lnTo>
                      <a:pt x="1080" y="2383"/>
                    </a:lnTo>
                    <a:lnTo>
                      <a:pt x="1064" y="2487"/>
                    </a:lnTo>
                    <a:lnTo>
                      <a:pt x="1042" y="2588"/>
                    </a:lnTo>
                    <a:lnTo>
                      <a:pt x="1010" y="2687"/>
                    </a:lnTo>
                    <a:lnTo>
                      <a:pt x="968" y="2778"/>
                    </a:lnTo>
                    <a:lnTo>
                      <a:pt x="912" y="2863"/>
                    </a:lnTo>
                    <a:lnTo>
                      <a:pt x="912" y="2863"/>
                    </a:lnTo>
                    <a:lnTo>
                      <a:pt x="902" y="2867"/>
                    </a:lnTo>
                    <a:lnTo>
                      <a:pt x="896" y="2866"/>
                    </a:lnTo>
                    <a:lnTo>
                      <a:pt x="892" y="2861"/>
                    </a:lnTo>
                    <a:lnTo>
                      <a:pt x="887" y="2855"/>
                    </a:lnTo>
                    <a:lnTo>
                      <a:pt x="883" y="2848"/>
                    </a:lnTo>
                    <a:lnTo>
                      <a:pt x="877" y="2840"/>
                    </a:lnTo>
                    <a:lnTo>
                      <a:pt x="872" y="2836"/>
                    </a:lnTo>
                    <a:lnTo>
                      <a:pt x="863" y="2834"/>
                    </a:lnTo>
                    <a:lnTo>
                      <a:pt x="863" y="2834"/>
                    </a:lnTo>
                    <a:lnTo>
                      <a:pt x="833" y="2885"/>
                    </a:lnTo>
                    <a:lnTo>
                      <a:pt x="833" y="2885"/>
                    </a:lnTo>
                    <a:lnTo>
                      <a:pt x="857" y="3176"/>
                    </a:lnTo>
                    <a:lnTo>
                      <a:pt x="885" y="3472"/>
                    </a:lnTo>
                    <a:lnTo>
                      <a:pt x="911" y="3769"/>
                    </a:lnTo>
                    <a:lnTo>
                      <a:pt x="933" y="4068"/>
                    </a:lnTo>
                    <a:lnTo>
                      <a:pt x="943" y="4366"/>
                    </a:lnTo>
                    <a:lnTo>
                      <a:pt x="938" y="4665"/>
                    </a:lnTo>
                    <a:lnTo>
                      <a:pt x="912" y="4961"/>
                    </a:lnTo>
                    <a:lnTo>
                      <a:pt x="863" y="5254"/>
                    </a:lnTo>
                    <a:lnTo>
                      <a:pt x="863" y="5254"/>
                    </a:lnTo>
                    <a:lnTo>
                      <a:pt x="847" y="5356"/>
                    </a:lnTo>
                    <a:lnTo>
                      <a:pt x="821" y="5453"/>
                    </a:lnTo>
                    <a:lnTo>
                      <a:pt x="791" y="5548"/>
                    </a:lnTo>
                    <a:lnTo>
                      <a:pt x="754" y="5642"/>
                    </a:lnTo>
                    <a:lnTo>
                      <a:pt x="714" y="5734"/>
                    </a:lnTo>
                    <a:lnTo>
                      <a:pt x="672" y="5823"/>
                    </a:lnTo>
                    <a:lnTo>
                      <a:pt x="627" y="5912"/>
                    </a:lnTo>
                    <a:lnTo>
                      <a:pt x="582" y="6001"/>
                    </a:lnTo>
                    <a:lnTo>
                      <a:pt x="582" y="6001"/>
                    </a:lnTo>
                    <a:lnTo>
                      <a:pt x="560" y="6021"/>
                    </a:lnTo>
                    <a:lnTo>
                      <a:pt x="538" y="6039"/>
                    </a:lnTo>
                    <a:lnTo>
                      <a:pt x="513" y="6055"/>
                    </a:lnTo>
                    <a:lnTo>
                      <a:pt x="487" y="6071"/>
                    </a:lnTo>
                    <a:lnTo>
                      <a:pt x="461" y="6084"/>
                    </a:lnTo>
                    <a:lnTo>
                      <a:pt x="435" y="6099"/>
                    </a:lnTo>
                    <a:lnTo>
                      <a:pt x="407" y="6109"/>
                    </a:lnTo>
                    <a:lnTo>
                      <a:pt x="381" y="6118"/>
                    </a:lnTo>
                    <a:lnTo>
                      <a:pt x="381" y="6118"/>
                    </a:lnTo>
                    <a:lnTo>
                      <a:pt x="348" y="6119"/>
                    </a:lnTo>
                    <a:lnTo>
                      <a:pt x="313" y="6116"/>
                    </a:lnTo>
                    <a:lnTo>
                      <a:pt x="280" y="6109"/>
                    </a:lnTo>
                    <a:lnTo>
                      <a:pt x="246" y="6099"/>
                    </a:lnTo>
                    <a:lnTo>
                      <a:pt x="215" y="6083"/>
                    </a:lnTo>
                    <a:lnTo>
                      <a:pt x="187" y="6065"/>
                    </a:lnTo>
                    <a:lnTo>
                      <a:pt x="160" y="6043"/>
                    </a:lnTo>
                    <a:lnTo>
                      <a:pt x="138" y="6017"/>
                    </a:lnTo>
                    <a:lnTo>
                      <a:pt x="138" y="6017"/>
                    </a:lnTo>
                    <a:lnTo>
                      <a:pt x="101" y="5949"/>
                    </a:lnTo>
                    <a:lnTo>
                      <a:pt x="73" y="5879"/>
                    </a:lnTo>
                    <a:lnTo>
                      <a:pt x="51" y="5805"/>
                    </a:lnTo>
                    <a:lnTo>
                      <a:pt x="34" y="5729"/>
                    </a:lnTo>
                    <a:lnTo>
                      <a:pt x="21" y="5650"/>
                    </a:lnTo>
                    <a:lnTo>
                      <a:pt x="11" y="5569"/>
                    </a:lnTo>
                    <a:lnTo>
                      <a:pt x="6" y="5489"/>
                    </a:lnTo>
                    <a:lnTo>
                      <a:pt x="0" y="5406"/>
                    </a:lnTo>
                    <a:lnTo>
                      <a:pt x="0" y="5406"/>
                    </a:lnTo>
                    <a:lnTo>
                      <a:pt x="17" y="5018"/>
                    </a:lnTo>
                    <a:lnTo>
                      <a:pt x="84" y="4650"/>
                    </a:lnTo>
                    <a:lnTo>
                      <a:pt x="185" y="4294"/>
                    </a:lnTo>
                    <a:lnTo>
                      <a:pt x="299" y="3943"/>
                    </a:lnTo>
                    <a:lnTo>
                      <a:pt x="408" y="3594"/>
                    </a:lnTo>
                    <a:lnTo>
                      <a:pt x="496" y="3238"/>
                    </a:lnTo>
                    <a:lnTo>
                      <a:pt x="543" y="2870"/>
                    </a:lnTo>
                    <a:lnTo>
                      <a:pt x="532" y="2483"/>
                    </a:lnTo>
                    <a:lnTo>
                      <a:pt x="532" y="2483"/>
                    </a:lnTo>
                    <a:lnTo>
                      <a:pt x="540" y="2354"/>
                    </a:lnTo>
                    <a:lnTo>
                      <a:pt x="553" y="2223"/>
                    </a:lnTo>
                    <a:lnTo>
                      <a:pt x="566" y="2092"/>
                    </a:lnTo>
                    <a:lnTo>
                      <a:pt x="578" y="1962"/>
                    </a:lnTo>
                    <a:lnTo>
                      <a:pt x="588" y="1833"/>
                    </a:lnTo>
                    <a:lnTo>
                      <a:pt x="595" y="1706"/>
                    </a:lnTo>
                    <a:lnTo>
                      <a:pt x="596" y="1584"/>
                    </a:lnTo>
                    <a:lnTo>
                      <a:pt x="589" y="1466"/>
                    </a:lnTo>
                    <a:lnTo>
                      <a:pt x="589" y="1466"/>
                    </a:lnTo>
                    <a:lnTo>
                      <a:pt x="556" y="1377"/>
                    </a:lnTo>
                    <a:lnTo>
                      <a:pt x="513" y="1291"/>
                    </a:lnTo>
                    <a:lnTo>
                      <a:pt x="464" y="1206"/>
                    </a:lnTo>
                    <a:lnTo>
                      <a:pt x="419" y="1123"/>
                    </a:lnTo>
                    <a:lnTo>
                      <a:pt x="381" y="1038"/>
                    </a:lnTo>
                    <a:lnTo>
                      <a:pt x="356" y="952"/>
                    </a:lnTo>
                    <a:lnTo>
                      <a:pt x="345" y="859"/>
                    </a:lnTo>
                    <a:lnTo>
                      <a:pt x="361" y="762"/>
                    </a:lnTo>
                    <a:lnTo>
                      <a:pt x="361" y="762"/>
                    </a:lnTo>
                    <a:lnTo>
                      <a:pt x="386" y="733"/>
                    </a:lnTo>
                    <a:lnTo>
                      <a:pt x="415" y="699"/>
                    </a:lnTo>
                    <a:lnTo>
                      <a:pt x="444" y="666"/>
                    </a:lnTo>
                    <a:lnTo>
                      <a:pt x="474" y="633"/>
                    </a:lnTo>
                    <a:lnTo>
                      <a:pt x="504" y="604"/>
                    </a:lnTo>
                    <a:lnTo>
                      <a:pt x="539" y="580"/>
                    </a:lnTo>
                    <a:lnTo>
                      <a:pt x="577" y="563"/>
                    </a:lnTo>
                    <a:lnTo>
                      <a:pt x="619" y="553"/>
                    </a:lnTo>
                    <a:lnTo>
                      <a:pt x="619" y="553"/>
                    </a:lnTo>
                    <a:lnTo>
                      <a:pt x="634" y="597"/>
                    </a:lnTo>
                    <a:lnTo>
                      <a:pt x="629" y="639"/>
                    </a:lnTo>
                    <a:lnTo>
                      <a:pt x="613" y="676"/>
                    </a:lnTo>
                    <a:lnTo>
                      <a:pt x="585" y="709"/>
                    </a:lnTo>
                    <a:lnTo>
                      <a:pt x="554" y="739"/>
                    </a:lnTo>
                    <a:lnTo>
                      <a:pt x="521" y="770"/>
                    </a:lnTo>
                    <a:lnTo>
                      <a:pt x="491" y="799"/>
                    </a:lnTo>
                    <a:lnTo>
                      <a:pt x="468" y="824"/>
                    </a:lnTo>
                    <a:lnTo>
                      <a:pt x="468" y="824"/>
                    </a:lnTo>
                    <a:lnTo>
                      <a:pt x="485" y="887"/>
                    </a:lnTo>
                    <a:lnTo>
                      <a:pt x="503" y="947"/>
                    </a:lnTo>
                    <a:lnTo>
                      <a:pt x="528" y="1010"/>
                    </a:lnTo>
                    <a:lnTo>
                      <a:pt x="554" y="1068"/>
                    </a:lnTo>
                    <a:lnTo>
                      <a:pt x="585" y="1124"/>
                    </a:lnTo>
                    <a:lnTo>
                      <a:pt x="620" y="1177"/>
                    </a:lnTo>
                    <a:lnTo>
                      <a:pt x="659" y="1224"/>
                    </a:lnTo>
                    <a:lnTo>
                      <a:pt x="703" y="1264"/>
                    </a:lnTo>
                    <a:lnTo>
                      <a:pt x="703" y="1264"/>
                    </a:lnTo>
                    <a:lnTo>
                      <a:pt x="721" y="1242"/>
                    </a:lnTo>
                    <a:lnTo>
                      <a:pt x="721" y="1242"/>
                    </a:lnTo>
                    <a:lnTo>
                      <a:pt x="721" y="1082"/>
                    </a:lnTo>
                    <a:lnTo>
                      <a:pt x="709" y="904"/>
                    </a:lnTo>
                    <a:lnTo>
                      <a:pt x="699" y="716"/>
                    </a:lnTo>
                    <a:lnTo>
                      <a:pt x="699" y="529"/>
                    </a:lnTo>
                    <a:lnTo>
                      <a:pt x="720" y="355"/>
                    </a:lnTo>
                    <a:lnTo>
                      <a:pt x="772" y="201"/>
                    </a:lnTo>
                    <a:lnTo>
                      <a:pt x="870" y="79"/>
                    </a:lnTo>
                    <a:lnTo>
                      <a:pt x="1021" y="0"/>
                    </a:lnTo>
                    <a:lnTo>
                      <a:pt x="1021" y="0"/>
                    </a:lnTo>
                    <a:lnTo>
                      <a:pt x="1039" y="1"/>
                    </a:lnTo>
                    <a:lnTo>
                      <a:pt x="1054" y="10"/>
                    </a:lnTo>
                    <a:lnTo>
                      <a:pt x="1062" y="22"/>
                    </a:lnTo>
                    <a:lnTo>
                      <a:pt x="1064" y="38"/>
                    </a:lnTo>
                    <a:lnTo>
                      <a:pt x="1064" y="55"/>
                    </a:lnTo>
                    <a:lnTo>
                      <a:pt x="1062" y="71"/>
                    </a:lnTo>
                    <a:lnTo>
                      <a:pt x="1058" y="87"/>
                    </a:lnTo>
                    <a:lnTo>
                      <a:pt x="1055" y="100"/>
                    </a:lnTo>
                    <a:lnTo>
                      <a:pt x="1055" y="100"/>
                    </a:lnTo>
                    <a:lnTo>
                      <a:pt x="1055" y="100"/>
                    </a:lnTo>
                    <a:lnTo>
                      <a:pt x="1055" y="100"/>
                    </a:lnTo>
                    <a:lnTo>
                      <a:pt x="1055" y="100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7" name="Freeform 75"/>
              <p:cNvSpPr>
                <a:spLocks/>
              </p:cNvSpPr>
              <p:nvPr/>
            </p:nvSpPr>
            <p:spPr bwMode="auto">
              <a:xfrm>
                <a:off x="2964" y="1534"/>
                <a:ext cx="669" cy="1352"/>
              </a:xfrm>
              <a:custGeom>
                <a:avLst/>
                <a:gdLst>
                  <a:gd name="T0" fmla="*/ 2353 w 2676"/>
                  <a:gd name="T1" fmla="*/ 639 h 5407"/>
                  <a:gd name="T2" fmla="*/ 2312 w 2676"/>
                  <a:gd name="T3" fmla="*/ 933 h 5407"/>
                  <a:gd name="T4" fmla="*/ 2380 w 2676"/>
                  <a:gd name="T5" fmla="*/ 928 h 5407"/>
                  <a:gd name="T6" fmla="*/ 2434 w 2676"/>
                  <a:gd name="T7" fmla="*/ 867 h 5407"/>
                  <a:gd name="T8" fmla="*/ 2514 w 2676"/>
                  <a:gd name="T9" fmla="*/ 739 h 5407"/>
                  <a:gd name="T10" fmla="*/ 2525 w 2676"/>
                  <a:gd name="T11" fmla="*/ 634 h 5407"/>
                  <a:gd name="T12" fmla="*/ 2464 w 2676"/>
                  <a:gd name="T13" fmla="*/ 580 h 5407"/>
                  <a:gd name="T14" fmla="*/ 2494 w 2676"/>
                  <a:gd name="T15" fmla="*/ 367 h 5407"/>
                  <a:gd name="T16" fmla="*/ 2638 w 2676"/>
                  <a:gd name="T17" fmla="*/ 504 h 5407"/>
                  <a:gd name="T18" fmla="*/ 2651 w 2676"/>
                  <a:gd name="T19" fmla="*/ 758 h 5407"/>
                  <a:gd name="T20" fmla="*/ 2421 w 2676"/>
                  <a:gd name="T21" fmla="*/ 1181 h 5407"/>
                  <a:gd name="T22" fmla="*/ 2333 w 2676"/>
                  <a:gd name="T23" fmla="*/ 1602 h 5407"/>
                  <a:gd name="T24" fmla="*/ 2103 w 2676"/>
                  <a:gd name="T25" fmla="*/ 2105 h 5407"/>
                  <a:gd name="T26" fmla="*/ 1830 w 2676"/>
                  <a:gd name="T27" fmla="*/ 2531 h 5407"/>
                  <a:gd name="T28" fmla="*/ 1521 w 2676"/>
                  <a:gd name="T29" fmla="*/ 2941 h 5407"/>
                  <a:gd name="T30" fmla="*/ 1561 w 2676"/>
                  <a:gd name="T31" fmla="*/ 2937 h 5407"/>
                  <a:gd name="T32" fmla="*/ 1515 w 2676"/>
                  <a:gd name="T33" fmla="*/ 3235 h 5407"/>
                  <a:gd name="T34" fmla="*/ 973 w 2676"/>
                  <a:gd name="T35" fmla="*/ 4697 h 5407"/>
                  <a:gd name="T36" fmla="*/ 502 w 2676"/>
                  <a:gd name="T37" fmla="*/ 5297 h 5407"/>
                  <a:gd name="T38" fmla="*/ 200 w 2676"/>
                  <a:gd name="T39" fmla="*/ 5407 h 5407"/>
                  <a:gd name="T40" fmla="*/ 22 w 2676"/>
                  <a:gd name="T41" fmla="*/ 5190 h 5407"/>
                  <a:gd name="T42" fmla="*/ 20 w 2676"/>
                  <a:gd name="T43" fmla="*/ 4809 h 5407"/>
                  <a:gd name="T44" fmla="*/ 341 w 2676"/>
                  <a:gd name="T45" fmla="*/ 4085 h 5407"/>
                  <a:gd name="T46" fmla="*/ 787 w 2676"/>
                  <a:gd name="T47" fmla="*/ 3423 h 5407"/>
                  <a:gd name="T48" fmla="*/ 1192 w 2676"/>
                  <a:gd name="T49" fmla="*/ 2897 h 5407"/>
                  <a:gd name="T50" fmla="*/ 1398 w 2676"/>
                  <a:gd name="T51" fmla="*/ 2455 h 5407"/>
                  <a:gd name="T52" fmla="*/ 1573 w 2676"/>
                  <a:gd name="T53" fmla="*/ 2008 h 5407"/>
                  <a:gd name="T54" fmla="*/ 1712 w 2676"/>
                  <a:gd name="T55" fmla="*/ 1789 h 5407"/>
                  <a:gd name="T56" fmla="*/ 1815 w 2676"/>
                  <a:gd name="T57" fmla="*/ 1692 h 5407"/>
                  <a:gd name="T58" fmla="*/ 1817 w 2676"/>
                  <a:gd name="T59" fmla="*/ 1398 h 5407"/>
                  <a:gd name="T60" fmla="*/ 1558 w 2676"/>
                  <a:gd name="T61" fmla="*/ 1019 h 5407"/>
                  <a:gd name="T62" fmla="*/ 1496 w 2676"/>
                  <a:gd name="T63" fmla="*/ 995 h 5407"/>
                  <a:gd name="T64" fmla="*/ 1456 w 2676"/>
                  <a:gd name="T65" fmla="*/ 939 h 5407"/>
                  <a:gd name="T66" fmla="*/ 1493 w 2676"/>
                  <a:gd name="T67" fmla="*/ 891 h 5407"/>
                  <a:gd name="T68" fmla="*/ 1575 w 2676"/>
                  <a:gd name="T69" fmla="*/ 882 h 5407"/>
                  <a:gd name="T70" fmla="*/ 1804 w 2676"/>
                  <a:gd name="T71" fmla="*/ 1023 h 5407"/>
                  <a:gd name="T72" fmla="*/ 1920 w 2676"/>
                  <a:gd name="T73" fmla="*/ 1193 h 5407"/>
                  <a:gd name="T74" fmla="*/ 1987 w 2676"/>
                  <a:gd name="T75" fmla="*/ 1409 h 5407"/>
                  <a:gd name="T76" fmla="*/ 2022 w 2676"/>
                  <a:gd name="T77" fmla="*/ 1383 h 5407"/>
                  <a:gd name="T78" fmla="*/ 2022 w 2676"/>
                  <a:gd name="T79" fmla="*/ 1262 h 5407"/>
                  <a:gd name="T80" fmla="*/ 1902 w 2676"/>
                  <a:gd name="T81" fmla="*/ 744 h 5407"/>
                  <a:gd name="T82" fmla="*/ 1579 w 2676"/>
                  <a:gd name="T83" fmla="*/ 345 h 5407"/>
                  <a:gd name="T84" fmla="*/ 1648 w 2676"/>
                  <a:gd name="T85" fmla="*/ 271 h 5407"/>
                  <a:gd name="T86" fmla="*/ 1826 w 2676"/>
                  <a:gd name="T87" fmla="*/ 320 h 5407"/>
                  <a:gd name="T88" fmla="*/ 2092 w 2676"/>
                  <a:gd name="T89" fmla="*/ 824 h 5407"/>
                  <a:gd name="T90" fmla="*/ 2170 w 2676"/>
                  <a:gd name="T91" fmla="*/ 923 h 5407"/>
                  <a:gd name="T92" fmla="*/ 2175 w 2676"/>
                  <a:gd name="T93" fmla="*/ 605 h 5407"/>
                  <a:gd name="T94" fmla="*/ 2172 w 2676"/>
                  <a:gd name="T95" fmla="*/ 270 h 5407"/>
                  <a:gd name="T96" fmla="*/ 2050 w 2676"/>
                  <a:gd name="T97" fmla="*/ 100 h 5407"/>
                  <a:gd name="T98" fmla="*/ 2070 w 2676"/>
                  <a:gd name="T99" fmla="*/ 0 h 5407"/>
                  <a:gd name="T100" fmla="*/ 2175 w 2676"/>
                  <a:gd name="T101" fmla="*/ 33 h 5407"/>
                  <a:gd name="T102" fmla="*/ 2291 w 2676"/>
                  <a:gd name="T103" fmla="*/ 145 h 5407"/>
                  <a:gd name="T104" fmla="*/ 2375 w 2676"/>
                  <a:gd name="T105" fmla="*/ 345 h 54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76" h="5407">
                    <a:moveTo>
                      <a:pt x="2375" y="345"/>
                    </a:moveTo>
                    <a:lnTo>
                      <a:pt x="2382" y="422"/>
                    </a:lnTo>
                    <a:lnTo>
                      <a:pt x="2380" y="497"/>
                    </a:lnTo>
                    <a:lnTo>
                      <a:pt x="2369" y="568"/>
                    </a:lnTo>
                    <a:lnTo>
                      <a:pt x="2353" y="639"/>
                    </a:lnTo>
                    <a:lnTo>
                      <a:pt x="2337" y="709"/>
                    </a:lnTo>
                    <a:lnTo>
                      <a:pt x="2323" y="781"/>
                    </a:lnTo>
                    <a:lnTo>
                      <a:pt x="2313" y="855"/>
                    </a:lnTo>
                    <a:lnTo>
                      <a:pt x="2312" y="933"/>
                    </a:lnTo>
                    <a:lnTo>
                      <a:pt x="2312" y="933"/>
                    </a:lnTo>
                    <a:lnTo>
                      <a:pt x="2329" y="948"/>
                    </a:lnTo>
                    <a:lnTo>
                      <a:pt x="2342" y="952"/>
                    </a:lnTo>
                    <a:lnTo>
                      <a:pt x="2356" y="949"/>
                    </a:lnTo>
                    <a:lnTo>
                      <a:pt x="2369" y="941"/>
                    </a:lnTo>
                    <a:lnTo>
                      <a:pt x="2380" y="928"/>
                    </a:lnTo>
                    <a:lnTo>
                      <a:pt x="2390" y="915"/>
                    </a:lnTo>
                    <a:lnTo>
                      <a:pt x="2401" y="902"/>
                    </a:lnTo>
                    <a:lnTo>
                      <a:pt x="2412" y="889"/>
                    </a:lnTo>
                    <a:lnTo>
                      <a:pt x="2412" y="889"/>
                    </a:lnTo>
                    <a:lnTo>
                      <a:pt x="2434" y="867"/>
                    </a:lnTo>
                    <a:lnTo>
                      <a:pt x="2454" y="842"/>
                    </a:lnTo>
                    <a:lnTo>
                      <a:pt x="2473" y="820"/>
                    </a:lnTo>
                    <a:lnTo>
                      <a:pt x="2487" y="793"/>
                    </a:lnTo>
                    <a:lnTo>
                      <a:pt x="2503" y="767"/>
                    </a:lnTo>
                    <a:lnTo>
                      <a:pt x="2514" y="739"/>
                    </a:lnTo>
                    <a:lnTo>
                      <a:pt x="2523" y="710"/>
                    </a:lnTo>
                    <a:lnTo>
                      <a:pt x="2533" y="680"/>
                    </a:lnTo>
                    <a:lnTo>
                      <a:pt x="2533" y="680"/>
                    </a:lnTo>
                    <a:lnTo>
                      <a:pt x="2531" y="654"/>
                    </a:lnTo>
                    <a:lnTo>
                      <a:pt x="2525" y="634"/>
                    </a:lnTo>
                    <a:lnTo>
                      <a:pt x="2515" y="622"/>
                    </a:lnTo>
                    <a:lnTo>
                      <a:pt x="2503" y="612"/>
                    </a:lnTo>
                    <a:lnTo>
                      <a:pt x="2488" y="604"/>
                    </a:lnTo>
                    <a:lnTo>
                      <a:pt x="2476" y="593"/>
                    </a:lnTo>
                    <a:lnTo>
                      <a:pt x="2464" y="580"/>
                    </a:lnTo>
                    <a:lnTo>
                      <a:pt x="2455" y="558"/>
                    </a:lnTo>
                    <a:lnTo>
                      <a:pt x="2455" y="558"/>
                    </a:lnTo>
                    <a:lnTo>
                      <a:pt x="2463" y="345"/>
                    </a:lnTo>
                    <a:lnTo>
                      <a:pt x="2463" y="345"/>
                    </a:lnTo>
                    <a:lnTo>
                      <a:pt x="2494" y="367"/>
                    </a:lnTo>
                    <a:lnTo>
                      <a:pt x="2525" y="391"/>
                    </a:lnTo>
                    <a:lnTo>
                      <a:pt x="2556" y="416"/>
                    </a:lnTo>
                    <a:lnTo>
                      <a:pt x="2587" y="445"/>
                    </a:lnTo>
                    <a:lnTo>
                      <a:pt x="2615" y="472"/>
                    </a:lnTo>
                    <a:lnTo>
                      <a:pt x="2638" y="504"/>
                    </a:lnTo>
                    <a:lnTo>
                      <a:pt x="2659" y="536"/>
                    </a:lnTo>
                    <a:lnTo>
                      <a:pt x="2676" y="567"/>
                    </a:lnTo>
                    <a:lnTo>
                      <a:pt x="2676" y="567"/>
                    </a:lnTo>
                    <a:lnTo>
                      <a:pt x="2675" y="667"/>
                    </a:lnTo>
                    <a:lnTo>
                      <a:pt x="2651" y="758"/>
                    </a:lnTo>
                    <a:lnTo>
                      <a:pt x="2615" y="845"/>
                    </a:lnTo>
                    <a:lnTo>
                      <a:pt x="2567" y="928"/>
                    </a:lnTo>
                    <a:lnTo>
                      <a:pt x="2514" y="1011"/>
                    </a:lnTo>
                    <a:lnTo>
                      <a:pt x="2465" y="1095"/>
                    </a:lnTo>
                    <a:lnTo>
                      <a:pt x="2421" y="1181"/>
                    </a:lnTo>
                    <a:lnTo>
                      <a:pt x="2396" y="1271"/>
                    </a:lnTo>
                    <a:lnTo>
                      <a:pt x="2396" y="1271"/>
                    </a:lnTo>
                    <a:lnTo>
                      <a:pt x="2386" y="1384"/>
                    </a:lnTo>
                    <a:lnTo>
                      <a:pt x="2363" y="1493"/>
                    </a:lnTo>
                    <a:lnTo>
                      <a:pt x="2333" y="1602"/>
                    </a:lnTo>
                    <a:lnTo>
                      <a:pt x="2295" y="1706"/>
                    </a:lnTo>
                    <a:lnTo>
                      <a:pt x="2249" y="1808"/>
                    </a:lnTo>
                    <a:lnTo>
                      <a:pt x="2200" y="1909"/>
                    </a:lnTo>
                    <a:lnTo>
                      <a:pt x="2152" y="2008"/>
                    </a:lnTo>
                    <a:lnTo>
                      <a:pt x="2103" y="2105"/>
                    </a:lnTo>
                    <a:lnTo>
                      <a:pt x="2103" y="2105"/>
                    </a:lnTo>
                    <a:lnTo>
                      <a:pt x="2037" y="2214"/>
                    </a:lnTo>
                    <a:lnTo>
                      <a:pt x="1972" y="2320"/>
                    </a:lnTo>
                    <a:lnTo>
                      <a:pt x="1902" y="2426"/>
                    </a:lnTo>
                    <a:lnTo>
                      <a:pt x="1830" y="2531"/>
                    </a:lnTo>
                    <a:lnTo>
                      <a:pt x="1754" y="2634"/>
                    </a:lnTo>
                    <a:lnTo>
                      <a:pt x="1678" y="2738"/>
                    </a:lnTo>
                    <a:lnTo>
                      <a:pt x="1600" y="2840"/>
                    </a:lnTo>
                    <a:lnTo>
                      <a:pt x="1521" y="2941"/>
                    </a:lnTo>
                    <a:lnTo>
                      <a:pt x="1521" y="2941"/>
                    </a:lnTo>
                    <a:lnTo>
                      <a:pt x="1529" y="2949"/>
                    </a:lnTo>
                    <a:lnTo>
                      <a:pt x="1536" y="2951"/>
                    </a:lnTo>
                    <a:lnTo>
                      <a:pt x="1544" y="2948"/>
                    </a:lnTo>
                    <a:lnTo>
                      <a:pt x="1552" y="2944"/>
                    </a:lnTo>
                    <a:lnTo>
                      <a:pt x="1561" y="2937"/>
                    </a:lnTo>
                    <a:lnTo>
                      <a:pt x="1569" y="2931"/>
                    </a:lnTo>
                    <a:lnTo>
                      <a:pt x="1579" y="2929"/>
                    </a:lnTo>
                    <a:lnTo>
                      <a:pt x="1592" y="2929"/>
                    </a:lnTo>
                    <a:lnTo>
                      <a:pt x="1592" y="2929"/>
                    </a:lnTo>
                    <a:lnTo>
                      <a:pt x="1515" y="3235"/>
                    </a:lnTo>
                    <a:lnTo>
                      <a:pt x="1434" y="3539"/>
                    </a:lnTo>
                    <a:lnTo>
                      <a:pt x="1343" y="3839"/>
                    </a:lnTo>
                    <a:lnTo>
                      <a:pt x="1238" y="4133"/>
                    </a:lnTo>
                    <a:lnTo>
                      <a:pt x="1116" y="4420"/>
                    </a:lnTo>
                    <a:lnTo>
                      <a:pt x="973" y="4697"/>
                    </a:lnTo>
                    <a:lnTo>
                      <a:pt x="802" y="4961"/>
                    </a:lnTo>
                    <a:lnTo>
                      <a:pt x="603" y="5212"/>
                    </a:lnTo>
                    <a:lnTo>
                      <a:pt x="603" y="5212"/>
                    </a:lnTo>
                    <a:lnTo>
                      <a:pt x="553" y="5254"/>
                    </a:lnTo>
                    <a:lnTo>
                      <a:pt x="502" y="5297"/>
                    </a:lnTo>
                    <a:lnTo>
                      <a:pt x="447" y="5336"/>
                    </a:lnTo>
                    <a:lnTo>
                      <a:pt x="388" y="5368"/>
                    </a:lnTo>
                    <a:lnTo>
                      <a:pt x="329" y="5392"/>
                    </a:lnTo>
                    <a:lnTo>
                      <a:pt x="265" y="5406"/>
                    </a:lnTo>
                    <a:lnTo>
                      <a:pt x="200" y="5407"/>
                    </a:lnTo>
                    <a:lnTo>
                      <a:pt x="134" y="5392"/>
                    </a:lnTo>
                    <a:lnTo>
                      <a:pt x="134" y="5392"/>
                    </a:lnTo>
                    <a:lnTo>
                      <a:pt x="84" y="5331"/>
                    </a:lnTo>
                    <a:lnTo>
                      <a:pt x="48" y="5263"/>
                    </a:lnTo>
                    <a:lnTo>
                      <a:pt x="22" y="5190"/>
                    </a:lnTo>
                    <a:lnTo>
                      <a:pt x="8" y="5114"/>
                    </a:lnTo>
                    <a:lnTo>
                      <a:pt x="0" y="5036"/>
                    </a:lnTo>
                    <a:lnTo>
                      <a:pt x="2" y="4960"/>
                    </a:lnTo>
                    <a:lnTo>
                      <a:pt x="8" y="4883"/>
                    </a:lnTo>
                    <a:lnTo>
                      <a:pt x="20" y="4809"/>
                    </a:lnTo>
                    <a:lnTo>
                      <a:pt x="20" y="4809"/>
                    </a:lnTo>
                    <a:lnTo>
                      <a:pt x="77" y="4620"/>
                    </a:lnTo>
                    <a:lnTo>
                      <a:pt x="152" y="4436"/>
                    </a:lnTo>
                    <a:lnTo>
                      <a:pt x="240" y="4259"/>
                    </a:lnTo>
                    <a:lnTo>
                      <a:pt x="341" y="4085"/>
                    </a:lnTo>
                    <a:lnTo>
                      <a:pt x="448" y="3918"/>
                    </a:lnTo>
                    <a:lnTo>
                      <a:pt x="560" y="3751"/>
                    </a:lnTo>
                    <a:lnTo>
                      <a:pt x="675" y="3586"/>
                    </a:lnTo>
                    <a:lnTo>
                      <a:pt x="787" y="3423"/>
                    </a:lnTo>
                    <a:lnTo>
                      <a:pt x="787" y="3423"/>
                    </a:lnTo>
                    <a:lnTo>
                      <a:pt x="868" y="3320"/>
                    </a:lnTo>
                    <a:lnTo>
                      <a:pt x="950" y="3215"/>
                    </a:lnTo>
                    <a:lnTo>
                      <a:pt x="1031" y="3111"/>
                    </a:lnTo>
                    <a:lnTo>
                      <a:pt x="1112" y="3004"/>
                    </a:lnTo>
                    <a:lnTo>
                      <a:pt x="1192" y="2897"/>
                    </a:lnTo>
                    <a:lnTo>
                      <a:pt x="1268" y="2787"/>
                    </a:lnTo>
                    <a:lnTo>
                      <a:pt x="1340" y="2673"/>
                    </a:lnTo>
                    <a:lnTo>
                      <a:pt x="1408" y="2557"/>
                    </a:lnTo>
                    <a:lnTo>
                      <a:pt x="1408" y="2557"/>
                    </a:lnTo>
                    <a:lnTo>
                      <a:pt x="1398" y="2455"/>
                    </a:lnTo>
                    <a:lnTo>
                      <a:pt x="1409" y="2359"/>
                    </a:lnTo>
                    <a:lnTo>
                      <a:pt x="1437" y="2269"/>
                    </a:lnTo>
                    <a:lnTo>
                      <a:pt x="1476" y="2179"/>
                    </a:lnTo>
                    <a:lnTo>
                      <a:pt x="1523" y="2093"/>
                    </a:lnTo>
                    <a:lnTo>
                      <a:pt x="1573" y="2008"/>
                    </a:lnTo>
                    <a:lnTo>
                      <a:pt x="1623" y="1922"/>
                    </a:lnTo>
                    <a:lnTo>
                      <a:pt x="1672" y="1836"/>
                    </a:lnTo>
                    <a:lnTo>
                      <a:pt x="1672" y="1836"/>
                    </a:lnTo>
                    <a:lnTo>
                      <a:pt x="1692" y="1814"/>
                    </a:lnTo>
                    <a:lnTo>
                      <a:pt x="1712" y="1789"/>
                    </a:lnTo>
                    <a:lnTo>
                      <a:pt x="1729" y="1765"/>
                    </a:lnTo>
                    <a:lnTo>
                      <a:pt x="1746" y="1738"/>
                    </a:lnTo>
                    <a:lnTo>
                      <a:pt x="1767" y="1717"/>
                    </a:lnTo>
                    <a:lnTo>
                      <a:pt x="1788" y="1700"/>
                    </a:lnTo>
                    <a:lnTo>
                      <a:pt x="1815" y="1692"/>
                    </a:lnTo>
                    <a:lnTo>
                      <a:pt x="1844" y="1693"/>
                    </a:lnTo>
                    <a:lnTo>
                      <a:pt x="1844" y="1693"/>
                    </a:lnTo>
                    <a:lnTo>
                      <a:pt x="1832" y="1601"/>
                    </a:lnTo>
                    <a:lnTo>
                      <a:pt x="1826" y="1500"/>
                    </a:lnTo>
                    <a:lnTo>
                      <a:pt x="1817" y="1398"/>
                    </a:lnTo>
                    <a:lnTo>
                      <a:pt x="1800" y="1300"/>
                    </a:lnTo>
                    <a:lnTo>
                      <a:pt x="1771" y="1209"/>
                    </a:lnTo>
                    <a:lnTo>
                      <a:pt x="1724" y="1127"/>
                    </a:lnTo>
                    <a:lnTo>
                      <a:pt x="1654" y="1064"/>
                    </a:lnTo>
                    <a:lnTo>
                      <a:pt x="1558" y="1019"/>
                    </a:lnTo>
                    <a:lnTo>
                      <a:pt x="1558" y="1019"/>
                    </a:lnTo>
                    <a:lnTo>
                      <a:pt x="1540" y="1015"/>
                    </a:lnTo>
                    <a:lnTo>
                      <a:pt x="1524" y="1010"/>
                    </a:lnTo>
                    <a:lnTo>
                      <a:pt x="1511" y="1003"/>
                    </a:lnTo>
                    <a:lnTo>
                      <a:pt x="1496" y="995"/>
                    </a:lnTo>
                    <a:lnTo>
                      <a:pt x="1484" y="987"/>
                    </a:lnTo>
                    <a:lnTo>
                      <a:pt x="1473" y="974"/>
                    </a:lnTo>
                    <a:lnTo>
                      <a:pt x="1464" y="958"/>
                    </a:lnTo>
                    <a:lnTo>
                      <a:pt x="1456" y="939"/>
                    </a:lnTo>
                    <a:lnTo>
                      <a:pt x="1456" y="939"/>
                    </a:lnTo>
                    <a:lnTo>
                      <a:pt x="1456" y="923"/>
                    </a:lnTo>
                    <a:lnTo>
                      <a:pt x="1461" y="910"/>
                    </a:lnTo>
                    <a:lnTo>
                      <a:pt x="1470" y="902"/>
                    </a:lnTo>
                    <a:lnTo>
                      <a:pt x="1482" y="897"/>
                    </a:lnTo>
                    <a:lnTo>
                      <a:pt x="1493" y="891"/>
                    </a:lnTo>
                    <a:lnTo>
                      <a:pt x="1506" y="886"/>
                    </a:lnTo>
                    <a:lnTo>
                      <a:pt x="1517" y="878"/>
                    </a:lnTo>
                    <a:lnTo>
                      <a:pt x="1529" y="869"/>
                    </a:lnTo>
                    <a:lnTo>
                      <a:pt x="1529" y="869"/>
                    </a:lnTo>
                    <a:lnTo>
                      <a:pt x="1575" y="882"/>
                    </a:lnTo>
                    <a:lnTo>
                      <a:pt x="1623" y="902"/>
                    </a:lnTo>
                    <a:lnTo>
                      <a:pt x="1672" y="925"/>
                    </a:lnTo>
                    <a:lnTo>
                      <a:pt x="1718" y="953"/>
                    </a:lnTo>
                    <a:lnTo>
                      <a:pt x="1764" y="985"/>
                    </a:lnTo>
                    <a:lnTo>
                      <a:pt x="1804" y="1023"/>
                    </a:lnTo>
                    <a:lnTo>
                      <a:pt x="1845" y="1066"/>
                    </a:lnTo>
                    <a:lnTo>
                      <a:pt x="1880" y="1111"/>
                    </a:lnTo>
                    <a:lnTo>
                      <a:pt x="1880" y="1111"/>
                    </a:lnTo>
                    <a:lnTo>
                      <a:pt x="1901" y="1152"/>
                    </a:lnTo>
                    <a:lnTo>
                      <a:pt x="1920" y="1193"/>
                    </a:lnTo>
                    <a:lnTo>
                      <a:pt x="1935" y="1236"/>
                    </a:lnTo>
                    <a:lnTo>
                      <a:pt x="1949" y="1278"/>
                    </a:lnTo>
                    <a:lnTo>
                      <a:pt x="1961" y="1322"/>
                    </a:lnTo>
                    <a:lnTo>
                      <a:pt x="1973" y="1365"/>
                    </a:lnTo>
                    <a:lnTo>
                      <a:pt x="1987" y="1409"/>
                    </a:lnTo>
                    <a:lnTo>
                      <a:pt x="2002" y="1450"/>
                    </a:lnTo>
                    <a:lnTo>
                      <a:pt x="2002" y="1450"/>
                    </a:lnTo>
                    <a:lnTo>
                      <a:pt x="2012" y="1430"/>
                    </a:lnTo>
                    <a:lnTo>
                      <a:pt x="2019" y="1407"/>
                    </a:lnTo>
                    <a:lnTo>
                      <a:pt x="2022" y="1383"/>
                    </a:lnTo>
                    <a:lnTo>
                      <a:pt x="2022" y="1357"/>
                    </a:lnTo>
                    <a:lnTo>
                      <a:pt x="2022" y="1331"/>
                    </a:lnTo>
                    <a:lnTo>
                      <a:pt x="2020" y="1307"/>
                    </a:lnTo>
                    <a:lnTo>
                      <a:pt x="2020" y="1282"/>
                    </a:lnTo>
                    <a:lnTo>
                      <a:pt x="2022" y="1262"/>
                    </a:lnTo>
                    <a:lnTo>
                      <a:pt x="2022" y="1262"/>
                    </a:lnTo>
                    <a:lnTo>
                      <a:pt x="1999" y="1131"/>
                    </a:lnTo>
                    <a:lnTo>
                      <a:pt x="1972" y="1001"/>
                    </a:lnTo>
                    <a:lnTo>
                      <a:pt x="1941" y="870"/>
                    </a:lnTo>
                    <a:lnTo>
                      <a:pt x="1902" y="744"/>
                    </a:lnTo>
                    <a:lnTo>
                      <a:pt x="1850" y="623"/>
                    </a:lnTo>
                    <a:lnTo>
                      <a:pt x="1781" y="515"/>
                    </a:lnTo>
                    <a:lnTo>
                      <a:pt x="1693" y="421"/>
                    </a:lnTo>
                    <a:lnTo>
                      <a:pt x="1579" y="345"/>
                    </a:lnTo>
                    <a:lnTo>
                      <a:pt x="1579" y="345"/>
                    </a:lnTo>
                    <a:lnTo>
                      <a:pt x="1580" y="317"/>
                    </a:lnTo>
                    <a:lnTo>
                      <a:pt x="1590" y="297"/>
                    </a:lnTo>
                    <a:lnTo>
                      <a:pt x="1606" y="285"/>
                    </a:lnTo>
                    <a:lnTo>
                      <a:pt x="1626" y="277"/>
                    </a:lnTo>
                    <a:lnTo>
                      <a:pt x="1648" y="271"/>
                    </a:lnTo>
                    <a:lnTo>
                      <a:pt x="1674" y="267"/>
                    </a:lnTo>
                    <a:lnTo>
                      <a:pt x="1698" y="264"/>
                    </a:lnTo>
                    <a:lnTo>
                      <a:pt x="1721" y="257"/>
                    </a:lnTo>
                    <a:lnTo>
                      <a:pt x="1721" y="257"/>
                    </a:lnTo>
                    <a:lnTo>
                      <a:pt x="1826" y="320"/>
                    </a:lnTo>
                    <a:lnTo>
                      <a:pt x="1910" y="401"/>
                    </a:lnTo>
                    <a:lnTo>
                      <a:pt x="1973" y="493"/>
                    </a:lnTo>
                    <a:lnTo>
                      <a:pt x="2022" y="599"/>
                    </a:lnTo>
                    <a:lnTo>
                      <a:pt x="2059" y="709"/>
                    </a:lnTo>
                    <a:lnTo>
                      <a:pt x="2092" y="824"/>
                    </a:lnTo>
                    <a:lnTo>
                      <a:pt x="2120" y="938"/>
                    </a:lnTo>
                    <a:lnTo>
                      <a:pt x="2153" y="1048"/>
                    </a:lnTo>
                    <a:lnTo>
                      <a:pt x="2153" y="1048"/>
                    </a:lnTo>
                    <a:lnTo>
                      <a:pt x="2163" y="987"/>
                    </a:lnTo>
                    <a:lnTo>
                      <a:pt x="2170" y="923"/>
                    </a:lnTo>
                    <a:lnTo>
                      <a:pt x="2172" y="861"/>
                    </a:lnTo>
                    <a:lnTo>
                      <a:pt x="2173" y="797"/>
                    </a:lnTo>
                    <a:lnTo>
                      <a:pt x="2173" y="735"/>
                    </a:lnTo>
                    <a:lnTo>
                      <a:pt x="2173" y="670"/>
                    </a:lnTo>
                    <a:lnTo>
                      <a:pt x="2175" y="605"/>
                    </a:lnTo>
                    <a:lnTo>
                      <a:pt x="2182" y="538"/>
                    </a:lnTo>
                    <a:lnTo>
                      <a:pt x="2182" y="538"/>
                    </a:lnTo>
                    <a:lnTo>
                      <a:pt x="2194" y="307"/>
                    </a:lnTo>
                    <a:lnTo>
                      <a:pt x="2194" y="307"/>
                    </a:lnTo>
                    <a:lnTo>
                      <a:pt x="2172" y="270"/>
                    </a:lnTo>
                    <a:lnTo>
                      <a:pt x="2148" y="234"/>
                    </a:lnTo>
                    <a:lnTo>
                      <a:pt x="2120" y="203"/>
                    </a:lnTo>
                    <a:lnTo>
                      <a:pt x="2093" y="169"/>
                    </a:lnTo>
                    <a:lnTo>
                      <a:pt x="2069" y="136"/>
                    </a:lnTo>
                    <a:lnTo>
                      <a:pt x="2050" y="100"/>
                    </a:lnTo>
                    <a:lnTo>
                      <a:pt x="2036" y="59"/>
                    </a:lnTo>
                    <a:lnTo>
                      <a:pt x="2031" y="13"/>
                    </a:lnTo>
                    <a:lnTo>
                      <a:pt x="2031" y="13"/>
                    </a:lnTo>
                    <a:lnTo>
                      <a:pt x="2051" y="3"/>
                    </a:lnTo>
                    <a:lnTo>
                      <a:pt x="2070" y="0"/>
                    </a:lnTo>
                    <a:lnTo>
                      <a:pt x="2093" y="0"/>
                    </a:lnTo>
                    <a:lnTo>
                      <a:pt x="2113" y="3"/>
                    </a:lnTo>
                    <a:lnTo>
                      <a:pt x="2135" y="12"/>
                    </a:lnTo>
                    <a:lnTo>
                      <a:pt x="2155" y="22"/>
                    </a:lnTo>
                    <a:lnTo>
                      <a:pt x="2175" y="33"/>
                    </a:lnTo>
                    <a:lnTo>
                      <a:pt x="2194" y="42"/>
                    </a:lnTo>
                    <a:lnTo>
                      <a:pt x="2194" y="42"/>
                    </a:lnTo>
                    <a:lnTo>
                      <a:pt x="2229" y="76"/>
                    </a:lnTo>
                    <a:lnTo>
                      <a:pt x="2263" y="110"/>
                    </a:lnTo>
                    <a:lnTo>
                      <a:pt x="2291" y="145"/>
                    </a:lnTo>
                    <a:lnTo>
                      <a:pt x="2315" y="182"/>
                    </a:lnTo>
                    <a:lnTo>
                      <a:pt x="2337" y="220"/>
                    </a:lnTo>
                    <a:lnTo>
                      <a:pt x="2353" y="260"/>
                    </a:lnTo>
                    <a:lnTo>
                      <a:pt x="2365" y="301"/>
                    </a:lnTo>
                    <a:lnTo>
                      <a:pt x="2375" y="345"/>
                    </a:lnTo>
                    <a:lnTo>
                      <a:pt x="2375" y="345"/>
                    </a:lnTo>
                    <a:lnTo>
                      <a:pt x="2375" y="345"/>
                    </a:lnTo>
                    <a:lnTo>
                      <a:pt x="2375" y="345"/>
                    </a:lnTo>
                    <a:lnTo>
                      <a:pt x="2375" y="345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8" name="Freeform 76"/>
              <p:cNvSpPr>
                <a:spLocks/>
              </p:cNvSpPr>
              <p:nvPr/>
            </p:nvSpPr>
            <p:spPr bwMode="auto">
              <a:xfrm>
                <a:off x="2688" y="1573"/>
                <a:ext cx="15" cy="60"/>
              </a:xfrm>
              <a:custGeom>
                <a:avLst/>
                <a:gdLst>
                  <a:gd name="T0" fmla="*/ 49 w 62"/>
                  <a:gd name="T1" fmla="*/ 0 h 239"/>
                  <a:gd name="T2" fmla="*/ 55 w 62"/>
                  <a:gd name="T3" fmla="*/ 28 h 239"/>
                  <a:gd name="T4" fmla="*/ 59 w 62"/>
                  <a:gd name="T5" fmla="*/ 58 h 239"/>
                  <a:gd name="T6" fmla="*/ 62 w 62"/>
                  <a:gd name="T7" fmla="*/ 88 h 239"/>
                  <a:gd name="T8" fmla="*/ 62 w 62"/>
                  <a:gd name="T9" fmla="*/ 118 h 239"/>
                  <a:gd name="T10" fmla="*/ 62 w 62"/>
                  <a:gd name="T11" fmla="*/ 149 h 239"/>
                  <a:gd name="T12" fmla="*/ 59 w 62"/>
                  <a:gd name="T13" fmla="*/ 180 h 239"/>
                  <a:gd name="T14" fmla="*/ 59 w 62"/>
                  <a:gd name="T15" fmla="*/ 210 h 239"/>
                  <a:gd name="T16" fmla="*/ 62 w 62"/>
                  <a:gd name="T17" fmla="*/ 239 h 239"/>
                  <a:gd name="T18" fmla="*/ 62 w 62"/>
                  <a:gd name="T19" fmla="*/ 239 h 239"/>
                  <a:gd name="T20" fmla="*/ 55 w 62"/>
                  <a:gd name="T21" fmla="*/ 210 h 239"/>
                  <a:gd name="T22" fmla="*/ 41 w 62"/>
                  <a:gd name="T23" fmla="*/ 177 h 239"/>
                  <a:gd name="T24" fmla="*/ 25 w 62"/>
                  <a:gd name="T25" fmla="*/ 143 h 239"/>
                  <a:gd name="T26" fmla="*/ 10 w 62"/>
                  <a:gd name="T27" fmla="*/ 108 h 239"/>
                  <a:gd name="T28" fmla="*/ 0 w 62"/>
                  <a:gd name="T29" fmla="*/ 78 h 239"/>
                  <a:gd name="T30" fmla="*/ 1 w 62"/>
                  <a:gd name="T31" fmla="*/ 48 h 239"/>
                  <a:gd name="T32" fmla="*/ 15 w 62"/>
                  <a:gd name="T33" fmla="*/ 22 h 239"/>
                  <a:gd name="T34" fmla="*/ 49 w 62"/>
                  <a:gd name="T35" fmla="*/ 0 h 239"/>
                  <a:gd name="T36" fmla="*/ 49 w 62"/>
                  <a:gd name="T37" fmla="*/ 0 h 239"/>
                  <a:gd name="T38" fmla="*/ 49 w 62"/>
                  <a:gd name="T39" fmla="*/ 0 h 239"/>
                  <a:gd name="T40" fmla="*/ 49 w 62"/>
                  <a:gd name="T41" fmla="*/ 0 h 239"/>
                  <a:gd name="T42" fmla="*/ 49 w 62"/>
                  <a:gd name="T4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2" h="239">
                    <a:moveTo>
                      <a:pt x="49" y="0"/>
                    </a:moveTo>
                    <a:lnTo>
                      <a:pt x="55" y="28"/>
                    </a:lnTo>
                    <a:lnTo>
                      <a:pt x="59" y="58"/>
                    </a:lnTo>
                    <a:lnTo>
                      <a:pt x="62" y="88"/>
                    </a:lnTo>
                    <a:lnTo>
                      <a:pt x="62" y="118"/>
                    </a:lnTo>
                    <a:lnTo>
                      <a:pt x="62" y="149"/>
                    </a:lnTo>
                    <a:lnTo>
                      <a:pt x="59" y="180"/>
                    </a:lnTo>
                    <a:lnTo>
                      <a:pt x="59" y="210"/>
                    </a:lnTo>
                    <a:lnTo>
                      <a:pt x="62" y="239"/>
                    </a:lnTo>
                    <a:lnTo>
                      <a:pt x="62" y="239"/>
                    </a:lnTo>
                    <a:lnTo>
                      <a:pt x="55" y="210"/>
                    </a:lnTo>
                    <a:lnTo>
                      <a:pt x="41" y="177"/>
                    </a:lnTo>
                    <a:lnTo>
                      <a:pt x="25" y="143"/>
                    </a:lnTo>
                    <a:lnTo>
                      <a:pt x="10" y="108"/>
                    </a:lnTo>
                    <a:lnTo>
                      <a:pt x="0" y="78"/>
                    </a:lnTo>
                    <a:lnTo>
                      <a:pt x="1" y="48"/>
                    </a:lnTo>
                    <a:lnTo>
                      <a:pt x="15" y="22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9" name="Freeform 77"/>
              <p:cNvSpPr>
                <a:spLocks/>
              </p:cNvSpPr>
              <p:nvPr/>
            </p:nvSpPr>
            <p:spPr bwMode="auto">
              <a:xfrm>
                <a:off x="3077" y="1596"/>
                <a:ext cx="36" cy="33"/>
              </a:xfrm>
              <a:custGeom>
                <a:avLst/>
                <a:gdLst>
                  <a:gd name="T0" fmla="*/ 140 w 140"/>
                  <a:gd name="T1" fmla="*/ 83 h 133"/>
                  <a:gd name="T2" fmla="*/ 126 w 140"/>
                  <a:gd name="T3" fmla="*/ 84 h 133"/>
                  <a:gd name="T4" fmla="*/ 115 w 140"/>
                  <a:gd name="T5" fmla="*/ 82 h 133"/>
                  <a:gd name="T6" fmla="*/ 105 w 140"/>
                  <a:gd name="T7" fmla="*/ 79 h 133"/>
                  <a:gd name="T8" fmla="*/ 96 w 140"/>
                  <a:gd name="T9" fmla="*/ 74 h 133"/>
                  <a:gd name="T10" fmla="*/ 86 w 140"/>
                  <a:gd name="T11" fmla="*/ 71 h 133"/>
                  <a:gd name="T12" fmla="*/ 76 w 140"/>
                  <a:gd name="T13" fmla="*/ 67 h 133"/>
                  <a:gd name="T14" fmla="*/ 63 w 140"/>
                  <a:gd name="T15" fmla="*/ 67 h 133"/>
                  <a:gd name="T16" fmla="*/ 50 w 140"/>
                  <a:gd name="T17" fmla="*/ 71 h 133"/>
                  <a:gd name="T18" fmla="*/ 50 w 140"/>
                  <a:gd name="T19" fmla="*/ 71 h 133"/>
                  <a:gd name="T20" fmla="*/ 11 w 140"/>
                  <a:gd name="T21" fmla="*/ 133 h 133"/>
                  <a:gd name="T22" fmla="*/ 11 w 140"/>
                  <a:gd name="T23" fmla="*/ 133 h 133"/>
                  <a:gd name="T24" fmla="*/ 1 w 140"/>
                  <a:gd name="T25" fmla="*/ 123 h 133"/>
                  <a:gd name="T26" fmla="*/ 0 w 140"/>
                  <a:gd name="T27" fmla="*/ 112 h 133"/>
                  <a:gd name="T28" fmla="*/ 1 w 140"/>
                  <a:gd name="T29" fmla="*/ 99 h 133"/>
                  <a:gd name="T30" fmla="*/ 7 w 140"/>
                  <a:gd name="T31" fmla="*/ 84 h 133"/>
                  <a:gd name="T32" fmla="*/ 16 w 140"/>
                  <a:gd name="T33" fmla="*/ 67 h 133"/>
                  <a:gd name="T34" fmla="*/ 24 w 140"/>
                  <a:gd name="T35" fmla="*/ 52 h 133"/>
                  <a:gd name="T36" fmla="*/ 30 w 140"/>
                  <a:gd name="T37" fmla="*/ 37 h 133"/>
                  <a:gd name="T38" fmla="*/ 33 w 140"/>
                  <a:gd name="T39" fmla="*/ 19 h 133"/>
                  <a:gd name="T40" fmla="*/ 33 w 140"/>
                  <a:gd name="T41" fmla="*/ 19 h 133"/>
                  <a:gd name="T42" fmla="*/ 50 w 140"/>
                  <a:gd name="T43" fmla="*/ 5 h 133"/>
                  <a:gd name="T44" fmla="*/ 68 w 140"/>
                  <a:gd name="T45" fmla="*/ 0 h 133"/>
                  <a:gd name="T46" fmla="*/ 86 w 140"/>
                  <a:gd name="T47" fmla="*/ 4 h 133"/>
                  <a:gd name="T48" fmla="*/ 105 w 140"/>
                  <a:gd name="T49" fmla="*/ 13 h 133"/>
                  <a:gd name="T50" fmla="*/ 120 w 140"/>
                  <a:gd name="T51" fmla="*/ 26 h 133"/>
                  <a:gd name="T52" fmla="*/ 133 w 140"/>
                  <a:gd name="T53" fmla="*/ 45 h 133"/>
                  <a:gd name="T54" fmla="*/ 140 w 140"/>
                  <a:gd name="T55" fmla="*/ 63 h 133"/>
                  <a:gd name="T56" fmla="*/ 140 w 140"/>
                  <a:gd name="T57" fmla="*/ 83 h 133"/>
                  <a:gd name="T58" fmla="*/ 140 w 140"/>
                  <a:gd name="T59" fmla="*/ 83 h 133"/>
                  <a:gd name="T60" fmla="*/ 140 w 140"/>
                  <a:gd name="T61" fmla="*/ 83 h 133"/>
                  <a:gd name="T62" fmla="*/ 140 w 140"/>
                  <a:gd name="T63" fmla="*/ 83 h 133"/>
                  <a:gd name="T64" fmla="*/ 140 w 140"/>
                  <a:gd name="T65" fmla="*/ 8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0" h="133">
                    <a:moveTo>
                      <a:pt x="140" y="83"/>
                    </a:moveTo>
                    <a:lnTo>
                      <a:pt x="126" y="84"/>
                    </a:lnTo>
                    <a:lnTo>
                      <a:pt x="115" y="82"/>
                    </a:lnTo>
                    <a:lnTo>
                      <a:pt x="105" y="79"/>
                    </a:lnTo>
                    <a:lnTo>
                      <a:pt x="96" y="74"/>
                    </a:lnTo>
                    <a:lnTo>
                      <a:pt x="86" y="71"/>
                    </a:lnTo>
                    <a:lnTo>
                      <a:pt x="76" y="67"/>
                    </a:lnTo>
                    <a:lnTo>
                      <a:pt x="63" y="67"/>
                    </a:lnTo>
                    <a:lnTo>
                      <a:pt x="50" y="71"/>
                    </a:lnTo>
                    <a:lnTo>
                      <a:pt x="50" y="71"/>
                    </a:lnTo>
                    <a:lnTo>
                      <a:pt x="11" y="133"/>
                    </a:lnTo>
                    <a:lnTo>
                      <a:pt x="11" y="133"/>
                    </a:lnTo>
                    <a:lnTo>
                      <a:pt x="1" y="123"/>
                    </a:lnTo>
                    <a:lnTo>
                      <a:pt x="0" y="112"/>
                    </a:lnTo>
                    <a:lnTo>
                      <a:pt x="1" y="99"/>
                    </a:lnTo>
                    <a:lnTo>
                      <a:pt x="7" y="84"/>
                    </a:lnTo>
                    <a:lnTo>
                      <a:pt x="16" y="67"/>
                    </a:lnTo>
                    <a:lnTo>
                      <a:pt x="24" y="52"/>
                    </a:lnTo>
                    <a:lnTo>
                      <a:pt x="30" y="37"/>
                    </a:lnTo>
                    <a:lnTo>
                      <a:pt x="33" y="19"/>
                    </a:lnTo>
                    <a:lnTo>
                      <a:pt x="33" y="19"/>
                    </a:lnTo>
                    <a:lnTo>
                      <a:pt x="50" y="5"/>
                    </a:lnTo>
                    <a:lnTo>
                      <a:pt x="68" y="0"/>
                    </a:lnTo>
                    <a:lnTo>
                      <a:pt x="86" y="4"/>
                    </a:lnTo>
                    <a:lnTo>
                      <a:pt x="105" y="13"/>
                    </a:lnTo>
                    <a:lnTo>
                      <a:pt x="120" y="26"/>
                    </a:lnTo>
                    <a:lnTo>
                      <a:pt x="133" y="45"/>
                    </a:lnTo>
                    <a:lnTo>
                      <a:pt x="140" y="63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3"/>
                    </a:lnTo>
                    <a:lnTo>
                      <a:pt x="140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0" name="Freeform 78"/>
              <p:cNvSpPr>
                <a:spLocks/>
              </p:cNvSpPr>
              <p:nvPr/>
            </p:nvSpPr>
            <p:spPr bwMode="auto">
              <a:xfrm>
                <a:off x="3136" y="1604"/>
                <a:ext cx="38" cy="39"/>
              </a:xfrm>
              <a:custGeom>
                <a:avLst/>
                <a:gdLst>
                  <a:gd name="T0" fmla="*/ 151 w 151"/>
                  <a:gd name="T1" fmla="*/ 115 h 156"/>
                  <a:gd name="T2" fmla="*/ 139 w 151"/>
                  <a:gd name="T3" fmla="*/ 156 h 156"/>
                  <a:gd name="T4" fmla="*/ 139 w 151"/>
                  <a:gd name="T5" fmla="*/ 156 h 156"/>
                  <a:gd name="T6" fmla="*/ 125 w 151"/>
                  <a:gd name="T7" fmla="*/ 142 h 156"/>
                  <a:gd name="T8" fmla="*/ 115 w 151"/>
                  <a:gd name="T9" fmla="*/ 123 h 156"/>
                  <a:gd name="T10" fmla="*/ 107 w 151"/>
                  <a:gd name="T11" fmla="*/ 103 h 156"/>
                  <a:gd name="T12" fmla="*/ 100 w 151"/>
                  <a:gd name="T13" fmla="*/ 84 h 156"/>
                  <a:gd name="T14" fmla="*/ 88 w 151"/>
                  <a:gd name="T15" fmla="*/ 66 h 156"/>
                  <a:gd name="T16" fmla="*/ 74 w 151"/>
                  <a:gd name="T17" fmla="*/ 56 h 156"/>
                  <a:gd name="T18" fmla="*/ 55 w 151"/>
                  <a:gd name="T19" fmla="*/ 53 h 156"/>
                  <a:gd name="T20" fmla="*/ 29 w 151"/>
                  <a:gd name="T21" fmla="*/ 57 h 156"/>
                  <a:gd name="T22" fmla="*/ 29 w 151"/>
                  <a:gd name="T23" fmla="*/ 57 h 156"/>
                  <a:gd name="T24" fmla="*/ 9 w 151"/>
                  <a:gd name="T25" fmla="*/ 77 h 156"/>
                  <a:gd name="T26" fmla="*/ 9 w 151"/>
                  <a:gd name="T27" fmla="*/ 77 h 156"/>
                  <a:gd name="T28" fmla="*/ 7 w 151"/>
                  <a:gd name="T29" fmla="*/ 81 h 156"/>
                  <a:gd name="T30" fmla="*/ 7 w 151"/>
                  <a:gd name="T31" fmla="*/ 77 h 156"/>
                  <a:gd name="T32" fmla="*/ 7 w 151"/>
                  <a:gd name="T33" fmla="*/ 70 h 156"/>
                  <a:gd name="T34" fmla="*/ 9 w 151"/>
                  <a:gd name="T35" fmla="*/ 60 h 156"/>
                  <a:gd name="T36" fmla="*/ 9 w 151"/>
                  <a:gd name="T37" fmla="*/ 50 h 156"/>
                  <a:gd name="T38" fmla="*/ 7 w 151"/>
                  <a:gd name="T39" fmla="*/ 41 h 156"/>
                  <a:gd name="T40" fmla="*/ 5 w 151"/>
                  <a:gd name="T41" fmla="*/ 32 h 156"/>
                  <a:gd name="T42" fmla="*/ 0 w 151"/>
                  <a:gd name="T43" fmla="*/ 27 h 156"/>
                  <a:gd name="T44" fmla="*/ 0 w 151"/>
                  <a:gd name="T45" fmla="*/ 27 h 156"/>
                  <a:gd name="T46" fmla="*/ 24 w 151"/>
                  <a:gd name="T47" fmla="*/ 8 h 156"/>
                  <a:gd name="T48" fmla="*/ 49 w 151"/>
                  <a:gd name="T49" fmla="*/ 0 h 156"/>
                  <a:gd name="T50" fmla="*/ 72 w 151"/>
                  <a:gd name="T51" fmla="*/ 7 h 156"/>
                  <a:gd name="T52" fmla="*/ 94 w 151"/>
                  <a:gd name="T53" fmla="*/ 20 h 156"/>
                  <a:gd name="T54" fmla="*/ 113 w 151"/>
                  <a:gd name="T55" fmla="*/ 40 h 156"/>
                  <a:gd name="T56" fmla="*/ 131 w 151"/>
                  <a:gd name="T57" fmla="*/ 65 h 156"/>
                  <a:gd name="T58" fmla="*/ 142 w 151"/>
                  <a:gd name="T59" fmla="*/ 91 h 156"/>
                  <a:gd name="T60" fmla="*/ 151 w 151"/>
                  <a:gd name="T61" fmla="*/ 115 h 156"/>
                  <a:gd name="T62" fmla="*/ 151 w 151"/>
                  <a:gd name="T63" fmla="*/ 115 h 156"/>
                  <a:gd name="T64" fmla="*/ 151 w 151"/>
                  <a:gd name="T65" fmla="*/ 115 h 156"/>
                  <a:gd name="T66" fmla="*/ 151 w 151"/>
                  <a:gd name="T67" fmla="*/ 115 h 156"/>
                  <a:gd name="T68" fmla="*/ 151 w 151"/>
                  <a:gd name="T69" fmla="*/ 11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1" h="156">
                    <a:moveTo>
                      <a:pt x="151" y="115"/>
                    </a:moveTo>
                    <a:lnTo>
                      <a:pt x="139" y="156"/>
                    </a:lnTo>
                    <a:lnTo>
                      <a:pt x="139" y="156"/>
                    </a:lnTo>
                    <a:lnTo>
                      <a:pt x="125" y="142"/>
                    </a:lnTo>
                    <a:lnTo>
                      <a:pt x="115" y="123"/>
                    </a:lnTo>
                    <a:lnTo>
                      <a:pt x="107" y="103"/>
                    </a:lnTo>
                    <a:lnTo>
                      <a:pt x="100" y="84"/>
                    </a:lnTo>
                    <a:lnTo>
                      <a:pt x="88" y="66"/>
                    </a:lnTo>
                    <a:lnTo>
                      <a:pt x="74" y="56"/>
                    </a:lnTo>
                    <a:lnTo>
                      <a:pt x="55" y="53"/>
                    </a:lnTo>
                    <a:lnTo>
                      <a:pt x="29" y="57"/>
                    </a:lnTo>
                    <a:lnTo>
                      <a:pt x="29" y="57"/>
                    </a:lnTo>
                    <a:lnTo>
                      <a:pt x="9" y="77"/>
                    </a:lnTo>
                    <a:lnTo>
                      <a:pt x="9" y="77"/>
                    </a:lnTo>
                    <a:lnTo>
                      <a:pt x="7" y="81"/>
                    </a:lnTo>
                    <a:lnTo>
                      <a:pt x="7" y="77"/>
                    </a:lnTo>
                    <a:lnTo>
                      <a:pt x="7" y="70"/>
                    </a:lnTo>
                    <a:lnTo>
                      <a:pt x="9" y="60"/>
                    </a:lnTo>
                    <a:lnTo>
                      <a:pt x="9" y="50"/>
                    </a:lnTo>
                    <a:lnTo>
                      <a:pt x="7" y="41"/>
                    </a:lnTo>
                    <a:lnTo>
                      <a:pt x="5" y="32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24" y="8"/>
                    </a:lnTo>
                    <a:lnTo>
                      <a:pt x="49" y="0"/>
                    </a:lnTo>
                    <a:lnTo>
                      <a:pt x="72" y="7"/>
                    </a:lnTo>
                    <a:lnTo>
                      <a:pt x="94" y="20"/>
                    </a:lnTo>
                    <a:lnTo>
                      <a:pt x="113" y="40"/>
                    </a:lnTo>
                    <a:lnTo>
                      <a:pt x="131" y="65"/>
                    </a:lnTo>
                    <a:lnTo>
                      <a:pt x="142" y="91"/>
                    </a:lnTo>
                    <a:lnTo>
                      <a:pt x="151" y="115"/>
                    </a:lnTo>
                    <a:lnTo>
                      <a:pt x="151" y="115"/>
                    </a:lnTo>
                    <a:lnTo>
                      <a:pt x="151" y="115"/>
                    </a:lnTo>
                    <a:lnTo>
                      <a:pt x="151" y="115"/>
                    </a:lnTo>
                    <a:lnTo>
                      <a:pt x="151" y="1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1" name="Freeform 79"/>
              <p:cNvSpPr>
                <a:spLocks/>
              </p:cNvSpPr>
              <p:nvPr/>
            </p:nvSpPr>
            <p:spPr bwMode="auto">
              <a:xfrm>
                <a:off x="3570" y="1701"/>
                <a:ext cx="8" cy="16"/>
              </a:xfrm>
              <a:custGeom>
                <a:avLst/>
                <a:gdLst>
                  <a:gd name="T0" fmla="*/ 30 w 30"/>
                  <a:gd name="T1" fmla="*/ 0 h 62"/>
                  <a:gd name="T2" fmla="*/ 22 w 30"/>
                  <a:gd name="T3" fmla="*/ 6 h 62"/>
                  <a:gd name="T4" fmla="*/ 19 w 30"/>
                  <a:gd name="T5" fmla="*/ 14 h 62"/>
                  <a:gd name="T6" fmla="*/ 17 w 30"/>
                  <a:gd name="T7" fmla="*/ 23 h 62"/>
                  <a:gd name="T8" fmla="*/ 17 w 30"/>
                  <a:gd name="T9" fmla="*/ 32 h 62"/>
                  <a:gd name="T10" fmla="*/ 16 w 30"/>
                  <a:gd name="T11" fmla="*/ 41 h 62"/>
                  <a:gd name="T12" fmla="*/ 12 w 30"/>
                  <a:gd name="T13" fmla="*/ 50 h 62"/>
                  <a:gd name="T14" fmla="*/ 9 w 30"/>
                  <a:gd name="T15" fmla="*/ 57 h 62"/>
                  <a:gd name="T16" fmla="*/ 0 w 30"/>
                  <a:gd name="T17" fmla="*/ 62 h 62"/>
                  <a:gd name="T18" fmla="*/ 0 w 30"/>
                  <a:gd name="T19" fmla="*/ 62 h 62"/>
                  <a:gd name="T20" fmla="*/ 2 w 30"/>
                  <a:gd name="T21" fmla="*/ 53 h 62"/>
                  <a:gd name="T22" fmla="*/ 5 w 30"/>
                  <a:gd name="T23" fmla="*/ 43 h 62"/>
                  <a:gd name="T24" fmla="*/ 5 w 30"/>
                  <a:gd name="T25" fmla="*/ 32 h 62"/>
                  <a:gd name="T26" fmla="*/ 6 w 30"/>
                  <a:gd name="T27" fmla="*/ 21 h 62"/>
                  <a:gd name="T28" fmla="*/ 9 w 30"/>
                  <a:gd name="T29" fmla="*/ 11 h 62"/>
                  <a:gd name="T30" fmla="*/ 12 w 30"/>
                  <a:gd name="T31" fmla="*/ 3 h 62"/>
                  <a:gd name="T32" fmla="*/ 17 w 30"/>
                  <a:gd name="T33" fmla="*/ 0 h 62"/>
                  <a:gd name="T34" fmla="*/ 30 w 30"/>
                  <a:gd name="T35" fmla="*/ 0 h 62"/>
                  <a:gd name="T36" fmla="*/ 30 w 30"/>
                  <a:gd name="T37" fmla="*/ 0 h 62"/>
                  <a:gd name="T38" fmla="*/ 30 w 30"/>
                  <a:gd name="T39" fmla="*/ 0 h 62"/>
                  <a:gd name="T40" fmla="*/ 30 w 30"/>
                  <a:gd name="T41" fmla="*/ 0 h 62"/>
                  <a:gd name="T42" fmla="*/ 30 w 30"/>
                  <a:gd name="T4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0" h="62">
                    <a:moveTo>
                      <a:pt x="30" y="0"/>
                    </a:moveTo>
                    <a:lnTo>
                      <a:pt x="22" y="6"/>
                    </a:lnTo>
                    <a:lnTo>
                      <a:pt x="19" y="14"/>
                    </a:lnTo>
                    <a:lnTo>
                      <a:pt x="17" y="23"/>
                    </a:lnTo>
                    <a:lnTo>
                      <a:pt x="17" y="32"/>
                    </a:lnTo>
                    <a:lnTo>
                      <a:pt x="16" y="41"/>
                    </a:lnTo>
                    <a:lnTo>
                      <a:pt x="12" y="50"/>
                    </a:lnTo>
                    <a:lnTo>
                      <a:pt x="9" y="57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2" y="53"/>
                    </a:lnTo>
                    <a:lnTo>
                      <a:pt x="5" y="43"/>
                    </a:lnTo>
                    <a:lnTo>
                      <a:pt x="5" y="32"/>
                    </a:lnTo>
                    <a:lnTo>
                      <a:pt x="6" y="21"/>
                    </a:lnTo>
                    <a:lnTo>
                      <a:pt x="9" y="11"/>
                    </a:lnTo>
                    <a:lnTo>
                      <a:pt x="12" y="3"/>
                    </a:lnTo>
                    <a:lnTo>
                      <a:pt x="17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2" name="Freeform 80"/>
              <p:cNvSpPr>
                <a:spLocks/>
              </p:cNvSpPr>
              <p:nvPr/>
            </p:nvSpPr>
            <p:spPr bwMode="auto">
              <a:xfrm>
                <a:off x="2894" y="1750"/>
                <a:ext cx="332" cy="308"/>
              </a:xfrm>
              <a:custGeom>
                <a:avLst/>
                <a:gdLst>
                  <a:gd name="T0" fmla="*/ 1166 w 1326"/>
                  <a:gd name="T1" fmla="*/ 216 h 1233"/>
                  <a:gd name="T2" fmla="*/ 1259 w 1326"/>
                  <a:gd name="T3" fmla="*/ 459 h 1233"/>
                  <a:gd name="T4" fmla="*/ 1302 w 1326"/>
                  <a:gd name="T5" fmla="*/ 720 h 1233"/>
                  <a:gd name="T6" fmla="*/ 1319 w 1326"/>
                  <a:gd name="T7" fmla="*/ 983 h 1233"/>
                  <a:gd name="T8" fmla="*/ 1326 w 1326"/>
                  <a:gd name="T9" fmla="*/ 1111 h 1233"/>
                  <a:gd name="T10" fmla="*/ 1305 w 1326"/>
                  <a:gd name="T11" fmla="*/ 1147 h 1233"/>
                  <a:gd name="T12" fmla="*/ 1290 w 1326"/>
                  <a:gd name="T13" fmla="*/ 1182 h 1233"/>
                  <a:gd name="T14" fmla="*/ 1270 w 1326"/>
                  <a:gd name="T15" fmla="*/ 1211 h 1233"/>
                  <a:gd name="T16" fmla="*/ 1234 w 1326"/>
                  <a:gd name="T17" fmla="*/ 1233 h 1233"/>
                  <a:gd name="T18" fmla="*/ 1166 w 1326"/>
                  <a:gd name="T19" fmla="*/ 1208 h 1233"/>
                  <a:gd name="T20" fmla="*/ 1040 w 1326"/>
                  <a:gd name="T21" fmla="*/ 1126 h 1233"/>
                  <a:gd name="T22" fmla="*/ 915 w 1326"/>
                  <a:gd name="T23" fmla="*/ 1029 h 1233"/>
                  <a:gd name="T24" fmla="*/ 780 w 1326"/>
                  <a:gd name="T25" fmla="*/ 950 h 1233"/>
                  <a:gd name="T26" fmla="*/ 701 w 1326"/>
                  <a:gd name="T27" fmla="*/ 931 h 1233"/>
                  <a:gd name="T28" fmla="*/ 571 w 1326"/>
                  <a:gd name="T29" fmla="*/ 939 h 1233"/>
                  <a:gd name="T30" fmla="*/ 439 w 1326"/>
                  <a:gd name="T31" fmla="*/ 970 h 1233"/>
                  <a:gd name="T32" fmla="*/ 310 w 1326"/>
                  <a:gd name="T33" fmla="*/ 1019 h 1233"/>
                  <a:gd name="T34" fmla="*/ 191 w 1326"/>
                  <a:gd name="T35" fmla="*/ 1082 h 1233"/>
                  <a:gd name="T36" fmla="*/ 163 w 1326"/>
                  <a:gd name="T37" fmla="*/ 1077 h 1233"/>
                  <a:gd name="T38" fmla="*/ 102 w 1326"/>
                  <a:gd name="T39" fmla="*/ 1070 h 1233"/>
                  <a:gd name="T40" fmla="*/ 47 w 1326"/>
                  <a:gd name="T41" fmla="*/ 1055 h 1233"/>
                  <a:gd name="T42" fmla="*/ 7 w 1326"/>
                  <a:gd name="T43" fmla="*/ 1015 h 1233"/>
                  <a:gd name="T44" fmla="*/ 0 w 1326"/>
                  <a:gd name="T45" fmla="*/ 981 h 1233"/>
                  <a:gd name="T46" fmla="*/ 29 w 1326"/>
                  <a:gd name="T47" fmla="*/ 770 h 1233"/>
                  <a:gd name="T48" fmla="*/ 123 w 1326"/>
                  <a:gd name="T49" fmla="*/ 581 h 1233"/>
                  <a:gd name="T50" fmla="*/ 234 w 1326"/>
                  <a:gd name="T51" fmla="*/ 400 h 1233"/>
                  <a:gd name="T52" fmla="*/ 321 w 1326"/>
                  <a:gd name="T53" fmla="*/ 206 h 1233"/>
                  <a:gd name="T54" fmla="*/ 353 w 1326"/>
                  <a:gd name="T55" fmla="*/ 176 h 1233"/>
                  <a:gd name="T56" fmla="*/ 410 w 1326"/>
                  <a:gd name="T57" fmla="*/ 116 h 1233"/>
                  <a:gd name="T58" fmla="*/ 469 w 1326"/>
                  <a:gd name="T59" fmla="*/ 64 h 1233"/>
                  <a:gd name="T60" fmla="*/ 538 w 1326"/>
                  <a:gd name="T61" fmla="*/ 23 h 1233"/>
                  <a:gd name="T62" fmla="*/ 581 w 1326"/>
                  <a:gd name="T63" fmla="*/ 6 h 1233"/>
                  <a:gd name="T64" fmla="*/ 721 w 1326"/>
                  <a:gd name="T65" fmla="*/ 3 h 1233"/>
                  <a:gd name="T66" fmla="*/ 852 w 1326"/>
                  <a:gd name="T67" fmla="*/ 23 h 1233"/>
                  <a:gd name="T68" fmla="*/ 975 w 1326"/>
                  <a:gd name="T69" fmla="*/ 60 h 1233"/>
                  <a:gd name="T70" fmla="*/ 1096 w 1326"/>
                  <a:gd name="T71" fmla="*/ 105 h 1233"/>
                  <a:gd name="T72" fmla="*/ 1096 w 1326"/>
                  <a:gd name="T73" fmla="*/ 105 h 1233"/>
                  <a:gd name="T74" fmla="*/ 1096 w 1326"/>
                  <a:gd name="T75" fmla="*/ 105 h 1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326" h="1233">
                    <a:moveTo>
                      <a:pt x="1096" y="105"/>
                    </a:moveTo>
                    <a:lnTo>
                      <a:pt x="1166" y="216"/>
                    </a:lnTo>
                    <a:lnTo>
                      <a:pt x="1219" y="334"/>
                    </a:lnTo>
                    <a:lnTo>
                      <a:pt x="1259" y="459"/>
                    </a:lnTo>
                    <a:lnTo>
                      <a:pt x="1285" y="588"/>
                    </a:lnTo>
                    <a:lnTo>
                      <a:pt x="1302" y="720"/>
                    </a:lnTo>
                    <a:lnTo>
                      <a:pt x="1314" y="854"/>
                    </a:lnTo>
                    <a:lnTo>
                      <a:pt x="1319" y="983"/>
                    </a:lnTo>
                    <a:lnTo>
                      <a:pt x="1326" y="1111"/>
                    </a:lnTo>
                    <a:lnTo>
                      <a:pt x="1326" y="1111"/>
                    </a:lnTo>
                    <a:lnTo>
                      <a:pt x="1314" y="1128"/>
                    </a:lnTo>
                    <a:lnTo>
                      <a:pt x="1305" y="1147"/>
                    </a:lnTo>
                    <a:lnTo>
                      <a:pt x="1298" y="1163"/>
                    </a:lnTo>
                    <a:lnTo>
                      <a:pt x="1290" y="1182"/>
                    </a:lnTo>
                    <a:lnTo>
                      <a:pt x="1281" y="1198"/>
                    </a:lnTo>
                    <a:lnTo>
                      <a:pt x="1270" y="1211"/>
                    </a:lnTo>
                    <a:lnTo>
                      <a:pt x="1256" y="1225"/>
                    </a:lnTo>
                    <a:lnTo>
                      <a:pt x="1234" y="1233"/>
                    </a:lnTo>
                    <a:lnTo>
                      <a:pt x="1234" y="1233"/>
                    </a:lnTo>
                    <a:lnTo>
                      <a:pt x="1166" y="1208"/>
                    </a:lnTo>
                    <a:lnTo>
                      <a:pt x="1101" y="1172"/>
                    </a:lnTo>
                    <a:lnTo>
                      <a:pt x="1040" y="1126"/>
                    </a:lnTo>
                    <a:lnTo>
                      <a:pt x="978" y="1077"/>
                    </a:lnTo>
                    <a:lnTo>
                      <a:pt x="915" y="1029"/>
                    </a:lnTo>
                    <a:lnTo>
                      <a:pt x="851" y="986"/>
                    </a:lnTo>
                    <a:lnTo>
                      <a:pt x="780" y="950"/>
                    </a:lnTo>
                    <a:lnTo>
                      <a:pt x="701" y="931"/>
                    </a:lnTo>
                    <a:lnTo>
                      <a:pt x="701" y="931"/>
                    </a:lnTo>
                    <a:lnTo>
                      <a:pt x="638" y="932"/>
                    </a:lnTo>
                    <a:lnTo>
                      <a:pt x="571" y="939"/>
                    </a:lnTo>
                    <a:lnTo>
                      <a:pt x="505" y="951"/>
                    </a:lnTo>
                    <a:lnTo>
                      <a:pt x="439" y="970"/>
                    </a:lnTo>
                    <a:lnTo>
                      <a:pt x="373" y="991"/>
                    </a:lnTo>
                    <a:lnTo>
                      <a:pt x="310" y="1019"/>
                    </a:lnTo>
                    <a:lnTo>
                      <a:pt x="249" y="1049"/>
                    </a:lnTo>
                    <a:lnTo>
                      <a:pt x="191" y="1082"/>
                    </a:lnTo>
                    <a:lnTo>
                      <a:pt x="191" y="1082"/>
                    </a:lnTo>
                    <a:lnTo>
                      <a:pt x="163" y="1077"/>
                    </a:lnTo>
                    <a:lnTo>
                      <a:pt x="132" y="1074"/>
                    </a:lnTo>
                    <a:lnTo>
                      <a:pt x="102" y="1070"/>
                    </a:lnTo>
                    <a:lnTo>
                      <a:pt x="73" y="1064"/>
                    </a:lnTo>
                    <a:lnTo>
                      <a:pt x="47" y="1055"/>
                    </a:lnTo>
                    <a:lnTo>
                      <a:pt x="25" y="1036"/>
                    </a:lnTo>
                    <a:lnTo>
                      <a:pt x="7" y="1015"/>
                    </a:lnTo>
                    <a:lnTo>
                      <a:pt x="0" y="981"/>
                    </a:lnTo>
                    <a:lnTo>
                      <a:pt x="0" y="981"/>
                    </a:lnTo>
                    <a:lnTo>
                      <a:pt x="2" y="872"/>
                    </a:lnTo>
                    <a:lnTo>
                      <a:pt x="29" y="770"/>
                    </a:lnTo>
                    <a:lnTo>
                      <a:pt x="69" y="673"/>
                    </a:lnTo>
                    <a:lnTo>
                      <a:pt x="123" y="581"/>
                    </a:lnTo>
                    <a:lnTo>
                      <a:pt x="180" y="491"/>
                    </a:lnTo>
                    <a:lnTo>
                      <a:pt x="234" y="400"/>
                    </a:lnTo>
                    <a:lnTo>
                      <a:pt x="283" y="305"/>
                    </a:lnTo>
                    <a:lnTo>
                      <a:pt x="321" y="206"/>
                    </a:lnTo>
                    <a:lnTo>
                      <a:pt x="321" y="206"/>
                    </a:lnTo>
                    <a:lnTo>
                      <a:pt x="353" y="176"/>
                    </a:lnTo>
                    <a:lnTo>
                      <a:pt x="381" y="146"/>
                    </a:lnTo>
                    <a:lnTo>
                      <a:pt x="410" y="116"/>
                    </a:lnTo>
                    <a:lnTo>
                      <a:pt x="439" y="89"/>
                    </a:lnTo>
                    <a:lnTo>
                      <a:pt x="469" y="64"/>
                    </a:lnTo>
                    <a:lnTo>
                      <a:pt x="502" y="42"/>
                    </a:lnTo>
                    <a:lnTo>
                      <a:pt x="538" y="23"/>
                    </a:lnTo>
                    <a:lnTo>
                      <a:pt x="581" y="6"/>
                    </a:lnTo>
                    <a:lnTo>
                      <a:pt x="581" y="6"/>
                    </a:lnTo>
                    <a:lnTo>
                      <a:pt x="651" y="0"/>
                    </a:lnTo>
                    <a:lnTo>
                      <a:pt x="721" y="3"/>
                    </a:lnTo>
                    <a:lnTo>
                      <a:pt x="787" y="10"/>
                    </a:lnTo>
                    <a:lnTo>
                      <a:pt x="852" y="23"/>
                    </a:lnTo>
                    <a:lnTo>
                      <a:pt x="915" y="41"/>
                    </a:lnTo>
                    <a:lnTo>
                      <a:pt x="975" y="60"/>
                    </a:lnTo>
                    <a:lnTo>
                      <a:pt x="1035" y="84"/>
                    </a:lnTo>
                    <a:lnTo>
                      <a:pt x="1096" y="105"/>
                    </a:lnTo>
                    <a:lnTo>
                      <a:pt x="1096" y="105"/>
                    </a:lnTo>
                    <a:lnTo>
                      <a:pt x="1096" y="105"/>
                    </a:lnTo>
                    <a:lnTo>
                      <a:pt x="1096" y="105"/>
                    </a:lnTo>
                    <a:lnTo>
                      <a:pt x="1096" y="1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3" name="Freeform 81"/>
              <p:cNvSpPr>
                <a:spLocks/>
              </p:cNvSpPr>
              <p:nvPr/>
            </p:nvSpPr>
            <p:spPr bwMode="auto">
              <a:xfrm>
                <a:off x="2964" y="1769"/>
                <a:ext cx="229" cy="120"/>
              </a:xfrm>
              <a:custGeom>
                <a:avLst/>
                <a:gdLst>
                  <a:gd name="T0" fmla="*/ 803 w 917"/>
                  <a:gd name="T1" fmla="*/ 151 h 481"/>
                  <a:gd name="T2" fmla="*/ 823 w 917"/>
                  <a:gd name="T3" fmla="*/ 191 h 481"/>
                  <a:gd name="T4" fmla="*/ 842 w 917"/>
                  <a:gd name="T5" fmla="*/ 230 h 481"/>
                  <a:gd name="T6" fmla="*/ 861 w 917"/>
                  <a:gd name="T7" fmla="*/ 271 h 481"/>
                  <a:gd name="T8" fmla="*/ 877 w 917"/>
                  <a:gd name="T9" fmla="*/ 311 h 481"/>
                  <a:gd name="T10" fmla="*/ 892 w 917"/>
                  <a:gd name="T11" fmla="*/ 351 h 481"/>
                  <a:gd name="T12" fmla="*/ 903 w 917"/>
                  <a:gd name="T13" fmla="*/ 394 h 481"/>
                  <a:gd name="T14" fmla="*/ 912 w 917"/>
                  <a:gd name="T15" fmla="*/ 438 h 481"/>
                  <a:gd name="T16" fmla="*/ 917 w 917"/>
                  <a:gd name="T17" fmla="*/ 481 h 481"/>
                  <a:gd name="T18" fmla="*/ 917 w 917"/>
                  <a:gd name="T19" fmla="*/ 481 h 481"/>
                  <a:gd name="T20" fmla="*/ 815 w 917"/>
                  <a:gd name="T21" fmla="*/ 449 h 481"/>
                  <a:gd name="T22" fmla="*/ 708 w 917"/>
                  <a:gd name="T23" fmla="*/ 421 h 481"/>
                  <a:gd name="T24" fmla="*/ 600 w 917"/>
                  <a:gd name="T25" fmla="*/ 398 h 481"/>
                  <a:gd name="T26" fmla="*/ 489 w 917"/>
                  <a:gd name="T27" fmla="*/ 379 h 481"/>
                  <a:gd name="T28" fmla="*/ 379 w 917"/>
                  <a:gd name="T29" fmla="*/ 367 h 481"/>
                  <a:gd name="T30" fmla="*/ 267 w 917"/>
                  <a:gd name="T31" fmla="*/ 358 h 481"/>
                  <a:gd name="T32" fmla="*/ 158 w 917"/>
                  <a:gd name="T33" fmla="*/ 353 h 481"/>
                  <a:gd name="T34" fmla="*/ 49 w 917"/>
                  <a:gd name="T35" fmla="*/ 353 h 481"/>
                  <a:gd name="T36" fmla="*/ 49 w 917"/>
                  <a:gd name="T37" fmla="*/ 353 h 481"/>
                  <a:gd name="T38" fmla="*/ 44 w 917"/>
                  <a:gd name="T39" fmla="*/ 359 h 481"/>
                  <a:gd name="T40" fmla="*/ 40 w 917"/>
                  <a:gd name="T41" fmla="*/ 364 h 481"/>
                  <a:gd name="T42" fmla="*/ 34 w 917"/>
                  <a:gd name="T43" fmla="*/ 368 h 481"/>
                  <a:gd name="T44" fmla="*/ 27 w 917"/>
                  <a:gd name="T45" fmla="*/ 370 h 481"/>
                  <a:gd name="T46" fmla="*/ 20 w 917"/>
                  <a:gd name="T47" fmla="*/ 372 h 481"/>
                  <a:gd name="T48" fmla="*/ 13 w 917"/>
                  <a:gd name="T49" fmla="*/ 373 h 481"/>
                  <a:gd name="T50" fmla="*/ 7 w 917"/>
                  <a:gd name="T51" fmla="*/ 373 h 481"/>
                  <a:gd name="T52" fmla="*/ 0 w 917"/>
                  <a:gd name="T53" fmla="*/ 373 h 481"/>
                  <a:gd name="T54" fmla="*/ 0 w 917"/>
                  <a:gd name="T55" fmla="*/ 373 h 481"/>
                  <a:gd name="T56" fmla="*/ 25 w 917"/>
                  <a:gd name="T57" fmla="*/ 338 h 481"/>
                  <a:gd name="T58" fmla="*/ 48 w 917"/>
                  <a:gd name="T59" fmla="*/ 297 h 481"/>
                  <a:gd name="T60" fmla="*/ 67 w 917"/>
                  <a:gd name="T61" fmla="*/ 257 h 481"/>
                  <a:gd name="T62" fmla="*/ 88 w 917"/>
                  <a:gd name="T63" fmla="*/ 218 h 481"/>
                  <a:gd name="T64" fmla="*/ 110 w 917"/>
                  <a:gd name="T65" fmla="*/ 180 h 481"/>
                  <a:gd name="T66" fmla="*/ 134 w 917"/>
                  <a:gd name="T67" fmla="*/ 146 h 481"/>
                  <a:gd name="T68" fmla="*/ 164 w 917"/>
                  <a:gd name="T69" fmla="*/ 116 h 481"/>
                  <a:gd name="T70" fmla="*/ 201 w 917"/>
                  <a:gd name="T71" fmla="*/ 92 h 481"/>
                  <a:gd name="T72" fmla="*/ 201 w 917"/>
                  <a:gd name="T73" fmla="*/ 92 h 481"/>
                  <a:gd name="T74" fmla="*/ 211 w 917"/>
                  <a:gd name="T75" fmla="*/ 66 h 481"/>
                  <a:gd name="T76" fmla="*/ 229 w 917"/>
                  <a:gd name="T77" fmla="*/ 49 h 481"/>
                  <a:gd name="T78" fmla="*/ 251 w 917"/>
                  <a:gd name="T79" fmla="*/ 37 h 481"/>
                  <a:gd name="T80" fmla="*/ 280 w 917"/>
                  <a:gd name="T81" fmla="*/ 28 h 481"/>
                  <a:gd name="T82" fmla="*/ 308 w 917"/>
                  <a:gd name="T83" fmla="*/ 23 h 481"/>
                  <a:gd name="T84" fmla="*/ 337 w 917"/>
                  <a:gd name="T85" fmla="*/ 18 h 481"/>
                  <a:gd name="T86" fmla="*/ 368 w 917"/>
                  <a:gd name="T87" fmla="*/ 11 h 481"/>
                  <a:gd name="T88" fmla="*/ 392 w 917"/>
                  <a:gd name="T89" fmla="*/ 0 h 481"/>
                  <a:gd name="T90" fmla="*/ 392 w 917"/>
                  <a:gd name="T91" fmla="*/ 0 h 481"/>
                  <a:gd name="T92" fmla="*/ 449 w 917"/>
                  <a:gd name="T93" fmla="*/ 10 h 481"/>
                  <a:gd name="T94" fmla="*/ 506 w 917"/>
                  <a:gd name="T95" fmla="*/ 18 h 481"/>
                  <a:gd name="T96" fmla="*/ 564 w 917"/>
                  <a:gd name="T97" fmla="*/ 27 h 481"/>
                  <a:gd name="T98" fmla="*/ 620 w 917"/>
                  <a:gd name="T99" fmla="*/ 39 h 481"/>
                  <a:gd name="T100" fmla="*/ 674 w 917"/>
                  <a:gd name="T101" fmla="*/ 54 h 481"/>
                  <a:gd name="T102" fmla="*/ 722 w 917"/>
                  <a:gd name="T103" fmla="*/ 78 h 481"/>
                  <a:gd name="T104" fmla="*/ 766 w 917"/>
                  <a:gd name="T105" fmla="*/ 109 h 481"/>
                  <a:gd name="T106" fmla="*/ 803 w 917"/>
                  <a:gd name="T107" fmla="*/ 151 h 481"/>
                  <a:gd name="T108" fmla="*/ 803 w 917"/>
                  <a:gd name="T109" fmla="*/ 151 h 481"/>
                  <a:gd name="T110" fmla="*/ 803 w 917"/>
                  <a:gd name="T111" fmla="*/ 151 h 481"/>
                  <a:gd name="T112" fmla="*/ 803 w 917"/>
                  <a:gd name="T113" fmla="*/ 151 h 481"/>
                  <a:gd name="T114" fmla="*/ 803 w 917"/>
                  <a:gd name="T115" fmla="*/ 151 h 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17" h="481">
                    <a:moveTo>
                      <a:pt x="803" y="151"/>
                    </a:moveTo>
                    <a:lnTo>
                      <a:pt x="823" y="191"/>
                    </a:lnTo>
                    <a:lnTo>
                      <a:pt x="842" y="230"/>
                    </a:lnTo>
                    <a:lnTo>
                      <a:pt x="861" y="271"/>
                    </a:lnTo>
                    <a:lnTo>
                      <a:pt x="877" y="311"/>
                    </a:lnTo>
                    <a:lnTo>
                      <a:pt x="892" y="351"/>
                    </a:lnTo>
                    <a:lnTo>
                      <a:pt x="903" y="394"/>
                    </a:lnTo>
                    <a:lnTo>
                      <a:pt x="912" y="438"/>
                    </a:lnTo>
                    <a:lnTo>
                      <a:pt x="917" y="481"/>
                    </a:lnTo>
                    <a:lnTo>
                      <a:pt x="917" y="481"/>
                    </a:lnTo>
                    <a:lnTo>
                      <a:pt x="815" y="449"/>
                    </a:lnTo>
                    <a:lnTo>
                      <a:pt x="708" y="421"/>
                    </a:lnTo>
                    <a:lnTo>
                      <a:pt x="600" y="398"/>
                    </a:lnTo>
                    <a:lnTo>
                      <a:pt x="489" y="379"/>
                    </a:lnTo>
                    <a:lnTo>
                      <a:pt x="379" y="367"/>
                    </a:lnTo>
                    <a:lnTo>
                      <a:pt x="267" y="358"/>
                    </a:lnTo>
                    <a:lnTo>
                      <a:pt x="158" y="353"/>
                    </a:lnTo>
                    <a:lnTo>
                      <a:pt x="49" y="353"/>
                    </a:lnTo>
                    <a:lnTo>
                      <a:pt x="49" y="353"/>
                    </a:lnTo>
                    <a:lnTo>
                      <a:pt x="44" y="359"/>
                    </a:lnTo>
                    <a:lnTo>
                      <a:pt x="40" y="364"/>
                    </a:lnTo>
                    <a:lnTo>
                      <a:pt x="34" y="368"/>
                    </a:lnTo>
                    <a:lnTo>
                      <a:pt x="27" y="370"/>
                    </a:lnTo>
                    <a:lnTo>
                      <a:pt x="20" y="372"/>
                    </a:lnTo>
                    <a:lnTo>
                      <a:pt x="13" y="373"/>
                    </a:lnTo>
                    <a:lnTo>
                      <a:pt x="7" y="373"/>
                    </a:lnTo>
                    <a:lnTo>
                      <a:pt x="0" y="373"/>
                    </a:lnTo>
                    <a:lnTo>
                      <a:pt x="0" y="373"/>
                    </a:lnTo>
                    <a:lnTo>
                      <a:pt x="25" y="338"/>
                    </a:lnTo>
                    <a:lnTo>
                      <a:pt x="48" y="297"/>
                    </a:lnTo>
                    <a:lnTo>
                      <a:pt x="67" y="257"/>
                    </a:lnTo>
                    <a:lnTo>
                      <a:pt x="88" y="218"/>
                    </a:lnTo>
                    <a:lnTo>
                      <a:pt x="110" y="180"/>
                    </a:lnTo>
                    <a:lnTo>
                      <a:pt x="134" y="146"/>
                    </a:lnTo>
                    <a:lnTo>
                      <a:pt x="164" y="116"/>
                    </a:lnTo>
                    <a:lnTo>
                      <a:pt x="201" y="92"/>
                    </a:lnTo>
                    <a:lnTo>
                      <a:pt x="201" y="92"/>
                    </a:lnTo>
                    <a:lnTo>
                      <a:pt x="211" y="66"/>
                    </a:lnTo>
                    <a:lnTo>
                      <a:pt x="229" y="49"/>
                    </a:lnTo>
                    <a:lnTo>
                      <a:pt x="251" y="37"/>
                    </a:lnTo>
                    <a:lnTo>
                      <a:pt x="280" y="28"/>
                    </a:lnTo>
                    <a:lnTo>
                      <a:pt x="308" y="23"/>
                    </a:lnTo>
                    <a:lnTo>
                      <a:pt x="337" y="18"/>
                    </a:lnTo>
                    <a:lnTo>
                      <a:pt x="368" y="11"/>
                    </a:lnTo>
                    <a:lnTo>
                      <a:pt x="392" y="0"/>
                    </a:lnTo>
                    <a:lnTo>
                      <a:pt x="392" y="0"/>
                    </a:lnTo>
                    <a:lnTo>
                      <a:pt x="449" y="10"/>
                    </a:lnTo>
                    <a:lnTo>
                      <a:pt x="506" y="18"/>
                    </a:lnTo>
                    <a:lnTo>
                      <a:pt x="564" y="27"/>
                    </a:lnTo>
                    <a:lnTo>
                      <a:pt x="620" y="39"/>
                    </a:lnTo>
                    <a:lnTo>
                      <a:pt x="674" y="54"/>
                    </a:lnTo>
                    <a:lnTo>
                      <a:pt x="722" y="78"/>
                    </a:lnTo>
                    <a:lnTo>
                      <a:pt x="766" y="109"/>
                    </a:lnTo>
                    <a:lnTo>
                      <a:pt x="803" y="151"/>
                    </a:lnTo>
                    <a:lnTo>
                      <a:pt x="803" y="151"/>
                    </a:lnTo>
                    <a:lnTo>
                      <a:pt x="803" y="151"/>
                    </a:lnTo>
                    <a:lnTo>
                      <a:pt x="803" y="151"/>
                    </a:lnTo>
                    <a:lnTo>
                      <a:pt x="803" y="1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4" name="Freeform 82"/>
              <p:cNvSpPr>
                <a:spLocks/>
              </p:cNvSpPr>
              <p:nvPr/>
            </p:nvSpPr>
            <p:spPr bwMode="auto">
              <a:xfrm>
                <a:off x="3258" y="1895"/>
                <a:ext cx="153" cy="301"/>
              </a:xfrm>
              <a:custGeom>
                <a:avLst/>
                <a:gdLst>
                  <a:gd name="T0" fmla="*/ 394 w 610"/>
                  <a:gd name="T1" fmla="*/ 422 h 1207"/>
                  <a:gd name="T2" fmla="*/ 344 w 610"/>
                  <a:gd name="T3" fmla="*/ 508 h 1207"/>
                  <a:gd name="T4" fmla="*/ 295 w 610"/>
                  <a:gd name="T5" fmla="*/ 593 h 1207"/>
                  <a:gd name="T6" fmla="*/ 249 w 610"/>
                  <a:gd name="T7" fmla="*/ 680 h 1207"/>
                  <a:gd name="T8" fmla="*/ 207 w 610"/>
                  <a:gd name="T9" fmla="*/ 770 h 1207"/>
                  <a:gd name="T10" fmla="*/ 172 w 610"/>
                  <a:gd name="T11" fmla="*/ 858 h 1207"/>
                  <a:gd name="T12" fmla="*/ 143 w 610"/>
                  <a:gd name="T13" fmla="*/ 952 h 1207"/>
                  <a:gd name="T14" fmla="*/ 126 w 610"/>
                  <a:gd name="T15" fmla="*/ 1049 h 1207"/>
                  <a:gd name="T16" fmla="*/ 121 w 610"/>
                  <a:gd name="T17" fmla="*/ 1147 h 1207"/>
                  <a:gd name="T18" fmla="*/ 121 w 610"/>
                  <a:gd name="T19" fmla="*/ 1147 h 1207"/>
                  <a:gd name="T20" fmla="*/ 116 w 610"/>
                  <a:gd name="T21" fmla="*/ 1154 h 1207"/>
                  <a:gd name="T22" fmla="*/ 112 w 610"/>
                  <a:gd name="T23" fmla="*/ 1161 h 1207"/>
                  <a:gd name="T24" fmla="*/ 108 w 610"/>
                  <a:gd name="T25" fmla="*/ 1170 h 1207"/>
                  <a:gd name="T26" fmla="*/ 105 w 610"/>
                  <a:gd name="T27" fmla="*/ 1178 h 1207"/>
                  <a:gd name="T28" fmla="*/ 100 w 610"/>
                  <a:gd name="T29" fmla="*/ 1185 h 1207"/>
                  <a:gd name="T30" fmla="*/ 95 w 610"/>
                  <a:gd name="T31" fmla="*/ 1193 h 1207"/>
                  <a:gd name="T32" fmla="*/ 87 w 610"/>
                  <a:gd name="T33" fmla="*/ 1201 h 1207"/>
                  <a:gd name="T34" fmla="*/ 79 w 610"/>
                  <a:gd name="T35" fmla="*/ 1207 h 1207"/>
                  <a:gd name="T36" fmla="*/ 79 w 610"/>
                  <a:gd name="T37" fmla="*/ 1207 h 1207"/>
                  <a:gd name="T38" fmla="*/ 61 w 610"/>
                  <a:gd name="T39" fmla="*/ 1179 h 1207"/>
                  <a:gd name="T40" fmla="*/ 48 w 610"/>
                  <a:gd name="T41" fmla="*/ 1145 h 1207"/>
                  <a:gd name="T42" fmla="*/ 36 w 610"/>
                  <a:gd name="T43" fmla="*/ 1111 h 1207"/>
                  <a:gd name="T44" fmla="*/ 30 w 610"/>
                  <a:gd name="T45" fmla="*/ 1075 h 1207"/>
                  <a:gd name="T46" fmla="*/ 23 w 610"/>
                  <a:gd name="T47" fmla="*/ 1037 h 1207"/>
                  <a:gd name="T48" fmla="*/ 16 w 610"/>
                  <a:gd name="T49" fmla="*/ 999 h 1207"/>
                  <a:gd name="T50" fmla="*/ 8 w 610"/>
                  <a:gd name="T51" fmla="*/ 962 h 1207"/>
                  <a:gd name="T52" fmla="*/ 0 w 610"/>
                  <a:gd name="T53" fmla="*/ 927 h 1207"/>
                  <a:gd name="T54" fmla="*/ 0 w 610"/>
                  <a:gd name="T55" fmla="*/ 927 h 1207"/>
                  <a:gd name="T56" fmla="*/ 101 w 610"/>
                  <a:gd name="T57" fmla="*/ 825 h 1207"/>
                  <a:gd name="T58" fmla="*/ 190 w 610"/>
                  <a:gd name="T59" fmla="*/ 717 h 1207"/>
                  <a:gd name="T60" fmla="*/ 267 w 610"/>
                  <a:gd name="T61" fmla="*/ 604 h 1207"/>
                  <a:gd name="T62" fmla="*/ 337 w 610"/>
                  <a:gd name="T63" fmla="*/ 488 h 1207"/>
                  <a:gd name="T64" fmla="*/ 397 w 610"/>
                  <a:gd name="T65" fmla="*/ 369 h 1207"/>
                  <a:gd name="T66" fmla="*/ 455 w 610"/>
                  <a:gd name="T67" fmla="*/ 247 h 1207"/>
                  <a:gd name="T68" fmla="*/ 510 w 610"/>
                  <a:gd name="T69" fmla="*/ 123 h 1207"/>
                  <a:gd name="T70" fmla="*/ 565 w 610"/>
                  <a:gd name="T71" fmla="*/ 0 h 1207"/>
                  <a:gd name="T72" fmla="*/ 565 w 610"/>
                  <a:gd name="T73" fmla="*/ 0 h 1207"/>
                  <a:gd name="T74" fmla="*/ 604 w 610"/>
                  <a:gd name="T75" fmla="*/ 65 h 1207"/>
                  <a:gd name="T76" fmla="*/ 610 w 610"/>
                  <a:gd name="T77" fmla="*/ 122 h 1207"/>
                  <a:gd name="T78" fmla="*/ 588 w 610"/>
                  <a:gd name="T79" fmla="*/ 174 h 1207"/>
                  <a:gd name="T80" fmla="*/ 552 w 610"/>
                  <a:gd name="T81" fmla="*/ 223 h 1207"/>
                  <a:gd name="T82" fmla="*/ 505 w 610"/>
                  <a:gd name="T83" fmla="*/ 273 h 1207"/>
                  <a:gd name="T84" fmla="*/ 457 w 610"/>
                  <a:gd name="T85" fmla="*/ 321 h 1207"/>
                  <a:gd name="T86" fmla="*/ 417 w 610"/>
                  <a:gd name="T87" fmla="*/ 370 h 1207"/>
                  <a:gd name="T88" fmla="*/ 394 w 610"/>
                  <a:gd name="T89" fmla="*/ 422 h 1207"/>
                  <a:gd name="T90" fmla="*/ 394 w 610"/>
                  <a:gd name="T91" fmla="*/ 422 h 1207"/>
                  <a:gd name="T92" fmla="*/ 394 w 610"/>
                  <a:gd name="T93" fmla="*/ 422 h 1207"/>
                  <a:gd name="T94" fmla="*/ 394 w 610"/>
                  <a:gd name="T95" fmla="*/ 422 h 1207"/>
                  <a:gd name="T96" fmla="*/ 394 w 610"/>
                  <a:gd name="T97" fmla="*/ 422 h 1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10" h="1207">
                    <a:moveTo>
                      <a:pt x="394" y="422"/>
                    </a:moveTo>
                    <a:lnTo>
                      <a:pt x="344" y="508"/>
                    </a:lnTo>
                    <a:lnTo>
                      <a:pt x="295" y="593"/>
                    </a:lnTo>
                    <a:lnTo>
                      <a:pt x="249" y="680"/>
                    </a:lnTo>
                    <a:lnTo>
                      <a:pt x="207" y="770"/>
                    </a:lnTo>
                    <a:lnTo>
                      <a:pt x="172" y="858"/>
                    </a:lnTo>
                    <a:lnTo>
                      <a:pt x="143" y="952"/>
                    </a:lnTo>
                    <a:lnTo>
                      <a:pt x="126" y="1049"/>
                    </a:lnTo>
                    <a:lnTo>
                      <a:pt x="121" y="1147"/>
                    </a:lnTo>
                    <a:lnTo>
                      <a:pt x="121" y="1147"/>
                    </a:lnTo>
                    <a:lnTo>
                      <a:pt x="116" y="1154"/>
                    </a:lnTo>
                    <a:lnTo>
                      <a:pt x="112" y="1161"/>
                    </a:lnTo>
                    <a:lnTo>
                      <a:pt x="108" y="1170"/>
                    </a:lnTo>
                    <a:lnTo>
                      <a:pt x="105" y="1178"/>
                    </a:lnTo>
                    <a:lnTo>
                      <a:pt x="100" y="1185"/>
                    </a:lnTo>
                    <a:lnTo>
                      <a:pt x="95" y="1193"/>
                    </a:lnTo>
                    <a:lnTo>
                      <a:pt x="87" y="1201"/>
                    </a:lnTo>
                    <a:lnTo>
                      <a:pt x="79" y="1207"/>
                    </a:lnTo>
                    <a:lnTo>
                      <a:pt x="79" y="1207"/>
                    </a:lnTo>
                    <a:lnTo>
                      <a:pt x="61" y="1179"/>
                    </a:lnTo>
                    <a:lnTo>
                      <a:pt x="48" y="1145"/>
                    </a:lnTo>
                    <a:lnTo>
                      <a:pt x="36" y="1111"/>
                    </a:lnTo>
                    <a:lnTo>
                      <a:pt x="30" y="1075"/>
                    </a:lnTo>
                    <a:lnTo>
                      <a:pt x="23" y="1037"/>
                    </a:lnTo>
                    <a:lnTo>
                      <a:pt x="16" y="999"/>
                    </a:lnTo>
                    <a:lnTo>
                      <a:pt x="8" y="962"/>
                    </a:lnTo>
                    <a:lnTo>
                      <a:pt x="0" y="927"/>
                    </a:lnTo>
                    <a:lnTo>
                      <a:pt x="0" y="927"/>
                    </a:lnTo>
                    <a:lnTo>
                      <a:pt x="101" y="825"/>
                    </a:lnTo>
                    <a:lnTo>
                      <a:pt x="190" y="717"/>
                    </a:lnTo>
                    <a:lnTo>
                      <a:pt x="267" y="604"/>
                    </a:lnTo>
                    <a:lnTo>
                      <a:pt x="337" y="488"/>
                    </a:lnTo>
                    <a:lnTo>
                      <a:pt x="397" y="369"/>
                    </a:lnTo>
                    <a:lnTo>
                      <a:pt x="455" y="247"/>
                    </a:lnTo>
                    <a:lnTo>
                      <a:pt x="510" y="123"/>
                    </a:lnTo>
                    <a:lnTo>
                      <a:pt x="565" y="0"/>
                    </a:lnTo>
                    <a:lnTo>
                      <a:pt x="565" y="0"/>
                    </a:lnTo>
                    <a:lnTo>
                      <a:pt x="604" y="65"/>
                    </a:lnTo>
                    <a:lnTo>
                      <a:pt x="610" y="122"/>
                    </a:lnTo>
                    <a:lnTo>
                      <a:pt x="588" y="174"/>
                    </a:lnTo>
                    <a:lnTo>
                      <a:pt x="552" y="223"/>
                    </a:lnTo>
                    <a:lnTo>
                      <a:pt x="505" y="273"/>
                    </a:lnTo>
                    <a:lnTo>
                      <a:pt x="457" y="321"/>
                    </a:lnTo>
                    <a:lnTo>
                      <a:pt x="417" y="370"/>
                    </a:lnTo>
                    <a:lnTo>
                      <a:pt x="394" y="422"/>
                    </a:lnTo>
                    <a:lnTo>
                      <a:pt x="394" y="422"/>
                    </a:lnTo>
                    <a:lnTo>
                      <a:pt x="394" y="422"/>
                    </a:lnTo>
                    <a:lnTo>
                      <a:pt x="394" y="422"/>
                    </a:lnTo>
                    <a:lnTo>
                      <a:pt x="394" y="422"/>
                    </a:lnTo>
                    <a:close/>
                  </a:path>
                </a:pathLst>
              </a:custGeom>
              <a:solidFill>
                <a:srgbClr val="B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5" name="Freeform 83"/>
              <p:cNvSpPr>
                <a:spLocks/>
              </p:cNvSpPr>
              <p:nvPr/>
            </p:nvSpPr>
            <p:spPr bwMode="auto">
              <a:xfrm>
                <a:off x="2914" y="1935"/>
                <a:ext cx="297" cy="103"/>
              </a:xfrm>
              <a:custGeom>
                <a:avLst/>
                <a:gdLst>
                  <a:gd name="T0" fmla="*/ 1075 w 1188"/>
                  <a:gd name="T1" fmla="*/ 112 h 411"/>
                  <a:gd name="T2" fmla="*/ 1102 w 1188"/>
                  <a:gd name="T3" fmla="*/ 125 h 411"/>
                  <a:gd name="T4" fmla="*/ 1125 w 1188"/>
                  <a:gd name="T5" fmla="*/ 141 h 411"/>
                  <a:gd name="T6" fmla="*/ 1146 w 1188"/>
                  <a:gd name="T7" fmla="*/ 159 h 411"/>
                  <a:gd name="T8" fmla="*/ 1163 w 1188"/>
                  <a:gd name="T9" fmla="*/ 180 h 411"/>
                  <a:gd name="T10" fmla="*/ 1175 w 1188"/>
                  <a:gd name="T11" fmla="*/ 204 h 411"/>
                  <a:gd name="T12" fmla="*/ 1184 w 1188"/>
                  <a:gd name="T13" fmla="*/ 231 h 411"/>
                  <a:gd name="T14" fmla="*/ 1188 w 1188"/>
                  <a:gd name="T15" fmla="*/ 259 h 411"/>
                  <a:gd name="T16" fmla="*/ 1188 w 1188"/>
                  <a:gd name="T17" fmla="*/ 291 h 411"/>
                  <a:gd name="T18" fmla="*/ 1188 w 1188"/>
                  <a:gd name="T19" fmla="*/ 291 h 411"/>
                  <a:gd name="T20" fmla="*/ 1185 w 1188"/>
                  <a:gd name="T21" fmla="*/ 308 h 411"/>
                  <a:gd name="T22" fmla="*/ 1184 w 1188"/>
                  <a:gd name="T23" fmla="*/ 325 h 411"/>
                  <a:gd name="T24" fmla="*/ 1180 w 1188"/>
                  <a:gd name="T25" fmla="*/ 341 h 411"/>
                  <a:gd name="T26" fmla="*/ 1175 w 1188"/>
                  <a:gd name="T27" fmla="*/ 358 h 411"/>
                  <a:gd name="T28" fmla="*/ 1169 w 1188"/>
                  <a:gd name="T29" fmla="*/ 373 h 411"/>
                  <a:gd name="T30" fmla="*/ 1161 w 1188"/>
                  <a:gd name="T31" fmla="*/ 387 h 411"/>
                  <a:gd name="T32" fmla="*/ 1151 w 1188"/>
                  <a:gd name="T33" fmla="*/ 401 h 411"/>
                  <a:gd name="T34" fmla="*/ 1139 w 1188"/>
                  <a:gd name="T35" fmla="*/ 411 h 411"/>
                  <a:gd name="T36" fmla="*/ 1139 w 1188"/>
                  <a:gd name="T37" fmla="*/ 411 h 411"/>
                  <a:gd name="T38" fmla="*/ 1105 w 1188"/>
                  <a:gd name="T39" fmla="*/ 411 h 411"/>
                  <a:gd name="T40" fmla="*/ 1105 w 1188"/>
                  <a:gd name="T41" fmla="*/ 411 h 411"/>
                  <a:gd name="T42" fmla="*/ 1039 w 1188"/>
                  <a:gd name="T43" fmla="*/ 345 h 411"/>
                  <a:gd name="T44" fmla="*/ 971 w 1188"/>
                  <a:gd name="T45" fmla="*/ 285 h 411"/>
                  <a:gd name="T46" fmla="*/ 897 w 1188"/>
                  <a:gd name="T47" fmla="*/ 232 h 411"/>
                  <a:gd name="T48" fmla="*/ 820 w 1188"/>
                  <a:gd name="T49" fmla="*/ 185 h 411"/>
                  <a:gd name="T50" fmla="*/ 740 w 1188"/>
                  <a:gd name="T51" fmla="*/ 151 h 411"/>
                  <a:gd name="T52" fmla="*/ 655 w 1188"/>
                  <a:gd name="T53" fmla="*/ 125 h 411"/>
                  <a:gd name="T54" fmla="*/ 570 w 1188"/>
                  <a:gd name="T55" fmla="*/ 113 h 411"/>
                  <a:gd name="T56" fmla="*/ 485 w 1188"/>
                  <a:gd name="T57" fmla="*/ 112 h 411"/>
                  <a:gd name="T58" fmla="*/ 485 w 1188"/>
                  <a:gd name="T59" fmla="*/ 112 h 411"/>
                  <a:gd name="T60" fmla="*/ 423 w 1188"/>
                  <a:gd name="T61" fmla="*/ 126 h 411"/>
                  <a:gd name="T62" fmla="*/ 364 w 1188"/>
                  <a:gd name="T63" fmla="*/ 145 h 411"/>
                  <a:gd name="T64" fmla="*/ 305 w 1188"/>
                  <a:gd name="T65" fmla="*/ 169 h 411"/>
                  <a:gd name="T66" fmla="*/ 248 w 1188"/>
                  <a:gd name="T67" fmla="*/ 191 h 411"/>
                  <a:gd name="T68" fmla="*/ 192 w 1188"/>
                  <a:gd name="T69" fmla="*/ 213 h 411"/>
                  <a:gd name="T70" fmla="*/ 134 w 1188"/>
                  <a:gd name="T71" fmla="*/ 235 h 411"/>
                  <a:gd name="T72" fmla="*/ 77 w 1188"/>
                  <a:gd name="T73" fmla="*/ 249 h 411"/>
                  <a:gd name="T74" fmla="*/ 19 w 1188"/>
                  <a:gd name="T75" fmla="*/ 260 h 411"/>
                  <a:gd name="T76" fmla="*/ 19 w 1188"/>
                  <a:gd name="T77" fmla="*/ 260 h 411"/>
                  <a:gd name="T78" fmla="*/ 6 w 1188"/>
                  <a:gd name="T79" fmla="*/ 236 h 411"/>
                  <a:gd name="T80" fmla="*/ 0 w 1188"/>
                  <a:gd name="T81" fmla="*/ 209 h 411"/>
                  <a:gd name="T82" fmla="*/ 0 w 1188"/>
                  <a:gd name="T83" fmla="*/ 180 h 411"/>
                  <a:gd name="T84" fmla="*/ 2 w 1188"/>
                  <a:gd name="T85" fmla="*/ 153 h 411"/>
                  <a:gd name="T86" fmla="*/ 7 w 1188"/>
                  <a:gd name="T87" fmla="*/ 123 h 411"/>
                  <a:gd name="T88" fmla="*/ 12 w 1188"/>
                  <a:gd name="T89" fmla="*/ 95 h 411"/>
                  <a:gd name="T90" fmla="*/ 17 w 1188"/>
                  <a:gd name="T91" fmla="*/ 67 h 411"/>
                  <a:gd name="T92" fmla="*/ 19 w 1188"/>
                  <a:gd name="T93" fmla="*/ 39 h 411"/>
                  <a:gd name="T94" fmla="*/ 19 w 1188"/>
                  <a:gd name="T95" fmla="*/ 39 h 411"/>
                  <a:gd name="T96" fmla="*/ 149 w 1188"/>
                  <a:gd name="T97" fmla="*/ 17 h 411"/>
                  <a:gd name="T98" fmla="*/ 282 w 1188"/>
                  <a:gd name="T99" fmla="*/ 5 h 411"/>
                  <a:gd name="T100" fmla="*/ 417 w 1188"/>
                  <a:gd name="T101" fmla="*/ 0 h 411"/>
                  <a:gd name="T102" fmla="*/ 552 w 1188"/>
                  <a:gd name="T103" fmla="*/ 2 h 411"/>
                  <a:gd name="T104" fmla="*/ 688 w 1188"/>
                  <a:gd name="T105" fmla="*/ 16 h 411"/>
                  <a:gd name="T106" fmla="*/ 820 w 1188"/>
                  <a:gd name="T107" fmla="*/ 38 h 411"/>
                  <a:gd name="T108" fmla="*/ 951 w 1188"/>
                  <a:gd name="T109" fmla="*/ 69 h 411"/>
                  <a:gd name="T110" fmla="*/ 1075 w 1188"/>
                  <a:gd name="T111" fmla="*/ 112 h 411"/>
                  <a:gd name="T112" fmla="*/ 1075 w 1188"/>
                  <a:gd name="T113" fmla="*/ 112 h 411"/>
                  <a:gd name="T114" fmla="*/ 1075 w 1188"/>
                  <a:gd name="T115" fmla="*/ 112 h 411"/>
                  <a:gd name="T116" fmla="*/ 1075 w 1188"/>
                  <a:gd name="T117" fmla="*/ 112 h 411"/>
                  <a:gd name="T118" fmla="*/ 1075 w 1188"/>
                  <a:gd name="T119" fmla="*/ 112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88" h="411">
                    <a:moveTo>
                      <a:pt x="1075" y="112"/>
                    </a:moveTo>
                    <a:lnTo>
                      <a:pt x="1102" y="125"/>
                    </a:lnTo>
                    <a:lnTo>
                      <a:pt x="1125" y="141"/>
                    </a:lnTo>
                    <a:lnTo>
                      <a:pt x="1146" y="159"/>
                    </a:lnTo>
                    <a:lnTo>
                      <a:pt x="1163" y="180"/>
                    </a:lnTo>
                    <a:lnTo>
                      <a:pt x="1175" y="204"/>
                    </a:lnTo>
                    <a:lnTo>
                      <a:pt x="1184" y="231"/>
                    </a:lnTo>
                    <a:lnTo>
                      <a:pt x="1188" y="259"/>
                    </a:lnTo>
                    <a:lnTo>
                      <a:pt x="1188" y="291"/>
                    </a:lnTo>
                    <a:lnTo>
                      <a:pt x="1188" y="291"/>
                    </a:lnTo>
                    <a:lnTo>
                      <a:pt x="1185" y="308"/>
                    </a:lnTo>
                    <a:lnTo>
                      <a:pt x="1184" y="325"/>
                    </a:lnTo>
                    <a:lnTo>
                      <a:pt x="1180" y="341"/>
                    </a:lnTo>
                    <a:lnTo>
                      <a:pt x="1175" y="358"/>
                    </a:lnTo>
                    <a:lnTo>
                      <a:pt x="1169" y="373"/>
                    </a:lnTo>
                    <a:lnTo>
                      <a:pt x="1161" y="387"/>
                    </a:lnTo>
                    <a:lnTo>
                      <a:pt x="1151" y="401"/>
                    </a:lnTo>
                    <a:lnTo>
                      <a:pt x="1139" y="411"/>
                    </a:lnTo>
                    <a:lnTo>
                      <a:pt x="1139" y="411"/>
                    </a:lnTo>
                    <a:lnTo>
                      <a:pt x="1105" y="411"/>
                    </a:lnTo>
                    <a:lnTo>
                      <a:pt x="1105" y="411"/>
                    </a:lnTo>
                    <a:lnTo>
                      <a:pt x="1039" y="345"/>
                    </a:lnTo>
                    <a:lnTo>
                      <a:pt x="971" y="285"/>
                    </a:lnTo>
                    <a:lnTo>
                      <a:pt x="897" y="232"/>
                    </a:lnTo>
                    <a:lnTo>
                      <a:pt x="820" y="185"/>
                    </a:lnTo>
                    <a:lnTo>
                      <a:pt x="740" y="151"/>
                    </a:lnTo>
                    <a:lnTo>
                      <a:pt x="655" y="125"/>
                    </a:lnTo>
                    <a:lnTo>
                      <a:pt x="570" y="113"/>
                    </a:lnTo>
                    <a:lnTo>
                      <a:pt x="485" y="112"/>
                    </a:lnTo>
                    <a:lnTo>
                      <a:pt x="485" y="112"/>
                    </a:lnTo>
                    <a:lnTo>
                      <a:pt x="423" y="126"/>
                    </a:lnTo>
                    <a:lnTo>
                      <a:pt x="364" y="145"/>
                    </a:lnTo>
                    <a:lnTo>
                      <a:pt x="305" y="169"/>
                    </a:lnTo>
                    <a:lnTo>
                      <a:pt x="248" y="191"/>
                    </a:lnTo>
                    <a:lnTo>
                      <a:pt x="192" y="213"/>
                    </a:lnTo>
                    <a:lnTo>
                      <a:pt x="134" y="235"/>
                    </a:lnTo>
                    <a:lnTo>
                      <a:pt x="77" y="249"/>
                    </a:lnTo>
                    <a:lnTo>
                      <a:pt x="19" y="260"/>
                    </a:lnTo>
                    <a:lnTo>
                      <a:pt x="19" y="260"/>
                    </a:lnTo>
                    <a:lnTo>
                      <a:pt x="6" y="236"/>
                    </a:lnTo>
                    <a:lnTo>
                      <a:pt x="0" y="209"/>
                    </a:lnTo>
                    <a:lnTo>
                      <a:pt x="0" y="180"/>
                    </a:lnTo>
                    <a:lnTo>
                      <a:pt x="2" y="153"/>
                    </a:lnTo>
                    <a:lnTo>
                      <a:pt x="7" y="123"/>
                    </a:lnTo>
                    <a:lnTo>
                      <a:pt x="12" y="95"/>
                    </a:lnTo>
                    <a:lnTo>
                      <a:pt x="17" y="67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49" y="17"/>
                    </a:lnTo>
                    <a:lnTo>
                      <a:pt x="282" y="5"/>
                    </a:lnTo>
                    <a:lnTo>
                      <a:pt x="417" y="0"/>
                    </a:lnTo>
                    <a:lnTo>
                      <a:pt x="552" y="2"/>
                    </a:lnTo>
                    <a:lnTo>
                      <a:pt x="688" y="16"/>
                    </a:lnTo>
                    <a:lnTo>
                      <a:pt x="820" y="38"/>
                    </a:lnTo>
                    <a:lnTo>
                      <a:pt x="951" y="69"/>
                    </a:lnTo>
                    <a:lnTo>
                      <a:pt x="1075" y="112"/>
                    </a:lnTo>
                    <a:lnTo>
                      <a:pt x="1075" y="112"/>
                    </a:lnTo>
                    <a:lnTo>
                      <a:pt x="1075" y="112"/>
                    </a:lnTo>
                    <a:lnTo>
                      <a:pt x="1075" y="112"/>
                    </a:lnTo>
                    <a:lnTo>
                      <a:pt x="1075" y="1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6" name="Freeform 84"/>
              <p:cNvSpPr>
                <a:spLocks/>
              </p:cNvSpPr>
              <p:nvPr/>
            </p:nvSpPr>
            <p:spPr bwMode="auto">
              <a:xfrm>
                <a:off x="3316" y="1990"/>
                <a:ext cx="276" cy="702"/>
              </a:xfrm>
              <a:custGeom>
                <a:avLst/>
                <a:gdLst>
                  <a:gd name="T0" fmla="*/ 1067 w 1105"/>
                  <a:gd name="T1" fmla="*/ 400 h 2807"/>
                  <a:gd name="T2" fmla="*/ 1012 w 1105"/>
                  <a:gd name="T3" fmla="*/ 368 h 2807"/>
                  <a:gd name="T4" fmla="*/ 945 w 1105"/>
                  <a:gd name="T5" fmla="*/ 364 h 2807"/>
                  <a:gd name="T6" fmla="*/ 954 w 1105"/>
                  <a:gd name="T7" fmla="*/ 485 h 2807"/>
                  <a:gd name="T8" fmla="*/ 1009 w 1105"/>
                  <a:gd name="T9" fmla="*/ 657 h 2807"/>
                  <a:gd name="T10" fmla="*/ 1055 w 1105"/>
                  <a:gd name="T11" fmla="*/ 835 h 2807"/>
                  <a:gd name="T12" fmla="*/ 1039 w 1105"/>
                  <a:gd name="T13" fmla="*/ 827 h 2807"/>
                  <a:gd name="T14" fmla="*/ 1015 w 1105"/>
                  <a:gd name="T15" fmla="*/ 818 h 2807"/>
                  <a:gd name="T16" fmla="*/ 988 w 1105"/>
                  <a:gd name="T17" fmla="*/ 816 h 2807"/>
                  <a:gd name="T18" fmla="*/ 982 w 1105"/>
                  <a:gd name="T19" fmla="*/ 1018 h 2807"/>
                  <a:gd name="T20" fmla="*/ 1003 w 1105"/>
                  <a:gd name="T21" fmla="*/ 1321 h 2807"/>
                  <a:gd name="T22" fmla="*/ 995 w 1105"/>
                  <a:gd name="T23" fmla="*/ 1621 h 2807"/>
                  <a:gd name="T24" fmla="*/ 969 w 1105"/>
                  <a:gd name="T25" fmla="*/ 1574 h 2807"/>
                  <a:gd name="T26" fmla="*/ 932 w 1105"/>
                  <a:gd name="T27" fmla="*/ 1476 h 2807"/>
                  <a:gd name="T28" fmla="*/ 866 w 1105"/>
                  <a:gd name="T29" fmla="*/ 1387 h 2807"/>
                  <a:gd name="T30" fmla="*/ 866 w 1105"/>
                  <a:gd name="T31" fmla="*/ 2010 h 2807"/>
                  <a:gd name="T32" fmla="*/ 813 w 1105"/>
                  <a:gd name="T33" fmla="*/ 2004 h 2807"/>
                  <a:gd name="T34" fmla="*/ 761 w 1105"/>
                  <a:gd name="T35" fmla="*/ 2013 h 2807"/>
                  <a:gd name="T36" fmla="*/ 735 w 1105"/>
                  <a:gd name="T37" fmla="*/ 2051 h 2807"/>
                  <a:gd name="T38" fmla="*/ 751 w 1105"/>
                  <a:gd name="T39" fmla="*/ 2270 h 2807"/>
                  <a:gd name="T40" fmla="*/ 808 w 1105"/>
                  <a:gd name="T41" fmla="*/ 2470 h 2807"/>
                  <a:gd name="T42" fmla="*/ 845 w 1105"/>
                  <a:gd name="T43" fmla="*/ 2605 h 2807"/>
                  <a:gd name="T44" fmla="*/ 725 w 1105"/>
                  <a:gd name="T45" fmla="*/ 2477 h 2807"/>
                  <a:gd name="T46" fmla="*/ 649 w 1105"/>
                  <a:gd name="T47" fmla="*/ 2316 h 2807"/>
                  <a:gd name="T48" fmla="*/ 594 w 1105"/>
                  <a:gd name="T49" fmla="*/ 2212 h 2807"/>
                  <a:gd name="T50" fmla="*/ 574 w 1105"/>
                  <a:gd name="T51" fmla="*/ 2439 h 2807"/>
                  <a:gd name="T52" fmla="*/ 600 w 1105"/>
                  <a:gd name="T53" fmla="*/ 2660 h 2807"/>
                  <a:gd name="T54" fmla="*/ 623 w 1105"/>
                  <a:gd name="T55" fmla="*/ 2807 h 2807"/>
                  <a:gd name="T56" fmla="*/ 547 w 1105"/>
                  <a:gd name="T57" fmla="*/ 2728 h 2807"/>
                  <a:gd name="T58" fmla="*/ 447 w 1105"/>
                  <a:gd name="T59" fmla="*/ 2623 h 2807"/>
                  <a:gd name="T60" fmla="*/ 372 w 1105"/>
                  <a:gd name="T61" fmla="*/ 2592 h 2807"/>
                  <a:gd name="T62" fmla="*/ 323 w 1105"/>
                  <a:gd name="T63" fmla="*/ 2677 h 2807"/>
                  <a:gd name="T64" fmla="*/ 267 w 1105"/>
                  <a:gd name="T65" fmla="*/ 2753 h 2807"/>
                  <a:gd name="T66" fmla="*/ 221 w 1105"/>
                  <a:gd name="T67" fmla="*/ 2784 h 2807"/>
                  <a:gd name="T68" fmla="*/ 232 w 1105"/>
                  <a:gd name="T69" fmla="*/ 2647 h 2807"/>
                  <a:gd name="T70" fmla="*/ 209 w 1105"/>
                  <a:gd name="T71" fmla="*/ 2505 h 2807"/>
                  <a:gd name="T72" fmla="*/ 150 w 1105"/>
                  <a:gd name="T73" fmla="*/ 2441 h 2807"/>
                  <a:gd name="T74" fmla="*/ 103 w 1105"/>
                  <a:gd name="T75" fmla="*/ 2471 h 2807"/>
                  <a:gd name="T76" fmla="*/ 62 w 1105"/>
                  <a:gd name="T77" fmla="*/ 2523 h 2807"/>
                  <a:gd name="T78" fmla="*/ 32 w 1105"/>
                  <a:gd name="T79" fmla="*/ 2556 h 2807"/>
                  <a:gd name="T80" fmla="*/ 40 w 1105"/>
                  <a:gd name="T81" fmla="*/ 2404 h 2807"/>
                  <a:gd name="T82" fmla="*/ 24 w 1105"/>
                  <a:gd name="T83" fmla="*/ 2231 h 2807"/>
                  <a:gd name="T84" fmla="*/ 0 w 1105"/>
                  <a:gd name="T85" fmla="*/ 2124 h 2807"/>
                  <a:gd name="T86" fmla="*/ 122 w 1105"/>
                  <a:gd name="T87" fmla="*/ 1709 h 2807"/>
                  <a:gd name="T88" fmla="*/ 211 w 1105"/>
                  <a:gd name="T89" fmla="*/ 1283 h 2807"/>
                  <a:gd name="T90" fmla="*/ 293 w 1105"/>
                  <a:gd name="T91" fmla="*/ 1006 h 2807"/>
                  <a:gd name="T92" fmla="*/ 575 w 1105"/>
                  <a:gd name="T93" fmla="*/ 649 h 2807"/>
                  <a:gd name="T94" fmla="*/ 799 w 1105"/>
                  <a:gd name="T95" fmla="*/ 266 h 2807"/>
                  <a:gd name="T96" fmla="*/ 925 w 1105"/>
                  <a:gd name="T97" fmla="*/ 0 h 2807"/>
                  <a:gd name="T98" fmla="*/ 973 w 1105"/>
                  <a:gd name="T99" fmla="*/ 168 h 2807"/>
                  <a:gd name="T100" fmla="*/ 1055 w 1105"/>
                  <a:gd name="T101" fmla="*/ 323 h 2807"/>
                  <a:gd name="T102" fmla="*/ 1105 w 1105"/>
                  <a:gd name="T103" fmla="*/ 415 h 2807"/>
                  <a:gd name="T104" fmla="*/ 1105 w 1105"/>
                  <a:gd name="T105" fmla="*/ 415 h 28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05" h="2807">
                    <a:moveTo>
                      <a:pt x="1105" y="415"/>
                    </a:moveTo>
                    <a:lnTo>
                      <a:pt x="1085" y="410"/>
                    </a:lnTo>
                    <a:lnTo>
                      <a:pt x="1067" y="400"/>
                    </a:lnTo>
                    <a:lnTo>
                      <a:pt x="1049" y="390"/>
                    </a:lnTo>
                    <a:lnTo>
                      <a:pt x="1030" y="378"/>
                    </a:lnTo>
                    <a:lnTo>
                      <a:pt x="1012" y="368"/>
                    </a:lnTo>
                    <a:lnTo>
                      <a:pt x="991" y="361"/>
                    </a:lnTo>
                    <a:lnTo>
                      <a:pt x="971" y="360"/>
                    </a:lnTo>
                    <a:lnTo>
                      <a:pt x="945" y="364"/>
                    </a:lnTo>
                    <a:lnTo>
                      <a:pt x="945" y="364"/>
                    </a:lnTo>
                    <a:lnTo>
                      <a:pt x="945" y="426"/>
                    </a:lnTo>
                    <a:lnTo>
                      <a:pt x="954" y="485"/>
                    </a:lnTo>
                    <a:lnTo>
                      <a:pt x="969" y="542"/>
                    </a:lnTo>
                    <a:lnTo>
                      <a:pt x="989" y="600"/>
                    </a:lnTo>
                    <a:lnTo>
                      <a:pt x="1009" y="657"/>
                    </a:lnTo>
                    <a:lnTo>
                      <a:pt x="1028" y="716"/>
                    </a:lnTo>
                    <a:lnTo>
                      <a:pt x="1045" y="774"/>
                    </a:lnTo>
                    <a:lnTo>
                      <a:pt x="1055" y="835"/>
                    </a:lnTo>
                    <a:lnTo>
                      <a:pt x="1055" y="835"/>
                    </a:lnTo>
                    <a:lnTo>
                      <a:pt x="1047" y="831"/>
                    </a:lnTo>
                    <a:lnTo>
                      <a:pt x="1039" y="827"/>
                    </a:lnTo>
                    <a:lnTo>
                      <a:pt x="1030" y="825"/>
                    </a:lnTo>
                    <a:lnTo>
                      <a:pt x="1023" y="820"/>
                    </a:lnTo>
                    <a:lnTo>
                      <a:pt x="1015" y="818"/>
                    </a:lnTo>
                    <a:lnTo>
                      <a:pt x="1007" y="816"/>
                    </a:lnTo>
                    <a:lnTo>
                      <a:pt x="996" y="816"/>
                    </a:lnTo>
                    <a:lnTo>
                      <a:pt x="988" y="816"/>
                    </a:lnTo>
                    <a:lnTo>
                      <a:pt x="988" y="816"/>
                    </a:lnTo>
                    <a:lnTo>
                      <a:pt x="981" y="917"/>
                    </a:lnTo>
                    <a:lnTo>
                      <a:pt x="982" y="1018"/>
                    </a:lnTo>
                    <a:lnTo>
                      <a:pt x="988" y="1120"/>
                    </a:lnTo>
                    <a:lnTo>
                      <a:pt x="995" y="1220"/>
                    </a:lnTo>
                    <a:lnTo>
                      <a:pt x="1003" y="1321"/>
                    </a:lnTo>
                    <a:lnTo>
                      <a:pt x="1008" y="1422"/>
                    </a:lnTo>
                    <a:lnTo>
                      <a:pt x="1007" y="1522"/>
                    </a:lnTo>
                    <a:lnTo>
                      <a:pt x="995" y="1621"/>
                    </a:lnTo>
                    <a:lnTo>
                      <a:pt x="995" y="1621"/>
                    </a:lnTo>
                    <a:lnTo>
                      <a:pt x="981" y="1600"/>
                    </a:lnTo>
                    <a:lnTo>
                      <a:pt x="969" y="1574"/>
                    </a:lnTo>
                    <a:lnTo>
                      <a:pt x="956" y="1544"/>
                    </a:lnTo>
                    <a:lnTo>
                      <a:pt x="944" y="1512"/>
                    </a:lnTo>
                    <a:lnTo>
                      <a:pt x="932" y="1476"/>
                    </a:lnTo>
                    <a:lnTo>
                      <a:pt x="915" y="1444"/>
                    </a:lnTo>
                    <a:lnTo>
                      <a:pt x="893" y="1413"/>
                    </a:lnTo>
                    <a:lnTo>
                      <a:pt x="866" y="1387"/>
                    </a:lnTo>
                    <a:lnTo>
                      <a:pt x="866" y="1387"/>
                    </a:lnTo>
                    <a:lnTo>
                      <a:pt x="866" y="2010"/>
                    </a:lnTo>
                    <a:lnTo>
                      <a:pt x="866" y="2010"/>
                    </a:lnTo>
                    <a:lnTo>
                      <a:pt x="849" y="2009"/>
                    </a:lnTo>
                    <a:lnTo>
                      <a:pt x="831" y="2007"/>
                    </a:lnTo>
                    <a:lnTo>
                      <a:pt x="813" y="2004"/>
                    </a:lnTo>
                    <a:lnTo>
                      <a:pt x="793" y="2004"/>
                    </a:lnTo>
                    <a:lnTo>
                      <a:pt x="776" y="2005"/>
                    </a:lnTo>
                    <a:lnTo>
                      <a:pt x="761" y="2013"/>
                    </a:lnTo>
                    <a:lnTo>
                      <a:pt x="746" y="2030"/>
                    </a:lnTo>
                    <a:lnTo>
                      <a:pt x="735" y="2051"/>
                    </a:lnTo>
                    <a:lnTo>
                      <a:pt x="735" y="2051"/>
                    </a:lnTo>
                    <a:lnTo>
                      <a:pt x="734" y="2127"/>
                    </a:lnTo>
                    <a:lnTo>
                      <a:pt x="740" y="2201"/>
                    </a:lnTo>
                    <a:lnTo>
                      <a:pt x="751" y="2270"/>
                    </a:lnTo>
                    <a:lnTo>
                      <a:pt x="769" y="2337"/>
                    </a:lnTo>
                    <a:lnTo>
                      <a:pt x="786" y="2404"/>
                    </a:lnTo>
                    <a:lnTo>
                      <a:pt x="808" y="2470"/>
                    </a:lnTo>
                    <a:lnTo>
                      <a:pt x="827" y="2537"/>
                    </a:lnTo>
                    <a:lnTo>
                      <a:pt x="845" y="2605"/>
                    </a:lnTo>
                    <a:lnTo>
                      <a:pt x="845" y="2605"/>
                    </a:lnTo>
                    <a:lnTo>
                      <a:pt x="796" y="2569"/>
                    </a:lnTo>
                    <a:lnTo>
                      <a:pt x="757" y="2525"/>
                    </a:lnTo>
                    <a:lnTo>
                      <a:pt x="725" y="2477"/>
                    </a:lnTo>
                    <a:lnTo>
                      <a:pt x="697" y="2424"/>
                    </a:lnTo>
                    <a:lnTo>
                      <a:pt x="672" y="2371"/>
                    </a:lnTo>
                    <a:lnTo>
                      <a:pt x="649" y="2316"/>
                    </a:lnTo>
                    <a:lnTo>
                      <a:pt x="622" y="2262"/>
                    </a:lnTo>
                    <a:lnTo>
                      <a:pt x="594" y="2212"/>
                    </a:lnTo>
                    <a:lnTo>
                      <a:pt x="594" y="2212"/>
                    </a:lnTo>
                    <a:lnTo>
                      <a:pt x="579" y="2288"/>
                    </a:lnTo>
                    <a:lnTo>
                      <a:pt x="573" y="2364"/>
                    </a:lnTo>
                    <a:lnTo>
                      <a:pt x="574" y="2439"/>
                    </a:lnTo>
                    <a:lnTo>
                      <a:pt x="579" y="2512"/>
                    </a:lnTo>
                    <a:lnTo>
                      <a:pt x="589" y="2586"/>
                    </a:lnTo>
                    <a:lnTo>
                      <a:pt x="600" y="2660"/>
                    </a:lnTo>
                    <a:lnTo>
                      <a:pt x="612" y="2734"/>
                    </a:lnTo>
                    <a:lnTo>
                      <a:pt x="623" y="2807"/>
                    </a:lnTo>
                    <a:lnTo>
                      <a:pt x="623" y="2807"/>
                    </a:lnTo>
                    <a:lnTo>
                      <a:pt x="602" y="2790"/>
                    </a:lnTo>
                    <a:lnTo>
                      <a:pt x="576" y="2763"/>
                    </a:lnTo>
                    <a:lnTo>
                      <a:pt x="547" y="2728"/>
                    </a:lnTo>
                    <a:lnTo>
                      <a:pt x="516" y="2690"/>
                    </a:lnTo>
                    <a:lnTo>
                      <a:pt x="483" y="2655"/>
                    </a:lnTo>
                    <a:lnTo>
                      <a:pt x="447" y="2623"/>
                    </a:lnTo>
                    <a:lnTo>
                      <a:pt x="409" y="2602"/>
                    </a:lnTo>
                    <a:lnTo>
                      <a:pt x="372" y="2592"/>
                    </a:lnTo>
                    <a:lnTo>
                      <a:pt x="372" y="2592"/>
                    </a:lnTo>
                    <a:lnTo>
                      <a:pt x="356" y="2621"/>
                    </a:lnTo>
                    <a:lnTo>
                      <a:pt x="340" y="2649"/>
                    </a:lnTo>
                    <a:lnTo>
                      <a:pt x="323" y="2677"/>
                    </a:lnTo>
                    <a:lnTo>
                      <a:pt x="305" y="2705"/>
                    </a:lnTo>
                    <a:lnTo>
                      <a:pt x="287" y="2732"/>
                    </a:lnTo>
                    <a:lnTo>
                      <a:pt x="267" y="2753"/>
                    </a:lnTo>
                    <a:lnTo>
                      <a:pt x="245" y="2772"/>
                    </a:lnTo>
                    <a:lnTo>
                      <a:pt x="221" y="2784"/>
                    </a:lnTo>
                    <a:lnTo>
                      <a:pt x="221" y="2784"/>
                    </a:lnTo>
                    <a:lnTo>
                      <a:pt x="226" y="2743"/>
                    </a:lnTo>
                    <a:lnTo>
                      <a:pt x="230" y="2695"/>
                    </a:lnTo>
                    <a:lnTo>
                      <a:pt x="232" y="2647"/>
                    </a:lnTo>
                    <a:lnTo>
                      <a:pt x="231" y="2597"/>
                    </a:lnTo>
                    <a:lnTo>
                      <a:pt x="223" y="2546"/>
                    </a:lnTo>
                    <a:lnTo>
                      <a:pt x="209" y="2505"/>
                    </a:lnTo>
                    <a:lnTo>
                      <a:pt x="185" y="2468"/>
                    </a:lnTo>
                    <a:lnTo>
                      <a:pt x="150" y="2441"/>
                    </a:lnTo>
                    <a:lnTo>
                      <a:pt x="150" y="2441"/>
                    </a:lnTo>
                    <a:lnTo>
                      <a:pt x="132" y="2448"/>
                    </a:lnTo>
                    <a:lnTo>
                      <a:pt x="115" y="2458"/>
                    </a:lnTo>
                    <a:lnTo>
                      <a:pt x="103" y="2471"/>
                    </a:lnTo>
                    <a:lnTo>
                      <a:pt x="87" y="2488"/>
                    </a:lnTo>
                    <a:lnTo>
                      <a:pt x="75" y="2505"/>
                    </a:lnTo>
                    <a:lnTo>
                      <a:pt x="62" y="2523"/>
                    </a:lnTo>
                    <a:lnTo>
                      <a:pt x="47" y="2541"/>
                    </a:lnTo>
                    <a:lnTo>
                      <a:pt x="32" y="2556"/>
                    </a:lnTo>
                    <a:lnTo>
                      <a:pt x="32" y="2556"/>
                    </a:lnTo>
                    <a:lnTo>
                      <a:pt x="37" y="2509"/>
                    </a:lnTo>
                    <a:lnTo>
                      <a:pt x="40" y="2458"/>
                    </a:lnTo>
                    <a:lnTo>
                      <a:pt x="40" y="2404"/>
                    </a:lnTo>
                    <a:lnTo>
                      <a:pt x="38" y="2345"/>
                    </a:lnTo>
                    <a:lnTo>
                      <a:pt x="32" y="2288"/>
                    </a:lnTo>
                    <a:lnTo>
                      <a:pt x="24" y="2231"/>
                    </a:lnTo>
                    <a:lnTo>
                      <a:pt x="12" y="2175"/>
                    </a:lnTo>
                    <a:lnTo>
                      <a:pt x="0" y="2124"/>
                    </a:lnTo>
                    <a:lnTo>
                      <a:pt x="0" y="2124"/>
                    </a:lnTo>
                    <a:lnTo>
                      <a:pt x="47" y="1989"/>
                    </a:lnTo>
                    <a:lnTo>
                      <a:pt x="88" y="1850"/>
                    </a:lnTo>
                    <a:lnTo>
                      <a:pt x="122" y="1709"/>
                    </a:lnTo>
                    <a:lnTo>
                      <a:pt x="152" y="1565"/>
                    </a:lnTo>
                    <a:lnTo>
                      <a:pt x="181" y="1423"/>
                    </a:lnTo>
                    <a:lnTo>
                      <a:pt x="211" y="1283"/>
                    </a:lnTo>
                    <a:lnTo>
                      <a:pt x="248" y="1142"/>
                    </a:lnTo>
                    <a:lnTo>
                      <a:pt x="293" y="1006"/>
                    </a:lnTo>
                    <a:lnTo>
                      <a:pt x="293" y="1006"/>
                    </a:lnTo>
                    <a:lnTo>
                      <a:pt x="395" y="890"/>
                    </a:lnTo>
                    <a:lnTo>
                      <a:pt x="488" y="771"/>
                    </a:lnTo>
                    <a:lnTo>
                      <a:pt x="575" y="649"/>
                    </a:lnTo>
                    <a:lnTo>
                      <a:pt x="655" y="524"/>
                    </a:lnTo>
                    <a:lnTo>
                      <a:pt x="729" y="396"/>
                    </a:lnTo>
                    <a:lnTo>
                      <a:pt x="799" y="266"/>
                    </a:lnTo>
                    <a:lnTo>
                      <a:pt x="862" y="135"/>
                    </a:lnTo>
                    <a:lnTo>
                      <a:pt x="925" y="0"/>
                    </a:lnTo>
                    <a:lnTo>
                      <a:pt x="925" y="0"/>
                    </a:lnTo>
                    <a:lnTo>
                      <a:pt x="934" y="58"/>
                    </a:lnTo>
                    <a:lnTo>
                      <a:pt x="951" y="113"/>
                    </a:lnTo>
                    <a:lnTo>
                      <a:pt x="973" y="168"/>
                    </a:lnTo>
                    <a:lnTo>
                      <a:pt x="999" y="221"/>
                    </a:lnTo>
                    <a:lnTo>
                      <a:pt x="1027" y="273"/>
                    </a:lnTo>
                    <a:lnTo>
                      <a:pt x="1055" y="323"/>
                    </a:lnTo>
                    <a:lnTo>
                      <a:pt x="1079" y="370"/>
                    </a:lnTo>
                    <a:lnTo>
                      <a:pt x="1105" y="415"/>
                    </a:lnTo>
                    <a:lnTo>
                      <a:pt x="1105" y="415"/>
                    </a:lnTo>
                    <a:lnTo>
                      <a:pt x="1105" y="415"/>
                    </a:lnTo>
                    <a:lnTo>
                      <a:pt x="1105" y="415"/>
                    </a:lnTo>
                    <a:lnTo>
                      <a:pt x="1105" y="415"/>
                    </a:lnTo>
                    <a:close/>
                  </a:path>
                </a:pathLst>
              </a:custGeom>
              <a:solidFill>
                <a:srgbClr val="B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7" name="Freeform 85"/>
              <p:cNvSpPr>
                <a:spLocks/>
              </p:cNvSpPr>
              <p:nvPr/>
            </p:nvSpPr>
            <p:spPr bwMode="auto">
              <a:xfrm>
                <a:off x="2777" y="2025"/>
                <a:ext cx="69" cy="161"/>
              </a:xfrm>
              <a:custGeom>
                <a:avLst/>
                <a:gdLst>
                  <a:gd name="T0" fmla="*/ 228 w 274"/>
                  <a:gd name="T1" fmla="*/ 423 h 640"/>
                  <a:gd name="T2" fmla="*/ 34 w 274"/>
                  <a:gd name="T3" fmla="*/ 640 h 640"/>
                  <a:gd name="T4" fmla="*/ 34 w 274"/>
                  <a:gd name="T5" fmla="*/ 640 h 640"/>
                  <a:gd name="T6" fmla="*/ 21 w 274"/>
                  <a:gd name="T7" fmla="*/ 582 h 640"/>
                  <a:gd name="T8" fmla="*/ 10 w 274"/>
                  <a:gd name="T9" fmla="*/ 522 h 640"/>
                  <a:gd name="T10" fmla="*/ 3 w 274"/>
                  <a:gd name="T11" fmla="*/ 462 h 640"/>
                  <a:gd name="T12" fmla="*/ 0 w 274"/>
                  <a:gd name="T13" fmla="*/ 405 h 640"/>
                  <a:gd name="T14" fmla="*/ 9 w 274"/>
                  <a:gd name="T15" fmla="*/ 350 h 640"/>
                  <a:gd name="T16" fmla="*/ 28 w 274"/>
                  <a:gd name="T17" fmla="*/ 296 h 640"/>
                  <a:gd name="T18" fmla="*/ 62 w 274"/>
                  <a:gd name="T19" fmla="*/ 248 h 640"/>
                  <a:gd name="T20" fmla="*/ 114 w 274"/>
                  <a:gd name="T21" fmla="*/ 202 h 640"/>
                  <a:gd name="T22" fmla="*/ 114 w 274"/>
                  <a:gd name="T23" fmla="*/ 202 h 640"/>
                  <a:gd name="T24" fmla="*/ 193 w 274"/>
                  <a:gd name="T25" fmla="*/ 0 h 640"/>
                  <a:gd name="T26" fmla="*/ 193 w 274"/>
                  <a:gd name="T27" fmla="*/ 0 h 640"/>
                  <a:gd name="T28" fmla="*/ 212 w 274"/>
                  <a:gd name="T29" fmla="*/ 52 h 640"/>
                  <a:gd name="T30" fmla="*/ 231 w 274"/>
                  <a:gd name="T31" fmla="*/ 105 h 640"/>
                  <a:gd name="T32" fmla="*/ 252 w 274"/>
                  <a:gd name="T33" fmla="*/ 159 h 640"/>
                  <a:gd name="T34" fmla="*/ 267 w 274"/>
                  <a:gd name="T35" fmla="*/ 211 h 640"/>
                  <a:gd name="T36" fmla="*/ 274 w 274"/>
                  <a:gd name="T37" fmla="*/ 264 h 640"/>
                  <a:gd name="T38" fmla="*/ 273 w 274"/>
                  <a:gd name="T39" fmla="*/ 316 h 640"/>
                  <a:gd name="T40" fmla="*/ 259 w 274"/>
                  <a:gd name="T41" fmla="*/ 371 h 640"/>
                  <a:gd name="T42" fmla="*/ 228 w 274"/>
                  <a:gd name="T43" fmla="*/ 423 h 640"/>
                  <a:gd name="T44" fmla="*/ 228 w 274"/>
                  <a:gd name="T45" fmla="*/ 423 h 640"/>
                  <a:gd name="T46" fmla="*/ 228 w 274"/>
                  <a:gd name="T47" fmla="*/ 423 h 640"/>
                  <a:gd name="T48" fmla="*/ 228 w 274"/>
                  <a:gd name="T49" fmla="*/ 423 h 640"/>
                  <a:gd name="T50" fmla="*/ 228 w 274"/>
                  <a:gd name="T51" fmla="*/ 423 h 6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74" h="640">
                    <a:moveTo>
                      <a:pt x="228" y="423"/>
                    </a:moveTo>
                    <a:lnTo>
                      <a:pt x="34" y="640"/>
                    </a:lnTo>
                    <a:lnTo>
                      <a:pt x="34" y="640"/>
                    </a:lnTo>
                    <a:lnTo>
                      <a:pt x="21" y="582"/>
                    </a:lnTo>
                    <a:lnTo>
                      <a:pt x="10" y="522"/>
                    </a:lnTo>
                    <a:lnTo>
                      <a:pt x="3" y="462"/>
                    </a:lnTo>
                    <a:lnTo>
                      <a:pt x="0" y="405"/>
                    </a:lnTo>
                    <a:lnTo>
                      <a:pt x="9" y="350"/>
                    </a:lnTo>
                    <a:lnTo>
                      <a:pt x="28" y="296"/>
                    </a:lnTo>
                    <a:lnTo>
                      <a:pt x="62" y="248"/>
                    </a:lnTo>
                    <a:lnTo>
                      <a:pt x="114" y="202"/>
                    </a:lnTo>
                    <a:lnTo>
                      <a:pt x="114" y="202"/>
                    </a:lnTo>
                    <a:lnTo>
                      <a:pt x="193" y="0"/>
                    </a:lnTo>
                    <a:lnTo>
                      <a:pt x="193" y="0"/>
                    </a:lnTo>
                    <a:lnTo>
                      <a:pt x="212" y="52"/>
                    </a:lnTo>
                    <a:lnTo>
                      <a:pt x="231" y="105"/>
                    </a:lnTo>
                    <a:lnTo>
                      <a:pt x="252" y="159"/>
                    </a:lnTo>
                    <a:lnTo>
                      <a:pt x="267" y="211"/>
                    </a:lnTo>
                    <a:lnTo>
                      <a:pt x="274" y="264"/>
                    </a:lnTo>
                    <a:lnTo>
                      <a:pt x="273" y="316"/>
                    </a:lnTo>
                    <a:lnTo>
                      <a:pt x="259" y="371"/>
                    </a:lnTo>
                    <a:lnTo>
                      <a:pt x="228" y="423"/>
                    </a:lnTo>
                    <a:lnTo>
                      <a:pt x="228" y="423"/>
                    </a:lnTo>
                    <a:lnTo>
                      <a:pt x="228" y="423"/>
                    </a:lnTo>
                    <a:lnTo>
                      <a:pt x="228" y="423"/>
                    </a:lnTo>
                    <a:lnTo>
                      <a:pt x="228" y="423"/>
                    </a:lnTo>
                    <a:close/>
                  </a:path>
                </a:pathLst>
              </a:custGeom>
              <a:solidFill>
                <a:srgbClr val="BE7E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8" name="Freeform 86"/>
              <p:cNvSpPr>
                <a:spLocks/>
              </p:cNvSpPr>
              <p:nvPr/>
            </p:nvSpPr>
            <p:spPr bwMode="auto">
              <a:xfrm>
                <a:off x="3001" y="2028"/>
                <a:ext cx="92" cy="20"/>
              </a:xfrm>
              <a:custGeom>
                <a:avLst/>
                <a:gdLst>
                  <a:gd name="T0" fmla="*/ 365 w 365"/>
                  <a:gd name="T1" fmla="*/ 49 h 79"/>
                  <a:gd name="T2" fmla="*/ 325 w 365"/>
                  <a:gd name="T3" fmla="*/ 60 h 79"/>
                  <a:gd name="T4" fmla="*/ 282 w 365"/>
                  <a:gd name="T5" fmla="*/ 64 h 79"/>
                  <a:gd name="T6" fmla="*/ 238 w 365"/>
                  <a:gd name="T7" fmla="*/ 59 h 79"/>
                  <a:gd name="T8" fmla="*/ 192 w 365"/>
                  <a:gd name="T9" fmla="*/ 56 h 79"/>
                  <a:gd name="T10" fmla="*/ 147 w 365"/>
                  <a:gd name="T11" fmla="*/ 51 h 79"/>
                  <a:gd name="T12" fmla="*/ 103 w 365"/>
                  <a:gd name="T13" fmla="*/ 51 h 79"/>
                  <a:gd name="T14" fmla="*/ 61 w 365"/>
                  <a:gd name="T15" fmla="*/ 60 h 79"/>
                  <a:gd name="T16" fmla="*/ 22 w 365"/>
                  <a:gd name="T17" fmla="*/ 79 h 79"/>
                  <a:gd name="T18" fmla="*/ 22 w 365"/>
                  <a:gd name="T19" fmla="*/ 79 h 79"/>
                  <a:gd name="T20" fmla="*/ 18 w 365"/>
                  <a:gd name="T21" fmla="*/ 75 h 79"/>
                  <a:gd name="T22" fmla="*/ 14 w 365"/>
                  <a:gd name="T23" fmla="*/ 71 h 79"/>
                  <a:gd name="T24" fmla="*/ 10 w 365"/>
                  <a:gd name="T25" fmla="*/ 67 h 79"/>
                  <a:gd name="T26" fmla="*/ 6 w 365"/>
                  <a:gd name="T27" fmla="*/ 61 h 79"/>
                  <a:gd name="T28" fmla="*/ 3 w 365"/>
                  <a:gd name="T29" fmla="*/ 57 h 79"/>
                  <a:gd name="T30" fmla="*/ 0 w 365"/>
                  <a:gd name="T31" fmla="*/ 52 h 79"/>
                  <a:gd name="T32" fmla="*/ 0 w 365"/>
                  <a:gd name="T33" fmla="*/ 47 h 79"/>
                  <a:gd name="T34" fmla="*/ 0 w 365"/>
                  <a:gd name="T35" fmla="*/ 40 h 79"/>
                  <a:gd name="T36" fmla="*/ 0 w 365"/>
                  <a:gd name="T37" fmla="*/ 40 h 79"/>
                  <a:gd name="T38" fmla="*/ 46 w 365"/>
                  <a:gd name="T39" fmla="*/ 17 h 79"/>
                  <a:gd name="T40" fmla="*/ 90 w 365"/>
                  <a:gd name="T41" fmla="*/ 3 h 79"/>
                  <a:gd name="T42" fmla="*/ 136 w 365"/>
                  <a:gd name="T43" fmla="*/ 0 h 79"/>
                  <a:gd name="T44" fmla="*/ 182 w 365"/>
                  <a:gd name="T45" fmla="*/ 6 h 79"/>
                  <a:gd name="T46" fmla="*/ 227 w 365"/>
                  <a:gd name="T47" fmla="*/ 13 h 79"/>
                  <a:gd name="T48" fmla="*/ 272 w 365"/>
                  <a:gd name="T49" fmla="*/ 26 h 79"/>
                  <a:gd name="T50" fmla="*/ 318 w 365"/>
                  <a:gd name="T51" fmla="*/ 40 h 79"/>
                  <a:gd name="T52" fmla="*/ 365 w 365"/>
                  <a:gd name="T53" fmla="*/ 49 h 79"/>
                  <a:gd name="T54" fmla="*/ 365 w 365"/>
                  <a:gd name="T55" fmla="*/ 49 h 79"/>
                  <a:gd name="T56" fmla="*/ 365 w 365"/>
                  <a:gd name="T57" fmla="*/ 49 h 79"/>
                  <a:gd name="T58" fmla="*/ 365 w 365"/>
                  <a:gd name="T59" fmla="*/ 49 h 79"/>
                  <a:gd name="T60" fmla="*/ 365 w 365"/>
                  <a:gd name="T61" fmla="*/ 4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65" h="79">
                    <a:moveTo>
                      <a:pt x="365" y="49"/>
                    </a:moveTo>
                    <a:lnTo>
                      <a:pt x="325" y="60"/>
                    </a:lnTo>
                    <a:lnTo>
                      <a:pt x="282" y="64"/>
                    </a:lnTo>
                    <a:lnTo>
                      <a:pt x="238" y="59"/>
                    </a:lnTo>
                    <a:lnTo>
                      <a:pt x="192" y="56"/>
                    </a:lnTo>
                    <a:lnTo>
                      <a:pt x="147" y="51"/>
                    </a:lnTo>
                    <a:lnTo>
                      <a:pt x="103" y="51"/>
                    </a:lnTo>
                    <a:lnTo>
                      <a:pt x="61" y="60"/>
                    </a:lnTo>
                    <a:lnTo>
                      <a:pt x="22" y="79"/>
                    </a:lnTo>
                    <a:lnTo>
                      <a:pt x="22" y="79"/>
                    </a:lnTo>
                    <a:lnTo>
                      <a:pt x="18" y="75"/>
                    </a:lnTo>
                    <a:lnTo>
                      <a:pt x="14" y="71"/>
                    </a:lnTo>
                    <a:lnTo>
                      <a:pt x="10" y="67"/>
                    </a:lnTo>
                    <a:lnTo>
                      <a:pt x="6" y="61"/>
                    </a:lnTo>
                    <a:lnTo>
                      <a:pt x="3" y="57"/>
                    </a:lnTo>
                    <a:lnTo>
                      <a:pt x="0" y="52"/>
                    </a:lnTo>
                    <a:lnTo>
                      <a:pt x="0" y="47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46" y="17"/>
                    </a:lnTo>
                    <a:lnTo>
                      <a:pt x="90" y="3"/>
                    </a:lnTo>
                    <a:lnTo>
                      <a:pt x="136" y="0"/>
                    </a:lnTo>
                    <a:lnTo>
                      <a:pt x="182" y="6"/>
                    </a:lnTo>
                    <a:lnTo>
                      <a:pt x="227" y="13"/>
                    </a:lnTo>
                    <a:lnTo>
                      <a:pt x="272" y="26"/>
                    </a:lnTo>
                    <a:lnTo>
                      <a:pt x="318" y="40"/>
                    </a:lnTo>
                    <a:lnTo>
                      <a:pt x="365" y="49"/>
                    </a:lnTo>
                    <a:lnTo>
                      <a:pt x="365" y="49"/>
                    </a:lnTo>
                    <a:lnTo>
                      <a:pt x="365" y="49"/>
                    </a:lnTo>
                    <a:lnTo>
                      <a:pt x="365" y="49"/>
                    </a:lnTo>
                    <a:lnTo>
                      <a:pt x="365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9" name="Freeform 87"/>
              <p:cNvSpPr>
                <a:spLocks/>
              </p:cNvSpPr>
              <p:nvPr/>
            </p:nvSpPr>
            <p:spPr bwMode="auto">
              <a:xfrm>
                <a:off x="2522" y="2134"/>
                <a:ext cx="797" cy="2141"/>
              </a:xfrm>
              <a:custGeom>
                <a:avLst/>
                <a:gdLst>
                  <a:gd name="T0" fmla="*/ 1739 w 3186"/>
                  <a:gd name="T1" fmla="*/ 899 h 8564"/>
                  <a:gd name="T2" fmla="*/ 1719 w 3186"/>
                  <a:gd name="T3" fmla="*/ 820 h 8564"/>
                  <a:gd name="T4" fmla="*/ 1398 w 3186"/>
                  <a:gd name="T5" fmla="*/ 281 h 8564"/>
                  <a:gd name="T6" fmla="*/ 1394 w 3186"/>
                  <a:gd name="T7" fmla="*/ 105 h 8564"/>
                  <a:gd name="T8" fmla="*/ 1441 w 3186"/>
                  <a:gd name="T9" fmla="*/ 33 h 8564"/>
                  <a:gd name="T10" fmla="*/ 1458 w 3186"/>
                  <a:gd name="T11" fmla="*/ 160 h 8564"/>
                  <a:gd name="T12" fmla="*/ 1717 w 3186"/>
                  <a:gd name="T13" fmla="*/ 636 h 8564"/>
                  <a:gd name="T14" fmla="*/ 2156 w 3186"/>
                  <a:gd name="T15" fmla="*/ 788 h 8564"/>
                  <a:gd name="T16" fmla="*/ 2532 w 3186"/>
                  <a:gd name="T17" fmla="*/ 511 h 8564"/>
                  <a:gd name="T18" fmla="*/ 2612 w 3186"/>
                  <a:gd name="T19" fmla="*/ 363 h 8564"/>
                  <a:gd name="T20" fmla="*/ 2667 w 3186"/>
                  <a:gd name="T21" fmla="*/ 247 h 8564"/>
                  <a:gd name="T22" fmla="*/ 2741 w 3186"/>
                  <a:gd name="T23" fmla="*/ 160 h 8564"/>
                  <a:gd name="T24" fmla="*/ 2707 w 3186"/>
                  <a:gd name="T25" fmla="*/ 424 h 8564"/>
                  <a:gd name="T26" fmla="*/ 2671 w 3186"/>
                  <a:gd name="T27" fmla="*/ 573 h 8564"/>
                  <a:gd name="T28" fmla="*/ 2826 w 3186"/>
                  <a:gd name="T29" fmla="*/ 223 h 8564"/>
                  <a:gd name="T30" fmla="*/ 2897 w 3186"/>
                  <a:gd name="T31" fmla="*/ 73 h 8564"/>
                  <a:gd name="T32" fmla="*/ 2963 w 3186"/>
                  <a:gd name="T33" fmla="*/ 268 h 8564"/>
                  <a:gd name="T34" fmla="*/ 2194 w 3186"/>
                  <a:gd name="T35" fmla="*/ 1364 h 8564"/>
                  <a:gd name="T36" fmla="*/ 1677 w 3186"/>
                  <a:gd name="T37" fmla="*/ 2646 h 8564"/>
                  <a:gd name="T38" fmla="*/ 1817 w 3186"/>
                  <a:gd name="T39" fmla="*/ 3030 h 8564"/>
                  <a:gd name="T40" fmla="*/ 2120 w 3186"/>
                  <a:gd name="T41" fmla="*/ 3083 h 8564"/>
                  <a:gd name="T42" fmla="*/ 2493 w 3186"/>
                  <a:gd name="T43" fmla="*/ 2800 h 8564"/>
                  <a:gd name="T44" fmla="*/ 3069 w 3186"/>
                  <a:gd name="T45" fmla="*/ 1808 h 8564"/>
                  <a:gd name="T46" fmla="*/ 3011 w 3186"/>
                  <a:gd name="T47" fmla="*/ 2124 h 8564"/>
                  <a:gd name="T48" fmla="*/ 2633 w 3186"/>
                  <a:gd name="T49" fmla="*/ 3295 h 8564"/>
                  <a:gd name="T50" fmla="*/ 2683 w 3186"/>
                  <a:gd name="T51" fmla="*/ 3645 h 8564"/>
                  <a:gd name="T52" fmla="*/ 2931 w 3186"/>
                  <a:gd name="T53" fmla="*/ 4413 h 8564"/>
                  <a:gd name="T54" fmla="*/ 3106 w 3186"/>
                  <a:gd name="T55" fmla="*/ 6151 h 8564"/>
                  <a:gd name="T56" fmla="*/ 2805 w 3186"/>
                  <a:gd name="T57" fmla="*/ 7367 h 8564"/>
                  <a:gd name="T58" fmla="*/ 2592 w 3186"/>
                  <a:gd name="T59" fmla="*/ 8126 h 8564"/>
                  <a:gd name="T60" fmla="*/ 2583 w 3186"/>
                  <a:gd name="T61" fmla="*/ 8262 h 8564"/>
                  <a:gd name="T62" fmla="*/ 2467 w 3186"/>
                  <a:gd name="T63" fmla="*/ 8079 h 8564"/>
                  <a:gd name="T64" fmla="*/ 2360 w 3186"/>
                  <a:gd name="T65" fmla="*/ 7989 h 8564"/>
                  <a:gd name="T66" fmla="*/ 2560 w 3186"/>
                  <a:gd name="T67" fmla="*/ 8362 h 8564"/>
                  <a:gd name="T68" fmla="*/ 1715 w 3186"/>
                  <a:gd name="T69" fmla="*/ 8357 h 8564"/>
                  <a:gd name="T70" fmla="*/ 210 w 3186"/>
                  <a:gd name="T71" fmla="*/ 8564 h 8564"/>
                  <a:gd name="T72" fmla="*/ 410 w 3186"/>
                  <a:gd name="T73" fmla="*/ 8161 h 8564"/>
                  <a:gd name="T74" fmla="*/ 359 w 3186"/>
                  <a:gd name="T75" fmla="*/ 8163 h 8564"/>
                  <a:gd name="T76" fmla="*/ 179 w 3186"/>
                  <a:gd name="T77" fmla="*/ 8420 h 8564"/>
                  <a:gd name="T78" fmla="*/ 0 w 3186"/>
                  <a:gd name="T79" fmla="*/ 6268 h 8564"/>
                  <a:gd name="T80" fmla="*/ 358 w 3186"/>
                  <a:gd name="T81" fmla="*/ 4791 h 8564"/>
                  <a:gd name="T82" fmla="*/ 955 w 3186"/>
                  <a:gd name="T83" fmla="*/ 3588 h 8564"/>
                  <a:gd name="T84" fmla="*/ 1030 w 3186"/>
                  <a:gd name="T85" fmla="*/ 3235 h 8564"/>
                  <a:gd name="T86" fmla="*/ 893 w 3186"/>
                  <a:gd name="T87" fmla="*/ 2739 h 8564"/>
                  <a:gd name="T88" fmla="*/ 927 w 3186"/>
                  <a:gd name="T89" fmla="*/ 2656 h 8564"/>
                  <a:gd name="T90" fmla="*/ 1126 w 3186"/>
                  <a:gd name="T91" fmla="*/ 2704 h 8564"/>
                  <a:gd name="T92" fmla="*/ 1348 w 3186"/>
                  <a:gd name="T93" fmla="*/ 2644 h 8564"/>
                  <a:gd name="T94" fmla="*/ 1187 w 3186"/>
                  <a:gd name="T95" fmla="*/ 2634 h 8564"/>
                  <a:gd name="T96" fmla="*/ 1059 w 3186"/>
                  <a:gd name="T97" fmla="*/ 2615 h 8564"/>
                  <a:gd name="T98" fmla="*/ 963 w 3186"/>
                  <a:gd name="T99" fmla="*/ 2553 h 8564"/>
                  <a:gd name="T100" fmla="*/ 1136 w 3186"/>
                  <a:gd name="T101" fmla="*/ 1162 h 8564"/>
                  <a:gd name="T102" fmla="*/ 1109 w 3186"/>
                  <a:gd name="T103" fmla="*/ 306 h 8564"/>
                  <a:gd name="T104" fmla="*/ 1176 w 3186"/>
                  <a:gd name="T105" fmla="*/ 223 h 8564"/>
                  <a:gd name="T106" fmla="*/ 1318 w 3186"/>
                  <a:gd name="T107" fmla="*/ 295 h 8564"/>
                  <a:gd name="T108" fmla="*/ 1499 w 3186"/>
                  <a:gd name="T109" fmla="*/ 732 h 8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186" h="8564">
                    <a:moveTo>
                      <a:pt x="1499" y="732"/>
                    </a:moveTo>
                    <a:lnTo>
                      <a:pt x="1545" y="775"/>
                    </a:lnTo>
                    <a:lnTo>
                      <a:pt x="1593" y="813"/>
                    </a:lnTo>
                    <a:lnTo>
                      <a:pt x="1640" y="847"/>
                    </a:lnTo>
                    <a:lnTo>
                      <a:pt x="1689" y="876"/>
                    </a:lnTo>
                    <a:lnTo>
                      <a:pt x="1739" y="899"/>
                    </a:lnTo>
                    <a:lnTo>
                      <a:pt x="1792" y="916"/>
                    </a:lnTo>
                    <a:lnTo>
                      <a:pt x="1849" y="924"/>
                    </a:lnTo>
                    <a:lnTo>
                      <a:pt x="1909" y="926"/>
                    </a:lnTo>
                    <a:lnTo>
                      <a:pt x="1909" y="926"/>
                    </a:lnTo>
                    <a:lnTo>
                      <a:pt x="1813" y="878"/>
                    </a:lnTo>
                    <a:lnTo>
                      <a:pt x="1719" y="820"/>
                    </a:lnTo>
                    <a:lnTo>
                      <a:pt x="1632" y="753"/>
                    </a:lnTo>
                    <a:lnTo>
                      <a:pt x="1551" y="678"/>
                    </a:lnTo>
                    <a:lnTo>
                      <a:pt x="1487" y="592"/>
                    </a:lnTo>
                    <a:lnTo>
                      <a:pt x="1436" y="499"/>
                    </a:lnTo>
                    <a:lnTo>
                      <a:pt x="1406" y="394"/>
                    </a:lnTo>
                    <a:lnTo>
                      <a:pt x="1398" y="281"/>
                    </a:lnTo>
                    <a:lnTo>
                      <a:pt x="1398" y="281"/>
                    </a:lnTo>
                    <a:lnTo>
                      <a:pt x="1398" y="246"/>
                    </a:lnTo>
                    <a:lnTo>
                      <a:pt x="1397" y="210"/>
                    </a:lnTo>
                    <a:lnTo>
                      <a:pt x="1395" y="177"/>
                    </a:lnTo>
                    <a:lnTo>
                      <a:pt x="1394" y="141"/>
                    </a:lnTo>
                    <a:lnTo>
                      <a:pt x="1394" y="105"/>
                    </a:lnTo>
                    <a:lnTo>
                      <a:pt x="1397" y="71"/>
                    </a:lnTo>
                    <a:lnTo>
                      <a:pt x="1404" y="35"/>
                    </a:lnTo>
                    <a:lnTo>
                      <a:pt x="1414" y="0"/>
                    </a:lnTo>
                    <a:lnTo>
                      <a:pt x="1414" y="0"/>
                    </a:lnTo>
                    <a:lnTo>
                      <a:pt x="1431" y="15"/>
                    </a:lnTo>
                    <a:lnTo>
                      <a:pt x="1441" y="33"/>
                    </a:lnTo>
                    <a:lnTo>
                      <a:pt x="1448" y="54"/>
                    </a:lnTo>
                    <a:lnTo>
                      <a:pt x="1451" y="74"/>
                    </a:lnTo>
                    <a:lnTo>
                      <a:pt x="1453" y="97"/>
                    </a:lnTo>
                    <a:lnTo>
                      <a:pt x="1454" y="120"/>
                    </a:lnTo>
                    <a:lnTo>
                      <a:pt x="1454" y="141"/>
                    </a:lnTo>
                    <a:lnTo>
                      <a:pt x="1458" y="160"/>
                    </a:lnTo>
                    <a:lnTo>
                      <a:pt x="1458" y="160"/>
                    </a:lnTo>
                    <a:lnTo>
                      <a:pt x="1483" y="266"/>
                    </a:lnTo>
                    <a:lnTo>
                      <a:pt x="1524" y="368"/>
                    </a:lnTo>
                    <a:lnTo>
                      <a:pt x="1576" y="465"/>
                    </a:lnTo>
                    <a:lnTo>
                      <a:pt x="1641" y="554"/>
                    </a:lnTo>
                    <a:lnTo>
                      <a:pt x="1717" y="636"/>
                    </a:lnTo>
                    <a:lnTo>
                      <a:pt x="1802" y="703"/>
                    </a:lnTo>
                    <a:lnTo>
                      <a:pt x="1897" y="758"/>
                    </a:lnTo>
                    <a:lnTo>
                      <a:pt x="2002" y="797"/>
                    </a:lnTo>
                    <a:lnTo>
                      <a:pt x="2002" y="797"/>
                    </a:lnTo>
                    <a:lnTo>
                      <a:pt x="2080" y="799"/>
                    </a:lnTo>
                    <a:lnTo>
                      <a:pt x="2156" y="788"/>
                    </a:lnTo>
                    <a:lnTo>
                      <a:pt x="2230" y="764"/>
                    </a:lnTo>
                    <a:lnTo>
                      <a:pt x="2300" y="730"/>
                    </a:lnTo>
                    <a:lnTo>
                      <a:pt x="2364" y="685"/>
                    </a:lnTo>
                    <a:lnTo>
                      <a:pt x="2425" y="633"/>
                    </a:lnTo>
                    <a:lnTo>
                      <a:pt x="2481" y="573"/>
                    </a:lnTo>
                    <a:lnTo>
                      <a:pt x="2532" y="511"/>
                    </a:lnTo>
                    <a:lnTo>
                      <a:pt x="2532" y="511"/>
                    </a:lnTo>
                    <a:lnTo>
                      <a:pt x="2545" y="480"/>
                    </a:lnTo>
                    <a:lnTo>
                      <a:pt x="2560" y="448"/>
                    </a:lnTo>
                    <a:lnTo>
                      <a:pt x="2577" y="419"/>
                    </a:lnTo>
                    <a:lnTo>
                      <a:pt x="2594" y="392"/>
                    </a:lnTo>
                    <a:lnTo>
                      <a:pt x="2612" y="363"/>
                    </a:lnTo>
                    <a:lnTo>
                      <a:pt x="2632" y="337"/>
                    </a:lnTo>
                    <a:lnTo>
                      <a:pt x="2650" y="309"/>
                    </a:lnTo>
                    <a:lnTo>
                      <a:pt x="2671" y="281"/>
                    </a:lnTo>
                    <a:lnTo>
                      <a:pt x="2671" y="281"/>
                    </a:lnTo>
                    <a:lnTo>
                      <a:pt x="2665" y="264"/>
                    </a:lnTo>
                    <a:lnTo>
                      <a:pt x="2667" y="247"/>
                    </a:lnTo>
                    <a:lnTo>
                      <a:pt x="2673" y="233"/>
                    </a:lnTo>
                    <a:lnTo>
                      <a:pt x="2684" y="217"/>
                    </a:lnTo>
                    <a:lnTo>
                      <a:pt x="2700" y="201"/>
                    </a:lnTo>
                    <a:lnTo>
                      <a:pt x="2714" y="189"/>
                    </a:lnTo>
                    <a:lnTo>
                      <a:pt x="2728" y="173"/>
                    </a:lnTo>
                    <a:lnTo>
                      <a:pt x="2741" y="160"/>
                    </a:lnTo>
                    <a:lnTo>
                      <a:pt x="2741" y="160"/>
                    </a:lnTo>
                    <a:lnTo>
                      <a:pt x="2747" y="213"/>
                    </a:lnTo>
                    <a:lnTo>
                      <a:pt x="2746" y="266"/>
                    </a:lnTo>
                    <a:lnTo>
                      <a:pt x="2736" y="319"/>
                    </a:lnTo>
                    <a:lnTo>
                      <a:pt x="2724" y="371"/>
                    </a:lnTo>
                    <a:lnTo>
                      <a:pt x="2707" y="424"/>
                    </a:lnTo>
                    <a:lnTo>
                      <a:pt x="2689" y="475"/>
                    </a:lnTo>
                    <a:lnTo>
                      <a:pt x="2671" y="525"/>
                    </a:lnTo>
                    <a:lnTo>
                      <a:pt x="2654" y="573"/>
                    </a:lnTo>
                    <a:lnTo>
                      <a:pt x="2654" y="573"/>
                    </a:lnTo>
                    <a:lnTo>
                      <a:pt x="2671" y="573"/>
                    </a:lnTo>
                    <a:lnTo>
                      <a:pt x="2671" y="573"/>
                    </a:lnTo>
                    <a:lnTo>
                      <a:pt x="2710" y="520"/>
                    </a:lnTo>
                    <a:lnTo>
                      <a:pt x="2746" y="465"/>
                    </a:lnTo>
                    <a:lnTo>
                      <a:pt x="2776" y="408"/>
                    </a:lnTo>
                    <a:lnTo>
                      <a:pt x="2801" y="349"/>
                    </a:lnTo>
                    <a:lnTo>
                      <a:pt x="2817" y="286"/>
                    </a:lnTo>
                    <a:lnTo>
                      <a:pt x="2826" y="223"/>
                    </a:lnTo>
                    <a:lnTo>
                      <a:pt x="2829" y="154"/>
                    </a:lnTo>
                    <a:lnTo>
                      <a:pt x="2822" y="80"/>
                    </a:lnTo>
                    <a:lnTo>
                      <a:pt x="2822" y="80"/>
                    </a:lnTo>
                    <a:lnTo>
                      <a:pt x="2883" y="42"/>
                    </a:lnTo>
                    <a:lnTo>
                      <a:pt x="2883" y="42"/>
                    </a:lnTo>
                    <a:lnTo>
                      <a:pt x="2897" y="73"/>
                    </a:lnTo>
                    <a:lnTo>
                      <a:pt x="2906" y="106"/>
                    </a:lnTo>
                    <a:lnTo>
                      <a:pt x="2912" y="141"/>
                    </a:lnTo>
                    <a:lnTo>
                      <a:pt x="2919" y="173"/>
                    </a:lnTo>
                    <a:lnTo>
                      <a:pt x="2928" y="207"/>
                    </a:lnTo>
                    <a:lnTo>
                      <a:pt x="2943" y="239"/>
                    </a:lnTo>
                    <a:lnTo>
                      <a:pt x="2963" y="268"/>
                    </a:lnTo>
                    <a:lnTo>
                      <a:pt x="2994" y="292"/>
                    </a:lnTo>
                    <a:lnTo>
                      <a:pt x="2994" y="292"/>
                    </a:lnTo>
                    <a:lnTo>
                      <a:pt x="2801" y="566"/>
                    </a:lnTo>
                    <a:lnTo>
                      <a:pt x="2595" y="833"/>
                    </a:lnTo>
                    <a:lnTo>
                      <a:pt x="2391" y="1096"/>
                    </a:lnTo>
                    <a:lnTo>
                      <a:pt x="2194" y="1364"/>
                    </a:lnTo>
                    <a:lnTo>
                      <a:pt x="2013" y="1642"/>
                    </a:lnTo>
                    <a:lnTo>
                      <a:pt x="1861" y="1932"/>
                    </a:lnTo>
                    <a:lnTo>
                      <a:pt x="1746" y="2241"/>
                    </a:lnTo>
                    <a:lnTo>
                      <a:pt x="1678" y="2571"/>
                    </a:lnTo>
                    <a:lnTo>
                      <a:pt x="1678" y="2571"/>
                    </a:lnTo>
                    <a:lnTo>
                      <a:pt x="1677" y="2646"/>
                    </a:lnTo>
                    <a:lnTo>
                      <a:pt x="1682" y="2721"/>
                    </a:lnTo>
                    <a:lnTo>
                      <a:pt x="1694" y="2791"/>
                    </a:lnTo>
                    <a:lnTo>
                      <a:pt x="1715" y="2859"/>
                    </a:lnTo>
                    <a:lnTo>
                      <a:pt x="1741" y="2922"/>
                    </a:lnTo>
                    <a:lnTo>
                      <a:pt x="1776" y="2979"/>
                    </a:lnTo>
                    <a:lnTo>
                      <a:pt x="1817" y="3030"/>
                    </a:lnTo>
                    <a:lnTo>
                      <a:pt x="1865" y="3074"/>
                    </a:lnTo>
                    <a:lnTo>
                      <a:pt x="1865" y="3074"/>
                    </a:lnTo>
                    <a:lnTo>
                      <a:pt x="1930" y="3102"/>
                    </a:lnTo>
                    <a:lnTo>
                      <a:pt x="1994" y="3110"/>
                    </a:lnTo>
                    <a:lnTo>
                      <a:pt x="2058" y="3103"/>
                    </a:lnTo>
                    <a:lnTo>
                      <a:pt x="2120" y="3083"/>
                    </a:lnTo>
                    <a:lnTo>
                      <a:pt x="2183" y="3055"/>
                    </a:lnTo>
                    <a:lnTo>
                      <a:pt x="2243" y="3020"/>
                    </a:lnTo>
                    <a:lnTo>
                      <a:pt x="2302" y="2982"/>
                    </a:lnTo>
                    <a:lnTo>
                      <a:pt x="2360" y="2943"/>
                    </a:lnTo>
                    <a:lnTo>
                      <a:pt x="2360" y="2943"/>
                    </a:lnTo>
                    <a:lnTo>
                      <a:pt x="2493" y="2800"/>
                    </a:lnTo>
                    <a:lnTo>
                      <a:pt x="2615" y="2649"/>
                    </a:lnTo>
                    <a:lnTo>
                      <a:pt x="2725" y="2491"/>
                    </a:lnTo>
                    <a:lnTo>
                      <a:pt x="2825" y="2326"/>
                    </a:lnTo>
                    <a:lnTo>
                      <a:pt x="2915" y="2158"/>
                    </a:lnTo>
                    <a:lnTo>
                      <a:pt x="2996" y="1985"/>
                    </a:lnTo>
                    <a:lnTo>
                      <a:pt x="3069" y="1808"/>
                    </a:lnTo>
                    <a:lnTo>
                      <a:pt x="3135" y="1629"/>
                    </a:lnTo>
                    <a:lnTo>
                      <a:pt x="3135" y="1629"/>
                    </a:lnTo>
                    <a:lnTo>
                      <a:pt x="3157" y="1739"/>
                    </a:lnTo>
                    <a:lnTo>
                      <a:pt x="3157" y="1739"/>
                    </a:lnTo>
                    <a:lnTo>
                      <a:pt x="3084" y="1931"/>
                    </a:lnTo>
                    <a:lnTo>
                      <a:pt x="3011" y="2124"/>
                    </a:lnTo>
                    <a:lnTo>
                      <a:pt x="2938" y="2317"/>
                    </a:lnTo>
                    <a:lnTo>
                      <a:pt x="2867" y="2512"/>
                    </a:lnTo>
                    <a:lnTo>
                      <a:pt x="2797" y="2705"/>
                    </a:lnTo>
                    <a:lnTo>
                      <a:pt x="2735" y="2902"/>
                    </a:lnTo>
                    <a:lnTo>
                      <a:pt x="2680" y="3097"/>
                    </a:lnTo>
                    <a:lnTo>
                      <a:pt x="2633" y="3295"/>
                    </a:lnTo>
                    <a:lnTo>
                      <a:pt x="2633" y="3295"/>
                    </a:lnTo>
                    <a:lnTo>
                      <a:pt x="2622" y="3371"/>
                    </a:lnTo>
                    <a:lnTo>
                      <a:pt x="2624" y="3441"/>
                    </a:lnTo>
                    <a:lnTo>
                      <a:pt x="2638" y="3511"/>
                    </a:lnTo>
                    <a:lnTo>
                      <a:pt x="2660" y="3577"/>
                    </a:lnTo>
                    <a:lnTo>
                      <a:pt x="2683" y="3645"/>
                    </a:lnTo>
                    <a:lnTo>
                      <a:pt x="2710" y="3713"/>
                    </a:lnTo>
                    <a:lnTo>
                      <a:pt x="2734" y="3784"/>
                    </a:lnTo>
                    <a:lnTo>
                      <a:pt x="2754" y="3859"/>
                    </a:lnTo>
                    <a:lnTo>
                      <a:pt x="2754" y="3859"/>
                    </a:lnTo>
                    <a:lnTo>
                      <a:pt x="2838" y="4135"/>
                    </a:lnTo>
                    <a:lnTo>
                      <a:pt x="2931" y="4413"/>
                    </a:lnTo>
                    <a:lnTo>
                      <a:pt x="3022" y="4698"/>
                    </a:lnTo>
                    <a:lnTo>
                      <a:pt x="3102" y="4984"/>
                    </a:lnTo>
                    <a:lnTo>
                      <a:pt x="3162" y="5274"/>
                    </a:lnTo>
                    <a:lnTo>
                      <a:pt x="3186" y="5565"/>
                    </a:lnTo>
                    <a:lnTo>
                      <a:pt x="3172" y="5858"/>
                    </a:lnTo>
                    <a:lnTo>
                      <a:pt x="3106" y="6151"/>
                    </a:lnTo>
                    <a:lnTo>
                      <a:pt x="3106" y="6151"/>
                    </a:lnTo>
                    <a:lnTo>
                      <a:pt x="3050" y="6397"/>
                    </a:lnTo>
                    <a:lnTo>
                      <a:pt x="2993" y="6640"/>
                    </a:lnTo>
                    <a:lnTo>
                      <a:pt x="2932" y="6884"/>
                    </a:lnTo>
                    <a:lnTo>
                      <a:pt x="2871" y="7126"/>
                    </a:lnTo>
                    <a:lnTo>
                      <a:pt x="2805" y="7367"/>
                    </a:lnTo>
                    <a:lnTo>
                      <a:pt x="2736" y="7608"/>
                    </a:lnTo>
                    <a:lnTo>
                      <a:pt x="2665" y="7845"/>
                    </a:lnTo>
                    <a:lnTo>
                      <a:pt x="2592" y="8080"/>
                    </a:lnTo>
                    <a:lnTo>
                      <a:pt x="2592" y="8080"/>
                    </a:lnTo>
                    <a:lnTo>
                      <a:pt x="2593" y="8105"/>
                    </a:lnTo>
                    <a:lnTo>
                      <a:pt x="2592" y="8126"/>
                    </a:lnTo>
                    <a:lnTo>
                      <a:pt x="2588" y="8148"/>
                    </a:lnTo>
                    <a:lnTo>
                      <a:pt x="2584" y="8170"/>
                    </a:lnTo>
                    <a:lnTo>
                      <a:pt x="2582" y="8192"/>
                    </a:lnTo>
                    <a:lnTo>
                      <a:pt x="2579" y="8214"/>
                    </a:lnTo>
                    <a:lnTo>
                      <a:pt x="2579" y="8238"/>
                    </a:lnTo>
                    <a:lnTo>
                      <a:pt x="2583" y="8262"/>
                    </a:lnTo>
                    <a:lnTo>
                      <a:pt x="2583" y="8262"/>
                    </a:lnTo>
                    <a:lnTo>
                      <a:pt x="2565" y="8222"/>
                    </a:lnTo>
                    <a:lnTo>
                      <a:pt x="2545" y="8185"/>
                    </a:lnTo>
                    <a:lnTo>
                      <a:pt x="2522" y="8147"/>
                    </a:lnTo>
                    <a:lnTo>
                      <a:pt x="2497" y="8113"/>
                    </a:lnTo>
                    <a:lnTo>
                      <a:pt x="2467" y="8079"/>
                    </a:lnTo>
                    <a:lnTo>
                      <a:pt x="2435" y="8045"/>
                    </a:lnTo>
                    <a:lnTo>
                      <a:pt x="2402" y="8014"/>
                    </a:lnTo>
                    <a:lnTo>
                      <a:pt x="2369" y="7982"/>
                    </a:lnTo>
                    <a:lnTo>
                      <a:pt x="2369" y="7982"/>
                    </a:lnTo>
                    <a:lnTo>
                      <a:pt x="2360" y="7989"/>
                    </a:lnTo>
                    <a:lnTo>
                      <a:pt x="2360" y="7989"/>
                    </a:lnTo>
                    <a:lnTo>
                      <a:pt x="2395" y="8050"/>
                    </a:lnTo>
                    <a:lnTo>
                      <a:pt x="2431" y="8113"/>
                    </a:lnTo>
                    <a:lnTo>
                      <a:pt x="2464" y="8173"/>
                    </a:lnTo>
                    <a:lnTo>
                      <a:pt x="2498" y="8234"/>
                    </a:lnTo>
                    <a:lnTo>
                      <a:pt x="2530" y="8297"/>
                    </a:lnTo>
                    <a:lnTo>
                      <a:pt x="2560" y="8362"/>
                    </a:lnTo>
                    <a:lnTo>
                      <a:pt x="2588" y="8426"/>
                    </a:lnTo>
                    <a:lnTo>
                      <a:pt x="2612" y="8491"/>
                    </a:lnTo>
                    <a:lnTo>
                      <a:pt x="2612" y="8491"/>
                    </a:lnTo>
                    <a:lnTo>
                      <a:pt x="2320" y="8423"/>
                    </a:lnTo>
                    <a:lnTo>
                      <a:pt x="2020" y="8379"/>
                    </a:lnTo>
                    <a:lnTo>
                      <a:pt x="1715" y="8357"/>
                    </a:lnTo>
                    <a:lnTo>
                      <a:pt x="1407" y="8358"/>
                    </a:lnTo>
                    <a:lnTo>
                      <a:pt x="1099" y="8380"/>
                    </a:lnTo>
                    <a:lnTo>
                      <a:pt x="794" y="8423"/>
                    </a:lnTo>
                    <a:lnTo>
                      <a:pt x="498" y="8485"/>
                    </a:lnTo>
                    <a:lnTo>
                      <a:pt x="210" y="8564"/>
                    </a:lnTo>
                    <a:lnTo>
                      <a:pt x="210" y="8564"/>
                    </a:lnTo>
                    <a:lnTo>
                      <a:pt x="225" y="8490"/>
                    </a:lnTo>
                    <a:lnTo>
                      <a:pt x="253" y="8419"/>
                    </a:lnTo>
                    <a:lnTo>
                      <a:pt x="287" y="8352"/>
                    </a:lnTo>
                    <a:lnTo>
                      <a:pt x="326" y="8287"/>
                    </a:lnTo>
                    <a:lnTo>
                      <a:pt x="367" y="8222"/>
                    </a:lnTo>
                    <a:lnTo>
                      <a:pt x="410" y="8161"/>
                    </a:lnTo>
                    <a:lnTo>
                      <a:pt x="453" y="8100"/>
                    </a:lnTo>
                    <a:lnTo>
                      <a:pt x="493" y="8039"/>
                    </a:lnTo>
                    <a:lnTo>
                      <a:pt x="493" y="8039"/>
                    </a:lnTo>
                    <a:lnTo>
                      <a:pt x="449" y="8077"/>
                    </a:lnTo>
                    <a:lnTo>
                      <a:pt x="404" y="8118"/>
                    </a:lnTo>
                    <a:lnTo>
                      <a:pt x="359" y="8163"/>
                    </a:lnTo>
                    <a:lnTo>
                      <a:pt x="317" y="8210"/>
                    </a:lnTo>
                    <a:lnTo>
                      <a:pt x="274" y="8261"/>
                    </a:lnTo>
                    <a:lnTo>
                      <a:pt x="239" y="8314"/>
                    </a:lnTo>
                    <a:lnTo>
                      <a:pt x="205" y="8367"/>
                    </a:lnTo>
                    <a:lnTo>
                      <a:pt x="179" y="8420"/>
                    </a:lnTo>
                    <a:lnTo>
                      <a:pt x="179" y="8420"/>
                    </a:lnTo>
                    <a:lnTo>
                      <a:pt x="177" y="8065"/>
                    </a:lnTo>
                    <a:lnTo>
                      <a:pt x="148" y="7706"/>
                    </a:lnTo>
                    <a:lnTo>
                      <a:pt x="103" y="7350"/>
                    </a:lnTo>
                    <a:lnTo>
                      <a:pt x="54" y="6992"/>
                    </a:lnTo>
                    <a:lnTo>
                      <a:pt x="17" y="6631"/>
                    </a:lnTo>
                    <a:lnTo>
                      <a:pt x="0" y="6268"/>
                    </a:lnTo>
                    <a:lnTo>
                      <a:pt x="17" y="5904"/>
                    </a:lnTo>
                    <a:lnTo>
                      <a:pt x="80" y="5534"/>
                    </a:lnTo>
                    <a:lnTo>
                      <a:pt x="80" y="5534"/>
                    </a:lnTo>
                    <a:lnTo>
                      <a:pt x="159" y="5283"/>
                    </a:lnTo>
                    <a:lnTo>
                      <a:pt x="252" y="5036"/>
                    </a:lnTo>
                    <a:lnTo>
                      <a:pt x="358" y="4791"/>
                    </a:lnTo>
                    <a:lnTo>
                      <a:pt x="472" y="4548"/>
                    </a:lnTo>
                    <a:lnTo>
                      <a:pt x="592" y="4307"/>
                    </a:lnTo>
                    <a:lnTo>
                      <a:pt x="715" y="4067"/>
                    </a:lnTo>
                    <a:lnTo>
                      <a:pt x="836" y="3829"/>
                    </a:lnTo>
                    <a:lnTo>
                      <a:pt x="955" y="3588"/>
                    </a:lnTo>
                    <a:lnTo>
                      <a:pt x="955" y="3588"/>
                    </a:lnTo>
                    <a:lnTo>
                      <a:pt x="975" y="3717"/>
                    </a:lnTo>
                    <a:lnTo>
                      <a:pt x="975" y="3717"/>
                    </a:lnTo>
                    <a:lnTo>
                      <a:pt x="1020" y="3600"/>
                    </a:lnTo>
                    <a:lnTo>
                      <a:pt x="1040" y="3479"/>
                    </a:lnTo>
                    <a:lnTo>
                      <a:pt x="1042" y="3358"/>
                    </a:lnTo>
                    <a:lnTo>
                      <a:pt x="1030" y="3235"/>
                    </a:lnTo>
                    <a:lnTo>
                      <a:pt x="1004" y="3111"/>
                    </a:lnTo>
                    <a:lnTo>
                      <a:pt x="970" y="2989"/>
                    </a:lnTo>
                    <a:lnTo>
                      <a:pt x="934" y="2871"/>
                    </a:lnTo>
                    <a:lnTo>
                      <a:pt x="896" y="2755"/>
                    </a:lnTo>
                    <a:lnTo>
                      <a:pt x="896" y="2755"/>
                    </a:lnTo>
                    <a:lnTo>
                      <a:pt x="893" y="2739"/>
                    </a:lnTo>
                    <a:lnTo>
                      <a:pt x="894" y="2723"/>
                    </a:lnTo>
                    <a:lnTo>
                      <a:pt x="899" y="2707"/>
                    </a:lnTo>
                    <a:lnTo>
                      <a:pt x="905" y="2695"/>
                    </a:lnTo>
                    <a:lnTo>
                      <a:pt x="912" y="2683"/>
                    </a:lnTo>
                    <a:lnTo>
                      <a:pt x="919" y="2669"/>
                    </a:lnTo>
                    <a:lnTo>
                      <a:pt x="927" y="2656"/>
                    </a:lnTo>
                    <a:lnTo>
                      <a:pt x="934" y="2644"/>
                    </a:lnTo>
                    <a:lnTo>
                      <a:pt x="934" y="2644"/>
                    </a:lnTo>
                    <a:lnTo>
                      <a:pt x="975" y="2669"/>
                    </a:lnTo>
                    <a:lnTo>
                      <a:pt x="1023" y="2688"/>
                    </a:lnTo>
                    <a:lnTo>
                      <a:pt x="1074" y="2700"/>
                    </a:lnTo>
                    <a:lnTo>
                      <a:pt x="1126" y="2704"/>
                    </a:lnTo>
                    <a:lnTo>
                      <a:pt x="1182" y="2702"/>
                    </a:lnTo>
                    <a:lnTo>
                      <a:pt x="1232" y="2695"/>
                    </a:lnTo>
                    <a:lnTo>
                      <a:pt x="1282" y="2683"/>
                    </a:lnTo>
                    <a:lnTo>
                      <a:pt x="1328" y="2663"/>
                    </a:lnTo>
                    <a:lnTo>
                      <a:pt x="1328" y="2663"/>
                    </a:lnTo>
                    <a:lnTo>
                      <a:pt x="1348" y="2644"/>
                    </a:lnTo>
                    <a:lnTo>
                      <a:pt x="1348" y="2644"/>
                    </a:lnTo>
                    <a:lnTo>
                      <a:pt x="1319" y="2638"/>
                    </a:lnTo>
                    <a:lnTo>
                      <a:pt x="1289" y="2635"/>
                    </a:lnTo>
                    <a:lnTo>
                      <a:pt x="1255" y="2634"/>
                    </a:lnTo>
                    <a:lnTo>
                      <a:pt x="1222" y="2634"/>
                    </a:lnTo>
                    <a:lnTo>
                      <a:pt x="1187" y="2634"/>
                    </a:lnTo>
                    <a:lnTo>
                      <a:pt x="1154" y="2633"/>
                    </a:lnTo>
                    <a:lnTo>
                      <a:pt x="1122" y="2629"/>
                    </a:lnTo>
                    <a:lnTo>
                      <a:pt x="1098" y="2621"/>
                    </a:lnTo>
                    <a:lnTo>
                      <a:pt x="1098" y="2621"/>
                    </a:lnTo>
                    <a:lnTo>
                      <a:pt x="1079" y="2617"/>
                    </a:lnTo>
                    <a:lnTo>
                      <a:pt x="1059" y="2615"/>
                    </a:lnTo>
                    <a:lnTo>
                      <a:pt x="1036" y="2612"/>
                    </a:lnTo>
                    <a:lnTo>
                      <a:pt x="1015" y="2609"/>
                    </a:lnTo>
                    <a:lnTo>
                      <a:pt x="996" y="2605"/>
                    </a:lnTo>
                    <a:lnTo>
                      <a:pt x="981" y="2593"/>
                    </a:lnTo>
                    <a:lnTo>
                      <a:pt x="968" y="2578"/>
                    </a:lnTo>
                    <a:lnTo>
                      <a:pt x="963" y="2553"/>
                    </a:lnTo>
                    <a:lnTo>
                      <a:pt x="963" y="2553"/>
                    </a:lnTo>
                    <a:lnTo>
                      <a:pt x="1021" y="2285"/>
                    </a:lnTo>
                    <a:lnTo>
                      <a:pt x="1070" y="2011"/>
                    </a:lnTo>
                    <a:lnTo>
                      <a:pt x="1106" y="1731"/>
                    </a:lnTo>
                    <a:lnTo>
                      <a:pt x="1127" y="1448"/>
                    </a:lnTo>
                    <a:lnTo>
                      <a:pt x="1136" y="1162"/>
                    </a:lnTo>
                    <a:lnTo>
                      <a:pt x="1127" y="874"/>
                    </a:lnTo>
                    <a:lnTo>
                      <a:pt x="1105" y="589"/>
                    </a:lnTo>
                    <a:lnTo>
                      <a:pt x="1064" y="302"/>
                    </a:lnTo>
                    <a:lnTo>
                      <a:pt x="1064" y="302"/>
                    </a:lnTo>
                    <a:lnTo>
                      <a:pt x="1089" y="309"/>
                    </a:lnTo>
                    <a:lnTo>
                      <a:pt x="1109" y="306"/>
                    </a:lnTo>
                    <a:lnTo>
                      <a:pt x="1121" y="295"/>
                    </a:lnTo>
                    <a:lnTo>
                      <a:pt x="1130" y="280"/>
                    </a:lnTo>
                    <a:lnTo>
                      <a:pt x="1138" y="262"/>
                    </a:lnTo>
                    <a:lnTo>
                      <a:pt x="1147" y="245"/>
                    </a:lnTo>
                    <a:lnTo>
                      <a:pt x="1158" y="230"/>
                    </a:lnTo>
                    <a:lnTo>
                      <a:pt x="1176" y="223"/>
                    </a:lnTo>
                    <a:lnTo>
                      <a:pt x="1176" y="223"/>
                    </a:lnTo>
                    <a:lnTo>
                      <a:pt x="1328" y="0"/>
                    </a:lnTo>
                    <a:lnTo>
                      <a:pt x="1328" y="0"/>
                    </a:lnTo>
                    <a:lnTo>
                      <a:pt x="1321" y="97"/>
                    </a:lnTo>
                    <a:lnTo>
                      <a:pt x="1318" y="196"/>
                    </a:lnTo>
                    <a:lnTo>
                      <a:pt x="1318" y="295"/>
                    </a:lnTo>
                    <a:lnTo>
                      <a:pt x="1328" y="394"/>
                    </a:lnTo>
                    <a:lnTo>
                      <a:pt x="1348" y="489"/>
                    </a:lnTo>
                    <a:lnTo>
                      <a:pt x="1381" y="578"/>
                    </a:lnTo>
                    <a:lnTo>
                      <a:pt x="1431" y="659"/>
                    </a:lnTo>
                    <a:lnTo>
                      <a:pt x="1499" y="732"/>
                    </a:lnTo>
                    <a:lnTo>
                      <a:pt x="1499" y="732"/>
                    </a:lnTo>
                    <a:lnTo>
                      <a:pt x="1499" y="732"/>
                    </a:lnTo>
                    <a:lnTo>
                      <a:pt x="1499" y="732"/>
                    </a:lnTo>
                    <a:lnTo>
                      <a:pt x="1499" y="732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0" name="Freeform 88"/>
              <p:cNvSpPr>
                <a:spLocks/>
              </p:cNvSpPr>
              <p:nvPr/>
            </p:nvSpPr>
            <p:spPr bwMode="auto">
              <a:xfrm>
                <a:off x="2520" y="2161"/>
                <a:ext cx="90" cy="78"/>
              </a:xfrm>
              <a:custGeom>
                <a:avLst/>
                <a:gdLst>
                  <a:gd name="T0" fmla="*/ 270 w 362"/>
                  <a:gd name="T1" fmla="*/ 221 h 314"/>
                  <a:gd name="T2" fmla="*/ 284 w 362"/>
                  <a:gd name="T3" fmla="*/ 217 h 314"/>
                  <a:gd name="T4" fmla="*/ 298 w 362"/>
                  <a:gd name="T5" fmla="*/ 206 h 314"/>
                  <a:gd name="T6" fmla="*/ 309 w 362"/>
                  <a:gd name="T7" fmla="*/ 192 h 314"/>
                  <a:gd name="T8" fmla="*/ 320 w 362"/>
                  <a:gd name="T9" fmla="*/ 175 h 314"/>
                  <a:gd name="T10" fmla="*/ 331 w 362"/>
                  <a:gd name="T11" fmla="*/ 156 h 314"/>
                  <a:gd name="T12" fmla="*/ 341 w 362"/>
                  <a:gd name="T13" fmla="*/ 136 h 314"/>
                  <a:gd name="T14" fmla="*/ 351 w 362"/>
                  <a:gd name="T15" fmla="*/ 117 h 314"/>
                  <a:gd name="T16" fmla="*/ 362 w 362"/>
                  <a:gd name="T17" fmla="*/ 98 h 314"/>
                  <a:gd name="T18" fmla="*/ 362 w 362"/>
                  <a:gd name="T19" fmla="*/ 98 h 314"/>
                  <a:gd name="T20" fmla="*/ 357 w 362"/>
                  <a:gd name="T21" fmla="*/ 127 h 314"/>
                  <a:gd name="T22" fmla="*/ 351 w 362"/>
                  <a:gd name="T23" fmla="*/ 156 h 314"/>
                  <a:gd name="T24" fmla="*/ 346 w 362"/>
                  <a:gd name="T25" fmla="*/ 184 h 314"/>
                  <a:gd name="T26" fmla="*/ 337 w 362"/>
                  <a:gd name="T27" fmla="*/ 212 h 314"/>
                  <a:gd name="T28" fmla="*/ 324 w 362"/>
                  <a:gd name="T29" fmla="*/ 238 h 314"/>
                  <a:gd name="T30" fmla="*/ 310 w 362"/>
                  <a:gd name="T31" fmla="*/ 260 h 314"/>
                  <a:gd name="T32" fmla="*/ 293 w 362"/>
                  <a:gd name="T33" fmla="*/ 278 h 314"/>
                  <a:gd name="T34" fmla="*/ 270 w 362"/>
                  <a:gd name="T35" fmla="*/ 292 h 314"/>
                  <a:gd name="T36" fmla="*/ 270 w 362"/>
                  <a:gd name="T37" fmla="*/ 292 h 314"/>
                  <a:gd name="T38" fmla="*/ 244 w 362"/>
                  <a:gd name="T39" fmla="*/ 275 h 314"/>
                  <a:gd name="T40" fmla="*/ 228 w 362"/>
                  <a:gd name="T41" fmla="*/ 249 h 314"/>
                  <a:gd name="T42" fmla="*/ 221 w 362"/>
                  <a:gd name="T43" fmla="*/ 221 h 314"/>
                  <a:gd name="T44" fmla="*/ 216 w 362"/>
                  <a:gd name="T45" fmla="*/ 192 h 314"/>
                  <a:gd name="T46" fmla="*/ 212 w 362"/>
                  <a:gd name="T47" fmla="*/ 160 h 314"/>
                  <a:gd name="T48" fmla="*/ 208 w 362"/>
                  <a:gd name="T49" fmla="*/ 128 h 314"/>
                  <a:gd name="T50" fmla="*/ 200 w 362"/>
                  <a:gd name="T51" fmla="*/ 97 h 314"/>
                  <a:gd name="T52" fmla="*/ 190 w 362"/>
                  <a:gd name="T53" fmla="*/ 70 h 314"/>
                  <a:gd name="T54" fmla="*/ 190 w 362"/>
                  <a:gd name="T55" fmla="*/ 70 h 314"/>
                  <a:gd name="T56" fmla="*/ 3 w 362"/>
                  <a:gd name="T57" fmla="*/ 314 h 314"/>
                  <a:gd name="T58" fmla="*/ 3 w 362"/>
                  <a:gd name="T59" fmla="*/ 314 h 314"/>
                  <a:gd name="T60" fmla="*/ 4 w 362"/>
                  <a:gd name="T61" fmla="*/ 277 h 314"/>
                  <a:gd name="T62" fmla="*/ 3 w 362"/>
                  <a:gd name="T63" fmla="*/ 238 h 314"/>
                  <a:gd name="T64" fmla="*/ 2 w 362"/>
                  <a:gd name="T65" fmla="*/ 202 h 314"/>
                  <a:gd name="T66" fmla="*/ 0 w 362"/>
                  <a:gd name="T67" fmla="*/ 164 h 314"/>
                  <a:gd name="T68" fmla="*/ 0 w 362"/>
                  <a:gd name="T69" fmla="*/ 127 h 314"/>
                  <a:gd name="T70" fmla="*/ 4 w 362"/>
                  <a:gd name="T71" fmla="*/ 90 h 314"/>
                  <a:gd name="T72" fmla="*/ 14 w 362"/>
                  <a:gd name="T73" fmla="*/ 56 h 314"/>
                  <a:gd name="T74" fmla="*/ 31 w 362"/>
                  <a:gd name="T75" fmla="*/ 20 h 314"/>
                  <a:gd name="T76" fmla="*/ 31 w 362"/>
                  <a:gd name="T77" fmla="*/ 20 h 314"/>
                  <a:gd name="T78" fmla="*/ 41 w 362"/>
                  <a:gd name="T79" fmla="*/ 212 h 314"/>
                  <a:gd name="T80" fmla="*/ 202 w 362"/>
                  <a:gd name="T81" fmla="*/ 0 h 314"/>
                  <a:gd name="T82" fmla="*/ 202 w 362"/>
                  <a:gd name="T83" fmla="*/ 0 h 314"/>
                  <a:gd name="T84" fmla="*/ 224 w 362"/>
                  <a:gd name="T85" fmla="*/ 22 h 314"/>
                  <a:gd name="T86" fmla="*/ 240 w 362"/>
                  <a:gd name="T87" fmla="*/ 48 h 314"/>
                  <a:gd name="T88" fmla="*/ 251 w 362"/>
                  <a:gd name="T89" fmla="*/ 76 h 314"/>
                  <a:gd name="T90" fmla="*/ 256 w 362"/>
                  <a:gd name="T91" fmla="*/ 103 h 314"/>
                  <a:gd name="T92" fmla="*/ 262 w 362"/>
                  <a:gd name="T93" fmla="*/ 134 h 314"/>
                  <a:gd name="T94" fmla="*/ 263 w 362"/>
                  <a:gd name="T95" fmla="*/ 163 h 314"/>
                  <a:gd name="T96" fmla="*/ 266 w 362"/>
                  <a:gd name="T97" fmla="*/ 193 h 314"/>
                  <a:gd name="T98" fmla="*/ 270 w 362"/>
                  <a:gd name="T99" fmla="*/ 221 h 314"/>
                  <a:gd name="T100" fmla="*/ 270 w 362"/>
                  <a:gd name="T101" fmla="*/ 221 h 314"/>
                  <a:gd name="T102" fmla="*/ 270 w 362"/>
                  <a:gd name="T103" fmla="*/ 221 h 314"/>
                  <a:gd name="T104" fmla="*/ 270 w 362"/>
                  <a:gd name="T105" fmla="*/ 221 h 314"/>
                  <a:gd name="T106" fmla="*/ 270 w 362"/>
                  <a:gd name="T107" fmla="*/ 221 h 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62" h="314">
                    <a:moveTo>
                      <a:pt x="270" y="221"/>
                    </a:moveTo>
                    <a:lnTo>
                      <a:pt x="284" y="217"/>
                    </a:lnTo>
                    <a:lnTo>
                      <a:pt x="298" y="206"/>
                    </a:lnTo>
                    <a:lnTo>
                      <a:pt x="309" y="192"/>
                    </a:lnTo>
                    <a:lnTo>
                      <a:pt x="320" y="175"/>
                    </a:lnTo>
                    <a:lnTo>
                      <a:pt x="331" y="156"/>
                    </a:lnTo>
                    <a:lnTo>
                      <a:pt x="341" y="136"/>
                    </a:lnTo>
                    <a:lnTo>
                      <a:pt x="351" y="117"/>
                    </a:lnTo>
                    <a:lnTo>
                      <a:pt x="362" y="98"/>
                    </a:lnTo>
                    <a:lnTo>
                      <a:pt x="362" y="98"/>
                    </a:lnTo>
                    <a:lnTo>
                      <a:pt x="357" y="127"/>
                    </a:lnTo>
                    <a:lnTo>
                      <a:pt x="351" y="156"/>
                    </a:lnTo>
                    <a:lnTo>
                      <a:pt x="346" y="184"/>
                    </a:lnTo>
                    <a:lnTo>
                      <a:pt x="337" y="212"/>
                    </a:lnTo>
                    <a:lnTo>
                      <a:pt x="324" y="238"/>
                    </a:lnTo>
                    <a:lnTo>
                      <a:pt x="310" y="260"/>
                    </a:lnTo>
                    <a:lnTo>
                      <a:pt x="293" y="278"/>
                    </a:lnTo>
                    <a:lnTo>
                      <a:pt x="270" y="292"/>
                    </a:lnTo>
                    <a:lnTo>
                      <a:pt x="270" y="292"/>
                    </a:lnTo>
                    <a:lnTo>
                      <a:pt x="244" y="275"/>
                    </a:lnTo>
                    <a:lnTo>
                      <a:pt x="228" y="249"/>
                    </a:lnTo>
                    <a:lnTo>
                      <a:pt x="221" y="221"/>
                    </a:lnTo>
                    <a:lnTo>
                      <a:pt x="216" y="192"/>
                    </a:lnTo>
                    <a:lnTo>
                      <a:pt x="212" y="160"/>
                    </a:lnTo>
                    <a:lnTo>
                      <a:pt x="208" y="128"/>
                    </a:lnTo>
                    <a:lnTo>
                      <a:pt x="200" y="97"/>
                    </a:lnTo>
                    <a:lnTo>
                      <a:pt x="190" y="70"/>
                    </a:lnTo>
                    <a:lnTo>
                      <a:pt x="190" y="70"/>
                    </a:lnTo>
                    <a:lnTo>
                      <a:pt x="3" y="314"/>
                    </a:lnTo>
                    <a:lnTo>
                      <a:pt x="3" y="314"/>
                    </a:lnTo>
                    <a:lnTo>
                      <a:pt x="4" y="277"/>
                    </a:lnTo>
                    <a:lnTo>
                      <a:pt x="3" y="238"/>
                    </a:lnTo>
                    <a:lnTo>
                      <a:pt x="2" y="202"/>
                    </a:lnTo>
                    <a:lnTo>
                      <a:pt x="0" y="164"/>
                    </a:lnTo>
                    <a:lnTo>
                      <a:pt x="0" y="127"/>
                    </a:lnTo>
                    <a:lnTo>
                      <a:pt x="4" y="90"/>
                    </a:lnTo>
                    <a:lnTo>
                      <a:pt x="14" y="56"/>
                    </a:lnTo>
                    <a:lnTo>
                      <a:pt x="31" y="20"/>
                    </a:lnTo>
                    <a:lnTo>
                      <a:pt x="31" y="20"/>
                    </a:lnTo>
                    <a:lnTo>
                      <a:pt x="41" y="212"/>
                    </a:lnTo>
                    <a:lnTo>
                      <a:pt x="202" y="0"/>
                    </a:lnTo>
                    <a:lnTo>
                      <a:pt x="202" y="0"/>
                    </a:lnTo>
                    <a:lnTo>
                      <a:pt x="224" y="22"/>
                    </a:lnTo>
                    <a:lnTo>
                      <a:pt x="240" y="48"/>
                    </a:lnTo>
                    <a:lnTo>
                      <a:pt x="251" y="76"/>
                    </a:lnTo>
                    <a:lnTo>
                      <a:pt x="256" y="103"/>
                    </a:lnTo>
                    <a:lnTo>
                      <a:pt x="262" y="134"/>
                    </a:lnTo>
                    <a:lnTo>
                      <a:pt x="263" y="163"/>
                    </a:lnTo>
                    <a:lnTo>
                      <a:pt x="266" y="193"/>
                    </a:lnTo>
                    <a:lnTo>
                      <a:pt x="270" y="221"/>
                    </a:lnTo>
                    <a:lnTo>
                      <a:pt x="270" y="221"/>
                    </a:lnTo>
                    <a:lnTo>
                      <a:pt x="270" y="221"/>
                    </a:lnTo>
                    <a:lnTo>
                      <a:pt x="270" y="221"/>
                    </a:lnTo>
                    <a:lnTo>
                      <a:pt x="270" y="2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1" name="Freeform 89"/>
              <p:cNvSpPr>
                <a:spLocks/>
              </p:cNvSpPr>
              <p:nvPr/>
            </p:nvSpPr>
            <p:spPr bwMode="auto">
              <a:xfrm>
                <a:off x="2906" y="2166"/>
                <a:ext cx="250" cy="145"/>
              </a:xfrm>
              <a:custGeom>
                <a:avLst/>
                <a:gdLst>
                  <a:gd name="T0" fmla="*/ 393 w 996"/>
                  <a:gd name="T1" fmla="*/ 280 h 579"/>
                  <a:gd name="T2" fmla="*/ 414 w 996"/>
                  <a:gd name="T3" fmla="*/ 295 h 579"/>
                  <a:gd name="T4" fmla="*/ 442 w 996"/>
                  <a:gd name="T5" fmla="*/ 306 h 579"/>
                  <a:gd name="T6" fmla="*/ 470 w 996"/>
                  <a:gd name="T7" fmla="*/ 314 h 579"/>
                  <a:gd name="T8" fmla="*/ 498 w 996"/>
                  <a:gd name="T9" fmla="*/ 319 h 579"/>
                  <a:gd name="T10" fmla="*/ 527 w 996"/>
                  <a:gd name="T11" fmla="*/ 324 h 579"/>
                  <a:gd name="T12" fmla="*/ 555 w 996"/>
                  <a:gd name="T13" fmla="*/ 326 h 579"/>
                  <a:gd name="T14" fmla="*/ 580 w 996"/>
                  <a:gd name="T15" fmla="*/ 325 h 579"/>
                  <a:gd name="T16" fmla="*/ 602 w 996"/>
                  <a:gd name="T17" fmla="*/ 323 h 579"/>
                  <a:gd name="T18" fmla="*/ 602 w 996"/>
                  <a:gd name="T19" fmla="*/ 323 h 579"/>
                  <a:gd name="T20" fmla="*/ 656 w 996"/>
                  <a:gd name="T21" fmla="*/ 326 h 579"/>
                  <a:gd name="T22" fmla="*/ 707 w 996"/>
                  <a:gd name="T23" fmla="*/ 321 h 579"/>
                  <a:gd name="T24" fmla="*/ 759 w 996"/>
                  <a:gd name="T25" fmla="*/ 307 h 579"/>
                  <a:gd name="T26" fmla="*/ 808 w 996"/>
                  <a:gd name="T27" fmla="*/ 287 h 579"/>
                  <a:gd name="T28" fmla="*/ 856 w 996"/>
                  <a:gd name="T29" fmla="*/ 265 h 579"/>
                  <a:gd name="T30" fmla="*/ 903 w 996"/>
                  <a:gd name="T31" fmla="*/ 239 h 579"/>
                  <a:gd name="T32" fmla="*/ 950 w 996"/>
                  <a:gd name="T33" fmla="*/ 216 h 579"/>
                  <a:gd name="T34" fmla="*/ 996 w 996"/>
                  <a:gd name="T35" fmla="*/ 192 h 579"/>
                  <a:gd name="T36" fmla="*/ 996 w 996"/>
                  <a:gd name="T37" fmla="*/ 192 h 579"/>
                  <a:gd name="T38" fmla="*/ 972 w 996"/>
                  <a:gd name="T39" fmla="*/ 242 h 579"/>
                  <a:gd name="T40" fmla="*/ 944 w 996"/>
                  <a:gd name="T41" fmla="*/ 289 h 579"/>
                  <a:gd name="T42" fmla="*/ 913 w 996"/>
                  <a:gd name="T43" fmla="*/ 336 h 579"/>
                  <a:gd name="T44" fmla="*/ 881 w 996"/>
                  <a:gd name="T45" fmla="*/ 380 h 579"/>
                  <a:gd name="T46" fmla="*/ 845 w 996"/>
                  <a:gd name="T47" fmla="*/ 421 h 579"/>
                  <a:gd name="T48" fmla="*/ 804 w 996"/>
                  <a:gd name="T49" fmla="*/ 460 h 579"/>
                  <a:gd name="T50" fmla="*/ 763 w 996"/>
                  <a:gd name="T51" fmla="*/ 498 h 579"/>
                  <a:gd name="T52" fmla="*/ 717 w 996"/>
                  <a:gd name="T53" fmla="*/ 531 h 579"/>
                  <a:gd name="T54" fmla="*/ 717 w 996"/>
                  <a:gd name="T55" fmla="*/ 531 h 579"/>
                  <a:gd name="T56" fmla="*/ 678 w 996"/>
                  <a:gd name="T57" fmla="*/ 552 h 579"/>
                  <a:gd name="T58" fmla="*/ 636 w 996"/>
                  <a:gd name="T59" fmla="*/ 565 h 579"/>
                  <a:gd name="T60" fmla="*/ 594 w 996"/>
                  <a:gd name="T61" fmla="*/ 573 h 579"/>
                  <a:gd name="T62" fmla="*/ 552 w 996"/>
                  <a:gd name="T63" fmla="*/ 579 h 579"/>
                  <a:gd name="T64" fmla="*/ 508 w 996"/>
                  <a:gd name="T65" fmla="*/ 576 h 579"/>
                  <a:gd name="T66" fmla="*/ 465 w 996"/>
                  <a:gd name="T67" fmla="*/ 571 h 579"/>
                  <a:gd name="T68" fmla="*/ 423 w 996"/>
                  <a:gd name="T69" fmla="*/ 561 h 579"/>
                  <a:gd name="T70" fmla="*/ 380 w 996"/>
                  <a:gd name="T71" fmla="*/ 545 h 579"/>
                  <a:gd name="T72" fmla="*/ 380 w 996"/>
                  <a:gd name="T73" fmla="*/ 545 h 579"/>
                  <a:gd name="T74" fmla="*/ 303 w 996"/>
                  <a:gd name="T75" fmla="*/ 503 h 579"/>
                  <a:gd name="T76" fmla="*/ 232 w 996"/>
                  <a:gd name="T77" fmla="*/ 450 h 579"/>
                  <a:gd name="T78" fmla="*/ 171 w 996"/>
                  <a:gd name="T79" fmla="*/ 390 h 579"/>
                  <a:gd name="T80" fmla="*/ 117 w 996"/>
                  <a:gd name="T81" fmla="*/ 321 h 579"/>
                  <a:gd name="T82" fmla="*/ 74 w 996"/>
                  <a:gd name="T83" fmla="*/ 247 h 579"/>
                  <a:gd name="T84" fmla="*/ 38 w 996"/>
                  <a:gd name="T85" fmla="*/ 169 h 579"/>
                  <a:gd name="T86" fmla="*/ 14 w 996"/>
                  <a:gd name="T87" fmla="*/ 87 h 579"/>
                  <a:gd name="T88" fmla="*/ 0 w 996"/>
                  <a:gd name="T89" fmla="*/ 0 h 579"/>
                  <a:gd name="T90" fmla="*/ 0 w 996"/>
                  <a:gd name="T91" fmla="*/ 0 h 579"/>
                  <a:gd name="T92" fmla="*/ 43 w 996"/>
                  <a:gd name="T93" fmla="*/ 40 h 579"/>
                  <a:gd name="T94" fmla="*/ 88 w 996"/>
                  <a:gd name="T95" fmla="*/ 81 h 579"/>
                  <a:gd name="T96" fmla="*/ 136 w 996"/>
                  <a:gd name="T97" fmla="*/ 126 h 579"/>
                  <a:gd name="T98" fmla="*/ 182 w 996"/>
                  <a:gd name="T99" fmla="*/ 167 h 579"/>
                  <a:gd name="T100" fmla="*/ 232 w 996"/>
                  <a:gd name="T101" fmla="*/ 205 h 579"/>
                  <a:gd name="T102" fmla="*/ 281 w 996"/>
                  <a:gd name="T103" fmla="*/ 239 h 579"/>
                  <a:gd name="T104" fmla="*/ 335 w 996"/>
                  <a:gd name="T105" fmla="*/ 265 h 579"/>
                  <a:gd name="T106" fmla="*/ 393 w 996"/>
                  <a:gd name="T107" fmla="*/ 280 h 579"/>
                  <a:gd name="T108" fmla="*/ 393 w 996"/>
                  <a:gd name="T109" fmla="*/ 280 h 579"/>
                  <a:gd name="T110" fmla="*/ 393 w 996"/>
                  <a:gd name="T111" fmla="*/ 280 h 579"/>
                  <a:gd name="T112" fmla="*/ 393 w 996"/>
                  <a:gd name="T113" fmla="*/ 280 h 579"/>
                  <a:gd name="T114" fmla="*/ 393 w 996"/>
                  <a:gd name="T115" fmla="*/ 280 h 5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96" h="579">
                    <a:moveTo>
                      <a:pt x="393" y="280"/>
                    </a:moveTo>
                    <a:lnTo>
                      <a:pt x="414" y="295"/>
                    </a:lnTo>
                    <a:lnTo>
                      <a:pt x="442" y="306"/>
                    </a:lnTo>
                    <a:lnTo>
                      <a:pt x="470" y="314"/>
                    </a:lnTo>
                    <a:lnTo>
                      <a:pt x="498" y="319"/>
                    </a:lnTo>
                    <a:lnTo>
                      <a:pt x="527" y="324"/>
                    </a:lnTo>
                    <a:lnTo>
                      <a:pt x="555" y="326"/>
                    </a:lnTo>
                    <a:lnTo>
                      <a:pt x="580" y="325"/>
                    </a:lnTo>
                    <a:lnTo>
                      <a:pt x="602" y="323"/>
                    </a:lnTo>
                    <a:lnTo>
                      <a:pt x="602" y="323"/>
                    </a:lnTo>
                    <a:lnTo>
                      <a:pt x="656" y="326"/>
                    </a:lnTo>
                    <a:lnTo>
                      <a:pt x="707" y="321"/>
                    </a:lnTo>
                    <a:lnTo>
                      <a:pt x="759" y="307"/>
                    </a:lnTo>
                    <a:lnTo>
                      <a:pt x="808" y="287"/>
                    </a:lnTo>
                    <a:lnTo>
                      <a:pt x="856" y="265"/>
                    </a:lnTo>
                    <a:lnTo>
                      <a:pt x="903" y="239"/>
                    </a:lnTo>
                    <a:lnTo>
                      <a:pt x="950" y="216"/>
                    </a:lnTo>
                    <a:lnTo>
                      <a:pt x="996" y="192"/>
                    </a:lnTo>
                    <a:lnTo>
                      <a:pt x="996" y="192"/>
                    </a:lnTo>
                    <a:lnTo>
                      <a:pt x="972" y="242"/>
                    </a:lnTo>
                    <a:lnTo>
                      <a:pt x="944" y="289"/>
                    </a:lnTo>
                    <a:lnTo>
                      <a:pt x="913" y="336"/>
                    </a:lnTo>
                    <a:lnTo>
                      <a:pt x="881" y="380"/>
                    </a:lnTo>
                    <a:lnTo>
                      <a:pt x="845" y="421"/>
                    </a:lnTo>
                    <a:lnTo>
                      <a:pt x="804" y="460"/>
                    </a:lnTo>
                    <a:lnTo>
                      <a:pt x="763" y="498"/>
                    </a:lnTo>
                    <a:lnTo>
                      <a:pt x="717" y="531"/>
                    </a:lnTo>
                    <a:lnTo>
                      <a:pt x="717" y="531"/>
                    </a:lnTo>
                    <a:lnTo>
                      <a:pt x="678" y="552"/>
                    </a:lnTo>
                    <a:lnTo>
                      <a:pt x="636" y="565"/>
                    </a:lnTo>
                    <a:lnTo>
                      <a:pt x="594" y="573"/>
                    </a:lnTo>
                    <a:lnTo>
                      <a:pt x="552" y="579"/>
                    </a:lnTo>
                    <a:lnTo>
                      <a:pt x="508" y="576"/>
                    </a:lnTo>
                    <a:lnTo>
                      <a:pt x="465" y="571"/>
                    </a:lnTo>
                    <a:lnTo>
                      <a:pt x="423" y="561"/>
                    </a:lnTo>
                    <a:lnTo>
                      <a:pt x="380" y="545"/>
                    </a:lnTo>
                    <a:lnTo>
                      <a:pt x="380" y="545"/>
                    </a:lnTo>
                    <a:lnTo>
                      <a:pt x="303" y="503"/>
                    </a:lnTo>
                    <a:lnTo>
                      <a:pt x="232" y="450"/>
                    </a:lnTo>
                    <a:lnTo>
                      <a:pt x="171" y="390"/>
                    </a:lnTo>
                    <a:lnTo>
                      <a:pt x="117" y="321"/>
                    </a:lnTo>
                    <a:lnTo>
                      <a:pt x="74" y="247"/>
                    </a:lnTo>
                    <a:lnTo>
                      <a:pt x="38" y="169"/>
                    </a:lnTo>
                    <a:lnTo>
                      <a:pt x="14" y="8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3" y="40"/>
                    </a:lnTo>
                    <a:lnTo>
                      <a:pt x="88" y="81"/>
                    </a:lnTo>
                    <a:lnTo>
                      <a:pt x="136" y="126"/>
                    </a:lnTo>
                    <a:lnTo>
                      <a:pt x="182" y="167"/>
                    </a:lnTo>
                    <a:lnTo>
                      <a:pt x="232" y="205"/>
                    </a:lnTo>
                    <a:lnTo>
                      <a:pt x="281" y="239"/>
                    </a:lnTo>
                    <a:lnTo>
                      <a:pt x="335" y="265"/>
                    </a:lnTo>
                    <a:lnTo>
                      <a:pt x="393" y="280"/>
                    </a:lnTo>
                    <a:lnTo>
                      <a:pt x="393" y="280"/>
                    </a:lnTo>
                    <a:lnTo>
                      <a:pt x="393" y="280"/>
                    </a:lnTo>
                    <a:lnTo>
                      <a:pt x="393" y="280"/>
                    </a:lnTo>
                    <a:lnTo>
                      <a:pt x="393" y="280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2" name="Freeform 90"/>
              <p:cNvSpPr>
                <a:spLocks/>
              </p:cNvSpPr>
              <p:nvPr/>
            </p:nvSpPr>
            <p:spPr bwMode="auto">
              <a:xfrm>
                <a:off x="2517" y="2297"/>
                <a:ext cx="50" cy="68"/>
              </a:xfrm>
              <a:custGeom>
                <a:avLst/>
                <a:gdLst>
                  <a:gd name="T0" fmla="*/ 52 w 201"/>
                  <a:gd name="T1" fmla="*/ 194 h 273"/>
                  <a:gd name="T2" fmla="*/ 72 w 201"/>
                  <a:gd name="T3" fmla="*/ 223 h 273"/>
                  <a:gd name="T4" fmla="*/ 72 w 201"/>
                  <a:gd name="T5" fmla="*/ 223 h 273"/>
                  <a:gd name="T6" fmla="*/ 86 w 201"/>
                  <a:gd name="T7" fmla="*/ 202 h 273"/>
                  <a:gd name="T8" fmla="*/ 102 w 201"/>
                  <a:gd name="T9" fmla="*/ 180 h 273"/>
                  <a:gd name="T10" fmla="*/ 115 w 201"/>
                  <a:gd name="T11" fmla="*/ 155 h 273"/>
                  <a:gd name="T12" fmla="*/ 130 w 201"/>
                  <a:gd name="T13" fmla="*/ 129 h 273"/>
                  <a:gd name="T14" fmla="*/ 146 w 201"/>
                  <a:gd name="T15" fmla="*/ 105 h 273"/>
                  <a:gd name="T16" fmla="*/ 161 w 201"/>
                  <a:gd name="T17" fmla="*/ 80 h 273"/>
                  <a:gd name="T18" fmla="*/ 181 w 201"/>
                  <a:gd name="T19" fmla="*/ 60 h 273"/>
                  <a:gd name="T20" fmla="*/ 201 w 201"/>
                  <a:gd name="T21" fmla="*/ 42 h 273"/>
                  <a:gd name="T22" fmla="*/ 201 w 201"/>
                  <a:gd name="T23" fmla="*/ 42 h 273"/>
                  <a:gd name="T24" fmla="*/ 201 w 201"/>
                  <a:gd name="T25" fmla="*/ 72 h 273"/>
                  <a:gd name="T26" fmla="*/ 198 w 201"/>
                  <a:gd name="T27" fmla="*/ 105 h 273"/>
                  <a:gd name="T28" fmla="*/ 188 w 201"/>
                  <a:gd name="T29" fmla="*/ 134 h 273"/>
                  <a:gd name="T30" fmla="*/ 176 w 201"/>
                  <a:gd name="T31" fmla="*/ 164 h 273"/>
                  <a:gd name="T32" fmla="*/ 158 w 201"/>
                  <a:gd name="T33" fmla="*/ 194 h 273"/>
                  <a:gd name="T34" fmla="*/ 140 w 201"/>
                  <a:gd name="T35" fmla="*/ 223 h 273"/>
                  <a:gd name="T36" fmla="*/ 121 w 201"/>
                  <a:gd name="T37" fmla="*/ 248 h 273"/>
                  <a:gd name="T38" fmla="*/ 102 w 201"/>
                  <a:gd name="T39" fmla="*/ 273 h 273"/>
                  <a:gd name="T40" fmla="*/ 102 w 201"/>
                  <a:gd name="T41" fmla="*/ 273 h 273"/>
                  <a:gd name="T42" fmla="*/ 29 w 201"/>
                  <a:gd name="T43" fmla="*/ 273 h 273"/>
                  <a:gd name="T44" fmla="*/ 29 w 201"/>
                  <a:gd name="T45" fmla="*/ 273 h 273"/>
                  <a:gd name="T46" fmla="*/ 22 w 201"/>
                  <a:gd name="T47" fmla="*/ 240 h 273"/>
                  <a:gd name="T48" fmla="*/ 15 w 201"/>
                  <a:gd name="T49" fmla="*/ 204 h 273"/>
                  <a:gd name="T50" fmla="*/ 8 w 201"/>
                  <a:gd name="T51" fmla="*/ 168 h 273"/>
                  <a:gd name="T52" fmla="*/ 3 w 201"/>
                  <a:gd name="T53" fmla="*/ 130 h 273"/>
                  <a:gd name="T54" fmla="*/ 0 w 201"/>
                  <a:gd name="T55" fmla="*/ 97 h 273"/>
                  <a:gd name="T56" fmla="*/ 1 w 201"/>
                  <a:gd name="T57" fmla="*/ 63 h 273"/>
                  <a:gd name="T58" fmla="*/ 8 w 201"/>
                  <a:gd name="T59" fmla="*/ 31 h 273"/>
                  <a:gd name="T60" fmla="*/ 22 w 201"/>
                  <a:gd name="T61" fmla="*/ 0 h 273"/>
                  <a:gd name="T62" fmla="*/ 22 w 201"/>
                  <a:gd name="T63" fmla="*/ 0 h 273"/>
                  <a:gd name="T64" fmla="*/ 29 w 201"/>
                  <a:gd name="T65" fmla="*/ 24 h 273"/>
                  <a:gd name="T66" fmla="*/ 36 w 201"/>
                  <a:gd name="T67" fmla="*/ 48 h 273"/>
                  <a:gd name="T68" fmla="*/ 42 w 201"/>
                  <a:gd name="T69" fmla="*/ 72 h 273"/>
                  <a:gd name="T70" fmla="*/ 46 w 201"/>
                  <a:gd name="T71" fmla="*/ 97 h 273"/>
                  <a:gd name="T72" fmla="*/ 49 w 201"/>
                  <a:gd name="T73" fmla="*/ 122 h 273"/>
                  <a:gd name="T74" fmla="*/ 52 w 201"/>
                  <a:gd name="T75" fmla="*/ 147 h 273"/>
                  <a:gd name="T76" fmla="*/ 52 w 201"/>
                  <a:gd name="T77" fmla="*/ 170 h 273"/>
                  <a:gd name="T78" fmla="*/ 52 w 201"/>
                  <a:gd name="T79" fmla="*/ 194 h 273"/>
                  <a:gd name="T80" fmla="*/ 52 w 201"/>
                  <a:gd name="T81" fmla="*/ 194 h 273"/>
                  <a:gd name="T82" fmla="*/ 52 w 201"/>
                  <a:gd name="T83" fmla="*/ 194 h 273"/>
                  <a:gd name="T84" fmla="*/ 52 w 201"/>
                  <a:gd name="T85" fmla="*/ 194 h 273"/>
                  <a:gd name="T86" fmla="*/ 52 w 201"/>
                  <a:gd name="T87" fmla="*/ 194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01" h="273">
                    <a:moveTo>
                      <a:pt x="52" y="194"/>
                    </a:moveTo>
                    <a:lnTo>
                      <a:pt x="72" y="223"/>
                    </a:lnTo>
                    <a:lnTo>
                      <a:pt x="72" y="223"/>
                    </a:lnTo>
                    <a:lnTo>
                      <a:pt x="86" y="202"/>
                    </a:lnTo>
                    <a:lnTo>
                      <a:pt x="102" y="180"/>
                    </a:lnTo>
                    <a:lnTo>
                      <a:pt x="115" y="155"/>
                    </a:lnTo>
                    <a:lnTo>
                      <a:pt x="130" y="129"/>
                    </a:lnTo>
                    <a:lnTo>
                      <a:pt x="146" y="105"/>
                    </a:lnTo>
                    <a:lnTo>
                      <a:pt x="161" y="80"/>
                    </a:lnTo>
                    <a:lnTo>
                      <a:pt x="181" y="60"/>
                    </a:lnTo>
                    <a:lnTo>
                      <a:pt x="201" y="42"/>
                    </a:lnTo>
                    <a:lnTo>
                      <a:pt x="201" y="42"/>
                    </a:lnTo>
                    <a:lnTo>
                      <a:pt x="201" y="72"/>
                    </a:lnTo>
                    <a:lnTo>
                      <a:pt x="198" y="105"/>
                    </a:lnTo>
                    <a:lnTo>
                      <a:pt x="188" y="134"/>
                    </a:lnTo>
                    <a:lnTo>
                      <a:pt x="176" y="164"/>
                    </a:lnTo>
                    <a:lnTo>
                      <a:pt x="158" y="194"/>
                    </a:lnTo>
                    <a:lnTo>
                      <a:pt x="140" y="223"/>
                    </a:lnTo>
                    <a:lnTo>
                      <a:pt x="121" y="248"/>
                    </a:lnTo>
                    <a:lnTo>
                      <a:pt x="102" y="273"/>
                    </a:lnTo>
                    <a:lnTo>
                      <a:pt x="102" y="273"/>
                    </a:lnTo>
                    <a:lnTo>
                      <a:pt x="29" y="273"/>
                    </a:lnTo>
                    <a:lnTo>
                      <a:pt x="29" y="273"/>
                    </a:lnTo>
                    <a:lnTo>
                      <a:pt x="22" y="240"/>
                    </a:lnTo>
                    <a:lnTo>
                      <a:pt x="15" y="204"/>
                    </a:lnTo>
                    <a:lnTo>
                      <a:pt x="8" y="168"/>
                    </a:lnTo>
                    <a:lnTo>
                      <a:pt x="3" y="130"/>
                    </a:lnTo>
                    <a:lnTo>
                      <a:pt x="0" y="97"/>
                    </a:lnTo>
                    <a:lnTo>
                      <a:pt x="1" y="63"/>
                    </a:lnTo>
                    <a:lnTo>
                      <a:pt x="8" y="31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9" y="24"/>
                    </a:lnTo>
                    <a:lnTo>
                      <a:pt x="36" y="48"/>
                    </a:lnTo>
                    <a:lnTo>
                      <a:pt x="42" y="72"/>
                    </a:lnTo>
                    <a:lnTo>
                      <a:pt x="46" y="97"/>
                    </a:lnTo>
                    <a:lnTo>
                      <a:pt x="49" y="122"/>
                    </a:lnTo>
                    <a:lnTo>
                      <a:pt x="52" y="147"/>
                    </a:lnTo>
                    <a:lnTo>
                      <a:pt x="52" y="170"/>
                    </a:lnTo>
                    <a:lnTo>
                      <a:pt x="52" y="194"/>
                    </a:lnTo>
                    <a:lnTo>
                      <a:pt x="52" y="194"/>
                    </a:lnTo>
                    <a:lnTo>
                      <a:pt x="52" y="194"/>
                    </a:lnTo>
                    <a:lnTo>
                      <a:pt x="52" y="194"/>
                    </a:lnTo>
                    <a:lnTo>
                      <a:pt x="52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3" name="Freeform 91"/>
              <p:cNvSpPr>
                <a:spLocks/>
              </p:cNvSpPr>
              <p:nvPr/>
            </p:nvSpPr>
            <p:spPr bwMode="auto">
              <a:xfrm>
                <a:off x="3384" y="2357"/>
                <a:ext cx="75" cy="196"/>
              </a:xfrm>
              <a:custGeom>
                <a:avLst/>
                <a:gdLst>
                  <a:gd name="T0" fmla="*/ 216 w 302"/>
                  <a:gd name="T1" fmla="*/ 621 h 783"/>
                  <a:gd name="T2" fmla="*/ 197 w 302"/>
                  <a:gd name="T3" fmla="*/ 608 h 783"/>
                  <a:gd name="T4" fmla="*/ 184 w 302"/>
                  <a:gd name="T5" fmla="*/ 586 h 783"/>
                  <a:gd name="T6" fmla="*/ 171 w 302"/>
                  <a:gd name="T7" fmla="*/ 564 h 783"/>
                  <a:gd name="T8" fmla="*/ 165 w 302"/>
                  <a:gd name="T9" fmla="*/ 554 h 783"/>
                  <a:gd name="T10" fmla="*/ 132 w 302"/>
                  <a:gd name="T11" fmla="*/ 617 h 783"/>
                  <a:gd name="T12" fmla="*/ 96 w 302"/>
                  <a:gd name="T13" fmla="*/ 684 h 783"/>
                  <a:gd name="T14" fmla="*/ 53 w 302"/>
                  <a:gd name="T15" fmla="*/ 743 h 783"/>
                  <a:gd name="T16" fmla="*/ 0 w 302"/>
                  <a:gd name="T17" fmla="*/ 783 h 783"/>
                  <a:gd name="T18" fmla="*/ 0 w 302"/>
                  <a:gd name="T19" fmla="*/ 735 h 783"/>
                  <a:gd name="T20" fmla="*/ 0 w 302"/>
                  <a:gd name="T21" fmla="*/ 637 h 783"/>
                  <a:gd name="T22" fmla="*/ 0 w 302"/>
                  <a:gd name="T23" fmla="*/ 536 h 783"/>
                  <a:gd name="T24" fmla="*/ 6 w 302"/>
                  <a:gd name="T25" fmla="*/ 439 h 783"/>
                  <a:gd name="T26" fmla="*/ 13 w 302"/>
                  <a:gd name="T27" fmla="*/ 391 h 783"/>
                  <a:gd name="T28" fmla="*/ 29 w 302"/>
                  <a:gd name="T29" fmla="*/ 391 h 783"/>
                  <a:gd name="T30" fmla="*/ 29 w 302"/>
                  <a:gd name="T31" fmla="*/ 464 h 783"/>
                  <a:gd name="T32" fmla="*/ 35 w 302"/>
                  <a:gd name="T33" fmla="*/ 535 h 783"/>
                  <a:gd name="T34" fmla="*/ 43 w 302"/>
                  <a:gd name="T35" fmla="*/ 604 h 783"/>
                  <a:gd name="T36" fmla="*/ 51 w 302"/>
                  <a:gd name="T37" fmla="*/ 672 h 783"/>
                  <a:gd name="T38" fmla="*/ 75 w 302"/>
                  <a:gd name="T39" fmla="*/ 649 h 783"/>
                  <a:gd name="T40" fmla="*/ 109 w 302"/>
                  <a:gd name="T41" fmla="*/ 586 h 783"/>
                  <a:gd name="T42" fmla="*/ 130 w 302"/>
                  <a:gd name="T43" fmla="*/ 513 h 783"/>
                  <a:gd name="T44" fmla="*/ 143 w 302"/>
                  <a:gd name="T45" fmla="*/ 446 h 783"/>
                  <a:gd name="T46" fmla="*/ 151 w 302"/>
                  <a:gd name="T47" fmla="*/ 419 h 783"/>
                  <a:gd name="T48" fmla="*/ 166 w 302"/>
                  <a:gd name="T49" fmla="*/ 448 h 783"/>
                  <a:gd name="T50" fmla="*/ 174 w 302"/>
                  <a:gd name="T51" fmla="*/ 483 h 783"/>
                  <a:gd name="T52" fmla="*/ 186 w 302"/>
                  <a:gd name="T53" fmla="*/ 509 h 783"/>
                  <a:gd name="T54" fmla="*/ 222 w 302"/>
                  <a:gd name="T55" fmla="*/ 513 h 783"/>
                  <a:gd name="T56" fmla="*/ 232 w 302"/>
                  <a:gd name="T57" fmla="*/ 445 h 783"/>
                  <a:gd name="T58" fmla="*/ 245 w 302"/>
                  <a:gd name="T59" fmla="*/ 315 h 783"/>
                  <a:gd name="T60" fmla="*/ 258 w 302"/>
                  <a:gd name="T61" fmla="*/ 189 h 783"/>
                  <a:gd name="T62" fmla="*/ 283 w 302"/>
                  <a:gd name="T63" fmla="*/ 64 h 783"/>
                  <a:gd name="T64" fmla="*/ 302 w 302"/>
                  <a:gd name="T65" fmla="*/ 0 h 783"/>
                  <a:gd name="T66" fmla="*/ 296 w 302"/>
                  <a:gd name="T67" fmla="*/ 151 h 783"/>
                  <a:gd name="T68" fmla="*/ 283 w 302"/>
                  <a:gd name="T69" fmla="*/ 309 h 783"/>
                  <a:gd name="T70" fmla="*/ 261 w 302"/>
                  <a:gd name="T71" fmla="*/ 467 h 783"/>
                  <a:gd name="T72" fmla="*/ 231 w 302"/>
                  <a:gd name="T73" fmla="*/ 621 h 783"/>
                  <a:gd name="T74" fmla="*/ 231 w 302"/>
                  <a:gd name="T75" fmla="*/ 621 h 783"/>
                  <a:gd name="T76" fmla="*/ 231 w 302"/>
                  <a:gd name="T77" fmla="*/ 621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2" h="783">
                    <a:moveTo>
                      <a:pt x="231" y="621"/>
                    </a:moveTo>
                    <a:lnTo>
                      <a:pt x="216" y="621"/>
                    </a:lnTo>
                    <a:lnTo>
                      <a:pt x="206" y="616"/>
                    </a:lnTo>
                    <a:lnTo>
                      <a:pt x="197" y="608"/>
                    </a:lnTo>
                    <a:lnTo>
                      <a:pt x="189" y="598"/>
                    </a:lnTo>
                    <a:lnTo>
                      <a:pt x="184" y="586"/>
                    </a:lnTo>
                    <a:lnTo>
                      <a:pt x="179" y="574"/>
                    </a:lnTo>
                    <a:lnTo>
                      <a:pt x="171" y="564"/>
                    </a:lnTo>
                    <a:lnTo>
                      <a:pt x="165" y="554"/>
                    </a:lnTo>
                    <a:lnTo>
                      <a:pt x="165" y="554"/>
                    </a:lnTo>
                    <a:lnTo>
                      <a:pt x="148" y="586"/>
                    </a:lnTo>
                    <a:lnTo>
                      <a:pt x="132" y="617"/>
                    </a:lnTo>
                    <a:lnTo>
                      <a:pt x="115" y="652"/>
                    </a:lnTo>
                    <a:lnTo>
                      <a:pt x="96" y="684"/>
                    </a:lnTo>
                    <a:lnTo>
                      <a:pt x="77" y="713"/>
                    </a:lnTo>
                    <a:lnTo>
                      <a:pt x="53" y="743"/>
                    </a:lnTo>
                    <a:lnTo>
                      <a:pt x="28" y="767"/>
                    </a:lnTo>
                    <a:lnTo>
                      <a:pt x="0" y="783"/>
                    </a:lnTo>
                    <a:lnTo>
                      <a:pt x="0" y="783"/>
                    </a:lnTo>
                    <a:lnTo>
                      <a:pt x="0" y="735"/>
                    </a:lnTo>
                    <a:lnTo>
                      <a:pt x="0" y="687"/>
                    </a:lnTo>
                    <a:lnTo>
                      <a:pt x="0" y="637"/>
                    </a:lnTo>
                    <a:lnTo>
                      <a:pt x="0" y="586"/>
                    </a:lnTo>
                    <a:lnTo>
                      <a:pt x="0" y="536"/>
                    </a:lnTo>
                    <a:lnTo>
                      <a:pt x="3" y="487"/>
                    </a:lnTo>
                    <a:lnTo>
                      <a:pt x="6" y="439"/>
                    </a:lnTo>
                    <a:lnTo>
                      <a:pt x="13" y="391"/>
                    </a:lnTo>
                    <a:lnTo>
                      <a:pt x="13" y="391"/>
                    </a:lnTo>
                    <a:lnTo>
                      <a:pt x="29" y="391"/>
                    </a:lnTo>
                    <a:lnTo>
                      <a:pt x="29" y="391"/>
                    </a:lnTo>
                    <a:lnTo>
                      <a:pt x="28" y="428"/>
                    </a:lnTo>
                    <a:lnTo>
                      <a:pt x="29" y="464"/>
                    </a:lnTo>
                    <a:lnTo>
                      <a:pt x="33" y="500"/>
                    </a:lnTo>
                    <a:lnTo>
                      <a:pt x="35" y="535"/>
                    </a:lnTo>
                    <a:lnTo>
                      <a:pt x="39" y="569"/>
                    </a:lnTo>
                    <a:lnTo>
                      <a:pt x="43" y="604"/>
                    </a:lnTo>
                    <a:lnTo>
                      <a:pt x="46" y="638"/>
                    </a:lnTo>
                    <a:lnTo>
                      <a:pt x="51" y="672"/>
                    </a:lnTo>
                    <a:lnTo>
                      <a:pt x="51" y="672"/>
                    </a:lnTo>
                    <a:lnTo>
                      <a:pt x="75" y="649"/>
                    </a:lnTo>
                    <a:lnTo>
                      <a:pt x="95" y="620"/>
                    </a:lnTo>
                    <a:lnTo>
                      <a:pt x="109" y="586"/>
                    </a:lnTo>
                    <a:lnTo>
                      <a:pt x="121" y="549"/>
                    </a:lnTo>
                    <a:lnTo>
                      <a:pt x="130" y="513"/>
                    </a:lnTo>
                    <a:lnTo>
                      <a:pt x="137" y="478"/>
                    </a:lnTo>
                    <a:lnTo>
                      <a:pt x="143" y="446"/>
                    </a:lnTo>
                    <a:lnTo>
                      <a:pt x="151" y="419"/>
                    </a:lnTo>
                    <a:lnTo>
                      <a:pt x="151" y="419"/>
                    </a:lnTo>
                    <a:lnTo>
                      <a:pt x="161" y="434"/>
                    </a:lnTo>
                    <a:lnTo>
                      <a:pt x="166" y="448"/>
                    </a:lnTo>
                    <a:lnTo>
                      <a:pt x="170" y="465"/>
                    </a:lnTo>
                    <a:lnTo>
                      <a:pt x="174" y="483"/>
                    </a:lnTo>
                    <a:lnTo>
                      <a:pt x="179" y="497"/>
                    </a:lnTo>
                    <a:lnTo>
                      <a:pt x="186" y="509"/>
                    </a:lnTo>
                    <a:lnTo>
                      <a:pt x="201" y="515"/>
                    </a:lnTo>
                    <a:lnTo>
                      <a:pt x="222" y="513"/>
                    </a:lnTo>
                    <a:lnTo>
                      <a:pt x="222" y="513"/>
                    </a:lnTo>
                    <a:lnTo>
                      <a:pt x="232" y="445"/>
                    </a:lnTo>
                    <a:lnTo>
                      <a:pt x="238" y="379"/>
                    </a:lnTo>
                    <a:lnTo>
                      <a:pt x="245" y="315"/>
                    </a:lnTo>
                    <a:lnTo>
                      <a:pt x="251" y="250"/>
                    </a:lnTo>
                    <a:lnTo>
                      <a:pt x="258" y="189"/>
                    </a:lnTo>
                    <a:lnTo>
                      <a:pt x="267" y="125"/>
                    </a:lnTo>
                    <a:lnTo>
                      <a:pt x="283" y="64"/>
                    </a:lnTo>
                    <a:lnTo>
                      <a:pt x="302" y="0"/>
                    </a:lnTo>
                    <a:lnTo>
                      <a:pt x="302" y="0"/>
                    </a:lnTo>
                    <a:lnTo>
                      <a:pt x="300" y="75"/>
                    </a:lnTo>
                    <a:lnTo>
                      <a:pt x="296" y="151"/>
                    </a:lnTo>
                    <a:lnTo>
                      <a:pt x="291" y="230"/>
                    </a:lnTo>
                    <a:lnTo>
                      <a:pt x="283" y="309"/>
                    </a:lnTo>
                    <a:lnTo>
                      <a:pt x="272" y="389"/>
                    </a:lnTo>
                    <a:lnTo>
                      <a:pt x="261" y="467"/>
                    </a:lnTo>
                    <a:lnTo>
                      <a:pt x="247" y="544"/>
                    </a:lnTo>
                    <a:lnTo>
                      <a:pt x="231" y="621"/>
                    </a:lnTo>
                    <a:lnTo>
                      <a:pt x="231" y="621"/>
                    </a:lnTo>
                    <a:lnTo>
                      <a:pt x="231" y="621"/>
                    </a:lnTo>
                    <a:lnTo>
                      <a:pt x="231" y="621"/>
                    </a:lnTo>
                    <a:lnTo>
                      <a:pt x="231" y="6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4" name="Freeform 92"/>
              <p:cNvSpPr>
                <a:spLocks/>
              </p:cNvSpPr>
              <p:nvPr/>
            </p:nvSpPr>
            <p:spPr bwMode="auto">
              <a:xfrm>
                <a:off x="2482" y="2395"/>
                <a:ext cx="61" cy="103"/>
              </a:xfrm>
              <a:custGeom>
                <a:avLst/>
                <a:gdLst>
                  <a:gd name="T0" fmla="*/ 62 w 244"/>
                  <a:gd name="T1" fmla="*/ 259 h 411"/>
                  <a:gd name="T2" fmla="*/ 83 w 244"/>
                  <a:gd name="T3" fmla="*/ 249 h 411"/>
                  <a:gd name="T4" fmla="*/ 101 w 244"/>
                  <a:gd name="T5" fmla="*/ 231 h 411"/>
                  <a:gd name="T6" fmla="*/ 117 w 244"/>
                  <a:gd name="T7" fmla="*/ 212 h 411"/>
                  <a:gd name="T8" fmla="*/ 132 w 244"/>
                  <a:gd name="T9" fmla="*/ 191 h 411"/>
                  <a:gd name="T10" fmla="*/ 149 w 244"/>
                  <a:gd name="T11" fmla="*/ 171 h 411"/>
                  <a:gd name="T12" fmla="*/ 170 w 244"/>
                  <a:gd name="T13" fmla="*/ 158 h 411"/>
                  <a:gd name="T14" fmla="*/ 193 w 244"/>
                  <a:gd name="T15" fmla="*/ 149 h 411"/>
                  <a:gd name="T16" fmla="*/ 221 w 244"/>
                  <a:gd name="T17" fmla="*/ 150 h 411"/>
                  <a:gd name="T18" fmla="*/ 221 w 244"/>
                  <a:gd name="T19" fmla="*/ 150 h 411"/>
                  <a:gd name="T20" fmla="*/ 226 w 244"/>
                  <a:gd name="T21" fmla="*/ 176 h 411"/>
                  <a:gd name="T22" fmla="*/ 230 w 244"/>
                  <a:gd name="T23" fmla="*/ 201 h 411"/>
                  <a:gd name="T24" fmla="*/ 235 w 244"/>
                  <a:gd name="T25" fmla="*/ 226 h 411"/>
                  <a:gd name="T26" fmla="*/ 240 w 244"/>
                  <a:gd name="T27" fmla="*/ 252 h 411"/>
                  <a:gd name="T28" fmla="*/ 242 w 244"/>
                  <a:gd name="T29" fmla="*/ 277 h 411"/>
                  <a:gd name="T30" fmla="*/ 244 w 244"/>
                  <a:gd name="T31" fmla="*/ 304 h 411"/>
                  <a:gd name="T32" fmla="*/ 244 w 244"/>
                  <a:gd name="T33" fmla="*/ 333 h 411"/>
                  <a:gd name="T34" fmla="*/ 243 w 244"/>
                  <a:gd name="T35" fmla="*/ 361 h 411"/>
                  <a:gd name="T36" fmla="*/ 243 w 244"/>
                  <a:gd name="T37" fmla="*/ 361 h 411"/>
                  <a:gd name="T38" fmla="*/ 222 w 244"/>
                  <a:gd name="T39" fmla="*/ 354 h 411"/>
                  <a:gd name="T40" fmla="*/ 209 w 244"/>
                  <a:gd name="T41" fmla="*/ 343 h 411"/>
                  <a:gd name="T42" fmla="*/ 200 w 244"/>
                  <a:gd name="T43" fmla="*/ 328 h 411"/>
                  <a:gd name="T44" fmla="*/ 197 w 244"/>
                  <a:gd name="T45" fmla="*/ 307 h 411"/>
                  <a:gd name="T46" fmla="*/ 195 w 244"/>
                  <a:gd name="T47" fmla="*/ 287 h 411"/>
                  <a:gd name="T48" fmla="*/ 193 w 244"/>
                  <a:gd name="T49" fmla="*/ 267 h 411"/>
                  <a:gd name="T50" fmla="*/ 188 w 244"/>
                  <a:gd name="T51" fmla="*/ 248 h 411"/>
                  <a:gd name="T52" fmla="*/ 183 w 244"/>
                  <a:gd name="T53" fmla="*/ 230 h 411"/>
                  <a:gd name="T54" fmla="*/ 183 w 244"/>
                  <a:gd name="T55" fmla="*/ 230 h 411"/>
                  <a:gd name="T56" fmla="*/ 160 w 244"/>
                  <a:gd name="T57" fmla="*/ 245 h 411"/>
                  <a:gd name="T58" fmla="*/ 137 w 244"/>
                  <a:gd name="T59" fmla="*/ 264 h 411"/>
                  <a:gd name="T60" fmla="*/ 114 w 244"/>
                  <a:gd name="T61" fmla="*/ 287 h 411"/>
                  <a:gd name="T62" fmla="*/ 93 w 244"/>
                  <a:gd name="T63" fmla="*/ 313 h 411"/>
                  <a:gd name="T64" fmla="*/ 71 w 244"/>
                  <a:gd name="T65" fmla="*/ 340 h 411"/>
                  <a:gd name="T66" fmla="*/ 49 w 244"/>
                  <a:gd name="T67" fmla="*/ 367 h 411"/>
                  <a:gd name="T68" fmla="*/ 25 w 244"/>
                  <a:gd name="T69" fmla="*/ 390 h 411"/>
                  <a:gd name="T70" fmla="*/ 4 w 244"/>
                  <a:gd name="T71" fmla="*/ 411 h 411"/>
                  <a:gd name="T72" fmla="*/ 4 w 244"/>
                  <a:gd name="T73" fmla="*/ 411 h 411"/>
                  <a:gd name="T74" fmla="*/ 0 w 244"/>
                  <a:gd name="T75" fmla="*/ 362 h 411"/>
                  <a:gd name="T76" fmla="*/ 0 w 244"/>
                  <a:gd name="T77" fmla="*/ 310 h 411"/>
                  <a:gd name="T78" fmla="*/ 3 w 244"/>
                  <a:gd name="T79" fmla="*/ 257 h 411"/>
                  <a:gd name="T80" fmla="*/ 8 w 244"/>
                  <a:gd name="T81" fmla="*/ 205 h 411"/>
                  <a:gd name="T82" fmla="*/ 17 w 244"/>
                  <a:gd name="T83" fmla="*/ 151 h 411"/>
                  <a:gd name="T84" fmla="*/ 30 w 244"/>
                  <a:gd name="T85" fmla="*/ 100 h 411"/>
                  <a:gd name="T86" fmla="*/ 44 w 244"/>
                  <a:gd name="T87" fmla="*/ 49 h 411"/>
                  <a:gd name="T88" fmla="*/ 62 w 244"/>
                  <a:gd name="T89" fmla="*/ 0 h 411"/>
                  <a:gd name="T90" fmla="*/ 62 w 244"/>
                  <a:gd name="T91" fmla="*/ 0 h 411"/>
                  <a:gd name="T92" fmla="*/ 66 w 244"/>
                  <a:gd name="T93" fmla="*/ 30 h 411"/>
                  <a:gd name="T94" fmla="*/ 65 w 244"/>
                  <a:gd name="T95" fmla="*/ 63 h 411"/>
                  <a:gd name="T96" fmla="*/ 60 w 244"/>
                  <a:gd name="T97" fmla="*/ 96 h 411"/>
                  <a:gd name="T98" fmla="*/ 52 w 244"/>
                  <a:gd name="T99" fmla="*/ 131 h 411"/>
                  <a:gd name="T100" fmla="*/ 45 w 244"/>
                  <a:gd name="T101" fmla="*/ 166 h 411"/>
                  <a:gd name="T102" fmla="*/ 43 w 244"/>
                  <a:gd name="T103" fmla="*/ 200 h 411"/>
                  <a:gd name="T104" fmla="*/ 47 w 244"/>
                  <a:gd name="T105" fmla="*/ 231 h 411"/>
                  <a:gd name="T106" fmla="*/ 62 w 244"/>
                  <a:gd name="T107" fmla="*/ 259 h 411"/>
                  <a:gd name="T108" fmla="*/ 62 w 244"/>
                  <a:gd name="T109" fmla="*/ 259 h 411"/>
                  <a:gd name="T110" fmla="*/ 62 w 244"/>
                  <a:gd name="T111" fmla="*/ 259 h 411"/>
                  <a:gd name="T112" fmla="*/ 62 w 244"/>
                  <a:gd name="T113" fmla="*/ 259 h 411"/>
                  <a:gd name="T114" fmla="*/ 62 w 244"/>
                  <a:gd name="T115" fmla="*/ 259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4" h="411">
                    <a:moveTo>
                      <a:pt x="62" y="259"/>
                    </a:moveTo>
                    <a:lnTo>
                      <a:pt x="83" y="249"/>
                    </a:lnTo>
                    <a:lnTo>
                      <a:pt x="101" y="231"/>
                    </a:lnTo>
                    <a:lnTo>
                      <a:pt x="117" y="212"/>
                    </a:lnTo>
                    <a:lnTo>
                      <a:pt x="132" y="191"/>
                    </a:lnTo>
                    <a:lnTo>
                      <a:pt x="149" y="171"/>
                    </a:lnTo>
                    <a:lnTo>
                      <a:pt x="170" y="158"/>
                    </a:lnTo>
                    <a:lnTo>
                      <a:pt x="193" y="149"/>
                    </a:lnTo>
                    <a:lnTo>
                      <a:pt x="221" y="150"/>
                    </a:lnTo>
                    <a:lnTo>
                      <a:pt x="221" y="150"/>
                    </a:lnTo>
                    <a:lnTo>
                      <a:pt x="226" y="176"/>
                    </a:lnTo>
                    <a:lnTo>
                      <a:pt x="230" y="201"/>
                    </a:lnTo>
                    <a:lnTo>
                      <a:pt x="235" y="226"/>
                    </a:lnTo>
                    <a:lnTo>
                      <a:pt x="240" y="252"/>
                    </a:lnTo>
                    <a:lnTo>
                      <a:pt x="242" y="277"/>
                    </a:lnTo>
                    <a:lnTo>
                      <a:pt x="244" y="304"/>
                    </a:lnTo>
                    <a:lnTo>
                      <a:pt x="244" y="333"/>
                    </a:lnTo>
                    <a:lnTo>
                      <a:pt x="243" y="361"/>
                    </a:lnTo>
                    <a:lnTo>
                      <a:pt x="243" y="361"/>
                    </a:lnTo>
                    <a:lnTo>
                      <a:pt x="222" y="354"/>
                    </a:lnTo>
                    <a:lnTo>
                      <a:pt x="209" y="343"/>
                    </a:lnTo>
                    <a:lnTo>
                      <a:pt x="200" y="328"/>
                    </a:lnTo>
                    <a:lnTo>
                      <a:pt x="197" y="307"/>
                    </a:lnTo>
                    <a:lnTo>
                      <a:pt x="195" y="287"/>
                    </a:lnTo>
                    <a:lnTo>
                      <a:pt x="193" y="267"/>
                    </a:lnTo>
                    <a:lnTo>
                      <a:pt x="188" y="248"/>
                    </a:lnTo>
                    <a:lnTo>
                      <a:pt x="183" y="230"/>
                    </a:lnTo>
                    <a:lnTo>
                      <a:pt x="183" y="230"/>
                    </a:lnTo>
                    <a:lnTo>
                      <a:pt x="160" y="245"/>
                    </a:lnTo>
                    <a:lnTo>
                      <a:pt x="137" y="264"/>
                    </a:lnTo>
                    <a:lnTo>
                      <a:pt x="114" y="287"/>
                    </a:lnTo>
                    <a:lnTo>
                      <a:pt x="93" y="313"/>
                    </a:lnTo>
                    <a:lnTo>
                      <a:pt x="71" y="340"/>
                    </a:lnTo>
                    <a:lnTo>
                      <a:pt x="49" y="367"/>
                    </a:lnTo>
                    <a:lnTo>
                      <a:pt x="25" y="390"/>
                    </a:lnTo>
                    <a:lnTo>
                      <a:pt x="4" y="411"/>
                    </a:lnTo>
                    <a:lnTo>
                      <a:pt x="4" y="411"/>
                    </a:lnTo>
                    <a:lnTo>
                      <a:pt x="0" y="362"/>
                    </a:lnTo>
                    <a:lnTo>
                      <a:pt x="0" y="310"/>
                    </a:lnTo>
                    <a:lnTo>
                      <a:pt x="3" y="257"/>
                    </a:lnTo>
                    <a:lnTo>
                      <a:pt x="8" y="205"/>
                    </a:lnTo>
                    <a:lnTo>
                      <a:pt x="17" y="151"/>
                    </a:lnTo>
                    <a:lnTo>
                      <a:pt x="30" y="100"/>
                    </a:lnTo>
                    <a:lnTo>
                      <a:pt x="44" y="49"/>
                    </a:lnTo>
                    <a:lnTo>
                      <a:pt x="62" y="0"/>
                    </a:lnTo>
                    <a:lnTo>
                      <a:pt x="62" y="0"/>
                    </a:lnTo>
                    <a:lnTo>
                      <a:pt x="66" y="30"/>
                    </a:lnTo>
                    <a:lnTo>
                      <a:pt x="65" y="63"/>
                    </a:lnTo>
                    <a:lnTo>
                      <a:pt x="60" y="96"/>
                    </a:lnTo>
                    <a:lnTo>
                      <a:pt x="52" y="131"/>
                    </a:lnTo>
                    <a:lnTo>
                      <a:pt x="45" y="166"/>
                    </a:lnTo>
                    <a:lnTo>
                      <a:pt x="43" y="200"/>
                    </a:lnTo>
                    <a:lnTo>
                      <a:pt x="47" y="231"/>
                    </a:lnTo>
                    <a:lnTo>
                      <a:pt x="62" y="259"/>
                    </a:lnTo>
                    <a:lnTo>
                      <a:pt x="62" y="259"/>
                    </a:lnTo>
                    <a:lnTo>
                      <a:pt x="62" y="259"/>
                    </a:lnTo>
                    <a:lnTo>
                      <a:pt x="62" y="259"/>
                    </a:lnTo>
                    <a:lnTo>
                      <a:pt x="62" y="2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5" name="Freeform 93"/>
              <p:cNvSpPr>
                <a:spLocks/>
              </p:cNvSpPr>
              <p:nvPr/>
            </p:nvSpPr>
            <p:spPr bwMode="auto">
              <a:xfrm>
                <a:off x="2797" y="2837"/>
                <a:ext cx="108" cy="18"/>
              </a:xfrm>
              <a:custGeom>
                <a:avLst/>
                <a:gdLst>
                  <a:gd name="T0" fmla="*/ 430 w 430"/>
                  <a:gd name="T1" fmla="*/ 49 h 72"/>
                  <a:gd name="T2" fmla="*/ 384 w 430"/>
                  <a:gd name="T3" fmla="*/ 60 h 72"/>
                  <a:gd name="T4" fmla="*/ 342 w 430"/>
                  <a:gd name="T5" fmla="*/ 67 h 72"/>
                  <a:gd name="T6" fmla="*/ 298 w 430"/>
                  <a:gd name="T7" fmla="*/ 71 h 72"/>
                  <a:gd name="T8" fmla="*/ 256 w 430"/>
                  <a:gd name="T9" fmla="*/ 72 h 72"/>
                  <a:gd name="T10" fmla="*/ 215 w 430"/>
                  <a:gd name="T11" fmla="*/ 71 h 72"/>
                  <a:gd name="T12" fmla="*/ 174 w 430"/>
                  <a:gd name="T13" fmla="*/ 67 h 72"/>
                  <a:gd name="T14" fmla="*/ 131 w 430"/>
                  <a:gd name="T15" fmla="*/ 62 h 72"/>
                  <a:gd name="T16" fmla="*/ 87 w 430"/>
                  <a:gd name="T17" fmla="*/ 58 h 72"/>
                  <a:gd name="T18" fmla="*/ 87 w 430"/>
                  <a:gd name="T19" fmla="*/ 58 h 72"/>
                  <a:gd name="T20" fmla="*/ 0 w 430"/>
                  <a:gd name="T21" fmla="*/ 42 h 72"/>
                  <a:gd name="T22" fmla="*/ 8 w 430"/>
                  <a:gd name="T23" fmla="*/ 0 h 72"/>
                  <a:gd name="T24" fmla="*/ 8 w 430"/>
                  <a:gd name="T25" fmla="*/ 0 h 72"/>
                  <a:gd name="T26" fmla="*/ 61 w 430"/>
                  <a:gd name="T27" fmla="*/ 16 h 72"/>
                  <a:gd name="T28" fmla="*/ 114 w 430"/>
                  <a:gd name="T29" fmla="*/ 26 h 72"/>
                  <a:gd name="T30" fmla="*/ 164 w 430"/>
                  <a:gd name="T31" fmla="*/ 32 h 72"/>
                  <a:gd name="T32" fmla="*/ 215 w 430"/>
                  <a:gd name="T33" fmla="*/ 33 h 72"/>
                  <a:gd name="T34" fmla="*/ 266 w 430"/>
                  <a:gd name="T35" fmla="*/ 33 h 72"/>
                  <a:gd name="T36" fmla="*/ 317 w 430"/>
                  <a:gd name="T37" fmla="*/ 37 h 72"/>
                  <a:gd name="T38" fmla="*/ 372 w 430"/>
                  <a:gd name="T39" fmla="*/ 40 h 72"/>
                  <a:gd name="T40" fmla="*/ 430 w 430"/>
                  <a:gd name="T41" fmla="*/ 49 h 72"/>
                  <a:gd name="T42" fmla="*/ 430 w 430"/>
                  <a:gd name="T43" fmla="*/ 49 h 72"/>
                  <a:gd name="T44" fmla="*/ 430 w 430"/>
                  <a:gd name="T45" fmla="*/ 49 h 72"/>
                  <a:gd name="T46" fmla="*/ 430 w 430"/>
                  <a:gd name="T47" fmla="*/ 49 h 72"/>
                  <a:gd name="T48" fmla="*/ 430 w 430"/>
                  <a:gd name="T49" fmla="*/ 4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30" h="72">
                    <a:moveTo>
                      <a:pt x="430" y="49"/>
                    </a:moveTo>
                    <a:lnTo>
                      <a:pt x="384" y="60"/>
                    </a:lnTo>
                    <a:lnTo>
                      <a:pt x="342" y="67"/>
                    </a:lnTo>
                    <a:lnTo>
                      <a:pt x="298" y="71"/>
                    </a:lnTo>
                    <a:lnTo>
                      <a:pt x="256" y="72"/>
                    </a:lnTo>
                    <a:lnTo>
                      <a:pt x="215" y="71"/>
                    </a:lnTo>
                    <a:lnTo>
                      <a:pt x="174" y="67"/>
                    </a:lnTo>
                    <a:lnTo>
                      <a:pt x="131" y="62"/>
                    </a:lnTo>
                    <a:lnTo>
                      <a:pt x="87" y="58"/>
                    </a:lnTo>
                    <a:lnTo>
                      <a:pt x="87" y="58"/>
                    </a:lnTo>
                    <a:lnTo>
                      <a:pt x="0" y="4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1" y="16"/>
                    </a:lnTo>
                    <a:lnTo>
                      <a:pt x="114" y="26"/>
                    </a:lnTo>
                    <a:lnTo>
                      <a:pt x="164" y="32"/>
                    </a:lnTo>
                    <a:lnTo>
                      <a:pt x="215" y="33"/>
                    </a:lnTo>
                    <a:lnTo>
                      <a:pt x="266" y="33"/>
                    </a:lnTo>
                    <a:lnTo>
                      <a:pt x="317" y="37"/>
                    </a:lnTo>
                    <a:lnTo>
                      <a:pt x="372" y="40"/>
                    </a:lnTo>
                    <a:lnTo>
                      <a:pt x="430" y="49"/>
                    </a:lnTo>
                    <a:lnTo>
                      <a:pt x="430" y="49"/>
                    </a:lnTo>
                    <a:lnTo>
                      <a:pt x="430" y="49"/>
                    </a:lnTo>
                    <a:lnTo>
                      <a:pt x="430" y="49"/>
                    </a:lnTo>
                    <a:lnTo>
                      <a:pt x="430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6" name="Freeform 94"/>
              <p:cNvSpPr>
                <a:spLocks/>
              </p:cNvSpPr>
              <p:nvPr/>
            </p:nvSpPr>
            <p:spPr bwMode="auto">
              <a:xfrm>
                <a:off x="1799" y="4246"/>
                <a:ext cx="1077" cy="920"/>
              </a:xfrm>
              <a:custGeom>
                <a:avLst/>
                <a:gdLst>
                  <a:gd name="T0" fmla="*/ 4181 w 4308"/>
                  <a:gd name="T1" fmla="*/ 245 h 3681"/>
                  <a:gd name="T2" fmla="*/ 3835 w 4308"/>
                  <a:gd name="T3" fmla="*/ 640 h 3681"/>
                  <a:gd name="T4" fmla="*/ 3412 w 4308"/>
                  <a:gd name="T5" fmla="*/ 949 h 3681"/>
                  <a:gd name="T6" fmla="*/ 2963 w 4308"/>
                  <a:gd name="T7" fmla="*/ 1212 h 3681"/>
                  <a:gd name="T8" fmla="*/ 2743 w 4308"/>
                  <a:gd name="T9" fmla="*/ 1341 h 3681"/>
                  <a:gd name="T10" fmla="*/ 2366 w 4308"/>
                  <a:gd name="T11" fmla="*/ 1522 h 3681"/>
                  <a:gd name="T12" fmla="*/ 1999 w 4308"/>
                  <a:gd name="T13" fmla="*/ 1718 h 3681"/>
                  <a:gd name="T14" fmla="*/ 1631 w 4308"/>
                  <a:gd name="T15" fmla="*/ 1922 h 3681"/>
                  <a:gd name="T16" fmla="*/ 1264 w 4308"/>
                  <a:gd name="T17" fmla="*/ 2124 h 3681"/>
                  <a:gd name="T18" fmla="*/ 1231 w 4308"/>
                  <a:gd name="T19" fmla="*/ 2155 h 3681"/>
                  <a:gd name="T20" fmla="*/ 1162 w 4308"/>
                  <a:gd name="T21" fmla="*/ 2216 h 3681"/>
                  <a:gd name="T22" fmla="*/ 1096 w 4308"/>
                  <a:gd name="T23" fmla="*/ 2282 h 3681"/>
                  <a:gd name="T24" fmla="*/ 1044 w 4308"/>
                  <a:gd name="T25" fmla="*/ 2353 h 3681"/>
                  <a:gd name="T26" fmla="*/ 1024 w 4308"/>
                  <a:gd name="T27" fmla="*/ 2395 h 3681"/>
                  <a:gd name="T28" fmla="*/ 1053 w 4308"/>
                  <a:gd name="T29" fmla="*/ 2766 h 3681"/>
                  <a:gd name="T30" fmla="*/ 1181 w 4308"/>
                  <a:gd name="T31" fmla="*/ 3102 h 3681"/>
                  <a:gd name="T32" fmla="*/ 1395 w 4308"/>
                  <a:gd name="T33" fmla="*/ 3386 h 3681"/>
                  <a:gd name="T34" fmla="*/ 1687 w 4308"/>
                  <a:gd name="T35" fmla="*/ 3602 h 3681"/>
                  <a:gd name="T36" fmla="*/ 1689 w 4308"/>
                  <a:gd name="T37" fmla="*/ 3608 h 3681"/>
                  <a:gd name="T38" fmla="*/ 1699 w 4308"/>
                  <a:gd name="T39" fmla="*/ 3620 h 3681"/>
                  <a:gd name="T40" fmla="*/ 1710 w 4308"/>
                  <a:gd name="T41" fmla="*/ 3635 h 3681"/>
                  <a:gd name="T42" fmla="*/ 1723 w 4308"/>
                  <a:gd name="T43" fmla="*/ 3647 h 3681"/>
                  <a:gd name="T44" fmla="*/ 1728 w 4308"/>
                  <a:gd name="T45" fmla="*/ 3652 h 3681"/>
                  <a:gd name="T46" fmla="*/ 1621 w 4308"/>
                  <a:gd name="T47" fmla="*/ 3678 h 3681"/>
                  <a:gd name="T48" fmla="*/ 1506 w 4308"/>
                  <a:gd name="T49" fmla="*/ 3678 h 3681"/>
                  <a:gd name="T50" fmla="*/ 1388 w 4308"/>
                  <a:gd name="T51" fmla="*/ 3665 h 3681"/>
                  <a:gd name="T52" fmla="*/ 1277 w 4308"/>
                  <a:gd name="T53" fmla="*/ 3652 h 3681"/>
                  <a:gd name="T54" fmla="*/ 1086 w 4308"/>
                  <a:gd name="T55" fmla="*/ 3586 h 3681"/>
                  <a:gd name="T56" fmla="*/ 819 w 4308"/>
                  <a:gd name="T57" fmla="*/ 3344 h 3681"/>
                  <a:gd name="T58" fmla="*/ 632 w 4308"/>
                  <a:gd name="T59" fmla="*/ 3022 h 3681"/>
                  <a:gd name="T60" fmla="*/ 436 w 4308"/>
                  <a:gd name="T61" fmla="*/ 2702 h 3681"/>
                  <a:gd name="T62" fmla="*/ 310 w 4308"/>
                  <a:gd name="T63" fmla="*/ 2564 h 3681"/>
                  <a:gd name="T64" fmla="*/ 202 w 4308"/>
                  <a:gd name="T65" fmla="*/ 2507 h 3681"/>
                  <a:gd name="T66" fmla="*/ 102 w 4308"/>
                  <a:gd name="T67" fmla="*/ 2432 h 3681"/>
                  <a:gd name="T68" fmla="*/ 28 w 4308"/>
                  <a:gd name="T69" fmla="*/ 2337 h 3681"/>
                  <a:gd name="T70" fmla="*/ 0 w 4308"/>
                  <a:gd name="T71" fmla="*/ 2222 h 3681"/>
                  <a:gd name="T72" fmla="*/ 73 w 4308"/>
                  <a:gd name="T73" fmla="*/ 2156 h 3681"/>
                  <a:gd name="T74" fmla="*/ 244 w 4308"/>
                  <a:gd name="T75" fmla="*/ 2074 h 3681"/>
                  <a:gd name="T76" fmla="*/ 432 w 4308"/>
                  <a:gd name="T77" fmla="*/ 2035 h 3681"/>
                  <a:gd name="T78" fmla="*/ 621 w 4308"/>
                  <a:gd name="T79" fmla="*/ 2000 h 3681"/>
                  <a:gd name="T80" fmla="*/ 712 w 4308"/>
                  <a:gd name="T81" fmla="*/ 1972 h 3681"/>
                  <a:gd name="T82" fmla="*/ 1297 w 4308"/>
                  <a:gd name="T83" fmla="*/ 1641 h 3681"/>
                  <a:gd name="T84" fmla="*/ 1813 w 4308"/>
                  <a:gd name="T85" fmla="*/ 1200 h 3681"/>
                  <a:gd name="T86" fmla="*/ 2318 w 4308"/>
                  <a:gd name="T87" fmla="*/ 737 h 3681"/>
                  <a:gd name="T88" fmla="*/ 2864 w 4308"/>
                  <a:gd name="T89" fmla="*/ 334 h 3681"/>
                  <a:gd name="T90" fmla="*/ 2916 w 4308"/>
                  <a:gd name="T91" fmla="*/ 295 h 3681"/>
                  <a:gd name="T92" fmla="*/ 3032 w 4308"/>
                  <a:gd name="T93" fmla="*/ 238 h 3681"/>
                  <a:gd name="T94" fmla="*/ 3155 w 4308"/>
                  <a:gd name="T95" fmla="*/ 199 h 3681"/>
                  <a:gd name="T96" fmla="*/ 3277 w 4308"/>
                  <a:gd name="T97" fmla="*/ 160 h 3681"/>
                  <a:gd name="T98" fmla="*/ 3337 w 4308"/>
                  <a:gd name="T99" fmla="*/ 133 h 3681"/>
                  <a:gd name="T100" fmla="*/ 3581 w 4308"/>
                  <a:gd name="T101" fmla="*/ 83 h 3681"/>
                  <a:gd name="T102" fmla="*/ 3828 w 4308"/>
                  <a:gd name="T103" fmla="*/ 41 h 3681"/>
                  <a:gd name="T104" fmla="*/ 4070 w 4308"/>
                  <a:gd name="T105" fmla="*/ 15 h 3681"/>
                  <a:gd name="T106" fmla="*/ 4308 w 4308"/>
                  <a:gd name="T107" fmla="*/ 0 h 3681"/>
                  <a:gd name="T108" fmla="*/ 4308 w 4308"/>
                  <a:gd name="T109" fmla="*/ 0 h 3681"/>
                  <a:gd name="T110" fmla="*/ 4308 w 4308"/>
                  <a:gd name="T111" fmla="*/ 0 h 36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308" h="3681">
                    <a:moveTo>
                      <a:pt x="4308" y="0"/>
                    </a:moveTo>
                    <a:lnTo>
                      <a:pt x="4181" y="245"/>
                    </a:lnTo>
                    <a:lnTo>
                      <a:pt x="4020" y="455"/>
                    </a:lnTo>
                    <a:lnTo>
                      <a:pt x="3835" y="640"/>
                    </a:lnTo>
                    <a:lnTo>
                      <a:pt x="3631" y="803"/>
                    </a:lnTo>
                    <a:lnTo>
                      <a:pt x="3412" y="949"/>
                    </a:lnTo>
                    <a:lnTo>
                      <a:pt x="3188" y="1084"/>
                    </a:lnTo>
                    <a:lnTo>
                      <a:pt x="2963" y="1212"/>
                    </a:lnTo>
                    <a:lnTo>
                      <a:pt x="2743" y="1341"/>
                    </a:lnTo>
                    <a:lnTo>
                      <a:pt x="2743" y="1341"/>
                    </a:lnTo>
                    <a:lnTo>
                      <a:pt x="2553" y="1429"/>
                    </a:lnTo>
                    <a:lnTo>
                      <a:pt x="2366" y="1522"/>
                    </a:lnTo>
                    <a:lnTo>
                      <a:pt x="2182" y="1619"/>
                    </a:lnTo>
                    <a:lnTo>
                      <a:pt x="1999" y="1718"/>
                    </a:lnTo>
                    <a:lnTo>
                      <a:pt x="1815" y="1821"/>
                    </a:lnTo>
                    <a:lnTo>
                      <a:pt x="1631" y="1922"/>
                    </a:lnTo>
                    <a:lnTo>
                      <a:pt x="1449" y="2023"/>
                    </a:lnTo>
                    <a:lnTo>
                      <a:pt x="1264" y="2124"/>
                    </a:lnTo>
                    <a:lnTo>
                      <a:pt x="1264" y="2124"/>
                    </a:lnTo>
                    <a:lnTo>
                      <a:pt x="1231" y="2155"/>
                    </a:lnTo>
                    <a:lnTo>
                      <a:pt x="1196" y="2185"/>
                    </a:lnTo>
                    <a:lnTo>
                      <a:pt x="1162" y="2216"/>
                    </a:lnTo>
                    <a:lnTo>
                      <a:pt x="1128" y="2247"/>
                    </a:lnTo>
                    <a:lnTo>
                      <a:pt x="1096" y="2282"/>
                    </a:lnTo>
                    <a:lnTo>
                      <a:pt x="1068" y="2316"/>
                    </a:lnTo>
                    <a:lnTo>
                      <a:pt x="1044" y="2353"/>
                    </a:lnTo>
                    <a:lnTo>
                      <a:pt x="1024" y="2395"/>
                    </a:lnTo>
                    <a:lnTo>
                      <a:pt x="1024" y="2395"/>
                    </a:lnTo>
                    <a:lnTo>
                      <a:pt x="1026" y="2583"/>
                    </a:lnTo>
                    <a:lnTo>
                      <a:pt x="1053" y="2766"/>
                    </a:lnTo>
                    <a:lnTo>
                      <a:pt x="1105" y="2938"/>
                    </a:lnTo>
                    <a:lnTo>
                      <a:pt x="1181" y="3102"/>
                    </a:lnTo>
                    <a:lnTo>
                      <a:pt x="1277" y="3251"/>
                    </a:lnTo>
                    <a:lnTo>
                      <a:pt x="1395" y="3386"/>
                    </a:lnTo>
                    <a:lnTo>
                      <a:pt x="1533" y="3504"/>
                    </a:lnTo>
                    <a:lnTo>
                      <a:pt x="1687" y="3602"/>
                    </a:lnTo>
                    <a:lnTo>
                      <a:pt x="1687" y="3602"/>
                    </a:lnTo>
                    <a:lnTo>
                      <a:pt x="1689" y="3608"/>
                    </a:lnTo>
                    <a:lnTo>
                      <a:pt x="1695" y="3614"/>
                    </a:lnTo>
                    <a:lnTo>
                      <a:pt x="1699" y="3620"/>
                    </a:lnTo>
                    <a:lnTo>
                      <a:pt x="1705" y="3628"/>
                    </a:lnTo>
                    <a:lnTo>
                      <a:pt x="1710" y="3635"/>
                    </a:lnTo>
                    <a:lnTo>
                      <a:pt x="1716" y="3640"/>
                    </a:lnTo>
                    <a:lnTo>
                      <a:pt x="1723" y="3647"/>
                    </a:lnTo>
                    <a:lnTo>
                      <a:pt x="1728" y="3652"/>
                    </a:lnTo>
                    <a:lnTo>
                      <a:pt x="1728" y="3652"/>
                    </a:lnTo>
                    <a:lnTo>
                      <a:pt x="1677" y="3670"/>
                    </a:lnTo>
                    <a:lnTo>
                      <a:pt x="1621" y="3678"/>
                    </a:lnTo>
                    <a:lnTo>
                      <a:pt x="1564" y="3681"/>
                    </a:lnTo>
                    <a:lnTo>
                      <a:pt x="1506" y="3678"/>
                    </a:lnTo>
                    <a:lnTo>
                      <a:pt x="1447" y="3674"/>
                    </a:lnTo>
                    <a:lnTo>
                      <a:pt x="1388" y="3665"/>
                    </a:lnTo>
                    <a:lnTo>
                      <a:pt x="1331" y="3658"/>
                    </a:lnTo>
                    <a:lnTo>
                      <a:pt x="1277" y="3652"/>
                    </a:lnTo>
                    <a:lnTo>
                      <a:pt x="1277" y="3652"/>
                    </a:lnTo>
                    <a:lnTo>
                      <a:pt x="1086" y="3586"/>
                    </a:lnTo>
                    <a:lnTo>
                      <a:pt x="937" y="3479"/>
                    </a:lnTo>
                    <a:lnTo>
                      <a:pt x="819" y="3344"/>
                    </a:lnTo>
                    <a:lnTo>
                      <a:pt x="720" y="3189"/>
                    </a:lnTo>
                    <a:lnTo>
                      <a:pt x="632" y="3022"/>
                    </a:lnTo>
                    <a:lnTo>
                      <a:pt x="540" y="2858"/>
                    </a:lnTo>
                    <a:lnTo>
                      <a:pt x="436" y="2702"/>
                    </a:lnTo>
                    <a:lnTo>
                      <a:pt x="310" y="2564"/>
                    </a:lnTo>
                    <a:lnTo>
                      <a:pt x="310" y="2564"/>
                    </a:lnTo>
                    <a:lnTo>
                      <a:pt x="255" y="2537"/>
                    </a:lnTo>
                    <a:lnTo>
                      <a:pt x="202" y="2507"/>
                    </a:lnTo>
                    <a:lnTo>
                      <a:pt x="149" y="2473"/>
                    </a:lnTo>
                    <a:lnTo>
                      <a:pt x="102" y="2432"/>
                    </a:lnTo>
                    <a:lnTo>
                      <a:pt x="61" y="2388"/>
                    </a:lnTo>
                    <a:lnTo>
                      <a:pt x="28" y="2337"/>
                    </a:lnTo>
                    <a:lnTo>
                      <a:pt x="6" y="2283"/>
                    </a:lnTo>
                    <a:lnTo>
                      <a:pt x="0" y="2222"/>
                    </a:lnTo>
                    <a:lnTo>
                      <a:pt x="0" y="2222"/>
                    </a:lnTo>
                    <a:lnTo>
                      <a:pt x="73" y="2156"/>
                    </a:lnTo>
                    <a:lnTo>
                      <a:pt x="157" y="2106"/>
                    </a:lnTo>
                    <a:lnTo>
                      <a:pt x="244" y="2074"/>
                    </a:lnTo>
                    <a:lnTo>
                      <a:pt x="339" y="2051"/>
                    </a:lnTo>
                    <a:lnTo>
                      <a:pt x="432" y="2035"/>
                    </a:lnTo>
                    <a:lnTo>
                      <a:pt x="528" y="2019"/>
                    </a:lnTo>
                    <a:lnTo>
                      <a:pt x="621" y="2000"/>
                    </a:lnTo>
                    <a:lnTo>
                      <a:pt x="712" y="1972"/>
                    </a:lnTo>
                    <a:lnTo>
                      <a:pt x="712" y="1972"/>
                    </a:lnTo>
                    <a:lnTo>
                      <a:pt x="1016" y="1826"/>
                    </a:lnTo>
                    <a:lnTo>
                      <a:pt x="1297" y="1641"/>
                    </a:lnTo>
                    <a:lnTo>
                      <a:pt x="1561" y="1430"/>
                    </a:lnTo>
                    <a:lnTo>
                      <a:pt x="1813" y="1200"/>
                    </a:lnTo>
                    <a:lnTo>
                      <a:pt x="2066" y="967"/>
                    </a:lnTo>
                    <a:lnTo>
                      <a:pt x="2318" y="737"/>
                    </a:lnTo>
                    <a:lnTo>
                      <a:pt x="2583" y="523"/>
                    </a:lnTo>
                    <a:lnTo>
                      <a:pt x="2864" y="334"/>
                    </a:lnTo>
                    <a:lnTo>
                      <a:pt x="2864" y="334"/>
                    </a:lnTo>
                    <a:lnTo>
                      <a:pt x="2916" y="295"/>
                    </a:lnTo>
                    <a:lnTo>
                      <a:pt x="2973" y="263"/>
                    </a:lnTo>
                    <a:lnTo>
                      <a:pt x="3032" y="238"/>
                    </a:lnTo>
                    <a:lnTo>
                      <a:pt x="3094" y="217"/>
                    </a:lnTo>
                    <a:lnTo>
                      <a:pt x="3155" y="199"/>
                    </a:lnTo>
                    <a:lnTo>
                      <a:pt x="3215" y="181"/>
                    </a:lnTo>
                    <a:lnTo>
                      <a:pt x="3277" y="160"/>
                    </a:lnTo>
                    <a:lnTo>
                      <a:pt x="3337" y="133"/>
                    </a:lnTo>
                    <a:lnTo>
                      <a:pt x="3337" y="133"/>
                    </a:lnTo>
                    <a:lnTo>
                      <a:pt x="3459" y="107"/>
                    </a:lnTo>
                    <a:lnTo>
                      <a:pt x="3581" y="83"/>
                    </a:lnTo>
                    <a:lnTo>
                      <a:pt x="3704" y="62"/>
                    </a:lnTo>
                    <a:lnTo>
                      <a:pt x="3828" y="41"/>
                    </a:lnTo>
                    <a:lnTo>
                      <a:pt x="3947" y="27"/>
                    </a:lnTo>
                    <a:lnTo>
                      <a:pt x="4070" y="15"/>
                    </a:lnTo>
                    <a:lnTo>
                      <a:pt x="4190" y="6"/>
                    </a:lnTo>
                    <a:lnTo>
                      <a:pt x="4308" y="0"/>
                    </a:lnTo>
                    <a:lnTo>
                      <a:pt x="4308" y="0"/>
                    </a:lnTo>
                    <a:lnTo>
                      <a:pt x="4308" y="0"/>
                    </a:lnTo>
                    <a:lnTo>
                      <a:pt x="4308" y="0"/>
                    </a:lnTo>
                    <a:lnTo>
                      <a:pt x="4308" y="0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7" name="Freeform 95"/>
              <p:cNvSpPr>
                <a:spLocks/>
              </p:cNvSpPr>
              <p:nvPr/>
            </p:nvSpPr>
            <p:spPr bwMode="auto">
              <a:xfrm>
                <a:off x="2922" y="4244"/>
                <a:ext cx="961" cy="967"/>
              </a:xfrm>
              <a:custGeom>
                <a:avLst/>
                <a:gdLst>
                  <a:gd name="T0" fmla="*/ 1785 w 3843"/>
                  <a:gd name="T1" fmla="*/ 797 h 3870"/>
                  <a:gd name="T2" fmla="*/ 2283 w 3843"/>
                  <a:gd name="T3" fmla="*/ 1379 h 3870"/>
                  <a:gd name="T4" fmla="*/ 2786 w 3843"/>
                  <a:gd name="T5" fmla="*/ 1952 h 3870"/>
                  <a:gd name="T6" fmla="*/ 3354 w 3843"/>
                  <a:gd name="T7" fmla="*/ 2442 h 3870"/>
                  <a:gd name="T8" fmla="*/ 3686 w 3843"/>
                  <a:gd name="T9" fmla="*/ 2635 h 3870"/>
                  <a:gd name="T10" fmla="*/ 3747 w 3843"/>
                  <a:gd name="T11" fmla="*/ 2696 h 3870"/>
                  <a:gd name="T12" fmla="*/ 3809 w 3843"/>
                  <a:gd name="T13" fmla="*/ 2759 h 3870"/>
                  <a:gd name="T14" fmla="*/ 3843 w 3843"/>
                  <a:gd name="T15" fmla="*/ 2829 h 3870"/>
                  <a:gd name="T16" fmla="*/ 3828 w 3843"/>
                  <a:gd name="T17" fmla="*/ 2916 h 3870"/>
                  <a:gd name="T18" fmla="*/ 3805 w 3843"/>
                  <a:gd name="T19" fmla="*/ 2953 h 3870"/>
                  <a:gd name="T20" fmla="*/ 3740 w 3843"/>
                  <a:gd name="T21" fmla="*/ 2997 h 3870"/>
                  <a:gd name="T22" fmla="*/ 3666 w 3843"/>
                  <a:gd name="T23" fmla="*/ 3015 h 3870"/>
                  <a:gd name="T24" fmla="*/ 3590 w 3843"/>
                  <a:gd name="T25" fmla="*/ 3031 h 3870"/>
                  <a:gd name="T26" fmla="*/ 3557 w 3843"/>
                  <a:gd name="T27" fmla="*/ 3045 h 3870"/>
                  <a:gd name="T28" fmla="*/ 3273 w 3843"/>
                  <a:gd name="T29" fmla="*/ 3312 h 3870"/>
                  <a:gd name="T30" fmla="*/ 2975 w 3843"/>
                  <a:gd name="T31" fmla="*/ 3555 h 3870"/>
                  <a:gd name="T32" fmla="*/ 2651 w 3843"/>
                  <a:gd name="T33" fmla="*/ 3749 h 3870"/>
                  <a:gd name="T34" fmla="*/ 2292 w 3843"/>
                  <a:gd name="T35" fmla="*/ 3861 h 3870"/>
                  <a:gd name="T36" fmla="*/ 2245 w 3843"/>
                  <a:gd name="T37" fmla="*/ 3867 h 3870"/>
                  <a:gd name="T38" fmla="*/ 2143 w 3843"/>
                  <a:gd name="T39" fmla="*/ 3870 h 3870"/>
                  <a:gd name="T40" fmla="*/ 2035 w 3843"/>
                  <a:gd name="T41" fmla="*/ 3855 h 3870"/>
                  <a:gd name="T42" fmla="*/ 1938 w 3843"/>
                  <a:gd name="T43" fmla="*/ 3813 h 3870"/>
                  <a:gd name="T44" fmla="*/ 1898 w 3843"/>
                  <a:gd name="T45" fmla="*/ 3778 h 3870"/>
                  <a:gd name="T46" fmla="*/ 1922 w 3843"/>
                  <a:gd name="T47" fmla="*/ 3726 h 3870"/>
                  <a:gd name="T48" fmla="*/ 1968 w 3843"/>
                  <a:gd name="T49" fmla="*/ 3690 h 3870"/>
                  <a:gd name="T50" fmla="*/ 2023 w 3843"/>
                  <a:gd name="T51" fmla="*/ 3664 h 3870"/>
                  <a:gd name="T52" fmla="*/ 2078 w 3843"/>
                  <a:gd name="T53" fmla="*/ 3640 h 3870"/>
                  <a:gd name="T54" fmla="*/ 2216 w 3843"/>
                  <a:gd name="T55" fmla="*/ 3569 h 3870"/>
                  <a:gd name="T56" fmla="*/ 2479 w 3843"/>
                  <a:gd name="T57" fmla="*/ 3390 h 3870"/>
                  <a:gd name="T58" fmla="*/ 2711 w 3843"/>
                  <a:gd name="T59" fmla="*/ 3166 h 3870"/>
                  <a:gd name="T60" fmla="*/ 2899 w 3843"/>
                  <a:gd name="T61" fmla="*/ 2907 h 3870"/>
                  <a:gd name="T62" fmla="*/ 2974 w 3843"/>
                  <a:gd name="T63" fmla="*/ 2764 h 3870"/>
                  <a:gd name="T64" fmla="*/ 2975 w 3843"/>
                  <a:gd name="T65" fmla="*/ 2539 h 3870"/>
                  <a:gd name="T66" fmla="*/ 2847 w 3843"/>
                  <a:gd name="T67" fmla="*/ 2361 h 3870"/>
                  <a:gd name="T68" fmla="*/ 2666 w 3843"/>
                  <a:gd name="T69" fmla="*/ 2213 h 3870"/>
                  <a:gd name="T70" fmla="*/ 2501 w 3843"/>
                  <a:gd name="T71" fmla="*/ 2069 h 3870"/>
                  <a:gd name="T72" fmla="*/ 2213 w 3843"/>
                  <a:gd name="T73" fmla="*/ 1874 h 3870"/>
                  <a:gd name="T74" fmla="*/ 1634 w 3843"/>
                  <a:gd name="T75" fmla="*/ 1502 h 3870"/>
                  <a:gd name="T76" fmla="*/ 1062 w 3843"/>
                  <a:gd name="T77" fmla="*/ 1120 h 3870"/>
                  <a:gd name="T78" fmla="*/ 512 w 3843"/>
                  <a:gd name="T79" fmla="*/ 682 h 3870"/>
                  <a:gd name="T80" fmla="*/ 252 w 3843"/>
                  <a:gd name="T81" fmla="*/ 424 h 3870"/>
                  <a:gd name="T82" fmla="*/ 170 w 3843"/>
                  <a:gd name="T83" fmla="*/ 331 h 3870"/>
                  <a:gd name="T84" fmla="*/ 89 w 3843"/>
                  <a:gd name="T85" fmla="*/ 227 h 3870"/>
                  <a:gd name="T86" fmla="*/ 24 w 3843"/>
                  <a:gd name="T87" fmla="*/ 120 h 3870"/>
                  <a:gd name="T88" fmla="*/ 0 w 3843"/>
                  <a:gd name="T89" fmla="*/ 0 h 3870"/>
                  <a:gd name="T90" fmla="*/ 199 w 3843"/>
                  <a:gd name="T91" fmla="*/ 0 h 3870"/>
                  <a:gd name="T92" fmla="*/ 606 w 3843"/>
                  <a:gd name="T93" fmla="*/ 44 h 3870"/>
                  <a:gd name="T94" fmla="*/ 1000 w 3843"/>
                  <a:gd name="T95" fmla="*/ 164 h 3870"/>
                  <a:gd name="T96" fmla="*/ 1359 w 3843"/>
                  <a:gd name="T97" fmla="*/ 378 h 3870"/>
                  <a:gd name="T98" fmla="*/ 1517 w 3843"/>
                  <a:gd name="T99" fmla="*/ 524 h 3870"/>
                  <a:gd name="T100" fmla="*/ 1517 w 3843"/>
                  <a:gd name="T101" fmla="*/ 524 h 3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843" h="3870">
                    <a:moveTo>
                      <a:pt x="1517" y="524"/>
                    </a:moveTo>
                    <a:lnTo>
                      <a:pt x="1785" y="797"/>
                    </a:lnTo>
                    <a:lnTo>
                      <a:pt x="2038" y="1084"/>
                    </a:lnTo>
                    <a:lnTo>
                      <a:pt x="2283" y="1379"/>
                    </a:lnTo>
                    <a:lnTo>
                      <a:pt x="2529" y="1672"/>
                    </a:lnTo>
                    <a:lnTo>
                      <a:pt x="2786" y="1952"/>
                    </a:lnTo>
                    <a:lnTo>
                      <a:pt x="3056" y="2213"/>
                    </a:lnTo>
                    <a:lnTo>
                      <a:pt x="3354" y="2442"/>
                    </a:lnTo>
                    <a:lnTo>
                      <a:pt x="3686" y="2635"/>
                    </a:lnTo>
                    <a:lnTo>
                      <a:pt x="3686" y="2635"/>
                    </a:lnTo>
                    <a:lnTo>
                      <a:pt x="3714" y="2666"/>
                    </a:lnTo>
                    <a:lnTo>
                      <a:pt x="3747" y="2696"/>
                    </a:lnTo>
                    <a:lnTo>
                      <a:pt x="3779" y="2726"/>
                    </a:lnTo>
                    <a:lnTo>
                      <a:pt x="3809" y="2759"/>
                    </a:lnTo>
                    <a:lnTo>
                      <a:pt x="3832" y="2792"/>
                    </a:lnTo>
                    <a:lnTo>
                      <a:pt x="3843" y="2829"/>
                    </a:lnTo>
                    <a:lnTo>
                      <a:pt x="3843" y="2870"/>
                    </a:lnTo>
                    <a:lnTo>
                      <a:pt x="3828" y="2916"/>
                    </a:lnTo>
                    <a:lnTo>
                      <a:pt x="3828" y="2916"/>
                    </a:lnTo>
                    <a:lnTo>
                      <a:pt x="3805" y="2953"/>
                    </a:lnTo>
                    <a:lnTo>
                      <a:pt x="3774" y="2980"/>
                    </a:lnTo>
                    <a:lnTo>
                      <a:pt x="3740" y="2997"/>
                    </a:lnTo>
                    <a:lnTo>
                      <a:pt x="3704" y="3008"/>
                    </a:lnTo>
                    <a:lnTo>
                      <a:pt x="3666" y="3015"/>
                    </a:lnTo>
                    <a:lnTo>
                      <a:pt x="3627" y="3023"/>
                    </a:lnTo>
                    <a:lnTo>
                      <a:pt x="3590" y="3031"/>
                    </a:lnTo>
                    <a:lnTo>
                      <a:pt x="3557" y="3045"/>
                    </a:lnTo>
                    <a:lnTo>
                      <a:pt x="3557" y="3045"/>
                    </a:lnTo>
                    <a:lnTo>
                      <a:pt x="3416" y="3179"/>
                    </a:lnTo>
                    <a:lnTo>
                      <a:pt x="3273" y="3312"/>
                    </a:lnTo>
                    <a:lnTo>
                      <a:pt x="3127" y="3438"/>
                    </a:lnTo>
                    <a:lnTo>
                      <a:pt x="2975" y="3555"/>
                    </a:lnTo>
                    <a:lnTo>
                      <a:pt x="2817" y="3659"/>
                    </a:lnTo>
                    <a:lnTo>
                      <a:pt x="2651" y="3749"/>
                    </a:lnTo>
                    <a:lnTo>
                      <a:pt x="2475" y="3817"/>
                    </a:lnTo>
                    <a:lnTo>
                      <a:pt x="2292" y="3861"/>
                    </a:lnTo>
                    <a:lnTo>
                      <a:pt x="2292" y="3861"/>
                    </a:lnTo>
                    <a:lnTo>
                      <a:pt x="2245" y="3867"/>
                    </a:lnTo>
                    <a:lnTo>
                      <a:pt x="2196" y="3870"/>
                    </a:lnTo>
                    <a:lnTo>
                      <a:pt x="2143" y="3870"/>
                    </a:lnTo>
                    <a:lnTo>
                      <a:pt x="2090" y="3866"/>
                    </a:lnTo>
                    <a:lnTo>
                      <a:pt x="2035" y="3855"/>
                    </a:lnTo>
                    <a:lnTo>
                      <a:pt x="1985" y="3838"/>
                    </a:lnTo>
                    <a:lnTo>
                      <a:pt x="1938" y="3813"/>
                    </a:lnTo>
                    <a:lnTo>
                      <a:pt x="1898" y="3778"/>
                    </a:lnTo>
                    <a:lnTo>
                      <a:pt x="1898" y="3778"/>
                    </a:lnTo>
                    <a:lnTo>
                      <a:pt x="1905" y="3749"/>
                    </a:lnTo>
                    <a:lnTo>
                      <a:pt x="1922" y="3726"/>
                    </a:lnTo>
                    <a:lnTo>
                      <a:pt x="1942" y="3707"/>
                    </a:lnTo>
                    <a:lnTo>
                      <a:pt x="1968" y="3690"/>
                    </a:lnTo>
                    <a:lnTo>
                      <a:pt x="1995" y="3677"/>
                    </a:lnTo>
                    <a:lnTo>
                      <a:pt x="2023" y="3664"/>
                    </a:lnTo>
                    <a:lnTo>
                      <a:pt x="2052" y="3652"/>
                    </a:lnTo>
                    <a:lnTo>
                      <a:pt x="2078" y="3640"/>
                    </a:lnTo>
                    <a:lnTo>
                      <a:pt x="2078" y="3640"/>
                    </a:lnTo>
                    <a:lnTo>
                      <a:pt x="2216" y="3569"/>
                    </a:lnTo>
                    <a:lnTo>
                      <a:pt x="2351" y="3485"/>
                    </a:lnTo>
                    <a:lnTo>
                      <a:pt x="2479" y="3390"/>
                    </a:lnTo>
                    <a:lnTo>
                      <a:pt x="2599" y="3283"/>
                    </a:lnTo>
                    <a:lnTo>
                      <a:pt x="2711" y="3166"/>
                    </a:lnTo>
                    <a:lnTo>
                      <a:pt x="2809" y="3040"/>
                    </a:lnTo>
                    <a:lnTo>
                      <a:pt x="2899" y="2907"/>
                    </a:lnTo>
                    <a:lnTo>
                      <a:pt x="2974" y="2764"/>
                    </a:lnTo>
                    <a:lnTo>
                      <a:pt x="2974" y="2764"/>
                    </a:lnTo>
                    <a:lnTo>
                      <a:pt x="2995" y="2642"/>
                    </a:lnTo>
                    <a:lnTo>
                      <a:pt x="2975" y="2539"/>
                    </a:lnTo>
                    <a:lnTo>
                      <a:pt x="2923" y="2444"/>
                    </a:lnTo>
                    <a:lnTo>
                      <a:pt x="2847" y="2361"/>
                    </a:lnTo>
                    <a:lnTo>
                      <a:pt x="2759" y="2286"/>
                    </a:lnTo>
                    <a:lnTo>
                      <a:pt x="2666" y="2213"/>
                    </a:lnTo>
                    <a:lnTo>
                      <a:pt x="2577" y="2143"/>
                    </a:lnTo>
                    <a:lnTo>
                      <a:pt x="2501" y="2069"/>
                    </a:lnTo>
                    <a:lnTo>
                      <a:pt x="2501" y="2069"/>
                    </a:lnTo>
                    <a:lnTo>
                      <a:pt x="2213" y="1874"/>
                    </a:lnTo>
                    <a:lnTo>
                      <a:pt x="1924" y="1686"/>
                    </a:lnTo>
                    <a:lnTo>
                      <a:pt x="1634" y="1502"/>
                    </a:lnTo>
                    <a:lnTo>
                      <a:pt x="1346" y="1314"/>
                    </a:lnTo>
                    <a:lnTo>
                      <a:pt x="1062" y="1120"/>
                    </a:lnTo>
                    <a:lnTo>
                      <a:pt x="783" y="910"/>
                    </a:lnTo>
                    <a:lnTo>
                      <a:pt x="512" y="682"/>
                    </a:lnTo>
                    <a:lnTo>
                      <a:pt x="252" y="424"/>
                    </a:lnTo>
                    <a:lnTo>
                      <a:pt x="252" y="424"/>
                    </a:lnTo>
                    <a:lnTo>
                      <a:pt x="212" y="378"/>
                    </a:lnTo>
                    <a:lnTo>
                      <a:pt x="170" y="331"/>
                    </a:lnTo>
                    <a:lnTo>
                      <a:pt x="130" y="281"/>
                    </a:lnTo>
                    <a:lnTo>
                      <a:pt x="89" y="227"/>
                    </a:lnTo>
                    <a:lnTo>
                      <a:pt x="54" y="174"/>
                    </a:lnTo>
                    <a:lnTo>
                      <a:pt x="24" y="120"/>
                    </a:lnTo>
                    <a:lnTo>
                      <a:pt x="7" y="6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99" y="0"/>
                    </a:lnTo>
                    <a:lnTo>
                      <a:pt x="403" y="14"/>
                    </a:lnTo>
                    <a:lnTo>
                      <a:pt x="606" y="44"/>
                    </a:lnTo>
                    <a:lnTo>
                      <a:pt x="806" y="94"/>
                    </a:lnTo>
                    <a:lnTo>
                      <a:pt x="1000" y="164"/>
                    </a:lnTo>
                    <a:lnTo>
                      <a:pt x="1187" y="258"/>
                    </a:lnTo>
                    <a:lnTo>
                      <a:pt x="1359" y="378"/>
                    </a:lnTo>
                    <a:lnTo>
                      <a:pt x="1517" y="524"/>
                    </a:lnTo>
                    <a:lnTo>
                      <a:pt x="1517" y="524"/>
                    </a:lnTo>
                    <a:lnTo>
                      <a:pt x="1517" y="524"/>
                    </a:lnTo>
                    <a:lnTo>
                      <a:pt x="1517" y="524"/>
                    </a:lnTo>
                    <a:lnTo>
                      <a:pt x="1517" y="524"/>
                    </a:lnTo>
                    <a:close/>
                  </a:path>
                </a:pathLst>
              </a:custGeom>
              <a:solidFill>
                <a:srgbClr val="FFBE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0368" name="Freeform 96"/>
            <p:cNvSpPr>
              <a:spLocks noEditPoints="1"/>
            </p:cNvSpPr>
            <p:nvPr/>
          </p:nvSpPr>
          <p:spPr bwMode="auto">
            <a:xfrm>
              <a:off x="3815" y="1459"/>
              <a:ext cx="1792" cy="1659"/>
            </a:xfrm>
            <a:custGeom>
              <a:avLst/>
              <a:gdLst>
                <a:gd name="T0" fmla="*/ 2095 w 2615"/>
                <a:gd name="T1" fmla="*/ 265 h 2615"/>
                <a:gd name="T2" fmla="*/ 1800 w 2615"/>
                <a:gd name="T3" fmla="*/ 95 h 2615"/>
                <a:gd name="T4" fmla="*/ 1475 w 2615"/>
                <a:gd name="T5" fmla="*/ 10 h 2615"/>
                <a:gd name="T6" fmla="*/ 1140 w 2615"/>
                <a:gd name="T7" fmla="*/ 10 h 2615"/>
                <a:gd name="T8" fmla="*/ 815 w 2615"/>
                <a:gd name="T9" fmla="*/ 95 h 2615"/>
                <a:gd name="T10" fmla="*/ 515 w 2615"/>
                <a:gd name="T11" fmla="*/ 265 h 2615"/>
                <a:gd name="T12" fmla="*/ 265 w 2615"/>
                <a:gd name="T13" fmla="*/ 520 h 2615"/>
                <a:gd name="T14" fmla="*/ 95 w 2615"/>
                <a:gd name="T15" fmla="*/ 815 h 2615"/>
                <a:gd name="T16" fmla="*/ 10 w 2615"/>
                <a:gd name="T17" fmla="*/ 1140 h 2615"/>
                <a:gd name="T18" fmla="*/ 10 w 2615"/>
                <a:gd name="T19" fmla="*/ 1475 h 2615"/>
                <a:gd name="T20" fmla="*/ 95 w 2615"/>
                <a:gd name="T21" fmla="*/ 1800 h 2615"/>
                <a:gd name="T22" fmla="*/ 265 w 2615"/>
                <a:gd name="T23" fmla="*/ 2100 h 2615"/>
                <a:gd name="T24" fmla="*/ 515 w 2615"/>
                <a:gd name="T25" fmla="*/ 2350 h 2615"/>
                <a:gd name="T26" fmla="*/ 815 w 2615"/>
                <a:gd name="T27" fmla="*/ 2520 h 2615"/>
                <a:gd name="T28" fmla="*/ 1140 w 2615"/>
                <a:gd name="T29" fmla="*/ 2605 h 2615"/>
                <a:gd name="T30" fmla="*/ 1475 w 2615"/>
                <a:gd name="T31" fmla="*/ 2605 h 2615"/>
                <a:gd name="T32" fmla="*/ 1800 w 2615"/>
                <a:gd name="T33" fmla="*/ 2520 h 2615"/>
                <a:gd name="T34" fmla="*/ 2095 w 2615"/>
                <a:gd name="T35" fmla="*/ 2350 h 2615"/>
                <a:gd name="T36" fmla="*/ 2350 w 2615"/>
                <a:gd name="T37" fmla="*/ 2100 h 2615"/>
                <a:gd name="T38" fmla="*/ 2520 w 2615"/>
                <a:gd name="T39" fmla="*/ 1800 h 2615"/>
                <a:gd name="T40" fmla="*/ 2605 w 2615"/>
                <a:gd name="T41" fmla="*/ 1475 h 2615"/>
                <a:gd name="T42" fmla="*/ 2605 w 2615"/>
                <a:gd name="T43" fmla="*/ 1140 h 2615"/>
                <a:gd name="T44" fmla="*/ 2520 w 2615"/>
                <a:gd name="T45" fmla="*/ 815 h 2615"/>
                <a:gd name="T46" fmla="*/ 2350 w 2615"/>
                <a:gd name="T47" fmla="*/ 520 h 2615"/>
                <a:gd name="T48" fmla="*/ 625 w 2615"/>
                <a:gd name="T49" fmla="*/ 600 h 2615"/>
                <a:gd name="T50" fmla="*/ 860 w 2615"/>
                <a:gd name="T51" fmla="*/ 425 h 2615"/>
                <a:gd name="T52" fmla="*/ 1125 w 2615"/>
                <a:gd name="T53" fmla="*/ 335 h 2615"/>
                <a:gd name="T54" fmla="*/ 1405 w 2615"/>
                <a:gd name="T55" fmla="*/ 320 h 2615"/>
                <a:gd name="T56" fmla="*/ 1675 w 2615"/>
                <a:gd name="T57" fmla="*/ 390 h 2615"/>
                <a:gd name="T58" fmla="*/ 480 w 2615"/>
                <a:gd name="T59" fmla="*/ 1780 h 2615"/>
                <a:gd name="T60" fmla="*/ 370 w 2615"/>
                <a:gd name="T61" fmla="*/ 1520 h 2615"/>
                <a:gd name="T62" fmla="*/ 340 w 2615"/>
                <a:gd name="T63" fmla="*/ 1240 h 2615"/>
                <a:gd name="T64" fmla="*/ 395 w 2615"/>
                <a:gd name="T65" fmla="*/ 965 h 2615"/>
                <a:gd name="T66" fmla="*/ 525 w 2615"/>
                <a:gd name="T67" fmla="*/ 710 h 2615"/>
                <a:gd name="T68" fmla="*/ 775 w 2615"/>
                <a:gd name="T69" fmla="*/ 2090 h 2615"/>
                <a:gd name="T70" fmla="*/ 2185 w 2615"/>
                <a:gd name="T71" fmla="*/ 880 h 2615"/>
                <a:gd name="T72" fmla="*/ 2265 w 2615"/>
                <a:gd name="T73" fmla="*/ 1160 h 2615"/>
                <a:gd name="T74" fmla="*/ 2260 w 2615"/>
                <a:gd name="T75" fmla="*/ 1450 h 2615"/>
                <a:gd name="T76" fmla="*/ 2170 w 2615"/>
                <a:gd name="T77" fmla="*/ 1725 h 2615"/>
                <a:gd name="T78" fmla="*/ 1990 w 2615"/>
                <a:gd name="T79" fmla="*/ 1965 h 2615"/>
                <a:gd name="T80" fmla="*/ 1745 w 2615"/>
                <a:gd name="T81" fmla="*/ 2145 h 2615"/>
                <a:gd name="T82" fmla="*/ 1470 w 2615"/>
                <a:gd name="T83" fmla="*/ 2235 h 2615"/>
                <a:gd name="T84" fmla="*/ 1185 w 2615"/>
                <a:gd name="T85" fmla="*/ 2240 h 2615"/>
                <a:gd name="T86" fmla="*/ 905 w 2615"/>
                <a:gd name="T87" fmla="*/ 2165 h 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15" h="2615">
                  <a:moveTo>
                    <a:pt x="2230" y="385"/>
                  </a:moveTo>
                  <a:lnTo>
                    <a:pt x="2095" y="265"/>
                  </a:lnTo>
                  <a:lnTo>
                    <a:pt x="1950" y="170"/>
                  </a:lnTo>
                  <a:lnTo>
                    <a:pt x="1800" y="95"/>
                  </a:lnTo>
                  <a:lnTo>
                    <a:pt x="1640" y="45"/>
                  </a:lnTo>
                  <a:lnTo>
                    <a:pt x="1475" y="10"/>
                  </a:lnTo>
                  <a:lnTo>
                    <a:pt x="1305" y="0"/>
                  </a:lnTo>
                  <a:lnTo>
                    <a:pt x="1140" y="10"/>
                  </a:lnTo>
                  <a:lnTo>
                    <a:pt x="975" y="45"/>
                  </a:lnTo>
                  <a:lnTo>
                    <a:pt x="815" y="95"/>
                  </a:lnTo>
                  <a:lnTo>
                    <a:pt x="660" y="170"/>
                  </a:lnTo>
                  <a:lnTo>
                    <a:pt x="515" y="265"/>
                  </a:lnTo>
                  <a:lnTo>
                    <a:pt x="385" y="385"/>
                  </a:lnTo>
                  <a:lnTo>
                    <a:pt x="265" y="520"/>
                  </a:lnTo>
                  <a:lnTo>
                    <a:pt x="170" y="665"/>
                  </a:lnTo>
                  <a:lnTo>
                    <a:pt x="95" y="815"/>
                  </a:lnTo>
                  <a:lnTo>
                    <a:pt x="45" y="975"/>
                  </a:lnTo>
                  <a:lnTo>
                    <a:pt x="10" y="1140"/>
                  </a:lnTo>
                  <a:lnTo>
                    <a:pt x="0" y="1310"/>
                  </a:lnTo>
                  <a:lnTo>
                    <a:pt x="10" y="1475"/>
                  </a:lnTo>
                  <a:lnTo>
                    <a:pt x="45" y="1640"/>
                  </a:lnTo>
                  <a:lnTo>
                    <a:pt x="95" y="1800"/>
                  </a:lnTo>
                  <a:lnTo>
                    <a:pt x="170" y="1955"/>
                  </a:lnTo>
                  <a:lnTo>
                    <a:pt x="265" y="2100"/>
                  </a:lnTo>
                  <a:lnTo>
                    <a:pt x="385" y="2230"/>
                  </a:lnTo>
                  <a:lnTo>
                    <a:pt x="515" y="2350"/>
                  </a:lnTo>
                  <a:lnTo>
                    <a:pt x="660" y="2445"/>
                  </a:lnTo>
                  <a:lnTo>
                    <a:pt x="815" y="2520"/>
                  </a:lnTo>
                  <a:lnTo>
                    <a:pt x="975" y="2570"/>
                  </a:lnTo>
                  <a:lnTo>
                    <a:pt x="1140" y="2605"/>
                  </a:lnTo>
                  <a:lnTo>
                    <a:pt x="1305" y="2615"/>
                  </a:lnTo>
                  <a:lnTo>
                    <a:pt x="1475" y="2605"/>
                  </a:lnTo>
                  <a:lnTo>
                    <a:pt x="1640" y="2570"/>
                  </a:lnTo>
                  <a:lnTo>
                    <a:pt x="1800" y="2520"/>
                  </a:lnTo>
                  <a:lnTo>
                    <a:pt x="1950" y="2445"/>
                  </a:lnTo>
                  <a:lnTo>
                    <a:pt x="2095" y="2350"/>
                  </a:lnTo>
                  <a:lnTo>
                    <a:pt x="2230" y="2230"/>
                  </a:lnTo>
                  <a:lnTo>
                    <a:pt x="2350" y="2100"/>
                  </a:lnTo>
                  <a:lnTo>
                    <a:pt x="2445" y="1955"/>
                  </a:lnTo>
                  <a:lnTo>
                    <a:pt x="2520" y="1800"/>
                  </a:lnTo>
                  <a:lnTo>
                    <a:pt x="2570" y="1640"/>
                  </a:lnTo>
                  <a:lnTo>
                    <a:pt x="2605" y="1475"/>
                  </a:lnTo>
                  <a:lnTo>
                    <a:pt x="2615" y="1310"/>
                  </a:lnTo>
                  <a:lnTo>
                    <a:pt x="2605" y="1140"/>
                  </a:lnTo>
                  <a:lnTo>
                    <a:pt x="2570" y="975"/>
                  </a:lnTo>
                  <a:lnTo>
                    <a:pt x="2520" y="815"/>
                  </a:lnTo>
                  <a:lnTo>
                    <a:pt x="2445" y="665"/>
                  </a:lnTo>
                  <a:lnTo>
                    <a:pt x="2350" y="520"/>
                  </a:lnTo>
                  <a:lnTo>
                    <a:pt x="2230" y="385"/>
                  </a:lnTo>
                  <a:close/>
                  <a:moveTo>
                    <a:pt x="625" y="600"/>
                  </a:moveTo>
                  <a:lnTo>
                    <a:pt x="735" y="505"/>
                  </a:lnTo>
                  <a:lnTo>
                    <a:pt x="860" y="425"/>
                  </a:lnTo>
                  <a:lnTo>
                    <a:pt x="990" y="370"/>
                  </a:lnTo>
                  <a:lnTo>
                    <a:pt x="1125" y="335"/>
                  </a:lnTo>
                  <a:lnTo>
                    <a:pt x="1265" y="320"/>
                  </a:lnTo>
                  <a:lnTo>
                    <a:pt x="1405" y="320"/>
                  </a:lnTo>
                  <a:lnTo>
                    <a:pt x="1545" y="345"/>
                  </a:lnTo>
                  <a:lnTo>
                    <a:pt x="1675" y="390"/>
                  </a:lnTo>
                  <a:lnTo>
                    <a:pt x="1805" y="455"/>
                  </a:lnTo>
                  <a:lnTo>
                    <a:pt x="480" y="1780"/>
                  </a:lnTo>
                  <a:lnTo>
                    <a:pt x="415" y="1655"/>
                  </a:lnTo>
                  <a:lnTo>
                    <a:pt x="370" y="1520"/>
                  </a:lnTo>
                  <a:lnTo>
                    <a:pt x="345" y="1380"/>
                  </a:lnTo>
                  <a:lnTo>
                    <a:pt x="340" y="1240"/>
                  </a:lnTo>
                  <a:lnTo>
                    <a:pt x="360" y="1100"/>
                  </a:lnTo>
                  <a:lnTo>
                    <a:pt x="395" y="965"/>
                  </a:lnTo>
                  <a:lnTo>
                    <a:pt x="450" y="835"/>
                  </a:lnTo>
                  <a:lnTo>
                    <a:pt x="525" y="710"/>
                  </a:lnTo>
                  <a:lnTo>
                    <a:pt x="625" y="600"/>
                  </a:lnTo>
                  <a:close/>
                  <a:moveTo>
                    <a:pt x="775" y="2090"/>
                  </a:moveTo>
                  <a:lnTo>
                    <a:pt x="2115" y="755"/>
                  </a:lnTo>
                  <a:lnTo>
                    <a:pt x="2185" y="880"/>
                  </a:lnTo>
                  <a:lnTo>
                    <a:pt x="2235" y="1020"/>
                  </a:lnTo>
                  <a:lnTo>
                    <a:pt x="2265" y="1160"/>
                  </a:lnTo>
                  <a:lnTo>
                    <a:pt x="2275" y="1305"/>
                  </a:lnTo>
                  <a:lnTo>
                    <a:pt x="2260" y="1450"/>
                  </a:lnTo>
                  <a:lnTo>
                    <a:pt x="2225" y="1590"/>
                  </a:lnTo>
                  <a:lnTo>
                    <a:pt x="2170" y="1725"/>
                  </a:lnTo>
                  <a:lnTo>
                    <a:pt x="2090" y="1850"/>
                  </a:lnTo>
                  <a:lnTo>
                    <a:pt x="1990" y="1965"/>
                  </a:lnTo>
                  <a:lnTo>
                    <a:pt x="1875" y="2065"/>
                  </a:lnTo>
                  <a:lnTo>
                    <a:pt x="1745" y="2145"/>
                  </a:lnTo>
                  <a:lnTo>
                    <a:pt x="1615" y="2200"/>
                  </a:lnTo>
                  <a:lnTo>
                    <a:pt x="1470" y="2235"/>
                  </a:lnTo>
                  <a:lnTo>
                    <a:pt x="1330" y="2250"/>
                  </a:lnTo>
                  <a:lnTo>
                    <a:pt x="1185" y="2240"/>
                  </a:lnTo>
                  <a:lnTo>
                    <a:pt x="1045" y="2215"/>
                  </a:lnTo>
                  <a:lnTo>
                    <a:pt x="905" y="2165"/>
                  </a:lnTo>
                  <a:lnTo>
                    <a:pt x="775" y="2090"/>
                  </a:lnTo>
                  <a:close/>
                </a:path>
              </a:pathLst>
            </a:custGeom>
            <a:gradFill rotWithShape="1">
              <a:gsLst>
                <a:gs pos="0">
                  <a:srgbClr val="FF0000">
                    <a:alpha val="50999"/>
                  </a:srgbClr>
                </a:gs>
                <a:gs pos="100000">
                  <a:srgbClr val="FF0000">
                    <a:gamma/>
                    <a:tint val="88627"/>
                    <a:invGamma/>
                    <a:alpha val="50999"/>
                  </a:srgbClr>
                </a:gs>
              </a:gsLst>
              <a:lin ang="5400000" scaled="1"/>
            </a:gra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136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4321684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Rectangle 2"/>
          <p:cNvSpPr>
            <a:spLocks noGrp="1" noChangeArrowheads="1"/>
          </p:cNvSpPr>
          <p:nvPr>
            <p:ph type="title"/>
          </p:nvPr>
        </p:nvSpPr>
        <p:spPr>
          <a:xfrm>
            <a:off x="3972" y="0"/>
            <a:ext cx="9140027" cy="1447800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 </a:t>
            </a:r>
            <a:endParaRPr lang="en-US" sz="4000" b="1" dirty="0"/>
          </a:p>
        </p:txBody>
      </p:sp>
      <p:sp>
        <p:nvSpPr>
          <p:cNvPr id="454696" name="Rectangle 40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92275"/>
            <a:ext cx="7207250" cy="4525963"/>
          </a:xfrm>
        </p:spPr>
        <p:txBody>
          <a:bodyPr/>
          <a:lstStyle/>
          <a:p>
            <a:r>
              <a:rPr lang="en-US" sz="3600"/>
              <a:t>Evaluate situation</a:t>
            </a:r>
          </a:p>
          <a:p>
            <a:pPr lvl="1"/>
            <a:r>
              <a:rPr lang="en-US" sz="3600"/>
              <a:t>check victim </a:t>
            </a:r>
          </a:p>
          <a:p>
            <a:pPr lvl="1"/>
            <a:r>
              <a:rPr lang="en-US" sz="3600"/>
              <a:t>determine safety of environment</a:t>
            </a:r>
          </a:p>
          <a:p>
            <a:r>
              <a:rPr lang="en-US" sz="3600"/>
              <a:t>Call or send for help immediately</a:t>
            </a:r>
          </a:p>
          <a:p>
            <a:r>
              <a:rPr lang="en-US" sz="3600"/>
              <a:t>Determine treatment priorities </a:t>
            </a:r>
          </a:p>
        </p:txBody>
      </p:sp>
      <p:sp>
        <p:nvSpPr>
          <p:cNvPr id="454660" name="Rectangle 4"/>
          <p:cNvSpPr>
            <a:spLocks noChangeArrowheads="1"/>
          </p:cNvSpPr>
          <p:nvPr/>
        </p:nvSpPr>
        <p:spPr bwMode="auto">
          <a:xfrm>
            <a:off x="608013" y="3532188"/>
            <a:ext cx="6708775" cy="26590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pPr marL="342900" indent="-342900" algn="l">
              <a:spcBef>
                <a:spcPct val="20000"/>
              </a:spcBef>
              <a:buFontTx/>
              <a:buChar char="•"/>
            </a:pPr>
            <a:endParaRPr lang="en-US" sz="2800"/>
          </a:p>
        </p:txBody>
      </p:sp>
      <p:grpSp>
        <p:nvGrpSpPr>
          <p:cNvPr id="454700" name="Group 44"/>
          <p:cNvGrpSpPr>
            <a:grpSpLocks noChangeAspect="1"/>
          </p:cNvGrpSpPr>
          <p:nvPr/>
        </p:nvGrpSpPr>
        <p:grpSpPr bwMode="auto">
          <a:xfrm>
            <a:off x="5715000" y="2413000"/>
            <a:ext cx="2965450" cy="1789113"/>
            <a:chOff x="3624" y="2086"/>
            <a:chExt cx="1152" cy="695"/>
          </a:xfrm>
        </p:grpSpPr>
        <p:sp>
          <p:nvSpPr>
            <p:cNvPr id="454699" name="AutoShape 43"/>
            <p:cNvSpPr>
              <a:spLocks noChangeAspect="1" noChangeArrowheads="1" noTextEdit="1"/>
            </p:cNvSpPr>
            <p:nvPr/>
          </p:nvSpPr>
          <p:spPr bwMode="auto">
            <a:xfrm>
              <a:off x="3624" y="2086"/>
              <a:ext cx="1152" cy="6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1" name="Freeform 45"/>
            <p:cNvSpPr>
              <a:spLocks/>
            </p:cNvSpPr>
            <p:nvPr/>
          </p:nvSpPr>
          <p:spPr bwMode="auto">
            <a:xfrm>
              <a:off x="3624" y="2092"/>
              <a:ext cx="1152" cy="689"/>
            </a:xfrm>
            <a:custGeom>
              <a:avLst/>
              <a:gdLst>
                <a:gd name="T0" fmla="*/ 1147 w 2304"/>
                <a:gd name="T1" fmla="*/ 1318 h 1378"/>
                <a:gd name="T2" fmla="*/ 1268 w 2304"/>
                <a:gd name="T3" fmla="*/ 1181 h 1378"/>
                <a:gd name="T4" fmla="*/ 1378 w 2304"/>
                <a:gd name="T5" fmla="*/ 1020 h 1378"/>
                <a:gd name="T6" fmla="*/ 1264 w 2304"/>
                <a:gd name="T7" fmla="*/ 977 h 1378"/>
                <a:gd name="T8" fmla="*/ 1190 w 2304"/>
                <a:gd name="T9" fmla="*/ 952 h 1378"/>
                <a:gd name="T10" fmla="*/ 1070 w 2304"/>
                <a:gd name="T11" fmla="*/ 973 h 1378"/>
                <a:gd name="T12" fmla="*/ 896 w 2304"/>
                <a:gd name="T13" fmla="*/ 999 h 1378"/>
                <a:gd name="T14" fmla="*/ 720 w 2304"/>
                <a:gd name="T15" fmla="*/ 1021 h 1378"/>
                <a:gd name="T16" fmla="*/ 515 w 2304"/>
                <a:gd name="T17" fmla="*/ 1024 h 1378"/>
                <a:gd name="T18" fmla="*/ 306 w 2304"/>
                <a:gd name="T19" fmla="*/ 1039 h 1378"/>
                <a:gd name="T20" fmla="*/ 152 w 2304"/>
                <a:gd name="T21" fmla="*/ 1041 h 1378"/>
                <a:gd name="T22" fmla="*/ 61 w 2304"/>
                <a:gd name="T23" fmla="*/ 986 h 1378"/>
                <a:gd name="T24" fmla="*/ 45 w 2304"/>
                <a:gd name="T25" fmla="*/ 910 h 1378"/>
                <a:gd name="T26" fmla="*/ 145 w 2304"/>
                <a:gd name="T27" fmla="*/ 918 h 1378"/>
                <a:gd name="T28" fmla="*/ 214 w 2304"/>
                <a:gd name="T29" fmla="*/ 940 h 1378"/>
                <a:gd name="T30" fmla="*/ 256 w 2304"/>
                <a:gd name="T31" fmla="*/ 930 h 1378"/>
                <a:gd name="T32" fmla="*/ 317 w 2304"/>
                <a:gd name="T33" fmla="*/ 894 h 1378"/>
                <a:gd name="T34" fmla="*/ 501 w 2304"/>
                <a:gd name="T35" fmla="*/ 790 h 1378"/>
                <a:gd name="T36" fmla="*/ 692 w 2304"/>
                <a:gd name="T37" fmla="*/ 681 h 1378"/>
                <a:gd name="T38" fmla="*/ 668 w 2304"/>
                <a:gd name="T39" fmla="*/ 623 h 1378"/>
                <a:gd name="T40" fmla="*/ 564 w 2304"/>
                <a:gd name="T41" fmla="*/ 572 h 1378"/>
                <a:gd name="T42" fmla="*/ 423 w 2304"/>
                <a:gd name="T43" fmla="*/ 508 h 1378"/>
                <a:gd name="T44" fmla="*/ 285 w 2304"/>
                <a:gd name="T45" fmla="*/ 467 h 1378"/>
                <a:gd name="T46" fmla="*/ 247 w 2304"/>
                <a:gd name="T47" fmla="*/ 447 h 1378"/>
                <a:gd name="T48" fmla="*/ 141 w 2304"/>
                <a:gd name="T49" fmla="*/ 487 h 1378"/>
                <a:gd name="T50" fmla="*/ 30 w 2304"/>
                <a:gd name="T51" fmla="*/ 501 h 1378"/>
                <a:gd name="T52" fmla="*/ 29 w 2304"/>
                <a:gd name="T53" fmla="*/ 440 h 1378"/>
                <a:gd name="T54" fmla="*/ 135 w 2304"/>
                <a:gd name="T55" fmla="*/ 389 h 1378"/>
                <a:gd name="T56" fmla="*/ 260 w 2304"/>
                <a:gd name="T57" fmla="*/ 361 h 1378"/>
                <a:gd name="T58" fmla="*/ 441 w 2304"/>
                <a:gd name="T59" fmla="*/ 340 h 1378"/>
                <a:gd name="T60" fmla="*/ 641 w 2304"/>
                <a:gd name="T61" fmla="*/ 330 h 1378"/>
                <a:gd name="T62" fmla="*/ 836 w 2304"/>
                <a:gd name="T63" fmla="*/ 336 h 1378"/>
                <a:gd name="T64" fmla="*/ 1031 w 2304"/>
                <a:gd name="T65" fmla="*/ 356 h 1378"/>
                <a:gd name="T66" fmla="*/ 1206 w 2304"/>
                <a:gd name="T67" fmla="*/ 381 h 1378"/>
                <a:gd name="T68" fmla="*/ 1282 w 2304"/>
                <a:gd name="T69" fmla="*/ 312 h 1378"/>
                <a:gd name="T70" fmla="*/ 1389 w 2304"/>
                <a:gd name="T71" fmla="*/ 232 h 1378"/>
                <a:gd name="T72" fmla="*/ 1476 w 2304"/>
                <a:gd name="T73" fmla="*/ 165 h 1378"/>
                <a:gd name="T74" fmla="*/ 1511 w 2304"/>
                <a:gd name="T75" fmla="*/ 66 h 1378"/>
                <a:gd name="T76" fmla="*/ 1581 w 2304"/>
                <a:gd name="T77" fmla="*/ 12 h 1378"/>
                <a:gd name="T78" fmla="*/ 1682 w 2304"/>
                <a:gd name="T79" fmla="*/ 1 h 1378"/>
                <a:gd name="T80" fmla="*/ 1787 w 2304"/>
                <a:gd name="T81" fmla="*/ 9 h 1378"/>
                <a:gd name="T82" fmla="*/ 1920 w 2304"/>
                <a:gd name="T83" fmla="*/ 41 h 1378"/>
                <a:gd name="T84" fmla="*/ 2041 w 2304"/>
                <a:gd name="T85" fmla="*/ 116 h 1378"/>
                <a:gd name="T86" fmla="*/ 2119 w 2304"/>
                <a:gd name="T87" fmla="*/ 224 h 1378"/>
                <a:gd name="T88" fmla="*/ 2176 w 2304"/>
                <a:gd name="T89" fmla="*/ 315 h 1378"/>
                <a:gd name="T90" fmla="*/ 2280 w 2304"/>
                <a:gd name="T91" fmla="*/ 352 h 1378"/>
                <a:gd name="T92" fmla="*/ 2273 w 2304"/>
                <a:gd name="T93" fmla="*/ 428 h 1378"/>
                <a:gd name="T94" fmla="*/ 2184 w 2304"/>
                <a:gd name="T95" fmla="*/ 447 h 1378"/>
                <a:gd name="T96" fmla="*/ 2159 w 2304"/>
                <a:gd name="T97" fmla="*/ 597 h 1378"/>
                <a:gd name="T98" fmla="*/ 2258 w 2304"/>
                <a:gd name="T99" fmla="*/ 707 h 1378"/>
                <a:gd name="T100" fmla="*/ 2267 w 2304"/>
                <a:gd name="T101" fmla="*/ 798 h 1378"/>
                <a:gd name="T102" fmla="*/ 2155 w 2304"/>
                <a:gd name="T103" fmla="*/ 810 h 1378"/>
                <a:gd name="T104" fmla="*/ 2059 w 2304"/>
                <a:gd name="T105" fmla="*/ 759 h 1378"/>
                <a:gd name="T106" fmla="*/ 1940 w 2304"/>
                <a:gd name="T107" fmla="*/ 893 h 1378"/>
                <a:gd name="T108" fmla="*/ 1751 w 2304"/>
                <a:gd name="T109" fmla="*/ 1079 h 1378"/>
                <a:gd name="T110" fmla="*/ 1549 w 2304"/>
                <a:gd name="T111" fmla="*/ 1180 h 1378"/>
                <a:gd name="T112" fmla="*/ 1447 w 2304"/>
                <a:gd name="T113" fmla="*/ 1217 h 1378"/>
                <a:gd name="T114" fmla="*/ 1312 w 2304"/>
                <a:gd name="T115" fmla="*/ 1265 h 1378"/>
                <a:gd name="T116" fmla="*/ 1244 w 2304"/>
                <a:gd name="T117" fmla="*/ 1343 h 1378"/>
                <a:gd name="T118" fmla="*/ 1204 w 2304"/>
                <a:gd name="T119" fmla="*/ 1370 h 1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04" h="1378">
                  <a:moveTo>
                    <a:pt x="1173" y="1378"/>
                  </a:moveTo>
                  <a:lnTo>
                    <a:pt x="1164" y="1376"/>
                  </a:lnTo>
                  <a:lnTo>
                    <a:pt x="1154" y="1372"/>
                  </a:lnTo>
                  <a:lnTo>
                    <a:pt x="1146" y="1369"/>
                  </a:lnTo>
                  <a:lnTo>
                    <a:pt x="1139" y="1363"/>
                  </a:lnTo>
                  <a:lnTo>
                    <a:pt x="1137" y="1342"/>
                  </a:lnTo>
                  <a:lnTo>
                    <a:pt x="1147" y="1318"/>
                  </a:lnTo>
                  <a:lnTo>
                    <a:pt x="1159" y="1294"/>
                  </a:lnTo>
                  <a:lnTo>
                    <a:pt x="1173" y="1271"/>
                  </a:lnTo>
                  <a:lnTo>
                    <a:pt x="1188" y="1249"/>
                  </a:lnTo>
                  <a:lnTo>
                    <a:pt x="1205" y="1228"/>
                  </a:lnTo>
                  <a:lnTo>
                    <a:pt x="1225" y="1210"/>
                  </a:lnTo>
                  <a:lnTo>
                    <a:pt x="1245" y="1194"/>
                  </a:lnTo>
                  <a:lnTo>
                    <a:pt x="1268" y="1181"/>
                  </a:lnTo>
                  <a:lnTo>
                    <a:pt x="1280" y="1157"/>
                  </a:lnTo>
                  <a:lnTo>
                    <a:pt x="1294" y="1134"/>
                  </a:lnTo>
                  <a:lnTo>
                    <a:pt x="1310" y="1111"/>
                  </a:lnTo>
                  <a:lnTo>
                    <a:pt x="1326" y="1088"/>
                  </a:lnTo>
                  <a:lnTo>
                    <a:pt x="1343" y="1065"/>
                  </a:lnTo>
                  <a:lnTo>
                    <a:pt x="1361" y="1041"/>
                  </a:lnTo>
                  <a:lnTo>
                    <a:pt x="1378" y="1020"/>
                  </a:lnTo>
                  <a:lnTo>
                    <a:pt x="1394" y="996"/>
                  </a:lnTo>
                  <a:lnTo>
                    <a:pt x="1372" y="995"/>
                  </a:lnTo>
                  <a:lnTo>
                    <a:pt x="1350" y="993"/>
                  </a:lnTo>
                  <a:lnTo>
                    <a:pt x="1328" y="991"/>
                  </a:lnTo>
                  <a:lnTo>
                    <a:pt x="1306" y="987"/>
                  </a:lnTo>
                  <a:lnTo>
                    <a:pt x="1284" y="983"/>
                  </a:lnTo>
                  <a:lnTo>
                    <a:pt x="1264" y="977"/>
                  </a:lnTo>
                  <a:lnTo>
                    <a:pt x="1243" y="971"/>
                  </a:lnTo>
                  <a:lnTo>
                    <a:pt x="1222" y="964"/>
                  </a:lnTo>
                  <a:lnTo>
                    <a:pt x="1214" y="963"/>
                  </a:lnTo>
                  <a:lnTo>
                    <a:pt x="1208" y="961"/>
                  </a:lnTo>
                  <a:lnTo>
                    <a:pt x="1202" y="958"/>
                  </a:lnTo>
                  <a:lnTo>
                    <a:pt x="1196" y="955"/>
                  </a:lnTo>
                  <a:lnTo>
                    <a:pt x="1190" y="952"/>
                  </a:lnTo>
                  <a:lnTo>
                    <a:pt x="1184" y="948"/>
                  </a:lnTo>
                  <a:lnTo>
                    <a:pt x="1177" y="946"/>
                  </a:lnTo>
                  <a:lnTo>
                    <a:pt x="1169" y="942"/>
                  </a:lnTo>
                  <a:lnTo>
                    <a:pt x="1144" y="952"/>
                  </a:lnTo>
                  <a:lnTo>
                    <a:pt x="1120" y="960"/>
                  </a:lnTo>
                  <a:lnTo>
                    <a:pt x="1094" y="967"/>
                  </a:lnTo>
                  <a:lnTo>
                    <a:pt x="1070" y="973"/>
                  </a:lnTo>
                  <a:lnTo>
                    <a:pt x="1046" y="978"/>
                  </a:lnTo>
                  <a:lnTo>
                    <a:pt x="1021" y="984"/>
                  </a:lnTo>
                  <a:lnTo>
                    <a:pt x="996" y="987"/>
                  </a:lnTo>
                  <a:lnTo>
                    <a:pt x="971" y="991"/>
                  </a:lnTo>
                  <a:lnTo>
                    <a:pt x="947" y="994"/>
                  </a:lnTo>
                  <a:lnTo>
                    <a:pt x="922" y="996"/>
                  </a:lnTo>
                  <a:lnTo>
                    <a:pt x="896" y="999"/>
                  </a:lnTo>
                  <a:lnTo>
                    <a:pt x="872" y="1001"/>
                  </a:lnTo>
                  <a:lnTo>
                    <a:pt x="847" y="1003"/>
                  </a:lnTo>
                  <a:lnTo>
                    <a:pt x="821" y="1006"/>
                  </a:lnTo>
                  <a:lnTo>
                    <a:pt x="796" y="1009"/>
                  </a:lnTo>
                  <a:lnTo>
                    <a:pt x="771" y="1011"/>
                  </a:lnTo>
                  <a:lnTo>
                    <a:pt x="749" y="1022"/>
                  </a:lnTo>
                  <a:lnTo>
                    <a:pt x="720" y="1021"/>
                  </a:lnTo>
                  <a:lnTo>
                    <a:pt x="691" y="1020"/>
                  </a:lnTo>
                  <a:lnTo>
                    <a:pt x="662" y="1020"/>
                  </a:lnTo>
                  <a:lnTo>
                    <a:pt x="632" y="1020"/>
                  </a:lnTo>
                  <a:lnTo>
                    <a:pt x="604" y="1021"/>
                  </a:lnTo>
                  <a:lnTo>
                    <a:pt x="574" y="1022"/>
                  </a:lnTo>
                  <a:lnTo>
                    <a:pt x="544" y="1023"/>
                  </a:lnTo>
                  <a:lnTo>
                    <a:pt x="515" y="1024"/>
                  </a:lnTo>
                  <a:lnTo>
                    <a:pt x="485" y="1026"/>
                  </a:lnTo>
                  <a:lnTo>
                    <a:pt x="455" y="1029"/>
                  </a:lnTo>
                  <a:lnTo>
                    <a:pt x="425" y="1031"/>
                  </a:lnTo>
                  <a:lnTo>
                    <a:pt x="395" y="1033"/>
                  </a:lnTo>
                  <a:lnTo>
                    <a:pt x="365" y="1036"/>
                  </a:lnTo>
                  <a:lnTo>
                    <a:pt x="335" y="1037"/>
                  </a:lnTo>
                  <a:lnTo>
                    <a:pt x="306" y="1039"/>
                  </a:lnTo>
                  <a:lnTo>
                    <a:pt x="276" y="1040"/>
                  </a:lnTo>
                  <a:lnTo>
                    <a:pt x="243" y="1055"/>
                  </a:lnTo>
                  <a:lnTo>
                    <a:pt x="226" y="1055"/>
                  </a:lnTo>
                  <a:lnTo>
                    <a:pt x="207" y="1053"/>
                  </a:lnTo>
                  <a:lnTo>
                    <a:pt x="189" y="1051"/>
                  </a:lnTo>
                  <a:lnTo>
                    <a:pt x="170" y="1046"/>
                  </a:lnTo>
                  <a:lnTo>
                    <a:pt x="152" y="1041"/>
                  </a:lnTo>
                  <a:lnTo>
                    <a:pt x="136" y="1035"/>
                  </a:lnTo>
                  <a:lnTo>
                    <a:pt x="120" y="1028"/>
                  </a:lnTo>
                  <a:lnTo>
                    <a:pt x="105" y="1018"/>
                  </a:lnTo>
                  <a:lnTo>
                    <a:pt x="94" y="1011"/>
                  </a:lnTo>
                  <a:lnTo>
                    <a:pt x="83" y="1003"/>
                  </a:lnTo>
                  <a:lnTo>
                    <a:pt x="71" y="995"/>
                  </a:lnTo>
                  <a:lnTo>
                    <a:pt x="61" y="986"/>
                  </a:lnTo>
                  <a:lnTo>
                    <a:pt x="51" y="975"/>
                  </a:lnTo>
                  <a:lnTo>
                    <a:pt x="41" y="963"/>
                  </a:lnTo>
                  <a:lnTo>
                    <a:pt x="33" y="950"/>
                  </a:lnTo>
                  <a:lnTo>
                    <a:pt x="25" y="937"/>
                  </a:lnTo>
                  <a:lnTo>
                    <a:pt x="32" y="916"/>
                  </a:lnTo>
                  <a:lnTo>
                    <a:pt x="37" y="911"/>
                  </a:lnTo>
                  <a:lnTo>
                    <a:pt x="45" y="910"/>
                  </a:lnTo>
                  <a:lnTo>
                    <a:pt x="54" y="909"/>
                  </a:lnTo>
                  <a:lnTo>
                    <a:pt x="63" y="904"/>
                  </a:lnTo>
                  <a:lnTo>
                    <a:pt x="81" y="905"/>
                  </a:lnTo>
                  <a:lnTo>
                    <a:pt x="97" y="908"/>
                  </a:lnTo>
                  <a:lnTo>
                    <a:pt x="113" y="910"/>
                  </a:lnTo>
                  <a:lnTo>
                    <a:pt x="129" y="914"/>
                  </a:lnTo>
                  <a:lnTo>
                    <a:pt x="145" y="918"/>
                  </a:lnTo>
                  <a:lnTo>
                    <a:pt x="161" y="923"/>
                  </a:lnTo>
                  <a:lnTo>
                    <a:pt x="177" y="930"/>
                  </a:lnTo>
                  <a:lnTo>
                    <a:pt x="194" y="937"/>
                  </a:lnTo>
                  <a:lnTo>
                    <a:pt x="198" y="937"/>
                  </a:lnTo>
                  <a:lnTo>
                    <a:pt x="203" y="938"/>
                  </a:lnTo>
                  <a:lnTo>
                    <a:pt x="209" y="939"/>
                  </a:lnTo>
                  <a:lnTo>
                    <a:pt x="214" y="940"/>
                  </a:lnTo>
                  <a:lnTo>
                    <a:pt x="219" y="941"/>
                  </a:lnTo>
                  <a:lnTo>
                    <a:pt x="226" y="943"/>
                  </a:lnTo>
                  <a:lnTo>
                    <a:pt x="232" y="945"/>
                  </a:lnTo>
                  <a:lnTo>
                    <a:pt x="237" y="947"/>
                  </a:lnTo>
                  <a:lnTo>
                    <a:pt x="247" y="937"/>
                  </a:lnTo>
                  <a:lnTo>
                    <a:pt x="251" y="933"/>
                  </a:lnTo>
                  <a:lnTo>
                    <a:pt x="256" y="930"/>
                  </a:lnTo>
                  <a:lnTo>
                    <a:pt x="262" y="927"/>
                  </a:lnTo>
                  <a:lnTo>
                    <a:pt x="267" y="924"/>
                  </a:lnTo>
                  <a:lnTo>
                    <a:pt x="273" y="922"/>
                  </a:lnTo>
                  <a:lnTo>
                    <a:pt x="279" y="918"/>
                  </a:lnTo>
                  <a:lnTo>
                    <a:pt x="285" y="914"/>
                  </a:lnTo>
                  <a:lnTo>
                    <a:pt x="290" y="908"/>
                  </a:lnTo>
                  <a:lnTo>
                    <a:pt x="317" y="894"/>
                  </a:lnTo>
                  <a:lnTo>
                    <a:pt x="343" y="880"/>
                  </a:lnTo>
                  <a:lnTo>
                    <a:pt x="370" y="866"/>
                  </a:lnTo>
                  <a:lnTo>
                    <a:pt x="396" y="851"/>
                  </a:lnTo>
                  <a:lnTo>
                    <a:pt x="423" y="836"/>
                  </a:lnTo>
                  <a:lnTo>
                    <a:pt x="449" y="821"/>
                  </a:lnTo>
                  <a:lnTo>
                    <a:pt x="475" y="805"/>
                  </a:lnTo>
                  <a:lnTo>
                    <a:pt x="501" y="790"/>
                  </a:lnTo>
                  <a:lnTo>
                    <a:pt x="528" y="774"/>
                  </a:lnTo>
                  <a:lnTo>
                    <a:pt x="554" y="758"/>
                  </a:lnTo>
                  <a:lnTo>
                    <a:pt x="582" y="743"/>
                  </a:lnTo>
                  <a:lnTo>
                    <a:pt x="608" y="727"/>
                  </a:lnTo>
                  <a:lnTo>
                    <a:pt x="636" y="712"/>
                  </a:lnTo>
                  <a:lnTo>
                    <a:pt x="664" y="696"/>
                  </a:lnTo>
                  <a:lnTo>
                    <a:pt x="692" y="681"/>
                  </a:lnTo>
                  <a:lnTo>
                    <a:pt x="721" y="666"/>
                  </a:lnTo>
                  <a:lnTo>
                    <a:pt x="717" y="655"/>
                  </a:lnTo>
                  <a:lnTo>
                    <a:pt x="707" y="650"/>
                  </a:lnTo>
                  <a:lnTo>
                    <a:pt x="698" y="643"/>
                  </a:lnTo>
                  <a:lnTo>
                    <a:pt x="689" y="637"/>
                  </a:lnTo>
                  <a:lnTo>
                    <a:pt x="679" y="630"/>
                  </a:lnTo>
                  <a:lnTo>
                    <a:pt x="668" y="623"/>
                  </a:lnTo>
                  <a:lnTo>
                    <a:pt x="657" y="617"/>
                  </a:lnTo>
                  <a:lnTo>
                    <a:pt x="645" y="613"/>
                  </a:lnTo>
                  <a:lnTo>
                    <a:pt x="631" y="608"/>
                  </a:lnTo>
                  <a:lnTo>
                    <a:pt x="624" y="599"/>
                  </a:lnTo>
                  <a:lnTo>
                    <a:pt x="604" y="591"/>
                  </a:lnTo>
                  <a:lnTo>
                    <a:pt x="584" y="582"/>
                  </a:lnTo>
                  <a:lnTo>
                    <a:pt x="564" y="572"/>
                  </a:lnTo>
                  <a:lnTo>
                    <a:pt x="545" y="563"/>
                  </a:lnTo>
                  <a:lnTo>
                    <a:pt x="524" y="554"/>
                  </a:lnTo>
                  <a:lnTo>
                    <a:pt x="505" y="544"/>
                  </a:lnTo>
                  <a:lnTo>
                    <a:pt x="485" y="534"/>
                  </a:lnTo>
                  <a:lnTo>
                    <a:pt x="464" y="525"/>
                  </a:lnTo>
                  <a:lnTo>
                    <a:pt x="444" y="516"/>
                  </a:lnTo>
                  <a:lnTo>
                    <a:pt x="423" y="508"/>
                  </a:lnTo>
                  <a:lnTo>
                    <a:pt x="402" y="500"/>
                  </a:lnTo>
                  <a:lnTo>
                    <a:pt x="381" y="492"/>
                  </a:lnTo>
                  <a:lnTo>
                    <a:pt x="359" y="485"/>
                  </a:lnTo>
                  <a:lnTo>
                    <a:pt x="336" y="478"/>
                  </a:lnTo>
                  <a:lnTo>
                    <a:pt x="313" y="473"/>
                  </a:lnTo>
                  <a:lnTo>
                    <a:pt x="290" y="469"/>
                  </a:lnTo>
                  <a:lnTo>
                    <a:pt x="285" y="467"/>
                  </a:lnTo>
                  <a:lnTo>
                    <a:pt x="280" y="465"/>
                  </a:lnTo>
                  <a:lnTo>
                    <a:pt x="275" y="462"/>
                  </a:lnTo>
                  <a:lnTo>
                    <a:pt x="271" y="459"/>
                  </a:lnTo>
                  <a:lnTo>
                    <a:pt x="266" y="456"/>
                  </a:lnTo>
                  <a:lnTo>
                    <a:pt x="260" y="452"/>
                  </a:lnTo>
                  <a:lnTo>
                    <a:pt x="255" y="449"/>
                  </a:lnTo>
                  <a:lnTo>
                    <a:pt x="247" y="447"/>
                  </a:lnTo>
                  <a:lnTo>
                    <a:pt x="232" y="451"/>
                  </a:lnTo>
                  <a:lnTo>
                    <a:pt x="218" y="457"/>
                  </a:lnTo>
                  <a:lnTo>
                    <a:pt x="203" y="463"/>
                  </a:lnTo>
                  <a:lnTo>
                    <a:pt x="187" y="469"/>
                  </a:lnTo>
                  <a:lnTo>
                    <a:pt x="172" y="474"/>
                  </a:lnTo>
                  <a:lnTo>
                    <a:pt x="156" y="481"/>
                  </a:lnTo>
                  <a:lnTo>
                    <a:pt x="141" y="487"/>
                  </a:lnTo>
                  <a:lnTo>
                    <a:pt x="124" y="492"/>
                  </a:lnTo>
                  <a:lnTo>
                    <a:pt x="108" y="496"/>
                  </a:lnTo>
                  <a:lnTo>
                    <a:pt x="92" y="501"/>
                  </a:lnTo>
                  <a:lnTo>
                    <a:pt x="76" y="503"/>
                  </a:lnTo>
                  <a:lnTo>
                    <a:pt x="61" y="503"/>
                  </a:lnTo>
                  <a:lnTo>
                    <a:pt x="45" y="503"/>
                  </a:lnTo>
                  <a:lnTo>
                    <a:pt x="30" y="501"/>
                  </a:lnTo>
                  <a:lnTo>
                    <a:pt x="15" y="496"/>
                  </a:lnTo>
                  <a:lnTo>
                    <a:pt x="0" y="489"/>
                  </a:lnTo>
                  <a:lnTo>
                    <a:pt x="0" y="469"/>
                  </a:lnTo>
                  <a:lnTo>
                    <a:pt x="5" y="461"/>
                  </a:lnTo>
                  <a:lnTo>
                    <a:pt x="12" y="455"/>
                  </a:lnTo>
                  <a:lnTo>
                    <a:pt x="20" y="449"/>
                  </a:lnTo>
                  <a:lnTo>
                    <a:pt x="29" y="440"/>
                  </a:lnTo>
                  <a:lnTo>
                    <a:pt x="41" y="431"/>
                  </a:lnTo>
                  <a:lnTo>
                    <a:pt x="56" y="423"/>
                  </a:lnTo>
                  <a:lnTo>
                    <a:pt x="70" y="414"/>
                  </a:lnTo>
                  <a:lnTo>
                    <a:pt x="86" y="408"/>
                  </a:lnTo>
                  <a:lnTo>
                    <a:pt x="101" y="401"/>
                  </a:lnTo>
                  <a:lnTo>
                    <a:pt x="119" y="395"/>
                  </a:lnTo>
                  <a:lnTo>
                    <a:pt x="135" y="389"/>
                  </a:lnTo>
                  <a:lnTo>
                    <a:pt x="152" y="383"/>
                  </a:lnTo>
                  <a:lnTo>
                    <a:pt x="170" y="379"/>
                  </a:lnTo>
                  <a:lnTo>
                    <a:pt x="188" y="374"/>
                  </a:lnTo>
                  <a:lnTo>
                    <a:pt x="206" y="371"/>
                  </a:lnTo>
                  <a:lnTo>
                    <a:pt x="223" y="367"/>
                  </a:lnTo>
                  <a:lnTo>
                    <a:pt x="242" y="364"/>
                  </a:lnTo>
                  <a:lnTo>
                    <a:pt x="260" y="361"/>
                  </a:lnTo>
                  <a:lnTo>
                    <a:pt x="279" y="359"/>
                  </a:lnTo>
                  <a:lnTo>
                    <a:pt x="296" y="357"/>
                  </a:lnTo>
                  <a:lnTo>
                    <a:pt x="325" y="352"/>
                  </a:lnTo>
                  <a:lnTo>
                    <a:pt x="355" y="349"/>
                  </a:lnTo>
                  <a:lnTo>
                    <a:pt x="384" y="345"/>
                  </a:lnTo>
                  <a:lnTo>
                    <a:pt x="412" y="343"/>
                  </a:lnTo>
                  <a:lnTo>
                    <a:pt x="441" y="340"/>
                  </a:lnTo>
                  <a:lnTo>
                    <a:pt x="470" y="337"/>
                  </a:lnTo>
                  <a:lnTo>
                    <a:pt x="499" y="335"/>
                  </a:lnTo>
                  <a:lnTo>
                    <a:pt x="528" y="334"/>
                  </a:lnTo>
                  <a:lnTo>
                    <a:pt x="556" y="333"/>
                  </a:lnTo>
                  <a:lnTo>
                    <a:pt x="584" y="331"/>
                  </a:lnTo>
                  <a:lnTo>
                    <a:pt x="613" y="330"/>
                  </a:lnTo>
                  <a:lnTo>
                    <a:pt x="641" y="330"/>
                  </a:lnTo>
                  <a:lnTo>
                    <a:pt x="669" y="330"/>
                  </a:lnTo>
                  <a:lnTo>
                    <a:pt x="697" y="330"/>
                  </a:lnTo>
                  <a:lnTo>
                    <a:pt x="725" y="331"/>
                  </a:lnTo>
                  <a:lnTo>
                    <a:pt x="753" y="331"/>
                  </a:lnTo>
                  <a:lnTo>
                    <a:pt x="781" y="333"/>
                  </a:lnTo>
                  <a:lnTo>
                    <a:pt x="809" y="335"/>
                  </a:lnTo>
                  <a:lnTo>
                    <a:pt x="836" y="336"/>
                  </a:lnTo>
                  <a:lnTo>
                    <a:pt x="864" y="338"/>
                  </a:lnTo>
                  <a:lnTo>
                    <a:pt x="892" y="341"/>
                  </a:lnTo>
                  <a:lnTo>
                    <a:pt x="920" y="343"/>
                  </a:lnTo>
                  <a:lnTo>
                    <a:pt x="948" y="345"/>
                  </a:lnTo>
                  <a:lnTo>
                    <a:pt x="976" y="349"/>
                  </a:lnTo>
                  <a:lnTo>
                    <a:pt x="1003" y="352"/>
                  </a:lnTo>
                  <a:lnTo>
                    <a:pt x="1031" y="356"/>
                  </a:lnTo>
                  <a:lnTo>
                    <a:pt x="1059" y="359"/>
                  </a:lnTo>
                  <a:lnTo>
                    <a:pt x="1086" y="364"/>
                  </a:lnTo>
                  <a:lnTo>
                    <a:pt x="1114" y="368"/>
                  </a:lnTo>
                  <a:lnTo>
                    <a:pt x="1142" y="373"/>
                  </a:lnTo>
                  <a:lnTo>
                    <a:pt x="1169" y="378"/>
                  </a:lnTo>
                  <a:lnTo>
                    <a:pt x="1197" y="382"/>
                  </a:lnTo>
                  <a:lnTo>
                    <a:pt x="1206" y="381"/>
                  </a:lnTo>
                  <a:lnTo>
                    <a:pt x="1214" y="380"/>
                  </a:lnTo>
                  <a:lnTo>
                    <a:pt x="1222" y="376"/>
                  </a:lnTo>
                  <a:lnTo>
                    <a:pt x="1228" y="371"/>
                  </a:lnTo>
                  <a:lnTo>
                    <a:pt x="1241" y="355"/>
                  </a:lnTo>
                  <a:lnTo>
                    <a:pt x="1255" y="340"/>
                  </a:lnTo>
                  <a:lnTo>
                    <a:pt x="1268" y="326"/>
                  </a:lnTo>
                  <a:lnTo>
                    <a:pt x="1282" y="312"/>
                  </a:lnTo>
                  <a:lnTo>
                    <a:pt x="1297" y="299"/>
                  </a:lnTo>
                  <a:lnTo>
                    <a:pt x="1312" y="287"/>
                  </a:lnTo>
                  <a:lnTo>
                    <a:pt x="1327" y="275"/>
                  </a:lnTo>
                  <a:lnTo>
                    <a:pt x="1342" y="265"/>
                  </a:lnTo>
                  <a:lnTo>
                    <a:pt x="1358" y="253"/>
                  </a:lnTo>
                  <a:lnTo>
                    <a:pt x="1373" y="243"/>
                  </a:lnTo>
                  <a:lnTo>
                    <a:pt x="1389" y="232"/>
                  </a:lnTo>
                  <a:lnTo>
                    <a:pt x="1405" y="222"/>
                  </a:lnTo>
                  <a:lnTo>
                    <a:pt x="1420" y="212"/>
                  </a:lnTo>
                  <a:lnTo>
                    <a:pt x="1437" y="201"/>
                  </a:lnTo>
                  <a:lnTo>
                    <a:pt x="1453" y="191"/>
                  </a:lnTo>
                  <a:lnTo>
                    <a:pt x="1468" y="179"/>
                  </a:lnTo>
                  <a:lnTo>
                    <a:pt x="1472" y="174"/>
                  </a:lnTo>
                  <a:lnTo>
                    <a:pt x="1476" y="165"/>
                  </a:lnTo>
                  <a:lnTo>
                    <a:pt x="1478" y="156"/>
                  </a:lnTo>
                  <a:lnTo>
                    <a:pt x="1483" y="145"/>
                  </a:lnTo>
                  <a:lnTo>
                    <a:pt x="1485" y="129"/>
                  </a:lnTo>
                  <a:lnTo>
                    <a:pt x="1488" y="112"/>
                  </a:lnTo>
                  <a:lnTo>
                    <a:pt x="1494" y="96"/>
                  </a:lnTo>
                  <a:lnTo>
                    <a:pt x="1502" y="81"/>
                  </a:lnTo>
                  <a:lnTo>
                    <a:pt x="1511" y="66"/>
                  </a:lnTo>
                  <a:lnTo>
                    <a:pt x="1522" y="53"/>
                  </a:lnTo>
                  <a:lnTo>
                    <a:pt x="1533" y="40"/>
                  </a:lnTo>
                  <a:lnTo>
                    <a:pt x="1547" y="29"/>
                  </a:lnTo>
                  <a:lnTo>
                    <a:pt x="1558" y="28"/>
                  </a:lnTo>
                  <a:lnTo>
                    <a:pt x="1564" y="24"/>
                  </a:lnTo>
                  <a:lnTo>
                    <a:pt x="1571" y="18"/>
                  </a:lnTo>
                  <a:lnTo>
                    <a:pt x="1581" y="12"/>
                  </a:lnTo>
                  <a:lnTo>
                    <a:pt x="1594" y="10"/>
                  </a:lnTo>
                  <a:lnTo>
                    <a:pt x="1608" y="9"/>
                  </a:lnTo>
                  <a:lnTo>
                    <a:pt x="1623" y="6"/>
                  </a:lnTo>
                  <a:lnTo>
                    <a:pt x="1637" y="4"/>
                  </a:lnTo>
                  <a:lnTo>
                    <a:pt x="1652" y="3"/>
                  </a:lnTo>
                  <a:lnTo>
                    <a:pt x="1667" y="2"/>
                  </a:lnTo>
                  <a:lnTo>
                    <a:pt x="1682" y="1"/>
                  </a:lnTo>
                  <a:lnTo>
                    <a:pt x="1697" y="0"/>
                  </a:lnTo>
                  <a:lnTo>
                    <a:pt x="1712" y="0"/>
                  </a:lnTo>
                  <a:lnTo>
                    <a:pt x="1727" y="1"/>
                  </a:lnTo>
                  <a:lnTo>
                    <a:pt x="1742" y="2"/>
                  </a:lnTo>
                  <a:lnTo>
                    <a:pt x="1757" y="3"/>
                  </a:lnTo>
                  <a:lnTo>
                    <a:pt x="1772" y="5"/>
                  </a:lnTo>
                  <a:lnTo>
                    <a:pt x="1787" y="9"/>
                  </a:lnTo>
                  <a:lnTo>
                    <a:pt x="1802" y="13"/>
                  </a:lnTo>
                  <a:lnTo>
                    <a:pt x="1817" y="18"/>
                  </a:lnTo>
                  <a:lnTo>
                    <a:pt x="1839" y="20"/>
                  </a:lnTo>
                  <a:lnTo>
                    <a:pt x="1859" y="24"/>
                  </a:lnTo>
                  <a:lnTo>
                    <a:pt x="1880" y="28"/>
                  </a:lnTo>
                  <a:lnTo>
                    <a:pt x="1901" y="34"/>
                  </a:lnTo>
                  <a:lnTo>
                    <a:pt x="1920" y="41"/>
                  </a:lnTo>
                  <a:lnTo>
                    <a:pt x="1939" y="49"/>
                  </a:lnTo>
                  <a:lnTo>
                    <a:pt x="1957" y="57"/>
                  </a:lnTo>
                  <a:lnTo>
                    <a:pt x="1976" y="66"/>
                  </a:lnTo>
                  <a:lnTo>
                    <a:pt x="1993" y="78"/>
                  </a:lnTo>
                  <a:lnTo>
                    <a:pt x="2010" y="89"/>
                  </a:lnTo>
                  <a:lnTo>
                    <a:pt x="2025" y="102"/>
                  </a:lnTo>
                  <a:lnTo>
                    <a:pt x="2041" y="116"/>
                  </a:lnTo>
                  <a:lnTo>
                    <a:pt x="2056" y="131"/>
                  </a:lnTo>
                  <a:lnTo>
                    <a:pt x="2070" y="147"/>
                  </a:lnTo>
                  <a:lnTo>
                    <a:pt x="2084" y="163"/>
                  </a:lnTo>
                  <a:lnTo>
                    <a:pt x="2097" y="182"/>
                  </a:lnTo>
                  <a:lnTo>
                    <a:pt x="2102" y="197"/>
                  </a:lnTo>
                  <a:lnTo>
                    <a:pt x="2110" y="210"/>
                  </a:lnTo>
                  <a:lnTo>
                    <a:pt x="2119" y="224"/>
                  </a:lnTo>
                  <a:lnTo>
                    <a:pt x="2127" y="238"/>
                  </a:lnTo>
                  <a:lnTo>
                    <a:pt x="2134" y="252"/>
                  </a:lnTo>
                  <a:lnTo>
                    <a:pt x="2142" y="267"/>
                  </a:lnTo>
                  <a:lnTo>
                    <a:pt x="2147" y="283"/>
                  </a:lnTo>
                  <a:lnTo>
                    <a:pt x="2151" y="299"/>
                  </a:lnTo>
                  <a:lnTo>
                    <a:pt x="2161" y="311"/>
                  </a:lnTo>
                  <a:lnTo>
                    <a:pt x="2176" y="315"/>
                  </a:lnTo>
                  <a:lnTo>
                    <a:pt x="2191" y="320"/>
                  </a:lnTo>
                  <a:lnTo>
                    <a:pt x="2205" y="326"/>
                  </a:lnTo>
                  <a:lnTo>
                    <a:pt x="2219" y="331"/>
                  </a:lnTo>
                  <a:lnTo>
                    <a:pt x="2233" y="337"/>
                  </a:lnTo>
                  <a:lnTo>
                    <a:pt x="2248" y="342"/>
                  </a:lnTo>
                  <a:lnTo>
                    <a:pt x="2263" y="348"/>
                  </a:lnTo>
                  <a:lnTo>
                    <a:pt x="2280" y="352"/>
                  </a:lnTo>
                  <a:lnTo>
                    <a:pt x="2286" y="359"/>
                  </a:lnTo>
                  <a:lnTo>
                    <a:pt x="2292" y="366"/>
                  </a:lnTo>
                  <a:lnTo>
                    <a:pt x="2299" y="374"/>
                  </a:lnTo>
                  <a:lnTo>
                    <a:pt x="2304" y="382"/>
                  </a:lnTo>
                  <a:lnTo>
                    <a:pt x="2301" y="404"/>
                  </a:lnTo>
                  <a:lnTo>
                    <a:pt x="2283" y="423"/>
                  </a:lnTo>
                  <a:lnTo>
                    <a:pt x="2273" y="428"/>
                  </a:lnTo>
                  <a:lnTo>
                    <a:pt x="2263" y="433"/>
                  </a:lnTo>
                  <a:lnTo>
                    <a:pt x="2250" y="436"/>
                  </a:lnTo>
                  <a:lnTo>
                    <a:pt x="2237" y="439"/>
                  </a:lnTo>
                  <a:lnTo>
                    <a:pt x="2225" y="441"/>
                  </a:lnTo>
                  <a:lnTo>
                    <a:pt x="2211" y="442"/>
                  </a:lnTo>
                  <a:lnTo>
                    <a:pt x="2197" y="444"/>
                  </a:lnTo>
                  <a:lnTo>
                    <a:pt x="2184" y="447"/>
                  </a:lnTo>
                  <a:lnTo>
                    <a:pt x="2185" y="469"/>
                  </a:lnTo>
                  <a:lnTo>
                    <a:pt x="2185" y="489"/>
                  </a:lnTo>
                  <a:lnTo>
                    <a:pt x="2182" y="510"/>
                  </a:lnTo>
                  <a:lnTo>
                    <a:pt x="2178" y="532"/>
                  </a:lnTo>
                  <a:lnTo>
                    <a:pt x="2173" y="553"/>
                  </a:lnTo>
                  <a:lnTo>
                    <a:pt x="2166" y="575"/>
                  </a:lnTo>
                  <a:lnTo>
                    <a:pt x="2159" y="597"/>
                  </a:lnTo>
                  <a:lnTo>
                    <a:pt x="2151" y="618"/>
                  </a:lnTo>
                  <a:lnTo>
                    <a:pt x="2169" y="631"/>
                  </a:lnTo>
                  <a:lnTo>
                    <a:pt x="2188" y="644"/>
                  </a:lnTo>
                  <a:lnTo>
                    <a:pt x="2206" y="658"/>
                  </a:lnTo>
                  <a:lnTo>
                    <a:pt x="2225" y="673"/>
                  </a:lnTo>
                  <a:lnTo>
                    <a:pt x="2242" y="689"/>
                  </a:lnTo>
                  <a:lnTo>
                    <a:pt x="2258" y="707"/>
                  </a:lnTo>
                  <a:lnTo>
                    <a:pt x="2272" y="729"/>
                  </a:lnTo>
                  <a:lnTo>
                    <a:pt x="2283" y="754"/>
                  </a:lnTo>
                  <a:lnTo>
                    <a:pt x="2283" y="763"/>
                  </a:lnTo>
                  <a:lnTo>
                    <a:pt x="2283" y="769"/>
                  </a:lnTo>
                  <a:lnTo>
                    <a:pt x="2282" y="778"/>
                  </a:lnTo>
                  <a:lnTo>
                    <a:pt x="2280" y="788"/>
                  </a:lnTo>
                  <a:lnTo>
                    <a:pt x="2267" y="798"/>
                  </a:lnTo>
                  <a:lnTo>
                    <a:pt x="2256" y="807"/>
                  </a:lnTo>
                  <a:lnTo>
                    <a:pt x="2242" y="813"/>
                  </a:lnTo>
                  <a:lnTo>
                    <a:pt x="2227" y="817"/>
                  </a:lnTo>
                  <a:lnTo>
                    <a:pt x="2210" y="818"/>
                  </a:lnTo>
                  <a:lnTo>
                    <a:pt x="2191" y="817"/>
                  </a:lnTo>
                  <a:lnTo>
                    <a:pt x="2174" y="814"/>
                  </a:lnTo>
                  <a:lnTo>
                    <a:pt x="2155" y="810"/>
                  </a:lnTo>
                  <a:lnTo>
                    <a:pt x="2139" y="805"/>
                  </a:lnTo>
                  <a:lnTo>
                    <a:pt x="2125" y="799"/>
                  </a:lnTo>
                  <a:lnTo>
                    <a:pt x="2112" y="792"/>
                  </a:lnTo>
                  <a:lnTo>
                    <a:pt x="2098" y="786"/>
                  </a:lnTo>
                  <a:lnTo>
                    <a:pt x="2085" y="778"/>
                  </a:lnTo>
                  <a:lnTo>
                    <a:pt x="2071" y="768"/>
                  </a:lnTo>
                  <a:lnTo>
                    <a:pt x="2059" y="759"/>
                  </a:lnTo>
                  <a:lnTo>
                    <a:pt x="2046" y="750"/>
                  </a:lnTo>
                  <a:lnTo>
                    <a:pt x="2033" y="741"/>
                  </a:lnTo>
                  <a:lnTo>
                    <a:pt x="2014" y="754"/>
                  </a:lnTo>
                  <a:lnTo>
                    <a:pt x="1998" y="791"/>
                  </a:lnTo>
                  <a:lnTo>
                    <a:pt x="1980" y="827"/>
                  </a:lnTo>
                  <a:lnTo>
                    <a:pt x="1961" y="860"/>
                  </a:lnTo>
                  <a:lnTo>
                    <a:pt x="1940" y="893"/>
                  </a:lnTo>
                  <a:lnTo>
                    <a:pt x="1918" y="924"/>
                  </a:lnTo>
                  <a:lnTo>
                    <a:pt x="1894" y="954"/>
                  </a:lnTo>
                  <a:lnTo>
                    <a:pt x="1867" y="982"/>
                  </a:lnTo>
                  <a:lnTo>
                    <a:pt x="1841" y="1008"/>
                  </a:lnTo>
                  <a:lnTo>
                    <a:pt x="1812" y="1032"/>
                  </a:lnTo>
                  <a:lnTo>
                    <a:pt x="1782" y="1056"/>
                  </a:lnTo>
                  <a:lnTo>
                    <a:pt x="1751" y="1079"/>
                  </a:lnTo>
                  <a:lnTo>
                    <a:pt x="1719" y="1100"/>
                  </a:lnTo>
                  <a:lnTo>
                    <a:pt x="1685" y="1121"/>
                  </a:lnTo>
                  <a:lnTo>
                    <a:pt x="1650" y="1139"/>
                  </a:lnTo>
                  <a:lnTo>
                    <a:pt x="1614" y="1158"/>
                  </a:lnTo>
                  <a:lnTo>
                    <a:pt x="1577" y="1175"/>
                  </a:lnTo>
                  <a:lnTo>
                    <a:pt x="1563" y="1176"/>
                  </a:lnTo>
                  <a:lnTo>
                    <a:pt x="1549" y="1180"/>
                  </a:lnTo>
                  <a:lnTo>
                    <a:pt x="1536" y="1184"/>
                  </a:lnTo>
                  <a:lnTo>
                    <a:pt x="1523" y="1189"/>
                  </a:lnTo>
                  <a:lnTo>
                    <a:pt x="1510" y="1195"/>
                  </a:lnTo>
                  <a:lnTo>
                    <a:pt x="1496" y="1201"/>
                  </a:lnTo>
                  <a:lnTo>
                    <a:pt x="1483" y="1206"/>
                  </a:lnTo>
                  <a:lnTo>
                    <a:pt x="1468" y="1210"/>
                  </a:lnTo>
                  <a:lnTo>
                    <a:pt x="1447" y="1217"/>
                  </a:lnTo>
                  <a:lnTo>
                    <a:pt x="1426" y="1224"/>
                  </a:lnTo>
                  <a:lnTo>
                    <a:pt x="1405" y="1229"/>
                  </a:lnTo>
                  <a:lnTo>
                    <a:pt x="1385" y="1236"/>
                  </a:lnTo>
                  <a:lnTo>
                    <a:pt x="1365" y="1243"/>
                  </a:lnTo>
                  <a:lnTo>
                    <a:pt x="1346" y="1249"/>
                  </a:lnTo>
                  <a:lnTo>
                    <a:pt x="1328" y="1257"/>
                  </a:lnTo>
                  <a:lnTo>
                    <a:pt x="1312" y="1265"/>
                  </a:lnTo>
                  <a:lnTo>
                    <a:pt x="1305" y="1277"/>
                  </a:lnTo>
                  <a:lnTo>
                    <a:pt x="1296" y="1287"/>
                  </a:lnTo>
                  <a:lnTo>
                    <a:pt x="1287" y="1298"/>
                  </a:lnTo>
                  <a:lnTo>
                    <a:pt x="1276" y="1310"/>
                  </a:lnTo>
                  <a:lnTo>
                    <a:pt x="1266" y="1322"/>
                  </a:lnTo>
                  <a:lnTo>
                    <a:pt x="1255" y="1332"/>
                  </a:lnTo>
                  <a:lnTo>
                    <a:pt x="1244" y="1343"/>
                  </a:lnTo>
                  <a:lnTo>
                    <a:pt x="1233" y="1355"/>
                  </a:lnTo>
                  <a:lnTo>
                    <a:pt x="1227" y="1357"/>
                  </a:lnTo>
                  <a:lnTo>
                    <a:pt x="1222" y="1360"/>
                  </a:lnTo>
                  <a:lnTo>
                    <a:pt x="1218" y="1362"/>
                  </a:lnTo>
                  <a:lnTo>
                    <a:pt x="1214" y="1365"/>
                  </a:lnTo>
                  <a:lnTo>
                    <a:pt x="1208" y="1368"/>
                  </a:lnTo>
                  <a:lnTo>
                    <a:pt x="1204" y="1370"/>
                  </a:lnTo>
                  <a:lnTo>
                    <a:pt x="1198" y="1372"/>
                  </a:lnTo>
                  <a:lnTo>
                    <a:pt x="1191" y="1373"/>
                  </a:lnTo>
                  <a:lnTo>
                    <a:pt x="1173" y="13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2" name="Freeform 46"/>
            <p:cNvSpPr>
              <a:spLocks/>
            </p:cNvSpPr>
            <p:nvPr/>
          </p:nvSpPr>
          <p:spPr bwMode="auto">
            <a:xfrm>
              <a:off x="4210" y="2698"/>
              <a:ext cx="61" cy="69"/>
            </a:xfrm>
            <a:custGeom>
              <a:avLst/>
              <a:gdLst>
                <a:gd name="T0" fmla="*/ 0 w 122"/>
                <a:gd name="T1" fmla="*/ 137 h 137"/>
                <a:gd name="T2" fmla="*/ 3 w 122"/>
                <a:gd name="T3" fmla="*/ 115 h 137"/>
                <a:gd name="T4" fmla="*/ 12 w 122"/>
                <a:gd name="T5" fmla="*/ 100 h 137"/>
                <a:gd name="T6" fmla="*/ 20 w 122"/>
                <a:gd name="T7" fmla="*/ 84 h 137"/>
                <a:gd name="T8" fmla="*/ 30 w 122"/>
                <a:gd name="T9" fmla="*/ 67 h 137"/>
                <a:gd name="T10" fmla="*/ 40 w 122"/>
                <a:gd name="T11" fmla="*/ 51 h 137"/>
                <a:gd name="T12" fmla="*/ 52 w 122"/>
                <a:gd name="T13" fmla="*/ 36 h 137"/>
                <a:gd name="T14" fmla="*/ 65 w 122"/>
                <a:gd name="T15" fmla="*/ 22 h 137"/>
                <a:gd name="T16" fmla="*/ 83 w 122"/>
                <a:gd name="T17" fmla="*/ 9 h 137"/>
                <a:gd name="T18" fmla="*/ 102 w 122"/>
                <a:gd name="T19" fmla="*/ 0 h 137"/>
                <a:gd name="T20" fmla="*/ 122 w 122"/>
                <a:gd name="T21" fmla="*/ 22 h 137"/>
                <a:gd name="T22" fmla="*/ 113 w 122"/>
                <a:gd name="T23" fmla="*/ 37 h 137"/>
                <a:gd name="T24" fmla="*/ 102 w 122"/>
                <a:gd name="T25" fmla="*/ 52 h 137"/>
                <a:gd name="T26" fmla="*/ 92 w 122"/>
                <a:gd name="T27" fmla="*/ 68 h 137"/>
                <a:gd name="T28" fmla="*/ 79 w 122"/>
                <a:gd name="T29" fmla="*/ 83 h 137"/>
                <a:gd name="T30" fmla="*/ 67 w 122"/>
                <a:gd name="T31" fmla="*/ 98 h 137"/>
                <a:gd name="T32" fmla="*/ 52 w 122"/>
                <a:gd name="T33" fmla="*/ 112 h 137"/>
                <a:gd name="T34" fmla="*/ 35 w 122"/>
                <a:gd name="T35" fmla="*/ 126 h 137"/>
                <a:gd name="T36" fmla="*/ 18 w 122"/>
                <a:gd name="T37" fmla="*/ 137 h 137"/>
                <a:gd name="T38" fmla="*/ 0 w 122"/>
                <a:gd name="T39" fmla="*/ 137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137">
                  <a:moveTo>
                    <a:pt x="0" y="137"/>
                  </a:moveTo>
                  <a:lnTo>
                    <a:pt x="3" y="115"/>
                  </a:lnTo>
                  <a:lnTo>
                    <a:pt x="12" y="100"/>
                  </a:lnTo>
                  <a:lnTo>
                    <a:pt x="20" y="84"/>
                  </a:lnTo>
                  <a:lnTo>
                    <a:pt x="30" y="67"/>
                  </a:lnTo>
                  <a:lnTo>
                    <a:pt x="40" y="51"/>
                  </a:lnTo>
                  <a:lnTo>
                    <a:pt x="52" y="36"/>
                  </a:lnTo>
                  <a:lnTo>
                    <a:pt x="65" y="22"/>
                  </a:lnTo>
                  <a:lnTo>
                    <a:pt x="83" y="9"/>
                  </a:lnTo>
                  <a:lnTo>
                    <a:pt x="102" y="0"/>
                  </a:lnTo>
                  <a:lnTo>
                    <a:pt x="122" y="22"/>
                  </a:lnTo>
                  <a:lnTo>
                    <a:pt x="113" y="37"/>
                  </a:lnTo>
                  <a:lnTo>
                    <a:pt x="102" y="52"/>
                  </a:lnTo>
                  <a:lnTo>
                    <a:pt x="92" y="68"/>
                  </a:lnTo>
                  <a:lnTo>
                    <a:pt x="79" y="83"/>
                  </a:lnTo>
                  <a:lnTo>
                    <a:pt x="67" y="98"/>
                  </a:lnTo>
                  <a:lnTo>
                    <a:pt x="52" y="112"/>
                  </a:lnTo>
                  <a:lnTo>
                    <a:pt x="35" y="126"/>
                  </a:lnTo>
                  <a:lnTo>
                    <a:pt x="18" y="137"/>
                  </a:lnTo>
                  <a:lnTo>
                    <a:pt x="0" y="137"/>
                  </a:lnTo>
                  <a:close/>
                </a:path>
              </a:pathLst>
            </a:custGeom>
            <a:solidFill>
              <a:srgbClr val="66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3" name="Freeform 47"/>
            <p:cNvSpPr>
              <a:spLocks/>
            </p:cNvSpPr>
            <p:nvPr/>
          </p:nvSpPr>
          <p:spPr bwMode="auto">
            <a:xfrm>
              <a:off x="4204" y="2290"/>
              <a:ext cx="416" cy="411"/>
            </a:xfrm>
            <a:custGeom>
              <a:avLst/>
              <a:gdLst>
                <a:gd name="T0" fmla="*/ 146 w 833"/>
                <a:gd name="T1" fmla="*/ 779 h 823"/>
                <a:gd name="T2" fmla="*/ 241 w 833"/>
                <a:gd name="T3" fmla="*/ 641 h 823"/>
                <a:gd name="T4" fmla="*/ 364 w 833"/>
                <a:gd name="T5" fmla="*/ 518 h 823"/>
                <a:gd name="T6" fmla="*/ 438 w 833"/>
                <a:gd name="T7" fmla="*/ 435 h 823"/>
                <a:gd name="T8" fmla="*/ 406 w 833"/>
                <a:gd name="T9" fmla="*/ 452 h 823"/>
                <a:gd name="T10" fmla="*/ 370 w 833"/>
                <a:gd name="T11" fmla="*/ 436 h 823"/>
                <a:gd name="T12" fmla="*/ 332 w 833"/>
                <a:gd name="T13" fmla="*/ 492 h 823"/>
                <a:gd name="T14" fmla="*/ 316 w 833"/>
                <a:gd name="T15" fmla="*/ 469 h 823"/>
                <a:gd name="T16" fmla="*/ 295 w 833"/>
                <a:gd name="T17" fmla="*/ 504 h 823"/>
                <a:gd name="T18" fmla="*/ 260 w 833"/>
                <a:gd name="T19" fmla="*/ 543 h 823"/>
                <a:gd name="T20" fmla="*/ 251 w 833"/>
                <a:gd name="T21" fmla="*/ 474 h 823"/>
                <a:gd name="T22" fmla="*/ 188 w 833"/>
                <a:gd name="T23" fmla="*/ 565 h 823"/>
                <a:gd name="T24" fmla="*/ 181 w 833"/>
                <a:gd name="T25" fmla="*/ 458 h 823"/>
                <a:gd name="T26" fmla="*/ 142 w 833"/>
                <a:gd name="T27" fmla="*/ 532 h 823"/>
                <a:gd name="T28" fmla="*/ 122 w 833"/>
                <a:gd name="T29" fmla="*/ 485 h 823"/>
                <a:gd name="T30" fmla="*/ 101 w 833"/>
                <a:gd name="T31" fmla="*/ 505 h 823"/>
                <a:gd name="T32" fmla="*/ 78 w 833"/>
                <a:gd name="T33" fmla="*/ 477 h 823"/>
                <a:gd name="T34" fmla="*/ 57 w 833"/>
                <a:gd name="T35" fmla="*/ 447 h 823"/>
                <a:gd name="T36" fmla="*/ 31 w 833"/>
                <a:gd name="T37" fmla="*/ 508 h 823"/>
                <a:gd name="T38" fmla="*/ 0 w 833"/>
                <a:gd name="T39" fmla="*/ 356 h 823"/>
                <a:gd name="T40" fmla="*/ 73 w 833"/>
                <a:gd name="T41" fmla="*/ 14 h 823"/>
                <a:gd name="T42" fmla="*/ 184 w 833"/>
                <a:gd name="T43" fmla="*/ 1 h 823"/>
                <a:gd name="T44" fmla="*/ 297 w 833"/>
                <a:gd name="T45" fmla="*/ 1 h 823"/>
                <a:gd name="T46" fmla="*/ 403 w 833"/>
                <a:gd name="T47" fmla="*/ 38 h 823"/>
                <a:gd name="T48" fmla="*/ 507 w 833"/>
                <a:gd name="T49" fmla="*/ 143 h 823"/>
                <a:gd name="T50" fmla="*/ 574 w 833"/>
                <a:gd name="T51" fmla="*/ 184 h 823"/>
                <a:gd name="T52" fmla="*/ 645 w 833"/>
                <a:gd name="T53" fmla="*/ 220 h 823"/>
                <a:gd name="T54" fmla="*/ 707 w 833"/>
                <a:gd name="T55" fmla="*/ 254 h 823"/>
                <a:gd name="T56" fmla="*/ 738 w 833"/>
                <a:gd name="T57" fmla="*/ 317 h 823"/>
                <a:gd name="T58" fmla="*/ 815 w 833"/>
                <a:gd name="T59" fmla="*/ 339 h 823"/>
                <a:gd name="T60" fmla="*/ 827 w 833"/>
                <a:gd name="T61" fmla="*/ 345 h 823"/>
                <a:gd name="T62" fmla="*/ 797 w 833"/>
                <a:gd name="T63" fmla="*/ 402 h 823"/>
                <a:gd name="T64" fmla="*/ 772 w 833"/>
                <a:gd name="T65" fmla="*/ 446 h 823"/>
                <a:gd name="T66" fmla="*/ 744 w 833"/>
                <a:gd name="T67" fmla="*/ 452 h 823"/>
                <a:gd name="T68" fmla="*/ 732 w 833"/>
                <a:gd name="T69" fmla="*/ 516 h 823"/>
                <a:gd name="T70" fmla="*/ 703 w 833"/>
                <a:gd name="T71" fmla="*/ 477 h 823"/>
                <a:gd name="T72" fmla="*/ 694 w 833"/>
                <a:gd name="T73" fmla="*/ 544 h 823"/>
                <a:gd name="T74" fmla="*/ 672 w 833"/>
                <a:gd name="T75" fmla="*/ 562 h 823"/>
                <a:gd name="T76" fmla="*/ 644 w 833"/>
                <a:gd name="T77" fmla="*/ 571 h 823"/>
                <a:gd name="T78" fmla="*/ 631 w 833"/>
                <a:gd name="T79" fmla="*/ 574 h 823"/>
                <a:gd name="T80" fmla="*/ 605 w 833"/>
                <a:gd name="T81" fmla="*/ 621 h 823"/>
                <a:gd name="T82" fmla="*/ 589 w 833"/>
                <a:gd name="T83" fmla="*/ 599 h 823"/>
                <a:gd name="T84" fmla="*/ 542 w 833"/>
                <a:gd name="T85" fmla="*/ 681 h 823"/>
                <a:gd name="T86" fmla="*/ 520 w 833"/>
                <a:gd name="T87" fmla="*/ 605 h 823"/>
                <a:gd name="T88" fmla="*/ 475 w 833"/>
                <a:gd name="T89" fmla="*/ 712 h 823"/>
                <a:gd name="T90" fmla="*/ 459 w 833"/>
                <a:gd name="T91" fmla="*/ 666 h 823"/>
                <a:gd name="T92" fmla="*/ 422 w 833"/>
                <a:gd name="T93" fmla="*/ 720 h 823"/>
                <a:gd name="T94" fmla="*/ 401 w 833"/>
                <a:gd name="T95" fmla="*/ 707 h 823"/>
                <a:gd name="T96" fmla="*/ 376 w 833"/>
                <a:gd name="T97" fmla="*/ 726 h 823"/>
                <a:gd name="T98" fmla="*/ 353 w 833"/>
                <a:gd name="T99" fmla="*/ 695 h 823"/>
                <a:gd name="T100" fmla="*/ 346 w 833"/>
                <a:gd name="T101" fmla="*/ 748 h 823"/>
                <a:gd name="T102" fmla="*/ 313 w 833"/>
                <a:gd name="T103" fmla="*/ 777 h 823"/>
                <a:gd name="T104" fmla="*/ 296 w 833"/>
                <a:gd name="T105" fmla="*/ 738 h 823"/>
                <a:gd name="T106" fmla="*/ 264 w 833"/>
                <a:gd name="T107" fmla="*/ 768 h 823"/>
                <a:gd name="T108" fmla="*/ 232 w 833"/>
                <a:gd name="T109" fmla="*/ 791 h 823"/>
                <a:gd name="T110" fmla="*/ 217 w 833"/>
                <a:gd name="T111" fmla="*/ 762 h 823"/>
                <a:gd name="T112" fmla="*/ 176 w 833"/>
                <a:gd name="T113" fmla="*/ 816 h 8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3" h="823">
                  <a:moveTo>
                    <a:pt x="173" y="823"/>
                  </a:moveTo>
                  <a:lnTo>
                    <a:pt x="166" y="816"/>
                  </a:lnTo>
                  <a:lnTo>
                    <a:pt x="160" y="809"/>
                  </a:lnTo>
                  <a:lnTo>
                    <a:pt x="153" y="801"/>
                  </a:lnTo>
                  <a:lnTo>
                    <a:pt x="146" y="792"/>
                  </a:lnTo>
                  <a:lnTo>
                    <a:pt x="146" y="779"/>
                  </a:lnTo>
                  <a:lnTo>
                    <a:pt x="159" y="755"/>
                  </a:lnTo>
                  <a:lnTo>
                    <a:pt x="173" y="732"/>
                  </a:lnTo>
                  <a:lnTo>
                    <a:pt x="188" y="709"/>
                  </a:lnTo>
                  <a:lnTo>
                    <a:pt x="204" y="686"/>
                  </a:lnTo>
                  <a:lnTo>
                    <a:pt x="222" y="664"/>
                  </a:lnTo>
                  <a:lnTo>
                    <a:pt x="241" y="641"/>
                  </a:lnTo>
                  <a:lnTo>
                    <a:pt x="259" y="619"/>
                  </a:lnTo>
                  <a:lnTo>
                    <a:pt x="280" y="598"/>
                  </a:lnTo>
                  <a:lnTo>
                    <a:pt x="301" y="577"/>
                  </a:lnTo>
                  <a:lnTo>
                    <a:pt x="321" y="557"/>
                  </a:lnTo>
                  <a:lnTo>
                    <a:pt x="342" y="537"/>
                  </a:lnTo>
                  <a:lnTo>
                    <a:pt x="364" y="518"/>
                  </a:lnTo>
                  <a:lnTo>
                    <a:pt x="386" y="498"/>
                  </a:lnTo>
                  <a:lnTo>
                    <a:pt x="407" y="481"/>
                  </a:lnTo>
                  <a:lnTo>
                    <a:pt x="429" y="463"/>
                  </a:lnTo>
                  <a:lnTo>
                    <a:pt x="449" y="446"/>
                  </a:lnTo>
                  <a:lnTo>
                    <a:pt x="446" y="437"/>
                  </a:lnTo>
                  <a:lnTo>
                    <a:pt x="438" y="435"/>
                  </a:lnTo>
                  <a:lnTo>
                    <a:pt x="430" y="431"/>
                  </a:lnTo>
                  <a:lnTo>
                    <a:pt x="424" y="423"/>
                  </a:lnTo>
                  <a:lnTo>
                    <a:pt x="417" y="426"/>
                  </a:lnTo>
                  <a:lnTo>
                    <a:pt x="414" y="433"/>
                  </a:lnTo>
                  <a:lnTo>
                    <a:pt x="410" y="443"/>
                  </a:lnTo>
                  <a:lnTo>
                    <a:pt x="406" y="452"/>
                  </a:lnTo>
                  <a:lnTo>
                    <a:pt x="387" y="461"/>
                  </a:lnTo>
                  <a:lnTo>
                    <a:pt x="384" y="455"/>
                  </a:lnTo>
                  <a:lnTo>
                    <a:pt x="384" y="450"/>
                  </a:lnTo>
                  <a:lnTo>
                    <a:pt x="384" y="443"/>
                  </a:lnTo>
                  <a:lnTo>
                    <a:pt x="380" y="436"/>
                  </a:lnTo>
                  <a:lnTo>
                    <a:pt x="370" y="436"/>
                  </a:lnTo>
                  <a:lnTo>
                    <a:pt x="365" y="446"/>
                  </a:lnTo>
                  <a:lnTo>
                    <a:pt x="362" y="460"/>
                  </a:lnTo>
                  <a:lnTo>
                    <a:pt x="358" y="474"/>
                  </a:lnTo>
                  <a:lnTo>
                    <a:pt x="353" y="488"/>
                  </a:lnTo>
                  <a:lnTo>
                    <a:pt x="330" y="505"/>
                  </a:lnTo>
                  <a:lnTo>
                    <a:pt x="332" y="492"/>
                  </a:lnTo>
                  <a:lnTo>
                    <a:pt x="335" y="479"/>
                  </a:lnTo>
                  <a:lnTo>
                    <a:pt x="339" y="467"/>
                  </a:lnTo>
                  <a:lnTo>
                    <a:pt x="339" y="452"/>
                  </a:lnTo>
                  <a:lnTo>
                    <a:pt x="330" y="446"/>
                  </a:lnTo>
                  <a:lnTo>
                    <a:pt x="319" y="447"/>
                  </a:lnTo>
                  <a:lnTo>
                    <a:pt x="316" y="469"/>
                  </a:lnTo>
                  <a:lnTo>
                    <a:pt x="310" y="490"/>
                  </a:lnTo>
                  <a:lnTo>
                    <a:pt x="305" y="511"/>
                  </a:lnTo>
                  <a:lnTo>
                    <a:pt x="301" y="534"/>
                  </a:lnTo>
                  <a:lnTo>
                    <a:pt x="282" y="543"/>
                  </a:lnTo>
                  <a:lnTo>
                    <a:pt x="290" y="523"/>
                  </a:lnTo>
                  <a:lnTo>
                    <a:pt x="295" y="504"/>
                  </a:lnTo>
                  <a:lnTo>
                    <a:pt x="296" y="482"/>
                  </a:lnTo>
                  <a:lnTo>
                    <a:pt x="296" y="458"/>
                  </a:lnTo>
                  <a:lnTo>
                    <a:pt x="273" y="454"/>
                  </a:lnTo>
                  <a:lnTo>
                    <a:pt x="273" y="483"/>
                  </a:lnTo>
                  <a:lnTo>
                    <a:pt x="267" y="513"/>
                  </a:lnTo>
                  <a:lnTo>
                    <a:pt x="260" y="543"/>
                  </a:lnTo>
                  <a:lnTo>
                    <a:pt x="259" y="573"/>
                  </a:lnTo>
                  <a:lnTo>
                    <a:pt x="237" y="568"/>
                  </a:lnTo>
                  <a:lnTo>
                    <a:pt x="240" y="545"/>
                  </a:lnTo>
                  <a:lnTo>
                    <a:pt x="245" y="522"/>
                  </a:lnTo>
                  <a:lnTo>
                    <a:pt x="250" y="499"/>
                  </a:lnTo>
                  <a:lnTo>
                    <a:pt x="251" y="474"/>
                  </a:lnTo>
                  <a:lnTo>
                    <a:pt x="234" y="461"/>
                  </a:lnTo>
                  <a:lnTo>
                    <a:pt x="228" y="486"/>
                  </a:lnTo>
                  <a:lnTo>
                    <a:pt x="225" y="513"/>
                  </a:lnTo>
                  <a:lnTo>
                    <a:pt x="220" y="542"/>
                  </a:lnTo>
                  <a:lnTo>
                    <a:pt x="209" y="568"/>
                  </a:lnTo>
                  <a:lnTo>
                    <a:pt x="188" y="565"/>
                  </a:lnTo>
                  <a:lnTo>
                    <a:pt x="192" y="538"/>
                  </a:lnTo>
                  <a:lnTo>
                    <a:pt x="199" y="513"/>
                  </a:lnTo>
                  <a:lnTo>
                    <a:pt x="203" y="486"/>
                  </a:lnTo>
                  <a:lnTo>
                    <a:pt x="197" y="458"/>
                  </a:lnTo>
                  <a:lnTo>
                    <a:pt x="188" y="452"/>
                  </a:lnTo>
                  <a:lnTo>
                    <a:pt x="181" y="458"/>
                  </a:lnTo>
                  <a:lnTo>
                    <a:pt x="180" y="483"/>
                  </a:lnTo>
                  <a:lnTo>
                    <a:pt x="176" y="509"/>
                  </a:lnTo>
                  <a:lnTo>
                    <a:pt x="171" y="535"/>
                  </a:lnTo>
                  <a:lnTo>
                    <a:pt x="161" y="561"/>
                  </a:lnTo>
                  <a:lnTo>
                    <a:pt x="139" y="559"/>
                  </a:lnTo>
                  <a:lnTo>
                    <a:pt x="142" y="532"/>
                  </a:lnTo>
                  <a:lnTo>
                    <a:pt x="144" y="504"/>
                  </a:lnTo>
                  <a:lnTo>
                    <a:pt x="148" y="475"/>
                  </a:lnTo>
                  <a:lnTo>
                    <a:pt x="152" y="446"/>
                  </a:lnTo>
                  <a:lnTo>
                    <a:pt x="135" y="440"/>
                  </a:lnTo>
                  <a:lnTo>
                    <a:pt x="127" y="463"/>
                  </a:lnTo>
                  <a:lnTo>
                    <a:pt x="122" y="485"/>
                  </a:lnTo>
                  <a:lnTo>
                    <a:pt x="120" y="508"/>
                  </a:lnTo>
                  <a:lnTo>
                    <a:pt x="119" y="534"/>
                  </a:lnTo>
                  <a:lnTo>
                    <a:pt x="130" y="554"/>
                  </a:lnTo>
                  <a:lnTo>
                    <a:pt x="108" y="546"/>
                  </a:lnTo>
                  <a:lnTo>
                    <a:pt x="101" y="529"/>
                  </a:lnTo>
                  <a:lnTo>
                    <a:pt x="101" y="505"/>
                  </a:lnTo>
                  <a:lnTo>
                    <a:pt x="103" y="479"/>
                  </a:lnTo>
                  <a:lnTo>
                    <a:pt x="103" y="452"/>
                  </a:lnTo>
                  <a:lnTo>
                    <a:pt x="101" y="423"/>
                  </a:lnTo>
                  <a:lnTo>
                    <a:pt x="80" y="428"/>
                  </a:lnTo>
                  <a:lnTo>
                    <a:pt x="80" y="452"/>
                  </a:lnTo>
                  <a:lnTo>
                    <a:pt x="78" y="477"/>
                  </a:lnTo>
                  <a:lnTo>
                    <a:pt x="76" y="505"/>
                  </a:lnTo>
                  <a:lnTo>
                    <a:pt x="76" y="534"/>
                  </a:lnTo>
                  <a:lnTo>
                    <a:pt x="58" y="534"/>
                  </a:lnTo>
                  <a:lnTo>
                    <a:pt x="58" y="505"/>
                  </a:lnTo>
                  <a:lnTo>
                    <a:pt x="57" y="476"/>
                  </a:lnTo>
                  <a:lnTo>
                    <a:pt x="57" y="447"/>
                  </a:lnTo>
                  <a:lnTo>
                    <a:pt x="58" y="417"/>
                  </a:lnTo>
                  <a:lnTo>
                    <a:pt x="37" y="414"/>
                  </a:lnTo>
                  <a:lnTo>
                    <a:pt x="33" y="437"/>
                  </a:lnTo>
                  <a:lnTo>
                    <a:pt x="32" y="460"/>
                  </a:lnTo>
                  <a:lnTo>
                    <a:pt x="31" y="483"/>
                  </a:lnTo>
                  <a:lnTo>
                    <a:pt x="31" y="508"/>
                  </a:lnTo>
                  <a:lnTo>
                    <a:pt x="29" y="498"/>
                  </a:lnTo>
                  <a:lnTo>
                    <a:pt x="25" y="489"/>
                  </a:lnTo>
                  <a:lnTo>
                    <a:pt x="22" y="478"/>
                  </a:lnTo>
                  <a:lnTo>
                    <a:pt x="16" y="466"/>
                  </a:lnTo>
                  <a:lnTo>
                    <a:pt x="6" y="413"/>
                  </a:lnTo>
                  <a:lnTo>
                    <a:pt x="0" y="356"/>
                  </a:lnTo>
                  <a:lnTo>
                    <a:pt x="1" y="299"/>
                  </a:lnTo>
                  <a:lnTo>
                    <a:pt x="7" y="240"/>
                  </a:lnTo>
                  <a:lnTo>
                    <a:pt x="17" y="181"/>
                  </a:lnTo>
                  <a:lnTo>
                    <a:pt x="32" y="123"/>
                  </a:lnTo>
                  <a:lnTo>
                    <a:pt x="51" y="67"/>
                  </a:lnTo>
                  <a:lnTo>
                    <a:pt x="73" y="14"/>
                  </a:lnTo>
                  <a:lnTo>
                    <a:pt x="91" y="10"/>
                  </a:lnTo>
                  <a:lnTo>
                    <a:pt x="110" y="7"/>
                  </a:lnTo>
                  <a:lnTo>
                    <a:pt x="128" y="5"/>
                  </a:lnTo>
                  <a:lnTo>
                    <a:pt x="146" y="2"/>
                  </a:lnTo>
                  <a:lnTo>
                    <a:pt x="165" y="1"/>
                  </a:lnTo>
                  <a:lnTo>
                    <a:pt x="184" y="1"/>
                  </a:lnTo>
                  <a:lnTo>
                    <a:pt x="203" y="0"/>
                  </a:lnTo>
                  <a:lnTo>
                    <a:pt x="221" y="0"/>
                  </a:lnTo>
                  <a:lnTo>
                    <a:pt x="241" y="0"/>
                  </a:lnTo>
                  <a:lnTo>
                    <a:pt x="259" y="1"/>
                  </a:lnTo>
                  <a:lnTo>
                    <a:pt x="279" y="1"/>
                  </a:lnTo>
                  <a:lnTo>
                    <a:pt x="297" y="1"/>
                  </a:lnTo>
                  <a:lnTo>
                    <a:pt x="316" y="1"/>
                  </a:lnTo>
                  <a:lnTo>
                    <a:pt x="335" y="2"/>
                  </a:lnTo>
                  <a:lnTo>
                    <a:pt x="354" y="1"/>
                  </a:lnTo>
                  <a:lnTo>
                    <a:pt x="372" y="1"/>
                  </a:lnTo>
                  <a:lnTo>
                    <a:pt x="387" y="20"/>
                  </a:lnTo>
                  <a:lnTo>
                    <a:pt x="403" y="38"/>
                  </a:lnTo>
                  <a:lnTo>
                    <a:pt x="419" y="56"/>
                  </a:lnTo>
                  <a:lnTo>
                    <a:pt x="437" y="74"/>
                  </a:lnTo>
                  <a:lnTo>
                    <a:pt x="453" y="91"/>
                  </a:lnTo>
                  <a:lnTo>
                    <a:pt x="471" y="108"/>
                  </a:lnTo>
                  <a:lnTo>
                    <a:pt x="489" y="126"/>
                  </a:lnTo>
                  <a:lnTo>
                    <a:pt x="507" y="143"/>
                  </a:lnTo>
                  <a:lnTo>
                    <a:pt x="518" y="150"/>
                  </a:lnTo>
                  <a:lnTo>
                    <a:pt x="529" y="157"/>
                  </a:lnTo>
                  <a:lnTo>
                    <a:pt x="540" y="164"/>
                  </a:lnTo>
                  <a:lnTo>
                    <a:pt x="552" y="171"/>
                  </a:lnTo>
                  <a:lnTo>
                    <a:pt x="562" y="178"/>
                  </a:lnTo>
                  <a:lnTo>
                    <a:pt x="574" y="184"/>
                  </a:lnTo>
                  <a:lnTo>
                    <a:pt x="585" y="191"/>
                  </a:lnTo>
                  <a:lnTo>
                    <a:pt x="597" y="197"/>
                  </a:lnTo>
                  <a:lnTo>
                    <a:pt x="608" y="204"/>
                  </a:lnTo>
                  <a:lnTo>
                    <a:pt x="620" y="210"/>
                  </a:lnTo>
                  <a:lnTo>
                    <a:pt x="633" y="216"/>
                  </a:lnTo>
                  <a:lnTo>
                    <a:pt x="645" y="220"/>
                  </a:lnTo>
                  <a:lnTo>
                    <a:pt x="658" y="224"/>
                  </a:lnTo>
                  <a:lnTo>
                    <a:pt x="672" y="227"/>
                  </a:lnTo>
                  <a:lnTo>
                    <a:pt x="686" y="229"/>
                  </a:lnTo>
                  <a:lnTo>
                    <a:pt x="699" y="232"/>
                  </a:lnTo>
                  <a:lnTo>
                    <a:pt x="703" y="243"/>
                  </a:lnTo>
                  <a:lnTo>
                    <a:pt x="707" y="254"/>
                  </a:lnTo>
                  <a:lnTo>
                    <a:pt x="712" y="264"/>
                  </a:lnTo>
                  <a:lnTo>
                    <a:pt x="718" y="274"/>
                  </a:lnTo>
                  <a:lnTo>
                    <a:pt x="724" y="285"/>
                  </a:lnTo>
                  <a:lnTo>
                    <a:pt x="728" y="295"/>
                  </a:lnTo>
                  <a:lnTo>
                    <a:pt x="734" y="305"/>
                  </a:lnTo>
                  <a:lnTo>
                    <a:pt x="738" y="317"/>
                  </a:lnTo>
                  <a:lnTo>
                    <a:pt x="774" y="352"/>
                  </a:lnTo>
                  <a:lnTo>
                    <a:pt x="781" y="352"/>
                  </a:lnTo>
                  <a:lnTo>
                    <a:pt x="789" y="349"/>
                  </a:lnTo>
                  <a:lnTo>
                    <a:pt x="797" y="348"/>
                  </a:lnTo>
                  <a:lnTo>
                    <a:pt x="806" y="345"/>
                  </a:lnTo>
                  <a:lnTo>
                    <a:pt x="815" y="339"/>
                  </a:lnTo>
                  <a:lnTo>
                    <a:pt x="819" y="331"/>
                  </a:lnTo>
                  <a:lnTo>
                    <a:pt x="823" y="320"/>
                  </a:lnTo>
                  <a:lnTo>
                    <a:pt x="830" y="314"/>
                  </a:lnTo>
                  <a:lnTo>
                    <a:pt x="833" y="325"/>
                  </a:lnTo>
                  <a:lnTo>
                    <a:pt x="832" y="334"/>
                  </a:lnTo>
                  <a:lnTo>
                    <a:pt x="827" y="345"/>
                  </a:lnTo>
                  <a:lnTo>
                    <a:pt x="821" y="356"/>
                  </a:lnTo>
                  <a:lnTo>
                    <a:pt x="800" y="358"/>
                  </a:lnTo>
                  <a:lnTo>
                    <a:pt x="796" y="368"/>
                  </a:lnTo>
                  <a:lnTo>
                    <a:pt x="797" y="379"/>
                  </a:lnTo>
                  <a:lnTo>
                    <a:pt x="798" y="391"/>
                  </a:lnTo>
                  <a:lnTo>
                    <a:pt x="797" y="402"/>
                  </a:lnTo>
                  <a:lnTo>
                    <a:pt x="783" y="387"/>
                  </a:lnTo>
                  <a:lnTo>
                    <a:pt x="772" y="392"/>
                  </a:lnTo>
                  <a:lnTo>
                    <a:pt x="770" y="405"/>
                  </a:lnTo>
                  <a:lnTo>
                    <a:pt x="771" y="417"/>
                  </a:lnTo>
                  <a:lnTo>
                    <a:pt x="772" y="430"/>
                  </a:lnTo>
                  <a:lnTo>
                    <a:pt x="772" y="446"/>
                  </a:lnTo>
                  <a:lnTo>
                    <a:pt x="766" y="448"/>
                  </a:lnTo>
                  <a:lnTo>
                    <a:pt x="764" y="443"/>
                  </a:lnTo>
                  <a:lnTo>
                    <a:pt x="760" y="435"/>
                  </a:lnTo>
                  <a:lnTo>
                    <a:pt x="753" y="431"/>
                  </a:lnTo>
                  <a:lnTo>
                    <a:pt x="747" y="440"/>
                  </a:lnTo>
                  <a:lnTo>
                    <a:pt x="744" y="452"/>
                  </a:lnTo>
                  <a:lnTo>
                    <a:pt x="743" y="463"/>
                  </a:lnTo>
                  <a:lnTo>
                    <a:pt x="741" y="477"/>
                  </a:lnTo>
                  <a:lnTo>
                    <a:pt x="738" y="492"/>
                  </a:lnTo>
                  <a:lnTo>
                    <a:pt x="733" y="497"/>
                  </a:lnTo>
                  <a:lnTo>
                    <a:pt x="733" y="506"/>
                  </a:lnTo>
                  <a:lnTo>
                    <a:pt x="732" y="516"/>
                  </a:lnTo>
                  <a:lnTo>
                    <a:pt x="726" y="524"/>
                  </a:lnTo>
                  <a:lnTo>
                    <a:pt x="726" y="505"/>
                  </a:lnTo>
                  <a:lnTo>
                    <a:pt x="722" y="496"/>
                  </a:lnTo>
                  <a:lnTo>
                    <a:pt x="719" y="489"/>
                  </a:lnTo>
                  <a:lnTo>
                    <a:pt x="712" y="483"/>
                  </a:lnTo>
                  <a:lnTo>
                    <a:pt x="703" y="477"/>
                  </a:lnTo>
                  <a:lnTo>
                    <a:pt x="695" y="484"/>
                  </a:lnTo>
                  <a:lnTo>
                    <a:pt x="698" y="497"/>
                  </a:lnTo>
                  <a:lnTo>
                    <a:pt x="698" y="509"/>
                  </a:lnTo>
                  <a:lnTo>
                    <a:pt x="696" y="522"/>
                  </a:lnTo>
                  <a:lnTo>
                    <a:pt x="695" y="536"/>
                  </a:lnTo>
                  <a:lnTo>
                    <a:pt x="694" y="544"/>
                  </a:lnTo>
                  <a:lnTo>
                    <a:pt x="691" y="553"/>
                  </a:lnTo>
                  <a:lnTo>
                    <a:pt x="688" y="561"/>
                  </a:lnTo>
                  <a:lnTo>
                    <a:pt x="682" y="568"/>
                  </a:lnTo>
                  <a:lnTo>
                    <a:pt x="672" y="576"/>
                  </a:lnTo>
                  <a:lnTo>
                    <a:pt x="672" y="571"/>
                  </a:lnTo>
                  <a:lnTo>
                    <a:pt x="672" y="562"/>
                  </a:lnTo>
                  <a:lnTo>
                    <a:pt x="672" y="556"/>
                  </a:lnTo>
                  <a:lnTo>
                    <a:pt x="672" y="546"/>
                  </a:lnTo>
                  <a:lnTo>
                    <a:pt x="657" y="534"/>
                  </a:lnTo>
                  <a:lnTo>
                    <a:pt x="645" y="541"/>
                  </a:lnTo>
                  <a:lnTo>
                    <a:pt x="645" y="556"/>
                  </a:lnTo>
                  <a:lnTo>
                    <a:pt x="644" y="571"/>
                  </a:lnTo>
                  <a:lnTo>
                    <a:pt x="642" y="587"/>
                  </a:lnTo>
                  <a:lnTo>
                    <a:pt x="636" y="605"/>
                  </a:lnTo>
                  <a:lnTo>
                    <a:pt x="630" y="612"/>
                  </a:lnTo>
                  <a:lnTo>
                    <a:pt x="633" y="599"/>
                  </a:lnTo>
                  <a:lnTo>
                    <a:pt x="633" y="587"/>
                  </a:lnTo>
                  <a:lnTo>
                    <a:pt x="631" y="574"/>
                  </a:lnTo>
                  <a:lnTo>
                    <a:pt x="630" y="559"/>
                  </a:lnTo>
                  <a:lnTo>
                    <a:pt x="618" y="551"/>
                  </a:lnTo>
                  <a:lnTo>
                    <a:pt x="611" y="559"/>
                  </a:lnTo>
                  <a:lnTo>
                    <a:pt x="611" y="580"/>
                  </a:lnTo>
                  <a:lnTo>
                    <a:pt x="608" y="599"/>
                  </a:lnTo>
                  <a:lnTo>
                    <a:pt x="605" y="621"/>
                  </a:lnTo>
                  <a:lnTo>
                    <a:pt x="596" y="644"/>
                  </a:lnTo>
                  <a:lnTo>
                    <a:pt x="577" y="652"/>
                  </a:lnTo>
                  <a:lnTo>
                    <a:pt x="581" y="639"/>
                  </a:lnTo>
                  <a:lnTo>
                    <a:pt x="583" y="626"/>
                  </a:lnTo>
                  <a:lnTo>
                    <a:pt x="586" y="613"/>
                  </a:lnTo>
                  <a:lnTo>
                    <a:pt x="589" y="599"/>
                  </a:lnTo>
                  <a:lnTo>
                    <a:pt x="577" y="587"/>
                  </a:lnTo>
                  <a:lnTo>
                    <a:pt x="567" y="595"/>
                  </a:lnTo>
                  <a:lnTo>
                    <a:pt x="565" y="615"/>
                  </a:lnTo>
                  <a:lnTo>
                    <a:pt x="559" y="637"/>
                  </a:lnTo>
                  <a:lnTo>
                    <a:pt x="552" y="659"/>
                  </a:lnTo>
                  <a:lnTo>
                    <a:pt x="542" y="681"/>
                  </a:lnTo>
                  <a:lnTo>
                    <a:pt x="520" y="690"/>
                  </a:lnTo>
                  <a:lnTo>
                    <a:pt x="527" y="673"/>
                  </a:lnTo>
                  <a:lnTo>
                    <a:pt x="532" y="655"/>
                  </a:lnTo>
                  <a:lnTo>
                    <a:pt x="535" y="635"/>
                  </a:lnTo>
                  <a:lnTo>
                    <a:pt x="533" y="615"/>
                  </a:lnTo>
                  <a:lnTo>
                    <a:pt x="520" y="605"/>
                  </a:lnTo>
                  <a:lnTo>
                    <a:pt x="514" y="612"/>
                  </a:lnTo>
                  <a:lnTo>
                    <a:pt x="512" y="635"/>
                  </a:lnTo>
                  <a:lnTo>
                    <a:pt x="505" y="660"/>
                  </a:lnTo>
                  <a:lnTo>
                    <a:pt x="495" y="686"/>
                  </a:lnTo>
                  <a:lnTo>
                    <a:pt x="484" y="708"/>
                  </a:lnTo>
                  <a:lnTo>
                    <a:pt x="475" y="712"/>
                  </a:lnTo>
                  <a:lnTo>
                    <a:pt x="477" y="696"/>
                  </a:lnTo>
                  <a:lnTo>
                    <a:pt x="479" y="681"/>
                  </a:lnTo>
                  <a:lnTo>
                    <a:pt x="480" y="665"/>
                  </a:lnTo>
                  <a:lnTo>
                    <a:pt x="477" y="648"/>
                  </a:lnTo>
                  <a:lnTo>
                    <a:pt x="467" y="648"/>
                  </a:lnTo>
                  <a:lnTo>
                    <a:pt x="459" y="666"/>
                  </a:lnTo>
                  <a:lnTo>
                    <a:pt x="455" y="688"/>
                  </a:lnTo>
                  <a:lnTo>
                    <a:pt x="450" y="711"/>
                  </a:lnTo>
                  <a:lnTo>
                    <a:pt x="441" y="734"/>
                  </a:lnTo>
                  <a:lnTo>
                    <a:pt x="421" y="741"/>
                  </a:lnTo>
                  <a:lnTo>
                    <a:pt x="417" y="734"/>
                  </a:lnTo>
                  <a:lnTo>
                    <a:pt x="422" y="720"/>
                  </a:lnTo>
                  <a:lnTo>
                    <a:pt x="424" y="708"/>
                  </a:lnTo>
                  <a:lnTo>
                    <a:pt x="426" y="695"/>
                  </a:lnTo>
                  <a:lnTo>
                    <a:pt x="431" y="681"/>
                  </a:lnTo>
                  <a:lnTo>
                    <a:pt x="412" y="665"/>
                  </a:lnTo>
                  <a:lnTo>
                    <a:pt x="407" y="685"/>
                  </a:lnTo>
                  <a:lnTo>
                    <a:pt x="401" y="707"/>
                  </a:lnTo>
                  <a:lnTo>
                    <a:pt x="394" y="730"/>
                  </a:lnTo>
                  <a:lnTo>
                    <a:pt x="385" y="751"/>
                  </a:lnTo>
                  <a:lnTo>
                    <a:pt x="372" y="761"/>
                  </a:lnTo>
                  <a:lnTo>
                    <a:pt x="370" y="751"/>
                  </a:lnTo>
                  <a:lnTo>
                    <a:pt x="372" y="739"/>
                  </a:lnTo>
                  <a:lnTo>
                    <a:pt x="376" y="726"/>
                  </a:lnTo>
                  <a:lnTo>
                    <a:pt x="379" y="713"/>
                  </a:lnTo>
                  <a:lnTo>
                    <a:pt x="380" y="697"/>
                  </a:lnTo>
                  <a:lnTo>
                    <a:pt x="376" y="692"/>
                  </a:lnTo>
                  <a:lnTo>
                    <a:pt x="369" y="689"/>
                  </a:lnTo>
                  <a:lnTo>
                    <a:pt x="359" y="689"/>
                  </a:lnTo>
                  <a:lnTo>
                    <a:pt x="353" y="695"/>
                  </a:lnTo>
                  <a:lnTo>
                    <a:pt x="356" y="702"/>
                  </a:lnTo>
                  <a:lnTo>
                    <a:pt x="355" y="709"/>
                  </a:lnTo>
                  <a:lnTo>
                    <a:pt x="353" y="717"/>
                  </a:lnTo>
                  <a:lnTo>
                    <a:pt x="353" y="726"/>
                  </a:lnTo>
                  <a:lnTo>
                    <a:pt x="350" y="738"/>
                  </a:lnTo>
                  <a:lnTo>
                    <a:pt x="346" y="748"/>
                  </a:lnTo>
                  <a:lnTo>
                    <a:pt x="341" y="758"/>
                  </a:lnTo>
                  <a:lnTo>
                    <a:pt x="339" y="770"/>
                  </a:lnTo>
                  <a:lnTo>
                    <a:pt x="334" y="775"/>
                  </a:lnTo>
                  <a:lnTo>
                    <a:pt x="328" y="776"/>
                  </a:lnTo>
                  <a:lnTo>
                    <a:pt x="320" y="776"/>
                  </a:lnTo>
                  <a:lnTo>
                    <a:pt x="313" y="777"/>
                  </a:lnTo>
                  <a:lnTo>
                    <a:pt x="316" y="764"/>
                  </a:lnTo>
                  <a:lnTo>
                    <a:pt x="317" y="751"/>
                  </a:lnTo>
                  <a:lnTo>
                    <a:pt x="319" y="738"/>
                  </a:lnTo>
                  <a:lnTo>
                    <a:pt x="319" y="723"/>
                  </a:lnTo>
                  <a:lnTo>
                    <a:pt x="298" y="720"/>
                  </a:lnTo>
                  <a:lnTo>
                    <a:pt x="296" y="738"/>
                  </a:lnTo>
                  <a:lnTo>
                    <a:pt x="292" y="756"/>
                  </a:lnTo>
                  <a:lnTo>
                    <a:pt x="285" y="776"/>
                  </a:lnTo>
                  <a:lnTo>
                    <a:pt x="277" y="794"/>
                  </a:lnTo>
                  <a:lnTo>
                    <a:pt x="255" y="799"/>
                  </a:lnTo>
                  <a:lnTo>
                    <a:pt x="260" y="783"/>
                  </a:lnTo>
                  <a:lnTo>
                    <a:pt x="264" y="768"/>
                  </a:lnTo>
                  <a:lnTo>
                    <a:pt x="265" y="753"/>
                  </a:lnTo>
                  <a:lnTo>
                    <a:pt x="263" y="734"/>
                  </a:lnTo>
                  <a:lnTo>
                    <a:pt x="251" y="734"/>
                  </a:lnTo>
                  <a:lnTo>
                    <a:pt x="244" y="750"/>
                  </a:lnTo>
                  <a:lnTo>
                    <a:pt x="237" y="769"/>
                  </a:lnTo>
                  <a:lnTo>
                    <a:pt x="232" y="791"/>
                  </a:lnTo>
                  <a:lnTo>
                    <a:pt x="226" y="810"/>
                  </a:lnTo>
                  <a:lnTo>
                    <a:pt x="205" y="816"/>
                  </a:lnTo>
                  <a:lnTo>
                    <a:pt x="205" y="803"/>
                  </a:lnTo>
                  <a:lnTo>
                    <a:pt x="210" y="791"/>
                  </a:lnTo>
                  <a:lnTo>
                    <a:pt x="215" y="778"/>
                  </a:lnTo>
                  <a:lnTo>
                    <a:pt x="217" y="762"/>
                  </a:lnTo>
                  <a:lnTo>
                    <a:pt x="205" y="755"/>
                  </a:lnTo>
                  <a:lnTo>
                    <a:pt x="192" y="762"/>
                  </a:lnTo>
                  <a:lnTo>
                    <a:pt x="189" y="775"/>
                  </a:lnTo>
                  <a:lnTo>
                    <a:pt x="184" y="787"/>
                  </a:lnTo>
                  <a:lnTo>
                    <a:pt x="180" y="801"/>
                  </a:lnTo>
                  <a:lnTo>
                    <a:pt x="176" y="816"/>
                  </a:lnTo>
                  <a:lnTo>
                    <a:pt x="173" y="823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4" name="Freeform 48"/>
            <p:cNvSpPr>
              <a:spLocks/>
            </p:cNvSpPr>
            <p:nvPr/>
          </p:nvSpPr>
          <p:spPr bwMode="auto">
            <a:xfrm>
              <a:off x="3656" y="2558"/>
              <a:ext cx="93" cy="47"/>
            </a:xfrm>
            <a:custGeom>
              <a:avLst/>
              <a:gdLst>
                <a:gd name="T0" fmla="*/ 144 w 187"/>
                <a:gd name="T1" fmla="*/ 94 h 94"/>
                <a:gd name="T2" fmla="*/ 139 w 187"/>
                <a:gd name="T3" fmla="*/ 94 h 94"/>
                <a:gd name="T4" fmla="*/ 133 w 187"/>
                <a:gd name="T5" fmla="*/ 92 h 94"/>
                <a:gd name="T6" fmla="*/ 128 w 187"/>
                <a:gd name="T7" fmla="*/ 91 h 94"/>
                <a:gd name="T8" fmla="*/ 124 w 187"/>
                <a:gd name="T9" fmla="*/ 88 h 94"/>
                <a:gd name="T10" fmla="*/ 119 w 187"/>
                <a:gd name="T11" fmla="*/ 85 h 94"/>
                <a:gd name="T12" fmla="*/ 113 w 187"/>
                <a:gd name="T13" fmla="*/ 84 h 94"/>
                <a:gd name="T14" fmla="*/ 109 w 187"/>
                <a:gd name="T15" fmla="*/ 82 h 94"/>
                <a:gd name="T16" fmla="*/ 103 w 187"/>
                <a:gd name="T17" fmla="*/ 82 h 94"/>
                <a:gd name="T18" fmla="*/ 88 w 187"/>
                <a:gd name="T19" fmla="*/ 75 h 94"/>
                <a:gd name="T20" fmla="*/ 74 w 187"/>
                <a:gd name="T21" fmla="*/ 68 h 94"/>
                <a:gd name="T22" fmla="*/ 61 w 187"/>
                <a:gd name="T23" fmla="*/ 61 h 94"/>
                <a:gd name="T24" fmla="*/ 49 w 187"/>
                <a:gd name="T25" fmla="*/ 53 h 94"/>
                <a:gd name="T26" fmla="*/ 37 w 187"/>
                <a:gd name="T27" fmla="*/ 45 h 94"/>
                <a:gd name="T28" fmla="*/ 25 w 187"/>
                <a:gd name="T29" fmla="*/ 35 h 94"/>
                <a:gd name="T30" fmla="*/ 13 w 187"/>
                <a:gd name="T31" fmla="*/ 23 h 94"/>
                <a:gd name="T32" fmla="*/ 0 w 187"/>
                <a:gd name="T33" fmla="*/ 10 h 94"/>
                <a:gd name="T34" fmla="*/ 0 w 187"/>
                <a:gd name="T35" fmla="*/ 0 h 94"/>
                <a:gd name="T36" fmla="*/ 8 w 187"/>
                <a:gd name="T37" fmla="*/ 1 h 94"/>
                <a:gd name="T38" fmla="*/ 16 w 187"/>
                <a:gd name="T39" fmla="*/ 2 h 94"/>
                <a:gd name="T40" fmla="*/ 25 w 187"/>
                <a:gd name="T41" fmla="*/ 3 h 94"/>
                <a:gd name="T42" fmla="*/ 33 w 187"/>
                <a:gd name="T43" fmla="*/ 5 h 94"/>
                <a:gd name="T44" fmla="*/ 41 w 187"/>
                <a:gd name="T45" fmla="*/ 5 h 94"/>
                <a:gd name="T46" fmla="*/ 49 w 187"/>
                <a:gd name="T47" fmla="*/ 6 h 94"/>
                <a:gd name="T48" fmla="*/ 57 w 187"/>
                <a:gd name="T49" fmla="*/ 6 h 94"/>
                <a:gd name="T50" fmla="*/ 66 w 187"/>
                <a:gd name="T51" fmla="*/ 7 h 94"/>
                <a:gd name="T52" fmla="*/ 80 w 187"/>
                <a:gd name="T53" fmla="*/ 11 h 94"/>
                <a:gd name="T54" fmla="*/ 93 w 187"/>
                <a:gd name="T55" fmla="*/ 16 h 94"/>
                <a:gd name="T56" fmla="*/ 105 w 187"/>
                <a:gd name="T57" fmla="*/ 21 h 94"/>
                <a:gd name="T58" fmla="*/ 118 w 187"/>
                <a:gd name="T59" fmla="*/ 25 h 94"/>
                <a:gd name="T60" fmla="*/ 131 w 187"/>
                <a:gd name="T61" fmla="*/ 31 h 94"/>
                <a:gd name="T62" fmla="*/ 144 w 187"/>
                <a:gd name="T63" fmla="*/ 36 h 94"/>
                <a:gd name="T64" fmla="*/ 158 w 187"/>
                <a:gd name="T65" fmla="*/ 41 h 94"/>
                <a:gd name="T66" fmla="*/ 174 w 187"/>
                <a:gd name="T67" fmla="*/ 47 h 94"/>
                <a:gd name="T68" fmla="*/ 178 w 187"/>
                <a:gd name="T69" fmla="*/ 52 h 94"/>
                <a:gd name="T70" fmla="*/ 180 w 187"/>
                <a:gd name="T71" fmla="*/ 59 h 94"/>
                <a:gd name="T72" fmla="*/ 182 w 187"/>
                <a:gd name="T73" fmla="*/ 67 h 94"/>
                <a:gd name="T74" fmla="*/ 187 w 187"/>
                <a:gd name="T75" fmla="*/ 76 h 94"/>
                <a:gd name="T76" fmla="*/ 184 w 187"/>
                <a:gd name="T77" fmla="*/ 86 h 94"/>
                <a:gd name="T78" fmla="*/ 180 w 187"/>
                <a:gd name="T79" fmla="*/ 88 h 94"/>
                <a:gd name="T80" fmla="*/ 175 w 187"/>
                <a:gd name="T81" fmla="*/ 89 h 94"/>
                <a:gd name="T82" fmla="*/ 171 w 187"/>
                <a:gd name="T83" fmla="*/ 91 h 94"/>
                <a:gd name="T84" fmla="*/ 166 w 187"/>
                <a:gd name="T85" fmla="*/ 92 h 94"/>
                <a:gd name="T86" fmla="*/ 160 w 187"/>
                <a:gd name="T87" fmla="*/ 93 h 94"/>
                <a:gd name="T88" fmla="*/ 155 w 187"/>
                <a:gd name="T89" fmla="*/ 93 h 94"/>
                <a:gd name="T90" fmla="*/ 150 w 187"/>
                <a:gd name="T91" fmla="*/ 94 h 94"/>
                <a:gd name="T92" fmla="*/ 144 w 187"/>
                <a:gd name="T9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7" h="94">
                  <a:moveTo>
                    <a:pt x="144" y="94"/>
                  </a:moveTo>
                  <a:lnTo>
                    <a:pt x="139" y="94"/>
                  </a:lnTo>
                  <a:lnTo>
                    <a:pt x="133" y="92"/>
                  </a:lnTo>
                  <a:lnTo>
                    <a:pt x="128" y="91"/>
                  </a:lnTo>
                  <a:lnTo>
                    <a:pt x="124" y="88"/>
                  </a:lnTo>
                  <a:lnTo>
                    <a:pt x="119" y="85"/>
                  </a:lnTo>
                  <a:lnTo>
                    <a:pt x="113" y="84"/>
                  </a:lnTo>
                  <a:lnTo>
                    <a:pt x="109" y="82"/>
                  </a:lnTo>
                  <a:lnTo>
                    <a:pt x="103" y="82"/>
                  </a:lnTo>
                  <a:lnTo>
                    <a:pt x="88" y="75"/>
                  </a:lnTo>
                  <a:lnTo>
                    <a:pt x="74" y="68"/>
                  </a:lnTo>
                  <a:lnTo>
                    <a:pt x="61" y="61"/>
                  </a:lnTo>
                  <a:lnTo>
                    <a:pt x="49" y="53"/>
                  </a:lnTo>
                  <a:lnTo>
                    <a:pt x="37" y="45"/>
                  </a:lnTo>
                  <a:lnTo>
                    <a:pt x="25" y="35"/>
                  </a:lnTo>
                  <a:lnTo>
                    <a:pt x="13" y="23"/>
                  </a:lnTo>
                  <a:lnTo>
                    <a:pt x="0" y="10"/>
                  </a:lnTo>
                  <a:lnTo>
                    <a:pt x="0" y="0"/>
                  </a:lnTo>
                  <a:lnTo>
                    <a:pt x="8" y="1"/>
                  </a:lnTo>
                  <a:lnTo>
                    <a:pt x="16" y="2"/>
                  </a:lnTo>
                  <a:lnTo>
                    <a:pt x="25" y="3"/>
                  </a:lnTo>
                  <a:lnTo>
                    <a:pt x="33" y="5"/>
                  </a:lnTo>
                  <a:lnTo>
                    <a:pt x="41" y="5"/>
                  </a:lnTo>
                  <a:lnTo>
                    <a:pt x="49" y="6"/>
                  </a:lnTo>
                  <a:lnTo>
                    <a:pt x="57" y="6"/>
                  </a:lnTo>
                  <a:lnTo>
                    <a:pt x="66" y="7"/>
                  </a:lnTo>
                  <a:lnTo>
                    <a:pt x="80" y="11"/>
                  </a:lnTo>
                  <a:lnTo>
                    <a:pt x="93" y="16"/>
                  </a:lnTo>
                  <a:lnTo>
                    <a:pt x="105" y="21"/>
                  </a:lnTo>
                  <a:lnTo>
                    <a:pt x="118" y="25"/>
                  </a:lnTo>
                  <a:lnTo>
                    <a:pt x="131" y="31"/>
                  </a:lnTo>
                  <a:lnTo>
                    <a:pt x="144" y="36"/>
                  </a:lnTo>
                  <a:lnTo>
                    <a:pt x="158" y="41"/>
                  </a:lnTo>
                  <a:lnTo>
                    <a:pt x="174" y="47"/>
                  </a:lnTo>
                  <a:lnTo>
                    <a:pt x="178" y="52"/>
                  </a:lnTo>
                  <a:lnTo>
                    <a:pt x="180" y="59"/>
                  </a:lnTo>
                  <a:lnTo>
                    <a:pt x="182" y="67"/>
                  </a:lnTo>
                  <a:lnTo>
                    <a:pt x="187" y="76"/>
                  </a:lnTo>
                  <a:lnTo>
                    <a:pt x="184" y="86"/>
                  </a:lnTo>
                  <a:lnTo>
                    <a:pt x="180" y="88"/>
                  </a:lnTo>
                  <a:lnTo>
                    <a:pt x="175" y="89"/>
                  </a:lnTo>
                  <a:lnTo>
                    <a:pt x="171" y="91"/>
                  </a:lnTo>
                  <a:lnTo>
                    <a:pt x="166" y="92"/>
                  </a:lnTo>
                  <a:lnTo>
                    <a:pt x="160" y="93"/>
                  </a:lnTo>
                  <a:lnTo>
                    <a:pt x="155" y="93"/>
                  </a:lnTo>
                  <a:lnTo>
                    <a:pt x="150" y="94"/>
                  </a:lnTo>
                  <a:lnTo>
                    <a:pt x="144" y="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5" name="Freeform 49"/>
            <p:cNvSpPr>
              <a:spLocks/>
            </p:cNvSpPr>
            <p:nvPr/>
          </p:nvSpPr>
          <p:spPr bwMode="auto">
            <a:xfrm>
              <a:off x="3761" y="2270"/>
              <a:ext cx="459" cy="328"/>
            </a:xfrm>
            <a:custGeom>
              <a:avLst/>
              <a:gdLst>
                <a:gd name="T0" fmla="*/ 39 w 918"/>
                <a:gd name="T1" fmla="*/ 570 h 655"/>
                <a:gd name="T2" fmla="*/ 158 w 918"/>
                <a:gd name="T3" fmla="*/ 503 h 655"/>
                <a:gd name="T4" fmla="*/ 320 w 918"/>
                <a:gd name="T5" fmla="*/ 408 h 655"/>
                <a:gd name="T6" fmla="*/ 554 w 918"/>
                <a:gd name="T7" fmla="*/ 281 h 655"/>
                <a:gd name="T8" fmla="*/ 666 w 918"/>
                <a:gd name="T9" fmla="*/ 150 h 655"/>
                <a:gd name="T10" fmla="*/ 622 w 918"/>
                <a:gd name="T11" fmla="*/ 185 h 655"/>
                <a:gd name="T12" fmla="*/ 570 w 918"/>
                <a:gd name="T13" fmla="*/ 228 h 655"/>
                <a:gd name="T14" fmla="*/ 544 w 918"/>
                <a:gd name="T15" fmla="*/ 221 h 655"/>
                <a:gd name="T16" fmla="*/ 505 w 918"/>
                <a:gd name="T17" fmla="*/ 258 h 655"/>
                <a:gd name="T18" fmla="*/ 512 w 918"/>
                <a:gd name="T19" fmla="*/ 191 h 655"/>
                <a:gd name="T20" fmla="*/ 454 w 918"/>
                <a:gd name="T21" fmla="*/ 262 h 655"/>
                <a:gd name="T22" fmla="*/ 498 w 918"/>
                <a:gd name="T23" fmla="*/ 176 h 655"/>
                <a:gd name="T24" fmla="*/ 446 w 918"/>
                <a:gd name="T25" fmla="*/ 229 h 655"/>
                <a:gd name="T26" fmla="*/ 454 w 918"/>
                <a:gd name="T27" fmla="*/ 179 h 655"/>
                <a:gd name="T28" fmla="*/ 404 w 918"/>
                <a:gd name="T29" fmla="*/ 228 h 655"/>
                <a:gd name="T30" fmla="*/ 389 w 918"/>
                <a:gd name="T31" fmla="*/ 171 h 655"/>
                <a:gd name="T32" fmla="*/ 380 w 918"/>
                <a:gd name="T33" fmla="*/ 146 h 655"/>
                <a:gd name="T34" fmla="*/ 335 w 918"/>
                <a:gd name="T35" fmla="*/ 156 h 655"/>
                <a:gd name="T36" fmla="*/ 296 w 918"/>
                <a:gd name="T37" fmla="*/ 179 h 655"/>
                <a:gd name="T38" fmla="*/ 278 w 918"/>
                <a:gd name="T39" fmla="*/ 129 h 655"/>
                <a:gd name="T40" fmla="*/ 273 w 918"/>
                <a:gd name="T41" fmla="*/ 94 h 655"/>
                <a:gd name="T42" fmla="*/ 215 w 918"/>
                <a:gd name="T43" fmla="*/ 132 h 655"/>
                <a:gd name="T44" fmla="*/ 182 w 918"/>
                <a:gd name="T45" fmla="*/ 133 h 655"/>
                <a:gd name="T46" fmla="*/ 171 w 918"/>
                <a:gd name="T47" fmla="*/ 75 h 655"/>
                <a:gd name="T48" fmla="*/ 161 w 918"/>
                <a:gd name="T49" fmla="*/ 69 h 655"/>
                <a:gd name="T50" fmla="*/ 124 w 918"/>
                <a:gd name="T51" fmla="*/ 85 h 655"/>
                <a:gd name="T52" fmla="*/ 90 w 918"/>
                <a:gd name="T53" fmla="*/ 83 h 655"/>
                <a:gd name="T54" fmla="*/ 71 w 918"/>
                <a:gd name="T55" fmla="*/ 60 h 655"/>
                <a:gd name="T56" fmla="*/ 70 w 918"/>
                <a:gd name="T57" fmla="*/ 45 h 655"/>
                <a:gd name="T58" fmla="*/ 109 w 918"/>
                <a:gd name="T59" fmla="*/ 19 h 655"/>
                <a:gd name="T60" fmla="*/ 309 w 918"/>
                <a:gd name="T61" fmla="*/ 1 h 655"/>
                <a:gd name="T62" fmla="*/ 528 w 918"/>
                <a:gd name="T63" fmla="*/ 7 h 655"/>
                <a:gd name="T64" fmla="*/ 767 w 918"/>
                <a:gd name="T65" fmla="*/ 30 h 655"/>
                <a:gd name="T66" fmla="*/ 881 w 918"/>
                <a:gd name="T67" fmla="*/ 162 h 655"/>
                <a:gd name="T68" fmla="*/ 840 w 918"/>
                <a:gd name="T69" fmla="*/ 510 h 655"/>
                <a:gd name="T70" fmla="*/ 817 w 918"/>
                <a:gd name="T71" fmla="*/ 471 h 655"/>
                <a:gd name="T72" fmla="*/ 778 w 918"/>
                <a:gd name="T73" fmla="*/ 564 h 655"/>
                <a:gd name="T74" fmla="*/ 745 w 918"/>
                <a:gd name="T75" fmla="*/ 599 h 655"/>
                <a:gd name="T76" fmla="*/ 705 w 918"/>
                <a:gd name="T77" fmla="*/ 524 h 655"/>
                <a:gd name="T78" fmla="*/ 677 w 918"/>
                <a:gd name="T79" fmla="*/ 524 h 655"/>
                <a:gd name="T80" fmla="*/ 630 w 918"/>
                <a:gd name="T81" fmla="*/ 567 h 655"/>
                <a:gd name="T82" fmla="*/ 584 w 918"/>
                <a:gd name="T83" fmla="*/ 616 h 655"/>
                <a:gd name="T84" fmla="*/ 567 w 918"/>
                <a:gd name="T85" fmla="*/ 572 h 655"/>
                <a:gd name="T86" fmla="*/ 539 w 918"/>
                <a:gd name="T87" fmla="*/ 539 h 655"/>
                <a:gd name="T88" fmla="*/ 487 w 918"/>
                <a:gd name="T89" fmla="*/ 590 h 655"/>
                <a:gd name="T90" fmla="*/ 440 w 918"/>
                <a:gd name="T91" fmla="*/ 630 h 655"/>
                <a:gd name="T92" fmla="*/ 419 w 918"/>
                <a:gd name="T93" fmla="*/ 607 h 655"/>
                <a:gd name="T94" fmla="*/ 388 w 918"/>
                <a:gd name="T95" fmla="*/ 579 h 655"/>
                <a:gd name="T96" fmla="*/ 340 w 918"/>
                <a:gd name="T97" fmla="*/ 621 h 655"/>
                <a:gd name="T98" fmla="*/ 315 w 918"/>
                <a:gd name="T99" fmla="*/ 621 h 655"/>
                <a:gd name="T100" fmla="*/ 270 w 918"/>
                <a:gd name="T101" fmla="*/ 600 h 655"/>
                <a:gd name="T102" fmla="*/ 243 w 918"/>
                <a:gd name="T103" fmla="*/ 606 h 655"/>
                <a:gd name="T104" fmla="*/ 192 w 918"/>
                <a:gd name="T105" fmla="*/ 615 h 655"/>
                <a:gd name="T106" fmla="*/ 158 w 918"/>
                <a:gd name="T107" fmla="*/ 647 h 655"/>
                <a:gd name="T108" fmla="*/ 121 w 918"/>
                <a:gd name="T109" fmla="*/ 586 h 655"/>
                <a:gd name="T110" fmla="*/ 93 w 918"/>
                <a:gd name="T111" fmla="*/ 620 h 655"/>
                <a:gd name="T112" fmla="*/ 59 w 918"/>
                <a:gd name="T113" fmla="*/ 653 h 655"/>
                <a:gd name="T114" fmla="*/ 21 w 918"/>
                <a:gd name="T115" fmla="*/ 619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18" h="655">
                  <a:moveTo>
                    <a:pt x="14" y="655"/>
                  </a:moveTo>
                  <a:lnTo>
                    <a:pt x="9" y="643"/>
                  </a:lnTo>
                  <a:lnTo>
                    <a:pt x="7" y="630"/>
                  </a:lnTo>
                  <a:lnTo>
                    <a:pt x="5" y="616"/>
                  </a:lnTo>
                  <a:lnTo>
                    <a:pt x="0" y="601"/>
                  </a:lnTo>
                  <a:lnTo>
                    <a:pt x="13" y="591"/>
                  </a:lnTo>
                  <a:lnTo>
                    <a:pt x="27" y="581"/>
                  </a:lnTo>
                  <a:lnTo>
                    <a:pt x="39" y="570"/>
                  </a:lnTo>
                  <a:lnTo>
                    <a:pt x="53" y="561"/>
                  </a:lnTo>
                  <a:lnTo>
                    <a:pt x="68" y="553"/>
                  </a:lnTo>
                  <a:lnTo>
                    <a:pt x="82" y="545"/>
                  </a:lnTo>
                  <a:lnTo>
                    <a:pt x="97" y="536"/>
                  </a:lnTo>
                  <a:lnTo>
                    <a:pt x="112" y="528"/>
                  </a:lnTo>
                  <a:lnTo>
                    <a:pt x="127" y="519"/>
                  </a:lnTo>
                  <a:lnTo>
                    <a:pt x="143" y="511"/>
                  </a:lnTo>
                  <a:lnTo>
                    <a:pt x="158" y="503"/>
                  </a:lnTo>
                  <a:lnTo>
                    <a:pt x="173" y="495"/>
                  </a:lnTo>
                  <a:lnTo>
                    <a:pt x="189" y="486"/>
                  </a:lnTo>
                  <a:lnTo>
                    <a:pt x="204" y="477"/>
                  </a:lnTo>
                  <a:lnTo>
                    <a:pt x="220" y="468"/>
                  </a:lnTo>
                  <a:lnTo>
                    <a:pt x="235" y="457"/>
                  </a:lnTo>
                  <a:lnTo>
                    <a:pt x="263" y="440"/>
                  </a:lnTo>
                  <a:lnTo>
                    <a:pt x="291" y="423"/>
                  </a:lnTo>
                  <a:lnTo>
                    <a:pt x="320" y="408"/>
                  </a:lnTo>
                  <a:lnTo>
                    <a:pt x="350" y="392"/>
                  </a:lnTo>
                  <a:lnTo>
                    <a:pt x="380" y="377"/>
                  </a:lnTo>
                  <a:lnTo>
                    <a:pt x="409" y="363"/>
                  </a:lnTo>
                  <a:lnTo>
                    <a:pt x="439" y="348"/>
                  </a:lnTo>
                  <a:lnTo>
                    <a:pt x="469" y="332"/>
                  </a:lnTo>
                  <a:lnTo>
                    <a:pt x="498" y="315"/>
                  </a:lnTo>
                  <a:lnTo>
                    <a:pt x="526" y="298"/>
                  </a:lnTo>
                  <a:lnTo>
                    <a:pt x="554" y="281"/>
                  </a:lnTo>
                  <a:lnTo>
                    <a:pt x="582" y="261"/>
                  </a:lnTo>
                  <a:lnTo>
                    <a:pt x="608" y="241"/>
                  </a:lnTo>
                  <a:lnTo>
                    <a:pt x="634" y="218"/>
                  </a:lnTo>
                  <a:lnTo>
                    <a:pt x="658" y="193"/>
                  </a:lnTo>
                  <a:lnTo>
                    <a:pt x="681" y="166"/>
                  </a:lnTo>
                  <a:lnTo>
                    <a:pt x="679" y="158"/>
                  </a:lnTo>
                  <a:lnTo>
                    <a:pt x="674" y="152"/>
                  </a:lnTo>
                  <a:lnTo>
                    <a:pt x="666" y="150"/>
                  </a:lnTo>
                  <a:lnTo>
                    <a:pt x="656" y="148"/>
                  </a:lnTo>
                  <a:lnTo>
                    <a:pt x="653" y="152"/>
                  </a:lnTo>
                  <a:lnTo>
                    <a:pt x="650" y="158"/>
                  </a:lnTo>
                  <a:lnTo>
                    <a:pt x="645" y="162"/>
                  </a:lnTo>
                  <a:lnTo>
                    <a:pt x="639" y="168"/>
                  </a:lnTo>
                  <a:lnTo>
                    <a:pt x="634" y="175"/>
                  </a:lnTo>
                  <a:lnTo>
                    <a:pt x="628" y="179"/>
                  </a:lnTo>
                  <a:lnTo>
                    <a:pt x="622" y="185"/>
                  </a:lnTo>
                  <a:lnTo>
                    <a:pt x="616" y="189"/>
                  </a:lnTo>
                  <a:lnTo>
                    <a:pt x="609" y="176"/>
                  </a:lnTo>
                  <a:lnTo>
                    <a:pt x="597" y="176"/>
                  </a:lnTo>
                  <a:lnTo>
                    <a:pt x="592" y="184"/>
                  </a:lnTo>
                  <a:lnTo>
                    <a:pt x="591" y="197"/>
                  </a:lnTo>
                  <a:lnTo>
                    <a:pt x="589" y="209"/>
                  </a:lnTo>
                  <a:lnTo>
                    <a:pt x="579" y="220"/>
                  </a:lnTo>
                  <a:lnTo>
                    <a:pt x="570" y="228"/>
                  </a:lnTo>
                  <a:lnTo>
                    <a:pt x="571" y="220"/>
                  </a:lnTo>
                  <a:lnTo>
                    <a:pt x="574" y="212"/>
                  </a:lnTo>
                  <a:lnTo>
                    <a:pt x="576" y="203"/>
                  </a:lnTo>
                  <a:lnTo>
                    <a:pt x="577" y="192"/>
                  </a:lnTo>
                  <a:lnTo>
                    <a:pt x="555" y="192"/>
                  </a:lnTo>
                  <a:lnTo>
                    <a:pt x="552" y="203"/>
                  </a:lnTo>
                  <a:lnTo>
                    <a:pt x="548" y="212"/>
                  </a:lnTo>
                  <a:lnTo>
                    <a:pt x="544" y="221"/>
                  </a:lnTo>
                  <a:lnTo>
                    <a:pt x="539" y="230"/>
                  </a:lnTo>
                  <a:lnTo>
                    <a:pt x="533" y="239"/>
                  </a:lnTo>
                  <a:lnTo>
                    <a:pt x="528" y="249"/>
                  </a:lnTo>
                  <a:lnTo>
                    <a:pt x="522" y="257"/>
                  </a:lnTo>
                  <a:lnTo>
                    <a:pt x="515" y="265"/>
                  </a:lnTo>
                  <a:lnTo>
                    <a:pt x="495" y="277"/>
                  </a:lnTo>
                  <a:lnTo>
                    <a:pt x="499" y="267"/>
                  </a:lnTo>
                  <a:lnTo>
                    <a:pt x="505" y="258"/>
                  </a:lnTo>
                  <a:lnTo>
                    <a:pt x="510" y="247"/>
                  </a:lnTo>
                  <a:lnTo>
                    <a:pt x="516" y="238"/>
                  </a:lnTo>
                  <a:lnTo>
                    <a:pt x="522" y="228"/>
                  </a:lnTo>
                  <a:lnTo>
                    <a:pt x="529" y="218"/>
                  </a:lnTo>
                  <a:lnTo>
                    <a:pt x="535" y="206"/>
                  </a:lnTo>
                  <a:lnTo>
                    <a:pt x="539" y="192"/>
                  </a:lnTo>
                  <a:lnTo>
                    <a:pt x="515" y="179"/>
                  </a:lnTo>
                  <a:lnTo>
                    <a:pt x="512" y="191"/>
                  </a:lnTo>
                  <a:lnTo>
                    <a:pt x="508" y="204"/>
                  </a:lnTo>
                  <a:lnTo>
                    <a:pt x="502" y="215"/>
                  </a:lnTo>
                  <a:lnTo>
                    <a:pt x="498" y="226"/>
                  </a:lnTo>
                  <a:lnTo>
                    <a:pt x="492" y="237"/>
                  </a:lnTo>
                  <a:lnTo>
                    <a:pt x="486" y="246"/>
                  </a:lnTo>
                  <a:lnTo>
                    <a:pt x="479" y="257"/>
                  </a:lnTo>
                  <a:lnTo>
                    <a:pt x="472" y="265"/>
                  </a:lnTo>
                  <a:lnTo>
                    <a:pt x="454" y="262"/>
                  </a:lnTo>
                  <a:lnTo>
                    <a:pt x="459" y="252"/>
                  </a:lnTo>
                  <a:lnTo>
                    <a:pt x="463" y="242"/>
                  </a:lnTo>
                  <a:lnTo>
                    <a:pt x="469" y="231"/>
                  </a:lnTo>
                  <a:lnTo>
                    <a:pt x="473" y="220"/>
                  </a:lnTo>
                  <a:lnTo>
                    <a:pt x="479" y="209"/>
                  </a:lnTo>
                  <a:lnTo>
                    <a:pt x="485" y="198"/>
                  </a:lnTo>
                  <a:lnTo>
                    <a:pt x="491" y="188"/>
                  </a:lnTo>
                  <a:lnTo>
                    <a:pt x="498" y="176"/>
                  </a:lnTo>
                  <a:lnTo>
                    <a:pt x="498" y="166"/>
                  </a:lnTo>
                  <a:lnTo>
                    <a:pt x="488" y="163"/>
                  </a:lnTo>
                  <a:lnTo>
                    <a:pt x="479" y="170"/>
                  </a:lnTo>
                  <a:lnTo>
                    <a:pt x="472" y="181"/>
                  </a:lnTo>
                  <a:lnTo>
                    <a:pt x="465" y="193"/>
                  </a:lnTo>
                  <a:lnTo>
                    <a:pt x="459" y="208"/>
                  </a:lnTo>
                  <a:lnTo>
                    <a:pt x="450" y="223"/>
                  </a:lnTo>
                  <a:lnTo>
                    <a:pt x="446" y="229"/>
                  </a:lnTo>
                  <a:lnTo>
                    <a:pt x="441" y="237"/>
                  </a:lnTo>
                  <a:lnTo>
                    <a:pt x="437" y="245"/>
                  </a:lnTo>
                  <a:lnTo>
                    <a:pt x="431" y="252"/>
                  </a:lnTo>
                  <a:lnTo>
                    <a:pt x="423" y="245"/>
                  </a:lnTo>
                  <a:lnTo>
                    <a:pt x="429" y="229"/>
                  </a:lnTo>
                  <a:lnTo>
                    <a:pt x="437" y="213"/>
                  </a:lnTo>
                  <a:lnTo>
                    <a:pt x="445" y="197"/>
                  </a:lnTo>
                  <a:lnTo>
                    <a:pt x="454" y="179"/>
                  </a:lnTo>
                  <a:lnTo>
                    <a:pt x="440" y="163"/>
                  </a:lnTo>
                  <a:lnTo>
                    <a:pt x="433" y="171"/>
                  </a:lnTo>
                  <a:lnTo>
                    <a:pt x="427" y="181"/>
                  </a:lnTo>
                  <a:lnTo>
                    <a:pt x="424" y="190"/>
                  </a:lnTo>
                  <a:lnTo>
                    <a:pt x="421" y="200"/>
                  </a:lnTo>
                  <a:lnTo>
                    <a:pt x="416" y="209"/>
                  </a:lnTo>
                  <a:lnTo>
                    <a:pt x="411" y="219"/>
                  </a:lnTo>
                  <a:lnTo>
                    <a:pt x="404" y="228"/>
                  </a:lnTo>
                  <a:lnTo>
                    <a:pt x="396" y="235"/>
                  </a:lnTo>
                  <a:lnTo>
                    <a:pt x="387" y="228"/>
                  </a:lnTo>
                  <a:lnTo>
                    <a:pt x="392" y="211"/>
                  </a:lnTo>
                  <a:lnTo>
                    <a:pt x="400" y="197"/>
                  </a:lnTo>
                  <a:lnTo>
                    <a:pt x="409" y="182"/>
                  </a:lnTo>
                  <a:lnTo>
                    <a:pt x="416" y="163"/>
                  </a:lnTo>
                  <a:lnTo>
                    <a:pt x="394" y="158"/>
                  </a:lnTo>
                  <a:lnTo>
                    <a:pt x="389" y="171"/>
                  </a:lnTo>
                  <a:lnTo>
                    <a:pt x="384" y="185"/>
                  </a:lnTo>
                  <a:lnTo>
                    <a:pt x="376" y="198"/>
                  </a:lnTo>
                  <a:lnTo>
                    <a:pt x="365" y="209"/>
                  </a:lnTo>
                  <a:lnTo>
                    <a:pt x="354" y="209"/>
                  </a:lnTo>
                  <a:lnTo>
                    <a:pt x="357" y="192"/>
                  </a:lnTo>
                  <a:lnTo>
                    <a:pt x="364" y="177"/>
                  </a:lnTo>
                  <a:lnTo>
                    <a:pt x="372" y="162"/>
                  </a:lnTo>
                  <a:lnTo>
                    <a:pt x="380" y="146"/>
                  </a:lnTo>
                  <a:lnTo>
                    <a:pt x="361" y="138"/>
                  </a:lnTo>
                  <a:lnTo>
                    <a:pt x="351" y="151"/>
                  </a:lnTo>
                  <a:lnTo>
                    <a:pt x="346" y="167"/>
                  </a:lnTo>
                  <a:lnTo>
                    <a:pt x="338" y="182"/>
                  </a:lnTo>
                  <a:lnTo>
                    <a:pt x="327" y="196"/>
                  </a:lnTo>
                  <a:lnTo>
                    <a:pt x="323" y="189"/>
                  </a:lnTo>
                  <a:lnTo>
                    <a:pt x="329" y="174"/>
                  </a:lnTo>
                  <a:lnTo>
                    <a:pt x="335" y="156"/>
                  </a:lnTo>
                  <a:lnTo>
                    <a:pt x="342" y="138"/>
                  </a:lnTo>
                  <a:lnTo>
                    <a:pt x="351" y="123"/>
                  </a:lnTo>
                  <a:lnTo>
                    <a:pt x="340" y="116"/>
                  </a:lnTo>
                  <a:lnTo>
                    <a:pt x="329" y="120"/>
                  </a:lnTo>
                  <a:lnTo>
                    <a:pt x="323" y="132"/>
                  </a:lnTo>
                  <a:lnTo>
                    <a:pt x="316" y="148"/>
                  </a:lnTo>
                  <a:lnTo>
                    <a:pt x="308" y="166"/>
                  </a:lnTo>
                  <a:lnTo>
                    <a:pt x="296" y="179"/>
                  </a:lnTo>
                  <a:lnTo>
                    <a:pt x="287" y="176"/>
                  </a:lnTo>
                  <a:lnTo>
                    <a:pt x="289" y="161"/>
                  </a:lnTo>
                  <a:lnTo>
                    <a:pt x="296" y="147"/>
                  </a:lnTo>
                  <a:lnTo>
                    <a:pt x="301" y="132"/>
                  </a:lnTo>
                  <a:lnTo>
                    <a:pt x="301" y="116"/>
                  </a:lnTo>
                  <a:lnTo>
                    <a:pt x="289" y="109"/>
                  </a:lnTo>
                  <a:lnTo>
                    <a:pt x="279" y="120"/>
                  </a:lnTo>
                  <a:lnTo>
                    <a:pt x="278" y="129"/>
                  </a:lnTo>
                  <a:lnTo>
                    <a:pt x="273" y="138"/>
                  </a:lnTo>
                  <a:lnTo>
                    <a:pt x="268" y="148"/>
                  </a:lnTo>
                  <a:lnTo>
                    <a:pt x="264" y="163"/>
                  </a:lnTo>
                  <a:lnTo>
                    <a:pt x="248" y="158"/>
                  </a:lnTo>
                  <a:lnTo>
                    <a:pt x="253" y="146"/>
                  </a:lnTo>
                  <a:lnTo>
                    <a:pt x="259" y="130"/>
                  </a:lnTo>
                  <a:lnTo>
                    <a:pt x="265" y="111"/>
                  </a:lnTo>
                  <a:lnTo>
                    <a:pt x="273" y="94"/>
                  </a:lnTo>
                  <a:lnTo>
                    <a:pt x="262" y="87"/>
                  </a:lnTo>
                  <a:lnTo>
                    <a:pt x="251" y="94"/>
                  </a:lnTo>
                  <a:lnTo>
                    <a:pt x="244" y="105"/>
                  </a:lnTo>
                  <a:lnTo>
                    <a:pt x="240" y="118"/>
                  </a:lnTo>
                  <a:lnTo>
                    <a:pt x="235" y="133"/>
                  </a:lnTo>
                  <a:lnTo>
                    <a:pt x="228" y="148"/>
                  </a:lnTo>
                  <a:lnTo>
                    <a:pt x="209" y="146"/>
                  </a:lnTo>
                  <a:lnTo>
                    <a:pt x="215" y="132"/>
                  </a:lnTo>
                  <a:lnTo>
                    <a:pt x="222" y="116"/>
                  </a:lnTo>
                  <a:lnTo>
                    <a:pt x="228" y="99"/>
                  </a:lnTo>
                  <a:lnTo>
                    <a:pt x="235" y="80"/>
                  </a:lnTo>
                  <a:lnTo>
                    <a:pt x="215" y="76"/>
                  </a:lnTo>
                  <a:lnTo>
                    <a:pt x="211" y="92"/>
                  </a:lnTo>
                  <a:lnTo>
                    <a:pt x="204" y="108"/>
                  </a:lnTo>
                  <a:lnTo>
                    <a:pt x="196" y="122"/>
                  </a:lnTo>
                  <a:lnTo>
                    <a:pt x="182" y="133"/>
                  </a:lnTo>
                  <a:lnTo>
                    <a:pt x="175" y="126"/>
                  </a:lnTo>
                  <a:lnTo>
                    <a:pt x="179" y="114"/>
                  </a:lnTo>
                  <a:lnTo>
                    <a:pt x="182" y="101"/>
                  </a:lnTo>
                  <a:lnTo>
                    <a:pt x="187" y="88"/>
                  </a:lnTo>
                  <a:lnTo>
                    <a:pt x="192" y="73"/>
                  </a:lnTo>
                  <a:lnTo>
                    <a:pt x="184" y="67"/>
                  </a:lnTo>
                  <a:lnTo>
                    <a:pt x="175" y="69"/>
                  </a:lnTo>
                  <a:lnTo>
                    <a:pt x="171" y="75"/>
                  </a:lnTo>
                  <a:lnTo>
                    <a:pt x="168" y="84"/>
                  </a:lnTo>
                  <a:lnTo>
                    <a:pt x="164" y="94"/>
                  </a:lnTo>
                  <a:lnTo>
                    <a:pt x="158" y="101"/>
                  </a:lnTo>
                  <a:lnTo>
                    <a:pt x="150" y="123"/>
                  </a:lnTo>
                  <a:lnTo>
                    <a:pt x="149" y="110"/>
                  </a:lnTo>
                  <a:lnTo>
                    <a:pt x="152" y="98"/>
                  </a:lnTo>
                  <a:lnTo>
                    <a:pt x="157" y="84"/>
                  </a:lnTo>
                  <a:lnTo>
                    <a:pt x="161" y="69"/>
                  </a:lnTo>
                  <a:lnTo>
                    <a:pt x="144" y="58"/>
                  </a:lnTo>
                  <a:lnTo>
                    <a:pt x="139" y="69"/>
                  </a:lnTo>
                  <a:lnTo>
                    <a:pt x="134" y="78"/>
                  </a:lnTo>
                  <a:lnTo>
                    <a:pt x="129" y="87"/>
                  </a:lnTo>
                  <a:lnTo>
                    <a:pt x="126" y="101"/>
                  </a:lnTo>
                  <a:lnTo>
                    <a:pt x="120" y="101"/>
                  </a:lnTo>
                  <a:lnTo>
                    <a:pt x="121" y="92"/>
                  </a:lnTo>
                  <a:lnTo>
                    <a:pt x="124" y="85"/>
                  </a:lnTo>
                  <a:lnTo>
                    <a:pt x="129" y="78"/>
                  </a:lnTo>
                  <a:lnTo>
                    <a:pt x="135" y="69"/>
                  </a:lnTo>
                  <a:lnTo>
                    <a:pt x="121" y="54"/>
                  </a:lnTo>
                  <a:lnTo>
                    <a:pt x="112" y="63"/>
                  </a:lnTo>
                  <a:lnTo>
                    <a:pt x="105" y="73"/>
                  </a:lnTo>
                  <a:lnTo>
                    <a:pt x="98" y="84"/>
                  </a:lnTo>
                  <a:lnTo>
                    <a:pt x="90" y="94"/>
                  </a:lnTo>
                  <a:lnTo>
                    <a:pt x="90" y="83"/>
                  </a:lnTo>
                  <a:lnTo>
                    <a:pt x="94" y="72"/>
                  </a:lnTo>
                  <a:lnTo>
                    <a:pt x="99" y="62"/>
                  </a:lnTo>
                  <a:lnTo>
                    <a:pt x="100" y="49"/>
                  </a:lnTo>
                  <a:lnTo>
                    <a:pt x="93" y="45"/>
                  </a:lnTo>
                  <a:lnTo>
                    <a:pt x="86" y="47"/>
                  </a:lnTo>
                  <a:lnTo>
                    <a:pt x="81" y="50"/>
                  </a:lnTo>
                  <a:lnTo>
                    <a:pt x="76" y="55"/>
                  </a:lnTo>
                  <a:lnTo>
                    <a:pt x="71" y="60"/>
                  </a:lnTo>
                  <a:lnTo>
                    <a:pt x="68" y="65"/>
                  </a:lnTo>
                  <a:lnTo>
                    <a:pt x="63" y="72"/>
                  </a:lnTo>
                  <a:lnTo>
                    <a:pt x="60" y="79"/>
                  </a:lnTo>
                  <a:lnTo>
                    <a:pt x="56" y="87"/>
                  </a:lnTo>
                  <a:lnTo>
                    <a:pt x="58" y="78"/>
                  </a:lnTo>
                  <a:lnTo>
                    <a:pt x="62" y="69"/>
                  </a:lnTo>
                  <a:lnTo>
                    <a:pt x="67" y="58"/>
                  </a:lnTo>
                  <a:lnTo>
                    <a:pt x="70" y="45"/>
                  </a:lnTo>
                  <a:lnTo>
                    <a:pt x="65" y="39"/>
                  </a:lnTo>
                  <a:lnTo>
                    <a:pt x="55" y="39"/>
                  </a:lnTo>
                  <a:lnTo>
                    <a:pt x="46" y="43"/>
                  </a:lnTo>
                  <a:lnTo>
                    <a:pt x="43" y="49"/>
                  </a:lnTo>
                  <a:lnTo>
                    <a:pt x="37" y="26"/>
                  </a:lnTo>
                  <a:lnTo>
                    <a:pt x="61" y="24"/>
                  </a:lnTo>
                  <a:lnTo>
                    <a:pt x="85" y="22"/>
                  </a:lnTo>
                  <a:lnTo>
                    <a:pt x="109" y="19"/>
                  </a:lnTo>
                  <a:lnTo>
                    <a:pt x="135" y="16"/>
                  </a:lnTo>
                  <a:lnTo>
                    <a:pt x="159" y="14"/>
                  </a:lnTo>
                  <a:lnTo>
                    <a:pt x="184" y="11"/>
                  </a:lnTo>
                  <a:lnTo>
                    <a:pt x="209" y="9"/>
                  </a:lnTo>
                  <a:lnTo>
                    <a:pt x="234" y="7"/>
                  </a:lnTo>
                  <a:lnTo>
                    <a:pt x="259" y="4"/>
                  </a:lnTo>
                  <a:lnTo>
                    <a:pt x="283" y="3"/>
                  </a:lnTo>
                  <a:lnTo>
                    <a:pt x="309" y="1"/>
                  </a:lnTo>
                  <a:lnTo>
                    <a:pt x="334" y="0"/>
                  </a:lnTo>
                  <a:lnTo>
                    <a:pt x="359" y="0"/>
                  </a:lnTo>
                  <a:lnTo>
                    <a:pt x="384" y="0"/>
                  </a:lnTo>
                  <a:lnTo>
                    <a:pt x="409" y="0"/>
                  </a:lnTo>
                  <a:lnTo>
                    <a:pt x="434" y="1"/>
                  </a:lnTo>
                  <a:lnTo>
                    <a:pt x="465" y="3"/>
                  </a:lnTo>
                  <a:lnTo>
                    <a:pt x="497" y="4"/>
                  </a:lnTo>
                  <a:lnTo>
                    <a:pt x="528" y="7"/>
                  </a:lnTo>
                  <a:lnTo>
                    <a:pt x="558" y="9"/>
                  </a:lnTo>
                  <a:lnTo>
                    <a:pt x="588" y="11"/>
                  </a:lnTo>
                  <a:lnTo>
                    <a:pt x="619" y="14"/>
                  </a:lnTo>
                  <a:lnTo>
                    <a:pt x="649" y="17"/>
                  </a:lnTo>
                  <a:lnTo>
                    <a:pt x="679" y="19"/>
                  </a:lnTo>
                  <a:lnTo>
                    <a:pt x="707" y="23"/>
                  </a:lnTo>
                  <a:lnTo>
                    <a:pt x="737" y="26"/>
                  </a:lnTo>
                  <a:lnTo>
                    <a:pt x="767" y="30"/>
                  </a:lnTo>
                  <a:lnTo>
                    <a:pt x="796" y="34"/>
                  </a:lnTo>
                  <a:lnTo>
                    <a:pt x="826" y="38"/>
                  </a:lnTo>
                  <a:lnTo>
                    <a:pt x="856" y="43"/>
                  </a:lnTo>
                  <a:lnTo>
                    <a:pt x="885" y="48"/>
                  </a:lnTo>
                  <a:lnTo>
                    <a:pt x="915" y="54"/>
                  </a:lnTo>
                  <a:lnTo>
                    <a:pt x="918" y="67"/>
                  </a:lnTo>
                  <a:lnTo>
                    <a:pt x="897" y="114"/>
                  </a:lnTo>
                  <a:lnTo>
                    <a:pt x="881" y="162"/>
                  </a:lnTo>
                  <a:lnTo>
                    <a:pt x="869" y="213"/>
                  </a:lnTo>
                  <a:lnTo>
                    <a:pt x="859" y="265"/>
                  </a:lnTo>
                  <a:lnTo>
                    <a:pt x="854" y="318"/>
                  </a:lnTo>
                  <a:lnTo>
                    <a:pt x="851" y="371"/>
                  </a:lnTo>
                  <a:lnTo>
                    <a:pt x="853" y="424"/>
                  </a:lnTo>
                  <a:lnTo>
                    <a:pt x="857" y="476"/>
                  </a:lnTo>
                  <a:lnTo>
                    <a:pt x="839" y="486"/>
                  </a:lnTo>
                  <a:lnTo>
                    <a:pt x="840" y="510"/>
                  </a:lnTo>
                  <a:lnTo>
                    <a:pt x="842" y="534"/>
                  </a:lnTo>
                  <a:lnTo>
                    <a:pt x="842" y="558"/>
                  </a:lnTo>
                  <a:lnTo>
                    <a:pt x="831" y="581"/>
                  </a:lnTo>
                  <a:lnTo>
                    <a:pt x="824" y="576"/>
                  </a:lnTo>
                  <a:lnTo>
                    <a:pt x="826" y="551"/>
                  </a:lnTo>
                  <a:lnTo>
                    <a:pt x="828" y="523"/>
                  </a:lnTo>
                  <a:lnTo>
                    <a:pt x="827" y="495"/>
                  </a:lnTo>
                  <a:lnTo>
                    <a:pt x="817" y="471"/>
                  </a:lnTo>
                  <a:lnTo>
                    <a:pt x="806" y="471"/>
                  </a:lnTo>
                  <a:lnTo>
                    <a:pt x="803" y="496"/>
                  </a:lnTo>
                  <a:lnTo>
                    <a:pt x="803" y="523"/>
                  </a:lnTo>
                  <a:lnTo>
                    <a:pt x="802" y="548"/>
                  </a:lnTo>
                  <a:lnTo>
                    <a:pt x="798" y="576"/>
                  </a:lnTo>
                  <a:lnTo>
                    <a:pt x="778" y="594"/>
                  </a:lnTo>
                  <a:lnTo>
                    <a:pt x="771" y="586"/>
                  </a:lnTo>
                  <a:lnTo>
                    <a:pt x="778" y="564"/>
                  </a:lnTo>
                  <a:lnTo>
                    <a:pt x="781" y="541"/>
                  </a:lnTo>
                  <a:lnTo>
                    <a:pt x="782" y="517"/>
                  </a:lnTo>
                  <a:lnTo>
                    <a:pt x="782" y="492"/>
                  </a:lnTo>
                  <a:lnTo>
                    <a:pt x="758" y="492"/>
                  </a:lnTo>
                  <a:lnTo>
                    <a:pt x="757" y="517"/>
                  </a:lnTo>
                  <a:lnTo>
                    <a:pt x="756" y="545"/>
                  </a:lnTo>
                  <a:lnTo>
                    <a:pt x="752" y="572"/>
                  </a:lnTo>
                  <a:lnTo>
                    <a:pt x="745" y="599"/>
                  </a:lnTo>
                  <a:lnTo>
                    <a:pt x="727" y="599"/>
                  </a:lnTo>
                  <a:lnTo>
                    <a:pt x="728" y="576"/>
                  </a:lnTo>
                  <a:lnTo>
                    <a:pt x="729" y="552"/>
                  </a:lnTo>
                  <a:lnTo>
                    <a:pt x="730" y="526"/>
                  </a:lnTo>
                  <a:lnTo>
                    <a:pt x="732" y="501"/>
                  </a:lnTo>
                  <a:lnTo>
                    <a:pt x="712" y="492"/>
                  </a:lnTo>
                  <a:lnTo>
                    <a:pt x="705" y="498"/>
                  </a:lnTo>
                  <a:lnTo>
                    <a:pt x="705" y="524"/>
                  </a:lnTo>
                  <a:lnTo>
                    <a:pt x="704" y="551"/>
                  </a:lnTo>
                  <a:lnTo>
                    <a:pt x="703" y="578"/>
                  </a:lnTo>
                  <a:lnTo>
                    <a:pt x="703" y="605"/>
                  </a:lnTo>
                  <a:lnTo>
                    <a:pt x="681" y="605"/>
                  </a:lnTo>
                  <a:lnTo>
                    <a:pt x="681" y="586"/>
                  </a:lnTo>
                  <a:lnTo>
                    <a:pt x="681" y="566"/>
                  </a:lnTo>
                  <a:lnTo>
                    <a:pt x="680" y="545"/>
                  </a:lnTo>
                  <a:lnTo>
                    <a:pt x="677" y="524"/>
                  </a:lnTo>
                  <a:lnTo>
                    <a:pt x="666" y="521"/>
                  </a:lnTo>
                  <a:lnTo>
                    <a:pt x="659" y="538"/>
                  </a:lnTo>
                  <a:lnTo>
                    <a:pt x="657" y="560"/>
                  </a:lnTo>
                  <a:lnTo>
                    <a:pt x="657" y="583"/>
                  </a:lnTo>
                  <a:lnTo>
                    <a:pt x="656" y="605"/>
                  </a:lnTo>
                  <a:lnTo>
                    <a:pt x="628" y="613"/>
                  </a:lnTo>
                  <a:lnTo>
                    <a:pt x="629" y="590"/>
                  </a:lnTo>
                  <a:lnTo>
                    <a:pt x="630" y="567"/>
                  </a:lnTo>
                  <a:lnTo>
                    <a:pt x="629" y="544"/>
                  </a:lnTo>
                  <a:lnTo>
                    <a:pt x="623" y="521"/>
                  </a:lnTo>
                  <a:lnTo>
                    <a:pt x="612" y="528"/>
                  </a:lnTo>
                  <a:lnTo>
                    <a:pt x="608" y="548"/>
                  </a:lnTo>
                  <a:lnTo>
                    <a:pt x="607" y="569"/>
                  </a:lnTo>
                  <a:lnTo>
                    <a:pt x="606" y="590"/>
                  </a:lnTo>
                  <a:lnTo>
                    <a:pt x="601" y="613"/>
                  </a:lnTo>
                  <a:lnTo>
                    <a:pt x="584" y="616"/>
                  </a:lnTo>
                  <a:lnTo>
                    <a:pt x="590" y="598"/>
                  </a:lnTo>
                  <a:lnTo>
                    <a:pt x="591" y="576"/>
                  </a:lnTo>
                  <a:lnTo>
                    <a:pt x="589" y="554"/>
                  </a:lnTo>
                  <a:lnTo>
                    <a:pt x="584" y="532"/>
                  </a:lnTo>
                  <a:lnTo>
                    <a:pt x="574" y="532"/>
                  </a:lnTo>
                  <a:lnTo>
                    <a:pt x="567" y="541"/>
                  </a:lnTo>
                  <a:lnTo>
                    <a:pt x="567" y="558"/>
                  </a:lnTo>
                  <a:lnTo>
                    <a:pt x="567" y="572"/>
                  </a:lnTo>
                  <a:lnTo>
                    <a:pt x="567" y="587"/>
                  </a:lnTo>
                  <a:lnTo>
                    <a:pt x="567" y="605"/>
                  </a:lnTo>
                  <a:lnTo>
                    <a:pt x="558" y="623"/>
                  </a:lnTo>
                  <a:lnTo>
                    <a:pt x="541" y="623"/>
                  </a:lnTo>
                  <a:lnTo>
                    <a:pt x="539" y="602"/>
                  </a:lnTo>
                  <a:lnTo>
                    <a:pt x="543" y="582"/>
                  </a:lnTo>
                  <a:lnTo>
                    <a:pt x="545" y="561"/>
                  </a:lnTo>
                  <a:lnTo>
                    <a:pt x="539" y="539"/>
                  </a:lnTo>
                  <a:lnTo>
                    <a:pt x="526" y="534"/>
                  </a:lnTo>
                  <a:lnTo>
                    <a:pt x="521" y="555"/>
                  </a:lnTo>
                  <a:lnTo>
                    <a:pt x="520" y="581"/>
                  </a:lnTo>
                  <a:lnTo>
                    <a:pt x="518" y="606"/>
                  </a:lnTo>
                  <a:lnTo>
                    <a:pt x="513" y="630"/>
                  </a:lnTo>
                  <a:lnTo>
                    <a:pt x="491" y="630"/>
                  </a:lnTo>
                  <a:lnTo>
                    <a:pt x="486" y="611"/>
                  </a:lnTo>
                  <a:lnTo>
                    <a:pt x="487" y="590"/>
                  </a:lnTo>
                  <a:lnTo>
                    <a:pt x="486" y="569"/>
                  </a:lnTo>
                  <a:lnTo>
                    <a:pt x="479" y="548"/>
                  </a:lnTo>
                  <a:lnTo>
                    <a:pt x="469" y="548"/>
                  </a:lnTo>
                  <a:lnTo>
                    <a:pt x="465" y="567"/>
                  </a:lnTo>
                  <a:lnTo>
                    <a:pt x="465" y="587"/>
                  </a:lnTo>
                  <a:lnTo>
                    <a:pt x="465" y="612"/>
                  </a:lnTo>
                  <a:lnTo>
                    <a:pt x="460" y="635"/>
                  </a:lnTo>
                  <a:lnTo>
                    <a:pt x="440" y="630"/>
                  </a:lnTo>
                  <a:lnTo>
                    <a:pt x="440" y="609"/>
                  </a:lnTo>
                  <a:lnTo>
                    <a:pt x="441" y="589"/>
                  </a:lnTo>
                  <a:lnTo>
                    <a:pt x="439" y="567"/>
                  </a:lnTo>
                  <a:lnTo>
                    <a:pt x="434" y="545"/>
                  </a:lnTo>
                  <a:lnTo>
                    <a:pt x="423" y="552"/>
                  </a:lnTo>
                  <a:lnTo>
                    <a:pt x="421" y="569"/>
                  </a:lnTo>
                  <a:lnTo>
                    <a:pt x="421" y="587"/>
                  </a:lnTo>
                  <a:lnTo>
                    <a:pt x="419" y="607"/>
                  </a:lnTo>
                  <a:lnTo>
                    <a:pt x="416" y="627"/>
                  </a:lnTo>
                  <a:lnTo>
                    <a:pt x="411" y="632"/>
                  </a:lnTo>
                  <a:lnTo>
                    <a:pt x="403" y="636"/>
                  </a:lnTo>
                  <a:lnTo>
                    <a:pt x="395" y="637"/>
                  </a:lnTo>
                  <a:lnTo>
                    <a:pt x="387" y="635"/>
                  </a:lnTo>
                  <a:lnTo>
                    <a:pt x="388" y="615"/>
                  </a:lnTo>
                  <a:lnTo>
                    <a:pt x="389" y="597"/>
                  </a:lnTo>
                  <a:lnTo>
                    <a:pt x="388" y="579"/>
                  </a:lnTo>
                  <a:lnTo>
                    <a:pt x="382" y="560"/>
                  </a:lnTo>
                  <a:lnTo>
                    <a:pt x="372" y="564"/>
                  </a:lnTo>
                  <a:lnTo>
                    <a:pt x="366" y="579"/>
                  </a:lnTo>
                  <a:lnTo>
                    <a:pt x="368" y="599"/>
                  </a:lnTo>
                  <a:lnTo>
                    <a:pt x="366" y="620"/>
                  </a:lnTo>
                  <a:lnTo>
                    <a:pt x="358" y="639"/>
                  </a:lnTo>
                  <a:lnTo>
                    <a:pt x="340" y="635"/>
                  </a:lnTo>
                  <a:lnTo>
                    <a:pt x="340" y="621"/>
                  </a:lnTo>
                  <a:lnTo>
                    <a:pt x="339" y="608"/>
                  </a:lnTo>
                  <a:lnTo>
                    <a:pt x="336" y="596"/>
                  </a:lnTo>
                  <a:lnTo>
                    <a:pt x="333" y="581"/>
                  </a:lnTo>
                  <a:lnTo>
                    <a:pt x="323" y="576"/>
                  </a:lnTo>
                  <a:lnTo>
                    <a:pt x="311" y="599"/>
                  </a:lnTo>
                  <a:lnTo>
                    <a:pt x="311" y="606"/>
                  </a:lnTo>
                  <a:lnTo>
                    <a:pt x="313" y="613"/>
                  </a:lnTo>
                  <a:lnTo>
                    <a:pt x="315" y="621"/>
                  </a:lnTo>
                  <a:lnTo>
                    <a:pt x="315" y="630"/>
                  </a:lnTo>
                  <a:lnTo>
                    <a:pt x="296" y="639"/>
                  </a:lnTo>
                  <a:lnTo>
                    <a:pt x="293" y="627"/>
                  </a:lnTo>
                  <a:lnTo>
                    <a:pt x="291" y="613"/>
                  </a:lnTo>
                  <a:lnTo>
                    <a:pt x="289" y="599"/>
                  </a:lnTo>
                  <a:lnTo>
                    <a:pt x="282" y="586"/>
                  </a:lnTo>
                  <a:lnTo>
                    <a:pt x="273" y="586"/>
                  </a:lnTo>
                  <a:lnTo>
                    <a:pt x="270" y="600"/>
                  </a:lnTo>
                  <a:lnTo>
                    <a:pt x="270" y="613"/>
                  </a:lnTo>
                  <a:lnTo>
                    <a:pt x="270" y="626"/>
                  </a:lnTo>
                  <a:lnTo>
                    <a:pt x="268" y="640"/>
                  </a:lnTo>
                  <a:lnTo>
                    <a:pt x="248" y="645"/>
                  </a:lnTo>
                  <a:lnTo>
                    <a:pt x="240" y="639"/>
                  </a:lnTo>
                  <a:lnTo>
                    <a:pt x="241" y="629"/>
                  </a:lnTo>
                  <a:lnTo>
                    <a:pt x="243" y="617"/>
                  </a:lnTo>
                  <a:lnTo>
                    <a:pt x="243" y="606"/>
                  </a:lnTo>
                  <a:lnTo>
                    <a:pt x="240" y="594"/>
                  </a:lnTo>
                  <a:lnTo>
                    <a:pt x="225" y="599"/>
                  </a:lnTo>
                  <a:lnTo>
                    <a:pt x="220" y="612"/>
                  </a:lnTo>
                  <a:lnTo>
                    <a:pt x="218" y="628"/>
                  </a:lnTo>
                  <a:lnTo>
                    <a:pt x="211" y="645"/>
                  </a:lnTo>
                  <a:lnTo>
                    <a:pt x="192" y="640"/>
                  </a:lnTo>
                  <a:lnTo>
                    <a:pt x="192" y="628"/>
                  </a:lnTo>
                  <a:lnTo>
                    <a:pt x="192" y="615"/>
                  </a:lnTo>
                  <a:lnTo>
                    <a:pt x="192" y="601"/>
                  </a:lnTo>
                  <a:lnTo>
                    <a:pt x="192" y="586"/>
                  </a:lnTo>
                  <a:lnTo>
                    <a:pt x="172" y="586"/>
                  </a:lnTo>
                  <a:lnTo>
                    <a:pt x="172" y="600"/>
                  </a:lnTo>
                  <a:lnTo>
                    <a:pt x="171" y="613"/>
                  </a:lnTo>
                  <a:lnTo>
                    <a:pt x="168" y="626"/>
                  </a:lnTo>
                  <a:lnTo>
                    <a:pt x="168" y="640"/>
                  </a:lnTo>
                  <a:lnTo>
                    <a:pt x="158" y="647"/>
                  </a:lnTo>
                  <a:lnTo>
                    <a:pt x="146" y="645"/>
                  </a:lnTo>
                  <a:lnTo>
                    <a:pt x="139" y="627"/>
                  </a:lnTo>
                  <a:lnTo>
                    <a:pt x="139" y="620"/>
                  </a:lnTo>
                  <a:lnTo>
                    <a:pt x="141" y="612"/>
                  </a:lnTo>
                  <a:lnTo>
                    <a:pt x="142" y="604"/>
                  </a:lnTo>
                  <a:lnTo>
                    <a:pt x="144" y="594"/>
                  </a:lnTo>
                  <a:lnTo>
                    <a:pt x="131" y="583"/>
                  </a:lnTo>
                  <a:lnTo>
                    <a:pt x="121" y="586"/>
                  </a:lnTo>
                  <a:lnTo>
                    <a:pt x="119" y="600"/>
                  </a:lnTo>
                  <a:lnTo>
                    <a:pt x="116" y="613"/>
                  </a:lnTo>
                  <a:lnTo>
                    <a:pt x="114" y="626"/>
                  </a:lnTo>
                  <a:lnTo>
                    <a:pt x="113" y="640"/>
                  </a:lnTo>
                  <a:lnTo>
                    <a:pt x="96" y="647"/>
                  </a:lnTo>
                  <a:lnTo>
                    <a:pt x="93" y="640"/>
                  </a:lnTo>
                  <a:lnTo>
                    <a:pt x="93" y="630"/>
                  </a:lnTo>
                  <a:lnTo>
                    <a:pt x="93" y="620"/>
                  </a:lnTo>
                  <a:lnTo>
                    <a:pt x="93" y="608"/>
                  </a:lnTo>
                  <a:lnTo>
                    <a:pt x="70" y="605"/>
                  </a:lnTo>
                  <a:lnTo>
                    <a:pt x="68" y="614"/>
                  </a:lnTo>
                  <a:lnTo>
                    <a:pt x="68" y="626"/>
                  </a:lnTo>
                  <a:lnTo>
                    <a:pt x="68" y="637"/>
                  </a:lnTo>
                  <a:lnTo>
                    <a:pt x="70" y="647"/>
                  </a:lnTo>
                  <a:lnTo>
                    <a:pt x="65" y="651"/>
                  </a:lnTo>
                  <a:lnTo>
                    <a:pt x="59" y="653"/>
                  </a:lnTo>
                  <a:lnTo>
                    <a:pt x="51" y="654"/>
                  </a:lnTo>
                  <a:lnTo>
                    <a:pt x="43" y="655"/>
                  </a:lnTo>
                  <a:lnTo>
                    <a:pt x="43" y="646"/>
                  </a:lnTo>
                  <a:lnTo>
                    <a:pt x="45" y="636"/>
                  </a:lnTo>
                  <a:lnTo>
                    <a:pt x="46" y="624"/>
                  </a:lnTo>
                  <a:lnTo>
                    <a:pt x="46" y="613"/>
                  </a:lnTo>
                  <a:lnTo>
                    <a:pt x="23" y="608"/>
                  </a:lnTo>
                  <a:lnTo>
                    <a:pt x="21" y="619"/>
                  </a:lnTo>
                  <a:lnTo>
                    <a:pt x="21" y="630"/>
                  </a:lnTo>
                  <a:lnTo>
                    <a:pt x="20" y="642"/>
                  </a:lnTo>
                  <a:lnTo>
                    <a:pt x="17" y="652"/>
                  </a:lnTo>
                  <a:lnTo>
                    <a:pt x="14" y="655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6" name="Freeform 50"/>
            <p:cNvSpPr>
              <a:spLocks/>
            </p:cNvSpPr>
            <p:nvPr/>
          </p:nvSpPr>
          <p:spPr bwMode="auto">
            <a:xfrm>
              <a:off x="4193" y="2519"/>
              <a:ext cx="8" cy="33"/>
            </a:xfrm>
            <a:custGeom>
              <a:avLst/>
              <a:gdLst>
                <a:gd name="T0" fmla="*/ 2 w 17"/>
                <a:gd name="T1" fmla="*/ 66 h 66"/>
                <a:gd name="T2" fmla="*/ 6 w 17"/>
                <a:gd name="T3" fmla="*/ 50 h 66"/>
                <a:gd name="T4" fmla="*/ 5 w 17"/>
                <a:gd name="T5" fmla="*/ 34 h 66"/>
                <a:gd name="T6" fmla="*/ 2 w 17"/>
                <a:gd name="T7" fmla="*/ 18 h 66"/>
                <a:gd name="T8" fmla="*/ 0 w 17"/>
                <a:gd name="T9" fmla="*/ 0 h 66"/>
                <a:gd name="T10" fmla="*/ 1 w 17"/>
                <a:gd name="T11" fmla="*/ 15 h 66"/>
                <a:gd name="T12" fmla="*/ 6 w 17"/>
                <a:gd name="T13" fmla="*/ 26 h 66"/>
                <a:gd name="T14" fmla="*/ 12 w 17"/>
                <a:gd name="T15" fmla="*/ 39 h 66"/>
                <a:gd name="T16" fmla="*/ 17 w 17"/>
                <a:gd name="T17" fmla="*/ 54 h 66"/>
                <a:gd name="T18" fmla="*/ 2 w 17"/>
                <a:gd name="T1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" h="66">
                  <a:moveTo>
                    <a:pt x="2" y="66"/>
                  </a:moveTo>
                  <a:lnTo>
                    <a:pt x="6" y="50"/>
                  </a:lnTo>
                  <a:lnTo>
                    <a:pt x="5" y="34"/>
                  </a:lnTo>
                  <a:lnTo>
                    <a:pt x="2" y="18"/>
                  </a:lnTo>
                  <a:lnTo>
                    <a:pt x="0" y="0"/>
                  </a:lnTo>
                  <a:lnTo>
                    <a:pt x="1" y="15"/>
                  </a:lnTo>
                  <a:lnTo>
                    <a:pt x="6" y="26"/>
                  </a:lnTo>
                  <a:lnTo>
                    <a:pt x="12" y="39"/>
                  </a:lnTo>
                  <a:lnTo>
                    <a:pt x="17" y="54"/>
                  </a:lnTo>
                  <a:lnTo>
                    <a:pt x="2" y="66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7" name="Freeform 51"/>
            <p:cNvSpPr>
              <a:spLocks/>
            </p:cNvSpPr>
            <p:nvPr/>
          </p:nvSpPr>
          <p:spPr bwMode="auto">
            <a:xfrm>
              <a:off x="4617" y="2393"/>
              <a:ext cx="132" cy="95"/>
            </a:xfrm>
            <a:custGeom>
              <a:avLst/>
              <a:gdLst>
                <a:gd name="T0" fmla="*/ 218 w 264"/>
                <a:gd name="T1" fmla="*/ 190 h 190"/>
                <a:gd name="T2" fmla="*/ 199 w 264"/>
                <a:gd name="T3" fmla="*/ 187 h 190"/>
                <a:gd name="T4" fmla="*/ 182 w 264"/>
                <a:gd name="T5" fmla="*/ 181 h 190"/>
                <a:gd name="T6" fmla="*/ 165 w 264"/>
                <a:gd name="T7" fmla="*/ 175 h 190"/>
                <a:gd name="T8" fmla="*/ 149 w 264"/>
                <a:gd name="T9" fmla="*/ 168 h 190"/>
                <a:gd name="T10" fmla="*/ 133 w 264"/>
                <a:gd name="T11" fmla="*/ 162 h 190"/>
                <a:gd name="T12" fmla="*/ 118 w 264"/>
                <a:gd name="T13" fmla="*/ 153 h 190"/>
                <a:gd name="T14" fmla="*/ 104 w 264"/>
                <a:gd name="T15" fmla="*/ 144 h 190"/>
                <a:gd name="T16" fmla="*/ 90 w 264"/>
                <a:gd name="T17" fmla="*/ 134 h 190"/>
                <a:gd name="T18" fmla="*/ 77 w 264"/>
                <a:gd name="T19" fmla="*/ 123 h 190"/>
                <a:gd name="T20" fmla="*/ 65 w 264"/>
                <a:gd name="T21" fmla="*/ 112 h 190"/>
                <a:gd name="T22" fmla="*/ 52 w 264"/>
                <a:gd name="T23" fmla="*/ 99 h 190"/>
                <a:gd name="T24" fmla="*/ 40 w 264"/>
                <a:gd name="T25" fmla="*/ 87 h 190"/>
                <a:gd name="T26" fmla="*/ 30 w 264"/>
                <a:gd name="T27" fmla="*/ 73 h 190"/>
                <a:gd name="T28" fmla="*/ 20 w 264"/>
                <a:gd name="T29" fmla="*/ 59 h 190"/>
                <a:gd name="T30" fmla="*/ 9 w 264"/>
                <a:gd name="T31" fmla="*/ 44 h 190"/>
                <a:gd name="T32" fmla="*/ 0 w 264"/>
                <a:gd name="T33" fmla="*/ 29 h 190"/>
                <a:gd name="T34" fmla="*/ 0 w 264"/>
                <a:gd name="T35" fmla="*/ 7 h 190"/>
                <a:gd name="T36" fmla="*/ 7 w 264"/>
                <a:gd name="T37" fmla="*/ 0 h 190"/>
                <a:gd name="T38" fmla="*/ 12 w 264"/>
                <a:gd name="T39" fmla="*/ 0 h 190"/>
                <a:gd name="T40" fmla="*/ 16 w 264"/>
                <a:gd name="T41" fmla="*/ 0 h 190"/>
                <a:gd name="T42" fmla="*/ 21 w 264"/>
                <a:gd name="T43" fmla="*/ 0 h 190"/>
                <a:gd name="T44" fmla="*/ 27 w 264"/>
                <a:gd name="T45" fmla="*/ 0 h 190"/>
                <a:gd name="T46" fmla="*/ 32 w 264"/>
                <a:gd name="T47" fmla="*/ 0 h 190"/>
                <a:gd name="T48" fmla="*/ 38 w 264"/>
                <a:gd name="T49" fmla="*/ 0 h 190"/>
                <a:gd name="T50" fmla="*/ 44 w 264"/>
                <a:gd name="T51" fmla="*/ 0 h 190"/>
                <a:gd name="T52" fmla="*/ 50 w 264"/>
                <a:gd name="T53" fmla="*/ 0 h 190"/>
                <a:gd name="T54" fmla="*/ 54 w 264"/>
                <a:gd name="T55" fmla="*/ 1 h 190"/>
                <a:gd name="T56" fmla="*/ 60 w 264"/>
                <a:gd name="T57" fmla="*/ 2 h 190"/>
                <a:gd name="T58" fmla="*/ 66 w 264"/>
                <a:gd name="T59" fmla="*/ 5 h 190"/>
                <a:gd name="T60" fmla="*/ 71 w 264"/>
                <a:gd name="T61" fmla="*/ 6 h 190"/>
                <a:gd name="T62" fmla="*/ 77 w 264"/>
                <a:gd name="T63" fmla="*/ 8 h 190"/>
                <a:gd name="T64" fmla="*/ 83 w 264"/>
                <a:gd name="T65" fmla="*/ 11 h 190"/>
                <a:gd name="T66" fmla="*/ 88 w 264"/>
                <a:gd name="T67" fmla="*/ 14 h 190"/>
                <a:gd name="T68" fmla="*/ 92 w 264"/>
                <a:gd name="T69" fmla="*/ 17 h 190"/>
                <a:gd name="T70" fmla="*/ 103 w 264"/>
                <a:gd name="T71" fmla="*/ 17 h 190"/>
                <a:gd name="T72" fmla="*/ 126 w 264"/>
                <a:gd name="T73" fmla="*/ 29 h 190"/>
                <a:gd name="T74" fmla="*/ 143 w 264"/>
                <a:gd name="T75" fmla="*/ 42 h 190"/>
                <a:gd name="T76" fmla="*/ 161 w 264"/>
                <a:gd name="T77" fmla="*/ 53 h 190"/>
                <a:gd name="T78" fmla="*/ 180 w 264"/>
                <a:gd name="T79" fmla="*/ 67 h 190"/>
                <a:gd name="T80" fmla="*/ 199 w 264"/>
                <a:gd name="T81" fmla="*/ 81 h 190"/>
                <a:gd name="T82" fmla="*/ 218 w 264"/>
                <a:gd name="T83" fmla="*/ 96 h 190"/>
                <a:gd name="T84" fmla="*/ 235 w 264"/>
                <a:gd name="T85" fmla="*/ 113 h 190"/>
                <a:gd name="T86" fmla="*/ 251 w 264"/>
                <a:gd name="T87" fmla="*/ 132 h 190"/>
                <a:gd name="T88" fmla="*/ 264 w 264"/>
                <a:gd name="T89" fmla="*/ 153 h 190"/>
                <a:gd name="T90" fmla="*/ 262 w 264"/>
                <a:gd name="T91" fmla="*/ 177 h 190"/>
                <a:gd name="T92" fmla="*/ 240 w 264"/>
                <a:gd name="T93" fmla="*/ 190 h 190"/>
                <a:gd name="T94" fmla="*/ 218 w 264"/>
                <a:gd name="T9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190">
                  <a:moveTo>
                    <a:pt x="218" y="190"/>
                  </a:moveTo>
                  <a:lnTo>
                    <a:pt x="199" y="187"/>
                  </a:lnTo>
                  <a:lnTo>
                    <a:pt x="182" y="181"/>
                  </a:lnTo>
                  <a:lnTo>
                    <a:pt x="165" y="175"/>
                  </a:lnTo>
                  <a:lnTo>
                    <a:pt x="149" y="168"/>
                  </a:lnTo>
                  <a:lnTo>
                    <a:pt x="133" y="162"/>
                  </a:lnTo>
                  <a:lnTo>
                    <a:pt x="118" y="153"/>
                  </a:lnTo>
                  <a:lnTo>
                    <a:pt x="104" y="144"/>
                  </a:lnTo>
                  <a:lnTo>
                    <a:pt x="90" y="134"/>
                  </a:lnTo>
                  <a:lnTo>
                    <a:pt x="77" y="123"/>
                  </a:lnTo>
                  <a:lnTo>
                    <a:pt x="65" y="112"/>
                  </a:lnTo>
                  <a:lnTo>
                    <a:pt x="52" y="99"/>
                  </a:lnTo>
                  <a:lnTo>
                    <a:pt x="40" y="87"/>
                  </a:lnTo>
                  <a:lnTo>
                    <a:pt x="30" y="73"/>
                  </a:lnTo>
                  <a:lnTo>
                    <a:pt x="20" y="59"/>
                  </a:lnTo>
                  <a:lnTo>
                    <a:pt x="9" y="44"/>
                  </a:lnTo>
                  <a:lnTo>
                    <a:pt x="0" y="29"/>
                  </a:lnTo>
                  <a:lnTo>
                    <a:pt x="0" y="7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4" y="1"/>
                  </a:lnTo>
                  <a:lnTo>
                    <a:pt x="60" y="2"/>
                  </a:lnTo>
                  <a:lnTo>
                    <a:pt x="66" y="5"/>
                  </a:lnTo>
                  <a:lnTo>
                    <a:pt x="71" y="6"/>
                  </a:lnTo>
                  <a:lnTo>
                    <a:pt x="77" y="8"/>
                  </a:lnTo>
                  <a:lnTo>
                    <a:pt x="83" y="11"/>
                  </a:lnTo>
                  <a:lnTo>
                    <a:pt x="88" y="14"/>
                  </a:lnTo>
                  <a:lnTo>
                    <a:pt x="92" y="17"/>
                  </a:lnTo>
                  <a:lnTo>
                    <a:pt x="103" y="17"/>
                  </a:lnTo>
                  <a:lnTo>
                    <a:pt x="126" y="29"/>
                  </a:lnTo>
                  <a:lnTo>
                    <a:pt x="143" y="42"/>
                  </a:lnTo>
                  <a:lnTo>
                    <a:pt x="161" y="53"/>
                  </a:lnTo>
                  <a:lnTo>
                    <a:pt x="180" y="67"/>
                  </a:lnTo>
                  <a:lnTo>
                    <a:pt x="199" y="81"/>
                  </a:lnTo>
                  <a:lnTo>
                    <a:pt x="218" y="96"/>
                  </a:lnTo>
                  <a:lnTo>
                    <a:pt x="235" y="113"/>
                  </a:lnTo>
                  <a:lnTo>
                    <a:pt x="251" y="132"/>
                  </a:lnTo>
                  <a:lnTo>
                    <a:pt x="264" y="153"/>
                  </a:lnTo>
                  <a:lnTo>
                    <a:pt x="262" y="177"/>
                  </a:lnTo>
                  <a:lnTo>
                    <a:pt x="240" y="190"/>
                  </a:lnTo>
                  <a:lnTo>
                    <a:pt x="218" y="190"/>
                  </a:lnTo>
                  <a:close/>
                </a:path>
              </a:pathLst>
            </a:custGeom>
            <a:solidFill>
              <a:srgbClr val="66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8" name="Freeform 52"/>
            <p:cNvSpPr>
              <a:spLocks/>
            </p:cNvSpPr>
            <p:nvPr/>
          </p:nvSpPr>
          <p:spPr bwMode="auto">
            <a:xfrm>
              <a:off x="4654" y="2414"/>
              <a:ext cx="71" cy="47"/>
            </a:xfrm>
            <a:custGeom>
              <a:avLst/>
              <a:gdLst>
                <a:gd name="T0" fmla="*/ 131 w 141"/>
                <a:gd name="T1" fmla="*/ 93 h 93"/>
                <a:gd name="T2" fmla="*/ 122 w 141"/>
                <a:gd name="T3" fmla="*/ 87 h 93"/>
                <a:gd name="T4" fmla="*/ 114 w 141"/>
                <a:gd name="T5" fmla="*/ 82 h 93"/>
                <a:gd name="T6" fmla="*/ 105 w 141"/>
                <a:gd name="T7" fmla="*/ 76 h 93"/>
                <a:gd name="T8" fmla="*/ 95 w 141"/>
                <a:gd name="T9" fmla="*/ 69 h 93"/>
                <a:gd name="T10" fmla="*/ 86 w 141"/>
                <a:gd name="T11" fmla="*/ 63 h 93"/>
                <a:gd name="T12" fmla="*/ 77 w 141"/>
                <a:gd name="T13" fmla="*/ 56 h 93"/>
                <a:gd name="T14" fmla="*/ 68 w 141"/>
                <a:gd name="T15" fmla="*/ 48 h 93"/>
                <a:gd name="T16" fmla="*/ 59 w 141"/>
                <a:gd name="T17" fmla="*/ 39 h 93"/>
                <a:gd name="T18" fmla="*/ 54 w 141"/>
                <a:gd name="T19" fmla="*/ 36 h 93"/>
                <a:gd name="T20" fmla="*/ 48 w 141"/>
                <a:gd name="T21" fmla="*/ 33 h 93"/>
                <a:gd name="T22" fmla="*/ 41 w 141"/>
                <a:gd name="T23" fmla="*/ 31 h 93"/>
                <a:gd name="T24" fmla="*/ 34 w 141"/>
                <a:gd name="T25" fmla="*/ 29 h 93"/>
                <a:gd name="T26" fmla="*/ 26 w 141"/>
                <a:gd name="T27" fmla="*/ 26 h 93"/>
                <a:gd name="T28" fmla="*/ 19 w 141"/>
                <a:gd name="T29" fmla="*/ 24 h 93"/>
                <a:gd name="T30" fmla="*/ 11 w 141"/>
                <a:gd name="T31" fmla="*/ 22 h 93"/>
                <a:gd name="T32" fmla="*/ 4 w 141"/>
                <a:gd name="T33" fmla="*/ 18 h 93"/>
                <a:gd name="T34" fmla="*/ 0 w 141"/>
                <a:gd name="T35" fmla="*/ 8 h 93"/>
                <a:gd name="T36" fmla="*/ 11 w 141"/>
                <a:gd name="T37" fmla="*/ 0 h 93"/>
                <a:gd name="T38" fmla="*/ 16 w 141"/>
                <a:gd name="T39" fmla="*/ 0 h 93"/>
                <a:gd name="T40" fmla="*/ 21 w 141"/>
                <a:gd name="T41" fmla="*/ 1 h 93"/>
                <a:gd name="T42" fmla="*/ 26 w 141"/>
                <a:gd name="T43" fmla="*/ 2 h 93"/>
                <a:gd name="T44" fmla="*/ 32 w 141"/>
                <a:gd name="T45" fmla="*/ 4 h 93"/>
                <a:gd name="T46" fmla="*/ 38 w 141"/>
                <a:gd name="T47" fmla="*/ 7 h 93"/>
                <a:gd name="T48" fmla="*/ 44 w 141"/>
                <a:gd name="T49" fmla="*/ 8 h 93"/>
                <a:gd name="T50" fmla="*/ 48 w 141"/>
                <a:gd name="T51" fmla="*/ 10 h 93"/>
                <a:gd name="T52" fmla="*/ 54 w 141"/>
                <a:gd name="T53" fmla="*/ 11 h 93"/>
                <a:gd name="T54" fmla="*/ 64 w 141"/>
                <a:gd name="T55" fmla="*/ 18 h 93"/>
                <a:gd name="T56" fmla="*/ 76 w 141"/>
                <a:gd name="T57" fmla="*/ 25 h 93"/>
                <a:gd name="T58" fmla="*/ 86 w 141"/>
                <a:gd name="T59" fmla="*/ 32 h 93"/>
                <a:gd name="T60" fmla="*/ 98 w 141"/>
                <a:gd name="T61" fmla="*/ 40 h 93"/>
                <a:gd name="T62" fmla="*/ 108 w 141"/>
                <a:gd name="T63" fmla="*/ 48 h 93"/>
                <a:gd name="T64" fmla="*/ 120 w 141"/>
                <a:gd name="T65" fmla="*/ 57 h 93"/>
                <a:gd name="T66" fmla="*/ 130 w 141"/>
                <a:gd name="T67" fmla="*/ 68 h 93"/>
                <a:gd name="T68" fmla="*/ 141 w 141"/>
                <a:gd name="T69" fmla="*/ 79 h 93"/>
                <a:gd name="T70" fmla="*/ 131 w 141"/>
                <a:gd name="T71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1" h="93">
                  <a:moveTo>
                    <a:pt x="131" y="93"/>
                  </a:moveTo>
                  <a:lnTo>
                    <a:pt x="122" y="87"/>
                  </a:lnTo>
                  <a:lnTo>
                    <a:pt x="114" y="82"/>
                  </a:lnTo>
                  <a:lnTo>
                    <a:pt x="105" y="76"/>
                  </a:lnTo>
                  <a:lnTo>
                    <a:pt x="95" y="69"/>
                  </a:lnTo>
                  <a:lnTo>
                    <a:pt x="86" y="63"/>
                  </a:lnTo>
                  <a:lnTo>
                    <a:pt x="77" y="56"/>
                  </a:lnTo>
                  <a:lnTo>
                    <a:pt x="68" y="48"/>
                  </a:lnTo>
                  <a:lnTo>
                    <a:pt x="59" y="39"/>
                  </a:lnTo>
                  <a:lnTo>
                    <a:pt x="54" y="36"/>
                  </a:lnTo>
                  <a:lnTo>
                    <a:pt x="48" y="33"/>
                  </a:lnTo>
                  <a:lnTo>
                    <a:pt x="41" y="31"/>
                  </a:lnTo>
                  <a:lnTo>
                    <a:pt x="34" y="29"/>
                  </a:lnTo>
                  <a:lnTo>
                    <a:pt x="26" y="26"/>
                  </a:lnTo>
                  <a:lnTo>
                    <a:pt x="19" y="24"/>
                  </a:lnTo>
                  <a:lnTo>
                    <a:pt x="11" y="22"/>
                  </a:lnTo>
                  <a:lnTo>
                    <a:pt x="4" y="18"/>
                  </a:lnTo>
                  <a:lnTo>
                    <a:pt x="0" y="8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1" y="1"/>
                  </a:lnTo>
                  <a:lnTo>
                    <a:pt x="26" y="2"/>
                  </a:lnTo>
                  <a:lnTo>
                    <a:pt x="32" y="4"/>
                  </a:lnTo>
                  <a:lnTo>
                    <a:pt x="38" y="7"/>
                  </a:lnTo>
                  <a:lnTo>
                    <a:pt x="44" y="8"/>
                  </a:lnTo>
                  <a:lnTo>
                    <a:pt x="48" y="10"/>
                  </a:lnTo>
                  <a:lnTo>
                    <a:pt x="54" y="11"/>
                  </a:lnTo>
                  <a:lnTo>
                    <a:pt x="64" y="18"/>
                  </a:lnTo>
                  <a:lnTo>
                    <a:pt x="76" y="25"/>
                  </a:lnTo>
                  <a:lnTo>
                    <a:pt x="86" y="32"/>
                  </a:lnTo>
                  <a:lnTo>
                    <a:pt x="98" y="40"/>
                  </a:lnTo>
                  <a:lnTo>
                    <a:pt x="108" y="48"/>
                  </a:lnTo>
                  <a:lnTo>
                    <a:pt x="120" y="57"/>
                  </a:lnTo>
                  <a:lnTo>
                    <a:pt x="130" y="68"/>
                  </a:lnTo>
                  <a:lnTo>
                    <a:pt x="141" y="79"/>
                  </a:lnTo>
                  <a:lnTo>
                    <a:pt x="131" y="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09" name="Freeform 53"/>
            <p:cNvSpPr>
              <a:spLocks/>
            </p:cNvSpPr>
            <p:nvPr/>
          </p:nvSpPr>
          <p:spPr bwMode="auto">
            <a:xfrm>
              <a:off x="4565" y="2376"/>
              <a:ext cx="39" cy="76"/>
            </a:xfrm>
            <a:custGeom>
              <a:avLst/>
              <a:gdLst>
                <a:gd name="T0" fmla="*/ 57 w 79"/>
                <a:gd name="T1" fmla="*/ 152 h 152"/>
                <a:gd name="T2" fmla="*/ 45 w 79"/>
                <a:gd name="T3" fmla="*/ 142 h 152"/>
                <a:gd name="T4" fmla="*/ 38 w 79"/>
                <a:gd name="T5" fmla="*/ 127 h 152"/>
                <a:gd name="T6" fmla="*/ 29 w 79"/>
                <a:gd name="T7" fmla="*/ 110 h 152"/>
                <a:gd name="T8" fmla="*/ 21 w 79"/>
                <a:gd name="T9" fmla="*/ 93 h 152"/>
                <a:gd name="T10" fmla="*/ 13 w 79"/>
                <a:gd name="T11" fmla="*/ 76 h 152"/>
                <a:gd name="T12" fmla="*/ 6 w 79"/>
                <a:gd name="T13" fmla="*/ 57 h 152"/>
                <a:gd name="T14" fmla="*/ 2 w 79"/>
                <a:gd name="T15" fmla="*/ 39 h 152"/>
                <a:gd name="T16" fmla="*/ 0 w 79"/>
                <a:gd name="T17" fmla="*/ 19 h 152"/>
                <a:gd name="T18" fmla="*/ 4 w 79"/>
                <a:gd name="T19" fmla="*/ 0 h 152"/>
                <a:gd name="T20" fmla="*/ 13 w 79"/>
                <a:gd name="T21" fmla="*/ 0 h 152"/>
                <a:gd name="T22" fmla="*/ 22 w 79"/>
                <a:gd name="T23" fmla="*/ 2 h 152"/>
                <a:gd name="T24" fmla="*/ 29 w 79"/>
                <a:gd name="T25" fmla="*/ 7 h 152"/>
                <a:gd name="T26" fmla="*/ 36 w 79"/>
                <a:gd name="T27" fmla="*/ 12 h 152"/>
                <a:gd name="T28" fmla="*/ 45 w 79"/>
                <a:gd name="T29" fmla="*/ 18 h 152"/>
                <a:gd name="T30" fmla="*/ 52 w 79"/>
                <a:gd name="T31" fmla="*/ 31 h 152"/>
                <a:gd name="T32" fmla="*/ 59 w 79"/>
                <a:gd name="T33" fmla="*/ 45 h 152"/>
                <a:gd name="T34" fmla="*/ 66 w 79"/>
                <a:gd name="T35" fmla="*/ 61 h 152"/>
                <a:gd name="T36" fmla="*/ 72 w 79"/>
                <a:gd name="T37" fmla="*/ 78 h 152"/>
                <a:gd name="T38" fmla="*/ 76 w 79"/>
                <a:gd name="T39" fmla="*/ 95 h 152"/>
                <a:gd name="T40" fmla="*/ 79 w 79"/>
                <a:gd name="T41" fmla="*/ 114 h 152"/>
                <a:gd name="T42" fmla="*/ 79 w 79"/>
                <a:gd name="T43" fmla="*/ 131 h 152"/>
                <a:gd name="T44" fmla="*/ 75 w 79"/>
                <a:gd name="T45" fmla="*/ 148 h 152"/>
                <a:gd name="T46" fmla="*/ 57 w 79"/>
                <a:gd name="T4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9" h="152">
                  <a:moveTo>
                    <a:pt x="57" y="152"/>
                  </a:moveTo>
                  <a:lnTo>
                    <a:pt x="45" y="142"/>
                  </a:lnTo>
                  <a:lnTo>
                    <a:pt x="38" y="127"/>
                  </a:lnTo>
                  <a:lnTo>
                    <a:pt x="29" y="110"/>
                  </a:lnTo>
                  <a:lnTo>
                    <a:pt x="21" y="93"/>
                  </a:lnTo>
                  <a:lnTo>
                    <a:pt x="13" y="76"/>
                  </a:lnTo>
                  <a:lnTo>
                    <a:pt x="6" y="57"/>
                  </a:lnTo>
                  <a:lnTo>
                    <a:pt x="2" y="39"/>
                  </a:lnTo>
                  <a:lnTo>
                    <a:pt x="0" y="19"/>
                  </a:lnTo>
                  <a:lnTo>
                    <a:pt x="4" y="0"/>
                  </a:lnTo>
                  <a:lnTo>
                    <a:pt x="13" y="0"/>
                  </a:lnTo>
                  <a:lnTo>
                    <a:pt x="22" y="2"/>
                  </a:lnTo>
                  <a:lnTo>
                    <a:pt x="29" y="7"/>
                  </a:lnTo>
                  <a:lnTo>
                    <a:pt x="36" y="12"/>
                  </a:lnTo>
                  <a:lnTo>
                    <a:pt x="45" y="18"/>
                  </a:lnTo>
                  <a:lnTo>
                    <a:pt x="52" y="31"/>
                  </a:lnTo>
                  <a:lnTo>
                    <a:pt x="59" y="45"/>
                  </a:lnTo>
                  <a:lnTo>
                    <a:pt x="66" y="61"/>
                  </a:lnTo>
                  <a:lnTo>
                    <a:pt x="72" y="78"/>
                  </a:lnTo>
                  <a:lnTo>
                    <a:pt x="76" y="95"/>
                  </a:lnTo>
                  <a:lnTo>
                    <a:pt x="79" y="114"/>
                  </a:lnTo>
                  <a:lnTo>
                    <a:pt x="79" y="131"/>
                  </a:lnTo>
                  <a:lnTo>
                    <a:pt x="75" y="148"/>
                  </a:lnTo>
                  <a:lnTo>
                    <a:pt x="57" y="15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0" name="Freeform 54"/>
            <p:cNvSpPr>
              <a:spLocks/>
            </p:cNvSpPr>
            <p:nvPr/>
          </p:nvSpPr>
          <p:spPr bwMode="auto">
            <a:xfrm>
              <a:off x="4381" y="2107"/>
              <a:ext cx="320" cy="282"/>
            </a:xfrm>
            <a:custGeom>
              <a:avLst/>
              <a:gdLst>
                <a:gd name="T0" fmla="*/ 582 w 638"/>
                <a:gd name="T1" fmla="*/ 465 h 562"/>
                <a:gd name="T2" fmla="*/ 545 w 638"/>
                <a:gd name="T3" fmla="*/ 543 h 562"/>
                <a:gd name="T4" fmla="*/ 526 w 638"/>
                <a:gd name="T5" fmla="*/ 471 h 562"/>
                <a:gd name="T6" fmla="*/ 502 w 638"/>
                <a:gd name="T7" fmla="*/ 509 h 562"/>
                <a:gd name="T8" fmla="*/ 481 w 638"/>
                <a:gd name="T9" fmla="*/ 491 h 562"/>
                <a:gd name="T10" fmla="*/ 461 w 638"/>
                <a:gd name="T11" fmla="*/ 463 h 562"/>
                <a:gd name="T12" fmla="*/ 412 w 638"/>
                <a:gd name="T13" fmla="*/ 449 h 562"/>
                <a:gd name="T14" fmla="*/ 348 w 638"/>
                <a:gd name="T15" fmla="*/ 401 h 562"/>
                <a:gd name="T16" fmla="*/ 282 w 638"/>
                <a:gd name="T17" fmla="*/ 253 h 562"/>
                <a:gd name="T18" fmla="*/ 229 w 638"/>
                <a:gd name="T19" fmla="*/ 238 h 562"/>
                <a:gd name="T20" fmla="*/ 296 w 638"/>
                <a:gd name="T21" fmla="*/ 359 h 562"/>
                <a:gd name="T22" fmla="*/ 326 w 638"/>
                <a:gd name="T23" fmla="*/ 557 h 562"/>
                <a:gd name="T24" fmla="*/ 310 w 638"/>
                <a:gd name="T25" fmla="*/ 528 h 562"/>
                <a:gd name="T26" fmla="*/ 276 w 638"/>
                <a:gd name="T27" fmla="*/ 543 h 562"/>
                <a:gd name="T28" fmla="*/ 281 w 638"/>
                <a:gd name="T29" fmla="*/ 491 h 562"/>
                <a:gd name="T30" fmla="*/ 234 w 638"/>
                <a:gd name="T31" fmla="*/ 514 h 562"/>
                <a:gd name="T32" fmla="*/ 230 w 638"/>
                <a:gd name="T33" fmla="*/ 471 h 562"/>
                <a:gd name="T34" fmla="*/ 210 w 638"/>
                <a:gd name="T35" fmla="*/ 484 h 562"/>
                <a:gd name="T36" fmla="*/ 198 w 638"/>
                <a:gd name="T37" fmla="*/ 457 h 562"/>
                <a:gd name="T38" fmla="*/ 183 w 638"/>
                <a:gd name="T39" fmla="*/ 441 h 562"/>
                <a:gd name="T40" fmla="*/ 174 w 638"/>
                <a:gd name="T41" fmla="*/ 416 h 562"/>
                <a:gd name="T42" fmla="*/ 136 w 638"/>
                <a:gd name="T43" fmla="*/ 451 h 562"/>
                <a:gd name="T44" fmla="*/ 161 w 638"/>
                <a:gd name="T45" fmla="*/ 388 h 562"/>
                <a:gd name="T46" fmla="*/ 132 w 638"/>
                <a:gd name="T47" fmla="*/ 395 h 562"/>
                <a:gd name="T48" fmla="*/ 105 w 638"/>
                <a:gd name="T49" fmla="*/ 388 h 562"/>
                <a:gd name="T50" fmla="*/ 129 w 638"/>
                <a:gd name="T51" fmla="*/ 326 h 562"/>
                <a:gd name="T52" fmla="*/ 94 w 638"/>
                <a:gd name="T53" fmla="*/ 363 h 562"/>
                <a:gd name="T54" fmla="*/ 77 w 638"/>
                <a:gd name="T55" fmla="*/ 358 h 562"/>
                <a:gd name="T56" fmla="*/ 112 w 638"/>
                <a:gd name="T57" fmla="*/ 317 h 562"/>
                <a:gd name="T58" fmla="*/ 81 w 638"/>
                <a:gd name="T59" fmla="*/ 317 h 562"/>
                <a:gd name="T60" fmla="*/ 53 w 638"/>
                <a:gd name="T61" fmla="*/ 321 h 562"/>
                <a:gd name="T62" fmla="*/ 86 w 638"/>
                <a:gd name="T63" fmla="*/ 261 h 562"/>
                <a:gd name="T64" fmla="*/ 52 w 638"/>
                <a:gd name="T65" fmla="*/ 290 h 562"/>
                <a:gd name="T66" fmla="*/ 40 w 638"/>
                <a:gd name="T67" fmla="*/ 284 h 562"/>
                <a:gd name="T68" fmla="*/ 83 w 638"/>
                <a:gd name="T69" fmla="*/ 230 h 562"/>
                <a:gd name="T70" fmla="*/ 44 w 638"/>
                <a:gd name="T71" fmla="*/ 242 h 562"/>
                <a:gd name="T72" fmla="*/ 17 w 638"/>
                <a:gd name="T73" fmla="*/ 245 h 562"/>
                <a:gd name="T74" fmla="*/ 68 w 638"/>
                <a:gd name="T75" fmla="*/ 193 h 562"/>
                <a:gd name="T76" fmla="*/ 43 w 638"/>
                <a:gd name="T77" fmla="*/ 185 h 562"/>
                <a:gd name="T78" fmla="*/ 7 w 638"/>
                <a:gd name="T79" fmla="*/ 222 h 562"/>
                <a:gd name="T80" fmla="*/ 30 w 638"/>
                <a:gd name="T81" fmla="*/ 168 h 562"/>
                <a:gd name="T82" fmla="*/ 48 w 638"/>
                <a:gd name="T83" fmla="*/ 129 h 562"/>
                <a:gd name="T84" fmla="*/ 15 w 638"/>
                <a:gd name="T85" fmla="*/ 151 h 562"/>
                <a:gd name="T86" fmla="*/ 14 w 638"/>
                <a:gd name="T87" fmla="*/ 134 h 562"/>
                <a:gd name="T88" fmla="*/ 53 w 638"/>
                <a:gd name="T89" fmla="*/ 93 h 562"/>
                <a:gd name="T90" fmla="*/ 22 w 638"/>
                <a:gd name="T91" fmla="*/ 100 h 562"/>
                <a:gd name="T92" fmla="*/ 17 w 638"/>
                <a:gd name="T93" fmla="*/ 63 h 562"/>
                <a:gd name="T94" fmla="*/ 128 w 638"/>
                <a:gd name="T95" fmla="*/ 2 h 562"/>
                <a:gd name="T96" fmla="*/ 256 w 638"/>
                <a:gd name="T97" fmla="*/ 9 h 562"/>
                <a:gd name="T98" fmla="*/ 380 w 638"/>
                <a:gd name="T99" fmla="*/ 40 h 562"/>
                <a:gd name="T100" fmla="*/ 486 w 638"/>
                <a:gd name="T101" fmla="*/ 101 h 562"/>
                <a:gd name="T102" fmla="*/ 561 w 638"/>
                <a:gd name="T103" fmla="*/ 186 h 562"/>
                <a:gd name="T104" fmla="*/ 577 w 638"/>
                <a:gd name="T105" fmla="*/ 261 h 562"/>
                <a:gd name="T106" fmla="*/ 518 w 638"/>
                <a:gd name="T107" fmla="*/ 269 h 562"/>
                <a:gd name="T108" fmla="*/ 484 w 638"/>
                <a:gd name="T109" fmla="*/ 291 h 562"/>
                <a:gd name="T110" fmla="*/ 481 w 638"/>
                <a:gd name="T111" fmla="*/ 351 h 562"/>
                <a:gd name="T112" fmla="*/ 583 w 638"/>
                <a:gd name="T113" fmla="*/ 394 h 562"/>
                <a:gd name="T114" fmla="*/ 638 w 638"/>
                <a:gd name="T115" fmla="*/ 446 h 562"/>
                <a:gd name="T116" fmla="*/ 606 w 638"/>
                <a:gd name="T117" fmla="*/ 555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38" h="562">
                  <a:moveTo>
                    <a:pt x="592" y="562"/>
                  </a:moveTo>
                  <a:lnTo>
                    <a:pt x="592" y="541"/>
                  </a:lnTo>
                  <a:lnTo>
                    <a:pt x="594" y="521"/>
                  </a:lnTo>
                  <a:lnTo>
                    <a:pt x="597" y="500"/>
                  </a:lnTo>
                  <a:lnTo>
                    <a:pt x="597" y="478"/>
                  </a:lnTo>
                  <a:lnTo>
                    <a:pt x="582" y="465"/>
                  </a:lnTo>
                  <a:lnTo>
                    <a:pt x="571" y="473"/>
                  </a:lnTo>
                  <a:lnTo>
                    <a:pt x="571" y="491"/>
                  </a:lnTo>
                  <a:lnTo>
                    <a:pt x="570" y="510"/>
                  </a:lnTo>
                  <a:lnTo>
                    <a:pt x="568" y="530"/>
                  </a:lnTo>
                  <a:lnTo>
                    <a:pt x="568" y="548"/>
                  </a:lnTo>
                  <a:lnTo>
                    <a:pt x="545" y="543"/>
                  </a:lnTo>
                  <a:lnTo>
                    <a:pt x="546" y="522"/>
                  </a:lnTo>
                  <a:lnTo>
                    <a:pt x="548" y="499"/>
                  </a:lnTo>
                  <a:lnTo>
                    <a:pt x="548" y="476"/>
                  </a:lnTo>
                  <a:lnTo>
                    <a:pt x="542" y="455"/>
                  </a:lnTo>
                  <a:lnTo>
                    <a:pt x="532" y="455"/>
                  </a:lnTo>
                  <a:lnTo>
                    <a:pt x="526" y="471"/>
                  </a:lnTo>
                  <a:lnTo>
                    <a:pt x="525" y="489"/>
                  </a:lnTo>
                  <a:lnTo>
                    <a:pt x="524" y="510"/>
                  </a:lnTo>
                  <a:lnTo>
                    <a:pt x="521" y="531"/>
                  </a:lnTo>
                  <a:lnTo>
                    <a:pt x="501" y="534"/>
                  </a:lnTo>
                  <a:lnTo>
                    <a:pt x="501" y="522"/>
                  </a:lnTo>
                  <a:lnTo>
                    <a:pt x="502" y="509"/>
                  </a:lnTo>
                  <a:lnTo>
                    <a:pt x="502" y="495"/>
                  </a:lnTo>
                  <a:lnTo>
                    <a:pt x="501" y="480"/>
                  </a:lnTo>
                  <a:lnTo>
                    <a:pt x="492" y="463"/>
                  </a:lnTo>
                  <a:lnTo>
                    <a:pt x="481" y="465"/>
                  </a:lnTo>
                  <a:lnTo>
                    <a:pt x="481" y="478"/>
                  </a:lnTo>
                  <a:lnTo>
                    <a:pt x="481" y="491"/>
                  </a:lnTo>
                  <a:lnTo>
                    <a:pt x="480" y="504"/>
                  </a:lnTo>
                  <a:lnTo>
                    <a:pt x="478" y="521"/>
                  </a:lnTo>
                  <a:lnTo>
                    <a:pt x="461" y="501"/>
                  </a:lnTo>
                  <a:lnTo>
                    <a:pt x="462" y="488"/>
                  </a:lnTo>
                  <a:lnTo>
                    <a:pt x="462" y="476"/>
                  </a:lnTo>
                  <a:lnTo>
                    <a:pt x="461" y="463"/>
                  </a:lnTo>
                  <a:lnTo>
                    <a:pt x="455" y="448"/>
                  </a:lnTo>
                  <a:lnTo>
                    <a:pt x="436" y="451"/>
                  </a:lnTo>
                  <a:lnTo>
                    <a:pt x="438" y="473"/>
                  </a:lnTo>
                  <a:lnTo>
                    <a:pt x="428" y="466"/>
                  </a:lnTo>
                  <a:lnTo>
                    <a:pt x="420" y="458"/>
                  </a:lnTo>
                  <a:lnTo>
                    <a:pt x="412" y="449"/>
                  </a:lnTo>
                  <a:lnTo>
                    <a:pt x="403" y="439"/>
                  </a:lnTo>
                  <a:lnTo>
                    <a:pt x="394" y="430"/>
                  </a:lnTo>
                  <a:lnTo>
                    <a:pt x="383" y="421"/>
                  </a:lnTo>
                  <a:lnTo>
                    <a:pt x="371" y="413"/>
                  </a:lnTo>
                  <a:lnTo>
                    <a:pt x="356" y="409"/>
                  </a:lnTo>
                  <a:lnTo>
                    <a:pt x="348" y="401"/>
                  </a:lnTo>
                  <a:lnTo>
                    <a:pt x="340" y="373"/>
                  </a:lnTo>
                  <a:lnTo>
                    <a:pt x="331" y="348"/>
                  </a:lnTo>
                  <a:lnTo>
                    <a:pt x="320" y="322"/>
                  </a:lnTo>
                  <a:lnTo>
                    <a:pt x="309" y="298"/>
                  </a:lnTo>
                  <a:lnTo>
                    <a:pt x="296" y="275"/>
                  </a:lnTo>
                  <a:lnTo>
                    <a:pt x="282" y="253"/>
                  </a:lnTo>
                  <a:lnTo>
                    <a:pt x="266" y="232"/>
                  </a:lnTo>
                  <a:lnTo>
                    <a:pt x="249" y="212"/>
                  </a:lnTo>
                  <a:lnTo>
                    <a:pt x="237" y="208"/>
                  </a:lnTo>
                  <a:lnTo>
                    <a:pt x="227" y="217"/>
                  </a:lnTo>
                  <a:lnTo>
                    <a:pt x="227" y="230"/>
                  </a:lnTo>
                  <a:lnTo>
                    <a:pt x="229" y="238"/>
                  </a:lnTo>
                  <a:lnTo>
                    <a:pt x="234" y="245"/>
                  </a:lnTo>
                  <a:lnTo>
                    <a:pt x="239" y="252"/>
                  </a:lnTo>
                  <a:lnTo>
                    <a:pt x="249" y="261"/>
                  </a:lnTo>
                  <a:lnTo>
                    <a:pt x="265" y="290"/>
                  </a:lnTo>
                  <a:lnTo>
                    <a:pt x="281" y="324"/>
                  </a:lnTo>
                  <a:lnTo>
                    <a:pt x="296" y="359"/>
                  </a:lnTo>
                  <a:lnTo>
                    <a:pt x="311" y="396"/>
                  </a:lnTo>
                  <a:lnTo>
                    <a:pt x="321" y="435"/>
                  </a:lnTo>
                  <a:lnTo>
                    <a:pt x="329" y="475"/>
                  </a:lnTo>
                  <a:lnTo>
                    <a:pt x="333" y="514"/>
                  </a:lnTo>
                  <a:lnTo>
                    <a:pt x="331" y="553"/>
                  </a:lnTo>
                  <a:lnTo>
                    <a:pt x="326" y="557"/>
                  </a:lnTo>
                  <a:lnTo>
                    <a:pt x="319" y="559"/>
                  </a:lnTo>
                  <a:lnTo>
                    <a:pt x="311" y="557"/>
                  </a:lnTo>
                  <a:lnTo>
                    <a:pt x="302" y="555"/>
                  </a:lnTo>
                  <a:lnTo>
                    <a:pt x="310" y="545"/>
                  </a:lnTo>
                  <a:lnTo>
                    <a:pt x="310" y="537"/>
                  </a:lnTo>
                  <a:lnTo>
                    <a:pt x="310" y="528"/>
                  </a:lnTo>
                  <a:lnTo>
                    <a:pt x="307" y="519"/>
                  </a:lnTo>
                  <a:lnTo>
                    <a:pt x="302" y="514"/>
                  </a:lnTo>
                  <a:lnTo>
                    <a:pt x="292" y="517"/>
                  </a:lnTo>
                  <a:lnTo>
                    <a:pt x="289" y="526"/>
                  </a:lnTo>
                  <a:lnTo>
                    <a:pt x="286" y="536"/>
                  </a:lnTo>
                  <a:lnTo>
                    <a:pt x="276" y="543"/>
                  </a:lnTo>
                  <a:lnTo>
                    <a:pt x="268" y="534"/>
                  </a:lnTo>
                  <a:lnTo>
                    <a:pt x="274" y="528"/>
                  </a:lnTo>
                  <a:lnTo>
                    <a:pt x="279" y="521"/>
                  </a:lnTo>
                  <a:lnTo>
                    <a:pt x="283" y="513"/>
                  </a:lnTo>
                  <a:lnTo>
                    <a:pt x="287" y="501"/>
                  </a:lnTo>
                  <a:lnTo>
                    <a:pt x="281" y="491"/>
                  </a:lnTo>
                  <a:lnTo>
                    <a:pt x="268" y="491"/>
                  </a:lnTo>
                  <a:lnTo>
                    <a:pt x="261" y="496"/>
                  </a:lnTo>
                  <a:lnTo>
                    <a:pt x="257" y="507"/>
                  </a:lnTo>
                  <a:lnTo>
                    <a:pt x="253" y="516"/>
                  </a:lnTo>
                  <a:lnTo>
                    <a:pt x="249" y="524"/>
                  </a:lnTo>
                  <a:lnTo>
                    <a:pt x="234" y="514"/>
                  </a:lnTo>
                  <a:lnTo>
                    <a:pt x="237" y="506"/>
                  </a:lnTo>
                  <a:lnTo>
                    <a:pt x="243" y="499"/>
                  </a:lnTo>
                  <a:lnTo>
                    <a:pt x="248" y="491"/>
                  </a:lnTo>
                  <a:lnTo>
                    <a:pt x="251" y="480"/>
                  </a:lnTo>
                  <a:lnTo>
                    <a:pt x="241" y="463"/>
                  </a:lnTo>
                  <a:lnTo>
                    <a:pt x="230" y="471"/>
                  </a:lnTo>
                  <a:lnTo>
                    <a:pt x="228" y="479"/>
                  </a:lnTo>
                  <a:lnTo>
                    <a:pt x="223" y="486"/>
                  </a:lnTo>
                  <a:lnTo>
                    <a:pt x="218" y="493"/>
                  </a:lnTo>
                  <a:lnTo>
                    <a:pt x="212" y="501"/>
                  </a:lnTo>
                  <a:lnTo>
                    <a:pt x="205" y="495"/>
                  </a:lnTo>
                  <a:lnTo>
                    <a:pt x="210" y="484"/>
                  </a:lnTo>
                  <a:lnTo>
                    <a:pt x="214" y="475"/>
                  </a:lnTo>
                  <a:lnTo>
                    <a:pt x="220" y="465"/>
                  </a:lnTo>
                  <a:lnTo>
                    <a:pt x="227" y="451"/>
                  </a:lnTo>
                  <a:lnTo>
                    <a:pt x="212" y="438"/>
                  </a:lnTo>
                  <a:lnTo>
                    <a:pt x="204" y="447"/>
                  </a:lnTo>
                  <a:lnTo>
                    <a:pt x="198" y="457"/>
                  </a:lnTo>
                  <a:lnTo>
                    <a:pt x="192" y="469"/>
                  </a:lnTo>
                  <a:lnTo>
                    <a:pt x="184" y="480"/>
                  </a:lnTo>
                  <a:lnTo>
                    <a:pt x="173" y="483"/>
                  </a:lnTo>
                  <a:lnTo>
                    <a:pt x="169" y="473"/>
                  </a:lnTo>
                  <a:lnTo>
                    <a:pt x="174" y="455"/>
                  </a:lnTo>
                  <a:lnTo>
                    <a:pt x="183" y="441"/>
                  </a:lnTo>
                  <a:lnTo>
                    <a:pt x="192" y="427"/>
                  </a:lnTo>
                  <a:lnTo>
                    <a:pt x="201" y="409"/>
                  </a:lnTo>
                  <a:lnTo>
                    <a:pt x="191" y="401"/>
                  </a:lnTo>
                  <a:lnTo>
                    <a:pt x="185" y="405"/>
                  </a:lnTo>
                  <a:lnTo>
                    <a:pt x="180" y="410"/>
                  </a:lnTo>
                  <a:lnTo>
                    <a:pt x="174" y="416"/>
                  </a:lnTo>
                  <a:lnTo>
                    <a:pt x="168" y="423"/>
                  </a:lnTo>
                  <a:lnTo>
                    <a:pt x="162" y="428"/>
                  </a:lnTo>
                  <a:lnTo>
                    <a:pt x="158" y="436"/>
                  </a:lnTo>
                  <a:lnTo>
                    <a:pt x="153" y="443"/>
                  </a:lnTo>
                  <a:lnTo>
                    <a:pt x="148" y="451"/>
                  </a:lnTo>
                  <a:lnTo>
                    <a:pt x="136" y="451"/>
                  </a:lnTo>
                  <a:lnTo>
                    <a:pt x="132" y="430"/>
                  </a:lnTo>
                  <a:lnTo>
                    <a:pt x="145" y="419"/>
                  </a:lnTo>
                  <a:lnTo>
                    <a:pt x="148" y="412"/>
                  </a:lnTo>
                  <a:lnTo>
                    <a:pt x="153" y="407"/>
                  </a:lnTo>
                  <a:lnTo>
                    <a:pt x="158" y="398"/>
                  </a:lnTo>
                  <a:lnTo>
                    <a:pt x="161" y="388"/>
                  </a:lnTo>
                  <a:lnTo>
                    <a:pt x="159" y="374"/>
                  </a:lnTo>
                  <a:lnTo>
                    <a:pt x="148" y="374"/>
                  </a:lnTo>
                  <a:lnTo>
                    <a:pt x="144" y="379"/>
                  </a:lnTo>
                  <a:lnTo>
                    <a:pt x="139" y="385"/>
                  </a:lnTo>
                  <a:lnTo>
                    <a:pt x="136" y="389"/>
                  </a:lnTo>
                  <a:lnTo>
                    <a:pt x="132" y="395"/>
                  </a:lnTo>
                  <a:lnTo>
                    <a:pt x="128" y="400"/>
                  </a:lnTo>
                  <a:lnTo>
                    <a:pt x="123" y="405"/>
                  </a:lnTo>
                  <a:lnTo>
                    <a:pt x="117" y="410"/>
                  </a:lnTo>
                  <a:lnTo>
                    <a:pt x="112" y="416"/>
                  </a:lnTo>
                  <a:lnTo>
                    <a:pt x="102" y="409"/>
                  </a:lnTo>
                  <a:lnTo>
                    <a:pt x="105" y="388"/>
                  </a:lnTo>
                  <a:lnTo>
                    <a:pt x="122" y="366"/>
                  </a:lnTo>
                  <a:lnTo>
                    <a:pt x="125" y="359"/>
                  </a:lnTo>
                  <a:lnTo>
                    <a:pt x="131" y="352"/>
                  </a:lnTo>
                  <a:lnTo>
                    <a:pt x="136" y="344"/>
                  </a:lnTo>
                  <a:lnTo>
                    <a:pt x="139" y="334"/>
                  </a:lnTo>
                  <a:lnTo>
                    <a:pt x="129" y="326"/>
                  </a:lnTo>
                  <a:lnTo>
                    <a:pt x="120" y="329"/>
                  </a:lnTo>
                  <a:lnTo>
                    <a:pt x="114" y="335"/>
                  </a:lnTo>
                  <a:lnTo>
                    <a:pt x="109" y="342"/>
                  </a:lnTo>
                  <a:lnTo>
                    <a:pt x="104" y="349"/>
                  </a:lnTo>
                  <a:lnTo>
                    <a:pt x="99" y="356"/>
                  </a:lnTo>
                  <a:lnTo>
                    <a:pt x="94" y="363"/>
                  </a:lnTo>
                  <a:lnTo>
                    <a:pt x="89" y="370"/>
                  </a:lnTo>
                  <a:lnTo>
                    <a:pt x="83" y="374"/>
                  </a:lnTo>
                  <a:lnTo>
                    <a:pt x="76" y="379"/>
                  </a:lnTo>
                  <a:lnTo>
                    <a:pt x="69" y="370"/>
                  </a:lnTo>
                  <a:lnTo>
                    <a:pt x="72" y="364"/>
                  </a:lnTo>
                  <a:lnTo>
                    <a:pt x="77" y="358"/>
                  </a:lnTo>
                  <a:lnTo>
                    <a:pt x="84" y="351"/>
                  </a:lnTo>
                  <a:lnTo>
                    <a:pt x="91" y="344"/>
                  </a:lnTo>
                  <a:lnTo>
                    <a:pt x="97" y="337"/>
                  </a:lnTo>
                  <a:lnTo>
                    <a:pt x="104" y="330"/>
                  </a:lnTo>
                  <a:lnTo>
                    <a:pt x="108" y="324"/>
                  </a:lnTo>
                  <a:lnTo>
                    <a:pt x="112" y="317"/>
                  </a:lnTo>
                  <a:lnTo>
                    <a:pt x="107" y="304"/>
                  </a:lnTo>
                  <a:lnTo>
                    <a:pt x="97" y="302"/>
                  </a:lnTo>
                  <a:lnTo>
                    <a:pt x="91" y="303"/>
                  </a:lnTo>
                  <a:lnTo>
                    <a:pt x="87" y="306"/>
                  </a:lnTo>
                  <a:lnTo>
                    <a:pt x="84" y="311"/>
                  </a:lnTo>
                  <a:lnTo>
                    <a:pt x="81" y="317"/>
                  </a:lnTo>
                  <a:lnTo>
                    <a:pt x="77" y="322"/>
                  </a:lnTo>
                  <a:lnTo>
                    <a:pt x="74" y="328"/>
                  </a:lnTo>
                  <a:lnTo>
                    <a:pt x="69" y="334"/>
                  </a:lnTo>
                  <a:lnTo>
                    <a:pt x="62" y="340"/>
                  </a:lnTo>
                  <a:lnTo>
                    <a:pt x="51" y="343"/>
                  </a:lnTo>
                  <a:lnTo>
                    <a:pt x="53" y="321"/>
                  </a:lnTo>
                  <a:lnTo>
                    <a:pt x="76" y="302"/>
                  </a:lnTo>
                  <a:lnTo>
                    <a:pt x="79" y="294"/>
                  </a:lnTo>
                  <a:lnTo>
                    <a:pt x="85" y="288"/>
                  </a:lnTo>
                  <a:lnTo>
                    <a:pt x="90" y="280"/>
                  </a:lnTo>
                  <a:lnTo>
                    <a:pt x="94" y="268"/>
                  </a:lnTo>
                  <a:lnTo>
                    <a:pt x="86" y="261"/>
                  </a:lnTo>
                  <a:lnTo>
                    <a:pt x="76" y="261"/>
                  </a:lnTo>
                  <a:lnTo>
                    <a:pt x="71" y="267"/>
                  </a:lnTo>
                  <a:lnTo>
                    <a:pt x="66" y="273"/>
                  </a:lnTo>
                  <a:lnTo>
                    <a:pt x="61" y="279"/>
                  </a:lnTo>
                  <a:lnTo>
                    <a:pt x="56" y="283"/>
                  </a:lnTo>
                  <a:lnTo>
                    <a:pt x="52" y="290"/>
                  </a:lnTo>
                  <a:lnTo>
                    <a:pt x="47" y="296"/>
                  </a:lnTo>
                  <a:lnTo>
                    <a:pt x="41" y="303"/>
                  </a:lnTo>
                  <a:lnTo>
                    <a:pt x="37" y="310"/>
                  </a:lnTo>
                  <a:lnTo>
                    <a:pt x="30" y="302"/>
                  </a:lnTo>
                  <a:lnTo>
                    <a:pt x="34" y="294"/>
                  </a:lnTo>
                  <a:lnTo>
                    <a:pt x="40" y="284"/>
                  </a:lnTo>
                  <a:lnTo>
                    <a:pt x="47" y="275"/>
                  </a:lnTo>
                  <a:lnTo>
                    <a:pt x="55" y="266"/>
                  </a:lnTo>
                  <a:lnTo>
                    <a:pt x="63" y="257"/>
                  </a:lnTo>
                  <a:lnTo>
                    <a:pt x="70" y="247"/>
                  </a:lnTo>
                  <a:lnTo>
                    <a:pt x="77" y="238"/>
                  </a:lnTo>
                  <a:lnTo>
                    <a:pt x="83" y="230"/>
                  </a:lnTo>
                  <a:lnTo>
                    <a:pt x="76" y="217"/>
                  </a:lnTo>
                  <a:lnTo>
                    <a:pt x="66" y="217"/>
                  </a:lnTo>
                  <a:lnTo>
                    <a:pt x="60" y="223"/>
                  </a:lnTo>
                  <a:lnTo>
                    <a:pt x="54" y="229"/>
                  </a:lnTo>
                  <a:lnTo>
                    <a:pt x="49" y="236"/>
                  </a:lnTo>
                  <a:lnTo>
                    <a:pt x="44" y="242"/>
                  </a:lnTo>
                  <a:lnTo>
                    <a:pt x="39" y="249"/>
                  </a:lnTo>
                  <a:lnTo>
                    <a:pt x="33" y="256"/>
                  </a:lnTo>
                  <a:lnTo>
                    <a:pt x="29" y="261"/>
                  </a:lnTo>
                  <a:lnTo>
                    <a:pt x="23" y="268"/>
                  </a:lnTo>
                  <a:lnTo>
                    <a:pt x="11" y="254"/>
                  </a:lnTo>
                  <a:lnTo>
                    <a:pt x="17" y="245"/>
                  </a:lnTo>
                  <a:lnTo>
                    <a:pt x="25" y="237"/>
                  </a:lnTo>
                  <a:lnTo>
                    <a:pt x="33" y="229"/>
                  </a:lnTo>
                  <a:lnTo>
                    <a:pt x="43" y="220"/>
                  </a:lnTo>
                  <a:lnTo>
                    <a:pt x="51" y="212"/>
                  </a:lnTo>
                  <a:lnTo>
                    <a:pt x="60" y="202"/>
                  </a:lnTo>
                  <a:lnTo>
                    <a:pt x="68" y="193"/>
                  </a:lnTo>
                  <a:lnTo>
                    <a:pt x="76" y="183"/>
                  </a:lnTo>
                  <a:lnTo>
                    <a:pt x="76" y="173"/>
                  </a:lnTo>
                  <a:lnTo>
                    <a:pt x="66" y="167"/>
                  </a:lnTo>
                  <a:lnTo>
                    <a:pt x="53" y="173"/>
                  </a:lnTo>
                  <a:lnTo>
                    <a:pt x="47" y="179"/>
                  </a:lnTo>
                  <a:lnTo>
                    <a:pt x="43" y="185"/>
                  </a:lnTo>
                  <a:lnTo>
                    <a:pt x="38" y="191"/>
                  </a:lnTo>
                  <a:lnTo>
                    <a:pt x="33" y="197"/>
                  </a:lnTo>
                  <a:lnTo>
                    <a:pt x="29" y="204"/>
                  </a:lnTo>
                  <a:lnTo>
                    <a:pt x="23" y="209"/>
                  </a:lnTo>
                  <a:lnTo>
                    <a:pt x="15" y="215"/>
                  </a:lnTo>
                  <a:lnTo>
                    <a:pt x="7" y="222"/>
                  </a:lnTo>
                  <a:lnTo>
                    <a:pt x="0" y="222"/>
                  </a:lnTo>
                  <a:lnTo>
                    <a:pt x="0" y="201"/>
                  </a:lnTo>
                  <a:lnTo>
                    <a:pt x="6" y="192"/>
                  </a:lnTo>
                  <a:lnTo>
                    <a:pt x="14" y="183"/>
                  </a:lnTo>
                  <a:lnTo>
                    <a:pt x="22" y="176"/>
                  </a:lnTo>
                  <a:lnTo>
                    <a:pt x="30" y="168"/>
                  </a:lnTo>
                  <a:lnTo>
                    <a:pt x="39" y="161"/>
                  </a:lnTo>
                  <a:lnTo>
                    <a:pt x="48" y="154"/>
                  </a:lnTo>
                  <a:lnTo>
                    <a:pt x="57" y="147"/>
                  </a:lnTo>
                  <a:lnTo>
                    <a:pt x="66" y="139"/>
                  </a:lnTo>
                  <a:lnTo>
                    <a:pt x="57" y="129"/>
                  </a:lnTo>
                  <a:lnTo>
                    <a:pt x="48" y="129"/>
                  </a:lnTo>
                  <a:lnTo>
                    <a:pt x="43" y="131"/>
                  </a:lnTo>
                  <a:lnTo>
                    <a:pt x="37" y="134"/>
                  </a:lnTo>
                  <a:lnTo>
                    <a:pt x="31" y="138"/>
                  </a:lnTo>
                  <a:lnTo>
                    <a:pt x="25" y="143"/>
                  </a:lnTo>
                  <a:lnTo>
                    <a:pt x="19" y="146"/>
                  </a:lnTo>
                  <a:lnTo>
                    <a:pt x="15" y="151"/>
                  </a:lnTo>
                  <a:lnTo>
                    <a:pt x="9" y="154"/>
                  </a:lnTo>
                  <a:lnTo>
                    <a:pt x="4" y="158"/>
                  </a:lnTo>
                  <a:lnTo>
                    <a:pt x="0" y="151"/>
                  </a:lnTo>
                  <a:lnTo>
                    <a:pt x="3" y="145"/>
                  </a:lnTo>
                  <a:lnTo>
                    <a:pt x="8" y="139"/>
                  </a:lnTo>
                  <a:lnTo>
                    <a:pt x="14" y="134"/>
                  </a:lnTo>
                  <a:lnTo>
                    <a:pt x="21" y="130"/>
                  </a:lnTo>
                  <a:lnTo>
                    <a:pt x="29" y="125"/>
                  </a:lnTo>
                  <a:lnTo>
                    <a:pt x="36" y="120"/>
                  </a:lnTo>
                  <a:lnTo>
                    <a:pt x="44" y="113"/>
                  </a:lnTo>
                  <a:lnTo>
                    <a:pt x="51" y="105"/>
                  </a:lnTo>
                  <a:lnTo>
                    <a:pt x="53" y="93"/>
                  </a:lnTo>
                  <a:lnTo>
                    <a:pt x="44" y="85"/>
                  </a:lnTo>
                  <a:lnTo>
                    <a:pt x="39" y="88"/>
                  </a:lnTo>
                  <a:lnTo>
                    <a:pt x="36" y="91"/>
                  </a:lnTo>
                  <a:lnTo>
                    <a:pt x="31" y="94"/>
                  </a:lnTo>
                  <a:lnTo>
                    <a:pt x="26" y="98"/>
                  </a:lnTo>
                  <a:lnTo>
                    <a:pt x="22" y="100"/>
                  </a:lnTo>
                  <a:lnTo>
                    <a:pt x="17" y="103"/>
                  </a:lnTo>
                  <a:lnTo>
                    <a:pt x="11" y="107"/>
                  </a:lnTo>
                  <a:lnTo>
                    <a:pt x="4" y="110"/>
                  </a:lnTo>
                  <a:lnTo>
                    <a:pt x="7" y="93"/>
                  </a:lnTo>
                  <a:lnTo>
                    <a:pt x="11" y="78"/>
                  </a:lnTo>
                  <a:lnTo>
                    <a:pt x="17" y="63"/>
                  </a:lnTo>
                  <a:lnTo>
                    <a:pt x="25" y="47"/>
                  </a:lnTo>
                  <a:lnTo>
                    <a:pt x="48" y="28"/>
                  </a:lnTo>
                  <a:lnTo>
                    <a:pt x="68" y="19"/>
                  </a:lnTo>
                  <a:lnTo>
                    <a:pt x="87" y="11"/>
                  </a:lnTo>
                  <a:lnTo>
                    <a:pt x="107" y="5"/>
                  </a:lnTo>
                  <a:lnTo>
                    <a:pt x="128" y="2"/>
                  </a:lnTo>
                  <a:lnTo>
                    <a:pt x="148" y="0"/>
                  </a:lnTo>
                  <a:lnTo>
                    <a:pt x="170" y="0"/>
                  </a:lnTo>
                  <a:lnTo>
                    <a:pt x="191" y="0"/>
                  </a:lnTo>
                  <a:lnTo>
                    <a:pt x="213" y="2"/>
                  </a:lnTo>
                  <a:lnTo>
                    <a:pt x="235" y="4"/>
                  </a:lnTo>
                  <a:lnTo>
                    <a:pt x="256" y="9"/>
                  </a:lnTo>
                  <a:lnTo>
                    <a:pt x="278" y="13"/>
                  </a:lnTo>
                  <a:lnTo>
                    <a:pt x="298" y="18"/>
                  </a:lnTo>
                  <a:lnTo>
                    <a:pt x="319" y="24"/>
                  </a:lnTo>
                  <a:lnTo>
                    <a:pt x="340" y="28"/>
                  </a:lnTo>
                  <a:lnTo>
                    <a:pt x="360" y="34"/>
                  </a:lnTo>
                  <a:lnTo>
                    <a:pt x="380" y="40"/>
                  </a:lnTo>
                  <a:lnTo>
                    <a:pt x="400" y="48"/>
                  </a:lnTo>
                  <a:lnTo>
                    <a:pt x="419" y="57"/>
                  </a:lnTo>
                  <a:lnTo>
                    <a:pt x="436" y="68"/>
                  </a:lnTo>
                  <a:lnTo>
                    <a:pt x="454" y="78"/>
                  </a:lnTo>
                  <a:lnTo>
                    <a:pt x="471" y="90"/>
                  </a:lnTo>
                  <a:lnTo>
                    <a:pt x="486" y="101"/>
                  </a:lnTo>
                  <a:lnTo>
                    <a:pt x="501" y="114"/>
                  </a:lnTo>
                  <a:lnTo>
                    <a:pt x="515" y="126"/>
                  </a:lnTo>
                  <a:lnTo>
                    <a:pt x="527" y="140"/>
                  </a:lnTo>
                  <a:lnTo>
                    <a:pt x="539" y="155"/>
                  </a:lnTo>
                  <a:lnTo>
                    <a:pt x="551" y="170"/>
                  </a:lnTo>
                  <a:lnTo>
                    <a:pt x="561" y="186"/>
                  </a:lnTo>
                  <a:lnTo>
                    <a:pt x="570" y="202"/>
                  </a:lnTo>
                  <a:lnTo>
                    <a:pt x="578" y="219"/>
                  </a:lnTo>
                  <a:lnTo>
                    <a:pt x="585" y="236"/>
                  </a:lnTo>
                  <a:lnTo>
                    <a:pt x="592" y="254"/>
                  </a:lnTo>
                  <a:lnTo>
                    <a:pt x="585" y="261"/>
                  </a:lnTo>
                  <a:lnTo>
                    <a:pt x="577" y="261"/>
                  </a:lnTo>
                  <a:lnTo>
                    <a:pt x="568" y="261"/>
                  </a:lnTo>
                  <a:lnTo>
                    <a:pt x="559" y="262"/>
                  </a:lnTo>
                  <a:lnTo>
                    <a:pt x="548" y="262"/>
                  </a:lnTo>
                  <a:lnTo>
                    <a:pt x="538" y="264"/>
                  </a:lnTo>
                  <a:lnTo>
                    <a:pt x="529" y="266"/>
                  </a:lnTo>
                  <a:lnTo>
                    <a:pt x="518" y="269"/>
                  </a:lnTo>
                  <a:lnTo>
                    <a:pt x="508" y="273"/>
                  </a:lnTo>
                  <a:lnTo>
                    <a:pt x="504" y="275"/>
                  </a:lnTo>
                  <a:lnTo>
                    <a:pt x="499" y="279"/>
                  </a:lnTo>
                  <a:lnTo>
                    <a:pt x="494" y="282"/>
                  </a:lnTo>
                  <a:lnTo>
                    <a:pt x="488" y="287"/>
                  </a:lnTo>
                  <a:lnTo>
                    <a:pt x="484" y="291"/>
                  </a:lnTo>
                  <a:lnTo>
                    <a:pt x="478" y="297"/>
                  </a:lnTo>
                  <a:lnTo>
                    <a:pt x="475" y="303"/>
                  </a:lnTo>
                  <a:lnTo>
                    <a:pt x="471" y="310"/>
                  </a:lnTo>
                  <a:lnTo>
                    <a:pt x="471" y="329"/>
                  </a:lnTo>
                  <a:lnTo>
                    <a:pt x="475" y="340"/>
                  </a:lnTo>
                  <a:lnTo>
                    <a:pt x="481" y="351"/>
                  </a:lnTo>
                  <a:lnTo>
                    <a:pt x="495" y="363"/>
                  </a:lnTo>
                  <a:lnTo>
                    <a:pt x="510" y="372"/>
                  </a:lnTo>
                  <a:lnTo>
                    <a:pt x="527" y="379"/>
                  </a:lnTo>
                  <a:lnTo>
                    <a:pt x="545" y="385"/>
                  </a:lnTo>
                  <a:lnTo>
                    <a:pt x="564" y="389"/>
                  </a:lnTo>
                  <a:lnTo>
                    <a:pt x="583" y="394"/>
                  </a:lnTo>
                  <a:lnTo>
                    <a:pt x="602" y="401"/>
                  </a:lnTo>
                  <a:lnTo>
                    <a:pt x="622" y="409"/>
                  </a:lnTo>
                  <a:lnTo>
                    <a:pt x="636" y="423"/>
                  </a:lnTo>
                  <a:lnTo>
                    <a:pt x="638" y="431"/>
                  </a:lnTo>
                  <a:lnTo>
                    <a:pt x="638" y="438"/>
                  </a:lnTo>
                  <a:lnTo>
                    <a:pt x="638" y="446"/>
                  </a:lnTo>
                  <a:lnTo>
                    <a:pt x="636" y="455"/>
                  </a:lnTo>
                  <a:lnTo>
                    <a:pt x="616" y="458"/>
                  </a:lnTo>
                  <a:lnTo>
                    <a:pt x="612" y="479"/>
                  </a:lnTo>
                  <a:lnTo>
                    <a:pt x="612" y="504"/>
                  </a:lnTo>
                  <a:lnTo>
                    <a:pt x="610" y="530"/>
                  </a:lnTo>
                  <a:lnTo>
                    <a:pt x="606" y="555"/>
                  </a:lnTo>
                  <a:lnTo>
                    <a:pt x="592" y="562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1" name="Freeform 55"/>
            <p:cNvSpPr>
              <a:spLocks/>
            </p:cNvSpPr>
            <p:nvPr/>
          </p:nvSpPr>
          <p:spPr bwMode="auto">
            <a:xfrm>
              <a:off x="4563" y="2330"/>
              <a:ext cx="43" cy="50"/>
            </a:xfrm>
            <a:custGeom>
              <a:avLst/>
              <a:gdLst>
                <a:gd name="T0" fmla="*/ 78 w 84"/>
                <a:gd name="T1" fmla="*/ 100 h 100"/>
                <a:gd name="T2" fmla="*/ 71 w 84"/>
                <a:gd name="T3" fmla="*/ 95 h 100"/>
                <a:gd name="T4" fmla="*/ 66 w 84"/>
                <a:gd name="T5" fmla="*/ 89 h 100"/>
                <a:gd name="T6" fmla="*/ 60 w 84"/>
                <a:gd name="T7" fmla="*/ 86 h 100"/>
                <a:gd name="T8" fmla="*/ 53 w 84"/>
                <a:gd name="T9" fmla="*/ 81 h 100"/>
                <a:gd name="T10" fmla="*/ 47 w 84"/>
                <a:gd name="T11" fmla="*/ 77 h 100"/>
                <a:gd name="T12" fmla="*/ 40 w 84"/>
                <a:gd name="T13" fmla="*/ 72 h 100"/>
                <a:gd name="T14" fmla="*/ 32 w 84"/>
                <a:gd name="T15" fmla="*/ 68 h 100"/>
                <a:gd name="T16" fmla="*/ 24 w 84"/>
                <a:gd name="T17" fmla="*/ 63 h 100"/>
                <a:gd name="T18" fmla="*/ 7 w 84"/>
                <a:gd name="T19" fmla="*/ 59 h 100"/>
                <a:gd name="T20" fmla="*/ 6 w 84"/>
                <a:gd name="T21" fmla="*/ 46 h 100"/>
                <a:gd name="T22" fmla="*/ 3 w 84"/>
                <a:gd name="T23" fmla="*/ 31 h 100"/>
                <a:gd name="T24" fmla="*/ 1 w 84"/>
                <a:gd name="T25" fmla="*/ 16 h 100"/>
                <a:gd name="T26" fmla="*/ 0 w 84"/>
                <a:gd name="T27" fmla="*/ 0 h 100"/>
                <a:gd name="T28" fmla="*/ 8 w 84"/>
                <a:gd name="T29" fmla="*/ 5 h 100"/>
                <a:gd name="T30" fmla="*/ 16 w 84"/>
                <a:gd name="T31" fmla="*/ 12 h 100"/>
                <a:gd name="T32" fmla="*/ 24 w 84"/>
                <a:gd name="T33" fmla="*/ 20 h 100"/>
                <a:gd name="T34" fmla="*/ 31 w 84"/>
                <a:gd name="T35" fmla="*/ 30 h 100"/>
                <a:gd name="T36" fmla="*/ 39 w 84"/>
                <a:gd name="T37" fmla="*/ 40 h 100"/>
                <a:gd name="T38" fmla="*/ 47 w 84"/>
                <a:gd name="T39" fmla="*/ 49 h 100"/>
                <a:gd name="T40" fmla="*/ 56 w 84"/>
                <a:gd name="T41" fmla="*/ 59 h 100"/>
                <a:gd name="T42" fmla="*/ 66 w 84"/>
                <a:gd name="T43" fmla="*/ 69 h 100"/>
                <a:gd name="T44" fmla="*/ 71 w 84"/>
                <a:gd name="T45" fmla="*/ 76 h 100"/>
                <a:gd name="T46" fmla="*/ 76 w 84"/>
                <a:gd name="T47" fmla="*/ 81 h 100"/>
                <a:gd name="T48" fmla="*/ 81 w 84"/>
                <a:gd name="T49" fmla="*/ 89 h 100"/>
                <a:gd name="T50" fmla="*/ 84 w 84"/>
                <a:gd name="T51" fmla="*/ 100 h 100"/>
                <a:gd name="T52" fmla="*/ 78 w 84"/>
                <a:gd name="T5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4" h="100">
                  <a:moveTo>
                    <a:pt x="78" y="100"/>
                  </a:moveTo>
                  <a:lnTo>
                    <a:pt x="71" y="95"/>
                  </a:lnTo>
                  <a:lnTo>
                    <a:pt x="66" y="89"/>
                  </a:lnTo>
                  <a:lnTo>
                    <a:pt x="60" y="86"/>
                  </a:lnTo>
                  <a:lnTo>
                    <a:pt x="53" y="81"/>
                  </a:lnTo>
                  <a:lnTo>
                    <a:pt x="47" y="77"/>
                  </a:lnTo>
                  <a:lnTo>
                    <a:pt x="40" y="72"/>
                  </a:lnTo>
                  <a:lnTo>
                    <a:pt x="32" y="68"/>
                  </a:lnTo>
                  <a:lnTo>
                    <a:pt x="24" y="63"/>
                  </a:lnTo>
                  <a:lnTo>
                    <a:pt x="7" y="59"/>
                  </a:lnTo>
                  <a:lnTo>
                    <a:pt x="6" y="46"/>
                  </a:lnTo>
                  <a:lnTo>
                    <a:pt x="3" y="31"/>
                  </a:lnTo>
                  <a:lnTo>
                    <a:pt x="1" y="16"/>
                  </a:lnTo>
                  <a:lnTo>
                    <a:pt x="0" y="0"/>
                  </a:lnTo>
                  <a:lnTo>
                    <a:pt x="8" y="5"/>
                  </a:lnTo>
                  <a:lnTo>
                    <a:pt x="16" y="12"/>
                  </a:lnTo>
                  <a:lnTo>
                    <a:pt x="24" y="20"/>
                  </a:lnTo>
                  <a:lnTo>
                    <a:pt x="31" y="30"/>
                  </a:lnTo>
                  <a:lnTo>
                    <a:pt x="39" y="40"/>
                  </a:lnTo>
                  <a:lnTo>
                    <a:pt x="47" y="49"/>
                  </a:lnTo>
                  <a:lnTo>
                    <a:pt x="56" y="59"/>
                  </a:lnTo>
                  <a:lnTo>
                    <a:pt x="66" y="69"/>
                  </a:lnTo>
                  <a:lnTo>
                    <a:pt x="71" y="76"/>
                  </a:lnTo>
                  <a:lnTo>
                    <a:pt x="76" y="81"/>
                  </a:lnTo>
                  <a:lnTo>
                    <a:pt x="81" y="89"/>
                  </a:lnTo>
                  <a:lnTo>
                    <a:pt x="84" y="100"/>
                  </a:lnTo>
                  <a:lnTo>
                    <a:pt x="78" y="100"/>
                  </a:lnTo>
                  <a:close/>
                </a:path>
              </a:pathLst>
            </a:custGeom>
            <a:solidFill>
              <a:srgbClr val="9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2" name="Freeform 56"/>
            <p:cNvSpPr>
              <a:spLocks/>
            </p:cNvSpPr>
            <p:nvPr/>
          </p:nvSpPr>
          <p:spPr bwMode="auto">
            <a:xfrm>
              <a:off x="3640" y="2291"/>
              <a:ext cx="103" cy="42"/>
            </a:xfrm>
            <a:custGeom>
              <a:avLst/>
              <a:gdLst>
                <a:gd name="T0" fmla="*/ 4 w 205"/>
                <a:gd name="T1" fmla="*/ 85 h 85"/>
                <a:gd name="T2" fmla="*/ 0 w 205"/>
                <a:gd name="T3" fmla="*/ 75 h 85"/>
                <a:gd name="T4" fmla="*/ 11 w 205"/>
                <a:gd name="T5" fmla="*/ 69 h 85"/>
                <a:gd name="T6" fmla="*/ 21 w 205"/>
                <a:gd name="T7" fmla="*/ 62 h 85"/>
                <a:gd name="T8" fmla="*/ 31 w 205"/>
                <a:gd name="T9" fmla="*/ 55 h 85"/>
                <a:gd name="T10" fmla="*/ 43 w 205"/>
                <a:gd name="T11" fmla="*/ 50 h 85"/>
                <a:gd name="T12" fmla="*/ 54 w 205"/>
                <a:gd name="T13" fmla="*/ 43 h 85"/>
                <a:gd name="T14" fmla="*/ 67 w 205"/>
                <a:gd name="T15" fmla="*/ 36 h 85"/>
                <a:gd name="T16" fmla="*/ 79 w 205"/>
                <a:gd name="T17" fmla="*/ 30 h 85"/>
                <a:gd name="T18" fmla="*/ 91 w 205"/>
                <a:gd name="T19" fmla="*/ 24 h 85"/>
                <a:gd name="T20" fmla="*/ 105 w 205"/>
                <a:gd name="T21" fmla="*/ 19 h 85"/>
                <a:gd name="T22" fmla="*/ 118 w 205"/>
                <a:gd name="T23" fmla="*/ 14 h 85"/>
                <a:gd name="T24" fmla="*/ 132 w 205"/>
                <a:gd name="T25" fmla="*/ 9 h 85"/>
                <a:gd name="T26" fmla="*/ 145 w 205"/>
                <a:gd name="T27" fmla="*/ 6 h 85"/>
                <a:gd name="T28" fmla="*/ 160 w 205"/>
                <a:gd name="T29" fmla="*/ 2 h 85"/>
                <a:gd name="T30" fmla="*/ 175 w 205"/>
                <a:gd name="T31" fmla="*/ 1 h 85"/>
                <a:gd name="T32" fmla="*/ 190 w 205"/>
                <a:gd name="T33" fmla="*/ 0 h 85"/>
                <a:gd name="T34" fmla="*/ 205 w 205"/>
                <a:gd name="T35" fmla="*/ 0 h 85"/>
                <a:gd name="T36" fmla="*/ 205 w 205"/>
                <a:gd name="T37" fmla="*/ 22 h 85"/>
                <a:gd name="T38" fmla="*/ 198 w 205"/>
                <a:gd name="T39" fmla="*/ 27 h 85"/>
                <a:gd name="T40" fmla="*/ 189 w 205"/>
                <a:gd name="T41" fmla="*/ 31 h 85"/>
                <a:gd name="T42" fmla="*/ 181 w 205"/>
                <a:gd name="T43" fmla="*/ 36 h 85"/>
                <a:gd name="T44" fmla="*/ 171 w 205"/>
                <a:gd name="T45" fmla="*/ 41 h 85"/>
                <a:gd name="T46" fmla="*/ 162 w 205"/>
                <a:gd name="T47" fmla="*/ 44 h 85"/>
                <a:gd name="T48" fmla="*/ 151 w 205"/>
                <a:gd name="T49" fmla="*/ 49 h 85"/>
                <a:gd name="T50" fmla="*/ 140 w 205"/>
                <a:gd name="T51" fmla="*/ 53 h 85"/>
                <a:gd name="T52" fmla="*/ 129 w 205"/>
                <a:gd name="T53" fmla="*/ 57 h 85"/>
                <a:gd name="T54" fmla="*/ 115 w 205"/>
                <a:gd name="T55" fmla="*/ 60 h 85"/>
                <a:gd name="T56" fmla="*/ 102 w 205"/>
                <a:gd name="T57" fmla="*/ 65 h 85"/>
                <a:gd name="T58" fmla="*/ 86 w 205"/>
                <a:gd name="T59" fmla="*/ 69 h 85"/>
                <a:gd name="T60" fmla="*/ 71 w 205"/>
                <a:gd name="T61" fmla="*/ 75 h 85"/>
                <a:gd name="T62" fmla="*/ 54 w 205"/>
                <a:gd name="T63" fmla="*/ 80 h 85"/>
                <a:gd name="T64" fmla="*/ 38 w 205"/>
                <a:gd name="T65" fmla="*/ 83 h 85"/>
                <a:gd name="T66" fmla="*/ 21 w 205"/>
                <a:gd name="T67" fmla="*/ 85 h 85"/>
                <a:gd name="T68" fmla="*/ 4 w 205"/>
                <a:gd name="T6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5" h="85">
                  <a:moveTo>
                    <a:pt x="4" y="85"/>
                  </a:moveTo>
                  <a:lnTo>
                    <a:pt x="0" y="75"/>
                  </a:lnTo>
                  <a:lnTo>
                    <a:pt x="11" y="69"/>
                  </a:lnTo>
                  <a:lnTo>
                    <a:pt x="21" y="62"/>
                  </a:lnTo>
                  <a:lnTo>
                    <a:pt x="31" y="55"/>
                  </a:lnTo>
                  <a:lnTo>
                    <a:pt x="43" y="50"/>
                  </a:lnTo>
                  <a:lnTo>
                    <a:pt x="54" y="43"/>
                  </a:lnTo>
                  <a:lnTo>
                    <a:pt x="67" y="36"/>
                  </a:lnTo>
                  <a:lnTo>
                    <a:pt x="79" y="30"/>
                  </a:lnTo>
                  <a:lnTo>
                    <a:pt x="91" y="24"/>
                  </a:lnTo>
                  <a:lnTo>
                    <a:pt x="105" y="19"/>
                  </a:lnTo>
                  <a:lnTo>
                    <a:pt x="118" y="14"/>
                  </a:lnTo>
                  <a:lnTo>
                    <a:pt x="132" y="9"/>
                  </a:lnTo>
                  <a:lnTo>
                    <a:pt x="145" y="6"/>
                  </a:lnTo>
                  <a:lnTo>
                    <a:pt x="160" y="2"/>
                  </a:lnTo>
                  <a:lnTo>
                    <a:pt x="175" y="1"/>
                  </a:lnTo>
                  <a:lnTo>
                    <a:pt x="190" y="0"/>
                  </a:lnTo>
                  <a:lnTo>
                    <a:pt x="205" y="0"/>
                  </a:lnTo>
                  <a:lnTo>
                    <a:pt x="205" y="22"/>
                  </a:lnTo>
                  <a:lnTo>
                    <a:pt x="198" y="27"/>
                  </a:lnTo>
                  <a:lnTo>
                    <a:pt x="189" y="31"/>
                  </a:lnTo>
                  <a:lnTo>
                    <a:pt x="181" y="36"/>
                  </a:lnTo>
                  <a:lnTo>
                    <a:pt x="171" y="41"/>
                  </a:lnTo>
                  <a:lnTo>
                    <a:pt x="162" y="44"/>
                  </a:lnTo>
                  <a:lnTo>
                    <a:pt x="151" y="49"/>
                  </a:lnTo>
                  <a:lnTo>
                    <a:pt x="140" y="53"/>
                  </a:lnTo>
                  <a:lnTo>
                    <a:pt x="129" y="57"/>
                  </a:lnTo>
                  <a:lnTo>
                    <a:pt x="115" y="60"/>
                  </a:lnTo>
                  <a:lnTo>
                    <a:pt x="102" y="65"/>
                  </a:lnTo>
                  <a:lnTo>
                    <a:pt x="86" y="69"/>
                  </a:lnTo>
                  <a:lnTo>
                    <a:pt x="71" y="75"/>
                  </a:lnTo>
                  <a:lnTo>
                    <a:pt x="54" y="80"/>
                  </a:lnTo>
                  <a:lnTo>
                    <a:pt x="38" y="83"/>
                  </a:lnTo>
                  <a:lnTo>
                    <a:pt x="21" y="85"/>
                  </a:lnTo>
                  <a:lnTo>
                    <a:pt x="4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3" name="Freeform 57"/>
            <p:cNvSpPr>
              <a:spLocks/>
            </p:cNvSpPr>
            <p:nvPr/>
          </p:nvSpPr>
          <p:spPr bwMode="auto">
            <a:xfrm>
              <a:off x="3764" y="2287"/>
              <a:ext cx="5" cy="16"/>
            </a:xfrm>
            <a:custGeom>
              <a:avLst/>
              <a:gdLst>
                <a:gd name="T0" fmla="*/ 3 w 10"/>
                <a:gd name="T1" fmla="*/ 33 h 33"/>
                <a:gd name="T2" fmla="*/ 3 w 10"/>
                <a:gd name="T3" fmla="*/ 24 h 33"/>
                <a:gd name="T4" fmla="*/ 2 w 10"/>
                <a:gd name="T5" fmla="*/ 16 h 33"/>
                <a:gd name="T6" fmla="*/ 0 w 10"/>
                <a:gd name="T7" fmla="*/ 9 h 33"/>
                <a:gd name="T8" fmla="*/ 0 w 10"/>
                <a:gd name="T9" fmla="*/ 0 h 33"/>
                <a:gd name="T10" fmla="*/ 10 w 10"/>
                <a:gd name="T11" fmla="*/ 0 h 33"/>
                <a:gd name="T12" fmla="*/ 9 w 10"/>
                <a:gd name="T13" fmla="*/ 6 h 33"/>
                <a:gd name="T14" fmla="*/ 7 w 10"/>
                <a:gd name="T15" fmla="*/ 14 h 33"/>
                <a:gd name="T16" fmla="*/ 5 w 10"/>
                <a:gd name="T17" fmla="*/ 23 h 33"/>
                <a:gd name="T18" fmla="*/ 3 w 10"/>
                <a:gd name="T1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33">
                  <a:moveTo>
                    <a:pt x="3" y="33"/>
                  </a:moveTo>
                  <a:lnTo>
                    <a:pt x="3" y="24"/>
                  </a:lnTo>
                  <a:lnTo>
                    <a:pt x="2" y="16"/>
                  </a:lnTo>
                  <a:lnTo>
                    <a:pt x="0" y="9"/>
                  </a:lnTo>
                  <a:lnTo>
                    <a:pt x="0" y="0"/>
                  </a:lnTo>
                  <a:lnTo>
                    <a:pt x="10" y="0"/>
                  </a:lnTo>
                  <a:lnTo>
                    <a:pt x="9" y="6"/>
                  </a:lnTo>
                  <a:lnTo>
                    <a:pt x="7" y="14"/>
                  </a:lnTo>
                  <a:lnTo>
                    <a:pt x="5" y="23"/>
                  </a:lnTo>
                  <a:lnTo>
                    <a:pt x="3" y="33"/>
                  </a:lnTo>
                  <a:close/>
                </a:path>
              </a:pathLst>
            </a:custGeom>
            <a:solidFill>
              <a:srgbClr val="6666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4" name="Freeform 58"/>
            <p:cNvSpPr>
              <a:spLocks/>
            </p:cNvSpPr>
            <p:nvPr/>
          </p:nvSpPr>
          <p:spPr bwMode="auto">
            <a:xfrm>
              <a:off x="4639" y="2256"/>
              <a:ext cx="118" cy="41"/>
            </a:xfrm>
            <a:custGeom>
              <a:avLst/>
              <a:gdLst>
                <a:gd name="T0" fmla="*/ 147 w 236"/>
                <a:gd name="T1" fmla="*/ 82 h 82"/>
                <a:gd name="T2" fmla="*/ 128 w 236"/>
                <a:gd name="T3" fmla="*/ 78 h 82"/>
                <a:gd name="T4" fmla="*/ 109 w 236"/>
                <a:gd name="T5" fmla="*/ 74 h 82"/>
                <a:gd name="T6" fmla="*/ 91 w 236"/>
                <a:gd name="T7" fmla="*/ 69 h 82"/>
                <a:gd name="T8" fmla="*/ 74 w 236"/>
                <a:gd name="T9" fmla="*/ 62 h 82"/>
                <a:gd name="T10" fmla="*/ 56 w 236"/>
                <a:gd name="T11" fmla="*/ 55 h 82"/>
                <a:gd name="T12" fmla="*/ 38 w 236"/>
                <a:gd name="T13" fmla="*/ 48 h 82"/>
                <a:gd name="T14" fmla="*/ 19 w 236"/>
                <a:gd name="T15" fmla="*/ 43 h 82"/>
                <a:gd name="T16" fmla="*/ 0 w 236"/>
                <a:gd name="T17" fmla="*/ 37 h 82"/>
                <a:gd name="T18" fmla="*/ 0 w 236"/>
                <a:gd name="T19" fmla="*/ 15 h 82"/>
                <a:gd name="T20" fmla="*/ 7 w 236"/>
                <a:gd name="T21" fmla="*/ 14 h 82"/>
                <a:gd name="T22" fmla="*/ 15 w 236"/>
                <a:gd name="T23" fmla="*/ 12 h 82"/>
                <a:gd name="T24" fmla="*/ 22 w 236"/>
                <a:gd name="T25" fmla="*/ 8 h 82"/>
                <a:gd name="T26" fmla="*/ 30 w 236"/>
                <a:gd name="T27" fmla="*/ 6 h 82"/>
                <a:gd name="T28" fmla="*/ 37 w 236"/>
                <a:gd name="T29" fmla="*/ 2 h 82"/>
                <a:gd name="T30" fmla="*/ 46 w 236"/>
                <a:gd name="T31" fmla="*/ 0 h 82"/>
                <a:gd name="T32" fmla="*/ 54 w 236"/>
                <a:gd name="T33" fmla="*/ 0 h 82"/>
                <a:gd name="T34" fmla="*/ 63 w 236"/>
                <a:gd name="T35" fmla="*/ 0 h 82"/>
                <a:gd name="T36" fmla="*/ 71 w 236"/>
                <a:gd name="T37" fmla="*/ 5 h 82"/>
                <a:gd name="T38" fmla="*/ 82 w 236"/>
                <a:gd name="T39" fmla="*/ 8 h 82"/>
                <a:gd name="T40" fmla="*/ 92 w 236"/>
                <a:gd name="T41" fmla="*/ 12 h 82"/>
                <a:gd name="T42" fmla="*/ 104 w 236"/>
                <a:gd name="T43" fmla="*/ 13 h 82"/>
                <a:gd name="T44" fmla="*/ 115 w 236"/>
                <a:gd name="T45" fmla="*/ 15 h 82"/>
                <a:gd name="T46" fmla="*/ 125 w 236"/>
                <a:gd name="T47" fmla="*/ 16 h 82"/>
                <a:gd name="T48" fmla="*/ 137 w 236"/>
                <a:gd name="T49" fmla="*/ 18 h 82"/>
                <a:gd name="T50" fmla="*/ 147 w 236"/>
                <a:gd name="T51" fmla="*/ 22 h 82"/>
                <a:gd name="T52" fmla="*/ 158 w 236"/>
                <a:gd name="T53" fmla="*/ 25 h 82"/>
                <a:gd name="T54" fmla="*/ 168 w 236"/>
                <a:gd name="T55" fmla="*/ 30 h 82"/>
                <a:gd name="T56" fmla="*/ 180 w 236"/>
                <a:gd name="T57" fmla="*/ 33 h 82"/>
                <a:gd name="T58" fmla="*/ 190 w 236"/>
                <a:gd name="T59" fmla="*/ 38 h 82"/>
                <a:gd name="T60" fmla="*/ 201 w 236"/>
                <a:gd name="T61" fmla="*/ 43 h 82"/>
                <a:gd name="T62" fmla="*/ 213 w 236"/>
                <a:gd name="T63" fmla="*/ 47 h 82"/>
                <a:gd name="T64" fmla="*/ 224 w 236"/>
                <a:gd name="T65" fmla="*/ 53 h 82"/>
                <a:gd name="T66" fmla="*/ 236 w 236"/>
                <a:gd name="T67" fmla="*/ 59 h 82"/>
                <a:gd name="T68" fmla="*/ 236 w 236"/>
                <a:gd name="T69" fmla="*/ 69 h 82"/>
                <a:gd name="T70" fmla="*/ 224 w 236"/>
                <a:gd name="T71" fmla="*/ 71 h 82"/>
                <a:gd name="T72" fmla="*/ 214 w 236"/>
                <a:gd name="T73" fmla="*/ 75 h 82"/>
                <a:gd name="T74" fmla="*/ 204 w 236"/>
                <a:gd name="T75" fmla="*/ 77 h 82"/>
                <a:gd name="T76" fmla="*/ 193 w 236"/>
                <a:gd name="T77" fmla="*/ 78 h 82"/>
                <a:gd name="T78" fmla="*/ 182 w 236"/>
                <a:gd name="T79" fmla="*/ 80 h 82"/>
                <a:gd name="T80" fmla="*/ 171 w 236"/>
                <a:gd name="T81" fmla="*/ 81 h 82"/>
                <a:gd name="T82" fmla="*/ 160 w 236"/>
                <a:gd name="T83" fmla="*/ 82 h 82"/>
                <a:gd name="T84" fmla="*/ 147 w 236"/>
                <a:gd name="T85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6" h="82">
                  <a:moveTo>
                    <a:pt x="147" y="82"/>
                  </a:moveTo>
                  <a:lnTo>
                    <a:pt x="128" y="78"/>
                  </a:lnTo>
                  <a:lnTo>
                    <a:pt x="109" y="74"/>
                  </a:lnTo>
                  <a:lnTo>
                    <a:pt x="91" y="69"/>
                  </a:lnTo>
                  <a:lnTo>
                    <a:pt x="74" y="62"/>
                  </a:lnTo>
                  <a:lnTo>
                    <a:pt x="56" y="55"/>
                  </a:lnTo>
                  <a:lnTo>
                    <a:pt x="38" y="48"/>
                  </a:lnTo>
                  <a:lnTo>
                    <a:pt x="19" y="43"/>
                  </a:lnTo>
                  <a:lnTo>
                    <a:pt x="0" y="37"/>
                  </a:lnTo>
                  <a:lnTo>
                    <a:pt x="0" y="15"/>
                  </a:lnTo>
                  <a:lnTo>
                    <a:pt x="7" y="14"/>
                  </a:lnTo>
                  <a:lnTo>
                    <a:pt x="15" y="12"/>
                  </a:lnTo>
                  <a:lnTo>
                    <a:pt x="22" y="8"/>
                  </a:lnTo>
                  <a:lnTo>
                    <a:pt x="30" y="6"/>
                  </a:lnTo>
                  <a:lnTo>
                    <a:pt x="37" y="2"/>
                  </a:lnTo>
                  <a:lnTo>
                    <a:pt x="46" y="0"/>
                  </a:lnTo>
                  <a:lnTo>
                    <a:pt x="54" y="0"/>
                  </a:lnTo>
                  <a:lnTo>
                    <a:pt x="63" y="0"/>
                  </a:lnTo>
                  <a:lnTo>
                    <a:pt x="71" y="5"/>
                  </a:lnTo>
                  <a:lnTo>
                    <a:pt x="82" y="8"/>
                  </a:lnTo>
                  <a:lnTo>
                    <a:pt x="92" y="12"/>
                  </a:lnTo>
                  <a:lnTo>
                    <a:pt x="104" y="13"/>
                  </a:lnTo>
                  <a:lnTo>
                    <a:pt x="115" y="15"/>
                  </a:lnTo>
                  <a:lnTo>
                    <a:pt x="125" y="16"/>
                  </a:lnTo>
                  <a:lnTo>
                    <a:pt x="137" y="18"/>
                  </a:lnTo>
                  <a:lnTo>
                    <a:pt x="147" y="22"/>
                  </a:lnTo>
                  <a:lnTo>
                    <a:pt x="158" y="25"/>
                  </a:lnTo>
                  <a:lnTo>
                    <a:pt x="168" y="30"/>
                  </a:lnTo>
                  <a:lnTo>
                    <a:pt x="180" y="33"/>
                  </a:lnTo>
                  <a:lnTo>
                    <a:pt x="190" y="38"/>
                  </a:lnTo>
                  <a:lnTo>
                    <a:pt x="201" y="43"/>
                  </a:lnTo>
                  <a:lnTo>
                    <a:pt x="213" y="47"/>
                  </a:lnTo>
                  <a:lnTo>
                    <a:pt x="224" y="53"/>
                  </a:lnTo>
                  <a:lnTo>
                    <a:pt x="236" y="59"/>
                  </a:lnTo>
                  <a:lnTo>
                    <a:pt x="236" y="69"/>
                  </a:lnTo>
                  <a:lnTo>
                    <a:pt x="224" y="71"/>
                  </a:lnTo>
                  <a:lnTo>
                    <a:pt x="214" y="75"/>
                  </a:lnTo>
                  <a:lnTo>
                    <a:pt x="204" y="77"/>
                  </a:lnTo>
                  <a:lnTo>
                    <a:pt x="193" y="78"/>
                  </a:lnTo>
                  <a:lnTo>
                    <a:pt x="182" y="80"/>
                  </a:lnTo>
                  <a:lnTo>
                    <a:pt x="171" y="81"/>
                  </a:lnTo>
                  <a:lnTo>
                    <a:pt x="160" y="82"/>
                  </a:lnTo>
                  <a:lnTo>
                    <a:pt x="147" y="82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5" name="Freeform 59"/>
            <p:cNvSpPr>
              <a:spLocks/>
            </p:cNvSpPr>
            <p:nvPr/>
          </p:nvSpPr>
          <p:spPr bwMode="auto">
            <a:xfrm>
              <a:off x="4667" y="2270"/>
              <a:ext cx="66" cy="19"/>
            </a:xfrm>
            <a:custGeom>
              <a:avLst/>
              <a:gdLst>
                <a:gd name="T0" fmla="*/ 91 w 133"/>
                <a:gd name="T1" fmla="*/ 37 h 37"/>
                <a:gd name="T2" fmla="*/ 81 w 133"/>
                <a:gd name="T3" fmla="*/ 36 h 37"/>
                <a:gd name="T4" fmla="*/ 72 w 133"/>
                <a:gd name="T5" fmla="*/ 34 h 37"/>
                <a:gd name="T6" fmla="*/ 61 w 133"/>
                <a:gd name="T7" fmla="*/ 33 h 37"/>
                <a:gd name="T8" fmla="*/ 51 w 133"/>
                <a:gd name="T9" fmla="*/ 32 h 37"/>
                <a:gd name="T10" fmla="*/ 41 w 133"/>
                <a:gd name="T11" fmla="*/ 31 h 37"/>
                <a:gd name="T12" fmla="*/ 30 w 133"/>
                <a:gd name="T13" fmla="*/ 29 h 37"/>
                <a:gd name="T14" fmla="*/ 19 w 133"/>
                <a:gd name="T15" fmla="*/ 25 h 37"/>
                <a:gd name="T16" fmla="*/ 7 w 133"/>
                <a:gd name="T17" fmla="*/ 22 h 37"/>
                <a:gd name="T18" fmla="*/ 0 w 133"/>
                <a:gd name="T19" fmla="*/ 10 h 37"/>
                <a:gd name="T20" fmla="*/ 7 w 133"/>
                <a:gd name="T21" fmla="*/ 0 h 37"/>
                <a:gd name="T22" fmla="*/ 21 w 133"/>
                <a:gd name="T23" fmla="*/ 1 h 37"/>
                <a:gd name="T24" fmla="*/ 35 w 133"/>
                <a:gd name="T25" fmla="*/ 3 h 37"/>
                <a:gd name="T26" fmla="*/ 50 w 133"/>
                <a:gd name="T27" fmla="*/ 4 h 37"/>
                <a:gd name="T28" fmla="*/ 65 w 133"/>
                <a:gd name="T29" fmla="*/ 7 h 37"/>
                <a:gd name="T30" fmla="*/ 80 w 133"/>
                <a:gd name="T31" fmla="*/ 9 h 37"/>
                <a:gd name="T32" fmla="*/ 95 w 133"/>
                <a:gd name="T33" fmla="*/ 13 h 37"/>
                <a:gd name="T34" fmla="*/ 110 w 133"/>
                <a:gd name="T35" fmla="*/ 15 h 37"/>
                <a:gd name="T36" fmla="*/ 125 w 133"/>
                <a:gd name="T37" fmla="*/ 17 h 37"/>
                <a:gd name="T38" fmla="*/ 133 w 133"/>
                <a:gd name="T39" fmla="*/ 25 h 37"/>
                <a:gd name="T40" fmla="*/ 125 w 133"/>
                <a:gd name="T41" fmla="*/ 37 h 37"/>
                <a:gd name="T42" fmla="*/ 118 w 133"/>
                <a:gd name="T43" fmla="*/ 37 h 37"/>
                <a:gd name="T44" fmla="*/ 111 w 133"/>
                <a:gd name="T45" fmla="*/ 37 h 37"/>
                <a:gd name="T46" fmla="*/ 103 w 133"/>
                <a:gd name="T47" fmla="*/ 37 h 37"/>
                <a:gd name="T48" fmla="*/ 91 w 133"/>
                <a:gd name="T4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3" h="37">
                  <a:moveTo>
                    <a:pt x="91" y="37"/>
                  </a:moveTo>
                  <a:lnTo>
                    <a:pt x="81" y="36"/>
                  </a:lnTo>
                  <a:lnTo>
                    <a:pt x="72" y="34"/>
                  </a:lnTo>
                  <a:lnTo>
                    <a:pt x="61" y="33"/>
                  </a:lnTo>
                  <a:lnTo>
                    <a:pt x="51" y="32"/>
                  </a:lnTo>
                  <a:lnTo>
                    <a:pt x="41" y="31"/>
                  </a:lnTo>
                  <a:lnTo>
                    <a:pt x="30" y="29"/>
                  </a:lnTo>
                  <a:lnTo>
                    <a:pt x="19" y="25"/>
                  </a:lnTo>
                  <a:lnTo>
                    <a:pt x="7" y="22"/>
                  </a:lnTo>
                  <a:lnTo>
                    <a:pt x="0" y="10"/>
                  </a:lnTo>
                  <a:lnTo>
                    <a:pt x="7" y="0"/>
                  </a:lnTo>
                  <a:lnTo>
                    <a:pt x="21" y="1"/>
                  </a:lnTo>
                  <a:lnTo>
                    <a:pt x="35" y="3"/>
                  </a:lnTo>
                  <a:lnTo>
                    <a:pt x="50" y="4"/>
                  </a:lnTo>
                  <a:lnTo>
                    <a:pt x="65" y="7"/>
                  </a:lnTo>
                  <a:lnTo>
                    <a:pt x="80" y="9"/>
                  </a:lnTo>
                  <a:lnTo>
                    <a:pt x="95" y="13"/>
                  </a:lnTo>
                  <a:lnTo>
                    <a:pt x="110" y="15"/>
                  </a:lnTo>
                  <a:lnTo>
                    <a:pt x="125" y="17"/>
                  </a:lnTo>
                  <a:lnTo>
                    <a:pt x="133" y="25"/>
                  </a:lnTo>
                  <a:lnTo>
                    <a:pt x="125" y="37"/>
                  </a:lnTo>
                  <a:lnTo>
                    <a:pt x="118" y="37"/>
                  </a:lnTo>
                  <a:lnTo>
                    <a:pt x="111" y="37"/>
                  </a:lnTo>
                  <a:lnTo>
                    <a:pt x="103" y="37"/>
                  </a:lnTo>
                  <a:lnTo>
                    <a:pt x="91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6" name="Freeform 60"/>
            <p:cNvSpPr>
              <a:spLocks/>
            </p:cNvSpPr>
            <p:nvPr/>
          </p:nvSpPr>
          <p:spPr bwMode="auto">
            <a:xfrm>
              <a:off x="4262" y="2256"/>
              <a:ext cx="21" cy="18"/>
            </a:xfrm>
            <a:custGeom>
              <a:avLst/>
              <a:gdLst>
                <a:gd name="T0" fmla="*/ 0 w 43"/>
                <a:gd name="T1" fmla="*/ 37 h 37"/>
                <a:gd name="T2" fmla="*/ 3 w 43"/>
                <a:gd name="T3" fmla="*/ 32 h 37"/>
                <a:gd name="T4" fmla="*/ 6 w 43"/>
                <a:gd name="T5" fmla="*/ 28 h 37"/>
                <a:gd name="T6" fmla="*/ 11 w 43"/>
                <a:gd name="T7" fmla="*/ 23 h 37"/>
                <a:gd name="T8" fmla="*/ 15 w 43"/>
                <a:gd name="T9" fmla="*/ 18 h 37"/>
                <a:gd name="T10" fmla="*/ 21 w 43"/>
                <a:gd name="T11" fmla="*/ 14 h 37"/>
                <a:gd name="T12" fmla="*/ 28 w 43"/>
                <a:gd name="T13" fmla="*/ 9 h 37"/>
                <a:gd name="T14" fmla="*/ 34 w 43"/>
                <a:gd name="T15" fmla="*/ 5 h 37"/>
                <a:gd name="T16" fmla="*/ 39 w 43"/>
                <a:gd name="T17" fmla="*/ 0 h 37"/>
                <a:gd name="T18" fmla="*/ 43 w 43"/>
                <a:gd name="T19" fmla="*/ 5 h 37"/>
                <a:gd name="T20" fmla="*/ 31 w 43"/>
                <a:gd name="T21" fmla="*/ 24 h 37"/>
                <a:gd name="T22" fmla="*/ 27 w 43"/>
                <a:gd name="T23" fmla="*/ 30 h 37"/>
                <a:gd name="T24" fmla="*/ 20 w 43"/>
                <a:gd name="T25" fmla="*/ 33 h 37"/>
                <a:gd name="T26" fmla="*/ 9 w 43"/>
                <a:gd name="T27" fmla="*/ 36 h 37"/>
                <a:gd name="T28" fmla="*/ 0 w 43"/>
                <a:gd name="T2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" h="37">
                  <a:moveTo>
                    <a:pt x="0" y="37"/>
                  </a:moveTo>
                  <a:lnTo>
                    <a:pt x="3" y="32"/>
                  </a:lnTo>
                  <a:lnTo>
                    <a:pt x="6" y="28"/>
                  </a:lnTo>
                  <a:lnTo>
                    <a:pt x="11" y="23"/>
                  </a:lnTo>
                  <a:lnTo>
                    <a:pt x="15" y="18"/>
                  </a:lnTo>
                  <a:lnTo>
                    <a:pt x="21" y="14"/>
                  </a:lnTo>
                  <a:lnTo>
                    <a:pt x="28" y="9"/>
                  </a:lnTo>
                  <a:lnTo>
                    <a:pt x="34" y="5"/>
                  </a:lnTo>
                  <a:lnTo>
                    <a:pt x="39" y="0"/>
                  </a:lnTo>
                  <a:lnTo>
                    <a:pt x="43" y="5"/>
                  </a:lnTo>
                  <a:lnTo>
                    <a:pt x="31" y="24"/>
                  </a:lnTo>
                  <a:lnTo>
                    <a:pt x="27" y="30"/>
                  </a:lnTo>
                  <a:lnTo>
                    <a:pt x="20" y="33"/>
                  </a:lnTo>
                  <a:lnTo>
                    <a:pt x="9" y="36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4717" name="Freeform 61"/>
            <p:cNvSpPr>
              <a:spLocks/>
            </p:cNvSpPr>
            <p:nvPr/>
          </p:nvSpPr>
          <p:spPr bwMode="auto">
            <a:xfrm>
              <a:off x="4289" y="2199"/>
              <a:ext cx="82" cy="73"/>
            </a:xfrm>
            <a:custGeom>
              <a:avLst/>
              <a:gdLst>
                <a:gd name="T0" fmla="*/ 12 w 165"/>
                <a:gd name="T1" fmla="*/ 146 h 146"/>
                <a:gd name="T2" fmla="*/ 7 w 165"/>
                <a:gd name="T3" fmla="*/ 139 h 146"/>
                <a:gd name="T4" fmla="*/ 10 w 165"/>
                <a:gd name="T5" fmla="*/ 132 h 146"/>
                <a:gd name="T6" fmla="*/ 14 w 165"/>
                <a:gd name="T7" fmla="*/ 126 h 146"/>
                <a:gd name="T8" fmla="*/ 19 w 165"/>
                <a:gd name="T9" fmla="*/ 119 h 146"/>
                <a:gd name="T10" fmla="*/ 0 w 165"/>
                <a:gd name="T11" fmla="*/ 104 h 146"/>
                <a:gd name="T12" fmla="*/ 18 w 165"/>
                <a:gd name="T13" fmla="*/ 90 h 146"/>
                <a:gd name="T14" fmla="*/ 35 w 165"/>
                <a:gd name="T15" fmla="*/ 77 h 146"/>
                <a:gd name="T16" fmla="*/ 52 w 165"/>
                <a:gd name="T17" fmla="*/ 63 h 146"/>
                <a:gd name="T18" fmla="*/ 71 w 165"/>
                <a:gd name="T19" fmla="*/ 49 h 146"/>
                <a:gd name="T20" fmla="*/ 88 w 165"/>
                <a:gd name="T21" fmla="*/ 37 h 146"/>
                <a:gd name="T22" fmla="*/ 106 w 165"/>
                <a:gd name="T23" fmla="*/ 24 h 146"/>
                <a:gd name="T24" fmla="*/ 126 w 165"/>
                <a:gd name="T25" fmla="*/ 11 h 146"/>
                <a:gd name="T26" fmla="*/ 147 w 165"/>
                <a:gd name="T27" fmla="*/ 0 h 146"/>
                <a:gd name="T28" fmla="*/ 147 w 165"/>
                <a:gd name="T29" fmla="*/ 15 h 146"/>
                <a:gd name="T30" fmla="*/ 147 w 165"/>
                <a:gd name="T31" fmla="*/ 31 h 146"/>
                <a:gd name="T32" fmla="*/ 148 w 165"/>
                <a:gd name="T33" fmla="*/ 47 h 146"/>
                <a:gd name="T34" fmla="*/ 150 w 165"/>
                <a:gd name="T35" fmla="*/ 63 h 146"/>
                <a:gd name="T36" fmla="*/ 151 w 165"/>
                <a:gd name="T37" fmla="*/ 73 h 146"/>
                <a:gd name="T38" fmla="*/ 156 w 165"/>
                <a:gd name="T39" fmla="*/ 78 h 146"/>
                <a:gd name="T40" fmla="*/ 161 w 165"/>
                <a:gd name="T41" fmla="*/ 86 h 146"/>
                <a:gd name="T42" fmla="*/ 165 w 165"/>
                <a:gd name="T43" fmla="*/ 97 h 146"/>
                <a:gd name="T44" fmla="*/ 163 w 165"/>
                <a:gd name="T45" fmla="*/ 106 h 146"/>
                <a:gd name="T46" fmla="*/ 162 w 165"/>
                <a:gd name="T47" fmla="*/ 117 h 146"/>
                <a:gd name="T48" fmla="*/ 159 w 165"/>
                <a:gd name="T49" fmla="*/ 128 h 146"/>
                <a:gd name="T50" fmla="*/ 154 w 165"/>
                <a:gd name="T51" fmla="*/ 138 h 146"/>
                <a:gd name="T52" fmla="*/ 132 w 165"/>
                <a:gd name="T53" fmla="*/ 143 h 146"/>
                <a:gd name="T54" fmla="*/ 134 w 165"/>
                <a:gd name="T55" fmla="*/ 127 h 146"/>
                <a:gd name="T56" fmla="*/ 137 w 165"/>
                <a:gd name="T57" fmla="*/ 112 h 146"/>
                <a:gd name="T58" fmla="*/ 140 w 165"/>
                <a:gd name="T59" fmla="*/ 96 h 146"/>
                <a:gd name="T60" fmla="*/ 139 w 165"/>
                <a:gd name="T61" fmla="*/ 78 h 146"/>
                <a:gd name="T62" fmla="*/ 129 w 165"/>
                <a:gd name="T63" fmla="*/ 75 h 146"/>
                <a:gd name="T64" fmla="*/ 113 w 165"/>
                <a:gd name="T65" fmla="*/ 93 h 146"/>
                <a:gd name="T66" fmla="*/ 114 w 165"/>
                <a:gd name="T67" fmla="*/ 102 h 146"/>
                <a:gd name="T68" fmla="*/ 111 w 165"/>
                <a:gd name="T69" fmla="*/ 113 h 146"/>
                <a:gd name="T70" fmla="*/ 108 w 165"/>
                <a:gd name="T71" fmla="*/ 124 h 146"/>
                <a:gd name="T72" fmla="*/ 108 w 165"/>
                <a:gd name="T73" fmla="*/ 136 h 146"/>
                <a:gd name="T74" fmla="*/ 90 w 165"/>
                <a:gd name="T75" fmla="*/ 143 h 146"/>
                <a:gd name="T76" fmla="*/ 94 w 165"/>
                <a:gd name="T77" fmla="*/ 130 h 146"/>
                <a:gd name="T78" fmla="*/ 98 w 165"/>
                <a:gd name="T79" fmla="*/ 117 h 146"/>
                <a:gd name="T80" fmla="*/ 103 w 165"/>
                <a:gd name="T81" fmla="*/ 105 h 146"/>
                <a:gd name="T82" fmla="*/ 104 w 165"/>
                <a:gd name="T83" fmla="*/ 90 h 146"/>
                <a:gd name="T84" fmla="*/ 94 w 165"/>
                <a:gd name="T85" fmla="*/ 78 h 146"/>
                <a:gd name="T86" fmla="*/ 82 w 165"/>
                <a:gd name="T87" fmla="*/ 83 h 146"/>
                <a:gd name="T88" fmla="*/ 78 w 165"/>
                <a:gd name="T89" fmla="*/ 99 h 146"/>
                <a:gd name="T90" fmla="*/ 72 w 165"/>
                <a:gd name="T91" fmla="*/ 115 h 146"/>
                <a:gd name="T92" fmla="*/ 65 w 165"/>
                <a:gd name="T93" fmla="*/ 130 h 146"/>
                <a:gd name="T94" fmla="*/ 55 w 165"/>
                <a:gd name="T95" fmla="*/ 143 h 146"/>
                <a:gd name="T96" fmla="*/ 50 w 165"/>
                <a:gd name="T97" fmla="*/ 136 h 146"/>
                <a:gd name="T98" fmla="*/ 55 w 165"/>
                <a:gd name="T99" fmla="*/ 132 h 146"/>
                <a:gd name="T100" fmla="*/ 56 w 165"/>
                <a:gd name="T101" fmla="*/ 124 h 146"/>
                <a:gd name="T102" fmla="*/ 56 w 165"/>
                <a:gd name="T103" fmla="*/ 115 h 146"/>
                <a:gd name="T104" fmla="*/ 60 w 165"/>
                <a:gd name="T105" fmla="*/ 104 h 146"/>
                <a:gd name="T106" fmla="*/ 55 w 165"/>
                <a:gd name="T107" fmla="*/ 93 h 146"/>
                <a:gd name="T108" fmla="*/ 43 w 165"/>
                <a:gd name="T109" fmla="*/ 93 h 146"/>
                <a:gd name="T110" fmla="*/ 32 w 165"/>
                <a:gd name="T111" fmla="*/ 104 h 146"/>
                <a:gd name="T112" fmla="*/ 30 w 165"/>
                <a:gd name="T113" fmla="*/ 111 h 146"/>
                <a:gd name="T114" fmla="*/ 27 w 165"/>
                <a:gd name="T115" fmla="*/ 117 h 146"/>
                <a:gd name="T116" fmla="*/ 25 w 165"/>
                <a:gd name="T117" fmla="*/ 126 h 146"/>
                <a:gd name="T118" fmla="*/ 22 w 165"/>
                <a:gd name="T119" fmla="*/ 136 h 146"/>
                <a:gd name="T120" fmla="*/ 12 w 165"/>
                <a:gd name="T12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" h="146">
                  <a:moveTo>
                    <a:pt x="12" y="146"/>
                  </a:moveTo>
                  <a:lnTo>
                    <a:pt x="7" y="139"/>
                  </a:lnTo>
                  <a:lnTo>
                    <a:pt x="10" y="132"/>
                  </a:lnTo>
                  <a:lnTo>
                    <a:pt x="14" y="126"/>
                  </a:lnTo>
                  <a:lnTo>
                    <a:pt x="19" y="119"/>
                  </a:lnTo>
                  <a:lnTo>
                    <a:pt x="0" y="104"/>
                  </a:lnTo>
                  <a:lnTo>
                    <a:pt x="18" y="90"/>
                  </a:lnTo>
                  <a:lnTo>
                    <a:pt x="35" y="77"/>
                  </a:lnTo>
                  <a:lnTo>
                    <a:pt x="52" y="63"/>
                  </a:lnTo>
                  <a:lnTo>
                    <a:pt x="71" y="49"/>
                  </a:lnTo>
                  <a:lnTo>
                    <a:pt x="88" y="37"/>
                  </a:lnTo>
                  <a:lnTo>
                    <a:pt x="106" y="24"/>
                  </a:lnTo>
                  <a:lnTo>
                    <a:pt x="126" y="11"/>
                  </a:lnTo>
                  <a:lnTo>
                    <a:pt x="147" y="0"/>
                  </a:lnTo>
                  <a:lnTo>
                    <a:pt x="147" y="15"/>
                  </a:lnTo>
                  <a:lnTo>
                    <a:pt x="147" y="31"/>
                  </a:lnTo>
                  <a:lnTo>
                    <a:pt x="148" y="47"/>
                  </a:lnTo>
                  <a:lnTo>
                    <a:pt x="150" y="63"/>
                  </a:lnTo>
                  <a:lnTo>
                    <a:pt x="151" y="73"/>
                  </a:lnTo>
                  <a:lnTo>
                    <a:pt x="156" y="78"/>
                  </a:lnTo>
                  <a:lnTo>
                    <a:pt x="161" y="86"/>
                  </a:lnTo>
                  <a:lnTo>
                    <a:pt x="165" y="97"/>
                  </a:lnTo>
                  <a:lnTo>
                    <a:pt x="163" y="106"/>
                  </a:lnTo>
                  <a:lnTo>
                    <a:pt x="162" y="117"/>
                  </a:lnTo>
                  <a:lnTo>
                    <a:pt x="159" y="128"/>
                  </a:lnTo>
                  <a:lnTo>
                    <a:pt x="154" y="138"/>
                  </a:lnTo>
                  <a:lnTo>
                    <a:pt x="132" y="143"/>
                  </a:lnTo>
                  <a:lnTo>
                    <a:pt x="134" y="127"/>
                  </a:lnTo>
                  <a:lnTo>
                    <a:pt x="137" y="112"/>
                  </a:lnTo>
                  <a:lnTo>
                    <a:pt x="140" y="96"/>
                  </a:lnTo>
                  <a:lnTo>
                    <a:pt x="139" y="78"/>
                  </a:lnTo>
                  <a:lnTo>
                    <a:pt x="129" y="75"/>
                  </a:lnTo>
                  <a:lnTo>
                    <a:pt x="113" y="93"/>
                  </a:lnTo>
                  <a:lnTo>
                    <a:pt x="114" y="102"/>
                  </a:lnTo>
                  <a:lnTo>
                    <a:pt x="111" y="113"/>
                  </a:lnTo>
                  <a:lnTo>
                    <a:pt x="108" y="124"/>
                  </a:lnTo>
                  <a:lnTo>
                    <a:pt x="108" y="136"/>
                  </a:lnTo>
                  <a:lnTo>
                    <a:pt x="90" y="143"/>
                  </a:lnTo>
                  <a:lnTo>
                    <a:pt x="94" y="130"/>
                  </a:lnTo>
                  <a:lnTo>
                    <a:pt x="98" y="117"/>
                  </a:lnTo>
                  <a:lnTo>
                    <a:pt x="103" y="105"/>
                  </a:lnTo>
                  <a:lnTo>
                    <a:pt x="104" y="90"/>
                  </a:lnTo>
                  <a:lnTo>
                    <a:pt x="94" y="78"/>
                  </a:lnTo>
                  <a:lnTo>
                    <a:pt x="82" y="83"/>
                  </a:lnTo>
                  <a:lnTo>
                    <a:pt x="78" y="99"/>
                  </a:lnTo>
                  <a:lnTo>
                    <a:pt x="72" y="115"/>
                  </a:lnTo>
                  <a:lnTo>
                    <a:pt x="65" y="130"/>
                  </a:lnTo>
                  <a:lnTo>
                    <a:pt x="55" y="143"/>
                  </a:lnTo>
                  <a:lnTo>
                    <a:pt x="50" y="136"/>
                  </a:lnTo>
                  <a:lnTo>
                    <a:pt x="55" y="132"/>
                  </a:lnTo>
                  <a:lnTo>
                    <a:pt x="56" y="124"/>
                  </a:lnTo>
                  <a:lnTo>
                    <a:pt x="56" y="115"/>
                  </a:lnTo>
                  <a:lnTo>
                    <a:pt x="60" y="104"/>
                  </a:lnTo>
                  <a:lnTo>
                    <a:pt x="55" y="93"/>
                  </a:lnTo>
                  <a:lnTo>
                    <a:pt x="43" y="93"/>
                  </a:lnTo>
                  <a:lnTo>
                    <a:pt x="32" y="104"/>
                  </a:lnTo>
                  <a:lnTo>
                    <a:pt x="30" y="111"/>
                  </a:lnTo>
                  <a:lnTo>
                    <a:pt x="27" y="117"/>
                  </a:lnTo>
                  <a:lnTo>
                    <a:pt x="25" y="126"/>
                  </a:lnTo>
                  <a:lnTo>
                    <a:pt x="22" y="136"/>
                  </a:lnTo>
                  <a:lnTo>
                    <a:pt x="12" y="146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137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826015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95400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 </a:t>
            </a:r>
            <a:endParaRPr lang="en-US" sz="4000" b="1" dirty="0"/>
          </a:p>
        </p:txBody>
      </p:sp>
      <p:sp>
        <p:nvSpPr>
          <p:cNvPr id="3123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47800"/>
            <a:ext cx="8116888" cy="4525963"/>
          </a:xfrm>
        </p:spPr>
        <p:txBody>
          <a:bodyPr/>
          <a:lstStyle/>
          <a:p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emergencies accurately</a:t>
            </a:r>
          </a:p>
          <a:p>
            <a:pPr lvl="1"/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help is not available, contact: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911 or emergency number</a:t>
            </a:r>
          </a:p>
          <a:p>
            <a:pPr lvl="2"/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Police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department</a:t>
            </a:r>
          </a:p>
          <a:p>
            <a:pPr lvl="2"/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Telephone operator</a:t>
            </a:r>
          </a:p>
          <a:p>
            <a:pPr lvl="2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Local EMS </a:t>
            </a:r>
          </a:p>
        </p:txBody>
      </p:sp>
      <p:pic>
        <p:nvPicPr>
          <p:cNvPr id="312324" name="Picture 4" descr="MPj03092590000[1]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400800" y="3733800"/>
            <a:ext cx="2055812" cy="1347033"/>
          </a:xfrm>
          <a:prstGeom prst="round2DiagRect">
            <a:avLst>
              <a:gd name="adj1" fmla="val 16667"/>
              <a:gd name="adj2" fmla="val 41586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138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622622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936" y="-1"/>
            <a:ext cx="9136063" cy="1419225"/>
          </a:xfrm>
          <a:solidFill>
            <a:srgbClr val="C00000"/>
          </a:solidFill>
        </p:spPr>
        <p:txBody>
          <a:bodyPr/>
          <a:lstStyle/>
          <a:p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</a:t>
            </a: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sz="3600" dirty="0"/>
          </a:p>
        </p:txBody>
      </p:sp>
      <p:sp>
        <p:nvSpPr>
          <p:cNvPr id="3133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19075" y="2603500"/>
            <a:ext cx="3844925" cy="3503613"/>
          </a:xfrm>
        </p:spPr>
        <p:txBody>
          <a:bodyPr/>
          <a:lstStyle/>
          <a:p>
            <a:pPr lvl="1">
              <a:lnSpc>
                <a:spcPct val="90000"/>
              </a:lnSpc>
            </a:pPr>
            <a:r>
              <a:rPr lang="en-US" sz="3600" dirty="0"/>
              <a:t>Name</a:t>
            </a:r>
          </a:p>
          <a:p>
            <a:pPr lvl="1">
              <a:lnSpc>
                <a:spcPct val="90000"/>
              </a:lnSpc>
            </a:pPr>
            <a:r>
              <a:rPr lang="en-US" sz="3600" dirty="0">
                <a:solidFill>
                  <a:srgbClr val="0B0B09"/>
                </a:solidFill>
              </a:rPr>
              <a:t>Location</a:t>
            </a:r>
          </a:p>
          <a:p>
            <a:pPr lvl="1">
              <a:lnSpc>
                <a:spcPct val="90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Description</a:t>
            </a:r>
            <a:r>
              <a:rPr lang="en-US" sz="3600" dirty="0"/>
              <a:t> of scene</a:t>
            </a:r>
          </a:p>
          <a:p>
            <a:pPr lvl="1">
              <a:lnSpc>
                <a:spcPct val="90000"/>
              </a:lnSpc>
            </a:pPr>
            <a:r>
              <a:rPr lang="en-US" sz="3600" dirty="0">
                <a:solidFill>
                  <a:srgbClr val="0B0B09"/>
                </a:solidFill>
              </a:rPr>
              <a:t>Information about injuries</a:t>
            </a:r>
          </a:p>
          <a:p>
            <a:pPr lvl="1">
              <a:lnSpc>
                <a:spcPct val="90000"/>
              </a:lnSpc>
            </a:pPr>
            <a:endParaRPr lang="en-US" sz="3600" dirty="0"/>
          </a:p>
        </p:txBody>
      </p:sp>
      <p:sp>
        <p:nvSpPr>
          <p:cNvPr id="31334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3676650" y="2570163"/>
            <a:ext cx="5138738" cy="3406775"/>
          </a:xfrm>
        </p:spPr>
        <p:txBody>
          <a:bodyPr/>
          <a:lstStyle/>
          <a:p>
            <a:pPr lvl="1">
              <a:lnSpc>
                <a:spcPct val="90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Type of help needed</a:t>
            </a:r>
          </a:p>
          <a:p>
            <a:pPr lvl="1">
              <a:lnSpc>
                <a:spcPct val="90000"/>
              </a:lnSpc>
            </a:pPr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Number of people needing help</a:t>
            </a:r>
            <a:r>
              <a:rPr lang="en-US" sz="2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</p:txBody>
      </p:sp>
      <p:sp>
        <p:nvSpPr>
          <p:cNvPr id="313349" name="Text Box 5"/>
          <p:cNvSpPr txBox="1">
            <a:spLocks noChangeArrowheads="1"/>
          </p:cNvSpPr>
          <p:nvPr/>
        </p:nvSpPr>
        <p:spPr bwMode="auto">
          <a:xfrm>
            <a:off x="327025" y="1419225"/>
            <a:ext cx="7591425" cy="1617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223838" indent="-223838"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20000"/>
              </a:spcBef>
              <a:buFontTx/>
              <a:buChar char="•"/>
            </a:pP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Report emergencies accurately by stating:</a:t>
            </a:r>
          </a:p>
          <a:p>
            <a:pPr algn="ctr" eaLnBrk="1" hangingPunct="1"/>
            <a:endParaRPr lang="en-US" sz="2800" dirty="0">
              <a:latin typeface="Arial" charset="0"/>
            </a:endParaRPr>
          </a:p>
        </p:txBody>
      </p:sp>
      <p:grpSp>
        <p:nvGrpSpPr>
          <p:cNvPr id="313442" name="Group 98"/>
          <p:cNvGrpSpPr>
            <a:grpSpLocks/>
          </p:cNvGrpSpPr>
          <p:nvPr/>
        </p:nvGrpSpPr>
        <p:grpSpPr bwMode="auto">
          <a:xfrm>
            <a:off x="6355575" y="5023104"/>
            <a:ext cx="1243726" cy="1184346"/>
            <a:chOff x="2254" y="879"/>
            <a:chExt cx="4723" cy="4811"/>
          </a:xfrm>
        </p:grpSpPr>
        <p:sp>
          <p:nvSpPr>
            <p:cNvPr id="313443" name="Freeform 99"/>
            <p:cNvSpPr>
              <a:spLocks/>
            </p:cNvSpPr>
            <p:nvPr/>
          </p:nvSpPr>
          <p:spPr bwMode="auto">
            <a:xfrm>
              <a:off x="2254" y="879"/>
              <a:ext cx="4723" cy="4811"/>
            </a:xfrm>
            <a:custGeom>
              <a:avLst/>
              <a:gdLst>
                <a:gd name="T0" fmla="*/ 4723 w 4723"/>
                <a:gd name="T1" fmla="*/ 4747 h 4747"/>
                <a:gd name="T2" fmla="*/ 3 w 4723"/>
                <a:gd name="T3" fmla="*/ 4747 h 4747"/>
                <a:gd name="T4" fmla="*/ 3 w 4723"/>
                <a:gd name="T5" fmla="*/ 4153 h 4747"/>
                <a:gd name="T6" fmla="*/ 3 w 4723"/>
                <a:gd name="T7" fmla="*/ 3560 h 4747"/>
                <a:gd name="T8" fmla="*/ 3 w 4723"/>
                <a:gd name="T9" fmla="*/ 2967 h 4747"/>
                <a:gd name="T10" fmla="*/ 3 w 4723"/>
                <a:gd name="T11" fmla="*/ 2374 h 4747"/>
                <a:gd name="T12" fmla="*/ 2 w 4723"/>
                <a:gd name="T13" fmla="*/ 1779 h 4747"/>
                <a:gd name="T14" fmla="*/ 2 w 4723"/>
                <a:gd name="T15" fmla="*/ 1186 h 4747"/>
                <a:gd name="T16" fmla="*/ 0 w 4723"/>
                <a:gd name="T17" fmla="*/ 593 h 4747"/>
                <a:gd name="T18" fmla="*/ 0 w 4723"/>
                <a:gd name="T19" fmla="*/ 0 h 4747"/>
                <a:gd name="T20" fmla="*/ 4723 w 4723"/>
                <a:gd name="T21" fmla="*/ 0 h 4747"/>
                <a:gd name="T22" fmla="*/ 4723 w 4723"/>
                <a:gd name="T23" fmla="*/ 4747 h 4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23" h="4747">
                  <a:moveTo>
                    <a:pt x="4723" y="4747"/>
                  </a:moveTo>
                  <a:lnTo>
                    <a:pt x="3" y="4747"/>
                  </a:lnTo>
                  <a:lnTo>
                    <a:pt x="3" y="4153"/>
                  </a:lnTo>
                  <a:lnTo>
                    <a:pt x="3" y="3560"/>
                  </a:lnTo>
                  <a:lnTo>
                    <a:pt x="3" y="2967"/>
                  </a:lnTo>
                  <a:lnTo>
                    <a:pt x="3" y="2374"/>
                  </a:lnTo>
                  <a:lnTo>
                    <a:pt x="2" y="1779"/>
                  </a:lnTo>
                  <a:lnTo>
                    <a:pt x="2" y="1186"/>
                  </a:lnTo>
                  <a:lnTo>
                    <a:pt x="0" y="593"/>
                  </a:lnTo>
                  <a:lnTo>
                    <a:pt x="0" y="0"/>
                  </a:lnTo>
                  <a:lnTo>
                    <a:pt x="4723" y="0"/>
                  </a:lnTo>
                  <a:lnTo>
                    <a:pt x="4723" y="47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44" name="Freeform 100"/>
            <p:cNvSpPr>
              <a:spLocks/>
            </p:cNvSpPr>
            <p:nvPr/>
          </p:nvSpPr>
          <p:spPr bwMode="auto">
            <a:xfrm>
              <a:off x="2276" y="892"/>
              <a:ext cx="3123" cy="3437"/>
            </a:xfrm>
            <a:custGeom>
              <a:avLst/>
              <a:gdLst>
                <a:gd name="T0" fmla="*/ 2798 w 3123"/>
                <a:gd name="T1" fmla="*/ 3372 h 3391"/>
                <a:gd name="T2" fmla="*/ 2798 w 3123"/>
                <a:gd name="T3" fmla="*/ 3318 h 3391"/>
                <a:gd name="T4" fmla="*/ 2792 w 3123"/>
                <a:gd name="T5" fmla="*/ 3264 h 3391"/>
                <a:gd name="T6" fmla="*/ 2807 w 3123"/>
                <a:gd name="T7" fmla="*/ 3222 h 3391"/>
                <a:gd name="T8" fmla="*/ 2820 w 3123"/>
                <a:gd name="T9" fmla="*/ 3198 h 3391"/>
                <a:gd name="T10" fmla="*/ 2742 w 3123"/>
                <a:gd name="T11" fmla="*/ 3085 h 3391"/>
                <a:gd name="T12" fmla="*/ 2641 w 3123"/>
                <a:gd name="T13" fmla="*/ 2909 h 3391"/>
                <a:gd name="T14" fmla="*/ 2506 w 3123"/>
                <a:gd name="T15" fmla="*/ 2776 h 3391"/>
                <a:gd name="T16" fmla="*/ 2466 w 3123"/>
                <a:gd name="T17" fmla="*/ 2762 h 3391"/>
                <a:gd name="T18" fmla="*/ 2473 w 3123"/>
                <a:gd name="T19" fmla="*/ 2752 h 3391"/>
                <a:gd name="T20" fmla="*/ 2500 w 3123"/>
                <a:gd name="T21" fmla="*/ 2735 h 3391"/>
                <a:gd name="T22" fmla="*/ 2525 w 3123"/>
                <a:gd name="T23" fmla="*/ 2710 h 3391"/>
                <a:gd name="T24" fmla="*/ 2541 w 3123"/>
                <a:gd name="T25" fmla="*/ 2668 h 3391"/>
                <a:gd name="T26" fmla="*/ 2557 w 3123"/>
                <a:gd name="T27" fmla="*/ 2630 h 3391"/>
                <a:gd name="T28" fmla="*/ 2562 w 3123"/>
                <a:gd name="T29" fmla="*/ 2600 h 3391"/>
                <a:gd name="T30" fmla="*/ 2531 w 3123"/>
                <a:gd name="T31" fmla="*/ 2613 h 3391"/>
                <a:gd name="T32" fmla="*/ 2497 w 3123"/>
                <a:gd name="T33" fmla="*/ 2614 h 3391"/>
                <a:gd name="T34" fmla="*/ 2487 w 3123"/>
                <a:gd name="T35" fmla="*/ 2559 h 3391"/>
                <a:gd name="T36" fmla="*/ 2531 w 3123"/>
                <a:gd name="T37" fmla="*/ 2505 h 3391"/>
                <a:gd name="T38" fmla="*/ 2557 w 3123"/>
                <a:gd name="T39" fmla="*/ 2442 h 3391"/>
                <a:gd name="T40" fmla="*/ 2543 w 3123"/>
                <a:gd name="T41" fmla="*/ 2404 h 3391"/>
                <a:gd name="T42" fmla="*/ 2557 w 3123"/>
                <a:gd name="T43" fmla="*/ 2351 h 3391"/>
                <a:gd name="T44" fmla="*/ 2576 w 3123"/>
                <a:gd name="T45" fmla="*/ 2283 h 3391"/>
                <a:gd name="T46" fmla="*/ 2576 w 3123"/>
                <a:gd name="T47" fmla="*/ 2213 h 3391"/>
                <a:gd name="T48" fmla="*/ 2566 w 3123"/>
                <a:gd name="T49" fmla="*/ 2164 h 3391"/>
                <a:gd name="T50" fmla="*/ 2584 w 3123"/>
                <a:gd name="T51" fmla="*/ 2136 h 3391"/>
                <a:gd name="T52" fmla="*/ 2581 w 3123"/>
                <a:gd name="T53" fmla="*/ 2066 h 3391"/>
                <a:gd name="T54" fmla="*/ 2530 w 3123"/>
                <a:gd name="T55" fmla="*/ 2009 h 3391"/>
                <a:gd name="T56" fmla="*/ 2466 w 3123"/>
                <a:gd name="T57" fmla="*/ 1972 h 3391"/>
                <a:gd name="T58" fmla="*/ 2403 w 3123"/>
                <a:gd name="T59" fmla="*/ 1907 h 3391"/>
                <a:gd name="T60" fmla="*/ 2325 w 3123"/>
                <a:gd name="T61" fmla="*/ 1866 h 3391"/>
                <a:gd name="T62" fmla="*/ 2225 w 3123"/>
                <a:gd name="T63" fmla="*/ 1855 h 3391"/>
                <a:gd name="T64" fmla="*/ 2086 w 3123"/>
                <a:gd name="T65" fmla="*/ 1883 h 3391"/>
                <a:gd name="T66" fmla="*/ 1948 w 3123"/>
                <a:gd name="T67" fmla="*/ 1922 h 3391"/>
                <a:gd name="T68" fmla="*/ 1877 w 3123"/>
                <a:gd name="T69" fmla="*/ 2026 h 3391"/>
                <a:gd name="T70" fmla="*/ 1791 w 3123"/>
                <a:gd name="T71" fmla="*/ 2137 h 3391"/>
                <a:gd name="T72" fmla="*/ 1769 w 3123"/>
                <a:gd name="T73" fmla="*/ 2267 h 3391"/>
                <a:gd name="T74" fmla="*/ 1753 w 3123"/>
                <a:gd name="T75" fmla="*/ 2327 h 3391"/>
                <a:gd name="T76" fmla="*/ 1756 w 3123"/>
                <a:gd name="T77" fmla="*/ 2389 h 3391"/>
                <a:gd name="T78" fmla="*/ 1745 w 3123"/>
                <a:gd name="T79" fmla="*/ 2449 h 3391"/>
                <a:gd name="T80" fmla="*/ 1713 w 3123"/>
                <a:gd name="T81" fmla="*/ 2522 h 3391"/>
                <a:gd name="T82" fmla="*/ 1705 w 3123"/>
                <a:gd name="T83" fmla="*/ 2602 h 3391"/>
                <a:gd name="T84" fmla="*/ 1691 w 3123"/>
                <a:gd name="T85" fmla="*/ 2646 h 3391"/>
                <a:gd name="T86" fmla="*/ 1659 w 3123"/>
                <a:gd name="T87" fmla="*/ 2654 h 3391"/>
                <a:gd name="T88" fmla="*/ 1624 w 3123"/>
                <a:gd name="T89" fmla="*/ 2656 h 3391"/>
                <a:gd name="T90" fmla="*/ 1643 w 3123"/>
                <a:gd name="T91" fmla="*/ 2700 h 3391"/>
                <a:gd name="T92" fmla="*/ 1678 w 3123"/>
                <a:gd name="T93" fmla="*/ 2738 h 3391"/>
                <a:gd name="T94" fmla="*/ 1705 w 3123"/>
                <a:gd name="T95" fmla="*/ 2770 h 3391"/>
                <a:gd name="T96" fmla="*/ 1670 w 3123"/>
                <a:gd name="T97" fmla="*/ 2798 h 3391"/>
                <a:gd name="T98" fmla="*/ 1621 w 3123"/>
                <a:gd name="T99" fmla="*/ 2824 h 3391"/>
                <a:gd name="T100" fmla="*/ 1550 w 3123"/>
                <a:gd name="T101" fmla="*/ 2952 h 3391"/>
                <a:gd name="T102" fmla="*/ 1507 w 3123"/>
                <a:gd name="T103" fmla="*/ 3133 h 3391"/>
                <a:gd name="T104" fmla="*/ 1480 w 3123"/>
                <a:gd name="T105" fmla="*/ 3321 h 3391"/>
                <a:gd name="T106" fmla="*/ 1475 w 3123"/>
                <a:gd name="T107" fmla="*/ 3347 h 3391"/>
                <a:gd name="T108" fmla="*/ 1477 w 3123"/>
                <a:gd name="T109" fmla="*/ 3374 h 3391"/>
                <a:gd name="T110" fmla="*/ 1501 w 3123"/>
                <a:gd name="T111" fmla="*/ 3388 h 3391"/>
                <a:gd name="T112" fmla="*/ 1543 w 3123"/>
                <a:gd name="T113" fmla="*/ 3377 h 3391"/>
                <a:gd name="T114" fmla="*/ 1575 w 3123"/>
                <a:gd name="T115" fmla="*/ 3380 h 3391"/>
                <a:gd name="T116" fmla="*/ 0 w 3123"/>
                <a:gd name="T117" fmla="*/ 0 h 3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123" h="3391">
                  <a:moveTo>
                    <a:pt x="3123" y="3391"/>
                  </a:moveTo>
                  <a:lnTo>
                    <a:pt x="2798" y="3391"/>
                  </a:lnTo>
                  <a:lnTo>
                    <a:pt x="2798" y="3372"/>
                  </a:lnTo>
                  <a:lnTo>
                    <a:pt x="2798" y="3353"/>
                  </a:lnTo>
                  <a:lnTo>
                    <a:pt x="2798" y="3336"/>
                  </a:lnTo>
                  <a:lnTo>
                    <a:pt x="2798" y="3318"/>
                  </a:lnTo>
                  <a:lnTo>
                    <a:pt x="2795" y="3299"/>
                  </a:lnTo>
                  <a:lnTo>
                    <a:pt x="2793" y="3282"/>
                  </a:lnTo>
                  <a:lnTo>
                    <a:pt x="2792" y="3264"/>
                  </a:lnTo>
                  <a:lnTo>
                    <a:pt x="2790" y="3249"/>
                  </a:lnTo>
                  <a:lnTo>
                    <a:pt x="2799" y="3234"/>
                  </a:lnTo>
                  <a:lnTo>
                    <a:pt x="2807" y="3222"/>
                  </a:lnTo>
                  <a:lnTo>
                    <a:pt x="2811" y="3214"/>
                  </a:lnTo>
                  <a:lnTo>
                    <a:pt x="2815" y="3206"/>
                  </a:lnTo>
                  <a:lnTo>
                    <a:pt x="2820" y="3198"/>
                  </a:lnTo>
                  <a:lnTo>
                    <a:pt x="2825" y="3190"/>
                  </a:lnTo>
                  <a:lnTo>
                    <a:pt x="2779" y="3139"/>
                  </a:lnTo>
                  <a:lnTo>
                    <a:pt x="2742" y="3085"/>
                  </a:lnTo>
                  <a:lnTo>
                    <a:pt x="2707" y="3027"/>
                  </a:lnTo>
                  <a:lnTo>
                    <a:pt x="2676" y="2968"/>
                  </a:lnTo>
                  <a:lnTo>
                    <a:pt x="2641" y="2909"/>
                  </a:lnTo>
                  <a:lnTo>
                    <a:pt x="2604" y="2857"/>
                  </a:lnTo>
                  <a:lnTo>
                    <a:pt x="2560" y="2811"/>
                  </a:lnTo>
                  <a:lnTo>
                    <a:pt x="2506" y="2776"/>
                  </a:lnTo>
                  <a:lnTo>
                    <a:pt x="2493" y="2771"/>
                  </a:lnTo>
                  <a:lnTo>
                    <a:pt x="2481" y="2767"/>
                  </a:lnTo>
                  <a:lnTo>
                    <a:pt x="2466" y="2762"/>
                  </a:lnTo>
                  <a:lnTo>
                    <a:pt x="2455" y="2760"/>
                  </a:lnTo>
                  <a:lnTo>
                    <a:pt x="2463" y="2755"/>
                  </a:lnTo>
                  <a:lnTo>
                    <a:pt x="2473" y="2752"/>
                  </a:lnTo>
                  <a:lnTo>
                    <a:pt x="2482" y="2748"/>
                  </a:lnTo>
                  <a:lnTo>
                    <a:pt x="2492" y="2743"/>
                  </a:lnTo>
                  <a:lnTo>
                    <a:pt x="2500" y="2735"/>
                  </a:lnTo>
                  <a:lnTo>
                    <a:pt x="2509" y="2729"/>
                  </a:lnTo>
                  <a:lnTo>
                    <a:pt x="2517" y="2719"/>
                  </a:lnTo>
                  <a:lnTo>
                    <a:pt x="2525" y="2710"/>
                  </a:lnTo>
                  <a:lnTo>
                    <a:pt x="2530" y="2695"/>
                  </a:lnTo>
                  <a:lnTo>
                    <a:pt x="2536" y="2681"/>
                  </a:lnTo>
                  <a:lnTo>
                    <a:pt x="2541" y="2668"/>
                  </a:lnTo>
                  <a:lnTo>
                    <a:pt x="2546" y="2656"/>
                  </a:lnTo>
                  <a:lnTo>
                    <a:pt x="2550" y="2643"/>
                  </a:lnTo>
                  <a:lnTo>
                    <a:pt x="2557" y="2630"/>
                  </a:lnTo>
                  <a:lnTo>
                    <a:pt x="2563" y="2616"/>
                  </a:lnTo>
                  <a:lnTo>
                    <a:pt x="2573" y="2602"/>
                  </a:lnTo>
                  <a:lnTo>
                    <a:pt x="2562" y="2600"/>
                  </a:lnTo>
                  <a:lnTo>
                    <a:pt x="2552" y="2603"/>
                  </a:lnTo>
                  <a:lnTo>
                    <a:pt x="2541" y="2608"/>
                  </a:lnTo>
                  <a:lnTo>
                    <a:pt x="2531" y="2613"/>
                  </a:lnTo>
                  <a:lnTo>
                    <a:pt x="2519" y="2616"/>
                  </a:lnTo>
                  <a:lnTo>
                    <a:pt x="2509" y="2618"/>
                  </a:lnTo>
                  <a:lnTo>
                    <a:pt x="2497" y="2614"/>
                  </a:lnTo>
                  <a:lnTo>
                    <a:pt x="2487" y="2608"/>
                  </a:lnTo>
                  <a:lnTo>
                    <a:pt x="2481" y="2581"/>
                  </a:lnTo>
                  <a:lnTo>
                    <a:pt x="2487" y="2559"/>
                  </a:lnTo>
                  <a:lnTo>
                    <a:pt x="2498" y="2540"/>
                  </a:lnTo>
                  <a:lnTo>
                    <a:pt x="2516" y="2524"/>
                  </a:lnTo>
                  <a:lnTo>
                    <a:pt x="2531" y="2505"/>
                  </a:lnTo>
                  <a:lnTo>
                    <a:pt x="2546" y="2488"/>
                  </a:lnTo>
                  <a:lnTo>
                    <a:pt x="2554" y="2465"/>
                  </a:lnTo>
                  <a:lnTo>
                    <a:pt x="2557" y="2442"/>
                  </a:lnTo>
                  <a:lnTo>
                    <a:pt x="2557" y="2427"/>
                  </a:lnTo>
                  <a:lnTo>
                    <a:pt x="2550" y="2416"/>
                  </a:lnTo>
                  <a:lnTo>
                    <a:pt x="2543" y="2404"/>
                  </a:lnTo>
                  <a:lnTo>
                    <a:pt x="2541" y="2392"/>
                  </a:lnTo>
                  <a:lnTo>
                    <a:pt x="2549" y="2372"/>
                  </a:lnTo>
                  <a:lnTo>
                    <a:pt x="2557" y="2351"/>
                  </a:lnTo>
                  <a:lnTo>
                    <a:pt x="2565" y="2329"/>
                  </a:lnTo>
                  <a:lnTo>
                    <a:pt x="2573" y="2307"/>
                  </a:lnTo>
                  <a:lnTo>
                    <a:pt x="2576" y="2283"/>
                  </a:lnTo>
                  <a:lnTo>
                    <a:pt x="2579" y="2259"/>
                  </a:lnTo>
                  <a:lnTo>
                    <a:pt x="2579" y="2235"/>
                  </a:lnTo>
                  <a:lnTo>
                    <a:pt x="2576" y="2213"/>
                  </a:lnTo>
                  <a:lnTo>
                    <a:pt x="2549" y="2175"/>
                  </a:lnTo>
                  <a:lnTo>
                    <a:pt x="2557" y="2169"/>
                  </a:lnTo>
                  <a:lnTo>
                    <a:pt x="2566" y="2164"/>
                  </a:lnTo>
                  <a:lnTo>
                    <a:pt x="2571" y="2158"/>
                  </a:lnTo>
                  <a:lnTo>
                    <a:pt x="2577" y="2151"/>
                  </a:lnTo>
                  <a:lnTo>
                    <a:pt x="2584" y="2136"/>
                  </a:lnTo>
                  <a:lnTo>
                    <a:pt x="2592" y="2120"/>
                  </a:lnTo>
                  <a:lnTo>
                    <a:pt x="2589" y="2090"/>
                  </a:lnTo>
                  <a:lnTo>
                    <a:pt x="2581" y="2066"/>
                  </a:lnTo>
                  <a:lnTo>
                    <a:pt x="2566" y="2044"/>
                  </a:lnTo>
                  <a:lnTo>
                    <a:pt x="2550" y="2026"/>
                  </a:lnTo>
                  <a:lnTo>
                    <a:pt x="2530" y="2009"/>
                  </a:lnTo>
                  <a:lnTo>
                    <a:pt x="2508" y="1996"/>
                  </a:lnTo>
                  <a:lnTo>
                    <a:pt x="2485" y="1982"/>
                  </a:lnTo>
                  <a:lnTo>
                    <a:pt x="2466" y="1972"/>
                  </a:lnTo>
                  <a:lnTo>
                    <a:pt x="2447" y="1947"/>
                  </a:lnTo>
                  <a:lnTo>
                    <a:pt x="2427" y="1926"/>
                  </a:lnTo>
                  <a:lnTo>
                    <a:pt x="2403" y="1907"/>
                  </a:lnTo>
                  <a:lnTo>
                    <a:pt x="2379" y="1893"/>
                  </a:lnTo>
                  <a:lnTo>
                    <a:pt x="2352" y="1879"/>
                  </a:lnTo>
                  <a:lnTo>
                    <a:pt x="2325" y="1866"/>
                  </a:lnTo>
                  <a:lnTo>
                    <a:pt x="2298" y="1855"/>
                  </a:lnTo>
                  <a:lnTo>
                    <a:pt x="2273" y="1845"/>
                  </a:lnTo>
                  <a:lnTo>
                    <a:pt x="2225" y="1855"/>
                  </a:lnTo>
                  <a:lnTo>
                    <a:pt x="2179" y="1864"/>
                  </a:lnTo>
                  <a:lnTo>
                    <a:pt x="2132" y="1874"/>
                  </a:lnTo>
                  <a:lnTo>
                    <a:pt x="2086" y="1883"/>
                  </a:lnTo>
                  <a:lnTo>
                    <a:pt x="2038" y="1893"/>
                  </a:lnTo>
                  <a:lnTo>
                    <a:pt x="1994" y="1907"/>
                  </a:lnTo>
                  <a:lnTo>
                    <a:pt x="1948" y="1922"/>
                  </a:lnTo>
                  <a:lnTo>
                    <a:pt x="1903" y="1942"/>
                  </a:lnTo>
                  <a:lnTo>
                    <a:pt x="1896" y="1985"/>
                  </a:lnTo>
                  <a:lnTo>
                    <a:pt x="1877" y="2026"/>
                  </a:lnTo>
                  <a:lnTo>
                    <a:pt x="1850" y="2063"/>
                  </a:lnTo>
                  <a:lnTo>
                    <a:pt x="1821" y="2101"/>
                  </a:lnTo>
                  <a:lnTo>
                    <a:pt x="1791" y="2137"/>
                  </a:lnTo>
                  <a:lnTo>
                    <a:pt x="1770" y="2177"/>
                  </a:lnTo>
                  <a:lnTo>
                    <a:pt x="1761" y="2220"/>
                  </a:lnTo>
                  <a:lnTo>
                    <a:pt x="1769" y="2267"/>
                  </a:lnTo>
                  <a:lnTo>
                    <a:pt x="1761" y="2286"/>
                  </a:lnTo>
                  <a:lnTo>
                    <a:pt x="1756" y="2307"/>
                  </a:lnTo>
                  <a:lnTo>
                    <a:pt x="1753" y="2327"/>
                  </a:lnTo>
                  <a:lnTo>
                    <a:pt x="1753" y="2348"/>
                  </a:lnTo>
                  <a:lnTo>
                    <a:pt x="1753" y="2369"/>
                  </a:lnTo>
                  <a:lnTo>
                    <a:pt x="1756" y="2389"/>
                  </a:lnTo>
                  <a:lnTo>
                    <a:pt x="1761" y="2410"/>
                  </a:lnTo>
                  <a:lnTo>
                    <a:pt x="1769" y="2430"/>
                  </a:lnTo>
                  <a:lnTo>
                    <a:pt x="1745" y="2449"/>
                  </a:lnTo>
                  <a:lnTo>
                    <a:pt x="1731" y="2472"/>
                  </a:lnTo>
                  <a:lnTo>
                    <a:pt x="1720" y="2495"/>
                  </a:lnTo>
                  <a:lnTo>
                    <a:pt x="1713" y="2522"/>
                  </a:lnTo>
                  <a:lnTo>
                    <a:pt x="1708" y="2546"/>
                  </a:lnTo>
                  <a:lnTo>
                    <a:pt x="1707" y="2575"/>
                  </a:lnTo>
                  <a:lnTo>
                    <a:pt x="1705" y="2602"/>
                  </a:lnTo>
                  <a:lnTo>
                    <a:pt x="1705" y="2629"/>
                  </a:lnTo>
                  <a:lnTo>
                    <a:pt x="1699" y="2638"/>
                  </a:lnTo>
                  <a:lnTo>
                    <a:pt x="1691" y="2646"/>
                  </a:lnTo>
                  <a:lnTo>
                    <a:pt x="1681" y="2651"/>
                  </a:lnTo>
                  <a:lnTo>
                    <a:pt x="1672" y="2654"/>
                  </a:lnTo>
                  <a:lnTo>
                    <a:pt x="1659" y="2654"/>
                  </a:lnTo>
                  <a:lnTo>
                    <a:pt x="1648" y="2656"/>
                  </a:lnTo>
                  <a:lnTo>
                    <a:pt x="1635" y="2656"/>
                  </a:lnTo>
                  <a:lnTo>
                    <a:pt x="1624" y="2656"/>
                  </a:lnTo>
                  <a:lnTo>
                    <a:pt x="1628" y="2670"/>
                  </a:lnTo>
                  <a:lnTo>
                    <a:pt x="1635" y="2686"/>
                  </a:lnTo>
                  <a:lnTo>
                    <a:pt x="1643" y="2700"/>
                  </a:lnTo>
                  <a:lnTo>
                    <a:pt x="1654" y="2716"/>
                  </a:lnTo>
                  <a:lnTo>
                    <a:pt x="1664" y="2727"/>
                  </a:lnTo>
                  <a:lnTo>
                    <a:pt x="1678" y="2738"/>
                  </a:lnTo>
                  <a:lnTo>
                    <a:pt x="1693" y="2748"/>
                  </a:lnTo>
                  <a:lnTo>
                    <a:pt x="1710" y="2755"/>
                  </a:lnTo>
                  <a:lnTo>
                    <a:pt x="1705" y="2770"/>
                  </a:lnTo>
                  <a:lnTo>
                    <a:pt x="1697" y="2781"/>
                  </a:lnTo>
                  <a:lnTo>
                    <a:pt x="1685" y="2790"/>
                  </a:lnTo>
                  <a:lnTo>
                    <a:pt x="1670" y="2798"/>
                  </a:lnTo>
                  <a:lnTo>
                    <a:pt x="1653" y="2805"/>
                  </a:lnTo>
                  <a:lnTo>
                    <a:pt x="1637" y="2814"/>
                  </a:lnTo>
                  <a:lnTo>
                    <a:pt x="1621" y="2824"/>
                  </a:lnTo>
                  <a:lnTo>
                    <a:pt x="1609" y="2838"/>
                  </a:lnTo>
                  <a:lnTo>
                    <a:pt x="1574" y="2893"/>
                  </a:lnTo>
                  <a:lnTo>
                    <a:pt x="1550" y="2952"/>
                  </a:lnTo>
                  <a:lnTo>
                    <a:pt x="1531" y="3011"/>
                  </a:lnTo>
                  <a:lnTo>
                    <a:pt x="1518" y="3073"/>
                  </a:lnTo>
                  <a:lnTo>
                    <a:pt x="1507" y="3133"/>
                  </a:lnTo>
                  <a:lnTo>
                    <a:pt x="1499" y="3195"/>
                  </a:lnTo>
                  <a:lnTo>
                    <a:pt x="1490" y="3256"/>
                  </a:lnTo>
                  <a:lnTo>
                    <a:pt x="1480" y="3321"/>
                  </a:lnTo>
                  <a:lnTo>
                    <a:pt x="1478" y="3329"/>
                  </a:lnTo>
                  <a:lnTo>
                    <a:pt x="1477" y="3339"/>
                  </a:lnTo>
                  <a:lnTo>
                    <a:pt x="1475" y="3347"/>
                  </a:lnTo>
                  <a:lnTo>
                    <a:pt x="1475" y="3356"/>
                  </a:lnTo>
                  <a:lnTo>
                    <a:pt x="1474" y="3364"/>
                  </a:lnTo>
                  <a:lnTo>
                    <a:pt x="1477" y="3374"/>
                  </a:lnTo>
                  <a:lnTo>
                    <a:pt x="1480" y="3380"/>
                  </a:lnTo>
                  <a:lnTo>
                    <a:pt x="1488" y="3388"/>
                  </a:lnTo>
                  <a:lnTo>
                    <a:pt x="1501" y="3388"/>
                  </a:lnTo>
                  <a:lnTo>
                    <a:pt x="1515" y="3385"/>
                  </a:lnTo>
                  <a:lnTo>
                    <a:pt x="1529" y="3380"/>
                  </a:lnTo>
                  <a:lnTo>
                    <a:pt x="1543" y="3377"/>
                  </a:lnTo>
                  <a:lnTo>
                    <a:pt x="1556" y="3372"/>
                  </a:lnTo>
                  <a:lnTo>
                    <a:pt x="1567" y="3374"/>
                  </a:lnTo>
                  <a:lnTo>
                    <a:pt x="1575" y="3380"/>
                  </a:lnTo>
                  <a:lnTo>
                    <a:pt x="1582" y="3391"/>
                  </a:lnTo>
                  <a:lnTo>
                    <a:pt x="0" y="3391"/>
                  </a:lnTo>
                  <a:lnTo>
                    <a:pt x="0" y="0"/>
                  </a:lnTo>
                  <a:lnTo>
                    <a:pt x="3123" y="0"/>
                  </a:lnTo>
                  <a:lnTo>
                    <a:pt x="3123" y="3391"/>
                  </a:lnTo>
                  <a:close/>
                </a:path>
              </a:pathLst>
            </a:custGeom>
            <a:solidFill>
              <a:srgbClr val="FFF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5" name="Freeform 101"/>
            <p:cNvSpPr>
              <a:spLocks/>
            </p:cNvSpPr>
            <p:nvPr/>
          </p:nvSpPr>
          <p:spPr bwMode="auto">
            <a:xfrm>
              <a:off x="5423" y="892"/>
              <a:ext cx="1535" cy="3336"/>
            </a:xfrm>
            <a:custGeom>
              <a:avLst/>
              <a:gdLst>
                <a:gd name="T0" fmla="*/ 1535 w 1535"/>
                <a:gd name="T1" fmla="*/ 3291 h 3291"/>
                <a:gd name="T2" fmla="*/ 1048 w 1535"/>
                <a:gd name="T3" fmla="*/ 2911 h 3291"/>
                <a:gd name="T4" fmla="*/ 1048 w 1535"/>
                <a:gd name="T5" fmla="*/ 1833 h 3291"/>
                <a:gd name="T6" fmla="*/ 1102 w 1535"/>
                <a:gd name="T7" fmla="*/ 1830 h 3291"/>
                <a:gd name="T8" fmla="*/ 1157 w 1535"/>
                <a:gd name="T9" fmla="*/ 1826 h 3291"/>
                <a:gd name="T10" fmla="*/ 1215 w 1535"/>
                <a:gd name="T11" fmla="*/ 1820 h 3291"/>
                <a:gd name="T12" fmla="*/ 1272 w 1535"/>
                <a:gd name="T13" fmla="*/ 1814 h 3291"/>
                <a:gd name="T14" fmla="*/ 1327 w 1535"/>
                <a:gd name="T15" fmla="*/ 1804 h 3291"/>
                <a:gd name="T16" fmla="*/ 1384 w 1535"/>
                <a:gd name="T17" fmla="*/ 1795 h 3291"/>
                <a:gd name="T18" fmla="*/ 1441 w 1535"/>
                <a:gd name="T19" fmla="*/ 1782 h 3291"/>
                <a:gd name="T20" fmla="*/ 1498 w 1535"/>
                <a:gd name="T21" fmla="*/ 1771 h 3291"/>
                <a:gd name="T22" fmla="*/ 1243 w 1535"/>
                <a:gd name="T23" fmla="*/ 1015 h 3291"/>
                <a:gd name="T24" fmla="*/ 1195 w 1535"/>
                <a:gd name="T25" fmla="*/ 996 h 3291"/>
                <a:gd name="T26" fmla="*/ 1149 w 1535"/>
                <a:gd name="T27" fmla="*/ 985 h 3291"/>
                <a:gd name="T28" fmla="*/ 1100 w 1535"/>
                <a:gd name="T29" fmla="*/ 978 h 3291"/>
                <a:gd name="T30" fmla="*/ 1053 w 1535"/>
                <a:gd name="T31" fmla="*/ 977 h 3291"/>
                <a:gd name="T32" fmla="*/ 1004 w 1535"/>
                <a:gd name="T33" fmla="*/ 975 h 3291"/>
                <a:gd name="T34" fmla="*/ 956 w 1535"/>
                <a:gd name="T35" fmla="*/ 980 h 3291"/>
                <a:gd name="T36" fmla="*/ 908 w 1535"/>
                <a:gd name="T37" fmla="*/ 983 h 3291"/>
                <a:gd name="T38" fmla="*/ 862 w 1535"/>
                <a:gd name="T39" fmla="*/ 988 h 3291"/>
                <a:gd name="T40" fmla="*/ 847 w 1535"/>
                <a:gd name="T41" fmla="*/ 991 h 3291"/>
                <a:gd name="T42" fmla="*/ 832 w 1535"/>
                <a:gd name="T43" fmla="*/ 996 h 3291"/>
                <a:gd name="T44" fmla="*/ 818 w 1535"/>
                <a:gd name="T45" fmla="*/ 999 h 3291"/>
                <a:gd name="T46" fmla="*/ 804 w 1535"/>
                <a:gd name="T47" fmla="*/ 1002 h 3291"/>
                <a:gd name="T48" fmla="*/ 790 w 1535"/>
                <a:gd name="T49" fmla="*/ 1004 h 3291"/>
                <a:gd name="T50" fmla="*/ 775 w 1535"/>
                <a:gd name="T51" fmla="*/ 1007 h 3291"/>
                <a:gd name="T52" fmla="*/ 763 w 1535"/>
                <a:gd name="T53" fmla="*/ 1008 h 3291"/>
                <a:gd name="T54" fmla="*/ 750 w 1535"/>
                <a:gd name="T55" fmla="*/ 1011 h 3291"/>
                <a:gd name="T56" fmla="*/ 447 w 1535"/>
                <a:gd name="T57" fmla="*/ 1749 h 3291"/>
                <a:gd name="T58" fmla="*/ 506 w 1535"/>
                <a:gd name="T59" fmla="*/ 1773 h 3291"/>
                <a:gd name="T60" fmla="*/ 569 w 1535"/>
                <a:gd name="T61" fmla="*/ 1792 h 3291"/>
                <a:gd name="T62" fmla="*/ 631 w 1535"/>
                <a:gd name="T63" fmla="*/ 1804 h 3291"/>
                <a:gd name="T64" fmla="*/ 698 w 1535"/>
                <a:gd name="T65" fmla="*/ 1815 h 3291"/>
                <a:gd name="T66" fmla="*/ 763 w 1535"/>
                <a:gd name="T67" fmla="*/ 1820 h 3291"/>
                <a:gd name="T68" fmla="*/ 829 w 1535"/>
                <a:gd name="T69" fmla="*/ 1825 h 3291"/>
                <a:gd name="T70" fmla="*/ 896 w 1535"/>
                <a:gd name="T71" fmla="*/ 1826 h 3291"/>
                <a:gd name="T72" fmla="*/ 962 w 1535"/>
                <a:gd name="T73" fmla="*/ 1830 h 3291"/>
                <a:gd name="T74" fmla="*/ 962 w 1535"/>
                <a:gd name="T75" fmla="*/ 2841 h 3291"/>
                <a:gd name="T76" fmla="*/ 0 w 1535"/>
                <a:gd name="T77" fmla="*/ 2093 h 3291"/>
                <a:gd name="T78" fmla="*/ 0 w 1535"/>
                <a:gd name="T79" fmla="*/ 821 h 3291"/>
                <a:gd name="T80" fmla="*/ 287 w 1535"/>
                <a:gd name="T81" fmla="*/ 1031 h 3291"/>
                <a:gd name="T82" fmla="*/ 288 w 1535"/>
                <a:gd name="T83" fmla="*/ 1026 h 3291"/>
                <a:gd name="T84" fmla="*/ 293 w 1535"/>
                <a:gd name="T85" fmla="*/ 1024 h 3291"/>
                <a:gd name="T86" fmla="*/ 298 w 1535"/>
                <a:gd name="T87" fmla="*/ 1023 h 3291"/>
                <a:gd name="T88" fmla="*/ 303 w 1535"/>
                <a:gd name="T89" fmla="*/ 1023 h 3291"/>
                <a:gd name="T90" fmla="*/ 303 w 1535"/>
                <a:gd name="T91" fmla="*/ 472 h 3291"/>
                <a:gd name="T92" fmla="*/ 265 w 1535"/>
                <a:gd name="T93" fmla="*/ 452 h 3291"/>
                <a:gd name="T94" fmla="*/ 227 w 1535"/>
                <a:gd name="T95" fmla="*/ 433 h 3291"/>
                <a:gd name="T96" fmla="*/ 188 w 1535"/>
                <a:gd name="T97" fmla="*/ 412 h 3291"/>
                <a:gd name="T98" fmla="*/ 150 w 1535"/>
                <a:gd name="T99" fmla="*/ 393 h 3291"/>
                <a:gd name="T100" fmla="*/ 112 w 1535"/>
                <a:gd name="T101" fmla="*/ 373 h 3291"/>
                <a:gd name="T102" fmla="*/ 74 w 1535"/>
                <a:gd name="T103" fmla="*/ 354 h 3291"/>
                <a:gd name="T104" fmla="*/ 36 w 1535"/>
                <a:gd name="T105" fmla="*/ 333 h 3291"/>
                <a:gd name="T106" fmla="*/ 0 w 1535"/>
                <a:gd name="T107" fmla="*/ 314 h 3291"/>
                <a:gd name="T108" fmla="*/ 0 w 1535"/>
                <a:gd name="T109" fmla="*/ 0 h 3291"/>
                <a:gd name="T110" fmla="*/ 1535 w 1535"/>
                <a:gd name="T111" fmla="*/ 0 h 3291"/>
                <a:gd name="T112" fmla="*/ 1535 w 1535"/>
                <a:gd name="T113" fmla="*/ 3291 h 3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35" h="3291">
                  <a:moveTo>
                    <a:pt x="1535" y="3291"/>
                  </a:moveTo>
                  <a:lnTo>
                    <a:pt x="1048" y="2911"/>
                  </a:lnTo>
                  <a:lnTo>
                    <a:pt x="1048" y="1833"/>
                  </a:lnTo>
                  <a:lnTo>
                    <a:pt x="1102" y="1830"/>
                  </a:lnTo>
                  <a:lnTo>
                    <a:pt x="1157" y="1826"/>
                  </a:lnTo>
                  <a:lnTo>
                    <a:pt x="1215" y="1820"/>
                  </a:lnTo>
                  <a:lnTo>
                    <a:pt x="1272" y="1814"/>
                  </a:lnTo>
                  <a:lnTo>
                    <a:pt x="1327" y="1804"/>
                  </a:lnTo>
                  <a:lnTo>
                    <a:pt x="1384" y="1795"/>
                  </a:lnTo>
                  <a:lnTo>
                    <a:pt x="1441" y="1782"/>
                  </a:lnTo>
                  <a:lnTo>
                    <a:pt x="1498" y="1771"/>
                  </a:lnTo>
                  <a:lnTo>
                    <a:pt x="1243" y="1015"/>
                  </a:lnTo>
                  <a:lnTo>
                    <a:pt x="1195" y="996"/>
                  </a:lnTo>
                  <a:lnTo>
                    <a:pt x="1149" y="985"/>
                  </a:lnTo>
                  <a:lnTo>
                    <a:pt x="1100" y="978"/>
                  </a:lnTo>
                  <a:lnTo>
                    <a:pt x="1053" y="977"/>
                  </a:lnTo>
                  <a:lnTo>
                    <a:pt x="1004" y="975"/>
                  </a:lnTo>
                  <a:lnTo>
                    <a:pt x="956" y="980"/>
                  </a:lnTo>
                  <a:lnTo>
                    <a:pt x="908" y="983"/>
                  </a:lnTo>
                  <a:lnTo>
                    <a:pt x="862" y="988"/>
                  </a:lnTo>
                  <a:lnTo>
                    <a:pt x="847" y="991"/>
                  </a:lnTo>
                  <a:lnTo>
                    <a:pt x="832" y="996"/>
                  </a:lnTo>
                  <a:lnTo>
                    <a:pt x="818" y="999"/>
                  </a:lnTo>
                  <a:lnTo>
                    <a:pt x="804" y="1002"/>
                  </a:lnTo>
                  <a:lnTo>
                    <a:pt x="790" y="1004"/>
                  </a:lnTo>
                  <a:lnTo>
                    <a:pt x="775" y="1007"/>
                  </a:lnTo>
                  <a:lnTo>
                    <a:pt x="763" y="1008"/>
                  </a:lnTo>
                  <a:lnTo>
                    <a:pt x="750" y="1011"/>
                  </a:lnTo>
                  <a:lnTo>
                    <a:pt x="447" y="1749"/>
                  </a:lnTo>
                  <a:lnTo>
                    <a:pt x="506" y="1773"/>
                  </a:lnTo>
                  <a:lnTo>
                    <a:pt x="569" y="1792"/>
                  </a:lnTo>
                  <a:lnTo>
                    <a:pt x="631" y="1804"/>
                  </a:lnTo>
                  <a:lnTo>
                    <a:pt x="698" y="1815"/>
                  </a:lnTo>
                  <a:lnTo>
                    <a:pt x="763" y="1820"/>
                  </a:lnTo>
                  <a:lnTo>
                    <a:pt x="829" y="1825"/>
                  </a:lnTo>
                  <a:lnTo>
                    <a:pt x="896" y="1826"/>
                  </a:lnTo>
                  <a:lnTo>
                    <a:pt x="962" y="1830"/>
                  </a:lnTo>
                  <a:lnTo>
                    <a:pt x="962" y="2841"/>
                  </a:lnTo>
                  <a:lnTo>
                    <a:pt x="0" y="2093"/>
                  </a:lnTo>
                  <a:lnTo>
                    <a:pt x="0" y="821"/>
                  </a:lnTo>
                  <a:lnTo>
                    <a:pt x="287" y="1031"/>
                  </a:lnTo>
                  <a:lnTo>
                    <a:pt x="288" y="1026"/>
                  </a:lnTo>
                  <a:lnTo>
                    <a:pt x="293" y="1024"/>
                  </a:lnTo>
                  <a:lnTo>
                    <a:pt x="298" y="1023"/>
                  </a:lnTo>
                  <a:lnTo>
                    <a:pt x="303" y="1023"/>
                  </a:lnTo>
                  <a:lnTo>
                    <a:pt x="303" y="472"/>
                  </a:lnTo>
                  <a:lnTo>
                    <a:pt x="265" y="452"/>
                  </a:lnTo>
                  <a:lnTo>
                    <a:pt x="227" y="433"/>
                  </a:lnTo>
                  <a:lnTo>
                    <a:pt x="188" y="412"/>
                  </a:lnTo>
                  <a:lnTo>
                    <a:pt x="150" y="393"/>
                  </a:lnTo>
                  <a:lnTo>
                    <a:pt x="112" y="373"/>
                  </a:lnTo>
                  <a:lnTo>
                    <a:pt x="74" y="354"/>
                  </a:lnTo>
                  <a:lnTo>
                    <a:pt x="36" y="333"/>
                  </a:lnTo>
                  <a:lnTo>
                    <a:pt x="0" y="314"/>
                  </a:lnTo>
                  <a:lnTo>
                    <a:pt x="0" y="0"/>
                  </a:lnTo>
                  <a:lnTo>
                    <a:pt x="1535" y="0"/>
                  </a:lnTo>
                  <a:lnTo>
                    <a:pt x="1535" y="3291"/>
                  </a:lnTo>
                  <a:close/>
                </a:path>
              </a:pathLst>
            </a:custGeom>
            <a:solidFill>
              <a:srgbClr val="FFD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6" name="Freeform 102"/>
            <p:cNvSpPr>
              <a:spLocks/>
            </p:cNvSpPr>
            <p:nvPr/>
          </p:nvSpPr>
          <p:spPr bwMode="auto">
            <a:xfrm>
              <a:off x="5423" y="1238"/>
              <a:ext cx="279" cy="668"/>
            </a:xfrm>
            <a:custGeom>
              <a:avLst/>
              <a:gdLst>
                <a:gd name="T0" fmla="*/ 279 w 279"/>
                <a:gd name="T1" fmla="*/ 136 h 659"/>
                <a:gd name="T2" fmla="*/ 0 w 279"/>
                <a:gd name="T3" fmla="*/ 453 h 659"/>
                <a:gd name="T4" fmla="*/ 9 w 279"/>
                <a:gd name="T5" fmla="*/ 382 h 659"/>
                <a:gd name="T6" fmla="*/ 30 w 279"/>
                <a:gd name="T7" fmla="*/ 403 h 659"/>
                <a:gd name="T8" fmla="*/ 39 w 279"/>
                <a:gd name="T9" fmla="*/ 422 h 659"/>
                <a:gd name="T10" fmla="*/ 60 w 279"/>
                <a:gd name="T11" fmla="*/ 429 h 659"/>
                <a:gd name="T12" fmla="*/ 92 w 279"/>
                <a:gd name="T13" fmla="*/ 437 h 659"/>
                <a:gd name="T14" fmla="*/ 122 w 279"/>
                <a:gd name="T15" fmla="*/ 455 h 659"/>
                <a:gd name="T16" fmla="*/ 152 w 279"/>
                <a:gd name="T17" fmla="*/ 468 h 659"/>
                <a:gd name="T18" fmla="*/ 179 w 279"/>
                <a:gd name="T19" fmla="*/ 472 h 659"/>
                <a:gd name="T20" fmla="*/ 201 w 279"/>
                <a:gd name="T21" fmla="*/ 490 h 659"/>
                <a:gd name="T22" fmla="*/ 223 w 279"/>
                <a:gd name="T23" fmla="*/ 510 h 659"/>
                <a:gd name="T24" fmla="*/ 239 w 279"/>
                <a:gd name="T25" fmla="*/ 521 h 659"/>
                <a:gd name="T26" fmla="*/ 231 w 279"/>
                <a:gd name="T27" fmla="*/ 507 h 659"/>
                <a:gd name="T28" fmla="*/ 211 w 279"/>
                <a:gd name="T29" fmla="*/ 487 h 659"/>
                <a:gd name="T30" fmla="*/ 187 w 279"/>
                <a:gd name="T31" fmla="*/ 469 h 659"/>
                <a:gd name="T32" fmla="*/ 162 w 279"/>
                <a:gd name="T33" fmla="*/ 460 h 659"/>
                <a:gd name="T34" fmla="*/ 163 w 279"/>
                <a:gd name="T35" fmla="*/ 426 h 659"/>
                <a:gd name="T36" fmla="*/ 176 w 279"/>
                <a:gd name="T37" fmla="*/ 439 h 659"/>
                <a:gd name="T38" fmla="*/ 195 w 279"/>
                <a:gd name="T39" fmla="*/ 449 h 659"/>
                <a:gd name="T40" fmla="*/ 215 w 279"/>
                <a:gd name="T41" fmla="*/ 455 h 659"/>
                <a:gd name="T42" fmla="*/ 233 w 279"/>
                <a:gd name="T43" fmla="*/ 469 h 659"/>
                <a:gd name="T44" fmla="*/ 204 w 279"/>
                <a:gd name="T45" fmla="*/ 447 h 659"/>
                <a:gd name="T46" fmla="*/ 171 w 279"/>
                <a:gd name="T47" fmla="*/ 425 h 659"/>
                <a:gd name="T48" fmla="*/ 133 w 279"/>
                <a:gd name="T49" fmla="*/ 404 h 659"/>
                <a:gd name="T50" fmla="*/ 97 w 279"/>
                <a:gd name="T51" fmla="*/ 395 h 659"/>
                <a:gd name="T52" fmla="*/ 112 w 279"/>
                <a:gd name="T53" fmla="*/ 401 h 659"/>
                <a:gd name="T54" fmla="*/ 139 w 279"/>
                <a:gd name="T55" fmla="*/ 407 h 659"/>
                <a:gd name="T56" fmla="*/ 128 w 279"/>
                <a:gd name="T57" fmla="*/ 357 h 659"/>
                <a:gd name="T58" fmla="*/ 127 w 279"/>
                <a:gd name="T59" fmla="*/ 309 h 659"/>
                <a:gd name="T60" fmla="*/ 125 w 279"/>
                <a:gd name="T61" fmla="*/ 258 h 659"/>
                <a:gd name="T62" fmla="*/ 123 w 279"/>
                <a:gd name="T63" fmla="*/ 209 h 659"/>
                <a:gd name="T64" fmla="*/ 103 w 279"/>
                <a:gd name="T65" fmla="*/ 234 h 659"/>
                <a:gd name="T66" fmla="*/ 89 w 279"/>
                <a:gd name="T67" fmla="*/ 266 h 659"/>
                <a:gd name="T68" fmla="*/ 74 w 279"/>
                <a:gd name="T69" fmla="*/ 298 h 659"/>
                <a:gd name="T70" fmla="*/ 51 w 279"/>
                <a:gd name="T71" fmla="*/ 325 h 659"/>
                <a:gd name="T72" fmla="*/ 60 w 279"/>
                <a:gd name="T73" fmla="*/ 306 h 659"/>
                <a:gd name="T74" fmla="*/ 66 w 279"/>
                <a:gd name="T75" fmla="*/ 285 h 659"/>
                <a:gd name="T76" fmla="*/ 68 w 279"/>
                <a:gd name="T77" fmla="*/ 263 h 659"/>
                <a:gd name="T78" fmla="*/ 74 w 279"/>
                <a:gd name="T79" fmla="*/ 244 h 659"/>
                <a:gd name="T80" fmla="*/ 77 w 279"/>
                <a:gd name="T81" fmla="*/ 260 h 659"/>
                <a:gd name="T82" fmla="*/ 81 w 279"/>
                <a:gd name="T83" fmla="*/ 252 h 659"/>
                <a:gd name="T84" fmla="*/ 81 w 279"/>
                <a:gd name="T85" fmla="*/ 233 h 659"/>
                <a:gd name="T86" fmla="*/ 77 w 279"/>
                <a:gd name="T87" fmla="*/ 220 h 659"/>
                <a:gd name="T88" fmla="*/ 65 w 279"/>
                <a:gd name="T89" fmla="*/ 252 h 659"/>
                <a:gd name="T90" fmla="*/ 55 w 279"/>
                <a:gd name="T91" fmla="*/ 288 h 659"/>
                <a:gd name="T92" fmla="*/ 43 w 279"/>
                <a:gd name="T93" fmla="*/ 322 h 659"/>
                <a:gd name="T94" fmla="*/ 31 w 279"/>
                <a:gd name="T95" fmla="*/ 357 h 659"/>
                <a:gd name="T96" fmla="*/ 41 w 279"/>
                <a:gd name="T97" fmla="*/ 357 h 659"/>
                <a:gd name="T98" fmla="*/ 46 w 279"/>
                <a:gd name="T99" fmla="*/ 368 h 659"/>
                <a:gd name="T100" fmla="*/ 22 w 279"/>
                <a:gd name="T101" fmla="*/ 358 h 659"/>
                <a:gd name="T102" fmla="*/ 0 w 279"/>
                <a:gd name="T103" fmla="*/ 352 h 659"/>
                <a:gd name="T104" fmla="*/ 33 w 279"/>
                <a:gd name="T105" fmla="*/ 17 h 659"/>
                <a:gd name="T106" fmla="*/ 103 w 279"/>
                <a:gd name="T107" fmla="*/ 52 h 659"/>
                <a:gd name="T108" fmla="*/ 173 w 279"/>
                <a:gd name="T109" fmla="*/ 87 h 659"/>
                <a:gd name="T110" fmla="*/ 242 w 279"/>
                <a:gd name="T111" fmla="*/ 12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79" h="659">
                  <a:moveTo>
                    <a:pt x="279" y="139"/>
                  </a:moveTo>
                  <a:lnTo>
                    <a:pt x="279" y="136"/>
                  </a:lnTo>
                  <a:lnTo>
                    <a:pt x="279" y="659"/>
                  </a:lnTo>
                  <a:lnTo>
                    <a:pt x="0" y="453"/>
                  </a:lnTo>
                  <a:lnTo>
                    <a:pt x="0" y="368"/>
                  </a:lnTo>
                  <a:lnTo>
                    <a:pt x="9" y="382"/>
                  </a:lnTo>
                  <a:lnTo>
                    <a:pt x="25" y="396"/>
                  </a:lnTo>
                  <a:lnTo>
                    <a:pt x="30" y="403"/>
                  </a:lnTo>
                  <a:lnTo>
                    <a:pt x="36" y="412"/>
                  </a:lnTo>
                  <a:lnTo>
                    <a:pt x="39" y="422"/>
                  </a:lnTo>
                  <a:lnTo>
                    <a:pt x="43" y="434"/>
                  </a:lnTo>
                  <a:lnTo>
                    <a:pt x="60" y="429"/>
                  </a:lnTo>
                  <a:lnTo>
                    <a:pt x="76" y="431"/>
                  </a:lnTo>
                  <a:lnTo>
                    <a:pt x="92" y="437"/>
                  </a:lnTo>
                  <a:lnTo>
                    <a:pt x="108" y="447"/>
                  </a:lnTo>
                  <a:lnTo>
                    <a:pt x="122" y="455"/>
                  </a:lnTo>
                  <a:lnTo>
                    <a:pt x="136" y="463"/>
                  </a:lnTo>
                  <a:lnTo>
                    <a:pt x="152" y="468"/>
                  </a:lnTo>
                  <a:lnTo>
                    <a:pt x="171" y="469"/>
                  </a:lnTo>
                  <a:lnTo>
                    <a:pt x="179" y="472"/>
                  </a:lnTo>
                  <a:lnTo>
                    <a:pt x="190" y="480"/>
                  </a:lnTo>
                  <a:lnTo>
                    <a:pt x="201" y="490"/>
                  </a:lnTo>
                  <a:lnTo>
                    <a:pt x="214" y="502"/>
                  </a:lnTo>
                  <a:lnTo>
                    <a:pt x="223" y="510"/>
                  </a:lnTo>
                  <a:lnTo>
                    <a:pt x="233" y="518"/>
                  </a:lnTo>
                  <a:lnTo>
                    <a:pt x="239" y="521"/>
                  </a:lnTo>
                  <a:lnTo>
                    <a:pt x="244" y="520"/>
                  </a:lnTo>
                  <a:lnTo>
                    <a:pt x="231" y="507"/>
                  </a:lnTo>
                  <a:lnTo>
                    <a:pt x="222" y="498"/>
                  </a:lnTo>
                  <a:lnTo>
                    <a:pt x="211" y="487"/>
                  </a:lnTo>
                  <a:lnTo>
                    <a:pt x="200" y="479"/>
                  </a:lnTo>
                  <a:lnTo>
                    <a:pt x="187" y="469"/>
                  </a:lnTo>
                  <a:lnTo>
                    <a:pt x="176" y="464"/>
                  </a:lnTo>
                  <a:lnTo>
                    <a:pt x="162" y="460"/>
                  </a:lnTo>
                  <a:lnTo>
                    <a:pt x="147" y="461"/>
                  </a:lnTo>
                  <a:lnTo>
                    <a:pt x="163" y="426"/>
                  </a:lnTo>
                  <a:lnTo>
                    <a:pt x="166" y="433"/>
                  </a:lnTo>
                  <a:lnTo>
                    <a:pt x="176" y="439"/>
                  </a:lnTo>
                  <a:lnTo>
                    <a:pt x="184" y="444"/>
                  </a:lnTo>
                  <a:lnTo>
                    <a:pt x="195" y="449"/>
                  </a:lnTo>
                  <a:lnTo>
                    <a:pt x="204" y="450"/>
                  </a:lnTo>
                  <a:lnTo>
                    <a:pt x="215" y="455"/>
                  </a:lnTo>
                  <a:lnTo>
                    <a:pt x="223" y="460"/>
                  </a:lnTo>
                  <a:lnTo>
                    <a:pt x="233" y="469"/>
                  </a:lnTo>
                  <a:lnTo>
                    <a:pt x="219" y="458"/>
                  </a:lnTo>
                  <a:lnTo>
                    <a:pt x="204" y="447"/>
                  </a:lnTo>
                  <a:lnTo>
                    <a:pt x="187" y="436"/>
                  </a:lnTo>
                  <a:lnTo>
                    <a:pt x="171" y="425"/>
                  </a:lnTo>
                  <a:lnTo>
                    <a:pt x="152" y="414"/>
                  </a:lnTo>
                  <a:lnTo>
                    <a:pt x="133" y="404"/>
                  </a:lnTo>
                  <a:lnTo>
                    <a:pt x="114" y="398"/>
                  </a:lnTo>
                  <a:lnTo>
                    <a:pt x="97" y="395"/>
                  </a:lnTo>
                  <a:lnTo>
                    <a:pt x="101" y="396"/>
                  </a:lnTo>
                  <a:lnTo>
                    <a:pt x="112" y="401"/>
                  </a:lnTo>
                  <a:lnTo>
                    <a:pt x="125" y="404"/>
                  </a:lnTo>
                  <a:lnTo>
                    <a:pt x="139" y="407"/>
                  </a:lnTo>
                  <a:lnTo>
                    <a:pt x="133" y="382"/>
                  </a:lnTo>
                  <a:lnTo>
                    <a:pt x="128" y="357"/>
                  </a:lnTo>
                  <a:lnTo>
                    <a:pt x="127" y="333"/>
                  </a:lnTo>
                  <a:lnTo>
                    <a:pt x="127" y="309"/>
                  </a:lnTo>
                  <a:lnTo>
                    <a:pt x="125" y="284"/>
                  </a:lnTo>
                  <a:lnTo>
                    <a:pt x="125" y="258"/>
                  </a:lnTo>
                  <a:lnTo>
                    <a:pt x="123" y="233"/>
                  </a:lnTo>
                  <a:lnTo>
                    <a:pt x="123" y="209"/>
                  </a:lnTo>
                  <a:lnTo>
                    <a:pt x="111" y="220"/>
                  </a:lnTo>
                  <a:lnTo>
                    <a:pt x="103" y="234"/>
                  </a:lnTo>
                  <a:lnTo>
                    <a:pt x="95" y="250"/>
                  </a:lnTo>
                  <a:lnTo>
                    <a:pt x="89" y="266"/>
                  </a:lnTo>
                  <a:lnTo>
                    <a:pt x="81" y="282"/>
                  </a:lnTo>
                  <a:lnTo>
                    <a:pt x="74" y="298"/>
                  </a:lnTo>
                  <a:lnTo>
                    <a:pt x="63" y="311"/>
                  </a:lnTo>
                  <a:lnTo>
                    <a:pt x="51" y="325"/>
                  </a:lnTo>
                  <a:lnTo>
                    <a:pt x="55" y="315"/>
                  </a:lnTo>
                  <a:lnTo>
                    <a:pt x="60" y="306"/>
                  </a:lnTo>
                  <a:lnTo>
                    <a:pt x="63" y="295"/>
                  </a:lnTo>
                  <a:lnTo>
                    <a:pt x="66" y="285"/>
                  </a:lnTo>
                  <a:lnTo>
                    <a:pt x="66" y="274"/>
                  </a:lnTo>
                  <a:lnTo>
                    <a:pt x="68" y="263"/>
                  </a:lnTo>
                  <a:lnTo>
                    <a:pt x="70" y="254"/>
                  </a:lnTo>
                  <a:lnTo>
                    <a:pt x="74" y="244"/>
                  </a:lnTo>
                  <a:lnTo>
                    <a:pt x="76" y="255"/>
                  </a:lnTo>
                  <a:lnTo>
                    <a:pt x="77" y="260"/>
                  </a:lnTo>
                  <a:lnTo>
                    <a:pt x="79" y="257"/>
                  </a:lnTo>
                  <a:lnTo>
                    <a:pt x="81" y="252"/>
                  </a:lnTo>
                  <a:lnTo>
                    <a:pt x="81" y="242"/>
                  </a:lnTo>
                  <a:lnTo>
                    <a:pt x="81" y="233"/>
                  </a:lnTo>
                  <a:lnTo>
                    <a:pt x="79" y="223"/>
                  </a:lnTo>
                  <a:lnTo>
                    <a:pt x="77" y="220"/>
                  </a:lnTo>
                  <a:lnTo>
                    <a:pt x="71" y="234"/>
                  </a:lnTo>
                  <a:lnTo>
                    <a:pt x="65" y="252"/>
                  </a:lnTo>
                  <a:lnTo>
                    <a:pt x="60" y="269"/>
                  </a:lnTo>
                  <a:lnTo>
                    <a:pt x="55" y="288"/>
                  </a:lnTo>
                  <a:lnTo>
                    <a:pt x="49" y="304"/>
                  </a:lnTo>
                  <a:lnTo>
                    <a:pt x="43" y="322"/>
                  </a:lnTo>
                  <a:lnTo>
                    <a:pt x="36" y="339"/>
                  </a:lnTo>
                  <a:lnTo>
                    <a:pt x="31" y="357"/>
                  </a:lnTo>
                  <a:lnTo>
                    <a:pt x="36" y="357"/>
                  </a:lnTo>
                  <a:lnTo>
                    <a:pt x="41" y="357"/>
                  </a:lnTo>
                  <a:lnTo>
                    <a:pt x="44" y="358"/>
                  </a:lnTo>
                  <a:lnTo>
                    <a:pt x="46" y="368"/>
                  </a:lnTo>
                  <a:lnTo>
                    <a:pt x="33" y="361"/>
                  </a:lnTo>
                  <a:lnTo>
                    <a:pt x="22" y="358"/>
                  </a:lnTo>
                  <a:lnTo>
                    <a:pt x="11" y="353"/>
                  </a:lnTo>
                  <a:lnTo>
                    <a:pt x="0" y="352"/>
                  </a:lnTo>
                  <a:lnTo>
                    <a:pt x="0" y="0"/>
                  </a:lnTo>
                  <a:lnTo>
                    <a:pt x="33" y="17"/>
                  </a:lnTo>
                  <a:lnTo>
                    <a:pt x="70" y="35"/>
                  </a:lnTo>
                  <a:lnTo>
                    <a:pt x="103" y="52"/>
                  </a:lnTo>
                  <a:lnTo>
                    <a:pt x="139" y="71"/>
                  </a:lnTo>
                  <a:lnTo>
                    <a:pt x="173" y="87"/>
                  </a:lnTo>
                  <a:lnTo>
                    <a:pt x="209" y="104"/>
                  </a:lnTo>
                  <a:lnTo>
                    <a:pt x="242" y="120"/>
                  </a:lnTo>
                  <a:lnTo>
                    <a:pt x="279" y="139"/>
                  </a:lnTo>
                  <a:close/>
                </a:path>
              </a:pathLst>
            </a:custGeom>
            <a:solidFill>
              <a:srgbClr val="80FF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7" name="Freeform 103"/>
            <p:cNvSpPr>
              <a:spLocks/>
            </p:cNvSpPr>
            <p:nvPr/>
          </p:nvSpPr>
          <p:spPr bwMode="auto">
            <a:xfrm>
              <a:off x="5462" y="1469"/>
              <a:ext cx="92" cy="173"/>
            </a:xfrm>
            <a:custGeom>
              <a:avLst/>
              <a:gdLst>
                <a:gd name="T0" fmla="*/ 92 w 92"/>
                <a:gd name="T1" fmla="*/ 171 h 171"/>
                <a:gd name="T2" fmla="*/ 83 w 92"/>
                <a:gd name="T3" fmla="*/ 167 h 171"/>
                <a:gd name="T4" fmla="*/ 75 w 92"/>
                <a:gd name="T5" fmla="*/ 163 h 171"/>
                <a:gd name="T6" fmla="*/ 67 w 92"/>
                <a:gd name="T7" fmla="*/ 160 h 171"/>
                <a:gd name="T8" fmla="*/ 59 w 92"/>
                <a:gd name="T9" fmla="*/ 159 h 171"/>
                <a:gd name="T10" fmla="*/ 50 w 92"/>
                <a:gd name="T11" fmla="*/ 157 h 171"/>
                <a:gd name="T12" fmla="*/ 40 w 92"/>
                <a:gd name="T13" fmla="*/ 157 h 171"/>
                <a:gd name="T14" fmla="*/ 31 w 92"/>
                <a:gd name="T15" fmla="*/ 156 h 171"/>
                <a:gd name="T16" fmla="*/ 23 w 92"/>
                <a:gd name="T17" fmla="*/ 156 h 171"/>
                <a:gd name="T18" fmla="*/ 18 w 92"/>
                <a:gd name="T19" fmla="*/ 146 h 171"/>
                <a:gd name="T20" fmla="*/ 16 w 92"/>
                <a:gd name="T21" fmla="*/ 135 h 171"/>
                <a:gd name="T22" fmla="*/ 12 w 92"/>
                <a:gd name="T23" fmla="*/ 124 h 171"/>
                <a:gd name="T24" fmla="*/ 0 w 92"/>
                <a:gd name="T25" fmla="*/ 121 h 171"/>
                <a:gd name="T26" fmla="*/ 13 w 92"/>
                <a:gd name="T27" fmla="*/ 106 h 171"/>
                <a:gd name="T28" fmla="*/ 26 w 92"/>
                <a:gd name="T29" fmla="*/ 94 h 171"/>
                <a:gd name="T30" fmla="*/ 35 w 92"/>
                <a:gd name="T31" fmla="*/ 78 h 171"/>
                <a:gd name="T32" fmla="*/ 46 w 92"/>
                <a:gd name="T33" fmla="*/ 62 h 171"/>
                <a:gd name="T34" fmla="*/ 53 w 92"/>
                <a:gd name="T35" fmla="*/ 45 h 171"/>
                <a:gd name="T36" fmla="*/ 62 w 92"/>
                <a:gd name="T37" fmla="*/ 30 h 171"/>
                <a:gd name="T38" fmla="*/ 69 w 92"/>
                <a:gd name="T39" fmla="*/ 14 h 171"/>
                <a:gd name="T40" fmla="*/ 78 w 92"/>
                <a:gd name="T41" fmla="*/ 0 h 171"/>
                <a:gd name="T42" fmla="*/ 78 w 92"/>
                <a:gd name="T43" fmla="*/ 19 h 171"/>
                <a:gd name="T44" fmla="*/ 78 w 92"/>
                <a:gd name="T45" fmla="*/ 41 h 171"/>
                <a:gd name="T46" fmla="*/ 78 w 92"/>
                <a:gd name="T47" fmla="*/ 64 h 171"/>
                <a:gd name="T48" fmla="*/ 80 w 92"/>
                <a:gd name="T49" fmla="*/ 86 h 171"/>
                <a:gd name="T50" fmla="*/ 80 w 92"/>
                <a:gd name="T51" fmla="*/ 108 h 171"/>
                <a:gd name="T52" fmla="*/ 83 w 92"/>
                <a:gd name="T53" fmla="*/ 130 h 171"/>
                <a:gd name="T54" fmla="*/ 86 w 92"/>
                <a:gd name="T55" fmla="*/ 151 h 171"/>
                <a:gd name="T56" fmla="*/ 92 w 92"/>
                <a:gd name="T57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" h="171">
                  <a:moveTo>
                    <a:pt x="92" y="171"/>
                  </a:moveTo>
                  <a:lnTo>
                    <a:pt x="83" y="167"/>
                  </a:lnTo>
                  <a:lnTo>
                    <a:pt x="75" y="163"/>
                  </a:lnTo>
                  <a:lnTo>
                    <a:pt x="67" y="160"/>
                  </a:lnTo>
                  <a:lnTo>
                    <a:pt x="59" y="159"/>
                  </a:lnTo>
                  <a:lnTo>
                    <a:pt x="50" y="157"/>
                  </a:lnTo>
                  <a:lnTo>
                    <a:pt x="40" y="157"/>
                  </a:lnTo>
                  <a:lnTo>
                    <a:pt x="31" y="156"/>
                  </a:lnTo>
                  <a:lnTo>
                    <a:pt x="23" y="156"/>
                  </a:lnTo>
                  <a:lnTo>
                    <a:pt x="18" y="146"/>
                  </a:lnTo>
                  <a:lnTo>
                    <a:pt x="16" y="135"/>
                  </a:lnTo>
                  <a:lnTo>
                    <a:pt x="12" y="124"/>
                  </a:lnTo>
                  <a:lnTo>
                    <a:pt x="0" y="121"/>
                  </a:lnTo>
                  <a:lnTo>
                    <a:pt x="13" y="106"/>
                  </a:lnTo>
                  <a:lnTo>
                    <a:pt x="26" y="94"/>
                  </a:lnTo>
                  <a:lnTo>
                    <a:pt x="35" y="78"/>
                  </a:lnTo>
                  <a:lnTo>
                    <a:pt x="46" y="62"/>
                  </a:lnTo>
                  <a:lnTo>
                    <a:pt x="53" y="45"/>
                  </a:lnTo>
                  <a:lnTo>
                    <a:pt x="62" y="30"/>
                  </a:lnTo>
                  <a:lnTo>
                    <a:pt x="69" y="14"/>
                  </a:lnTo>
                  <a:lnTo>
                    <a:pt x="78" y="0"/>
                  </a:lnTo>
                  <a:lnTo>
                    <a:pt x="78" y="19"/>
                  </a:lnTo>
                  <a:lnTo>
                    <a:pt x="78" y="41"/>
                  </a:lnTo>
                  <a:lnTo>
                    <a:pt x="78" y="64"/>
                  </a:lnTo>
                  <a:lnTo>
                    <a:pt x="80" y="86"/>
                  </a:lnTo>
                  <a:lnTo>
                    <a:pt x="80" y="108"/>
                  </a:lnTo>
                  <a:lnTo>
                    <a:pt x="83" y="130"/>
                  </a:lnTo>
                  <a:lnTo>
                    <a:pt x="86" y="151"/>
                  </a:lnTo>
                  <a:lnTo>
                    <a:pt x="92" y="171"/>
                  </a:lnTo>
                  <a:close/>
                </a:path>
              </a:pathLst>
            </a:custGeom>
            <a:solidFill>
              <a:srgbClr val="BFFF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8" name="Freeform 104"/>
            <p:cNvSpPr>
              <a:spLocks/>
            </p:cNvSpPr>
            <p:nvPr/>
          </p:nvSpPr>
          <p:spPr bwMode="auto">
            <a:xfrm>
              <a:off x="5434" y="1607"/>
              <a:ext cx="144" cy="95"/>
            </a:xfrm>
            <a:custGeom>
              <a:avLst/>
              <a:gdLst>
                <a:gd name="T0" fmla="*/ 47 w 144"/>
                <a:gd name="T1" fmla="*/ 27 h 94"/>
                <a:gd name="T2" fmla="*/ 57 w 144"/>
                <a:gd name="T3" fmla="*/ 31 h 94"/>
                <a:gd name="T4" fmla="*/ 70 w 144"/>
                <a:gd name="T5" fmla="*/ 35 h 94"/>
                <a:gd name="T6" fmla="*/ 81 w 144"/>
                <a:gd name="T7" fmla="*/ 39 h 94"/>
                <a:gd name="T8" fmla="*/ 93 w 144"/>
                <a:gd name="T9" fmla="*/ 43 h 94"/>
                <a:gd name="T10" fmla="*/ 105 w 144"/>
                <a:gd name="T11" fmla="*/ 46 h 94"/>
                <a:gd name="T12" fmla="*/ 117 w 144"/>
                <a:gd name="T13" fmla="*/ 51 h 94"/>
                <a:gd name="T14" fmla="*/ 130 w 144"/>
                <a:gd name="T15" fmla="*/ 54 h 94"/>
                <a:gd name="T16" fmla="*/ 144 w 144"/>
                <a:gd name="T17" fmla="*/ 59 h 94"/>
                <a:gd name="T18" fmla="*/ 138 w 144"/>
                <a:gd name="T19" fmla="*/ 67 h 94"/>
                <a:gd name="T20" fmla="*/ 135 w 144"/>
                <a:gd name="T21" fmla="*/ 75 h 94"/>
                <a:gd name="T22" fmla="*/ 130 w 144"/>
                <a:gd name="T23" fmla="*/ 85 h 94"/>
                <a:gd name="T24" fmla="*/ 125 w 144"/>
                <a:gd name="T25" fmla="*/ 94 h 94"/>
                <a:gd name="T26" fmla="*/ 114 w 144"/>
                <a:gd name="T27" fmla="*/ 85 h 94"/>
                <a:gd name="T28" fmla="*/ 105 w 144"/>
                <a:gd name="T29" fmla="*/ 77 h 94"/>
                <a:gd name="T30" fmla="*/ 93 w 144"/>
                <a:gd name="T31" fmla="*/ 70 h 94"/>
                <a:gd name="T32" fmla="*/ 84 w 144"/>
                <a:gd name="T33" fmla="*/ 65 h 94"/>
                <a:gd name="T34" fmla="*/ 71 w 144"/>
                <a:gd name="T35" fmla="*/ 61 h 94"/>
                <a:gd name="T36" fmla="*/ 59 w 144"/>
                <a:gd name="T37" fmla="*/ 59 h 94"/>
                <a:gd name="T38" fmla="*/ 46 w 144"/>
                <a:gd name="T39" fmla="*/ 59 h 94"/>
                <a:gd name="T40" fmla="*/ 35 w 144"/>
                <a:gd name="T41" fmla="*/ 62 h 94"/>
                <a:gd name="T42" fmla="*/ 33 w 144"/>
                <a:gd name="T43" fmla="*/ 51 h 94"/>
                <a:gd name="T44" fmla="*/ 30 w 144"/>
                <a:gd name="T45" fmla="*/ 42 h 94"/>
                <a:gd name="T46" fmla="*/ 25 w 144"/>
                <a:gd name="T47" fmla="*/ 34 h 94"/>
                <a:gd name="T48" fmla="*/ 20 w 144"/>
                <a:gd name="T49" fmla="*/ 27 h 94"/>
                <a:gd name="T50" fmla="*/ 6 w 144"/>
                <a:gd name="T51" fmla="*/ 13 h 94"/>
                <a:gd name="T52" fmla="*/ 0 w 144"/>
                <a:gd name="T53" fmla="*/ 0 h 94"/>
                <a:gd name="T54" fmla="*/ 14 w 144"/>
                <a:gd name="T55" fmla="*/ 2 h 94"/>
                <a:gd name="T56" fmla="*/ 28 w 144"/>
                <a:gd name="T57" fmla="*/ 5 h 94"/>
                <a:gd name="T58" fmla="*/ 33 w 144"/>
                <a:gd name="T59" fmla="*/ 7 h 94"/>
                <a:gd name="T60" fmla="*/ 40 w 144"/>
                <a:gd name="T61" fmla="*/ 12 h 94"/>
                <a:gd name="T62" fmla="*/ 43 w 144"/>
                <a:gd name="T63" fmla="*/ 18 h 94"/>
                <a:gd name="T64" fmla="*/ 47 w 144"/>
                <a:gd name="T65" fmla="*/ 2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4" h="94">
                  <a:moveTo>
                    <a:pt x="47" y="27"/>
                  </a:moveTo>
                  <a:lnTo>
                    <a:pt x="57" y="31"/>
                  </a:lnTo>
                  <a:lnTo>
                    <a:pt x="70" y="35"/>
                  </a:lnTo>
                  <a:lnTo>
                    <a:pt x="81" y="39"/>
                  </a:lnTo>
                  <a:lnTo>
                    <a:pt x="93" y="43"/>
                  </a:lnTo>
                  <a:lnTo>
                    <a:pt x="105" y="46"/>
                  </a:lnTo>
                  <a:lnTo>
                    <a:pt x="117" y="51"/>
                  </a:lnTo>
                  <a:lnTo>
                    <a:pt x="130" y="54"/>
                  </a:lnTo>
                  <a:lnTo>
                    <a:pt x="144" y="59"/>
                  </a:lnTo>
                  <a:lnTo>
                    <a:pt x="138" y="67"/>
                  </a:lnTo>
                  <a:lnTo>
                    <a:pt x="135" y="75"/>
                  </a:lnTo>
                  <a:lnTo>
                    <a:pt x="130" y="85"/>
                  </a:lnTo>
                  <a:lnTo>
                    <a:pt x="125" y="94"/>
                  </a:lnTo>
                  <a:lnTo>
                    <a:pt x="114" y="85"/>
                  </a:lnTo>
                  <a:lnTo>
                    <a:pt x="105" y="77"/>
                  </a:lnTo>
                  <a:lnTo>
                    <a:pt x="93" y="70"/>
                  </a:lnTo>
                  <a:lnTo>
                    <a:pt x="84" y="65"/>
                  </a:lnTo>
                  <a:lnTo>
                    <a:pt x="71" y="61"/>
                  </a:lnTo>
                  <a:lnTo>
                    <a:pt x="59" y="59"/>
                  </a:lnTo>
                  <a:lnTo>
                    <a:pt x="46" y="59"/>
                  </a:lnTo>
                  <a:lnTo>
                    <a:pt x="35" y="62"/>
                  </a:lnTo>
                  <a:lnTo>
                    <a:pt x="33" y="51"/>
                  </a:lnTo>
                  <a:lnTo>
                    <a:pt x="30" y="42"/>
                  </a:lnTo>
                  <a:lnTo>
                    <a:pt x="25" y="34"/>
                  </a:lnTo>
                  <a:lnTo>
                    <a:pt x="20" y="27"/>
                  </a:lnTo>
                  <a:lnTo>
                    <a:pt x="6" y="13"/>
                  </a:lnTo>
                  <a:lnTo>
                    <a:pt x="0" y="0"/>
                  </a:lnTo>
                  <a:lnTo>
                    <a:pt x="14" y="2"/>
                  </a:lnTo>
                  <a:lnTo>
                    <a:pt x="28" y="5"/>
                  </a:lnTo>
                  <a:lnTo>
                    <a:pt x="33" y="7"/>
                  </a:lnTo>
                  <a:lnTo>
                    <a:pt x="40" y="12"/>
                  </a:lnTo>
                  <a:lnTo>
                    <a:pt x="43" y="18"/>
                  </a:lnTo>
                  <a:lnTo>
                    <a:pt x="47" y="27"/>
                  </a:lnTo>
                  <a:close/>
                </a:path>
              </a:pathLst>
            </a:custGeom>
            <a:solidFill>
              <a:srgbClr val="BFFF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49" name="Freeform 105"/>
            <p:cNvSpPr>
              <a:spLocks/>
            </p:cNvSpPr>
            <p:nvPr/>
          </p:nvSpPr>
          <p:spPr bwMode="auto">
            <a:xfrm>
              <a:off x="6208" y="1902"/>
              <a:ext cx="423" cy="41"/>
            </a:xfrm>
            <a:custGeom>
              <a:avLst/>
              <a:gdLst>
                <a:gd name="T0" fmla="*/ 423 w 423"/>
                <a:gd name="T1" fmla="*/ 27 h 41"/>
                <a:gd name="T2" fmla="*/ 369 w 423"/>
                <a:gd name="T3" fmla="*/ 31 h 41"/>
                <a:gd name="T4" fmla="*/ 317 w 423"/>
                <a:gd name="T5" fmla="*/ 36 h 41"/>
                <a:gd name="T6" fmla="*/ 263 w 423"/>
                <a:gd name="T7" fmla="*/ 39 h 41"/>
                <a:gd name="T8" fmla="*/ 211 w 423"/>
                <a:gd name="T9" fmla="*/ 41 h 41"/>
                <a:gd name="T10" fmla="*/ 157 w 423"/>
                <a:gd name="T11" fmla="*/ 39 h 41"/>
                <a:gd name="T12" fmla="*/ 104 w 423"/>
                <a:gd name="T13" fmla="*/ 38 h 41"/>
                <a:gd name="T14" fmla="*/ 52 w 423"/>
                <a:gd name="T15" fmla="*/ 35 h 41"/>
                <a:gd name="T16" fmla="*/ 0 w 423"/>
                <a:gd name="T17" fmla="*/ 31 h 41"/>
                <a:gd name="T18" fmla="*/ 20 w 423"/>
                <a:gd name="T19" fmla="*/ 25 h 41"/>
                <a:gd name="T20" fmla="*/ 43 w 423"/>
                <a:gd name="T21" fmla="*/ 20 h 41"/>
                <a:gd name="T22" fmla="*/ 63 w 423"/>
                <a:gd name="T23" fmla="*/ 15 h 41"/>
                <a:gd name="T24" fmla="*/ 85 w 423"/>
                <a:gd name="T25" fmla="*/ 12 h 41"/>
                <a:gd name="T26" fmla="*/ 106 w 423"/>
                <a:gd name="T27" fmla="*/ 8 h 41"/>
                <a:gd name="T28" fmla="*/ 128 w 423"/>
                <a:gd name="T29" fmla="*/ 3 h 41"/>
                <a:gd name="T30" fmla="*/ 150 w 423"/>
                <a:gd name="T31" fmla="*/ 0 h 41"/>
                <a:gd name="T32" fmla="*/ 174 w 423"/>
                <a:gd name="T33" fmla="*/ 0 h 41"/>
                <a:gd name="T34" fmla="*/ 206 w 423"/>
                <a:gd name="T35" fmla="*/ 0 h 41"/>
                <a:gd name="T36" fmla="*/ 239 w 423"/>
                <a:gd name="T37" fmla="*/ 0 h 41"/>
                <a:gd name="T38" fmla="*/ 271 w 423"/>
                <a:gd name="T39" fmla="*/ 0 h 41"/>
                <a:gd name="T40" fmla="*/ 304 w 423"/>
                <a:gd name="T41" fmla="*/ 1 h 41"/>
                <a:gd name="T42" fmla="*/ 334 w 423"/>
                <a:gd name="T43" fmla="*/ 1 h 41"/>
                <a:gd name="T44" fmla="*/ 366 w 423"/>
                <a:gd name="T45" fmla="*/ 6 h 41"/>
                <a:gd name="T46" fmla="*/ 395 w 423"/>
                <a:gd name="T47" fmla="*/ 14 h 41"/>
                <a:gd name="T48" fmla="*/ 423 w 423"/>
                <a:gd name="T49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3" h="41">
                  <a:moveTo>
                    <a:pt x="423" y="27"/>
                  </a:moveTo>
                  <a:lnTo>
                    <a:pt x="369" y="31"/>
                  </a:lnTo>
                  <a:lnTo>
                    <a:pt x="317" y="36"/>
                  </a:lnTo>
                  <a:lnTo>
                    <a:pt x="263" y="39"/>
                  </a:lnTo>
                  <a:lnTo>
                    <a:pt x="211" y="41"/>
                  </a:lnTo>
                  <a:lnTo>
                    <a:pt x="157" y="39"/>
                  </a:lnTo>
                  <a:lnTo>
                    <a:pt x="104" y="38"/>
                  </a:lnTo>
                  <a:lnTo>
                    <a:pt x="52" y="35"/>
                  </a:lnTo>
                  <a:lnTo>
                    <a:pt x="0" y="31"/>
                  </a:lnTo>
                  <a:lnTo>
                    <a:pt x="20" y="25"/>
                  </a:lnTo>
                  <a:lnTo>
                    <a:pt x="43" y="20"/>
                  </a:lnTo>
                  <a:lnTo>
                    <a:pt x="63" y="15"/>
                  </a:lnTo>
                  <a:lnTo>
                    <a:pt x="85" y="12"/>
                  </a:lnTo>
                  <a:lnTo>
                    <a:pt x="106" y="8"/>
                  </a:lnTo>
                  <a:lnTo>
                    <a:pt x="128" y="3"/>
                  </a:lnTo>
                  <a:lnTo>
                    <a:pt x="150" y="0"/>
                  </a:lnTo>
                  <a:lnTo>
                    <a:pt x="174" y="0"/>
                  </a:lnTo>
                  <a:lnTo>
                    <a:pt x="206" y="0"/>
                  </a:lnTo>
                  <a:lnTo>
                    <a:pt x="239" y="0"/>
                  </a:lnTo>
                  <a:lnTo>
                    <a:pt x="271" y="0"/>
                  </a:lnTo>
                  <a:lnTo>
                    <a:pt x="304" y="1"/>
                  </a:lnTo>
                  <a:lnTo>
                    <a:pt x="334" y="1"/>
                  </a:lnTo>
                  <a:lnTo>
                    <a:pt x="366" y="6"/>
                  </a:lnTo>
                  <a:lnTo>
                    <a:pt x="395" y="14"/>
                  </a:lnTo>
                  <a:lnTo>
                    <a:pt x="423" y="27"/>
                  </a:lnTo>
                  <a:close/>
                </a:path>
              </a:pathLst>
            </a:custGeom>
            <a:solidFill>
              <a:srgbClr val="B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0" name="Freeform 106"/>
            <p:cNvSpPr>
              <a:spLocks/>
            </p:cNvSpPr>
            <p:nvPr/>
          </p:nvSpPr>
          <p:spPr bwMode="auto">
            <a:xfrm>
              <a:off x="5897" y="1941"/>
              <a:ext cx="994" cy="794"/>
            </a:xfrm>
            <a:custGeom>
              <a:avLst/>
              <a:gdLst>
                <a:gd name="T0" fmla="*/ 994 w 994"/>
                <a:gd name="T1" fmla="*/ 722 h 783"/>
                <a:gd name="T2" fmla="*/ 948 w 994"/>
                <a:gd name="T3" fmla="*/ 736 h 783"/>
                <a:gd name="T4" fmla="*/ 904 w 994"/>
                <a:gd name="T5" fmla="*/ 745 h 783"/>
                <a:gd name="T6" fmla="*/ 859 w 994"/>
                <a:gd name="T7" fmla="*/ 753 h 783"/>
                <a:gd name="T8" fmla="*/ 815 w 994"/>
                <a:gd name="T9" fmla="*/ 760 h 783"/>
                <a:gd name="T10" fmla="*/ 769 w 994"/>
                <a:gd name="T11" fmla="*/ 764 h 783"/>
                <a:gd name="T12" fmla="*/ 726 w 994"/>
                <a:gd name="T13" fmla="*/ 769 h 783"/>
                <a:gd name="T14" fmla="*/ 680 w 994"/>
                <a:gd name="T15" fmla="*/ 774 h 783"/>
                <a:gd name="T16" fmla="*/ 637 w 994"/>
                <a:gd name="T17" fmla="*/ 783 h 783"/>
                <a:gd name="T18" fmla="*/ 553 w 994"/>
                <a:gd name="T19" fmla="*/ 779 h 783"/>
                <a:gd name="T20" fmla="*/ 471 w 994"/>
                <a:gd name="T21" fmla="*/ 777 h 783"/>
                <a:gd name="T22" fmla="*/ 388 w 994"/>
                <a:gd name="T23" fmla="*/ 772 h 783"/>
                <a:gd name="T24" fmla="*/ 308 w 994"/>
                <a:gd name="T25" fmla="*/ 768 h 783"/>
                <a:gd name="T26" fmla="*/ 227 w 994"/>
                <a:gd name="T27" fmla="*/ 758 h 783"/>
                <a:gd name="T28" fmla="*/ 149 w 994"/>
                <a:gd name="T29" fmla="*/ 747 h 783"/>
                <a:gd name="T30" fmla="*/ 73 w 994"/>
                <a:gd name="T31" fmla="*/ 730 h 783"/>
                <a:gd name="T32" fmla="*/ 0 w 994"/>
                <a:gd name="T33" fmla="*/ 709 h 783"/>
                <a:gd name="T34" fmla="*/ 287 w 994"/>
                <a:gd name="T35" fmla="*/ 8 h 783"/>
                <a:gd name="T36" fmla="*/ 341 w 994"/>
                <a:gd name="T37" fmla="*/ 11 h 783"/>
                <a:gd name="T38" fmla="*/ 398 w 994"/>
                <a:gd name="T39" fmla="*/ 16 h 783"/>
                <a:gd name="T40" fmla="*/ 457 w 994"/>
                <a:gd name="T41" fmla="*/ 19 h 783"/>
                <a:gd name="T42" fmla="*/ 515 w 994"/>
                <a:gd name="T43" fmla="*/ 21 h 783"/>
                <a:gd name="T44" fmla="*/ 572 w 994"/>
                <a:gd name="T45" fmla="*/ 19 h 783"/>
                <a:gd name="T46" fmla="*/ 633 w 994"/>
                <a:gd name="T47" fmla="*/ 15 h 783"/>
                <a:gd name="T48" fmla="*/ 690 w 994"/>
                <a:gd name="T49" fmla="*/ 8 h 783"/>
                <a:gd name="T50" fmla="*/ 750 w 994"/>
                <a:gd name="T51" fmla="*/ 0 h 783"/>
                <a:gd name="T52" fmla="*/ 994 w 994"/>
                <a:gd name="T53" fmla="*/ 722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4" h="783">
                  <a:moveTo>
                    <a:pt x="994" y="722"/>
                  </a:moveTo>
                  <a:lnTo>
                    <a:pt x="948" y="736"/>
                  </a:lnTo>
                  <a:lnTo>
                    <a:pt x="904" y="745"/>
                  </a:lnTo>
                  <a:lnTo>
                    <a:pt x="859" y="753"/>
                  </a:lnTo>
                  <a:lnTo>
                    <a:pt x="815" y="760"/>
                  </a:lnTo>
                  <a:lnTo>
                    <a:pt x="769" y="764"/>
                  </a:lnTo>
                  <a:lnTo>
                    <a:pt x="726" y="769"/>
                  </a:lnTo>
                  <a:lnTo>
                    <a:pt x="680" y="774"/>
                  </a:lnTo>
                  <a:lnTo>
                    <a:pt x="637" y="783"/>
                  </a:lnTo>
                  <a:lnTo>
                    <a:pt x="553" y="779"/>
                  </a:lnTo>
                  <a:lnTo>
                    <a:pt x="471" y="777"/>
                  </a:lnTo>
                  <a:lnTo>
                    <a:pt x="388" y="772"/>
                  </a:lnTo>
                  <a:lnTo>
                    <a:pt x="308" y="768"/>
                  </a:lnTo>
                  <a:lnTo>
                    <a:pt x="227" y="758"/>
                  </a:lnTo>
                  <a:lnTo>
                    <a:pt x="149" y="747"/>
                  </a:lnTo>
                  <a:lnTo>
                    <a:pt x="73" y="730"/>
                  </a:lnTo>
                  <a:lnTo>
                    <a:pt x="0" y="709"/>
                  </a:lnTo>
                  <a:lnTo>
                    <a:pt x="287" y="8"/>
                  </a:lnTo>
                  <a:lnTo>
                    <a:pt x="341" y="11"/>
                  </a:lnTo>
                  <a:lnTo>
                    <a:pt x="398" y="16"/>
                  </a:lnTo>
                  <a:lnTo>
                    <a:pt x="457" y="19"/>
                  </a:lnTo>
                  <a:lnTo>
                    <a:pt x="515" y="21"/>
                  </a:lnTo>
                  <a:lnTo>
                    <a:pt x="572" y="19"/>
                  </a:lnTo>
                  <a:lnTo>
                    <a:pt x="633" y="15"/>
                  </a:lnTo>
                  <a:lnTo>
                    <a:pt x="690" y="8"/>
                  </a:lnTo>
                  <a:lnTo>
                    <a:pt x="750" y="0"/>
                  </a:lnTo>
                  <a:lnTo>
                    <a:pt x="994" y="7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51" name="Freeform 107"/>
            <p:cNvSpPr>
              <a:spLocks/>
            </p:cNvSpPr>
            <p:nvPr/>
          </p:nvSpPr>
          <p:spPr bwMode="auto">
            <a:xfrm>
              <a:off x="6406" y="2747"/>
              <a:ext cx="43" cy="1582"/>
            </a:xfrm>
            <a:custGeom>
              <a:avLst/>
              <a:gdLst>
                <a:gd name="T0" fmla="*/ 43 w 43"/>
                <a:gd name="T1" fmla="*/ 1561 h 1561"/>
                <a:gd name="T2" fmla="*/ 0 w 43"/>
                <a:gd name="T3" fmla="*/ 1561 h 1561"/>
                <a:gd name="T4" fmla="*/ 0 w 43"/>
                <a:gd name="T5" fmla="*/ 0 h 1561"/>
                <a:gd name="T6" fmla="*/ 43 w 43"/>
                <a:gd name="T7" fmla="*/ 3 h 1561"/>
                <a:gd name="T8" fmla="*/ 43 w 43"/>
                <a:gd name="T9" fmla="*/ 1561 h 1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1561">
                  <a:moveTo>
                    <a:pt x="43" y="1561"/>
                  </a:moveTo>
                  <a:lnTo>
                    <a:pt x="0" y="1561"/>
                  </a:lnTo>
                  <a:lnTo>
                    <a:pt x="0" y="0"/>
                  </a:lnTo>
                  <a:lnTo>
                    <a:pt x="43" y="3"/>
                  </a:lnTo>
                  <a:lnTo>
                    <a:pt x="43" y="1561"/>
                  </a:lnTo>
                  <a:close/>
                </a:path>
              </a:pathLst>
            </a:custGeom>
            <a:solidFill>
              <a:srgbClr val="FFFF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2" name="Freeform 108"/>
            <p:cNvSpPr>
              <a:spLocks/>
            </p:cNvSpPr>
            <p:nvPr/>
          </p:nvSpPr>
          <p:spPr bwMode="auto">
            <a:xfrm>
              <a:off x="4078" y="2775"/>
              <a:ext cx="771" cy="768"/>
            </a:xfrm>
            <a:custGeom>
              <a:avLst/>
              <a:gdLst>
                <a:gd name="T0" fmla="*/ 701 w 771"/>
                <a:gd name="T1" fmla="*/ 154 h 758"/>
                <a:gd name="T2" fmla="*/ 745 w 771"/>
                <a:gd name="T3" fmla="*/ 192 h 758"/>
                <a:gd name="T4" fmla="*/ 771 w 771"/>
                <a:gd name="T5" fmla="*/ 247 h 758"/>
                <a:gd name="T6" fmla="*/ 752 w 771"/>
                <a:gd name="T7" fmla="*/ 295 h 758"/>
                <a:gd name="T8" fmla="*/ 714 w 771"/>
                <a:gd name="T9" fmla="*/ 305 h 758"/>
                <a:gd name="T10" fmla="*/ 696 w 771"/>
                <a:gd name="T11" fmla="*/ 319 h 758"/>
                <a:gd name="T12" fmla="*/ 699 w 771"/>
                <a:gd name="T13" fmla="*/ 355 h 758"/>
                <a:gd name="T14" fmla="*/ 660 w 771"/>
                <a:gd name="T15" fmla="*/ 377 h 758"/>
                <a:gd name="T16" fmla="*/ 618 w 771"/>
                <a:gd name="T17" fmla="*/ 362 h 758"/>
                <a:gd name="T18" fmla="*/ 595 w 771"/>
                <a:gd name="T19" fmla="*/ 351 h 758"/>
                <a:gd name="T20" fmla="*/ 569 w 771"/>
                <a:gd name="T21" fmla="*/ 366 h 758"/>
                <a:gd name="T22" fmla="*/ 544 w 771"/>
                <a:gd name="T23" fmla="*/ 379 h 758"/>
                <a:gd name="T24" fmla="*/ 517 w 771"/>
                <a:gd name="T25" fmla="*/ 379 h 758"/>
                <a:gd name="T26" fmla="*/ 506 w 771"/>
                <a:gd name="T27" fmla="*/ 351 h 758"/>
                <a:gd name="T28" fmla="*/ 480 w 771"/>
                <a:gd name="T29" fmla="*/ 352 h 758"/>
                <a:gd name="T30" fmla="*/ 449 w 771"/>
                <a:gd name="T31" fmla="*/ 377 h 758"/>
                <a:gd name="T32" fmla="*/ 412 w 771"/>
                <a:gd name="T33" fmla="*/ 387 h 758"/>
                <a:gd name="T34" fmla="*/ 385 w 771"/>
                <a:gd name="T35" fmla="*/ 376 h 758"/>
                <a:gd name="T36" fmla="*/ 358 w 771"/>
                <a:gd name="T37" fmla="*/ 355 h 758"/>
                <a:gd name="T38" fmla="*/ 350 w 771"/>
                <a:gd name="T39" fmla="*/ 328 h 758"/>
                <a:gd name="T40" fmla="*/ 323 w 771"/>
                <a:gd name="T41" fmla="*/ 293 h 758"/>
                <a:gd name="T42" fmla="*/ 312 w 771"/>
                <a:gd name="T43" fmla="*/ 325 h 758"/>
                <a:gd name="T44" fmla="*/ 298 w 771"/>
                <a:gd name="T45" fmla="*/ 358 h 758"/>
                <a:gd name="T46" fmla="*/ 265 w 771"/>
                <a:gd name="T47" fmla="*/ 377 h 758"/>
                <a:gd name="T48" fmla="*/ 227 w 771"/>
                <a:gd name="T49" fmla="*/ 385 h 758"/>
                <a:gd name="T50" fmla="*/ 193 w 771"/>
                <a:gd name="T51" fmla="*/ 403 h 758"/>
                <a:gd name="T52" fmla="*/ 182 w 771"/>
                <a:gd name="T53" fmla="*/ 461 h 758"/>
                <a:gd name="T54" fmla="*/ 197 w 771"/>
                <a:gd name="T55" fmla="*/ 531 h 758"/>
                <a:gd name="T56" fmla="*/ 179 w 771"/>
                <a:gd name="T57" fmla="*/ 604 h 758"/>
                <a:gd name="T58" fmla="*/ 198 w 771"/>
                <a:gd name="T59" fmla="*/ 639 h 758"/>
                <a:gd name="T60" fmla="*/ 228 w 771"/>
                <a:gd name="T61" fmla="*/ 671 h 758"/>
                <a:gd name="T62" fmla="*/ 220 w 771"/>
                <a:gd name="T63" fmla="*/ 709 h 758"/>
                <a:gd name="T64" fmla="*/ 193 w 771"/>
                <a:gd name="T65" fmla="*/ 731 h 758"/>
                <a:gd name="T66" fmla="*/ 165 w 771"/>
                <a:gd name="T67" fmla="*/ 748 h 758"/>
                <a:gd name="T68" fmla="*/ 140 w 771"/>
                <a:gd name="T69" fmla="*/ 744 h 758"/>
                <a:gd name="T70" fmla="*/ 133 w 771"/>
                <a:gd name="T71" fmla="*/ 723 h 758"/>
                <a:gd name="T72" fmla="*/ 168 w 771"/>
                <a:gd name="T73" fmla="*/ 710 h 758"/>
                <a:gd name="T74" fmla="*/ 190 w 771"/>
                <a:gd name="T75" fmla="*/ 687 h 758"/>
                <a:gd name="T76" fmla="*/ 163 w 771"/>
                <a:gd name="T77" fmla="*/ 647 h 758"/>
                <a:gd name="T78" fmla="*/ 135 w 771"/>
                <a:gd name="T79" fmla="*/ 588 h 758"/>
                <a:gd name="T80" fmla="*/ 82 w 771"/>
                <a:gd name="T81" fmla="*/ 561 h 758"/>
                <a:gd name="T82" fmla="*/ 95 w 771"/>
                <a:gd name="T83" fmla="*/ 534 h 758"/>
                <a:gd name="T84" fmla="*/ 132 w 771"/>
                <a:gd name="T85" fmla="*/ 536 h 758"/>
                <a:gd name="T86" fmla="*/ 157 w 771"/>
                <a:gd name="T87" fmla="*/ 500 h 758"/>
                <a:gd name="T88" fmla="*/ 154 w 771"/>
                <a:gd name="T89" fmla="*/ 423 h 758"/>
                <a:gd name="T90" fmla="*/ 121 w 771"/>
                <a:gd name="T91" fmla="*/ 355 h 758"/>
                <a:gd name="T92" fmla="*/ 76 w 771"/>
                <a:gd name="T93" fmla="*/ 336 h 758"/>
                <a:gd name="T94" fmla="*/ 38 w 771"/>
                <a:gd name="T95" fmla="*/ 349 h 758"/>
                <a:gd name="T96" fmla="*/ 5 w 771"/>
                <a:gd name="T97" fmla="*/ 366 h 758"/>
                <a:gd name="T98" fmla="*/ 2 w 771"/>
                <a:gd name="T99" fmla="*/ 317 h 758"/>
                <a:gd name="T100" fmla="*/ 19 w 771"/>
                <a:gd name="T101" fmla="*/ 265 h 758"/>
                <a:gd name="T102" fmla="*/ 55 w 771"/>
                <a:gd name="T103" fmla="*/ 222 h 758"/>
                <a:gd name="T104" fmla="*/ 89 w 771"/>
                <a:gd name="T105" fmla="*/ 184 h 758"/>
                <a:gd name="T106" fmla="*/ 105 w 771"/>
                <a:gd name="T107" fmla="*/ 132 h 758"/>
                <a:gd name="T108" fmla="*/ 128 w 771"/>
                <a:gd name="T109" fmla="*/ 89 h 758"/>
                <a:gd name="T110" fmla="*/ 170 w 771"/>
                <a:gd name="T111" fmla="*/ 65 h 758"/>
                <a:gd name="T112" fmla="*/ 222 w 771"/>
                <a:gd name="T113" fmla="*/ 57 h 758"/>
                <a:gd name="T114" fmla="*/ 323 w 771"/>
                <a:gd name="T115" fmla="*/ 45 h 758"/>
                <a:gd name="T116" fmla="*/ 423 w 771"/>
                <a:gd name="T117" fmla="*/ 2 h 758"/>
                <a:gd name="T118" fmla="*/ 507 w 771"/>
                <a:gd name="T119" fmla="*/ 19 h 758"/>
                <a:gd name="T120" fmla="*/ 550 w 771"/>
                <a:gd name="T121" fmla="*/ 38 h 758"/>
                <a:gd name="T122" fmla="*/ 590 w 771"/>
                <a:gd name="T123" fmla="*/ 59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71" h="758">
                  <a:moveTo>
                    <a:pt x="664" y="135"/>
                  </a:moveTo>
                  <a:lnTo>
                    <a:pt x="682" y="144"/>
                  </a:lnTo>
                  <a:lnTo>
                    <a:pt x="701" y="154"/>
                  </a:lnTo>
                  <a:lnTo>
                    <a:pt x="717" y="165"/>
                  </a:lnTo>
                  <a:lnTo>
                    <a:pt x="733" y="179"/>
                  </a:lnTo>
                  <a:lnTo>
                    <a:pt x="745" y="192"/>
                  </a:lnTo>
                  <a:lnTo>
                    <a:pt x="756" y="208"/>
                  </a:lnTo>
                  <a:lnTo>
                    <a:pt x="764" y="225"/>
                  </a:lnTo>
                  <a:lnTo>
                    <a:pt x="771" y="247"/>
                  </a:lnTo>
                  <a:lnTo>
                    <a:pt x="768" y="263"/>
                  </a:lnTo>
                  <a:lnTo>
                    <a:pt x="761" y="281"/>
                  </a:lnTo>
                  <a:lnTo>
                    <a:pt x="752" y="295"/>
                  </a:lnTo>
                  <a:lnTo>
                    <a:pt x="739" y="305"/>
                  </a:lnTo>
                  <a:lnTo>
                    <a:pt x="725" y="306"/>
                  </a:lnTo>
                  <a:lnTo>
                    <a:pt x="714" y="305"/>
                  </a:lnTo>
                  <a:lnTo>
                    <a:pt x="703" y="303"/>
                  </a:lnTo>
                  <a:lnTo>
                    <a:pt x="693" y="309"/>
                  </a:lnTo>
                  <a:lnTo>
                    <a:pt x="696" y="319"/>
                  </a:lnTo>
                  <a:lnTo>
                    <a:pt x="701" y="331"/>
                  </a:lnTo>
                  <a:lnTo>
                    <a:pt x="701" y="343"/>
                  </a:lnTo>
                  <a:lnTo>
                    <a:pt x="699" y="355"/>
                  </a:lnTo>
                  <a:lnTo>
                    <a:pt x="687" y="366"/>
                  </a:lnTo>
                  <a:lnTo>
                    <a:pt x="674" y="374"/>
                  </a:lnTo>
                  <a:lnTo>
                    <a:pt x="660" y="377"/>
                  </a:lnTo>
                  <a:lnTo>
                    <a:pt x="645" y="382"/>
                  </a:lnTo>
                  <a:lnTo>
                    <a:pt x="630" y="374"/>
                  </a:lnTo>
                  <a:lnTo>
                    <a:pt x="618" y="362"/>
                  </a:lnTo>
                  <a:lnTo>
                    <a:pt x="611" y="354"/>
                  </a:lnTo>
                  <a:lnTo>
                    <a:pt x="604" y="351"/>
                  </a:lnTo>
                  <a:lnTo>
                    <a:pt x="595" y="351"/>
                  </a:lnTo>
                  <a:lnTo>
                    <a:pt x="587" y="355"/>
                  </a:lnTo>
                  <a:lnTo>
                    <a:pt x="577" y="360"/>
                  </a:lnTo>
                  <a:lnTo>
                    <a:pt x="569" y="366"/>
                  </a:lnTo>
                  <a:lnTo>
                    <a:pt x="561" y="371"/>
                  </a:lnTo>
                  <a:lnTo>
                    <a:pt x="553" y="376"/>
                  </a:lnTo>
                  <a:lnTo>
                    <a:pt x="544" y="379"/>
                  </a:lnTo>
                  <a:lnTo>
                    <a:pt x="534" y="381"/>
                  </a:lnTo>
                  <a:lnTo>
                    <a:pt x="525" y="381"/>
                  </a:lnTo>
                  <a:lnTo>
                    <a:pt x="517" y="379"/>
                  </a:lnTo>
                  <a:lnTo>
                    <a:pt x="506" y="370"/>
                  </a:lnTo>
                  <a:lnTo>
                    <a:pt x="506" y="362"/>
                  </a:lnTo>
                  <a:lnTo>
                    <a:pt x="506" y="351"/>
                  </a:lnTo>
                  <a:lnTo>
                    <a:pt x="506" y="339"/>
                  </a:lnTo>
                  <a:lnTo>
                    <a:pt x="492" y="344"/>
                  </a:lnTo>
                  <a:lnTo>
                    <a:pt x="480" y="352"/>
                  </a:lnTo>
                  <a:lnTo>
                    <a:pt x="469" y="360"/>
                  </a:lnTo>
                  <a:lnTo>
                    <a:pt x="460" y="370"/>
                  </a:lnTo>
                  <a:lnTo>
                    <a:pt x="449" y="377"/>
                  </a:lnTo>
                  <a:lnTo>
                    <a:pt x="438" y="384"/>
                  </a:lnTo>
                  <a:lnTo>
                    <a:pt x="425" y="387"/>
                  </a:lnTo>
                  <a:lnTo>
                    <a:pt x="412" y="387"/>
                  </a:lnTo>
                  <a:lnTo>
                    <a:pt x="403" y="382"/>
                  </a:lnTo>
                  <a:lnTo>
                    <a:pt x="395" y="381"/>
                  </a:lnTo>
                  <a:lnTo>
                    <a:pt x="385" y="376"/>
                  </a:lnTo>
                  <a:lnTo>
                    <a:pt x="379" y="374"/>
                  </a:lnTo>
                  <a:lnTo>
                    <a:pt x="366" y="366"/>
                  </a:lnTo>
                  <a:lnTo>
                    <a:pt x="358" y="355"/>
                  </a:lnTo>
                  <a:lnTo>
                    <a:pt x="357" y="346"/>
                  </a:lnTo>
                  <a:lnTo>
                    <a:pt x="355" y="336"/>
                  </a:lnTo>
                  <a:lnTo>
                    <a:pt x="350" y="328"/>
                  </a:lnTo>
                  <a:lnTo>
                    <a:pt x="347" y="320"/>
                  </a:lnTo>
                  <a:lnTo>
                    <a:pt x="336" y="306"/>
                  </a:lnTo>
                  <a:lnTo>
                    <a:pt x="323" y="293"/>
                  </a:lnTo>
                  <a:lnTo>
                    <a:pt x="319" y="303"/>
                  </a:lnTo>
                  <a:lnTo>
                    <a:pt x="316" y="316"/>
                  </a:lnTo>
                  <a:lnTo>
                    <a:pt x="312" y="325"/>
                  </a:lnTo>
                  <a:lnTo>
                    <a:pt x="309" y="338"/>
                  </a:lnTo>
                  <a:lnTo>
                    <a:pt x="303" y="347"/>
                  </a:lnTo>
                  <a:lnTo>
                    <a:pt x="298" y="358"/>
                  </a:lnTo>
                  <a:lnTo>
                    <a:pt x="287" y="366"/>
                  </a:lnTo>
                  <a:lnTo>
                    <a:pt x="277" y="374"/>
                  </a:lnTo>
                  <a:lnTo>
                    <a:pt x="265" y="377"/>
                  </a:lnTo>
                  <a:lnTo>
                    <a:pt x="252" y="379"/>
                  </a:lnTo>
                  <a:lnTo>
                    <a:pt x="239" y="381"/>
                  </a:lnTo>
                  <a:lnTo>
                    <a:pt x="227" y="385"/>
                  </a:lnTo>
                  <a:lnTo>
                    <a:pt x="212" y="389"/>
                  </a:lnTo>
                  <a:lnTo>
                    <a:pt x="203" y="395"/>
                  </a:lnTo>
                  <a:lnTo>
                    <a:pt x="193" y="403"/>
                  </a:lnTo>
                  <a:lnTo>
                    <a:pt x="187" y="417"/>
                  </a:lnTo>
                  <a:lnTo>
                    <a:pt x="181" y="439"/>
                  </a:lnTo>
                  <a:lnTo>
                    <a:pt x="182" y="461"/>
                  </a:lnTo>
                  <a:lnTo>
                    <a:pt x="186" y="484"/>
                  </a:lnTo>
                  <a:lnTo>
                    <a:pt x="193" y="507"/>
                  </a:lnTo>
                  <a:lnTo>
                    <a:pt x="197" y="531"/>
                  </a:lnTo>
                  <a:lnTo>
                    <a:pt x="198" y="555"/>
                  </a:lnTo>
                  <a:lnTo>
                    <a:pt x="192" y="579"/>
                  </a:lnTo>
                  <a:lnTo>
                    <a:pt x="179" y="604"/>
                  </a:lnTo>
                  <a:lnTo>
                    <a:pt x="181" y="618"/>
                  </a:lnTo>
                  <a:lnTo>
                    <a:pt x="189" y="630"/>
                  </a:lnTo>
                  <a:lnTo>
                    <a:pt x="198" y="639"/>
                  </a:lnTo>
                  <a:lnTo>
                    <a:pt x="211" y="650"/>
                  </a:lnTo>
                  <a:lnTo>
                    <a:pt x="219" y="660"/>
                  </a:lnTo>
                  <a:lnTo>
                    <a:pt x="228" y="671"/>
                  </a:lnTo>
                  <a:lnTo>
                    <a:pt x="230" y="683"/>
                  </a:lnTo>
                  <a:lnTo>
                    <a:pt x="227" y="701"/>
                  </a:lnTo>
                  <a:lnTo>
                    <a:pt x="220" y="709"/>
                  </a:lnTo>
                  <a:lnTo>
                    <a:pt x="212" y="717"/>
                  </a:lnTo>
                  <a:lnTo>
                    <a:pt x="203" y="723"/>
                  </a:lnTo>
                  <a:lnTo>
                    <a:pt x="193" y="731"/>
                  </a:lnTo>
                  <a:lnTo>
                    <a:pt x="184" y="736"/>
                  </a:lnTo>
                  <a:lnTo>
                    <a:pt x="174" y="742"/>
                  </a:lnTo>
                  <a:lnTo>
                    <a:pt x="165" y="748"/>
                  </a:lnTo>
                  <a:lnTo>
                    <a:pt x="160" y="758"/>
                  </a:lnTo>
                  <a:lnTo>
                    <a:pt x="147" y="750"/>
                  </a:lnTo>
                  <a:lnTo>
                    <a:pt x="140" y="744"/>
                  </a:lnTo>
                  <a:lnTo>
                    <a:pt x="130" y="736"/>
                  </a:lnTo>
                  <a:lnTo>
                    <a:pt x="125" y="728"/>
                  </a:lnTo>
                  <a:lnTo>
                    <a:pt x="133" y="723"/>
                  </a:lnTo>
                  <a:lnTo>
                    <a:pt x="144" y="718"/>
                  </a:lnTo>
                  <a:lnTo>
                    <a:pt x="155" y="714"/>
                  </a:lnTo>
                  <a:lnTo>
                    <a:pt x="168" y="710"/>
                  </a:lnTo>
                  <a:lnTo>
                    <a:pt x="176" y="704"/>
                  </a:lnTo>
                  <a:lnTo>
                    <a:pt x="186" y="698"/>
                  </a:lnTo>
                  <a:lnTo>
                    <a:pt x="190" y="687"/>
                  </a:lnTo>
                  <a:lnTo>
                    <a:pt x="192" y="677"/>
                  </a:lnTo>
                  <a:lnTo>
                    <a:pt x="174" y="664"/>
                  </a:lnTo>
                  <a:lnTo>
                    <a:pt x="163" y="647"/>
                  </a:lnTo>
                  <a:lnTo>
                    <a:pt x="154" y="626"/>
                  </a:lnTo>
                  <a:lnTo>
                    <a:pt x="146" y="607"/>
                  </a:lnTo>
                  <a:lnTo>
                    <a:pt x="135" y="588"/>
                  </a:lnTo>
                  <a:lnTo>
                    <a:pt x="124" y="572"/>
                  </a:lnTo>
                  <a:lnTo>
                    <a:pt x="106" y="563"/>
                  </a:lnTo>
                  <a:lnTo>
                    <a:pt x="82" y="561"/>
                  </a:lnTo>
                  <a:lnTo>
                    <a:pt x="82" y="546"/>
                  </a:lnTo>
                  <a:lnTo>
                    <a:pt x="87" y="539"/>
                  </a:lnTo>
                  <a:lnTo>
                    <a:pt x="95" y="534"/>
                  </a:lnTo>
                  <a:lnTo>
                    <a:pt x="108" y="536"/>
                  </a:lnTo>
                  <a:lnTo>
                    <a:pt x="119" y="536"/>
                  </a:lnTo>
                  <a:lnTo>
                    <a:pt x="132" y="536"/>
                  </a:lnTo>
                  <a:lnTo>
                    <a:pt x="144" y="533"/>
                  </a:lnTo>
                  <a:lnTo>
                    <a:pt x="157" y="526"/>
                  </a:lnTo>
                  <a:lnTo>
                    <a:pt x="157" y="500"/>
                  </a:lnTo>
                  <a:lnTo>
                    <a:pt x="157" y="474"/>
                  </a:lnTo>
                  <a:lnTo>
                    <a:pt x="155" y="447"/>
                  </a:lnTo>
                  <a:lnTo>
                    <a:pt x="154" y="423"/>
                  </a:lnTo>
                  <a:lnTo>
                    <a:pt x="146" y="398"/>
                  </a:lnTo>
                  <a:lnTo>
                    <a:pt x="136" y="376"/>
                  </a:lnTo>
                  <a:lnTo>
                    <a:pt x="121" y="355"/>
                  </a:lnTo>
                  <a:lnTo>
                    <a:pt x="101" y="339"/>
                  </a:lnTo>
                  <a:lnTo>
                    <a:pt x="89" y="336"/>
                  </a:lnTo>
                  <a:lnTo>
                    <a:pt x="76" y="336"/>
                  </a:lnTo>
                  <a:lnTo>
                    <a:pt x="63" y="339"/>
                  </a:lnTo>
                  <a:lnTo>
                    <a:pt x="51" y="344"/>
                  </a:lnTo>
                  <a:lnTo>
                    <a:pt x="38" y="349"/>
                  </a:lnTo>
                  <a:lnTo>
                    <a:pt x="25" y="354"/>
                  </a:lnTo>
                  <a:lnTo>
                    <a:pt x="14" y="360"/>
                  </a:lnTo>
                  <a:lnTo>
                    <a:pt x="5" y="366"/>
                  </a:lnTo>
                  <a:lnTo>
                    <a:pt x="0" y="351"/>
                  </a:lnTo>
                  <a:lnTo>
                    <a:pt x="0" y="335"/>
                  </a:lnTo>
                  <a:lnTo>
                    <a:pt x="2" y="317"/>
                  </a:lnTo>
                  <a:lnTo>
                    <a:pt x="6" y="300"/>
                  </a:lnTo>
                  <a:lnTo>
                    <a:pt x="11" y="281"/>
                  </a:lnTo>
                  <a:lnTo>
                    <a:pt x="19" y="265"/>
                  </a:lnTo>
                  <a:lnTo>
                    <a:pt x="27" y="247"/>
                  </a:lnTo>
                  <a:lnTo>
                    <a:pt x="40" y="235"/>
                  </a:lnTo>
                  <a:lnTo>
                    <a:pt x="55" y="222"/>
                  </a:lnTo>
                  <a:lnTo>
                    <a:pt x="70" y="211"/>
                  </a:lnTo>
                  <a:lnTo>
                    <a:pt x="79" y="197"/>
                  </a:lnTo>
                  <a:lnTo>
                    <a:pt x="89" y="184"/>
                  </a:lnTo>
                  <a:lnTo>
                    <a:pt x="94" y="168"/>
                  </a:lnTo>
                  <a:lnTo>
                    <a:pt x="100" y="151"/>
                  </a:lnTo>
                  <a:lnTo>
                    <a:pt x="105" y="132"/>
                  </a:lnTo>
                  <a:lnTo>
                    <a:pt x="109" y="114"/>
                  </a:lnTo>
                  <a:lnTo>
                    <a:pt x="117" y="100"/>
                  </a:lnTo>
                  <a:lnTo>
                    <a:pt x="128" y="89"/>
                  </a:lnTo>
                  <a:lnTo>
                    <a:pt x="141" y="78"/>
                  </a:lnTo>
                  <a:lnTo>
                    <a:pt x="155" y="71"/>
                  </a:lnTo>
                  <a:lnTo>
                    <a:pt x="170" y="65"/>
                  </a:lnTo>
                  <a:lnTo>
                    <a:pt x="187" y="62"/>
                  </a:lnTo>
                  <a:lnTo>
                    <a:pt x="205" y="57"/>
                  </a:lnTo>
                  <a:lnTo>
                    <a:pt x="222" y="57"/>
                  </a:lnTo>
                  <a:lnTo>
                    <a:pt x="255" y="64"/>
                  </a:lnTo>
                  <a:lnTo>
                    <a:pt x="290" y="59"/>
                  </a:lnTo>
                  <a:lnTo>
                    <a:pt x="323" y="45"/>
                  </a:lnTo>
                  <a:lnTo>
                    <a:pt x="357" y="29"/>
                  </a:lnTo>
                  <a:lnTo>
                    <a:pt x="390" y="13"/>
                  </a:lnTo>
                  <a:lnTo>
                    <a:pt x="423" y="2"/>
                  </a:lnTo>
                  <a:lnTo>
                    <a:pt x="457" y="0"/>
                  </a:lnTo>
                  <a:lnTo>
                    <a:pt x="495" y="14"/>
                  </a:lnTo>
                  <a:lnTo>
                    <a:pt x="507" y="19"/>
                  </a:lnTo>
                  <a:lnTo>
                    <a:pt x="522" y="25"/>
                  </a:lnTo>
                  <a:lnTo>
                    <a:pt x="536" y="30"/>
                  </a:lnTo>
                  <a:lnTo>
                    <a:pt x="550" y="38"/>
                  </a:lnTo>
                  <a:lnTo>
                    <a:pt x="563" y="43"/>
                  </a:lnTo>
                  <a:lnTo>
                    <a:pt x="577" y="51"/>
                  </a:lnTo>
                  <a:lnTo>
                    <a:pt x="590" y="59"/>
                  </a:lnTo>
                  <a:lnTo>
                    <a:pt x="603" y="68"/>
                  </a:lnTo>
                  <a:lnTo>
                    <a:pt x="664" y="135"/>
                  </a:lnTo>
                  <a:close/>
                </a:path>
              </a:pathLst>
            </a:custGeom>
            <a:solidFill>
              <a:srgbClr val="FFFF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3" name="Freeform 109"/>
            <p:cNvSpPr>
              <a:spLocks/>
            </p:cNvSpPr>
            <p:nvPr/>
          </p:nvSpPr>
          <p:spPr bwMode="auto">
            <a:xfrm>
              <a:off x="5423" y="3041"/>
              <a:ext cx="962" cy="1288"/>
            </a:xfrm>
            <a:custGeom>
              <a:avLst/>
              <a:gdLst>
                <a:gd name="T0" fmla="*/ 962 w 962"/>
                <a:gd name="T1" fmla="*/ 1271 h 1271"/>
                <a:gd name="T2" fmla="*/ 0 w 962"/>
                <a:gd name="T3" fmla="*/ 1271 h 1271"/>
                <a:gd name="T4" fmla="*/ 0 w 962"/>
                <a:gd name="T5" fmla="*/ 0 h 1271"/>
                <a:gd name="T6" fmla="*/ 962 w 962"/>
                <a:gd name="T7" fmla="*/ 753 h 1271"/>
                <a:gd name="T8" fmla="*/ 962 w 962"/>
                <a:gd name="T9" fmla="*/ 1271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2" h="1271">
                  <a:moveTo>
                    <a:pt x="962" y="1271"/>
                  </a:moveTo>
                  <a:lnTo>
                    <a:pt x="0" y="1271"/>
                  </a:lnTo>
                  <a:lnTo>
                    <a:pt x="0" y="0"/>
                  </a:lnTo>
                  <a:lnTo>
                    <a:pt x="962" y="753"/>
                  </a:lnTo>
                  <a:lnTo>
                    <a:pt x="962" y="1271"/>
                  </a:lnTo>
                  <a:close/>
                </a:path>
              </a:pathLst>
            </a:custGeom>
            <a:solidFill>
              <a:srgbClr val="B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4" name="Freeform 110"/>
            <p:cNvSpPr>
              <a:spLocks/>
            </p:cNvSpPr>
            <p:nvPr/>
          </p:nvSpPr>
          <p:spPr bwMode="auto">
            <a:xfrm>
              <a:off x="4276" y="3100"/>
              <a:ext cx="490" cy="662"/>
            </a:xfrm>
            <a:custGeom>
              <a:avLst/>
              <a:gdLst>
                <a:gd name="T0" fmla="*/ 208 w 490"/>
                <a:gd name="T1" fmla="*/ 86 h 654"/>
                <a:gd name="T2" fmla="*/ 248 w 490"/>
                <a:gd name="T3" fmla="*/ 75 h 654"/>
                <a:gd name="T4" fmla="*/ 284 w 490"/>
                <a:gd name="T5" fmla="*/ 54 h 654"/>
                <a:gd name="T6" fmla="*/ 322 w 490"/>
                <a:gd name="T7" fmla="*/ 78 h 654"/>
                <a:gd name="T8" fmla="*/ 354 w 490"/>
                <a:gd name="T9" fmla="*/ 78 h 654"/>
                <a:gd name="T10" fmla="*/ 389 w 490"/>
                <a:gd name="T11" fmla="*/ 59 h 654"/>
                <a:gd name="T12" fmla="*/ 416 w 490"/>
                <a:gd name="T13" fmla="*/ 64 h 654"/>
                <a:gd name="T14" fmla="*/ 443 w 490"/>
                <a:gd name="T15" fmla="*/ 75 h 654"/>
                <a:gd name="T16" fmla="*/ 474 w 490"/>
                <a:gd name="T17" fmla="*/ 75 h 654"/>
                <a:gd name="T18" fmla="*/ 487 w 490"/>
                <a:gd name="T19" fmla="*/ 164 h 654"/>
                <a:gd name="T20" fmla="*/ 484 w 490"/>
                <a:gd name="T21" fmla="*/ 256 h 654"/>
                <a:gd name="T22" fmla="*/ 441 w 490"/>
                <a:gd name="T23" fmla="*/ 338 h 654"/>
                <a:gd name="T24" fmla="*/ 378 w 490"/>
                <a:gd name="T25" fmla="*/ 403 h 654"/>
                <a:gd name="T26" fmla="*/ 298 w 490"/>
                <a:gd name="T27" fmla="*/ 455 h 654"/>
                <a:gd name="T28" fmla="*/ 227 w 490"/>
                <a:gd name="T29" fmla="*/ 474 h 654"/>
                <a:gd name="T30" fmla="*/ 170 w 490"/>
                <a:gd name="T31" fmla="*/ 446 h 654"/>
                <a:gd name="T32" fmla="*/ 121 w 490"/>
                <a:gd name="T33" fmla="*/ 403 h 654"/>
                <a:gd name="T34" fmla="*/ 106 w 490"/>
                <a:gd name="T35" fmla="*/ 414 h 654"/>
                <a:gd name="T36" fmla="*/ 141 w 490"/>
                <a:gd name="T37" fmla="*/ 449 h 654"/>
                <a:gd name="T38" fmla="*/ 194 w 490"/>
                <a:gd name="T39" fmla="*/ 484 h 654"/>
                <a:gd name="T40" fmla="*/ 262 w 490"/>
                <a:gd name="T41" fmla="*/ 493 h 654"/>
                <a:gd name="T42" fmla="*/ 295 w 490"/>
                <a:gd name="T43" fmla="*/ 476 h 654"/>
                <a:gd name="T44" fmla="*/ 306 w 490"/>
                <a:gd name="T45" fmla="*/ 489 h 654"/>
                <a:gd name="T46" fmla="*/ 305 w 490"/>
                <a:gd name="T47" fmla="*/ 516 h 654"/>
                <a:gd name="T48" fmla="*/ 316 w 490"/>
                <a:gd name="T49" fmla="*/ 543 h 654"/>
                <a:gd name="T50" fmla="*/ 306 w 490"/>
                <a:gd name="T51" fmla="*/ 577 h 654"/>
                <a:gd name="T52" fmla="*/ 297 w 490"/>
                <a:gd name="T53" fmla="*/ 612 h 654"/>
                <a:gd name="T54" fmla="*/ 256 w 490"/>
                <a:gd name="T55" fmla="*/ 641 h 654"/>
                <a:gd name="T56" fmla="*/ 160 w 490"/>
                <a:gd name="T57" fmla="*/ 654 h 654"/>
                <a:gd name="T58" fmla="*/ 67 w 490"/>
                <a:gd name="T59" fmla="*/ 631 h 654"/>
                <a:gd name="T60" fmla="*/ 43 w 490"/>
                <a:gd name="T61" fmla="*/ 577 h 654"/>
                <a:gd name="T62" fmla="*/ 81 w 490"/>
                <a:gd name="T63" fmla="*/ 562 h 654"/>
                <a:gd name="T64" fmla="*/ 114 w 490"/>
                <a:gd name="T65" fmla="*/ 539 h 654"/>
                <a:gd name="T66" fmla="*/ 124 w 490"/>
                <a:gd name="T67" fmla="*/ 497 h 654"/>
                <a:gd name="T68" fmla="*/ 105 w 490"/>
                <a:gd name="T69" fmla="*/ 452 h 654"/>
                <a:gd name="T70" fmla="*/ 75 w 490"/>
                <a:gd name="T71" fmla="*/ 416 h 654"/>
                <a:gd name="T72" fmla="*/ 45 w 490"/>
                <a:gd name="T73" fmla="*/ 363 h 654"/>
                <a:gd name="T74" fmla="*/ 26 w 490"/>
                <a:gd name="T75" fmla="*/ 322 h 654"/>
                <a:gd name="T76" fmla="*/ 2 w 490"/>
                <a:gd name="T77" fmla="*/ 284 h 654"/>
                <a:gd name="T78" fmla="*/ 5 w 490"/>
                <a:gd name="T79" fmla="*/ 254 h 654"/>
                <a:gd name="T80" fmla="*/ 18 w 490"/>
                <a:gd name="T81" fmla="*/ 226 h 654"/>
                <a:gd name="T82" fmla="*/ 22 w 490"/>
                <a:gd name="T83" fmla="*/ 195 h 654"/>
                <a:gd name="T84" fmla="*/ 7 w 490"/>
                <a:gd name="T85" fmla="*/ 162 h 654"/>
                <a:gd name="T86" fmla="*/ 0 w 490"/>
                <a:gd name="T87" fmla="*/ 126 h 654"/>
                <a:gd name="T88" fmla="*/ 16 w 490"/>
                <a:gd name="T89" fmla="*/ 88 h 654"/>
                <a:gd name="T90" fmla="*/ 53 w 490"/>
                <a:gd name="T91" fmla="*/ 78 h 654"/>
                <a:gd name="T92" fmla="*/ 94 w 490"/>
                <a:gd name="T93" fmla="*/ 67 h 654"/>
                <a:gd name="T94" fmla="*/ 118 w 490"/>
                <a:gd name="T95" fmla="*/ 45 h 654"/>
                <a:gd name="T96" fmla="*/ 130 w 490"/>
                <a:gd name="T97" fmla="*/ 18 h 654"/>
                <a:gd name="T98" fmla="*/ 137 w 490"/>
                <a:gd name="T99" fmla="*/ 11 h 654"/>
                <a:gd name="T100" fmla="*/ 148 w 490"/>
                <a:gd name="T101" fmla="*/ 45 h 654"/>
                <a:gd name="T102" fmla="*/ 168 w 490"/>
                <a:gd name="T103" fmla="*/ 72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90" h="654">
                  <a:moveTo>
                    <a:pt x="179" y="81"/>
                  </a:moveTo>
                  <a:lnTo>
                    <a:pt x="194" y="84"/>
                  </a:lnTo>
                  <a:lnTo>
                    <a:pt x="208" y="86"/>
                  </a:lnTo>
                  <a:lnTo>
                    <a:pt x="222" y="84"/>
                  </a:lnTo>
                  <a:lnTo>
                    <a:pt x="236" y="81"/>
                  </a:lnTo>
                  <a:lnTo>
                    <a:pt x="248" y="75"/>
                  </a:lnTo>
                  <a:lnTo>
                    <a:pt x="260" y="70"/>
                  </a:lnTo>
                  <a:lnTo>
                    <a:pt x="271" y="62"/>
                  </a:lnTo>
                  <a:lnTo>
                    <a:pt x="284" y="54"/>
                  </a:lnTo>
                  <a:lnTo>
                    <a:pt x="297" y="65"/>
                  </a:lnTo>
                  <a:lnTo>
                    <a:pt x="313" y="75"/>
                  </a:lnTo>
                  <a:lnTo>
                    <a:pt x="322" y="78"/>
                  </a:lnTo>
                  <a:lnTo>
                    <a:pt x="332" y="80"/>
                  </a:lnTo>
                  <a:lnTo>
                    <a:pt x="341" y="80"/>
                  </a:lnTo>
                  <a:lnTo>
                    <a:pt x="354" y="78"/>
                  </a:lnTo>
                  <a:lnTo>
                    <a:pt x="365" y="73"/>
                  </a:lnTo>
                  <a:lnTo>
                    <a:pt x="378" y="67"/>
                  </a:lnTo>
                  <a:lnTo>
                    <a:pt x="389" y="59"/>
                  </a:lnTo>
                  <a:lnTo>
                    <a:pt x="401" y="51"/>
                  </a:lnTo>
                  <a:lnTo>
                    <a:pt x="408" y="57"/>
                  </a:lnTo>
                  <a:lnTo>
                    <a:pt x="416" y="64"/>
                  </a:lnTo>
                  <a:lnTo>
                    <a:pt x="424" y="69"/>
                  </a:lnTo>
                  <a:lnTo>
                    <a:pt x="433" y="73"/>
                  </a:lnTo>
                  <a:lnTo>
                    <a:pt x="443" y="75"/>
                  </a:lnTo>
                  <a:lnTo>
                    <a:pt x="452" y="76"/>
                  </a:lnTo>
                  <a:lnTo>
                    <a:pt x="462" y="76"/>
                  </a:lnTo>
                  <a:lnTo>
                    <a:pt x="474" y="75"/>
                  </a:lnTo>
                  <a:lnTo>
                    <a:pt x="479" y="103"/>
                  </a:lnTo>
                  <a:lnTo>
                    <a:pt x="484" y="134"/>
                  </a:lnTo>
                  <a:lnTo>
                    <a:pt x="487" y="164"/>
                  </a:lnTo>
                  <a:lnTo>
                    <a:pt x="490" y="195"/>
                  </a:lnTo>
                  <a:lnTo>
                    <a:pt x="489" y="226"/>
                  </a:lnTo>
                  <a:lnTo>
                    <a:pt x="484" y="256"/>
                  </a:lnTo>
                  <a:lnTo>
                    <a:pt x="474" y="284"/>
                  </a:lnTo>
                  <a:lnTo>
                    <a:pt x="463" y="314"/>
                  </a:lnTo>
                  <a:lnTo>
                    <a:pt x="441" y="338"/>
                  </a:lnTo>
                  <a:lnTo>
                    <a:pt x="420" y="362"/>
                  </a:lnTo>
                  <a:lnTo>
                    <a:pt x="398" y="382"/>
                  </a:lnTo>
                  <a:lnTo>
                    <a:pt x="378" y="403"/>
                  </a:lnTo>
                  <a:lnTo>
                    <a:pt x="352" y="421"/>
                  </a:lnTo>
                  <a:lnTo>
                    <a:pt x="327" y="438"/>
                  </a:lnTo>
                  <a:lnTo>
                    <a:pt x="298" y="455"/>
                  </a:lnTo>
                  <a:lnTo>
                    <a:pt x="270" y="473"/>
                  </a:lnTo>
                  <a:lnTo>
                    <a:pt x="248" y="476"/>
                  </a:lnTo>
                  <a:lnTo>
                    <a:pt x="227" y="474"/>
                  </a:lnTo>
                  <a:lnTo>
                    <a:pt x="208" y="468"/>
                  </a:lnTo>
                  <a:lnTo>
                    <a:pt x="189" y="460"/>
                  </a:lnTo>
                  <a:lnTo>
                    <a:pt x="170" y="446"/>
                  </a:lnTo>
                  <a:lnTo>
                    <a:pt x="152" y="432"/>
                  </a:lnTo>
                  <a:lnTo>
                    <a:pt x="135" y="417"/>
                  </a:lnTo>
                  <a:lnTo>
                    <a:pt x="121" y="403"/>
                  </a:lnTo>
                  <a:lnTo>
                    <a:pt x="114" y="403"/>
                  </a:lnTo>
                  <a:lnTo>
                    <a:pt x="110" y="408"/>
                  </a:lnTo>
                  <a:lnTo>
                    <a:pt x="106" y="414"/>
                  </a:lnTo>
                  <a:lnTo>
                    <a:pt x="110" y="424"/>
                  </a:lnTo>
                  <a:lnTo>
                    <a:pt x="124" y="436"/>
                  </a:lnTo>
                  <a:lnTo>
                    <a:pt x="141" y="449"/>
                  </a:lnTo>
                  <a:lnTo>
                    <a:pt x="157" y="462"/>
                  </a:lnTo>
                  <a:lnTo>
                    <a:pt x="176" y="474"/>
                  </a:lnTo>
                  <a:lnTo>
                    <a:pt x="194" y="484"/>
                  </a:lnTo>
                  <a:lnTo>
                    <a:pt x="214" y="490"/>
                  </a:lnTo>
                  <a:lnTo>
                    <a:pt x="236" y="493"/>
                  </a:lnTo>
                  <a:lnTo>
                    <a:pt x="262" y="493"/>
                  </a:lnTo>
                  <a:lnTo>
                    <a:pt x="271" y="489"/>
                  </a:lnTo>
                  <a:lnTo>
                    <a:pt x="284" y="484"/>
                  </a:lnTo>
                  <a:lnTo>
                    <a:pt x="295" y="476"/>
                  </a:lnTo>
                  <a:lnTo>
                    <a:pt x="308" y="470"/>
                  </a:lnTo>
                  <a:lnTo>
                    <a:pt x="306" y="479"/>
                  </a:lnTo>
                  <a:lnTo>
                    <a:pt x="306" y="489"/>
                  </a:lnTo>
                  <a:lnTo>
                    <a:pt x="305" y="498"/>
                  </a:lnTo>
                  <a:lnTo>
                    <a:pt x="305" y="508"/>
                  </a:lnTo>
                  <a:lnTo>
                    <a:pt x="305" y="516"/>
                  </a:lnTo>
                  <a:lnTo>
                    <a:pt x="306" y="525"/>
                  </a:lnTo>
                  <a:lnTo>
                    <a:pt x="309" y="533"/>
                  </a:lnTo>
                  <a:lnTo>
                    <a:pt x="316" y="543"/>
                  </a:lnTo>
                  <a:lnTo>
                    <a:pt x="313" y="554"/>
                  </a:lnTo>
                  <a:lnTo>
                    <a:pt x="309" y="566"/>
                  </a:lnTo>
                  <a:lnTo>
                    <a:pt x="306" y="577"/>
                  </a:lnTo>
                  <a:lnTo>
                    <a:pt x="305" y="590"/>
                  </a:lnTo>
                  <a:lnTo>
                    <a:pt x="300" y="601"/>
                  </a:lnTo>
                  <a:lnTo>
                    <a:pt x="297" y="612"/>
                  </a:lnTo>
                  <a:lnTo>
                    <a:pt x="292" y="622"/>
                  </a:lnTo>
                  <a:lnTo>
                    <a:pt x="289" y="633"/>
                  </a:lnTo>
                  <a:lnTo>
                    <a:pt x="256" y="641"/>
                  </a:lnTo>
                  <a:lnTo>
                    <a:pt x="224" y="649"/>
                  </a:lnTo>
                  <a:lnTo>
                    <a:pt x="192" y="652"/>
                  </a:lnTo>
                  <a:lnTo>
                    <a:pt x="160" y="654"/>
                  </a:lnTo>
                  <a:lnTo>
                    <a:pt x="127" y="649"/>
                  </a:lnTo>
                  <a:lnTo>
                    <a:pt x="97" y="642"/>
                  </a:lnTo>
                  <a:lnTo>
                    <a:pt x="67" y="631"/>
                  </a:lnTo>
                  <a:lnTo>
                    <a:pt x="40" y="617"/>
                  </a:lnTo>
                  <a:lnTo>
                    <a:pt x="32" y="582"/>
                  </a:lnTo>
                  <a:lnTo>
                    <a:pt x="43" y="577"/>
                  </a:lnTo>
                  <a:lnTo>
                    <a:pt x="56" y="573"/>
                  </a:lnTo>
                  <a:lnTo>
                    <a:pt x="68" y="566"/>
                  </a:lnTo>
                  <a:lnTo>
                    <a:pt x="81" y="562"/>
                  </a:lnTo>
                  <a:lnTo>
                    <a:pt x="92" y="554"/>
                  </a:lnTo>
                  <a:lnTo>
                    <a:pt x="103" y="547"/>
                  </a:lnTo>
                  <a:lnTo>
                    <a:pt x="114" y="539"/>
                  </a:lnTo>
                  <a:lnTo>
                    <a:pt x="125" y="532"/>
                  </a:lnTo>
                  <a:lnTo>
                    <a:pt x="125" y="512"/>
                  </a:lnTo>
                  <a:lnTo>
                    <a:pt x="124" y="497"/>
                  </a:lnTo>
                  <a:lnTo>
                    <a:pt x="119" y="481"/>
                  </a:lnTo>
                  <a:lnTo>
                    <a:pt x="114" y="467"/>
                  </a:lnTo>
                  <a:lnTo>
                    <a:pt x="105" y="452"/>
                  </a:lnTo>
                  <a:lnTo>
                    <a:pt x="97" y="438"/>
                  </a:lnTo>
                  <a:lnTo>
                    <a:pt x="86" y="425"/>
                  </a:lnTo>
                  <a:lnTo>
                    <a:pt x="75" y="416"/>
                  </a:lnTo>
                  <a:lnTo>
                    <a:pt x="40" y="392"/>
                  </a:lnTo>
                  <a:lnTo>
                    <a:pt x="43" y="378"/>
                  </a:lnTo>
                  <a:lnTo>
                    <a:pt x="45" y="363"/>
                  </a:lnTo>
                  <a:lnTo>
                    <a:pt x="43" y="348"/>
                  </a:lnTo>
                  <a:lnTo>
                    <a:pt x="40" y="333"/>
                  </a:lnTo>
                  <a:lnTo>
                    <a:pt x="26" y="322"/>
                  </a:lnTo>
                  <a:lnTo>
                    <a:pt x="14" y="311"/>
                  </a:lnTo>
                  <a:lnTo>
                    <a:pt x="5" y="297"/>
                  </a:lnTo>
                  <a:lnTo>
                    <a:pt x="2" y="284"/>
                  </a:lnTo>
                  <a:lnTo>
                    <a:pt x="2" y="273"/>
                  </a:lnTo>
                  <a:lnTo>
                    <a:pt x="3" y="264"/>
                  </a:lnTo>
                  <a:lnTo>
                    <a:pt x="5" y="254"/>
                  </a:lnTo>
                  <a:lnTo>
                    <a:pt x="10" y="245"/>
                  </a:lnTo>
                  <a:lnTo>
                    <a:pt x="13" y="235"/>
                  </a:lnTo>
                  <a:lnTo>
                    <a:pt x="18" y="226"/>
                  </a:lnTo>
                  <a:lnTo>
                    <a:pt x="22" y="218"/>
                  </a:lnTo>
                  <a:lnTo>
                    <a:pt x="29" y="210"/>
                  </a:lnTo>
                  <a:lnTo>
                    <a:pt x="22" y="195"/>
                  </a:lnTo>
                  <a:lnTo>
                    <a:pt x="18" y="184"/>
                  </a:lnTo>
                  <a:lnTo>
                    <a:pt x="11" y="172"/>
                  </a:lnTo>
                  <a:lnTo>
                    <a:pt x="7" y="162"/>
                  </a:lnTo>
                  <a:lnTo>
                    <a:pt x="2" y="149"/>
                  </a:lnTo>
                  <a:lnTo>
                    <a:pt x="0" y="138"/>
                  </a:lnTo>
                  <a:lnTo>
                    <a:pt x="0" y="126"/>
                  </a:lnTo>
                  <a:lnTo>
                    <a:pt x="5" y="113"/>
                  </a:lnTo>
                  <a:lnTo>
                    <a:pt x="8" y="97"/>
                  </a:lnTo>
                  <a:lnTo>
                    <a:pt x="16" y="88"/>
                  </a:lnTo>
                  <a:lnTo>
                    <a:pt x="26" y="81"/>
                  </a:lnTo>
                  <a:lnTo>
                    <a:pt x="40" y="80"/>
                  </a:lnTo>
                  <a:lnTo>
                    <a:pt x="53" y="78"/>
                  </a:lnTo>
                  <a:lnTo>
                    <a:pt x="67" y="76"/>
                  </a:lnTo>
                  <a:lnTo>
                    <a:pt x="79" y="72"/>
                  </a:lnTo>
                  <a:lnTo>
                    <a:pt x="94" y="67"/>
                  </a:lnTo>
                  <a:lnTo>
                    <a:pt x="103" y="59"/>
                  </a:lnTo>
                  <a:lnTo>
                    <a:pt x="111" y="53"/>
                  </a:lnTo>
                  <a:lnTo>
                    <a:pt x="118" y="45"/>
                  </a:lnTo>
                  <a:lnTo>
                    <a:pt x="124" y="37"/>
                  </a:lnTo>
                  <a:lnTo>
                    <a:pt x="125" y="27"/>
                  </a:lnTo>
                  <a:lnTo>
                    <a:pt x="130" y="18"/>
                  </a:lnTo>
                  <a:lnTo>
                    <a:pt x="132" y="8"/>
                  </a:lnTo>
                  <a:lnTo>
                    <a:pt x="137" y="0"/>
                  </a:lnTo>
                  <a:lnTo>
                    <a:pt x="137" y="11"/>
                  </a:lnTo>
                  <a:lnTo>
                    <a:pt x="138" y="23"/>
                  </a:lnTo>
                  <a:lnTo>
                    <a:pt x="141" y="34"/>
                  </a:lnTo>
                  <a:lnTo>
                    <a:pt x="148" y="45"/>
                  </a:lnTo>
                  <a:lnTo>
                    <a:pt x="152" y="54"/>
                  </a:lnTo>
                  <a:lnTo>
                    <a:pt x="160" y="64"/>
                  </a:lnTo>
                  <a:lnTo>
                    <a:pt x="168" y="72"/>
                  </a:lnTo>
                  <a:lnTo>
                    <a:pt x="179" y="81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5" name="Freeform 111"/>
            <p:cNvSpPr>
              <a:spLocks/>
            </p:cNvSpPr>
            <p:nvPr/>
          </p:nvSpPr>
          <p:spPr bwMode="auto">
            <a:xfrm>
              <a:off x="4598" y="3104"/>
              <a:ext cx="243" cy="565"/>
            </a:xfrm>
            <a:custGeom>
              <a:avLst/>
              <a:gdLst>
                <a:gd name="T0" fmla="*/ 241 w 243"/>
                <a:gd name="T1" fmla="*/ 61 h 558"/>
                <a:gd name="T2" fmla="*/ 233 w 243"/>
                <a:gd name="T3" fmla="*/ 104 h 558"/>
                <a:gd name="T4" fmla="*/ 219 w 243"/>
                <a:gd name="T5" fmla="*/ 145 h 558"/>
                <a:gd name="T6" fmla="*/ 203 w 243"/>
                <a:gd name="T7" fmla="*/ 188 h 558"/>
                <a:gd name="T8" fmla="*/ 198 w 243"/>
                <a:gd name="T9" fmla="*/ 220 h 558"/>
                <a:gd name="T10" fmla="*/ 208 w 243"/>
                <a:gd name="T11" fmla="*/ 242 h 558"/>
                <a:gd name="T12" fmla="*/ 216 w 243"/>
                <a:gd name="T13" fmla="*/ 263 h 558"/>
                <a:gd name="T14" fmla="*/ 214 w 243"/>
                <a:gd name="T15" fmla="*/ 288 h 558"/>
                <a:gd name="T16" fmla="*/ 194 w 243"/>
                <a:gd name="T17" fmla="*/ 317 h 558"/>
                <a:gd name="T18" fmla="*/ 167 w 243"/>
                <a:gd name="T19" fmla="*/ 347 h 558"/>
                <a:gd name="T20" fmla="*/ 146 w 243"/>
                <a:gd name="T21" fmla="*/ 380 h 558"/>
                <a:gd name="T22" fmla="*/ 143 w 243"/>
                <a:gd name="T23" fmla="*/ 418 h 558"/>
                <a:gd name="T24" fmla="*/ 154 w 243"/>
                <a:gd name="T25" fmla="*/ 443 h 558"/>
                <a:gd name="T26" fmla="*/ 170 w 243"/>
                <a:gd name="T27" fmla="*/ 451 h 558"/>
                <a:gd name="T28" fmla="*/ 187 w 243"/>
                <a:gd name="T29" fmla="*/ 453 h 558"/>
                <a:gd name="T30" fmla="*/ 206 w 243"/>
                <a:gd name="T31" fmla="*/ 451 h 558"/>
                <a:gd name="T32" fmla="*/ 206 w 243"/>
                <a:gd name="T33" fmla="*/ 461 h 558"/>
                <a:gd name="T34" fmla="*/ 195 w 243"/>
                <a:gd name="T35" fmla="*/ 488 h 558"/>
                <a:gd name="T36" fmla="*/ 184 w 243"/>
                <a:gd name="T37" fmla="*/ 515 h 558"/>
                <a:gd name="T38" fmla="*/ 167 w 243"/>
                <a:gd name="T39" fmla="*/ 539 h 558"/>
                <a:gd name="T40" fmla="*/ 138 w 243"/>
                <a:gd name="T41" fmla="*/ 556 h 558"/>
                <a:gd name="T42" fmla="*/ 103 w 243"/>
                <a:gd name="T43" fmla="*/ 558 h 558"/>
                <a:gd name="T44" fmla="*/ 67 w 243"/>
                <a:gd name="T45" fmla="*/ 551 h 558"/>
                <a:gd name="T46" fmla="*/ 30 w 243"/>
                <a:gd name="T47" fmla="*/ 540 h 558"/>
                <a:gd name="T48" fmla="*/ 8 w 243"/>
                <a:gd name="T49" fmla="*/ 526 h 558"/>
                <a:gd name="T50" fmla="*/ 2 w 243"/>
                <a:gd name="T51" fmla="*/ 508 h 558"/>
                <a:gd name="T52" fmla="*/ 0 w 243"/>
                <a:gd name="T53" fmla="*/ 489 h 558"/>
                <a:gd name="T54" fmla="*/ 5 w 243"/>
                <a:gd name="T55" fmla="*/ 470 h 558"/>
                <a:gd name="T56" fmla="*/ 35 w 243"/>
                <a:gd name="T57" fmla="*/ 437 h 558"/>
                <a:gd name="T58" fmla="*/ 91 w 243"/>
                <a:gd name="T59" fmla="*/ 390 h 558"/>
                <a:gd name="T60" fmla="*/ 141 w 243"/>
                <a:gd name="T61" fmla="*/ 339 h 558"/>
                <a:gd name="T62" fmla="*/ 175 w 243"/>
                <a:gd name="T63" fmla="*/ 277 h 558"/>
                <a:gd name="T64" fmla="*/ 184 w 243"/>
                <a:gd name="T65" fmla="*/ 217 h 558"/>
                <a:gd name="T66" fmla="*/ 183 w 243"/>
                <a:gd name="T67" fmla="*/ 171 h 558"/>
                <a:gd name="T68" fmla="*/ 178 w 243"/>
                <a:gd name="T69" fmla="*/ 126 h 558"/>
                <a:gd name="T70" fmla="*/ 171 w 243"/>
                <a:gd name="T71" fmla="*/ 84 h 558"/>
                <a:gd name="T72" fmla="*/ 183 w 243"/>
                <a:gd name="T73" fmla="*/ 50 h 558"/>
                <a:gd name="T74" fmla="*/ 198 w 243"/>
                <a:gd name="T75" fmla="*/ 27 h 558"/>
                <a:gd name="T76" fmla="*/ 200 w 243"/>
                <a:gd name="T77" fmla="*/ 9 h 558"/>
                <a:gd name="T78" fmla="*/ 209 w 243"/>
                <a:gd name="T79" fmla="*/ 4 h 558"/>
                <a:gd name="T80" fmla="*/ 232 w 243"/>
                <a:gd name="T81" fmla="*/ 28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3" h="558">
                  <a:moveTo>
                    <a:pt x="243" y="42"/>
                  </a:moveTo>
                  <a:lnTo>
                    <a:pt x="241" y="61"/>
                  </a:lnTo>
                  <a:lnTo>
                    <a:pt x="240" y="84"/>
                  </a:lnTo>
                  <a:lnTo>
                    <a:pt x="233" y="104"/>
                  </a:lnTo>
                  <a:lnTo>
                    <a:pt x="228" y="126"/>
                  </a:lnTo>
                  <a:lnTo>
                    <a:pt x="219" y="145"/>
                  </a:lnTo>
                  <a:lnTo>
                    <a:pt x="211" y="168"/>
                  </a:lnTo>
                  <a:lnTo>
                    <a:pt x="203" y="188"/>
                  </a:lnTo>
                  <a:lnTo>
                    <a:pt x="195" y="210"/>
                  </a:lnTo>
                  <a:lnTo>
                    <a:pt x="198" y="220"/>
                  </a:lnTo>
                  <a:lnTo>
                    <a:pt x="203" y="231"/>
                  </a:lnTo>
                  <a:lnTo>
                    <a:pt x="208" y="242"/>
                  </a:lnTo>
                  <a:lnTo>
                    <a:pt x="214" y="253"/>
                  </a:lnTo>
                  <a:lnTo>
                    <a:pt x="216" y="263"/>
                  </a:lnTo>
                  <a:lnTo>
                    <a:pt x="217" y="275"/>
                  </a:lnTo>
                  <a:lnTo>
                    <a:pt x="214" y="288"/>
                  </a:lnTo>
                  <a:lnTo>
                    <a:pt x="208" y="302"/>
                  </a:lnTo>
                  <a:lnTo>
                    <a:pt x="194" y="317"/>
                  </a:lnTo>
                  <a:lnTo>
                    <a:pt x="179" y="331"/>
                  </a:lnTo>
                  <a:lnTo>
                    <a:pt x="167" y="347"/>
                  </a:lnTo>
                  <a:lnTo>
                    <a:pt x="156" y="364"/>
                  </a:lnTo>
                  <a:lnTo>
                    <a:pt x="146" y="380"/>
                  </a:lnTo>
                  <a:lnTo>
                    <a:pt x="143" y="399"/>
                  </a:lnTo>
                  <a:lnTo>
                    <a:pt x="143" y="418"/>
                  </a:lnTo>
                  <a:lnTo>
                    <a:pt x="149" y="439"/>
                  </a:lnTo>
                  <a:lnTo>
                    <a:pt x="154" y="443"/>
                  </a:lnTo>
                  <a:lnTo>
                    <a:pt x="162" y="448"/>
                  </a:lnTo>
                  <a:lnTo>
                    <a:pt x="170" y="451"/>
                  </a:lnTo>
                  <a:lnTo>
                    <a:pt x="179" y="453"/>
                  </a:lnTo>
                  <a:lnTo>
                    <a:pt x="187" y="453"/>
                  </a:lnTo>
                  <a:lnTo>
                    <a:pt x="197" y="453"/>
                  </a:lnTo>
                  <a:lnTo>
                    <a:pt x="206" y="451"/>
                  </a:lnTo>
                  <a:lnTo>
                    <a:pt x="216" y="450"/>
                  </a:lnTo>
                  <a:lnTo>
                    <a:pt x="206" y="461"/>
                  </a:lnTo>
                  <a:lnTo>
                    <a:pt x="202" y="474"/>
                  </a:lnTo>
                  <a:lnTo>
                    <a:pt x="195" y="488"/>
                  </a:lnTo>
                  <a:lnTo>
                    <a:pt x="190" y="502"/>
                  </a:lnTo>
                  <a:lnTo>
                    <a:pt x="184" y="515"/>
                  </a:lnTo>
                  <a:lnTo>
                    <a:pt x="178" y="528"/>
                  </a:lnTo>
                  <a:lnTo>
                    <a:pt x="167" y="539"/>
                  </a:lnTo>
                  <a:lnTo>
                    <a:pt x="157" y="551"/>
                  </a:lnTo>
                  <a:lnTo>
                    <a:pt x="138" y="556"/>
                  </a:lnTo>
                  <a:lnTo>
                    <a:pt x="121" y="558"/>
                  </a:lnTo>
                  <a:lnTo>
                    <a:pt x="103" y="558"/>
                  </a:lnTo>
                  <a:lnTo>
                    <a:pt x="86" y="556"/>
                  </a:lnTo>
                  <a:lnTo>
                    <a:pt x="67" y="551"/>
                  </a:lnTo>
                  <a:lnTo>
                    <a:pt x="49" y="547"/>
                  </a:lnTo>
                  <a:lnTo>
                    <a:pt x="30" y="540"/>
                  </a:lnTo>
                  <a:lnTo>
                    <a:pt x="13" y="535"/>
                  </a:lnTo>
                  <a:lnTo>
                    <a:pt x="8" y="526"/>
                  </a:lnTo>
                  <a:lnTo>
                    <a:pt x="5" y="518"/>
                  </a:lnTo>
                  <a:lnTo>
                    <a:pt x="2" y="508"/>
                  </a:lnTo>
                  <a:lnTo>
                    <a:pt x="2" y="501"/>
                  </a:lnTo>
                  <a:lnTo>
                    <a:pt x="0" y="489"/>
                  </a:lnTo>
                  <a:lnTo>
                    <a:pt x="2" y="480"/>
                  </a:lnTo>
                  <a:lnTo>
                    <a:pt x="5" y="470"/>
                  </a:lnTo>
                  <a:lnTo>
                    <a:pt x="10" y="461"/>
                  </a:lnTo>
                  <a:lnTo>
                    <a:pt x="35" y="437"/>
                  </a:lnTo>
                  <a:lnTo>
                    <a:pt x="64" y="413"/>
                  </a:lnTo>
                  <a:lnTo>
                    <a:pt x="91" y="390"/>
                  </a:lnTo>
                  <a:lnTo>
                    <a:pt x="117" y="366"/>
                  </a:lnTo>
                  <a:lnTo>
                    <a:pt x="141" y="339"/>
                  </a:lnTo>
                  <a:lnTo>
                    <a:pt x="160" y="310"/>
                  </a:lnTo>
                  <a:lnTo>
                    <a:pt x="175" y="277"/>
                  </a:lnTo>
                  <a:lnTo>
                    <a:pt x="184" y="241"/>
                  </a:lnTo>
                  <a:lnTo>
                    <a:pt x="184" y="217"/>
                  </a:lnTo>
                  <a:lnTo>
                    <a:pt x="184" y="193"/>
                  </a:lnTo>
                  <a:lnTo>
                    <a:pt x="183" y="171"/>
                  </a:lnTo>
                  <a:lnTo>
                    <a:pt x="181" y="149"/>
                  </a:lnTo>
                  <a:lnTo>
                    <a:pt x="178" y="126"/>
                  </a:lnTo>
                  <a:lnTo>
                    <a:pt x="175" y="106"/>
                  </a:lnTo>
                  <a:lnTo>
                    <a:pt x="171" y="84"/>
                  </a:lnTo>
                  <a:lnTo>
                    <a:pt x="168" y="63"/>
                  </a:lnTo>
                  <a:lnTo>
                    <a:pt x="183" y="50"/>
                  </a:lnTo>
                  <a:lnTo>
                    <a:pt x="195" y="36"/>
                  </a:lnTo>
                  <a:lnTo>
                    <a:pt x="198" y="27"/>
                  </a:lnTo>
                  <a:lnTo>
                    <a:pt x="202" y="19"/>
                  </a:lnTo>
                  <a:lnTo>
                    <a:pt x="200" y="9"/>
                  </a:lnTo>
                  <a:lnTo>
                    <a:pt x="195" y="0"/>
                  </a:lnTo>
                  <a:lnTo>
                    <a:pt x="209" y="4"/>
                  </a:lnTo>
                  <a:lnTo>
                    <a:pt x="221" y="15"/>
                  </a:lnTo>
                  <a:lnTo>
                    <a:pt x="232" y="28"/>
                  </a:lnTo>
                  <a:lnTo>
                    <a:pt x="243" y="42"/>
                  </a:lnTo>
                  <a:close/>
                </a:path>
              </a:pathLst>
            </a:custGeom>
            <a:solidFill>
              <a:srgbClr val="FFFF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6" name="Freeform 112"/>
            <p:cNvSpPr>
              <a:spLocks/>
            </p:cNvSpPr>
            <p:nvPr/>
          </p:nvSpPr>
          <p:spPr bwMode="auto">
            <a:xfrm>
              <a:off x="4048" y="3138"/>
              <a:ext cx="166" cy="206"/>
            </a:xfrm>
            <a:custGeom>
              <a:avLst/>
              <a:gdLst>
                <a:gd name="T0" fmla="*/ 163 w 166"/>
                <a:gd name="T1" fmla="*/ 51 h 203"/>
                <a:gd name="T2" fmla="*/ 165 w 166"/>
                <a:gd name="T3" fmla="*/ 61 h 203"/>
                <a:gd name="T4" fmla="*/ 166 w 166"/>
                <a:gd name="T5" fmla="*/ 73 h 203"/>
                <a:gd name="T6" fmla="*/ 166 w 166"/>
                <a:gd name="T7" fmla="*/ 88 h 203"/>
                <a:gd name="T8" fmla="*/ 166 w 166"/>
                <a:gd name="T9" fmla="*/ 103 h 203"/>
                <a:gd name="T10" fmla="*/ 166 w 166"/>
                <a:gd name="T11" fmla="*/ 118 h 203"/>
                <a:gd name="T12" fmla="*/ 166 w 166"/>
                <a:gd name="T13" fmla="*/ 134 h 203"/>
                <a:gd name="T14" fmla="*/ 166 w 166"/>
                <a:gd name="T15" fmla="*/ 146 h 203"/>
                <a:gd name="T16" fmla="*/ 166 w 166"/>
                <a:gd name="T17" fmla="*/ 161 h 203"/>
                <a:gd name="T18" fmla="*/ 157 w 166"/>
                <a:gd name="T19" fmla="*/ 161 h 203"/>
                <a:gd name="T20" fmla="*/ 147 w 166"/>
                <a:gd name="T21" fmla="*/ 161 h 203"/>
                <a:gd name="T22" fmla="*/ 136 w 166"/>
                <a:gd name="T23" fmla="*/ 159 h 203"/>
                <a:gd name="T24" fmla="*/ 127 w 166"/>
                <a:gd name="T25" fmla="*/ 161 h 203"/>
                <a:gd name="T26" fmla="*/ 116 w 166"/>
                <a:gd name="T27" fmla="*/ 161 h 203"/>
                <a:gd name="T28" fmla="*/ 106 w 166"/>
                <a:gd name="T29" fmla="*/ 164 h 203"/>
                <a:gd name="T30" fmla="*/ 100 w 166"/>
                <a:gd name="T31" fmla="*/ 167 h 203"/>
                <a:gd name="T32" fmla="*/ 97 w 166"/>
                <a:gd name="T33" fmla="*/ 176 h 203"/>
                <a:gd name="T34" fmla="*/ 97 w 166"/>
                <a:gd name="T35" fmla="*/ 199 h 203"/>
                <a:gd name="T36" fmla="*/ 11 w 166"/>
                <a:gd name="T37" fmla="*/ 203 h 203"/>
                <a:gd name="T38" fmla="*/ 5 w 166"/>
                <a:gd name="T39" fmla="*/ 181 h 203"/>
                <a:gd name="T40" fmla="*/ 1 w 166"/>
                <a:gd name="T41" fmla="*/ 161 h 203"/>
                <a:gd name="T42" fmla="*/ 0 w 166"/>
                <a:gd name="T43" fmla="*/ 138 h 203"/>
                <a:gd name="T44" fmla="*/ 1 w 166"/>
                <a:gd name="T45" fmla="*/ 119 h 203"/>
                <a:gd name="T46" fmla="*/ 3 w 166"/>
                <a:gd name="T47" fmla="*/ 99 h 203"/>
                <a:gd name="T48" fmla="*/ 9 w 166"/>
                <a:gd name="T49" fmla="*/ 78 h 203"/>
                <a:gd name="T50" fmla="*/ 16 w 166"/>
                <a:gd name="T51" fmla="*/ 59 h 203"/>
                <a:gd name="T52" fmla="*/ 27 w 166"/>
                <a:gd name="T53" fmla="*/ 40 h 203"/>
                <a:gd name="T54" fmla="*/ 38 w 166"/>
                <a:gd name="T55" fmla="*/ 32 h 203"/>
                <a:gd name="T56" fmla="*/ 49 w 166"/>
                <a:gd name="T57" fmla="*/ 24 h 203"/>
                <a:gd name="T58" fmla="*/ 60 w 166"/>
                <a:gd name="T59" fmla="*/ 15 h 203"/>
                <a:gd name="T60" fmla="*/ 74 w 166"/>
                <a:gd name="T61" fmla="*/ 8 h 203"/>
                <a:gd name="T62" fmla="*/ 87 w 166"/>
                <a:gd name="T63" fmla="*/ 2 h 203"/>
                <a:gd name="T64" fmla="*/ 100 w 166"/>
                <a:gd name="T65" fmla="*/ 0 h 203"/>
                <a:gd name="T66" fmla="*/ 114 w 166"/>
                <a:gd name="T67" fmla="*/ 0 h 203"/>
                <a:gd name="T68" fmla="*/ 131 w 166"/>
                <a:gd name="T69" fmla="*/ 5 h 203"/>
                <a:gd name="T70" fmla="*/ 143 w 166"/>
                <a:gd name="T71" fmla="*/ 13 h 203"/>
                <a:gd name="T72" fmla="*/ 151 w 166"/>
                <a:gd name="T73" fmla="*/ 26 h 203"/>
                <a:gd name="T74" fmla="*/ 155 w 166"/>
                <a:gd name="T75" fmla="*/ 38 h 203"/>
                <a:gd name="T76" fmla="*/ 163 w 166"/>
                <a:gd name="T77" fmla="*/ 51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6" h="203">
                  <a:moveTo>
                    <a:pt x="163" y="51"/>
                  </a:moveTo>
                  <a:lnTo>
                    <a:pt x="165" y="61"/>
                  </a:lnTo>
                  <a:lnTo>
                    <a:pt x="166" y="73"/>
                  </a:lnTo>
                  <a:lnTo>
                    <a:pt x="166" y="88"/>
                  </a:lnTo>
                  <a:lnTo>
                    <a:pt x="166" y="103"/>
                  </a:lnTo>
                  <a:lnTo>
                    <a:pt x="166" y="118"/>
                  </a:lnTo>
                  <a:lnTo>
                    <a:pt x="166" y="134"/>
                  </a:lnTo>
                  <a:lnTo>
                    <a:pt x="166" y="146"/>
                  </a:lnTo>
                  <a:lnTo>
                    <a:pt x="166" y="161"/>
                  </a:lnTo>
                  <a:lnTo>
                    <a:pt x="157" y="161"/>
                  </a:lnTo>
                  <a:lnTo>
                    <a:pt x="147" y="161"/>
                  </a:lnTo>
                  <a:lnTo>
                    <a:pt x="136" y="159"/>
                  </a:lnTo>
                  <a:lnTo>
                    <a:pt x="127" y="161"/>
                  </a:lnTo>
                  <a:lnTo>
                    <a:pt x="116" y="161"/>
                  </a:lnTo>
                  <a:lnTo>
                    <a:pt x="106" y="164"/>
                  </a:lnTo>
                  <a:lnTo>
                    <a:pt x="100" y="167"/>
                  </a:lnTo>
                  <a:lnTo>
                    <a:pt x="97" y="176"/>
                  </a:lnTo>
                  <a:lnTo>
                    <a:pt x="97" y="199"/>
                  </a:lnTo>
                  <a:lnTo>
                    <a:pt x="11" y="203"/>
                  </a:lnTo>
                  <a:lnTo>
                    <a:pt x="5" y="181"/>
                  </a:lnTo>
                  <a:lnTo>
                    <a:pt x="1" y="161"/>
                  </a:lnTo>
                  <a:lnTo>
                    <a:pt x="0" y="138"/>
                  </a:lnTo>
                  <a:lnTo>
                    <a:pt x="1" y="119"/>
                  </a:lnTo>
                  <a:lnTo>
                    <a:pt x="3" y="99"/>
                  </a:lnTo>
                  <a:lnTo>
                    <a:pt x="9" y="78"/>
                  </a:lnTo>
                  <a:lnTo>
                    <a:pt x="16" y="59"/>
                  </a:lnTo>
                  <a:lnTo>
                    <a:pt x="27" y="40"/>
                  </a:lnTo>
                  <a:lnTo>
                    <a:pt x="38" y="32"/>
                  </a:lnTo>
                  <a:lnTo>
                    <a:pt x="49" y="24"/>
                  </a:lnTo>
                  <a:lnTo>
                    <a:pt x="60" y="15"/>
                  </a:lnTo>
                  <a:lnTo>
                    <a:pt x="74" y="8"/>
                  </a:lnTo>
                  <a:lnTo>
                    <a:pt x="87" y="2"/>
                  </a:lnTo>
                  <a:lnTo>
                    <a:pt x="100" y="0"/>
                  </a:lnTo>
                  <a:lnTo>
                    <a:pt x="114" y="0"/>
                  </a:lnTo>
                  <a:lnTo>
                    <a:pt x="131" y="5"/>
                  </a:lnTo>
                  <a:lnTo>
                    <a:pt x="143" y="13"/>
                  </a:lnTo>
                  <a:lnTo>
                    <a:pt x="151" y="26"/>
                  </a:lnTo>
                  <a:lnTo>
                    <a:pt x="155" y="38"/>
                  </a:lnTo>
                  <a:lnTo>
                    <a:pt x="163" y="51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BF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57" name="Freeform 113"/>
            <p:cNvSpPr>
              <a:spLocks/>
            </p:cNvSpPr>
            <p:nvPr/>
          </p:nvSpPr>
          <p:spPr bwMode="auto">
            <a:xfrm>
              <a:off x="4646" y="3208"/>
              <a:ext cx="41" cy="61"/>
            </a:xfrm>
            <a:custGeom>
              <a:avLst/>
              <a:gdLst>
                <a:gd name="T0" fmla="*/ 39 w 41"/>
                <a:gd name="T1" fmla="*/ 14 h 60"/>
                <a:gd name="T2" fmla="*/ 41 w 41"/>
                <a:gd name="T3" fmla="*/ 25 h 60"/>
                <a:gd name="T4" fmla="*/ 39 w 41"/>
                <a:gd name="T5" fmla="*/ 38 h 60"/>
                <a:gd name="T6" fmla="*/ 33 w 41"/>
                <a:gd name="T7" fmla="*/ 47 h 60"/>
                <a:gd name="T8" fmla="*/ 23 w 41"/>
                <a:gd name="T9" fmla="*/ 60 h 60"/>
                <a:gd name="T10" fmla="*/ 12 w 41"/>
                <a:gd name="T11" fmla="*/ 58 h 60"/>
                <a:gd name="T12" fmla="*/ 8 w 41"/>
                <a:gd name="T13" fmla="*/ 52 h 60"/>
                <a:gd name="T14" fmla="*/ 3 w 41"/>
                <a:gd name="T15" fmla="*/ 44 h 60"/>
                <a:gd name="T16" fmla="*/ 0 w 41"/>
                <a:gd name="T17" fmla="*/ 38 h 60"/>
                <a:gd name="T18" fmla="*/ 1 w 41"/>
                <a:gd name="T19" fmla="*/ 27 h 60"/>
                <a:gd name="T20" fmla="*/ 6 w 41"/>
                <a:gd name="T21" fmla="*/ 17 h 60"/>
                <a:gd name="T22" fmla="*/ 11 w 41"/>
                <a:gd name="T23" fmla="*/ 8 h 60"/>
                <a:gd name="T24" fmla="*/ 19 w 41"/>
                <a:gd name="T25" fmla="*/ 3 h 60"/>
                <a:gd name="T26" fmla="*/ 23 w 41"/>
                <a:gd name="T27" fmla="*/ 0 h 60"/>
                <a:gd name="T28" fmla="*/ 31 w 41"/>
                <a:gd name="T29" fmla="*/ 3 h 60"/>
                <a:gd name="T30" fmla="*/ 36 w 41"/>
                <a:gd name="T31" fmla="*/ 8 h 60"/>
                <a:gd name="T32" fmla="*/ 39 w 41"/>
                <a:gd name="T33" fmla="*/ 1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60">
                  <a:moveTo>
                    <a:pt x="39" y="14"/>
                  </a:moveTo>
                  <a:lnTo>
                    <a:pt x="41" y="25"/>
                  </a:lnTo>
                  <a:lnTo>
                    <a:pt x="39" y="38"/>
                  </a:lnTo>
                  <a:lnTo>
                    <a:pt x="33" y="47"/>
                  </a:lnTo>
                  <a:lnTo>
                    <a:pt x="23" y="60"/>
                  </a:lnTo>
                  <a:lnTo>
                    <a:pt x="12" y="58"/>
                  </a:lnTo>
                  <a:lnTo>
                    <a:pt x="8" y="52"/>
                  </a:lnTo>
                  <a:lnTo>
                    <a:pt x="3" y="44"/>
                  </a:lnTo>
                  <a:lnTo>
                    <a:pt x="0" y="38"/>
                  </a:lnTo>
                  <a:lnTo>
                    <a:pt x="1" y="27"/>
                  </a:lnTo>
                  <a:lnTo>
                    <a:pt x="6" y="17"/>
                  </a:lnTo>
                  <a:lnTo>
                    <a:pt x="11" y="8"/>
                  </a:lnTo>
                  <a:lnTo>
                    <a:pt x="19" y="3"/>
                  </a:lnTo>
                  <a:lnTo>
                    <a:pt x="23" y="0"/>
                  </a:lnTo>
                  <a:lnTo>
                    <a:pt x="31" y="3"/>
                  </a:lnTo>
                  <a:lnTo>
                    <a:pt x="36" y="8"/>
                  </a:lnTo>
                  <a:lnTo>
                    <a:pt x="39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58" name="Freeform 114"/>
            <p:cNvSpPr>
              <a:spLocks/>
            </p:cNvSpPr>
            <p:nvPr/>
          </p:nvSpPr>
          <p:spPr bwMode="auto">
            <a:xfrm>
              <a:off x="4497" y="3214"/>
              <a:ext cx="41" cy="58"/>
            </a:xfrm>
            <a:custGeom>
              <a:avLst/>
              <a:gdLst>
                <a:gd name="T0" fmla="*/ 41 w 41"/>
                <a:gd name="T1" fmla="*/ 43 h 57"/>
                <a:gd name="T2" fmla="*/ 33 w 41"/>
                <a:gd name="T3" fmla="*/ 49 h 57"/>
                <a:gd name="T4" fmla="*/ 25 w 41"/>
                <a:gd name="T5" fmla="*/ 55 h 57"/>
                <a:gd name="T6" fmla="*/ 14 w 41"/>
                <a:gd name="T7" fmla="*/ 57 h 57"/>
                <a:gd name="T8" fmla="*/ 6 w 41"/>
                <a:gd name="T9" fmla="*/ 51 h 57"/>
                <a:gd name="T10" fmla="*/ 1 w 41"/>
                <a:gd name="T11" fmla="*/ 41 h 57"/>
                <a:gd name="T12" fmla="*/ 1 w 41"/>
                <a:gd name="T13" fmla="*/ 33 h 57"/>
                <a:gd name="T14" fmla="*/ 0 w 41"/>
                <a:gd name="T15" fmla="*/ 25 h 57"/>
                <a:gd name="T16" fmla="*/ 3 w 41"/>
                <a:gd name="T17" fmla="*/ 17 h 57"/>
                <a:gd name="T18" fmla="*/ 4 w 41"/>
                <a:gd name="T19" fmla="*/ 9 h 57"/>
                <a:gd name="T20" fmla="*/ 9 w 41"/>
                <a:gd name="T21" fmla="*/ 5 h 57"/>
                <a:gd name="T22" fmla="*/ 17 w 41"/>
                <a:gd name="T23" fmla="*/ 0 h 57"/>
                <a:gd name="T24" fmla="*/ 28 w 41"/>
                <a:gd name="T25" fmla="*/ 0 h 57"/>
                <a:gd name="T26" fmla="*/ 38 w 41"/>
                <a:gd name="T27" fmla="*/ 3 h 57"/>
                <a:gd name="T28" fmla="*/ 41 w 41"/>
                <a:gd name="T29" fmla="*/ 14 h 57"/>
                <a:gd name="T30" fmla="*/ 41 w 41"/>
                <a:gd name="T31" fmla="*/ 28 h 57"/>
                <a:gd name="T32" fmla="*/ 41 w 41"/>
                <a:gd name="T33" fmla="*/ 4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57">
                  <a:moveTo>
                    <a:pt x="41" y="43"/>
                  </a:moveTo>
                  <a:lnTo>
                    <a:pt x="33" y="49"/>
                  </a:lnTo>
                  <a:lnTo>
                    <a:pt x="25" y="55"/>
                  </a:lnTo>
                  <a:lnTo>
                    <a:pt x="14" y="57"/>
                  </a:lnTo>
                  <a:lnTo>
                    <a:pt x="6" y="51"/>
                  </a:lnTo>
                  <a:lnTo>
                    <a:pt x="1" y="41"/>
                  </a:lnTo>
                  <a:lnTo>
                    <a:pt x="1" y="33"/>
                  </a:lnTo>
                  <a:lnTo>
                    <a:pt x="0" y="25"/>
                  </a:lnTo>
                  <a:lnTo>
                    <a:pt x="3" y="17"/>
                  </a:lnTo>
                  <a:lnTo>
                    <a:pt x="4" y="9"/>
                  </a:lnTo>
                  <a:lnTo>
                    <a:pt x="9" y="5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8" y="3"/>
                  </a:lnTo>
                  <a:lnTo>
                    <a:pt x="41" y="14"/>
                  </a:lnTo>
                  <a:lnTo>
                    <a:pt x="41" y="28"/>
                  </a:lnTo>
                  <a:lnTo>
                    <a:pt x="41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59" name="Freeform 115"/>
            <p:cNvSpPr>
              <a:spLocks/>
            </p:cNvSpPr>
            <p:nvPr/>
          </p:nvSpPr>
          <p:spPr bwMode="auto">
            <a:xfrm>
              <a:off x="4573" y="3285"/>
              <a:ext cx="112" cy="78"/>
            </a:xfrm>
            <a:custGeom>
              <a:avLst/>
              <a:gdLst>
                <a:gd name="T0" fmla="*/ 112 w 112"/>
                <a:gd name="T1" fmla="*/ 43 h 77"/>
                <a:gd name="T2" fmla="*/ 101 w 112"/>
                <a:gd name="T3" fmla="*/ 54 h 77"/>
                <a:gd name="T4" fmla="*/ 89 w 112"/>
                <a:gd name="T5" fmla="*/ 63 h 77"/>
                <a:gd name="T6" fmla="*/ 74 w 112"/>
                <a:gd name="T7" fmla="*/ 69 h 77"/>
                <a:gd name="T8" fmla="*/ 60 w 112"/>
                <a:gd name="T9" fmla="*/ 76 h 77"/>
                <a:gd name="T10" fmla="*/ 43 w 112"/>
                <a:gd name="T11" fmla="*/ 77 h 77"/>
                <a:gd name="T12" fmla="*/ 28 w 112"/>
                <a:gd name="T13" fmla="*/ 77 h 77"/>
                <a:gd name="T14" fmla="*/ 12 w 112"/>
                <a:gd name="T15" fmla="*/ 76 h 77"/>
                <a:gd name="T16" fmla="*/ 0 w 112"/>
                <a:gd name="T17" fmla="*/ 73 h 77"/>
                <a:gd name="T18" fmla="*/ 8 w 112"/>
                <a:gd name="T19" fmla="*/ 69 h 77"/>
                <a:gd name="T20" fmla="*/ 19 w 112"/>
                <a:gd name="T21" fmla="*/ 68 h 77"/>
                <a:gd name="T22" fmla="*/ 30 w 112"/>
                <a:gd name="T23" fmla="*/ 65 h 77"/>
                <a:gd name="T24" fmla="*/ 43 w 112"/>
                <a:gd name="T25" fmla="*/ 63 h 77"/>
                <a:gd name="T26" fmla="*/ 55 w 112"/>
                <a:gd name="T27" fmla="*/ 60 h 77"/>
                <a:gd name="T28" fmla="*/ 68 w 112"/>
                <a:gd name="T29" fmla="*/ 57 h 77"/>
                <a:gd name="T30" fmla="*/ 79 w 112"/>
                <a:gd name="T31" fmla="*/ 50 h 77"/>
                <a:gd name="T32" fmla="*/ 92 w 112"/>
                <a:gd name="T33" fmla="*/ 46 h 77"/>
                <a:gd name="T34" fmla="*/ 82 w 112"/>
                <a:gd name="T35" fmla="*/ 41 h 77"/>
                <a:gd name="T36" fmla="*/ 73 w 112"/>
                <a:gd name="T37" fmla="*/ 36 h 77"/>
                <a:gd name="T38" fmla="*/ 62 w 112"/>
                <a:gd name="T39" fmla="*/ 31 h 77"/>
                <a:gd name="T40" fmla="*/ 52 w 112"/>
                <a:gd name="T41" fmla="*/ 28 h 77"/>
                <a:gd name="T42" fmla="*/ 41 w 112"/>
                <a:gd name="T43" fmla="*/ 22 h 77"/>
                <a:gd name="T44" fmla="*/ 30 w 112"/>
                <a:gd name="T45" fmla="*/ 16 h 77"/>
                <a:gd name="T46" fmla="*/ 20 w 112"/>
                <a:gd name="T47" fmla="*/ 8 h 77"/>
                <a:gd name="T48" fmla="*/ 14 w 112"/>
                <a:gd name="T49" fmla="*/ 0 h 77"/>
                <a:gd name="T50" fmla="*/ 22 w 112"/>
                <a:gd name="T51" fmla="*/ 1 h 77"/>
                <a:gd name="T52" fmla="*/ 35 w 112"/>
                <a:gd name="T53" fmla="*/ 6 h 77"/>
                <a:gd name="T54" fmla="*/ 47 w 112"/>
                <a:gd name="T55" fmla="*/ 11 h 77"/>
                <a:gd name="T56" fmla="*/ 62 w 112"/>
                <a:gd name="T57" fmla="*/ 16 h 77"/>
                <a:gd name="T58" fmla="*/ 74 w 112"/>
                <a:gd name="T59" fmla="*/ 20 h 77"/>
                <a:gd name="T60" fmla="*/ 87 w 112"/>
                <a:gd name="T61" fmla="*/ 28 h 77"/>
                <a:gd name="T62" fmla="*/ 100 w 112"/>
                <a:gd name="T63" fmla="*/ 35 h 77"/>
                <a:gd name="T64" fmla="*/ 112 w 112"/>
                <a:gd name="T65" fmla="*/ 4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2" h="77">
                  <a:moveTo>
                    <a:pt x="112" y="43"/>
                  </a:moveTo>
                  <a:lnTo>
                    <a:pt x="101" y="54"/>
                  </a:lnTo>
                  <a:lnTo>
                    <a:pt x="89" y="63"/>
                  </a:lnTo>
                  <a:lnTo>
                    <a:pt x="74" y="69"/>
                  </a:lnTo>
                  <a:lnTo>
                    <a:pt x="60" y="76"/>
                  </a:lnTo>
                  <a:lnTo>
                    <a:pt x="43" y="77"/>
                  </a:lnTo>
                  <a:lnTo>
                    <a:pt x="28" y="77"/>
                  </a:lnTo>
                  <a:lnTo>
                    <a:pt x="12" y="76"/>
                  </a:lnTo>
                  <a:lnTo>
                    <a:pt x="0" y="73"/>
                  </a:lnTo>
                  <a:lnTo>
                    <a:pt x="8" y="69"/>
                  </a:lnTo>
                  <a:lnTo>
                    <a:pt x="19" y="68"/>
                  </a:lnTo>
                  <a:lnTo>
                    <a:pt x="30" y="65"/>
                  </a:lnTo>
                  <a:lnTo>
                    <a:pt x="43" y="63"/>
                  </a:lnTo>
                  <a:lnTo>
                    <a:pt x="55" y="60"/>
                  </a:lnTo>
                  <a:lnTo>
                    <a:pt x="68" y="57"/>
                  </a:lnTo>
                  <a:lnTo>
                    <a:pt x="79" y="50"/>
                  </a:lnTo>
                  <a:lnTo>
                    <a:pt x="92" y="46"/>
                  </a:lnTo>
                  <a:lnTo>
                    <a:pt x="82" y="41"/>
                  </a:lnTo>
                  <a:lnTo>
                    <a:pt x="73" y="36"/>
                  </a:lnTo>
                  <a:lnTo>
                    <a:pt x="62" y="31"/>
                  </a:lnTo>
                  <a:lnTo>
                    <a:pt x="52" y="28"/>
                  </a:lnTo>
                  <a:lnTo>
                    <a:pt x="41" y="22"/>
                  </a:lnTo>
                  <a:lnTo>
                    <a:pt x="30" y="16"/>
                  </a:lnTo>
                  <a:lnTo>
                    <a:pt x="20" y="8"/>
                  </a:lnTo>
                  <a:lnTo>
                    <a:pt x="14" y="0"/>
                  </a:lnTo>
                  <a:lnTo>
                    <a:pt x="22" y="1"/>
                  </a:lnTo>
                  <a:lnTo>
                    <a:pt x="35" y="6"/>
                  </a:lnTo>
                  <a:lnTo>
                    <a:pt x="47" y="11"/>
                  </a:lnTo>
                  <a:lnTo>
                    <a:pt x="62" y="16"/>
                  </a:lnTo>
                  <a:lnTo>
                    <a:pt x="74" y="20"/>
                  </a:lnTo>
                  <a:lnTo>
                    <a:pt x="87" y="28"/>
                  </a:lnTo>
                  <a:lnTo>
                    <a:pt x="100" y="35"/>
                  </a:lnTo>
                  <a:lnTo>
                    <a:pt x="112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60" name="Freeform 116"/>
            <p:cNvSpPr>
              <a:spLocks/>
            </p:cNvSpPr>
            <p:nvPr/>
          </p:nvSpPr>
          <p:spPr bwMode="auto">
            <a:xfrm>
              <a:off x="3827" y="3359"/>
              <a:ext cx="427" cy="994"/>
            </a:xfrm>
            <a:custGeom>
              <a:avLst/>
              <a:gdLst>
                <a:gd name="T0" fmla="*/ 310 w 427"/>
                <a:gd name="T1" fmla="*/ 1 h 981"/>
                <a:gd name="T2" fmla="*/ 286 w 427"/>
                <a:gd name="T3" fmla="*/ 6 h 981"/>
                <a:gd name="T4" fmla="*/ 287 w 427"/>
                <a:gd name="T5" fmla="*/ 17 h 981"/>
                <a:gd name="T6" fmla="*/ 318 w 427"/>
                <a:gd name="T7" fmla="*/ 20 h 981"/>
                <a:gd name="T8" fmla="*/ 349 w 427"/>
                <a:gd name="T9" fmla="*/ 22 h 981"/>
                <a:gd name="T10" fmla="*/ 378 w 427"/>
                <a:gd name="T11" fmla="*/ 39 h 981"/>
                <a:gd name="T12" fmla="*/ 375 w 427"/>
                <a:gd name="T13" fmla="*/ 50 h 981"/>
                <a:gd name="T14" fmla="*/ 351 w 427"/>
                <a:gd name="T15" fmla="*/ 46 h 981"/>
                <a:gd name="T16" fmla="*/ 327 w 427"/>
                <a:gd name="T17" fmla="*/ 46 h 981"/>
                <a:gd name="T18" fmla="*/ 305 w 427"/>
                <a:gd name="T19" fmla="*/ 52 h 981"/>
                <a:gd name="T20" fmla="*/ 308 w 427"/>
                <a:gd name="T21" fmla="*/ 61 h 981"/>
                <a:gd name="T22" fmla="*/ 333 w 427"/>
                <a:gd name="T23" fmla="*/ 63 h 981"/>
                <a:gd name="T24" fmla="*/ 360 w 427"/>
                <a:gd name="T25" fmla="*/ 63 h 981"/>
                <a:gd name="T26" fmla="*/ 387 w 427"/>
                <a:gd name="T27" fmla="*/ 71 h 981"/>
                <a:gd name="T28" fmla="*/ 391 w 427"/>
                <a:gd name="T29" fmla="*/ 79 h 981"/>
                <a:gd name="T30" fmla="*/ 372 w 427"/>
                <a:gd name="T31" fmla="*/ 77 h 981"/>
                <a:gd name="T32" fmla="*/ 348 w 427"/>
                <a:gd name="T33" fmla="*/ 82 h 981"/>
                <a:gd name="T34" fmla="*/ 348 w 427"/>
                <a:gd name="T35" fmla="*/ 93 h 981"/>
                <a:gd name="T36" fmla="*/ 368 w 427"/>
                <a:gd name="T37" fmla="*/ 95 h 981"/>
                <a:gd name="T38" fmla="*/ 391 w 427"/>
                <a:gd name="T39" fmla="*/ 96 h 981"/>
                <a:gd name="T40" fmla="*/ 414 w 427"/>
                <a:gd name="T41" fmla="*/ 98 h 981"/>
                <a:gd name="T42" fmla="*/ 414 w 427"/>
                <a:gd name="T43" fmla="*/ 114 h 981"/>
                <a:gd name="T44" fmla="*/ 387 w 427"/>
                <a:gd name="T45" fmla="*/ 126 h 981"/>
                <a:gd name="T46" fmla="*/ 359 w 427"/>
                <a:gd name="T47" fmla="*/ 134 h 981"/>
                <a:gd name="T48" fmla="*/ 338 w 427"/>
                <a:gd name="T49" fmla="*/ 152 h 981"/>
                <a:gd name="T50" fmla="*/ 303 w 427"/>
                <a:gd name="T51" fmla="*/ 264 h 981"/>
                <a:gd name="T52" fmla="*/ 273 w 427"/>
                <a:gd name="T53" fmla="*/ 469 h 981"/>
                <a:gd name="T54" fmla="*/ 245 w 427"/>
                <a:gd name="T55" fmla="*/ 675 h 981"/>
                <a:gd name="T56" fmla="*/ 175 w 427"/>
                <a:gd name="T57" fmla="*/ 865 h 981"/>
                <a:gd name="T58" fmla="*/ 99 w 427"/>
                <a:gd name="T59" fmla="*/ 960 h 981"/>
                <a:gd name="T60" fmla="*/ 75 w 427"/>
                <a:gd name="T61" fmla="*/ 976 h 981"/>
                <a:gd name="T62" fmla="*/ 59 w 427"/>
                <a:gd name="T63" fmla="*/ 957 h 981"/>
                <a:gd name="T64" fmla="*/ 34 w 427"/>
                <a:gd name="T65" fmla="*/ 913 h 981"/>
                <a:gd name="T66" fmla="*/ 10 w 427"/>
                <a:gd name="T67" fmla="*/ 868 h 981"/>
                <a:gd name="T68" fmla="*/ 0 w 427"/>
                <a:gd name="T69" fmla="*/ 819 h 981"/>
                <a:gd name="T70" fmla="*/ 31 w 427"/>
                <a:gd name="T71" fmla="*/ 753 h 981"/>
                <a:gd name="T72" fmla="*/ 29 w 427"/>
                <a:gd name="T73" fmla="*/ 781 h 981"/>
                <a:gd name="T74" fmla="*/ 32 w 427"/>
                <a:gd name="T75" fmla="*/ 813 h 981"/>
                <a:gd name="T76" fmla="*/ 37 w 427"/>
                <a:gd name="T77" fmla="*/ 845 h 981"/>
                <a:gd name="T78" fmla="*/ 46 w 427"/>
                <a:gd name="T79" fmla="*/ 873 h 981"/>
                <a:gd name="T80" fmla="*/ 46 w 427"/>
                <a:gd name="T81" fmla="*/ 777 h 981"/>
                <a:gd name="T82" fmla="*/ 53 w 427"/>
                <a:gd name="T83" fmla="*/ 673 h 981"/>
                <a:gd name="T84" fmla="*/ 70 w 427"/>
                <a:gd name="T85" fmla="*/ 567 h 981"/>
                <a:gd name="T86" fmla="*/ 111 w 427"/>
                <a:gd name="T87" fmla="*/ 466 h 981"/>
                <a:gd name="T88" fmla="*/ 137 w 427"/>
                <a:gd name="T89" fmla="*/ 421 h 981"/>
                <a:gd name="T90" fmla="*/ 162 w 427"/>
                <a:gd name="T91" fmla="*/ 380 h 981"/>
                <a:gd name="T92" fmla="*/ 181 w 427"/>
                <a:gd name="T93" fmla="*/ 336 h 981"/>
                <a:gd name="T94" fmla="*/ 197 w 427"/>
                <a:gd name="T95" fmla="*/ 287 h 981"/>
                <a:gd name="T96" fmla="*/ 194 w 427"/>
                <a:gd name="T97" fmla="*/ 258 h 981"/>
                <a:gd name="T98" fmla="*/ 186 w 427"/>
                <a:gd name="T99" fmla="*/ 230 h 981"/>
                <a:gd name="T100" fmla="*/ 175 w 427"/>
                <a:gd name="T101" fmla="*/ 201 h 981"/>
                <a:gd name="T102" fmla="*/ 175 w 427"/>
                <a:gd name="T103" fmla="*/ 174 h 981"/>
                <a:gd name="T104" fmla="*/ 180 w 427"/>
                <a:gd name="T105" fmla="*/ 130 h 981"/>
                <a:gd name="T106" fmla="*/ 186 w 427"/>
                <a:gd name="T107" fmla="*/ 82 h 981"/>
                <a:gd name="T108" fmla="*/ 203 w 427"/>
                <a:gd name="T109" fmla="*/ 38 h 981"/>
                <a:gd name="T110" fmla="*/ 240 w 427"/>
                <a:gd name="T111" fmla="*/ 4 h 981"/>
                <a:gd name="T112" fmla="*/ 259 w 427"/>
                <a:gd name="T113" fmla="*/ 3 h 981"/>
                <a:gd name="T114" fmla="*/ 281 w 427"/>
                <a:gd name="T115" fmla="*/ 3 h 981"/>
                <a:gd name="T116" fmla="*/ 302 w 427"/>
                <a:gd name="T117" fmla="*/ 1 h 981"/>
                <a:gd name="T118" fmla="*/ 322 w 427"/>
                <a:gd name="T119" fmla="*/ 0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7" h="981">
                  <a:moveTo>
                    <a:pt x="322" y="0"/>
                  </a:moveTo>
                  <a:lnTo>
                    <a:pt x="310" y="1"/>
                  </a:lnTo>
                  <a:lnTo>
                    <a:pt x="299" y="4"/>
                  </a:lnTo>
                  <a:lnTo>
                    <a:pt x="286" y="6"/>
                  </a:lnTo>
                  <a:lnTo>
                    <a:pt x="275" y="12"/>
                  </a:lnTo>
                  <a:lnTo>
                    <a:pt x="287" y="17"/>
                  </a:lnTo>
                  <a:lnTo>
                    <a:pt x="302" y="19"/>
                  </a:lnTo>
                  <a:lnTo>
                    <a:pt x="318" y="20"/>
                  </a:lnTo>
                  <a:lnTo>
                    <a:pt x="335" y="22"/>
                  </a:lnTo>
                  <a:lnTo>
                    <a:pt x="349" y="22"/>
                  </a:lnTo>
                  <a:lnTo>
                    <a:pt x="365" y="28"/>
                  </a:lnTo>
                  <a:lnTo>
                    <a:pt x="378" y="39"/>
                  </a:lnTo>
                  <a:lnTo>
                    <a:pt x="387" y="55"/>
                  </a:lnTo>
                  <a:lnTo>
                    <a:pt x="375" y="50"/>
                  </a:lnTo>
                  <a:lnTo>
                    <a:pt x="364" y="47"/>
                  </a:lnTo>
                  <a:lnTo>
                    <a:pt x="351" y="46"/>
                  </a:lnTo>
                  <a:lnTo>
                    <a:pt x="340" y="46"/>
                  </a:lnTo>
                  <a:lnTo>
                    <a:pt x="327" y="46"/>
                  </a:lnTo>
                  <a:lnTo>
                    <a:pt x="316" y="49"/>
                  </a:lnTo>
                  <a:lnTo>
                    <a:pt x="305" y="52"/>
                  </a:lnTo>
                  <a:lnTo>
                    <a:pt x="295" y="58"/>
                  </a:lnTo>
                  <a:lnTo>
                    <a:pt x="308" y="61"/>
                  </a:lnTo>
                  <a:lnTo>
                    <a:pt x="321" y="63"/>
                  </a:lnTo>
                  <a:lnTo>
                    <a:pt x="333" y="63"/>
                  </a:lnTo>
                  <a:lnTo>
                    <a:pt x="348" y="63"/>
                  </a:lnTo>
                  <a:lnTo>
                    <a:pt x="360" y="63"/>
                  </a:lnTo>
                  <a:lnTo>
                    <a:pt x="375" y="66"/>
                  </a:lnTo>
                  <a:lnTo>
                    <a:pt x="387" y="71"/>
                  </a:lnTo>
                  <a:lnTo>
                    <a:pt x="400" y="82"/>
                  </a:lnTo>
                  <a:lnTo>
                    <a:pt x="391" y="79"/>
                  </a:lnTo>
                  <a:lnTo>
                    <a:pt x="381" y="77"/>
                  </a:lnTo>
                  <a:lnTo>
                    <a:pt x="372" y="77"/>
                  </a:lnTo>
                  <a:lnTo>
                    <a:pt x="364" y="77"/>
                  </a:lnTo>
                  <a:lnTo>
                    <a:pt x="348" y="82"/>
                  </a:lnTo>
                  <a:lnTo>
                    <a:pt x="338" y="93"/>
                  </a:lnTo>
                  <a:lnTo>
                    <a:pt x="348" y="93"/>
                  </a:lnTo>
                  <a:lnTo>
                    <a:pt x="357" y="95"/>
                  </a:lnTo>
                  <a:lnTo>
                    <a:pt x="368" y="95"/>
                  </a:lnTo>
                  <a:lnTo>
                    <a:pt x="379" y="96"/>
                  </a:lnTo>
                  <a:lnTo>
                    <a:pt x="391" y="96"/>
                  </a:lnTo>
                  <a:lnTo>
                    <a:pt x="403" y="96"/>
                  </a:lnTo>
                  <a:lnTo>
                    <a:pt x="414" y="98"/>
                  </a:lnTo>
                  <a:lnTo>
                    <a:pt x="427" y="104"/>
                  </a:lnTo>
                  <a:lnTo>
                    <a:pt x="414" y="114"/>
                  </a:lnTo>
                  <a:lnTo>
                    <a:pt x="402" y="122"/>
                  </a:lnTo>
                  <a:lnTo>
                    <a:pt x="387" y="126"/>
                  </a:lnTo>
                  <a:lnTo>
                    <a:pt x="373" y="131"/>
                  </a:lnTo>
                  <a:lnTo>
                    <a:pt x="359" y="134"/>
                  </a:lnTo>
                  <a:lnTo>
                    <a:pt x="348" y="142"/>
                  </a:lnTo>
                  <a:lnTo>
                    <a:pt x="338" y="152"/>
                  </a:lnTo>
                  <a:lnTo>
                    <a:pt x="333" y="168"/>
                  </a:lnTo>
                  <a:lnTo>
                    <a:pt x="303" y="264"/>
                  </a:lnTo>
                  <a:lnTo>
                    <a:pt x="286" y="366"/>
                  </a:lnTo>
                  <a:lnTo>
                    <a:pt x="273" y="469"/>
                  </a:lnTo>
                  <a:lnTo>
                    <a:pt x="262" y="574"/>
                  </a:lnTo>
                  <a:lnTo>
                    <a:pt x="245" y="675"/>
                  </a:lnTo>
                  <a:lnTo>
                    <a:pt x="218" y="773"/>
                  </a:lnTo>
                  <a:lnTo>
                    <a:pt x="175" y="865"/>
                  </a:lnTo>
                  <a:lnTo>
                    <a:pt x="111" y="951"/>
                  </a:lnTo>
                  <a:lnTo>
                    <a:pt x="99" y="960"/>
                  </a:lnTo>
                  <a:lnTo>
                    <a:pt x="88" y="970"/>
                  </a:lnTo>
                  <a:lnTo>
                    <a:pt x="75" y="976"/>
                  </a:lnTo>
                  <a:lnTo>
                    <a:pt x="70" y="981"/>
                  </a:lnTo>
                  <a:lnTo>
                    <a:pt x="59" y="957"/>
                  </a:lnTo>
                  <a:lnTo>
                    <a:pt x="48" y="937"/>
                  </a:lnTo>
                  <a:lnTo>
                    <a:pt x="34" y="913"/>
                  </a:lnTo>
                  <a:lnTo>
                    <a:pt x="23" y="892"/>
                  </a:lnTo>
                  <a:lnTo>
                    <a:pt x="10" y="868"/>
                  </a:lnTo>
                  <a:lnTo>
                    <a:pt x="4" y="845"/>
                  </a:lnTo>
                  <a:lnTo>
                    <a:pt x="0" y="819"/>
                  </a:lnTo>
                  <a:lnTo>
                    <a:pt x="4" y="796"/>
                  </a:lnTo>
                  <a:lnTo>
                    <a:pt x="31" y="753"/>
                  </a:lnTo>
                  <a:lnTo>
                    <a:pt x="29" y="767"/>
                  </a:lnTo>
                  <a:lnTo>
                    <a:pt x="29" y="781"/>
                  </a:lnTo>
                  <a:lnTo>
                    <a:pt x="29" y="797"/>
                  </a:lnTo>
                  <a:lnTo>
                    <a:pt x="32" y="813"/>
                  </a:lnTo>
                  <a:lnTo>
                    <a:pt x="34" y="829"/>
                  </a:lnTo>
                  <a:lnTo>
                    <a:pt x="37" y="845"/>
                  </a:lnTo>
                  <a:lnTo>
                    <a:pt x="42" y="859"/>
                  </a:lnTo>
                  <a:lnTo>
                    <a:pt x="46" y="873"/>
                  </a:lnTo>
                  <a:lnTo>
                    <a:pt x="45" y="826"/>
                  </a:lnTo>
                  <a:lnTo>
                    <a:pt x="46" y="777"/>
                  </a:lnTo>
                  <a:lnTo>
                    <a:pt x="46" y="724"/>
                  </a:lnTo>
                  <a:lnTo>
                    <a:pt x="53" y="673"/>
                  </a:lnTo>
                  <a:lnTo>
                    <a:pt x="59" y="620"/>
                  </a:lnTo>
                  <a:lnTo>
                    <a:pt x="70" y="567"/>
                  </a:lnTo>
                  <a:lnTo>
                    <a:pt x="88" y="515"/>
                  </a:lnTo>
                  <a:lnTo>
                    <a:pt x="111" y="466"/>
                  </a:lnTo>
                  <a:lnTo>
                    <a:pt x="124" y="442"/>
                  </a:lnTo>
                  <a:lnTo>
                    <a:pt x="137" y="421"/>
                  </a:lnTo>
                  <a:lnTo>
                    <a:pt x="149" y="401"/>
                  </a:lnTo>
                  <a:lnTo>
                    <a:pt x="162" y="380"/>
                  </a:lnTo>
                  <a:lnTo>
                    <a:pt x="172" y="358"/>
                  </a:lnTo>
                  <a:lnTo>
                    <a:pt x="181" y="336"/>
                  </a:lnTo>
                  <a:lnTo>
                    <a:pt x="189" y="310"/>
                  </a:lnTo>
                  <a:lnTo>
                    <a:pt x="197" y="287"/>
                  </a:lnTo>
                  <a:lnTo>
                    <a:pt x="197" y="272"/>
                  </a:lnTo>
                  <a:lnTo>
                    <a:pt x="194" y="258"/>
                  </a:lnTo>
                  <a:lnTo>
                    <a:pt x="189" y="244"/>
                  </a:lnTo>
                  <a:lnTo>
                    <a:pt x="186" y="230"/>
                  </a:lnTo>
                  <a:lnTo>
                    <a:pt x="180" y="215"/>
                  </a:lnTo>
                  <a:lnTo>
                    <a:pt x="175" y="201"/>
                  </a:lnTo>
                  <a:lnTo>
                    <a:pt x="172" y="187"/>
                  </a:lnTo>
                  <a:lnTo>
                    <a:pt x="175" y="174"/>
                  </a:lnTo>
                  <a:lnTo>
                    <a:pt x="176" y="152"/>
                  </a:lnTo>
                  <a:lnTo>
                    <a:pt x="180" y="130"/>
                  </a:lnTo>
                  <a:lnTo>
                    <a:pt x="181" y="106"/>
                  </a:lnTo>
                  <a:lnTo>
                    <a:pt x="186" y="82"/>
                  </a:lnTo>
                  <a:lnTo>
                    <a:pt x="192" y="58"/>
                  </a:lnTo>
                  <a:lnTo>
                    <a:pt x="203" y="38"/>
                  </a:lnTo>
                  <a:lnTo>
                    <a:pt x="218" y="19"/>
                  </a:lnTo>
                  <a:lnTo>
                    <a:pt x="240" y="4"/>
                  </a:lnTo>
                  <a:lnTo>
                    <a:pt x="249" y="3"/>
                  </a:lnTo>
                  <a:lnTo>
                    <a:pt x="259" y="3"/>
                  </a:lnTo>
                  <a:lnTo>
                    <a:pt x="270" y="3"/>
                  </a:lnTo>
                  <a:lnTo>
                    <a:pt x="281" y="3"/>
                  </a:lnTo>
                  <a:lnTo>
                    <a:pt x="291" y="1"/>
                  </a:lnTo>
                  <a:lnTo>
                    <a:pt x="302" y="1"/>
                  </a:lnTo>
                  <a:lnTo>
                    <a:pt x="311" y="0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1" name="Freeform 117"/>
            <p:cNvSpPr>
              <a:spLocks/>
            </p:cNvSpPr>
            <p:nvPr/>
          </p:nvSpPr>
          <p:spPr bwMode="auto">
            <a:xfrm>
              <a:off x="4157" y="3363"/>
              <a:ext cx="15" cy="1"/>
            </a:xfrm>
            <a:custGeom>
              <a:avLst/>
              <a:gdLst>
                <a:gd name="T0" fmla="*/ 0 w 15"/>
                <a:gd name="T1" fmla="*/ 15 w 15"/>
                <a:gd name="T2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">
                  <a:moveTo>
                    <a:pt x="0" y="0"/>
                  </a:moveTo>
                  <a:lnTo>
                    <a:pt x="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2" name="Freeform 118"/>
            <p:cNvSpPr>
              <a:spLocks/>
            </p:cNvSpPr>
            <p:nvPr/>
          </p:nvSpPr>
          <p:spPr bwMode="auto">
            <a:xfrm>
              <a:off x="4176" y="3363"/>
              <a:ext cx="8" cy="1"/>
            </a:xfrm>
            <a:custGeom>
              <a:avLst/>
              <a:gdLst>
                <a:gd name="T0" fmla="*/ 0 w 8"/>
                <a:gd name="T1" fmla="*/ 8 w 8"/>
                <a:gd name="T2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3" name="Freeform 119"/>
            <p:cNvSpPr>
              <a:spLocks/>
            </p:cNvSpPr>
            <p:nvPr/>
          </p:nvSpPr>
          <p:spPr bwMode="auto">
            <a:xfrm>
              <a:off x="4527" y="3390"/>
              <a:ext cx="103" cy="113"/>
            </a:xfrm>
            <a:custGeom>
              <a:avLst/>
              <a:gdLst>
                <a:gd name="T0" fmla="*/ 103 w 103"/>
                <a:gd name="T1" fmla="*/ 19 h 111"/>
                <a:gd name="T2" fmla="*/ 100 w 103"/>
                <a:gd name="T3" fmla="*/ 27 h 111"/>
                <a:gd name="T4" fmla="*/ 95 w 103"/>
                <a:gd name="T5" fmla="*/ 35 h 111"/>
                <a:gd name="T6" fmla="*/ 87 w 103"/>
                <a:gd name="T7" fmla="*/ 43 h 111"/>
                <a:gd name="T8" fmla="*/ 81 w 103"/>
                <a:gd name="T9" fmla="*/ 53 h 111"/>
                <a:gd name="T10" fmla="*/ 73 w 103"/>
                <a:gd name="T11" fmla="*/ 59 h 111"/>
                <a:gd name="T12" fmla="*/ 70 w 103"/>
                <a:gd name="T13" fmla="*/ 69 h 111"/>
                <a:gd name="T14" fmla="*/ 68 w 103"/>
                <a:gd name="T15" fmla="*/ 76 h 111"/>
                <a:gd name="T16" fmla="*/ 73 w 103"/>
                <a:gd name="T17" fmla="*/ 89 h 111"/>
                <a:gd name="T18" fmla="*/ 58 w 103"/>
                <a:gd name="T19" fmla="*/ 100 h 111"/>
                <a:gd name="T20" fmla="*/ 46 w 103"/>
                <a:gd name="T21" fmla="*/ 108 h 111"/>
                <a:gd name="T22" fmla="*/ 31 w 103"/>
                <a:gd name="T23" fmla="*/ 111 h 111"/>
                <a:gd name="T24" fmla="*/ 19 w 103"/>
                <a:gd name="T25" fmla="*/ 108 h 111"/>
                <a:gd name="T26" fmla="*/ 8 w 103"/>
                <a:gd name="T27" fmla="*/ 94 h 111"/>
                <a:gd name="T28" fmla="*/ 3 w 103"/>
                <a:gd name="T29" fmla="*/ 80 h 111"/>
                <a:gd name="T30" fmla="*/ 0 w 103"/>
                <a:gd name="T31" fmla="*/ 65 h 111"/>
                <a:gd name="T32" fmla="*/ 3 w 103"/>
                <a:gd name="T33" fmla="*/ 51 h 111"/>
                <a:gd name="T34" fmla="*/ 8 w 103"/>
                <a:gd name="T35" fmla="*/ 43 h 111"/>
                <a:gd name="T36" fmla="*/ 14 w 103"/>
                <a:gd name="T37" fmla="*/ 35 h 111"/>
                <a:gd name="T38" fmla="*/ 19 w 103"/>
                <a:gd name="T39" fmla="*/ 27 h 111"/>
                <a:gd name="T40" fmla="*/ 27 w 103"/>
                <a:gd name="T41" fmla="*/ 21 h 111"/>
                <a:gd name="T42" fmla="*/ 31 w 103"/>
                <a:gd name="T43" fmla="*/ 13 h 111"/>
                <a:gd name="T44" fmla="*/ 39 w 103"/>
                <a:gd name="T45" fmla="*/ 10 h 111"/>
                <a:gd name="T46" fmla="*/ 47 w 103"/>
                <a:gd name="T47" fmla="*/ 7 h 111"/>
                <a:gd name="T48" fmla="*/ 57 w 103"/>
                <a:gd name="T49" fmla="*/ 8 h 111"/>
                <a:gd name="T50" fmla="*/ 60 w 103"/>
                <a:gd name="T51" fmla="*/ 13 h 111"/>
                <a:gd name="T52" fmla="*/ 66 w 103"/>
                <a:gd name="T53" fmla="*/ 15 h 111"/>
                <a:gd name="T54" fmla="*/ 73 w 103"/>
                <a:gd name="T55" fmla="*/ 11 h 111"/>
                <a:gd name="T56" fmla="*/ 82 w 103"/>
                <a:gd name="T57" fmla="*/ 7 h 111"/>
                <a:gd name="T58" fmla="*/ 89 w 103"/>
                <a:gd name="T59" fmla="*/ 2 h 111"/>
                <a:gd name="T60" fmla="*/ 97 w 103"/>
                <a:gd name="T61" fmla="*/ 0 h 111"/>
                <a:gd name="T62" fmla="*/ 100 w 103"/>
                <a:gd name="T63" fmla="*/ 5 h 111"/>
                <a:gd name="T64" fmla="*/ 103 w 103"/>
                <a:gd name="T65" fmla="*/ 1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3" h="111">
                  <a:moveTo>
                    <a:pt x="103" y="19"/>
                  </a:moveTo>
                  <a:lnTo>
                    <a:pt x="100" y="27"/>
                  </a:lnTo>
                  <a:lnTo>
                    <a:pt x="95" y="35"/>
                  </a:lnTo>
                  <a:lnTo>
                    <a:pt x="87" y="43"/>
                  </a:lnTo>
                  <a:lnTo>
                    <a:pt x="81" y="53"/>
                  </a:lnTo>
                  <a:lnTo>
                    <a:pt x="73" y="59"/>
                  </a:lnTo>
                  <a:lnTo>
                    <a:pt x="70" y="69"/>
                  </a:lnTo>
                  <a:lnTo>
                    <a:pt x="68" y="76"/>
                  </a:lnTo>
                  <a:lnTo>
                    <a:pt x="73" y="89"/>
                  </a:lnTo>
                  <a:lnTo>
                    <a:pt x="58" y="100"/>
                  </a:lnTo>
                  <a:lnTo>
                    <a:pt x="46" y="108"/>
                  </a:lnTo>
                  <a:lnTo>
                    <a:pt x="31" y="111"/>
                  </a:lnTo>
                  <a:lnTo>
                    <a:pt x="19" y="108"/>
                  </a:lnTo>
                  <a:lnTo>
                    <a:pt x="8" y="94"/>
                  </a:lnTo>
                  <a:lnTo>
                    <a:pt x="3" y="80"/>
                  </a:lnTo>
                  <a:lnTo>
                    <a:pt x="0" y="65"/>
                  </a:lnTo>
                  <a:lnTo>
                    <a:pt x="3" y="51"/>
                  </a:lnTo>
                  <a:lnTo>
                    <a:pt x="8" y="43"/>
                  </a:lnTo>
                  <a:lnTo>
                    <a:pt x="14" y="35"/>
                  </a:lnTo>
                  <a:lnTo>
                    <a:pt x="19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9" y="10"/>
                  </a:lnTo>
                  <a:lnTo>
                    <a:pt x="47" y="7"/>
                  </a:lnTo>
                  <a:lnTo>
                    <a:pt x="57" y="8"/>
                  </a:lnTo>
                  <a:lnTo>
                    <a:pt x="60" y="13"/>
                  </a:lnTo>
                  <a:lnTo>
                    <a:pt x="66" y="15"/>
                  </a:lnTo>
                  <a:lnTo>
                    <a:pt x="73" y="11"/>
                  </a:lnTo>
                  <a:lnTo>
                    <a:pt x="82" y="7"/>
                  </a:lnTo>
                  <a:lnTo>
                    <a:pt x="89" y="2"/>
                  </a:lnTo>
                  <a:lnTo>
                    <a:pt x="97" y="0"/>
                  </a:lnTo>
                  <a:lnTo>
                    <a:pt x="100" y="5"/>
                  </a:lnTo>
                  <a:lnTo>
                    <a:pt x="103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64" name="Freeform 120"/>
            <p:cNvSpPr>
              <a:spLocks/>
            </p:cNvSpPr>
            <p:nvPr/>
          </p:nvSpPr>
          <p:spPr bwMode="auto">
            <a:xfrm>
              <a:off x="4549" y="3415"/>
              <a:ext cx="67" cy="29"/>
            </a:xfrm>
            <a:custGeom>
              <a:avLst/>
              <a:gdLst>
                <a:gd name="T0" fmla="*/ 35 w 67"/>
                <a:gd name="T1" fmla="*/ 14 h 29"/>
                <a:gd name="T2" fmla="*/ 67 w 67"/>
                <a:gd name="T3" fmla="*/ 0 h 29"/>
                <a:gd name="T4" fmla="*/ 60 w 67"/>
                <a:gd name="T5" fmla="*/ 6 h 29"/>
                <a:gd name="T6" fmla="*/ 55 w 67"/>
                <a:gd name="T7" fmla="*/ 13 h 29"/>
                <a:gd name="T8" fmla="*/ 48 w 67"/>
                <a:gd name="T9" fmla="*/ 18 h 29"/>
                <a:gd name="T10" fmla="*/ 40 w 67"/>
                <a:gd name="T11" fmla="*/ 24 h 29"/>
                <a:gd name="T12" fmla="*/ 29 w 67"/>
                <a:gd name="T13" fmla="*/ 27 h 29"/>
                <a:gd name="T14" fmla="*/ 19 w 67"/>
                <a:gd name="T15" fmla="*/ 29 h 29"/>
                <a:gd name="T16" fmla="*/ 9 w 67"/>
                <a:gd name="T17" fmla="*/ 29 h 29"/>
                <a:gd name="T18" fmla="*/ 0 w 67"/>
                <a:gd name="T19" fmla="*/ 27 h 29"/>
                <a:gd name="T20" fmla="*/ 11 w 67"/>
                <a:gd name="T21" fmla="*/ 13 h 29"/>
                <a:gd name="T22" fmla="*/ 27 w 67"/>
                <a:gd name="T23" fmla="*/ 0 h 29"/>
                <a:gd name="T24" fmla="*/ 25 w 67"/>
                <a:gd name="T25" fmla="*/ 3 h 29"/>
                <a:gd name="T26" fmla="*/ 25 w 67"/>
                <a:gd name="T27" fmla="*/ 10 h 29"/>
                <a:gd name="T28" fmla="*/ 29 w 67"/>
                <a:gd name="T29" fmla="*/ 13 h 29"/>
                <a:gd name="T30" fmla="*/ 35 w 67"/>
                <a:gd name="T31" fmla="*/ 1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7" h="29">
                  <a:moveTo>
                    <a:pt x="35" y="14"/>
                  </a:moveTo>
                  <a:lnTo>
                    <a:pt x="67" y="0"/>
                  </a:lnTo>
                  <a:lnTo>
                    <a:pt x="60" y="6"/>
                  </a:lnTo>
                  <a:lnTo>
                    <a:pt x="55" y="13"/>
                  </a:lnTo>
                  <a:lnTo>
                    <a:pt x="48" y="18"/>
                  </a:lnTo>
                  <a:lnTo>
                    <a:pt x="40" y="24"/>
                  </a:lnTo>
                  <a:lnTo>
                    <a:pt x="29" y="27"/>
                  </a:lnTo>
                  <a:lnTo>
                    <a:pt x="19" y="29"/>
                  </a:lnTo>
                  <a:lnTo>
                    <a:pt x="9" y="29"/>
                  </a:lnTo>
                  <a:lnTo>
                    <a:pt x="0" y="27"/>
                  </a:lnTo>
                  <a:lnTo>
                    <a:pt x="11" y="13"/>
                  </a:lnTo>
                  <a:lnTo>
                    <a:pt x="27" y="0"/>
                  </a:lnTo>
                  <a:lnTo>
                    <a:pt x="25" y="3"/>
                  </a:lnTo>
                  <a:lnTo>
                    <a:pt x="25" y="10"/>
                  </a:lnTo>
                  <a:lnTo>
                    <a:pt x="29" y="13"/>
                  </a:lnTo>
                  <a:lnTo>
                    <a:pt x="35" y="14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5" name="Freeform 121"/>
            <p:cNvSpPr>
              <a:spLocks/>
            </p:cNvSpPr>
            <p:nvPr/>
          </p:nvSpPr>
          <p:spPr bwMode="auto">
            <a:xfrm>
              <a:off x="4546" y="3458"/>
              <a:ext cx="38" cy="31"/>
            </a:xfrm>
            <a:custGeom>
              <a:avLst/>
              <a:gdLst>
                <a:gd name="T0" fmla="*/ 38 w 38"/>
                <a:gd name="T1" fmla="*/ 0 h 30"/>
                <a:gd name="T2" fmla="*/ 36 w 38"/>
                <a:gd name="T3" fmla="*/ 9 h 30"/>
                <a:gd name="T4" fmla="*/ 32 w 38"/>
                <a:gd name="T5" fmla="*/ 19 h 30"/>
                <a:gd name="T6" fmla="*/ 22 w 38"/>
                <a:gd name="T7" fmla="*/ 25 h 30"/>
                <a:gd name="T8" fmla="*/ 14 w 38"/>
                <a:gd name="T9" fmla="*/ 30 h 30"/>
                <a:gd name="T10" fmla="*/ 5 w 38"/>
                <a:gd name="T11" fmla="*/ 25 h 30"/>
                <a:gd name="T12" fmla="*/ 1 w 38"/>
                <a:gd name="T13" fmla="*/ 19 h 30"/>
                <a:gd name="T14" fmla="*/ 0 w 38"/>
                <a:gd name="T15" fmla="*/ 9 h 30"/>
                <a:gd name="T16" fmla="*/ 0 w 38"/>
                <a:gd name="T17" fmla="*/ 0 h 30"/>
                <a:gd name="T18" fmla="*/ 8 w 38"/>
                <a:gd name="T19" fmla="*/ 0 h 30"/>
                <a:gd name="T20" fmla="*/ 16 w 38"/>
                <a:gd name="T21" fmla="*/ 2 h 30"/>
                <a:gd name="T22" fmla="*/ 25 w 38"/>
                <a:gd name="T23" fmla="*/ 0 h 30"/>
                <a:gd name="T24" fmla="*/ 38 w 38"/>
                <a:gd name="T2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30">
                  <a:moveTo>
                    <a:pt x="38" y="0"/>
                  </a:moveTo>
                  <a:lnTo>
                    <a:pt x="36" y="9"/>
                  </a:lnTo>
                  <a:lnTo>
                    <a:pt x="32" y="19"/>
                  </a:lnTo>
                  <a:lnTo>
                    <a:pt x="22" y="25"/>
                  </a:lnTo>
                  <a:lnTo>
                    <a:pt x="14" y="30"/>
                  </a:lnTo>
                  <a:lnTo>
                    <a:pt x="5" y="25"/>
                  </a:lnTo>
                  <a:lnTo>
                    <a:pt x="1" y="19"/>
                  </a:lnTo>
                  <a:lnTo>
                    <a:pt x="0" y="9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2"/>
                  </a:lnTo>
                  <a:lnTo>
                    <a:pt x="25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6" name="Freeform 122"/>
            <p:cNvSpPr>
              <a:spLocks/>
            </p:cNvSpPr>
            <p:nvPr/>
          </p:nvSpPr>
          <p:spPr bwMode="auto">
            <a:xfrm>
              <a:off x="4165" y="3516"/>
              <a:ext cx="225" cy="159"/>
            </a:xfrm>
            <a:custGeom>
              <a:avLst/>
              <a:gdLst>
                <a:gd name="T0" fmla="*/ 225 w 225"/>
                <a:gd name="T1" fmla="*/ 97 h 157"/>
                <a:gd name="T2" fmla="*/ 219 w 225"/>
                <a:gd name="T3" fmla="*/ 105 h 157"/>
                <a:gd name="T4" fmla="*/ 213 w 225"/>
                <a:gd name="T5" fmla="*/ 113 h 157"/>
                <a:gd name="T6" fmla="*/ 205 w 225"/>
                <a:gd name="T7" fmla="*/ 121 h 157"/>
                <a:gd name="T8" fmla="*/ 197 w 225"/>
                <a:gd name="T9" fmla="*/ 128 h 157"/>
                <a:gd name="T10" fmla="*/ 186 w 225"/>
                <a:gd name="T11" fmla="*/ 133 h 157"/>
                <a:gd name="T12" fmla="*/ 176 w 225"/>
                <a:gd name="T13" fmla="*/ 140 h 157"/>
                <a:gd name="T14" fmla="*/ 167 w 225"/>
                <a:gd name="T15" fmla="*/ 146 h 157"/>
                <a:gd name="T16" fmla="*/ 159 w 225"/>
                <a:gd name="T17" fmla="*/ 152 h 157"/>
                <a:gd name="T18" fmla="*/ 135 w 225"/>
                <a:gd name="T19" fmla="*/ 157 h 157"/>
                <a:gd name="T20" fmla="*/ 113 w 225"/>
                <a:gd name="T21" fmla="*/ 157 h 157"/>
                <a:gd name="T22" fmla="*/ 91 w 225"/>
                <a:gd name="T23" fmla="*/ 152 h 157"/>
                <a:gd name="T24" fmla="*/ 72 w 225"/>
                <a:gd name="T25" fmla="*/ 147 h 157"/>
                <a:gd name="T26" fmla="*/ 49 w 225"/>
                <a:gd name="T27" fmla="*/ 136 h 157"/>
                <a:gd name="T28" fmla="*/ 32 w 225"/>
                <a:gd name="T29" fmla="*/ 125 h 157"/>
                <a:gd name="T30" fmla="*/ 14 w 225"/>
                <a:gd name="T31" fmla="*/ 111 h 157"/>
                <a:gd name="T32" fmla="*/ 0 w 225"/>
                <a:gd name="T33" fmla="*/ 97 h 157"/>
                <a:gd name="T34" fmla="*/ 2 w 225"/>
                <a:gd name="T35" fmla="*/ 82 h 157"/>
                <a:gd name="T36" fmla="*/ 3 w 225"/>
                <a:gd name="T37" fmla="*/ 71 h 157"/>
                <a:gd name="T38" fmla="*/ 3 w 225"/>
                <a:gd name="T39" fmla="*/ 59 h 157"/>
                <a:gd name="T40" fmla="*/ 7 w 225"/>
                <a:gd name="T41" fmla="*/ 48 h 157"/>
                <a:gd name="T42" fmla="*/ 7 w 225"/>
                <a:gd name="T43" fmla="*/ 36 h 157"/>
                <a:gd name="T44" fmla="*/ 11 w 225"/>
                <a:gd name="T45" fmla="*/ 25 h 157"/>
                <a:gd name="T46" fmla="*/ 14 w 225"/>
                <a:gd name="T47" fmla="*/ 14 h 157"/>
                <a:gd name="T48" fmla="*/ 22 w 225"/>
                <a:gd name="T49" fmla="*/ 5 h 157"/>
                <a:gd name="T50" fmla="*/ 32 w 225"/>
                <a:gd name="T51" fmla="*/ 14 h 157"/>
                <a:gd name="T52" fmla="*/ 45 w 225"/>
                <a:gd name="T53" fmla="*/ 25 h 157"/>
                <a:gd name="T54" fmla="*/ 59 w 225"/>
                <a:gd name="T55" fmla="*/ 36 h 157"/>
                <a:gd name="T56" fmla="*/ 73 w 225"/>
                <a:gd name="T57" fmla="*/ 48 h 157"/>
                <a:gd name="T58" fmla="*/ 83 w 225"/>
                <a:gd name="T59" fmla="*/ 40 h 157"/>
                <a:gd name="T60" fmla="*/ 94 w 225"/>
                <a:gd name="T61" fmla="*/ 32 h 157"/>
                <a:gd name="T62" fmla="*/ 103 w 225"/>
                <a:gd name="T63" fmla="*/ 22 h 157"/>
                <a:gd name="T64" fmla="*/ 114 w 225"/>
                <a:gd name="T65" fmla="*/ 14 h 157"/>
                <a:gd name="T66" fmla="*/ 124 w 225"/>
                <a:gd name="T67" fmla="*/ 5 h 157"/>
                <a:gd name="T68" fmla="*/ 135 w 225"/>
                <a:gd name="T69" fmla="*/ 2 h 157"/>
                <a:gd name="T70" fmla="*/ 148 w 225"/>
                <a:gd name="T71" fmla="*/ 0 h 157"/>
                <a:gd name="T72" fmla="*/ 162 w 225"/>
                <a:gd name="T73" fmla="*/ 5 h 157"/>
                <a:gd name="T74" fmla="*/ 171 w 225"/>
                <a:gd name="T75" fmla="*/ 13 h 157"/>
                <a:gd name="T76" fmla="*/ 183 w 225"/>
                <a:gd name="T77" fmla="*/ 24 h 157"/>
                <a:gd name="T78" fmla="*/ 190 w 225"/>
                <a:gd name="T79" fmla="*/ 33 h 157"/>
                <a:gd name="T80" fmla="*/ 198 w 225"/>
                <a:gd name="T81" fmla="*/ 48 h 157"/>
                <a:gd name="T82" fmla="*/ 205 w 225"/>
                <a:gd name="T83" fmla="*/ 59 h 157"/>
                <a:gd name="T84" fmla="*/ 213 w 225"/>
                <a:gd name="T85" fmla="*/ 71 h 157"/>
                <a:gd name="T86" fmla="*/ 219 w 225"/>
                <a:gd name="T87" fmla="*/ 84 h 157"/>
                <a:gd name="T88" fmla="*/ 225 w 225"/>
                <a:gd name="T89" fmla="*/ 9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5" h="157">
                  <a:moveTo>
                    <a:pt x="225" y="97"/>
                  </a:moveTo>
                  <a:lnTo>
                    <a:pt x="219" y="105"/>
                  </a:lnTo>
                  <a:lnTo>
                    <a:pt x="213" y="113"/>
                  </a:lnTo>
                  <a:lnTo>
                    <a:pt x="205" y="121"/>
                  </a:lnTo>
                  <a:lnTo>
                    <a:pt x="197" y="128"/>
                  </a:lnTo>
                  <a:lnTo>
                    <a:pt x="186" y="133"/>
                  </a:lnTo>
                  <a:lnTo>
                    <a:pt x="176" y="140"/>
                  </a:lnTo>
                  <a:lnTo>
                    <a:pt x="167" y="146"/>
                  </a:lnTo>
                  <a:lnTo>
                    <a:pt x="159" y="152"/>
                  </a:lnTo>
                  <a:lnTo>
                    <a:pt x="135" y="157"/>
                  </a:lnTo>
                  <a:lnTo>
                    <a:pt x="113" y="157"/>
                  </a:lnTo>
                  <a:lnTo>
                    <a:pt x="91" y="152"/>
                  </a:lnTo>
                  <a:lnTo>
                    <a:pt x="72" y="147"/>
                  </a:lnTo>
                  <a:lnTo>
                    <a:pt x="49" y="136"/>
                  </a:lnTo>
                  <a:lnTo>
                    <a:pt x="32" y="125"/>
                  </a:lnTo>
                  <a:lnTo>
                    <a:pt x="14" y="111"/>
                  </a:lnTo>
                  <a:lnTo>
                    <a:pt x="0" y="97"/>
                  </a:lnTo>
                  <a:lnTo>
                    <a:pt x="2" y="82"/>
                  </a:lnTo>
                  <a:lnTo>
                    <a:pt x="3" y="71"/>
                  </a:lnTo>
                  <a:lnTo>
                    <a:pt x="3" y="59"/>
                  </a:lnTo>
                  <a:lnTo>
                    <a:pt x="7" y="48"/>
                  </a:lnTo>
                  <a:lnTo>
                    <a:pt x="7" y="36"/>
                  </a:lnTo>
                  <a:lnTo>
                    <a:pt x="11" y="25"/>
                  </a:lnTo>
                  <a:lnTo>
                    <a:pt x="14" y="14"/>
                  </a:lnTo>
                  <a:lnTo>
                    <a:pt x="22" y="5"/>
                  </a:lnTo>
                  <a:lnTo>
                    <a:pt x="32" y="14"/>
                  </a:lnTo>
                  <a:lnTo>
                    <a:pt x="45" y="25"/>
                  </a:lnTo>
                  <a:lnTo>
                    <a:pt x="59" y="36"/>
                  </a:lnTo>
                  <a:lnTo>
                    <a:pt x="73" y="48"/>
                  </a:lnTo>
                  <a:lnTo>
                    <a:pt x="83" y="40"/>
                  </a:lnTo>
                  <a:lnTo>
                    <a:pt x="94" y="32"/>
                  </a:lnTo>
                  <a:lnTo>
                    <a:pt x="103" y="22"/>
                  </a:lnTo>
                  <a:lnTo>
                    <a:pt x="114" y="14"/>
                  </a:lnTo>
                  <a:lnTo>
                    <a:pt x="124" y="5"/>
                  </a:lnTo>
                  <a:lnTo>
                    <a:pt x="135" y="2"/>
                  </a:lnTo>
                  <a:lnTo>
                    <a:pt x="148" y="0"/>
                  </a:lnTo>
                  <a:lnTo>
                    <a:pt x="162" y="5"/>
                  </a:lnTo>
                  <a:lnTo>
                    <a:pt x="171" y="13"/>
                  </a:lnTo>
                  <a:lnTo>
                    <a:pt x="183" y="24"/>
                  </a:lnTo>
                  <a:lnTo>
                    <a:pt x="190" y="33"/>
                  </a:lnTo>
                  <a:lnTo>
                    <a:pt x="198" y="48"/>
                  </a:lnTo>
                  <a:lnTo>
                    <a:pt x="205" y="59"/>
                  </a:lnTo>
                  <a:lnTo>
                    <a:pt x="213" y="71"/>
                  </a:lnTo>
                  <a:lnTo>
                    <a:pt x="219" y="84"/>
                  </a:lnTo>
                  <a:lnTo>
                    <a:pt x="225" y="97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BF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7" name="Freeform 123"/>
            <p:cNvSpPr>
              <a:spLocks/>
            </p:cNvSpPr>
            <p:nvPr/>
          </p:nvSpPr>
          <p:spPr bwMode="auto">
            <a:xfrm>
              <a:off x="3924" y="3584"/>
              <a:ext cx="76" cy="81"/>
            </a:xfrm>
            <a:custGeom>
              <a:avLst/>
              <a:gdLst>
                <a:gd name="T0" fmla="*/ 70 w 76"/>
                <a:gd name="T1" fmla="*/ 80 h 80"/>
                <a:gd name="T2" fmla="*/ 57 w 76"/>
                <a:gd name="T3" fmla="*/ 76 h 80"/>
                <a:gd name="T4" fmla="*/ 48 w 76"/>
                <a:gd name="T5" fmla="*/ 73 h 80"/>
                <a:gd name="T6" fmla="*/ 38 w 76"/>
                <a:gd name="T7" fmla="*/ 65 h 80"/>
                <a:gd name="T8" fmla="*/ 30 w 76"/>
                <a:gd name="T9" fmla="*/ 58 h 80"/>
                <a:gd name="T10" fmla="*/ 21 w 76"/>
                <a:gd name="T11" fmla="*/ 47 h 80"/>
                <a:gd name="T12" fmla="*/ 14 w 76"/>
                <a:gd name="T13" fmla="*/ 38 h 80"/>
                <a:gd name="T14" fmla="*/ 6 w 76"/>
                <a:gd name="T15" fmla="*/ 28 h 80"/>
                <a:gd name="T16" fmla="*/ 0 w 76"/>
                <a:gd name="T17" fmla="*/ 19 h 80"/>
                <a:gd name="T18" fmla="*/ 3 w 76"/>
                <a:gd name="T19" fmla="*/ 19 h 80"/>
                <a:gd name="T20" fmla="*/ 11 w 76"/>
                <a:gd name="T21" fmla="*/ 19 h 80"/>
                <a:gd name="T22" fmla="*/ 19 w 76"/>
                <a:gd name="T23" fmla="*/ 17 h 80"/>
                <a:gd name="T24" fmla="*/ 29 w 76"/>
                <a:gd name="T25" fmla="*/ 15 h 80"/>
                <a:gd name="T26" fmla="*/ 38 w 76"/>
                <a:gd name="T27" fmla="*/ 12 h 80"/>
                <a:gd name="T28" fmla="*/ 48 w 76"/>
                <a:gd name="T29" fmla="*/ 9 h 80"/>
                <a:gd name="T30" fmla="*/ 56 w 76"/>
                <a:gd name="T31" fmla="*/ 4 h 80"/>
                <a:gd name="T32" fmla="*/ 65 w 76"/>
                <a:gd name="T33" fmla="*/ 0 h 80"/>
                <a:gd name="T34" fmla="*/ 70 w 76"/>
                <a:gd name="T35" fmla="*/ 8 h 80"/>
                <a:gd name="T36" fmla="*/ 73 w 76"/>
                <a:gd name="T37" fmla="*/ 17 h 80"/>
                <a:gd name="T38" fmla="*/ 75 w 76"/>
                <a:gd name="T39" fmla="*/ 27 h 80"/>
                <a:gd name="T40" fmla="*/ 76 w 76"/>
                <a:gd name="T41" fmla="*/ 38 h 80"/>
                <a:gd name="T42" fmla="*/ 73 w 76"/>
                <a:gd name="T43" fmla="*/ 47 h 80"/>
                <a:gd name="T44" fmla="*/ 73 w 76"/>
                <a:gd name="T45" fmla="*/ 58 h 80"/>
                <a:gd name="T46" fmla="*/ 70 w 76"/>
                <a:gd name="T47" fmla="*/ 69 h 80"/>
                <a:gd name="T48" fmla="*/ 70 w 76"/>
                <a:gd name="T4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6" h="80">
                  <a:moveTo>
                    <a:pt x="70" y="80"/>
                  </a:moveTo>
                  <a:lnTo>
                    <a:pt x="57" y="76"/>
                  </a:lnTo>
                  <a:lnTo>
                    <a:pt x="48" y="73"/>
                  </a:lnTo>
                  <a:lnTo>
                    <a:pt x="38" y="65"/>
                  </a:lnTo>
                  <a:lnTo>
                    <a:pt x="30" y="58"/>
                  </a:lnTo>
                  <a:lnTo>
                    <a:pt x="21" y="47"/>
                  </a:lnTo>
                  <a:lnTo>
                    <a:pt x="14" y="38"/>
                  </a:lnTo>
                  <a:lnTo>
                    <a:pt x="6" y="28"/>
                  </a:lnTo>
                  <a:lnTo>
                    <a:pt x="0" y="19"/>
                  </a:lnTo>
                  <a:lnTo>
                    <a:pt x="3" y="19"/>
                  </a:lnTo>
                  <a:lnTo>
                    <a:pt x="11" y="19"/>
                  </a:lnTo>
                  <a:lnTo>
                    <a:pt x="19" y="17"/>
                  </a:lnTo>
                  <a:lnTo>
                    <a:pt x="29" y="15"/>
                  </a:lnTo>
                  <a:lnTo>
                    <a:pt x="38" y="12"/>
                  </a:lnTo>
                  <a:lnTo>
                    <a:pt x="48" y="9"/>
                  </a:lnTo>
                  <a:lnTo>
                    <a:pt x="56" y="4"/>
                  </a:lnTo>
                  <a:lnTo>
                    <a:pt x="65" y="0"/>
                  </a:lnTo>
                  <a:lnTo>
                    <a:pt x="70" y="8"/>
                  </a:lnTo>
                  <a:lnTo>
                    <a:pt x="73" y="17"/>
                  </a:lnTo>
                  <a:lnTo>
                    <a:pt x="75" y="27"/>
                  </a:lnTo>
                  <a:lnTo>
                    <a:pt x="76" y="38"/>
                  </a:lnTo>
                  <a:lnTo>
                    <a:pt x="73" y="47"/>
                  </a:lnTo>
                  <a:lnTo>
                    <a:pt x="73" y="58"/>
                  </a:lnTo>
                  <a:lnTo>
                    <a:pt x="70" y="69"/>
                  </a:lnTo>
                  <a:lnTo>
                    <a:pt x="70" y="80"/>
                  </a:lnTo>
                  <a:close/>
                </a:path>
              </a:pathLst>
            </a:custGeom>
            <a:solidFill>
              <a:srgbClr val="FFFF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8" name="Freeform 124"/>
            <p:cNvSpPr>
              <a:spLocks/>
            </p:cNvSpPr>
            <p:nvPr/>
          </p:nvSpPr>
          <p:spPr bwMode="auto">
            <a:xfrm>
              <a:off x="4137" y="3635"/>
              <a:ext cx="106" cy="82"/>
            </a:xfrm>
            <a:custGeom>
              <a:avLst/>
              <a:gdLst>
                <a:gd name="T0" fmla="*/ 106 w 106"/>
                <a:gd name="T1" fmla="*/ 49 h 81"/>
                <a:gd name="T2" fmla="*/ 95 w 106"/>
                <a:gd name="T3" fmla="*/ 59 h 81"/>
                <a:gd name="T4" fmla="*/ 84 w 106"/>
                <a:gd name="T5" fmla="*/ 69 h 81"/>
                <a:gd name="T6" fmla="*/ 69 w 106"/>
                <a:gd name="T7" fmla="*/ 73 h 81"/>
                <a:gd name="T8" fmla="*/ 57 w 106"/>
                <a:gd name="T9" fmla="*/ 80 h 81"/>
                <a:gd name="T10" fmla="*/ 41 w 106"/>
                <a:gd name="T11" fmla="*/ 81 h 81"/>
                <a:gd name="T12" fmla="*/ 27 w 106"/>
                <a:gd name="T13" fmla="*/ 81 h 81"/>
                <a:gd name="T14" fmla="*/ 12 w 106"/>
                <a:gd name="T15" fmla="*/ 80 h 81"/>
                <a:gd name="T16" fmla="*/ 0 w 106"/>
                <a:gd name="T17" fmla="*/ 78 h 81"/>
                <a:gd name="T18" fmla="*/ 3 w 106"/>
                <a:gd name="T19" fmla="*/ 67 h 81"/>
                <a:gd name="T20" fmla="*/ 8 w 106"/>
                <a:gd name="T21" fmla="*/ 57 h 81"/>
                <a:gd name="T22" fmla="*/ 11 w 106"/>
                <a:gd name="T23" fmla="*/ 48 h 81"/>
                <a:gd name="T24" fmla="*/ 14 w 106"/>
                <a:gd name="T25" fmla="*/ 38 h 81"/>
                <a:gd name="T26" fmla="*/ 16 w 106"/>
                <a:gd name="T27" fmla="*/ 29 h 81"/>
                <a:gd name="T28" fmla="*/ 19 w 106"/>
                <a:gd name="T29" fmla="*/ 19 h 81"/>
                <a:gd name="T30" fmla="*/ 20 w 106"/>
                <a:gd name="T31" fmla="*/ 10 h 81"/>
                <a:gd name="T32" fmla="*/ 23 w 106"/>
                <a:gd name="T33" fmla="*/ 0 h 81"/>
                <a:gd name="T34" fmla="*/ 31 w 106"/>
                <a:gd name="T35" fmla="*/ 7 h 81"/>
                <a:gd name="T36" fmla="*/ 41 w 106"/>
                <a:gd name="T37" fmla="*/ 15 h 81"/>
                <a:gd name="T38" fmla="*/ 50 w 106"/>
                <a:gd name="T39" fmla="*/ 23 h 81"/>
                <a:gd name="T40" fmla="*/ 60 w 106"/>
                <a:gd name="T41" fmla="*/ 30 h 81"/>
                <a:gd name="T42" fmla="*/ 69 w 106"/>
                <a:gd name="T43" fmla="*/ 35 h 81"/>
                <a:gd name="T44" fmla="*/ 81 w 106"/>
                <a:gd name="T45" fmla="*/ 42 h 81"/>
                <a:gd name="T46" fmla="*/ 92 w 106"/>
                <a:gd name="T47" fmla="*/ 46 h 81"/>
                <a:gd name="T48" fmla="*/ 106 w 106"/>
                <a:gd name="T49" fmla="*/ 49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6" h="81">
                  <a:moveTo>
                    <a:pt x="106" y="49"/>
                  </a:moveTo>
                  <a:lnTo>
                    <a:pt x="95" y="59"/>
                  </a:lnTo>
                  <a:lnTo>
                    <a:pt x="84" y="69"/>
                  </a:lnTo>
                  <a:lnTo>
                    <a:pt x="69" y="73"/>
                  </a:lnTo>
                  <a:lnTo>
                    <a:pt x="57" y="80"/>
                  </a:lnTo>
                  <a:lnTo>
                    <a:pt x="41" y="81"/>
                  </a:lnTo>
                  <a:lnTo>
                    <a:pt x="27" y="81"/>
                  </a:lnTo>
                  <a:lnTo>
                    <a:pt x="12" y="80"/>
                  </a:lnTo>
                  <a:lnTo>
                    <a:pt x="0" y="78"/>
                  </a:lnTo>
                  <a:lnTo>
                    <a:pt x="3" y="67"/>
                  </a:lnTo>
                  <a:lnTo>
                    <a:pt x="8" y="57"/>
                  </a:lnTo>
                  <a:lnTo>
                    <a:pt x="11" y="48"/>
                  </a:lnTo>
                  <a:lnTo>
                    <a:pt x="14" y="38"/>
                  </a:lnTo>
                  <a:lnTo>
                    <a:pt x="16" y="29"/>
                  </a:lnTo>
                  <a:lnTo>
                    <a:pt x="19" y="19"/>
                  </a:lnTo>
                  <a:lnTo>
                    <a:pt x="20" y="10"/>
                  </a:lnTo>
                  <a:lnTo>
                    <a:pt x="23" y="0"/>
                  </a:lnTo>
                  <a:lnTo>
                    <a:pt x="31" y="7"/>
                  </a:lnTo>
                  <a:lnTo>
                    <a:pt x="41" y="15"/>
                  </a:lnTo>
                  <a:lnTo>
                    <a:pt x="50" y="23"/>
                  </a:lnTo>
                  <a:lnTo>
                    <a:pt x="60" y="30"/>
                  </a:lnTo>
                  <a:lnTo>
                    <a:pt x="69" y="35"/>
                  </a:lnTo>
                  <a:lnTo>
                    <a:pt x="81" y="42"/>
                  </a:lnTo>
                  <a:lnTo>
                    <a:pt x="92" y="46"/>
                  </a:lnTo>
                  <a:lnTo>
                    <a:pt x="106" y="49"/>
                  </a:lnTo>
                  <a:close/>
                </a:path>
              </a:pathLst>
            </a:custGeom>
            <a:solidFill>
              <a:srgbClr val="FFFF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69" name="Freeform 125"/>
            <p:cNvSpPr>
              <a:spLocks/>
            </p:cNvSpPr>
            <p:nvPr/>
          </p:nvSpPr>
          <p:spPr bwMode="auto">
            <a:xfrm>
              <a:off x="4587" y="3665"/>
              <a:ext cx="56" cy="68"/>
            </a:xfrm>
            <a:custGeom>
              <a:avLst/>
              <a:gdLst>
                <a:gd name="T0" fmla="*/ 56 w 56"/>
                <a:gd name="T1" fmla="*/ 13 h 67"/>
                <a:gd name="T2" fmla="*/ 43 w 56"/>
                <a:gd name="T3" fmla="*/ 26 h 67"/>
                <a:gd name="T4" fmla="*/ 30 w 56"/>
                <a:gd name="T5" fmla="*/ 40 h 67"/>
                <a:gd name="T6" fmla="*/ 14 w 56"/>
                <a:gd name="T7" fmla="*/ 53 h 67"/>
                <a:gd name="T8" fmla="*/ 0 w 56"/>
                <a:gd name="T9" fmla="*/ 67 h 67"/>
                <a:gd name="T10" fmla="*/ 3 w 56"/>
                <a:gd name="T11" fmla="*/ 58 h 67"/>
                <a:gd name="T12" fmla="*/ 6 w 56"/>
                <a:gd name="T13" fmla="*/ 50 h 67"/>
                <a:gd name="T14" fmla="*/ 8 w 56"/>
                <a:gd name="T15" fmla="*/ 42 h 67"/>
                <a:gd name="T16" fmla="*/ 11 w 56"/>
                <a:gd name="T17" fmla="*/ 34 h 67"/>
                <a:gd name="T18" fmla="*/ 13 w 56"/>
                <a:gd name="T19" fmla="*/ 24 h 67"/>
                <a:gd name="T20" fmla="*/ 14 w 56"/>
                <a:gd name="T21" fmla="*/ 15 h 67"/>
                <a:gd name="T22" fmla="*/ 16 w 56"/>
                <a:gd name="T23" fmla="*/ 7 h 67"/>
                <a:gd name="T24" fmla="*/ 21 w 56"/>
                <a:gd name="T25" fmla="*/ 0 h 67"/>
                <a:gd name="T26" fmla="*/ 29 w 56"/>
                <a:gd name="T27" fmla="*/ 4 h 67"/>
                <a:gd name="T28" fmla="*/ 37 w 56"/>
                <a:gd name="T29" fmla="*/ 7 h 67"/>
                <a:gd name="T30" fmla="*/ 46 w 56"/>
                <a:gd name="T31" fmla="*/ 8 h 67"/>
                <a:gd name="T32" fmla="*/ 56 w 56"/>
                <a:gd name="T33" fmla="*/ 13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67">
                  <a:moveTo>
                    <a:pt x="56" y="13"/>
                  </a:moveTo>
                  <a:lnTo>
                    <a:pt x="43" y="26"/>
                  </a:lnTo>
                  <a:lnTo>
                    <a:pt x="30" y="40"/>
                  </a:lnTo>
                  <a:lnTo>
                    <a:pt x="14" y="53"/>
                  </a:lnTo>
                  <a:lnTo>
                    <a:pt x="0" y="67"/>
                  </a:lnTo>
                  <a:lnTo>
                    <a:pt x="3" y="58"/>
                  </a:lnTo>
                  <a:lnTo>
                    <a:pt x="6" y="50"/>
                  </a:lnTo>
                  <a:lnTo>
                    <a:pt x="8" y="42"/>
                  </a:lnTo>
                  <a:lnTo>
                    <a:pt x="11" y="34"/>
                  </a:lnTo>
                  <a:lnTo>
                    <a:pt x="13" y="24"/>
                  </a:lnTo>
                  <a:lnTo>
                    <a:pt x="14" y="15"/>
                  </a:lnTo>
                  <a:lnTo>
                    <a:pt x="16" y="7"/>
                  </a:lnTo>
                  <a:lnTo>
                    <a:pt x="21" y="0"/>
                  </a:lnTo>
                  <a:lnTo>
                    <a:pt x="29" y="4"/>
                  </a:lnTo>
                  <a:lnTo>
                    <a:pt x="37" y="7"/>
                  </a:lnTo>
                  <a:lnTo>
                    <a:pt x="46" y="8"/>
                  </a:lnTo>
                  <a:lnTo>
                    <a:pt x="56" y="13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0" name="Freeform 126"/>
            <p:cNvSpPr>
              <a:spLocks/>
            </p:cNvSpPr>
            <p:nvPr/>
          </p:nvSpPr>
          <p:spPr bwMode="auto">
            <a:xfrm>
              <a:off x="4187" y="3678"/>
              <a:ext cx="874" cy="664"/>
            </a:xfrm>
            <a:custGeom>
              <a:avLst/>
              <a:gdLst>
                <a:gd name="T0" fmla="*/ 739 w 874"/>
                <a:gd name="T1" fmla="*/ 219 h 655"/>
                <a:gd name="T2" fmla="*/ 803 w 874"/>
                <a:gd name="T3" fmla="*/ 319 h 655"/>
                <a:gd name="T4" fmla="*/ 874 w 874"/>
                <a:gd name="T5" fmla="*/ 411 h 655"/>
                <a:gd name="T6" fmla="*/ 770 w 874"/>
                <a:gd name="T7" fmla="*/ 406 h 655"/>
                <a:gd name="T8" fmla="*/ 671 w 874"/>
                <a:gd name="T9" fmla="*/ 446 h 655"/>
                <a:gd name="T10" fmla="*/ 608 w 874"/>
                <a:gd name="T11" fmla="*/ 454 h 655"/>
                <a:gd name="T12" fmla="*/ 598 w 874"/>
                <a:gd name="T13" fmla="*/ 346 h 655"/>
                <a:gd name="T14" fmla="*/ 595 w 874"/>
                <a:gd name="T15" fmla="*/ 236 h 655"/>
                <a:gd name="T16" fmla="*/ 578 w 874"/>
                <a:gd name="T17" fmla="*/ 208 h 655"/>
                <a:gd name="T18" fmla="*/ 574 w 874"/>
                <a:gd name="T19" fmla="*/ 260 h 655"/>
                <a:gd name="T20" fmla="*/ 579 w 874"/>
                <a:gd name="T21" fmla="*/ 368 h 655"/>
                <a:gd name="T22" fmla="*/ 592 w 874"/>
                <a:gd name="T23" fmla="*/ 473 h 655"/>
                <a:gd name="T24" fmla="*/ 619 w 874"/>
                <a:gd name="T25" fmla="*/ 509 h 655"/>
                <a:gd name="T26" fmla="*/ 628 w 874"/>
                <a:gd name="T27" fmla="*/ 531 h 655"/>
                <a:gd name="T28" fmla="*/ 638 w 874"/>
                <a:gd name="T29" fmla="*/ 558 h 655"/>
                <a:gd name="T30" fmla="*/ 519 w 874"/>
                <a:gd name="T31" fmla="*/ 588 h 655"/>
                <a:gd name="T32" fmla="*/ 400 w 874"/>
                <a:gd name="T33" fmla="*/ 618 h 655"/>
                <a:gd name="T34" fmla="*/ 297 w 874"/>
                <a:gd name="T35" fmla="*/ 615 h 655"/>
                <a:gd name="T36" fmla="*/ 229 w 874"/>
                <a:gd name="T37" fmla="*/ 584 h 655"/>
                <a:gd name="T38" fmla="*/ 161 w 874"/>
                <a:gd name="T39" fmla="*/ 580 h 655"/>
                <a:gd name="T40" fmla="*/ 50 w 874"/>
                <a:gd name="T41" fmla="*/ 645 h 655"/>
                <a:gd name="T42" fmla="*/ 18 w 874"/>
                <a:gd name="T43" fmla="*/ 642 h 655"/>
                <a:gd name="T44" fmla="*/ 19 w 874"/>
                <a:gd name="T45" fmla="*/ 618 h 655"/>
                <a:gd name="T46" fmla="*/ 65 w 874"/>
                <a:gd name="T47" fmla="*/ 542 h 655"/>
                <a:gd name="T48" fmla="*/ 92 w 874"/>
                <a:gd name="T49" fmla="*/ 454 h 655"/>
                <a:gd name="T50" fmla="*/ 111 w 874"/>
                <a:gd name="T51" fmla="*/ 377 h 655"/>
                <a:gd name="T52" fmla="*/ 127 w 874"/>
                <a:gd name="T53" fmla="*/ 309 h 655"/>
                <a:gd name="T54" fmla="*/ 132 w 874"/>
                <a:gd name="T55" fmla="*/ 240 h 655"/>
                <a:gd name="T56" fmla="*/ 121 w 874"/>
                <a:gd name="T57" fmla="*/ 184 h 655"/>
                <a:gd name="T58" fmla="*/ 108 w 874"/>
                <a:gd name="T59" fmla="*/ 138 h 655"/>
                <a:gd name="T60" fmla="*/ 138 w 874"/>
                <a:gd name="T61" fmla="*/ 133 h 655"/>
                <a:gd name="T62" fmla="*/ 199 w 874"/>
                <a:gd name="T63" fmla="*/ 216 h 655"/>
                <a:gd name="T64" fmla="*/ 256 w 874"/>
                <a:gd name="T65" fmla="*/ 300 h 655"/>
                <a:gd name="T66" fmla="*/ 259 w 874"/>
                <a:gd name="T67" fmla="*/ 354 h 655"/>
                <a:gd name="T68" fmla="*/ 253 w 874"/>
                <a:gd name="T69" fmla="*/ 398 h 655"/>
                <a:gd name="T70" fmla="*/ 265 w 874"/>
                <a:gd name="T71" fmla="*/ 441 h 655"/>
                <a:gd name="T72" fmla="*/ 297 w 874"/>
                <a:gd name="T73" fmla="*/ 455 h 655"/>
                <a:gd name="T74" fmla="*/ 333 w 874"/>
                <a:gd name="T75" fmla="*/ 411 h 655"/>
                <a:gd name="T76" fmla="*/ 329 w 874"/>
                <a:gd name="T77" fmla="*/ 370 h 655"/>
                <a:gd name="T78" fmla="*/ 308 w 874"/>
                <a:gd name="T79" fmla="*/ 335 h 655"/>
                <a:gd name="T80" fmla="*/ 318 w 874"/>
                <a:gd name="T81" fmla="*/ 260 h 655"/>
                <a:gd name="T82" fmla="*/ 352 w 874"/>
                <a:gd name="T83" fmla="*/ 171 h 655"/>
                <a:gd name="T84" fmla="*/ 389 w 874"/>
                <a:gd name="T85" fmla="*/ 81 h 655"/>
                <a:gd name="T86" fmla="*/ 425 w 874"/>
                <a:gd name="T87" fmla="*/ 54 h 655"/>
                <a:gd name="T88" fmla="*/ 456 w 874"/>
                <a:gd name="T89" fmla="*/ 24 h 655"/>
                <a:gd name="T90" fmla="*/ 505 w 874"/>
                <a:gd name="T91" fmla="*/ 16 h 655"/>
                <a:gd name="T92" fmla="*/ 609 w 874"/>
                <a:gd name="T93" fmla="*/ 51 h 655"/>
                <a:gd name="T94" fmla="*/ 690 w 874"/>
                <a:gd name="T95" fmla="*/ 111 h 6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74" h="655">
                  <a:moveTo>
                    <a:pt x="708" y="151"/>
                  </a:moveTo>
                  <a:lnTo>
                    <a:pt x="722" y="184"/>
                  </a:lnTo>
                  <a:lnTo>
                    <a:pt x="739" y="219"/>
                  </a:lnTo>
                  <a:lnTo>
                    <a:pt x="758" y="252"/>
                  </a:lnTo>
                  <a:lnTo>
                    <a:pt x="781" y="287"/>
                  </a:lnTo>
                  <a:lnTo>
                    <a:pt x="803" y="319"/>
                  </a:lnTo>
                  <a:lnTo>
                    <a:pt x="827" y="351"/>
                  </a:lnTo>
                  <a:lnTo>
                    <a:pt x="850" y="381"/>
                  </a:lnTo>
                  <a:lnTo>
                    <a:pt x="874" y="411"/>
                  </a:lnTo>
                  <a:lnTo>
                    <a:pt x="839" y="403"/>
                  </a:lnTo>
                  <a:lnTo>
                    <a:pt x="804" y="403"/>
                  </a:lnTo>
                  <a:lnTo>
                    <a:pt x="770" y="406"/>
                  </a:lnTo>
                  <a:lnTo>
                    <a:pt x="736" y="416"/>
                  </a:lnTo>
                  <a:lnTo>
                    <a:pt x="703" y="428"/>
                  </a:lnTo>
                  <a:lnTo>
                    <a:pt x="671" y="446"/>
                  </a:lnTo>
                  <a:lnTo>
                    <a:pt x="641" y="465"/>
                  </a:lnTo>
                  <a:lnTo>
                    <a:pt x="614" y="488"/>
                  </a:lnTo>
                  <a:lnTo>
                    <a:pt x="608" y="454"/>
                  </a:lnTo>
                  <a:lnTo>
                    <a:pt x="603" y="419"/>
                  </a:lnTo>
                  <a:lnTo>
                    <a:pt x="600" y="382"/>
                  </a:lnTo>
                  <a:lnTo>
                    <a:pt x="598" y="346"/>
                  </a:lnTo>
                  <a:lnTo>
                    <a:pt x="595" y="308"/>
                  </a:lnTo>
                  <a:lnTo>
                    <a:pt x="595" y="273"/>
                  </a:lnTo>
                  <a:lnTo>
                    <a:pt x="595" y="236"/>
                  </a:lnTo>
                  <a:lnTo>
                    <a:pt x="595" y="205"/>
                  </a:lnTo>
                  <a:lnTo>
                    <a:pt x="586" y="205"/>
                  </a:lnTo>
                  <a:lnTo>
                    <a:pt x="578" y="208"/>
                  </a:lnTo>
                  <a:lnTo>
                    <a:pt x="571" y="213"/>
                  </a:lnTo>
                  <a:lnTo>
                    <a:pt x="571" y="224"/>
                  </a:lnTo>
                  <a:lnTo>
                    <a:pt x="574" y="260"/>
                  </a:lnTo>
                  <a:lnTo>
                    <a:pt x="576" y="297"/>
                  </a:lnTo>
                  <a:lnTo>
                    <a:pt x="578" y="332"/>
                  </a:lnTo>
                  <a:lnTo>
                    <a:pt x="579" y="368"/>
                  </a:lnTo>
                  <a:lnTo>
                    <a:pt x="581" y="403"/>
                  </a:lnTo>
                  <a:lnTo>
                    <a:pt x="586" y="438"/>
                  </a:lnTo>
                  <a:lnTo>
                    <a:pt x="592" y="473"/>
                  </a:lnTo>
                  <a:lnTo>
                    <a:pt x="603" y="511"/>
                  </a:lnTo>
                  <a:lnTo>
                    <a:pt x="611" y="507"/>
                  </a:lnTo>
                  <a:lnTo>
                    <a:pt x="619" y="509"/>
                  </a:lnTo>
                  <a:lnTo>
                    <a:pt x="622" y="514"/>
                  </a:lnTo>
                  <a:lnTo>
                    <a:pt x="627" y="523"/>
                  </a:lnTo>
                  <a:lnTo>
                    <a:pt x="628" y="531"/>
                  </a:lnTo>
                  <a:lnTo>
                    <a:pt x="630" y="541"/>
                  </a:lnTo>
                  <a:lnTo>
                    <a:pt x="633" y="549"/>
                  </a:lnTo>
                  <a:lnTo>
                    <a:pt x="638" y="558"/>
                  </a:lnTo>
                  <a:lnTo>
                    <a:pt x="598" y="566"/>
                  </a:lnTo>
                  <a:lnTo>
                    <a:pt x="559" y="577"/>
                  </a:lnTo>
                  <a:lnTo>
                    <a:pt x="519" y="588"/>
                  </a:lnTo>
                  <a:lnTo>
                    <a:pt x="479" y="601"/>
                  </a:lnTo>
                  <a:lnTo>
                    <a:pt x="440" y="609"/>
                  </a:lnTo>
                  <a:lnTo>
                    <a:pt x="400" y="618"/>
                  </a:lnTo>
                  <a:lnTo>
                    <a:pt x="360" y="625"/>
                  </a:lnTo>
                  <a:lnTo>
                    <a:pt x="322" y="628"/>
                  </a:lnTo>
                  <a:lnTo>
                    <a:pt x="297" y="615"/>
                  </a:lnTo>
                  <a:lnTo>
                    <a:pt x="273" y="604"/>
                  </a:lnTo>
                  <a:lnTo>
                    <a:pt x="251" y="592"/>
                  </a:lnTo>
                  <a:lnTo>
                    <a:pt x="229" y="584"/>
                  </a:lnTo>
                  <a:lnTo>
                    <a:pt x="207" y="576"/>
                  </a:lnTo>
                  <a:lnTo>
                    <a:pt x="184" y="576"/>
                  </a:lnTo>
                  <a:lnTo>
                    <a:pt x="161" y="580"/>
                  </a:lnTo>
                  <a:lnTo>
                    <a:pt x="137" y="596"/>
                  </a:lnTo>
                  <a:lnTo>
                    <a:pt x="62" y="655"/>
                  </a:lnTo>
                  <a:lnTo>
                    <a:pt x="50" y="645"/>
                  </a:lnTo>
                  <a:lnTo>
                    <a:pt x="35" y="644"/>
                  </a:lnTo>
                  <a:lnTo>
                    <a:pt x="26" y="642"/>
                  </a:lnTo>
                  <a:lnTo>
                    <a:pt x="18" y="642"/>
                  </a:lnTo>
                  <a:lnTo>
                    <a:pt x="8" y="642"/>
                  </a:lnTo>
                  <a:lnTo>
                    <a:pt x="0" y="642"/>
                  </a:lnTo>
                  <a:lnTo>
                    <a:pt x="19" y="618"/>
                  </a:lnTo>
                  <a:lnTo>
                    <a:pt x="37" y="596"/>
                  </a:lnTo>
                  <a:lnTo>
                    <a:pt x="51" y="569"/>
                  </a:lnTo>
                  <a:lnTo>
                    <a:pt x="65" y="542"/>
                  </a:lnTo>
                  <a:lnTo>
                    <a:pt x="73" y="512"/>
                  </a:lnTo>
                  <a:lnTo>
                    <a:pt x="83" y="484"/>
                  </a:lnTo>
                  <a:lnTo>
                    <a:pt x="92" y="454"/>
                  </a:lnTo>
                  <a:lnTo>
                    <a:pt x="102" y="425"/>
                  </a:lnTo>
                  <a:lnTo>
                    <a:pt x="105" y="401"/>
                  </a:lnTo>
                  <a:lnTo>
                    <a:pt x="111" y="377"/>
                  </a:lnTo>
                  <a:lnTo>
                    <a:pt x="116" y="355"/>
                  </a:lnTo>
                  <a:lnTo>
                    <a:pt x="124" y="333"/>
                  </a:lnTo>
                  <a:lnTo>
                    <a:pt x="127" y="309"/>
                  </a:lnTo>
                  <a:lnTo>
                    <a:pt x="130" y="287"/>
                  </a:lnTo>
                  <a:lnTo>
                    <a:pt x="132" y="263"/>
                  </a:lnTo>
                  <a:lnTo>
                    <a:pt x="132" y="240"/>
                  </a:lnTo>
                  <a:lnTo>
                    <a:pt x="130" y="219"/>
                  </a:lnTo>
                  <a:lnTo>
                    <a:pt x="127" y="202"/>
                  </a:lnTo>
                  <a:lnTo>
                    <a:pt x="121" y="184"/>
                  </a:lnTo>
                  <a:lnTo>
                    <a:pt x="116" y="170"/>
                  </a:lnTo>
                  <a:lnTo>
                    <a:pt x="110" y="154"/>
                  </a:lnTo>
                  <a:lnTo>
                    <a:pt x="108" y="138"/>
                  </a:lnTo>
                  <a:lnTo>
                    <a:pt x="110" y="121"/>
                  </a:lnTo>
                  <a:lnTo>
                    <a:pt x="121" y="105"/>
                  </a:lnTo>
                  <a:lnTo>
                    <a:pt x="138" y="133"/>
                  </a:lnTo>
                  <a:lnTo>
                    <a:pt x="157" y="162"/>
                  </a:lnTo>
                  <a:lnTo>
                    <a:pt x="178" y="189"/>
                  </a:lnTo>
                  <a:lnTo>
                    <a:pt x="199" y="216"/>
                  </a:lnTo>
                  <a:lnTo>
                    <a:pt x="218" y="243"/>
                  </a:lnTo>
                  <a:lnTo>
                    <a:pt x="238" y="271"/>
                  </a:lnTo>
                  <a:lnTo>
                    <a:pt x="256" y="300"/>
                  </a:lnTo>
                  <a:lnTo>
                    <a:pt x="273" y="333"/>
                  </a:lnTo>
                  <a:lnTo>
                    <a:pt x="264" y="341"/>
                  </a:lnTo>
                  <a:lnTo>
                    <a:pt x="259" y="354"/>
                  </a:lnTo>
                  <a:lnTo>
                    <a:pt x="254" y="368"/>
                  </a:lnTo>
                  <a:lnTo>
                    <a:pt x="254" y="384"/>
                  </a:lnTo>
                  <a:lnTo>
                    <a:pt x="253" y="398"/>
                  </a:lnTo>
                  <a:lnTo>
                    <a:pt x="256" y="414"/>
                  </a:lnTo>
                  <a:lnTo>
                    <a:pt x="259" y="427"/>
                  </a:lnTo>
                  <a:lnTo>
                    <a:pt x="265" y="441"/>
                  </a:lnTo>
                  <a:lnTo>
                    <a:pt x="273" y="446"/>
                  </a:lnTo>
                  <a:lnTo>
                    <a:pt x="284" y="452"/>
                  </a:lnTo>
                  <a:lnTo>
                    <a:pt x="297" y="455"/>
                  </a:lnTo>
                  <a:lnTo>
                    <a:pt x="311" y="454"/>
                  </a:lnTo>
                  <a:lnTo>
                    <a:pt x="335" y="425"/>
                  </a:lnTo>
                  <a:lnTo>
                    <a:pt x="333" y="411"/>
                  </a:lnTo>
                  <a:lnTo>
                    <a:pt x="333" y="397"/>
                  </a:lnTo>
                  <a:lnTo>
                    <a:pt x="330" y="382"/>
                  </a:lnTo>
                  <a:lnTo>
                    <a:pt x="329" y="370"/>
                  </a:lnTo>
                  <a:lnTo>
                    <a:pt x="322" y="357"/>
                  </a:lnTo>
                  <a:lnTo>
                    <a:pt x="316" y="346"/>
                  </a:lnTo>
                  <a:lnTo>
                    <a:pt x="308" y="335"/>
                  </a:lnTo>
                  <a:lnTo>
                    <a:pt x="300" y="325"/>
                  </a:lnTo>
                  <a:lnTo>
                    <a:pt x="308" y="292"/>
                  </a:lnTo>
                  <a:lnTo>
                    <a:pt x="318" y="260"/>
                  </a:lnTo>
                  <a:lnTo>
                    <a:pt x="329" y="230"/>
                  </a:lnTo>
                  <a:lnTo>
                    <a:pt x="341" y="202"/>
                  </a:lnTo>
                  <a:lnTo>
                    <a:pt x="352" y="171"/>
                  </a:lnTo>
                  <a:lnTo>
                    <a:pt x="365" y="141"/>
                  </a:lnTo>
                  <a:lnTo>
                    <a:pt x="376" y="111"/>
                  </a:lnTo>
                  <a:lnTo>
                    <a:pt x="389" y="81"/>
                  </a:lnTo>
                  <a:lnTo>
                    <a:pt x="402" y="71"/>
                  </a:lnTo>
                  <a:lnTo>
                    <a:pt x="414" y="64"/>
                  </a:lnTo>
                  <a:lnTo>
                    <a:pt x="425" y="54"/>
                  </a:lnTo>
                  <a:lnTo>
                    <a:pt x="437" y="46"/>
                  </a:lnTo>
                  <a:lnTo>
                    <a:pt x="446" y="35"/>
                  </a:lnTo>
                  <a:lnTo>
                    <a:pt x="456" y="24"/>
                  </a:lnTo>
                  <a:lnTo>
                    <a:pt x="465" y="11"/>
                  </a:lnTo>
                  <a:lnTo>
                    <a:pt x="475" y="0"/>
                  </a:lnTo>
                  <a:lnTo>
                    <a:pt x="505" y="16"/>
                  </a:lnTo>
                  <a:lnTo>
                    <a:pt x="540" y="29"/>
                  </a:lnTo>
                  <a:lnTo>
                    <a:pt x="574" y="40"/>
                  </a:lnTo>
                  <a:lnTo>
                    <a:pt x="609" y="51"/>
                  </a:lnTo>
                  <a:lnTo>
                    <a:pt x="641" y="65"/>
                  </a:lnTo>
                  <a:lnTo>
                    <a:pt x="668" y="84"/>
                  </a:lnTo>
                  <a:lnTo>
                    <a:pt x="690" y="111"/>
                  </a:lnTo>
                  <a:lnTo>
                    <a:pt x="708" y="151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1" name="Freeform 127"/>
            <p:cNvSpPr>
              <a:spLocks/>
            </p:cNvSpPr>
            <p:nvPr/>
          </p:nvSpPr>
          <p:spPr bwMode="auto">
            <a:xfrm>
              <a:off x="4273" y="3692"/>
              <a:ext cx="32" cy="22"/>
            </a:xfrm>
            <a:custGeom>
              <a:avLst/>
              <a:gdLst>
                <a:gd name="T0" fmla="*/ 32 w 32"/>
                <a:gd name="T1" fmla="*/ 21 h 21"/>
                <a:gd name="T2" fmla="*/ 24 w 32"/>
                <a:gd name="T3" fmla="*/ 19 h 21"/>
                <a:gd name="T4" fmla="*/ 16 w 32"/>
                <a:gd name="T5" fmla="*/ 15 h 21"/>
                <a:gd name="T6" fmla="*/ 8 w 32"/>
                <a:gd name="T7" fmla="*/ 7 h 21"/>
                <a:gd name="T8" fmla="*/ 0 w 32"/>
                <a:gd name="T9" fmla="*/ 0 h 21"/>
                <a:gd name="T10" fmla="*/ 10 w 32"/>
                <a:gd name="T11" fmla="*/ 0 h 21"/>
                <a:gd name="T12" fmla="*/ 19 w 32"/>
                <a:gd name="T13" fmla="*/ 4 h 21"/>
                <a:gd name="T14" fmla="*/ 25 w 32"/>
                <a:gd name="T15" fmla="*/ 10 h 21"/>
                <a:gd name="T16" fmla="*/ 32 w 3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21">
                  <a:moveTo>
                    <a:pt x="32" y="21"/>
                  </a:moveTo>
                  <a:lnTo>
                    <a:pt x="24" y="19"/>
                  </a:lnTo>
                  <a:lnTo>
                    <a:pt x="16" y="15"/>
                  </a:lnTo>
                  <a:lnTo>
                    <a:pt x="8" y="7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9" y="4"/>
                  </a:lnTo>
                  <a:lnTo>
                    <a:pt x="25" y="10"/>
                  </a:lnTo>
                  <a:lnTo>
                    <a:pt x="32" y="21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2" name="Freeform 128"/>
            <p:cNvSpPr>
              <a:spLocks/>
            </p:cNvSpPr>
            <p:nvPr/>
          </p:nvSpPr>
          <p:spPr bwMode="auto">
            <a:xfrm>
              <a:off x="3954" y="3697"/>
              <a:ext cx="354" cy="632"/>
            </a:xfrm>
            <a:custGeom>
              <a:avLst/>
              <a:gdLst>
                <a:gd name="T0" fmla="*/ 294 w 354"/>
                <a:gd name="T1" fmla="*/ 29 h 623"/>
                <a:gd name="T2" fmla="*/ 286 w 354"/>
                <a:gd name="T3" fmla="*/ 60 h 623"/>
                <a:gd name="T4" fmla="*/ 298 w 354"/>
                <a:gd name="T5" fmla="*/ 95 h 623"/>
                <a:gd name="T6" fmla="*/ 316 w 354"/>
                <a:gd name="T7" fmla="*/ 124 h 623"/>
                <a:gd name="T8" fmla="*/ 314 w 354"/>
                <a:gd name="T9" fmla="*/ 125 h 623"/>
                <a:gd name="T10" fmla="*/ 289 w 354"/>
                <a:gd name="T11" fmla="*/ 140 h 623"/>
                <a:gd name="T12" fmla="*/ 284 w 354"/>
                <a:gd name="T13" fmla="*/ 186 h 623"/>
                <a:gd name="T14" fmla="*/ 300 w 354"/>
                <a:gd name="T15" fmla="*/ 195 h 623"/>
                <a:gd name="T16" fmla="*/ 327 w 354"/>
                <a:gd name="T17" fmla="*/ 183 h 623"/>
                <a:gd name="T18" fmla="*/ 344 w 354"/>
                <a:gd name="T19" fmla="*/ 171 h 623"/>
                <a:gd name="T20" fmla="*/ 351 w 354"/>
                <a:gd name="T21" fmla="*/ 213 h 623"/>
                <a:gd name="T22" fmla="*/ 338 w 354"/>
                <a:gd name="T23" fmla="*/ 197 h 623"/>
                <a:gd name="T24" fmla="*/ 311 w 354"/>
                <a:gd name="T25" fmla="*/ 211 h 623"/>
                <a:gd name="T26" fmla="*/ 303 w 354"/>
                <a:gd name="T27" fmla="*/ 248 h 623"/>
                <a:gd name="T28" fmla="*/ 319 w 354"/>
                <a:gd name="T29" fmla="*/ 267 h 623"/>
                <a:gd name="T30" fmla="*/ 343 w 354"/>
                <a:gd name="T31" fmla="*/ 255 h 623"/>
                <a:gd name="T32" fmla="*/ 354 w 354"/>
                <a:gd name="T33" fmla="*/ 278 h 623"/>
                <a:gd name="T34" fmla="*/ 341 w 354"/>
                <a:gd name="T35" fmla="*/ 295 h 623"/>
                <a:gd name="T36" fmla="*/ 327 w 354"/>
                <a:gd name="T37" fmla="*/ 267 h 623"/>
                <a:gd name="T38" fmla="*/ 300 w 354"/>
                <a:gd name="T39" fmla="*/ 287 h 623"/>
                <a:gd name="T40" fmla="*/ 297 w 354"/>
                <a:gd name="T41" fmla="*/ 313 h 623"/>
                <a:gd name="T42" fmla="*/ 310 w 354"/>
                <a:gd name="T43" fmla="*/ 332 h 623"/>
                <a:gd name="T44" fmla="*/ 335 w 354"/>
                <a:gd name="T45" fmla="*/ 330 h 623"/>
                <a:gd name="T46" fmla="*/ 332 w 354"/>
                <a:gd name="T47" fmla="*/ 358 h 623"/>
                <a:gd name="T48" fmla="*/ 317 w 354"/>
                <a:gd name="T49" fmla="*/ 349 h 623"/>
                <a:gd name="T50" fmla="*/ 286 w 354"/>
                <a:gd name="T51" fmla="*/ 349 h 623"/>
                <a:gd name="T52" fmla="*/ 284 w 354"/>
                <a:gd name="T53" fmla="*/ 392 h 623"/>
                <a:gd name="T54" fmla="*/ 314 w 354"/>
                <a:gd name="T55" fmla="*/ 401 h 623"/>
                <a:gd name="T56" fmla="*/ 321 w 354"/>
                <a:gd name="T57" fmla="*/ 425 h 623"/>
                <a:gd name="T58" fmla="*/ 310 w 354"/>
                <a:gd name="T59" fmla="*/ 438 h 623"/>
                <a:gd name="T60" fmla="*/ 295 w 354"/>
                <a:gd name="T61" fmla="*/ 414 h 623"/>
                <a:gd name="T62" fmla="*/ 268 w 354"/>
                <a:gd name="T63" fmla="*/ 430 h 623"/>
                <a:gd name="T64" fmla="*/ 265 w 354"/>
                <a:gd name="T65" fmla="*/ 455 h 623"/>
                <a:gd name="T66" fmla="*/ 286 w 354"/>
                <a:gd name="T67" fmla="*/ 479 h 623"/>
                <a:gd name="T68" fmla="*/ 298 w 354"/>
                <a:gd name="T69" fmla="*/ 495 h 623"/>
                <a:gd name="T70" fmla="*/ 283 w 354"/>
                <a:gd name="T71" fmla="*/ 511 h 623"/>
                <a:gd name="T72" fmla="*/ 265 w 354"/>
                <a:gd name="T73" fmla="*/ 496 h 623"/>
                <a:gd name="T74" fmla="*/ 249 w 354"/>
                <a:gd name="T75" fmla="*/ 527 h 623"/>
                <a:gd name="T76" fmla="*/ 265 w 354"/>
                <a:gd name="T77" fmla="*/ 557 h 623"/>
                <a:gd name="T78" fmla="*/ 241 w 354"/>
                <a:gd name="T79" fmla="*/ 588 h 623"/>
                <a:gd name="T80" fmla="*/ 232 w 354"/>
                <a:gd name="T81" fmla="*/ 549 h 623"/>
                <a:gd name="T82" fmla="*/ 205 w 354"/>
                <a:gd name="T83" fmla="*/ 560 h 623"/>
                <a:gd name="T84" fmla="*/ 214 w 354"/>
                <a:gd name="T85" fmla="*/ 593 h 623"/>
                <a:gd name="T86" fmla="*/ 218 w 354"/>
                <a:gd name="T87" fmla="*/ 623 h 623"/>
                <a:gd name="T88" fmla="*/ 191 w 354"/>
                <a:gd name="T89" fmla="*/ 612 h 623"/>
                <a:gd name="T90" fmla="*/ 175 w 354"/>
                <a:gd name="T91" fmla="*/ 611 h 623"/>
                <a:gd name="T92" fmla="*/ 0 w 354"/>
                <a:gd name="T93" fmla="*/ 623 h 623"/>
                <a:gd name="T94" fmla="*/ 43 w 354"/>
                <a:gd name="T95" fmla="*/ 566 h 623"/>
                <a:gd name="T96" fmla="*/ 84 w 354"/>
                <a:gd name="T97" fmla="*/ 509 h 623"/>
                <a:gd name="T98" fmla="*/ 122 w 354"/>
                <a:gd name="T99" fmla="*/ 414 h 623"/>
                <a:gd name="T100" fmla="*/ 157 w 354"/>
                <a:gd name="T101" fmla="*/ 251 h 623"/>
                <a:gd name="T102" fmla="*/ 173 w 354"/>
                <a:gd name="T103" fmla="*/ 83 h 623"/>
                <a:gd name="T104" fmla="*/ 200 w 354"/>
                <a:gd name="T105" fmla="*/ 35 h 623"/>
                <a:gd name="T106" fmla="*/ 238 w 354"/>
                <a:gd name="T107" fmla="*/ 33 h 623"/>
                <a:gd name="T108" fmla="*/ 276 w 354"/>
                <a:gd name="T109" fmla="*/ 27 h 623"/>
                <a:gd name="T110" fmla="*/ 298 w 354"/>
                <a:gd name="T111" fmla="*/ 0 h 623"/>
                <a:gd name="T112" fmla="*/ 311 w 354"/>
                <a:gd name="T113" fmla="*/ 16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4" h="623">
                  <a:moveTo>
                    <a:pt x="311" y="16"/>
                  </a:moveTo>
                  <a:lnTo>
                    <a:pt x="302" y="19"/>
                  </a:lnTo>
                  <a:lnTo>
                    <a:pt x="294" y="29"/>
                  </a:lnTo>
                  <a:lnTo>
                    <a:pt x="286" y="38"/>
                  </a:lnTo>
                  <a:lnTo>
                    <a:pt x="281" y="51"/>
                  </a:lnTo>
                  <a:lnTo>
                    <a:pt x="286" y="60"/>
                  </a:lnTo>
                  <a:lnTo>
                    <a:pt x="290" y="72"/>
                  </a:lnTo>
                  <a:lnTo>
                    <a:pt x="294" y="83"/>
                  </a:lnTo>
                  <a:lnTo>
                    <a:pt x="298" y="95"/>
                  </a:lnTo>
                  <a:lnTo>
                    <a:pt x="302" y="105"/>
                  </a:lnTo>
                  <a:lnTo>
                    <a:pt x="308" y="116"/>
                  </a:lnTo>
                  <a:lnTo>
                    <a:pt x="316" y="124"/>
                  </a:lnTo>
                  <a:lnTo>
                    <a:pt x="330" y="132"/>
                  </a:lnTo>
                  <a:lnTo>
                    <a:pt x="322" y="127"/>
                  </a:lnTo>
                  <a:lnTo>
                    <a:pt x="314" y="125"/>
                  </a:lnTo>
                  <a:lnTo>
                    <a:pt x="306" y="125"/>
                  </a:lnTo>
                  <a:lnTo>
                    <a:pt x="300" y="127"/>
                  </a:lnTo>
                  <a:lnTo>
                    <a:pt x="289" y="140"/>
                  </a:lnTo>
                  <a:lnTo>
                    <a:pt x="283" y="154"/>
                  </a:lnTo>
                  <a:lnTo>
                    <a:pt x="279" y="170"/>
                  </a:lnTo>
                  <a:lnTo>
                    <a:pt x="284" y="186"/>
                  </a:lnTo>
                  <a:lnTo>
                    <a:pt x="289" y="190"/>
                  </a:lnTo>
                  <a:lnTo>
                    <a:pt x="295" y="195"/>
                  </a:lnTo>
                  <a:lnTo>
                    <a:pt x="300" y="195"/>
                  </a:lnTo>
                  <a:lnTo>
                    <a:pt x="308" y="197"/>
                  </a:lnTo>
                  <a:lnTo>
                    <a:pt x="317" y="190"/>
                  </a:lnTo>
                  <a:lnTo>
                    <a:pt x="327" y="183"/>
                  </a:lnTo>
                  <a:lnTo>
                    <a:pt x="333" y="171"/>
                  </a:lnTo>
                  <a:lnTo>
                    <a:pt x="338" y="159"/>
                  </a:lnTo>
                  <a:lnTo>
                    <a:pt x="344" y="171"/>
                  </a:lnTo>
                  <a:lnTo>
                    <a:pt x="349" y="186"/>
                  </a:lnTo>
                  <a:lnTo>
                    <a:pt x="349" y="198"/>
                  </a:lnTo>
                  <a:lnTo>
                    <a:pt x="351" y="213"/>
                  </a:lnTo>
                  <a:lnTo>
                    <a:pt x="348" y="208"/>
                  </a:lnTo>
                  <a:lnTo>
                    <a:pt x="344" y="203"/>
                  </a:lnTo>
                  <a:lnTo>
                    <a:pt x="338" y="197"/>
                  </a:lnTo>
                  <a:lnTo>
                    <a:pt x="330" y="194"/>
                  </a:lnTo>
                  <a:lnTo>
                    <a:pt x="317" y="200"/>
                  </a:lnTo>
                  <a:lnTo>
                    <a:pt x="311" y="211"/>
                  </a:lnTo>
                  <a:lnTo>
                    <a:pt x="305" y="225"/>
                  </a:lnTo>
                  <a:lnTo>
                    <a:pt x="303" y="240"/>
                  </a:lnTo>
                  <a:lnTo>
                    <a:pt x="303" y="248"/>
                  </a:lnTo>
                  <a:lnTo>
                    <a:pt x="308" y="255"/>
                  </a:lnTo>
                  <a:lnTo>
                    <a:pt x="313" y="260"/>
                  </a:lnTo>
                  <a:lnTo>
                    <a:pt x="319" y="267"/>
                  </a:lnTo>
                  <a:lnTo>
                    <a:pt x="329" y="263"/>
                  </a:lnTo>
                  <a:lnTo>
                    <a:pt x="336" y="260"/>
                  </a:lnTo>
                  <a:lnTo>
                    <a:pt x="343" y="255"/>
                  </a:lnTo>
                  <a:lnTo>
                    <a:pt x="351" y="252"/>
                  </a:lnTo>
                  <a:lnTo>
                    <a:pt x="352" y="263"/>
                  </a:lnTo>
                  <a:lnTo>
                    <a:pt x="354" y="278"/>
                  </a:lnTo>
                  <a:lnTo>
                    <a:pt x="351" y="292"/>
                  </a:lnTo>
                  <a:lnTo>
                    <a:pt x="343" y="306"/>
                  </a:lnTo>
                  <a:lnTo>
                    <a:pt x="341" y="295"/>
                  </a:lnTo>
                  <a:lnTo>
                    <a:pt x="338" y="286"/>
                  </a:lnTo>
                  <a:lnTo>
                    <a:pt x="333" y="276"/>
                  </a:lnTo>
                  <a:lnTo>
                    <a:pt x="327" y="267"/>
                  </a:lnTo>
                  <a:lnTo>
                    <a:pt x="316" y="270"/>
                  </a:lnTo>
                  <a:lnTo>
                    <a:pt x="308" y="278"/>
                  </a:lnTo>
                  <a:lnTo>
                    <a:pt x="300" y="287"/>
                  </a:lnTo>
                  <a:lnTo>
                    <a:pt x="295" y="298"/>
                  </a:lnTo>
                  <a:lnTo>
                    <a:pt x="295" y="305"/>
                  </a:lnTo>
                  <a:lnTo>
                    <a:pt x="297" y="313"/>
                  </a:lnTo>
                  <a:lnTo>
                    <a:pt x="300" y="320"/>
                  </a:lnTo>
                  <a:lnTo>
                    <a:pt x="305" y="328"/>
                  </a:lnTo>
                  <a:lnTo>
                    <a:pt x="310" y="332"/>
                  </a:lnTo>
                  <a:lnTo>
                    <a:pt x="317" y="335"/>
                  </a:lnTo>
                  <a:lnTo>
                    <a:pt x="325" y="335"/>
                  </a:lnTo>
                  <a:lnTo>
                    <a:pt x="335" y="330"/>
                  </a:lnTo>
                  <a:lnTo>
                    <a:pt x="335" y="339"/>
                  </a:lnTo>
                  <a:lnTo>
                    <a:pt x="335" y="349"/>
                  </a:lnTo>
                  <a:lnTo>
                    <a:pt x="332" y="358"/>
                  </a:lnTo>
                  <a:lnTo>
                    <a:pt x="330" y="368"/>
                  </a:lnTo>
                  <a:lnTo>
                    <a:pt x="322" y="358"/>
                  </a:lnTo>
                  <a:lnTo>
                    <a:pt x="317" y="349"/>
                  </a:lnTo>
                  <a:lnTo>
                    <a:pt x="308" y="341"/>
                  </a:lnTo>
                  <a:lnTo>
                    <a:pt x="295" y="341"/>
                  </a:lnTo>
                  <a:lnTo>
                    <a:pt x="286" y="349"/>
                  </a:lnTo>
                  <a:lnTo>
                    <a:pt x="283" y="362"/>
                  </a:lnTo>
                  <a:lnTo>
                    <a:pt x="279" y="376"/>
                  </a:lnTo>
                  <a:lnTo>
                    <a:pt x="284" y="392"/>
                  </a:lnTo>
                  <a:lnTo>
                    <a:pt x="290" y="401"/>
                  </a:lnTo>
                  <a:lnTo>
                    <a:pt x="302" y="404"/>
                  </a:lnTo>
                  <a:lnTo>
                    <a:pt x="314" y="401"/>
                  </a:lnTo>
                  <a:lnTo>
                    <a:pt x="324" y="403"/>
                  </a:lnTo>
                  <a:lnTo>
                    <a:pt x="324" y="414"/>
                  </a:lnTo>
                  <a:lnTo>
                    <a:pt x="321" y="425"/>
                  </a:lnTo>
                  <a:lnTo>
                    <a:pt x="316" y="435"/>
                  </a:lnTo>
                  <a:lnTo>
                    <a:pt x="311" y="446"/>
                  </a:lnTo>
                  <a:lnTo>
                    <a:pt x="310" y="438"/>
                  </a:lnTo>
                  <a:lnTo>
                    <a:pt x="308" y="430"/>
                  </a:lnTo>
                  <a:lnTo>
                    <a:pt x="302" y="420"/>
                  </a:lnTo>
                  <a:lnTo>
                    <a:pt x="295" y="414"/>
                  </a:lnTo>
                  <a:lnTo>
                    <a:pt x="281" y="412"/>
                  </a:lnTo>
                  <a:lnTo>
                    <a:pt x="275" y="420"/>
                  </a:lnTo>
                  <a:lnTo>
                    <a:pt x="268" y="430"/>
                  </a:lnTo>
                  <a:lnTo>
                    <a:pt x="265" y="441"/>
                  </a:lnTo>
                  <a:lnTo>
                    <a:pt x="264" y="447"/>
                  </a:lnTo>
                  <a:lnTo>
                    <a:pt x="265" y="455"/>
                  </a:lnTo>
                  <a:lnTo>
                    <a:pt x="268" y="463"/>
                  </a:lnTo>
                  <a:lnTo>
                    <a:pt x="273" y="471"/>
                  </a:lnTo>
                  <a:lnTo>
                    <a:pt x="286" y="479"/>
                  </a:lnTo>
                  <a:lnTo>
                    <a:pt x="303" y="477"/>
                  </a:lnTo>
                  <a:lnTo>
                    <a:pt x="300" y="484"/>
                  </a:lnTo>
                  <a:lnTo>
                    <a:pt x="298" y="495"/>
                  </a:lnTo>
                  <a:lnTo>
                    <a:pt x="294" y="508"/>
                  </a:lnTo>
                  <a:lnTo>
                    <a:pt x="289" y="519"/>
                  </a:lnTo>
                  <a:lnTo>
                    <a:pt x="283" y="511"/>
                  </a:lnTo>
                  <a:lnTo>
                    <a:pt x="281" y="503"/>
                  </a:lnTo>
                  <a:lnTo>
                    <a:pt x="275" y="496"/>
                  </a:lnTo>
                  <a:lnTo>
                    <a:pt x="265" y="496"/>
                  </a:lnTo>
                  <a:lnTo>
                    <a:pt x="257" y="504"/>
                  </a:lnTo>
                  <a:lnTo>
                    <a:pt x="252" y="515"/>
                  </a:lnTo>
                  <a:lnTo>
                    <a:pt x="249" y="527"/>
                  </a:lnTo>
                  <a:lnTo>
                    <a:pt x="252" y="539"/>
                  </a:lnTo>
                  <a:lnTo>
                    <a:pt x="273" y="547"/>
                  </a:lnTo>
                  <a:lnTo>
                    <a:pt x="265" y="557"/>
                  </a:lnTo>
                  <a:lnTo>
                    <a:pt x="259" y="568"/>
                  </a:lnTo>
                  <a:lnTo>
                    <a:pt x="251" y="577"/>
                  </a:lnTo>
                  <a:lnTo>
                    <a:pt x="241" y="588"/>
                  </a:lnTo>
                  <a:lnTo>
                    <a:pt x="238" y="574"/>
                  </a:lnTo>
                  <a:lnTo>
                    <a:pt x="237" y="561"/>
                  </a:lnTo>
                  <a:lnTo>
                    <a:pt x="232" y="549"/>
                  </a:lnTo>
                  <a:lnTo>
                    <a:pt x="222" y="539"/>
                  </a:lnTo>
                  <a:lnTo>
                    <a:pt x="210" y="549"/>
                  </a:lnTo>
                  <a:lnTo>
                    <a:pt x="205" y="560"/>
                  </a:lnTo>
                  <a:lnTo>
                    <a:pt x="206" y="569"/>
                  </a:lnTo>
                  <a:lnTo>
                    <a:pt x="211" y="582"/>
                  </a:lnTo>
                  <a:lnTo>
                    <a:pt x="214" y="593"/>
                  </a:lnTo>
                  <a:lnTo>
                    <a:pt x="219" y="604"/>
                  </a:lnTo>
                  <a:lnTo>
                    <a:pt x="221" y="614"/>
                  </a:lnTo>
                  <a:lnTo>
                    <a:pt x="218" y="623"/>
                  </a:lnTo>
                  <a:lnTo>
                    <a:pt x="203" y="623"/>
                  </a:lnTo>
                  <a:lnTo>
                    <a:pt x="197" y="620"/>
                  </a:lnTo>
                  <a:lnTo>
                    <a:pt x="191" y="612"/>
                  </a:lnTo>
                  <a:lnTo>
                    <a:pt x="187" y="601"/>
                  </a:lnTo>
                  <a:lnTo>
                    <a:pt x="179" y="603"/>
                  </a:lnTo>
                  <a:lnTo>
                    <a:pt x="175" y="611"/>
                  </a:lnTo>
                  <a:lnTo>
                    <a:pt x="172" y="617"/>
                  </a:lnTo>
                  <a:lnTo>
                    <a:pt x="168" y="623"/>
                  </a:lnTo>
                  <a:lnTo>
                    <a:pt x="0" y="623"/>
                  </a:lnTo>
                  <a:lnTo>
                    <a:pt x="15" y="604"/>
                  </a:lnTo>
                  <a:lnTo>
                    <a:pt x="29" y="585"/>
                  </a:lnTo>
                  <a:lnTo>
                    <a:pt x="43" y="566"/>
                  </a:lnTo>
                  <a:lnTo>
                    <a:pt x="59" y="549"/>
                  </a:lnTo>
                  <a:lnTo>
                    <a:pt x="72" y="528"/>
                  </a:lnTo>
                  <a:lnTo>
                    <a:pt x="84" y="509"/>
                  </a:lnTo>
                  <a:lnTo>
                    <a:pt x="92" y="488"/>
                  </a:lnTo>
                  <a:lnTo>
                    <a:pt x="102" y="469"/>
                  </a:lnTo>
                  <a:lnTo>
                    <a:pt x="122" y="414"/>
                  </a:lnTo>
                  <a:lnTo>
                    <a:pt x="138" y="360"/>
                  </a:lnTo>
                  <a:lnTo>
                    <a:pt x="149" y="305"/>
                  </a:lnTo>
                  <a:lnTo>
                    <a:pt x="157" y="251"/>
                  </a:lnTo>
                  <a:lnTo>
                    <a:pt x="162" y="194"/>
                  </a:lnTo>
                  <a:lnTo>
                    <a:pt x="168" y="138"/>
                  </a:lnTo>
                  <a:lnTo>
                    <a:pt x="173" y="83"/>
                  </a:lnTo>
                  <a:lnTo>
                    <a:pt x="179" y="27"/>
                  </a:lnTo>
                  <a:lnTo>
                    <a:pt x="189" y="32"/>
                  </a:lnTo>
                  <a:lnTo>
                    <a:pt x="200" y="35"/>
                  </a:lnTo>
                  <a:lnTo>
                    <a:pt x="213" y="35"/>
                  </a:lnTo>
                  <a:lnTo>
                    <a:pt x="225" y="37"/>
                  </a:lnTo>
                  <a:lnTo>
                    <a:pt x="238" y="33"/>
                  </a:lnTo>
                  <a:lnTo>
                    <a:pt x="251" y="32"/>
                  </a:lnTo>
                  <a:lnTo>
                    <a:pt x="264" y="29"/>
                  </a:lnTo>
                  <a:lnTo>
                    <a:pt x="276" y="27"/>
                  </a:lnTo>
                  <a:lnTo>
                    <a:pt x="286" y="16"/>
                  </a:lnTo>
                  <a:lnTo>
                    <a:pt x="295" y="5"/>
                  </a:lnTo>
                  <a:lnTo>
                    <a:pt x="298" y="0"/>
                  </a:lnTo>
                  <a:lnTo>
                    <a:pt x="303" y="0"/>
                  </a:lnTo>
                  <a:lnTo>
                    <a:pt x="306" y="5"/>
                  </a:lnTo>
                  <a:lnTo>
                    <a:pt x="311" y="16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3" name="Freeform 129"/>
            <p:cNvSpPr>
              <a:spLocks/>
            </p:cNvSpPr>
            <p:nvPr/>
          </p:nvSpPr>
          <p:spPr bwMode="auto">
            <a:xfrm>
              <a:off x="4249" y="3728"/>
              <a:ext cx="40" cy="35"/>
            </a:xfrm>
            <a:custGeom>
              <a:avLst/>
              <a:gdLst>
                <a:gd name="T0" fmla="*/ 40 w 40"/>
                <a:gd name="T1" fmla="*/ 24 h 35"/>
                <a:gd name="T2" fmla="*/ 30 w 40"/>
                <a:gd name="T3" fmla="*/ 27 h 35"/>
                <a:gd name="T4" fmla="*/ 22 w 40"/>
                <a:gd name="T5" fmla="*/ 29 h 35"/>
                <a:gd name="T6" fmla="*/ 11 w 40"/>
                <a:gd name="T7" fmla="*/ 29 h 35"/>
                <a:gd name="T8" fmla="*/ 0 w 40"/>
                <a:gd name="T9" fmla="*/ 35 h 35"/>
                <a:gd name="T10" fmla="*/ 0 w 40"/>
                <a:gd name="T11" fmla="*/ 26 h 35"/>
                <a:gd name="T12" fmla="*/ 5 w 40"/>
                <a:gd name="T13" fmla="*/ 16 h 35"/>
                <a:gd name="T14" fmla="*/ 10 w 40"/>
                <a:gd name="T15" fmla="*/ 7 h 35"/>
                <a:gd name="T16" fmla="*/ 16 w 40"/>
                <a:gd name="T17" fmla="*/ 0 h 35"/>
                <a:gd name="T18" fmla="*/ 24 w 40"/>
                <a:gd name="T19" fmla="*/ 2 h 35"/>
                <a:gd name="T20" fmla="*/ 30 w 40"/>
                <a:gd name="T21" fmla="*/ 8 h 35"/>
                <a:gd name="T22" fmla="*/ 34 w 40"/>
                <a:gd name="T23" fmla="*/ 16 h 35"/>
                <a:gd name="T24" fmla="*/ 40 w 40"/>
                <a:gd name="T25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0" h="35">
                  <a:moveTo>
                    <a:pt x="40" y="24"/>
                  </a:moveTo>
                  <a:lnTo>
                    <a:pt x="30" y="27"/>
                  </a:lnTo>
                  <a:lnTo>
                    <a:pt x="22" y="29"/>
                  </a:lnTo>
                  <a:lnTo>
                    <a:pt x="11" y="29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5" y="16"/>
                  </a:lnTo>
                  <a:lnTo>
                    <a:pt x="10" y="7"/>
                  </a:lnTo>
                  <a:lnTo>
                    <a:pt x="16" y="0"/>
                  </a:lnTo>
                  <a:lnTo>
                    <a:pt x="24" y="2"/>
                  </a:lnTo>
                  <a:lnTo>
                    <a:pt x="30" y="8"/>
                  </a:lnTo>
                  <a:lnTo>
                    <a:pt x="34" y="16"/>
                  </a:lnTo>
                  <a:lnTo>
                    <a:pt x="40" y="24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4" name="Freeform 130"/>
            <p:cNvSpPr>
              <a:spLocks/>
            </p:cNvSpPr>
            <p:nvPr/>
          </p:nvSpPr>
          <p:spPr bwMode="auto">
            <a:xfrm>
              <a:off x="3780" y="3741"/>
              <a:ext cx="187" cy="475"/>
            </a:xfrm>
            <a:custGeom>
              <a:avLst/>
              <a:gdLst>
                <a:gd name="T0" fmla="*/ 78 w 187"/>
                <a:gd name="T1" fmla="*/ 341 h 469"/>
                <a:gd name="T2" fmla="*/ 66 w 187"/>
                <a:gd name="T3" fmla="*/ 355 h 469"/>
                <a:gd name="T4" fmla="*/ 55 w 187"/>
                <a:gd name="T5" fmla="*/ 373 h 469"/>
                <a:gd name="T6" fmla="*/ 44 w 187"/>
                <a:gd name="T7" fmla="*/ 387 h 469"/>
                <a:gd name="T8" fmla="*/ 35 w 187"/>
                <a:gd name="T9" fmla="*/ 404 h 469"/>
                <a:gd name="T10" fmla="*/ 25 w 187"/>
                <a:gd name="T11" fmla="*/ 420 h 469"/>
                <a:gd name="T12" fmla="*/ 16 w 187"/>
                <a:gd name="T13" fmla="*/ 436 h 469"/>
                <a:gd name="T14" fmla="*/ 6 w 187"/>
                <a:gd name="T15" fmla="*/ 452 h 469"/>
                <a:gd name="T16" fmla="*/ 0 w 187"/>
                <a:gd name="T17" fmla="*/ 469 h 469"/>
                <a:gd name="T18" fmla="*/ 8 w 187"/>
                <a:gd name="T19" fmla="*/ 426 h 469"/>
                <a:gd name="T20" fmla="*/ 14 w 187"/>
                <a:gd name="T21" fmla="*/ 385 h 469"/>
                <a:gd name="T22" fmla="*/ 20 w 187"/>
                <a:gd name="T23" fmla="*/ 344 h 469"/>
                <a:gd name="T24" fmla="*/ 28 w 187"/>
                <a:gd name="T25" fmla="*/ 304 h 469"/>
                <a:gd name="T26" fmla="*/ 33 w 187"/>
                <a:gd name="T27" fmla="*/ 263 h 469"/>
                <a:gd name="T28" fmla="*/ 43 w 187"/>
                <a:gd name="T29" fmla="*/ 224 h 469"/>
                <a:gd name="T30" fmla="*/ 54 w 187"/>
                <a:gd name="T31" fmla="*/ 182 h 469"/>
                <a:gd name="T32" fmla="*/ 70 w 187"/>
                <a:gd name="T33" fmla="*/ 143 h 469"/>
                <a:gd name="T34" fmla="*/ 74 w 187"/>
                <a:gd name="T35" fmla="*/ 119 h 469"/>
                <a:gd name="T36" fmla="*/ 84 w 187"/>
                <a:gd name="T37" fmla="*/ 95 h 469"/>
                <a:gd name="T38" fmla="*/ 95 w 187"/>
                <a:gd name="T39" fmla="*/ 73 h 469"/>
                <a:gd name="T40" fmla="*/ 109 w 187"/>
                <a:gd name="T41" fmla="*/ 54 h 469"/>
                <a:gd name="T42" fmla="*/ 124 w 187"/>
                <a:gd name="T43" fmla="*/ 35 h 469"/>
                <a:gd name="T44" fmla="*/ 143 w 187"/>
                <a:gd name="T45" fmla="*/ 21 h 469"/>
                <a:gd name="T46" fmla="*/ 163 w 187"/>
                <a:gd name="T47" fmla="*/ 8 h 469"/>
                <a:gd name="T48" fmla="*/ 187 w 187"/>
                <a:gd name="T49" fmla="*/ 0 h 469"/>
                <a:gd name="T50" fmla="*/ 166 w 187"/>
                <a:gd name="T51" fmla="*/ 38 h 469"/>
                <a:gd name="T52" fmla="*/ 147 w 187"/>
                <a:gd name="T53" fmla="*/ 78 h 469"/>
                <a:gd name="T54" fmla="*/ 128 w 187"/>
                <a:gd name="T55" fmla="*/ 117 h 469"/>
                <a:gd name="T56" fmla="*/ 112 w 187"/>
                <a:gd name="T57" fmla="*/ 160 h 469"/>
                <a:gd name="T58" fmla="*/ 97 w 187"/>
                <a:gd name="T59" fmla="*/ 203 h 469"/>
                <a:gd name="T60" fmla="*/ 87 w 187"/>
                <a:gd name="T61" fmla="*/ 247 h 469"/>
                <a:gd name="T62" fmla="*/ 79 w 187"/>
                <a:gd name="T63" fmla="*/ 292 h 469"/>
                <a:gd name="T64" fmla="*/ 78 w 187"/>
                <a:gd name="T65" fmla="*/ 341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7" h="469">
                  <a:moveTo>
                    <a:pt x="78" y="341"/>
                  </a:moveTo>
                  <a:lnTo>
                    <a:pt x="66" y="355"/>
                  </a:lnTo>
                  <a:lnTo>
                    <a:pt x="55" y="373"/>
                  </a:lnTo>
                  <a:lnTo>
                    <a:pt x="44" y="387"/>
                  </a:lnTo>
                  <a:lnTo>
                    <a:pt x="35" y="404"/>
                  </a:lnTo>
                  <a:lnTo>
                    <a:pt x="25" y="420"/>
                  </a:lnTo>
                  <a:lnTo>
                    <a:pt x="16" y="436"/>
                  </a:lnTo>
                  <a:lnTo>
                    <a:pt x="6" y="452"/>
                  </a:lnTo>
                  <a:lnTo>
                    <a:pt x="0" y="469"/>
                  </a:lnTo>
                  <a:lnTo>
                    <a:pt x="8" y="426"/>
                  </a:lnTo>
                  <a:lnTo>
                    <a:pt x="14" y="385"/>
                  </a:lnTo>
                  <a:lnTo>
                    <a:pt x="20" y="344"/>
                  </a:lnTo>
                  <a:lnTo>
                    <a:pt x="28" y="304"/>
                  </a:lnTo>
                  <a:lnTo>
                    <a:pt x="33" y="263"/>
                  </a:lnTo>
                  <a:lnTo>
                    <a:pt x="43" y="224"/>
                  </a:lnTo>
                  <a:lnTo>
                    <a:pt x="54" y="182"/>
                  </a:lnTo>
                  <a:lnTo>
                    <a:pt x="70" y="143"/>
                  </a:lnTo>
                  <a:lnTo>
                    <a:pt x="74" y="119"/>
                  </a:lnTo>
                  <a:lnTo>
                    <a:pt x="84" y="95"/>
                  </a:lnTo>
                  <a:lnTo>
                    <a:pt x="95" y="73"/>
                  </a:lnTo>
                  <a:lnTo>
                    <a:pt x="109" y="54"/>
                  </a:lnTo>
                  <a:lnTo>
                    <a:pt x="124" y="35"/>
                  </a:lnTo>
                  <a:lnTo>
                    <a:pt x="143" y="21"/>
                  </a:lnTo>
                  <a:lnTo>
                    <a:pt x="163" y="8"/>
                  </a:lnTo>
                  <a:lnTo>
                    <a:pt x="187" y="0"/>
                  </a:lnTo>
                  <a:lnTo>
                    <a:pt x="166" y="38"/>
                  </a:lnTo>
                  <a:lnTo>
                    <a:pt x="147" y="78"/>
                  </a:lnTo>
                  <a:lnTo>
                    <a:pt x="128" y="117"/>
                  </a:lnTo>
                  <a:lnTo>
                    <a:pt x="112" y="160"/>
                  </a:lnTo>
                  <a:lnTo>
                    <a:pt x="97" y="203"/>
                  </a:lnTo>
                  <a:lnTo>
                    <a:pt x="87" y="247"/>
                  </a:lnTo>
                  <a:lnTo>
                    <a:pt x="79" y="292"/>
                  </a:lnTo>
                  <a:lnTo>
                    <a:pt x="78" y="341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5" name="Freeform 131"/>
            <p:cNvSpPr>
              <a:spLocks/>
            </p:cNvSpPr>
            <p:nvPr/>
          </p:nvSpPr>
          <p:spPr bwMode="auto">
            <a:xfrm>
              <a:off x="4313" y="3744"/>
              <a:ext cx="244" cy="247"/>
            </a:xfrm>
            <a:custGeom>
              <a:avLst/>
              <a:gdLst>
                <a:gd name="T0" fmla="*/ 244 w 244"/>
                <a:gd name="T1" fmla="*/ 19 h 244"/>
                <a:gd name="T2" fmla="*/ 231 w 244"/>
                <a:gd name="T3" fmla="*/ 46 h 244"/>
                <a:gd name="T4" fmla="*/ 219 w 244"/>
                <a:gd name="T5" fmla="*/ 75 h 244"/>
                <a:gd name="T6" fmla="*/ 206 w 244"/>
                <a:gd name="T7" fmla="*/ 102 h 244"/>
                <a:gd name="T8" fmla="*/ 196 w 244"/>
                <a:gd name="T9" fmla="*/ 130 h 244"/>
                <a:gd name="T10" fmla="*/ 184 w 244"/>
                <a:gd name="T11" fmla="*/ 157 h 244"/>
                <a:gd name="T12" fmla="*/ 174 w 244"/>
                <a:gd name="T13" fmla="*/ 184 h 244"/>
                <a:gd name="T14" fmla="*/ 165 w 244"/>
                <a:gd name="T15" fmla="*/ 213 h 244"/>
                <a:gd name="T16" fmla="*/ 158 w 244"/>
                <a:gd name="T17" fmla="*/ 244 h 244"/>
                <a:gd name="T18" fmla="*/ 138 w 244"/>
                <a:gd name="T19" fmla="*/ 211 h 244"/>
                <a:gd name="T20" fmla="*/ 119 w 244"/>
                <a:gd name="T21" fmla="*/ 181 h 244"/>
                <a:gd name="T22" fmla="*/ 96 w 244"/>
                <a:gd name="T23" fmla="*/ 151 h 244"/>
                <a:gd name="T24" fmla="*/ 74 w 244"/>
                <a:gd name="T25" fmla="*/ 122 h 244"/>
                <a:gd name="T26" fmla="*/ 50 w 244"/>
                <a:gd name="T27" fmla="*/ 92 h 244"/>
                <a:gd name="T28" fmla="*/ 31 w 244"/>
                <a:gd name="T29" fmla="*/ 62 h 244"/>
                <a:gd name="T30" fmla="*/ 12 w 244"/>
                <a:gd name="T31" fmla="*/ 32 h 244"/>
                <a:gd name="T32" fmla="*/ 0 w 244"/>
                <a:gd name="T33" fmla="*/ 0 h 244"/>
                <a:gd name="T34" fmla="*/ 27 w 244"/>
                <a:gd name="T35" fmla="*/ 13 h 244"/>
                <a:gd name="T36" fmla="*/ 55 w 244"/>
                <a:gd name="T37" fmla="*/ 24 h 244"/>
                <a:gd name="T38" fmla="*/ 85 w 244"/>
                <a:gd name="T39" fmla="*/ 29 h 244"/>
                <a:gd name="T40" fmla="*/ 117 w 244"/>
                <a:gd name="T41" fmla="*/ 33 h 244"/>
                <a:gd name="T42" fmla="*/ 149 w 244"/>
                <a:gd name="T43" fmla="*/ 33 h 244"/>
                <a:gd name="T44" fmla="*/ 180 w 244"/>
                <a:gd name="T45" fmla="*/ 30 h 244"/>
                <a:gd name="T46" fmla="*/ 212 w 244"/>
                <a:gd name="T47" fmla="*/ 26 h 244"/>
                <a:gd name="T48" fmla="*/ 244 w 244"/>
                <a:gd name="T49" fmla="*/ 19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4" h="244">
                  <a:moveTo>
                    <a:pt x="244" y="19"/>
                  </a:moveTo>
                  <a:lnTo>
                    <a:pt x="231" y="46"/>
                  </a:lnTo>
                  <a:lnTo>
                    <a:pt x="219" y="75"/>
                  </a:lnTo>
                  <a:lnTo>
                    <a:pt x="206" y="102"/>
                  </a:lnTo>
                  <a:lnTo>
                    <a:pt x="196" y="130"/>
                  </a:lnTo>
                  <a:lnTo>
                    <a:pt x="184" y="157"/>
                  </a:lnTo>
                  <a:lnTo>
                    <a:pt x="174" y="184"/>
                  </a:lnTo>
                  <a:lnTo>
                    <a:pt x="165" y="213"/>
                  </a:lnTo>
                  <a:lnTo>
                    <a:pt x="158" y="244"/>
                  </a:lnTo>
                  <a:lnTo>
                    <a:pt x="138" y="211"/>
                  </a:lnTo>
                  <a:lnTo>
                    <a:pt x="119" y="181"/>
                  </a:lnTo>
                  <a:lnTo>
                    <a:pt x="96" y="151"/>
                  </a:lnTo>
                  <a:lnTo>
                    <a:pt x="74" y="122"/>
                  </a:lnTo>
                  <a:lnTo>
                    <a:pt x="50" y="92"/>
                  </a:lnTo>
                  <a:lnTo>
                    <a:pt x="31" y="62"/>
                  </a:lnTo>
                  <a:lnTo>
                    <a:pt x="12" y="32"/>
                  </a:lnTo>
                  <a:lnTo>
                    <a:pt x="0" y="0"/>
                  </a:lnTo>
                  <a:lnTo>
                    <a:pt x="27" y="13"/>
                  </a:lnTo>
                  <a:lnTo>
                    <a:pt x="55" y="24"/>
                  </a:lnTo>
                  <a:lnTo>
                    <a:pt x="85" y="29"/>
                  </a:lnTo>
                  <a:lnTo>
                    <a:pt x="117" y="33"/>
                  </a:lnTo>
                  <a:lnTo>
                    <a:pt x="149" y="33"/>
                  </a:lnTo>
                  <a:lnTo>
                    <a:pt x="180" y="30"/>
                  </a:lnTo>
                  <a:lnTo>
                    <a:pt x="212" y="26"/>
                  </a:lnTo>
                  <a:lnTo>
                    <a:pt x="244" y="19"/>
                  </a:lnTo>
                  <a:close/>
                </a:path>
              </a:pathLst>
            </a:custGeom>
            <a:solidFill>
              <a:srgbClr val="3366F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6" name="Freeform 132"/>
            <p:cNvSpPr>
              <a:spLocks/>
            </p:cNvSpPr>
            <p:nvPr/>
          </p:nvSpPr>
          <p:spPr bwMode="auto">
            <a:xfrm>
              <a:off x="4290" y="3771"/>
              <a:ext cx="7" cy="17"/>
            </a:xfrm>
            <a:custGeom>
              <a:avLst/>
              <a:gdLst>
                <a:gd name="T0" fmla="*/ 2 w 7"/>
                <a:gd name="T1" fmla="*/ 16 h 16"/>
                <a:gd name="T2" fmla="*/ 0 w 7"/>
                <a:gd name="T3" fmla="*/ 6 h 16"/>
                <a:gd name="T4" fmla="*/ 7 w 7"/>
                <a:gd name="T5" fmla="*/ 0 h 16"/>
                <a:gd name="T6" fmla="*/ 2 w 7"/>
                <a:gd name="T7" fmla="*/ 6 h 16"/>
                <a:gd name="T8" fmla="*/ 2 w 7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6">
                  <a:moveTo>
                    <a:pt x="2" y="16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2" y="6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7" name="Freeform 133"/>
            <p:cNvSpPr>
              <a:spLocks/>
            </p:cNvSpPr>
            <p:nvPr/>
          </p:nvSpPr>
          <p:spPr bwMode="auto">
            <a:xfrm>
              <a:off x="4262" y="3780"/>
              <a:ext cx="19" cy="27"/>
            </a:xfrm>
            <a:custGeom>
              <a:avLst/>
              <a:gdLst>
                <a:gd name="T0" fmla="*/ 16 w 19"/>
                <a:gd name="T1" fmla="*/ 27 h 27"/>
                <a:gd name="T2" fmla="*/ 3 w 19"/>
                <a:gd name="T3" fmla="*/ 22 h 27"/>
                <a:gd name="T4" fmla="*/ 0 w 19"/>
                <a:gd name="T5" fmla="*/ 13 h 27"/>
                <a:gd name="T6" fmla="*/ 3 w 19"/>
                <a:gd name="T7" fmla="*/ 3 h 27"/>
                <a:gd name="T8" fmla="*/ 16 w 19"/>
                <a:gd name="T9" fmla="*/ 0 h 27"/>
                <a:gd name="T10" fmla="*/ 17 w 19"/>
                <a:gd name="T11" fmla="*/ 6 h 27"/>
                <a:gd name="T12" fmla="*/ 19 w 19"/>
                <a:gd name="T13" fmla="*/ 14 h 27"/>
                <a:gd name="T14" fmla="*/ 17 w 19"/>
                <a:gd name="T15" fmla="*/ 22 h 27"/>
                <a:gd name="T16" fmla="*/ 16 w 19"/>
                <a:gd name="T17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7">
                  <a:moveTo>
                    <a:pt x="16" y="27"/>
                  </a:moveTo>
                  <a:lnTo>
                    <a:pt x="3" y="22"/>
                  </a:lnTo>
                  <a:lnTo>
                    <a:pt x="0" y="13"/>
                  </a:lnTo>
                  <a:lnTo>
                    <a:pt x="3" y="3"/>
                  </a:lnTo>
                  <a:lnTo>
                    <a:pt x="16" y="0"/>
                  </a:lnTo>
                  <a:lnTo>
                    <a:pt x="17" y="6"/>
                  </a:lnTo>
                  <a:lnTo>
                    <a:pt x="19" y="14"/>
                  </a:lnTo>
                  <a:lnTo>
                    <a:pt x="17" y="22"/>
                  </a:lnTo>
                  <a:lnTo>
                    <a:pt x="16" y="27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8" name="Freeform 134"/>
            <p:cNvSpPr>
              <a:spLocks/>
            </p:cNvSpPr>
            <p:nvPr/>
          </p:nvSpPr>
          <p:spPr bwMode="auto">
            <a:xfrm>
              <a:off x="4248" y="3839"/>
              <a:ext cx="33" cy="47"/>
            </a:xfrm>
            <a:custGeom>
              <a:avLst/>
              <a:gdLst>
                <a:gd name="T0" fmla="*/ 33 w 33"/>
                <a:gd name="T1" fmla="*/ 3 h 46"/>
                <a:gd name="T2" fmla="*/ 30 w 33"/>
                <a:gd name="T3" fmla="*/ 14 h 46"/>
                <a:gd name="T4" fmla="*/ 27 w 33"/>
                <a:gd name="T5" fmla="*/ 27 h 46"/>
                <a:gd name="T6" fmla="*/ 19 w 33"/>
                <a:gd name="T7" fmla="*/ 36 h 46"/>
                <a:gd name="T8" fmla="*/ 9 w 33"/>
                <a:gd name="T9" fmla="*/ 46 h 46"/>
                <a:gd name="T10" fmla="*/ 3 w 33"/>
                <a:gd name="T11" fmla="*/ 39 h 46"/>
                <a:gd name="T12" fmla="*/ 0 w 33"/>
                <a:gd name="T13" fmla="*/ 33 h 46"/>
                <a:gd name="T14" fmla="*/ 0 w 33"/>
                <a:gd name="T15" fmla="*/ 25 h 46"/>
                <a:gd name="T16" fmla="*/ 3 w 33"/>
                <a:gd name="T17" fmla="*/ 17 h 46"/>
                <a:gd name="T18" fmla="*/ 6 w 33"/>
                <a:gd name="T19" fmla="*/ 8 h 46"/>
                <a:gd name="T20" fmla="*/ 14 w 33"/>
                <a:gd name="T21" fmla="*/ 3 h 46"/>
                <a:gd name="T22" fmla="*/ 22 w 33"/>
                <a:gd name="T23" fmla="*/ 0 h 46"/>
                <a:gd name="T24" fmla="*/ 33 w 33"/>
                <a:gd name="T25" fmla="*/ 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46">
                  <a:moveTo>
                    <a:pt x="33" y="3"/>
                  </a:moveTo>
                  <a:lnTo>
                    <a:pt x="30" y="14"/>
                  </a:lnTo>
                  <a:lnTo>
                    <a:pt x="27" y="27"/>
                  </a:lnTo>
                  <a:lnTo>
                    <a:pt x="19" y="36"/>
                  </a:lnTo>
                  <a:lnTo>
                    <a:pt x="9" y="46"/>
                  </a:lnTo>
                  <a:lnTo>
                    <a:pt x="3" y="39"/>
                  </a:lnTo>
                  <a:lnTo>
                    <a:pt x="0" y="33"/>
                  </a:lnTo>
                  <a:lnTo>
                    <a:pt x="0" y="25"/>
                  </a:lnTo>
                  <a:lnTo>
                    <a:pt x="3" y="17"/>
                  </a:lnTo>
                  <a:lnTo>
                    <a:pt x="6" y="8"/>
                  </a:lnTo>
                  <a:lnTo>
                    <a:pt x="14" y="3"/>
                  </a:lnTo>
                  <a:lnTo>
                    <a:pt x="22" y="0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79" name="Freeform 135"/>
            <p:cNvSpPr>
              <a:spLocks/>
            </p:cNvSpPr>
            <p:nvPr/>
          </p:nvSpPr>
          <p:spPr bwMode="auto">
            <a:xfrm>
              <a:off x="6471" y="3875"/>
              <a:ext cx="487" cy="454"/>
            </a:xfrm>
            <a:custGeom>
              <a:avLst/>
              <a:gdLst>
                <a:gd name="T0" fmla="*/ 487 w 487"/>
                <a:gd name="T1" fmla="*/ 448 h 448"/>
                <a:gd name="T2" fmla="*/ 0 w 487"/>
                <a:gd name="T3" fmla="*/ 448 h 448"/>
                <a:gd name="T4" fmla="*/ 0 w 487"/>
                <a:gd name="T5" fmla="*/ 0 h 448"/>
                <a:gd name="T6" fmla="*/ 487 w 487"/>
                <a:gd name="T7" fmla="*/ 375 h 448"/>
                <a:gd name="T8" fmla="*/ 487 w 487"/>
                <a:gd name="T9" fmla="*/ 44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7" h="448">
                  <a:moveTo>
                    <a:pt x="487" y="448"/>
                  </a:moveTo>
                  <a:lnTo>
                    <a:pt x="0" y="448"/>
                  </a:lnTo>
                  <a:lnTo>
                    <a:pt x="0" y="0"/>
                  </a:lnTo>
                  <a:lnTo>
                    <a:pt x="487" y="375"/>
                  </a:lnTo>
                  <a:lnTo>
                    <a:pt x="487" y="448"/>
                  </a:lnTo>
                  <a:close/>
                </a:path>
              </a:pathLst>
            </a:custGeom>
            <a:solidFill>
              <a:srgbClr val="B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0" name="Freeform 136"/>
            <p:cNvSpPr>
              <a:spLocks/>
            </p:cNvSpPr>
            <p:nvPr/>
          </p:nvSpPr>
          <p:spPr bwMode="auto">
            <a:xfrm>
              <a:off x="4275" y="3913"/>
              <a:ext cx="25" cy="40"/>
            </a:xfrm>
            <a:custGeom>
              <a:avLst/>
              <a:gdLst>
                <a:gd name="T0" fmla="*/ 25 w 25"/>
                <a:gd name="T1" fmla="*/ 15 h 39"/>
                <a:gd name="T2" fmla="*/ 20 w 25"/>
                <a:gd name="T3" fmla="*/ 25 h 39"/>
                <a:gd name="T4" fmla="*/ 15 w 25"/>
                <a:gd name="T5" fmla="*/ 31 h 39"/>
                <a:gd name="T6" fmla="*/ 9 w 25"/>
                <a:gd name="T7" fmla="*/ 35 h 39"/>
                <a:gd name="T8" fmla="*/ 3 w 25"/>
                <a:gd name="T9" fmla="*/ 39 h 39"/>
                <a:gd name="T10" fmla="*/ 0 w 25"/>
                <a:gd name="T11" fmla="*/ 27 h 39"/>
                <a:gd name="T12" fmla="*/ 1 w 25"/>
                <a:gd name="T13" fmla="*/ 17 h 39"/>
                <a:gd name="T14" fmla="*/ 4 w 25"/>
                <a:gd name="T15" fmla="*/ 8 h 39"/>
                <a:gd name="T16" fmla="*/ 9 w 25"/>
                <a:gd name="T17" fmla="*/ 0 h 39"/>
                <a:gd name="T18" fmla="*/ 15 w 25"/>
                <a:gd name="T19" fmla="*/ 1 h 39"/>
                <a:gd name="T20" fmla="*/ 20 w 25"/>
                <a:gd name="T21" fmla="*/ 6 h 39"/>
                <a:gd name="T22" fmla="*/ 22 w 25"/>
                <a:gd name="T23" fmla="*/ 11 h 39"/>
                <a:gd name="T24" fmla="*/ 25 w 25"/>
                <a:gd name="T25" fmla="*/ 1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39">
                  <a:moveTo>
                    <a:pt x="25" y="15"/>
                  </a:moveTo>
                  <a:lnTo>
                    <a:pt x="20" y="25"/>
                  </a:lnTo>
                  <a:lnTo>
                    <a:pt x="15" y="31"/>
                  </a:lnTo>
                  <a:lnTo>
                    <a:pt x="9" y="35"/>
                  </a:lnTo>
                  <a:lnTo>
                    <a:pt x="3" y="39"/>
                  </a:lnTo>
                  <a:lnTo>
                    <a:pt x="0" y="27"/>
                  </a:lnTo>
                  <a:lnTo>
                    <a:pt x="1" y="17"/>
                  </a:lnTo>
                  <a:lnTo>
                    <a:pt x="4" y="8"/>
                  </a:lnTo>
                  <a:lnTo>
                    <a:pt x="9" y="0"/>
                  </a:lnTo>
                  <a:lnTo>
                    <a:pt x="15" y="1"/>
                  </a:lnTo>
                  <a:lnTo>
                    <a:pt x="20" y="6"/>
                  </a:lnTo>
                  <a:lnTo>
                    <a:pt x="22" y="11"/>
                  </a:lnTo>
                  <a:lnTo>
                    <a:pt x="25" y="15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1" name="Freeform 137"/>
            <p:cNvSpPr>
              <a:spLocks/>
            </p:cNvSpPr>
            <p:nvPr/>
          </p:nvSpPr>
          <p:spPr bwMode="auto">
            <a:xfrm>
              <a:off x="4265" y="3988"/>
              <a:ext cx="19" cy="36"/>
            </a:xfrm>
            <a:custGeom>
              <a:avLst/>
              <a:gdLst>
                <a:gd name="T0" fmla="*/ 8 w 19"/>
                <a:gd name="T1" fmla="*/ 35 h 35"/>
                <a:gd name="T2" fmla="*/ 0 w 19"/>
                <a:gd name="T3" fmla="*/ 26 h 35"/>
                <a:gd name="T4" fmla="*/ 2 w 19"/>
                <a:gd name="T5" fmla="*/ 18 h 35"/>
                <a:gd name="T6" fmla="*/ 6 w 19"/>
                <a:gd name="T7" fmla="*/ 6 h 35"/>
                <a:gd name="T8" fmla="*/ 13 w 19"/>
                <a:gd name="T9" fmla="*/ 0 h 35"/>
                <a:gd name="T10" fmla="*/ 14 w 19"/>
                <a:gd name="T11" fmla="*/ 8 h 35"/>
                <a:gd name="T12" fmla="*/ 19 w 19"/>
                <a:gd name="T13" fmla="*/ 19 h 35"/>
                <a:gd name="T14" fmla="*/ 19 w 19"/>
                <a:gd name="T15" fmla="*/ 22 h 35"/>
                <a:gd name="T16" fmla="*/ 19 w 19"/>
                <a:gd name="T17" fmla="*/ 27 h 35"/>
                <a:gd name="T18" fmla="*/ 14 w 19"/>
                <a:gd name="T19" fmla="*/ 30 h 35"/>
                <a:gd name="T20" fmla="*/ 8 w 19"/>
                <a:gd name="T2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5">
                  <a:moveTo>
                    <a:pt x="8" y="35"/>
                  </a:moveTo>
                  <a:lnTo>
                    <a:pt x="0" y="26"/>
                  </a:lnTo>
                  <a:lnTo>
                    <a:pt x="2" y="18"/>
                  </a:lnTo>
                  <a:lnTo>
                    <a:pt x="6" y="6"/>
                  </a:lnTo>
                  <a:lnTo>
                    <a:pt x="13" y="0"/>
                  </a:lnTo>
                  <a:lnTo>
                    <a:pt x="14" y="8"/>
                  </a:lnTo>
                  <a:lnTo>
                    <a:pt x="19" y="19"/>
                  </a:lnTo>
                  <a:lnTo>
                    <a:pt x="19" y="22"/>
                  </a:lnTo>
                  <a:lnTo>
                    <a:pt x="19" y="27"/>
                  </a:lnTo>
                  <a:lnTo>
                    <a:pt x="14" y="30"/>
                  </a:lnTo>
                  <a:lnTo>
                    <a:pt x="8" y="35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2" name="Freeform 138"/>
            <p:cNvSpPr>
              <a:spLocks/>
            </p:cNvSpPr>
            <p:nvPr/>
          </p:nvSpPr>
          <p:spPr bwMode="auto">
            <a:xfrm>
              <a:off x="4459" y="4027"/>
              <a:ext cx="46" cy="92"/>
            </a:xfrm>
            <a:custGeom>
              <a:avLst/>
              <a:gdLst>
                <a:gd name="T0" fmla="*/ 44 w 46"/>
                <a:gd name="T1" fmla="*/ 46 h 91"/>
                <a:gd name="T2" fmla="*/ 44 w 46"/>
                <a:gd name="T3" fmla="*/ 57 h 91"/>
                <a:gd name="T4" fmla="*/ 46 w 46"/>
                <a:gd name="T5" fmla="*/ 68 h 91"/>
                <a:gd name="T6" fmla="*/ 42 w 46"/>
                <a:gd name="T7" fmla="*/ 78 h 91"/>
                <a:gd name="T8" fmla="*/ 39 w 46"/>
                <a:gd name="T9" fmla="*/ 89 h 91"/>
                <a:gd name="T10" fmla="*/ 25 w 46"/>
                <a:gd name="T11" fmla="*/ 91 h 91"/>
                <a:gd name="T12" fmla="*/ 15 w 46"/>
                <a:gd name="T13" fmla="*/ 91 h 91"/>
                <a:gd name="T14" fmla="*/ 6 w 46"/>
                <a:gd name="T15" fmla="*/ 84 h 91"/>
                <a:gd name="T16" fmla="*/ 1 w 46"/>
                <a:gd name="T17" fmla="*/ 78 h 91"/>
                <a:gd name="T18" fmla="*/ 1 w 46"/>
                <a:gd name="T19" fmla="*/ 67 h 91"/>
                <a:gd name="T20" fmla="*/ 1 w 46"/>
                <a:gd name="T21" fmla="*/ 56 h 91"/>
                <a:gd name="T22" fmla="*/ 0 w 46"/>
                <a:gd name="T23" fmla="*/ 45 h 91"/>
                <a:gd name="T24" fmla="*/ 1 w 46"/>
                <a:gd name="T25" fmla="*/ 33 h 91"/>
                <a:gd name="T26" fmla="*/ 1 w 46"/>
                <a:gd name="T27" fmla="*/ 22 h 91"/>
                <a:gd name="T28" fmla="*/ 6 w 46"/>
                <a:gd name="T29" fmla="*/ 13 h 91"/>
                <a:gd name="T30" fmla="*/ 12 w 46"/>
                <a:gd name="T31" fmla="*/ 3 h 91"/>
                <a:gd name="T32" fmla="*/ 23 w 46"/>
                <a:gd name="T33" fmla="*/ 0 h 91"/>
                <a:gd name="T34" fmla="*/ 44 w 46"/>
                <a:gd name="T35" fmla="*/ 4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6" h="91">
                  <a:moveTo>
                    <a:pt x="44" y="46"/>
                  </a:moveTo>
                  <a:lnTo>
                    <a:pt x="44" y="57"/>
                  </a:lnTo>
                  <a:lnTo>
                    <a:pt x="46" y="68"/>
                  </a:lnTo>
                  <a:lnTo>
                    <a:pt x="42" y="78"/>
                  </a:lnTo>
                  <a:lnTo>
                    <a:pt x="39" y="89"/>
                  </a:lnTo>
                  <a:lnTo>
                    <a:pt x="25" y="91"/>
                  </a:lnTo>
                  <a:lnTo>
                    <a:pt x="15" y="91"/>
                  </a:lnTo>
                  <a:lnTo>
                    <a:pt x="6" y="84"/>
                  </a:lnTo>
                  <a:lnTo>
                    <a:pt x="1" y="78"/>
                  </a:lnTo>
                  <a:lnTo>
                    <a:pt x="1" y="67"/>
                  </a:lnTo>
                  <a:lnTo>
                    <a:pt x="1" y="56"/>
                  </a:lnTo>
                  <a:lnTo>
                    <a:pt x="0" y="45"/>
                  </a:lnTo>
                  <a:lnTo>
                    <a:pt x="1" y="33"/>
                  </a:lnTo>
                  <a:lnTo>
                    <a:pt x="1" y="22"/>
                  </a:lnTo>
                  <a:lnTo>
                    <a:pt x="6" y="13"/>
                  </a:lnTo>
                  <a:lnTo>
                    <a:pt x="12" y="3"/>
                  </a:lnTo>
                  <a:lnTo>
                    <a:pt x="23" y="0"/>
                  </a:lnTo>
                  <a:lnTo>
                    <a:pt x="44" y="46"/>
                  </a:lnTo>
                  <a:close/>
                </a:path>
              </a:pathLst>
            </a:custGeom>
            <a:solidFill>
              <a:srgbClr val="FFF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3" name="Freeform 139"/>
            <p:cNvSpPr>
              <a:spLocks/>
            </p:cNvSpPr>
            <p:nvPr/>
          </p:nvSpPr>
          <p:spPr bwMode="auto">
            <a:xfrm>
              <a:off x="4249" y="4054"/>
              <a:ext cx="24" cy="36"/>
            </a:xfrm>
            <a:custGeom>
              <a:avLst/>
              <a:gdLst>
                <a:gd name="T0" fmla="*/ 24 w 24"/>
                <a:gd name="T1" fmla="*/ 27 h 35"/>
                <a:gd name="T2" fmla="*/ 19 w 24"/>
                <a:gd name="T3" fmla="*/ 32 h 35"/>
                <a:gd name="T4" fmla="*/ 11 w 24"/>
                <a:gd name="T5" fmla="*/ 35 h 35"/>
                <a:gd name="T6" fmla="*/ 3 w 24"/>
                <a:gd name="T7" fmla="*/ 33 h 35"/>
                <a:gd name="T8" fmla="*/ 0 w 24"/>
                <a:gd name="T9" fmla="*/ 27 h 35"/>
                <a:gd name="T10" fmla="*/ 8 w 24"/>
                <a:gd name="T11" fmla="*/ 0 h 35"/>
                <a:gd name="T12" fmla="*/ 15 w 24"/>
                <a:gd name="T13" fmla="*/ 3 h 35"/>
                <a:gd name="T14" fmla="*/ 19 w 24"/>
                <a:gd name="T15" fmla="*/ 11 h 35"/>
                <a:gd name="T16" fmla="*/ 21 w 24"/>
                <a:gd name="T17" fmla="*/ 19 h 35"/>
                <a:gd name="T18" fmla="*/ 24 w 24"/>
                <a:gd name="T19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35">
                  <a:moveTo>
                    <a:pt x="24" y="27"/>
                  </a:moveTo>
                  <a:lnTo>
                    <a:pt x="19" y="32"/>
                  </a:lnTo>
                  <a:lnTo>
                    <a:pt x="11" y="35"/>
                  </a:lnTo>
                  <a:lnTo>
                    <a:pt x="3" y="33"/>
                  </a:lnTo>
                  <a:lnTo>
                    <a:pt x="0" y="27"/>
                  </a:lnTo>
                  <a:lnTo>
                    <a:pt x="8" y="0"/>
                  </a:lnTo>
                  <a:lnTo>
                    <a:pt x="15" y="3"/>
                  </a:lnTo>
                  <a:lnTo>
                    <a:pt x="19" y="11"/>
                  </a:lnTo>
                  <a:lnTo>
                    <a:pt x="21" y="19"/>
                  </a:lnTo>
                  <a:lnTo>
                    <a:pt x="24" y="27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4" name="Freeform 140"/>
            <p:cNvSpPr>
              <a:spLocks/>
            </p:cNvSpPr>
            <p:nvPr/>
          </p:nvSpPr>
          <p:spPr bwMode="auto">
            <a:xfrm>
              <a:off x="4179" y="4106"/>
              <a:ext cx="877" cy="370"/>
            </a:xfrm>
            <a:custGeom>
              <a:avLst/>
              <a:gdLst>
                <a:gd name="T0" fmla="*/ 865 w 877"/>
                <a:gd name="T1" fmla="*/ 89 h 365"/>
                <a:gd name="T2" fmla="*/ 873 w 877"/>
                <a:gd name="T3" fmla="*/ 136 h 365"/>
                <a:gd name="T4" fmla="*/ 876 w 877"/>
                <a:gd name="T5" fmla="*/ 182 h 365"/>
                <a:gd name="T6" fmla="*/ 870 w 877"/>
                <a:gd name="T7" fmla="*/ 227 h 365"/>
                <a:gd name="T8" fmla="*/ 795 w 877"/>
                <a:gd name="T9" fmla="*/ 260 h 365"/>
                <a:gd name="T10" fmla="*/ 668 w 877"/>
                <a:gd name="T11" fmla="*/ 277 h 365"/>
                <a:gd name="T12" fmla="*/ 543 w 877"/>
                <a:gd name="T13" fmla="*/ 290 h 365"/>
                <a:gd name="T14" fmla="*/ 416 w 877"/>
                <a:gd name="T15" fmla="*/ 300 h 365"/>
                <a:gd name="T16" fmla="*/ 330 w 877"/>
                <a:gd name="T17" fmla="*/ 306 h 365"/>
                <a:gd name="T18" fmla="*/ 283 w 877"/>
                <a:gd name="T19" fmla="*/ 306 h 365"/>
                <a:gd name="T20" fmla="*/ 237 w 877"/>
                <a:gd name="T21" fmla="*/ 304 h 365"/>
                <a:gd name="T22" fmla="*/ 189 w 877"/>
                <a:gd name="T23" fmla="*/ 306 h 365"/>
                <a:gd name="T24" fmla="*/ 151 w 877"/>
                <a:gd name="T25" fmla="*/ 314 h 365"/>
                <a:gd name="T26" fmla="*/ 123 w 877"/>
                <a:gd name="T27" fmla="*/ 326 h 365"/>
                <a:gd name="T28" fmla="*/ 96 w 877"/>
                <a:gd name="T29" fmla="*/ 344 h 365"/>
                <a:gd name="T30" fmla="*/ 69 w 877"/>
                <a:gd name="T31" fmla="*/ 358 h 365"/>
                <a:gd name="T32" fmla="*/ 62 w 877"/>
                <a:gd name="T33" fmla="*/ 352 h 365"/>
                <a:gd name="T34" fmla="*/ 83 w 877"/>
                <a:gd name="T35" fmla="*/ 331 h 365"/>
                <a:gd name="T36" fmla="*/ 107 w 877"/>
                <a:gd name="T37" fmla="*/ 311 h 365"/>
                <a:gd name="T38" fmla="*/ 129 w 877"/>
                <a:gd name="T39" fmla="*/ 290 h 365"/>
                <a:gd name="T40" fmla="*/ 127 w 877"/>
                <a:gd name="T41" fmla="*/ 274 h 365"/>
                <a:gd name="T42" fmla="*/ 107 w 877"/>
                <a:gd name="T43" fmla="*/ 284 h 365"/>
                <a:gd name="T44" fmla="*/ 88 w 877"/>
                <a:gd name="T45" fmla="*/ 303 h 365"/>
                <a:gd name="T46" fmla="*/ 69 w 877"/>
                <a:gd name="T47" fmla="*/ 323 h 365"/>
                <a:gd name="T48" fmla="*/ 67 w 877"/>
                <a:gd name="T49" fmla="*/ 320 h 365"/>
                <a:gd name="T50" fmla="*/ 96 w 877"/>
                <a:gd name="T51" fmla="*/ 295 h 365"/>
                <a:gd name="T52" fmla="*/ 123 w 877"/>
                <a:gd name="T53" fmla="*/ 263 h 365"/>
                <a:gd name="T54" fmla="*/ 137 w 877"/>
                <a:gd name="T55" fmla="*/ 231 h 365"/>
                <a:gd name="T56" fmla="*/ 123 w 877"/>
                <a:gd name="T57" fmla="*/ 233 h 365"/>
                <a:gd name="T58" fmla="*/ 91 w 877"/>
                <a:gd name="T59" fmla="*/ 258 h 365"/>
                <a:gd name="T60" fmla="*/ 56 w 877"/>
                <a:gd name="T61" fmla="*/ 276 h 365"/>
                <a:gd name="T62" fmla="*/ 20 w 877"/>
                <a:gd name="T63" fmla="*/ 290 h 365"/>
                <a:gd name="T64" fmla="*/ 31 w 877"/>
                <a:gd name="T65" fmla="*/ 281 h 365"/>
                <a:gd name="T66" fmla="*/ 91 w 877"/>
                <a:gd name="T67" fmla="*/ 235 h 365"/>
                <a:gd name="T68" fmla="*/ 153 w 877"/>
                <a:gd name="T69" fmla="*/ 192 h 365"/>
                <a:gd name="T70" fmla="*/ 219 w 877"/>
                <a:gd name="T71" fmla="*/ 176 h 365"/>
                <a:gd name="T72" fmla="*/ 286 w 877"/>
                <a:gd name="T73" fmla="*/ 206 h 365"/>
                <a:gd name="T74" fmla="*/ 357 w 877"/>
                <a:gd name="T75" fmla="*/ 222 h 365"/>
                <a:gd name="T76" fmla="*/ 433 w 877"/>
                <a:gd name="T77" fmla="*/ 209 h 365"/>
                <a:gd name="T78" fmla="*/ 508 w 877"/>
                <a:gd name="T79" fmla="*/ 190 h 365"/>
                <a:gd name="T80" fmla="*/ 571 w 877"/>
                <a:gd name="T81" fmla="*/ 174 h 365"/>
                <a:gd name="T82" fmla="*/ 627 w 877"/>
                <a:gd name="T83" fmla="*/ 160 h 365"/>
                <a:gd name="T84" fmla="*/ 682 w 877"/>
                <a:gd name="T85" fmla="*/ 146 h 365"/>
                <a:gd name="T86" fmla="*/ 738 w 877"/>
                <a:gd name="T87" fmla="*/ 130 h 365"/>
                <a:gd name="T88" fmla="*/ 754 w 877"/>
                <a:gd name="T89" fmla="*/ 117 h 365"/>
                <a:gd name="T90" fmla="*/ 730 w 877"/>
                <a:gd name="T91" fmla="*/ 114 h 365"/>
                <a:gd name="T92" fmla="*/ 703 w 877"/>
                <a:gd name="T93" fmla="*/ 120 h 365"/>
                <a:gd name="T94" fmla="*/ 678 w 877"/>
                <a:gd name="T95" fmla="*/ 128 h 365"/>
                <a:gd name="T96" fmla="*/ 657 w 877"/>
                <a:gd name="T97" fmla="*/ 116 h 365"/>
                <a:gd name="T98" fmla="*/ 649 w 877"/>
                <a:gd name="T99" fmla="*/ 84 h 365"/>
                <a:gd name="T100" fmla="*/ 665 w 877"/>
                <a:gd name="T101" fmla="*/ 52 h 365"/>
                <a:gd name="T102" fmla="*/ 713 w 877"/>
                <a:gd name="T103" fmla="*/ 25 h 365"/>
                <a:gd name="T104" fmla="*/ 762 w 877"/>
                <a:gd name="T105" fmla="*/ 6 h 365"/>
                <a:gd name="T106" fmla="*/ 812 w 877"/>
                <a:gd name="T107" fmla="*/ 0 h 365"/>
                <a:gd name="T108" fmla="*/ 863 w 877"/>
                <a:gd name="T109" fmla="*/ 66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7" h="365">
                  <a:moveTo>
                    <a:pt x="863" y="66"/>
                  </a:moveTo>
                  <a:lnTo>
                    <a:pt x="865" y="89"/>
                  </a:lnTo>
                  <a:lnTo>
                    <a:pt x="870" y="112"/>
                  </a:lnTo>
                  <a:lnTo>
                    <a:pt x="873" y="136"/>
                  </a:lnTo>
                  <a:lnTo>
                    <a:pt x="877" y="160"/>
                  </a:lnTo>
                  <a:lnTo>
                    <a:pt x="876" y="182"/>
                  </a:lnTo>
                  <a:lnTo>
                    <a:pt x="876" y="204"/>
                  </a:lnTo>
                  <a:lnTo>
                    <a:pt x="870" y="227"/>
                  </a:lnTo>
                  <a:lnTo>
                    <a:pt x="860" y="249"/>
                  </a:lnTo>
                  <a:lnTo>
                    <a:pt x="795" y="260"/>
                  </a:lnTo>
                  <a:lnTo>
                    <a:pt x="733" y="271"/>
                  </a:lnTo>
                  <a:lnTo>
                    <a:pt x="668" y="277"/>
                  </a:lnTo>
                  <a:lnTo>
                    <a:pt x="606" y="285"/>
                  </a:lnTo>
                  <a:lnTo>
                    <a:pt x="543" y="290"/>
                  </a:lnTo>
                  <a:lnTo>
                    <a:pt x="479" y="295"/>
                  </a:lnTo>
                  <a:lnTo>
                    <a:pt x="416" y="300"/>
                  </a:lnTo>
                  <a:lnTo>
                    <a:pt x="354" y="306"/>
                  </a:lnTo>
                  <a:lnTo>
                    <a:pt x="330" y="306"/>
                  </a:lnTo>
                  <a:lnTo>
                    <a:pt x="307" y="307"/>
                  </a:lnTo>
                  <a:lnTo>
                    <a:pt x="283" y="306"/>
                  </a:lnTo>
                  <a:lnTo>
                    <a:pt x="261" y="306"/>
                  </a:lnTo>
                  <a:lnTo>
                    <a:pt x="237" y="304"/>
                  </a:lnTo>
                  <a:lnTo>
                    <a:pt x="213" y="304"/>
                  </a:lnTo>
                  <a:lnTo>
                    <a:pt x="189" y="306"/>
                  </a:lnTo>
                  <a:lnTo>
                    <a:pt x="169" y="311"/>
                  </a:lnTo>
                  <a:lnTo>
                    <a:pt x="151" y="314"/>
                  </a:lnTo>
                  <a:lnTo>
                    <a:pt x="137" y="320"/>
                  </a:lnTo>
                  <a:lnTo>
                    <a:pt x="123" y="326"/>
                  </a:lnTo>
                  <a:lnTo>
                    <a:pt x="110" y="336"/>
                  </a:lnTo>
                  <a:lnTo>
                    <a:pt x="96" y="344"/>
                  </a:lnTo>
                  <a:lnTo>
                    <a:pt x="83" y="352"/>
                  </a:lnTo>
                  <a:lnTo>
                    <a:pt x="69" y="358"/>
                  </a:lnTo>
                  <a:lnTo>
                    <a:pt x="56" y="365"/>
                  </a:lnTo>
                  <a:lnTo>
                    <a:pt x="62" y="352"/>
                  </a:lnTo>
                  <a:lnTo>
                    <a:pt x="73" y="342"/>
                  </a:lnTo>
                  <a:lnTo>
                    <a:pt x="83" y="331"/>
                  </a:lnTo>
                  <a:lnTo>
                    <a:pt x="96" y="322"/>
                  </a:lnTo>
                  <a:lnTo>
                    <a:pt x="107" y="311"/>
                  </a:lnTo>
                  <a:lnTo>
                    <a:pt x="119" y="301"/>
                  </a:lnTo>
                  <a:lnTo>
                    <a:pt x="129" y="290"/>
                  </a:lnTo>
                  <a:lnTo>
                    <a:pt x="140" y="279"/>
                  </a:lnTo>
                  <a:lnTo>
                    <a:pt x="127" y="274"/>
                  </a:lnTo>
                  <a:lnTo>
                    <a:pt x="118" y="277"/>
                  </a:lnTo>
                  <a:lnTo>
                    <a:pt x="107" y="284"/>
                  </a:lnTo>
                  <a:lnTo>
                    <a:pt x="97" y="293"/>
                  </a:lnTo>
                  <a:lnTo>
                    <a:pt x="88" y="303"/>
                  </a:lnTo>
                  <a:lnTo>
                    <a:pt x="78" y="315"/>
                  </a:lnTo>
                  <a:lnTo>
                    <a:pt x="69" y="323"/>
                  </a:lnTo>
                  <a:lnTo>
                    <a:pt x="59" y="333"/>
                  </a:lnTo>
                  <a:lnTo>
                    <a:pt x="67" y="320"/>
                  </a:lnTo>
                  <a:lnTo>
                    <a:pt x="81" y="309"/>
                  </a:lnTo>
                  <a:lnTo>
                    <a:pt x="96" y="295"/>
                  </a:lnTo>
                  <a:lnTo>
                    <a:pt x="110" y="281"/>
                  </a:lnTo>
                  <a:lnTo>
                    <a:pt x="123" y="263"/>
                  </a:lnTo>
                  <a:lnTo>
                    <a:pt x="132" y="249"/>
                  </a:lnTo>
                  <a:lnTo>
                    <a:pt x="137" y="231"/>
                  </a:lnTo>
                  <a:lnTo>
                    <a:pt x="137" y="217"/>
                  </a:lnTo>
                  <a:lnTo>
                    <a:pt x="123" y="233"/>
                  </a:lnTo>
                  <a:lnTo>
                    <a:pt x="108" y="247"/>
                  </a:lnTo>
                  <a:lnTo>
                    <a:pt x="91" y="258"/>
                  </a:lnTo>
                  <a:lnTo>
                    <a:pt x="75" y="269"/>
                  </a:lnTo>
                  <a:lnTo>
                    <a:pt x="56" y="276"/>
                  </a:lnTo>
                  <a:lnTo>
                    <a:pt x="39" y="284"/>
                  </a:lnTo>
                  <a:lnTo>
                    <a:pt x="20" y="290"/>
                  </a:lnTo>
                  <a:lnTo>
                    <a:pt x="0" y="298"/>
                  </a:lnTo>
                  <a:lnTo>
                    <a:pt x="31" y="281"/>
                  </a:lnTo>
                  <a:lnTo>
                    <a:pt x="61" y="258"/>
                  </a:lnTo>
                  <a:lnTo>
                    <a:pt x="91" y="235"/>
                  </a:lnTo>
                  <a:lnTo>
                    <a:pt x="123" y="212"/>
                  </a:lnTo>
                  <a:lnTo>
                    <a:pt x="153" y="192"/>
                  </a:lnTo>
                  <a:lnTo>
                    <a:pt x="186" y="179"/>
                  </a:lnTo>
                  <a:lnTo>
                    <a:pt x="219" y="176"/>
                  </a:lnTo>
                  <a:lnTo>
                    <a:pt x="257" y="185"/>
                  </a:lnTo>
                  <a:lnTo>
                    <a:pt x="286" y="206"/>
                  </a:lnTo>
                  <a:lnTo>
                    <a:pt x="321" y="219"/>
                  </a:lnTo>
                  <a:lnTo>
                    <a:pt x="357" y="222"/>
                  </a:lnTo>
                  <a:lnTo>
                    <a:pt x="395" y="219"/>
                  </a:lnTo>
                  <a:lnTo>
                    <a:pt x="433" y="209"/>
                  </a:lnTo>
                  <a:lnTo>
                    <a:pt x="471" y="200"/>
                  </a:lnTo>
                  <a:lnTo>
                    <a:pt x="508" y="190"/>
                  </a:lnTo>
                  <a:lnTo>
                    <a:pt x="544" y="182"/>
                  </a:lnTo>
                  <a:lnTo>
                    <a:pt x="571" y="174"/>
                  </a:lnTo>
                  <a:lnTo>
                    <a:pt x="598" y="168"/>
                  </a:lnTo>
                  <a:lnTo>
                    <a:pt x="627" y="160"/>
                  </a:lnTo>
                  <a:lnTo>
                    <a:pt x="655" y="154"/>
                  </a:lnTo>
                  <a:lnTo>
                    <a:pt x="682" y="146"/>
                  </a:lnTo>
                  <a:lnTo>
                    <a:pt x="709" y="138"/>
                  </a:lnTo>
                  <a:lnTo>
                    <a:pt x="738" y="130"/>
                  </a:lnTo>
                  <a:lnTo>
                    <a:pt x="766" y="124"/>
                  </a:lnTo>
                  <a:lnTo>
                    <a:pt x="754" y="117"/>
                  </a:lnTo>
                  <a:lnTo>
                    <a:pt x="743" y="116"/>
                  </a:lnTo>
                  <a:lnTo>
                    <a:pt x="730" y="114"/>
                  </a:lnTo>
                  <a:lnTo>
                    <a:pt x="717" y="119"/>
                  </a:lnTo>
                  <a:lnTo>
                    <a:pt x="703" y="120"/>
                  </a:lnTo>
                  <a:lnTo>
                    <a:pt x="690" y="125"/>
                  </a:lnTo>
                  <a:lnTo>
                    <a:pt x="678" y="128"/>
                  </a:lnTo>
                  <a:lnTo>
                    <a:pt x="665" y="131"/>
                  </a:lnTo>
                  <a:lnTo>
                    <a:pt x="657" y="116"/>
                  </a:lnTo>
                  <a:lnTo>
                    <a:pt x="654" y="100"/>
                  </a:lnTo>
                  <a:lnTo>
                    <a:pt x="649" y="84"/>
                  </a:lnTo>
                  <a:lnTo>
                    <a:pt x="646" y="70"/>
                  </a:lnTo>
                  <a:lnTo>
                    <a:pt x="665" y="52"/>
                  </a:lnTo>
                  <a:lnTo>
                    <a:pt x="689" y="38"/>
                  </a:lnTo>
                  <a:lnTo>
                    <a:pt x="713" y="25"/>
                  </a:lnTo>
                  <a:lnTo>
                    <a:pt x="738" y="16"/>
                  </a:lnTo>
                  <a:lnTo>
                    <a:pt x="762" y="6"/>
                  </a:lnTo>
                  <a:lnTo>
                    <a:pt x="789" y="1"/>
                  </a:lnTo>
                  <a:lnTo>
                    <a:pt x="812" y="0"/>
                  </a:lnTo>
                  <a:lnTo>
                    <a:pt x="839" y="3"/>
                  </a:lnTo>
                  <a:lnTo>
                    <a:pt x="863" y="66"/>
                  </a:lnTo>
                  <a:close/>
                </a:path>
              </a:pathLst>
            </a:custGeom>
            <a:solidFill>
              <a:srgbClr val="FFBFCC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5" name="Freeform 141"/>
            <p:cNvSpPr>
              <a:spLocks/>
            </p:cNvSpPr>
            <p:nvPr/>
          </p:nvSpPr>
          <p:spPr bwMode="auto">
            <a:xfrm>
              <a:off x="5034" y="4109"/>
              <a:ext cx="43" cy="57"/>
            </a:xfrm>
            <a:custGeom>
              <a:avLst/>
              <a:gdLst>
                <a:gd name="T0" fmla="*/ 43 w 43"/>
                <a:gd name="T1" fmla="*/ 13 h 56"/>
                <a:gd name="T2" fmla="*/ 37 w 43"/>
                <a:gd name="T3" fmla="*/ 24 h 56"/>
                <a:gd name="T4" fmla="*/ 34 w 43"/>
                <a:gd name="T5" fmla="*/ 35 h 56"/>
                <a:gd name="T6" fmla="*/ 29 w 43"/>
                <a:gd name="T7" fmla="*/ 44 h 56"/>
                <a:gd name="T8" fmla="*/ 24 w 43"/>
                <a:gd name="T9" fmla="*/ 56 h 56"/>
                <a:gd name="T10" fmla="*/ 0 w 43"/>
                <a:gd name="T11" fmla="*/ 0 h 56"/>
                <a:gd name="T12" fmla="*/ 11 w 43"/>
                <a:gd name="T13" fmla="*/ 0 h 56"/>
                <a:gd name="T14" fmla="*/ 22 w 43"/>
                <a:gd name="T15" fmla="*/ 2 h 56"/>
                <a:gd name="T16" fmla="*/ 32 w 43"/>
                <a:gd name="T17" fmla="*/ 5 h 56"/>
                <a:gd name="T18" fmla="*/ 43 w 43"/>
                <a:gd name="T19" fmla="*/ 1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" h="56">
                  <a:moveTo>
                    <a:pt x="43" y="13"/>
                  </a:moveTo>
                  <a:lnTo>
                    <a:pt x="37" y="24"/>
                  </a:lnTo>
                  <a:lnTo>
                    <a:pt x="34" y="35"/>
                  </a:lnTo>
                  <a:lnTo>
                    <a:pt x="29" y="44"/>
                  </a:lnTo>
                  <a:lnTo>
                    <a:pt x="24" y="5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2" y="2"/>
                  </a:lnTo>
                  <a:lnTo>
                    <a:pt x="32" y="5"/>
                  </a:lnTo>
                  <a:lnTo>
                    <a:pt x="43" y="13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6" name="Freeform 142"/>
            <p:cNvSpPr>
              <a:spLocks/>
            </p:cNvSpPr>
            <p:nvPr/>
          </p:nvSpPr>
          <p:spPr bwMode="auto">
            <a:xfrm>
              <a:off x="4230" y="4133"/>
              <a:ext cx="27" cy="33"/>
            </a:xfrm>
            <a:custGeom>
              <a:avLst/>
              <a:gdLst>
                <a:gd name="T0" fmla="*/ 27 w 27"/>
                <a:gd name="T1" fmla="*/ 32 h 32"/>
                <a:gd name="T2" fmla="*/ 11 w 27"/>
                <a:gd name="T3" fmla="*/ 32 h 32"/>
                <a:gd name="T4" fmla="*/ 0 w 27"/>
                <a:gd name="T5" fmla="*/ 24 h 32"/>
                <a:gd name="T6" fmla="*/ 13 w 27"/>
                <a:gd name="T7" fmla="*/ 0 h 32"/>
                <a:gd name="T8" fmla="*/ 18 w 27"/>
                <a:gd name="T9" fmla="*/ 3 h 32"/>
                <a:gd name="T10" fmla="*/ 22 w 27"/>
                <a:gd name="T11" fmla="*/ 11 h 32"/>
                <a:gd name="T12" fmla="*/ 24 w 27"/>
                <a:gd name="T13" fmla="*/ 19 h 32"/>
                <a:gd name="T14" fmla="*/ 27 w 27"/>
                <a:gd name="T1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7" h="32">
                  <a:moveTo>
                    <a:pt x="27" y="32"/>
                  </a:moveTo>
                  <a:lnTo>
                    <a:pt x="11" y="32"/>
                  </a:lnTo>
                  <a:lnTo>
                    <a:pt x="0" y="24"/>
                  </a:lnTo>
                  <a:lnTo>
                    <a:pt x="13" y="0"/>
                  </a:lnTo>
                  <a:lnTo>
                    <a:pt x="18" y="3"/>
                  </a:lnTo>
                  <a:lnTo>
                    <a:pt x="22" y="11"/>
                  </a:lnTo>
                  <a:lnTo>
                    <a:pt x="24" y="19"/>
                  </a:lnTo>
                  <a:lnTo>
                    <a:pt x="27" y="32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7" name="Freeform 143"/>
            <p:cNvSpPr>
              <a:spLocks/>
            </p:cNvSpPr>
            <p:nvPr/>
          </p:nvSpPr>
          <p:spPr bwMode="auto">
            <a:xfrm>
              <a:off x="3772" y="4200"/>
              <a:ext cx="70" cy="107"/>
            </a:xfrm>
            <a:custGeom>
              <a:avLst/>
              <a:gdLst>
                <a:gd name="T0" fmla="*/ 70 w 70"/>
                <a:gd name="T1" fmla="*/ 92 h 105"/>
                <a:gd name="T2" fmla="*/ 0 w 70"/>
                <a:gd name="T3" fmla="*/ 105 h 105"/>
                <a:gd name="T4" fmla="*/ 0 w 70"/>
                <a:gd name="T5" fmla="*/ 91 h 105"/>
                <a:gd name="T6" fmla="*/ 5 w 70"/>
                <a:gd name="T7" fmla="*/ 78 h 105"/>
                <a:gd name="T8" fmla="*/ 9 w 70"/>
                <a:gd name="T9" fmla="*/ 65 h 105"/>
                <a:gd name="T10" fmla="*/ 16 w 70"/>
                <a:gd name="T11" fmla="*/ 53 h 105"/>
                <a:gd name="T12" fmla="*/ 21 w 70"/>
                <a:gd name="T13" fmla="*/ 38 h 105"/>
                <a:gd name="T14" fmla="*/ 27 w 70"/>
                <a:gd name="T15" fmla="*/ 26 h 105"/>
                <a:gd name="T16" fmla="*/ 33 w 70"/>
                <a:gd name="T17" fmla="*/ 13 h 105"/>
                <a:gd name="T18" fmla="*/ 40 w 70"/>
                <a:gd name="T19" fmla="*/ 0 h 105"/>
                <a:gd name="T20" fmla="*/ 40 w 70"/>
                <a:gd name="T21" fmla="*/ 10 h 105"/>
                <a:gd name="T22" fmla="*/ 41 w 70"/>
                <a:gd name="T23" fmla="*/ 23 h 105"/>
                <a:gd name="T24" fmla="*/ 43 w 70"/>
                <a:gd name="T25" fmla="*/ 34 h 105"/>
                <a:gd name="T26" fmla="*/ 47 w 70"/>
                <a:gd name="T27" fmla="*/ 46 h 105"/>
                <a:gd name="T28" fmla="*/ 51 w 70"/>
                <a:gd name="T29" fmla="*/ 57 h 105"/>
                <a:gd name="T30" fmla="*/ 55 w 70"/>
                <a:gd name="T31" fmla="*/ 69 h 105"/>
                <a:gd name="T32" fmla="*/ 62 w 70"/>
                <a:gd name="T33" fmla="*/ 80 h 105"/>
                <a:gd name="T34" fmla="*/ 70 w 70"/>
                <a:gd name="T35" fmla="*/ 92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0" h="105">
                  <a:moveTo>
                    <a:pt x="70" y="92"/>
                  </a:moveTo>
                  <a:lnTo>
                    <a:pt x="0" y="105"/>
                  </a:lnTo>
                  <a:lnTo>
                    <a:pt x="0" y="91"/>
                  </a:lnTo>
                  <a:lnTo>
                    <a:pt x="5" y="78"/>
                  </a:lnTo>
                  <a:lnTo>
                    <a:pt x="9" y="65"/>
                  </a:lnTo>
                  <a:lnTo>
                    <a:pt x="16" y="53"/>
                  </a:lnTo>
                  <a:lnTo>
                    <a:pt x="21" y="38"/>
                  </a:lnTo>
                  <a:lnTo>
                    <a:pt x="27" y="26"/>
                  </a:lnTo>
                  <a:lnTo>
                    <a:pt x="33" y="13"/>
                  </a:lnTo>
                  <a:lnTo>
                    <a:pt x="40" y="0"/>
                  </a:lnTo>
                  <a:lnTo>
                    <a:pt x="40" y="10"/>
                  </a:lnTo>
                  <a:lnTo>
                    <a:pt x="41" y="23"/>
                  </a:lnTo>
                  <a:lnTo>
                    <a:pt x="43" y="34"/>
                  </a:lnTo>
                  <a:lnTo>
                    <a:pt x="47" y="46"/>
                  </a:lnTo>
                  <a:lnTo>
                    <a:pt x="51" y="57"/>
                  </a:lnTo>
                  <a:lnTo>
                    <a:pt x="55" y="69"/>
                  </a:lnTo>
                  <a:lnTo>
                    <a:pt x="62" y="80"/>
                  </a:lnTo>
                  <a:lnTo>
                    <a:pt x="70" y="92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8" name="Freeform 144"/>
            <p:cNvSpPr>
              <a:spLocks/>
            </p:cNvSpPr>
            <p:nvPr/>
          </p:nvSpPr>
          <p:spPr bwMode="auto">
            <a:xfrm>
              <a:off x="4221" y="4219"/>
              <a:ext cx="6" cy="17"/>
            </a:xfrm>
            <a:custGeom>
              <a:avLst/>
              <a:gdLst>
                <a:gd name="T0" fmla="*/ 6 w 6"/>
                <a:gd name="T1" fmla="*/ 16 h 16"/>
                <a:gd name="T2" fmla="*/ 0 w 6"/>
                <a:gd name="T3" fmla="*/ 16 h 16"/>
                <a:gd name="T4" fmla="*/ 0 w 6"/>
                <a:gd name="T5" fmla="*/ 13 h 16"/>
                <a:gd name="T6" fmla="*/ 1 w 6"/>
                <a:gd name="T7" fmla="*/ 7 h 16"/>
                <a:gd name="T8" fmla="*/ 1 w 6"/>
                <a:gd name="T9" fmla="*/ 0 h 16"/>
                <a:gd name="T10" fmla="*/ 4 w 6"/>
                <a:gd name="T11" fmla="*/ 5 h 16"/>
                <a:gd name="T12" fmla="*/ 6 w 6"/>
                <a:gd name="T1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lnTo>
                    <a:pt x="0" y="16"/>
                  </a:lnTo>
                  <a:lnTo>
                    <a:pt x="0" y="13"/>
                  </a:lnTo>
                  <a:lnTo>
                    <a:pt x="1" y="7"/>
                  </a:lnTo>
                  <a:lnTo>
                    <a:pt x="1" y="0"/>
                  </a:lnTo>
                  <a:lnTo>
                    <a:pt x="4" y="5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89" name="Freeform 145"/>
            <p:cNvSpPr>
              <a:spLocks/>
            </p:cNvSpPr>
            <p:nvPr/>
          </p:nvSpPr>
          <p:spPr bwMode="auto">
            <a:xfrm>
              <a:off x="4175" y="4258"/>
              <a:ext cx="4" cy="35"/>
            </a:xfrm>
            <a:custGeom>
              <a:avLst/>
              <a:gdLst>
                <a:gd name="T0" fmla="*/ 4 w 4"/>
                <a:gd name="T1" fmla="*/ 35 h 35"/>
                <a:gd name="T2" fmla="*/ 1 w 4"/>
                <a:gd name="T3" fmla="*/ 26 h 35"/>
                <a:gd name="T4" fmla="*/ 0 w 4"/>
                <a:gd name="T5" fmla="*/ 20 h 35"/>
                <a:gd name="T6" fmla="*/ 0 w 4"/>
                <a:gd name="T7" fmla="*/ 10 h 35"/>
                <a:gd name="T8" fmla="*/ 4 w 4"/>
                <a:gd name="T9" fmla="*/ 0 h 35"/>
                <a:gd name="T10" fmla="*/ 4 w 4"/>
                <a:gd name="T1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5">
                  <a:moveTo>
                    <a:pt x="4" y="35"/>
                  </a:moveTo>
                  <a:lnTo>
                    <a:pt x="1" y="26"/>
                  </a:lnTo>
                  <a:lnTo>
                    <a:pt x="0" y="20"/>
                  </a:lnTo>
                  <a:lnTo>
                    <a:pt x="0" y="10"/>
                  </a:lnTo>
                  <a:lnTo>
                    <a:pt x="4" y="0"/>
                  </a:lnTo>
                  <a:lnTo>
                    <a:pt x="4" y="35"/>
                  </a:lnTo>
                  <a:close/>
                </a:path>
              </a:pathLst>
            </a:custGeom>
            <a:solidFill>
              <a:srgbClr val="FF404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0" name="Freeform 146"/>
            <p:cNvSpPr>
              <a:spLocks/>
            </p:cNvSpPr>
            <p:nvPr/>
          </p:nvSpPr>
          <p:spPr bwMode="auto">
            <a:xfrm>
              <a:off x="3916" y="4337"/>
              <a:ext cx="3" cy="5"/>
            </a:xfrm>
            <a:custGeom>
              <a:avLst/>
              <a:gdLst>
                <a:gd name="T0" fmla="*/ 3 w 3"/>
                <a:gd name="T1" fmla="*/ 0 h 5"/>
                <a:gd name="T2" fmla="*/ 0 w 3"/>
                <a:gd name="T3" fmla="*/ 5 h 5"/>
                <a:gd name="T4" fmla="*/ 3 w 3"/>
                <a:gd name="T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lnTo>
                    <a:pt x="0" y="5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1" name="Freeform 147"/>
            <p:cNvSpPr>
              <a:spLocks/>
            </p:cNvSpPr>
            <p:nvPr/>
          </p:nvSpPr>
          <p:spPr bwMode="auto">
            <a:xfrm>
              <a:off x="2276" y="4348"/>
              <a:ext cx="4682" cy="1342"/>
            </a:xfrm>
            <a:custGeom>
              <a:avLst/>
              <a:gdLst>
                <a:gd name="T0" fmla="*/ 1605 w 4682"/>
                <a:gd name="T1" fmla="*/ 11 h 1308"/>
                <a:gd name="T2" fmla="*/ 1834 w 4682"/>
                <a:gd name="T3" fmla="*/ 5 h 1308"/>
                <a:gd name="T4" fmla="*/ 1807 w 4682"/>
                <a:gd name="T5" fmla="*/ 59 h 1308"/>
                <a:gd name="T6" fmla="*/ 1824 w 4682"/>
                <a:gd name="T7" fmla="*/ 99 h 1308"/>
                <a:gd name="T8" fmla="*/ 1804 w 4682"/>
                <a:gd name="T9" fmla="*/ 65 h 1308"/>
                <a:gd name="T10" fmla="*/ 1773 w 4682"/>
                <a:gd name="T11" fmla="*/ 78 h 1308"/>
                <a:gd name="T12" fmla="*/ 1770 w 4682"/>
                <a:gd name="T13" fmla="*/ 119 h 1308"/>
                <a:gd name="T14" fmla="*/ 1761 w 4682"/>
                <a:gd name="T15" fmla="*/ 137 h 1308"/>
                <a:gd name="T16" fmla="*/ 1735 w 4682"/>
                <a:gd name="T17" fmla="*/ 116 h 1308"/>
                <a:gd name="T18" fmla="*/ 1735 w 4682"/>
                <a:gd name="T19" fmla="*/ 162 h 1308"/>
                <a:gd name="T20" fmla="*/ 1710 w 4682"/>
                <a:gd name="T21" fmla="*/ 160 h 1308"/>
                <a:gd name="T22" fmla="*/ 1677 w 4682"/>
                <a:gd name="T23" fmla="*/ 181 h 1308"/>
                <a:gd name="T24" fmla="*/ 1651 w 4682"/>
                <a:gd name="T25" fmla="*/ 246 h 1308"/>
                <a:gd name="T26" fmla="*/ 1637 w 4682"/>
                <a:gd name="T27" fmla="*/ 187 h 1308"/>
                <a:gd name="T28" fmla="*/ 1620 w 4682"/>
                <a:gd name="T29" fmla="*/ 232 h 1308"/>
                <a:gd name="T30" fmla="*/ 1602 w 4682"/>
                <a:gd name="T31" fmla="*/ 265 h 1308"/>
                <a:gd name="T32" fmla="*/ 1597 w 4682"/>
                <a:gd name="T33" fmla="*/ 222 h 1308"/>
                <a:gd name="T34" fmla="*/ 1555 w 4682"/>
                <a:gd name="T35" fmla="*/ 259 h 1308"/>
                <a:gd name="T36" fmla="*/ 1551 w 4682"/>
                <a:gd name="T37" fmla="*/ 294 h 1308"/>
                <a:gd name="T38" fmla="*/ 1532 w 4682"/>
                <a:gd name="T39" fmla="*/ 275 h 1308"/>
                <a:gd name="T40" fmla="*/ 1520 w 4682"/>
                <a:gd name="T41" fmla="*/ 246 h 1308"/>
                <a:gd name="T42" fmla="*/ 1485 w 4682"/>
                <a:gd name="T43" fmla="*/ 292 h 1308"/>
                <a:gd name="T44" fmla="*/ 1467 w 4682"/>
                <a:gd name="T45" fmla="*/ 287 h 1308"/>
                <a:gd name="T46" fmla="*/ 1464 w 4682"/>
                <a:gd name="T47" fmla="*/ 233 h 1308"/>
                <a:gd name="T48" fmla="*/ 1328 w 4682"/>
                <a:gd name="T49" fmla="*/ 175 h 1308"/>
                <a:gd name="T50" fmla="*/ 1207 w 4682"/>
                <a:gd name="T51" fmla="*/ 105 h 1308"/>
                <a:gd name="T52" fmla="*/ 1155 w 4682"/>
                <a:gd name="T53" fmla="*/ 107 h 1308"/>
                <a:gd name="T54" fmla="*/ 1114 w 4682"/>
                <a:gd name="T55" fmla="*/ 92 h 1308"/>
                <a:gd name="T56" fmla="*/ 1050 w 4682"/>
                <a:gd name="T57" fmla="*/ 76 h 1308"/>
                <a:gd name="T58" fmla="*/ 960 w 4682"/>
                <a:gd name="T59" fmla="*/ 76 h 1308"/>
                <a:gd name="T60" fmla="*/ 941 w 4682"/>
                <a:gd name="T61" fmla="*/ 114 h 1308"/>
                <a:gd name="T62" fmla="*/ 909 w 4682"/>
                <a:gd name="T63" fmla="*/ 156 h 1308"/>
                <a:gd name="T64" fmla="*/ 939 w 4682"/>
                <a:gd name="T65" fmla="*/ 249 h 1308"/>
                <a:gd name="T66" fmla="*/ 1009 w 4682"/>
                <a:gd name="T67" fmla="*/ 322 h 1308"/>
                <a:gd name="T68" fmla="*/ 1088 w 4682"/>
                <a:gd name="T69" fmla="*/ 386 h 1308"/>
                <a:gd name="T70" fmla="*/ 1291 w 4682"/>
                <a:gd name="T71" fmla="*/ 374 h 1308"/>
                <a:gd name="T72" fmla="*/ 1471 w 4682"/>
                <a:gd name="T73" fmla="*/ 314 h 1308"/>
                <a:gd name="T74" fmla="*/ 1574 w 4682"/>
                <a:gd name="T75" fmla="*/ 303 h 1308"/>
                <a:gd name="T76" fmla="*/ 1708 w 4682"/>
                <a:gd name="T77" fmla="*/ 225 h 1308"/>
                <a:gd name="T78" fmla="*/ 1842 w 4682"/>
                <a:gd name="T79" fmla="*/ 94 h 1308"/>
                <a:gd name="T80" fmla="*/ 1864 w 4682"/>
                <a:gd name="T81" fmla="*/ 46 h 1308"/>
                <a:gd name="T82" fmla="*/ 1891 w 4682"/>
                <a:gd name="T83" fmla="*/ 7 h 1308"/>
                <a:gd name="T84" fmla="*/ 1942 w 4682"/>
                <a:gd name="T85" fmla="*/ 5 h 1308"/>
                <a:gd name="T86" fmla="*/ 1908 w 4682"/>
                <a:gd name="T87" fmla="*/ 30 h 1308"/>
                <a:gd name="T88" fmla="*/ 1903 w 4682"/>
                <a:gd name="T89" fmla="*/ 73 h 1308"/>
                <a:gd name="T90" fmla="*/ 1957 w 4682"/>
                <a:gd name="T91" fmla="*/ 59 h 1308"/>
                <a:gd name="T92" fmla="*/ 1949 w 4682"/>
                <a:gd name="T93" fmla="*/ 73 h 1308"/>
                <a:gd name="T94" fmla="*/ 1938 w 4682"/>
                <a:gd name="T95" fmla="*/ 129 h 1308"/>
                <a:gd name="T96" fmla="*/ 2022 w 4682"/>
                <a:gd name="T97" fmla="*/ 107 h 1308"/>
                <a:gd name="T98" fmla="*/ 2246 w 4682"/>
                <a:gd name="T99" fmla="*/ 72 h 1308"/>
                <a:gd name="T100" fmla="*/ 2674 w 4682"/>
                <a:gd name="T101" fmla="*/ 48 h 1308"/>
                <a:gd name="T102" fmla="*/ 2798 w 4682"/>
                <a:gd name="T103" fmla="*/ 5 h 1308"/>
                <a:gd name="T104" fmla="*/ 3971 w 4682"/>
                <a:gd name="T105" fmla="*/ 0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82" h="1308">
                  <a:moveTo>
                    <a:pt x="4682" y="1308"/>
                  </a:moveTo>
                  <a:lnTo>
                    <a:pt x="0" y="1308"/>
                  </a:lnTo>
                  <a:lnTo>
                    <a:pt x="0" y="5"/>
                  </a:lnTo>
                  <a:lnTo>
                    <a:pt x="1601" y="5"/>
                  </a:lnTo>
                  <a:lnTo>
                    <a:pt x="1605" y="11"/>
                  </a:lnTo>
                  <a:lnTo>
                    <a:pt x="1615" y="22"/>
                  </a:lnTo>
                  <a:lnTo>
                    <a:pt x="1624" y="29"/>
                  </a:lnTo>
                  <a:lnTo>
                    <a:pt x="1635" y="29"/>
                  </a:lnTo>
                  <a:lnTo>
                    <a:pt x="1659" y="5"/>
                  </a:lnTo>
                  <a:lnTo>
                    <a:pt x="1834" y="5"/>
                  </a:lnTo>
                  <a:lnTo>
                    <a:pt x="1821" y="11"/>
                  </a:lnTo>
                  <a:lnTo>
                    <a:pt x="1815" y="22"/>
                  </a:lnTo>
                  <a:lnTo>
                    <a:pt x="1808" y="35"/>
                  </a:lnTo>
                  <a:lnTo>
                    <a:pt x="1807" y="48"/>
                  </a:lnTo>
                  <a:lnTo>
                    <a:pt x="1807" y="59"/>
                  </a:lnTo>
                  <a:lnTo>
                    <a:pt x="1813" y="70"/>
                  </a:lnTo>
                  <a:lnTo>
                    <a:pt x="1821" y="75"/>
                  </a:lnTo>
                  <a:lnTo>
                    <a:pt x="1834" y="75"/>
                  </a:lnTo>
                  <a:lnTo>
                    <a:pt x="1829" y="87"/>
                  </a:lnTo>
                  <a:lnTo>
                    <a:pt x="1824" y="99"/>
                  </a:lnTo>
                  <a:lnTo>
                    <a:pt x="1816" y="107"/>
                  </a:lnTo>
                  <a:lnTo>
                    <a:pt x="1807" y="114"/>
                  </a:lnTo>
                  <a:lnTo>
                    <a:pt x="1808" y="97"/>
                  </a:lnTo>
                  <a:lnTo>
                    <a:pt x="1808" y="83"/>
                  </a:lnTo>
                  <a:lnTo>
                    <a:pt x="1804" y="65"/>
                  </a:lnTo>
                  <a:lnTo>
                    <a:pt x="1796" y="51"/>
                  </a:lnTo>
                  <a:lnTo>
                    <a:pt x="1786" y="54"/>
                  </a:lnTo>
                  <a:lnTo>
                    <a:pt x="1780" y="61"/>
                  </a:lnTo>
                  <a:lnTo>
                    <a:pt x="1775" y="68"/>
                  </a:lnTo>
                  <a:lnTo>
                    <a:pt x="1773" y="78"/>
                  </a:lnTo>
                  <a:lnTo>
                    <a:pt x="1770" y="86"/>
                  </a:lnTo>
                  <a:lnTo>
                    <a:pt x="1770" y="95"/>
                  </a:lnTo>
                  <a:lnTo>
                    <a:pt x="1769" y="105"/>
                  </a:lnTo>
                  <a:lnTo>
                    <a:pt x="1769" y="114"/>
                  </a:lnTo>
                  <a:lnTo>
                    <a:pt x="1770" y="119"/>
                  </a:lnTo>
                  <a:lnTo>
                    <a:pt x="1773" y="124"/>
                  </a:lnTo>
                  <a:lnTo>
                    <a:pt x="1778" y="129"/>
                  </a:lnTo>
                  <a:lnTo>
                    <a:pt x="1788" y="133"/>
                  </a:lnTo>
                  <a:lnTo>
                    <a:pt x="1761" y="152"/>
                  </a:lnTo>
                  <a:lnTo>
                    <a:pt x="1761" y="137"/>
                  </a:lnTo>
                  <a:lnTo>
                    <a:pt x="1759" y="122"/>
                  </a:lnTo>
                  <a:lnTo>
                    <a:pt x="1754" y="108"/>
                  </a:lnTo>
                  <a:lnTo>
                    <a:pt x="1745" y="99"/>
                  </a:lnTo>
                  <a:lnTo>
                    <a:pt x="1740" y="107"/>
                  </a:lnTo>
                  <a:lnTo>
                    <a:pt x="1735" y="116"/>
                  </a:lnTo>
                  <a:lnTo>
                    <a:pt x="1731" y="126"/>
                  </a:lnTo>
                  <a:lnTo>
                    <a:pt x="1731" y="135"/>
                  </a:lnTo>
                  <a:lnTo>
                    <a:pt x="1729" y="145"/>
                  </a:lnTo>
                  <a:lnTo>
                    <a:pt x="1732" y="154"/>
                  </a:lnTo>
                  <a:lnTo>
                    <a:pt x="1735" y="162"/>
                  </a:lnTo>
                  <a:lnTo>
                    <a:pt x="1745" y="172"/>
                  </a:lnTo>
                  <a:lnTo>
                    <a:pt x="1718" y="206"/>
                  </a:lnTo>
                  <a:lnTo>
                    <a:pt x="1716" y="192"/>
                  </a:lnTo>
                  <a:lnTo>
                    <a:pt x="1715" y="176"/>
                  </a:lnTo>
                  <a:lnTo>
                    <a:pt x="1710" y="160"/>
                  </a:lnTo>
                  <a:lnTo>
                    <a:pt x="1702" y="149"/>
                  </a:lnTo>
                  <a:lnTo>
                    <a:pt x="1693" y="152"/>
                  </a:lnTo>
                  <a:lnTo>
                    <a:pt x="1686" y="160"/>
                  </a:lnTo>
                  <a:lnTo>
                    <a:pt x="1680" y="170"/>
                  </a:lnTo>
                  <a:lnTo>
                    <a:pt x="1677" y="181"/>
                  </a:lnTo>
                  <a:lnTo>
                    <a:pt x="1675" y="191"/>
                  </a:lnTo>
                  <a:lnTo>
                    <a:pt x="1677" y="202"/>
                  </a:lnTo>
                  <a:lnTo>
                    <a:pt x="1680" y="211"/>
                  </a:lnTo>
                  <a:lnTo>
                    <a:pt x="1686" y="222"/>
                  </a:lnTo>
                  <a:lnTo>
                    <a:pt x="1651" y="246"/>
                  </a:lnTo>
                  <a:lnTo>
                    <a:pt x="1653" y="229"/>
                  </a:lnTo>
                  <a:lnTo>
                    <a:pt x="1656" y="213"/>
                  </a:lnTo>
                  <a:lnTo>
                    <a:pt x="1654" y="195"/>
                  </a:lnTo>
                  <a:lnTo>
                    <a:pt x="1648" y="184"/>
                  </a:lnTo>
                  <a:lnTo>
                    <a:pt x="1637" y="187"/>
                  </a:lnTo>
                  <a:lnTo>
                    <a:pt x="1631" y="194"/>
                  </a:lnTo>
                  <a:lnTo>
                    <a:pt x="1624" y="202"/>
                  </a:lnTo>
                  <a:lnTo>
                    <a:pt x="1623" y="211"/>
                  </a:lnTo>
                  <a:lnTo>
                    <a:pt x="1620" y="221"/>
                  </a:lnTo>
                  <a:lnTo>
                    <a:pt x="1620" y="232"/>
                  </a:lnTo>
                  <a:lnTo>
                    <a:pt x="1620" y="243"/>
                  </a:lnTo>
                  <a:lnTo>
                    <a:pt x="1624" y="254"/>
                  </a:lnTo>
                  <a:lnTo>
                    <a:pt x="1616" y="259"/>
                  </a:lnTo>
                  <a:lnTo>
                    <a:pt x="1610" y="263"/>
                  </a:lnTo>
                  <a:lnTo>
                    <a:pt x="1602" y="265"/>
                  </a:lnTo>
                  <a:lnTo>
                    <a:pt x="1593" y="268"/>
                  </a:lnTo>
                  <a:lnTo>
                    <a:pt x="1599" y="256"/>
                  </a:lnTo>
                  <a:lnTo>
                    <a:pt x="1601" y="244"/>
                  </a:lnTo>
                  <a:lnTo>
                    <a:pt x="1597" y="233"/>
                  </a:lnTo>
                  <a:lnTo>
                    <a:pt x="1597" y="222"/>
                  </a:lnTo>
                  <a:lnTo>
                    <a:pt x="1583" y="217"/>
                  </a:lnTo>
                  <a:lnTo>
                    <a:pt x="1574" y="225"/>
                  </a:lnTo>
                  <a:lnTo>
                    <a:pt x="1563" y="237"/>
                  </a:lnTo>
                  <a:lnTo>
                    <a:pt x="1556" y="251"/>
                  </a:lnTo>
                  <a:lnTo>
                    <a:pt x="1555" y="259"/>
                  </a:lnTo>
                  <a:lnTo>
                    <a:pt x="1558" y="267"/>
                  </a:lnTo>
                  <a:lnTo>
                    <a:pt x="1561" y="273"/>
                  </a:lnTo>
                  <a:lnTo>
                    <a:pt x="1570" y="281"/>
                  </a:lnTo>
                  <a:lnTo>
                    <a:pt x="1561" y="287"/>
                  </a:lnTo>
                  <a:lnTo>
                    <a:pt x="1551" y="294"/>
                  </a:lnTo>
                  <a:lnTo>
                    <a:pt x="1537" y="297"/>
                  </a:lnTo>
                  <a:lnTo>
                    <a:pt x="1523" y="300"/>
                  </a:lnTo>
                  <a:lnTo>
                    <a:pt x="1526" y="292"/>
                  </a:lnTo>
                  <a:lnTo>
                    <a:pt x="1531" y="284"/>
                  </a:lnTo>
                  <a:lnTo>
                    <a:pt x="1532" y="275"/>
                  </a:lnTo>
                  <a:lnTo>
                    <a:pt x="1536" y="268"/>
                  </a:lnTo>
                  <a:lnTo>
                    <a:pt x="1534" y="260"/>
                  </a:lnTo>
                  <a:lnTo>
                    <a:pt x="1532" y="254"/>
                  </a:lnTo>
                  <a:lnTo>
                    <a:pt x="1526" y="249"/>
                  </a:lnTo>
                  <a:lnTo>
                    <a:pt x="1520" y="246"/>
                  </a:lnTo>
                  <a:lnTo>
                    <a:pt x="1507" y="251"/>
                  </a:lnTo>
                  <a:lnTo>
                    <a:pt x="1501" y="260"/>
                  </a:lnTo>
                  <a:lnTo>
                    <a:pt x="1494" y="271"/>
                  </a:lnTo>
                  <a:lnTo>
                    <a:pt x="1491" y="284"/>
                  </a:lnTo>
                  <a:lnTo>
                    <a:pt x="1485" y="292"/>
                  </a:lnTo>
                  <a:lnTo>
                    <a:pt x="1478" y="302"/>
                  </a:lnTo>
                  <a:lnTo>
                    <a:pt x="1469" y="306"/>
                  </a:lnTo>
                  <a:lnTo>
                    <a:pt x="1458" y="308"/>
                  </a:lnTo>
                  <a:lnTo>
                    <a:pt x="1463" y="297"/>
                  </a:lnTo>
                  <a:lnTo>
                    <a:pt x="1467" y="287"/>
                  </a:lnTo>
                  <a:lnTo>
                    <a:pt x="1471" y="276"/>
                  </a:lnTo>
                  <a:lnTo>
                    <a:pt x="1472" y="267"/>
                  </a:lnTo>
                  <a:lnTo>
                    <a:pt x="1471" y="256"/>
                  </a:lnTo>
                  <a:lnTo>
                    <a:pt x="1469" y="244"/>
                  </a:lnTo>
                  <a:lnTo>
                    <a:pt x="1464" y="233"/>
                  </a:lnTo>
                  <a:lnTo>
                    <a:pt x="1461" y="222"/>
                  </a:lnTo>
                  <a:lnTo>
                    <a:pt x="1426" y="213"/>
                  </a:lnTo>
                  <a:lnTo>
                    <a:pt x="1393" y="203"/>
                  </a:lnTo>
                  <a:lnTo>
                    <a:pt x="1360" y="189"/>
                  </a:lnTo>
                  <a:lnTo>
                    <a:pt x="1328" y="175"/>
                  </a:lnTo>
                  <a:lnTo>
                    <a:pt x="1296" y="156"/>
                  </a:lnTo>
                  <a:lnTo>
                    <a:pt x="1269" y="137"/>
                  </a:lnTo>
                  <a:lnTo>
                    <a:pt x="1242" y="114"/>
                  </a:lnTo>
                  <a:lnTo>
                    <a:pt x="1220" y="94"/>
                  </a:lnTo>
                  <a:lnTo>
                    <a:pt x="1207" y="105"/>
                  </a:lnTo>
                  <a:lnTo>
                    <a:pt x="1191" y="110"/>
                  </a:lnTo>
                  <a:lnTo>
                    <a:pt x="1182" y="108"/>
                  </a:lnTo>
                  <a:lnTo>
                    <a:pt x="1172" y="108"/>
                  </a:lnTo>
                  <a:lnTo>
                    <a:pt x="1163" y="107"/>
                  </a:lnTo>
                  <a:lnTo>
                    <a:pt x="1155" y="107"/>
                  </a:lnTo>
                  <a:lnTo>
                    <a:pt x="1149" y="99"/>
                  </a:lnTo>
                  <a:lnTo>
                    <a:pt x="1141" y="95"/>
                  </a:lnTo>
                  <a:lnTo>
                    <a:pt x="1131" y="94"/>
                  </a:lnTo>
                  <a:lnTo>
                    <a:pt x="1123" y="94"/>
                  </a:lnTo>
                  <a:lnTo>
                    <a:pt x="1114" y="92"/>
                  </a:lnTo>
                  <a:lnTo>
                    <a:pt x="1106" y="92"/>
                  </a:lnTo>
                  <a:lnTo>
                    <a:pt x="1096" y="87"/>
                  </a:lnTo>
                  <a:lnTo>
                    <a:pt x="1092" y="83"/>
                  </a:lnTo>
                  <a:lnTo>
                    <a:pt x="1069" y="78"/>
                  </a:lnTo>
                  <a:lnTo>
                    <a:pt x="1050" y="76"/>
                  </a:lnTo>
                  <a:lnTo>
                    <a:pt x="1033" y="76"/>
                  </a:lnTo>
                  <a:lnTo>
                    <a:pt x="1015" y="76"/>
                  </a:lnTo>
                  <a:lnTo>
                    <a:pt x="998" y="75"/>
                  </a:lnTo>
                  <a:lnTo>
                    <a:pt x="981" y="75"/>
                  </a:lnTo>
                  <a:lnTo>
                    <a:pt x="960" y="76"/>
                  </a:lnTo>
                  <a:lnTo>
                    <a:pt x="941" y="80"/>
                  </a:lnTo>
                  <a:lnTo>
                    <a:pt x="938" y="87"/>
                  </a:lnTo>
                  <a:lnTo>
                    <a:pt x="941" y="95"/>
                  </a:lnTo>
                  <a:lnTo>
                    <a:pt x="942" y="105"/>
                  </a:lnTo>
                  <a:lnTo>
                    <a:pt x="941" y="114"/>
                  </a:lnTo>
                  <a:lnTo>
                    <a:pt x="931" y="116"/>
                  </a:lnTo>
                  <a:lnTo>
                    <a:pt x="922" y="118"/>
                  </a:lnTo>
                  <a:lnTo>
                    <a:pt x="914" y="122"/>
                  </a:lnTo>
                  <a:lnTo>
                    <a:pt x="914" y="133"/>
                  </a:lnTo>
                  <a:lnTo>
                    <a:pt x="909" y="156"/>
                  </a:lnTo>
                  <a:lnTo>
                    <a:pt x="911" y="176"/>
                  </a:lnTo>
                  <a:lnTo>
                    <a:pt x="914" y="195"/>
                  </a:lnTo>
                  <a:lnTo>
                    <a:pt x="920" y="216"/>
                  </a:lnTo>
                  <a:lnTo>
                    <a:pt x="928" y="232"/>
                  </a:lnTo>
                  <a:lnTo>
                    <a:pt x="939" y="249"/>
                  </a:lnTo>
                  <a:lnTo>
                    <a:pt x="950" y="265"/>
                  </a:lnTo>
                  <a:lnTo>
                    <a:pt x="965" y="284"/>
                  </a:lnTo>
                  <a:lnTo>
                    <a:pt x="979" y="297"/>
                  </a:lnTo>
                  <a:lnTo>
                    <a:pt x="995" y="311"/>
                  </a:lnTo>
                  <a:lnTo>
                    <a:pt x="1009" y="322"/>
                  </a:lnTo>
                  <a:lnTo>
                    <a:pt x="1027" y="335"/>
                  </a:lnTo>
                  <a:lnTo>
                    <a:pt x="1042" y="344"/>
                  </a:lnTo>
                  <a:lnTo>
                    <a:pt x="1058" y="357"/>
                  </a:lnTo>
                  <a:lnTo>
                    <a:pt x="1072" y="370"/>
                  </a:lnTo>
                  <a:lnTo>
                    <a:pt x="1088" y="386"/>
                  </a:lnTo>
                  <a:lnTo>
                    <a:pt x="1128" y="384"/>
                  </a:lnTo>
                  <a:lnTo>
                    <a:pt x="1169" y="384"/>
                  </a:lnTo>
                  <a:lnTo>
                    <a:pt x="1209" y="381"/>
                  </a:lnTo>
                  <a:lnTo>
                    <a:pt x="1252" y="379"/>
                  </a:lnTo>
                  <a:lnTo>
                    <a:pt x="1291" y="374"/>
                  </a:lnTo>
                  <a:lnTo>
                    <a:pt x="1333" y="371"/>
                  </a:lnTo>
                  <a:lnTo>
                    <a:pt x="1372" y="368"/>
                  </a:lnTo>
                  <a:lnTo>
                    <a:pt x="1415" y="367"/>
                  </a:lnTo>
                  <a:lnTo>
                    <a:pt x="1453" y="324"/>
                  </a:lnTo>
                  <a:lnTo>
                    <a:pt x="1471" y="314"/>
                  </a:lnTo>
                  <a:lnTo>
                    <a:pt x="1490" y="309"/>
                  </a:lnTo>
                  <a:lnTo>
                    <a:pt x="1510" y="308"/>
                  </a:lnTo>
                  <a:lnTo>
                    <a:pt x="1532" y="309"/>
                  </a:lnTo>
                  <a:lnTo>
                    <a:pt x="1553" y="306"/>
                  </a:lnTo>
                  <a:lnTo>
                    <a:pt x="1574" y="303"/>
                  </a:lnTo>
                  <a:lnTo>
                    <a:pt x="1593" y="295"/>
                  </a:lnTo>
                  <a:lnTo>
                    <a:pt x="1613" y="281"/>
                  </a:lnTo>
                  <a:lnTo>
                    <a:pt x="1648" y="267"/>
                  </a:lnTo>
                  <a:lnTo>
                    <a:pt x="1681" y="249"/>
                  </a:lnTo>
                  <a:lnTo>
                    <a:pt x="1708" y="225"/>
                  </a:lnTo>
                  <a:lnTo>
                    <a:pt x="1735" y="198"/>
                  </a:lnTo>
                  <a:lnTo>
                    <a:pt x="1761" y="168"/>
                  </a:lnTo>
                  <a:lnTo>
                    <a:pt x="1786" y="141"/>
                  </a:lnTo>
                  <a:lnTo>
                    <a:pt x="1811" y="114"/>
                  </a:lnTo>
                  <a:lnTo>
                    <a:pt x="1842" y="94"/>
                  </a:lnTo>
                  <a:lnTo>
                    <a:pt x="1842" y="81"/>
                  </a:lnTo>
                  <a:lnTo>
                    <a:pt x="1846" y="72"/>
                  </a:lnTo>
                  <a:lnTo>
                    <a:pt x="1851" y="64"/>
                  </a:lnTo>
                  <a:lnTo>
                    <a:pt x="1859" y="56"/>
                  </a:lnTo>
                  <a:lnTo>
                    <a:pt x="1864" y="46"/>
                  </a:lnTo>
                  <a:lnTo>
                    <a:pt x="1870" y="38"/>
                  </a:lnTo>
                  <a:lnTo>
                    <a:pt x="1873" y="29"/>
                  </a:lnTo>
                  <a:lnTo>
                    <a:pt x="1877" y="21"/>
                  </a:lnTo>
                  <a:lnTo>
                    <a:pt x="1881" y="11"/>
                  </a:lnTo>
                  <a:lnTo>
                    <a:pt x="1891" y="7"/>
                  </a:lnTo>
                  <a:lnTo>
                    <a:pt x="1900" y="5"/>
                  </a:lnTo>
                  <a:lnTo>
                    <a:pt x="1910" y="5"/>
                  </a:lnTo>
                  <a:lnTo>
                    <a:pt x="1919" y="5"/>
                  </a:lnTo>
                  <a:lnTo>
                    <a:pt x="1932" y="5"/>
                  </a:lnTo>
                  <a:lnTo>
                    <a:pt x="1942" y="5"/>
                  </a:lnTo>
                  <a:lnTo>
                    <a:pt x="1954" y="5"/>
                  </a:lnTo>
                  <a:lnTo>
                    <a:pt x="1945" y="11"/>
                  </a:lnTo>
                  <a:lnTo>
                    <a:pt x="1934" y="19"/>
                  </a:lnTo>
                  <a:lnTo>
                    <a:pt x="1919" y="24"/>
                  </a:lnTo>
                  <a:lnTo>
                    <a:pt x="1908" y="30"/>
                  </a:lnTo>
                  <a:lnTo>
                    <a:pt x="1897" y="35"/>
                  </a:lnTo>
                  <a:lnTo>
                    <a:pt x="1891" y="43"/>
                  </a:lnTo>
                  <a:lnTo>
                    <a:pt x="1888" y="54"/>
                  </a:lnTo>
                  <a:lnTo>
                    <a:pt x="1892" y="72"/>
                  </a:lnTo>
                  <a:lnTo>
                    <a:pt x="1903" y="73"/>
                  </a:lnTo>
                  <a:lnTo>
                    <a:pt x="1915" y="73"/>
                  </a:lnTo>
                  <a:lnTo>
                    <a:pt x="1926" y="72"/>
                  </a:lnTo>
                  <a:lnTo>
                    <a:pt x="1937" y="68"/>
                  </a:lnTo>
                  <a:lnTo>
                    <a:pt x="1946" y="64"/>
                  </a:lnTo>
                  <a:lnTo>
                    <a:pt x="1957" y="59"/>
                  </a:lnTo>
                  <a:lnTo>
                    <a:pt x="1968" y="53"/>
                  </a:lnTo>
                  <a:lnTo>
                    <a:pt x="1981" y="48"/>
                  </a:lnTo>
                  <a:lnTo>
                    <a:pt x="1968" y="54"/>
                  </a:lnTo>
                  <a:lnTo>
                    <a:pt x="1959" y="64"/>
                  </a:lnTo>
                  <a:lnTo>
                    <a:pt x="1949" y="73"/>
                  </a:lnTo>
                  <a:lnTo>
                    <a:pt x="1945" y="84"/>
                  </a:lnTo>
                  <a:lnTo>
                    <a:pt x="1938" y="94"/>
                  </a:lnTo>
                  <a:lnTo>
                    <a:pt x="1937" y="107"/>
                  </a:lnTo>
                  <a:lnTo>
                    <a:pt x="1935" y="116"/>
                  </a:lnTo>
                  <a:lnTo>
                    <a:pt x="1938" y="129"/>
                  </a:lnTo>
                  <a:lnTo>
                    <a:pt x="1954" y="127"/>
                  </a:lnTo>
                  <a:lnTo>
                    <a:pt x="1972" y="126"/>
                  </a:lnTo>
                  <a:lnTo>
                    <a:pt x="1988" y="121"/>
                  </a:lnTo>
                  <a:lnTo>
                    <a:pt x="2005" y="116"/>
                  </a:lnTo>
                  <a:lnTo>
                    <a:pt x="2022" y="107"/>
                  </a:lnTo>
                  <a:lnTo>
                    <a:pt x="2041" y="97"/>
                  </a:lnTo>
                  <a:lnTo>
                    <a:pt x="2060" y="86"/>
                  </a:lnTo>
                  <a:lnTo>
                    <a:pt x="2083" y="75"/>
                  </a:lnTo>
                  <a:lnTo>
                    <a:pt x="2162" y="72"/>
                  </a:lnTo>
                  <a:lnTo>
                    <a:pt x="2246" y="72"/>
                  </a:lnTo>
                  <a:lnTo>
                    <a:pt x="2332" y="72"/>
                  </a:lnTo>
                  <a:lnTo>
                    <a:pt x="2419" y="73"/>
                  </a:lnTo>
                  <a:lnTo>
                    <a:pt x="2505" y="68"/>
                  </a:lnTo>
                  <a:lnTo>
                    <a:pt x="2590" y="61"/>
                  </a:lnTo>
                  <a:lnTo>
                    <a:pt x="2674" y="48"/>
                  </a:lnTo>
                  <a:lnTo>
                    <a:pt x="2758" y="29"/>
                  </a:lnTo>
                  <a:lnTo>
                    <a:pt x="2769" y="22"/>
                  </a:lnTo>
                  <a:lnTo>
                    <a:pt x="2780" y="19"/>
                  </a:lnTo>
                  <a:lnTo>
                    <a:pt x="2788" y="13"/>
                  </a:lnTo>
                  <a:lnTo>
                    <a:pt x="2798" y="5"/>
                  </a:lnTo>
                  <a:lnTo>
                    <a:pt x="3033" y="3"/>
                  </a:lnTo>
                  <a:lnTo>
                    <a:pt x="3267" y="3"/>
                  </a:lnTo>
                  <a:lnTo>
                    <a:pt x="3502" y="2"/>
                  </a:lnTo>
                  <a:lnTo>
                    <a:pt x="3737" y="2"/>
                  </a:lnTo>
                  <a:lnTo>
                    <a:pt x="3971" y="0"/>
                  </a:lnTo>
                  <a:lnTo>
                    <a:pt x="4208" y="0"/>
                  </a:lnTo>
                  <a:lnTo>
                    <a:pt x="4444" y="0"/>
                  </a:lnTo>
                  <a:lnTo>
                    <a:pt x="4682" y="5"/>
                  </a:lnTo>
                  <a:lnTo>
                    <a:pt x="4682" y="1308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2" name="Freeform 148"/>
            <p:cNvSpPr>
              <a:spLocks/>
            </p:cNvSpPr>
            <p:nvPr/>
          </p:nvSpPr>
          <p:spPr bwMode="auto">
            <a:xfrm>
              <a:off x="3900" y="4353"/>
              <a:ext cx="11" cy="2"/>
            </a:xfrm>
            <a:custGeom>
              <a:avLst/>
              <a:gdLst>
                <a:gd name="T0" fmla="*/ 11 w 11"/>
                <a:gd name="T1" fmla="*/ 0 h 2"/>
                <a:gd name="T2" fmla="*/ 7 w 11"/>
                <a:gd name="T3" fmla="*/ 2 h 2"/>
                <a:gd name="T4" fmla="*/ 0 w 11"/>
                <a:gd name="T5" fmla="*/ 0 h 2"/>
                <a:gd name="T6" fmla="*/ 11 w 1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lnTo>
                    <a:pt x="7" y="2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3" name="Freeform 149"/>
            <p:cNvSpPr>
              <a:spLocks/>
            </p:cNvSpPr>
            <p:nvPr/>
          </p:nvSpPr>
          <p:spPr bwMode="auto">
            <a:xfrm>
              <a:off x="4114" y="4351"/>
              <a:ext cx="27" cy="49"/>
            </a:xfrm>
            <a:custGeom>
              <a:avLst/>
              <a:gdLst>
                <a:gd name="T0" fmla="*/ 27 w 27"/>
                <a:gd name="T1" fmla="*/ 18 h 48"/>
                <a:gd name="T2" fmla="*/ 12 w 27"/>
                <a:gd name="T3" fmla="*/ 48 h 48"/>
                <a:gd name="T4" fmla="*/ 7 w 27"/>
                <a:gd name="T5" fmla="*/ 37 h 48"/>
                <a:gd name="T6" fmla="*/ 7 w 27"/>
                <a:gd name="T7" fmla="*/ 24 h 48"/>
                <a:gd name="T8" fmla="*/ 5 w 27"/>
                <a:gd name="T9" fmla="*/ 12 h 48"/>
                <a:gd name="T10" fmla="*/ 0 w 27"/>
                <a:gd name="T11" fmla="*/ 2 h 48"/>
                <a:gd name="T12" fmla="*/ 7 w 27"/>
                <a:gd name="T13" fmla="*/ 0 h 48"/>
                <a:gd name="T14" fmla="*/ 13 w 27"/>
                <a:gd name="T15" fmla="*/ 7 h 48"/>
                <a:gd name="T16" fmla="*/ 19 w 27"/>
                <a:gd name="T17" fmla="*/ 13 h 48"/>
                <a:gd name="T18" fmla="*/ 27 w 27"/>
                <a:gd name="T19" fmla="*/ 1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48">
                  <a:moveTo>
                    <a:pt x="27" y="18"/>
                  </a:moveTo>
                  <a:lnTo>
                    <a:pt x="12" y="48"/>
                  </a:lnTo>
                  <a:lnTo>
                    <a:pt x="7" y="37"/>
                  </a:lnTo>
                  <a:lnTo>
                    <a:pt x="7" y="24"/>
                  </a:lnTo>
                  <a:lnTo>
                    <a:pt x="5" y="12"/>
                  </a:lnTo>
                  <a:lnTo>
                    <a:pt x="0" y="2"/>
                  </a:lnTo>
                  <a:lnTo>
                    <a:pt x="7" y="0"/>
                  </a:lnTo>
                  <a:lnTo>
                    <a:pt x="13" y="7"/>
                  </a:lnTo>
                  <a:lnTo>
                    <a:pt x="19" y="13"/>
                  </a:lnTo>
                  <a:lnTo>
                    <a:pt x="27" y="18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4" name="Freeform 150"/>
            <p:cNvSpPr>
              <a:spLocks/>
            </p:cNvSpPr>
            <p:nvPr/>
          </p:nvSpPr>
          <p:spPr bwMode="auto">
            <a:xfrm>
              <a:off x="4094" y="4369"/>
              <a:ext cx="20" cy="39"/>
            </a:xfrm>
            <a:custGeom>
              <a:avLst/>
              <a:gdLst>
                <a:gd name="T0" fmla="*/ 20 w 20"/>
                <a:gd name="T1" fmla="*/ 38 h 38"/>
                <a:gd name="T2" fmla="*/ 13 w 20"/>
                <a:gd name="T3" fmla="*/ 38 h 38"/>
                <a:gd name="T4" fmla="*/ 6 w 20"/>
                <a:gd name="T5" fmla="*/ 38 h 38"/>
                <a:gd name="T6" fmla="*/ 1 w 20"/>
                <a:gd name="T7" fmla="*/ 33 h 38"/>
                <a:gd name="T8" fmla="*/ 0 w 20"/>
                <a:gd name="T9" fmla="*/ 27 h 38"/>
                <a:gd name="T10" fmla="*/ 16 w 20"/>
                <a:gd name="T11" fmla="*/ 0 h 38"/>
                <a:gd name="T12" fmla="*/ 17 w 20"/>
                <a:gd name="T13" fmla="*/ 8 h 38"/>
                <a:gd name="T14" fmla="*/ 19 w 20"/>
                <a:gd name="T15" fmla="*/ 19 h 38"/>
                <a:gd name="T16" fmla="*/ 19 w 20"/>
                <a:gd name="T17" fmla="*/ 28 h 38"/>
                <a:gd name="T18" fmla="*/ 20 w 20"/>
                <a:gd name="T1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8">
                  <a:moveTo>
                    <a:pt x="20" y="38"/>
                  </a:moveTo>
                  <a:lnTo>
                    <a:pt x="13" y="38"/>
                  </a:lnTo>
                  <a:lnTo>
                    <a:pt x="6" y="38"/>
                  </a:lnTo>
                  <a:lnTo>
                    <a:pt x="1" y="33"/>
                  </a:lnTo>
                  <a:lnTo>
                    <a:pt x="0" y="27"/>
                  </a:lnTo>
                  <a:lnTo>
                    <a:pt x="16" y="0"/>
                  </a:lnTo>
                  <a:lnTo>
                    <a:pt x="17" y="8"/>
                  </a:lnTo>
                  <a:lnTo>
                    <a:pt x="19" y="19"/>
                  </a:lnTo>
                  <a:lnTo>
                    <a:pt x="19" y="28"/>
                  </a:lnTo>
                  <a:lnTo>
                    <a:pt x="20" y="38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5" name="Freeform 151"/>
            <p:cNvSpPr>
              <a:spLocks/>
            </p:cNvSpPr>
            <p:nvPr/>
          </p:nvSpPr>
          <p:spPr bwMode="auto">
            <a:xfrm>
              <a:off x="4054" y="4416"/>
              <a:ext cx="19" cy="55"/>
            </a:xfrm>
            <a:custGeom>
              <a:avLst/>
              <a:gdLst>
                <a:gd name="T0" fmla="*/ 18 w 19"/>
                <a:gd name="T1" fmla="*/ 54 h 54"/>
                <a:gd name="T2" fmla="*/ 7 w 19"/>
                <a:gd name="T3" fmla="*/ 47 h 54"/>
                <a:gd name="T4" fmla="*/ 2 w 19"/>
                <a:gd name="T5" fmla="*/ 41 h 54"/>
                <a:gd name="T6" fmla="*/ 0 w 19"/>
                <a:gd name="T7" fmla="*/ 35 h 54"/>
                <a:gd name="T8" fmla="*/ 3 w 19"/>
                <a:gd name="T9" fmla="*/ 28 h 54"/>
                <a:gd name="T10" fmla="*/ 10 w 19"/>
                <a:gd name="T11" fmla="*/ 13 h 54"/>
                <a:gd name="T12" fmla="*/ 13 w 19"/>
                <a:gd name="T13" fmla="*/ 0 h 54"/>
                <a:gd name="T14" fmla="*/ 16 w 19"/>
                <a:gd name="T15" fmla="*/ 11 h 54"/>
                <a:gd name="T16" fmla="*/ 19 w 19"/>
                <a:gd name="T17" fmla="*/ 25 h 54"/>
                <a:gd name="T18" fmla="*/ 18 w 19"/>
                <a:gd name="T19" fmla="*/ 40 h 54"/>
                <a:gd name="T20" fmla="*/ 18 w 19"/>
                <a:gd name="T2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54">
                  <a:moveTo>
                    <a:pt x="18" y="54"/>
                  </a:moveTo>
                  <a:lnTo>
                    <a:pt x="7" y="47"/>
                  </a:lnTo>
                  <a:lnTo>
                    <a:pt x="2" y="41"/>
                  </a:lnTo>
                  <a:lnTo>
                    <a:pt x="0" y="35"/>
                  </a:lnTo>
                  <a:lnTo>
                    <a:pt x="3" y="28"/>
                  </a:lnTo>
                  <a:lnTo>
                    <a:pt x="10" y="13"/>
                  </a:lnTo>
                  <a:lnTo>
                    <a:pt x="13" y="0"/>
                  </a:lnTo>
                  <a:lnTo>
                    <a:pt x="16" y="11"/>
                  </a:lnTo>
                  <a:lnTo>
                    <a:pt x="19" y="25"/>
                  </a:lnTo>
                  <a:lnTo>
                    <a:pt x="18" y="40"/>
                  </a:lnTo>
                  <a:lnTo>
                    <a:pt x="18" y="54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496" name="Freeform 152"/>
            <p:cNvSpPr>
              <a:spLocks/>
            </p:cNvSpPr>
            <p:nvPr/>
          </p:nvSpPr>
          <p:spPr bwMode="auto">
            <a:xfrm>
              <a:off x="3241" y="4441"/>
              <a:ext cx="57" cy="16"/>
            </a:xfrm>
            <a:custGeom>
              <a:avLst/>
              <a:gdLst>
                <a:gd name="T0" fmla="*/ 57 w 57"/>
                <a:gd name="T1" fmla="*/ 15 h 15"/>
                <a:gd name="T2" fmla="*/ 42 w 57"/>
                <a:gd name="T3" fmla="*/ 13 h 15"/>
                <a:gd name="T4" fmla="*/ 28 w 57"/>
                <a:gd name="T5" fmla="*/ 15 h 15"/>
                <a:gd name="T6" fmla="*/ 11 w 57"/>
                <a:gd name="T7" fmla="*/ 11 h 15"/>
                <a:gd name="T8" fmla="*/ 0 w 57"/>
                <a:gd name="T9" fmla="*/ 2 h 15"/>
                <a:gd name="T10" fmla="*/ 3 w 57"/>
                <a:gd name="T11" fmla="*/ 0 h 15"/>
                <a:gd name="T12" fmla="*/ 11 w 57"/>
                <a:gd name="T13" fmla="*/ 0 h 15"/>
                <a:gd name="T14" fmla="*/ 19 w 57"/>
                <a:gd name="T15" fmla="*/ 0 h 15"/>
                <a:gd name="T16" fmla="*/ 28 w 57"/>
                <a:gd name="T17" fmla="*/ 0 h 15"/>
                <a:gd name="T18" fmla="*/ 36 w 57"/>
                <a:gd name="T19" fmla="*/ 0 h 15"/>
                <a:gd name="T20" fmla="*/ 44 w 57"/>
                <a:gd name="T21" fmla="*/ 2 h 15"/>
                <a:gd name="T22" fmla="*/ 50 w 57"/>
                <a:gd name="T23" fmla="*/ 5 h 15"/>
                <a:gd name="T24" fmla="*/ 57 w 57"/>
                <a:gd name="T2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15">
                  <a:moveTo>
                    <a:pt x="57" y="15"/>
                  </a:moveTo>
                  <a:lnTo>
                    <a:pt x="42" y="13"/>
                  </a:lnTo>
                  <a:lnTo>
                    <a:pt x="28" y="15"/>
                  </a:lnTo>
                  <a:lnTo>
                    <a:pt x="11" y="11"/>
                  </a:lnTo>
                  <a:lnTo>
                    <a:pt x="0" y="2"/>
                  </a:lnTo>
                  <a:lnTo>
                    <a:pt x="3" y="0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44" y="2"/>
                  </a:lnTo>
                  <a:lnTo>
                    <a:pt x="50" y="5"/>
                  </a:lnTo>
                  <a:lnTo>
                    <a:pt x="57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7" name="Freeform 153"/>
            <p:cNvSpPr>
              <a:spLocks/>
            </p:cNvSpPr>
            <p:nvPr/>
          </p:nvSpPr>
          <p:spPr bwMode="auto">
            <a:xfrm>
              <a:off x="3306" y="4440"/>
              <a:ext cx="66" cy="17"/>
            </a:xfrm>
            <a:custGeom>
              <a:avLst/>
              <a:gdLst>
                <a:gd name="T0" fmla="*/ 66 w 66"/>
                <a:gd name="T1" fmla="*/ 16 h 16"/>
                <a:gd name="T2" fmla="*/ 57 w 66"/>
                <a:gd name="T3" fmla="*/ 9 h 16"/>
                <a:gd name="T4" fmla="*/ 49 w 66"/>
                <a:gd name="T5" fmla="*/ 9 h 16"/>
                <a:gd name="T6" fmla="*/ 39 w 66"/>
                <a:gd name="T7" fmla="*/ 9 h 16"/>
                <a:gd name="T8" fmla="*/ 30 w 66"/>
                <a:gd name="T9" fmla="*/ 11 h 16"/>
                <a:gd name="T10" fmla="*/ 20 w 66"/>
                <a:gd name="T11" fmla="*/ 9 h 16"/>
                <a:gd name="T12" fmla="*/ 12 w 66"/>
                <a:gd name="T13" fmla="*/ 9 h 16"/>
                <a:gd name="T14" fmla="*/ 4 w 66"/>
                <a:gd name="T15" fmla="*/ 6 h 16"/>
                <a:gd name="T16" fmla="*/ 0 w 66"/>
                <a:gd name="T17" fmla="*/ 0 h 16"/>
                <a:gd name="T18" fmla="*/ 8 w 66"/>
                <a:gd name="T19" fmla="*/ 1 h 16"/>
                <a:gd name="T20" fmla="*/ 17 w 66"/>
                <a:gd name="T21" fmla="*/ 3 h 16"/>
                <a:gd name="T22" fmla="*/ 25 w 66"/>
                <a:gd name="T23" fmla="*/ 3 h 16"/>
                <a:gd name="T24" fmla="*/ 35 w 66"/>
                <a:gd name="T25" fmla="*/ 3 h 16"/>
                <a:gd name="T26" fmla="*/ 42 w 66"/>
                <a:gd name="T27" fmla="*/ 3 h 16"/>
                <a:gd name="T28" fmla="*/ 52 w 66"/>
                <a:gd name="T29" fmla="*/ 4 h 16"/>
                <a:gd name="T30" fmla="*/ 58 w 66"/>
                <a:gd name="T31" fmla="*/ 8 h 16"/>
                <a:gd name="T32" fmla="*/ 66 w 66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" h="16">
                  <a:moveTo>
                    <a:pt x="66" y="16"/>
                  </a:moveTo>
                  <a:lnTo>
                    <a:pt x="57" y="9"/>
                  </a:lnTo>
                  <a:lnTo>
                    <a:pt x="49" y="9"/>
                  </a:lnTo>
                  <a:lnTo>
                    <a:pt x="39" y="9"/>
                  </a:lnTo>
                  <a:lnTo>
                    <a:pt x="30" y="11"/>
                  </a:lnTo>
                  <a:lnTo>
                    <a:pt x="20" y="9"/>
                  </a:lnTo>
                  <a:lnTo>
                    <a:pt x="12" y="9"/>
                  </a:lnTo>
                  <a:lnTo>
                    <a:pt x="4" y="6"/>
                  </a:lnTo>
                  <a:lnTo>
                    <a:pt x="0" y="0"/>
                  </a:lnTo>
                  <a:lnTo>
                    <a:pt x="8" y="1"/>
                  </a:lnTo>
                  <a:lnTo>
                    <a:pt x="17" y="3"/>
                  </a:lnTo>
                  <a:lnTo>
                    <a:pt x="25" y="3"/>
                  </a:lnTo>
                  <a:lnTo>
                    <a:pt x="35" y="3"/>
                  </a:lnTo>
                  <a:lnTo>
                    <a:pt x="42" y="3"/>
                  </a:lnTo>
                  <a:lnTo>
                    <a:pt x="52" y="4"/>
                  </a:lnTo>
                  <a:lnTo>
                    <a:pt x="58" y="8"/>
                  </a:lnTo>
                  <a:lnTo>
                    <a:pt x="66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8" name="Freeform 154"/>
            <p:cNvSpPr>
              <a:spLocks/>
            </p:cNvSpPr>
            <p:nvPr/>
          </p:nvSpPr>
          <p:spPr bwMode="auto">
            <a:xfrm>
              <a:off x="3233" y="4457"/>
              <a:ext cx="104" cy="92"/>
            </a:xfrm>
            <a:custGeom>
              <a:avLst/>
              <a:gdLst>
                <a:gd name="T0" fmla="*/ 100 w 104"/>
                <a:gd name="T1" fmla="*/ 77 h 91"/>
                <a:gd name="T2" fmla="*/ 104 w 104"/>
                <a:gd name="T3" fmla="*/ 91 h 91"/>
                <a:gd name="T4" fmla="*/ 89 w 104"/>
                <a:gd name="T5" fmla="*/ 88 h 91"/>
                <a:gd name="T6" fmla="*/ 76 w 104"/>
                <a:gd name="T7" fmla="*/ 82 h 91"/>
                <a:gd name="T8" fmla="*/ 62 w 104"/>
                <a:gd name="T9" fmla="*/ 72 h 91"/>
                <a:gd name="T10" fmla="*/ 50 w 104"/>
                <a:gd name="T11" fmla="*/ 63 h 91"/>
                <a:gd name="T12" fmla="*/ 38 w 104"/>
                <a:gd name="T13" fmla="*/ 50 h 91"/>
                <a:gd name="T14" fmla="*/ 25 w 104"/>
                <a:gd name="T15" fmla="*/ 39 h 91"/>
                <a:gd name="T16" fmla="*/ 12 w 104"/>
                <a:gd name="T17" fmla="*/ 30 h 91"/>
                <a:gd name="T18" fmla="*/ 0 w 104"/>
                <a:gd name="T19" fmla="*/ 22 h 91"/>
                <a:gd name="T20" fmla="*/ 0 w 104"/>
                <a:gd name="T21" fmla="*/ 19 h 91"/>
                <a:gd name="T22" fmla="*/ 1 w 104"/>
                <a:gd name="T23" fmla="*/ 12 h 91"/>
                <a:gd name="T24" fmla="*/ 0 w 104"/>
                <a:gd name="T25" fmla="*/ 6 h 91"/>
                <a:gd name="T26" fmla="*/ 0 w 104"/>
                <a:gd name="T27" fmla="*/ 0 h 91"/>
                <a:gd name="T28" fmla="*/ 9 w 104"/>
                <a:gd name="T29" fmla="*/ 7 h 91"/>
                <a:gd name="T30" fmla="*/ 22 w 104"/>
                <a:gd name="T31" fmla="*/ 17 h 91"/>
                <a:gd name="T32" fmla="*/ 33 w 104"/>
                <a:gd name="T33" fmla="*/ 26 h 91"/>
                <a:gd name="T34" fmla="*/ 47 w 104"/>
                <a:gd name="T35" fmla="*/ 38 h 91"/>
                <a:gd name="T36" fmla="*/ 60 w 104"/>
                <a:gd name="T37" fmla="*/ 47 h 91"/>
                <a:gd name="T38" fmla="*/ 73 w 104"/>
                <a:gd name="T39" fmla="*/ 58 h 91"/>
                <a:gd name="T40" fmla="*/ 85 w 104"/>
                <a:gd name="T41" fmla="*/ 68 h 91"/>
                <a:gd name="T42" fmla="*/ 100 w 104"/>
                <a:gd name="T43" fmla="*/ 7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4" h="91">
                  <a:moveTo>
                    <a:pt x="100" y="77"/>
                  </a:moveTo>
                  <a:lnTo>
                    <a:pt x="104" y="91"/>
                  </a:lnTo>
                  <a:lnTo>
                    <a:pt x="89" y="88"/>
                  </a:lnTo>
                  <a:lnTo>
                    <a:pt x="76" y="82"/>
                  </a:lnTo>
                  <a:lnTo>
                    <a:pt x="62" y="72"/>
                  </a:lnTo>
                  <a:lnTo>
                    <a:pt x="50" y="63"/>
                  </a:lnTo>
                  <a:lnTo>
                    <a:pt x="38" y="50"/>
                  </a:lnTo>
                  <a:lnTo>
                    <a:pt x="25" y="39"/>
                  </a:lnTo>
                  <a:lnTo>
                    <a:pt x="12" y="30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1" y="12"/>
                  </a:lnTo>
                  <a:lnTo>
                    <a:pt x="0" y="6"/>
                  </a:lnTo>
                  <a:lnTo>
                    <a:pt x="0" y="0"/>
                  </a:lnTo>
                  <a:lnTo>
                    <a:pt x="9" y="7"/>
                  </a:lnTo>
                  <a:lnTo>
                    <a:pt x="22" y="17"/>
                  </a:lnTo>
                  <a:lnTo>
                    <a:pt x="33" y="26"/>
                  </a:lnTo>
                  <a:lnTo>
                    <a:pt x="47" y="38"/>
                  </a:lnTo>
                  <a:lnTo>
                    <a:pt x="60" y="47"/>
                  </a:lnTo>
                  <a:lnTo>
                    <a:pt x="73" y="58"/>
                  </a:lnTo>
                  <a:lnTo>
                    <a:pt x="85" y="68"/>
                  </a:lnTo>
                  <a:lnTo>
                    <a:pt x="100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499" name="Freeform 155"/>
            <p:cNvSpPr>
              <a:spLocks/>
            </p:cNvSpPr>
            <p:nvPr/>
          </p:nvSpPr>
          <p:spPr bwMode="auto">
            <a:xfrm>
              <a:off x="3337" y="4466"/>
              <a:ext cx="73" cy="29"/>
            </a:xfrm>
            <a:custGeom>
              <a:avLst/>
              <a:gdLst>
                <a:gd name="T0" fmla="*/ 73 w 73"/>
                <a:gd name="T1" fmla="*/ 25 h 29"/>
                <a:gd name="T2" fmla="*/ 27 w 73"/>
                <a:gd name="T3" fmla="*/ 29 h 29"/>
                <a:gd name="T4" fmla="*/ 0 w 73"/>
                <a:gd name="T5" fmla="*/ 2 h 29"/>
                <a:gd name="T6" fmla="*/ 10 w 73"/>
                <a:gd name="T7" fmla="*/ 0 h 29"/>
                <a:gd name="T8" fmla="*/ 21 w 73"/>
                <a:gd name="T9" fmla="*/ 0 h 29"/>
                <a:gd name="T10" fmla="*/ 32 w 73"/>
                <a:gd name="T11" fmla="*/ 0 h 29"/>
                <a:gd name="T12" fmla="*/ 43 w 73"/>
                <a:gd name="T13" fmla="*/ 3 h 29"/>
                <a:gd name="T14" fmla="*/ 51 w 73"/>
                <a:gd name="T15" fmla="*/ 5 h 29"/>
                <a:gd name="T16" fmla="*/ 61 w 73"/>
                <a:gd name="T17" fmla="*/ 10 h 29"/>
                <a:gd name="T18" fmla="*/ 67 w 73"/>
                <a:gd name="T19" fmla="*/ 16 h 29"/>
                <a:gd name="T20" fmla="*/ 73 w 73"/>
                <a:gd name="T21" fmla="*/ 2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" h="29">
                  <a:moveTo>
                    <a:pt x="73" y="25"/>
                  </a:moveTo>
                  <a:lnTo>
                    <a:pt x="27" y="29"/>
                  </a:lnTo>
                  <a:lnTo>
                    <a:pt x="0" y="2"/>
                  </a:lnTo>
                  <a:lnTo>
                    <a:pt x="10" y="0"/>
                  </a:lnTo>
                  <a:lnTo>
                    <a:pt x="21" y="0"/>
                  </a:lnTo>
                  <a:lnTo>
                    <a:pt x="32" y="0"/>
                  </a:lnTo>
                  <a:lnTo>
                    <a:pt x="43" y="3"/>
                  </a:lnTo>
                  <a:lnTo>
                    <a:pt x="51" y="5"/>
                  </a:lnTo>
                  <a:lnTo>
                    <a:pt x="61" y="10"/>
                  </a:lnTo>
                  <a:lnTo>
                    <a:pt x="67" y="16"/>
                  </a:lnTo>
                  <a:lnTo>
                    <a:pt x="73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0" name="Freeform 156"/>
            <p:cNvSpPr>
              <a:spLocks/>
            </p:cNvSpPr>
            <p:nvPr/>
          </p:nvSpPr>
          <p:spPr bwMode="auto">
            <a:xfrm>
              <a:off x="3279" y="4469"/>
              <a:ext cx="66" cy="26"/>
            </a:xfrm>
            <a:custGeom>
              <a:avLst/>
              <a:gdLst>
                <a:gd name="T0" fmla="*/ 66 w 66"/>
                <a:gd name="T1" fmla="*/ 26 h 26"/>
                <a:gd name="T2" fmla="*/ 57 w 66"/>
                <a:gd name="T3" fmla="*/ 26 h 26"/>
                <a:gd name="T4" fmla="*/ 47 w 66"/>
                <a:gd name="T5" fmla="*/ 26 h 26"/>
                <a:gd name="T6" fmla="*/ 38 w 66"/>
                <a:gd name="T7" fmla="*/ 26 h 26"/>
                <a:gd name="T8" fmla="*/ 30 w 66"/>
                <a:gd name="T9" fmla="*/ 26 h 26"/>
                <a:gd name="T10" fmla="*/ 20 w 66"/>
                <a:gd name="T11" fmla="*/ 22 h 26"/>
                <a:gd name="T12" fmla="*/ 12 w 66"/>
                <a:gd name="T13" fmla="*/ 19 h 26"/>
                <a:gd name="T14" fmla="*/ 4 w 66"/>
                <a:gd name="T15" fmla="*/ 13 h 26"/>
                <a:gd name="T16" fmla="*/ 0 w 66"/>
                <a:gd name="T17" fmla="*/ 7 h 26"/>
                <a:gd name="T18" fmla="*/ 14 w 66"/>
                <a:gd name="T19" fmla="*/ 0 h 26"/>
                <a:gd name="T20" fmla="*/ 31 w 66"/>
                <a:gd name="T21" fmla="*/ 2 h 26"/>
                <a:gd name="T22" fmla="*/ 39 w 66"/>
                <a:gd name="T23" fmla="*/ 3 h 26"/>
                <a:gd name="T24" fmla="*/ 49 w 66"/>
                <a:gd name="T25" fmla="*/ 10 h 26"/>
                <a:gd name="T26" fmla="*/ 57 w 66"/>
                <a:gd name="T27" fmla="*/ 16 h 26"/>
                <a:gd name="T28" fmla="*/ 66 w 66"/>
                <a:gd name="T2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6" h="26">
                  <a:moveTo>
                    <a:pt x="66" y="26"/>
                  </a:moveTo>
                  <a:lnTo>
                    <a:pt x="57" y="26"/>
                  </a:lnTo>
                  <a:lnTo>
                    <a:pt x="47" y="26"/>
                  </a:lnTo>
                  <a:lnTo>
                    <a:pt x="38" y="26"/>
                  </a:lnTo>
                  <a:lnTo>
                    <a:pt x="30" y="26"/>
                  </a:lnTo>
                  <a:lnTo>
                    <a:pt x="20" y="22"/>
                  </a:lnTo>
                  <a:lnTo>
                    <a:pt x="12" y="19"/>
                  </a:lnTo>
                  <a:lnTo>
                    <a:pt x="4" y="13"/>
                  </a:lnTo>
                  <a:lnTo>
                    <a:pt x="0" y="7"/>
                  </a:lnTo>
                  <a:lnTo>
                    <a:pt x="14" y="0"/>
                  </a:lnTo>
                  <a:lnTo>
                    <a:pt x="31" y="2"/>
                  </a:lnTo>
                  <a:lnTo>
                    <a:pt x="39" y="3"/>
                  </a:lnTo>
                  <a:lnTo>
                    <a:pt x="49" y="10"/>
                  </a:lnTo>
                  <a:lnTo>
                    <a:pt x="57" y="16"/>
                  </a:lnTo>
                  <a:lnTo>
                    <a:pt x="66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1" name="Freeform 157"/>
            <p:cNvSpPr>
              <a:spLocks/>
            </p:cNvSpPr>
            <p:nvPr/>
          </p:nvSpPr>
          <p:spPr bwMode="auto">
            <a:xfrm>
              <a:off x="3201" y="4471"/>
              <a:ext cx="506" cy="225"/>
            </a:xfrm>
            <a:custGeom>
              <a:avLst/>
              <a:gdLst>
                <a:gd name="T0" fmla="*/ 317 w 506"/>
                <a:gd name="T1" fmla="*/ 19 h 222"/>
                <a:gd name="T2" fmla="*/ 366 w 506"/>
                <a:gd name="T3" fmla="*/ 54 h 222"/>
                <a:gd name="T4" fmla="*/ 420 w 506"/>
                <a:gd name="T5" fmla="*/ 82 h 222"/>
                <a:gd name="T6" fmla="*/ 476 w 506"/>
                <a:gd name="T7" fmla="*/ 101 h 222"/>
                <a:gd name="T8" fmla="*/ 457 w 506"/>
                <a:gd name="T9" fmla="*/ 125 h 222"/>
                <a:gd name="T10" fmla="*/ 362 w 506"/>
                <a:gd name="T11" fmla="*/ 127 h 222"/>
                <a:gd name="T12" fmla="*/ 268 w 506"/>
                <a:gd name="T13" fmla="*/ 108 h 222"/>
                <a:gd name="T14" fmla="*/ 171 w 506"/>
                <a:gd name="T15" fmla="*/ 101 h 222"/>
                <a:gd name="T16" fmla="*/ 122 w 506"/>
                <a:gd name="T17" fmla="*/ 125 h 222"/>
                <a:gd name="T18" fmla="*/ 122 w 506"/>
                <a:gd name="T19" fmla="*/ 152 h 222"/>
                <a:gd name="T20" fmla="*/ 124 w 506"/>
                <a:gd name="T21" fmla="*/ 179 h 222"/>
                <a:gd name="T22" fmla="*/ 132 w 506"/>
                <a:gd name="T23" fmla="*/ 207 h 222"/>
                <a:gd name="T24" fmla="*/ 109 w 506"/>
                <a:gd name="T25" fmla="*/ 201 h 222"/>
                <a:gd name="T26" fmla="*/ 59 w 506"/>
                <a:gd name="T27" fmla="*/ 157 h 222"/>
                <a:gd name="T28" fmla="*/ 17 w 506"/>
                <a:gd name="T29" fmla="*/ 108 h 222"/>
                <a:gd name="T30" fmla="*/ 0 w 506"/>
                <a:gd name="T31" fmla="*/ 49 h 222"/>
                <a:gd name="T32" fmla="*/ 11 w 506"/>
                <a:gd name="T33" fmla="*/ 8 h 222"/>
                <a:gd name="T34" fmla="*/ 16 w 506"/>
                <a:gd name="T35" fmla="*/ 14 h 222"/>
                <a:gd name="T36" fmla="*/ 6 w 506"/>
                <a:gd name="T37" fmla="*/ 20 h 222"/>
                <a:gd name="T38" fmla="*/ 22 w 506"/>
                <a:gd name="T39" fmla="*/ 38 h 222"/>
                <a:gd name="T40" fmla="*/ 44 w 506"/>
                <a:gd name="T41" fmla="*/ 63 h 222"/>
                <a:gd name="T42" fmla="*/ 68 w 506"/>
                <a:gd name="T43" fmla="*/ 85 h 222"/>
                <a:gd name="T44" fmla="*/ 94 w 506"/>
                <a:gd name="T45" fmla="*/ 101 h 222"/>
                <a:gd name="T46" fmla="*/ 35 w 506"/>
                <a:gd name="T47" fmla="*/ 31 h 222"/>
                <a:gd name="T48" fmla="*/ 65 w 506"/>
                <a:gd name="T49" fmla="*/ 57 h 222"/>
                <a:gd name="T50" fmla="*/ 102 w 506"/>
                <a:gd name="T51" fmla="*/ 82 h 222"/>
                <a:gd name="T52" fmla="*/ 140 w 506"/>
                <a:gd name="T53" fmla="*/ 96 h 222"/>
                <a:gd name="T54" fmla="*/ 179 w 506"/>
                <a:gd name="T55" fmla="*/ 98 h 222"/>
                <a:gd name="T56" fmla="*/ 206 w 506"/>
                <a:gd name="T57" fmla="*/ 98 h 222"/>
                <a:gd name="T58" fmla="*/ 238 w 506"/>
                <a:gd name="T59" fmla="*/ 95 h 222"/>
                <a:gd name="T60" fmla="*/ 265 w 506"/>
                <a:gd name="T61" fmla="*/ 90 h 222"/>
                <a:gd name="T62" fmla="*/ 287 w 506"/>
                <a:gd name="T63" fmla="*/ 85 h 222"/>
                <a:gd name="T64" fmla="*/ 274 w 506"/>
                <a:gd name="T65" fmla="*/ 58 h 222"/>
                <a:gd name="T66" fmla="*/ 255 w 506"/>
                <a:gd name="T67" fmla="*/ 38 h 222"/>
                <a:gd name="T68" fmla="*/ 233 w 506"/>
                <a:gd name="T69" fmla="*/ 19 h 222"/>
                <a:gd name="T70" fmla="*/ 214 w 506"/>
                <a:gd name="T71" fmla="*/ 0 h 222"/>
                <a:gd name="T72" fmla="*/ 233 w 506"/>
                <a:gd name="T73" fmla="*/ 5 h 222"/>
                <a:gd name="T74" fmla="*/ 255 w 506"/>
                <a:gd name="T75" fmla="*/ 6 h 222"/>
                <a:gd name="T76" fmla="*/ 278 w 506"/>
                <a:gd name="T77" fmla="*/ 3 h 222"/>
                <a:gd name="T78" fmla="*/ 295 w 506"/>
                <a:gd name="T79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6" h="222">
                  <a:moveTo>
                    <a:pt x="295" y="0"/>
                  </a:moveTo>
                  <a:lnTo>
                    <a:pt x="317" y="19"/>
                  </a:lnTo>
                  <a:lnTo>
                    <a:pt x="341" y="38"/>
                  </a:lnTo>
                  <a:lnTo>
                    <a:pt x="366" y="54"/>
                  </a:lnTo>
                  <a:lnTo>
                    <a:pt x="393" y="70"/>
                  </a:lnTo>
                  <a:lnTo>
                    <a:pt x="420" y="82"/>
                  </a:lnTo>
                  <a:lnTo>
                    <a:pt x="447" y="93"/>
                  </a:lnTo>
                  <a:lnTo>
                    <a:pt x="476" y="101"/>
                  </a:lnTo>
                  <a:lnTo>
                    <a:pt x="506" y="109"/>
                  </a:lnTo>
                  <a:lnTo>
                    <a:pt x="457" y="125"/>
                  </a:lnTo>
                  <a:lnTo>
                    <a:pt x="409" y="130"/>
                  </a:lnTo>
                  <a:lnTo>
                    <a:pt x="362" y="127"/>
                  </a:lnTo>
                  <a:lnTo>
                    <a:pt x="316" y="119"/>
                  </a:lnTo>
                  <a:lnTo>
                    <a:pt x="268" y="108"/>
                  </a:lnTo>
                  <a:lnTo>
                    <a:pt x="220" y="101"/>
                  </a:lnTo>
                  <a:lnTo>
                    <a:pt x="171" y="101"/>
                  </a:lnTo>
                  <a:lnTo>
                    <a:pt x="124" y="112"/>
                  </a:lnTo>
                  <a:lnTo>
                    <a:pt x="122" y="125"/>
                  </a:lnTo>
                  <a:lnTo>
                    <a:pt x="122" y="138"/>
                  </a:lnTo>
                  <a:lnTo>
                    <a:pt x="122" y="152"/>
                  </a:lnTo>
                  <a:lnTo>
                    <a:pt x="124" y="166"/>
                  </a:lnTo>
                  <a:lnTo>
                    <a:pt x="124" y="179"/>
                  </a:lnTo>
                  <a:lnTo>
                    <a:pt x="127" y="193"/>
                  </a:lnTo>
                  <a:lnTo>
                    <a:pt x="132" y="207"/>
                  </a:lnTo>
                  <a:lnTo>
                    <a:pt x="136" y="222"/>
                  </a:lnTo>
                  <a:lnTo>
                    <a:pt x="109" y="201"/>
                  </a:lnTo>
                  <a:lnTo>
                    <a:pt x="84" y="181"/>
                  </a:lnTo>
                  <a:lnTo>
                    <a:pt x="59" y="157"/>
                  </a:lnTo>
                  <a:lnTo>
                    <a:pt x="36" y="135"/>
                  </a:lnTo>
                  <a:lnTo>
                    <a:pt x="17" y="108"/>
                  </a:lnTo>
                  <a:lnTo>
                    <a:pt x="6" y="81"/>
                  </a:lnTo>
                  <a:lnTo>
                    <a:pt x="0" y="49"/>
                  </a:lnTo>
                  <a:lnTo>
                    <a:pt x="5" y="16"/>
                  </a:lnTo>
                  <a:lnTo>
                    <a:pt x="11" y="8"/>
                  </a:lnTo>
                  <a:lnTo>
                    <a:pt x="19" y="8"/>
                  </a:lnTo>
                  <a:lnTo>
                    <a:pt x="16" y="14"/>
                  </a:lnTo>
                  <a:lnTo>
                    <a:pt x="10" y="17"/>
                  </a:lnTo>
                  <a:lnTo>
                    <a:pt x="6" y="20"/>
                  </a:lnTo>
                  <a:lnTo>
                    <a:pt x="11" y="28"/>
                  </a:lnTo>
                  <a:lnTo>
                    <a:pt x="22" y="38"/>
                  </a:lnTo>
                  <a:lnTo>
                    <a:pt x="33" y="51"/>
                  </a:lnTo>
                  <a:lnTo>
                    <a:pt x="44" y="63"/>
                  </a:lnTo>
                  <a:lnTo>
                    <a:pt x="57" y="76"/>
                  </a:lnTo>
                  <a:lnTo>
                    <a:pt x="68" y="85"/>
                  </a:lnTo>
                  <a:lnTo>
                    <a:pt x="81" y="95"/>
                  </a:lnTo>
                  <a:lnTo>
                    <a:pt x="94" y="101"/>
                  </a:lnTo>
                  <a:lnTo>
                    <a:pt x="109" y="104"/>
                  </a:lnTo>
                  <a:lnTo>
                    <a:pt x="35" y="31"/>
                  </a:lnTo>
                  <a:lnTo>
                    <a:pt x="48" y="44"/>
                  </a:lnTo>
                  <a:lnTo>
                    <a:pt x="65" y="57"/>
                  </a:lnTo>
                  <a:lnTo>
                    <a:pt x="82" y="70"/>
                  </a:lnTo>
                  <a:lnTo>
                    <a:pt x="102" y="82"/>
                  </a:lnTo>
                  <a:lnTo>
                    <a:pt x="121" y="90"/>
                  </a:lnTo>
                  <a:lnTo>
                    <a:pt x="140" y="96"/>
                  </a:lnTo>
                  <a:lnTo>
                    <a:pt x="159" y="100"/>
                  </a:lnTo>
                  <a:lnTo>
                    <a:pt x="179" y="98"/>
                  </a:lnTo>
                  <a:lnTo>
                    <a:pt x="192" y="98"/>
                  </a:lnTo>
                  <a:lnTo>
                    <a:pt x="206" y="98"/>
                  </a:lnTo>
                  <a:lnTo>
                    <a:pt x="222" y="96"/>
                  </a:lnTo>
                  <a:lnTo>
                    <a:pt x="238" y="95"/>
                  </a:lnTo>
                  <a:lnTo>
                    <a:pt x="251" y="92"/>
                  </a:lnTo>
                  <a:lnTo>
                    <a:pt x="265" y="90"/>
                  </a:lnTo>
                  <a:lnTo>
                    <a:pt x="276" y="87"/>
                  </a:lnTo>
                  <a:lnTo>
                    <a:pt x="287" y="85"/>
                  </a:lnTo>
                  <a:lnTo>
                    <a:pt x="281" y="71"/>
                  </a:lnTo>
                  <a:lnTo>
                    <a:pt x="274" y="58"/>
                  </a:lnTo>
                  <a:lnTo>
                    <a:pt x="265" y="47"/>
                  </a:lnTo>
                  <a:lnTo>
                    <a:pt x="255" y="38"/>
                  </a:lnTo>
                  <a:lnTo>
                    <a:pt x="243" y="28"/>
                  </a:lnTo>
                  <a:lnTo>
                    <a:pt x="233" y="19"/>
                  </a:lnTo>
                  <a:lnTo>
                    <a:pt x="222" y="9"/>
                  </a:lnTo>
                  <a:lnTo>
                    <a:pt x="214" y="0"/>
                  </a:lnTo>
                  <a:lnTo>
                    <a:pt x="222" y="3"/>
                  </a:lnTo>
                  <a:lnTo>
                    <a:pt x="233" y="5"/>
                  </a:lnTo>
                  <a:lnTo>
                    <a:pt x="243" y="5"/>
                  </a:lnTo>
                  <a:lnTo>
                    <a:pt x="255" y="6"/>
                  </a:lnTo>
                  <a:lnTo>
                    <a:pt x="266" y="5"/>
                  </a:lnTo>
                  <a:lnTo>
                    <a:pt x="278" y="3"/>
                  </a:lnTo>
                  <a:lnTo>
                    <a:pt x="285" y="1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BF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2" name="Freeform 158"/>
            <p:cNvSpPr>
              <a:spLocks/>
            </p:cNvSpPr>
            <p:nvPr/>
          </p:nvSpPr>
          <p:spPr bwMode="auto">
            <a:xfrm>
              <a:off x="4018" y="4471"/>
              <a:ext cx="8" cy="35"/>
            </a:xfrm>
            <a:custGeom>
              <a:avLst/>
              <a:gdLst>
                <a:gd name="T0" fmla="*/ 6 w 8"/>
                <a:gd name="T1" fmla="*/ 35 h 35"/>
                <a:gd name="T2" fmla="*/ 0 w 8"/>
                <a:gd name="T3" fmla="*/ 27 h 35"/>
                <a:gd name="T4" fmla="*/ 0 w 8"/>
                <a:gd name="T5" fmla="*/ 19 h 35"/>
                <a:gd name="T6" fmla="*/ 3 w 8"/>
                <a:gd name="T7" fmla="*/ 9 h 35"/>
                <a:gd name="T8" fmla="*/ 6 w 8"/>
                <a:gd name="T9" fmla="*/ 0 h 35"/>
                <a:gd name="T10" fmla="*/ 6 w 8"/>
                <a:gd name="T11" fmla="*/ 6 h 35"/>
                <a:gd name="T12" fmla="*/ 8 w 8"/>
                <a:gd name="T13" fmla="*/ 16 h 35"/>
                <a:gd name="T14" fmla="*/ 8 w 8"/>
                <a:gd name="T15" fmla="*/ 25 h 35"/>
                <a:gd name="T16" fmla="*/ 6 w 8"/>
                <a:gd name="T1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35">
                  <a:moveTo>
                    <a:pt x="6" y="35"/>
                  </a:moveTo>
                  <a:lnTo>
                    <a:pt x="0" y="27"/>
                  </a:lnTo>
                  <a:lnTo>
                    <a:pt x="0" y="19"/>
                  </a:lnTo>
                  <a:lnTo>
                    <a:pt x="3" y="9"/>
                  </a:lnTo>
                  <a:lnTo>
                    <a:pt x="6" y="0"/>
                  </a:lnTo>
                  <a:lnTo>
                    <a:pt x="6" y="6"/>
                  </a:lnTo>
                  <a:lnTo>
                    <a:pt x="8" y="16"/>
                  </a:lnTo>
                  <a:lnTo>
                    <a:pt x="8" y="25"/>
                  </a:lnTo>
                  <a:lnTo>
                    <a:pt x="6" y="35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3" name="Freeform 159"/>
            <p:cNvSpPr>
              <a:spLocks/>
            </p:cNvSpPr>
            <p:nvPr/>
          </p:nvSpPr>
          <p:spPr bwMode="auto">
            <a:xfrm>
              <a:off x="3380" y="4506"/>
              <a:ext cx="59" cy="12"/>
            </a:xfrm>
            <a:custGeom>
              <a:avLst/>
              <a:gdLst>
                <a:gd name="T0" fmla="*/ 59 w 59"/>
                <a:gd name="T1" fmla="*/ 12 h 12"/>
                <a:gd name="T2" fmla="*/ 53 w 59"/>
                <a:gd name="T3" fmla="*/ 9 h 12"/>
                <a:gd name="T4" fmla="*/ 45 w 59"/>
                <a:gd name="T5" fmla="*/ 9 h 12"/>
                <a:gd name="T6" fmla="*/ 37 w 59"/>
                <a:gd name="T7" fmla="*/ 9 h 12"/>
                <a:gd name="T8" fmla="*/ 29 w 59"/>
                <a:gd name="T9" fmla="*/ 11 h 12"/>
                <a:gd name="T10" fmla="*/ 19 w 59"/>
                <a:gd name="T11" fmla="*/ 9 h 12"/>
                <a:gd name="T12" fmla="*/ 11 w 59"/>
                <a:gd name="T13" fmla="*/ 9 h 12"/>
                <a:gd name="T14" fmla="*/ 3 w 59"/>
                <a:gd name="T15" fmla="*/ 4 h 12"/>
                <a:gd name="T16" fmla="*/ 0 w 59"/>
                <a:gd name="T17" fmla="*/ 0 h 12"/>
                <a:gd name="T18" fmla="*/ 14 w 59"/>
                <a:gd name="T19" fmla="*/ 0 h 12"/>
                <a:gd name="T20" fmla="*/ 32 w 59"/>
                <a:gd name="T21" fmla="*/ 0 h 12"/>
                <a:gd name="T22" fmla="*/ 46 w 59"/>
                <a:gd name="T23" fmla="*/ 1 h 12"/>
                <a:gd name="T24" fmla="*/ 59 w 59"/>
                <a:gd name="T2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9" h="12">
                  <a:moveTo>
                    <a:pt x="59" y="12"/>
                  </a:moveTo>
                  <a:lnTo>
                    <a:pt x="53" y="9"/>
                  </a:lnTo>
                  <a:lnTo>
                    <a:pt x="45" y="9"/>
                  </a:lnTo>
                  <a:lnTo>
                    <a:pt x="37" y="9"/>
                  </a:lnTo>
                  <a:lnTo>
                    <a:pt x="29" y="11"/>
                  </a:lnTo>
                  <a:lnTo>
                    <a:pt x="19" y="9"/>
                  </a:lnTo>
                  <a:lnTo>
                    <a:pt x="11" y="9"/>
                  </a:lnTo>
                  <a:lnTo>
                    <a:pt x="3" y="4"/>
                  </a:lnTo>
                  <a:lnTo>
                    <a:pt x="0" y="0"/>
                  </a:lnTo>
                  <a:lnTo>
                    <a:pt x="14" y="0"/>
                  </a:lnTo>
                  <a:lnTo>
                    <a:pt x="32" y="0"/>
                  </a:lnTo>
                  <a:lnTo>
                    <a:pt x="46" y="1"/>
                  </a:lnTo>
                  <a:lnTo>
                    <a:pt x="59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4" name="Freeform 160"/>
            <p:cNvSpPr>
              <a:spLocks/>
            </p:cNvSpPr>
            <p:nvPr/>
          </p:nvSpPr>
          <p:spPr bwMode="auto">
            <a:xfrm>
              <a:off x="3325" y="4506"/>
              <a:ext cx="47" cy="12"/>
            </a:xfrm>
            <a:custGeom>
              <a:avLst/>
              <a:gdLst>
                <a:gd name="T0" fmla="*/ 47 w 47"/>
                <a:gd name="T1" fmla="*/ 12 h 12"/>
                <a:gd name="T2" fmla="*/ 35 w 47"/>
                <a:gd name="T3" fmla="*/ 12 h 12"/>
                <a:gd name="T4" fmla="*/ 23 w 47"/>
                <a:gd name="T5" fmla="*/ 12 h 12"/>
                <a:gd name="T6" fmla="*/ 11 w 47"/>
                <a:gd name="T7" fmla="*/ 9 h 12"/>
                <a:gd name="T8" fmla="*/ 0 w 47"/>
                <a:gd name="T9" fmla="*/ 4 h 12"/>
                <a:gd name="T10" fmla="*/ 6 w 47"/>
                <a:gd name="T11" fmla="*/ 4 h 12"/>
                <a:gd name="T12" fmla="*/ 22 w 47"/>
                <a:gd name="T13" fmla="*/ 1 h 12"/>
                <a:gd name="T14" fmla="*/ 28 w 47"/>
                <a:gd name="T15" fmla="*/ 0 h 12"/>
                <a:gd name="T16" fmla="*/ 36 w 47"/>
                <a:gd name="T17" fmla="*/ 1 h 12"/>
                <a:gd name="T18" fmla="*/ 41 w 47"/>
                <a:gd name="T19" fmla="*/ 4 h 12"/>
                <a:gd name="T20" fmla="*/ 47 w 47"/>
                <a:gd name="T2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" h="12">
                  <a:moveTo>
                    <a:pt x="47" y="12"/>
                  </a:moveTo>
                  <a:lnTo>
                    <a:pt x="35" y="12"/>
                  </a:lnTo>
                  <a:lnTo>
                    <a:pt x="23" y="12"/>
                  </a:lnTo>
                  <a:lnTo>
                    <a:pt x="11" y="9"/>
                  </a:lnTo>
                  <a:lnTo>
                    <a:pt x="0" y="4"/>
                  </a:lnTo>
                  <a:lnTo>
                    <a:pt x="6" y="4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6" y="1"/>
                  </a:lnTo>
                  <a:lnTo>
                    <a:pt x="41" y="4"/>
                  </a:lnTo>
                  <a:lnTo>
                    <a:pt x="47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5" name="Freeform 161"/>
            <p:cNvSpPr>
              <a:spLocks/>
            </p:cNvSpPr>
            <p:nvPr/>
          </p:nvSpPr>
          <p:spPr bwMode="auto">
            <a:xfrm>
              <a:off x="3965" y="4514"/>
              <a:ext cx="16" cy="51"/>
            </a:xfrm>
            <a:custGeom>
              <a:avLst/>
              <a:gdLst>
                <a:gd name="T0" fmla="*/ 16 w 16"/>
                <a:gd name="T1" fmla="*/ 39 h 50"/>
                <a:gd name="T2" fmla="*/ 10 w 16"/>
                <a:gd name="T3" fmla="*/ 50 h 50"/>
                <a:gd name="T4" fmla="*/ 2 w 16"/>
                <a:gd name="T5" fmla="*/ 36 h 50"/>
                <a:gd name="T6" fmla="*/ 0 w 16"/>
                <a:gd name="T7" fmla="*/ 22 h 50"/>
                <a:gd name="T8" fmla="*/ 2 w 16"/>
                <a:gd name="T9" fmla="*/ 9 h 50"/>
                <a:gd name="T10" fmla="*/ 10 w 16"/>
                <a:gd name="T11" fmla="*/ 0 h 50"/>
                <a:gd name="T12" fmla="*/ 15 w 16"/>
                <a:gd name="T13" fmla="*/ 6 h 50"/>
                <a:gd name="T14" fmla="*/ 15 w 16"/>
                <a:gd name="T15" fmla="*/ 17 h 50"/>
                <a:gd name="T16" fmla="*/ 15 w 16"/>
                <a:gd name="T17" fmla="*/ 28 h 50"/>
                <a:gd name="T18" fmla="*/ 16 w 16"/>
                <a:gd name="T19" fmla="*/ 39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50">
                  <a:moveTo>
                    <a:pt x="16" y="39"/>
                  </a:moveTo>
                  <a:lnTo>
                    <a:pt x="10" y="50"/>
                  </a:lnTo>
                  <a:lnTo>
                    <a:pt x="2" y="36"/>
                  </a:lnTo>
                  <a:lnTo>
                    <a:pt x="0" y="22"/>
                  </a:lnTo>
                  <a:lnTo>
                    <a:pt x="2" y="9"/>
                  </a:lnTo>
                  <a:lnTo>
                    <a:pt x="10" y="0"/>
                  </a:lnTo>
                  <a:lnTo>
                    <a:pt x="15" y="6"/>
                  </a:lnTo>
                  <a:lnTo>
                    <a:pt x="15" y="17"/>
                  </a:lnTo>
                  <a:lnTo>
                    <a:pt x="15" y="28"/>
                  </a:lnTo>
                  <a:lnTo>
                    <a:pt x="16" y="39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6" name="Freeform 162"/>
            <p:cNvSpPr>
              <a:spLocks/>
            </p:cNvSpPr>
            <p:nvPr/>
          </p:nvSpPr>
          <p:spPr bwMode="auto">
            <a:xfrm>
              <a:off x="3353" y="4532"/>
              <a:ext cx="113" cy="21"/>
            </a:xfrm>
            <a:custGeom>
              <a:avLst/>
              <a:gdLst>
                <a:gd name="T0" fmla="*/ 113 w 113"/>
                <a:gd name="T1" fmla="*/ 14 h 21"/>
                <a:gd name="T2" fmla="*/ 95 w 113"/>
                <a:gd name="T3" fmla="*/ 14 h 21"/>
                <a:gd name="T4" fmla="*/ 81 w 113"/>
                <a:gd name="T5" fmla="*/ 17 h 21"/>
                <a:gd name="T6" fmla="*/ 64 w 113"/>
                <a:gd name="T7" fmla="*/ 19 h 21"/>
                <a:gd name="T8" fmla="*/ 49 w 113"/>
                <a:gd name="T9" fmla="*/ 21 h 21"/>
                <a:gd name="T10" fmla="*/ 34 w 113"/>
                <a:gd name="T11" fmla="*/ 19 h 21"/>
                <a:gd name="T12" fmla="*/ 21 w 113"/>
                <a:gd name="T13" fmla="*/ 17 h 21"/>
                <a:gd name="T14" fmla="*/ 8 w 113"/>
                <a:gd name="T15" fmla="*/ 13 h 21"/>
                <a:gd name="T16" fmla="*/ 0 w 113"/>
                <a:gd name="T17" fmla="*/ 6 h 21"/>
                <a:gd name="T18" fmla="*/ 13 w 113"/>
                <a:gd name="T19" fmla="*/ 6 h 21"/>
                <a:gd name="T20" fmla="*/ 29 w 113"/>
                <a:gd name="T21" fmla="*/ 6 h 21"/>
                <a:gd name="T22" fmla="*/ 43 w 113"/>
                <a:gd name="T23" fmla="*/ 3 h 21"/>
                <a:gd name="T24" fmla="*/ 61 w 113"/>
                <a:gd name="T25" fmla="*/ 3 h 21"/>
                <a:gd name="T26" fmla="*/ 75 w 113"/>
                <a:gd name="T27" fmla="*/ 0 h 21"/>
                <a:gd name="T28" fmla="*/ 89 w 113"/>
                <a:gd name="T29" fmla="*/ 2 h 21"/>
                <a:gd name="T30" fmla="*/ 102 w 113"/>
                <a:gd name="T31" fmla="*/ 5 h 21"/>
                <a:gd name="T32" fmla="*/ 113 w 113"/>
                <a:gd name="T33" fmla="*/ 1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21">
                  <a:moveTo>
                    <a:pt x="113" y="14"/>
                  </a:moveTo>
                  <a:lnTo>
                    <a:pt x="95" y="14"/>
                  </a:lnTo>
                  <a:lnTo>
                    <a:pt x="81" y="17"/>
                  </a:lnTo>
                  <a:lnTo>
                    <a:pt x="64" y="19"/>
                  </a:lnTo>
                  <a:lnTo>
                    <a:pt x="49" y="21"/>
                  </a:lnTo>
                  <a:lnTo>
                    <a:pt x="34" y="19"/>
                  </a:lnTo>
                  <a:lnTo>
                    <a:pt x="21" y="17"/>
                  </a:lnTo>
                  <a:lnTo>
                    <a:pt x="8" y="13"/>
                  </a:lnTo>
                  <a:lnTo>
                    <a:pt x="0" y="6"/>
                  </a:lnTo>
                  <a:lnTo>
                    <a:pt x="13" y="6"/>
                  </a:lnTo>
                  <a:lnTo>
                    <a:pt x="29" y="6"/>
                  </a:lnTo>
                  <a:lnTo>
                    <a:pt x="43" y="3"/>
                  </a:lnTo>
                  <a:lnTo>
                    <a:pt x="61" y="3"/>
                  </a:lnTo>
                  <a:lnTo>
                    <a:pt x="75" y="0"/>
                  </a:lnTo>
                  <a:lnTo>
                    <a:pt x="89" y="2"/>
                  </a:lnTo>
                  <a:lnTo>
                    <a:pt x="102" y="5"/>
                  </a:lnTo>
                  <a:lnTo>
                    <a:pt x="113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07" name="Freeform 163"/>
            <p:cNvSpPr>
              <a:spLocks/>
            </p:cNvSpPr>
            <p:nvPr/>
          </p:nvSpPr>
          <p:spPr bwMode="auto">
            <a:xfrm>
              <a:off x="3907" y="4546"/>
              <a:ext cx="16" cy="51"/>
            </a:xfrm>
            <a:custGeom>
              <a:avLst/>
              <a:gdLst>
                <a:gd name="T0" fmla="*/ 9 w 16"/>
                <a:gd name="T1" fmla="*/ 51 h 51"/>
                <a:gd name="T2" fmla="*/ 0 w 16"/>
                <a:gd name="T3" fmla="*/ 38 h 51"/>
                <a:gd name="T4" fmla="*/ 0 w 16"/>
                <a:gd name="T5" fmla="*/ 26 h 51"/>
                <a:gd name="T6" fmla="*/ 3 w 16"/>
                <a:gd name="T7" fmla="*/ 13 h 51"/>
                <a:gd name="T8" fmla="*/ 12 w 16"/>
                <a:gd name="T9" fmla="*/ 0 h 51"/>
                <a:gd name="T10" fmla="*/ 14 w 16"/>
                <a:gd name="T11" fmla="*/ 11 h 51"/>
                <a:gd name="T12" fmla="*/ 16 w 16"/>
                <a:gd name="T13" fmla="*/ 26 h 51"/>
                <a:gd name="T14" fmla="*/ 12 w 16"/>
                <a:gd name="T15" fmla="*/ 38 h 51"/>
                <a:gd name="T16" fmla="*/ 9 w 16"/>
                <a:gd name="T1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51">
                  <a:moveTo>
                    <a:pt x="9" y="51"/>
                  </a:moveTo>
                  <a:lnTo>
                    <a:pt x="0" y="38"/>
                  </a:lnTo>
                  <a:lnTo>
                    <a:pt x="0" y="26"/>
                  </a:lnTo>
                  <a:lnTo>
                    <a:pt x="3" y="13"/>
                  </a:lnTo>
                  <a:lnTo>
                    <a:pt x="12" y="0"/>
                  </a:lnTo>
                  <a:lnTo>
                    <a:pt x="14" y="11"/>
                  </a:lnTo>
                  <a:lnTo>
                    <a:pt x="16" y="26"/>
                  </a:lnTo>
                  <a:lnTo>
                    <a:pt x="12" y="38"/>
                  </a:lnTo>
                  <a:lnTo>
                    <a:pt x="9" y="51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8" name="Freeform 164"/>
            <p:cNvSpPr>
              <a:spLocks/>
            </p:cNvSpPr>
            <p:nvPr/>
          </p:nvSpPr>
          <p:spPr bwMode="auto">
            <a:xfrm>
              <a:off x="3848" y="4584"/>
              <a:ext cx="13" cy="36"/>
            </a:xfrm>
            <a:custGeom>
              <a:avLst/>
              <a:gdLst>
                <a:gd name="T0" fmla="*/ 6 w 13"/>
                <a:gd name="T1" fmla="*/ 35 h 35"/>
                <a:gd name="T2" fmla="*/ 0 w 13"/>
                <a:gd name="T3" fmla="*/ 26 h 35"/>
                <a:gd name="T4" fmla="*/ 0 w 13"/>
                <a:gd name="T5" fmla="*/ 16 h 35"/>
                <a:gd name="T6" fmla="*/ 3 w 13"/>
                <a:gd name="T7" fmla="*/ 7 h 35"/>
                <a:gd name="T8" fmla="*/ 13 w 13"/>
                <a:gd name="T9" fmla="*/ 0 h 35"/>
                <a:gd name="T10" fmla="*/ 13 w 13"/>
                <a:gd name="T11" fmla="*/ 10 h 35"/>
                <a:gd name="T12" fmla="*/ 13 w 13"/>
                <a:gd name="T13" fmla="*/ 19 h 35"/>
                <a:gd name="T14" fmla="*/ 10 w 13"/>
                <a:gd name="T15" fmla="*/ 27 h 35"/>
                <a:gd name="T16" fmla="*/ 6 w 13"/>
                <a:gd name="T17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" h="35">
                  <a:moveTo>
                    <a:pt x="6" y="35"/>
                  </a:moveTo>
                  <a:lnTo>
                    <a:pt x="0" y="26"/>
                  </a:lnTo>
                  <a:lnTo>
                    <a:pt x="0" y="16"/>
                  </a:lnTo>
                  <a:lnTo>
                    <a:pt x="3" y="7"/>
                  </a:lnTo>
                  <a:lnTo>
                    <a:pt x="13" y="0"/>
                  </a:lnTo>
                  <a:lnTo>
                    <a:pt x="13" y="10"/>
                  </a:lnTo>
                  <a:lnTo>
                    <a:pt x="13" y="19"/>
                  </a:lnTo>
                  <a:lnTo>
                    <a:pt x="10" y="27"/>
                  </a:lnTo>
                  <a:lnTo>
                    <a:pt x="6" y="35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09" name="Freeform 165"/>
            <p:cNvSpPr>
              <a:spLocks/>
            </p:cNvSpPr>
            <p:nvPr/>
          </p:nvSpPr>
          <p:spPr bwMode="auto">
            <a:xfrm>
              <a:off x="3341" y="4592"/>
              <a:ext cx="385" cy="128"/>
            </a:xfrm>
            <a:custGeom>
              <a:avLst/>
              <a:gdLst>
                <a:gd name="T0" fmla="*/ 334 w 385"/>
                <a:gd name="T1" fmla="*/ 19 h 126"/>
                <a:gd name="T2" fmla="*/ 345 w 385"/>
                <a:gd name="T3" fmla="*/ 11 h 126"/>
                <a:gd name="T4" fmla="*/ 360 w 385"/>
                <a:gd name="T5" fmla="*/ 8 h 126"/>
                <a:gd name="T6" fmla="*/ 372 w 385"/>
                <a:gd name="T7" fmla="*/ 3 h 126"/>
                <a:gd name="T8" fmla="*/ 385 w 385"/>
                <a:gd name="T9" fmla="*/ 0 h 126"/>
                <a:gd name="T10" fmla="*/ 385 w 385"/>
                <a:gd name="T11" fmla="*/ 15 h 126"/>
                <a:gd name="T12" fmla="*/ 385 w 385"/>
                <a:gd name="T13" fmla="*/ 30 h 126"/>
                <a:gd name="T14" fmla="*/ 382 w 385"/>
                <a:gd name="T15" fmla="*/ 45 h 126"/>
                <a:gd name="T16" fmla="*/ 377 w 385"/>
                <a:gd name="T17" fmla="*/ 61 h 126"/>
                <a:gd name="T18" fmla="*/ 367 w 385"/>
                <a:gd name="T19" fmla="*/ 73 h 126"/>
                <a:gd name="T20" fmla="*/ 358 w 385"/>
                <a:gd name="T21" fmla="*/ 87 h 126"/>
                <a:gd name="T22" fmla="*/ 347 w 385"/>
                <a:gd name="T23" fmla="*/ 100 h 126"/>
                <a:gd name="T24" fmla="*/ 334 w 385"/>
                <a:gd name="T25" fmla="*/ 113 h 126"/>
                <a:gd name="T26" fmla="*/ 296 w 385"/>
                <a:gd name="T27" fmla="*/ 113 h 126"/>
                <a:gd name="T28" fmla="*/ 258 w 385"/>
                <a:gd name="T29" fmla="*/ 114 h 126"/>
                <a:gd name="T30" fmla="*/ 220 w 385"/>
                <a:gd name="T31" fmla="*/ 118 h 126"/>
                <a:gd name="T32" fmla="*/ 185 w 385"/>
                <a:gd name="T33" fmla="*/ 121 h 126"/>
                <a:gd name="T34" fmla="*/ 147 w 385"/>
                <a:gd name="T35" fmla="*/ 122 h 126"/>
                <a:gd name="T36" fmla="*/ 112 w 385"/>
                <a:gd name="T37" fmla="*/ 126 h 126"/>
                <a:gd name="T38" fmla="*/ 76 w 385"/>
                <a:gd name="T39" fmla="*/ 126 h 126"/>
                <a:gd name="T40" fmla="*/ 42 w 385"/>
                <a:gd name="T41" fmla="*/ 126 h 126"/>
                <a:gd name="T42" fmla="*/ 30 w 385"/>
                <a:gd name="T43" fmla="*/ 114 h 126"/>
                <a:gd name="T44" fmla="*/ 20 w 385"/>
                <a:gd name="T45" fmla="*/ 102 h 126"/>
                <a:gd name="T46" fmla="*/ 12 w 385"/>
                <a:gd name="T47" fmla="*/ 87 h 126"/>
                <a:gd name="T48" fmla="*/ 7 w 385"/>
                <a:gd name="T49" fmla="*/ 73 h 126"/>
                <a:gd name="T50" fmla="*/ 3 w 385"/>
                <a:gd name="T51" fmla="*/ 56 h 126"/>
                <a:gd name="T52" fmla="*/ 1 w 385"/>
                <a:gd name="T53" fmla="*/ 41 h 126"/>
                <a:gd name="T54" fmla="*/ 0 w 385"/>
                <a:gd name="T55" fmla="*/ 26 h 126"/>
                <a:gd name="T56" fmla="*/ 0 w 385"/>
                <a:gd name="T57" fmla="*/ 13 h 126"/>
                <a:gd name="T58" fmla="*/ 41 w 385"/>
                <a:gd name="T59" fmla="*/ 2 h 126"/>
                <a:gd name="T60" fmla="*/ 84 w 385"/>
                <a:gd name="T61" fmla="*/ 2 h 126"/>
                <a:gd name="T62" fmla="*/ 125 w 385"/>
                <a:gd name="T63" fmla="*/ 7 h 126"/>
                <a:gd name="T64" fmla="*/ 166 w 385"/>
                <a:gd name="T65" fmla="*/ 16 h 126"/>
                <a:gd name="T66" fmla="*/ 206 w 385"/>
                <a:gd name="T67" fmla="*/ 22 h 126"/>
                <a:gd name="T68" fmla="*/ 247 w 385"/>
                <a:gd name="T69" fmla="*/ 29 h 126"/>
                <a:gd name="T70" fmla="*/ 290 w 385"/>
                <a:gd name="T71" fmla="*/ 27 h 126"/>
                <a:gd name="T72" fmla="*/ 334 w 385"/>
                <a:gd name="T73" fmla="*/ 1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5" h="126">
                  <a:moveTo>
                    <a:pt x="334" y="19"/>
                  </a:moveTo>
                  <a:lnTo>
                    <a:pt x="345" y="11"/>
                  </a:lnTo>
                  <a:lnTo>
                    <a:pt x="360" y="8"/>
                  </a:lnTo>
                  <a:lnTo>
                    <a:pt x="372" y="3"/>
                  </a:lnTo>
                  <a:lnTo>
                    <a:pt x="385" y="0"/>
                  </a:lnTo>
                  <a:lnTo>
                    <a:pt x="385" y="15"/>
                  </a:lnTo>
                  <a:lnTo>
                    <a:pt x="385" y="30"/>
                  </a:lnTo>
                  <a:lnTo>
                    <a:pt x="382" y="45"/>
                  </a:lnTo>
                  <a:lnTo>
                    <a:pt x="377" y="61"/>
                  </a:lnTo>
                  <a:lnTo>
                    <a:pt x="367" y="73"/>
                  </a:lnTo>
                  <a:lnTo>
                    <a:pt x="358" y="87"/>
                  </a:lnTo>
                  <a:lnTo>
                    <a:pt x="347" y="100"/>
                  </a:lnTo>
                  <a:lnTo>
                    <a:pt x="334" y="113"/>
                  </a:lnTo>
                  <a:lnTo>
                    <a:pt x="296" y="113"/>
                  </a:lnTo>
                  <a:lnTo>
                    <a:pt x="258" y="114"/>
                  </a:lnTo>
                  <a:lnTo>
                    <a:pt x="220" y="118"/>
                  </a:lnTo>
                  <a:lnTo>
                    <a:pt x="185" y="121"/>
                  </a:lnTo>
                  <a:lnTo>
                    <a:pt x="147" y="122"/>
                  </a:lnTo>
                  <a:lnTo>
                    <a:pt x="112" y="126"/>
                  </a:lnTo>
                  <a:lnTo>
                    <a:pt x="76" y="126"/>
                  </a:lnTo>
                  <a:lnTo>
                    <a:pt x="42" y="126"/>
                  </a:lnTo>
                  <a:lnTo>
                    <a:pt x="30" y="114"/>
                  </a:lnTo>
                  <a:lnTo>
                    <a:pt x="20" y="102"/>
                  </a:lnTo>
                  <a:lnTo>
                    <a:pt x="12" y="87"/>
                  </a:lnTo>
                  <a:lnTo>
                    <a:pt x="7" y="73"/>
                  </a:lnTo>
                  <a:lnTo>
                    <a:pt x="3" y="56"/>
                  </a:lnTo>
                  <a:lnTo>
                    <a:pt x="1" y="41"/>
                  </a:lnTo>
                  <a:lnTo>
                    <a:pt x="0" y="26"/>
                  </a:lnTo>
                  <a:lnTo>
                    <a:pt x="0" y="13"/>
                  </a:lnTo>
                  <a:lnTo>
                    <a:pt x="41" y="2"/>
                  </a:lnTo>
                  <a:lnTo>
                    <a:pt x="84" y="2"/>
                  </a:lnTo>
                  <a:lnTo>
                    <a:pt x="125" y="7"/>
                  </a:lnTo>
                  <a:lnTo>
                    <a:pt x="166" y="16"/>
                  </a:lnTo>
                  <a:lnTo>
                    <a:pt x="206" y="22"/>
                  </a:lnTo>
                  <a:lnTo>
                    <a:pt x="247" y="29"/>
                  </a:lnTo>
                  <a:lnTo>
                    <a:pt x="290" y="27"/>
                  </a:lnTo>
                  <a:lnTo>
                    <a:pt x="334" y="19"/>
                  </a:lnTo>
                  <a:close/>
                </a:path>
              </a:pathLst>
            </a:custGeom>
            <a:solidFill>
              <a:srgbClr val="000000"/>
            </a:solidFill>
            <a:ln w="1270">
              <a:solidFill>
                <a:srgbClr val="BF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0" name="Freeform 166"/>
            <p:cNvSpPr>
              <a:spLocks/>
            </p:cNvSpPr>
            <p:nvPr/>
          </p:nvSpPr>
          <p:spPr bwMode="auto">
            <a:xfrm>
              <a:off x="3785" y="4612"/>
              <a:ext cx="12" cy="21"/>
            </a:xfrm>
            <a:custGeom>
              <a:avLst/>
              <a:gdLst>
                <a:gd name="T0" fmla="*/ 3 w 12"/>
                <a:gd name="T1" fmla="*/ 21 h 21"/>
                <a:gd name="T2" fmla="*/ 0 w 12"/>
                <a:gd name="T3" fmla="*/ 18 h 21"/>
                <a:gd name="T4" fmla="*/ 3 w 12"/>
                <a:gd name="T5" fmla="*/ 11 h 21"/>
                <a:gd name="T6" fmla="*/ 6 w 12"/>
                <a:gd name="T7" fmla="*/ 3 h 21"/>
                <a:gd name="T8" fmla="*/ 11 w 12"/>
                <a:gd name="T9" fmla="*/ 0 h 21"/>
                <a:gd name="T10" fmla="*/ 12 w 12"/>
                <a:gd name="T11" fmla="*/ 5 h 21"/>
                <a:gd name="T12" fmla="*/ 11 w 12"/>
                <a:gd name="T13" fmla="*/ 11 h 21"/>
                <a:gd name="T14" fmla="*/ 6 w 12"/>
                <a:gd name="T15" fmla="*/ 16 h 21"/>
                <a:gd name="T16" fmla="*/ 3 w 12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1">
                  <a:moveTo>
                    <a:pt x="3" y="21"/>
                  </a:moveTo>
                  <a:lnTo>
                    <a:pt x="0" y="18"/>
                  </a:lnTo>
                  <a:lnTo>
                    <a:pt x="3" y="11"/>
                  </a:lnTo>
                  <a:lnTo>
                    <a:pt x="6" y="3"/>
                  </a:lnTo>
                  <a:lnTo>
                    <a:pt x="11" y="0"/>
                  </a:lnTo>
                  <a:lnTo>
                    <a:pt x="12" y="5"/>
                  </a:lnTo>
                  <a:lnTo>
                    <a:pt x="11" y="11"/>
                  </a:lnTo>
                  <a:lnTo>
                    <a:pt x="6" y="16"/>
                  </a:lnTo>
                  <a:lnTo>
                    <a:pt x="3" y="21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1" name="Freeform 167"/>
            <p:cNvSpPr>
              <a:spLocks/>
            </p:cNvSpPr>
            <p:nvPr/>
          </p:nvSpPr>
          <p:spPr bwMode="auto">
            <a:xfrm>
              <a:off x="5353" y="4727"/>
              <a:ext cx="664" cy="137"/>
            </a:xfrm>
            <a:custGeom>
              <a:avLst/>
              <a:gdLst>
                <a:gd name="T0" fmla="*/ 167 w 664"/>
                <a:gd name="T1" fmla="*/ 37 h 135"/>
                <a:gd name="T2" fmla="*/ 160 w 664"/>
                <a:gd name="T3" fmla="*/ 58 h 135"/>
                <a:gd name="T4" fmla="*/ 174 w 664"/>
                <a:gd name="T5" fmla="*/ 84 h 135"/>
                <a:gd name="T6" fmla="*/ 193 w 664"/>
                <a:gd name="T7" fmla="*/ 48 h 135"/>
                <a:gd name="T8" fmla="*/ 224 w 664"/>
                <a:gd name="T9" fmla="*/ 58 h 135"/>
                <a:gd name="T10" fmla="*/ 247 w 664"/>
                <a:gd name="T11" fmla="*/ 69 h 135"/>
                <a:gd name="T12" fmla="*/ 260 w 664"/>
                <a:gd name="T13" fmla="*/ 50 h 135"/>
                <a:gd name="T14" fmla="*/ 284 w 664"/>
                <a:gd name="T15" fmla="*/ 51 h 135"/>
                <a:gd name="T16" fmla="*/ 295 w 664"/>
                <a:gd name="T17" fmla="*/ 73 h 135"/>
                <a:gd name="T18" fmla="*/ 317 w 664"/>
                <a:gd name="T19" fmla="*/ 62 h 135"/>
                <a:gd name="T20" fmla="*/ 322 w 664"/>
                <a:gd name="T21" fmla="*/ 80 h 135"/>
                <a:gd name="T22" fmla="*/ 335 w 664"/>
                <a:gd name="T23" fmla="*/ 86 h 135"/>
                <a:gd name="T24" fmla="*/ 357 w 664"/>
                <a:gd name="T25" fmla="*/ 56 h 135"/>
                <a:gd name="T26" fmla="*/ 369 w 664"/>
                <a:gd name="T27" fmla="*/ 61 h 135"/>
                <a:gd name="T28" fmla="*/ 373 w 664"/>
                <a:gd name="T29" fmla="*/ 104 h 135"/>
                <a:gd name="T30" fmla="*/ 387 w 664"/>
                <a:gd name="T31" fmla="*/ 64 h 135"/>
                <a:gd name="T32" fmla="*/ 408 w 664"/>
                <a:gd name="T33" fmla="*/ 45 h 135"/>
                <a:gd name="T34" fmla="*/ 435 w 664"/>
                <a:gd name="T35" fmla="*/ 58 h 135"/>
                <a:gd name="T36" fmla="*/ 461 w 664"/>
                <a:gd name="T37" fmla="*/ 50 h 135"/>
                <a:gd name="T38" fmla="*/ 488 w 664"/>
                <a:gd name="T39" fmla="*/ 61 h 135"/>
                <a:gd name="T40" fmla="*/ 511 w 664"/>
                <a:gd name="T41" fmla="*/ 86 h 135"/>
                <a:gd name="T42" fmla="*/ 550 w 664"/>
                <a:gd name="T43" fmla="*/ 92 h 135"/>
                <a:gd name="T44" fmla="*/ 601 w 664"/>
                <a:gd name="T45" fmla="*/ 94 h 135"/>
                <a:gd name="T46" fmla="*/ 649 w 664"/>
                <a:gd name="T47" fmla="*/ 94 h 135"/>
                <a:gd name="T48" fmla="*/ 641 w 664"/>
                <a:gd name="T49" fmla="*/ 107 h 135"/>
                <a:gd name="T50" fmla="*/ 593 w 664"/>
                <a:gd name="T51" fmla="*/ 105 h 135"/>
                <a:gd name="T52" fmla="*/ 536 w 664"/>
                <a:gd name="T53" fmla="*/ 102 h 135"/>
                <a:gd name="T54" fmla="*/ 482 w 664"/>
                <a:gd name="T55" fmla="*/ 77 h 135"/>
                <a:gd name="T56" fmla="*/ 449 w 664"/>
                <a:gd name="T57" fmla="*/ 77 h 135"/>
                <a:gd name="T58" fmla="*/ 431 w 664"/>
                <a:gd name="T59" fmla="*/ 94 h 135"/>
                <a:gd name="T60" fmla="*/ 430 w 664"/>
                <a:gd name="T61" fmla="*/ 70 h 135"/>
                <a:gd name="T62" fmla="*/ 412 w 664"/>
                <a:gd name="T63" fmla="*/ 54 h 135"/>
                <a:gd name="T64" fmla="*/ 395 w 664"/>
                <a:gd name="T65" fmla="*/ 89 h 135"/>
                <a:gd name="T66" fmla="*/ 365 w 664"/>
                <a:gd name="T67" fmla="*/ 110 h 135"/>
                <a:gd name="T68" fmla="*/ 357 w 664"/>
                <a:gd name="T69" fmla="*/ 81 h 135"/>
                <a:gd name="T70" fmla="*/ 327 w 664"/>
                <a:gd name="T71" fmla="*/ 105 h 135"/>
                <a:gd name="T72" fmla="*/ 311 w 664"/>
                <a:gd name="T73" fmla="*/ 89 h 135"/>
                <a:gd name="T74" fmla="*/ 301 w 664"/>
                <a:gd name="T75" fmla="*/ 75 h 135"/>
                <a:gd name="T76" fmla="*/ 278 w 664"/>
                <a:gd name="T77" fmla="*/ 108 h 135"/>
                <a:gd name="T78" fmla="*/ 257 w 664"/>
                <a:gd name="T79" fmla="*/ 121 h 135"/>
                <a:gd name="T80" fmla="*/ 235 w 664"/>
                <a:gd name="T81" fmla="*/ 100 h 135"/>
                <a:gd name="T82" fmla="*/ 227 w 664"/>
                <a:gd name="T83" fmla="*/ 77 h 135"/>
                <a:gd name="T84" fmla="*/ 209 w 664"/>
                <a:gd name="T85" fmla="*/ 62 h 135"/>
                <a:gd name="T86" fmla="*/ 176 w 664"/>
                <a:gd name="T87" fmla="*/ 99 h 135"/>
                <a:gd name="T88" fmla="*/ 141 w 664"/>
                <a:gd name="T89" fmla="*/ 104 h 135"/>
                <a:gd name="T90" fmla="*/ 111 w 664"/>
                <a:gd name="T91" fmla="*/ 108 h 135"/>
                <a:gd name="T92" fmla="*/ 86 w 664"/>
                <a:gd name="T93" fmla="*/ 97 h 135"/>
                <a:gd name="T94" fmla="*/ 70 w 664"/>
                <a:gd name="T95" fmla="*/ 118 h 135"/>
                <a:gd name="T96" fmla="*/ 44 w 664"/>
                <a:gd name="T97" fmla="*/ 130 h 135"/>
                <a:gd name="T98" fmla="*/ 13 w 664"/>
                <a:gd name="T99" fmla="*/ 132 h 135"/>
                <a:gd name="T100" fmla="*/ 6 w 664"/>
                <a:gd name="T101" fmla="*/ 96 h 135"/>
                <a:gd name="T102" fmla="*/ 10 w 664"/>
                <a:gd name="T103" fmla="*/ 50 h 135"/>
                <a:gd name="T104" fmla="*/ 38 w 664"/>
                <a:gd name="T105" fmla="*/ 19 h 135"/>
                <a:gd name="T106" fmla="*/ 62 w 664"/>
                <a:gd name="T107" fmla="*/ 24 h 135"/>
                <a:gd name="T108" fmla="*/ 70 w 664"/>
                <a:gd name="T109" fmla="*/ 48 h 135"/>
                <a:gd name="T110" fmla="*/ 73 w 664"/>
                <a:gd name="T111" fmla="*/ 77 h 135"/>
                <a:gd name="T112" fmla="*/ 86 w 664"/>
                <a:gd name="T113" fmla="*/ 67 h 135"/>
                <a:gd name="T114" fmla="*/ 98 w 664"/>
                <a:gd name="T115" fmla="*/ 34 h 135"/>
                <a:gd name="T116" fmla="*/ 124 w 664"/>
                <a:gd name="T117" fmla="*/ 10 h 135"/>
                <a:gd name="T118" fmla="*/ 151 w 664"/>
                <a:gd name="T119" fmla="*/ 0 h 135"/>
                <a:gd name="T120" fmla="*/ 174 w 664"/>
                <a:gd name="T121" fmla="*/ 1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4" h="135">
                  <a:moveTo>
                    <a:pt x="174" y="15"/>
                  </a:moveTo>
                  <a:lnTo>
                    <a:pt x="171" y="26"/>
                  </a:lnTo>
                  <a:lnTo>
                    <a:pt x="167" y="37"/>
                  </a:lnTo>
                  <a:lnTo>
                    <a:pt x="159" y="45"/>
                  </a:lnTo>
                  <a:lnTo>
                    <a:pt x="151" y="54"/>
                  </a:lnTo>
                  <a:lnTo>
                    <a:pt x="160" y="58"/>
                  </a:lnTo>
                  <a:lnTo>
                    <a:pt x="171" y="64"/>
                  </a:lnTo>
                  <a:lnTo>
                    <a:pt x="178" y="72"/>
                  </a:lnTo>
                  <a:lnTo>
                    <a:pt x="174" y="84"/>
                  </a:lnTo>
                  <a:lnTo>
                    <a:pt x="182" y="73"/>
                  </a:lnTo>
                  <a:lnTo>
                    <a:pt x="189" y="61"/>
                  </a:lnTo>
                  <a:lnTo>
                    <a:pt x="193" y="48"/>
                  </a:lnTo>
                  <a:lnTo>
                    <a:pt x="201" y="39"/>
                  </a:lnTo>
                  <a:lnTo>
                    <a:pt x="212" y="46"/>
                  </a:lnTo>
                  <a:lnTo>
                    <a:pt x="224" y="58"/>
                  </a:lnTo>
                  <a:lnTo>
                    <a:pt x="233" y="69"/>
                  </a:lnTo>
                  <a:lnTo>
                    <a:pt x="244" y="81"/>
                  </a:lnTo>
                  <a:lnTo>
                    <a:pt x="247" y="69"/>
                  </a:lnTo>
                  <a:lnTo>
                    <a:pt x="254" y="58"/>
                  </a:lnTo>
                  <a:lnTo>
                    <a:pt x="255" y="53"/>
                  </a:lnTo>
                  <a:lnTo>
                    <a:pt x="260" y="50"/>
                  </a:lnTo>
                  <a:lnTo>
                    <a:pt x="266" y="48"/>
                  </a:lnTo>
                  <a:lnTo>
                    <a:pt x="276" y="50"/>
                  </a:lnTo>
                  <a:lnTo>
                    <a:pt x="284" y="51"/>
                  </a:lnTo>
                  <a:lnTo>
                    <a:pt x="287" y="56"/>
                  </a:lnTo>
                  <a:lnTo>
                    <a:pt x="290" y="64"/>
                  </a:lnTo>
                  <a:lnTo>
                    <a:pt x="295" y="73"/>
                  </a:lnTo>
                  <a:lnTo>
                    <a:pt x="300" y="70"/>
                  </a:lnTo>
                  <a:lnTo>
                    <a:pt x="308" y="67"/>
                  </a:lnTo>
                  <a:lnTo>
                    <a:pt x="317" y="62"/>
                  </a:lnTo>
                  <a:lnTo>
                    <a:pt x="327" y="62"/>
                  </a:lnTo>
                  <a:lnTo>
                    <a:pt x="323" y="70"/>
                  </a:lnTo>
                  <a:lnTo>
                    <a:pt x="322" y="80"/>
                  </a:lnTo>
                  <a:lnTo>
                    <a:pt x="320" y="88"/>
                  </a:lnTo>
                  <a:lnTo>
                    <a:pt x="322" y="97"/>
                  </a:lnTo>
                  <a:lnTo>
                    <a:pt x="335" y="86"/>
                  </a:lnTo>
                  <a:lnTo>
                    <a:pt x="347" y="72"/>
                  </a:lnTo>
                  <a:lnTo>
                    <a:pt x="352" y="64"/>
                  </a:lnTo>
                  <a:lnTo>
                    <a:pt x="357" y="56"/>
                  </a:lnTo>
                  <a:lnTo>
                    <a:pt x="363" y="50"/>
                  </a:lnTo>
                  <a:lnTo>
                    <a:pt x="373" y="46"/>
                  </a:lnTo>
                  <a:lnTo>
                    <a:pt x="369" y="61"/>
                  </a:lnTo>
                  <a:lnTo>
                    <a:pt x="366" y="75"/>
                  </a:lnTo>
                  <a:lnTo>
                    <a:pt x="366" y="89"/>
                  </a:lnTo>
                  <a:lnTo>
                    <a:pt x="373" y="104"/>
                  </a:lnTo>
                  <a:lnTo>
                    <a:pt x="382" y="94"/>
                  </a:lnTo>
                  <a:lnTo>
                    <a:pt x="387" y="81"/>
                  </a:lnTo>
                  <a:lnTo>
                    <a:pt x="387" y="64"/>
                  </a:lnTo>
                  <a:lnTo>
                    <a:pt x="389" y="50"/>
                  </a:lnTo>
                  <a:lnTo>
                    <a:pt x="398" y="43"/>
                  </a:lnTo>
                  <a:lnTo>
                    <a:pt x="408" y="45"/>
                  </a:lnTo>
                  <a:lnTo>
                    <a:pt x="417" y="48"/>
                  </a:lnTo>
                  <a:lnTo>
                    <a:pt x="427" y="54"/>
                  </a:lnTo>
                  <a:lnTo>
                    <a:pt x="435" y="58"/>
                  </a:lnTo>
                  <a:lnTo>
                    <a:pt x="444" y="61"/>
                  </a:lnTo>
                  <a:lnTo>
                    <a:pt x="452" y="58"/>
                  </a:lnTo>
                  <a:lnTo>
                    <a:pt x="461" y="50"/>
                  </a:lnTo>
                  <a:lnTo>
                    <a:pt x="471" y="50"/>
                  </a:lnTo>
                  <a:lnTo>
                    <a:pt x="480" y="54"/>
                  </a:lnTo>
                  <a:lnTo>
                    <a:pt x="488" y="61"/>
                  </a:lnTo>
                  <a:lnTo>
                    <a:pt x="496" y="70"/>
                  </a:lnTo>
                  <a:lnTo>
                    <a:pt x="503" y="78"/>
                  </a:lnTo>
                  <a:lnTo>
                    <a:pt x="511" y="86"/>
                  </a:lnTo>
                  <a:lnTo>
                    <a:pt x="520" y="91"/>
                  </a:lnTo>
                  <a:lnTo>
                    <a:pt x="536" y="92"/>
                  </a:lnTo>
                  <a:lnTo>
                    <a:pt x="550" y="92"/>
                  </a:lnTo>
                  <a:lnTo>
                    <a:pt x="568" y="92"/>
                  </a:lnTo>
                  <a:lnTo>
                    <a:pt x="584" y="92"/>
                  </a:lnTo>
                  <a:lnTo>
                    <a:pt x="601" y="94"/>
                  </a:lnTo>
                  <a:lnTo>
                    <a:pt x="617" y="94"/>
                  </a:lnTo>
                  <a:lnTo>
                    <a:pt x="633" y="94"/>
                  </a:lnTo>
                  <a:lnTo>
                    <a:pt x="649" y="94"/>
                  </a:lnTo>
                  <a:lnTo>
                    <a:pt x="664" y="97"/>
                  </a:lnTo>
                  <a:lnTo>
                    <a:pt x="655" y="105"/>
                  </a:lnTo>
                  <a:lnTo>
                    <a:pt x="641" y="107"/>
                  </a:lnTo>
                  <a:lnTo>
                    <a:pt x="626" y="105"/>
                  </a:lnTo>
                  <a:lnTo>
                    <a:pt x="614" y="108"/>
                  </a:lnTo>
                  <a:lnTo>
                    <a:pt x="593" y="105"/>
                  </a:lnTo>
                  <a:lnTo>
                    <a:pt x="574" y="105"/>
                  </a:lnTo>
                  <a:lnTo>
                    <a:pt x="555" y="104"/>
                  </a:lnTo>
                  <a:lnTo>
                    <a:pt x="536" y="102"/>
                  </a:lnTo>
                  <a:lnTo>
                    <a:pt x="515" y="96"/>
                  </a:lnTo>
                  <a:lnTo>
                    <a:pt x="498" y="89"/>
                  </a:lnTo>
                  <a:lnTo>
                    <a:pt x="482" y="77"/>
                  </a:lnTo>
                  <a:lnTo>
                    <a:pt x="469" y="62"/>
                  </a:lnTo>
                  <a:lnTo>
                    <a:pt x="457" y="65"/>
                  </a:lnTo>
                  <a:lnTo>
                    <a:pt x="449" y="77"/>
                  </a:lnTo>
                  <a:lnTo>
                    <a:pt x="441" y="88"/>
                  </a:lnTo>
                  <a:lnTo>
                    <a:pt x="431" y="100"/>
                  </a:lnTo>
                  <a:lnTo>
                    <a:pt x="431" y="94"/>
                  </a:lnTo>
                  <a:lnTo>
                    <a:pt x="431" y="86"/>
                  </a:lnTo>
                  <a:lnTo>
                    <a:pt x="430" y="78"/>
                  </a:lnTo>
                  <a:lnTo>
                    <a:pt x="430" y="70"/>
                  </a:lnTo>
                  <a:lnTo>
                    <a:pt x="425" y="61"/>
                  </a:lnTo>
                  <a:lnTo>
                    <a:pt x="420" y="56"/>
                  </a:lnTo>
                  <a:lnTo>
                    <a:pt x="412" y="54"/>
                  </a:lnTo>
                  <a:lnTo>
                    <a:pt x="404" y="58"/>
                  </a:lnTo>
                  <a:lnTo>
                    <a:pt x="398" y="72"/>
                  </a:lnTo>
                  <a:lnTo>
                    <a:pt x="395" y="89"/>
                  </a:lnTo>
                  <a:lnTo>
                    <a:pt x="389" y="104"/>
                  </a:lnTo>
                  <a:lnTo>
                    <a:pt x="377" y="116"/>
                  </a:lnTo>
                  <a:lnTo>
                    <a:pt x="365" y="110"/>
                  </a:lnTo>
                  <a:lnTo>
                    <a:pt x="358" y="102"/>
                  </a:lnTo>
                  <a:lnTo>
                    <a:pt x="357" y="91"/>
                  </a:lnTo>
                  <a:lnTo>
                    <a:pt x="357" y="81"/>
                  </a:lnTo>
                  <a:lnTo>
                    <a:pt x="347" y="89"/>
                  </a:lnTo>
                  <a:lnTo>
                    <a:pt x="338" y="99"/>
                  </a:lnTo>
                  <a:lnTo>
                    <a:pt x="327" y="105"/>
                  </a:lnTo>
                  <a:lnTo>
                    <a:pt x="314" y="104"/>
                  </a:lnTo>
                  <a:lnTo>
                    <a:pt x="309" y="97"/>
                  </a:lnTo>
                  <a:lnTo>
                    <a:pt x="311" y="89"/>
                  </a:lnTo>
                  <a:lnTo>
                    <a:pt x="312" y="81"/>
                  </a:lnTo>
                  <a:lnTo>
                    <a:pt x="314" y="77"/>
                  </a:lnTo>
                  <a:lnTo>
                    <a:pt x="301" y="75"/>
                  </a:lnTo>
                  <a:lnTo>
                    <a:pt x="292" y="83"/>
                  </a:lnTo>
                  <a:lnTo>
                    <a:pt x="284" y="96"/>
                  </a:lnTo>
                  <a:lnTo>
                    <a:pt x="278" y="108"/>
                  </a:lnTo>
                  <a:lnTo>
                    <a:pt x="271" y="118"/>
                  </a:lnTo>
                  <a:lnTo>
                    <a:pt x="265" y="124"/>
                  </a:lnTo>
                  <a:lnTo>
                    <a:pt x="257" y="121"/>
                  </a:lnTo>
                  <a:lnTo>
                    <a:pt x="249" y="108"/>
                  </a:lnTo>
                  <a:lnTo>
                    <a:pt x="239" y="105"/>
                  </a:lnTo>
                  <a:lnTo>
                    <a:pt x="235" y="100"/>
                  </a:lnTo>
                  <a:lnTo>
                    <a:pt x="232" y="92"/>
                  </a:lnTo>
                  <a:lnTo>
                    <a:pt x="230" y="86"/>
                  </a:lnTo>
                  <a:lnTo>
                    <a:pt x="227" y="77"/>
                  </a:lnTo>
                  <a:lnTo>
                    <a:pt x="224" y="70"/>
                  </a:lnTo>
                  <a:lnTo>
                    <a:pt x="219" y="64"/>
                  </a:lnTo>
                  <a:lnTo>
                    <a:pt x="209" y="62"/>
                  </a:lnTo>
                  <a:lnTo>
                    <a:pt x="200" y="75"/>
                  </a:lnTo>
                  <a:lnTo>
                    <a:pt x="190" y="89"/>
                  </a:lnTo>
                  <a:lnTo>
                    <a:pt x="176" y="99"/>
                  </a:lnTo>
                  <a:lnTo>
                    <a:pt x="163" y="104"/>
                  </a:lnTo>
                  <a:lnTo>
                    <a:pt x="152" y="102"/>
                  </a:lnTo>
                  <a:lnTo>
                    <a:pt x="141" y="104"/>
                  </a:lnTo>
                  <a:lnTo>
                    <a:pt x="130" y="105"/>
                  </a:lnTo>
                  <a:lnTo>
                    <a:pt x="121" y="108"/>
                  </a:lnTo>
                  <a:lnTo>
                    <a:pt x="111" y="108"/>
                  </a:lnTo>
                  <a:lnTo>
                    <a:pt x="101" y="108"/>
                  </a:lnTo>
                  <a:lnTo>
                    <a:pt x="92" y="104"/>
                  </a:lnTo>
                  <a:lnTo>
                    <a:pt x="86" y="97"/>
                  </a:lnTo>
                  <a:lnTo>
                    <a:pt x="81" y="105"/>
                  </a:lnTo>
                  <a:lnTo>
                    <a:pt x="76" y="113"/>
                  </a:lnTo>
                  <a:lnTo>
                    <a:pt x="70" y="118"/>
                  </a:lnTo>
                  <a:lnTo>
                    <a:pt x="63" y="124"/>
                  </a:lnTo>
                  <a:lnTo>
                    <a:pt x="54" y="127"/>
                  </a:lnTo>
                  <a:lnTo>
                    <a:pt x="44" y="130"/>
                  </a:lnTo>
                  <a:lnTo>
                    <a:pt x="35" y="132"/>
                  </a:lnTo>
                  <a:lnTo>
                    <a:pt x="27" y="135"/>
                  </a:lnTo>
                  <a:lnTo>
                    <a:pt x="13" y="132"/>
                  </a:lnTo>
                  <a:lnTo>
                    <a:pt x="0" y="124"/>
                  </a:lnTo>
                  <a:lnTo>
                    <a:pt x="3" y="110"/>
                  </a:lnTo>
                  <a:lnTo>
                    <a:pt x="6" y="96"/>
                  </a:lnTo>
                  <a:lnTo>
                    <a:pt x="6" y="78"/>
                  </a:lnTo>
                  <a:lnTo>
                    <a:pt x="10" y="64"/>
                  </a:lnTo>
                  <a:lnTo>
                    <a:pt x="10" y="50"/>
                  </a:lnTo>
                  <a:lnTo>
                    <a:pt x="16" y="37"/>
                  </a:lnTo>
                  <a:lnTo>
                    <a:pt x="24" y="26"/>
                  </a:lnTo>
                  <a:lnTo>
                    <a:pt x="38" y="19"/>
                  </a:lnTo>
                  <a:lnTo>
                    <a:pt x="48" y="16"/>
                  </a:lnTo>
                  <a:lnTo>
                    <a:pt x="55" y="19"/>
                  </a:lnTo>
                  <a:lnTo>
                    <a:pt x="62" y="24"/>
                  </a:lnTo>
                  <a:lnTo>
                    <a:pt x="70" y="31"/>
                  </a:lnTo>
                  <a:lnTo>
                    <a:pt x="70" y="39"/>
                  </a:lnTo>
                  <a:lnTo>
                    <a:pt x="70" y="48"/>
                  </a:lnTo>
                  <a:lnTo>
                    <a:pt x="65" y="56"/>
                  </a:lnTo>
                  <a:lnTo>
                    <a:pt x="62" y="65"/>
                  </a:lnTo>
                  <a:lnTo>
                    <a:pt x="73" y="77"/>
                  </a:lnTo>
                  <a:lnTo>
                    <a:pt x="86" y="84"/>
                  </a:lnTo>
                  <a:lnTo>
                    <a:pt x="86" y="75"/>
                  </a:lnTo>
                  <a:lnTo>
                    <a:pt x="86" y="67"/>
                  </a:lnTo>
                  <a:lnTo>
                    <a:pt x="87" y="58"/>
                  </a:lnTo>
                  <a:lnTo>
                    <a:pt x="90" y="50"/>
                  </a:lnTo>
                  <a:lnTo>
                    <a:pt x="98" y="34"/>
                  </a:lnTo>
                  <a:lnTo>
                    <a:pt x="109" y="19"/>
                  </a:lnTo>
                  <a:lnTo>
                    <a:pt x="116" y="15"/>
                  </a:lnTo>
                  <a:lnTo>
                    <a:pt x="124" y="10"/>
                  </a:lnTo>
                  <a:lnTo>
                    <a:pt x="133" y="5"/>
                  </a:lnTo>
                  <a:lnTo>
                    <a:pt x="143" y="4"/>
                  </a:lnTo>
                  <a:lnTo>
                    <a:pt x="151" y="0"/>
                  </a:lnTo>
                  <a:lnTo>
                    <a:pt x="159" y="2"/>
                  </a:lnTo>
                  <a:lnTo>
                    <a:pt x="167" y="5"/>
                  </a:lnTo>
                  <a:lnTo>
                    <a:pt x="174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12" name="Freeform 168"/>
            <p:cNvSpPr>
              <a:spLocks/>
            </p:cNvSpPr>
            <p:nvPr/>
          </p:nvSpPr>
          <p:spPr bwMode="auto">
            <a:xfrm>
              <a:off x="5255" y="4735"/>
              <a:ext cx="87" cy="140"/>
            </a:xfrm>
            <a:custGeom>
              <a:avLst/>
              <a:gdLst>
                <a:gd name="T0" fmla="*/ 79 w 87"/>
                <a:gd name="T1" fmla="*/ 19 h 138"/>
                <a:gd name="T2" fmla="*/ 76 w 87"/>
                <a:gd name="T3" fmla="*/ 34 h 138"/>
                <a:gd name="T4" fmla="*/ 69 w 87"/>
                <a:gd name="T5" fmla="*/ 46 h 138"/>
                <a:gd name="T6" fmla="*/ 62 w 87"/>
                <a:gd name="T7" fmla="*/ 59 h 138"/>
                <a:gd name="T8" fmla="*/ 58 w 87"/>
                <a:gd name="T9" fmla="*/ 73 h 138"/>
                <a:gd name="T10" fmla="*/ 65 w 87"/>
                <a:gd name="T11" fmla="*/ 75 h 138"/>
                <a:gd name="T12" fmla="*/ 73 w 87"/>
                <a:gd name="T13" fmla="*/ 80 h 138"/>
                <a:gd name="T14" fmla="*/ 81 w 87"/>
                <a:gd name="T15" fmla="*/ 84 h 138"/>
                <a:gd name="T16" fmla="*/ 87 w 87"/>
                <a:gd name="T17" fmla="*/ 92 h 138"/>
                <a:gd name="T18" fmla="*/ 81 w 87"/>
                <a:gd name="T19" fmla="*/ 102 h 138"/>
                <a:gd name="T20" fmla="*/ 73 w 87"/>
                <a:gd name="T21" fmla="*/ 111 h 138"/>
                <a:gd name="T22" fmla="*/ 63 w 87"/>
                <a:gd name="T23" fmla="*/ 116 h 138"/>
                <a:gd name="T24" fmla="*/ 54 w 87"/>
                <a:gd name="T25" fmla="*/ 121 h 138"/>
                <a:gd name="T26" fmla="*/ 41 w 87"/>
                <a:gd name="T27" fmla="*/ 122 h 138"/>
                <a:gd name="T28" fmla="*/ 31 w 87"/>
                <a:gd name="T29" fmla="*/ 127 h 138"/>
                <a:gd name="T30" fmla="*/ 20 w 87"/>
                <a:gd name="T31" fmla="*/ 132 h 138"/>
                <a:gd name="T32" fmla="*/ 12 w 87"/>
                <a:gd name="T33" fmla="*/ 138 h 138"/>
                <a:gd name="T34" fmla="*/ 8 w 87"/>
                <a:gd name="T35" fmla="*/ 124 h 138"/>
                <a:gd name="T36" fmla="*/ 3 w 87"/>
                <a:gd name="T37" fmla="*/ 110 h 138"/>
                <a:gd name="T38" fmla="*/ 0 w 87"/>
                <a:gd name="T39" fmla="*/ 94 h 138"/>
                <a:gd name="T40" fmla="*/ 0 w 87"/>
                <a:gd name="T41" fmla="*/ 80 h 138"/>
                <a:gd name="T42" fmla="*/ 0 w 87"/>
                <a:gd name="T43" fmla="*/ 64 h 138"/>
                <a:gd name="T44" fmla="*/ 1 w 87"/>
                <a:gd name="T45" fmla="*/ 50 h 138"/>
                <a:gd name="T46" fmla="*/ 6 w 87"/>
                <a:gd name="T47" fmla="*/ 35 h 138"/>
                <a:gd name="T48" fmla="*/ 12 w 87"/>
                <a:gd name="T49" fmla="*/ 23 h 138"/>
                <a:gd name="T50" fmla="*/ 17 w 87"/>
                <a:gd name="T51" fmla="*/ 15 h 138"/>
                <a:gd name="T52" fmla="*/ 27 w 87"/>
                <a:gd name="T53" fmla="*/ 10 h 138"/>
                <a:gd name="T54" fmla="*/ 36 w 87"/>
                <a:gd name="T55" fmla="*/ 4 h 138"/>
                <a:gd name="T56" fmla="*/ 46 w 87"/>
                <a:gd name="T57" fmla="*/ 2 h 138"/>
                <a:gd name="T58" fmla="*/ 54 w 87"/>
                <a:gd name="T59" fmla="*/ 0 h 138"/>
                <a:gd name="T60" fmla="*/ 63 w 87"/>
                <a:gd name="T61" fmla="*/ 4 h 138"/>
                <a:gd name="T62" fmla="*/ 71 w 87"/>
                <a:gd name="T63" fmla="*/ 8 h 138"/>
                <a:gd name="T64" fmla="*/ 79 w 87"/>
                <a:gd name="T65" fmla="*/ 1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" h="138">
                  <a:moveTo>
                    <a:pt x="79" y="19"/>
                  </a:moveTo>
                  <a:lnTo>
                    <a:pt x="76" y="34"/>
                  </a:lnTo>
                  <a:lnTo>
                    <a:pt x="69" y="46"/>
                  </a:lnTo>
                  <a:lnTo>
                    <a:pt x="62" y="59"/>
                  </a:lnTo>
                  <a:lnTo>
                    <a:pt x="58" y="73"/>
                  </a:lnTo>
                  <a:lnTo>
                    <a:pt x="65" y="75"/>
                  </a:lnTo>
                  <a:lnTo>
                    <a:pt x="73" y="80"/>
                  </a:lnTo>
                  <a:lnTo>
                    <a:pt x="81" y="84"/>
                  </a:lnTo>
                  <a:lnTo>
                    <a:pt x="87" y="92"/>
                  </a:lnTo>
                  <a:lnTo>
                    <a:pt x="81" y="102"/>
                  </a:lnTo>
                  <a:lnTo>
                    <a:pt x="73" y="111"/>
                  </a:lnTo>
                  <a:lnTo>
                    <a:pt x="63" y="116"/>
                  </a:lnTo>
                  <a:lnTo>
                    <a:pt x="54" y="121"/>
                  </a:lnTo>
                  <a:lnTo>
                    <a:pt x="41" y="122"/>
                  </a:lnTo>
                  <a:lnTo>
                    <a:pt x="31" y="127"/>
                  </a:lnTo>
                  <a:lnTo>
                    <a:pt x="20" y="132"/>
                  </a:lnTo>
                  <a:lnTo>
                    <a:pt x="12" y="138"/>
                  </a:lnTo>
                  <a:lnTo>
                    <a:pt x="8" y="124"/>
                  </a:lnTo>
                  <a:lnTo>
                    <a:pt x="3" y="110"/>
                  </a:lnTo>
                  <a:lnTo>
                    <a:pt x="0" y="94"/>
                  </a:lnTo>
                  <a:lnTo>
                    <a:pt x="0" y="80"/>
                  </a:lnTo>
                  <a:lnTo>
                    <a:pt x="0" y="64"/>
                  </a:lnTo>
                  <a:lnTo>
                    <a:pt x="1" y="50"/>
                  </a:lnTo>
                  <a:lnTo>
                    <a:pt x="6" y="35"/>
                  </a:lnTo>
                  <a:lnTo>
                    <a:pt x="12" y="23"/>
                  </a:lnTo>
                  <a:lnTo>
                    <a:pt x="17" y="15"/>
                  </a:lnTo>
                  <a:lnTo>
                    <a:pt x="27" y="10"/>
                  </a:lnTo>
                  <a:lnTo>
                    <a:pt x="36" y="4"/>
                  </a:lnTo>
                  <a:lnTo>
                    <a:pt x="46" y="2"/>
                  </a:lnTo>
                  <a:lnTo>
                    <a:pt x="54" y="0"/>
                  </a:lnTo>
                  <a:lnTo>
                    <a:pt x="63" y="4"/>
                  </a:lnTo>
                  <a:lnTo>
                    <a:pt x="71" y="8"/>
                  </a:lnTo>
                  <a:lnTo>
                    <a:pt x="79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13" name="Freeform 169"/>
            <p:cNvSpPr>
              <a:spLocks/>
            </p:cNvSpPr>
            <p:nvPr/>
          </p:nvSpPr>
          <p:spPr bwMode="auto">
            <a:xfrm>
              <a:off x="5451" y="4740"/>
              <a:ext cx="69" cy="82"/>
            </a:xfrm>
            <a:custGeom>
              <a:avLst/>
              <a:gdLst>
                <a:gd name="T0" fmla="*/ 65 w 69"/>
                <a:gd name="T1" fmla="*/ 2 h 81"/>
                <a:gd name="T2" fmla="*/ 61 w 69"/>
                <a:gd name="T3" fmla="*/ 14 h 81"/>
                <a:gd name="T4" fmla="*/ 51 w 69"/>
                <a:gd name="T5" fmla="*/ 27 h 81"/>
                <a:gd name="T6" fmla="*/ 37 w 69"/>
                <a:gd name="T7" fmla="*/ 35 h 81"/>
                <a:gd name="T8" fmla="*/ 23 w 69"/>
                <a:gd name="T9" fmla="*/ 45 h 81"/>
                <a:gd name="T10" fmla="*/ 29 w 69"/>
                <a:gd name="T11" fmla="*/ 54 h 81"/>
                <a:gd name="T12" fmla="*/ 45 w 69"/>
                <a:gd name="T13" fmla="*/ 54 h 81"/>
                <a:gd name="T14" fmla="*/ 51 w 69"/>
                <a:gd name="T15" fmla="*/ 54 h 81"/>
                <a:gd name="T16" fmla="*/ 59 w 69"/>
                <a:gd name="T17" fmla="*/ 56 h 81"/>
                <a:gd name="T18" fmla="*/ 64 w 69"/>
                <a:gd name="T19" fmla="*/ 59 h 81"/>
                <a:gd name="T20" fmla="*/ 69 w 69"/>
                <a:gd name="T21" fmla="*/ 68 h 81"/>
                <a:gd name="T22" fmla="*/ 54 w 69"/>
                <a:gd name="T23" fmla="*/ 76 h 81"/>
                <a:gd name="T24" fmla="*/ 40 w 69"/>
                <a:gd name="T25" fmla="*/ 81 h 81"/>
                <a:gd name="T26" fmla="*/ 26 w 69"/>
                <a:gd name="T27" fmla="*/ 79 h 81"/>
                <a:gd name="T28" fmla="*/ 11 w 69"/>
                <a:gd name="T29" fmla="*/ 76 h 81"/>
                <a:gd name="T30" fmla="*/ 0 w 69"/>
                <a:gd name="T31" fmla="*/ 67 h 81"/>
                <a:gd name="T32" fmla="*/ 2 w 69"/>
                <a:gd name="T33" fmla="*/ 52 h 81"/>
                <a:gd name="T34" fmla="*/ 5 w 69"/>
                <a:gd name="T35" fmla="*/ 38 h 81"/>
                <a:gd name="T36" fmla="*/ 11 w 69"/>
                <a:gd name="T37" fmla="*/ 26 h 81"/>
                <a:gd name="T38" fmla="*/ 21 w 69"/>
                <a:gd name="T39" fmla="*/ 16 h 81"/>
                <a:gd name="T40" fmla="*/ 34 w 69"/>
                <a:gd name="T41" fmla="*/ 8 h 81"/>
                <a:gd name="T42" fmla="*/ 40 w 69"/>
                <a:gd name="T43" fmla="*/ 3 h 81"/>
                <a:gd name="T44" fmla="*/ 48 w 69"/>
                <a:gd name="T45" fmla="*/ 2 h 81"/>
                <a:gd name="T46" fmla="*/ 56 w 69"/>
                <a:gd name="T47" fmla="*/ 0 h 81"/>
                <a:gd name="T48" fmla="*/ 65 w 69"/>
                <a:gd name="T49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" h="81">
                  <a:moveTo>
                    <a:pt x="65" y="2"/>
                  </a:moveTo>
                  <a:lnTo>
                    <a:pt x="61" y="14"/>
                  </a:lnTo>
                  <a:lnTo>
                    <a:pt x="51" y="27"/>
                  </a:lnTo>
                  <a:lnTo>
                    <a:pt x="37" y="35"/>
                  </a:lnTo>
                  <a:lnTo>
                    <a:pt x="23" y="45"/>
                  </a:lnTo>
                  <a:lnTo>
                    <a:pt x="29" y="54"/>
                  </a:lnTo>
                  <a:lnTo>
                    <a:pt x="45" y="54"/>
                  </a:lnTo>
                  <a:lnTo>
                    <a:pt x="51" y="54"/>
                  </a:lnTo>
                  <a:lnTo>
                    <a:pt x="59" y="56"/>
                  </a:lnTo>
                  <a:lnTo>
                    <a:pt x="64" y="59"/>
                  </a:lnTo>
                  <a:lnTo>
                    <a:pt x="69" y="68"/>
                  </a:lnTo>
                  <a:lnTo>
                    <a:pt x="54" y="76"/>
                  </a:lnTo>
                  <a:lnTo>
                    <a:pt x="40" y="81"/>
                  </a:lnTo>
                  <a:lnTo>
                    <a:pt x="26" y="79"/>
                  </a:lnTo>
                  <a:lnTo>
                    <a:pt x="11" y="76"/>
                  </a:lnTo>
                  <a:lnTo>
                    <a:pt x="0" y="67"/>
                  </a:lnTo>
                  <a:lnTo>
                    <a:pt x="2" y="52"/>
                  </a:lnTo>
                  <a:lnTo>
                    <a:pt x="5" y="38"/>
                  </a:lnTo>
                  <a:lnTo>
                    <a:pt x="11" y="26"/>
                  </a:lnTo>
                  <a:lnTo>
                    <a:pt x="21" y="16"/>
                  </a:lnTo>
                  <a:lnTo>
                    <a:pt x="34" y="8"/>
                  </a:lnTo>
                  <a:lnTo>
                    <a:pt x="40" y="3"/>
                  </a:lnTo>
                  <a:lnTo>
                    <a:pt x="48" y="2"/>
                  </a:lnTo>
                  <a:lnTo>
                    <a:pt x="56" y="0"/>
                  </a:lnTo>
                  <a:lnTo>
                    <a:pt x="65" y="2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4" name="Freeform 170"/>
            <p:cNvSpPr>
              <a:spLocks/>
            </p:cNvSpPr>
            <p:nvPr/>
          </p:nvSpPr>
          <p:spPr bwMode="auto">
            <a:xfrm>
              <a:off x="5278" y="4752"/>
              <a:ext cx="40" cy="57"/>
            </a:xfrm>
            <a:custGeom>
              <a:avLst/>
              <a:gdLst>
                <a:gd name="T0" fmla="*/ 40 w 40"/>
                <a:gd name="T1" fmla="*/ 7 h 57"/>
                <a:gd name="T2" fmla="*/ 39 w 40"/>
                <a:gd name="T3" fmla="*/ 15 h 57"/>
                <a:gd name="T4" fmla="*/ 37 w 40"/>
                <a:gd name="T5" fmla="*/ 24 h 57"/>
                <a:gd name="T6" fmla="*/ 34 w 40"/>
                <a:gd name="T7" fmla="*/ 30 h 57"/>
                <a:gd name="T8" fmla="*/ 31 w 40"/>
                <a:gd name="T9" fmla="*/ 38 h 57"/>
                <a:gd name="T10" fmla="*/ 18 w 40"/>
                <a:gd name="T11" fmla="*/ 48 h 57"/>
                <a:gd name="T12" fmla="*/ 5 w 40"/>
                <a:gd name="T13" fmla="*/ 57 h 57"/>
                <a:gd name="T14" fmla="*/ 5 w 40"/>
                <a:gd name="T15" fmla="*/ 49 h 57"/>
                <a:gd name="T16" fmla="*/ 5 w 40"/>
                <a:gd name="T17" fmla="*/ 41 h 57"/>
                <a:gd name="T18" fmla="*/ 2 w 40"/>
                <a:gd name="T19" fmla="*/ 32 h 57"/>
                <a:gd name="T20" fmla="*/ 2 w 40"/>
                <a:gd name="T21" fmla="*/ 26 h 57"/>
                <a:gd name="T22" fmla="*/ 0 w 40"/>
                <a:gd name="T23" fmla="*/ 16 h 57"/>
                <a:gd name="T24" fmla="*/ 4 w 40"/>
                <a:gd name="T25" fmla="*/ 11 h 57"/>
                <a:gd name="T26" fmla="*/ 10 w 40"/>
                <a:gd name="T27" fmla="*/ 5 h 57"/>
                <a:gd name="T28" fmla="*/ 21 w 40"/>
                <a:gd name="T29" fmla="*/ 3 h 57"/>
                <a:gd name="T30" fmla="*/ 31 w 40"/>
                <a:gd name="T31" fmla="*/ 0 h 57"/>
                <a:gd name="T32" fmla="*/ 40 w 40"/>
                <a:gd name="T33" fmla="*/ 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57">
                  <a:moveTo>
                    <a:pt x="40" y="7"/>
                  </a:moveTo>
                  <a:lnTo>
                    <a:pt x="39" y="15"/>
                  </a:lnTo>
                  <a:lnTo>
                    <a:pt x="37" y="24"/>
                  </a:lnTo>
                  <a:lnTo>
                    <a:pt x="34" y="30"/>
                  </a:lnTo>
                  <a:lnTo>
                    <a:pt x="31" y="38"/>
                  </a:lnTo>
                  <a:lnTo>
                    <a:pt x="18" y="48"/>
                  </a:lnTo>
                  <a:lnTo>
                    <a:pt x="5" y="57"/>
                  </a:lnTo>
                  <a:lnTo>
                    <a:pt x="5" y="49"/>
                  </a:lnTo>
                  <a:lnTo>
                    <a:pt x="5" y="41"/>
                  </a:lnTo>
                  <a:lnTo>
                    <a:pt x="2" y="32"/>
                  </a:lnTo>
                  <a:lnTo>
                    <a:pt x="2" y="26"/>
                  </a:lnTo>
                  <a:lnTo>
                    <a:pt x="0" y="16"/>
                  </a:lnTo>
                  <a:lnTo>
                    <a:pt x="4" y="11"/>
                  </a:lnTo>
                  <a:lnTo>
                    <a:pt x="10" y="5"/>
                  </a:lnTo>
                  <a:lnTo>
                    <a:pt x="21" y="3"/>
                  </a:lnTo>
                  <a:lnTo>
                    <a:pt x="31" y="0"/>
                  </a:lnTo>
                  <a:lnTo>
                    <a:pt x="40" y="7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5" name="Freeform 171"/>
            <p:cNvSpPr>
              <a:spLocks/>
            </p:cNvSpPr>
            <p:nvPr/>
          </p:nvSpPr>
          <p:spPr bwMode="auto">
            <a:xfrm>
              <a:off x="5372" y="4755"/>
              <a:ext cx="56" cy="95"/>
            </a:xfrm>
            <a:custGeom>
              <a:avLst/>
              <a:gdLst>
                <a:gd name="T0" fmla="*/ 43 w 56"/>
                <a:gd name="T1" fmla="*/ 12 h 94"/>
                <a:gd name="T2" fmla="*/ 41 w 56"/>
                <a:gd name="T3" fmla="*/ 24 h 94"/>
                <a:gd name="T4" fmla="*/ 33 w 56"/>
                <a:gd name="T5" fmla="*/ 37 h 94"/>
                <a:gd name="T6" fmla="*/ 21 w 56"/>
                <a:gd name="T7" fmla="*/ 45 h 94"/>
                <a:gd name="T8" fmla="*/ 8 w 56"/>
                <a:gd name="T9" fmla="*/ 54 h 94"/>
                <a:gd name="T10" fmla="*/ 17 w 56"/>
                <a:gd name="T11" fmla="*/ 59 h 94"/>
                <a:gd name="T12" fmla="*/ 32 w 56"/>
                <a:gd name="T13" fmla="*/ 56 h 94"/>
                <a:gd name="T14" fmla="*/ 38 w 56"/>
                <a:gd name="T15" fmla="*/ 53 h 94"/>
                <a:gd name="T16" fmla="*/ 44 w 56"/>
                <a:gd name="T17" fmla="*/ 53 h 94"/>
                <a:gd name="T18" fmla="*/ 49 w 56"/>
                <a:gd name="T19" fmla="*/ 56 h 94"/>
                <a:gd name="T20" fmla="*/ 56 w 56"/>
                <a:gd name="T21" fmla="*/ 65 h 94"/>
                <a:gd name="T22" fmla="*/ 48 w 56"/>
                <a:gd name="T23" fmla="*/ 80 h 94"/>
                <a:gd name="T24" fmla="*/ 33 w 56"/>
                <a:gd name="T25" fmla="*/ 91 h 94"/>
                <a:gd name="T26" fmla="*/ 24 w 56"/>
                <a:gd name="T27" fmla="*/ 94 h 94"/>
                <a:gd name="T28" fmla="*/ 16 w 56"/>
                <a:gd name="T29" fmla="*/ 94 h 94"/>
                <a:gd name="T30" fmla="*/ 8 w 56"/>
                <a:gd name="T31" fmla="*/ 92 h 94"/>
                <a:gd name="T32" fmla="*/ 5 w 56"/>
                <a:gd name="T33" fmla="*/ 89 h 94"/>
                <a:gd name="T34" fmla="*/ 2 w 56"/>
                <a:gd name="T35" fmla="*/ 77 h 94"/>
                <a:gd name="T36" fmla="*/ 2 w 56"/>
                <a:gd name="T37" fmla="*/ 65 h 94"/>
                <a:gd name="T38" fmla="*/ 0 w 56"/>
                <a:gd name="T39" fmla="*/ 53 h 94"/>
                <a:gd name="T40" fmla="*/ 3 w 56"/>
                <a:gd name="T41" fmla="*/ 42 h 94"/>
                <a:gd name="T42" fmla="*/ 5 w 56"/>
                <a:gd name="T43" fmla="*/ 29 h 94"/>
                <a:gd name="T44" fmla="*/ 10 w 56"/>
                <a:gd name="T45" fmla="*/ 18 h 94"/>
                <a:gd name="T46" fmla="*/ 16 w 56"/>
                <a:gd name="T47" fmla="*/ 8 h 94"/>
                <a:gd name="T48" fmla="*/ 27 w 56"/>
                <a:gd name="T49" fmla="*/ 0 h 94"/>
                <a:gd name="T50" fmla="*/ 35 w 56"/>
                <a:gd name="T51" fmla="*/ 5 h 94"/>
                <a:gd name="T52" fmla="*/ 43 w 56"/>
                <a:gd name="T53" fmla="*/ 1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94">
                  <a:moveTo>
                    <a:pt x="43" y="12"/>
                  </a:moveTo>
                  <a:lnTo>
                    <a:pt x="41" y="24"/>
                  </a:lnTo>
                  <a:lnTo>
                    <a:pt x="33" y="37"/>
                  </a:lnTo>
                  <a:lnTo>
                    <a:pt x="21" y="45"/>
                  </a:lnTo>
                  <a:lnTo>
                    <a:pt x="8" y="54"/>
                  </a:lnTo>
                  <a:lnTo>
                    <a:pt x="17" y="59"/>
                  </a:lnTo>
                  <a:lnTo>
                    <a:pt x="32" y="56"/>
                  </a:lnTo>
                  <a:lnTo>
                    <a:pt x="38" y="53"/>
                  </a:lnTo>
                  <a:lnTo>
                    <a:pt x="44" y="53"/>
                  </a:lnTo>
                  <a:lnTo>
                    <a:pt x="49" y="56"/>
                  </a:lnTo>
                  <a:lnTo>
                    <a:pt x="56" y="65"/>
                  </a:lnTo>
                  <a:lnTo>
                    <a:pt x="48" y="80"/>
                  </a:lnTo>
                  <a:lnTo>
                    <a:pt x="33" y="91"/>
                  </a:lnTo>
                  <a:lnTo>
                    <a:pt x="24" y="94"/>
                  </a:lnTo>
                  <a:lnTo>
                    <a:pt x="16" y="94"/>
                  </a:lnTo>
                  <a:lnTo>
                    <a:pt x="8" y="92"/>
                  </a:lnTo>
                  <a:lnTo>
                    <a:pt x="5" y="89"/>
                  </a:lnTo>
                  <a:lnTo>
                    <a:pt x="2" y="77"/>
                  </a:lnTo>
                  <a:lnTo>
                    <a:pt x="2" y="65"/>
                  </a:lnTo>
                  <a:lnTo>
                    <a:pt x="0" y="53"/>
                  </a:lnTo>
                  <a:lnTo>
                    <a:pt x="3" y="42"/>
                  </a:lnTo>
                  <a:lnTo>
                    <a:pt x="5" y="29"/>
                  </a:lnTo>
                  <a:lnTo>
                    <a:pt x="10" y="18"/>
                  </a:lnTo>
                  <a:lnTo>
                    <a:pt x="16" y="8"/>
                  </a:lnTo>
                  <a:lnTo>
                    <a:pt x="27" y="0"/>
                  </a:lnTo>
                  <a:lnTo>
                    <a:pt x="35" y="5"/>
                  </a:lnTo>
                  <a:lnTo>
                    <a:pt x="43" y="12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6" name="Freeform 172"/>
            <p:cNvSpPr>
              <a:spLocks/>
            </p:cNvSpPr>
            <p:nvPr/>
          </p:nvSpPr>
          <p:spPr bwMode="auto">
            <a:xfrm>
              <a:off x="5629" y="4790"/>
              <a:ext cx="8" cy="7"/>
            </a:xfrm>
            <a:custGeom>
              <a:avLst/>
              <a:gdLst>
                <a:gd name="T0" fmla="*/ 0 w 8"/>
                <a:gd name="T1" fmla="*/ 7 h 7"/>
                <a:gd name="T2" fmla="*/ 0 w 8"/>
                <a:gd name="T3" fmla="*/ 0 h 7"/>
                <a:gd name="T4" fmla="*/ 8 w 8"/>
                <a:gd name="T5" fmla="*/ 7 h 7"/>
                <a:gd name="T6" fmla="*/ 0 w 8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7"/>
                  </a:moveTo>
                  <a:lnTo>
                    <a:pt x="0" y="0"/>
                  </a:lnTo>
                  <a:lnTo>
                    <a:pt x="8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7" name="Freeform 173"/>
            <p:cNvSpPr>
              <a:spLocks/>
            </p:cNvSpPr>
            <p:nvPr/>
          </p:nvSpPr>
          <p:spPr bwMode="auto">
            <a:xfrm>
              <a:off x="5610" y="4809"/>
              <a:ext cx="27" cy="36"/>
            </a:xfrm>
            <a:custGeom>
              <a:avLst/>
              <a:gdLst>
                <a:gd name="T0" fmla="*/ 27 w 27"/>
                <a:gd name="T1" fmla="*/ 3 h 35"/>
                <a:gd name="T2" fmla="*/ 22 w 27"/>
                <a:gd name="T3" fmla="*/ 13 h 35"/>
                <a:gd name="T4" fmla="*/ 17 w 27"/>
                <a:gd name="T5" fmla="*/ 21 h 35"/>
                <a:gd name="T6" fmla="*/ 13 w 27"/>
                <a:gd name="T7" fmla="*/ 27 h 35"/>
                <a:gd name="T8" fmla="*/ 8 w 27"/>
                <a:gd name="T9" fmla="*/ 35 h 35"/>
                <a:gd name="T10" fmla="*/ 0 w 27"/>
                <a:gd name="T11" fmla="*/ 26 h 35"/>
                <a:gd name="T12" fmla="*/ 1 w 27"/>
                <a:gd name="T13" fmla="*/ 16 h 35"/>
                <a:gd name="T14" fmla="*/ 5 w 27"/>
                <a:gd name="T15" fmla="*/ 8 h 35"/>
                <a:gd name="T16" fmla="*/ 8 w 27"/>
                <a:gd name="T17" fmla="*/ 0 h 35"/>
                <a:gd name="T18" fmla="*/ 14 w 27"/>
                <a:gd name="T19" fmla="*/ 2 h 35"/>
                <a:gd name="T20" fmla="*/ 27 w 27"/>
                <a:gd name="T21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" h="35">
                  <a:moveTo>
                    <a:pt x="27" y="3"/>
                  </a:moveTo>
                  <a:lnTo>
                    <a:pt x="22" y="13"/>
                  </a:lnTo>
                  <a:lnTo>
                    <a:pt x="17" y="21"/>
                  </a:lnTo>
                  <a:lnTo>
                    <a:pt x="13" y="27"/>
                  </a:lnTo>
                  <a:lnTo>
                    <a:pt x="8" y="35"/>
                  </a:lnTo>
                  <a:lnTo>
                    <a:pt x="0" y="26"/>
                  </a:lnTo>
                  <a:lnTo>
                    <a:pt x="1" y="16"/>
                  </a:lnTo>
                  <a:lnTo>
                    <a:pt x="5" y="8"/>
                  </a:lnTo>
                  <a:lnTo>
                    <a:pt x="8" y="0"/>
                  </a:lnTo>
                  <a:lnTo>
                    <a:pt x="14" y="2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8" name="Freeform 174"/>
            <p:cNvSpPr>
              <a:spLocks/>
            </p:cNvSpPr>
            <p:nvPr/>
          </p:nvSpPr>
          <p:spPr bwMode="auto">
            <a:xfrm>
              <a:off x="5280" y="4814"/>
              <a:ext cx="46" cy="34"/>
            </a:xfrm>
            <a:custGeom>
              <a:avLst/>
              <a:gdLst>
                <a:gd name="T0" fmla="*/ 46 w 46"/>
                <a:gd name="T1" fmla="*/ 18 h 33"/>
                <a:gd name="T2" fmla="*/ 37 w 46"/>
                <a:gd name="T3" fmla="*/ 24 h 33"/>
                <a:gd name="T4" fmla="*/ 29 w 46"/>
                <a:gd name="T5" fmla="*/ 30 h 33"/>
                <a:gd name="T6" fmla="*/ 17 w 46"/>
                <a:gd name="T7" fmla="*/ 33 h 33"/>
                <a:gd name="T8" fmla="*/ 6 w 46"/>
                <a:gd name="T9" fmla="*/ 33 h 33"/>
                <a:gd name="T10" fmla="*/ 0 w 46"/>
                <a:gd name="T11" fmla="*/ 29 h 33"/>
                <a:gd name="T12" fmla="*/ 2 w 46"/>
                <a:gd name="T13" fmla="*/ 22 h 33"/>
                <a:gd name="T14" fmla="*/ 2 w 46"/>
                <a:gd name="T15" fmla="*/ 14 h 33"/>
                <a:gd name="T16" fmla="*/ 3 w 46"/>
                <a:gd name="T17" fmla="*/ 6 h 33"/>
                <a:gd name="T18" fmla="*/ 16 w 46"/>
                <a:gd name="T19" fmla="*/ 3 h 33"/>
                <a:gd name="T20" fmla="*/ 29 w 46"/>
                <a:gd name="T21" fmla="*/ 2 h 33"/>
                <a:gd name="T22" fmla="*/ 33 w 46"/>
                <a:gd name="T23" fmla="*/ 0 h 33"/>
                <a:gd name="T24" fmla="*/ 38 w 46"/>
                <a:gd name="T25" fmla="*/ 3 h 33"/>
                <a:gd name="T26" fmla="*/ 41 w 46"/>
                <a:gd name="T27" fmla="*/ 8 h 33"/>
                <a:gd name="T28" fmla="*/ 46 w 46"/>
                <a:gd name="T29" fmla="*/ 1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" h="33">
                  <a:moveTo>
                    <a:pt x="46" y="18"/>
                  </a:moveTo>
                  <a:lnTo>
                    <a:pt x="37" y="24"/>
                  </a:lnTo>
                  <a:lnTo>
                    <a:pt x="29" y="30"/>
                  </a:lnTo>
                  <a:lnTo>
                    <a:pt x="17" y="33"/>
                  </a:lnTo>
                  <a:lnTo>
                    <a:pt x="6" y="33"/>
                  </a:lnTo>
                  <a:lnTo>
                    <a:pt x="0" y="29"/>
                  </a:lnTo>
                  <a:lnTo>
                    <a:pt x="2" y="22"/>
                  </a:lnTo>
                  <a:lnTo>
                    <a:pt x="2" y="14"/>
                  </a:lnTo>
                  <a:lnTo>
                    <a:pt x="3" y="6"/>
                  </a:lnTo>
                  <a:lnTo>
                    <a:pt x="16" y="3"/>
                  </a:lnTo>
                  <a:lnTo>
                    <a:pt x="29" y="2"/>
                  </a:lnTo>
                  <a:lnTo>
                    <a:pt x="33" y="0"/>
                  </a:lnTo>
                  <a:lnTo>
                    <a:pt x="38" y="3"/>
                  </a:lnTo>
                  <a:lnTo>
                    <a:pt x="41" y="8"/>
                  </a:lnTo>
                  <a:lnTo>
                    <a:pt x="46" y="18"/>
                  </a:lnTo>
                  <a:close/>
                </a:path>
              </a:pathLst>
            </a:custGeom>
            <a:solidFill>
              <a:srgbClr val="DFBFBF"/>
            </a:solidFill>
            <a:ln w="127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19" name="Freeform 175"/>
            <p:cNvSpPr>
              <a:spLocks/>
            </p:cNvSpPr>
            <p:nvPr/>
          </p:nvSpPr>
          <p:spPr bwMode="auto">
            <a:xfrm>
              <a:off x="2429" y="1088"/>
              <a:ext cx="2535" cy="1631"/>
            </a:xfrm>
            <a:custGeom>
              <a:avLst/>
              <a:gdLst>
                <a:gd name="T0" fmla="*/ 1270 w 2535"/>
                <a:gd name="T1" fmla="*/ 1610 h 1610"/>
                <a:gd name="T2" fmla="*/ 1524 w 2535"/>
                <a:gd name="T3" fmla="*/ 1592 h 1610"/>
                <a:gd name="T4" fmla="*/ 1762 w 2535"/>
                <a:gd name="T5" fmla="*/ 1545 h 1610"/>
                <a:gd name="T6" fmla="*/ 1976 w 2535"/>
                <a:gd name="T7" fmla="*/ 1470 h 1610"/>
                <a:gd name="T8" fmla="*/ 2164 w 2535"/>
                <a:gd name="T9" fmla="*/ 1372 h 1610"/>
                <a:gd name="T10" fmla="*/ 2318 w 2535"/>
                <a:gd name="T11" fmla="*/ 1251 h 1610"/>
                <a:gd name="T12" fmla="*/ 2436 w 2535"/>
                <a:gd name="T13" fmla="*/ 1115 h 1610"/>
                <a:gd name="T14" fmla="*/ 2509 w 2535"/>
                <a:gd name="T15" fmla="*/ 963 h 1610"/>
                <a:gd name="T16" fmla="*/ 2535 w 2535"/>
                <a:gd name="T17" fmla="*/ 803 h 1610"/>
                <a:gd name="T18" fmla="*/ 2509 w 2535"/>
                <a:gd name="T19" fmla="*/ 639 h 1610"/>
                <a:gd name="T20" fmla="*/ 2436 w 2535"/>
                <a:gd name="T21" fmla="*/ 490 h 1610"/>
                <a:gd name="T22" fmla="*/ 2318 w 2535"/>
                <a:gd name="T23" fmla="*/ 352 h 1610"/>
                <a:gd name="T24" fmla="*/ 2164 w 2535"/>
                <a:gd name="T25" fmla="*/ 235 h 1610"/>
                <a:gd name="T26" fmla="*/ 1976 w 2535"/>
                <a:gd name="T27" fmla="*/ 137 h 1610"/>
                <a:gd name="T28" fmla="*/ 1762 w 2535"/>
                <a:gd name="T29" fmla="*/ 62 h 1610"/>
                <a:gd name="T30" fmla="*/ 1524 w 2535"/>
                <a:gd name="T31" fmla="*/ 16 h 1610"/>
                <a:gd name="T32" fmla="*/ 1270 w 2535"/>
                <a:gd name="T33" fmla="*/ 0 h 1610"/>
                <a:gd name="T34" fmla="*/ 1011 w 2535"/>
                <a:gd name="T35" fmla="*/ 16 h 1610"/>
                <a:gd name="T36" fmla="*/ 774 w 2535"/>
                <a:gd name="T37" fmla="*/ 62 h 1610"/>
                <a:gd name="T38" fmla="*/ 558 w 2535"/>
                <a:gd name="T39" fmla="*/ 137 h 1610"/>
                <a:gd name="T40" fmla="*/ 371 w 2535"/>
                <a:gd name="T41" fmla="*/ 235 h 1610"/>
                <a:gd name="T42" fmla="*/ 215 w 2535"/>
                <a:gd name="T43" fmla="*/ 352 h 1610"/>
                <a:gd name="T44" fmla="*/ 98 w 2535"/>
                <a:gd name="T45" fmla="*/ 490 h 1610"/>
                <a:gd name="T46" fmla="*/ 25 w 2535"/>
                <a:gd name="T47" fmla="*/ 639 h 1610"/>
                <a:gd name="T48" fmla="*/ 0 w 2535"/>
                <a:gd name="T49" fmla="*/ 803 h 1610"/>
                <a:gd name="T50" fmla="*/ 25 w 2535"/>
                <a:gd name="T51" fmla="*/ 963 h 1610"/>
                <a:gd name="T52" fmla="*/ 98 w 2535"/>
                <a:gd name="T53" fmla="*/ 1115 h 1610"/>
                <a:gd name="T54" fmla="*/ 215 w 2535"/>
                <a:gd name="T55" fmla="*/ 1251 h 1610"/>
                <a:gd name="T56" fmla="*/ 371 w 2535"/>
                <a:gd name="T57" fmla="*/ 1372 h 1610"/>
                <a:gd name="T58" fmla="*/ 558 w 2535"/>
                <a:gd name="T59" fmla="*/ 1470 h 1610"/>
                <a:gd name="T60" fmla="*/ 774 w 2535"/>
                <a:gd name="T61" fmla="*/ 1545 h 1610"/>
                <a:gd name="T62" fmla="*/ 1011 w 2535"/>
                <a:gd name="T63" fmla="*/ 1592 h 1610"/>
                <a:gd name="T64" fmla="*/ 1270 w 2535"/>
                <a:gd name="T65" fmla="*/ 1610 h 1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35" h="1610">
                  <a:moveTo>
                    <a:pt x="1270" y="1610"/>
                  </a:moveTo>
                  <a:lnTo>
                    <a:pt x="1524" y="1592"/>
                  </a:lnTo>
                  <a:lnTo>
                    <a:pt x="1762" y="1545"/>
                  </a:lnTo>
                  <a:lnTo>
                    <a:pt x="1976" y="1470"/>
                  </a:lnTo>
                  <a:lnTo>
                    <a:pt x="2164" y="1372"/>
                  </a:lnTo>
                  <a:lnTo>
                    <a:pt x="2318" y="1251"/>
                  </a:lnTo>
                  <a:lnTo>
                    <a:pt x="2436" y="1115"/>
                  </a:lnTo>
                  <a:lnTo>
                    <a:pt x="2509" y="963"/>
                  </a:lnTo>
                  <a:lnTo>
                    <a:pt x="2535" y="803"/>
                  </a:lnTo>
                  <a:lnTo>
                    <a:pt x="2509" y="639"/>
                  </a:lnTo>
                  <a:lnTo>
                    <a:pt x="2436" y="490"/>
                  </a:lnTo>
                  <a:lnTo>
                    <a:pt x="2318" y="352"/>
                  </a:lnTo>
                  <a:lnTo>
                    <a:pt x="2164" y="235"/>
                  </a:lnTo>
                  <a:lnTo>
                    <a:pt x="1976" y="137"/>
                  </a:lnTo>
                  <a:lnTo>
                    <a:pt x="1762" y="62"/>
                  </a:lnTo>
                  <a:lnTo>
                    <a:pt x="1524" y="16"/>
                  </a:lnTo>
                  <a:lnTo>
                    <a:pt x="1270" y="0"/>
                  </a:lnTo>
                  <a:lnTo>
                    <a:pt x="1011" y="16"/>
                  </a:lnTo>
                  <a:lnTo>
                    <a:pt x="774" y="62"/>
                  </a:lnTo>
                  <a:lnTo>
                    <a:pt x="558" y="137"/>
                  </a:lnTo>
                  <a:lnTo>
                    <a:pt x="371" y="235"/>
                  </a:lnTo>
                  <a:lnTo>
                    <a:pt x="215" y="352"/>
                  </a:lnTo>
                  <a:lnTo>
                    <a:pt x="98" y="490"/>
                  </a:lnTo>
                  <a:lnTo>
                    <a:pt x="25" y="639"/>
                  </a:lnTo>
                  <a:lnTo>
                    <a:pt x="0" y="803"/>
                  </a:lnTo>
                  <a:lnTo>
                    <a:pt x="25" y="963"/>
                  </a:lnTo>
                  <a:lnTo>
                    <a:pt x="98" y="1115"/>
                  </a:lnTo>
                  <a:lnTo>
                    <a:pt x="215" y="1251"/>
                  </a:lnTo>
                  <a:lnTo>
                    <a:pt x="371" y="1372"/>
                  </a:lnTo>
                  <a:lnTo>
                    <a:pt x="558" y="1470"/>
                  </a:lnTo>
                  <a:lnTo>
                    <a:pt x="774" y="1545"/>
                  </a:lnTo>
                  <a:lnTo>
                    <a:pt x="1011" y="1592"/>
                  </a:lnTo>
                  <a:lnTo>
                    <a:pt x="1270" y="1610"/>
                  </a:lnTo>
                  <a:close/>
                </a:path>
              </a:pathLst>
            </a:custGeom>
            <a:solidFill>
              <a:srgbClr val="FFFFFF"/>
            </a:solidFill>
            <a:ln w="889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20" name="Freeform 176"/>
            <p:cNvSpPr>
              <a:spLocks/>
            </p:cNvSpPr>
            <p:nvPr/>
          </p:nvSpPr>
          <p:spPr bwMode="auto">
            <a:xfrm rot="19197044" flipH="1">
              <a:off x="4478" y="2439"/>
              <a:ext cx="454" cy="509"/>
            </a:xfrm>
            <a:custGeom>
              <a:avLst/>
              <a:gdLst>
                <a:gd name="T0" fmla="*/ 0 w 365"/>
                <a:gd name="T1" fmla="*/ 12 h 440"/>
                <a:gd name="T2" fmla="*/ 1 w 365"/>
                <a:gd name="T3" fmla="*/ 47 h 440"/>
                <a:gd name="T4" fmla="*/ 12 w 365"/>
                <a:gd name="T5" fmla="*/ 92 h 440"/>
                <a:gd name="T6" fmla="*/ 36 w 365"/>
                <a:gd name="T7" fmla="*/ 144 h 440"/>
                <a:gd name="T8" fmla="*/ 71 w 365"/>
                <a:gd name="T9" fmla="*/ 199 h 440"/>
                <a:gd name="T10" fmla="*/ 106 w 365"/>
                <a:gd name="T11" fmla="*/ 247 h 440"/>
                <a:gd name="T12" fmla="*/ 136 w 365"/>
                <a:gd name="T13" fmla="*/ 283 h 440"/>
                <a:gd name="T14" fmla="*/ 166 w 365"/>
                <a:gd name="T15" fmla="*/ 317 h 440"/>
                <a:gd name="T16" fmla="*/ 203 w 365"/>
                <a:gd name="T17" fmla="*/ 347 h 440"/>
                <a:gd name="T18" fmla="*/ 238 w 365"/>
                <a:gd name="T19" fmla="*/ 375 h 440"/>
                <a:gd name="T20" fmla="*/ 271 w 365"/>
                <a:gd name="T21" fmla="*/ 401 h 440"/>
                <a:gd name="T22" fmla="*/ 301 w 365"/>
                <a:gd name="T23" fmla="*/ 420 h 440"/>
                <a:gd name="T24" fmla="*/ 322 w 365"/>
                <a:gd name="T25" fmla="*/ 429 h 440"/>
                <a:gd name="T26" fmla="*/ 331 w 365"/>
                <a:gd name="T27" fmla="*/ 434 h 440"/>
                <a:gd name="T28" fmla="*/ 339 w 365"/>
                <a:gd name="T29" fmla="*/ 439 h 440"/>
                <a:gd name="T30" fmla="*/ 365 w 365"/>
                <a:gd name="T31" fmla="*/ 426 h 440"/>
                <a:gd name="T32" fmla="*/ 357 w 365"/>
                <a:gd name="T33" fmla="*/ 421 h 440"/>
                <a:gd name="T34" fmla="*/ 338 w 365"/>
                <a:gd name="T35" fmla="*/ 407 h 440"/>
                <a:gd name="T36" fmla="*/ 311 w 365"/>
                <a:gd name="T37" fmla="*/ 382 h 440"/>
                <a:gd name="T38" fmla="*/ 279 w 365"/>
                <a:gd name="T39" fmla="*/ 348 h 440"/>
                <a:gd name="T40" fmla="*/ 241 w 365"/>
                <a:gd name="T41" fmla="*/ 317 h 440"/>
                <a:gd name="T42" fmla="*/ 203 w 365"/>
                <a:gd name="T43" fmla="*/ 296 h 440"/>
                <a:gd name="T44" fmla="*/ 176 w 365"/>
                <a:gd name="T45" fmla="*/ 271 h 440"/>
                <a:gd name="T46" fmla="*/ 169 w 365"/>
                <a:gd name="T47" fmla="*/ 236 h 440"/>
                <a:gd name="T48" fmla="*/ 168 w 365"/>
                <a:gd name="T49" fmla="*/ 187 h 440"/>
                <a:gd name="T50" fmla="*/ 162 w 365"/>
                <a:gd name="T51" fmla="*/ 139 h 440"/>
                <a:gd name="T52" fmla="*/ 146 w 365"/>
                <a:gd name="T53" fmla="*/ 101 h 440"/>
                <a:gd name="T54" fmla="*/ 127 w 365"/>
                <a:gd name="T55" fmla="*/ 77 h 440"/>
                <a:gd name="T56" fmla="*/ 108 w 365"/>
                <a:gd name="T57" fmla="*/ 58 h 440"/>
                <a:gd name="T58" fmla="*/ 103 w 365"/>
                <a:gd name="T59" fmla="*/ 41 h 440"/>
                <a:gd name="T60" fmla="*/ 112 w 365"/>
                <a:gd name="T61" fmla="*/ 23 h 440"/>
                <a:gd name="T62" fmla="*/ 143 w 365"/>
                <a:gd name="T63" fmla="*/ 8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5" h="440">
                  <a:moveTo>
                    <a:pt x="0" y="0"/>
                  </a:moveTo>
                  <a:lnTo>
                    <a:pt x="0" y="12"/>
                  </a:lnTo>
                  <a:lnTo>
                    <a:pt x="0" y="30"/>
                  </a:lnTo>
                  <a:lnTo>
                    <a:pt x="1" y="47"/>
                  </a:lnTo>
                  <a:lnTo>
                    <a:pt x="8" y="69"/>
                  </a:lnTo>
                  <a:lnTo>
                    <a:pt x="12" y="92"/>
                  </a:lnTo>
                  <a:lnTo>
                    <a:pt x="24" y="117"/>
                  </a:lnTo>
                  <a:lnTo>
                    <a:pt x="36" y="144"/>
                  </a:lnTo>
                  <a:lnTo>
                    <a:pt x="54" y="174"/>
                  </a:lnTo>
                  <a:lnTo>
                    <a:pt x="71" y="199"/>
                  </a:lnTo>
                  <a:lnTo>
                    <a:pt x="90" y="225"/>
                  </a:lnTo>
                  <a:lnTo>
                    <a:pt x="106" y="247"/>
                  </a:lnTo>
                  <a:lnTo>
                    <a:pt x="122" y="268"/>
                  </a:lnTo>
                  <a:lnTo>
                    <a:pt x="136" y="283"/>
                  </a:lnTo>
                  <a:lnTo>
                    <a:pt x="152" y="301"/>
                  </a:lnTo>
                  <a:lnTo>
                    <a:pt x="166" y="317"/>
                  </a:lnTo>
                  <a:lnTo>
                    <a:pt x="185" y="333"/>
                  </a:lnTo>
                  <a:lnTo>
                    <a:pt x="203" y="347"/>
                  </a:lnTo>
                  <a:lnTo>
                    <a:pt x="220" y="363"/>
                  </a:lnTo>
                  <a:lnTo>
                    <a:pt x="238" y="375"/>
                  </a:lnTo>
                  <a:lnTo>
                    <a:pt x="257" y="390"/>
                  </a:lnTo>
                  <a:lnTo>
                    <a:pt x="271" y="401"/>
                  </a:lnTo>
                  <a:lnTo>
                    <a:pt x="287" y="412"/>
                  </a:lnTo>
                  <a:lnTo>
                    <a:pt x="301" y="420"/>
                  </a:lnTo>
                  <a:lnTo>
                    <a:pt x="314" y="426"/>
                  </a:lnTo>
                  <a:lnTo>
                    <a:pt x="322" y="429"/>
                  </a:lnTo>
                  <a:lnTo>
                    <a:pt x="328" y="432"/>
                  </a:lnTo>
                  <a:lnTo>
                    <a:pt x="331" y="434"/>
                  </a:lnTo>
                  <a:lnTo>
                    <a:pt x="336" y="437"/>
                  </a:lnTo>
                  <a:lnTo>
                    <a:pt x="339" y="439"/>
                  </a:lnTo>
                  <a:lnTo>
                    <a:pt x="341" y="440"/>
                  </a:lnTo>
                  <a:lnTo>
                    <a:pt x="365" y="426"/>
                  </a:lnTo>
                  <a:lnTo>
                    <a:pt x="361" y="425"/>
                  </a:lnTo>
                  <a:lnTo>
                    <a:pt x="357" y="421"/>
                  </a:lnTo>
                  <a:lnTo>
                    <a:pt x="347" y="415"/>
                  </a:lnTo>
                  <a:lnTo>
                    <a:pt x="338" y="407"/>
                  </a:lnTo>
                  <a:lnTo>
                    <a:pt x="323" y="396"/>
                  </a:lnTo>
                  <a:lnTo>
                    <a:pt x="311" y="382"/>
                  </a:lnTo>
                  <a:lnTo>
                    <a:pt x="295" y="366"/>
                  </a:lnTo>
                  <a:lnTo>
                    <a:pt x="279" y="348"/>
                  </a:lnTo>
                  <a:lnTo>
                    <a:pt x="260" y="331"/>
                  </a:lnTo>
                  <a:lnTo>
                    <a:pt x="241" y="317"/>
                  </a:lnTo>
                  <a:lnTo>
                    <a:pt x="220" y="306"/>
                  </a:lnTo>
                  <a:lnTo>
                    <a:pt x="203" y="296"/>
                  </a:lnTo>
                  <a:lnTo>
                    <a:pt x="187" y="283"/>
                  </a:lnTo>
                  <a:lnTo>
                    <a:pt x="176" y="271"/>
                  </a:lnTo>
                  <a:lnTo>
                    <a:pt x="168" y="255"/>
                  </a:lnTo>
                  <a:lnTo>
                    <a:pt x="169" y="236"/>
                  </a:lnTo>
                  <a:lnTo>
                    <a:pt x="168" y="210"/>
                  </a:lnTo>
                  <a:lnTo>
                    <a:pt x="168" y="187"/>
                  </a:lnTo>
                  <a:lnTo>
                    <a:pt x="165" y="161"/>
                  </a:lnTo>
                  <a:lnTo>
                    <a:pt x="162" y="139"/>
                  </a:lnTo>
                  <a:lnTo>
                    <a:pt x="154" y="117"/>
                  </a:lnTo>
                  <a:lnTo>
                    <a:pt x="146" y="101"/>
                  </a:lnTo>
                  <a:lnTo>
                    <a:pt x="136" y="87"/>
                  </a:lnTo>
                  <a:lnTo>
                    <a:pt x="127" y="77"/>
                  </a:lnTo>
                  <a:lnTo>
                    <a:pt x="116" y="68"/>
                  </a:lnTo>
                  <a:lnTo>
                    <a:pt x="108" y="58"/>
                  </a:lnTo>
                  <a:lnTo>
                    <a:pt x="103" y="49"/>
                  </a:lnTo>
                  <a:lnTo>
                    <a:pt x="103" y="41"/>
                  </a:lnTo>
                  <a:lnTo>
                    <a:pt x="104" y="31"/>
                  </a:lnTo>
                  <a:lnTo>
                    <a:pt x="112" y="23"/>
                  </a:lnTo>
                  <a:lnTo>
                    <a:pt x="125" y="15"/>
                  </a:lnTo>
                  <a:lnTo>
                    <a:pt x="143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89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3521" name="Rectangle 177"/>
            <p:cNvSpPr>
              <a:spLocks noChangeArrowheads="1"/>
            </p:cNvSpPr>
            <p:nvPr/>
          </p:nvSpPr>
          <p:spPr bwMode="auto">
            <a:xfrm>
              <a:off x="2276" y="879"/>
              <a:ext cx="4693" cy="4795"/>
            </a:xfrm>
            <a:prstGeom prst="rect">
              <a:avLst/>
            </a:prstGeom>
            <a:noFill/>
            <a:ln w="39370">
              <a:solidFill>
                <a:srgbClr val="FFFF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2" name="Freeform 178"/>
            <p:cNvSpPr>
              <a:spLocks/>
            </p:cNvSpPr>
            <p:nvPr/>
          </p:nvSpPr>
          <p:spPr bwMode="auto">
            <a:xfrm>
              <a:off x="3088" y="1248"/>
              <a:ext cx="1040" cy="208"/>
            </a:xfrm>
            <a:custGeom>
              <a:avLst/>
              <a:gdLst>
                <a:gd name="T0" fmla="*/ 0 w 1040"/>
                <a:gd name="T1" fmla="*/ 32 h 144"/>
                <a:gd name="T2" fmla="*/ 208 w 1040"/>
                <a:gd name="T3" fmla="*/ 16 h 144"/>
                <a:gd name="T4" fmla="*/ 256 w 1040"/>
                <a:gd name="T5" fmla="*/ 32 h 144"/>
                <a:gd name="T6" fmla="*/ 304 w 1040"/>
                <a:gd name="T7" fmla="*/ 0 h 144"/>
                <a:gd name="T8" fmla="*/ 384 w 1040"/>
                <a:gd name="T9" fmla="*/ 16 h 144"/>
                <a:gd name="T10" fmla="*/ 432 w 1040"/>
                <a:gd name="T11" fmla="*/ 64 h 144"/>
                <a:gd name="T12" fmla="*/ 640 w 1040"/>
                <a:gd name="T13" fmla="*/ 48 h 144"/>
                <a:gd name="T14" fmla="*/ 672 w 1040"/>
                <a:gd name="T15" fmla="*/ 48 h 144"/>
                <a:gd name="T16" fmla="*/ 720 w 1040"/>
                <a:gd name="T17" fmla="*/ 32 h 144"/>
                <a:gd name="T18" fmla="*/ 800 w 1040"/>
                <a:gd name="T19" fmla="*/ 48 h 144"/>
                <a:gd name="T20" fmla="*/ 848 w 1040"/>
                <a:gd name="T21" fmla="*/ 64 h 144"/>
                <a:gd name="T22" fmla="*/ 944 w 1040"/>
                <a:gd name="T23" fmla="*/ 32 h 144"/>
                <a:gd name="T24" fmla="*/ 1040 w 1040"/>
                <a:gd name="T25" fmla="*/ 3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0" h="144">
                  <a:moveTo>
                    <a:pt x="0" y="32"/>
                  </a:moveTo>
                  <a:cubicBezTo>
                    <a:pt x="69" y="27"/>
                    <a:pt x="138" y="16"/>
                    <a:pt x="208" y="16"/>
                  </a:cubicBezTo>
                  <a:cubicBezTo>
                    <a:pt x="225" y="16"/>
                    <a:pt x="239" y="35"/>
                    <a:pt x="256" y="32"/>
                  </a:cubicBezTo>
                  <a:cubicBezTo>
                    <a:pt x="275" y="29"/>
                    <a:pt x="288" y="11"/>
                    <a:pt x="304" y="0"/>
                  </a:cubicBezTo>
                  <a:cubicBezTo>
                    <a:pt x="331" y="5"/>
                    <a:pt x="360" y="4"/>
                    <a:pt x="384" y="16"/>
                  </a:cubicBezTo>
                  <a:cubicBezTo>
                    <a:pt x="404" y="26"/>
                    <a:pt x="410" y="61"/>
                    <a:pt x="432" y="64"/>
                  </a:cubicBezTo>
                  <a:cubicBezTo>
                    <a:pt x="501" y="73"/>
                    <a:pt x="571" y="53"/>
                    <a:pt x="640" y="48"/>
                  </a:cubicBezTo>
                  <a:cubicBezTo>
                    <a:pt x="672" y="144"/>
                    <a:pt x="640" y="80"/>
                    <a:pt x="672" y="48"/>
                  </a:cubicBezTo>
                  <a:cubicBezTo>
                    <a:pt x="684" y="36"/>
                    <a:pt x="704" y="37"/>
                    <a:pt x="720" y="32"/>
                  </a:cubicBezTo>
                  <a:cubicBezTo>
                    <a:pt x="747" y="37"/>
                    <a:pt x="774" y="41"/>
                    <a:pt x="800" y="48"/>
                  </a:cubicBezTo>
                  <a:cubicBezTo>
                    <a:pt x="816" y="52"/>
                    <a:pt x="831" y="66"/>
                    <a:pt x="848" y="64"/>
                  </a:cubicBezTo>
                  <a:cubicBezTo>
                    <a:pt x="882" y="60"/>
                    <a:pt x="910" y="32"/>
                    <a:pt x="944" y="32"/>
                  </a:cubicBezTo>
                  <a:cubicBezTo>
                    <a:pt x="976" y="32"/>
                    <a:pt x="1008" y="32"/>
                    <a:pt x="1040" y="32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3" name="Freeform 179"/>
            <p:cNvSpPr>
              <a:spLocks/>
            </p:cNvSpPr>
            <p:nvPr/>
          </p:nvSpPr>
          <p:spPr bwMode="auto">
            <a:xfrm>
              <a:off x="2800" y="1412"/>
              <a:ext cx="496" cy="186"/>
            </a:xfrm>
            <a:custGeom>
              <a:avLst/>
              <a:gdLst>
                <a:gd name="T0" fmla="*/ 0 w 496"/>
                <a:gd name="T1" fmla="*/ 76 h 186"/>
                <a:gd name="T2" fmla="*/ 64 w 496"/>
                <a:gd name="T3" fmla="*/ 92 h 186"/>
                <a:gd name="T4" fmla="*/ 144 w 496"/>
                <a:gd name="T5" fmla="*/ 76 h 186"/>
                <a:gd name="T6" fmla="*/ 192 w 496"/>
                <a:gd name="T7" fmla="*/ 60 h 186"/>
                <a:gd name="T8" fmla="*/ 256 w 496"/>
                <a:gd name="T9" fmla="*/ 60 h 186"/>
                <a:gd name="T10" fmla="*/ 352 w 496"/>
                <a:gd name="T11" fmla="*/ 124 h 186"/>
                <a:gd name="T12" fmla="*/ 400 w 496"/>
                <a:gd name="T13" fmla="*/ 140 h 186"/>
                <a:gd name="T14" fmla="*/ 448 w 496"/>
                <a:gd name="T15" fmla="*/ 124 h 186"/>
                <a:gd name="T16" fmla="*/ 496 w 496"/>
                <a:gd name="T17" fmla="*/ 14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6" h="186">
                  <a:moveTo>
                    <a:pt x="0" y="76"/>
                  </a:moveTo>
                  <a:cubicBezTo>
                    <a:pt x="21" y="81"/>
                    <a:pt x="43" y="99"/>
                    <a:pt x="64" y="92"/>
                  </a:cubicBezTo>
                  <a:cubicBezTo>
                    <a:pt x="156" y="61"/>
                    <a:pt x="30" y="0"/>
                    <a:pt x="144" y="76"/>
                  </a:cubicBezTo>
                  <a:cubicBezTo>
                    <a:pt x="160" y="71"/>
                    <a:pt x="176" y="54"/>
                    <a:pt x="192" y="60"/>
                  </a:cubicBezTo>
                  <a:cubicBezTo>
                    <a:pt x="259" y="87"/>
                    <a:pt x="189" y="161"/>
                    <a:pt x="256" y="60"/>
                  </a:cubicBezTo>
                  <a:cubicBezTo>
                    <a:pt x="296" y="179"/>
                    <a:pt x="258" y="171"/>
                    <a:pt x="352" y="124"/>
                  </a:cubicBezTo>
                  <a:cubicBezTo>
                    <a:pt x="422" y="19"/>
                    <a:pt x="349" y="102"/>
                    <a:pt x="400" y="140"/>
                  </a:cubicBezTo>
                  <a:cubicBezTo>
                    <a:pt x="413" y="150"/>
                    <a:pt x="432" y="129"/>
                    <a:pt x="448" y="124"/>
                  </a:cubicBezTo>
                  <a:cubicBezTo>
                    <a:pt x="469" y="186"/>
                    <a:pt x="452" y="184"/>
                    <a:pt x="496" y="140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4" name="Freeform 180"/>
            <p:cNvSpPr>
              <a:spLocks/>
            </p:cNvSpPr>
            <p:nvPr/>
          </p:nvSpPr>
          <p:spPr bwMode="auto">
            <a:xfrm>
              <a:off x="3504" y="1410"/>
              <a:ext cx="560" cy="184"/>
            </a:xfrm>
            <a:custGeom>
              <a:avLst/>
              <a:gdLst>
                <a:gd name="T0" fmla="*/ 0 w 560"/>
                <a:gd name="T1" fmla="*/ 110 h 184"/>
                <a:gd name="T2" fmla="*/ 48 w 560"/>
                <a:gd name="T3" fmla="*/ 78 h 184"/>
                <a:gd name="T4" fmla="*/ 96 w 560"/>
                <a:gd name="T5" fmla="*/ 110 h 184"/>
                <a:gd name="T6" fmla="*/ 192 w 560"/>
                <a:gd name="T7" fmla="*/ 126 h 184"/>
                <a:gd name="T8" fmla="*/ 240 w 560"/>
                <a:gd name="T9" fmla="*/ 110 h 184"/>
                <a:gd name="T10" fmla="*/ 336 w 560"/>
                <a:gd name="T11" fmla="*/ 46 h 184"/>
                <a:gd name="T12" fmla="*/ 416 w 560"/>
                <a:gd name="T13" fmla="*/ 110 h 184"/>
                <a:gd name="T14" fmla="*/ 432 w 560"/>
                <a:gd name="T15" fmla="*/ 174 h 184"/>
                <a:gd name="T16" fmla="*/ 464 w 560"/>
                <a:gd name="T17" fmla="*/ 110 h 184"/>
                <a:gd name="T18" fmla="*/ 528 w 560"/>
                <a:gd name="T19" fmla="*/ 14 h 184"/>
                <a:gd name="T20" fmla="*/ 560 w 560"/>
                <a:gd name="T21" fmla="*/ 14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0" h="184">
                  <a:moveTo>
                    <a:pt x="0" y="110"/>
                  </a:moveTo>
                  <a:cubicBezTo>
                    <a:pt x="16" y="99"/>
                    <a:pt x="29" y="78"/>
                    <a:pt x="48" y="78"/>
                  </a:cubicBezTo>
                  <a:cubicBezTo>
                    <a:pt x="67" y="78"/>
                    <a:pt x="78" y="104"/>
                    <a:pt x="96" y="110"/>
                  </a:cubicBezTo>
                  <a:cubicBezTo>
                    <a:pt x="127" y="120"/>
                    <a:pt x="160" y="121"/>
                    <a:pt x="192" y="126"/>
                  </a:cubicBezTo>
                  <a:cubicBezTo>
                    <a:pt x="208" y="121"/>
                    <a:pt x="225" y="118"/>
                    <a:pt x="240" y="110"/>
                  </a:cubicBezTo>
                  <a:cubicBezTo>
                    <a:pt x="274" y="91"/>
                    <a:pt x="336" y="46"/>
                    <a:pt x="336" y="46"/>
                  </a:cubicBezTo>
                  <a:cubicBezTo>
                    <a:pt x="382" y="184"/>
                    <a:pt x="306" y="0"/>
                    <a:pt x="416" y="110"/>
                  </a:cubicBezTo>
                  <a:cubicBezTo>
                    <a:pt x="432" y="126"/>
                    <a:pt x="427" y="153"/>
                    <a:pt x="432" y="174"/>
                  </a:cubicBezTo>
                  <a:cubicBezTo>
                    <a:pt x="443" y="153"/>
                    <a:pt x="452" y="130"/>
                    <a:pt x="464" y="110"/>
                  </a:cubicBezTo>
                  <a:cubicBezTo>
                    <a:pt x="484" y="77"/>
                    <a:pt x="528" y="14"/>
                    <a:pt x="528" y="14"/>
                  </a:cubicBezTo>
                  <a:cubicBezTo>
                    <a:pt x="545" y="133"/>
                    <a:pt x="517" y="99"/>
                    <a:pt x="560" y="142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5" name="Freeform 181"/>
            <p:cNvSpPr>
              <a:spLocks/>
            </p:cNvSpPr>
            <p:nvPr/>
          </p:nvSpPr>
          <p:spPr bwMode="auto">
            <a:xfrm>
              <a:off x="4224" y="1504"/>
              <a:ext cx="506" cy="125"/>
            </a:xfrm>
            <a:custGeom>
              <a:avLst/>
              <a:gdLst>
                <a:gd name="T0" fmla="*/ 0 w 506"/>
                <a:gd name="T1" fmla="*/ 16 h 125"/>
                <a:gd name="T2" fmla="*/ 48 w 506"/>
                <a:gd name="T3" fmla="*/ 48 h 125"/>
                <a:gd name="T4" fmla="*/ 160 w 506"/>
                <a:gd name="T5" fmla="*/ 0 h 125"/>
                <a:gd name="T6" fmla="*/ 192 w 506"/>
                <a:gd name="T7" fmla="*/ 48 h 125"/>
                <a:gd name="T8" fmla="*/ 288 w 506"/>
                <a:gd name="T9" fmla="*/ 32 h 125"/>
                <a:gd name="T10" fmla="*/ 336 w 506"/>
                <a:gd name="T11" fmla="*/ 16 h 125"/>
                <a:gd name="T12" fmla="*/ 384 w 506"/>
                <a:gd name="T13" fmla="*/ 48 h 125"/>
                <a:gd name="T14" fmla="*/ 448 w 506"/>
                <a:gd name="T15" fmla="*/ 48 h 125"/>
                <a:gd name="T16" fmla="*/ 496 w 506"/>
                <a:gd name="T17" fmla="*/ 9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6" h="125">
                  <a:moveTo>
                    <a:pt x="0" y="16"/>
                  </a:moveTo>
                  <a:cubicBezTo>
                    <a:pt x="16" y="27"/>
                    <a:pt x="29" y="45"/>
                    <a:pt x="48" y="48"/>
                  </a:cubicBezTo>
                  <a:cubicBezTo>
                    <a:pt x="66" y="51"/>
                    <a:pt x="156" y="2"/>
                    <a:pt x="160" y="0"/>
                  </a:cubicBezTo>
                  <a:cubicBezTo>
                    <a:pt x="171" y="16"/>
                    <a:pt x="177" y="36"/>
                    <a:pt x="192" y="48"/>
                  </a:cubicBezTo>
                  <a:cubicBezTo>
                    <a:pt x="241" y="88"/>
                    <a:pt x="245" y="53"/>
                    <a:pt x="288" y="32"/>
                  </a:cubicBezTo>
                  <a:cubicBezTo>
                    <a:pt x="303" y="24"/>
                    <a:pt x="320" y="21"/>
                    <a:pt x="336" y="16"/>
                  </a:cubicBezTo>
                  <a:cubicBezTo>
                    <a:pt x="352" y="27"/>
                    <a:pt x="370" y="34"/>
                    <a:pt x="384" y="48"/>
                  </a:cubicBezTo>
                  <a:cubicBezTo>
                    <a:pt x="435" y="99"/>
                    <a:pt x="397" y="125"/>
                    <a:pt x="448" y="48"/>
                  </a:cubicBezTo>
                  <a:cubicBezTo>
                    <a:pt x="506" y="67"/>
                    <a:pt x="496" y="47"/>
                    <a:pt x="496" y="96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6" name="Freeform 182"/>
            <p:cNvSpPr>
              <a:spLocks/>
            </p:cNvSpPr>
            <p:nvPr/>
          </p:nvSpPr>
          <p:spPr bwMode="auto">
            <a:xfrm>
              <a:off x="2703" y="1642"/>
              <a:ext cx="2112" cy="230"/>
            </a:xfrm>
            <a:custGeom>
              <a:avLst/>
              <a:gdLst>
                <a:gd name="T0" fmla="*/ 1 w 2112"/>
                <a:gd name="T1" fmla="*/ 70 h 230"/>
                <a:gd name="T2" fmla="*/ 17 w 2112"/>
                <a:gd name="T3" fmla="*/ 118 h 230"/>
                <a:gd name="T4" fmla="*/ 49 w 2112"/>
                <a:gd name="T5" fmla="*/ 70 h 230"/>
                <a:gd name="T6" fmla="*/ 65 w 2112"/>
                <a:gd name="T7" fmla="*/ 134 h 230"/>
                <a:gd name="T8" fmla="*/ 129 w 2112"/>
                <a:gd name="T9" fmla="*/ 118 h 230"/>
                <a:gd name="T10" fmla="*/ 177 w 2112"/>
                <a:gd name="T11" fmla="*/ 86 h 230"/>
                <a:gd name="T12" fmla="*/ 225 w 2112"/>
                <a:gd name="T13" fmla="*/ 118 h 230"/>
                <a:gd name="T14" fmla="*/ 273 w 2112"/>
                <a:gd name="T15" fmla="*/ 134 h 230"/>
                <a:gd name="T16" fmla="*/ 369 w 2112"/>
                <a:gd name="T17" fmla="*/ 118 h 230"/>
                <a:gd name="T18" fmla="*/ 481 w 2112"/>
                <a:gd name="T19" fmla="*/ 86 h 230"/>
                <a:gd name="T20" fmla="*/ 513 w 2112"/>
                <a:gd name="T21" fmla="*/ 134 h 230"/>
                <a:gd name="T22" fmla="*/ 609 w 2112"/>
                <a:gd name="T23" fmla="*/ 86 h 230"/>
                <a:gd name="T24" fmla="*/ 801 w 2112"/>
                <a:gd name="T25" fmla="*/ 86 h 230"/>
                <a:gd name="T26" fmla="*/ 849 w 2112"/>
                <a:gd name="T27" fmla="*/ 86 h 230"/>
                <a:gd name="T28" fmla="*/ 897 w 2112"/>
                <a:gd name="T29" fmla="*/ 118 h 230"/>
                <a:gd name="T30" fmla="*/ 1153 w 2112"/>
                <a:gd name="T31" fmla="*/ 118 h 230"/>
                <a:gd name="T32" fmla="*/ 1185 w 2112"/>
                <a:gd name="T33" fmla="*/ 166 h 230"/>
                <a:gd name="T34" fmla="*/ 1297 w 2112"/>
                <a:gd name="T35" fmla="*/ 230 h 230"/>
                <a:gd name="T36" fmla="*/ 1473 w 2112"/>
                <a:gd name="T37" fmla="*/ 150 h 230"/>
                <a:gd name="T38" fmla="*/ 1521 w 2112"/>
                <a:gd name="T39" fmla="*/ 150 h 230"/>
                <a:gd name="T40" fmla="*/ 1617 w 2112"/>
                <a:gd name="T41" fmla="*/ 118 h 230"/>
                <a:gd name="T42" fmla="*/ 1745 w 2112"/>
                <a:gd name="T43" fmla="*/ 118 h 230"/>
                <a:gd name="T44" fmla="*/ 1857 w 2112"/>
                <a:gd name="T45" fmla="*/ 150 h 230"/>
                <a:gd name="T46" fmla="*/ 1873 w 2112"/>
                <a:gd name="T47" fmla="*/ 102 h 230"/>
                <a:gd name="T48" fmla="*/ 1905 w 2112"/>
                <a:gd name="T49" fmla="*/ 198 h 230"/>
                <a:gd name="T50" fmla="*/ 1953 w 2112"/>
                <a:gd name="T51" fmla="*/ 166 h 230"/>
                <a:gd name="T52" fmla="*/ 2049 w 2112"/>
                <a:gd name="T53" fmla="*/ 166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12" h="230">
                  <a:moveTo>
                    <a:pt x="1" y="70"/>
                  </a:moveTo>
                  <a:cubicBezTo>
                    <a:pt x="6" y="86"/>
                    <a:pt x="0" y="118"/>
                    <a:pt x="17" y="118"/>
                  </a:cubicBezTo>
                  <a:cubicBezTo>
                    <a:pt x="36" y="118"/>
                    <a:pt x="31" y="64"/>
                    <a:pt x="49" y="70"/>
                  </a:cubicBezTo>
                  <a:cubicBezTo>
                    <a:pt x="70" y="77"/>
                    <a:pt x="60" y="113"/>
                    <a:pt x="65" y="134"/>
                  </a:cubicBezTo>
                  <a:cubicBezTo>
                    <a:pt x="86" y="129"/>
                    <a:pt x="109" y="127"/>
                    <a:pt x="129" y="118"/>
                  </a:cubicBezTo>
                  <a:cubicBezTo>
                    <a:pt x="147" y="110"/>
                    <a:pt x="158" y="86"/>
                    <a:pt x="177" y="86"/>
                  </a:cubicBezTo>
                  <a:cubicBezTo>
                    <a:pt x="196" y="86"/>
                    <a:pt x="208" y="109"/>
                    <a:pt x="225" y="118"/>
                  </a:cubicBezTo>
                  <a:cubicBezTo>
                    <a:pt x="240" y="126"/>
                    <a:pt x="257" y="129"/>
                    <a:pt x="273" y="134"/>
                  </a:cubicBezTo>
                  <a:cubicBezTo>
                    <a:pt x="373" y="67"/>
                    <a:pt x="270" y="118"/>
                    <a:pt x="369" y="118"/>
                  </a:cubicBezTo>
                  <a:cubicBezTo>
                    <a:pt x="389" y="118"/>
                    <a:pt x="458" y="94"/>
                    <a:pt x="481" y="86"/>
                  </a:cubicBezTo>
                  <a:cubicBezTo>
                    <a:pt x="492" y="102"/>
                    <a:pt x="495" y="127"/>
                    <a:pt x="513" y="134"/>
                  </a:cubicBezTo>
                  <a:cubicBezTo>
                    <a:pt x="534" y="142"/>
                    <a:pt x="599" y="93"/>
                    <a:pt x="609" y="86"/>
                  </a:cubicBezTo>
                  <a:cubicBezTo>
                    <a:pt x="691" y="140"/>
                    <a:pt x="714" y="115"/>
                    <a:pt x="801" y="86"/>
                  </a:cubicBezTo>
                  <a:cubicBezTo>
                    <a:pt x="858" y="0"/>
                    <a:pt x="813" y="41"/>
                    <a:pt x="849" y="86"/>
                  </a:cubicBezTo>
                  <a:cubicBezTo>
                    <a:pt x="861" y="101"/>
                    <a:pt x="881" y="107"/>
                    <a:pt x="897" y="118"/>
                  </a:cubicBezTo>
                  <a:cubicBezTo>
                    <a:pt x="1035" y="72"/>
                    <a:pt x="999" y="96"/>
                    <a:pt x="1153" y="118"/>
                  </a:cubicBezTo>
                  <a:cubicBezTo>
                    <a:pt x="1164" y="134"/>
                    <a:pt x="1168" y="157"/>
                    <a:pt x="1185" y="166"/>
                  </a:cubicBezTo>
                  <a:cubicBezTo>
                    <a:pt x="1313" y="230"/>
                    <a:pt x="1263" y="128"/>
                    <a:pt x="1297" y="230"/>
                  </a:cubicBezTo>
                  <a:cubicBezTo>
                    <a:pt x="1350" y="151"/>
                    <a:pt x="1375" y="166"/>
                    <a:pt x="1473" y="150"/>
                  </a:cubicBezTo>
                  <a:cubicBezTo>
                    <a:pt x="1511" y="36"/>
                    <a:pt x="1461" y="143"/>
                    <a:pt x="1521" y="150"/>
                  </a:cubicBezTo>
                  <a:cubicBezTo>
                    <a:pt x="1554" y="154"/>
                    <a:pt x="1617" y="118"/>
                    <a:pt x="1617" y="118"/>
                  </a:cubicBezTo>
                  <a:cubicBezTo>
                    <a:pt x="1727" y="155"/>
                    <a:pt x="1591" y="118"/>
                    <a:pt x="1745" y="118"/>
                  </a:cubicBezTo>
                  <a:cubicBezTo>
                    <a:pt x="1765" y="118"/>
                    <a:pt x="1834" y="142"/>
                    <a:pt x="1857" y="150"/>
                  </a:cubicBezTo>
                  <a:cubicBezTo>
                    <a:pt x="1862" y="134"/>
                    <a:pt x="1861" y="90"/>
                    <a:pt x="1873" y="102"/>
                  </a:cubicBezTo>
                  <a:cubicBezTo>
                    <a:pt x="1897" y="126"/>
                    <a:pt x="1905" y="198"/>
                    <a:pt x="1905" y="198"/>
                  </a:cubicBezTo>
                  <a:cubicBezTo>
                    <a:pt x="1921" y="187"/>
                    <a:pt x="1934" y="169"/>
                    <a:pt x="1953" y="166"/>
                  </a:cubicBezTo>
                  <a:cubicBezTo>
                    <a:pt x="2112" y="143"/>
                    <a:pt x="1952" y="214"/>
                    <a:pt x="2049" y="166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7" name="Freeform 183"/>
            <p:cNvSpPr>
              <a:spLocks/>
            </p:cNvSpPr>
            <p:nvPr/>
          </p:nvSpPr>
          <p:spPr bwMode="auto">
            <a:xfrm>
              <a:off x="2608" y="1952"/>
              <a:ext cx="688" cy="108"/>
            </a:xfrm>
            <a:custGeom>
              <a:avLst/>
              <a:gdLst>
                <a:gd name="T0" fmla="*/ 0 w 688"/>
                <a:gd name="T1" fmla="*/ 0 h 108"/>
                <a:gd name="T2" fmla="*/ 160 w 688"/>
                <a:gd name="T3" fmla="*/ 48 h 108"/>
                <a:gd name="T4" fmla="*/ 256 w 688"/>
                <a:gd name="T5" fmla="*/ 32 h 108"/>
                <a:gd name="T6" fmla="*/ 336 w 688"/>
                <a:gd name="T7" fmla="*/ 48 h 108"/>
                <a:gd name="T8" fmla="*/ 352 w 688"/>
                <a:gd name="T9" fmla="*/ 96 h 108"/>
                <a:gd name="T10" fmla="*/ 512 w 688"/>
                <a:gd name="T11" fmla="*/ 32 h 108"/>
                <a:gd name="T12" fmla="*/ 608 w 688"/>
                <a:gd name="T13" fmla="*/ 32 h 108"/>
                <a:gd name="T14" fmla="*/ 688 w 688"/>
                <a:gd name="T15" fmla="*/ 4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8" h="108">
                  <a:moveTo>
                    <a:pt x="0" y="0"/>
                  </a:moveTo>
                  <a:cubicBezTo>
                    <a:pt x="55" y="82"/>
                    <a:pt x="63" y="67"/>
                    <a:pt x="160" y="48"/>
                  </a:cubicBezTo>
                  <a:cubicBezTo>
                    <a:pt x="291" y="92"/>
                    <a:pt x="121" y="49"/>
                    <a:pt x="256" y="32"/>
                  </a:cubicBezTo>
                  <a:cubicBezTo>
                    <a:pt x="283" y="29"/>
                    <a:pt x="309" y="43"/>
                    <a:pt x="336" y="48"/>
                  </a:cubicBezTo>
                  <a:cubicBezTo>
                    <a:pt x="341" y="64"/>
                    <a:pt x="336" y="90"/>
                    <a:pt x="352" y="96"/>
                  </a:cubicBezTo>
                  <a:cubicBezTo>
                    <a:pt x="383" y="108"/>
                    <a:pt x="487" y="49"/>
                    <a:pt x="512" y="32"/>
                  </a:cubicBezTo>
                  <a:cubicBezTo>
                    <a:pt x="640" y="75"/>
                    <a:pt x="480" y="32"/>
                    <a:pt x="608" y="32"/>
                  </a:cubicBezTo>
                  <a:cubicBezTo>
                    <a:pt x="635" y="32"/>
                    <a:pt x="688" y="48"/>
                    <a:pt x="688" y="48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8" name="Freeform 184"/>
            <p:cNvSpPr>
              <a:spLocks/>
            </p:cNvSpPr>
            <p:nvPr/>
          </p:nvSpPr>
          <p:spPr bwMode="auto">
            <a:xfrm>
              <a:off x="3504" y="1968"/>
              <a:ext cx="464" cy="116"/>
            </a:xfrm>
            <a:custGeom>
              <a:avLst/>
              <a:gdLst>
                <a:gd name="T0" fmla="*/ 0 w 464"/>
                <a:gd name="T1" fmla="*/ 0 h 116"/>
                <a:gd name="T2" fmla="*/ 80 w 464"/>
                <a:gd name="T3" fmla="*/ 80 h 116"/>
                <a:gd name="T4" fmla="*/ 96 w 464"/>
                <a:gd name="T5" fmla="*/ 32 h 116"/>
                <a:gd name="T6" fmla="*/ 144 w 464"/>
                <a:gd name="T7" fmla="*/ 64 h 116"/>
                <a:gd name="T8" fmla="*/ 176 w 464"/>
                <a:gd name="T9" fmla="*/ 112 h 116"/>
                <a:gd name="T10" fmla="*/ 224 w 464"/>
                <a:gd name="T11" fmla="*/ 80 h 116"/>
                <a:gd name="T12" fmla="*/ 256 w 464"/>
                <a:gd name="T13" fmla="*/ 32 h 116"/>
                <a:gd name="T14" fmla="*/ 304 w 464"/>
                <a:gd name="T15" fmla="*/ 48 h 116"/>
                <a:gd name="T16" fmla="*/ 400 w 464"/>
                <a:gd name="T17" fmla="*/ 96 h 116"/>
                <a:gd name="T18" fmla="*/ 464 w 464"/>
                <a:gd name="T19" fmla="*/ 48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4" h="116">
                  <a:moveTo>
                    <a:pt x="0" y="0"/>
                  </a:moveTo>
                  <a:cubicBezTo>
                    <a:pt x="9" y="14"/>
                    <a:pt x="50" y="88"/>
                    <a:pt x="80" y="80"/>
                  </a:cubicBezTo>
                  <a:cubicBezTo>
                    <a:pt x="96" y="76"/>
                    <a:pt x="91" y="48"/>
                    <a:pt x="96" y="32"/>
                  </a:cubicBezTo>
                  <a:cubicBezTo>
                    <a:pt x="112" y="43"/>
                    <a:pt x="130" y="50"/>
                    <a:pt x="144" y="64"/>
                  </a:cubicBezTo>
                  <a:cubicBezTo>
                    <a:pt x="158" y="78"/>
                    <a:pt x="157" y="108"/>
                    <a:pt x="176" y="112"/>
                  </a:cubicBezTo>
                  <a:cubicBezTo>
                    <a:pt x="195" y="116"/>
                    <a:pt x="208" y="91"/>
                    <a:pt x="224" y="80"/>
                  </a:cubicBezTo>
                  <a:cubicBezTo>
                    <a:pt x="235" y="64"/>
                    <a:pt x="238" y="39"/>
                    <a:pt x="256" y="32"/>
                  </a:cubicBezTo>
                  <a:cubicBezTo>
                    <a:pt x="272" y="26"/>
                    <a:pt x="289" y="40"/>
                    <a:pt x="304" y="48"/>
                  </a:cubicBezTo>
                  <a:cubicBezTo>
                    <a:pt x="428" y="110"/>
                    <a:pt x="279" y="56"/>
                    <a:pt x="400" y="96"/>
                  </a:cubicBezTo>
                  <a:cubicBezTo>
                    <a:pt x="452" y="44"/>
                    <a:pt x="425" y="48"/>
                    <a:pt x="464" y="48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29" name="Freeform 185"/>
            <p:cNvSpPr>
              <a:spLocks/>
            </p:cNvSpPr>
            <p:nvPr/>
          </p:nvSpPr>
          <p:spPr bwMode="auto">
            <a:xfrm>
              <a:off x="4104" y="1953"/>
              <a:ext cx="685" cy="170"/>
            </a:xfrm>
            <a:custGeom>
              <a:avLst/>
              <a:gdLst>
                <a:gd name="T0" fmla="*/ 8 w 685"/>
                <a:gd name="T1" fmla="*/ 47 h 170"/>
                <a:gd name="T2" fmla="*/ 88 w 685"/>
                <a:gd name="T3" fmla="*/ 31 h 170"/>
                <a:gd name="T4" fmla="*/ 200 w 685"/>
                <a:gd name="T5" fmla="*/ 31 h 170"/>
                <a:gd name="T6" fmla="*/ 264 w 685"/>
                <a:gd name="T7" fmla="*/ 79 h 170"/>
                <a:gd name="T8" fmla="*/ 280 w 685"/>
                <a:gd name="T9" fmla="*/ 31 h 170"/>
                <a:gd name="T10" fmla="*/ 456 w 685"/>
                <a:gd name="T11" fmla="*/ 143 h 170"/>
                <a:gd name="T12" fmla="*/ 472 w 685"/>
                <a:gd name="T13" fmla="*/ 15 h 170"/>
                <a:gd name="T14" fmla="*/ 520 w 685"/>
                <a:gd name="T15" fmla="*/ 31 h 170"/>
                <a:gd name="T16" fmla="*/ 568 w 685"/>
                <a:gd name="T17" fmla="*/ 63 h 170"/>
                <a:gd name="T18" fmla="*/ 584 w 685"/>
                <a:gd name="T19" fmla="*/ 15 h 170"/>
                <a:gd name="T20" fmla="*/ 680 w 685"/>
                <a:gd name="T21" fmla="*/ 3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5" h="170">
                  <a:moveTo>
                    <a:pt x="8" y="47"/>
                  </a:moveTo>
                  <a:cubicBezTo>
                    <a:pt x="35" y="42"/>
                    <a:pt x="61" y="31"/>
                    <a:pt x="88" y="31"/>
                  </a:cubicBezTo>
                  <a:cubicBezTo>
                    <a:pt x="249" y="31"/>
                    <a:pt x="0" y="81"/>
                    <a:pt x="200" y="31"/>
                  </a:cubicBezTo>
                  <a:cubicBezTo>
                    <a:pt x="229" y="119"/>
                    <a:pt x="218" y="170"/>
                    <a:pt x="264" y="79"/>
                  </a:cubicBezTo>
                  <a:cubicBezTo>
                    <a:pt x="272" y="64"/>
                    <a:pt x="275" y="47"/>
                    <a:pt x="280" y="31"/>
                  </a:cubicBezTo>
                  <a:cubicBezTo>
                    <a:pt x="371" y="54"/>
                    <a:pt x="382" y="87"/>
                    <a:pt x="456" y="143"/>
                  </a:cubicBezTo>
                  <a:cubicBezTo>
                    <a:pt x="461" y="100"/>
                    <a:pt x="451" y="52"/>
                    <a:pt x="472" y="15"/>
                  </a:cubicBezTo>
                  <a:cubicBezTo>
                    <a:pt x="480" y="0"/>
                    <a:pt x="505" y="23"/>
                    <a:pt x="520" y="31"/>
                  </a:cubicBezTo>
                  <a:cubicBezTo>
                    <a:pt x="537" y="40"/>
                    <a:pt x="552" y="52"/>
                    <a:pt x="568" y="63"/>
                  </a:cubicBezTo>
                  <a:cubicBezTo>
                    <a:pt x="573" y="47"/>
                    <a:pt x="567" y="17"/>
                    <a:pt x="584" y="15"/>
                  </a:cubicBezTo>
                  <a:cubicBezTo>
                    <a:pt x="685" y="1"/>
                    <a:pt x="680" y="88"/>
                    <a:pt x="680" y="31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30" name="Freeform 186"/>
            <p:cNvSpPr>
              <a:spLocks/>
            </p:cNvSpPr>
            <p:nvPr/>
          </p:nvSpPr>
          <p:spPr bwMode="auto">
            <a:xfrm>
              <a:off x="2720" y="2160"/>
              <a:ext cx="1056" cy="144"/>
            </a:xfrm>
            <a:custGeom>
              <a:avLst/>
              <a:gdLst>
                <a:gd name="T0" fmla="*/ 0 w 1056"/>
                <a:gd name="T1" fmla="*/ 0 h 144"/>
                <a:gd name="T2" fmla="*/ 208 w 1056"/>
                <a:gd name="T3" fmla="*/ 96 h 144"/>
                <a:gd name="T4" fmla="*/ 256 w 1056"/>
                <a:gd name="T5" fmla="*/ 112 h 144"/>
                <a:gd name="T6" fmla="*/ 336 w 1056"/>
                <a:gd name="T7" fmla="*/ 144 h 144"/>
                <a:gd name="T8" fmla="*/ 480 w 1056"/>
                <a:gd name="T9" fmla="*/ 48 h 144"/>
                <a:gd name="T10" fmla="*/ 608 w 1056"/>
                <a:gd name="T11" fmla="*/ 64 h 144"/>
                <a:gd name="T12" fmla="*/ 704 w 1056"/>
                <a:gd name="T13" fmla="*/ 96 h 144"/>
                <a:gd name="T14" fmla="*/ 752 w 1056"/>
                <a:gd name="T15" fmla="*/ 112 h 144"/>
                <a:gd name="T16" fmla="*/ 848 w 1056"/>
                <a:gd name="T17" fmla="*/ 112 h 144"/>
                <a:gd name="T18" fmla="*/ 944 w 1056"/>
                <a:gd name="T19" fmla="*/ 64 h 144"/>
                <a:gd name="T20" fmla="*/ 992 w 1056"/>
                <a:gd name="T21" fmla="*/ 80 h 144"/>
                <a:gd name="T22" fmla="*/ 1056 w 1056"/>
                <a:gd name="T23" fmla="*/ 6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56" h="144">
                  <a:moveTo>
                    <a:pt x="0" y="0"/>
                  </a:moveTo>
                  <a:cubicBezTo>
                    <a:pt x="36" y="109"/>
                    <a:pt x="91" y="83"/>
                    <a:pt x="208" y="96"/>
                  </a:cubicBezTo>
                  <a:cubicBezTo>
                    <a:pt x="224" y="101"/>
                    <a:pt x="239" y="112"/>
                    <a:pt x="256" y="112"/>
                  </a:cubicBezTo>
                  <a:cubicBezTo>
                    <a:pt x="343" y="112"/>
                    <a:pt x="308" y="60"/>
                    <a:pt x="336" y="144"/>
                  </a:cubicBezTo>
                  <a:cubicBezTo>
                    <a:pt x="424" y="126"/>
                    <a:pt x="451" y="135"/>
                    <a:pt x="480" y="48"/>
                  </a:cubicBezTo>
                  <a:cubicBezTo>
                    <a:pt x="586" y="119"/>
                    <a:pt x="459" y="50"/>
                    <a:pt x="608" y="64"/>
                  </a:cubicBezTo>
                  <a:cubicBezTo>
                    <a:pt x="642" y="67"/>
                    <a:pt x="672" y="85"/>
                    <a:pt x="704" y="96"/>
                  </a:cubicBezTo>
                  <a:cubicBezTo>
                    <a:pt x="720" y="101"/>
                    <a:pt x="752" y="112"/>
                    <a:pt x="752" y="112"/>
                  </a:cubicBezTo>
                  <a:cubicBezTo>
                    <a:pt x="880" y="69"/>
                    <a:pt x="720" y="112"/>
                    <a:pt x="848" y="112"/>
                  </a:cubicBezTo>
                  <a:cubicBezTo>
                    <a:pt x="881" y="112"/>
                    <a:pt x="920" y="80"/>
                    <a:pt x="944" y="64"/>
                  </a:cubicBezTo>
                  <a:cubicBezTo>
                    <a:pt x="960" y="69"/>
                    <a:pt x="975" y="80"/>
                    <a:pt x="992" y="80"/>
                  </a:cubicBezTo>
                  <a:cubicBezTo>
                    <a:pt x="1014" y="80"/>
                    <a:pt x="1034" y="64"/>
                    <a:pt x="1056" y="64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31" name="Freeform 187"/>
            <p:cNvSpPr>
              <a:spLocks/>
            </p:cNvSpPr>
            <p:nvPr/>
          </p:nvSpPr>
          <p:spPr bwMode="auto">
            <a:xfrm>
              <a:off x="3936" y="2160"/>
              <a:ext cx="800" cy="158"/>
            </a:xfrm>
            <a:custGeom>
              <a:avLst/>
              <a:gdLst>
                <a:gd name="T0" fmla="*/ 0 w 800"/>
                <a:gd name="T1" fmla="*/ 48 h 158"/>
                <a:gd name="T2" fmla="*/ 112 w 800"/>
                <a:gd name="T3" fmla="*/ 128 h 158"/>
                <a:gd name="T4" fmla="*/ 144 w 800"/>
                <a:gd name="T5" fmla="*/ 80 h 158"/>
                <a:gd name="T6" fmla="*/ 208 w 800"/>
                <a:gd name="T7" fmla="*/ 16 h 158"/>
                <a:gd name="T8" fmla="*/ 304 w 800"/>
                <a:gd name="T9" fmla="*/ 16 h 158"/>
                <a:gd name="T10" fmla="*/ 352 w 800"/>
                <a:gd name="T11" fmla="*/ 48 h 158"/>
                <a:gd name="T12" fmla="*/ 384 w 800"/>
                <a:gd name="T13" fmla="*/ 96 h 158"/>
                <a:gd name="T14" fmla="*/ 480 w 800"/>
                <a:gd name="T15" fmla="*/ 32 h 158"/>
                <a:gd name="T16" fmla="*/ 496 w 800"/>
                <a:gd name="T17" fmla="*/ 80 h 158"/>
                <a:gd name="T18" fmla="*/ 512 w 800"/>
                <a:gd name="T19" fmla="*/ 32 h 158"/>
                <a:gd name="T20" fmla="*/ 656 w 800"/>
                <a:gd name="T21" fmla="*/ 96 h 158"/>
                <a:gd name="T22" fmla="*/ 768 w 800"/>
                <a:gd name="T23" fmla="*/ 48 h 158"/>
                <a:gd name="T24" fmla="*/ 800 w 800"/>
                <a:gd name="T2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00" h="158">
                  <a:moveTo>
                    <a:pt x="0" y="48"/>
                  </a:moveTo>
                  <a:cubicBezTo>
                    <a:pt x="73" y="158"/>
                    <a:pt x="28" y="156"/>
                    <a:pt x="112" y="128"/>
                  </a:cubicBezTo>
                  <a:cubicBezTo>
                    <a:pt x="123" y="112"/>
                    <a:pt x="129" y="92"/>
                    <a:pt x="144" y="80"/>
                  </a:cubicBezTo>
                  <a:cubicBezTo>
                    <a:pt x="222" y="18"/>
                    <a:pt x="173" y="121"/>
                    <a:pt x="208" y="16"/>
                  </a:cubicBezTo>
                  <a:cubicBezTo>
                    <a:pt x="336" y="101"/>
                    <a:pt x="176" y="16"/>
                    <a:pt x="304" y="16"/>
                  </a:cubicBezTo>
                  <a:cubicBezTo>
                    <a:pt x="323" y="16"/>
                    <a:pt x="336" y="37"/>
                    <a:pt x="352" y="48"/>
                  </a:cubicBezTo>
                  <a:cubicBezTo>
                    <a:pt x="363" y="64"/>
                    <a:pt x="365" y="98"/>
                    <a:pt x="384" y="96"/>
                  </a:cubicBezTo>
                  <a:cubicBezTo>
                    <a:pt x="422" y="91"/>
                    <a:pt x="480" y="32"/>
                    <a:pt x="480" y="32"/>
                  </a:cubicBezTo>
                  <a:cubicBezTo>
                    <a:pt x="485" y="48"/>
                    <a:pt x="479" y="80"/>
                    <a:pt x="496" y="80"/>
                  </a:cubicBezTo>
                  <a:cubicBezTo>
                    <a:pt x="513" y="80"/>
                    <a:pt x="495" y="34"/>
                    <a:pt x="512" y="32"/>
                  </a:cubicBezTo>
                  <a:cubicBezTo>
                    <a:pt x="559" y="25"/>
                    <a:pt x="618" y="71"/>
                    <a:pt x="656" y="96"/>
                  </a:cubicBezTo>
                  <a:cubicBezTo>
                    <a:pt x="705" y="84"/>
                    <a:pt x="731" y="85"/>
                    <a:pt x="768" y="48"/>
                  </a:cubicBezTo>
                  <a:cubicBezTo>
                    <a:pt x="782" y="34"/>
                    <a:pt x="800" y="0"/>
                    <a:pt x="800" y="0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532" name="Freeform 188"/>
            <p:cNvSpPr>
              <a:spLocks/>
            </p:cNvSpPr>
            <p:nvPr/>
          </p:nvSpPr>
          <p:spPr bwMode="auto">
            <a:xfrm>
              <a:off x="3200" y="2432"/>
              <a:ext cx="1152" cy="80"/>
            </a:xfrm>
            <a:custGeom>
              <a:avLst/>
              <a:gdLst>
                <a:gd name="T0" fmla="*/ 0 w 1152"/>
                <a:gd name="T1" fmla="*/ 32 h 80"/>
                <a:gd name="T2" fmla="*/ 208 w 1152"/>
                <a:gd name="T3" fmla="*/ 16 h 80"/>
                <a:gd name="T4" fmla="*/ 304 w 1152"/>
                <a:gd name="T5" fmla="*/ 16 h 80"/>
                <a:gd name="T6" fmla="*/ 528 w 1152"/>
                <a:gd name="T7" fmla="*/ 80 h 80"/>
                <a:gd name="T8" fmla="*/ 640 w 1152"/>
                <a:gd name="T9" fmla="*/ 80 h 80"/>
                <a:gd name="T10" fmla="*/ 768 w 1152"/>
                <a:gd name="T11" fmla="*/ 64 h 80"/>
                <a:gd name="T12" fmla="*/ 816 w 1152"/>
                <a:gd name="T13" fmla="*/ 32 h 80"/>
                <a:gd name="T14" fmla="*/ 864 w 1152"/>
                <a:gd name="T15" fmla="*/ 64 h 80"/>
                <a:gd name="T16" fmla="*/ 960 w 1152"/>
                <a:gd name="T17" fmla="*/ 0 h 80"/>
                <a:gd name="T18" fmla="*/ 1152 w 1152"/>
                <a:gd name="T19" fmla="*/ 3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2" h="80">
                  <a:moveTo>
                    <a:pt x="0" y="32"/>
                  </a:moveTo>
                  <a:cubicBezTo>
                    <a:pt x="69" y="27"/>
                    <a:pt x="138" y="16"/>
                    <a:pt x="208" y="16"/>
                  </a:cubicBezTo>
                  <a:cubicBezTo>
                    <a:pt x="336" y="16"/>
                    <a:pt x="176" y="59"/>
                    <a:pt x="304" y="16"/>
                  </a:cubicBezTo>
                  <a:cubicBezTo>
                    <a:pt x="383" y="42"/>
                    <a:pt x="458" y="33"/>
                    <a:pt x="528" y="80"/>
                  </a:cubicBezTo>
                  <a:cubicBezTo>
                    <a:pt x="728" y="30"/>
                    <a:pt x="479" y="80"/>
                    <a:pt x="640" y="80"/>
                  </a:cubicBezTo>
                  <a:cubicBezTo>
                    <a:pt x="683" y="80"/>
                    <a:pt x="725" y="69"/>
                    <a:pt x="768" y="64"/>
                  </a:cubicBezTo>
                  <a:cubicBezTo>
                    <a:pt x="784" y="53"/>
                    <a:pt x="797" y="32"/>
                    <a:pt x="816" y="32"/>
                  </a:cubicBezTo>
                  <a:cubicBezTo>
                    <a:pt x="835" y="32"/>
                    <a:pt x="845" y="68"/>
                    <a:pt x="864" y="64"/>
                  </a:cubicBezTo>
                  <a:cubicBezTo>
                    <a:pt x="902" y="56"/>
                    <a:pt x="960" y="0"/>
                    <a:pt x="960" y="0"/>
                  </a:cubicBezTo>
                  <a:cubicBezTo>
                    <a:pt x="1062" y="51"/>
                    <a:pt x="1000" y="32"/>
                    <a:pt x="1152" y="32"/>
                  </a:cubicBezTo>
                </a:path>
              </a:pathLst>
            </a:custGeom>
            <a:noFill/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000000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139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682844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8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10649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221" name="Picture 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2" name="TextBox 1"/>
          <p:cNvSpPr txBox="1"/>
          <p:nvPr/>
        </p:nvSpPr>
        <p:spPr>
          <a:xfrm>
            <a:off x="533400" y="1752600"/>
            <a:ext cx="8114080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4163" indent="-284163"/>
            <a:r>
              <a:rPr lang="en-US" sz="44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Answer call signals </a:t>
            </a:r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promptly</a:t>
            </a:r>
          </a:p>
          <a:p>
            <a:pPr marL="284163" indent="-284163"/>
            <a:endParaRPr lang="en-US" sz="44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284163" indent="-284163"/>
            <a:r>
              <a:rPr lang="en-US" sz="44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frequently used articles within reach of resident</a:t>
            </a:r>
          </a:p>
        </p:txBody>
      </p:sp>
      <p:sp>
        <p:nvSpPr>
          <p:cNvPr id="3" name="Rectangle 2"/>
          <p:cNvSpPr/>
          <p:nvPr/>
        </p:nvSpPr>
        <p:spPr>
          <a:xfrm>
            <a:off x="6017723" y="876929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grpSp>
        <p:nvGrpSpPr>
          <p:cNvPr id="8" name="Group 145"/>
          <p:cNvGrpSpPr>
            <a:grpSpLocks/>
          </p:cNvGrpSpPr>
          <p:nvPr/>
        </p:nvGrpSpPr>
        <p:grpSpPr bwMode="auto">
          <a:xfrm>
            <a:off x="5154549" y="4648200"/>
            <a:ext cx="3322638" cy="1858963"/>
            <a:chOff x="2843" y="1524"/>
            <a:chExt cx="2768" cy="1861"/>
          </a:xfrm>
        </p:grpSpPr>
        <p:sp>
          <p:nvSpPr>
            <p:cNvPr id="9" name="AutoShape 144"/>
            <p:cNvSpPr>
              <a:spLocks noChangeArrowheads="1"/>
            </p:cNvSpPr>
            <p:nvPr/>
          </p:nvSpPr>
          <p:spPr bwMode="auto">
            <a:xfrm flipV="1">
              <a:off x="2843" y="2498"/>
              <a:ext cx="2768" cy="818"/>
            </a:xfrm>
            <a:custGeom>
              <a:avLst/>
              <a:gdLst>
                <a:gd name="G0" fmla="+- 5400 0 0"/>
                <a:gd name="G1" fmla="+- 21600 0 5400"/>
                <a:gd name="G2" fmla="*/ 5400 1 2"/>
                <a:gd name="G3" fmla="+- 21600 0 G2"/>
                <a:gd name="G4" fmla="+/ 5400 21600 2"/>
                <a:gd name="G5" fmla="+/ G1 0 2"/>
                <a:gd name="G6" fmla="*/ 21600 21600 5400"/>
                <a:gd name="G7" fmla="*/ G6 1 2"/>
                <a:gd name="G8" fmla="+- 21600 0 G7"/>
                <a:gd name="G9" fmla="*/ 21600 1 2"/>
                <a:gd name="G10" fmla="+- 5400 0 G9"/>
                <a:gd name="G11" fmla="?: G10 G8 0"/>
                <a:gd name="G12" fmla="?: G10 G7 21600"/>
                <a:gd name="T0" fmla="*/ 18900 w 21600"/>
                <a:gd name="T1" fmla="*/ 10800 h 21600"/>
                <a:gd name="T2" fmla="*/ 10800 w 21600"/>
                <a:gd name="T3" fmla="*/ 21600 h 21600"/>
                <a:gd name="T4" fmla="*/ 2700 w 21600"/>
                <a:gd name="T5" fmla="*/ 10800 h 21600"/>
                <a:gd name="T6" fmla="*/ 10800 w 21600"/>
                <a:gd name="T7" fmla="*/ 0 h 21600"/>
                <a:gd name="T8" fmla="*/ 4500 w 21600"/>
                <a:gd name="T9" fmla="*/ 4500 h 21600"/>
                <a:gd name="T10" fmla="*/ 17100 w 21600"/>
                <a:gd name="T11" fmla="*/ 17100 h 2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T8" t="T9" r="T10" b="T11"/>
              <a:pathLst>
                <a:path w="21600" h="21600">
                  <a:moveTo>
                    <a:pt x="0" y="0"/>
                  </a:moveTo>
                  <a:lnTo>
                    <a:pt x="5400" y="21600"/>
                  </a:lnTo>
                  <a:lnTo>
                    <a:pt x="16200" y="21600"/>
                  </a:lnTo>
                  <a:lnTo>
                    <a:pt x="21600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pic>
          <p:nvPicPr>
            <p:cNvPr id="10" name="Picture 140" descr="Seniors (244)"/>
            <p:cNvPicPr>
              <a:picLocks noChangeAspect="1" noChangeArrowheads="1"/>
            </p:cNvPicPr>
            <p:nvPr/>
          </p:nvPicPr>
          <p:blipFill>
            <a:blip r:embed="rId5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90" y="1524"/>
              <a:ext cx="2183" cy="18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cmpd="sng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897639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0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71600"/>
          </a:xfrm>
          <a:solidFill>
            <a:srgbClr val="C00000"/>
          </a:solidFill>
        </p:spPr>
        <p:txBody>
          <a:bodyPr/>
          <a:lstStyle/>
          <a:p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Reporting Emergencies</a:t>
            </a: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endParaRPr lang="en-US" sz="4800" dirty="0"/>
          </a:p>
        </p:txBody>
      </p:sp>
      <p:sp>
        <p:nvSpPr>
          <p:cNvPr id="456710" name="Text Box 6"/>
          <p:cNvSpPr txBox="1">
            <a:spLocks noChangeArrowheads="1"/>
          </p:cNvSpPr>
          <p:nvPr/>
        </p:nvSpPr>
        <p:spPr bwMode="auto">
          <a:xfrm>
            <a:off x="438150" y="1760538"/>
            <a:ext cx="7807325" cy="22891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marL="223838" indent="-223838"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4pPr>
            <a:lvl5pPr algn="l" eaLnBrk="0" hangingPunct="0">
              <a:defRPr sz="2400">
                <a:solidFill>
                  <a:schemeClr val="tx1"/>
                </a:solidFill>
                <a:latin typeface="Times New Roman" pitchFamily="18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Char char="•"/>
            </a:pPr>
            <a:r>
              <a:rPr lang="en-US" sz="3600" dirty="0">
                <a:latin typeface="Arial" charset="0"/>
              </a:rPr>
              <a:t>Know your limitations</a:t>
            </a:r>
          </a:p>
          <a:p>
            <a:pPr eaLnBrk="1" hangingPunct="1">
              <a:buFontTx/>
              <a:buChar char="•"/>
            </a:pPr>
            <a:r>
              <a:rPr lang="en-US" sz="3600" dirty="0">
                <a:latin typeface="Arial" charset="0"/>
              </a:rPr>
              <a:t>Provide care and reassure victims</a:t>
            </a:r>
          </a:p>
          <a:p>
            <a:pPr eaLnBrk="1" hangingPunct="1">
              <a:buFontTx/>
              <a:buChar char="•"/>
            </a:pPr>
            <a:r>
              <a:rPr lang="en-US" sz="3600" dirty="0">
                <a:latin typeface="Arial" charset="0"/>
              </a:rPr>
              <a:t>Keep bystanders away from victims</a:t>
            </a:r>
          </a:p>
          <a:p>
            <a:pPr algn="ctr" eaLnBrk="1" hangingPunct="1"/>
            <a:endParaRPr lang="en-US" sz="3600" dirty="0">
              <a:latin typeface="Arial" charset="0"/>
            </a:endParaRPr>
          </a:p>
        </p:txBody>
      </p:sp>
      <p:grpSp>
        <p:nvGrpSpPr>
          <p:cNvPr id="457015" name="Group 311"/>
          <p:cNvGrpSpPr>
            <a:grpSpLocks noChangeAspect="1"/>
          </p:cNvGrpSpPr>
          <p:nvPr/>
        </p:nvGrpSpPr>
        <p:grpSpPr bwMode="auto">
          <a:xfrm>
            <a:off x="2711450" y="3717925"/>
            <a:ext cx="3467100" cy="2360613"/>
            <a:chOff x="1928" y="2400"/>
            <a:chExt cx="1931" cy="1315"/>
          </a:xfrm>
        </p:grpSpPr>
        <p:sp>
          <p:nvSpPr>
            <p:cNvPr id="457014" name="AutoShape 310"/>
            <p:cNvSpPr>
              <a:spLocks noChangeAspect="1" noChangeArrowheads="1" noTextEdit="1"/>
            </p:cNvSpPr>
            <p:nvPr/>
          </p:nvSpPr>
          <p:spPr bwMode="auto">
            <a:xfrm>
              <a:off x="1928" y="2400"/>
              <a:ext cx="1931" cy="1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57216" name="Group 512"/>
            <p:cNvGrpSpPr>
              <a:grpSpLocks/>
            </p:cNvGrpSpPr>
            <p:nvPr/>
          </p:nvGrpSpPr>
          <p:grpSpPr bwMode="auto">
            <a:xfrm>
              <a:off x="1930" y="2402"/>
              <a:ext cx="1927" cy="1311"/>
              <a:chOff x="1930" y="2402"/>
              <a:chExt cx="1927" cy="1311"/>
            </a:xfrm>
          </p:grpSpPr>
          <p:sp>
            <p:nvSpPr>
              <p:cNvPr id="457016" name="Rectangle 312"/>
              <p:cNvSpPr>
                <a:spLocks noChangeArrowheads="1"/>
              </p:cNvSpPr>
              <p:nvPr/>
            </p:nvSpPr>
            <p:spPr bwMode="auto">
              <a:xfrm>
                <a:off x="1930" y="2402"/>
                <a:ext cx="1927" cy="1311"/>
              </a:xfrm>
              <a:prstGeom prst="rect">
                <a:avLst/>
              </a:prstGeom>
              <a:solidFill>
                <a:srgbClr val="FFFFFF"/>
              </a:solidFill>
              <a:ln w="0">
                <a:solidFill>
                  <a:srgbClr val="FFFFFF"/>
                </a:solidFill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17" name="Freeform 313"/>
              <p:cNvSpPr>
                <a:spLocks/>
              </p:cNvSpPr>
              <p:nvPr/>
            </p:nvSpPr>
            <p:spPr bwMode="auto">
              <a:xfrm>
                <a:off x="1932" y="2404"/>
                <a:ext cx="1924" cy="1307"/>
              </a:xfrm>
              <a:custGeom>
                <a:avLst/>
                <a:gdLst>
                  <a:gd name="T0" fmla="*/ 14469 w 15390"/>
                  <a:gd name="T1" fmla="*/ 9336 h 10459"/>
                  <a:gd name="T2" fmla="*/ 14606 w 15390"/>
                  <a:gd name="T3" fmla="*/ 8766 h 10459"/>
                  <a:gd name="T4" fmla="*/ 13863 w 15390"/>
                  <a:gd name="T5" fmla="*/ 9343 h 10459"/>
                  <a:gd name="T6" fmla="*/ 14242 w 15390"/>
                  <a:gd name="T7" fmla="*/ 9896 h 10459"/>
                  <a:gd name="T8" fmla="*/ 13548 w 15390"/>
                  <a:gd name="T9" fmla="*/ 9962 h 10459"/>
                  <a:gd name="T10" fmla="*/ 13273 w 15390"/>
                  <a:gd name="T11" fmla="*/ 9862 h 10459"/>
                  <a:gd name="T12" fmla="*/ 13239 w 15390"/>
                  <a:gd name="T13" fmla="*/ 10030 h 10459"/>
                  <a:gd name="T14" fmla="*/ 13148 w 15390"/>
                  <a:gd name="T15" fmla="*/ 10206 h 10459"/>
                  <a:gd name="T16" fmla="*/ 12940 w 15390"/>
                  <a:gd name="T17" fmla="*/ 10347 h 10459"/>
                  <a:gd name="T18" fmla="*/ 12434 w 15390"/>
                  <a:gd name="T19" fmla="*/ 10407 h 10459"/>
                  <a:gd name="T20" fmla="*/ 12833 w 15390"/>
                  <a:gd name="T21" fmla="*/ 9458 h 10459"/>
                  <a:gd name="T22" fmla="*/ 12407 w 15390"/>
                  <a:gd name="T23" fmla="*/ 9149 h 10459"/>
                  <a:gd name="T24" fmla="*/ 11276 w 15390"/>
                  <a:gd name="T25" fmla="*/ 7781 h 10459"/>
                  <a:gd name="T26" fmla="*/ 10065 w 15390"/>
                  <a:gd name="T27" fmla="*/ 7875 h 10459"/>
                  <a:gd name="T28" fmla="*/ 9890 w 15390"/>
                  <a:gd name="T29" fmla="*/ 9861 h 10459"/>
                  <a:gd name="T30" fmla="*/ 9275 w 15390"/>
                  <a:gd name="T31" fmla="*/ 10048 h 10459"/>
                  <a:gd name="T32" fmla="*/ 8724 w 15390"/>
                  <a:gd name="T33" fmla="*/ 10224 h 10459"/>
                  <a:gd name="T34" fmla="*/ 8007 w 15390"/>
                  <a:gd name="T35" fmla="*/ 9955 h 10459"/>
                  <a:gd name="T36" fmla="*/ 8746 w 15390"/>
                  <a:gd name="T37" fmla="*/ 9344 h 10459"/>
                  <a:gd name="T38" fmla="*/ 7212 w 15390"/>
                  <a:gd name="T39" fmla="*/ 8802 h 10459"/>
                  <a:gd name="T40" fmla="*/ 7291 w 15390"/>
                  <a:gd name="T41" fmla="*/ 9286 h 10459"/>
                  <a:gd name="T42" fmla="*/ 6305 w 15390"/>
                  <a:gd name="T43" fmla="*/ 8624 h 10459"/>
                  <a:gd name="T44" fmla="*/ 5717 w 15390"/>
                  <a:gd name="T45" fmla="*/ 9253 h 10459"/>
                  <a:gd name="T46" fmla="*/ 5196 w 15390"/>
                  <a:gd name="T47" fmla="*/ 9657 h 10459"/>
                  <a:gd name="T48" fmla="*/ 4875 w 15390"/>
                  <a:gd name="T49" fmla="*/ 8212 h 10459"/>
                  <a:gd name="T50" fmla="*/ 4622 w 15390"/>
                  <a:gd name="T51" fmla="*/ 9220 h 10459"/>
                  <a:gd name="T52" fmla="*/ 3626 w 15390"/>
                  <a:gd name="T53" fmla="*/ 9102 h 10459"/>
                  <a:gd name="T54" fmla="*/ 3374 w 15390"/>
                  <a:gd name="T55" fmla="*/ 9896 h 10459"/>
                  <a:gd name="T56" fmla="*/ 2504 w 15390"/>
                  <a:gd name="T57" fmla="*/ 9671 h 10459"/>
                  <a:gd name="T58" fmla="*/ 2751 w 15390"/>
                  <a:gd name="T59" fmla="*/ 9186 h 10459"/>
                  <a:gd name="T60" fmla="*/ 2387 w 15390"/>
                  <a:gd name="T61" fmla="*/ 7544 h 10459"/>
                  <a:gd name="T62" fmla="*/ 1201 w 15390"/>
                  <a:gd name="T63" fmla="*/ 7046 h 10459"/>
                  <a:gd name="T64" fmla="*/ 1881 w 15390"/>
                  <a:gd name="T65" fmla="*/ 8670 h 10459"/>
                  <a:gd name="T66" fmla="*/ 1317 w 15390"/>
                  <a:gd name="T67" fmla="*/ 9093 h 10459"/>
                  <a:gd name="T68" fmla="*/ 929 w 15390"/>
                  <a:gd name="T69" fmla="*/ 8707 h 10459"/>
                  <a:gd name="T70" fmla="*/ 662 w 15390"/>
                  <a:gd name="T71" fmla="*/ 8239 h 10459"/>
                  <a:gd name="T72" fmla="*/ 337 w 15390"/>
                  <a:gd name="T73" fmla="*/ 6285 h 10459"/>
                  <a:gd name="T74" fmla="*/ 817 w 15390"/>
                  <a:gd name="T75" fmla="*/ 4512 h 10459"/>
                  <a:gd name="T76" fmla="*/ 1003 w 15390"/>
                  <a:gd name="T77" fmla="*/ 2886 h 10459"/>
                  <a:gd name="T78" fmla="*/ 946 w 15390"/>
                  <a:gd name="T79" fmla="*/ 2507 h 10459"/>
                  <a:gd name="T80" fmla="*/ 281 w 15390"/>
                  <a:gd name="T81" fmla="*/ 1784 h 10459"/>
                  <a:gd name="T82" fmla="*/ 550 w 15390"/>
                  <a:gd name="T83" fmla="*/ 1417 h 10459"/>
                  <a:gd name="T84" fmla="*/ 1782 w 15390"/>
                  <a:gd name="T85" fmla="*/ 940 h 10459"/>
                  <a:gd name="T86" fmla="*/ 3031 w 15390"/>
                  <a:gd name="T87" fmla="*/ 793 h 10459"/>
                  <a:gd name="T88" fmla="*/ 4177 w 15390"/>
                  <a:gd name="T89" fmla="*/ 730 h 10459"/>
                  <a:gd name="T90" fmla="*/ 4860 w 15390"/>
                  <a:gd name="T91" fmla="*/ 193 h 10459"/>
                  <a:gd name="T92" fmla="*/ 5559 w 15390"/>
                  <a:gd name="T93" fmla="*/ 96 h 10459"/>
                  <a:gd name="T94" fmla="*/ 5867 w 15390"/>
                  <a:gd name="T95" fmla="*/ 380 h 10459"/>
                  <a:gd name="T96" fmla="*/ 6120 w 15390"/>
                  <a:gd name="T97" fmla="*/ 629 h 10459"/>
                  <a:gd name="T98" fmla="*/ 6410 w 15390"/>
                  <a:gd name="T99" fmla="*/ 814 h 10459"/>
                  <a:gd name="T100" fmla="*/ 7740 w 15390"/>
                  <a:gd name="T101" fmla="*/ 988 h 10459"/>
                  <a:gd name="T102" fmla="*/ 8631 w 15390"/>
                  <a:gd name="T103" fmla="*/ 2451 h 10459"/>
                  <a:gd name="T104" fmla="*/ 8350 w 15390"/>
                  <a:gd name="T105" fmla="*/ 2921 h 10459"/>
                  <a:gd name="T106" fmla="*/ 8932 w 15390"/>
                  <a:gd name="T107" fmla="*/ 2251 h 10459"/>
                  <a:gd name="T108" fmla="*/ 9766 w 15390"/>
                  <a:gd name="T109" fmla="*/ 1032 h 10459"/>
                  <a:gd name="T110" fmla="*/ 11442 w 15390"/>
                  <a:gd name="T111" fmla="*/ 1597 h 10459"/>
                  <a:gd name="T112" fmla="*/ 13351 w 15390"/>
                  <a:gd name="T113" fmla="*/ 4153 h 10459"/>
                  <a:gd name="T114" fmla="*/ 13499 w 15390"/>
                  <a:gd name="T115" fmla="*/ 4451 h 10459"/>
                  <a:gd name="T116" fmla="*/ 14433 w 15390"/>
                  <a:gd name="T117" fmla="*/ 5200 h 10459"/>
                  <a:gd name="T118" fmla="*/ 14719 w 15390"/>
                  <a:gd name="T119" fmla="*/ 6684 h 10459"/>
                  <a:gd name="T120" fmla="*/ 14692 w 15390"/>
                  <a:gd name="T121" fmla="*/ 7534 h 10459"/>
                  <a:gd name="T122" fmla="*/ 15217 w 15390"/>
                  <a:gd name="T123" fmla="*/ 8523 h 10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5390" h="10459">
                    <a:moveTo>
                      <a:pt x="15316" y="9637"/>
                    </a:moveTo>
                    <a:lnTo>
                      <a:pt x="15266" y="9631"/>
                    </a:lnTo>
                    <a:lnTo>
                      <a:pt x="15216" y="9625"/>
                    </a:lnTo>
                    <a:lnTo>
                      <a:pt x="15167" y="9619"/>
                    </a:lnTo>
                    <a:lnTo>
                      <a:pt x="15119" y="9612"/>
                    </a:lnTo>
                    <a:lnTo>
                      <a:pt x="15070" y="9605"/>
                    </a:lnTo>
                    <a:lnTo>
                      <a:pt x="15021" y="9598"/>
                    </a:lnTo>
                    <a:lnTo>
                      <a:pt x="14973" y="9590"/>
                    </a:lnTo>
                    <a:lnTo>
                      <a:pt x="14925" y="9582"/>
                    </a:lnTo>
                    <a:lnTo>
                      <a:pt x="14877" y="9573"/>
                    </a:lnTo>
                    <a:lnTo>
                      <a:pt x="14829" y="9563"/>
                    </a:lnTo>
                    <a:lnTo>
                      <a:pt x="14781" y="9552"/>
                    </a:lnTo>
                    <a:lnTo>
                      <a:pt x="14734" y="9541"/>
                    </a:lnTo>
                    <a:lnTo>
                      <a:pt x="14686" y="9528"/>
                    </a:lnTo>
                    <a:lnTo>
                      <a:pt x="14639" y="9514"/>
                    </a:lnTo>
                    <a:lnTo>
                      <a:pt x="14593" y="9499"/>
                    </a:lnTo>
                    <a:lnTo>
                      <a:pt x="14546" y="9484"/>
                    </a:lnTo>
                    <a:lnTo>
                      <a:pt x="14533" y="9471"/>
                    </a:lnTo>
                    <a:lnTo>
                      <a:pt x="14521" y="9458"/>
                    </a:lnTo>
                    <a:lnTo>
                      <a:pt x="14511" y="9444"/>
                    </a:lnTo>
                    <a:lnTo>
                      <a:pt x="14502" y="9430"/>
                    </a:lnTo>
                    <a:lnTo>
                      <a:pt x="14494" y="9415"/>
                    </a:lnTo>
                    <a:lnTo>
                      <a:pt x="14487" y="9400"/>
                    </a:lnTo>
                    <a:lnTo>
                      <a:pt x="14481" y="9385"/>
                    </a:lnTo>
                    <a:lnTo>
                      <a:pt x="14476" y="9369"/>
                    </a:lnTo>
                    <a:lnTo>
                      <a:pt x="14472" y="9352"/>
                    </a:lnTo>
                    <a:lnTo>
                      <a:pt x="14469" y="9336"/>
                    </a:lnTo>
                    <a:lnTo>
                      <a:pt x="14466" y="9319"/>
                    </a:lnTo>
                    <a:lnTo>
                      <a:pt x="14464" y="9302"/>
                    </a:lnTo>
                    <a:lnTo>
                      <a:pt x="14462" y="9285"/>
                    </a:lnTo>
                    <a:lnTo>
                      <a:pt x="14461" y="9268"/>
                    </a:lnTo>
                    <a:lnTo>
                      <a:pt x="14461" y="9250"/>
                    </a:lnTo>
                    <a:lnTo>
                      <a:pt x="14461" y="9233"/>
                    </a:lnTo>
                    <a:lnTo>
                      <a:pt x="14468" y="9209"/>
                    </a:lnTo>
                    <a:lnTo>
                      <a:pt x="14476" y="9187"/>
                    </a:lnTo>
                    <a:lnTo>
                      <a:pt x="14485" y="9166"/>
                    </a:lnTo>
                    <a:lnTo>
                      <a:pt x="14494" y="9145"/>
                    </a:lnTo>
                    <a:lnTo>
                      <a:pt x="14504" y="9124"/>
                    </a:lnTo>
                    <a:lnTo>
                      <a:pt x="14515" y="9104"/>
                    </a:lnTo>
                    <a:lnTo>
                      <a:pt x="14525" y="9084"/>
                    </a:lnTo>
                    <a:lnTo>
                      <a:pt x="14537" y="9065"/>
                    </a:lnTo>
                    <a:lnTo>
                      <a:pt x="14548" y="9044"/>
                    </a:lnTo>
                    <a:lnTo>
                      <a:pt x="14559" y="9024"/>
                    </a:lnTo>
                    <a:lnTo>
                      <a:pt x="14571" y="9004"/>
                    </a:lnTo>
                    <a:lnTo>
                      <a:pt x="14583" y="8984"/>
                    </a:lnTo>
                    <a:lnTo>
                      <a:pt x="14594" y="8964"/>
                    </a:lnTo>
                    <a:lnTo>
                      <a:pt x="14605" y="8943"/>
                    </a:lnTo>
                    <a:lnTo>
                      <a:pt x="14615" y="8922"/>
                    </a:lnTo>
                    <a:lnTo>
                      <a:pt x="14626" y="8900"/>
                    </a:lnTo>
                    <a:lnTo>
                      <a:pt x="14628" y="8870"/>
                    </a:lnTo>
                    <a:lnTo>
                      <a:pt x="14627" y="8842"/>
                    </a:lnTo>
                    <a:lnTo>
                      <a:pt x="14623" y="8815"/>
                    </a:lnTo>
                    <a:lnTo>
                      <a:pt x="14616" y="8790"/>
                    </a:lnTo>
                    <a:lnTo>
                      <a:pt x="14606" y="8766"/>
                    </a:lnTo>
                    <a:lnTo>
                      <a:pt x="14595" y="8741"/>
                    </a:lnTo>
                    <a:lnTo>
                      <a:pt x="14581" y="8718"/>
                    </a:lnTo>
                    <a:lnTo>
                      <a:pt x="14565" y="8697"/>
                    </a:lnTo>
                    <a:lnTo>
                      <a:pt x="14548" y="8675"/>
                    </a:lnTo>
                    <a:lnTo>
                      <a:pt x="14530" y="8654"/>
                    </a:lnTo>
                    <a:lnTo>
                      <a:pt x="14512" y="8633"/>
                    </a:lnTo>
                    <a:lnTo>
                      <a:pt x="14493" y="8612"/>
                    </a:lnTo>
                    <a:lnTo>
                      <a:pt x="14474" y="8592"/>
                    </a:lnTo>
                    <a:lnTo>
                      <a:pt x="14456" y="8571"/>
                    </a:lnTo>
                    <a:lnTo>
                      <a:pt x="14438" y="8550"/>
                    </a:lnTo>
                    <a:lnTo>
                      <a:pt x="14420" y="8530"/>
                    </a:lnTo>
                    <a:lnTo>
                      <a:pt x="14419" y="8530"/>
                    </a:lnTo>
                    <a:lnTo>
                      <a:pt x="14108" y="8748"/>
                    </a:lnTo>
                    <a:lnTo>
                      <a:pt x="14089" y="8790"/>
                    </a:lnTo>
                    <a:lnTo>
                      <a:pt x="14070" y="8832"/>
                    </a:lnTo>
                    <a:lnTo>
                      <a:pt x="14052" y="8874"/>
                    </a:lnTo>
                    <a:lnTo>
                      <a:pt x="14032" y="8916"/>
                    </a:lnTo>
                    <a:lnTo>
                      <a:pt x="14014" y="8958"/>
                    </a:lnTo>
                    <a:lnTo>
                      <a:pt x="13996" y="9000"/>
                    </a:lnTo>
                    <a:lnTo>
                      <a:pt x="13978" y="9042"/>
                    </a:lnTo>
                    <a:lnTo>
                      <a:pt x="13961" y="9085"/>
                    </a:lnTo>
                    <a:lnTo>
                      <a:pt x="13944" y="9128"/>
                    </a:lnTo>
                    <a:lnTo>
                      <a:pt x="13927" y="9170"/>
                    </a:lnTo>
                    <a:lnTo>
                      <a:pt x="13909" y="9213"/>
                    </a:lnTo>
                    <a:lnTo>
                      <a:pt x="13894" y="9256"/>
                    </a:lnTo>
                    <a:lnTo>
                      <a:pt x="13878" y="9299"/>
                    </a:lnTo>
                    <a:lnTo>
                      <a:pt x="13863" y="9343"/>
                    </a:lnTo>
                    <a:lnTo>
                      <a:pt x="13849" y="9387"/>
                    </a:lnTo>
                    <a:lnTo>
                      <a:pt x="13836" y="9431"/>
                    </a:lnTo>
                    <a:lnTo>
                      <a:pt x="13843" y="9467"/>
                    </a:lnTo>
                    <a:lnTo>
                      <a:pt x="13854" y="9501"/>
                    </a:lnTo>
                    <a:lnTo>
                      <a:pt x="13869" y="9535"/>
                    </a:lnTo>
                    <a:lnTo>
                      <a:pt x="13887" y="9565"/>
                    </a:lnTo>
                    <a:lnTo>
                      <a:pt x="13908" y="9593"/>
                    </a:lnTo>
                    <a:lnTo>
                      <a:pt x="13932" y="9620"/>
                    </a:lnTo>
                    <a:lnTo>
                      <a:pt x="13957" y="9646"/>
                    </a:lnTo>
                    <a:lnTo>
                      <a:pt x="13983" y="9671"/>
                    </a:lnTo>
                    <a:lnTo>
                      <a:pt x="14011" y="9693"/>
                    </a:lnTo>
                    <a:lnTo>
                      <a:pt x="14041" y="9715"/>
                    </a:lnTo>
                    <a:lnTo>
                      <a:pt x="14071" y="9735"/>
                    </a:lnTo>
                    <a:lnTo>
                      <a:pt x="14102" y="9755"/>
                    </a:lnTo>
                    <a:lnTo>
                      <a:pt x="14132" y="9774"/>
                    </a:lnTo>
                    <a:lnTo>
                      <a:pt x="14162" y="9793"/>
                    </a:lnTo>
                    <a:lnTo>
                      <a:pt x="14192" y="9811"/>
                    </a:lnTo>
                    <a:lnTo>
                      <a:pt x="14221" y="9830"/>
                    </a:lnTo>
                    <a:lnTo>
                      <a:pt x="14226" y="9836"/>
                    </a:lnTo>
                    <a:lnTo>
                      <a:pt x="14231" y="9843"/>
                    </a:lnTo>
                    <a:lnTo>
                      <a:pt x="14235" y="9851"/>
                    </a:lnTo>
                    <a:lnTo>
                      <a:pt x="14238" y="9858"/>
                    </a:lnTo>
                    <a:lnTo>
                      <a:pt x="14240" y="9866"/>
                    </a:lnTo>
                    <a:lnTo>
                      <a:pt x="14242" y="9873"/>
                    </a:lnTo>
                    <a:lnTo>
                      <a:pt x="14243" y="9881"/>
                    </a:lnTo>
                    <a:lnTo>
                      <a:pt x="14243" y="9889"/>
                    </a:lnTo>
                    <a:lnTo>
                      <a:pt x="14242" y="9896"/>
                    </a:lnTo>
                    <a:lnTo>
                      <a:pt x="14241" y="9904"/>
                    </a:lnTo>
                    <a:lnTo>
                      <a:pt x="14239" y="9911"/>
                    </a:lnTo>
                    <a:lnTo>
                      <a:pt x="14237" y="9919"/>
                    </a:lnTo>
                    <a:lnTo>
                      <a:pt x="14234" y="9926"/>
                    </a:lnTo>
                    <a:lnTo>
                      <a:pt x="14230" y="9934"/>
                    </a:lnTo>
                    <a:lnTo>
                      <a:pt x="14225" y="9941"/>
                    </a:lnTo>
                    <a:lnTo>
                      <a:pt x="14221" y="9948"/>
                    </a:lnTo>
                    <a:lnTo>
                      <a:pt x="14189" y="9971"/>
                    </a:lnTo>
                    <a:lnTo>
                      <a:pt x="14155" y="9989"/>
                    </a:lnTo>
                    <a:lnTo>
                      <a:pt x="14122" y="10003"/>
                    </a:lnTo>
                    <a:lnTo>
                      <a:pt x="14087" y="10013"/>
                    </a:lnTo>
                    <a:lnTo>
                      <a:pt x="14051" y="10019"/>
                    </a:lnTo>
                    <a:lnTo>
                      <a:pt x="14013" y="10023"/>
                    </a:lnTo>
                    <a:lnTo>
                      <a:pt x="13976" y="10025"/>
                    </a:lnTo>
                    <a:lnTo>
                      <a:pt x="13939" y="10024"/>
                    </a:lnTo>
                    <a:lnTo>
                      <a:pt x="13900" y="10022"/>
                    </a:lnTo>
                    <a:lnTo>
                      <a:pt x="13861" y="10018"/>
                    </a:lnTo>
                    <a:lnTo>
                      <a:pt x="13823" y="10013"/>
                    </a:lnTo>
                    <a:lnTo>
                      <a:pt x="13784" y="10008"/>
                    </a:lnTo>
                    <a:lnTo>
                      <a:pt x="13744" y="10002"/>
                    </a:lnTo>
                    <a:lnTo>
                      <a:pt x="13706" y="9997"/>
                    </a:lnTo>
                    <a:lnTo>
                      <a:pt x="13668" y="9992"/>
                    </a:lnTo>
                    <a:lnTo>
                      <a:pt x="13630" y="9989"/>
                    </a:lnTo>
                    <a:lnTo>
                      <a:pt x="13610" y="9981"/>
                    </a:lnTo>
                    <a:lnTo>
                      <a:pt x="13590" y="9974"/>
                    </a:lnTo>
                    <a:lnTo>
                      <a:pt x="13569" y="9968"/>
                    </a:lnTo>
                    <a:lnTo>
                      <a:pt x="13548" y="9962"/>
                    </a:lnTo>
                    <a:lnTo>
                      <a:pt x="13526" y="9956"/>
                    </a:lnTo>
                    <a:lnTo>
                      <a:pt x="13503" y="9950"/>
                    </a:lnTo>
                    <a:lnTo>
                      <a:pt x="13482" y="9944"/>
                    </a:lnTo>
                    <a:lnTo>
                      <a:pt x="13461" y="9937"/>
                    </a:lnTo>
                    <a:lnTo>
                      <a:pt x="13441" y="9929"/>
                    </a:lnTo>
                    <a:lnTo>
                      <a:pt x="13422" y="9920"/>
                    </a:lnTo>
                    <a:lnTo>
                      <a:pt x="13404" y="9909"/>
                    </a:lnTo>
                    <a:lnTo>
                      <a:pt x="13387" y="9897"/>
                    </a:lnTo>
                    <a:lnTo>
                      <a:pt x="13373" y="9882"/>
                    </a:lnTo>
                    <a:lnTo>
                      <a:pt x="13361" y="9865"/>
                    </a:lnTo>
                    <a:lnTo>
                      <a:pt x="13351" y="9845"/>
                    </a:lnTo>
                    <a:lnTo>
                      <a:pt x="13345" y="9823"/>
                    </a:lnTo>
                    <a:lnTo>
                      <a:pt x="13340" y="9822"/>
                    </a:lnTo>
                    <a:lnTo>
                      <a:pt x="13334" y="9822"/>
                    </a:lnTo>
                    <a:lnTo>
                      <a:pt x="13329" y="9822"/>
                    </a:lnTo>
                    <a:lnTo>
                      <a:pt x="13323" y="9823"/>
                    </a:lnTo>
                    <a:lnTo>
                      <a:pt x="13317" y="9824"/>
                    </a:lnTo>
                    <a:lnTo>
                      <a:pt x="13312" y="9826"/>
                    </a:lnTo>
                    <a:lnTo>
                      <a:pt x="13306" y="9828"/>
                    </a:lnTo>
                    <a:lnTo>
                      <a:pt x="13301" y="9831"/>
                    </a:lnTo>
                    <a:lnTo>
                      <a:pt x="13295" y="9834"/>
                    </a:lnTo>
                    <a:lnTo>
                      <a:pt x="13290" y="9838"/>
                    </a:lnTo>
                    <a:lnTo>
                      <a:pt x="13286" y="9842"/>
                    </a:lnTo>
                    <a:lnTo>
                      <a:pt x="13282" y="9846"/>
                    </a:lnTo>
                    <a:lnTo>
                      <a:pt x="13278" y="9851"/>
                    </a:lnTo>
                    <a:lnTo>
                      <a:pt x="13275" y="9857"/>
                    </a:lnTo>
                    <a:lnTo>
                      <a:pt x="13273" y="9862"/>
                    </a:lnTo>
                    <a:lnTo>
                      <a:pt x="13272" y="9869"/>
                    </a:lnTo>
                    <a:lnTo>
                      <a:pt x="13267" y="9878"/>
                    </a:lnTo>
                    <a:lnTo>
                      <a:pt x="13266" y="9887"/>
                    </a:lnTo>
                    <a:lnTo>
                      <a:pt x="13266" y="9895"/>
                    </a:lnTo>
                    <a:lnTo>
                      <a:pt x="13269" y="9902"/>
                    </a:lnTo>
                    <a:lnTo>
                      <a:pt x="13273" y="9908"/>
                    </a:lnTo>
                    <a:lnTo>
                      <a:pt x="13277" y="9914"/>
                    </a:lnTo>
                    <a:lnTo>
                      <a:pt x="13283" y="9920"/>
                    </a:lnTo>
                    <a:lnTo>
                      <a:pt x="13289" y="9926"/>
                    </a:lnTo>
                    <a:lnTo>
                      <a:pt x="13295" y="9932"/>
                    </a:lnTo>
                    <a:lnTo>
                      <a:pt x="13301" y="9938"/>
                    </a:lnTo>
                    <a:lnTo>
                      <a:pt x="13307" y="9944"/>
                    </a:lnTo>
                    <a:lnTo>
                      <a:pt x="13311" y="9951"/>
                    </a:lnTo>
                    <a:lnTo>
                      <a:pt x="13314" y="9959"/>
                    </a:lnTo>
                    <a:lnTo>
                      <a:pt x="13315" y="9968"/>
                    </a:lnTo>
                    <a:lnTo>
                      <a:pt x="13315" y="9978"/>
                    </a:lnTo>
                    <a:lnTo>
                      <a:pt x="13312" y="9989"/>
                    </a:lnTo>
                    <a:lnTo>
                      <a:pt x="13306" y="9996"/>
                    </a:lnTo>
                    <a:lnTo>
                      <a:pt x="13300" y="10002"/>
                    </a:lnTo>
                    <a:lnTo>
                      <a:pt x="13293" y="10008"/>
                    </a:lnTo>
                    <a:lnTo>
                      <a:pt x="13286" y="10012"/>
                    </a:lnTo>
                    <a:lnTo>
                      <a:pt x="13279" y="10016"/>
                    </a:lnTo>
                    <a:lnTo>
                      <a:pt x="13271" y="10019"/>
                    </a:lnTo>
                    <a:lnTo>
                      <a:pt x="13263" y="10022"/>
                    </a:lnTo>
                    <a:lnTo>
                      <a:pt x="13255" y="10025"/>
                    </a:lnTo>
                    <a:lnTo>
                      <a:pt x="13247" y="10027"/>
                    </a:lnTo>
                    <a:lnTo>
                      <a:pt x="13239" y="10030"/>
                    </a:lnTo>
                    <a:lnTo>
                      <a:pt x="13231" y="10033"/>
                    </a:lnTo>
                    <a:lnTo>
                      <a:pt x="13224" y="10037"/>
                    </a:lnTo>
                    <a:lnTo>
                      <a:pt x="13217" y="10041"/>
                    </a:lnTo>
                    <a:lnTo>
                      <a:pt x="13210" y="10047"/>
                    </a:lnTo>
                    <a:lnTo>
                      <a:pt x="13204" y="10053"/>
                    </a:lnTo>
                    <a:lnTo>
                      <a:pt x="13199" y="10061"/>
                    </a:lnTo>
                    <a:lnTo>
                      <a:pt x="13199" y="10068"/>
                    </a:lnTo>
                    <a:lnTo>
                      <a:pt x="13201" y="10075"/>
                    </a:lnTo>
                    <a:lnTo>
                      <a:pt x="13203" y="10082"/>
                    </a:lnTo>
                    <a:lnTo>
                      <a:pt x="13207" y="10089"/>
                    </a:lnTo>
                    <a:lnTo>
                      <a:pt x="13211" y="10096"/>
                    </a:lnTo>
                    <a:lnTo>
                      <a:pt x="13215" y="10102"/>
                    </a:lnTo>
                    <a:lnTo>
                      <a:pt x="13219" y="10109"/>
                    </a:lnTo>
                    <a:lnTo>
                      <a:pt x="13223" y="10115"/>
                    </a:lnTo>
                    <a:lnTo>
                      <a:pt x="13226" y="10123"/>
                    </a:lnTo>
                    <a:lnTo>
                      <a:pt x="13229" y="10130"/>
                    </a:lnTo>
                    <a:lnTo>
                      <a:pt x="13232" y="10136"/>
                    </a:lnTo>
                    <a:lnTo>
                      <a:pt x="13233" y="10143"/>
                    </a:lnTo>
                    <a:lnTo>
                      <a:pt x="13233" y="10150"/>
                    </a:lnTo>
                    <a:lnTo>
                      <a:pt x="13232" y="10158"/>
                    </a:lnTo>
                    <a:lnTo>
                      <a:pt x="13229" y="10165"/>
                    </a:lnTo>
                    <a:lnTo>
                      <a:pt x="13225" y="10174"/>
                    </a:lnTo>
                    <a:lnTo>
                      <a:pt x="13212" y="10185"/>
                    </a:lnTo>
                    <a:lnTo>
                      <a:pt x="13198" y="10194"/>
                    </a:lnTo>
                    <a:lnTo>
                      <a:pt x="13182" y="10200"/>
                    </a:lnTo>
                    <a:lnTo>
                      <a:pt x="13165" y="10204"/>
                    </a:lnTo>
                    <a:lnTo>
                      <a:pt x="13148" y="10206"/>
                    </a:lnTo>
                    <a:lnTo>
                      <a:pt x="13130" y="10207"/>
                    </a:lnTo>
                    <a:lnTo>
                      <a:pt x="13112" y="10209"/>
                    </a:lnTo>
                    <a:lnTo>
                      <a:pt x="13096" y="10210"/>
                    </a:lnTo>
                    <a:lnTo>
                      <a:pt x="13080" y="10212"/>
                    </a:lnTo>
                    <a:lnTo>
                      <a:pt x="13067" y="10216"/>
                    </a:lnTo>
                    <a:lnTo>
                      <a:pt x="13055" y="10222"/>
                    </a:lnTo>
                    <a:lnTo>
                      <a:pt x="13047" y="10231"/>
                    </a:lnTo>
                    <a:lnTo>
                      <a:pt x="13041" y="10243"/>
                    </a:lnTo>
                    <a:lnTo>
                      <a:pt x="13038" y="10259"/>
                    </a:lnTo>
                    <a:lnTo>
                      <a:pt x="13040" y="10281"/>
                    </a:lnTo>
                    <a:lnTo>
                      <a:pt x="13046" y="10307"/>
                    </a:lnTo>
                    <a:lnTo>
                      <a:pt x="13041" y="10314"/>
                    </a:lnTo>
                    <a:lnTo>
                      <a:pt x="13036" y="10320"/>
                    </a:lnTo>
                    <a:lnTo>
                      <a:pt x="13030" y="10325"/>
                    </a:lnTo>
                    <a:lnTo>
                      <a:pt x="13024" y="10329"/>
                    </a:lnTo>
                    <a:lnTo>
                      <a:pt x="13018" y="10332"/>
                    </a:lnTo>
                    <a:lnTo>
                      <a:pt x="13011" y="10334"/>
                    </a:lnTo>
                    <a:lnTo>
                      <a:pt x="13004" y="10336"/>
                    </a:lnTo>
                    <a:lnTo>
                      <a:pt x="12997" y="10337"/>
                    </a:lnTo>
                    <a:lnTo>
                      <a:pt x="12989" y="10338"/>
                    </a:lnTo>
                    <a:lnTo>
                      <a:pt x="12982" y="10339"/>
                    </a:lnTo>
                    <a:lnTo>
                      <a:pt x="12974" y="10340"/>
                    </a:lnTo>
                    <a:lnTo>
                      <a:pt x="12967" y="10340"/>
                    </a:lnTo>
                    <a:lnTo>
                      <a:pt x="12960" y="10341"/>
                    </a:lnTo>
                    <a:lnTo>
                      <a:pt x="12953" y="10343"/>
                    </a:lnTo>
                    <a:lnTo>
                      <a:pt x="12946" y="10344"/>
                    </a:lnTo>
                    <a:lnTo>
                      <a:pt x="12940" y="10347"/>
                    </a:lnTo>
                    <a:lnTo>
                      <a:pt x="12927" y="10328"/>
                    </a:lnTo>
                    <a:lnTo>
                      <a:pt x="12913" y="10322"/>
                    </a:lnTo>
                    <a:lnTo>
                      <a:pt x="12896" y="10324"/>
                    </a:lnTo>
                    <a:lnTo>
                      <a:pt x="12880" y="10327"/>
                    </a:lnTo>
                    <a:lnTo>
                      <a:pt x="12865" y="10328"/>
                    </a:lnTo>
                    <a:lnTo>
                      <a:pt x="12860" y="10327"/>
                    </a:lnTo>
                    <a:lnTo>
                      <a:pt x="12853" y="10348"/>
                    </a:lnTo>
                    <a:lnTo>
                      <a:pt x="12844" y="10368"/>
                    </a:lnTo>
                    <a:lnTo>
                      <a:pt x="12833" y="10385"/>
                    </a:lnTo>
                    <a:lnTo>
                      <a:pt x="12818" y="10400"/>
                    </a:lnTo>
                    <a:lnTo>
                      <a:pt x="12800" y="10414"/>
                    </a:lnTo>
                    <a:lnTo>
                      <a:pt x="12794" y="10420"/>
                    </a:lnTo>
                    <a:lnTo>
                      <a:pt x="12756" y="10418"/>
                    </a:lnTo>
                    <a:lnTo>
                      <a:pt x="12722" y="10401"/>
                    </a:lnTo>
                    <a:lnTo>
                      <a:pt x="12691" y="10381"/>
                    </a:lnTo>
                    <a:lnTo>
                      <a:pt x="12659" y="10368"/>
                    </a:lnTo>
                    <a:lnTo>
                      <a:pt x="12622" y="10372"/>
                    </a:lnTo>
                    <a:lnTo>
                      <a:pt x="12608" y="10380"/>
                    </a:lnTo>
                    <a:lnTo>
                      <a:pt x="12596" y="10395"/>
                    </a:lnTo>
                    <a:lnTo>
                      <a:pt x="12585" y="10412"/>
                    </a:lnTo>
                    <a:lnTo>
                      <a:pt x="12572" y="10428"/>
                    </a:lnTo>
                    <a:lnTo>
                      <a:pt x="12558" y="10442"/>
                    </a:lnTo>
                    <a:lnTo>
                      <a:pt x="12541" y="10451"/>
                    </a:lnTo>
                    <a:lnTo>
                      <a:pt x="12535" y="10453"/>
                    </a:lnTo>
                    <a:lnTo>
                      <a:pt x="12491" y="10459"/>
                    </a:lnTo>
                    <a:lnTo>
                      <a:pt x="12460" y="10438"/>
                    </a:lnTo>
                    <a:lnTo>
                      <a:pt x="12434" y="10407"/>
                    </a:lnTo>
                    <a:lnTo>
                      <a:pt x="12407" y="10388"/>
                    </a:lnTo>
                    <a:lnTo>
                      <a:pt x="12371" y="10398"/>
                    </a:lnTo>
                    <a:lnTo>
                      <a:pt x="12356" y="10412"/>
                    </a:lnTo>
                    <a:lnTo>
                      <a:pt x="12333" y="10445"/>
                    </a:lnTo>
                    <a:lnTo>
                      <a:pt x="12304" y="10458"/>
                    </a:lnTo>
                    <a:lnTo>
                      <a:pt x="12270" y="10456"/>
                    </a:lnTo>
                    <a:lnTo>
                      <a:pt x="12234" y="10449"/>
                    </a:lnTo>
                    <a:lnTo>
                      <a:pt x="12199" y="10441"/>
                    </a:lnTo>
                    <a:lnTo>
                      <a:pt x="12189" y="10440"/>
                    </a:lnTo>
                    <a:lnTo>
                      <a:pt x="12159" y="10367"/>
                    </a:lnTo>
                    <a:lnTo>
                      <a:pt x="12116" y="10303"/>
                    </a:lnTo>
                    <a:lnTo>
                      <a:pt x="12071" y="10239"/>
                    </a:lnTo>
                    <a:lnTo>
                      <a:pt x="12041" y="10172"/>
                    </a:lnTo>
                    <a:lnTo>
                      <a:pt x="12037" y="10095"/>
                    </a:lnTo>
                    <a:lnTo>
                      <a:pt x="12044" y="10068"/>
                    </a:lnTo>
                    <a:lnTo>
                      <a:pt x="12096" y="9920"/>
                    </a:lnTo>
                    <a:lnTo>
                      <a:pt x="12176" y="9787"/>
                    </a:lnTo>
                    <a:lnTo>
                      <a:pt x="12283" y="9676"/>
                    </a:lnTo>
                    <a:lnTo>
                      <a:pt x="12411" y="9588"/>
                    </a:lnTo>
                    <a:lnTo>
                      <a:pt x="12556" y="9530"/>
                    </a:lnTo>
                    <a:lnTo>
                      <a:pt x="12608" y="9518"/>
                    </a:lnTo>
                    <a:lnTo>
                      <a:pt x="12653" y="9508"/>
                    </a:lnTo>
                    <a:lnTo>
                      <a:pt x="12705" y="9511"/>
                    </a:lnTo>
                    <a:lnTo>
                      <a:pt x="12757" y="9513"/>
                    </a:lnTo>
                    <a:lnTo>
                      <a:pt x="12800" y="9504"/>
                    </a:lnTo>
                    <a:lnTo>
                      <a:pt x="12828" y="9474"/>
                    </a:lnTo>
                    <a:lnTo>
                      <a:pt x="12833" y="9458"/>
                    </a:lnTo>
                    <a:lnTo>
                      <a:pt x="12837" y="9439"/>
                    </a:lnTo>
                    <a:lnTo>
                      <a:pt x="12839" y="9420"/>
                    </a:lnTo>
                    <a:lnTo>
                      <a:pt x="12840" y="9399"/>
                    </a:lnTo>
                    <a:lnTo>
                      <a:pt x="12839" y="9378"/>
                    </a:lnTo>
                    <a:lnTo>
                      <a:pt x="12839" y="9357"/>
                    </a:lnTo>
                    <a:lnTo>
                      <a:pt x="12840" y="9351"/>
                    </a:lnTo>
                    <a:lnTo>
                      <a:pt x="12815" y="9350"/>
                    </a:lnTo>
                    <a:lnTo>
                      <a:pt x="12791" y="9355"/>
                    </a:lnTo>
                    <a:lnTo>
                      <a:pt x="12768" y="9364"/>
                    </a:lnTo>
                    <a:lnTo>
                      <a:pt x="12744" y="9377"/>
                    </a:lnTo>
                    <a:lnTo>
                      <a:pt x="12721" y="9388"/>
                    </a:lnTo>
                    <a:lnTo>
                      <a:pt x="12714" y="9392"/>
                    </a:lnTo>
                    <a:lnTo>
                      <a:pt x="12668" y="9392"/>
                    </a:lnTo>
                    <a:lnTo>
                      <a:pt x="12624" y="9400"/>
                    </a:lnTo>
                    <a:lnTo>
                      <a:pt x="12580" y="9409"/>
                    </a:lnTo>
                    <a:lnTo>
                      <a:pt x="12537" y="9411"/>
                    </a:lnTo>
                    <a:lnTo>
                      <a:pt x="12495" y="9399"/>
                    </a:lnTo>
                    <a:lnTo>
                      <a:pt x="12482" y="9392"/>
                    </a:lnTo>
                    <a:lnTo>
                      <a:pt x="12450" y="9360"/>
                    </a:lnTo>
                    <a:lnTo>
                      <a:pt x="12426" y="9326"/>
                    </a:lnTo>
                    <a:lnTo>
                      <a:pt x="12409" y="9289"/>
                    </a:lnTo>
                    <a:lnTo>
                      <a:pt x="12398" y="9251"/>
                    </a:lnTo>
                    <a:lnTo>
                      <a:pt x="12395" y="9211"/>
                    </a:lnTo>
                    <a:lnTo>
                      <a:pt x="12396" y="9199"/>
                    </a:lnTo>
                    <a:lnTo>
                      <a:pt x="12399" y="9184"/>
                    </a:lnTo>
                    <a:lnTo>
                      <a:pt x="12403" y="9167"/>
                    </a:lnTo>
                    <a:lnTo>
                      <a:pt x="12407" y="9149"/>
                    </a:lnTo>
                    <a:lnTo>
                      <a:pt x="12408" y="9130"/>
                    </a:lnTo>
                    <a:lnTo>
                      <a:pt x="12404" y="9112"/>
                    </a:lnTo>
                    <a:lnTo>
                      <a:pt x="12402" y="9107"/>
                    </a:lnTo>
                    <a:lnTo>
                      <a:pt x="12356" y="9053"/>
                    </a:lnTo>
                    <a:lnTo>
                      <a:pt x="12355" y="8949"/>
                    </a:lnTo>
                    <a:lnTo>
                      <a:pt x="12355" y="8845"/>
                    </a:lnTo>
                    <a:lnTo>
                      <a:pt x="12350" y="8743"/>
                    </a:lnTo>
                    <a:lnTo>
                      <a:pt x="12333" y="8645"/>
                    </a:lnTo>
                    <a:lnTo>
                      <a:pt x="12299" y="8552"/>
                    </a:lnTo>
                    <a:lnTo>
                      <a:pt x="12283" y="8523"/>
                    </a:lnTo>
                    <a:lnTo>
                      <a:pt x="12206" y="8532"/>
                    </a:lnTo>
                    <a:lnTo>
                      <a:pt x="12134" y="8554"/>
                    </a:lnTo>
                    <a:lnTo>
                      <a:pt x="12062" y="8579"/>
                    </a:lnTo>
                    <a:lnTo>
                      <a:pt x="11991" y="8593"/>
                    </a:lnTo>
                    <a:lnTo>
                      <a:pt x="11916" y="8585"/>
                    </a:lnTo>
                    <a:lnTo>
                      <a:pt x="11891" y="8576"/>
                    </a:lnTo>
                    <a:lnTo>
                      <a:pt x="11829" y="8508"/>
                    </a:lnTo>
                    <a:lnTo>
                      <a:pt x="11791" y="8429"/>
                    </a:lnTo>
                    <a:lnTo>
                      <a:pt x="11771" y="8345"/>
                    </a:lnTo>
                    <a:lnTo>
                      <a:pt x="11760" y="8256"/>
                    </a:lnTo>
                    <a:lnTo>
                      <a:pt x="11749" y="8167"/>
                    </a:lnTo>
                    <a:lnTo>
                      <a:pt x="11745" y="8138"/>
                    </a:lnTo>
                    <a:lnTo>
                      <a:pt x="11647" y="8064"/>
                    </a:lnTo>
                    <a:lnTo>
                      <a:pt x="11542" y="8005"/>
                    </a:lnTo>
                    <a:lnTo>
                      <a:pt x="11439" y="7948"/>
                    </a:lnTo>
                    <a:lnTo>
                      <a:pt x="11347" y="7878"/>
                    </a:lnTo>
                    <a:lnTo>
                      <a:pt x="11276" y="7781"/>
                    </a:lnTo>
                    <a:lnTo>
                      <a:pt x="11260" y="7741"/>
                    </a:lnTo>
                    <a:lnTo>
                      <a:pt x="11227" y="7628"/>
                    </a:lnTo>
                    <a:lnTo>
                      <a:pt x="11183" y="7521"/>
                    </a:lnTo>
                    <a:lnTo>
                      <a:pt x="11129" y="7417"/>
                    </a:lnTo>
                    <a:lnTo>
                      <a:pt x="11073" y="7314"/>
                    </a:lnTo>
                    <a:lnTo>
                      <a:pt x="11018" y="7211"/>
                    </a:lnTo>
                    <a:lnTo>
                      <a:pt x="11001" y="7177"/>
                    </a:lnTo>
                    <a:lnTo>
                      <a:pt x="10948" y="7109"/>
                    </a:lnTo>
                    <a:lnTo>
                      <a:pt x="10874" y="7087"/>
                    </a:lnTo>
                    <a:lnTo>
                      <a:pt x="10793" y="7082"/>
                    </a:lnTo>
                    <a:lnTo>
                      <a:pt x="10717" y="7066"/>
                    </a:lnTo>
                    <a:lnTo>
                      <a:pt x="10662" y="7010"/>
                    </a:lnTo>
                    <a:lnTo>
                      <a:pt x="10650" y="6978"/>
                    </a:lnTo>
                    <a:lnTo>
                      <a:pt x="10531" y="7085"/>
                    </a:lnTo>
                    <a:lnTo>
                      <a:pt x="10429" y="7205"/>
                    </a:lnTo>
                    <a:lnTo>
                      <a:pt x="10334" y="7329"/>
                    </a:lnTo>
                    <a:lnTo>
                      <a:pt x="10236" y="7452"/>
                    </a:lnTo>
                    <a:lnTo>
                      <a:pt x="10127" y="7566"/>
                    </a:lnTo>
                    <a:lnTo>
                      <a:pt x="10085" y="7601"/>
                    </a:lnTo>
                    <a:lnTo>
                      <a:pt x="10082" y="7637"/>
                    </a:lnTo>
                    <a:lnTo>
                      <a:pt x="10069" y="7674"/>
                    </a:lnTo>
                    <a:lnTo>
                      <a:pt x="10056" y="7713"/>
                    </a:lnTo>
                    <a:lnTo>
                      <a:pt x="10052" y="7751"/>
                    </a:lnTo>
                    <a:lnTo>
                      <a:pt x="10067" y="7788"/>
                    </a:lnTo>
                    <a:lnTo>
                      <a:pt x="10079" y="7800"/>
                    </a:lnTo>
                    <a:lnTo>
                      <a:pt x="10068" y="7837"/>
                    </a:lnTo>
                    <a:lnTo>
                      <a:pt x="10065" y="7875"/>
                    </a:lnTo>
                    <a:lnTo>
                      <a:pt x="10065" y="7912"/>
                    </a:lnTo>
                    <a:lnTo>
                      <a:pt x="10064" y="7949"/>
                    </a:lnTo>
                    <a:lnTo>
                      <a:pt x="10056" y="7986"/>
                    </a:lnTo>
                    <a:lnTo>
                      <a:pt x="10052" y="7999"/>
                    </a:lnTo>
                    <a:lnTo>
                      <a:pt x="10065" y="8013"/>
                    </a:lnTo>
                    <a:lnTo>
                      <a:pt x="10019" y="8092"/>
                    </a:lnTo>
                    <a:lnTo>
                      <a:pt x="10043" y="8309"/>
                    </a:lnTo>
                    <a:lnTo>
                      <a:pt x="10053" y="8533"/>
                    </a:lnTo>
                    <a:lnTo>
                      <a:pt x="10053" y="8758"/>
                    </a:lnTo>
                    <a:lnTo>
                      <a:pt x="10050" y="8983"/>
                    </a:lnTo>
                    <a:lnTo>
                      <a:pt x="10050" y="9205"/>
                    </a:lnTo>
                    <a:lnTo>
                      <a:pt x="10052" y="9279"/>
                    </a:lnTo>
                    <a:lnTo>
                      <a:pt x="10042" y="9322"/>
                    </a:lnTo>
                    <a:lnTo>
                      <a:pt x="10029" y="9367"/>
                    </a:lnTo>
                    <a:lnTo>
                      <a:pt x="10009" y="9408"/>
                    </a:lnTo>
                    <a:lnTo>
                      <a:pt x="9982" y="9443"/>
                    </a:lnTo>
                    <a:lnTo>
                      <a:pt x="9946" y="9471"/>
                    </a:lnTo>
                    <a:lnTo>
                      <a:pt x="9933" y="9478"/>
                    </a:lnTo>
                    <a:lnTo>
                      <a:pt x="9933" y="9524"/>
                    </a:lnTo>
                    <a:lnTo>
                      <a:pt x="9932" y="9570"/>
                    </a:lnTo>
                    <a:lnTo>
                      <a:pt x="9928" y="9614"/>
                    </a:lnTo>
                    <a:lnTo>
                      <a:pt x="9923" y="9657"/>
                    </a:lnTo>
                    <a:lnTo>
                      <a:pt x="9915" y="9697"/>
                    </a:lnTo>
                    <a:lnTo>
                      <a:pt x="9913" y="9710"/>
                    </a:lnTo>
                    <a:lnTo>
                      <a:pt x="9934" y="9763"/>
                    </a:lnTo>
                    <a:lnTo>
                      <a:pt x="9920" y="9812"/>
                    </a:lnTo>
                    <a:lnTo>
                      <a:pt x="9890" y="9861"/>
                    </a:lnTo>
                    <a:lnTo>
                      <a:pt x="9863" y="9911"/>
                    </a:lnTo>
                    <a:lnTo>
                      <a:pt x="9859" y="9968"/>
                    </a:lnTo>
                    <a:lnTo>
                      <a:pt x="9867" y="9989"/>
                    </a:lnTo>
                    <a:lnTo>
                      <a:pt x="9825" y="10008"/>
                    </a:lnTo>
                    <a:lnTo>
                      <a:pt x="9781" y="10006"/>
                    </a:lnTo>
                    <a:lnTo>
                      <a:pt x="9737" y="9997"/>
                    </a:lnTo>
                    <a:lnTo>
                      <a:pt x="9695" y="9997"/>
                    </a:lnTo>
                    <a:lnTo>
                      <a:pt x="9662" y="10019"/>
                    </a:lnTo>
                    <a:lnTo>
                      <a:pt x="9654" y="10035"/>
                    </a:lnTo>
                    <a:lnTo>
                      <a:pt x="9637" y="10041"/>
                    </a:lnTo>
                    <a:lnTo>
                      <a:pt x="9621" y="10040"/>
                    </a:lnTo>
                    <a:lnTo>
                      <a:pt x="9605" y="10034"/>
                    </a:lnTo>
                    <a:lnTo>
                      <a:pt x="9588" y="10027"/>
                    </a:lnTo>
                    <a:lnTo>
                      <a:pt x="9572" y="10022"/>
                    </a:lnTo>
                    <a:lnTo>
                      <a:pt x="9567" y="10022"/>
                    </a:lnTo>
                    <a:lnTo>
                      <a:pt x="9554" y="10004"/>
                    </a:lnTo>
                    <a:lnTo>
                      <a:pt x="9545" y="9985"/>
                    </a:lnTo>
                    <a:lnTo>
                      <a:pt x="9537" y="9967"/>
                    </a:lnTo>
                    <a:lnTo>
                      <a:pt x="9524" y="9953"/>
                    </a:lnTo>
                    <a:lnTo>
                      <a:pt x="9504" y="9947"/>
                    </a:lnTo>
                    <a:lnTo>
                      <a:pt x="9495" y="9948"/>
                    </a:lnTo>
                    <a:lnTo>
                      <a:pt x="9441" y="9958"/>
                    </a:lnTo>
                    <a:lnTo>
                      <a:pt x="9408" y="9992"/>
                    </a:lnTo>
                    <a:lnTo>
                      <a:pt x="9382" y="10032"/>
                    </a:lnTo>
                    <a:lnTo>
                      <a:pt x="9350" y="10060"/>
                    </a:lnTo>
                    <a:lnTo>
                      <a:pt x="9298" y="10058"/>
                    </a:lnTo>
                    <a:lnTo>
                      <a:pt x="9275" y="10048"/>
                    </a:lnTo>
                    <a:lnTo>
                      <a:pt x="9231" y="10036"/>
                    </a:lnTo>
                    <a:lnTo>
                      <a:pt x="9209" y="10054"/>
                    </a:lnTo>
                    <a:lnTo>
                      <a:pt x="9195" y="10085"/>
                    </a:lnTo>
                    <a:lnTo>
                      <a:pt x="9180" y="10118"/>
                    </a:lnTo>
                    <a:lnTo>
                      <a:pt x="9151" y="10135"/>
                    </a:lnTo>
                    <a:lnTo>
                      <a:pt x="9136" y="10135"/>
                    </a:lnTo>
                    <a:lnTo>
                      <a:pt x="9111" y="10133"/>
                    </a:lnTo>
                    <a:lnTo>
                      <a:pt x="9088" y="10126"/>
                    </a:lnTo>
                    <a:lnTo>
                      <a:pt x="9065" y="10118"/>
                    </a:lnTo>
                    <a:lnTo>
                      <a:pt x="9042" y="10113"/>
                    </a:lnTo>
                    <a:lnTo>
                      <a:pt x="9018" y="10118"/>
                    </a:lnTo>
                    <a:lnTo>
                      <a:pt x="9010" y="10122"/>
                    </a:lnTo>
                    <a:lnTo>
                      <a:pt x="9003" y="10140"/>
                    </a:lnTo>
                    <a:lnTo>
                      <a:pt x="8993" y="10159"/>
                    </a:lnTo>
                    <a:lnTo>
                      <a:pt x="8981" y="10176"/>
                    </a:lnTo>
                    <a:lnTo>
                      <a:pt x="8965" y="10189"/>
                    </a:lnTo>
                    <a:lnTo>
                      <a:pt x="8944" y="10194"/>
                    </a:lnTo>
                    <a:lnTo>
                      <a:pt x="8936" y="10194"/>
                    </a:lnTo>
                    <a:lnTo>
                      <a:pt x="8921" y="10194"/>
                    </a:lnTo>
                    <a:lnTo>
                      <a:pt x="8906" y="10193"/>
                    </a:lnTo>
                    <a:lnTo>
                      <a:pt x="8892" y="10190"/>
                    </a:lnTo>
                    <a:lnTo>
                      <a:pt x="8880" y="10184"/>
                    </a:lnTo>
                    <a:lnTo>
                      <a:pt x="8872" y="10173"/>
                    </a:lnTo>
                    <a:lnTo>
                      <a:pt x="8871" y="10168"/>
                    </a:lnTo>
                    <a:lnTo>
                      <a:pt x="8811" y="10157"/>
                    </a:lnTo>
                    <a:lnTo>
                      <a:pt x="8764" y="10185"/>
                    </a:lnTo>
                    <a:lnTo>
                      <a:pt x="8724" y="10224"/>
                    </a:lnTo>
                    <a:lnTo>
                      <a:pt x="8683" y="10245"/>
                    </a:lnTo>
                    <a:lnTo>
                      <a:pt x="8632" y="10223"/>
                    </a:lnTo>
                    <a:lnTo>
                      <a:pt x="8612" y="10201"/>
                    </a:lnTo>
                    <a:lnTo>
                      <a:pt x="8582" y="10198"/>
                    </a:lnTo>
                    <a:lnTo>
                      <a:pt x="8562" y="10210"/>
                    </a:lnTo>
                    <a:lnTo>
                      <a:pt x="8547" y="10228"/>
                    </a:lnTo>
                    <a:lnTo>
                      <a:pt x="8531" y="10247"/>
                    </a:lnTo>
                    <a:lnTo>
                      <a:pt x="8508" y="10259"/>
                    </a:lnTo>
                    <a:lnTo>
                      <a:pt x="8499" y="10260"/>
                    </a:lnTo>
                    <a:lnTo>
                      <a:pt x="8453" y="10258"/>
                    </a:lnTo>
                    <a:lnTo>
                      <a:pt x="8409" y="10238"/>
                    </a:lnTo>
                    <a:lnTo>
                      <a:pt x="8369" y="10215"/>
                    </a:lnTo>
                    <a:lnTo>
                      <a:pt x="8331" y="10205"/>
                    </a:lnTo>
                    <a:lnTo>
                      <a:pt x="8297" y="10224"/>
                    </a:lnTo>
                    <a:lnTo>
                      <a:pt x="8287" y="10240"/>
                    </a:lnTo>
                    <a:lnTo>
                      <a:pt x="8252" y="10244"/>
                    </a:lnTo>
                    <a:lnTo>
                      <a:pt x="8223" y="10238"/>
                    </a:lnTo>
                    <a:lnTo>
                      <a:pt x="8196" y="10226"/>
                    </a:lnTo>
                    <a:lnTo>
                      <a:pt x="8169" y="10216"/>
                    </a:lnTo>
                    <a:lnTo>
                      <a:pt x="8138" y="10212"/>
                    </a:lnTo>
                    <a:lnTo>
                      <a:pt x="8127" y="10214"/>
                    </a:lnTo>
                    <a:lnTo>
                      <a:pt x="8114" y="10159"/>
                    </a:lnTo>
                    <a:lnTo>
                      <a:pt x="8088" y="10112"/>
                    </a:lnTo>
                    <a:lnTo>
                      <a:pt x="8057" y="10069"/>
                    </a:lnTo>
                    <a:lnTo>
                      <a:pt x="8028" y="10025"/>
                    </a:lnTo>
                    <a:lnTo>
                      <a:pt x="8009" y="9975"/>
                    </a:lnTo>
                    <a:lnTo>
                      <a:pt x="8007" y="9955"/>
                    </a:lnTo>
                    <a:lnTo>
                      <a:pt x="8013" y="9857"/>
                    </a:lnTo>
                    <a:lnTo>
                      <a:pt x="8033" y="9758"/>
                    </a:lnTo>
                    <a:lnTo>
                      <a:pt x="8066" y="9666"/>
                    </a:lnTo>
                    <a:lnTo>
                      <a:pt x="8117" y="9583"/>
                    </a:lnTo>
                    <a:lnTo>
                      <a:pt x="8190" y="9516"/>
                    </a:lnTo>
                    <a:lnTo>
                      <a:pt x="8220" y="9497"/>
                    </a:lnTo>
                    <a:lnTo>
                      <a:pt x="8337" y="9444"/>
                    </a:lnTo>
                    <a:lnTo>
                      <a:pt x="8460" y="9421"/>
                    </a:lnTo>
                    <a:lnTo>
                      <a:pt x="8585" y="9424"/>
                    </a:lnTo>
                    <a:lnTo>
                      <a:pt x="8710" y="9445"/>
                    </a:lnTo>
                    <a:lnTo>
                      <a:pt x="8832" y="9482"/>
                    </a:lnTo>
                    <a:lnTo>
                      <a:pt x="8871" y="9497"/>
                    </a:lnTo>
                    <a:lnTo>
                      <a:pt x="8916" y="9491"/>
                    </a:lnTo>
                    <a:lnTo>
                      <a:pt x="8964" y="9490"/>
                    </a:lnTo>
                    <a:lnTo>
                      <a:pt x="9011" y="9488"/>
                    </a:lnTo>
                    <a:lnTo>
                      <a:pt x="9054" y="9477"/>
                    </a:lnTo>
                    <a:lnTo>
                      <a:pt x="9092" y="9451"/>
                    </a:lnTo>
                    <a:lnTo>
                      <a:pt x="9103" y="9438"/>
                    </a:lnTo>
                    <a:lnTo>
                      <a:pt x="9051" y="9415"/>
                    </a:lnTo>
                    <a:lnTo>
                      <a:pt x="9000" y="9393"/>
                    </a:lnTo>
                    <a:lnTo>
                      <a:pt x="8949" y="9372"/>
                    </a:lnTo>
                    <a:lnTo>
                      <a:pt x="8895" y="9352"/>
                    </a:lnTo>
                    <a:lnTo>
                      <a:pt x="8842" y="9336"/>
                    </a:lnTo>
                    <a:lnTo>
                      <a:pt x="8824" y="9332"/>
                    </a:lnTo>
                    <a:lnTo>
                      <a:pt x="8798" y="9328"/>
                    </a:lnTo>
                    <a:lnTo>
                      <a:pt x="8773" y="9333"/>
                    </a:lnTo>
                    <a:lnTo>
                      <a:pt x="8746" y="9344"/>
                    </a:lnTo>
                    <a:lnTo>
                      <a:pt x="8720" y="9357"/>
                    </a:lnTo>
                    <a:lnTo>
                      <a:pt x="8693" y="9369"/>
                    </a:lnTo>
                    <a:lnTo>
                      <a:pt x="8685" y="9372"/>
                    </a:lnTo>
                    <a:lnTo>
                      <a:pt x="8494" y="9360"/>
                    </a:lnTo>
                    <a:lnTo>
                      <a:pt x="8305" y="9348"/>
                    </a:lnTo>
                    <a:lnTo>
                      <a:pt x="8114" y="9337"/>
                    </a:lnTo>
                    <a:lnTo>
                      <a:pt x="7926" y="9327"/>
                    </a:lnTo>
                    <a:lnTo>
                      <a:pt x="7737" y="9319"/>
                    </a:lnTo>
                    <a:lnTo>
                      <a:pt x="7676" y="9318"/>
                    </a:lnTo>
                    <a:lnTo>
                      <a:pt x="7635" y="9309"/>
                    </a:lnTo>
                    <a:lnTo>
                      <a:pt x="7592" y="9304"/>
                    </a:lnTo>
                    <a:lnTo>
                      <a:pt x="7550" y="9297"/>
                    </a:lnTo>
                    <a:lnTo>
                      <a:pt x="7511" y="9286"/>
                    </a:lnTo>
                    <a:lnTo>
                      <a:pt x="7474" y="9267"/>
                    </a:lnTo>
                    <a:lnTo>
                      <a:pt x="7463" y="9259"/>
                    </a:lnTo>
                    <a:lnTo>
                      <a:pt x="7462" y="9260"/>
                    </a:lnTo>
                    <a:lnTo>
                      <a:pt x="7449" y="9021"/>
                    </a:lnTo>
                    <a:lnTo>
                      <a:pt x="7450" y="9020"/>
                    </a:lnTo>
                    <a:lnTo>
                      <a:pt x="7394" y="9010"/>
                    </a:lnTo>
                    <a:lnTo>
                      <a:pt x="7335" y="9001"/>
                    </a:lnTo>
                    <a:lnTo>
                      <a:pt x="7279" y="8987"/>
                    </a:lnTo>
                    <a:lnTo>
                      <a:pt x="7231" y="8960"/>
                    </a:lnTo>
                    <a:lnTo>
                      <a:pt x="7198" y="8915"/>
                    </a:lnTo>
                    <a:lnTo>
                      <a:pt x="7191" y="8894"/>
                    </a:lnTo>
                    <a:lnTo>
                      <a:pt x="7194" y="8861"/>
                    </a:lnTo>
                    <a:lnTo>
                      <a:pt x="7202" y="8831"/>
                    </a:lnTo>
                    <a:lnTo>
                      <a:pt x="7212" y="8802"/>
                    </a:lnTo>
                    <a:lnTo>
                      <a:pt x="7223" y="8774"/>
                    </a:lnTo>
                    <a:lnTo>
                      <a:pt x="7234" y="8744"/>
                    </a:lnTo>
                    <a:lnTo>
                      <a:pt x="7238" y="8735"/>
                    </a:lnTo>
                    <a:lnTo>
                      <a:pt x="7199" y="8723"/>
                    </a:lnTo>
                    <a:lnTo>
                      <a:pt x="7161" y="8712"/>
                    </a:lnTo>
                    <a:lnTo>
                      <a:pt x="7124" y="8701"/>
                    </a:lnTo>
                    <a:lnTo>
                      <a:pt x="7086" y="8688"/>
                    </a:lnTo>
                    <a:lnTo>
                      <a:pt x="7049" y="8674"/>
                    </a:lnTo>
                    <a:lnTo>
                      <a:pt x="7038" y="8669"/>
                    </a:lnTo>
                    <a:lnTo>
                      <a:pt x="6995" y="8736"/>
                    </a:lnTo>
                    <a:lnTo>
                      <a:pt x="6961" y="8808"/>
                    </a:lnTo>
                    <a:lnTo>
                      <a:pt x="6934" y="8881"/>
                    </a:lnTo>
                    <a:lnTo>
                      <a:pt x="6912" y="8958"/>
                    </a:lnTo>
                    <a:lnTo>
                      <a:pt x="6892" y="9034"/>
                    </a:lnTo>
                    <a:lnTo>
                      <a:pt x="6886" y="9060"/>
                    </a:lnTo>
                    <a:lnTo>
                      <a:pt x="6957" y="9096"/>
                    </a:lnTo>
                    <a:lnTo>
                      <a:pt x="7032" y="9116"/>
                    </a:lnTo>
                    <a:lnTo>
                      <a:pt x="7108" y="9131"/>
                    </a:lnTo>
                    <a:lnTo>
                      <a:pt x="7184" y="9147"/>
                    </a:lnTo>
                    <a:lnTo>
                      <a:pt x="7259" y="9173"/>
                    </a:lnTo>
                    <a:lnTo>
                      <a:pt x="7284" y="9186"/>
                    </a:lnTo>
                    <a:lnTo>
                      <a:pt x="7302" y="9201"/>
                    </a:lnTo>
                    <a:lnTo>
                      <a:pt x="7311" y="9220"/>
                    </a:lnTo>
                    <a:lnTo>
                      <a:pt x="7313" y="9241"/>
                    </a:lnTo>
                    <a:lnTo>
                      <a:pt x="7307" y="9261"/>
                    </a:lnTo>
                    <a:lnTo>
                      <a:pt x="7295" y="9280"/>
                    </a:lnTo>
                    <a:lnTo>
                      <a:pt x="7291" y="9286"/>
                    </a:lnTo>
                    <a:lnTo>
                      <a:pt x="7232" y="9317"/>
                    </a:lnTo>
                    <a:lnTo>
                      <a:pt x="7172" y="9344"/>
                    </a:lnTo>
                    <a:lnTo>
                      <a:pt x="7112" y="9368"/>
                    </a:lnTo>
                    <a:lnTo>
                      <a:pt x="7049" y="9388"/>
                    </a:lnTo>
                    <a:lnTo>
                      <a:pt x="6986" y="9406"/>
                    </a:lnTo>
                    <a:lnTo>
                      <a:pt x="6965" y="9412"/>
                    </a:lnTo>
                    <a:lnTo>
                      <a:pt x="6849" y="9409"/>
                    </a:lnTo>
                    <a:lnTo>
                      <a:pt x="6727" y="9402"/>
                    </a:lnTo>
                    <a:lnTo>
                      <a:pt x="6609" y="9381"/>
                    </a:lnTo>
                    <a:lnTo>
                      <a:pt x="6505" y="9333"/>
                    </a:lnTo>
                    <a:lnTo>
                      <a:pt x="6426" y="9250"/>
                    </a:lnTo>
                    <a:lnTo>
                      <a:pt x="6408" y="9212"/>
                    </a:lnTo>
                    <a:lnTo>
                      <a:pt x="6424" y="9143"/>
                    </a:lnTo>
                    <a:lnTo>
                      <a:pt x="6436" y="9071"/>
                    </a:lnTo>
                    <a:lnTo>
                      <a:pt x="6444" y="8997"/>
                    </a:lnTo>
                    <a:lnTo>
                      <a:pt x="6447" y="8924"/>
                    </a:lnTo>
                    <a:lnTo>
                      <a:pt x="6443" y="8851"/>
                    </a:lnTo>
                    <a:lnTo>
                      <a:pt x="6440" y="8828"/>
                    </a:lnTo>
                    <a:lnTo>
                      <a:pt x="6433" y="8792"/>
                    </a:lnTo>
                    <a:lnTo>
                      <a:pt x="6425" y="8752"/>
                    </a:lnTo>
                    <a:lnTo>
                      <a:pt x="6412" y="8715"/>
                    </a:lnTo>
                    <a:lnTo>
                      <a:pt x="6391" y="8681"/>
                    </a:lnTo>
                    <a:lnTo>
                      <a:pt x="6360" y="8655"/>
                    </a:lnTo>
                    <a:lnTo>
                      <a:pt x="6348" y="8649"/>
                    </a:lnTo>
                    <a:lnTo>
                      <a:pt x="6331" y="8642"/>
                    </a:lnTo>
                    <a:lnTo>
                      <a:pt x="6316" y="8634"/>
                    </a:lnTo>
                    <a:lnTo>
                      <a:pt x="6305" y="8624"/>
                    </a:lnTo>
                    <a:lnTo>
                      <a:pt x="6297" y="8610"/>
                    </a:lnTo>
                    <a:lnTo>
                      <a:pt x="6290" y="8594"/>
                    </a:lnTo>
                    <a:lnTo>
                      <a:pt x="6288" y="8589"/>
                    </a:lnTo>
                    <a:lnTo>
                      <a:pt x="6291" y="8568"/>
                    </a:lnTo>
                    <a:lnTo>
                      <a:pt x="6293" y="8545"/>
                    </a:lnTo>
                    <a:lnTo>
                      <a:pt x="6294" y="8523"/>
                    </a:lnTo>
                    <a:lnTo>
                      <a:pt x="6295" y="8501"/>
                    </a:lnTo>
                    <a:lnTo>
                      <a:pt x="6295" y="8482"/>
                    </a:lnTo>
                    <a:lnTo>
                      <a:pt x="6295" y="8477"/>
                    </a:lnTo>
                    <a:lnTo>
                      <a:pt x="6180" y="8528"/>
                    </a:lnTo>
                    <a:lnTo>
                      <a:pt x="6055" y="8552"/>
                    </a:lnTo>
                    <a:lnTo>
                      <a:pt x="5925" y="8555"/>
                    </a:lnTo>
                    <a:lnTo>
                      <a:pt x="5797" y="8541"/>
                    </a:lnTo>
                    <a:lnTo>
                      <a:pt x="5675" y="8514"/>
                    </a:lnTo>
                    <a:lnTo>
                      <a:pt x="5637" y="8503"/>
                    </a:lnTo>
                    <a:lnTo>
                      <a:pt x="5613" y="8619"/>
                    </a:lnTo>
                    <a:lnTo>
                      <a:pt x="5603" y="8738"/>
                    </a:lnTo>
                    <a:lnTo>
                      <a:pt x="5604" y="8859"/>
                    </a:lnTo>
                    <a:lnTo>
                      <a:pt x="5617" y="8980"/>
                    </a:lnTo>
                    <a:lnTo>
                      <a:pt x="5640" y="9100"/>
                    </a:lnTo>
                    <a:lnTo>
                      <a:pt x="5650" y="9140"/>
                    </a:lnTo>
                    <a:lnTo>
                      <a:pt x="5663" y="9158"/>
                    </a:lnTo>
                    <a:lnTo>
                      <a:pt x="5682" y="9176"/>
                    </a:lnTo>
                    <a:lnTo>
                      <a:pt x="5699" y="9196"/>
                    </a:lnTo>
                    <a:lnTo>
                      <a:pt x="5712" y="9219"/>
                    </a:lnTo>
                    <a:lnTo>
                      <a:pt x="5717" y="9243"/>
                    </a:lnTo>
                    <a:lnTo>
                      <a:pt x="5717" y="9253"/>
                    </a:lnTo>
                    <a:lnTo>
                      <a:pt x="5844" y="9320"/>
                    </a:lnTo>
                    <a:lnTo>
                      <a:pt x="5972" y="9386"/>
                    </a:lnTo>
                    <a:lnTo>
                      <a:pt x="6103" y="9447"/>
                    </a:lnTo>
                    <a:lnTo>
                      <a:pt x="6237" y="9500"/>
                    </a:lnTo>
                    <a:lnTo>
                      <a:pt x="6374" y="9545"/>
                    </a:lnTo>
                    <a:lnTo>
                      <a:pt x="6421" y="9558"/>
                    </a:lnTo>
                    <a:lnTo>
                      <a:pt x="6451" y="9586"/>
                    </a:lnTo>
                    <a:lnTo>
                      <a:pt x="6487" y="9608"/>
                    </a:lnTo>
                    <a:lnTo>
                      <a:pt x="6522" y="9628"/>
                    </a:lnTo>
                    <a:lnTo>
                      <a:pt x="6549" y="9654"/>
                    </a:lnTo>
                    <a:lnTo>
                      <a:pt x="6561" y="9693"/>
                    </a:lnTo>
                    <a:lnTo>
                      <a:pt x="6560" y="9710"/>
                    </a:lnTo>
                    <a:lnTo>
                      <a:pt x="6547" y="9763"/>
                    </a:lnTo>
                    <a:lnTo>
                      <a:pt x="6526" y="9815"/>
                    </a:lnTo>
                    <a:lnTo>
                      <a:pt x="6495" y="9861"/>
                    </a:lnTo>
                    <a:lnTo>
                      <a:pt x="6456" y="9898"/>
                    </a:lnTo>
                    <a:lnTo>
                      <a:pt x="6406" y="9923"/>
                    </a:lnTo>
                    <a:lnTo>
                      <a:pt x="6388" y="9929"/>
                    </a:lnTo>
                    <a:lnTo>
                      <a:pt x="6210" y="9944"/>
                    </a:lnTo>
                    <a:lnTo>
                      <a:pt x="6037" y="9930"/>
                    </a:lnTo>
                    <a:lnTo>
                      <a:pt x="5868" y="9897"/>
                    </a:lnTo>
                    <a:lnTo>
                      <a:pt x="5700" y="9854"/>
                    </a:lnTo>
                    <a:lnTo>
                      <a:pt x="5534" y="9813"/>
                    </a:lnTo>
                    <a:lnTo>
                      <a:pt x="5478" y="9802"/>
                    </a:lnTo>
                    <a:lnTo>
                      <a:pt x="5384" y="9757"/>
                    </a:lnTo>
                    <a:lnTo>
                      <a:pt x="5286" y="9712"/>
                    </a:lnTo>
                    <a:lnTo>
                      <a:pt x="5196" y="9657"/>
                    </a:lnTo>
                    <a:lnTo>
                      <a:pt x="5128" y="9583"/>
                    </a:lnTo>
                    <a:lnTo>
                      <a:pt x="5099" y="9480"/>
                    </a:lnTo>
                    <a:lnTo>
                      <a:pt x="5100" y="9438"/>
                    </a:lnTo>
                    <a:lnTo>
                      <a:pt x="5099" y="9439"/>
                    </a:lnTo>
                    <a:lnTo>
                      <a:pt x="5126" y="9326"/>
                    </a:lnTo>
                    <a:lnTo>
                      <a:pt x="5126" y="9325"/>
                    </a:lnTo>
                    <a:lnTo>
                      <a:pt x="5057" y="9238"/>
                    </a:lnTo>
                    <a:lnTo>
                      <a:pt x="5042" y="9136"/>
                    </a:lnTo>
                    <a:lnTo>
                      <a:pt x="5058" y="9025"/>
                    </a:lnTo>
                    <a:lnTo>
                      <a:pt x="5085" y="8910"/>
                    </a:lnTo>
                    <a:lnTo>
                      <a:pt x="5100" y="8798"/>
                    </a:lnTo>
                    <a:lnTo>
                      <a:pt x="5100" y="8761"/>
                    </a:lnTo>
                    <a:lnTo>
                      <a:pt x="5090" y="8600"/>
                    </a:lnTo>
                    <a:lnTo>
                      <a:pt x="5077" y="8441"/>
                    </a:lnTo>
                    <a:lnTo>
                      <a:pt x="5059" y="8284"/>
                    </a:lnTo>
                    <a:lnTo>
                      <a:pt x="5035" y="8129"/>
                    </a:lnTo>
                    <a:lnTo>
                      <a:pt x="5000" y="7976"/>
                    </a:lnTo>
                    <a:lnTo>
                      <a:pt x="4987" y="7926"/>
                    </a:lnTo>
                    <a:lnTo>
                      <a:pt x="4963" y="7938"/>
                    </a:lnTo>
                    <a:lnTo>
                      <a:pt x="4938" y="7952"/>
                    </a:lnTo>
                    <a:lnTo>
                      <a:pt x="4915" y="7970"/>
                    </a:lnTo>
                    <a:lnTo>
                      <a:pt x="4896" y="7991"/>
                    </a:lnTo>
                    <a:lnTo>
                      <a:pt x="4883" y="8016"/>
                    </a:lnTo>
                    <a:lnTo>
                      <a:pt x="4881" y="8026"/>
                    </a:lnTo>
                    <a:lnTo>
                      <a:pt x="4864" y="8085"/>
                    </a:lnTo>
                    <a:lnTo>
                      <a:pt x="4868" y="8149"/>
                    </a:lnTo>
                    <a:lnTo>
                      <a:pt x="4875" y="8212"/>
                    </a:lnTo>
                    <a:lnTo>
                      <a:pt x="4866" y="8266"/>
                    </a:lnTo>
                    <a:lnTo>
                      <a:pt x="4825" y="8307"/>
                    </a:lnTo>
                    <a:lnTo>
                      <a:pt x="4801" y="8318"/>
                    </a:lnTo>
                    <a:lnTo>
                      <a:pt x="4796" y="8355"/>
                    </a:lnTo>
                    <a:lnTo>
                      <a:pt x="4803" y="8394"/>
                    </a:lnTo>
                    <a:lnTo>
                      <a:pt x="4818" y="8432"/>
                    </a:lnTo>
                    <a:lnTo>
                      <a:pt x="4835" y="8471"/>
                    </a:lnTo>
                    <a:lnTo>
                      <a:pt x="4850" y="8510"/>
                    </a:lnTo>
                    <a:lnTo>
                      <a:pt x="4854" y="8523"/>
                    </a:lnTo>
                    <a:lnTo>
                      <a:pt x="4876" y="8617"/>
                    </a:lnTo>
                    <a:lnTo>
                      <a:pt x="4900" y="8709"/>
                    </a:lnTo>
                    <a:lnTo>
                      <a:pt x="4925" y="8801"/>
                    </a:lnTo>
                    <a:lnTo>
                      <a:pt x="4953" y="8892"/>
                    </a:lnTo>
                    <a:lnTo>
                      <a:pt x="4982" y="8983"/>
                    </a:lnTo>
                    <a:lnTo>
                      <a:pt x="4993" y="9013"/>
                    </a:lnTo>
                    <a:lnTo>
                      <a:pt x="4988" y="9066"/>
                    </a:lnTo>
                    <a:lnTo>
                      <a:pt x="4977" y="9117"/>
                    </a:lnTo>
                    <a:lnTo>
                      <a:pt x="4958" y="9163"/>
                    </a:lnTo>
                    <a:lnTo>
                      <a:pt x="4928" y="9201"/>
                    </a:lnTo>
                    <a:lnTo>
                      <a:pt x="4885" y="9231"/>
                    </a:lnTo>
                    <a:lnTo>
                      <a:pt x="4867" y="9239"/>
                    </a:lnTo>
                    <a:lnTo>
                      <a:pt x="4820" y="9253"/>
                    </a:lnTo>
                    <a:lnTo>
                      <a:pt x="4773" y="9259"/>
                    </a:lnTo>
                    <a:lnTo>
                      <a:pt x="4725" y="9257"/>
                    </a:lnTo>
                    <a:lnTo>
                      <a:pt x="4679" y="9247"/>
                    </a:lnTo>
                    <a:lnTo>
                      <a:pt x="4635" y="9228"/>
                    </a:lnTo>
                    <a:lnTo>
                      <a:pt x="4622" y="9220"/>
                    </a:lnTo>
                    <a:lnTo>
                      <a:pt x="4542" y="9138"/>
                    </a:lnTo>
                    <a:lnTo>
                      <a:pt x="4479" y="9049"/>
                    </a:lnTo>
                    <a:lnTo>
                      <a:pt x="4426" y="8955"/>
                    </a:lnTo>
                    <a:lnTo>
                      <a:pt x="4376" y="8859"/>
                    </a:lnTo>
                    <a:lnTo>
                      <a:pt x="4322" y="8766"/>
                    </a:lnTo>
                    <a:lnTo>
                      <a:pt x="4303" y="8735"/>
                    </a:lnTo>
                    <a:lnTo>
                      <a:pt x="4234" y="8737"/>
                    </a:lnTo>
                    <a:lnTo>
                      <a:pt x="4167" y="8752"/>
                    </a:lnTo>
                    <a:lnTo>
                      <a:pt x="4103" y="8775"/>
                    </a:lnTo>
                    <a:lnTo>
                      <a:pt x="4038" y="8799"/>
                    </a:lnTo>
                    <a:lnTo>
                      <a:pt x="3973" y="8821"/>
                    </a:lnTo>
                    <a:lnTo>
                      <a:pt x="3951" y="8828"/>
                    </a:lnTo>
                    <a:lnTo>
                      <a:pt x="3963" y="8858"/>
                    </a:lnTo>
                    <a:lnTo>
                      <a:pt x="3968" y="8891"/>
                    </a:lnTo>
                    <a:lnTo>
                      <a:pt x="3967" y="8924"/>
                    </a:lnTo>
                    <a:lnTo>
                      <a:pt x="3958" y="8956"/>
                    </a:lnTo>
                    <a:lnTo>
                      <a:pt x="3944" y="8985"/>
                    </a:lnTo>
                    <a:lnTo>
                      <a:pt x="3938" y="8994"/>
                    </a:lnTo>
                    <a:lnTo>
                      <a:pt x="3884" y="9012"/>
                    </a:lnTo>
                    <a:lnTo>
                      <a:pt x="3835" y="9021"/>
                    </a:lnTo>
                    <a:lnTo>
                      <a:pt x="3784" y="9025"/>
                    </a:lnTo>
                    <a:lnTo>
                      <a:pt x="3732" y="9026"/>
                    </a:lnTo>
                    <a:lnTo>
                      <a:pt x="3674" y="9026"/>
                    </a:lnTo>
                    <a:lnTo>
                      <a:pt x="3653" y="9027"/>
                    </a:lnTo>
                    <a:lnTo>
                      <a:pt x="3646" y="9052"/>
                    </a:lnTo>
                    <a:lnTo>
                      <a:pt x="3637" y="9078"/>
                    </a:lnTo>
                    <a:lnTo>
                      <a:pt x="3626" y="9102"/>
                    </a:lnTo>
                    <a:lnTo>
                      <a:pt x="3610" y="9124"/>
                    </a:lnTo>
                    <a:lnTo>
                      <a:pt x="3588" y="9141"/>
                    </a:lnTo>
                    <a:lnTo>
                      <a:pt x="3580" y="9146"/>
                    </a:lnTo>
                    <a:lnTo>
                      <a:pt x="3579" y="9255"/>
                    </a:lnTo>
                    <a:lnTo>
                      <a:pt x="3593" y="9356"/>
                    </a:lnTo>
                    <a:lnTo>
                      <a:pt x="3620" y="9454"/>
                    </a:lnTo>
                    <a:lnTo>
                      <a:pt x="3659" y="9546"/>
                    </a:lnTo>
                    <a:lnTo>
                      <a:pt x="3708" y="9634"/>
                    </a:lnTo>
                    <a:lnTo>
                      <a:pt x="3726" y="9663"/>
                    </a:lnTo>
                    <a:lnTo>
                      <a:pt x="3741" y="9719"/>
                    </a:lnTo>
                    <a:lnTo>
                      <a:pt x="3746" y="9778"/>
                    </a:lnTo>
                    <a:lnTo>
                      <a:pt x="3740" y="9839"/>
                    </a:lnTo>
                    <a:lnTo>
                      <a:pt x="3723" y="9894"/>
                    </a:lnTo>
                    <a:lnTo>
                      <a:pt x="3692" y="9941"/>
                    </a:lnTo>
                    <a:lnTo>
                      <a:pt x="3679" y="9955"/>
                    </a:lnTo>
                    <a:lnTo>
                      <a:pt x="3631" y="9968"/>
                    </a:lnTo>
                    <a:lnTo>
                      <a:pt x="3580" y="9977"/>
                    </a:lnTo>
                    <a:lnTo>
                      <a:pt x="3527" y="9982"/>
                    </a:lnTo>
                    <a:lnTo>
                      <a:pt x="3476" y="9981"/>
                    </a:lnTo>
                    <a:lnTo>
                      <a:pt x="3427" y="9973"/>
                    </a:lnTo>
                    <a:lnTo>
                      <a:pt x="3413" y="9969"/>
                    </a:lnTo>
                    <a:lnTo>
                      <a:pt x="3411" y="9951"/>
                    </a:lnTo>
                    <a:lnTo>
                      <a:pt x="3410" y="9933"/>
                    </a:lnTo>
                    <a:lnTo>
                      <a:pt x="3407" y="9916"/>
                    </a:lnTo>
                    <a:lnTo>
                      <a:pt x="3398" y="9903"/>
                    </a:lnTo>
                    <a:lnTo>
                      <a:pt x="3381" y="9896"/>
                    </a:lnTo>
                    <a:lnTo>
                      <a:pt x="3374" y="9896"/>
                    </a:lnTo>
                    <a:lnTo>
                      <a:pt x="3340" y="9902"/>
                    </a:lnTo>
                    <a:lnTo>
                      <a:pt x="3310" y="9917"/>
                    </a:lnTo>
                    <a:lnTo>
                      <a:pt x="3281" y="9937"/>
                    </a:lnTo>
                    <a:lnTo>
                      <a:pt x="3253" y="9958"/>
                    </a:lnTo>
                    <a:lnTo>
                      <a:pt x="3224" y="9977"/>
                    </a:lnTo>
                    <a:lnTo>
                      <a:pt x="3215" y="9982"/>
                    </a:lnTo>
                    <a:lnTo>
                      <a:pt x="3004" y="9999"/>
                    </a:lnTo>
                    <a:lnTo>
                      <a:pt x="2804" y="10001"/>
                    </a:lnTo>
                    <a:lnTo>
                      <a:pt x="2608" y="9993"/>
                    </a:lnTo>
                    <a:lnTo>
                      <a:pt x="2412" y="9984"/>
                    </a:lnTo>
                    <a:lnTo>
                      <a:pt x="2209" y="9980"/>
                    </a:lnTo>
                    <a:lnTo>
                      <a:pt x="2140" y="9982"/>
                    </a:lnTo>
                    <a:lnTo>
                      <a:pt x="2098" y="9979"/>
                    </a:lnTo>
                    <a:lnTo>
                      <a:pt x="2058" y="9974"/>
                    </a:lnTo>
                    <a:lnTo>
                      <a:pt x="2019" y="9965"/>
                    </a:lnTo>
                    <a:lnTo>
                      <a:pt x="1981" y="9954"/>
                    </a:lnTo>
                    <a:lnTo>
                      <a:pt x="1944" y="9940"/>
                    </a:lnTo>
                    <a:lnTo>
                      <a:pt x="1933" y="9935"/>
                    </a:lnTo>
                    <a:lnTo>
                      <a:pt x="1927" y="9897"/>
                    </a:lnTo>
                    <a:lnTo>
                      <a:pt x="1943" y="9873"/>
                    </a:lnTo>
                    <a:lnTo>
                      <a:pt x="1972" y="9856"/>
                    </a:lnTo>
                    <a:lnTo>
                      <a:pt x="2007" y="9843"/>
                    </a:lnTo>
                    <a:lnTo>
                      <a:pt x="2038" y="9829"/>
                    </a:lnTo>
                    <a:lnTo>
                      <a:pt x="2046" y="9823"/>
                    </a:lnTo>
                    <a:lnTo>
                      <a:pt x="2208" y="9795"/>
                    </a:lnTo>
                    <a:lnTo>
                      <a:pt x="2359" y="9740"/>
                    </a:lnTo>
                    <a:lnTo>
                      <a:pt x="2504" y="9671"/>
                    </a:lnTo>
                    <a:lnTo>
                      <a:pt x="2648" y="9599"/>
                    </a:lnTo>
                    <a:lnTo>
                      <a:pt x="2797" y="9540"/>
                    </a:lnTo>
                    <a:lnTo>
                      <a:pt x="2849" y="9525"/>
                    </a:lnTo>
                    <a:lnTo>
                      <a:pt x="2869" y="9504"/>
                    </a:lnTo>
                    <a:lnTo>
                      <a:pt x="2812" y="9487"/>
                    </a:lnTo>
                    <a:lnTo>
                      <a:pt x="2753" y="9474"/>
                    </a:lnTo>
                    <a:lnTo>
                      <a:pt x="2694" y="9465"/>
                    </a:lnTo>
                    <a:lnTo>
                      <a:pt x="2633" y="9458"/>
                    </a:lnTo>
                    <a:lnTo>
                      <a:pt x="2576" y="9452"/>
                    </a:lnTo>
                    <a:lnTo>
                      <a:pt x="2558" y="9451"/>
                    </a:lnTo>
                    <a:lnTo>
                      <a:pt x="2526" y="9453"/>
                    </a:lnTo>
                    <a:lnTo>
                      <a:pt x="2495" y="9446"/>
                    </a:lnTo>
                    <a:lnTo>
                      <a:pt x="2465" y="9433"/>
                    </a:lnTo>
                    <a:lnTo>
                      <a:pt x="2438" y="9415"/>
                    </a:lnTo>
                    <a:lnTo>
                      <a:pt x="2412" y="9392"/>
                    </a:lnTo>
                    <a:lnTo>
                      <a:pt x="2405" y="9385"/>
                    </a:lnTo>
                    <a:lnTo>
                      <a:pt x="2396" y="9354"/>
                    </a:lnTo>
                    <a:lnTo>
                      <a:pt x="2399" y="9326"/>
                    </a:lnTo>
                    <a:lnTo>
                      <a:pt x="2412" y="9300"/>
                    </a:lnTo>
                    <a:lnTo>
                      <a:pt x="2431" y="9278"/>
                    </a:lnTo>
                    <a:lnTo>
                      <a:pt x="2455" y="9262"/>
                    </a:lnTo>
                    <a:lnTo>
                      <a:pt x="2464" y="9259"/>
                    </a:lnTo>
                    <a:lnTo>
                      <a:pt x="2517" y="9243"/>
                    </a:lnTo>
                    <a:lnTo>
                      <a:pt x="2576" y="9231"/>
                    </a:lnTo>
                    <a:lnTo>
                      <a:pt x="2635" y="9220"/>
                    </a:lnTo>
                    <a:lnTo>
                      <a:pt x="2695" y="9205"/>
                    </a:lnTo>
                    <a:lnTo>
                      <a:pt x="2751" y="9186"/>
                    </a:lnTo>
                    <a:lnTo>
                      <a:pt x="2769" y="9179"/>
                    </a:lnTo>
                    <a:lnTo>
                      <a:pt x="2820" y="9111"/>
                    </a:lnTo>
                    <a:lnTo>
                      <a:pt x="2847" y="9032"/>
                    </a:lnTo>
                    <a:lnTo>
                      <a:pt x="2856" y="8948"/>
                    </a:lnTo>
                    <a:lnTo>
                      <a:pt x="2853" y="8860"/>
                    </a:lnTo>
                    <a:lnTo>
                      <a:pt x="2845" y="8776"/>
                    </a:lnTo>
                    <a:lnTo>
                      <a:pt x="2843" y="8748"/>
                    </a:lnTo>
                    <a:lnTo>
                      <a:pt x="2824" y="8741"/>
                    </a:lnTo>
                    <a:lnTo>
                      <a:pt x="2809" y="8732"/>
                    </a:lnTo>
                    <a:lnTo>
                      <a:pt x="2796" y="8721"/>
                    </a:lnTo>
                    <a:lnTo>
                      <a:pt x="2783" y="8709"/>
                    </a:lnTo>
                    <a:lnTo>
                      <a:pt x="2772" y="8694"/>
                    </a:lnTo>
                    <a:lnTo>
                      <a:pt x="2769" y="8689"/>
                    </a:lnTo>
                    <a:lnTo>
                      <a:pt x="2772" y="8641"/>
                    </a:lnTo>
                    <a:lnTo>
                      <a:pt x="2786" y="8595"/>
                    </a:lnTo>
                    <a:lnTo>
                      <a:pt x="2802" y="8551"/>
                    </a:lnTo>
                    <a:lnTo>
                      <a:pt x="2813" y="8507"/>
                    </a:lnTo>
                    <a:lnTo>
                      <a:pt x="2813" y="8459"/>
                    </a:lnTo>
                    <a:lnTo>
                      <a:pt x="2810" y="8443"/>
                    </a:lnTo>
                    <a:lnTo>
                      <a:pt x="2767" y="8297"/>
                    </a:lnTo>
                    <a:lnTo>
                      <a:pt x="2718" y="8151"/>
                    </a:lnTo>
                    <a:lnTo>
                      <a:pt x="2664" y="8007"/>
                    </a:lnTo>
                    <a:lnTo>
                      <a:pt x="2602" y="7865"/>
                    </a:lnTo>
                    <a:lnTo>
                      <a:pt x="2534" y="7726"/>
                    </a:lnTo>
                    <a:lnTo>
                      <a:pt x="2510" y="7680"/>
                    </a:lnTo>
                    <a:lnTo>
                      <a:pt x="2458" y="7600"/>
                    </a:lnTo>
                    <a:lnTo>
                      <a:pt x="2387" y="7544"/>
                    </a:lnTo>
                    <a:lnTo>
                      <a:pt x="2304" y="7507"/>
                    </a:lnTo>
                    <a:lnTo>
                      <a:pt x="2212" y="7486"/>
                    </a:lnTo>
                    <a:lnTo>
                      <a:pt x="2117" y="7476"/>
                    </a:lnTo>
                    <a:lnTo>
                      <a:pt x="2086" y="7475"/>
                    </a:lnTo>
                    <a:lnTo>
                      <a:pt x="2011" y="7394"/>
                    </a:lnTo>
                    <a:lnTo>
                      <a:pt x="1956" y="7301"/>
                    </a:lnTo>
                    <a:lnTo>
                      <a:pt x="1914" y="7199"/>
                    </a:lnTo>
                    <a:lnTo>
                      <a:pt x="1877" y="7093"/>
                    </a:lnTo>
                    <a:lnTo>
                      <a:pt x="1835" y="6990"/>
                    </a:lnTo>
                    <a:lnTo>
                      <a:pt x="1820" y="6957"/>
                    </a:lnTo>
                    <a:lnTo>
                      <a:pt x="1804" y="6903"/>
                    </a:lnTo>
                    <a:lnTo>
                      <a:pt x="1787" y="6851"/>
                    </a:lnTo>
                    <a:lnTo>
                      <a:pt x="1766" y="6798"/>
                    </a:lnTo>
                    <a:lnTo>
                      <a:pt x="1742" y="6749"/>
                    </a:lnTo>
                    <a:lnTo>
                      <a:pt x="1712" y="6701"/>
                    </a:lnTo>
                    <a:lnTo>
                      <a:pt x="1701" y="6686"/>
                    </a:lnTo>
                    <a:lnTo>
                      <a:pt x="1700" y="6687"/>
                    </a:lnTo>
                    <a:lnTo>
                      <a:pt x="1615" y="6693"/>
                    </a:lnTo>
                    <a:lnTo>
                      <a:pt x="1546" y="6744"/>
                    </a:lnTo>
                    <a:lnTo>
                      <a:pt x="1476" y="6796"/>
                    </a:lnTo>
                    <a:lnTo>
                      <a:pt x="1407" y="6851"/>
                    </a:lnTo>
                    <a:lnTo>
                      <a:pt x="1342" y="6909"/>
                    </a:lnTo>
                    <a:lnTo>
                      <a:pt x="1286" y="6974"/>
                    </a:lnTo>
                    <a:lnTo>
                      <a:pt x="1270" y="6998"/>
                    </a:lnTo>
                    <a:lnTo>
                      <a:pt x="1269" y="6998"/>
                    </a:lnTo>
                    <a:lnTo>
                      <a:pt x="1196" y="7031"/>
                    </a:lnTo>
                    <a:lnTo>
                      <a:pt x="1201" y="7046"/>
                    </a:lnTo>
                    <a:lnTo>
                      <a:pt x="1214" y="7061"/>
                    </a:lnTo>
                    <a:lnTo>
                      <a:pt x="1226" y="7076"/>
                    </a:lnTo>
                    <a:lnTo>
                      <a:pt x="1232" y="7090"/>
                    </a:lnTo>
                    <a:lnTo>
                      <a:pt x="1228" y="7104"/>
                    </a:lnTo>
                    <a:lnTo>
                      <a:pt x="1223" y="7110"/>
                    </a:lnTo>
                    <a:lnTo>
                      <a:pt x="1206" y="7112"/>
                    </a:lnTo>
                    <a:lnTo>
                      <a:pt x="1189" y="7113"/>
                    </a:lnTo>
                    <a:lnTo>
                      <a:pt x="1174" y="7117"/>
                    </a:lnTo>
                    <a:lnTo>
                      <a:pt x="1160" y="7124"/>
                    </a:lnTo>
                    <a:lnTo>
                      <a:pt x="1151" y="7137"/>
                    </a:lnTo>
                    <a:lnTo>
                      <a:pt x="1150" y="7144"/>
                    </a:lnTo>
                    <a:lnTo>
                      <a:pt x="1325" y="7331"/>
                    </a:lnTo>
                    <a:lnTo>
                      <a:pt x="1459" y="7540"/>
                    </a:lnTo>
                    <a:lnTo>
                      <a:pt x="1567" y="7763"/>
                    </a:lnTo>
                    <a:lnTo>
                      <a:pt x="1663" y="7991"/>
                    </a:lnTo>
                    <a:lnTo>
                      <a:pt x="1764" y="8217"/>
                    </a:lnTo>
                    <a:lnTo>
                      <a:pt x="1801" y="8290"/>
                    </a:lnTo>
                    <a:lnTo>
                      <a:pt x="1834" y="8324"/>
                    </a:lnTo>
                    <a:lnTo>
                      <a:pt x="1870" y="8360"/>
                    </a:lnTo>
                    <a:lnTo>
                      <a:pt x="1900" y="8399"/>
                    </a:lnTo>
                    <a:lnTo>
                      <a:pt x="1921" y="8441"/>
                    </a:lnTo>
                    <a:lnTo>
                      <a:pt x="1928" y="8487"/>
                    </a:lnTo>
                    <a:lnTo>
                      <a:pt x="1927" y="8503"/>
                    </a:lnTo>
                    <a:lnTo>
                      <a:pt x="1956" y="8543"/>
                    </a:lnTo>
                    <a:lnTo>
                      <a:pt x="1948" y="8584"/>
                    </a:lnTo>
                    <a:lnTo>
                      <a:pt x="1918" y="8627"/>
                    </a:lnTo>
                    <a:lnTo>
                      <a:pt x="1881" y="8670"/>
                    </a:lnTo>
                    <a:lnTo>
                      <a:pt x="1852" y="8713"/>
                    </a:lnTo>
                    <a:lnTo>
                      <a:pt x="1847" y="8728"/>
                    </a:lnTo>
                    <a:lnTo>
                      <a:pt x="1836" y="8810"/>
                    </a:lnTo>
                    <a:lnTo>
                      <a:pt x="1842" y="8892"/>
                    </a:lnTo>
                    <a:lnTo>
                      <a:pt x="1854" y="8974"/>
                    </a:lnTo>
                    <a:lnTo>
                      <a:pt x="1861" y="9056"/>
                    </a:lnTo>
                    <a:lnTo>
                      <a:pt x="1849" y="9138"/>
                    </a:lnTo>
                    <a:lnTo>
                      <a:pt x="1840" y="9166"/>
                    </a:lnTo>
                    <a:lnTo>
                      <a:pt x="1826" y="9189"/>
                    </a:lnTo>
                    <a:lnTo>
                      <a:pt x="1817" y="9217"/>
                    </a:lnTo>
                    <a:lnTo>
                      <a:pt x="1808" y="9244"/>
                    </a:lnTo>
                    <a:lnTo>
                      <a:pt x="1794" y="9266"/>
                    </a:lnTo>
                    <a:lnTo>
                      <a:pt x="1771" y="9282"/>
                    </a:lnTo>
                    <a:lnTo>
                      <a:pt x="1761" y="9286"/>
                    </a:lnTo>
                    <a:lnTo>
                      <a:pt x="1690" y="9294"/>
                    </a:lnTo>
                    <a:lnTo>
                      <a:pt x="1621" y="9290"/>
                    </a:lnTo>
                    <a:lnTo>
                      <a:pt x="1551" y="9279"/>
                    </a:lnTo>
                    <a:lnTo>
                      <a:pt x="1484" y="9263"/>
                    </a:lnTo>
                    <a:lnTo>
                      <a:pt x="1417" y="9245"/>
                    </a:lnTo>
                    <a:lnTo>
                      <a:pt x="1396" y="9239"/>
                    </a:lnTo>
                    <a:lnTo>
                      <a:pt x="1372" y="9220"/>
                    </a:lnTo>
                    <a:lnTo>
                      <a:pt x="1355" y="9195"/>
                    </a:lnTo>
                    <a:lnTo>
                      <a:pt x="1346" y="9167"/>
                    </a:lnTo>
                    <a:lnTo>
                      <a:pt x="1341" y="9138"/>
                    </a:lnTo>
                    <a:lnTo>
                      <a:pt x="1341" y="9109"/>
                    </a:lnTo>
                    <a:lnTo>
                      <a:pt x="1342" y="9100"/>
                    </a:lnTo>
                    <a:lnTo>
                      <a:pt x="1317" y="9093"/>
                    </a:lnTo>
                    <a:lnTo>
                      <a:pt x="1298" y="9103"/>
                    </a:lnTo>
                    <a:lnTo>
                      <a:pt x="1283" y="9122"/>
                    </a:lnTo>
                    <a:lnTo>
                      <a:pt x="1270" y="9144"/>
                    </a:lnTo>
                    <a:lnTo>
                      <a:pt x="1255" y="9162"/>
                    </a:lnTo>
                    <a:lnTo>
                      <a:pt x="1250" y="9166"/>
                    </a:lnTo>
                    <a:lnTo>
                      <a:pt x="1031" y="9168"/>
                    </a:lnTo>
                    <a:lnTo>
                      <a:pt x="822" y="9136"/>
                    </a:lnTo>
                    <a:lnTo>
                      <a:pt x="620" y="9079"/>
                    </a:lnTo>
                    <a:lnTo>
                      <a:pt x="423" y="9005"/>
                    </a:lnTo>
                    <a:lnTo>
                      <a:pt x="231" y="8926"/>
                    </a:lnTo>
                    <a:lnTo>
                      <a:pt x="168" y="8900"/>
                    </a:lnTo>
                    <a:lnTo>
                      <a:pt x="147" y="8881"/>
                    </a:lnTo>
                    <a:lnTo>
                      <a:pt x="128" y="8860"/>
                    </a:lnTo>
                    <a:lnTo>
                      <a:pt x="112" y="8837"/>
                    </a:lnTo>
                    <a:lnTo>
                      <a:pt x="106" y="8811"/>
                    </a:lnTo>
                    <a:lnTo>
                      <a:pt x="114" y="8784"/>
                    </a:lnTo>
                    <a:lnTo>
                      <a:pt x="121" y="8775"/>
                    </a:lnTo>
                    <a:lnTo>
                      <a:pt x="166" y="8750"/>
                    </a:lnTo>
                    <a:lnTo>
                      <a:pt x="213" y="8746"/>
                    </a:lnTo>
                    <a:lnTo>
                      <a:pt x="262" y="8752"/>
                    </a:lnTo>
                    <a:lnTo>
                      <a:pt x="313" y="8761"/>
                    </a:lnTo>
                    <a:lnTo>
                      <a:pt x="363" y="8763"/>
                    </a:lnTo>
                    <a:lnTo>
                      <a:pt x="380" y="8761"/>
                    </a:lnTo>
                    <a:lnTo>
                      <a:pt x="518" y="8743"/>
                    </a:lnTo>
                    <a:lnTo>
                      <a:pt x="656" y="8732"/>
                    </a:lnTo>
                    <a:lnTo>
                      <a:pt x="793" y="8721"/>
                    </a:lnTo>
                    <a:lnTo>
                      <a:pt x="929" y="8707"/>
                    </a:lnTo>
                    <a:lnTo>
                      <a:pt x="1064" y="8685"/>
                    </a:lnTo>
                    <a:lnTo>
                      <a:pt x="1110" y="8675"/>
                    </a:lnTo>
                    <a:lnTo>
                      <a:pt x="925" y="8680"/>
                    </a:lnTo>
                    <a:lnTo>
                      <a:pt x="739" y="8691"/>
                    </a:lnTo>
                    <a:lnTo>
                      <a:pt x="550" y="8700"/>
                    </a:lnTo>
                    <a:lnTo>
                      <a:pt x="363" y="8699"/>
                    </a:lnTo>
                    <a:lnTo>
                      <a:pt x="181" y="8680"/>
                    </a:lnTo>
                    <a:lnTo>
                      <a:pt x="121" y="8669"/>
                    </a:lnTo>
                    <a:lnTo>
                      <a:pt x="97" y="8654"/>
                    </a:lnTo>
                    <a:lnTo>
                      <a:pt x="72" y="8639"/>
                    </a:lnTo>
                    <a:lnTo>
                      <a:pt x="49" y="8622"/>
                    </a:lnTo>
                    <a:lnTo>
                      <a:pt x="27" y="8601"/>
                    </a:lnTo>
                    <a:lnTo>
                      <a:pt x="11" y="8577"/>
                    </a:lnTo>
                    <a:lnTo>
                      <a:pt x="8" y="8569"/>
                    </a:lnTo>
                    <a:lnTo>
                      <a:pt x="0" y="8547"/>
                    </a:lnTo>
                    <a:lnTo>
                      <a:pt x="1" y="8526"/>
                    </a:lnTo>
                    <a:lnTo>
                      <a:pt x="8" y="8506"/>
                    </a:lnTo>
                    <a:lnTo>
                      <a:pt x="19" y="8488"/>
                    </a:lnTo>
                    <a:lnTo>
                      <a:pt x="30" y="8469"/>
                    </a:lnTo>
                    <a:lnTo>
                      <a:pt x="35" y="8464"/>
                    </a:lnTo>
                    <a:lnTo>
                      <a:pt x="120" y="8424"/>
                    </a:lnTo>
                    <a:lnTo>
                      <a:pt x="121" y="8423"/>
                    </a:lnTo>
                    <a:lnTo>
                      <a:pt x="235" y="8397"/>
                    </a:lnTo>
                    <a:lnTo>
                      <a:pt x="354" y="8380"/>
                    </a:lnTo>
                    <a:lnTo>
                      <a:pt x="471" y="8357"/>
                    </a:lnTo>
                    <a:lnTo>
                      <a:pt x="577" y="8315"/>
                    </a:lnTo>
                    <a:lnTo>
                      <a:pt x="662" y="8239"/>
                    </a:lnTo>
                    <a:lnTo>
                      <a:pt x="685" y="8205"/>
                    </a:lnTo>
                    <a:lnTo>
                      <a:pt x="676" y="8112"/>
                    </a:lnTo>
                    <a:lnTo>
                      <a:pt x="660" y="8025"/>
                    </a:lnTo>
                    <a:lnTo>
                      <a:pt x="636" y="7939"/>
                    </a:lnTo>
                    <a:lnTo>
                      <a:pt x="605" y="7857"/>
                    </a:lnTo>
                    <a:lnTo>
                      <a:pt x="567" y="7779"/>
                    </a:lnTo>
                    <a:lnTo>
                      <a:pt x="552" y="7754"/>
                    </a:lnTo>
                    <a:lnTo>
                      <a:pt x="486" y="7588"/>
                    </a:lnTo>
                    <a:lnTo>
                      <a:pt x="409" y="7427"/>
                    </a:lnTo>
                    <a:lnTo>
                      <a:pt x="325" y="7270"/>
                    </a:lnTo>
                    <a:lnTo>
                      <a:pt x="234" y="7115"/>
                    </a:lnTo>
                    <a:lnTo>
                      <a:pt x="139" y="6962"/>
                    </a:lnTo>
                    <a:lnTo>
                      <a:pt x="108" y="6911"/>
                    </a:lnTo>
                    <a:lnTo>
                      <a:pt x="102" y="6877"/>
                    </a:lnTo>
                    <a:lnTo>
                      <a:pt x="98" y="6841"/>
                    </a:lnTo>
                    <a:lnTo>
                      <a:pt x="98" y="6804"/>
                    </a:lnTo>
                    <a:lnTo>
                      <a:pt x="104" y="6768"/>
                    </a:lnTo>
                    <a:lnTo>
                      <a:pt x="119" y="6736"/>
                    </a:lnTo>
                    <a:lnTo>
                      <a:pt x="127" y="6726"/>
                    </a:lnTo>
                    <a:lnTo>
                      <a:pt x="175" y="6644"/>
                    </a:lnTo>
                    <a:lnTo>
                      <a:pt x="222" y="6563"/>
                    </a:lnTo>
                    <a:lnTo>
                      <a:pt x="269" y="6482"/>
                    </a:lnTo>
                    <a:lnTo>
                      <a:pt x="317" y="6402"/>
                    </a:lnTo>
                    <a:lnTo>
                      <a:pt x="364" y="6320"/>
                    </a:lnTo>
                    <a:lnTo>
                      <a:pt x="380" y="6294"/>
                    </a:lnTo>
                    <a:lnTo>
                      <a:pt x="356" y="6293"/>
                    </a:lnTo>
                    <a:lnTo>
                      <a:pt x="337" y="6285"/>
                    </a:lnTo>
                    <a:lnTo>
                      <a:pt x="322" y="6273"/>
                    </a:lnTo>
                    <a:lnTo>
                      <a:pt x="305" y="6263"/>
                    </a:lnTo>
                    <a:lnTo>
                      <a:pt x="282" y="6260"/>
                    </a:lnTo>
                    <a:lnTo>
                      <a:pt x="273" y="6262"/>
                    </a:lnTo>
                    <a:lnTo>
                      <a:pt x="293" y="6150"/>
                    </a:lnTo>
                    <a:lnTo>
                      <a:pt x="351" y="6051"/>
                    </a:lnTo>
                    <a:lnTo>
                      <a:pt x="431" y="5960"/>
                    </a:lnTo>
                    <a:lnTo>
                      <a:pt x="515" y="5871"/>
                    </a:lnTo>
                    <a:lnTo>
                      <a:pt x="591" y="5782"/>
                    </a:lnTo>
                    <a:lnTo>
                      <a:pt x="612" y="5750"/>
                    </a:lnTo>
                    <a:lnTo>
                      <a:pt x="704" y="5539"/>
                    </a:lnTo>
                    <a:lnTo>
                      <a:pt x="771" y="5317"/>
                    </a:lnTo>
                    <a:lnTo>
                      <a:pt x="817" y="5086"/>
                    </a:lnTo>
                    <a:lnTo>
                      <a:pt x="851" y="4852"/>
                    </a:lnTo>
                    <a:lnTo>
                      <a:pt x="876" y="4620"/>
                    </a:lnTo>
                    <a:lnTo>
                      <a:pt x="884" y="4543"/>
                    </a:lnTo>
                    <a:lnTo>
                      <a:pt x="878" y="4520"/>
                    </a:lnTo>
                    <a:lnTo>
                      <a:pt x="877" y="4497"/>
                    </a:lnTo>
                    <a:lnTo>
                      <a:pt x="878" y="4473"/>
                    </a:lnTo>
                    <a:lnTo>
                      <a:pt x="876" y="4449"/>
                    </a:lnTo>
                    <a:lnTo>
                      <a:pt x="869" y="4425"/>
                    </a:lnTo>
                    <a:lnTo>
                      <a:pt x="865" y="4418"/>
                    </a:lnTo>
                    <a:lnTo>
                      <a:pt x="856" y="4437"/>
                    </a:lnTo>
                    <a:lnTo>
                      <a:pt x="850" y="4457"/>
                    </a:lnTo>
                    <a:lnTo>
                      <a:pt x="843" y="4477"/>
                    </a:lnTo>
                    <a:lnTo>
                      <a:pt x="833" y="4495"/>
                    </a:lnTo>
                    <a:lnTo>
                      <a:pt x="817" y="4512"/>
                    </a:lnTo>
                    <a:lnTo>
                      <a:pt x="811" y="4517"/>
                    </a:lnTo>
                    <a:lnTo>
                      <a:pt x="761" y="4511"/>
                    </a:lnTo>
                    <a:lnTo>
                      <a:pt x="712" y="4522"/>
                    </a:lnTo>
                    <a:lnTo>
                      <a:pt x="664" y="4546"/>
                    </a:lnTo>
                    <a:lnTo>
                      <a:pt x="621" y="4575"/>
                    </a:lnTo>
                    <a:lnTo>
                      <a:pt x="583" y="4602"/>
                    </a:lnTo>
                    <a:lnTo>
                      <a:pt x="573" y="4610"/>
                    </a:lnTo>
                    <a:lnTo>
                      <a:pt x="493" y="4543"/>
                    </a:lnTo>
                    <a:lnTo>
                      <a:pt x="424" y="4465"/>
                    </a:lnTo>
                    <a:lnTo>
                      <a:pt x="368" y="4377"/>
                    </a:lnTo>
                    <a:lnTo>
                      <a:pt x="324" y="4285"/>
                    </a:lnTo>
                    <a:lnTo>
                      <a:pt x="293" y="4190"/>
                    </a:lnTo>
                    <a:lnTo>
                      <a:pt x="287" y="4159"/>
                    </a:lnTo>
                    <a:lnTo>
                      <a:pt x="310" y="4021"/>
                    </a:lnTo>
                    <a:lnTo>
                      <a:pt x="374" y="3903"/>
                    </a:lnTo>
                    <a:lnTo>
                      <a:pt x="460" y="3795"/>
                    </a:lnTo>
                    <a:lnTo>
                      <a:pt x="547" y="3688"/>
                    </a:lnTo>
                    <a:lnTo>
                      <a:pt x="616" y="3571"/>
                    </a:lnTo>
                    <a:lnTo>
                      <a:pt x="632" y="3529"/>
                    </a:lnTo>
                    <a:lnTo>
                      <a:pt x="668" y="3446"/>
                    </a:lnTo>
                    <a:lnTo>
                      <a:pt x="708" y="3363"/>
                    </a:lnTo>
                    <a:lnTo>
                      <a:pt x="746" y="3278"/>
                    </a:lnTo>
                    <a:lnTo>
                      <a:pt x="777" y="3191"/>
                    </a:lnTo>
                    <a:lnTo>
                      <a:pt x="795" y="3102"/>
                    </a:lnTo>
                    <a:lnTo>
                      <a:pt x="798" y="3072"/>
                    </a:lnTo>
                    <a:lnTo>
                      <a:pt x="897" y="2974"/>
                    </a:lnTo>
                    <a:lnTo>
                      <a:pt x="1003" y="2886"/>
                    </a:lnTo>
                    <a:lnTo>
                      <a:pt x="1108" y="2802"/>
                    </a:lnTo>
                    <a:lnTo>
                      <a:pt x="1206" y="2709"/>
                    </a:lnTo>
                    <a:lnTo>
                      <a:pt x="1292" y="2601"/>
                    </a:lnTo>
                    <a:lnTo>
                      <a:pt x="1316" y="2561"/>
                    </a:lnTo>
                    <a:lnTo>
                      <a:pt x="1301" y="2534"/>
                    </a:lnTo>
                    <a:lnTo>
                      <a:pt x="1279" y="2510"/>
                    </a:lnTo>
                    <a:lnTo>
                      <a:pt x="1253" y="2489"/>
                    </a:lnTo>
                    <a:lnTo>
                      <a:pt x="1228" y="2467"/>
                    </a:lnTo>
                    <a:lnTo>
                      <a:pt x="1207" y="2442"/>
                    </a:lnTo>
                    <a:lnTo>
                      <a:pt x="1203" y="2434"/>
                    </a:lnTo>
                    <a:lnTo>
                      <a:pt x="1168" y="2398"/>
                    </a:lnTo>
                    <a:lnTo>
                      <a:pt x="1143" y="2357"/>
                    </a:lnTo>
                    <a:lnTo>
                      <a:pt x="1122" y="2314"/>
                    </a:lnTo>
                    <a:lnTo>
                      <a:pt x="1100" y="2273"/>
                    </a:lnTo>
                    <a:lnTo>
                      <a:pt x="1069" y="2238"/>
                    </a:lnTo>
                    <a:lnTo>
                      <a:pt x="1057" y="2229"/>
                    </a:lnTo>
                    <a:lnTo>
                      <a:pt x="1065" y="2262"/>
                    </a:lnTo>
                    <a:lnTo>
                      <a:pt x="1070" y="2298"/>
                    </a:lnTo>
                    <a:lnTo>
                      <a:pt x="1071" y="2336"/>
                    </a:lnTo>
                    <a:lnTo>
                      <a:pt x="1066" y="2374"/>
                    </a:lnTo>
                    <a:lnTo>
                      <a:pt x="1055" y="2409"/>
                    </a:lnTo>
                    <a:lnTo>
                      <a:pt x="1050" y="2421"/>
                    </a:lnTo>
                    <a:lnTo>
                      <a:pt x="1036" y="2444"/>
                    </a:lnTo>
                    <a:lnTo>
                      <a:pt x="1018" y="2467"/>
                    </a:lnTo>
                    <a:lnTo>
                      <a:pt x="997" y="2486"/>
                    </a:lnTo>
                    <a:lnTo>
                      <a:pt x="973" y="2500"/>
                    </a:lnTo>
                    <a:lnTo>
                      <a:pt x="946" y="2507"/>
                    </a:lnTo>
                    <a:lnTo>
                      <a:pt x="937" y="2508"/>
                    </a:lnTo>
                    <a:lnTo>
                      <a:pt x="858" y="2512"/>
                    </a:lnTo>
                    <a:lnTo>
                      <a:pt x="783" y="2504"/>
                    </a:lnTo>
                    <a:lnTo>
                      <a:pt x="714" y="2484"/>
                    </a:lnTo>
                    <a:lnTo>
                      <a:pt x="650" y="2449"/>
                    </a:lnTo>
                    <a:lnTo>
                      <a:pt x="595" y="2401"/>
                    </a:lnTo>
                    <a:lnTo>
                      <a:pt x="579" y="2382"/>
                    </a:lnTo>
                    <a:lnTo>
                      <a:pt x="568" y="2354"/>
                    </a:lnTo>
                    <a:lnTo>
                      <a:pt x="553" y="2327"/>
                    </a:lnTo>
                    <a:lnTo>
                      <a:pt x="538" y="2300"/>
                    </a:lnTo>
                    <a:lnTo>
                      <a:pt x="528" y="2273"/>
                    </a:lnTo>
                    <a:lnTo>
                      <a:pt x="524" y="2245"/>
                    </a:lnTo>
                    <a:lnTo>
                      <a:pt x="526" y="2236"/>
                    </a:lnTo>
                    <a:lnTo>
                      <a:pt x="477" y="2241"/>
                    </a:lnTo>
                    <a:lnTo>
                      <a:pt x="429" y="2241"/>
                    </a:lnTo>
                    <a:lnTo>
                      <a:pt x="381" y="2235"/>
                    </a:lnTo>
                    <a:lnTo>
                      <a:pt x="336" y="2222"/>
                    </a:lnTo>
                    <a:lnTo>
                      <a:pt x="293" y="2203"/>
                    </a:lnTo>
                    <a:lnTo>
                      <a:pt x="280" y="2196"/>
                    </a:lnTo>
                    <a:lnTo>
                      <a:pt x="254" y="2130"/>
                    </a:lnTo>
                    <a:lnTo>
                      <a:pt x="237" y="2061"/>
                    </a:lnTo>
                    <a:lnTo>
                      <a:pt x="228" y="1987"/>
                    </a:lnTo>
                    <a:lnTo>
                      <a:pt x="228" y="1913"/>
                    </a:lnTo>
                    <a:lnTo>
                      <a:pt x="240" y="1841"/>
                    </a:lnTo>
                    <a:lnTo>
                      <a:pt x="247" y="1818"/>
                    </a:lnTo>
                    <a:lnTo>
                      <a:pt x="262" y="1798"/>
                    </a:lnTo>
                    <a:lnTo>
                      <a:pt x="281" y="1784"/>
                    </a:lnTo>
                    <a:lnTo>
                      <a:pt x="305" y="1774"/>
                    </a:lnTo>
                    <a:lnTo>
                      <a:pt x="328" y="1770"/>
                    </a:lnTo>
                    <a:lnTo>
                      <a:pt x="352" y="1770"/>
                    </a:lnTo>
                    <a:lnTo>
                      <a:pt x="360" y="1772"/>
                    </a:lnTo>
                    <a:lnTo>
                      <a:pt x="373" y="1777"/>
                    </a:lnTo>
                    <a:lnTo>
                      <a:pt x="387" y="1783"/>
                    </a:lnTo>
                    <a:lnTo>
                      <a:pt x="402" y="1789"/>
                    </a:lnTo>
                    <a:lnTo>
                      <a:pt x="417" y="1792"/>
                    </a:lnTo>
                    <a:lnTo>
                      <a:pt x="434" y="1792"/>
                    </a:lnTo>
                    <a:lnTo>
                      <a:pt x="440" y="1791"/>
                    </a:lnTo>
                    <a:lnTo>
                      <a:pt x="457" y="1765"/>
                    </a:lnTo>
                    <a:lnTo>
                      <a:pt x="468" y="1736"/>
                    </a:lnTo>
                    <a:lnTo>
                      <a:pt x="479" y="1707"/>
                    </a:lnTo>
                    <a:lnTo>
                      <a:pt x="493" y="1679"/>
                    </a:lnTo>
                    <a:lnTo>
                      <a:pt x="515" y="1657"/>
                    </a:lnTo>
                    <a:lnTo>
                      <a:pt x="526" y="1652"/>
                    </a:lnTo>
                    <a:lnTo>
                      <a:pt x="548" y="1647"/>
                    </a:lnTo>
                    <a:lnTo>
                      <a:pt x="573" y="1644"/>
                    </a:lnTo>
                    <a:lnTo>
                      <a:pt x="596" y="1641"/>
                    </a:lnTo>
                    <a:lnTo>
                      <a:pt x="618" y="1635"/>
                    </a:lnTo>
                    <a:lnTo>
                      <a:pt x="638" y="1624"/>
                    </a:lnTo>
                    <a:lnTo>
                      <a:pt x="645" y="1619"/>
                    </a:lnTo>
                    <a:lnTo>
                      <a:pt x="624" y="1578"/>
                    </a:lnTo>
                    <a:lnTo>
                      <a:pt x="594" y="1539"/>
                    </a:lnTo>
                    <a:lnTo>
                      <a:pt x="565" y="1502"/>
                    </a:lnTo>
                    <a:lnTo>
                      <a:pt x="546" y="1462"/>
                    </a:lnTo>
                    <a:lnTo>
                      <a:pt x="550" y="1417"/>
                    </a:lnTo>
                    <a:lnTo>
                      <a:pt x="560" y="1401"/>
                    </a:lnTo>
                    <a:lnTo>
                      <a:pt x="605" y="1343"/>
                    </a:lnTo>
                    <a:lnTo>
                      <a:pt x="669" y="1324"/>
                    </a:lnTo>
                    <a:lnTo>
                      <a:pt x="740" y="1320"/>
                    </a:lnTo>
                    <a:lnTo>
                      <a:pt x="804" y="1305"/>
                    </a:lnTo>
                    <a:lnTo>
                      <a:pt x="849" y="1256"/>
                    </a:lnTo>
                    <a:lnTo>
                      <a:pt x="858" y="1227"/>
                    </a:lnTo>
                    <a:lnTo>
                      <a:pt x="896" y="1162"/>
                    </a:lnTo>
                    <a:lnTo>
                      <a:pt x="957" y="1122"/>
                    </a:lnTo>
                    <a:lnTo>
                      <a:pt x="1025" y="1090"/>
                    </a:lnTo>
                    <a:lnTo>
                      <a:pt x="1089" y="1050"/>
                    </a:lnTo>
                    <a:lnTo>
                      <a:pt x="1134" y="985"/>
                    </a:lnTo>
                    <a:lnTo>
                      <a:pt x="1143" y="956"/>
                    </a:lnTo>
                    <a:lnTo>
                      <a:pt x="1167" y="883"/>
                    </a:lnTo>
                    <a:lnTo>
                      <a:pt x="1212" y="826"/>
                    </a:lnTo>
                    <a:lnTo>
                      <a:pt x="1272" y="779"/>
                    </a:lnTo>
                    <a:lnTo>
                      <a:pt x="1336" y="741"/>
                    </a:lnTo>
                    <a:lnTo>
                      <a:pt x="1401" y="707"/>
                    </a:lnTo>
                    <a:lnTo>
                      <a:pt x="1422" y="697"/>
                    </a:lnTo>
                    <a:lnTo>
                      <a:pt x="1495" y="703"/>
                    </a:lnTo>
                    <a:lnTo>
                      <a:pt x="1566" y="713"/>
                    </a:lnTo>
                    <a:lnTo>
                      <a:pt x="1633" y="732"/>
                    </a:lnTo>
                    <a:lnTo>
                      <a:pt x="1692" y="767"/>
                    </a:lnTo>
                    <a:lnTo>
                      <a:pt x="1741" y="825"/>
                    </a:lnTo>
                    <a:lnTo>
                      <a:pt x="1754" y="850"/>
                    </a:lnTo>
                    <a:lnTo>
                      <a:pt x="1773" y="892"/>
                    </a:lnTo>
                    <a:lnTo>
                      <a:pt x="1782" y="940"/>
                    </a:lnTo>
                    <a:lnTo>
                      <a:pt x="1788" y="989"/>
                    </a:lnTo>
                    <a:lnTo>
                      <a:pt x="1799" y="1035"/>
                    </a:lnTo>
                    <a:lnTo>
                      <a:pt x="1822" y="1071"/>
                    </a:lnTo>
                    <a:lnTo>
                      <a:pt x="1834" y="1081"/>
                    </a:lnTo>
                    <a:lnTo>
                      <a:pt x="1832" y="1089"/>
                    </a:lnTo>
                    <a:lnTo>
                      <a:pt x="1835" y="1096"/>
                    </a:lnTo>
                    <a:lnTo>
                      <a:pt x="1840" y="1102"/>
                    </a:lnTo>
                    <a:lnTo>
                      <a:pt x="1846" y="1107"/>
                    </a:lnTo>
                    <a:lnTo>
                      <a:pt x="1851" y="1113"/>
                    </a:lnTo>
                    <a:lnTo>
                      <a:pt x="1853" y="1115"/>
                    </a:lnTo>
                    <a:lnTo>
                      <a:pt x="1891" y="1119"/>
                    </a:lnTo>
                    <a:lnTo>
                      <a:pt x="1929" y="1124"/>
                    </a:lnTo>
                    <a:lnTo>
                      <a:pt x="1967" y="1130"/>
                    </a:lnTo>
                    <a:lnTo>
                      <a:pt x="2003" y="1141"/>
                    </a:lnTo>
                    <a:lnTo>
                      <a:pt x="2036" y="1159"/>
                    </a:lnTo>
                    <a:lnTo>
                      <a:pt x="2046" y="1168"/>
                    </a:lnTo>
                    <a:lnTo>
                      <a:pt x="2123" y="1061"/>
                    </a:lnTo>
                    <a:lnTo>
                      <a:pt x="2223" y="978"/>
                    </a:lnTo>
                    <a:lnTo>
                      <a:pt x="2336" y="908"/>
                    </a:lnTo>
                    <a:lnTo>
                      <a:pt x="2454" y="843"/>
                    </a:lnTo>
                    <a:lnTo>
                      <a:pt x="2568" y="774"/>
                    </a:lnTo>
                    <a:lnTo>
                      <a:pt x="2604" y="750"/>
                    </a:lnTo>
                    <a:lnTo>
                      <a:pt x="2692" y="727"/>
                    </a:lnTo>
                    <a:lnTo>
                      <a:pt x="2782" y="715"/>
                    </a:lnTo>
                    <a:lnTo>
                      <a:pt x="2870" y="719"/>
                    </a:lnTo>
                    <a:lnTo>
                      <a:pt x="2955" y="744"/>
                    </a:lnTo>
                    <a:lnTo>
                      <a:pt x="3031" y="793"/>
                    </a:lnTo>
                    <a:lnTo>
                      <a:pt x="3056" y="817"/>
                    </a:lnTo>
                    <a:lnTo>
                      <a:pt x="3126" y="903"/>
                    </a:lnTo>
                    <a:lnTo>
                      <a:pt x="3178" y="998"/>
                    </a:lnTo>
                    <a:lnTo>
                      <a:pt x="3216" y="1098"/>
                    </a:lnTo>
                    <a:lnTo>
                      <a:pt x="3247" y="1201"/>
                    </a:lnTo>
                    <a:lnTo>
                      <a:pt x="3276" y="1305"/>
                    </a:lnTo>
                    <a:lnTo>
                      <a:pt x="3287" y="1340"/>
                    </a:lnTo>
                    <a:lnTo>
                      <a:pt x="3341" y="1317"/>
                    </a:lnTo>
                    <a:lnTo>
                      <a:pt x="3393" y="1294"/>
                    </a:lnTo>
                    <a:lnTo>
                      <a:pt x="3446" y="1271"/>
                    </a:lnTo>
                    <a:lnTo>
                      <a:pt x="3501" y="1253"/>
                    </a:lnTo>
                    <a:lnTo>
                      <a:pt x="3558" y="1242"/>
                    </a:lnTo>
                    <a:lnTo>
                      <a:pt x="3580" y="1241"/>
                    </a:lnTo>
                    <a:lnTo>
                      <a:pt x="3621" y="1169"/>
                    </a:lnTo>
                    <a:lnTo>
                      <a:pt x="3685" y="1114"/>
                    </a:lnTo>
                    <a:lnTo>
                      <a:pt x="3756" y="1064"/>
                    </a:lnTo>
                    <a:lnTo>
                      <a:pt x="3819" y="1008"/>
                    </a:lnTo>
                    <a:lnTo>
                      <a:pt x="3859" y="933"/>
                    </a:lnTo>
                    <a:lnTo>
                      <a:pt x="3865" y="903"/>
                    </a:lnTo>
                    <a:lnTo>
                      <a:pt x="3893" y="860"/>
                    </a:lnTo>
                    <a:lnTo>
                      <a:pt x="3925" y="820"/>
                    </a:lnTo>
                    <a:lnTo>
                      <a:pt x="3960" y="785"/>
                    </a:lnTo>
                    <a:lnTo>
                      <a:pt x="4001" y="758"/>
                    </a:lnTo>
                    <a:lnTo>
                      <a:pt x="4047" y="740"/>
                    </a:lnTo>
                    <a:lnTo>
                      <a:pt x="4064" y="737"/>
                    </a:lnTo>
                    <a:lnTo>
                      <a:pt x="4177" y="731"/>
                    </a:lnTo>
                    <a:lnTo>
                      <a:pt x="4177" y="730"/>
                    </a:lnTo>
                    <a:lnTo>
                      <a:pt x="4230" y="677"/>
                    </a:lnTo>
                    <a:lnTo>
                      <a:pt x="4293" y="654"/>
                    </a:lnTo>
                    <a:lnTo>
                      <a:pt x="4361" y="642"/>
                    </a:lnTo>
                    <a:lnTo>
                      <a:pt x="4427" y="624"/>
                    </a:lnTo>
                    <a:lnTo>
                      <a:pt x="4485" y="581"/>
                    </a:lnTo>
                    <a:lnTo>
                      <a:pt x="4503" y="558"/>
                    </a:lnTo>
                    <a:lnTo>
                      <a:pt x="4525" y="550"/>
                    </a:lnTo>
                    <a:lnTo>
                      <a:pt x="4548" y="541"/>
                    </a:lnTo>
                    <a:lnTo>
                      <a:pt x="4572" y="534"/>
                    </a:lnTo>
                    <a:lnTo>
                      <a:pt x="4596" y="530"/>
                    </a:lnTo>
                    <a:lnTo>
                      <a:pt x="4621" y="530"/>
                    </a:lnTo>
                    <a:lnTo>
                      <a:pt x="4629" y="532"/>
                    </a:lnTo>
                    <a:lnTo>
                      <a:pt x="4656" y="480"/>
                    </a:lnTo>
                    <a:lnTo>
                      <a:pt x="4698" y="453"/>
                    </a:lnTo>
                    <a:lnTo>
                      <a:pt x="4748" y="435"/>
                    </a:lnTo>
                    <a:lnTo>
                      <a:pt x="4793" y="413"/>
                    </a:lnTo>
                    <a:lnTo>
                      <a:pt x="4826" y="373"/>
                    </a:lnTo>
                    <a:lnTo>
                      <a:pt x="4834" y="353"/>
                    </a:lnTo>
                    <a:lnTo>
                      <a:pt x="4901" y="313"/>
                    </a:lnTo>
                    <a:lnTo>
                      <a:pt x="4901" y="312"/>
                    </a:lnTo>
                    <a:lnTo>
                      <a:pt x="4886" y="291"/>
                    </a:lnTo>
                    <a:lnTo>
                      <a:pt x="4881" y="267"/>
                    </a:lnTo>
                    <a:lnTo>
                      <a:pt x="4879" y="243"/>
                    </a:lnTo>
                    <a:lnTo>
                      <a:pt x="4875" y="220"/>
                    </a:lnTo>
                    <a:lnTo>
                      <a:pt x="4866" y="199"/>
                    </a:lnTo>
                    <a:lnTo>
                      <a:pt x="4861" y="193"/>
                    </a:lnTo>
                    <a:lnTo>
                      <a:pt x="4860" y="193"/>
                    </a:lnTo>
                    <a:lnTo>
                      <a:pt x="4860" y="173"/>
                    </a:lnTo>
                    <a:lnTo>
                      <a:pt x="4861" y="173"/>
                    </a:lnTo>
                    <a:lnTo>
                      <a:pt x="4896" y="148"/>
                    </a:lnTo>
                    <a:lnTo>
                      <a:pt x="4935" y="131"/>
                    </a:lnTo>
                    <a:lnTo>
                      <a:pt x="4974" y="113"/>
                    </a:lnTo>
                    <a:lnTo>
                      <a:pt x="5005" y="89"/>
                    </a:lnTo>
                    <a:lnTo>
                      <a:pt x="5024" y="51"/>
                    </a:lnTo>
                    <a:lnTo>
                      <a:pt x="5027" y="34"/>
                    </a:lnTo>
                    <a:lnTo>
                      <a:pt x="5047" y="18"/>
                    </a:lnTo>
                    <a:lnTo>
                      <a:pt x="5069" y="7"/>
                    </a:lnTo>
                    <a:lnTo>
                      <a:pt x="5094" y="1"/>
                    </a:lnTo>
                    <a:lnTo>
                      <a:pt x="5119" y="0"/>
                    </a:lnTo>
                    <a:lnTo>
                      <a:pt x="5145" y="4"/>
                    </a:lnTo>
                    <a:lnTo>
                      <a:pt x="5153" y="7"/>
                    </a:lnTo>
                    <a:lnTo>
                      <a:pt x="5187" y="29"/>
                    </a:lnTo>
                    <a:lnTo>
                      <a:pt x="5210" y="61"/>
                    </a:lnTo>
                    <a:lnTo>
                      <a:pt x="5229" y="92"/>
                    </a:lnTo>
                    <a:lnTo>
                      <a:pt x="5252" y="116"/>
                    </a:lnTo>
                    <a:lnTo>
                      <a:pt x="5289" y="127"/>
                    </a:lnTo>
                    <a:lnTo>
                      <a:pt x="5306" y="127"/>
                    </a:lnTo>
                    <a:lnTo>
                      <a:pt x="5345" y="95"/>
                    </a:lnTo>
                    <a:lnTo>
                      <a:pt x="5388" y="67"/>
                    </a:lnTo>
                    <a:lnTo>
                      <a:pt x="5435" y="46"/>
                    </a:lnTo>
                    <a:lnTo>
                      <a:pt x="5481" y="43"/>
                    </a:lnTo>
                    <a:lnTo>
                      <a:pt x="5528" y="62"/>
                    </a:lnTo>
                    <a:lnTo>
                      <a:pt x="5545" y="74"/>
                    </a:lnTo>
                    <a:lnTo>
                      <a:pt x="5559" y="96"/>
                    </a:lnTo>
                    <a:lnTo>
                      <a:pt x="5566" y="116"/>
                    </a:lnTo>
                    <a:lnTo>
                      <a:pt x="5572" y="133"/>
                    </a:lnTo>
                    <a:lnTo>
                      <a:pt x="5583" y="145"/>
                    </a:lnTo>
                    <a:lnTo>
                      <a:pt x="5606" y="152"/>
                    </a:lnTo>
                    <a:lnTo>
                      <a:pt x="5618" y="153"/>
                    </a:lnTo>
                    <a:lnTo>
                      <a:pt x="5641" y="142"/>
                    </a:lnTo>
                    <a:lnTo>
                      <a:pt x="5663" y="128"/>
                    </a:lnTo>
                    <a:lnTo>
                      <a:pt x="5686" y="113"/>
                    </a:lnTo>
                    <a:lnTo>
                      <a:pt x="5709" y="101"/>
                    </a:lnTo>
                    <a:lnTo>
                      <a:pt x="5734" y="94"/>
                    </a:lnTo>
                    <a:lnTo>
                      <a:pt x="5744" y="94"/>
                    </a:lnTo>
                    <a:lnTo>
                      <a:pt x="5781" y="103"/>
                    </a:lnTo>
                    <a:lnTo>
                      <a:pt x="5818" y="117"/>
                    </a:lnTo>
                    <a:lnTo>
                      <a:pt x="5852" y="134"/>
                    </a:lnTo>
                    <a:lnTo>
                      <a:pt x="5883" y="157"/>
                    </a:lnTo>
                    <a:lnTo>
                      <a:pt x="5908" y="183"/>
                    </a:lnTo>
                    <a:lnTo>
                      <a:pt x="5916" y="193"/>
                    </a:lnTo>
                    <a:lnTo>
                      <a:pt x="5913" y="219"/>
                    </a:lnTo>
                    <a:lnTo>
                      <a:pt x="5897" y="236"/>
                    </a:lnTo>
                    <a:lnTo>
                      <a:pt x="5877" y="250"/>
                    </a:lnTo>
                    <a:lnTo>
                      <a:pt x="5865" y="266"/>
                    </a:lnTo>
                    <a:lnTo>
                      <a:pt x="5873" y="288"/>
                    </a:lnTo>
                    <a:lnTo>
                      <a:pt x="5883" y="299"/>
                    </a:lnTo>
                    <a:lnTo>
                      <a:pt x="5855" y="313"/>
                    </a:lnTo>
                    <a:lnTo>
                      <a:pt x="5850" y="332"/>
                    </a:lnTo>
                    <a:lnTo>
                      <a:pt x="5857" y="355"/>
                    </a:lnTo>
                    <a:lnTo>
                      <a:pt x="5867" y="380"/>
                    </a:lnTo>
                    <a:lnTo>
                      <a:pt x="5871" y="404"/>
                    </a:lnTo>
                    <a:lnTo>
                      <a:pt x="5870" y="412"/>
                    </a:lnTo>
                    <a:lnTo>
                      <a:pt x="5894" y="433"/>
                    </a:lnTo>
                    <a:lnTo>
                      <a:pt x="5927" y="452"/>
                    </a:lnTo>
                    <a:lnTo>
                      <a:pt x="5956" y="471"/>
                    </a:lnTo>
                    <a:lnTo>
                      <a:pt x="5977" y="495"/>
                    </a:lnTo>
                    <a:lnTo>
                      <a:pt x="5980" y="526"/>
                    </a:lnTo>
                    <a:lnTo>
                      <a:pt x="5976" y="538"/>
                    </a:lnTo>
                    <a:lnTo>
                      <a:pt x="5967" y="559"/>
                    </a:lnTo>
                    <a:lnTo>
                      <a:pt x="5952" y="581"/>
                    </a:lnTo>
                    <a:lnTo>
                      <a:pt x="5940" y="603"/>
                    </a:lnTo>
                    <a:lnTo>
                      <a:pt x="5937" y="623"/>
                    </a:lnTo>
                    <a:lnTo>
                      <a:pt x="5952" y="643"/>
                    </a:lnTo>
                    <a:lnTo>
                      <a:pt x="5963" y="651"/>
                    </a:lnTo>
                    <a:lnTo>
                      <a:pt x="5963" y="652"/>
                    </a:lnTo>
                    <a:lnTo>
                      <a:pt x="6089" y="591"/>
                    </a:lnTo>
                    <a:lnTo>
                      <a:pt x="6075" y="597"/>
                    </a:lnTo>
                    <a:lnTo>
                      <a:pt x="6063" y="606"/>
                    </a:lnTo>
                    <a:lnTo>
                      <a:pt x="6050" y="616"/>
                    </a:lnTo>
                    <a:lnTo>
                      <a:pt x="6038" y="626"/>
                    </a:lnTo>
                    <a:lnTo>
                      <a:pt x="6026" y="634"/>
                    </a:lnTo>
                    <a:lnTo>
                      <a:pt x="6022" y="637"/>
                    </a:lnTo>
                    <a:lnTo>
                      <a:pt x="6042" y="638"/>
                    </a:lnTo>
                    <a:lnTo>
                      <a:pt x="6061" y="636"/>
                    </a:lnTo>
                    <a:lnTo>
                      <a:pt x="6078" y="632"/>
                    </a:lnTo>
                    <a:lnTo>
                      <a:pt x="6097" y="629"/>
                    </a:lnTo>
                    <a:lnTo>
                      <a:pt x="6120" y="629"/>
                    </a:lnTo>
                    <a:lnTo>
                      <a:pt x="6129" y="630"/>
                    </a:lnTo>
                    <a:lnTo>
                      <a:pt x="6103" y="632"/>
                    </a:lnTo>
                    <a:lnTo>
                      <a:pt x="6075" y="639"/>
                    </a:lnTo>
                    <a:lnTo>
                      <a:pt x="6047" y="650"/>
                    </a:lnTo>
                    <a:lnTo>
                      <a:pt x="6026" y="664"/>
                    </a:lnTo>
                    <a:lnTo>
                      <a:pt x="6016" y="683"/>
                    </a:lnTo>
                    <a:lnTo>
                      <a:pt x="6016" y="691"/>
                    </a:lnTo>
                    <a:lnTo>
                      <a:pt x="6039" y="702"/>
                    </a:lnTo>
                    <a:lnTo>
                      <a:pt x="6064" y="704"/>
                    </a:lnTo>
                    <a:lnTo>
                      <a:pt x="6089" y="700"/>
                    </a:lnTo>
                    <a:lnTo>
                      <a:pt x="6115" y="697"/>
                    </a:lnTo>
                    <a:lnTo>
                      <a:pt x="6140" y="700"/>
                    </a:lnTo>
                    <a:lnTo>
                      <a:pt x="6149" y="704"/>
                    </a:lnTo>
                    <a:lnTo>
                      <a:pt x="6167" y="683"/>
                    </a:lnTo>
                    <a:lnTo>
                      <a:pt x="6188" y="668"/>
                    </a:lnTo>
                    <a:lnTo>
                      <a:pt x="6209" y="659"/>
                    </a:lnTo>
                    <a:lnTo>
                      <a:pt x="6230" y="658"/>
                    </a:lnTo>
                    <a:lnTo>
                      <a:pt x="6249" y="666"/>
                    </a:lnTo>
                    <a:lnTo>
                      <a:pt x="6255" y="671"/>
                    </a:lnTo>
                    <a:lnTo>
                      <a:pt x="6266" y="683"/>
                    </a:lnTo>
                    <a:lnTo>
                      <a:pt x="6281" y="697"/>
                    </a:lnTo>
                    <a:lnTo>
                      <a:pt x="6298" y="710"/>
                    </a:lnTo>
                    <a:lnTo>
                      <a:pt x="6316" y="723"/>
                    </a:lnTo>
                    <a:lnTo>
                      <a:pt x="6335" y="734"/>
                    </a:lnTo>
                    <a:lnTo>
                      <a:pt x="6342" y="737"/>
                    </a:lnTo>
                    <a:lnTo>
                      <a:pt x="6367" y="787"/>
                    </a:lnTo>
                    <a:lnTo>
                      <a:pt x="6410" y="814"/>
                    </a:lnTo>
                    <a:lnTo>
                      <a:pt x="6462" y="825"/>
                    </a:lnTo>
                    <a:lnTo>
                      <a:pt x="6518" y="834"/>
                    </a:lnTo>
                    <a:lnTo>
                      <a:pt x="6570" y="852"/>
                    </a:lnTo>
                    <a:lnTo>
                      <a:pt x="6587" y="863"/>
                    </a:lnTo>
                    <a:lnTo>
                      <a:pt x="6614" y="905"/>
                    </a:lnTo>
                    <a:lnTo>
                      <a:pt x="6645" y="914"/>
                    </a:lnTo>
                    <a:lnTo>
                      <a:pt x="6679" y="900"/>
                    </a:lnTo>
                    <a:lnTo>
                      <a:pt x="6716" y="880"/>
                    </a:lnTo>
                    <a:lnTo>
                      <a:pt x="6753" y="864"/>
                    </a:lnTo>
                    <a:lnTo>
                      <a:pt x="6766" y="863"/>
                    </a:lnTo>
                    <a:lnTo>
                      <a:pt x="6870" y="851"/>
                    </a:lnTo>
                    <a:lnTo>
                      <a:pt x="6957" y="880"/>
                    </a:lnTo>
                    <a:lnTo>
                      <a:pt x="7033" y="936"/>
                    </a:lnTo>
                    <a:lnTo>
                      <a:pt x="7100" y="1009"/>
                    </a:lnTo>
                    <a:lnTo>
                      <a:pt x="7163" y="1084"/>
                    </a:lnTo>
                    <a:lnTo>
                      <a:pt x="7184" y="1109"/>
                    </a:lnTo>
                    <a:lnTo>
                      <a:pt x="7244" y="1089"/>
                    </a:lnTo>
                    <a:lnTo>
                      <a:pt x="7309" y="1080"/>
                    </a:lnTo>
                    <a:lnTo>
                      <a:pt x="7376" y="1076"/>
                    </a:lnTo>
                    <a:lnTo>
                      <a:pt x="7441" y="1075"/>
                    </a:lnTo>
                    <a:lnTo>
                      <a:pt x="7503" y="1075"/>
                    </a:lnTo>
                    <a:lnTo>
                      <a:pt x="7523" y="1075"/>
                    </a:lnTo>
                    <a:lnTo>
                      <a:pt x="7563" y="1050"/>
                    </a:lnTo>
                    <a:lnTo>
                      <a:pt x="7605" y="1031"/>
                    </a:lnTo>
                    <a:lnTo>
                      <a:pt x="7650" y="1016"/>
                    </a:lnTo>
                    <a:lnTo>
                      <a:pt x="7695" y="1002"/>
                    </a:lnTo>
                    <a:lnTo>
                      <a:pt x="7740" y="988"/>
                    </a:lnTo>
                    <a:lnTo>
                      <a:pt x="7755" y="983"/>
                    </a:lnTo>
                    <a:lnTo>
                      <a:pt x="7956" y="987"/>
                    </a:lnTo>
                    <a:lnTo>
                      <a:pt x="8153" y="1008"/>
                    </a:lnTo>
                    <a:lnTo>
                      <a:pt x="8342" y="1052"/>
                    </a:lnTo>
                    <a:lnTo>
                      <a:pt x="8518" y="1124"/>
                    </a:lnTo>
                    <a:lnTo>
                      <a:pt x="8677" y="1229"/>
                    </a:lnTo>
                    <a:lnTo>
                      <a:pt x="8725" y="1274"/>
                    </a:lnTo>
                    <a:lnTo>
                      <a:pt x="8781" y="1374"/>
                    </a:lnTo>
                    <a:lnTo>
                      <a:pt x="8821" y="1479"/>
                    </a:lnTo>
                    <a:lnTo>
                      <a:pt x="8847" y="1588"/>
                    </a:lnTo>
                    <a:lnTo>
                      <a:pt x="8864" y="1701"/>
                    </a:lnTo>
                    <a:lnTo>
                      <a:pt x="8879" y="1817"/>
                    </a:lnTo>
                    <a:lnTo>
                      <a:pt x="8884" y="1858"/>
                    </a:lnTo>
                    <a:lnTo>
                      <a:pt x="8883" y="1859"/>
                    </a:lnTo>
                    <a:lnTo>
                      <a:pt x="8923" y="1859"/>
                    </a:lnTo>
                    <a:lnTo>
                      <a:pt x="8923" y="1858"/>
                    </a:lnTo>
                    <a:lnTo>
                      <a:pt x="8928" y="1872"/>
                    </a:lnTo>
                    <a:lnTo>
                      <a:pt x="8929" y="1887"/>
                    </a:lnTo>
                    <a:lnTo>
                      <a:pt x="8926" y="1902"/>
                    </a:lnTo>
                    <a:lnTo>
                      <a:pt x="8919" y="1915"/>
                    </a:lnTo>
                    <a:lnTo>
                      <a:pt x="8908" y="1927"/>
                    </a:lnTo>
                    <a:lnTo>
                      <a:pt x="8904" y="1931"/>
                    </a:lnTo>
                    <a:lnTo>
                      <a:pt x="8930" y="2066"/>
                    </a:lnTo>
                    <a:lnTo>
                      <a:pt x="8890" y="2174"/>
                    </a:lnTo>
                    <a:lnTo>
                      <a:pt x="8809" y="2267"/>
                    </a:lnTo>
                    <a:lnTo>
                      <a:pt x="8713" y="2356"/>
                    </a:lnTo>
                    <a:lnTo>
                      <a:pt x="8631" y="2451"/>
                    </a:lnTo>
                    <a:lnTo>
                      <a:pt x="8612" y="2488"/>
                    </a:lnTo>
                    <a:lnTo>
                      <a:pt x="8582" y="2520"/>
                    </a:lnTo>
                    <a:lnTo>
                      <a:pt x="8548" y="2549"/>
                    </a:lnTo>
                    <a:lnTo>
                      <a:pt x="8511" y="2571"/>
                    </a:lnTo>
                    <a:lnTo>
                      <a:pt x="8471" y="2584"/>
                    </a:lnTo>
                    <a:lnTo>
                      <a:pt x="8428" y="2583"/>
                    </a:lnTo>
                    <a:lnTo>
                      <a:pt x="8412" y="2580"/>
                    </a:lnTo>
                    <a:lnTo>
                      <a:pt x="8384" y="2571"/>
                    </a:lnTo>
                    <a:lnTo>
                      <a:pt x="8357" y="2557"/>
                    </a:lnTo>
                    <a:lnTo>
                      <a:pt x="8329" y="2546"/>
                    </a:lnTo>
                    <a:lnTo>
                      <a:pt x="8302" y="2542"/>
                    </a:lnTo>
                    <a:lnTo>
                      <a:pt x="8274" y="2553"/>
                    </a:lnTo>
                    <a:lnTo>
                      <a:pt x="8266" y="2561"/>
                    </a:lnTo>
                    <a:lnTo>
                      <a:pt x="8249" y="2581"/>
                    </a:lnTo>
                    <a:lnTo>
                      <a:pt x="8228" y="2595"/>
                    </a:lnTo>
                    <a:lnTo>
                      <a:pt x="8207" y="2609"/>
                    </a:lnTo>
                    <a:lnTo>
                      <a:pt x="8189" y="2624"/>
                    </a:lnTo>
                    <a:lnTo>
                      <a:pt x="8176" y="2645"/>
                    </a:lnTo>
                    <a:lnTo>
                      <a:pt x="8174" y="2654"/>
                    </a:lnTo>
                    <a:lnTo>
                      <a:pt x="8188" y="2670"/>
                    </a:lnTo>
                    <a:lnTo>
                      <a:pt x="8200" y="2689"/>
                    </a:lnTo>
                    <a:lnTo>
                      <a:pt x="8212" y="2707"/>
                    </a:lnTo>
                    <a:lnTo>
                      <a:pt x="8226" y="2723"/>
                    </a:lnTo>
                    <a:lnTo>
                      <a:pt x="8245" y="2732"/>
                    </a:lnTo>
                    <a:lnTo>
                      <a:pt x="8253" y="2733"/>
                    </a:lnTo>
                    <a:lnTo>
                      <a:pt x="8301" y="2826"/>
                    </a:lnTo>
                    <a:lnTo>
                      <a:pt x="8350" y="2921"/>
                    </a:lnTo>
                    <a:lnTo>
                      <a:pt x="8398" y="3015"/>
                    </a:lnTo>
                    <a:lnTo>
                      <a:pt x="8442" y="3114"/>
                    </a:lnTo>
                    <a:lnTo>
                      <a:pt x="8476" y="3216"/>
                    </a:lnTo>
                    <a:lnTo>
                      <a:pt x="8485" y="3251"/>
                    </a:lnTo>
                    <a:lnTo>
                      <a:pt x="8525" y="3297"/>
                    </a:lnTo>
                    <a:lnTo>
                      <a:pt x="8592" y="3184"/>
                    </a:lnTo>
                    <a:lnTo>
                      <a:pt x="8673" y="3077"/>
                    </a:lnTo>
                    <a:lnTo>
                      <a:pt x="8758" y="2969"/>
                    </a:lnTo>
                    <a:lnTo>
                      <a:pt x="8833" y="2857"/>
                    </a:lnTo>
                    <a:lnTo>
                      <a:pt x="8886" y="2735"/>
                    </a:lnTo>
                    <a:lnTo>
                      <a:pt x="8897" y="2693"/>
                    </a:lnTo>
                    <a:lnTo>
                      <a:pt x="8931" y="2653"/>
                    </a:lnTo>
                    <a:lnTo>
                      <a:pt x="8979" y="2632"/>
                    </a:lnTo>
                    <a:lnTo>
                      <a:pt x="9028" y="2616"/>
                    </a:lnTo>
                    <a:lnTo>
                      <a:pt x="9069" y="2590"/>
                    </a:lnTo>
                    <a:lnTo>
                      <a:pt x="9089" y="2543"/>
                    </a:lnTo>
                    <a:lnTo>
                      <a:pt x="9090" y="2521"/>
                    </a:lnTo>
                    <a:lnTo>
                      <a:pt x="9072" y="2469"/>
                    </a:lnTo>
                    <a:lnTo>
                      <a:pt x="9029" y="2439"/>
                    </a:lnTo>
                    <a:lnTo>
                      <a:pt x="8978" y="2419"/>
                    </a:lnTo>
                    <a:lnTo>
                      <a:pt x="8933" y="2396"/>
                    </a:lnTo>
                    <a:lnTo>
                      <a:pt x="8910" y="2355"/>
                    </a:lnTo>
                    <a:lnTo>
                      <a:pt x="8910" y="2336"/>
                    </a:lnTo>
                    <a:lnTo>
                      <a:pt x="8895" y="2311"/>
                    </a:lnTo>
                    <a:lnTo>
                      <a:pt x="8899" y="2289"/>
                    </a:lnTo>
                    <a:lnTo>
                      <a:pt x="8914" y="2270"/>
                    </a:lnTo>
                    <a:lnTo>
                      <a:pt x="8932" y="2251"/>
                    </a:lnTo>
                    <a:lnTo>
                      <a:pt x="8943" y="2230"/>
                    </a:lnTo>
                    <a:lnTo>
                      <a:pt x="8944" y="2223"/>
                    </a:lnTo>
                    <a:lnTo>
                      <a:pt x="8960" y="2056"/>
                    </a:lnTo>
                    <a:lnTo>
                      <a:pt x="9001" y="1896"/>
                    </a:lnTo>
                    <a:lnTo>
                      <a:pt x="9071" y="1748"/>
                    </a:lnTo>
                    <a:lnTo>
                      <a:pt x="9170" y="1622"/>
                    </a:lnTo>
                    <a:lnTo>
                      <a:pt x="9302" y="1523"/>
                    </a:lnTo>
                    <a:lnTo>
                      <a:pt x="9355" y="1499"/>
                    </a:lnTo>
                    <a:lnTo>
                      <a:pt x="9413" y="1478"/>
                    </a:lnTo>
                    <a:lnTo>
                      <a:pt x="9470" y="1459"/>
                    </a:lnTo>
                    <a:lnTo>
                      <a:pt x="9526" y="1442"/>
                    </a:lnTo>
                    <a:lnTo>
                      <a:pt x="9583" y="1427"/>
                    </a:lnTo>
                    <a:lnTo>
                      <a:pt x="9645" y="1416"/>
                    </a:lnTo>
                    <a:lnTo>
                      <a:pt x="9667" y="1414"/>
                    </a:lnTo>
                    <a:lnTo>
                      <a:pt x="9661" y="1368"/>
                    </a:lnTo>
                    <a:lnTo>
                      <a:pt x="9660" y="1321"/>
                    </a:lnTo>
                    <a:lnTo>
                      <a:pt x="9663" y="1272"/>
                    </a:lnTo>
                    <a:lnTo>
                      <a:pt x="9669" y="1223"/>
                    </a:lnTo>
                    <a:lnTo>
                      <a:pt x="9677" y="1176"/>
                    </a:lnTo>
                    <a:lnTo>
                      <a:pt x="9680" y="1162"/>
                    </a:lnTo>
                    <a:lnTo>
                      <a:pt x="9688" y="1145"/>
                    </a:lnTo>
                    <a:lnTo>
                      <a:pt x="9701" y="1134"/>
                    </a:lnTo>
                    <a:lnTo>
                      <a:pt x="9718" y="1129"/>
                    </a:lnTo>
                    <a:lnTo>
                      <a:pt x="9736" y="1126"/>
                    </a:lnTo>
                    <a:lnTo>
                      <a:pt x="9754" y="1123"/>
                    </a:lnTo>
                    <a:lnTo>
                      <a:pt x="9760" y="1122"/>
                    </a:lnTo>
                    <a:lnTo>
                      <a:pt x="9766" y="1032"/>
                    </a:lnTo>
                    <a:lnTo>
                      <a:pt x="9790" y="945"/>
                    </a:lnTo>
                    <a:lnTo>
                      <a:pt x="9829" y="865"/>
                    </a:lnTo>
                    <a:lnTo>
                      <a:pt x="9884" y="792"/>
                    </a:lnTo>
                    <a:lnTo>
                      <a:pt x="9953" y="729"/>
                    </a:lnTo>
                    <a:lnTo>
                      <a:pt x="9979" y="711"/>
                    </a:lnTo>
                    <a:lnTo>
                      <a:pt x="10081" y="665"/>
                    </a:lnTo>
                    <a:lnTo>
                      <a:pt x="10193" y="639"/>
                    </a:lnTo>
                    <a:lnTo>
                      <a:pt x="10308" y="623"/>
                    </a:lnTo>
                    <a:lnTo>
                      <a:pt x="10423" y="608"/>
                    </a:lnTo>
                    <a:lnTo>
                      <a:pt x="10534" y="583"/>
                    </a:lnTo>
                    <a:lnTo>
                      <a:pt x="10570" y="571"/>
                    </a:lnTo>
                    <a:lnTo>
                      <a:pt x="10671" y="516"/>
                    </a:lnTo>
                    <a:lnTo>
                      <a:pt x="10780" y="478"/>
                    </a:lnTo>
                    <a:lnTo>
                      <a:pt x="10893" y="462"/>
                    </a:lnTo>
                    <a:lnTo>
                      <a:pt x="11005" y="470"/>
                    </a:lnTo>
                    <a:lnTo>
                      <a:pt x="11113" y="506"/>
                    </a:lnTo>
                    <a:lnTo>
                      <a:pt x="11147" y="525"/>
                    </a:lnTo>
                    <a:lnTo>
                      <a:pt x="11256" y="613"/>
                    </a:lnTo>
                    <a:lnTo>
                      <a:pt x="11344" y="718"/>
                    </a:lnTo>
                    <a:lnTo>
                      <a:pt x="11412" y="835"/>
                    </a:lnTo>
                    <a:lnTo>
                      <a:pt x="11460" y="962"/>
                    </a:lnTo>
                    <a:lnTo>
                      <a:pt x="11488" y="1095"/>
                    </a:lnTo>
                    <a:lnTo>
                      <a:pt x="11493" y="1142"/>
                    </a:lnTo>
                    <a:lnTo>
                      <a:pt x="11502" y="1256"/>
                    </a:lnTo>
                    <a:lnTo>
                      <a:pt x="11496" y="1372"/>
                    </a:lnTo>
                    <a:lnTo>
                      <a:pt x="11477" y="1486"/>
                    </a:lnTo>
                    <a:lnTo>
                      <a:pt x="11442" y="1597"/>
                    </a:lnTo>
                    <a:lnTo>
                      <a:pt x="11392" y="1699"/>
                    </a:lnTo>
                    <a:lnTo>
                      <a:pt x="11373" y="1732"/>
                    </a:lnTo>
                    <a:lnTo>
                      <a:pt x="11431" y="1791"/>
                    </a:lnTo>
                    <a:lnTo>
                      <a:pt x="11483" y="1859"/>
                    </a:lnTo>
                    <a:lnTo>
                      <a:pt x="11536" y="1926"/>
                    </a:lnTo>
                    <a:lnTo>
                      <a:pt x="11597" y="1984"/>
                    </a:lnTo>
                    <a:lnTo>
                      <a:pt x="11669" y="2027"/>
                    </a:lnTo>
                    <a:lnTo>
                      <a:pt x="11699" y="2037"/>
                    </a:lnTo>
                    <a:lnTo>
                      <a:pt x="11814" y="2119"/>
                    </a:lnTo>
                    <a:lnTo>
                      <a:pt x="11921" y="2221"/>
                    </a:lnTo>
                    <a:lnTo>
                      <a:pt x="12008" y="2340"/>
                    </a:lnTo>
                    <a:lnTo>
                      <a:pt x="12064" y="2474"/>
                    </a:lnTo>
                    <a:lnTo>
                      <a:pt x="12082" y="2622"/>
                    </a:lnTo>
                    <a:lnTo>
                      <a:pt x="12076" y="2674"/>
                    </a:lnTo>
                    <a:lnTo>
                      <a:pt x="12163" y="2727"/>
                    </a:lnTo>
                    <a:lnTo>
                      <a:pt x="12248" y="2797"/>
                    </a:lnTo>
                    <a:lnTo>
                      <a:pt x="12329" y="2876"/>
                    </a:lnTo>
                    <a:lnTo>
                      <a:pt x="12406" y="2961"/>
                    </a:lnTo>
                    <a:lnTo>
                      <a:pt x="12479" y="3044"/>
                    </a:lnTo>
                    <a:lnTo>
                      <a:pt x="12502" y="3072"/>
                    </a:lnTo>
                    <a:lnTo>
                      <a:pt x="12649" y="3254"/>
                    </a:lnTo>
                    <a:lnTo>
                      <a:pt x="12814" y="3423"/>
                    </a:lnTo>
                    <a:lnTo>
                      <a:pt x="12983" y="3589"/>
                    </a:lnTo>
                    <a:lnTo>
                      <a:pt x="13144" y="3761"/>
                    </a:lnTo>
                    <a:lnTo>
                      <a:pt x="13280" y="3951"/>
                    </a:lnTo>
                    <a:lnTo>
                      <a:pt x="13318" y="4020"/>
                    </a:lnTo>
                    <a:lnTo>
                      <a:pt x="13351" y="4153"/>
                    </a:lnTo>
                    <a:lnTo>
                      <a:pt x="13400" y="4101"/>
                    </a:lnTo>
                    <a:lnTo>
                      <a:pt x="13457" y="4056"/>
                    </a:lnTo>
                    <a:lnTo>
                      <a:pt x="13523" y="4020"/>
                    </a:lnTo>
                    <a:lnTo>
                      <a:pt x="13595" y="3997"/>
                    </a:lnTo>
                    <a:lnTo>
                      <a:pt x="13675" y="3991"/>
                    </a:lnTo>
                    <a:lnTo>
                      <a:pt x="13703" y="3993"/>
                    </a:lnTo>
                    <a:lnTo>
                      <a:pt x="13754" y="4011"/>
                    </a:lnTo>
                    <a:lnTo>
                      <a:pt x="13799" y="4040"/>
                    </a:lnTo>
                    <a:lnTo>
                      <a:pt x="13836" y="4077"/>
                    </a:lnTo>
                    <a:lnTo>
                      <a:pt x="13863" y="4123"/>
                    </a:lnTo>
                    <a:lnTo>
                      <a:pt x="13879" y="4174"/>
                    </a:lnTo>
                    <a:lnTo>
                      <a:pt x="13882" y="4192"/>
                    </a:lnTo>
                    <a:lnTo>
                      <a:pt x="13882" y="4237"/>
                    </a:lnTo>
                    <a:lnTo>
                      <a:pt x="13872" y="4279"/>
                    </a:lnTo>
                    <a:lnTo>
                      <a:pt x="13855" y="4317"/>
                    </a:lnTo>
                    <a:lnTo>
                      <a:pt x="13830" y="4353"/>
                    </a:lnTo>
                    <a:lnTo>
                      <a:pt x="13800" y="4386"/>
                    </a:lnTo>
                    <a:lnTo>
                      <a:pt x="13790" y="4397"/>
                    </a:lnTo>
                    <a:lnTo>
                      <a:pt x="13746" y="4423"/>
                    </a:lnTo>
                    <a:lnTo>
                      <a:pt x="13701" y="4440"/>
                    </a:lnTo>
                    <a:lnTo>
                      <a:pt x="13655" y="4448"/>
                    </a:lnTo>
                    <a:lnTo>
                      <a:pt x="13607" y="4446"/>
                    </a:lnTo>
                    <a:lnTo>
                      <a:pt x="13559" y="4432"/>
                    </a:lnTo>
                    <a:lnTo>
                      <a:pt x="13544" y="4425"/>
                    </a:lnTo>
                    <a:lnTo>
                      <a:pt x="13533" y="4438"/>
                    </a:lnTo>
                    <a:lnTo>
                      <a:pt x="13515" y="4446"/>
                    </a:lnTo>
                    <a:lnTo>
                      <a:pt x="13499" y="4451"/>
                    </a:lnTo>
                    <a:lnTo>
                      <a:pt x="13489" y="4460"/>
                    </a:lnTo>
                    <a:lnTo>
                      <a:pt x="13491" y="4476"/>
                    </a:lnTo>
                    <a:lnTo>
                      <a:pt x="13497" y="4484"/>
                    </a:lnTo>
                    <a:lnTo>
                      <a:pt x="13507" y="4495"/>
                    </a:lnTo>
                    <a:lnTo>
                      <a:pt x="13521" y="4497"/>
                    </a:lnTo>
                    <a:lnTo>
                      <a:pt x="13534" y="4493"/>
                    </a:lnTo>
                    <a:lnTo>
                      <a:pt x="13547" y="4488"/>
                    </a:lnTo>
                    <a:lnTo>
                      <a:pt x="13559" y="4484"/>
                    </a:lnTo>
                    <a:lnTo>
                      <a:pt x="13564" y="4484"/>
                    </a:lnTo>
                    <a:lnTo>
                      <a:pt x="13723" y="4500"/>
                    </a:lnTo>
                    <a:lnTo>
                      <a:pt x="13879" y="4526"/>
                    </a:lnTo>
                    <a:lnTo>
                      <a:pt x="14028" y="4570"/>
                    </a:lnTo>
                    <a:lnTo>
                      <a:pt x="14167" y="4634"/>
                    </a:lnTo>
                    <a:lnTo>
                      <a:pt x="14290" y="4730"/>
                    </a:lnTo>
                    <a:lnTo>
                      <a:pt x="14328" y="4769"/>
                    </a:lnTo>
                    <a:lnTo>
                      <a:pt x="14397" y="4780"/>
                    </a:lnTo>
                    <a:lnTo>
                      <a:pt x="14468" y="4791"/>
                    </a:lnTo>
                    <a:lnTo>
                      <a:pt x="14536" y="4808"/>
                    </a:lnTo>
                    <a:lnTo>
                      <a:pt x="14599" y="4836"/>
                    </a:lnTo>
                    <a:lnTo>
                      <a:pt x="14651" y="4882"/>
                    </a:lnTo>
                    <a:lnTo>
                      <a:pt x="14666" y="4902"/>
                    </a:lnTo>
                    <a:lnTo>
                      <a:pt x="14662" y="4976"/>
                    </a:lnTo>
                    <a:lnTo>
                      <a:pt x="14629" y="5041"/>
                    </a:lnTo>
                    <a:lnTo>
                      <a:pt x="14577" y="5095"/>
                    </a:lnTo>
                    <a:lnTo>
                      <a:pt x="14515" y="5142"/>
                    </a:lnTo>
                    <a:lnTo>
                      <a:pt x="14453" y="5186"/>
                    </a:lnTo>
                    <a:lnTo>
                      <a:pt x="14433" y="5200"/>
                    </a:lnTo>
                    <a:lnTo>
                      <a:pt x="14443" y="5249"/>
                    </a:lnTo>
                    <a:lnTo>
                      <a:pt x="14480" y="5283"/>
                    </a:lnTo>
                    <a:lnTo>
                      <a:pt x="14523" y="5312"/>
                    </a:lnTo>
                    <a:lnTo>
                      <a:pt x="14550" y="5344"/>
                    </a:lnTo>
                    <a:lnTo>
                      <a:pt x="14536" y="5391"/>
                    </a:lnTo>
                    <a:lnTo>
                      <a:pt x="14520" y="5412"/>
                    </a:lnTo>
                    <a:lnTo>
                      <a:pt x="14479" y="5447"/>
                    </a:lnTo>
                    <a:lnTo>
                      <a:pt x="14456" y="5488"/>
                    </a:lnTo>
                    <a:lnTo>
                      <a:pt x="14441" y="5533"/>
                    </a:lnTo>
                    <a:lnTo>
                      <a:pt x="14426" y="5578"/>
                    </a:lnTo>
                    <a:lnTo>
                      <a:pt x="14404" y="5623"/>
                    </a:lnTo>
                    <a:lnTo>
                      <a:pt x="14394" y="5638"/>
                    </a:lnTo>
                    <a:lnTo>
                      <a:pt x="14389" y="5692"/>
                    </a:lnTo>
                    <a:lnTo>
                      <a:pt x="14350" y="5731"/>
                    </a:lnTo>
                    <a:lnTo>
                      <a:pt x="14301" y="5764"/>
                    </a:lnTo>
                    <a:lnTo>
                      <a:pt x="14271" y="5800"/>
                    </a:lnTo>
                    <a:lnTo>
                      <a:pt x="14287" y="5849"/>
                    </a:lnTo>
                    <a:lnTo>
                      <a:pt x="14308" y="5870"/>
                    </a:lnTo>
                    <a:lnTo>
                      <a:pt x="14318" y="5957"/>
                    </a:lnTo>
                    <a:lnTo>
                      <a:pt x="14354" y="6036"/>
                    </a:lnTo>
                    <a:lnTo>
                      <a:pt x="14402" y="6113"/>
                    </a:lnTo>
                    <a:lnTo>
                      <a:pt x="14455" y="6187"/>
                    </a:lnTo>
                    <a:lnTo>
                      <a:pt x="14501" y="6262"/>
                    </a:lnTo>
                    <a:lnTo>
                      <a:pt x="14513" y="6288"/>
                    </a:lnTo>
                    <a:lnTo>
                      <a:pt x="14582" y="6419"/>
                    </a:lnTo>
                    <a:lnTo>
                      <a:pt x="14650" y="6552"/>
                    </a:lnTo>
                    <a:lnTo>
                      <a:pt x="14719" y="6684"/>
                    </a:lnTo>
                    <a:lnTo>
                      <a:pt x="14788" y="6816"/>
                    </a:lnTo>
                    <a:lnTo>
                      <a:pt x="14860" y="6946"/>
                    </a:lnTo>
                    <a:lnTo>
                      <a:pt x="14885" y="6991"/>
                    </a:lnTo>
                    <a:lnTo>
                      <a:pt x="14874" y="7050"/>
                    </a:lnTo>
                    <a:lnTo>
                      <a:pt x="14881" y="7104"/>
                    </a:lnTo>
                    <a:lnTo>
                      <a:pt x="14899" y="7157"/>
                    </a:lnTo>
                    <a:lnTo>
                      <a:pt x="14921" y="7207"/>
                    </a:lnTo>
                    <a:lnTo>
                      <a:pt x="14939" y="7257"/>
                    </a:lnTo>
                    <a:lnTo>
                      <a:pt x="14944" y="7276"/>
                    </a:lnTo>
                    <a:lnTo>
                      <a:pt x="14947" y="7334"/>
                    </a:lnTo>
                    <a:lnTo>
                      <a:pt x="14951" y="7396"/>
                    </a:lnTo>
                    <a:lnTo>
                      <a:pt x="14949" y="7457"/>
                    </a:lnTo>
                    <a:lnTo>
                      <a:pt x="14937" y="7511"/>
                    </a:lnTo>
                    <a:lnTo>
                      <a:pt x="14906" y="7555"/>
                    </a:lnTo>
                    <a:lnTo>
                      <a:pt x="14892" y="7568"/>
                    </a:lnTo>
                    <a:lnTo>
                      <a:pt x="14881" y="7593"/>
                    </a:lnTo>
                    <a:lnTo>
                      <a:pt x="14869" y="7616"/>
                    </a:lnTo>
                    <a:lnTo>
                      <a:pt x="14853" y="7636"/>
                    </a:lnTo>
                    <a:lnTo>
                      <a:pt x="14837" y="7657"/>
                    </a:lnTo>
                    <a:lnTo>
                      <a:pt x="14818" y="7679"/>
                    </a:lnTo>
                    <a:lnTo>
                      <a:pt x="14812" y="7687"/>
                    </a:lnTo>
                    <a:lnTo>
                      <a:pt x="14770" y="7681"/>
                    </a:lnTo>
                    <a:lnTo>
                      <a:pt x="14744" y="7657"/>
                    </a:lnTo>
                    <a:lnTo>
                      <a:pt x="14727" y="7622"/>
                    </a:lnTo>
                    <a:lnTo>
                      <a:pt x="14713" y="7582"/>
                    </a:lnTo>
                    <a:lnTo>
                      <a:pt x="14699" y="7544"/>
                    </a:lnTo>
                    <a:lnTo>
                      <a:pt x="14692" y="7534"/>
                    </a:lnTo>
                    <a:lnTo>
                      <a:pt x="14685" y="7497"/>
                    </a:lnTo>
                    <a:lnTo>
                      <a:pt x="14676" y="7460"/>
                    </a:lnTo>
                    <a:lnTo>
                      <a:pt x="14667" y="7424"/>
                    </a:lnTo>
                    <a:lnTo>
                      <a:pt x="14656" y="7388"/>
                    </a:lnTo>
                    <a:lnTo>
                      <a:pt x="14643" y="7353"/>
                    </a:lnTo>
                    <a:lnTo>
                      <a:pt x="14639" y="7342"/>
                    </a:lnTo>
                    <a:lnTo>
                      <a:pt x="14639" y="7343"/>
                    </a:lnTo>
                    <a:lnTo>
                      <a:pt x="14632" y="7343"/>
                    </a:lnTo>
                    <a:lnTo>
                      <a:pt x="14633" y="7342"/>
                    </a:lnTo>
                    <a:lnTo>
                      <a:pt x="14641" y="7413"/>
                    </a:lnTo>
                    <a:lnTo>
                      <a:pt x="14656" y="7484"/>
                    </a:lnTo>
                    <a:lnTo>
                      <a:pt x="14672" y="7556"/>
                    </a:lnTo>
                    <a:lnTo>
                      <a:pt x="14683" y="7631"/>
                    </a:lnTo>
                    <a:lnTo>
                      <a:pt x="14682" y="7707"/>
                    </a:lnTo>
                    <a:lnTo>
                      <a:pt x="14679" y="7734"/>
                    </a:lnTo>
                    <a:lnTo>
                      <a:pt x="14768" y="7789"/>
                    </a:lnTo>
                    <a:lnTo>
                      <a:pt x="14858" y="7844"/>
                    </a:lnTo>
                    <a:lnTo>
                      <a:pt x="14947" y="7901"/>
                    </a:lnTo>
                    <a:lnTo>
                      <a:pt x="15036" y="7958"/>
                    </a:lnTo>
                    <a:lnTo>
                      <a:pt x="15123" y="8018"/>
                    </a:lnTo>
                    <a:lnTo>
                      <a:pt x="15151" y="8039"/>
                    </a:lnTo>
                    <a:lnTo>
                      <a:pt x="15229" y="8106"/>
                    </a:lnTo>
                    <a:lnTo>
                      <a:pt x="15260" y="8194"/>
                    </a:lnTo>
                    <a:lnTo>
                      <a:pt x="15259" y="8293"/>
                    </a:lnTo>
                    <a:lnTo>
                      <a:pt x="15241" y="8396"/>
                    </a:lnTo>
                    <a:lnTo>
                      <a:pt x="15222" y="8493"/>
                    </a:lnTo>
                    <a:lnTo>
                      <a:pt x="15217" y="8523"/>
                    </a:lnTo>
                    <a:lnTo>
                      <a:pt x="15188" y="8631"/>
                    </a:lnTo>
                    <a:lnTo>
                      <a:pt x="15163" y="8742"/>
                    </a:lnTo>
                    <a:lnTo>
                      <a:pt x="15142" y="8854"/>
                    </a:lnTo>
                    <a:lnTo>
                      <a:pt x="15122" y="8967"/>
                    </a:lnTo>
                    <a:lnTo>
                      <a:pt x="15104" y="9077"/>
                    </a:lnTo>
                    <a:lnTo>
                      <a:pt x="15098" y="9113"/>
                    </a:lnTo>
                    <a:lnTo>
                      <a:pt x="15140" y="9194"/>
                    </a:lnTo>
                    <a:lnTo>
                      <a:pt x="15191" y="9271"/>
                    </a:lnTo>
                    <a:lnTo>
                      <a:pt x="15249" y="9343"/>
                    </a:lnTo>
                    <a:lnTo>
                      <a:pt x="15309" y="9415"/>
                    </a:lnTo>
                    <a:lnTo>
                      <a:pt x="15370" y="9486"/>
                    </a:lnTo>
                    <a:lnTo>
                      <a:pt x="15390" y="9511"/>
                    </a:lnTo>
                    <a:lnTo>
                      <a:pt x="15387" y="9541"/>
                    </a:lnTo>
                    <a:lnTo>
                      <a:pt x="15381" y="9571"/>
                    </a:lnTo>
                    <a:lnTo>
                      <a:pt x="15370" y="9598"/>
                    </a:lnTo>
                    <a:lnTo>
                      <a:pt x="15353" y="9620"/>
                    </a:lnTo>
                    <a:lnTo>
                      <a:pt x="15326" y="9634"/>
                    </a:lnTo>
                    <a:lnTo>
                      <a:pt x="15316" y="96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18" name="Freeform 314"/>
              <p:cNvSpPr>
                <a:spLocks/>
              </p:cNvSpPr>
              <p:nvPr/>
            </p:nvSpPr>
            <p:spPr bwMode="auto">
              <a:xfrm>
                <a:off x="3750" y="3589"/>
                <a:ext cx="96" cy="19"/>
              </a:xfrm>
              <a:custGeom>
                <a:avLst/>
                <a:gdLst>
                  <a:gd name="T0" fmla="*/ 770 w 770"/>
                  <a:gd name="T1" fmla="*/ 153 h 153"/>
                  <a:gd name="T2" fmla="*/ 720 w 770"/>
                  <a:gd name="T3" fmla="*/ 147 h 153"/>
                  <a:gd name="T4" fmla="*/ 670 w 770"/>
                  <a:gd name="T5" fmla="*/ 141 h 153"/>
                  <a:gd name="T6" fmla="*/ 621 w 770"/>
                  <a:gd name="T7" fmla="*/ 135 h 153"/>
                  <a:gd name="T8" fmla="*/ 573 w 770"/>
                  <a:gd name="T9" fmla="*/ 128 h 153"/>
                  <a:gd name="T10" fmla="*/ 524 w 770"/>
                  <a:gd name="T11" fmla="*/ 121 h 153"/>
                  <a:gd name="T12" fmla="*/ 475 w 770"/>
                  <a:gd name="T13" fmla="*/ 114 h 153"/>
                  <a:gd name="T14" fmla="*/ 427 w 770"/>
                  <a:gd name="T15" fmla="*/ 106 h 153"/>
                  <a:gd name="T16" fmla="*/ 379 w 770"/>
                  <a:gd name="T17" fmla="*/ 98 h 153"/>
                  <a:gd name="T18" fmla="*/ 331 w 770"/>
                  <a:gd name="T19" fmla="*/ 89 h 153"/>
                  <a:gd name="T20" fmla="*/ 283 w 770"/>
                  <a:gd name="T21" fmla="*/ 79 h 153"/>
                  <a:gd name="T22" fmla="*/ 235 w 770"/>
                  <a:gd name="T23" fmla="*/ 68 h 153"/>
                  <a:gd name="T24" fmla="*/ 188 w 770"/>
                  <a:gd name="T25" fmla="*/ 57 h 153"/>
                  <a:gd name="T26" fmla="*/ 140 w 770"/>
                  <a:gd name="T27" fmla="*/ 44 h 153"/>
                  <a:gd name="T28" fmla="*/ 93 w 770"/>
                  <a:gd name="T29" fmla="*/ 30 h 153"/>
                  <a:gd name="T30" fmla="*/ 47 w 770"/>
                  <a:gd name="T31" fmla="*/ 15 h 153"/>
                  <a:gd name="T32" fmla="*/ 0 w 770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0" h="153">
                    <a:moveTo>
                      <a:pt x="770" y="153"/>
                    </a:moveTo>
                    <a:lnTo>
                      <a:pt x="720" y="147"/>
                    </a:lnTo>
                    <a:lnTo>
                      <a:pt x="670" y="141"/>
                    </a:lnTo>
                    <a:lnTo>
                      <a:pt x="621" y="135"/>
                    </a:lnTo>
                    <a:lnTo>
                      <a:pt x="573" y="128"/>
                    </a:lnTo>
                    <a:lnTo>
                      <a:pt x="524" y="121"/>
                    </a:lnTo>
                    <a:lnTo>
                      <a:pt x="475" y="114"/>
                    </a:lnTo>
                    <a:lnTo>
                      <a:pt x="427" y="106"/>
                    </a:lnTo>
                    <a:lnTo>
                      <a:pt x="379" y="98"/>
                    </a:lnTo>
                    <a:lnTo>
                      <a:pt x="331" y="89"/>
                    </a:lnTo>
                    <a:lnTo>
                      <a:pt x="283" y="79"/>
                    </a:lnTo>
                    <a:lnTo>
                      <a:pt x="235" y="68"/>
                    </a:lnTo>
                    <a:lnTo>
                      <a:pt x="188" y="57"/>
                    </a:lnTo>
                    <a:lnTo>
                      <a:pt x="140" y="44"/>
                    </a:lnTo>
                    <a:lnTo>
                      <a:pt x="93" y="30"/>
                    </a:lnTo>
                    <a:lnTo>
                      <a:pt x="47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19" name="Freeform 315"/>
              <p:cNvSpPr>
                <a:spLocks/>
              </p:cNvSpPr>
              <p:nvPr/>
            </p:nvSpPr>
            <p:spPr bwMode="auto">
              <a:xfrm>
                <a:off x="3739" y="3558"/>
                <a:ext cx="11" cy="31"/>
              </a:xfrm>
              <a:custGeom>
                <a:avLst/>
                <a:gdLst>
                  <a:gd name="T0" fmla="*/ 85 w 85"/>
                  <a:gd name="T1" fmla="*/ 251 h 251"/>
                  <a:gd name="T2" fmla="*/ 72 w 85"/>
                  <a:gd name="T3" fmla="*/ 238 h 251"/>
                  <a:gd name="T4" fmla="*/ 60 w 85"/>
                  <a:gd name="T5" fmla="*/ 225 h 251"/>
                  <a:gd name="T6" fmla="*/ 50 w 85"/>
                  <a:gd name="T7" fmla="*/ 211 h 251"/>
                  <a:gd name="T8" fmla="*/ 41 w 85"/>
                  <a:gd name="T9" fmla="*/ 197 h 251"/>
                  <a:gd name="T10" fmla="*/ 33 w 85"/>
                  <a:gd name="T11" fmla="*/ 182 h 251"/>
                  <a:gd name="T12" fmla="*/ 26 w 85"/>
                  <a:gd name="T13" fmla="*/ 167 h 251"/>
                  <a:gd name="T14" fmla="*/ 20 w 85"/>
                  <a:gd name="T15" fmla="*/ 152 h 251"/>
                  <a:gd name="T16" fmla="*/ 15 w 85"/>
                  <a:gd name="T17" fmla="*/ 136 h 251"/>
                  <a:gd name="T18" fmla="*/ 11 w 85"/>
                  <a:gd name="T19" fmla="*/ 119 h 251"/>
                  <a:gd name="T20" fmla="*/ 8 w 85"/>
                  <a:gd name="T21" fmla="*/ 103 h 251"/>
                  <a:gd name="T22" fmla="*/ 5 w 85"/>
                  <a:gd name="T23" fmla="*/ 86 h 251"/>
                  <a:gd name="T24" fmla="*/ 3 w 85"/>
                  <a:gd name="T25" fmla="*/ 69 h 251"/>
                  <a:gd name="T26" fmla="*/ 1 w 85"/>
                  <a:gd name="T27" fmla="*/ 52 h 251"/>
                  <a:gd name="T28" fmla="*/ 0 w 85"/>
                  <a:gd name="T29" fmla="*/ 35 h 251"/>
                  <a:gd name="T30" fmla="*/ 0 w 85"/>
                  <a:gd name="T31" fmla="*/ 17 h 251"/>
                  <a:gd name="T32" fmla="*/ 0 w 85"/>
                  <a:gd name="T33" fmla="*/ 0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251">
                    <a:moveTo>
                      <a:pt x="85" y="251"/>
                    </a:moveTo>
                    <a:lnTo>
                      <a:pt x="72" y="238"/>
                    </a:lnTo>
                    <a:lnTo>
                      <a:pt x="60" y="225"/>
                    </a:lnTo>
                    <a:lnTo>
                      <a:pt x="50" y="211"/>
                    </a:lnTo>
                    <a:lnTo>
                      <a:pt x="41" y="197"/>
                    </a:lnTo>
                    <a:lnTo>
                      <a:pt x="33" y="182"/>
                    </a:lnTo>
                    <a:lnTo>
                      <a:pt x="26" y="167"/>
                    </a:lnTo>
                    <a:lnTo>
                      <a:pt x="20" y="152"/>
                    </a:lnTo>
                    <a:lnTo>
                      <a:pt x="15" y="136"/>
                    </a:lnTo>
                    <a:lnTo>
                      <a:pt x="11" y="119"/>
                    </a:lnTo>
                    <a:lnTo>
                      <a:pt x="8" y="103"/>
                    </a:lnTo>
                    <a:lnTo>
                      <a:pt x="5" y="86"/>
                    </a:lnTo>
                    <a:lnTo>
                      <a:pt x="3" y="69"/>
                    </a:lnTo>
                    <a:lnTo>
                      <a:pt x="1" y="52"/>
                    </a:lnTo>
                    <a:lnTo>
                      <a:pt x="0" y="35"/>
                    </a:lnTo>
                    <a:lnTo>
                      <a:pt x="0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0" name="Freeform 316"/>
              <p:cNvSpPr>
                <a:spLocks/>
              </p:cNvSpPr>
              <p:nvPr/>
            </p:nvSpPr>
            <p:spPr bwMode="auto">
              <a:xfrm>
                <a:off x="3739" y="3516"/>
                <a:ext cx="21" cy="42"/>
              </a:xfrm>
              <a:custGeom>
                <a:avLst/>
                <a:gdLst>
                  <a:gd name="T0" fmla="*/ 0 w 165"/>
                  <a:gd name="T1" fmla="*/ 333 h 333"/>
                  <a:gd name="T2" fmla="*/ 7 w 165"/>
                  <a:gd name="T3" fmla="*/ 309 h 333"/>
                  <a:gd name="T4" fmla="*/ 15 w 165"/>
                  <a:gd name="T5" fmla="*/ 287 h 333"/>
                  <a:gd name="T6" fmla="*/ 24 w 165"/>
                  <a:gd name="T7" fmla="*/ 266 h 333"/>
                  <a:gd name="T8" fmla="*/ 33 w 165"/>
                  <a:gd name="T9" fmla="*/ 245 h 333"/>
                  <a:gd name="T10" fmla="*/ 43 w 165"/>
                  <a:gd name="T11" fmla="*/ 224 h 333"/>
                  <a:gd name="T12" fmla="*/ 54 w 165"/>
                  <a:gd name="T13" fmla="*/ 204 h 333"/>
                  <a:gd name="T14" fmla="*/ 64 w 165"/>
                  <a:gd name="T15" fmla="*/ 184 h 333"/>
                  <a:gd name="T16" fmla="*/ 76 w 165"/>
                  <a:gd name="T17" fmla="*/ 165 h 333"/>
                  <a:gd name="T18" fmla="*/ 87 w 165"/>
                  <a:gd name="T19" fmla="*/ 144 h 333"/>
                  <a:gd name="T20" fmla="*/ 98 w 165"/>
                  <a:gd name="T21" fmla="*/ 124 h 333"/>
                  <a:gd name="T22" fmla="*/ 110 w 165"/>
                  <a:gd name="T23" fmla="*/ 104 h 333"/>
                  <a:gd name="T24" fmla="*/ 122 w 165"/>
                  <a:gd name="T25" fmla="*/ 84 h 333"/>
                  <a:gd name="T26" fmla="*/ 133 w 165"/>
                  <a:gd name="T27" fmla="*/ 64 h 333"/>
                  <a:gd name="T28" fmla="*/ 144 w 165"/>
                  <a:gd name="T29" fmla="*/ 43 h 333"/>
                  <a:gd name="T30" fmla="*/ 154 w 165"/>
                  <a:gd name="T31" fmla="*/ 22 h 333"/>
                  <a:gd name="T32" fmla="*/ 165 w 165"/>
                  <a:gd name="T33" fmla="*/ 0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333">
                    <a:moveTo>
                      <a:pt x="0" y="333"/>
                    </a:moveTo>
                    <a:lnTo>
                      <a:pt x="7" y="309"/>
                    </a:lnTo>
                    <a:lnTo>
                      <a:pt x="15" y="287"/>
                    </a:lnTo>
                    <a:lnTo>
                      <a:pt x="24" y="266"/>
                    </a:lnTo>
                    <a:lnTo>
                      <a:pt x="33" y="245"/>
                    </a:lnTo>
                    <a:lnTo>
                      <a:pt x="43" y="224"/>
                    </a:lnTo>
                    <a:lnTo>
                      <a:pt x="54" y="204"/>
                    </a:lnTo>
                    <a:lnTo>
                      <a:pt x="64" y="184"/>
                    </a:lnTo>
                    <a:lnTo>
                      <a:pt x="76" y="165"/>
                    </a:lnTo>
                    <a:lnTo>
                      <a:pt x="87" y="144"/>
                    </a:lnTo>
                    <a:lnTo>
                      <a:pt x="98" y="124"/>
                    </a:lnTo>
                    <a:lnTo>
                      <a:pt x="110" y="104"/>
                    </a:lnTo>
                    <a:lnTo>
                      <a:pt x="122" y="84"/>
                    </a:lnTo>
                    <a:lnTo>
                      <a:pt x="133" y="64"/>
                    </a:lnTo>
                    <a:lnTo>
                      <a:pt x="144" y="43"/>
                    </a:lnTo>
                    <a:lnTo>
                      <a:pt x="154" y="22"/>
                    </a:lnTo>
                    <a:lnTo>
                      <a:pt x="16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1" name="Freeform 317"/>
              <p:cNvSpPr>
                <a:spLocks/>
              </p:cNvSpPr>
              <p:nvPr/>
            </p:nvSpPr>
            <p:spPr bwMode="auto">
              <a:xfrm>
                <a:off x="3734" y="3470"/>
                <a:ext cx="26" cy="46"/>
              </a:xfrm>
              <a:custGeom>
                <a:avLst/>
                <a:gdLst>
                  <a:gd name="T0" fmla="*/ 206 w 208"/>
                  <a:gd name="T1" fmla="*/ 370 h 370"/>
                  <a:gd name="T2" fmla="*/ 208 w 208"/>
                  <a:gd name="T3" fmla="*/ 340 h 370"/>
                  <a:gd name="T4" fmla="*/ 207 w 208"/>
                  <a:gd name="T5" fmla="*/ 312 h 370"/>
                  <a:gd name="T6" fmla="*/ 203 w 208"/>
                  <a:gd name="T7" fmla="*/ 285 h 370"/>
                  <a:gd name="T8" fmla="*/ 196 w 208"/>
                  <a:gd name="T9" fmla="*/ 260 h 370"/>
                  <a:gd name="T10" fmla="*/ 186 w 208"/>
                  <a:gd name="T11" fmla="*/ 236 h 370"/>
                  <a:gd name="T12" fmla="*/ 175 w 208"/>
                  <a:gd name="T13" fmla="*/ 211 h 370"/>
                  <a:gd name="T14" fmla="*/ 161 w 208"/>
                  <a:gd name="T15" fmla="*/ 188 h 370"/>
                  <a:gd name="T16" fmla="*/ 145 w 208"/>
                  <a:gd name="T17" fmla="*/ 167 h 370"/>
                  <a:gd name="T18" fmla="*/ 128 w 208"/>
                  <a:gd name="T19" fmla="*/ 145 h 370"/>
                  <a:gd name="T20" fmla="*/ 110 w 208"/>
                  <a:gd name="T21" fmla="*/ 124 h 370"/>
                  <a:gd name="T22" fmla="*/ 92 w 208"/>
                  <a:gd name="T23" fmla="*/ 103 h 370"/>
                  <a:gd name="T24" fmla="*/ 73 w 208"/>
                  <a:gd name="T25" fmla="*/ 82 h 370"/>
                  <a:gd name="T26" fmla="*/ 54 w 208"/>
                  <a:gd name="T27" fmla="*/ 62 h 370"/>
                  <a:gd name="T28" fmla="*/ 36 w 208"/>
                  <a:gd name="T29" fmla="*/ 41 h 370"/>
                  <a:gd name="T30" fmla="*/ 18 w 208"/>
                  <a:gd name="T31" fmla="*/ 20 h 370"/>
                  <a:gd name="T32" fmla="*/ 0 w 208"/>
                  <a:gd name="T33" fmla="*/ 0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8" h="370">
                    <a:moveTo>
                      <a:pt x="206" y="370"/>
                    </a:moveTo>
                    <a:lnTo>
                      <a:pt x="208" y="340"/>
                    </a:lnTo>
                    <a:lnTo>
                      <a:pt x="207" y="312"/>
                    </a:lnTo>
                    <a:lnTo>
                      <a:pt x="203" y="285"/>
                    </a:lnTo>
                    <a:lnTo>
                      <a:pt x="196" y="260"/>
                    </a:lnTo>
                    <a:lnTo>
                      <a:pt x="186" y="236"/>
                    </a:lnTo>
                    <a:lnTo>
                      <a:pt x="175" y="211"/>
                    </a:lnTo>
                    <a:lnTo>
                      <a:pt x="161" y="188"/>
                    </a:lnTo>
                    <a:lnTo>
                      <a:pt x="145" y="167"/>
                    </a:lnTo>
                    <a:lnTo>
                      <a:pt x="128" y="145"/>
                    </a:lnTo>
                    <a:lnTo>
                      <a:pt x="110" y="124"/>
                    </a:lnTo>
                    <a:lnTo>
                      <a:pt x="92" y="103"/>
                    </a:lnTo>
                    <a:lnTo>
                      <a:pt x="73" y="82"/>
                    </a:lnTo>
                    <a:lnTo>
                      <a:pt x="54" y="62"/>
                    </a:lnTo>
                    <a:lnTo>
                      <a:pt x="36" y="41"/>
                    </a:lnTo>
                    <a:lnTo>
                      <a:pt x="18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2" name="Line 318"/>
              <p:cNvSpPr>
                <a:spLocks noChangeShapeType="1"/>
              </p:cNvSpPr>
              <p:nvPr/>
            </p:nvSpPr>
            <p:spPr bwMode="auto">
              <a:xfrm flipH="1">
                <a:off x="3695" y="3470"/>
                <a:ext cx="39" cy="2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3" name="Freeform 319"/>
              <p:cNvSpPr>
                <a:spLocks/>
              </p:cNvSpPr>
              <p:nvPr/>
            </p:nvSpPr>
            <p:spPr bwMode="auto">
              <a:xfrm>
                <a:off x="3661" y="3497"/>
                <a:ext cx="34" cy="85"/>
              </a:xfrm>
              <a:custGeom>
                <a:avLst/>
                <a:gdLst>
                  <a:gd name="T0" fmla="*/ 272 w 272"/>
                  <a:gd name="T1" fmla="*/ 0 h 683"/>
                  <a:gd name="T2" fmla="*/ 253 w 272"/>
                  <a:gd name="T3" fmla="*/ 42 h 683"/>
                  <a:gd name="T4" fmla="*/ 234 w 272"/>
                  <a:gd name="T5" fmla="*/ 84 h 683"/>
                  <a:gd name="T6" fmla="*/ 216 w 272"/>
                  <a:gd name="T7" fmla="*/ 126 h 683"/>
                  <a:gd name="T8" fmla="*/ 196 w 272"/>
                  <a:gd name="T9" fmla="*/ 168 h 683"/>
                  <a:gd name="T10" fmla="*/ 178 w 272"/>
                  <a:gd name="T11" fmla="*/ 210 h 683"/>
                  <a:gd name="T12" fmla="*/ 160 w 272"/>
                  <a:gd name="T13" fmla="*/ 252 h 683"/>
                  <a:gd name="T14" fmla="*/ 142 w 272"/>
                  <a:gd name="T15" fmla="*/ 294 h 683"/>
                  <a:gd name="T16" fmla="*/ 125 w 272"/>
                  <a:gd name="T17" fmla="*/ 337 h 683"/>
                  <a:gd name="T18" fmla="*/ 108 w 272"/>
                  <a:gd name="T19" fmla="*/ 380 h 683"/>
                  <a:gd name="T20" fmla="*/ 91 w 272"/>
                  <a:gd name="T21" fmla="*/ 422 h 683"/>
                  <a:gd name="T22" fmla="*/ 73 w 272"/>
                  <a:gd name="T23" fmla="*/ 465 h 683"/>
                  <a:gd name="T24" fmla="*/ 58 w 272"/>
                  <a:gd name="T25" fmla="*/ 508 h 683"/>
                  <a:gd name="T26" fmla="*/ 42 w 272"/>
                  <a:gd name="T27" fmla="*/ 551 h 683"/>
                  <a:gd name="T28" fmla="*/ 27 w 272"/>
                  <a:gd name="T29" fmla="*/ 595 h 683"/>
                  <a:gd name="T30" fmla="*/ 13 w 272"/>
                  <a:gd name="T31" fmla="*/ 639 h 683"/>
                  <a:gd name="T32" fmla="*/ 0 w 272"/>
                  <a:gd name="T33" fmla="*/ 68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683">
                    <a:moveTo>
                      <a:pt x="272" y="0"/>
                    </a:moveTo>
                    <a:lnTo>
                      <a:pt x="253" y="42"/>
                    </a:lnTo>
                    <a:lnTo>
                      <a:pt x="234" y="84"/>
                    </a:lnTo>
                    <a:lnTo>
                      <a:pt x="216" y="126"/>
                    </a:lnTo>
                    <a:lnTo>
                      <a:pt x="196" y="168"/>
                    </a:lnTo>
                    <a:lnTo>
                      <a:pt x="178" y="210"/>
                    </a:lnTo>
                    <a:lnTo>
                      <a:pt x="160" y="252"/>
                    </a:lnTo>
                    <a:lnTo>
                      <a:pt x="142" y="294"/>
                    </a:lnTo>
                    <a:lnTo>
                      <a:pt x="125" y="337"/>
                    </a:lnTo>
                    <a:lnTo>
                      <a:pt x="108" y="380"/>
                    </a:lnTo>
                    <a:lnTo>
                      <a:pt x="91" y="422"/>
                    </a:lnTo>
                    <a:lnTo>
                      <a:pt x="73" y="465"/>
                    </a:lnTo>
                    <a:lnTo>
                      <a:pt x="58" y="508"/>
                    </a:lnTo>
                    <a:lnTo>
                      <a:pt x="42" y="551"/>
                    </a:lnTo>
                    <a:lnTo>
                      <a:pt x="27" y="595"/>
                    </a:lnTo>
                    <a:lnTo>
                      <a:pt x="13" y="639"/>
                    </a:lnTo>
                    <a:lnTo>
                      <a:pt x="0" y="68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4" name="Freeform 320"/>
              <p:cNvSpPr>
                <a:spLocks/>
              </p:cNvSpPr>
              <p:nvPr/>
            </p:nvSpPr>
            <p:spPr bwMode="auto">
              <a:xfrm>
                <a:off x="3661" y="3582"/>
                <a:ext cx="48" cy="50"/>
              </a:xfrm>
              <a:custGeom>
                <a:avLst/>
                <a:gdLst>
                  <a:gd name="T0" fmla="*/ 0 w 385"/>
                  <a:gd name="T1" fmla="*/ 0 h 399"/>
                  <a:gd name="T2" fmla="*/ 7 w 385"/>
                  <a:gd name="T3" fmla="*/ 36 h 399"/>
                  <a:gd name="T4" fmla="*/ 18 w 385"/>
                  <a:gd name="T5" fmla="*/ 70 h 399"/>
                  <a:gd name="T6" fmla="*/ 33 w 385"/>
                  <a:gd name="T7" fmla="*/ 104 h 399"/>
                  <a:gd name="T8" fmla="*/ 51 w 385"/>
                  <a:gd name="T9" fmla="*/ 134 h 399"/>
                  <a:gd name="T10" fmla="*/ 72 w 385"/>
                  <a:gd name="T11" fmla="*/ 162 h 399"/>
                  <a:gd name="T12" fmla="*/ 96 w 385"/>
                  <a:gd name="T13" fmla="*/ 189 h 399"/>
                  <a:gd name="T14" fmla="*/ 121 w 385"/>
                  <a:gd name="T15" fmla="*/ 215 h 399"/>
                  <a:gd name="T16" fmla="*/ 147 w 385"/>
                  <a:gd name="T17" fmla="*/ 240 h 399"/>
                  <a:gd name="T18" fmla="*/ 175 w 385"/>
                  <a:gd name="T19" fmla="*/ 262 h 399"/>
                  <a:gd name="T20" fmla="*/ 205 w 385"/>
                  <a:gd name="T21" fmla="*/ 284 h 399"/>
                  <a:gd name="T22" fmla="*/ 235 w 385"/>
                  <a:gd name="T23" fmla="*/ 304 h 399"/>
                  <a:gd name="T24" fmla="*/ 266 w 385"/>
                  <a:gd name="T25" fmla="*/ 324 h 399"/>
                  <a:gd name="T26" fmla="*/ 296 w 385"/>
                  <a:gd name="T27" fmla="*/ 343 h 399"/>
                  <a:gd name="T28" fmla="*/ 326 w 385"/>
                  <a:gd name="T29" fmla="*/ 362 h 399"/>
                  <a:gd name="T30" fmla="*/ 356 w 385"/>
                  <a:gd name="T31" fmla="*/ 380 h 399"/>
                  <a:gd name="T32" fmla="*/ 385 w 385"/>
                  <a:gd name="T33" fmla="*/ 399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399">
                    <a:moveTo>
                      <a:pt x="0" y="0"/>
                    </a:moveTo>
                    <a:lnTo>
                      <a:pt x="7" y="36"/>
                    </a:lnTo>
                    <a:lnTo>
                      <a:pt x="18" y="70"/>
                    </a:lnTo>
                    <a:lnTo>
                      <a:pt x="33" y="104"/>
                    </a:lnTo>
                    <a:lnTo>
                      <a:pt x="51" y="134"/>
                    </a:lnTo>
                    <a:lnTo>
                      <a:pt x="72" y="162"/>
                    </a:lnTo>
                    <a:lnTo>
                      <a:pt x="96" y="189"/>
                    </a:lnTo>
                    <a:lnTo>
                      <a:pt x="121" y="215"/>
                    </a:lnTo>
                    <a:lnTo>
                      <a:pt x="147" y="240"/>
                    </a:lnTo>
                    <a:lnTo>
                      <a:pt x="175" y="262"/>
                    </a:lnTo>
                    <a:lnTo>
                      <a:pt x="205" y="284"/>
                    </a:lnTo>
                    <a:lnTo>
                      <a:pt x="235" y="304"/>
                    </a:lnTo>
                    <a:lnTo>
                      <a:pt x="266" y="324"/>
                    </a:lnTo>
                    <a:lnTo>
                      <a:pt x="296" y="343"/>
                    </a:lnTo>
                    <a:lnTo>
                      <a:pt x="326" y="362"/>
                    </a:lnTo>
                    <a:lnTo>
                      <a:pt x="356" y="380"/>
                    </a:lnTo>
                    <a:lnTo>
                      <a:pt x="385" y="3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5" name="Freeform 321"/>
              <p:cNvSpPr>
                <a:spLocks/>
              </p:cNvSpPr>
              <p:nvPr/>
            </p:nvSpPr>
            <p:spPr bwMode="auto">
              <a:xfrm>
                <a:off x="3709" y="3632"/>
                <a:ext cx="3" cy="15"/>
              </a:xfrm>
              <a:custGeom>
                <a:avLst/>
                <a:gdLst>
                  <a:gd name="T0" fmla="*/ 0 w 22"/>
                  <a:gd name="T1" fmla="*/ 0 h 118"/>
                  <a:gd name="T2" fmla="*/ 5 w 22"/>
                  <a:gd name="T3" fmla="*/ 6 h 118"/>
                  <a:gd name="T4" fmla="*/ 10 w 22"/>
                  <a:gd name="T5" fmla="*/ 13 h 118"/>
                  <a:gd name="T6" fmla="*/ 14 w 22"/>
                  <a:gd name="T7" fmla="*/ 21 h 118"/>
                  <a:gd name="T8" fmla="*/ 17 w 22"/>
                  <a:gd name="T9" fmla="*/ 28 h 118"/>
                  <a:gd name="T10" fmla="*/ 19 w 22"/>
                  <a:gd name="T11" fmla="*/ 36 h 118"/>
                  <a:gd name="T12" fmla="*/ 21 w 22"/>
                  <a:gd name="T13" fmla="*/ 43 h 118"/>
                  <a:gd name="T14" fmla="*/ 22 w 22"/>
                  <a:gd name="T15" fmla="*/ 51 h 118"/>
                  <a:gd name="T16" fmla="*/ 22 w 22"/>
                  <a:gd name="T17" fmla="*/ 59 h 118"/>
                  <a:gd name="T18" fmla="*/ 21 w 22"/>
                  <a:gd name="T19" fmla="*/ 66 h 118"/>
                  <a:gd name="T20" fmla="*/ 20 w 22"/>
                  <a:gd name="T21" fmla="*/ 74 h 118"/>
                  <a:gd name="T22" fmla="*/ 18 w 22"/>
                  <a:gd name="T23" fmla="*/ 81 h 118"/>
                  <a:gd name="T24" fmla="*/ 16 w 22"/>
                  <a:gd name="T25" fmla="*/ 89 h 118"/>
                  <a:gd name="T26" fmla="*/ 13 w 22"/>
                  <a:gd name="T27" fmla="*/ 96 h 118"/>
                  <a:gd name="T28" fmla="*/ 9 w 22"/>
                  <a:gd name="T29" fmla="*/ 104 h 118"/>
                  <a:gd name="T30" fmla="*/ 4 w 22"/>
                  <a:gd name="T31" fmla="*/ 111 h 118"/>
                  <a:gd name="T32" fmla="*/ 0 w 22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118">
                    <a:moveTo>
                      <a:pt x="0" y="0"/>
                    </a:moveTo>
                    <a:lnTo>
                      <a:pt x="5" y="6"/>
                    </a:lnTo>
                    <a:lnTo>
                      <a:pt x="10" y="13"/>
                    </a:lnTo>
                    <a:lnTo>
                      <a:pt x="14" y="21"/>
                    </a:lnTo>
                    <a:lnTo>
                      <a:pt x="17" y="28"/>
                    </a:lnTo>
                    <a:lnTo>
                      <a:pt x="19" y="36"/>
                    </a:lnTo>
                    <a:lnTo>
                      <a:pt x="21" y="43"/>
                    </a:lnTo>
                    <a:lnTo>
                      <a:pt x="22" y="51"/>
                    </a:lnTo>
                    <a:lnTo>
                      <a:pt x="22" y="59"/>
                    </a:lnTo>
                    <a:lnTo>
                      <a:pt x="21" y="66"/>
                    </a:lnTo>
                    <a:lnTo>
                      <a:pt x="20" y="74"/>
                    </a:lnTo>
                    <a:lnTo>
                      <a:pt x="18" y="81"/>
                    </a:lnTo>
                    <a:lnTo>
                      <a:pt x="16" y="89"/>
                    </a:lnTo>
                    <a:lnTo>
                      <a:pt x="13" y="96"/>
                    </a:lnTo>
                    <a:lnTo>
                      <a:pt x="9" y="104"/>
                    </a:lnTo>
                    <a:lnTo>
                      <a:pt x="4" y="111"/>
                    </a:lnTo>
                    <a:lnTo>
                      <a:pt x="0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6" name="Freeform 322"/>
              <p:cNvSpPr>
                <a:spLocks/>
              </p:cNvSpPr>
              <p:nvPr/>
            </p:nvSpPr>
            <p:spPr bwMode="auto">
              <a:xfrm>
                <a:off x="3636" y="3647"/>
                <a:ext cx="73" cy="10"/>
              </a:xfrm>
              <a:custGeom>
                <a:avLst/>
                <a:gdLst>
                  <a:gd name="T0" fmla="*/ 591 w 591"/>
                  <a:gd name="T1" fmla="*/ 0 h 77"/>
                  <a:gd name="T2" fmla="*/ 559 w 591"/>
                  <a:gd name="T3" fmla="*/ 23 h 77"/>
                  <a:gd name="T4" fmla="*/ 525 w 591"/>
                  <a:gd name="T5" fmla="*/ 41 h 77"/>
                  <a:gd name="T6" fmla="*/ 492 w 591"/>
                  <a:gd name="T7" fmla="*/ 55 h 77"/>
                  <a:gd name="T8" fmla="*/ 457 w 591"/>
                  <a:gd name="T9" fmla="*/ 65 h 77"/>
                  <a:gd name="T10" fmla="*/ 421 w 591"/>
                  <a:gd name="T11" fmla="*/ 71 h 77"/>
                  <a:gd name="T12" fmla="*/ 383 w 591"/>
                  <a:gd name="T13" fmla="*/ 75 h 77"/>
                  <a:gd name="T14" fmla="*/ 346 w 591"/>
                  <a:gd name="T15" fmla="*/ 77 h 77"/>
                  <a:gd name="T16" fmla="*/ 309 w 591"/>
                  <a:gd name="T17" fmla="*/ 76 h 77"/>
                  <a:gd name="T18" fmla="*/ 270 w 591"/>
                  <a:gd name="T19" fmla="*/ 74 h 77"/>
                  <a:gd name="T20" fmla="*/ 231 w 591"/>
                  <a:gd name="T21" fmla="*/ 70 h 77"/>
                  <a:gd name="T22" fmla="*/ 193 w 591"/>
                  <a:gd name="T23" fmla="*/ 65 h 77"/>
                  <a:gd name="T24" fmla="*/ 154 w 591"/>
                  <a:gd name="T25" fmla="*/ 60 h 77"/>
                  <a:gd name="T26" fmla="*/ 114 w 591"/>
                  <a:gd name="T27" fmla="*/ 54 h 77"/>
                  <a:gd name="T28" fmla="*/ 76 w 591"/>
                  <a:gd name="T29" fmla="*/ 49 h 77"/>
                  <a:gd name="T30" fmla="*/ 38 w 591"/>
                  <a:gd name="T31" fmla="*/ 44 h 77"/>
                  <a:gd name="T32" fmla="*/ 0 w 591"/>
                  <a:gd name="T33" fmla="*/ 41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1" h="77">
                    <a:moveTo>
                      <a:pt x="591" y="0"/>
                    </a:moveTo>
                    <a:lnTo>
                      <a:pt x="559" y="23"/>
                    </a:lnTo>
                    <a:lnTo>
                      <a:pt x="525" y="41"/>
                    </a:lnTo>
                    <a:lnTo>
                      <a:pt x="492" y="55"/>
                    </a:lnTo>
                    <a:lnTo>
                      <a:pt x="457" y="65"/>
                    </a:lnTo>
                    <a:lnTo>
                      <a:pt x="421" y="71"/>
                    </a:lnTo>
                    <a:lnTo>
                      <a:pt x="383" y="75"/>
                    </a:lnTo>
                    <a:lnTo>
                      <a:pt x="346" y="77"/>
                    </a:lnTo>
                    <a:lnTo>
                      <a:pt x="309" y="76"/>
                    </a:lnTo>
                    <a:lnTo>
                      <a:pt x="270" y="74"/>
                    </a:lnTo>
                    <a:lnTo>
                      <a:pt x="231" y="70"/>
                    </a:lnTo>
                    <a:lnTo>
                      <a:pt x="193" y="65"/>
                    </a:lnTo>
                    <a:lnTo>
                      <a:pt x="154" y="60"/>
                    </a:lnTo>
                    <a:lnTo>
                      <a:pt x="114" y="54"/>
                    </a:lnTo>
                    <a:lnTo>
                      <a:pt x="76" y="49"/>
                    </a:lnTo>
                    <a:lnTo>
                      <a:pt x="38" y="44"/>
                    </a:lnTo>
                    <a:lnTo>
                      <a:pt x="0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7" name="Freeform 323"/>
              <p:cNvSpPr>
                <a:spLocks/>
              </p:cNvSpPr>
              <p:nvPr/>
            </p:nvSpPr>
            <p:spPr bwMode="auto">
              <a:xfrm>
                <a:off x="3600" y="3631"/>
                <a:ext cx="36" cy="21"/>
              </a:xfrm>
              <a:custGeom>
                <a:avLst/>
                <a:gdLst>
                  <a:gd name="T0" fmla="*/ 285 w 285"/>
                  <a:gd name="T1" fmla="*/ 166 h 166"/>
                  <a:gd name="T2" fmla="*/ 265 w 285"/>
                  <a:gd name="T3" fmla="*/ 158 h 166"/>
                  <a:gd name="T4" fmla="*/ 245 w 285"/>
                  <a:gd name="T5" fmla="*/ 151 h 166"/>
                  <a:gd name="T6" fmla="*/ 224 w 285"/>
                  <a:gd name="T7" fmla="*/ 145 h 166"/>
                  <a:gd name="T8" fmla="*/ 203 w 285"/>
                  <a:gd name="T9" fmla="*/ 139 h 166"/>
                  <a:gd name="T10" fmla="*/ 181 w 285"/>
                  <a:gd name="T11" fmla="*/ 133 h 166"/>
                  <a:gd name="T12" fmla="*/ 158 w 285"/>
                  <a:gd name="T13" fmla="*/ 127 h 166"/>
                  <a:gd name="T14" fmla="*/ 137 w 285"/>
                  <a:gd name="T15" fmla="*/ 121 h 166"/>
                  <a:gd name="T16" fmla="*/ 116 w 285"/>
                  <a:gd name="T17" fmla="*/ 114 h 166"/>
                  <a:gd name="T18" fmla="*/ 96 w 285"/>
                  <a:gd name="T19" fmla="*/ 106 h 166"/>
                  <a:gd name="T20" fmla="*/ 77 w 285"/>
                  <a:gd name="T21" fmla="*/ 97 h 166"/>
                  <a:gd name="T22" fmla="*/ 59 w 285"/>
                  <a:gd name="T23" fmla="*/ 86 h 166"/>
                  <a:gd name="T24" fmla="*/ 42 w 285"/>
                  <a:gd name="T25" fmla="*/ 74 h 166"/>
                  <a:gd name="T26" fmla="*/ 28 w 285"/>
                  <a:gd name="T27" fmla="*/ 59 h 166"/>
                  <a:gd name="T28" fmla="*/ 16 w 285"/>
                  <a:gd name="T29" fmla="*/ 42 h 166"/>
                  <a:gd name="T30" fmla="*/ 6 w 285"/>
                  <a:gd name="T31" fmla="*/ 22 h 166"/>
                  <a:gd name="T32" fmla="*/ 0 w 285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166">
                    <a:moveTo>
                      <a:pt x="285" y="166"/>
                    </a:moveTo>
                    <a:lnTo>
                      <a:pt x="265" y="158"/>
                    </a:lnTo>
                    <a:lnTo>
                      <a:pt x="245" y="151"/>
                    </a:lnTo>
                    <a:lnTo>
                      <a:pt x="224" y="145"/>
                    </a:lnTo>
                    <a:lnTo>
                      <a:pt x="203" y="139"/>
                    </a:lnTo>
                    <a:lnTo>
                      <a:pt x="181" y="133"/>
                    </a:lnTo>
                    <a:lnTo>
                      <a:pt x="158" y="127"/>
                    </a:lnTo>
                    <a:lnTo>
                      <a:pt x="137" y="121"/>
                    </a:lnTo>
                    <a:lnTo>
                      <a:pt x="116" y="114"/>
                    </a:lnTo>
                    <a:lnTo>
                      <a:pt x="96" y="106"/>
                    </a:lnTo>
                    <a:lnTo>
                      <a:pt x="77" y="97"/>
                    </a:lnTo>
                    <a:lnTo>
                      <a:pt x="59" y="86"/>
                    </a:lnTo>
                    <a:lnTo>
                      <a:pt x="42" y="74"/>
                    </a:lnTo>
                    <a:lnTo>
                      <a:pt x="28" y="59"/>
                    </a:lnTo>
                    <a:lnTo>
                      <a:pt x="16" y="42"/>
                    </a:lnTo>
                    <a:lnTo>
                      <a:pt x="6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8" name="Freeform 324"/>
              <p:cNvSpPr>
                <a:spLocks/>
              </p:cNvSpPr>
              <p:nvPr/>
            </p:nvSpPr>
            <p:spPr bwMode="auto">
              <a:xfrm>
                <a:off x="3591" y="3631"/>
                <a:ext cx="9" cy="6"/>
              </a:xfrm>
              <a:custGeom>
                <a:avLst/>
                <a:gdLst>
                  <a:gd name="T0" fmla="*/ 73 w 73"/>
                  <a:gd name="T1" fmla="*/ 1 h 47"/>
                  <a:gd name="T2" fmla="*/ 68 w 73"/>
                  <a:gd name="T3" fmla="*/ 0 h 47"/>
                  <a:gd name="T4" fmla="*/ 62 w 73"/>
                  <a:gd name="T5" fmla="*/ 0 h 47"/>
                  <a:gd name="T6" fmla="*/ 57 w 73"/>
                  <a:gd name="T7" fmla="*/ 0 h 47"/>
                  <a:gd name="T8" fmla="*/ 51 w 73"/>
                  <a:gd name="T9" fmla="*/ 1 h 47"/>
                  <a:gd name="T10" fmla="*/ 45 w 73"/>
                  <a:gd name="T11" fmla="*/ 2 h 47"/>
                  <a:gd name="T12" fmla="*/ 40 w 73"/>
                  <a:gd name="T13" fmla="*/ 4 h 47"/>
                  <a:gd name="T14" fmla="*/ 34 w 73"/>
                  <a:gd name="T15" fmla="*/ 6 h 47"/>
                  <a:gd name="T16" fmla="*/ 29 w 73"/>
                  <a:gd name="T17" fmla="*/ 9 h 47"/>
                  <a:gd name="T18" fmla="*/ 23 w 73"/>
                  <a:gd name="T19" fmla="*/ 12 h 47"/>
                  <a:gd name="T20" fmla="*/ 18 w 73"/>
                  <a:gd name="T21" fmla="*/ 16 h 47"/>
                  <a:gd name="T22" fmla="*/ 14 w 73"/>
                  <a:gd name="T23" fmla="*/ 20 h 47"/>
                  <a:gd name="T24" fmla="*/ 10 w 73"/>
                  <a:gd name="T25" fmla="*/ 24 h 47"/>
                  <a:gd name="T26" fmla="*/ 6 w 73"/>
                  <a:gd name="T27" fmla="*/ 29 h 47"/>
                  <a:gd name="T28" fmla="*/ 3 w 73"/>
                  <a:gd name="T29" fmla="*/ 35 h 47"/>
                  <a:gd name="T30" fmla="*/ 1 w 73"/>
                  <a:gd name="T31" fmla="*/ 40 h 47"/>
                  <a:gd name="T32" fmla="*/ 0 w 73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7">
                    <a:moveTo>
                      <a:pt x="73" y="1"/>
                    </a:moveTo>
                    <a:lnTo>
                      <a:pt x="68" y="0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1" y="1"/>
                    </a:lnTo>
                    <a:lnTo>
                      <a:pt x="45" y="2"/>
                    </a:lnTo>
                    <a:lnTo>
                      <a:pt x="40" y="4"/>
                    </a:lnTo>
                    <a:lnTo>
                      <a:pt x="34" y="6"/>
                    </a:lnTo>
                    <a:lnTo>
                      <a:pt x="29" y="9"/>
                    </a:lnTo>
                    <a:lnTo>
                      <a:pt x="23" y="12"/>
                    </a:lnTo>
                    <a:lnTo>
                      <a:pt x="18" y="16"/>
                    </a:lnTo>
                    <a:lnTo>
                      <a:pt x="14" y="20"/>
                    </a:lnTo>
                    <a:lnTo>
                      <a:pt x="10" y="24"/>
                    </a:lnTo>
                    <a:lnTo>
                      <a:pt x="6" y="29"/>
                    </a:lnTo>
                    <a:lnTo>
                      <a:pt x="3" y="35"/>
                    </a:lnTo>
                    <a:lnTo>
                      <a:pt x="1" y="40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29" name="Freeform 325"/>
              <p:cNvSpPr>
                <a:spLocks/>
              </p:cNvSpPr>
              <p:nvPr/>
            </p:nvSpPr>
            <p:spPr bwMode="auto">
              <a:xfrm>
                <a:off x="3590" y="3637"/>
                <a:ext cx="6" cy="15"/>
              </a:xfrm>
              <a:custGeom>
                <a:avLst/>
                <a:gdLst>
                  <a:gd name="T0" fmla="*/ 6 w 49"/>
                  <a:gd name="T1" fmla="*/ 0 h 120"/>
                  <a:gd name="T2" fmla="*/ 1 w 49"/>
                  <a:gd name="T3" fmla="*/ 9 h 120"/>
                  <a:gd name="T4" fmla="*/ 0 w 49"/>
                  <a:gd name="T5" fmla="*/ 18 h 120"/>
                  <a:gd name="T6" fmla="*/ 0 w 49"/>
                  <a:gd name="T7" fmla="*/ 26 h 120"/>
                  <a:gd name="T8" fmla="*/ 3 w 49"/>
                  <a:gd name="T9" fmla="*/ 33 h 120"/>
                  <a:gd name="T10" fmla="*/ 7 w 49"/>
                  <a:gd name="T11" fmla="*/ 39 h 120"/>
                  <a:gd name="T12" fmla="*/ 11 w 49"/>
                  <a:gd name="T13" fmla="*/ 45 h 120"/>
                  <a:gd name="T14" fmla="*/ 17 w 49"/>
                  <a:gd name="T15" fmla="*/ 51 h 120"/>
                  <a:gd name="T16" fmla="*/ 23 w 49"/>
                  <a:gd name="T17" fmla="*/ 57 h 120"/>
                  <a:gd name="T18" fmla="*/ 29 w 49"/>
                  <a:gd name="T19" fmla="*/ 63 h 120"/>
                  <a:gd name="T20" fmla="*/ 35 w 49"/>
                  <a:gd name="T21" fmla="*/ 69 h 120"/>
                  <a:gd name="T22" fmla="*/ 41 w 49"/>
                  <a:gd name="T23" fmla="*/ 75 h 120"/>
                  <a:gd name="T24" fmla="*/ 45 w 49"/>
                  <a:gd name="T25" fmla="*/ 82 h 120"/>
                  <a:gd name="T26" fmla="*/ 48 w 49"/>
                  <a:gd name="T27" fmla="*/ 90 h 120"/>
                  <a:gd name="T28" fmla="*/ 49 w 49"/>
                  <a:gd name="T29" fmla="*/ 99 h 120"/>
                  <a:gd name="T30" fmla="*/ 49 w 49"/>
                  <a:gd name="T31" fmla="*/ 109 h 120"/>
                  <a:gd name="T32" fmla="*/ 46 w 49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120">
                    <a:moveTo>
                      <a:pt x="6" y="0"/>
                    </a:moveTo>
                    <a:lnTo>
                      <a:pt x="1" y="9"/>
                    </a:lnTo>
                    <a:lnTo>
                      <a:pt x="0" y="18"/>
                    </a:lnTo>
                    <a:lnTo>
                      <a:pt x="0" y="26"/>
                    </a:lnTo>
                    <a:lnTo>
                      <a:pt x="3" y="33"/>
                    </a:lnTo>
                    <a:lnTo>
                      <a:pt x="7" y="39"/>
                    </a:lnTo>
                    <a:lnTo>
                      <a:pt x="11" y="45"/>
                    </a:lnTo>
                    <a:lnTo>
                      <a:pt x="17" y="51"/>
                    </a:lnTo>
                    <a:lnTo>
                      <a:pt x="23" y="57"/>
                    </a:lnTo>
                    <a:lnTo>
                      <a:pt x="29" y="63"/>
                    </a:lnTo>
                    <a:lnTo>
                      <a:pt x="35" y="69"/>
                    </a:lnTo>
                    <a:lnTo>
                      <a:pt x="41" y="75"/>
                    </a:lnTo>
                    <a:lnTo>
                      <a:pt x="45" y="82"/>
                    </a:lnTo>
                    <a:lnTo>
                      <a:pt x="48" y="90"/>
                    </a:lnTo>
                    <a:lnTo>
                      <a:pt x="49" y="99"/>
                    </a:lnTo>
                    <a:lnTo>
                      <a:pt x="49" y="109"/>
                    </a:lnTo>
                    <a:lnTo>
                      <a:pt x="46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0" name="Freeform 326"/>
              <p:cNvSpPr>
                <a:spLocks/>
              </p:cNvSpPr>
              <p:nvPr/>
            </p:nvSpPr>
            <p:spPr bwMode="auto">
              <a:xfrm>
                <a:off x="3582" y="3652"/>
                <a:ext cx="14" cy="9"/>
              </a:xfrm>
              <a:custGeom>
                <a:avLst/>
                <a:gdLst>
                  <a:gd name="T0" fmla="*/ 113 w 113"/>
                  <a:gd name="T1" fmla="*/ 0 h 72"/>
                  <a:gd name="T2" fmla="*/ 107 w 113"/>
                  <a:gd name="T3" fmla="*/ 7 h 72"/>
                  <a:gd name="T4" fmla="*/ 101 w 113"/>
                  <a:gd name="T5" fmla="*/ 13 h 72"/>
                  <a:gd name="T6" fmla="*/ 94 w 113"/>
                  <a:gd name="T7" fmla="*/ 19 h 72"/>
                  <a:gd name="T8" fmla="*/ 87 w 113"/>
                  <a:gd name="T9" fmla="*/ 23 h 72"/>
                  <a:gd name="T10" fmla="*/ 80 w 113"/>
                  <a:gd name="T11" fmla="*/ 27 h 72"/>
                  <a:gd name="T12" fmla="*/ 72 w 113"/>
                  <a:gd name="T13" fmla="*/ 30 h 72"/>
                  <a:gd name="T14" fmla="*/ 64 w 113"/>
                  <a:gd name="T15" fmla="*/ 33 h 72"/>
                  <a:gd name="T16" fmla="*/ 56 w 113"/>
                  <a:gd name="T17" fmla="*/ 36 h 72"/>
                  <a:gd name="T18" fmla="*/ 48 w 113"/>
                  <a:gd name="T19" fmla="*/ 38 h 72"/>
                  <a:gd name="T20" fmla="*/ 40 w 113"/>
                  <a:gd name="T21" fmla="*/ 41 h 72"/>
                  <a:gd name="T22" fmla="*/ 32 w 113"/>
                  <a:gd name="T23" fmla="*/ 44 h 72"/>
                  <a:gd name="T24" fmla="*/ 25 w 113"/>
                  <a:gd name="T25" fmla="*/ 48 h 72"/>
                  <a:gd name="T26" fmla="*/ 18 w 113"/>
                  <a:gd name="T27" fmla="*/ 52 h 72"/>
                  <a:gd name="T28" fmla="*/ 11 w 113"/>
                  <a:gd name="T29" fmla="*/ 58 h 72"/>
                  <a:gd name="T30" fmla="*/ 5 w 113"/>
                  <a:gd name="T31" fmla="*/ 64 h 72"/>
                  <a:gd name="T32" fmla="*/ 0 w 113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72">
                    <a:moveTo>
                      <a:pt x="113" y="0"/>
                    </a:moveTo>
                    <a:lnTo>
                      <a:pt x="107" y="7"/>
                    </a:lnTo>
                    <a:lnTo>
                      <a:pt x="101" y="13"/>
                    </a:lnTo>
                    <a:lnTo>
                      <a:pt x="94" y="19"/>
                    </a:lnTo>
                    <a:lnTo>
                      <a:pt x="87" y="23"/>
                    </a:lnTo>
                    <a:lnTo>
                      <a:pt x="80" y="27"/>
                    </a:lnTo>
                    <a:lnTo>
                      <a:pt x="72" y="30"/>
                    </a:lnTo>
                    <a:lnTo>
                      <a:pt x="64" y="33"/>
                    </a:lnTo>
                    <a:lnTo>
                      <a:pt x="56" y="36"/>
                    </a:lnTo>
                    <a:lnTo>
                      <a:pt x="48" y="38"/>
                    </a:lnTo>
                    <a:lnTo>
                      <a:pt x="40" y="41"/>
                    </a:lnTo>
                    <a:lnTo>
                      <a:pt x="32" y="44"/>
                    </a:lnTo>
                    <a:lnTo>
                      <a:pt x="25" y="48"/>
                    </a:lnTo>
                    <a:lnTo>
                      <a:pt x="18" y="52"/>
                    </a:lnTo>
                    <a:lnTo>
                      <a:pt x="11" y="58"/>
                    </a:lnTo>
                    <a:lnTo>
                      <a:pt x="5" y="64"/>
                    </a:lnTo>
                    <a:lnTo>
                      <a:pt x="0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1" name="Freeform 327"/>
              <p:cNvSpPr>
                <a:spLocks/>
              </p:cNvSpPr>
              <p:nvPr/>
            </p:nvSpPr>
            <p:spPr bwMode="auto">
              <a:xfrm>
                <a:off x="3582" y="3661"/>
                <a:ext cx="4" cy="14"/>
              </a:xfrm>
              <a:custGeom>
                <a:avLst/>
                <a:gdLst>
                  <a:gd name="T0" fmla="*/ 0 w 34"/>
                  <a:gd name="T1" fmla="*/ 0 h 113"/>
                  <a:gd name="T2" fmla="*/ 0 w 34"/>
                  <a:gd name="T3" fmla="*/ 7 h 113"/>
                  <a:gd name="T4" fmla="*/ 2 w 34"/>
                  <a:gd name="T5" fmla="*/ 14 h 113"/>
                  <a:gd name="T6" fmla="*/ 4 w 34"/>
                  <a:gd name="T7" fmla="*/ 21 h 113"/>
                  <a:gd name="T8" fmla="*/ 8 w 34"/>
                  <a:gd name="T9" fmla="*/ 28 h 113"/>
                  <a:gd name="T10" fmla="*/ 12 w 34"/>
                  <a:gd name="T11" fmla="*/ 35 h 113"/>
                  <a:gd name="T12" fmla="*/ 16 w 34"/>
                  <a:gd name="T13" fmla="*/ 41 h 113"/>
                  <a:gd name="T14" fmla="*/ 20 w 34"/>
                  <a:gd name="T15" fmla="*/ 48 h 113"/>
                  <a:gd name="T16" fmla="*/ 24 w 34"/>
                  <a:gd name="T17" fmla="*/ 54 h 113"/>
                  <a:gd name="T18" fmla="*/ 27 w 34"/>
                  <a:gd name="T19" fmla="*/ 62 h 113"/>
                  <a:gd name="T20" fmla="*/ 30 w 34"/>
                  <a:gd name="T21" fmla="*/ 69 h 113"/>
                  <a:gd name="T22" fmla="*/ 33 w 34"/>
                  <a:gd name="T23" fmla="*/ 75 h 113"/>
                  <a:gd name="T24" fmla="*/ 34 w 34"/>
                  <a:gd name="T25" fmla="*/ 82 h 113"/>
                  <a:gd name="T26" fmla="*/ 34 w 34"/>
                  <a:gd name="T27" fmla="*/ 89 h 113"/>
                  <a:gd name="T28" fmla="*/ 33 w 34"/>
                  <a:gd name="T29" fmla="*/ 97 h 113"/>
                  <a:gd name="T30" fmla="*/ 30 w 34"/>
                  <a:gd name="T31" fmla="*/ 104 h 113"/>
                  <a:gd name="T32" fmla="*/ 26 w 34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3">
                    <a:moveTo>
                      <a:pt x="0" y="0"/>
                    </a:moveTo>
                    <a:lnTo>
                      <a:pt x="0" y="7"/>
                    </a:lnTo>
                    <a:lnTo>
                      <a:pt x="2" y="14"/>
                    </a:lnTo>
                    <a:lnTo>
                      <a:pt x="4" y="21"/>
                    </a:lnTo>
                    <a:lnTo>
                      <a:pt x="8" y="28"/>
                    </a:lnTo>
                    <a:lnTo>
                      <a:pt x="12" y="35"/>
                    </a:lnTo>
                    <a:lnTo>
                      <a:pt x="16" y="41"/>
                    </a:lnTo>
                    <a:lnTo>
                      <a:pt x="20" y="48"/>
                    </a:lnTo>
                    <a:lnTo>
                      <a:pt x="24" y="54"/>
                    </a:lnTo>
                    <a:lnTo>
                      <a:pt x="27" y="62"/>
                    </a:lnTo>
                    <a:lnTo>
                      <a:pt x="30" y="69"/>
                    </a:lnTo>
                    <a:lnTo>
                      <a:pt x="33" y="75"/>
                    </a:lnTo>
                    <a:lnTo>
                      <a:pt x="34" y="82"/>
                    </a:lnTo>
                    <a:lnTo>
                      <a:pt x="34" y="89"/>
                    </a:lnTo>
                    <a:lnTo>
                      <a:pt x="33" y="97"/>
                    </a:lnTo>
                    <a:lnTo>
                      <a:pt x="30" y="104"/>
                    </a:lnTo>
                    <a:lnTo>
                      <a:pt x="26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2" name="Freeform 328"/>
              <p:cNvSpPr>
                <a:spLocks/>
              </p:cNvSpPr>
              <p:nvPr/>
            </p:nvSpPr>
            <p:spPr bwMode="auto">
              <a:xfrm>
                <a:off x="3562" y="3675"/>
                <a:ext cx="23" cy="17"/>
              </a:xfrm>
              <a:custGeom>
                <a:avLst/>
                <a:gdLst>
                  <a:gd name="T0" fmla="*/ 187 w 187"/>
                  <a:gd name="T1" fmla="*/ 0 h 133"/>
                  <a:gd name="T2" fmla="*/ 174 w 187"/>
                  <a:gd name="T3" fmla="*/ 11 h 133"/>
                  <a:gd name="T4" fmla="*/ 160 w 187"/>
                  <a:gd name="T5" fmla="*/ 20 h 133"/>
                  <a:gd name="T6" fmla="*/ 144 w 187"/>
                  <a:gd name="T7" fmla="*/ 26 h 133"/>
                  <a:gd name="T8" fmla="*/ 127 w 187"/>
                  <a:gd name="T9" fmla="*/ 30 h 133"/>
                  <a:gd name="T10" fmla="*/ 110 w 187"/>
                  <a:gd name="T11" fmla="*/ 32 h 133"/>
                  <a:gd name="T12" fmla="*/ 92 w 187"/>
                  <a:gd name="T13" fmla="*/ 33 h 133"/>
                  <a:gd name="T14" fmla="*/ 74 w 187"/>
                  <a:gd name="T15" fmla="*/ 35 h 133"/>
                  <a:gd name="T16" fmla="*/ 58 w 187"/>
                  <a:gd name="T17" fmla="*/ 36 h 133"/>
                  <a:gd name="T18" fmla="*/ 42 w 187"/>
                  <a:gd name="T19" fmla="*/ 38 h 133"/>
                  <a:gd name="T20" fmla="*/ 29 w 187"/>
                  <a:gd name="T21" fmla="*/ 42 h 133"/>
                  <a:gd name="T22" fmla="*/ 17 w 187"/>
                  <a:gd name="T23" fmla="*/ 48 h 133"/>
                  <a:gd name="T24" fmla="*/ 9 w 187"/>
                  <a:gd name="T25" fmla="*/ 57 h 133"/>
                  <a:gd name="T26" fmla="*/ 3 w 187"/>
                  <a:gd name="T27" fmla="*/ 69 h 133"/>
                  <a:gd name="T28" fmla="*/ 0 w 187"/>
                  <a:gd name="T29" fmla="*/ 85 h 133"/>
                  <a:gd name="T30" fmla="*/ 2 w 187"/>
                  <a:gd name="T31" fmla="*/ 107 h 133"/>
                  <a:gd name="T32" fmla="*/ 8 w 187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133">
                    <a:moveTo>
                      <a:pt x="187" y="0"/>
                    </a:moveTo>
                    <a:lnTo>
                      <a:pt x="174" y="11"/>
                    </a:lnTo>
                    <a:lnTo>
                      <a:pt x="160" y="20"/>
                    </a:lnTo>
                    <a:lnTo>
                      <a:pt x="144" y="26"/>
                    </a:lnTo>
                    <a:lnTo>
                      <a:pt x="127" y="30"/>
                    </a:lnTo>
                    <a:lnTo>
                      <a:pt x="110" y="32"/>
                    </a:lnTo>
                    <a:lnTo>
                      <a:pt x="92" y="33"/>
                    </a:lnTo>
                    <a:lnTo>
                      <a:pt x="74" y="35"/>
                    </a:lnTo>
                    <a:lnTo>
                      <a:pt x="58" y="36"/>
                    </a:lnTo>
                    <a:lnTo>
                      <a:pt x="42" y="38"/>
                    </a:lnTo>
                    <a:lnTo>
                      <a:pt x="29" y="42"/>
                    </a:lnTo>
                    <a:lnTo>
                      <a:pt x="17" y="48"/>
                    </a:lnTo>
                    <a:lnTo>
                      <a:pt x="9" y="57"/>
                    </a:lnTo>
                    <a:lnTo>
                      <a:pt x="3" y="69"/>
                    </a:lnTo>
                    <a:lnTo>
                      <a:pt x="0" y="85"/>
                    </a:lnTo>
                    <a:lnTo>
                      <a:pt x="2" y="107"/>
                    </a:lnTo>
                    <a:lnTo>
                      <a:pt x="8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3" name="Freeform 329"/>
              <p:cNvSpPr>
                <a:spLocks/>
              </p:cNvSpPr>
              <p:nvPr/>
            </p:nvSpPr>
            <p:spPr bwMode="auto">
              <a:xfrm>
                <a:off x="3549" y="3692"/>
                <a:ext cx="14" cy="5"/>
              </a:xfrm>
              <a:custGeom>
                <a:avLst/>
                <a:gdLst>
                  <a:gd name="T0" fmla="*/ 106 w 106"/>
                  <a:gd name="T1" fmla="*/ 0 h 40"/>
                  <a:gd name="T2" fmla="*/ 101 w 106"/>
                  <a:gd name="T3" fmla="*/ 7 h 40"/>
                  <a:gd name="T4" fmla="*/ 96 w 106"/>
                  <a:gd name="T5" fmla="*/ 13 h 40"/>
                  <a:gd name="T6" fmla="*/ 90 w 106"/>
                  <a:gd name="T7" fmla="*/ 18 h 40"/>
                  <a:gd name="T8" fmla="*/ 84 w 106"/>
                  <a:gd name="T9" fmla="*/ 22 h 40"/>
                  <a:gd name="T10" fmla="*/ 78 w 106"/>
                  <a:gd name="T11" fmla="*/ 25 h 40"/>
                  <a:gd name="T12" fmla="*/ 71 w 106"/>
                  <a:gd name="T13" fmla="*/ 27 h 40"/>
                  <a:gd name="T14" fmla="*/ 64 w 106"/>
                  <a:gd name="T15" fmla="*/ 29 h 40"/>
                  <a:gd name="T16" fmla="*/ 57 w 106"/>
                  <a:gd name="T17" fmla="*/ 30 h 40"/>
                  <a:gd name="T18" fmla="*/ 49 w 106"/>
                  <a:gd name="T19" fmla="*/ 31 h 40"/>
                  <a:gd name="T20" fmla="*/ 42 w 106"/>
                  <a:gd name="T21" fmla="*/ 32 h 40"/>
                  <a:gd name="T22" fmla="*/ 34 w 106"/>
                  <a:gd name="T23" fmla="*/ 33 h 40"/>
                  <a:gd name="T24" fmla="*/ 27 w 106"/>
                  <a:gd name="T25" fmla="*/ 33 h 40"/>
                  <a:gd name="T26" fmla="*/ 20 w 106"/>
                  <a:gd name="T27" fmla="*/ 34 h 40"/>
                  <a:gd name="T28" fmla="*/ 13 w 106"/>
                  <a:gd name="T29" fmla="*/ 36 h 40"/>
                  <a:gd name="T30" fmla="*/ 6 w 106"/>
                  <a:gd name="T31" fmla="*/ 37 h 40"/>
                  <a:gd name="T32" fmla="*/ 0 w 106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0">
                    <a:moveTo>
                      <a:pt x="106" y="0"/>
                    </a:moveTo>
                    <a:lnTo>
                      <a:pt x="101" y="7"/>
                    </a:lnTo>
                    <a:lnTo>
                      <a:pt x="96" y="13"/>
                    </a:lnTo>
                    <a:lnTo>
                      <a:pt x="90" y="18"/>
                    </a:lnTo>
                    <a:lnTo>
                      <a:pt x="84" y="22"/>
                    </a:lnTo>
                    <a:lnTo>
                      <a:pt x="78" y="25"/>
                    </a:lnTo>
                    <a:lnTo>
                      <a:pt x="71" y="27"/>
                    </a:lnTo>
                    <a:lnTo>
                      <a:pt x="64" y="29"/>
                    </a:lnTo>
                    <a:lnTo>
                      <a:pt x="57" y="30"/>
                    </a:lnTo>
                    <a:lnTo>
                      <a:pt x="49" y="31"/>
                    </a:lnTo>
                    <a:lnTo>
                      <a:pt x="42" y="32"/>
                    </a:lnTo>
                    <a:lnTo>
                      <a:pt x="34" y="33"/>
                    </a:lnTo>
                    <a:lnTo>
                      <a:pt x="27" y="33"/>
                    </a:lnTo>
                    <a:lnTo>
                      <a:pt x="20" y="34"/>
                    </a:lnTo>
                    <a:lnTo>
                      <a:pt x="13" y="36"/>
                    </a:lnTo>
                    <a:lnTo>
                      <a:pt x="6" y="37"/>
                    </a:lnTo>
                    <a:lnTo>
                      <a:pt x="0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4" name="Freeform 330"/>
              <p:cNvSpPr>
                <a:spLocks/>
              </p:cNvSpPr>
              <p:nvPr/>
            </p:nvSpPr>
            <p:spPr bwMode="auto">
              <a:xfrm>
                <a:off x="3539" y="3694"/>
                <a:ext cx="10" cy="3"/>
              </a:xfrm>
              <a:custGeom>
                <a:avLst/>
                <a:gdLst>
                  <a:gd name="T0" fmla="*/ 80 w 80"/>
                  <a:gd name="T1" fmla="*/ 25 h 25"/>
                  <a:gd name="T2" fmla="*/ 76 w 80"/>
                  <a:gd name="T3" fmla="*/ 17 h 25"/>
                  <a:gd name="T4" fmla="*/ 72 w 80"/>
                  <a:gd name="T5" fmla="*/ 11 h 25"/>
                  <a:gd name="T6" fmla="*/ 67 w 80"/>
                  <a:gd name="T7" fmla="*/ 6 h 25"/>
                  <a:gd name="T8" fmla="*/ 63 w 80"/>
                  <a:gd name="T9" fmla="*/ 3 h 25"/>
                  <a:gd name="T10" fmla="*/ 58 w 80"/>
                  <a:gd name="T11" fmla="*/ 1 h 25"/>
                  <a:gd name="T12" fmla="*/ 53 w 80"/>
                  <a:gd name="T13" fmla="*/ 0 h 25"/>
                  <a:gd name="T14" fmla="*/ 47 w 80"/>
                  <a:gd name="T15" fmla="*/ 0 h 25"/>
                  <a:gd name="T16" fmla="*/ 42 w 80"/>
                  <a:gd name="T17" fmla="*/ 1 h 25"/>
                  <a:gd name="T18" fmla="*/ 36 w 80"/>
                  <a:gd name="T19" fmla="*/ 2 h 25"/>
                  <a:gd name="T20" fmla="*/ 31 w 80"/>
                  <a:gd name="T21" fmla="*/ 3 h 25"/>
                  <a:gd name="T22" fmla="*/ 25 w 80"/>
                  <a:gd name="T23" fmla="*/ 4 h 25"/>
                  <a:gd name="T24" fmla="*/ 20 w 80"/>
                  <a:gd name="T25" fmla="*/ 5 h 25"/>
                  <a:gd name="T26" fmla="*/ 15 w 80"/>
                  <a:gd name="T27" fmla="*/ 6 h 25"/>
                  <a:gd name="T28" fmla="*/ 10 w 80"/>
                  <a:gd name="T29" fmla="*/ 6 h 25"/>
                  <a:gd name="T30" fmla="*/ 5 w 80"/>
                  <a:gd name="T31" fmla="*/ 6 h 25"/>
                  <a:gd name="T32" fmla="*/ 0 w 80"/>
                  <a:gd name="T33" fmla="*/ 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5">
                    <a:moveTo>
                      <a:pt x="80" y="25"/>
                    </a:moveTo>
                    <a:lnTo>
                      <a:pt x="76" y="17"/>
                    </a:lnTo>
                    <a:lnTo>
                      <a:pt x="72" y="11"/>
                    </a:lnTo>
                    <a:lnTo>
                      <a:pt x="67" y="6"/>
                    </a:lnTo>
                    <a:lnTo>
                      <a:pt x="63" y="3"/>
                    </a:lnTo>
                    <a:lnTo>
                      <a:pt x="58" y="1"/>
                    </a:lnTo>
                    <a:lnTo>
                      <a:pt x="53" y="0"/>
                    </a:lnTo>
                    <a:lnTo>
                      <a:pt x="47" y="0"/>
                    </a:lnTo>
                    <a:lnTo>
                      <a:pt x="42" y="1"/>
                    </a:lnTo>
                    <a:lnTo>
                      <a:pt x="36" y="2"/>
                    </a:lnTo>
                    <a:lnTo>
                      <a:pt x="31" y="3"/>
                    </a:lnTo>
                    <a:lnTo>
                      <a:pt x="25" y="4"/>
                    </a:lnTo>
                    <a:lnTo>
                      <a:pt x="20" y="5"/>
                    </a:lnTo>
                    <a:lnTo>
                      <a:pt x="15" y="6"/>
                    </a:lnTo>
                    <a:lnTo>
                      <a:pt x="10" y="6"/>
                    </a:lnTo>
                    <a:lnTo>
                      <a:pt x="5" y="6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5" name="Freeform 331"/>
              <p:cNvSpPr>
                <a:spLocks/>
              </p:cNvSpPr>
              <p:nvPr/>
            </p:nvSpPr>
            <p:spPr bwMode="auto">
              <a:xfrm>
                <a:off x="3531" y="3694"/>
                <a:ext cx="8" cy="12"/>
              </a:xfrm>
              <a:custGeom>
                <a:avLst/>
                <a:gdLst>
                  <a:gd name="T0" fmla="*/ 66 w 66"/>
                  <a:gd name="T1" fmla="*/ 0 h 93"/>
                  <a:gd name="T2" fmla="*/ 64 w 66"/>
                  <a:gd name="T3" fmla="*/ 7 h 93"/>
                  <a:gd name="T4" fmla="*/ 61 w 66"/>
                  <a:gd name="T5" fmla="*/ 14 h 93"/>
                  <a:gd name="T6" fmla="*/ 59 w 66"/>
                  <a:gd name="T7" fmla="*/ 21 h 93"/>
                  <a:gd name="T8" fmla="*/ 56 w 66"/>
                  <a:gd name="T9" fmla="*/ 28 h 93"/>
                  <a:gd name="T10" fmla="*/ 53 w 66"/>
                  <a:gd name="T11" fmla="*/ 34 h 93"/>
                  <a:gd name="T12" fmla="*/ 50 w 66"/>
                  <a:gd name="T13" fmla="*/ 41 h 93"/>
                  <a:gd name="T14" fmla="*/ 47 w 66"/>
                  <a:gd name="T15" fmla="*/ 47 h 93"/>
                  <a:gd name="T16" fmla="*/ 43 w 66"/>
                  <a:gd name="T17" fmla="*/ 52 h 93"/>
                  <a:gd name="T18" fmla="*/ 39 w 66"/>
                  <a:gd name="T19" fmla="*/ 58 h 93"/>
                  <a:gd name="T20" fmla="*/ 34 w 66"/>
                  <a:gd name="T21" fmla="*/ 63 h 93"/>
                  <a:gd name="T22" fmla="*/ 30 w 66"/>
                  <a:gd name="T23" fmla="*/ 68 h 93"/>
                  <a:gd name="T24" fmla="*/ 24 w 66"/>
                  <a:gd name="T25" fmla="*/ 73 h 93"/>
                  <a:gd name="T26" fmla="*/ 19 w 66"/>
                  <a:gd name="T27" fmla="*/ 78 h 93"/>
                  <a:gd name="T28" fmla="*/ 13 w 66"/>
                  <a:gd name="T29" fmla="*/ 83 h 93"/>
                  <a:gd name="T30" fmla="*/ 6 w 66"/>
                  <a:gd name="T31" fmla="*/ 87 h 93"/>
                  <a:gd name="T32" fmla="*/ 0 w 66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93">
                    <a:moveTo>
                      <a:pt x="66" y="0"/>
                    </a:moveTo>
                    <a:lnTo>
                      <a:pt x="64" y="7"/>
                    </a:lnTo>
                    <a:lnTo>
                      <a:pt x="61" y="14"/>
                    </a:lnTo>
                    <a:lnTo>
                      <a:pt x="59" y="21"/>
                    </a:lnTo>
                    <a:lnTo>
                      <a:pt x="56" y="28"/>
                    </a:lnTo>
                    <a:lnTo>
                      <a:pt x="53" y="34"/>
                    </a:lnTo>
                    <a:lnTo>
                      <a:pt x="50" y="41"/>
                    </a:lnTo>
                    <a:lnTo>
                      <a:pt x="47" y="47"/>
                    </a:lnTo>
                    <a:lnTo>
                      <a:pt x="43" y="52"/>
                    </a:lnTo>
                    <a:lnTo>
                      <a:pt x="39" y="58"/>
                    </a:lnTo>
                    <a:lnTo>
                      <a:pt x="34" y="63"/>
                    </a:lnTo>
                    <a:lnTo>
                      <a:pt x="30" y="68"/>
                    </a:lnTo>
                    <a:lnTo>
                      <a:pt x="24" y="73"/>
                    </a:lnTo>
                    <a:lnTo>
                      <a:pt x="19" y="78"/>
                    </a:lnTo>
                    <a:lnTo>
                      <a:pt x="13" y="83"/>
                    </a:lnTo>
                    <a:lnTo>
                      <a:pt x="6" y="87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6" name="Freeform 332"/>
              <p:cNvSpPr>
                <a:spLocks/>
              </p:cNvSpPr>
              <p:nvPr/>
            </p:nvSpPr>
            <p:spPr bwMode="auto">
              <a:xfrm>
                <a:off x="3508" y="3699"/>
                <a:ext cx="23" cy="7"/>
              </a:xfrm>
              <a:custGeom>
                <a:avLst/>
                <a:gdLst>
                  <a:gd name="T0" fmla="*/ 186 w 186"/>
                  <a:gd name="T1" fmla="*/ 53 h 54"/>
                  <a:gd name="T2" fmla="*/ 172 w 186"/>
                  <a:gd name="T3" fmla="*/ 54 h 54"/>
                  <a:gd name="T4" fmla="*/ 160 w 186"/>
                  <a:gd name="T5" fmla="*/ 54 h 54"/>
                  <a:gd name="T6" fmla="*/ 148 w 186"/>
                  <a:gd name="T7" fmla="*/ 51 h 54"/>
                  <a:gd name="T8" fmla="*/ 136 w 186"/>
                  <a:gd name="T9" fmla="*/ 46 h 54"/>
                  <a:gd name="T10" fmla="*/ 126 w 186"/>
                  <a:gd name="T11" fmla="*/ 41 h 54"/>
                  <a:gd name="T12" fmla="*/ 114 w 186"/>
                  <a:gd name="T13" fmla="*/ 34 h 54"/>
                  <a:gd name="T14" fmla="*/ 104 w 186"/>
                  <a:gd name="T15" fmla="*/ 28 h 54"/>
                  <a:gd name="T16" fmla="*/ 94 w 186"/>
                  <a:gd name="T17" fmla="*/ 21 h 54"/>
                  <a:gd name="T18" fmla="*/ 83 w 186"/>
                  <a:gd name="T19" fmla="*/ 14 h 54"/>
                  <a:gd name="T20" fmla="*/ 73 w 186"/>
                  <a:gd name="T21" fmla="*/ 9 h 54"/>
                  <a:gd name="T22" fmla="*/ 62 w 186"/>
                  <a:gd name="T23" fmla="*/ 4 h 54"/>
                  <a:gd name="T24" fmla="*/ 51 w 186"/>
                  <a:gd name="T25" fmla="*/ 1 h 54"/>
                  <a:gd name="T26" fmla="*/ 39 w 186"/>
                  <a:gd name="T27" fmla="*/ 0 h 54"/>
                  <a:gd name="T28" fmla="*/ 27 w 186"/>
                  <a:gd name="T29" fmla="*/ 1 h 54"/>
                  <a:gd name="T30" fmla="*/ 14 w 186"/>
                  <a:gd name="T31" fmla="*/ 5 h 54"/>
                  <a:gd name="T32" fmla="*/ 0 w 186"/>
                  <a:gd name="T33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54">
                    <a:moveTo>
                      <a:pt x="186" y="53"/>
                    </a:moveTo>
                    <a:lnTo>
                      <a:pt x="172" y="54"/>
                    </a:lnTo>
                    <a:lnTo>
                      <a:pt x="160" y="54"/>
                    </a:lnTo>
                    <a:lnTo>
                      <a:pt x="148" y="51"/>
                    </a:lnTo>
                    <a:lnTo>
                      <a:pt x="136" y="46"/>
                    </a:lnTo>
                    <a:lnTo>
                      <a:pt x="126" y="41"/>
                    </a:lnTo>
                    <a:lnTo>
                      <a:pt x="114" y="34"/>
                    </a:lnTo>
                    <a:lnTo>
                      <a:pt x="104" y="28"/>
                    </a:lnTo>
                    <a:lnTo>
                      <a:pt x="94" y="21"/>
                    </a:lnTo>
                    <a:lnTo>
                      <a:pt x="83" y="14"/>
                    </a:lnTo>
                    <a:lnTo>
                      <a:pt x="73" y="9"/>
                    </a:lnTo>
                    <a:lnTo>
                      <a:pt x="62" y="4"/>
                    </a:lnTo>
                    <a:lnTo>
                      <a:pt x="51" y="1"/>
                    </a:lnTo>
                    <a:lnTo>
                      <a:pt x="39" y="0"/>
                    </a:lnTo>
                    <a:lnTo>
                      <a:pt x="27" y="1"/>
                    </a:lnTo>
                    <a:lnTo>
                      <a:pt x="14" y="5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7" name="Freeform 333"/>
              <p:cNvSpPr>
                <a:spLocks/>
              </p:cNvSpPr>
              <p:nvPr/>
            </p:nvSpPr>
            <p:spPr bwMode="auto">
              <a:xfrm>
                <a:off x="3499" y="3701"/>
                <a:ext cx="9" cy="9"/>
              </a:xfrm>
              <a:custGeom>
                <a:avLst/>
                <a:gdLst>
                  <a:gd name="T0" fmla="*/ 73 w 73"/>
                  <a:gd name="T1" fmla="*/ 0 h 73"/>
                  <a:gd name="T2" fmla="*/ 69 w 73"/>
                  <a:gd name="T3" fmla="*/ 5 h 73"/>
                  <a:gd name="T4" fmla="*/ 64 w 73"/>
                  <a:gd name="T5" fmla="*/ 10 h 73"/>
                  <a:gd name="T6" fmla="*/ 61 w 73"/>
                  <a:gd name="T7" fmla="*/ 15 h 73"/>
                  <a:gd name="T8" fmla="*/ 57 w 73"/>
                  <a:gd name="T9" fmla="*/ 21 h 73"/>
                  <a:gd name="T10" fmla="*/ 53 w 73"/>
                  <a:gd name="T11" fmla="*/ 26 h 73"/>
                  <a:gd name="T12" fmla="*/ 50 w 73"/>
                  <a:gd name="T13" fmla="*/ 32 h 73"/>
                  <a:gd name="T14" fmla="*/ 46 w 73"/>
                  <a:gd name="T15" fmla="*/ 38 h 73"/>
                  <a:gd name="T16" fmla="*/ 42 w 73"/>
                  <a:gd name="T17" fmla="*/ 43 h 73"/>
                  <a:gd name="T18" fmla="*/ 37 w 73"/>
                  <a:gd name="T19" fmla="*/ 48 h 73"/>
                  <a:gd name="T20" fmla="*/ 33 w 73"/>
                  <a:gd name="T21" fmla="*/ 53 h 73"/>
                  <a:gd name="T22" fmla="*/ 28 w 73"/>
                  <a:gd name="T23" fmla="*/ 57 h 73"/>
                  <a:gd name="T24" fmla="*/ 23 w 73"/>
                  <a:gd name="T25" fmla="*/ 62 h 73"/>
                  <a:gd name="T26" fmla="*/ 18 w 73"/>
                  <a:gd name="T27" fmla="*/ 65 h 73"/>
                  <a:gd name="T28" fmla="*/ 12 w 73"/>
                  <a:gd name="T29" fmla="*/ 68 h 73"/>
                  <a:gd name="T30" fmla="*/ 6 w 73"/>
                  <a:gd name="T31" fmla="*/ 71 h 73"/>
                  <a:gd name="T32" fmla="*/ 0 w 73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73">
                    <a:moveTo>
                      <a:pt x="73" y="0"/>
                    </a:moveTo>
                    <a:lnTo>
                      <a:pt x="69" y="5"/>
                    </a:lnTo>
                    <a:lnTo>
                      <a:pt x="64" y="10"/>
                    </a:lnTo>
                    <a:lnTo>
                      <a:pt x="61" y="15"/>
                    </a:lnTo>
                    <a:lnTo>
                      <a:pt x="57" y="21"/>
                    </a:lnTo>
                    <a:lnTo>
                      <a:pt x="53" y="26"/>
                    </a:lnTo>
                    <a:lnTo>
                      <a:pt x="50" y="32"/>
                    </a:lnTo>
                    <a:lnTo>
                      <a:pt x="46" y="38"/>
                    </a:lnTo>
                    <a:lnTo>
                      <a:pt x="42" y="43"/>
                    </a:lnTo>
                    <a:lnTo>
                      <a:pt x="37" y="48"/>
                    </a:lnTo>
                    <a:lnTo>
                      <a:pt x="33" y="53"/>
                    </a:lnTo>
                    <a:lnTo>
                      <a:pt x="28" y="57"/>
                    </a:lnTo>
                    <a:lnTo>
                      <a:pt x="23" y="62"/>
                    </a:lnTo>
                    <a:lnTo>
                      <a:pt x="18" y="65"/>
                    </a:lnTo>
                    <a:lnTo>
                      <a:pt x="12" y="68"/>
                    </a:lnTo>
                    <a:lnTo>
                      <a:pt x="6" y="7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8" name="Freeform 334"/>
              <p:cNvSpPr>
                <a:spLocks/>
              </p:cNvSpPr>
              <p:nvPr/>
            </p:nvSpPr>
            <p:spPr bwMode="auto">
              <a:xfrm>
                <a:off x="3476" y="3702"/>
                <a:ext cx="23" cy="9"/>
              </a:xfrm>
              <a:custGeom>
                <a:avLst/>
                <a:gdLst>
                  <a:gd name="T0" fmla="*/ 179 w 179"/>
                  <a:gd name="T1" fmla="*/ 66 h 74"/>
                  <a:gd name="T2" fmla="*/ 162 w 179"/>
                  <a:gd name="T3" fmla="*/ 72 h 74"/>
                  <a:gd name="T4" fmla="*/ 148 w 179"/>
                  <a:gd name="T5" fmla="*/ 74 h 74"/>
                  <a:gd name="T6" fmla="*/ 135 w 179"/>
                  <a:gd name="T7" fmla="*/ 72 h 74"/>
                  <a:gd name="T8" fmla="*/ 124 w 179"/>
                  <a:gd name="T9" fmla="*/ 67 h 74"/>
                  <a:gd name="T10" fmla="*/ 113 w 179"/>
                  <a:gd name="T11" fmla="*/ 60 h 74"/>
                  <a:gd name="T12" fmla="*/ 104 w 179"/>
                  <a:gd name="T13" fmla="*/ 51 h 74"/>
                  <a:gd name="T14" fmla="*/ 95 w 179"/>
                  <a:gd name="T15" fmla="*/ 41 h 74"/>
                  <a:gd name="T16" fmla="*/ 87 w 179"/>
                  <a:gd name="T17" fmla="*/ 31 h 74"/>
                  <a:gd name="T18" fmla="*/ 78 w 179"/>
                  <a:gd name="T19" fmla="*/ 20 h 74"/>
                  <a:gd name="T20" fmla="*/ 70 w 179"/>
                  <a:gd name="T21" fmla="*/ 12 h 74"/>
                  <a:gd name="T22" fmla="*/ 61 w 179"/>
                  <a:gd name="T23" fmla="*/ 5 h 74"/>
                  <a:gd name="T24" fmla="*/ 51 w 179"/>
                  <a:gd name="T25" fmla="*/ 1 h 74"/>
                  <a:gd name="T26" fmla="*/ 40 w 179"/>
                  <a:gd name="T27" fmla="*/ 0 h 74"/>
                  <a:gd name="T28" fmla="*/ 28 w 179"/>
                  <a:gd name="T29" fmla="*/ 3 h 74"/>
                  <a:gd name="T30" fmla="*/ 15 w 179"/>
                  <a:gd name="T31" fmla="*/ 11 h 74"/>
                  <a:gd name="T32" fmla="*/ 0 w 179"/>
                  <a:gd name="T33" fmla="*/ 2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74">
                    <a:moveTo>
                      <a:pt x="179" y="66"/>
                    </a:moveTo>
                    <a:lnTo>
                      <a:pt x="162" y="72"/>
                    </a:lnTo>
                    <a:lnTo>
                      <a:pt x="148" y="74"/>
                    </a:lnTo>
                    <a:lnTo>
                      <a:pt x="135" y="72"/>
                    </a:lnTo>
                    <a:lnTo>
                      <a:pt x="124" y="67"/>
                    </a:lnTo>
                    <a:lnTo>
                      <a:pt x="113" y="60"/>
                    </a:lnTo>
                    <a:lnTo>
                      <a:pt x="104" y="51"/>
                    </a:lnTo>
                    <a:lnTo>
                      <a:pt x="95" y="41"/>
                    </a:lnTo>
                    <a:lnTo>
                      <a:pt x="87" y="31"/>
                    </a:lnTo>
                    <a:lnTo>
                      <a:pt x="78" y="20"/>
                    </a:lnTo>
                    <a:lnTo>
                      <a:pt x="70" y="12"/>
                    </a:lnTo>
                    <a:lnTo>
                      <a:pt x="61" y="5"/>
                    </a:lnTo>
                    <a:lnTo>
                      <a:pt x="51" y="1"/>
                    </a:lnTo>
                    <a:lnTo>
                      <a:pt x="40" y="0"/>
                    </a:lnTo>
                    <a:lnTo>
                      <a:pt x="28" y="3"/>
                    </a:lnTo>
                    <a:lnTo>
                      <a:pt x="15" y="11"/>
                    </a:lnTo>
                    <a:lnTo>
                      <a:pt x="0" y="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39" name="Freeform 335"/>
              <p:cNvSpPr>
                <a:spLocks/>
              </p:cNvSpPr>
              <p:nvPr/>
            </p:nvSpPr>
            <p:spPr bwMode="auto">
              <a:xfrm>
                <a:off x="3456" y="3705"/>
                <a:ext cx="20" cy="6"/>
              </a:xfrm>
              <a:custGeom>
                <a:avLst/>
                <a:gdLst>
                  <a:gd name="T0" fmla="*/ 167 w 167"/>
                  <a:gd name="T1" fmla="*/ 0 h 46"/>
                  <a:gd name="T2" fmla="*/ 161 w 167"/>
                  <a:gd name="T3" fmla="*/ 14 h 46"/>
                  <a:gd name="T4" fmla="*/ 154 w 167"/>
                  <a:gd name="T5" fmla="*/ 25 h 46"/>
                  <a:gd name="T6" fmla="*/ 144 w 167"/>
                  <a:gd name="T7" fmla="*/ 33 h 46"/>
                  <a:gd name="T8" fmla="*/ 135 w 167"/>
                  <a:gd name="T9" fmla="*/ 39 h 46"/>
                  <a:gd name="T10" fmla="*/ 125 w 167"/>
                  <a:gd name="T11" fmla="*/ 43 h 46"/>
                  <a:gd name="T12" fmla="*/ 115 w 167"/>
                  <a:gd name="T13" fmla="*/ 46 h 46"/>
                  <a:gd name="T14" fmla="*/ 104 w 167"/>
                  <a:gd name="T15" fmla="*/ 46 h 46"/>
                  <a:gd name="T16" fmla="*/ 92 w 167"/>
                  <a:gd name="T17" fmla="*/ 46 h 46"/>
                  <a:gd name="T18" fmla="*/ 81 w 167"/>
                  <a:gd name="T19" fmla="*/ 44 h 46"/>
                  <a:gd name="T20" fmla="*/ 69 w 167"/>
                  <a:gd name="T21" fmla="*/ 42 h 46"/>
                  <a:gd name="T22" fmla="*/ 57 w 167"/>
                  <a:gd name="T23" fmla="*/ 40 h 46"/>
                  <a:gd name="T24" fmla="*/ 45 w 167"/>
                  <a:gd name="T25" fmla="*/ 37 h 46"/>
                  <a:gd name="T26" fmla="*/ 33 w 167"/>
                  <a:gd name="T27" fmla="*/ 34 h 46"/>
                  <a:gd name="T28" fmla="*/ 22 w 167"/>
                  <a:gd name="T29" fmla="*/ 31 h 46"/>
                  <a:gd name="T30" fmla="*/ 10 w 167"/>
                  <a:gd name="T31" fmla="*/ 29 h 46"/>
                  <a:gd name="T32" fmla="*/ 0 w 167"/>
                  <a:gd name="T33" fmla="*/ 2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7" h="46">
                    <a:moveTo>
                      <a:pt x="167" y="0"/>
                    </a:moveTo>
                    <a:lnTo>
                      <a:pt x="161" y="14"/>
                    </a:lnTo>
                    <a:lnTo>
                      <a:pt x="154" y="25"/>
                    </a:lnTo>
                    <a:lnTo>
                      <a:pt x="144" y="33"/>
                    </a:lnTo>
                    <a:lnTo>
                      <a:pt x="135" y="39"/>
                    </a:lnTo>
                    <a:lnTo>
                      <a:pt x="125" y="43"/>
                    </a:lnTo>
                    <a:lnTo>
                      <a:pt x="115" y="46"/>
                    </a:lnTo>
                    <a:lnTo>
                      <a:pt x="104" y="46"/>
                    </a:lnTo>
                    <a:lnTo>
                      <a:pt x="92" y="46"/>
                    </a:lnTo>
                    <a:lnTo>
                      <a:pt x="81" y="44"/>
                    </a:lnTo>
                    <a:lnTo>
                      <a:pt x="69" y="42"/>
                    </a:lnTo>
                    <a:lnTo>
                      <a:pt x="57" y="40"/>
                    </a:lnTo>
                    <a:lnTo>
                      <a:pt x="45" y="37"/>
                    </a:lnTo>
                    <a:lnTo>
                      <a:pt x="33" y="34"/>
                    </a:lnTo>
                    <a:lnTo>
                      <a:pt x="22" y="31"/>
                    </a:lnTo>
                    <a:lnTo>
                      <a:pt x="10" y="29"/>
                    </a:lnTo>
                    <a:lnTo>
                      <a:pt x="0" y="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0" name="Freeform 336"/>
              <p:cNvSpPr>
                <a:spLocks/>
              </p:cNvSpPr>
              <p:nvPr/>
            </p:nvSpPr>
            <p:spPr bwMode="auto">
              <a:xfrm>
                <a:off x="3436" y="3662"/>
                <a:ext cx="20" cy="46"/>
              </a:xfrm>
              <a:custGeom>
                <a:avLst/>
                <a:gdLst>
                  <a:gd name="T0" fmla="*/ 155 w 155"/>
                  <a:gd name="T1" fmla="*/ 372 h 372"/>
                  <a:gd name="T2" fmla="*/ 147 w 155"/>
                  <a:gd name="T3" fmla="*/ 346 h 372"/>
                  <a:gd name="T4" fmla="*/ 137 w 155"/>
                  <a:gd name="T5" fmla="*/ 322 h 372"/>
                  <a:gd name="T6" fmla="*/ 125 w 155"/>
                  <a:gd name="T7" fmla="*/ 299 h 372"/>
                  <a:gd name="T8" fmla="*/ 112 w 155"/>
                  <a:gd name="T9" fmla="*/ 277 h 372"/>
                  <a:gd name="T10" fmla="*/ 97 w 155"/>
                  <a:gd name="T11" fmla="*/ 256 h 372"/>
                  <a:gd name="T12" fmla="*/ 82 w 155"/>
                  <a:gd name="T13" fmla="*/ 235 h 372"/>
                  <a:gd name="T14" fmla="*/ 67 w 155"/>
                  <a:gd name="T15" fmla="*/ 214 h 372"/>
                  <a:gd name="T16" fmla="*/ 52 w 155"/>
                  <a:gd name="T17" fmla="*/ 192 h 372"/>
                  <a:gd name="T18" fmla="*/ 37 w 155"/>
                  <a:gd name="T19" fmla="*/ 171 h 372"/>
                  <a:gd name="T20" fmla="*/ 25 w 155"/>
                  <a:gd name="T21" fmla="*/ 149 h 372"/>
                  <a:gd name="T22" fmla="*/ 14 w 155"/>
                  <a:gd name="T23" fmla="*/ 127 h 372"/>
                  <a:gd name="T24" fmla="*/ 7 w 155"/>
                  <a:gd name="T25" fmla="*/ 104 h 372"/>
                  <a:gd name="T26" fmla="*/ 2 w 155"/>
                  <a:gd name="T27" fmla="*/ 80 h 372"/>
                  <a:gd name="T28" fmla="*/ 0 w 155"/>
                  <a:gd name="T29" fmla="*/ 55 h 372"/>
                  <a:gd name="T30" fmla="*/ 3 w 155"/>
                  <a:gd name="T31" fmla="*/ 27 h 372"/>
                  <a:gd name="T32" fmla="*/ 10 w 155"/>
                  <a:gd name="T33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5" h="372">
                    <a:moveTo>
                      <a:pt x="155" y="372"/>
                    </a:moveTo>
                    <a:lnTo>
                      <a:pt x="147" y="346"/>
                    </a:lnTo>
                    <a:lnTo>
                      <a:pt x="137" y="322"/>
                    </a:lnTo>
                    <a:lnTo>
                      <a:pt x="125" y="299"/>
                    </a:lnTo>
                    <a:lnTo>
                      <a:pt x="112" y="277"/>
                    </a:lnTo>
                    <a:lnTo>
                      <a:pt x="97" y="256"/>
                    </a:lnTo>
                    <a:lnTo>
                      <a:pt x="82" y="235"/>
                    </a:lnTo>
                    <a:lnTo>
                      <a:pt x="67" y="214"/>
                    </a:lnTo>
                    <a:lnTo>
                      <a:pt x="52" y="192"/>
                    </a:lnTo>
                    <a:lnTo>
                      <a:pt x="37" y="171"/>
                    </a:lnTo>
                    <a:lnTo>
                      <a:pt x="25" y="149"/>
                    </a:lnTo>
                    <a:lnTo>
                      <a:pt x="14" y="127"/>
                    </a:lnTo>
                    <a:lnTo>
                      <a:pt x="7" y="104"/>
                    </a:lnTo>
                    <a:lnTo>
                      <a:pt x="2" y="80"/>
                    </a:lnTo>
                    <a:lnTo>
                      <a:pt x="0" y="55"/>
                    </a:lnTo>
                    <a:lnTo>
                      <a:pt x="3" y="27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1" name="Freeform 337"/>
              <p:cNvSpPr>
                <a:spLocks/>
              </p:cNvSpPr>
              <p:nvPr/>
            </p:nvSpPr>
            <p:spPr bwMode="auto">
              <a:xfrm>
                <a:off x="3437" y="3593"/>
                <a:ext cx="71" cy="69"/>
              </a:xfrm>
              <a:custGeom>
                <a:avLst/>
                <a:gdLst>
                  <a:gd name="T0" fmla="*/ 0 w 564"/>
                  <a:gd name="T1" fmla="*/ 550 h 550"/>
                  <a:gd name="T2" fmla="*/ 13 w 564"/>
                  <a:gd name="T3" fmla="*/ 499 h 550"/>
                  <a:gd name="T4" fmla="*/ 30 w 564"/>
                  <a:gd name="T5" fmla="*/ 450 h 550"/>
                  <a:gd name="T6" fmla="*/ 52 w 564"/>
                  <a:gd name="T7" fmla="*/ 402 h 550"/>
                  <a:gd name="T8" fmla="*/ 75 w 564"/>
                  <a:gd name="T9" fmla="*/ 356 h 550"/>
                  <a:gd name="T10" fmla="*/ 102 w 564"/>
                  <a:gd name="T11" fmla="*/ 312 h 550"/>
                  <a:gd name="T12" fmla="*/ 132 w 564"/>
                  <a:gd name="T13" fmla="*/ 269 h 550"/>
                  <a:gd name="T14" fmla="*/ 165 w 564"/>
                  <a:gd name="T15" fmla="*/ 229 h 550"/>
                  <a:gd name="T16" fmla="*/ 201 w 564"/>
                  <a:gd name="T17" fmla="*/ 192 h 550"/>
                  <a:gd name="T18" fmla="*/ 239 w 564"/>
                  <a:gd name="T19" fmla="*/ 158 h 550"/>
                  <a:gd name="T20" fmla="*/ 279 w 564"/>
                  <a:gd name="T21" fmla="*/ 125 h 550"/>
                  <a:gd name="T22" fmla="*/ 322 w 564"/>
                  <a:gd name="T23" fmla="*/ 96 h 550"/>
                  <a:gd name="T24" fmla="*/ 367 w 564"/>
                  <a:gd name="T25" fmla="*/ 70 h 550"/>
                  <a:gd name="T26" fmla="*/ 413 w 564"/>
                  <a:gd name="T27" fmla="*/ 47 h 550"/>
                  <a:gd name="T28" fmla="*/ 462 w 564"/>
                  <a:gd name="T29" fmla="*/ 27 h 550"/>
                  <a:gd name="T30" fmla="*/ 512 w 564"/>
                  <a:gd name="T31" fmla="*/ 12 h 550"/>
                  <a:gd name="T32" fmla="*/ 564 w 564"/>
                  <a:gd name="T33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4" h="550">
                    <a:moveTo>
                      <a:pt x="0" y="550"/>
                    </a:moveTo>
                    <a:lnTo>
                      <a:pt x="13" y="499"/>
                    </a:lnTo>
                    <a:lnTo>
                      <a:pt x="30" y="450"/>
                    </a:lnTo>
                    <a:lnTo>
                      <a:pt x="52" y="402"/>
                    </a:lnTo>
                    <a:lnTo>
                      <a:pt x="75" y="356"/>
                    </a:lnTo>
                    <a:lnTo>
                      <a:pt x="102" y="312"/>
                    </a:lnTo>
                    <a:lnTo>
                      <a:pt x="132" y="269"/>
                    </a:lnTo>
                    <a:lnTo>
                      <a:pt x="165" y="229"/>
                    </a:lnTo>
                    <a:lnTo>
                      <a:pt x="201" y="192"/>
                    </a:lnTo>
                    <a:lnTo>
                      <a:pt x="239" y="158"/>
                    </a:lnTo>
                    <a:lnTo>
                      <a:pt x="279" y="125"/>
                    </a:lnTo>
                    <a:lnTo>
                      <a:pt x="322" y="96"/>
                    </a:lnTo>
                    <a:lnTo>
                      <a:pt x="367" y="70"/>
                    </a:lnTo>
                    <a:lnTo>
                      <a:pt x="413" y="47"/>
                    </a:lnTo>
                    <a:lnTo>
                      <a:pt x="462" y="27"/>
                    </a:lnTo>
                    <a:lnTo>
                      <a:pt x="512" y="12"/>
                    </a:lnTo>
                    <a:lnTo>
                      <a:pt x="5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2" name="Freeform 338"/>
              <p:cNvSpPr>
                <a:spLocks/>
              </p:cNvSpPr>
              <p:nvPr/>
            </p:nvSpPr>
            <p:spPr bwMode="auto">
              <a:xfrm>
                <a:off x="3508" y="3586"/>
                <a:ext cx="28" cy="7"/>
              </a:xfrm>
              <a:custGeom>
                <a:avLst/>
                <a:gdLst>
                  <a:gd name="T0" fmla="*/ 0 w 225"/>
                  <a:gd name="T1" fmla="*/ 60 h 60"/>
                  <a:gd name="T2" fmla="*/ 14 w 225"/>
                  <a:gd name="T3" fmla="*/ 54 h 60"/>
                  <a:gd name="T4" fmla="*/ 29 w 225"/>
                  <a:gd name="T5" fmla="*/ 51 h 60"/>
                  <a:gd name="T6" fmla="*/ 45 w 225"/>
                  <a:gd name="T7" fmla="*/ 50 h 60"/>
                  <a:gd name="T8" fmla="*/ 62 w 225"/>
                  <a:gd name="T9" fmla="*/ 51 h 60"/>
                  <a:gd name="T10" fmla="*/ 79 w 225"/>
                  <a:gd name="T11" fmla="*/ 51 h 60"/>
                  <a:gd name="T12" fmla="*/ 97 w 225"/>
                  <a:gd name="T13" fmla="*/ 53 h 60"/>
                  <a:gd name="T14" fmla="*/ 114 w 225"/>
                  <a:gd name="T15" fmla="*/ 54 h 60"/>
                  <a:gd name="T16" fmla="*/ 132 w 225"/>
                  <a:gd name="T17" fmla="*/ 55 h 60"/>
                  <a:gd name="T18" fmla="*/ 149 w 225"/>
                  <a:gd name="T19" fmla="*/ 55 h 60"/>
                  <a:gd name="T20" fmla="*/ 164 w 225"/>
                  <a:gd name="T21" fmla="*/ 54 h 60"/>
                  <a:gd name="T22" fmla="*/ 179 w 225"/>
                  <a:gd name="T23" fmla="*/ 51 h 60"/>
                  <a:gd name="T24" fmla="*/ 192 w 225"/>
                  <a:gd name="T25" fmla="*/ 46 h 60"/>
                  <a:gd name="T26" fmla="*/ 203 w 225"/>
                  <a:gd name="T27" fmla="*/ 39 h 60"/>
                  <a:gd name="T28" fmla="*/ 213 w 225"/>
                  <a:gd name="T29" fmla="*/ 29 h 60"/>
                  <a:gd name="T30" fmla="*/ 220 w 225"/>
                  <a:gd name="T31" fmla="*/ 16 h 60"/>
                  <a:gd name="T32" fmla="*/ 225 w 225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60">
                    <a:moveTo>
                      <a:pt x="0" y="60"/>
                    </a:moveTo>
                    <a:lnTo>
                      <a:pt x="14" y="54"/>
                    </a:lnTo>
                    <a:lnTo>
                      <a:pt x="29" y="51"/>
                    </a:lnTo>
                    <a:lnTo>
                      <a:pt x="45" y="50"/>
                    </a:lnTo>
                    <a:lnTo>
                      <a:pt x="62" y="51"/>
                    </a:lnTo>
                    <a:lnTo>
                      <a:pt x="79" y="51"/>
                    </a:lnTo>
                    <a:lnTo>
                      <a:pt x="97" y="53"/>
                    </a:lnTo>
                    <a:lnTo>
                      <a:pt x="114" y="54"/>
                    </a:lnTo>
                    <a:lnTo>
                      <a:pt x="132" y="55"/>
                    </a:lnTo>
                    <a:lnTo>
                      <a:pt x="149" y="55"/>
                    </a:lnTo>
                    <a:lnTo>
                      <a:pt x="164" y="54"/>
                    </a:lnTo>
                    <a:lnTo>
                      <a:pt x="179" y="51"/>
                    </a:lnTo>
                    <a:lnTo>
                      <a:pt x="192" y="46"/>
                    </a:lnTo>
                    <a:lnTo>
                      <a:pt x="203" y="39"/>
                    </a:lnTo>
                    <a:lnTo>
                      <a:pt x="213" y="29"/>
                    </a:lnTo>
                    <a:lnTo>
                      <a:pt x="220" y="16"/>
                    </a:lnTo>
                    <a:lnTo>
                      <a:pt x="22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3" name="Freeform 339"/>
              <p:cNvSpPr>
                <a:spLocks/>
              </p:cNvSpPr>
              <p:nvPr/>
            </p:nvSpPr>
            <p:spPr bwMode="auto">
              <a:xfrm>
                <a:off x="3536" y="3572"/>
                <a:ext cx="1" cy="14"/>
              </a:xfrm>
              <a:custGeom>
                <a:avLst/>
                <a:gdLst>
                  <a:gd name="T0" fmla="*/ 0 w 7"/>
                  <a:gd name="T1" fmla="*/ 107 h 107"/>
                  <a:gd name="T2" fmla="*/ 2 w 7"/>
                  <a:gd name="T3" fmla="*/ 101 h 107"/>
                  <a:gd name="T4" fmla="*/ 3 w 7"/>
                  <a:gd name="T5" fmla="*/ 94 h 107"/>
                  <a:gd name="T6" fmla="*/ 4 w 7"/>
                  <a:gd name="T7" fmla="*/ 88 h 107"/>
                  <a:gd name="T8" fmla="*/ 5 w 7"/>
                  <a:gd name="T9" fmla="*/ 82 h 107"/>
                  <a:gd name="T10" fmla="*/ 6 w 7"/>
                  <a:gd name="T11" fmla="*/ 75 h 107"/>
                  <a:gd name="T12" fmla="*/ 6 w 7"/>
                  <a:gd name="T13" fmla="*/ 69 h 107"/>
                  <a:gd name="T14" fmla="*/ 7 w 7"/>
                  <a:gd name="T15" fmla="*/ 62 h 107"/>
                  <a:gd name="T16" fmla="*/ 7 w 7"/>
                  <a:gd name="T17" fmla="*/ 55 h 107"/>
                  <a:gd name="T18" fmla="*/ 7 w 7"/>
                  <a:gd name="T19" fmla="*/ 48 h 107"/>
                  <a:gd name="T20" fmla="*/ 7 w 7"/>
                  <a:gd name="T21" fmla="*/ 41 h 107"/>
                  <a:gd name="T22" fmla="*/ 6 w 7"/>
                  <a:gd name="T23" fmla="*/ 34 h 107"/>
                  <a:gd name="T24" fmla="*/ 6 w 7"/>
                  <a:gd name="T25" fmla="*/ 27 h 107"/>
                  <a:gd name="T26" fmla="*/ 6 w 7"/>
                  <a:gd name="T27" fmla="*/ 21 h 107"/>
                  <a:gd name="T28" fmla="*/ 6 w 7"/>
                  <a:gd name="T29" fmla="*/ 13 h 107"/>
                  <a:gd name="T30" fmla="*/ 6 w 7"/>
                  <a:gd name="T31" fmla="*/ 6 h 107"/>
                  <a:gd name="T32" fmla="*/ 7 w 7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07">
                    <a:moveTo>
                      <a:pt x="0" y="107"/>
                    </a:moveTo>
                    <a:lnTo>
                      <a:pt x="2" y="101"/>
                    </a:lnTo>
                    <a:lnTo>
                      <a:pt x="3" y="94"/>
                    </a:lnTo>
                    <a:lnTo>
                      <a:pt x="4" y="88"/>
                    </a:lnTo>
                    <a:lnTo>
                      <a:pt x="5" y="82"/>
                    </a:lnTo>
                    <a:lnTo>
                      <a:pt x="6" y="75"/>
                    </a:lnTo>
                    <a:lnTo>
                      <a:pt x="6" y="69"/>
                    </a:lnTo>
                    <a:lnTo>
                      <a:pt x="7" y="62"/>
                    </a:lnTo>
                    <a:lnTo>
                      <a:pt x="7" y="55"/>
                    </a:lnTo>
                    <a:lnTo>
                      <a:pt x="7" y="48"/>
                    </a:lnTo>
                    <a:lnTo>
                      <a:pt x="7" y="41"/>
                    </a:lnTo>
                    <a:lnTo>
                      <a:pt x="6" y="34"/>
                    </a:lnTo>
                    <a:lnTo>
                      <a:pt x="6" y="27"/>
                    </a:lnTo>
                    <a:lnTo>
                      <a:pt x="6" y="21"/>
                    </a:lnTo>
                    <a:lnTo>
                      <a:pt x="6" y="13"/>
                    </a:lnTo>
                    <a:lnTo>
                      <a:pt x="6" y="6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4" name="Freeform 340"/>
              <p:cNvSpPr>
                <a:spLocks/>
              </p:cNvSpPr>
              <p:nvPr/>
            </p:nvSpPr>
            <p:spPr bwMode="auto">
              <a:xfrm>
                <a:off x="3521" y="3572"/>
                <a:ext cx="16" cy="5"/>
              </a:xfrm>
              <a:custGeom>
                <a:avLst/>
                <a:gdLst>
                  <a:gd name="T0" fmla="*/ 126 w 126"/>
                  <a:gd name="T1" fmla="*/ 2 h 43"/>
                  <a:gd name="T2" fmla="*/ 117 w 126"/>
                  <a:gd name="T3" fmla="*/ 0 h 43"/>
                  <a:gd name="T4" fmla="*/ 109 w 126"/>
                  <a:gd name="T5" fmla="*/ 0 h 43"/>
                  <a:gd name="T6" fmla="*/ 101 w 126"/>
                  <a:gd name="T7" fmla="*/ 1 h 43"/>
                  <a:gd name="T8" fmla="*/ 93 w 126"/>
                  <a:gd name="T9" fmla="*/ 2 h 43"/>
                  <a:gd name="T10" fmla="*/ 85 w 126"/>
                  <a:gd name="T11" fmla="*/ 4 h 43"/>
                  <a:gd name="T12" fmla="*/ 77 w 126"/>
                  <a:gd name="T13" fmla="*/ 6 h 43"/>
                  <a:gd name="T14" fmla="*/ 69 w 126"/>
                  <a:gd name="T15" fmla="*/ 9 h 43"/>
                  <a:gd name="T16" fmla="*/ 62 w 126"/>
                  <a:gd name="T17" fmla="*/ 12 h 43"/>
                  <a:gd name="T18" fmla="*/ 54 w 126"/>
                  <a:gd name="T19" fmla="*/ 15 h 43"/>
                  <a:gd name="T20" fmla="*/ 46 w 126"/>
                  <a:gd name="T21" fmla="*/ 20 h 43"/>
                  <a:gd name="T22" fmla="*/ 38 w 126"/>
                  <a:gd name="T23" fmla="*/ 24 h 43"/>
                  <a:gd name="T24" fmla="*/ 30 w 126"/>
                  <a:gd name="T25" fmla="*/ 28 h 43"/>
                  <a:gd name="T26" fmla="*/ 23 w 126"/>
                  <a:gd name="T27" fmla="*/ 31 h 43"/>
                  <a:gd name="T28" fmla="*/ 14 w 126"/>
                  <a:gd name="T29" fmla="*/ 35 h 43"/>
                  <a:gd name="T30" fmla="*/ 7 w 126"/>
                  <a:gd name="T31" fmla="*/ 39 h 43"/>
                  <a:gd name="T32" fmla="*/ 0 w 126"/>
                  <a:gd name="T33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43">
                    <a:moveTo>
                      <a:pt x="126" y="2"/>
                    </a:moveTo>
                    <a:lnTo>
                      <a:pt x="117" y="0"/>
                    </a:lnTo>
                    <a:lnTo>
                      <a:pt x="109" y="0"/>
                    </a:lnTo>
                    <a:lnTo>
                      <a:pt x="101" y="1"/>
                    </a:lnTo>
                    <a:lnTo>
                      <a:pt x="93" y="2"/>
                    </a:lnTo>
                    <a:lnTo>
                      <a:pt x="85" y="4"/>
                    </a:lnTo>
                    <a:lnTo>
                      <a:pt x="77" y="6"/>
                    </a:lnTo>
                    <a:lnTo>
                      <a:pt x="69" y="9"/>
                    </a:lnTo>
                    <a:lnTo>
                      <a:pt x="62" y="12"/>
                    </a:lnTo>
                    <a:lnTo>
                      <a:pt x="54" y="15"/>
                    </a:lnTo>
                    <a:lnTo>
                      <a:pt x="46" y="20"/>
                    </a:lnTo>
                    <a:lnTo>
                      <a:pt x="38" y="24"/>
                    </a:lnTo>
                    <a:lnTo>
                      <a:pt x="30" y="28"/>
                    </a:lnTo>
                    <a:lnTo>
                      <a:pt x="23" y="31"/>
                    </a:lnTo>
                    <a:lnTo>
                      <a:pt x="14" y="35"/>
                    </a:lnTo>
                    <a:lnTo>
                      <a:pt x="7" y="39"/>
                    </a:lnTo>
                    <a:lnTo>
                      <a:pt x="0" y="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5" name="Freeform 341"/>
              <p:cNvSpPr>
                <a:spLocks/>
              </p:cNvSpPr>
              <p:nvPr/>
            </p:nvSpPr>
            <p:spPr bwMode="auto">
              <a:xfrm>
                <a:off x="3492" y="3577"/>
                <a:ext cx="29" cy="3"/>
              </a:xfrm>
              <a:custGeom>
                <a:avLst/>
                <a:gdLst>
                  <a:gd name="T0" fmla="*/ 232 w 232"/>
                  <a:gd name="T1" fmla="*/ 2 h 21"/>
                  <a:gd name="T2" fmla="*/ 216 w 232"/>
                  <a:gd name="T3" fmla="*/ 0 h 21"/>
                  <a:gd name="T4" fmla="*/ 201 w 232"/>
                  <a:gd name="T5" fmla="*/ 1 h 21"/>
                  <a:gd name="T6" fmla="*/ 186 w 232"/>
                  <a:gd name="T7" fmla="*/ 2 h 21"/>
                  <a:gd name="T8" fmla="*/ 172 w 232"/>
                  <a:gd name="T9" fmla="*/ 4 h 21"/>
                  <a:gd name="T10" fmla="*/ 157 w 232"/>
                  <a:gd name="T11" fmla="*/ 7 h 21"/>
                  <a:gd name="T12" fmla="*/ 142 w 232"/>
                  <a:gd name="T13" fmla="*/ 10 h 21"/>
                  <a:gd name="T14" fmla="*/ 127 w 232"/>
                  <a:gd name="T15" fmla="*/ 13 h 21"/>
                  <a:gd name="T16" fmla="*/ 112 w 232"/>
                  <a:gd name="T17" fmla="*/ 16 h 21"/>
                  <a:gd name="T18" fmla="*/ 98 w 232"/>
                  <a:gd name="T19" fmla="*/ 19 h 21"/>
                  <a:gd name="T20" fmla="*/ 83 w 232"/>
                  <a:gd name="T21" fmla="*/ 20 h 21"/>
                  <a:gd name="T22" fmla="*/ 69 w 232"/>
                  <a:gd name="T23" fmla="*/ 21 h 21"/>
                  <a:gd name="T24" fmla="*/ 55 w 232"/>
                  <a:gd name="T25" fmla="*/ 21 h 21"/>
                  <a:gd name="T26" fmla="*/ 41 w 232"/>
                  <a:gd name="T27" fmla="*/ 19 h 21"/>
                  <a:gd name="T28" fmla="*/ 27 w 232"/>
                  <a:gd name="T29" fmla="*/ 15 h 21"/>
                  <a:gd name="T30" fmla="*/ 13 w 232"/>
                  <a:gd name="T31" fmla="*/ 9 h 21"/>
                  <a:gd name="T32" fmla="*/ 0 w 232"/>
                  <a:gd name="T33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21">
                    <a:moveTo>
                      <a:pt x="232" y="2"/>
                    </a:moveTo>
                    <a:lnTo>
                      <a:pt x="216" y="0"/>
                    </a:lnTo>
                    <a:lnTo>
                      <a:pt x="201" y="1"/>
                    </a:lnTo>
                    <a:lnTo>
                      <a:pt x="186" y="2"/>
                    </a:lnTo>
                    <a:lnTo>
                      <a:pt x="172" y="4"/>
                    </a:lnTo>
                    <a:lnTo>
                      <a:pt x="157" y="7"/>
                    </a:lnTo>
                    <a:lnTo>
                      <a:pt x="142" y="10"/>
                    </a:lnTo>
                    <a:lnTo>
                      <a:pt x="127" y="13"/>
                    </a:lnTo>
                    <a:lnTo>
                      <a:pt x="112" y="16"/>
                    </a:lnTo>
                    <a:lnTo>
                      <a:pt x="98" y="19"/>
                    </a:lnTo>
                    <a:lnTo>
                      <a:pt x="83" y="20"/>
                    </a:lnTo>
                    <a:lnTo>
                      <a:pt x="69" y="21"/>
                    </a:lnTo>
                    <a:lnTo>
                      <a:pt x="55" y="21"/>
                    </a:lnTo>
                    <a:lnTo>
                      <a:pt x="41" y="19"/>
                    </a:lnTo>
                    <a:lnTo>
                      <a:pt x="27" y="15"/>
                    </a:lnTo>
                    <a:lnTo>
                      <a:pt x="13" y="9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6" name="Freeform 342"/>
              <p:cNvSpPr>
                <a:spLocks/>
              </p:cNvSpPr>
              <p:nvPr/>
            </p:nvSpPr>
            <p:spPr bwMode="auto">
              <a:xfrm>
                <a:off x="3481" y="3553"/>
                <a:ext cx="11" cy="24"/>
              </a:xfrm>
              <a:custGeom>
                <a:avLst/>
                <a:gdLst>
                  <a:gd name="T0" fmla="*/ 87 w 87"/>
                  <a:gd name="T1" fmla="*/ 193 h 193"/>
                  <a:gd name="T2" fmla="*/ 75 w 87"/>
                  <a:gd name="T3" fmla="*/ 183 h 193"/>
                  <a:gd name="T4" fmla="*/ 65 w 87"/>
                  <a:gd name="T5" fmla="*/ 172 h 193"/>
                  <a:gd name="T6" fmla="*/ 55 w 87"/>
                  <a:gd name="T7" fmla="*/ 161 h 193"/>
                  <a:gd name="T8" fmla="*/ 47 w 87"/>
                  <a:gd name="T9" fmla="*/ 150 h 193"/>
                  <a:gd name="T10" fmla="*/ 39 w 87"/>
                  <a:gd name="T11" fmla="*/ 138 h 193"/>
                  <a:gd name="T12" fmla="*/ 31 w 87"/>
                  <a:gd name="T13" fmla="*/ 127 h 193"/>
                  <a:gd name="T14" fmla="*/ 25 w 87"/>
                  <a:gd name="T15" fmla="*/ 115 h 193"/>
                  <a:gd name="T16" fmla="*/ 19 w 87"/>
                  <a:gd name="T17" fmla="*/ 103 h 193"/>
                  <a:gd name="T18" fmla="*/ 14 w 87"/>
                  <a:gd name="T19" fmla="*/ 90 h 193"/>
                  <a:gd name="T20" fmla="*/ 10 w 87"/>
                  <a:gd name="T21" fmla="*/ 78 h 193"/>
                  <a:gd name="T22" fmla="*/ 6 w 87"/>
                  <a:gd name="T23" fmla="*/ 65 h 193"/>
                  <a:gd name="T24" fmla="*/ 3 w 87"/>
                  <a:gd name="T25" fmla="*/ 52 h 193"/>
                  <a:gd name="T26" fmla="*/ 1 w 87"/>
                  <a:gd name="T27" fmla="*/ 39 h 193"/>
                  <a:gd name="T28" fmla="*/ 0 w 87"/>
                  <a:gd name="T29" fmla="*/ 26 h 193"/>
                  <a:gd name="T30" fmla="*/ 0 w 87"/>
                  <a:gd name="T31" fmla="*/ 12 h 193"/>
                  <a:gd name="T32" fmla="*/ 1 w 87"/>
                  <a:gd name="T3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93">
                    <a:moveTo>
                      <a:pt x="87" y="193"/>
                    </a:moveTo>
                    <a:lnTo>
                      <a:pt x="75" y="183"/>
                    </a:lnTo>
                    <a:lnTo>
                      <a:pt x="65" y="172"/>
                    </a:lnTo>
                    <a:lnTo>
                      <a:pt x="55" y="161"/>
                    </a:lnTo>
                    <a:lnTo>
                      <a:pt x="47" y="150"/>
                    </a:lnTo>
                    <a:lnTo>
                      <a:pt x="39" y="138"/>
                    </a:lnTo>
                    <a:lnTo>
                      <a:pt x="31" y="127"/>
                    </a:lnTo>
                    <a:lnTo>
                      <a:pt x="25" y="115"/>
                    </a:lnTo>
                    <a:lnTo>
                      <a:pt x="19" y="103"/>
                    </a:lnTo>
                    <a:lnTo>
                      <a:pt x="14" y="90"/>
                    </a:lnTo>
                    <a:lnTo>
                      <a:pt x="10" y="78"/>
                    </a:lnTo>
                    <a:lnTo>
                      <a:pt x="6" y="65"/>
                    </a:lnTo>
                    <a:lnTo>
                      <a:pt x="3" y="52"/>
                    </a:lnTo>
                    <a:lnTo>
                      <a:pt x="1" y="39"/>
                    </a:lnTo>
                    <a:lnTo>
                      <a:pt x="0" y="26"/>
                    </a:lnTo>
                    <a:lnTo>
                      <a:pt x="0" y="1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7" name="Freeform 343"/>
              <p:cNvSpPr>
                <a:spLocks/>
              </p:cNvSpPr>
              <p:nvPr/>
            </p:nvSpPr>
            <p:spPr bwMode="auto">
              <a:xfrm>
                <a:off x="3481" y="3542"/>
                <a:ext cx="2" cy="11"/>
              </a:xfrm>
              <a:custGeom>
                <a:avLst/>
                <a:gdLst>
                  <a:gd name="T0" fmla="*/ 0 w 12"/>
                  <a:gd name="T1" fmla="*/ 92 h 92"/>
                  <a:gd name="T2" fmla="*/ 0 w 12"/>
                  <a:gd name="T3" fmla="*/ 87 h 92"/>
                  <a:gd name="T4" fmla="*/ 1 w 12"/>
                  <a:gd name="T5" fmla="*/ 82 h 92"/>
                  <a:gd name="T6" fmla="*/ 3 w 12"/>
                  <a:gd name="T7" fmla="*/ 77 h 92"/>
                  <a:gd name="T8" fmla="*/ 4 w 12"/>
                  <a:gd name="T9" fmla="*/ 72 h 92"/>
                  <a:gd name="T10" fmla="*/ 6 w 12"/>
                  <a:gd name="T11" fmla="*/ 66 h 92"/>
                  <a:gd name="T12" fmla="*/ 7 w 12"/>
                  <a:gd name="T13" fmla="*/ 60 h 92"/>
                  <a:gd name="T14" fmla="*/ 9 w 12"/>
                  <a:gd name="T15" fmla="*/ 54 h 92"/>
                  <a:gd name="T16" fmla="*/ 10 w 12"/>
                  <a:gd name="T17" fmla="*/ 48 h 92"/>
                  <a:gd name="T18" fmla="*/ 11 w 12"/>
                  <a:gd name="T19" fmla="*/ 42 h 92"/>
                  <a:gd name="T20" fmla="*/ 12 w 12"/>
                  <a:gd name="T21" fmla="*/ 36 h 92"/>
                  <a:gd name="T22" fmla="*/ 12 w 12"/>
                  <a:gd name="T23" fmla="*/ 29 h 92"/>
                  <a:gd name="T24" fmla="*/ 12 w 12"/>
                  <a:gd name="T25" fmla="*/ 23 h 92"/>
                  <a:gd name="T26" fmla="*/ 12 w 12"/>
                  <a:gd name="T27" fmla="*/ 17 h 92"/>
                  <a:gd name="T28" fmla="*/ 10 w 12"/>
                  <a:gd name="T29" fmla="*/ 11 h 92"/>
                  <a:gd name="T30" fmla="*/ 8 w 12"/>
                  <a:gd name="T31" fmla="*/ 5 h 92"/>
                  <a:gd name="T32" fmla="*/ 6 w 12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92">
                    <a:moveTo>
                      <a:pt x="0" y="92"/>
                    </a:moveTo>
                    <a:lnTo>
                      <a:pt x="0" y="87"/>
                    </a:lnTo>
                    <a:lnTo>
                      <a:pt x="1" y="82"/>
                    </a:lnTo>
                    <a:lnTo>
                      <a:pt x="3" y="77"/>
                    </a:lnTo>
                    <a:lnTo>
                      <a:pt x="4" y="72"/>
                    </a:lnTo>
                    <a:lnTo>
                      <a:pt x="6" y="66"/>
                    </a:lnTo>
                    <a:lnTo>
                      <a:pt x="7" y="60"/>
                    </a:lnTo>
                    <a:lnTo>
                      <a:pt x="9" y="54"/>
                    </a:lnTo>
                    <a:lnTo>
                      <a:pt x="10" y="48"/>
                    </a:lnTo>
                    <a:lnTo>
                      <a:pt x="11" y="42"/>
                    </a:lnTo>
                    <a:lnTo>
                      <a:pt x="12" y="36"/>
                    </a:lnTo>
                    <a:lnTo>
                      <a:pt x="12" y="29"/>
                    </a:lnTo>
                    <a:lnTo>
                      <a:pt x="12" y="23"/>
                    </a:lnTo>
                    <a:lnTo>
                      <a:pt x="12" y="17"/>
                    </a:lnTo>
                    <a:lnTo>
                      <a:pt x="10" y="11"/>
                    </a:lnTo>
                    <a:lnTo>
                      <a:pt x="8" y="5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8" name="Line 344"/>
              <p:cNvSpPr>
                <a:spLocks noChangeShapeType="1"/>
              </p:cNvSpPr>
              <p:nvPr/>
            </p:nvSpPr>
            <p:spPr bwMode="auto">
              <a:xfrm flipH="1" flipV="1">
                <a:off x="3476" y="3535"/>
                <a:ext cx="6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49" name="Freeform 345"/>
              <p:cNvSpPr>
                <a:spLocks/>
              </p:cNvSpPr>
              <p:nvPr/>
            </p:nvSpPr>
            <p:spPr bwMode="auto">
              <a:xfrm>
                <a:off x="3467" y="3469"/>
                <a:ext cx="9" cy="66"/>
              </a:xfrm>
              <a:custGeom>
                <a:avLst/>
                <a:gdLst>
                  <a:gd name="T0" fmla="*/ 73 w 73"/>
                  <a:gd name="T1" fmla="*/ 530 h 530"/>
                  <a:gd name="T2" fmla="*/ 72 w 73"/>
                  <a:gd name="T3" fmla="*/ 495 h 530"/>
                  <a:gd name="T4" fmla="*/ 72 w 73"/>
                  <a:gd name="T5" fmla="*/ 460 h 530"/>
                  <a:gd name="T6" fmla="*/ 72 w 73"/>
                  <a:gd name="T7" fmla="*/ 426 h 530"/>
                  <a:gd name="T8" fmla="*/ 72 w 73"/>
                  <a:gd name="T9" fmla="*/ 390 h 530"/>
                  <a:gd name="T10" fmla="*/ 73 w 73"/>
                  <a:gd name="T11" fmla="*/ 356 h 530"/>
                  <a:gd name="T12" fmla="*/ 72 w 73"/>
                  <a:gd name="T13" fmla="*/ 322 h 530"/>
                  <a:gd name="T14" fmla="*/ 72 w 73"/>
                  <a:gd name="T15" fmla="*/ 288 h 530"/>
                  <a:gd name="T16" fmla="*/ 70 w 73"/>
                  <a:gd name="T17" fmla="*/ 254 h 530"/>
                  <a:gd name="T18" fmla="*/ 67 w 73"/>
                  <a:gd name="T19" fmla="*/ 220 h 530"/>
                  <a:gd name="T20" fmla="*/ 63 w 73"/>
                  <a:gd name="T21" fmla="*/ 187 h 530"/>
                  <a:gd name="T22" fmla="*/ 58 w 73"/>
                  <a:gd name="T23" fmla="*/ 154 h 530"/>
                  <a:gd name="T24" fmla="*/ 50 w 73"/>
                  <a:gd name="T25" fmla="*/ 122 h 530"/>
                  <a:gd name="T26" fmla="*/ 41 w 73"/>
                  <a:gd name="T27" fmla="*/ 91 h 530"/>
                  <a:gd name="T28" fmla="*/ 29 w 73"/>
                  <a:gd name="T29" fmla="*/ 59 h 530"/>
                  <a:gd name="T30" fmla="*/ 16 w 73"/>
                  <a:gd name="T31" fmla="*/ 29 h 530"/>
                  <a:gd name="T32" fmla="*/ 0 w 73"/>
                  <a:gd name="T33" fmla="*/ 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30">
                    <a:moveTo>
                      <a:pt x="73" y="530"/>
                    </a:moveTo>
                    <a:lnTo>
                      <a:pt x="72" y="495"/>
                    </a:lnTo>
                    <a:lnTo>
                      <a:pt x="72" y="460"/>
                    </a:lnTo>
                    <a:lnTo>
                      <a:pt x="72" y="426"/>
                    </a:lnTo>
                    <a:lnTo>
                      <a:pt x="72" y="390"/>
                    </a:lnTo>
                    <a:lnTo>
                      <a:pt x="73" y="356"/>
                    </a:lnTo>
                    <a:lnTo>
                      <a:pt x="72" y="322"/>
                    </a:lnTo>
                    <a:lnTo>
                      <a:pt x="72" y="288"/>
                    </a:lnTo>
                    <a:lnTo>
                      <a:pt x="70" y="254"/>
                    </a:lnTo>
                    <a:lnTo>
                      <a:pt x="67" y="220"/>
                    </a:lnTo>
                    <a:lnTo>
                      <a:pt x="63" y="187"/>
                    </a:lnTo>
                    <a:lnTo>
                      <a:pt x="58" y="154"/>
                    </a:lnTo>
                    <a:lnTo>
                      <a:pt x="50" y="122"/>
                    </a:lnTo>
                    <a:lnTo>
                      <a:pt x="41" y="91"/>
                    </a:lnTo>
                    <a:lnTo>
                      <a:pt x="29" y="59"/>
                    </a:lnTo>
                    <a:lnTo>
                      <a:pt x="16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0" name="Freeform 346"/>
              <p:cNvSpPr>
                <a:spLocks/>
              </p:cNvSpPr>
              <p:nvPr/>
            </p:nvSpPr>
            <p:spPr bwMode="auto">
              <a:xfrm>
                <a:off x="3418" y="3469"/>
                <a:ext cx="49" cy="9"/>
              </a:xfrm>
              <a:custGeom>
                <a:avLst/>
                <a:gdLst>
                  <a:gd name="T0" fmla="*/ 392 w 392"/>
                  <a:gd name="T1" fmla="*/ 0 h 70"/>
                  <a:gd name="T2" fmla="*/ 366 w 392"/>
                  <a:gd name="T3" fmla="*/ 0 h 70"/>
                  <a:gd name="T4" fmla="*/ 341 w 392"/>
                  <a:gd name="T5" fmla="*/ 4 h 70"/>
                  <a:gd name="T6" fmla="*/ 315 w 392"/>
                  <a:gd name="T7" fmla="*/ 9 h 70"/>
                  <a:gd name="T8" fmla="*/ 290 w 392"/>
                  <a:gd name="T9" fmla="*/ 16 h 70"/>
                  <a:gd name="T10" fmla="*/ 266 w 392"/>
                  <a:gd name="T11" fmla="*/ 23 h 70"/>
                  <a:gd name="T12" fmla="*/ 243 w 392"/>
                  <a:gd name="T13" fmla="*/ 31 h 70"/>
                  <a:gd name="T14" fmla="*/ 219 w 392"/>
                  <a:gd name="T15" fmla="*/ 40 h 70"/>
                  <a:gd name="T16" fmla="*/ 196 w 392"/>
                  <a:gd name="T17" fmla="*/ 48 h 70"/>
                  <a:gd name="T18" fmla="*/ 171 w 392"/>
                  <a:gd name="T19" fmla="*/ 56 h 70"/>
                  <a:gd name="T20" fmla="*/ 148 w 392"/>
                  <a:gd name="T21" fmla="*/ 62 h 70"/>
                  <a:gd name="T22" fmla="*/ 124 w 392"/>
                  <a:gd name="T23" fmla="*/ 67 h 70"/>
                  <a:gd name="T24" fmla="*/ 100 w 392"/>
                  <a:gd name="T25" fmla="*/ 70 h 70"/>
                  <a:gd name="T26" fmla="*/ 76 w 392"/>
                  <a:gd name="T27" fmla="*/ 70 h 70"/>
                  <a:gd name="T28" fmla="*/ 50 w 392"/>
                  <a:gd name="T29" fmla="*/ 68 h 70"/>
                  <a:gd name="T30" fmla="*/ 25 w 392"/>
                  <a:gd name="T31" fmla="*/ 62 h 70"/>
                  <a:gd name="T32" fmla="*/ 0 w 392"/>
                  <a:gd name="T33" fmla="*/ 53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70">
                    <a:moveTo>
                      <a:pt x="392" y="0"/>
                    </a:moveTo>
                    <a:lnTo>
                      <a:pt x="366" y="0"/>
                    </a:lnTo>
                    <a:lnTo>
                      <a:pt x="341" y="4"/>
                    </a:lnTo>
                    <a:lnTo>
                      <a:pt x="315" y="9"/>
                    </a:lnTo>
                    <a:lnTo>
                      <a:pt x="290" y="16"/>
                    </a:lnTo>
                    <a:lnTo>
                      <a:pt x="266" y="23"/>
                    </a:lnTo>
                    <a:lnTo>
                      <a:pt x="243" y="31"/>
                    </a:lnTo>
                    <a:lnTo>
                      <a:pt x="219" y="40"/>
                    </a:lnTo>
                    <a:lnTo>
                      <a:pt x="196" y="48"/>
                    </a:lnTo>
                    <a:lnTo>
                      <a:pt x="171" y="56"/>
                    </a:lnTo>
                    <a:lnTo>
                      <a:pt x="148" y="62"/>
                    </a:lnTo>
                    <a:lnTo>
                      <a:pt x="124" y="67"/>
                    </a:lnTo>
                    <a:lnTo>
                      <a:pt x="100" y="70"/>
                    </a:lnTo>
                    <a:lnTo>
                      <a:pt x="76" y="70"/>
                    </a:lnTo>
                    <a:lnTo>
                      <a:pt x="50" y="68"/>
                    </a:lnTo>
                    <a:lnTo>
                      <a:pt x="25" y="62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1" name="Freeform 347"/>
              <p:cNvSpPr>
                <a:spLocks/>
              </p:cNvSpPr>
              <p:nvPr/>
            </p:nvSpPr>
            <p:spPr bwMode="auto">
              <a:xfrm>
                <a:off x="3400" y="3421"/>
                <a:ext cx="18" cy="55"/>
              </a:xfrm>
              <a:custGeom>
                <a:avLst/>
                <a:gdLst>
                  <a:gd name="T0" fmla="*/ 146 w 146"/>
                  <a:gd name="T1" fmla="*/ 438 h 438"/>
                  <a:gd name="T2" fmla="*/ 122 w 146"/>
                  <a:gd name="T3" fmla="*/ 416 h 438"/>
                  <a:gd name="T4" fmla="*/ 101 w 146"/>
                  <a:gd name="T5" fmla="*/ 394 h 438"/>
                  <a:gd name="T6" fmla="*/ 84 w 146"/>
                  <a:gd name="T7" fmla="*/ 370 h 438"/>
                  <a:gd name="T8" fmla="*/ 68 w 146"/>
                  <a:gd name="T9" fmla="*/ 345 h 438"/>
                  <a:gd name="T10" fmla="*/ 56 w 146"/>
                  <a:gd name="T11" fmla="*/ 318 h 438"/>
                  <a:gd name="T12" fmla="*/ 46 w 146"/>
                  <a:gd name="T13" fmla="*/ 291 h 438"/>
                  <a:gd name="T14" fmla="*/ 38 w 146"/>
                  <a:gd name="T15" fmla="*/ 264 h 438"/>
                  <a:gd name="T16" fmla="*/ 31 w 146"/>
                  <a:gd name="T17" fmla="*/ 236 h 438"/>
                  <a:gd name="T18" fmla="*/ 26 w 146"/>
                  <a:gd name="T19" fmla="*/ 207 h 438"/>
                  <a:gd name="T20" fmla="*/ 22 w 146"/>
                  <a:gd name="T21" fmla="*/ 178 h 438"/>
                  <a:gd name="T22" fmla="*/ 18 w 146"/>
                  <a:gd name="T23" fmla="*/ 147 h 438"/>
                  <a:gd name="T24" fmla="*/ 15 w 146"/>
                  <a:gd name="T25" fmla="*/ 118 h 438"/>
                  <a:gd name="T26" fmla="*/ 12 w 146"/>
                  <a:gd name="T27" fmla="*/ 88 h 438"/>
                  <a:gd name="T28" fmla="*/ 8 w 146"/>
                  <a:gd name="T29" fmla="*/ 59 h 438"/>
                  <a:gd name="T30" fmla="*/ 4 w 146"/>
                  <a:gd name="T31" fmla="*/ 29 h 438"/>
                  <a:gd name="T32" fmla="*/ 0 w 146"/>
                  <a:gd name="T33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38">
                    <a:moveTo>
                      <a:pt x="146" y="438"/>
                    </a:moveTo>
                    <a:lnTo>
                      <a:pt x="122" y="416"/>
                    </a:lnTo>
                    <a:lnTo>
                      <a:pt x="101" y="394"/>
                    </a:lnTo>
                    <a:lnTo>
                      <a:pt x="84" y="370"/>
                    </a:lnTo>
                    <a:lnTo>
                      <a:pt x="68" y="345"/>
                    </a:lnTo>
                    <a:lnTo>
                      <a:pt x="56" y="318"/>
                    </a:lnTo>
                    <a:lnTo>
                      <a:pt x="46" y="291"/>
                    </a:lnTo>
                    <a:lnTo>
                      <a:pt x="38" y="264"/>
                    </a:lnTo>
                    <a:lnTo>
                      <a:pt x="31" y="236"/>
                    </a:lnTo>
                    <a:lnTo>
                      <a:pt x="26" y="207"/>
                    </a:lnTo>
                    <a:lnTo>
                      <a:pt x="22" y="178"/>
                    </a:lnTo>
                    <a:lnTo>
                      <a:pt x="18" y="147"/>
                    </a:lnTo>
                    <a:lnTo>
                      <a:pt x="15" y="118"/>
                    </a:lnTo>
                    <a:lnTo>
                      <a:pt x="12" y="88"/>
                    </a:lnTo>
                    <a:lnTo>
                      <a:pt x="8" y="59"/>
                    </a:lnTo>
                    <a:lnTo>
                      <a:pt x="4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2" name="Freeform 348"/>
              <p:cNvSpPr>
                <a:spLocks/>
              </p:cNvSpPr>
              <p:nvPr/>
            </p:nvSpPr>
            <p:spPr bwMode="auto">
              <a:xfrm>
                <a:off x="3339" y="3371"/>
                <a:ext cx="61" cy="50"/>
              </a:xfrm>
              <a:custGeom>
                <a:avLst/>
                <a:gdLst>
                  <a:gd name="T0" fmla="*/ 485 w 485"/>
                  <a:gd name="T1" fmla="*/ 397 h 397"/>
                  <a:gd name="T2" fmla="*/ 454 w 485"/>
                  <a:gd name="T3" fmla="*/ 370 h 397"/>
                  <a:gd name="T4" fmla="*/ 421 w 485"/>
                  <a:gd name="T5" fmla="*/ 345 h 397"/>
                  <a:gd name="T6" fmla="*/ 387 w 485"/>
                  <a:gd name="T7" fmla="*/ 323 h 397"/>
                  <a:gd name="T8" fmla="*/ 353 w 485"/>
                  <a:gd name="T9" fmla="*/ 303 h 397"/>
                  <a:gd name="T10" fmla="*/ 318 w 485"/>
                  <a:gd name="T11" fmla="*/ 284 h 397"/>
                  <a:gd name="T12" fmla="*/ 282 w 485"/>
                  <a:gd name="T13" fmla="*/ 264 h 397"/>
                  <a:gd name="T14" fmla="*/ 247 w 485"/>
                  <a:gd name="T15" fmla="*/ 246 h 397"/>
                  <a:gd name="T16" fmla="*/ 212 w 485"/>
                  <a:gd name="T17" fmla="*/ 227 h 397"/>
                  <a:gd name="T18" fmla="*/ 179 w 485"/>
                  <a:gd name="T19" fmla="*/ 207 h 397"/>
                  <a:gd name="T20" fmla="*/ 146 w 485"/>
                  <a:gd name="T21" fmla="*/ 186 h 397"/>
                  <a:gd name="T22" fmla="*/ 115 w 485"/>
                  <a:gd name="T23" fmla="*/ 163 h 397"/>
                  <a:gd name="T24" fmla="*/ 87 w 485"/>
                  <a:gd name="T25" fmla="*/ 137 h 397"/>
                  <a:gd name="T26" fmla="*/ 61 w 485"/>
                  <a:gd name="T27" fmla="*/ 108 h 397"/>
                  <a:gd name="T28" fmla="*/ 37 w 485"/>
                  <a:gd name="T29" fmla="*/ 76 h 397"/>
                  <a:gd name="T30" fmla="*/ 16 w 485"/>
                  <a:gd name="T31" fmla="*/ 40 h 397"/>
                  <a:gd name="T32" fmla="*/ 0 w 485"/>
                  <a:gd name="T33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5" h="397">
                    <a:moveTo>
                      <a:pt x="485" y="397"/>
                    </a:moveTo>
                    <a:lnTo>
                      <a:pt x="454" y="370"/>
                    </a:lnTo>
                    <a:lnTo>
                      <a:pt x="421" y="345"/>
                    </a:lnTo>
                    <a:lnTo>
                      <a:pt x="387" y="323"/>
                    </a:lnTo>
                    <a:lnTo>
                      <a:pt x="353" y="303"/>
                    </a:lnTo>
                    <a:lnTo>
                      <a:pt x="318" y="284"/>
                    </a:lnTo>
                    <a:lnTo>
                      <a:pt x="282" y="264"/>
                    </a:lnTo>
                    <a:lnTo>
                      <a:pt x="247" y="246"/>
                    </a:lnTo>
                    <a:lnTo>
                      <a:pt x="212" y="227"/>
                    </a:lnTo>
                    <a:lnTo>
                      <a:pt x="179" y="207"/>
                    </a:lnTo>
                    <a:lnTo>
                      <a:pt x="146" y="186"/>
                    </a:lnTo>
                    <a:lnTo>
                      <a:pt x="115" y="163"/>
                    </a:lnTo>
                    <a:lnTo>
                      <a:pt x="87" y="137"/>
                    </a:lnTo>
                    <a:lnTo>
                      <a:pt x="61" y="108"/>
                    </a:lnTo>
                    <a:lnTo>
                      <a:pt x="37" y="76"/>
                    </a:lnTo>
                    <a:lnTo>
                      <a:pt x="16" y="4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3" name="Freeform 349"/>
              <p:cNvSpPr>
                <a:spLocks/>
              </p:cNvSpPr>
              <p:nvPr/>
            </p:nvSpPr>
            <p:spPr bwMode="auto">
              <a:xfrm>
                <a:off x="3307" y="3301"/>
                <a:ext cx="32" cy="70"/>
              </a:xfrm>
              <a:custGeom>
                <a:avLst/>
                <a:gdLst>
                  <a:gd name="T0" fmla="*/ 259 w 259"/>
                  <a:gd name="T1" fmla="*/ 564 h 564"/>
                  <a:gd name="T2" fmla="*/ 250 w 259"/>
                  <a:gd name="T3" fmla="*/ 525 h 564"/>
                  <a:gd name="T4" fmla="*/ 239 w 259"/>
                  <a:gd name="T5" fmla="*/ 488 h 564"/>
                  <a:gd name="T6" fmla="*/ 226 w 259"/>
                  <a:gd name="T7" fmla="*/ 451 h 564"/>
                  <a:gd name="T8" fmla="*/ 213 w 259"/>
                  <a:gd name="T9" fmla="*/ 415 h 564"/>
                  <a:gd name="T10" fmla="*/ 198 w 259"/>
                  <a:gd name="T11" fmla="*/ 379 h 564"/>
                  <a:gd name="T12" fmla="*/ 182 w 259"/>
                  <a:gd name="T13" fmla="*/ 344 h 564"/>
                  <a:gd name="T14" fmla="*/ 165 w 259"/>
                  <a:gd name="T15" fmla="*/ 309 h 564"/>
                  <a:gd name="T16" fmla="*/ 146 w 259"/>
                  <a:gd name="T17" fmla="*/ 274 h 564"/>
                  <a:gd name="T18" fmla="*/ 128 w 259"/>
                  <a:gd name="T19" fmla="*/ 240 h 564"/>
                  <a:gd name="T20" fmla="*/ 110 w 259"/>
                  <a:gd name="T21" fmla="*/ 205 h 564"/>
                  <a:gd name="T22" fmla="*/ 91 w 259"/>
                  <a:gd name="T23" fmla="*/ 171 h 564"/>
                  <a:gd name="T24" fmla="*/ 72 w 259"/>
                  <a:gd name="T25" fmla="*/ 137 h 564"/>
                  <a:gd name="T26" fmla="*/ 54 w 259"/>
                  <a:gd name="T27" fmla="*/ 103 h 564"/>
                  <a:gd name="T28" fmla="*/ 35 w 259"/>
                  <a:gd name="T29" fmla="*/ 68 h 564"/>
                  <a:gd name="T30" fmla="*/ 17 w 259"/>
                  <a:gd name="T31" fmla="*/ 34 h 564"/>
                  <a:gd name="T32" fmla="*/ 0 w 259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564">
                    <a:moveTo>
                      <a:pt x="259" y="564"/>
                    </a:moveTo>
                    <a:lnTo>
                      <a:pt x="250" y="525"/>
                    </a:lnTo>
                    <a:lnTo>
                      <a:pt x="239" y="488"/>
                    </a:lnTo>
                    <a:lnTo>
                      <a:pt x="226" y="451"/>
                    </a:lnTo>
                    <a:lnTo>
                      <a:pt x="213" y="415"/>
                    </a:lnTo>
                    <a:lnTo>
                      <a:pt x="198" y="379"/>
                    </a:lnTo>
                    <a:lnTo>
                      <a:pt x="182" y="344"/>
                    </a:lnTo>
                    <a:lnTo>
                      <a:pt x="165" y="309"/>
                    </a:lnTo>
                    <a:lnTo>
                      <a:pt x="146" y="274"/>
                    </a:lnTo>
                    <a:lnTo>
                      <a:pt x="128" y="240"/>
                    </a:lnTo>
                    <a:lnTo>
                      <a:pt x="110" y="205"/>
                    </a:lnTo>
                    <a:lnTo>
                      <a:pt x="91" y="171"/>
                    </a:lnTo>
                    <a:lnTo>
                      <a:pt x="72" y="137"/>
                    </a:lnTo>
                    <a:lnTo>
                      <a:pt x="54" y="103"/>
                    </a:lnTo>
                    <a:lnTo>
                      <a:pt x="35" y="68"/>
                    </a:lnTo>
                    <a:lnTo>
                      <a:pt x="17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4" name="Freeform 350"/>
              <p:cNvSpPr>
                <a:spLocks/>
              </p:cNvSpPr>
              <p:nvPr/>
            </p:nvSpPr>
            <p:spPr bwMode="auto">
              <a:xfrm>
                <a:off x="3263" y="3276"/>
                <a:ext cx="44" cy="25"/>
              </a:xfrm>
              <a:custGeom>
                <a:avLst/>
                <a:gdLst>
                  <a:gd name="T0" fmla="*/ 351 w 351"/>
                  <a:gd name="T1" fmla="*/ 199 h 199"/>
                  <a:gd name="T2" fmla="*/ 336 w 351"/>
                  <a:gd name="T3" fmla="*/ 170 h 199"/>
                  <a:gd name="T4" fmla="*/ 318 w 351"/>
                  <a:gd name="T5" fmla="*/ 148 h 199"/>
                  <a:gd name="T6" fmla="*/ 298 w 351"/>
                  <a:gd name="T7" fmla="*/ 131 h 199"/>
                  <a:gd name="T8" fmla="*/ 275 w 351"/>
                  <a:gd name="T9" fmla="*/ 120 h 199"/>
                  <a:gd name="T10" fmla="*/ 251 w 351"/>
                  <a:gd name="T11" fmla="*/ 113 h 199"/>
                  <a:gd name="T12" fmla="*/ 224 w 351"/>
                  <a:gd name="T13" fmla="*/ 109 h 199"/>
                  <a:gd name="T14" fmla="*/ 197 w 351"/>
                  <a:gd name="T15" fmla="*/ 107 h 199"/>
                  <a:gd name="T16" fmla="*/ 170 w 351"/>
                  <a:gd name="T17" fmla="*/ 106 h 199"/>
                  <a:gd name="T18" fmla="*/ 143 w 351"/>
                  <a:gd name="T19" fmla="*/ 104 h 199"/>
                  <a:gd name="T20" fmla="*/ 116 w 351"/>
                  <a:gd name="T21" fmla="*/ 101 h 199"/>
                  <a:gd name="T22" fmla="*/ 91 w 351"/>
                  <a:gd name="T23" fmla="*/ 96 h 199"/>
                  <a:gd name="T24" fmla="*/ 67 w 351"/>
                  <a:gd name="T25" fmla="*/ 88 h 199"/>
                  <a:gd name="T26" fmla="*/ 46 w 351"/>
                  <a:gd name="T27" fmla="*/ 75 h 199"/>
                  <a:gd name="T28" fmla="*/ 27 w 351"/>
                  <a:gd name="T29" fmla="*/ 57 h 199"/>
                  <a:gd name="T30" fmla="*/ 12 w 351"/>
                  <a:gd name="T31" fmla="*/ 32 h 199"/>
                  <a:gd name="T32" fmla="*/ 0 w 351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199">
                    <a:moveTo>
                      <a:pt x="351" y="199"/>
                    </a:moveTo>
                    <a:lnTo>
                      <a:pt x="336" y="170"/>
                    </a:lnTo>
                    <a:lnTo>
                      <a:pt x="318" y="148"/>
                    </a:lnTo>
                    <a:lnTo>
                      <a:pt x="298" y="131"/>
                    </a:lnTo>
                    <a:lnTo>
                      <a:pt x="275" y="120"/>
                    </a:lnTo>
                    <a:lnTo>
                      <a:pt x="251" y="113"/>
                    </a:lnTo>
                    <a:lnTo>
                      <a:pt x="224" y="109"/>
                    </a:lnTo>
                    <a:lnTo>
                      <a:pt x="197" y="107"/>
                    </a:lnTo>
                    <a:lnTo>
                      <a:pt x="170" y="106"/>
                    </a:lnTo>
                    <a:lnTo>
                      <a:pt x="143" y="104"/>
                    </a:lnTo>
                    <a:lnTo>
                      <a:pt x="116" y="101"/>
                    </a:lnTo>
                    <a:lnTo>
                      <a:pt x="91" y="96"/>
                    </a:lnTo>
                    <a:lnTo>
                      <a:pt x="67" y="88"/>
                    </a:lnTo>
                    <a:lnTo>
                      <a:pt x="46" y="75"/>
                    </a:lnTo>
                    <a:lnTo>
                      <a:pt x="27" y="57"/>
                    </a:lnTo>
                    <a:lnTo>
                      <a:pt x="12" y="3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5" name="Freeform 351"/>
              <p:cNvSpPr>
                <a:spLocks/>
              </p:cNvSpPr>
              <p:nvPr/>
            </p:nvSpPr>
            <p:spPr bwMode="auto">
              <a:xfrm>
                <a:off x="3193" y="3276"/>
                <a:ext cx="70" cy="78"/>
              </a:xfrm>
              <a:custGeom>
                <a:avLst/>
                <a:gdLst>
                  <a:gd name="T0" fmla="*/ 565 w 565"/>
                  <a:gd name="T1" fmla="*/ 0 h 623"/>
                  <a:gd name="T2" fmla="*/ 522 w 565"/>
                  <a:gd name="T3" fmla="*/ 33 h 623"/>
                  <a:gd name="T4" fmla="*/ 483 w 565"/>
                  <a:gd name="T5" fmla="*/ 69 h 623"/>
                  <a:gd name="T6" fmla="*/ 446 w 565"/>
                  <a:gd name="T7" fmla="*/ 107 h 623"/>
                  <a:gd name="T8" fmla="*/ 410 w 565"/>
                  <a:gd name="T9" fmla="*/ 146 h 623"/>
                  <a:gd name="T10" fmla="*/ 376 w 565"/>
                  <a:gd name="T11" fmla="*/ 186 h 623"/>
                  <a:gd name="T12" fmla="*/ 344 w 565"/>
                  <a:gd name="T13" fmla="*/ 227 h 623"/>
                  <a:gd name="T14" fmla="*/ 312 w 565"/>
                  <a:gd name="T15" fmla="*/ 268 h 623"/>
                  <a:gd name="T16" fmla="*/ 280 w 565"/>
                  <a:gd name="T17" fmla="*/ 310 h 623"/>
                  <a:gd name="T18" fmla="*/ 249 w 565"/>
                  <a:gd name="T19" fmla="*/ 351 h 623"/>
                  <a:gd name="T20" fmla="*/ 217 w 565"/>
                  <a:gd name="T21" fmla="*/ 392 h 623"/>
                  <a:gd name="T22" fmla="*/ 185 w 565"/>
                  <a:gd name="T23" fmla="*/ 434 h 623"/>
                  <a:gd name="T24" fmla="*/ 151 w 565"/>
                  <a:gd name="T25" fmla="*/ 474 h 623"/>
                  <a:gd name="T26" fmla="*/ 116 w 565"/>
                  <a:gd name="T27" fmla="*/ 513 h 623"/>
                  <a:gd name="T28" fmla="*/ 80 w 565"/>
                  <a:gd name="T29" fmla="*/ 551 h 623"/>
                  <a:gd name="T30" fmla="*/ 42 w 565"/>
                  <a:gd name="T31" fmla="*/ 588 h 623"/>
                  <a:gd name="T32" fmla="*/ 0 w 565"/>
                  <a:gd name="T33" fmla="*/ 623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623">
                    <a:moveTo>
                      <a:pt x="565" y="0"/>
                    </a:moveTo>
                    <a:lnTo>
                      <a:pt x="522" y="33"/>
                    </a:lnTo>
                    <a:lnTo>
                      <a:pt x="483" y="69"/>
                    </a:lnTo>
                    <a:lnTo>
                      <a:pt x="446" y="107"/>
                    </a:lnTo>
                    <a:lnTo>
                      <a:pt x="410" y="146"/>
                    </a:lnTo>
                    <a:lnTo>
                      <a:pt x="376" y="186"/>
                    </a:lnTo>
                    <a:lnTo>
                      <a:pt x="344" y="227"/>
                    </a:lnTo>
                    <a:lnTo>
                      <a:pt x="312" y="268"/>
                    </a:lnTo>
                    <a:lnTo>
                      <a:pt x="280" y="310"/>
                    </a:lnTo>
                    <a:lnTo>
                      <a:pt x="249" y="351"/>
                    </a:lnTo>
                    <a:lnTo>
                      <a:pt x="217" y="392"/>
                    </a:lnTo>
                    <a:lnTo>
                      <a:pt x="185" y="434"/>
                    </a:lnTo>
                    <a:lnTo>
                      <a:pt x="151" y="474"/>
                    </a:lnTo>
                    <a:lnTo>
                      <a:pt x="116" y="513"/>
                    </a:lnTo>
                    <a:lnTo>
                      <a:pt x="80" y="551"/>
                    </a:lnTo>
                    <a:lnTo>
                      <a:pt x="42" y="588"/>
                    </a:lnTo>
                    <a:lnTo>
                      <a:pt x="0" y="6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6" name="Freeform 352"/>
              <p:cNvSpPr>
                <a:spLocks/>
              </p:cNvSpPr>
              <p:nvPr/>
            </p:nvSpPr>
            <p:spPr bwMode="auto">
              <a:xfrm>
                <a:off x="3188" y="3354"/>
                <a:ext cx="5" cy="25"/>
              </a:xfrm>
              <a:custGeom>
                <a:avLst/>
                <a:gdLst>
                  <a:gd name="T0" fmla="*/ 33 w 33"/>
                  <a:gd name="T1" fmla="*/ 0 h 199"/>
                  <a:gd name="T2" fmla="*/ 33 w 33"/>
                  <a:gd name="T3" fmla="*/ 11 h 199"/>
                  <a:gd name="T4" fmla="*/ 32 w 33"/>
                  <a:gd name="T5" fmla="*/ 24 h 199"/>
                  <a:gd name="T6" fmla="*/ 30 w 33"/>
                  <a:gd name="T7" fmla="*/ 36 h 199"/>
                  <a:gd name="T8" fmla="*/ 26 w 33"/>
                  <a:gd name="T9" fmla="*/ 48 h 199"/>
                  <a:gd name="T10" fmla="*/ 22 w 33"/>
                  <a:gd name="T11" fmla="*/ 61 h 199"/>
                  <a:gd name="T12" fmla="*/ 17 w 33"/>
                  <a:gd name="T13" fmla="*/ 73 h 199"/>
                  <a:gd name="T14" fmla="*/ 12 w 33"/>
                  <a:gd name="T15" fmla="*/ 86 h 199"/>
                  <a:gd name="T16" fmla="*/ 8 w 33"/>
                  <a:gd name="T17" fmla="*/ 99 h 199"/>
                  <a:gd name="T18" fmla="*/ 4 w 33"/>
                  <a:gd name="T19" fmla="*/ 112 h 199"/>
                  <a:gd name="T20" fmla="*/ 1 w 33"/>
                  <a:gd name="T21" fmla="*/ 125 h 199"/>
                  <a:gd name="T22" fmla="*/ 0 w 33"/>
                  <a:gd name="T23" fmla="*/ 137 h 199"/>
                  <a:gd name="T24" fmla="*/ 0 w 33"/>
                  <a:gd name="T25" fmla="*/ 150 h 199"/>
                  <a:gd name="T26" fmla="*/ 3 w 33"/>
                  <a:gd name="T27" fmla="*/ 162 h 199"/>
                  <a:gd name="T28" fmla="*/ 8 w 33"/>
                  <a:gd name="T29" fmla="*/ 174 h 199"/>
                  <a:gd name="T30" fmla="*/ 15 w 33"/>
                  <a:gd name="T31" fmla="*/ 187 h 199"/>
                  <a:gd name="T32" fmla="*/ 27 w 33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99">
                    <a:moveTo>
                      <a:pt x="33" y="0"/>
                    </a:moveTo>
                    <a:lnTo>
                      <a:pt x="33" y="11"/>
                    </a:lnTo>
                    <a:lnTo>
                      <a:pt x="32" y="24"/>
                    </a:lnTo>
                    <a:lnTo>
                      <a:pt x="30" y="36"/>
                    </a:lnTo>
                    <a:lnTo>
                      <a:pt x="26" y="48"/>
                    </a:lnTo>
                    <a:lnTo>
                      <a:pt x="22" y="61"/>
                    </a:lnTo>
                    <a:lnTo>
                      <a:pt x="17" y="73"/>
                    </a:lnTo>
                    <a:lnTo>
                      <a:pt x="12" y="86"/>
                    </a:lnTo>
                    <a:lnTo>
                      <a:pt x="8" y="99"/>
                    </a:lnTo>
                    <a:lnTo>
                      <a:pt x="4" y="112"/>
                    </a:lnTo>
                    <a:lnTo>
                      <a:pt x="1" y="125"/>
                    </a:lnTo>
                    <a:lnTo>
                      <a:pt x="0" y="137"/>
                    </a:lnTo>
                    <a:lnTo>
                      <a:pt x="0" y="150"/>
                    </a:lnTo>
                    <a:lnTo>
                      <a:pt x="3" y="162"/>
                    </a:lnTo>
                    <a:lnTo>
                      <a:pt x="8" y="174"/>
                    </a:lnTo>
                    <a:lnTo>
                      <a:pt x="15" y="187"/>
                    </a:lnTo>
                    <a:lnTo>
                      <a:pt x="27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7" name="Freeform 353"/>
              <p:cNvSpPr>
                <a:spLocks/>
              </p:cNvSpPr>
              <p:nvPr/>
            </p:nvSpPr>
            <p:spPr bwMode="auto">
              <a:xfrm>
                <a:off x="3188" y="3379"/>
                <a:ext cx="4" cy="24"/>
              </a:xfrm>
              <a:custGeom>
                <a:avLst/>
                <a:gdLst>
                  <a:gd name="T0" fmla="*/ 27 w 27"/>
                  <a:gd name="T1" fmla="*/ 0 h 199"/>
                  <a:gd name="T2" fmla="*/ 22 w 27"/>
                  <a:gd name="T3" fmla="*/ 12 h 199"/>
                  <a:gd name="T4" fmla="*/ 18 w 27"/>
                  <a:gd name="T5" fmla="*/ 24 h 199"/>
                  <a:gd name="T6" fmla="*/ 16 w 27"/>
                  <a:gd name="T7" fmla="*/ 37 h 199"/>
                  <a:gd name="T8" fmla="*/ 14 w 27"/>
                  <a:gd name="T9" fmla="*/ 49 h 199"/>
                  <a:gd name="T10" fmla="*/ 13 w 27"/>
                  <a:gd name="T11" fmla="*/ 61 h 199"/>
                  <a:gd name="T12" fmla="*/ 13 w 27"/>
                  <a:gd name="T13" fmla="*/ 75 h 199"/>
                  <a:gd name="T14" fmla="*/ 13 w 27"/>
                  <a:gd name="T15" fmla="*/ 87 h 199"/>
                  <a:gd name="T16" fmla="*/ 13 w 27"/>
                  <a:gd name="T17" fmla="*/ 100 h 199"/>
                  <a:gd name="T18" fmla="*/ 13 w 27"/>
                  <a:gd name="T19" fmla="*/ 112 h 199"/>
                  <a:gd name="T20" fmla="*/ 13 w 27"/>
                  <a:gd name="T21" fmla="*/ 124 h 199"/>
                  <a:gd name="T22" fmla="*/ 13 w 27"/>
                  <a:gd name="T23" fmla="*/ 137 h 199"/>
                  <a:gd name="T24" fmla="*/ 12 w 27"/>
                  <a:gd name="T25" fmla="*/ 149 h 199"/>
                  <a:gd name="T26" fmla="*/ 10 w 27"/>
                  <a:gd name="T27" fmla="*/ 161 h 199"/>
                  <a:gd name="T28" fmla="*/ 8 w 27"/>
                  <a:gd name="T29" fmla="*/ 174 h 199"/>
                  <a:gd name="T30" fmla="*/ 4 w 27"/>
                  <a:gd name="T31" fmla="*/ 186 h 199"/>
                  <a:gd name="T32" fmla="*/ 0 w 27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99">
                    <a:moveTo>
                      <a:pt x="27" y="0"/>
                    </a:moveTo>
                    <a:lnTo>
                      <a:pt x="22" y="12"/>
                    </a:lnTo>
                    <a:lnTo>
                      <a:pt x="18" y="24"/>
                    </a:lnTo>
                    <a:lnTo>
                      <a:pt x="16" y="37"/>
                    </a:lnTo>
                    <a:lnTo>
                      <a:pt x="14" y="49"/>
                    </a:lnTo>
                    <a:lnTo>
                      <a:pt x="13" y="61"/>
                    </a:lnTo>
                    <a:lnTo>
                      <a:pt x="13" y="75"/>
                    </a:lnTo>
                    <a:lnTo>
                      <a:pt x="13" y="87"/>
                    </a:lnTo>
                    <a:lnTo>
                      <a:pt x="13" y="100"/>
                    </a:lnTo>
                    <a:lnTo>
                      <a:pt x="13" y="112"/>
                    </a:lnTo>
                    <a:lnTo>
                      <a:pt x="13" y="124"/>
                    </a:lnTo>
                    <a:lnTo>
                      <a:pt x="13" y="137"/>
                    </a:lnTo>
                    <a:lnTo>
                      <a:pt x="12" y="149"/>
                    </a:lnTo>
                    <a:lnTo>
                      <a:pt x="10" y="161"/>
                    </a:lnTo>
                    <a:lnTo>
                      <a:pt x="8" y="174"/>
                    </a:lnTo>
                    <a:lnTo>
                      <a:pt x="4" y="186"/>
                    </a:lnTo>
                    <a:lnTo>
                      <a:pt x="0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8" name="Freeform 354"/>
              <p:cNvSpPr>
                <a:spLocks/>
              </p:cNvSpPr>
              <p:nvPr/>
            </p:nvSpPr>
            <p:spPr bwMode="auto">
              <a:xfrm>
                <a:off x="3184" y="3403"/>
                <a:ext cx="6" cy="12"/>
              </a:xfrm>
              <a:custGeom>
                <a:avLst/>
                <a:gdLst>
                  <a:gd name="T0" fmla="*/ 33 w 46"/>
                  <a:gd name="T1" fmla="*/ 0 h 93"/>
                  <a:gd name="T2" fmla="*/ 46 w 46"/>
                  <a:gd name="T3" fmla="*/ 14 h 93"/>
                  <a:gd name="T4" fmla="*/ 0 w 46"/>
                  <a:gd name="T5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93">
                    <a:moveTo>
                      <a:pt x="33" y="0"/>
                    </a:moveTo>
                    <a:lnTo>
                      <a:pt x="46" y="14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59" name="Freeform 355"/>
              <p:cNvSpPr>
                <a:spLocks/>
              </p:cNvSpPr>
              <p:nvPr/>
            </p:nvSpPr>
            <p:spPr bwMode="auto">
              <a:xfrm>
                <a:off x="3184" y="3415"/>
                <a:ext cx="5" cy="148"/>
              </a:xfrm>
              <a:custGeom>
                <a:avLst/>
                <a:gdLst>
                  <a:gd name="T0" fmla="*/ 0 w 35"/>
                  <a:gd name="T1" fmla="*/ 0 h 1187"/>
                  <a:gd name="T2" fmla="*/ 10 w 35"/>
                  <a:gd name="T3" fmla="*/ 72 h 1187"/>
                  <a:gd name="T4" fmla="*/ 18 w 35"/>
                  <a:gd name="T5" fmla="*/ 144 h 1187"/>
                  <a:gd name="T6" fmla="*/ 24 w 35"/>
                  <a:gd name="T7" fmla="*/ 217 h 1187"/>
                  <a:gd name="T8" fmla="*/ 29 w 35"/>
                  <a:gd name="T9" fmla="*/ 292 h 1187"/>
                  <a:gd name="T10" fmla="*/ 32 w 35"/>
                  <a:gd name="T11" fmla="*/ 366 h 1187"/>
                  <a:gd name="T12" fmla="*/ 34 w 35"/>
                  <a:gd name="T13" fmla="*/ 441 h 1187"/>
                  <a:gd name="T14" fmla="*/ 35 w 35"/>
                  <a:gd name="T15" fmla="*/ 515 h 1187"/>
                  <a:gd name="T16" fmla="*/ 35 w 35"/>
                  <a:gd name="T17" fmla="*/ 591 h 1187"/>
                  <a:gd name="T18" fmla="*/ 34 w 35"/>
                  <a:gd name="T19" fmla="*/ 666 h 1187"/>
                  <a:gd name="T20" fmla="*/ 33 w 35"/>
                  <a:gd name="T21" fmla="*/ 741 h 1187"/>
                  <a:gd name="T22" fmla="*/ 32 w 35"/>
                  <a:gd name="T23" fmla="*/ 816 h 1187"/>
                  <a:gd name="T24" fmla="*/ 31 w 35"/>
                  <a:gd name="T25" fmla="*/ 891 h 1187"/>
                  <a:gd name="T26" fmla="*/ 31 w 35"/>
                  <a:gd name="T27" fmla="*/ 965 h 1187"/>
                  <a:gd name="T28" fmla="*/ 30 w 35"/>
                  <a:gd name="T29" fmla="*/ 1040 h 1187"/>
                  <a:gd name="T30" fmla="*/ 31 w 35"/>
                  <a:gd name="T31" fmla="*/ 1113 h 1187"/>
                  <a:gd name="T32" fmla="*/ 33 w 35"/>
                  <a:gd name="T33" fmla="*/ 1187 h 1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187">
                    <a:moveTo>
                      <a:pt x="0" y="0"/>
                    </a:moveTo>
                    <a:lnTo>
                      <a:pt x="10" y="72"/>
                    </a:lnTo>
                    <a:lnTo>
                      <a:pt x="18" y="144"/>
                    </a:lnTo>
                    <a:lnTo>
                      <a:pt x="24" y="217"/>
                    </a:lnTo>
                    <a:lnTo>
                      <a:pt x="29" y="292"/>
                    </a:lnTo>
                    <a:lnTo>
                      <a:pt x="32" y="366"/>
                    </a:lnTo>
                    <a:lnTo>
                      <a:pt x="34" y="441"/>
                    </a:lnTo>
                    <a:lnTo>
                      <a:pt x="35" y="515"/>
                    </a:lnTo>
                    <a:lnTo>
                      <a:pt x="35" y="591"/>
                    </a:lnTo>
                    <a:lnTo>
                      <a:pt x="34" y="666"/>
                    </a:lnTo>
                    <a:lnTo>
                      <a:pt x="33" y="741"/>
                    </a:lnTo>
                    <a:lnTo>
                      <a:pt x="32" y="816"/>
                    </a:lnTo>
                    <a:lnTo>
                      <a:pt x="31" y="891"/>
                    </a:lnTo>
                    <a:lnTo>
                      <a:pt x="31" y="965"/>
                    </a:lnTo>
                    <a:lnTo>
                      <a:pt x="30" y="1040"/>
                    </a:lnTo>
                    <a:lnTo>
                      <a:pt x="31" y="1113"/>
                    </a:lnTo>
                    <a:lnTo>
                      <a:pt x="33" y="11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0" name="Freeform 356"/>
              <p:cNvSpPr>
                <a:spLocks/>
              </p:cNvSpPr>
              <p:nvPr/>
            </p:nvSpPr>
            <p:spPr bwMode="auto">
              <a:xfrm>
                <a:off x="3174" y="3563"/>
                <a:ext cx="14" cy="25"/>
              </a:xfrm>
              <a:custGeom>
                <a:avLst/>
                <a:gdLst>
                  <a:gd name="T0" fmla="*/ 119 w 119"/>
                  <a:gd name="T1" fmla="*/ 0 h 199"/>
                  <a:gd name="T2" fmla="*/ 116 w 119"/>
                  <a:gd name="T3" fmla="*/ 14 h 199"/>
                  <a:gd name="T4" fmla="*/ 113 w 119"/>
                  <a:gd name="T5" fmla="*/ 28 h 199"/>
                  <a:gd name="T6" fmla="*/ 109 w 119"/>
                  <a:gd name="T7" fmla="*/ 43 h 199"/>
                  <a:gd name="T8" fmla="*/ 105 w 119"/>
                  <a:gd name="T9" fmla="*/ 58 h 199"/>
                  <a:gd name="T10" fmla="*/ 101 w 119"/>
                  <a:gd name="T11" fmla="*/ 72 h 199"/>
                  <a:gd name="T12" fmla="*/ 96 w 119"/>
                  <a:gd name="T13" fmla="*/ 88 h 199"/>
                  <a:gd name="T14" fmla="*/ 90 w 119"/>
                  <a:gd name="T15" fmla="*/ 102 h 199"/>
                  <a:gd name="T16" fmla="*/ 84 w 119"/>
                  <a:gd name="T17" fmla="*/ 116 h 199"/>
                  <a:gd name="T18" fmla="*/ 76 w 119"/>
                  <a:gd name="T19" fmla="*/ 129 h 199"/>
                  <a:gd name="T20" fmla="*/ 68 w 119"/>
                  <a:gd name="T21" fmla="*/ 141 h 199"/>
                  <a:gd name="T22" fmla="*/ 59 w 119"/>
                  <a:gd name="T23" fmla="*/ 153 h 199"/>
                  <a:gd name="T24" fmla="*/ 49 w 119"/>
                  <a:gd name="T25" fmla="*/ 164 h 199"/>
                  <a:gd name="T26" fmla="*/ 38 w 119"/>
                  <a:gd name="T27" fmla="*/ 174 h 199"/>
                  <a:gd name="T28" fmla="*/ 26 w 119"/>
                  <a:gd name="T29" fmla="*/ 184 h 199"/>
                  <a:gd name="T30" fmla="*/ 13 w 119"/>
                  <a:gd name="T31" fmla="*/ 192 h 199"/>
                  <a:gd name="T32" fmla="*/ 0 w 119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199">
                    <a:moveTo>
                      <a:pt x="119" y="0"/>
                    </a:moveTo>
                    <a:lnTo>
                      <a:pt x="116" y="14"/>
                    </a:lnTo>
                    <a:lnTo>
                      <a:pt x="113" y="28"/>
                    </a:lnTo>
                    <a:lnTo>
                      <a:pt x="109" y="43"/>
                    </a:lnTo>
                    <a:lnTo>
                      <a:pt x="105" y="58"/>
                    </a:lnTo>
                    <a:lnTo>
                      <a:pt x="101" y="72"/>
                    </a:lnTo>
                    <a:lnTo>
                      <a:pt x="96" y="88"/>
                    </a:lnTo>
                    <a:lnTo>
                      <a:pt x="90" y="102"/>
                    </a:lnTo>
                    <a:lnTo>
                      <a:pt x="84" y="116"/>
                    </a:lnTo>
                    <a:lnTo>
                      <a:pt x="76" y="129"/>
                    </a:lnTo>
                    <a:lnTo>
                      <a:pt x="68" y="141"/>
                    </a:lnTo>
                    <a:lnTo>
                      <a:pt x="59" y="153"/>
                    </a:lnTo>
                    <a:lnTo>
                      <a:pt x="49" y="164"/>
                    </a:lnTo>
                    <a:lnTo>
                      <a:pt x="38" y="174"/>
                    </a:lnTo>
                    <a:lnTo>
                      <a:pt x="26" y="184"/>
                    </a:lnTo>
                    <a:lnTo>
                      <a:pt x="13" y="192"/>
                    </a:lnTo>
                    <a:lnTo>
                      <a:pt x="0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1" name="Freeform 357"/>
              <p:cNvSpPr>
                <a:spLocks/>
              </p:cNvSpPr>
              <p:nvPr/>
            </p:nvSpPr>
            <p:spPr bwMode="auto">
              <a:xfrm>
                <a:off x="3171" y="3588"/>
                <a:ext cx="3" cy="29"/>
              </a:xfrm>
              <a:custGeom>
                <a:avLst/>
                <a:gdLst>
                  <a:gd name="T0" fmla="*/ 20 w 20"/>
                  <a:gd name="T1" fmla="*/ 0 h 232"/>
                  <a:gd name="T2" fmla="*/ 20 w 20"/>
                  <a:gd name="T3" fmla="*/ 15 h 232"/>
                  <a:gd name="T4" fmla="*/ 20 w 20"/>
                  <a:gd name="T5" fmla="*/ 30 h 232"/>
                  <a:gd name="T6" fmla="*/ 20 w 20"/>
                  <a:gd name="T7" fmla="*/ 46 h 232"/>
                  <a:gd name="T8" fmla="*/ 20 w 20"/>
                  <a:gd name="T9" fmla="*/ 61 h 232"/>
                  <a:gd name="T10" fmla="*/ 19 w 20"/>
                  <a:gd name="T11" fmla="*/ 76 h 232"/>
                  <a:gd name="T12" fmla="*/ 19 w 20"/>
                  <a:gd name="T13" fmla="*/ 92 h 232"/>
                  <a:gd name="T14" fmla="*/ 18 w 20"/>
                  <a:gd name="T15" fmla="*/ 107 h 232"/>
                  <a:gd name="T16" fmla="*/ 17 w 20"/>
                  <a:gd name="T17" fmla="*/ 122 h 232"/>
                  <a:gd name="T18" fmla="*/ 15 w 20"/>
                  <a:gd name="T19" fmla="*/ 136 h 232"/>
                  <a:gd name="T20" fmla="*/ 14 w 20"/>
                  <a:gd name="T21" fmla="*/ 151 h 232"/>
                  <a:gd name="T22" fmla="*/ 12 w 20"/>
                  <a:gd name="T23" fmla="*/ 165 h 232"/>
                  <a:gd name="T24" fmla="*/ 10 w 20"/>
                  <a:gd name="T25" fmla="*/ 179 h 232"/>
                  <a:gd name="T26" fmla="*/ 8 w 20"/>
                  <a:gd name="T27" fmla="*/ 193 h 232"/>
                  <a:gd name="T28" fmla="*/ 5 w 20"/>
                  <a:gd name="T29" fmla="*/ 207 h 232"/>
                  <a:gd name="T30" fmla="*/ 2 w 20"/>
                  <a:gd name="T31" fmla="*/ 219 h 232"/>
                  <a:gd name="T32" fmla="*/ 0 w 20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32">
                    <a:moveTo>
                      <a:pt x="20" y="0"/>
                    </a:moveTo>
                    <a:lnTo>
                      <a:pt x="20" y="15"/>
                    </a:lnTo>
                    <a:lnTo>
                      <a:pt x="20" y="30"/>
                    </a:lnTo>
                    <a:lnTo>
                      <a:pt x="20" y="46"/>
                    </a:lnTo>
                    <a:lnTo>
                      <a:pt x="20" y="61"/>
                    </a:lnTo>
                    <a:lnTo>
                      <a:pt x="19" y="76"/>
                    </a:lnTo>
                    <a:lnTo>
                      <a:pt x="19" y="92"/>
                    </a:lnTo>
                    <a:lnTo>
                      <a:pt x="18" y="107"/>
                    </a:lnTo>
                    <a:lnTo>
                      <a:pt x="17" y="122"/>
                    </a:lnTo>
                    <a:lnTo>
                      <a:pt x="15" y="136"/>
                    </a:lnTo>
                    <a:lnTo>
                      <a:pt x="14" y="151"/>
                    </a:lnTo>
                    <a:lnTo>
                      <a:pt x="12" y="165"/>
                    </a:lnTo>
                    <a:lnTo>
                      <a:pt x="10" y="179"/>
                    </a:lnTo>
                    <a:lnTo>
                      <a:pt x="8" y="193"/>
                    </a:lnTo>
                    <a:lnTo>
                      <a:pt x="5" y="207"/>
                    </a:lnTo>
                    <a:lnTo>
                      <a:pt x="2" y="219"/>
                    </a:lnTo>
                    <a:lnTo>
                      <a:pt x="0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2" name="Freeform 358"/>
              <p:cNvSpPr>
                <a:spLocks/>
              </p:cNvSpPr>
              <p:nvPr/>
            </p:nvSpPr>
            <p:spPr bwMode="auto">
              <a:xfrm>
                <a:off x="3164" y="3617"/>
                <a:ext cx="10" cy="35"/>
              </a:xfrm>
              <a:custGeom>
                <a:avLst/>
                <a:gdLst>
                  <a:gd name="T0" fmla="*/ 56 w 77"/>
                  <a:gd name="T1" fmla="*/ 0 h 279"/>
                  <a:gd name="T2" fmla="*/ 68 w 77"/>
                  <a:gd name="T3" fmla="*/ 18 h 279"/>
                  <a:gd name="T4" fmla="*/ 75 w 77"/>
                  <a:gd name="T5" fmla="*/ 36 h 279"/>
                  <a:gd name="T6" fmla="*/ 77 w 77"/>
                  <a:gd name="T7" fmla="*/ 53 h 279"/>
                  <a:gd name="T8" fmla="*/ 75 w 77"/>
                  <a:gd name="T9" fmla="*/ 70 h 279"/>
                  <a:gd name="T10" fmla="*/ 70 w 77"/>
                  <a:gd name="T11" fmla="*/ 86 h 279"/>
                  <a:gd name="T12" fmla="*/ 63 w 77"/>
                  <a:gd name="T13" fmla="*/ 102 h 279"/>
                  <a:gd name="T14" fmla="*/ 54 w 77"/>
                  <a:gd name="T15" fmla="*/ 119 h 279"/>
                  <a:gd name="T16" fmla="*/ 43 w 77"/>
                  <a:gd name="T17" fmla="*/ 135 h 279"/>
                  <a:gd name="T18" fmla="*/ 33 w 77"/>
                  <a:gd name="T19" fmla="*/ 151 h 279"/>
                  <a:gd name="T20" fmla="*/ 22 w 77"/>
                  <a:gd name="T21" fmla="*/ 167 h 279"/>
                  <a:gd name="T22" fmla="*/ 13 w 77"/>
                  <a:gd name="T23" fmla="*/ 184 h 279"/>
                  <a:gd name="T24" fmla="*/ 6 w 77"/>
                  <a:gd name="T25" fmla="*/ 201 h 279"/>
                  <a:gd name="T26" fmla="*/ 1 w 77"/>
                  <a:gd name="T27" fmla="*/ 219 h 279"/>
                  <a:gd name="T28" fmla="*/ 0 w 77"/>
                  <a:gd name="T29" fmla="*/ 238 h 279"/>
                  <a:gd name="T30" fmla="*/ 2 w 77"/>
                  <a:gd name="T31" fmla="*/ 258 h 279"/>
                  <a:gd name="T32" fmla="*/ 10 w 77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279">
                    <a:moveTo>
                      <a:pt x="56" y="0"/>
                    </a:moveTo>
                    <a:lnTo>
                      <a:pt x="68" y="18"/>
                    </a:lnTo>
                    <a:lnTo>
                      <a:pt x="75" y="36"/>
                    </a:lnTo>
                    <a:lnTo>
                      <a:pt x="77" y="53"/>
                    </a:lnTo>
                    <a:lnTo>
                      <a:pt x="75" y="70"/>
                    </a:lnTo>
                    <a:lnTo>
                      <a:pt x="70" y="86"/>
                    </a:lnTo>
                    <a:lnTo>
                      <a:pt x="63" y="102"/>
                    </a:lnTo>
                    <a:lnTo>
                      <a:pt x="54" y="119"/>
                    </a:lnTo>
                    <a:lnTo>
                      <a:pt x="43" y="135"/>
                    </a:lnTo>
                    <a:lnTo>
                      <a:pt x="33" y="151"/>
                    </a:lnTo>
                    <a:lnTo>
                      <a:pt x="22" y="167"/>
                    </a:lnTo>
                    <a:lnTo>
                      <a:pt x="13" y="184"/>
                    </a:lnTo>
                    <a:lnTo>
                      <a:pt x="6" y="201"/>
                    </a:lnTo>
                    <a:lnTo>
                      <a:pt x="1" y="219"/>
                    </a:lnTo>
                    <a:lnTo>
                      <a:pt x="0" y="238"/>
                    </a:lnTo>
                    <a:lnTo>
                      <a:pt x="2" y="258"/>
                    </a:lnTo>
                    <a:lnTo>
                      <a:pt x="10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3" name="Freeform 359"/>
              <p:cNvSpPr>
                <a:spLocks/>
              </p:cNvSpPr>
              <p:nvPr/>
            </p:nvSpPr>
            <p:spPr bwMode="auto">
              <a:xfrm>
                <a:off x="3139" y="3652"/>
                <a:ext cx="26" cy="6"/>
              </a:xfrm>
              <a:custGeom>
                <a:avLst/>
                <a:gdLst>
                  <a:gd name="T0" fmla="*/ 213 w 213"/>
                  <a:gd name="T1" fmla="*/ 0 h 46"/>
                  <a:gd name="T2" fmla="*/ 200 w 213"/>
                  <a:gd name="T3" fmla="*/ 10 h 46"/>
                  <a:gd name="T4" fmla="*/ 185 w 213"/>
                  <a:gd name="T5" fmla="*/ 16 h 46"/>
                  <a:gd name="T6" fmla="*/ 171 w 213"/>
                  <a:gd name="T7" fmla="*/ 19 h 46"/>
                  <a:gd name="T8" fmla="*/ 157 w 213"/>
                  <a:gd name="T9" fmla="*/ 20 h 46"/>
                  <a:gd name="T10" fmla="*/ 142 w 213"/>
                  <a:gd name="T11" fmla="*/ 20 h 46"/>
                  <a:gd name="T12" fmla="*/ 127 w 213"/>
                  <a:gd name="T13" fmla="*/ 17 h 46"/>
                  <a:gd name="T14" fmla="*/ 112 w 213"/>
                  <a:gd name="T15" fmla="*/ 14 h 46"/>
                  <a:gd name="T16" fmla="*/ 97 w 213"/>
                  <a:gd name="T17" fmla="*/ 11 h 46"/>
                  <a:gd name="T18" fmla="*/ 83 w 213"/>
                  <a:gd name="T19" fmla="*/ 8 h 46"/>
                  <a:gd name="T20" fmla="*/ 69 w 213"/>
                  <a:gd name="T21" fmla="*/ 7 h 46"/>
                  <a:gd name="T22" fmla="*/ 54 w 213"/>
                  <a:gd name="T23" fmla="*/ 6 h 46"/>
                  <a:gd name="T24" fmla="*/ 41 w 213"/>
                  <a:gd name="T25" fmla="*/ 8 h 46"/>
                  <a:gd name="T26" fmla="*/ 29 w 213"/>
                  <a:gd name="T27" fmla="*/ 12 h 46"/>
                  <a:gd name="T28" fmla="*/ 18 w 213"/>
                  <a:gd name="T29" fmla="*/ 19 h 46"/>
                  <a:gd name="T30" fmla="*/ 8 w 213"/>
                  <a:gd name="T31" fmla="*/ 30 h 46"/>
                  <a:gd name="T32" fmla="*/ 0 w 213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46">
                    <a:moveTo>
                      <a:pt x="213" y="0"/>
                    </a:moveTo>
                    <a:lnTo>
                      <a:pt x="200" y="10"/>
                    </a:lnTo>
                    <a:lnTo>
                      <a:pt x="185" y="16"/>
                    </a:lnTo>
                    <a:lnTo>
                      <a:pt x="171" y="19"/>
                    </a:lnTo>
                    <a:lnTo>
                      <a:pt x="157" y="20"/>
                    </a:lnTo>
                    <a:lnTo>
                      <a:pt x="142" y="20"/>
                    </a:lnTo>
                    <a:lnTo>
                      <a:pt x="127" y="17"/>
                    </a:lnTo>
                    <a:lnTo>
                      <a:pt x="112" y="14"/>
                    </a:lnTo>
                    <a:lnTo>
                      <a:pt x="97" y="11"/>
                    </a:lnTo>
                    <a:lnTo>
                      <a:pt x="83" y="8"/>
                    </a:lnTo>
                    <a:lnTo>
                      <a:pt x="69" y="7"/>
                    </a:lnTo>
                    <a:lnTo>
                      <a:pt x="54" y="6"/>
                    </a:lnTo>
                    <a:lnTo>
                      <a:pt x="41" y="8"/>
                    </a:lnTo>
                    <a:lnTo>
                      <a:pt x="29" y="12"/>
                    </a:lnTo>
                    <a:lnTo>
                      <a:pt x="18" y="19"/>
                    </a:lnTo>
                    <a:lnTo>
                      <a:pt x="8" y="30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4" name="Freeform 360"/>
              <p:cNvSpPr>
                <a:spLocks/>
              </p:cNvSpPr>
              <p:nvPr/>
            </p:nvSpPr>
            <p:spPr bwMode="auto">
              <a:xfrm>
                <a:off x="3128" y="3656"/>
                <a:ext cx="11" cy="3"/>
              </a:xfrm>
              <a:custGeom>
                <a:avLst/>
                <a:gdLst>
                  <a:gd name="T0" fmla="*/ 87 w 87"/>
                  <a:gd name="T1" fmla="*/ 13 h 19"/>
                  <a:gd name="T2" fmla="*/ 81 w 87"/>
                  <a:gd name="T3" fmla="*/ 16 h 19"/>
                  <a:gd name="T4" fmla="*/ 75 w 87"/>
                  <a:gd name="T5" fmla="*/ 18 h 19"/>
                  <a:gd name="T6" fmla="*/ 70 w 87"/>
                  <a:gd name="T7" fmla="*/ 19 h 19"/>
                  <a:gd name="T8" fmla="*/ 64 w 87"/>
                  <a:gd name="T9" fmla="*/ 19 h 19"/>
                  <a:gd name="T10" fmla="*/ 59 w 87"/>
                  <a:gd name="T11" fmla="*/ 19 h 19"/>
                  <a:gd name="T12" fmla="*/ 54 w 87"/>
                  <a:gd name="T13" fmla="*/ 18 h 19"/>
                  <a:gd name="T14" fmla="*/ 48 w 87"/>
                  <a:gd name="T15" fmla="*/ 16 h 19"/>
                  <a:gd name="T16" fmla="*/ 43 w 87"/>
                  <a:gd name="T17" fmla="*/ 14 h 19"/>
                  <a:gd name="T18" fmla="*/ 38 w 87"/>
                  <a:gd name="T19" fmla="*/ 12 h 19"/>
                  <a:gd name="T20" fmla="*/ 33 w 87"/>
                  <a:gd name="T21" fmla="*/ 10 h 19"/>
                  <a:gd name="T22" fmla="*/ 27 w 87"/>
                  <a:gd name="T23" fmla="*/ 7 h 19"/>
                  <a:gd name="T24" fmla="*/ 21 w 87"/>
                  <a:gd name="T25" fmla="*/ 5 h 19"/>
                  <a:gd name="T26" fmla="*/ 16 w 87"/>
                  <a:gd name="T27" fmla="*/ 3 h 19"/>
                  <a:gd name="T28" fmla="*/ 11 w 87"/>
                  <a:gd name="T29" fmla="*/ 1 h 19"/>
                  <a:gd name="T30" fmla="*/ 5 w 87"/>
                  <a:gd name="T31" fmla="*/ 0 h 19"/>
                  <a:gd name="T32" fmla="*/ 0 w 87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9">
                    <a:moveTo>
                      <a:pt x="87" y="13"/>
                    </a:moveTo>
                    <a:lnTo>
                      <a:pt x="81" y="16"/>
                    </a:lnTo>
                    <a:lnTo>
                      <a:pt x="75" y="18"/>
                    </a:lnTo>
                    <a:lnTo>
                      <a:pt x="70" y="19"/>
                    </a:lnTo>
                    <a:lnTo>
                      <a:pt x="64" y="19"/>
                    </a:lnTo>
                    <a:lnTo>
                      <a:pt x="59" y="19"/>
                    </a:lnTo>
                    <a:lnTo>
                      <a:pt x="54" y="18"/>
                    </a:lnTo>
                    <a:lnTo>
                      <a:pt x="48" y="16"/>
                    </a:lnTo>
                    <a:lnTo>
                      <a:pt x="43" y="14"/>
                    </a:lnTo>
                    <a:lnTo>
                      <a:pt x="38" y="12"/>
                    </a:lnTo>
                    <a:lnTo>
                      <a:pt x="33" y="10"/>
                    </a:lnTo>
                    <a:lnTo>
                      <a:pt x="27" y="7"/>
                    </a:lnTo>
                    <a:lnTo>
                      <a:pt x="21" y="5"/>
                    </a:lnTo>
                    <a:lnTo>
                      <a:pt x="16" y="3"/>
                    </a:lnTo>
                    <a:lnTo>
                      <a:pt x="11" y="1"/>
                    </a:lnTo>
                    <a:lnTo>
                      <a:pt x="5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5" name="Freeform 361"/>
              <p:cNvSpPr>
                <a:spLocks/>
              </p:cNvSpPr>
              <p:nvPr/>
            </p:nvSpPr>
            <p:spPr bwMode="auto">
              <a:xfrm>
                <a:off x="3119" y="3647"/>
                <a:ext cx="9" cy="9"/>
              </a:xfrm>
              <a:custGeom>
                <a:avLst/>
                <a:gdLst>
                  <a:gd name="T0" fmla="*/ 72 w 72"/>
                  <a:gd name="T1" fmla="*/ 75 h 75"/>
                  <a:gd name="T2" fmla="*/ 67 w 72"/>
                  <a:gd name="T3" fmla="*/ 69 h 75"/>
                  <a:gd name="T4" fmla="*/ 62 w 72"/>
                  <a:gd name="T5" fmla="*/ 63 h 75"/>
                  <a:gd name="T6" fmla="*/ 59 w 72"/>
                  <a:gd name="T7" fmla="*/ 57 h 75"/>
                  <a:gd name="T8" fmla="*/ 56 w 72"/>
                  <a:gd name="T9" fmla="*/ 51 h 75"/>
                  <a:gd name="T10" fmla="*/ 53 w 72"/>
                  <a:gd name="T11" fmla="*/ 44 h 75"/>
                  <a:gd name="T12" fmla="*/ 50 w 72"/>
                  <a:gd name="T13" fmla="*/ 38 h 75"/>
                  <a:gd name="T14" fmla="*/ 48 w 72"/>
                  <a:gd name="T15" fmla="*/ 32 h 75"/>
                  <a:gd name="T16" fmla="*/ 45 w 72"/>
                  <a:gd name="T17" fmla="*/ 26 h 75"/>
                  <a:gd name="T18" fmla="*/ 42 w 72"/>
                  <a:gd name="T19" fmla="*/ 20 h 75"/>
                  <a:gd name="T20" fmla="*/ 38 w 72"/>
                  <a:gd name="T21" fmla="*/ 14 h 75"/>
                  <a:gd name="T22" fmla="*/ 34 w 72"/>
                  <a:gd name="T23" fmla="*/ 10 h 75"/>
                  <a:gd name="T24" fmla="*/ 29 w 72"/>
                  <a:gd name="T25" fmla="*/ 6 h 75"/>
                  <a:gd name="T26" fmla="*/ 24 w 72"/>
                  <a:gd name="T27" fmla="*/ 3 h 75"/>
                  <a:gd name="T28" fmla="*/ 17 w 72"/>
                  <a:gd name="T29" fmla="*/ 1 h 75"/>
                  <a:gd name="T30" fmla="*/ 9 w 72"/>
                  <a:gd name="T31" fmla="*/ 0 h 75"/>
                  <a:gd name="T32" fmla="*/ 0 w 72"/>
                  <a:gd name="T33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75">
                    <a:moveTo>
                      <a:pt x="72" y="75"/>
                    </a:moveTo>
                    <a:lnTo>
                      <a:pt x="67" y="69"/>
                    </a:lnTo>
                    <a:lnTo>
                      <a:pt x="62" y="63"/>
                    </a:lnTo>
                    <a:lnTo>
                      <a:pt x="59" y="57"/>
                    </a:lnTo>
                    <a:lnTo>
                      <a:pt x="56" y="51"/>
                    </a:lnTo>
                    <a:lnTo>
                      <a:pt x="53" y="44"/>
                    </a:lnTo>
                    <a:lnTo>
                      <a:pt x="50" y="38"/>
                    </a:lnTo>
                    <a:lnTo>
                      <a:pt x="48" y="32"/>
                    </a:lnTo>
                    <a:lnTo>
                      <a:pt x="45" y="26"/>
                    </a:lnTo>
                    <a:lnTo>
                      <a:pt x="42" y="20"/>
                    </a:lnTo>
                    <a:lnTo>
                      <a:pt x="38" y="14"/>
                    </a:lnTo>
                    <a:lnTo>
                      <a:pt x="34" y="10"/>
                    </a:lnTo>
                    <a:lnTo>
                      <a:pt x="29" y="6"/>
                    </a:lnTo>
                    <a:lnTo>
                      <a:pt x="24" y="3"/>
                    </a:lnTo>
                    <a:lnTo>
                      <a:pt x="17" y="1"/>
                    </a:lnTo>
                    <a:lnTo>
                      <a:pt x="9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6" name="Freeform 362"/>
              <p:cNvSpPr>
                <a:spLocks/>
              </p:cNvSpPr>
              <p:nvPr/>
            </p:nvSpPr>
            <p:spPr bwMode="auto">
              <a:xfrm>
                <a:off x="3091" y="3647"/>
                <a:ext cx="28" cy="15"/>
              </a:xfrm>
              <a:custGeom>
                <a:avLst/>
                <a:gdLst>
                  <a:gd name="T0" fmla="*/ 220 w 220"/>
                  <a:gd name="T1" fmla="*/ 1 h 117"/>
                  <a:gd name="T2" fmla="*/ 199 w 220"/>
                  <a:gd name="T3" fmla="*/ 0 h 117"/>
                  <a:gd name="T4" fmla="*/ 181 w 220"/>
                  <a:gd name="T5" fmla="*/ 4 h 117"/>
                  <a:gd name="T6" fmla="*/ 166 w 220"/>
                  <a:gd name="T7" fmla="*/ 11 h 117"/>
                  <a:gd name="T8" fmla="*/ 153 w 220"/>
                  <a:gd name="T9" fmla="*/ 21 h 117"/>
                  <a:gd name="T10" fmla="*/ 142 w 220"/>
                  <a:gd name="T11" fmla="*/ 33 h 117"/>
                  <a:gd name="T12" fmla="*/ 133 w 220"/>
                  <a:gd name="T13" fmla="*/ 45 h 117"/>
                  <a:gd name="T14" fmla="*/ 124 w 220"/>
                  <a:gd name="T15" fmla="*/ 59 h 117"/>
                  <a:gd name="T16" fmla="*/ 116 w 220"/>
                  <a:gd name="T17" fmla="*/ 72 h 117"/>
                  <a:gd name="T18" fmla="*/ 107 w 220"/>
                  <a:gd name="T19" fmla="*/ 85 h 117"/>
                  <a:gd name="T20" fmla="*/ 97 w 220"/>
                  <a:gd name="T21" fmla="*/ 97 h 117"/>
                  <a:gd name="T22" fmla="*/ 87 w 220"/>
                  <a:gd name="T23" fmla="*/ 106 h 117"/>
                  <a:gd name="T24" fmla="*/ 75 w 220"/>
                  <a:gd name="T25" fmla="*/ 113 h 117"/>
                  <a:gd name="T26" fmla="*/ 61 w 220"/>
                  <a:gd name="T27" fmla="*/ 117 h 117"/>
                  <a:gd name="T28" fmla="*/ 43 w 220"/>
                  <a:gd name="T29" fmla="*/ 116 h 117"/>
                  <a:gd name="T30" fmla="*/ 23 w 220"/>
                  <a:gd name="T31" fmla="*/ 111 h 117"/>
                  <a:gd name="T32" fmla="*/ 0 w 220"/>
                  <a:gd name="T33" fmla="*/ 101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117">
                    <a:moveTo>
                      <a:pt x="220" y="1"/>
                    </a:moveTo>
                    <a:lnTo>
                      <a:pt x="199" y="0"/>
                    </a:lnTo>
                    <a:lnTo>
                      <a:pt x="181" y="4"/>
                    </a:lnTo>
                    <a:lnTo>
                      <a:pt x="166" y="11"/>
                    </a:lnTo>
                    <a:lnTo>
                      <a:pt x="153" y="21"/>
                    </a:lnTo>
                    <a:lnTo>
                      <a:pt x="142" y="33"/>
                    </a:lnTo>
                    <a:lnTo>
                      <a:pt x="133" y="45"/>
                    </a:lnTo>
                    <a:lnTo>
                      <a:pt x="124" y="59"/>
                    </a:lnTo>
                    <a:lnTo>
                      <a:pt x="116" y="72"/>
                    </a:lnTo>
                    <a:lnTo>
                      <a:pt x="107" y="85"/>
                    </a:lnTo>
                    <a:lnTo>
                      <a:pt x="97" y="97"/>
                    </a:lnTo>
                    <a:lnTo>
                      <a:pt x="87" y="106"/>
                    </a:lnTo>
                    <a:lnTo>
                      <a:pt x="75" y="113"/>
                    </a:lnTo>
                    <a:lnTo>
                      <a:pt x="61" y="117"/>
                    </a:lnTo>
                    <a:lnTo>
                      <a:pt x="43" y="116"/>
                    </a:lnTo>
                    <a:lnTo>
                      <a:pt x="23" y="111"/>
                    </a:lnTo>
                    <a:lnTo>
                      <a:pt x="0" y="10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7" name="Freeform 363"/>
              <p:cNvSpPr>
                <a:spLocks/>
              </p:cNvSpPr>
              <p:nvPr/>
            </p:nvSpPr>
            <p:spPr bwMode="auto">
              <a:xfrm>
                <a:off x="3074" y="3658"/>
                <a:ext cx="17" cy="12"/>
              </a:xfrm>
              <a:custGeom>
                <a:avLst/>
                <a:gdLst>
                  <a:gd name="T0" fmla="*/ 139 w 139"/>
                  <a:gd name="T1" fmla="*/ 12 h 99"/>
                  <a:gd name="T2" fmla="*/ 121 w 139"/>
                  <a:gd name="T3" fmla="*/ 4 h 99"/>
                  <a:gd name="T4" fmla="*/ 107 w 139"/>
                  <a:gd name="T5" fmla="*/ 0 h 99"/>
                  <a:gd name="T6" fmla="*/ 95 w 139"/>
                  <a:gd name="T7" fmla="*/ 0 h 99"/>
                  <a:gd name="T8" fmla="*/ 86 w 139"/>
                  <a:gd name="T9" fmla="*/ 4 h 99"/>
                  <a:gd name="T10" fmla="*/ 79 w 139"/>
                  <a:gd name="T11" fmla="*/ 10 h 99"/>
                  <a:gd name="T12" fmla="*/ 73 w 139"/>
                  <a:gd name="T13" fmla="*/ 18 h 99"/>
                  <a:gd name="T14" fmla="*/ 68 w 139"/>
                  <a:gd name="T15" fmla="*/ 27 h 99"/>
                  <a:gd name="T16" fmla="*/ 64 w 139"/>
                  <a:gd name="T17" fmla="*/ 38 h 99"/>
                  <a:gd name="T18" fmla="*/ 59 w 139"/>
                  <a:gd name="T19" fmla="*/ 49 h 99"/>
                  <a:gd name="T20" fmla="*/ 55 w 139"/>
                  <a:gd name="T21" fmla="*/ 60 h 99"/>
                  <a:gd name="T22" fmla="*/ 50 w 139"/>
                  <a:gd name="T23" fmla="*/ 71 h 99"/>
                  <a:gd name="T24" fmla="*/ 44 w 139"/>
                  <a:gd name="T25" fmla="*/ 82 h 99"/>
                  <a:gd name="T26" fmla="*/ 36 w 139"/>
                  <a:gd name="T27" fmla="*/ 90 h 99"/>
                  <a:gd name="T28" fmla="*/ 27 w 139"/>
                  <a:gd name="T29" fmla="*/ 95 h 99"/>
                  <a:gd name="T30" fmla="*/ 15 w 139"/>
                  <a:gd name="T31" fmla="*/ 99 h 99"/>
                  <a:gd name="T32" fmla="*/ 0 w 139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99">
                    <a:moveTo>
                      <a:pt x="139" y="12"/>
                    </a:moveTo>
                    <a:lnTo>
                      <a:pt x="121" y="4"/>
                    </a:lnTo>
                    <a:lnTo>
                      <a:pt x="107" y="0"/>
                    </a:lnTo>
                    <a:lnTo>
                      <a:pt x="95" y="0"/>
                    </a:lnTo>
                    <a:lnTo>
                      <a:pt x="86" y="4"/>
                    </a:lnTo>
                    <a:lnTo>
                      <a:pt x="79" y="10"/>
                    </a:lnTo>
                    <a:lnTo>
                      <a:pt x="73" y="18"/>
                    </a:lnTo>
                    <a:lnTo>
                      <a:pt x="68" y="27"/>
                    </a:lnTo>
                    <a:lnTo>
                      <a:pt x="64" y="38"/>
                    </a:lnTo>
                    <a:lnTo>
                      <a:pt x="59" y="49"/>
                    </a:lnTo>
                    <a:lnTo>
                      <a:pt x="55" y="60"/>
                    </a:lnTo>
                    <a:lnTo>
                      <a:pt x="50" y="71"/>
                    </a:lnTo>
                    <a:lnTo>
                      <a:pt x="44" y="82"/>
                    </a:lnTo>
                    <a:lnTo>
                      <a:pt x="36" y="90"/>
                    </a:lnTo>
                    <a:lnTo>
                      <a:pt x="27" y="95"/>
                    </a:lnTo>
                    <a:lnTo>
                      <a:pt x="15" y="99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8" name="Freeform 364"/>
              <p:cNvSpPr>
                <a:spLocks/>
              </p:cNvSpPr>
              <p:nvPr/>
            </p:nvSpPr>
            <p:spPr bwMode="auto">
              <a:xfrm>
                <a:off x="3058" y="3668"/>
                <a:ext cx="16" cy="2"/>
              </a:xfrm>
              <a:custGeom>
                <a:avLst/>
                <a:gdLst>
                  <a:gd name="T0" fmla="*/ 126 w 126"/>
                  <a:gd name="T1" fmla="*/ 22 h 22"/>
                  <a:gd name="T2" fmla="*/ 117 w 126"/>
                  <a:gd name="T3" fmla="*/ 22 h 22"/>
                  <a:gd name="T4" fmla="*/ 109 w 126"/>
                  <a:gd name="T5" fmla="*/ 21 h 22"/>
                  <a:gd name="T6" fmla="*/ 101 w 126"/>
                  <a:gd name="T7" fmla="*/ 20 h 22"/>
                  <a:gd name="T8" fmla="*/ 93 w 126"/>
                  <a:gd name="T9" fmla="*/ 18 h 22"/>
                  <a:gd name="T10" fmla="*/ 85 w 126"/>
                  <a:gd name="T11" fmla="*/ 16 h 22"/>
                  <a:gd name="T12" fmla="*/ 78 w 126"/>
                  <a:gd name="T13" fmla="*/ 13 h 22"/>
                  <a:gd name="T14" fmla="*/ 70 w 126"/>
                  <a:gd name="T15" fmla="*/ 10 h 22"/>
                  <a:gd name="T16" fmla="*/ 63 w 126"/>
                  <a:gd name="T17" fmla="*/ 8 h 22"/>
                  <a:gd name="T18" fmla="*/ 55 w 126"/>
                  <a:gd name="T19" fmla="*/ 5 h 22"/>
                  <a:gd name="T20" fmla="*/ 47 w 126"/>
                  <a:gd name="T21" fmla="*/ 2 h 22"/>
                  <a:gd name="T22" fmla="*/ 40 w 126"/>
                  <a:gd name="T23" fmla="*/ 0 h 22"/>
                  <a:gd name="T24" fmla="*/ 32 w 126"/>
                  <a:gd name="T25" fmla="*/ 0 h 22"/>
                  <a:gd name="T26" fmla="*/ 24 w 126"/>
                  <a:gd name="T27" fmla="*/ 0 h 22"/>
                  <a:gd name="T28" fmla="*/ 16 w 126"/>
                  <a:gd name="T29" fmla="*/ 1 h 22"/>
                  <a:gd name="T30" fmla="*/ 8 w 126"/>
                  <a:gd name="T31" fmla="*/ 5 h 22"/>
                  <a:gd name="T32" fmla="*/ 0 w 126"/>
                  <a:gd name="T3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2">
                    <a:moveTo>
                      <a:pt x="126" y="22"/>
                    </a:moveTo>
                    <a:lnTo>
                      <a:pt x="117" y="22"/>
                    </a:lnTo>
                    <a:lnTo>
                      <a:pt x="109" y="21"/>
                    </a:lnTo>
                    <a:lnTo>
                      <a:pt x="101" y="20"/>
                    </a:lnTo>
                    <a:lnTo>
                      <a:pt x="93" y="18"/>
                    </a:lnTo>
                    <a:lnTo>
                      <a:pt x="85" y="16"/>
                    </a:lnTo>
                    <a:lnTo>
                      <a:pt x="78" y="13"/>
                    </a:lnTo>
                    <a:lnTo>
                      <a:pt x="70" y="10"/>
                    </a:lnTo>
                    <a:lnTo>
                      <a:pt x="63" y="8"/>
                    </a:lnTo>
                    <a:lnTo>
                      <a:pt x="55" y="5"/>
                    </a:lnTo>
                    <a:lnTo>
                      <a:pt x="47" y="2"/>
                    </a:lnTo>
                    <a:lnTo>
                      <a:pt x="40" y="0"/>
                    </a:lnTo>
                    <a:lnTo>
                      <a:pt x="32" y="0"/>
                    </a:lnTo>
                    <a:lnTo>
                      <a:pt x="24" y="0"/>
                    </a:lnTo>
                    <a:lnTo>
                      <a:pt x="16" y="1"/>
                    </a:lnTo>
                    <a:lnTo>
                      <a:pt x="8" y="5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69" name="Freeform 365"/>
              <p:cNvSpPr>
                <a:spLocks/>
              </p:cNvSpPr>
              <p:nvPr/>
            </p:nvSpPr>
            <p:spPr bwMode="auto">
              <a:xfrm>
                <a:off x="3049" y="3669"/>
                <a:ext cx="9" cy="9"/>
              </a:xfrm>
              <a:custGeom>
                <a:avLst/>
                <a:gdLst>
                  <a:gd name="T0" fmla="*/ 74 w 74"/>
                  <a:gd name="T1" fmla="*/ 0 h 72"/>
                  <a:gd name="T2" fmla="*/ 72 w 74"/>
                  <a:gd name="T3" fmla="*/ 5 h 72"/>
                  <a:gd name="T4" fmla="*/ 69 w 74"/>
                  <a:gd name="T5" fmla="*/ 11 h 72"/>
                  <a:gd name="T6" fmla="*/ 67 w 74"/>
                  <a:gd name="T7" fmla="*/ 18 h 72"/>
                  <a:gd name="T8" fmla="*/ 64 w 74"/>
                  <a:gd name="T9" fmla="*/ 24 h 72"/>
                  <a:gd name="T10" fmla="*/ 61 w 74"/>
                  <a:gd name="T11" fmla="*/ 30 h 72"/>
                  <a:gd name="T12" fmla="*/ 57 w 74"/>
                  <a:gd name="T13" fmla="*/ 37 h 72"/>
                  <a:gd name="T14" fmla="*/ 54 w 74"/>
                  <a:gd name="T15" fmla="*/ 43 h 72"/>
                  <a:gd name="T16" fmla="*/ 49 w 74"/>
                  <a:gd name="T17" fmla="*/ 49 h 72"/>
                  <a:gd name="T18" fmla="*/ 45 w 74"/>
                  <a:gd name="T19" fmla="*/ 54 h 72"/>
                  <a:gd name="T20" fmla="*/ 40 w 74"/>
                  <a:gd name="T21" fmla="*/ 59 h 72"/>
                  <a:gd name="T22" fmla="*/ 34 w 74"/>
                  <a:gd name="T23" fmla="*/ 64 h 72"/>
                  <a:gd name="T24" fmla="*/ 29 w 74"/>
                  <a:gd name="T25" fmla="*/ 67 h 72"/>
                  <a:gd name="T26" fmla="*/ 22 w 74"/>
                  <a:gd name="T27" fmla="*/ 70 h 72"/>
                  <a:gd name="T28" fmla="*/ 16 w 74"/>
                  <a:gd name="T29" fmla="*/ 72 h 72"/>
                  <a:gd name="T30" fmla="*/ 8 w 74"/>
                  <a:gd name="T31" fmla="*/ 72 h 72"/>
                  <a:gd name="T32" fmla="*/ 0 w 74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72">
                    <a:moveTo>
                      <a:pt x="74" y="0"/>
                    </a:moveTo>
                    <a:lnTo>
                      <a:pt x="72" y="5"/>
                    </a:lnTo>
                    <a:lnTo>
                      <a:pt x="69" y="11"/>
                    </a:lnTo>
                    <a:lnTo>
                      <a:pt x="67" y="18"/>
                    </a:lnTo>
                    <a:lnTo>
                      <a:pt x="64" y="24"/>
                    </a:lnTo>
                    <a:lnTo>
                      <a:pt x="61" y="30"/>
                    </a:lnTo>
                    <a:lnTo>
                      <a:pt x="57" y="37"/>
                    </a:lnTo>
                    <a:lnTo>
                      <a:pt x="54" y="43"/>
                    </a:lnTo>
                    <a:lnTo>
                      <a:pt x="49" y="49"/>
                    </a:lnTo>
                    <a:lnTo>
                      <a:pt x="45" y="54"/>
                    </a:lnTo>
                    <a:lnTo>
                      <a:pt x="40" y="59"/>
                    </a:lnTo>
                    <a:lnTo>
                      <a:pt x="34" y="64"/>
                    </a:lnTo>
                    <a:lnTo>
                      <a:pt x="29" y="67"/>
                    </a:lnTo>
                    <a:lnTo>
                      <a:pt x="22" y="70"/>
                    </a:lnTo>
                    <a:lnTo>
                      <a:pt x="16" y="72"/>
                    </a:lnTo>
                    <a:lnTo>
                      <a:pt x="8" y="72"/>
                    </a:lnTo>
                    <a:lnTo>
                      <a:pt x="0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0" name="Freeform 366"/>
              <p:cNvSpPr>
                <a:spLocks/>
              </p:cNvSpPr>
              <p:nvPr/>
            </p:nvSpPr>
            <p:spPr bwMode="auto">
              <a:xfrm>
                <a:off x="3041" y="3674"/>
                <a:ext cx="8" cy="4"/>
              </a:xfrm>
              <a:custGeom>
                <a:avLst/>
                <a:gdLst>
                  <a:gd name="T0" fmla="*/ 65 w 65"/>
                  <a:gd name="T1" fmla="*/ 26 h 26"/>
                  <a:gd name="T2" fmla="*/ 60 w 65"/>
                  <a:gd name="T3" fmla="*/ 26 h 26"/>
                  <a:gd name="T4" fmla="*/ 55 w 65"/>
                  <a:gd name="T5" fmla="*/ 26 h 26"/>
                  <a:gd name="T6" fmla="*/ 50 w 65"/>
                  <a:gd name="T7" fmla="*/ 26 h 26"/>
                  <a:gd name="T8" fmla="*/ 45 w 65"/>
                  <a:gd name="T9" fmla="*/ 26 h 26"/>
                  <a:gd name="T10" fmla="*/ 40 w 65"/>
                  <a:gd name="T11" fmla="*/ 25 h 26"/>
                  <a:gd name="T12" fmla="*/ 35 w 65"/>
                  <a:gd name="T13" fmla="*/ 25 h 26"/>
                  <a:gd name="T14" fmla="*/ 30 w 65"/>
                  <a:gd name="T15" fmla="*/ 24 h 26"/>
                  <a:gd name="T16" fmla="*/ 25 w 65"/>
                  <a:gd name="T17" fmla="*/ 23 h 26"/>
                  <a:gd name="T18" fmla="*/ 21 w 65"/>
                  <a:gd name="T19" fmla="*/ 22 h 26"/>
                  <a:gd name="T20" fmla="*/ 17 w 65"/>
                  <a:gd name="T21" fmla="*/ 20 h 26"/>
                  <a:gd name="T22" fmla="*/ 13 w 65"/>
                  <a:gd name="T23" fmla="*/ 18 h 26"/>
                  <a:gd name="T24" fmla="*/ 9 w 65"/>
                  <a:gd name="T25" fmla="*/ 16 h 26"/>
                  <a:gd name="T26" fmla="*/ 6 w 65"/>
                  <a:gd name="T27" fmla="*/ 13 h 26"/>
                  <a:gd name="T28" fmla="*/ 4 w 65"/>
                  <a:gd name="T29" fmla="*/ 9 h 26"/>
                  <a:gd name="T30" fmla="*/ 1 w 65"/>
                  <a:gd name="T31" fmla="*/ 5 h 26"/>
                  <a:gd name="T32" fmla="*/ 0 w 65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26">
                    <a:moveTo>
                      <a:pt x="65" y="26"/>
                    </a:moveTo>
                    <a:lnTo>
                      <a:pt x="60" y="26"/>
                    </a:lnTo>
                    <a:lnTo>
                      <a:pt x="55" y="26"/>
                    </a:lnTo>
                    <a:lnTo>
                      <a:pt x="50" y="26"/>
                    </a:lnTo>
                    <a:lnTo>
                      <a:pt x="45" y="26"/>
                    </a:lnTo>
                    <a:lnTo>
                      <a:pt x="40" y="25"/>
                    </a:lnTo>
                    <a:lnTo>
                      <a:pt x="35" y="25"/>
                    </a:lnTo>
                    <a:lnTo>
                      <a:pt x="30" y="24"/>
                    </a:lnTo>
                    <a:lnTo>
                      <a:pt x="25" y="23"/>
                    </a:lnTo>
                    <a:lnTo>
                      <a:pt x="21" y="22"/>
                    </a:lnTo>
                    <a:lnTo>
                      <a:pt x="17" y="20"/>
                    </a:lnTo>
                    <a:lnTo>
                      <a:pt x="13" y="18"/>
                    </a:lnTo>
                    <a:lnTo>
                      <a:pt x="9" y="16"/>
                    </a:lnTo>
                    <a:lnTo>
                      <a:pt x="6" y="13"/>
                    </a:lnTo>
                    <a:lnTo>
                      <a:pt x="4" y="9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1" name="Freeform 367"/>
              <p:cNvSpPr>
                <a:spLocks/>
              </p:cNvSpPr>
              <p:nvPr/>
            </p:nvSpPr>
            <p:spPr bwMode="auto">
              <a:xfrm>
                <a:off x="3008" y="3673"/>
                <a:ext cx="33" cy="11"/>
              </a:xfrm>
              <a:custGeom>
                <a:avLst/>
                <a:gdLst>
                  <a:gd name="T0" fmla="*/ 259 w 259"/>
                  <a:gd name="T1" fmla="*/ 13 h 90"/>
                  <a:gd name="T2" fmla="*/ 237 w 259"/>
                  <a:gd name="T3" fmla="*/ 3 h 90"/>
                  <a:gd name="T4" fmla="*/ 217 w 259"/>
                  <a:gd name="T5" fmla="*/ 0 h 90"/>
                  <a:gd name="T6" fmla="*/ 199 w 259"/>
                  <a:gd name="T7" fmla="*/ 2 h 90"/>
                  <a:gd name="T8" fmla="*/ 182 w 259"/>
                  <a:gd name="T9" fmla="*/ 9 h 90"/>
                  <a:gd name="T10" fmla="*/ 166 w 259"/>
                  <a:gd name="T11" fmla="*/ 18 h 90"/>
                  <a:gd name="T12" fmla="*/ 152 w 259"/>
                  <a:gd name="T13" fmla="*/ 30 h 90"/>
                  <a:gd name="T14" fmla="*/ 138 w 259"/>
                  <a:gd name="T15" fmla="*/ 43 h 90"/>
                  <a:gd name="T16" fmla="*/ 125 w 259"/>
                  <a:gd name="T17" fmla="*/ 56 h 90"/>
                  <a:gd name="T18" fmla="*/ 112 w 259"/>
                  <a:gd name="T19" fmla="*/ 69 h 90"/>
                  <a:gd name="T20" fmla="*/ 99 w 259"/>
                  <a:gd name="T21" fmla="*/ 79 h 90"/>
                  <a:gd name="T22" fmla="*/ 85 w 259"/>
                  <a:gd name="T23" fmla="*/ 87 h 90"/>
                  <a:gd name="T24" fmla="*/ 71 w 259"/>
                  <a:gd name="T25" fmla="*/ 90 h 90"/>
                  <a:gd name="T26" fmla="*/ 54 w 259"/>
                  <a:gd name="T27" fmla="*/ 89 h 90"/>
                  <a:gd name="T28" fmla="*/ 38 w 259"/>
                  <a:gd name="T29" fmla="*/ 82 h 90"/>
                  <a:gd name="T30" fmla="*/ 20 w 259"/>
                  <a:gd name="T31" fmla="*/ 68 h 90"/>
                  <a:gd name="T32" fmla="*/ 0 w 259"/>
                  <a:gd name="T33" fmla="*/ 4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90">
                    <a:moveTo>
                      <a:pt x="259" y="13"/>
                    </a:moveTo>
                    <a:lnTo>
                      <a:pt x="237" y="3"/>
                    </a:lnTo>
                    <a:lnTo>
                      <a:pt x="217" y="0"/>
                    </a:lnTo>
                    <a:lnTo>
                      <a:pt x="199" y="2"/>
                    </a:lnTo>
                    <a:lnTo>
                      <a:pt x="182" y="9"/>
                    </a:lnTo>
                    <a:lnTo>
                      <a:pt x="166" y="18"/>
                    </a:lnTo>
                    <a:lnTo>
                      <a:pt x="152" y="30"/>
                    </a:lnTo>
                    <a:lnTo>
                      <a:pt x="138" y="43"/>
                    </a:lnTo>
                    <a:lnTo>
                      <a:pt x="125" y="56"/>
                    </a:lnTo>
                    <a:lnTo>
                      <a:pt x="112" y="69"/>
                    </a:lnTo>
                    <a:lnTo>
                      <a:pt x="99" y="79"/>
                    </a:lnTo>
                    <a:lnTo>
                      <a:pt x="85" y="87"/>
                    </a:lnTo>
                    <a:lnTo>
                      <a:pt x="71" y="90"/>
                    </a:lnTo>
                    <a:lnTo>
                      <a:pt x="54" y="89"/>
                    </a:lnTo>
                    <a:lnTo>
                      <a:pt x="38" y="82"/>
                    </a:lnTo>
                    <a:lnTo>
                      <a:pt x="20" y="68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2" name="Freeform 368"/>
              <p:cNvSpPr>
                <a:spLocks/>
              </p:cNvSpPr>
              <p:nvPr/>
            </p:nvSpPr>
            <p:spPr bwMode="auto">
              <a:xfrm>
                <a:off x="2994" y="3678"/>
                <a:ext cx="14" cy="8"/>
              </a:xfrm>
              <a:custGeom>
                <a:avLst/>
                <a:gdLst>
                  <a:gd name="T0" fmla="*/ 113 w 113"/>
                  <a:gd name="T1" fmla="*/ 4 h 63"/>
                  <a:gd name="T2" fmla="*/ 101 w 113"/>
                  <a:gd name="T3" fmla="*/ 1 h 63"/>
                  <a:gd name="T4" fmla="*/ 91 w 113"/>
                  <a:gd name="T5" fmla="*/ 0 h 63"/>
                  <a:gd name="T6" fmla="*/ 83 w 113"/>
                  <a:gd name="T7" fmla="*/ 1 h 63"/>
                  <a:gd name="T8" fmla="*/ 75 w 113"/>
                  <a:gd name="T9" fmla="*/ 3 h 63"/>
                  <a:gd name="T10" fmla="*/ 69 w 113"/>
                  <a:gd name="T11" fmla="*/ 7 h 63"/>
                  <a:gd name="T12" fmla="*/ 63 w 113"/>
                  <a:gd name="T13" fmla="*/ 13 h 63"/>
                  <a:gd name="T14" fmla="*/ 58 w 113"/>
                  <a:gd name="T15" fmla="*/ 18 h 63"/>
                  <a:gd name="T16" fmla="*/ 53 w 113"/>
                  <a:gd name="T17" fmla="*/ 25 h 63"/>
                  <a:gd name="T18" fmla="*/ 48 w 113"/>
                  <a:gd name="T19" fmla="*/ 31 h 63"/>
                  <a:gd name="T20" fmla="*/ 43 w 113"/>
                  <a:gd name="T21" fmla="*/ 38 h 63"/>
                  <a:gd name="T22" fmla="*/ 37 w 113"/>
                  <a:gd name="T23" fmla="*/ 44 h 63"/>
                  <a:gd name="T24" fmla="*/ 32 w 113"/>
                  <a:gd name="T25" fmla="*/ 50 h 63"/>
                  <a:gd name="T26" fmla="*/ 25 w 113"/>
                  <a:gd name="T27" fmla="*/ 55 h 63"/>
                  <a:gd name="T28" fmla="*/ 18 w 113"/>
                  <a:gd name="T29" fmla="*/ 59 h 63"/>
                  <a:gd name="T30" fmla="*/ 9 w 113"/>
                  <a:gd name="T31" fmla="*/ 62 h 63"/>
                  <a:gd name="T32" fmla="*/ 0 w 113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3">
                    <a:moveTo>
                      <a:pt x="113" y="4"/>
                    </a:moveTo>
                    <a:lnTo>
                      <a:pt x="101" y="1"/>
                    </a:lnTo>
                    <a:lnTo>
                      <a:pt x="91" y="0"/>
                    </a:lnTo>
                    <a:lnTo>
                      <a:pt x="83" y="1"/>
                    </a:lnTo>
                    <a:lnTo>
                      <a:pt x="75" y="3"/>
                    </a:lnTo>
                    <a:lnTo>
                      <a:pt x="69" y="7"/>
                    </a:lnTo>
                    <a:lnTo>
                      <a:pt x="63" y="13"/>
                    </a:lnTo>
                    <a:lnTo>
                      <a:pt x="58" y="18"/>
                    </a:lnTo>
                    <a:lnTo>
                      <a:pt x="53" y="25"/>
                    </a:lnTo>
                    <a:lnTo>
                      <a:pt x="48" y="31"/>
                    </a:lnTo>
                    <a:lnTo>
                      <a:pt x="43" y="38"/>
                    </a:lnTo>
                    <a:lnTo>
                      <a:pt x="37" y="44"/>
                    </a:lnTo>
                    <a:lnTo>
                      <a:pt x="32" y="50"/>
                    </a:lnTo>
                    <a:lnTo>
                      <a:pt x="25" y="55"/>
                    </a:lnTo>
                    <a:lnTo>
                      <a:pt x="18" y="59"/>
                    </a:lnTo>
                    <a:lnTo>
                      <a:pt x="9" y="62"/>
                    </a:lnTo>
                    <a:lnTo>
                      <a:pt x="0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3" name="Freeform 369"/>
              <p:cNvSpPr>
                <a:spLocks/>
              </p:cNvSpPr>
              <p:nvPr/>
            </p:nvSpPr>
            <p:spPr bwMode="auto">
              <a:xfrm>
                <a:off x="2968" y="3679"/>
                <a:ext cx="26" cy="7"/>
              </a:xfrm>
              <a:custGeom>
                <a:avLst/>
                <a:gdLst>
                  <a:gd name="T0" fmla="*/ 212 w 212"/>
                  <a:gd name="T1" fmla="*/ 55 h 57"/>
                  <a:gd name="T2" fmla="*/ 196 w 212"/>
                  <a:gd name="T3" fmla="*/ 57 h 57"/>
                  <a:gd name="T4" fmla="*/ 181 w 212"/>
                  <a:gd name="T5" fmla="*/ 56 h 57"/>
                  <a:gd name="T6" fmla="*/ 166 w 212"/>
                  <a:gd name="T7" fmla="*/ 53 h 57"/>
                  <a:gd name="T8" fmla="*/ 151 w 212"/>
                  <a:gd name="T9" fmla="*/ 47 h 57"/>
                  <a:gd name="T10" fmla="*/ 137 w 212"/>
                  <a:gd name="T11" fmla="*/ 41 h 57"/>
                  <a:gd name="T12" fmla="*/ 122 w 212"/>
                  <a:gd name="T13" fmla="*/ 33 h 57"/>
                  <a:gd name="T14" fmla="*/ 108 w 212"/>
                  <a:gd name="T15" fmla="*/ 25 h 57"/>
                  <a:gd name="T16" fmla="*/ 95 w 212"/>
                  <a:gd name="T17" fmla="*/ 17 h 57"/>
                  <a:gd name="T18" fmla="*/ 82 w 212"/>
                  <a:gd name="T19" fmla="*/ 10 h 57"/>
                  <a:gd name="T20" fmla="*/ 69 w 212"/>
                  <a:gd name="T21" fmla="*/ 4 h 57"/>
                  <a:gd name="T22" fmla="*/ 57 w 212"/>
                  <a:gd name="T23" fmla="*/ 1 h 57"/>
                  <a:gd name="T24" fmla="*/ 44 w 212"/>
                  <a:gd name="T25" fmla="*/ 0 h 57"/>
                  <a:gd name="T26" fmla="*/ 33 w 212"/>
                  <a:gd name="T27" fmla="*/ 2 h 57"/>
                  <a:gd name="T28" fmla="*/ 21 w 212"/>
                  <a:gd name="T29" fmla="*/ 8 h 57"/>
                  <a:gd name="T30" fmla="*/ 10 w 212"/>
                  <a:gd name="T31" fmla="*/ 19 h 57"/>
                  <a:gd name="T32" fmla="*/ 0 w 212"/>
                  <a:gd name="T33" fmla="*/ 35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57">
                    <a:moveTo>
                      <a:pt x="212" y="55"/>
                    </a:moveTo>
                    <a:lnTo>
                      <a:pt x="196" y="57"/>
                    </a:lnTo>
                    <a:lnTo>
                      <a:pt x="181" y="56"/>
                    </a:lnTo>
                    <a:lnTo>
                      <a:pt x="166" y="53"/>
                    </a:lnTo>
                    <a:lnTo>
                      <a:pt x="151" y="47"/>
                    </a:lnTo>
                    <a:lnTo>
                      <a:pt x="137" y="41"/>
                    </a:lnTo>
                    <a:lnTo>
                      <a:pt x="122" y="33"/>
                    </a:lnTo>
                    <a:lnTo>
                      <a:pt x="108" y="25"/>
                    </a:lnTo>
                    <a:lnTo>
                      <a:pt x="95" y="17"/>
                    </a:lnTo>
                    <a:lnTo>
                      <a:pt x="82" y="10"/>
                    </a:lnTo>
                    <a:lnTo>
                      <a:pt x="69" y="4"/>
                    </a:lnTo>
                    <a:lnTo>
                      <a:pt x="57" y="1"/>
                    </a:lnTo>
                    <a:lnTo>
                      <a:pt x="44" y="0"/>
                    </a:lnTo>
                    <a:lnTo>
                      <a:pt x="33" y="2"/>
                    </a:lnTo>
                    <a:lnTo>
                      <a:pt x="21" y="8"/>
                    </a:lnTo>
                    <a:lnTo>
                      <a:pt x="10" y="19"/>
                    </a:lnTo>
                    <a:lnTo>
                      <a:pt x="0" y="3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4" name="Freeform 370"/>
              <p:cNvSpPr>
                <a:spLocks/>
              </p:cNvSpPr>
              <p:nvPr/>
            </p:nvSpPr>
            <p:spPr bwMode="auto">
              <a:xfrm>
                <a:off x="2948" y="3680"/>
                <a:ext cx="20" cy="4"/>
              </a:xfrm>
              <a:custGeom>
                <a:avLst/>
                <a:gdLst>
                  <a:gd name="T0" fmla="*/ 160 w 160"/>
                  <a:gd name="T1" fmla="*/ 28 h 32"/>
                  <a:gd name="T2" fmla="*/ 147 w 160"/>
                  <a:gd name="T3" fmla="*/ 31 h 32"/>
                  <a:gd name="T4" fmla="*/ 136 w 160"/>
                  <a:gd name="T5" fmla="*/ 32 h 32"/>
                  <a:gd name="T6" fmla="*/ 125 w 160"/>
                  <a:gd name="T7" fmla="*/ 32 h 32"/>
                  <a:gd name="T8" fmla="*/ 115 w 160"/>
                  <a:gd name="T9" fmla="*/ 31 h 32"/>
                  <a:gd name="T10" fmla="*/ 106 w 160"/>
                  <a:gd name="T11" fmla="*/ 29 h 32"/>
                  <a:gd name="T12" fmla="*/ 96 w 160"/>
                  <a:gd name="T13" fmla="*/ 26 h 32"/>
                  <a:gd name="T14" fmla="*/ 87 w 160"/>
                  <a:gd name="T15" fmla="*/ 22 h 32"/>
                  <a:gd name="T16" fmla="*/ 78 w 160"/>
                  <a:gd name="T17" fmla="*/ 18 h 32"/>
                  <a:gd name="T18" fmla="*/ 69 w 160"/>
                  <a:gd name="T19" fmla="*/ 14 h 32"/>
                  <a:gd name="T20" fmla="*/ 60 w 160"/>
                  <a:gd name="T21" fmla="*/ 10 h 32"/>
                  <a:gd name="T22" fmla="*/ 51 w 160"/>
                  <a:gd name="T23" fmla="*/ 7 h 32"/>
                  <a:gd name="T24" fmla="*/ 42 w 160"/>
                  <a:gd name="T25" fmla="*/ 4 h 32"/>
                  <a:gd name="T26" fmla="*/ 32 w 160"/>
                  <a:gd name="T27" fmla="*/ 1 h 32"/>
                  <a:gd name="T28" fmla="*/ 21 w 160"/>
                  <a:gd name="T29" fmla="*/ 0 h 32"/>
                  <a:gd name="T30" fmla="*/ 11 w 160"/>
                  <a:gd name="T31" fmla="*/ 0 h 32"/>
                  <a:gd name="T32" fmla="*/ 0 w 160"/>
                  <a:gd name="T33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32">
                    <a:moveTo>
                      <a:pt x="160" y="28"/>
                    </a:moveTo>
                    <a:lnTo>
                      <a:pt x="147" y="31"/>
                    </a:lnTo>
                    <a:lnTo>
                      <a:pt x="136" y="32"/>
                    </a:lnTo>
                    <a:lnTo>
                      <a:pt x="125" y="32"/>
                    </a:lnTo>
                    <a:lnTo>
                      <a:pt x="115" y="31"/>
                    </a:lnTo>
                    <a:lnTo>
                      <a:pt x="106" y="29"/>
                    </a:lnTo>
                    <a:lnTo>
                      <a:pt x="96" y="26"/>
                    </a:lnTo>
                    <a:lnTo>
                      <a:pt x="87" y="22"/>
                    </a:lnTo>
                    <a:lnTo>
                      <a:pt x="78" y="18"/>
                    </a:lnTo>
                    <a:lnTo>
                      <a:pt x="69" y="14"/>
                    </a:lnTo>
                    <a:lnTo>
                      <a:pt x="60" y="10"/>
                    </a:lnTo>
                    <a:lnTo>
                      <a:pt x="51" y="7"/>
                    </a:lnTo>
                    <a:lnTo>
                      <a:pt x="42" y="4"/>
                    </a:lnTo>
                    <a:lnTo>
                      <a:pt x="32" y="1"/>
                    </a:lnTo>
                    <a:lnTo>
                      <a:pt x="21" y="0"/>
                    </a:lnTo>
                    <a:lnTo>
                      <a:pt x="11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5" name="Freeform 371"/>
              <p:cNvSpPr>
                <a:spLocks/>
              </p:cNvSpPr>
              <p:nvPr/>
            </p:nvSpPr>
            <p:spPr bwMode="auto">
              <a:xfrm>
                <a:off x="2933" y="3648"/>
                <a:ext cx="15" cy="32"/>
              </a:xfrm>
              <a:custGeom>
                <a:avLst/>
                <a:gdLst>
                  <a:gd name="T0" fmla="*/ 120 w 120"/>
                  <a:gd name="T1" fmla="*/ 259 h 259"/>
                  <a:gd name="T2" fmla="*/ 117 w 120"/>
                  <a:gd name="T3" fmla="*/ 239 h 259"/>
                  <a:gd name="T4" fmla="*/ 113 w 120"/>
                  <a:gd name="T5" fmla="*/ 221 h 259"/>
                  <a:gd name="T6" fmla="*/ 107 w 120"/>
                  <a:gd name="T7" fmla="*/ 204 h 259"/>
                  <a:gd name="T8" fmla="*/ 100 w 120"/>
                  <a:gd name="T9" fmla="*/ 188 h 259"/>
                  <a:gd name="T10" fmla="*/ 91 w 120"/>
                  <a:gd name="T11" fmla="*/ 173 h 259"/>
                  <a:gd name="T12" fmla="*/ 81 w 120"/>
                  <a:gd name="T13" fmla="*/ 157 h 259"/>
                  <a:gd name="T14" fmla="*/ 71 w 120"/>
                  <a:gd name="T15" fmla="*/ 143 h 259"/>
                  <a:gd name="T16" fmla="*/ 61 w 120"/>
                  <a:gd name="T17" fmla="*/ 129 h 259"/>
                  <a:gd name="T18" fmla="*/ 50 w 120"/>
                  <a:gd name="T19" fmla="*/ 114 h 259"/>
                  <a:gd name="T20" fmla="*/ 40 w 120"/>
                  <a:gd name="T21" fmla="*/ 100 h 259"/>
                  <a:gd name="T22" fmla="*/ 30 w 120"/>
                  <a:gd name="T23" fmla="*/ 85 h 259"/>
                  <a:gd name="T24" fmla="*/ 21 w 120"/>
                  <a:gd name="T25" fmla="*/ 70 h 259"/>
                  <a:gd name="T26" fmla="*/ 14 w 120"/>
                  <a:gd name="T27" fmla="*/ 54 h 259"/>
                  <a:gd name="T28" fmla="*/ 6 w 120"/>
                  <a:gd name="T29" fmla="*/ 37 h 259"/>
                  <a:gd name="T30" fmla="*/ 2 w 120"/>
                  <a:gd name="T31" fmla="*/ 20 h 259"/>
                  <a:gd name="T32" fmla="*/ 0 w 120"/>
                  <a:gd name="T33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59">
                    <a:moveTo>
                      <a:pt x="120" y="259"/>
                    </a:moveTo>
                    <a:lnTo>
                      <a:pt x="117" y="239"/>
                    </a:lnTo>
                    <a:lnTo>
                      <a:pt x="113" y="221"/>
                    </a:lnTo>
                    <a:lnTo>
                      <a:pt x="107" y="204"/>
                    </a:lnTo>
                    <a:lnTo>
                      <a:pt x="100" y="188"/>
                    </a:lnTo>
                    <a:lnTo>
                      <a:pt x="91" y="173"/>
                    </a:lnTo>
                    <a:lnTo>
                      <a:pt x="81" y="157"/>
                    </a:lnTo>
                    <a:lnTo>
                      <a:pt x="71" y="143"/>
                    </a:lnTo>
                    <a:lnTo>
                      <a:pt x="61" y="129"/>
                    </a:lnTo>
                    <a:lnTo>
                      <a:pt x="50" y="114"/>
                    </a:lnTo>
                    <a:lnTo>
                      <a:pt x="40" y="100"/>
                    </a:lnTo>
                    <a:lnTo>
                      <a:pt x="30" y="85"/>
                    </a:lnTo>
                    <a:lnTo>
                      <a:pt x="21" y="70"/>
                    </a:lnTo>
                    <a:lnTo>
                      <a:pt x="14" y="54"/>
                    </a:lnTo>
                    <a:lnTo>
                      <a:pt x="6" y="37"/>
                    </a:lnTo>
                    <a:lnTo>
                      <a:pt x="2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6" name="Freeform 372"/>
              <p:cNvSpPr>
                <a:spLocks/>
              </p:cNvSpPr>
              <p:nvPr/>
            </p:nvSpPr>
            <p:spPr bwMode="auto">
              <a:xfrm>
                <a:off x="2933" y="3591"/>
                <a:ext cx="26" cy="57"/>
              </a:xfrm>
              <a:custGeom>
                <a:avLst/>
                <a:gdLst>
                  <a:gd name="T0" fmla="*/ 0 w 213"/>
                  <a:gd name="T1" fmla="*/ 458 h 458"/>
                  <a:gd name="T2" fmla="*/ 1 w 213"/>
                  <a:gd name="T3" fmla="*/ 425 h 458"/>
                  <a:gd name="T4" fmla="*/ 3 w 213"/>
                  <a:gd name="T5" fmla="*/ 393 h 458"/>
                  <a:gd name="T6" fmla="*/ 6 w 213"/>
                  <a:gd name="T7" fmla="*/ 360 h 458"/>
                  <a:gd name="T8" fmla="*/ 11 w 213"/>
                  <a:gd name="T9" fmla="*/ 327 h 458"/>
                  <a:gd name="T10" fmla="*/ 18 w 213"/>
                  <a:gd name="T11" fmla="*/ 294 h 458"/>
                  <a:gd name="T12" fmla="*/ 26 w 213"/>
                  <a:gd name="T13" fmla="*/ 261 h 458"/>
                  <a:gd name="T14" fmla="*/ 35 w 213"/>
                  <a:gd name="T15" fmla="*/ 230 h 458"/>
                  <a:gd name="T16" fmla="*/ 46 w 213"/>
                  <a:gd name="T17" fmla="*/ 199 h 458"/>
                  <a:gd name="T18" fmla="*/ 59 w 213"/>
                  <a:gd name="T19" fmla="*/ 169 h 458"/>
                  <a:gd name="T20" fmla="*/ 74 w 213"/>
                  <a:gd name="T21" fmla="*/ 139 h 458"/>
                  <a:gd name="T22" fmla="*/ 91 w 213"/>
                  <a:gd name="T23" fmla="*/ 112 h 458"/>
                  <a:gd name="T24" fmla="*/ 110 w 213"/>
                  <a:gd name="T25" fmla="*/ 86 h 458"/>
                  <a:gd name="T26" fmla="*/ 132 w 213"/>
                  <a:gd name="T27" fmla="*/ 62 h 458"/>
                  <a:gd name="T28" fmla="*/ 157 w 213"/>
                  <a:gd name="T29" fmla="*/ 39 h 458"/>
                  <a:gd name="T30" fmla="*/ 183 w 213"/>
                  <a:gd name="T31" fmla="*/ 19 h 458"/>
                  <a:gd name="T32" fmla="*/ 213 w 213"/>
                  <a:gd name="T33" fmla="*/ 0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458">
                    <a:moveTo>
                      <a:pt x="0" y="458"/>
                    </a:moveTo>
                    <a:lnTo>
                      <a:pt x="1" y="425"/>
                    </a:lnTo>
                    <a:lnTo>
                      <a:pt x="3" y="393"/>
                    </a:lnTo>
                    <a:lnTo>
                      <a:pt x="6" y="360"/>
                    </a:lnTo>
                    <a:lnTo>
                      <a:pt x="11" y="327"/>
                    </a:lnTo>
                    <a:lnTo>
                      <a:pt x="18" y="294"/>
                    </a:lnTo>
                    <a:lnTo>
                      <a:pt x="26" y="261"/>
                    </a:lnTo>
                    <a:lnTo>
                      <a:pt x="35" y="230"/>
                    </a:lnTo>
                    <a:lnTo>
                      <a:pt x="46" y="199"/>
                    </a:lnTo>
                    <a:lnTo>
                      <a:pt x="59" y="169"/>
                    </a:lnTo>
                    <a:lnTo>
                      <a:pt x="74" y="139"/>
                    </a:lnTo>
                    <a:lnTo>
                      <a:pt x="91" y="112"/>
                    </a:lnTo>
                    <a:lnTo>
                      <a:pt x="110" y="86"/>
                    </a:lnTo>
                    <a:lnTo>
                      <a:pt x="132" y="62"/>
                    </a:lnTo>
                    <a:lnTo>
                      <a:pt x="157" y="39"/>
                    </a:lnTo>
                    <a:lnTo>
                      <a:pt x="183" y="19"/>
                    </a:lnTo>
                    <a:lnTo>
                      <a:pt x="2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7" name="Freeform 373"/>
              <p:cNvSpPr>
                <a:spLocks/>
              </p:cNvSpPr>
              <p:nvPr/>
            </p:nvSpPr>
            <p:spPr bwMode="auto">
              <a:xfrm>
                <a:off x="2959" y="3581"/>
                <a:ext cx="82" cy="10"/>
              </a:xfrm>
              <a:custGeom>
                <a:avLst/>
                <a:gdLst>
                  <a:gd name="T0" fmla="*/ 0 w 651"/>
                  <a:gd name="T1" fmla="*/ 77 h 77"/>
                  <a:gd name="T2" fmla="*/ 38 w 651"/>
                  <a:gd name="T3" fmla="*/ 55 h 77"/>
                  <a:gd name="T4" fmla="*/ 78 w 651"/>
                  <a:gd name="T5" fmla="*/ 38 h 77"/>
                  <a:gd name="T6" fmla="*/ 117 w 651"/>
                  <a:gd name="T7" fmla="*/ 24 h 77"/>
                  <a:gd name="T8" fmla="*/ 157 w 651"/>
                  <a:gd name="T9" fmla="*/ 13 h 77"/>
                  <a:gd name="T10" fmla="*/ 199 w 651"/>
                  <a:gd name="T11" fmla="*/ 6 h 77"/>
                  <a:gd name="T12" fmla="*/ 240 w 651"/>
                  <a:gd name="T13" fmla="*/ 1 h 77"/>
                  <a:gd name="T14" fmla="*/ 281 w 651"/>
                  <a:gd name="T15" fmla="*/ 0 h 77"/>
                  <a:gd name="T16" fmla="*/ 323 w 651"/>
                  <a:gd name="T17" fmla="*/ 0 h 77"/>
                  <a:gd name="T18" fmla="*/ 365 w 651"/>
                  <a:gd name="T19" fmla="*/ 4 h 77"/>
                  <a:gd name="T20" fmla="*/ 407 w 651"/>
                  <a:gd name="T21" fmla="*/ 9 h 77"/>
                  <a:gd name="T22" fmla="*/ 448 w 651"/>
                  <a:gd name="T23" fmla="*/ 16 h 77"/>
                  <a:gd name="T24" fmla="*/ 490 w 651"/>
                  <a:gd name="T25" fmla="*/ 25 h 77"/>
                  <a:gd name="T26" fmla="*/ 531 w 651"/>
                  <a:gd name="T27" fmla="*/ 36 h 77"/>
                  <a:gd name="T28" fmla="*/ 571 w 651"/>
                  <a:gd name="T29" fmla="*/ 48 h 77"/>
                  <a:gd name="T30" fmla="*/ 612 w 651"/>
                  <a:gd name="T31" fmla="*/ 62 h 77"/>
                  <a:gd name="T32" fmla="*/ 651 w 651"/>
                  <a:gd name="T33" fmla="*/ 77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1" h="77">
                    <a:moveTo>
                      <a:pt x="0" y="77"/>
                    </a:moveTo>
                    <a:lnTo>
                      <a:pt x="38" y="55"/>
                    </a:lnTo>
                    <a:lnTo>
                      <a:pt x="78" y="38"/>
                    </a:lnTo>
                    <a:lnTo>
                      <a:pt x="117" y="24"/>
                    </a:lnTo>
                    <a:lnTo>
                      <a:pt x="157" y="13"/>
                    </a:lnTo>
                    <a:lnTo>
                      <a:pt x="199" y="6"/>
                    </a:lnTo>
                    <a:lnTo>
                      <a:pt x="240" y="1"/>
                    </a:lnTo>
                    <a:lnTo>
                      <a:pt x="281" y="0"/>
                    </a:lnTo>
                    <a:lnTo>
                      <a:pt x="323" y="0"/>
                    </a:lnTo>
                    <a:lnTo>
                      <a:pt x="365" y="4"/>
                    </a:lnTo>
                    <a:lnTo>
                      <a:pt x="407" y="9"/>
                    </a:lnTo>
                    <a:lnTo>
                      <a:pt x="448" y="16"/>
                    </a:lnTo>
                    <a:lnTo>
                      <a:pt x="490" y="25"/>
                    </a:lnTo>
                    <a:lnTo>
                      <a:pt x="531" y="36"/>
                    </a:lnTo>
                    <a:lnTo>
                      <a:pt x="571" y="48"/>
                    </a:lnTo>
                    <a:lnTo>
                      <a:pt x="612" y="62"/>
                    </a:lnTo>
                    <a:lnTo>
                      <a:pt x="651" y="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8" name="Freeform 374"/>
              <p:cNvSpPr>
                <a:spLocks/>
              </p:cNvSpPr>
              <p:nvPr/>
            </p:nvSpPr>
            <p:spPr bwMode="auto">
              <a:xfrm>
                <a:off x="3041" y="3583"/>
                <a:ext cx="29" cy="8"/>
              </a:xfrm>
              <a:custGeom>
                <a:avLst/>
                <a:gdLst>
                  <a:gd name="T0" fmla="*/ 0 w 232"/>
                  <a:gd name="T1" fmla="*/ 59 h 59"/>
                  <a:gd name="T2" fmla="*/ 14 w 232"/>
                  <a:gd name="T3" fmla="*/ 56 h 59"/>
                  <a:gd name="T4" fmla="*/ 29 w 232"/>
                  <a:gd name="T5" fmla="*/ 54 h 59"/>
                  <a:gd name="T6" fmla="*/ 45 w 232"/>
                  <a:gd name="T7" fmla="*/ 53 h 59"/>
                  <a:gd name="T8" fmla="*/ 60 w 232"/>
                  <a:gd name="T9" fmla="*/ 52 h 59"/>
                  <a:gd name="T10" fmla="*/ 77 w 232"/>
                  <a:gd name="T11" fmla="*/ 52 h 59"/>
                  <a:gd name="T12" fmla="*/ 93 w 232"/>
                  <a:gd name="T13" fmla="*/ 52 h 59"/>
                  <a:gd name="T14" fmla="*/ 109 w 232"/>
                  <a:gd name="T15" fmla="*/ 52 h 59"/>
                  <a:gd name="T16" fmla="*/ 125 w 232"/>
                  <a:gd name="T17" fmla="*/ 52 h 59"/>
                  <a:gd name="T18" fmla="*/ 140 w 232"/>
                  <a:gd name="T19" fmla="*/ 50 h 59"/>
                  <a:gd name="T20" fmla="*/ 155 w 232"/>
                  <a:gd name="T21" fmla="*/ 48 h 59"/>
                  <a:gd name="T22" fmla="*/ 169 w 232"/>
                  <a:gd name="T23" fmla="*/ 44 h 59"/>
                  <a:gd name="T24" fmla="*/ 183 w 232"/>
                  <a:gd name="T25" fmla="*/ 39 h 59"/>
                  <a:gd name="T26" fmla="*/ 196 w 232"/>
                  <a:gd name="T27" fmla="*/ 33 h 59"/>
                  <a:gd name="T28" fmla="*/ 210 w 232"/>
                  <a:gd name="T29" fmla="*/ 24 h 59"/>
                  <a:gd name="T30" fmla="*/ 221 w 232"/>
                  <a:gd name="T31" fmla="*/ 13 h 59"/>
                  <a:gd name="T32" fmla="*/ 232 w 232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59">
                    <a:moveTo>
                      <a:pt x="0" y="59"/>
                    </a:moveTo>
                    <a:lnTo>
                      <a:pt x="14" y="56"/>
                    </a:lnTo>
                    <a:lnTo>
                      <a:pt x="29" y="54"/>
                    </a:lnTo>
                    <a:lnTo>
                      <a:pt x="45" y="53"/>
                    </a:lnTo>
                    <a:lnTo>
                      <a:pt x="60" y="52"/>
                    </a:lnTo>
                    <a:lnTo>
                      <a:pt x="77" y="52"/>
                    </a:lnTo>
                    <a:lnTo>
                      <a:pt x="93" y="52"/>
                    </a:lnTo>
                    <a:lnTo>
                      <a:pt x="109" y="52"/>
                    </a:lnTo>
                    <a:lnTo>
                      <a:pt x="125" y="52"/>
                    </a:lnTo>
                    <a:lnTo>
                      <a:pt x="140" y="50"/>
                    </a:lnTo>
                    <a:lnTo>
                      <a:pt x="155" y="48"/>
                    </a:lnTo>
                    <a:lnTo>
                      <a:pt x="169" y="44"/>
                    </a:lnTo>
                    <a:lnTo>
                      <a:pt x="183" y="39"/>
                    </a:lnTo>
                    <a:lnTo>
                      <a:pt x="196" y="33"/>
                    </a:lnTo>
                    <a:lnTo>
                      <a:pt x="210" y="24"/>
                    </a:lnTo>
                    <a:lnTo>
                      <a:pt x="221" y="13"/>
                    </a:lnTo>
                    <a:lnTo>
                      <a:pt x="2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79" name="Freeform 375"/>
              <p:cNvSpPr>
                <a:spLocks/>
              </p:cNvSpPr>
              <p:nvPr/>
            </p:nvSpPr>
            <p:spPr bwMode="auto">
              <a:xfrm>
                <a:off x="3035" y="3570"/>
                <a:ext cx="35" cy="13"/>
              </a:xfrm>
              <a:custGeom>
                <a:avLst/>
                <a:gdLst>
                  <a:gd name="T0" fmla="*/ 279 w 279"/>
                  <a:gd name="T1" fmla="*/ 106 h 106"/>
                  <a:gd name="T2" fmla="*/ 262 w 279"/>
                  <a:gd name="T3" fmla="*/ 98 h 106"/>
                  <a:gd name="T4" fmla="*/ 245 w 279"/>
                  <a:gd name="T5" fmla="*/ 91 h 106"/>
                  <a:gd name="T6" fmla="*/ 227 w 279"/>
                  <a:gd name="T7" fmla="*/ 83 h 106"/>
                  <a:gd name="T8" fmla="*/ 210 w 279"/>
                  <a:gd name="T9" fmla="*/ 76 h 106"/>
                  <a:gd name="T10" fmla="*/ 193 w 279"/>
                  <a:gd name="T11" fmla="*/ 68 h 106"/>
                  <a:gd name="T12" fmla="*/ 176 w 279"/>
                  <a:gd name="T13" fmla="*/ 61 h 106"/>
                  <a:gd name="T14" fmla="*/ 159 w 279"/>
                  <a:gd name="T15" fmla="*/ 54 h 106"/>
                  <a:gd name="T16" fmla="*/ 142 w 279"/>
                  <a:gd name="T17" fmla="*/ 47 h 106"/>
                  <a:gd name="T18" fmla="*/ 125 w 279"/>
                  <a:gd name="T19" fmla="*/ 40 h 106"/>
                  <a:gd name="T20" fmla="*/ 106 w 279"/>
                  <a:gd name="T21" fmla="*/ 34 h 106"/>
                  <a:gd name="T22" fmla="*/ 89 w 279"/>
                  <a:gd name="T23" fmla="*/ 26 h 106"/>
                  <a:gd name="T24" fmla="*/ 71 w 279"/>
                  <a:gd name="T25" fmla="*/ 20 h 106"/>
                  <a:gd name="T26" fmla="*/ 54 w 279"/>
                  <a:gd name="T27" fmla="*/ 14 h 106"/>
                  <a:gd name="T28" fmla="*/ 36 w 279"/>
                  <a:gd name="T29" fmla="*/ 9 h 106"/>
                  <a:gd name="T30" fmla="*/ 18 w 279"/>
                  <a:gd name="T31" fmla="*/ 4 h 106"/>
                  <a:gd name="T32" fmla="*/ 0 w 279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106">
                    <a:moveTo>
                      <a:pt x="279" y="106"/>
                    </a:moveTo>
                    <a:lnTo>
                      <a:pt x="262" y="98"/>
                    </a:lnTo>
                    <a:lnTo>
                      <a:pt x="245" y="91"/>
                    </a:lnTo>
                    <a:lnTo>
                      <a:pt x="227" y="83"/>
                    </a:lnTo>
                    <a:lnTo>
                      <a:pt x="210" y="76"/>
                    </a:lnTo>
                    <a:lnTo>
                      <a:pt x="193" y="68"/>
                    </a:lnTo>
                    <a:lnTo>
                      <a:pt x="176" y="61"/>
                    </a:lnTo>
                    <a:lnTo>
                      <a:pt x="159" y="54"/>
                    </a:lnTo>
                    <a:lnTo>
                      <a:pt x="142" y="47"/>
                    </a:lnTo>
                    <a:lnTo>
                      <a:pt x="125" y="40"/>
                    </a:lnTo>
                    <a:lnTo>
                      <a:pt x="106" y="34"/>
                    </a:lnTo>
                    <a:lnTo>
                      <a:pt x="89" y="26"/>
                    </a:lnTo>
                    <a:lnTo>
                      <a:pt x="71" y="20"/>
                    </a:lnTo>
                    <a:lnTo>
                      <a:pt x="54" y="14"/>
                    </a:lnTo>
                    <a:lnTo>
                      <a:pt x="36" y="9"/>
                    </a:lnTo>
                    <a:lnTo>
                      <a:pt x="18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0" name="Freeform 376"/>
              <p:cNvSpPr>
                <a:spLocks/>
              </p:cNvSpPr>
              <p:nvPr/>
            </p:nvSpPr>
            <p:spPr bwMode="auto">
              <a:xfrm>
                <a:off x="3017" y="3570"/>
                <a:ext cx="18" cy="5"/>
              </a:xfrm>
              <a:custGeom>
                <a:avLst/>
                <a:gdLst>
                  <a:gd name="T0" fmla="*/ 139 w 139"/>
                  <a:gd name="T1" fmla="*/ 4 h 44"/>
                  <a:gd name="T2" fmla="*/ 131 w 139"/>
                  <a:gd name="T3" fmla="*/ 1 h 44"/>
                  <a:gd name="T4" fmla="*/ 122 w 139"/>
                  <a:gd name="T5" fmla="*/ 0 h 44"/>
                  <a:gd name="T6" fmla="*/ 113 w 139"/>
                  <a:gd name="T7" fmla="*/ 0 h 44"/>
                  <a:gd name="T8" fmla="*/ 105 w 139"/>
                  <a:gd name="T9" fmla="*/ 1 h 44"/>
                  <a:gd name="T10" fmla="*/ 96 w 139"/>
                  <a:gd name="T11" fmla="*/ 2 h 44"/>
                  <a:gd name="T12" fmla="*/ 88 w 139"/>
                  <a:gd name="T13" fmla="*/ 5 h 44"/>
                  <a:gd name="T14" fmla="*/ 79 w 139"/>
                  <a:gd name="T15" fmla="*/ 8 h 44"/>
                  <a:gd name="T16" fmla="*/ 70 w 139"/>
                  <a:gd name="T17" fmla="*/ 12 h 44"/>
                  <a:gd name="T18" fmla="*/ 61 w 139"/>
                  <a:gd name="T19" fmla="*/ 16 h 44"/>
                  <a:gd name="T20" fmla="*/ 52 w 139"/>
                  <a:gd name="T21" fmla="*/ 20 h 44"/>
                  <a:gd name="T22" fmla="*/ 43 w 139"/>
                  <a:gd name="T23" fmla="*/ 24 h 44"/>
                  <a:gd name="T24" fmla="*/ 35 w 139"/>
                  <a:gd name="T25" fmla="*/ 29 h 44"/>
                  <a:gd name="T26" fmla="*/ 26 w 139"/>
                  <a:gd name="T27" fmla="*/ 33 h 44"/>
                  <a:gd name="T28" fmla="*/ 17 w 139"/>
                  <a:gd name="T29" fmla="*/ 36 h 44"/>
                  <a:gd name="T30" fmla="*/ 8 w 139"/>
                  <a:gd name="T31" fmla="*/ 41 h 44"/>
                  <a:gd name="T32" fmla="*/ 0 w 139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44">
                    <a:moveTo>
                      <a:pt x="139" y="4"/>
                    </a:moveTo>
                    <a:lnTo>
                      <a:pt x="131" y="1"/>
                    </a:lnTo>
                    <a:lnTo>
                      <a:pt x="122" y="0"/>
                    </a:lnTo>
                    <a:lnTo>
                      <a:pt x="113" y="0"/>
                    </a:lnTo>
                    <a:lnTo>
                      <a:pt x="105" y="1"/>
                    </a:lnTo>
                    <a:lnTo>
                      <a:pt x="96" y="2"/>
                    </a:lnTo>
                    <a:lnTo>
                      <a:pt x="88" y="5"/>
                    </a:lnTo>
                    <a:lnTo>
                      <a:pt x="79" y="8"/>
                    </a:lnTo>
                    <a:lnTo>
                      <a:pt x="70" y="12"/>
                    </a:lnTo>
                    <a:lnTo>
                      <a:pt x="61" y="16"/>
                    </a:lnTo>
                    <a:lnTo>
                      <a:pt x="52" y="20"/>
                    </a:lnTo>
                    <a:lnTo>
                      <a:pt x="43" y="24"/>
                    </a:lnTo>
                    <a:lnTo>
                      <a:pt x="35" y="29"/>
                    </a:lnTo>
                    <a:lnTo>
                      <a:pt x="26" y="33"/>
                    </a:lnTo>
                    <a:lnTo>
                      <a:pt x="17" y="36"/>
                    </a:lnTo>
                    <a:lnTo>
                      <a:pt x="8" y="41"/>
                    </a:lnTo>
                    <a:lnTo>
                      <a:pt x="0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1" name="Freeform 377"/>
              <p:cNvSpPr>
                <a:spLocks/>
              </p:cNvSpPr>
              <p:nvPr/>
            </p:nvSpPr>
            <p:spPr bwMode="auto">
              <a:xfrm>
                <a:off x="2891" y="3568"/>
                <a:ext cx="126" cy="7"/>
              </a:xfrm>
              <a:custGeom>
                <a:avLst/>
                <a:gdLst>
                  <a:gd name="T0" fmla="*/ 1009 w 1009"/>
                  <a:gd name="T1" fmla="*/ 54 h 54"/>
                  <a:gd name="T2" fmla="*/ 945 w 1009"/>
                  <a:gd name="T3" fmla="*/ 50 h 54"/>
                  <a:gd name="T4" fmla="*/ 882 w 1009"/>
                  <a:gd name="T5" fmla="*/ 45 h 54"/>
                  <a:gd name="T6" fmla="*/ 818 w 1009"/>
                  <a:gd name="T7" fmla="*/ 42 h 54"/>
                  <a:gd name="T8" fmla="*/ 755 w 1009"/>
                  <a:gd name="T9" fmla="*/ 38 h 54"/>
                  <a:gd name="T10" fmla="*/ 692 w 1009"/>
                  <a:gd name="T11" fmla="*/ 34 h 54"/>
                  <a:gd name="T12" fmla="*/ 629 w 1009"/>
                  <a:gd name="T13" fmla="*/ 30 h 54"/>
                  <a:gd name="T14" fmla="*/ 565 w 1009"/>
                  <a:gd name="T15" fmla="*/ 26 h 54"/>
                  <a:gd name="T16" fmla="*/ 502 w 1009"/>
                  <a:gd name="T17" fmla="*/ 23 h 54"/>
                  <a:gd name="T18" fmla="*/ 438 w 1009"/>
                  <a:gd name="T19" fmla="*/ 19 h 54"/>
                  <a:gd name="T20" fmla="*/ 376 w 1009"/>
                  <a:gd name="T21" fmla="*/ 15 h 54"/>
                  <a:gd name="T22" fmla="*/ 312 w 1009"/>
                  <a:gd name="T23" fmla="*/ 12 h 54"/>
                  <a:gd name="T24" fmla="*/ 250 w 1009"/>
                  <a:gd name="T25" fmla="*/ 9 h 54"/>
                  <a:gd name="T26" fmla="*/ 186 w 1009"/>
                  <a:gd name="T27" fmla="*/ 6 h 54"/>
                  <a:gd name="T28" fmla="*/ 124 w 1009"/>
                  <a:gd name="T29" fmla="*/ 4 h 54"/>
                  <a:gd name="T30" fmla="*/ 61 w 1009"/>
                  <a:gd name="T31" fmla="*/ 1 h 54"/>
                  <a:gd name="T32" fmla="*/ 0 w 1009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9" h="54">
                    <a:moveTo>
                      <a:pt x="1009" y="54"/>
                    </a:moveTo>
                    <a:lnTo>
                      <a:pt x="945" y="50"/>
                    </a:lnTo>
                    <a:lnTo>
                      <a:pt x="882" y="45"/>
                    </a:lnTo>
                    <a:lnTo>
                      <a:pt x="818" y="42"/>
                    </a:lnTo>
                    <a:lnTo>
                      <a:pt x="755" y="38"/>
                    </a:lnTo>
                    <a:lnTo>
                      <a:pt x="692" y="34"/>
                    </a:lnTo>
                    <a:lnTo>
                      <a:pt x="629" y="30"/>
                    </a:lnTo>
                    <a:lnTo>
                      <a:pt x="565" y="26"/>
                    </a:lnTo>
                    <a:lnTo>
                      <a:pt x="502" y="23"/>
                    </a:lnTo>
                    <a:lnTo>
                      <a:pt x="438" y="19"/>
                    </a:lnTo>
                    <a:lnTo>
                      <a:pt x="376" y="15"/>
                    </a:lnTo>
                    <a:lnTo>
                      <a:pt x="312" y="12"/>
                    </a:lnTo>
                    <a:lnTo>
                      <a:pt x="250" y="9"/>
                    </a:lnTo>
                    <a:lnTo>
                      <a:pt x="186" y="6"/>
                    </a:lnTo>
                    <a:lnTo>
                      <a:pt x="124" y="4"/>
                    </a:lnTo>
                    <a:lnTo>
                      <a:pt x="6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2" name="Freeform 378"/>
              <p:cNvSpPr>
                <a:spLocks/>
              </p:cNvSpPr>
              <p:nvPr/>
            </p:nvSpPr>
            <p:spPr bwMode="auto">
              <a:xfrm>
                <a:off x="2865" y="3561"/>
                <a:ext cx="26" cy="7"/>
              </a:xfrm>
              <a:custGeom>
                <a:avLst/>
                <a:gdLst>
                  <a:gd name="T0" fmla="*/ 213 w 213"/>
                  <a:gd name="T1" fmla="*/ 59 h 59"/>
                  <a:gd name="T2" fmla="*/ 199 w 213"/>
                  <a:gd name="T3" fmla="*/ 55 h 59"/>
                  <a:gd name="T4" fmla="*/ 185 w 213"/>
                  <a:gd name="T5" fmla="*/ 53 h 59"/>
                  <a:gd name="T6" fmla="*/ 172 w 213"/>
                  <a:gd name="T7" fmla="*/ 50 h 59"/>
                  <a:gd name="T8" fmla="*/ 157 w 213"/>
                  <a:gd name="T9" fmla="*/ 48 h 59"/>
                  <a:gd name="T10" fmla="*/ 143 w 213"/>
                  <a:gd name="T11" fmla="*/ 46 h 59"/>
                  <a:gd name="T12" fmla="*/ 129 w 213"/>
                  <a:gd name="T13" fmla="*/ 45 h 59"/>
                  <a:gd name="T14" fmla="*/ 115 w 213"/>
                  <a:gd name="T15" fmla="*/ 43 h 59"/>
                  <a:gd name="T16" fmla="*/ 101 w 213"/>
                  <a:gd name="T17" fmla="*/ 41 h 59"/>
                  <a:gd name="T18" fmla="*/ 87 w 213"/>
                  <a:gd name="T19" fmla="*/ 38 h 59"/>
                  <a:gd name="T20" fmla="*/ 74 w 213"/>
                  <a:gd name="T21" fmla="*/ 35 h 59"/>
                  <a:gd name="T22" fmla="*/ 61 w 213"/>
                  <a:gd name="T23" fmla="*/ 32 h 59"/>
                  <a:gd name="T24" fmla="*/ 48 w 213"/>
                  <a:gd name="T25" fmla="*/ 27 h 59"/>
                  <a:gd name="T26" fmla="*/ 35 w 213"/>
                  <a:gd name="T27" fmla="*/ 22 h 59"/>
                  <a:gd name="T28" fmla="*/ 22 w 213"/>
                  <a:gd name="T29" fmla="*/ 16 h 59"/>
                  <a:gd name="T30" fmla="*/ 11 w 213"/>
                  <a:gd name="T31" fmla="*/ 8 h 59"/>
                  <a:gd name="T32" fmla="*/ 0 w 213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59">
                    <a:moveTo>
                      <a:pt x="213" y="59"/>
                    </a:moveTo>
                    <a:lnTo>
                      <a:pt x="199" y="55"/>
                    </a:lnTo>
                    <a:lnTo>
                      <a:pt x="185" y="53"/>
                    </a:lnTo>
                    <a:lnTo>
                      <a:pt x="172" y="50"/>
                    </a:lnTo>
                    <a:lnTo>
                      <a:pt x="157" y="48"/>
                    </a:lnTo>
                    <a:lnTo>
                      <a:pt x="143" y="46"/>
                    </a:lnTo>
                    <a:lnTo>
                      <a:pt x="129" y="45"/>
                    </a:lnTo>
                    <a:lnTo>
                      <a:pt x="115" y="43"/>
                    </a:lnTo>
                    <a:lnTo>
                      <a:pt x="101" y="41"/>
                    </a:lnTo>
                    <a:lnTo>
                      <a:pt x="87" y="38"/>
                    </a:lnTo>
                    <a:lnTo>
                      <a:pt x="74" y="35"/>
                    </a:lnTo>
                    <a:lnTo>
                      <a:pt x="61" y="32"/>
                    </a:lnTo>
                    <a:lnTo>
                      <a:pt x="48" y="27"/>
                    </a:lnTo>
                    <a:lnTo>
                      <a:pt x="35" y="22"/>
                    </a:lnTo>
                    <a:lnTo>
                      <a:pt x="22" y="16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3" name="Line 379"/>
              <p:cNvSpPr>
                <a:spLocks noChangeShapeType="1"/>
              </p:cNvSpPr>
              <p:nvPr/>
            </p:nvSpPr>
            <p:spPr bwMode="auto">
              <a:xfrm flipH="1" flipV="1">
                <a:off x="2863" y="3531"/>
                <a:ext cx="2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4" name="Freeform 380"/>
              <p:cNvSpPr>
                <a:spLocks/>
              </p:cNvSpPr>
              <p:nvPr/>
            </p:nvSpPr>
            <p:spPr bwMode="auto">
              <a:xfrm>
                <a:off x="2831" y="3515"/>
                <a:ext cx="32" cy="16"/>
              </a:xfrm>
              <a:custGeom>
                <a:avLst/>
                <a:gdLst>
                  <a:gd name="T0" fmla="*/ 259 w 259"/>
                  <a:gd name="T1" fmla="*/ 126 h 126"/>
                  <a:gd name="T2" fmla="*/ 240 w 259"/>
                  <a:gd name="T3" fmla="*/ 122 h 126"/>
                  <a:gd name="T4" fmla="*/ 222 w 259"/>
                  <a:gd name="T5" fmla="*/ 119 h 126"/>
                  <a:gd name="T6" fmla="*/ 203 w 259"/>
                  <a:gd name="T7" fmla="*/ 116 h 126"/>
                  <a:gd name="T8" fmla="*/ 183 w 259"/>
                  <a:gd name="T9" fmla="*/ 114 h 126"/>
                  <a:gd name="T10" fmla="*/ 163 w 259"/>
                  <a:gd name="T11" fmla="*/ 111 h 126"/>
                  <a:gd name="T12" fmla="*/ 144 w 259"/>
                  <a:gd name="T13" fmla="*/ 107 h 126"/>
                  <a:gd name="T14" fmla="*/ 125 w 259"/>
                  <a:gd name="T15" fmla="*/ 103 h 126"/>
                  <a:gd name="T16" fmla="*/ 106 w 259"/>
                  <a:gd name="T17" fmla="*/ 99 h 126"/>
                  <a:gd name="T18" fmla="*/ 88 w 259"/>
                  <a:gd name="T19" fmla="*/ 93 h 126"/>
                  <a:gd name="T20" fmla="*/ 72 w 259"/>
                  <a:gd name="T21" fmla="*/ 85 h 126"/>
                  <a:gd name="T22" fmla="*/ 56 w 259"/>
                  <a:gd name="T23" fmla="*/ 76 h 126"/>
                  <a:gd name="T24" fmla="*/ 40 w 259"/>
                  <a:gd name="T25" fmla="*/ 66 h 126"/>
                  <a:gd name="T26" fmla="*/ 27 w 259"/>
                  <a:gd name="T27" fmla="*/ 53 h 126"/>
                  <a:gd name="T28" fmla="*/ 16 w 259"/>
                  <a:gd name="T29" fmla="*/ 38 h 126"/>
                  <a:gd name="T30" fmla="*/ 7 w 259"/>
                  <a:gd name="T31" fmla="*/ 21 h 126"/>
                  <a:gd name="T32" fmla="*/ 0 w 259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126">
                    <a:moveTo>
                      <a:pt x="259" y="126"/>
                    </a:moveTo>
                    <a:lnTo>
                      <a:pt x="240" y="122"/>
                    </a:lnTo>
                    <a:lnTo>
                      <a:pt x="222" y="119"/>
                    </a:lnTo>
                    <a:lnTo>
                      <a:pt x="203" y="116"/>
                    </a:lnTo>
                    <a:lnTo>
                      <a:pt x="183" y="114"/>
                    </a:lnTo>
                    <a:lnTo>
                      <a:pt x="163" y="111"/>
                    </a:lnTo>
                    <a:lnTo>
                      <a:pt x="144" y="107"/>
                    </a:lnTo>
                    <a:lnTo>
                      <a:pt x="125" y="103"/>
                    </a:lnTo>
                    <a:lnTo>
                      <a:pt x="106" y="99"/>
                    </a:lnTo>
                    <a:lnTo>
                      <a:pt x="88" y="93"/>
                    </a:lnTo>
                    <a:lnTo>
                      <a:pt x="72" y="85"/>
                    </a:lnTo>
                    <a:lnTo>
                      <a:pt x="56" y="76"/>
                    </a:lnTo>
                    <a:lnTo>
                      <a:pt x="40" y="66"/>
                    </a:lnTo>
                    <a:lnTo>
                      <a:pt x="27" y="53"/>
                    </a:lnTo>
                    <a:lnTo>
                      <a:pt x="16" y="38"/>
                    </a:lnTo>
                    <a:lnTo>
                      <a:pt x="7" y="2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5" name="Freeform 381"/>
              <p:cNvSpPr>
                <a:spLocks/>
              </p:cNvSpPr>
              <p:nvPr/>
            </p:nvSpPr>
            <p:spPr bwMode="auto">
              <a:xfrm>
                <a:off x="2831" y="3495"/>
                <a:ext cx="6" cy="20"/>
              </a:xfrm>
              <a:custGeom>
                <a:avLst/>
                <a:gdLst>
                  <a:gd name="T0" fmla="*/ 0 w 47"/>
                  <a:gd name="T1" fmla="*/ 159 h 159"/>
                  <a:gd name="T2" fmla="*/ 0 w 47"/>
                  <a:gd name="T3" fmla="*/ 148 h 159"/>
                  <a:gd name="T4" fmla="*/ 1 w 47"/>
                  <a:gd name="T5" fmla="*/ 137 h 159"/>
                  <a:gd name="T6" fmla="*/ 3 w 47"/>
                  <a:gd name="T7" fmla="*/ 126 h 159"/>
                  <a:gd name="T8" fmla="*/ 5 w 47"/>
                  <a:gd name="T9" fmla="*/ 116 h 159"/>
                  <a:gd name="T10" fmla="*/ 8 w 47"/>
                  <a:gd name="T11" fmla="*/ 106 h 159"/>
                  <a:gd name="T12" fmla="*/ 11 w 47"/>
                  <a:gd name="T13" fmla="*/ 96 h 159"/>
                  <a:gd name="T14" fmla="*/ 14 w 47"/>
                  <a:gd name="T15" fmla="*/ 87 h 159"/>
                  <a:gd name="T16" fmla="*/ 18 w 47"/>
                  <a:gd name="T17" fmla="*/ 77 h 159"/>
                  <a:gd name="T18" fmla="*/ 21 w 47"/>
                  <a:gd name="T19" fmla="*/ 67 h 159"/>
                  <a:gd name="T20" fmla="*/ 25 w 47"/>
                  <a:gd name="T21" fmla="*/ 58 h 159"/>
                  <a:gd name="T22" fmla="*/ 29 w 47"/>
                  <a:gd name="T23" fmla="*/ 48 h 159"/>
                  <a:gd name="T24" fmla="*/ 32 w 47"/>
                  <a:gd name="T25" fmla="*/ 39 h 159"/>
                  <a:gd name="T26" fmla="*/ 36 w 47"/>
                  <a:gd name="T27" fmla="*/ 28 h 159"/>
                  <a:gd name="T28" fmla="*/ 39 w 47"/>
                  <a:gd name="T29" fmla="*/ 19 h 159"/>
                  <a:gd name="T30" fmla="*/ 43 w 47"/>
                  <a:gd name="T31" fmla="*/ 9 h 159"/>
                  <a:gd name="T32" fmla="*/ 47 w 4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59">
                    <a:moveTo>
                      <a:pt x="0" y="159"/>
                    </a:moveTo>
                    <a:lnTo>
                      <a:pt x="0" y="148"/>
                    </a:lnTo>
                    <a:lnTo>
                      <a:pt x="1" y="137"/>
                    </a:lnTo>
                    <a:lnTo>
                      <a:pt x="3" y="126"/>
                    </a:lnTo>
                    <a:lnTo>
                      <a:pt x="5" y="116"/>
                    </a:lnTo>
                    <a:lnTo>
                      <a:pt x="8" y="106"/>
                    </a:lnTo>
                    <a:lnTo>
                      <a:pt x="11" y="96"/>
                    </a:lnTo>
                    <a:lnTo>
                      <a:pt x="14" y="87"/>
                    </a:lnTo>
                    <a:lnTo>
                      <a:pt x="18" y="77"/>
                    </a:lnTo>
                    <a:lnTo>
                      <a:pt x="21" y="67"/>
                    </a:lnTo>
                    <a:lnTo>
                      <a:pt x="25" y="58"/>
                    </a:lnTo>
                    <a:lnTo>
                      <a:pt x="29" y="48"/>
                    </a:lnTo>
                    <a:lnTo>
                      <a:pt x="32" y="39"/>
                    </a:lnTo>
                    <a:lnTo>
                      <a:pt x="36" y="28"/>
                    </a:lnTo>
                    <a:lnTo>
                      <a:pt x="39" y="19"/>
                    </a:lnTo>
                    <a:lnTo>
                      <a:pt x="43" y="9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6" name="Freeform 382"/>
              <p:cNvSpPr>
                <a:spLocks/>
              </p:cNvSpPr>
              <p:nvPr/>
            </p:nvSpPr>
            <p:spPr bwMode="auto">
              <a:xfrm>
                <a:off x="2812" y="3487"/>
                <a:ext cx="25" cy="8"/>
              </a:xfrm>
              <a:custGeom>
                <a:avLst/>
                <a:gdLst>
                  <a:gd name="T0" fmla="*/ 200 w 200"/>
                  <a:gd name="T1" fmla="*/ 66 h 66"/>
                  <a:gd name="T2" fmla="*/ 186 w 200"/>
                  <a:gd name="T3" fmla="*/ 62 h 66"/>
                  <a:gd name="T4" fmla="*/ 174 w 200"/>
                  <a:gd name="T5" fmla="*/ 58 h 66"/>
                  <a:gd name="T6" fmla="*/ 161 w 200"/>
                  <a:gd name="T7" fmla="*/ 54 h 66"/>
                  <a:gd name="T8" fmla="*/ 149 w 200"/>
                  <a:gd name="T9" fmla="*/ 51 h 66"/>
                  <a:gd name="T10" fmla="*/ 136 w 200"/>
                  <a:gd name="T11" fmla="*/ 47 h 66"/>
                  <a:gd name="T12" fmla="*/ 123 w 200"/>
                  <a:gd name="T13" fmla="*/ 43 h 66"/>
                  <a:gd name="T14" fmla="*/ 111 w 200"/>
                  <a:gd name="T15" fmla="*/ 39 h 66"/>
                  <a:gd name="T16" fmla="*/ 98 w 200"/>
                  <a:gd name="T17" fmla="*/ 36 h 66"/>
                  <a:gd name="T18" fmla="*/ 86 w 200"/>
                  <a:gd name="T19" fmla="*/ 32 h 66"/>
                  <a:gd name="T20" fmla="*/ 73 w 200"/>
                  <a:gd name="T21" fmla="*/ 27 h 66"/>
                  <a:gd name="T22" fmla="*/ 60 w 200"/>
                  <a:gd name="T23" fmla="*/ 23 h 66"/>
                  <a:gd name="T24" fmla="*/ 48 w 200"/>
                  <a:gd name="T25" fmla="*/ 19 h 66"/>
                  <a:gd name="T26" fmla="*/ 36 w 200"/>
                  <a:gd name="T27" fmla="*/ 14 h 66"/>
                  <a:gd name="T28" fmla="*/ 23 w 200"/>
                  <a:gd name="T29" fmla="*/ 10 h 66"/>
                  <a:gd name="T30" fmla="*/ 11 w 200"/>
                  <a:gd name="T31" fmla="*/ 5 h 66"/>
                  <a:gd name="T32" fmla="*/ 0 w 20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66">
                    <a:moveTo>
                      <a:pt x="200" y="66"/>
                    </a:moveTo>
                    <a:lnTo>
                      <a:pt x="186" y="62"/>
                    </a:lnTo>
                    <a:lnTo>
                      <a:pt x="174" y="58"/>
                    </a:lnTo>
                    <a:lnTo>
                      <a:pt x="161" y="54"/>
                    </a:lnTo>
                    <a:lnTo>
                      <a:pt x="149" y="51"/>
                    </a:lnTo>
                    <a:lnTo>
                      <a:pt x="136" y="47"/>
                    </a:lnTo>
                    <a:lnTo>
                      <a:pt x="123" y="43"/>
                    </a:lnTo>
                    <a:lnTo>
                      <a:pt x="111" y="39"/>
                    </a:lnTo>
                    <a:lnTo>
                      <a:pt x="98" y="36"/>
                    </a:lnTo>
                    <a:lnTo>
                      <a:pt x="86" y="32"/>
                    </a:lnTo>
                    <a:lnTo>
                      <a:pt x="73" y="27"/>
                    </a:lnTo>
                    <a:lnTo>
                      <a:pt x="60" y="23"/>
                    </a:lnTo>
                    <a:lnTo>
                      <a:pt x="48" y="19"/>
                    </a:lnTo>
                    <a:lnTo>
                      <a:pt x="36" y="14"/>
                    </a:lnTo>
                    <a:lnTo>
                      <a:pt x="23" y="10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7" name="Freeform 383"/>
              <p:cNvSpPr>
                <a:spLocks/>
              </p:cNvSpPr>
              <p:nvPr/>
            </p:nvSpPr>
            <p:spPr bwMode="auto">
              <a:xfrm>
                <a:off x="2793" y="3487"/>
                <a:ext cx="19" cy="49"/>
              </a:xfrm>
              <a:custGeom>
                <a:avLst/>
                <a:gdLst>
                  <a:gd name="T0" fmla="*/ 152 w 152"/>
                  <a:gd name="T1" fmla="*/ 0 h 391"/>
                  <a:gd name="T2" fmla="*/ 136 w 152"/>
                  <a:gd name="T3" fmla="*/ 21 h 391"/>
                  <a:gd name="T4" fmla="*/ 122 w 152"/>
                  <a:gd name="T5" fmla="*/ 44 h 391"/>
                  <a:gd name="T6" fmla="*/ 109 w 152"/>
                  <a:gd name="T7" fmla="*/ 67 h 391"/>
                  <a:gd name="T8" fmla="*/ 97 w 152"/>
                  <a:gd name="T9" fmla="*/ 90 h 391"/>
                  <a:gd name="T10" fmla="*/ 85 w 152"/>
                  <a:gd name="T11" fmla="*/ 114 h 391"/>
                  <a:gd name="T12" fmla="*/ 75 w 152"/>
                  <a:gd name="T13" fmla="*/ 139 h 391"/>
                  <a:gd name="T14" fmla="*/ 65 w 152"/>
                  <a:gd name="T15" fmla="*/ 163 h 391"/>
                  <a:gd name="T16" fmla="*/ 57 w 152"/>
                  <a:gd name="T17" fmla="*/ 188 h 391"/>
                  <a:gd name="T18" fmla="*/ 48 w 152"/>
                  <a:gd name="T19" fmla="*/ 212 h 391"/>
                  <a:gd name="T20" fmla="*/ 41 w 152"/>
                  <a:gd name="T21" fmla="*/ 237 h 391"/>
                  <a:gd name="T22" fmla="*/ 33 w 152"/>
                  <a:gd name="T23" fmla="*/ 264 h 391"/>
                  <a:gd name="T24" fmla="*/ 26 w 152"/>
                  <a:gd name="T25" fmla="*/ 289 h 391"/>
                  <a:gd name="T26" fmla="*/ 20 w 152"/>
                  <a:gd name="T27" fmla="*/ 314 h 391"/>
                  <a:gd name="T28" fmla="*/ 13 w 152"/>
                  <a:gd name="T29" fmla="*/ 340 h 391"/>
                  <a:gd name="T30" fmla="*/ 6 w 152"/>
                  <a:gd name="T31" fmla="*/ 365 h 391"/>
                  <a:gd name="T32" fmla="*/ 0 w 152"/>
                  <a:gd name="T3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391">
                    <a:moveTo>
                      <a:pt x="152" y="0"/>
                    </a:moveTo>
                    <a:lnTo>
                      <a:pt x="136" y="21"/>
                    </a:lnTo>
                    <a:lnTo>
                      <a:pt x="122" y="44"/>
                    </a:lnTo>
                    <a:lnTo>
                      <a:pt x="109" y="67"/>
                    </a:lnTo>
                    <a:lnTo>
                      <a:pt x="97" y="90"/>
                    </a:lnTo>
                    <a:lnTo>
                      <a:pt x="85" y="114"/>
                    </a:lnTo>
                    <a:lnTo>
                      <a:pt x="75" y="139"/>
                    </a:lnTo>
                    <a:lnTo>
                      <a:pt x="65" y="163"/>
                    </a:lnTo>
                    <a:lnTo>
                      <a:pt x="57" y="188"/>
                    </a:lnTo>
                    <a:lnTo>
                      <a:pt x="48" y="212"/>
                    </a:lnTo>
                    <a:lnTo>
                      <a:pt x="41" y="237"/>
                    </a:lnTo>
                    <a:lnTo>
                      <a:pt x="33" y="264"/>
                    </a:lnTo>
                    <a:lnTo>
                      <a:pt x="26" y="289"/>
                    </a:lnTo>
                    <a:lnTo>
                      <a:pt x="20" y="314"/>
                    </a:lnTo>
                    <a:lnTo>
                      <a:pt x="13" y="340"/>
                    </a:lnTo>
                    <a:lnTo>
                      <a:pt x="6" y="365"/>
                    </a:lnTo>
                    <a:lnTo>
                      <a:pt x="0" y="3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8" name="Freeform 384"/>
              <p:cNvSpPr>
                <a:spLocks/>
              </p:cNvSpPr>
              <p:nvPr/>
            </p:nvSpPr>
            <p:spPr bwMode="auto">
              <a:xfrm>
                <a:off x="2793" y="3536"/>
                <a:ext cx="49" cy="16"/>
              </a:xfrm>
              <a:custGeom>
                <a:avLst/>
                <a:gdLst>
                  <a:gd name="T0" fmla="*/ 0 w 398"/>
                  <a:gd name="T1" fmla="*/ 0 h 126"/>
                  <a:gd name="T2" fmla="*/ 23 w 398"/>
                  <a:gd name="T3" fmla="*/ 14 h 126"/>
                  <a:gd name="T4" fmla="*/ 47 w 398"/>
                  <a:gd name="T5" fmla="*/ 26 h 126"/>
                  <a:gd name="T6" fmla="*/ 71 w 398"/>
                  <a:gd name="T7" fmla="*/ 36 h 126"/>
                  <a:gd name="T8" fmla="*/ 96 w 398"/>
                  <a:gd name="T9" fmla="*/ 44 h 126"/>
                  <a:gd name="T10" fmla="*/ 121 w 398"/>
                  <a:gd name="T11" fmla="*/ 51 h 126"/>
                  <a:gd name="T12" fmla="*/ 146 w 398"/>
                  <a:gd name="T13" fmla="*/ 56 h 126"/>
                  <a:gd name="T14" fmla="*/ 171 w 398"/>
                  <a:gd name="T15" fmla="*/ 62 h 126"/>
                  <a:gd name="T16" fmla="*/ 196 w 398"/>
                  <a:gd name="T17" fmla="*/ 66 h 126"/>
                  <a:gd name="T18" fmla="*/ 222 w 398"/>
                  <a:gd name="T19" fmla="*/ 71 h 126"/>
                  <a:gd name="T20" fmla="*/ 248 w 398"/>
                  <a:gd name="T21" fmla="*/ 76 h 126"/>
                  <a:gd name="T22" fmla="*/ 273 w 398"/>
                  <a:gd name="T23" fmla="*/ 81 h 126"/>
                  <a:gd name="T24" fmla="*/ 298 w 398"/>
                  <a:gd name="T25" fmla="*/ 87 h 126"/>
                  <a:gd name="T26" fmla="*/ 323 w 398"/>
                  <a:gd name="T27" fmla="*/ 94 h 126"/>
                  <a:gd name="T28" fmla="*/ 348 w 398"/>
                  <a:gd name="T29" fmla="*/ 103 h 126"/>
                  <a:gd name="T30" fmla="*/ 373 w 398"/>
                  <a:gd name="T31" fmla="*/ 113 h 126"/>
                  <a:gd name="T32" fmla="*/ 398 w 398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126">
                    <a:moveTo>
                      <a:pt x="0" y="0"/>
                    </a:moveTo>
                    <a:lnTo>
                      <a:pt x="23" y="14"/>
                    </a:lnTo>
                    <a:lnTo>
                      <a:pt x="47" y="26"/>
                    </a:lnTo>
                    <a:lnTo>
                      <a:pt x="71" y="36"/>
                    </a:lnTo>
                    <a:lnTo>
                      <a:pt x="96" y="44"/>
                    </a:lnTo>
                    <a:lnTo>
                      <a:pt x="121" y="51"/>
                    </a:lnTo>
                    <a:lnTo>
                      <a:pt x="146" y="56"/>
                    </a:lnTo>
                    <a:lnTo>
                      <a:pt x="171" y="62"/>
                    </a:lnTo>
                    <a:lnTo>
                      <a:pt x="196" y="66"/>
                    </a:lnTo>
                    <a:lnTo>
                      <a:pt x="222" y="71"/>
                    </a:lnTo>
                    <a:lnTo>
                      <a:pt x="248" y="76"/>
                    </a:lnTo>
                    <a:lnTo>
                      <a:pt x="273" y="81"/>
                    </a:lnTo>
                    <a:lnTo>
                      <a:pt x="298" y="87"/>
                    </a:lnTo>
                    <a:lnTo>
                      <a:pt x="323" y="94"/>
                    </a:lnTo>
                    <a:lnTo>
                      <a:pt x="348" y="103"/>
                    </a:lnTo>
                    <a:lnTo>
                      <a:pt x="373" y="113"/>
                    </a:lnTo>
                    <a:lnTo>
                      <a:pt x="398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89" name="Freeform 385"/>
              <p:cNvSpPr>
                <a:spLocks/>
              </p:cNvSpPr>
              <p:nvPr/>
            </p:nvSpPr>
            <p:spPr bwMode="auto">
              <a:xfrm>
                <a:off x="2842" y="3552"/>
                <a:ext cx="4" cy="12"/>
              </a:xfrm>
              <a:custGeom>
                <a:avLst/>
                <a:gdLst>
                  <a:gd name="T0" fmla="*/ 0 w 29"/>
                  <a:gd name="T1" fmla="*/ 0 h 100"/>
                  <a:gd name="T2" fmla="*/ 7 w 29"/>
                  <a:gd name="T3" fmla="*/ 4 h 100"/>
                  <a:gd name="T4" fmla="*/ 13 w 29"/>
                  <a:gd name="T5" fmla="*/ 9 h 100"/>
                  <a:gd name="T6" fmla="*/ 18 w 29"/>
                  <a:gd name="T7" fmla="*/ 15 h 100"/>
                  <a:gd name="T8" fmla="*/ 22 w 29"/>
                  <a:gd name="T9" fmla="*/ 21 h 100"/>
                  <a:gd name="T10" fmla="*/ 25 w 29"/>
                  <a:gd name="T11" fmla="*/ 27 h 100"/>
                  <a:gd name="T12" fmla="*/ 27 w 29"/>
                  <a:gd name="T13" fmla="*/ 34 h 100"/>
                  <a:gd name="T14" fmla="*/ 28 w 29"/>
                  <a:gd name="T15" fmla="*/ 41 h 100"/>
                  <a:gd name="T16" fmla="*/ 29 w 29"/>
                  <a:gd name="T17" fmla="*/ 48 h 100"/>
                  <a:gd name="T18" fmla="*/ 29 w 29"/>
                  <a:gd name="T19" fmla="*/ 55 h 100"/>
                  <a:gd name="T20" fmla="*/ 27 w 29"/>
                  <a:gd name="T21" fmla="*/ 61 h 100"/>
                  <a:gd name="T22" fmla="*/ 26 w 29"/>
                  <a:gd name="T23" fmla="*/ 68 h 100"/>
                  <a:gd name="T24" fmla="*/ 23 w 29"/>
                  <a:gd name="T25" fmla="*/ 75 h 100"/>
                  <a:gd name="T26" fmla="*/ 20 w 29"/>
                  <a:gd name="T27" fmla="*/ 81 h 100"/>
                  <a:gd name="T28" fmla="*/ 16 w 29"/>
                  <a:gd name="T29" fmla="*/ 88 h 100"/>
                  <a:gd name="T30" fmla="*/ 11 w 29"/>
                  <a:gd name="T31" fmla="*/ 94 h 100"/>
                  <a:gd name="T32" fmla="*/ 7 w 29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00">
                    <a:moveTo>
                      <a:pt x="0" y="0"/>
                    </a:moveTo>
                    <a:lnTo>
                      <a:pt x="7" y="4"/>
                    </a:lnTo>
                    <a:lnTo>
                      <a:pt x="13" y="9"/>
                    </a:lnTo>
                    <a:lnTo>
                      <a:pt x="18" y="15"/>
                    </a:lnTo>
                    <a:lnTo>
                      <a:pt x="22" y="21"/>
                    </a:lnTo>
                    <a:lnTo>
                      <a:pt x="25" y="27"/>
                    </a:lnTo>
                    <a:lnTo>
                      <a:pt x="27" y="34"/>
                    </a:lnTo>
                    <a:lnTo>
                      <a:pt x="28" y="41"/>
                    </a:lnTo>
                    <a:lnTo>
                      <a:pt x="29" y="48"/>
                    </a:lnTo>
                    <a:lnTo>
                      <a:pt x="29" y="55"/>
                    </a:lnTo>
                    <a:lnTo>
                      <a:pt x="27" y="61"/>
                    </a:lnTo>
                    <a:lnTo>
                      <a:pt x="26" y="68"/>
                    </a:lnTo>
                    <a:lnTo>
                      <a:pt x="23" y="75"/>
                    </a:lnTo>
                    <a:lnTo>
                      <a:pt x="20" y="81"/>
                    </a:lnTo>
                    <a:lnTo>
                      <a:pt x="16" y="88"/>
                    </a:lnTo>
                    <a:lnTo>
                      <a:pt x="11" y="94"/>
                    </a:lnTo>
                    <a:lnTo>
                      <a:pt x="7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0" name="Freeform 386"/>
              <p:cNvSpPr>
                <a:spLocks/>
              </p:cNvSpPr>
              <p:nvPr/>
            </p:nvSpPr>
            <p:spPr bwMode="auto">
              <a:xfrm>
                <a:off x="2803" y="3564"/>
                <a:ext cx="40" cy="16"/>
              </a:xfrm>
              <a:custGeom>
                <a:avLst/>
                <a:gdLst>
                  <a:gd name="T0" fmla="*/ 326 w 326"/>
                  <a:gd name="T1" fmla="*/ 0 h 126"/>
                  <a:gd name="T2" fmla="*/ 306 w 326"/>
                  <a:gd name="T3" fmla="*/ 10 h 126"/>
                  <a:gd name="T4" fmla="*/ 287 w 326"/>
                  <a:gd name="T5" fmla="*/ 21 h 126"/>
                  <a:gd name="T6" fmla="*/ 267 w 326"/>
                  <a:gd name="T7" fmla="*/ 31 h 126"/>
                  <a:gd name="T8" fmla="*/ 247 w 326"/>
                  <a:gd name="T9" fmla="*/ 40 h 126"/>
                  <a:gd name="T10" fmla="*/ 227 w 326"/>
                  <a:gd name="T11" fmla="*/ 49 h 126"/>
                  <a:gd name="T12" fmla="*/ 207 w 326"/>
                  <a:gd name="T13" fmla="*/ 58 h 126"/>
                  <a:gd name="T14" fmla="*/ 187 w 326"/>
                  <a:gd name="T15" fmla="*/ 66 h 126"/>
                  <a:gd name="T16" fmla="*/ 167 w 326"/>
                  <a:gd name="T17" fmla="*/ 73 h 126"/>
                  <a:gd name="T18" fmla="*/ 147 w 326"/>
                  <a:gd name="T19" fmla="*/ 82 h 126"/>
                  <a:gd name="T20" fmla="*/ 125 w 326"/>
                  <a:gd name="T21" fmla="*/ 89 h 126"/>
                  <a:gd name="T22" fmla="*/ 105 w 326"/>
                  <a:gd name="T23" fmla="*/ 95 h 126"/>
                  <a:gd name="T24" fmla="*/ 84 w 326"/>
                  <a:gd name="T25" fmla="*/ 102 h 126"/>
                  <a:gd name="T26" fmla="*/ 63 w 326"/>
                  <a:gd name="T27" fmla="*/ 108 h 126"/>
                  <a:gd name="T28" fmla="*/ 42 w 326"/>
                  <a:gd name="T29" fmla="*/ 114 h 126"/>
                  <a:gd name="T30" fmla="*/ 21 w 326"/>
                  <a:gd name="T31" fmla="*/ 120 h 126"/>
                  <a:gd name="T32" fmla="*/ 0 w 326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6" h="126">
                    <a:moveTo>
                      <a:pt x="326" y="0"/>
                    </a:moveTo>
                    <a:lnTo>
                      <a:pt x="306" y="10"/>
                    </a:lnTo>
                    <a:lnTo>
                      <a:pt x="287" y="21"/>
                    </a:lnTo>
                    <a:lnTo>
                      <a:pt x="267" y="31"/>
                    </a:lnTo>
                    <a:lnTo>
                      <a:pt x="247" y="40"/>
                    </a:lnTo>
                    <a:lnTo>
                      <a:pt x="227" y="49"/>
                    </a:lnTo>
                    <a:lnTo>
                      <a:pt x="207" y="58"/>
                    </a:lnTo>
                    <a:lnTo>
                      <a:pt x="187" y="66"/>
                    </a:lnTo>
                    <a:lnTo>
                      <a:pt x="167" y="73"/>
                    </a:lnTo>
                    <a:lnTo>
                      <a:pt x="147" y="82"/>
                    </a:lnTo>
                    <a:lnTo>
                      <a:pt x="125" y="89"/>
                    </a:lnTo>
                    <a:lnTo>
                      <a:pt x="105" y="95"/>
                    </a:lnTo>
                    <a:lnTo>
                      <a:pt x="84" y="102"/>
                    </a:lnTo>
                    <a:lnTo>
                      <a:pt x="63" y="108"/>
                    </a:lnTo>
                    <a:lnTo>
                      <a:pt x="42" y="114"/>
                    </a:lnTo>
                    <a:lnTo>
                      <a:pt x="21" y="120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1" name="Freeform 387"/>
              <p:cNvSpPr>
                <a:spLocks/>
              </p:cNvSpPr>
              <p:nvPr/>
            </p:nvSpPr>
            <p:spPr bwMode="auto">
              <a:xfrm>
                <a:off x="2733" y="3555"/>
                <a:ext cx="70" cy="25"/>
              </a:xfrm>
              <a:custGeom>
                <a:avLst/>
                <a:gdLst>
                  <a:gd name="T0" fmla="*/ 557 w 557"/>
                  <a:gd name="T1" fmla="*/ 200 h 200"/>
                  <a:gd name="T2" fmla="*/ 519 w 557"/>
                  <a:gd name="T3" fmla="*/ 198 h 200"/>
                  <a:gd name="T4" fmla="*/ 481 w 557"/>
                  <a:gd name="T5" fmla="*/ 198 h 200"/>
                  <a:gd name="T6" fmla="*/ 441 w 557"/>
                  <a:gd name="T7" fmla="*/ 197 h 200"/>
                  <a:gd name="T8" fmla="*/ 400 w 557"/>
                  <a:gd name="T9" fmla="*/ 196 h 200"/>
                  <a:gd name="T10" fmla="*/ 359 w 557"/>
                  <a:gd name="T11" fmla="*/ 194 h 200"/>
                  <a:gd name="T12" fmla="*/ 319 w 557"/>
                  <a:gd name="T13" fmla="*/ 190 h 200"/>
                  <a:gd name="T14" fmla="*/ 278 w 557"/>
                  <a:gd name="T15" fmla="*/ 185 h 200"/>
                  <a:gd name="T16" fmla="*/ 239 w 557"/>
                  <a:gd name="T17" fmla="*/ 178 h 200"/>
                  <a:gd name="T18" fmla="*/ 201 w 557"/>
                  <a:gd name="T19" fmla="*/ 169 h 200"/>
                  <a:gd name="T20" fmla="*/ 163 w 557"/>
                  <a:gd name="T21" fmla="*/ 156 h 200"/>
                  <a:gd name="T22" fmla="*/ 129 w 557"/>
                  <a:gd name="T23" fmla="*/ 140 h 200"/>
                  <a:gd name="T24" fmla="*/ 97 w 557"/>
                  <a:gd name="T25" fmla="*/ 121 h 200"/>
                  <a:gd name="T26" fmla="*/ 68 w 557"/>
                  <a:gd name="T27" fmla="*/ 98 h 200"/>
                  <a:gd name="T28" fmla="*/ 42 w 557"/>
                  <a:gd name="T29" fmla="*/ 70 h 200"/>
                  <a:gd name="T30" fmla="*/ 18 w 557"/>
                  <a:gd name="T31" fmla="*/ 38 h 200"/>
                  <a:gd name="T32" fmla="*/ 0 w 557"/>
                  <a:gd name="T33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7" h="200">
                    <a:moveTo>
                      <a:pt x="557" y="200"/>
                    </a:moveTo>
                    <a:lnTo>
                      <a:pt x="519" y="198"/>
                    </a:lnTo>
                    <a:lnTo>
                      <a:pt x="481" y="198"/>
                    </a:lnTo>
                    <a:lnTo>
                      <a:pt x="441" y="197"/>
                    </a:lnTo>
                    <a:lnTo>
                      <a:pt x="400" y="196"/>
                    </a:lnTo>
                    <a:lnTo>
                      <a:pt x="359" y="194"/>
                    </a:lnTo>
                    <a:lnTo>
                      <a:pt x="319" y="190"/>
                    </a:lnTo>
                    <a:lnTo>
                      <a:pt x="278" y="185"/>
                    </a:lnTo>
                    <a:lnTo>
                      <a:pt x="239" y="178"/>
                    </a:lnTo>
                    <a:lnTo>
                      <a:pt x="201" y="169"/>
                    </a:lnTo>
                    <a:lnTo>
                      <a:pt x="163" y="156"/>
                    </a:lnTo>
                    <a:lnTo>
                      <a:pt x="129" y="140"/>
                    </a:lnTo>
                    <a:lnTo>
                      <a:pt x="97" y="121"/>
                    </a:lnTo>
                    <a:lnTo>
                      <a:pt x="68" y="98"/>
                    </a:lnTo>
                    <a:lnTo>
                      <a:pt x="42" y="70"/>
                    </a:lnTo>
                    <a:lnTo>
                      <a:pt x="18" y="3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2" name="Freeform 388"/>
              <p:cNvSpPr>
                <a:spLocks/>
              </p:cNvSpPr>
              <p:nvPr/>
            </p:nvSpPr>
            <p:spPr bwMode="auto">
              <a:xfrm>
                <a:off x="2733" y="3507"/>
                <a:ext cx="5" cy="48"/>
              </a:xfrm>
              <a:custGeom>
                <a:avLst/>
                <a:gdLst>
                  <a:gd name="T0" fmla="*/ 0 w 39"/>
                  <a:gd name="T1" fmla="*/ 384 h 384"/>
                  <a:gd name="T2" fmla="*/ 5 w 39"/>
                  <a:gd name="T3" fmla="*/ 361 h 384"/>
                  <a:gd name="T4" fmla="*/ 11 w 39"/>
                  <a:gd name="T5" fmla="*/ 338 h 384"/>
                  <a:gd name="T6" fmla="*/ 16 w 39"/>
                  <a:gd name="T7" fmla="*/ 315 h 384"/>
                  <a:gd name="T8" fmla="*/ 20 w 39"/>
                  <a:gd name="T9" fmla="*/ 291 h 384"/>
                  <a:gd name="T10" fmla="*/ 24 w 39"/>
                  <a:gd name="T11" fmla="*/ 268 h 384"/>
                  <a:gd name="T12" fmla="*/ 28 w 39"/>
                  <a:gd name="T13" fmla="*/ 243 h 384"/>
                  <a:gd name="T14" fmla="*/ 32 w 39"/>
                  <a:gd name="T15" fmla="*/ 218 h 384"/>
                  <a:gd name="T16" fmla="*/ 34 w 39"/>
                  <a:gd name="T17" fmla="*/ 194 h 384"/>
                  <a:gd name="T18" fmla="*/ 36 w 39"/>
                  <a:gd name="T19" fmla="*/ 169 h 384"/>
                  <a:gd name="T20" fmla="*/ 38 w 39"/>
                  <a:gd name="T21" fmla="*/ 145 h 384"/>
                  <a:gd name="T22" fmla="*/ 39 w 39"/>
                  <a:gd name="T23" fmla="*/ 120 h 384"/>
                  <a:gd name="T24" fmla="*/ 39 w 39"/>
                  <a:gd name="T25" fmla="*/ 96 h 384"/>
                  <a:gd name="T26" fmla="*/ 38 w 39"/>
                  <a:gd name="T27" fmla="*/ 71 h 384"/>
                  <a:gd name="T28" fmla="*/ 37 w 39"/>
                  <a:gd name="T29" fmla="*/ 47 h 384"/>
                  <a:gd name="T30" fmla="*/ 35 w 39"/>
                  <a:gd name="T31" fmla="*/ 23 h 384"/>
                  <a:gd name="T32" fmla="*/ 32 w 39"/>
                  <a:gd name="T33" fmla="*/ 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84">
                    <a:moveTo>
                      <a:pt x="0" y="384"/>
                    </a:moveTo>
                    <a:lnTo>
                      <a:pt x="5" y="361"/>
                    </a:lnTo>
                    <a:lnTo>
                      <a:pt x="11" y="338"/>
                    </a:lnTo>
                    <a:lnTo>
                      <a:pt x="16" y="315"/>
                    </a:lnTo>
                    <a:lnTo>
                      <a:pt x="20" y="291"/>
                    </a:lnTo>
                    <a:lnTo>
                      <a:pt x="24" y="268"/>
                    </a:lnTo>
                    <a:lnTo>
                      <a:pt x="28" y="243"/>
                    </a:lnTo>
                    <a:lnTo>
                      <a:pt x="32" y="218"/>
                    </a:lnTo>
                    <a:lnTo>
                      <a:pt x="34" y="194"/>
                    </a:lnTo>
                    <a:lnTo>
                      <a:pt x="36" y="169"/>
                    </a:lnTo>
                    <a:lnTo>
                      <a:pt x="38" y="145"/>
                    </a:lnTo>
                    <a:lnTo>
                      <a:pt x="39" y="120"/>
                    </a:lnTo>
                    <a:lnTo>
                      <a:pt x="39" y="96"/>
                    </a:lnTo>
                    <a:lnTo>
                      <a:pt x="38" y="71"/>
                    </a:lnTo>
                    <a:lnTo>
                      <a:pt x="37" y="47"/>
                    </a:lnTo>
                    <a:lnTo>
                      <a:pt x="35" y="23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3" name="Freeform 389"/>
              <p:cNvSpPr>
                <a:spLocks/>
              </p:cNvSpPr>
              <p:nvPr/>
            </p:nvSpPr>
            <p:spPr bwMode="auto">
              <a:xfrm>
                <a:off x="2725" y="3485"/>
                <a:ext cx="12" cy="22"/>
              </a:xfrm>
              <a:custGeom>
                <a:avLst/>
                <a:gdLst>
                  <a:gd name="T0" fmla="*/ 92 w 92"/>
                  <a:gd name="T1" fmla="*/ 179 h 179"/>
                  <a:gd name="T2" fmla="*/ 89 w 92"/>
                  <a:gd name="T3" fmla="*/ 167 h 179"/>
                  <a:gd name="T4" fmla="*/ 87 w 92"/>
                  <a:gd name="T5" fmla="*/ 155 h 179"/>
                  <a:gd name="T6" fmla="*/ 85 w 92"/>
                  <a:gd name="T7" fmla="*/ 143 h 179"/>
                  <a:gd name="T8" fmla="*/ 83 w 92"/>
                  <a:gd name="T9" fmla="*/ 130 h 179"/>
                  <a:gd name="T10" fmla="*/ 80 w 92"/>
                  <a:gd name="T11" fmla="*/ 117 h 179"/>
                  <a:gd name="T12" fmla="*/ 77 w 92"/>
                  <a:gd name="T13" fmla="*/ 103 h 179"/>
                  <a:gd name="T14" fmla="*/ 73 w 92"/>
                  <a:gd name="T15" fmla="*/ 91 h 179"/>
                  <a:gd name="T16" fmla="*/ 69 w 92"/>
                  <a:gd name="T17" fmla="*/ 78 h 179"/>
                  <a:gd name="T18" fmla="*/ 64 w 92"/>
                  <a:gd name="T19" fmla="*/ 66 h 179"/>
                  <a:gd name="T20" fmla="*/ 58 w 92"/>
                  <a:gd name="T21" fmla="*/ 54 h 179"/>
                  <a:gd name="T22" fmla="*/ 51 w 92"/>
                  <a:gd name="T23" fmla="*/ 43 h 179"/>
                  <a:gd name="T24" fmla="*/ 43 w 92"/>
                  <a:gd name="T25" fmla="*/ 32 h 179"/>
                  <a:gd name="T26" fmla="*/ 34 w 92"/>
                  <a:gd name="T27" fmla="*/ 22 h 179"/>
                  <a:gd name="T28" fmla="*/ 24 w 92"/>
                  <a:gd name="T29" fmla="*/ 14 h 179"/>
                  <a:gd name="T30" fmla="*/ 12 w 92"/>
                  <a:gd name="T31" fmla="*/ 6 h 179"/>
                  <a:gd name="T32" fmla="*/ 0 w 92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79">
                    <a:moveTo>
                      <a:pt x="92" y="179"/>
                    </a:moveTo>
                    <a:lnTo>
                      <a:pt x="89" y="167"/>
                    </a:lnTo>
                    <a:lnTo>
                      <a:pt x="87" y="155"/>
                    </a:lnTo>
                    <a:lnTo>
                      <a:pt x="85" y="143"/>
                    </a:lnTo>
                    <a:lnTo>
                      <a:pt x="83" y="130"/>
                    </a:lnTo>
                    <a:lnTo>
                      <a:pt x="80" y="117"/>
                    </a:lnTo>
                    <a:lnTo>
                      <a:pt x="77" y="103"/>
                    </a:lnTo>
                    <a:lnTo>
                      <a:pt x="73" y="91"/>
                    </a:lnTo>
                    <a:lnTo>
                      <a:pt x="69" y="78"/>
                    </a:lnTo>
                    <a:lnTo>
                      <a:pt x="64" y="66"/>
                    </a:lnTo>
                    <a:lnTo>
                      <a:pt x="58" y="54"/>
                    </a:lnTo>
                    <a:lnTo>
                      <a:pt x="51" y="43"/>
                    </a:lnTo>
                    <a:lnTo>
                      <a:pt x="43" y="32"/>
                    </a:lnTo>
                    <a:lnTo>
                      <a:pt x="34" y="22"/>
                    </a:lnTo>
                    <a:lnTo>
                      <a:pt x="24" y="14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4" name="Freeform 390"/>
              <p:cNvSpPr>
                <a:spLocks/>
              </p:cNvSpPr>
              <p:nvPr/>
            </p:nvSpPr>
            <p:spPr bwMode="auto">
              <a:xfrm>
                <a:off x="2718" y="3477"/>
                <a:ext cx="7" cy="8"/>
              </a:xfrm>
              <a:custGeom>
                <a:avLst/>
                <a:gdLst>
                  <a:gd name="T0" fmla="*/ 60 w 60"/>
                  <a:gd name="T1" fmla="*/ 60 h 60"/>
                  <a:gd name="T2" fmla="*/ 54 w 60"/>
                  <a:gd name="T3" fmla="*/ 57 h 60"/>
                  <a:gd name="T4" fmla="*/ 48 w 60"/>
                  <a:gd name="T5" fmla="*/ 55 h 60"/>
                  <a:gd name="T6" fmla="*/ 43 w 60"/>
                  <a:gd name="T7" fmla="*/ 53 h 60"/>
                  <a:gd name="T8" fmla="*/ 38 w 60"/>
                  <a:gd name="T9" fmla="*/ 50 h 60"/>
                  <a:gd name="T10" fmla="*/ 33 w 60"/>
                  <a:gd name="T11" fmla="*/ 48 h 60"/>
                  <a:gd name="T12" fmla="*/ 28 w 60"/>
                  <a:gd name="T13" fmla="*/ 45 h 60"/>
                  <a:gd name="T14" fmla="*/ 24 w 60"/>
                  <a:gd name="T15" fmla="*/ 42 h 60"/>
                  <a:gd name="T16" fmla="*/ 21 w 60"/>
                  <a:gd name="T17" fmla="*/ 38 h 60"/>
                  <a:gd name="T18" fmla="*/ 17 w 60"/>
                  <a:gd name="T19" fmla="*/ 35 h 60"/>
                  <a:gd name="T20" fmla="*/ 14 w 60"/>
                  <a:gd name="T21" fmla="*/ 31 h 60"/>
                  <a:gd name="T22" fmla="*/ 11 w 60"/>
                  <a:gd name="T23" fmla="*/ 27 h 60"/>
                  <a:gd name="T24" fmla="*/ 9 w 60"/>
                  <a:gd name="T25" fmla="*/ 21 h 60"/>
                  <a:gd name="T26" fmla="*/ 6 w 60"/>
                  <a:gd name="T27" fmla="*/ 16 h 60"/>
                  <a:gd name="T28" fmla="*/ 4 w 60"/>
                  <a:gd name="T29" fmla="*/ 11 h 60"/>
                  <a:gd name="T30" fmla="*/ 2 w 60"/>
                  <a:gd name="T31" fmla="*/ 5 h 60"/>
                  <a:gd name="T32" fmla="*/ 0 w 60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60">
                    <a:moveTo>
                      <a:pt x="60" y="60"/>
                    </a:moveTo>
                    <a:lnTo>
                      <a:pt x="54" y="57"/>
                    </a:lnTo>
                    <a:lnTo>
                      <a:pt x="48" y="55"/>
                    </a:lnTo>
                    <a:lnTo>
                      <a:pt x="43" y="53"/>
                    </a:lnTo>
                    <a:lnTo>
                      <a:pt x="38" y="50"/>
                    </a:lnTo>
                    <a:lnTo>
                      <a:pt x="33" y="48"/>
                    </a:lnTo>
                    <a:lnTo>
                      <a:pt x="28" y="45"/>
                    </a:lnTo>
                    <a:lnTo>
                      <a:pt x="24" y="42"/>
                    </a:lnTo>
                    <a:lnTo>
                      <a:pt x="21" y="38"/>
                    </a:lnTo>
                    <a:lnTo>
                      <a:pt x="17" y="35"/>
                    </a:lnTo>
                    <a:lnTo>
                      <a:pt x="14" y="31"/>
                    </a:lnTo>
                    <a:lnTo>
                      <a:pt x="11" y="27"/>
                    </a:lnTo>
                    <a:lnTo>
                      <a:pt x="9" y="21"/>
                    </a:lnTo>
                    <a:lnTo>
                      <a:pt x="6" y="16"/>
                    </a:lnTo>
                    <a:lnTo>
                      <a:pt x="4" y="11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5" name="Freeform 391"/>
              <p:cNvSpPr>
                <a:spLocks/>
              </p:cNvSpPr>
              <p:nvPr/>
            </p:nvSpPr>
            <p:spPr bwMode="auto">
              <a:xfrm>
                <a:off x="2718" y="3463"/>
                <a:ext cx="1" cy="14"/>
              </a:xfrm>
              <a:custGeom>
                <a:avLst/>
                <a:gdLst>
                  <a:gd name="T0" fmla="*/ 0 w 7"/>
                  <a:gd name="T1" fmla="*/ 112 h 112"/>
                  <a:gd name="T2" fmla="*/ 1 w 7"/>
                  <a:gd name="T3" fmla="*/ 105 h 112"/>
                  <a:gd name="T4" fmla="*/ 2 w 7"/>
                  <a:gd name="T5" fmla="*/ 98 h 112"/>
                  <a:gd name="T6" fmla="*/ 3 w 7"/>
                  <a:gd name="T7" fmla="*/ 91 h 112"/>
                  <a:gd name="T8" fmla="*/ 4 w 7"/>
                  <a:gd name="T9" fmla="*/ 83 h 112"/>
                  <a:gd name="T10" fmla="*/ 5 w 7"/>
                  <a:gd name="T11" fmla="*/ 76 h 112"/>
                  <a:gd name="T12" fmla="*/ 5 w 7"/>
                  <a:gd name="T13" fmla="*/ 68 h 112"/>
                  <a:gd name="T14" fmla="*/ 6 w 7"/>
                  <a:gd name="T15" fmla="*/ 61 h 112"/>
                  <a:gd name="T16" fmla="*/ 6 w 7"/>
                  <a:gd name="T17" fmla="*/ 53 h 112"/>
                  <a:gd name="T18" fmla="*/ 6 w 7"/>
                  <a:gd name="T19" fmla="*/ 46 h 112"/>
                  <a:gd name="T20" fmla="*/ 6 w 7"/>
                  <a:gd name="T21" fmla="*/ 38 h 112"/>
                  <a:gd name="T22" fmla="*/ 6 w 7"/>
                  <a:gd name="T23" fmla="*/ 31 h 112"/>
                  <a:gd name="T24" fmla="*/ 7 w 7"/>
                  <a:gd name="T25" fmla="*/ 24 h 112"/>
                  <a:gd name="T26" fmla="*/ 7 w 7"/>
                  <a:gd name="T27" fmla="*/ 18 h 112"/>
                  <a:gd name="T28" fmla="*/ 7 w 7"/>
                  <a:gd name="T29" fmla="*/ 11 h 112"/>
                  <a:gd name="T30" fmla="*/ 7 w 7"/>
                  <a:gd name="T31" fmla="*/ 5 h 112"/>
                  <a:gd name="T32" fmla="*/ 7 w 7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12">
                    <a:moveTo>
                      <a:pt x="0" y="112"/>
                    </a:moveTo>
                    <a:lnTo>
                      <a:pt x="1" y="105"/>
                    </a:lnTo>
                    <a:lnTo>
                      <a:pt x="2" y="98"/>
                    </a:lnTo>
                    <a:lnTo>
                      <a:pt x="3" y="91"/>
                    </a:lnTo>
                    <a:lnTo>
                      <a:pt x="4" y="83"/>
                    </a:lnTo>
                    <a:lnTo>
                      <a:pt x="5" y="76"/>
                    </a:lnTo>
                    <a:lnTo>
                      <a:pt x="5" y="68"/>
                    </a:lnTo>
                    <a:lnTo>
                      <a:pt x="6" y="61"/>
                    </a:lnTo>
                    <a:lnTo>
                      <a:pt x="6" y="53"/>
                    </a:lnTo>
                    <a:lnTo>
                      <a:pt x="6" y="46"/>
                    </a:lnTo>
                    <a:lnTo>
                      <a:pt x="6" y="38"/>
                    </a:lnTo>
                    <a:lnTo>
                      <a:pt x="6" y="31"/>
                    </a:lnTo>
                    <a:lnTo>
                      <a:pt x="7" y="24"/>
                    </a:lnTo>
                    <a:lnTo>
                      <a:pt x="7" y="18"/>
                    </a:lnTo>
                    <a:lnTo>
                      <a:pt x="7" y="11"/>
                    </a:lnTo>
                    <a:lnTo>
                      <a:pt x="7" y="5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6" name="Freeform 392"/>
              <p:cNvSpPr>
                <a:spLocks/>
              </p:cNvSpPr>
              <p:nvPr/>
            </p:nvSpPr>
            <p:spPr bwMode="auto">
              <a:xfrm>
                <a:off x="2637" y="3463"/>
                <a:ext cx="82" cy="10"/>
              </a:xfrm>
              <a:custGeom>
                <a:avLst/>
                <a:gdLst>
                  <a:gd name="T0" fmla="*/ 658 w 658"/>
                  <a:gd name="T1" fmla="*/ 0 h 79"/>
                  <a:gd name="T2" fmla="*/ 621 w 658"/>
                  <a:gd name="T3" fmla="*/ 20 h 79"/>
                  <a:gd name="T4" fmla="*/ 583 w 658"/>
                  <a:gd name="T5" fmla="*/ 37 h 79"/>
                  <a:gd name="T6" fmla="*/ 543 w 658"/>
                  <a:gd name="T7" fmla="*/ 51 h 79"/>
                  <a:gd name="T8" fmla="*/ 502 w 658"/>
                  <a:gd name="T9" fmla="*/ 62 h 79"/>
                  <a:gd name="T10" fmla="*/ 461 w 658"/>
                  <a:gd name="T11" fmla="*/ 70 h 79"/>
                  <a:gd name="T12" fmla="*/ 418 w 658"/>
                  <a:gd name="T13" fmla="*/ 75 h 79"/>
                  <a:gd name="T14" fmla="*/ 375 w 658"/>
                  <a:gd name="T15" fmla="*/ 78 h 79"/>
                  <a:gd name="T16" fmla="*/ 332 w 658"/>
                  <a:gd name="T17" fmla="*/ 79 h 79"/>
                  <a:gd name="T18" fmla="*/ 288 w 658"/>
                  <a:gd name="T19" fmla="*/ 78 h 79"/>
                  <a:gd name="T20" fmla="*/ 245 w 658"/>
                  <a:gd name="T21" fmla="*/ 75 h 79"/>
                  <a:gd name="T22" fmla="*/ 202 w 658"/>
                  <a:gd name="T23" fmla="*/ 70 h 79"/>
                  <a:gd name="T24" fmla="*/ 160 w 658"/>
                  <a:gd name="T25" fmla="*/ 64 h 79"/>
                  <a:gd name="T26" fmla="*/ 118 w 658"/>
                  <a:gd name="T27" fmla="*/ 56 h 79"/>
                  <a:gd name="T28" fmla="*/ 78 w 658"/>
                  <a:gd name="T29" fmla="*/ 47 h 79"/>
                  <a:gd name="T30" fmla="*/ 38 w 658"/>
                  <a:gd name="T31" fmla="*/ 37 h 79"/>
                  <a:gd name="T32" fmla="*/ 0 w 658"/>
                  <a:gd name="T33" fmla="*/ 2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8" h="79">
                    <a:moveTo>
                      <a:pt x="658" y="0"/>
                    </a:moveTo>
                    <a:lnTo>
                      <a:pt x="621" y="20"/>
                    </a:lnTo>
                    <a:lnTo>
                      <a:pt x="583" y="37"/>
                    </a:lnTo>
                    <a:lnTo>
                      <a:pt x="543" y="51"/>
                    </a:lnTo>
                    <a:lnTo>
                      <a:pt x="502" y="62"/>
                    </a:lnTo>
                    <a:lnTo>
                      <a:pt x="461" y="70"/>
                    </a:lnTo>
                    <a:lnTo>
                      <a:pt x="418" y="75"/>
                    </a:lnTo>
                    <a:lnTo>
                      <a:pt x="375" y="78"/>
                    </a:lnTo>
                    <a:lnTo>
                      <a:pt x="332" y="79"/>
                    </a:lnTo>
                    <a:lnTo>
                      <a:pt x="288" y="78"/>
                    </a:lnTo>
                    <a:lnTo>
                      <a:pt x="245" y="75"/>
                    </a:lnTo>
                    <a:lnTo>
                      <a:pt x="202" y="70"/>
                    </a:lnTo>
                    <a:lnTo>
                      <a:pt x="160" y="64"/>
                    </a:lnTo>
                    <a:lnTo>
                      <a:pt x="118" y="56"/>
                    </a:lnTo>
                    <a:lnTo>
                      <a:pt x="78" y="47"/>
                    </a:lnTo>
                    <a:lnTo>
                      <a:pt x="38" y="37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7" name="Freeform 393"/>
              <p:cNvSpPr>
                <a:spLocks/>
              </p:cNvSpPr>
              <p:nvPr/>
            </p:nvSpPr>
            <p:spPr bwMode="auto">
              <a:xfrm>
                <a:off x="2632" y="3466"/>
                <a:ext cx="6" cy="80"/>
              </a:xfrm>
              <a:custGeom>
                <a:avLst/>
                <a:gdLst>
                  <a:gd name="T0" fmla="*/ 35 w 48"/>
                  <a:gd name="T1" fmla="*/ 0 h 637"/>
                  <a:gd name="T2" fmla="*/ 25 w 48"/>
                  <a:gd name="T3" fmla="*/ 38 h 637"/>
                  <a:gd name="T4" fmla="*/ 17 w 48"/>
                  <a:gd name="T5" fmla="*/ 76 h 637"/>
                  <a:gd name="T6" fmla="*/ 11 w 48"/>
                  <a:gd name="T7" fmla="*/ 116 h 637"/>
                  <a:gd name="T8" fmla="*/ 6 w 48"/>
                  <a:gd name="T9" fmla="*/ 156 h 637"/>
                  <a:gd name="T10" fmla="*/ 3 w 48"/>
                  <a:gd name="T11" fmla="*/ 195 h 637"/>
                  <a:gd name="T12" fmla="*/ 1 w 48"/>
                  <a:gd name="T13" fmla="*/ 235 h 637"/>
                  <a:gd name="T14" fmla="*/ 0 w 48"/>
                  <a:gd name="T15" fmla="*/ 276 h 637"/>
                  <a:gd name="T16" fmla="*/ 1 w 48"/>
                  <a:gd name="T17" fmla="*/ 316 h 637"/>
                  <a:gd name="T18" fmla="*/ 2 w 48"/>
                  <a:gd name="T19" fmla="*/ 356 h 637"/>
                  <a:gd name="T20" fmla="*/ 5 w 48"/>
                  <a:gd name="T21" fmla="*/ 396 h 637"/>
                  <a:gd name="T22" fmla="*/ 10 w 48"/>
                  <a:gd name="T23" fmla="*/ 437 h 637"/>
                  <a:gd name="T24" fmla="*/ 15 w 48"/>
                  <a:gd name="T25" fmla="*/ 477 h 637"/>
                  <a:gd name="T26" fmla="*/ 22 w 48"/>
                  <a:gd name="T27" fmla="*/ 517 h 637"/>
                  <a:gd name="T28" fmla="*/ 29 w 48"/>
                  <a:gd name="T29" fmla="*/ 557 h 637"/>
                  <a:gd name="T30" fmla="*/ 38 w 48"/>
                  <a:gd name="T31" fmla="*/ 597 h 637"/>
                  <a:gd name="T32" fmla="*/ 48 w 48"/>
                  <a:gd name="T33" fmla="*/ 637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37">
                    <a:moveTo>
                      <a:pt x="35" y="0"/>
                    </a:moveTo>
                    <a:lnTo>
                      <a:pt x="25" y="38"/>
                    </a:lnTo>
                    <a:lnTo>
                      <a:pt x="17" y="76"/>
                    </a:lnTo>
                    <a:lnTo>
                      <a:pt x="11" y="116"/>
                    </a:lnTo>
                    <a:lnTo>
                      <a:pt x="6" y="156"/>
                    </a:lnTo>
                    <a:lnTo>
                      <a:pt x="3" y="195"/>
                    </a:lnTo>
                    <a:lnTo>
                      <a:pt x="1" y="235"/>
                    </a:lnTo>
                    <a:lnTo>
                      <a:pt x="0" y="276"/>
                    </a:lnTo>
                    <a:lnTo>
                      <a:pt x="1" y="316"/>
                    </a:lnTo>
                    <a:lnTo>
                      <a:pt x="2" y="356"/>
                    </a:lnTo>
                    <a:lnTo>
                      <a:pt x="5" y="396"/>
                    </a:lnTo>
                    <a:lnTo>
                      <a:pt x="10" y="437"/>
                    </a:lnTo>
                    <a:lnTo>
                      <a:pt x="15" y="477"/>
                    </a:lnTo>
                    <a:lnTo>
                      <a:pt x="22" y="517"/>
                    </a:lnTo>
                    <a:lnTo>
                      <a:pt x="29" y="557"/>
                    </a:lnTo>
                    <a:lnTo>
                      <a:pt x="38" y="597"/>
                    </a:lnTo>
                    <a:lnTo>
                      <a:pt x="48" y="6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8" name="Freeform 394"/>
              <p:cNvSpPr>
                <a:spLocks/>
              </p:cNvSpPr>
              <p:nvPr/>
            </p:nvSpPr>
            <p:spPr bwMode="auto">
              <a:xfrm>
                <a:off x="2638" y="3546"/>
                <a:ext cx="8" cy="14"/>
              </a:xfrm>
              <a:custGeom>
                <a:avLst/>
                <a:gdLst>
                  <a:gd name="T0" fmla="*/ 0 w 67"/>
                  <a:gd name="T1" fmla="*/ 0 h 113"/>
                  <a:gd name="T2" fmla="*/ 3 w 67"/>
                  <a:gd name="T3" fmla="*/ 6 h 113"/>
                  <a:gd name="T4" fmla="*/ 8 w 67"/>
                  <a:gd name="T5" fmla="*/ 12 h 113"/>
                  <a:gd name="T6" fmla="*/ 13 w 67"/>
                  <a:gd name="T7" fmla="*/ 18 h 113"/>
                  <a:gd name="T8" fmla="*/ 20 w 67"/>
                  <a:gd name="T9" fmla="*/ 24 h 113"/>
                  <a:gd name="T10" fmla="*/ 26 w 67"/>
                  <a:gd name="T11" fmla="*/ 30 h 113"/>
                  <a:gd name="T12" fmla="*/ 32 w 67"/>
                  <a:gd name="T13" fmla="*/ 36 h 113"/>
                  <a:gd name="T14" fmla="*/ 37 w 67"/>
                  <a:gd name="T15" fmla="*/ 43 h 113"/>
                  <a:gd name="T16" fmla="*/ 43 w 67"/>
                  <a:gd name="T17" fmla="*/ 49 h 113"/>
                  <a:gd name="T18" fmla="*/ 49 w 67"/>
                  <a:gd name="T19" fmla="*/ 56 h 113"/>
                  <a:gd name="T20" fmla="*/ 54 w 67"/>
                  <a:gd name="T21" fmla="*/ 63 h 113"/>
                  <a:gd name="T22" fmla="*/ 58 w 67"/>
                  <a:gd name="T23" fmla="*/ 70 h 113"/>
                  <a:gd name="T24" fmla="*/ 62 w 67"/>
                  <a:gd name="T25" fmla="*/ 79 h 113"/>
                  <a:gd name="T26" fmla="*/ 65 w 67"/>
                  <a:gd name="T27" fmla="*/ 86 h 113"/>
                  <a:gd name="T28" fmla="*/ 66 w 67"/>
                  <a:gd name="T29" fmla="*/ 95 h 113"/>
                  <a:gd name="T30" fmla="*/ 67 w 67"/>
                  <a:gd name="T31" fmla="*/ 103 h 113"/>
                  <a:gd name="T32" fmla="*/ 67 w 67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13">
                    <a:moveTo>
                      <a:pt x="0" y="0"/>
                    </a:moveTo>
                    <a:lnTo>
                      <a:pt x="3" y="6"/>
                    </a:lnTo>
                    <a:lnTo>
                      <a:pt x="8" y="12"/>
                    </a:lnTo>
                    <a:lnTo>
                      <a:pt x="13" y="18"/>
                    </a:lnTo>
                    <a:lnTo>
                      <a:pt x="20" y="24"/>
                    </a:lnTo>
                    <a:lnTo>
                      <a:pt x="26" y="30"/>
                    </a:lnTo>
                    <a:lnTo>
                      <a:pt x="32" y="36"/>
                    </a:lnTo>
                    <a:lnTo>
                      <a:pt x="37" y="43"/>
                    </a:lnTo>
                    <a:lnTo>
                      <a:pt x="43" y="49"/>
                    </a:lnTo>
                    <a:lnTo>
                      <a:pt x="49" y="56"/>
                    </a:lnTo>
                    <a:lnTo>
                      <a:pt x="54" y="63"/>
                    </a:lnTo>
                    <a:lnTo>
                      <a:pt x="58" y="70"/>
                    </a:lnTo>
                    <a:lnTo>
                      <a:pt x="62" y="79"/>
                    </a:lnTo>
                    <a:lnTo>
                      <a:pt x="65" y="86"/>
                    </a:lnTo>
                    <a:lnTo>
                      <a:pt x="66" y="95"/>
                    </a:lnTo>
                    <a:lnTo>
                      <a:pt x="67" y="103"/>
                    </a:lnTo>
                    <a:lnTo>
                      <a:pt x="67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099" name="Freeform 395"/>
              <p:cNvSpPr>
                <a:spLocks/>
              </p:cNvSpPr>
              <p:nvPr/>
            </p:nvSpPr>
            <p:spPr bwMode="auto">
              <a:xfrm>
                <a:off x="2646" y="3560"/>
                <a:ext cx="89" cy="38"/>
              </a:xfrm>
              <a:custGeom>
                <a:avLst/>
                <a:gdLst>
                  <a:gd name="T0" fmla="*/ 0 w 704"/>
                  <a:gd name="T1" fmla="*/ 0 h 305"/>
                  <a:gd name="T2" fmla="*/ 42 w 704"/>
                  <a:gd name="T3" fmla="*/ 22 h 305"/>
                  <a:gd name="T4" fmla="*/ 85 w 704"/>
                  <a:gd name="T5" fmla="*/ 44 h 305"/>
                  <a:gd name="T6" fmla="*/ 127 w 704"/>
                  <a:gd name="T7" fmla="*/ 67 h 305"/>
                  <a:gd name="T8" fmla="*/ 169 w 704"/>
                  <a:gd name="T9" fmla="*/ 89 h 305"/>
                  <a:gd name="T10" fmla="*/ 213 w 704"/>
                  <a:gd name="T11" fmla="*/ 111 h 305"/>
                  <a:gd name="T12" fmla="*/ 255 w 704"/>
                  <a:gd name="T13" fmla="*/ 133 h 305"/>
                  <a:gd name="T14" fmla="*/ 298 w 704"/>
                  <a:gd name="T15" fmla="*/ 154 h 305"/>
                  <a:gd name="T16" fmla="*/ 343 w 704"/>
                  <a:gd name="T17" fmla="*/ 174 h 305"/>
                  <a:gd name="T18" fmla="*/ 386 w 704"/>
                  <a:gd name="T19" fmla="*/ 194 h 305"/>
                  <a:gd name="T20" fmla="*/ 430 w 704"/>
                  <a:gd name="T21" fmla="*/ 212 h 305"/>
                  <a:gd name="T22" fmla="*/ 475 w 704"/>
                  <a:gd name="T23" fmla="*/ 230 h 305"/>
                  <a:gd name="T24" fmla="*/ 520 w 704"/>
                  <a:gd name="T25" fmla="*/ 247 h 305"/>
                  <a:gd name="T26" fmla="*/ 565 w 704"/>
                  <a:gd name="T27" fmla="*/ 264 h 305"/>
                  <a:gd name="T28" fmla="*/ 611 w 704"/>
                  <a:gd name="T29" fmla="*/ 279 h 305"/>
                  <a:gd name="T30" fmla="*/ 657 w 704"/>
                  <a:gd name="T31" fmla="*/ 292 h 305"/>
                  <a:gd name="T32" fmla="*/ 704 w 704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4" h="305">
                    <a:moveTo>
                      <a:pt x="0" y="0"/>
                    </a:moveTo>
                    <a:lnTo>
                      <a:pt x="42" y="22"/>
                    </a:lnTo>
                    <a:lnTo>
                      <a:pt x="85" y="44"/>
                    </a:lnTo>
                    <a:lnTo>
                      <a:pt x="127" y="67"/>
                    </a:lnTo>
                    <a:lnTo>
                      <a:pt x="169" y="89"/>
                    </a:lnTo>
                    <a:lnTo>
                      <a:pt x="213" y="111"/>
                    </a:lnTo>
                    <a:lnTo>
                      <a:pt x="255" y="133"/>
                    </a:lnTo>
                    <a:lnTo>
                      <a:pt x="298" y="154"/>
                    </a:lnTo>
                    <a:lnTo>
                      <a:pt x="343" y="174"/>
                    </a:lnTo>
                    <a:lnTo>
                      <a:pt x="386" y="194"/>
                    </a:lnTo>
                    <a:lnTo>
                      <a:pt x="430" y="212"/>
                    </a:lnTo>
                    <a:lnTo>
                      <a:pt x="475" y="230"/>
                    </a:lnTo>
                    <a:lnTo>
                      <a:pt x="520" y="247"/>
                    </a:lnTo>
                    <a:lnTo>
                      <a:pt x="565" y="264"/>
                    </a:lnTo>
                    <a:lnTo>
                      <a:pt x="611" y="279"/>
                    </a:lnTo>
                    <a:lnTo>
                      <a:pt x="657" y="292"/>
                    </a:lnTo>
                    <a:lnTo>
                      <a:pt x="704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0" name="Freeform 396"/>
              <p:cNvSpPr>
                <a:spLocks/>
              </p:cNvSpPr>
              <p:nvPr/>
            </p:nvSpPr>
            <p:spPr bwMode="auto">
              <a:xfrm>
                <a:off x="2735" y="3598"/>
                <a:ext cx="17" cy="19"/>
              </a:xfrm>
              <a:custGeom>
                <a:avLst/>
                <a:gdLst>
                  <a:gd name="T0" fmla="*/ 0 w 140"/>
                  <a:gd name="T1" fmla="*/ 0 h 152"/>
                  <a:gd name="T2" fmla="*/ 8 w 140"/>
                  <a:gd name="T3" fmla="*/ 10 h 152"/>
                  <a:gd name="T4" fmla="*/ 18 w 140"/>
                  <a:gd name="T5" fmla="*/ 20 h 152"/>
                  <a:gd name="T6" fmla="*/ 30 w 140"/>
                  <a:gd name="T7" fmla="*/ 28 h 152"/>
                  <a:gd name="T8" fmla="*/ 41 w 140"/>
                  <a:gd name="T9" fmla="*/ 36 h 152"/>
                  <a:gd name="T10" fmla="*/ 53 w 140"/>
                  <a:gd name="T11" fmla="*/ 43 h 152"/>
                  <a:gd name="T12" fmla="*/ 66 w 140"/>
                  <a:gd name="T13" fmla="*/ 50 h 152"/>
                  <a:gd name="T14" fmla="*/ 78 w 140"/>
                  <a:gd name="T15" fmla="*/ 56 h 152"/>
                  <a:gd name="T16" fmla="*/ 90 w 140"/>
                  <a:gd name="T17" fmla="*/ 63 h 152"/>
                  <a:gd name="T18" fmla="*/ 101 w 140"/>
                  <a:gd name="T19" fmla="*/ 70 h 152"/>
                  <a:gd name="T20" fmla="*/ 111 w 140"/>
                  <a:gd name="T21" fmla="*/ 78 h 152"/>
                  <a:gd name="T22" fmla="*/ 121 w 140"/>
                  <a:gd name="T23" fmla="*/ 86 h 152"/>
                  <a:gd name="T24" fmla="*/ 128 w 140"/>
                  <a:gd name="T25" fmla="*/ 96 h 152"/>
                  <a:gd name="T26" fmla="*/ 134 w 140"/>
                  <a:gd name="T27" fmla="*/ 108 h 152"/>
                  <a:gd name="T28" fmla="*/ 138 w 140"/>
                  <a:gd name="T29" fmla="*/ 121 h 152"/>
                  <a:gd name="T30" fmla="*/ 140 w 140"/>
                  <a:gd name="T31" fmla="*/ 135 h 152"/>
                  <a:gd name="T32" fmla="*/ 139 w 140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52">
                    <a:moveTo>
                      <a:pt x="0" y="0"/>
                    </a:moveTo>
                    <a:lnTo>
                      <a:pt x="8" y="10"/>
                    </a:lnTo>
                    <a:lnTo>
                      <a:pt x="18" y="20"/>
                    </a:lnTo>
                    <a:lnTo>
                      <a:pt x="30" y="28"/>
                    </a:lnTo>
                    <a:lnTo>
                      <a:pt x="41" y="36"/>
                    </a:lnTo>
                    <a:lnTo>
                      <a:pt x="53" y="43"/>
                    </a:lnTo>
                    <a:lnTo>
                      <a:pt x="66" y="50"/>
                    </a:lnTo>
                    <a:lnTo>
                      <a:pt x="78" y="56"/>
                    </a:lnTo>
                    <a:lnTo>
                      <a:pt x="90" y="63"/>
                    </a:lnTo>
                    <a:lnTo>
                      <a:pt x="101" y="70"/>
                    </a:lnTo>
                    <a:lnTo>
                      <a:pt x="111" y="78"/>
                    </a:lnTo>
                    <a:lnTo>
                      <a:pt x="121" y="86"/>
                    </a:lnTo>
                    <a:lnTo>
                      <a:pt x="128" y="96"/>
                    </a:lnTo>
                    <a:lnTo>
                      <a:pt x="134" y="108"/>
                    </a:lnTo>
                    <a:lnTo>
                      <a:pt x="138" y="121"/>
                    </a:lnTo>
                    <a:lnTo>
                      <a:pt x="140" y="135"/>
                    </a:lnTo>
                    <a:lnTo>
                      <a:pt x="139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1" name="Freeform 397"/>
              <p:cNvSpPr>
                <a:spLocks/>
              </p:cNvSpPr>
              <p:nvPr/>
            </p:nvSpPr>
            <p:spPr bwMode="auto">
              <a:xfrm>
                <a:off x="2730" y="3617"/>
                <a:ext cx="22" cy="28"/>
              </a:xfrm>
              <a:custGeom>
                <a:avLst/>
                <a:gdLst>
                  <a:gd name="T0" fmla="*/ 172 w 172"/>
                  <a:gd name="T1" fmla="*/ 0 h 219"/>
                  <a:gd name="T2" fmla="*/ 169 w 172"/>
                  <a:gd name="T3" fmla="*/ 18 h 219"/>
                  <a:gd name="T4" fmla="*/ 165 w 172"/>
                  <a:gd name="T5" fmla="*/ 36 h 219"/>
                  <a:gd name="T6" fmla="*/ 159 w 172"/>
                  <a:gd name="T7" fmla="*/ 53 h 219"/>
                  <a:gd name="T8" fmla="*/ 153 w 172"/>
                  <a:gd name="T9" fmla="*/ 71 h 219"/>
                  <a:gd name="T10" fmla="*/ 146 w 172"/>
                  <a:gd name="T11" fmla="*/ 88 h 219"/>
                  <a:gd name="T12" fmla="*/ 138 w 172"/>
                  <a:gd name="T13" fmla="*/ 105 h 219"/>
                  <a:gd name="T14" fmla="*/ 129 w 172"/>
                  <a:gd name="T15" fmla="*/ 121 h 219"/>
                  <a:gd name="T16" fmla="*/ 119 w 172"/>
                  <a:gd name="T17" fmla="*/ 137 h 219"/>
                  <a:gd name="T18" fmla="*/ 107 w 172"/>
                  <a:gd name="T19" fmla="*/ 151 h 219"/>
                  <a:gd name="T20" fmla="*/ 95 w 172"/>
                  <a:gd name="T21" fmla="*/ 164 h 219"/>
                  <a:gd name="T22" fmla="*/ 82 w 172"/>
                  <a:gd name="T23" fmla="*/ 176 h 219"/>
                  <a:gd name="T24" fmla="*/ 68 w 172"/>
                  <a:gd name="T25" fmla="*/ 188 h 219"/>
                  <a:gd name="T26" fmla="*/ 51 w 172"/>
                  <a:gd name="T27" fmla="*/ 197 h 219"/>
                  <a:gd name="T28" fmla="*/ 35 w 172"/>
                  <a:gd name="T29" fmla="*/ 206 h 219"/>
                  <a:gd name="T30" fmla="*/ 18 w 172"/>
                  <a:gd name="T31" fmla="*/ 213 h 219"/>
                  <a:gd name="T32" fmla="*/ 0 w 172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219">
                    <a:moveTo>
                      <a:pt x="172" y="0"/>
                    </a:moveTo>
                    <a:lnTo>
                      <a:pt x="169" y="18"/>
                    </a:lnTo>
                    <a:lnTo>
                      <a:pt x="165" y="36"/>
                    </a:lnTo>
                    <a:lnTo>
                      <a:pt x="159" y="53"/>
                    </a:lnTo>
                    <a:lnTo>
                      <a:pt x="153" y="71"/>
                    </a:lnTo>
                    <a:lnTo>
                      <a:pt x="146" y="88"/>
                    </a:lnTo>
                    <a:lnTo>
                      <a:pt x="138" y="105"/>
                    </a:lnTo>
                    <a:lnTo>
                      <a:pt x="129" y="121"/>
                    </a:lnTo>
                    <a:lnTo>
                      <a:pt x="119" y="137"/>
                    </a:lnTo>
                    <a:lnTo>
                      <a:pt x="107" y="151"/>
                    </a:lnTo>
                    <a:lnTo>
                      <a:pt x="95" y="164"/>
                    </a:lnTo>
                    <a:lnTo>
                      <a:pt x="82" y="176"/>
                    </a:lnTo>
                    <a:lnTo>
                      <a:pt x="68" y="188"/>
                    </a:lnTo>
                    <a:lnTo>
                      <a:pt x="51" y="197"/>
                    </a:lnTo>
                    <a:lnTo>
                      <a:pt x="35" y="206"/>
                    </a:lnTo>
                    <a:lnTo>
                      <a:pt x="18" y="213"/>
                    </a:lnTo>
                    <a:lnTo>
                      <a:pt x="0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2" name="Freeform 398"/>
              <p:cNvSpPr>
                <a:spLocks/>
              </p:cNvSpPr>
              <p:nvPr/>
            </p:nvSpPr>
            <p:spPr bwMode="auto">
              <a:xfrm>
                <a:off x="2617" y="3629"/>
                <a:ext cx="113" cy="18"/>
              </a:xfrm>
              <a:custGeom>
                <a:avLst/>
                <a:gdLst>
                  <a:gd name="T0" fmla="*/ 910 w 910"/>
                  <a:gd name="T1" fmla="*/ 127 h 142"/>
                  <a:gd name="T2" fmla="*/ 850 w 910"/>
                  <a:gd name="T3" fmla="*/ 136 h 142"/>
                  <a:gd name="T4" fmla="*/ 790 w 910"/>
                  <a:gd name="T5" fmla="*/ 141 h 142"/>
                  <a:gd name="T6" fmla="*/ 732 w 910"/>
                  <a:gd name="T7" fmla="*/ 142 h 142"/>
                  <a:gd name="T8" fmla="*/ 674 w 910"/>
                  <a:gd name="T9" fmla="*/ 140 h 142"/>
                  <a:gd name="T10" fmla="*/ 617 w 910"/>
                  <a:gd name="T11" fmla="*/ 136 h 142"/>
                  <a:gd name="T12" fmla="*/ 559 w 910"/>
                  <a:gd name="T13" fmla="*/ 128 h 142"/>
                  <a:gd name="T14" fmla="*/ 502 w 910"/>
                  <a:gd name="T15" fmla="*/ 119 h 142"/>
                  <a:gd name="T16" fmla="*/ 445 w 910"/>
                  <a:gd name="T17" fmla="*/ 107 h 142"/>
                  <a:gd name="T18" fmla="*/ 390 w 910"/>
                  <a:gd name="T19" fmla="*/ 95 h 142"/>
                  <a:gd name="T20" fmla="*/ 334 w 910"/>
                  <a:gd name="T21" fmla="*/ 81 h 142"/>
                  <a:gd name="T22" fmla="*/ 278 w 910"/>
                  <a:gd name="T23" fmla="*/ 67 h 142"/>
                  <a:gd name="T24" fmla="*/ 222 w 910"/>
                  <a:gd name="T25" fmla="*/ 52 h 142"/>
                  <a:gd name="T26" fmla="*/ 166 w 910"/>
                  <a:gd name="T27" fmla="*/ 38 h 142"/>
                  <a:gd name="T28" fmla="*/ 111 w 910"/>
                  <a:gd name="T29" fmla="*/ 24 h 142"/>
                  <a:gd name="T30" fmla="*/ 56 w 910"/>
                  <a:gd name="T31" fmla="*/ 11 h 142"/>
                  <a:gd name="T32" fmla="*/ 0 w 910"/>
                  <a:gd name="T33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0" h="142">
                    <a:moveTo>
                      <a:pt x="910" y="127"/>
                    </a:moveTo>
                    <a:lnTo>
                      <a:pt x="850" y="136"/>
                    </a:lnTo>
                    <a:lnTo>
                      <a:pt x="790" y="141"/>
                    </a:lnTo>
                    <a:lnTo>
                      <a:pt x="732" y="142"/>
                    </a:lnTo>
                    <a:lnTo>
                      <a:pt x="674" y="140"/>
                    </a:lnTo>
                    <a:lnTo>
                      <a:pt x="617" y="136"/>
                    </a:lnTo>
                    <a:lnTo>
                      <a:pt x="559" y="128"/>
                    </a:lnTo>
                    <a:lnTo>
                      <a:pt x="502" y="119"/>
                    </a:lnTo>
                    <a:lnTo>
                      <a:pt x="445" y="107"/>
                    </a:lnTo>
                    <a:lnTo>
                      <a:pt x="390" y="95"/>
                    </a:lnTo>
                    <a:lnTo>
                      <a:pt x="334" y="81"/>
                    </a:lnTo>
                    <a:lnTo>
                      <a:pt x="278" y="67"/>
                    </a:lnTo>
                    <a:lnTo>
                      <a:pt x="222" y="52"/>
                    </a:lnTo>
                    <a:lnTo>
                      <a:pt x="166" y="38"/>
                    </a:lnTo>
                    <a:lnTo>
                      <a:pt x="111" y="24"/>
                    </a:lnTo>
                    <a:lnTo>
                      <a:pt x="56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3" name="Freeform 399"/>
              <p:cNvSpPr>
                <a:spLocks/>
              </p:cNvSpPr>
              <p:nvPr/>
            </p:nvSpPr>
            <p:spPr bwMode="auto">
              <a:xfrm>
                <a:off x="2569" y="3583"/>
                <a:ext cx="48" cy="46"/>
              </a:xfrm>
              <a:custGeom>
                <a:avLst/>
                <a:gdLst>
                  <a:gd name="T0" fmla="*/ 379 w 379"/>
                  <a:gd name="T1" fmla="*/ 364 h 364"/>
                  <a:gd name="T2" fmla="*/ 349 w 379"/>
                  <a:gd name="T3" fmla="*/ 348 h 364"/>
                  <a:gd name="T4" fmla="*/ 318 w 379"/>
                  <a:gd name="T5" fmla="*/ 334 h 364"/>
                  <a:gd name="T6" fmla="*/ 285 w 379"/>
                  <a:gd name="T7" fmla="*/ 319 h 364"/>
                  <a:gd name="T8" fmla="*/ 252 w 379"/>
                  <a:gd name="T9" fmla="*/ 305 h 364"/>
                  <a:gd name="T10" fmla="*/ 220 w 379"/>
                  <a:gd name="T11" fmla="*/ 290 h 364"/>
                  <a:gd name="T12" fmla="*/ 187 w 379"/>
                  <a:gd name="T13" fmla="*/ 274 h 364"/>
                  <a:gd name="T14" fmla="*/ 155 w 379"/>
                  <a:gd name="T15" fmla="*/ 258 h 364"/>
                  <a:gd name="T16" fmla="*/ 125 w 379"/>
                  <a:gd name="T17" fmla="*/ 240 h 364"/>
                  <a:gd name="T18" fmla="*/ 97 w 379"/>
                  <a:gd name="T19" fmla="*/ 219 h 364"/>
                  <a:gd name="T20" fmla="*/ 72 w 379"/>
                  <a:gd name="T21" fmla="*/ 197 h 364"/>
                  <a:gd name="T22" fmla="*/ 49 w 379"/>
                  <a:gd name="T23" fmla="*/ 172 h 364"/>
                  <a:gd name="T24" fmla="*/ 29 w 379"/>
                  <a:gd name="T25" fmla="*/ 145 h 364"/>
                  <a:gd name="T26" fmla="*/ 15 w 379"/>
                  <a:gd name="T27" fmla="*/ 114 h 364"/>
                  <a:gd name="T28" fmla="*/ 5 w 379"/>
                  <a:gd name="T29" fmla="*/ 80 h 364"/>
                  <a:gd name="T30" fmla="*/ 0 w 379"/>
                  <a:gd name="T31" fmla="*/ 42 h 364"/>
                  <a:gd name="T32" fmla="*/ 1 w 379"/>
                  <a:gd name="T33" fmla="*/ 0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9" h="364">
                    <a:moveTo>
                      <a:pt x="379" y="364"/>
                    </a:moveTo>
                    <a:lnTo>
                      <a:pt x="349" y="348"/>
                    </a:lnTo>
                    <a:lnTo>
                      <a:pt x="318" y="334"/>
                    </a:lnTo>
                    <a:lnTo>
                      <a:pt x="285" y="319"/>
                    </a:lnTo>
                    <a:lnTo>
                      <a:pt x="252" y="305"/>
                    </a:lnTo>
                    <a:lnTo>
                      <a:pt x="220" y="290"/>
                    </a:lnTo>
                    <a:lnTo>
                      <a:pt x="187" y="274"/>
                    </a:lnTo>
                    <a:lnTo>
                      <a:pt x="155" y="258"/>
                    </a:lnTo>
                    <a:lnTo>
                      <a:pt x="125" y="240"/>
                    </a:lnTo>
                    <a:lnTo>
                      <a:pt x="97" y="219"/>
                    </a:lnTo>
                    <a:lnTo>
                      <a:pt x="72" y="197"/>
                    </a:lnTo>
                    <a:lnTo>
                      <a:pt x="49" y="172"/>
                    </a:lnTo>
                    <a:lnTo>
                      <a:pt x="29" y="145"/>
                    </a:lnTo>
                    <a:lnTo>
                      <a:pt x="15" y="114"/>
                    </a:lnTo>
                    <a:lnTo>
                      <a:pt x="5" y="80"/>
                    </a:lnTo>
                    <a:lnTo>
                      <a:pt x="0" y="4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4" name="Line 400"/>
              <p:cNvSpPr>
                <a:spLocks noChangeShapeType="1"/>
              </p:cNvSpPr>
              <p:nvPr/>
            </p:nvSpPr>
            <p:spPr bwMode="auto">
              <a:xfrm flipV="1">
                <a:off x="2569" y="3569"/>
                <a:ext cx="4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5" name="Freeform 401"/>
              <p:cNvSpPr>
                <a:spLocks/>
              </p:cNvSpPr>
              <p:nvPr/>
            </p:nvSpPr>
            <p:spPr bwMode="auto">
              <a:xfrm>
                <a:off x="2562" y="3499"/>
                <a:ext cx="11" cy="70"/>
              </a:xfrm>
              <a:custGeom>
                <a:avLst/>
                <a:gdLst>
                  <a:gd name="T0" fmla="*/ 84 w 84"/>
                  <a:gd name="T1" fmla="*/ 564 h 564"/>
                  <a:gd name="T2" fmla="*/ 54 w 84"/>
                  <a:gd name="T3" fmla="*/ 537 h 564"/>
                  <a:gd name="T4" fmla="*/ 31 w 84"/>
                  <a:gd name="T5" fmla="*/ 508 h 564"/>
                  <a:gd name="T6" fmla="*/ 15 w 84"/>
                  <a:gd name="T7" fmla="*/ 477 h 564"/>
                  <a:gd name="T8" fmla="*/ 5 w 84"/>
                  <a:gd name="T9" fmla="*/ 444 h 564"/>
                  <a:gd name="T10" fmla="*/ 0 w 84"/>
                  <a:gd name="T11" fmla="*/ 410 h 564"/>
                  <a:gd name="T12" fmla="*/ 0 w 84"/>
                  <a:gd name="T13" fmla="*/ 375 h 564"/>
                  <a:gd name="T14" fmla="*/ 3 w 84"/>
                  <a:gd name="T15" fmla="*/ 340 h 564"/>
                  <a:gd name="T16" fmla="*/ 9 w 84"/>
                  <a:gd name="T17" fmla="*/ 302 h 564"/>
                  <a:gd name="T18" fmla="*/ 16 w 84"/>
                  <a:gd name="T19" fmla="*/ 264 h 564"/>
                  <a:gd name="T20" fmla="*/ 25 w 84"/>
                  <a:gd name="T21" fmla="*/ 227 h 564"/>
                  <a:gd name="T22" fmla="*/ 34 w 84"/>
                  <a:gd name="T23" fmla="*/ 188 h 564"/>
                  <a:gd name="T24" fmla="*/ 43 w 84"/>
                  <a:gd name="T25" fmla="*/ 149 h 564"/>
                  <a:gd name="T26" fmla="*/ 50 w 84"/>
                  <a:gd name="T27" fmla="*/ 111 h 564"/>
                  <a:gd name="T28" fmla="*/ 56 w 84"/>
                  <a:gd name="T29" fmla="*/ 74 h 564"/>
                  <a:gd name="T30" fmla="*/ 58 w 84"/>
                  <a:gd name="T31" fmla="*/ 37 h 564"/>
                  <a:gd name="T32" fmla="*/ 58 w 84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564">
                    <a:moveTo>
                      <a:pt x="84" y="564"/>
                    </a:moveTo>
                    <a:lnTo>
                      <a:pt x="54" y="537"/>
                    </a:lnTo>
                    <a:lnTo>
                      <a:pt x="31" y="508"/>
                    </a:lnTo>
                    <a:lnTo>
                      <a:pt x="15" y="477"/>
                    </a:lnTo>
                    <a:lnTo>
                      <a:pt x="5" y="444"/>
                    </a:lnTo>
                    <a:lnTo>
                      <a:pt x="0" y="410"/>
                    </a:lnTo>
                    <a:lnTo>
                      <a:pt x="0" y="375"/>
                    </a:lnTo>
                    <a:lnTo>
                      <a:pt x="3" y="340"/>
                    </a:lnTo>
                    <a:lnTo>
                      <a:pt x="9" y="302"/>
                    </a:lnTo>
                    <a:lnTo>
                      <a:pt x="16" y="264"/>
                    </a:lnTo>
                    <a:lnTo>
                      <a:pt x="25" y="227"/>
                    </a:lnTo>
                    <a:lnTo>
                      <a:pt x="34" y="188"/>
                    </a:lnTo>
                    <a:lnTo>
                      <a:pt x="43" y="149"/>
                    </a:lnTo>
                    <a:lnTo>
                      <a:pt x="50" y="111"/>
                    </a:lnTo>
                    <a:lnTo>
                      <a:pt x="56" y="74"/>
                    </a:lnTo>
                    <a:lnTo>
                      <a:pt x="58" y="37"/>
                    </a:lnTo>
                    <a:lnTo>
                      <a:pt x="5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6" name="Freeform 402"/>
              <p:cNvSpPr>
                <a:spLocks/>
              </p:cNvSpPr>
              <p:nvPr/>
            </p:nvSpPr>
            <p:spPr bwMode="auto">
              <a:xfrm>
                <a:off x="2555" y="3394"/>
                <a:ext cx="14" cy="105"/>
              </a:xfrm>
              <a:custGeom>
                <a:avLst/>
                <a:gdLst>
                  <a:gd name="T0" fmla="*/ 113 w 113"/>
                  <a:gd name="T1" fmla="*/ 835 h 835"/>
                  <a:gd name="T2" fmla="*/ 110 w 113"/>
                  <a:gd name="T3" fmla="*/ 781 h 835"/>
                  <a:gd name="T4" fmla="*/ 106 w 113"/>
                  <a:gd name="T5" fmla="*/ 728 h 835"/>
                  <a:gd name="T6" fmla="*/ 103 w 113"/>
                  <a:gd name="T7" fmla="*/ 674 h 835"/>
                  <a:gd name="T8" fmla="*/ 99 w 113"/>
                  <a:gd name="T9" fmla="*/ 621 h 835"/>
                  <a:gd name="T10" fmla="*/ 95 w 113"/>
                  <a:gd name="T11" fmla="*/ 568 h 835"/>
                  <a:gd name="T12" fmla="*/ 90 w 113"/>
                  <a:gd name="T13" fmla="*/ 515 h 835"/>
                  <a:gd name="T14" fmla="*/ 85 w 113"/>
                  <a:gd name="T15" fmla="*/ 463 h 835"/>
                  <a:gd name="T16" fmla="*/ 79 w 113"/>
                  <a:gd name="T17" fmla="*/ 411 h 835"/>
                  <a:gd name="T18" fmla="*/ 72 w 113"/>
                  <a:gd name="T19" fmla="*/ 358 h 835"/>
                  <a:gd name="T20" fmla="*/ 65 w 113"/>
                  <a:gd name="T21" fmla="*/ 307 h 835"/>
                  <a:gd name="T22" fmla="*/ 57 w 113"/>
                  <a:gd name="T23" fmla="*/ 256 h 835"/>
                  <a:gd name="T24" fmla="*/ 48 w 113"/>
                  <a:gd name="T25" fmla="*/ 203 h 835"/>
                  <a:gd name="T26" fmla="*/ 37 w 113"/>
                  <a:gd name="T27" fmla="*/ 152 h 835"/>
                  <a:gd name="T28" fmla="*/ 26 w 113"/>
                  <a:gd name="T29" fmla="*/ 102 h 835"/>
                  <a:gd name="T30" fmla="*/ 13 w 113"/>
                  <a:gd name="T31" fmla="*/ 50 h 835"/>
                  <a:gd name="T32" fmla="*/ 0 w 113"/>
                  <a:gd name="T33" fmla="*/ 0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35">
                    <a:moveTo>
                      <a:pt x="113" y="835"/>
                    </a:moveTo>
                    <a:lnTo>
                      <a:pt x="110" y="781"/>
                    </a:lnTo>
                    <a:lnTo>
                      <a:pt x="106" y="728"/>
                    </a:lnTo>
                    <a:lnTo>
                      <a:pt x="103" y="674"/>
                    </a:lnTo>
                    <a:lnTo>
                      <a:pt x="99" y="621"/>
                    </a:lnTo>
                    <a:lnTo>
                      <a:pt x="95" y="568"/>
                    </a:lnTo>
                    <a:lnTo>
                      <a:pt x="90" y="515"/>
                    </a:lnTo>
                    <a:lnTo>
                      <a:pt x="85" y="463"/>
                    </a:lnTo>
                    <a:lnTo>
                      <a:pt x="79" y="411"/>
                    </a:lnTo>
                    <a:lnTo>
                      <a:pt x="72" y="358"/>
                    </a:lnTo>
                    <a:lnTo>
                      <a:pt x="65" y="307"/>
                    </a:lnTo>
                    <a:lnTo>
                      <a:pt x="57" y="256"/>
                    </a:lnTo>
                    <a:lnTo>
                      <a:pt x="48" y="203"/>
                    </a:lnTo>
                    <a:lnTo>
                      <a:pt x="37" y="152"/>
                    </a:lnTo>
                    <a:lnTo>
                      <a:pt x="26" y="102"/>
                    </a:lnTo>
                    <a:lnTo>
                      <a:pt x="13" y="5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7" name="Freeform 403"/>
              <p:cNvSpPr>
                <a:spLocks/>
              </p:cNvSpPr>
              <p:nvPr/>
            </p:nvSpPr>
            <p:spPr bwMode="auto">
              <a:xfrm>
                <a:off x="2542" y="3394"/>
                <a:ext cx="13" cy="13"/>
              </a:xfrm>
              <a:custGeom>
                <a:avLst/>
                <a:gdLst>
                  <a:gd name="T0" fmla="*/ 106 w 106"/>
                  <a:gd name="T1" fmla="*/ 0 h 100"/>
                  <a:gd name="T2" fmla="*/ 98 w 106"/>
                  <a:gd name="T3" fmla="*/ 3 h 100"/>
                  <a:gd name="T4" fmla="*/ 90 w 106"/>
                  <a:gd name="T5" fmla="*/ 7 h 100"/>
                  <a:gd name="T6" fmla="*/ 82 w 106"/>
                  <a:gd name="T7" fmla="*/ 12 h 100"/>
                  <a:gd name="T8" fmla="*/ 73 w 106"/>
                  <a:gd name="T9" fmla="*/ 16 h 100"/>
                  <a:gd name="T10" fmla="*/ 65 w 106"/>
                  <a:gd name="T11" fmla="*/ 21 h 100"/>
                  <a:gd name="T12" fmla="*/ 57 w 106"/>
                  <a:gd name="T13" fmla="*/ 26 h 100"/>
                  <a:gd name="T14" fmla="*/ 49 w 106"/>
                  <a:gd name="T15" fmla="*/ 32 h 100"/>
                  <a:gd name="T16" fmla="*/ 42 w 106"/>
                  <a:gd name="T17" fmla="*/ 38 h 100"/>
                  <a:gd name="T18" fmla="*/ 34 w 106"/>
                  <a:gd name="T19" fmla="*/ 44 h 100"/>
                  <a:gd name="T20" fmla="*/ 28 w 106"/>
                  <a:gd name="T21" fmla="*/ 50 h 100"/>
                  <a:gd name="T22" fmla="*/ 21 w 106"/>
                  <a:gd name="T23" fmla="*/ 57 h 100"/>
                  <a:gd name="T24" fmla="*/ 15 w 106"/>
                  <a:gd name="T25" fmla="*/ 65 h 100"/>
                  <a:gd name="T26" fmla="*/ 10 w 106"/>
                  <a:gd name="T27" fmla="*/ 73 h 100"/>
                  <a:gd name="T28" fmla="*/ 6 w 106"/>
                  <a:gd name="T29" fmla="*/ 81 h 100"/>
                  <a:gd name="T30" fmla="*/ 2 w 106"/>
                  <a:gd name="T31" fmla="*/ 90 h 100"/>
                  <a:gd name="T32" fmla="*/ 0 w 106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00">
                    <a:moveTo>
                      <a:pt x="106" y="0"/>
                    </a:moveTo>
                    <a:lnTo>
                      <a:pt x="98" y="3"/>
                    </a:lnTo>
                    <a:lnTo>
                      <a:pt x="90" y="7"/>
                    </a:lnTo>
                    <a:lnTo>
                      <a:pt x="82" y="12"/>
                    </a:lnTo>
                    <a:lnTo>
                      <a:pt x="73" y="16"/>
                    </a:lnTo>
                    <a:lnTo>
                      <a:pt x="65" y="21"/>
                    </a:lnTo>
                    <a:lnTo>
                      <a:pt x="57" y="26"/>
                    </a:lnTo>
                    <a:lnTo>
                      <a:pt x="49" y="32"/>
                    </a:lnTo>
                    <a:lnTo>
                      <a:pt x="42" y="38"/>
                    </a:lnTo>
                    <a:lnTo>
                      <a:pt x="34" y="44"/>
                    </a:lnTo>
                    <a:lnTo>
                      <a:pt x="28" y="50"/>
                    </a:lnTo>
                    <a:lnTo>
                      <a:pt x="21" y="57"/>
                    </a:lnTo>
                    <a:lnTo>
                      <a:pt x="15" y="65"/>
                    </a:lnTo>
                    <a:lnTo>
                      <a:pt x="10" y="73"/>
                    </a:lnTo>
                    <a:lnTo>
                      <a:pt x="6" y="81"/>
                    </a:lnTo>
                    <a:lnTo>
                      <a:pt x="2" y="90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8" name="Freeform 404"/>
              <p:cNvSpPr>
                <a:spLocks/>
              </p:cNvSpPr>
              <p:nvPr/>
            </p:nvSpPr>
            <p:spPr bwMode="auto">
              <a:xfrm>
                <a:off x="2532" y="3407"/>
                <a:ext cx="10" cy="36"/>
              </a:xfrm>
              <a:custGeom>
                <a:avLst/>
                <a:gdLst>
                  <a:gd name="T0" fmla="*/ 80 w 80"/>
                  <a:gd name="T1" fmla="*/ 0 h 292"/>
                  <a:gd name="T2" fmla="*/ 70 w 80"/>
                  <a:gd name="T3" fmla="*/ 19 h 292"/>
                  <a:gd name="T4" fmla="*/ 65 w 80"/>
                  <a:gd name="T5" fmla="*/ 39 h 292"/>
                  <a:gd name="T6" fmla="*/ 63 w 80"/>
                  <a:gd name="T7" fmla="*/ 59 h 292"/>
                  <a:gd name="T8" fmla="*/ 63 w 80"/>
                  <a:gd name="T9" fmla="*/ 81 h 292"/>
                  <a:gd name="T10" fmla="*/ 65 w 80"/>
                  <a:gd name="T11" fmla="*/ 102 h 292"/>
                  <a:gd name="T12" fmla="*/ 67 w 80"/>
                  <a:gd name="T13" fmla="*/ 123 h 292"/>
                  <a:gd name="T14" fmla="*/ 70 w 80"/>
                  <a:gd name="T15" fmla="*/ 145 h 292"/>
                  <a:gd name="T16" fmla="*/ 72 w 80"/>
                  <a:gd name="T17" fmla="*/ 166 h 292"/>
                  <a:gd name="T18" fmla="*/ 74 w 80"/>
                  <a:gd name="T19" fmla="*/ 186 h 292"/>
                  <a:gd name="T20" fmla="*/ 73 w 80"/>
                  <a:gd name="T21" fmla="*/ 205 h 292"/>
                  <a:gd name="T22" fmla="*/ 71 w 80"/>
                  <a:gd name="T23" fmla="*/ 223 h 292"/>
                  <a:gd name="T24" fmla="*/ 65 w 80"/>
                  <a:gd name="T25" fmla="*/ 240 h 292"/>
                  <a:gd name="T26" fmla="*/ 56 w 80"/>
                  <a:gd name="T27" fmla="*/ 255 h 292"/>
                  <a:gd name="T28" fmla="*/ 42 w 80"/>
                  <a:gd name="T29" fmla="*/ 269 h 292"/>
                  <a:gd name="T30" fmla="*/ 24 w 80"/>
                  <a:gd name="T31" fmla="*/ 281 h 292"/>
                  <a:gd name="T32" fmla="*/ 0 w 80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92">
                    <a:moveTo>
                      <a:pt x="80" y="0"/>
                    </a:moveTo>
                    <a:lnTo>
                      <a:pt x="70" y="19"/>
                    </a:lnTo>
                    <a:lnTo>
                      <a:pt x="65" y="39"/>
                    </a:lnTo>
                    <a:lnTo>
                      <a:pt x="63" y="59"/>
                    </a:lnTo>
                    <a:lnTo>
                      <a:pt x="63" y="81"/>
                    </a:lnTo>
                    <a:lnTo>
                      <a:pt x="65" y="102"/>
                    </a:lnTo>
                    <a:lnTo>
                      <a:pt x="67" y="123"/>
                    </a:lnTo>
                    <a:lnTo>
                      <a:pt x="70" y="145"/>
                    </a:lnTo>
                    <a:lnTo>
                      <a:pt x="72" y="166"/>
                    </a:lnTo>
                    <a:lnTo>
                      <a:pt x="74" y="186"/>
                    </a:lnTo>
                    <a:lnTo>
                      <a:pt x="73" y="205"/>
                    </a:lnTo>
                    <a:lnTo>
                      <a:pt x="71" y="223"/>
                    </a:lnTo>
                    <a:lnTo>
                      <a:pt x="65" y="240"/>
                    </a:lnTo>
                    <a:lnTo>
                      <a:pt x="56" y="255"/>
                    </a:lnTo>
                    <a:lnTo>
                      <a:pt x="42" y="269"/>
                    </a:lnTo>
                    <a:lnTo>
                      <a:pt x="24" y="281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09" name="Freeform 405"/>
              <p:cNvSpPr>
                <a:spLocks/>
              </p:cNvSpPr>
              <p:nvPr/>
            </p:nvSpPr>
            <p:spPr bwMode="auto">
              <a:xfrm>
                <a:off x="2531" y="3443"/>
                <a:ext cx="8" cy="26"/>
              </a:xfrm>
              <a:custGeom>
                <a:avLst/>
                <a:gdLst>
                  <a:gd name="T0" fmla="*/ 5 w 58"/>
                  <a:gd name="T1" fmla="*/ 0 h 205"/>
                  <a:gd name="T2" fmla="*/ 1 w 58"/>
                  <a:gd name="T3" fmla="*/ 12 h 205"/>
                  <a:gd name="T4" fmla="*/ 0 w 58"/>
                  <a:gd name="T5" fmla="*/ 25 h 205"/>
                  <a:gd name="T6" fmla="*/ 0 w 58"/>
                  <a:gd name="T7" fmla="*/ 37 h 205"/>
                  <a:gd name="T8" fmla="*/ 1 w 58"/>
                  <a:gd name="T9" fmla="*/ 50 h 205"/>
                  <a:gd name="T10" fmla="*/ 4 w 58"/>
                  <a:gd name="T11" fmla="*/ 63 h 205"/>
                  <a:gd name="T12" fmla="*/ 7 w 58"/>
                  <a:gd name="T13" fmla="*/ 76 h 205"/>
                  <a:gd name="T14" fmla="*/ 12 w 58"/>
                  <a:gd name="T15" fmla="*/ 88 h 205"/>
                  <a:gd name="T16" fmla="*/ 16 w 58"/>
                  <a:gd name="T17" fmla="*/ 101 h 205"/>
                  <a:gd name="T18" fmla="*/ 22 w 58"/>
                  <a:gd name="T19" fmla="*/ 114 h 205"/>
                  <a:gd name="T20" fmla="*/ 27 w 58"/>
                  <a:gd name="T21" fmla="*/ 127 h 205"/>
                  <a:gd name="T22" fmla="*/ 33 w 58"/>
                  <a:gd name="T23" fmla="*/ 140 h 205"/>
                  <a:gd name="T24" fmla="*/ 39 w 58"/>
                  <a:gd name="T25" fmla="*/ 153 h 205"/>
                  <a:gd name="T26" fmla="*/ 44 w 58"/>
                  <a:gd name="T27" fmla="*/ 166 h 205"/>
                  <a:gd name="T28" fmla="*/ 49 w 58"/>
                  <a:gd name="T29" fmla="*/ 179 h 205"/>
                  <a:gd name="T30" fmla="*/ 54 w 58"/>
                  <a:gd name="T31" fmla="*/ 192 h 205"/>
                  <a:gd name="T32" fmla="*/ 58 w 58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" h="205">
                    <a:moveTo>
                      <a:pt x="5" y="0"/>
                    </a:moveTo>
                    <a:lnTo>
                      <a:pt x="1" y="12"/>
                    </a:lnTo>
                    <a:lnTo>
                      <a:pt x="0" y="25"/>
                    </a:lnTo>
                    <a:lnTo>
                      <a:pt x="0" y="37"/>
                    </a:lnTo>
                    <a:lnTo>
                      <a:pt x="1" y="50"/>
                    </a:lnTo>
                    <a:lnTo>
                      <a:pt x="4" y="63"/>
                    </a:lnTo>
                    <a:lnTo>
                      <a:pt x="7" y="76"/>
                    </a:lnTo>
                    <a:lnTo>
                      <a:pt x="12" y="88"/>
                    </a:lnTo>
                    <a:lnTo>
                      <a:pt x="16" y="101"/>
                    </a:lnTo>
                    <a:lnTo>
                      <a:pt x="22" y="114"/>
                    </a:lnTo>
                    <a:lnTo>
                      <a:pt x="27" y="127"/>
                    </a:lnTo>
                    <a:lnTo>
                      <a:pt x="33" y="140"/>
                    </a:lnTo>
                    <a:lnTo>
                      <a:pt x="39" y="153"/>
                    </a:lnTo>
                    <a:lnTo>
                      <a:pt x="44" y="166"/>
                    </a:lnTo>
                    <a:lnTo>
                      <a:pt x="49" y="179"/>
                    </a:lnTo>
                    <a:lnTo>
                      <a:pt x="54" y="192"/>
                    </a:lnTo>
                    <a:lnTo>
                      <a:pt x="58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0" name="Freeform 406"/>
              <p:cNvSpPr>
                <a:spLocks/>
              </p:cNvSpPr>
              <p:nvPr/>
            </p:nvSpPr>
            <p:spPr bwMode="auto">
              <a:xfrm>
                <a:off x="2539" y="3469"/>
                <a:ext cx="17" cy="61"/>
              </a:xfrm>
              <a:custGeom>
                <a:avLst/>
                <a:gdLst>
                  <a:gd name="T0" fmla="*/ 0 w 139"/>
                  <a:gd name="T1" fmla="*/ 0 h 490"/>
                  <a:gd name="T2" fmla="*/ 7 w 139"/>
                  <a:gd name="T3" fmla="*/ 31 h 490"/>
                  <a:gd name="T4" fmla="*/ 14 w 139"/>
                  <a:gd name="T5" fmla="*/ 62 h 490"/>
                  <a:gd name="T6" fmla="*/ 22 w 139"/>
                  <a:gd name="T7" fmla="*/ 94 h 490"/>
                  <a:gd name="T8" fmla="*/ 30 w 139"/>
                  <a:gd name="T9" fmla="*/ 124 h 490"/>
                  <a:gd name="T10" fmla="*/ 38 w 139"/>
                  <a:gd name="T11" fmla="*/ 155 h 490"/>
                  <a:gd name="T12" fmla="*/ 46 w 139"/>
                  <a:gd name="T13" fmla="*/ 186 h 490"/>
                  <a:gd name="T14" fmla="*/ 54 w 139"/>
                  <a:gd name="T15" fmla="*/ 216 h 490"/>
                  <a:gd name="T16" fmla="*/ 63 w 139"/>
                  <a:gd name="T17" fmla="*/ 248 h 490"/>
                  <a:gd name="T18" fmla="*/ 71 w 139"/>
                  <a:gd name="T19" fmla="*/ 278 h 490"/>
                  <a:gd name="T20" fmla="*/ 80 w 139"/>
                  <a:gd name="T21" fmla="*/ 309 h 490"/>
                  <a:gd name="T22" fmla="*/ 89 w 139"/>
                  <a:gd name="T23" fmla="*/ 339 h 490"/>
                  <a:gd name="T24" fmla="*/ 99 w 139"/>
                  <a:gd name="T25" fmla="*/ 369 h 490"/>
                  <a:gd name="T26" fmla="*/ 108 w 139"/>
                  <a:gd name="T27" fmla="*/ 400 h 490"/>
                  <a:gd name="T28" fmla="*/ 118 w 139"/>
                  <a:gd name="T29" fmla="*/ 430 h 490"/>
                  <a:gd name="T30" fmla="*/ 128 w 139"/>
                  <a:gd name="T31" fmla="*/ 460 h 490"/>
                  <a:gd name="T32" fmla="*/ 139 w 139"/>
                  <a:gd name="T33" fmla="*/ 49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490">
                    <a:moveTo>
                      <a:pt x="0" y="0"/>
                    </a:moveTo>
                    <a:lnTo>
                      <a:pt x="7" y="31"/>
                    </a:lnTo>
                    <a:lnTo>
                      <a:pt x="14" y="62"/>
                    </a:lnTo>
                    <a:lnTo>
                      <a:pt x="22" y="94"/>
                    </a:lnTo>
                    <a:lnTo>
                      <a:pt x="30" y="124"/>
                    </a:lnTo>
                    <a:lnTo>
                      <a:pt x="38" y="155"/>
                    </a:lnTo>
                    <a:lnTo>
                      <a:pt x="46" y="186"/>
                    </a:lnTo>
                    <a:lnTo>
                      <a:pt x="54" y="216"/>
                    </a:lnTo>
                    <a:lnTo>
                      <a:pt x="63" y="248"/>
                    </a:lnTo>
                    <a:lnTo>
                      <a:pt x="71" y="278"/>
                    </a:lnTo>
                    <a:lnTo>
                      <a:pt x="80" y="309"/>
                    </a:lnTo>
                    <a:lnTo>
                      <a:pt x="89" y="339"/>
                    </a:lnTo>
                    <a:lnTo>
                      <a:pt x="99" y="369"/>
                    </a:lnTo>
                    <a:lnTo>
                      <a:pt x="108" y="400"/>
                    </a:lnTo>
                    <a:lnTo>
                      <a:pt x="118" y="430"/>
                    </a:lnTo>
                    <a:lnTo>
                      <a:pt x="128" y="460"/>
                    </a:lnTo>
                    <a:lnTo>
                      <a:pt x="139" y="4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1" name="Freeform 407"/>
              <p:cNvSpPr>
                <a:spLocks/>
              </p:cNvSpPr>
              <p:nvPr/>
            </p:nvSpPr>
            <p:spPr bwMode="auto">
              <a:xfrm>
                <a:off x="2540" y="3530"/>
                <a:ext cx="16" cy="28"/>
              </a:xfrm>
              <a:custGeom>
                <a:avLst/>
                <a:gdLst>
                  <a:gd name="T0" fmla="*/ 126 w 126"/>
                  <a:gd name="T1" fmla="*/ 0 h 226"/>
                  <a:gd name="T2" fmla="*/ 124 w 126"/>
                  <a:gd name="T3" fmla="*/ 17 h 226"/>
                  <a:gd name="T4" fmla="*/ 123 w 126"/>
                  <a:gd name="T5" fmla="*/ 35 h 226"/>
                  <a:gd name="T6" fmla="*/ 121 w 126"/>
                  <a:gd name="T7" fmla="*/ 53 h 226"/>
                  <a:gd name="T8" fmla="*/ 118 w 126"/>
                  <a:gd name="T9" fmla="*/ 70 h 226"/>
                  <a:gd name="T10" fmla="*/ 114 w 126"/>
                  <a:gd name="T11" fmla="*/ 87 h 226"/>
                  <a:gd name="T12" fmla="*/ 110 w 126"/>
                  <a:gd name="T13" fmla="*/ 104 h 226"/>
                  <a:gd name="T14" fmla="*/ 105 w 126"/>
                  <a:gd name="T15" fmla="*/ 120 h 226"/>
                  <a:gd name="T16" fmla="*/ 98 w 126"/>
                  <a:gd name="T17" fmla="*/ 135 h 226"/>
                  <a:gd name="T18" fmla="*/ 91 w 126"/>
                  <a:gd name="T19" fmla="*/ 150 h 226"/>
                  <a:gd name="T20" fmla="*/ 82 w 126"/>
                  <a:gd name="T21" fmla="*/ 163 h 226"/>
                  <a:gd name="T22" fmla="*/ 72 w 126"/>
                  <a:gd name="T23" fmla="*/ 176 h 226"/>
                  <a:gd name="T24" fmla="*/ 61 w 126"/>
                  <a:gd name="T25" fmla="*/ 188 h 226"/>
                  <a:gd name="T26" fmla="*/ 48 w 126"/>
                  <a:gd name="T27" fmla="*/ 199 h 226"/>
                  <a:gd name="T28" fmla="*/ 34 w 126"/>
                  <a:gd name="T29" fmla="*/ 210 h 226"/>
                  <a:gd name="T30" fmla="*/ 18 w 126"/>
                  <a:gd name="T31" fmla="*/ 218 h 226"/>
                  <a:gd name="T32" fmla="*/ 0 w 126"/>
                  <a:gd name="T33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26">
                    <a:moveTo>
                      <a:pt x="126" y="0"/>
                    </a:moveTo>
                    <a:lnTo>
                      <a:pt x="124" y="17"/>
                    </a:lnTo>
                    <a:lnTo>
                      <a:pt x="123" y="35"/>
                    </a:lnTo>
                    <a:lnTo>
                      <a:pt x="121" y="53"/>
                    </a:lnTo>
                    <a:lnTo>
                      <a:pt x="118" y="70"/>
                    </a:lnTo>
                    <a:lnTo>
                      <a:pt x="114" y="87"/>
                    </a:lnTo>
                    <a:lnTo>
                      <a:pt x="110" y="104"/>
                    </a:lnTo>
                    <a:lnTo>
                      <a:pt x="105" y="120"/>
                    </a:lnTo>
                    <a:lnTo>
                      <a:pt x="98" y="135"/>
                    </a:lnTo>
                    <a:lnTo>
                      <a:pt x="91" y="150"/>
                    </a:lnTo>
                    <a:lnTo>
                      <a:pt x="82" y="163"/>
                    </a:lnTo>
                    <a:lnTo>
                      <a:pt x="72" y="176"/>
                    </a:lnTo>
                    <a:lnTo>
                      <a:pt x="61" y="188"/>
                    </a:lnTo>
                    <a:lnTo>
                      <a:pt x="48" y="199"/>
                    </a:lnTo>
                    <a:lnTo>
                      <a:pt x="34" y="210"/>
                    </a:lnTo>
                    <a:lnTo>
                      <a:pt x="18" y="218"/>
                    </a:lnTo>
                    <a:lnTo>
                      <a:pt x="0" y="2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2" name="Freeform 408"/>
              <p:cNvSpPr>
                <a:spLocks/>
              </p:cNvSpPr>
              <p:nvPr/>
            </p:nvSpPr>
            <p:spPr bwMode="auto">
              <a:xfrm>
                <a:off x="2510" y="3556"/>
                <a:ext cx="30" cy="5"/>
              </a:xfrm>
              <a:custGeom>
                <a:avLst/>
                <a:gdLst>
                  <a:gd name="T0" fmla="*/ 245 w 245"/>
                  <a:gd name="T1" fmla="*/ 19 h 39"/>
                  <a:gd name="T2" fmla="*/ 229 w 245"/>
                  <a:gd name="T3" fmla="*/ 24 h 39"/>
                  <a:gd name="T4" fmla="*/ 214 w 245"/>
                  <a:gd name="T5" fmla="*/ 29 h 39"/>
                  <a:gd name="T6" fmla="*/ 198 w 245"/>
                  <a:gd name="T7" fmla="*/ 33 h 39"/>
                  <a:gd name="T8" fmla="*/ 182 w 245"/>
                  <a:gd name="T9" fmla="*/ 36 h 39"/>
                  <a:gd name="T10" fmla="*/ 167 w 245"/>
                  <a:gd name="T11" fmla="*/ 38 h 39"/>
                  <a:gd name="T12" fmla="*/ 151 w 245"/>
                  <a:gd name="T13" fmla="*/ 39 h 39"/>
                  <a:gd name="T14" fmla="*/ 135 w 245"/>
                  <a:gd name="T15" fmla="*/ 39 h 39"/>
                  <a:gd name="T16" fmla="*/ 119 w 245"/>
                  <a:gd name="T17" fmla="*/ 39 h 39"/>
                  <a:gd name="T18" fmla="*/ 103 w 245"/>
                  <a:gd name="T19" fmla="*/ 37 h 39"/>
                  <a:gd name="T20" fmla="*/ 87 w 245"/>
                  <a:gd name="T21" fmla="*/ 34 h 39"/>
                  <a:gd name="T22" fmla="*/ 72 w 245"/>
                  <a:gd name="T23" fmla="*/ 31 h 39"/>
                  <a:gd name="T24" fmla="*/ 57 w 245"/>
                  <a:gd name="T25" fmla="*/ 27 h 39"/>
                  <a:gd name="T26" fmla="*/ 42 w 245"/>
                  <a:gd name="T27" fmla="*/ 21 h 39"/>
                  <a:gd name="T28" fmla="*/ 28 w 245"/>
                  <a:gd name="T29" fmla="*/ 15 h 39"/>
                  <a:gd name="T30" fmla="*/ 13 w 245"/>
                  <a:gd name="T31" fmla="*/ 8 h 39"/>
                  <a:gd name="T32" fmla="*/ 0 w 24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39">
                    <a:moveTo>
                      <a:pt x="245" y="19"/>
                    </a:moveTo>
                    <a:lnTo>
                      <a:pt x="229" y="24"/>
                    </a:lnTo>
                    <a:lnTo>
                      <a:pt x="214" y="29"/>
                    </a:lnTo>
                    <a:lnTo>
                      <a:pt x="198" y="33"/>
                    </a:lnTo>
                    <a:lnTo>
                      <a:pt x="182" y="36"/>
                    </a:lnTo>
                    <a:lnTo>
                      <a:pt x="167" y="38"/>
                    </a:lnTo>
                    <a:lnTo>
                      <a:pt x="151" y="39"/>
                    </a:lnTo>
                    <a:lnTo>
                      <a:pt x="135" y="39"/>
                    </a:lnTo>
                    <a:lnTo>
                      <a:pt x="119" y="39"/>
                    </a:lnTo>
                    <a:lnTo>
                      <a:pt x="103" y="37"/>
                    </a:lnTo>
                    <a:lnTo>
                      <a:pt x="87" y="34"/>
                    </a:lnTo>
                    <a:lnTo>
                      <a:pt x="72" y="31"/>
                    </a:lnTo>
                    <a:lnTo>
                      <a:pt x="57" y="27"/>
                    </a:lnTo>
                    <a:lnTo>
                      <a:pt x="42" y="21"/>
                    </a:lnTo>
                    <a:lnTo>
                      <a:pt x="28" y="15"/>
                    </a:lnTo>
                    <a:lnTo>
                      <a:pt x="13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3" name="Freeform 409"/>
              <p:cNvSpPr>
                <a:spLocks/>
              </p:cNvSpPr>
              <p:nvPr/>
            </p:nvSpPr>
            <p:spPr bwMode="auto">
              <a:xfrm>
                <a:off x="2470" y="3495"/>
                <a:ext cx="40" cy="61"/>
              </a:xfrm>
              <a:custGeom>
                <a:avLst/>
                <a:gdLst>
                  <a:gd name="T0" fmla="*/ 319 w 319"/>
                  <a:gd name="T1" fmla="*/ 485 h 485"/>
                  <a:gd name="T2" fmla="*/ 289 w 319"/>
                  <a:gd name="T3" fmla="*/ 458 h 485"/>
                  <a:gd name="T4" fmla="*/ 263 w 319"/>
                  <a:gd name="T5" fmla="*/ 431 h 485"/>
                  <a:gd name="T6" fmla="*/ 239 w 319"/>
                  <a:gd name="T7" fmla="*/ 403 h 485"/>
                  <a:gd name="T8" fmla="*/ 217 w 319"/>
                  <a:gd name="T9" fmla="*/ 374 h 485"/>
                  <a:gd name="T10" fmla="*/ 196 w 319"/>
                  <a:gd name="T11" fmla="*/ 345 h 485"/>
                  <a:gd name="T12" fmla="*/ 176 w 319"/>
                  <a:gd name="T13" fmla="*/ 314 h 485"/>
                  <a:gd name="T14" fmla="*/ 157 w 319"/>
                  <a:gd name="T15" fmla="*/ 283 h 485"/>
                  <a:gd name="T16" fmla="*/ 140 w 319"/>
                  <a:gd name="T17" fmla="*/ 252 h 485"/>
                  <a:gd name="T18" fmla="*/ 123 w 319"/>
                  <a:gd name="T19" fmla="*/ 220 h 485"/>
                  <a:gd name="T20" fmla="*/ 106 w 319"/>
                  <a:gd name="T21" fmla="*/ 189 h 485"/>
                  <a:gd name="T22" fmla="*/ 89 w 319"/>
                  <a:gd name="T23" fmla="*/ 156 h 485"/>
                  <a:gd name="T24" fmla="*/ 73 w 319"/>
                  <a:gd name="T25" fmla="*/ 124 h 485"/>
                  <a:gd name="T26" fmla="*/ 56 w 319"/>
                  <a:gd name="T27" fmla="*/ 93 h 485"/>
                  <a:gd name="T28" fmla="*/ 37 w 319"/>
                  <a:gd name="T29" fmla="*/ 62 h 485"/>
                  <a:gd name="T30" fmla="*/ 19 w 319"/>
                  <a:gd name="T31" fmla="*/ 31 h 485"/>
                  <a:gd name="T32" fmla="*/ 0 w 319"/>
                  <a:gd name="T33" fmla="*/ 0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485">
                    <a:moveTo>
                      <a:pt x="319" y="485"/>
                    </a:moveTo>
                    <a:lnTo>
                      <a:pt x="289" y="458"/>
                    </a:lnTo>
                    <a:lnTo>
                      <a:pt x="263" y="431"/>
                    </a:lnTo>
                    <a:lnTo>
                      <a:pt x="239" y="403"/>
                    </a:lnTo>
                    <a:lnTo>
                      <a:pt x="217" y="374"/>
                    </a:lnTo>
                    <a:lnTo>
                      <a:pt x="196" y="345"/>
                    </a:lnTo>
                    <a:lnTo>
                      <a:pt x="176" y="314"/>
                    </a:lnTo>
                    <a:lnTo>
                      <a:pt x="157" y="283"/>
                    </a:lnTo>
                    <a:lnTo>
                      <a:pt x="140" y="252"/>
                    </a:lnTo>
                    <a:lnTo>
                      <a:pt x="123" y="220"/>
                    </a:lnTo>
                    <a:lnTo>
                      <a:pt x="106" y="189"/>
                    </a:lnTo>
                    <a:lnTo>
                      <a:pt x="89" y="156"/>
                    </a:lnTo>
                    <a:lnTo>
                      <a:pt x="73" y="124"/>
                    </a:lnTo>
                    <a:lnTo>
                      <a:pt x="56" y="93"/>
                    </a:lnTo>
                    <a:lnTo>
                      <a:pt x="37" y="62"/>
                    </a:lnTo>
                    <a:lnTo>
                      <a:pt x="19" y="3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4" name="Freeform 410"/>
              <p:cNvSpPr>
                <a:spLocks/>
              </p:cNvSpPr>
              <p:nvPr/>
            </p:nvSpPr>
            <p:spPr bwMode="auto">
              <a:xfrm>
                <a:off x="2426" y="3495"/>
                <a:ext cx="44" cy="12"/>
              </a:xfrm>
              <a:custGeom>
                <a:avLst/>
                <a:gdLst>
                  <a:gd name="T0" fmla="*/ 352 w 352"/>
                  <a:gd name="T1" fmla="*/ 1 h 94"/>
                  <a:gd name="T2" fmla="*/ 328 w 352"/>
                  <a:gd name="T3" fmla="*/ 0 h 94"/>
                  <a:gd name="T4" fmla="*/ 305 w 352"/>
                  <a:gd name="T5" fmla="*/ 1 h 94"/>
                  <a:gd name="T6" fmla="*/ 283 w 352"/>
                  <a:gd name="T7" fmla="*/ 3 h 94"/>
                  <a:gd name="T8" fmla="*/ 260 w 352"/>
                  <a:gd name="T9" fmla="*/ 7 h 94"/>
                  <a:gd name="T10" fmla="*/ 238 w 352"/>
                  <a:gd name="T11" fmla="*/ 12 h 94"/>
                  <a:gd name="T12" fmla="*/ 216 w 352"/>
                  <a:gd name="T13" fmla="*/ 18 h 94"/>
                  <a:gd name="T14" fmla="*/ 194 w 352"/>
                  <a:gd name="T15" fmla="*/ 25 h 94"/>
                  <a:gd name="T16" fmla="*/ 173 w 352"/>
                  <a:gd name="T17" fmla="*/ 33 h 94"/>
                  <a:gd name="T18" fmla="*/ 152 w 352"/>
                  <a:gd name="T19" fmla="*/ 41 h 94"/>
                  <a:gd name="T20" fmla="*/ 129 w 352"/>
                  <a:gd name="T21" fmla="*/ 49 h 94"/>
                  <a:gd name="T22" fmla="*/ 108 w 352"/>
                  <a:gd name="T23" fmla="*/ 57 h 94"/>
                  <a:gd name="T24" fmla="*/ 87 w 352"/>
                  <a:gd name="T25" fmla="*/ 65 h 94"/>
                  <a:gd name="T26" fmla="*/ 65 w 352"/>
                  <a:gd name="T27" fmla="*/ 73 h 94"/>
                  <a:gd name="T28" fmla="*/ 44 w 352"/>
                  <a:gd name="T29" fmla="*/ 80 h 94"/>
                  <a:gd name="T30" fmla="*/ 22 w 352"/>
                  <a:gd name="T31" fmla="*/ 87 h 94"/>
                  <a:gd name="T32" fmla="*/ 0 w 35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94">
                    <a:moveTo>
                      <a:pt x="352" y="1"/>
                    </a:moveTo>
                    <a:lnTo>
                      <a:pt x="328" y="0"/>
                    </a:lnTo>
                    <a:lnTo>
                      <a:pt x="305" y="1"/>
                    </a:lnTo>
                    <a:lnTo>
                      <a:pt x="283" y="3"/>
                    </a:lnTo>
                    <a:lnTo>
                      <a:pt x="260" y="7"/>
                    </a:lnTo>
                    <a:lnTo>
                      <a:pt x="238" y="12"/>
                    </a:lnTo>
                    <a:lnTo>
                      <a:pt x="216" y="18"/>
                    </a:lnTo>
                    <a:lnTo>
                      <a:pt x="194" y="25"/>
                    </a:lnTo>
                    <a:lnTo>
                      <a:pt x="173" y="33"/>
                    </a:lnTo>
                    <a:lnTo>
                      <a:pt x="152" y="41"/>
                    </a:lnTo>
                    <a:lnTo>
                      <a:pt x="129" y="49"/>
                    </a:lnTo>
                    <a:lnTo>
                      <a:pt x="108" y="57"/>
                    </a:lnTo>
                    <a:lnTo>
                      <a:pt x="87" y="65"/>
                    </a:lnTo>
                    <a:lnTo>
                      <a:pt x="65" y="73"/>
                    </a:lnTo>
                    <a:lnTo>
                      <a:pt x="44" y="80"/>
                    </a:lnTo>
                    <a:lnTo>
                      <a:pt x="22" y="87"/>
                    </a:lnTo>
                    <a:lnTo>
                      <a:pt x="0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5" name="Freeform 411"/>
              <p:cNvSpPr>
                <a:spLocks/>
              </p:cNvSpPr>
              <p:nvPr/>
            </p:nvSpPr>
            <p:spPr bwMode="auto">
              <a:xfrm>
                <a:off x="2424" y="3507"/>
                <a:ext cx="4" cy="21"/>
              </a:xfrm>
              <a:custGeom>
                <a:avLst/>
                <a:gdLst>
                  <a:gd name="T0" fmla="*/ 13 w 30"/>
                  <a:gd name="T1" fmla="*/ 0 h 166"/>
                  <a:gd name="T2" fmla="*/ 17 w 30"/>
                  <a:gd name="T3" fmla="*/ 10 h 166"/>
                  <a:gd name="T4" fmla="*/ 21 w 30"/>
                  <a:gd name="T5" fmla="*/ 20 h 166"/>
                  <a:gd name="T6" fmla="*/ 25 w 30"/>
                  <a:gd name="T7" fmla="*/ 30 h 166"/>
                  <a:gd name="T8" fmla="*/ 27 w 30"/>
                  <a:gd name="T9" fmla="*/ 41 h 166"/>
                  <a:gd name="T10" fmla="*/ 29 w 30"/>
                  <a:gd name="T11" fmla="*/ 52 h 166"/>
                  <a:gd name="T12" fmla="*/ 30 w 30"/>
                  <a:gd name="T13" fmla="*/ 63 h 166"/>
                  <a:gd name="T14" fmla="*/ 30 w 30"/>
                  <a:gd name="T15" fmla="*/ 74 h 166"/>
                  <a:gd name="T16" fmla="*/ 30 w 30"/>
                  <a:gd name="T17" fmla="*/ 85 h 166"/>
                  <a:gd name="T18" fmla="*/ 29 w 30"/>
                  <a:gd name="T19" fmla="*/ 96 h 166"/>
                  <a:gd name="T20" fmla="*/ 27 w 30"/>
                  <a:gd name="T21" fmla="*/ 107 h 166"/>
                  <a:gd name="T22" fmla="*/ 25 w 30"/>
                  <a:gd name="T23" fmla="*/ 118 h 166"/>
                  <a:gd name="T24" fmla="*/ 20 w 30"/>
                  <a:gd name="T25" fmla="*/ 128 h 166"/>
                  <a:gd name="T26" fmla="*/ 16 w 30"/>
                  <a:gd name="T27" fmla="*/ 138 h 166"/>
                  <a:gd name="T28" fmla="*/ 11 w 30"/>
                  <a:gd name="T29" fmla="*/ 147 h 166"/>
                  <a:gd name="T30" fmla="*/ 6 w 30"/>
                  <a:gd name="T31" fmla="*/ 157 h 166"/>
                  <a:gd name="T32" fmla="*/ 0 w 30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66">
                    <a:moveTo>
                      <a:pt x="13" y="0"/>
                    </a:moveTo>
                    <a:lnTo>
                      <a:pt x="17" y="10"/>
                    </a:lnTo>
                    <a:lnTo>
                      <a:pt x="21" y="20"/>
                    </a:lnTo>
                    <a:lnTo>
                      <a:pt x="25" y="30"/>
                    </a:lnTo>
                    <a:lnTo>
                      <a:pt x="27" y="41"/>
                    </a:lnTo>
                    <a:lnTo>
                      <a:pt x="29" y="52"/>
                    </a:lnTo>
                    <a:lnTo>
                      <a:pt x="30" y="63"/>
                    </a:lnTo>
                    <a:lnTo>
                      <a:pt x="30" y="74"/>
                    </a:lnTo>
                    <a:lnTo>
                      <a:pt x="30" y="85"/>
                    </a:lnTo>
                    <a:lnTo>
                      <a:pt x="29" y="96"/>
                    </a:lnTo>
                    <a:lnTo>
                      <a:pt x="27" y="107"/>
                    </a:lnTo>
                    <a:lnTo>
                      <a:pt x="25" y="118"/>
                    </a:lnTo>
                    <a:lnTo>
                      <a:pt x="20" y="128"/>
                    </a:lnTo>
                    <a:lnTo>
                      <a:pt x="16" y="138"/>
                    </a:lnTo>
                    <a:lnTo>
                      <a:pt x="11" y="147"/>
                    </a:lnTo>
                    <a:lnTo>
                      <a:pt x="6" y="157"/>
                    </a:lnTo>
                    <a:lnTo>
                      <a:pt x="0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6" name="Freeform 412"/>
              <p:cNvSpPr>
                <a:spLocks/>
              </p:cNvSpPr>
              <p:nvPr/>
            </p:nvSpPr>
            <p:spPr bwMode="auto">
              <a:xfrm>
                <a:off x="2389" y="3528"/>
                <a:ext cx="35" cy="4"/>
              </a:xfrm>
              <a:custGeom>
                <a:avLst/>
                <a:gdLst>
                  <a:gd name="T0" fmla="*/ 285 w 285"/>
                  <a:gd name="T1" fmla="*/ 0 h 33"/>
                  <a:gd name="T2" fmla="*/ 266 w 285"/>
                  <a:gd name="T3" fmla="*/ 7 h 33"/>
                  <a:gd name="T4" fmla="*/ 249 w 285"/>
                  <a:gd name="T5" fmla="*/ 13 h 33"/>
                  <a:gd name="T6" fmla="*/ 231 w 285"/>
                  <a:gd name="T7" fmla="*/ 18 h 33"/>
                  <a:gd name="T8" fmla="*/ 215 w 285"/>
                  <a:gd name="T9" fmla="*/ 22 h 33"/>
                  <a:gd name="T10" fmla="*/ 198 w 285"/>
                  <a:gd name="T11" fmla="*/ 25 h 33"/>
                  <a:gd name="T12" fmla="*/ 182 w 285"/>
                  <a:gd name="T13" fmla="*/ 27 h 33"/>
                  <a:gd name="T14" fmla="*/ 164 w 285"/>
                  <a:gd name="T15" fmla="*/ 29 h 33"/>
                  <a:gd name="T16" fmla="*/ 148 w 285"/>
                  <a:gd name="T17" fmla="*/ 31 h 33"/>
                  <a:gd name="T18" fmla="*/ 131 w 285"/>
                  <a:gd name="T19" fmla="*/ 31 h 33"/>
                  <a:gd name="T20" fmla="*/ 114 w 285"/>
                  <a:gd name="T21" fmla="*/ 32 h 33"/>
                  <a:gd name="T22" fmla="*/ 97 w 285"/>
                  <a:gd name="T23" fmla="*/ 32 h 33"/>
                  <a:gd name="T24" fmla="*/ 79 w 285"/>
                  <a:gd name="T25" fmla="*/ 32 h 33"/>
                  <a:gd name="T26" fmla="*/ 61 w 285"/>
                  <a:gd name="T27" fmla="*/ 32 h 33"/>
                  <a:gd name="T28" fmla="*/ 41 w 285"/>
                  <a:gd name="T29" fmla="*/ 32 h 33"/>
                  <a:gd name="T30" fmla="*/ 21 w 285"/>
                  <a:gd name="T31" fmla="*/ 32 h 33"/>
                  <a:gd name="T32" fmla="*/ 0 w 285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33">
                    <a:moveTo>
                      <a:pt x="285" y="0"/>
                    </a:moveTo>
                    <a:lnTo>
                      <a:pt x="266" y="7"/>
                    </a:lnTo>
                    <a:lnTo>
                      <a:pt x="249" y="13"/>
                    </a:lnTo>
                    <a:lnTo>
                      <a:pt x="231" y="18"/>
                    </a:lnTo>
                    <a:lnTo>
                      <a:pt x="215" y="22"/>
                    </a:lnTo>
                    <a:lnTo>
                      <a:pt x="198" y="25"/>
                    </a:lnTo>
                    <a:lnTo>
                      <a:pt x="182" y="27"/>
                    </a:lnTo>
                    <a:lnTo>
                      <a:pt x="164" y="29"/>
                    </a:lnTo>
                    <a:lnTo>
                      <a:pt x="148" y="31"/>
                    </a:lnTo>
                    <a:lnTo>
                      <a:pt x="131" y="31"/>
                    </a:lnTo>
                    <a:lnTo>
                      <a:pt x="114" y="32"/>
                    </a:lnTo>
                    <a:lnTo>
                      <a:pt x="97" y="32"/>
                    </a:lnTo>
                    <a:lnTo>
                      <a:pt x="79" y="32"/>
                    </a:lnTo>
                    <a:lnTo>
                      <a:pt x="61" y="32"/>
                    </a:lnTo>
                    <a:lnTo>
                      <a:pt x="41" y="32"/>
                    </a:lnTo>
                    <a:lnTo>
                      <a:pt x="21" y="32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7" name="Freeform 413"/>
              <p:cNvSpPr>
                <a:spLocks/>
              </p:cNvSpPr>
              <p:nvPr/>
            </p:nvSpPr>
            <p:spPr bwMode="auto">
              <a:xfrm>
                <a:off x="2379" y="3532"/>
                <a:ext cx="10" cy="15"/>
              </a:xfrm>
              <a:custGeom>
                <a:avLst/>
                <a:gdLst>
                  <a:gd name="T0" fmla="*/ 73 w 73"/>
                  <a:gd name="T1" fmla="*/ 0 h 119"/>
                  <a:gd name="T2" fmla="*/ 70 w 73"/>
                  <a:gd name="T3" fmla="*/ 8 h 119"/>
                  <a:gd name="T4" fmla="*/ 68 w 73"/>
                  <a:gd name="T5" fmla="*/ 16 h 119"/>
                  <a:gd name="T6" fmla="*/ 66 w 73"/>
                  <a:gd name="T7" fmla="*/ 25 h 119"/>
                  <a:gd name="T8" fmla="*/ 63 w 73"/>
                  <a:gd name="T9" fmla="*/ 33 h 119"/>
                  <a:gd name="T10" fmla="*/ 60 w 73"/>
                  <a:gd name="T11" fmla="*/ 43 h 119"/>
                  <a:gd name="T12" fmla="*/ 57 w 73"/>
                  <a:gd name="T13" fmla="*/ 51 h 119"/>
                  <a:gd name="T14" fmla="*/ 54 w 73"/>
                  <a:gd name="T15" fmla="*/ 59 h 119"/>
                  <a:gd name="T16" fmla="*/ 50 w 73"/>
                  <a:gd name="T17" fmla="*/ 67 h 119"/>
                  <a:gd name="T18" fmla="*/ 46 w 73"/>
                  <a:gd name="T19" fmla="*/ 75 h 119"/>
                  <a:gd name="T20" fmla="*/ 41 w 73"/>
                  <a:gd name="T21" fmla="*/ 83 h 119"/>
                  <a:gd name="T22" fmla="*/ 36 w 73"/>
                  <a:gd name="T23" fmla="*/ 90 h 119"/>
                  <a:gd name="T24" fmla="*/ 30 w 73"/>
                  <a:gd name="T25" fmla="*/ 97 h 119"/>
                  <a:gd name="T26" fmla="*/ 24 w 73"/>
                  <a:gd name="T27" fmla="*/ 103 h 119"/>
                  <a:gd name="T28" fmla="*/ 17 w 73"/>
                  <a:gd name="T29" fmla="*/ 109 h 119"/>
                  <a:gd name="T30" fmla="*/ 8 w 73"/>
                  <a:gd name="T31" fmla="*/ 114 h 119"/>
                  <a:gd name="T32" fmla="*/ 0 w 73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9">
                    <a:moveTo>
                      <a:pt x="73" y="0"/>
                    </a:moveTo>
                    <a:lnTo>
                      <a:pt x="70" y="8"/>
                    </a:lnTo>
                    <a:lnTo>
                      <a:pt x="68" y="16"/>
                    </a:lnTo>
                    <a:lnTo>
                      <a:pt x="66" y="25"/>
                    </a:lnTo>
                    <a:lnTo>
                      <a:pt x="63" y="33"/>
                    </a:lnTo>
                    <a:lnTo>
                      <a:pt x="60" y="43"/>
                    </a:lnTo>
                    <a:lnTo>
                      <a:pt x="57" y="51"/>
                    </a:lnTo>
                    <a:lnTo>
                      <a:pt x="54" y="59"/>
                    </a:lnTo>
                    <a:lnTo>
                      <a:pt x="50" y="67"/>
                    </a:lnTo>
                    <a:lnTo>
                      <a:pt x="46" y="75"/>
                    </a:lnTo>
                    <a:lnTo>
                      <a:pt x="41" y="83"/>
                    </a:lnTo>
                    <a:lnTo>
                      <a:pt x="36" y="90"/>
                    </a:lnTo>
                    <a:lnTo>
                      <a:pt x="30" y="97"/>
                    </a:lnTo>
                    <a:lnTo>
                      <a:pt x="24" y="103"/>
                    </a:lnTo>
                    <a:lnTo>
                      <a:pt x="17" y="109"/>
                    </a:lnTo>
                    <a:lnTo>
                      <a:pt x="8" y="114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8" name="Freeform 414"/>
              <p:cNvSpPr>
                <a:spLocks/>
              </p:cNvSpPr>
              <p:nvPr/>
            </p:nvSpPr>
            <p:spPr bwMode="auto">
              <a:xfrm>
                <a:off x="2379" y="3547"/>
                <a:ext cx="19" cy="64"/>
              </a:xfrm>
              <a:custGeom>
                <a:avLst/>
                <a:gdLst>
                  <a:gd name="T0" fmla="*/ 3 w 149"/>
                  <a:gd name="T1" fmla="*/ 0 h 517"/>
                  <a:gd name="T2" fmla="*/ 1 w 149"/>
                  <a:gd name="T3" fmla="*/ 36 h 517"/>
                  <a:gd name="T4" fmla="*/ 0 w 149"/>
                  <a:gd name="T5" fmla="*/ 73 h 517"/>
                  <a:gd name="T6" fmla="*/ 2 w 149"/>
                  <a:gd name="T7" fmla="*/ 109 h 517"/>
                  <a:gd name="T8" fmla="*/ 5 w 149"/>
                  <a:gd name="T9" fmla="*/ 143 h 517"/>
                  <a:gd name="T10" fmla="*/ 10 w 149"/>
                  <a:gd name="T11" fmla="*/ 177 h 517"/>
                  <a:gd name="T12" fmla="*/ 16 w 149"/>
                  <a:gd name="T13" fmla="*/ 210 h 517"/>
                  <a:gd name="T14" fmla="*/ 24 w 149"/>
                  <a:gd name="T15" fmla="*/ 244 h 517"/>
                  <a:gd name="T16" fmla="*/ 33 w 149"/>
                  <a:gd name="T17" fmla="*/ 276 h 517"/>
                  <a:gd name="T18" fmla="*/ 43 w 149"/>
                  <a:gd name="T19" fmla="*/ 308 h 517"/>
                  <a:gd name="T20" fmla="*/ 55 w 149"/>
                  <a:gd name="T21" fmla="*/ 339 h 517"/>
                  <a:gd name="T22" fmla="*/ 68 w 149"/>
                  <a:gd name="T23" fmla="*/ 370 h 517"/>
                  <a:gd name="T24" fmla="*/ 82 w 149"/>
                  <a:gd name="T25" fmla="*/ 400 h 517"/>
                  <a:gd name="T26" fmla="*/ 97 w 149"/>
                  <a:gd name="T27" fmla="*/ 430 h 517"/>
                  <a:gd name="T28" fmla="*/ 113 w 149"/>
                  <a:gd name="T29" fmla="*/ 459 h 517"/>
                  <a:gd name="T30" fmla="*/ 131 w 149"/>
                  <a:gd name="T31" fmla="*/ 488 h 517"/>
                  <a:gd name="T32" fmla="*/ 149 w 149"/>
                  <a:gd name="T33" fmla="*/ 517 h 5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9" h="517">
                    <a:moveTo>
                      <a:pt x="3" y="0"/>
                    </a:moveTo>
                    <a:lnTo>
                      <a:pt x="1" y="36"/>
                    </a:lnTo>
                    <a:lnTo>
                      <a:pt x="0" y="73"/>
                    </a:lnTo>
                    <a:lnTo>
                      <a:pt x="2" y="109"/>
                    </a:lnTo>
                    <a:lnTo>
                      <a:pt x="5" y="143"/>
                    </a:lnTo>
                    <a:lnTo>
                      <a:pt x="10" y="177"/>
                    </a:lnTo>
                    <a:lnTo>
                      <a:pt x="16" y="210"/>
                    </a:lnTo>
                    <a:lnTo>
                      <a:pt x="24" y="244"/>
                    </a:lnTo>
                    <a:lnTo>
                      <a:pt x="33" y="276"/>
                    </a:lnTo>
                    <a:lnTo>
                      <a:pt x="43" y="308"/>
                    </a:lnTo>
                    <a:lnTo>
                      <a:pt x="55" y="339"/>
                    </a:lnTo>
                    <a:lnTo>
                      <a:pt x="68" y="370"/>
                    </a:lnTo>
                    <a:lnTo>
                      <a:pt x="82" y="400"/>
                    </a:lnTo>
                    <a:lnTo>
                      <a:pt x="97" y="430"/>
                    </a:lnTo>
                    <a:lnTo>
                      <a:pt x="113" y="459"/>
                    </a:lnTo>
                    <a:lnTo>
                      <a:pt x="131" y="488"/>
                    </a:lnTo>
                    <a:lnTo>
                      <a:pt x="149" y="5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19" name="Freeform 415"/>
              <p:cNvSpPr>
                <a:spLocks/>
              </p:cNvSpPr>
              <p:nvPr/>
            </p:nvSpPr>
            <p:spPr bwMode="auto">
              <a:xfrm>
                <a:off x="2392" y="3611"/>
                <a:ext cx="8" cy="37"/>
              </a:xfrm>
              <a:custGeom>
                <a:avLst/>
                <a:gdLst>
                  <a:gd name="T0" fmla="*/ 47 w 67"/>
                  <a:gd name="T1" fmla="*/ 0 h 292"/>
                  <a:gd name="T2" fmla="*/ 53 w 67"/>
                  <a:gd name="T3" fmla="*/ 18 h 292"/>
                  <a:gd name="T4" fmla="*/ 58 w 67"/>
                  <a:gd name="T5" fmla="*/ 37 h 292"/>
                  <a:gd name="T6" fmla="*/ 62 w 67"/>
                  <a:gd name="T7" fmla="*/ 56 h 292"/>
                  <a:gd name="T8" fmla="*/ 64 w 67"/>
                  <a:gd name="T9" fmla="*/ 75 h 292"/>
                  <a:gd name="T10" fmla="*/ 66 w 67"/>
                  <a:gd name="T11" fmla="*/ 95 h 292"/>
                  <a:gd name="T12" fmla="*/ 67 w 67"/>
                  <a:gd name="T13" fmla="*/ 115 h 292"/>
                  <a:gd name="T14" fmla="*/ 66 w 67"/>
                  <a:gd name="T15" fmla="*/ 135 h 292"/>
                  <a:gd name="T16" fmla="*/ 64 w 67"/>
                  <a:gd name="T17" fmla="*/ 156 h 292"/>
                  <a:gd name="T18" fmla="*/ 61 w 67"/>
                  <a:gd name="T19" fmla="*/ 176 h 292"/>
                  <a:gd name="T20" fmla="*/ 57 w 67"/>
                  <a:gd name="T21" fmla="*/ 195 h 292"/>
                  <a:gd name="T22" fmla="*/ 51 w 67"/>
                  <a:gd name="T23" fmla="*/ 214 h 292"/>
                  <a:gd name="T24" fmla="*/ 44 w 67"/>
                  <a:gd name="T25" fmla="*/ 231 h 292"/>
                  <a:gd name="T26" fmla="*/ 35 w 67"/>
                  <a:gd name="T27" fmla="*/ 248 h 292"/>
                  <a:gd name="T28" fmla="*/ 25 w 67"/>
                  <a:gd name="T29" fmla="*/ 264 h 292"/>
                  <a:gd name="T30" fmla="*/ 13 w 67"/>
                  <a:gd name="T31" fmla="*/ 278 h 292"/>
                  <a:gd name="T32" fmla="*/ 0 w 67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92">
                    <a:moveTo>
                      <a:pt x="47" y="0"/>
                    </a:moveTo>
                    <a:lnTo>
                      <a:pt x="53" y="18"/>
                    </a:lnTo>
                    <a:lnTo>
                      <a:pt x="58" y="37"/>
                    </a:lnTo>
                    <a:lnTo>
                      <a:pt x="62" y="56"/>
                    </a:lnTo>
                    <a:lnTo>
                      <a:pt x="64" y="75"/>
                    </a:lnTo>
                    <a:lnTo>
                      <a:pt x="66" y="95"/>
                    </a:lnTo>
                    <a:lnTo>
                      <a:pt x="67" y="115"/>
                    </a:lnTo>
                    <a:lnTo>
                      <a:pt x="66" y="135"/>
                    </a:lnTo>
                    <a:lnTo>
                      <a:pt x="64" y="156"/>
                    </a:lnTo>
                    <a:lnTo>
                      <a:pt x="61" y="176"/>
                    </a:lnTo>
                    <a:lnTo>
                      <a:pt x="57" y="195"/>
                    </a:lnTo>
                    <a:lnTo>
                      <a:pt x="51" y="214"/>
                    </a:lnTo>
                    <a:lnTo>
                      <a:pt x="44" y="231"/>
                    </a:lnTo>
                    <a:lnTo>
                      <a:pt x="35" y="248"/>
                    </a:lnTo>
                    <a:lnTo>
                      <a:pt x="25" y="264"/>
                    </a:lnTo>
                    <a:lnTo>
                      <a:pt x="13" y="278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0" name="Freeform 416"/>
              <p:cNvSpPr>
                <a:spLocks/>
              </p:cNvSpPr>
              <p:nvPr/>
            </p:nvSpPr>
            <p:spPr bwMode="auto">
              <a:xfrm>
                <a:off x="2359" y="3648"/>
                <a:ext cx="33" cy="3"/>
              </a:xfrm>
              <a:custGeom>
                <a:avLst/>
                <a:gdLst>
                  <a:gd name="T0" fmla="*/ 266 w 266"/>
                  <a:gd name="T1" fmla="*/ 0 h 27"/>
                  <a:gd name="T2" fmla="*/ 250 w 266"/>
                  <a:gd name="T3" fmla="*/ 4 h 27"/>
                  <a:gd name="T4" fmla="*/ 235 w 266"/>
                  <a:gd name="T5" fmla="*/ 8 h 27"/>
                  <a:gd name="T6" fmla="*/ 218 w 266"/>
                  <a:gd name="T7" fmla="*/ 13 h 27"/>
                  <a:gd name="T8" fmla="*/ 202 w 266"/>
                  <a:gd name="T9" fmla="*/ 17 h 27"/>
                  <a:gd name="T10" fmla="*/ 185 w 266"/>
                  <a:gd name="T11" fmla="*/ 20 h 27"/>
                  <a:gd name="T12" fmla="*/ 167 w 266"/>
                  <a:gd name="T13" fmla="*/ 22 h 27"/>
                  <a:gd name="T14" fmla="*/ 149 w 266"/>
                  <a:gd name="T15" fmla="*/ 24 h 27"/>
                  <a:gd name="T16" fmla="*/ 131 w 266"/>
                  <a:gd name="T17" fmla="*/ 26 h 27"/>
                  <a:gd name="T18" fmla="*/ 114 w 266"/>
                  <a:gd name="T19" fmla="*/ 27 h 27"/>
                  <a:gd name="T20" fmla="*/ 97 w 266"/>
                  <a:gd name="T21" fmla="*/ 27 h 27"/>
                  <a:gd name="T22" fmla="*/ 79 w 266"/>
                  <a:gd name="T23" fmla="*/ 27 h 27"/>
                  <a:gd name="T24" fmla="*/ 63 w 266"/>
                  <a:gd name="T25" fmla="*/ 26 h 27"/>
                  <a:gd name="T26" fmla="*/ 46 w 266"/>
                  <a:gd name="T27" fmla="*/ 24 h 27"/>
                  <a:gd name="T28" fmla="*/ 30 w 266"/>
                  <a:gd name="T29" fmla="*/ 21 h 27"/>
                  <a:gd name="T30" fmla="*/ 14 w 266"/>
                  <a:gd name="T31" fmla="*/ 18 h 27"/>
                  <a:gd name="T32" fmla="*/ 0 w 266"/>
                  <a:gd name="T3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27">
                    <a:moveTo>
                      <a:pt x="266" y="0"/>
                    </a:moveTo>
                    <a:lnTo>
                      <a:pt x="250" y="4"/>
                    </a:lnTo>
                    <a:lnTo>
                      <a:pt x="235" y="8"/>
                    </a:lnTo>
                    <a:lnTo>
                      <a:pt x="218" y="13"/>
                    </a:lnTo>
                    <a:lnTo>
                      <a:pt x="202" y="17"/>
                    </a:lnTo>
                    <a:lnTo>
                      <a:pt x="185" y="20"/>
                    </a:lnTo>
                    <a:lnTo>
                      <a:pt x="167" y="22"/>
                    </a:lnTo>
                    <a:lnTo>
                      <a:pt x="149" y="24"/>
                    </a:lnTo>
                    <a:lnTo>
                      <a:pt x="131" y="26"/>
                    </a:lnTo>
                    <a:lnTo>
                      <a:pt x="114" y="27"/>
                    </a:lnTo>
                    <a:lnTo>
                      <a:pt x="97" y="27"/>
                    </a:lnTo>
                    <a:lnTo>
                      <a:pt x="79" y="27"/>
                    </a:lnTo>
                    <a:lnTo>
                      <a:pt x="63" y="26"/>
                    </a:lnTo>
                    <a:lnTo>
                      <a:pt x="46" y="24"/>
                    </a:lnTo>
                    <a:lnTo>
                      <a:pt x="30" y="21"/>
                    </a:lnTo>
                    <a:lnTo>
                      <a:pt x="14" y="18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1" name="Freeform 417"/>
              <p:cNvSpPr>
                <a:spLocks/>
              </p:cNvSpPr>
              <p:nvPr/>
            </p:nvSpPr>
            <p:spPr bwMode="auto">
              <a:xfrm>
                <a:off x="2354" y="3641"/>
                <a:ext cx="5" cy="9"/>
              </a:xfrm>
              <a:custGeom>
                <a:avLst/>
                <a:gdLst>
                  <a:gd name="T0" fmla="*/ 39 w 39"/>
                  <a:gd name="T1" fmla="*/ 73 h 73"/>
                  <a:gd name="T2" fmla="*/ 38 w 39"/>
                  <a:gd name="T3" fmla="*/ 66 h 73"/>
                  <a:gd name="T4" fmla="*/ 37 w 39"/>
                  <a:gd name="T5" fmla="*/ 60 h 73"/>
                  <a:gd name="T6" fmla="*/ 37 w 39"/>
                  <a:gd name="T7" fmla="*/ 55 h 73"/>
                  <a:gd name="T8" fmla="*/ 37 w 39"/>
                  <a:gd name="T9" fmla="*/ 49 h 73"/>
                  <a:gd name="T10" fmla="*/ 37 w 39"/>
                  <a:gd name="T11" fmla="*/ 43 h 73"/>
                  <a:gd name="T12" fmla="*/ 36 w 39"/>
                  <a:gd name="T13" fmla="*/ 37 h 73"/>
                  <a:gd name="T14" fmla="*/ 35 w 39"/>
                  <a:gd name="T15" fmla="*/ 31 h 73"/>
                  <a:gd name="T16" fmla="*/ 34 w 39"/>
                  <a:gd name="T17" fmla="*/ 25 h 73"/>
                  <a:gd name="T18" fmla="*/ 33 w 39"/>
                  <a:gd name="T19" fmla="*/ 20 h 73"/>
                  <a:gd name="T20" fmla="*/ 31 w 39"/>
                  <a:gd name="T21" fmla="*/ 15 h 73"/>
                  <a:gd name="T22" fmla="*/ 28 w 39"/>
                  <a:gd name="T23" fmla="*/ 11 h 73"/>
                  <a:gd name="T24" fmla="*/ 24 w 39"/>
                  <a:gd name="T25" fmla="*/ 7 h 73"/>
                  <a:gd name="T26" fmla="*/ 20 w 39"/>
                  <a:gd name="T27" fmla="*/ 4 h 73"/>
                  <a:gd name="T28" fmla="*/ 14 w 39"/>
                  <a:gd name="T29" fmla="*/ 2 h 73"/>
                  <a:gd name="T30" fmla="*/ 7 w 39"/>
                  <a:gd name="T31" fmla="*/ 0 h 73"/>
                  <a:gd name="T32" fmla="*/ 0 w 39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73">
                    <a:moveTo>
                      <a:pt x="39" y="73"/>
                    </a:moveTo>
                    <a:lnTo>
                      <a:pt x="38" y="66"/>
                    </a:lnTo>
                    <a:lnTo>
                      <a:pt x="37" y="60"/>
                    </a:lnTo>
                    <a:lnTo>
                      <a:pt x="37" y="55"/>
                    </a:lnTo>
                    <a:lnTo>
                      <a:pt x="37" y="49"/>
                    </a:lnTo>
                    <a:lnTo>
                      <a:pt x="37" y="43"/>
                    </a:lnTo>
                    <a:lnTo>
                      <a:pt x="36" y="37"/>
                    </a:lnTo>
                    <a:lnTo>
                      <a:pt x="35" y="31"/>
                    </a:lnTo>
                    <a:lnTo>
                      <a:pt x="34" y="25"/>
                    </a:lnTo>
                    <a:lnTo>
                      <a:pt x="33" y="20"/>
                    </a:lnTo>
                    <a:lnTo>
                      <a:pt x="31" y="15"/>
                    </a:lnTo>
                    <a:lnTo>
                      <a:pt x="28" y="11"/>
                    </a:lnTo>
                    <a:lnTo>
                      <a:pt x="24" y="7"/>
                    </a:lnTo>
                    <a:lnTo>
                      <a:pt x="20" y="4"/>
                    </a:lnTo>
                    <a:lnTo>
                      <a:pt x="14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2" name="Freeform 418"/>
              <p:cNvSpPr>
                <a:spLocks/>
              </p:cNvSpPr>
              <p:nvPr/>
            </p:nvSpPr>
            <p:spPr bwMode="auto">
              <a:xfrm>
                <a:off x="2334" y="3641"/>
                <a:ext cx="20" cy="10"/>
              </a:xfrm>
              <a:custGeom>
                <a:avLst/>
                <a:gdLst>
                  <a:gd name="T0" fmla="*/ 159 w 159"/>
                  <a:gd name="T1" fmla="*/ 0 h 86"/>
                  <a:gd name="T2" fmla="*/ 147 w 159"/>
                  <a:gd name="T3" fmla="*/ 1 h 86"/>
                  <a:gd name="T4" fmla="*/ 136 w 159"/>
                  <a:gd name="T5" fmla="*/ 3 h 86"/>
                  <a:gd name="T6" fmla="*/ 125 w 159"/>
                  <a:gd name="T7" fmla="*/ 6 h 86"/>
                  <a:gd name="T8" fmla="*/ 114 w 159"/>
                  <a:gd name="T9" fmla="*/ 11 h 86"/>
                  <a:gd name="T10" fmla="*/ 104 w 159"/>
                  <a:gd name="T11" fmla="*/ 16 h 86"/>
                  <a:gd name="T12" fmla="*/ 95 w 159"/>
                  <a:gd name="T13" fmla="*/ 21 h 86"/>
                  <a:gd name="T14" fmla="*/ 84 w 159"/>
                  <a:gd name="T15" fmla="*/ 28 h 86"/>
                  <a:gd name="T16" fmla="*/ 75 w 159"/>
                  <a:gd name="T17" fmla="*/ 34 h 86"/>
                  <a:gd name="T18" fmla="*/ 66 w 159"/>
                  <a:gd name="T19" fmla="*/ 41 h 86"/>
                  <a:gd name="T20" fmla="*/ 56 w 159"/>
                  <a:gd name="T21" fmla="*/ 48 h 86"/>
                  <a:gd name="T22" fmla="*/ 47 w 159"/>
                  <a:gd name="T23" fmla="*/ 55 h 86"/>
                  <a:gd name="T24" fmla="*/ 38 w 159"/>
                  <a:gd name="T25" fmla="*/ 62 h 86"/>
                  <a:gd name="T26" fmla="*/ 29 w 159"/>
                  <a:gd name="T27" fmla="*/ 68 h 86"/>
                  <a:gd name="T28" fmla="*/ 19 w 159"/>
                  <a:gd name="T29" fmla="*/ 75 h 86"/>
                  <a:gd name="T30" fmla="*/ 9 w 159"/>
                  <a:gd name="T31" fmla="*/ 81 h 86"/>
                  <a:gd name="T32" fmla="*/ 0 w 159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86">
                    <a:moveTo>
                      <a:pt x="159" y="0"/>
                    </a:moveTo>
                    <a:lnTo>
                      <a:pt x="147" y="1"/>
                    </a:lnTo>
                    <a:lnTo>
                      <a:pt x="136" y="3"/>
                    </a:lnTo>
                    <a:lnTo>
                      <a:pt x="125" y="6"/>
                    </a:lnTo>
                    <a:lnTo>
                      <a:pt x="114" y="11"/>
                    </a:lnTo>
                    <a:lnTo>
                      <a:pt x="104" y="16"/>
                    </a:lnTo>
                    <a:lnTo>
                      <a:pt x="95" y="21"/>
                    </a:lnTo>
                    <a:lnTo>
                      <a:pt x="84" y="28"/>
                    </a:lnTo>
                    <a:lnTo>
                      <a:pt x="75" y="34"/>
                    </a:lnTo>
                    <a:lnTo>
                      <a:pt x="66" y="41"/>
                    </a:lnTo>
                    <a:lnTo>
                      <a:pt x="56" y="48"/>
                    </a:lnTo>
                    <a:lnTo>
                      <a:pt x="47" y="55"/>
                    </a:lnTo>
                    <a:lnTo>
                      <a:pt x="38" y="62"/>
                    </a:lnTo>
                    <a:lnTo>
                      <a:pt x="29" y="68"/>
                    </a:lnTo>
                    <a:lnTo>
                      <a:pt x="19" y="75"/>
                    </a:lnTo>
                    <a:lnTo>
                      <a:pt x="9" y="81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3" name="Freeform 419"/>
              <p:cNvSpPr>
                <a:spLocks/>
              </p:cNvSpPr>
              <p:nvPr/>
            </p:nvSpPr>
            <p:spPr bwMode="auto">
              <a:xfrm>
                <a:off x="2199" y="3651"/>
                <a:ext cx="135" cy="3"/>
              </a:xfrm>
              <a:custGeom>
                <a:avLst/>
                <a:gdLst>
                  <a:gd name="T0" fmla="*/ 1075 w 1075"/>
                  <a:gd name="T1" fmla="*/ 2 h 22"/>
                  <a:gd name="T2" fmla="*/ 1002 w 1075"/>
                  <a:gd name="T3" fmla="*/ 10 h 22"/>
                  <a:gd name="T4" fmla="*/ 933 w 1075"/>
                  <a:gd name="T5" fmla="*/ 15 h 22"/>
                  <a:gd name="T6" fmla="*/ 864 w 1075"/>
                  <a:gd name="T7" fmla="*/ 19 h 22"/>
                  <a:gd name="T8" fmla="*/ 797 w 1075"/>
                  <a:gd name="T9" fmla="*/ 21 h 22"/>
                  <a:gd name="T10" fmla="*/ 729 w 1075"/>
                  <a:gd name="T11" fmla="*/ 22 h 22"/>
                  <a:gd name="T12" fmla="*/ 664 w 1075"/>
                  <a:gd name="T13" fmla="*/ 21 h 22"/>
                  <a:gd name="T14" fmla="*/ 598 w 1075"/>
                  <a:gd name="T15" fmla="*/ 19 h 22"/>
                  <a:gd name="T16" fmla="*/ 534 w 1075"/>
                  <a:gd name="T17" fmla="*/ 17 h 22"/>
                  <a:gd name="T18" fmla="*/ 468 w 1075"/>
                  <a:gd name="T19" fmla="*/ 13 h 22"/>
                  <a:gd name="T20" fmla="*/ 404 w 1075"/>
                  <a:gd name="T21" fmla="*/ 10 h 22"/>
                  <a:gd name="T22" fmla="*/ 338 w 1075"/>
                  <a:gd name="T23" fmla="*/ 7 h 22"/>
                  <a:gd name="T24" fmla="*/ 272 w 1075"/>
                  <a:gd name="T25" fmla="*/ 4 h 22"/>
                  <a:gd name="T26" fmla="*/ 205 w 1075"/>
                  <a:gd name="T27" fmla="*/ 2 h 22"/>
                  <a:gd name="T28" fmla="*/ 138 w 1075"/>
                  <a:gd name="T29" fmla="*/ 1 h 22"/>
                  <a:gd name="T30" fmla="*/ 69 w 1075"/>
                  <a:gd name="T31" fmla="*/ 0 h 22"/>
                  <a:gd name="T32" fmla="*/ 0 w 1075"/>
                  <a:gd name="T3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5" h="22">
                    <a:moveTo>
                      <a:pt x="1075" y="2"/>
                    </a:moveTo>
                    <a:lnTo>
                      <a:pt x="1002" y="10"/>
                    </a:lnTo>
                    <a:lnTo>
                      <a:pt x="933" y="15"/>
                    </a:lnTo>
                    <a:lnTo>
                      <a:pt x="864" y="19"/>
                    </a:lnTo>
                    <a:lnTo>
                      <a:pt x="797" y="21"/>
                    </a:lnTo>
                    <a:lnTo>
                      <a:pt x="729" y="22"/>
                    </a:lnTo>
                    <a:lnTo>
                      <a:pt x="664" y="21"/>
                    </a:lnTo>
                    <a:lnTo>
                      <a:pt x="598" y="19"/>
                    </a:lnTo>
                    <a:lnTo>
                      <a:pt x="534" y="17"/>
                    </a:lnTo>
                    <a:lnTo>
                      <a:pt x="468" y="13"/>
                    </a:lnTo>
                    <a:lnTo>
                      <a:pt x="404" y="10"/>
                    </a:lnTo>
                    <a:lnTo>
                      <a:pt x="338" y="7"/>
                    </a:lnTo>
                    <a:lnTo>
                      <a:pt x="272" y="4"/>
                    </a:lnTo>
                    <a:lnTo>
                      <a:pt x="205" y="2"/>
                    </a:lnTo>
                    <a:lnTo>
                      <a:pt x="138" y="1"/>
                    </a:lnTo>
                    <a:lnTo>
                      <a:pt x="69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4" name="Freeform 420"/>
              <p:cNvSpPr>
                <a:spLocks/>
              </p:cNvSpPr>
              <p:nvPr/>
            </p:nvSpPr>
            <p:spPr bwMode="auto">
              <a:xfrm>
                <a:off x="2174" y="3645"/>
                <a:ext cx="25" cy="6"/>
              </a:xfrm>
              <a:custGeom>
                <a:avLst/>
                <a:gdLst>
                  <a:gd name="T0" fmla="*/ 207 w 207"/>
                  <a:gd name="T1" fmla="*/ 47 h 47"/>
                  <a:gd name="T2" fmla="*/ 192 w 207"/>
                  <a:gd name="T3" fmla="*/ 46 h 47"/>
                  <a:gd name="T4" fmla="*/ 178 w 207"/>
                  <a:gd name="T5" fmla="*/ 45 h 47"/>
                  <a:gd name="T6" fmla="*/ 165 w 207"/>
                  <a:gd name="T7" fmla="*/ 44 h 47"/>
                  <a:gd name="T8" fmla="*/ 152 w 207"/>
                  <a:gd name="T9" fmla="*/ 42 h 47"/>
                  <a:gd name="T10" fmla="*/ 138 w 207"/>
                  <a:gd name="T11" fmla="*/ 41 h 47"/>
                  <a:gd name="T12" fmla="*/ 125 w 207"/>
                  <a:gd name="T13" fmla="*/ 39 h 47"/>
                  <a:gd name="T14" fmla="*/ 112 w 207"/>
                  <a:gd name="T15" fmla="*/ 36 h 47"/>
                  <a:gd name="T16" fmla="*/ 99 w 207"/>
                  <a:gd name="T17" fmla="*/ 34 h 47"/>
                  <a:gd name="T18" fmla="*/ 86 w 207"/>
                  <a:gd name="T19" fmla="*/ 30 h 47"/>
                  <a:gd name="T20" fmla="*/ 74 w 207"/>
                  <a:gd name="T21" fmla="*/ 26 h 47"/>
                  <a:gd name="T22" fmla="*/ 60 w 207"/>
                  <a:gd name="T23" fmla="*/ 23 h 47"/>
                  <a:gd name="T24" fmla="*/ 48 w 207"/>
                  <a:gd name="T25" fmla="*/ 19 h 47"/>
                  <a:gd name="T26" fmla="*/ 36 w 207"/>
                  <a:gd name="T27" fmla="*/ 15 h 47"/>
                  <a:gd name="T28" fmla="*/ 23 w 207"/>
                  <a:gd name="T29" fmla="*/ 10 h 47"/>
                  <a:gd name="T30" fmla="*/ 11 w 207"/>
                  <a:gd name="T31" fmla="*/ 5 h 47"/>
                  <a:gd name="T32" fmla="*/ 0 w 207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47">
                    <a:moveTo>
                      <a:pt x="207" y="47"/>
                    </a:moveTo>
                    <a:lnTo>
                      <a:pt x="192" y="46"/>
                    </a:lnTo>
                    <a:lnTo>
                      <a:pt x="178" y="45"/>
                    </a:lnTo>
                    <a:lnTo>
                      <a:pt x="165" y="44"/>
                    </a:lnTo>
                    <a:lnTo>
                      <a:pt x="152" y="42"/>
                    </a:lnTo>
                    <a:lnTo>
                      <a:pt x="138" y="41"/>
                    </a:lnTo>
                    <a:lnTo>
                      <a:pt x="125" y="39"/>
                    </a:lnTo>
                    <a:lnTo>
                      <a:pt x="112" y="36"/>
                    </a:lnTo>
                    <a:lnTo>
                      <a:pt x="99" y="34"/>
                    </a:lnTo>
                    <a:lnTo>
                      <a:pt x="86" y="30"/>
                    </a:lnTo>
                    <a:lnTo>
                      <a:pt x="74" y="26"/>
                    </a:lnTo>
                    <a:lnTo>
                      <a:pt x="60" y="23"/>
                    </a:lnTo>
                    <a:lnTo>
                      <a:pt x="48" y="19"/>
                    </a:lnTo>
                    <a:lnTo>
                      <a:pt x="36" y="15"/>
                    </a:lnTo>
                    <a:lnTo>
                      <a:pt x="23" y="10"/>
                    </a:lnTo>
                    <a:lnTo>
                      <a:pt x="1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5" name="Freeform 421"/>
              <p:cNvSpPr>
                <a:spLocks/>
              </p:cNvSpPr>
              <p:nvPr/>
            </p:nvSpPr>
            <p:spPr bwMode="auto">
              <a:xfrm>
                <a:off x="2173" y="3631"/>
                <a:ext cx="15" cy="14"/>
              </a:xfrm>
              <a:custGeom>
                <a:avLst/>
                <a:gdLst>
                  <a:gd name="T0" fmla="*/ 7 w 120"/>
                  <a:gd name="T1" fmla="*/ 112 h 112"/>
                  <a:gd name="T2" fmla="*/ 2 w 120"/>
                  <a:gd name="T3" fmla="*/ 97 h 112"/>
                  <a:gd name="T4" fmla="*/ 0 w 120"/>
                  <a:gd name="T5" fmla="*/ 85 h 112"/>
                  <a:gd name="T6" fmla="*/ 1 w 120"/>
                  <a:gd name="T7" fmla="*/ 74 h 112"/>
                  <a:gd name="T8" fmla="*/ 4 w 120"/>
                  <a:gd name="T9" fmla="*/ 65 h 112"/>
                  <a:gd name="T10" fmla="*/ 10 w 120"/>
                  <a:gd name="T11" fmla="*/ 57 h 112"/>
                  <a:gd name="T12" fmla="*/ 17 w 120"/>
                  <a:gd name="T13" fmla="*/ 50 h 112"/>
                  <a:gd name="T14" fmla="*/ 26 w 120"/>
                  <a:gd name="T15" fmla="*/ 44 h 112"/>
                  <a:gd name="T16" fmla="*/ 36 w 120"/>
                  <a:gd name="T17" fmla="*/ 38 h 112"/>
                  <a:gd name="T18" fmla="*/ 46 w 120"/>
                  <a:gd name="T19" fmla="*/ 33 h 112"/>
                  <a:gd name="T20" fmla="*/ 57 w 120"/>
                  <a:gd name="T21" fmla="*/ 29 h 112"/>
                  <a:gd name="T22" fmla="*/ 69 w 120"/>
                  <a:gd name="T23" fmla="*/ 25 h 112"/>
                  <a:gd name="T24" fmla="*/ 81 w 120"/>
                  <a:gd name="T25" fmla="*/ 20 h 112"/>
                  <a:gd name="T26" fmla="*/ 92 w 120"/>
                  <a:gd name="T27" fmla="*/ 16 h 112"/>
                  <a:gd name="T28" fmla="*/ 102 w 120"/>
                  <a:gd name="T29" fmla="*/ 11 h 112"/>
                  <a:gd name="T30" fmla="*/ 112 w 120"/>
                  <a:gd name="T31" fmla="*/ 6 h 112"/>
                  <a:gd name="T32" fmla="*/ 120 w 120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12">
                    <a:moveTo>
                      <a:pt x="7" y="112"/>
                    </a:moveTo>
                    <a:lnTo>
                      <a:pt x="2" y="97"/>
                    </a:lnTo>
                    <a:lnTo>
                      <a:pt x="0" y="85"/>
                    </a:lnTo>
                    <a:lnTo>
                      <a:pt x="1" y="74"/>
                    </a:lnTo>
                    <a:lnTo>
                      <a:pt x="4" y="65"/>
                    </a:lnTo>
                    <a:lnTo>
                      <a:pt x="10" y="57"/>
                    </a:lnTo>
                    <a:lnTo>
                      <a:pt x="17" y="50"/>
                    </a:lnTo>
                    <a:lnTo>
                      <a:pt x="26" y="44"/>
                    </a:lnTo>
                    <a:lnTo>
                      <a:pt x="36" y="38"/>
                    </a:lnTo>
                    <a:lnTo>
                      <a:pt x="46" y="33"/>
                    </a:lnTo>
                    <a:lnTo>
                      <a:pt x="57" y="29"/>
                    </a:lnTo>
                    <a:lnTo>
                      <a:pt x="69" y="25"/>
                    </a:lnTo>
                    <a:lnTo>
                      <a:pt x="81" y="20"/>
                    </a:lnTo>
                    <a:lnTo>
                      <a:pt x="92" y="16"/>
                    </a:lnTo>
                    <a:lnTo>
                      <a:pt x="102" y="11"/>
                    </a:lnTo>
                    <a:lnTo>
                      <a:pt x="112" y="6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6" name="Freeform 422"/>
              <p:cNvSpPr>
                <a:spLocks/>
              </p:cNvSpPr>
              <p:nvPr/>
            </p:nvSpPr>
            <p:spPr bwMode="auto">
              <a:xfrm>
                <a:off x="2188" y="3594"/>
                <a:ext cx="100" cy="37"/>
              </a:xfrm>
              <a:custGeom>
                <a:avLst/>
                <a:gdLst>
                  <a:gd name="T0" fmla="*/ 0 w 803"/>
                  <a:gd name="T1" fmla="*/ 298 h 298"/>
                  <a:gd name="T2" fmla="*/ 55 w 803"/>
                  <a:gd name="T3" fmla="*/ 292 h 298"/>
                  <a:gd name="T4" fmla="*/ 110 w 803"/>
                  <a:gd name="T5" fmla="*/ 282 h 298"/>
                  <a:gd name="T6" fmla="*/ 162 w 803"/>
                  <a:gd name="T7" fmla="*/ 270 h 298"/>
                  <a:gd name="T8" fmla="*/ 213 w 803"/>
                  <a:gd name="T9" fmla="*/ 254 h 298"/>
                  <a:gd name="T10" fmla="*/ 264 w 803"/>
                  <a:gd name="T11" fmla="*/ 236 h 298"/>
                  <a:gd name="T12" fmla="*/ 313 w 803"/>
                  <a:gd name="T13" fmla="*/ 215 h 298"/>
                  <a:gd name="T14" fmla="*/ 362 w 803"/>
                  <a:gd name="T15" fmla="*/ 193 h 298"/>
                  <a:gd name="T16" fmla="*/ 410 w 803"/>
                  <a:gd name="T17" fmla="*/ 170 h 298"/>
                  <a:gd name="T18" fmla="*/ 458 w 803"/>
                  <a:gd name="T19" fmla="*/ 146 h 298"/>
                  <a:gd name="T20" fmla="*/ 506 w 803"/>
                  <a:gd name="T21" fmla="*/ 121 h 298"/>
                  <a:gd name="T22" fmla="*/ 554 w 803"/>
                  <a:gd name="T23" fmla="*/ 97 h 298"/>
                  <a:gd name="T24" fmla="*/ 602 w 803"/>
                  <a:gd name="T25" fmla="*/ 74 h 298"/>
                  <a:gd name="T26" fmla="*/ 651 w 803"/>
                  <a:gd name="T27" fmla="*/ 52 h 298"/>
                  <a:gd name="T28" fmla="*/ 700 w 803"/>
                  <a:gd name="T29" fmla="*/ 32 h 298"/>
                  <a:gd name="T30" fmla="*/ 751 w 803"/>
                  <a:gd name="T31" fmla="*/ 15 h 298"/>
                  <a:gd name="T32" fmla="*/ 803 w 803"/>
                  <a:gd name="T33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3" h="298">
                    <a:moveTo>
                      <a:pt x="0" y="298"/>
                    </a:moveTo>
                    <a:lnTo>
                      <a:pt x="55" y="292"/>
                    </a:lnTo>
                    <a:lnTo>
                      <a:pt x="110" y="282"/>
                    </a:lnTo>
                    <a:lnTo>
                      <a:pt x="162" y="270"/>
                    </a:lnTo>
                    <a:lnTo>
                      <a:pt x="213" y="254"/>
                    </a:lnTo>
                    <a:lnTo>
                      <a:pt x="264" y="236"/>
                    </a:lnTo>
                    <a:lnTo>
                      <a:pt x="313" y="215"/>
                    </a:lnTo>
                    <a:lnTo>
                      <a:pt x="362" y="193"/>
                    </a:lnTo>
                    <a:lnTo>
                      <a:pt x="410" y="170"/>
                    </a:lnTo>
                    <a:lnTo>
                      <a:pt x="458" y="146"/>
                    </a:lnTo>
                    <a:lnTo>
                      <a:pt x="506" y="121"/>
                    </a:lnTo>
                    <a:lnTo>
                      <a:pt x="554" y="97"/>
                    </a:lnTo>
                    <a:lnTo>
                      <a:pt x="602" y="74"/>
                    </a:lnTo>
                    <a:lnTo>
                      <a:pt x="651" y="52"/>
                    </a:lnTo>
                    <a:lnTo>
                      <a:pt x="700" y="32"/>
                    </a:lnTo>
                    <a:lnTo>
                      <a:pt x="751" y="15"/>
                    </a:lnTo>
                    <a:lnTo>
                      <a:pt x="80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7" name="Line 423"/>
              <p:cNvSpPr>
                <a:spLocks noChangeShapeType="1"/>
              </p:cNvSpPr>
              <p:nvPr/>
            </p:nvSpPr>
            <p:spPr bwMode="auto">
              <a:xfrm flipV="1">
                <a:off x="2288" y="3592"/>
                <a:ext cx="3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8" name="Freeform 424"/>
              <p:cNvSpPr>
                <a:spLocks/>
              </p:cNvSpPr>
              <p:nvPr/>
            </p:nvSpPr>
            <p:spPr bwMode="auto">
              <a:xfrm>
                <a:off x="2252" y="3585"/>
                <a:ext cx="39" cy="7"/>
              </a:xfrm>
              <a:custGeom>
                <a:avLst/>
                <a:gdLst>
                  <a:gd name="T0" fmla="*/ 311 w 311"/>
                  <a:gd name="T1" fmla="*/ 53 h 53"/>
                  <a:gd name="T2" fmla="*/ 292 w 311"/>
                  <a:gd name="T3" fmla="*/ 47 h 53"/>
                  <a:gd name="T4" fmla="*/ 273 w 311"/>
                  <a:gd name="T5" fmla="*/ 41 h 53"/>
                  <a:gd name="T6" fmla="*/ 254 w 311"/>
                  <a:gd name="T7" fmla="*/ 36 h 53"/>
                  <a:gd name="T8" fmla="*/ 235 w 311"/>
                  <a:gd name="T9" fmla="*/ 31 h 53"/>
                  <a:gd name="T10" fmla="*/ 215 w 311"/>
                  <a:gd name="T11" fmla="*/ 27 h 53"/>
                  <a:gd name="T12" fmla="*/ 195 w 311"/>
                  <a:gd name="T13" fmla="*/ 23 h 53"/>
                  <a:gd name="T14" fmla="*/ 175 w 311"/>
                  <a:gd name="T15" fmla="*/ 20 h 53"/>
                  <a:gd name="T16" fmla="*/ 155 w 311"/>
                  <a:gd name="T17" fmla="*/ 17 h 53"/>
                  <a:gd name="T18" fmla="*/ 136 w 311"/>
                  <a:gd name="T19" fmla="*/ 14 h 53"/>
                  <a:gd name="T20" fmla="*/ 116 w 311"/>
                  <a:gd name="T21" fmla="*/ 11 h 53"/>
                  <a:gd name="T22" fmla="*/ 96 w 311"/>
                  <a:gd name="T23" fmla="*/ 9 h 53"/>
                  <a:gd name="T24" fmla="*/ 75 w 311"/>
                  <a:gd name="T25" fmla="*/ 7 h 53"/>
                  <a:gd name="T26" fmla="*/ 56 w 311"/>
                  <a:gd name="T27" fmla="*/ 5 h 53"/>
                  <a:gd name="T28" fmla="*/ 37 w 311"/>
                  <a:gd name="T29" fmla="*/ 3 h 53"/>
                  <a:gd name="T30" fmla="*/ 18 w 311"/>
                  <a:gd name="T31" fmla="*/ 1 h 53"/>
                  <a:gd name="T32" fmla="*/ 0 w 311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1" h="53">
                    <a:moveTo>
                      <a:pt x="311" y="53"/>
                    </a:moveTo>
                    <a:lnTo>
                      <a:pt x="292" y="47"/>
                    </a:lnTo>
                    <a:lnTo>
                      <a:pt x="273" y="41"/>
                    </a:lnTo>
                    <a:lnTo>
                      <a:pt x="254" y="36"/>
                    </a:lnTo>
                    <a:lnTo>
                      <a:pt x="235" y="31"/>
                    </a:lnTo>
                    <a:lnTo>
                      <a:pt x="215" y="27"/>
                    </a:lnTo>
                    <a:lnTo>
                      <a:pt x="195" y="23"/>
                    </a:lnTo>
                    <a:lnTo>
                      <a:pt x="175" y="20"/>
                    </a:lnTo>
                    <a:lnTo>
                      <a:pt x="155" y="17"/>
                    </a:lnTo>
                    <a:lnTo>
                      <a:pt x="136" y="14"/>
                    </a:lnTo>
                    <a:lnTo>
                      <a:pt x="116" y="11"/>
                    </a:lnTo>
                    <a:lnTo>
                      <a:pt x="96" y="9"/>
                    </a:lnTo>
                    <a:lnTo>
                      <a:pt x="75" y="7"/>
                    </a:lnTo>
                    <a:lnTo>
                      <a:pt x="56" y="5"/>
                    </a:lnTo>
                    <a:lnTo>
                      <a:pt x="37" y="3"/>
                    </a:lnTo>
                    <a:lnTo>
                      <a:pt x="18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29" name="Freeform 425"/>
              <p:cNvSpPr>
                <a:spLocks/>
              </p:cNvSpPr>
              <p:nvPr/>
            </p:nvSpPr>
            <p:spPr bwMode="auto">
              <a:xfrm>
                <a:off x="2232" y="3577"/>
                <a:ext cx="20" cy="8"/>
              </a:xfrm>
              <a:custGeom>
                <a:avLst/>
                <a:gdLst>
                  <a:gd name="T0" fmla="*/ 153 w 153"/>
                  <a:gd name="T1" fmla="*/ 66 h 68"/>
                  <a:gd name="T2" fmla="*/ 142 w 153"/>
                  <a:gd name="T3" fmla="*/ 67 h 68"/>
                  <a:gd name="T4" fmla="*/ 132 w 153"/>
                  <a:gd name="T5" fmla="*/ 68 h 68"/>
                  <a:gd name="T6" fmla="*/ 121 w 153"/>
                  <a:gd name="T7" fmla="*/ 68 h 68"/>
                  <a:gd name="T8" fmla="*/ 110 w 153"/>
                  <a:gd name="T9" fmla="*/ 66 h 68"/>
                  <a:gd name="T10" fmla="*/ 100 w 153"/>
                  <a:gd name="T11" fmla="*/ 64 h 68"/>
                  <a:gd name="T12" fmla="*/ 90 w 153"/>
                  <a:gd name="T13" fmla="*/ 61 h 68"/>
                  <a:gd name="T14" fmla="*/ 80 w 153"/>
                  <a:gd name="T15" fmla="*/ 58 h 68"/>
                  <a:gd name="T16" fmla="*/ 70 w 153"/>
                  <a:gd name="T17" fmla="*/ 53 h 68"/>
                  <a:gd name="T18" fmla="*/ 60 w 153"/>
                  <a:gd name="T19" fmla="*/ 48 h 68"/>
                  <a:gd name="T20" fmla="*/ 51 w 153"/>
                  <a:gd name="T21" fmla="*/ 42 h 68"/>
                  <a:gd name="T22" fmla="*/ 42 w 153"/>
                  <a:gd name="T23" fmla="*/ 36 h 68"/>
                  <a:gd name="T24" fmla="*/ 33 w 153"/>
                  <a:gd name="T25" fmla="*/ 30 h 68"/>
                  <a:gd name="T26" fmla="*/ 24 w 153"/>
                  <a:gd name="T27" fmla="*/ 23 h 68"/>
                  <a:gd name="T28" fmla="*/ 16 w 153"/>
                  <a:gd name="T29" fmla="*/ 15 h 68"/>
                  <a:gd name="T30" fmla="*/ 7 w 153"/>
                  <a:gd name="T31" fmla="*/ 7 h 68"/>
                  <a:gd name="T32" fmla="*/ 0 w 153"/>
                  <a:gd name="T3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68">
                    <a:moveTo>
                      <a:pt x="153" y="66"/>
                    </a:moveTo>
                    <a:lnTo>
                      <a:pt x="142" y="67"/>
                    </a:lnTo>
                    <a:lnTo>
                      <a:pt x="132" y="68"/>
                    </a:lnTo>
                    <a:lnTo>
                      <a:pt x="121" y="68"/>
                    </a:lnTo>
                    <a:lnTo>
                      <a:pt x="110" y="66"/>
                    </a:lnTo>
                    <a:lnTo>
                      <a:pt x="100" y="64"/>
                    </a:lnTo>
                    <a:lnTo>
                      <a:pt x="90" y="61"/>
                    </a:lnTo>
                    <a:lnTo>
                      <a:pt x="80" y="58"/>
                    </a:lnTo>
                    <a:lnTo>
                      <a:pt x="70" y="53"/>
                    </a:lnTo>
                    <a:lnTo>
                      <a:pt x="60" y="48"/>
                    </a:lnTo>
                    <a:lnTo>
                      <a:pt x="51" y="42"/>
                    </a:lnTo>
                    <a:lnTo>
                      <a:pt x="42" y="36"/>
                    </a:lnTo>
                    <a:lnTo>
                      <a:pt x="33" y="30"/>
                    </a:lnTo>
                    <a:lnTo>
                      <a:pt x="24" y="23"/>
                    </a:lnTo>
                    <a:lnTo>
                      <a:pt x="16" y="15"/>
                    </a:lnTo>
                    <a:lnTo>
                      <a:pt x="7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0" name="Freeform 426"/>
              <p:cNvSpPr>
                <a:spLocks/>
              </p:cNvSpPr>
              <p:nvPr/>
            </p:nvSpPr>
            <p:spPr bwMode="auto">
              <a:xfrm>
                <a:off x="2231" y="3561"/>
                <a:ext cx="9" cy="16"/>
              </a:xfrm>
              <a:custGeom>
                <a:avLst/>
                <a:gdLst>
                  <a:gd name="T0" fmla="*/ 9 w 68"/>
                  <a:gd name="T1" fmla="*/ 126 h 126"/>
                  <a:gd name="T2" fmla="*/ 4 w 68"/>
                  <a:gd name="T3" fmla="*/ 116 h 126"/>
                  <a:gd name="T4" fmla="*/ 2 w 68"/>
                  <a:gd name="T5" fmla="*/ 105 h 126"/>
                  <a:gd name="T6" fmla="*/ 0 w 68"/>
                  <a:gd name="T7" fmla="*/ 95 h 126"/>
                  <a:gd name="T8" fmla="*/ 0 w 68"/>
                  <a:gd name="T9" fmla="*/ 86 h 126"/>
                  <a:gd name="T10" fmla="*/ 1 w 68"/>
                  <a:gd name="T11" fmla="*/ 76 h 126"/>
                  <a:gd name="T12" fmla="*/ 3 w 68"/>
                  <a:gd name="T13" fmla="*/ 67 h 126"/>
                  <a:gd name="T14" fmla="*/ 7 w 68"/>
                  <a:gd name="T15" fmla="*/ 58 h 126"/>
                  <a:gd name="T16" fmla="*/ 11 w 68"/>
                  <a:gd name="T17" fmla="*/ 49 h 126"/>
                  <a:gd name="T18" fmla="*/ 16 w 68"/>
                  <a:gd name="T19" fmla="*/ 41 h 126"/>
                  <a:gd name="T20" fmla="*/ 21 w 68"/>
                  <a:gd name="T21" fmla="*/ 33 h 126"/>
                  <a:gd name="T22" fmla="*/ 28 w 68"/>
                  <a:gd name="T23" fmla="*/ 26 h 126"/>
                  <a:gd name="T24" fmla="*/ 35 w 68"/>
                  <a:gd name="T25" fmla="*/ 19 h 126"/>
                  <a:gd name="T26" fmla="*/ 42 w 68"/>
                  <a:gd name="T27" fmla="*/ 13 h 126"/>
                  <a:gd name="T28" fmla="*/ 50 w 68"/>
                  <a:gd name="T29" fmla="*/ 8 h 126"/>
                  <a:gd name="T30" fmla="*/ 59 w 68"/>
                  <a:gd name="T31" fmla="*/ 3 h 126"/>
                  <a:gd name="T32" fmla="*/ 68 w 68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26">
                    <a:moveTo>
                      <a:pt x="9" y="126"/>
                    </a:moveTo>
                    <a:lnTo>
                      <a:pt x="4" y="116"/>
                    </a:lnTo>
                    <a:lnTo>
                      <a:pt x="2" y="105"/>
                    </a:lnTo>
                    <a:lnTo>
                      <a:pt x="0" y="95"/>
                    </a:lnTo>
                    <a:lnTo>
                      <a:pt x="0" y="86"/>
                    </a:lnTo>
                    <a:lnTo>
                      <a:pt x="1" y="76"/>
                    </a:lnTo>
                    <a:lnTo>
                      <a:pt x="3" y="67"/>
                    </a:lnTo>
                    <a:lnTo>
                      <a:pt x="7" y="58"/>
                    </a:lnTo>
                    <a:lnTo>
                      <a:pt x="11" y="49"/>
                    </a:lnTo>
                    <a:lnTo>
                      <a:pt x="16" y="41"/>
                    </a:lnTo>
                    <a:lnTo>
                      <a:pt x="21" y="33"/>
                    </a:lnTo>
                    <a:lnTo>
                      <a:pt x="28" y="26"/>
                    </a:lnTo>
                    <a:lnTo>
                      <a:pt x="35" y="19"/>
                    </a:lnTo>
                    <a:lnTo>
                      <a:pt x="42" y="13"/>
                    </a:lnTo>
                    <a:lnTo>
                      <a:pt x="50" y="8"/>
                    </a:lnTo>
                    <a:lnTo>
                      <a:pt x="59" y="3"/>
                    </a:lnTo>
                    <a:lnTo>
                      <a:pt x="6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1" name="Freeform 427"/>
              <p:cNvSpPr>
                <a:spLocks/>
              </p:cNvSpPr>
              <p:nvPr/>
            </p:nvSpPr>
            <p:spPr bwMode="auto">
              <a:xfrm>
                <a:off x="2240" y="3551"/>
                <a:ext cx="38" cy="10"/>
              </a:xfrm>
              <a:custGeom>
                <a:avLst/>
                <a:gdLst>
                  <a:gd name="T0" fmla="*/ 0 w 305"/>
                  <a:gd name="T1" fmla="*/ 80 h 80"/>
                  <a:gd name="T2" fmla="*/ 17 w 305"/>
                  <a:gd name="T3" fmla="*/ 74 h 80"/>
                  <a:gd name="T4" fmla="*/ 35 w 305"/>
                  <a:gd name="T5" fmla="*/ 68 h 80"/>
                  <a:gd name="T6" fmla="*/ 53 w 305"/>
                  <a:gd name="T7" fmla="*/ 64 h 80"/>
                  <a:gd name="T8" fmla="*/ 73 w 305"/>
                  <a:gd name="T9" fmla="*/ 60 h 80"/>
                  <a:gd name="T10" fmla="*/ 92 w 305"/>
                  <a:gd name="T11" fmla="*/ 56 h 80"/>
                  <a:gd name="T12" fmla="*/ 112 w 305"/>
                  <a:gd name="T13" fmla="*/ 52 h 80"/>
                  <a:gd name="T14" fmla="*/ 131 w 305"/>
                  <a:gd name="T15" fmla="*/ 48 h 80"/>
                  <a:gd name="T16" fmla="*/ 151 w 305"/>
                  <a:gd name="T17" fmla="*/ 45 h 80"/>
                  <a:gd name="T18" fmla="*/ 171 w 305"/>
                  <a:gd name="T19" fmla="*/ 41 h 80"/>
                  <a:gd name="T20" fmla="*/ 192 w 305"/>
                  <a:gd name="T21" fmla="*/ 37 h 80"/>
                  <a:gd name="T22" fmla="*/ 211 w 305"/>
                  <a:gd name="T23" fmla="*/ 31 h 80"/>
                  <a:gd name="T24" fmla="*/ 231 w 305"/>
                  <a:gd name="T25" fmla="*/ 26 h 80"/>
                  <a:gd name="T26" fmla="*/ 250 w 305"/>
                  <a:gd name="T27" fmla="*/ 21 h 80"/>
                  <a:gd name="T28" fmla="*/ 269 w 305"/>
                  <a:gd name="T29" fmla="*/ 14 h 80"/>
                  <a:gd name="T30" fmla="*/ 287 w 305"/>
                  <a:gd name="T31" fmla="*/ 7 h 80"/>
                  <a:gd name="T32" fmla="*/ 305 w 305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80">
                    <a:moveTo>
                      <a:pt x="0" y="80"/>
                    </a:moveTo>
                    <a:lnTo>
                      <a:pt x="17" y="74"/>
                    </a:lnTo>
                    <a:lnTo>
                      <a:pt x="35" y="68"/>
                    </a:lnTo>
                    <a:lnTo>
                      <a:pt x="53" y="64"/>
                    </a:lnTo>
                    <a:lnTo>
                      <a:pt x="73" y="60"/>
                    </a:lnTo>
                    <a:lnTo>
                      <a:pt x="92" y="56"/>
                    </a:lnTo>
                    <a:lnTo>
                      <a:pt x="112" y="52"/>
                    </a:lnTo>
                    <a:lnTo>
                      <a:pt x="131" y="48"/>
                    </a:lnTo>
                    <a:lnTo>
                      <a:pt x="151" y="45"/>
                    </a:lnTo>
                    <a:lnTo>
                      <a:pt x="171" y="41"/>
                    </a:lnTo>
                    <a:lnTo>
                      <a:pt x="192" y="37"/>
                    </a:lnTo>
                    <a:lnTo>
                      <a:pt x="211" y="31"/>
                    </a:lnTo>
                    <a:lnTo>
                      <a:pt x="231" y="26"/>
                    </a:lnTo>
                    <a:lnTo>
                      <a:pt x="250" y="21"/>
                    </a:lnTo>
                    <a:lnTo>
                      <a:pt x="269" y="14"/>
                    </a:lnTo>
                    <a:lnTo>
                      <a:pt x="287" y="7"/>
                    </a:lnTo>
                    <a:lnTo>
                      <a:pt x="3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2" name="Freeform 428"/>
              <p:cNvSpPr>
                <a:spLocks/>
              </p:cNvSpPr>
              <p:nvPr/>
            </p:nvSpPr>
            <p:spPr bwMode="auto">
              <a:xfrm>
                <a:off x="2278" y="3497"/>
                <a:ext cx="11" cy="54"/>
              </a:xfrm>
              <a:custGeom>
                <a:avLst/>
                <a:gdLst>
                  <a:gd name="T0" fmla="*/ 0 w 87"/>
                  <a:gd name="T1" fmla="*/ 431 h 431"/>
                  <a:gd name="T2" fmla="*/ 20 w 87"/>
                  <a:gd name="T3" fmla="*/ 409 h 431"/>
                  <a:gd name="T4" fmla="*/ 37 w 87"/>
                  <a:gd name="T5" fmla="*/ 387 h 431"/>
                  <a:gd name="T6" fmla="*/ 51 w 87"/>
                  <a:gd name="T7" fmla="*/ 363 h 431"/>
                  <a:gd name="T8" fmla="*/ 62 w 87"/>
                  <a:gd name="T9" fmla="*/ 338 h 431"/>
                  <a:gd name="T10" fmla="*/ 71 w 87"/>
                  <a:gd name="T11" fmla="*/ 311 h 431"/>
                  <a:gd name="T12" fmla="*/ 78 w 87"/>
                  <a:gd name="T13" fmla="*/ 284 h 431"/>
                  <a:gd name="T14" fmla="*/ 82 w 87"/>
                  <a:gd name="T15" fmla="*/ 256 h 431"/>
                  <a:gd name="T16" fmla="*/ 85 w 87"/>
                  <a:gd name="T17" fmla="*/ 228 h 431"/>
                  <a:gd name="T18" fmla="*/ 87 w 87"/>
                  <a:gd name="T19" fmla="*/ 200 h 431"/>
                  <a:gd name="T20" fmla="*/ 87 w 87"/>
                  <a:gd name="T21" fmla="*/ 171 h 431"/>
                  <a:gd name="T22" fmla="*/ 86 w 87"/>
                  <a:gd name="T23" fmla="*/ 141 h 431"/>
                  <a:gd name="T24" fmla="*/ 84 w 87"/>
                  <a:gd name="T25" fmla="*/ 112 h 431"/>
                  <a:gd name="T26" fmla="*/ 82 w 87"/>
                  <a:gd name="T27" fmla="*/ 84 h 431"/>
                  <a:gd name="T28" fmla="*/ 79 w 87"/>
                  <a:gd name="T29" fmla="*/ 55 h 431"/>
                  <a:gd name="T30" fmla="*/ 76 w 87"/>
                  <a:gd name="T31" fmla="*/ 28 h 431"/>
                  <a:gd name="T32" fmla="*/ 74 w 87"/>
                  <a:gd name="T33" fmla="*/ 0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31">
                    <a:moveTo>
                      <a:pt x="0" y="431"/>
                    </a:moveTo>
                    <a:lnTo>
                      <a:pt x="20" y="409"/>
                    </a:lnTo>
                    <a:lnTo>
                      <a:pt x="37" y="387"/>
                    </a:lnTo>
                    <a:lnTo>
                      <a:pt x="51" y="363"/>
                    </a:lnTo>
                    <a:lnTo>
                      <a:pt x="62" y="338"/>
                    </a:lnTo>
                    <a:lnTo>
                      <a:pt x="71" y="311"/>
                    </a:lnTo>
                    <a:lnTo>
                      <a:pt x="78" y="284"/>
                    </a:lnTo>
                    <a:lnTo>
                      <a:pt x="82" y="256"/>
                    </a:lnTo>
                    <a:lnTo>
                      <a:pt x="85" y="228"/>
                    </a:lnTo>
                    <a:lnTo>
                      <a:pt x="87" y="200"/>
                    </a:lnTo>
                    <a:lnTo>
                      <a:pt x="87" y="171"/>
                    </a:lnTo>
                    <a:lnTo>
                      <a:pt x="86" y="141"/>
                    </a:lnTo>
                    <a:lnTo>
                      <a:pt x="84" y="112"/>
                    </a:lnTo>
                    <a:lnTo>
                      <a:pt x="82" y="84"/>
                    </a:lnTo>
                    <a:lnTo>
                      <a:pt x="79" y="55"/>
                    </a:lnTo>
                    <a:lnTo>
                      <a:pt x="76" y="28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3" name="Freeform 429"/>
              <p:cNvSpPr>
                <a:spLocks/>
              </p:cNvSpPr>
              <p:nvPr/>
            </p:nvSpPr>
            <p:spPr bwMode="auto">
              <a:xfrm>
                <a:off x="2278" y="3490"/>
                <a:ext cx="9" cy="7"/>
              </a:xfrm>
              <a:custGeom>
                <a:avLst/>
                <a:gdLst>
                  <a:gd name="T0" fmla="*/ 74 w 74"/>
                  <a:gd name="T1" fmla="*/ 59 h 59"/>
                  <a:gd name="T2" fmla="*/ 67 w 74"/>
                  <a:gd name="T3" fmla="*/ 57 h 59"/>
                  <a:gd name="T4" fmla="*/ 61 w 74"/>
                  <a:gd name="T5" fmla="*/ 54 h 59"/>
                  <a:gd name="T6" fmla="*/ 55 w 74"/>
                  <a:gd name="T7" fmla="*/ 52 h 59"/>
                  <a:gd name="T8" fmla="*/ 50 w 74"/>
                  <a:gd name="T9" fmla="*/ 49 h 59"/>
                  <a:gd name="T10" fmla="*/ 45 w 74"/>
                  <a:gd name="T11" fmla="*/ 46 h 59"/>
                  <a:gd name="T12" fmla="*/ 40 w 74"/>
                  <a:gd name="T13" fmla="*/ 43 h 59"/>
                  <a:gd name="T14" fmla="*/ 36 w 74"/>
                  <a:gd name="T15" fmla="*/ 40 h 59"/>
                  <a:gd name="T16" fmla="*/ 31 w 74"/>
                  <a:gd name="T17" fmla="*/ 36 h 59"/>
                  <a:gd name="T18" fmla="*/ 27 w 74"/>
                  <a:gd name="T19" fmla="*/ 32 h 59"/>
                  <a:gd name="T20" fmla="*/ 23 w 74"/>
                  <a:gd name="T21" fmla="*/ 28 h 59"/>
                  <a:gd name="T22" fmla="*/ 19 w 74"/>
                  <a:gd name="T23" fmla="*/ 24 h 59"/>
                  <a:gd name="T24" fmla="*/ 14 w 74"/>
                  <a:gd name="T25" fmla="*/ 20 h 59"/>
                  <a:gd name="T26" fmla="*/ 11 w 74"/>
                  <a:gd name="T27" fmla="*/ 15 h 59"/>
                  <a:gd name="T28" fmla="*/ 7 w 74"/>
                  <a:gd name="T29" fmla="*/ 10 h 59"/>
                  <a:gd name="T30" fmla="*/ 3 w 74"/>
                  <a:gd name="T31" fmla="*/ 5 h 59"/>
                  <a:gd name="T32" fmla="*/ 0 w 74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59">
                    <a:moveTo>
                      <a:pt x="74" y="59"/>
                    </a:moveTo>
                    <a:lnTo>
                      <a:pt x="67" y="57"/>
                    </a:lnTo>
                    <a:lnTo>
                      <a:pt x="61" y="54"/>
                    </a:lnTo>
                    <a:lnTo>
                      <a:pt x="55" y="52"/>
                    </a:lnTo>
                    <a:lnTo>
                      <a:pt x="50" y="49"/>
                    </a:lnTo>
                    <a:lnTo>
                      <a:pt x="45" y="46"/>
                    </a:lnTo>
                    <a:lnTo>
                      <a:pt x="40" y="43"/>
                    </a:lnTo>
                    <a:lnTo>
                      <a:pt x="36" y="40"/>
                    </a:lnTo>
                    <a:lnTo>
                      <a:pt x="31" y="36"/>
                    </a:lnTo>
                    <a:lnTo>
                      <a:pt x="27" y="32"/>
                    </a:lnTo>
                    <a:lnTo>
                      <a:pt x="23" y="28"/>
                    </a:lnTo>
                    <a:lnTo>
                      <a:pt x="19" y="24"/>
                    </a:lnTo>
                    <a:lnTo>
                      <a:pt x="14" y="20"/>
                    </a:lnTo>
                    <a:lnTo>
                      <a:pt x="11" y="15"/>
                    </a:lnTo>
                    <a:lnTo>
                      <a:pt x="7" y="10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4" name="Freeform 430"/>
              <p:cNvSpPr>
                <a:spLocks/>
              </p:cNvSpPr>
              <p:nvPr/>
            </p:nvSpPr>
            <p:spPr bwMode="auto">
              <a:xfrm>
                <a:off x="2278" y="3459"/>
                <a:ext cx="6" cy="31"/>
              </a:xfrm>
              <a:custGeom>
                <a:avLst/>
                <a:gdLst>
                  <a:gd name="T0" fmla="*/ 1 w 47"/>
                  <a:gd name="T1" fmla="*/ 246 h 246"/>
                  <a:gd name="T2" fmla="*/ 0 w 47"/>
                  <a:gd name="T3" fmla="*/ 229 h 246"/>
                  <a:gd name="T4" fmla="*/ 2 w 47"/>
                  <a:gd name="T5" fmla="*/ 213 h 246"/>
                  <a:gd name="T6" fmla="*/ 4 w 47"/>
                  <a:gd name="T7" fmla="*/ 198 h 246"/>
                  <a:gd name="T8" fmla="*/ 8 w 47"/>
                  <a:gd name="T9" fmla="*/ 182 h 246"/>
                  <a:gd name="T10" fmla="*/ 12 w 47"/>
                  <a:gd name="T11" fmla="*/ 166 h 246"/>
                  <a:gd name="T12" fmla="*/ 18 w 47"/>
                  <a:gd name="T13" fmla="*/ 152 h 246"/>
                  <a:gd name="T14" fmla="*/ 24 w 47"/>
                  <a:gd name="T15" fmla="*/ 137 h 246"/>
                  <a:gd name="T16" fmla="*/ 29 w 47"/>
                  <a:gd name="T17" fmla="*/ 123 h 246"/>
                  <a:gd name="T18" fmla="*/ 34 w 47"/>
                  <a:gd name="T19" fmla="*/ 108 h 246"/>
                  <a:gd name="T20" fmla="*/ 39 w 47"/>
                  <a:gd name="T21" fmla="*/ 93 h 246"/>
                  <a:gd name="T22" fmla="*/ 43 w 47"/>
                  <a:gd name="T23" fmla="*/ 79 h 246"/>
                  <a:gd name="T24" fmla="*/ 45 w 47"/>
                  <a:gd name="T25" fmla="*/ 64 h 246"/>
                  <a:gd name="T26" fmla="*/ 47 w 47"/>
                  <a:gd name="T27" fmla="*/ 48 h 246"/>
                  <a:gd name="T28" fmla="*/ 47 w 47"/>
                  <a:gd name="T29" fmla="*/ 33 h 246"/>
                  <a:gd name="T30" fmla="*/ 45 w 47"/>
                  <a:gd name="T31" fmla="*/ 16 h 246"/>
                  <a:gd name="T32" fmla="*/ 42 w 47"/>
                  <a:gd name="T3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46">
                    <a:moveTo>
                      <a:pt x="1" y="246"/>
                    </a:moveTo>
                    <a:lnTo>
                      <a:pt x="0" y="229"/>
                    </a:lnTo>
                    <a:lnTo>
                      <a:pt x="2" y="213"/>
                    </a:lnTo>
                    <a:lnTo>
                      <a:pt x="4" y="198"/>
                    </a:lnTo>
                    <a:lnTo>
                      <a:pt x="8" y="182"/>
                    </a:lnTo>
                    <a:lnTo>
                      <a:pt x="12" y="166"/>
                    </a:lnTo>
                    <a:lnTo>
                      <a:pt x="18" y="152"/>
                    </a:lnTo>
                    <a:lnTo>
                      <a:pt x="24" y="137"/>
                    </a:lnTo>
                    <a:lnTo>
                      <a:pt x="29" y="123"/>
                    </a:lnTo>
                    <a:lnTo>
                      <a:pt x="34" y="108"/>
                    </a:lnTo>
                    <a:lnTo>
                      <a:pt x="39" y="93"/>
                    </a:lnTo>
                    <a:lnTo>
                      <a:pt x="43" y="79"/>
                    </a:lnTo>
                    <a:lnTo>
                      <a:pt x="45" y="64"/>
                    </a:lnTo>
                    <a:lnTo>
                      <a:pt x="47" y="48"/>
                    </a:lnTo>
                    <a:lnTo>
                      <a:pt x="47" y="33"/>
                    </a:lnTo>
                    <a:lnTo>
                      <a:pt x="45" y="16"/>
                    </a:lnTo>
                    <a:lnTo>
                      <a:pt x="4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5" name="Freeform 431"/>
              <p:cNvSpPr>
                <a:spLocks/>
              </p:cNvSpPr>
              <p:nvPr/>
            </p:nvSpPr>
            <p:spPr bwMode="auto">
              <a:xfrm>
                <a:off x="2246" y="3364"/>
                <a:ext cx="37" cy="95"/>
              </a:xfrm>
              <a:custGeom>
                <a:avLst/>
                <a:gdLst>
                  <a:gd name="T0" fmla="*/ 300 w 300"/>
                  <a:gd name="T1" fmla="*/ 763 h 763"/>
                  <a:gd name="T2" fmla="*/ 286 w 300"/>
                  <a:gd name="T3" fmla="*/ 714 h 763"/>
                  <a:gd name="T4" fmla="*/ 271 w 300"/>
                  <a:gd name="T5" fmla="*/ 666 h 763"/>
                  <a:gd name="T6" fmla="*/ 257 w 300"/>
                  <a:gd name="T7" fmla="*/ 617 h 763"/>
                  <a:gd name="T8" fmla="*/ 241 w 300"/>
                  <a:gd name="T9" fmla="*/ 569 h 763"/>
                  <a:gd name="T10" fmla="*/ 225 w 300"/>
                  <a:gd name="T11" fmla="*/ 520 h 763"/>
                  <a:gd name="T12" fmla="*/ 208 w 300"/>
                  <a:gd name="T13" fmla="*/ 471 h 763"/>
                  <a:gd name="T14" fmla="*/ 191 w 300"/>
                  <a:gd name="T15" fmla="*/ 423 h 763"/>
                  <a:gd name="T16" fmla="*/ 173 w 300"/>
                  <a:gd name="T17" fmla="*/ 376 h 763"/>
                  <a:gd name="T18" fmla="*/ 154 w 300"/>
                  <a:gd name="T19" fmla="*/ 327 h 763"/>
                  <a:gd name="T20" fmla="*/ 133 w 300"/>
                  <a:gd name="T21" fmla="*/ 279 h 763"/>
                  <a:gd name="T22" fmla="*/ 113 w 300"/>
                  <a:gd name="T23" fmla="*/ 232 h 763"/>
                  <a:gd name="T24" fmla="*/ 92 w 300"/>
                  <a:gd name="T25" fmla="*/ 185 h 763"/>
                  <a:gd name="T26" fmla="*/ 70 w 300"/>
                  <a:gd name="T27" fmla="*/ 138 h 763"/>
                  <a:gd name="T28" fmla="*/ 47 w 300"/>
                  <a:gd name="T29" fmla="*/ 92 h 763"/>
                  <a:gd name="T30" fmla="*/ 24 w 300"/>
                  <a:gd name="T31" fmla="*/ 46 h 763"/>
                  <a:gd name="T32" fmla="*/ 0 w 300"/>
                  <a:gd name="T33" fmla="*/ 0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0" h="763">
                    <a:moveTo>
                      <a:pt x="300" y="763"/>
                    </a:moveTo>
                    <a:lnTo>
                      <a:pt x="286" y="714"/>
                    </a:lnTo>
                    <a:lnTo>
                      <a:pt x="271" y="666"/>
                    </a:lnTo>
                    <a:lnTo>
                      <a:pt x="257" y="617"/>
                    </a:lnTo>
                    <a:lnTo>
                      <a:pt x="241" y="569"/>
                    </a:lnTo>
                    <a:lnTo>
                      <a:pt x="225" y="520"/>
                    </a:lnTo>
                    <a:lnTo>
                      <a:pt x="208" y="471"/>
                    </a:lnTo>
                    <a:lnTo>
                      <a:pt x="191" y="423"/>
                    </a:lnTo>
                    <a:lnTo>
                      <a:pt x="173" y="376"/>
                    </a:lnTo>
                    <a:lnTo>
                      <a:pt x="154" y="327"/>
                    </a:lnTo>
                    <a:lnTo>
                      <a:pt x="133" y="279"/>
                    </a:lnTo>
                    <a:lnTo>
                      <a:pt x="113" y="232"/>
                    </a:lnTo>
                    <a:lnTo>
                      <a:pt x="92" y="185"/>
                    </a:lnTo>
                    <a:lnTo>
                      <a:pt x="70" y="138"/>
                    </a:lnTo>
                    <a:lnTo>
                      <a:pt x="47" y="92"/>
                    </a:lnTo>
                    <a:lnTo>
                      <a:pt x="24" y="4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6" name="Freeform 432"/>
              <p:cNvSpPr>
                <a:spLocks/>
              </p:cNvSpPr>
              <p:nvPr/>
            </p:nvSpPr>
            <p:spPr bwMode="auto">
              <a:xfrm>
                <a:off x="2193" y="3338"/>
                <a:ext cx="53" cy="26"/>
              </a:xfrm>
              <a:custGeom>
                <a:avLst/>
                <a:gdLst>
                  <a:gd name="T0" fmla="*/ 424 w 424"/>
                  <a:gd name="T1" fmla="*/ 205 h 205"/>
                  <a:gd name="T2" fmla="*/ 409 w 424"/>
                  <a:gd name="T3" fmla="*/ 175 h 205"/>
                  <a:gd name="T4" fmla="*/ 392 w 424"/>
                  <a:gd name="T5" fmla="*/ 149 h 205"/>
                  <a:gd name="T6" fmla="*/ 372 w 424"/>
                  <a:gd name="T7" fmla="*/ 125 h 205"/>
                  <a:gd name="T8" fmla="*/ 351 w 424"/>
                  <a:gd name="T9" fmla="*/ 104 h 205"/>
                  <a:gd name="T10" fmla="*/ 327 w 424"/>
                  <a:gd name="T11" fmla="*/ 85 h 205"/>
                  <a:gd name="T12" fmla="*/ 301 w 424"/>
                  <a:gd name="T13" fmla="*/ 69 h 205"/>
                  <a:gd name="T14" fmla="*/ 275 w 424"/>
                  <a:gd name="T15" fmla="*/ 55 h 205"/>
                  <a:gd name="T16" fmla="*/ 247 w 424"/>
                  <a:gd name="T17" fmla="*/ 43 h 205"/>
                  <a:gd name="T18" fmla="*/ 218 w 424"/>
                  <a:gd name="T19" fmla="*/ 32 h 205"/>
                  <a:gd name="T20" fmla="*/ 189 w 424"/>
                  <a:gd name="T21" fmla="*/ 24 h 205"/>
                  <a:gd name="T22" fmla="*/ 157 w 424"/>
                  <a:gd name="T23" fmla="*/ 17 h 205"/>
                  <a:gd name="T24" fmla="*/ 126 w 424"/>
                  <a:gd name="T25" fmla="*/ 11 h 205"/>
                  <a:gd name="T26" fmla="*/ 95 w 424"/>
                  <a:gd name="T27" fmla="*/ 7 h 205"/>
                  <a:gd name="T28" fmla="*/ 63 w 424"/>
                  <a:gd name="T29" fmla="*/ 4 h 205"/>
                  <a:gd name="T30" fmla="*/ 31 w 424"/>
                  <a:gd name="T31" fmla="*/ 1 h 205"/>
                  <a:gd name="T32" fmla="*/ 0 w 424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4" h="205">
                    <a:moveTo>
                      <a:pt x="424" y="205"/>
                    </a:moveTo>
                    <a:lnTo>
                      <a:pt x="409" y="175"/>
                    </a:lnTo>
                    <a:lnTo>
                      <a:pt x="392" y="149"/>
                    </a:lnTo>
                    <a:lnTo>
                      <a:pt x="372" y="125"/>
                    </a:lnTo>
                    <a:lnTo>
                      <a:pt x="351" y="104"/>
                    </a:lnTo>
                    <a:lnTo>
                      <a:pt x="327" y="85"/>
                    </a:lnTo>
                    <a:lnTo>
                      <a:pt x="301" y="69"/>
                    </a:lnTo>
                    <a:lnTo>
                      <a:pt x="275" y="55"/>
                    </a:lnTo>
                    <a:lnTo>
                      <a:pt x="247" y="43"/>
                    </a:lnTo>
                    <a:lnTo>
                      <a:pt x="218" y="32"/>
                    </a:lnTo>
                    <a:lnTo>
                      <a:pt x="189" y="24"/>
                    </a:lnTo>
                    <a:lnTo>
                      <a:pt x="157" y="17"/>
                    </a:lnTo>
                    <a:lnTo>
                      <a:pt x="126" y="11"/>
                    </a:lnTo>
                    <a:lnTo>
                      <a:pt x="95" y="7"/>
                    </a:lnTo>
                    <a:lnTo>
                      <a:pt x="63" y="4"/>
                    </a:lnTo>
                    <a:lnTo>
                      <a:pt x="3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7" name="Freeform 433"/>
              <p:cNvSpPr>
                <a:spLocks/>
              </p:cNvSpPr>
              <p:nvPr/>
            </p:nvSpPr>
            <p:spPr bwMode="auto">
              <a:xfrm>
                <a:off x="2159" y="3273"/>
                <a:ext cx="34" cy="65"/>
              </a:xfrm>
              <a:custGeom>
                <a:avLst/>
                <a:gdLst>
                  <a:gd name="T0" fmla="*/ 266 w 266"/>
                  <a:gd name="T1" fmla="*/ 518 h 518"/>
                  <a:gd name="T2" fmla="*/ 238 w 266"/>
                  <a:gd name="T3" fmla="*/ 493 h 518"/>
                  <a:gd name="T4" fmla="*/ 213 w 266"/>
                  <a:gd name="T5" fmla="*/ 467 h 518"/>
                  <a:gd name="T6" fmla="*/ 191 w 266"/>
                  <a:gd name="T7" fmla="*/ 437 h 518"/>
                  <a:gd name="T8" fmla="*/ 170 w 266"/>
                  <a:gd name="T9" fmla="*/ 408 h 518"/>
                  <a:gd name="T10" fmla="*/ 152 w 266"/>
                  <a:gd name="T11" fmla="*/ 377 h 518"/>
                  <a:gd name="T12" fmla="*/ 136 w 266"/>
                  <a:gd name="T13" fmla="*/ 344 h 518"/>
                  <a:gd name="T14" fmla="*/ 121 w 266"/>
                  <a:gd name="T15" fmla="*/ 311 h 518"/>
                  <a:gd name="T16" fmla="*/ 107 w 266"/>
                  <a:gd name="T17" fmla="*/ 276 h 518"/>
                  <a:gd name="T18" fmla="*/ 94 w 266"/>
                  <a:gd name="T19" fmla="*/ 242 h 518"/>
                  <a:gd name="T20" fmla="*/ 82 w 266"/>
                  <a:gd name="T21" fmla="*/ 207 h 518"/>
                  <a:gd name="T22" fmla="*/ 70 w 266"/>
                  <a:gd name="T23" fmla="*/ 172 h 518"/>
                  <a:gd name="T24" fmla="*/ 57 w 266"/>
                  <a:gd name="T25" fmla="*/ 136 h 518"/>
                  <a:gd name="T26" fmla="*/ 43 w 266"/>
                  <a:gd name="T27" fmla="*/ 101 h 518"/>
                  <a:gd name="T28" fmla="*/ 30 w 266"/>
                  <a:gd name="T29" fmla="*/ 67 h 518"/>
                  <a:gd name="T30" fmla="*/ 15 w 266"/>
                  <a:gd name="T31" fmla="*/ 33 h 518"/>
                  <a:gd name="T32" fmla="*/ 0 w 266"/>
                  <a:gd name="T33" fmla="*/ 0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518">
                    <a:moveTo>
                      <a:pt x="266" y="518"/>
                    </a:moveTo>
                    <a:lnTo>
                      <a:pt x="238" y="493"/>
                    </a:lnTo>
                    <a:lnTo>
                      <a:pt x="213" y="467"/>
                    </a:lnTo>
                    <a:lnTo>
                      <a:pt x="191" y="437"/>
                    </a:lnTo>
                    <a:lnTo>
                      <a:pt x="170" y="408"/>
                    </a:lnTo>
                    <a:lnTo>
                      <a:pt x="152" y="377"/>
                    </a:lnTo>
                    <a:lnTo>
                      <a:pt x="136" y="344"/>
                    </a:lnTo>
                    <a:lnTo>
                      <a:pt x="121" y="311"/>
                    </a:lnTo>
                    <a:lnTo>
                      <a:pt x="107" y="276"/>
                    </a:lnTo>
                    <a:lnTo>
                      <a:pt x="94" y="242"/>
                    </a:lnTo>
                    <a:lnTo>
                      <a:pt x="82" y="207"/>
                    </a:lnTo>
                    <a:lnTo>
                      <a:pt x="70" y="172"/>
                    </a:lnTo>
                    <a:lnTo>
                      <a:pt x="57" y="136"/>
                    </a:lnTo>
                    <a:lnTo>
                      <a:pt x="43" y="101"/>
                    </a:lnTo>
                    <a:lnTo>
                      <a:pt x="30" y="67"/>
                    </a:lnTo>
                    <a:lnTo>
                      <a:pt x="15" y="3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8" name="Freeform 434"/>
              <p:cNvSpPr>
                <a:spLocks/>
              </p:cNvSpPr>
              <p:nvPr/>
            </p:nvSpPr>
            <p:spPr bwMode="auto">
              <a:xfrm>
                <a:off x="2145" y="3239"/>
                <a:ext cx="14" cy="34"/>
              </a:xfrm>
              <a:custGeom>
                <a:avLst/>
                <a:gdLst>
                  <a:gd name="T0" fmla="*/ 119 w 119"/>
                  <a:gd name="T1" fmla="*/ 271 h 271"/>
                  <a:gd name="T2" fmla="*/ 114 w 119"/>
                  <a:gd name="T3" fmla="*/ 253 h 271"/>
                  <a:gd name="T4" fmla="*/ 108 w 119"/>
                  <a:gd name="T5" fmla="*/ 235 h 271"/>
                  <a:gd name="T6" fmla="*/ 103 w 119"/>
                  <a:gd name="T7" fmla="*/ 217 h 271"/>
                  <a:gd name="T8" fmla="*/ 98 w 119"/>
                  <a:gd name="T9" fmla="*/ 200 h 271"/>
                  <a:gd name="T10" fmla="*/ 92 w 119"/>
                  <a:gd name="T11" fmla="*/ 182 h 271"/>
                  <a:gd name="T12" fmla="*/ 86 w 119"/>
                  <a:gd name="T13" fmla="*/ 165 h 271"/>
                  <a:gd name="T14" fmla="*/ 79 w 119"/>
                  <a:gd name="T15" fmla="*/ 147 h 271"/>
                  <a:gd name="T16" fmla="*/ 73 w 119"/>
                  <a:gd name="T17" fmla="*/ 130 h 271"/>
                  <a:gd name="T18" fmla="*/ 65 w 119"/>
                  <a:gd name="T19" fmla="*/ 112 h 271"/>
                  <a:gd name="T20" fmla="*/ 58 w 119"/>
                  <a:gd name="T21" fmla="*/ 95 h 271"/>
                  <a:gd name="T22" fmla="*/ 50 w 119"/>
                  <a:gd name="T23" fmla="*/ 79 h 271"/>
                  <a:gd name="T24" fmla="*/ 41 w 119"/>
                  <a:gd name="T25" fmla="*/ 63 h 271"/>
                  <a:gd name="T26" fmla="*/ 31 w 119"/>
                  <a:gd name="T27" fmla="*/ 46 h 271"/>
                  <a:gd name="T28" fmla="*/ 21 w 119"/>
                  <a:gd name="T29" fmla="*/ 30 h 271"/>
                  <a:gd name="T30" fmla="*/ 11 w 119"/>
                  <a:gd name="T31" fmla="*/ 15 h 271"/>
                  <a:gd name="T32" fmla="*/ 0 w 119"/>
                  <a:gd name="T3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271">
                    <a:moveTo>
                      <a:pt x="119" y="271"/>
                    </a:moveTo>
                    <a:lnTo>
                      <a:pt x="114" y="253"/>
                    </a:lnTo>
                    <a:lnTo>
                      <a:pt x="108" y="235"/>
                    </a:lnTo>
                    <a:lnTo>
                      <a:pt x="103" y="217"/>
                    </a:lnTo>
                    <a:lnTo>
                      <a:pt x="98" y="200"/>
                    </a:lnTo>
                    <a:lnTo>
                      <a:pt x="92" y="182"/>
                    </a:lnTo>
                    <a:lnTo>
                      <a:pt x="86" y="165"/>
                    </a:lnTo>
                    <a:lnTo>
                      <a:pt x="79" y="147"/>
                    </a:lnTo>
                    <a:lnTo>
                      <a:pt x="73" y="130"/>
                    </a:lnTo>
                    <a:lnTo>
                      <a:pt x="65" y="112"/>
                    </a:lnTo>
                    <a:lnTo>
                      <a:pt x="58" y="95"/>
                    </a:lnTo>
                    <a:lnTo>
                      <a:pt x="50" y="79"/>
                    </a:lnTo>
                    <a:lnTo>
                      <a:pt x="41" y="63"/>
                    </a:lnTo>
                    <a:lnTo>
                      <a:pt x="31" y="46"/>
                    </a:lnTo>
                    <a:lnTo>
                      <a:pt x="21" y="30"/>
                    </a:lnTo>
                    <a:lnTo>
                      <a:pt x="11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39" name="Line 435"/>
              <p:cNvSpPr>
                <a:spLocks noChangeShapeType="1"/>
              </p:cNvSpPr>
              <p:nvPr/>
            </p:nvSpPr>
            <p:spPr bwMode="auto">
              <a:xfrm flipH="1">
                <a:off x="2134" y="3239"/>
                <a:ext cx="10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0" name="Freeform 436"/>
              <p:cNvSpPr>
                <a:spLocks/>
              </p:cNvSpPr>
              <p:nvPr/>
            </p:nvSpPr>
            <p:spPr bwMode="auto">
              <a:xfrm>
                <a:off x="2091" y="3240"/>
                <a:ext cx="43" cy="38"/>
              </a:xfrm>
              <a:custGeom>
                <a:avLst/>
                <a:gdLst>
                  <a:gd name="T0" fmla="*/ 345 w 345"/>
                  <a:gd name="T1" fmla="*/ 0 h 305"/>
                  <a:gd name="T2" fmla="*/ 321 w 345"/>
                  <a:gd name="T3" fmla="*/ 17 h 305"/>
                  <a:gd name="T4" fmla="*/ 299 w 345"/>
                  <a:gd name="T5" fmla="*/ 34 h 305"/>
                  <a:gd name="T6" fmla="*/ 276 w 345"/>
                  <a:gd name="T7" fmla="*/ 51 h 305"/>
                  <a:gd name="T8" fmla="*/ 253 w 345"/>
                  <a:gd name="T9" fmla="*/ 69 h 305"/>
                  <a:gd name="T10" fmla="*/ 229 w 345"/>
                  <a:gd name="T11" fmla="*/ 86 h 305"/>
                  <a:gd name="T12" fmla="*/ 206 w 345"/>
                  <a:gd name="T13" fmla="*/ 103 h 305"/>
                  <a:gd name="T14" fmla="*/ 182 w 345"/>
                  <a:gd name="T15" fmla="*/ 122 h 305"/>
                  <a:gd name="T16" fmla="*/ 160 w 345"/>
                  <a:gd name="T17" fmla="*/ 140 h 305"/>
                  <a:gd name="T18" fmla="*/ 137 w 345"/>
                  <a:gd name="T19" fmla="*/ 158 h 305"/>
                  <a:gd name="T20" fmla="*/ 115 w 345"/>
                  <a:gd name="T21" fmla="*/ 177 h 305"/>
                  <a:gd name="T22" fmla="*/ 94 w 345"/>
                  <a:gd name="T23" fmla="*/ 196 h 305"/>
                  <a:gd name="T24" fmla="*/ 72 w 345"/>
                  <a:gd name="T25" fmla="*/ 216 h 305"/>
                  <a:gd name="T26" fmla="*/ 53 w 345"/>
                  <a:gd name="T27" fmla="*/ 236 h 305"/>
                  <a:gd name="T28" fmla="*/ 34 w 345"/>
                  <a:gd name="T29" fmla="*/ 258 h 305"/>
                  <a:gd name="T30" fmla="*/ 16 w 345"/>
                  <a:gd name="T31" fmla="*/ 281 h 305"/>
                  <a:gd name="T32" fmla="*/ 0 w 345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305">
                    <a:moveTo>
                      <a:pt x="345" y="0"/>
                    </a:moveTo>
                    <a:lnTo>
                      <a:pt x="321" y="17"/>
                    </a:lnTo>
                    <a:lnTo>
                      <a:pt x="299" y="34"/>
                    </a:lnTo>
                    <a:lnTo>
                      <a:pt x="276" y="51"/>
                    </a:lnTo>
                    <a:lnTo>
                      <a:pt x="253" y="69"/>
                    </a:lnTo>
                    <a:lnTo>
                      <a:pt x="229" y="86"/>
                    </a:lnTo>
                    <a:lnTo>
                      <a:pt x="206" y="103"/>
                    </a:lnTo>
                    <a:lnTo>
                      <a:pt x="182" y="122"/>
                    </a:lnTo>
                    <a:lnTo>
                      <a:pt x="160" y="140"/>
                    </a:lnTo>
                    <a:lnTo>
                      <a:pt x="137" y="158"/>
                    </a:lnTo>
                    <a:lnTo>
                      <a:pt x="115" y="177"/>
                    </a:lnTo>
                    <a:lnTo>
                      <a:pt x="94" y="196"/>
                    </a:lnTo>
                    <a:lnTo>
                      <a:pt x="72" y="216"/>
                    </a:lnTo>
                    <a:lnTo>
                      <a:pt x="53" y="236"/>
                    </a:lnTo>
                    <a:lnTo>
                      <a:pt x="34" y="258"/>
                    </a:lnTo>
                    <a:lnTo>
                      <a:pt x="16" y="281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1" name="Line 437"/>
              <p:cNvSpPr>
                <a:spLocks noChangeShapeType="1"/>
              </p:cNvSpPr>
              <p:nvPr/>
            </p:nvSpPr>
            <p:spPr bwMode="auto">
              <a:xfrm flipH="1">
                <a:off x="2081" y="3278"/>
                <a:ext cx="9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2" name="Freeform 438"/>
              <p:cNvSpPr>
                <a:spLocks/>
              </p:cNvSpPr>
              <p:nvPr/>
            </p:nvSpPr>
            <p:spPr bwMode="auto">
              <a:xfrm>
                <a:off x="2081" y="3282"/>
                <a:ext cx="5" cy="10"/>
              </a:xfrm>
              <a:custGeom>
                <a:avLst/>
                <a:gdLst>
                  <a:gd name="T0" fmla="*/ 0 w 36"/>
                  <a:gd name="T1" fmla="*/ 0 h 79"/>
                  <a:gd name="T2" fmla="*/ 0 w 36"/>
                  <a:gd name="T3" fmla="*/ 5 h 79"/>
                  <a:gd name="T4" fmla="*/ 3 w 36"/>
                  <a:gd name="T5" fmla="*/ 10 h 79"/>
                  <a:gd name="T6" fmla="*/ 5 w 36"/>
                  <a:gd name="T7" fmla="*/ 15 h 79"/>
                  <a:gd name="T8" fmla="*/ 9 w 36"/>
                  <a:gd name="T9" fmla="*/ 20 h 79"/>
                  <a:gd name="T10" fmla="*/ 13 w 36"/>
                  <a:gd name="T11" fmla="*/ 25 h 79"/>
                  <a:gd name="T12" fmla="*/ 18 w 36"/>
                  <a:gd name="T13" fmla="*/ 30 h 79"/>
                  <a:gd name="T14" fmla="*/ 22 w 36"/>
                  <a:gd name="T15" fmla="*/ 35 h 79"/>
                  <a:gd name="T16" fmla="*/ 26 w 36"/>
                  <a:gd name="T17" fmla="*/ 40 h 79"/>
                  <a:gd name="T18" fmla="*/ 30 w 36"/>
                  <a:gd name="T19" fmla="*/ 45 h 79"/>
                  <a:gd name="T20" fmla="*/ 33 w 36"/>
                  <a:gd name="T21" fmla="*/ 49 h 79"/>
                  <a:gd name="T22" fmla="*/ 35 w 36"/>
                  <a:gd name="T23" fmla="*/ 54 h 79"/>
                  <a:gd name="T24" fmla="*/ 36 w 36"/>
                  <a:gd name="T25" fmla="*/ 59 h 79"/>
                  <a:gd name="T26" fmla="*/ 36 w 36"/>
                  <a:gd name="T27" fmla="*/ 64 h 79"/>
                  <a:gd name="T28" fmla="*/ 35 w 36"/>
                  <a:gd name="T29" fmla="*/ 69 h 79"/>
                  <a:gd name="T30" fmla="*/ 32 w 36"/>
                  <a:gd name="T31" fmla="*/ 73 h 79"/>
                  <a:gd name="T32" fmla="*/ 27 w 36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79">
                    <a:moveTo>
                      <a:pt x="0" y="0"/>
                    </a:moveTo>
                    <a:lnTo>
                      <a:pt x="0" y="5"/>
                    </a:lnTo>
                    <a:lnTo>
                      <a:pt x="3" y="10"/>
                    </a:lnTo>
                    <a:lnTo>
                      <a:pt x="5" y="15"/>
                    </a:lnTo>
                    <a:lnTo>
                      <a:pt x="9" y="20"/>
                    </a:lnTo>
                    <a:lnTo>
                      <a:pt x="13" y="25"/>
                    </a:lnTo>
                    <a:lnTo>
                      <a:pt x="18" y="30"/>
                    </a:lnTo>
                    <a:lnTo>
                      <a:pt x="22" y="35"/>
                    </a:lnTo>
                    <a:lnTo>
                      <a:pt x="26" y="40"/>
                    </a:lnTo>
                    <a:lnTo>
                      <a:pt x="30" y="45"/>
                    </a:lnTo>
                    <a:lnTo>
                      <a:pt x="33" y="49"/>
                    </a:lnTo>
                    <a:lnTo>
                      <a:pt x="35" y="54"/>
                    </a:lnTo>
                    <a:lnTo>
                      <a:pt x="36" y="59"/>
                    </a:lnTo>
                    <a:lnTo>
                      <a:pt x="36" y="64"/>
                    </a:lnTo>
                    <a:lnTo>
                      <a:pt x="35" y="69"/>
                    </a:lnTo>
                    <a:lnTo>
                      <a:pt x="32" y="73"/>
                    </a:lnTo>
                    <a:lnTo>
                      <a:pt x="27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3" name="Freeform 439"/>
              <p:cNvSpPr>
                <a:spLocks/>
              </p:cNvSpPr>
              <p:nvPr/>
            </p:nvSpPr>
            <p:spPr bwMode="auto">
              <a:xfrm>
                <a:off x="2076" y="3292"/>
                <a:ext cx="9" cy="4"/>
              </a:xfrm>
              <a:custGeom>
                <a:avLst/>
                <a:gdLst>
                  <a:gd name="T0" fmla="*/ 73 w 73"/>
                  <a:gd name="T1" fmla="*/ 0 h 34"/>
                  <a:gd name="T2" fmla="*/ 67 w 73"/>
                  <a:gd name="T3" fmla="*/ 0 h 34"/>
                  <a:gd name="T4" fmla="*/ 61 w 73"/>
                  <a:gd name="T5" fmla="*/ 0 h 34"/>
                  <a:gd name="T6" fmla="*/ 56 w 73"/>
                  <a:gd name="T7" fmla="*/ 2 h 34"/>
                  <a:gd name="T8" fmla="*/ 50 w 73"/>
                  <a:gd name="T9" fmla="*/ 2 h 34"/>
                  <a:gd name="T10" fmla="*/ 45 w 73"/>
                  <a:gd name="T11" fmla="*/ 2 h 34"/>
                  <a:gd name="T12" fmla="*/ 39 w 73"/>
                  <a:gd name="T13" fmla="*/ 3 h 34"/>
                  <a:gd name="T14" fmla="*/ 34 w 73"/>
                  <a:gd name="T15" fmla="*/ 4 h 34"/>
                  <a:gd name="T16" fmla="*/ 29 w 73"/>
                  <a:gd name="T17" fmla="*/ 5 h 34"/>
                  <a:gd name="T18" fmla="*/ 24 w 73"/>
                  <a:gd name="T19" fmla="*/ 7 h 34"/>
                  <a:gd name="T20" fmla="*/ 19 w 73"/>
                  <a:gd name="T21" fmla="*/ 8 h 34"/>
                  <a:gd name="T22" fmla="*/ 15 w 73"/>
                  <a:gd name="T23" fmla="*/ 11 h 34"/>
                  <a:gd name="T24" fmla="*/ 10 w 73"/>
                  <a:gd name="T25" fmla="*/ 14 h 34"/>
                  <a:gd name="T26" fmla="*/ 7 w 73"/>
                  <a:gd name="T27" fmla="*/ 18 h 34"/>
                  <a:gd name="T28" fmla="*/ 4 w 73"/>
                  <a:gd name="T29" fmla="*/ 22 h 34"/>
                  <a:gd name="T30" fmla="*/ 1 w 73"/>
                  <a:gd name="T31" fmla="*/ 27 h 34"/>
                  <a:gd name="T32" fmla="*/ 0 w 73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4">
                    <a:moveTo>
                      <a:pt x="73" y="0"/>
                    </a:moveTo>
                    <a:lnTo>
                      <a:pt x="67" y="0"/>
                    </a:lnTo>
                    <a:lnTo>
                      <a:pt x="61" y="0"/>
                    </a:lnTo>
                    <a:lnTo>
                      <a:pt x="56" y="2"/>
                    </a:lnTo>
                    <a:lnTo>
                      <a:pt x="50" y="2"/>
                    </a:lnTo>
                    <a:lnTo>
                      <a:pt x="45" y="2"/>
                    </a:lnTo>
                    <a:lnTo>
                      <a:pt x="39" y="3"/>
                    </a:lnTo>
                    <a:lnTo>
                      <a:pt x="34" y="4"/>
                    </a:lnTo>
                    <a:lnTo>
                      <a:pt x="29" y="5"/>
                    </a:lnTo>
                    <a:lnTo>
                      <a:pt x="24" y="7"/>
                    </a:lnTo>
                    <a:lnTo>
                      <a:pt x="19" y="8"/>
                    </a:lnTo>
                    <a:lnTo>
                      <a:pt x="15" y="11"/>
                    </a:lnTo>
                    <a:lnTo>
                      <a:pt x="10" y="14"/>
                    </a:lnTo>
                    <a:lnTo>
                      <a:pt x="7" y="18"/>
                    </a:lnTo>
                    <a:lnTo>
                      <a:pt x="4" y="22"/>
                    </a:lnTo>
                    <a:lnTo>
                      <a:pt x="1" y="27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4" name="Freeform 440"/>
              <p:cNvSpPr>
                <a:spLocks/>
              </p:cNvSpPr>
              <p:nvPr/>
            </p:nvSpPr>
            <p:spPr bwMode="auto">
              <a:xfrm>
                <a:off x="2076" y="3296"/>
                <a:ext cx="81" cy="144"/>
              </a:xfrm>
              <a:custGeom>
                <a:avLst/>
                <a:gdLst>
                  <a:gd name="T0" fmla="*/ 0 w 651"/>
                  <a:gd name="T1" fmla="*/ 0 h 1146"/>
                  <a:gd name="T2" fmla="*/ 64 w 651"/>
                  <a:gd name="T3" fmla="*/ 59 h 1146"/>
                  <a:gd name="T4" fmla="*/ 122 w 651"/>
                  <a:gd name="T5" fmla="*/ 122 h 1146"/>
                  <a:gd name="T6" fmla="*/ 175 w 651"/>
                  <a:gd name="T7" fmla="*/ 187 h 1146"/>
                  <a:gd name="T8" fmla="*/ 225 w 651"/>
                  <a:gd name="T9" fmla="*/ 255 h 1146"/>
                  <a:gd name="T10" fmla="*/ 269 w 651"/>
                  <a:gd name="T11" fmla="*/ 325 h 1146"/>
                  <a:gd name="T12" fmla="*/ 309 w 651"/>
                  <a:gd name="T13" fmla="*/ 396 h 1146"/>
                  <a:gd name="T14" fmla="*/ 348 w 651"/>
                  <a:gd name="T15" fmla="*/ 470 h 1146"/>
                  <a:gd name="T16" fmla="*/ 383 w 651"/>
                  <a:gd name="T17" fmla="*/ 544 h 1146"/>
                  <a:gd name="T18" fmla="*/ 417 w 651"/>
                  <a:gd name="T19" fmla="*/ 619 h 1146"/>
                  <a:gd name="T20" fmla="*/ 449 w 651"/>
                  <a:gd name="T21" fmla="*/ 694 h 1146"/>
                  <a:gd name="T22" fmla="*/ 482 w 651"/>
                  <a:gd name="T23" fmla="*/ 771 h 1146"/>
                  <a:gd name="T24" fmla="*/ 513 w 651"/>
                  <a:gd name="T25" fmla="*/ 847 h 1146"/>
                  <a:gd name="T26" fmla="*/ 545 w 651"/>
                  <a:gd name="T27" fmla="*/ 923 h 1146"/>
                  <a:gd name="T28" fmla="*/ 578 w 651"/>
                  <a:gd name="T29" fmla="*/ 998 h 1146"/>
                  <a:gd name="T30" fmla="*/ 614 w 651"/>
                  <a:gd name="T31" fmla="*/ 1073 h 1146"/>
                  <a:gd name="T32" fmla="*/ 651 w 651"/>
                  <a:gd name="T33" fmla="*/ 1146 h 1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1" h="1146">
                    <a:moveTo>
                      <a:pt x="0" y="0"/>
                    </a:moveTo>
                    <a:lnTo>
                      <a:pt x="64" y="59"/>
                    </a:lnTo>
                    <a:lnTo>
                      <a:pt x="122" y="122"/>
                    </a:lnTo>
                    <a:lnTo>
                      <a:pt x="175" y="187"/>
                    </a:lnTo>
                    <a:lnTo>
                      <a:pt x="225" y="255"/>
                    </a:lnTo>
                    <a:lnTo>
                      <a:pt x="269" y="325"/>
                    </a:lnTo>
                    <a:lnTo>
                      <a:pt x="309" y="396"/>
                    </a:lnTo>
                    <a:lnTo>
                      <a:pt x="348" y="470"/>
                    </a:lnTo>
                    <a:lnTo>
                      <a:pt x="383" y="544"/>
                    </a:lnTo>
                    <a:lnTo>
                      <a:pt x="417" y="619"/>
                    </a:lnTo>
                    <a:lnTo>
                      <a:pt x="449" y="694"/>
                    </a:lnTo>
                    <a:lnTo>
                      <a:pt x="482" y="771"/>
                    </a:lnTo>
                    <a:lnTo>
                      <a:pt x="513" y="847"/>
                    </a:lnTo>
                    <a:lnTo>
                      <a:pt x="545" y="923"/>
                    </a:lnTo>
                    <a:lnTo>
                      <a:pt x="578" y="998"/>
                    </a:lnTo>
                    <a:lnTo>
                      <a:pt x="614" y="1073"/>
                    </a:lnTo>
                    <a:lnTo>
                      <a:pt x="651" y="1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5" name="Freeform 441"/>
              <p:cNvSpPr>
                <a:spLocks/>
              </p:cNvSpPr>
              <p:nvPr/>
            </p:nvSpPr>
            <p:spPr bwMode="auto">
              <a:xfrm>
                <a:off x="2157" y="3440"/>
                <a:ext cx="16" cy="26"/>
              </a:xfrm>
              <a:custGeom>
                <a:avLst/>
                <a:gdLst>
                  <a:gd name="T0" fmla="*/ 0 w 127"/>
                  <a:gd name="T1" fmla="*/ 0 h 213"/>
                  <a:gd name="T2" fmla="*/ 10 w 127"/>
                  <a:gd name="T3" fmla="*/ 10 h 213"/>
                  <a:gd name="T4" fmla="*/ 22 w 127"/>
                  <a:gd name="T5" fmla="*/ 22 h 213"/>
                  <a:gd name="T6" fmla="*/ 33 w 127"/>
                  <a:gd name="T7" fmla="*/ 34 h 213"/>
                  <a:gd name="T8" fmla="*/ 45 w 127"/>
                  <a:gd name="T9" fmla="*/ 46 h 213"/>
                  <a:gd name="T10" fmla="*/ 57 w 127"/>
                  <a:gd name="T11" fmla="*/ 58 h 213"/>
                  <a:gd name="T12" fmla="*/ 69 w 127"/>
                  <a:gd name="T13" fmla="*/ 70 h 213"/>
                  <a:gd name="T14" fmla="*/ 80 w 127"/>
                  <a:gd name="T15" fmla="*/ 83 h 213"/>
                  <a:gd name="T16" fmla="*/ 90 w 127"/>
                  <a:gd name="T17" fmla="*/ 96 h 213"/>
                  <a:gd name="T18" fmla="*/ 99 w 127"/>
                  <a:gd name="T19" fmla="*/ 109 h 213"/>
                  <a:gd name="T20" fmla="*/ 108 w 127"/>
                  <a:gd name="T21" fmla="*/ 123 h 213"/>
                  <a:gd name="T22" fmla="*/ 115 w 127"/>
                  <a:gd name="T23" fmla="*/ 137 h 213"/>
                  <a:gd name="T24" fmla="*/ 120 w 127"/>
                  <a:gd name="T25" fmla="*/ 151 h 213"/>
                  <a:gd name="T26" fmla="*/ 124 w 127"/>
                  <a:gd name="T27" fmla="*/ 165 h 213"/>
                  <a:gd name="T28" fmla="*/ 127 w 127"/>
                  <a:gd name="T29" fmla="*/ 181 h 213"/>
                  <a:gd name="T30" fmla="*/ 127 w 127"/>
                  <a:gd name="T31" fmla="*/ 197 h 213"/>
                  <a:gd name="T32" fmla="*/ 126 w 127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213">
                    <a:moveTo>
                      <a:pt x="0" y="0"/>
                    </a:moveTo>
                    <a:lnTo>
                      <a:pt x="10" y="10"/>
                    </a:lnTo>
                    <a:lnTo>
                      <a:pt x="22" y="22"/>
                    </a:lnTo>
                    <a:lnTo>
                      <a:pt x="33" y="34"/>
                    </a:lnTo>
                    <a:lnTo>
                      <a:pt x="45" y="46"/>
                    </a:lnTo>
                    <a:lnTo>
                      <a:pt x="57" y="58"/>
                    </a:lnTo>
                    <a:lnTo>
                      <a:pt x="69" y="70"/>
                    </a:lnTo>
                    <a:lnTo>
                      <a:pt x="80" y="83"/>
                    </a:lnTo>
                    <a:lnTo>
                      <a:pt x="90" y="96"/>
                    </a:lnTo>
                    <a:lnTo>
                      <a:pt x="99" y="109"/>
                    </a:lnTo>
                    <a:lnTo>
                      <a:pt x="108" y="123"/>
                    </a:lnTo>
                    <a:lnTo>
                      <a:pt x="115" y="137"/>
                    </a:lnTo>
                    <a:lnTo>
                      <a:pt x="120" y="151"/>
                    </a:lnTo>
                    <a:lnTo>
                      <a:pt x="124" y="165"/>
                    </a:lnTo>
                    <a:lnTo>
                      <a:pt x="127" y="181"/>
                    </a:lnTo>
                    <a:lnTo>
                      <a:pt x="127" y="197"/>
                    </a:lnTo>
                    <a:lnTo>
                      <a:pt x="126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6" name="Freeform 442"/>
              <p:cNvSpPr>
                <a:spLocks/>
              </p:cNvSpPr>
              <p:nvPr/>
            </p:nvSpPr>
            <p:spPr bwMode="auto">
              <a:xfrm>
                <a:off x="2163" y="3466"/>
                <a:ext cx="14" cy="29"/>
              </a:xfrm>
              <a:custGeom>
                <a:avLst/>
                <a:gdLst>
                  <a:gd name="T0" fmla="*/ 80 w 110"/>
                  <a:gd name="T1" fmla="*/ 0 h 225"/>
                  <a:gd name="T2" fmla="*/ 94 w 110"/>
                  <a:gd name="T3" fmla="*/ 13 h 225"/>
                  <a:gd name="T4" fmla="*/ 104 w 110"/>
                  <a:gd name="T5" fmla="*/ 26 h 225"/>
                  <a:gd name="T6" fmla="*/ 109 w 110"/>
                  <a:gd name="T7" fmla="*/ 40 h 225"/>
                  <a:gd name="T8" fmla="*/ 110 w 110"/>
                  <a:gd name="T9" fmla="*/ 54 h 225"/>
                  <a:gd name="T10" fmla="*/ 107 w 110"/>
                  <a:gd name="T11" fmla="*/ 67 h 225"/>
                  <a:gd name="T12" fmla="*/ 101 w 110"/>
                  <a:gd name="T13" fmla="*/ 81 h 225"/>
                  <a:gd name="T14" fmla="*/ 93 w 110"/>
                  <a:gd name="T15" fmla="*/ 95 h 225"/>
                  <a:gd name="T16" fmla="*/ 83 w 110"/>
                  <a:gd name="T17" fmla="*/ 109 h 225"/>
                  <a:gd name="T18" fmla="*/ 71 w 110"/>
                  <a:gd name="T19" fmla="*/ 124 h 225"/>
                  <a:gd name="T20" fmla="*/ 59 w 110"/>
                  <a:gd name="T21" fmla="*/ 139 h 225"/>
                  <a:gd name="T22" fmla="*/ 46 w 110"/>
                  <a:gd name="T23" fmla="*/ 153 h 225"/>
                  <a:gd name="T24" fmla="*/ 34 w 110"/>
                  <a:gd name="T25" fmla="*/ 167 h 225"/>
                  <a:gd name="T26" fmla="*/ 23 w 110"/>
                  <a:gd name="T27" fmla="*/ 181 h 225"/>
                  <a:gd name="T28" fmla="*/ 12 w 110"/>
                  <a:gd name="T29" fmla="*/ 196 h 225"/>
                  <a:gd name="T30" fmla="*/ 5 w 110"/>
                  <a:gd name="T31" fmla="*/ 210 h 225"/>
                  <a:gd name="T32" fmla="*/ 0 w 110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225">
                    <a:moveTo>
                      <a:pt x="80" y="0"/>
                    </a:moveTo>
                    <a:lnTo>
                      <a:pt x="94" y="13"/>
                    </a:lnTo>
                    <a:lnTo>
                      <a:pt x="104" y="26"/>
                    </a:lnTo>
                    <a:lnTo>
                      <a:pt x="109" y="40"/>
                    </a:lnTo>
                    <a:lnTo>
                      <a:pt x="110" y="54"/>
                    </a:lnTo>
                    <a:lnTo>
                      <a:pt x="107" y="67"/>
                    </a:lnTo>
                    <a:lnTo>
                      <a:pt x="101" y="81"/>
                    </a:lnTo>
                    <a:lnTo>
                      <a:pt x="93" y="95"/>
                    </a:lnTo>
                    <a:lnTo>
                      <a:pt x="83" y="109"/>
                    </a:lnTo>
                    <a:lnTo>
                      <a:pt x="71" y="124"/>
                    </a:lnTo>
                    <a:lnTo>
                      <a:pt x="59" y="139"/>
                    </a:lnTo>
                    <a:lnTo>
                      <a:pt x="46" y="153"/>
                    </a:lnTo>
                    <a:lnTo>
                      <a:pt x="34" y="167"/>
                    </a:lnTo>
                    <a:lnTo>
                      <a:pt x="23" y="181"/>
                    </a:lnTo>
                    <a:lnTo>
                      <a:pt x="12" y="196"/>
                    </a:lnTo>
                    <a:lnTo>
                      <a:pt x="5" y="210"/>
                    </a:lnTo>
                    <a:lnTo>
                      <a:pt x="0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7" name="Freeform 443"/>
              <p:cNvSpPr>
                <a:spLocks/>
              </p:cNvSpPr>
              <p:nvPr/>
            </p:nvSpPr>
            <p:spPr bwMode="auto">
              <a:xfrm>
                <a:off x="2161" y="3495"/>
                <a:ext cx="4" cy="54"/>
              </a:xfrm>
              <a:custGeom>
                <a:avLst/>
                <a:gdLst>
                  <a:gd name="T0" fmla="*/ 11 w 25"/>
                  <a:gd name="T1" fmla="*/ 0 h 438"/>
                  <a:gd name="T2" fmla="*/ 4 w 25"/>
                  <a:gd name="T3" fmla="*/ 27 h 438"/>
                  <a:gd name="T4" fmla="*/ 1 w 25"/>
                  <a:gd name="T5" fmla="*/ 55 h 438"/>
                  <a:gd name="T6" fmla="*/ 0 w 25"/>
                  <a:gd name="T7" fmla="*/ 82 h 438"/>
                  <a:gd name="T8" fmla="*/ 1 w 25"/>
                  <a:gd name="T9" fmla="*/ 109 h 438"/>
                  <a:gd name="T10" fmla="*/ 3 w 25"/>
                  <a:gd name="T11" fmla="*/ 136 h 438"/>
                  <a:gd name="T12" fmla="*/ 6 w 25"/>
                  <a:gd name="T13" fmla="*/ 164 h 438"/>
                  <a:gd name="T14" fmla="*/ 10 w 25"/>
                  <a:gd name="T15" fmla="*/ 192 h 438"/>
                  <a:gd name="T16" fmla="*/ 15 w 25"/>
                  <a:gd name="T17" fmla="*/ 219 h 438"/>
                  <a:gd name="T18" fmla="*/ 18 w 25"/>
                  <a:gd name="T19" fmla="*/ 246 h 438"/>
                  <a:gd name="T20" fmla="*/ 22 w 25"/>
                  <a:gd name="T21" fmla="*/ 273 h 438"/>
                  <a:gd name="T22" fmla="*/ 24 w 25"/>
                  <a:gd name="T23" fmla="*/ 301 h 438"/>
                  <a:gd name="T24" fmla="*/ 25 w 25"/>
                  <a:gd name="T25" fmla="*/ 328 h 438"/>
                  <a:gd name="T26" fmla="*/ 23 w 25"/>
                  <a:gd name="T27" fmla="*/ 356 h 438"/>
                  <a:gd name="T28" fmla="*/ 20 w 25"/>
                  <a:gd name="T29" fmla="*/ 383 h 438"/>
                  <a:gd name="T30" fmla="*/ 13 w 25"/>
                  <a:gd name="T31" fmla="*/ 410 h 438"/>
                  <a:gd name="T32" fmla="*/ 4 w 25"/>
                  <a:gd name="T33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438">
                    <a:moveTo>
                      <a:pt x="11" y="0"/>
                    </a:moveTo>
                    <a:lnTo>
                      <a:pt x="4" y="27"/>
                    </a:lnTo>
                    <a:lnTo>
                      <a:pt x="1" y="55"/>
                    </a:lnTo>
                    <a:lnTo>
                      <a:pt x="0" y="82"/>
                    </a:lnTo>
                    <a:lnTo>
                      <a:pt x="1" y="109"/>
                    </a:lnTo>
                    <a:lnTo>
                      <a:pt x="3" y="136"/>
                    </a:lnTo>
                    <a:lnTo>
                      <a:pt x="6" y="164"/>
                    </a:lnTo>
                    <a:lnTo>
                      <a:pt x="10" y="192"/>
                    </a:lnTo>
                    <a:lnTo>
                      <a:pt x="15" y="219"/>
                    </a:lnTo>
                    <a:lnTo>
                      <a:pt x="18" y="246"/>
                    </a:lnTo>
                    <a:lnTo>
                      <a:pt x="22" y="273"/>
                    </a:lnTo>
                    <a:lnTo>
                      <a:pt x="24" y="301"/>
                    </a:lnTo>
                    <a:lnTo>
                      <a:pt x="25" y="328"/>
                    </a:lnTo>
                    <a:lnTo>
                      <a:pt x="23" y="356"/>
                    </a:lnTo>
                    <a:lnTo>
                      <a:pt x="20" y="383"/>
                    </a:lnTo>
                    <a:lnTo>
                      <a:pt x="13" y="410"/>
                    </a:lnTo>
                    <a:lnTo>
                      <a:pt x="4" y="4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8" name="Freeform 444"/>
              <p:cNvSpPr>
                <a:spLocks/>
              </p:cNvSpPr>
              <p:nvPr/>
            </p:nvSpPr>
            <p:spPr bwMode="auto">
              <a:xfrm>
                <a:off x="2152" y="3549"/>
                <a:ext cx="10" cy="15"/>
              </a:xfrm>
              <a:custGeom>
                <a:avLst/>
                <a:gdLst>
                  <a:gd name="T0" fmla="*/ 79 w 79"/>
                  <a:gd name="T1" fmla="*/ 0 h 120"/>
                  <a:gd name="T2" fmla="*/ 73 w 79"/>
                  <a:gd name="T3" fmla="*/ 7 h 120"/>
                  <a:gd name="T4" fmla="*/ 69 w 79"/>
                  <a:gd name="T5" fmla="*/ 15 h 120"/>
                  <a:gd name="T6" fmla="*/ 65 w 79"/>
                  <a:gd name="T7" fmla="*/ 23 h 120"/>
                  <a:gd name="T8" fmla="*/ 62 w 79"/>
                  <a:gd name="T9" fmla="*/ 32 h 120"/>
                  <a:gd name="T10" fmla="*/ 59 w 79"/>
                  <a:gd name="T11" fmla="*/ 41 h 120"/>
                  <a:gd name="T12" fmla="*/ 56 w 79"/>
                  <a:gd name="T13" fmla="*/ 51 h 120"/>
                  <a:gd name="T14" fmla="*/ 54 w 79"/>
                  <a:gd name="T15" fmla="*/ 60 h 120"/>
                  <a:gd name="T16" fmla="*/ 51 w 79"/>
                  <a:gd name="T17" fmla="*/ 69 h 120"/>
                  <a:gd name="T18" fmla="*/ 47 w 79"/>
                  <a:gd name="T19" fmla="*/ 78 h 120"/>
                  <a:gd name="T20" fmla="*/ 43 w 79"/>
                  <a:gd name="T21" fmla="*/ 86 h 120"/>
                  <a:gd name="T22" fmla="*/ 39 w 79"/>
                  <a:gd name="T23" fmla="*/ 93 h 120"/>
                  <a:gd name="T24" fmla="*/ 33 w 79"/>
                  <a:gd name="T25" fmla="*/ 100 h 120"/>
                  <a:gd name="T26" fmla="*/ 27 w 79"/>
                  <a:gd name="T27" fmla="*/ 107 h 120"/>
                  <a:gd name="T28" fmla="*/ 19 w 79"/>
                  <a:gd name="T29" fmla="*/ 112 h 120"/>
                  <a:gd name="T30" fmla="*/ 10 w 79"/>
                  <a:gd name="T31" fmla="*/ 116 h 120"/>
                  <a:gd name="T32" fmla="*/ 0 w 79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20">
                    <a:moveTo>
                      <a:pt x="79" y="0"/>
                    </a:moveTo>
                    <a:lnTo>
                      <a:pt x="73" y="7"/>
                    </a:lnTo>
                    <a:lnTo>
                      <a:pt x="69" y="15"/>
                    </a:lnTo>
                    <a:lnTo>
                      <a:pt x="65" y="23"/>
                    </a:lnTo>
                    <a:lnTo>
                      <a:pt x="62" y="32"/>
                    </a:lnTo>
                    <a:lnTo>
                      <a:pt x="59" y="41"/>
                    </a:lnTo>
                    <a:lnTo>
                      <a:pt x="56" y="51"/>
                    </a:lnTo>
                    <a:lnTo>
                      <a:pt x="54" y="60"/>
                    </a:lnTo>
                    <a:lnTo>
                      <a:pt x="51" y="69"/>
                    </a:lnTo>
                    <a:lnTo>
                      <a:pt x="47" y="78"/>
                    </a:lnTo>
                    <a:lnTo>
                      <a:pt x="43" y="86"/>
                    </a:lnTo>
                    <a:lnTo>
                      <a:pt x="39" y="93"/>
                    </a:lnTo>
                    <a:lnTo>
                      <a:pt x="33" y="100"/>
                    </a:lnTo>
                    <a:lnTo>
                      <a:pt x="27" y="107"/>
                    </a:lnTo>
                    <a:lnTo>
                      <a:pt x="19" y="112"/>
                    </a:lnTo>
                    <a:lnTo>
                      <a:pt x="10" y="116"/>
                    </a:lnTo>
                    <a:lnTo>
                      <a:pt x="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49" name="Freeform 445"/>
              <p:cNvSpPr>
                <a:spLocks/>
              </p:cNvSpPr>
              <p:nvPr/>
            </p:nvSpPr>
            <p:spPr bwMode="auto">
              <a:xfrm>
                <a:off x="2106" y="3558"/>
                <a:ext cx="46" cy="7"/>
              </a:xfrm>
              <a:custGeom>
                <a:avLst/>
                <a:gdLst>
                  <a:gd name="T0" fmla="*/ 365 w 365"/>
                  <a:gd name="T1" fmla="*/ 47 h 55"/>
                  <a:gd name="T2" fmla="*/ 342 w 365"/>
                  <a:gd name="T3" fmla="*/ 51 h 55"/>
                  <a:gd name="T4" fmla="*/ 318 w 365"/>
                  <a:gd name="T5" fmla="*/ 53 h 55"/>
                  <a:gd name="T6" fmla="*/ 294 w 365"/>
                  <a:gd name="T7" fmla="*/ 55 h 55"/>
                  <a:gd name="T8" fmla="*/ 271 w 365"/>
                  <a:gd name="T9" fmla="*/ 55 h 55"/>
                  <a:gd name="T10" fmla="*/ 248 w 365"/>
                  <a:gd name="T11" fmla="*/ 54 h 55"/>
                  <a:gd name="T12" fmla="*/ 225 w 365"/>
                  <a:gd name="T13" fmla="*/ 51 h 55"/>
                  <a:gd name="T14" fmla="*/ 201 w 365"/>
                  <a:gd name="T15" fmla="*/ 49 h 55"/>
                  <a:gd name="T16" fmla="*/ 178 w 365"/>
                  <a:gd name="T17" fmla="*/ 45 h 55"/>
                  <a:gd name="T18" fmla="*/ 155 w 365"/>
                  <a:gd name="T19" fmla="*/ 40 h 55"/>
                  <a:gd name="T20" fmla="*/ 133 w 365"/>
                  <a:gd name="T21" fmla="*/ 35 h 55"/>
                  <a:gd name="T22" fmla="*/ 110 w 365"/>
                  <a:gd name="T23" fmla="*/ 30 h 55"/>
                  <a:gd name="T24" fmla="*/ 88 w 365"/>
                  <a:gd name="T25" fmla="*/ 24 h 55"/>
                  <a:gd name="T26" fmla="*/ 64 w 365"/>
                  <a:gd name="T27" fmla="*/ 18 h 55"/>
                  <a:gd name="T28" fmla="*/ 42 w 365"/>
                  <a:gd name="T29" fmla="*/ 12 h 55"/>
                  <a:gd name="T30" fmla="*/ 21 w 365"/>
                  <a:gd name="T31" fmla="*/ 6 h 55"/>
                  <a:gd name="T32" fmla="*/ 0 w 365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55">
                    <a:moveTo>
                      <a:pt x="365" y="47"/>
                    </a:moveTo>
                    <a:lnTo>
                      <a:pt x="342" y="51"/>
                    </a:lnTo>
                    <a:lnTo>
                      <a:pt x="318" y="53"/>
                    </a:lnTo>
                    <a:lnTo>
                      <a:pt x="294" y="55"/>
                    </a:lnTo>
                    <a:lnTo>
                      <a:pt x="271" y="55"/>
                    </a:lnTo>
                    <a:lnTo>
                      <a:pt x="248" y="54"/>
                    </a:lnTo>
                    <a:lnTo>
                      <a:pt x="225" y="51"/>
                    </a:lnTo>
                    <a:lnTo>
                      <a:pt x="201" y="49"/>
                    </a:lnTo>
                    <a:lnTo>
                      <a:pt x="178" y="45"/>
                    </a:lnTo>
                    <a:lnTo>
                      <a:pt x="155" y="40"/>
                    </a:lnTo>
                    <a:lnTo>
                      <a:pt x="133" y="35"/>
                    </a:lnTo>
                    <a:lnTo>
                      <a:pt x="110" y="30"/>
                    </a:lnTo>
                    <a:lnTo>
                      <a:pt x="88" y="24"/>
                    </a:lnTo>
                    <a:lnTo>
                      <a:pt x="64" y="18"/>
                    </a:lnTo>
                    <a:lnTo>
                      <a:pt x="42" y="12"/>
                    </a:lnTo>
                    <a:lnTo>
                      <a:pt x="21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0" name="Freeform 446"/>
              <p:cNvSpPr>
                <a:spLocks/>
              </p:cNvSpPr>
              <p:nvPr/>
            </p:nvSpPr>
            <p:spPr bwMode="auto">
              <a:xfrm>
                <a:off x="2099" y="3541"/>
                <a:ext cx="7" cy="17"/>
              </a:xfrm>
              <a:custGeom>
                <a:avLst/>
                <a:gdLst>
                  <a:gd name="T0" fmla="*/ 56 w 56"/>
                  <a:gd name="T1" fmla="*/ 139 h 139"/>
                  <a:gd name="T2" fmla="*/ 47 w 56"/>
                  <a:gd name="T3" fmla="*/ 133 h 139"/>
                  <a:gd name="T4" fmla="*/ 39 w 56"/>
                  <a:gd name="T5" fmla="*/ 127 h 139"/>
                  <a:gd name="T6" fmla="*/ 32 w 56"/>
                  <a:gd name="T7" fmla="*/ 120 h 139"/>
                  <a:gd name="T8" fmla="*/ 25 w 56"/>
                  <a:gd name="T9" fmla="*/ 112 h 139"/>
                  <a:gd name="T10" fmla="*/ 20 w 56"/>
                  <a:gd name="T11" fmla="*/ 104 h 139"/>
                  <a:gd name="T12" fmla="*/ 15 w 56"/>
                  <a:gd name="T13" fmla="*/ 95 h 139"/>
                  <a:gd name="T14" fmla="*/ 12 w 56"/>
                  <a:gd name="T15" fmla="*/ 86 h 139"/>
                  <a:gd name="T16" fmla="*/ 8 w 56"/>
                  <a:gd name="T17" fmla="*/ 77 h 139"/>
                  <a:gd name="T18" fmla="*/ 6 w 56"/>
                  <a:gd name="T19" fmla="*/ 67 h 139"/>
                  <a:gd name="T20" fmla="*/ 3 w 56"/>
                  <a:gd name="T21" fmla="*/ 57 h 139"/>
                  <a:gd name="T22" fmla="*/ 2 w 56"/>
                  <a:gd name="T23" fmla="*/ 48 h 139"/>
                  <a:gd name="T24" fmla="*/ 1 w 56"/>
                  <a:gd name="T25" fmla="*/ 38 h 139"/>
                  <a:gd name="T26" fmla="*/ 0 w 56"/>
                  <a:gd name="T27" fmla="*/ 28 h 139"/>
                  <a:gd name="T28" fmla="*/ 0 w 56"/>
                  <a:gd name="T29" fmla="*/ 18 h 139"/>
                  <a:gd name="T30" fmla="*/ 1 w 56"/>
                  <a:gd name="T31" fmla="*/ 9 h 139"/>
                  <a:gd name="T32" fmla="*/ 2 w 5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139">
                    <a:moveTo>
                      <a:pt x="56" y="139"/>
                    </a:moveTo>
                    <a:lnTo>
                      <a:pt x="47" y="133"/>
                    </a:lnTo>
                    <a:lnTo>
                      <a:pt x="39" y="127"/>
                    </a:lnTo>
                    <a:lnTo>
                      <a:pt x="32" y="120"/>
                    </a:lnTo>
                    <a:lnTo>
                      <a:pt x="25" y="112"/>
                    </a:lnTo>
                    <a:lnTo>
                      <a:pt x="20" y="104"/>
                    </a:lnTo>
                    <a:lnTo>
                      <a:pt x="15" y="95"/>
                    </a:lnTo>
                    <a:lnTo>
                      <a:pt x="12" y="86"/>
                    </a:lnTo>
                    <a:lnTo>
                      <a:pt x="8" y="77"/>
                    </a:lnTo>
                    <a:lnTo>
                      <a:pt x="6" y="67"/>
                    </a:lnTo>
                    <a:lnTo>
                      <a:pt x="3" y="57"/>
                    </a:lnTo>
                    <a:lnTo>
                      <a:pt x="2" y="48"/>
                    </a:lnTo>
                    <a:lnTo>
                      <a:pt x="1" y="38"/>
                    </a:lnTo>
                    <a:lnTo>
                      <a:pt x="0" y="28"/>
                    </a:lnTo>
                    <a:lnTo>
                      <a:pt x="0" y="18"/>
                    </a:lnTo>
                    <a:lnTo>
                      <a:pt x="1" y="9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1" name="Freeform 447"/>
              <p:cNvSpPr>
                <a:spLocks/>
              </p:cNvSpPr>
              <p:nvPr/>
            </p:nvSpPr>
            <p:spPr bwMode="auto">
              <a:xfrm>
                <a:off x="2088" y="3540"/>
                <a:ext cx="12" cy="9"/>
              </a:xfrm>
              <a:custGeom>
                <a:avLst/>
                <a:gdLst>
                  <a:gd name="T0" fmla="*/ 92 w 92"/>
                  <a:gd name="T1" fmla="*/ 7 h 73"/>
                  <a:gd name="T2" fmla="*/ 82 w 92"/>
                  <a:gd name="T3" fmla="*/ 2 h 73"/>
                  <a:gd name="T4" fmla="*/ 74 w 92"/>
                  <a:gd name="T5" fmla="*/ 0 h 73"/>
                  <a:gd name="T6" fmla="*/ 67 w 92"/>
                  <a:gd name="T7" fmla="*/ 0 h 73"/>
                  <a:gd name="T8" fmla="*/ 60 w 92"/>
                  <a:gd name="T9" fmla="*/ 2 h 73"/>
                  <a:gd name="T10" fmla="*/ 54 w 92"/>
                  <a:gd name="T11" fmla="*/ 5 h 73"/>
                  <a:gd name="T12" fmla="*/ 48 w 92"/>
                  <a:gd name="T13" fmla="*/ 10 h 73"/>
                  <a:gd name="T14" fmla="*/ 43 w 92"/>
                  <a:gd name="T15" fmla="*/ 15 h 73"/>
                  <a:gd name="T16" fmla="*/ 38 w 92"/>
                  <a:gd name="T17" fmla="*/ 22 h 73"/>
                  <a:gd name="T18" fmla="*/ 33 w 92"/>
                  <a:gd name="T19" fmla="*/ 29 h 73"/>
                  <a:gd name="T20" fmla="*/ 29 w 92"/>
                  <a:gd name="T21" fmla="*/ 36 h 73"/>
                  <a:gd name="T22" fmla="*/ 24 w 92"/>
                  <a:gd name="T23" fmla="*/ 44 h 73"/>
                  <a:gd name="T24" fmla="*/ 20 w 92"/>
                  <a:gd name="T25" fmla="*/ 51 h 73"/>
                  <a:gd name="T26" fmla="*/ 15 w 92"/>
                  <a:gd name="T27" fmla="*/ 58 h 73"/>
                  <a:gd name="T28" fmla="*/ 10 w 92"/>
                  <a:gd name="T29" fmla="*/ 64 h 73"/>
                  <a:gd name="T30" fmla="*/ 5 w 92"/>
                  <a:gd name="T31" fmla="*/ 69 h 73"/>
                  <a:gd name="T32" fmla="*/ 0 w 92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73">
                    <a:moveTo>
                      <a:pt x="92" y="7"/>
                    </a:moveTo>
                    <a:lnTo>
                      <a:pt x="82" y="2"/>
                    </a:lnTo>
                    <a:lnTo>
                      <a:pt x="74" y="0"/>
                    </a:lnTo>
                    <a:lnTo>
                      <a:pt x="67" y="0"/>
                    </a:lnTo>
                    <a:lnTo>
                      <a:pt x="60" y="2"/>
                    </a:lnTo>
                    <a:lnTo>
                      <a:pt x="54" y="5"/>
                    </a:lnTo>
                    <a:lnTo>
                      <a:pt x="48" y="10"/>
                    </a:lnTo>
                    <a:lnTo>
                      <a:pt x="43" y="15"/>
                    </a:lnTo>
                    <a:lnTo>
                      <a:pt x="38" y="22"/>
                    </a:lnTo>
                    <a:lnTo>
                      <a:pt x="33" y="29"/>
                    </a:lnTo>
                    <a:lnTo>
                      <a:pt x="29" y="36"/>
                    </a:lnTo>
                    <a:lnTo>
                      <a:pt x="24" y="44"/>
                    </a:lnTo>
                    <a:lnTo>
                      <a:pt x="20" y="51"/>
                    </a:lnTo>
                    <a:lnTo>
                      <a:pt x="15" y="58"/>
                    </a:lnTo>
                    <a:lnTo>
                      <a:pt x="10" y="64"/>
                    </a:lnTo>
                    <a:lnTo>
                      <a:pt x="5" y="69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2" name="Freeform 448"/>
              <p:cNvSpPr>
                <a:spLocks/>
              </p:cNvSpPr>
              <p:nvPr/>
            </p:nvSpPr>
            <p:spPr bwMode="auto">
              <a:xfrm>
                <a:off x="1953" y="3516"/>
                <a:ext cx="135" cy="34"/>
              </a:xfrm>
              <a:custGeom>
                <a:avLst/>
                <a:gdLst>
                  <a:gd name="T0" fmla="*/ 1082 w 1082"/>
                  <a:gd name="T1" fmla="*/ 266 h 272"/>
                  <a:gd name="T2" fmla="*/ 1007 w 1082"/>
                  <a:gd name="T3" fmla="*/ 271 h 272"/>
                  <a:gd name="T4" fmla="*/ 935 w 1082"/>
                  <a:gd name="T5" fmla="*/ 272 h 272"/>
                  <a:gd name="T6" fmla="*/ 863 w 1082"/>
                  <a:gd name="T7" fmla="*/ 268 h 272"/>
                  <a:gd name="T8" fmla="*/ 793 w 1082"/>
                  <a:gd name="T9" fmla="*/ 261 h 272"/>
                  <a:gd name="T10" fmla="*/ 722 w 1082"/>
                  <a:gd name="T11" fmla="*/ 250 h 272"/>
                  <a:gd name="T12" fmla="*/ 654 w 1082"/>
                  <a:gd name="T13" fmla="*/ 236 h 272"/>
                  <a:gd name="T14" fmla="*/ 586 w 1082"/>
                  <a:gd name="T15" fmla="*/ 219 h 272"/>
                  <a:gd name="T16" fmla="*/ 518 w 1082"/>
                  <a:gd name="T17" fmla="*/ 200 h 272"/>
                  <a:gd name="T18" fmla="*/ 452 w 1082"/>
                  <a:gd name="T19" fmla="*/ 179 h 272"/>
                  <a:gd name="T20" fmla="*/ 386 w 1082"/>
                  <a:gd name="T21" fmla="*/ 155 h 272"/>
                  <a:gd name="T22" fmla="*/ 321 w 1082"/>
                  <a:gd name="T23" fmla="*/ 131 h 272"/>
                  <a:gd name="T24" fmla="*/ 255 w 1082"/>
                  <a:gd name="T25" fmla="*/ 105 h 272"/>
                  <a:gd name="T26" fmla="*/ 191 w 1082"/>
                  <a:gd name="T27" fmla="*/ 79 h 272"/>
                  <a:gd name="T28" fmla="*/ 126 w 1082"/>
                  <a:gd name="T29" fmla="*/ 53 h 272"/>
                  <a:gd name="T30" fmla="*/ 63 w 1082"/>
                  <a:gd name="T31" fmla="*/ 26 h 272"/>
                  <a:gd name="T32" fmla="*/ 0 w 1082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82" h="272">
                    <a:moveTo>
                      <a:pt x="1082" y="266"/>
                    </a:moveTo>
                    <a:lnTo>
                      <a:pt x="1007" y="271"/>
                    </a:lnTo>
                    <a:lnTo>
                      <a:pt x="935" y="272"/>
                    </a:lnTo>
                    <a:lnTo>
                      <a:pt x="863" y="268"/>
                    </a:lnTo>
                    <a:lnTo>
                      <a:pt x="793" y="261"/>
                    </a:lnTo>
                    <a:lnTo>
                      <a:pt x="722" y="250"/>
                    </a:lnTo>
                    <a:lnTo>
                      <a:pt x="654" y="236"/>
                    </a:lnTo>
                    <a:lnTo>
                      <a:pt x="586" y="219"/>
                    </a:lnTo>
                    <a:lnTo>
                      <a:pt x="518" y="200"/>
                    </a:lnTo>
                    <a:lnTo>
                      <a:pt x="452" y="179"/>
                    </a:lnTo>
                    <a:lnTo>
                      <a:pt x="386" y="155"/>
                    </a:lnTo>
                    <a:lnTo>
                      <a:pt x="321" y="131"/>
                    </a:lnTo>
                    <a:lnTo>
                      <a:pt x="255" y="105"/>
                    </a:lnTo>
                    <a:lnTo>
                      <a:pt x="191" y="79"/>
                    </a:lnTo>
                    <a:lnTo>
                      <a:pt x="126" y="53"/>
                    </a:lnTo>
                    <a:lnTo>
                      <a:pt x="63" y="2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3" name="Freeform 449"/>
              <p:cNvSpPr>
                <a:spLocks/>
              </p:cNvSpPr>
              <p:nvPr/>
            </p:nvSpPr>
            <p:spPr bwMode="auto">
              <a:xfrm>
                <a:off x="1945" y="3500"/>
                <a:ext cx="8" cy="16"/>
              </a:xfrm>
              <a:custGeom>
                <a:avLst/>
                <a:gdLst>
                  <a:gd name="T0" fmla="*/ 62 w 62"/>
                  <a:gd name="T1" fmla="*/ 125 h 125"/>
                  <a:gd name="T2" fmla="*/ 54 w 62"/>
                  <a:gd name="T3" fmla="*/ 119 h 125"/>
                  <a:gd name="T4" fmla="*/ 48 w 62"/>
                  <a:gd name="T5" fmla="*/ 113 h 125"/>
                  <a:gd name="T6" fmla="*/ 41 w 62"/>
                  <a:gd name="T7" fmla="*/ 106 h 125"/>
                  <a:gd name="T8" fmla="*/ 34 w 62"/>
                  <a:gd name="T9" fmla="*/ 100 h 125"/>
                  <a:gd name="T10" fmla="*/ 28 w 62"/>
                  <a:gd name="T11" fmla="*/ 93 h 125"/>
                  <a:gd name="T12" fmla="*/ 22 w 62"/>
                  <a:gd name="T13" fmla="*/ 85 h 125"/>
                  <a:gd name="T14" fmla="*/ 16 w 62"/>
                  <a:gd name="T15" fmla="*/ 78 h 125"/>
                  <a:gd name="T16" fmla="*/ 11 w 62"/>
                  <a:gd name="T17" fmla="*/ 70 h 125"/>
                  <a:gd name="T18" fmla="*/ 6 w 62"/>
                  <a:gd name="T19" fmla="*/ 62 h 125"/>
                  <a:gd name="T20" fmla="*/ 3 w 62"/>
                  <a:gd name="T21" fmla="*/ 53 h 125"/>
                  <a:gd name="T22" fmla="*/ 1 w 62"/>
                  <a:gd name="T23" fmla="*/ 45 h 125"/>
                  <a:gd name="T24" fmla="*/ 0 w 62"/>
                  <a:gd name="T25" fmla="*/ 36 h 125"/>
                  <a:gd name="T26" fmla="*/ 1 w 62"/>
                  <a:gd name="T27" fmla="*/ 27 h 125"/>
                  <a:gd name="T28" fmla="*/ 3 w 62"/>
                  <a:gd name="T29" fmla="*/ 18 h 125"/>
                  <a:gd name="T30" fmla="*/ 8 w 62"/>
                  <a:gd name="T31" fmla="*/ 9 h 125"/>
                  <a:gd name="T32" fmla="*/ 15 w 62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125">
                    <a:moveTo>
                      <a:pt x="62" y="125"/>
                    </a:moveTo>
                    <a:lnTo>
                      <a:pt x="54" y="119"/>
                    </a:lnTo>
                    <a:lnTo>
                      <a:pt x="48" y="113"/>
                    </a:lnTo>
                    <a:lnTo>
                      <a:pt x="41" y="106"/>
                    </a:lnTo>
                    <a:lnTo>
                      <a:pt x="34" y="100"/>
                    </a:lnTo>
                    <a:lnTo>
                      <a:pt x="28" y="93"/>
                    </a:lnTo>
                    <a:lnTo>
                      <a:pt x="22" y="85"/>
                    </a:lnTo>
                    <a:lnTo>
                      <a:pt x="16" y="78"/>
                    </a:lnTo>
                    <a:lnTo>
                      <a:pt x="11" y="70"/>
                    </a:lnTo>
                    <a:lnTo>
                      <a:pt x="6" y="62"/>
                    </a:lnTo>
                    <a:lnTo>
                      <a:pt x="3" y="53"/>
                    </a:lnTo>
                    <a:lnTo>
                      <a:pt x="1" y="45"/>
                    </a:lnTo>
                    <a:lnTo>
                      <a:pt x="0" y="36"/>
                    </a:lnTo>
                    <a:lnTo>
                      <a:pt x="1" y="27"/>
                    </a:lnTo>
                    <a:lnTo>
                      <a:pt x="3" y="18"/>
                    </a:lnTo>
                    <a:lnTo>
                      <a:pt x="8" y="9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4" name="Freeform 450"/>
              <p:cNvSpPr>
                <a:spLocks/>
              </p:cNvSpPr>
              <p:nvPr/>
            </p:nvSpPr>
            <p:spPr bwMode="auto">
              <a:xfrm>
                <a:off x="1947" y="3497"/>
                <a:ext cx="32" cy="3"/>
              </a:xfrm>
              <a:custGeom>
                <a:avLst/>
                <a:gdLst>
                  <a:gd name="T0" fmla="*/ 0 w 259"/>
                  <a:gd name="T1" fmla="*/ 29 h 29"/>
                  <a:gd name="T2" fmla="*/ 14 w 259"/>
                  <a:gd name="T3" fmla="*/ 17 h 29"/>
                  <a:gd name="T4" fmla="*/ 29 w 259"/>
                  <a:gd name="T5" fmla="*/ 9 h 29"/>
                  <a:gd name="T6" fmla="*/ 45 w 259"/>
                  <a:gd name="T7" fmla="*/ 4 h 29"/>
                  <a:gd name="T8" fmla="*/ 61 w 259"/>
                  <a:gd name="T9" fmla="*/ 1 h 29"/>
                  <a:gd name="T10" fmla="*/ 76 w 259"/>
                  <a:gd name="T11" fmla="*/ 0 h 29"/>
                  <a:gd name="T12" fmla="*/ 92 w 259"/>
                  <a:gd name="T13" fmla="*/ 0 h 29"/>
                  <a:gd name="T14" fmla="*/ 108 w 259"/>
                  <a:gd name="T15" fmla="*/ 1 h 29"/>
                  <a:gd name="T16" fmla="*/ 125 w 259"/>
                  <a:gd name="T17" fmla="*/ 3 h 29"/>
                  <a:gd name="T18" fmla="*/ 141 w 259"/>
                  <a:gd name="T19" fmla="*/ 6 h 29"/>
                  <a:gd name="T20" fmla="*/ 157 w 259"/>
                  <a:gd name="T21" fmla="*/ 9 h 29"/>
                  <a:gd name="T22" fmla="*/ 174 w 259"/>
                  <a:gd name="T23" fmla="*/ 12 h 29"/>
                  <a:gd name="T24" fmla="*/ 192 w 259"/>
                  <a:gd name="T25" fmla="*/ 15 h 29"/>
                  <a:gd name="T26" fmla="*/ 208 w 259"/>
                  <a:gd name="T27" fmla="*/ 17 h 29"/>
                  <a:gd name="T28" fmla="*/ 225 w 259"/>
                  <a:gd name="T29" fmla="*/ 17 h 29"/>
                  <a:gd name="T30" fmla="*/ 242 w 259"/>
                  <a:gd name="T31" fmla="*/ 17 h 29"/>
                  <a:gd name="T32" fmla="*/ 259 w 259"/>
                  <a:gd name="T33" fmla="*/ 15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29">
                    <a:moveTo>
                      <a:pt x="0" y="29"/>
                    </a:moveTo>
                    <a:lnTo>
                      <a:pt x="14" y="17"/>
                    </a:lnTo>
                    <a:lnTo>
                      <a:pt x="29" y="9"/>
                    </a:lnTo>
                    <a:lnTo>
                      <a:pt x="45" y="4"/>
                    </a:lnTo>
                    <a:lnTo>
                      <a:pt x="61" y="1"/>
                    </a:lnTo>
                    <a:lnTo>
                      <a:pt x="76" y="0"/>
                    </a:lnTo>
                    <a:lnTo>
                      <a:pt x="92" y="0"/>
                    </a:lnTo>
                    <a:lnTo>
                      <a:pt x="108" y="1"/>
                    </a:lnTo>
                    <a:lnTo>
                      <a:pt x="125" y="3"/>
                    </a:lnTo>
                    <a:lnTo>
                      <a:pt x="141" y="6"/>
                    </a:lnTo>
                    <a:lnTo>
                      <a:pt x="157" y="9"/>
                    </a:lnTo>
                    <a:lnTo>
                      <a:pt x="174" y="12"/>
                    </a:lnTo>
                    <a:lnTo>
                      <a:pt x="192" y="15"/>
                    </a:lnTo>
                    <a:lnTo>
                      <a:pt x="208" y="17"/>
                    </a:lnTo>
                    <a:lnTo>
                      <a:pt x="225" y="17"/>
                    </a:lnTo>
                    <a:lnTo>
                      <a:pt x="242" y="17"/>
                    </a:lnTo>
                    <a:lnTo>
                      <a:pt x="259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5" name="Freeform 451"/>
              <p:cNvSpPr>
                <a:spLocks/>
              </p:cNvSpPr>
              <p:nvPr/>
            </p:nvSpPr>
            <p:spPr bwMode="auto">
              <a:xfrm>
                <a:off x="1979" y="3488"/>
                <a:ext cx="92" cy="11"/>
              </a:xfrm>
              <a:custGeom>
                <a:avLst/>
                <a:gdLst>
                  <a:gd name="T0" fmla="*/ 0 w 730"/>
                  <a:gd name="T1" fmla="*/ 86 h 86"/>
                  <a:gd name="T2" fmla="*/ 45 w 730"/>
                  <a:gd name="T3" fmla="*/ 79 h 86"/>
                  <a:gd name="T4" fmla="*/ 92 w 730"/>
                  <a:gd name="T5" fmla="*/ 73 h 86"/>
                  <a:gd name="T6" fmla="*/ 138 w 730"/>
                  <a:gd name="T7" fmla="*/ 68 h 86"/>
                  <a:gd name="T8" fmla="*/ 185 w 730"/>
                  <a:gd name="T9" fmla="*/ 64 h 86"/>
                  <a:gd name="T10" fmla="*/ 230 w 730"/>
                  <a:gd name="T11" fmla="*/ 60 h 86"/>
                  <a:gd name="T12" fmla="*/ 276 w 730"/>
                  <a:gd name="T13" fmla="*/ 57 h 86"/>
                  <a:gd name="T14" fmla="*/ 322 w 730"/>
                  <a:gd name="T15" fmla="*/ 53 h 86"/>
                  <a:gd name="T16" fmla="*/ 368 w 730"/>
                  <a:gd name="T17" fmla="*/ 50 h 86"/>
                  <a:gd name="T18" fmla="*/ 413 w 730"/>
                  <a:gd name="T19" fmla="*/ 46 h 86"/>
                  <a:gd name="T20" fmla="*/ 459 w 730"/>
                  <a:gd name="T21" fmla="*/ 42 h 86"/>
                  <a:gd name="T22" fmla="*/ 504 w 730"/>
                  <a:gd name="T23" fmla="*/ 37 h 86"/>
                  <a:gd name="T24" fmla="*/ 549 w 730"/>
                  <a:gd name="T25" fmla="*/ 32 h 86"/>
                  <a:gd name="T26" fmla="*/ 595 w 730"/>
                  <a:gd name="T27" fmla="*/ 26 h 86"/>
                  <a:gd name="T28" fmla="*/ 639 w 730"/>
                  <a:gd name="T29" fmla="*/ 18 h 86"/>
                  <a:gd name="T30" fmla="*/ 684 w 730"/>
                  <a:gd name="T31" fmla="*/ 10 h 86"/>
                  <a:gd name="T32" fmla="*/ 730 w 730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0" h="86">
                    <a:moveTo>
                      <a:pt x="0" y="86"/>
                    </a:moveTo>
                    <a:lnTo>
                      <a:pt x="45" y="79"/>
                    </a:lnTo>
                    <a:lnTo>
                      <a:pt x="92" y="73"/>
                    </a:lnTo>
                    <a:lnTo>
                      <a:pt x="138" y="68"/>
                    </a:lnTo>
                    <a:lnTo>
                      <a:pt x="185" y="64"/>
                    </a:lnTo>
                    <a:lnTo>
                      <a:pt x="230" y="60"/>
                    </a:lnTo>
                    <a:lnTo>
                      <a:pt x="276" y="57"/>
                    </a:lnTo>
                    <a:lnTo>
                      <a:pt x="322" y="53"/>
                    </a:lnTo>
                    <a:lnTo>
                      <a:pt x="368" y="50"/>
                    </a:lnTo>
                    <a:lnTo>
                      <a:pt x="413" y="46"/>
                    </a:lnTo>
                    <a:lnTo>
                      <a:pt x="459" y="42"/>
                    </a:lnTo>
                    <a:lnTo>
                      <a:pt x="504" y="37"/>
                    </a:lnTo>
                    <a:lnTo>
                      <a:pt x="549" y="32"/>
                    </a:lnTo>
                    <a:lnTo>
                      <a:pt x="595" y="26"/>
                    </a:lnTo>
                    <a:lnTo>
                      <a:pt x="639" y="18"/>
                    </a:lnTo>
                    <a:lnTo>
                      <a:pt x="684" y="10"/>
                    </a:lnTo>
                    <a:lnTo>
                      <a:pt x="7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6" name="Freeform 452"/>
              <p:cNvSpPr>
                <a:spLocks/>
              </p:cNvSpPr>
              <p:nvPr/>
            </p:nvSpPr>
            <p:spPr bwMode="auto">
              <a:xfrm>
                <a:off x="1947" y="3487"/>
                <a:ext cx="124" cy="4"/>
              </a:xfrm>
              <a:custGeom>
                <a:avLst/>
                <a:gdLst>
                  <a:gd name="T0" fmla="*/ 989 w 989"/>
                  <a:gd name="T1" fmla="*/ 6 h 32"/>
                  <a:gd name="T2" fmla="*/ 927 w 989"/>
                  <a:gd name="T3" fmla="*/ 6 h 32"/>
                  <a:gd name="T4" fmla="*/ 867 w 989"/>
                  <a:gd name="T5" fmla="*/ 8 h 32"/>
                  <a:gd name="T6" fmla="*/ 804 w 989"/>
                  <a:gd name="T7" fmla="*/ 11 h 32"/>
                  <a:gd name="T8" fmla="*/ 743 w 989"/>
                  <a:gd name="T9" fmla="*/ 14 h 32"/>
                  <a:gd name="T10" fmla="*/ 680 w 989"/>
                  <a:gd name="T11" fmla="*/ 18 h 32"/>
                  <a:gd name="T12" fmla="*/ 618 w 989"/>
                  <a:gd name="T13" fmla="*/ 22 h 32"/>
                  <a:gd name="T14" fmla="*/ 554 w 989"/>
                  <a:gd name="T15" fmla="*/ 26 h 32"/>
                  <a:gd name="T16" fmla="*/ 492 w 989"/>
                  <a:gd name="T17" fmla="*/ 29 h 32"/>
                  <a:gd name="T18" fmla="*/ 429 w 989"/>
                  <a:gd name="T19" fmla="*/ 31 h 32"/>
                  <a:gd name="T20" fmla="*/ 367 w 989"/>
                  <a:gd name="T21" fmla="*/ 32 h 32"/>
                  <a:gd name="T22" fmla="*/ 304 w 989"/>
                  <a:gd name="T23" fmla="*/ 32 h 32"/>
                  <a:gd name="T24" fmla="*/ 242 w 989"/>
                  <a:gd name="T25" fmla="*/ 30 h 32"/>
                  <a:gd name="T26" fmla="*/ 181 w 989"/>
                  <a:gd name="T27" fmla="*/ 26 h 32"/>
                  <a:gd name="T28" fmla="*/ 120 w 989"/>
                  <a:gd name="T29" fmla="*/ 20 h 32"/>
                  <a:gd name="T30" fmla="*/ 60 w 989"/>
                  <a:gd name="T31" fmla="*/ 11 h 32"/>
                  <a:gd name="T32" fmla="*/ 0 w 989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9" h="32">
                    <a:moveTo>
                      <a:pt x="989" y="6"/>
                    </a:moveTo>
                    <a:lnTo>
                      <a:pt x="927" y="6"/>
                    </a:lnTo>
                    <a:lnTo>
                      <a:pt x="867" y="8"/>
                    </a:lnTo>
                    <a:lnTo>
                      <a:pt x="804" y="11"/>
                    </a:lnTo>
                    <a:lnTo>
                      <a:pt x="743" y="14"/>
                    </a:lnTo>
                    <a:lnTo>
                      <a:pt x="680" y="18"/>
                    </a:lnTo>
                    <a:lnTo>
                      <a:pt x="618" y="22"/>
                    </a:lnTo>
                    <a:lnTo>
                      <a:pt x="554" y="26"/>
                    </a:lnTo>
                    <a:lnTo>
                      <a:pt x="492" y="29"/>
                    </a:lnTo>
                    <a:lnTo>
                      <a:pt x="429" y="31"/>
                    </a:lnTo>
                    <a:lnTo>
                      <a:pt x="367" y="32"/>
                    </a:lnTo>
                    <a:lnTo>
                      <a:pt x="304" y="32"/>
                    </a:lnTo>
                    <a:lnTo>
                      <a:pt x="242" y="30"/>
                    </a:lnTo>
                    <a:lnTo>
                      <a:pt x="181" y="26"/>
                    </a:lnTo>
                    <a:lnTo>
                      <a:pt x="120" y="20"/>
                    </a:lnTo>
                    <a:lnTo>
                      <a:pt x="60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7" name="Freeform 453"/>
              <p:cNvSpPr>
                <a:spLocks/>
              </p:cNvSpPr>
              <p:nvPr/>
            </p:nvSpPr>
            <p:spPr bwMode="auto">
              <a:xfrm>
                <a:off x="1933" y="3475"/>
                <a:ext cx="14" cy="12"/>
              </a:xfrm>
              <a:custGeom>
                <a:avLst/>
                <a:gdLst>
                  <a:gd name="T0" fmla="*/ 113 w 113"/>
                  <a:gd name="T1" fmla="*/ 100 h 100"/>
                  <a:gd name="T2" fmla="*/ 105 w 113"/>
                  <a:gd name="T3" fmla="*/ 95 h 100"/>
                  <a:gd name="T4" fmla="*/ 97 w 113"/>
                  <a:gd name="T5" fmla="*/ 90 h 100"/>
                  <a:gd name="T6" fmla="*/ 89 w 113"/>
                  <a:gd name="T7" fmla="*/ 85 h 100"/>
                  <a:gd name="T8" fmla="*/ 81 w 113"/>
                  <a:gd name="T9" fmla="*/ 80 h 100"/>
                  <a:gd name="T10" fmla="*/ 72 w 113"/>
                  <a:gd name="T11" fmla="*/ 75 h 100"/>
                  <a:gd name="T12" fmla="*/ 64 w 113"/>
                  <a:gd name="T13" fmla="*/ 70 h 100"/>
                  <a:gd name="T14" fmla="*/ 56 w 113"/>
                  <a:gd name="T15" fmla="*/ 64 h 100"/>
                  <a:gd name="T16" fmla="*/ 48 w 113"/>
                  <a:gd name="T17" fmla="*/ 59 h 100"/>
                  <a:gd name="T18" fmla="*/ 41 w 113"/>
                  <a:gd name="T19" fmla="*/ 53 h 100"/>
                  <a:gd name="T20" fmla="*/ 33 w 113"/>
                  <a:gd name="T21" fmla="*/ 47 h 100"/>
                  <a:gd name="T22" fmla="*/ 25 w 113"/>
                  <a:gd name="T23" fmla="*/ 39 h 100"/>
                  <a:gd name="T24" fmla="*/ 19 w 113"/>
                  <a:gd name="T25" fmla="*/ 32 h 100"/>
                  <a:gd name="T26" fmla="*/ 13 w 113"/>
                  <a:gd name="T27" fmla="*/ 25 h 100"/>
                  <a:gd name="T28" fmla="*/ 8 w 113"/>
                  <a:gd name="T29" fmla="*/ 17 h 100"/>
                  <a:gd name="T30" fmla="*/ 3 w 113"/>
                  <a:gd name="T31" fmla="*/ 8 h 100"/>
                  <a:gd name="T32" fmla="*/ 0 w 113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00">
                    <a:moveTo>
                      <a:pt x="113" y="100"/>
                    </a:moveTo>
                    <a:lnTo>
                      <a:pt x="105" y="95"/>
                    </a:lnTo>
                    <a:lnTo>
                      <a:pt x="97" y="90"/>
                    </a:lnTo>
                    <a:lnTo>
                      <a:pt x="89" y="85"/>
                    </a:lnTo>
                    <a:lnTo>
                      <a:pt x="81" y="80"/>
                    </a:lnTo>
                    <a:lnTo>
                      <a:pt x="72" y="75"/>
                    </a:lnTo>
                    <a:lnTo>
                      <a:pt x="64" y="70"/>
                    </a:lnTo>
                    <a:lnTo>
                      <a:pt x="56" y="64"/>
                    </a:lnTo>
                    <a:lnTo>
                      <a:pt x="48" y="59"/>
                    </a:lnTo>
                    <a:lnTo>
                      <a:pt x="41" y="53"/>
                    </a:lnTo>
                    <a:lnTo>
                      <a:pt x="33" y="47"/>
                    </a:lnTo>
                    <a:lnTo>
                      <a:pt x="25" y="39"/>
                    </a:lnTo>
                    <a:lnTo>
                      <a:pt x="19" y="32"/>
                    </a:lnTo>
                    <a:lnTo>
                      <a:pt x="13" y="25"/>
                    </a:lnTo>
                    <a:lnTo>
                      <a:pt x="8" y="17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8" name="Freeform 454"/>
              <p:cNvSpPr>
                <a:spLocks/>
              </p:cNvSpPr>
              <p:nvPr/>
            </p:nvSpPr>
            <p:spPr bwMode="auto">
              <a:xfrm>
                <a:off x="1932" y="3461"/>
                <a:ext cx="4" cy="14"/>
              </a:xfrm>
              <a:custGeom>
                <a:avLst/>
                <a:gdLst>
                  <a:gd name="T0" fmla="*/ 8 w 35"/>
                  <a:gd name="T1" fmla="*/ 105 h 105"/>
                  <a:gd name="T2" fmla="*/ 4 w 35"/>
                  <a:gd name="T3" fmla="*/ 97 h 105"/>
                  <a:gd name="T4" fmla="*/ 2 w 35"/>
                  <a:gd name="T5" fmla="*/ 90 h 105"/>
                  <a:gd name="T6" fmla="*/ 0 w 35"/>
                  <a:gd name="T7" fmla="*/ 83 h 105"/>
                  <a:gd name="T8" fmla="*/ 0 w 35"/>
                  <a:gd name="T9" fmla="*/ 76 h 105"/>
                  <a:gd name="T10" fmla="*/ 0 w 35"/>
                  <a:gd name="T11" fmla="*/ 69 h 105"/>
                  <a:gd name="T12" fmla="*/ 1 w 35"/>
                  <a:gd name="T13" fmla="*/ 62 h 105"/>
                  <a:gd name="T14" fmla="*/ 3 w 35"/>
                  <a:gd name="T15" fmla="*/ 56 h 105"/>
                  <a:gd name="T16" fmla="*/ 6 w 35"/>
                  <a:gd name="T17" fmla="*/ 49 h 105"/>
                  <a:gd name="T18" fmla="*/ 8 w 35"/>
                  <a:gd name="T19" fmla="*/ 42 h 105"/>
                  <a:gd name="T20" fmla="*/ 12 w 35"/>
                  <a:gd name="T21" fmla="*/ 36 h 105"/>
                  <a:gd name="T22" fmla="*/ 15 w 35"/>
                  <a:gd name="T23" fmla="*/ 30 h 105"/>
                  <a:gd name="T24" fmla="*/ 19 w 35"/>
                  <a:gd name="T25" fmla="*/ 24 h 105"/>
                  <a:gd name="T26" fmla="*/ 23 w 35"/>
                  <a:gd name="T27" fmla="*/ 17 h 105"/>
                  <a:gd name="T28" fmla="*/ 26 w 35"/>
                  <a:gd name="T29" fmla="*/ 11 h 105"/>
                  <a:gd name="T30" fmla="*/ 30 w 35"/>
                  <a:gd name="T31" fmla="*/ 5 h 105"/>
                  <a:gd name="T32" fmla="*/ 35 w 35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05">
                    <a:moveTo>
                      <a:pt x="8" y="105"/>
                    </a:moveTo>
                    <a:lnTo>
                      <a:pt x="4" y="97"/>
                    </a:lnTo>
                    <a:lnTo>
                      <a:pt x="2" y="90"/>
                    </a:lnTo>
                    <a:lnTo>
                      <a:pt x="0" y="83"/>
                    </a:lnTo>
                    <a:lnTo>
                      <a:pt x="0" y="76"/>
                    </a:lnTo>
                    <a:lnTo>
                      <a:pt x="0" y="69"/>
                    </a:lnTo>
                    <a:lnTo>
                      <a:pt x="1" y="62"/>
                    </a:lnTo>
                    <a:lnTo>
                      <a:pt x="3" y="56"/>
                    </a:lnTo>
                    <a:lnTo>
                      <a:pt x="6" y="49"/>
                    </a:lnTo>
                    <a:lnTo>
                      <a:pt x="8" y="42"/>
                    </a:lnTo>
                    <a:lnTo>
                      <a:pt x="12" y="36"/>
                    </a:lnTo>
                    <a:lnTo>
                      <a:pt x="15" y="30"/>
                    </a:lnTo>
                    <a:lnTo>
                      <a:pt x="19" y="24"/>
                    </a:lnTo>
                    <a:lnTo>
                      <a:pt x="23" y="17"/>
                    </a:lnTo>
                    <a:lnTo>
                      <a:pt x="26" y="11"/>
                    </a:lnTo>
                    <a:lnTo>
                      <a:pt x="30" y="5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59" name="Line 455"/>
              <p:cNvSpPr>
                <a:spLocks noChangeShapeType="1"/>
              </p:cNvSpPr>
              <p:nvPr/>
            </p:nvSpPr>
            <p:spPr bwMode="auto">
              <a:xfrm flipV="1">
                <a:off x="1936" y="3457"/>
                <a:ext cx="11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0" name="Freeform 456"/>
              <p:cNvSpPr>
                <a:spLocks/>
              </p:cNvSpPr>
              <p:nvPr/>
            </p:nvSpPr>
            <p:spPr bwMode="auto">
              <a:xfrm>
                <a:off x="1947" y="3429"/>
                <a:ext cx="71" cy="27"/>
              </a:xfrm>
              <a:custGeom>
                <a:avLst/>
                <a:gdLst>
                  <a:gd name="T0" fmla="*/ 0 w 564"/>
                  <a:gd name="T1" fmla="*/ 218 h 218"/>
                  <a:gd name="T2" fmla="*/ 36 w 564"/>
                  <a:gd name="T3" fmla="*/ 207 h 218"/>
                  <a:gd name="T4" fmla="*/ 75 w 564"/>
                  <a:gd name="T5" fmla="*/ 199 h 218"/>
                  <a:gd name="T6" fmla="*/ 114 w 564"/>
                  <a:gd name="T7" fmla="*/ 192 h 218"/>
                  <a:gd name="T8" fmla="*/ 153 w 564"/>
                  <a:gd name="T9" fmla="*/ 186 h 218"/>
                  <a:gd name="T10" fmla="*/ 194 w 564"/>
                  <a:gd name="T11" fmla="*/ 180 h 218"/>
                  <a:gd name="T12" fmla="*/ 233 w 564"/>
                  <a:gd name="T13" fmla="*/ 175 h 218"/>
                  <a:gd name="T14" fmla="*/ 273 w 564"/>
                  <a:gd name="T15" fmla="*/ 168 h 218"/>
                  <a:gd name="T16" fmla="*/ 313 w 564"/>
                  <a:gd name="T17" fmla="*/ 161 h 218"/>
                  <a:gd name="T18" fmla="*/ 350 w 564"/>
                  <a:gd name="T19" fmla="*/ 152 h 218"/>
                  <a:gd name="T20" fmla="*/ 387 w 564"/>
                  <a:gd name="T21" fmla="*/ 141 h 218"/>
                  <a:gd name="T22" fmla="*/ 422 w 564"/>
                  <a:gd name="T23" fmla="*/ 127 h 218"/>
                  <a:gd name="T24" fmla="*/ 456 w 564"/>
                  <a:gd name="T25" fmla="*/ 110 h 218"/>
                  <a:gd name="T26" fmla="*/ 487 w 564"/>
                  <a:gd name="T27" fmla="*/ 89 h 218"/>
                  <a:gd name="T28" fmla="*/ 515 w 564"/>
                  <a:gd name="T29" fmla="*/ 64 h 218"/>
                  <a:gd name="T30" fmla="*/ 541 w 564"/>
                  <a:gd name="T31" fmla="*/ 34 h 218"/>
                  <a:gd name="T32" fmla="*/ 564 w 564"/>
                  <a:gd name="T33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4" h="218">
                    <a:moveTo>
                      <a:pt x="0" y="218"/>
                    </a:moveTo>
                    <a:lnTo>
                      <a:pt x="36" y="207"/>
                    </a:lnTo>
                    <a:lnTo>
                      <a:pt x="75" y="199"/>
                    </a:lnTo>
                    <a:lnTo>
                      <a:pt x="114" y="192"/>
                    </a:lnTo>
                    <a:lnTo>
                      <a:pt x="153" y="186"/>
                    </a:lnTo>
                    <a:lnTo>
                      <a:pt x="194" y="180"/>
                    </a:lnTo>
                    <a:lnTo>
                      <a:pt x="233" y="175"/>
                    </a:lnTo>
                    <a:lnTo>
                      <a:pt x="273" y="168"/>
                    </a:lnTo>
                    <a:lnTo>
                      <a:pt x="313" y="161"/>
                    </a:lnTo>
                    <a:lnTo>
                      <a:pt x="350" y="152"/>
                    </a:lnTo>
                    <a:lnTo>
                      <a:pt x="387" y="141"/>
                    </a:lnTo>
                    <a:lnTo>
                      <a:pt x="422" y="127"/>
                    </a:lnTo>
                    <a:lnTo>
                      <a:pt x="456" y="110"/>
                    </a:lnTo>
                    <a:lnTo>
                      <a:pt x="487" y="89"/>
                    </a:lnTo>
                    <a:lnTo>
                      <a:pt x="515" y="64"/>
                    </a:lnTo>
                    <a:lnTo>
                      <a:pt x="541" y="34"/>
                    </a:lnTo>
                    <a:lnTo>
                      <a:pt x="5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1" name="Freeform 457"/>
              <p:cNvSpPr>
                <a:spLocks/>
              </p:cNvSpPr>
              <p:nvPr/>
            </p:nvSpPr>
            <p:spPr bwMode="auto">
              <a:xfrm>
                <a:off x="2001" y="3373"/>
                <a:ext cx="17" cy="56"/>
              </a:xfrm>
              <a:custGeom>
                <a:avLst/>
                <a:gdLst>
                  <a:gd name="T0" fmla="*/ 133 w 133"/>
                  <a:gd name="T1" fmla="*/ 451 h 451"/>
                  <a:gd name="T2" fmla="*/ 131 w 133"/>
                  <a:gd name="T3" fmla="*/ 420 h 451"/>
                  <a:gd name="T4" fmla="*/ 128 w 133"/>
                  <a:gd name="T5" fmla="*/ 388 h 451"/>
                  <a:gd name="T6" fmla="*/ 124 w 133"/>
                  <a:gd name="T7" fmla="*/ 358 h 451"/>
                  <a:gd name="T8" fmla="*/ 120 w 133"/>
                  <a:gd name="T9" fmla="*/ 329 h 451"/>
                  <a:gd name="T10" fmla="*/ 114 w 133"/>
                  <a:gd name="T11" fmla="*/ 300 h 451"/>
                  <a:gd name="T12" fmla="*/ 108 w 133"/>
                  <a:gd name="T13" fmla="*/ 271 h 451"/>
                  <a:gd name="T14" fmla="*/ 101 w 133"/>
                  <a:gd name="T15" fmla="*/ 241 h 451"/>
                  <a:gd name="T16" fmla="*/ 93 w 133"/>
                  <a:gd name="T17" fmla="*/ 213 h 451"/>
                  <a:gd name="T18" fmla="*/ 84 w 133"/>
                  <a:gd name="T19" fmla="*/ 185 h 451"/>
                  <a:gd name="T20" fmla="*/ 74 w 133"/>
                  <a:gd name="T21" fmla="*/ 158 h 451"/>
                  <a:gd name="T22" fmla="*/ 64 w 133"/>
                  <a:gd name="T23" fmla="*/ 131 h 451"/>
                  <a:gd name="T24" fmla="*/ 53 w 133"/>
                  <a:gd name="T25" fmla="*/ 103 h 451"/>
                  <a:gd name="T26" fmla="*/ 41 w 133"/>
                  <a:gd name="T27" fmla="*/ 77 h 451"/>
                  <a:gd name="T28" fmla="*/ 28 w 133"/>
                  <a:gd name="T29" fmla="*/ 51 h 451"/>
                  <a:gd name="T30" fmla="*/ 15 w 133"/>
                  <a:gd name="T31" fmla="*/ 25 h 451"/>
                  <a:gd name="T32" fmla="*/ 0 w 133"/>
                  <a:gd name="T33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51">
                    <a:moveTo>
                      <a:pt x="133" y="451"/>
                    </a:moveTo>
                    <a:lnTo>
                      <a:pt x="131" y="420"/>
                    </a:lnTo>
                    <a:lnTo>
                      <a:pt x="128" y="388"/>
                    </a:lnTo>
                    <a:lnTo>
                      <a:pt x="124" y="358"/>
                    </a:lnTo>
                    <a:lnTo>
                      <a:pt x="120" y="329"/>
                    </a:lnTo>
                    <a:lnTo>
                      <a:pt x="114" y="300"/>
                    </a:lnTo>
                    <a:lnTo>
                      <a:pt x="108" y="271"/>
                    </a:lnTo>
                    <a:lnTo>
                      <a:pt x="101" y="241"/>
                    </a:lnTo>
                    <a:lnTo>
                      <a:pt x="93" y="213"/>
                    </a:lnTo>
                    <a:lnTo>
                      <a:pt x="84" y="185"/>
                    </a:lnTo>
                    <a:lnTo>
                      <a:pt x="74" y="158"/>
                    </a:lnTo>
                    <a:lnTo>
                      <a:pt x="64" y="131"/>
                    </a:lnTo>
                    <a:lnTo>
                      <a:pt x="53" y="103"/>
                    </a:lnTo>
                    <a:lnTo>
                      <a:pt x="41" y="77"/>
                    </a:lnTo>
                    <a:lnTo>
                      <a:pt x="28" y="51"/>
                    </a:lnTo>
                    <a:lnTo>
                      <a:pt x="15" y="2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2" name="Freeform 458"/>
              <p:cNvSpPr>
                <a:spLocks/>
              </p:cNvSpPr>
              <p:nvPr/>
            </p:nvSpPr>
            <p:spPr bwMode="auto">
              <a:xfrm>
                <a:off x="1945" y="3267"/>
                <a:ext cx="56" cy="106"/>
              </a:xfrm>
              <a:custGeom>
                <a:avLst/>
                <a:gdLst>
                  <a:gd name="T0" fmla="*/ 444 w 444"/>
                  <a:gd name="T1" fmla="*/ 843 h 843"/>
                  <a:gd name="T2" fmla="*/ 423 w 444"/>
                  <a:gd name="T3" fmla="*/ 786 h 843"/>
                  <a:gd name="T4" fmla="*/ 401 w 444"/>
                  <a:gd name="T5" fmla="*/ 731 h 843"/>
                  <a:gd name="T6" fmla="*/ 378 w 444"/>
                  <a:gd name="T7" fmla="*/ 677 h 843"/>
                  <a:gd name="T8" fmla="*/ 354 w 444"/>
                  <a:gd name="T9" fmla="*/ 622 h 843"/>
                  <a:gd name="T10" fmla="*/ 329 w 444"/>
                  <a:gd name="T11" fmla="*/ 569 h 843"/>
                  <a:gd name="T12" fmla="*/ 301 w 444"/>
                  <a:gd name="T13" fmla="*/ 516 h 843"/>
                  <a:gd name="T14" fmla="*/ 274 w 444"/>
                  <a:gd name="T15" fmla="*/ 463 h 843"/>
                  <a:gd name="T16" fmla="*/ 246 w 444"/>
                  <a:gd name="T17" fmla="*/ 411 h 843"/>
                  <a:gd name="T18" fmla="*/ 217 w 444"/>
                  <a:gd name="T19" fmla="*/ 359 h 843"/>
                  <a:gd name="T20" fmla="*/ 186 w 444"/>
                  <a:gd name="T21" fmla="*/ 307 h 843"/>
                  <a:gd name="T22" fmla="*/ 156 w 444"/>
                  <a:gd name="T23" fmla="*/ 255 h 843"/>
                  <a:gd name="T24" fmla="*/ 126 w 444"/>
                  <a:gd name="T25" fmla="*/ 204 h 843"/>
                  <a:gd name="T26" fmla="*/ 95 w 444"/>
                  <a:gd name="T27" fmla="*/ 153 h 843"/>
                  <a:gd name="T28" fmla="*/ 63 w 444"/>
                  <a:gd name="T29" fmla="*/ 102 h 843"/>
                  <a:gd name="T30" fmla="*/ 31 w 444"/>
                  <a:gd name="T31" fmla="*/ 51 h 843"/>
                  <a:gd name="T32" fmla="*/ 0 w 444"/>
                  <a:gd name="T33" fmla="*/ 0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4" h="843">
                    <a:moveTo>
                      <a:pt x="444" y="843"/>
                    </a:moveTo>
                    <a:lnTo>
                      <a:pt x="423" y="786"/>
                    </a:lnTo>
                    <a:lnTo>
                      <a:pt x="401" y="731"/>
                    </a:lnTo>
                    <a:lnTo>
                      <a:pt x="378" y="677"/>
                    </a:lnTo>
                    <a:lnTo>
                      <a:pt x="354" y="622"/>
                    </a:lnTo>
                    <a:lnTo>
                      <a:pt x="329" y="569"/>
                    </a:lnTo>
                    <a:lnTo>
                      <a:pt x="301" y="516"/>
                    </a:lnTo>
                    <a:lnTo>
                      <a:pt x="274" y="463"/>
                    </a:lnTo>
                    <a:lnTo>
                      <a:pt x="246" y="411"/>
                    </a:lnTo>
                    <a:lnTo>
                      <a:pt x="217" y="359"/>
                    </a:lnTo>
                    <a:lnTo>
                      <a:pt x="186" y="307"/>
                    </a:lnTo>
                    <a:lnTo>
                      <a:pt x="156" y="255"/>
                    </a:lnTo>
                    <a:lnTo>
                      <a:pt x="126" y="204"/>
                    </a:lnTo>
                    <a:lnTo>
                      <a:pt x="95" y="153"/>
                    </a:lnTo>
                    <a:lnTo>
                      <a:pt x="63" y="102"/>
                    </a:lnTo>
                    <a:lnTo>
                      <a:pt x="31" y="5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3" name="Freeform 459"/>
              <p:cNvSpPr>
                <a:spLocks/>
              </p:cNvSpPr>
              <p:nvPr/>
            </p:nvSpPr>
            <p:spPr bwMode="auto">
              <a:xfrm>
                <a:off x="1944" y="3244"/>
                <a:ext cx="4" cy="23"/>
              </a:xfrm>
              <a:custGeom>
                <a:avLst/>
                <a:gdLst>
                  <a:gd name="T0" fmla="*/ 11 w 30"/>
                  <a:gd name="T1" fmla="*/ 185 h 185"/>
                  <a:gd name="T2" fmla="*/ 9 w 30"/>
                  <a:gd name="T3" fmla="*/ 174 h 185"/>
                  <a:gd name="T4" fmla="*/ 7 w 30"/>
                  <a:gd name="T5" fmla="*/ 163 h 185"/>
                  <a:gd name="T6" fmla="*/ 5 w 30"/>
                  <a:gd name="T7" fmla="*/ 151 h 185"/>
                  <a:gd name="T8" fmla="*/ 3 w 30"/>
                  <a:gd name="T9" fmla="*/ 139 h 185"/>
                  <a:gd name="T10" fmla="*/ 2 w 30"/>
                  <a:gd name="T11" fmla="*/ 127 h 185"/>
                  <a:gd name="T12" fmla="*/ 1 w 30"/>
                  <a:gd name="T13" fmla="*/ 115 h 185"/>
                  <a:gd name="T14" fmla="*/ 0 w 30"/>
                  <a:gd name="T15" fmla="*/ 103 h 185"/>
                  <a:gd name="T16" fmla="*/ 0 w 30"/>
                  <a:gd name="T17" fmla="*/ 91 h 185"/>
                  <a:gd name="T18" fmla="*/ 1 w 30"/>
                  <a:gd name="T19" fmla="*/ 78 h 185"/>
                  <a:gd name="T20" fmla="*/ 2 w 30"/>
                  <a:gd name="T21" fmla="*/ 66 h 185"/>
                  <a:gd name="T22" fmla="*/ 4 w 30"/>
                  <a:gd name="T23" fmla="*/ 54 h 185"/>
                  <a:gd name="T24" fmla="*/ 7 w 30"/>
                  <a:gd name="T25" fmla="*/ 42 h 185"/>
                  <a:gd name="T26" fmla="*/ 11 w 30"/>
                  <a:gd name="T27" fmla="*/ 31 h 185"/>
                  <a:gd name="T28" fmla="*/ 16 w 30"/>
                  <a:gd name="T29" fmla="*/ 20 h 185"/>
                  <a:gd name="T30" fmla="*/ 22 w 30"/>
                  <a:gd name="T31" fmla="*/ 10 h 185"/>
                  <a:gd name="T32" fmla="*/ 30 w 30"/>
                  <a:gd name="T3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85">
                    <a:moveTo>
                      <a:pt x="11" y="185"/>
                    </a:moveTo>
                    <a:lnTo>
                      <a:pt x="9" y="174"/>
                    </a:lnTo>
                    <a:lnTo>
                      <a:pt x="7" y="163"/>
                    </a:lnTo>
                    <a:lnTo>
                      <a:pt x="5" y="151"/>
                    </a:lnTo>
                    <a:lnTo>
                      <a:pt x="3" y="139"/>
                    </a:lnTo>
                    <a:lnTo>
                      <a:pt x="2" y="127"/>
                    </a:lnTo>
                    <a:lnTo>
                      <a:pt x="1" y="115"/>
                    </a:lnTo>
                    <a:lnTo>
                      <a:pt x="0" y="103"/>
                    </a:lnTo>
                    <a:lnTo>
                      <a:pt x="0" y="91"/>
                    </a:lnTo>
                    <a:lnTo>
                      <a:pt x="1" y="78"/>
                    </a:lnTo>
                    <a:lnTo>
                      <a:pt x="2" y="66"/>
                    </a:lnTo>
                    <a:lnTo>
                      <a:pt x="4" y="54"/>
                    </a:lnTo>
                    <a:lnTo>
                      <a:pt x="7" y="42"/>
                    </a:lnTo>
                    <a:lnTo>
                      <a:pt x="11" y="31"/>
                    </a:lnTo>
                    <a:lnTo>
                      <a:pt x="16" y="20"/>
                    </a:lnTo>
                    <a:lnTo>
                      <a:pt x="22" y="10"/>
                    </a:lnTo>
                    <a:lnTo>
                      <a:pt x="3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4" name="Freeform 460"/>
              <p:cNvSpPr>
                <a:spLocks/>
              </p:cNvSpPr>
              <p:nvPr/>
            </p:nvSpPr>
            <p:spPr bwMode="auto">
              <a:xfrm>
                <a:off x="1948" y="3190"/>
                <a:ext cx="31" cy="54"/>
              </a:xfrm>
              <a:custGeom>
                <a:avLst/>
                <a:gdLst>
                  <a:gd name="T0" fmla="*/ 0 w 253"/>
                  <a:gd name="T1" fmla="*/ 432 h 432"/>
                  <a:gd name="T2" fmla="*/ 15 w 253"/>
                  <a:gd name="T3" fmla="*/ 405 h 432"/>
                  <a:gd name="T4" fmla="*/ 31 w 253"/>
                  <a:gd name="T5" fmla="*/ 378 h 432"/>
                  <a:gd name="T6" fmla="*/ 48 w 253"/>
                  <a:gd name="T7" fmla="*/ 350 h 432"/>
                  <a:gd name="T8" fmla="*/ 63 w 253"/>
                  <a:gd name="T9" fmla="*/ 323 h 432"/>
                  <a:gd name="T10" fmla="*/ 79 w 253"/>
                  <a:gd name="T11" fmla="*/ 296 h 432"/>
                  <a:gd name="T12" fmla="*/ 95 w 253"/>
                  <a:gd name="T13" fmla="*/ 269 h 432"/>
                  <a:gd name="T14" fmla="*/ 110 w 253"/>
                  <a:gd name="T15" fmla="*/ 243 h 432"/>
                  <a:gd name="T16" fmla="*/ 126 w 253"/>
                  <a:gd name="T17" fmla="*/ 216 h 432"/>
                  <a:gd name="T18" fmla="*/ 142 w 253"/>
                  <a:gd name="T19" fmla="*/ 188 h 432"/>
                  <a:gd name="T20" fmla="*/ 157 w 253"/>
                  <a:gd name="T21" fmla="*/ 162 h 432"/>
                  <a:gd name="T22" fmla="*/ 174 w 253"/>
                  <a:gd name="T23" fmla="*/ 135 h 432"/>
                  <a:gd name="T24" fmla="*/ 190 w 253"/>
                  <a:gd name="T25" fmla="*/ 108 h 432"/>
                  <a:gd name="T26" fmla="*/ 205 w 253"/>
                  <a:gd name="T27" fmla="*/ 81 h 432"/>
                  <a:gd name="T28" fmla="*/ 221 w 253"/>
                  <a:gd name="T29" fmla="*/ 53 h 432"/>
                  <a:gd name="T30" fmla="*/ 237 w 253"/>
                  <a:gd name="T31" fmla="*/ 26 h 432"/>
                  <a:gd name="T32" fmla="*/ 253 w 253"/>
                  <a:gd name="T33" fmla="*/ 0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3" h="432">
                    <a:moveTo>
                      <a:pt x="0" y="432"/>
                    </a:moveTo>
                    <a:lnTo>
                      <a:pt x="15" y="405"/>
                    </a:lnTo>
                    <a:lnTo>
                      <a:pt x="31" y="378"/>
                    </a:lnTo>
                    <a:lnTo>
                      <a:pt x="48" y="350"/>
                    </a:lnTo>
                    <a:lnTo>
                      <a:pt x="63" y="323"/>
                    </a:lnTo>
                    <a:lnTo>
                      <a:pt x="79" y="296"/>
                    </a:lnTo>
                    <a:lnTo>
                      <a:pt x="95" y="269"/>
                    </a:lnTo>
                    <a:lnTo>
                      <a:pt x="110" y="243"/>
                    </a:lnTo>
                    <a:lnTo>
                      <a:pt x="126" y="216"/>
                    </a:lnTo>
                    <a:lnTo>
                      <a:pt x="142" y="188"/>
                    </a:lnTo>
                    <a:lnTo>
                      <a:pt x="157" y="162"/>
                    </a:lnTo>
                    <a:lnTo>
                      <a:pt x="174" y="135"/>
                    </a:lnTo>
                    <a:lnTo>
                      <a:pt x="190" y="108"/>
                    </a:lnTo>
                    <a:lnTo>
                      <a:pt x="205" y="81"/>
                    </a:lnTo>
                    <a:lnTo>
                      <a:pt x="221" y="53"/>
                    </a:lnTo>
                    <a:lnTo>
                      <a:pt x="237" y="26"/>
                    </a:lnTo>
                    <a:lnTo>
                      <a:pt x="2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5" name="Freeform 461"/>
              <p:cNvSpPr>
                <a:spLocks/>
              </p:cNvSpPr>
              <p:nvPr/>
            </p:nvSpPr>
            <p:spPr bwMode="auto">
              <a:xfrm>
                <a:off x="1966" y="3186"/>
                <a:ext cx="13" cy="4"/>
              </a:xfrm>
              <a:custGeom>
                <a:avLst/>
                <a:gdLst>
                  <a:gd name="T0" fmla="*/ 107 w 107"/>
                  <a:gd name="T1" fmla="*/ 34 h 35"/>
                  <a:gd name="T2" fmla="*/ 98 w 107"/>
                  <a:gd name="T3" fmla="*/ 35 h 35"/>
                  <a:gd name="T4" fmla="*/ 90 w 107"/>
                  <a:gd name="T5" fmla="*/ 35 h 35"/>
                  <a:gd name="T6" fmla="*/ 83 w 107"/>
                  <a:gd name="T7" fmla="*/ 33 h 35"/>
                  <a:gd name="T8" fmla="*/ 76 w 107"/>
                  <a:gd name="T9" fmla="*/ 31 h 35"/>
                  <a:gd name="T10" fmla="*/ 70 w 107"/>
                  <a:gd name="T11" fmla="*/ 28 h 35"/>
                  <a:gd name="T12" fmla="*/ 64 w 107"/>
                  <a:gd name="T13" fmla="*/ 25 h 35"/>
                  <a:gd name="T14" fmla="*/ 59 w 107"/>
                  <a:gd name="T15" fmla="*/ 21 h 35"/>
                  <a:gd name="T16" fmla="*/ 54 w 107"/>
                  <a:gd name="T17" fmla="*/ 17 h 35"/>
                  <a:gd name="T18" fmla="*/ 49 w 107"/>
                  <a:gd name="T19" fmla="*/ 13 h 35"/>
                  <a:gd name="T20" fmla="*/ 43 w 107"/>
                  <a:gd name="T21" fmla="*/ 9 h 35"/>
                  <a:gd name="T22" fmla="*/ 38 w 107"/>
                  <a:gd name="T23" fmla="*/ 6 h 35"/>
                  <a:gd name="T24" fmla="*/ 32 w 107"/>
                  <a:gd name="T25" fmla="*/ 3 h 35"/>
                  <a:gd name="T26" fmla="*/ 25 w 107"/>
                  <a:gd name="T27" fmla="*/ 1 h 35"/>
                  <a:gd name="T28" fmla="*/ 17 w 107"/>
                  <a:gd name="T29" fmla="*/ 0 h 35"/>
                  <a:gd name="T30" fmla="*/ 9 w 107"/>
                  <a:gd name="T31" fmla="*/ 0 h 35"/>
                  <a:gd name="T32" fmla="*/ 0 w 107"/>
                  <a:gd name="T33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35">
                    <a:moveTo>
                      <a:pt x="107" y="34"/>
                    </a:moveTo>
                    <a:lnTo>
                      <a:pt x="98" y="35"/>
                    </a:lnTo>
                    <a:lnTo>
                      <a:pt x="90" y="35"/>
                    </a:lnTo>
                    <a:lnTo>
                      <a:pt x="83" y="33"/>
                    </a:lnTo>
                    <a:lnTo>
                      <a:pt x="76" y="31"/>
                    </a:lnTo>
                    <a:lnTo>
                      <a:pt x="70" y="28"/>
                    </a:lnTo>
                    <a:lnTo>
                      <a:pt x="64" y="25"/>
                    </a:lnTo>
                    <a:lnTo>
                      <a:pt x="59" y="21"/>
                    </a:lnTo>
                    <a:lnTo>
                      <a:pt x="54" y="17"/>
                    </a:lnTo>
                    <a:lnTo>
                      <a:pt x="49" y="13"/>
                    </a:lnTo>
                    <a:lnTo>
                      <a:pt x="43" y="9"/>
                    </a:lnTo>
                    <a:lnTo>
                      <a:pt x="38" y="6"/>
                    </a:lnTo>
                    <a:lnTo>
                      <a:pt x="32" y="3"/>
                    </a:lnTo>
                    <a:lnTo>
                      <a:pt x="25" y="1"/>
                    </a:lnTo>
                    <a:lnTo>
                      <a:pt x="17" y="0"/>
                    </a:lnTo>
                    <a:lnTo>
                      <a:pt x="9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6" name="Freeform 462"/>
              <p:cNvSpPr>
                <a:spLocks/>
              </p:cNvSpPr>
              <p:nvPr/>
            </p:nvSpPr>
            <p:spPr bwMode="auto">
              <a:xfrm>
                <a:off x="1966" y="3122"/>
                <a:ext cx="42" cy="64"/>
              </a:xfrm>
              <a:custGeom>
                <a:avLst/>
                <a:gdLst>
                  <a:gd name="T0" fmla="*/ 0 w 339"/>
                  <a:gd name="T1" fmla="*/ 512 h 512"/>
                  <a:gd name="T2" fmla="*/ 1 w 339"/>
                  <a:gd name="T3" fmla="*/ 473 h 512"/>
                  <a:gd name="T4" fmla="*/ 8 w 339"/>
                  <a:gd name="T5" fmla="*/ 435 h 512"/>
                  <a:gd name="T6" fmla="*/ 20 w 339"/>
                  <a:gd name="T7" fmla="*/ 400 h 512"/>
                  <a:gd name="T8" fmla="*/ 37 w 339"/>
                  <a:gd name="T9" fmla="*/ 366 h 512"/>
                  <a:gd name="T10" fmla="*/ 56 w 339"/>
                  <a:gd name="T11" fmla="*/ 333 h 512"/>
                  <a:gd name="T12" fmla="*/ 78 w 339"/>
                  <a:gd name="T13" fmla="*/ 301 h 512"/>
                  <a:gd name="T14" fmla="*/ 103 w 339"/>
                  <a:gd name="T15" fmla="*/ 270 h 512"/>
                  <a:gd name="T16" fmla="*/ 129 w 339"/>
                  <a:gd name="T17" fmla="*/ 240 h 512"/>
                  <a:gd name="T18" fmla="*/ 158 w 339"/>
                  <a:gd name="T19" fmla="*/ 210 h 512"/>
                  <a:gd name="T20" fmla="*/ 186 w 339"/>
                  <a:gd name="T21" fmla="*/ 181 h 512"/>
                  <a:gd name="T22" fmla="*/ 214 w 339"/>
                  <a:gd name="T23" fmla="*/ 150 h 512"/>
                  <a:gd name="T24" fmla="*/ 242 w 339"/>
                  <a:gd name="T25" fmla="*/ 121 h 512"/>
                  <a:gd name="T26" fmla="*/ 269 w 339"/>
                  <a:gd name="T27" fmla="*/ 92 h 512"/>
                  <a:gd name="T28" fmla="*/ 295 w 339"/>
                  <a:gd name="T29" fmla="*/ 62 h 512"/>
                  <a:gd name="T30" fmla="*/ 318 w 339"/>
                  <a:gd name="T31" fmla="*/ 32 h 512"/>
                  <a:gd name="T32" fmla="*/ 339 w 339"/>
                  <a:gd name="T33" fmla="*/ 0 h 5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512">
                    <a:moveTo>
                      <a:pt x="0" y="512"/>
                    </a:moveTo>
                    <a:lnTo>
                      <a:pt x="1" y="473"/>
                    </a:lnTo>
                    <a:lnTo>
                      <a:pt x="8" y="435"/>
                    </a:lnTo>
                    <a:lnTo>
                      <a:pt x="20" y="400"/>
                    </a:lnTo>
                    <a:lnTo>
                      <a:pt x="37" y="366"/>
                    </a:lnTo>
                    <a:lnTo>
                      <a:pt x="56" y="333"/>
                    </a:lnTo>
                    <a:lnTo>
                      <a:pt x="78" y="301"/>
                    </a:lnTo>
                    <a:lnTo>
                      <a:pt x="103" y="270"/>
                    </a:lnTo>
                    <a:lnTo>
                      <a:pt x="129" y="240"/>
                    </a:lnTo>
                    <a:lnTo>
                      <a:pt x="158" y="210"/>
                    </a:lnTo>
                    <a:lnTo>
                      <a:pt x="186" y="181"/>
                    </a:lnTo>
                    <a:lnTo>
                      <a:pt x="214" y="150"/>
                    </a:lnTo>
                    <a:lnTo>
                      <a:pt x="242" y="121"/>
                    </a:lnTo>
                    <a:lnTo>
                      <a:pt x="269" y="92"/>
                    </a:lnTo>
                    <a:lnTo>
                      <a:pt x="295" y="62"/>
                    </a:lnTo>
                    <a:lnTo>
                      <a:pt x="318" y="32"/>
                    </a:lnTo>
                    <a:lnTo>
                      <a:pt x="3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7" name="Freeform 463"/>
              <p:cNvSpPr>
                <a:spLocks/>
              </p:cNvSpPr>
              <p:nvPr/>
            </p:nvSpPr>
            <p:spPr bwMode="auto">
              <a:xfrm>
                <a:off x="2008" y="2971"/>
                <a:ext cx="34" cy="151"/>
              </a:xfrm>
              <a:custGeom>
                <a:avLst/>
                <a:gdLst>
                  <a:gd name="T0" fmla="*/ 0 w 272"/>
                  <a:gd name="T1" fmla="*/ 1207 h 1207"/>
                  <a:gd name="T2" fmla="*/ 33 w 272"/>
                  <a:gd name="T3" fmla="*/ 1138 h 1207"/>
                  <a:gd name="T4" fmla="*/ 64 w 272"/>
                  <a:gd name="T5" fmla="*/ 1068 h 1207"/>
                  <a:gd name="T6" fmla="*/ 92 w 272"/>
                  <a:gd name="T7" fmla="*/ 996 h 1207"/>
                  <a:gd name="T8" fmla="*/ 117 w 272"/>
                  <a:gd name="T9" fmla="*/ 924 h 1207"/>
                  <a:gd name="T10" fmla="*/ 139 w 272"/>
                  <a:gd name="T11" fmla="*/ 849 h 1207"/>
                  <a:gd name="T12" fmla="*/ 159 w 272"/>
                  <a:gd name="T13" fmla="*/ 774 h 1207"/>
                  <a:gd name="T14" fmla="*/ 176 w 272"/>
                  <a:gd name="T15" fmla="*/ 697 h 1207"/>
                  <a:gd name="T16" fmla="*/ 191 w 272"/>
                  <a:gd name="T17" fmla="*/ 621 h 1207"/>
                  <a:gd name="T18" fmla="*/ 205 w 272"/>
                  <a:gd name="T19" fmla="*/ 543 h 1207"/>
                  <a:gd name="T20" fmla="*/ 218 w 272"/>
                  <a:gd name="T21" fmla="*/ 466 h 1207"/>
                  <a:gd name="T22" fmla="*/ 229 w 272"/>
                  <a:gd name="T23" fmla="*/ 387 h 1207"/>
                  <a:gd name="T24" fmla="*/ 239 w 272"/>
                  <a:gd name="T25" fmla="*/ 309 h 1207"/>
                  <a:gd name="T26" fmla="*/ 248 w 272"/>
                  <a:gd name="T27" fmla="*/ 231 h 1207"/>
                  <a:gd name="T28" fmla="*/ 256 w 272"/>
                  <a:gd name="T29" fmla="*/ 153 h 1207"/>
                  <a:gd name="T30" fmla="*/ 264 w 272"/>
                  <a:gd name="T31" fmla="*/ 77 h 1207"/>
                  <a:gd name="T32" fmla="*/ 272 w 272"/>
                  <a:gd name="T33" fmla="*/ 0 h 1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207">
                    <a:moveTo>
                      <a:pt x="0" y="1207"/>
                    </a:moveTo>
                    <a:lnTo>
                      <a:pt x="33" y="1138"/>
                    </a:lnTo>
                    <a:lnTo>
                      <a:pt x="64" y="1068"/>
                    </a:lnTo>
                    <a:lnTo>
                      <a:pt x="92" y="996"/>
                    </a:lnTo>
                    <a:lnTo>
                      <a:pt x="117" y="924"/>
                    </a:lnTo>
                    <a:lnTo>
                      <a:pt x="139" y="849"/>
                    </a:lnTo>
                    <a:lnTo>
                      <a:pt x="159" y="774"/>
                    </a:lnTo>
                    <a:lnTo>
                      <a:pt x="176" y="697"/>
                    </a:lnTo>
                    <a:lnTo>
                      <a:pt x="191" y="621"/>
                    </a:lnTo>
                    <a:lnTo>
                      <a:pt x="205" y="543"/>
                    </a:lnTo>
                    <a:lnTo>
                      <a:pt x="218" y="466"/>
                    </a:lnTo>
                    <a:lnTo>
                      <a:pt x="229" y="387"/>
                    </a:lnTo>
                    <a:lnTo>
                      <a:pt x="239" y="309"/>
                    </a:lnTo>
                    <a:lnTo>
                      <a:pt x="248" y="231"/>
                    </a:lnTo>
                    <a:lnTo>
                      <a:pt x="256" y="153"/>
                    </a:lnTo>
                    <a:lnTo>
                      <a:pt x="264" y="77"/>
                    </a:lnTo>
                    <a:lnTo>
                      <a:pt x="2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8" name="Freeform 464"/>
              <p:cNvSpPr>
                <a:spLocks/>
              </p:cNvSpPr>
              <p:nvPr/>
            </p:nvSpPr>
            <p:spPr bwMode="auto">
              <a:xfrm>
                <a:off x="2040" y="2956"/>
                <a:ext cx="2" cy="15"/>
              </a:xfrm>
              <a:custGeom>
                <a:avLst/>
                <a:gdLst>
                  <a:gd name="T0" fmla="*/ 19 w 19"/>
                  <a:gd name="T1" fmla="*/ 125 h 125"/>
                  <a:gd name="T2" fmla="*/ 16 w 19"/>
                  <a:gd name="T3" fmla="*/ 117 h 125"/>
                  <a:gd name="T4" fmla="*/ 14 w 19"/>
                  <a:gd name="T5" fmla="*/ 110 h 125"/>
                  <a:gd name="T6" fmla="*/ 13 w 19"/>
                  <a:gd name="T7" fmla="*/ 102 h 125"/>
                  <a:gd name="T8" fmla="*/ 12 w 19"/>
                  <a:gd name="T9" fmla="*/ 95 h 125"/>
                  <a:gd name="T10" fmla="*/ 12 w 19"/>
                  <a:gd name="T11" fmla="*/ 87 h 125"/>
                  <a:gd name="T12" fmla="*/ 12 w 19"/>
                  <a:gd name="T13" fmla="*/ 79 h 125"/>
                  <a:gd name="T14" fmla="*/ 13 w 19"/>
                  <a:gd name="T15" fmla="*/ 71 h 125"/>
                  <a:gd name="T16" fmla="*/ 13 w 19"/>
                  <a:gd name="T17" fmla="*/ 63 h 125"/>
                  <a:gd name="T18" fmla="*/ 13 w 19"/>
                  <a:gd name="T19" fmla="*/ 55 h 125"/>
                  <a:gd name="T20" fmla="*/ 13 w 19"/>
                  <a:gd name="T21" fmla="*/ 47 h 125"/>
                  <a:gd name="T22" fmla="*/ 12 w 19"/>
                  <a:gd name="T23" fmla="*/ 39 h 125"/>
                  <a:gd name="T24" fmla="*/ 11 w 19"/>
                  <a:gd name="T25" fmla="*/ 31 h 125"/>
                  <a:gd name="T26" fmla="*/ 10 w 19"/>
                  <a:gd name="T27" fmla="*/ 23 h 125"/>
                  <a:gd name="T28" fmla="*/ 7 w 19"/>
                  <a:gd name="T29" fmla="*/ 15 h 125"/>
                  <a:gd name="T30" fmla="*/ 4 w 19"/>
                  <a:gd name="T31" fmla="*/ 7 h 125"/>
                  <a:gd name="T32" fmla="*/ 0 w 19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25">
                    <a:moveTo>
                      <a:pt x="19" y="125"/>
                    </a:moveTo>
                    <a:lnTo>
                      <a:pt x="16" y="117"/>
                    </a:lnTo>
                    <a:lnTo>
                      <a:pt x="14" y="110"/>
                    </a:lnTo>
                    <a:lnTo>
                      <a:pt x="13" y="102"/>
                    </a:lnTo>
                    <a:lnTo>
                      <a:pt x="12" y="95"/>
                    </a:lnTo>
                    <a:lnTo>
                      <a:pt x="12" y="87"/>
                    </a:lnTo>
                    <a:lnTo>
                      <a:pt x="12" y="79"/>
                    </a:lnTo>
                    <a:lnTo>
                      <a:pt x="13" y="71"/>
                    </a:lnTo>
                    <a:lnTo>
                      <a:pt x="13" y="63"/>
                    </a:lnTo>
                    <a:lnTo>
                      <a:pt x="13" y="55"/>
                    </a:lnTo>
                    <a:lnTo>
                      <a:pt x="13" y="47"/>
                    </a:lnTo>
                    <a:lnTo>
                      <a:pt x="12" y="39"/>
                    </a:lnTo>
                    <a:lnTo>
                      <a:pt x="11" y="31"/>
                    </a:lnTo>
                    <a:lnTo>
                      <a:pt x="10" y="23"/>
                    </a:lnTo>
                    <a:lnTo>
                      <a:pt x="7" y="15"/>
                    </a:lnTo>
                    <a:lnTo>
                      <a:pt x="4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69" name="Freeform 465"/>
              <p:cNvSpPr>
                <a:spLocks/>
              </p:cNvSpPr>
              <p:nvPr/>
            </p:nvSpPr>
            <p:spPr bwMode="auto">
              <a:xfrm>
                <a:off x="2033" y="2956"/>
                <a:ext cx="7" cy="12"/>
              </a:xfrm>
              <a:custGeom>
                <a:avLst/>
                <a:gdLst>
                  <a:gd name="T0" fmla="*/ 54 w 54"/>
                  <a:gd name="T1" fmla="*/ 0 h 99"/>
                  <a:gd name="T2" fmla="*/ 50 w 54"/>
                  <a:gd name="T3" fmla="*/ 6 h 99"/>
                  <a:gd name="T4" fmla="*/ 48 w 54"/>
                  <a:gd name="T5" fmla="*/ 12 h 99"/>
                  <a:gd name="T6" fmla="*/ 45 w 54"/>
                  <a:gd name="T7" fmla="*/ 19 h 99"/>
                  <a:gd name="T8" fmla="*/ 43 w 54"/>
                  <a:gd name="T9" fmla="*/ 25 h 99"/>
                  <a:gd name="T10" fmla="*/ 41 w 54"/>
                  <a:gd name="T11" fmla="*/ 32 h 99"/>
                  <a:gd name="T12" fmla="*/ 39 w 54"/>
                  <a:gd name="T13" fmla="*/ 39 h 99"/>
                  <a:gd name="T14" fmla="*/ 37 w 54"/>
                  <a:gd name="T15" fmla="*/ 45 h 99"/>
                  <a:gd name="T16" fmla="*/ 35 w 54"/>
                  <a:gd name="T17" fmla="*/ 52 h 99"/>
                  <a:gd name="T18" fmla="*/ 32 w 54"/>
                  <a:gd name="T19" fmla="*/ 59 h 99"/>
                  <a:gd name="T20" fmla="*/ 29 w 54"/>
                  <a:gd name="T21" fmla="*/ 65 h 99"/>
                  <a:gd name="T22" fmla="*/ 26 w 54"/>
                  <a:gd name="T23" fmla="*/ 71 h 99"/>
                  <a:gd name="T24" fmla="*/ 22 w 54"/>
                  <a:gd name="T25" fmla="*/ 77 h 99"/>
                  <a:gd name="T26" fmla="*/ 18 w 54"/>
                  <a:gd name="T27" fmla="*/ 83 h 99"/>
                  <a:gd name="T28" fmla="*/ 13 w 54"/>
                  <a:gd name="T29" fmla="*/ 88 h 99"/>
                  <a:gd name="T30" fmla="*/ 6 w 54"/>
                  <a:gd name="T31" fmla="*/ 94 h 99"/>
                  <a:gd name="T32" fmla="*/ 0 w 54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99">
                    <a:moveTo>
                      <a:pt x="54" y="0"/>
                    </a:moveTo>
                    <a:lnTo>
                      <a:pt x="50" y="6"/>
                    </a:lnTo>
                    <a:lnTo>
                      <a:pt x="48" y="12"/>
                    </a:lnTo>
                    <a:lnTo>
                      <a:pt x="45" y="19"/>
                    </a:lnTo>
                    <a:lnTo>
                      <a:pt x="43" y="25"/>
                    </a:lnTo>
                    <a:lnTo>
                      <a:pt x="41" y="32"/>
                    </a:lnTo>
                    <a:lnTo>
                      <a:pt x="39" y="39"/>
                    </a:lnTo>
                    <a:lnTo>
                      <a:pt x="37" y="45"/>
                    </a:lnTo>
                    <a:lnTo>
                      <a:pt x="35" y="52"/>
                    </a:lnTo>
                    <a:lnTo>
                      <a:pt x="32" y="59"/>
                    </a:lnTo>
                    <a:lnTo>
                      <a:pt x="29" y="65"/>
                    </a:lnTo>
                    <a:lnTo>
                      <a:pt x="26" y="71"/>
                    </a:lnTo>
                    <a:lnTo>
                      <a:pt x="22" y="77"/>
                    </a:lnTo>
                    <a:lnTo>
                      <a:pt x="18" y="83"/>
                    </a:lnTo>
                    <a:lnTo>
                      <a:pt x="13" y="88"/>
                    </a:lnTo>
                    <a:lnTo>
                      <a:pt x="6" y="94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0" name="Freeform 466"/>
              <p:cNvSpPr>
                <a:spLocks/>
              </p:cNvSpPr>
              <p:nvPr/>
            </p:nvSpPr>
            <p:spPr bwMode="auto">
              <a:xfrm>
                <a:off x="2003" y="2967"/>
                <a:ext cx="30" cy="13"/>
              </a:xfrm>
              <a:custGeom>
                <a:avLst/>
                <a:gdLst>
                  <a:gd name="T0" fmla="*/ 238 w 238"/>
                  <a:gd name="T1" fmla="*/ 7 h 100"/>
                  <a:gd name="T2" fmla="*/ 221 w 238"/>
                  <a:gd name="T3" fmla="*/ 2 h 100"/>
                  <a:gd name="T4" fmla="*/ 205 w 238"/>
                  <a:gd name="T5" fmla="*/ 0 h 100"/>
                  <a:gd name="T6" fmla="*/ 188 w 238"/>
                  <a:gd name="T7" fmla="*/ 1 h 100"/>
                  <a:gd name="T8" fmla="*/ 172 w 238"/>
                  <a:gd name="T9" fmla="*/ 3 h 100"/>
                  <a:gd name="T10" fmla="*/ 155 w 238"/>
                  <a:gd name="T11" fmla="*/ 7 h 100"/>
                  <a:gd name="T12" fmla="*/ 139 w 238"/>
                  <a:gd name="T13" fmla="*/ 12 h 100"/>
                  <a:gd name="T14" fmla="*/ 123 w 238"/>
                  <a:gd name="T15" fmla="*/ 19 h 100"/>
                  <a:gd name="T16" fmla="*/ 106 w 238"/>
                  <a:gd name="T17" fmla="*/ 27 h 100"/>
                  <a:gd name="T18" fmla="*/ 91 w 238"/>
                  <a:gd name="T19" fmla="*/ 36 h 100"/>
                  <a:gd name="T20" fmla="*/ 76 w 238"/>
                  <a:gd name="T21" fmla="*/ 45 h 100"/>
                  <a:gd name="T22" fmla="*/ 62 w 238"/>
                  <a:gd name="T23" fmla="*/ 55 h 100"/>
                  <a:gd name="T24" fmla="*/ 48 w 238"/>
                  <a:gd name="T25" fmla="*/ 65 h 100"/>
                  <a:gd name="T26" fmla="*/ 35 w 238"/>
                  <a:gd name="T27" fmla="*/ 74 h 100"/>
                  <a:gd name="T28" fmla="*/ 22 w 238"/>
                  <a:gd name="T29" fmla="*/ 83 h 100"/>
                  <a:gd name="T30" fmla="*/ 10 w 238"/>
                  <a:gd name="T31" fmla="*/ 92 h 100"/>
                  <a:gd name="T32" fmla="*/ 0 w 238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100">
                    <a:moveTo>
                      <a:pt x="238" y="7"/>
                    </a:moveTo>
                    <a:lnTo>
                      <a:pt x="221" y="2"/>
                    </a:lnTo>
                    <a:lnTo>
                      <a:pt x="205" y="0"/>
                    </a:lnTo>
                    <a:lnTo>
                      <a:pt x="188" y="1"/>
                    </a:lnTo>
                    <a:lnTo>
                      <a:pt x="172" y="3"/>
                    </a:lnTo>
                    <a:lnTo>
                      <a:pt x="155" y="7"/>
                    </a:lnTo>
                    <a:lnTo>
                      <a:pt x="139" y="12"/>
                    </a:lnTo>
                    <a:lnTo>
                      <a:pt x="123" y="19"/>
                    </a:lnTo>
                    <a:lnTo>
                      <a:pt x="106" y="27"/>
                    </a:lnTo>
                    <a:lnTo>
                      <a:pt x="91" y="36"/>
                    </a:lnTo>
                    <a:lnTo>
                      <a:pt x="76" y="45"/>
                    </a:lnTo>
                    <a:lnTo>
                      <a:pt x="62" y="55"/>
                    </a:lnTo>
                    <a:lnTo>
                      <a:pt x="48" y="65"/>
                    </a:lnTo>
                    <a:lnTo>
                      <a:pt x="35" y="74"/>
                    </a:lnTo>
                    <a:lnTo>
                      <a:pt x="22" y="83"/>
                    </a:lnTo>
                    <a:lnTo>
                      <a:pt x="10" y="92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1" name="Freeform 467"/>
              <p:cNvSpPr>
                <a:spLocks/>
              </p:cNvSpPr>
              <p:nvPr/>
            </p:nvSpPr>
            <p:spPr bwMode="auto">
              <a:xfrm>
                <a:off x="1968" y="2923"/>
                <a:ext cx="35" cy="57"/>
              </a:xfrm>
              <a:custGeom>
                <a:avLst/>
                <a:gdLst>
                  <a:gd name="T0" fmla="*/ 286 w 286"/>
                  <a:gd name="T1" fmla="*/ 451 h 451"/>
                  <a:gd name="T2" fmla="*/ 257 w 286"/>
                  <a:gd name="T3" fmla="*/ 430 h 451"/>
                  <a:gd name="T4" fmla="*/ 231 w 286"/>
                  <a:gd name="T5" fmla="*/ 408 h 451"/>
                  <a:gd name="T6" fmla="*/ 206 w 286"/>
                  <a:gd name="T7" fmla="*/ 384 h 451"/>
                  <a:gd name="T8" fmla="*/ 182 w 286"/>
                  <a:gd name="T9" fmla="*/ 359 h 451"/>
                  <a:gd name="T10" fmla="*/ 160 w 286"/>
                  <a:gd name="T11" fmla="*/ 333 h 451"/>
                  <a:gd name="T12" fmla="*/ 137 w 286"/>
                  <a:gd name="T13" fmla="*/ 306 h 451"/>
                  <a:gd name="T14" fmla="*/ 117 w 286"/>
                  <a:gd name="T15" fmla="*/ 278 h 451"/>
                  <a:gd name="T16" fmla="*/ 99 w 286"/>
                  <a:gd name="T17" fmla="*/ 249 h 451"/>
                  <a:gd name="T18" fmla="*/ 81 w 286"/>
                  <a:gd name="T19" fmla="*/ 218 h 451"/>
                  <a:gd name="T20" fmla="*/ 65 w 286"/>
                  <a:gd name="T21" fmla="*/ 188 h 451"/>
                  <a:gd name="T22" fmla="*/ 51 w 286"/>
                  <a:gd name="T23" fmla="*/ 157 h 451"/>
                  <a:gd name="T24" fmla="*/ 37 w 286"/>
                  <a:gd name="T25" fmla="*/ 126 h 451"/>
                  <a:gd name="T26" fmla="*/ 26 w 286"/>
                  <a:gd name="T27" fmla="*/ 94 h 451"/>
                  <a:gd name="T28" fmla="*/ 16 w 286"/>
                  <a:gd name="T29" fmla="*/ 62 h 451"/>
                  <a:gd name="T30" fmla="*/ 6 w 286"/>
                  <a:gd name="T31" fmla="*/ 31 h 451"/>
                  <a:gd name="T32" fmla="*/ 0 w 286"/>
                  <a:gd name="T33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451">
                    <a:moveTo>
                      <a:pt x="286" y="451"/>
                    </a:moveTo>
                    <a:lnTo>
                      <a:pt x="257" y="430"/>
                    </a:lnTo>
                    <a:lnTo>
                      <a:pt x="231" y="408"/>
                    </a:lnTo>
                    <a:lnTo>
                      <a:pt x="206" y="384"/>
                    </a:lnTo>
                    <a:lnTo>
                      <a:pt x="182" y="359"/>
                    </a:lnTo>
                    <a:lnTo>
                      <a:pt x="160" y="333"/>
                    </a:lnTo>
                    <a:lnTo>
                      <a:pt x="137" y="306"/>
                    </a:lnTo>
                    <a:lnTo>
                      <a:pt x="117" y="278"/>
                    </a:lnTo>
                    <a:lnTo>
                      <a:pt x="99" y="249"/>
                    </a:lnTo>
                    <a:lnTo>
                      <a:pt x="81" y="218"/>
                    </a:lnTo>
                    <a:lnTo>
                      <a:pt x="65" y="188"/>
                    </a:lnTo>
                    <a:lnTo>
                      <a:pt x="51" y="157"/>
                    </a:lnTo>
                    <a:lnTo>
                      <a:pt x="37" y="126"/>
                    </a:lnTo>
                    <a:lnTo>
                      <a:pt x="26" y="94"/>
                    </a:lnTo>
                    <a:lnTo>
                      <a:pt x="16" y="62"/>
                    </a:lnTo>
                    <a:lnTo>
                      <a:pt x="6" y="3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2" name="Freeform 468"/>
              <p:cNvSpPr>
                <a:spLocks/>
              </p:cNvSpPr>
              <p:nvPr/>
            </p:nvSpPr>
            <p:spPr bwMode="auto">
              <a:xfrm>
                <a:off x="1968" y="2845"/>
                <a:ext cx="43" cy="78"/>
              </a:xfrm>
              <a:custGeom>
                <a:avLst/>
                <a:gdLst>
                  <a:gd name="T0" fmla="*/ 0 w 345"/>
                  <a:gd name="T1" fmla="*/ 630 h 630"/>
                  <a:gd name="T2" fmla="*/ 1 w 345"/>
                  <a:gd name="T3" fmla="*/ 581 h 630"/>
                  <a:gd name="T4" fmla="*/ 10 w 345"/>
                  <a:gd name="T5" fmla="*/ 535 h 630"/>
                  <a:gd name="T6" fmla="*/ 23 w 345"/>
                  <a:gd name="T7" fmla="*/ 492 h 630"/>
                  <a:gd name="T8" fmla="*/ 40 w 345"/>
                  <a:gd name="T9" fmla="*/ 452 h 630"/>
                  <a:gd name="T10" fmla="*/ 62 w 345"/>
                  <a:gd name="T11" fmla="*/ 412 h 630"/>
                  <a:gd name="T12" fmla="*/ 87 w 345"/>
                  <a:gd name="T13" fmla="*/ 374 h 630"/>
                  <a:gd name="T14" fmla="*/ 114 w 345"/>
                  <a:gd name="T15" fmla="*/ 338 h 630"/>
                  <a:gd name="T16" fmla="*/ 143 w 345"/>
                  <a:gd name="T17" fmla="*/ 303 h 630"/>
                  <a:gd name="T18" fmla="*/ 173 w 345"/>
                  <a:gd name="T19" fmla="*/ 266 h 630"/>
                  <a:gd name="T20" fmla="*/ 203 w 345"/>
                  <a:gd name="T21" fmla="*/ 231 h 630"/>
                  <a:gd name="T22" fmla="*/ 232 w 345"/>
                  <a:gd name="T23" fmla="*/ 196 h 630"/>
                  <a:gd name="T24" fmla="*/ 260 w 345"/>
                  <a:gd name="T25" fmla="*/ 159 h 630"/>
                  <a:gd name="T26" fmla="*/ 287 w 345"/>
                  <a:gd name="T27" fmla="*/ 121 h 630"/>
                  <a:gd name="T28" fmla="*/ 310 w 345"/>
                  <a:gd name="T29" fmla="*/ 82 h 630"/>
                  <a:gd name="T30" fmla="*/ 329 w 345"/>
                  <a:gd name="T31" fmla="*/ 42 h 630"/>
                  <a:gd name="T32" fmla="*/ 345 w 345"/>
                  <a:gd name="T33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630">
                    <a:moveTo>
                      <a:pt x="0" y="630"/>
                    </a:moveTo>
                    <a:lnTo>
                      <a:pt x="1" y="581"/>
                    </a:lnTo>
                    <a:lnTo>
                      <a:pt x="10" y="535"/>
                    </a:lnTo>
                    <a:lnTo>
                      <a:pt x="23" y="492"/>
                    </a:lnTo>
                    <a:lnTo>
                      <a:pt x="40" y="452"/>
                    </a:lnTo>
                    <a:lnTo>
                      <a:pt x="62" y="412"/>
                    </a:lnTo>
                    <a:lnTo>
                      <a:pt x="87" y="374"/>
                    </a:lnTo>
                    <a:lnTo>
                      <a:pt x="114" y="338"/>
                    </a:lnTo>
                    <a:lnTo>
                      <a:pt x="143" y="303"/>
                    </a:lnTo>
                    <a:lnTo>
                      <a:pt x="173" y="266"/>
                    </a:lnTo>
                    <a:lnTo>
                      <a:pt x="203" y="231"/>
                    </a:lnTo>
                    <a:lnTo>
                      <a:pt x="232" y="196"/>
                    </a:lnTo>
                    <a:lnTo>
                      <a:pt x="260" y="159"/>
                    </a:lnTo>
                    <a:lnTo>
                      <a:pt x="287" y="121"/>
                    </a:lnTo>
                    <a:lnTo>
                      <a:pt x="310" y="82"/>
                    </a:lnTo>
                    <a:lnTo>
                      <a:pt x="329" y="42"/>
                    </a:lnTo>
                    <a:lnTo>
                      <a:pt x="34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3" name="Freeform 469"/>
              <p:cNvSpPr>
                <a:spLocks/>
              </p:cNvSpPr>
              <p:nvPr/>
            </p:nvSpPr>
            <p:spPr bwMode="auto">
              <a:xfrm>
                <a:off x="2011" y="2787"/>
                <a:ext cx="21" cy="58"/>
              </a:xfrm>
              <a:custGeom>
                <a:avLst/>
                <a:gdLst>
                  <a:gd name="T0" fmla="*/ 0 w 166"/>
                  <a:gd name="T1" fmla="*/ 457 h 457"/>
                  <a:gd name="T2" fmla="*/ 11 w 166"/>
                  <a:gd name="T3" fmla="*/ 428 h 457"/>
                  <a:gd name="T4" fmla="*/ 23 w 166"/>
                  <a:gd name="T5" fmla="*/ 401 h 457"/>
                  <a:gd name="T6" fmla="*/ 36 w 166"/>
                  <a:gd name="T7" fmla="*/ 374 h 457"/>
                  <a:gd name="T8" fmla="*/ 49 w 166"/>
                  <a:gd name="T9" fmla="*/ 346 h 457"/>
                  <a:gd name="T10" fmla="*/ 63 w 166"/>
                  <a:gd name="T11" fmla="*/ 319 h 457"/>
                  <a:gd name="T12" fmla="*/ 76 w 166"/>
                  <a:gd name="T13" fmla="*/ 291 h 457"/>
                  <a:gd name="T14" fmla="*/ 89 w 166"/>
                  <a:gd name="T15" fmla="*/ 262 h 457"/>
                  <a:gd name="T16" fmla="*/ 102 w 166"/>
                  <a:gd name="T17" fmla="*/ 234 h 457"/>
                  <a:gd name="T18" fmla="*/ 114 w 166"/>
                  <a:gd name="T19" fmla="*/ 206 h 457"/>
                  <a:gd name="T20" fmla="*/ 126 w 166"/>
                  <a:gd name="T21" fmla="*/ 178 h 457"/>
                  <a:gd name="T22" fmla="*/ 136 w 166"/>
                  <a:gd name="T23" fmla="*/ 149 h 457"/>
                  <a:gd name="T24" fmla="*/ 145 w 166"/>
                  <a:gd name="T25" fmla="*/ 119 h 457"/>
                  <a:gd name="T26" fmla="*/ 153 w 166"/>
                  <a:gd name="T27" fmla="*/ 90 h 457"/>
                  <a:gd name="T28" fmla="*/ 159 w 166"/>
                  <a:gd name="T29" fmla="*/ 60 h 457"/>
                  <a:gd name="T30" fmla="*/ 163 w 166"/>
                  <a:gd name="T31" fmla="*/ 30 h 457"/>
                  <a:gd name="T32" fmla="*/ 166 w 166"/>
                  <a:gd name="T33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457">
                    <a:moveTo>
                      <a:pt x="0" y="457"/>
                    </a:moveTo>
                    <a:lnTo>
                      <a:pt x="11" y="428"/>
                    </a:lnTo>
                    <a:lnTo>
                      <a:pt x="23" y="401"/>
                    </a:lnTo>
                    <a:lnTo>
                      <a:pt x="36" y="374"/>
                    </a:lnTo>
                    <a:lnTo>
                      <a:pt x="49" y="346"/>
                    </a:lnTo>
                    <a:lnTo>
                      <a:pt x="63" y="319"/>
                    </a:lnTo>
                    <a:lnTo>
                      <a:pt x="76" y="291"/>
                    </a:lnTo>
                    <a:lnTo>
                      <a:pt x="89" y="262"/>
                    </a:lnTo>
                    <a:lnTo>
                      <a:pt x="102" y="234"/>
                    </a:lnTo>
                    <a:lnTo>
                      <a:pt x="114" y="206"/>
                    </a:lnTo>
                    <a:lnTo>
                      <a:pt x="126" y="178"/>
                    </a:lnTo>
                    <a:lnTo>
                      <a:pt x="136" y="149"/>
                    </a:lnTo>
                    <a:lnTo>
                      <a:pt x="145" y="119"/>
                    </a:lnTo>
                    <a:lnTo>
                      <a:pt x="153" y="90"/>
                    </a:lnTo>
                    <a:lnTo>
                      <a:pt x="159" y="60"/>
                    </a:lnTo>
                    <a:lnTo>
                      <a:pt x="163" y="30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4" name="Freeform 470"/>
              <p:cNvSpPr>
                <a:spLocks/>
              </p:cNvSpPr>
              <p:nvPr/>
            </p:nvSpPr>
            <p:spPr bwMode="auto">
              <a:xfrm>
                <a:off x="2032" y="2724"/>
                <a:ext cx="64" cy="63"/>
              </a:xfrm>
              <a:custGeom>
                <a:avLst/>
                <a:gdLst>
                  <a:gd name="T0" fmla="*/ 0 w 518"/>
                  <a:gd name="T1" fmla="*/ 511 h 511"/>
                  <a:gd name="T2" fmla="*/ 32 w 518"/>
                  <a:gd name="T3" fmla="*/ 476 h 511"/>
                  <a:gd name="T4" fmla="*/ 65 w 518"/>
                  <a:gd name="T5" fmla="*/ 444 h 511"/>
                  <a:gd name="T6" fmla="*/ 99 w 518"/>
                  <a:gd name="T7" fmla="*/ 413 h 511"/>
                  <a:gd name="T8" fmla="*/ 133 w 518"/>
                  <a:gd name="T9" fmla="*/ 383 h 511"/>
                  <a:gd name="T10" fmla="*/ 169 w 518"/>
                  <a:gd name="T11" fmla="*/ 355 h 511"/>
                  <a:gd name="T12" fmla="*/ 205 w 518"/>
                  <a:gd name="T13" fmla="*/ 325 h 511"/>
                  <a:gd name="T14" fmla="*/ 240 w 518"/>
                  <a:gd name="T15" fmla="*/ 297 h 511"/>
                  <a:gd name="T16" fmla="*/ 275 w 518"/>
                  <a:gd name="T17" fmla="*/ 269 h 511"/>
                  <a:gd name="T18" fmla="*/ 310 w 518"/>
                  <a:gd name="T19" fmla="*/ 241 h 511"/>
                  <a:gd name="T20" fmla="*/ 344 w 518"/>
                  <a:gd name="T21" fmla="*/ 211 h 511"/>
                  <a:gd name="T22" fmla="*/ 377 w 518"/>
                  <a:gd name="T23" fmla="*/ 180 h 511"/>
                  <a:gd name="T24" fmla="*/ 408 w 518"/>
                  <a:gd name="T25" fmla="*/ 148 h 511"/>
                  <a:gd name="T26" fmla="*/ 439 w 518"/>
                  <a:gd name="T27" fmla="*/ 115 h 511"/>
                  <a:gd name="T28" fmla="*/ 467 w 518"/>
                  <a:gd name="T29" fmla="*/ 79 h 511"/>
                  <a:gd name="T30" fmla="*/ 494 w 518"/>
                  <a:gd name="T31" fmla="*/ 40 h 511"/>
                  <a:gd name="T32" fmla="*/ 518 w 518"/>
                  <a:gd name="T33" fmla="*/ 0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8" h="511">
                    <a:moveTo>
                      <a:pt x="0" y="511"/>
                    </a:moveTo>
                    <a:lnTo>
                      <a:pt x="32" y="476"/>
                    </a:lnTo>
                    <a:lnTo>
                      <a:pt x="65" y="444"/>
                    </a:lnTo>
                    <a:lnTo>
                      <a:pt x="99" y="413"/>
                    </a:lnTo>
                    <a:lnTo>
                      <a:pt x="133" y="383"/>
                    </a:lnTo>
                    <a:lnTo>
                      <a:pt x="169" y="355"/>
                    </a:lnTo>
                    <a:lnTo>
                      <a:pt x="205" y="325"/>
                    </a:lnTo>
                    <a:lnTo>
                      <a:pt x="240" y="297"/>
                    </a:lnTo>
                    <a:lnTo>
                      <a:pt x="275" y="269"/>
                    </a:lnTo>
                    <a:lnTo>
                      <a:pt x="310" y="241"/>
                    </a:lnTo>
                    <a:lnTo>
                      <a:pt x="344" y="211"/>
                    </a:lnTo>
                    <a:lnTo>
                      <a:pt x="377" y="180"/>
                    </a:lnTo>
                    <a:lnTo>
                      <a:pt x="408" y="148"/>
                    </a:lnTo>
                    <a:lnTo>
                      <a:pt x="439" y="115"/>
                    </a:lnTo>
                    <a:lnTo>
                      <a:pt x="467" y="79"/>
                    </a:lnTo>
                    <a:lnTo>
                      <a:pt x="494" y="40"/>
                    </a:lnTo>
                    <a:lnTo>
                      <a:pt x="5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5" name="Freeform 471"/>
              <p:cNvSpPr>
                <a:spLocks/>
              </p:cNvSpPr>
              <p:nvPr/>
            </p:nvSpPr>
            <p:spPr bwMode="auto">
              <a:xfrm>
                <a:off x="2082" y="2708"/>
                <a:ext cx="14" cy="16"/>
              </a:xfrm>
              <a:custGeom>
                <a:avLst/>
                <a:gdLst>
                  <a:gd name="T0" fmla="*/ 113 w 113"/>
                  <a:gd name="T1" fmla="*/ 127 h 127"/>
                  <a:gd name="T2" fmla="*/ 109 w 113"/>
                  <a:gd name="T3" fmla="*/ 117 h 127"/>
                  <a:gd name="T4" fmla="*/ 104 w 113"/>
                  <a:gd name="T5" fmla="*/ 108 h 127"/>
                  <a:gd name="T6" fmla="*/ 98 w 113"/>
                  <a:gd name="T7" fmla="*/ 100 h 127"/>
                  <a:gd name="T8" fmla="*/ 91 w 113"/>
                  <a:gd name="T9" fmla="*/ 92 h 127"/>
                  <a:gd name="T10" fmla="*/ 84 w 113"/>
                  <a:gd name="T11" fmla="*/ 84 h 127"/>
                  <a:gd name="T12" fmla="*/ 76 w 113"/>
                  <a:gd name="T13" fmla="*/ 76 h 127"/>
                  <a:gd name="T14" fmla="*/ 67 w 113"/>
                  <a:gd name="T15" fmla="*/ 69 h 127"/>
                  <a:gd name="T16" fmla="*/ 59 w 113"/>
                  <a:gd name="T17" fmla="*/ 62 h 127"/>
                  <a:gd name="T18" fmla="*/ 50 w 113"/>
                  <a:gd name="T19" fmla="*/ 55 h 127"/>
                  <a:gd name="T20" fmla="*/ 42 w 113"/>
                  <a:gd name="T21" fmla="*/ 48 h 127"/>
                  <a:gd name="T22" fmla="*/ 33 w 113"/>
                  <a:gd name="T23" fmla="*/ 41 h 127"/>
                  <a:gd name="T24" fmla="*/ 25 w 113"/>
                  <a:gd name="T25" fmla="*/ 33 h 127"/>
                  <a:gd name="T26" fmla="*/ 18 w 113"/>
                  <a:gd name="T27" fmla="*/ 25 h 127"/>
                  <a:gd name="T28" fmla="*/ 11 w 113"/>
                  <a:gd name="T29" fmla="*/ 17 h 127"/>
                  <a:gd name="T30" fmla="*/ 4 w 113"/>
                  <a:gd name="T31" fmla="*/ 8 h 127"/>
                  <a:gd name="T32" fmla="*/ 0 w 113"/>
                  <a:gd name="T3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7">
                    <a:moveTo>
                      <a:pt x="113" y="127"/>
                    </a:moveTo>
                    <a:lnTo>
                      <a:pt x="109" y="117"/>
                    </a:lnTo>
                    <a:lnTo>
                      <a:pt x="104" y="108"/>
                    </a:lnTo>
                    <a:lnTo>
                      <a:pt x="98" y="100"/>
                    </a:lnTo>
                    <a:lnTo>
                      <a:pt x="91" y="92"/>
                    </a:lnTo>
                    <a:lnTo>
                      <a:pt x="84" y="84"/>
                    </a:lnTo>
                    <a:lnTo>
                      <a:pt x="76" y="76"/>
                    </a:lnTo>
                    <a:lnTo>
                      <a:pt x="67" y="69"/>
                    </a:lnTo>
                    <a:lnTo>
                      <a:pt x="59" y="62"/>
                    </a:lnTo>
                    <a:lnTo>
                      <a:pt x="50" y="55"/>
                    </a:lnTo>
                    <a:lnTo>
                      <a:pt x="42" y="48"/>
                    </a:lnTo>
                    <a:lnTo>
                      <a:pt x="33" y="41"/>
                    </a:lnTo>
                    <a:lnTo>
                      <a:pt x="25" y="33"/>
                    </a:lnTo>
                    <a:lnTo>
                      <a:pt x="18" y="25"/>
                    </a:lnTo>
                    <a:lnTo>
                      <a:pt x="11" y="17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6" name="Freeform 472"/>
              <p:cNvSpPr>
                <a:spLocks/>
              </p:cNvSpPr>
              <p:nvPr/>
            </p:nvSpPr>
            <p:spPr bwMode="auto">
              <a:xfrm>
                <a:off x="2064" y="2682"/>
                <a:ext cx="18" cy="26"/>
              </a:xfrm>
              <a:custGeom>
                <a:avLst/>
                <a:gdLst>
                  <a:gd name="T0" fmla="*/ 146 w 146"/>
                  <a:gd name="T1" fmla="*/ 205 h 205"/>
                  <a:gd name="T2" fmla="*/ 132 w 146"/>
                  <a:gd name="T3" fmla="*/ 193 h 205"/>
                  <a:gd name="T4" fmla="*/ 121 w 146"/>
                  <a:gd name="T5" fmla="*/ 181 h 205"/>
                  <a:gd name="T6" fmla="*/ 111 w 146"/>
                  <a:gd name="T7" fmla="*/ 169 h 205"/>
                  <a:gd name="T8" fmla="*/ 102 w 146"/>
                  <a:gd name="T9" fmla="*/ 155 h 205"/>
                  <a:gd name="T10" fmla="*/ 93 w 146"/>
                  <a:gd name="T11" fmla="*/ 142 h 205"/>
                  <a:gd name="T12" fmla="*/ 86 w 146"/>
                  <a:gd name="T13" fmla="*/ 128 h 205"/>
                  <a:gd name="T14" fmla="*/ 79 w 146"/>
                  <a:gd name="T15" fmla="*/ 113 h 205"/>
                  <a:gd name="T16" fmla="*/ 72 w 146"/>
                  <a:gd name="T17" fmla="*/ 99 h 205"/>
                  <a:gd name="T18" fmla="*/ 65 w 146"/>
                  <a:gd name="T19" fmla="*/ 85 h 205"/>
                  <a:gd name="T20" fmla="*/ 58 w 146"/>
                  <a:gd name="T21" fmla="*/ 70 h 205"/>
                  <a:gd name="T22" fmla="*/ 51 w 146"/>
                  <a:gd name="T23" fmla="*/ 57 h 205"/>
                  <a:gd name="T24" fmla="*/ 43 w 146"/>
                  <a:gd name="T25" fmla="*/ 44 h 205"/>
                  <a:gd name="T26" fmla="*/ 34 w 146"/>
                  <a:gd name="T27" fmla="*/ 31 h 205"/>
                  <a:gd name="T28" fmla="*/ 23 w 146"/>
                  <a:gd name="T29" fmla="*/ 20 h 205"/>
                  <a:gd name="T30" fmla="*/ 12 w 146"/>
                  <a:gd name="T31" fmla="*/ 9 h 205"/>
                  <a:gd name="T32" fmla="*/ 0 w 146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05">
                    <a:moveTo>
                      <a:pt x="146" y="205"/>
                    </a:moveTo>
                    <a:lnTo>
                      <a:pt x="132" y="193"/>
                    </a:lnTo>
                    <a:lnTo>
                      <a:pt x="121" y="181"/>
                    </a:lnTo>
                    <a:lnTo>
                      <a:pt x="111" y="169"/>
                    </a:lnTo>
                    <a:lnTo>
                      <a:pt x="102" y="155"/>
                    </a:lnTo>
                    <a:lnTo>
                      <a:pt x="93" y="142"/>
                    </a:lnTo>
                    <a:lnTo>
                      <a:pt x="86" y="128"/>
                    </a:lnTo>
                    <a:lnTo>
                      <a:pt x="79" y="113"/>
                    </a:lnTo>
                    <a:lnTo>
                      <a:pt x="72" y="99"/>
                    </a:lnTo>
                    <a:lnTo>
                      <a:pt x="65" y="85"/>
                    </a:lnTo>
                    <a:lnTo>
                      <a:pt x="58" y="70"/>
                    </a:lnTo>
                    <a:lnTo>
                      <a:pt x="51" y="57"/>
                    </a:lnTo>
                    <a:lnTo>
                      <a:pt x="43" y="44"/>
                    </a:lnTo>
                    <a:lnTo>
                      <a:pt x="34" y="31"/>
                    </a:lnTo>
                    <a:lnTo>
                      <a:pt x="23" y="20"/>
                    </a:ln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7" name="Freeform 473"/>
              <p:cNvSpPr>
                <a:spLocks/>
              </p:cNvSpPr>
              <p:nvPr/>
            </p:nvSpPr>
            <p:spPr bwMode="auto">
              <a:xfrm>
                <a:off x="2063" y="2682"/>
                <a:ext cx="3" cy="24"/>
              </a:xfrm>
              <a:custGeom>
                <a:avLst/>
                <a:gdLst>
                  <a:gd name="T0" fmla="*/ 7 w 21"/>
                  <a:gd name="T1" fmla="*/ 0 h 192"/>
                  <a:gd name="T2" fmla="*/ 10 w 21"/>
                  <a:gd name="T3" fmla="*/ 10 h 192"/>
                  <a:gd name="T4" fmla="*/ 13 w 21"/>
                  <a:gd name="T5" fmla="*/ 21 h 192"/>
                  <a:gd name="T6" fmla="*/ 15 w 21"/>
                  <a:gd name="T7" fmla="*/ 33 h 192"/>
                  <a:gd name="T8" fmla="*/ 17 w 21"/>
                  <a:gd name="T9" fmla="*/ 45 h 192"/>
                  <a:gd name="T10" fmla="*/ 19 w 21"/>
                  <a:gd name="T11" fmla="*/ 57 h 192"/>
                  <a:gd name="T12" fmla="*/ 20 w 21"/>
                  <a:gd name="T13" fmla="*/ 69 h 192"/>
                  <a:gd name="T14" fmla="*/ 21 w 21"/>
                  <a:gd name="T15" fmla="*/ 82 h 192"/>
                  <a:gd name="T16" fmla="*/ 21 w 21"/>
                  <a:gd name="T17" fmla="*/ 95 h 192"/>
                  <a:gd name="T18" fmla="*/ 21 w 21"/>
                  <a:gd name="T19" fmla="*/ 107 h 192"/>
                  <a:gd name="T20" fmla="*/ 20 w 21"/>
                  <a:gd name="T21" fmla="*/ 120 h 192"/>
                  <a:gd name="T22" fmla="*/ 18 w 21"/>
                  <a:gd name="T23" fmla="*/ 132 h 192"/>
                  <a:gd name="T24" fmla="*/ 16 w 21"/>
                  <a:gd name="T25" fmla="*/ 145 h 192"/>
                  <a:gd name="T26" fmla="*/ 13 w 21"/>
                  <a:gd name="T27" fmla="*/ 157 h 192"/>
                  <a:gd name="T28" fmla="*/ 9 w 21"/>
                  <a:gd name="T29" fmla="*/ 169 h 192"/>
                  <a:gd name="T30" fmla="*/ 5 w 21"/>
                  <a:gd name="T31" fmla="*/ 180 h 192"/>
                  <a:gd name="T32" fmla="*/ 0 w 21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92">
                    <a:moveTo>
                      <a:pt x="7" y="0"/>
                    </a:moveTo>
                    <a:lnTo>
                      <a:pt x="10" y="10"/>
                    </a:lnTo>
                    <a:lnTo>
                      <a:pt x="13" y="21"/>
                    </a:lnTo>
                    <a:lnTo>
                      <a:pt x="15" y="33"/>
                    </a:lnTo>
                    <a:lnTo>
                      <a:pt x="17" y="45"/>
                    </a:lnTo>
                    <a:lnTo>
                      <a:pt x="19" y="57"/>
                    </a:lnTo>
                    <a:lnTo>
                      <a:pt x="20" y="69"/>
                    </a:lnTo>
                    <a:lnTo>
                      <a:pt x="21" y="82"/>
                    </a:lnTo>
                    <a:lnTo>
                      <a:pt x="21" y="95"/>
                    </a:lnTo>
                    <a:lnTo>
                      <a:pt x="21" y="107"/>
                    </a:lnTo>
                    <a:lnTo>
                      <a:pt x="20" y="120"/>
                    </a:lnTo>
                    <a:lnTo>
                      <a:pt x="18" y="132"/>
                    </a:lnTo>
                    <a:lnTo>
                      <a:pt x="16" y="145"/>
                    </a:lnTo>
                    <a:lnTo>
                      <a:pt x="13" y="157"/>
                    </a:lnTo>
                    <a:lnTo>
                      <a:pt x="9" y="169"/>
                    </a:lnTo>
                    <a:lnTo>
                      <a:pt x="5" y="180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8" name="Freeform 474"/>
              <p:cNvSpPr>
                <a:spLocks/>
              </p:cNvSpPr>
              <p:nvPr/>
            </p:nvSpPr>
            <p:spPr bwMode="auto">
              <a:xfrm>
                <a:off x="2049" y="2706"/>
                <a:ext cx="14" cy="11"/>
              </a:xfrm>
              <a:custGeom>
                <a:avLst/>
                <a:gdLst>
                  <a:gd name="T0" fmla="*/ 113 w 113"/>
                  <a:gd name="T1" fmla="*/ 0 h 87"/>
                  <a:gd name="T2" fmla="*/ 108 w 113"/>
                  <a:gd name="T3" fmla="*/ 7 h 87"/>
                  <a:gd name="T4" fmla="*/ 104 w 113"/>
                  <a:gd name="T5" fmla="*/ 15 h 87"/>
                  <a:gd name="T6" fmla="*/ 99 w 113"/>
                  <a:gd name="T7" fmla="*/ 23 h 87"/>
                  <a:gd name="T8" fmla="*/ 94 w 113"/>
                  <a:gd name="T9" fmla="*/ 30 h 87"/>
                  <a:gd name="T10" fmla="*/ 88 w 113"/>
                  <a:gd name="T11" fmla="*/ 39 h 87"/>
                  <a:gd name="T12" fmla="*/ 81 w 113"/>
                  <a:gd name="T13" fmla="*/ 46 h 87"/>
                  <a:gd name="T14" fmla="*/ 75 w 113"/>
                  <a:gd name="T15" fmla="*/ 53 h 87"/>
                  <a:gd name="T16" fmla="*/ 68 w 113"/>
                  <a:gd name="T17" fmla="*/ 59 h 87"/>
                  <a:gd name="T18" fmla="*/ 60 w 113"/>
                  <a:gd name="T19" fmla="*/ 65 h 87"/>
                  <a:gd name="T20" fmla="*/ 53 w 113"/>
                  <a:gd name="T21" fmla="*/ 70 h 87"/>
                  <a:gd name="T22" fmla="*/ 45 w 113"/>
                  <a:gd name="T23" fmla="*/ 75 h 87"/>
                  <a:gd name="T24" fmla="*/ 36 w 113"/>
                  <a:gd name="T25" fmla="*/ 79 h 87"/>
                  <a:gd name="T26" fmla="*/ 28 w 113"/>
                  <a:gd name="T27" fmla="*/ 82 h 87"/>
                  <a:gd name="T28" fmla="*/ 19 w 113"/>
                  <a:gd name="T29" fmla="*/ 84 h 87"/>
                  <a:gd name="T30" fmla="*/ 9 w 113"/>
                  <a:gd name="T31" fmla="*/ 86 h 87"/>
                  <a:gd name="T32" fmla="*/ 0 w 113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7">
                    <a:moveTo>
                      <a:pt x="113" y="0"/>
                    </a:moveTo>
                    <a:lnTo>
                      <a:pt x="108" y="7"/>
                    </a:lnTo>
                    <a:lnTo>
                      <a:pt x="104" y="15"/>
                    </a:lnTo>
                    <a:lnTo>
                      <a:pt x="99" y="23"/>
                    </a:lnTo>
                    <a:lnTo>
                      <a:pt x="94" y="30"/>
                    </a:lnTo>
                    <a:lnTo>
                      <a:pt x="88" y="39"/>
                    </a:lnTo>
                    <a:lnTo>
                      <a:pt x="81" y="46"/>
                    </a:lnTo>
                    <a:lnTo>
                      <a:pt x="75" y="53"/>
                    </a:lnTo>
                    <a:lnTo>
                      <a:pt x="68" y="59"/>
                    </a:lnTo>
                    <a:lnTo>
                      <a:pt x="60" y="65"/>
                    </a:lnTo>
                    <a:lnTo>
                      <a:pt x="53" y="70"/>
                    </a:lnTo>
                    <a:lnTo>
                      <a:pt x="45" y="75"/>
                    </a:lnTo>
                    <a:lnTo>
                      <a:pt x="36" y="79"/>
                    </a:lnTo>
                    <a:lnTo>
                      <a:pt x="28" y="82"/>
                    </a:lnTo>
                    <a:lnTo>
                      <a:pt x="19" y="84"/>
                    </a:lnTo>
                    <a:lnTo>
                      <a:pt x="9" y="86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79" name="Freeform 475"/>
              <p:cNvSpPr>
                <a:spLocks/>
              </p:cNvSpPr>
              <p:nvPr/>
            </p:nvSpPr>
            <p:spPr bwMode="auto">
              <a:xfrm>
                <a:off x="2004" y="2701"/>
                <a:ext cx="45" cy="16"/>
              </a:xfrm>
              <a:custGeom>
                <a:avLst/>
                <a:gdLst>
                  <a:gd name="T0" fmla="*/ 358 w 358"/>
                  <a:gd name="T1" fmla="*/ 126 h 130"/>
                  <a:gd name="T2" fmla="*/ 331 w 358"/>
                  <a:gd name="T3" fmla="*/ 128 h 130"/>
                  <a:gd name="T4" fmla="*/ 305 w 358"/>
                  <a:gd name="T5" fmla="*/ 130 h 130"/>
                  <a:gd name="T6" fmla="*/ 279 w 358"/>
                  <a:gd name="T7" fmla="*/ 130 h 130"/>
                  <a:gd name="T8" fmla="*/ 254 w 358"/>
                  <a:gd name="T9" fmla="*/ 129 h 130"/>
                  <a:gd name="T10" fmla="*/ 228 w 358"/>
                  <a:gd name="T11" fmla="*/ 126 h 130"/>
                  <a:gd name="T12" fmla="*/ 204 w 358"/>
                  <a:gd name="T13" fmla="*/ 122 h 130"/>
                  <a:gd name="T14" fmla="*/ 180 w 358"/>
                  <a:gd name="T15" fmla="*/ 117 h 130"/>
                  <a:gd name="T16" fmla="*/ 157 w 358"/>
                  <a:gd name="T17" fmla="*/ 110 h 130"/>
                  <a:gd name="T18" fmla="*/ 135 w 358"/>
                  <a:gd name="T19" fmla="*/ 102 h 130"/>
                  <a:gd name="T20" fmla="*/ 113 w 358"/>
                  <a:gd name="T21" fmla="*/ 92 h 130"/>
                  <a:gd name="T22" fmla="*/ 91 w 358"/>
                  <a:gd name="T23" fmla="*/ 81 h 130"/>
                  <a:gd name="T24" fmla="*/ 71 w 358"/>
                  <a:gd name="T25" fmla="*/ 67 h 130"/>
                  <a:gd name="T26" fmla="*/ 52 w 358"/>
                  <a:gd name="T27" fmla="*/ 53 h 130"/>
                  <a:gd name="T28" fmla="*/ 34 w 358"/>
                  <a:gd name="T29" fmla="*/ 37 h 130"/>
                  <a:gd name="T30" fmla="*/ 16 w 358"/>
                  <a:gd name="T31" fmla="*/ 19 h 130"/>
                  <a:gd name="T32" fmla="*/ 0 w 358"/>
                  <a:gd name="T33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8" h="130">
                    <a:moveTo>
                      <a:pt x="358" y="126"/>
                    </a:moveTo>
                    <a:lnTo>
                      <a:pt x="331" y="128"/>
                    </a:lnTo>
                    <a:lnTo>
                      <a:pt x="305" y="130"/>
                    </a:lnTo>
                    <a:lnTo>
                      <a:pt x="279" y="130"/>
                    </a:lnTo>
                    <a:lnTo>
                      <a:pt x="254" y="129"/>
                    </a:lnTo>
                    <a:lnTo>
                      <a:pt x="228" y="126"/>
                    </a:lnTo>
                    <a:lnTo>
                      <a:pt x="204" y="122"/>
                    </a:lnTo>
                    <a:lnTo>
                      <a:pt x="180" y="117"/>
                    </a:lnTo>
                    <a:lnTo>
                      <a:pt x="157" y="110"/>
                    </a:lnTo>
                    <a:lnTo>
                      <a:pt x="135" y="102"/>
                    </a:lnTo>
                    <a:lnTo>
                      <a:pt x="113" y="92"/>
                    </a:lnTo>
                    <a:lnTo>
                      <a:pt x="91" y="81"/>
                    </a:lnTo>
                    <a:lnTo>
                      <a:pt x="71" y="67"/>
                    </a:lnTo>
                    <a:lnTo>
                      <a:pt x="52" y="53"/>
                    </a:lnTo>
                    <a:lnTo>
                      <a:pt x="34" y="37"/>
                    </a:lnTo>
                    <a:lnTo>
                      <a:pt x="16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0" name="Freeform 476"/>
              <p:cNvSpPr>
                <a:spLocks/>
              </p:cNvSpPr>
              <p:nvPr/>
            </p:nvSpPr>
            <p:spPr bwMode="auto">
              <a:xfrm>
                <a:off x="1997" y="2683"/>
                <a:ext cx="7" cy="18"/>
              </a:xfrm>
              <a:custGeom>
                <a:avLst/>
                <a:gdLst>
                  <a:gd name="T0" fmla="*/ 55 w 55"/>
                  <a:gd name="T1" fmla="*/ 146 h 146"/>
                  <a:gd name="T2" fmla="*/ 52 w 55"/>
                  <a:gd name="T3" fmla="*/ 136 h 146"/>
                  <a:gd name="T4" fmla="*/ 48 w 55"/>
                  <a:gd name="T5" fmla="*/ 127 h 146"/>
                  <a:gd name="T6" fmla="*/ 44 w 55"/>
                  <a:gd name="T7" fmla="*/ 118 h 146"/>
                  <a:gd name="T8" fmla="*/ 39 w 55"/>
                  <a:gd name="T9" fmla="*/ 109 h 146"/>
                  <a:gd name="T10" fmla="*/ 33 w 55"/>
                  <a:gd name="T11" fmla="*/ 100 h 146"/>
                  <a:gd name="T12" fmla="*/ 29 w 55"/>
                  <a:gd name="T13" fmla="*/ 91 h 146"/>
                  <a:gd name="T14" fmla="*/ 24 w 55"/>
                  <a:gd name="T15" fmla="*/ 82 h 146"/>
                  <a:gd name="T16" fmla="*/ 19 w 55"/>
                  <a:gd name="T17" fmla="*/ 73 h 146"/>
                  <a:gd name="T18" fmla="*/ 14 w 55"/>
                  <a:gd name="T19" fmla="*/ 64 h 146"/>
                  <a:gd name="T20" fmla="*/ 10 w 55"/>
                  <a:gd name="T21" fmla="*/ 55 h 146"/>
                  <a:gd name="T22" fmla="*/ 7 w 55"/>
                  <a:gd name="T23" fmla="*/ 46 h 146"/>
                  <a:gd name="T24" fmla="*/ 4 w 55"/>
                  <a:gd name="T25" fmla="*/ 37 h 146"/>
                  <a:gd name="T26" fmla="*/ 2 w 55"/>
                  <a:gd name="T27" fmla="*/ 28 h 146"/>
                  <a:gd name="T28" fmla="*/ 1 w 55"/>
                  <a:gd name="T29" fmla="*/ 18 h 146"/>
                  <a:gd name="T30" fmla="*/ 0 w 55"/>
                  <a:gd name="T31" fmla="*/ 9 h 146"/>
                  <a:gd name="T32" fmla="*/ 2 w 55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46">
                    <a:moveTo>
                      <a:pt x="55" y="146"/>
                    </a:moveTo>
                    <a:lnTo>
                      <a:pt x="52" y="136"/>
                    </a:lnTo>
                    <a:lnTo>
                      <a:pt x="48" y="127"/>
                    </a:lnTo>
                    <a:lnTo>
                      <a:pt x="44" y="118"/>
                    </a:lnTo>
                    <a:lnTo>
                      <a:pt x="39" y="109"/>
                    </a:lnTo>
                    <a:lnTo>
                      <a:pt x="33" y="100"/>
                    </a:lnTo>
                    <a:lnTo>
                      <a:pt x="29" y="91"/>
                    </a:lnTo>
                    <a:lnTo>
                      <a:pt x="24" y="82"/>
                    </a:lnTo>
                    <a:lnTo>
                      <a:pt x="19" y="73"/>
                    </a:lnTo>
                    <a:lnTo>
                      <a:pt x="14" y="64"/>
                    </a:lnTo>
                    <a:lnTo>
                      <a:pt x="10" y="55"/>
                    </a:lnTo>
                    <a:lnTo>
                      <a:pt x="7" y="46"/>
                    </a:lnTo>
                    <a:lnTo>
                      <a:pt x="4" y="37"/>
                    </a:lnTo>
                    <a:lnTo>
                      <a:pt x="2" y="28"/>
                    </a:lnTo>
                    <a:lnTo>
                      <a:pt x="1" y="18"/>
                    </a:lnTo>
                    <a:lnTo>
                      <a:pt x="0" y="9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1" name="Freeform 477"/>
              <p:cNvSpPr>
                <a:spLocks/>
              </p:cNvSpPr>
              <p:nvPr/>
            </p:nvSpPr>
            <p:spPr bwMode="auto">
              <a:xfrm>
                <a:off x="1967" y="2678"/>
                <a:ext cx="31" cy="6"/>
              </a:xfrm>
              <a:custGeom>
                <a:avLst/>
                <a:gdLst>
                  <a:gd name="T0" fmla="*/ 246 w 246"/>
                  <a:gd name="T1" fmla="*/ 40 h 46"/>
                  <a:gd name="T2" fmla="*/ 229 w 246"/>
                  <a:gd name="T3" fmla="*/ 42 h 46"/>
                  <a:gd name="T4" fmla="*/ 213 w 246"/>
                  <a:gd name="T5" fmla="*/ 44 h 46"/>
                  <a:gd name="T6" fmla="*/ 197 w 246"/>
                  <a:gd name="T7" fmla="*/ 45 h 46"/>
                  <a:gd name="T8" fmla="*/ 181 w 246"/>
                  <a:gd name="T9" fmla="*/ 46 h 46"/>
                  <a:gd name="T10" fmla="*/ 165 w 246"/>
                  <a:gd name="T11" fmla="*/ 46 h 46"/>
                  <a:gd name="T12" fmla="*/ 149 w 246"/>
                  <a:gd name="T13" fmla="*/ 45 h 46"/>
                  <a:gd name="T14" fmla="*/ 132 w 246"/>
                  <a:gd name="T15" fmla="*/ 44 h 46"/>
                  <a:gd name="T16" fmla="*/ 116 w 246"/>
                  <a:gd name="T17" fmla="*/ 42 h 46"/>
                  <a:gd name="T18" fmla="*/ 101 w 246"/>
                  <a:gd name="T19" fmla="*/ 39 h 46"/>
                  <a:gd name="T20" fmla="*/ 85 w 246"/>
                  <a:gd name="T21" fmla="*/ 35 h 46"/>
                  <a:gd name="T22" fmla="*/ 70 w 246"/>
                  <a:gd name="T23" fmla="*/ 31 h 46"/>
                  <a:gd name="T24" fmla="*/ 56 w 246"/>
                  <a:gd name="T25" fmla="*/ 26 h 46"/>
                  <a:gd name="T26" fmla="*/ 41 w 246"/>
                  <a:gd name="T27" fmla="*/ 21 h 46"/>
                  <a:gd name="T28" fmla="*/ 27 w 246"/>
                  <a:gd name="T29" fmla="*/ 14 h 46"/>
                  <a:gd name="T30" fmla="*/ 13 w 246"/>
                  <a:gd name="T31" fmla="*/ 7 h 46"/>
                  <a:gd name="T32" fmla="*/ 0 w 24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46">
                    <a:moveTo>
                      <a:pt x="246" y="40"/>
                    </a:moveTo>
                    <a:lnTo>
                      <a:pt x="229" y="42"/>
                    </a:lnTo>
                    <a:lnTo>
                      <a:pt x="213" y="44"/>
                    </a:lnTo>
                    <a:lnTo>
                      <a:pt x="197" y="45"/>
                    </a:lnTo>
                    <a:lnTo>
                      <a:pt x="181" y="46"/>
                    </a:lnTo>
                    <a:lnTo>
                      <a:pt x="165" y="46"/>
                    </a:lnTo>
                    <a:lnTo>
                      <a:pt x="149" y="45"/>
                    </a:lnTo>
                    <a:lnTo>
                      <a:pt x="132" y="44"/>
                    </a:lnTo>
                    <a:lnTo>
                      <a:pt x="116" y="42"/>
                    </a:lnTo>
                    <a:lnTo>
                      <a:pt x="101" y="39"/>
                    </a:lnTo>
                    <a:lnTo>
                      <a:pt x="85" y="35"/>
                    </a:lnTo>
                    <a:lnTo>
                      <a:pt x="70" y="31"/>
                    </a:lnTo>
                    <a:lnTo>
                      <a:pt x="56" y="26"/>
                    </a:lnTo>
                    <a:lnTo>
                      <a:pt x="41" y="21"/>
                    </a:lnTo>
                    <a:lnTo>
                      <a:pt x="27" y="14"/>
                    </a:lnTo>
                    <a:lnTo>
                      <a:pt x="13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2" name="Freeform 478"/>
              <p:cNvSpPr>
                <a:spLocks/>
              </p:cNvSpPr>
              <p:nvPr/>
            </p:nvSpPr>
            <p:spPr bwMode="auto">
              <a:xfrm>
                <a:off x="1960" y="2631"/>
                <a:ext cx="7" cy="47"/>
              </a:xfrm>
              <a:custGeom>
                <a:avLst/>
                <a:gdLst>
                  <a:gd name="T0" fmla="*/ 53 w 53"/>
                  <a:gd name="T1" fmla="*/ 378 h 378"/>
                  <a:gd name="T2" fmla="*/ 43 w 53"/>
                  <a:gd name="T3" fmla="*/ 357 h 378"/>
                  <a:gd name="T4" fmla="*/ 35 w 53"/>
                  <a:gd name="T5" fmla="*/ 335 h 378"/>
                  <a:gd name="T6" fmla="*/ 27 w 53"/>
                  <a:gd name="T7" fmla="*/ 312 h 378"/>
                  <a:gd name="T8" fmla="*/ 20 w 53"/>
                  <a:gd name="T9" fmla="*/ 290 h 378"/>
                  <a:gd name="T10" fmla="*/ 15 w 53"/>
                  <a:gd name="T11" fmla="*/ 266 h 378"/>
                  <a:gd name="T12" fmla="*/ 10 w 53"/>
                  <a:gd name="T13" fmla="*/ 243 h 378"/>
                  <a:gd name="T14" fmla="*/ 6 w 53"/>
                  <a:gd name="T15" fmla="*/ 219 h 378"/>
                  <a:gd name="T16" fmla="*/ 3 w 53"/>
                  <a:gd name="T17" fmla="*/ 194 h 378"/>
                  <a:gd name="T18" fmla="*/ 1 w 53"/>
                  <a:gd name="T19" fmla="*/ 169 h 378"/>
                  <a:gd name="T20" fmla="*/ 0 w 53"/>
                  <a:gd name="T21" fmla="*/ 144 h 378"/>
                  <a:gd name="T22" fmla="*/ 0 w 53"/>
                  <a:gd name="T23" fmla="*/ 120 h 378"/>
                  <a:gd name="T24" fmla="*/ 1 w 53"/>
                  <a:gd name="T25" fmla="*/ 95 h 378"/>
                  <a:gd name="T26" fmla="*/ 4 w 53"/>
                  <a:gd name="T27" fmla="*/ 71 h 378"/>
                  <a:gd name="T28" fmla="*/ 8 w 53"/>
                  <a:gd name="T29" fmla="*/ 47 h 378"/>
                  <a:gd name="T30" fmla="*/ 13 w 53"/>
                  <a:gd name="T31" fmla="*/ 23 h 378"/>
                  <a:gd name="T32" fmla="*/ 20 w 53"/>
                  <a:gd name="T3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378">
                    <a:moveTo>
                      <a:pt x="53" y="378"/>
                    </a:moveTo>
                    <a:lnTo>
                      <a:pt x="43" y="357"/>
                    </a:lnTo>
                    <a:lnTo>
                      <a:pt x="35" y="335"/>
                    </a:lnTo>
                    <a:lnTo>
                      <a:pt x="27" y="312"/>
                    </a:lnTo>
                    <a:lnTo>
                      <a:pt x="20" y="290"/>
                    </a:lnTo>
                    <a:lnTo>
                      <a:pt x="15" y="266"/>
                    </a:lnTo>
                    <a:lnTo>
                      <a:pt x="10" y="243"/>
                    </a:lnTo>
                    <a:lnTo>
                      <a:pt x="6" y="219"/>
                    </a:lnTo>
                    <a:lnTo>
                      <a:pt x="3" y="194"/>
                    </a:lnTo>
                    <a:lnTo>
                      <a:pt x="1" y="169"/>
                    </a:lnTo>
                    <a:lnTo>
                      <a:pt x="0" y="144"/>
                    </a:lnTo>
                    <a:lnTo>
                      <a:pt x="0" y="120"/>
                    </a:lnTo>
                    <a:lnTo>
                      <a:pt x="1" y="95"/>
                    </a:lnTo>
                    <a:lnTo>
                      <a:pt x="4" y="71"/>
                    </a:lnTo>
                    <a:lnTo>
                      <a:pt x="8" y="47"/>
                    </a:lnTo>
                    <a:lnTo>
                      <a:pt x="13" y="23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3" name="Freeform 479"/>
              <p:cNvSpPr>
                <a:spLocks/>
              </p:cNvSpPr>
              <p:nvPr/>
            </p:nvSpPr>
            <p:spPr bwMode="auto">
              <a:xfrm>
                <a:off x="1963" y="2625"/>
                <a:ext cx="14" cy="6"/>
              </a:xfrm>
              <a:custGeom>
                <a:avLst/>
                <a:gdLst>
                  <a:gd name="T0" fmla="*/ 0 w 113"/>
                  <a:gd name="T1" fmla="*/ 49 h 49"/>
                  <a:gd name="T2" fmla="*/ 4 w 113"/>
                  <a:gd name="T3" fmla="*/ 42 h 49"/>
                  <a:gd name="T4" fmla="*/ 9 w 113"/>
                  <a:gd name="T5" fmla="*/ 35 h 49"/>
                  <a:gd name="T6" fmla="*/ 15 w 113"/>
                  <a:gd name="T7" fmla="*/ 29 h 49"/>
                  <a:gd name="T8" fmla="*/ 21 w 113"/>
                  <a:gd name="T9" fmla="*/ 24 h 49"/>
                  <a:gd name="T10" fmla="*/ 28 w 113"/>
                  <a:gd name="T11" fmla="*/ 19 h 49"/>
                  <a:gd name="T12" fmla="*/ 34 w 113"/>
                  <a:gd name="T13" fmla="*/ 15 h 49"/>
                  <a:gd name="T14" fmla="*/ 42 w 113"/>
                  <a:gd name="T15" fmla="*/ 11 h 49"/>
                  <a:gd name="T16" fmla="*/ 50 w 113"/>
                  <a:gd name="T17" fmla="*/ 8 h 49"/>
                  <a:gd name="T18" fmla="*/ 58 w 113"/>
                  <a:gd name="T19" fmla="*/ 5 h 49"/>
                  <a:gd name="T20" fmla="*/ 66 w 113"/>
                  <a:gd name="T21" fmla="*/ 3 h 49"/>
                  <a:gd name="T22" fmla="*/ 73 w 113"/>
                  <a:gd name="T23" fmla="*/ 2 h 49"/>
                  <a:gd name="T24" fmla="*/ 81 w 113"/>
                  <a:gd name="T25" fmla="*/ 1 h 49"/>
                  <a:gd name="T26" fmla="*/ 89 w 113"/>
                  <a:gd name="T27" fmla="*/ 0 h 49"/>
                  <a:gd name="T28" fmla="*/ 97 w 113"/>
                  <a:gd name="T29" fmla="*/ 0 h 49"/>
                  <a:gd name="T30" fmla="*/ 105 w 113"/>
                  <a:gd name="T31" fmla="*/ 1 h 49"/>
                  <a:gd name="T32" fmla="*/ 113 w 113"/>
                  <a:gd name="T33" fmla="*/ 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49">
                    <a:moveTo>
                      <a:pt x="0" y="49"/>
                    </a:moveTo>
                    <a:lnTo>
                      <a:pt x="4" y="42"/>
                    </a:lnTo>
                    <a:lnTo>
                      <a:pt x="9" y="35"/>
                    </a:lnTo>
                    <a:lnTo>
                      <a:pt x="15" y="29"/>
                    </a:lnTo>
                    <a:lnTo>
                      <a:pt x="21" y="24"/>
                    </a:lnTo>
                    <a:lnTo>
                      <a:pt x="28" y="19"/>
                    </a:lnTo>
                    <a:lnTo>
                      <a:pt x="34" y="15"/>
                    </a:lnTo>
                    <a:lnTo>
                      <a:pt x="42" y="11"/>
                    </a:lnTo>
                    <a:lnTo>
                      <a:pt x="50" y="8"/>
                    </a:lnTo>
                    <a:lnTo>
                      <a:pt x="58" y="5"/>
                    </a:lnTo>
                    <a:lnTo>
                      <a:pt x="66" y="3"/>
                    </a:lnTo>
                    <a:lnTo>
                      <a:pt x="73" y="2"/>
                    </a:lnTo>
                    <a:lnTo>
                      <a:pt x="81" y="1"/>
                    </a:lnTo>
                    <a:lnTo>
                      <a:pt x="89" y="0"/>
                    </a:lnTo>
                    <a:lnTo>
                      <a:pt x="97" y="0"/>
                    </a:lnTo>
                    <a:lnTo>
                      <a:pt x="105" y="1"/>
                    </a:lnTo>
                    <a:lnTo>
                      <a:pt x="113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4" name="Freeform 480"/>
              <p:cNvSpPr>
                <a:spLocks/>
              </p:cNvSpPr>
              <p:nvPr/>
            </p:nvSpPr>
            <p:spPr bwMode="auto">
              <a:xfrm>
                <a:off x="1977" y="2625"/>
                <a:ext cx="10" cy="3"/>
              </a:xfrm>
              <a:custGeom>
                <a:avLst/>
                <a:gdLst>
                  <a:gd name="T0" fmla="*/ 0 w 80"/>
                  <a:gd name="T1" fmla="*/ 0 h 20"/>
                  <a:gd name="T2" fmla="*/ 4 w 80"/>
                  <a:gd name="T3" fmla="*/ 1 h 20"/>
                  <a:gd name="T4" fmla="*/ 9 w 80"/>
                  <a:gd name="T5" fmla="*/ 3 h 20"/>
                  <a:gd name="T6" fmla="*/ 13 w 80"/>
                  <a:gd name="T7" fmla="*/ 5 h 20"/>
                  <a:gd name="T8" fmla="*/ 18 w 80"/>
                  <a:gd name="T9" fmla="*/ 7 h 20"/>
                  <a:gd name="T10" fmla="*/ 23 w 80"/>
                  <a:gd name="T11" fmla="*/ 9 h 20"/>
                  <a:gd name="T12" fmla="*/ 27 w 80"/>
                  <a:gd name="T13" fmla="*/ 11 h 20"/>
                  <a:gd name="T14" fmla="*/ 32 w 80"/>
                  <a:gd name="T15" fmla="*/ 13 h 20"/>
                  <a:gd name="T16" fmla="*/ 37 w 80"/>
                  <a:gd name="T17" fmla="*/ 15 h 20"/>
                  <a:gd name="T18" fmla="*/ 42 w 80"/>
                  <a:gd name="T19" fmla="*/ 17 h 20"/>
                  <a:gd name="T20" fmla="*/ 46 w 80"/>
                  <a:gd name="T21" fmla="*/ 18 h 20"/>
                  <a:gd name="T22" fmla="*/ 51 w 80"/>
                  <a:gd name="T23" fmla="*/ 19 h 20"/>
                  <a:gd name="T24" fmla="*/ 57 w 80"/>
                  <a:gd name="T25" fmla="*/ 20 h 20"/>
                  <a:gd name="T26" fmla="*/ 62 w 80"/>
                  <a:gd name="T27" fmla="*/ 20 h 20"/>
                  <a:gd name="T28" fmla="*/ 68 w 80"/>
                  <a:gd name="T29" fmla="*/ 20 h 20"/>
                  <a:gd name="T30" fmla="*/ 74 w 80"/>
                  <a:gd name="T31" fmla="*/ 20 h 20"/>
                  <a:gd name="T32" fmla="*/ 80 w 80"/>
                  <a:gd name="T33" fmla="*/ 1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0">
                    <a:moveTo>
                      <a:pt x="0" y="0"/>
                    </a:moveTo>
                    <a:lnTo>
                      <a:pt x="4" y="1"/>
                    </a:lnTo>
                    <a:lnTo>
                      <a:pt x="9" y="3"/>
                    </a:lnTo>
                    <a:lnTo>
                      <a:pt x="13" y="5"/>
                    </a:lnTo>
                    <a:lnTo>
                      <a:pt x="18" y="7"/>
                    </a:lnTo>
                    <a:lnTo>
                      <a:pt x="23" y="9"/>
                    </a:lnTo>
                    <a:lnTo>
                      <a:pt x="27" y="11"/>
                    </a:lnTo>
                    <a:lnTo>
                      <a:pt x="32" y="13"/>
                    </a:lnTo>
                    <a:lnTo>
                      <a:pt x="37" y="15"/>
                    </a:lnTo>
                    <a:lnTo>
                      <a:pt x="42" y="17"/>
                    </a:lnTo>
                    <a:lnTo>
                      <a:pt x="46" y="18"/>
                    </a:lnTo>
                    <a:lnTo>
                      <a:pt x="51" y="19"/>
                    </a:lnTo>
                    <a:lnTo>
                      <a:pt x="57" y="20"/>
                    </a:lnTo>
                    <a:lnTo>
                      <a:pt x="62" y="20"/>
                    </a:lnTo>
                    <a:lnTo>
                      <a:pt x="68" y="20"/>
                    </a:lnTo>
                    <a:lnTo>
                      <a:pt x="74" y="20"/>
                    </a:lnTo>
                    <a:lnTo>
                      <a:pt x="8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5" name="Freeform 481"/>
              <p:cNvSpPr>
                <a:spLocks/>
              </p:cNvSpPr>
              <p:nvPr/>
            </p:nvSpPr>
            <p:spPr bwMode="auto">
              <a:xfrm>
                <a:off x="1987" y="2610"/>
                <a:ext cx="11" cy="17"/>
              </a:xfrm>
              <a:custGeom>
                <a:avLst/>
                <a:gdLst>
                  <a:gd name="T0" fmla="*/ 0 w 86"/>
                  <a:gd name="T1" fmla="*/ 139 h 139"/>
                  <a:gd name="T2" fmla="*/ 6 w 86"/>
                  <a:gd name="T3" fmla="*/ 130 h 139"/>
                  <a:gd name="T4" fmla="*/ 12 w 86"/>
                  <a:gd name="T5" fmla="*/ 122 h 139"/>
                  <a:gd name="T6" fmla="*/ 17 w 86"/>
                  <a:gd name="T7" fmla="*/ 113 h 139"/>
                  <a:gd name="T8" fmla="*/ 21 w 86"/>
                  <a:gd name="T9" fmla="*/ 103 h 139"/>
                  <a:gd name="T10" fmla="*/ 25 w 86"/>
                  <a:gd name="T11" fmla="*/ 94 h 139"/>
                  <a:gd name="T12" fmla="*/ 28 w 86"/>
                  <a:gd name="T13" fmla="*/ 84 h 139"/>
                  <a:gd name="T14" fmla="*/ 32 w 86"/>
                  <a:gd name="T15" fmla="*/ 74 h 139"/>
                  <a:gd name="T16" fmla="*/ 35 w 86"/>
                  <a:gd name="T17" fmla="*/ 64 h 139"/>
                  <a:gd name="T18" fmla="*/ 39 w 86"/>
                  <a:gd name="T19" fmla="*/ 55 h 139"/>
                  <a:gd name="T20" fmla="*/ 43 w 86"/>
                  <a:gd name="T21" fmla="*/ 44 h 139"/>
                  <a:gd name="T22" fmla="*/ 48 w 86"/>
                  <a:gd name="T23" fmla="*/ 35 h 139"/>
                  <a:gd name="T24" fmla="*/ 53 w 86"/>
                  <a:gd name="T25" fmla="*/ 27 h 139"/>
                  <a:gd name="T26" fmla="*/ 59 w 86"/>
                  <a:gd name="T27" fmla="*/ 19 h 139"/>
                  <a:gd name="T28" fmla="*/ 67 w 86"/>
                  <a:gd name="T29" fmla="*/ 12 h 139"/>
                  <a:gd name="T30" fmla="*/ 75 w 86"/>
                  <a:gd name="T31" fmla="*/ 5 h 139"/>
                  <a:gd name="T32" fmla="*/ 86 w 8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39">
                    <a:moveTo>
                      <a:pt x="0" y="139"/>
                    </a:moveTo>
                    <a:lnTo>
                      <a:pt x="6" y="130"/>
                    </a:lnTo>
                    <a:lnTo>
                      <a:pt x="12" y="122"/>
                    </a:lnTo>
                    <a:lnTo>
                      <a:pt x="17" y="113"/>
                    </a:lnTo>
                    <a:lnTo>
                      <a:pt x="21" y="103"/>
                    </a:lnTo>
                    <a:lnTo>
                      <a:pt x="25" y="94"/>
                    </a:lnTo>
                    <a:lnTo>
                      <a:pt x="28" y="84"/>
                    </a:lnTo>
                    <a:lnTo>
                      <a:pt x="32" y="74"/>
                    </a:lnTo>
                    <a:lnTo>
                      <a:pt x="35" y="64"/>
                    </a:lnTo>
                    <a:lnTo>
                      <a:pt x="39" y="55"/>
                    </a:lnTo>
                    <a:lnTo>
                      <a:pt x="43" y="44"/>
                    </a:lnTo>
                    <a:lnTo>
                      <a:pt x="48" y="35"/>
                    </a:lnTo>
                    <a:lnTo>
                      <a:pt x="53" y="27"/>
                    </a:lnTo>
                    <a:lnTo>
                      <a:pt x="59" y="19"/>
                    </a:lnTo>
                    <a:lnTo>
                      <a:pt x="67" y="12"/>
                    </a:lnTo>
                    <a:lnTo>
                      <a:pt x="75" y="5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6" name="Freeform 482"/>
              <p:cNvSpPr>
                <a:spLocks/>
              </p:cNvSpPr>
              <p:nvPr/>
            </p:nvSpPr>
            <p:spPr bwMode="auto">
              <a:xfrm>
                <a:off x="1998" y="2606"/>
                <a:ext cx="15" cy="4"/>
              </a:xfrm>
              <a:custGeom>
                <a:avLst/>
                <a:gdLst>
                  <a:gd name="T0" fmla="*/ 0 w 119"/>
                  <a:gd name="T1" fmla="*/ 33 h 33"/>
                  <a:gd name="T2" fmla="*/ 7 w 119"/>
                  <a:gd name="T3" fmla="*/ 30 h 33"/>
                  <a:gd name="T4" fmla="*/ 14 w 119"/>
                  <a:gd name="T5" fmla="*/ 29 h 33"/>
                  <a:gd name="T6" fmla="*/ 22 w 119"/>
                  <a:gd name="T7" fmla="*/ 28 h 33"/>
                  <a:gd name="T8" fmla="*/ 30 w 119"/>
                  <a:gd name="T9" fmla="*/ 27 h 33"/>
                  <a:gd name="T10" fmla="*/ 39 w 119"/>
                  <a:gd name="T11" fmla="*/ 26 h 33"/>
                  <a:gd name="T12" fmla="*/ 47 w 119"/>
                  <a:gd name="T13" fmla="*/ 25 h 33"/>
                  <a:gd name="T14" fmla="*/ 55 w 119"/>
                  <a:gd name="T15" fmla="*/ 24 h 33"/>
                  <a:gd name="T16" fmla="*/ 63 w 119"/>
                  <a:gd name="T17" fmla="*/ 23 h 33"/>
                  <a:gd name="T18" fmla="*/ 70 w 119"/>
                  <a:gd name="T19" fmla="*/ 22 h 33"/>
                  <a:gd name="T20" fmla="*/ 78 w 119"/>
                  <a:gd name="T21" fmla="*/ 20 h 33"/>
                  <a:gd name="T22" fmla="*/ 85 w 119"/>
                  <a:gd name="T23" fmla="*/ 18 h 33"/>
                  <a:gd name="T24" fmla="*/ 92 w 119"/>
                  <a:gd name="T25" fmla="*/ 16 h 33"/>
                  <a:gd name="T26" fmla="*/ 99 w 119"/>
                  <a:gd name="T27" fmla="*/ 13 h 33"/>
                  <a:gd name="T28" fmla="*/ 106 w 119"/>
                  <a:gd name="T29" fmla="*/ 9 h 33"/>
                  <a:gd name="T30" fmla="*/ 112 w 119"/>
                  <a:gd name="T31" fmla="*/ 5 h 33"/>
                  <a:gd name="T32" fmla="*/ 119 w 119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33">
                    <a:moveTo>
                      <a:pt x="0" y="33"/>
                    </a:moveTo>
                    <a:lnTo>
                      <a:pt x="7" y="30"/>
                    </a:lnTo>
                    <a:lnTo>
                      <a:pt x="14" y="29"/>
                    </a:lnTo>
                    <a:lnTo>
                      <a:pt x="22" y="28"/>
                    </a:lnTo>
                    <a:lnTo>
                      <a:pt x="30" y="27"/>
                    </a:lnTo>
                    <a:lnTo>
                      <a:pt x="39" y="26"/>
                    </a:lnTo>
                    <a:lnTo>
                      <a:pt x="47" y="25"/>
                    </a:lnTo>
                    <a:lnTo>
                      <a:pt x="55" y="24"/>
                    </a:lnTo>
                    <a:lnTo>
                      <a:pt x="63" y="23"/>
                    </a:lnTo>
                    <a:lnTo>
                      <a:pt x="70" y="22"/>
                    </a:lnTo>
                    <a:lnTo>
                      <a:pt x="78" y="20"/>
                    </a:lnTo>
                    <a:lnTo>
                      <a:pt x="85" y="18"/>
                    </a:lnTo>
                    <a:lnTo>
                      <a:pt x="92" y="16"/>
                    </a:lnTo>
                    <a:lnTo>
                      <a:pt x="99" y="13"/>
                    </a:lnTo>
                    <a:lnTo>
                      <a:pt x="106" y="9"/>
                    </a:lnTo>
                    <a:lnTo>
                      <a:pt x="112" y="5"/>
                    </a:lnTo>
                    <a:lnTo>
                      <a:pt x="1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7" name="Freeform 483"/>
              <p:cNvSpPr>
                <a:spLocks/>
              </p:cNvSpPr>
              <p:nvPr/>
            </p:nvSpPr>
            <p:spPr bwMode="auto">
              <a:xfrm>
                <a:off x="2000" y="2579"/>
                <a:ext cx="13" cy="27"/>
              </a:xfrm>
              <a:custGeom>
                <a:avLst/>
                <a:gdLst>
                  <a:gd name="T0" fmla="*/ 100 w 100"/>
                  <a:gd name="T1" fmla="*/ 218 h 218"/>
                  <a:gd name="T2" fmla="*/ 95 w 100"/>
                  <a:gd name="T3" fmla="*/ 204 h 218"/>
                  <a:gd name="T4" fmla="*/ 88 w 100"/>
                  <a:gd name="T5" fmla="*/ 190 h 218"/>
                  <a:gd name="T6" fmla="*/ 79 w 100"/>
                  <a:gd name="T7" fmla="*/ 177 h 218"/>
                  <a:gd name="T8" fmla="*/ 70 w 100"/>
                  <a:gd name="T9" fmla="*/ 164 h 218"/>
                  <a:gd name="T10" fmla="*/ 60 w 100"/>
                  <a:gd name="T11" fmla="*/ 152 h 218"/>
                  <a:gd name="T12" fmla="*/ 49 w 100"/>
                  <a:gd name="T13" fmla="*/ 138 h 218"/>
                  <a:gd name="T14" fmla="*/ 39 w 100"/>
                  <a:gd name="T15" fmla="*/ 126 h 218"/>
                  <a:gd name="T16" fmla="*/ 29 w 100"/>
                  <a:gd name="T17" fmla="*/ 113 h 218"/>
                  <a:gd name="T18" fmla="*/ 20 w 100"/>
                  <a:gd name="T19" fmla="*/ 101 h 218"/>
                  <a:gd name="T20" fmla="*/ 12 w 100"/>
                  <a:gd name="T21" fmla="*/ 88 h 218"/>
                  <a:gd name="T22" fmla="*/ 5 w 100"/>
                  <a:gd name="T23" fmla="*/ 74 h 218"/>
                  <a:gd name="T24" fmla="*/ 1 w 100"/>
                  <a:gd name="T25" fmla="*/ 61 h 218"/>
                  <a:gd name="T26" fmla="*/ 0 w 100"/>
                  <a:gd name="T27" fmla="*/ 46 h 218"/>
                  <a:gd name="T28" fmla="*/ 1 w 100"/>
                  <a:gd name="T29" fmla="*/ 32 h 218"/>
                  <a:gd name="T30" fmla="*/ 5 w 100"/>
                  <a:gd name="T31" fmla="*/ 16 h 218"/>
                  <a:gd name="T32" fmla="*/ 15 w 100"/>
                  <a:gd name="T33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18">
                    <a:moveTo>
                      <a:pt x="100" y="218"/>
                    </a:moveTo>
                    <a:lnTo>
                      <a:pt x="95" y="204"/>
                    </a:lnTo>
                    <a:lnTo>
                      <a:pt x="88" y="190"/>
                    </a:lnTo>
                    <a:lnTo>
                      <a:pt x="79" y="177"/>
                    </a:lnTo>
                    <a:lnTo>
                      <a:pt x="70" y="164"/>
                    </a:lnTo>
                    <a:lnTo>
                      <a:pt x="60" y="152"/>
                    </a:lnTo>
                    <a:lnTo>
                      <a:pt x="49" y="138"/>
                    </a:lnTo>
                    <a:lnTo>
                      <a:pt x="39" y="126"/>
                    </a:lnTo>
                    <a:lnTo>
                      <a:pt x="29" y="113"/>
                    </a:lnTo>
                    <a:lnTo>
                      <a:pt x="20" y="101"/>
                    </a:lnTo>
                    <a:lnTo>
                      <a:pt x="12" y="88"/>
                    </a:lnTo>
                    <a:lnTo>
                      <a:pt x="5" y="74"/>
                    </a:lnTo>
                    <a:lnTo>
                      <a:pt x="1" y="61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16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8" name="Freeform 484"/>
              <p:cNvSpPr>
                <a:spLocks/>
              </p:cNvSpPr>
              <p:nvPr/>
            </p:nvSpPr>
            <p:spPr bwMode="auto">
              <a:xfrm>
                <a:off x="2002" y="2557"/>
                <a:ext cx="37" cy="22"/>
              </a:xfrm>
              <a:custGeom>
                <a:avLst/>
                <a:gdLst>
                  <a:gd name="T0" fmla="*/ 0 w 298"/>
                  <a:gd name="T1" fmla="*/ 174 h 174"/>
                  <a:gd name="T2" fmla="*/ 12 w 298"/>
                  <a:gd name="T3" fmla="*/ 148 h 174"/>
                  <a:gd name="T4" fmla="*/ 27 w 298"/>
                  <a:gd name="T5" fmla="*/ 129 h 174"/>
                  <a:gd name="T6" fmla="*/ 45 w 298"/>
                  <a:gd name="T7" fmla="*/ 116 h 174"/>
                  <a:gd name="T8" fmla="*/ 65 w 298"/>
                  <a:gd name="T9" fmla="*/ 107 h 174"/>
                  <a:gd name="T10" fmla="*/ 86 w 298"/>
                  <a:gd name="T11" fmla="*/ 101 h 174"/>
                  <a:gd name="T12" fmla="*/ 109 w 298"/>
                  <a:gd name="T13" fmla="*/ 97 h 174"/>
                  <a:gd name="T14" fmla="*/ 133 w 298"/>
                  <a:gd name="T15" fmla="*/ 96 h 174"/>
                  <a:gd name="T16" fmla="*/ 157 w 298"/>
                  <a:gd name="T17" fmla="*/ 94 h 174"/>
                  <a:gd name="T18" fmla="*/ 180 w 298"/>
                  <a:gd name="T19" fmla="*/ 93 h 174"/>
                  <a:gd name="T20" fmla="*/ 203 w 298"/>
                  <a:gd name="T21" fmla="*/ 90 h 174"/>
                  <a:gd name="T22" fmla="*/ 224 w 298"/>
                  <a:gd name="T23" fmla="*/ 86 h 174"/>
                  <a:gd name="T24" fmla="*/ 244 w 298"/>
                  <a:gd name="T25" fmla="*/ 78 h 174"/>
                  <a:gd name="T26" fmla="*/ 262 w 298"/>
                  <a:gd name="T27" fmla="*/ 67 h 174"/>
                  <a:gd name="T28" fmla="*/ 277 w 298"/>
                  <a:gd name="T29" fmla="*/ 51 h 174"/>
                  <a:gd name="T30" fmla="*/ 289 w 298"/>
                  <a:gd name="T31" fmla="*/ 29 h 174"/>
                  <a:gd name="T32" fmla="*/ 298 w 298"/>
                  <a:gd name="T33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174">
                    <a:moveTo>
                      <a:pt x="0" y="174"/>
                    </a:moveTo>
                    <a:lnTo>
                      <a:pt x="12" y="148"/>
                    </a:lnTo>
                    <a:lnTo>
                      <a:pt x="27" y="129"/>
                    </a:lnTo>
                    <a:lnTo>
                      <a:pt x="45" y="116"/>
                    </a:lnTo>
                    <a:lnTo>
                      <a:pt x="65" y="107"/>
                    </a:lnTo>
                    <a:lnTo>
                      <a:pt x="86" y="101"/>
                    </a:lnTo>
                    <a:lnTo>
                      <a:pt x="109" y="97"/>
                    </a:lnTo>
                    <a:lnTo>
                      <a:pt x="133" y="96"/>
                    </a:lnTo>
                    <a:lnTo>
                      <a:pt x="157" y="94"/>
                    </a:lnTo>
                    <a:lnTo>
                      <a:pt x="180" y="93"/>
                    </a:lnTo>
                    <a:lnTo>
                      <a:pt x="203" y="90"/>
                    </a:lnTo>
                    <a:lnTo>
                      <a:pt x="224" y="86"/>
                    </a:lnTo>
                    <a:lnTo>
                      <a:pt x="244" y="78"/>
                    </a:lnTo>
                    <a:lnTo>
                      <a:pt x="262" y="67"/>
                    </a:lnTo>
                    <a:lnTo>
                      <a:pt x="277" y="51"/>
                    </a:lnTo>
                    <a:lnTo>
                      <a:pt x="289" y="29"/>
                    </a:lnTo>
                    <a:lnTo>
                      <a:pt x="2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89" name="Freeform 485"/>
              <p:cNvSpPr>
                <a:spLocks/>
              </p:cNvSpPr>
              <p:nvPr/>
            </p:nvSpPr>
            <p:spPr bwMode="auto">
              <a:xfrm>
                <a:off x="2039" y="2523"/>
                <a:ext cx="36" cy="34"/>
              </a:xfrm>
              <a:custGeom>
                <a:avLst/>
                <a:gdLst>
                  <a:gd name="T0" fmla="*/ 0 w 285"/>
                  <a:gd name="T1" fmla="*/ 271 h 271"/>
                  <a:gd name="T2" fmla="*/ 9 w 285"/>
                  <a:gd name="T3" fmla="*/ 245 h 271"/>
                  <a:gd name="T4" fmla="*/ 22 w 285"/>
                  <a:gd name="T5" fmla="*/ 224 h 271"/>
                  <a:gd name="T6" fmla="*/ 38 w 285"/>
                  <a:gd name="T7" fmla="*/ 206 h 271"/>
                  <a:gd name="T8" fmla="*/ 57 w 285"/>
                  <a:gd name="T9" fmla="*/ 191 h 271"/>
                  <a:gd name="T10" fmla="*/ 77 w 285"/>
                  <a:gd name="T11" fmla="*/ 178 h 271"/>
                  <a:gd name="T12" fmla="*/ 99 w 285"/>
                  <a:gd name="T13" fmla="*/ 166 h 271"/>
                  <a:gd name="T14" fmla="*/ 122 w 285"/>
                  <a:gd name="T15" fmla="*/ 156 h 271"/>
                  <a:gd name="T16" fmla="*/ 144 w 285"/>
                  <a:gd name="T17" fmla="*/ 145 h 271"/>
                  <a:gd name="T18" fmla="*/ 167 w 285"/>
                  <a:gd name="T19" fmla="*/ 134 h 271"/>
                  <a:gd name="T20" fmla="*/ 189 w 285"/>
                  <a:gd name="T21" fmla="*/ 122 h 271"/>
                  <a:gd name="T22" fmla="*/ 210 w 285"/>
                  <a:gd name="T23" fmla="*/ 109 h 271"/>
                  <a:gd name="T24" fmla="*/ 231 w 285"/>
                  <a:gd name="T25" fmla="*/ 94 h 271"/>
                  <a:gd name="T26" fmla="*/ 248 w 285"/>
                  <a:gd name="T27" fmla="*/ 76 h 271"/>
                  <a:gd name="T28" fmla="*/ 263 w 285"/>
                  <a:gd name="T29" fmla="*/ 54 h 271"/>
                  <a:gd name="T30" fmla="*/ 276 w 285"/>
                  <a:gd name="T31" fmla="*/ 29 h 271"/>
                  <a:gd name="T32" fmla="*/ 285 w 285"/>
                  <a:gd name="T33" fmla="*/ 0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271">
                    <a:moveTo>
                      <a:pt x="0" y="271"/>
                    </a:moveTo>
                    <a:lnTo>
                      <a:pt x="9" y="245"/>
                    </a:lnTo>
                    <a:lnTo>
                      <a:pt x="22" y="224"/>
                    </a:lnTo>
                    <a:lnTo>
                      <a:pt x="38" y="206"/>
                    </a:lnTo>
                    <a:lnTo>
                      <a:pt x="57" y="191"/>
                    </a:lnTo>
                    <a:lnTo>
                      <a:pt x="77" y="178"/>
                    </a:lnTo>
                    <a:lnTo>
                      <a:pt x="99" y="166"/>
                    </a:lnTo>
                    <a:lnTo>
                      <a:pt x="122" y="156"/>
                    </a:lnTo>
                    <a:lnTo>
                      <a:pt x="144" y="145"/>
                    </a:lnTo>
                    <a:lnTo>
                      <a:pt x="167" y="134"/>
                    </a:lnTo>
                    <a:lnTo>
                      <a:pt x="189" y="122"/>
                    </a:lnTo>
                    <a:lnTo>
                      <a:pt x="210" y="109"/>
                    </a:lnTo>
                    <a:lnTo>
                      <a:pt x="231" y="94"/>
                    </a:lnTo>
                    <a:lnTo>
                      <a:pt x="248" y="76"/>
                    </a:lnTo>
                    <a:lnTo>
                      <a:pt x="263" y="54"/>
                    </a:lnTo>
                    <a:lnTo>
                      <a:pt x="276" y="29"/>
                    </a:lnTo>
                    <a:lnTo>
                      <a:pt x="2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0" name="Freeform 486"/>
              <p:cNvSpPr>
                <a:spLocks/>
              </p:cNvSpPr>
              <p:nvPr/>
            </p:nvSpPr>
            <p:spPr bwMode="auto">
              <a:xfrm>
                <a:off x="2075" y="2491"/>
                <a:ext cx="35" cy="32"/>
              </a:xfrm>
              <a:custGeom>
                <a:avLst/>
                <a:gdLst>
                  <a:gd name="T0" fmla="*/ 0 w 279"/>
                  <a:gd name="T1" fmla="*/ 259 h 259"/>
                  <a:gd name="T2" fmla="*/ 5 w 279"/>
                  <a:gd name="T3" fmla="*/ 232 h 259"/>
                  <a:gd name="T4" fmla="*/ 13 w 279"/>
                  <a:gd name="T5" fmla="*/ 208 h 259"/>
                  <a:gd name="T6" fmla="*/ 24 w 279"/>
                  <a:gd name="T7" fmla="*/ 186 h 259"/>
                  <a:gd name="T8" fmla="*/ 37 w 279"/>
                  <a:gd name="T9" fmla="*/ 165 h 259"/>
                  <a:gd name="T10" fmla="*/ 53 w 279"/>
                  <a:gd name="T11" fmla="*/ 146 h 259"/>
                  <a:gd name="T12" fmla="*/ 69 w 279"/>
                  <a:gd name="T13" fmla="*/ 129 h 259"/>
                  <a:gd name="T14" fmla="*/ 89 w 279"/>
                  <a:gd name="T15" fmla="*/ 112 h 259"/>
                  <a:gd name="T16" fmla="*/ 108 w 279"/>
                  <a:gd name="T17" fmla="*/ 96 h 259"/>
                  <a:gd name="T18" fmla="*/ 129 w 279"/>
                  <a:gd name="T19" fmla="*/ 82 h 259"/>
                  <a:gd name="T20" fmla="*/ 150 w 279"/>
                  <a:gd name="T21" fmla="*/ 69 h 259"/>
                  <a:gd name="T22" fmla="*/ 172 w 279"/>
                  <a:gd name="T23" fmla="*/ 56 h 259"/>
                  <a:gd name="T24" fmla="*/ 193 w 279"/>
                  <a:gd name="T25" fmla="*/ 44 h 259"/>
                  <a:gd name="T26" fmla="*/ 216 w 279"/>
                  <a:gd name="T27" fmla="*/ 33 h 259"/>
                  <a:gd name="T28" fmla="*/ 238 w 279"/>
                  <a:gd name="T29" fmla="*/ 21 h 259"/>
                  <a:gd name="T30" fmla="*/ 258 w 279"/>
                  <a:gd name="T31" fmla="*/ 10 h 259"/>
                  <a:gd name="T32" fmla="*/ 279 w 279"/>
                  <a:gd name="T33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259">
                    <a:moveTo>
                      <a:pt x="0" y="259"/>
                    </a:moveTo>
                    <a:lnTo>
                      <a:pt x="5" y="232"/>
                    </a:lnTo>
                    <a:lnTo>
                      <a:pt x="13" y="208"/>
                    </a:lnTo>
                    <a:lnTo>
                      <a:pt x="24" y="186"/>
                    </a:lnTo>
                    <a:lnTo>
                      <a:pt x="37" y="165"/>
                    </a:lnTo>
                    <a:lnTo>
                      <a:pt x="53" y="146"/>
                    </a:lnTo>
                    <a:lnTo>
                      <a:pt x="69" y="129"/>
                    </a:lnTo>
                    <a:lnTo>
                      <a:pt x="89" y="112"/>
                    </a:lnTo>
                    <a:lnTo>
                      <a:pt x="108" y="96"/>
                    </a:lnTo>
                    <a:lnTo>
                      <a:pt x="129" y="82"/>
                    </a:lnTo>
                    <a:lnTo>
                      <a:pt x="150" y="69"/>
                    </a:lnTo>
                    <a:lnTo>
                      <a:pt x="172" y="56"/>
                    </a:lnTo>
                    <a:lnTo>
                      <a:pt x="193" y="44"/>
                    </a:lnTo>
                    <a:lnTo>
                      <a:pt x="216" y="33"/>
                    </a:lnTo>
                    <a:lnTo>
                      <a:pt x="238" y="21"/>
                    </a:lnTo>
                    <a:lnTo>
                      <a:pt x="258" y="10"/>
                    </a:lnTo>
                    <a:lnTo>
                      <a:pt x="2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1" name="Freeform 487"/>
              <p:cNvSpPr>
                <a:spLocks/>
              </p:cNvSpPr>
              <p:nvPr/>
            </p:nvSpPr>
            <p:spPr bwMode="auto">
              <a:xfrm>
                <a:off x="2110" y="2491"/>
                <a:ext cx="41" cy="19"/>
              </a:xfrm>
              <a:custGeom>
                <a:avLst/>
                <a:gdLst>
                  <a:gd name="T0" fmla="*/ 0 w 332"/>
                  <a:gd name="T1" fmla="*/ 0 h 153"/>
                  <a:gd name="T2" fmla="*/ 23 w 332"/>
                  <a:gd name="T3" fmla="*/ 2 h 153"/>
                  <a:gd name="T4" fmla="*/ 47 w 332"/>
                  <a:gd name="T5" fmla="*/ 4 h 153"/>
                  <a:gd name="T6" fmla="*/ 73 w 332"/>
                  <a:gd name="T7" fmla="*/ 6 h 153"/>
                  <a:gd name="T8" fmla="*/ 96 w 332"/>
                  <a:gd name="T9" fmla="*/ 9 h 153"/>
                  <a:gd name="T10" fmla="*/ 120 w 332"/>
                  <a:gd name="T11" fmla="*/ 12 h 153"/>
                  <a:gd name="T12" fmla="*/ 144 w 332"/>
                  <a:gd name="T13" fmla="*/ 16 h 153"/>
                  <a:gd name="T14" fmla="*/ 166 w 332"/>
                  <a:gd name="T15" fmla="*/ 21 h 153"/>
                  <a:gd name="T16" fmla="*/ 190 w 332"/>
                  <a:gd name="T17" fmla="*/ 28 h 153"/>
                  <a:gd name="T18" fmla="*/ 211 w 332"/>
                  <a:gd name="T19" fmla="*/ 35 h 153"/>
                  <a:gd name="T20" fmla="*/ 232 w 332"/>
                  <a:gd name="T21" fmla="*/ 45 h 153"/>
                  <a:gd name="T22" fmla="*/ 251 w 332"/>
                  <a:gd name="T23" fmla="*/ 57 h 153"/>
                  <a:gd name="T24" fmla="*/ 270 w 332"/>
                  <a:gd name="T25" fmla="*/ 70 h 153"/>
                  <a:gd name="T26" fmla="*/ 287 w 332"/>
                  <a:gd name="T27" fmla="*/ 87 h 153"/>
                  <a:gd name="T28" fmla="*/ 303 w 332"/>
                  <a:gd name="T29" fmla="*/ 106 h 153"/>
                  <a:gd name="T30" fmla="*/ 319 w 332"/>
                  <a:gd name="T31" fmla="*/ 128 h 153"/>
                  <a:gd name="T32" fmla="*/ 332 w 332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2" h="153">
                    <a:moveTo>
                      <a:pt x="0" y="0"/>
                    </a:moveTo>
                    <a:lnTo>
                      <a:pt x="23" y="2"/>
                    </a:lnTo>
                    <a:lnTo>
                      <a:pt x="47" y="4"/>
                    </a:lnTo>
                    <a:lnTo>
                      <a:pt x="73" y="6"/>
                    </a:lnTo>
                    <a:lnTo>
                      <a:pt x="96" y="9"/>
                    </a:lnTo>
                    <a:lnTo>
                      <a:pt x="120" y="12"/>
                    </a:lnTo>
                    <a:lnTo>
                      <a:pt x="144" y="16"/>
                    </a:lnTo>
                    <a:lnTo>
                      <a:pt x="166" y="21"/>
                    </a:lnTo>
                    <a:lnTo>
                      <a:pt x="190" y="28"/>
                    </a:lnTo>
                    <a:lnTo>
                      <a:pt x="211" y="35"/>
                    </a:lnTo>
                    <a:lnTo>
                      <a:pt x="232" y="45"/>
                    </a:lnTo>
                    <a:lnTo>
                      <a:pt x="251" y="57"/>
                    </a:lnTo>
                    <a:lnTo>
                      <a:pt x="270" y="70"/>
                    </a:lnTo>
                    <a:lnTo>
                      <a:pt x="287" y="87"/>
                    </a:lnTo>
                    <a:lnTo>
                      <a:pt x="303" y="106"/>
                    </a:lnTo>
                    <a:lnTo>
                      <a:pt x="319" y="128"/>
                    </a:lnTo>
                    <a:lnTo>
                      <a:pt x="332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2" name="Freeform 488"/>
              <p:cNvSpPr>
                <a:spLocks/>
              </p:cNvSpPr>
              <p:nvPr/>
            </p:nvSpPr>
            <p:spPr bwMode="auto">
              <a:xfrm>
                <a:off x="2151" y="2510"/>
                <a:ext cx="10" cy="29"/>
              </a:xfrm>
              <a:custGeom>
                <a:avLst/>
                <a:gdLst>
                  <a:gd name="T0" fmla="*/ 0 w 80"/>
                  <a:gd name="T1" fmla="*/ 0 h 231"/>
                  <a:gd name="T2" fmla="*/ 8 w 80"/>
                  <a:gd name="T3" fmla="*/ 13 h 231"/>
                  <a:gd name="T4" fmla="*/ 14 w 80"/>
                  <a:gd name="T5" fmla="*/ 27 h 231"/>
                  <a:gd name="T6" fmla="*/ 19 w 80"/>
                  <a:gd name="T7" fmla="*/ 42 h 231"/>
                  <a:gd name="T8" fmla="*/ 23 w 80"/>
                  <a:gd name="T9" fmla="*/ 57 h 231"/>
                  <a:gd name="T10" fmla="*/ 26 w 80"/>
                  <a:gd name="T11" fmla="*/ 73 h 231"/>
                  <a:gd name="T12" fmla="*/ 28 w 80"/>
                  <a:gd name="T13" fmla="*/ 90 h 231"/>
                  <a:gd name="T14" fmla="*/ 30 w 80"/>
                  <a:gd name="T15" fmla="*/ 107 h 231"/>
                  <a:gd name="T16" fmla="*/ 32 w 80"/>
                  <a:gd name="T17" fmla="*/ 123 h 231"/>
                  <a:gd name="T18" fmla="*/ 34 w 80"/>
                  <a:gd name="T19" fmla="*/ 139 h 231"/>
                  <a:gd name="T20" fmla="*/ 37 w 80"/>
                  <a:gd name="T21" fmla="*/ 155 h 231"/>
                  <a:gd name="T22" fmla="*/ 40 w 80"/>
                  <a:gd name="T23" fmla="*/ 170 h 231"/>
                  <a:gd name="T24" fmla="*/ 45 w 80"/>
                  <a:gd name="T25" fmla="*/ 185 h 231"/>
                  <a:gd name="T26" fmla="*/ 51 w 80"/>
                  <a:gd name="T27" fmla="*/ 198 h 231"/>
                  <a:gd name="T28" fmla="*/ 59 w 80"/>
                  <a:gd name="T29" fmla="*/ 210 h 231"/>
                  <a:gd name="T30" fmla="*/ 68 w 80"/>
                  <a:gd name="T31" fmla="*/ 221 h 231"/>
                  <a:gd name="T32" fmla="*/ 80 w 80"/>
                  <a:gd name="T33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31">
                    <a:moveTo>
                      <a:pt x="0" y="0"/>
                    </a:moveTo>
                    <a:lnTo>
                      <a:pt x="8" y="13"/>
                    </a:lnTo>
                    <a:lnTo>
                      <a:pt x="14" y="27"/>
                    </a:lnTo>
                    <a:lnTo>
                      <a:pt x="19" y="42"/>
                    </a:lnTo>
                    <a:lnTo>
                      <a:pt x="23" y="57"/>
                    </a:lnTo>
                    <a:lnTo>
                      <a:pt x="26" y="73"/>
                    </a:lnTo>
                    <a:lnTo>
                      <a:pt x="28" y="90"/>
                    </a:lnTo>
                    <a:lnTo>
                      <a:pt x="30" y="107"/>
                    </a:lnTo>
                    <a:lnTo>
                      <a:pt x="32" y="123"/>
                    </a:lnTo>
                    <a:lnTo>
                      <a:pt x="34" y="139"/>
                    </a:lnTo>
                    <a:lnTo>
                      <a:pt x="37" y="155"/>
                    </a:lnTo>
                    <a:lnTo>
                      <a:pt x="40" y="170"/>
                    </a:lnTo>
                    <a:lnTo>
                      <a:pt x="45" y="185"/>
                    </a:lnTo>
                    <a:lnTo>
                      <a:pt x="51" y="198"/>
                    </a:lnTo>
                    <a:lnTo>
                      <a:pt x="59" y="210"/>
                    </a:lnTo>
                    <a:lnTo>
                      <a:pt x="68" y="221"/>
                    </a:lnTo>
                    <a:lnTo>
                      <a:pt x="80" y="2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3" name="Freeform 489"/>
              <p:cNvSpPr>
                <a:spLocks/>
              </p:cNvSpPr>
              <p:nvPr/>
            </p:nvSpPr>
            <p:spPr bwMode="auto">
              <a:xfrm>
                <a:off x="2161" y="2539"/>
                <a:ext cx="3" cy="4"/>
              </a:xfrm>
              <a:custGeom>
                <a:avLst/>
                <a:gdLst>
                  <a:gd name="T0" fmla="*/ 2 w 21"/>
                  <a:gd name="T1" fmla="*/ 0 h 34"/>
                  <a:gd name="T2" fmla="*/ 0 w 21"/>
                  <a:gd name="T3" fmla="*/ 3 h 34"/>
                  <a:gd name="T4" fmla="*/ 0 w 21"/>
                  <a:gd name="T5" fmla="*/ 5 h 34"/>
                  <a:gd name="T6" fmla="*/ 0 w 21"/>
                  <a:gd name="T7" fmla="*/ 8 h 34"/>
                  <a:gd name="T8" fmla="*/ 1 w 21"/>
                  <a:gd name="T9" fmla="*/ 10 h 34"/>
                  <a:gd name="T10" fmla="*/ 2 w 21"/>
                  <a:gd name="T11" fmla="*/ 12 h 34"/>
                  <a:gd name="T12" fmla="*/ 3 w 21"/>
                  <a:gd name="T13" fmla="*/ 15 h 34"/>
                  <a:gd name="T14" fmla="*/ 4 w 21"/>
                  <a:gd name="T15" fmla="*/ 16 h 34"/>
                  <a:gd name="T16" fmla="*/ 6 w 21"/>
                  <a:gd name="T17" fmla="*/ 19 h 34"/>
                  <a:gd name="T18" fmla="*/ 8 w 21"/>
                  <a:gd name="T19" fmla="*/ 21 h 34"/>
                  <a:gd name="T20" fmla="*/ 10 w 21"/>
                  <a:gd name="T21" fmla="*/ 23 h 34"/>
                  <a:gd name="T22" fmla="*/ 12 w 21"/>
                  <a:gd name="T23" fmla="*/ 24 h 34"/>
                  <a:gd name="T24" fmla="*/ 14 w 21"/>
                  <a:gd name="T25" fmla="*/ 26 h 34"/>
                  <a:gd name="T26" fmla="*/ 16 w 21"/>
                  <a:gd name="T27" fmla="*/ 28 h 34"/>
                  <a:gd name="T28" fmla="*/ 18 w 21"/>
                  <a:gd name="T29" fmla="*/ 30 h 34"/>
                  <a:gd name="T30" fmla="*/ 19 w 21"/>
                  <a:gd name="T31" fmla="*/ 32 h 34"/>
                  <a:gd name="T32" fmla="*/ 21 w 21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34">
                    <a:moveTo>
                      <a:pt x="2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0" y="8"/>
                    </a:lnTo>
                    <a:lnTo>
                      <a:pt x="1" y="10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4" y="16"/>
                    </a:lnTo>
                    <a:lnTo>
                      <a:pt x="6" y="19"/>
                    </a:lnTo>
                    <a:lnTo>
                      <a:pt x="8" y="21"/>
                    </a:lnTo>
                    <a:lnTo>
                      <a:pt x="10" y="23"/>
                    </a:lnTo>
                    <a:lnTo>
                      <a:pt x="12" y="24"/>
                    </a:lnTo>
                    <a:lnTo>
                      <a:pt x="14" y="26"/>
                    </a:lnTo>
                    <a:lnTo>
                      <a:pt x="16" y="28"/>
                    </a:lnTo>
                    <a:lnTo>
                      <a:pt x="18" y="30"/>
                    </a:lnTo>
                    <a:lnTo>
                      <a:pt x="19" y="32"/>
                    </a:lnTo>
                    <a:lnTo>
                      <a:pt x="21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4" name="Freeform 490"/>
              <p:cNvSpPr>
                <a:spLocks/>
              </p:cNvSpPr>
              <p:nvPr/>
            </p:nvSpPr>
            <p:spPr bwMode="auto">
              <a:xfrm>
                <a:off x="2164" y="2543"/>
                <a:ext cx="24" cy="6"/>
              </a:xfrm>
              <a:custGeom>
                <a:avLst/>
                <a:gdLst>
                  <a:gd name="T0" fmla="*/ 0 w 193"/>
                  <a:gd name="T1" fmla="*/ 0 h 53"/>
                  <a:gd name="T2" fmla="*/ 12 w 193"/>
                  <a:gd name="T3" fmla="*/ 1 h 53"/>
                  <a:gd name="T4" fmla="*/ 26 w 193"/>
                  <a:gd name="T5" fmla="*/ 3 h 53"/>
                  <a:gd name="T6" fmla="*/ 38 w 193"/>
                  <a:gd name="T7" fmla="*/ 4 h 53"/>
                  <a:gd name="T8" fmla="*/ 51 w 193"/>
                  <a:gd name="T9" fmla="*/ 6 h 53"/>
                  <a:gd name="T10" fmla="*/ 64 w 193"/>
                  <a:gd name="T11" fmla="*/ 7 h 53"/>
                  <a:gd name="T12" fmla="*/ 76 w 193"/>
                  <a:gd name="T13" fmla="*/ 9 h 53"/>
                  <a:gd name="T14" fmla="*/ 89 w 193"/>
                  <a:gd name="T15" fmla="*/ 10 h 53"/>
                  <a:gd name="T16" fmla="*/ 101 w 193"/>
                  <a:gd name="T17" fmla="*/ 13 h 53"/>
                  <a:gd name="T18" fmla="*/ 114 w 193"/>
                  <a:gd name="T19" fmla="*/ 15 h 53"/>
                  <a:gd name="T20" fmla="*/ 126 w 193"/>
                  <a:gd name="T21" fmla="*/ 18 h 53"/>
                  <a:gd name="T22" fmla="*/ 137 w 193"/>
                  <a:gd name="T23" fmla="*/ 22 h 53"/>
                  <a:gd name="T24" fmla="*/ 150 w 193"/>
                  <a:gd name="T25" fmla="*/ 26 h 53"/>
                  <a:gd name="T26" fmla="*/ 161 w 193"/>
                  <a:gd name="T27" fmla="*/ 31 h 53"/>
                  <a:gd name="T28" fmla="*/ 172 w 193"/>
                  <a:gd name="T29" fmla="*/ 37 h 53"/>
                  <a:gd name="T30" fmla="*/ 183 w 193"/>
                  <a:gd name="T31" fmla="*/ 44 h 53"/>
                  <a:gd name="T32" fmla="*/ 193 w 19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53">
                    <a:moveTo>
                      <a:pt x="0" y="0"/>
                    </a:moveTo>
                    <a:lnTo>
                      <a:pt x="12" y="1"/>
                    </a:lnTo>
                    <a:lnTo>
                      <a:pt x="26" y="3"/>
                    </a:lnTo>
                    <a:lnTo>
                      <a:pt x="38" y="4"/>
                    </a:lnTo>
                    <a:lnTo>
                      <a:pt x="51" y="6"/>
                    </a:lnTo>
                    <a:lnTo>
                      <a:pt x="64" y="7"/>
                    </a:lnTo>
                    <a:lnTo>
                      <a:pt x="76" y="9"/>
                    </a:lnTo>
                    <a:lnTo>
                      <a:pt x="89" y="10"/>
                    </a:lnTo>
                    <a:lnTo>
                      <a:pt x="101" y="13"/>
                    </a:lnTo>
                    <a:lnTo>
                      <a:pt x="114" y="15"/>
                    </a:lnTo>
                    <a:lnTo>
                      <a:pt x="126" y="18"/>
                    </a:lnTo>
                    <a:lnTo>
                      <a:pt x="137" y="22"/>
                    </a:lnTo>
                    <a:lnTo>
                      <a:pt x="150" y="26"/>
                    </a:lnTo>
                    <a:lnTo>
                      <a:pt x="161" y="31"/>
                    </a:lnTo>
                    <a:lnTo>
                      <a:pt x="172" y="37"/>
                    </a:lnTo>
                    <a:lnTo>
                      <a:pt x="183" y="44"/>
                    </a:lnTo>
                    <a:lnTo>
                      <a:pt x="193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5" name="Freeform 491"/>
              <p:cNvSpPr>
                <a:spLocks/>
              </p:cNvSpPr>
              <p:nvPr/>
            </p:nvSpPr>
            <p:spPr bwMode="auto">
              <a:xfrm>
                <a:off x="2188" y="2497"/>
                <a:ext cx="69" cy="52"/>
              </a:xfrm>
              <a:custGeom>
                <a:avLst/>
                <a:gdLst>
                  <a:gd name="T0" fmla="*/ 0 w 558"/>
                  <a:gd name="T1" fmla="*/ 418 h 418"/>
                  <a:gd name="T2" fmla="*/ 22 w 558"/>
                  <a:gd name="T3" fmla="*/ 379 h 418"/>
                  <a:gd name="T4" fmla="*/ 48 w 558"/>
                  <a:gd name="T5" fmla="*/ 343 h 418"/>
                  <a:gd name="T6" fmla="*/ 77 w 558"/>
                  <a:gd name="T7" fmla="*/ 311 h 418"/>
                  <a:gd name="T8" fmla="*/ 109 w 558"/>
                  <a:gd name="T9" fmla="*/ 281 h 418"/>
                  <a:gd name="T10" fmla="*/ 142 w 558"/>
                  <a:gd name="T11" fmla="*/ 254 h 418"/>
                  <a:gd name="T12" fmla="*/ 177 w 558"/>
                  <a:gd name="T13" fmla="*/ 228 h 418"/>
                  <a:gd name="T14" fmla="*/ 213 w 558"/>
                  <a:gd name="T15" fmla="*/ 204 h 418"/>
                  <a:gd name="T16" fmla="*/ 252 w 558"/>
                  <a:gd name="T17" fmla="*/ 180 h 418"/>
                  <a:gd name="T18" fmla="*/ 290 w 558"/>
                  <a:gd name="T19" fmla="*/ 158 h 418"/>
                  <a:gd name="T20" fmla="*/ 329 w 558"/>
                  <a:gd name="T21" fmla="*/ 136 h 418"/>
                  <a:gd name="T22" fmla="*/ 369 w 558"/>
                  <a:gd name="T23" fmla="*/ 115 h 418"/>
                  <a:gd name="T24" fmla="*/ 408 w 558"/>
                  <a:gd name="T25" fmla="*/ 93 h 418"/>
                  <a:gd name="T26" fmla="*/ 446 w 558"/>
                  <a:gd name="T27" fmla="*/ 72 h 418"/>
                  <a:gd name="T28" fmla="*/ 485 w 558"/>
                  <a:gd name="T29" fmla="*/ 48 h 418"/>
                  <a:gd name="T30" fmla="*/ 522 w 558"/>
                  <a:gd name="T31" fmla="*/ 24 h 418"/>
                  <a:gd name="T32" fmla="*/ 558 w 558"/>
                  <a:gd name="T33" fmla="*/ 0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8" h="418">
                    <a:moveTo>
                      <a:pt x="0" y="418"/>
                    </a:moveTo>
                    <a:lnTo>
                      <a:pt x="22" y="379"/>
                    </a:lnTo>
                    <a:lnTo>
                      <a:pt x="48" y="343"/>
                    </a:lnTo>
                    <a:lnTo>
                      <a:pt x="77" y="311"/>
                    </a:lnTo>
                    <a:lnTo>
                      <a:pt x="109" y="281"/>
                    </a:lnTo>
                    <a:lnTo>
                      <a:pt x="142" y="254"/>
                    </a:lnTo>
                    <a:lnTo>
                      <a:pt x="177" y="228"/>
                    </a:lnTo>
                    <a:lnTo>
                      <a:pt x="213" y="204"/>
                    </a:lnTo>
                    <a:lnTo>
                      <a:pt x="252" y="180"/>
                    </a:lnTo>
                    <a:lnTo>
                      <a:pt x="290" y="158"/>
                    </a:lnTo>
                    <a:lnTo>
                      <a:pt x="329" y="136"/>
                    </a:lnTo>
                    <a:lnTo>
                      <a:pt x="369" y="115"/>
                    </a:lnTo>
                    <a:lnTo>
                      <a:pt x="408" y="93"/>
                    </a:lnTo>
                    <a:lnTo>
                      <a:pt x="446" y="72"/>
                    </a:lnTo>
                    <a:lnTo>
                      <a:pt x="485" y="48"/>
                    </a:lnTo>
                    <a:lnTo>
                      <a:pt x="522" y="24"/>
                    </a:lnTo>
                    <a:lnTo>
                      <a:pt x="55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6" name="Freeform 492"/>
              <p:cNvSpPr>
                <a:spLocks/>
              </p:cNvSpPr>
              <p:nvPr/>
            </p:nvSpPr>
            <p:spPr bwMode="auto">
              <a:xfrm>
                <a:off x="2257" y="2493"/>
                <a:ext cx="57" cy="13"/>
              </a:xfrm>
              <a:custGeom>
                <a:avLst/>
                <a:gdLst>
                  <a:gd name="T0" fmla="*/ 0 w 452"/>
                  <a:gd name="T1" fmla="*/ 36 h 103"/>
                  <a:gd name="T2" fmla="*/ 28 w 452"/>
                  <a:gd name="T3" fmla="*/ 27 h 103"/>
                  <a:gd name="T4" fmla="*/ 59 w 452"/>
                  <a:gd name="T5" fmla="*/ 19 h 103"/>
                  <a:gd name="T6" fmla="*/ 88 w 452"/>
                  <a:gd name="T7" fmla="*/ 13 h 103"/>
                  <a:gd name="T8" fmla="*/ 118 w 452"/>
                  <a:gd name="T9" fmla="*/ 7 h 103"/>
                  <a:gd name="T10" fmla="*/ 148 w 452"/>
                  <a:gd name="T11" fmla="*/ 3 h 103"/>
                  <a:gd name="T12" fmla="*/ 178 w 452"/>
                  <a:gd name="T13" fmla="*/ 1 h 103"/>
                  <a:gd name="T14" fmla="*/ 208 w 452"/>
                  <a:gd name="T15" fmla="*/ 0 h 103"/>
                  <a:gd name="T16" fmla="*/ 238 w 452"/>
                  <a:gd name="T17" fmla="*/ 2 h 103"/>
                  <a:gd name="T18" fmla="*/ 266 w 452"/>
                  <a:gd name="T19" fmla="*/ 5 h 103"/>
                  <a:gd name="T20" fmla="*/ 295 w 452"/>
                  <a:gd name="T21" fmla="*/ 11 h 103"/>
                  <a:gd name="T22" fmla="*/ 324 w 452"/>
                  <a:gd name="T23" fmla="*/ 19 h 103"/>
                  <a:gd name="T24" fmla="*/ 351 w 452"/>
                  <a:gd name="T25" fmla="*/ 30 h 103"/>
                  <a:gd name="T26" fmla="*/ 377 w 452"/>
                  <a:gd name="T27" fmla="*/ 43 h 103"/>
                  <a:gd name="T28" fmla="*/ 403 w 452"/>
                  <a:gd name="T29" fmla="*/ 59 h 103"/>
                  <a:gd name="T30" fmla="*/ 427 w 452"/>
                  <a:gd name="T31" fmla="*/ 79 h 103"/>
                  <a:gd name="T32" fmla="*/ 452 w 452"/>
                  <a:gd name="T33" fmla="*/ 103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2" h="103">
                    <a:moveTo>
                      <a:pt x="0" y="36"/>
                    </a:moveTo>
                    <a:lnTo>
                      <a:pt x="28" y="27"/>
                    </a:lnTo>
                    <a:lnTo>
                      <a:pt x="59" y="19"/>
                    </a:lnTo>
                    <a:lnTo>
                      <a:pt x="88" y="13"/>
                    </a:lnTo>
                    <a:lnTo>
                      <a:pt x="118" y="7"/>
                    </a:lnTo>
                    <a:lnTo>
                      <a:pt x="148" y="3"/>
                    </a:lnTo>
                    <a:lnTo>
                      <a:pt x="178" y="1"/>
                    </a:lnTo>
                    <a:lnTo>
                      <a:pt x="208" y="0"/>
                    </a:lnTo>
                    <a:lnTo>
                      <a:pt x="238" y="2"/>
                    </a:lnTo>
                    <a:lnTo>
                      <a:pt x="266" y="5"/>
                    </a:lnTo>
                    <a:lnTo>
                      <a:pt x="295" y="11"/>
                    </a:lnTo>
                    <a:lnTo>
                      <a:pt x="324" y="19"/>
                    </a:lnTo>
                    <a:lnTo>
                      <a:pt x="351" y="30"/>
                    </a:lnTo>
                    <a:lnTo>
                      <a:pt x="377" y="43"/>
                    </a:lnTo>
                    <a:lnTo>
                      <a:pt x="403" y="59"/>
                    </a:lnTo>
                    <a:lnTo>
                      <a:pt x="427" y="79"/>
                    </a:lnTo>
                    <a:lnTo>
                      <a:pt x="452" y="1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7" name="Freeform 493"/>
              <p:cNvSpPr>
                <a:spLocks/>
              </p:cNvSpPr>
              <p:nvPr/>
            </p:nvSpPr>
            <p:spPr bwMode="auto">
              <a:xfrm>
                <a:off x="2314" y="2506"/>
                <a:ext cx="29" cy="65"/>
              </a:xfrm>
              <a:custGeom>
                <a:avLst/>
                <a:gdLst>
                  <a:gd name="T0" fmla="*/ 0 w 231"/>
                  <a:gd name="T1" fmla="*/ 0 h 523"/>
                  <a:gd name="T2" fmla="*/ 26 w 231"/>
                  <a:gd name="T3" fmla="*/ 27 h 523"/>
                  <a:gd name="T4" fmla="*/ 49 w 231"/>
                  <a:gd name="T5" fmla="*/ 56 h 523"/>
                  <a:gd name="T6" fmla="*/ 70 w 231"/>
                  <a:gd name="T7" fmla="*/ 86 h 523"/>
                  <a:gd name="T8" fmla="*/ 89 w 231"/>
                  <a:gd name="T9" fmla="*/ 116 h 523"/>
                  <a:gd name="T10" fmla="*/ 106 w 231"/>
                  <a:gd name="T11" fmla="*/ 149 h 523"/>
                  <a:gd name="T12" fmla="*/ 122 w 231"/>
                  <a:gd name="T13" fmla="*/ 181 h 523"/>
                  <a:gd name="T14" fmla="*/ 136 w 231"/>
                  <a:gd name="T15" fmla="*/ 214 h 523"/>
                  <a:gd name="T16" fmla="*/ 149 w 231"/>
                  <a:gd name="T17" fmla="*/ 247 h 523"/>
                  <a:gd name="T18" fmla="*/ 160 w 231"/>
                  <a:gd name="T19" fmla="*/ 281 h 523"/>
                  <a:gd name="T20" fmla="*/ 171 w 231"/>
                  <a:gd name="T21" fmla="*/ 316 h 523"/>
                  <a:gd name="T22" fmla="*/ 181 w 231"/>
                  <a:gd name="T23" fmla="*/ 350 h 523"/>
                  <a:gd name="T24" fmla="*/ 191 w 231"/>
                  <a:gd name="T25" fmla="*/ 384 h 523"/>
                  <a:gd name="T26" fmla="*/ 201 w 231"/>
                  <a:gd name="T27" fmla="*/ 419 h 523"/>
                  <a:gd name="T28" fmla="*/ 210 w 231"/>
                  <a:gd name="T29" fmla="*/ 454 h 523"/>
                  <a:gd name="T30" fmla="*/ 220 w 231"/>
                  <a:gd name="T31" fmla="*/ 488 h 523"/>
                  <a:gd name="T32" fmla="*/ 231 w 231"/>
                  <a:gd name="T33" fmla="*/ 523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1" h="523">
                    <a:moveTo>
                      <a:pt x="0" y="0"/>
                    </a:moveTo>
                    <a:lnTo>
                      <a:pt x="26" y="27"/>
                    </a:lnTo>
                    <a:lnTo>
                      <a:pt x="49" y="56"/>
                    </a:lnTo>
                    <a:lnTo>
                      <a:pt x="70" y="86"/>
                    </a:lnTo>
                    <a:lnTo>
                      <a:pt x="89" y="116"/>
                    </a:lnTo>
                    <a:lnTo>
                      <a:pt x="106" y="149"/>
                    </a:lnTo>
                    <a:lnTo>
                      <a:pt x="122" y="181"/>
                    </a:lnTo>
                    <a:lnTo>
                      <a:pt x="136" y="214"/>
                    </a:lnTo>
                    <a:lnTo>
                      <a:pt x="149" y="247"/>
                    </a:lnTo>
                    <a:lnTo>
                      <a:pt x="160" y="281"/>
                    </a:lnTo>
                    <a:lnTo>
                      <a:pt x="171" y="316"/>
                    </a:lnTo>
                    <a:lnTo>
                      <a:pt x="181" y="350"/>
                    </a:lnTo>
                    <a:lnTo>
                      <a:pt x="191" y="384"/>
                    </a:lnTo>
                    <a:lnTo>
                      <a:pt x="201" y="419"/>
                    </a:lnTo>
                    <a:lnTo>
                      <a:pt x="210" y="454"/>
                    </a:lnTo>
                    <a:lnTo>
                      <a:pt x="220" y="488"/>
                    </a:lnTo>
                    <a:lnTo>
                      <a:pt x="231" y="5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8" name="Freeform 494"/>
              <p:cNvSpPr>
                <a:spLocks/>
              </p:cNvSpPr>
              <p:nvPr/>
            </p:nvSpPr>
            <p:spPr bwMode="auto">
              <a:xfrm>
                <a:off x="2343" y="2559"/>
                <a:ext cx="36" cy="12"/>
              </a:xfrm>
              <a:custGeom>
                <a:avLst/>
                <a:gdLst>
                  <a:gd name="T0" fmla="*/ 0 w 293"/>
                  <a:gd name="T1" fmla="*/ 99 h 99"/>
                  <a:gd name="T2" fmla="*/ 17 w 293"/>
                  <a:gd name="T3" fmla="*/ 92 h 99"/>
                  <a:gd name="T4" fmla="*/ 36 w 293"/>
                  <a:gd name="T5" fmla="*/ 84 h 99"/>
                  <a:gd name="T6" fmla="*/ 54 w 293"/>
                  <a:gd name="T7" fmla="*/ 76 h 99"/>
                  <a:gd name="T8" fmla="*/ 71 w 293"/>
                  <a:gd name="T9" fmla="*/ 69 h 99"/>
                  <a:gd name="T10" fmla="*/ 88 w 293"/>
                  <a:gd name="T11" fmla="*/ 61 h 99"/>
                  <a:gd name="T12" fmla="*/ 106 w 293"/>
                  <a:gd name="T13" fmla="*/ 53 h 99"/>
                  <a:gd name="T14" fmla="*/ 123 w 293"/>
                  <a:gd name="T15" fmla="*/ 45 h 99"/>
                  <a:gd name="T16" fmla="*/ 141 w 293"/>
                  <a:gd name="T17" fmla="*/ 38 h 99"/>
                  <a:gd name="T18" fmla="*/ 159 w 293"/>
                  <a:gd name="T19" fmla="*/ 30 h 99"/>
                  <a:gd name="T20" fmla="*/ 177 w 293"/>
                  <a:gd name="T21" fmla="*/ 24 h 99"/>
                  <a:gd name="T22" fmla="*/ 195 w 293"/>
                  <a:gd name="T23" fmla="*/ 18 h 99"/>
                  <a:gd name="T24" fmla="*/ 214 w 293"/>
                  <a:gd name="T25" fmla="*/ 12 h 99"/>
                  <a:gd name="T26" fmla="*/ 232 w 293"/>
                  <a:gd name="T27" fmla="*/ 7 h 99"/>
                  <a:gd name="T28" fmla="*/ 252 w 293"/>
                  <a:gd name="T29" fmla="*/ 3 h 99"/>
                  <a:gd name="T30" fmla="*/ 271 w 293"/>
                  <a:gd name="T31" fmla="*/ 1 h 99"/>
                  <a:gd name="T32" fmla="*/ 293 w 293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3" h="99">
                    <a:moveTo>
                      <a:pt x="0" y="99"/>
                    </a:moveTo>
                    <a:lnTo>
                      <a:pt x="17" y="92"/>
                    </a:lnTo>
                    <a:lnTo>
                      <a:pt x="36" y="84"/>
                    </a:lnTo>
                    <a:lnTo>
                      <a:pt x="54" y="76"/>
                    </a:lnTo>
                    <a:lnTo>
                      <a:pt x="71" y="69"/>
                    </a:lnTo>
                    <a:lnTo>
                      <a:pt x="88" y="61"/>
                    </a:lnTo>
                    <a:lnTo>
                      <a:pt x="106" y="53"/>
                    </a:lnTo>
                    <a:lnTo>
                      <a:pt x="123" y="45"/>
                    </a:lnTo>
                    <a:lnTo>
                      <a:pt x="141" y="38"/>
                    </a:lnTo>
                    <a:lnTo>
                      <a:pt x="159" y="30"/>
                    </a:lnTo>
                    <a:lnTo>
                      <a:pt x="177" y="24"/>
                    </a:lnTo>
                    <a:lnTo>
                      <a:pt x="195" y="18"/>
                    </a:lnTo>
                    <a:lnTo>
                      <a:pt x="214" y="12"/>
                    </a:lnTo>
                    <a:lnTo>
                      <a:pt x="232" y="7"/>
                    </a:lnTo>
                    <a:lnTo>
                      <a:pt x="252" y="3"/>
                    </a:lnTo>
                    <a:lnTo>
                      <a:pt x="271" y="1"/>
                    </a:lnTo>
                    <a:lnTo>
                      <a:pt x="2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199" name="Freeform 495"/>
              <p:cNvSpPr>
                <a:spLocks/>
              </p:cNvSpPr>
              <p:nvPr/>
            </p:nvSpPr>
            <p:spPr bwMode="auto">
              <a:xfrm>
                <a:off x="2379" y="2516"/>
                <a:ext cx="36" cy="43"/>
              </a:xfrm>
              <a:custGeom>
                <a:avLst/>
                <a:gdLst>
                  <a:gd name="T0" fmla="*/ 0 w 285"/>
                  <a:gd name="T1" fmla="*/ 338 h 338"/>
                  <a:gd name="T2" fmla="*/ 10 w 285"/>
                  <a:gd name="T3" fmla="*/ 311 h 338"/>
                  <a:gd name="T4" fmla="*/ 24 w 285"/>
                  <a:gd name="T5" fmla="*/ 287 h 338"/>
                  <a:gd name="T6" fmla="*/ 41 w 285"/>
                  <a:gd name="T7" fmla="*/ 266 h 338"/>
                  <a:gd name="T8" fmla="*/ 60 w 285"/>
                  <a:gd name="T9" fmla="*/ 246 h 338"/>
                  <a:gd name="T10" fmla="*/ 82 w 285"/>
                  <a:gd name="T11" fmla="*/ 228 h 338"/>
                  <a:gd name="T12" fmla="*/ 105 w 285"/>
                  <a:gd name="T13" fmla="*/ 211 h 338"/>
                  <a:gd name="T14" fmla="*/ 129 w 285"/>
                  <a:gd name="T15" fmla="*/ 193 h 338"/>
                  <a:gd name="T16" fmla="*/ 153 w 285"/>
                  <a:gd name="T17" fmla="*/ 177 h 338"/>
                  <a:gd name="T18" fmla="*/ 176 w 285"/>
                  <a:gd name="T19" fmla="*/ 161 h 338"/>
                  <a:gd name="T20" fmla="*/ 199 w 285"/>
                  <a:gd name="T21" fmla="*/ 143 h 338"/>
                  <a:gd name="T22" fmla="*/ 220 w 285"/>
                  <a:gd name="T23" fmla="*/ 125 h 338"/>
                  <a:gd name="T24" fmla="*/ 239 w 285"/>
                  <a:gd name="T25" fmla="*/ 105 h 338"/>
                  <a:gd name="T26" fmla="*/ 256 w 285"/>
                  <a:gd name="T27" fmla="*/ 83 h 338"/>
                  <a:gd name="T28" fmla="*/ 270 w 285"/>
                  <a:gd name="T29" fmla="*/ 58 h 338"/>
                  <a:gd name="T30" fmla="*/ 279 w 285"/>
                  <a:gd name="T31" fmla="*/ 30 h 338"/>
                  <a:gd name="T32" fmla="*/ 285 w 285"/>
                  <a:gd name="T33" fmla="*/ 0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338">
                    <a:moveTo>
                      <a:pt x="0" y="338"/>
                    </a:moveTo>
                    <a:lnTo>
                      <a:pt x="10" y="311"/>
                    </a:lnTo>
                    <a:lnTo>
                      <a:pt x="24" y="287"/>
                    </a:lnTo>
                    <a:lnTo>
                      <a:pt x="41" y="266"/>
                    </a:lnTo>
                    <a:lnTo>
                      <a:pt x="60" y="246"/>
                    </a:lnTo>
                    <a:lnTo>
                      <a:pt x="82" y="228"/>
                    </a:lnTo>
                    <a:lnTo>
                      <a:pt x="105" y="211"/>
                    </a:lnTo>
                    <a:lnTo>
                      <a:pt x="129" y="193"/>
                    </a:lnTo>
                    <a:lnTo>
                      <a:pt x="153" y="177"/>
                    </a:lnTo>
                    <a:lnTo>
                      <a:pt x="176" y="161"/>
                    </a:lnTo>
                    <a:lnTo>
                      <a:pt x="199" y="143"/>
                    </a:lnTo>
                    <a:lnTo>
                      <a:pt x="220" y="125"/>
                    </a:lnTo>
                    <a:lnTo>
                      <a:pt x="239" y="105"/>
                    </a:lnTo>
                    <a:lnTo>
                      <a:pt x="256" y="83"/>
                    </a:lnTo>
                    <a:lnTo>
                      <a:pt x="270" y="58"/>
                    </a:lnTo>
                    <a:lnTo>
                      <a:pt x="279" y="30"/>
                    </a:lnTo>
                    <a:lnTo>
                      <a:pt x="2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0" name="Freeform 496"/>
              <p:cNvSpPr>
                <a:spLocks/>
              </p:cNvSpPr>
              <p:nvPr/>
            </p:nvSpPr>
            <p:spPr bwMode="auto">
              <a:xfrm>
                <a:off x="2415" y="2496"/>
                <a:ext cx="25" cy="20"/>
              </a:xfrm>
              <a:custGeom>
                <a:avLst/>
                <a:gdLst>
                  <a:gd name="T0" fmla="*/ 0 w 199"/>
                  <a:gd name="T1" fmla="*/ 166 h 166"/>
                  <a:gd name="T2" fmla="*/ 9 w 199"/>
                  <a:gd name="T3" fmla="*/ 151 h 166"/>
                  <a:gd name="T4" fmla="*/ 19 w 199"/>
                  <a:gd name="T5" fmla="*/ 137 h 166"/>
                  <a:gd name="T6" fmla="*/ 28 w 199"/>
                  <a:gd name="T7" fmla="*/ 123 h 166"/>
                  <a:gd name="T8" fmla="*/ 39 w 199"/>
                  <a:gd name="T9" fmla="*/ 109 h 166"/>
                  <a:gd name="T10" fmla="*/ 49 w 199"/>
                  <a:gd name="T11" fmla="*/ 96 h 166"/>
                  <a:gd name="T12" fmla="*/ 60 w 199"/>
                  <a:gd name="T13" fmla="*/ 83 h 166"/>
                  <a:gd name="T14" fmla="*/ 71 w 199"/>
                  <a:gd name="T15" fmla="*/ 71 h 166"/>
                  <a:gd name="T16" fmla="*/ 83 w 199"/>
                  <a:gd name="T17" fmla="*/ 59 h 166"/>
                  <a:gd name="T18" fmla="*/ 95 w 199"/>
                  <a:gd name="T19" fmla="*/ 48 h 166"/>
                  <a:gd name="T20" fmla="*/ 109 w 199"/>
                  <a:gd name="T21" fmla="*/ 38 h 166"/>
                  <a:gd name="T22" fmla="*/ 122 w 199"/>
                  <a:gd name="T23" fmla="*/ 29 h 166"/>
                  <a:gd name="T24" fmla="*/ 136 w 199"/>
                  <a:gd name="T25" fmla="*/ 21 h 166"/>
                  <a:gd name="T26" fmla="*/ 150 w 199"/>
                  <a:gd name="T27" fmla="*/ 14 h 166"/>
                  <a:gd name="T28" fmla="*/ 166 w 199"/>
                  <a:gd name="T29" fmla="*/ 8 h 166"/>
                  <a:gd name="T30" fmla="*/ 182 w 199"/>
                  <a:gd name="T31" fmla="*/ 3 h 166"/>
                  <a:gd name="T32" fmla="*/ 199 w 199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166">
                    <a:moveTo>
                      <a:pt x="0" y="166"/>
                    </a:moveTo>
                    <a:lnTo>
                      <a:pt x="9" y="151"/>
                    </a:lnTo>
                    <a:lnTo>
                      <a:pt x="19" y="137"/>
                    </a:lnTo>
                    <a:lnTo>
                      <a:pt x="28" y="123"/>
                    </a:lnTo>
                    <a:lnTo>
                      <a:pt x="39" y="109"/>
                    </a:lnTo>
                    <a:lnTo>
                      <a:pt x="49" y="96"/>
                    </a:lnTo>
                    <a:lnTo>
                      <a:pt x="60" y="83"/>
                    </a:lnTo>
                    <a:lnTo>
                      <a:pt x="71" y="71"/>
                    </a:lnTo>
                    <a:lnTo>
                      <a:pt x="83" y="59"/>
                    </a:lnTo>
                    <a:lnTo>
                      <a:pt x="95" y="48"/>
                    </a:lnTo>
                    <a:lnTo>
                      <a:pt x="109" y="38"/>
                    </a:lnTo>
                    <a:lnTo>
                      <a:pt x="122" y="29"/>
                    </a:lnTo>
                    <a:lnTo>
                      <a:pt x="136" y="21"/>
                    </a:lnTo>
                    <a:lnTo>
                      <a:pt x="150" y="14"/>
                    </a:lnTo>
                    <a:lnTo>
                      <a:pt x="166" y="8"/>
                    </a:lnTo>
                    <a:lnTo>
                      <a:pt x="182" y="3"/>
                    </a:lnTo>
                    <a:lnTo>
                      <a:pt x="1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1" name="Line 497"/>
              <p:cNvSpPr>
                <a:spLocks noChangeShapeType="1"/>
              </p:cNvSpPr>
              <p:nvPr/>
            </p:nvSpPr>
            <p:spPr bwMode="auto">
              <a:xfrm flipV="1">
                <a:off x="2440" y="2495"/>
                <a:ext cx="1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2" name="Freeform 498"/>
              <p:cNvSpPr>
                <a:spLocks/>
              </p:cNvSpPr>
              <p:nvPr/>
            </p:nvSpPr>
            <p:spPr bwMode="auto">
              <a:xfrm>
                <a:off x="2454" y="2473"/>
                <a:ext cx="41" cy="22"/>
              </a:xfrm>
              <a:custGeom>
                <a:avLst/>
                <a:gdLst>
                  <a:gd name="T0" fmla="*/ 0 w 326"/>
                  <a:gd name="T1" fmla="*/ 172 h 172"/>
                  <a:gd name="T2" fmla="*/ 15 w 326"/>
                  <a:gd name="T3" fmla="*/ 150 h 172"/>
                  <a:gd name="T4" fmla="*/ 33 w 326"/>
                  <a:gd name="T5" fmla="*/ 132 h 172"/>
                  <a:gd name="T6" fmla="*/ 53 w 326"/>
                  <a:gd name="T7" fmla="*/ 119 h 172"/>
                  <a:gd name="T8" fmla="*/ 73 w 326"/>
                  <a:gd name="T9" fmla="*/ 109 h 172"/>
                  <a:gd name="T10" fmla="*/ 94 w 326"/>
                  <a:gd name="T11" fmla="*/ 102 h 172"/>
                  <a:gd name="T12" fmla="*/ 116 w 326"/>
                  <a:gd name="T13" fmla="*/ 96 h 172"/>
                  <a:gd name="T14" fmla="*/ 138 w 326"/>
                  <a:gd name="T15" fmla="*/ 92 h 172"/>
                  <a:gd name="T16" fmla="*/ 161 w 326"/>
                  <a:gd name="T17" fmla="*/ 88 h 172"/>
                  <a:gd name="T18" fmla="*/ 184 w 326"/>
                  <a:gd name="T19" fmla="*/ 84 h 172"/>
                  <a:gd name="T20" fmla="*/ 207 w 326"/>
                  <a:gd name="T21" fmla="*/ 80 h 172"/>
                  <a:gd name="T22" fmla="*/ 229 w 326"/>
                  <a:gd name="T23" fmla="*/ 74 h 172"/>
                  <a:gd name="T24" fmla="*/ 250 w 326"/>
                  <a:gd name="T25" fmla="*/ 66 h 172"/>
                  <a:gd name="T26" fmla="*/ 271 w 326"/>
                  <a:gd name="T27" fmla="*/ 55 h 172"/>
                  <a:gd name="T28" fmla="*/ 290 w 326"/>
                  <a:gd name="T29" fmla="*/ 41 h 172"/>
                  <a:gd name="T30" fmla="*/ 308 w 326"/>
                  <a:gd name="T31" fmla="*/ 23 h 172"/>
                  <a:gd name="T32" fmla="*/ 326 w 326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6" h="172">
                    <a:moveTo>
                      <a:pt x="0" y="172"/>
                    </a:moveTo>
                    <a:lnTo>
                      <a:pt x="15" y="150"/>
                    </a:lnTo>
                    <a:lnTo>
                      <a:pt x="33" y="132"/>
                    </a:lnTo>
                    <a:lnTo>
                      <a:pt x="53" y="119"/>
                    </a:lnTo>
                    <a:lnTo>
                      <a:pt x="73" y="109"/>
                    </a:lnTo>
                    <a:lnTo>
                      <a:pt x="94" y="102"/>
                    </a:lnTo>
                    <a:lnTo>
                      <a:pt x="116" y="96"/>
                    </a:lnTo>
                    <a:lnTo>
                      <a:pt x="138" y="92"/>
                    </a:lnTo>
                    <a:lnTo>
                      <a:pt x="161" y="88"/>
                    </a:lnTo>
                    <a:lnTo>
                      <a:pt x="184" y="84"/>
                    </a:lnTo>
                    <a:lnTo>
                      <a:pt x="207" y="80"/>
                    </a:lnTo>
                    <a:lnTo>
                      <a:pt x="229" y="74"/>
                    </a:lnTo>
                    <a:lnTo>
                      <a:pt x="250" y="66"/>
                    </a:lnTo>
                    <a:lnTo>
                      <a:pt x="271" y="55"/>
                    </a:lnTo>
                    <a:lnTo>
                      <a:pt x="290" y="41"/>
                    </a:lnTo>
                    <a:lnTo>
                      <a:pt x="308" y="23"/>
                    </a:lnTo>
                    <a:lnTo>
                      <a:pt x="3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3" name="Freeform 499"/>
              <p:cNvSpPr>
                <a:spLocks/>
              </p:cNvSpPr>
              <p:nvPr/>
            </p:nvSpPr>
            <p:spPr bwMode="auto">
              <a:xfrm>
                <a:off x="2495" y="2470"/>
                <a:ext cx="15" cy="3"/>
              </a:xfrm>
              <a:custGeom>
                <a:avLst/>
                <a:gdLst>
                  <a:gd name="T0" fmla="*/ 0 w 126"/>
                  <a:gd name="T1" fmla="*/ 29 h 29"/>
                  <a:gd name="T2" fmla="*/ 7 w 126"/>
                  <a:gd name="T3" fmla="*/ 26 h 29"/>
                  <a:gd name="T4" fmla="*/ 14 w 126"/>
                  <a:gd name="T5" fmla="*/ 23 h 29"/>
                  <a:gd name="T6" fmla="*/ 22 w 126"/>
                  <a:gd name="T7" fmla="*/ 21 h 29"/>
                  <a:gd name="T8" fmla="*/ 30 w 126"/>
                  <a:gd name="T9" fmla="*/ 18 h 29"/>
                  <a:gd name="T10" fmla="*/ 38 w 126"/>
                  <a:gd name="T11" fmla="*/ 15 h 29"/>
                  <a:gd name="T12" fmla="*/ 45 w 126"/>
                  <a:gd name="T13" fmla="*/ 12 h 29"/>
                  <a:gd name="T14" fmla="*/ 53 w 126"/>
                  <a:gd name="T15" fmla="*/ 10 h 29"/>
                  <a:gd name="T16" fmla="*/ 61 w 126"/>
                  <a:gd name="T17" fmla="*/ 7 h 29"/>
                  <a:gd name="T18" fmla="*/ 69 w 126"/>
                  <a:gd name="T19" fmla="*/ 5 h 29"/>
                  <a:gd name="T20" fmla="*/ 77 w 126"/>
                  <a:gd name="T21" fmla="*/ 3 h 29"/>
                  <a:gd name="T22" fmla="*/ 85 w 126"/>
                  <a:gd name="T23" fmla="*/ 2 h 29"/>
                  <a:gd name="T24" fmla="*/ 93 w 126"/>
                  <a:gd name="T25" fmla="*/ 1 h 29"/>
                  <a:gd name="T26" fmla="*/ 101 w 126"/>
                  <a:gd name="T27" fmla="*/ 0 h 29"/>
                  <a:gd name="T28" fmla="*/ 109 w 126"/>
                  <a:gd name="T29" fmla="*/ 1 h 29"/>
                  <a:gd name="T30" fmla="*/ 118 w 126"/>
                  <a:gd name="T31" fmla="*/ 1 h 29"/>
                  <a:gd name="T32" fmla="*/ 126 w 126"/>
                  <a:gd name="T33" fmla="*/ 3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9">
                    <a:moveTo>
                      <a:pt x="0" y="29"/>
                    </a:moveTo>
                    <a:lnTo>
                      <a:pt x="7" y="26"/>
                    </a:lnTo>
                    <a:lnTo>
                      <a:pt x="14" y="23"/>
                    </a:lnTo>
                    <a:lnTo>
                      <a:pt x="22" y="21"/>
                    </a:lnTo>
                    <a:lnTo>
                      <a:pt x="30" y="18"/>
                    </a:lnTo>
                    <a:lnTo>
                      <a:pt x="38" y="15"/>
                    </a:lnTo>
                    <a:lnTo>
                      <a:pt x="45" y="12"/>
                    </a:lnTo>
                    <a:lnTo>
                      <a:pt x="53" y="10"/>
                    </a:lnTo>
                    <a:lnTo>
                      <a:pt x="61" y="7"/>
                    </a:lnTo>
                    <a:lnTo>
                      <a:pt x="69" y="5"/>
                    </a:lnTo>
                    <a:lnTo>
                      <a:pt x="77" y="3"/>
                    </a:lnTo>
                    <a:lnTo>
                      <a:pt x="85" y="2"/>
                    </a:lnTo>
                    <a:lnTo>
                      <a:pt x="93" y="1"/>
                    </a:lnTo>
                    <a:lnTo>
                      <a:pt x="101" y="0"/>
                    </a:lnTo>
                    <a:lnTo>
                      <a:pt x="109" y="1"/>
                    </a:lnTo>
                    <a:lnTo>
                      <a:pt x="118" y="1"/>
                    </a:lnTo>
                    <a:lnTo>
                      <a:pt x="126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4" name="Freeform 500"/>
              <p:cNvSpPr>
                <a:spLocks/>
              </p:cNvSpPr>
              <p:nvPr/>
            </p:nvSpPr>
            <p:spPr bwMode="auto">
              <a:xfrm>
                <a:off x="2510" y="2448"/>
                <a:ext cx="26" cy="22"/>
              </a:xfrm>
              <a:custGeom>
                <a:avLst/>
                <a:gdLst>
                  <a:gd name="T0" fmla="*/ 0 w 205"/>
                  <a:gd name="T1" fmla="*/ 179 h 179"/>
                  <a:gd name="T2" fmla="*/ 7 w 205"/>
                  <a:gd name="T3" fmla="*/ 158 h 179"/>
                  <a:gd name="T4" fmla="*/ 16 w 205"/>
                  <a:gd name="T5" fmla="*/ 141 h 179"/>
                  <a:gd name="T6" fmla="*/ 27 w 205"/>
                  <a:gd name="T7" fmla="*/ 127 h 179"/>
                  <a:gd name="T8" fmla="*/ 40 w 205"/>
                  <a:gd name="T9" fmla="*/ 116 h 179"/>
                  <a:gd name="T10" fmla="*/ 54 w 205"/>
                  <a:gd name="T11" fmla="*/ 107 h 179"/>
                  <a:gd name="T12" fmla="*/ 69 w 205"/>
                  <a:gd name="T13" fmla="*/ 100 h 179"/>
                  <a:gd name="T14" fmla="*/ 85 w 205"/>
                  <a:gd name="T15" fmla="*/ 94 h 179"/>
                  <a:gd name="T16" fmla="*/ 102 w 205"/>
                  <a:gd name="T17" fmla="*/ 88 h 179"/>
                  <a:gd name="T18" fmla="*/ 119 w 205"/>
                  <a:gd name="T19" fmla="*/ 82 h 179"/>
                  <a:gd name="T20" fmla="*/ 135 w 205"/>
                  <a:gd name="T21" fmla="*/ 76 h 179"/>
                  <a:gd name="T22" fmla="*/ 150 w 205"/>
                  <a:gd name="T23" fmla="*/ 69 h 179"/>
                  <a:gd name="T24" fmla="*/ 164 w 205"/>
                  <a:gd name="T25" fmla="*/ 60 h 179"/>
                  <a:gd name="T26" fmla="*/ 177 w 205"/>
                  <a:gd name="T27" fmla="*/ 50 h 179"/>
                  <a:gd name="T28" fmla="*/ 188 w 205"/>
                  <a:gd name="T29" fmla="*/ 36 h 179"/>
                  <a:gd name="T30" fmla="*/ 197 w 205"/>
                  <a:gd name="T31" fmla="*/ 20 h 179"/>
                  <a:gd name="T32" fmla="*/ 205 w 205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179">
                    <a:moveTo>
                      <a:pt x="0" y="179"/>
                    </a:moveTo>
                    <a:lnTo>
                      <a:pt x="7" y="158"/>
                    </a:lnTo>
                    <a:lnTo>
                      <a:pt x="16" y="141"/>
                    </a:lnTo>
                    <a:lnTo>
                      <a:pt x="27" y="127"/>
                    </a:lnTo>
                    <a:lnTo>
                      <a:pt x="40" y="116"/>
                    </a:lnTo>
                    <a:lnTo>
                      <a:pt x="54" y="107"/>
                    </a:lnTo>
                    <a:lnTo>
                      <a:pt x="69" y="100"/>
                    </a:lnTo>
                    <a:lnTo>
                      <a:pt x="85" y="94"/>
                    </a:lnTo>
                    <a:lnTo>
                      <a:pt x="102" y="88"/>
                    </a:lnTo>
                    <a:lnTo>
                      <a:pt x="119" y="82"/>
                    </a:lnTo>
                    <a:lnTo>
                      <a:pt x="135" y="76"/>
                    </a:lnTo>
                    <a:lnTo>
                      <a:pt x="150" y="69"/>
                    </a:lnTo>
                    <a:lnTo>
                      <a:pt x="164" y="60"/>
                    </a:lnTo>
                    <a:lnTo>
                      <a:pt x="177" y="50"/>
                    </a:lnTo>
                    <a:lnTo>
                      <a:pt x="188" y="36"/>
                    </a:lnTo>
                    <a:lnTo>
                      <a:pt x="197" y="20"/>
                    </a:lnTo>
                    <a:lnTo>
                      <a:pt x="2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5" name="Line 501"/>
              <p:cNvSpPr>
                <a:spLocks noChangeShapeType="1"/>
              </p:cNvSpPr>
              <p:nvPr/>
            </p:nvSpPr>
            <p:spPr bwMode="auto">
              <a:xfrm flipV="1">
                <a:off x="2536" y="2443"/>
                <a:ext cx="8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6" name="Freeform 502"/>
              <p:cNvSpPr>
                <a:spLocks/>
              </p:cNvSpPr>
              <p:nvPr/>
            </p:nvSpPr>
            <p:spPr bwMode="auto">
              <a:xfrm>
                <a:off x="2540" y="2428"/>
                <a:ext cx="4" cy="15"/>
              </a:xfrm>
              <a:custGeom>
                <a:avLst/>
                <a:gdLst>
                  <a:gd name="T0" fmla="*/ 40 w 40"/>
                  <a:gd name="T1" fmla="*/ 119 h 119"/>
                  <a:gd name="T2" fmla="*/ 33 w 40"/>
                  <a:gd name="T3" fmla="*/ 112 h 119"/>
                  <a:gd name="T4" fmla="*/ 29 w 40"/>
                  <a:gd name="T5" fmla="*/ 105 h 119"/>
                  <a:gd name="T6" fmla="*/ 25 w 40"/>
                  <a:gd name="T7" fmla="*/ 98 h 119"/>
                  <a:gd name="T8" fmla="*/ 23 w 40"/>
                  <a:gd name="T9" fmla="*/ 90 h 119"/>
                  <a:gd name="T10" fmla="*/ 21 w 40"/>
                  <a:gd name="T11" fmla="*/ 82 h 119"/>
                  <a:gd name="T12" fmla="*/ 20 w 40"/>
                  <a:gd name="T13" fmla="*/ 74 h 119"/>
                  <a:gd name="T14" fmla="*/ 19 w 40"/>
                  <a:gd name="T15" fmla="*/ 66 h 119"/>
                  <a:gd name="T16" fmla="*/ 18 w 40"/>
                  <a:gd name="T17" fmla="*/ 58 h 119"/>
                  <a:gd name="T18" fmla="*/ 18 w 40"/>
                  <a:gd name="T19" fmla="*/ 50 h 119"/>
                  <a:gd name="T20" fmla="*/ 16 w 40"/>
                  <a:gd name="T21" fmla="*/ 42 h 119"/>
                  <a:gd name="T22" fmla="*/ 15 w 40"/>
                  <a:gd name="T23" fmla="*/ 34 h 119"/>
                  <a:gd name="T24" fmla="*/ 14 w 40"/>
                  <a:gd name="T25" fmla="*/ 27 h 119"/>
                  <a:gd name="T26" fmla="*/ 12 w 40"/>
                  <a:gd name="T27" fmla="*/ 19 h 119"/>
                  <a:gd name="T28" fmla="*/ 9 w 40"/>
                  <a:gd name="T29" fmla="*/ 13 h 119"/>
                  <a:gd name="T30" fmla="*/ 5 w 40"/>
                  <a:gd name="T31" fmla="*/ 6 h 119"/>
                  <a:gd name="T32" fmla="*/ 0 w 40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19">
                    <a:moveTo>
                      <a:pt x="40" y="119"/>
                    </a:moveTo>
                    <a:lnTo>
                      <a:pt x="33" y="112"/>
                    </a:lnTo>
                    <a:lnTo>
                      <a:pt x="29" y="105"/>
                    </a:lnTo>
                    <a:lnTo>
                      <a:pt x="25" y="98"/>
                    </a:lnTo>
                    <a:lnTo>
                      <a:pt x="23" y="90"/>
                    </a:lnTo>
                    <a:lnTo>
                      <a:pt x="21" y="82"/>
                    </a:lnTo>
                    <a:lnTo>
                      <a:pt x="20" y="74"/>
                    </a:lnTo>
                    <a:lnTo>
                      <a:pt x="19" y="66"/>
                    </a:lnTo>
                    <a:lnTo>
                      <a:pt x="18" y="58"/>
                    </a:lnTo>
                    <a:lnTo>
                      <a:pt x="18" y="50"/>
                    </a:lnTo>
                    <a:lnTo>
                      <a:pt x="16" y="42"/>
                    </a:lnTo>
                    <a:lnTo>
                      <a:pt x="15" y="34"/>
                    </a:lnTo>
                    <a:lnTo>
                      <a:pt x="14" y="27"/>
                    </a:lnTo>
                    <a:lnTo>
                      <a:pt x="12" y="19"/>
                    </a:lnTo>
                    <a:lnTo>
                      <a:pt x="9" y="13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7" name="Line 503"/>
              <p:cNvSpPr>
                <a:spLocks noChangeShapeType="1"/>
              </p:cNvSpPr>
              <p:nvPr/>
            </p:nvSpPr>
            <p:spPr bwMode="auto">
              <a:xfrm flipV="1">
                <a:off x="2539" y="2425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8" name="Freeform 504"/>
              <p:cNvSpPr>
                <a:spLocks/>
              </p:cNvSpPr>
              <p:nvPr/>
            </p:nvSpPr>
            <p:spPr bwMode="auto">
              <a:xfrm>
                <a:off x="2540" y="2408"/>
                <a:ext cx="20" cy="17"/>
              </a:xfrm>
              <a:custGeom>
                <a:avLst/>
                <a:gdLst>
                  <a:gd name="T0" fmla="*/ 0 w 166"/>
                  <a:gd name="T1" fmla="*/ 139 h 139"/>
                  <a:gd name="T2" fmla="*/ 10 w 166"/>
                  <a:gd name="T3" fmla="*/ 129 h 139"/>
                  <a:gd name="T4" fmla="*/ 22 w 166"/>
                  <a:gd name="T5" fmla="*/ 121 h 139"/>
                  <a:gd name="T6" fmla="*/ 35 w 166"/>
                  <a:gd name="T7" fmla="*/ 114 h 139"/>
                  <a:gd name="T8" fmla="*/ 47 w 166"/>
                  <a:gd name="T9" fmla="*/ 108 h 139"/>
                  <a:gd name="T10" fmla="*/ 61 w 166"/>
                  <a:gd name="T11" fmla="*/ 102 h 139"/>
                  <a:gd name="T12" fmla="*/ 74 w 166"/>
                  <a:gd name="T13" fmla="*/ 97 h 139"/>
                  <a:gd name="T14" fmla="*/ 87 w 166"/>
                  <a:gd name="T15" fmla="*/ 91 h 139"/>
                  <a:gd name="T16" fmla="*/ 100 w 166"/>
                  <a:gd name="T17" fmla="*/ 85 h 139"/>
                  <a:gd name="T18" fmla="*/ 113 w 166"/>
                  <a:gd name="T19" fmla="*/ 79 h 139"/>
                  <a:gd name="T20" fmla="*/ 124 w 166"/>
                  <a:gd name="T21" fmla="*/ 72 h 139"/>
                  <a:gd name="T22" fmla="*/ 135 w 166"/>
                  <a:gd name="T23" fmla="*/ 64 h 139"/>
                  <a:gd name="T24" fmla="*/ 144 w 166"/>
                  <a:gd name="T25" fmla="*/ 55 h 139"/>
                  <a:gd name="T26" fmla="*/ 153 w 166"/>
                  <a:gd name="T27" fmla="*/ 44 h 139"/>
                  <a:gd name="T28" fmla="*/ 159 w 166"/>
                  <a:gd name="T29" fmla="*/ 32 h 139"/>
                  <a:gd name="T30" fmla="*/ 163 w 166"/>
                  <a:gd name="T31" fmla="*/ 17 h 139"/>
                  <a:gd name="T32" fmla="*/ 166 w 16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39">
                    <a:moveTo>
                      <a:pt x="0" y="139"/>
                    </a:moveTo>
                    <a:lnTo>
                      <a:pt x="10" y="129"/>
                    </a:lnTo>
                    <a:lnTo>
                      <a:pt x="22" y="121"/>
                    </a:lnTo>
                    <a:lnTo>
                      <a:pt x="35" y="114"/>
                    </a:lnTo>
                    <a:lnTo>
                      <a:pt x="47" y="108"/>
                    </a:lnTo>
                    <a:lnTo>
                      <a:pt x="61" y="102"/>
                    </a:lnTo>
                    <a:lnTo>
                      <a:pt x="74" y="97"/>
                    </a:lnTo>
                    <a:lnTo>
                      <a:pt x="87" y="91"/>
                    </a:lnTo>
                    <a:lnTo>
                      <a:pt x="100" y="85"/>
                    </a:lnTo>
                    <a:lnTo>
                      <a:pt x="113" y="79"/>
                    </a:lnTo>
                    <a:lnTo>
                      <a:pt x="124" y="72"/>
                    </a:lnTo>
                    <a:lnTo>
                      <a:pt x="135" y="64"/>
                    </a:lnTo>
                    <a:lnTo>
                      <a:pt x="144" y="55"/>
                    </a:lnTo>
                    <a:lnTo>
                      <a:pt x="153" y="44"/>
                    </a:lnTo>
                    <a:lnTo>
                      <a:pt x="159" y="32"/>
                    </a:lnTo>
                    <a:lnTo>
                      <a:pt x="163" y="17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09" name="Freeform 505"/>
              <p:cNvSpPr>
                <a:spLocks/>
              </p:cNvSpPr>
              <p:nvPr/>
            </p:nvSpPr>
            <p:spPr bwMode="auto">
              <a:xfrm>
                <a:off x="2560" y="2404"/>
                <a:ext cx="16" cy="4"/>
              </a:xfrm>
              <a:custGeom>
                <a:avLst/>
                <a:gdLst>
                  <a:gd name="T0" fmla="*/ 0 w 126"/>
                  <a:gd name="T1" fmla="*/ 34 h 34"/>
                  <a:gd name="T2" fmla="*/ 6 w 126"/>
                  <a:gd name="T3" fmla="*/ 28 h 34"/>
                  <a:gd name="T4" fmla="*/ 13 w 126"/>
                  <a:gd name="T5" fmla="*/ 23 h 34"/>
                  <a:gd name="T6" fmla="*/ 20 w 126"/>
                  <a:gd name="T7" fmla="*/ 18 h 34"/>
                  <a:gd name="T8" fmla="*/ 27 w 126"/>
                  <a:gd name="T9" fmla="*/ 14 h 34"/>
                  <a:gd name="T10" fmla="*/ 35 w 126"/>
                  <a:gd name="T11" fmla="*/ 10 h 34"/>
                  <a:gd name="T12" fmla="*/ 42 w 126"/>
                  <a:gd name="T13" fmla="*/ 7 h 34"/>
                  <a:gd name="T14" fmla="*/ 50 w 126"/>
                  <a:gd name="T15" fmla="*/ 4 h 34"/>
                  <a:gd name="T16" fmla="*/ 59 w 126"/>
                  <a:gd name="T17" fmla="*/ 2 h 34"/>
                  <a:gd name="T18" fmla="*/ 67 w 126"/>
                  <a:gd name="T19" fmla="*/ 1 h 34"/>
                  <a:gd name="T20" fmla="*/ 75 w 126"/>
                  <a:gd name="T21" fmla="*/ 0 h 34"/>
                  <a:gd name="T22" fmla="*/ 84 w 126"/>
                  <a:gd name="T23" fmla="*/ 0 h 34"/>
                  <a:gd name="T24" fmla="*/ 92 w 126"/>
                  <a:gd name="T25" fmla="*/ 0 h 34"/>
                  <a:gd name="T26" fmla="*/ 100 w 126"/>
                  <a:gd name="T27" fmla="*/ 1 h 34"/>
                  <a:gd name="T28" fmla="*/ 108 w 126"/>
                  <a:gd name="T29" fmla="*/ 2 h 34"/>
                  <a:gd name="T30" fmla="*/ 118 w 126"/>
                  <a:gd name="T31" fmla="*/ 4 h 34"/>
                  <a:gd name="T32" fmla="*/ 126 w 126"/>
                  <a:gd name="T33" fmla="*/ 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34">
                    <a:moveTo>
                      <a:pt x="0" y="34"/>
                    </a:moveTo>
                    <a:lnTo>
                      <a:pt x="6" y="28"/>
                    </a:lnTo>
                    <a:lnTo>
                      <a:pt x="13" y="23"/>
                    </a:lnTo>
                    <a:lnTo>
                      <a:pt x="20" y="18"/>
                    </a:lnTo>
                    <a:lnTo>
                      <a:pt x="27" y="14"/>
                    </a:lnTo>
                    <a:lnTo>
                      <a:pt x="35" y="10"/>
                    </a:lnTo>
                    <a:lnTo>
                      <a:pt x="42" y="7"/>
                    </a:lnTo>
                    <a:lnTo>
                      <a:pt x="50" y="4"/>
                    </a:lnTo>
                    <a:lnTo>
                      <a:pt x="59" y="2"/>
                    </a:lnTo>
                    <a:lnTo>
                      <a:pt x="67" y="1"/>
                    </a:lnTo>
                    <a:lnTo>
                      <a:pt x="75" y="0"/>
                    </a:lnTo>
                    <a:lnTo>
                      <a:pt x="84" y="0"/>
                    </a:lnTo>
                    <a:lnTo>
                      <a:pt x="92" y="0"/>
                    </a:lnTo>
                    <a:lnTo>
                      <a:pt x="100" y="1"/>
                    </a:lnTo>
                    <a:lnTo>
                      <a:pt x="108" y="2"/>
                    </a:lnTo>
                    <a:lnTo>
                      <a:pt x="118" y="4"/>
                    </a:lnTo>
                    <a:lnTo>
                      <a:pt x="126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0" name="Freeform 506"/>
              <p:cNvSpPr>
                <a:spLocks/>
              </p:cNvSpPr>
              <p:nvPr/>
            </p:nvSpPr>
            <p:spPr bwMode="auto">
              <a:xfrm>
                <a:off x="2576" y="2404"/>
                <a:ext cx="19" cy="15"/>
              </a:xfrm>
              <a:custGeom>
                <a:avLst/>
                <a:gdLst>
                  <a:gd name="T0" fmla="*/ 0 w 153"/>
                  <a:gd name="T1" fmla="*/ 0 h 120"/>
                  <a:gd name="T2" fmla="*/ 13 w 153"/>
                  <a:gd name="T3" fmla="*/ 6 h 120"/>
                  <a:gd name="T4" fmla="*/ 25 w 153"/>
                  <a:gd name="T5" fmla="*/ 14 h 120"/>
                  <a:gd name="T6" fmla="*/ 34 w 153"/>
                  <a:gd name="T7" fmla="*/ 22 h 120"/>
                  <a:gd name="T8" fmla="*/ 43 w 153"/>
                  <a:gd name="T9" fmla="*/ 32 h 120"/>
                  <a:gd name="T10" fmla="*/ 50 w 153"/>
                  <a:gd name="T11" fmla="*/ 43 h 120"/>
                  <a:gd name="T12" fmla="*/ 57 w 153"/>
                  <a:gd name="T13" fmla="*/ 54 h 120"/>
                  <a:gd name="T14" fmla="*/ 63 w 153"/>
                  <a:gd name="T15" fmla="*/ 65 h 120"/>
                  <a:gd name="T16" fmla="*/ 70 w 153"/>
                  <a:gd name="T17" fmla="*/ 75 h 120"/>
                  <a:gd name="T18" fmla="*/ 76 w 153"/>
                  <a:gd name="T19" fmla="*/ 85 h 120"/>
                  <a:gd name="T20" fmla="*/ 83 w 153"/>
                  <a:gd name="T21" fmla="*/ 94 h 120"/>
                  <a:gd name="T22" fmla="*/ 90 w 153"/>
                  <a:gd name="T23" fmla="*/ 102 h 120"/>
                  <a:gd name="T24" fmla="*/ 99 w 153"/>
                  <a:gd name="T25" fmla="*/ 109 h 120"/>
                  <a:gd name="T26" fmla="*/ 109 w 153"/>
                  <a:gd name="T27" fmla="*/ 115 h 120"/>
                  <a:gd name="T28" fmla="*/ 122 w 153"/>
                  <a:gd name="T29" fmla="*/ 118 h 120"/>
                  <a:gd name="T30" fmla="*/ 136 w 153"/>
                  <a:gd name="T31" fmla="*/ 120 h 120"/>
                  <a:gd name="T32" fmla="*/ 153 w 153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20">
                    <a:moveTo>
                      <a:pt x="0" y="0"/>
                    </a:moveTo>
                    <a:lnTo>
                      <a:pt x="13" y="6"/>
                    </a:lnTo>
                    <a:lnTo>
                      <a:pt x="25" y="14"/>
                    </a:lnTo>
                    <a:lnTo>
                      <a:pt x="34" y="22"/>
                    </a:lnTo>
                    <a:lnTo>
                      <a:pt x="43" y="32"/>
                    </a:lnTo>
                    <a:lnTo>
                      <a:pt x="50" y="43"/>
                    </a:lnTo>
                    <a:lnTo>
                      <a:pt x="57" y="54"/>
                    </a:lnTo>
                    <a:lnTo>
                      <a:pt x="63" y="65"/>
                    </a:lnTo>
                    <a:lnTo>
                      <a:pt x="70" y="75"/>
                    </a:lnTo>
                    <a:lnTo>
                      <a:pt x="76" y="85"/>
                    </a:lnTo>
                    <a:lnTo>
                      <a:pt x="83" y="94"/>
                    </a:lnTo>
                    <a:lnTo>
                      <a:pt x="90" y="102"/>
                    </a:lnTo>
                    <a:lnTo>
                      <a:pt x="99" y="109"/>
                    </a:lnTo>
                    <a:lnTo>
                      <a:pt x="109" y="115"/>
                    </a:lnTo>
                    <a:lnTo>
                      <a:pt x="122" y="118"/>
                    </a:lnTo>
                    <a:lnTo>
                      <a:pt x="136" y="120"/>
                    </a:lnTo>
                    <a:lnTo>
                      <a:pt x="153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1" name="Freeform 507"/>
              <p:cNvSpPr>
                <a:spLocks/>
              </p:cNvSpPr>
              <p:nvPr/>
            </p:nvSpPr>
            <p:spPr bwMode="auto">
              <a:xfrm>
                <a:off x="2595" y="2409"/>
                <a:ext cx="30" cy="10"/>
              </a:xfrm>
              <a:custGeom>
                <a:avLst/>
                <a:gdLst>
                  <a:gd name="T0" fmla="*/ 0 w 239"/>
                  <a:gd name="T1" fmla="*/ 85 h 85"/>
                  <a:gd name="T2" fmla="*/ 12 w 239"/>
                  <a:gd name="T3" fmla="*/ 74 h 85"/>
                  <a:gd name="T4" fmla="*/ 26 w 239"/>
                  <a:gd name="T5" fmla="*/ 63 h 85"/>
                  <a:gd name="T6" fmla="*/ 39 w 239"/>
                  <a:gd name="T7" fmla="*/ 53 h 85"/>
                  <a:gd name="T8" fmla="*/ 53 w 239"/>
                  <a:gd name="T9" fmla="*/ 43 h 85"/>
                  <a:gd name="T10" fmla="*/ 68 w 239"/>
                  <a:gd name="T11" fmla="*/ 33 h 85"/>
                  <a:gd name="T12" fmla="*/ 82 w 239"/>
                  <a:gd name="T13" fmla="*/ 25 h 85"/>
                  <a:gd name="T14" fmla="*/ 98 w 239"/>
                  <a:gd name="T15" fmla="*/ 17 h 85"/>
                  <a:gd name="T16" fmla="*/ 113 w 239"/>
                  <a:gd name="T17" fmla="*/ 10 h 85"/>
                  <a:gd name="T18" fmla="*/ 129 w 239"/>
                  <a:gd name="T19" fmla="*/ 4 h 85"/>
                  <a:gd name="T20" fmla="*/ 144 w 239"/>
                  <a:gd name="T21" fmla="*/ 1 h 85"/>
                  <a:gd name="T22" fmla="*/ 160 w 239"/>
                  <a:gd name="T23" fmla="*/ 0 h 85"/>
                  <a:gd name="T24" fmla="*/ 175 w 239"/>
                  <a:gd name="T25" fmla="*/ 1 h 85"/>
                  <a:gd name="T26" fmla="*/ 191 w 239"/>
                  <a:gd name="T27" fmla="*/ 4 h 85"/>
                  <a:gd name="T28" fmla="*/ 207 w 239"/>
                  <a:gd name="T29" fmla="*/ 11 h 85"/>
                  <a:gd name="T30" fmla="*/ 222 w 239"/>
                  <a:gd name="T31" fmla="*/ 20 h 85"/>
                  <a:gd name="T32" fmla="*/ 239 w 239"/>
                  <a:gd name="T33" fmla="*/ 32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85">
                    <a:moveTo>
                      <a:pt x="0" y="85"/>
                    </a:moveTo>
                    <a:lnTo>
                      <a:pt x="12" y="74"/>
                    </a:lnTo>
                    <a:lnTo>
                      <a:pt x="26" y="63"/>
                    </a:lnTo>
                    <a:lnTo>
                      <a:pt x="39" y="53"/>
                    </a:lnTo>
                    <a:lnTo>
                      <a:pt x="53" y="43"/>
                    </a:lnTo>
                    <a:lnTo>
                      <a:pt x="68" y="33"/>
                    </a:lnTo>
                    <a:lnTo>
                      <a:pt x="82" y="25"/>
                    </a:lnTo>
                    <a:lnTo>
                      <a:pt x="98" y="17"/>
                    </a:lnTo>
                    <a:lnTo>
                      <a:pt x="113" y="10"/>
                    </a:lnTo>
                    <a:lnTo>
                      <a:pt x="129" y="4"/>
                    </a:lnTo>
                    <a:lnTo>
                      <a:pt x="144" y="1"/>
                    </a:lnTo>
                    <a:lnTo>
                      <a:pt x="160" y="0"/>
                    </a:lnTo>
                    <a:lnTo>
                      <a:pt x="175" y="1"/>
                    </a:lnTo>
                    <a:lnTo>
                      <a:pt x="191" y="4"/>
                    </a:lnTo>
                    <a:lnTo>
                      <a:pt x="207" y="11"/>
                    </a:lnTo>
                    <a:lnTo>
                      <a:pt x="222" y="20"/>
                    </a:lnTo>
                    <a:lnTo>
                      <a:pt x="239" y="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2" name="Freeform 508"/>
              <p:cNvSpPr>
                <a:spLocks/>
              </p:cNvSpPr>
              <p:nvPr/>
            </p:nvSpPr>
            <p:spPr bwMode="auto">
              <a:xfrm>
                <a:off x="2625" y="2413"/>
                <a:ext cx="9" cy="10"/>
              </a:xfrm>
              <a:custGeom>
                <a:avLst/>
                <a:gdLst>
                  <a:gd name="T0" fmla="*/ 0 w 73"/>
                  <a:gd name="T1" fmla="*/ 0 h 79"/>
                  <a:gd name="T2" fmla="*/ 5 w 73"/>
                  <a:gd name="T3" fmla="*/ 7 h 79"/>
                  <a:gd name="T4" fmla="*/ 10 w 73"/>
                  <a:gd name="T5" fmla="*/ 14 h 79"/>
                  <a:gd name="T6" fmla="*/ 14 w 73"/>
                  <a:gd name="T7" fmla="*/ 22 h 79"/>
                  <a:gd name="T8" fmla="*/ 16 w 73"/>
                  <a:gd name="T9" fmla="*/ 29 h 79"/>
                  <a:gd name="T10" fmla="*/ 19 w 73"/>
                  <a:gd name="T11" fmla="*/ 35 h 79"/>
                  <a:gd name="T12" fmla="*/ 21 w 73"/>
                  <a:gd name="T13" fmla="*/ 42 h 79"/>
                  <a:gd name="T14" fmla="*/ 22 w 73"/>
                  <a:gd name="T15" fmla="*/ 48 h 79"/>
                  <a:gd name="T16" fmla="*/ 24 w 73"/>
                  <a:gd name="T17" fmla="*/ 54 h 79"/>
                  <a:gd name="T18" fmla="*/ 27 w 73"/>
                  <a:gd name="T19" fmla="*/ 59 h 79"/>
                  <a:gd name="T20" fmla="*/ 30 w 73"/>
                  <a:gd name="T21" fmla="*/ 64 h 79"/>
                  <a:gd name="T22" fmla="*/ 33 w 73"/>
                  <a:gd name="T23" fmla="*/ 68 h 79"/>
                  <a:gd name="T24" fmla="*/ 38 w 73"/>
                  <a:gd name="T25" fmla="*/ 71 h 79"/>
                  <a:gd name="T26" fmla="*/ 44 w 73"/>
                  <a:gd name="T27" fmla="*/ 74 h 79"/>
                  <a:gd name="T28" fmla="*/ 52 w 73"/>
                  <a:gd name="T29" fmla="*/ 76 h 79"/>
                  <a:gd name="T30" fmla="*/ 61 w 73"/>
                  <a:gd name="T31" fmla="*/ 78 h 79"/>
                  <a:gd name="T32" fmla="*/ 73 w 73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79">
                    <a:moveTo>
                      <a:pt x="0" y="0"/>
                    </a:moveTo>
                    <a:lnTo>
                      <a:pt x="5" y="7"/>
                    </a:lnTo>
                    <a:lnTo>
                      <a:pt x="10" y="14"/>
                    </a:lnTo>
                    <a:lnTo>
                      <a:pt x="14" y="22"/>
                    </a:lnTo>
                    <a:lnTo>
                      <a:pt x="16" y="29"/>
                    </a:lnTo>
                    <a:lnTo>
                      <a:pt x="19" y="35"/>
                    </a:lnTo>
                    <a:lnTo>
                      <a:pt x="21" y="42"/>
                    </a:lnTo>
                    <a:lnTo>
                      <a:pt x="22" y="48"/>
                    </a:lnTo>
                    <a:lnTo>
                      <a:pt x="24" y="54"/>
                    </a:lnTo>
                    <a:lnTo>
                      <a:pt x="27" y="59"/>
                    </a:lnTo>
                    <a:lnTo>
                      <a:pt x="30" y="64"/>
                    </a:lnTo>
                    <a:lnTo>
                      <a:pt x="33" y="68"/>
                    </a:lnTo>
                    <a:lnTo>
                      <a:pt x="38" y="71"/>
                    </a:lnTo>
                    <a:lnTo>
                      <a:pt x="44" y="74"/>
                    </a:lnTo>
                    <a:lnTo>
                      <a:pt x="52" y="76"/>
                    </a:lnTo>
                    <a:lnTo>
                      <a:pt x="61" y="78"/>
                    </a:lnTo>
                    <a:lnTo>
                      <a:pt x="73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3" name="Freeform 509"/>
              <p:cNvSpPr>
                <a:spLocks/>
              </p:cNvSpPr>
              <p:nvPr/>
            </p:nvSpPr>
            <p:spPr bwMode="auto">
              <a:xfrm>
                <a:off x="2634" y="2415"/>
                <a:ext cx="16" cy="8"/>
              </a:xfrm>
              <a:custGeom>
                <a:avLst/>
                <a:gdLst>
                  <a:gd name="T0" fmla="*/ 0 w 126"/>
                  <a:gd name="T1" fmla="*/ 59 h 59"/>
                  <a:gd name="T2" fmla="*/ 8 w 126"/>
                  <a:gd name="T3" fmla="*/ 55 h 59"/>
                  <a:gd name="T4" fmla="*/ 15 w 126"/>
                  <a:gd name="T5" fmla="*/ 52 h 59"/>
                  <a:gd name="T6" fmla="*/ 23 w 126"/>
                  <a:gd name="T7" fmla="*/ 48 h 59"/>
                  <a:gd name="T8" fmla="*/ 31 w 126"/>
                  <a:gd name="T9" fmla="*/ 43 h 59"/>
                  <a:gd name="T10" fmla="*/ 38 w 126"/>
                  <a:gd name="T11" fmla="*/ 39 h 59"/>
                  <a:gd name="T12" fmla="*/ 45 w 126"/>
                  <a:gd name="T13" fmla="*/ 34 h 59"/>
                  <a:gd name="T14" fmla="*/ 53 w 126"/>
                  <a:gd name="T15" fmla="*/ 29 h 59"/>
                  <a:gd name="T16" fmla="*/ 61 w 126"/>
                  <a:gd name="T17" fmla="*/ 24 h 59"/>
                  <a:gd name="T18" fmla="*/ 68 w 126"/>
                  <a:gd name="T19" fmla="*/ 19 h 59"/>
                  <a:gd name="T20" fmla="*/ 76 w 126"/>
                  <a:gd name="T21" fmla="*/ 15 h 59"/>
                  <a:gd name="T22" fmla="*/ 83 w 126"/>
                  <a:gd name="T23" fmla="*/ 11 h 59"/>
                  <a:gd name="T24" fmla="*/ 91 w 126"/>
                  <a:gd name="T25" fmla="*/ 7 h 59"/>
                  <a:gd name="T26" fmla="*/ 99 w 126"/>
                  <a:gd name="T27" fmla="*/ 4 h 59"/>
                  <a:gd name="T28" fmla="*/ 108 w 126"/>
                  <a:gd name="T29" fmla="*/ 2 h 59"/>
                  <a:gd name="T30" fmla="*/ 116 w 126"/>
                  <a:gd name="T31" fmla="*/ 0 h 59"/>
                  <a:gd name="T32" fmla="*/ 126 w 126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59">
                    <a:moveTo>
                      <a:pt x="0" y="59"/>
                    </a:moveTo>
                    <a:lnTo>
                      <a:pt x="8" y="55"/>
                    </a:lnTo>
                    <a:lnTo>
                      <a:pt x="15" y="52"/>
                    </a:lnTo>
                    <a:lnTo>
                      <a:pt x="23" y="48"/>
                    </a:lnTo>
                    <a:lnTo>
                      <a:pt x="31" y="43"/>
                    </a:lnTo>
                    <a:lnTo>
                      <a:pt x="38" y="39"/>
                    </a:lnTo>
                    <a:lnTo>
                      <a:pt x="45" y="34"/>
                    </a:lnTo>
                    <a:lnTo>
                      <a:pt x="53" y="29"/>
                    </a:lnTo>
                    <a:lnTo>
                      <a:pt x="61" y="24"/>
                    </a:lnTo>
                    <a:lnTo>
                      <a:pt x="68" y="19"/>
                    </a:lnTo>
                    <a:lnTo>
                      <a:pt x="76" y="15"/>
                    </a:lnTo>
                    <a:lnTo>
                      <a:pt x="83" y="11"/>
                    </a:lnTo>
                    <a:lnTo>
                      <a:pt x="91" y="7"/>
                    </a:lnTo>
                    <a:lnTo>
                      <a:pt x="99" y="4"/>
                    </a:lnTo>
                    <a:lnTo>
                      <a:pt x="108" y="2"/>
                    </a:lnTo>
                    <a:lnTo>
                      <a:pt x="116" y="0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4" name="Freeform 510"/>
              <p:cNvSpPr>
                <a:spLocks/>
              </p:cNvSpPr>
              <p:nvPr/>
            </p:nvSpPr>
            <p:spPr bwMode="auto">
              <a:xfrm>
                <a:off x="2650" y="2415"/>
                <a:ext cx="21" cy="13"/>
              </a:xfrm>
              <a:custGeom>
                <a:avLst/>
                <a:gdLst>
                  <a:gd name="T0" fmla="*/ 0 w 172"/>
                  <a:gd name="T1" fmla="*/ 0 h 99"/>
                  <a:gd name="T2" fmla="*/ 12 w 172"/>
                  <a:gd name="T3" fmla="*/ 2 h 99"/>
                  <a:gd name="T4" fmla="*/ 24 w 172"/>
                  <a:gd name="T5" fmla="*/ 5 h 99"/>
                  <a:gd name="T6" fmla="*/ 37 w 172"/>
                  <a:gd name="T7" fmla="*/ 9 h 99"/>
                  <a:gd name="T8" fmla="*/ 49 w 172"/>
                  <a:gd name="T9" fmla="*/ 13 h 99"/>
                  <a:gd name="T10" fmla="*/ 62 w 172"/>
                  <a:gd name="T11" fmla="*/ 18 h 99"/>
                  <a:gd name="T12" fmla="*/ 74 w 172"/>
                  <a:gd name="T13" fmla="*/ 23 h 99"/>
                  <a:gd name="T14" fmla="*/ 86 w 172"/>
                  <a:gd name="T15" fmla="*/ 28 h 99"/>
                  <a:gd name="T16" fmla="*/ 97 w 172"/>
                  <a:gd name="T17" fmla="*/ 34 h 99"/>
                  <a:gd name="T18" fmla="*/ 108 w 172"/>
                  <a:gd name="T19" fmla="*/ 40 h 99"/>
                  <a:gd name="T20" fmla="*/ 119 w 172"/>
                  <a:gd name="T21" fmla="*/ 47 h 99"/>
                  <a:gd name="T22" fmla="*/ 129 w 172"/>
                  <a:gd name="T23" fmla="*/ 55 h 99"/>
                  <a:gd name="T24" fmla="*/ 139 w 172"/>
                  <a:gd name="T25" fmla="*/ 63 h 99"/>
                  <a:gd name="T26" fmla="*/ 148 w 172"/>
                  <a:gd name="T27" fmla="*/ 71 h 99"/>
                  <a:gd name="T28" fmla="*/ 157 w 172"/>
                  <a:gd name="T29" fmla="*/ 80 h 99"/>
                  <a:gd name="T30" fmla="*/ 164 w 172"/>
                  <a:gd name="T31" fmla="*/ 89 h 99"/>
                  <a:gd name="T32" fmla="*/ 172 w 172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99">
                    <a:moveTo>
                      <a:pt x="0" y="0"/>
                    </a:moveTo>
                    <a:lnTo>
                      <a:pt x="12" y="2"/>
                    </a:lnTo>
                    <a:lnTo>
                      <a:pt x="24" y="5"/>
                    </a:lnTo>
                    <a:lnTo>
                      <a:pt x="37" y="9"/>
                    </a:lnTo>
                    <a:lnTo>
                      <a:pt x="49" y="13"/>
                    </a:lnTo>
                    <a:lnTo>
                      <a:pt x="62" y="18"/>
                    </a:lnTo>
                    <a:lnTo>
                      <a:pt x="74" y="23"/>
                    </a:lnTo>
                    <a:lnTo>
                      <a:pt x="86" y="28"/>
                    </a:lnTo>
                    <a:lnTo>
                      <a:pt x="97" y="34"/>
                    </a:lnTo>
                    <a:lnTo>
                      <a:pt x="108" y="40"/>
                    </a:lnTo>
                    <a:lnTo>
                      <a:pt x="119" y="47"/>
                    </a:lnTo>
                    <a:lnTo>
                      <a:pt x="129" y="55"/>
                    </a:lnTo>
                    <a:lnTo>
                      <a:pt x="139" y="63"/>
                    </a:lnTo>
                    <a:lnTo>
                      <a:pt x="148" y="71"/>
                    </a:lnTo>
                    <a:lnTo>
                      <a:pt x="157" y="80"/>
                    </a:lnTo>
                    <a:lnTo>
                      <a:pt x="164" y="89"/>
                    </a:lnTo>
                    <a:lnTo>
                      <a:pt x="172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5" name="Freeform 511"/>
              <p:cNvSpPr>
                <a:spLocks/>
              </p:cNvSpPr>
              <p:nvPr/>
            </p:nvSpPr>
            <p:spPr bwMode="auto">
              <a:xfrm>
                <a:off x="2665" y="2428"/>
                <a:ext cx="7" cy="13"/>
              </a:xfrm>
              <a:custGeom>
                <a:avLst/>
                <a:gdLst>
                  <a:gd name="T0" fmla="*/ 51 w 52"/>
                  <a:gd name="T1" fmla="*/ 0 h 106"/>
                  <a:gd name="T2" fmla="*/ 52 w 52"/>
                  <a:gd name="T3" fmla="*/ 10 h 106"/>
                  <a:gd name="T4" fmla="*/ 51 w 52"/>
                  <a:gd name="T5" fmla="*/ 19 h 106"/>
                  <a:gd name="T6" fmla="*/ 48 w 52"/>
                  <a:gd name="T7" fmla="*/ 26 h 106"/>
                  <a:gd name="T8" fmla="*/ 44 w 52"/>
                  <a:gd name="T9" fmla="*/ 32 h 106"/>
                  <a:gd name="T10" fmla="*/ 38 w 52"/>
                  <a:gd name="T11" fmla="*/ 38 h 106"/>
                  <a:gd name="T12" fmla="*/ 32 w 52"/>
                  <a:gd name="T13" fmla="*/ 43 h 106"/>
                  <a:gd name="T14" fmla="*/ 25 w 52"/>
                  <a:gd name="T15" fmla="*/ 48 h 106"/>
                  <a:gd name="T16" fmla="*/ 18 w 52"/>
                  <a:gd name="T17" fmla="*/ 52 h 106"/>
                  <a:gd name="T18" fmla="*/ 12 w 52"/>
                  <a:gd name="T19" fmla="*/ 57 h 106"/>
                  <a:gd name="T20" fmla="*/ 7 w 52"/>
                  <a:gd name="T21" fmla="*/ 62 h 106"/>
                  <a:gd name="T22" fmla="*/ 3 w 52"/>
                  <a:gd name="T23" fmla="*/ 67 h 106"/>
                  <a:gd name="T24" fmla="*/ 0 w 52"/>
                  <a:gd name="T25" fmla="*/ 73 h 106"/>
                  <a:gd name="T26" fmla="*/ 0 w 52"/>
                  <a:gd name="T27" fmla="*/ 79 h 106"/>
                  <a:gd name="T28" fmla="*/ 3 w 52"/>
                  <a:gd name="T29" fmla="*/ 87 h 106"/>
                  <a:gd name="T30" fmla="*/ 8 w 52"/>
                  <a:gd name="T31" fmla="*/ 95 h 106"/>
                  <a:gd name="T32" fmla="*/ 18 w 52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06">
                    <a:moveTo>
                      <a:pt x="51" y="0"/>
                    </a:moveTo>
                    <a:lnTo>
                      <a:pt x="52" y="10"/>
                    </a:lnTo>
                    <a:lnTo>
                      <a:pt x="51" y="19"/>
                    </a:lnTo>
                    <a:lnTo>
                      <a:pt x="48" y="26"/>
                    </a:lnTo>
                    <a:lnTo>
                      <a:pt x="44" y="32"/>
                    </a:lnTo>
                    <a:lnTo>
                      <a:pt x="38" y="38"/>
                    </a:lnTo>
                    <a:lnTo>
                      <a:pt x="32" y="43"/>
                    </a:lnTo>
                    <a:lnTo>
                      <a:pt x="25" y="48"/>
                    </a:lnTo>
                    <a:lnTo>
                      <a:pt x="18" y="52"/>
                    </a:lnTo>
                    <a:lnTo>
                      <a:pt x="12" y="57"/>
                    </a:lnTo>
                    <a:lnTo>
                      <a:pt x="7" y="62"/>
                    </a:lnTo>
                    <a:lnTo>
                      <a:pt x="3" y="67"/>
                    </a:lnTo>
                    <a:lnTo>
                      <a:pt x="0" y="73"/>
                    </a:lnTo>
                    <a:lnTo>
                      <a:pt x="0" y="79"/>
                    </a:lnTo>
                    <a:lnTo>
                      <a:pt x="3" y="87"/>
                    </a:lnTo>
                    <a:lnTo>
                      <a:pt x="8" y="95"/>
                    </a:lnTo>
                    <a:lnTo>
                      <a:pt x="18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7417" name="Group 713"/>
            <p:cNvGrpSpPr>
              <a:grpSpLocks/>
            </p:cNvGrpSpPr>
            <p:nvPr/>
          </p:nvGrpSpPr>
          <p:grpSpPr bwMode="auto">
            <a:xfrm>
              <a:off x="2663" y="2441"/>
              <a:ext cx="1193" cy="1211"/>
              <a:chOff x="2663" y="2441"/>
              <a:chExt cx="1193" cy="1211"/>
            </a:xfrm>
          </p:grpSpPr>
          <p:sp>
            <p:nvSpPr>
              <p:cNvPr id="457217" name="Freeform 513"/>
              <p:cNvSpPr>
                <a:spLocks/>
              </p:cNvSpPr>
              <p:nvPr/>
            </p:nvSpPr>
            <p:spPr bwMode="auto">
              <a:xfrm>
                <a:off x="2663" y="2441"/>
                <a:ext cx="4" cy="14"/>
              </a:xfrm>
              <a:custGeom>
                <a:avLst/>
                <a:gdLst>
                  <a:gd name="T0" fmla="*/ 33 w 33"/>
                  <a:gd name="T1" fmla="*/ 0 h 113"/>
                  <a:gd name="T2" fmla="*/ 20 w 33"/>
                  <a:gd name="T3" fmla="*/ 4 h 113"/>
                  <a:gd name="T4" fmla="*/ 11 w 33"/>
                  <a:gd name="T5" fmla="*/ 8 h 113"/>
                  <a:gd name="T6" fmla="*/ 5 w 33"/>
                  <a:gd name="T7" fmla="*/ 14 h 113"/>
                  <a:gd name="T8" fmla="*/ 1 w 33"/>
                  <a:gd name="T9" fmla="*/ 20 h 113"/>
                  <a:gd name="T10" fmla="*/ 0 w 33"/>
                  <a:gd name="T11" fmla="*/ 26 h 113"/>
                  <a:gd name="T12" fmla="*/ 0 w 33"/>
                  <a:gd name="T13" fmla="*/ 33 h 113"/>
                  <a:gd name="T14" fmla="*/ 1 w 33"/>
                  <a:gd name="T15" fmla="*/ 40 h 113"/>
                  <a:gd name="T16" fmla="*/ 4 w 33"/>
                  <a:gd name="T17" fmla="*/ 48 h 113"/>
                  <a:gd name="T18" fmla="*/ 7 w 33"/>
                  <a:gd name="T19" fmla="*/ 56 h 113"/>
                  <a:gd name="T20" fmla="*/ 11 w 33"/>
                  <a:gd name="T21" fmla="*/ 64 h 113"/>
                  <a:gd name="T22" fmla="*/ 14 w 33"/>
                  <a:gd name="T23" fmla="*/ 72 h 113"/>
                  <a:gd name="T24" fmla="*/ 17 w 33"/>
                  <a:gd name="T25" fmla="*/ 81 h 113"/>
                  <a:gd name="T26" fmla="*/ 20 w 33"/>
                  <a:gd name="T27" fmla="*/ 89 h 113"/>
                  <a:gd name="T28" fmla="*/ 21 w 33"/>
                  <a:gd name="T29" fmla="*/ 97 h 113"/>
                  <a:gd name="T30" fmla="*/ 21 w 33"/>
                  <a:gd name="T31" fmla="*/ 105 h 113"/>
                  <a:gd name="T32" fmla="*/ 20 w 33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13">
                    <a:moveTo>
                      <a:pt x="33" y="0"/>
                    </a:moveTo>
                    <a:lnTo>
                      <a:pt x="20" y="4"/>
                    </a:lnTo>
                    <a:lnTo>
                      <a:pt x="11" y="8"/>
                    </a:lnTo>
                    <a:lnTo>
                      <a:pt x="5" y="14"/>
                    </a:lnTo>
                    <a:lnTo>
                      <a:pt x="1" y="20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1" y="40"/>
                    </a:lnTo>
                    <a:lnTo>
                      <a:pt x="4" y="48"/>
                    </a:lnTo>
                    <a:lnTo>
                      <a:pt x="7" y="56"/>
                    </a:lnTo>
                    <a:lnTo>
                      <a:pt x="11" y="64"/>
                    </a:lnTo>
                    <a:lnTo>
                      <a:pt x="14" y="72"/>
                    </a:lnTo>
                    <a:lnTo>
                      <a:pt x="17" y="81"/>
                    </a:lnTo>
                    <a:lnTo>
                      <a:pt x="20" y="89"/>
                    </a:lnTo>
                    <a:lnTo>
                      <a:pt x="21" y="97"/>
                    </a:lnTo>
                    <a:lnTo>
                      <a:pt x="21" y="105"/>
                    </a:lnTo>
                    <a:lnTo>
                      <a:pt x="2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8" name="Freeform 514"/>
              <p:cNvSpPr>
                <a:spLocks/>
              </p:cNvSpPr>
              <p:nvPr/>
            </p:nvSpPr>
            <p:spPr bwMode="auto">
              <a:xfrm>
                <a:off x="2666" y="2455"/>
                <a:ext cx="13" cy="16"/>
              </a:xfrm>
              <a:custGeom>
                <a:avLst/>
                <a:gdLst>
                  <a:gd name="T0" fmla="*/ 0 w 111"/>
                  <a:gd name="T1" fmla="*/ 0 h 126"/>
                  <a:gd name="T2" fmla="*/ 7 w 111"/>
                  <a:gd name="T3" fmla="*/ 7 h 126"/>
                  <a:gd name="T4" fmla="*/ 15 w 111"/>
                  <a:gd name="T5" fmla="*/ 14 h 126"/>
                  <a:gd name="T6" fmla="*/ 24 w 111"/>
                  <a:gd name="T7" fmla="*/ 21 h 126"/>
                  <a:gd name="T8" fmla="*/ 34 w 111"/>
                  <a:gd name="T9" fmla="*/ 27 h 126"/>
                  <a:gd name="T10" fmla="*/ 45 w 111"/>
                  <a:gd name="T11" fmla="*/ 33 h 126"/>
                  <a:gd name="T12" fmla="*/ 57 w 111"/>
                  <a:gd name="T13" fmla="*/ 40 h 126"/>
                  <a:gd name="T14" fmla="*/ 67 w 111"/>
                  <a:gd name="T15" fmla="*/ 46 h 126"/>
                  <a:gd name="T16" fmla="*/ 77 w 111"/>
                  <a:gd name="T17" fmla="*/ 53 h 126"/>
                  <a:gd name="T18" fmla="*/ 86 w 111"/>
                  <a:gd name="T19" fmla="*/ 59 h 126"/>
                  <a:gd name="T20" fmla="*/ 94 w 111"/>
                  <a:gd name="T21" fmla="*/ 67 h 126"/>
                  <a:gd name="T22" fmla="*/ 101 w 111"/>
                  <a:gd name="T23" fmla="*/ 75 h 126"/>
                  <a:gd name="T24" fmla="*/ 107 w 111"/>
                  <a:gd name="T25" fmla="*/ 83 h 126"/>
                  <a:gd name="T26" fmla="*/ 110 w 111"/>
                  <a:gd name="T27" fmla="*/ 93 h 126"/>
                  <a:gd name="T28" fmla="*/ 111 w 111"/>
                  <a:gd name="T29" fmla="*/ 103 h 126"/>
                  <a:gd name="T30" fmla="*/ 110 w 111"/>
                  <a:gd name="T31" fmla="*/ 114 h 126"/>
                  <a:gd name="T32" fmla="*/ 106 w 111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1" h="126">
                    <a:moveTo>
                      <a:pt x="0" y="0"/>
                    </a:moveTo>
                    <a:lnTo>
                      <a:pt x="7" y="7"/>
                    </a:lnTo>
                    <a:lnTo>
                      <a:pt x="15" y="14"/>
                    </a:lnTo>
                    <a:lnTo>
                      <a:pt x="24" y="21"/>
                    </a:lnTo>
                    <a:lnTo>
                      <a:pt x="34" y="27"/>
                    </a:lnTo>
                    <a:lnTo>
                      <a:pt x="45" y="33"/>
                    </a:lnTo>
                    <a:lnTo>
                      <a:pt x="57" y="40"/>
                    </a:lnTo>
                    <a:lnTo>
                      <a:pt x="67" y="46"/>
                    </a:lnTo>
                    <a:lnTo>
                      <a:pt x="77" y="53"/>
                    </a:lnTo>
                    <a:lnTo>
                      <a:pt x="86" y="59"/>
                    </a:lnTo>
                    <a:lnTo>
                      <a:pt x="94" y="67"/>
                    </a:lnTo>
                    <a:lnTo>
                      <a:pt x="101" y="75"/>
                    </a:lnTo>
                    <a:lnTo>
                      <a:pt x="107" y="83"/>
                    </a:lnTo>
                    <a:lnTo>
                      <a:pt x="110" y="93"/>
                    </a:lnTo>
                    <a:lnTo>
                      <a:pt x="111" y="103"/>
                    </a:lnTo>
                    <a:lnTo>
                      <a:pt x="110" y="114"/>
                    </a:lnTo>
                    <a:lnTo>
                      <a:pt x="106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19" name="Freeform 515"/>
              <p:cNvSpPr>
                <a:spLocks/>
              </p:cNvSpPr>
              <p:nvPr/>
            </p:nvSpPr>
            <p:spPr bwMode="auto">
              <a:xfrm>
                <a:off x="2674" y="2471"/>
                <a:ext cx="5" cy="14"/>
              </a:xfrm>
              <a:custGeom>
                <a:avLst/>
                <a:gdLst>
                  <a:gd name="T0" fmla="*/ 40 w 40"/>
                  <a:gd name="T1" fmla="*/ 0 h 113"/>
                  <a:gd name="T2" fmla="*/ 38 w 40"/>
                  <a:gd name="T3" fmla="*/ 7 h 113"/>
                  <a:gd name="T4" fmla="*/ 35 w 40"/>
                  <a:gd name="T5" fmla="*/ 14 h 113"/>
                  <a:gd name="T6" fmla="*/ 31 w 40"/>
                  <a:gd name="T7" fmla="*/ 21 h 113"/>
                  <a:gd name="T8" fmla="*/ 26 w 40"/>
                  <a:gd name="T9" fmla="*/ 28 h 113"/>
                  <a:gd name="T10" fmla="*/ 21 w 40"/>
                  <a:gd name="T11" fmla="*/ 36 h 113"/>
                  <a:gd name="T12" fmla="*/ 16 w 40"/>
                  <a:gd name="T13" fmla="*/ 43 h 113"/>
                  <a:gd name="T14" fmla="*/ 11 w 40"/>
                  <a:gd name="T15" fmla="*/ 50 h 113"/>
                  <a:gd name="T16" fmla="*/ 7 w 40"/>
                  <a:gd name="T17" fmla="*/ 57 h 113"/>
                  <a:gd name="T18" fmla="*/ 4 w 40"/>
                  <a:gd name="T19" fmla="*/ 65 h 113"/>
                  <a:gd name="T20" fmla="*/ 1 w 40"/>
                  <a:gd name="T21" fmla="*/ 72 h 113"/>
                  <a:gd name="T22" fmla="*/ 0 w 40"/>
                  <a:gd name="T23" fmla="*/ 79 h 113"/>
                  <a:gd name="T24" fmla="*/ 1 w 40"/>
                  <a:gd name="T25" fmla="*/ 85 h 113"/>
                  <a:gd name="T26" fmla="*/ 4 w 40"/>
                  <a:gd name="T27" fmla="*/ 92 h 113"/>
                  <a:gd name="T28" fmla="*/ 8 w 40"/>
                  <a:gd name="T29" fmla="*/ 99 h 113"/>
                  <a:gd name="T30" fmla="*/ 16 w 40"/>
                  <a:gd name="T31" fmla="*/ 105 h 113"/>
                  <a:gd name="T32" fmla="*/ 27 w 40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13">
                    <a:moveTo>
                      <a:pt x="40" y="0"/>
                    </a:moveTo>
                    <a:lnTo>
                      <a:pt x="38" y="7"/>
                    </a:lnTo>
                    <a:lnTo>
                      <a:pt x="35" y="14"/>
                    </a:lnTo>
                    <a:lnTo>
                      <a:pt x="31" y="21"/>
                    </a:lnTo>
                    <a:lnTo>
                      <a:pt x="26" y="28"/>
                    </a:lnTo>
                    <a:lnTo>
                      <a:pt x="21" y="36"/>
                    </a:lnTo>
                    <a:lnTo>
                      <a:pt x="16" y="43"/>
                    </a:lnTo>
                    <a:lnTo>
                      <a:pt x="11" y="50"/>
                    </a:lnTo>
                    <a:lnTo>
                      <a:pt x="7" y="57"/>
                    </a:lnTo>
                    <a:lnTo>
                      <a:pt x="4" y="65"/>
                    </a:lnTo>
                    <a:lnTo>
                      <a:pt x="1" y="72"/>
                    </a:lnTo>
                    <a:lnTo>
                      <a:pt x="0" y="79"/>
                    </a:lnTo>
                    <a:lnTo>
                      <a:pt x="1" y="85"/>
                    </a:lnTo>
                    <a:lnTo>
                      <a:pt x="4" y="92"/>
                    </a:lnTo>
                    <a:lnTo>
                      <a:pt x="8" y="99"/>
                    </a:lnTo>
                    <a:lnTo>
                      <a:pt x="16" y="105"/>
                    </a:lnTo>
                    <a:lnTo>
                      <a:pt x="27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0" name="Line 516"/>
              <p:cNvSpPr>
                <a:spLocks noChangeShapeType="1"/>
              </p:cNvSpPr>
              <p:nvPr/>
            </p:nvSpPr>
            <p:spPr bwMode="auto">
              <a:xfrm flipV="1">
                <a:off x="2677" y="2477"/>
                <a:ext cx="16" cy="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1" name="Freeform 517"/>
              <p:cNvSpPr>
                <a:spLocks/>
              </p:cNvSpPr>
              <p:nvPr/>
            </p:nvSpPr>
            <p:spPr bwMode="auto">
              <a:xfrm>
                <a:off x="2685" y="2477"/>
                <a:ext cx="8" cy="6"/>
              </a:xfrm>
              <a:custGeom>
                <a:avLst/>
                <a:gdLst>
                  <a:gd name="T0" fmla="*/ 67 w 67"/>
                  <a:gd name="T1" fmla="*/ 0 h 46"/>
                  <a:gd name="T2" fmla="*/ 62 w 67"/>
                  <a:gd name="T3" fmla="*/ 1 h 46"/>
                  <a:gd name="T4" fmla="*/ 58 w 67"/>
                  <a:gd name="T5" fmla="*/ 3 h 46"/>
                  <a:gd name="T6" fmla="*/ 53 w 67"/>
                  <a:gd name="T7" fmla="*/ 6 h 46"/>
                  <a:gd name="T8" fmla="*/ 49 w 67"/>
                  <a:gd name="T9" fmla="*/ 9 h 46"/>
                  <a:gd name="T10" fmla="*/ 45 w 67"/>
                  <a:gd name="T11" fmla="*/ 11 h 46"/>
                  <a:gd name="T12" fmla="*/ 41 w 67"/>
                  <a:gd name="T13" fmla="*/ 15 h 46"/>
                  <a:gd name="T14" fmla="*/ 37 w 67"/>
                  <a:gd name="T15" fmla="*/ 18 h 46"/>
                  <a:gd name="T16" fmla="*/ 32 w 67"/>
                  <a:gd name="T17" fmla="*/ 21 h 46"/>
                  <a:gd name="T18" fmla="*/ 28 w 67"/>
                  <a:gd name="T19" fmla="*/ 25 h 46"/>
                  <a:gd name="T20" fmla="*/ 24 w 67"/>
                  <a:gd name="T21" fmla="*/ 28 h 46"/>
                  <a:gd name="T22" fmla="*/ 20 w 67"/>
                  <a:gd name="T23" fmla="*/ 32 h 46"/>
                  <a:gd name="T24" fmla="*/ 16 w 67"/>
                  <a:gd name="T25" fmla="*/ 35 h 46"/>
                  <a:gd name="T26" fmla="*/ 12 w 67"/>
                  <a:gd name="T27" fmla="*/ 38 h 46"/>
                  <a:gd name="T28" fmla="*/ 8 w 67"/>
                  <a:gd name="T29" fmla="*/ 41 h 46"/>
                  <a:gd name="T30" fmla="*/ 4 w 67"/>
                  <a:gd name="T31" fmla="*/ 43 h 46"/>
                  <a:gd name="T32" fmla="*/ 0 w 67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6">
                    <a:moveTo>
                      <a:pt x="67" y="0"/>
                    </a:moveTo>
                    <a:lnTo>
                      <a:pt x="62" y="1"/>
                    </a:lnTo>
                    <a:lnTo>
                      <a:pt x="58" y="3"/>
                    </a:lnTo>
                    <a:lnTo>
                      <a:pt x="53" y="6"/>
                    </a:lnTo>
                    <a:lnTo>
                      <a:pt x="49" y="9"/>
                    </a:lnTo>
                    <a:lnTo>
                      <a:pt x="45" y="11"/>
                    </a:lnTo>
                    <a:lnTo>
                      <a:pt x="41" y="15"/>
                    </a:lnTo>
                    <a:lnTo>
                      <a:pt x="37" y="18"/>
                    </a:lnTo>
                    <a:lnTo>
                      <a:pt x="32" y="21"/>
                    </a:lnTo>
                    <a:lnTo>
                      <a:pt x="28" y="25"/>
                    </a:lnTo>
                    <a:lnTo>
                      <a:pt x="24" y="28"/>
                    </a:lnTo>
                    <a:lnTo>
                      <a:pt x="20" y="32"/>
                    </a:lnTo>
                    <a:lnTo>
                      <a:pt x="16" y="35"/>
                    </a:lnTo>
                    <a:lnTo>
                      <a:pt x="12" y="38"/>
                    </a:lnTo>
                    <a:lnTo>
                      <a:pt x="8" y="41"/>
                    </a:lnTo>
                    <a:lnTo>
                      <a:pt x="4" y="43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2" name="Freeform 518"/>
              <p:cNvSpPr>
                <a:spLocks/>
              </p:cNvSpPr>
              <p:nvPr/>
            </p:nvSpPr>
            <p:spPr bwMode="auto">
              <a:xfrm>
                <a:off x="2685" y="2482"/>
                <a:ext cx="13" cy="1"/>
              </a:xfrm>
              <a:custGeom>
                <a:avLst/>
                <a:gdLst>
                  <a:gd name="T0" fmla="*/ 0 w 107"/>
                  <a:gd name="T1" fmla="*/ 9 h 10"/>
                  <a:gd name="T2" fmla="*/ 7 w 107"/>
                  <a:gd name="T3" fmla="*/ 10 h 10"/>
                  <a:gd name="T4" fmla="*/ 14 w 107"/>
                  <a:gd name="T5" fmla="*/ 10 h 10"/>
                  <a:gd name="T6" fmla="*/ 20 w 107"/>
                  <a:gd name="T7" fmla="*/ 10 h 10"/>
                  <a:gd name="T8" fmla="*/ 26 w 107"/>
                  <a:gd name="T9" fmla="*/ 10 h 10"/>
                  <a:gd name="T10" fmla="*/ 32 w 107"/>
                  <a:gd name="T11" fmla="*/ 9 h 10"/>
                  <a:gd name="T12" fmla="*/ 39 w 107"/>
                  <a:gd name="T13" fmla="*/ 8 h 10"/>
                  <a:gd name="T14" fmla="*/ 45 w 107"/>
                  <a:gd name="T15" fmla="*/ 7 h 10"/>
                  <a:gd name="T16" fmla="*/ 51 w 107"/>
                  <a:gd name="T17" fmla="*/ 6 h 10"/>
                  <a:gd name="T18" fmla="*/ 56 w 107"/>
                  <a:gd name="T19" fmla="*/ 4 h 10"/>
                  <a:gd name="T20" fmla="*/ 62 w 107"/>
                  <a:gd name="T21" fmla="*/ 3 h 10"/>
                  <a:gd name="T22" fmla="*/ 69 w 107"/>
                  <a:gd name="T23" fmla="*/ 2 h 10"/>
                  <a:gd name="T24" fmla="*/ 75 w 107"/>
                  <a:gd name="T25" fmla="*/ 1 h 10"/>
                  <a:gd name="T26" fmla="*/ 82 w 107"/>
                  <a:gd name="T27" fmla="*/ 1 h 10"/>
                  <a:gd name="T28" fmla="*/ 90 w 107"/>
                  <a:gd name="T29" fmla="*/ 0 h 10"/>
                  <a:gd name="T30" fmla="*/ 98 w 107"/>
                  <a:gd name="T31" fmla="*/ 1 h 10"/>
                  <a:gd name="T32" fmla="*/ 107 w 107"/>
                  <a:gd name="T3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">
                    <a:moveTo>
                      <a:pt x="0" y="9"/>
                    </a:moveTo>
                    <a:lnTo>
                      <a:pt x="7" y="10"/>
                    </a:lnTo>
                    <a:lnTo>
                      <a:pt x="14" y="10"/>
                    </a:lnTo>
                    <a:lnTo>
                      <a:pt x="20" y="10"/>
                    </a:lnTo>
                    <a:lnTo>
                      <a:pt x="26" y="10"/>
                    </a:lnTo>
                    <a:lnTo>
                      <a:pt x="32" y="9"/>
                    </a:lnTo>
                    <a:lnTo>
                      <a:pt x="39" y="8"/>
                    </a:lnTo>
                    <a:lnTo>
                      <a:pt x="45" y="7"/>
                    </a:lnTo>
                    <a:lnTo>
                      <a:pt x="51" y="6"/>
                    </a:lnTo>
                    <a:lnTo>
                      <a:pt x="56" y="4"/>
                    </a:lnTo>
                    <a:lnTo>
                      <a:pt x="62" y="3"/>
                    </a:lnTo>
                    <a:lnTo>
                      <a:pt x="69" y="2"/>
                    </a:lnTo>
                    <a:lnTo>
                      <a:pt x="75" y="1"/>
                    </a:lnTo>
                    <a:lnTo>
                      <a:pt x="82" y="1"/>
                    </a:lnTo>
                    <a:lnTo>
                      <a:pt x="90" y="0"/>
                    </a:lnTo>
                    <a:lnTo>
                      <a:pt x="98" y="1"/>
                    </a:lnTo>
                    <a:lnTo>
                      <a:pt x="107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3" name="Freeform 519"/>
              <p:cNvSpPr>
                <a:spLocks/>
              </p:cNvSpPr>
              <p:nvPr/>
            </p:nvSpPr>
            <p:spPr bwMode="auto">
              <a:xfrm>
                <a:off x="2684" y="2482"/>
                <a:ext cx="14" cy="8"/>
              </a:xfrm>
              <a:custGeom>
                <a:avLst/>
                <a:gdLst>
                  <a:gd name="T0" fmla="*/ 113 w 113"/>
                  <a:gd name="T1" fmla="*/ 0 h 61"/>
                  <a:gd name="T2" fmla="*/ 105 w 113"/>
                  <a:gd name="T3" fmla="*/ 0 h 61"/>
                  <a:gd name="T4" fmla="*/ 96 w 113"/>
                  <a:gd name="T5" fmla="*/ 1 h 61"/>
                  <a:gd name="T6" fmla="*/ 87 w 113"/>
                  <a:gd name="T7" fmla="*/ 2 h 61"/>
                  <a:gd name="T8" fmla="*/ 78 w 113"/>
                  <a:gd name="T9" fmla="*/ 4 h 61"/>
                  <a:gd name="T10" fmla="*/ 68 w 113"/>
                  <a:gd name="T11" fmla="*/ 6 h 61"/>
                  <a:gd name="T12" fmla="*/ 59 w 113"/>
                  <a:gd name="T13" fmla="*/ 9 h 61"/>
                  <a:gd name="T14" fmla="*/ 49 w 113"/>
                  <a:gd name="T15" fmla="*/ 11 h 61"/>
                  <a:gd name="T16" fmla="*/ 39 w 113"/>
                  <a:gd name="T17" fmla="*/ 15 h 61"/>
                  <a:gd name="T18" fmla="*/ 31 w 113"/>
                  <a:gd name="T19" fmla="*/ 20 h 61"/>
                  <a:gd name="T20" fmla="*/ 23 w 113"/>
                  <a:gd name="T21" fmla="*/ 24 h 61"/>
                  <a:gd name="T22" fmla="*/ 16 w 113"/>
                  <a:gd name="T23" fmla="*/ 29 h 61"/>
                  <a:gd name="T24" fmla="*/ 10 w 113"/>
                  <a:gd name="T25" fmla="*/ 34 h 61"/>
                  <a:gd name="T26" fmla="*/ 5 w 113"/>
                  <a:gd name="T27" fmla="*/ 40 h 61"/>
                  <a:gd name="T28" fmla="*/ 2 w 113"/>
                  <a:gd name="T29" fmla="*/ 46 h 61"/>
                  <a:gd name="T30" fmla="*/ 0 w 113"/>
                  <a:gd name="T31" fmla="*/ 53 h 61"/>
                  <a:gd name="T32" fmla="*/ 0 w 113"/>
                  <a:gd name="T3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1">
                    <a:moveTo>
                      <a:pt x="113" y="0"/>
                    </a:moveTo>
                    <a:lnTo>
                      <a:pt x="105" y="0"/>
                    </a:lnTo>
                    <a:lnTo>
                      <a:pt x="96" y="1"/>
                    </a:lnTo>
                    <a:lnTo>
                      <a:pt x="87" y="2"/>
                    </a:lnTo>
                    <a:lnTo>
                      <a:pt x="78" y="4"/>
                    </a:lnTo>
                    <a:lnTo>
                      <a:pt x="68" y="6"/>
                    </a:lnTo>
                    <a:lnTo>
                      <a:pt x="59" y="9"/>
                    </a:lnTo>
                    <a:lnTo>
                      <a:pt x="49" y="11"/>
                    </a:lnTo>
                    <a:lnTo>
                      <a:pt x="39" y="15"/>
                    </a:lnTo>
                    <a:lnTo>
                      <a:pt x="31" y="20"/>
                    </a:lnTo>
                    <a:lnTo>
                      <a:pt x="23" y="24"/>
                    </a:lnTo>
                    <a:lnTo>
                      <a:pt x="16" y="29"/>
                    </a:lnTo>
                    <a:lnTo>
                      <a:pt x="10" y="34"/>
                    </a:lnTo>
                    <a:lnTo>
                      <a:pt x="5" y="40"/>
                    </a:lnTo>
                    <a:lnTo>
                      <a:pt x="2" y="46"/>
                    </a:lnTo>
                    <a:lnTo>
                      <a:pt x="0" y="53"/>
                    </a:lnTo>
                    <a:lnTo>
                      <a:pt x="0" y="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4" name="Freeform 520"/>
              <p:cNvSpPr>
                <a:spLocks/>
              </p:cNvSpPr>
              <p:nvPr/>
            </p:nvSpPr>
            <p:spPr bwMode="auto">
              <a:xfrm>
                <a:off x="2684" y="2490"/>
                <a:ext cx="17" cy="1"/>
              </a:xfrm>
              <a:custGeom>
                <a:avLst/>
                <a:gdLst>
                  <a:gd name="T0" fmla="*/ 0 w 133"/>
                  <a:gd name="T1" fmla="*/ 0 h 13"/>
                  <a:gd name="T2" fmla="*/ 7 w 133"/>
                  <a:gd name="T3" fmla="*/ 5 h 13"/>
                  <a:gd name="T4" fmla="*/ 15 w 133"/>
                  <a:gd name="T5" fmla="*/ 9 h 13"/>
                  <a:gd name="T6" fmla="*/ 23 w 133"/>
                  <a:gd name="T7" fmla="*/ 11 h 13"/>
                  <a:gd name="T8" fmla="*/ 31 w 133"/>
                  <a:gd name="T9" fmla="*/ 13 h 13"/>
                  <a:gd name="T10" fmla="*/ 39 w 133"/>
                  <a:gd name="T11" fmla="*/ 13 h 13"/>
                  <a:gd name="T12" fmla="*/ 48 w 133"/>
                  <a:gd name="T13" fmla="*/ 13 h 13"/>
                  <a:gd name="T14" fmla="*/ 57 w 133"/>
                  <a:gd name="T15" fmla="*/ 12 h 13"/>
                  <a:gd name="T16" fmla="*/ 65 w 133"/>
                  <a:gd name="T17" fmla="*/ 11 h 13"/>
                  <a:gd name="T18" fmla="*/ 73 w 133"/>
                  <a:gd name="T19" fmla="*/ 9 h 13"/>
                  <a:gd name="T20" fmla="*/ 82 w 133"/>
                  <a:gd name="T21" fmla="*/ 8 h 13"/>
                  <a:gd name="T22" fmla="*/ 90 w 133"/>
                  <a:gd name="T23" fmla="*/ 7 h 13"/>
                  <a:gd name="T24" fmla="*/ 99 w 133"/>
                  <a:gd name="T25" fmla="*/ 6 h 13"/>
                  <a:gd name="T26" fmla="*/ 107 w 133"/>
                  <a:gd name="T27" fmla="*/ 6 h 13"/>
                  <a:gd name="T28" fmla="*/ 116 w 133"/>
                  <a:gd name="T29" fmla="*/ 7 h 13"/>
                  <a:gd name="T30" fmla="*/ 124 w 133"/>
                  <a:gd name="T31" fmla="*/ 9 h 13"/>
                  <a:gd name="T32" fmla="*/ 133 w 133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3">
                    <a:moveTo>
                      <a:pt x="0" y="0"/>
                    </a:moveTo>
                    <a:lnTo>
                      <a:pt x="7" y="5"/>
                    </a:lnTo>
                    <a:lnTo>
                      <a:pt x="15" y="9"/>
                    </a:lnTo>
                    <a:lnTo>
                      <a:pt x="23" y="11"/>
                    </a:lnTo>
                    <a:lnTo>
                      <a:pt x="31" y="13"/>
                    </a:lnTo>
                    <a:lnTo>
                      <a:pt x="39" y="13"/>
                    </a:lnTo>
                    <a:lnTo>
                      <a:pt x="48" y="13"/>
                    </a:lnTo>
                    <a:lnTo>
                      <a:pt x="57" y="12"/>
                    </a:lnTo>
                    <a:lnTo>
                      <a:pt x="65" y="11"/>
                    </a:lnTo>
                    <a:lnTo>
                      <a:pt x="73" y="9"/>
                    </a:lnTo>
                    <a:lnTo>
                      <a:pt x="82" y="8"/>
                    </a:lnTo>
                    <a:lnTo>
                      <a:pt x="90" y="7"/>
                    </a:lnTo>
                    <a:lnTo>
                      <a:pt x="99" y="6"/>
                    </a:lnTo>
                    <a:lnTo>
                      <a:pt x="107" y="6"/>
                    </a:lnTo>
                    <a:lnTo>
                      <a:pt x="116" y="7"/>
                    </a:lnTo>
                    <a:lnTo>
                      <a:pt x="124" y="9"/>
                    </a:lnTo>
                    <a:lnTo>
                      <a:pt x="133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5" name="Freeform 521"/>
              <p:cNvSpPr>
                <a:spLocks/>
              </p:cNvSpPr>
              <p:nvPr/>
            </p:nvSpPr>
            <p:spPr bwMode="auto">
              <a:xfrm>
                <a:off x="2701" y="2486"/>
                <a:ext cx="13" cy="5"/>
              </a:xfrm>
              <a:custGeom>
                <a:avLst/>
                <a:gdLst>
                  <a:gd name="T0" fmla="*/ 0 w 106"/>
                  <a:gd name="T1" fmla="*/ 47 h 47"/>
                  <a:gd name="T2" fmla="*/ 5 w 106"/>
                  <a:gd name="T3" fmla="*/ 39 h 47"/>
                  <a:gd name="T4" fmla="*/ 12 w 106"/>
                  <a:gd name="T5" fmla="*/ 32 h 47"/>
                  <a:gd name="T6" fmla="*/ 18 w 106"/>
                  <a:gd name="T7" fmla="*/ 26 h 47"/>
                  <a:gd name="T8" fmla="*/ 25 w 106"/>
                  <a:gd name="T9" fmla="*/ 20 h 47"/>
                  <a:gd name="T10" fmla="*/ 32 w 106"/>
                  <a:gd name="T11" fmla="*/ 15 h 47"/>
                  <a:gd name="T12" fmla="*/ 39 w 106"/>
                  <a:gd name="T13" fmla="*/ 11 h 47"/>
                  <a:gd name="T14" fmla="*/ 46 w 106"/>
                  <a:gd name="T15" fmla="*/ 7 h 47"/>
                  <a:gd name="T16" fmla="*/ 53 w 106"/>
                  <a:gd name="T17" fmla="*/ 4 h 47"/>
                  <a:gd name="T18" fmla="*/ 60 w 106"/>
                  <a:gd name="T19" fmla="*/ 2 h 47"/>
                  <a:gd name="T20" fmla="*/ 67 w 106"/>
                  <a:gd name="T21" fmla="*/ 1 h 47"/>
                  <a:gd name="T22" fmla="*/ 74 w 106"/>
                  <a:gd name="T23" fmla="*/ 0 h 47"/>
                  <a:gd name="T24" fmla="*/ 81 w 106"/>
                  <a:gd name="T25" fmla="*/ 1 h 47"/>
                  <a:gd name="T26" fmla="*/ 87 w 106"/>
                  <a:gd name="T27" fmla="*/ 3 h 47"/>
                  <a:gd name="T28" fmla="*/ 94 w 106"/>
                  <a:gd name="T29" fmla="*/ 5 h 47"/>
                  <a:gd name="T30" fmla="*/ 100 w 106"/>
                  <a:gd name="T31" fmla="*/ 9 h 47"/>
                  <a:gd name="T32" fmla="*/ 106 w 106"/>
                  <a:gd name="T33" fmla="*/ 1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7">
                    <a:moveTo>
                      <a:pt x="0" y="47"/>
                    </a:moveTo>
                    <a:lnTo>
                      <a:pt x="5" y="39"/>
                    </a:lnTo>
                    <a:lnTo>
                      <a:pt x="12" y="32"/>
                    </a:lnTo>
                    <a:lnTo>
                      <a:pt x="18" y="26"/>
                    </a:lnTo>
                    <a:lnTo>
                      <a:pt x="25" y="20"/>
                    </a:lnTo>
                    <a:lnTo>
                      <a:pt x="32" y="15"/>
                    </a:lnTo>
                    <a:lnTo>
                      <a:pt x="39" y="11"/>
                    </a:lnTo>
                    <a:lnTo>
                      <a:pt x="46" y="7"/>
                    </a:lnTo>
                    <a:lnTo>
                      <a:pt x="53" y="4"/>
                    </a:lnTo>
                    <a:lnTo>
                      <a:pt x="60" y="2"/>
                    </a:lnTo>
                    <a:lnTo>
                      <a:pt x="67" y="1"/>
                    </a:lnTo>
                    <a:lnTo>
                      <a:pt x="74" y="0"/>
                    </a:lnTo>
                    <a:lnTo>
                      <a:pt x="81" y="1"/>
                    </a:lnTo>
                    <a:lnTo>
                      <a:pt x="87" y="3"/>
                    </a:lnTo>
                    <a:lnTo>
                      <a:pt x="94" y="5"/>
                    </a:lnTo>
                    <a:lnTo>
                      <a:pt x="100" y="9"/>
                    </a:lnTo>
                    <a:lnTo>
                      <a:pt x="106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6" name="Freeform 522"/>
              <p:cNvSpPr>
                <a:spLocks/>
              </p:cNvSpPr>
              <p:nvPr/>
            </p:nvSpPr>
            <p:spPr bwMode="auto">
              <a:xfrm>
                <a:off x="2714" y="2487"/>
                <a:ext cx="11" cy="9"/>
              </a:xfrm>
              <a:custGeom>
                <a:avLst/>
                <a:gdLst>
                  <a:gd name="T0" fmla="*/ 0 w 87"/>
                  <a:gd name="T1" fmla="*/ 0 h 66"/>
                  <a:gd name="T2" fmla="*/ 3 w 87"/>
                  <a:gd name="T3" fmla="*/ 4 h 66"/>
                  <a:gd name="T4" fmla="*/ 7 w 87"/>
                  <a:gd name="T5" fmla="*/ 8 h 66"/>
                  <a:gd name="T6" fmla="*/ 11 w 87"/>
                  <a:gd name="T7" fmla="*/ 12 h 66"/>
                  <a:gd name="T8" fmla="*/ 16 w 87"/>
                  <a:gd name="T9" fmla="*/ 17 h 66"/>
                  <a:gd name="T10" fmla="*/ 21 w 87"/>
                  <a:gd name="T11" fmla="*/ 21 h 66"/>
                  <a:gd name="T12" fmla="*/ 26 w 87"/>
                  <a:gd name="T13" fmla="*/ 26 h 66"/>
                  <a:gd name="T14" fmla="*/ 32 w 87"/>
                  <a:gd name="T15" fmla="*/ 30 h 66"/>
                  <a:gd name="T16" fmla="*/ 37 w 87"/>
                  <a:gd name="T17" fmla="*/ 35 h 66"/>
                  <a:gd name="T18" fmla="*/ 43 w 87"/>
                  <a:gd name="T19" fmla="*/ 39 h 66"/>
                  <a:gd name="T20" fmla="*/ 49 w 87"/>
                  <a:gd name="T21" fmla="*/ 44 h 66"/>
                  <a:gd name="T22" fmla="*/ 55 w 87"/>
                  <a:gd name="T23" fmla="*/ 48 h 66"/>
                  <a:gd name="T24" fmla="*/ 61 w 87"/>
                  <a:gd name="T25" fmla="*/ 52 h 66"/>
                  <a:gd name="T26" fmla="*/ 68 w 87"/>
                  <a:gd name="T27" fmla="*/ 56 h 66"/>
                  <a:gd name="T28" fmla="*/ 74 w 87"/>
                  <a:gd name="T29" fmla="*/ 59 h 66"/>
                  <a:gd name="T30" fmla="*/ 80 w 87"/>
                  <a:gd name="T31" fmla="*/ 63 h 66"/>
                  <a:gd name="T32" fmla="*/ 87 w 87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66">
                    <a:moveTo>
                      <a:pt x="0" y="0"/>
                    </a:moveTo>
                    <a:lnTo>
                      <a:pt x="3" y="4"/>
                    </a:lnTo>
                    <a:lnTo>
                      <a:pt x="7" y="8"/>
                    </a:lnTo>
                    <a:lnTo>
                      <a:pt x="11" y="12"/>
                    </a:lnTo>
                    <a:lnTo>
                      <a:pt x="16" y="17"/>
                    </a:lnTo>
                    <a:lnTo>
                      <a:pt x="21" y="21"/>
                    </a:lnTo>
                    <a:lnTo>
                      <a:pt x="26" y="26"/>
                    </a:lnTo>
                    <a:lnTo>
                      <a:pt x="32" y="30"/>
                    </a:lnTo>
                    <a:lnTo>
                      <a:pt x="37" y="35"/>
                    </a:lnTo>
                    <a:lnTo>
                      <a:pt x="43" y="39"/>
                    </a:lnTo>
                    <a:lnTo>
                      <a:pt x="49" y="44"/>
                    </a:lnTo>
                    <a:lnTo>
                      <a:pt x="55" y="48"/>
                    </a:lnTo>
                    <a:lnTo>
                      <a:pt x="61" y="52"/>
                    </a:lnTo>
                    <a:lnTo>
                      <a:pt x="68" y="56"/>
                    </a:lnTo>
                    <a:lnTo>
                      <a:pt x="74" y="59"/>
                    </a:lnTo>
                    <a:lnTo>
                      <a:pt x="80" y="63"/>
                    </a:lnTo>
                    <a:lnTo>
                      <a:pt x="87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7" name="Freeform 523"/>
              <p:cNvSpPr>
                <a:spLocks/>
              </p:cNvSpPr>
              <p:nvPr/>
            </p:nvSpPr>
            <p:spPr bwMode="auto">
              <a:xfrm>
                <a:off x="2725" y="2496"/>
                <a:ext cx="30" cy="15"/>
              </a:xfrm>
              <a:custGeom>
                <a:avLst/>
                <a:gdLst>
                  <a:gd name="T0" fmla="*/ 0 w 245"/>
                  <a:gd name="T1" fmla="*/ 0 h 126"/>
                  <a:gd name="T2" fmla="*/ 6 w 245"/>
                  <a:gd name="T3" fmla="*/ 20 h 126"/>
                  <a:gd name="T4" fmla="*/ 15 w 245"/>
                  <a:gd name="T5" fmla="*/ 37 h 126"/>
                  <a:gd name="T6" fmla="*/ 25 w 245"/>
                  <a:gd name="T7" fmla="*/ 50 h 126"/>
                  <a:gd name="T8" fmla="*/ 38 w 245"/>
                  <a:gd name="T9" fmla="*/ 61 h 126"/>
                  <a:gd name="T10" fmla="*/ 52 w 245"/>
                  <a:gd name="T11" fmla="*/ 70 h 126"/>
                  <a:gd name="T12" fmla="*/ 68 w 245"/>
                  <a:gd name="T13" fmla="*/ 77 h 126"/>
                  <a:gd name="T14" fmla="*/ 84 w 245"/>
                  <a:gd name="T15" fmla="*/ 81 h 126"/>
                  <a:gd name="T16" fmla="*/ 102 w 245"/>
                  <a:gd name="T17" fmla="*/ 85 h 126"/>
                  <a:gd name="T18" fmla="*/ 120 w 245"/>
                  <a:gd name="T19" fmla="*/ 88 h 126"/>
                  <a:gd name="T20" fmla="*/ 139 w 245"/>
                  <a:gd name="T21" fmla="*/ 91 h 126"/>
                  <a:gd name="T22" fmla="*/ 157 w 245"/>
                  <a:gd name="T23" fmla="*/ 94 h 126"/>
                  <a:gd name="T24" fmla="*/ 176 w 245"/>
                  <a:gd name="T25" fmla="*/ 97 h 126"/>
                  <a:gd name="T26" fmla="*/ 194 w 245"/>
                  <a:gd name="T27" fmla="*/ 102 h 126"/>
                  <a:gd name="T28" fmla="*/ 211 w 245"/>
                  <a:gd name="T29" fmla="*/ 108 h 126"/>
                  <a:gd name="T30" fmla="*/ 228 w 245"/>
                  <a:gd name="T31" fmla="*/ 115 h 126"/>
                  <a:gd name="T32" fmla="*/ 245 w 245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126">
                    <a:moveTo>
                      <a:pt x="0" y="0"/>
                    </a:moveTo>
                    <a:lnTo>
                      <a:pt x="6" y="20"/>
                    </a:lnTo>
                    <a:lnTo>
                      <a:pt x="15" y="37"/>
                    </a:lnTo>
                    <a:lnTo>
                      <a:pt x="25" y="50"/>
                    </a:lnTo>
                    <a:lnTo>
                      <a:pt x="38" y="61"/>
                    </a:lnTo>
                    <a:lnTo>
                      <a:pt x="52" y="70"/>
                    </a:lnTo>
                    <a:lnTo>
                      <a:pt x="68" y="77"/>
                    </a:lnTo>
                    <a:lnTo>
                      <a:pt x="84" y="81"/>
                    </a:lnTo>
                    <a:lnTo>
                      <a:pt x="102" y="85"/>
                    </a:lnTo>
                    <a:lnTo>
                      <a:pt x="120" y="88"/>
                    </a:lnTo>
                    <a:lnTo>
                      <a:pt x="139" y="91"/>
                    </a:lnTo>
                    <a:lnTo>
                      <a:pt x="157" y="94"/>
                    </a:lnTo>
                    <a:lnTo>
                      <a:pt x="176" y="97"/>
                    </a:lnTo>
                    <a:lnTo>
                      <a:pt x="194" y="102"/>
                    </a:lnTo>
                    <a:lnTo>
                      <a:pt x="211" y="108"/>
                    </a:lnTo>
                    <a:lnTo>
                      <a:pt x="228" y="115"/>
                    </a:lnTo>
                    <a:lnTo>
                      <a:pt x="245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8" name="Freeform 524"/>
              <p:cNvSpPr>
                <a:spLocks/>
              </p:cNvSpPr>
              <p:nvPr/>
            </p:nvSpPr>
            <p:spPr bwMode="auto">
              <a:xfrm>
                <a:off x="2755" y="2511"/>
                <a:ext cx="23" cy="7"/>
              </a:xfrm>
              <a:custGeom>
                <a:avLst/>
                <a:gdLst>
                  <a:gd name="T0" fmla="*/ 0 w 179"/>
                  <a:gd name="T1" fmla="*/ 0 h 51"/>
                  <a:gd name="T2" fmla="*/ 8 w 179"/>
                  <a:gd name="T3" fmla="*/ 18 h 51"/>
                  <a:gd name="T4" fmla="*/ 18 w 179"/>
                  <a:gd name="T5" fmla="*/ 33 h 51"/>
                  <a:gd name="T6" fmla="*/ 27 w 179"/>
                  <a:gd name="T7" fmla="*/ 42 h 51"/>
                  <a:gd name="T8" fmla="*/ 37 w 179"/>
                  <a:gd name="T9" fmla="*/ 48 h 51"/>
                  <a:gd name="T10" fmla="*/ 48 w 179"/>
                  <a:gd name="T11" fmla="*/ 51 h 51"/>
                  <a:gd name="T12" fmla="*/ 58 w 179"/>
                  <a:gd name="T13" fmla="*/ 51 h 51"/>
                  <a:gd name="T14" fmla="*/ 69 w 179"/>
                  <a:gd name="T15" fmla="*/ 48 h 51"/>
                  <a:gd name="T16" fmla="*/ 81 w 179"/>
                  <a:gd name="T17" fmla="*/ 43 h 51"/>
                  <a:gd name="T18" fmla="*/ 92 w 179"/>
                  <a:gd name="T19" fmla="*/ 37 h 51"/>
                  <a:gd name="T20" fmla="*/ 104 w 179"/>
                  <a:gd name="T21" fmla="*/ 31 h 51"/>
                  <a:gd name="T22" fmla="*/ 116 w 179"/>
                  <a:gd name="T23" fmla="*/ 24 h 51"/>
                  <a:gd name="T24" fmla="*/ 129 w 179"/>
                  <a:gd name="T25" fmla="*/ 17 h 51"/>
                  <a:gd name="T26" fmla="*/ 141 w 179"/>
                  <a:gd name="T27" fmla="*/ 10 h 51"/>
                  <a:gd name="T28" fmla="*/ 154 w 179"/>
                  <a:gd name="T29" fmla="*/ 5 h 51"/>
                  <a:gd name="T30" fmla="*/ 166 w 179"/>
                  <a:gd name="T31" fmla="*/ 1 h 51"/>
                  <a:gd name="T32" fmla="*/ 179 w 179"/>
                  <a:gd name="T3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51">
                    <a:moveTo>
                      <a:pt x="0" y="0"/>
                    </a:moveTo>
                    <a:lnTo>
                      <a:pt x="8" y="18"/>
                    </a:lnTo>
                    <a:lnTo>
                      <a:pt x="18" y="33"/>
                    </a:lnTo>
                    <a:lnTo>
                      <a:pt x="27" y="42"/>
                    </a:lnTo>
                    <a:lnTo>
                      <a:pt x="37" y="48"/>
                    </a:lnTo>
                    <a:lnTo>
                      <a:pt x="48" y="51"/>
                    </a:lnTo>
                    <a:lnTo>
                      <a:pt x="58" y="51"/>
                    </a:lnTo>
                    <a:lnTo>
                      <a:pt x="69" y="48"/>
                    </a:lnTo>
                    <a:lnTo>
                      <a:pt x="81" y="43"/>
                    </a:lnTo>
                    <a:lnTo>
                      <a:pt x="92" y="37"/>
                    </a:lnTo>
                    <a:lnTo>
                      <a:pt x="104" y="31"/>
                    </a:lnTo>
                    <a:lnTo>
                      <a:pt x="116" y="24"/>
                    </a:lnTo>
                    <a:lnTo>
                      <a:pt x="129" y="17"/>
                    </a:lnTo>
                    <a:lnTo>
                      <a:pt x="141" y="10"/>
                    </a:lnTo>
                    <a:lnTo>
                      <a:pt x="154" y="5"/>
                    </a:lnTo>
                    <a:lnTo>
                      <a:pt x="166" y="1"/>
                    </a:lnTo>
                    <a:lnTo>
                      <a:pt x="1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29" name="Freeform 525"/>
              <p:cNvSpPr>
                <a:spLocks/>
              </p:cNvSpPr>
              <p:nvPr/>
            </p:nvSpPr>
            <p:spPr bwMode="auto">
              <a:xfrm>
                <a:off x="2778" y="2510"/>
                <a:ext cx="52" cy="32"/>
              </a:xfrm>
              <a:custGeom>
                <a:avLst/>
                <a:gdLst>
                  <a:gd name="T0" fmla="*/ 0 w 418"/>
                  <a:gd name="T1" fmla="*/ 13 h 259"/>
                  <a:gd name="T2" fmla="*/ 36 w 418"/>
                  <a:gd name="T3" fmla="*/ 4 h 259"/>
                  <a:gd name="T4" fmla="*/ 71 w 418"/>
                  <a:gd name="T5" fmla="*/ 0 h 259"/>
                  <a:gd name="T6" fmla="*/ 104 w 418"/>
                  <a:gd name="T7" fmla="*/ 1 h 259"/>
                  <a:gd name="T8" fmla="*/ 135 w 418"/>
                  <a:gd name="T9" fmla="*/ 7 h 259"/>
                  <a:gd name="T10" fmla="*/ 164 w 418"/>
                  <a:gd name="T11" fmla="*/ 17 h 259"/>
                  <a:gd name="T12" fmla="*/ 191 w 418"/>
                  <a:gd name="T13" fmla="*/ 30 h 259"/>
                  <a:gd name="T14" fmla="*/ 218 w 418"/>
                  <a:gd name="T15" fmla="*/ 46 h 259"/>
                  <a:gd name="T16" fmla="*/ 243 w 418"/>
                  <a:gd name="T17" fmla="*/ 65 h 259"/>
                  <a:gd name="T18" fmla="*/ 267 w 418"/>
                  <a:gd name="T19" fmla="*/ 86 h 259"/>
                  <a:gd name="T20" fmla="*/ 290 w 418"/>
                  <a:gd name="T21" fmla="*/ 110 h 259"/>
                  <a:gd name="T22" fmla="*/ 312 w 418"/>
                  <a:gd name="T23" fmla="*/ 134 h 259"/>
                  <a:gd name="T24" fmla="*/ 334 w 418"/>
                  <a:gd name="T25" fmla="*/ 159 h 259"/>
                  <a:gd name="T26" fmla="*/ 356 w 418"/>
                  <a:gd name="T27" fmla="*/ 184 h 259"/>
                  <a:gd name="T28" fmla="*/ 376 w 418"/>
                  <a:gd name="T29" fmla="*/ 209 h 259"/>
                  <a:gd name="T30" fmla="*/ 397 w 418"/>
                  <a:gd name="T31" fmla="*/ 234 h 259"/>
                  <a:gd name="T32" fmla="*/ 418 w 418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259">
                    <a:moveTo>
                      <a:pt x="0" y="13"/>
                    </a:moveTo>
                    <a:lnTo>
                      <a:pt x="36" y="4"/>
                    </a:lnTo>
                    <a:lnTo>
                      <a:pt x="71" y="0"/>
                    </a:lnTo>
                    <a:lnTo>
                      <a:pt x="104" y="1"/>
                    </a:lnTo>
                    <a:lnTo>
                      <a:pt x="135" y="7"/>
                    </a:lnTo>
                    <a:lnTo>
                      <a:pt x="164" y="17"/>
                    </a:lnTo>
                    <a:lnTo>
                      <a:pt x="191" y="30"/>
                    </a:lnTo>
                    <a:lnTo>
                      <a:pt x="218" y="46"/>
                    </a:lnTo>
                    <a:lnTo>
                      <a:pt x="243" y="65"/>
                    </a:lnTo>
                    <a:lnTo>
                      <a:pt x="267" y="86"/>
                    </a:lnTo>
                    <a:lnTo>
                      <a:pt x="290" y="110"/>
                    </a:lnTo>
                    <a:lnTo>
                      <a:pt x="312" y="134"/>
                    </a:lnTo>
                    <a:lnTo>
                      <a:pt x="334" y="159"/>
                    </a:lnTo>
                    <a:lnTo>
                      <a:pt x="356" y="184"/>
                    </a:lnTo>
                    <a:lnTo>
                      <a:pt x="376" y="209"/>
                    </a:lnTo>
                    <a:lnTo>
                      <a:pt x="397" y="234"/>
                    </a:lnTo>
                    <a:lnTo>
                      <a:pt x="418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0" name="Freeform 526"/>
              <p:cNvSpPr>
                <a:spLocks/>
              </p:cNvSpPr>
              <p:nvPr/>
            </p:nvSpPr>
            <p:spPr bwMode="auto">
              <a:xfrm>
                <a:off x="2830" y="2538"/>
                <a:ext cx="42" cy="4"/>
              </a:xfrm>
              <a:custGeom>
                <a:avLst/>
                <a:gdLst>
                  <a:gd name="T0" fmla="*/ 0 w 339"/>
                  <a:gd name="T1" fmla="*/ 34 h 34"/>
                  <a:gd name="T2" fmla="*/ 19 w 339"/>
                  <a:gd name="T3" fmla="*/ 26 h 34"/>
                  <a:gd name="T4" fmla="*/ 39 w 339"/>
                  <a:gd name="T5" fmla="*/ 19 h 34"/>
                  <a:gd name="T6" fmla="*/ 60 w 339"/>
                  <a:gd name="T7" fmla="*/ 14 h 34"/>
                  <a:gd name="T8" fmla="*/ 82 w 339"/>
                  <a:gd name="T9" fmla="*/ 10 h 34"/>
                  <a:gd name="T10" fmla="*/ 103 w 339"/>
                  <a:gd name="T11" fmla="*/ 7 h 34"/>
                  <a:gd name="T12" fmla="*/ 125 w 339"/>
                  <a:gd name="T13" fmla="*/ 5 h 34"/>
                  <a:gd name="T14" fmla="*/ 147 w 339"/>
                  <a:gd name="T15" fmla="*/ 3 h 34"/>
                  <a:gd name="T16" fmla="*/ 169 w 339"/>
                  <a:gd name="T17" fmla="*/ 1 h 34"/>
                  <a:gd name="T18" fmla="*/ 192 w 339"/>
                  <a:gd name="T19" fmla="*/ 1 h 34"/>
                  <a:gd name="T20" fmla="*/ 214 w 339"/>
                  <a:gd name="T21" fmla="*/ 0 h 34"/>
                  <a:gd name="T22" fmla="*/ 236 w 339"/>
                  <a:gd name="T23" fmla="*/ 0 h 34"/>
                  <a:gd name="T24" fmla="*/ 257 w 339"/>
                  <a:gd name="T25" fmla="*/ 0 h 34"/>
                  <a:gd name="T26" fmla="*/ 278 w 339"/>
                  <a:gd name="T27" fmla="*/ 0 h 34"/>
                  <a:gd name="T28" fmla="*/ 298 w 339"/>
                  <a:gd name="T29" fmla="*/ 0 h 34"/>
                  <a:gd name="T30" fmla="*/ 319 w 339"/>
                  <a:gd name="T31" fmla="*/ 0 h 34"/>
                  <a:gd name="T32" fmla="*/ 339 w 339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34">
                    <a:moveTo>
                      <a:pt x="0" y="34"/>
                    </a:moveTo>
                    <a:lnTo>
                      <a:pt x="19" y="26"/>
                    </a:lnTo>
                    <a:lnTo>
                      <a:pt x="39" y="19"/>
                    </a:lnTo>
                    <a:lnTo>
                      <a:pt x="60" y="14"/>
                    </a:lnTo>
                    <a:lnTo>
                      <a:pt x="82" y="10"/>
                    </a:lnTo>
                    <a:lnTo>
                      <a:pt x="103" y="7"/>
                    </a:lnTo>
                    <a:lnTo>
                      <a:pt x="125" y="5"/>
                    </a:lnTo>
                    <a:lnTo>
                      <a:pt x="147" y="3"/>
                    </a:lnTo>
                    <a:lnTo>
                      <a:pt x="169" y="1"/>
                    </a:lnTo>
                    <a:lnTo>
                      <a:pt x="192" y="1"/>
                    </a:lnTo>
                    <a:lnTo>
                      <a:pt x="214" y="0"/>
                    </a:lnTo>
                    <a:lnTo>
                      <a:pt x="236" y="0"/>
                    </a:lnTo>
                    <a:lnTo>
                      <a:pt x="257" y="0"/>
                    </a:lnTo>
                    <a:lnTo>
                      <a:pt x="278" y="0"/>
                    </a:lnTo>
                    <a:lnTo>
                      <a:pt x="298" y="0"/>
                    </a:lnTo>
                    <a:lnTo>
                      <a:pt x="319" y="0"/>
                    </a:lnTo>
                    <a:lnTo>
                      <a:pt x="3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1" name="Freeform 527"/>
              <p:cNvSpPr>
                <a:spLocks/>
              </p:cNvSpPr>
              <p:nvPr/>
            </p:nvSpPr>
            <p:spPr bwMode="auto">
              <a:xfrm>
                <a:off x="2872" y="2526"/>
                <a:ext cx="29" cy="12"/>
              </a:xfrm>
              <a:custGeom>
                <a:avLst/>
                <a:gdLst>
                  <a:gd name="T0" fmla="*/ 0 w 232"/>
                  <a:gd name="T1" fmla="*/ 92 h 92"/>
                  <a:gd name="T2" fmla="*/ 13 w 232"/>
                  <a:gd name="T3" fmla="*/ 83 h 92"/>
                  <a:gd name="T4" fmla="*/ 26 w 232"/>
                  <a:gd name="T5" fmla="*/ 74 h 92"/>
                  <a:gd name="T6" fmla="*/ 40 w 232"/>
                  <a:gd name="T7" fmla="*/ 67 h 92"/>
                  <a:gd name="T8" fmla="*/ 54 w 232"/>
                  <a:gd name="T9" fmla="*/ 60 h 92"/>
                  <a:gd name="T10" fmla="*/ 68 w 232"/>
                  <a:gd name="T11" fmla="*/ 54 h 92"/>
                  <a:gd name="T12" fmla="*/ 82 w 232"/>
                  <a:gd name="T13" fmla="*/ 48 h 92"/>
                  <a:gd name="T14" fmla="*/ 97 w 232"/>
                  <a:gd name="T15" fmla="*/ 43 h 92"/>
                  <a:gd name="T16" fmla="*/ 113 w 232"/>
                  <a:gd name="T17" fmla="*/ 38 h 92"/>
                  <a:gd name="T18" fmla="*/ 127 w 232"/>
                  <a:gd name="T19" fmla="*/ 33 h 92"/>
                  <a:gd name="T20" fmla="*/ 142 w 232"/>
                  <a:gd name="T21" fmla="*/ 28 h 92"/>
                  <a:gd name="T22" fmla="*/ 157 w 232"/>
                  <a:gd name="T23" fmla="*/ 24 h 92"/>
                  <a:gd name="T24" fmla="*/ 172 w 232"/>
                  <a:gd name="T25" fmla="*/ 19 h 92"/>
                  <a:gd name="T26" fmla="*/ 187 w 232"/>
                  <a:gd name="T27" fmla="*/ 14 h 92"/>
                  <a:gd name="T28" fmla="*/ 202 w 232"/>
                  <a:gd name="T29" fmla="*/ 10 h 92"/>
                  <a:gd name="T30" fmla="*/ 217 w 232"/>
                  <a:gd name="T31" fmla="*/ 5 h 92"/>
                  <a:gd name="T32" fmla="*/ 232 w 232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92">
                    <a:moveTo>
                      <a:pt x="0" y="92"/>
                    </a:moveTo>
                    <a:lnTo>
                      <a:pt x="13" y="83"/>
                    </a:lnTo>
                    <a:lnTo>
                      <a:pt x="26" y="74"/>
                    </a:lnTo>
                    <a:lnTo>
                      <a:pt x="40" y="67"/>
                    </a:lnTo>
                    <a:lnTo>
                      <a:pt x="54" y="60"/>
                    </a:lnTo>
                    <a:lnTo>
                      <a:pt x="68" y="54"/>
                    </a:lnTo>
                    <a:lnTo>
                      <a:pt x="82" y="48"/>
                    </a:lnTo>
                    <a:lnTo>
                      <a:pt x="97" y="43"/>
                    </a:lnTo>
                    <a:lnTo>
                      <a:pt x="113" y="38"/>
                    </a:lnTo>
                    <a:lnTo>
                      <a:pt x="127" y="33"/>
                    </a:lnTo>
                    <a:lnTo>
                      <a:pt x="142" y="28"/>
                    </a:lnTo>
                    <a:lnTo>
                      <a:pt x="157" y="24"/>
                    </a:lnTo>
                    <a:lnTo>
                      <a:pt x="172" y="19"/>
                    </a:lnTo>
                    <a:lnTo>
                      <a:pt x="187" y="14"/>
                    </a:lnTo>
                    <a:lnTo>
                      <a:pt x="202" y="10"/>
                    </a:lnTo>
                    <a:lnTo>
                      <a:pt x="217" y="5"/>
                    </a:lnTo>
                    <a:lnTo>
                      <a:pt x="2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2" name="Freeform 528"/>
              <p:cNvSpPr>
                <a:spLocks/>
              </p:cNvSpPr>
              <p:nvPr/>
            </p:nvSpPr>
            <p:spPr bwMode="auto">
              <a:xfrm>
                <a:off x="2901" y="2526"/>
                <a:ext cx="121" cy="37"/>
              </a:xfrm>
              <a:custGeom>
                <a:avLst/>
                <a:gdLst>
                  <a:gd name="T0" fmla="*/ 0 w 970"/>
                  <a:gd name="T1" fmla="*/ 0 h 291"/>
                  <a:gd name="T2" fmla="*/ 67 w 970"/>
                  <a:gd name="T3" fmla="*/ 0 h 291"/>
                  <a:gd name="T4" fmla="*/ 133 w 970"/>
                  <a:gd name="T5" fmla="*/ 1 h 291"/>
                  <a:gd name="T6" fmla="*/ 201 w 970"/>
                  <a:gd name="T7" fmla="*/ 4 h 291"/>
                  <a:gd name="T8" fmla="*/ 267 w 970"/>
                  <a:gd name="T9" fmla="*/ 9 h 291"/>
                  <a:gd name="T10" fmla="*/ 333 w 970"/>
                  <a:gd name="T11" fmla="*/ 16 h 291"/>
                  <a:gd name="T12" fmla="*/ 398 w 970"/>
                  <a:gd name="T13" fmla="*/ 25 h 291"/>
                  <a:gd name="T14" fmla="*/ 462 w 970"/>
                  <a:gd name="T15" fmla="*/ 37 h 291"/>
                  <a:gd name="T16" fmla="*/ 525 w 970"/>
                  <a:gd name="T17" fmla="*/ 51 h 291"/>
                  <a:gd name="T18" fmla="*/ 587 w 970"/>
                  <a:gd name="T19" fmla="*/ 69 h 291"/>
                  <a:gd name="T20" fmla="*/ 647 w 970"/>
                  <a:gd name="T21" fmla="*/ 89 h 291"/>
                  <a:gd name="T22" fmla="*/ 706 w 970"/>
                  <a:gd name="T23" fmla="*/ 113 h 291"/>
                  <a:gd name="T24" fmla="*/ 763 w 970"/>
                  <a:gd name="T25" fmla="*/ 141 h 291"/>
                  <a:gd name="T26" fmla="*/ 818 w 970"/>
                  <a:gd name="T27" fmla="*/ 172 h 291"/>
                  <a:gd name="T28" fmla="*/ 871 w 970"/>
                  <a:gd name="T29" fmla="*/ 207 h 291"/>
                  <a:gd name="T30" fmla="*/ 922 w 970"/>
                  <a:gd name="T31" fmla="*/ 246 h 291"/>
                  <a:gd name="T32" fmla="*/ 970 w 970"/>
                  <a:gd name="T33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0" h="291">
                    <a:moveTo>
                      <a:pt x="0" y="0"/>
                    </a:moveTo>
                    <a:lnTo>
                      <a:pt x="67" y="0"/>
                    </a:lnTo>
                    <a:lnTo>
                      <a:pt x="133" y="1"/>
                    </a:lnTo>
                    <a:lnTo>
                      <a:pt x="201" y="4"/>
                    </a:lnTo>
                    <a:lnTo>
                      <a:pt x="267" y="9"/>
                    </a:lnTo>
                    <a:lnTo>
                      <a:pt x="333" y="16"/>
                    </a:lnTo>
                    <a:lnTo>
                      <a:pt x="398" y="25"/>
                    </a:lnTo>
                    <a:lnTo>
                      <a:pt x="462" y="37"/>
                    </a:lnTo>
                    <a:lnTo>
                      <a:pt x="525" y="51"/>
                    </a:lnTo>
                    <a:lnTo>
                      <a:pt x="587" y="69"/>
                    </a:lnTo>
                    <a:lnTo>
                      <a:pt x="647" y="89"/>
                    </a:lnTo>
                    <a:lnTo>
                      <a:pt x="706" y="113"/>
                    </a:lnTo>
                    <a:lnTo>
                      <a:pt x="763" y="141"/>
                    </a:lnTo>
                    <a:lnTo>
                      <a:pt x="818" y="172"/>
                    </a:lnTo>
                    <a:lnTo>
                      <a:pt x="871" y="207"/>
                    </a:lnTo>
                    <a:lnTo>
                      <a:pt x="922" y="246"/>
                    </a:lnTo>
                    <a:lnTo>
                      <a:pt x="970" y="2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3" name="Freeform 529"/>
              <p:cNvSpPr>
                <a:spLocks/>
              </p:cNvSpPr>
              <p:nvPr/>
            </p:nvSpPr>
            <p:spPr bwMode="auto">
              <a:xfrm>
                <a:off x="3022" y="2563"/>
                <a:ext cx="20" cy="73"/>
              </a:xfrm>
              <a:custGeom>
                <a:avLst/>
                <a:gdLst>
                  <a:gd name="T0" fmla="*/ 0 w 159"/>
                  <a:gd name="T1" fmla="*/ 0 h 584"/>
                  <a:gd name="T2" fmla="*/ 21 w 159"/>
                  <a:gd name="T3" fmla="*/ 33 h 584"/>
                  <a:gd name="T4" fmla="*/ 40 w 159"/>
                  <a:gd name="T5" fmla="*/ 66 h 584"/>
                  <a:gd name="T6" fmla="*/ 56 w 159"/>
                  <a:gd name="T7" fmla="*/ 100 h 584"/>
                  <a:gd name="T8" fmla="*/ 71 w 159"/>
                  <a:gd name="T9" fmla="*/ 135 h 584"/>
                  <a:gd name="T10" fmla="*/ 85 w 159"/>
                  <a:gd name="T11" fmla="*/ 170 h 584"/>
                  <a:gd name="T12" fmla="*/ 96 w 159"/>
                  <a:gd name="T13" fmla="*/ 205 h 584"/>
                  <a:gd name="T14" fmla="*/ 106 w 159"/>
                  <a:gd name="T15" fmla="*/ 241 h 584"/>
                  <a:gd name="T16" fmla="*/ 114 w 159"/>
                  <a:gd name="T17" fmla="*/ 278 h 584"/>
                  <a:gd name="T18" fmla="*/ 122 w 159"/>
                  <a:gd name="T19" fmla="*/ 314 h 584"/>
                  <a:gd name="T20" fmla="*/ 128 w 159"/>
                  <a:gd name="T21" fmla="*/ 351 h 584"/>
                  <a:gd name="T22" fmla="*/ 134 w 159"/>
                  <a:gd name="T23" fmla="*/ 388 h 584"/>
                  <a:gd name="T24" fmla="*/ 139 w 159"/>
                  <a:gd name="T25" fmla="*/ 427 h 584"/>
                  <a:gd name="T26" fmla="*/ 144 w 159"/>
                  <a:gd name="T27" fmla="*/ 465 h 584"/>
                  <a:gd name="T28" fmla="*/ 149 w 159"/>
                  <a:gd name="T29" fmla="*/ 504 h 584"/>
                  <a:gd name="T30" fmla="*/ 154 w 159"/>
                  <a:gd name="T31" fmla="*/ 543 h 584"/>
                  <a:gd name="T32" fmla="*/ 159 w 159"/>
                  <a:gd name="T33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584">
                    <a:moveTo>
                      <a:pt x="0" y="0"/>
                    </a:moveTo>
                    <a:lnTo>
                      <a:pt x="21" y="33"/>
                    </a:lnTo>
                    <a:lnTo>
                      <a:pt x="40" y="66"/>
                    </a:lnTo>
                    <a:lnTo>
                      <a:pt x="56" y="100"/>
                    </a:lnTo>
                    <a:lnTo>
                      <a:pt x="71" y="135"/>
                    </a:lnTo>
                    <a:lnTo>
                      <a:pt x="85" y="170"/>
                    </a:lnTo>
                    <a:lnTo>
                      <a:pt x="96" y="205"/>
                    </a:lnTo>
                    <a:lnTo>
                      <a:pt x="106" y="241"/>
                    </a:lnTo>
                    <a:lnTo>
                      <a:pt x="114" y="278"/>
                    </a:lnTo>
                    <a:lnTo>
                      <a:pt x="122" y="314"/>
                    </a:lnTo>
                    <a:lnTo>
                      <a:pt x="128" y="351"/>
                    </a:lnTo>
                    <a:lnTo>
                      <a:pt x="134" y="388"/>
                    </a:lnTo>
                    <a:lnTo>
                      <a:pt x="139" y="427"/>
                    </a:lnTo>
                    <a:lnTo>
                      <a:pt x="144" y="465"/>
                    </a:lnTo>
                    <a:lnTo>
                      <a:pt x="149" y="504"/>
                    </a:lnTo>
                    <a:lnTo>
                      <a:pt x="154" y="543"/>
                    </a:lnTo>
                    <a:lnTo>
                      <a:pt x="159" y="5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4" name="Line 530"/>
              <p:cNvSpPr>
                <a:spLocks noChangeShapeType="1"/>
              </p:cNvSpPr>
              <p:nvPr/>
            </p:nvSpPr>
            <p:spPr bwMode="auto">
              <a:xfrm>
                <a:off x="3042" y="2636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5" name="Freeform 531"/>
              <p:cNvSpPr>
                <a:spLocks/>
              </p:cNvSpPr>
              <p:nvPr/>
            </p:nvSpPr>
            <p:spPr bwMode="auto">
              <a:xfrm>
                <a:off x="3045" y="2636"/>
                <a:ext cx="3" cy="9"/>
              </a:xfrm>
              <a:custGeom>
                <a:avLst/>
                <a:gdLst>
                  <a:gd name="T0" fmla="*/ 19 w 25"/>
                  <a:gd name="T1" fmla="*/ 0 h 73"/>
                  <a:gd name="T2" fmla="*/ 21 w 25"/>
                  <a:gd name="T3" fmla="*/ 4 h 73"/>
                  <a:gd name="T4" fmla="*/ 22 w 25"/>
                  <a:gd name="T5" fmla="*/ 9 h 73"/>
                  <a:gd name="T6" fmla="*/ 24 w 25"/>
                  <a:gd name="T7" fmla="*/ 14 h 73"/>
                  <a:gd name="T8" fmla="*/ 25 w 25"/>
                  <a:gd name="T9" fmla="*/ 19 h 73"/>
                  <a:gd name="T10" fmla="*/ 25 w 25"/>
                  <a:gd name="T11" fmla="*/ 24 h 73"/>
                  <a:gd name="T12" fmla="*/ 25 w 25"/>
                  <a:gd name="T13" fmla="*/ 29 h 73"/>
                  <a:gd name="T14" fmla="*/ 25 w 25"/>
                  <a:gd name="T15" fmla="*/ 34 h 73"/>
                  <a:gd name="T16" fmla="*/ 24 w 25"/>
                  <a:gd name="T17" fmla="*/ 39 h 73"/>
                  <a:gd name="T18" fmla="*/ 22 w 25"/>
                  <a:gd name="T19" fmla="*/ 44 h 73"/>
                  <a:gd name="T20" fmla="*/ 20 w 25"/>
                  <a:gd name="T21" fmla="*/ 49 h 73"/>
                  <a:gd name="T22" fmla="*/ 18 w 25"/>
                  <a:gd name="T23" fmla="*/ 53 h 73"/>
                  <a:gd name="T24" fmla="*/ 15 w 25"/>
                  <a:gd name="T25" fmla="*/ 57 h 73"/>
                  <a:gd name="T26" fmla="*/ 12 w 25"/>
                  <a:gd name="T27" fmla="*/ 62 h 73"/>
                  <a:gd name="T28" fmla="*/ 8 w 25"/>
                  <a:gd name="T29" fmla="*/ 66 h 73"/>
                  <a:gd name="T30" fmla="*/ 4 w 25"/>
                  <a:gd name="T31" fmla="*/ 69 h 73"/>
                  <a:gd name="T32" fmla="*/ 0 w 25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73">
                    <a:moveTo>
                      <a:pt x="19" y="0"/>
                    </a:moveTo>
                    <a:lnTo>
                      <a:pt x="21" y="4"/>
                    </a:lnTo>
                    <a:lnTo>
                      <a:pt x="22" y="9"/>
                    </a:lnTo>
                    <a:lnTo>
                      <a:pt x="24" y="14"/>
                    </a:lnTo>
                    <a:lnTo>
                      <a:pt x="25" y="19"/>
                    </a:lnTo>
                    <a:lnTo>
                      <a:pt x="25" y="24"/>
                    </a:lnTo>
                    <a:lnTo>
                      <a:pt x="25" y="29"/>
                    </a:lnTo>
                    <a:lnTo>
                      <a:pt x="25" y="34"/>
                    </a:lnTo>
                    <a:lnTo>
                      <a:pt x="24" y="39"/>
                    </a:lnTo>
                    <a:lnTo>
                      <a:pt x="22" y="44"/>
                    </a:lnTo>
                    <a:lnTo>
                      <a:pt x="20" y="49"/>
                    </a:lnTo>
                    <a:lnTo>
                      <a:pt x="18" y="53"/>
                    </a:lnTo>
                    <a:lnTo>
                      <a:pt x="15" y="57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4" y="69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6" name="Freeform 532"/>
              <p:cNvSpPr>
                <a:spLocks/>
              </p:cNvSpPr>
              <p:nvPr/>
            </p:nvSpPr>
            <p:spPr bwMode="auto">
              <a:xfrm>
                <a:off x="3008" y="2645"/>
                <a:ext cx="40" cy="69"/>
              </a:xfrm>
              <a:custGeom>
                <a:avLst/>
                <a:gdLst>
                  <a:gd name="T0" fmla="*/ 292 w 318"/>
                  <a:gd name="T1" fmla="*/ 0 h 557"/>
                  <a:gd name="T2" fmla="*/ 310 w 318"/>
                  <a:gd name="T3" fmla="*/ 48 h 557"/>
                  <a:gd name="T4" fmla="*/ 318 w 318"/>
                  <a:gd name="T5" fmla="*/ 93 h 557"/>
                  <a:gd name="T6" fmla="*/ 318 w 318"/>
                  <a:gd name="T7" fmla="*/ 135 h 557"/>
                  <a:gd name="T8" fmla="*/ 311 w 318"/>
                  <a:gd name="T9" fmla="*/ 173 h 557"/>
                  <a:gd name="T10" fmla="*/ 297 w 318"/>
                  <a:gd name="T11" fmla="*/ 209 h 557"/>
                  <a:gd name="T12" fmla="*/ 278 w 318"/>
                  <a:gd name="T13" fmla="*/ 243 h 557"/>
                  <a:gd name="T14" fmla="*/ 254 w 318"/>
                  <a:gd name="T15" fmla="*/ 275 h 557"/>
                  <a:gd name="T16" fmla="*/ 226 w 318"/>
                  <a:gd name="T17" fmla="*/ 306 h 557"/>
                  <a:gd name="T18" fmla="*/ 197 w 318"/>
                  <a:gd name="T19" fmla="*/ 336 h 557"/>
                  <a:gd name="T20" fmla="*/ 164 w 318"/>
                  <a:gd name="T21" fmla="*/ 365 h 557"/>
                  <a:gd name="T22" fmla="*/ 132 w 318"/>
                  <a:gd name="T23" fmla="*/ 396 h 557"/>
                  <a:gd name="T24" fmla="*/ 101 w 318"/>
                  <a:gd name="T25" fmla="*/ 425 h 557"/>
                  <a:gd name="T26" fmla="*/ 71 w 318"/>
                  <a:gd name="T27" fmla="*/ 456 h 557"/>
                  <a:gd name="T28" fmla="*/ 43 w 318"/>
                  <a:gd name="T29" fmla="*/ 487 h 557"/>
                  <a:gd name="T30" fmla="*/ 19 w 318"/>
                  <a:gd name="T31" fmla="*/ 520 h 557"/>
                  <a:gd name="T32" fmla="*/ 0 w 318"/>
                  <a:gd name="T33" fmla="*/ 557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557">
                    <a:moveTo>
                      <a:pt x="292" y="0"/>
                    </a:moveTo>
                    <a:lnTo>
                      <a:pt x="310" y="48"/>
                    </a:lnTo>
                    <a:lnTo>
                      <a:pt x="318" y="93"/>
                    </a:lnTo>
                    <a:lnTo>
                      <a:pt x="318" y="135"/>
                    </a:lnTo>
                    <a:lnTo>
                      <a:pt x="311" y="173"/>
                    </a:lnTo>
                    <a:lnTo>
                      <a:pt x="297" y="209"/>
                    </a:lnTo>
                    <a:lnTo>
                      <a:pt x="278" y="243"/>
                    </a:lnTo>
                    <a:lnTo>
                      <a:pt x="254" y="275"/>
                    </a:lnTo>
                    <a:lnTo>
                      <a:pt x="226" y="306"/>
                    </a:lnTo>
                    <a:lnTo>
                      <a:pt x="197" y="336"/>
                    </a:lnTo>
                    <a:lnTo>
                      <a:pt x="164" y="365"/>
                    </a:lnTo>
                    <a:lnTo>
                      <a:pt x="132" y="396"/>
                    </a:lnTo>
                    <a:lnTo>
                      <a:pt x="101" y="425"/>
                    </a:lnTo>
                    <a:lnTo>
                      <a:pt x="71" y="456"/>
                    </a:lnTo>
                    <a:lnTo>
                      <a:pt x="43" y="487"/>
                    </a:lnTo>
                    <a:lnTo>
                      <a:pt x="19" y="520"/>
                    </a:lnTo>
                    <a:lnTo>
                      <a:pt x="0" y="5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7" name="Freeform 533"/>
              <p:cNvSpPr>
                <a:spLocks/>
              </p:cNvSpPr>
              <p:nvPr/>
            </p:nvSpPr>
            <p:spPr bwMode="auto">
              <a:xfrm>
                <a:off x="2983" y="2714"/>
                <a:ext cx="25" cy="13"/>
              </a:xfrm>
              <a:custGeom>
                <a:avLst/>
                <a:gdLst>
                  <a:gd name="T0" fmla="*/ 200 w 200"/>
                  <a:gd name="T1" fmla="*/ 0 h 97"/>
                  <a:gd name="T2" fmla="*/ 190 w 200"/>
                  <a:gd name="T3" fmla="*/ 10 h 97"/>
                  <a:gd name="T4" fmla="*/ 180 w 200"/>
                  <a:gd name="T5" fmla="*/ 21 h 97"/>
                  <a:gd name="T6" fmla="*/ 170 w 200"/>
                  <a:gd name="T7" fmla="*/ 32 h 97"/>
                  <a:gd name="T8" fmla="*/ 159 w 200"/>
                  <a:gd name="T9" fmla="*/ 42 h 97"/>
                  <a:gd name="T10" fmla="*/ 148 w 200"/>
                  <a:gd name="T11" fmla="*/ 52 h 97"/>
                  <a:gd name="T12" fmla="*/ 136 w 200"/>
                  <a:gd name="T13" fmla="*/ 61 h 97"/>
                  <a:gd name="T14" fmla="*/ 123 w 200"/>
                  <a:gd name="T15" fmla="*/ 69 h 97"/>
                  <a:gd name="T16" fmla="*/ 111 w 200"/>
                  <a:gd name="T17" fmla="*/ 77 h 97"/>
                  <a:gd name="T18" fmla="*/ 99 w 200"/>
                  <a:gd name="T19" fmla="*/ 83 h 97"/>
                  <a:gd name="T20" fmla="*/ 86 w 200"/>
                  <a:gd name="T21" fmla="*/ 89 h 97"/>
                  <a:gd name="T22" fmla="*/ 72 w 200"/>
                  <a:gd name="T23" fmla="*/ 93 h 97"/>
                  <a:gd name="T24" fmla="*/ 59 w 200"/>
                  <a:gd name="T25" fmla="*/ 96 h 97"/>
                  <a:gd name="T26" fmla="*/ 45 w 200"/>
                  <a:gd name="T27" fmla="*/ 97 h 97"/>
                  <a:gd name="T28" fmla="*/ 30 w 200"/>
                  <a:gd name="T29" fmla="*/ 97 h 97"/>
                  <a:gd name="T30" fmla="*/ 16 w 200"/>
                  <a:gd name="T31" fmla="*/ 95 h 97"/>
                  <a:gd name="T32" fmla="*/ 0 w 200"/>
                  <a:gd name="T33" fmla="*/ 9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97">
                    <a:moveTo>
                      <a:pt x="200" y="0"/>
                    </a:moveTo>
                    <a:lnTo>
                      <a:pt x="190" y="10"/>
                    </a:lnTo>
                    <a:lnTo>
                      <a:pt x="180" y="21"/>
                    </a:lnTo>
                    <a:lnTo>
                      <a:pt x="170" y="32"/>
                    </a:lnTo>
                    <a:lnTo>
                      <a:pt x="159" y="42"/>
                    </a:lnTo>
                    <a:lnTo>
                      <a:pt x="148" y="52"/>
                    </a:lnTo>
                    <a:lnTo>
                      <a:pt x="136" y="61"/>
                    </a:lnTo>
                    <a:lnTo>
                      <a:pt x="123" y="69"/>
                    </a:lnTo>
                    <a:lnTo>
                      <a:pt x="111" y="77"/>
                    </a:lnTo>
                    <a:lnTo>
                      <a:pt x="99" y="83"/>
                    </a:lnTo>
                    <a:lnTo>
                      <a:pt x="86" y="89"/>
                    </a:lnTo>
                    <a:lnTo>
                      <a:pt x="72" y="93"/>
                    </a:lnTo>
                    <a:lnTo>
                      <a:pt x="59" y="96"/>
                    </a:lnTo>
                    <a:lnTo>
                      <a:pt x="45" y="97"/>
                    </a:lnTo>
                    <a:lnTo>
                      <a:pt x="30" y="97"/>
                    </a:lnTo>
                    <a:lnTo>
                      <a:pt x="16" y="95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8" name="Freeform 534"/>
              <p:cNvSpPr>
                <a:spLocks/>
              </p:cNvSpPr>
              <p:nvPr/>
            </p:nvSpPr>
            <p:spPr bwMode="auto">
              <a:xfrm>
                <a:off x="2965" y="2721"/>
                <a:ext cx="18" cy="5"/>
              </a:xfrm>
              <a:custGeom>
                <a:avLst/>
                <a:gdLst>
                  <a:gd name="T0" fmla="*/ 146 w 146"/>
                  <a:gd name="T1" fmla="*/ 38 h 38"/>
                  <a:gd name="T2" fmla="*/ 136 w 146"/>
                  <a:gd name="T3" fmla="*/ 35 h 38"/>
                  <a:gd name="T4" fmla="*/ 127 w 146"/>
                  <a:gd name="T5" fmla="*/ 32 h 38"/>
                  <a:gd name="T6" fmla="*/ 118 w 146"/>
                  <a:gd name="T7" fmla="*/ 29 h 38"/>
                  <a:gd name="T8" fmla="*/ 109 w 146"/>
                  <a:gd name="T9" fmla="*/ 24 h 38"/>
                  <a:gd name="T10" fmla="*/ 100 w 146"/>
                  <a:gd name="T11" fmla="*/ 20 h 38"/>
                  <a:gd name="T12" fmla="*/ 91 w 146"/>
                  <a:gd name="T13" fmla="*/ 15 h 38"/>
                  <a:gd name="T14" fmla="*/ 81 w 146"/>
                  <a:gd name="T15" fmla="*/ 11 h 38"/>
                  <a:gd name="T16" fmla="*/ 72 w 146"/>
                  <a:gd name="T17" fmla="*/ 7 h 38"/>
                  <a:gd name="T18" fmla="*/ 63 w 146"/>
                  <a:gd name="T19" fmla="*/ 4 h 38"/>
                  <a:gd name="T20" fmla="*/ 54 w 146"/>
                  <a:gd name="T21" fmla="*/ 1 h 38"/>
                  <a:gd name="T22" fmla="*/ 45 w 146"/>
                  <a:gd name="T23" fmla="*/ 0 h 38"/>
                  <a:gd name="T24" fmla="*/ 36 w 146"/>
                  <a:gd name="T25" fmla="*/ 0 h 38"/>
                  <a:gd name="T26" fmla="*/ 27 w 146"/>
                  <a:gd name="T27" fmla="*/ 2 h 38"/>
                  <a:gd name="T28" fmla="*/ 18 w 146"/>
                  <a:gd name="T29" fmla="*/ 5 h 38"/>
                  <a:gd name="T30" fmla="*/ 8 w 146"/>
                  <a:gd name="T31" fmla="*/ 11 h 38"/>
                  <a:gd name="T32" fmla="*/ 0 w 146"/>
                  <a:gd name="T33" fmla="*/ 19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38">
                    <a:moveTo>
                      <a:pt x="146" y="38"/>
                    </a:moveTo>
                    <a:lnTo>
                      <a:pt x="136" y="35"/>
                    </a:lnTo>
                    <a:lnTo>
                      <a:pt x="127" y="32"/>
                    </a:lnTo>
                    <a:lnTo>
                      <a:pt x="118" y="29"/>
                    </a:lnTo>
                    <a:lnTo>
                      <a:pt x="109" y="24"/>
                    </a:lnTo>
                    <a:lnTo>
                      <a:pt x="100" y="20"/>
                    </a:lnTo>
                    <a:lnTo>
                      <a:pt x="91" y="15"/>
                    </a:lnTo>
                    <a:lnTo>
                      <a:pt x="81" y="11"/>
                    </a:lnTo>
                    <a:lnTo>
                      <a:pt x="72" y="7"/>
                    </a:lnTo>
                    <a:lnTo>
                      <a:pt x="63" y="4"/>
                    </a:lnTo>
                    <a:lnTo>
                      <a:pt x="54" y="1"/>
                    </a:lnTo>
                    <a:lnTo>
                      <a:pt x="45" y="0"/>
                    </a:lnTo>
                    <a:lnTo>
                      <a:pt x="36" y="0"/>
                    </a:lnTo>
                    <a:lnTo>
                      <a:pt x="27" y="2"/>
                    </a:lnTo>
                    <a:lnTo>
                      <a:pt x="18" y="5"/>
                    </a:lnTo>
                    <a:lnTo>
                      <a:pt x="8" y="11"/>
                    </a:lnTo>
                    <a:lnTo>
                      <a:pt x="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39" name="Freeform 535"/>
              <p:cNvSpPr>
                <a:spLocks/>
              </p:cNvSpPr>
              <p:nvPr/>
            </p:nvSpPr>
            <p:spPr bwMode="auto">
              <a:xfrm>
                <a:off x="2954" y="2724"/>
                <a:ext cx="11" cy="11"/>
              </a:xfrm>
              <a:custGeom>
                <a:avLst/>
                <a:gdLst>
                  <a:gd name="T0" fmla="*/ 92 w 92"/>
                  <a:gd name="T1" fmla="*/ 0 h 93"/>
                  <a:gd name="T2" fmla="*/ 86 w 92"/>
                  <a:gd name="T3" fmla="*/ 7 h 93"/>
                  <a:gd name="T4" fmla="*/ 81 w 92"/>
                  <a:gd name="T5" fmla="*/ 14 h 93"/>
                  <a:gd name="T6" fmla="*/ 75 w 92"/>
                  <a:gd name="T7" fmla="*/ 20 h 93"/>
                  <a:gd name="T8" fmla="*/ 68 w 92"/>
                  <a:gd name="T9" fmla="*/ 25 h 93"/>
                  <a:gd name="T10" fmla="*/ 61 w 92"/>
                  <a:gd name="T11" fmla="*/ 30 h 93"/>
                  <a:gd name="T12" fmla="*/ 54 w 92"/>
                  <a:gd name="T13" fmla="*/ 34 h 93"/>
                  <a:gd name="T14" fmla="*/ 47 w 92"/>
                  <a:gd name="T15" fmla="*/ 39 h 93"/>
                  <a:gd name="T16" fmla="*/ 40 w 92"/>
                  <a:gd name="T17" fmla="*/ 44 h 93"/>
                  <a:gd name="T18" fmla="*/ 33 w 92"/>
                  <a:gd name="T19" fmla="*/ 48 h 93"/>
                  <a:gd name="T20" fmla="*/ 27 w 92"/>
                  <a:gd name="T21" fmla="*/ 53 h 93"/>
                  <a:gd name="T22" fmla="*/ 21 w 92"/>
                  <a:gd name="T23" fmla="*/ 57 h 93"/>
                  <a:gd name="T24" fmla="*/ 15 w 92"/>
                  <a:gd name="T25" fmla="*/ 63 h 93"/>
                  <a:gd name="T26" fmla="*/ 10 w 92"/>
                  <a:gd name="T27" fmla="*/ 69 h 93"/>
                  <a:gd name="T28" fmla="*/ 6 w 92"/>
                  <a:gd name="T29" fmla="*/ 76 h 93"/>
                  <a:gd name="T30" fmla="*/ 2 w 92"/>
                  <a:gd name="T31" fmla="*/ 84 h 93"/>
                  <a:gd name="T32" fmla="*/ 0 w 92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93">
                    <a:moveTo>
                      <a:pt x="92" y="0"/>
                    </a:moveTo>
                    <a:lnTo>
                      <a:pt x="86" y="7"/>
                    </a:lnTo>
                    <a:lnTo>
                      <a:pt x="81" y="14"/>
                    </a:lnTo>
                    <a:lnTo>
                      <a:pt x="75" y="20"/>
                    </a:lnTo>
                    <a:lnTo>
                      <a:pt x="68" y="25"/>
                    </a:lnTo>
                    <a:lnTo>
                      <a:pt x="61" y="30"/>
                    </a:lnTo>
                    <a:lnTo>
                      <a:pt x="54" y="34"/>
                    </a:lnTo>
                    <a:lnTo>
                      <a:pt x="47" y="39"/>
                    </a:lnTo>
                    <a:lnTo>
                      <a:pt x="40" y="44"/>
                    </a:lnTo>
                    <a:lnTo>
                      <a:pt x="33" y="48"/>
                    </a:lnTo>
                    <a:lnTo>
                      <a:pt x="27" y="53"/>
                    </a:lnTo>
                    <a:lnTo>
                      <a:pt x="21" y="57"/>
                    </a:lnTo>
                    <a:lnTo>
                      <a:pt x="15" y="63"/>
                    </a:lnTo>
                    <a:lnTo>
                      <a:pt x="10" y="69"/>
                    </a:lnTo>
                    <a:lnTo>
                      <a:pt x="6" y="76"/>
                    </a:lnTo>
                    <a:lnTo>
                      <a:pt x="2" y="84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0" name="Freeform 536"/>
              <p:cNvSpPr>
                <a:spLocks/>
              </p:cNvSpPr>
              <p:nvPr/>
            </p:nvSpPr>
            <p:spPr bwMode="auto">
              <a:xfrm>
                <a:off x="2954" y="2735"/>
                <a:ext cx="10" cy="10"/>
              </a:xfrm>
              <a:custGeom>
                <a:avLst/>
                <a:gdLst>
                  <a:gd name="T0" fmla="*/ 0 w 79"/>
                  <a:gd name="T1" fmla="*/ 0 h 79"/>
                  <a:gd name="T2" fmla="*/ 5 w 79"/>
                  <a:gd name="T3" fmla="*/ 4 h 79"/>
                  <a:gd name="T4" fmla="*/ 10 w 79"/>
                  <a:gd name="T5" fmla="*/ 10 h 79"/>
                  <a:gd name="T6" fmla="*/ 14 w 79"/>
                  <a:gd name="T7" fmla="*/ 16 h 79"/>
                  <a:gd name="T8" fmla="*/ 18 w 79"/>
                  <a:gd name="T9" fmla="*/ 22 h 79"/>
                  <a:gd name="T10" fmla="*/ 22 w 79"/>
                  <a:gd name="T11" fmla="*/ 28 h 79"/>
                  <a:gd name="T12" fmla="*/ 26 w 79"/>
                  <a:gd name="T13" fmla="*/ 35 h 79"/>
                  <a:gd name="T14" fmla="*/ 30 w 79"/>
                  <a:gd name="T15" fmla="*/ 41 h 79"/>
                  <a:gd name="T16" fmla="*/ 34 w 79"/>
                  <a:gd name="T17" fmla="*/ 47 h 79"/>
                  <a:gd name="T18" fmla="*/ 38 w 79"/>
                  <a:gd name="T19" fmla="*/ 53 h 79"/>
                  <a:gd name="T20" fmla="*/ 43 w 79"/>
                  <a:gd name="T21" fmla="*/ 59 h 79"/>
                  <a:gd name="T22" fmla="*/ 47 w 79"/>
                  <a:gd name="T23" fmla="*/ 64 h 79"/>
                  <a:gd name="T24" fmla="*/ 52 w 79"/>
                  <a:gd name="T25" fmla="*/ 69 h 79"/>
                  <a:gd name="T26" fmla="*/ 58 w 79"/>
                  <a:gd name="T27" fmla="*/ 73 h 79"/>
                  <a:gd name="T28" fmla="*/ 64 w 79"/>
                  <a:gd name="T29" fmla="*/ 76 h 79"/>
                  <a:gd name="T30" fmla="*/ 71 w 79"/>
                  <a:gd name="T31" fmla="*/ 78 h 79"/>
                  <a:gd name="T32" fmla="*/ 79 w 79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79">
                    <a:moveTo>
                      <a:pt x="0" y="0"/>
                    </a:moveTo>
                    <a:lnTo>
                      <a:pt x="5" y="4"/>
                    </a:lnTo>
                    <a:lnTo>
                      <a:pt x="10" y="10"/>
                    </a:lnTo>
                    <a:lnTo>
                      <a:pt x="14" y="16"/>
                    </a:lnTo>
                    <a:lnTo>
                      <a:pt x="18" y="22"/>
                    </a:lnTo>
                    <a:lnTo>
                      <a:pt x="22" y="28"/>
                    </a:lnTo>
                    <a:lnTo>
                      <a:pt x="26" y="35"/>
                    </a:lnTo>
                    <a:lnTo>
                      <a:pt x="30" y="41"/>
                    </a:lnTo>
                    <a:lnTo>
                      <a:pt x="34" y="47"/>
                    </a:lnTo>
                    <a:lnTo>
                      <a:pt x="38" y="53"/>
                    </a:lnTo>
                    <a:lnTo>
                      <a:pt x="43" y="59"/>
                    </a:lnTo>
                    <a:lnTo>
                      <a:pt x="47" y="64"/>
                    </a:lnTo>
                    <a:lnTo>
                      <a:pt x="52" y="69"/>
                    </a:lnTo>
                    <a:lnTo>
                      <a:pt x="58" y="73"/>
                    </a:lnTo>
                    <a:lnTo>
                      <a:pt x="64" y="76"/>
                    </a:lnTo>
                    <a:lnTo>
                      <a:pt x="71" y="78"/>
                    </a:lnTo>
                    <a:lnTo>
                      <a:pt x="79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1" name="Freeform 537"/>
              <p:cNvSpPr>
                <a:spLocks/>
              </p:cNvSpPr>
              <p:nvPr/>
            </p:nvSpPr>
            <p:spPr bwMode="auto">
              <a:xfrm>
                <a:off x="2964" y="2745"/>
                <a:ext cx="29" cy="65"/>
              </a:xfrm>
              <a:custGeom>
                <a:avLst/>
                <a:gdLst>
                  <a:gd name="T0" fmla="*/ 0 w 232"/>
                  <a:gd name="T1" fmla="*/ 0 h 518"/>
                  <a:gd name="T2" fmla="*/ 15 w 232"/>
                  <a:gd name="T3" fmla="*/ 31 h 518"/>
                  <a:gd name="T4" fmla="*/ 31 w 232"/>
                  <a:gd name="T5" fmla="*/ 62 h 518"/>
                  <a:gd name="T6" fmla="*/ 48 w 232"/>
                  <a:gd name="T7" fmla="*/ 93 h 518"/>
                  <a:gd name="T8" fmla="*/ 64 w 232"/>
                  <a:gd name="T9" fmla="*/ 124 h 518"/>
                  <a:gd name="T10" fmla="*/ 81 w 232"/>
                  <a:gd name="T11" fmla="*/ 155 h 518"/>
                  <a:gd name="T12" fmla="*/ 97 w 232"/>
                  <a:gd name="T13" fmla="*/ 188 h 518"/>
                  <a:gd name="T14" fmla="*/ 114 w 232"/>
                  <a:gd name="T15" fmla="*/ 219 h 518"/>
                  <a:gd name="T16" fmla="*/ 130 w 232"/>
                  <a:gd name="T17" fmla="*/ 251 h 518"/>
                  <a:gd name="T18" fmla="*/ 145 w 232"/>
                  <a:gd name="T19" fmla="*/ 282 h 518"/>
                  <a:gd name="T20" fmla="*/ 162 w 232"/>
                  <a:gd name="T21" fmla="*/ 315 h 518"/>
                  <a:gd name="T22" fmla="*/ 176 w 232"/>
                  <a:gd name="T23" fmla="*/ 348 h 518"/>
                  <a:gd name="T24" fmla="*/ 189 w 232"/>
                  <a:gd name="T25" fmla="*/ 381 h 518"/>
                  <a:gd name="T26" fmla="*/ 202 w 232"/>
                  <a:gd name="T27" fmla="*/ 414 h 518"/>
                  <a:gd name="T28" fmla="*/ 213 w 232"/>
                  <a:gd name="T29" fmla="*/ 448 h 518"/>
                  <a:gd name="T30" fmla="*/ 223 w 232"/>
                  <a:gd name="T31" fmla="*/ 483 h 518"/>
                  <a:gd name="T32" fmla="*/ 232 w 232"/>
                  <a:gd name="T33" fmla="*/ 518 h 5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518">
                    <a:moveTo>
                      <a:pt x="0" y="0"/>
                    </a:moveTo>
                    <a:lnTo>
                      <a:pt x="15" y="31"/>
                    </a:lnTo>
                    <a:lnTo>
                      <a:pt x="31" y="62"/>
                    </a:lnTo>
                    <a:lnTo>
                      <a:pt x="48" y="93"/>
                    </a:lnTo>
                    <a:lnTo>
                      <a:pt x="64" y="124"/>
                    </a:lnTo>
                    <a:lnTo>
                      <a:pt x="81" y="155"/>
                    </a:lnTo>
                    <a:lnTo>
                      <a:pt x="97" y="188"/>
                    </a:lnTo>
                    <a:lnTo>
                      <a:pt x="114" y="219"/>
                    </a:lnTo>
                    <a:lnTo>
                      <a:pt x="130" y="251"/>
                    </a:lnTo>
                    <a:lnTo>
                      <a:pt x="145" y="282"/>
                    </a:lnTo>
                    <a:lnTo>
                      <a:pt x="162" y="315"/>
                    </a:lnTo>
                    <a:lnTo>
                      <a:pt x="176" y="348"/>
                    </a:lnTo>
                    <a:lnTo>
                      <a:pt x="189" y="381"/>
                    </a:lnTo>
                    <a:lnTo>
                      <a:pt x="202" y="414"/>
                    </a:lnTo>
                    <a:lnTo>
                      <a:pt x="213" y="448"/>
                    </a:lnTo>
                    <a:lnTo>
                      <a:pt x="223" y="483"/>
                    </a:lnTo>
                    <a:lnTo>
                      <a:pt x="232" y="5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2" name="Line 538"/>
              <p:cNvSpPr>
                <a:spLocks noChangeShapeType="1"/>
              </p:cNvSpPr>
              <p:nvPr/>
            </p:nvSpPr>
            <p:spPr bwMode="auto">
              <a:xfrm>
                <a:off x="2993" y="2810"/>
                <a:ext cx="5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3" name="Freeform 539"/>
              <p:cNvSpPr>
                <a:spLocks/>
              </p:cNvSpPr>
              <p:nvPr/>
            </p:nvSpPr>
            <p:spPr bwMode="auto">
              <a:xfrm>
                <a:off x="2998" y="2740"/>
                <a:ext cx="46" cy="76"/>
              </a:xfrm>
              <a:custGeom>
                <a:avLst/>
                <a:gdLst>
                  <a:gd name="T0" fmla="*/ 0 w 372"/>
                  <a:gd name="T1" fmla="*/ 604 h 604"/>
                  <a:gd name="T2" fmla="*/ 20 w 372"/>
                  <a:gd name="T3" fmla="*/ 566 h 604"/>
                  <a:gd name="T4" fmla="*/ 42 w 372"/>
                  <a:gd name="T5" fmla="*/ 529 h 604"/>
                  <a:gd name="T6" fmla="*/ 67 w 372"/>
                  <a:gd name="T7" fmla="*/ 491 h 604"/>
                  <a:gd name="T8" fmla="*/ 93 w 372"/>
                  <a:gd name="T9" fmla="*/ 455 h 604"/>
                  <a:gd name="T10" fmla="*/ 120 w 372"/>
                  <a:gd name="T11" fmla="*/ 420 h 604"/>
                  <a:gd name="T12" fmla="*/ 148 w 372"/>
                  <a:gd name="T13" fmla="*/ 384 h 604"/>
                  <a:gd name="T14" fmla="*/ 177 w 372"/>
                  <a:gd name="T15" fmla="*/ 348 h 604"/>
                  <a:gd name="T16" fmla="*/ 205 w 372"/>
                  <a:gd name="T17" fmla="*/ 312 h 604"/>
                  <a:gd name="T18" fmla="*/ 233 w 372"/>
                  <a:gd name="T19" fmla="*/ 276 h 604"/>
                  <a:gd name="T20" fmla="*/ 259 w 372"/>
                  <a:gd name="T21" fmla="*/ 240 h 604"/>
                  <a:gd name="T22" fmla="*/ 285 w 372"/>
                  <a:gd name="T23" fmla="*/ 202 h 604"/>
                  <a:gd name="T24" fmla="*/ 308 w 372"/>
                  <a:gd name="T25" fmla="*/ 164 h 604"/>
                  <a:gd name="T26" fmla="*/ 329 w 372"/>
                  <a:gd name="T27" fmla="*/ 125 h 604"/>
                  <a:gd name="T28" fmla="*/ 346 w 372"/>
                  <a:gd name="T29" fmla="*/ 85 h 604"/>
                  <a:gd name="T30" fmla="*/ 361 w 372"/>
                  <a:gd name="T31" fmla="*/ 42 h 604"/>
                  <a:gd name="T32" fmla="*/ 372 w 372"/>
                  <a:gd name="T33" fmla="*/ 0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604">
                    <a:moveTo>
                      <a:pt x="0" y="604"/>
                    </a:moveTo>
                    <a:lnTo>
                      <a:pt x="20" y="566"/>
                    </a:lnTo>
                    <a:lnTo>
                      <a:pt x="42" y="529"/>
                    </a:lnTo>
                    <a:lnTo>
                      <a:pt x="67" y="491"/>
                    </a:lnTo>
                    <a:lnTo>
                      <a:pt x="93" y="455"/>
                    </a:lnTo>
                    <a:lnTo>
                      <a:pt x="120" y="420"/>
                    </a:lnTo>
                    <a:lnTo>
                      <a:pt x="148" y="384"/>
                    </a:lnTo>
                    <a:lnTo>
                      <a:pt x="177" y="348"/>
                    </a:lnTo>
                    <a:lnTo>
                      <a:pt x="205" y="312"/>
                    </a:lnTo>
                    <a:lnTo>
                      <a:pt x="233" y="276"/>
                    </a:lnTo>
                    <a:lnTo>
                      <a:pt x="259" y="240"/>
                    </a:lnTo>
                    <a:lnTo>
                      <a:pt x="285" y="202"/>
                    </a:lnTo>
                    <a:lnTo>
                      <a:pt x="308" y="164"/>
                    </a:lnTo>
                    <a:lnTo>
                      <a:pt x="329" y="125"/>
                    </a:lnTo>
                    <a:lnTo>
                      <a:pt x="346" y="85"/>
                    </a:lnTo>
                    <a:lnTo>
                      <a:pt x="361" y="42"/>
                    </a:lnTo>
                    <a:lnTo>
                      <a:pt x="3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4" name="Freeform 540"/>
              <p:cNvSpPr>
                <a:spLocks/>
              </p:cNvSpPr>
              <p:nvPr/>
            </p:nvSpPr>
            <p:spPr bwMode="auto">
              <a:xfrm>
                <a:off x="3044" y="2719"/>
                <a:ext cx="24" cy="21"/>
              </a:xfrm>
              <a:custGeom>
                <a:avLst/>
                <a:gdLst>
                  <a:gd name="T0" fmla="*/ 0 w 193"/>
                  <a:gd name="T1" fmla="*/ 172 h 172"/>
                  <a:gd name="T2" fmla="*/ 9 w 193"/>
                  <a:gd name="T3" fmla="*/ 155 h 172"/>
                  <a:gd name="T4" fmla="*/ 20 w 193"/>
                  <a:gd name="T5" fmla="*/ 142 h 172"/>
                  <a:gd name="T6" fmla="*/ 34 w 193"/>
                  <a:gd name="T7" fmla="*/ 132 h 172"/>
                  <a:gd name="T8" fmla="*/ 50 w 193"/>
                  <a:gd name="T9" fmla="*/ 123 h 172"/>
                  <a:gd name="T10" fmla="*/ 65 w 193"/>
                  <a:gd name="T11" fmla="*/ 117 h 172"/>
                  <a:gd name="T12" fmla="*/ 82 w 193"/>
                  <a:gd name="T13" fmla="*/ 111 h 172"/>
                  <a:gd name="T14" fmla="*/ 99 w 193"/>
                  <a:gd name="T15" fmla="*/ 105 h 172"/>
                  <a:gd name="T16" fmla="*/ 115 w 193"/>
                  <a:gd name="T17" fmla="*/ 100 h 172"/>
                  <a:gd name="T18" fmla="*/ 131 w 193"/>
                  <a:gd name="T19" fmla="*/ 95 h 172"/>
                  <a:gd name="T20" fmla="*/ 146 w 193"/>
                  <a:gd name="T21" fmla="*/ 88 h 172"/>
                  <a:gd name="T22" fmla="*/ 159 w 193"/>
                  <a:gd name="T23" fmla="*/ 79 h 172"/>
                  <a:gd name="T24" fmla="*/ 172 w 193"/>
                  <a:gd name="T25" fmla="*/ 69 h 172"/>
                  <a:gd name="T26" fmla="*/ 182 w 193"/>
                  <a:gd name="T27" fmla="*/ 57 h 172"/>
                  <a:gd name="T28" fmla="*/ 188 w 193"/>
                  <a:gd name="T29" fmla="*/ 41 h 172"/>
                  <a:gd name="T30" fmla="*/ 192 w 193"/>
                  <a:gd name="T31" fmla="*/ 22 h 172"/>
                  <a:gd name="T32" fmla="*/ 193 w 193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72">
                    <a:moveTo>
                      <a:pt x="0" y="172"/>
                    </a:moveTo>
                    <a:lnTo>
                      <a:pt x="9" y="155"/>
                    </a:lnTo>
                    <a:lnTo>
                      <a:pt x="20" y="142"/>
                    </a:lnTo>
                    <a:lnTo>
                      <a:pt x="34" y="132"/>
                    </a:lnTo>
                    <a:lnTo>
                      <a:pt x="50" y="123"/>
                    </a:lnTo>
                    <a:lnTo>
                      <a:pt x="65" y="117"/>
                    </a:lnTo>
                    <a:lnTo>
                      <a:pt x="82" y="111"/>
                    </a:lnTo>
                    <a:lnTo>
                      <a:pt x="99" y="105"/>
                    </a:lnTo>
                    <a:lnTo>
                      <a:pt x="115" y="100"/>
                    </a:lnTo>
                    <a:lnTo>
                      <a:pt x="131" y="95"/>
                    </a:lnTo>
                    <a:lnTo>
                      <a:pt x="146" y="88"/>
                    </a:lnTo>
                    <a:lnTo>
                      <a:pt x="159" y="79"/>
                    </a:lnTo>
                    <a:lnTo>
                      <a:pt x="172" y="69"/>
                    </a:lnTo>
                    <a:lnTo>
                      <a:pt x="182" y="57"/>
                    </a:lnTo>
                    <a:lnTo>
                      <a:pt x="188" y="41"/>
                    </a:lnTo>
                    <a:lnTo>
                      <a:pt x="192" y="22"/>
                    </a:lnTo>
                    <a:lnTo>
                      <a:pt x="1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5" name="Freeform 541"/>
              <p:cNvSpPr>
                <a:spLocks/>
              </p:cNvSpPr>
              <p:nvPr/>
            </p:nvSpPr>
            <p:spPr bwMode="auto">
              <a:xfrm>
                <a:off x="3046" y="2695"/>
                <a:ext cx="22" cy="24"/>
              </a:xfrm>
              <a:custGeom>
                <a:avLst/>
                <a:gdLst>
                  <a:gd name="T0" fmla="*/ 180 w 180"/>
                  <a:gd name="T1" fmla="*/ 185 h 185"/>
                  <a:gd name="T2" fmla="*/ 177 w 180"/>
                  <a:gd name="T3" fmla="*/ 164 h 185"/>
                  <a:gd name="T4" fmla="*/ 171 w 180"/>
                  <a:gd name="T5" fmla="*/ 147 h 185"/>
                  <a:gd name="T6" fmla="*/ 162 w 180"/>
                  <a:gd name="T7" fmla="*/ 133 h 185"/>
                  <a:gd name="T8" fmla="*/ 149 w 180"/>
                  <a:gd name="T9" fmla="*/ 121 h 185"/>
                  <a:gd name="T10" fmla="*/ 135 w 180"/>
                  <a:gd name="T11" fmla="*/ 111 h 185"/>
                  <a:gd name="T12" fmla="*/ 119 w 180"/>
                  <a:gd name="T13" fmla="*/ 103 h 185"/>
                  <a:gd name="T14" fmla="*/ 103 w 180"/>
                  <a:gd name="T15" fmla="*/ 96 h 185"/>
                  <a:gd name="T16" fmla="*/ 85 w 180"/>
                  <a:gd name="T17" fmla="*/ 90 h 185"/>
                  <a:gd name="T18" fmla="*/ 68 w 180"/>
                  <a:gd name="T19" fmla="*/ 83 h 185"/>
                  <a:gd name="T20" fmla="*/ 52 w 180"/>
                  <a:gd name="T21" fmla="*/ 77 h 185"/>
                  <a:gd name="T22" fmla="*/ 37 w 180"/>
                  <a:gd name="T23" fmla="*/ 69 h 185"/>
                  <a:gd name="T24" fmla="*/ 23 w 180"/>
                  <a:gd name="T25" fmla="*/ 60 h 185"/>
                  <a:gd name="T26" fmla="*/ 12 w 180"/>
                  <a:gd name="T27" fmla="*/ 49 h 185"/>
                  <a:gd name="T28" fmla="*/ 4 w 180"/>
                  <a:gd name="T29" fmla="*/ 36 h 185"/>
                  <a:gd name="T30" fmla="*/ 0 w 180"/>
                  <a:gd name="T31" fmla="*/ 19 h 185"/>
                  <a:gd name="T32" fmla="*/ 0 w 180"/>
                  <a:gd name="T3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185">
                    <a:moveTo>
                      <a:pt x="180" y="185"/>
                    </a:moveTo>
                    <a:lnTo>
                      <a:pt x="177" y="164"/>
                    </a:lnTo>
                    <a:lnTo>
                      <a:pt x="171" y="147"/>
                    </a:lnTo>
                    <a:lnTo>
                      <a:pt x="162" y="133"/>
                    </a:lnTo>
                    <a:lnTo>
                      <a:pt x="149" y="121"/>
                    </a:lnTo>
                    <a:lnTo>
                      <a:pt x="135" y="111"/>
                    </a:lnTo>
                    <a:lnTo>
                      <a:pt x="119" y="103"/>
                    </a:lnTo>
                    <a:lnTo>
                      <a:pt x="103" y="96"/>
                    </a:lnTo>
                    <a:lnTo>
                      <a:pt x="85" y="90"/>
                    </a:lnTo>
                    <a:lnTo>
                      <a:pt x="68" y="83"/>
                    </a:lnTo>
                    <a:lnTo>
                      <a:pt x="52" y="77"/>
                    </a:lnTo>
                    <a:lnTo>
                      <a:pt x="37" y="69"/>
                    </a:lnTo>
                    <a:lnTo>
                      <a:pt x="23" y="60"/>
                    </a:lnTo>
                    <a:lnTo>
                      <a:pt x="12" y="49"/>
                    </a:lnTo>
                    <a:lnTo>
                      <a:pt x="4" y="36"/>
                    </a:lnTo>
                    <a:lnTo>
                      <a:pt x="0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6" name="Freeform 542"/>
              <p:cNvSpPr>
                <a:spLocks/>
              </p:cNvSpPr>
              <p:nvPr/>
            </p:nvSpPr>
            <p:spPr bwMode="auto">
              <a:xfrm>
                <a:off x="3044" y="2681"/>
                <a:ext cx="6" cy="14"/>
              </a:xfrm>
              <a:custGeom>
                <a:avLst/>
                <a:gdLst>
                  <a:gd name="T0" fmla="*/ 16 w 50"/>
                  <a:gd name="T1" fmla="*/ 113 h 113"/>
                  <a:gd name="T2" fmla="*/ 8 w 50"/>
                  <a:gd name="T3" fmla="*/ 104 h 113"/>
                  <a:gd name="T4" fmla="*/ 3 w 50"/>
                  <a:gd name="T5" fmla="*/ 96 h 113"/>
                  <a:gd name="T6" fmla="*/ 1 w 50"/>
                  <a:gd name="T7" fmla="*/ 88 h 113"/>
                  <a:gd name="T8" fmla="*/ 0 w 50"/>
                  <a:gd name="T9" fmla="*/ 81 h 113"/>
                  <a:gd name="T10" fmla="*/ 2 w 50"/>
                  <a:gd name="T11" fmla="*/ 73 h 113"/>
                  <a:gd name="T12" fmla="*/ 5 w 50"/>
                  <a:gd name="T13" fmla="*/ 66 h 113"/>
                  <a:gd name="T14" fmla="*/ 10 w 50"/>
                  <a:gd name="T15" fmla="*/ 60 h 113"/>
                  <a:gd name="T16" fmla="*/ 15 w 50"/>
                  <a:gd name="T17" fmla="*/ 54 h 113"/>
                  <a:gd name="T18" fmla="*/ 20 w 50"/>
                  <a:gd name="T19" fmla="*/ 47 h 113"/>
                  <a:gd name="T20" fmla="*/ 26 w 50"/>
                  <a:gd name="T21" fmla="*/ 41 h 113"/>
                  <a:gd name="T22" fmla="*/ 32 w 50"/>
                  <a:gd name="T23" fmla="*/ 35 h 113"/>
                  <a:gd name="T24" fmla="*/ 38 w 50"/>
                  <a:gd name="T25" fmla="*/ 28 h 113"/>
                  <a:gd name="T26" fmla="*/ 42 w 50"/>
                  <a:gd name="T27" fmla="*/ 21 h 113"/>
                  <a:gd name="T28" fmla="*/ 47 w 50"/>
                  <a:gd name="T29" fmla="*/ 14 h 113"/>
                  <a:gd name="T30" fmla="*/ 49 w 50"/>
                  <a:gd name="T31" fmla="*/ 7 h 113"/>
                  <a:gd name="T32" fmla="*/ 50 w 50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113">
                    <a:moveTo>
                      <a:pt x="16" y="113"/>
                    </a:moveTo>
                    <a:lnTo>
                      <a:pt x="8" y="104"/>
                    </a:lnTo>
                    <a:lnTo>
                      <a:pt x="3" y="96"/>
                    </a:lnTo>
                    <a:lnTo>
                      <a:pt x="1" y="88"/>
                    </a:lnTo>
                    <a:lnTo>
                      <a:pt x="0" y="81"/>
                    </a:lnTo>
                    <a:lnTo>
                      <a:pt x="2" y="73"/>
                    </a:lnTo>
                    <a:lnTo>
                      <a:pt x="5" y="66"/>
                    </a:lnTo>
                    <a:lnTo>
                      <a:pt x="10" y="60"/>
                    </a:lnTo>
                    <a:lnTo>
                      <a:pt x="15" y="54"/>
                    </a:lnTo>
                    <a:lnTo>
                      <a:pt x="20" y="47"/>
                    </a:lnTo>
                    <a:lnTo>
                      <a:pt x="26" y="41"/>
                    </a:lnTo>
                    <a:lnTo>
                      <a:pt x="32" y="35"/>
                    </a:lnTo>
                    <a:lnTo>
                      <a:pt x="38" y="28"/>
                    </a:lnTo>
                    <a:lnTo>
                      <a:pt x="42" y="21"/>
                    </a:lnTo>
                    <a:lnTo>
                      <a:pt x="47" y="14"/>
                    </a:lnTo>
                    <a:lnTo>
                      <a:pt x="49" y="7"/>
                    </a:ln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7" name="Freeform 543"/>
              <p:cNvSpPr>
                <a:spLocks/>
              </p:cNvSpPr>
              <p:nvPr/>
            </p:nvSpPr>
            <p:spPr bwMode="auto">
              <a:xfrm>
                <a:off x="3050" y="2591"/>
                <a:ext cx="51" cy="90"/>
              </a:xfrm>
              <a:custGeom>
                <a:avLst/>
                <a:gdLst>
                  <a:gd name="T0" fmla="*/ 0 w 411"/>
                  <a:gd name="T1" fmla="*/ 724 h 724"/>
                  <a:gd name="T2" fmla="*/ 2 w 411"/>
                  <a:gd name="T3" fmla="*/ 668 h 724"/>
                  <a:gd name="T4" fmla="*/ 8 w 411"/>
                  <a:gd name="T5" fmla="*/ 612 h 724"/>
                  <a:gd name="T6" fmla="*/ 16 w 411"/>
                  <a:gd name="T7" fmla="*/ 557 h 724"/>
                  <a:gd name="T8" fmla="*/ 27 w 411"/>
                  <a:gd name="T9" fmla="*/ 503 h 724"/>
                  <a:gd name="T10" fmla="*/ 40 w 411"/>
                  <a:gd name="T11" fmla="*/ 449 h 724"/>
                  <a:gd name="T12" fmla="*/ 57 w 411"/>
                  <a:gd name="T13" fmla="*/ 397 h 724"/>
                  <a:gd name="T14" fmla="*/ 77 w 411"/>
                  <a:gd name="T15" fmla="*/ 345 h 724"/>
                  <a:gd name="T16" fmla="*/ 100 w 411"/>
                  <a:gd name="T17" fmla="*/ 296 h 724"/>
                  <a:gd name="T18" fmla="*/ 127 w 411"/>
                  <a:gd name="T19" fmla="*/ 249 h 724"/>
                  <a:gd name="T20" fmla="*/ 157 w 411"/>
                  <a:gd name="T21" fmla="*/ 205 h 724"/>
                  <a:gd name="T22" fmla="*/ 190 w 411"/>
                  <a:gd name="T23" fmla="*/ 162 h 724"/>
                  <a:gd name="T24" fmla="*/ 226 w 411"/>
                  <a:gd name="T25" fmla="*/ 123 h 724"/>
                  <a:gd name="T26" fmla="*/ 267 w 411"/>
                  <a:gd name="T27" fmla="*/ 87 h 724"/>
                  <a:gd name="T28" fmla="*/ 311 w 411"/>
                  <a:gd name="T29" fmla="*/ 54 h 724"/>
                  <a:gd name="T30" fmla="*/ 358 w 411"/>
                  <a:gd name="T31" fmla="*/ 24 h 724"/>
                  <a:gd name="T32" fmla="*/ 411 w 411"/>
                  <a:gd name="T33" fmla="*/ 0 h 7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1" h="724">
                    <a:moveTo>
                      <a:pt x="0" y="724"/>
                    </a:moveTo>
                    <a:lnTo>
                      <a:pt x="2" y="668"/>
                    </a:lnTo>
                    <a:lnTo>
                      <a:pt x="8" y="612"/>
                    </a:lnTo>
                    <a:lnTo>
                      <a:pt x="16" y="557"/>
                    </a:lnTo>
                    <a:lnTo>
                      <a:pt x="27" y="503"/>
                    </a:lnTo>
                    <a:lnTo>
                      <a:pt x="40" y="449"/>
                    </a:lnTo>
                    <a:lnTo>
                      <a:pt x="57" y="397"/>
                    </a:lnTo>
                    <a:lnTo>
                      <a:pt x="77" y="345"/>
                    </a:lnTo>
                    <a:lnTo>
                      <a:pt x="100" y="296"/>
                    </a:lnTo>
                    <a:lnTo>
                      <a:pt x="127" y="249"/>
                    </a:lnTo>
                    <a:lnTo>
                      <a:pt x="157" y="205"/>
                    </a:lnTo>
                    <a:lnTo>
                      <a:pt x="190" y="162"/>
                    </a:lnTo>
                    <a:lnTo>
                      <a:pt x="226" y="123"/>
                    </a:lnTo>
                    <a:lnTo>
                      <a:pt x="267" y="87"/>
                    </a:lnTo>
                    <a:lnTo>
                      <a:pt x="311" y="54"/>
                    </a:lnTo>
                    <a:lnTo>
                      <a:pt x="358" y="24"/>
                    </a:lnTo>
                    <a:lnTo>
                      <a:pt x="41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8" name="Freeform 544"/>
              <p:cNvSpPr>
                <a:spLocks/>
              </p:cNvSpPr>
              <p:nvPr/>
            </p:nvSpPr>
            <p:spPr bwMode="auto">
              <a:xfrm>
                <a:off x="3101" y="2580"/>
                <a:ext cx="39" cy="11"/>
              </a:xfrm>
              <a:custGeom>
                <a:avLst/>
                <a:gdLst>
                  <a:gd name="T0" fmla="*/ 0 w 312"/>
                  <a:gd name="T1" fmla="*/ 85 h 85"/>
                  <a:gd name="T2" fmla="*/ 19 w 312"/>
                  <a:gd name="T3" fmla="*/ 78 h 85"/>
                  <a:gd name="T4" fmla="*/ 39 w 312"/>
                  <a:gd name="T5" fmla="*/ 71 h 85"/>
                  <a:gd name="T6" fmla="*/ 58 w 312"/>
                  <a:gd name="T7" fmla="*/ 64 h 85"/>
                  <a:gd name="T8" fmla="*/ 77 w 312"/>
                  <a:gd name="T9" fmla="*/ 57 h 85"/>
                  <a:gd name="T10" fmla="*/ 96 w 312"/>
                  <a:gd name="T11" fmla="*/ 51 h 85"/>
                  <a:gd name="T12" fmla="*/ 115 w 312"/>
                  <a:gd name="T13" fmla="*/ 45 h 85"/>
                  <a:gd name="T14" fmla="*/ 134 w 312"/>
                  <a:gd name="T15" fmla="*/ 39 h 85"/>
                  <a:gd name="T16" fmla="*/ 152 w 312"/>
                  <a:gd name="T17" fmla="*/ 33 h 85"/>
                  <a:gd name="T18" fmla="*/ 171 w 312"/>
                  <a:gd name="T19" fmla="*/ 28 h 85"/>
                  <a:gd name="T20" fmla="*/ 189 w 312"/>
                  <a:gd name="T21" fmla="*/ 22 h 85"/>
                  <a:gd name="T22" fmla="*/ 209 w 312"/>
                  <a:gd name="T23" fmla="*/ 18 h 85"/>
                  <a:gd name="T24" fmla="*/ 228 w 312"/>
                  <a:gd name="T25" fmla="*/ 13 h 85"/>
                  <a:gd name="T26" fmla="*/ 249 w 312"/>
                  <a:gd name="T27" fmla="*/ 9 h 85"/>
                  <a:gd name="T28" fmla="*/ 269 w 312"/>
                  <a:gd name="T29" fmla="*/ 5 h 85"/>
                  <a:gd name="T30" fmla="*/ 290 w 312"/>
                  <a:gd name="T31" fmla="*/ 2 h 85"/>
                  <a:gd name="T32" fmla="*/ 312 w 312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85">
                    <a:moveTo>
                      <a:pt x="0" y="85"/>
                    </a:moveTo>
                    <a:lnTo>
                      <a:pt x="19" y="78"/>
                    </a:lnTo>
                    <a:lnTo>
                      <a:pt x="39" y="71"/>
                    </a:lnTo>
                    <a:lnTo>
                      <a:pt x="58" y="64"/>
                    </a:lnTo>
                    <a:lnTo>
                      <a:pt x="77" y="57"/>
                    </a:lnTo>
                    <a:lnTo>
                      <a:pt x="96" y="51"/>
                    </a:lnTo>
                    <a:lnTo>
                      <a:pt x="115" y="45"/>
                    </a:lnTo>
                    <a:lnTo>
                      <a:pt x="134" y="39"/>
                    </a:lnTo>
                    <a:lnTo>
                      <a:pt x="152" y="33"/>
                    </a:lnTo>
                    <a:lnTo>
                      <a:pt x="171" y="28"/>
                    </a:lnTo>
                    <a:lnTo>
                      <a:pt x="189" y="22"/>
                    </a:lnTo>
                    <a:lnTo>
                      <a:pt x="209" y="18"/>
                    </a:lnTo>
                    <a:lnTo>
                      <a:pt x="228" y="13"/>
                    </a:lnTo>
                    <a:lnTo>
                      <a:pt x="249" y="9"/>
                    </a:lnTo>
                    <a:lnTo>
                      <a:pt x="269" y="5"/>
                    </a:lnTo>
                    <a:lnTo>
                      <a:pt x="290" y="2"/>
                    </a:lnTo>
                    <a:lnTo>
                      <a:pt x="3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49" name="Freeform 545"/>
              <p:cNvSpPr>
                <a:spLocks/>
              </p:cNvSpPr>
              <p:nvPr/>
            </p:nvSpPr>
            <p:spPr bwMode="auto">
              <a:xfrm>
                <a:off x="3139" y="2549"/>
                <a:ext cx="3" cy="31"/>
              </a:xfrm>
              <a:custGeom>
                <a:avLst/>
                <a:gdLst>
                  <a:gd name="T0" fmla="*/ 7 w 20"/>
                  <a:gd name="T1" fmla="*/ 252 h 252"/>
                  <a:gd name="T2" fmla="*/ 4 w 20"/>
                  <a:gd name="T3" fmla="*/ 236 h 252"/>
                  <a:gd name="T4" fmla="*/ 2 w 20"/>
                  <a:gd name="T5" fmla="*/ 221 h 252"/>
                  <a:gd name="T6" fmla="*/ 1 w 20"/>
                  <a:gd name="T7" fmla="*/ 206 h 252"/>
                  <a:gd name="T8" fmla="*/ 0 w 20"/>
                  <a:gd name="T9" fmla="*/ 190 h 252"/>
                  <a:gd name="T10" fmla="*/ 0 w 20"/>
                  <a:gd name="T11" fmla="*/ 175 h 252"/>
                  <a:gd name="T12" fmla="*/ 0 w 20"/>
                  <a:gd name="T13" fmla="*/ 159 h 252"/>
                  <a:gd name="T14" fmla="*/ 1 w 20"/>
                  <a:gd name="T15" fmla="*/ 143 h 252"/>
                  <a:gd name="T16" fmla="*/ 2 w 20"/>
                  <a:gd name="T17" fmla="*/ 127 h 252"/>
                  <a:gd name="T18" fmla="*/ 3 w 20"/>
                  <a:gd name="T19" fmla="*/ 110 h 252"/>
                  <a:gd name="T20" fmla="*/ 5 w 20"/>
                  <a:gd name="T21" fmla="*/ 94 h 252"/>
                  <a:gd name="T22" fmla="*/ 7 w 20"/>
                  <a:gd name="T23" fmla="*/ 77 h 252"/>
                  <a:gd name="T24" fmla="*/ 9 w 20"/>
                  <a:gd name="T25" fmla="*/ 61 h 252"/>
                  <a:gd name="T26" fmla="*/ 11 w 20"/>
                  <a:gd name="T27" fmla="*/ 45 h 252"/>
                  <a:gd name="T28" fmla="*/ 14 w 20"/>
                  <a:gd name="T29" fmla="*/ 30 h 252"/>
                  <a:gd name="T30" fmla="*/ 17 w 20"/>
                  <a:gd name="T31" fmla="*/ 14 h 252"/>
                  <a:gd name="T32" fmla="*/ 20 w 20"/>
                  <a:gd name="T33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52">
                    <a:moveTo>
                      <a:pt x="7" y="252"/>
                    </a:moveTo>
                    <a:lnTo>
                      <a:pt x="4" y="236"/>
                    </a:lnTo>
                    <a:lnTo>
                      <a:pt x="2" y="221"/>
                    </a:lnTo>
                    <a:lnTo>
                      <a:pt x="1" y="206"/>
                    </a:lnTo>
                    <a:lnTo>
                      <a:pt x="0" y="190"/>
                    </a:lnTo>
                    <a:lnTo>
                      <a:pt x="0" y="175"/>
                    </a:lnTo>
                    <a:lnTo>
                      <a:pt x="0" y="159"/>
                    </a:lnTo>
                    <a:lnTo>
                      <a:pt x="1" y="143"/>
                    </a:lnTo>
                    <a:lnTo>
                      <a:pt x="2" y="127"/>
                    </a:lnTo>
                    <a:lnTo>
                      <a:pt x="3" y="110"/>
                    </a:lnTo>
                    <a:lnTo>
                      <a:pt x="5" y="94"/>
                    </a:lnTo>
                    <a:lnTo>
                      <a:pt x="7" y="77"/>
                    </a:lnTo>
                    <a:lnTo>
                      <a:pt x="9" y="61"/>
                    </a:lnTo>
                    <a:lnTo>
                      <a:pt x="11" y="45"/>
                    </a:lnTo>
                    <a:lnTo>
                      <a:pt x="14" y="30"/>
                    </a:lnTo>
                    <a:lnTo>
                      <a:pt x="17" y="14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0" name="Freeform 546"/>
              <p:cNvSpPr>
                <a:spLocks/>
              </p:cNvSpPr>
              <p:nvPr/>
            </p:nvSpPr>
            <p:spPr bwMode="auto">
              <a:xfrm>
                <a:off x="3142" y="2544"/>
                <a:ext cx="10" cy="5"/>
              </a:xfrm>
              <a:custGeom>
                <a:avLst/>
                <a:gdLst>
                  <a:gd name="T0" fmla="*/ 0 w 80"/>
                  <a:gd name="T1" fmla="*/ 40 h 40"/>
                  <a:gd name="T2" fmla="*/ 2 w 80"/>
                  <a:gd name="T3" fmla="*/ 33 h 40"/>
                  <a:gd name="T4" fmla="*/ 5 w 80"/>
                  <a:gd name="T5" fmla="*/ 27 h 40"/>
                  <a:gd name="T6" fmla="*/ 8 w 80"/>
                  <a:gd name="T7" fmla="*/ 23 h 40"/>
                  <a:gd name="T8" fmla="*/ 12 w 80"/>
                  <a:gd name="T9" fmla="*/ 19 h 40"/>
                  <a:gd name="T10" fmla="*/ 16 w 80"/>
                  <a:gd name="T11" fmla="*/ 15 h 40"/>
                  <a:gd name="T12" fmla="*/ 21 w 80"/>
                  <a:gd name="T13" fmla="*/ 12 h 40"/>
                  <a:gd name="T14" fmla="*/ 26 w 80"/>
                  <a:gd name="T15" fmla="*/ 10 h 40"/>
                  <a:gd name="T16" fmla="*/ 32 w 80"/>
                  <a:gd name="T17" fmla="*/ 8 h 40"/>
                  <a:gd name="T18" fmla="*/ 38 w 80"/>
                  <a:gd name="T19" fmla="*/ 7 h 40"/>
                  <a:gd name="T20" fmla="*/ 44 w 80"/>
                  <a:gd name="T21" fmla="*/ 5 h 40"/>
                  <a:gd name="T22" fmla="*/ 50 w 80"/>
                  <a:gd name="T23" fmla="*/ 4 h 40"/>
                  <a:gd name="T24" fmla="*/ 56 w 80"/>
                  <a:gd name="T25" fmla="*/ 4 h 40"/>
                  <a:gd name="T26" fmla="*/ 62 w 80"/>
                  <a:gd name="T27" fmla="*/ 3 h 40"/>
                  <a:gd name="T28" fmla="*/ 68 w 80"/>
                  <a:gd name="T29" fmla="*/ 2 h 40"/>
                  <a:gd name="T30" fmla="*/ 74 w 80"/>
                  <a:gd name="T31" fmla="*/ 1 h 40"/>
                  <a:gd name="T32" fmla="*/ 80 w 80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40">
                    <a:moveTo>
                      <a:pt x="0" y="40"/>
                    </a:moveTo>
                    <a:lnTo>
                      <a:pt x="2" y="33"/>
                    </a:lnTo>
                    <a:lnTo>
                      <a:pt x="5" y="27"/>
                    </a:lnTo>
                    <a:lnTo>
                      <a:pt x="8" y="23"/>
                    </a:lnTo>
                    <a:lnTo>
                      <a:pt x="12" y="19"/>
                    </a:lnTo>
                    <a:lnTo>
                      <a:pt x="16" y="15"/>
                    </a:lnTo>
                    <a:lnTo>
                      <a:pt x="21" y="12"/>
                    </a:lnTo>
                    <a:lnTo>
                      <a:pt x="26" y="1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4" y="5"/>
                    </a:lnTo>
                    <a:lnTo>
                      <a:pt x="50" y="4"/>
                    </a:lnTo>
                    <a:lnTo>
                      <a:pt x="56" y="4"/>
                    </a:lnTo>
                    <a:lnTo>
                      <a:pt x="62" y="3"/>
                    </a:lnTo>
                    <a:lnTo>
                      <a:pt x="68" y="2"/>
                    </a:lnTo>
                    <a:lnTo>
                      <a:pt x="74" y="1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1" name="Freeform 547"/>
              <p:cNvSpPr>
                <a:spLocks/>
              </p:cNvSpPr>
              <p:nvPr/>
            </p:nvSpPr>
            <p:spPr bwMode="auto">
              <a:xfrm>
                <a:off x="3152" y="2492"/>
                <a:ext cx="27" cy="52"/>
              </a:xfrm>
              <a:custGeom>
                <a:avLst/>
                <a:gdLst>
                  <a:gd name="T0" fmla="*/ 0 w 219"/>
                  <a:gd name="T1" fmla="*/ 411 h 411"/>
                  <a:gd name="T2" fmla="*/ 0 w 219"/>
                  <a:gd name="T3" fmla="*/ 380 h 411"/>
                  <a:gd name="T4" fmla="*/ 2 w 219"/>
                  <a:gd name="T5" fmla="*/ 350 h 411"/>
                  <a:gd name="T6" fmla="*/ 6 w 219"/>
                  <a:gd name="T7" fmla="*/ 321 h 411"/>
                  <a:gd name="T8" fmla="*/ 12 w 219"/>
                  <a:gd name="T9" fmla="*/ 292 h 411"/>
                  <a:gd name="T10" fmla="*/ 20 w 219"/>
                  <a:gd name="T11" fmla="*/ 263 h 411"/>
                  <a:gd name="T12" fmla="*/ 30 w 219"/>
                  <a:gd name="T13" fmla="*/ 234 h 411"/>
                  <a:gd name="T14" fmla="*/ 41 w 219"/>
                  <a:gd name="T15" fmla="*/ 207 h 411"/>
                  <a:gd name="T16" fmla="*/ 54 w 219"/>
                  <a:gd name="T17" fmla="*/ 180 h 411"/>
                  <a:gd name="T18" fmla="*/ 69 w 219"/>
                  <a:gd name="T19" fmla="*/ 154 h 411"/>
                  <a:gd name="T20" fmla="*/ 85 w 219"/>
                  <a:gd name="T21" fmla="*/ 129 h 411"/>
                  <a:gd name="T22" fmla="*/ 104 w 219"/>
                  <a:gd name="T23" fmla="*/ 105 h 411"/>
                  <a:gd name="T24" fmla="*/ 124 w 219"/>
                  <a:gd name="T25" fmla="*/ 81 h 411"/>
                  <a:gd name="T26" fmla="*/ 145 w 219"/>
                  <a:gd name="T27" fmla="*/ 59 h 411"/>
                  <a:gd name="T28" fmla="*/ 168 w 219"/>
                  <a:gd name="T29" fmla="*/ 38 h 411"/>
                  <a:gd name="T30" fmla="*/ 193 w 219"/>
                  <a:gd name="T31" fmla="*/ 18 h 411"/>
                  <a:gd name="T32" fmla="*/ 219 w 219"/>
                  <a:gd name="T33" fmla="*/ 0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411">
                    <a:moveTo>
                      <a:pt x="0" y="411"/>
                    </a:moveTo>
                    <a:lnTo>
                      <a:pt x="0" y="380"/>
                    </a:lnTo>
                    <a:lnTo>
                      <a:pt x="2" y="350"/>
                    </a:lnTo>
                    <a:lnTo>
                      <a:pt x="6" y="321"/>
                    </a:lnTo>
                    <a:lnTo>
                      <a:pt x="12" y="292"/>
                    </a:lnTo>
                    <a:lnTo>
                      <a:pt x="20" y="263"/>
                    </a:lnTo>
                    <a:lnTo>
                      <a:pt x="30" y="234"/>
                    </a:lnTo>
                    <a:lnTo>
                      <a:pt x="41" y="207"/>
                    </a:lnTo>
                    <a:lnTo>
                      <a:pt x="54" y="180"/>
                    </a:lnTo>
                    <a:lnTo>
                      <a:pt x="69" y="154"/>
                    </a:lnTo>
                    <a:lnTo>
                      <a:pt x="85" y="129"/>
                    </a:lnTo>
                    <a:lnTo>
                      <a:pt x="104" y="105"/>
                    </a:lnTo>
                    <a:lnTo>
                      <a:pt x="124" y="81"/>
                    </a:lnTo>
                    <a:lnTo>
                      <a:pt x="145" y="59"/>
                    </a:lnTo>
                    <a:lnTo>
                      <a:pt x="168" y="38"/>
                    </a:lnTo>
                    <a:lnTo>
                      <a:pt x="193" y="18"/>
                    </a:lnTo>
                    <a:lnTo>
                      <a:pt x="2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2" name="Freeform 548"/>
              <p:cNvSpPr>
                <a:spLocks/>
              </p:cNvSpPr>
              <p:nvPr/>
            </p:nvSpPr>
            <p:spPr bwMode="auto">
              <a:xfrm>
                <a:off x="3179" y="2475"/>
                <a:ext cx="74" cy="17"/>
              </a:xfrm>
              <a:custGeom>
                <a:avLst/>
                <a:gdLst>
                  <a:gd name="T0" fmla="*/ 0 w 591"/>
                  <a:gd name="T1" fmla="*/ 140 h 140"/>
                  <a:gd name="T2" fmla="*/ 33 w 591"/>
                  <a:gd name="T3" fmla="*/ 122 h 140"/>
                  <a:gd name="T4" fmla="*/ 67 w 591"/>
                  <a:gd name="T5" fmla="*/ 107 h 140"/>
                  <a:gd name="T6" fmla="*/ 102 w 591"/>
                  <a:gd name="T7" fmla="*/ 94 h 140"/>
                  <a:gd name="T8" fmla="*/ 139 w 591"/>
                  <a:gd name="T9" fmla="*/ 84 h 140"/>
                  <a:gd name="T10" fmla="*/ 176 w 591"/>
                  <a:gd name="T11" fmla="*/ 74 h 140"/>
                  <a:gd name="T12" fmla="*/ 214 w 591"/>
                  <a:gd name="T13" fmla="*/ 68 h 140"/>
                  <a:gd name="T14" fmla="*/ 251 w 591"/>
                  <a:gd name="T15" fmla="*/ 62 h 140"/>
                  <a:gd name="T16" fmla="*/ 291 w 591"/>
                  <a:gd name="T17" fmla="*/ 57 h 140"/>
                  <a:gd name="T18" fmla="*/ 329 w 591"/>
                  <a:gd name="T19" fmla="*/ 52 h 140"/>
                  <a:gd name="T20" fmla="*/ 367 w 591"/>
                  <a:gd name="T21" fmla="*/ 47 h 140"/>
                  <a:gd name="T22" fmla="*/ 406 w 591"/>
                  <a:gd name="T23" fmla="*/ 42 h 140"/>
                  <a:gd name="T24" fmla="*/ 444 w 591"/>
                  <a:gd name="T25" fmla="*/ 37 h 140"/>
                  <a:gd name="T26" fmla="*/ 482 w 591"/>
                  <a:gd name="T27" fmla="*/ 30 h 140"/>
                  <a:gd name="T28" fmla="*/ 519 w 591"/>
                  <a:gd name="T29" fmla="*/ 22 h 140"/>
                  <a:gd name="T30" fmla="*/ 555 w 591"/>
                  <a:gd name="T31" fmla="*/ 12 h 140"/>
                  <a:gd name="T32" fmla="*/ 591 w 591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1" h="140">
                    <a:moveTo>
                      <a:pt x="0" y="140"/>
                    </a:moveTo>
                    <a:lnTo>
                      <a:pt x="33" y="122"/>
                    </a:lnTo>
                    <a:lnTo>
                      <a:pt x="67" y="107"/>
                    </a:lnTo>
                    <a:lnTo>
                      <a:pt x="102" y="94"/>
                    </a:lnTo>
                    <a:lnTo>
                      <a:pt x="139" y="84"/>
                    </a:lnTo>
                    <a:lnTo>
                      <a:pt x="176" y="74"/>
                    </a:lnTo>
                    <a:lnTo>
                      <a:pt x="214" y="68"/>
                    </a:lnTo>
                    <a:lnTo>
                      <a:pt x="251" y="62"/>
                    </a:lnTo>
                    <a:lnTo>
                      <a:pt x="291" y="57"/>
                    </a:lnTo>
                    <a:lnTo>
                      <a:pt x="329" y="52"/>
                    </a:lnTo>
                    <a:lnTo>
                      <a:pt x="367" y="47"/>
                    </a:lnTo>
                    <a:lnTo>
                      <a:pt x="406" y="42"/>
                    </a:lnTo>
                    <a:lnTo>
                      <a:pt x="444" y="37"/>
                    </a:lnTo>
                    <a:lnTo>
                      <a:pt x="482" y="30"/>
                    </a:lnTo>
                    <a:lnTo>
                      <a:pt x="519" y="22"/>
                    </a:lnTo>
                    <a:lnTo>
                      <a:pt x="555" y="12"/>
                    </a:lnTo>
                    <a:lnTo>
                      <a:pt x="59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3" name="Freeform 549"/>
              <p:cNvSpPr>
                <a:spLocks/>
              </p:cNvSpPr>
              <p:nvPr/>
            </p:nvSpPr>
            <p:spPr bwMode="auto">
              <a:xfrm>
                <a:off x="3253" y="2461"/>
                <a:ext cx="72" cy="14"/>
              </a:xfrm>
              <a:custGeom>
                <a:avLst/>
                <a:gdLst>
                  <a:gd name="T0" fmla="*/ 0 w 577"/>
                  <a:gd name="T1" fmla="*/ 109 h 109"/>
                  <a:gd name="T2" fmla="*/ 32 w 577"/>
                  <a:gd name="T3" fmla="*/ 89 h 109"/>
                  <a:gd name="T4" fmla="*/ 65 w 577"/>
                  <a:gd name="T5" fmla="*/ 71 h 109"/>
                  <a:gd name="T6" fmla="*/ 101 w 577"/>
                  <a:gd name="T7" fmla="*/ 54 h 109"/>
                  <a:gd name="T8" fmla="*/ 136 w 577"/>
                  <a:gd name="T9" fmla="*/ 40 h 109"/>
                  <a:gd name="T10" fmla="*/ 172 w 577"/>
                  <a:gd name="T11" fmla="*/ 27 h 109"/>
                  <a:gd name="T12" fmla="*/ 210 w 577"/>
                  <a:gd name="T13" fmla="*/ 16 h 109"/>
                  <a:gd name="T14" fmla="*/ 247 w 577"/>
                  <a:gd name="T15" fmla="*/ 9 h 109"/>
                  <a:gd name="T16" fmla="*/ 285 w 577"/>
                  <a:gd name="T17" fmla="*/ 3 h 109"/>
                  <a:gd name="T18" fmla="*/ 323 w 577"/>
                  <a:gd name="T19" fmla="*/ 0 h 109"/>
                  <a:gd name="T20" fmla="*/ 361 w 577"/>
                  <a:gd name="T21" fmla="*/ 0 h 109"/>
                  <a:gd name="T22" fmla="*/ 398 w 577"/>
                  <a:gd name="T23" fmla="*/ 3 h 109"/>
                  <a:gd name="T24" fmla="*/ 435 w 577"/>
                  <a:gd name="T25" fmla="*/ 8 h 109"/>
                  <a:gd name="T26" fmla="*/ 473 w 577"/>
                  <a:gd name="T27" fmla="*/ 17 h 109"/>
                  <a:gd name="T28" fmla="*/ 508 w 577"/>
                  <a:gd name="T29" fmla="*/ 28 h 109"/>
                  <a:gd name="T30" fmla="*/ 543 w 577"/>
                  <a:gd name="T31" fmla="*/ 44 h 109"/>
                  <a:gd name="T32" fmla="*/ 577 w 577"/>
                  <a:gd name="T33" fmla="*/ 63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7" h="109">
                    <a:moveTo>
                      <a:pt x="0" y="109"/>
                    </a:moveTo>
                    <a:lnTo>
                      <a:pt x="32" y="89"/>
                    </a:lnTo>
                    <a:lnTo>
                      <a:pt x="65" y="71"/>
                    </a:lnTo>
                    <a:lnTo>
                      <a:pt x="101" y="54"/>
                    </a:lnTo>
                    <a:lnTo>
                      <a:pt x="136" y="40"/>
                    </a:lnTo>
                    <a:lnTo>
                      <a:pt x="172" y="27"/>
                    </a:lnTo>
                    <a:lnTo>
                      <a:pt x="210" y="16"/>
                    </a:lnTo>
                    <a:lnTo>
                      <a:pt x="247" y="9"/>
                    </a:lnTo>
                    <a:lnTo>
                      <a:pt x="285" y="3"/>
                    </a:lnTo>
                    <a:lnTo>
                      <a:pt x="323" y="0"/>
                    </a:lnTo>
                    <a:lnTo>
                      <a:pt x="361" y="0"/>
                    </a:lnTo>
                    <a:lnTo>
                      <a:pt x="398" y="3"/>
                    </a:lnTo>
                    <a:lnTo>
                      <a:pt x="435" y="8"/>
                    </a:lnTo>
                    <a:lnTo>
                      <a:pt x="473" y="17"/>
                    </a:lnTo>
                    <a:lnTo>
                      <a:pt x="508" y="28"/>
                    </a:lnTo>
                    <a:lnTo>
                      <a:pt x="543" y="44"/>
                    </a:lnTo>
                    <a:lnTo>
                      <a:pt x="577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4" name="Freeform 550"/>
              <p:cNvSpPr>
                <a:spLocks/>
              </p:cNvSpPr>
              <p:nvPr/>
            </p:nvSpPr>
            <p:spPr bwMode="auto">
              <a:xfrm>
                <a:off x="3325" y="2469"/>
                <a:ext cx="44" cy="77"/>
              </a:xfrm>
              <a:custGeom>
                <a:avLst/>
                <a:gdLst>
                  <a:gd name="T0" fmla="*/ 0 w 346"/>
                  <a:gd name="T1" fmla="*/ 0 h 617"/>
                  <a:gd name="T2" fmla="*/ 39 w 346"/>
                  <a:gd name="T3" fmla="*/ 27 h 617"/>
                  <a:gd name="T4" fmla="*/ 75 w 346"/>
                  <a:gd name="T5" fmla="*/ 57 h 617"/>
                  <a:gd name="T6" fmla="*/ 109 w 346"/>
                  <a:gd name="T7" fmla="*/ 88 h 617"/>
                  <a:gd name="T8" fmla="*/ 140 w 346"/>
                  <a:gd name="T9" fmla="*/ 121 h 617"/>
                  <a:gd name="T10" fmla="*/ 171 w 346"/>
                  <a:gd name="T11" fmla="*/ 156 h 617"/>
                  <a:gd name="T12" fmla="*/ 197 w 346"/>
                  <a:gd name="T13" fmla="*/ 193 h 617"/>
                  <a:gd name="T14" fmla="*/ 222 w 346"/>
                  <a:gd name="T15" fmla="*/ 230 h 617"/>
                  <a:gd name="T16" fmla="*/ 245 w 346"/>
                  <a:gd name="T17" fmla="*/ 269 h 617"/>
                  <a:gd name="T18" fmla="*/ 265 w 346"/>
                  <a:gd name="T19" fmla="*/ 310 h 617"/>
                  <a:gd name="T20" fmla="*/ 284 w 346"/>
                  <a:gd name="T21" fmla="*/ 351 h 617"/>
                  <a:gd name="T22" fmla="*/ 300 w 346"/>
                  <a:gd name="T23" fmla="*/ 393 h 617"/>
                  <a:gd name="T24" fmla="*/ 313 w 346"/>
                  <a:gd name="T25" fmla="*/ 437 h 617"/>
                  <a:gd name="T26" fmla="*/ 325 w 346"/>
                  <a:gd name="T27" fmla="*/ 480 h 617"/>
                  <a:gd name="T28" fmla="*/ 334 w 346"/>
                  <a:gd name="T29" fmla="*/ 525 h 617"/>
                  <a:gd name="T30" fmla="*/ 341 w 346"/>
                  <a:gd name="T31" fmla="*/ 570 h 617"/>
                  <a:gd name="T32" fmla="*/ 346 w 346"/>
                  <a:gd name="T33" fmla="*/ 617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617">
                    <a:moveTo>
                      <a:pt x="0" y="0"/>
                    </a:moveTo>
                    <a:lnTo>
                      <a:pt x="39" y="27"/>
                    </a:lnTo>
                    <a:lnTo>
                      <a:pt x="75" y="57"/>
                    </a:lnTo>
                    <a:lnTo>
                      <a:pt x="109" y="88"/>
                    </a:lnTo>
                    <a:lnTo>
                      <a:pt x="140" y="121"/>
                    </a:lnTo>
                    <a:lnTo>
                      <a:pt x="171" y="156"/>
                    </a:lnTo>
                    <a:lnTo>
                      <a:pt x="197" y="193"/>
                    </a:lnTo>
                    <a:lnTo>
                      <a:pt x="222" y="230"/>
                    </a:lnTo>
                    <a:lnTo>
                      <a:pt x="245" y="269"/>
                    </a:lnTo>
                    <a:lnTo>
                      <a:pt x="265" y="310"/>
                    </a:lnTo>
                    <a:lnTo>
                      <a:pt x="284" y="351"/>
                    </a:lnTo>
                    <a:lnTo>
                      <a:pt x="300" y="393"/>
                    </a:lnTo>
                    <a:lnTo>
                      <a:pt x="313" y="437"/>
                    </a:lnTo>
                    <a:lnTo>
                      <a:pt x="325" y="480"/>
                    </a:lnTo>
                    <a:lnTo>
                      <a:pt x="334" y="525"/>
                    </a:lnTo>
                    <a:lnTo>
                      <a:pt x="341" y="570"/>
                    </a:lnTo>
                    <a:lnTo>
                      <a:pt x="346" y="6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5" name="Freeform 551"/>
              <p:cNvSpPr>
                <a:spLocks/>
              </p:cNvSpPr>
              <p:nvPr/>
            </p:nvSpPr>
            <p:spPr bwMode="auto">
              <a:xfrm>
                <a:off x="3354" y="2546"/>
                <a:ext cx="16" cy="74"/>
              </a:xfrm>
              <a:custGeom>
                <a:avLst/>
                <a:gdLst>
                  <a:gd name="T0" fmla="*/ 120 w 129"/>
                  <a:gd name="T1" fmla="*/ 0 h 590"/>
                  <a:gd name="T2" fmla="*/ 124 w 129"/>
                  <a:gd name="T3" fmla="*/ 37 h 590"/>
                  <a:gd name="T4" fmla="*/ 127 w 129"/>
                  <a:gd name="T5" fmla="*/ 75 h 590"/>
                  <a:gd name="T6" fmla="*/ 129 w 129"/>
                  <a:gd name="T7" fmla="*/ 114 h 590"/>
                  <a:gd name="T8" fmla="*/ 128 w 129"/>
                  <a:gd name="T9" fmla="*/ 153 h 590"/>
                  <a:gd name="T10" fmla="*/ 127 w 129"/>
                  <a:gd name="T11" fmla="*/ 191 h 590"/>
                  <a:gd name="T12" fmla="*/ 123 w 129"/>
                  <a:gd name="T13" fmla="*/ 230 h 590"/>
                  <a:gd name="T14" fmla="*/ 118 w 129"/>
                  <a:gd name="T15" fmla="*/ 269 h 590"/>
                  <a:gd name="T16" fmla="*/ 112 w 129"/>
                  <a:gd name="T17" fmla="*/ 307 h 590"/>
                  <a:gd name="T18" fmla="*/ 104 w 129"/>
                  <a:gd name="T19" fmla="*/ 344 h 590"/>
                  <a:gd name="T20" fmla="*/ 94 w 129"/>
                  <a:gd name="T21" fmla="*/ 382 h 590"/>
                  <a:gd name="T22" fmla="*/ 82 w 129"/>
                  <a:gd name="T23" fmla="*/ 419 h 590"/>
                  <a:gd name="T24" fmla="*/ 69 w 129"/>
                  <a:gd name="T25" fmla="*/ 455 h 590"/>
                  <a:gd name="T26" fmla="*/ 54 w 129"/>
                  <a:gd name="T27" fmla="*/ 490 h 590"/>
                  <a:gd name="T28" fmla="*/ 37 w 129"/>
                  <a:gd name="T29" fmla="*/ 524 h 590"/>
                  <a:gd name="T30" fmla="*/ 19 w 129"/>
                  <a:gd name="T31" fmla="*/ 557 h 590"/>
                  <a:gd name="T32" fmla="*/ 0 w 129"/>
                  <a:gd name="T33" fmla="*/ 590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" h="590">
                    <a:moveTo>
                      <a:pt x="120" y="0"/>
                    </a:moveTo>
                    <a:lnTo>
                      <a:pt x="124" y="37"/>
                    </a:lnTo>
                    <a:lnTo>
                      <a:pt x="127" y="75"/>
                    </a:lnTo>
                    <a:lnTo>
                      <a:pt x="129" y="114"/>
                    </a:lnTo>
                    <a:lnTo>
                      <a:pt x="128" y="153"/>
                    </a:lnTo>
                    <a:lnTo>
                      <a:pt x="127" y="191"/>
                    </a:lnTo>
                    <a:lnTo>
                      <a:pt x="123" y="230"/>
                    </a:lnTo>
                    <a:lnTo>
                      <a:pt x="118" y="269"/>
                    </a:lnTo>
                    <a:lnTo>
                      <a:pt x="112" y="307"/>
                    </a:lnTo>
                    <a:lnTo>
                      <a:pt x="104" y="344"/>
                    </a:lnTo>
                    <a:lnTo>
                      <a:pt x="94" y="382"/>
                    </a:lnTo>
                    <a:lnTo>
                      <a:pt x="82" y="419"/>
                    </a:lnTo>
                    <a:lnTo>
                      <a:pt x="69" y="455"/>
                    </a:lnTo>
                    <a:lnTo>
                      <a:pt x="54" y="490"/>
                    </a:lnTo>
                    <a:lnTo>
                      <a:pt x="37" y="524"/>
                    </a:lnTo>
                    <a:lnTo>
                      <a:pt x="19" y="557"/>
                    </a:lnTo>
                    <a:lnTo>
                      <a:pt x="0" y="5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6" name="Freeform 552"/>
              <p:cNvSpPr>
                <a:spLocks/>
              </p:cNvSpPr>
              <p:nvPr/>
            </p:nvSpPr>
            <p:spPr bwMode="auto">
              <a:xfrm>
                <a:off x="3354" y="2620"/>
                <a:ext cx="40" cy="38"/>
              </a:xfrm>
              <a:custGeom>
                <a:avLst/>
                <a:gdLst>
                  <a:gd name="T0" fmla="*/ 0 w 326"/>
                  <a:gd name="T1" fmla="*/ 0 h 305"/>
                  <a:gd name="T2" fmla="*/ 20 w 326"/>
                  <a:gd name="T3" fmla="*/ 18 h 305"/>
                  <a:gd name="T4" fmla="*/ 39 w 326"/>
                  <a:gd name="T5" fmla="*/ 38 h 305"/>
                  <a:gd name="T6" fmla="*/ 58 w 326"/>
                  <a:gd name="T7" fmla="*/ 59 h 305"/>
                  <a:gd name="T8" fmla="*/ 76 w 326"/>
                  <a:gd name="T9" fmla="*/ 81 h 305"/>
                  <a:gd name="T10" fmla="*/ 93 w 326"/>
                  <a:gd name="T11" fmla="*/ 103 h 305"/>
                  <a:gd name="T12" fmla="*/ 110 w 326"/>
                  <a:gd name="T13" fmla="*/ 127 h 305"/>
                  <a:gd name="T14" fmla="*/ 128 w 326"/>
                  <a:gd name="T15" fmla="*/ 150 h 305"/>
                  <a:gd name="T16" fmla="*/ 145 w 326"/>
                  <a:gd name="T17" fmla="*/ 172 h 305"/>
                  <a:gd name="T18" fmla="*/ 163 w 326"/>
                  <a:gd name="T19" fmla="*/ 194 h 305"/>
                  <a:gd name="T20" fmla="*/ 183 w 326"/>
                  <a:gd name="T21" fmla="*/ 214 h 305"/>
                  <a:gd name="T22" fmla="*/ 203 w 326"/>
                  <a:gd name="T23" fmla="*/ 234 h 305"/>
                  <a:gd name="T24" fmla="*/ 224 w 326"/>
                  <a:gd name="T25" fmla="*/ 252 h 305"/>
                  <a:gd name="T26" fmla="*/ 246 w 326"/>
                  <a:gd name="T27" fmla="*/ 268 h 305"/>
                  <a:gd name="T28" fmla="*/ 270 w 326"/>
                  <a:gd name="T29" fmla="*/ 284 h 305"/>
                  <a:gd name="T30" fmla="*/ 296 w 326"/>
                  <a:gd name="T31" fmla="*/ 295 h 305"/>
                  <a:gd name="T32" fmla="*/ 326 w 326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6" h="305">
                    <a:moveTo>
                      <a:pt x="0" y="0"/>
                    </a:moveTo>
                    <a:lnTo>
                      <a:pt x="20" y="18"/>
                    </a:lnTo>
                    <a:lnTo>
                      <a:pt x="39" y="38"/>
                    </a:lnTo>
                    <a:lnTo>
                      <a:pt x="58" y="59"/>
                    </a:lnTo>
                    <a:lnTo>
                      <a:pt x="76" y="81"/>
                    </a:lnTo>
                    <a:lnTo>
                      <a:pt x="93" y="103"/>
                    </a:lnTo>
                    <a:lnTo>
                      <a:pt x="110" y="127"/>
                    </a:lnTo>
                    <a:lnTo>
                      <a:pt x="128" y="150"/>
                    </a:lnTo>
                    <a:lnTo>
                      <a:pt x="145" y="172"/>
                    </a:lnTo>
                    <a:lnTo>
                      <a:pt x="163" y="194"/>
                    </a:lnTo>
                    <a:lnTo>
                      <a:pt x="183" y="214"/>
                    </a:lnTo>
                    <a:lnTo>
                      <a:pt x="203" y="234"/>
                    </a:lnTo>
                    <a:lnTo>
                      <a:pt x="224" y="252"/>
                    </a:lnTo>
                    <a:lnTo>
                      <a:pt x="246" y="268"/>
                    </a:lnTo>
                    <a:lnTo>
                      <a:pt x="270" y="284"/>
                    </a:lnTo>
                    <a:lnTo>
                      <a:pt x="296" y="295"/>
                    </a:lnTo>
                    <a:lnTo>
                      <a:pt x="326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7" name="Freeform 553"/>
              <p:cNvSpPr>
                <a:spLocks/>
              </p:cNvSpPr>
              <p:nvPr/>
            </p:nvSpPr>
            <p:spPr bwMode="auto">
              <a:xfrm>
                <a:off x="3394" y="2658"/>
                <a:ext cx="48" cy="80"/>
              </a:xfrm>
              <a:custGeom>
                <a:avLst/>
                <a:gdLst>
                  <a:gd name="T0" fmla="*/ 0 w 383"/>
                  <a:gd name="T1" fmla="*/ 0 h 637"/>
                  <a:gd name="T2" fmla="*/ 39 w 383"/>
                  <a:gd name="T3" fmla="*/ 25 h 637"/>
                  <a:gd name="T4" fmla="*/ 77 w 383"/>
                  <a:gd name="T5" fmla="*/ 53 h 637"/>
                  <a:gd name="T6" fmla="*/ 115 w 383"/>
                  <a:gd name="T7" fmla="*/ 82 h 637"/>
                  <a:gd name="T8" fmla="*/ 153 w 383"/>
                  <a:gd name="T9" fmla="*/ 115 h 637"/>
                  <a:gd name="T10" fmla="*/ 189 w 383"/>
                  <a:gd name="T11" fmla="*/ 149 h 637"/>
                  <a:gd name="T12" fmla="*/ 222 w 383"/>
                  <a:gd name="T13" fmla="*/ 184 h 637"/>
                  <a:gd name="T14" fmla="*/ 254 w 383"/>
                  <a:gd name="T15" fmla="*/ 222 h 637"/>
                  <a:gd name="T16" fmla="*/ 283 w 383"/>
                  <a:gd name="T17" fmla="*/ 261 h 637"/>
                  <a:gd name="T18" fmla="*/ 309 w 383"/>
                  <a:gd name="T19" fmla="*/ 303 h 637"/>
                  <a:gd name="T20" fmla="*/ 331 w 383"/>
                  <a:gd name="T21" fmla="*/ 345 h 637"/>
                  <a:gd name="T22" fmla="*/ 350 w 383"/>
                  <a:gd name="T23" fmla="*/ 390 h 637"/>
                  <a:gd name="T24" fmla="*/ 365 w 383"/>
                  <a:gd name="T25" fmla="*/ 437 h 637"/>
                  <a:gd name="T26" fmla="*/ 375 w 383"/>
                  <a:gd name="T27" fmla="*/ 484 h 637"/>
                  <a:gd name="T28" fmla="*/ 382 w 383"/>
                  <a:gd name="T29" fmla="*/ 533 h 637"/>
                  <a:gd name="T30" fmla="*/ 383 w 383"/>
                  <a:gd name="T31" fmla="*/ 585 h 637"/>
                  <a:gd name="T32" fmla="*/ 377 w 383"/>
                  <a:gd name="T33" fmla="*/ 637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3" h="637">
                    <a:moveTo>
                      <a:pt x="0" y="0"/>
                    </a:moveTo>
                    <a:lnTo>
                      <a:pt x="39" y="25"/>
                    </a:lnTo>
                    <a:lnTo>
                      <a:pt x="77" y="53"/>
                    </a:lnTo>
                    <a:lnTo>
                      <a:pt x="115" y="82"/>
                    </a:lnTo>
                    <a:lnTo>
                      <a:pt x="153" y="115"/>
                    </a:lnTo>
                    <a:lnTo>
                      <a:pt x="189" y="149"/>
                    </a:lnTo>
                    <a:lnTo>
                      <a:pt x="222" y="184"/>
                    </a:lnTo>
                    <a:lnTo>
                      <a:pt x="254" y="222"/>
                    </a:lnTo>
                    <a:lnTo>
                      <a:pt x="283" y="261"/>
                    </a:lnTo>
                    <a:lnTo>
                      <a:pt x="309" y="303"/>
                    </a:lnTo>
                    <a:lnTo>
                      <a:pt x="331" y="345"/>
                    </a:lnTo>
                    <a:lnTo>
                      <a:pt x="350" y="390"/>
                    </a:lnTo>
                    <a:lnTo>
                      <a:pt x="365" y="437"/>
                    </a:lnTo>
                    <a:lnTo>
                      <a:pt x="375" y="484"/>
                    </a:lnTo>
                    <a:lnTo>
                      <a:pt x="382" y="533"/>
                    </a:lnTo>
                    <a:lnTo>
                      <a:pt x="383" y="585"/>
                    </a:lnTo>
                    <a:lnTo>
                      <a:pt x="377" y="6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8" name="Freeform 554"/>
              <p:cNvSpPr>
                <a:spLocks/>
              </p:cNvSpPr>
              <p:nvPr/>
            </p:nvSpPr>
            <p:spPr bwMode="auto">
              <a:xfrm>
                <a:off x="3441" y="2738"/>
                <a:ext cx="54" cy="49"/>
              </a:xfrm>
              <a:custGeom>
                <a:avLst/>
                <a:gdLst>
                  <a:gd name="T0" fmla="*/ 0 w 426"/>
                  <a:gd name="T1" fmla="*/ 0 h 398"/>
                  <a:gd name="T2" fmla="*/ 30 w 426"/>
                  <a:gd name="T3" fmla="*/ 15 h 398"/>
                  <a:gd name="T4" fmla="*/ 59 w 426"/>
                  <a:gd name="T5" fmla="*/ 33 h 398"/>
                  <a:gd name="T6" fmla="*/ 87 w 426"/>
                  <a:gd name="T7" fmla="*/ 53 h 398"/>
                  <a:gd name="T8" fmla="*/ 116 w 426"/>
                  <a:gd name="T9" fmla="*/ 75 h 398"/>
                  <a:gd name="T10" fmla="*/ 145 w 426"/>
                  <a:gd name="T11" fmla="*/ 99 h 398"/>
                  <a:gd name="T12" fmla="*/ 172 w 426"/>
                  <a:gd name="T13" fmla="*/ 123 h 398"/>
                  <a:gd name="T14" fmla="*/ 200 w 426"/>
                  <a:gd name="T15" fmla="*/ 149 h 398"/>
                  <a:gd name="T16" fmla="*/ 226 w 426"/>
                  <a:gd name="T17" fmla="*/ 175 h 398"/>
                  <a:gd name="T18" fmla="*/ 253 w 426"/>
                  <a:gd name="T19" fmla="*/ 202 h 398"/>
                  <a:gd name="T20" fmla="*/ 280 w 426"/>
                  <a:gd name="T21" fmla="*/ 231 h 398"/>
                  <a:gd name="T22" fmla="*/ 305 w 426"/>
                  <a:gd name="T23" fmla="*/ 259 h 398"/>
                  <a:gd name="T24" fmla="*/ 330 w 426"/>
                  <a:gd name="T25" fmla="*/ 287 h 398"/>
                  <a:gd name="T26" fmla="*/ 354 w 426"/>
                  <a:gd name="T27" fmla="*/ 315 h 398"/>
                  <a:gd name="T28" fmla="*/ 378 w 426"/>
                  <a:gd name="T29" fmla="*/ 343 h 398"/>
                  <a:gd name="T30" fmla="*/ 403 w 426"/>
                  <a:gd name="T31" fmla="*/ 370 h 398"/>
                  <a:gd name="T32" fmla="*/ 426 w 426"/>
                  <a:gd name="T33" fmla="*/ 398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6" h="398">
                    <a:moveTo>
                      <a:pt x="0" y="0"/>
                    </a:moveTo>
                    <a:lnTo>
                      <a:pt x="30" y="15"/>
                    </a:lnTo>
                    <a:lnTo>
                      <a:pt x="59" y="33"/>
                    </a:lnTo>
                    <a:lnTo>
                      <a:pt x="87" y="53"/>
                    </a:lnTo>
                    <a:lnTo>
                      <a:pt x="116" y="75"/>
                    </a:lnTo>
                    <a:lnTo>
                      <a:pt x="145" y="99"/>
                    </a:lnTo>
                    <a:lnTo>
                      <a:pt x="172" y="123"/>
                    </a:lnTo>
                    <a:lnTo>
                      <a:pt x="200" y="149"/>
                    </a:lnTo>
                    <a:lnTo>
                      <a:pt x="226" y="175"/>
                    </a:lnTo>
                    <a:lnTo>
                      <a:pt x="253" y="202"/>
                    </a:lnTo>
                    <a:lnTo>
                      <a:pt x="280" y="231"/>
                    </a:lnTo>
                    <a:lnTo>
                      <a:pt x="305" y="259"/>
                    </a:lnTo>
                    <a:lnTo>
                      <a:pt x="330" y="287"/>
                    </a:lnTo>
                    <a:lnTo>
                      <a:pt x="354" y="315"/>
                    </a:lnTo>
                    <a:lnTo>
                      <a:pt x="378" y="343"/>
                    </a:lnTo>
                    <a:lnTo>
                      <a:pt x="403" y="370"/>
                    </a:lnTo>
                    <a:lnTo>
                      <a:pt x="426" y="3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59" name="Freeform 555"/>
              <p:cNvSpPr>
                <a:spLocks/>
              </p:cNvSpPr>
              <p:nvPr/>
            </p:nvSpPr>
            <p:spPr bwMode="auto">
              <a:xfrm>
                <a:off x="3495" y="2787"/>
                <a:ext cx="102" cy="119"/>
              </a:xfrm>
              <a:custGeom>
                <a:avLst/>
                <a:gdLst>
                  <a:gd name="T0" fmla="*/ 0 w 816"/>
                  <a:gd name="T1" fmla="*/ 0 h 948"/>
                  <a:gd name="T2" fmla="*/ 46 w 816"/>
                  <a:gd name="T3" fmla="*/ 62 h 948"/>
                  <a:gd name="T4" fmla="*/ 95 w 816"/>
                  <a:gd name="T5" fmla="*/ 122 h 948"/>
                  <a:gd name="T6" fmla="*/ 147 w 816"/>
                  <a:gd name="T7" fmla="*/ 182 h 948"/>
                  <a:gd name="T8" fmla="*/ 200 w 816"/>
                  <a:gd name="T9" fmla="*/ 239 h 948"/>
                  <a:gd name="T10" fmla="*/ 256 w 816"/>
                  <a:gd name="T11" fmla="*/ 295 h 948"/>
                  <a:gd name="T12" fmla="*/ 312 w 816"/>
                  <a:gd name="T13" fmla="*/ 351 h 948"/>
                  <a:gd name="T14" fmla="*/ 369 w 816"/>
                  <a:gd name="T15" fmla="*/ 406 h 948"/>
                  <a:gd name="T16" fmla="*/ 426 w 816"/>
                  <a:gd name="T17" fmla="*/ 462 h 948"/>
                  <a:gd name="T18" fmla="*/ 481 w 816"/>
                  <a:gd name="T19" fmla="*/ 517 h 948"/>
                  <a:gd name="T20" fmla="*/ 537 w 816"/>
                  <a:gd name="T21" fmla="*/ 573 h 948"/>
                  <a:gd name="T22" fmla="*/ 590 w 816"/>
                  <a:gd name="T23" fmla="*/ 631 h 948"/>
                  <a:gd name="T24" fmla="*/ 642 w 816"/>
                  <a:gd name="T25" fmla="*/ 689 h 948"/>
                  <a:gd name="T26" fmla="*/ 690 w 816"/>
                  <a:gd name="T27" fmla="*/ 751 h 948"/>
                  <a:gd name="T28" fmla="*/ 735 w 816"/>
                  <a:gd name="T29" fmla="*/ 813 h 948"/>
                  <a:gd name="T30" fmla="*/ 778 w 816"/>
                  <a:gd name="T31" fmla="*/ 879 h 948"/>
                  <a:gd name="T32" fmla="*/ 816 w 816"/>
                  <a:gd name="T33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6" h="948">
                    <a:moveTo>
                      <a:pt x="0" y="0"/>
                    </a:moveTo>
                    <a:lnTo>
                      <a:pt x="46" y="62"/>
                    </a:lnTo>
                    <a:lnTo>
                      <a:pt x="95" y="122"/>
                    </a:lnTo>
                    <a:lnTo>
                      <a:pt x="147" y="182"/>
                    </a:lnTo>
                    <a:lnTo>
                      <a:pt x="200" y="239"/>
                    </a:lnTo>
                    <a:lnTo>
                      <a:pt x="256" y="295"/>
                    </a:lnTo>
                    <a:lnTo>
                      <a:pt x="312" y="351"/>
                    </a:lnTo>
                    <a:lnTo>
                      <a:pt x="369" y="406"/>
                    </a:lnTo>
                    <a:lnTo>
                      <a:pt x="426" y="462"/>
                    </a:lnTo>
                    <a:lnTo>
                      <a:pt x="481" y="517"/>
                    </a:lnTo>
                    <a:lnTo>
                      <a:pt x="537" y="573"/>
                    </a:lnTo>
                    <a:lnTo>
                      <a:pt x="590" y="631"/>
                    </a:lnTo>
                    <a:lnTo>
                      <a:pt x="642" y="689"/>
                    </a:lnTo>
                    <a:lnTo>
                      <a:pt x="690" y="751"/>
                    </a:lnTo>
                    <a:lnTo>
                      <a:pt x="735" y="813"/>
                    </a:lnTo>
                    <a:lnTo>
                      <a:pt x="778" y="879"/>
                    </a:lnTo>
                    <a:lnTo>
                      <a:pt x="816" y="9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0" name="Line 556"/>
              <p:cNvSpPr>
                <a:spLocks noChangeShapeType="1"/>
              </p:cNvSpPr>
              <p:nvPr/>
            </p:nvSpPr>
            <p:spPr bwMode="auto">
              <a:xfrm>
                <a:off x="3597" y="2906"/>
                <a:ext cx="4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1" name="Freeform 557"/>
              <p:cNvSpPr>
                <a:spLocks/>
              </p:cNvSpPr>
              <p:nvPr/>
            </p:nvSpPr>
            <p:spPr bwMode="auto">
              <a:xfrm>
                <a:off x="3601" y="2902"/>
                <a:ext cx="44" cy="21"/>
              </a:xfrm>
              <a:custGeom>
                <a:avLst/>
                <a:gdLst>
                  <a:gd name="T0" fmla="*/ 0 w 352"/>
                  <a:gd name="T1" fmla="*/ 162 h 162"/>
                  <a:gd name="T2" fmla="*/ 15 w 352"/>
                  <a:gd name="T3" fmla="*/ 144 h 162"/>
                  <a:gd name="T4" fmla="*/ 31 w 352"/>
                  <a:gd name="T5" fmla="*/ 127 h 162"/>
                  <a:gd name="T6" fmla="*/ 49 w 352"/>
                  <a:gd name="T7" fmla="*/ 110 h 162"/>
                  <a:gd name="T8" fmla="*/ 67 w 352"/>
                  <a:gd name="T9" fmla="*/ 94 h 162"/>
                  <a:gd name="T10" fmla="*/ 86 w 352"/>
                  <a:gd name="T11" fmla="*/ 79 h 162"/>
                  <a:gd name="T12" fmla="*/ 106 w 352"/>
                  <a:gd name="T13" fmla="*/ 65 h 162"/>
                  <a:gd name="T14" fmla="*/ 127 w 352"/>
                  <a:gd name="T15" fmla="*/ 52 h 162"/>
                  <a:gd name="T16" fmla="*/ 149 w 352"/>
                  <a:gd name="T17" fmla="*/ 40 h 162"/>
                  <a:gd name="T18" fmla="*/ 172 w 352"/>
                  <a:gd name="T19" fmla="*/ 29 h 162"/>
                  <a:gd name="T20" fmla="*/ 195 w 352"/>
                  <a:gd name="T21" fmla="*/ 20 h 162"/>
                  <a:gd name="T22" fmla="*/ 219 w 352"/>
                  <a:gd name="T23" fmla="*/ 12 h 162"/>
                  <a:gd name="T24" fmla="*/ 244 w 352"/>
                  <a:gd name="T25" fmla="*/ 6 h 162"/>
                  <a:gd name="T26" fmla="*/ 270 w 352"/>
                  <a:gd name="T27" fmla="*/ 2 h 162"/>
                  <a:gd name="T28" fmla="*/ 296 w 352"/>
                  <a:gd name="T29" fmla="*/ 0 h 162"/>
                  <a:gd name="T30" fmla="*/ 324 w 352"/>
                  <a:gd name="T31" fmla="*/ 0 h 162"/>
                  <a:gd name="T32" fmla="*/ 352 w 352"/>
                  <a:gd name="T33" fmla="*/ 2 h 1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162">
                    <a:moveTo>
                      <a:pt x="0" y="162"/>
                    </a:moveTo>
                    <a:lnTo>
                      <a:pt x="15" y="144"/>
                    </a:lnTo>
                    <a:lnTo>
                      <a:pt x="31" y="127"/>
                    </a:lnTo>
                    <a:lnTo>
                      <a:pt x="49" y="110"/>
                    </a:lnTo>
                    <a:lnTo>
                      <a:pt x="67" y="94"/>
                    </a:lnTo>
                    <a:lnTo>
                      <a:pt x="86" y="79"/>
                    </a:lnTo>
                    <a:lnTo>
                      <a:pt x="106" y="65"/>
                    </a:lnTo>
                    <a:lnTo>
                      <a:pt x="127" y="52"/>
                    </a:lnTo>
                    <a:lnTo>
                      <a:pt x="149" y="40"/>
                    </a:lnTo>
                    <a:lnTo>
                      <a:pt x="172" y="29"/>
                    </a:lnTo>
                    <a:lnTo>
                      <a:pt x="195" y="20"/>
                    </a:lnTo>
                    <a:lnTo>
                      <a:pt x="219" y="12"/>
                    </a:lnTo>
                    <a:lnTo>
                      <a:pt x="244" y="6"/>
                    </a:lnTo>
                    <a:lnTo>
                      <a:pt x="270" y="2"/>
                    </a:lnTo>
                    <a:lnTo>
                      <a:pt x="296" y="0"/>
                    </a:lnTo>
                    <a:lnTo>
                      <a:pt x="324" y="0"/>
                    </a:lnTo>
                    <a:lnTo>
                      <a:pt x="352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2" name="Freeform 558"/>
              <p:cNvSpPr>
                <a:spLocks/>
              </p:cNvSpPr>
              <p:nvPr/>
            </p:nvSpPr>
            <p:spPr bwMode="auto">
              <a:xfrm>
                <a:off x="3645" y="2903"/>
                <a:ext cx="22" cy="25"/>
              </a:xfrm>
              <a:custGeom>
                <a:avLst/>
                <a:gdLst>
                  <a:gd name="T0" fmla="*/ 0 w 179"/>
                  <a:gd name="T1" fmla="*/ 0 h 199"/>
                  <a:gd name="T2" fmla="*/ 17 w 179"/>
                  <a:gd name="T3" fmla="*/ 5 h 199"/>
                  <a:gd name="T4" fmla="*/ 34 w 179"/>
                  <a:gd name="T5" fmla="*/ 11 h 199"/>
                  <a:gd name="T6" fmla="*/ 51 w 179"/>
                  <a:gd name="T7" fmla="*/ 18 h 199"/>
                  <a:gd name="T8" fmla="*/ 66 w 179"/>
                  <a:gd name="T9" fmla="*/ 27 h 199"/>
                  <a:gd name="T10" fmla="*/ 82 w 179"/>
                  <a:gd name="T11" fmla="*/ 37 h 199"/>
                  <a:gd name="T12" fmla="*/ 96 w 179"/>
                  <a:gd name="T13" fmla="*/ 47 h 199"/>
                  <a:gd name="T14" fmla="*/ 109 w 179"/>
                  <a:gd name="T15" fmla="*/ 59 h 199"/>
                  <a:gd name="T16" fmla="*/ 121 w 179"/>
                  <a:gd name="T17" fmla="*/ 71 h 199"/>
                  <a:gd name="T18" fmla="*/ 133 w 179"/>
                  <a:gd name="T19" fmla="*/ 84 h 199"/>
                  <a:gd name="T20" fmla="*/ 143 w 179"/>
                  <a:gd name="T21" fmla="*/ 99 h 199"/>
                  <a:gd name="T22" fmla="*/ 152 w 179"/>
                  <a:gd name="T23" fmla="*/ 114 h 199"/>
                  <a:gd name="T24" fmla="*/ 160 w 179"/>
                  <a:gd name="T25" fmla="*/ 130 h 199"/>
                  <a:gd name="T26" fmla="*/ 166 w 179"/>
                  <a:gd name="T27" fmla="*/ 146 h 199"/>
                  <a:gd name="T28" fmla="*/ 172 w 179"/>
                  <a:gd name="T29" fmla="*/ 163 h 199"/>
                  <a:gd name="T30" fmla="*/ 176 w 179"/>
                  <a:gd name="T31" fmla="*/ 181 h 199"/>
                  <a:gd name="T32" fmla="*/ 179 w 179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199">
                    <a:moveTo>
                      <a:pt x="0" y="0"/>
                    </a:moveTo>
                    <a:lnTo>
                      <a:pt x="17" y="5"/>
                    </a:lnTo>
                    <a:lnTo>
                      <a:pt x="34" y="11"/>
                    </a:lnTo>
                    <a:lnTo>
                      <a:pt x="51" y="18"/>
                    </a:lnTo>
                    <a:lnTo>
                      <a:pt x="66" y="27"/>
                    </a:lnTo>
                    <a:lnTo>
                      <a:pt x="82" y="37"/>
                    </a:lnTo>
                    <a:lnTo>
                      <a:pt x="96" y="47"/>
                    </a:lnTo>
                    <a:lnTo>
                      <a:pt x="109" y="59"/>
                    </a:lnTo>
                    <a:lnTo>
                      <a:pt x="121" y="71"/>
                    </a:lnTo>
                    <a:lnTo>
                      <a:pt x="133" y="84"/>
                    </a:lnTo>
                    <a:lnTo>
                      <a:pt x="143" y="99"/>
                    </a:lnTo>
                    <a:lnTo>
                      <a:pt x="152" y="114"/>
                    </a:lnTo>
                    <a:lnTo>
                      <a:pt x="160" y="130"/>
                    </a:lnTo>
                    <a:lnTo>
                      <a:pt x="166" y="146"/>
                    </a:lnTo>
                    <a:lnTo>
                      <a:pt x="172" y="163"/>
                    </a:lnTo>
                    <a:lnTo>
                      <a:pt x="176" y="181"/>
                    </a:lnTo>
                    <a:lnTo>
                      <a:pt x="179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3" name="Freeform 559"/>
              <p:cNvSpPr>
                <a:spLocks/>
              </p:cNvSpPr>
              <p:nvPr/>
            </p:nvSpPr>
            <p:spPr bwMode="auto">
              <a:xfrm>
                <a:off x="3656" y="2928"/>
                <a:ext cx="11" cy="25"/>
              </a:xfrm>
              <a:custGeom>
                <a:avLst/>
                <a:gdLst>
                  <a:gd name="T0" fmla="*/ 92 w 93"/>
                  <a:gd name="T1" fmla="*/ 0 h 205"/>
                  <a:gd name="T2" fmla="*/ 93 w 93"/>
                  <a:gd name="T3" fmla="*/ 15 h 205"/>
                  <a:gd name="T4" fmla="*/ 93 w 93"/>
                  <a:gd name="T5" fmla="*/ 30 h 205"/>
                  <a:gd name="T6" fmla="*/ 92 w 93"/>
                  <a:gd name="T7" fmla="*/ 45 h 205"/>
                  <a:gd name="T8" fmla="*/ 90 w 93"/>
                  <a:gd name="T9" fmla="*/ 59 h 205"/>
                  <a:gd name="T10" fmla="*/ 86 w 93"/>
                  <a:gd name="T11" fmla="*/ 74 h 205"/>
                  <a:gd name="T12" fmla="*/ 82 w 93"/>
                  <a:gd name="T13" fmla="*/ 87 h 205"/>
                  <a:gd name="T14" fmla="*/ 77 w 93"/>
                  <a:gd name="T15" fmla="*/ 100 h 205"/>
                  <a:gd name="T16" fmla="*/ 71 w 93"/>
                  <a:gd name="T17" fmla="*/ 113 h 205"/>
                  <a:gd name="T18" fmla="*/ 65 w 93"/>
                  <a:gd name="T19" fmla="*/ 125 h 205"/>
                  <a:gd name="T20" fmla="*/ 57 w 93"/>
                  <a:gd name="T21" fmla="*/ 137 h 205"/>
                  <a:gd name="T22" fmla="*/ 49 w 93"/>
                  <a:gd name="T23" fmla="*/ 149 h 205"/>
                  <a:gd name="T24" fmla="*/ 40 w 93"/>
                  <a:gd name="T25" fmla="*/ 161 h 205"/>
                  <a:gd name="T26" fmla="*/ 31 w 93"/>
                  <a:gd name="T27" fmla="*/ 172 h 205"/>
                  <a:gd name="T28" fmla="*/ 21 w 93"/>
                  <a:gd name="T29" fmla="*/ 183 h 205"/>
                  <a:gd name="T30" fmla="*/ 10 w 93"/>
                  <a:gd name="T31" fmla="*/ 194 h 205"/>
                  <a:gd name="T32" fmla="*/ 0 w 93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205">
                    <a:moveTo>
                      <a:pt x="92" y="0"/>
                    </a:moveTo>
                    <a:lnTo>
                      <a:pt x="93" y="15"/>
                    </a:lnTo>
                    <a:lnTo>
                      <a:pt x="93" y="30"/>
                    </a:lnTo>
                    <a:lnTo>
                      <a:pt x="92" y="45"/>
                    </a:lnTo>
                    <a:lnTo>
                      <a:pt x="90" y="59"/>
                    </a:lnTo>
                    <a:lnTo>
                      <a:pt x="86" y="74"/>
                    </a:lnTo>
                    <a:lnTo>
                      <a:pt x="82" y="87"/>
                    </a:lnTo>
                    <a:lnTo>
                      <a:pt x="77" y="100"/>
                    </a:lnTo>
                    <a:lnTo>
                      <a:pt x="71" y="113"/>
                    </a:lnTo>
                    <a:lnTo>
                      <a:pt x="65" y="125"/>
                    </a:lnTo>
                    <a:lnTo>
                      <a:pt x="57" y="137"/>
                    </a:lnTo>
                    <a:lnTo>
                      <a:pt x="49" y="149"/>
                    </a:lnTo>
                    <a:lnTo>
                      <a:pt x="40" y="161"/>
                    </a:lnTo>
                    <a:lnTo>
                      <a:pt x="31" y="172"/>
                    </a:lnTo>
                    <a:lnTo>
                      <a:pt x="21" y="183"/>
                    </a:lnTo>
                    <a:lnTo>
                      <a:pt x="10" y="194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4" name="Freeform 560"/>
              <p:cNvSpPr>
                <a:spLocks/>
              </p:cNvSpPr>
              <p:nvPr/>
            </p:nvSpPr>
            <p:spPr bwMode="auto">
              <a:xfrm>
                <a:off x="3625" y="2953"/>
                <a:ext cx="31" cy="7"/>
              </a:xfrm>
              <a:custGeom>
                <a:avLst/>
                <a:gdLst>
                  <a:gd name="T0" fmla="*/ 246 w 246"/>
                  <a:gd name="T1" fmla="*/ 0 h 52"/>
                  <a:gd name="T2" fmla="*/ 230 w 246"/>
                  <a:gd name="T3" fmla="*/ 10 h 52"/>
                  <a:gd name="T4" fmla="*/ 216 w 246"/>
                  <a:gd name="T5" fmla="*/ 18 h 52"/>
                  <a:gd name="T6" fmla="*/ 202 w 246"/>
                  <a:gd name="T7" fmla="*/ 26 h 52"/>
                  <a:gd name="T8" fmla="*/ 187 w 246"/>
                  <a:gd name="T9" fmla="*/ 32 h 52"/>
                  <a:gd name="T10" fmla="*/ 172 w 246"/>
                  <a:gd name="T11" fmla="*/ 38 h 52"/>
                  <a:gd name="T12" fmla="*/ 157 w 246"/>
                  <a:gd name="T13" fmla="*/ 43 h 52"/>
                  <a:gd name="T14" fmla="*/ 142 w 246"/>
                  <a:gd name="T15" fmla="*/ 47 h 52"/>
                  <a:gd name="T16" fmla="*/ 126 w 246"/>
                  <a:gd name="T17" fmla="*/ 50 h 52"/>
                  <a:gd name="T18" fmla="*/ 111 w 246"/>
                  <a:gd name="T19" fmla="*/ 51 h 52"/>
                  <a:gd name="T20" fmla="*/ 94 w 246"/>
                  <a:gd name="T21" fmla="*/ 52 h 52"/>
                  <a:gd name="T22" fmla="*/ 78 w 246"/>
                  <a:gd name="T23" fmla="*/ 51 h 52"/>
                  <a:gd name="T24" fmla="*/ 63 w 246"/>
                  <a:gd name="T25" fmla="*/ 49 h 52"/>
                  <a:gd name="T26" fmla="*/ 47 w 246"/>
                  <a:gd name="T27" fmla="*/ 46 h 52"/>
                  <a:gd name="T28" fmla="*/ 31 w 246"/>
                  <a:gd name="T29" fmla="*/ 41 h 52"/>
                  <a:gd name="T30" fmla="*/ 15 w 246"/>
                  <a:gd name="T31" fmla="*/ 35 h 52"/>
                  <a:gd name="T32" fmla="*/ 0 w 246"/>
                  <a:gd name="T33" fmla="*/ 2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52">
                    <a:moveTo>
                      <a:pt x="246" y="0"/>
                    </a:moveTo>
                    <a:lnTo>
                      <a:pt x="230" y="10"/>
                    </a:lnTo>
                    <a:lnTo>
                      <a:pt x="216" y="18"/>
                    </a:lnTo>
                    <a:lnTo>
                      <a:pt x="202" y="26"/>
                    </a:lnTo>
                    <a:lnTo>
                      <a:pt x="187" y="32"/>
                    </a:lnTo>
                    <a:lnTo>
                      <a:pt x="172" y="38"/>
                    </a:lnTo>
                    <a:lnTo>
                      <a:pt x="157" y="43"/>
                    </a:lnTo>
                    <a:lnTo>
                      <a:pt x="142" y="47"/>
                    </a:lnTo>
                    <a:lnTo>
                      <a:pt x="126" y="50"/>
                    </a:lnTo>
                    <a:lnTo>
                      <a:pt x="111" y="51"/>
                    </a:lnTo>
                    <a:lnTo>
                      <a:pt x="94" y="52"/>
                    </a:lnTo>
                    <a:lnTo>
                      <a:pt x="78" y="51"/>
                    </a:lnTo>
                    <a:lnTo>
                      <a:pt x="63" y="49"/>
                    </a:lnTo>
                    <a:lnTo>
                      <a:pt x="47" y="46"/>
                    </a:lnTo>
                    <a:lnTo>
                      <a:pt x="31" y="41"/>
                    </a:lnTo>
                    <a:lnTo>
                      <a:pt x="15" y="35"/>
                    </a:lnTo>
                    <a:lnTo>
                      <a:pt x="0" y="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5" name="Freeform 561"/>
              <p:cNvSpPr>
                <a:spLocks/>
              </p:cNvSpPr>
              <p:nvPr/>
            </p:nvSpPr>
            <p:spPr bwMode="auto">
              <a:xfrm>
                <a:off x="3618" y="2957"/>
                <a:ext cx="7" cy="7"/>
              </a:xfrm>
              <a:custGeom>
                <a:avLst/>
                <a:gdLst>
                  <a:gd name="T0" fmla="*/ 56 w 56"/>
                  <a:gd name="T1" fmla="*/ 0 h 59"/>
                  <a:gd name="T2" fmla="*/ 53 w 56"/>
                  <a:gd name="T3" fmla="*/ 5 h 59"/>
                  <a:gd name="T4" fmla="*/ 50 w 56"/>
                  <a:gd name="T5" fmla="*/ 10 h 59"/>
                  <a:gd name="T6" fmla="*/ 45 w 56"/>
                  <a:gd name="T7" fmla="*/ 13 h 59"/>
                  <a:gd name="T8" fmla="*/ 40 w 56"/>
                  <a:gd name="T9" fmla="*/ 16 h 59"/>
                  <a:gd name="T10" fmla="*/ 34 w 56"/>
                  <a:gd name="T11" fmla="*/ 19 h 59"/>
                  <a:gd name="T12" fmla="*/ 27 w 56"/>
                  <a:gd name="T13" fmla="*/ 21 h 59"/>
                  <a:gd name="T14" fmla="*/ 21 w 56"/>
                  <a:gd name="T15" fmla="*/ 22 h 59"/>
                  <a:gd name="T16" fmla="*/ 16 w 56"/>
                  <a:gd name="T17" fmla="*/ 24 h 59"/>
                  <a:gd name="T18" fmla="*/ 11 w 56"/>
                  <a:gd name="T19" fmla="*/ 26 h 59"/>
                  <a:gd name="T20" fmla="*/ 6 w 56"/>
                  <a:gd name="T21" fmla="*/ 28 h 59"/>
                  <a:gd name="T22" fmla="*/ 3 w 56"/>
                  <a:gd name="T23" fmla="*/ 31 h 59"/>
                  <a:gd name="T24" fmla="*/ 1 w 56"/>
                  <a:gd name="T25" fmla="*/ 35 h 59"/>
                  <a:gd name="T26" fmla="*/ 0 w 56"/>
                  <a:gd name="T27" fmla="*/ 39 h 59"/>
                  <a:gd name="T28" fmla="*/ 1 w 56"/>
                  <a:gd name="T29" fmla="*/ 44 h 59"/>
                  <a:gd name="T30" fmla="*/ 3 w 56"/>
                  <a:gd name="T31" fmla="*/ 51 h 59"/>
                  <a:gd name="T32" fmla="*/ 9 w 56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59">
                    <a:moveTo>
                      <a:pt x="56" y="0"/>
                    </a:moveTo>
                    <a:lnTo>
                      <a:pt x="53" y="5"/>
                    </a:lnTo>
                    <a:lnTo>
                      <a:pt x="50" y="10"/>
                    </a:lnTo>
                    <a:lnTo>
                      <a:pt x="45" y="13"/>
                    </a:lnTo>
                    <a:lnTo>
                      <a:pt x="40" y="16"/>
                    </a:lnTo>
                    <a:lnTo>
                      <a:pt x="34" y="19"/>
                    </a:lnTo>
                    <a:lnTo>
                      <a:pt x="27" y="21"/>
                    </a:lnTo>
                    <a:lnTo>
                      <a:pt x="21" y="22"/>
                    </a:lnTo>
                    <a:lnTo>
                      <a:pt x="16" y="24"/>
                    </a:lnTo>
                    <a:lnTo>
                      <a:pt x="11" y="26"/>
                    </a:lnTo>
                    <a:lnTo>
                      <a:pt x="6" y="28"/>
                    </a:lnTo>
                    <a:lnTo>
                      <a:pt x="3" y="31"/>
                    </a:lnTo>
                    <a:lnTo>
                      <a:pt x="1" y="35"/>
                    </a:lnTo>
                    <a:lnTo>
                      <a:pt x="0" y="39"/>
                    </a:lnTo>
                    <a:lnTo>
                      <a:pt x="1" y="44"/>
                    </a:lnTo>
                    <a:lnTo>
                      <a:pt x="3" y="51"/>
                    </a:lnTo>
                    <a:lnTo>
                      <a:pt x="9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6" name="Freeform 562"/>
              <p:cNvSpPr>
                <a:spLocks/>
              </p:cNvSpPr>
              <p:nvPr/>
            </p:nvSpPr>
            <p:spPr bwMode="auto">
              <a:xfrm>
                <a:off x="3619" y="2964"/>
                <a:ext cx="8" cy="2"/>
              </a:xfrm>
              <a:custGeom>
                <a:avLst/>
                <a:gdLst>
                  <a:gd name="T0" fmla="*/ 0 w 67"/>
                  <a:gd name="T1" fmla="*/ 0 h 13"/>
                  <a:gd name="T2" fmla="*/ 3 w 67"/>
                  <a:gd name="T3" fmla="*/ 4 h 13"/>
                  <a:gd name="T4" fmla="*/ 7 w 67"/>
                  <a:gd name="T5" fmla="*/ 8 h 13"/>
                  <a:gd name="T6" fmla="*/ 10 w 67"/>
                  <a:gd name="T7" fmla="*/ 11 h 13"/>
                  <a:gd name="T8" fmla="*/ 14 w 67"/>
                  <a:gd name="T9" fmla="*/ 12 h 13"/>
                  <a:gd name="T10" fmla="*/ 19 w 67"/>
                  <a:gd name="T11" fmla="*/ 13 h 13"/>
                  <a:gd name="T12" fmla="*/ 24 w 67"/>
                  <a:gd name="T13" fmla="*/ 13 h 13"/>
                  <a:gd name="T14" fmla="*/ 28 w 67"/>
                  <a:gd name="T15" fmla="*/ 12 h 13"/>
                  <a:gd name="T16" fmla="*/ 32 w 67"/>
                  <a:gd name="T17" fmla="*/ 11 h 13"/>
                  <a:gd name="T18" fmla="*/ 37 w 67"/>
                  <a:gd name="T19" fmla="*/ 9 h 13"/>
                  <a:gd name="T20" fmla="*/ 41 w 67"/>
                  <a:gd name="T21" fmla="*/ 7 h 13"/>
                  <a:gd name="T22" fmla="*/ 46 w 67"/>
                  <a:gd name="T23" fmla="*/ 6 h 13"/>
                  <a:gd name="T24" fmla="*/ 50 w 67"/>
                  <a:gd name="T25" fmla="*/ 4 h 13"/>
                  <a:gd name="T26" fmla="*/ 54 w 67"/>
                  <a:gd name="T27" fmla="*/ 2 h 13"/>
                  <a:gd name="T28" fmla="*/ 58 w 67"/>
                  <a:gd name="T29" fmla="*/ 1 h 13"/>
                  <a:gd name="T30" fmla="*/ 62 w 67"/>
                  <a:gd name="T31" fmla="*/ 0 h 13"/>
                  <a:gd name="T32" fmla="*/ 67 w 67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3">
                    <a:moveTo>
                      <a:pt x="0" y="0"/>
                    </a:moveTo>
                    <a:lnTo>
                      <a:pt x="3" y="4"/>
                    </a:lnTo>
                    <a:lnTo>
                      <a:pt x="7" y="8"/>
                    </a:lnTo>
                    <a:lnTo>
                      <a:pt x="10" y="11"/>
                    </a:lnTo>
                    <a:lnTo>
                      <a:pt x="14" y="12"/>
                    </a:lnTo>
                    <a:lnTo>
                      <a:pt x="19" y="13"/>
                    </a:lnTo>
                    <a:lnTo>
                      <a:pt x="24" y="13"/>
                    </a:lnTo>
                    <a:lnTo>
                      <a:pt x="28" y="12"/>
                    </a:lnTo>
                    <a:lnTo>
                      <a:pt x="32" y="11"/>
                    </a:lnTo>
                    <a:lnTo>
                      <a:pt x="37" y="9"/>
                    </a:lnTo>
                    <a:lnTo>
                      <a:pt x="41" y="7"/>
                    </a:lnTo>
                    <a:lnTo>
                      <a:pt x="46" y="6"/>
                    </a:lnTo>
                    <a:lnTo>
                      <a:pt x="50" y="4"/>
                    </a:lnTo>
                    <a:lnTo>
                      <a:pt x="54" y="2"/>
                    </a:lnTo>
                    <a:lnTo>
                      <a:pt x="58" y="1"/>
                    </a:lnTo>
                    <a:lnTo>
                      <a:pt x="62" y="0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7" name="Freeform 563"/>
              <p:cNvSpPr>
                <a:spLocks/>
              </p:cNvSpPr>
              <p:nvPr/>
            </p:nvSpPr>
            <p:spPr bwMode="auto">
              <a:xfrm>
                <a:off x="3627" y="2964"/>
                <a:ext cx="96" cy="36"/>
              </a:xfrm>
              <a:custGeom>
                <a:avLst/>
                <a:gdLst>
                  <a:gd name="T0" fmla="*/ 0 w 764"/>
                  <a:gd name="T1" fmla="*/ 0 h 285"/>
                  <a:gd name="T2" fmla="*/ 52 w 764"/>
                  <a:gd name="T3" fmla="*/ 4 h 285"/>
                  <a:gd name="T4" fmla="*/ 106 w 764"/>
                  <a:gd name="T5" fmla="*/ 10 h 285"/>
                  <a:gd name="T6" fmla="*/ 159 w 764"/>
                  <a:gd name="T7" fmla="*/ 16 h 285"/>
                  <a:gd name="T8" fmla="*/ 211 w 764"/>
                  <a:gd name="T9" fmla="*/ 23 h 285"/>
                  <a:gd name="T10" fmla="*/ 264 w 764"/>
                  <a:gd name="T11" fmla="*/ 32 h 285"/>
                  <a:gd name="T12" fmla="*/ 315 w 764"/>
                  <a:gd name="T13" fmla="*/ 42 h 285"/>
                  <a:gd name="T14" fmla="*/ 367 w 764"/>
                  <a:gd name="T15" fmla="*/ 54 h 285"/>
                  <a:gd name="T16" fmla="*/ 416 w 764"/>
                  <a:gd name="T17" fmla="*/ 68 h 285"/>
                  <a:gd name="T18" fmla="*/ 464 w 764"/>
                  <a:gd name="T19" fmla="*/ 86 h 285"/>
                  <a:gd name="T20" fmla="*/ 513 w 764"/>
                  <a:gd name="T21" fmla="*/ 104 h 285"/>
                  <a:gd name="T22" fmla="*/ 558 w 764"/>
                  <a:gd name="T23" fmla="*/ 126 h 285"/>
                  <a:gd name="T24" fmla="*/ 603 w 764"/>
                  <a:gd name="T25" fmla="*/ 150 h 285"/>
                  <a:gd name="T26" fmla="*/ 646 w 764"/>
                  <a:gd name="T27" fmla="*/ 178 h 285"/>
                  <a:gd name="T28" fmla="*/ 687 w 764"/>
                  <a:gd name="T29" fmla="*/ 209 h 285"/>
                  <a:gd name="T30" fmla="*/ 726 w 764"/>
                  <a:gd name="T31" fmla="*/ 246 h 285"/>
                  <a:gd name="T32" fmla="*/ 764 w 764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4" h="285">
                    <a:moveTo>
                      <a:pt x="0" y="0"/>
                    </a:moveTo>
                    <a:lnTo>
                      <a:pt x="52" y="4"/>
                    </a:lnTo>
                    <a:lnTo>
                      <a:pt x="106" y="10"/>
                    </a:lnTo>
                    <a:lnTo>
                      <a:pt x="159" y="16"/>
                    </a:lnTo>
                    <a:lnTo>
                      <a:pt x="211" y="23"/>
                    </a:lnTo>
                    <a:lnTo>
                      <a:pt x="264" y="32"/>
                    </a:lnTo>
                    <a:lnTo>
                      <a:pt x="315" y="42"/>
                    </a:lnTo>
                    <a:lnTo>
                      <a:pt x="367" y="54"/>
                    </a:lnTo>
                    <a:lnTo>
                      <a:pt x="416" y="68"/>
                    </a:lnTo>
                    <a:lnTo>
                      <a:pt x="464" y="86"/>
                    </a:lnTo>
                    <a:lnTo>
                      <a:pt x="513" y="104"/>
                    </a:lnTo>
                    <a:lnTo>
                      <a:pt x="558" y="126"/>
                    </a:lnTo>
                    <a:lnTo>
                      <a:pt x="603" y="150"/>
                    </a:lnTo>
                    <a:lnTo>
                      <a:pt x="646" y="178"/>
                    </a:lnTo>
                    <a:lnTo>
                      <a:pt x="687" y="209"/>
                    </a:lnTo>
                    <a:lnTo>
                      <a:pt x="726" y="246"/>
                    </a:lnTo>
                    <a:lnTo>
                      <a:pt x="764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8" name="Freeform 564"/>
              <p:cNvSpPr>
                <a:spLocks/>
              </p:cNvSpPr>
              <p:nvPr/>
            </p:nvSpPr>
            <p:spPr bwMode="auto">
              <a:xfrm>
                <a:off x="3723" y="3000"/>
                <a:ext cx="42" cy="16"/>
              </a:xfrm>
              <a:custGeom>
                <a:avLst/>
                <a:gdLst>
                  <a:gd name="T0" fmla="*/ 0 w 338"/>
                  <a:gd name="T1" fmla="*/ 0 h 133"/>
                  <a:gd name="T2" fmla="*/ 22 w 338"/>
                  <a:gd name="T3" fmla="*/ 4 h 133"/>
                  <a:gd name="T4" fmla="*/ 45 w 338"/>
                  <a:gd name="T5" fmla="*/ 7 h 133"/>
                  <a:gd name="T6" fmla="*/ 69 w 338"/>
                  <a:gd name="T7" fmla="*/ 11 h 133"/>
                  <a:gd name="T8" fmla="*/ 92 w 338"/>
                  <a:gd name="T9" fmla="*/ 14 h 133"/>
                  <a:gd name="T10" fmla="*/ 117 w 338"/>
                  <a:gd name="T11" fmla="*/ 18 h 133"/>
                  <a:gd name="T12" fmla="*/ 140 w 338"/>
                  <a:gd name="T13" fmla="*/ 22 h 133"/>
                  <a:gd name="T14" fmla="*/ 163 w 338"/>
                  <a:gd name="T15" fmla="*/ 27 h 133"/>
                  <a:gd name="T16" fmla="*/ 186 w 338"/>
                  <a:gd name="T17" fmla="*/ 32 h 133"/>
                  <a:gd name="T18" fmla="*/ 208 w 338"/>
                  <a:gd name="T19" fmla="*/ 39 h 133"/>
                  <a:gd name="T20" fmla="*/ 230 w 338"/>
                  <a:gd name="T21" fmla="*/ 47 h 133"/>
                  <a:gd name="T22" fmla="*/ 251 w 338"/>
                  <a:gd name="T23" fmla="*/ 56 h 133"/>
                  <a:gd name="T24" fmla="*/ 271 w 338"/>
                  <a:gd name="T25" fmla="*/ 67 h 133"/>
                  <a:gd name="T26" fmla="*/ 290 w 338"/>
                  <a:gd name="T27" fmla="*/ 80 h 133"/>
                  <a:gd name="T28" fmla="*/ 307 w 338"/>
                  <a:gd name="T29" fmla="*/ 96 h 133"/>
                  <a:gd name="T30" fmla="*/ 323 w 338"/>
                  <a:gd name="T31" fmla="*/ 113 h 133"/>
                  <a:gd name="T32" fmla="*/ 338 w 338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8" h="133">
                    <a:moveTo>
                      <a:pt x="0" y="0"/>
                    </a:moveTo>
                    <a:lnTo>
                      <a:pt x="22" y="4"/>
                    </a:lnTo>
                    <a:lnTo>
                      <a:pt x="45" y="7"/>
                    </a:lnTo>
                    <a:lnTo>
                      <a:pt x="69" y="11"/>
                    </a:lnTo>
                    <a:lnTo>
                      <a:pt x="92" y="14"/>
                    </a:lnTo>
                    <a:lnTo>
                      <a:pt x="117" y="18"/>
                    </a:lnTo>
                    <a:lnTo>
                      <a:pt x="140" y="22"/>
                    </a:lnTo>
                    <a:lnTo>
                      <a:pt x="163" y="27"/>
                    </a:lnTo>
                    <a:lnTo>
                      <a:pt x="186" y="32"/>
                    </a:lnTo>
                    <a:lnTo>
                      <a:pt x="208" y="39"/>
                    </a:lnTo>
                    <a:lnTo>
                      <a:pt x="230" y="47"/>
                    </a:lnTo>
                    <a:lnTo>
                      <a:pt x="251" y="56"/>
                    </a:lnTo>
                    <a:lnTo>
                      <a:pt x="271" y="67"/>
                    </a:lnTo>
                    <a:lnTo>
                      <a:pt x="290" y="80"/>
                    </a:lnTo>
                    <a:lnTo>
                      <a:pt x="307" y="96"/>
                    </a:lnTo>
                    <a:lnTo>
                      <a:pt x="323" y="113"/>
                    </a:lnTo>
                    <a:lnTo>
                      <a:pt x="338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69" name="Freeform 565"/>
              <p:cNvSpPr>
                <a:spLocks/>
              </p:cNvSpPr>
              <p:nvPr/>
            </p:nvSpPr>
            <p:spPr bwMode="auto">
              <a:xfrm>
                <a:off x="3736" y="3016"/>
                <a:ext cx="29" cy="37"/>
              </a:xfrm>
              <a:custGeom>
                <a:avLst/>
                <a:gdLst>
                  <a:gd name="T0" fmla="*/ 233 w 235"/>
                  <a:gd name="T1" fmla="*/ 0 h 298"/>
                  <a:gd name="T2" fmla="*/ 235 w 235"/>
                  <a:gd name="T3" fmla="*/ 26 h 298"/>
                  <a:gd name="T4" fmla="*/ 234 w 235"/>
                  <a:gd name="T5" fmla="*/ 51 h 298"/>
                  <a:gd name="T6" fmla="*/ 229 w 235"/>
                  <a:gd name="T7" fmla="*/ 74 h 298"/>
                  <a:gd name="T8" fmla="*/ 220 w 235"/>
                  <a:gd name="T9" fmla="*/ 97 h 298"/>
                  <a:gd name="T10" fmla="*/ 209 w 235"/>
                  <a:gd name="T11" fmla="*/ 119 h 298"/>
                  <a:gd name="T12" fmla="*/ 196 w 235"/>
                  <a:gd name="T13" fmla="*/ 139 h 298"/>
                  <a:gd name="T14" fmla="*/ 180 w 235"/>
                  <a:gd name="T15" fmla="*/ 158 h 298"/>
                  <a:gd name="T16" fmla="*/ 163 w 235"/>
                  <a:gd name="T17" fmla="*/ 176 h 298"/>
                  <a:gd name="T18" fmla="*/ 144 w 235"/>
                  <a:gd name="T19" fmla="*/ 193 h 298"/>
                  <a:gd name="T20" fmla="*/ 123 w 235"/>
                  <a:gd name="T21" fmla="*/ 209 h 298"/>
                  <a:gd name="T22" fmla="*/ 103 w 235"/>
                  <a:gd name="T23" fmla="*/ 225 h 298"/>
                  <a:gd name="T24" fmla="*/ 82 w 235"/>
                  <a:gd name="T25" fmla="*/ 240 h 298"/>
                  <a:gd name="T26" fmla="*/ 61 w 235"/>
                  <a:gd name="T27" fmla="*/ 256 h 298"/>
                  <a:gd name="T28" fmla="*/ 40 w 235"/>
                  <a:gd name="T29" fmla="*/ 270 h 298"/>
                  <a:gd name="T30" fmla="*/ 20 w 235"/>
                  <a:gd name="T31" fmla="*/ 284 h 298"/>
                  <a:gd name="T32" fmla="*/ 0 w 235"/>
                  <a:gd name="T33" fmla="*/ 298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5" h="298">
                    <a:moveTo>
                      <a:pt x="233" y="0"/>
                    </a:moveTo>
                    <a:lnTo>
                      <a:pt x="235" y="26"/>
                    </a:lnTo>
                    <a:lnTo>
                      <a:pt x="234" y="51"/>
                    </a:lnTo>
                    <a:lnTo>
                      <a:pt x="229" y="74"/>
                    </a:lnTo>
                    <a:lnTo>
                      <a:pt x="220" y="97"/>
                    </a:lnTo>
                    <a:lnTo>
                      <a:pt x="209" y="119"/>
                    </a:lnTo>
                    <a:lnTo>
                      <a:pt x="196" y="139"/>
                    </a:lnTo>
                    <a:lnTo>
                      <a:pt x="180" y="158"/>
                    </a:lnTo>
                    <a:lnTo>
                      <a:pt x="163" y="176"/>
                    </a:lnTo>
                    <a:lnTo>
                      <a:pt x="144" y="193"/>
                    </a:lnTo>
                    <a:lnTo>
                      <a:pt x="123" y="209"/>
                    </a:lnTo>
                    <a:lnTo>
                      <a:pt x="103" y="225"/>
                    </a:lnTo>
                    <a:lnTo>
                      <a:pt x="82" y="240"/>
                    </a:lnTo>
                    <a:lnTo>
                      <a:pt x="61" y="256"/>
                    </a:lnTo>
                    <a:lnTo>
                      <a:pt x="40" y="270"/>
                    </a:lnTo>
                    <a:lnTo>
                      <a:pt x="20" y="284"/>
                    </a:lnTo>
                    <a:lnTo>
                      <a:pt x="0" y="2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0" name="Freeform 566"/>
              <p:cNvSpPr>
                <a:spLocks/>
              </p:cNvSpPr>
              <p:nvPr/>
            </p:nvSpPr>
            <p:spPr bwMode="auto">
              <a:xfrm>
                <a:off x="3736" y="3053"/>
                <a:ext cx="15" cy="27"/>
              </a:xfrm>
              <a:custGeom>
                <a:avLst/>
                <a:gdLst>
                  <a:gd name="T0" fmla="*/ 2 w 120"/>
                  <a:gd name="T1" fmla="*/ 0 h 212"/>
                  <a:gd name="T2" fmla="*/ 0 w 120"/>
                  <a:gd name="T3" fmla="*/ 19 h 212"/>
                  <a:gd name="T4" fmla="*/ 5 w 120"/>
                  <a:gd name="T5" fmla="*/ 35 h 212"/>
                  <a:gd name="T6" fmla="*/ 12 w 120"/>
                  <a:gd name="T7" fmla="*/ 49 h 212"/>
                  <a:gd name="T8" fmla="*/ 23 w 120"/>
                  <a:gd name="T9" fmla="*/ 62 h 212"/>
                  <a:gd name="T10" fmla="*/ 35 w 120"/>
                  <a:gd name="T11" fmla="*/ 73 h 212"/>
                  <a:gd name="T12" fmla="*/ 49 w 120"/>
                  <a:gd name="T13" fmla="*/ 83 h 212"/>
                  <a:gd name="T14" fmla="*/ 64 w 120"/>
                  <a:gd name="T15" fmla="*/ 92 h 212"/>
                  <a:gd name="T16" fmla="*/ 79 w 120"/>
                  <a:gd name="T17" fmla="*/ 102 h 212"/>
                  <a:gd name="T18" fmla="*/ 92 w 120"/>
                  <a:gd name="T19" fmla="*/ 112 h 212"/>
                  <a:gd name="T20" fmla="*/ 104 w 120"/>
                  <a:gd name="T21" fmla="*/ 122 h 212"/>
                  <a:gd name="T22" fmla="*/ 113 w 120"/>
                  <a:gd name="T23" fmla="*/ 132 h 212"/>
                  <a:gd name="T24" fmla="*/ 119 w 120"/>
                  <a:gd name="T25" fmla="*/ 144 h 212"/>
                  <a:gd name="T26" fmla="*/ 120 w 120"/>
                  <a:gd name="T27" fmla="*/ 158 h 212"/>
                  <a:gd name="T28" fmla="*/ 116 w 120"/>
                  <a:gd name="T29" fmla="*/ 173 h 212"/>
                  <a:gd name="T30" fmla="*/ 105 w 120"/>
                  <a:gd name="T31" fmla="*/ 191 h 212"/>
                  <a:gd name="T32" fmla="*/ 89 w 120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12">
                    <a:moveTo>
                      <a:pt x="2" y="0"/>
                    </a:moveTo>
                    <a:lnTo>
                      <a:pt x="0" y="19"/>
                    </a:lnTo>
                    <a:lnTo>
                      <a:pt x="5" y="35"/>
                    </a:lnTo>
                    <a:lnTo>
                      <a:pt x="12" y="49"/>
                    </a:lnTo>
                    <a:lnTo>
                      <a:pt x="23" y="62"/>
                    </a:lnTo>
                    <a:lnTo>
                      <a:pt x="35" y="73"/>
                    </a:lnTo>
                    <a:lnTo>
                      <a:pt x="49" y="83"/>
                    </a:lnTo>
                    <a:lnTo>
                      <a:pt x="64" y="92"/>
                    </a:lnTo>
                    <a:lnTo>
                      <a:pt x="79" y="102"/>
                    </a:lnTo>
                    <a:lnTo>
                      <a:pt x="92" y="112"/>
                    </a:lnTo>
                    <a:lnTo>
                      <a:pt x="104" y="122"/>
                    </a:lnTo>
                    <a:lnTo>
                      <a:pt x="113" y="132"/>
                    </a:lnTo>
                    <a:lnTo>
                      <a:pt x="119" y="144"/>
                    </a:lnTo>
                    <a:lnTo>
                      <a:pt x="120" y="158"/>
                    </a:lnTo>
                    <a:lnTo>
                      <a:pt x="116" y="173"/>
                    </a:lnTo>
                    <a:lnTo>
                      <a:pt x="105" y="191"/>
                    </a:lnTo>
                    <a:lnTo>
                      <a:pt x="89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1" name="Freeform 567"/>
              <p:cNvSpPr>
                <a:spLocks/>
              </p:cNvSpPr>
              <p:nvPr/>
            </p:nvSpPr>
            <p:spPr bwMode="auto">
              <a:xfrm>
                <a:off x="3731" y="3080"/>
                <a:ext cx="16" cy="28"/>
              </a:xfrm>
              <a:custGeom>
                <a:avLst/>
                <a:gdLst>
                  <a:gd name="T0" fmla="*/ 126 w 126"/>
                  <a:gd name="T1" fmla="*/ 0 h 226"/>
                  <a:gd name="T2" fmla="*/ 110 w 126"/>
                  <a:gd name="T3" fmla="*/ 10 h 226"/>
                  <a:gd name="T4" fmla="*/ 96 w 126"/>
                  <a:gd name="T5" fmla="*/ 22 h 226"/>
                  <a:gd name="T6" fmla="*/ 85 w 126"/>
                  <a:gd name="T7" fmla="*/ 35 h 226"/>
                  <a:gd name="T8" fmla="*/ 76 w 126"/>
                  <a:gd name="T9" fmla="*/ 49 h 226"/>
                  <a:gd name="T10" fmla="*/ 68 w 126"/>
                  <a:gd name="T11" fmla="*/ 62 h 226"/>
                  <a:gd name="T12" fmla="*/ 62 w 126"/>
                  <a:gd name="T13" fmla="*/ 76 h 226"/>
                  <a:gd name="T14" fmla="*/ 56 w 126"/>
                  <a:gd name="T15" fmla="*/ 91 h 226"/>
                  <a:gd name="T16" fmla="*/ 51 w 126"/>
                  <a:gd name="T17" fmla="*/ 106 h 226"/>
                  <a:gd name="T18" fmla="*/ 47 w 126"/>
                  <a:gd name="T19" fmla="*/ 121 h 226"/>
                  <a:gd name="T20" fmla="*/ 43 w 126"/>
                  <a:gd name="T21" fmla="*/ 136 h 226"/>
                  <a:gd name="T22" fmla="*/ 37 w 126"/>
                  <a:gd name="T23" fmla="*/ 151 h 226"/>
                  <a:gd name="T24" fmla="*/ 32 w 126"/>
                  <a:gd name="T25" fmla="*/ 166 h 226"/>
                  <a:gd name="T26" fmla="*/ 26 w 126"/>
                  <a:gd name="T27" fmla="*/ 181 h 226"/>
                  <a:gd name="T28" fmla="*/ 19 w 126"/>
                  <a:gd name="T29" fmla="*/ 197 h 226"/>
                  <a:gd name="T30" fmla="*/ 10 w 126"/>
                  <a:gd name="T31" fmla="*/ 211 h 226"/>
                  <a:gd name="T32" fmla="*/ 0 w 126"/>
                  <a:gd name="T33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26">
                    <a:moveTo>
                      <a:pt x="126" y="0"/>
                    </a:moveTo>
                    <a:lnTo>
                      <a:pt x="110" y="10"/>
                    </a:lnTo>
                    <a:lnTo>
                      <a:pt x="96" y="22"/>
                    </a:lnTo>
                    <a:lnTo>
                      <a:pt x="85" y="35"/>
                    </a:lnTo>
                    <a:lnTo>
                      <a:pt x="76" y="49"/>
                    </a:lnTo>
                    <a:lnTo>
                      <a:pt x="68" y="62"/>
                    </a:lnTo>
                    <a:lnTo>
                      <a:pt x="62" y="76"/>
                    </a:lnTo>
                    <a:lnTo>
                      <a:pt x="56" y="91"/>
                    </a:lnTo>
                    <a:lnTo>
                      <a:pt x="51" y="106"/>
                    </a:lnTo>
                    <a:lnTo>
                      <a:pt x="47" y="121"/>
                    </a:lnTo>
                    <a:lnTo>
                      <a:pt x="43" y="136"/>
                    </a:lnTo>
                    <a:lnTo>
                      <a:pt x="37" y="151"/>
                    </a:lnTo>
                    <a:lnTo>
                      <a:pt x="32" y="166"/>
                    </a:lnTo>
                    <a:lnTo>
                      <a:pt x="26" y="181"/>
                    </a:lnTo>
                    <a:lnTo>
                      <a:pt x="19" y="197"/>
                    </a:lnTo>
                    <a:lnTo>
                      <a:pt x="10" y="211"/>
                    </a:lnTo>
                    <a:lnTo>
                      <a:pt x="0" y="2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2" name="Freeform 568"/>
              <p:cNvSpPr>
                <a:spLocks/>
              </p:cNvSpPr>
              <p:nvPr/>
            </p:nvSpPr>
            <p:spPr bwMode="auto">
              <a:xfrm>
                <a:off x="3716" y="3108"/>
                <a:ext cx="16" cy="29"/>
              </a:xfrm>
              <a:custGeom>
                <a:avLst/>
                <a:gdLst>
                  <a:gd name="T0" fmla="*/ 124 w 128"/>
                  <a:gd name="T1" fmla="*/ 0 h 232"/>
                  <a:gd name="T2" fmla="*/ 128 w 128"/>
                  <a:gd name="T3" fmla="*/ 20 h 232"/>
                  <a:gd name="T4" fmla="*/ 126 w 128"/>
                  <a:gd name="T5" fmla="*/ 38 h 232"/>
                  <a:gd name="T6" fmla="*/ 119 w 128"/>
                  <a:gd name="T7" fmla="*/ 54 h 232"/>
                  <a:gd name="T8" fmla="*/ 109 w 128"/>
                  <a:gd name="T9" fmla="*/ 68 h 232"/>
                  <a:gd name="T10" fmla="*/ 95 w 128"/>
                  <a:gd name="T11" fmla="*/ 81 h 232"/>
                  <a:gd name="T12" fmla="*/ 80 w 128"/>
                  <a:gd name="T13" fmla="*/ 93 h 232"/>
                  <a:gd name="T14" fmla="*/ 63 w 128"/>
                  <a:gd name="T15" fmla="*/ 104 h 232"/>
                  <a:gd name="T16" fmla="*/ 47 w 128"/>
                  <a:gd name="T17" fmla="*/ 114 h 232"/>
                  <a:gd name="T18" fmla="*/ 31 w 128"/>
                  <a:gd name="T19" fmla="*/ 126 h 232"/>
                  <a:gd name="T20" fmla="*/ 18 w 128"/>
                  <a:gd name="T21" fmla="*/ 137 h 232"/>
                  <a:gd name="T22" fmla="*/ 8 w 128"/>
                  <a:gd name="T23" fmla="*/ 149 h 232"/>
                  <a:gd name="T24" fmla="*/ 1 w 128"/>
                  <a:gd name="T25" fmla="*/ 162 h 232"/>
                  <a:gd name="T26" fmla="*/ 0 w 128"/>
                  <a:gd name="T27" fmla="*/ 176 h 232"/>
                  <a:gd name="T28" fmla="*/ 5 w 128"/>
                  <a:gd name="T29" fmla="*/ 192 h 232"/>
                  <a:gd name="T30" fmla="*/ 17 w 128"/>
                  <a:gd name="T31" fmla="*/ 211 h 232"/>
                  <a:gd name="T32" fmla="*/ 38 w 128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8" h="232">
                    <a:moveTo>
                      <a:pt x="124" y="0"/>
                    </a:moveTo>
                    <a:lnTo>
                      <a:pt x="128" y="20"/>
                    </a:lnTo>
                    <a:lnTo>
                      <a:pt x="126" y="38"/>
                    </a:lnTo>
                    <a:lnTo>
                      <a:pt x="119" y="54"/>
                    </a:lnTo>
                    <a:lnTo>
                      <a:pt x="109" y="68"/>
                    </a:lnTo>
                    <a:lnTo>
                      <a:pt x="95" y="81"/>
                    </a:lnTo>
                    <a:lnTo>
                      <a:pt x="80" y="93"/>
                    </a:lnTo>
                    <a:lnTo>
                      <a:pt x="63" y="104"/>
                    </a:lnTo>
                    <a:lnTo>
                      <a:pt x="47" y="114"/>
                    </a:lnTo>
                    <a:lnTo>
                      <a:pt x="31" y="126"/>
                    </a:lnTo>
                    <a:lnTo>
                      <a:pt x="18" y="137"/>
                    </a:lnTo>
                    <a:lnTo>
                      <a:pt x="8" y="149"/>
                    </a:lnTo>
                    <a:lnTo>
                      <a:pt x="1" y="162"/>
                    </a:lnTo>
                    <a:lnTo>
                      <a:pt x="0" y="176"/>
                    </a:lnTo>
                    <a:lnTo>
                      <a:pt x="5" y="192"/>
                    </a:lnTo>
                    <a:lnTo>
                      <a:pt x="17" y="211"/>
                    </a:lnTo>
                    <a:lnTo>
                      <a:pt x="38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3" name="Freeform 569"/>
              <p:cNvSpPr>
                <a:spLocks/>
              </p:cNvSpPr>
              <p:nvPr/>
            </p:nvSpPr>
            <p:spPr bwMode="auto">
              <a:xfrm>
                <a:off x="3720" y="3137"/>
                <a:ext cx="26" cy="53"/>
              </a:xfrm>
              <a:custGeom>
                <a:avLst/>
                <a:gdLst>
                  <a:gd name="T0" fmla="*/ 0 w 205"/>
                  <a:gd name="T1" fmla="*/ 0 h 418"/>
                  <a:gd name="T2" fmla="*/ 0 w 205"/>
                  <a:gd name="T3" fmla="*/ 29 h 418"/>
                  <a:gd name="T4" fmla="*/ 4 w 205"/>
                  <a:gd name="T5" fmla="*/ 59 h 418"/>
                  <a:gd name="T6" fmla="*/ 10 w 205"/>
                  <a:gd name="T7" fmla="*/ 87 h 418"/>
                  <a:gd name="T8" fmla="*/ 20 w 205"/>
                  <a:gd name="T9" fmla="*/ 114 h 418"/>
                  <a:gd name="T10" fmla="*/ 32 w 205"/>
                  <a:gd name="T11" fmla="*/ 141 h 418"/>
                  <a:gd name="T12" fmla="*/ 46 w 205"/>
                  <a:gd name="T13" fmla="*/ 166 h 418"/>
                  <a:gd name="T14" fmla="*/ 61 w 205"/>
                  <a:gd name="T15" fmla="*/ 193 h 418"/>
                  <a:gd name="T16" fmla="*/ 77 w 205"/>
                  <a:gd name="T17" fmla="*/ 218 h 418"/>
                  <a:gd name="T18" fmla="*/ 94 w 205"/>
                  <a:gd name="T19" fmla="*/ 243 h 418"/>
                  <a:gd name="T20" fmla="*/ 112 w 205"/>
                  <a:gd name="T21" fmla="*/ 267 h 418"/>
                  <a:gd name="T22" fmla="*/ 130 w 205"/>
                  <a:gd name="T23" fmla="*/ 292 h 418"/>
                  <a:gd name="T24" fmla="*/ 147 w 205"/>
                  <a:gd name="T25" fmla="*/ 317 h 418"/>
                  <a:gd name="T26" fmla="*/ 164 w 205"/>
                  <a:gd name="T27" fmla="*/ 342 h 418"/>
                  <a:gd name="T28" fmla="*/ 179 w 205"/>
                  <a:gd name="T29" fmla="*/ 367 h 418"/>
                  <a:gd name="T30" fmla="*/ 193 w 205"/>
                  <a:gd name="T31" fmla="*/ 392 h 418"/>
                  <a:gd name="T32" fmla="*/ 205 w 205"/>
                  <a:gd name="T33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418">
                    <a:moveTo>
                      <a:pt x="0" y="0"/>
                    </a:moveTo>
                    <a:lnTo>
                      <a:pt x="0" y="29"/>
                    </a:lnTo>
                    <a:lnTo>
                      <a:pt x="4" y="59"/>
                    </a:lnTo>
                    <a:lnTo>
                      <a:pt x="10" y="87"/>
                    </a:lnTo>
                    <a:lnTo>
                      <a:pt x="20" y="114"/>
                    </a:lnTo>
                    <a:lnTo>
                      <a:pt x="32" y="141"/>
                    </a:lnTo>
                    <a:lnTo>
                      <a:pt x="46" y="166"/>
                    </a:lnTo>
                    <a:lnTo>
                      <a:pt x="61" y="193"/>
                    </a:lnTo>
                    <a:lnTo>
                      <a:pt x="77" y="218"/>
                    </a:lnTo>
                    <a:lnTo>
                      <a:pt x="94" y="243"/>
                    </a:lnTo>
                    <a:lnTo>
                      <a:pt x="112" y="267"/>
                    </a:lnTo>
                    <a:lnTo>
                      <a:pt x="130" y="292"/>
                    </a:lnTo>
                    <a:lnTo>
                      <a:pt x="147" y="317"/>
                    </a:lnTo>
                    <a:lnTo>
                      <a:pt x="164" y="342"/>
                    </a:lnTo>
                    <a:lnTo>
                      <a:pt x="179" y="367"/>
                    </a:lnTo>
                    <a:lnTo>
                      <a:pt x="193" y="392"/>
                    </a:lnTo>
                    <a:lnTo>
                      <a:pt x="205" y="4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4" name="Freeform 570"/>
              <p:cNvSpPr>
                <a:spLocks/>
              </p:cNvSpPr>
              <p:nvPr/>
            </p:nvSpPr>
            <p:spPr bwMode="auto">
              <a:xfrm>
                <a:off x="3746" y="3190"/>
                <a:ext cx="46" cy="87"/>
              </a:xfrm>
              <a:custGeom>
                <a:avLst/>
                <a:gdLst>
                  <a:gd name="T0" fmla="*/ 0 w 372"/>
                  <a:gd name="T1" fmla="*/ 0 h 703"/>
                  <a:gd name="T2" fmla="*/ 23 w 372"/>
                  <a:gd name="T3" fmla="*/ 43 h 703"/>
                  <a:gd name="T4" fmla="*/ 46 w 372"/>
                  <a:gd name="T5" fmla="*/ 88 h 703"/>
                  <a:gd name="T6" fmla="*/ 69 w 372"/>
                  <a:gd name="T7" fmla="*/ 131 h 703"/>
                  <a:gd name="T8" fmla="*/ 92 w 372"/>
                  <a:gd name="T9" fmla="*/ 175 h 703"/>
                  <a:gd name="T10" fmla="*/ 115 w 372"/>
                  <a:gd name="T11" fmla="*/ 219 h 703"/>
                  <a:gd name="T12" fmla="*/ 137 w 372"/>
                  <a:gd name="T13" fmla="*/ 264 h 703"/>
                  <a:gd name="T14" fmla="*/ 160 w 372"/>
                  <a:gd name="T15" fmla="*/ 307 h 703"/>
                  <a:gd name="T16" fmla="*/ 183 w 372"/>
                  <a:gd name="T17" fmla="*/ 351 h 703"/>
                  <a:gd name="T18" fmla="*/ 206 w 372"/>
                  <a:gd name="T19" fmla="*/ 396 h 703"/>
                  <a:gd name="T20" fmla="*/ 229 w 372"/>
                  <a:gd name="T21" fmla="*/ 440 h 703"/>
                  <a:gd name="T22" fmla="*/ 252 w 372"/>
                  <a:gd name="T23" fmla="*/ 483 h 703"/>
                  <a:gd name="T24" fmla="*/ 275 w 372"/>
                  <a:gd name="T25" fmla="*/ 528 h 703"/>
                  <a:gd name="T26" fmla="*/ 299 w 372"/>
                  <a:gd name="T27" fmla="*/ 572 h 703"/>
                  <a:gd name="T28" fmla="*/ 323 w 372"/>
                  <a:gd name="T29" fmla="*/ 615 h 703"/>
                  <a:gd name="T30" fmla="*/ 347 w 372"/>
                  <a:gd name="T31" fmla="*/ 658 h 703"/>
                  <a:gd name="T32" fmla="*/ 372 w 372"/>
                  <a:gd name="T33" fmla="*/ 703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703">
                    <a:moveTo>
                      <a:pt x="0" y="0"/>
                    </a:moveTo>
                    <a:lnTo>
                      <a:pt x="23" y="43"/>
                    </a:lnTo>
                    <a:lnTo>
                      <a:pt x="46" y="88"/>
                    </a:lnTo>
                    <a:lnTo>
                      <a:pt x="69" y="131"/>
                    </a:lnTo>
                    <a:lnTo>
                      <a:pt x="92" y="175"/>
                    </a:lnTo>
                    <a:lnTo>
                      <a:pt x="115" y="219"/>
                    </a:lnTo>
                    <a:lnTo>
                      <a:pt x="137" y="264"/>
                    </a:lnTo>
                    <a:lnTo>
                      <a:pt x="160" y="307"/>
                    </a:lnTo>
                    <a:lnTo>
                      <a:pt x="183" y="351"/>
                    </a:lnTo>
                    <a:lnTo>
                      <a:pt x="206" y="396"/>
                    </a:lnTo>
                    <a:lnTo>
                      <a:pt x="229" y="440"/>
                    </a:lnTo>
                    <a:lnTo>
                      <a:pt x="252" y="483"/>
                    </a:lnTo>
                    <a:lnTo>
                      <a:pt x="275" y="528"/>
                    </a:lnTo>
                    <a:lnTo>
                      <a:pt x="299" y="572"/>
                    </a:lnTo>
                    <a:lnTo>
                      <a:pt x="323" y="615"/>
                    </a:lnTo>
                    <a:lnTo>
                      <a:pt x="347" y="658"/>
                    </a:lnTo>
                    <a:lnTo>
                      <a:pt x="372" y="7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5" name="Freeform 571"/>
              <p:cNvSpPr>
                <a:spLocks/>
              </p:cNvSpPr>
              <p:nvPr/>
            </p:nvSpPr>
            <p:spPr bwMode="auto">
              <a:xfrm>
                <a:off x="3791" y="3277"/>
                <a:ext cx="9" cy="36"/>
              </a:xfrm>
              <a:custGeom>
                <a:avLst/>
                <a:gdLst>
                  <a:gd name="T0" fmla="*/ 11 w 70"/>
                  <a:gd name="T1" fmla="*/ 0 h 285"/>
                  <a:gd name="T2" fmla="*/ 5 w 70"/>
                  <a:gd name="T3" fmla="*/ 20 h 285"/>
                  <a:gd name="T4" fmla="*/ 1 w 70"/>
                  <a:gd name="T5" fmla="*/ 40 h 285"/>
                  <a:gd name="T6" fmla="*/ 0 w 70"/>
                  <a:gd name="T7" fmla="*/ 59 h 285"/>
                  <a:gd name="T8" fmla="*/ 1 w 70"/>
                  <a:gd name="T9" fmla="*/ 77 h 285"/>
                  <a:gd name="T10" fmla="*/ 3 w 70"/>
                  <a:gd name="T11" fmla="*/ 96 h 285"/>
                  <a:gd name="T12" fmla="*/ 7 w 70"/>
                  <a:gd name="T13" fmla="*/ 113 h 285"/>
                  <a:gd name="T14" fmla="*/ 12 w 70"/>
                  <a:gd name="T15" fmla="*/ 132 h 285"/>
                  <a:gd name="T16" fmla="*/ 18 w 70"/>
                  <a:gd name="T17" fmla="*/ 149 h 285"/>
                  <a:gd name="T18" fmla="*/ 25 w 70"/>
                  <a:gd name="T19" fmla="*/ 166 h 285"/>
                  <a:gd name="T20" fmla="*/ 32 w 70"/>
                  <a:gd name="T21" fmla="*/ 182 h 285"/>
                  <a:gd name="T22" fmla="*/ 40 w 70"/>
                  <a:gd name="T23" fmla="*/ 199 h 285"/>
                  <a:gd name="T24" fmla="*/ 47 w 70"/>
                  <a:gd name="T25" fmla="*/ 216 h 285"/>
                  <a:gd name="T26" fmla="*/ 54 w 70"/>
                  <a:gd name="T27" fmla="*/ 232 h 285"/>
                  <a:gd name="T28" fmla="*/ 60 w 70"/>
                  <a:gd name="T29" fmla="*/ 249 h 285"/>
                  <a:gd name="T30" fmla="*/ 65 w 70"/>
                  <a:gd name="T31" fmla="*/ 266 h 285"/>
                  <a:gd name="T32" fmla="*/ 70 w 70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285">
                    <a:moveTo>
                      <a:pt x="11" y="0"/>
                    </a:moveTo>
                    <a:lnTo>
                      <a:pt x="5" y="20"/>
                    </a:lnTo>
                    <a:lnTo>
                      <a:pt x="1" y="40"/>
                    </a:lnTo>
                    <a:lnTo>
                      <a:pt x="0" y="59"/>
                    </a:lnTo>
                    <a:lnTo>
                      <a:pt x="1" y="77"/>
                    </a:lnTo>
                    <a:lnTo>
                      <a:pt x="3" y="96"/>
                    </a:lnTo>
                    <a:lnTo>
                      <a:pt x="7" y="113"/>
                    </a:lnTo>
                    <a:lnTo>
                      <a:pt x="12" y="132"/>
                    </a:lnTo>
                    <a:lnTo>
                      <a:pt x="18" y="149"/>
                    </a:lnTo>
                    <a:lnTo>
                      <a:pt x="25" y="166"/>
                    </a:lnTo>
                    <a:lnTo>
                      <a:pt x="32" y="182"/>
                    </a:lnTo>
                    <a:lnTo>
                      <a:pt x="40" y="199"/>
                    </a:lnTo>
                    <a:lnTo>
                      <a:pt x="47" y="216"/>
                    </a:lnTo>
                    <a:lnTo>
                      <a:pt x="54" y="232"/>
                    </a:lnTo>
                    <a:lnTo>
                      <a:pt x="60" y="249"/>
                    </a:lnTo>
                    <a:lnTo>
                      <a:pt x="65" y="266"/>
                    </a:lnTo>
                    <a:lnTo>
                      <a:pt x="70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6" name="Freeform 572"/>
              <p:cNvSpPr>
                <a:spLocks/>
              </p:cNvSpPr>
              <p:nvPr/>
            </p:nvSpPr>
            <p:spPr bwMode="auto">
              <a:xfrm>
                <a:off x="3793" y="3313"/>
                <a:ext cx="8" cy="36"/>
              </a:xfrm>
              <a:custGeom>
                <a:avLst/>
                <a:gdLst>
                  <a:gd name="T0" fmla="*/ 52 w 59"/>
                  <a:gd name="T1" fmla="*/ 0 h 292"/>
                  <a:gd name="T2" fmla="*/ 52 w 59"/>
                  <a:gd name="T3" fmla="*/ 18 h 292"/>
                  <a:gd name="T4" fmla="*/ 53 w 59"/>
                  <a:gd name="T5" fmla="*/ 38 h 292"/>
                  <a:gd name="T6" fmla="*/ 55 w 59"/>
                  <a:gd name="T7" fmla="*/ 58 h 292"/>
                  <a:gd name="T8" fmla="*/ 56 w 59"/>
                  <a:gd name="T9" fmla="*/ 78 h 292"/>
                  <a:gd name="T10" fmla="*/ 58 w 59"/>
                  <a:gd name="T11" fmla="*/ 99 h 292"/>
                  <a:gd name="T12" fmla="*/ 59 w 59"/>
                  <a:gd name="T13" fmla="*/ 120 h 292"/>
                  <a:gd name="T14" fmla="*/ 59 w 59"/>
                  <a:gd name="T15" fmla="*/ 141 h 292"/>
                  <a:gd name="T16" fmla="*/ 59 w 59"/>
                  <a:gd name="T17" fmla="*/ 161 h 292"/>
                  <a:gd name="T18" fmla="*/ 57 w 59"/>
                  <a:gd name="T19" fmla="*/ 181 h 292"/>
                  <a:gd name="T20" fmla="*/ 55 w 59"/>
                  <a:gd name="T21" fmla="*/ 200 h 292"/>
                  <a:gd name="T22" fmla="*/ 51 w 59"/>
                  <a:gd name="T23" fmla="*/ 218 h 292"/>
                  <a:gd name="T24" fmla="*/ 45 w 59"/>
                  <a:gd name="T25" fmla="*/ 235 h 292"/>
                  <a:gd name="T26" fmla="*/ 37 w 59"/>
                  <a:gd name="T27" fmla="*/ 251 h 292"/>
                  <a:gd name="T28" fmla="*/ 27 w 59"/>
                  <a:gd name="T29" fmla="*/ 266 h 292"/>
                  <a:gd name="T30" fmla="*/ 14 w 59"/>
                  <a:gd name="T31" fmla="*/ 279 h 292"/>
                  <a:gd name="T32" fmla="*/ 0 w 59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92">
                    <a:moveTo>
                      <a:pt x="52" y="0"/>
                    </a:moveTo>
                    <a:lnTo>
                      <a:pt x="52" y="18"/>
                    </a:lnTo>
                    <a:lnTo>
                      <a:pt x="53" y="38"/>
                    </a:lnTo>
                    <a:lnTo>
                      <a:pt x="55" y="58"/>
                    </a:lnTo>
                    <a:lnTo>
                      <a:pt x="56" y="78"/>
                    </a:lnTo>
                    <a:lnTo>
                      <a:pt x="58" y="99"/>
                    </a:lnTo>
                    <a:lnTo>
                      <a:pt x="59" y="120"/>
                    </a:lnTo>
                    <a:lnTo>
                      <a:pt x="59" y="141"/>
                    </a:lnTo>
                    <a:lnTo>
                      <a:pt x="59" y="161"/>
                    </a:lnTo>
                    <a:lnTo>
                      <a:pt x="57" y="181"/>
                    </a:lnTo>
                    <a:lnTo>
                      <a:pt x="55" y="200"/>
                    </a:lnTo>
                    <a:lnTo>
                      <a:pt x="51" y="218"/>
                    </a:lnTo>
                    <a:lnTo>
                      <a:pt x="45" y="235"/>
                    </a:lnTo>
                    <a:lnTo>
                      <a:pt x="37" y="251"/>
                    </a:lnTo>
                    <a:lnTo>
                      <a:pt x="27" y="266"/>
                    </a:lnTo>
                    <a:lnTo>
                      <a:pt x="14" y="279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7" name="Freeform 573"/>
              <p:cNvSpPr>
                <a:spLocks/>
              </p:cNvSpPr>
              <p:nvPr/>
            </p:nvSpPr>
            <p:spPr bwMode="auto">
              <a:xfrm>
                <a:off x="3783" y="3349"/>
                <a:ext cx="10" cy="15"/>
              </a:xfrm>
              <a:custGeom>
                <a:avLst/>
                <a:gdLst>
                  <a:gd name="T0" fmla="*/ 80 w 80"/>
                  <a:gd name="T1" fmla="*/ 0 h 119"/>
                  <a:gd name="T2" fmla="*/ 77 w 80"/>
                  <a:gd name="T3" fmla="*/ 9 h 119"/>
                  <a:gd name="T4" fmla="*/ 73 w 80"/>
                  <a:gd name="T5" fmla="*/ 17 h 119"/>
                  <a:gd name="T6" fmla="*/ 69 w 80"/>
                  <a:gd name="T7" fmla="*/ 25 h 119"/>
                  <a:gd name="T8" fmla="*/ 65 w 80"/>
                  <a:gd name="T9" fmla="*/ 33 h 119"/>
                  <a:gd name="T10" fmla="*/ 61 w 80"/>
                  <a:gd name="T11" fmla="*/ 41 h 119"/>
                  <a:gd name="T12" fmla="*/ 57 w 80"/>
                  <a:gd name="T13" fmla="*/ 48 h 119"/>
                  <a:gd name="T14" fmla="*/ 52 w 80"/>
                  <a:gd name="T15" fmla="*/ 55 h 119"/>
                  <a:gd name="T16" fmla="*/ 47 w 80"/>
                  <a:gd name="T17" fmla="*/ 62 h 119"/>
                  <a:gd name="T18" fmla="*/ 41 w 80"/>
                  <a:gd name="T19" fmla="*/ 68 h 119"/>
                  <a:gd name="T20" fmla="*/ 36 w 80"/>
                  <a:gd name="T21" fmla="*/ 75 h 119"/>
                  <a:gd name="T22" fmla="*/ 30 w 80"/>
                  <a:gd name="T23" fmla="*/ 82 h 119"/>
                  <a:gd name="T24" fmla="*/ 25 w 80"/>
                  <a:gd name="T25" fmla="*/ 89 h 119"/>
                  <a:gd name="T26" fmla="*/ 19 w 80"/>
                  <a:gd name="T27" fmla="*/ 96 h 119"/>
                  <a:gd name="T28" fmla="*/ 12 w 80"/>
                  <a:gd name="T29" fmla="*/ 103 h 119"/>
                  <a:gd name="T30" fmla="*/ 6 w 80"/>
                  <a:gd name="T31" fmla="*/ 111 h 119"/>
                  <a:gd name="T32" fmla="*/ 0 w 80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19">
                    <a:moveTo>
                      <a:pt x="80" y="0"/>
                    </a:moveTo>
                    <a:lnTo>
                      <a:pt x="77" y="9"/>
                    </a:lnTo>
                    <a:lnTo>
                      <a:pt x="73" y="17"/>
                    </a:lnTo>
                    <a:lnTo>
                      <a:pt x="69" y="25"/>
                    </a:lnTo>
                    <a:lnTo>
                      <a:pt x="65" y="33"/>
                    </a:lnTo>
                    <a:lnTo>
                      <a:pt x="61" y="41"/>
                    </a:lnTo>
                    <a:lnTo>
                      <a:pt x="57" y="48"/>
                    </a:lnTo>
                    <a:lnTo>
                      <a:pt x="52" y="55"/>
                    </a:lnTo>
                    <a:lnTo>
                      <a:pt x="47" y="62"/>
                    </a:lnTo>
                    <a:lnTo>
                      <a:pt x="41" y="68"/>
                    </a:lnTo>
                    <a:lnTo>
                      <a:pt x="36" y="75"/>
                    </a:lnTo>
                    <a:lnTo>
                      <a:pt x="30" y="82"/>
                    </a:lnTo>
                    <a:lnTo>
                      <a:pt x="25" y="89"/>
                    </a:lnTo>
                    <a:lnTo>
                      <a:pt x="19" y="96"/>
                    </a:lnTo>
                    <a:lnTo>
                      <a:pt x="12" y="103"/>
                    </a:lnTo>
                    <a:lnTo>
                      <a:pt x="6" y="111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8" name="Freeform 574"/>
              <p:cNvSpPr>
                <a:spLocks/>
              </p:cNvSpPr>
              <p:nvPr/>
            </p:nvSpPr>
            <p:spPr bwMode="auto">
              <a:xfrm>
                <a:off x="3768" y="3345"/>
                <a:ext cx="15" cy="19"/>
              </a:xfrm>
              <a:custGeom>
                <a:avLst/>
                <a:gdLst>
                  <a:gd name="T0" fmla="*/ 120 w 120"/>
                  <a:gd name="T1" fmla="*/ 153 h 153"/>
                  <a:gd name="T2" fmla="*/ 104 w 120"/>
                  <a:gd name="T3" fmla="*/ 153 h 153"/>
                  <a:gd name="T4" fmla="*/ 90 w 120"/>
                  <a:gd name="T5" fmla="*/ 151 h 153"/>
                  <a:gd name="T6" fmla="*/ 78 w 120"/>
                  <a:gd name="T7" fmla="*/ 147 h 153"/>
                  <a:gd name="T8" fmla="*/ 68 w 120"/>
                  <a:gd name="T9" fmla="*/ 140 h 153"/>
                  <a:gd name="T10" fmla="*/ 60 w 120"/>
                  <a:gd name="T11" fmla="*/ 132 h 153"/>
                  <a:gd name="T12" fmla="*/ 52 w 120"/>
                  <a:gd name="T13" fmla="*/ 123 h 153"/>
                  <a:gd name="T14" fmla="*/ 45 w 120"/>
                  <a:gd name="T15" fmla="*/ 112 h 153"/>
                  <a:gd name="T16" fmla="*/ 40 w 120"/>
                  <a:gd name="T17" fmla="*/ 100 h 153"/>
                  <a:gd name="T18" fmla="*/ 35 w 120"/>
                  <a:gd name="T19" fmla="*/ 88 h 153"/>
                  <a:gd name="T20" fmla="*/ 30 w 120"/>
                  <a:gd name="T21" fmla="*/ 75 h 153"/>
                  <a:gd name="T22" fmla="*/ 26 w 120"/>
                  <a:gd name="T23" fmla="*/ 61 h 153"/>
                  <a:gd name="T24" fmla="*/ 21 w 120"/>
                  <a:gd name="T25" fmla="*/ 48 h 153"/>
                  <a:gd name="T26" fmla="*/ 17 w 120"/>
                  <a:gd name="T27" fmla="*/ 35 h 153"/>
                  <a:gd name="T28" fmla="*/ 12 w 120"/>
                  <a:gd name="T29" fmla="*/ 22 h 153"/>
                  <a:gd name="T30" fmla="*/ 7 w 120"/>
                  <a:gd name="T31" fmla="*/ 10 h 153"/>
                  <a:gd name="T32" fmla="*/ 0 w 120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53">
                    <a:moveTo>
                      <a:pt x="120" y="153"/>
                    </a:moveTo>
                    <a:lnTo>
                      <a:pt x="104" y="153"/>
                    </a:lnTo>
                    <a:lnTo>
                      <a:pt x="90" y="151"/>
                    </a:lnTo>
                    <a:lnTo>
                      <a:pt x="78" y="147"/>
                    </a:lnTo>
                    <a:lnTo>
                      <a:pt x="68" y="140"/>
                    </a:lnTo>
                    <a:lnTo>
                      <a:pt x="60" y="132"/>
                    </a:lnTo>
                    <a:lnTo>
                      <a:pt x="52" y="123"/>
                    </a:lnTo>
                    <a:lnTo>
                      <a:pt x="45" y="112"/>
                    </a:lnTo>
                    <a:lnTo>
                      <a:pt x="40" y="100"/>
                    </a:lnTo>
                    <a:lnTo>
                      <a:pt x="35" y="88"/>
                    </a:lnTo>
                    <a:lnTo>
                      <a:pt x="30" y="75"/>
                    </a:lnTo>
                    <a:lnTo>
                      <a:pt x="26" y="61"/>
                    </a:lnTo>
                    <a:lnTo>
                      <a:pt x="21" y="48"/>
                    </a:lnTo>
                    <a:lnTo>
                      <a:pt x="17" y="35"/>
                    </a:lnTo>
                    <a:lnTo>
                      <a:pt x="12" y="22"/>
                    </a:lnTo>
                    <a:lnTo>
                      <a:pt x="7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79" name="Freeform 575"/>
              <p:cNvSpPr>
                <a:spLocks/>
              </p:cNvSpPr>
              <p:nvPr/>
            </p:nvSpPr>
            <p:spPr bwMode="auto">
              <a:xfrm>
                <a:off x="3762" y="3321"/>
                <a:ext cx="6" cy="24"/>
              </a:xfrm>
              <a:custGeom>
                <a:avLst/>
                <a:gdLst>
                  <a:gd name="T0" fmla="*/ 53 w 53"/>
                  <a:gd name="T1" fmla="*/ 192 h 192"/>
                  <a:gd name="T2" fmla="*/ 50 w 53"/>
                  <a:gd name="T3" fmla="*/ 179 h 192"/>
                  <a:gd name="T4" fmla="*/ 48 w 53"/>
                  <a:gd name="T5" fmla="*/ 167 h 192"/>
                  <a:gd name="T6" fmla="*/ 46 w 53"/>
                  <a:gd name="T7" fmla="*/ 155 h 192"/>
                  <a:gd name="T8" fmla="*/ 43 w 53"/>
                  <a:gd name="T9" fmla="*/ 142 h 192"/>
                  <a:gd name="T10" fmla="*/ 40 w 53"/>
                  <a:gd name="T11" fmla="*/ 130 h 192"/>
                  <a:gd name="T12" fmla="*/ 37 w 53"/>
                  <a:gd name="T13" fmla="*/ 118 h 192"/>
                  <a:gd name="T14" fmla="*/ 34 w 53"/>
                  <a:gd name="T15" fmla="*/ 106 h 192"/>
                  <a:gd name="T16" fmla="*/ 31 w 53"/>
                  <a:gd name="T17" fmla="*/ 94 h 192"/>
                  <a:gd name="T18" fmla="*/ 28 w 53"/>
                  <a:gd name="T19" fmla="*/ 82 h 192"/>
                  <a:gd name="T20" fmla="*/ 24 w 53"/>
                  <a:gd name="T21" fmla="*/ 70 h 192"/>
                  <a:gd name="T22" fmla="*/ 21 w 53"/>
                  <a:gd name="T23" fmla="*/ 58 h 192"/>
                  <a:gd name="T24" fmla="*/ 17 w 53"/>
                  <a:gd name="T25" fmla="*/ 46 h 192"/>
                  <a:gd name="T26" fmla="*/ 13 w 53"/>
                  <a:gd name="T27" fmla="*/ 34 h 192"/>
                  <a:gd name="T28" fmla="*/ 9 w 53"/>
                  <a:gd name="T29" fmla="*/ 23 h 192"/>
                  <a:gd name="T30" fmla="*/ 4 w 53"/>
                  <a:gd name="T31" fmla="*/ 11 h 192"/>
                  <a:gd name="T32" fmla="*/ 0 w 53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92">
                    <a:moveTo>
                      <a:pt x="53" y="192"/>
                    </a:moveTo>
                    <a:lnTo>
                      <a:pt x="50" y="179"/>
                    </a:lnTo>
                    <a:lnTo>
                      <a:pt x="48" y="167"/>
                    </a:lnTo>
                    <a:lnTo>
                      <a:pt x="46" y="155"/>
                    </a:lnTo>
                    <a:lnTo>
                      <a:pt x="43" y="142"/>
                    </a:lnTo>
                    <a:lnTo>
                      <a:pt x="40" y="130"/>
                    </a:lnTo>
                    <a:lnTo>
                      <a:pt x="37" y="118"/>
                    </a:lnTo>
                    <a:lnTo>
                      <a:pt x="34" y="106"/>
                    </a:lnTo>
                    <a:lnTo>
                      <a:pt x="31" y="94"/>
                    </a:lnTo>
                    <a:lnTo>
                      <a:pt x="28" y="82"/>
                    </a:lnTo>
                    <a:lnTo>
                      <a:pt x="24" y="70"/>
                    </a:lnTo>
                    <a:lnTo>
                      <a:pt x="21" y="58"/>
                    </a:lnTo>
                    <a:lnTo>
                      <a:pt x="17" y="46"/>
                    </a:lnTo>
                    <a:lnTo>
                      <a:pt x="13" y="34"/>
                    </a:lnTo>
                    <a:lnTo>
                      <a:pt x="9" y="23"/>
                    </a:lnTo>
                    <a:lnTo>
                      <a:pt x="4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0" name="Line 576"/>
              <p:cNvSpPr>
                <a:spLocks noChangeShapeType="1"/>
              </p:cNvSpPr>
              <p:nvPr/>
            </p:nvSpPr>
            <p:spPr bwMode="auto">
              <a:xfrm flipH="1">
                <a:off x="3761" y="3321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1" name="Freeform 577"/>
              <p:cNvSpPr>
                <a:spLocks/>
              </p:cNvSpPr>
              <p:nvPr/>
            </p:nvSpPr>
            <p:spPr bwMode="auto">
              <a:xfrm>
                <a:off x="3761" y="3321"/>
                <a:ext cx="6" cy="49"/>
              </a:xfrm>
              <a:custGeom>
                <a:avLst/>
                <a:gdLst>
                  <a:gd name="T0" fmla="*/ 0 w 51"/>
                  <a:gd name="T1" fmla="*/ 0 h 392"/>
                  <a:gd name="T2" fmla="*/ 1 w 51"/>
                  <a:gd name="T3" fmla="*/ 23 h 392"/>
                  <a:gd name="T4" fmla="*/ 4 w 51"/>
                  <a:gd name="T5" fmla="*/ 46 h 392"/>
                  <a:gd name="T6" fmla="*/ 8 w 51"/>
                  <a:gd name="T7" fmla="*/ 71 h 392"/>
                  <a:gd name="T8" fmla="*/ 12 w 51"/>
                  <a:gd name="T9" fmla="*/ 95 h 392"/>
                  <a:gd name="T10" fmla="*/ 17 w 51"/>
                  <a:gd name="T11" fmla="*/ 118 h 392"/>
                  <a:gd name="T12" fmla="*/ 23 w 51"/>
                  <a:gd name="T13" fmla="*/ 142 h 392"/>
                  <a:gd name="T14" fmla="*/ 28 w 51"/>
                  <a:gd name="T15" fmla="*/ 166 h 392"/>
                  <a:gd name="T16" fmla="*/ 34 w 51"/>
                  <a:gd name="T17" fmla="*/ 190 h 392"/>
                  <a:gd name="T18" fmla="*/ 39 w 51"/>
                  <a:gd name="T19" fmla="*/ 214 h 392"/>
                  <a:gd name="T20" fmla="*/ 43 w 51"/>
                  <a:gd name="T21" fmla="*/ 240 h 392"/>
                  <a:gd name="T22" fmla="*/ 47 w 51"/>
                  <a:gd name="T23" fmla="*/ 264 h 392"/>
                  <a:gd name="T24" fmla="*/ 50 w 51"/>
                  <a:gd name="T25" fmla="*/ 289 h 392"/>
                  <a:gd name="T26" fmla="*/ 51 w 51"/>
                  <a:gd name="T27" fmla="*/ 314 h 392"/>
                  <a:gd name="T28" fmla="*/ 51 w 51"/>
                  <a:gd name="T29" fmla="*/ 339 h 392"/>
                  <a:gd name="T30" fmla="*/ 49 w 51"/>
                  <a:gd name="T31" fmla="*/ 365 h 392"/>
                  <a:gd name="T32" fmla="*/ 46 w 51"/>
                  <a:gd name="T33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392">
                    <a:moveTo>
                      <a:pt x="0" y="0"/>
                    </a:moveTo>
                    <a:lnTo>
                      <a:pt x="1" y="23"/>
                    </a:lnTo>
                    <a:lnTo>
                      <a:pt x="4" y="46"/>
                    </a:lnTo>
                    <a:lnTo>
                      <a:pt x="8" y="71"/>
                    </a:lnTo>
                    <a:lnTo>
                      <a:pt x="12" y="95"/>
                    </a:lnTo>
                    <a:lnTo>
                      <a:pt x="17" y="118"/>
                    </a:lnTo>
                    <a:lnTo>
                      <a:pt x="23" y="142"/>
                    </a:lnTo>
                    <a:lnTo>
                      <a:pt x="28" y="166"/>
                    </a:lnTo>
                    <a:lnTo>
                      <a:pt x="34" y="190"/>
                    </a:lnTo>
                    <a:lnTo>
                      <a:pt x="39" y="214"/>
                    </a:lnTo>
                    <a:lnTo>
                      <a:pt x="43" y="240"/>
                    </a:lnTo>
                    <a:lnTo>
                      <a:pt x="47" y="264"/>
                    </a:lnTo>
                    <a:lnTo>
                      <a:pt x="50" y="289"/>
                    </a:lnTo>
                    <a:lnTo>
                      <a:pt x="51" y="314"/>
                    </a:lnTo>
                    <a:lnTo>
                      <a:pt x="51" y="339"/>
                    </a:lnTo>
                    <a:lnTo>
                      <a:pt x="49" y="365"/>
                    </a:lnTo>
                    <a:lnTo>
                      <a:pt x="46" y="3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2" name="Freeform 578"/>
              <p:cNvSpPr>
                <a:spLocks/>
              </p:cNvSpPr>
              <p:nvPr/>
            </p:nvSpPr>
            <p:spPr bwMode="auto">
              <a:xfrm>
                <a:off x="3767" y="3370"/>
                <a:ext cx="59" cy="38"/>
              </a:xfrm>
              <a:custGeom>
                <a:avLst/>
                <a:gdLst>
                  <a:gd name="T0" fmla="*/ 0 w 472"/>
                  <a:gd name="T1" fmla="*/ 0 h 305"/>
                  <a:gd name="T2" fmla="*/ 30 w 472"/>
                  <a:gd name="T3" fmla="*/ 18 h 305"/>
                  <a:gd name="T4" fmla="*/ 59 w 472"/>
                  <a:gd name="T5" fmla="*/ 37 h 305"/>
                  <a:gd name="T6" fmla="*/ 89 w 472"/>
                  <a:gd name="T7" fmla="*/ 55 h 305"/>
                  <a:gd name="T8" fmla="*/ 119 w 472"/>
                  <a:gd name="T9" fmla="*/ 74 h 305"/>
                  <a:gd name="T10" fmla="*/ 150 w 472"/>
                  <a:gd name="T11" fmla="*/ 92 h 305"/>
                  <a:gd name="T12" fmla="*/ 179 w 472"/>
                  <a:gd name="T13" fmla="*/ 110 h 305"/>
                  <a:gd name="T14" fmla="*/ 209 w 472"/>
                  <a:gd name="T15" fmla="*/ 130 h 305"/>
                  <a:gd name="T16" fmla="*/ 239 w 472"/>
                  <a:gd name="T17" fmla="*/ 148 h 305"/>
                  <a:gd name="T18" fmla="*/ 268 w 472"/>
                  <a:gd name="T19" fmla="*/ 167 h 305"/>
                  <a:gd name="T20" fmla="*/ 299 w 472"/>
                  <a:gd name="T21" fmla="*/ 186 h 305"/>
                  <a:gd name="T22" fmla="*/ 328 w 472"/>
                  <a:gd name="T23" fmla="*/ 205 h 305"/>
                  <a:gd name="T24" fmla="*/ 357 w 472"/>
                  <a:gd name="T25" fmla="*/ 224 h 305"/>
                  <a:gd name="T26" fmla="*/ 386 w 472"/>
                  <a:gd name="T27" fmla="*/ 243 h 305"/>
                  <a:gd name="T28" fmla="*/ 416 w 472"/>
                  <a:gd name="T29" fmla="*/ 263 h 305"/>
                  <a:gd name="T30" fmla="*/ 444 w 472"/>
                  <a:gd name="T31" fmla="*/ 284 h 305"/>
                  <a:gd name="T32" fmla="*/ 472 w 472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2" h="305">
                    <a:moveTo>
                      <a:pt x="0" y="0"/>
                    </a:moveTo>
                    <a:lnTo>
                      <a:pt x="30" y="18"/>
                    </a:lnTo>
                    <a:lnTo>
                      <a:pt x="59" y="37"/>
                    </a:lnTo>
                    <a:lnTo>
                      <a:pt x="89" y="55"/>
                    </a:lnTo>
                    <a:lnTo>
                      <a:pt x="119" y="74"/>
                    </a:lnTo>
                    <a:lnTo>
                      <a:pt x="150" y="92"/>
                    </a:lnTo>
                    <a:lnTo>
                      <a:pt x="179" y="110"/>
                    </a:lnTo>
                    <a:lnTo>
                      <a:pt x="209" y="130"/>
                    </a:lnTo>
                    <a:lnTo>
                      <a:pt x="239" y="148"/>
                    </a:lnTo>
                    <a:lnTo>
                      <a:pt x="268" y="167"/>
                    </a:lnTo>
                    <a:lnTo>
                      <a:pt x="299" y="186"/>
                    </a:lnTo>
                    <a:lnTo>
                      <a:pt x="328" y="205"/>
                    </a:lnTo>
                    <a:lnTo>
                      <a:pt x="357" y="224"/>
                    </a:lnTo>
                    <a:lnTo>
                      <a:pt x="386" y="243"/>
                    </a:lnTo>
                    <a:lnTo>
                      <a:pt x="416" y="263"/>
                    </a:lnTo>
                    <a:lnTo>
                      <a:pt x="444" y="284"/>
                    </a:lnTo>
                    <a:lnTo>
                      <a:pt x="472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3" name="Freeform 579"/>
              <p:cNvSpPr>
                <a:spLocks/>
              </p:cNvSpPr>
              <p:nvPr/>
            </p:nvSpPr>
            <p:spPr bwMode="auto">
              <a:xfrm>
                <a:off x="3826" y="3408"/>
                <a:ext cx="14" cy="61"/>
              </a:xfrm>
              <a:custGeom>
                <a:avLst/>
                <a:gdLst>
                  <a:gd name="T0" fmla="*/ 0 w 112"/>
                  <a:gd name="T1" fmla="*/ 0 h 484"/>
                  <a:gd name="T2" fmla="*/ 32 w 112"/>
                  <a:gd name="T3" fmla="*/ 19 h 484"/>
                  <a:gd name="T4" fmla="*/ 57 w 112"/>
                  <a:gd name="T5" fmla="*/ 41 h 484"/>
                  <a:gd name="T6" fmla="*/ 78 w 112"/>
                  <a:gd name="T7" fmla="*/ 67 h 484"/>
                  <a:gd name="T8" fmla="*/ 93 w 112"/>
                  <a:gd name="T9" fmla="*/ 94 h 484"/>
                  <a:gd name="T10" fmla="*/ 103 w 112"/>
                  <a:gd name="T11" fmla="*/ 123 h 484"/>
                  <a:gd name="T12" fmla="*/ 109 w 112"/>
                  <a:gd name="T13" fmla="*/ 155 h 484"/>
                  <a:gd name="T14" fmla="*/ 112 w 112"/>
                  <a:gd name="T15" fmla="*/ 187 h 484"/>
                  <a:gd name="T16" fmla="*/ 111 w 112"/>
                  <a:gd name="T17" fmla="*/ 220 h 484"/>
                  <a:gd name="T18" fmla="*/ 108 w 112"/>
                  <a:gd name="T19" fmla="*/ 254 h 484"/>
                  <a:gd name="T20" fmla="*/ 103 w 112"/>
                  <a:gd name="T21" fmla="*/ 289 h 484"/>
                  <a:gd name="T22" fmla="*/ 97 w 112"/>
                  <a:gd name="T23" fmla="*/ 323 h 484"/>
                  <a:gd name="T24" fmla="*/ 90 w 112"/>
                  <a:gd name="T25" fmla="*/ 357 h 484"/>
                  <a:gd name="T26" fmla="*/ 83 w 112"/>
                  <a:gd name="T27" fmla="*/ 390 h 484"/>
                  <a:gd name="T28" fmla="*/ 77 w 112"/>
                  <a:gd name="T29" fmla="*/ 422 h 484"/>
                  <a:gd name="T30" fmla="*/ 71 w 112"/>
                  <a:gd name="T31" fmla="*/ 454 h 484"/>
                  <a:gd name="T32" fmla="*/ 66 w 112"/>
                  <a:gd name="T33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484">
                    <a:moveTo>
                      <a:pt x="0" y="0"/>
                    </a:moveTo>
                    <a:lnTo>
                      <a:pt x="32" y="19"/>
                    </a:lnTo>
                    <a:lnTo>
                      <a:pt x="57" y="41"/>
                    </a:lnTo>
                    <a:lnTo>
                      <a:pt x="78" y="67"/>
                    </a:lnTo>
                    <a:lnTo>
                      <a:pt x="93" y="94"/>
                    </a:lnTo>
                    <a:lnTo>
                      <a:pt x="103" y="123"/>
                    </a:lnTo>
                    <a:lnTo>
                      <a:pt x="109" y="155"/>
                    </a:lnTo>
                    <a:lnTo>
                      <a:pt x="112" y="187"/>
                    </a:lnTo>
                    <a:lnTo>
                      <a:pt x="111" y="220"/>
                    </a:lnTo>
                    <a:lnTo>
                      <a:pt x="108" y="254"/>
                    </a:lnTo>
                    <a:lnTo>
                      <a:pt x="103" y="289"/>
                    </a:lnTo>
                    <a:lnTo>
                      <a:pt x="97" y="323"/>
                    </a:lnTo>
                    <a:lnTo>
                      <a:pt x="90" y="357"/>
                    </a:lnTo>
                    <a:lnTo>
                      <a:pt x="83" y="390"/>
                    </a:lnTo>
                    <a:lnTo>
                      <a:pt x="77" y="422"/>
                    </a:lnTo>
                    <a:lnTo>
                      <a:pt x="71" y="454"/>
                    </a:lnTo>
                    <a:lnTo>
                      <a:pt x="66" y="4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4" name="Freeform 580"/>
              <p:cNvSpPr>
                <a:spLocks/>
              </p:cNvSpPr>
              <p:nvPr/>
            </p:nvSpPr>
            <p:spPr bwMode="auto">
              <a:xfrm>
                <a:off x="3819" y="3469"/>
                <a:ext cx="15" cy="74"/>
              </a:xfrm>
              <a:custGeom>
                <a:avLst/>
                <a:gdLst>
                  <a:gd name="T0" fmla="*/ 119 w 119"/>
                  <a:gd name="T1" fmla="*/ 0 h 590"/>
                  <a:gd name="T2" fmla="*/ 108 w 119"/>
                  <a:gd name="T3" fmla="*/ 35 h 590"/>
                  <a:gd name="T4" fmla="*/ 99 w 119"/>
                  <a:gd name="T5" fmla="*/ 71 h 590"/>
                  <a:gd name="T6" fmla="*/ 90 w 119"/>
                  <a:gd name="T7" fmla="*/ 108 h 590"/>
                  <a:gd name="T8" fmla="*/ 81 w 119"/>
                  <a:gd name="T9" fmla="*/ 145 h 590"/>
                  <a:gd name="T10" fmla="*/ 73 w 119"/>
                  <a:gd name="T11" fmla="*/ 182 h 590"/>
                  <a:gd name="T12" fmla="*/ 65 w 119"/>
                  <a:gd name="T13" fmla="*/ 219 h 590"/>
                  <a:gd name="T14" fmla="*/ 58 w 119"/>
                  <a:gd name="T15" fmla="*/ 257 h 590"/>
                  <a:gd name="T16" fmla="*/ 50 w 119"/>
                  <a:gd name="T17" fmla="*/ 294 h 590"/>
                  <a:gd name="T18" fmla="*/ 44 w 119"/>
                  <a:gd name="T19" fmla="*/ 331 h 590"/>
                  <a:gd name="T20" fmla="*/ 37 w 119"/>
                  <a:gd name="T21" fmla="*/ 369 h 590"/>
                  <a:gd name="T22" fmla="*/ 30 w 119"/>
                  <a:gd name="T23" fmla="*/ 407 h 590"/>
                  <a:gd name="T24" fmla="*/ 24 w 119"/>
                  <a:gd name="T25" fmla="*/ 444 h 590"/>
                  <a:gd name="T26" fmla="*/ 18 w 119"/>
                  <a:gd name="T27" fmla="*/ 480 h 590"/>
                  <a:gd name="T28" fmla="*/ 12 w 119"/>
                  <a:gd name="T29" fmla="*/ 517 h 590"/>
                  <a:gd name="T30" fmla="*/ 6 w 119"/>
                  <a:gd name="T31" fmla="*/ 554 h 590"/>
                  <a:gd name="T32" fmla="*/ 0 w 119"/>
                  <a:gd name="T33" fmla="*/ 590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590">
                    <a:moveTo>
                      <a:pt x="119" y="0"/>
                    </a:moveTo>
                    <a:lnTo>
                      <a:pt x="108" y="35"/>
                    </a:lnTo>
                    <a:lnTo>
                      <a:pt x="99" y="71"/>
                    </a:lnTo>
                    <a:lnTo>
                      <a:pt x="90" y="108"/>
                    </a:lnTo>
                    <a:lnTo>
                      <a:pt x="81" y="145"/>
                    </a:lnTo>
                    <a:lnTo>
                      <a:pt x="73" y="182"/>
                    </a:lnTo>
                    <a:lnTo>
                      <a:pt x="65" y="219"/>
                    </a:lnTo>
                    <a:lnTo>
                      <a:pt x="58" y="257"/>
                    </a:lnTo>
                    <a:lnTo>
                      <a:pt x="50" y="294"/>
                    </a:lnTo>
                    <a:lnTo>
                      <a:pt x="44" y="331"/>
                    </a:lnTo>
                    <a:lnTo>
                      <a:pt x="37" y="369"/>
                    </a:lnTo>
                    <a:lnTo>
                      <a:pt x="30" y="407"/>
                    </a:lnTo>
                    <a:lnTo>
                      <a:pt x="24" y="444"/>
                    </a:lnTo>
                    <a:lnTo>
                      <a:pt x="18" y="480"/>
                    </a:lnTo>
                    <a:lnTo>
                      <a:pt x="12" y="517"/>
                    </a:lnTo>
                    <a:lnTo>
                      <a:pt x="6" y="554"/>
                    </a:lnTo>
                    <a:lnTo>
                      <a:pt x="0" y="5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5" name="Freeform 581"/>
              <p:cNvSpPr>
                <a:spLocks/>
              </p:cNvSpPr>
              <p:nvPr/>
            </p:nvSpPr>
            <p:spPr bwMode="auto">
              <a:xfrm>
                <a:off x="3819" y="3543"/>
                <a:ext cx="37" cy="49"/>
              </a:xfrm>
              <a:custGeom>
                <a:avLst/>
                <a:gdLst>
                  <a:gd name="T0" fmla="*/ 0 w 292"/>
                  <a:gd name="T1" fmla="*/ 0 h 398"/>
                  <a:gd name="T2" fmla="*/ 12 w 292"/>
                  <a:gd name="T3" fmla="*/ 27 h 398"/>
                  <a:gd name="T4" fmla="*/ 27 w 292"/>
                  <a:gd name="T5" fmla="*/ 54 h 398"/>
                  <a:gd name="T6" fmla="*/ 42 w 292"/>
                  <a:gd name="T7" fmla="*/ 81 h 398"/>
                  <a:gd name="T8" fmla="*/ 58 w 292"/>
                  <a:gd name="T9" fmla="*/ 108 h 398"/>
                  <a:gd name="T10" fmla="*/ 75 w 292"/>
                  <a:gd name="T11" fmla="*/ 133 h 398"/>
                  <a:gd name="T12" fmla="*/ 93 w 292"/>
                  <a:gd name="T13" fmla="*/ 158 h 398"/>
                  <a:gd name="T14" fmla="*/ 111 w 292"/>
                  <a:gd name="T15" fmla="*/ 182 h 398"/>
                  <a:gd name="T16" fmla="*/ 131 w 292"/>
                  <a:gd name="T17" fmla="*/ 206 h 398"/>
                  <a:gd name="T18" fmla="*/ 151 w 292"/>
                  <a:gd name="T19" fmla="*/ 230 h 398"/>
                  <a:gd name="T20" fmla="*/ 170 w 292"/>
                  <a:gd name="T21" fmla="*/ 255 h 398"/>
                  <a:gd name="T22" fmla="*/ 190 w 292"/>
                  <a:gd name="T23" fmla="*/ 279 h 398"/>
                  <a:gd name="T24" fmla="*/ 211 w 292"/>
                  <a:gd name="T25" fmla="*/ 302 h 398"/>
                  <a:gd name="T26" fmla="*/ 231 w 292"/>
                  <a:gd name="T27" fmla="*/ 326 h 398"/>
                  <a:gd name="T28" fmla="*/ 251 w 292"/>
                  <a:gd name="T29" fmla="*/ 350 h 398"/>
                  <a:gd name="T30" fmla="*/ 272 w 292"/>
                  <a:gd name="T31" fmla="*/ 373 h 398"/>
                  <a:gd name="T32" fmla="*/ 292 w 292"/>
                  <a:gd name="T33" fmla="*/ 398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398">
                    <a:moveTo>
                      <a:pt x="0" y="0"/>
                    </a:moveTo>
                    <a:lnTo>
                      <a:pt x="12" y="27"/>
                    </a:lnTo>
                    <a:lnTo>
                      <a:pt x="27" y="54"/>
                    </a:lnTo>
                    <a:lnTo>
                      <a:pt x="42" y="81"/>
                    </a:lnTo>
                    <a:lnTo>
                      <a:pt x="58" y="108"/>
                    </a:lnTo>
                    <a:lnTo>
                      <a:pt x="75" y="133"/>
                    </a:lnTo>
                    <a:lnTo>
                      <a:pt x="93" y="158"/>
                    </a:lnTo>
                    <a:lnTo>
                      <a:pt x="111" y="182"/>
                    </a:lnTo>
                    <a:lnTo>
                      <a:pt x="131" y="206"/>
                    </a:lnTo>
                    <a:lnTo>
                      <a:pt x="151" y="230"/>
                    </a:lnTo>
                    <a:lnTo>
                      <a:pt x="170" y="255"/>
                    </a:lnTo>
                    <a:lnTo>
                      <a:pt x="190" y="279"/>
                    </a:lnTo>
                    <a:lnTo>
                      <a:pt x="211" y="302"/>
                    </a:lnTo>
                    <a:lnTo>
                      <a:pt x="231" y="326"/>
                    </a:lnTo>
                    <a:lnTo>
                      <a:pt x="251" y="350"/>
                    </a:lnTo>
                    <a:lnTo>
                      <a:pt x="272" y="373"/>
                    </a:lnTo>
                    <a:lnTo>
                      <a:pt x="292" y="3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6" name="Freeform 582"/>
              <p:cNvSpPr>
                <a:spLocks/>
              </p:cNvSpPr>
              <p:nvPr/>
            </p:nvSpPr>
            <p:spPr bwMode="auto">
              <a:xfrm>
                <a:off x="3846" y="3592"/>
                <a:ext cx="10" cy="16"/>
              </a:xfrm>
              <a:custGeom>
                <a:avLst/>
                <a:gdLst>
                  <a:gd name="T0" fmla="*/ 74 w 74"/>
                  <a:gd name="T1" fmla="*/ 0 h 126"/>
                  <a:gd name="T2" fmla="*/ 73 w 74"/>
                  <a:gd name="T3" fmla="*/ 10 h 126"/>
                  <a:gd name="T4" fmla="*/ 72 w 74"/>
                  <a:gd name="T5" fmla="*/ 20 h 126"/>
                  <a:gd name="T6" fmla="*/ 71 w 74"/>
                  <a:gd name="T7" fmla="*/ 30 h 126"/>
                  <a:gd name="T8" fmla="*/ 69 w 74"/>
                  <a:gd name="T9" fmla="*/ 40 h 126"/>
                  <a:gd name="T10" fmla="*/ 67 w 74"/>
                  <a:gd name="T11" fmla="*/ 50 h 126"/>
                  <a:gd name="T12" fmla="*/ 65 w 74"/>
                  <a:gd name="T13" fmla="*/ 60 h 126"/>
                  <a:gd name="T14" fmla="*/ 62 w 74"/>
                  <a:gd name="T15" fmla="*/ 69 h 126"/>
                  <a:gd name="T16" fmla="*/ 58 w 74"/>
                  <a:gd name="T17" fmla="*/ 78 h 126"/>
                  <a:gd name="T18" fmla="*/ 54 w 74"/>
                  <a:gd name="T19" fmla="*/ 87 h 126"/>
                  <a:gd name="T20" fmla="*/ 49 w 74"/>
                  <a:gd name="T21" fmla="*/ 95 h 126"/>
                  <a:gd name="T22" fmla="*/ 44 w 74"/>
                  <a:gd name="T23" fmla="*/ 102 h 126"/>
                  <a:gd name="T24" fmla="*/ 37 w 74"/>
                  <a:gd name="T25" fmla="*/ 109 h 126"/>
                  <a:gd name="T26" fmla="*/ 29 w 74"/>
                  <a:gd name="T27" fmla="*/ 115 h 126"/>
                  <a:gd name="T28" fmla="*/ 20 w 74"/>
                  <a:gd name="T29" fmla="*/ 119 h 126"/>
                  <a:gd name="T30" fmla="*/ 10 w 74"/>
                  <a:gd name="T31" fmla="*/ 123 h 126"/>
                  <a:gd name="T32" fmla="*/ 0 w 74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26">
                    <a:moveTo>
                      <a:pt x="74" y="0"/>
                    </a:moveTo>
                    <a:lnTo>
                      <a:pt x="73" y="10"/>
                    </a:lnTo>
                    <a:lnTo>
                      <a:pt x="72" y="20"/>
                    </a:lnTo>
                    <a:lnTo>
                      <a:pt x="71" y="30"/>
                    </a:lnTo>
                    <a:lnTo>
                      <a:pt x="69" y="40"/>
                    </a:lnTo>
                    <a:lnTo>
                      <a:pt x="67" y="50"/>
                    </a:lnTo>
                    <a:lnTo>
                      <a:pt x="65" y="60"/>
                    </a:lnTo>
                    <a:lnTo>
                      <a:pt x="62" y="69"/>
                    </a:lnTo>
                    <a:lnTo>
                      <a:pt x="58" y="78"/>
                    </a:lnTo>
                    <a:lnTo>
                      <a:pt x="54" y="87"/>
                    </a:lnTo>
                    <a:lnTo>
                      <a:pt x="49" y="95"/>
                    </a:lnTo>
                    <a:lnTo>
                      <a:pt x="44" y="102"/>
                    </a:lnTo>
                    <a:lnTo>
                      <a:pt x="37" y="109"/>
                    </a:lnTo>
                    <a:lnTo>
                      <a:pt x="29" y="115"/>
                    </a:lnTo>
                    <a:lnTo>
                      <a:pt x="20" y="119"/>
                    </a:lnTo>
                    <a:lnTo>
                      <a:pt x="10" y="123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7" name="Freeform 583"/>
              <p:cNvSpPr>
                <a:spLocks/>
              </p:cNvSpPr>
              <p:nvPr/>
            </p:nvSpPr>
            <p:spPr bwMode="auto">
              <a:xfrm>
                <a:off x="3743" y="3548"/>
                <a:ext cx="106" cy="57"/>
              </a:xfrm>
              <a:custGeom>
                <a:avLst/>
                <a:gdLst>
                  <a:gd name="T0" fmla="*/ 730 w 840"/>
                  <a:gd name="T1" fmla="*/ 445 h 451"/>
                  <a:gd name="T2" fmla="*/ 635 w 840"/>
                  <a:gd name="T3" fmla="*/ 432 h 451"/>
                  <a:gd name="T4" fmla="*/ 541 w 840"/>
                  <a:gd name="T5" fmla="*/ 414 h 451"/>
                  <a:gd name="T6" fmla="*/ 448 w 840"/>
                  <a:gd name="T7" fmla="*/ 393 h 451"/>
                  <a:gd name="T8" fmla="*/ 357 w 840"/>
                  <a:gd name="T9" fmla="*/ 369 h 451"/>
                  <a:gd name="T10" fmla="*/ 266 w 840"/>
                  <a:gd name="T11" fmla="*/ 339 h 451"/>
                  <a:gd name="T12" fmla="*/ 176 w 840"/>
                  <a:gd name="T13" fmla="*/ 307 h 451"/>
                  <a:gd name="T14" fmla="*/ 90 w 840"/>
                  <a:gd name="T15" fmla="*/ 272 h 451"/>
                  <a:gd name="T16" fmla="*/ 39 w 840"/>
                  <a:gd name="T17" fmla="*/ 245 h 451"/>
                  <a:gd name="T18" fmla="*/ 25 w 840"/>
                  <a:gd name="T19" fmla="*/ 230 h 451"/>
                  <a:gd name="T20" fmla="*/ 15 w 840"/>
                  <a:gd name="T21" fmla="*/ 213 h 451"/>
                  <a:gd name="T22" fmla="*/ 7 w 840"/>
                  <a:gd name="T23" fmla="*/ 194 h 451"/>
                  <a:gd name="T24" fmla="*/ 2 w 840"/>
                  <a:gd name="T25" fmla="*/ 175 h 451"/>
                  <a:gd name="T26" fmla="*/ 0 w 840"/>
                  <a:gd name="T27" fmla="*/ 156 h 451"/>
                  <a:gd name="T28" fmla="*/ 1 w 840"/>
                  <a:gd name="T29" fmla="*/ 136 h 451"/>
                  <a:gd name="T30" fmla="*/ 4 w 840"/>
                  <a:gd name="T31" fmla="*/ 116 h 451"/>
                  <a:gd name="T32" fmla="*/ 9 w 840"/>
                  <a:gd name="T33" fmla="*/ 97 h 451"/>
                  <a:gd name="T34" fmla="*/ 17 w 840"/>
                  <a:gd name="T35" fmla="*/ 81 h 451"/>
                  <a:gd name="T36" fmla="*/ 28 w 840"/>
                  <a:gd name="T37" fmla="*/ 66 h 451"/>
                  <a:gd name="T38" fmla="*/ 41 w 840"/>
                  <a:gd name="T39" fmla="*/ 52 h 451"/>
                  <a:gd name="T40" fmla="*/ 56 w 840"/>
                  <a:gd name="T41" fmla="*/ 39 h 451"/>
                  <a:gd name="T42" fmla="*/ 71 w 840"/>
                  <a:gd name="T43" fmla="*/ 28 h 451"/>
                  <a:gd name="T44" fmla="*/ 87 w 840"/>
                  <a:gd name="T45" fmla="*/ 17 h 451"/>
                  <a:gd name="T46" fmla="*/ 101 w 840"/>
                  <a:gd name="T47" fmla="*/ 5 h 451"/>
                  <a:gd name="T48" fmla="*/ 135 w 840"/>
                  <a:gd name="T49" fmla="*/ 9 h 451"/>
                  <a:gd name="T50" fmla="*/ 192 w 840"/>
                  <a:gd name="T51" fmla="*/ 24 h 451"/>
                  <a:gd name="T52" fmla="*/ 250 w 840"/>
                  <a:gd name="T53" fmla="*/ 37 h 451"/>
                  <a:gd name="T54" fmla="*/ 307 w 840"/>
                  <a:gd name="T55" fmla="*/ 48 h 451"/>
                  <a:gd name="T56" fmla="*/ 365 w 840"/>
                  <a:gd name="T57" fmla="*/ 59 h 451"/>
                  <a:gd name="T58" fmla="*/ 422 w 840"/>
                  <a:gd name="T59" fmla="*/ 68 h 451"/>
                  <a:gd name="T60" fmla="*/ 481 w 840"/>
                  <a:gd name="T61" fmla="*/ 77 h 451"/>
                  <a:gd name="T62" fmla="*/ 540 w 840"/>
                  <a:gd name="T63" fmla="*/ 88 h 451"/>
                  <a:gd name="T64" fmla="*/ 585 w 840"/>
                  <a:gd name="T65" fmla="*/ 113 h 451"/>
                  <a:gd name="T66" fmla="*/ 619 w 840"/>
                  <a:gd name="T67" fmla="*/ 150 h 451"/>
                  <a:gd name="T68" fmla="*/ 656 w 840"/>
                  <a:gd name="T69" fmla="*/ 184 h 451"/>
                  <a:gd name="T70" fmla="*/ 694 w 840"/>
                  <a:gd name="T71" fmla="*/ 218 h 451"/>
                  <a:gd name="T72" fmla="*/ 734 w 840"/>
                  <a:gd name="T73" fmla="*/ 251 h 451"/>
                  <a:gd name="T74" fmla="*/ 771 w 840"/>
                  <a:gd name="T75" fmla="*/ 285 h 451"/>
                  <a:gd name="T76" fmla="*/ 802 w 840"/>
                  <a:gd name="T77" fmla="*/ 322 h 451"/>
                  <a:gd name="T78" fmla="*/ 827 w 840"/>
                  <a:gd name="T79" fmla="*/ 363 h 451"/>
                  <a:gd name="T80" fmla="*/ 839 w 840"/>
                  <a:gd name="T81" fmla="*/ 393 h 451"/>
                  <a:gd name="T82" fmla="*/ 840 w 840"/>
                  <a:gd name="T83" fmla="*/ 407 h 451"/>
                  <a:gd name="T84" fmla="*/ 836 w 840"/>
                  <a:gd name="T85" fmla="*/ 418 h 451"/>
                  <a:gd name="T86" fmla="*/ 827 w 840"/>
                  <a:gd name="T87" fmla="*/ 426 h 451"/>
                  <a:gd name="T88" fmla="*/ 817 w 840"/>
                  <a:gd name="T89" fmla="*/ 433 h 451"/>
                  <a:gd name="T90" fmla="*/ 804 w 840"/>
                  <a:gd name="T91" fmla="*/ 438 h 451"/>
                  <a:gd name="T92" fmla="*/ 792 w 840"/>
                  <a:gd name="T93" fmla="*/ 443 h 451"/>
                  <a:gd name="T94" fmla="*/ 781 w 840"/>
                  <a:gd name="T95" fmla="*/ 448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40" h="451">
                    <a:moveTo>
                      <a:pt x="777" y="451"/>
                    </a:moveTo>
                    <a:lnTo>
                      <a:pt x="730" y="445"/>
                    </a:lnTo>
                    <a:lnTo>
                      <a:pt x="682" y="439"/>
                    </a:lnTo>
                    <a:lnTo>
                      <a:pt x="635" y="432"/>
                    </a:lnTo>
                    <a:lnTo>
                      <a:pt x="588" y="424"/>
                    </a:lnTo>
                    <a:lnTo>
                      <a:pt x="541" y="414"/>
                    </a:lnTo>
                    <a:lnTo>
                      <a:pt x="495" y="404"/>
                    </a:lnTo>
                    <a:lnTo>
                      <a:pt x="448" y="393"/>
                    </a:lnTo>
                    <a:lnTo>
                      <a:pt x="402" y="382"/>
                    </a:lnTo>
                    <a:lnTo>
                      <a:pt x="357" y="369"/>
                    </a:lnTo>
                    <a:lnTo>
                      <a:pt x="311" y="354"/>
                    </a:lnTo>
                    <a:lnTo>
                      <a:pt x="266" y="339"/>
                    </a:lnTo>
                    <a:lnTo>
                      <a:pt x="221" y="324"/>
                    </a:lnTo>
                    <a:lnTo>
                      <a:pt x="176" y="307"/>
                    </a:lnTo>
                    <a:lnTo>
                      <a:pt x="133" y="290"/>
                    </a:lnTo>
                    <a:lnTo>
                      <a:pt x="90" y="272"/>
                    </a:lnTo>
                    <a:lnTo>
                      <a:pt x="47" y="253"/>
                    </a:lnTo>
                    <a:lnTo>
                      <a:pt x="39" y="245"/>
                    </a:lnTo>
                    <a:lnTo>
                      <a:pt x="32" y="238"/>
                    </a:lnTo>
                    <a:lnTo>
                      <a:pt x="25" y="230"/>
                    </a:lnTo>
                    <a:lnTo>
                      <a:pt x="20" y="222"/>
                    </a:lnTo>
                    <a:lnTo>
                      <a:pt x="15" y="213"/>
                    </a:lnTo>
                    <a:lnTo>
                      <a:pt x="11" y="203"/>
                    </a:lnTo>
                    <a:lnTo>
                      <a:pt x="7" y="194"/>
                    </a:lnTo>
                    <a:lnTo>
                      <a:pt x="4" y="185"/>
                    </a:lnTo>
                    <a:lnTo>
                      <a:pt x="2" y="175"/>
                    </a:lnTo>
                    <a:lnTo>
                      <a:pt x="1" y="165"/>
                    </a:lnTo>
                    <a:lnTo>
                      <a:pt x="0" y="156"/>
                    </a:lnTo>
                    <a:lnTo>
                      <a:pt x="0" y="146"/>
                    </a:lnTo>
                    <a:lnTo>
                      <a:pt x="1" y="136"/>
                    </a:lnTo>
                    <a:lnTo>
                      <a:pt x="2" y="126"/>
                    </a:lnTo>
                    <a:lnTo>
                      <a:pt x="4" y="116"/>
                    </a:lnTo>
                    <a:lnTo>
                      <a:pt x="7" y="107"/>
                    </a:lnTo>
                    <a:lnTo>
                      <a:pt x="9" y="97"/>
                    </a:lnTo>
                    <a:lnTo>
                      <a:pt x="12" y="89"/>
                    </a:lnTo>
                    <a:lnTo>
                      <a:pt x="17" y="81"/>
                    </a:lnTo>
                    <a:lnTo>
                      <a:pt x="22" y="73"/>
                    </a:lnTo>
                    <a:lnTo>
                      <a:pt x="28" y="66"/>
                    </a:lnTo>
                    <a:lnTo>
                      <a:pt x="34" y="59"/>
                    </a:lnTo>
                    <a:lnTo>
                      <a:pt x="41" y="52"/>
                    </a:lnTo>
                    <a:lnTo>
                      <a:pt x="49" y="45"/>
                    </a:lnTo>
                    <a:lnTo>
                      <a:pt x="56" y="39"/>
                    </a:lnTo>
                    <a:lnTo>
                      <a:pt x="64" y="34"/>
                    </a:lnTo>
                    <a:lnTo>
                      <a:pt x="71" y="28"/>
                    </a:lnTo>
                    <a:lnTo>
                      <a:pt x="80" y="22"/>
                    </a:lnTo>
                    <a:lnTo>
                      <a:pt x="87" y="17"/>
                    </a:lnTo>
                    <a:lnTo>
                      <a:pt x="94" y="11"/>
                    </a:lnTo>
                    <a:lnTo>
                      <a:pt x="101" y="5"/>
                    </a:lnTo>
                    <a:lnTo>
                      <a:pt x="107" y="0"/>
                    </a:lnTo>
                    <a:lnTo>
                      <a:pt x="135" y="9"/>
                    </a:lnTo>
                    <a:lnTo>
                      <a:pt x="164" y="17"/>
                    </a:lnTo>
                    <a:lnTo>
                      <a:pt x="192" y="24"/>
                    </a:lnTo>
                    <a:lnTo>
                      <a:pt x="221" y="31"/>
                    </a:lnTo>
                    <a:lnTo>
                      <a:pt x="250" y="37"/>
                    </a:lnTo>
                    <a:lnTo>
                      <a:pt x="278" y="43"/>
                    </a:lnTo>
                    <a:lnTo>
                      <a:pt x="307" y="48"/>
                    </a:lnTo>
                    <a:lnTo>
                      <a:pt x="336" y="53"/>
                    </a:lnTo>
                    <a:lnTo>
                      <a:pt x="365" y="59"/>
                    </a:lnTo>
                    <a:lnTo>
                      <a:pt x="393" y="63"/>
                    </a:lnTo>
                    <a:lnTo>
                      <a:pt x="422" y="68"/>
                    </a:lnTo>
                    <a:lnTo>
                      <a:pt x="451" y="73"/>
                    </a:lnTo>
                    <a:lnTo>
                      <a:pt x="481" y="77"/>
                    </a:lnTo>
                    <a:lnTo>
                      <a:pt x="511" y="82"/>
                    </a:lnTo>
                    <a:lnTo>
                      <a:pt x="540" y="88"/>
                    </a:lnTo>
                    <a:lnTo>
                      <a:pt x="571" y="94"/>
                    </a:lnTo>
                    <a:lnTo>
                      <a:pt x="585" y="113"/>
                    </a:lnTo>
                    <a:lnTo>
                      <a:pt x="601" y="132"/>
                    </a:lnTo>
                    <a:lnTo>
                      <a:pt x="619" y="150"/>
                    </a:lnTo>
                    <a:lnTo>
                      <a:pt x="637" y="167"/>
                    </a:lnTo>
                    <a:lnTo>
                      <a:pt x="656" y="184"/>
                    </a:lnTo>
                    <a:lnTo>
                      <a:pt x="675" y="201"/>
                    </a:lnTo>
                    <a:lnTo>
                      <a:pt x="694" y="218"/>
                    </a:lnTo>
                    <a:lnTo>
                      <a:pt x="714" y="235"/>
                    </a:lnTo>
                    <a:lnTo>
                      <a:pt x="734" y="251"/>
                    </a:lnTo>
                    <a:lnTo>
                      <a:pt x="753" y="268"/>
                    </a:lnTo>
                    <a:lnTo>
                      <a:pt x="771" y="285"/>
                    </a:lnTo>
                    <a:lnTo>
                      <a:pt x="787" y="303"/>
                    </a:lnTo>
                    <a:lnTo>
                      <a:pt x="802" y="322"/>
                    </a:lnTo>
                    <a:lnTo>
                      <a:pt x="816" y="341"/>
                    </a:lnTo>
                    <a:lnTo>
                      <a:pt x="827" y="363"/>
                    </a:lnTo>
                    <a:lnTo>
                      <a:pt x="837" y="385"/>
                    </a:lnTo>
                    <a:lnTo>
                      <a:pt x="839" y="393"/>
                    </a:lnTo>
                    <a:lnTo>
                      <a:pt x="840" y="400"/>
                    </a:lnTo>
                    <a:lnTo>
                      <a:pt x="840" y="407"/>
                    </a:lnTo>
                    <a:lnTo>
                      <a:pt x="838" y="413"/>
                    </a:lnTo>
                    <a:lnTo>
                      <a:pt x="836" y="418"/>
                    </a:lnTo>
                    <a:lnTo>
                      <a:pt x="832" y="422"/>
                    </a:lnTo>
                    <a:lnTo>
                      <a:pt x="827" y="426"/>
                    </a:lnTo>
                    <a:lnTo>
                      <a:pt x="822" y="430"/>
                    </a:lnTo>
                    <a:lnTo>
                      <a:pt x="817" y="433"/>
                    </a:lnTo>
                    <a:lnTo>
                      <a:pt x="811" y="436"/>
                    </a:lnTo>
                    <a:lnTo>
                      <a:pt x="804" y="438"/>
                    </a:lnTo>
                    <a:lnTo>
                      <a:pt x="798" y="441"/>
                    </a:lnTo>
                    <a:lnTo>
                      <a:pt x="792" y="443"/>
                    </a:lnTo>
                    <a:lnTo>
                      <a:pt x="786" y="446"/>
                    </a:lnTo>
                    <a:lnTo>
                      <a:pt x="781" y="448"/>
                    </a:lnTo>
                    <a:lnTo>
                      <a:pt x="777" y="451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8" name="Freeform 584"/>
              <p:cNvSpPr>
                <a:spLocks/>
              </p:cNvSpPr>
              <p:nvPr/>
            </p:nvSpPr>
            <p:spPr bwMode="auto">
              <a:xfrm>
                <a:off x="3749" y="3580"/>
                <a:ext cx="92" cy="25"/>
              </a:xfrm>
              <a:custGeom>
                <a:avLst/>
                <a:gdLst>
                  <a:gd name="T0" fmla="*/ 730 w 730"/>
                  <a:gd name="T1" fmla="*/ 198 h 198"/>
                  <a:gd name="T2" fmla="*/ 683 w 730"/>
                  <a:gd name="T3" fmla="*/ 192 h 198"/>
                  <a:gd name="T4" fmla="*/ 635 w 730"/>
                  <a:gd name="T5" fmla="*/ 186 h 198"/>
                  <a:gd name="T6" fmla="*/ 588 w 730"/>
                  <a:gd name="T7" fmla="*/ 179 h 198"/>
                  <a:gd name="T8" fmla="*/ 541 w 730"/>
                  <a:gd name="T9" fmla="*/ 171 h 198"/>
                  <a:gd name="T10" fmla="*/ 494 w 730"/>
                  <a:gd name="T11" fmla="*/ 161 h 198"/>
                  <a:gd name="T12" fmla="*/ 448 w 730"/>
                  <a:gd name="T13" fmla="*/ 151 h 198"/>
                  <a:gd name="T14" fmla="*/ 401 w 730"/>
                  <a:gd name="T15" fmla="*/ 140 h 198"/>
                  <a:gd name="T16" fmla="*/ 355 w 730"/>
                  <a:gd name="T17" fmla="*/ 129 h 198"/>
                  <a:gd name="T18" fmla="*/ 310 w 730"/>
                  <a:gd name="T19" fmla="*/ 116 h 198"/>
                  <a:gd name="T20" fmla="*/ 264 w 730"/>
                  <a:gd name="T21" fmla="*/ 101 h 198"/>
                  <a:gd name="T22" fmla="*/ 219 w 730"/>
                  <a:gd name="T23" fmla="*/ 86 h 198"/>
                  <a:gd name="T24" fmla="*/ 174 w 730"/>
                  <a:gd name="T25" fmla="*/ 71 h 198"/>
                  <a:gd name="T26" fmla="*/ 129 w 730"/>
                  <a:gd name="T27" fmla="*/ 54 h 198"/>
                  <a:gd name="T28" fmla="*/ 86 w 730"/>
                  <a:gd name="T29" fmla="*/ 37 h 198"/>
                  <a:gd name="T30" fmla="*/ 43 w 730"/>
                  <a:gd name="T31" fmla="*/ 19 h 198"/>
                  <a:gd name="T32" fmla="*/ 0 w 730"/>
                  <a:gd name="T33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0" h="198">
                    <a:moveTo>
                      <a:pt x="730" y="198"/>
                    </a:moveTo>
                    <a:lnTo>
                      <a:pt x="683" y="192"/>
                    </a:lnTo>
                    <a:lnTo>
                      <a:pt x="635" y="186"/>
                    </a:lnTo>
                    <a:lnTo>
                      <a:pt x="588" y="179"/>
                    </a:lnTo>
                    <a:lnTo>
                      <a:pt x="541" y="171"/>
                    </a:lnTo>
                    <a:lnTo>
                      <a:pt x="494" y="161"/>
                    </a:lnTo>
                    <a:lnTo>
                      <a:pt x="448" y="151"/>
                    </a:lnTo>
                    <a:lnTo>
                      <a:pt x="401" y="140"/>
                    </a:lnTo>
                    <a:lnTo>
                      <a:pt x="355" y="129"/>
                    </a:lnTo>
                    <a:lnTo>
                      <a:pt x="310" y="116"/>
                    </a:lnTo>
                    <a:lnTo>
                      <a:pt x="264" y="101"/>
                    </a:lnTo>
                    <a:lnTo>
                      <a:pt x="219" y="86"/>
                    </a:lnTo>
                    <a:lnTo>
                      <a:pt x="174" y="71"/>
                    </a:lnTo>
                    <a:lnTo>
                      <a:pt x="129" y="54"/>
                    </a:lnTo>
                    <a:lnTo>
                      <a:pt x="86" y="37"/>
                    </a:lnTo>
                    <a:lnTo>
                      <a:pt x="43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89" name="Freeform 585"/>
              <p:cNvSpPr>
                <a:spLocks/>
              </p:cNvSpPr>
              <p:nvPr/>
            </p:nvSpPr>
            <p:spPr bwMode="auto">
              <a:xfrm>
                <a:off x="3743" y="3562"/>
                <a:ext cx="6" cy="18"/>
              </a:xfrm>
              <a:custGeom>
                <a:avLst/>
                <a:gdLst>
                  <a:gd name="T0" fmla="*/ 47 w 47"/>
                  <a:gd name="T1" fmla="*/ 146 h 146"/>
                  <a:gd name="T2" fmla="*/ 39 w 47"/>
                  <a:gd name="T3" fmla="*/ 138 h 146"/>
                  <a:gd name="T4" fmla="*/ 32 w 47"/>
                  <a:gd name="T5" fmla="*/ 131 h 146"/>
                  <a:gd name="T6" fmla="*/ 25 w 47"/>
                  <a:gd name="T7" fmla="*/ 123 h 146"/>
                  <a:gd name="T8" fmla="*/ 20 w 47"/>
                  <a:gd name="T9" fmla="*/ 115 h 146"/>
                  <a:gd name="T10" fmla="*/ 15 w 47"/>
                  <a:gd name="T11" fmla="*/ 106 h 146"/>
                  <a:gd name="T12" fmla="*/ 11 w 47"/>
                  <a:gd name="T13" fmla="*/ 96 h 146"/>
                  <a:gd name="T14" fmla="*/ 7 w 47"/>
                  <a:gd name="T15" fmla="*/ 87 h 146"/>
                  <a:gd name="T16" fmla="*/ 4 w 47"/>
                  <a:gd name="T17" fmla="*/ 78 h 146"/>
                  <a:gd name="T18" fmla="*/ 2 w 47"/>
                  <a:gd name="T19" fmla="*/ 68 h 146"/>
                  <a:gd name="T20" fmla="*/ 1 w 47"/>
                  <a:gd name="T21" fmla="*/ 58 h 146"/>
                  <a:gd name="T22" fmla="*/ 0 w 47"/>
                  <a:gd name="T23" fmla="*/ 49 h 146"/>
                  <a:gd name="T24" fmla="*/ 0 w 47"/>
                  <a:gd name="T25" fmla="*/ 39 h 146"/>
                  <a:gd name="T26" fmla="*/ 1 w 47"/>
                  <a:gd name="T27" fmla="*/ 29 h 146"/>
                  <a:gd name="T28" fmla="*/ 2 w 47"/>
                  <a:gd name="T29" fmla="*/ 19 h 146"/>
                  <a:gd name="T30" fmla="*/ 4 w 47"/>
                  <a:gd name="T31" fmla="*/ 9 h 146"/>
                  <a:gd name="T32" fmla="*/ 7 w 47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46">
                    <a:moveTo>
                      <a:pt x="47" y="146"/>
                    </a:moveTo>
                    <a:lnTo>
                      <a:pt x="39" y="138"/>
                    </a:lnTo>
                    <a:lnTo>
                      <a:pt x="32" y="131"/>
                    </a:lnTo>
                    <a:lnTo>
                      <a:pt x="25" y="123"/>
                    </a:lnTo>
                    <a:lnTo>
                      <a:pt x="20" y="115"/>
                    </a:lnTo>
                    <a:lnTo>
                      <a:pt x="15" y="106"/>
                    </a:lnTo>
                    <a:lnTo>
                      <a:pt x="11" y="96"/>
                    </a:lnTo>
                    <a:lnTo>
                      <a:pt x="7" y="87"/>
                    </a:lnTo>
                    <a:lnTo>
                      <a:pt x="4" y="78"/>
                    </a:lnTo>
                    <a:lnTo>
                      <a:pt x="2" y="68"/>
                    </a:lnTo>
                    <a:lnTo>
                      <a:pt x="1" y="58"/>
                    </a:lnTo>
                    <a:lnTo>
                      <a:pt x="0" y="49"/>
                    </a:lnTo>
                    <a:lnTo>
                      <a:pt x="0" y="39"/>
                    </a:lnTo>
                    <a:lnTo>
                      <a:pt x="1" y="29"/>
                    </a:lnTo>
                    <a:lnTo>
                      <a:pt x="2" y="19"/>
                    </a:lnTo>
                    <a:lnTo>
                      <a:pt x="4" y="9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0" name="Freeform 586"/>
              <p:cNvSpPr>
                <a:spLocks/>
              </p:cNvSpPr>
              <p:nvPr/>
            </p:nvSpPr>
            <p:spPr bwMode="auto">
              <a:xfrm>
                <a:off x="3744" y="3548"/>
                <a:ext cx="13" cy="14"/>
              </a:xfrm>
              <a:custGeom>
                <a:avLst/>
                <a:gdLst>
                  <a:gd name="T0" fmla="*/ 0 w 100"/>
                  <a:gd name="T1" fmla="*/ 107 h 107"/>
                  <a:gd name="T2" fmla="*/ 2 w 100"/>
                  <a:gd name="T3" fmla="*/ 97 h 107"/>
                  <a:gd name="T4" fmla="*/ 5 w 100"/>
                  <a:gd name="T5" fmla="*/ 89 h 107"/>
                  <a:gd name="T6" fmla="*/ 10 w 100"/>
                  <a:gd name="T7" fmla="*/ 81 h 107"/>
                  <a:gd name="T8" fmla="*/ 15 w 100"/>
                  <a:gd name="T9" fmla="*/ 73 h 107"/>
                  <a:gd name="T10" fmla="*/ 21 w 100"/>
                  <a:gd name="T11" fmla="*/ 66 h 107"/>
                  <a:gd name="T12" fmla="*/ 27 w 100"/>
                  <a:gd name="T13" fmla="*/ 59 h 107"/>
                  <a:gd name="T14" fmla="*/ 34 w 100"/>
                  <a:gd name="T15" fmla="*/ 52 h 107"/>
                  <a:gd name="T16" fmla="*/ 42 w 100"/>
                  <a:gd name="T17" fmla="*/ 45 h 107"/>
                  <a:gd name="T18" fmla="*/ 49 w 100"/>
                  <a:gd name="T19" fmla="*/ 39 h 107"/>
                  <a:gd name="T20" fmla="*/ 57 w 100"/>
                  <a:gd name="T21" fmla="*/ 34 h 107"/>
                  <a:gd name="T22" fmla="*/ 64 w 100"/>
                  <a:gd name="T23" fmla="*/ 28 h 107"/>
                  <a:gd name="T24" fmla="*/ 73 w 100"/>
                  <a:gd name="T25" fmla="*/ 22 h 107"/>
                  <a:gd name="T26" fmla="*/ 80 w 100"/>
                  <a:gd name="T27" fmla="*/ 17 h 107"/>
                  <a:gd name="T28" fmla="*/ 87 w 100"/>
                  <a:gd name="T29" fmla="*/ 11 h 107"/>
                  <a:gd name="T30" fmla="*/ 94 w 100"/>
                  <a:gd name="T31" fmla="*/ 5 h 107"/>
                  <a:gd name="T32" fmla="*/ 100 w 100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07">
                    <a:moveTo>
                      <a:pt x="0" y="107"/>
                    </a:moveTo>
                    <a:lnTo>
                      <a:pt x="2" y="97"/>
                    </a:lnTo>
                    <a:lnTo>
                      <a:pt x="5" y="89"/>
                    </a:lnTo>
                    <a:lnTo>
                      <a:pt x="10" y="81"/>
                    </a:lnTo>
                    <a:lnTo>
                      <a:pt x="15" y="73"/>
                    </a:lnTo>
                    <a:lnTo>
                      <a:pt x="21" y="66"/>
                    </a:lnTo>
                    <a:lnTo>
                      <a:pt x="27" y="59"/>
                    </a:lnTo>
                    <a:lnTo>
                      <a:pt x="34" y="52"/>
                    </a:lnTo>
                    <a:lnTo>
                      <a:pt x="42" y="45"/>
                    </a:lnTo>
                    <a:lnTo>
                      <a:pt x="49" y="39"/>
                    </a:lnTo>
                    <a:lnTo>
                      <a:pt x="57" y="34"/>
                    </a:lnTo>
                    <a:lnTo>
                      <a:pt x="64" y="28"/>
                    </a:lnTo>
                    <a:lnTo>
                      <a:pt x="73" y="22"/>
                    </a:lnTo>
                    <a:lnTo>
                      <a:pt x="80" y="17"/>
                    </a:lnTo>
                    <a:lnTo>
                      <a:pt x="87" y="11"/>
                    </a:lnTo>
                    <a:lnTo>
                      <a:pt x="94" y="5"/>
                    </a:lnTo>
                    <a:lnTo>
                      <a:pt x="1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1" name="Freeform 587"/>
              <p:cNvSpPr>
                <a:spLocks/>
              </p:cNvSpPr>
              <p:nvPr/>
            </p:nvSpPr>
            <p:spPr bwMode="auto">
              <a:xfrm>
                <a:off x="3757" y="3548"/>
                <a:ext cx="58" cy="12"/>
              </a:xfrm>
              <a:custGeom>
                <a:avLst/>
                <a:gdLst>
                  <a:gd name="T0" fmla="*/ 0 w 464"/>
                  <a:gd name="T1" fmla="*/ 0 h 94"/>
                  <a:gd name="T2" fmla="*/ 28 w 464"/>
                  <a:gd name="T3" fmla="*/ 9 h 94"/>
                  <a:gd name="T4" fmla="*/ 57 w 464"/>
                  <a:gd name="T5" fmla="*/ 17 h 94"/>
                  <a:gd name="T6" fmla="*/ 85 w 464"/>
                  <a:gd name="T7" fmla="*/ 24 h 94"/>
                  <a:gd name="T8" fmla="*/ 114 w 464"/>
                  <a:gd name="T9" fmla="*/ 31 h 94"/>
                  <a:gd name="T10" fmla="*/ 143 w 464"/>
                  <a:gd name="T11" fmla="*/ 37 h 94"/>
                  <a:gd name="T12" fmla="*/ 171 w 464"/>
                  <a:gd name="T13" fmla="*/ 43 h 94"/>
                  <a:gd name="T14" fmla="*/ 200 w 464"/>
                  <a:gd name="T15" fmla="*/ 48 h 94"/>
                  <a:gd name="T16" fmla="*/ 229 w 464"/>
                  <a:gd name="T17" fmla="*/ 53 h 94"/>
                  <a:gd name="T18" fmla="*/ 258 w 464"/>
                  <a:gd name="T19" fmla="*/ 59 h 94"/>
                  <a:gd name="T20" fmla="*/ 286 w 464"/>
                  <a:gd name="T21" fmla="*/ 63 h 94"/>
                  <a:gd name="T22" fmla="*/ 315 w 464"/>
                  <a:gd name="T23" fmla="*/ 68 h 94"/>
                  <a:gd name="T24" fmla="*/ 344 w 464"/>
                  <a:gd name="T25" fmla="*/ 73 h 94"/>
                  <a:gd name="T26" fmla="*/ 374 w 464"/>
                  <a:gd name="T27" fmla="*/ 77 h 94"/>
                  <a:gd name="T28" fmla="*/ 404 w 464"/>
                  <a:gd name="T29" fmla="*/ 82 h 94"/>
                  <a:gd name="T30" fmla="*/ 433 w 464"/>
                  <a:gd name="T31" fmla="*/ 88 h 94"/>
                  <a:gd name="T32" fmla="*/ 464 w 464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4" h="94">
                    <a:moveTo>
                      <a:pt x="0" y="0"/>
                    </a:moveTo>
                    <a:lnTo>
                      <a:pt x="28" y="9"/>
                    </a:lnTo>
                    <a:lnTo>
                      <a:pt x="57" y="17"/>
                    </a:lnTo>
                    <a:lnTo>
                      <a:pt x="85" y="24"/>
                    </a:lnTo>
                    <a:lnTo>
                      <a:pt x="114" y="31"/>
                    </a:lnTo>
                    <a:lnTo>
                      <a:pt x="143" y="37"/>
                    </a:lnTo>
                    <a:lnTo>
                      <a:pt x="171" y="43"/>
                    </a:lnTo>
                    <a:lnTo>
                      <a:pt x="200" y="48"/>
                    </a:lnTo>
                    <a:lnTo>
                      <a:pt x="229" y="53"/>
                    </a:lnTo>
                    <a:lnTo>
                      <a:pt x="258" y="59"/>
                    </a:lnTo>
                    <a:lnTo>
                      <a:pt x="286" y="63"/>
                    </a:lnTo>
                    <a:lnTo>
                      <a:pt x="315" y="68"/>
                    </a:lnTo>
                    <a:lnTo>
                      <a:pt x="344" y="73"/>
                    </a:lnTo>
                    <a:lnTo>
                      <a:pt x="374" y="77"/>
                    </a:lnTo>
                    <a:lnTo>
                      <a:pt x="404" y="82"/>
                    </a:lnTo>
                    <a:lnTo>
                      <a:pt x="433" y="88"/>
                    </a:lnTo>
                    <a:lnTo>
                      <a:pt x="464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2" name="Freeform 588"/>
              <p:cNvSpPr>
                <a:spLocks/>
              </p:cNvSpPr>
              <p:nvPr/>
            </p:nvSpPr>
            <p:spPr bwMode="auto">
              <a:xfrm>
                <a:off x="3815" y="3560"/>
                <a:ext cx="33" cy="36"/>
              </a:xfrm>
              <a:custGeom>
                <a:avLst/>
                <a:gdLst>
                  <a:gd name="T0" fmla="*/ 0 w 266"/>
                  <a:gd name="T1" fmla="*/ 0 h 291"/>
                  <a:gd name="T2" fmla="*/ 14 w 266"/>
                  <a:gd name="T3" fmla="*/ 19 h 291"/>
                  <a:gd name="T4" fmla="*/ 30 w 266"/>
                  <a:gd name="T5" fmla="*/ 38 h 291"/>
                  <a:gd name="T6" fmla="*/ 48 w 266"/>
                  <a:gd name="T7" fmla="*/ 56 h 291"/>
                  <a:gd name="T8" fmla="*/ 66 w 266"/>
                  <a:gd name="T9" fmla="*/ 73 h 291"/>
                  <a:gd name="T10" fmla="*/ 85 w 266"/>
                  <a:gd name="T11" fmla="*/ 90 h 291"/>
                  <a:gd name="T12" fmla="*/ 104 w 266"/>
                  <a:gd name="T13" fmla="*/ 107 h 291"/>
                  <a:gd name="T14" fmla="*/ 123 w 266"/>
                  <a:gd name="T15" fmla="*/ 124 h 291"/>
                  <a:gd name="T16" fmla="*/ 143 w 266"/>
                  <a:gd name="T17" fmla="*/ 141 h 291"/>
                  <a:gd name="T18" fmla="*/ 163 w 266"/>
                  <a:gd name="T19" fmla="*/ 157 h 291"/>
                  <a:gd name="T20" fmla="*/ 182 w 266"/>
                  <a:gd name="T21" fmla="*/ 174 h 291"/>
                  <a:gd name="T22" fmla="*/ 200 w 266"/>
                  <a:gd name="T23" fmla="*/ 191 h 291"/>
                  <a:gd name="T24" fmla="*/ 216 w 266"/>
                  <a:gd name="T25" fmla="*/ 209 h 291"/>
                  <a:gd name="T26" fmla="*/ 231 w 266"/>
                  <a:gd name="T27" fmla="*/ 228 h 291"/>
                  <a:gd name="T28" fmla="*/ 245 w 266"/>
                  <a:gd name="T29" fmla="*/ 247 h 291"/>
                  <a:gd name="T30" fmla="*/ 256 w 266"/>
                  <a:gd name="T31" fmla="*/ 269 h 291"/>
                  <a:gd name="T32" fmla="*/ 266 w 266"/>
                  <a:gd name="T33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291">
                    <a:moveTo>
                      <a:pt x="0" y="0"/>
                    </a:moveTo>
                    <a:lnTo>
                      <a:pt x="14" y="19"/>
                    </a:lnTo>
                    <a:lnTo>
                      <a:pt x="30" y="38"/>
                    </a:lnTo>
                    <a:lnTo>
                      <a:pt x="48" y="56"/>
                    </a:lnTo>
                    <a:lnTo>
                      <a:pt x="66" y="73"/>
                    </a:lnTo>
                    <a:lnTo>
                      <a:pt x="85" y="90"/>
                    </a:lnTo>
                    <a:lnTo>
                      <a:pt x="104" y="107"/>
                    </a:lnTo>
                    <a:lnTo>
                      <a:pt x="123" y="124"/>
                    </a:lnTo>
                    <a:lnTo>
                      <a:pt x="143" y="141"/>
                    </a:lnTo>
                    <a:lnTo>
                      <a:pt x="163" y="157"/>
                    </a:lnTo>
                    <a:lnTo>
                      <a:pt x="182" y="174"/>
                    </a:lnTo>
                    <a:lnTo>
                      <a:pt x="200" y="191"/>
                    </a:lnTo>
                    <a:lnTo>
                      <a:pt x="216" y="209"/>
                    </a:lnTo>
                    <a:lnTo>
                      <a:pt x="231" y="228"/>
                    </a:lnTo>
                    <a:lnTo>
                      <a:pt x="245" y="247"/>
                    </a:lnTo>
                    <a:lnTo>
                      <a:pt x="256" y="269"/>
                    </a:lnTo>
                    <a:lnTo>
                      <a:pt x="266" y="2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3" name="Freeform 589"/>
              <p:cNvSpPr>
                <a:spLocks/>
              </p:cNvSpPr>
              <p:nvPr/>
            </p:nvSpPr>
            <p:spPr bwMode="auto">
              <a:xfrm>
                <a:off x="3841" y="3596"/>
                <a:ext cx="8" cy="9"/>
              </a:xfrm>
              <a:custGeom>
                <a:avLst/>
                <a:gdLst>
                  <a:gd name="T0" fmla="*/ 60 w 63"/>
                  <a:gd name="T1" fmla="*/ 0 h 66"/>
                  <a:gd name="T2" fmla="*/ 62 w 63"/>
                  <a:gd name="T3" fmla="*/ 8 h 66"/>
                  <a:gd name="T4" fmla="*/ 63 w 63"/>
                  <a:gd name="T5" fmla="*/ 15 h 66"/>
                  <a:gd name="T6" fmla="*/ 63 w 63"/>
                  <a:gd name="T7" fmla="*/ 22 h 66"/>
                  <a:gd name="T8" fmla="*/ 61 w 63"/>
                  <a:gd name="T9" fmla="*/ 28 h 66"/>
                  <a:gd name="T10" fmla="*/ 59 w 63"/>
                  <a:gd name="T11" fmla="*/ 33 h 66"/>
                  <a:gd name="T12" fmla="*/ 55 w 63"/>
                  <a:gd name="T13" fmla="*/ 37 h 66"/>
                  <a:gd name="T14" fmla="*/ 50 w 63"/>
                  <a:gd name="T15" fmla="*/ 41 h 66"/>
                  <a:gd name="T16" fmla="*/ 45 w 63"/>
                  <a:gd name="T17" fmla="*/ 45 h 66"/>
                  <a:gd name="T18" fmla="*/ 40 w 63"/>
                  <a:gd name="T19" fmla="*/ 48 h 66"/>
                  <a:gd name="T20" fmla="*/ 34 w 63"/>
                  <a:gd name="T21" fmla="*/ 51 h 66"/>
                  <a:gd name="T22" fmla="*/ 27 w 63"/>
                  <a:gd name="T23" fmla="*/ 53 h 66"/>
                  <a:gd name="T24" fmla="*/ 21 w 63"/>
                  <a:gd name="T25" fmla="*/ 56 h 66"/>
                  <a:gd name="T26" fmla="*/ 15 w 63"/>
                  <a:gd name="T27" fmla="*/ 58 h 66"/>
                  <a:gd name="T28" fmla="*/ 9 w 63"/>
                  <a:gd name="T29" fmla="*/ 61 h 66"/>
                  <a:gd name="T30" fmla="*/ 4 w 63"/>
                  <a:gd name="T31" fmla="*/ 63 h 66"/>
                  <a:gd name="T32" fmla="*/ 0 w 63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66">
                    <a:moveTo>
                      <a:pt x="60" y="0"/>
                    </a:moveTo>
                    <a:lnTo>
                      <a:pt x="62" y="8"/>
                    </a:lnTo>
                    <a:lnTo>
                      <a:pt x="63" y="15"/>
                    </a:lnTo>
                    <a:lnTo>
                      <a:pt x="63" y="22"/>
                    </a:lnTo>
                    <a:lnTo>
                      <a:pt x="61" y="28"/>
                    </a:lnTo>
                    <a:lnTo>
                      <a:pt x="59" y="33"/>
                    </a:lnTo>
                    <a:lnTo>
                      <a:pt x="55" y="37"/>
                    </a:lnTo>
                    <a:lnTo>
                      <a:pt x="50" y="41"/>
                    </a:lnTo>
                    <a:lnTo>
                      <a:pt x="45" y="45"/>
                    </a:lnTo>
                    <a:lnTo>
                      <a:pt x="40" y="48"/>
                    </a:lnTo>
                    <a:lnTo>
                      <a:pt x="34" y="51"/>
                    </a:lnTo>
                    <a:lnTo>
                      <a:pt x="27" y="53"/>
                    </a:lnTo>
                    <a:lnTo>
                      <a:pt x="21" y="56"/>
                    </a:lnTo>
                    <a:lnTo>
                      <a:pt x="15" y="58"/>
                    </a:lnTo>
                    <a:lnTo>
                      <a:pt x="9" y="61"/>
                    </a:lnTo>
                    <a:lnTo>
                      <a:pt x="4" y="63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4" name="Freeform 590"/>
              <p:cNvSpPr>
                <a:spLocks/>
              </p:cNvSpPr>
              <p:nvPr/>
            </p:nvSpPr>
            <p:spPr bwMode="auto">
              <a:xfrm>
                <a:off x="3587" y="3380"/>
                <a:ext cx="249" cy="231"/>
              </a:xfrm>
              <a:custGeom>
                <a:avLst/>
                <a:gdLst>
                  <a:gd name="T0" fmla="*/ 1815 w 1993"/>
                  <a:gd name="T1" fmla="*/ 1280 h 1847"/>
                  <a:gd name="T2" fmla="*/ 1829 w 1993"/>
                  <a:gd name="T3" fmla="*/ 1317 h 1847"/>
                  <a:gd name="T4" fmla="*/ 1828 w 1993"/>
                  <a:gd name="T5" fmla="*/ 1354 h 1847"/>
                  <a:gd name="T6" fmla="*/ 1774 w 1993"/>
                  <a:gd name="T7" fmla="*/ 1389 h 1847"/>
                  <a:gd name="T8" fmla="*/ 1698 w 1993"/>
                  <a:gd name="T9" fmla="*/ 1373 h 1847"/>
                  <a:gd name="T10" fmla="*/ 1621 w 1993"/>
                  <a:gd name="T11" fmla="*/ 1335 h 1847"/>
                  <a:gd name="T12" fmla="*/ 1540 w 1993"/>
                  <a:gd name="T13" fmla="*/ 1329 h 1847"/>
                  <a:gd name="T14" fmla="*/ 1457 w 1993"/>
                  <a:gd name="T15" fmla="*/ 1329 h 1847"/>
                  <a:gd name="T16" fmla="*/ 1382 w 1993"/>
                  <a:gd name="T17" fmla="*/ 1308 h 1847"/>
                  <a:gd name="T18" fmla="*/ 1336 w 1993"/>
                  <a:gd name="T19" fmla="*/ 1265 h 1847"/>
                  <a:gd name="T20" fmla="*/ 1394 w 1993"/>
                  <a:gd name="T21" fmla="*/ 1212 h 1847"/>
                  <a:gd name="T22" fmla="*/ 1453 w 1993"/>
                  <a:gd name="T23" fmla="*/ 1156 h 1847"/>
                  <a:gd name="T24" fmla="*/ 1468 w 1993"/>
                  <a:gd name="T25" fmla="*/ 1077 h 1847"/>
                  <a:gd name="T26" fmla="*/ 1411 w 1993"/>
                  <a:gd name="T27" fmla="*/ 956 h 1847"/>
                  <a:gd name="T28" fmla="*/ 1352 w 1993"/>
                  <a:gd name="T29" fmla="*/ 837 h 1847"/>
                  <a:gd name="T30" fmla="*/ 1288 w 1993"/>
                  <a:gd name="T31" fmla="*/ 722 h 1847"/>
                  <a:gd name="T32" fmla="*/ 1291 w 1993"/>
                  <a:gd name="T33" fmla="*/ 657 h 1847"/>
                  <a:gd name="T34" fmla="*/ 1319 w 1993"/>
                  <a:gd name="T35" fmla="*/ 605 h 1847"/>
                  <a:gd name="T36" fmla="*/ 1340 w 1993"/>
                  <a:gd name="T37" fmla="*/ 555 h 1847"/>
                  <a:gd name="T38" fmla="*/ 1345 w 1993"/>
                  <a:gd name="T39" fmla="*/ 529 h 1847"/>
                  <a:gd name="T40" fmla="*/ 1350 w 1993"/>
                  <a:gd name="T41" fmla="*/ 522 h 1847"/>
                  <a:gd name="T42" fmla="*/ 1353 w 1993"/>
                  <a:gd name="T43" fmla="*/ 513 h 1847"/>
                  <a:gd name="T44" fmla="*/ 1310 w 1993"/>
                  <a:gd name="T45" fmla="*/ 532 h 1847"/>
                  <a:gd name="T46" fmla="*/ 1138 w 1993"/>
                  <a:gd name="T47" fmla="*/ 699 h 1847"/>
                  <a:gd name="T48" fmla="*/ 939 w 1993"/>
                  <a:gd name="T49" fmla="*/ 831 h 1847"/>
                  <a:gd name="T50" fmla="*/ 724 w 1993"/>
                  <a:gd name="T51" fmla="*/ 925 h 1847"/>
                  <a:gd name="T52" fmla="*/ 752 w 1993"/>
                  <a:gd name="T53" fmla="*/ 1044 h 1847"/>
                  <a:gd name="T54" fmla="*/ 723 w 1993"/>
                  <a:gd name="T55" fmla="*/ 1156 h 1847"/>
                  <a:gd name="T56" fmla="*/ 679 w 1993"/>
                  <a:gd name="T57" fmla="*/ 1267 h 1847"/>
                  <a:gd name="T58" fmla="*/ 641 w 1993"/>
                  <a:gd name="T59" fmla="*/ 1373 h 1847"/>
                  <a:gd name="T60" fmla="*/ 601 w 1993"/>
                  <a:gd name="T61" fmla="*/ 1477 h 1847"/>
                  <a:gd name="T62" fmla="*/ 547 w 1993"/>
                  <a:gd name="T63" fmla="*/ 1573 h 1847"/>
                  <a:gd name="T64" fmla="*/ 521 w 1993"/>
                  <a:gd name="T65" fmla="*/ 1612 h 1847"/>
                  <a:gd name="T66" fmla="*/ 530 w 1993"/>
                  <a:gd name="T67" fmla="*/ 1615 h 1847"/>
                  <a:gd name="T68" fmla="*/ 539 w 1993"/>
                  <a:gd name="T69" fmla="*/ 1614 h 1847"/>
                  <a:gd name="T70" fmla="*/ 547 w 1993"/>
                  <a:gd name="T71" fmla="*/ 1620 h 1847"/>
                  <a:gd name="T72" fmla="*/ 541 w 1993"/>
                  <a:gd name="T73" fmla="*/ 1631 h 1847"/>
                  <a:gd name="T74" fmla="*/ 531 w 1993"/>
                  <a:gd name="T75" fmla="*/ 1640 h 1847"/>
                  <a:gd name="T76" fmla="*/ 524 w 1993"/>
                  <a:gd name="T77" fmla="*/ 1648 h 1847"/>
                  <a:gd name="T78" fmla="*/ 509 w 1993"/>
                  <a:gd name="T79" fmla="*/ 1720 h 1847"/>
                  <a:gd name="T80" fmla="*/ 394 w 1993"/>
                  <a:gd name="T81" fmla="*/ 1792 h 1847"/>
                  <a:gd name="T82" fmla="*/ 257 w 1993"/>
                  <a:gd name="T83" fmla="*/ 1832 h 1847"/>
                  <a:gd name="T84" fmla="*/ 146 w 1993"/>
                  <a:gd name="T85" fmla="*/ 1814 h 1847"/>
                  <a:gd name="T86" fmla="*/ 176 w 1993"/>
                  <a:gd name="T87" fmla="*/ 1813 h 1847"/>
                  <a:gd name="T88" fmla="*/ 207 w 1993"/>
                  <a:gd name="T89" fmla="*/ 1804 h 1847"/>
                  <a:gd name="T90" fmla="*/ 230 w 1993"/>
                  <a:gd name="T91" fmla="*/ 1780 h 1847"/>
                  <a:gd name="T92" fmla="*/ 227 w 1993"/>
                  <a:gd name="T93" fmla="*/ 1742 h 1847"/>
                  <a:gd name="T94" fmla="*/ 213 w 1993"/>
                  <a:gd name="T95" fmla="*/ 1699 h 1847"/>
                  <a:gd name="T96" fmla="*/ 225 w 1993"/>
                  <a:gd name="T97" fmla="*/ 1664 h 1847"/>
                  <a:gd name="T98" fmla="*/ 297 w 1993"/>
                  <a:gd name="T99" fmla="*/ 1644 h 1847"/>
                  <a:gd name="T100" fmla="*/ 317 w 1993"/>
                  <a:gd name="T101" fmla="*/ 1546 h 1847"/>
                  <a:gd name="T102" fmla="*/ 316 w 1993"/>
                  <a:gd name="T103" fmla="*/ 1351 h 1847"/>
                  <a:gd name="T104" fmla="*/ 220 w 1993"/>
                  <a:gd name="T105" fmla="*/ 1025 h 1847"/>
                  <a:gd name="T106" fmla="*/ 186 w 1993"/>
                  <a:gd name="T107" fmla="*/ 737 h 1847"/>
                  <a:gd name="T108" fmla="*/ 44 w 1993"/>
                  <a:gd name="T109" fmla="*/ 532 h 1847"/>
                  <a:gd name="T110" fmla="*/ 215 w 1993"/>
                  <a:gd name="T111" fmla="*/ 484 h 1847"/>
                  <a:gd name="T112" fmla="*/ 810 w 1993"/>
                  <a:gd name="T113" fmla="*/ 496 h 1847"/>
                  <a:gd name="T114" fmla="*/ 1368 w 1993"/>
                  <a:gd name="T115" fmla="*/ 59 h 1847"/>
                  <a:gd name="T116" fmla="*/ 1462 w 1993"/>
                  <a:gd name="T117" fmla="*/ 16 h 1847"/>
                  <a:gd name="T118" fmla="*/ 1916 w 1993"/>
                  <a:gd name="T119" fmla="*/ 295 h 1847"/>
                  <a:gd name="T120" fmla="*/ 1981 w 1993"/>
                  <a:gd name="T121" fmla="*/ 561 h 1847"/>
                  <a:gd name="T122" fmla="*/ 1806 w 1993"/>
                  <a:gd name="T123" fmla="*/ 1250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93" h="1847">
                    <a:moveTo>
                      <a:pt x="1806" y="1250"/>
                    </a:moveTo>
                    <a:lnTo>
                      <a:pt x="1807" y="1258"/>
                    </a:lnTo>
                    <a:lnTo>
                      <a:pt x="1809" y="1265"/>
                    </a:lnTo>
                    <a:lnTo>
                      <a:pt x="1812" y="1273"/>
                    </a:lnTo>
                    <a:lnTo>
                      <a:pt x="1815" y="1280"/>
                    </a:lnTo>
                    <a:lnTo>
                      <a:pt x="1818" y="1287"/>
                    </a:lnTo>
                    <a:lnTo>
                      <a:pt x="1821" y="1295"/>
                    </a:lnTo>
                    <a:lnTo>
                      <a:pt x="1824" y="1302"/>
                    </a:lnTo>
                    <a:lnTo>
                      <a:pt x="1827" y="1310"/>
                    </a:lnTo>
                    <a:lnTo>
                      <a:pt x="1829" y="1317"/>
                    </a:lnTo>
                    <a:lnTo>
                      <a:pt x="1831" y="1324"/>
                    </a:lnTo>
                    <a:lnTo>
                      <a:pt x="1832" y="1332"/>
                    </a:lnTo>
                    <a:lnTo>
                      <a:pt x="1832" y="1339"/>
                    </a:lnTo>
                    <a:lnTo>
                      <a:pt x="1831" y="1346"/>
                    </a:lnTo>
                    <a:lnTo>
                      <a:pt x="1828" y="1354"/>
                    </a:lnTo>
                    <a:lnTo>
                      <a:pt x="1824" y="1361"/>
                    </a:lnTo>
                    <a:lnTo>
                      <a:pt x="1819" y="1369"/>
                    </a:lnTo>
                    <a:lnTo>
                      <a:pt x="1804" y="1379"/>
                    </a:lnTo>
                    <a:lnTo>
                      <a:pt x="1789" y="1385"/>
                    </a:lnTo>
                    <a:lnTo>
                      <a:pt x="1774" y="1389"/>
                    </a:lnTo>
                    <a:lnTo>
                      <a:pt x="1759" y="1389"/>
                    </a:lnTo>
                    <a:lnTo>
                      <a:pt x="1744" y="1388"/>
                    </a:lnTo>
                    <a:lnTo>
                      <a:pt x="1729" y="1384"/>
                    </a:lnTo>
                    <a:lnTo>
                      <a:pt x="1713" y="1379"/>
                    </a:lnTo>
                    <a:lnTo>
                      <a:pt x="1698" y="1373"/>
                    </a:lnTo>
                    <a:lnTo>
                      <a:pt x="1682" y="1365"/>
                    </a:lnTo>
                    <a:lnTo>
                      <a:pt x="1667" y="1357"/>
                    </a:lnTo>
                    <a:lnTo>
                      <a:pt x="1652" y="1350"/>
                    </a:lnTo>
                    <a:lnTo>
                      <a:pt x="1637" y="1342"/>
                    </a:lnTo>
                    <a:lnTo>
                      <a:pt x="1621" y="1335"/>
                    </a:lnTo>
                    <a:lnTo>
                      <a:pt x="1606" y="1329"/>
                    </a:lnTo>
                    <a:lnTo>
                      <a:pt x="1589" y="1325"/>
                    </a:lnTo>
                    <a:lnTo>
                      <a:pt x="1574" y="1323"/>
                    </a:lnTo>
                    <a:lnTo>
                      <a:pt x="1556" y="1326"/>
                    </a:lnTo>
                    <a:lnTo>
                      <a:pt x="1540" y="1329"/>
                    </a:lnTo>
                    <a:lnTo>
                      <a:pt x="1523" y="1331"/>
                    </a:lnTo>
                    <a:lnTo>
                      <a:pt x="1506" y="1332"/>
                    </a:lnTo>
                    <a:lnTo>
                      <a:pt x="1490" y="1332"/>
                    </a:lnTo>
                    <a:lnTo>
                      <a:pt x="1474" y="1331"/>
                    </a:lnTo>
                    <a:lnTo>
                      <a:pt x="1457" y="1329"/>
                    </a:lnTo>
                    <a:lnTo>
                      <a:pt x="1441" y="1327"/>
                    </a:lnTo>
                    <a:lnTo>
                      <a:pt x="1426" y="1323"/>
                    </a:lnTo>
                    <a:lnTo>
                      <a:pt x="1411" y="1319"/>
                    </a:lnTo>
                    <a:lnTo>
                      <a:pt x="1396" y="1314"/>
                    </a:lnTo>
                    <a:lnTo>
                      <a:pt x="1382" y="1308"/>
                    </a:lnTo>
                    <a:lnTo>
                      <a:pt x="1368" y="1301"/>
                    </a:lnTo>
                    <a:lnTo>
                      <a:pt x="1354" y="1293"/>
                    </a:lnTo>
                    <a:lnTo>
                      <a:pt x="1341" y="1285"/>
                    </a:lnTo>
                    <a:lnTo>
                      <a:pt x="1329" y="1277"/>
                    </a:lnTo>
                    <a:lnTo>
                      <a:pt x="1336" y="1265"/>
                    </a:lnTo>
                    <a:lnTo>
                      <a:pt x="1345" y="1253"/>
                    </a:lnTo>
                    <a:lnTo>
                      <a:pt x="1356" y="1242"/>
                    </a:lnTo>
                    <a:lnTo>
                      <a:pt x="1368" y="1232"/>
                    </a:lnTo>
                    <a:lnTo>
                      <a:pt x="1381" y="1222"/>
                    </a:lnTo>
                    <a:lnTo>
                      <a:pt x="1394" y="1212"/>
                    </a:lnTo>
                    <a:lnTo>
                      <a:pt x="1407" y="1201"/>
                    </a:lnTo>
                    <a:lnTo>
                      <a:pt x="1420" y="1191"/>
                    </a:lnTo>
                    <a:lnTo>
                      <a:pt x="1433" y="1180"/>
                    </a:lnTo>
                    <a:lnTo>
                      <a:pt x="1444" y="1168"/>
                    </a:lnTo>
                    <a:lnTo>
                      <a:pt x="1453" y="1156"/>
                    </a:lnTo>
                    <a:lnTo>
                      <a:pt x="1462" y="1142"/>
                    </a:lnTo>
                    <a:lnTo>
                      <a:pt x="1468" y="1128"/>
                    </a:lnTo>
                    <a:lnTo>
                      <a:pt x="1471" y="1113"/>
                    </a:lnTo>
                    <a:lnTo>
                      <a:pt x="1471" y="1095"/>
                    </a:lnTo>
                    <a:lnTo>
                      <a:pt x="1468" y="1077"/>
                    </a:lnTo>
                    <a:lnTo>
                      <a:pt x="1456" y="1052"/>
                    </a:lnTo>
                    <a:lnTo>
                      <a:pt x="1445" y="1028"/>
                    </a:lnTo>
                    <a:lnTo>
                      <a:pt x="1434" y="1004"/>
                    </a:lnTo>
                    <a:lnTo>
                      <a:pt x="1423" y="980"/>
                    </a:lnTo>
                    <a:lnTo>
                      <a:pt x="1411" y="956"/>
                    </a:lnTo>
                    <a:lnTo>
                      <a:pt x="1400" y="931"/>
                    </a:lnTo>
                    <a:lnTo>
                      <a:pt x="1388" y="908"/>
                    </a:lnTo>
                    <a:lnTo>
                      <a:pt x="1376" y="884"/>
                    </a:lnTo>
                    <a:lnTo>
                      <a:pt x="1364" y="860"/>
                    </a:lnTo>
                    <a:lnTo>
                      <a:pt x="1352" y="837"/>
                    </a:lnTo>
                    <a:lnTo>
                      <a:pt x="1340" y="814"/>
                    </a:lnTo>
                    <a:lnTo>
                      <a:pt x="1326" y="789"/>
                    </a:lnTo>
                    <a:lnTo>
                      <a:pt x="1314" y="767"/>
                    </a:lnTo>
                    <a:lnTo>
                      <a:pt x="1301" y="744"/>
                    </a:lnTo>
                    <a:lnTo>
                      <a:pt x="1288" y="722"/>
                    </a:lnTo>
                    <a:lnTo>
                      <a:pt x="1275" y="700"/>
                    </a:lnTo>
                    <a:lnTo>
                      <a:pt x="1277" y="688"/>
                    </a:lnTo>
                    <a:lnTo>
                      <a:pt x="1281" y="678"/>
                    </a:lnTo>
                    <a:lnTo>
                      <a:pt x="1286" y="667"/>
                    </a:lnTo>
                    <a:lnTo>
                      <a:pt x="1291" y="657"/>
                    </a:lnTo>
                    <a:lnTo>
                      <a:pt x="1296" y="645"/>
                    </a:lnTo>
                    <a:lnTo>
                      <a:pt x="1302" y="635"/>
                    </a:lnTo>
                    <a:lnTo>
                      <a:pt x="1307" y="625"/>
                    </a:lnTo>
                    <a:lnTo>
                      <a:pt x="1313" y="615"/>
                    </a:lnTo>
                    <a:lnTo>
                      <a:pt x="1319" y="605"/>
                    </a:lnTo>
                    <a:lnTo>
                      <a:pt x="1324" y="595"/>
                    </a:lnTo>
                    <a:lnTo>
                      <a:pt x="1330" y="585"/>
                    </a:lnTo>
                    <a:lnTo>
                      <a:pt x="1334" y="575"/>
                    </a:lnTo>
                    <a:lnTo>
                      <a:pt x="1337" y="565"/>
                    </a:lnTo>
                    <a:lnTo>
                      <a:pt x="1340" y="555"/>
                    </a:lnTo>
                    <a:lnTo>
                      <a:pt x="1341" y="544"/>
                    </a:lnTo>
                    <a:lnTo>
                      <a:pt x="1342" y="534"/>
                    </a:lnTo>
                    <a:lnTo>
                      <a:pt x="1343" y="532"/>
                    </a:lnTo>
                    <a:lnTo>
                      <a:pt x="1344" y="531"/>
                    </a:lnTo>
                    <a:lnTo>
                      <a:pt x="1345" y="529"/>
                    </a:lnTo>
                    <a:lnTo>
                      <a:pt x="1346" y="528"/>
                    </a:lnTo>
                    <a:lnTo>
                      <a:pt x="1347" y="526"/>
                    </a:lnTo>
                    <a:lnTo>
                      <a:pt x="1348" y="525"/>
                    </a:lnTo>
                    <a:lnTo>
                      <a:pt x="1349" y="523"/>
                    </a:lnTo>
                    <a:lnTo>
                      <a:pt x="1350" y="522"/>
                    </a:lnTo>
                    <a:lnTo>
                      <a:pt x="1351" y="520"/>
                    </a:lnTo>
                    <a:lnTo>
                      <a:pt x="1351" y="518"/>
                    </a:lnTo>
                    <a:lnTo>
                      <a:pt x="1352" y="517"/>
                    </a:lnTo>
                    <a:lnTo>
                      <a:pt x="1352" y="515"/>
                    </a:lnTo>
                    <a:lnTo>
                      <a:pt x="1353" y="513"/>
                    </a:lnTo>
                    <a:lnTo>
                      <a:pt x="1353" y="511"/>
                    </a:lnTo>
                    <a:lnTo>
                      <a:pt x="1354" y="509"/>
                    </a:lnTo>
                    <a:lnTo>
                      <a:pt x="1355" y="508"/>
                    </a:lnTo>
                    <a:lnTo>
                      <a:pt x="1342" y="494"/>
                    </a:lnTo>
                    <a:lnTo>
                      <a:pt x="1310" y="532"/>
                    </a:lnTo>
                    <a:lnTo>
                      <a:pt x="1279" y="568"/>
                    </a:lnTo>
                    <a:lnTo>
                      <a:pt x="1246" y="602"/>
                    </a:lnTo>
                    <a:lnTo>
                      <a:pt x="1211" y="635"/>
                    </a:lnTo>
                    <a:lnTo>
                      <a:pt x="1175" y="668"/>
                    </a:lnTo>
                    <a:lnTo>
                      <a:pt x="1138" y="699"/>
                    </a:lnTo>
                    <a:lnTo>
                      <a:pt x="1100" y="728"/>
                    </a:lnTo>
                    <a:lnTo>
                      <a:pt x="1060" y="756"/>
                    </a:lnTo>
                    <a:lnTo>
                      <a:pt x="1020" y="782"/>
                    </a:lnTo>
                    <a:lnTo>
                      <a:pt x="980" y="808"/>
                    </a:lnTo>
                    <a:lnTo>
                      <a:pt x="939" y="831"/>
                    </a:lnTo>
                    <a:lnTo>
                      <a:pt x="896" y="853"/>
                    </a:lnTo>
                    <a:lnTo>
                      <a:pt x="853" y="873"/>
                    </a:lnTo>
                    <a:lnTo>
                      <a:pt x="811" y="892"/>
                    </a:lnTo>
                    <a:lnTo>
                      <a:pt x="767" y="909"/>
                    </a:lnTo>
                    <a:lnTo>
                      <a:pt x="724" y="925"/>
                    </a:lnTo>
                    <a:lnTo>
                      <a:pt x="736" y="949"/>
                    </a:lnTo>
                    <a:lnTo>
                      <a:pt x="744" y="974"/>
                    </a:lnTo>
                    <a:lnTo>
                      <a:pt x="749" y="998"/>
                    </a:lnTo>
                    <a:lnTo>
                      <a:pt x="752" y="1021"/>
                    </a:lnTo>
                    <a:lnTo>
                      <a:pt x="752" y="1044"/>
                    </a:lnTo>
                    <a:lnTo>
                      <a:pt x="749" y="1066"/>
                    </a:lnTo>
                    <a:lnTo>
                      <a:pt x="744" y="1089"/>
                    </a:lnTo>
                    <a:lnTo>
                      <a:pt x="738" y="1112"/>
                    </a:lnTo>
                    <a:lnTo>
                      <a:pt x="731" y="1134"/>
                    </a:lnTo>
                    <a:lnTo>
                      <a:pt x="723" y="1156"/>
                    </a:lnTo>
                    <a:lnTo>
                      <a:pt x="714" y="1178"/>
                    </a:lnTo>
                    <a:lnTo>
                      <a:pt x="705" y="1200"/>
                    </a:lnTo>
                    <a:lnTo>
                      <a:pt x="695" y="1222"/>
                    </a:lnTo>
                    <a:lnTo>
                      <a:pt x="687" y="1244"/>
                    </a:lnTo>
                    <a:lnTo>
                      <a:pt x="679" y="1267"/>
                    </a:lnTo>
                    <a:lnTo>
                      <a:pt x="671" y="1290"/>
                    </a:lnTo>
                    <a:lnTo>
                      <a:pt x="663" y="1310"/>
                    </a:lnTo>
                    <a:lnTo>
                      <a:pt x="656" y="1331"/>
                    </a:lnTo>
                    <a:lnTo>
                      <a:pt x="648" y="1352"/>
                    </a:lnTo>
                    <a:lnTo>
                      <a:pt x="641" y="1373"/>
                    </a:lnTo>
                    <a:lnTo>
                      <a:pt x="633" y="1394"/>
                    </a:lnTo>
                    <a:lnTo>
                      <a:pt x="626" y="1415"/>
                    </a:lnTo>
                    <a:lnTo>
                      <a:pt x="618" y="1436"/>
                    </a:lnTo>
                    <a:lnTo>
                      <a:pt x="610" y="1457"/>
                    </a:lnTo>
                    <a:lnTo>
                      <a:pt x="601" y="1477"/>
                    </a:lnTo>
                    <a:lnTo>
                      <a:pt x="591" y="1497"/>
                    </a:lnTo>
                    <a:lnTo>
                      <a:pt x="581" y="1517"/>
                    </a:lnTo>
                    <a:lnTo>
                      <a:pt x="571" y="1536"/>
                    </a:lnTo>
                    <a:lnTo>
                      <a:pt x="559" y="1554"/>
                    </a:lnTo>
                    <a:lnTo>
                      <a:pt x="547" y="1573"/>
                    </a:lnTo>
                    <a:lnTo>
                      <a:pt x="532" y="1591"/>
                    </a:lnTo>
                    <a:lnTo>
                      <a:pt x="518" y="1608"/>
                    </a:lnTo>
                    <a:lnTo>
                      <a:pt x="519" y="1610"/>
                    </a:lnTo>
                    <a:lnTo>
                      <a:pt x="520" y="1611"/>
                    </a:lnTo>
                    <a:lnTo>
                      <a:pt x="521" y="1612"/>
                    </a:lnTo>
                    <a:lnTo>
                      <a:pt x="523" y="1613"/>
                    </a:lnTo>
                    <a:lnTo>
                      <a:pt x="524" y="1614"/>
                    </a:lnTo>
                    <a:lnTo>
                      <a:pt x="526" y="1614"/>
                    </a:lnTo>
                    <a:lnTo>
                      <a:pt x="528" y="1615"/>
                    </a:lnTo>
                    <a:lnTo>
                      <a:pt x="530" y="1615"/>
                    </a:lnTo>
                    <a:lnTo>
                      <a:pt x="531" y="1615"/>
                    </a:lnTo>
                    <a:lnTo>
                      <a:pt x="533" y="1615"/>
                    </a:lnTo>
                    <a:lnTo>
                      <a:pt x="535" y="1614"/>
                    </a:lnTo>
                    <a:lnTo>
                      <a:pt x="537" y="1614"/>
                    </a:lnTo>
                    <a:lnTo>
                      <a:pt x="539" y="1614"/>
                    </a:lnTo>
                    <a:lnTo>
                      <a:pt x="541" y="1614"/>
                    </a:lnTo>
                    <a:lnTo>
                      <a:pt x="544" y="1614"/>
                    </a:lnTo>
                    <a:lnTo>
                      <a:pt x="546" y="1615"/>
                    </a:lnTo>
                    <a:lnTo>
                      <a:pt x="546" y="1617"/>
                    </a:lnTo>
                    <a:lnTo>
                      <a:pt x="547" y="1620"/>
                    </a:lnTo>
                    <a:lnTo>
                      <a:pt x="546" y="1622"/>
                    </a:lnTo>
                    <a:lnTo>
                      <a:pt x="546" y="1625"/>
                    </a:lnTo>
                    <a:lnTo>
                      <a:pt x="545" y="1627"/>
                    </a:lnTo>
                    <a:lnTo>
                      <a:pt x="542" y="1629"/>
                    </a:lnTo>
                    <a:lnTo>
                      <a:pt x="541" y="1631"/>
                    </a:lnTo>
                    <a:lnTo>
                      <a:pt x="539" y="1633"/>
                    </a:lnTo>
                    <a:lnTo>
                      <a:pt x="537" y="1634"/>
                    </a:lnTo>
                    <a:lnTo>
                      <a:pt x="535" y="1636"/>
                    </a:lnTo>
                    <a:lnTo>
                      <a:pt x="533" y="1638"/>
                    </a:lnTo>
                    <a:lnTo>
                      <a:pt x="531" y="1640"/>
                    </a:lnTo>
                    <a:lnTo>
                      <a:pt x="529" y="1641"/>
                    </a:lnTo>
                    <a:lnTo>
                      <a:pt x="527" y="1643"/>
                    </a:lnTo>
                    <a:lnTo>
                      <a:pt x="526" y="1645"/>
                    </a:lnTo>
                    <a:lnTo>
                      <a:pt x="525" y="1648"/>
                    </a:lnTo>
                    <a:lnTo>
                      <a:pt x="524" y="1648"/>
                    </a:lnTo>
                    <a:lnTo>
                      <a:pt x="558" y="1655"/>
                    </a:lnTo>
                    <a:lnTo>
                      <a:pt x="559" y="1654"/>
                    </a:lnTo>
                    <a:lnTo>
                      <a:pt x="544" y="1677"/>
                    </a:lnTo>
                    <a:lnTo>
                      <a:pt x="527" y="1699"/>
                    </a:lnTo>
                    <a:lnTo>
                      <a:pt x="509" y="1720"/>
                    </a:lnTo>
                    <a:lnTo>
                      <a:pt x="489" y="1738"/>
                    </a:lnTo>
                    <a:lnTo>
                      <a:pt x="468" y="1754"/>
                    </a:lnTo>
                    <a:lnTo>
                      <a:pt x="445" y="1768"/>
                    </a:lnTo>
                    <a:lnTo>
                      <a:pt x="420" y="1781"/>
                    </a:lnTo>
                    <a:lnTo>
                      <a:pt x="394" y="1792"/>
                    </a:lnTo>
                    <a:lnTo>
                      <a:pt x="368" y="1802"/>
                    </a:lnTo>
                    <a:lnTo>
                      <a:pt x="341" y="1811"/>
                    </a:lnTo>
                    <a:lnTo>
                      <a:pt x="313" y="1819"/>
                    </a:lnTo>
                    <a:lnTo>
                      <a:pt x="286" y="1826"/>
                    </a:lnTo>
                    <a:lnTo>
                      <a:pt x="257" y="1832"/>
                    </a:lnTo>
                    <a:lnTo>
                      <a:pt x="229" y="1837"/>
                    </a:lnTo>
                    <a:lnTo>
                      <a:pt x="201" y="1841"/>
                    </a:lnTo>
                    <a:lnTo>
                      <a:pt x="174" y="1846"/>
                    </a:lnTo>
                    <a:lnTo>
                      <a:pt x="173" y="1847"/>
                    </a:lnTo>
                    <a:lnTo>
                      <a:pt x="146" y="1814"/>
                    </a:lnTo>
                    <a:lnTo>
                      <a:pt x="152" y="1814"/>
                    </a:lnTo>
                    <a:lnTo>
                      <a:pt x="158" y="1814"/>
                    </a:lnTo>
                    <a:lnTo>
                      <a:pt x="164" y="1814"/>
                    </a:lnTo>
                    <a:lnTo>
                      <a:pt x="170" y="1814"/>
                    </a:lnTo>
                    <a:lnTo>
                      <a:pt x="176" y="1813"/>
                    </a:lnTo>
                    <a:lnTo>
                      <a:pt x="183" y="1812"/>
                    </a:lnTo>
                    <a:lnTo>
                      <a:pt x="189" y="1811"/>
                    </a:lnTo>
                    <a:lnTo>
                      <a:pt x="196" y="1809"/>
                    </a:lnTo>
                    <a:lnTo>
                      <a:pt x="202" y="1807"/>
                    </a:lnTo>
                    <a:lnTo>
                      <a:pt x="207" y="1804"/>
                    </a:lnTo>
                    <a:lnTo>
                      <a:pt x="213" y="1800"/>
                    </a:lnTo>
                    <a:lnTo>
                      <a:pt x="218" y="1796"/>
                    </a:lnTo>
                    <a:lnTo>
                      <a:pt x="223" y="1792"/>
                    </a:lnTo>
                    <a:lnTo>
                      <a:pt x="227" y="1786"/>
                    </a:lnTo>
                    <a:lnTo>
                      <a:pt x="230" y="1780"/>
                    </a:lnTo>
                    <a:lnTo>
                      <a:pt x="233" y="1774"/>
                    </a:lnTo>
                    <a:lnTo>
                      <a:pt x="233" y="1766"/>
                    </a:lnTo>
                    <a:lnTo>
                      <a:pt x="232" y="1758"/>
                    </a:lnTo>
                    <a:lnTo>
                      <a:pt x="230" y="1750"/>
                    </a:lnTo>
                    <a:lnTo>
                      <a:pt x="227" y="1742"/>
                    </a:lnTo>
                    <a:lnTo>
                      <a:pt x="224" y="1733"/>
                    </a:lnTo>
                    <a:lnTo>
                      <a:pt x="221" y="1725"/>
                    </a:lnTo>
                    <a:lnTo>
                      <a:pt x="218" y="1717"/>
                    </a:lnTo>
                    <a:lnTo>
                      <a:pt x="215" y="1708"/>
                    </a:lnTo>
                    <a:lnTo>
                      <a:pt x="213" y="1699"/>
                    </a:lnTo>
                    <a:lnTo>
                      <a:pt x="212" y="1692"/>
                    </a:lnTo>
                    <a:lnTo>
                      <a:pt x="213" y="1684"/>
                    </a:lnTo>
                    <a:lnTo>
                      <a:pt x="215" y="1677"/>
                    </a:lnTo>
                    <a:lnTo>
                      <a:pt x="219" y="1670"/>
                    </a:lnTo>
                    <a:lnTo>
                      <a:pt x="225" y="1664"/>
                    </a:lnTo>
                    <a:lnTo>
                      <a:pt x="234" y="1659"/>
                    </a:lnTo>
                    <a:lnTo>
                      <a:pt x="246" y="1654"/>
                    </a:lnTo>
                    <a:lnTo>
                      <a:pt x="260" y="1649"/>
                    </a:lnTo>
                    <a:lnTo>
                      <a:pt x="278" y="1647"/>
                    </a:lnTo>
                    <a:lnTo>
                      <a:pt x="297" y="1644"/>
                    </a:lnTo>
                    <a:lnTo>
                      <a:pt x="313" y="1637"/>
                    </a:lnTo>
                    <a:lnTo>
                      <a:pt x="324" y="1622"/>
                    </a:lnTo>
                    <a:lnTo>
                      <a:pt x="326" y="1615"/>
                    </a:lnTo>
                    <a:lnTo>
                      <a:pt x="322" y="1581"/>
                    </a:lnTo>
                    <a:lnTo>
                      <a:pt x="317" y="1546"/>
                    </a:lnTo>
                    <a:lnTo>
                      <a:pt x="314" y="1512"/>
                    </a:lnTo>
                    <a:lnTo>
                      <a:pt x="315" y="1478"/>
                    </a:lnTo>
                    <a:lnTo>
                      <a:pt x="322" y="1441"/>
                    </a:lnTo>
                    <a:lnTo>
                      <a:pt x="326" y="1429"/>
                    </a:lnTo>
                    <a:lnTo>
                      <a:pt x="316" y="1351"/>
                    </a:lnTo>
                    <a:lnTo>
                      <a:pt x="303" y="1274"/>
                    </a:lnTo>
                    <a:lnTo>
                      <a:pt x="285" y="1196"/>
                    </a:lnTo>
                    <a:lnTo>
                      <a:pt x="261" y="1121"/>
                    </a:lnTo>
                    <a:lnTo>
                      <a:pt x="231" y="1047"/>
                    </a:lnTo>
                    <a:lnTo>
                      <a:pt x="220" y="1025"/>
                    </a:lnTo>
                    <a:lnTo>
                      <a:pt x="243" y="967"/>
                    </a:lnTo>
                    <a:lnTo>
                      <a:pt x="245" y="908"/>
                    </a:lnTo>
                    <a:lnTo>
                      <a:pt x="231" y="849"/>
                    </a:lnTo>
                    <a:lnTo>
                      <a:pt x="209" y="791"/>
                    </a:lnTo>
                    <a:lnTo>
                      <a:pt x="186" y="737"/>
                    </a:lnTo>
                    <a:lnTo>
                      <a:pt x="180" y="720"/>
                    </a:lnTo>
                    <a:lnTo>
                      <a:pt x="146" y="670"/>
                    </a:lnTo>
                    <a:lnTo>
                      <a:pt x="112" y="623"/>
                    </a:lnTo>
                    <a:lnTo>
                      <a:pt x="78" y="578"/>
                    </a:lnTo>
                    <a:lnTo>
                      <a:pt x="44" y="532"/>
                    </a:lnTo>
                    <a:lnTo>
                      <a:pt x="10" y="483"/>
                    </a:lnTo>
                    <a:lnTo>
                      <a:pt x="0" y="467"/>
                    </a:lnTo>
                    <a:lnTo>
                      <a:pt x="70" y="462"/>
                    </a:lnTo>
                    <a:lnTo>
                      <a:pt x="142" y="469"/>
                    </a:lnTo>
                    <a:lnTo>
                      <a:pt x="215" y="484"/>
                    </a:lnTo>
                    <a:lnTo>
                      <a:pt x="289" y="501"/>
                    </a:lnTo>
                    <a:lnTo>
                      <a:pt x="361" y="517"/>
                    </a:lnTo>
                    <a:lnTo>
                      <a:pt x="385" y="521"/>
                    </a:lnTo>
                    <a:lnTo>
                      <a:pt x="601" y="527"/>
                    </a:lnTo>
                    <a:lnTo>
                      <a:pt x="810" y="496"/>
                    </a:lnTo>
                    <a:lnTo>
                      <a:pt x="1003" y="426"/>
                    </a:lnTo>
                    <a:lnTo>
                      <a:pt x="1173" y="310"/>
                    </a:lnTo>
                    <a:lnTo>
                      <a:pt x="1315" y="148"/>
                    </a:lnTo>
                    <a:lnTo>
                      <a:pt x="1355" y="83"/>
                    </a:lnTo>
                    <a:lnTo>
                      <a:pt x="1368" y="59"/>
                    </a:lnTo>
                    <a:lnTo>
                      <a:pt x="1382" y="32"/>
                    </a:lnTo>
                    <a:lnTo>
                      <a:pt x="1399" y="10"/>
                    </a:lnTo>
                    <a:lnTo>
                      <a:pt x="1421" y="0"/>
                    </a:lnTo>
                    <a:lnTo>
                      <a:pt x="1450" y="8"/>
                    </a:lnTo>
                    <a:lnTo>
                      <a:pt x="1462" y="16"/>
                    </a:lnTo>
                    <a:lnTo>
                      <a:pt x="1554" y="67"/>
                    </a:lnTo>
                    <a:lnTo>
                      <a:pt x="1646" y="120"/>
                    </a:lnTo>
                    <a:lnTo>
                      <a:pt x="1736" y="176"/>
                    </a:lnTo>
                    <a:lnTo>
                      <a:pt x="1826" y="235"/>
                    </a:lnTo>
                    <a:lnTo>
                      <a:pt x="1916" y="295"/>
                    </a:lnTo>
                    <a:lnTo>
                      <a:pt x="1946" y="315"/>
                    </a:lnTo>
                    <a:lnTo>
                      <a:pt x="1945" y="315"/>
                    </a:lnTo>
                    <a:lnTo>
                      <a:pt x="1992" y="389"/>
                    </a:lnTo>
                    <a:lnTo>
                      <a:pt x="1993" y="388"/>
                    </a:lnTo>
                    <a:lnTo>
                      <a:pt x="1981" y="561"/>
                    </a:lnTo>
                    <a:lnTo>
                      <a:pt x="1950" y="728"/>
                    </a:lnTo>
                    <a:lnTo>
                      <a:pt x="1907" y="889"/>
                    </a:lnTo>
                    <a:lnTo>
                      <a:pt x="1859" y="1046"/>
                    </a:lnTo>
                    <a:lnTo>
                      <a:pt x="1817" y="1199"/>
                    </a:lnTo>
                    <a:lnTo>
                      <a:pt x="1806" y="1250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5" name="Freeform 591"/>
              <p:cNvSpPr>
                <a:spLocks/>
              </p:cNvSpPr>
              <p:nvPr/>
            </p:nvSpPr>
            <p:spPr bwMode="auto">
              <a:xfrm>
                <a:off x="3812" y="3536"/>
                <a:ext cx="4" cy="15"/>
              </a:xfrm>
              <a:custGeom>
                <a:avLst/>
                <a:gdLst>
                  <a:gd name="T0" fmla="*/ 0 w 26"/>
                  <a:gd name="T1" fmla="*/ 0 h 119"/>
                  <a:gd name="T2" fmla="*/ 1 w 26"/>
                  <a:gd name="T3" fmla="*/ 8 h 119"/>
                  <a:gd name="T4" fmla="*/ 3 w 26"/>
                  <a:gd name="T5" fmla="*/ 15 h 119"/>
                  <a:gd name="T6" fmla="*/ 6 w 26"/>
                  <a:gd name="T7" fmla="*/ 23 h 119"/>
                  <a:gd name="T8" fmla="*/ 9 w 26"/>
                  <a:gd name="T9" fmla="*/ 30 h 119"/>
                  <a:gd name="T10" fmla="*/ 12 w 26"/>
                  <a:gd name="T11" fmla="*/ 37 h 119"/>
                  <a:gd name="T12" fmla="*/ 15 w 26"/>
                  <a:gd name="T13" fmla="*/ 45 h 119"/>
                  <a:gd name="T14" fmla="*/ 18 w 26"/>
                  <a:gd name="T15" fmla="*/ 52 h 119"/>
                  <a:gd name="T16" fmla="*/ 21 w 26"/>
                  <a:gd name="T17" fmla="*/ 60 h 119"/>
                  <a:gd name="T18" fmla="*/ 23 w 26"/>
                  <a:gd name="T19" fmla="*/ 67 h 119"/>
                  <a:gd name="T20" fmla="*/ 25 w 26"/>
                  <a:gd name="T21" fmla="*/ 74 h 119"/>
                  <a:gd name="T22" fmla="*/ 26 w 26"/>
                  <a:gd name="T23" fmla="*/ 82 h 119"/>
                  <a:gd name="T24" fmla="*/ 26 w 26"/>
                  <a:gd name="T25" fmla="*/ 89 h 119"/>
                  <a:gd name="T26" fmla="*/ 25 w 26"/>
                  <a:gd name="T27" fmla="*/ 96 h 119"/>
                  <a:gd name="T28" fmla="*/ 22 w 26"/>
                  <a:gd name="T29" fmla="*/ 104 h 119"/>
                  <a:gd name="T30" fmla="*/ 18 w 26"/>
                  <a:gd name="T31" fmla="*/ 111 h 119"/>
                  <a:gd name="T32" fmla="*/ 13 w 26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19">
                    <a:moveTo>
                      <a:pt x="0" y="0"/>
                    </a:moveTo>
                    <a:lnTo>
                      <a:pt x="1" y="8"/>
                    </a:lnTo>
                    <a:lnTo>
                      <a:pt x="3" y="15"/>
                    </a:lnTo>
                    <a:lnTo>
                      <a:pt x="6" y="23"/>
                    </a:lnTo>
                    <a:lnTo>
                      <a:pt x="9" y="30"/>
                    </a:lnTo>
                    <a:lnTo>
                      <a:pt x="12" y="37"/>
                    </a:lnTo>
                    <a:lnTo>
                      <a:pt x="15" y="45"/>
                    </a:lnTo>
                    <a:lnTo>
                      <a:pt x="18" y="52"/>
                    </a:lnTo>
                    <a:lnTo>
                      <a:pt x="21" y="60"/>
                    </a:lnTo>
                    <a:lnTo>
                      <a:pt x="23" y="67"/>
                    </a:lnTo>
                    <a:lnTo>
                      <a:pt x="25" y="74"/>
                    </a:lnTo>
                    <a:lnTo>
                      <a:pt x="26" y="82"/>
                    </a:lnTo>
                    <a:lnTo>
                      <a:pt x="26" y="89"/>
                    </a:lnTo>
                    <a:lnTo>
                      <a:pt x="25" y="96"/>
                    </a:lnTo>
                    <a:lnTo>
                      <a:pt x="22" y="104"/>
                    </a:lnTo>
                    <a:lnTo>
                      <a:pt x="18" y="111"/>
                    </a:lnTo>
                    <a:lnTo>
                      <a:pt x="13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6" name="Freeform 592"/>
              <p:cNvSpPr>
                <a:spLocks/>
              </p:cNvSpPr>
              <p:nvPr/>
            </p:nvSpPr>
            <p:spPr bwMode="auto">
              <a:xfrm>
                <a:off x="3783" y="3545"/>
                <a:ext cx="31" cy="8"/>
              </a:xfrm>
              <a:custGeom>
                <a:avLst/>
                <a:gdLst>
                  <a:gd name="T0" fmla="*/ 245 w 245"/>
                  <a:gd name="T1" fmla="*/ 46 h 66"/>
                  <a:gd name="T2" fmla="*/ 230 w 245"/>
                  <a:gd name="T3" fmla="*/ 56 h 66"/>
                  <a:gd name="T4" fmla="*/ 215 w 245"/>
                  <a:gd name="T5" fmla="*/ 62 h 66"/>
                  <a:gd name="T6" fmla="*/ 200 w 245"/>
                  <a:gd name="T7" fmla="*/ 66 h 66"/>
                  <a:gd name="T8" fmla="*/ 185 w 245"/>
                  <a:gd name="T9" fmla="*/ 66 h 66"/>
                  <a:gd name="T10" fmla="*/ 170 w 245"/>
                  <a:gd name="T11" fmla="*/ 65 h 66"/>
                  <a:gd name="T12" fmla="*/ 155 w 245"/>
                  <a:gd name="T13" fmla="*/ 61 h 66"/>
                  <a:gd name="T14" fmla="*/ 139 w 245"/>
                  <a:gd name="T15" fmla="*/ 56 h 66"/>
                  <a:gd name="T16" fmla="*/ 124 w 245"/>
                  <a:gd name="T17" fmla="*/ 50 h 66"/>
                  <a:gd name="T18" fmla="*/ 108 w 245"/>
                  <a:gd name="T19" fmla="*/ 42 h 66"/>
                  <a:gd name="T20" fmla="*/ 93 w 245"/>
                  <a:gd name="T21" fmla="*/ 34 h 66"/>
                  <a:gd name="T22" fmla="*/ 78 w 245"/>
                  <a:gd name="T23" fmla="*/ 27 h 66"/>
                  <a:gd name="T24" fmla="*/ 63 w 245"/>
                  <a:gd name="T25" fmla="*/ 19 h 66"/>
                  <a:gd name="T26" fmla="*/ 47 w 245"/>
                  <a:gd name="T27" fmla="*/ 12 h 66"/>
                  <a:gd name="T28" fmla="*/ 32 w 245"/>
                  <a:gd name="T29" fmla="*/ 6 h 66"/>
                  <a:gd name="T30" fmla="*/ 15 w 245"/>
                  <a:gd name="T31" fmla="*/ 2 h 66"/>
                  <a:gd name="T32" fmla="*/ 0 w 245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66">
                    <a:moveTo>
                      <a:pt x="245" y="46"/>
                    </a:moveTo>
                    <a:lnTo>
                      <a:pt x="230" y="56"/>
                    </a:lnTo>
                    <a:lnTo>
                      <a:pt x="215" y="62"/>
                    </a:lnTo>
                    <a:lnTo>
                      <a:pt x="200" y="66"/>
                    </a:lnTo>
                    <a:lnTo>
                      <a:pt x="185" y="66"/>
                    </a:lnTo>
                    <a:lnTo>
                      <a:pt x="170" y="65"/>
                    </a:lnTo>
                    <a:lnTo>
                      <a:pt x="155" y="61"/>
                    </a:lnTo>
                    <a:lnTo>
                      <a:pt x="139" y="56"/>
                    </a:lnTo>
                    <a:lnTo>
                      <a:pt x="124" y="50"/>
                    </a:lnTo>
                    <a:lnTo>
                      <a:pt x="108" y="42"/>
                    </a:lnTo>
                    <a:lnTo>
                      <a:pt x="93" y="34"/>
                    </a:lnTo>
                    <a:lnTo>
                      <a:pt x="78" y="27"/>
                    </a:lnTo>
                    <a:lnTo>
                      <a:pt x="63" y="19"/>
                    </a:lnTo>
                    <a:lnTo>
                      <a:pt x="47" y="12"/>
                    </a:lnTo>
                    <a:lnTo>
                      <a:pt x="32" y="6"/>
                    </a:lnTo>
                    <a:lnTo>
                      <a:pt x="1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7" name="Freeform 593"/>
              <p:cNvSpPr>
                <a:spLocks/>
              </p:cNvSpPr>
              <p:nvPr/>
            </p:nvSpPr>
            <p:spPr bwMode="auto">
              <a:xfrm>
                <a:off x="3753" y="3539"/>
                <a:ext cx="30" cy="7"/>
              </a:xfrm>
              <a:custGeom>
                <a:avLst/>
                <a:gdLst>
                  <a:gd name="T0" fmla="*/ 245 w 245"/>
                  <a:gd name="T1" fmla="*/ 46 h 55"/>
                  <a:gd name="T2" fmla="*/ 227 w 245"/>
                  <a:gd name="T3" fmla="*/ 49 h 55"/>
                  <a:gd name="T4" fmla="*/ 211 w 245"/>
                  <a:gd name="T5" fmla="*/ 52 h 55"/>
                  <a:gd name="T6" fmla="*/ 194 w 245"/>
                  <a:gd name="T7" fmla="*/ 54 h 55"/>
                  <a:gd name="T8" fmla="*/ 177 w 245"/>
                  <a:gd name="T9" fmla="*/ 55 h 55"/>
                  <a:gd name="T10" fmla="*/ 161 w 245"/>
                  <a:gd name="T11" fmla="*/ 55 h 55"/>
                  <a:gd name="T12" fmla="*/ 145 w 245"/>
                  <a:gd name="T13" fmla="*/ 54 h 55"/>
                  <a:gd name="T14" fmla="*/ 128 w 245"/>
                  <a:gd name="T15" fmla="*/ 52 h 55"/>
                  <a:gd name="T16" fmla="*/ 112 w 245"/>
                  <a:gd name="T17" fmla="*/ 50 h 55"/>
                  <a:gd name="T18" fmla="*/ 97 w 245"/>
                  <a:gd name="T19" fmla="*/ 46 h 55"/>
                  <a:gd name="T20" fmla="*/ 82 w 245"/>
                  <a:gd name="T21" fmla="*/ 42 h 55"/>
                  <a:gd name="T22" fmla="*/ 67 w 245"/>
                  <a:gd name="T23" fmla="*/ 37 h 55"/>
                  <a:gd name="T24" fmla="*/ 53 w 245"/>
                  <a:gd name="T25" fmla="*/ 31 h 55"/>
                  <a:gd name="T26" fmla="*/ 39 w 245"/>
                  <a:gd name="T27" fmla="*/ 24 h 55"/>
                  <a:gd name="T28" fmla="*/ 25 w 245"/>
                  <a:gd name="T29" fmla="*/ 16 h 55"/>
                  <a:gd name="T30" fmla="*/ 12 w 245"/>
                  <a:gd name="T31" fmla="*/ 8 h 55"/>
                  <a:gd name="T32" fmla="*/ 0 w 245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55">
                    <a:moveTo>
                      <a:pt x="245" y="46"/>
                    </a:moveTo>
                    <a:lnTo>
                      <a:pt x="227" y="49"/>
                    </a:lnTo>
                    <a:lnTo>
                      <a:pt x="211" y="52"/>
                    </a:lnTo>
                    <a:lnTo>
                      <a:pt x="194" y="54"/>
                    </a:lnTo>
                    <a:lnTo>
                      <a:pt x="177" y="55"/>
                    </a:lnTo>
                    <a:lnTo>
                      <a:pt x="161" y="55"/>
                    </a:lnTo>
                    <a:lnTo>
                      <a:pt x="145" y="54"/>
                    </a:lnTo>
                    <a:lnTo>
                      <a:pt x="128" y="52"/>
                    </a:lnTo>
                    <a:lnTo>
                      <a:pt x="112" y="50"/>
                    </a:lnTo>
                    <a:lnTo>
                      <a:pt x="97" y="46"/>
                    </a:lnTo>
                    <a:lnTo>
                      <a:pt x="82" y="42"/>
                    </a:lnTo>
                    <a:lnTo>
                      <a:pt x="67" y="37"/>
                    </a:lnTo>
                    <a:lnTo>
                      <a:pt x="53" y="31"/>
                    </a:lnTo>
                    <a:lnTo>
                      <a:pt x="39" y="24"/>
                    </a:lnTo>
                    <a:lnTo>
                      <a:pt x="25" y="16"/>
                    </a:lnTo>
                    <a:lnTo>
                      <a:pt x="12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8" name="Freeform 594"/>
              <p:cNvSpPr>
                <a:spLocks/>
              </p:cNvSpPr>
              <p:nvPr/>
            </p:nvSpPr>
            <p:spPr bwMode="auto">
              <a:xfrm>
                <a:off x="3753" y="3514"/>
                <a:ext cx="17" cy="25"/>
              </a:xfrm>
              <a:custGeom>
                <a:avLst/>
                <a:gdLst>
                  <a:gd name="T0" fmla="*/ 0 w 142"/>
                  <a:gd name="T1" fmla="*/ 200 h 200"/>
                  <a:gd name="T2" fmla="*/ 7 w 142"/>
                  <a:gd name="T3" fmla="*/ 188 h 200"/>
                  <a:gd name="T4" fmla="*/ 16 w 142"/>
                  <a:gd name="T5" fmla="*/ 176 h 200"/>
                  <a:gd name="T6" fmla="*/ 27 w 142"/>
                  <a:gd name="T7" fmla="*/ 165 h 200"/>
                  <a:gd name="T8" fmla="*/ 39 w 142"/>
                  <a:gd name="T9" fmla="*/ 155 h 200"/>
                  <a:gd name="T10" fmla="*/ 52 w 142"/>
                  <a:gd name="T11" fmla="*/ 145 h 200"/>
                  <a:gd name="T12" fmla="*/ 65 w 142"/>
                  <a:gd name="T13" fmla="*/ 135 h 200"/>
                  <a:gd name="T14" fmla="*/ 78 w 142"/>
                  <a:gd name="T15" fmla="*/ 124 h 200"/>
                  <a:gd name="T16" fmla="*/ 91 w 142"/>
                  <a:gd name="T17" fmla="*/ 114 h 200"/>
                  <a:gd name="T18" fmla="*/ 104 w 142"/>
                  <a:gd name="T19" fmla="*/ 103 h 200"/>
                  <a:gd name="T20" fmla="*/ 115 w 142"/>
                  <a:gd name="T21" fmla="*/ 91 h 200"/>
                  <a:gd name="T22" fmla="*/ 124 w 142"/>
                  <a:gd name="T23" fmla="*/ 79 h 200"/>
                  <a:gd name="T24" fmla="*/ 133 w 142"/>
                  <a:gd name="T25" fmla="*/ 65 h 200"/>
                  <a:gd name="T26" fmla="*/ 139 w 142"/>
                  <a:gd name="T27" fmla="*/ 51 h 200"/>
                  <a:gd name="T28" fmla="*/ 142 w 142"/>
                  <a:gd name="T29" fmla="*/ 36 h 200"/>
                  <a:gd name="T30" fmla="*/ 142 w 142"/>
                  <a:gd name="T31" fmla="*/ 18 h 200"/>
                  <a:gd name="T32" fmla="*/ 139 w 142"/>
                  <a:gd name="T33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2" h="200">
                    <a:moveTo>
                      <a:pt x="0" y="200"/>
                    </a:moveTo>
                    <a:lnTo>
                      <a:pt x="7" y="188"/>
                    </a:lnTo>
                    <a:lnTo>
                      <a:pt x="16" y="176"/>
                    </a:lnTo>
                    <a:lnTo>
                      <a:pt x="27" y="165"/>
                    </a:lnTo>
                    <a:lnTo>
                      <a:pt x="39" y="155"/>
                    </a:lnTo>
                    <a:lnTo>
                      <a:pt x="52" y="145"/>
                    </a:lnTo>
                    <a:lnTo>
                      <a:pt x="65" y="135"/>
                    </a:lnTo>
                    <a:lnTo>
                      <a:pt x="78" y="124"/>
                    </a:lnTo>
                    <a:lnTo>
                      <a:pt x="91" y="114"/>
                    </a:lnTo>
                    <a:lnTo>
                      <a:pt x="104" y="103"/>
                    </a:lnTo>
                    <a:lnTo>
                      <a:pt x="115" y="91"/>
                    </a:lnTo>
                    <a:lnTo>
                      <a:pt x="124" y="79"/>
                    </a:lnTo>
                    <a:lnTo>
                      <a:pt x="133" y="65"/>
                    </a:lnTo>
                    <a:lnTo>
                      <a:pt x="139" y="51"/>
                    </a:lnTo>
                    <a:lnTo>
                      <a:pt x="142" y="36"/>
                    </a:lnTo>
                    <a:lnTo>
                      <a:pt x="142" y="18"/>
                    </a:lnTo>
                    <a:lnTo>
                      <a:pt x="1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299" name="Freeform 595"/>
              <p:cNvSpPr>
                <a:spLocks/>
              </p:cNvSpPr>
              <p:nvPr/>
            </p:nvSpPr>
            <p:spPr bwMode="auto">
              <a:xfrm>
                <a:off x="3746" y="3467"/>
                <a:ext cx="24" cy="47"/>
              </a:xfrm>
              <a:custGeom>
                <a:avLst/>
                <a:gdLst>
                  <a:gd name="T0" fmla="*/ 193 w 193"/>
                  <a:gd name="T1" fmla="*/ 377 h 377"/>
                  <a:gd name="T2" fmla="*/ 181 w 193"/>
                  <a:gd name="T3" fmla="*/ 352 h 377"/>
                  <a:gd name="T4" fmla="*/ 170 w 193"/>
                  <a:gd name="T5" fmla="*/ 328 h 377"/>
                  <a:gd name="T6" fmla="*/ 159 w 193"/>
                  <a:gd name="T7" fmla="*/ 304 h 377"/>
                  <a:gd name="T8" fmla="*/ 148 w 193"/>
                  <a:gd name="T9" fmla="*/ 280 h 377"/>
                  <a:gd name="T10" fmla="*/ 136 w 193"/>
                  <a:gd name="T11" fmla="*/ 256 h 377"/>
                  <a:gd name="T12" fmla="*/ 125 w 193"/>
                  <a:gd name="T13" fmla="*/ 231 h 377"/>
                  <a:gd name="T14" fmla="*/ 113 w 193"/>
                  <a:gd name="T15" fmla="*/ 208 h 377"/>
                  <a:gd name="T16" fmla="*/ 101 w 193"/>
                  <a:gd name="T17" fmla="*/ 184 h 377"/>
                  <a:gd name="T18" fmla="*/ 89 w 193"/>
                  <a:gd name="T19" fmla="*/ 160 h 377"/>
                  <a:gd name="T20" fmla="*/ 77 w 193"/>
                  <a:gd name="T21" fmla="*/ 137 h 377"/>
                  <a:gd name="T22" fmla="*/ 65 w 193"/>
                  <a:gd name="T23" fmla="*/ 114 h 377"/>
                  <a:gd name="T24" fmla="*/ 51 w 193"/>
                  <a:gd name="T25" fmla="*/ 89 h 377"/>
                  <a:gd name="T26" fmla="*/ 39 w 193"/>
                  <a:gd name="T27" fmla="*/ 67 h 377"/>
                  <a:gd name="T28" fmla="*/ 26 w 193"/>
                  <a:gd name="T29" fmla="*/ 44 h 377"/>
                  <a:gd name="T30" fmla="*/ 13 w 193"/>
                  <a:gd name="T31" fmla="*/ 22 h 377"/>
                  <a:gd name="T32" fmla="*/ 0 w 193"/>
                  <a:gd name="T33" fmla="*/ 0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377">
                    <a:moveTo>
                      <a:pt x="193" y="377"/>
                    </a:moveTo>
                    <a:lnTo>
                      <a:pt x="181" y="352"/>
                    </a:lnTo>
                    <a:lnTo>
                      <a:pt x="170" y="328"/>
                    </a:lnTo>
                    <a:lnTo>
                      <a:pt x="159" y="304"/>
                    </a:lnTo>
                    <a:lnTo>
                      <a:pt x="148" y="280"/>
                    </a:lnTo>
                    <a:lnTo>
                      <a:pt x="136" y="256"/>
                    </a:lnTo>
                    <a:lnTo>
                      <a:pt x="125" y="231"/>
                    </a:lnTo>
                    <a:lnTo>
                      <a:pt x="113" y="208"/>
                    </a:lnTo>
                    <a:lnTo>
                      <a:pt x="101" y="184"/>
                    </a:lnTo>
                    <a:lnTo>
                      <a:pt x="89" y="160"/>
                    </a:lnTo>
                    <a:lnTo>
                      <a:pt x="77" y="137"/>
                    </a:lnTo>
                    <a:lnTo>
                      <a:pt x="65" y="114"/>
                    </a:lnTo>
                    <a:lnTo>
                      <a:pt x="51" y="89"/>
                    </a:lnTo>
                    <a:lnTo>
                      <a:pt x="39" y="67"/>
                    </a:lnTo>
                    <a:lnTo>
                      <a:pt x="26" y="44"/>
                    </a:lnTo>
                    <a:lnTo>
                      <a:pt x="13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0" name="Freeform 596"/>
              <p:cNvSpPr>
                <a:spLocks/>
              </p:cNvSpPr>
              <p:nvPr/>
            </p:nvSpPr>
            <p:spPr bwMode="auto">
              <a:xfrm>
                <a:off x="3746" y="3446"/>
                <a:ext cx="8" cy="21"/>
              </a:xfrm>
              <a:custGeom>
                <a:avLst/>
                <a:gdLst>
                  <a:gd name="T0" fmla="*/ 0 w 67"/>
                  <a:gd name="T1" fmla="*/ 166 h 166"/>
                  <a:gd name="T2" fmla="*/ 2 w 67"/>
                  <a:gd name="T3" fmla="*/ 154 h 166"/>
                  <a:gd name="T4" fmla="*/ 6 w 67"/>
                  <a:gd name="T5" fmla="*/ 144 h 166"/>
                  <a:gd name="T6" fmla="*/ 11 w 67"/>
                  <a:gd name="T7" fmla="*/ 133 h 166"/>
                  <a:gd name="T8" fmla="*/ 16 w 67"/>
                  <a:gd name="T9" fmla="*/ 123 h 166"/>
                  <a:gd name="T10" fmla="*/ 21 w 67"/>
                  <a:gd name="T11" fmla="*/ 111 h 166"/>
                  <a:gd name="T12" fmla="*/ 27 w 67"/>
                  <a:gd name="T13" fmla="*/ 101 h 166"/>
                  <a:gd name="T14" fmla="*/ 32 w 67"/>
                  <a:gd name="T15" fmla="*/ 91 h 166"/>
                  <a:gd name="T16" fmla="*/ 38 w 67"/>
                  <a:gd name="T17" fmla="*/ 81 h 166"/>
                  <a:gd name="T18" fmla="*/ 44 w 67"/>
                  <a:gd name="T19" fmla="*/ 71 h 166"/>
                  <a:gd name="T20" fmla="*/ 49 w 67"/>
                  <a:gd name="T21" fmla="*/ 61 h 166"/>
                  <a:gd name="T22" fmla="*/ 55 w 67"/>
                  <a:gd name="T23" fmla="*/ 51 h 166"/>
                  <a:gd name="T24" fmla="*/ 59 w 67"/>
                  <a:gd name="T25" fmla="*/ 41 h 166"/>
                  <a:gd name="T26" fmla="*/ 62 w 67"/>
                  <a:gd name="T27" fmla="*/ 31 h 166"/>
                  <a:gd name="T28" fmla="*/ 65 w 67"/>
                  <a:gd name="T29" fmla="*/ 21 h 166"/>
                  <a:gd name="T30" fmla="*/ 66 w 67"/>
                  <a:gd name="T31" fmla="*/ 10 h 166"/>
                  <a:gd name="T32" fmla="*/ 67 w 67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66">
                    <a:moveTo>
                      <a:pt x="0" y="166"/>
                    </a:moveTo>
                    <a:lnTo>
                      <a:pt x="2" y="154"/>
                    </a:lnTo>
                    <a:lnTo>
                      <a:pt x="6" y="144"/>
                    </a:lnTo>
                    <a:lnTo>
                      <a:pt x="11" y="133"/>
                    </a:lnTo>
                    <a:lnTo>
                      <a:pt x="16" y="123"/>
                    </a:lnTo>
                    <a:lnTo>
                      <a:pt x="21" y="111"/>
                    </a:lnTo>
                    <a:lnTo>
                      <a:pt x="27" y="101"/>
                    </a:lnTo>
                    <a:lnTo>
                      <a:pt x="32" y="91"/>
                    </a:lnTo>
                    <a:lnTo>
                      <a:pt x="38" y="81"/>
                    </a:lnTo>
                    <a:lnTo>
                      <a:pt x="44" y="71"/>
                    </a:lnTo>
                    <a:lnTo>
                      <a:pt x="49" y="61"/>
                    </a:lnTo>
                    <a:lnTo>
                      <a:pt x="55" y="51"/>
                    </a:lnTo>
                    <a:lnTo>
                      <a:pt x="59" y="41"/>
                    </a:lnTo>
                    <a:lnTo>
                      <a:pt x="62" y="31"/>
                    </a:lnTo>
                    <a:lnTo>
                      <a:pt x="65" y="21"/>
                    </a:lnTo>
                    <a:lnTo>
                      <a:pt x="66" y="10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1" name="Freeform 597"/>
              <p:cNvSpPr>
                <a:spLocks/>
              </p:cNvSpPr>
              <p:nvPr/>
            </p:nvSpPr>
            <p:spPr bwMode="auto">
              <a:xfrm>
                <a:off x="3754" y="3443"/>
                <a:ext cx="2" cy="3"/>
              </a:xfrm>
              <a:custGeom>
                <a:avLst/>
                <a:gdLst>
                  <a:gd name="T0" fmla="*/ 0 w 13"/>
                  <a:gd name="T1" fmla="*/ 26 h 26"/>
                  <a:gd name="T2" fmla="*/ 1 w 13"/>
                  <a:gd name="T3" fmla="*/ 24 h 26"/>
                  <a:gd name="T4" fmla="*/ 2 w 13"/>
                  <a:gd name="T5" fmla="*/ 23 h 26"/>
                  <a:gd name="T6" fmla="*/ 3 w 13"/>
                  <a:gd name="T7" fmla="*/ 21 h 26"/>
                  <a:gd name="T8" fmla="*/ 4 w 13"/>
                  <a:gd name="T9" fmla="*/ 20 h 26"/>
                  <a:gd name="T10" fmla="*/ 5 w 13"/>
                  <a:gd name="T11" fmla="*/ 18 h 26"/>
                  <a:gd name="T12" fmla="*/ 6 w 13"/>
                  <a:gd name="T13" fmla="*/ 17 h 26"/>
                  <a:gd name="T14" fmla="*/ 7 w 13"/>
                  <a:gd name="T15" fmla="*/ 15 h 26"/>
                  <a:gd name="T16" fmla="*/ 8 w 13"/>
                  <a:gd name="T17" fmla="*/ 14 h 26"/>
                  <a:gd name="T18" fmla="*/ 9 w 13"/>
                  <a:gd name="T19" fmla="*/ 12 h 26"/>
                  <a:gd name="T20" fmla="*/ 9 w 13"/>
                  <a:gd name="T21" fmla="*/ 10 h 26"/>
                  <a:gd name="T22" fmla="*/ 10 w 13"/>
                  <a:gd name="T23" fmla="*/ 9 h 26"/>
                  <a:gd name="T24" fmla="*/ 10 w 13"/>
                  <a:gd name="T25" fmla="*/ 7 h 26"/>
                  <a:gd name="T26" fmla="*/ 11 w 13"/>
                  <a:gd name="T27" fmla="*/ 5 h 26"/>
                  <a:gd name="T28" fmla="*/ 11 w 13"/>
                  <a:gd name="T29" fmla="*/ 3 h 26"/>
                  <a:gd name="T30" fmla="*/ 12 w 13"/>
                  <a:gd name="T31" fmla="*/ 1 h 26"/>
                  <a:gd name="T32" fmla="*/ 13 w 13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6">
                    <a:moveTo>
                      <a:pt x="0" y="26"/>
                    </a:moveTo>
                    <a:lnTo>
                      <a:pt x="1" y="24"/>
                    </a:lnTo>
                    <a:lnTo>
                      <a:pt x="2" y="23"/>
                    </a:lnTo>
                    <a:lnTo>
                      <a:pt x="3" y="21"/>
                    </a:lnTo>
                    <a:lnTo>
                      <a:pt x="4" y="20"/>
                    </a:lnTo>
                    <a:lnTo>
                      <a:pt x="5" y="18"/>
                    </a:lnTo>
                    <a:lnTo>
                      <a:pt x="6" y="17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9" y="12"/>
                    </a:lnTo>
                    <a:lnTo>
                      <a:pt x="9" y="10"/>
                    </a:lnTo>
                    <a:lnTo>
                      <a:pt x="10" y="9"/>
                    </a:lnTo>
                    <a:lnTo>
                      <a:pt x="10" y="7"/>
                    </a:lnTo>
                    <a:lnTo>
                      <a:pt x="11" y="5"/>
                    </a:lnTo>
                    <a:lnTo>
                      <a:pt x="11" y="3"/>
                    </a:lnTo>
                    <a:lnTo>
                      <a:pt x="12" y="1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2" name="Line 598"/>
              <p:cNvSpPr>
                <a:spLocks noChangeShapeType="1"/>
              </p:cNvSpPr>
              <p:nvPr/>
            </p:nvSpPr>
            <p:spPr bwMode="auto">
              <a:xfrm flipH="1" flipV="1">
                <a:off x="3754" y="3442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3" name="Freeform 599"/>
              <p:cNvSpPr>
                <a:spLocks/>
              </p:cNvSpPr>
              <p:nvPr/>
            </p:nvSpPr>
            <p:spPr bwMode="auto">
              <a:xfrm>
                <a:off x="3677" y="3442"/>
                <a:ext cx="77" cy="53"/>
              </a:xfrm>
              <a:custGeom>
                <a:avLst/>
                <a:gdLst>
                  <a:gd name="T0" fmla="*/ 618 w 618"/>
                  <a:gd name="T1" fmla="*/ 0 h 431"/>
                  <a:gd name="T2" fmla="*/ 586 w 618"/>
                  <a:gd name="T3" fmla="*/ 38 h 431"/>
                  <a:gd name="T4" fmla="*/ 555 w 618"/>
                  <a:gd name="T5" fmla="*/ 74 h 431"/>
                  <a:gd name="T6" fmla="*/ 522 w 618"/>
                  <a:gd name="T7" fmla="*/ 108 h 431"/>
                  <a:gd name="T8" fmla="*/ 487 w 618"/>
                  <a:gd name="T9" fmla="*/ 141 h 431"/>
                  <a:gd name="T10" fmla="*/ 451 w 618"/>
                  <a:gd name="T11" fmla="*/ 174 h 431"/>
                  <a:gd name="T12" fmla="*/ 414 w 618"/>
                  <a:gd name="T13" fmla="*/ 205 h 431"/>
                  <a:gd name="T14" fmla="*/ 376 w 618"/>
                  <a:gd name="T15" fmla="*/ 234 h 431"/>
                  <a:gd name="T16" fmla="*/ 336 w 618"/>
                  <a:gd name="T17" fmla="*/ 262 h 431"/>
                  <a:gd name="T18" fmla="*/ 296 w 618"/>
                  <a:gd name="T19" fmla="*/ 288 h 431"/>
                  <a:gd name="T20" fmla="*/ 256 w 618"/>
                  <a:gd name="T21" fmla="*/ 314 h 431"/>
                  <a:gd name="T22" fmla="*/ 215 w 618"/>
                  <a:gd name="T23" fmla="*/ 337 h 431"/>
                  <a:gd name="T24" fmla="*/ 172 w 618"/>
                  <a:gd name="T25" fmla="*/ 359 h 431"/>
                  <a:gd name="T26" fmla="*/ 129 w 618"/>
                  <a:gd name="T27" fmla="*/ 379 h 431"/>
                  <a:gd name="T28" fmla="*/ 87 w 618"/>
                  <a:gd name="T29" fmla="*/ 398 h 431"/>
                  <a:gd name="T30" fmla="*/ 43 w 618"/>
                  <a:gd name="T31" fmla="*/ 415 h 431"/>
                  <a:gd name="T32" fmla="*/ 0 w 618"/>
                  <a:gd name="T33" fmla="*/ 43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8" h="431">
                    <a:moveTo>
                      <a:pt x="618" y="0"/>
                    </a:moveTo>
                    <a:lnTo>
                      <a:pt x="586" y="38"/>
                    </a:lnTo>
                    <a:lnTo>
                      <a:pt x="555" y="74"/>
                    </a:lnTo>
                    <a:lnTo>
                      <a:pt x="522" y="108"/>
                    </a:lnTo>
                    <a:lnTo>
                      <a:pt x="487" y="141"/>
                    </a:lnTo>
                    <a:lnTo>
                      <a:pt x="451" y="174"/>
                    </a:lnTo>
                    <a:lnTo>
                      <a:pt x="414" y="205"/>
                    </a:lnTo>
                    <a:lnTo>
                      <a:pt x="376" y="234"/>
                    </a:lnTo>
                    <a:lnTo>
                      <a:pt x="336" y="262"/>
                    </a:lnTo>
                    <a:lnTo>
                      <a:pt x="296" y="288"/>
                    </a:lnTo>
                    <a:lnTo>
                      <a:pt x="256" y="314"/>
                    </a:lnTo>
                    <a:lnTo>
                      <a:pt x="215" y="337"/>
                    </a:lnTo>
                    <a:lnTo>
                      <a:pt x="172" y="359"/>
                    </a:lnTo>
                    <a:lnTo>
                      <a:pt x="129" y="379"/>
                    </a:lnTo>
                    <a:lnTo>
                      <a:pt x="87" y="398"/>
                    </a:lnTo>
                    <a:lnTo>
                      <a:pt x="43" y="415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4" name="Freeform 600"/>
              <p:cNvSpPr>
                <a:spLocks/>
              </p:cNvSpPr>
              <p:nvPr/>
            </p:nvSpPr>
            <p:spPr bwMode="auto">
              <a:xfrm>
                <a:off x="3671" y="3495"/>
                <a:ext cx="10" cy="46"/>
              </a:xfrm>
              <a:custGeom>
                <a:avLst/>
                <a:gdLst>
                  <a:gd name="T0" fmla="*/ 53 w 81"/>
                  <a:gd name="T1" fmla="*/ 0 h 365"/>
                  <a:gd name="T2" fmla="*/ 65 w 81"/>
                  <a:gd name="T3" fmla="*/ 24 h 365"/>
                  <a:gd name="T4" fmla="*/ 73 w 81"/>
                  <a:gd name="T5" fmla="*/ 49 h 365"/>
                  <a:gd name="T6" fmla="*/ 78 w 81"/>
                  <a:gd name="T7" fmla="*/ 73 h 365"/>
                  <a:gd name="T8" fmla="*/ 81 w 81"/>
                  <a:gd name="T9" fmla="*/ 96 h 365"/>
                  <a:gd name="T10" fmla="*/ 81 w 81"/>
                  <a:gd name="T11" fmla="*/ 119 h 365"/>
                  <a:gd name="T12" fmla="*/ 78 w 81"/>
                  <a:gd name="T13" fmla="*/ 141 h 365"/>
                  <a:gd name="T14" fmla="*/ 73 w 81"/>
                  <a:gd name="T15" fmla="*/ 164 h 365"/>
                  <a:gd name="T16" fmla="*/ 67 w 81"/>
                  <a:gd name="T17" fmla="*/ 187 h 365"/>
                  <a:gd name="T18" fmla="*/ 60 w 81"/>
                  <a:gd name="T19" fmla="*/ 209 h 365"/>
                  <a:gd name="T20" fmla="*/ 52 w 81"/>
                  <a:gd name="T21" fmla="*/ 231 h 365"/>
                  <a:gd name="T22" fmla="*/ 43 w 81"/>
                  <a:gd name="T23" fmla="*/ 253 h 365"/>
                  <a:gd name="T24" fmla="*/ 34 w 81"/>
                  <a:gd name="T25" fmla="*/ 275 h 365"/>
                  <a:gd name="T26" fmla="*/ 24 w 81"/>
                  <a:gd name="T27" fmla="*/ 297 h 365"/>
                  <a:gd name="T28" fmla="*/ 16 w 81"/>
                  <a:gd name="T29" fmla="*/ 319 h 365"/>
                  <a:gd name="T30" fmla="*/ 8 w 81"/>
                  <a:gd name="T31" fmla="*/ 342 h 365"/>
                  <a:gd name="T32" fmla="*/ 0 w 81"/>
                  <a:gd name="T33" fmla="*/ 365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365">
                    <a:moveTo>
                      <a:pt x="53" y="0"/>
                    </a:moveTo>
                    <a:lnTo>
                      <a:pt x="65" y="24"/>
                    </a:lnTo>
                    <a:lnTo>
                      <a:pt x="73" y="49"/>
                    </a:lnTo>
                    <a:lnTo>
                      <a:pt x="78" y="73"/>
                    </a:lnTo>
                    <a:lnTo>
                      <a:pt x="81" y="96"/>
                    </a:lnTo>
                    <a:lnTo>
                      <a:pt x="81" y="119"/>
                    </a:lnTo>
                    <a:lnTo>
                      <a:pt x="78" y="141"/>
                    </a:lnTo>
                    <a:lnTo>
                      <a:pt x="73" y="164"/>
                    </a:lnTo>
                    <a:lnTo>
                      <a:pt x="67" y="187"/>
                    </a:lnTo>
                    <a:lnTo>
                      <a:pt x="60" y="209"/>
                    </a:lnTo>
                    <a:lnTo>
                      <a:pt x="52" y="231"/>
                    </a:lnTo>
                    <a:lnTo>
                      <a:pt x="43" y="253"/>
                    </a:lnTo>
                    <a:lnTo>
                      <a:pt x="34" y="275"/>
                    </a:lnTo>
                    <a:lnTo>
                      <a:pt x="24" y="297"/>
                    </a:lnTo>
                    <a:lnTo>
                      <a:pt x="16" y="319"/>
                    </a:lnTo>
                    <a:lnTo>
                      <a:pt x="8" y="342"/>
                    </a:lnTo>
                    <a:lnTo>
                      <a:pt x="0" y="3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5" name="Freeform 601"/>
              <p:cNvSpPr>
                <a:spLocks/>
              </p:cNvSpPr>
              <p:nvPr/>
            </p:nvSpPr>
            <p:spPr bwMode="auto">
              <a:xfrm>
                <a:off x="3651" y="3541"/>
                <a:ext cx="20" cy="40"/>
              </a:xfrm>
              <a:custGeom>
                <a:avLst/>
                <a:gdLst>
                  <a:gd name="T0" fmla="*/ 153 w 153"/>
                  <a:gd name="T1" fmla="*/ 0 h 318"/>
                  <a:gd name="T2" fmla="*/ 145 w 153"/>
                  <a:gd name="T3" fmla="*/ 20 h 318"/>
                  <a:gd name="T4" fmla="*/ 138 w 153"/>
                  <a:gd name="T5" fmla="*/ 41 h 318"/>
                  <a:gd name="T6" fmla="*/ 130 w 153"/>
                  <a:gd name="T7" fmla="*/ 62 h 318"/>
                  <a:gd name="T8" fmla="*/ 123 w 153"/>
                  <a:gd name="T9" fmla="*/ 83 h 318"/>
                  <a:gd name="T10" fmla="*/ 115 w 153"/>
                  <a:gd name="T11" fmla="*/ 104 h 318"/>
                  <a:gd name="T12" fmla="*/ 108 w 153"/>
                  <a:gd name="T13" fmla="*/ 125 h 318"/>
                  <a:gd name="T14" fmla="*/ 100 w 153"/>
                  <a:gd name="T15" fmla="*/ 146 h 318"/>
                  <a:gd name="T16" fmla="*/ 92 w 153"/>
                  <a:gd name="T17" fmla="*/ 167 h 318"/>
                  <a:gd name="T18" fmla="*/ 83 w 153"/>
                  <a:gd name="T19" fmla="*/ 187 h 318"/>
                  <a:gd name="T20" fmla="*/ 73 w 153"/>
                  <a:gd name="T21" fmla="*/ 207 h 318"/>
                  <a:gd name="T22" fmla="*/ 63 w 153"/>
                  <a:gd name="T23" fmla="*/ 227 h 318"/>
                  <a:gd name="T24" fmla="*/ 53 w 153"/>
                  <a:gd name="T25" fmla="*/ 246 h 318"/>
                  <a:gd name="T26" fmla="*/ 41 w 153"/>
                  <a:gd name="T27" fmla="*/ 264 h 318"/>
                  <a:gd name="T28" fmla="*/ 29 w 153"/>
                  <a:gd name="T29" fmla="*/ 283 h 318"/>
                  <a:gd name="T30" fmla="*/ 14 w 153"/>
                  <a:gd name="T31" fmla="*/ 301 h 318"/>
                  <a:gd name="T32" fmla="*/ 0 w 153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318">
                    <a:moveTo>
                      <a:pt x="153" y="0"/>
                    </a:moveTo>
                    <a:lnTo>
                      <a:pt x="145" y="20"/>
                    </a:lnTo>
                    <a:lnTo>
                      <a:pt x="138" y="41"/>
                    </a:lnTo>
                    <a:lnTo>
                      <a:pt x="130" y="62"/>
                    </a:lnTo>
                    <a:lnTo>
                      <a:pt x="123" y="83"/>
                    </a:lnTo>
                    <a:lnTo>
                      <a:pt x="115" y="104"/>
                    </a:lnTo>
                    <a:lnTo>
                      <a:pt x="108" y="125"/>
                    </a:lnTo>
                    <a:lnTo>
                      <a:pt x="100" y="146"/>
                    </a:lnTo>
                    <a:lnTo>
                      <a:pt x="92" y="167"/>
                    </a:lnTo>
                    <a:lnTo>
                      <a:pt x="83" y="187"/>
                    </a:lnTo>
                    <a:lnTo>
                      <a:pt x="73" y="207"/>
                    </a:lnTo>
                    <a:lnTo>
                      <a:pt x="63" y="227"/>
                    </a:lnTo>
                    <a:lnTo>
                      <a:pt x="53" y="246"/>
                    </a:lnTo>
                    <a:lnTo>
                      <a:pt x="41" y="264"/>
                    </a:lnTo>
                    <a:lnTo>
                      <a:pt x="29" y="283"/>
                    </a:lnTo>
                    <a:lnTo>
                      <a:pt x="14" y="301"/>
                    </a:lnTo>
                    <a:lnTo>
                      <a:pt x="0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6" name="Freeform 602"/>
              <p:cNvSpPr>
                <a:spLocks/>
              </p:cNvSpPr>
              <p:nvPr/>
            </p:nvSpPr>
            <p:spPr bwMode="auto">
              <a:xfrm>
                <a:off x="3651" y="3581"/>
                <a:ext cx="4" cy="1"/>
              </a:xfrm>
              <a:custGeom>
                <a:avLst/>
                <a:gdLst>
                  <a:gd name="T0" fmla="*/ 0 w 28"/>
                  <a:gd name="T1" fmla="*/ 0 h 7"/>
                  <a:gd name="T2" fmla="*/ 1 w 28"/>
                  <a:gd name="T3" fmla="*/ 2 h 7"/>
                  <a:gd name="T4" fmla="*/ 2 w 28"/>
                  <a:gd name="T5" fmla="*/ 3 h 7"/>
                  <a:gd name="T6" fmla="*/ 3 w 28"/>
                  <a:gd name="T7" fmla="*/ 4 h 7"/>
                  <a:gd name="T8" fmla="*/ 5 w 28"/>
                  <a:gd name="T9" fmla="*/ 5 h 7"/>
                  <a:gd name="T10" fmla="*/ 6 w 28"/>
                  <a:gd name="T11" fmla="*/ 6 h 7"/>
                  <a:gd name="T12" fmla="*/ 8 w 28"/>
                  <a:gd name="T13" fmla="*/ 6 h 7"/>
                  <a:gd name="T14" fmla="*/ 10 w 28"/>
                  <a:gd name="T15" fmla="*/ 7 h 7"/>
                  <a:gd name="T16" fmla="*/ 12 w 28"/>
                  <a:gd name="T17" fmla="*/ 7 h 7"/>
                  <a:gd name="T18" fmla="*/ 13 w 28"/>
                  <a:gd name="T19" fmla="*/ 7 h 7"/>
                  <a:gd name="T20" fmla="*/ 15 w 28"/>
                  <a:gd name="T21" fmla="*/ 7 h 7"/>
                  <a:gd name="T22" fmla="*/ 17 w 28"/>
                  <a:gd name="T23" fmla="*/ 6 h 7"/>
                  <a:gd name="T24" fmla="*/ 19 w 28"/>
                  <a:gd name="T25" fmla="*/ 6 h 7"/>
                  <a:gd name="T26" fmla="*/ 21 w 28"/>
                  <a:gd name="T27" fmla="*/ 6 h 7"/>
                  <a:gd name="T28" fmla="*/ 23 w 28"/>
                  <a:gd name="T29" fmla="*/ 6 h 7"/>
                  <a:gd name="T30" fmla="*/ 26 w 28"/>
                  <a:gd name="T31" fmla="*/ 6 h 7"/>
                  <a:gd name="T32" fmla="*/ 28 w 28"/>
                  <a:gd name="T3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7">
                    <a:moveTo>
                      <a:pt x="0" y="0"/>
                    </a:moveTo>
                    <a:lnTo>
                      <a:pt x="1" y="2"/>
                    </a:lnTo>
                    <a:lnTo>
                      <a:pt x="2" y="3"/>
                    </a:lnTo>
                    <a:lnTo>
                      <a:pt x="3" y="4"/>
                    </a:lnTo>
                    <a:lnTo>
                      <a:pt x="5" y="5"/>
                    </a:lnTo>
                    <a:lnTo>
                      <a:pt x="6" y="6"/>
                    </a:lnTo>
                    <a:lnTo>
                      <a:pt x="8" y="6"/>
                    </a:lnTo>
                    <a:lnTo>
                      <a:pt x="10" y="7"/>
                    </a:lnTo>
                    <a:lnTo>
                      <a:pt x="12" y="7"/>
                    </a:lnTo>
                    <a:lnTo>
                      <a:pt x="13" y="7"/>
                    </a:lnTo>
                    <a:lnTo>
                      <a:pt x="15" y="7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6"/>
                    </a:lnTo>
                    <a:lnTo>
                      <a:pt x="23" y="6"/>
                    </a:lnTo>
                    <a:lnTo>
                      <a:pt x="26" y="6"/>
                    </a:lnTo>
                    <a:lnTo>
                      <a:pt x="28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7" name="Freeform 603"/>
              <p:cNvSpPr>
                <a:spLocks/>
              </p:cNvSpPr>
              <p:nvPr/>
            </p:nvSpPr>
            <p:spPr bwMode="auto">
              <a:xfrm>
                <a:off x="3652" y="3582"/>
                <a:ext cx="3" cy="4"/>
              </a:xfrm>
              <a:custGeom>
                <a:avLst/>
                <a:gdLst>
                  <a:gd name="T0" fmla="*/ 21 w 22"/>
                  <a:gd name="T1" fmla="*/ 0 h 33"/>
                  <a:gd name="T2" fmla="*/ 21 w 22"/>
                  <a:gd name="T3" fmla="*/ 2 h 33"/>
                  <a:gd name="T4" fmla="*/ 22 w 22"/>
                  <a:gd name="T5" fmla="*/ 5 h 33"/>
                  <a:gd name="T6" fmla="*/ 21 w 22"/>
                  <a:gd name="T7" fmla="*/ 7 h 33"/>
                  <a:gd name="T8" fmla="*/ 21 w 22"/>
                  <a:gd name="T9" fmla="*/ 10 h 33"/>
                  <a:gd name="T10" fmla="*/ 20 w 22"/>
                  <a:gd name="T11" fmla="*/ 12 h 33"/>
                  <a:gd name="T12" fmla="*/ 17 w 22"/>
                  <a:gd name="T13" fmla="*/ 14 h 33"/>
                  <a:gd name="T14" fmla="*/ 16 w 22"/>
                  <a:gd name="T15" fmla="*/ 16 h 33"/>
                  <a:gd name="T16" fmla="*/ 14 w 22"/>
                  <a:gd name="T17" fmla="*/ 18 h 33"/>
                  <a:gd name="T18" fmla="*/ 12 w 22"/>
                  <a:gd name="T19" fmla="*/ 19 h 33"/>
                  <a:gd name="T20" fmla="*/ 10 w 22"/>
                  <a:gd name="T21" fmla="*/ 21 h 33"/>
                  <a:gd name="T22" fmla="*/ 8 w 22"/>
                  <a:gd name="T23" fmla="*/ 23 h 33"/>
                  <a:gd name="T24" fmla="*/ 6 w 22"/>
                  <a:gd name="T25" fmla="*/ 25 h 33"/>
                  <a:gd name="T26" fmla="*/ 4 w 22"/>
                  <a:gd name="T27" fmla="*/ 26 h 33"/>
                  <a:gd name="T28" fmla="*/ 2 w 22"/>
                  <a:gd name="T29" fmla="*/ 28 h 33"/>
                  <a:gd name="T30" fmla="*/ 1 w 22"/>
                  <a:gd name="T31" fmla="*/ 30 h 33"/>
                  <a:gd name="T32" fmla="*/ 0 w 22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33">
                    <a:moveTo>
                      <a:pt x="21" y="0"/>
                    </a:moveTo>
                    <a:lnTo>
                      <a:pt x="21" y="2"/>
                    </a:lnTo>
                    <a:lnTo>
                      <a:pt x="22" y="5"/>
                    </a:lnTo>
                    <a:lnTo>
                      <a:pt x="21" y="7"/>
                    </a:lnTo>
                    <a:lnTo>
                      <a:pt x="21" y="10"/>
                    </a:lnTo>
                    <a:lnTo>
                      <a:pt x="20" y="12"/>
                    </a:lnTo>
                    <a:lnTo>
                      <a:pt x="17" y="14"/>
                    </a:lnTo>
                    <a:lnTo>
                      <a:pt x="16" y="16"/>
                    </a:lnTo>
                    <a:lnTo>
                      <a:pt x="14" y="18"/>
                    </a:lnTo>
                    <a:lnTo>
                      <a:pt x="12" y="19"/>
                    </a:lnTo>
                    <a:lnTo>
                      <a:pt x="10" y="21"/>
                    </a:lnTo>
                    <a:lnTo>
                      <a:pt x="8" y="23"/>
                    </a:lnTo>
                    <a:lnTo>
                      <a:pt x="6" y="25"/>
                    </a:lnTo>
                    <a:lnTo>
                      <a:pt x="4" y="26"/>
                    </a:lnTo>
                    <a:lnTo>
                      <a:pt x="2" y="28"/>
                    </a:lnTo>
                    <a:lnTo>
                      <a:pt x="1" y="30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8" name="Line 604"/>
              <p:cNvSpPr>
                <a:spLocks noChangeShapeType="1"/>
              </p:cNvSpPr>
              <p:nvPr/>
            </p:nvSpPr>
            <p:spPr bwMode="auto">
              <a:xfrm>
                <a:off x="3652" y="3586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09" name="Freeform 605"/>
              <p:cNvSpPr>
                <a:spLocks/>
              </p:cNvSpPr>
              <p:nvPr/>
            </p:nvSpPr>
            <p:spPr bwMode="auto">
              <a:xfrm>
                <a:off x="3608" y="3587"/>
                <a:ext cx="48" cy="24"/>
              </a:xfrm>
              <a:custGeom>
                <a:avLst/>
                <a:gdLst>
                  <a:gd name="T0" fmla="*/ 385 w 385"/>
                  <a:gd name="T1" fmla="*/ 0 h 192"/>
                  <a:gd name="T2" fmla="*/ 370 w 385"/>
                  <a:gd name="T3" fmla="*/ 23 h 192"/>
                  <a:gd name="T4" fmla="*/ 353 w 385"/>
                  <a:gd name="T5" fmla="*/ 45 h 192"/>
                  <a:gd name="T6" fmla="*/ 335 w 385"/>
                  <a:gd name="T7" fmla="*/ 66 h 192"/>
                  <a:gd name="T8" fmla="*/ 315 w 385"/>
                  <a:gd name="T9" fmla="*/ 84 h 192"/>
                  <a:gd name="T10" fmla="*/ 294 w 385"/>
                  <a:gd name="T11" fmla="*/ 100 h 192"/>
                  <a:gd name="T12" fmla="*/ 271 w 385"/>
                  <a:gd name="T13" fmla="*/ 114 h 192"/>
                  <a:gd name="T14" fmla="*/ 246 w 385"/>
                  <a:gd name="T15" fmla="*/ 127 h 192"/>
                  <a:gd name="T16" fmla="*/ 220 w 385"/>
                  <a:gd name="T17" fmla="*/ 138 h 192"/>
                  <a:gd name="T18" fmla="*/ 194 w 385"/>
                  <a:gd name="T19" fmla="*/ 148 h 192"/>
                  <a:gd name="T20" fmla="*/ 167 w 385"/>
                  <a:gd name="T21" fmla="*/ 157 h 192"/>
                  <a:gd name="T22" fmla="*/ 139 w 385"/>
                  <a:gd name="T23" fmla="*/ 165 h 192"/>
                  <a:gd name="T24" fmla="*/ 112 w 385"/>
                  <a:gd name="T25" fmla="*/ 172 h 192"/>
                  <a:gd name="T26" fmla="*/ 83 w 385"/>
                  <a:gd name="T27" fmla="*/ 178 h 192"/>
                  <a:gd name="T28" fmla="*/ 55 w 385"/>
                  <a:gd name="T29" fmla="*/ 183 h 192"/>
                  <a:gd name="T30" fmla="*/ 27 w 385"/>
                  <a:gd name="T31" fmla="*/ 187 h 192"/>
                  <a:gd name="T32" fmla="*/ 0 w 385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92">
                    <a:moveTo>
                      <a:pt x="385" y="0"/>
                    </a:moveTo>
                    <a:lnTo>
                      <a:pt x="370" y="23"/>
                    </a:lnTo>
                    <a:lnTo>
                      <a:pt x="353" y="45"/>
                    </a:lnTo>
                    <a:lnTo>
                      <a:pt x="335" y="66"/>
                    </a:lnTo>
                    <a:lnTo>
                      <a:pt x="315" y="84"/>
                    </a:lnTo>
                    <a:lnTo>
                      <a:pt x="294" y="100"/>
                    </a:lnTo>
                    <a:lnTo>
                      <a:pt x="271" y="114"/>
                    </a:lnTo>
                    <a:lnTo>
                      <a:pt x="246" y="127"/>
                    </a:lnTo>
                    <a:lnTo>
                      <a:pt x="220" y="138"/>
                    </a:lnTo>
                    <a:lnTo>
                      <a:pt x="194" y="148"/>
                    </a:lnTo>
                    <a:lnTo>
                      <a:pt x="167" y="157"/>
                    </a:lnTo>
                    <a:lnTo>
                      <a:pt x="139" y="165"/>
                    </a:lnTo>
                    <a:lnTo>
                      <a:pt x="112" y="172"/>
                    </a:lnTo>
                    <a:lnTo>
                      <a:pt x="83" y="178"/>
                    </a:lnTo>
                    <a:lnTo>
                      <a:pt x="55" y="183"/>
                    </a:lnTo>
                    <a:lnTo>
                      <a:pt x="27" y="187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0" name="Line 606"/>
              <p:cNvSpPr>
                <a:spLocks noChangeShapeType="1"/>
              </p:cNvSpPr>
              <p:nvPr/>
            </p:nvSpPr>
            <p:spPr bwMode="auto">
              <a:xfrm flipH="1" flipV="1">
                <a:off x="3605" y="3607"/>
                <a:ext cx="3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1" name="Freeform 607"/>
              <p:cNvSpPr>
                <a:spLocks/>
              </p:cNvSpPr>
              <p:nvPr/>
            </p:nvSpPr>
            <p:spPr bwMode="auto">
              <a:xfrm>
                <a:off x="3605" y="3601"/>
                <a:ext cx="11" cy="6"/>
              </a:xfrm>
              <a:custGeom>
                <a:avLst/>
                <a:gdLst>
                  <a:gd name="T0" fmla="*/ 0 w 87"/>
                  <a:gd name="T1" fmla="*/ 40 h 40"/>
                  <a:gd name="T2" fmla="*/ 6 w 87"/>
                  <a:gd name="T3" fmla="*/ 40 h 40"/>
                  <a:gd name="T4" fmla="*/ 12 w 87"/>
                  <a:gd name="T5" fmla="*/ 40 h 40"/>
                  <a:gd name="T6" fmla="*/ 18 w 87"/>
                  <a:gd name="T7" fmla="*/ 40 h 40"/>
                  <a:gd name="T8" fmla="*/ 24 w 87"/>
                  <a:gd name="T9" fmla="*/ 40 h 40"/>
                  <a:gd name="T10" fmla="*/ 30 w 87"/>
                  <a:gd name="T11" fmla="*/ 39 h 40"/>
                  <a:gd name="T12" fmla="*/ 37 w 87"/>
                  <a:gd name="T13" fmla="*/ 38 h 40"/>
                  <a:gd name="T14" fmla="*/ 43 w 87"/>
                  <a:gd name="T15" fmla="*/ 37 h 40"/>
                  <a:gd name="T16" fmla="*/ 50 w 87"/>
                  <a:gd name="T17" fmla="*/ 35 h 40"/>
                  <a:gd name="T18" fmla="*/ 56 w 87"/>
                  <a:gd name="T19" fmla="*/ 33 h 40"/>
                  <a:gd name="T20" fmla="*/ 61 w 87"/>
                  <a:gd name="T21" fmla="*/ 30 h 40"/>
                  <a:gd name="T22" fmla="*/ 67 w 87"/>
                  <a:gd name="T23" fmla="*/ 26 h 40"/>
                  <a:gd name="T24" fmla="*/ 72 w 87"/>
                  <a:gd name="T25" fmla="*/ 22 h 40"/>
                  <a:gd name="T26" fmla="*/ 77 w 87"/>
                  <a:gd name="T27" fmla="*/ 18 h 40"/>
                  <a:gd name="T28" fmla="*/ 81 w 87"/>
                  <a:gd name="T29" fmla="*/ 12 h 40"/>
                  <a:gd name="T30" fmla="*/ 84 w 87"/>
                  <a:gd name="T31" fmla="*/ 6 h 40"/>
                  <a:gd name="T32" fmla="*/ 87 w 87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0">
                    <a:moveTo>
                      <a:pt x="0" y="40"/>
                    </a:moveTo>
                    <a:lnTo>
                      <a:pt x="6" y="40"/>
                    </a:lnTo>
                    <a:lnTo>
                      <a:pt x="12" y="40"/>
                    </a:lnTo>
                    <a:lnTo>
                      <a:pt x="18" y="40"/>
                    </a:lnTo>
                    <a:lnTo>
                      <a:pt x="24" y="40"/>
                    </a:lnTo>
                    <a:lnTo>
                      <a:pt x="30" y="39"/>
                    </a:lnTo>
                    <a:lnTo>
                      <a:pt x="37" y="38"/>
                    </a:lnTo>
                    <a:lnTo>
                      <a:pt x="43" y="37"/>
                    </a:lnTo>
                    <a:lnTo>
                      <a:pt x="50" y="35"/>
                    </a:lnTo>
                    <a:lnTo>
                      <a:pt x="56" y="33"/>
                    </a:lnTo>
                    <a:lnTo>
                      <a:pt x="61" y="30"/>
                    </a:lnTo>
                    <a:lnTo>
                      <a:pt x="67" y="26"/>
                    </a:lnTo>
                    <a:lnTo>
                      <a:pt x="72" y="22"/>
                    </a:lnTo>
                    <a:lnTo>
                      <a:pt x="77" y="18"/>
                    </a:lnTo>
                    <a:lnTo>
                      <a:pt x="81" y="12"/>
                    </a:lnTo>
                    <a:lnTo>
                      <a:pt x="84" y="6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2" name="Freeform 608"/>
              <p:cNvSpPr>
                <a:spLocks/>
              </p:cNvSpPr>
              <p:nvPr/>
            </p:nvSpPr>
            <p:spPr bwMode="auto">
              <a:xfrm>
                <a:off x="3613" y="3587"/>
                <a:ext cx="4" cy="14"/>
              </a:xfrm>
              <a:custGeom>
                <a:avLst/>
                <a:gdLst>
                  <a:gd name="T0" fmla="*/ 21 w 34"/>
                  <a:gd name="T1" fmla="*/ 120 h 120"/>
                  <a:gd name="T2" fmla="*/ 21 w 34"/>
                  <a:gd name="T3" fmla="*/ 112 h 120"/>
                  <a:gd name="T4" fmla="*/ 20 w 34"/>
                  <a:gd name="T5" fmla="*/ 104 h 120"/>
                  <a:gd name="T6" fmla="*/ 18 w 34"/>
                  <a:gd name="T7" fmla="*/ 96 h 120"/>
                  <a:gd name="T8" fmla="*/ 15 w 34"/>
                  <a:gd name="T9" fmla="*/ 88 h 120"/>
                  <a:gd name="T10" fmla="*/ 12 w 34"/>
                  <a:gd name="T11" fmla="*/ 79 h 120"/>
                  <a:gd name="T12" fmla="*/ 9 w 34"/>
                  <a:gd name="T13" fmla="*/ 71 h 120"/>
                  <a:gd name="T14" fmla="*/ 6 w 34"/>
                  <a:gd name="T15" fmla="*/ 63 h 120"/>
                  <a:gd name="T16" fmla="*/ 3 w 34"/>
                  <a:gd name="T17" fmla="*/ 54 h 120"/>
                  <a:gd name="T18" fmla="*/ 1 w 34"/>
                  <a:gd name="T19" fmla="*/ 45 h 120"/>
                  <a:gd name="T20" fmla="*/ 0 w 34"/>
                  <a:gd name="T21" fmla="*/ 38 h 120"/>
                  <a:gd name="T22" fmla="*/ 1 w 34"/>
                  <a:gd name="T23" fmla="*/ 30 h 120"/>
                  <a:gd name="T24" fmla="*/ 3 w 34"/>
                  <a:gd name="T25" fmla="*/ 23 h 120"/>
                  <a:gd name="T26" fmla="*/ 7 w 34"/>
                  <a:gd name="T27" fmla="*/ 16 h 120"/>
                  <a:gd name="T28" fmla="*/ 13 w 34"/>
                  <a:gd name="T29" fmla="*/ 10 h 120"/>
                  <a:gd name="T30" fmla="*/ 22 w 34"/>
                  <a:gd name="T31" fmla="*/ 5 h 120"/>
                  <a:gd name="T32" fmla="*/ 34 w 34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20">
                    <a:moveTo>
                      <a:pt x="21" y="120"/>
                    </a:moveTo>
                    <a:lnTo>
                      <a:pt x="21" y="112"/>
                    </a:lnTo>
                    <a:lnTo>
                      <a:pt x="20" y="104"/>
                    </a:lnTo>
                    <a:lnTo>
                      <a:pt x="18" y="96"/>
                    </a:lnTo>
                    <a:lnTo>
                      <a:pt x="15" y="88"/>
                    </a:lnTo>
                    <a:lnTo>
                      <a:pt x="12" y="79"/>
                    </a:lnTo>
                    <a:lnTo>
                      <a:pt x="9" y="71"/>
                    </a:lnTo>
                    <a:lnTo>
                      <a:pt x="6" y="63"/>
                    </a:lnTo>
                    <a:lnTo>
                      <a:pt x="3" y="54"/>
                    </a:lnTo>
                    <a:lnTo>
                      <a:pt x="1" y="45"/>
                    </a:lnTo>
                    <a:lnTo>
                      <a:pt x="0" y="38"/>
                    </a:lnTo>
                    <a:lnTo>
                      <a:pt x="1" y="30"/>
                    </a:lnTo>
                    <a:lnTo>
                      <a:pt x="3" y="23"/>
                    </a:lnTo>
                    <a:lnTo>
                      <a:pt x="7" y="16"/>
                    </a:lnTo>
                    <a:lnTo>
                      <a:pt x="13" y="10"/>
                    </a:lnTo>
                    <a:lnTo>
                      <a:pt x="22" y="5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3" name="Freeform 609"/>
              <p:cNvSpPr>
                <a:spLocks/>
              </p:cNvSpPr>
              <p:nvPr/>
            </p:nvSpPr>
            <p:spPr bwMode="auto">
              <a:xfrm>
                <a:off x="3617" y="3582"/>
                <a:ext cx="10" cy="5"/>
              </a:xfrm>
              <a:custGeom>
                <a:avLst/>
                <a:gdLst>
                  <a:gd name="T0" fmla="*/ 0 w 80"/>
                  <a:gd name="T1" fmla="*/ 39 h 39"/>
                  <a:gd name="T2" fmla="*/ 4 w 80"/>
                  <a:gd name="T3" fmla="*/ 36 h 39"/>
                  <a:gd name="T4" fmla="*/ 9 w 80"/>
                  <a:gd name="T5" fmla="*/ 35 h 39"/>
                  <a:gd name="T6" fmla="*/ 14 w 80"/>
                  <a:gd name="T7" fmla="*/ 34 h 39"/>
                  <a:gd name="T8" fmla="*/ 20 w 80"/>
                  <a:gd name="T9" fmla="*/ 33 h 39"/>
                  <a:gd name="T10" fmla="*/ 26 w 80"/>
                  <a:gd name="T11" fmla="*/ 32 h 39"/>
                  <a:gd name="T12" fmla="*/ 32 w 80"/>
                  <a:gd name="T13" fmla="*/ 32 h 39"/>
                  <a:gd name="T14" fmla="*/ 39 w 80"/>
                  <a:gd name="T15" fmla="*/ 31 h 39"/>
                  <a:gd name="T16" fmla="*/ 45 w 80"/>
                  <a:gd name="T17" fmla="*/ 30 h 39"/>
                  <a:gd name="T18" fmla="*/ 51 w 80"/>
                  <a:gd name="T19" fmla="*/ 29 h 39"/>
                  <a:gd name="T20" fmla="*/ 57 w 80"/>
                  <a:gd name="T21" fmla="*/ 27 h 39"/>
                  <a:gd name="T22" fmla="*/ 62 w 80"/>
                  <a:gd name="T23" fmla="*/ 25 h 39"/>
                  <a:gd name="T24" fmla="*/ 67 w 80"/>
                  <a:gd name="T25" fmla="*/ 22 h 39"/>
                  <a:gd name="T26" fmla="*/ 71 w 80"/>
                  <a:gd name="T27" fmla="*/ 18 h 39"/>
                  <a:gd name="T28" fmla="*/ 75 w 80"/>
                  <a:gd name="T29" fmla="*/ 13 h 39"/>
                  <a:gd name="T30" fmla="*/ 78 w 80"/>
                  <a:gd name="T31" fmla="*/ 7 h 39"/>
                  <a:gd name="T32" fmla="*/ 80 w 80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39">
                    <a:moveTo>
                      <a:pt x="0" y="39"/>
                    </a:moveTo>
                    <a:lnTo>
                      <a:pt x="4" y="36"/>
                    </a:lnTo>
                    <a:lnTo>
                      <a:pt x="9" y="35"/>
                    </a:lnTo>
                    <a:lnTo>
                      <a:pt x="14" y="34"/>
                    </a:lnTo>
                    <a:lnTo>
                      <a:pt x="20" y="33"/>
                    </a:lnTo>
                    <a:lnTo>
                      <a:pt x="26" y="32"/>
                    </a:lnTo>
                    <a:lnTo>
                      <a:pt x="32" y="32"/>
                    </a:lnTo>
                    <a:lnTo>
                      <a:pt x="39" y="31"/>
                    </a:lnTo>
                    <a:lnTo>
                      <a:pt x="45" y="30"/>
                    </a:lnTo>
                    <a:lnTo>
                      <a:pt x="51" y="29"/>
                    </a:lnTo>
                    <a:lnTo>
                      <a:pt x="57" y="27"/>
                    </a:lnTo>
                    <a:lnTo>
                      <a:pt x="62" y="25"/>
                    </a:lnTo>
                    <a:lnTo>
                      <a:pt x="67" y="22"/>
                    </a:lnTo>
                    <a:lnTo>
                      <a:pt x="71" y="18"/>
                    </a:lnTo>
                    <a:lnTo>
                      <a:pt x="75" y="13"/>
                    </a:lnTo>
                    <a:lnTo>
                      <a:pt x="78" y="7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4" name="Freeform 610"/>
              <p:cNvSpPr>
                <a:spLocks/>
              </p:cNvSpPr>
              <p:nvPr/>
            </p:nvSpPr>
            <p:spPr bwMode="auto">
              <a:xfrm>
                <a:off x="3626" y="3558"/>
                <a:ext cx="1" cy="24"/>
              </a:xfrm>
              <a:custGeom>
                <a:avLst/>
                <a:gdLst>
                  <a:gd name="T0" fmla="*/ 12 w 12"/>
                  <a:gd name="T1" fmla="*/ 186 h 186"/>
                  <a:gd name="T2" fmla="*/ 10 w 12"/>
                  <a:gd name="T3" fmla="*/ 174 h 186"/>
                  <a:gd name="T4" fmla="*/ 9 w 12"/>
                  <a:gd name="T5" fmla="*/ 163 h 186"/>
                  <a:gd name="T6" fmla="*/ 8 w 12"/>
                  <a:gd name="T7" fmla="*/ 152 h 186"/>
                  <a:gd name="T8" fmla="*/ 6 w 12"/>
                  <a:gd name="T9" fmla="*/ 140 h 186"/>
                  <a:gd name="T10" fmla="*/ 5 w 12"/>
                  <a:gd name="T11" fmla="*/ 129 h 186"/>
                  <a:gd name="T12" fmla="*/ 3 w 12"/>
                  <a:gd name="T13" fmla="*/ 117 h 186"/>
                  <a:gd name="T14" fmla="*/ 2 w 12"/>
                  <a:gd name="T15" fmla="*/ 106 h 186"/>
                  <a:gd name="T16" fmla="*/ 1 w 12"/>
                  <a:gd name="T17" fmla="*/ 95 h 186"/>
                  <a:gd name="T18" fmla="*/ 0 w 12"/>
                  <a:gd name="T19" fmla="*/ 83 h 186"/>
                  <a:gd name="T20" fmla="*/ 0 w 12"/>
                  <a:gd name="T21" fmla="*/ 72 h 186"/>
                  <a:gd name="T22" fmla="*/ 0 w 12"/>
                  <a:gd name="T23" fmla="*/ 60 h 186"/>
                  <a:gd name="T24" fmla="*/ 1 w 12"/>
                  <a:gd name="T25" fmla="*/ 49 h 186"/>
                  <a:gd name="T26" fmla="*/ 3 w 12"/>
                  <a:gd name="T27" fmla="*/ 37 h 186"/>
                  <a:gd name="T28" fmla="*/ 5 w 12"/>
                  <a:gd name="T29" fmla="*/ 24 h 186"/>
                  <a:gd name="T30" fmla="*/ 8 w 12"/>
                  <a:gd name="T31" fmla="*/ 12 h 186"/>
                  <a:gd name="T32" fmla="*/ 12 w 12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86">
                    <a:moveTo>
                      <a:pt x="12" y="186"/>
                    </a:moveTo>
                    <a:lnTo>
                      <a:pt x="10" y="174"/>
                    </a:lnTo>
                    <a:lnTo>
                      <a:pt x="9" y="163"/>
                    </a:lnTo>
                    <a:lnTo>
                      <a:pt x="8" y="152"/>
                    </a:lnTo>
                    <a:lnTo>
                      <a:pt x="6" y="140"/>
                    </a:lnTo>
                    <a:lnTo>
                      <a:pt x="5" y="129"/>
                    </a:lnTo>
                    <a:lnTo>
                      <a:pt x="3" y="117"/>
                    </a:lnTo>
                    <a:lnTo>
                      <a:pt x="2" y="106"/>
                    </a:lnTo>
                    <a:lnTo>
                      <a:pt x="1" y="95"/>
                    </a:lnTo>
                    <a:lnTo>
                      <a:pt x="0" y="83"/>
                    </a:lnTo>
                    <a:lnTo>
                      <a:pt x="0" y="72"/>
                    </a:lnTo>
                    <a:lnTo>
                      <a:pt x="0" y="60"/>
                    </a:lnTo>
                    <a:lnTo>
                      <a:pt x="1" y="49"/>
                    </a:lnTo>
                    <a:lnTo>
                      <a:pt x="3" y="37"/>
                    </a:lnTo>
                    <a:lnTo>
                      <a:pt x="5" y="24"/>
                    </a:lnTo>
                    <a:lnTo>
                      <a:pt x="8" y="12"/>
                    </a:lnTo>
                    <a:lnTo>
                      <a:pt x="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5" name="Freeform 611"/>
              <p:cNvSpPr>
                <a:spLocks/>
              </p:cNvSpPr>
              <p:nvPr/>
            </p:nvSpPr>
            <p:spPr bwMode="auto">
              <a:xfrm>
                <a:off x="3614" y="3508"/>
                <a:ext cx="13" cy="50"/>
              </a:xfrm>
              <a:custGeom>
                <a:avLst/>
                <a:gdLst>
                  <a:gd name="T0" fmla="*/ 106 w 106"/>
                  <a:gd name="T1" fmla="*/ 404 h 404"/>
                  <a:gd name="T2" fmla="*/ 103 w 106"/>
                  <a:gd name="T3" fmla="*/ 377 h 404"/>
                  <a:gd name="T4" fmla="*/ 99 w 106"/>
                  <a:gd name="T5" fmla="*/ 352 h 404"/>
                  <a:gd name="T6" fmla="*/ 96 w 106"/>
                  <a:gd name="T7" fmla="*/ 326 h 404"/>
                  <a:gd name="T8" fmla="*/ 92 w 106"/>
                  <a:gd name="T9" fmla="*/ 301 h 404"/>
                  <a:gd name="T10" fmla="*/ 87 w 106"/>
                  <a:gd name="T11" fmla="*/ 275 h 404"/>
                  <a:gd name="T12" fmla="*/ 83 w 106"/>
                  <a:gd name="T13" fmla="*/ 249 h 404"/>
                  <a:gd name="T14" fmla="*/ 77 w 106"/>
                  <a:gd name="T15" fmla="*/ 222 h 404"/>
                  <a:gd name="T16" fmla="*/ 71 w 106"/>
                  <a:gd name="T17" fmla="*/ 197 h 404"/>
                  <a:gd name="T18" fmla="*/ 65 w 106"/>
                  <a:gd name="T19" fmla="*/ 171 h 404"/>
                  <a:gd name="T20" fmla="*/ 57 w 106"/>
                  <a:gd name="T21" fmla="*/ 145 h 404"/>
                  <a:gd name="T22" fmla="*/ 49 w 106"/>
                  <a:gd name="T23" fmla="*/ 120 h 404"/>
                  <a:gd name="T24" fmla="*/ 41 w 106"/>
                  <a:gd name="T25" fmla="*/ 96 h 404"/>
                  <a:gd name="T26" fmla="*/ 32 w 106"/>
                  <a:gd name="T27" fmla="*/ 70 h 404"/>
                  <a:gd name="T28" fmla="*/ 22 w 106"/>
                  <a:gd name="T29" fmla="*/ 46 h 404"/>
                  <a:gd name="T30" fmla="*/ 11 w 106"/>
                  <a:gd name="T31" fmla="*/ 22 h 404"/>
                  <a:gd name="T32" fmla="*/ 0 w 106"/>
                  <a:gd name="T33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04">
                    <a:moveTo>
                      <a:pt x="106" y="404"/>
                    </a:moveTo>
                    <a:lnTo>
                      <a:pt x="103" y="377"/>
                    </a:lnTo>
                    <a:lnTo>
                      <a:pt x="99" y="352"/>
                    </a:lnTo>
                    <a:lnTo>
                      <a:pt x="96" y="326"/>
                    </a:lnTo>
                    <a:lnTo>
                      <a:pt x="92" y="301"/>
                    </a:lnTo>
                    <a:lnTo>
                      <a:pt x="87" y="275"/>
                    </a:lnTo>
                    <a:lnTo>
                      <a:pt x="83" y="249"/>
                    </a:lnTo>
                    <a:lnTo>
                      <a:pt x="77" y="222"/>
                    </a:lnTo>
                    <a:lnTo>
                      <a:pt x="71" y="197"/>
                    </a:lnTo>
                    <a:lnTo>
                      <a:pt x="65" y="171"/>
                    </a:lnTo>
                    <a:lnTo>
                      <a:pt x="57" y="145"/>
                    </a:lnTo>
                    <a:lnTo>
                      <a:pt x="49" y="120"/>
                    </a:lnTo>
                    <a:lnTo>
                      <a:pt x="41" y="96"/>
                    </a:lnTo>
                    <a:lnTo>
                      <a:pt x="32" y="70"/>
                    </a:lnTo>
                    <a:lnTo>
                      <a:pt x="22" y="46"/>
                    </a:lnTo>
                    <a:lnTo>
                      <a:pt x="11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6" name="Freeform 612"/>
              <p:cNvSpPr>
                <a:spLocks/>
              </p:cNvSpPr>
              <p:nvPr/>
            </p:nvSpPr>
            <p:spPr bwMode="auto">
              <a:xfrm>
                <a:off x="3609" y="3470"/>
                <a:ext cx="8" cy="38"/>
              </a:xfrm>
              <a:custGeom>
                <a:avLst/>
                <a:gdLst>
                  <a:gd name="T0" fmla="*/ 40 w 66"/>
                  <a:gd name="T1" fmla="*/ 305 h 305"/>
                  <a:gd name="T2" fmla="*/ 50 w 66"/>
                  <a:gd name="T3" fmla="*/ 285 h 305"/>
                  <a:gd name="T4" fmla="*/ 58 w 66"/>
                  <a:gd name="T5" fmla="*/ 266 h 305"/>
                  <a:gd name="T6" fmla="*/ 63 w 66"/>
                  <a:gd name="T7" fmla="*/ 247 h 305"/>
                  <a:gd name="T8" fmla="*/ 66 w 66"/>
                  <a:gd name="T9" fmla="*/ 226 h 305"/>
                  <a:gd name="T10" fmla="*/ 66 w 66"/>
                  <a:gd name="T11" fmla="*/ 207 h 305"/>
                  <a:gd name="T12" fmla="*/ 65 w 66"/>
                  <a:gd name="T13" fmla="*/ 188 h 305"/>
                  <a:gd name="T14" fmla="*/ 61 w 66"/>
                  <a:gd name="T15" fmla="*/ 168 h 305"/>
                  <a:gd name="T16" fmla="*/ 57 w 66"/>
                  <a:gd name="T17" fmla="*/ 149 h 305"/>
                  <a:gd name="T18" fmla="*/ 51 w 66"/>
                  <a:gd name="T19" fmla="*/ 129 h 305"/>
                  <a:gd name="T20" fmla="*/ 44 w 66"/>
                  <a:gd name="T21" fmla="*/ 110 h 305"/>
                  <a:gd name="T22" fmla="*/ 37 w 66"/>
                  <a:gd name="T23" fmla="*/ 91 h 305"/>
                  <a:gd name="T24" fmla="*/ 29 w 66"/>
                  <a:gd name="T25" fmla="*/ 71 h 305"/>
                  <a:gd name="T26" fmla="*/ 21 w 66"/>
                  <a:gd name="T27" fmla="*/ 53 h 305"/>
                  <a:gd name="T28" fmla="*/ 13 w 66"/>
                  <a:gd name="T29" fmla="*/ 35 h 305"/>
                  <a:gd name="T30" fmla="*/ 6 w 66"/>
                  <a:gd name="T31" fmla="*/ 17 h 305"/>
                  <a:gd name="T32" fmla="*/ 0 w 66"/>
                  <a:gd name="T33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305">
                    <a:moveTo>
                      <a:pt x="40" y="305"/>
                    </a:moveTo>
                    <a:lnTo>
                      <a:pt x="50" y="285"/>
                    </a:lnTo>
                    <a:lnTo>
                      <a:pt x="58" y="266"/>
                    </a:lnTo>
                    <a:lnTo>
                      <a:pt x="63" y="247"/>
                    </a:lnTo>
                    <a:lnTo>
                      <a:pt x="66" y="226"/>
                    </a:lnTo>
                    <a:lnTo>
                      <a:pt x="66" y="207"/>
                    </a:lnTo>
                    <a:lnTo>
                      <a:pt x="65" y="188"/>
                    </a:lnTo>
                    <a:lnTo>
                      <a:pt x="61" y="168"/>
                    </a:lnTo>
                    <a:lnTo>
                      <a:pt x="57" y="149"/>
                    </a:lnTo>
                    <a:lnTo>
                      <a:pt x="51" y="129"/>
                    </a:lnTo>
                    <a:lnTo>
                      <a:pt x="44" y="110"/>
                    </a:lnTo>
                    <a:lnTo>
                      <a:pt x="37" y="91"/>
                    </a:lnTo>
                    <a:lnTo>
                      <a:pt x="29" y="71"/>
                    </a:lnTo>
                    <a:lnTo>
                      <a:pt x="21" y="53"/>
                    </a:lnTo>
                    <a:lnTo>
                      <a:pt x="13" y="35"/>
                    </a:lnTo>
                    <a:lnTo>
                      <a:pt x="6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7" name="Freeform 613"/>
              <p:cNvSpPr>
                <a:spLocks/>
              </p:cNvSpPr>
              <p:nvPr/>
            </p:nvSpPr>
            <p:spPr bwMode="auto">
              <a:xfrm>
                <a:off x="3587" y="3438"/>
                <a:ext cx="22" cy="32"/>
              </a:xfrm>
              <a:custGeom>
                <a:avLst/>
                <a:gdLst>
                  <a:gd name="T0" fmla="*/ 180 w 180"/>
                  <a:gd name="T1" fmla="*/ 253 h 253"/>
                  <a:gd name="T2" fmla="*/ 169 w 180"/>
                  <a:gd name="T3" fmla="*/ 236 h 253"/>
                  <a:gd name="T4" fmla="*/ 158 w 180"/>
                  <a:gd name="T5" fmla="*/ 219 h 253"/>
                  <a:gd name="T6" fmla="*/ 146 w 180"/>
                  <a:gd name="T7" fmla="*/ 203 h 253"/>
                  <a:gd name="T8" fmla="*/ 135 w 180"/>
                  <a:gd name="T9" fmla="*/ 188 h 253"/>
                  <a:gd name="T10" fmla="*/ 124 w 180"/>
                  <a:gd name="T11" fmla="*/ 171 h 253"/>
                  <a:gd name="T12" fmla="*/ 112 w 180"/>
                  <a:gd name="T13" fmla="*/ 156 h 253"/>
                  <a:gd name="T14" fmla="*/ 101 w 180"/>
                  <a:gd name="T15" fmla="*/ 141 h 253"/>
                  <a:gd name="T16" fmla="*/ 90 w 180"/>
                  <a:gd name="T17" fmla="*/ 126 h 253"/>
                  <a:gd name="T18" fmla="*/ 78 w 180"/>
                  <a:gd name="T19" fmla="*/ 111 h 253"/>
                  <a:gd name="T20" fmla="*/ 67 w 180"/>
                  <a:gd name="T21" fmla="*/ 96 h 253"/>
                  <a:gd name="T22" fmla="*/ 55 w 180"/>
                  <a:gd name="T23" fmla="*/ 81 h 253"/>
                  <a:gd name="T24" fmla="*/ 44 w 180"/>
                  <a:gd name="T25" fmla="*/ 65 h 253"/>
                  <a:gd name="T26" fmla="*/ 33 w 180"/>
                  <a:gd name="T27" fmla="*/ 50 h 253"/>
                  <a:gd name="T28" fmla="*/ 22 w 180"/>
                  <a:gd name="T29" fmla="*/ 33 h 253"/>
                  <a:gd name="T30" fmla="*/ 10 w 180"/>
                  <a:gd name="T31" fmla="*/ 16 h 253"/>
                  <a:gd name="T32" fmla="*/ 0 w 180"/>
                  <a:gd name="T33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253">
                    <a:moveTo>
                      <a:pt x="180" y="253"/>
                    </a:moveTo>
                    <a:lnTo>
                      <a:pt x="169" y="236"/>
                    </a:lnTo>
                    <a:lnTo>
                      <a:pt x="158" y="219"/>
                    </a:lnTo>
                    <a:lnTo>
                      <a:pt x="146" y="203"/>
                    </a:lnTo>
                    <a:lnTo>
                      <a:pt x="135" y="188"/>
                    </a:lnTo>
                    <a:lnTo>
                      <a:pt x="124" y="171"/>
                    </a:lnTo>
                    <a:lnTo>
                      <a:pt x="112" y="156"/>
                    </a:lnTo>
                    <a:lnTo>
                      <a:pt x="101" y="141"/>
                    </a:lnTo>
                    <a:lnTo>
                      <a:pt x="90" y="126"/>
                    </a:lnTo>
                    <a:lnTo>
                      <a:pt x="78" y="111"/>
                    </a:lnTo>
                    <a:lnTo>
                      <a:pt x="67" y="96"/>
                    </a:lnTo>
                    <a:lnTo>
                      <a:pt x="55" y="81"/>
                    </a:lnTo>
                    <a:lnTo>
                      <a:pt x="44" y="65"/>
                    </a:lnTo>
                    <a:lnTo>
                      <a:pt x="33" y="50"/>
                    </a:lnTo>
                    <a:lnTo>
                      <a:pt x="22" y="33"/>
                    </a:lnTo>
                    <a:lnTo>
                      <a:pt x="10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8" name="Freeform 614"/>
              <p:cNvSpPr>
                <a:spLocks/>
              </p:cNvSpPr>
              <p:nvPr/>
            </p:nvSpPr>
            <p:spPr bwMode="auto">
              <a:xfrm>
                <a:off x="3587" y="3438"/>
                <a:ext cx="48" cy="7"/>
              </a:xfrm>
              <a:custGeom>
                <a:avLst/>
                <a:gdLst>
                  <a:gd name="T0" fmla="*/ 0 w 385"/>
                  <a:gd name="T1" fmla="*/ 5 h 59"/>
                  <a:gd name="T2" fmla="*/ 24 w 385"/>
                  <a:gd name="T3" fmla="*/ 1 h 59"/>
                  <a:gd name="T4" fmla="*/ 47 w 385"/>
                  <a:gd name="T5" fmla="*/ 0 h 59"/>
                  <a:gd name="T6" fmla="*/ 70 w 385"/>
                  <a:gd name="T7" fmla="*/ 0 h 59"/>
                  <a:gd name="T8" fmla="*/ 94 w 385"/>
                  <a:gd name="T9" fmla="*/ 1 h 59"/>
                  <a:gd name="T10" fmla="*/ 118 w 385"/>
                  <a:gd name="T11" fmla="*/ 4 h 59"/>
                  <a:gd name="T12" fmla="*/ 142 w 385"/>
                  <a:gd name="T13" fmla="*/ 7 h 59"/>
                  <a:gd name="T14" fmla="*/ 167 w 385"/>
                  <a:gd name="T15" fmla="*/ 12 h 59"/>
                  <a:gd name="T16" fmla="*/ 191 w 385"/>
                  <a:gd name="T17" fmla="*/ 16 h 59"/>
                  <a:gd name="T18" fmla="*/ 215 w 385"/>
                  <a:gd name="T19" fmla="*/ 22 h 59"/>
                  <a:gd name="T20" fmla="*/ 239 w 385"/>
                  <a:gd name="T21" fmla="*/ 27 h 59"/>
                  <a:gd name="T22" fmla="*/ 264 w 385"/>
                  <a:gd name="T23" fmla="*/ 33 h 59"/>
                  <a:gd name="T24" fmla="*/ 289 w 385"/>
                  <a:gd name="T25" fmla="*/ 39 h 59"/>
                  <a:gd name="T26" fmla="*/ 313 w 385"/>
                  <a:gd name="T27" fmla="*/ 45 h 59"/>
                  <a:gd name="T28" fmla="*/ 337 w 385"/>
                  <a:gd name="T29" fmla="*/ 50 h 59"/>
                  <a:gd name="T30" fmla="*/ 361 w 385"/>
                  <a:gd name="T31" fmla="*/ 55 h 59"/>
                  <a:gd name="T32" fmla="*/ 385 w 385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59">
                    <a:moveTo>
                      <a:pt x="0" y="5"/>
                    </a:moveTo>
                    <a:lnTo>
                      <a:pt x="24" y="1"/>
                    </a:lnTo>
                    <a:lnTo>
                      <a:pt x="47" y="0"/>
                    </a:lnTo>
                    <a:lnTo>
                      <a:pt x="70" y="0"/>
                    </a:lnTo>
                    <a:lnTo>
                      <a:pt x="94" y="1"/>
                    </a:lnTo>
                    <a:lnTo>
                      <a:pt x="118" y="4"/>
                    </a:lnTo>
                    <a:lnTo>
                      <a:pt x="142" y="7"/>
                    </a:lnTo>
                    <a:lnTo>
                      <a:pt x="167" y="12"/>
                    </a:lnTo>
                    <a:lnTo>
                      <a:pt x="191" y="16"/>
                    </a:lnTo>
                    <a:lnTo>
                      <a:pt x="215" y="22"/>
                    </a:lnTo>
                    <a:lnTo>
                      <a:pt x="239" y="27"/>
                    </a:lnTo>
                    <a:lnTo>
                      <a:pt x="264" y="33"/>
                    </a:lnTo>
                    <a:lnTo>
                      <a:pt x="289" y="39"/>
                    </a:lnTo>
                    <a:lnTo>
                      <a:pt x="313" y="45"/>
                    </a:lnTo>
                    <a:lnTo>
                      <a:pt x="337" y="50"/>
                    </a:lnTo>
                    <a:lnTo>
                      <a:pt x="361" y="55"/>
                    </a:lnTo>
                    <a:lnTo>
                      <a:pt x="385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19" name="Freeform 615"/>
              <p:cNvSpPr>
                <a:spLocks/>
              </p:cNvSpPr>
              <p:nvPr/>
            </p:nvSpPr>
            <p:spPr bwMode="auto">
              <a:xfrm>
                <a:off x="3635" y="3390"/>
                <a:ext cx="121" cy="56"/>
              </a:xfrm>
              <a:custGeom>
                <a:avLst/>
                <a:gdLst>
                  <a:gd name="T0" fmla="*/ 0 w 970"/>
                  <a:gd name="T1" fmla="*/ 438 h 446"/>
                  <a:gd name="T2" fmla="*/ 72 w 970"/>
                  <a:gd name="T3" fmla="*/ 444 h 446"/>
                  <a:gd name="T4" fmla="*/ 144 w 970"/>
                  <a:gd name="T5" fmla="*/ 446 h 446"/>
                  <a:gd name="T6" fmla="*/ 216 w 970"/>
                  <a:gd name="T7" fmla="*/ 444 h 446"/>
                  <a:gd name="T8" fmla="*/ 286 w 970"/>
                  <a:gd name="T9" fmla="*/ 439 h 446"/>
                  <a:gd name="T10" fmla="*/ 356 w 970"/>
                  <a:gd name="T11" fmla="*/ 429 h 446"/>
                  <a:gd name="T12" fmla="*/ 425 w 970"/>
                  <a:gd name="T13" fmla="*/ 413 h 446"/>
                  <a:gd name="T14" fmla="*/ 491 w 970"/>
                  <a:gd name="T15" fmla="*/ 394 h 446"/>
                  <a:gd name="T16" fmla="*/ 556 w 970"/>
                  <a:gd name="T17" fmla="*/ 371 h 446"/>
                  <a:gd name="T18" fmla="*/ 618 w 970"/>
                  <a:gd name="T19" fmla="*/ 343 h 446"/>
                  <a:gd name="T20" fmla="*/ 677 w 970"/>
                  <a:gd name="T21" fmla="*/ 310 h 446"/>
                  <a:gd name="T22" fmla="*/ 735 w 970"/>
                  <a:gd name="T23" fmla="*/ 271 h 446"/>
                  <a:gd name="T24" fmla="*/ 788 w 970"/>
                  <a:gd name="T25" fmla="*/ 227 h 446"/>
                  <a:gd name="T26" fmla="*/ 840 w 970"/>
                  <a:gd name="T27" fmla="*/ 179 h 446"/>
                  <a:gd name="T28" fmla="*/ 887 w 970"/>
                  <a:gd name="T29" fmla="*/ 125 h 446"/>
                  <a:gd name="T30" fmla="*/ 930 w 970"/>
                  <a:gd name="T31" fmla="*/ 65 h 446"/>
                  <a:gd name="T32" fmla="*/ 970 w 970"/>
                  <a:gd name="T33" fmla="*/ 0 h 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0" h="446">
                    <a:moveTo>
                      <a:pt x="0" y="438"/>
                    </a:moveTo>
                    <a:lnTo>
                      <a:pt x="72" y="444"/>
                    </a:lnTo>
                    <a:lnTo>
                      <a:pt x="144" y="446"/>
                    </a:lnTo>
                    <a:lnTo>
                      <a:pt x="216" y="444"/>
                    </a:lnTo>
                    <a:lnTo>
                      <a:pt x="286" y="439"/>
                    </a:lnTo>
                    <a:lnTo>
                      <a:pt x="356" y="429"/>
                    </a:lnTo>
                    <a:lnTo>
                      <a:pt x="425" y="413"/>
                    </a:lnTo>
                    <a:lnTo>
                      <a:pt x="491" y="394"/>
                    </a:lnTo>
                    <a:lnTo>
                      <a:pt x="556" y="371"/>
                    </a:lnTo>
                    <a:lnTo>
                      <a:pt x="618" y="343"/>
                    </a:lnTo>
                    <a:lnTo>
                      <a:pt x="677" y="310"/>
                    </a:lnTo>
                    <a:lnTo>
                      <a:pt x="735" y="271"/>
                    </a:lnTo>
                    <a:lnTo>
                      <a:pt x="788" y="227"/>
                    </a:lnTo>
                    <a:lnTo>
                      <a:pt x="840" y="179"/>
                    </a:lnTo>
                    <a:lnTo>
                      <a:pt x="887" y="125"/>
                    </a:lnTo>
                    <a:lnTo>
                      <a:pt x="930" y="65"/>
                    </a:lnTo>
                    <a:lnTo>
                      <a:pt x="9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0" name="Freeform 616"/>
              <p:cNvSpPr>
                <a:spLocks/>
              </p:cNvSpPr>
              <p:nvPr/>
            </p:nvSpPr>
            <p:spPr bwMode="auto">
              <a:xfrm>
                <a:off x="3756" y="3380"/>
                <a:ext cx="13" cy="10"/>
              </a:xfrm>
              <a:custGeom>
                <a:avLst/>
                <a:gdLst>
                  <a:gd name="T0" fmla="*/ 0 w 107"/>
                  <a:gd name="T1" fmla="*/ 83 h 83"/>
                  <a:gd name="T2" fmla="*/ 4 w 107"/>
                  <a:gd name="T3" fmla="*/ 75 h 83"/>
                  <a:gd name="T4" fmla="*/ 8 w 107"/>
                  <a:gd name="T5" fmla="*/ 67 h 83"/>
                  <a:gd name="T6" fmla="*/ 13 w 107"/>
                  <a:gd name="T7" fmla="*/ 59 h 83"/>
                  <a:gd name="T8" fmla="*/ 17 w 107"/>
                  <a:gd name="T9" fmla="*/ 49 h 83"/>
                  <a:gd name="T10" fmla="*/ 22 w 107"/>
                  <a:gd name="T11" fmla="*/ 40 h 83"/>
                  <a:gd name="T12" fmla="*/ 27 w 107"/>
                  <a:gd name="T13" fmla="*/ 32 h 83"/>
                  <a:gd name="T14" fmla="*/ 32 w 107"/>
                  <a:gd name="T15" fmla="*/ 24 h 83"/>
                  <a:gd name="T16" fmla="*/ 38 w 107"/>
                  <a:gd name="T17" fmla="*/ 17 h 83"/>
                  <a:gd name="T18" fmla="*/ 44 w 107"/>
                  <a:gd name="T19" fmla="*/ 10 h 83"/>
                  <a:gd name="T20" fmla="*/ 51 w 107"/>
                  <a:gd name="T21" fmla="*/ 5 h 83"/>
                  <a:gd name="T22" fmla="*/ 59 w 107"/>
                  <a:gd name="T23" fmla="*/ 2 h 83"/>
                  <a:gd name="T24" fmla="*/ 66 w 107"/>
                  <a:gd name="T25" fmla="*/ 0 h 83"/>
                  <a:gd name="T26" fmla="*/ 75 w 107"/>
                  <a:gd name="T27" fmla="*/ 0 h 83"/>
                  <a:gd name="T28" fmla="*/ 84 w 107"/>
                  <a:gd name="T29" fmla="*/ 3 h 83"/>
                  <a:gd name="T30" fmla="*/ 95 w 107"/>
                  <a:gd name="T31" fmla="*/ 8 h 83"/>
                  <a:gd name="T32" fmla="*/ 107 w 107"/>
                  <a:gd name="T33" fmla="*/ 1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83">
                    <a:moveTo>
                      <a:pt x="0" y="83"/>
                    </a:moveTo>
                    <a:lnTo>
                      <a:pt x="4" y="75"/>
                    </a:lnTo>
                    <a:lnTo>
                      <a:pt x="8" y="67"/>
                    </a:lnTo>
                    <a:lnTo>
                      <a:pt x="13" y="59"/>
                    </a:lnTo>
                    <a:lnTo>
                      <a:pt x="17" y="49"/>
                    </a:lnTo>
                    <a:lnTo>
                      <a:pt x="22" y="40"/>
                    </a:lnTo>
                    <a:lnTo>
                      <a:pt x="27" y="32"/>
                    </a:lnTo>
                    <a:lnTo>
                      <a:pt x="32" y="24"/>
                    </a:lnTo>
                    <a:lnTo>
                      <a:pt x="38" y="17"/>
                    </a:lnTo>
                    <a:lnTo>
                      <a:pt x="44" y="10"/>
                    </a:lnTo>
                    <a:lnTo>
                      <a:pt x="51" y="5"/>
                    </a:lnTo>
                    <a:lnTo>
                      <a:pt x="59" y="2"/>
                    </a:lnTo>
                    <a:lnTo>
                      <a:pt x="66" y="0"/>
                    </a:lnTo>
                    <a:lnTo>
                      <a:pt x="75" y="0"/>
                    </a:lnTo>
                    <a:lnTo>
                      <a:pt x="84" y="3"/>
                    </a:lnTo>
                    <a:lnTo>
                      <a:pt x="95" y="8"/>
                    </a:lnTo>
                    <a:lnTo>
                      <a:pt x="107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1" name="Freeform 617"/>
              <p:cNvSpPr>
                <a:spLocks/>
              </p:cNvSpPr>
              <p:nvPr/>
            </p:nvSpPr>
            <p:spPr bwMode="auto">
              <a:xfrm>
                <a:off x="3769" y="3382"/>
                <a:ext cx="61" cy="37"/>
              </a:xfrm>
              <a:custGeom>
                <a:avLst/>
                <a:gdLst>
                  <a:gd name="T0" fmla="*/ 0 w 484"/>
                  <a:gd name="T1" fmla="*/ 0 h 299"/>
                  <a:gd name="T2" fmla="*/ 31 w 484"/>
                  <a:gd name="T3" fmla="*/ 16 h 299"/>
                  <a:gd name="T4" fmla="*/ 61 w 484"/>
                  <a:gd name="T5" fmla="*/ 33 h 299"/>
                  <a:gd name="T6" fmla="*/ 92 w 484"/>
                  <a:gd name="T7" fmla="*/ 51 h 299"/>
                  <a:gd name="T8" fmla="*/ 122 w 484"/>
                  <a:gd name="T9" fmla="*/ 68 h 299"/>
                  <a:gd name="T10" fmla="*/ 154 w 484"/>
                  <a:gd name="T11" fmla="*/ 86 h 299"/>
                  <a:gd name="T12" fmla="*/ 184 w 484"/>
                  <a:gd name="T13" fmla="*/ 104 h 299"/>
                  <a:gd name="T14" fmla="*/ 214 w 484"/>
                  <a:gd name="T15" fmla="*/ 123 h 299"/>
                  <a:gd name="T16" fmla="*/ 244 w 484"/>
                  <a:gd name="T17" fmla="*/ 142 h 299"/>
                  <a:gd name="T18" fmla="*/ 274 w 484"/>
                  <a:gd name="T19" fmla="*/ 160 h 299"/>
                  <a:gd name="T20" fmla="*/ 304 w 484"/>
                  <a:gd name="T21" fmla="*/ 180 h 299"/>
                  <a:gd name="T22" fmla="*/ 334 w 484"/>
                  <a:gd name="T23" fmla="*/ 200 h 299"/>
                  <a:gd name="T24" fmla="*/ 364 w 484"/>
                  <a:gd name="T25" fmla="*/ 219 h 299"/>
                  <a:gd name="T26" fmla="*/ 394 w 484"/>
                  <a:gd name="T27" fmla="*/ 239 h 299"/>
                  <a:gd name="T28" fmla="*/ 424 w 484"/>
                  <a:gd name="T29" fmla="*/ 259 h 299"/>
                  <a:gd name="T30" fmla="*/ 454 w 484"/>
                  <a:gd name="T31" fmla="*/ 279 h 299"/>
                  <a:gd name="T32" fmla="*/ 484 w 484"/>
                  <a:gd name="T3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4" h="299">
                    <a:moveTo>
                      <a:pt x="0" y="0"/>
                    </a:moveTo>
                    <a:lnTo>
                      <a:pt x="31" y="16"/>
                    </a:lnTo>
                    <a:lnTo>
                      <a:pt x="61" y="33"/>
                    </a:lnTo>
                    <a:lnTo>
                      <a:pt x="92" y="51"/>
                    </a:lnTo>
                    <a:lnTo>
                      <a:pt x="122" y="68"/>
                    </a:lnTo>
                    <a:lnTo>
                      <a:pt x="154" y="86"/>
                    </a:lnTo>
                    <a:lnTo>
                      <a:pt x="184" y="104"/>
                    </a:lnTo>
                    <a:lnTo>
                      <a:pt x="214" y="123"/>
                    </a:lnTo>
                    <a:lnTo>
                      <a:pt x="244" y="142"/>
                    </a:lnTo>
                    <a:lnTo>
                      <a:pt x="274" y="160"/>
                    </a:lnTo>
                    <a:lnTo>
                      <a:pt x="304" y="180"/>
                    </a:lnTo>
                    <a:lnTo>
                      <a:pt x="334" y="200"/>
                    </a:lnTo>
                    <a:lnTo>
                      <a:pt x="364" y="219"/>
                    </a:lnTo>
                    <a:lnTo>
                      <a:pt x="394" y="239"/>
                    </a:lnTo>
                    <a:lnTo>
                      <a:pt x="424" y="259"/>
                    </a:lnTo>
                    <a:lnTo>
                      <a:pt x="454" y="279"/>
                    </a:lnTo>
                    <a:lnTo>
                      <a:pt x="484" y="2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2" name="Line 618"/>
              <p:cNvSpPr>
                <a:spLocks noChangeShapeType="1"/>
              </p:cNvSpPr>
              <p:nvPr/>
            </p:nvSpPr>
            <p:spPr bwMode="auto">
              <a:xfrm>
                <a:off x="3830" y="3419"/>
                <a:ext cx="6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3" name="Freeform 619"/>
              <p:cNvSpPr>
                <a:spLocks/>
              </p:cNvSpPr>
              <p:nvPr/>
            </p:nvSpPr>
            <p:spPr bwMode="auto">
              <a:xfrm>
                <a:off x="3812" y="3428"/>
                <a:ext cx="24" cy="108"/>
              </a:xfrm>
              <a:custGeom>
                <a:avLst/>
                <a:gdLst>
                  <a:gd name="T0" fmla="*/ 187 w 187"/>
                  <a:gd name="T1" fmla="*/ 0 h 862"/>
                  <a:gd name="T2" fmla="*/ 186 w 187"/>
                  <a:gd name="T3" fmla="*/ 58 h 862"/>
                  <a:gd name="T4" fmla="*/ 183 w 187"/>
                  <a:gd name="T5" fmla="*/ 116 h 862"/>
                  <a:gd name="T6" fmla="*/ 175 w 187"/>
                  <a:gd name="T7" fmla="*/ 173 h 862"/>
                  <a:gd name="T8" fmla="*/ 167 w 187"/>
                  <a:gd name="T9" fmla="*/ 229 h 862"/>
                  <a:gd name="T10" fmla="*/ 156 w 187"/>
                  <a:gd name="T11" fmla="*/ 285 h 862"/>
                  <a:gd name="T12" fmla="*/ 144 w 187"/>
                  <a:gd name="T13" fmla="*/ 340 h 862"/>
                  <a:gd name="T14" fmla="*/ 131 w 187"/>
                  <a:gd name="T15" fmla="*/ 394 h 862"/>
                  <a:gd name="T16" fmla="*/ 116 w 187"/>
                  <a:gd name="T17" fmla="*/ 448 h 862"/>
                  <a:gd name="T18" fmla="*/ 101 w 187"/>
                  <a:gd name="T19" fmla="*/ 501 h 862"/>
                  <a:gd name="T20" fmla="*/ 85 w 187"/>
                  <a:gd name="T21" fmla="*/ 554 h 862"/>
                  <a:gd name="T22" fmla="*/ 69 w 187"/>
                  <a:gd name="T23" fmla="*/ 606 h 862"/>
                  <a:gd name="T24" fmla="*/ 53 w 187"/>
                  <a:gd name="T25" fmla="*/ 658 h 862"/>
                  <a:gd name="T26" fmla="*/ 38 w 187"/>
                  <a:gd name="T27" fmla="*/ 709 h 862"/>
                  <a:gd name="T28" fmla="*/ 23 w 187"/>
                  <a:gd name="T29" fmla="*/ 761 h 862"/>
                  <a:gd name="T30" fmla="*/ 11 w 187"/>
                  <a:gd name="T31" fmla="*/ 811 h 862"/>
                  <a:gd name="T32" fmla="*/ 0 w 187"/>
                  <a:gd name="T33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862">
                    <a:moveTo>
                      <a:pt x="187" y="0"/>
                    </a:moveTo>
                    <a:lnTo>
                      <a:pt x="186" y="58"/>
                    </a:lnTo>
                    <a:lnTo>
                      <a:pt x="183" y="116"/>
                    </a:lnTo>
                    <a:lnTo>
                      <a:pt x="175" y="173"/>
                    </a:lnTo>
                    <a:lnTo>
                      <a:pt x="167" y="229"/>
                    </a:lnTo>
                    <a:lnTo>
                      <a:pt x="156" y="285"/>
                    </a:lnTo>
                    <a:lnTo>
                      <a:pt x="144" y="340"/>
                    </a:lnTo>
                    <a:lnTo>
                      <a:pt x="131" y="394"/>
                    </a:lnTo>
                    <a:lnTo>
                      <a:pt x="116" y="448"/>
                    </a:lnTo>
                    <a:lnTo>
                      <a:pt x="101" y="501"/>
                    </a:lnTo>
                    <a:lnTo>
                      <a:pt x="85" y="554"/>
                    </a:lnTo>
                    <a:lnTo>
                      <a:pt x="69" y="606"/>
                    </a:lnTo>
                    <a:lnTo>
                      <a:pt x="53" y="658"/>
                    </a:lnTo>
                    <a:lnTo>
                      <a:pt x="38" y="709"/>
                    </a:lnTo>
                    <a:lnTo>
                      <a:pt x="23" y="761"/>
                    </a:lnTo>
                    <a:lnTo>
                      <a:pt x="11" y="811"/>
                    </a:lnTo>
                    <a:lnTo>
                      <a:pt x="0" y="86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4" name="Freeform 620"/>
              <p:cNvSpPr>
                <a:spLocks/>
              </p:cNvSpPr>
              <p:nvPr/>
            </p:nvSpPr>
            <p:spPr bwMode="auto">
              <a:xfrm>
                <a:off x="3768" y="3299"/>
                <a:ext cx="30" cy="62"/>
              </a:xfrm>
              <a:custGeom>
                <a:avLst/>
                <a:gdLst>
                  <a:gd name="T0" fmla="*/ 235 w 242"/>
                  <a:gd name="T1" fmla="*/ 267 h 498"/>
                  <a:gd name="T2" fmla="*/ 233 w 242"/>
                  <a:gd name="T3" fmla="*/ 236 h 498"/>
                  <a:gd name="T4" fmla="*/ 231 w 242"/>
                  <a:gd name="T5" fmla="*/ 205 h 498"/>
                  <a:gd name="T6" fmla="*/ 225 w 242"/>
                  <a:gd name="T7" fmla="*/ 177 h 498"/>
                  <a:gd name="T8" fmla="*/ 210 w 242"/>
                  <a:gd name="T9" fmla="*/ 155 h 498"/>
                  <a:gd name="T10" fmla="*/ 194 w 242"/>
                  <a:gd name="T11" fmla="*/ 160 h 498"/>
                  <a:gd name="T12" fmla="*/ 198 w 242"/>
                  <a:gd name="T13" fmla="*/ 206 h 498"/>
                  <a:gd name="T14" fmla="*/ 201 w 242"/>
                  <a:gd name="T15" fmla="*/ 257 h 498"/>
                  <a:gd name="T16" fmla="*/ 201 w 242"/>
                  <a:gd name="T17" fmla="*/ 308 h 498"/>
                  <a:gd name="T18" fmla="*/ 193 w 242"/>
                  <a:gd name="T19" fmla="*/ 358 h 498"/>
                  <a:gd name="T20" fmla="*/ 174 w 242"/>
                  <a:gd name="T21" fmla="*/ 405 h 498"/>
                  <a:gd name="T22" fmla="*/ 168 w 242"/>
                  <a:gd name="T23" fmla="*/ 361 h 498"/>
                  <a:gd name="T24" fmla="*/ 167 w 242"/>
                  <a:gd name="T25" fmla="*/ 315 h 498"/>
                  <a:gd name="T26" fmla="*/ 164 w 242"/>
                  <a:gd name="T27" fmla="*/ 271 h 498"/>
                  <a:gd name="T28" fmla="*/ 154 w 242"/>
                  <a:gd name="T29" fmla="*/ 229 h 498"/>
                  <a:gd name="T30" fmla="*/ 131 w 242"/>
                  <a:gd name="T31" fmla="*/ 195 h 498"/>
                  <a:gd name="T32" fmla="*/ 113 w 242"/>
                  <a:gd name="T33" fmla="*/ 198 h 498"/>
                  <a:gd name="T34" fmla="*/ 112 w 242"/>
                  <a:gd name="T35" fmla="*/ 218 h 498"/>
                  <a:gd name="T36" fmla="*/ 118 w 242"/>
                  <a:gd name="T37" fmla="*/ 239 h 498"/>
                  <a:gd name="T38" fmla="*/ 126 w 242"/>
                  <a:gd name="T39" fmla="*/ 261 h 498"/>
                  <a:gd name="T40" fmla="*/ 132 w 242"/>
                  <a:gd name="T41" fmla="*/ 280 h 498"/>
                  <a:gd name="T42" fmla="*/ 131 w 242"/>
                  <a:gd name="T43" fmla="*/ 303 h 498"/>
                  <a:gd name="T44" fmla="*/ 131 w 242"/>
                  <a:gd name="T45" fmla="*/ 344 h 498"/>
                  <a:gd name="T46" fmla="*/ 134 w 242"/>
                  <a:gd name="T47" fmla="*/ 388 h 498"/>
                  <a:gd name="T48" fmla="*/ 134 w 242"/>
                  <a:gd name="T49" fmla="*/ 432 h 498"/>
                  <a:gd name="T50" fmla="*/ 124 w 242"/>
                  <a:gd name="T51" fmla="*/ 470 h 498"/>
                  <a:gd name="T52" fmla="*/ 100 w 242"/>
                  <a:gd name="T53" fmla="*/ 498 h 498"/>
                  <a:gd name="T54" fmla="*/ 75 w 242"/>
                  <a:gd name="T55" fmla="*/ 443 h 498"/>
                  <a:gd name="T56" fmla="*/ 57 w 242"/>
                  <a:gd name="T57" fmla="*/ 385 h 498"/>
                  <a:gd name="T58" fmla="*/ 42 w 242"/>
                  <a:gd name="T59" fmla="*/ 327 h 498"/>
                  <a:gd name="T60" fmla="*/ 27 w 242"/>
                  <a:gd name="T61" fmla="*/ 269 h 498"/>
                  <a:gd name="T62" fmla="*/ 7 w 242"/>
                  <a:gd name="T63" fmla="*/ 211 h 498"/>
                  <a:gd name="T64" fmla="*/ 22 w 242"/>
                  <a:gd name="T65" fmla="*/ 170 h 498"/>
                  <a:gd name="T66" fmla="*/ 59 w 242"/>
                  <a:gd name="T67" fmla="*/ 139 h 498"/>
                  <a:gd name="T68" fmla="*/ 99 w 242"/>
                  <a:gd name="T69" fmla="*/ 110 h 498"/>
                  <a:gd name="T70" fmla="*/ 135 w 242"/>
                  <a:gd name="T71" fmla="*/ 77 h 498"/>
                  <a:gd name="T72" fmla="*/ 166 w 242"/>
                  <a:gd name="T73" fmla="*/ 38 h 498"/>
                  <a:gd name="T74" fmla="*/ 180 w 242"/>
                  <a:gd name="T75" fmla="*/ 8 h 498"/>
                  <a:gd name="T76" fmla="*/ 188 w 242"/>
                  <a:gd name="T77" fmla="*/ 14 h 498"/>
                  <a:gd name="T78" fmla="*/ 209 w 242"/>
                  <a:gd name="T79" fmla="*/ 62 h 498"/>
                  <a:gd name="T80" fmla="*/ 226 w 242"/>
                  <a:gd name="T81" fmla="*/ 114 h 498"/>
                  <a:gd name="T82" fmla="*/ 237 w 242"/>
                  <a:gd name="T83" fmla="*/ 168 h 498"/>
                  <a:gd name="T84" fmla="*/ 242 w 242"/>
                  <a:gd name="T85" fmla="*/ 225 h 498"/>
                  <a:gd name="T86" fmla="*/ 240 w 242"/>
                  <a:gd name="T87" fmla="*/ 286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2" h="498">
                    <a:moveTo>
                      <a:pt x="240" y="286"/>
                    </a:moveTo>
                    <a:lnTo>
                      <a:pt x="237" y="277"/>
                    </a:lnTo>
                    <a:lnTo>
                      <a:pt x="235" y="267"/>
                    </a:lnTo>
                    <a:lnTo>
                      <a:pt x="234" y="257"/>
                    </a:lnTo>
                    <a:lnTo>
                      <a:pt x="234" y="246"/>
                    </a:lnTo>
                    <a:lnTo>
                      <a:pt x="233" y="236"/>
                    </a:lnTo>
                    <a:lnTo>
                      <a:pt x="233" y="225"/>
                    </a:lnTo>
                    <a:lnTo>
                      <a:pt x="232" y="215"/>
                    </a:lnTo>
                    <a:lnTo>
                      <a:pt x="231" y="205"/>
                    </a:lnTo>
                    <a:lnTo>
                      <a:pt x="230" y="195"/>
                    </a:lnTo>
                    <a:lnTo>
                      <a:pt x="228" y="186"/>
                    </a:lnTo>
                    <a:lnTo>
                      <a:pt x="225" y="177"/>
                    </a:lnTo>
                    <a:lnTo>
                      <a:pt x="221" y="169"/>
                    </a:lnTo>
                    <a:lnTo>
                      <a:pt x="217" y="161"/>
                    </a:lnTo>
                    <a:lnTo>
                      <a:pt x="210" y="155"/>
                    </a:lnTo>
                    <a:lnTo>
                      <a:pt x="203" y="150"/>
                    </a:lnTo>
                    <a:lnTo>
                      <a:pt x="194" y="146"/>
                    </a:lnTo>
                    <a:lnTo>
                      <a:pt x="194" y="160"/>
                    </a:lnTo>
                    <a:lnTo>
                      <a:pt x="195" y="175"/>
                    </a:lnTo>
                    <a:lnTo>
                      <a:pt x="197" y="190"/>
                    </a:lnTo>
                    <a:lnTo>
                      <a:pt x="198" y="206"/>
                    </a:lnTo>
                    <a:lnTo>
                      <a:pt x="199" y="222"/>
                    </a:lnTo>
                    <a:lnTo>
                      <a:pt x="201" y="239"/>
                    </a:lnTo>
                    <a:lnTo>
                      <a:pt x="201" y="257"/>
                    </a:lnTo>
                    <a:lnTo>
                      <a:pt x="202" y="274"/>
                    </a:lnTo>
                    <a:lnTo>
                      <a:pt x="202" y="291"/>
                    </a:lnTo>
                    <a:lnTo>
                      <a:pt x="201" y="308"/>
                    </a:lnTo>
                    <a:lnTo>
                      <a:pt x="199" y="325"/>
                    </a:lnTo>
                    <a:lnTo>
                      <a:pt x="196" y="341"/>
                    </a:lnTo>
                    <a:lnTo>
                      <a:pt x="193" y="358"/>
                    </a:lnTo>
                    <a:lnTo>
                      <a:pt x="188" y="373"/>
                    </a:lnTo>
                    <a:lnTo>
                      <a:pt x="181" y="389"/>
                    </a:lnTo>
                    <a:lnTo>
                      <a:pt x="174" y="405"/>
                    </a:lnTo>
                    <a:lnTo>
                      <a:pt x="171" y="390"/>
                    </a:lnTo>
                    <a:lnTo>
                      <a:pt x="169" y="375"/>
                    </a:lnTo>
                    <a:lnTo>
                      <a:pt x="168" y="361"/>
                    </a:lnTo>
                    <a:lnTo>
                      <a:pt x="167" y="346"/>
                    </a:lnTo>
                    <a:lnTo>
                      <a:pt x="167" y="331"/>
                    </a:lnTo>
                    <a:lnTo>
                      <a:pt x="167" y="315"/>
                    </a:lnTo>
                    <a:lnTo>
                      <a:pt x="166" y="300"/>
                    </a:lnTo>
                    <a:lnTo>
                      <a:pt x="165" y="285"/>
                    </a:lnTo>
                    <a:lnTo>
                      <a:pt x="164" y="271"/>
                    </a:lnTo>
                    <a:lnTo>
                      <a:pt x="162" y="256"/>
                    </a:lnTo>
                    <a:lnTo>
                      <a:pt x="159" y="242"/>
                    </a:lnTo>
                    <a:lnTo>
                      <a:pt x="154" y="229"/>
                    </a:lnTo>
                    <a:lnTo>
                      <a:pt x="148" y="216"/>
                    </a:lnTo>
                    <a:lnTo>
                      <a:pt x="140" y="205"/>
                    </a:lnTo>
                    <a:lnTo>
                      <a:pt x="131" y="195"/>
                    </a:lnTo>
                    <a:lnTo>
                      <a:pt x="120" y="186"/>
                    </a:lnTo>
                    <a:lnTo>
                      <a:pt x="116" y="191"/>
                    </a:lnTo>
                    <a:lnTo>
                      <a:pt x="113" y="198"/>
                    </a:lnTo>
                    <a:lnTo>
                      <a:pt x="112" y="204"/>
                    </a:lnTo>
                    <a:lnTo>
                      <a:pt x="112" y="211"/>
                    </a:lnTo>
                    <a:lnTo>
                      <a:pt x="112" y="218"/>
                    </a:lnTo>
                    <a:lnTo>
                      <a:pt x="114" y="225"/>
                    </a:lnTo>
                    <a:lnTo>
                      <a:pt x="116" y="232"/>
                    </a:lnTo>
                    <a:lnTo>
                      <a:pt x="118" y="239"/>
                    </a:lnTo>
                    <a:lnTo>
                      <a:pt x="121" y="246"/>
                    </a:lnTo>
                    <a:lnTo>
                      <a:pt x="124" y="254"/>
                    </a:lnTo>
                    <a:lnTo>
                      <a:pt x="126" y="261"/>
                    </a:lnTo>
                    <a:lnTo>
                      <a:pt x="129" y="267"/>
                    </a:lnTo>
                    <a:lnTo>
                      <a:pt x="131" y="274"/>
                    </a:lnTo>
                    <a:lnTo>
                      <a:pt x="132" y="280"/>
                    </a:lnTo>
                    <a:lnTo>
                      <a:pt x="133" y="286"/>
                    </a:lnTo>
                    <a:lnTo>
                      <a:pt x="133" y="292"/>
                    </a:lnTo>
                    <a:lnTo>
                      <a:pt x="131" y="303"/>
                    </a:lnTo>
                    <a:lnTo>
                      <a:pt x="130" y="316"/>
                    </a:lnTo>
                    <a:lnTo>
                      <a:pt x="131" y="330"/>
                    </a:lnTo>
                    <a:lnTo>
                      <a:pt x="131" y="344"/>
                    </a:lnTo>
                    <a:lnTo>
                      <a:pt x="132" y="358"/>
                    </a:lnTo>
                    <a:lnTo>
                      <a:pt x="133" y="373"/>
                    </a:lnTo>
                    <a:lnTo>
                      <a:pt x="134" y="388"/>
                    </a:lnTo>
                    <a:lnTo>
                      <a:pt x="135" y="404"/>
                    </a:lnTo>
                    <a:lnTo>
                      <a:pt x="135" y="418"/>
                    </a:lnTo>
                    <a:lnTo>
                      <a:pt x="134" y="432"/>
                    </a:lnTo>
                    <a:lnTo>
                      <a:pt x="132" y="446"/>
                    </a:lnTo>
                    <a:lnTo>
                      <a:pt x="129" y="458"/>
                    </a:lnTo>
                    <a:lnTo>
                      <a:pt x="124" y="470"/>
                    </a:lnTo>
                    <a:lnTo>
                      <a:pt x="118" y="481"/>
                    </a:lnTo>
                    <a:lnTo>
                      <a:pt x="110" y="490"/>
                    </a:lnTo>
                    <a:lnTo>
                      <a:pt x="100" y="498"/>
                    </a:lnTo>
                    <a:lnTo>
                      <a:pt x="90" y="480"/>
                    </a:lnTo>
                    <a:lnTo>
                      <a:pt x="82" y="462"/>
                    </a:lnTo>
                    <a:lnTo>
                      <a:pt x="75" y="443"/>
                    </a:lnTo>
                    <a:lnTo>
                      <a:pt x="68" y="425"/>
                    </a:lnTo>
                    <a:lnTo>
                      <a:pt x="62" y="406"/>
                    </a:lnTo>
                    <a:lnTo>
                      <a:pt x="57" y="385"/>
                    </a:lnTo>
                    <a:lnTo>
                      <a:pt x="52" y="366"/>
                    </a:lnTo>
                    <a:lnTo>
                      <a:pt x="47" y="347"/>
                    </a:lnTo>
                    <a:lnTo>
                      <a:pt x="42" y="327"/>
                    </a:lnTo>
                    <a:lnTo>
                      <a:pt x="37" y="307"/>
                    </a:lnTo>
                    <a:lnTo>
                      <a:pt x="32" y="288"/>
                    </a:lnTo>
                    <a:lnTo>
                      <a:pt x="27" y="269"/>
                    </a:lnTo>
                    <a:lnTo>
                      <a:pt x="21" y="250"/>
                    </a:lnTo>
                    <a:lnTo>
                      <a:pt x="15" y="230"/>
                    </a:lnTo>
                    <a:lnTo>
                      <a:pt x="7" y="211"/>
                    </a:lnTo>
                    <a:lnTo>
                      <a:pt x="0" y="193"/>
                    </a:lnTo>
                    <a:lnTo>
                      <a:pt x="10" y="181"/>
                    </a:lnTo>
                    <a:lnTo>
                      <a:pt x="22" y="170"/>
                    </a:lnTo>
                    <a:lnTo>
                      <a:pt x="34" y="159"/>
                    </a:lnTo>
                    <a:lnTo>
                      <a:pt x="47" y="149"/>
                    </a:lnTo>
                    <a:lnTo>
                      <a:pt x="59" y="139"/>
                    </a:lnTo>
                    <a:lnTo>
                      <a:pt x="72" y="129"/>
                    </a:lnTo>
                    <a:lnTo>
                      <a:pt x="86" y="120"/>
                    </a:lnTo>
                    <a:lnTo>
                      <a:pt x="99" y="110"/>
                    </a:lnTo>
                    <a:lnTo>
                      <a:pt x="111" y="100"/>
                    </a:lnTo>
                    <a:lnTo>
                      <a:pt x="123" y="88"/>
                    </a:lnTo>
                    <a:lnTo>
                      <a:pt x="135" y="77"/>
                    </a:lnTo>
                    <a:lnTo>
                      <a:pt x="147" y="65"/>
                    </a:lnTo>
                    <a:lnTo>
                      <a:pt x="157" y="52"/>
                    </a:lnTo>
                    <a:lnTo>
                      <a:pt x="166" y="38"/>
                    </a:lnTo>
                    <a:lnTo>
                      <a:pt x="173" y="23"/>
                    </a:lnTo>
                    <a:lnTo>
                      <a:pt x="180" y="7"/>
                    </a:lnTo>
                    <a:lnTo>
                      <a:pt x="180" y="8"/>
                    </a:lnTo>
                    <a:lnTo>
                      <a:pt x="180" y="1"/>
                    </a:lnTo>
                    <a:lnTo>
                      <a:pt x="180" y="0"/>
                    </a:lnTo>
                    <a:lnTo>
                      <a:pt x="188" y="14"/>
                    </a:lnTo>
                    <a:lnTo>
                      <a:pt x="195" y="30"/>
                    </a:lnTo>
                    <a:lnTo>
                      <a:pt x="203" y="46"/>
                    </a:lnTo>
                    <a:lnTo>
                      <a:pt x="209" y="62"/>
                    </a:lnTo>
                    <a:lnTo>
                      <a:pt x="216" y="78"/>
                    </a:lnTo>
                    <a:lnTo>
                      <a:pt x="221" y="95"/>
                    </a:lnTo>
                    <a:lnTo>
                      <a:pt x="226" y="114"/>
                    </a:lnTo>
                    <a:lnTo>
                      <a:pt x="231" y="132"/>
                    </a:lnTo>
                    <a:lnTo>
                      <a:pt x="234" y="150"/>
                    </a:lnTo>
                    <a:lnTo>
                      <a:pt x="237" y="168"/>
                    </a:lnTo>
                    <a:lnTo>
                      <a:pt x="240" y="187"/>
                    </a:lnTo>
                    <a:lnTo>
                      <a:pt x="241" y="206"/>
                    </a:lnTo>
                    <a:lnTo>
                      <a:pt x="242" y="225"/>
                    </a:lnTo>
                    <a:lnTo>
                      <a:pt x="242" y="245"/>
                    </a:lnTo>
                    <a:lnTo>
                      <a:pt x="241" y="266"/>
                    </a:lnTo>
                    <a:lnTo>
                      <a:pt x="240" y="286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5" name="Freeform 621"/>
              <p:cNvSpPr>
                <a:spLocks/>
              </p:cNvSpPr>
              <p:nvPr/>
            </p:nvSpPr>
            <p:spPr bwMode="auto">
              <a:xfrm>
                <a:off x="3792" y="3317"/>
                <a:ext cx="6" cy="18"/>
              </a:xfrm>
              <a:custGeom>
                <a:avLst/>
                <a:gdLst>
                  <a:gd name="T0" fmla="*/ 46 w 46"/>
                  <a:gd name="T1" fmla="*/ 140 h 140"/>
                  <a:gd name="T2" fmla="*/ 43 w 46"/>
                  <a:gd name="T3" fmla="*/ 131 h 140"/>
                  <a:gd name="T4" fmla="*/ 41 w 46"/>
                  <a:gd name="T5" fmla="*/ 121 h 140"/>
                  <a:gd name="T6" fmla="*/ 40 w 46"/>
                  <a:gd name="T7" fmla="*/ 111 h 140"/>
                  <a:gd name="T8" fmla="*/ 40 w 46"/>
                  <a:gd name="T9" fmla="*/ 100 h 140"/>
                  <a:gd name="T10" fmla="*/ 39 w 46"/>
                  <a:gd name="T11" fmla="*/ 90 h 140"/>
                  <a:gd name="T12" fmla="*/ 39 w 46"/>
                  <a:gd name="T13" fmla="*/ 79 h 140"/>
                  <a:gd name="T14" fmla="*/ 38 w 46"/>
                  <a:gd name="T15" fmla="*/ 69 h 140"/>
                  <a:gd name="T16" fmla="*/ 37 w 46"/>
                  <a:gd name="T17" fmla="*/ 59 h 140"/>
                  <a:gd name="T18" fmla="*/ 36 w 46"/>
                  <a:gd name="T19" fmla="*/ 49 h 140"/>
                  <a:gd name="T20" fmla="*/ 34 w 46"/>
                  <a:gd name="T21" fmla="*/ 40 h 140"/>
                  <a:gd name="T22" fmla="*/ 31 w 46"/>
                  <a:gd name="T23" fmla="*/ 31 h 140"/>
                  <a:gd name="T24" fmla="*/ 27 w 46"/>
                  <a:gd name="T25" fmla="*/ 23 h 140"/>
                  <a:gd name="T26" fmla="*/ 23 w 46"/>
                  <a:gd name="T27" fmla="*/ 15 h 140"/>
                  <a:gd name="T28" fmla="*/ 16 w 46"/>
                  <a:gd name="T29" fmla="*/ 9 h 140"/>
                  <a:gd name="T30" fmla="*/ 9 w 46"/>
                  <a:gd name="T31" fmla="*/ 4 h 140"/>
                  <a:gd name="T32" fmla="*/ 0 w 46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40">
                    <a:moveTo>
                      <a:pt x="46" y="140"/>
                    </a:moveTo>
                    <a:lnTo>
                      <a:pt x="43" y="131"/>
                    </a:lnTo>
                    <a:lnTo>
                      <a:pt x="41" y="121"/>
                    </a:lnTo>
                    <a:lnTo>
                      <a:pt x="40" y="111"/>
                    </a:lnTo>
                    <a:lnTo>
                      <a:pt x="40" y="100"/>
                    </a:lnTo>
                    <a:lnTo>
                      <a:pt x="39" y="90"/>
                    </a:lnTo>
                    <a:lnTo>
                      <a:pt x="39" y="79"/>
                    </a:lnTo>
                    <a:lnTo>
                      <a:pt x="38" y="69"/>
                    </a:lnTo>
                    <a:lnTo>
                      <a:pt x="37" y="59"/>
                    </a:lnTo>
                    <a:lnTo>
                      <a:pt x="36" y="49"/>
                    </a:lnTo>
                    <a:lnTo>
                      <a:pt x="34" y="40"/>
                    </a:lnTo>
                    <a:lnTo>
                      <a:pt x="31" y="31"/>
                    </a:lnTo>
                    <a:lnTo>
                      <a:pt x="27" y="23"/>
                    </a:lnTo>
                    <a:lnTo>
                      <a:pt x="23" y="15"/>
                    </a:lnTo>
                    <a:lnTo>
                      <a:pt x="16" y="9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6" name="Freeform 622"/>
              <p:cNvSpPr>
                <a:spLocks/>
              </p:cNvSpPr>
              <p:nvPr/>
            </p:nvSpPr>
            <p:spPr bwMode="auto">
              <a:xfrm>
                <a:off x="3789" y="3317"/>
                <a:ext cx="4" cy="32"/>
              </a:xfrm>
              <a:custGeom>
                <a:avLst/>
                <a:gdLst>
                  <a:gd name="T0" fmla="*/ 20 w 28"/>
                  <a:gd name="T1" fmla="*/ 0 h 259"/>
                  <a:gd name="T2" fmla="*/ 20 w 28"/>
                  <a:gd name="T3" fmla="*/ 14 h 259"/>
                  <a:gd name="T4" fmla="*/ 21 w 28"/>
                  <a:gd name="T5" fmla="*/ 29 h 259"/>
                  <a:gd name="T6" fmla="*/ 23 w 28"/>
                  <a:gd name="T7" fmla="*/ 44 h 259"/>
                  <a:gd name="T8" fmla="*/ 24 w 28"/>
                  <a:gd name="T9" fmla="*/ 60 h 259"/>
                  <a:gd name="T10" fmla="*/ 25 w 28"/>
                  <a:gd name="T11" fmla="*/ 76 h 259"/>
                  <a:gd name="T12" fmla="*/ 27 w 28"/>
                  <a:gd name="T13" fmla="*/ 93 h 259"/>
                  <a:gd name="T14" fmla="*/ 27 w 28"/>
                  <a:gd name="T15" fmla="*/ 111 h 259"/>
                  <a:gd name="T16" fmla="*/ 28 w 28"/>
                  <a:gd name="T17" fmla="*/ 128 h 259"/>
                  <a:gd name="T18" fmla="*/ 28 w 28"/>
                  <a:gd name="T19" fmla="*/ 145 h 259"/>
                  <a:gd name="T20" fmla="*/ 27 w 28"/>
                  <a:gd name="T21" fmla="*/ 162 h 259"/>
                  <a:gd name="T22" fmla="*/ 25 w 28"/>
                  <a:gd name="T23" fmla="*/ 179 h 259"/>
                  <a:gd name="T24" fmla="*/ 22 w 28"/>
                  <a:gd name="T25" fmla="*/ 195 h 259"/>
                  <a:gd name="T26" fmla="*/ 19 w 28"/>
                  <a:gd name="T27" fmla="*/ 212 h 259"/>
                  <a:gd name="T28" fmla="*/ 14 w 28"/>
                  <a:gd name="T29" fmla="*/ 227 h 259"/>
                  <a:gd name="T30" fmla="*/ 7 w 28"/>
                  <a:gd name="T31" fmla="*/ 243 h 259"/>
                  <a:gd name="T32" fmla="*/ 0 w 28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259">
                    <a:moveTo>
                      <a:pt x="20" y="0"/>
                    </a:moveTo>
                    <a:lnTo>
                      <a:pt x="20" y="14"/>
                    </a:lnTo>
                    <a:lnTo>
                      <a:pt x="21" y="29"/>
                    </a:lnTo>
                    <a:lnTo>
                      <a:pt x="23" y="44"/>
                    </a:lnTo>
                    <a:lnTo>
                      <a:pt x="24" y="60"/>
                    </a:lnTo>
                    <a:lnTo>
                      <a:pt x="25" y="76"/>
                    </a:lnTo>
                    <a:lnTo>
                      <a:pt x="27" y="93"/>
                    </a:lnTo>
                    <a:lnTo>
                      <a:pt x="27" y="111"/>
                    </a:lnTo>
                    <a:lnTo>
                      <a:pt x="28" y="128"/>
                    </a:lnTo>
                    <a:lnTo>
                      <a:pt x="28" y="145"/>
                    </a:lnTo>
                    <a:lnTo>
                      <a:pt x="27" y="162"/>
                    </a:lnTo>
                    <a:lnTo>
                      <a:pt x="25" y="179"/>
                    </a:lnTo>
                    <a:lnTo>
                      <a:pt x="22" y="195"/>
                    </a:lnTo>
                    <a:lnTo>
                      <a:pt x="19" y="212"/>
                    </a:lnTo>
                    <a:lnTo>
                      <a:pt x="14" y="227"/>
                    </a:lnTo>
                    <a:lnTo>
                      <a:pt x="7" y="243"/>
                    </a:lnTo>
                    <a:lnTo>
                      <a:pt x="0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7" name="Freeform 623"/>
              <p:cNvSpPr>
                <a:spLocks/>
              </p:cNvSpPr>
              <p:nvPr/>
            </p:nvSpPr>
            <p:spPr bwMode="auto">
              <a:xfrm>
                <a:off x="3783" y="3322"/>
                <a:ext cx="6" cy="27"/>
              </a:xfrm>
              <a:custGeom>
                <a:avLst/>
                <a:gdLst>
                  <a:gd name="T0" fmla="*/ 54 w 54"/>
                  <a:gd name="T1" fmla="*/ 219 h 219"/>
                  <a:gd name="T2" fmla="*/ 51 w 54"/>
                  <a:gd name="T3" fmla="*/ 204 h 219"/>
                  <a:gd name="T4" fmla="*/ 49 w 54"/>
                  <a:gd name="T5" fmla="*/ 189 h 219"/>
                  <a:gd name="T6" fmla="*/ 48 w 54"/>
                  <a:gd name="T7" fmla="*/ 175 h 219"/>
                  <a:gd name="T8" fmla="*/ 47 w 54"/>
                  <a:gd name="T9" fmla="*/ 160 h 219"/>
                  <a:gd name="T10" fmla="*/ 47 w 54"/>
                  <a:gd name="T11" fmla="*/ 145 h 219"/>
                  <a:gd name="T12" fmla="*/ 47 w 54"/>
                  <a:gd name="T13" fmla="*/ 129 h 219"/>
                  <a:gd name="T14" fmla="*/ 46 w 54"/>
                  <a:gd name="T15" fmla="*/ 114 h 219"/>
                  <a:gd name="T16" fmla="*/ 45 w 54"/>
                  <a:gd name="T17" fmla="*/ 99 h 219"/>
                  <a:gd name="T18" fmla="*/ 44 w 54"/>
                  <a:gd name="T19" fmla="*/ 85 h 219"/>
                  <a:gd name="T20" fmla="*/ 42 w 54"/>
                  <a:gd name="T21" fmla="*/ 70 h 219"/>
                  <a:gd name="T22" fmla="*/ 39 w 54"/>
                  <a:gd name="T23" fmla="*/ 56 h 219"/>
                  <a:gd name="T24" fmla="*/ 34 w 54"/>
                  <a:gd name="T25" fmla="*/ 43 h 219"/>
                  <a:gd name="T26" fmla="*/ 28 w 54"/>
                  <a:gd name="T27" fmla="*/ 30 h 219"/>
                  <a:gd name="T28" fmla="*/ 20 w 54"/>
                  <a:gd name="T29" fmla="*/ 19 h 219"/>
                  <a:gd name="T30" fmla="*/ 11 w 54"/>
                  <a:gd name="T31" fmla="*/ 9 h 219"/>
                  <a:gd name="T32" fmla="*/ 0 w 54"/>
                  <a:gd name="T3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219">
                    <a:moveTo>
                      <a:pt x="54" y="219"/>
                    </a:moveTo>
                    <a:lnTo>
                      <a:pt x="51" y="204"/>
                    </a:lnTo>
                    <a:lnTo>
                      <a:pt x="49" y="189"/>
                    </a:lnTo>
                    <a:lnTo>
                      <a:pt x="48" y="175"/>
                    </a:lnTo>
                    <a:lnTo>
                      <a:pt x="47" y="160"/>
                    </a:lnTo>
                    <a:lnTo>
                      <a:pt x="47" y="145"/>
                    </a:lnTo>
                    <a:lnTo>
                      <a:pt x="47" y="129"/>
                    </a:lnTo>
                    <a:lnTo>
                      <a:pt x="46" y="114"/>
                    </a:lnTo>
                    <a:lnTo>
                      <a:pt x="45" y="99"/>
                    </a:lnTo>
                    <a:lnTo>
                      <a:pt x="44" y="85"/>
                    </a:lnTo>
                    <a:lnTo>
                      <a:pt x="42" y="70"/>
                    </a:lnTo>
                    <a:lnTo>
                      <a:pt x="39" y="56"/>
                    </a:lnTo>
                    <a:lnTo>
                      <a:pt x="34" y="43"/>
                    </a:lnTo>
                    <a:lnTo>
                      <a:pt x="28" y="30"/>
                    </a:lnTo>
                    <a:lnTo>
                      <a:pt x="20" y="19"/>
                    </a:lnTo>
                    <a:lnTo>
                      <a:pt x="11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8" name="Freeform 624"/>
              <p:cNvSpPr>
                <a:spLocks/>
              </p:cNvSpPr>
              <p:nvPr/>
            </p:nvSpPr>
            <p:spPr bwMode="auto">
              <a:xfrm>
                <a:off x="3782" y="3322"/>
                <a:ext cx="2" cy="13"/>
              </a:xfrm>
              <a:custGeom>
                <a:avLst/>
                <a:gdLst>
                  <a:gd name="T0" fmla="*/ 8 w 21"/>
                  <a:gd name="T1" fmla="*/ 0 h 106"/>
                  <a:gd name="T2" fmla="*/ 4 w 21"/>
                  <a:gd name="T3" fmla="*/ 5 h 106"/>
                  <a:gd name="T4" fmla="*/ 1 w 21"/>
                  <a:gd name="T5" fmla="*/ 12 h 106"/>
                  <a:gd name="T6" fmla="*/ 0 w 21"/>
                  <a:gd name="T7" fmla="*/ 18 h 106"/>
                  <a:gd name="T8" fmla="*/ 0 w 21"/>
                  <a:gd name="T9" fmla="*/ 25 h 106"/>
                  <a:gd name="T10" fmla="*/ 0 w 21"/>
                  <a:gd name="T11" fmla="*/ 32 h 106"/>
                  <a:gd name="T12" fmla="*/ 2 w 21"/>
                  <a:gd name="T13" fmla="*/ 39 h 106"/>
                  <a:gd name="T14" fmla="*/ 4 w 21"/>
                  <a:gd name="T15" fmla="*/ 46 h 106"/>
                  <a:gd name="T16" fmla="*/ 6 w 21"/>
                  <a:gd name="T17" fmla="*/ 53 h 106"/>
                  <a:gd name="T18" fmla="*/ 9 w 21"/>
                  <a:gd name="T19" fmla="*/ 60 h 106"/>
                  <a:gd name="T20" fmla="*/ 12 w 21"/>
                  <a:gd name="T21" fmla="*/ 68 h 106"/>
                  <a:gd name="T22" fmla="*/ 14 w 21"/>
                  <a:gd name="T23" fmla="*/ 75 h 106"/>
                  <a:gd name="T24" fmla="*/ 17 w 21"/>
                  <a:gd name="T25" fmla="*/ 81 h 106"/>
                  <a:gd name="T26" fmla="*/ 19 w 21"/>
                  <a:gd name="T27" fmla="*/ 88 h 106"/>
                  <a:gd name="T28" fmla="*/ 20 w 21"/>
                  <a:gd name="T29" fmla="*/ 94 h 106"/>
                  <a:gd name="T30" fmla="*/ 21 w 21"/>
                  <a:gd name="T31" fmla="*/ 100 h 106"/>
                  <a:gd name="T32" fmla="*/ 21 w 21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06">
                    <a:moveTo>
                      <a:pt x="8" y="0"/>
                    </a:moveTo>
                    <a:lnTo>
                      <a:pt x="4" y="5"/>
                    </a:lnTo>
                    <a:lnTo>
                      <a:pt x="1" y="12"/>
                    </a:lnTo>
                    <a:lnTo>
                      <a:pt x="0" y="18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2" y="39"/>
                    </a:lnTo>
                    <a:lnTo>
                      <a:pt x="4" y="46"/>
                    </a:lnTo>
                    <a:lnTo>
                      <a:pt x="6" y="53"/>
                    </a:lnTo>
                    <a:lnTo>
                      <a:pt x="9" y="60"/>
                    </a:lnTo>
                    <a:lnTo>
                      <a:pt x="12" y="68"/>
                    </a:lnTo>
                    <a:lnTo>
                      <a:pt x="14" y="75"/>
                    </a:lnTo>
                    <a:lnTo>
                      <a:pt x="17" y="81"/>
                    </a:lnTo>
                    <a:lnTo>
                      <a:pt x="19" y="88"/>
                    </a:lnTo>
                    <a:lnTo>
                      <a:pt x="20" y="94"/>
                    </a:lnTo>
                    <a:lnTo>
                      <a:pt x="21" y="100"/>
                    </a:lnTo>
                    <a:lnTo>
                      <a:pt x="21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29" name="Freeform 625"/>
              <p:cNvSpPr>
                <a:spLocks/>
              </p:cNvSpPr>
              <p:nvPr/>
            </p:nvSpPr>
            <p:spPr bwMode="auto">
              <a:xfrm>
                <a:off x="3780" y="3335"/>
                <a:ext cx="4" cy="26"/>
              </a:xfrm>
              <a:custGeom>
                <a:avLst/>
                <a:gdLst>
                  <a:gd name="T0" fmla="*/ 33 w 35"/>
                  <a:gd name="T1" fmla="*/ 0 h 206"/>
                  <a:gd name="T2" fmla="*/ 31 w 35"/>
                  <a:gd name="T3" fmla="*/ 11 h 206"/>
                  <a:gd name="T4" fmla="*/ 30 w 35"/>
                  <a:gd name="T5" fmla="*/ 24 h 206"/>
                  <a:gd name="T6" fmla="*/ 31 w 35"/>
                  <a:gd name="T7" fmla="*/ 38 h 206"/>
                  <a:gd name="T8" fmla="*/ 31 w 35"/>
                  <a:gd name="T9" fmla="*/ 52 h 206"/>
                  <a:gd name="T10" fmla="*/ 32 w 35"/>
                  <a:gd name="T11" fmla="*/ 66 h 206"/>
                  <a:gd name="T12" fmla="*/ 33 w 35"/>
                  <a:gd name="T13" fmla="*/ 81 h 206"/>
                  <a:gd name="T14" fmla="*/ 34 w 35"/>
                  <a:gd name="T15" fmla="*/ 96 h 206"/>
                  <a:gd name="T16" fmla="*/ 35 w 35"/>
                  <a:gd name="T17" fmla="*/ 112 h 206"/>
                  <a:gd name="T18" fmla="*/ 35 w 35"/>
                  <a:gd name="T19" fmla="*/ 126 h 206"/>
                  <a:gd name="T20" fmla="*/ 34 w 35"/>
                  <a:gd name="T21" fmla="*/ 140 h 206"/>
                  <a:gd name="T22" fmla="*/ 32 w 35"/>
                  <a:gd name="T23" fmla="*/ 154 h 206"/>
                  <a:gd name="T24" fmla="*/ 29 w 35"/>
                  <a:gd name="T25" fmla="*/ 166 h 206"/>
                  <a:gd name="T26" fmla="*/ 24 w 35"/>
                  <a:gd name="T27" fmla="*/ 178 h 206"/>
                  <a:gd name="T28" fmla="*/ 18 w 35"/>
                  <a:gd name="T29" fmla="*/ 189 h 206"/>
                  <a:gd name="T30" fmla="*/ 10 w 35"/>
                  <a:gd name="T31" fmla="*/ 198 h 206"/>
                  <a:gd name="T32" fmla="*/ 0 w 35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206">
                    <a:moveTo>
                      <a:pt x="33" y="0"/>
                    </a:moveTo>
                    <a:lnTo>
                      <a:pt x="31" y="11"/>
                    </a:lnTo>
                    <a:lnTo>
                      <a:pt x="30" y="24"/>
                    </a:lnTo>
                    <a:lnTo>
                      <a:pt x="31" y="38"/>
                    </a:lnTo>
                    <a:lnTo>
                      <a:pt x="31" y="52"/>
                    </a:lnTo>
                    <a:lnTo>
                      <a:pt x="32" y="66"/>
                    </a:lnTo>
                    <a:lnTo>
                      <a:pt x="33" y="81"/>
                    </a:lnTo>
                    <a:lnTo>
                      <a:pt x="34" y="96"/>
                    </a:lnTo>
                    <a:lnTo>
                      <a:pt x="35" y="112"/>
                    </a:lnTo>
                    <a:lnTo>
                      <a:pt x="35" y="126"/>
                    </a:lnTo>
                    <a:lnTo>
                      <a:pt x="34" y="140"/>
                    </a:lnTo>
                    <a:lnTo>
                      <a:pt x="32" y="154"/>
                    </a:lnTo>
                    <a:lnTo>
                      <a:pt x="29" y="166"/>
                    </a:lnTo>
                    <a:lnTo>
                      <a:pt x="24" y="178"/>
                    </a:lnTo>
                    <a:lnTo>
                      <a:pt x="18" y="189"/>
                    </a:lnTo>
                    <a:lnTo>
                      <a:pt x="10" y="198"/>
                    </a:lnTo>
                    <a:lnTo>
                      <a:pt x="0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0" name="Freeform 626"/>
              <p:cNvSpPr>
                <a:spLocks/>
              </p:cNvSpPr>
              <p:nvPr/>
            </p:nvSpPr>
            <p:spPr bwMode="auto">
              <a:xfrm>
                <a:off x="3768" y="3323"/>
                <a:ext cx="12" cy="38"/>
              </a:xfrm>
              <a:custGeom>
                <a:avLst/>
                <a:gdLst>
                  <a:gd name="T0" fmla="*/ 100 w 100"/>
                  <a:gd name="T1" fmla="*/ 305 h 305"/>
                  <a:gd name="T2" fmla="*/ 90 w 100"/>
                  <a:gd name="T3" fmla="*/ 287 h 305"/>
                  <a:gd name="T4" fmla="*/ 82 w 100"/>
                  <a:gd name="T5" fmla="*/ 269 h 305"/>
                  <a:gd name="T6" fmla="*/ 75 w 100"/>
                  <a:gd name="T7" fmla="*/ 250 h 305"/>
                  <a:gd name="T8" fmla="*/ 68 w 100"/>
                  <a:gd name="T9" fmla="*/ 232 h 305"/>
                  <a:gd name="T10" fmla="*/ 62 w 100"/>
                  <a:gd name="T11" fmla="*/ 213 h 305"/>
                  <a:gd name="T12" fmla="*/ 57 w 100"/>
                  <a:gd name="T13" fmla="*/ 192 h 305"/>
                  <a:gd name="T14" fmla="*/ 52 w 100"/>
                  <a:gd name="T15" fmla="*/ 173 h 305"/>
                  <a:gd name="T16" fmla="*/ 47 w 100"/>
                  <a:gd name="T17" fmla="*/ 154 h 305"/>
                  <a:gd name="T18" fmla="*/ 42 w 100"/>
                  <a:gd name="T19" fmla="*/ 134 h 305"/>
                  <a:gd name="T20" fmla="*/ 37 w 100"/>
                  <a:gd name="T21" fmla="*/ 114 h 305"/>
                  <a:gd name="T22" fmla="*/ 32 w 100"/>
                  <a:gd name="T23" fmla="*/ 95 h 305"/>
                  <a:gd name="T24" fmla="*/ 27 w 100"/>
                  <a:gd name="T25" fmla="*/ 76 h 305"/>
                  <a:gd name="T26" fmla="*/ 21 w 100"/>
                  <a:gd name="T27" fmla="*/ 57 h 305"/>
                  <a:gd name="T28" fmla="*/ 15 w 100"/>
                  <a:gd name="T29" fmla="*/ 37 h 305"/>
                  <a:gd name="T30" fmla="*/ 7 w 100"/>
                  <a:gd name="T31" fmla="*/ 18 h 305"/>
                  <a:gd name="T32" fmla="*/ 0 w 100"/>
                  <a:gd name="T33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05">
                    <a:moveTo>
                      <a:pt x="100" y="305"/>
                    </a:moveTo>
                    <a:lnTo>
                      <a:pt x="90" y="287"/>
                    </a:lnTo>
                    <a:lnTo>
                      <a:pt x="82" y="269"/>
                    </a:lnTo>
                    <a:lnTo>
                      <a:pt x="75" y="250"/>
                    </a:lnTo>
                    <a:lnTo>
                      <a:pt x="68" y="232"/>
                    </a:lnTo>
                    <a:lnTo>
                      <a:pt x="62" y="213"/>
                    </a:lnTo>
                    <a:lnTo>
                      <a:pt x="57" y="192"/>
                    </a:lnTo>
                    <a:lnTo>
                      <a:pt x="52" y="173"/>
                    </a:lnTo>
                    <a:lnTo>
                      <a:pt x="47" y="154"/>
                    </a:lnTo>
                    <a:lnTo>
                      <a:pt x="42" y="134"/>
                    </a:lnTo>
                    <a:lnTo>
                      <a:pt x="37" y="114"/>
                    </a:lnTo>
                    <a:lnTo>
                      <a:pt x="32" y="95"/>
                    </a:lnTo>
                    <a:lnTo>
                      <a:pt x="27" y="76"/>
                    </a:lnTo>
                    <a:lnTo>
                      <a:pt x="21" y="57"/>
                    </a:lnTo>
                    <a:lnTo>
                      <a:pt x="15" y="37"/>
                    </a:lnTo>
                    <a:lnTo>
                      <a:pt x="7" y="1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1" name="Freeform 627"/>
              <p:cNvSpPr>
                <a:spLocks/>
              </p:cNvSpPr>
              <p:nvPr/>
            </p:nvSpPr>
            <p:spPr bwMode="auto">
              <a:xfrm>
                <a:off x="3768" y="3300"/>
                <a:ext cx="22" cy="23"/>
              </a:xfrm>
              <a:custGeom>
                <a:avLst/>
                <a:gdLst>
                  <a:gd name="T0" fmla="*/ 0 w 180"/>
                  <a:gd name="T1" fmla="*/ 186 h 186"/>
                  <a:gd name="T2" fmla="*/ 10 w 180"/>
                  <a:gd name="T3" fmla="*/ 174 h 186"/>
                  <a:gd name="T4" fmla="*/ 22 w 180"/>
                  <a:gd name="T5" fmla="*/ 163 h 186"/>
                  <a:gd name="T6" fmla="*/ 34 w 180"/>
                  <a:gd name="T7" fmla="*/ 152 h 186"/>
                  <a:gd name="T8" fmla="*/ 47 w 180"/>
                  <a:gd name="T9" fmla="*/ 142 h 186"/>
                  <a:gd name="T10" fmla="*/ 59 w 180"/>
                  <a:gd name="T11" fmla="*/ 132 h 186"/>
                  <a:gd name="T12" fmla="*/ 72 w 180"/>
                  <a:gd name="T13" fmla="*/ 122 h 186"/>
                  <a:gd name="T14" fmla="*/ 86 w 180"/>
                  <a:gd name="T15" fmla="*/ 113 h 186"/>
                  <a:gd name="T16" fmla="*/ 99 w 180"/>
                  <a:gd name="T17" fmla="*/ 103 h 186"/>
                  <a:gd name="T18" fmla="*/ 111 w 180"/>
                  <a:gd name="T19" fmla="*/ 93 h 186"/>
                  <a:gd name="T20" fmla="*/ 123 w 180"/>
                  <a:gd name="T21" fmla="*/ 81 h 186"/>
                  <a:gd name="T22" fmla="*/ 135 w 180"/>
                  <a:gd name="T23" fmla="*/ 70 h 186"/>
                  <a:gd name="T24" fmla="*/ 147 w 180"/>
                  <a:gd name="T25" fmla="*/ 58 h 186"/>
                  <a:gd name="T26" fmla="*/ 157 w 180"/>
                  <a:gd name="T27" fmla="*/ 45 h 186"/>
                  <a:gd name="T28" fmla="*/ 166 w 180"/>
                  <a:gd name="T29" fmla="*/ 31 h 186"/>
                  <a:gd name="T30" fmla="*/ 173 w 180"/>
                  <a:gd name="T31" fmla="*/ 16 h 186"/>
                  <a:gd name="T32" fmla="*/ 180 w 180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186">
                    <a:moveTo>
                      <a:pt x="0" y="186"/>
                    </a:moveTo>
                    <a:lnTo>
                      <a:pt x="10" y="174"/>
                    </a:lnTo>
                    <a:lnTo>
                      <a:pt x="22" y="163"/>
                    </a:lnTo>
                    <a:lnTo>
                      <a:pt x="34" y="152"/>
                    </a:lnTo>
                    <a:lnTo>
                      <a:pt x="47" y="142"/>
                    </a:lnTo>
                    <a:lnTo>
                      <a:pt x="59" y="132"/>
                    </a:lnTo>
                    <a:lnTo>
                      <a:pt x="72" y="122"/>
                    </a:lnTo>
                    <a:lnTo>
                      <a:pt x="86" y="113"/>
                    </a:lnTo>
                    <a:lnTo>
                      <a:pt x="99" y="103"/>
                    </a:lnTo>
                    <a:lnTo>
                      <a:pt x="111" y="93"/>
                    </a:lnTo>
                    <a:lnTo>
                      <a:pt x="123" y="81"/>
                    </a:lnTo>
                    <a:lnTo>
                      <a:pt x="135" y="70"/>
                    </a:lnTo>
                    <a:lnTo>
                      <a:pt x="147" y="58"/>
                    </a:lnTo>
                    <a:lnTo>
                      <a:pt x="157" y="45"/>
                    </a:lnTo>
                    <a:lnTo>
                      <a:pt x="166" y="31"/>
                    </a:lnTo>
                    <a:lnTo>
                      <a:pt x="173" y="16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2" name="Line 628"/>
              <p:cNvSpPr>
                <a:spLocks noChangeShapeType="1"/>
              </p:cNvSpPr>
              <p:nvPr/>
            </p:nvSpPr>
            <p:spPr bwMode="auto">
              <a:xfrm flipV="1">
                <a:off x="3790" y="3299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3" name="Freeform 629"/>
              <p:cNvSpPr>
                <a:spLocks/>
              </p:cNvSpPr>
              <p:nvPr/>
            </p:nvSpPr>
            <p:spPr bwMode="auto">
              <a:xfrm>
                <a:off x="3790" y="3299"/>
                <a:ext cx="8" cy="36"/>
              </a:xfrm>
              <a:custGeom>
                <a:avLst/>
                <a:gdLst>
                  <a:gd name="T0" fmla="*/ 0 w 62"/>
                  <a:gd name="T1" fmla="*/ 0 h 286"/>
                  <a:gd name="T2" fmla="*/ 8 w 62"/>
                  <a:gd name="T3" fmla="*/ 14 h 286"/>
                  <a:gd name="T4" fmla="*/ 15 w 62"/>
                  <a:gd name="T5" fmla="*/ 30 h 286"/>
                  <a:gd name="T6" fmla="*/ 23 w 62"/>
                  <a:gd name="T7" fmla="*/ 46 h 286"/>
                  <a:gd name="T8" fmla="*/ 29 w 62"/>
                  <a:gd name="T9" fmla="*/ 62 h 286"/>
                  <a:gd name="T10" fmla="*/ 36 w 62"/>
                  <a:gd name="T11" fmla="*/ 78 h 286"/>
                  <a:gd name="T12" fmla="*/ 41 w 62"/>
                  <a:gd name="T13" fmla="*/ 95 h 286"/>
                  <a:gd name="T14" fmla="*/ 46 w 62"/>
                  <a:gd name="T15" fmla="*/ 114 h 286"/>
                  <a:gd name="T16" fmla="*/ 51 w 62"/>
                  <a:gd name="T17" fmla="*/ 132 h 286"/>
                  <a:gd name="T18" fmla="*/ 54 w 62"/>
                  <a:gd name="T19" fmla="*/ 150 h 286"/>
                  <a:gd name="T20" fmla="*/ 57 w 62"/>
                  <a:gd name="T21" fmla="*/ 168 h 286"/>
                  <a:gd name="T22" fmla="*/ 60 w 62"/>
                  <a:gd name="T23" fmla="*/ 187 h 286"/>
                  <a:gd name="T24" fmla="*/ 61 w 62"/>
                  <a:gd name="T25" fmla="*/ 206 h 286"/>
                  <a:gd name="T26" fmla="*/ 62 w 62"/>
                  <a:gd name="T27" fmla="*/ 225 h 286"/>
                  <a:gd name="T28" fmla="*/ 62 w 62"/>
                  <a:gd name="T29" fmla="*/ 245 h 286"/>
                  <a:gd name="T30" fmla="*/ 61 w 62"/>
                  <a:gd name="T31" fmla="*/ 266 h 286"/>
                  <a:gd name="T32" fmla="*/ 60 w 62"/>
                  <a:gd name="T33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286">
                    <a:moveTo>
                      <a:pt x="0" y="0"/>
                    </a:moveTo>
                    <a:lnTo>
                      <a:pt x="8" y="14"/>
                    </a:lnTo>
                    <a:lnTo>
                      <a:pt x="15" y="30"/>
                    </a:lnTo>
                    <a:lnTo>
                      <a:pt x="23" y="46"/>
                    </a:lnTo>
                    <a:lnTo>
                      <a:pt x="29" y="62"/>
                    </a:lnTo>
                    <a:lnTo>
                      <a:pt x="36" y="78"/>
                    </a:lnTo>
                    <a:lnTo>
                      <a:pt x="41" y="95"/>
                    </a:lnTo>
                    <a:lnTo>
                      <a:pt x="46" y="114"/>
                    </a:lnTo>
                    <a:lnTo>
                      <a:pt x="51" y="132"/>
                    </a:lnTo>
                    <a:lnTo>
                      <a:pt x="54" y="150"/>
                    </a:lnTo>
                    <a:lnTo>
                      <a:pt x="57" y="168"/>
                    </a:lnTo>
                    <a:lnTo>
                      <a:pt x="60" y="187"/>
                    </a:lnTo>
                    <a:lnTo>
                      <a:pt x="61" y="206"/>
                    </a:lnTo>
                    <a:lnTo>
                      <a:pt x="62" y="225"/>
                    </a:lnTo>
                    <a:lnTo>
                      <a:pt x="62" y="245"/>
                    </a:lnTo>
                    <a:lnTo>
                      <a:pt x="61" y="266"/>
                    </a:lnTo>
                    <a:lnTo>
                      <a:pt x="60" y="2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4" name="Freeform 630"/>
              <p:cNvSpPr>
                <a:spLocks/>
              </p:cNvSpPr>
              <p:nvPr/>
            </p:nvSpPr>
            <p:spPr bwMode="auto">
              <a:xfrm>
                <a:off x="3720" y="3159"/>
                <a:ext cx="68" cy="157"/>
              </a:xfrm>
              <a:custGeom>
                <a:avLst/>
                <a:gdLst>
                  <a:gd name="T0" fmla="*/ 319 w 546"/>
                  <a:gd name="T1" fmla="*/ 1255 h 1255"/>
                  <a:gd name="T2" fmla="*/ 302 w 546"/>
                  <a:gd name="T3" fmla="*/ 1187 h 1255"/>
                  <a:gd name="T4" fmla="*/ 272 w 546"/>
                  <a:gd name="T5" fmla="*/ 1053 h 1255"/>
                  <a:gd name="T6" fmla="*/ 244 w 546"/>
                  <a:gd name="T7" fmla="*/ 919 h 1255"/>
                  <a:gd name="T8" fmla="*/ 216 w 546"/>
                  <a:gd name="T9" fmla="*/ 783 h 1255"/>
                  <a:gd name="T10" fmla="*/ 187 w 546"/>
                  <a:gd name="T11" fmla="*/ 649 h 1255"/>
                  <a:gd name="T12" fmla="*/ 155 w 546"/>
                  <a:gd name="T13" fmla="*/ 516 h 1255"/>
                  <a:gd name="T14" fmla="*/ 116 w 546"/>
                  <a:gd name="T15" fmla="*/ 386 h 1255"/>
                  <a:gd name="T16" fmla="*/ 72 w 546"/>
                  <a:gd name="T17" fmla="*/ 260 h 1255"/>
                  <a:gd name="T18" fmla="*/ 50 w 546"/>
                  <a:gd name="T19" fmla="*/ 192 h 1255"/>
                  <a:gd name="T20" fmla="*/ 53 w 546"/>
                  <a:gd name="T21" fmla="*/ 178 h 1255"/>
                  <a:gd name="T22" fmla="*/ 50 w 546"/>
                  <a:gd name="T23" fmla="*/ 164 h 1255"/>
                  <a:gd name="T24" fmla="*/ 43 w 546"/>
                  <a:gd name="T25" fmla="*/ 152 h 1255"/>
                  <a:gd name="T26" fmla="*/ 34 w 546"/>
                  <a:gd name="T27" fmla="*/ 140 h 1255"/>
                  <a:gd name="T28" fmla="*/ 23 w 546"/>
                  <a:gd name="T29" fmla="*/ 129 h 1255"/>
                  <a:gd name="T30" fmla="*/ 12 w 546"/>
                  <a:gd name="T31" fmla="*/ 117 h 1255"/>
                  <a:gd name="T32" fmla="*/ 4 w 546"/>
                  <a:gd name="T33" fmla="*/ 106 h 1255"/>
                  <a:gd name="T34" fmla="*/ 0 w 546"/>
                  <a:gd name="T35" fmla="*/ 100 h 1255"/>
                  <a:gd name="T36" fmla="*/ 1 w 546"/>
                  <a:gd name="T37" fmla="*/ 0 h 1255"/>
                  <a:gd name="T38" fmla="*/ 50 w 546"/>
                  <a:gd name="T39" fmla="*/ 79 h 1255"/>
                  <a:gd name="T40" fmla="*/ 99 w 546"/>
                  <a:gd name="T41" fmla="*/ 161 h 1255"/>
                  <a:gd name="T42" fmla="*/ 150 w 546"/>
                  <a:gd name="T43" fmla="*/ 246 h 1255"/>
                  <a:gd name="T44" fmla="*/ 199 w 546"/>
                  <a:gd name="T45" fmla="*/ 333 h 1255"/>
                  <a:gd name="T46" fmla="*/ 248 w 546"/>
                  <a:gd name="T47" fmla="*/ 420 h 1255"/>
                  <a:gd name="T48" fmla="*/ 298 w 546"/>
                  <a:gd name="T49" fmla="*/ 509 h 1255"/>
                  <a:gd name="T50" fmla="*/ 345 w 546"/>
                  <a:gd name="T51" fmla="*/ 596 h 1255"/>
                  <a:gd name="T52" fmla="*/ 393 w 546"/>
                  <a:gd name="T53" fmla="*/ 684 h 1255"/>
                  <a:gd name="T54" fmla="*/ 415 w 546"/>
                  <a:gd name="T55" fmla="*/ 745 h 1255"/>
                  <a:gd name="T56" fmla="*/ 448 w 546"/>
                  <a:gd name="T57" fmla="*/ 808 h 1255"/>
                  <a:gd name="T58" fmla="*/ 484 w 546"/>
                  <a:gd name="T59" fmla="*/ 871 h 1255"/>
                  <a:gd name="T60" fmla="*/ 517 w 546"/>
                  <a:gd name="T61" fmla="*/ 935 h 1255"/>
                  <a:gd name="T62" fmla="*/ 541 w 546"/>
                  <a:gd name="T63" fmla="*/ 999 h 1255"/>
                  <a:gd name="T64" fmla="*/ 546 w 546"/>
                  <a:gd name="T65" fmla="*/ 1063 h 1255"/>
                  <a:gd name="T66" fmla="*/ 528 w 546"/>
                  <a:gd name="T67" fmla="*/ 1129 h 1255"/>
                  <a:gd name="T68" fmla="*/ 478 w 546"/>
                  <a:gd name="T69" fmla="*/ 1194 h 1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46" h="1255">
                    <a:moveTo>
                      <a:pt x="432" y="1228"/>
                    </a:moveTo>
                    <a:lnTo>
                      <a:pt x="319" y="1255"/>
                    </a:lnTo>
                    <a:lnTo>
                      <a:pt x="319" y="1254"/>
                    </a:lnTo>
                    <a:lnTo>
                      <a:pt x="302" y="1187"/>
                    </a:lnTo>
                    <a:lnTo>
                      <a:pt x="287" y="1120"/>
                    </a:lnTo>
                    <a:lnTo>
                      <a:pt x="272" y="1053"/>
                    </a:lnTo>
                    <a:lnTo>
                      <a:pt x="257" y="986"/>
                    </a:lnTo>
                    <a:lnTo>
                      <a:pt x="244" y="919"/>
                    </a:lnTo>
                    <a:lnTo>
                      <a:pt x="230" y="850"/>
                    </a:lnTo>
                    <a:lnTo>
                      <a:pt x="216" y="783"/>
                    </a:lnTo>
                    <a:lnTo>
                      <a:pt x="202" y="716"/>
                    </a:lnTo>
                    <a:lnTo>
                      <a:pt x="187" y="649"/>
                    </a:lnTo>
                    <a:lnTo>
                      <a:pt x="172" y="582"/>
                    </a:lnTo>
                    <a:lnTo>
                      <a:pt x="155" y="516"/>
                    </a:lnTo>
                    <a:lnTo>
                      <a:pt x="137" y="450"/>
                    </a:lnTo>
                    <a:lnTo>
                      <a:pt x="116" y="386"/>
                    </a:lnTo>
                    <a:lnTo>
                      <a:pt x="95" y="323"/>
                    </a:lnTo>
                    <a:lnTo>
                      <a:pt x="72" y="260"/>
                    </a:lnTo>
                    <a:lnTo>
                      <a:pt x="47" y="200"/>
                    </a:lnTo>
                    <a:lnTo>
                      <a:pt x="50" y="192"/>
                    </a:lnTo>
                    <a:lnTo>
                      <a:pt x="52" y="185"/>
                    </a:lnTo>
                    <a:lnTo>
                      <a:pt x="53" y="178"/>
                    </a:lnTo>
                    <a:lnTo>
                      <a:pt x="52" y="171"/>
                    </a:lnTo>
                    <a:lnTo>
                      <a:pt x="50" y="164"/>
                    </a:lnTo>
                    <a:lnTo>
                      <a:pt x="47" y="158"/>
                    </a:lnTo>
                    <a:lnTo>
                      <a:pt x="43" y="152"/>
                    </a:lnTo>
                    <a:lnTo>
                      <a:pt x="39" y="146"/>
                    </a:lnTo>
                    <a:lnTo>
                      <a:pt x="34" y="140"/>
                    </a:lnTo>
                    <a:lnTo>
                      <a:pt x="28" y="135"/>
                    </a:lnTo>
                    <a:lnTo>
                      <a:pt x="23" y="129"/>
                    </a:lnTo>
                    <a:lnTo>
                      <a:pt x="18" y="123"/>
                    </a:lnTo>
                    <a:lnTo>
                      <a:pt x="12" y="117"/>
                    </a:lnTo>
                    <a:lnTo>
                      <a:pt x="8" y="112"/>
                    </a:lnTo>
                    <a:lnTo>
                      <a:pt x="4" y="106"/>
                    </a:lnTo>
                    <a:lnTo>
                      <a:pt x="1" y="100"/>
                    </a:lnTo>
                    <a:lnTo>
                      <a:pt x="0" y="100"/>
                    </a:lnTo>
                    <a:lnTo>
                      <a:pt x="0" y="1"/>
                    </a:lnTo>
                    <a:lnTo>
                      <a:pt x="1" y="0"/>
                    </a:lnTo>
                    <a:lnTo>
                      <a:pt x="25" y="40"/>
                    </a:lnTo>
                    <a:lnTo>
                      <a:pt x="50" y="79"/>
                    </a:lnTo>
                    <a:lnTo>
                      <a:pt x="74" y="120"/>
                    </a:lnTo>
                    <a:lnTo>
                      <a:pt x="99" y="161"/>
                    </a:lnTo>
                    <a:lnTo>
                      <a:pt x="124" y="204"/>
                    </a:lnTo>
                    <a:lnTo>
                      <a:pt x="150" y="246"/>
                    </a:lnTo>
                    <a:lnTo>
                      <a:pt x="174" y="289"/>
                    </a:lnTo>
                    <a:lnTo>
                      <a:pt x="199" y="333"/>
                    </a:lnTo>
                    <a:lnTo>
                      <a:pt x="224" y="377"/>
                    </a:lnTo>
                    <a:lnTo>
                      <a:pt x="248" y="420"/>
                    </a:lnTo>
                    <a:lnTo>
                      <a:pt x="273" y="464"/>
                    </a:lnTo>
                    <a:lnTo>
                      <a:pt x="298" y="509"/>
                    </a:lnTo>
                    <a:lnTo>
                      <a:pt x="321" y="552"/>
                    </a:lnTo>
                    <a:lnTo>
                      <a:pt x="345" y="596"/>
                    </a:lnTo>
                    <a:lnTo>
                      <a:pt x="368" y="640"/>
                    </a:lnTo>
                    <a:lnTo>
                      <a:pt x="393" y="684"/>
                    </a:lnTo>
                    <a:lnTo>
                      <a:pt x="402" y="714"/>
                    </a:lnTo>
                    <a:lnTo>
                      <a:pt x="415" y="745"/>
                    </a:lnTo>
                    <a:lnTo>
                      <a:pt x="431" y="777"/>
                    </a:lnTo>
                    <a:lnTo>
                      <a:pt x="448" y="808"/>
                    </a:lnTo>
                    <a:lnTo>
                      <a:pt x="466" y="839"/>
                    </a:lnTo>
                    <a:lnTo>
                      <a:pt x="484" y="871"/>
                    </a:lnTo>
                    <a:lnTo>
                      <a:pt x="502" y="903"/>
                    </a:lnTo>
                    <a:lnTo>
                      <a:pt x="517" y="935"/>
                    </a:lnTo>
                    <a:lnTo>
                      <a:pt x="531" y="967"/>
                    </a:lnTo>
                    <a:lnTo>
                      <a:pt x="541" y="999"/>
                    </a:lnTo>
                    <a:lnTo>
                      <a:pt x="546" y="1031"/>
                    </a:lnTo>
                    <a:lnTo>
                      <a:pt x="546" y="1063"/>
                    </a:lnTo>
                    <a:lnTo>
                      <a:pt x="540" y="1096"/>
                    </a:lnTo>
                    <a:lnTo>
                      <a:pt x="528" y="1129"/>
                    </a:lnTo>
                    <a:lnTo>
                      <a:pt x="506" y="1161"/>
                    </a:lnTo>
                    <a:lnTo>
                      <a:pt x="478" y="1194"/>
                    </a:lnTo>
                    <a:lnTo>
                      <a:pt x="432" y="1228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5" name="Line 631"/>
              <p:cNvSpPr>
                <a:spLocks noChangeShapeType="1"/>
              </p:cNvSpPr>
              <p:nvPr/>
            </p:nvSpPr>
            <p:spPr bwMode="auto">
              <a:xfrm flipH="1">
                <a:off x="3760" y="3312"/>
                <a:ext cx="14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6" name="Freeform 632"/>
              <p:cNvSpPr>
                <a:spLocks/>
              </p:cNvSpPr>
              <p:nvPr/>
            </p:nvSpPr>
            <p:spPr bwMode="auto">
              <a:xfrm>
                <a:off x="3726" y="3184"/>
                <a:ext cx="34" cy="131"/>
              </a:xfrm>
              <a:custGeom>
                <a:avLst/>
                <a:gdLst>
                  <a:gd name="T0" fmla="*/ 272 w 272"/>
                  <a:gd name="T1" fmla="*/ 1054 h 1054"/>
                  <a:gd name="T2" fmla="*/ 255 w 272"/>
                  <a:gd name="T3" fmla="*/ 987 h 1054"/>
                  <a:gd name="T4" fmla="*/ 240 w 272"/>
                  <a:gd name="T5" fmla="*/ 920 h 1054"/>
                  <a:gd name="T6" fmla="*/ 225 w 272"/>
                  <a:gd name="T7" fmla="*/ 853 h 1054"/>
                  <a:gd name="T8" fmla="*/ 210 w 272"/>
                  <a:gd name="T9" fmla="*/ 786 h 1054"/>
                  <a:gd name="T10" fmla="*/ 197 w 272"/>
                  <a:gd name="T11" fmla="*/ 719 h 1054"/>
                  <a:gd name="T12" fmla="*/ 183 w 272"/>
                  <a:gd name="T13" fmla="*/ 650 h 1054"/>
                  <a:gd name="T14" fmla="*/ 169 w 272"/>
                  <a:gd name="T15" fmla="*/ 583 h 1054"/>
                  <a:gd name="T16" fmla="*/ 155 w 272"/>
                  <a:gd name="T17" fmla="*/ 516 h 1054"/>
                  <a:gd name="T18" fmla="*/ 140 w 272"/>
                  <a:gd name="T19" fmla="*/ 449 h 1054"/>
                  <a:gd name="T20" fmla="*/ 125 w 272"/>
                  <a:gd name="T21" fmla="*/ 382 h 1054"/>
                  <a:gd name="T22" fmla="*/ 108 w 272"/>
                  <a:gd name="T23" fmla="*/ 316 h 1054"/>
                  <a:gd name="T24" fmla="*/ 90 w 272"/>
                  <a:gd name="T25" fmla="*/ 250 h 1054"/>
                  <a:gd name="T26" fmla="*/ 69 w 272"/>
                  <a:gd name="T27" fmla="*/ 186 h 1054"/>
                  <a:gd name="T28" fmla="*/ 48 w 272"/>
                  <a:gd name="T29" fmla="*/ 123 h 1054"/>
                  <a:gd name="T30" fmla="*/ 25 w 272"/>
                  <a:gd name="T31" fmla="*/ 60 h 1054"/>
                  <a:gd name="T32" fmla="*/ 0 w 272"/>
                  <a:gd name="T33" fmla="*/ 0 h 10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054">
                    <a:moveTo>
                      <a:pt x="272" y="1054"/>
                    </a:moveTo>
                    <a:lnTo>
                      <a:pt x="255" y="987"/>
                    </a:lnTo>
                    <a:lnTo>
                      <a:pt x="240" y="920"/>
                    </a:lnTo>
                    <a:lnTo>
                      <a:pt x="225" y="853"/>
                    </a:lnTo>
                    <a:lnTo>
                      <a:pt x="210" y="786"/>
                    </a:lnTo>
                    <a:lnTo>
                      <a:pt x="197" y="719"/>
                    </a:lnTo>
                    <a:lnTo>
                      <a:pt x="183" y="650"/>
                    </a:lnTo>
                    <a:lnTo>
                      <a:pt x="169" y="583"/>
                    </a:lnTo>
                    <a:lnTo>
                      <a:pt x="155" y="516"/>
                    </a:lnTo>
                    <a:lnTo>
                      <a:pt x="140" y="449"/>
                    </a:lnTo>
                    <a:lnTo>
                      <a:pt x="125" y="382"/>
                    </a:lnTo>
                    <a:lnTo>
                      <a:pt x="108" y="316"/>
                    </a:lnTo>
                    <a:lnTo>
                      <a:pt x="90" y="250"/>
                    </a:lnTo>
                    <a:lnTo>
                      <a:pt x="69" y="186"/>
                    </a:lnTo>
                    <a:lnTo>
                      <a:pt x="48" y="123"/>
                    </a:lnTo>
                    <a:lnTo>
                      <a:pt x="25" y="6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7" name="Freeform 633"/>
              <p:cNvSpPr>
                <a:spLocks/>
              </p:cNvSpPr>
              <p:nvPr/>
            </p:nvSpPr>
            <p:spPr bwMode="auto">
              <a:xfrm>
                <a:off x="3720" y="3171"/>
                <a:ext cx="7" cy="13"/>
              </a:xfrm>
              <a:custGeom>
                <a:avLst/>
                <a:gdLst>
                  <a:gd name="T0" fmla="*/ 46 w 52"/>
                  <a:gd name="T1" fmla="*/ 100 h 100"/>
                  <a:gd name="T2" fmla="*/ 49 w 52"/>
                  <a:gd name="T3" fmla="*/ 92 h 100"/>
                  <a:gd name="T4" fmla="*/ 51 w 52"/>
                  <a:gd name="T5" fmla="*/ 85 h 100"/>
                  <a:gd name="T6" fmla="*/ 52 w 52"/>
                  <a:gd name="T7" fmla="*/ 78 h 100"/>
                  <a:gd name="T8" fmla="*/ 51 w 52"/>
                  <a:gd name="T9" fmla="*/ 71 h 100"/>
                  <a:gd name="T10" fmla="*/ 49 w 52"/>
                  <a:gd name="T11" fmla="*/ 64 h 100"/>
                  <a:gd name="T12" fmla="*/ 46 w 52"/>
                  <a:gd name="T13" fmla="*/ 58 h 100"/>
                  <a:gd name="T14" fmla="*/ 42 w 52"/>
                  <a:gd name="T15" fmla="*/ 52 h 100"/>
                  <a:gd name="T16" fmla="*/ 38 w 52"/>
                  <a:gd name="T17" fmla="*/ 46 h 100"/>
                  <a:gd name="T18" fmla="*/ 33 w 52"/>
                  <a:gd name="T19" fmla="*/ 40 h 100"/>
                  <a:gd name="T20" fmla="*/ 27 w 52"/>
                  <a:gd name="T21" fmla="*/ 35 h 100"/>
                  <a:gd name="T22" fmla="*/ 22 w 52"/>
                  <a:gd name="T23" fmla="*/ 29 h 100"/>
                  <a:gd name="T24" fmla="*/ 17 w 52"/>
                  <a:gd name="T25" fmla="*/ 23 h 100"/>
                  <a:gd name="T26" fmla="*/ 11 w 52"/>
                  <a:gd name="T27" fmla="*/ 17 h 100"/>
                  <a:gd name="T28" fmla="*/ 7 w 52"/>
                  <a:gd name="T29" fmla="*/ 12 h 100"/>
                  <a:gd name="T30" fmla="*/ 3 w 52"/>
                  <a:gd name="T31" fmla="*/ 6 h 100"/>
                  <a:gd name="T32" fmla="*/ 0 w 52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00">
                    <a:moveTo>
                      <a:pt x="46" y="100"/>
                    </a:moveTo>
                    <a:lnTo>
                      <a:pt x="49" y="92"/>
                    </a:lnTo>
                    <a:lnTo>
                      <a:pt x="51" y="85"/>
                    </a:lnTo>
                    <a:lnTo>
                      <a:pt x="52" y="78"/>
                    </a:lnTo>
                    <a:lnTo>
                      <a:pt x="51" y="71"/>
                    </a:lnTo>
                    <a:lnTo>
                      <a:pt x="49" y="64"/>
                    </a:lnTo>
                    <a:lnTo>
                      <a:pt x="46" y="58"/>
                    </a:lnTo>
                    <a:lnTo>
                      <a:pt x="42" y="52"/>
                    </a:lnTo>
                    <a:lnTo>
                      <a:pt x="38" y="46"/>
                    </a:lnTo>
                    <a:lnTo>
                      <a:pt x="33" y="40"/>
                    </a:lnTo>
                    <a:lnTo>
                      <a:pt x="27" y="35"/>
                    </a:lnTo>
                    <a:lnTo>
                      <a:pt x="22" y="29"/>
                    </a:lnTo>
                    <a:lnTo>
                      <a:pt x="17" y="23"/>
                    </a:lnTo>
                    <a:lnTo>
                      <a:pt x="11" y="17"/>
                    </a:lnTo>
                    <a:lnTo>
                      <a:pt x="7" y="12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8" name="Line 634"/>
              <p:cNvSpPr>
                <a:spLocks noChangeShapeType="1"/>
              </p:cNvSpPr>
              <p:nvPr/>
            </p:nvSpPr>
            <p:spPr bwMode="auto">
              <a:xfrm flipV="1">
                <a:off x="3720" y="3159"/>
                <a:ext cx="1" cy="1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39" name="Freeform 635"/>
              <p:cNvSpPr>
                <a:spLocks/>
              </p:cNvSpPr>
              <p:nvPr/>
            </p:nvSpPr>
            <p:spPr bwMode="auto">
              <a:xfrm>
                <a:off x="3720" y="3159"/>
                <a:ext cx="49" cy="85"/>
              </a:xfrm>
              <a:custGeom>
                <a:avLst/>
                <a:gdLst>
                  <a:gd name="T0" fmla="*/ 0 w 392"/>
                  <a:gd name="T1" fmla="*/ 0 h 684"/>
                  <a:gd name="T2" fmla="*/ 24 w 392"/>
                  <a:gd name="T3" fmla="*/ 40 h 684"/>
                  <a:gd name="T4" fmla="*/ 49 w 392"/>
                  <a:gd name="T5" fmla="*/ 79 h 684"/>
                  <a:gd name="T6" fmla="*/ 73 w 392"/>
                  <a:gd name="T7" fmla="*/ 120 h 684"/>
                  <a:gd name="T8" fmla="*/ 98 w 392"/>
                  <a:gd name="T9" fmla="*/ 161 h 684"/>
                  <a:gd name="T10" fmla="*/ 123 w 392"/>
                  <a:gd name="T11" fmla="*/ 204 h 684"/>
                  <a:gd name="T12" fmla="*/ 149 w 392"/>
                  <a:gd name="T13" fmla="*/ 246 h 684"/>
                  <a:gd name="T14" fmla="*/ 173 w 392"/>
                  <a:gd name="T15" fmla="*/ 289 h 684"/>
                  <a:gd name="T16" fmla="*/ 198 w 392"/>
                  <a:gd name="T17" fmla="*/ 333 h 684"/>
                  <a:gd name="T18" fmla="*/ 223 w 392"/>
                  <a:gd name="T19" fmla="*/ 377 h 684"/>
                  <a:gd name="T20" fmla="*/ 247 w 392"/>
                  <a:gd name="T21" fmla="*/ 420 h 684"/>
                  <a:gd name="T22" fmla="*/ 272 w 392"/>
                  <a:gd name="T23" fmla="*/ 464 h 684"/>
                  <a:gd name="T24" fmla="*/ 297 w 392"/>
                  <a:gd name="T25" fmla="*/ 509 h 684"/>
                  <a:gd name="T26" fmla="*/ 320 w 392"/>
                  <a:gd name="T27" fmla="*/ 552 h 684"/>
                  <a:gd name="T28" fmla="*/ 344 w 392"/>
                  <a:gd name="T29" fmla="*/ 596 h 684"/>
                  <a:gd name="T30" fmla="*/ 367 w 392"/>
                  <a:gd name="T31" fmla="*/ 640 h 684"/>
                  <a:gd name="T32" fmla="*/ 392 w 392"/>
                  <a:gd name="T33" fmla="*/ 684 h 6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684">
                    <a:moveTo>
                      <a:pt x="0" y="0"/>
                    </a:moveTo>
                    <a:lnTo>
                      <a:pt x="24" y="40"/>
                    </a:lnTo>
                    <a:lnTo>
                      <a:pt x="49" y="79"/>
                    </a:lnTo>
                    <a:lnTo>
                      <a:pt x="73" y="120"/>
                    </a:lnTo>
                    <a:lnTo>
                      <a:pt x="98" y="161"/>
                    </a:lnTo>
                    <a:lnTo>
                      <a:pt x="123" y="204"/>
                    </a:lnTo>
                    <a:lnTo>
                      <a:pt x="149" y="246"/>
                    </a:lnTo>
                    <a:lnTo>
                      <a:pt x="173" y="289"/>
                    </a:lnTo>
                    <a:lnTo>
                      <a:pt x="198" y="333"/>
                    </a:lnTo>
                    <a:lnTo>
                      <a:pt x="223" y="377"/>
                    </a:lnTo>
                    <a:lnTo>
                      <a:pt x="247" y="420"/>
                    </a:lnTo>
                    <a:lnTo>
                      <a:pt x="272" y="464"/>
                    </a:lnTo>
                    <a:lnTo>
                      <a:pt x="297" y="509"/>
                    </a:lnTo>
                    <a:lnTo>
                      <a:pt x="320" y="552"/>
                    </a:lnTo>
                    <a:lnTo>
                      <a:pt x="344" y="596"/>
                    </a:lnTo>
                    <a:lnTo>
                      <a:pt x="367" y="640"/>
                    </a:lnTo>
                    <a:lnTo>
                      <a:pt x="392" y="6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0" name="Freeform 636"/>
              <p:cNvSpPr>
                <a:spLocks/>
              </p:cNvSpPr>
              <p:nvPr/>
            </p:nvSpPr>
            <p:spPr bwMode="auto">
              <a:xfrm>
                <a:off x="3769" y="3244"/>
                <a:ext cx="19" cy="64"/>
              </a:xfrm>
              <a:custGeom>
                <a:avLst/>
                <a:gdLst>
                  <a:gd name="T0" fmla="*/ 0 w 153"/>
                  <a:gd name="T1" fmla="*/ 0 h 510"/>
                  <a:gd name="T2" fmla="*/ 9 w 153"/>
                  <a:gd name="T3" fmla="*/ 30 h 510"/>
                  <a:gd name="T4" fmla="*/ 22 w 153"/>
                  <a:gd name="T5" fmla="*/ 61 h 510"/>
                  <a:gd name="T6" fmla="*/ 38 w 153"/>
                  <a:gd name="T7" fmla="*/ 93 h 510"/>
                  <a:gd name="T8" fmla="*/ 55 w 153"/>
                  <a:gd name="T9" fmla="*/ 124 h 510"/>
                  <a:gd name="T10" fmla="*/ 73 w 153"/>
                  <a:gd name="T11" fmla="*/ 155 h 510"/>
                  <a:gd name="T12" fmla="*/ 91 w 153"/>
                  <a:gd name="T13" fmla="*/ 187 h 510"/>
                  <a:gd name="T14" fmla="*/ 109 w 153"/>
                  <a:gd name="T15" fmla="*/ 219 h 510"/>
                  <a:gd name="T16" fmla="*/ 124 w 153"/>
                  <a:gd name="T17" fmla="*/ 251 h 510"/>
                  <a:gd name="T18" fmla="*/ 138 w 153"/>
                  <a:gd name="T19" fmla="*/ 283 h 510"/>
                  <a:gd name="T20" fmla="*/ 148 w 153"/>
                  <a:gd name="T21" fmla="*/ 315 h 510"/>
                  <a:gd name="T22" fmla="*/ 153 w 153"/>
                  <a:gd name="T23" fmla="*/ 347 h 510"/>
                  <a:gd name="T24" fmla="*/ 153 w 153"/>
                  <a:gd name="T25" fmla="*/ 379 h 510"/>
                  <a:gd name="T26" fmla="*/ 147 w 153"/>
                  <a:gd name="T27" fmla="*/ 412 h 510"/>
                  <a:gd name="T28" fmla="*/ 135 w 153"/>
                  <a:gd name="T29" fmla="*/ 445 h 510"/>
                  <a:gd name="T30" fmla="*/ 113 w 153"/>
                  <a:gd name="T31" fmla="*/ 477 h 510"/>
                  <a:gd name="T32" fmla="*/ 85 w 153"/>
                  <a:gd name="T33" fmla="*/ 51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510">
                    <a:moveTo>
                      <a:pt x="0" y="0"/>
                    </a:moveTo>
                    <a:lnTo>
                      <a:pt x="9" y="30"/>
                    </a:lnTo>
                    <a:lnTo>
                      <a:pt x="22" y="61"/>
                    </a:lnTo>
                    <a:lnTo>
                      <a:pt x="38" y="93"/>
                    </a:lnTo>
                    <a:lnTo>
                      <a:pt x="55" y="124"/>
                    </a:lnTo>
                    <a:lnTo>
                      <a:pt x="73" y="155"/>
                    </a:lnTo>
                    <a:lnTo>
                      <a:pt x="91" y="187"/>
                    </a:lnTo>
                    <a:lnTo>
                      <a:pt x="109" y="219"/>
                    </a:lnTo>
                    <a:lnTo>
                      <a:pt x="124" y="251"/>
                    </a:lnTo>
                    <a:lnTo>
                      <a:pt x="138" y="283"/>
                    </a:lnTo>
                    <a:lnTo>
                      <a:pt x="148" y="315"/>
                    </a:lnTo>
                    <a:lnTo>
                      <a:pt x="153" y="347"/>
                    </a:lnTo>
                    <a:lnTo>
                      <a:pt x="153" y="379"/>
                    </a:lnTo>
                    <a:lnTo>
                      <a:pt x="147" y="412"/>
                    </a:lnTo>
                    <a:lnTo>
                      <a:pt x="135" y="445"/>
                    </a:lnTo>
                    <a:lnTo>
                      <a:pt x="113" y="477"/>
                    </a:lnTo>
                    <a:lnTo>
                      <a:pt x="85" y="5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1" name="Line 637"/>
              <p:cNvSpPr>
                <a:spLocks noChangeShapeType="1"/>
              </p:cNvSpPr>
              <p:nvPr/>
            </p:nvSpPr>
            <p:spPr bwMode="auto">
              <a:xfrm flipH="1">
                <a:off x="3774" y="3308"/>
                <a:ext cx="6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2" name="Freeform 638"/>
              <p:cNvSpPr>
                <a:spLocks/>
              </p:cNvSpPr>
              <p:nvPr/>
            </p:nvSpPr>
            <p:spPr bwMode="auto">
              <a:xfrm>
                <a:off x="3695" y="3181"/>
                <a:ext cx="68" cy="202"/>
              </a:xfrm>
              <a:custGeom>
                <a:avLst/>
                <a:gdLst>
                  <a:gd name="T0" fmla="*/ 424 w 542"/>
                  <a:gd name="T1" fmla="*/ 1510 h 1611"/>
                  <a:gd name="T2" fmla="*/ 381 w 542"/>
                  <a:gd name="T3" fmla="*/ 1308 h 1611"/>
                  <a:gd name="T4" fmla="*/ 334 w 542"/>
                  <a:gd name="T5" fmla="*/ 1107 h 1611"/>
                  <a:gd name="T6" fmla="*/ 283 w 542"/>
                  <a:gd name="T7" fmla="*/ 907 h 1611"/>
                  <a:gd name="T8" fmla="*/ 228 w 542"/>
                  <a:gd name="T9" fmla="*/ 707 h 1611"/>
                  <a:gd name="T10" fmla="*/ 168 w 542"/>
                  <a:gd name="T11" fmla="*/ 510 h 1611"/>
                  <a:gd name="T12" fmla="*/ 105 w 542"/>
                  <a:gd name="T13" fmla="*/ 314 h 1611"/>
                  <a:gd name="T14" fmla="*/ 36 w 542"/>
                  <a:gd name="T15" fmla="*/ 120 h 1611"/>
                  <a:gd name="T16" fmla="*/ 6 w 542"/>
                  <a:gd name="T17" fmla="*/ 31 h 1611"/>
                  <a:gd name="T18" fmla="*/ 18 w 542"/>
                  <a:gd name="T19" fmla="*/ 45 h 1611"/>
                  <a:gd name="T20" fmla="*/ 32 w 542"/>
                  <a:gd name="T21" fmla="*/ 58 h 1611"/>
                  <a:gd name="T22" fmla="*/ 47 w 542"/>
                  <a:gd name="T23" fmla="*/ 71 h 1611"/>
                  <a:gd name="T24" fmla="*/ 63 w 542"/>
                  <a:gd name="T25" fmla="*/ 82 h 1611"/>
                  <a:gd name="T26" fmla="*/ 80 w 542"/>
                  <a:gd name="T27" fmla="*/ 90 h 1611"/>
                  <a:gd name="T28" fmla="*/ 98 w 542"/>
                  <a:gd name="T29" fmla="*/ 93 h 1611"/>
                  <a:gd name="T30" fmla="*/ 117 w 542"/>
                  <a:gd name="T31" fmla="*/ 90 h 1611"/>
                  <a:gd name="T32" fmla="*/ 133 w 542"/>
                  <a:gd name="T33" fmla="*/ 82 h 1611"/>
                  <a:gd name="T34" fmla="*/ 144 w 542"/>
                  <a:gd name="T35" fmla="*/ 72 h 1611"/>
                  <a:gd name="T36" fmla="*/ 153 w 542"/>
                  <a:gd name="T37" fmla="*/ 60 h 1611"/>
                  <a:gd name="T38" fmla="*/ 160 w 542"/>
                  <a:gd name="T39" fmla="*/ 46 h 1611"/>
                  <a:gd name="T40" fmla="*/ 167 w 542"/>
                  <a:gd name="T41" fmla="*/ 32 h 1611"/>
                  <a:gd name="T42" fmla="*/ 173 w 542"/>
                  <a:gd name="T43" fmla="*/ 20 h 1611"/>
                  <a:gd name="T44" fmla="*/ 180 w 542"/>
                  <a:gd name="T45" fmla="*/ 9 h 1611"/>
                  <a:gd name="T46" fmla="*/ 187 w 542"/>
                  <a:gd name="T47" fmla="*/ 2 h 1611"/>
                  <a:gd name="T48" fmla="*/ 224 w 542"/>
                  <a:gd name="T49" fmla="*/ 78 h 1611"/>
                  <a:gd name="T50" fmla="*/ 280 w 542"/>
                  <a:gd name="T51" fmla="*/ 238 h 1611"/>
                  <a:gd name="T52" fmla="*/ 326 w 542"/>
                  <a:gd name="T53" fmla="*/ 403 h 1611"/>
                  <a:gd name="T54" fmla="*/ 365 w 542"/>
                  <a:gd name="T55" fmla="*/ 571 h 1611"/>
                  <a:gd name="T56" fmla="*/ 398 w 542"/>
                  <a:gd name="T57" fmla="*/ 743 h 1611"/>
                  <a:gd name="T58" fmla="*/ 427 w 542"/>
                  <a:gd name="T59" fmla="*/ 914 h 1611"/>
                  <a:gd name="T60" fmla="*/ 454 w 542"/>
                  <a:gd name="T61" fmla="*/ 1087 h 1611"/>
                  <a:gd name="T62" fmla="*/ 483 w 542"/>
                  <a:gd name="T63" fmla="*/ 1259 h 1611"/>
                  <a:gd name="T64" fmla="*/ 505 w 542"/>
                  <a:gd name="T65" fmla="*/ 1358 h 1611"/>
                  <a:gd name="T66" fmla="*/ 518 w 542"/>
                  <a:gd name="T67" fmla="*/ 1383 h 1611"/>
                  <a:gd name="T68" fmla="*/ 529 w 542"/>
                  <a:gd name="T69" fmla="*/ 1408 h 1611"/>
                  <a:gd name="T70" fmla="*/ 537 w 542"/>
                  <a:gd name="T71" fmla="*/ 1433 h 1611"/>
                  <a:gd name="T72" fmla="*/ 541 w 542"/>
                  <a:gd name="T73" fmla="*/ 1459 h 1611"/>
                  <a:gd name="T74" fmla="*/ 541 w 542"/>
                  <a:gd name="T75" fmla="*/ 1485 h 1611"/>
                  <a:gd name="T76" fmla="*/ 536 w 542"/>
                  <a:gd name="T77" fmla="*/ 1512 h 1611"/>
                  <a:gd name="T78" fmla="*/ 525 w 542"/>
                  <a:gd name="T79" fmla="*/ 1538 h 1611"/>
                  <a:gd name="T80" fmla="*/ 512 w 542"/>
                  <a:gd name="T81" fmla="*/ 1556 h 1611"/>
                  <a:gd name="T82" fmla="*/ 503 w 542"/>
                  <a:gd name="T83" fmla="*/ 1564 h 1611"/>
                  <a:gd name="T84" fmla="*/ 495 w 542"/>
                  <a:gd name="T85" fmla="*/ 1573 h 1611"/>
                  <a:gd name="T86" fmla="*/ 488 w 542"/>
                  <a:gd name="T87" fmla="*/ 1582 h 1611"/>
                  <a:gd name="T88" fmla="*/ 480 w 542"/>
                  <a:gd name="T89" fmla="*/ 1590 h 1611"/>
                  <a:gd name="T90" fmla="*/ 472 w 542"/>
                  <a:gd name="T91" fmla="*/ 1598 h 1611"/>
                  <a:gd name="T92" fmla="*/ 463 w 542"/>
                  <a:gd name="T93" fmla="*/ 1604 h 1611"/>
                  <a:gd name="T94" fmla="*/ 451 w 542"/>
                  <a:gd name="T95" fmla="*/ 1609 h 1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42" h="1611">
                    <a:moveTo>
                      <a:pt x="445" y="1611"/>
                    </a:moveTo>
                    <a:lnTo>
                      <a:pt x="424" y="1510"/>
                    </a:lnTo>
                    <a:lnTo>
                      <a:pt x="403" y="1409"/>
                    </a:lnTo>
                    <a:lnTo>
                      <a:pt x="381" y="1308"/>
                    </a:lnTo>
                    <a:lnTo>
                      <a:pt x="358" y="1208"/>
                    </a:lnTo>
                    <a:lnTo>
                      <a:pt x="334" y="1107"/>
                    </a:lnTo>
                    <a:lnTo>
                      <a:pt x="308" y="1006"/>
                    </a:lnTo>
                    <a:lnTo>
                      <a:pt x="283" y="907"/>
                    </a:lnTo>
                    <a:lnTo>
                      <a:pt x="256" y="807"/>
                    </a:lnTo>
                    <a:lnTo>
                      <a:pt x="228" y="707"/>
                    </a:lnTo>
                    <a:lnTo>
                      <a:pt x="199" y="609"/>
                    </a:lnTo>
                    <a:lnTo>
                      <a:pt x="168" y="510"/>
                    </a:lnTo>
                    <a:lnTo>
                      <a:pt x="137" y="411"/>
                    </a:lnTo>
                    <a:lnTo>
                      <a:pt x="105" y="314"/>
                    </a:lnTo>
                    <a:lnTo>
                      <a:pt x="71" y="217"/>
                    </a:lnTo>
                    <a:lnTo>
                      <a:pt x="36" y="120"/>
                    </a:lnTo>
                    <a:lnTo>
                      <a:pt x="0" y="26"/>
                    </a:lnTo>
                    <a:lnTo>
                      <a:pt x="6" y="31"/>
                    </a:lnTo>
                    <a:lnTo>
                      <a:pt x="12" y="38"/>
                    </a:lnTo>
                    <a:lnTo>
                      <a:pt x="18" y="45"/>
                    </a:lnTo>
                    <a:lnTo>
                      <a:pt x="25" y="51"/>
                    </a:lnTo>
                    <a:lnTo>
                      <a:pt x="32" y="58"/>
                    </a:lnTo>
                    <a:lnTo>
                      <a:pt x="39" y="65"/>
                    </a:lnTo>
                    <a:lnTo>
                      <a:pt x="47" y="71"/>
                    </a:lnTo>
                    <a:lnTo>
                      <a:pt x="55" y="77"/>
                    </a:lnTo>
                    <a:lnTo>
                      <a:pt x="63" y="82"/>
                    </a:lnTo>
                    <a:lnTo>
                      <a:pt x="72" y="87"/>
                    </a:lnTo>
                    <a:lnTo>
                      <a:pt x="80" y="90"/>
                    </a:lnTo>
                    <a:lnTo>
                      <a:pt x="89" y="92"/>
                    </a:lnTo>
                    <a:lnTo>
                      <a:pt x="98" y="93"/>
                    </a:lnTo>
                    <a:lnTo>
                      <a:pt x="107" y="92"/>
                    </a:lnTo>
                    <a:lnTo>
                      <a:pt x="117" y="90"/>
                    </a:lnTo>
                    <a:lnTo>
                      <a:pt x="127" y="86"/>
                    </a:lnTo>
                    <a:lnTo>
                      <a:pt x="133" y="82"/>
                    </a:lnTo>
                    <a:lnTo>
                      <a:pt x="139" y="77"/>
                    </a:lnTo>
                    <a:lnTo>
                      <a:pt x="144" y="72"/>
                    </a:lnTo>
                    <a:lnTo>
                      <a:pt x="148" y="66"/>
                    </a:lnTo>
                    <a:lnTo>
                      <a:pt x="153" y="60"/>
                    </a:lnTo>
                    <a:lnTo>
                      <a:pt x="157" y="53"/>
                    </a:lnTo>
                    <a:lnTo>
                      <a:pt x="160" y="46"/>
                    </a:lnTo>
                    <a:lnTo>
                      <a:pt x="164" y="39"/>
                    </a:lnTo>
                    <a:lnTo>
                      <a:pt x="167" y="32"/>
                    </a:lnTo>
                    <a:lnTo>
                      <a:pt x="170" y="26"/>
                    </a:lnTo>
                    <a:lnTo>
                      <a:pt x="173" y="20"/>
                    </a:lnTo>
                    <a:lnTo>
                      <a:pt x="176" y="14"/>
                    </a:lnTo>
                    <a:lnTo>
                      <a:pt x="180" y="9"/>
                    </a:lnTo>
                    <a:lnTo>
                      <a:pt x="183" y="5"/>
                    </a:lnTo>
                    <a:lnTo>
                      <a:pt x="187" y="2"/>
                    </a:lnTo>
                    <a:lnTo>
                      <a:pt x="192" y="0"/>
                    </a:lnTo>
                    <a:lnTo>
                      <a:pt x="224" y="78"/>
                    </a:lnTo>
                    <a:lnTo>
                      <a:pt x="253" y="158"/>
                    </a:lnTo>
                    <a:lnTo>
                      <a:pt x="280" y="238"/>
                    </a:lnTo>
                    <a:lnTo>
                      <a:pt x="304" y="321"/>
                    </a:lnTo>
                    <a:lnTo>
                      <a:pt x="326" y="403"/>
                    </a:lnTo>
                    <a:lnTo>
                      <a:pt x="347" y="487"/>
                    </a:lnTo>
                    <a:lnTo>
                      <a:pt x="365" y="571"/>
                    </a:lnTo>
                    <a:lnTo>
                      <a:pt x="382" y="657"/>
                    </a:lnTo>
                    <a:lnTo>
                      <a:pt x="398" y="743"/>
                    </a:lnTo>
                    <a:lnTo>
                      <a:pt x="412" y="828"/>
                    </a:lnTo>
                    <a:lnTo>
                      <a:pt x="427" y="914"/>
                    </a:lnTo>
                    <a:lnTo>
                      <a:pt x="440" y="1000"/>
                    </a:lnTo>
                    <a:lnTo>
                      <a:pt x="454" y="1087"/>
                    </a:lnTo>
                    <a:lnTo>
                      <a:pt x="469" y="1173"/>
                    </a:lnTo>
                    <a:lnTo>
                      <a:pt x="483" y="1259"/>
                    </a:lnTo>
                    <a:lnTo>
                      <a:pt x="498" y="1346"/>
                    </a:lnTo>
                    <a:lnTo>
                      <a:pt x="505" y="1358"/>
                    </a:lnTo>
                    <a:lnTo>
                      <a:pt x="512" y="1370"/>
                    </a:lnTo>
                    <a:lnTo>
                      <a:pt x="518" y="1383"/>
                    </a:lnTo>
                    <a:lnTo>
                      <a:pt x="524" y="1395"/>
                    </a:lnTo>
                    <a:lnTo>
                      <a:pt x="529" y="1408"/>
                    </a:lnTo>
                    <a:lnTo>
                      <a:pt x="534" y="1421"/>
                    </a:lnTo>
                    <a:lnTo>
                      <a:pt x="537" y="1433"/>
                    </a:lnTo>
                    <a:lnTo>
                      <a:pt x="540" y="1446"/>
                    </a:lnTo>
                    <a:lnTo>
                      <a:pt x="541" y="1459"/>
                    </a:lnTo>
                    <a:lnTo>
                      <a:pt x="542" y="1472"/>
                    </a:lnTo>
                    <a:lnTo>
                      <a:pt x="541" y="1485"/>
                    </a:lnTo>
                    <a:lnTo>
                      <a:pt x="539" y="1499"/>
                    </a:lnTo>
                    <a:lnTo>
                      <a:pt x="536" y="1512"/>
                    </a:lnTo>
                    <a:lnTo>
                      <a:pt x="531" y="1525"/>
                    </a:lnTo>
                    <a:lnTo>
                      <a:pt x="525" y="1538"/>
                    </a:lnTo>
                    <a:lnTo>
                      <a:pt x="518" y="1552"/>
                    </a:lnTo>
                    <a:lnTo>
                      <a:pt x="512" y="1556"/>
                    </a:lnTo>
                    <a:lnTo>
                      <a:pt x="508" y="1560"/>
                    </a:lnTo>
                    <a:lnTo>
                      <a:pt x="503" y="1564"/>
                    </a:lnTo>
                    <a:lnTo>
                      <a:pt x="499" y="1569"/>
                    </a:lnTo>
                    <a:lnTo>
                      <a:pt x="495" y="1573"/>
                    </a:lnTo>
                    <a:lnTo>
                      <a:pt x="491" y="1578"/>
                    </a:lnTo>
                    <a:lnTo>
                      <a:pt x="488" y="1582"/>
                    </a:lnTo>
                    <a:lnTo>
                      <a:pt x="484" y="1586"/>
                    </a:lnTo>
                    <a:lnTo>
                      <a:pt x="480" y="1590"/>
                    </a:lnTo>
                    <a:lnTo>
                      <a:pt x="476" y="1594"/>
                    </a:lnTo>
                    <a:lnTo>
                      <a:pt x="472" y="1598"/>
                    </a:lnTo>
                    <a:lnTo>
                      <a:pt x="468" y="1601"/>
                    </a:lnTo>
                    <a:lnTo>
                      <a:pt x="463" y="1604"/>
                    </a:lnTo>
                    <a:lnTo>
                      <a:pt x="457" y="1607"/>
                    </a:lnTo>
                    <a:lnTo>
                      <a:pt x="451" y="1609"/>
                    </a:lnTo>
                    <a:lnTo>
                      <a:pt x="445" y="161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3" name="Freeform 639"/>
              <p:cNvSpPr>
                <a:spLocks/>
              </p:cNvSpPr>
              <p:nvPr/>
            </p:nvSpPr>
            <p:spPr bwMode="auto">
              <a:xfrm>
                <a:off x="3695" y="3184"/>
                <a:ext cx="56" cy="199"/>
              </a:xfrm>
              <a:custGeom>
                <a:avLst/>
                <a:gdLst>
                  <a:gd name="T0" fmla="*/ 445 w 445"/>
                  <a:gd name="T1" fmla="*/ 1585 h 1585"/>
                  <a:gd name="T2" fmla="*/ 424 w 445"/>
                  <a:gd name="T3" fmla="*/ 1484 h 1585"/>
                  <a:gd name="T4" fmla="*/ 403 w 445"/>
                  <a:gd name="T5" fmla="*/ 1383 h 1585"/>
                  <a:gd name="T6" fmla="*/ 381 w 445"/>
                  <a:gd name="T7" fmla="*/ 1282 h 1585"/>
                  <a:gd name="T8" fmla="*/ 358 w 445"/>
                  <a:gd name="T9" fmla="*/ 1182 h 1585"/>
                  <a:gd name="T10" fmla="*/ 334 w 445"/>
                  <a:gd name="T11" fmla="*/ 1081 h 1585"/>
                  <a:gd name="T12" fmla="*/ 308 w 445"/>
                  <a:gd name="T13" fmla="*/ 980 h 1585"/>
                  <a:gd name="T14" fmla="*/ 283 w 445"/>
                  <a:gd name="T15" fmla="*/ 881 h 1585"/>
                  <a:gd name="T16" fmla="*/ 256 w 445"/>
                  <a:gd name="T17" fmla="*/ 781 h 1585"/>
                  <a:gd name="T18" fmla="*/ 228 w 445"/>
                  <a:gd name="T19" fmla="*/ 681 h 1585"/>
                  <a:gd name="T20" fmla="*/ 199 w 445"/>
                  <a:gd name="T21" fmla="*/ 583 h 1585"/>
                  <a:gd name="T22" fmla="*/ 168 w 445"/>
                  <a:gd name="T23" fmla="*/ 484 h 1585"/>
                  <a:gd name="T24" fmla="*/ 137 w 445"/>
                  <a:gd name="T25" fmla="*/ 385 h 1585"/>
                  <a:gd name="T26" fmla="*/ 105 w 445"/>
                  <a:gd name="T27" fmla="*/ 288 h 1585"/>
                  <a:gd name="T28" fmla="*/ 71 w 445"/>
                  <a:gd name="T29" fmla="*/ 191 h 1585"/>
                  <a:gd name="T30" fmla="*/ 36 w 445"/>
                  <a:gd name="T31" fmla="*/ 94 h 1585"/>
                  <a:gd name="T32" fmla="*/ 0 w 445"/>
                  <a:gd name="T33" fmla="*/ 0 h 1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5" h="1585">
                    <a:moveTo>
                      <a:pt x="445" y="1585"/>
                    </a:moveTo>
                    <a:lnTo>
                      <a:pt x="424" y="1484"/>
                    </a:lnTo>
                    <a:lnTo>
                      <a:pt x="403" y="1383"/>
                    </a:lnTo>
                    <a:lnTo>
                      <a:pt x="381" y="1282"/>
                    </a:lnTo>
                    <a:lnTo>
                      <a:pt x="358" y="1182"/>
                    </a:lnTo>
                    <a:lnTo>
                      <a:pt x="334" y="1081"/>
                    </a:lnTo>
                    <a:lnTo>
                      <a:pt x="308" y="980"/>
                    </a:lnTo>
                    <a:lnTo>
                      <a:pt x="283" y="881"/>
                    </a:lnTo>
                    <a:lnTo>
                      <a:pt x="256" y="781"/>
                    </a:lnTo>
                    <a:lnTo>
                      <a:pt x="228" y="681"/>
                    </a:lnTo>
                    <a:lnTo>
                      <a:pt x="199" y="583"/>
                    </a:lnTo>
                    <a:lnTo>
                      <a:pt x="168" y="484"/>
                    </a:lnTo>
                    <a:lnTo>
                      <a:pt x="137" y="385"/>
                    </a:lnTo>
                    <a:lnTo>
                      <a:pt x="105" y="288"/>
                    </a:lnTo>
                    <a:lnTo>
                      <a:pt x="71" y="191"/>
                    </a:lnTo>
                    <a:lnTo>
                      <a:pt x="36" y="9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4" name="Freeform 640"/>
              <p:cNvSpPr>
                <a:spLocks/>
              </p:cNvSpPr>
              <p:nvPr/>
            </p:nvSpPr>
            <p:spPr bwMode="auto">
              <a:xfrm>
                <a:off x="3695" y="3184"/>
                <a:ext cx="16" cy="9"/>
              </a:xfrm>
              <a:custGeom>
                <a:avLst/>
                <a:gdLst>
                  <a:gd name="T0" fmla="*/ 0 w 127"/>
                  <a:gd name="T1" fmla="*/ 0 h 67"/>
                  <a:gd name="T2" fmla="*/ 6 w 127"/>
                  <a:gd name="T3" fmla="*/ 5 h 67"/>
                  <a:gd name="T4" fmla="*/ 12 w 127"/>
                  <a:gd name="T5" fmla="*/ 12 h 67"/>
                  <a:gd name="T6" fmla="*/ 18 w 127"/>
                  <a:gd name="T7" fmla="*/ 19 h 67"/>
                  <a:gd name="T8" fmla="*/ 25 w 127"/>
                  <a:gd name="T9" fmla="*/ 25 h 67"/>
                  <a:gd name="T10" fmla="*/ 32 w 127"/>
                  <a:gd name="T11" fmla="*/ 32 h 67"/>
                  <a:gd name="T12" fmla="*/ 39 w 127"/>
                  <a:gd name="T13" fmla="*/ 39 h 67"/>
                  <a:gd name="T14" fmla="*/ 47 w 127"/>
                  <a:gd name="T15" fmla="*/ 45 h 67"/>
                  <a:gd name="T16" fmla="*/ 55 w 127"/>
                  <a:gd name="T17" fmla="*/ 51 h 67"/>
                  <a:gd name="T18" fmla="*/ 63 w 127"/>
                  <a:gd name="T19" fmla="*/ 56 h 67"/>
                  <a:gd name="T20" fmla="*/ 72 w 127"/>
                  <a:gd name="T21" fmla="*/ 61 h 67"/>
                  <a:gd name="T22" fmla="*/ 80 w 127"/>
                  <a:gd name="T23" fmla="*/ 64 h 67"/>
                  <a:gd name="T24" fmla="*/ 89 w 127"/>
                  <a:gd name="T25" fmla="*/ 66 h 67"/>
                  <a:gd name="T26" fmla="*/ 98 w 127"/>
                  <a:gd name="T27" fmla="*/ 67 h 67"/>
                  <a:gd name="T28" fmla="*/ 107 w 127"/>
                  <a:gd name="T29" fmla="*/ 66 h 67"/>
                  <a:gd name="T30" fmla="*/ 117 w 127"/>
                  <a:gd name="T31" fmla="*/ 64 h 67"/>
                  <a:gd name="T32" fmla="*/ 127 w 127"/>
                  <a:gd name="T33" fmla="*/ 6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67">
                    <a:moveTo>
                      <a:pt x="0" y="0"/>
                    </a:moveTo>
                    <a:lnTo>
                      <a:pt x="6" y="5"/>
                    </a:lnTo>
                    <a:lnTo>
                      <a:pt x="12" y="12"/>
                    </a:lnTo>
                    <a:lnTo>
                      <a:pt x="18" y="19"/>
                    </a:lnTo>
                    <a:lnTo>
                      <a:pt x="25" y="25"/>
                    </a:lnTo>
                    <a:lnTo>
                      <a:pt x="32" y="32"/>
                    </a:lnTo>
                    <a:lnTo>
                      <a:pt x="39" y="39"/>
                    </a:lnTo>
                    <a:lnTo>
                      <a:pt x="47" y="45"/>
                    </a:lnTo>
                    <a:lnTo>
                      <a:pt x="55" y="51"/>
                    </a:lnTo>
                    <a:lnTo>
                      <a:pt x="63" y="56"/>
                    </a:lnTo>
                    <a:lnTo>
                      <a:pt x="72" y="61"/>
                    </a:lnTo>
                    <a:lnTo>
                      <a:pt x="80" y="64"/>
                    </a:lnTo>
                    <a:lnTo>
                      <a:pt x="89" y="66"/>
                    </a:lnTo>
                    <a:lnTo>
                      <a:pt x="98" y="67"/>
                    </a:lnTo>
                    <a:lnTo>
                      <a:pt x="107" y="66"/>
                    </a:lnTo>
                    <a:lnTo>
                      <a:pt x="117" y="64"/>
                    </a:lnTo>
                    <a:lnTo>
                      <a:pt x="127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5" name="Freeform 641"/>
              <p:cNvSpPr>
                <a:spLocks/>
              </p:cNvSpPr>
              <p:nvPr/>
            </p:nvSpPr>
            <p:spPr bwMode="auto">
              <a:xfrm>
                <a:off x="3711" y="3181"/>
                <a:ext cx="8" cy="11"/>
              </a:xfrm>
              <a:custGeom>
                <a:avLst/>
                <a:gdLst>
                  <a:gd name="T0" fmla="*/ 0 w 65"/>
                  <a:gd name="T1" fmla="*/ 86 h 86"/>
                  <a:gd name="T2" fmla="*/ 6 w 65"/>
                  <a:gd name="T3" fmla="*/ 82 h 86"/>
                  <a:gd name="T4" fmla="*/ 12 w 65"/>
                  <a:gd name="T5" fmla="*/ 77 h 86"/>
                  <a:gd name="T6" fmla="*/ 17 w 65"/>
                  <a:gd name="T7" fmla="*/ 72 h 86"/>
                  <a:gd name="T8" fmla="*/ 21 w 65"/>
                  <a:gd name="T9" fmla="*/ 66 h 86"/>
                  <a:gd name="T10" fmla="*/ 26 w 65"/>
                  <a:gd name="T11" fmla="*/ 60 h 86"/>
                  <a:gd name="T12" fmla="*/ 30 w 65"/>
                  <a:gd name="T13" fmla="*/ 53 h 86"/>
                  <a:gd name="T14" fmla="*/ 33 w 65"/>
                  <a:gd name="T15" fmla="*/ 46 h 86"/>
                  <a:gd name="T16" fmla="*/ 37 w 65"/>
                  <a:gd name="T17" fmla="*/ 39 h 86"/>
                  <a:gd name="T18" fmla="*/ 40 w 65"/>
                  <a:gd name="T19" fmla="*/ 32 h 86"/>
                  <a:gd name="T20" fmla="*/ 43 w 65"/>
                  <a:gd name="T21" fmla="*/ 26 h 86"/>
                  <a:gd name="T22" fmla="*/ 46 w 65"/>
                  <a:gd name="T23" fmla="*/ 20 h 86"/>
                  <a:gd name="T24" fmla="*/ 49 w 65"/>
                  <a:gd name="T25" fmla="*/ 14 h 86"/>
                  <a:gd name="T26" fmla="*/ 53 w 65"/>
                  <a:gd name="T27" fmla="*/ 9 h 86"/>
                  <a:gd name="T28" fmla="*/ 56 w 65"/>
                  <a:gd name="T29" fmla="*/ 5 h 86"/>
                  <a:gd name="T30" fmla="*/ 60 w 65"/>
                  <a:gd name="T31" fmla="*/ 2 h 86"/>
                  <a:gd name="T32" fmla="*/ 65 w 65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86">
                    <a:moveTo>
                      <a:pt x="0" y="86"/>
                    </a:moveTo>
                    <a:lnTo>
                      <a:pt x="6" y="82"/>
                    </a:lnTo>
                    <a:lnTo>
                      <a:pt x="12" y="77"/>
                    </a:lnTo>
                    <a:lnTo>
                      <a:pt x="17" y="72"/>
                    </a:lnTo>
                    <a:lnTo>
                      <a:pt x="21" y="66"/>
                    </a:lnTo>
                    <a:lnTo>
                      <a:pt x="26" y="60"/>
                    </a:lnTo>
                    <a:lnTo>
                      <a:pt x="30" y="53"/>
                    </a:lnTo>
                    <a:lnTo>
                      <a:pt x="33" y="46"/>
                    </a:lnTo>
                    <a:lnTo>
                      <a:pt x="37" y="39"/>
                    </a:lnTo>
                    <a:lnTo>
                      <a:pt x="40" y="32"/>
                    </a:lnTo>
                    <a:lnTo>
                      <a:pt x="43" y="26"/>
                    </a:lnTo>
                    <a:lnTo>
                      <a:pt x="46" y="20"/>
                    </a:lnTo>
                    <a:lnTo>
                      <a:pt x="49" y="14"/>
                    </a:lnTo>
                    <a:lnTo>
                      <a:pt x="53" y="9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6" name="Freeform 642"/>
              <p:cNvSpPr>
                <a:spLocks/>
              </p:cNvSpPr>
              <p:nvPr/>
            </p:nvSpPr>
            <p:spPr bwMode="auto">
              <a:xfrm>
                <a:off x="3719" y="3181"/>
                <a:ext cx="39" cy="168"/>
              </a:xfrm>
              <a:custGeom>
                <a:avLst/>
                <a:gdLst>
                  <a:gd name="T0" fmla="*/ 0 w 306"/>
                  <a:gd name="T1" fmla="*/ 0 h 1346"/>
                  <a:gd name="T2" fmla="*/ 32 w 306"/>
                  <a:gd name="T3" fmla="*/ 78 h 1346"/>
                  <a:gd name="T4" fmla="*/ 61 w 306"/>
                  <a:gd name="T5" fmla="*/ 158 h 1346"/>
                  <a:gd name="T6" fmla="*/ 88 w 306"/>
                  <a:gd name="T7" fmla="*/ 238 h 1346"/>
                  <a:gd name="T8" fmla="*/ 112 w 306"/>
                  <a:gd name="T9" fmla="*/ 321 h 1346"/>
                  <a:gd name="T10" fmla="*/ 134 w 306"/>
                  <a:gd name="T11" fmla="*/ 403 h 1346"/>
                  <a:gd name="T12" fmla="*/ 155 w 306"/>
                  <a:gd name="T13" fmla="*/ 487 h 1346"/>
                  <a:gd name="T14" fmla="*/ 173 w 306"/>
                  <a:gd name="T15" fmla="*/ 571 h 1346"/>
                  <a:gd name="T16" fmla="*/ 190 w 306"/>
                  <a:gd name="T17" fmla="*/ 657 h 1346"/>
                  <a:gd name="T18" fmla="*/ 206 w 306"/>
                  <a:gd name="T19" fmla="*/ 743 h 1346"/>
                  <a:gd name="T20" fmla="*/ 220 w 306"/>
                  <a:gd name="T21" fmla="*/ 828 h 1346"/>
                  <a:gd name="T22" fmla="*/ 235 w 306"/>
                  <a:gd name="T23" fmla="*/ 914 h 1346"/>
                  <a:gd name="T24" fmla="*/ 248 w 306"/>
                  <a:gd name="T25" fmla="*/ 1000 h 1346"/>
                  <a:gd name="T26" fmla="*/ 262 w 306"/>
                  <a:gd name="T27" fmla="*/ 1087 h 1346"/>
                  <a:gd name="T28" fmla="*/ 277 w 306"/>
                  <a:gd name="T29" fmla="*/ 1173 h 1346"/>
                  <a:gd name="T30" fmla="*/ 291 w 306"/>
                  <a:gd name="T31" fmla="*/ 1259 h 1346"/>
                  <a:gd name="T32" fmla="*/ 306 w 306"/>
                  <a:gd name="T33" fmla="*/ 1346 h 1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1346">
                    <a:moveTo>
                      <a:pt x="0" y="0"/>
                    </a:moveTo>
                    <a:lnTo>
                      <a:pt x="32" y="78"/>
                    </a:lnTo>
                    <a:lnTo>
                      <a:pt x="61" y="158"/>
                    </a:lnTo>
                    <a:lnTo>
                      <a:pt x="88" y="238"/>
                    </a:lnTo>
                    <a:lnTo>
                      <a:pt x="112" y="321"/>
                    </a:lnTo>
                    <a:lnTo>
                      <a:pt x="134" y="403"/>
                    </a:lnTo>
                    <a:lnTo>
                      <a:pt x="155" y="487"/>
                    </a:lnTo>
                    <a:lnTo>
                      <a:pt x="173" y="571"/>
                    </a:lnTo>
                    <a:lnTo>
                      <a:pt x="190" y="657"/>
                    </a:lnTo>
                    <a:lnTo>
                      <a:pt x="206" y="743"/>
                    </a:lnTo>
                    <a:lnTo>
                      <a:pt x="220" y="828"/>
                    </a:lnTo>
                    <a:lnTo>
                      <a:pt x="235" y="914"/>
                    </a:lnTo>
                    <a:lnTo>
                      <a:pt x="248" y="1000"/>
                    </a:lnTo>
                    <a:lnTo>
                      <a:pt x="262" y="1087"/>
                    </a:lnTo>
                    <a:lnTo>
                      <a:pt x="277" y="1173"/>
                    </a:lnTo>
                    <a:lnTo>
                      <a:pt x="291" y="1259"/>
                    </a:lnTo>
                    <a:lnTo>
                      <a:pt x="306" y="13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7" name="Freeform 643"/>
              <p:cNvSpPr>
                <a:spLocks/>
              </p:cNvSpPr>
              <p:nvPr/>
            </p:nvSpPr>
            <p:spPr bwMode="auto">
              <a:xfrm>
                <a:off x="3758" y="3349"/>
                <a:ext cx="5" cy="26"/>
              </a:xfrm>
              <a:custGeom>
                <a:avLst/>
                <a:gdLst>
                  <a:gd name="T0" fmla="*/ 0 w 44"/>
                  <a:gd name="T1" fmla="*/ 0 h 206"/>
                  <a:gd name="T2" fmla="*/ 7 w 44"/>
                  <a:gd name="T3" fmla="*/ 12 h 206"/>
                  <a:gd name="T4" fmla="*/ 14 w 44"/>
                  <a:gd name="T5" fmla="*/ 24 h 206"/>
                  <a:gd name="T6" fmla="*/ 20 w 44"/>
                  <a:gd name="T7" fmla="*/ 37 h 206"/>
                  <a:gd name="T8" fmla="*/ 26 w 44"/>
                  <a:gd name="T9" fmla="*/ 49 h 206"/>
                  <a:gd name="T10" fmla="*/ 31 w 44"/>
                  <a:gd name="T11" fmla="*/ 62 h 206"/>
                  <a:gd name="T12" fmla="*/ 36 w 44"/>
                  <a:gd name="T13" fmla="*/ 75 h 206"/>
                  <a:gd name="T14" fmla="*/ 39 w 44"/>
                  <a:gd name="T15" fmla="*/ 87 h 206"/>
                  <a:gd name="T16" fmla="*/ 42 w 44"/>
                  <a:gd name="T17" fmla="*/ 100 h 206"/>
                  <a:gd name="T18" fmla="*/ 43 w 44"/>
                  <a:gd name="T19" fmla="*/ 113 h 206"/>
                  <a:gd name="T20" fmla="*/ 44 w 44"/>
                  <a:gd name="T21" fmla="*/ 126 h 206"/>
                  <a:gd name="T22" fmla="*/ 43 w 44"/>
                  <a:gd name="T23" fmla="*/ 139 h 206"/>
                  <a:gd name="T24" fmla="*/ 41 w 44"/>
                  <a:gd name="T25" fmla="*/ 153 h 206"/>
                  <a:gd name="T26" fmla="*/ 38 w 44"/>
                  <a:gd name="T27" fmla="*/ 166 h 206"/>
                  <a:gd name="T28" fmla="*/ 33 w 44"/>
                  <a:gd name="T29" fmla="*/ 179 h 206"/>
                  <a:gd name="T30" fmla="*/ 27 w 44"/>
                  <a:gd name="T31" fmla="*/ 192 h 206"/>
                  <a:gd name="T32" fmla="*/ 20 w 44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206">
                    <a:moveTo>
                      <a:pt x="0" y="0"/>
                    </a:moveTo>
                    <a:lnTo>
                      <a:pt x="7" y="12"/>
                    </a:lnTo>
                    <a:lnTo>
                      <a:pt x="14" y="24"/>
                    </a:lnTo>
                    <a:lnTo>
                      <a:pt x="20" y="37"/>
                    </a:lnTo>
                    <a:lnTo>
                      <a:pt x="26" y="49"/>
                    </a:lnTo>
                    <a:lnTo>
                      <a:pt x="31" y="62"/>
                    </a:lnTo>
                    <a:lnTo>
                      <a:pt x="36" y="75"/>
                    </a:lnTo>
                    <a:lnTo>
                      <a:pt x="39" y="87"/>
                    </a:lnTo>
                    <a:lnTo>
                      <a:pt x="42" y="100"/>
                    </a:lnTo>
                    <a:lnTo>
                      <a:pt x="43" y="113"/>
                    </a:lnTo>
                    <a:lnTo>
                      <a:pt x="44" y="126"/>
                    </a:lnTo>
                    <a:lnTo>
                      <a:pt x="43" y="139"/>
                    </a:lnTo>
                    <a:lnTo>
                      <a:pt x="41" y="153"/>
                    </a:lnTo>
                    <a:lnTo>
                      <a:pt x="38" y="166"/>
                    </a:lnTo>
                    <a:lnTo>
                      <a:pt x="33" y="179"/>
                    </a:lnTo>
                    <a:lnTo>
                      <a:pt x="27" y="192"/>
                    </a:lnTo>
                    <a:lnTo>
                      <a:pt x="20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8" name="Freeform 644"/>
              <p:cNvSpPr>
                <a:spLocks/>
              </p:cNvSpPr>
              <p:nvPr/>
            </p:nvSpPr>
            <p:spPr bwMode="auto">
              <a:xfrm>
                <a:off x="3751" y="3375"/>
                <a:ext cx="9" cy="8"/>
              </a:xfrm>
              <a:custGeom>
                <a:avLst/>
                <a:gdLst>
                  <a:gd name="T0" fmla="*/ 73 w 73"/>
                  <a:gd name="T1" fmla="*/ 0 h 59"/>
                  <a:gd name="T2" fmla="*/ 67 w 73"/>
                  <a:gd name="T3" fmla="*/ 4 h 59"/>
                  <a:gd name="T4" fmla="*/ 63 w 73"/>
                  <a:gd name="T5" fmla="*/ 8 h 59"/>
                  <a:gd name="T6" fmla="*/ 58 w 73"/>
                  <a:gd name="T7" fmla="*/ 12 h 59"/>
                  <a:gd name="T8" fmla="*/ 54 w 73"/>
                  <a:gd name="T9" fmla="*/ 17 h 59"/>
                  <a:gd name="T10" fmla="*/ 50 w 73"/>
                  <a:gd name="T11" fmla="*/ 21 h 59"/>
                  <a:gd name="T12" fmla="*/ 46 w 73"/>
                  <a:gd name="T13" fmla="*/ 26 h 59"/>
                  <a:gd name="T14" fmla="*/ 43 w 73"/>
                  <a:gd name="T15" fmla="*/ 30 h 59"/>
                  <a:gd name="T16" fmla="*/ 39 w 73"/>
                  <a:gd name="T17" fmla="*/ 34 h 59"/>
                  <a:gd name="T18" fmla="*/ 35 w 73"/>
                  <a:gd name="T19" fmla="*/ 38 h 59"/>
                  <a:gd name="T20" fmla="*/ 31 w 73"/>
                  <a:gd name="T21" fmla="*/ 42 h 59"/>
                  <a:gd name="T22" fmla="*/ 27 w 73"/>
                  <a:gd name="T23" fmla="*/ 46 h 59"/>
                  <a:gd name="T24" fmla="*/ 23 w 73"/>
                  <a:gd name="T25" fmla="*/ 49 h 59"/>
                  <a:gd name="T26" fmla="*/ 18 w 73"/>
                  <a:gd name="T27" fmla="*/ 52 h 59"/>
                  <a:gd name="T28" fmla="*/ 12 w 73"/>
                  <a:gd name="T29" fmla="*/ 55 h 59"/>
                  <a:gd name="T30" fmla="*/ 6 w 73"/>
                  <a:gd name="T31" fmla="*/ 57 h 59"/>
                  <a:gd name="T32" fmla="*/ 0 w 73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9">
                    <a:moveTo>
                      <a:pt x="73" y="0"/>
                    </a:moveTo>
                    <a:lnTo>
                      <a:pt x="67" y="4"/>
                    </a:lnTo>
                    <a:lnTo>
                      <a:pt x="63" y="8"/>
                    </a:lnTo>
                    <a:lnTo>
                      <a:pt x="58" y="12"/>
                    </a:lnTo>
                    <a:lnTo>
                      <a:pt x="54" y="17"/>
                    </a:lnTo>
                    <a:lnTo>
                      <a:pt x="50" y="21"/>
                    </a:lnTo>
                    <a:lnTo>
                      <a:pt x="46" y="26"/>
                    </a:lnTo>
                    <a:lnTo>
                      <a:pt x="43" y="30"/>
                    </a:lnTo>
                    <a:lnTo>
                      <a:pt x="39" y="34"/>
                    </a:lnTo>
                    <a:lnTo>
                      <a:pt x="35" y="38"/>
                    </a:lnTo>
                    <a:lnTo>
                      <a:pt x="31" y="42"/>
                    </a:lnTo>
                    <a:lnTo>
                      <a:pt x="27" y="46"/>
                    </a:lnTo>
                    <a:lnTo>
                      <a:pt x="23" y="49"/>
                    </a:lnTo>
                    <a:lnTo>
                      <a:pt x="18" y="52"/>
                    </a:lnTo>
                    <a:lnTo>
                      <a:pt x="12" y="55"/>
                    </a:lnTo>
                    <a:lnTo>
                      <a:pt x="6" y="57"/>
                    </a:lnTo>
                    <a:lnTo>
                      <a:pt x="0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49" name="Freeform 645"/>
              <p:cNvSpPr>
                <a:spLocks/>
              </p:cNvSpPr>
              <p:nvPr/>
            </p:nvSpPr>
            <p:spPr bwMode="auto">
              <a:xfrm>
                <a:off x="3681" y="3007"/>
                <a:ext cx="81" cy="60"/>
              </a:xfrm>
              <a:custGeom>
                <a:avLst/>
                <a:gdLst>
                  <a:gd name="T0" fmla="*/ 525 w 649"/>
                  <a:gd name="T1" fmla="*/ 268 h 479"/>
                  <a:gd name="T2" fmla="*/ 461 w 649"/>
                  <a:gd name="T3" fmla="*/ 309 h 479"/>
                  <a:gd name="T4" fmla="*/ 394 w 649"/>
                  <a:gd name="T5" fmla="*/ 347 h 479"/>
                  <a:gd name="T6" fmla="*/ 327 w 649"/>
                  <a:gd name="T7" fmla="*/ 381 h 479"/>
                  <a:gd name="T8" fmla="*/ 257 w 649"/>
                  <a:gd name="T9" fmla="*/ 411 h 479"/>
                  <a:gd name="T10" fmla="*/ 186 w 649"/>
                  <a:gd name="T11" fmla="*/ 436 h 479"/>
                  <a:gd name="T12" fmla="*/ 113 w 649"/>
                  <a:gd name="T13" fmla="*/ 457 h 479"/>
                  <a:gd name="T14" fmla="*/ 37 w 649"/>
                  <a:gd name="T15" fmla="*/ 473 h 479"/>
                  <a:gd name="T16" fmla="*/ 30 w 649"/>
                  <a:gd name="T17" fmla="*/ 459 h 479"/>
                  <a:gd name="T18" fmla="*/ 92 w 649"/>
                  <a:gd name="T19" fmla="*/ 415 h 479"/>
                  <a:gd name="T20" fmla="*/ 152 w 649"/>
                  <a:gd name="T21" fmla="*/ 366 h 479"/>
                  <a:gd name="T22" fmla="*/ 209 w 649"/>
                  <a:gd name="T23" fmla="*/ 311 h 479"/>
                  <a:gd name="T24" fmla="*/ 258 w 649"/>
                  <a:gd name="T25" fmla="*/ 252 h 479"/>
                  <a:gd name="T26" fmla="*/ 299 w 649"/>
                  <a:gd name="T27" fmla="*/ 189 h 479"/>
                  <a:gd name="T28" fmla="*/ 329 w 649"/>
                  <a:gd name="T29" fmla="*/ 119 h 479"/>
                  <a:gd name="T30" fmla="*/ 343 w 649"/>
                  <a:gd name="T31" fmla="*/ 47 h 479"/>
                  <a:gd name="T32" fmla="*/ 365 w 649"/>
                  <a:gd name="T33" fmla="*/ 7 h 479"/>
                  <a:gd name="T34" fmla="*/ 405 w 649"/>
                  <a:gd name="T35" fmla="*/ 5 h 479"/>
                  <a:gd name="T36" fmla="*/ 447 w 649"/>
                  <a:gd name="T37" fmla="*/ 1 h 479"/>
                  <a:gd name="T38" fmla="*/ 488 w 649"/>
                  <a:gd name="T39" fmla="*/ 0 h 479"/>
                  <a:gd name="T40" fmla="*/ 526 w 649"/>
                  <a:gd name="T41" fmla="*/ 2 h 479"/>
                  <a:gd name="T42" fmla="*/ 563 w 649"/>
                  <a:gd name="T43" fmla="*/ 9 h 479"/>
                  <a:gd name="T44" fmla="*/ 596 w 649"/>
                  <a:gd name="T45" fmla="*/ 25 h 479"/>
                  <a:gd name="T46" fmla="*/ 624 w 649"/>
                  <a:gd name="T47" fmla="*/ 51 h 479"/>
                  <a:gd name="T48" fmla="*/ 644 w 649"/>
                  <a:gd name="T49" fmla="*/ 82 h 479"/>
                  <a:gd name="T50" fmla="*/ 649 w 649"/>
                  <a:gd name="T51" fmla="*/ 110 h 479"/>
                  <a:gd name="T52" fmla="*/ 645 w 649"/>
                  <a:gd name="T53" fmla="*/ 134 h 479"/>
                  <a:gd name="T54" fmla="*/ 633 w 649"/>
                  <a:gd name="T55" fmla="*/ 157 h 479"/>
                  <a:gd name="T56" fmla="*/ 617 w 649"/>
                  <a:gd name="T57" fmla="*/ 178 h 479"/>
                  <a:gd name="T58" fmla="*/ 599 w 649"/>
                  <a:gd name="T59" fmla="*/ 199 h 479"/>
                  <a:gd name="T60" fmla="*/ 580 w 649"/>
                  <a:gd name="T61" fmla="*/ 218 h 479"/>
                  <a:gd name="T62" fmla="*/ 563 w 649"/>
                  <a:gd name="T63" fmla="*/ 237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49" h="479">
                    <a:moveTo>
                      <a:pt x="557" y="247"/>
                    </a:moveTo>
                    <a:lnTo>
                      <a:pt x="525" y="268"/>
                    </a:lnTo>
                    <a:lnTo>
                      <a:pt x="493" y="289"/>
                    </a:lnTo>
                    <a:lnTo>
                      <a:pt x="461" y="309"/>
                    </a:lnTo>
                    <a:lnTo>
                      <a:pt x="427" y="328"/>
                    </a:lnTo>
                    <a:lnTo>
                      <a:pt x="394" y="347"/>
                    </a:lnTo>
                    <a:lnTo>
                      <a:pt x="360" y="365"/>
                    </a:lnTo>
                    <a:lnTo>
                      <a:pt x="327" y="381"/>
                    </a:lnTo>
                    <a:lnTo>
                      <a:pt x="292" y="396"/>
                    </a:lnTo>
                    <a:lnTo>
                      <a:pt x="257" y="411"/>
                    </a:lnTo>
                    <a:lnTo>
                      <a:pt x="222" y="424"/>
                    </a:lnTo>
                    <a:lnTo>
                      <a:pt x="186" y="436"/>
                    </a:lnTo>
                    <a:lnTo>
                      <a:pt x="149" y="447"/>
                    </a:lnTo>
                    <a:lnTo>
                      <a:pt x="113" y="457"/>
                    </a:lnTo>
                    <a:lnTo>
                      <a:pt x="76" y="465"/>
                    </a:lnTo>
                    <a:lnTo>
                      <a:pt x="37" y="473"/>
                    </a:lnTo>
                    <a:lnTo>
                      <a:pt x="0" y="479"/>
                    </a:lnTo>
                    <a:lnTo>
                      <a:pt x="30" y="459"/>
                    </a:lnTo>
                    <a:lnTo>
                      <a:pt x="61" y="438"/>
                    </a:lnTo>
                    <a:lnTo>
                      <a:pt x="92" y="415"/>
                    </a:lnTo>
                    <a:lnTo>
                      <a:pt x="122" y="391"/>
                    </a:lnTo>
                    <a:lnTo>
                      <a:pt x="152" y="366"/>
                    </a:lnTo>
                    <a:lnTo>
                      <a:pt x="180" y="340"/>
                    </a:lnTo>
                    <a:lnTo>
                      <a:pt x="209" y="311"/>
                    </a:lnTo>
                    <a:lnTo>
                      <a:pt x="234" y="283"/>
                    </a:lnTo>
                    <a:lnTo>
                      <a:pt x="258" y="252"/>
                    </a:lnTo>
                    <a:lnTo>
                      <a:pt x="280" y="221"/>
                    </a:lnTo>
                    <a:lnTo>
                      <a:pt x="299" y="189"/>
                    </a:lnTo>
                    <a:lnTo>
                      <a:pt x="316" y="154"/>
                    </a:lnTo>
                    <a:lnTo>
                      <a:pt x="329" y="119"/>
                    </a:lnTo>
                    <a:lnTo>
                      <a:pt x="338" y="84"/>
                    </a:lnTo>
                    <a:lnTo>
                      <a:pt x="343" y="47"/>
                    </a:lnTo>
                    <a:lnTo>
                      <a:pt x="345" y="8"/>
                    </a:lnTo>
                    <a:lnTo>
                      <a:pt x="365" y="7"/>
                    </a:lnTo>
                    <a:lnTo>
                      <a:pt x="385" y="6"/>
                    </a:lnTo>
                    <a:lnTo>
                      <a:pt x="405" y="5"/>
                    </a:lnTo>
                    <a:lnTo>
                      <a:pt x="426" y="3"/>
                    </a:lnTo>
                    <a:lnTo>
                      <a:pt x="447" y="1"/>
                    </a:lnTo>
                    <a:lnTo>
                      <a:pt x="468" y="0"/>
                    </a:lnTo>
                    <a:lnTo>
                      <a:pt x="488" y="0"/>
                    </a:lnTo>
                    <a:lnTo>
                      <a:pt x="507" y="0"/>
                    </a:lnTo>
                    <a:lnTo>
                      <a:pt x="526" y="2"/>
                    </a:lnTo>
                    <a:lnTo>
                      <a:pt x="545" y="5"/>
                    </a:lnTo>
                    <a:lnTo>
                      <a:pt x="563" y="9"/>
                    </a:lnTo>
                    <a:lnTo>
                      <a:pt x="580" y="16"/>
                    </a:lnTo>
                    <a:lnTo>
                      <a:pt x="596" y="25"/>
                    </a:lnTo>
                    <a:lnTo>
                      <a:pt x="611" y="37"/>
                    </a:lnTo>
                    <a:lnTo>
                      <a:pt x="624" y="51"/>
                    </a:lnTo>
                    <a:lnTo>
                      <a:pt x="637" y="68"/>
                    </a:lnTo>
                    <a:lnTo>
                      <a:pt x="644" y="82"/>
                    </a:lnTo>
                    <a:lnTo>
                      <a:pt x="648" y="96"/>
                    </a:lnTo>
                    <a:lnTo>
                      <a:pt x="649" y="110"/>
                    </a:lnTo>
                    <a:lnTo>
                      <a:pt x="648" y="122"/>
                    </a:lnTo>
                    <a:lnTo>
                      <a:pt x="645" y="134"/>
                    </a:lnTo>
                    <a:lnTo>
                      <a:pt x="640" y="146"/>
                    </a:lnTo>
                    <a:lnTo>
                      <a:pt x="633" y="157"/>
                    </a:lnTo>
                    <a:lnTo>
                      <a:pt x="626" y="168"/>
                    </a:lnTo>
                    <a:lnTo>
                      <a:pt x="617" y="178"/>
                    </a:lnTo>
                    <a:lnTo>
                      <a:pt x="608" y="189"/>
                    </a:lnTo>
                    <a:lnTo>
                      <a:pt x="599" y="199"/>
                    </a:lnTo>
                    <a:lnTo>
                      <a:pt x="589" y="209"/>
                    </a:lnTo>
                    <a:lnTo>
                      <a:pt x="580" y="218"/>
                    </a:lnTo>
                    <a:lnTo>
                      <a:pt x="571" y="228"/>
                    </a:lnTo>
                    <a:lnTo>
                      <a:pt x="563" y="237"/>
                    </a:lnTo>
                    <a:lnTo>
                      <a:pt x="557" y="247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0" name="Freeform 646"/>
              <p:cNvSpPr>
                <a:spLocks/>
              </p:cNvSpPr>
              <p:nvPr/>
            </p:nvSpPr>
            <p:spPr bwMode="auto">
              <a:xfrm>
                <a:off x="3681" y="3038"/>
                <a:ext cx="69" cy="29"/>
              </a:xfrm>
              <a:custGeom>
                <a:avLst/>
                <a:gdLst>
                  <a:gd name="T0" fmla="*/ 557 w 557"/>
                  <a:gd name="T1" fmla="*/ 0 h 232"/>
                  <a:gd name="T2" fmla="*/ 525 w 557"/>
                  <a:gd name="T3" fmla="*/ 21 h 232"/>
                  <a:gd name="T4" fmla="*/ 493 w 557"/>
                  <a:gd name="T5" fmla="*/ 42 h 232"/>
                  <a:gd name="T6" fmla="*/ 461 w 557"/>
                  <a:gd name="T7" fmla="*/ 62 h 232"/>
                  <a:gd name="T8" fmla="*/ 427 w 557"/>
                  <a:gd name="T9" fmla="*/ 81 h 232"/>
                  <a:gd name="T10" fmla="*/ 394 w 557"/>
                  <a:gd name="T11" fmla="*/ 100 h 232"/>
                  <a:gd name="T12" fmla="*/ 360 w 557"/>
                  <a:gd name="T13" fmla="*/ 118 h 232"/>
                  <a:gd name="T14" fmla="*/ 327 w 557"/>
                  <a:gd name="T15" fmla="*/ 134 h 232"/>
                  <a:gd name="T16" fmla="*/ 292 w 557"/>
                  <a:gd name="T17" fmla="*/ 149 h 232"/>
                  <a:gd name="T18" fmla="*/ 257 w 557"/>
                  <a:gd name="T19" fmla="*/ 164 h 232"/>
                  <a:gd name="T20" fmla="*/ 222 w 557"/>
                  <a:gd name="T21" fmla="*/ 177 h 232"/>
                  <a:gd name="T22" fmla="*/ 186 w 557"/>
                  <a:gd name="T23" fmla="*/ 189 h 232"/>
                  <a:gd name="T24" fmla="*/ 149 w 557"/>
                  <a:gd name="T25" fmla="*/ 200 h 232"/>
                  <a:gd name="T26" fmla="*/ 113 w 557"/>
                  <a:gd name="T27" fmla="*/ 210 h 232"/>
                  <a:gd name="T28" fmla="*/ 76 w 557"/>
                  <a:gd name="T29" fmla="*/ 218 h 232"/>
                  <a:gd name="T30" fmla="*/ 37 w 557"/>
                  <a:gd name="T31" fmla="*/ 226 h 232"/>
                  <a:gd name="T32" fmla="*/ 0 w 557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7" h="232">
                    <a:moveTo>
                      <a:pt x="557" y="0"/>
                    </a:moveTo>
                    <a:lnTo>
                      <a:pt x="525" y="21"/>
                    </a:lnTo>
                    <a:lnTo>
                      <a:pt x="493" y="42"/>
                    </a:lnTo>
                    <a:lnTo>
                      <a:pt x="461" y="62"/>
                    </a:lnTo>
                    <a:lnTo>
                      <a:pt x="427" y="81"/>
                    </a:lnTo>
                    <a:lnTo>
                      <a:pt x="394" y="100"/>
                    </a:lnTo>
                    <a:lnTo>
                      <a:pt x="360" y="118"/>
                    </a:lnTo>
                    <a:lnTo>
                      <a:pt x="327" y="134"/>
                    </a:lnTo>
                    <a:lnTo>
                      <a:pt x="292" y="149"/>
                    </a:lnTo>
                    <a:lnTo>
                      <a:pt x="257" y="164"/>
                    </a:lnTo>
                    <a:lnTo>
                      <a:pt x="222" y="177"/>
                    </a:lnTo>
                    <a:lnTo>
                      <a:pt x="186" y="189"/>
                    </a:lnTo>
                    <a:lnTo>
                      <a:pt x="149" y="200"/>
                    </a:lnTo>
                    <a:lnTo>
                      <a:pt x="113" y="210"/>
                    </a:lnTo>
                    <a:lnTo>
                      <a:pt x="76" y="218"/>
                    </a:lnTo>
                    <a:lnTo>
                      <a:pt x="37" y="226"/>
                    </a:lnTo>
                    <a:lnTo>
                      <a:pt x="0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1" name="Freeform 647"/>
              <p:cNvSpPr>
                <a:spLocks/>
              </p:cNvSpPr>
              <p:nvPr/>
            </p:nvSpPr>
            <p:spPr bwMode="auto">
              <a:xfrm>
                <a:off x="3681" y="3008"/>
                <a:ext cx="43" cy="59"/>
              </a:xfrm>
              <a:custGeom>
                <a:avLst/>
                <a:gdLst>
                  <a:gd name="T0" fmla="*/ 0 w 345"/>
                  <a:gd name="T1" fmla="*/ 471 h 471"/>
                  <a:gd name="T2" fmla="*/ 30 w 345"/>
                  <a:gd name="T3" fmla="*/ 451 h 471"/>
                  <a:gd name="T4" fmla="*/ 61 w 345"/>
                  <a:gd name="T5" fmla="*/ 430 h 471"/>
                  <a:gd name="T6" fmla="*/ 92 w 345"/>
                  <a:gd name="T7" fmla="*/ 407 h 471"/>
                  <a:gd name="T8" fmla="*/ 122 w 345"/>
                  <a:gd name="T9" fmla="*/ 383 h 471"/>
                  <a:gd name="T10" fmla="*/ 152 w 345"/>
                  <a:gd name="T11" fmla="*/ 358 h 471"/>
                  <a:gd name="T12" fmla="*/ 180 w 345"/>
                  <a:gd name="T13" fmla="*/ 332 h 471"/>
                  <a:gd name="T14" fmla="*/ 209 w 345"/>
                  <a:gd name="T15" fmla="*/ 303 h 471"/>
                  <a:gd name="T16" fmla="*/ 234 w 345"/>
                  <a:gd name="T17" fmla="*/ 275 h 471"/>
                  <a:gd name="T18" fmla="*/ 258 w 345"/>
                  <a:gd name="T19" fmla="*/ 244 h 471"/>
                  <a:gd name="T20" fmla="*/ 280 w 345"/>
                  <a:gd name="T21" fmla="*/ 213 h 471"/>
                  <a:gd name="T22" fmla="*/ 299 w 345"/>
                  <a:gd name="T23" fmla="*/ 181 h 471"/>
                  <a:gd name="T24" fmla="*/ 316 w 345"/>
                  <a:gd name="T25" fmla="*/ 146 h 471"/>
                  <a:gd name="T26" fmla="*/ 329 w 345"/>
                  <a:gd name="T27" fmla="*/ 111 h 471"/>
                  <a:gd name="T28" fmla="*/ 338 w 345"/>
                  <a:gd name="T29" fmla="*/ 76 h 471"/>
                  <a:gd name="T30" fmla="*/ 343 w 345"/>
                  <a:gd name="T31" fmla="*/ 39 h 471"/>
                  <a:gd name="T32" fmla="*/ 345 w 345"/>
                  <a:gd name="T33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471">
                    <a:moveTo>
                      <a:pt x="0" y="471"/>
                    </a:moveTo>
                    <a:lnTo>
                      <a:pt x="30" y="451"/>
                    </a:lnTo>
                    <a:lnTo>
                      <a:pt x="61" y="430"/>
                    </a:lnTo>
                    <a:lnTo>
                      <a:pt x="92" y="407"/>
                    </a:lnTo>
                    <a:lnTo>
                      <a:pt x="122" y="383"/>
                    </a:lnTo>
                    <a:lnTo>
                      <a:pt x="152" y="358"/>
                    </a:lnTo>
                    <a:lnTo>
                      <a:pt x="180" y="332"/>
                    </a:lnTo>
                    <a:lnTo>
                      <a:pt x="209" y="303"/>
                    </a:lnTo>
                    <a:lnTo>
                      <a:pt x="234" y="275"/>
                    </a:lnTo>
                    <a:lnTo>
                      <a:pt x="258" y="244"/>
                    </a:lnTo>
                    <a:lnTo>
                      <a:pt x="280" y="213"/>
                    </a:lnTo>
                    <a:lnTo>
                      <a:pt x="299" y="181"/>
                    </a:lnTo>
                    <a:lnTo>
                      <a:pt x="316" y="146"/>
                    </a:lnTo>
                    <a:lnTo>
                      <a:pt x="329" y="111"/>
                    </a:lnTo>
                    <a:lnTo>
                      <a:pt x="338" y="76"/>
                    </a:lnTo>
                    <a:lnTo>
                      <a:pt x="343" y="39"/>
                    </a:lnTo>
                    <a:lnTo>
                      <a:pt x="34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2" name="Freeform 648"/>
              <p:cNvSpPr>
                <a:spLocks/>
              </p:cNvSpPr>
              <p:nvPr/>
            </p:nvSpPr>
            <p:spPr bwMode="auto">
              <a:xfrm>
                <a:off x="3724" y="3007"/>
                <a:ext cx="36" cy="8"/>
              </a:xfrm>
              <a:custGeom>
                <a:avLst/>
                <a:gdLst>
                  <a:gd name="T0" fmla="*/ 0 w 292"/>
                  <a:gd name="T1" fmla="*/ 8 h 68"/>
                  <a:gd name="T2" fmla="*/ 20 w 292"/>
                  <a:gd name="T3" fmla="*/ 7 h 68"/>
                  <a:gd name="T4" fmla="*/ 40 w 292"/>
                  <a:gd name="T5" fmla="*/ 6 h 68"/>
                  <a:gd name="T6" fmla="*/ 60 w 292"/>
                  <a:gd name="T7" fmla="*/ 5 h 68"/>
                  <a:gd name="T8" fmla="*/ 81 w 292"/>
                  <a:gd name="T9" fmla="*/ 3 h 68"/>
                  <a:gd name="T10" fmla="*/ 102 w 292"/>
                  <a:gd name="T11" fmla="*/ 1 h 68"/>
                  <a:gd name="T12" fmla="*/ 123 w 292"/>
                  <a:gd name="T13" fmla="*/ 0 h 68"/>
                  <a:gd name="T14" fmla="*/ 143 w 292"/>
                  <a:gd name="T15" fmla="*/ 0 h 68"/>
                  <a:gd name="T16" fmla="*/ 162 w 292"/>
                  <a:gd name="T17" fmla="*/ 0 h 68"/>
                  <a:gd name="T18" fmla="*/ 181 w 292"/>
                  <a:gd name="T19" fmla="*/ 2 h 68"/>
                  <a:gd name="T20" fmla="*/ 200 w 292"/>
                  <a:gd name="T21" fmla="*/ 5 h 68"/>
                  <a:gd name="T22" fmla="*/ 218 w 292"/>
                  <a:gd name="T23" fmla="*/ 9 h 68"/>
                  <a:gd name="T24" fmla="*/ 235 w 292"/>
                  <a:gd name="T25" fmla="*/ 16 h 68"/>
                  <a:gd name="T26" fmla="*/ 251 w 292"/>
                  <a:gd name="T27" fmla="*/ 25 h 68"/>
                  <a:gd name="T28" fmla="*/ 266 w 292"/>
                  <a:gd name="T29" fmla="*/ 37 h 68"/>
                  <a:gd name="T30" fmla="*/ 279 w 292"/>
                  <a:gd name="T31" fmla="*/ 51 h 68"/>
                  <a:gd name="T32" fmla="*/ 292 w 292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68">
                    <a:moveTo>
                      <a:pt x="0" y="8"/>
                    </a:moveTo>
                    <a:lnTo>
                      <a:pt x="20" y="7"/>
                    </a:lnTo>
                    <a:lnTo>
                      <a:pt x="40" y="6"/>
                    </a:lnTo>
                    <a:lnTo>
                      <a:pt x="60" y="5"/>
                    </a:lnTo>
                    <a:lnTo>
                      <a:pt x="81" y="3"/>
                    </a:lnTo>
                    <a:lnTo>
                      <a:pt x="102" y="1"/>
                    </a:lnTo>
                    <a:lnTo>
                      <a:pt x="123" y="0"/>
                    </a:lnTo>
                    <a:lnTo>
                      <a:pt x="143" y="0"/>
                    </a:lnTo>
                    <a:lnTo>
                      <a:pt x="162" y="0"/>
                    </a:lnTo>
                    <a:lnTo>
                      <a:pt x="181" y="2"/>
                    </a:lnTo>
                    <a:lnTo>
                      <a:pt x="200" y="5"/>
                    </a:lnTo>
                    <a:lnTo>
                      <a:pt x="218" y="9"/>
                    </a:lnTo>
                    <a:lnTo>
                      <a:pt x="235" y="16"/>
                    </a:lnTo>
                    <a:lnTo>
                      <a:pt x="251" y="25"/>
                    </a:lnTo>
                    <a:lnTo>
                      <a:pt x="266" y="37"/>
                    </a:lnTo>
                    <a:lnTo>
                      <a:pt x="279" y="51"/>
                    </a:lnTo>
                    <a:lnTo>
                      <a:pt x="292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3" name="Freeform 649"/>
              <p:cNvSpPr>
                <a:spLocks/>
              </p:cNvSpPr>
              <p:nvPr/>
            </p:nvSpPr>
            <p:spPr bwMode="auto">
              <a:xfrm>
                <a:off x="3750" y="3015"/>
                <a:ext cx="12" cy="23"/>
              </a:xfrm>
              <a:custGeom>
                <a:avLst/>
                <a:gdLst>
                  <a:gd name="T0" fmla="*/ 80 w 92"/>
                  <a:gd name="T1" fmla="*/ 0 h 179"/>
                  <a:gd name="T2" fmla="*/ 87 w 92"/>
                  <a:gd name="T3" fmla="*/ 14 h 179"/>
                  <a:gd name="T4" fmla="*/ 91 w 92"/>
                  <a:gd name="T5" fmla="*/ 28 h 179"/>
                  <a:gd name="T6" fmla="*/ 92 w 92"/>
                  <a:gd name="T7" fmla="*/ 42 h 179"/>
                  <a:gd name="T8" fmla="*/ 91 w 92"/>
                  <a:gd name="T9" fmla="*/ 54 h 179"/>
                  <a:gd name="T10" fmla="*/ 88 w 92"/>
                  <a:gd name="T11" fmla="*/ 66 h 179"/>
                  <a:gd name="T12" fmla="*/ 83 w 92"/>
                  <a:gd name="T13" fmla="*/ 78 h 179"/>
                  <a:gd name="T14" fmla="*/ 76 w 92"/>
                  <a:gd name="T15" fmla="*/ 89 h 179"/>
                  <a:gd name="T16" fmla="*/ 69 w 92"/>
                  <a:gd name="T17" fmla="*/ 100 h 179"/>
                  <a:gd name="T18" fmla="*/ 60 w 92"/>
                  <a:gd name="T19" fmla="*/ 110 h 179"/>
                  <a:gd name="T20" fmla="*/ 51 w 92"/>
                  <a:gd name="T21" fmla="*/ 121 h 179"/>
                  <a:gd name="T22" fmla="*/ 42 w 92"/>
                  <a:gd name="T23" fmla="*/ 131 h 179"/>
                  <a:gd name="T24" fmla="*/ 32 w 92"/>
                  <a:gd name="T25" fmla="*/ 141 h 179"/>
                  <a:gd name="T26" fmla="*/ 23 w 92"/>
                  <a:gd name="T27" fmla="*/ 150 h 179"/>
                  <a:gd name="T28" fmla="*/ 14 w 92"/>
                  <a:gd name="T29" fmla="*/ 160 h 179"/>
                  <a:gd name="T30" fmla="*/ 6 w 92"/>
                  <a:gd name="T31" fmla="*/ 169 h 179"/>
                  <a:gd name="T32" fmla="*/ 0 w 92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79">
                    <a:moveTo>
                      <a:pt x="80" y="0"/>
                    </a:moveTo>
                    <a:lnTo>
                      <a:pt x="87" y="14"/>
                    </a:lnTo>
                    <a:lnTo>
                      <a:pt x="91" y="28"/>
                    </a:lnTo>
                    <a:lnTo>
                      <a:pt x="92" y="42"/>
                    </a:lnTo>
                    <a:lnTo>
                      <a:pt x="91" y="54"/>
                    </a:lnTo>
                    <a:lnTo>
                      <a:pt x="88" y="66"/>
                    </a:lnTo>
                    <a:lnTo>
                      <a:pt x="83" y="78"/>
                    </a:lnTo>
                    <a:lnTo>
                      <a:pt x="76" y="89"/>
                    </a:lnTo>
                    <a:lnTo>
                      <a:pt x="69" y="100"/>
                    </a:lnTo>
                    <a:lnTo>
                      <a:pt x="60" y="110"/>
                    </a:lnTo>
                    <a:lnTo>
                      <a:pt x="51" y="121"/>
                    </a:lnTo>
                    <a:lnTo>
                      <a:pt x="42" y="131"/>
                    </a:lnTo>
                    <a:lnTo>
                      <a:pt x="32" y="141"/>
                    </a:lnTo>
                    <a:lnTo>
                      <a:pt x="23" y="150"/>
                    </a:lnTo>
                    <a:lnTo>
                      <a:pt x="14" y="160"/>
                    </a:lnTo>
                    <a:lnTo>
                      <a:pt x="6" y="169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4" name="Freeform 650"/>
              <p:cNvSpPr>
                <a:spLocks/>
              </p:cNvSpPr>
              <p:nvPr/>
            </p:nvSpPr>
            <p:spPr bwMode="auto">
              <a:xfrm>
                <a:off x="3628" y="3056"/>
                <a:ext cx="119" cy="87"/>
              </a:xfrm>
              <a:custGeom>
                <a:avLst/>
                <a:gdLst>
                  <a:gd name="T0" fmla="*/ 727 w 954"/>
                  <a:gd name="T1" fmla="*/ 336 h 697"/>
                  <a:gd name="T2" fmla="*/ 760 w 954"/>
                  <a:gd name="T3" fmla="*/ 336 h 697"/>
                  <a:gd name="T4" fmla="*/ 794 w 954"/>
                  <a:gd name="T5" fmla="*/ 327 h 697"/>
                  <a:gd name="T6" fmla="*/ 826 w 954"/>
                  <a:gd name="T7" fmla="*/ 314 h 697"/>
                  <a:gd name="T8" fmla="*/ 833 w 954"/>
                  <a:gd name="T9" fmla="*/ 348 h 697"/>
                  <a:gd name="T10" fmla="*/ 808 w 954"/>
                  <a:gd name="T11" fmla="*/ 383 h 697"/>
                  <a:gd name="T12" fmla="*/ 769 w 954"/>
                  <a:gd name="T13" fmla="*/ 408 h 697"/>
                  <a:gd name="T14" fmla="*/ 729 w 954"/>
                  <a:gd name="T15" fmla="*/ 431 h 697"/>
                  <a:gd name="T16" fmla="*/ 679 w 954"/>
                  <a:gd name="T17" fmla="*/ 450 h 697"/>
                  <a:gd name="T18" fmla="*/ 625 w 954"/>
                  <a:gd name="T19" fmla="*/ 449 h 697"/>
                  <a:gd name="T20" fmla="*/ 571 w 954"/>
                  <a:gd name="T21" fmla="*/ 444 h 697"/>
                  <a:gd name="T22" fmla="*/ 517 w 954"/>
                  <a:gd name="T23" fmla="*/ 452 h 697"/>
                  <a:gd name="T24" fmla="*/ 503 w 954"/>
                  <a:gd name="T25" fmla="*/ 471 h 697"/>
                  <a:gd name="T26" fmla="*/ 574 w 954"/>
                  <a:gd name="T27" fmla="*/ 482 h 697"/>
                  <a:gd name="T28" fmla="*/ 650 w 954"/>
                  <a:gd name="T29" fmla="*/ 483 h 697"/>
                  <a:gd name="T30" fmla="*/ 722 w 954"/>
                  <a:gd name="T31" fmla="*/ 471 h 697"/>
                  <a:gd name="T32" fmla="*/ 788 w 954"/>
                  <a:gd name="T33" fmla="*/ 445 h 697"/>
                  <a:gd name="T34" fmla="*/ 784 w 954"/>
                  <a:gd name="T35" fmla="*/ 470 h 697"/>
                  <a:gd name="T36" fmla="*/ 760 w 954"/>
                  <a:gd name="T37" fmla="*/ 489 h 697"/>
                  <a:gd name="T38" fmla="*/ 727 w 954"/>
                  <a:gd name="T39" fmla="*/ 506 h 697"/>
                  <a:gd name="T40" fmla="*/ 701 w 954"/>
                  <a:gd name="T41" fmla="*/ 530 h 697"/>
                  <a:gd name="T42" fmla="*/ 634 w 954"/>
                  <a:gd name="T43" fmla="*/ 609 h 697"/>
                  <a:gd name="T44" fmla="*/ 550 w 954"/>
                  <a:gd name="T45" fmla="*/ 661 h 697"/>
                  <a:gd name="T46" fmla="*/ 454 w 954"/>
                  <a:gd name="T47" fmla="*/ 690 h 697"/>
                  <a:gd name="T48" fmla="*/ 357 w 954"/>
                  <a:gd name="T49" fmla="*/ 697 h 697"/>
                  <a:gd name="T50" fmla="*/ 268 w 954"/>
                  <a:gd name="T51" fmla="*/ 673 h 697"/>
                  <a:gd name="T52" fmla="*/ 175 w 954"/>
                  <a:gd name="T53" fmla="*/ 659 h 697"/>
                  <a:gd name="T54" fmla="*/ 94 w 954"/>
                  <a:gd name="T55" fmla="*/ 630 h 697"/>
                  <a:gd name="T56" fmla="*/ 38 w 954"/>
                  <a:gd name="T57" fmla="*/ 564 h 697"/>
                  <a:gd name="T58" fmla="*/ 7 w 954"/>
                  <a:gd name="T59" fmla="*/ 484 h 697"/>
                  <a:gd name="T60" fmla="*/ 1 w 954"/>
                  <a:gd name="T61" fmla="*/ 399 h 697"/>
                  <a:gd name="T62" fmla="*/ 18 w 954"/>
                  <a:gd name="T63" fmla="*/ 314 h 697"/>
                  <a:gd name="T64" fmla="*/ 57 w 954"/>
                  <a:gd name="T65" fmla="*/ 239 h 697"/>
                  <a:gd name="T66" fmla="*/ 136 w 954"/>
                  <a:gd name="T67" fmla="*/ 195 h 697"/>
                  <a:gd name="T68" fmla="*/ 222 w 954"/>
                  <a:gd name="T69" fmla="*/ 169 h 697"/>
                  <a:gd name="T70" fmla="*/ 311 w 954"/>
                  <a:gd name="T71" fmla="*/ 156 h 697"/>
                  <a:gd name="T72" fmla="*/ 403 w 954"/>
                  <a:gd name="T73" fmla="*/ 153 h 697"/>
                  <a:gd name="T74" fmla="*/ 514 w 954"/>
                  <a:gd name="T75" fmla="*/ 119 h 697"/>
                  <a:gd name="T76" fmla="*/ 628 w 954"/>
                  <a:gd name="T77" fmla="*/ 90 h 697"/>
                  <a:gd name="T78" fmla="*/ 737 w 954"/>
                  <a:gd name="T79" fmla="*/ 52 h 697"/>
                  <a:gd name="T80" fmla="*/ 841 w 954"/>
                  <a:gd name="T81" fmla="*/ 0 h 697"/>
                  <a:gd name="T82" fmla="*/ 859 w 954"/>
                  <a:gd name="T83" fmla="*/ 37 h 697"/>
                  <a:gd name="T84" fmla="*/ 888 w 954"/>
                  <a:gd name="T85" fmla="*/ 73 h 697"/>
                  <a:gd name="T86" fmla="*/ 921 w 954"/>
                  <a:gd name="T87" fmla="*/ 103 h 697"/>
                  <a:gd name="T88" fmla="*/ 954 w 954"/>
                  <a:gd name="T89" fmla="*/ 126 h 697"/>
                  <a:gd name="T90" fmla="*/ 912 w 954"/>
                  <a:gd name="T91" fmla="*/ 198 h 697"/>
                  <a:gd name="T92" fmla="*/ 852 w 954"/>
                  <a:gd name="T93" fmla="*/ 251 h 697"/>
                  <a:gd name="T94" fmla="*/ 782 w 954"/>
                  <a:gd name="T95" fmla="*/ 290 h 697"/>
                  <a:gd name="T96" fmla="*/ 708 w 954"/>
                  <a:gd name="T97" fmla="*/ 325 h 6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54" h="697">
                    <a:moveTo>
                      <a:pt x="708" y="325"/>
                    </a:moveTo>
                    <a:lnTo>
                      <a:pt x="714" y="330"/>
                    </a:lnTo>
                    <a:lnTo>
                      <a:pt x="720" y="333"/>
                    </a:lnTo>
                    <a:lnTo>
                      <a:pt x="727" y="336"/>
                    </a:lnTo>
                    <a:lnTo>
                      <a:pt x="735" y="337"/>
                    </a:lnTo>
                    <a:lnTo>
                      <a:pt x="744" y="338"/>
                    </a:lnTo>
                    <a:lnTo>
                      <a:pt x="752" y="337"/>
                    </a:lnTo>
                    <a:lnTo>
                      <a:pt x="760" y="336"/>
                    </a:lnTo>
                    <a:lnTo>
                      <a:pt x="768" y="335"/>
                    </a:lnTo>
                    <a:lnTo>
                      <a:pt x="777" y="332"/>
                    </a:lnTo>
                    <a:lnTo>
                      <a:pt x="785" y="330"/>
                    </a:lnTo>
                    <a:lnTo>
                      <a:pt x="794" y="327"/>
                    </a:lnTo>
                    <a:lnTo>
                      <a:pt x="802" y="323"/>
                    </a:lnTo>
                    <a:lnTo>
                      <a:pt x="811" y="320"/>
                    </a:lnTo>
                    <a:lnTo>
                      <a:pt x="818" y="317"/>
                    </a:lnTo>
                    <a:lnTo>
                      <a:pt x="826" y="314"/>
                    </a:lnTo>
                    <a:lnTo>
                      <a:pt x="834" y="312"/>
                    </a:lnTo>
                    <a:lnTo>
                      <a:pt x="836" y="325"/>
                    </a:lnTo>
                    <a:lnTo>
                      <a:pt x="835" y="337"/>
                    </a:lnTo>
                    <a:lnTo>
                      <a:pt x="833" y="348"/>
                    </a:lnTo>
                    <a:lnTo>
                      <a:pt x="829" y="358"/>
                    </a:lnTo>
                    <a:lnTo>
                      <a:pt x="824" y="367"/>
                    </a:lnTo>
                    <a:lnTo>
                      <a:pt x="817" y="375"/>
                    </a:lnTo>
                    <a:lnTo>
                      <a:pt x="808" y="383"/>
                    </a:lnTo>
                    <a:lnTo>
                      <a:pt x="799" y="390"/>
                    </a:lnTo>
                    <a:lnTo>
                      <a:pt x="789" y="397"/>
                    </a:lnTo>
                    <a:lnTo>
                      <a:pt x="779" y="403"/>
                    </a:lnTo>
                    <a:lnTo>
                      <a:pt x="769" y="408"/>
                    </a:lnTo>
                    <a:lnTo>
                      <a:pt x="758" y="414"/>
                    </a:lnTo>
                    <a:lnTo>
                      <a:pt x="748" y="419"/>
                    </a:lnTo>
                    <a:lnTo>
                      <a:pt x="739" y="425"/>
                    </a:lnTo>
                    <a:lnTo>
                      <a:pt x="729" y="431"/>
                    </a:lnTo>
                    <a:lnTo>
                      <a:pt x="721" y="438"/>
                    </a:lnTo>
                    <a:lnTo>
                      <a:pt x="706" y="443"/>
                    </a:lnTo>
                    <a:lnTo>
                      <a:pt x="692" y="447"/>
                    </a:lnTo>
                    <a:lnTo>
                      <a:pt x="679" y="450"/>
                    </a:lnTo>
                    <a:lnTo>
                      <a:pt x="665" y="451"/>
                    </a:lnTo>
                    <a:lnTo>
                      <a:pt x="652" y="451"/>
                    </a:lnTo>
                    <a:lnTo>
                      <a:pt x="638" y="450"/>
                    </a:lnTo>
                    <a:lnTo>
                      <a:pt x="625" y="449"/>
                    </a:lnTo>
                    <a:lnTo>
                      <a:pt x="612" y="448"/>
                    </a:lnTo>
                    <a:lnTo>
                      <a:pt x="598" y="446"/>
                    </a:lnTo>
                    <a:lnTo>
                      <a:pt x="585" y="445"/>
                    </a:lnTo>
                    <a:lnTo>
                      <a:pt x="571" y="444"/>
                    </a:lnTo>
                    <a:lnTo>
                      <a:pt x="558" y="444"/>
                    </a:lnTo>
                    <a:lnTo>
                      <a:pt x="544" y="445"/>
                    </a:lnTo>
                    <a:lnTo>
                      <a:pt x="531" y="448"/>
                    </a:lnTo>
                    <a:lnTo>
                      <a:pt x="517" y="452"/>
                    </a:lnTo>
                    <a:lnTo>
                      <a:pt x="503" y="458"/>
                    </a:lnTo>
                    <a:lnTo>
                      <a:pt x="502" y="458"/>
                    </a:lnTo>
                    <a:lnTo>
                      <a:pt x="502" y="471"/>
                    </a:lnTo>
                    <a:lnTo>
                      <a:pt x="503" y="471"/>
                    </a:lnTo>
                    <a:lnTo>
                      <a:pt x="520" y="474"/>
                    </a:lnTo>
                    <a:lnTo>
                      <a:pt x="537" y="477"/>
                    </a:lnTo>
                    <a:lnTo>
                      <a:pt x="555" y="480"/>
                    </a:lnTo>
                    <a:lnTo>
                      <a:pt x="574" y="482"/>
                    </a:lnTo>
                    <a:lnTo>
                      <a:pt x="593" y="483"/>
                    </a:lnTo>
                    <a:lnTo>
                      <a:pt x="612" y="484"/>
                    </a:lnTo>
                    <a:lnTo>
                      <a:pt x="631" y="484"/>
                    </a:lnTo>
                    <a:lnTo>
                      <a:pt x="650" y="483"/>
                    </a:lnTo>
                    <a:lnTo>
                      <a:pt x="668" y="481"/>
                    </a:lnTo>
                    <a:lnTo>
                      <a:pt x="687" y="479"/>
                    </a:lnTo>
                    <a:lnTo>
                      <a:pt x="705" y="476"/>
                    </a:lnTo>
                    <a:lnTo>
                      <a:pt x="722" y="471"/>
                    </a:lnTo>
                    <a:lnTo>
                      <a:pt x="741" y="466"/>
                    </a:lnTo>
                    <a:lnTo>
                      <a:pt x="757" y="460"/>
                    </a:lnTo>
                    <a:lnTo>
                      <a:pt x="773" y="453"/>
                    </a:lnTo>
                    <a:lnTo>
                      <a:pt x="788" y="445"/>
                    </a:lnTo>
                    <a:lnTo>
                      <a:pt x="789" y="452"/>
                    </a:lnTo>
                    <a:lnTo>
                      <a:pt x="789" y="459"/>
                    </a:lnTo>
                    <a:lnTo>
                      <a:pt x="787" y="465"/>
                    </a:lnTo>
                    <a:lnTo>
                      <a:pt x="784" y="470"/>
                    </a:lnTo>
                    <a:lnTo>
                      <a:pt x="779" y="475"/>
                    </a:lnTo>
                    <a:lnTo>
                      <a:pt x="773" y="480"/>
                    </a:lnTo>
                    <a:lnTo>
                      <a:pt x="767" y="484"/>
                    </a:lnTo>
                    <a:lnTo>
                      <a:pt x="760" y="489"/>
                    </a:lnTo>
                    <a:lnTo>
                      <a:pt x="752" y="493"/>
                    </a:lnTo>
                    <a:lnTo>
                      <a:pt x="744" y="497"/>
                    </a:lnTo>
                    <a:lnTo>
                      <a:pt x="735" y="501"/>
                    </a:lnTo>
                    <a:lnTo>
                      <a:pt x="727" y="506"/>
                    </a:lnTo>
                    <a:lnTo>
                      <a:pt x="719" y="511"/>
                    </a:lnTo>
                    <a:lnTo>
                      <a:pt x="712" y="517"/>
                    </a:lnTo>
                    <a:lnTo>
                      <a:pt x="706" y="523"/>
                    </a:lnTo>
                    <a:lnTo>
                      <a:pt x="701" y="530"/>
                    </a:lnTo>
                    <a:lnTo>
                      <a:pt x="686" y="553"/>
                    </a:lnTo>
                    <a:lnTo>
                      <a:pt x="670" y="574"/>
                    </a:lnTo>
                    <a:lnTo>
                      <a:pt x="653" y="592"/>
                    </a:lnTo>
                    <a:lnTo>
                      <a:pt x="634" y="609"/>
                    </a:lnTo>
                    <a:lnTo>
                      <a:pt x="615" y="625"/>
                    </a:lnTo>
                    <a:lnTo>
                      <a:pt x="593" y="638"/>
                    </a:lnTo>
                    <a:lnTo>
                      <a:pt x="572" y="650"/>
                    </a:lnTo>
                    <a:lnTo>
                      <a:pt x="550" y="661"/>
                    </a:lnTo>
                    <a:lnTo>
                      <a:pt x="527" y="670"/>
                    </a:lnTo>
                    <a:lnTo>
                      <a:pt x="503" y="678"/>
                    </a:lnTo>
                    <a:lnTo>
                      <a:pt x="480" y="684"/>
                    </a:lnTo>
                    <a:lnTo>
                      <a:pt x="454" y="690"/>
                    </a:lnTo>
                    <a:lnTo>
                      <a:pt x="430" y="693"/>
                    </a:lnTo>
                    <a:lnTo>
                      <a:pt x="405" y="695"/>
                    </a:lnTo>
                    <a:lnTo>
                      <a:pt x="381" y="697"/>
                    </a:lnTo>
                    <a:lnTo>
                      <a:pt x="357" y="697"/>
                    </a:lnTo>
                    <a:lnTo>
                      <a:pt x="335" y="689"/>
                    </a:lnTo>
                    <a:lnTo>
                      <a:pt x="313" y="682"/>
                    </a:lnTo>
                    <a:lnTo>
                      <a:pt x="291" y="677"/>
                    </a:lnTo>
                    <a:lnTo>
                      <a:pt x="268" y="673"/>
                    </a:lnTo>
                    <a:lnTo>
                      <a:pt x="245" y="670"/>
                    </a:lnTo>
                    <a:lnTo>
                      <a:pt x="222" y="667"/>
                    </a:lnTo>
                    <a:lnTo>
                      <a:pt x="198" y="663"/>
                    </a:lnTo>
                    <a:lnTo>
                      <a:pt x="175" y="659"/>
                    </a:lnTo>
                    <a:lnTo>
                      <a:pt x="153" y="654"/>
                    </a:lnTo>
                    <a:lnTo>
                      <a:pt x="132" y="648"/>
                    </a:lnTo>
                    <a:lnTo>
                      <a:pt x="112" y="640"/>
                    </a:lnTo>
                    <a:lnTo>
                      <a:pt x="94" y="630"/>
                    </a:lnTo>
                    <a:lnTo>
                      <a:pt x="76" y="618"/>
                    </a:lnTo>
                    <a:lnTo>
                      <a:pt x="61" y="603"/>
                    </a:lnTo>
                    <a:lnTo>
                      <a:pt x="48" y="585"/>
                    </a:lnTo>
                    <a:lnTo>
                      <a:pt x="38" y="564"/>
                    </a:lnTo>
                    <a:lnTo>
                      <a:pt x="27" y="545"/>
                    </a:lnTo>
                    <a:lnTo>
                      <a:pt x="19" y="525"/>
                    </a:lnTo>
                    <a:lnTo>
                      <a:pt x="12" y="504"/>
                    </a:lnTo>
                    <a:lnTo>
                      <a:pt x="7" y="484"/>
                    </a:lnTo>
                    <a:lnTo>
                      <a:pt x="3" y="463"/>
                    </a:lnTo>
                    <a:lnTo>
                      <a:pt x="1" y="442"/>
                    </a:lnTo>
                    <a:lnTo>
                      <a:pt x="0" y="420"/>
                    </a:lnTo>
                    <a:lnTo>
                      <a:pt x="1" y="399"/>
                    </a:lnTo>
                    <a:lnTo>
                      <a:pt x="3" y="376"/>
                    </a:lnTo>
                    <a:lnTo>
                      <a:pt x="7" y="355"/>
                    </a:lnTo>
                    <a:lnTo>
                      <a:pt x="12" y="334"/>
                    </a:lnTo>
                    <a:lnTo>
                      <a:pt x="18" y="314"/>
                    </a:lnTo>
                    <a:lnTo>
                      <a:pt x="26" y="294"/>
                    </a:lnTo>
                    <a:lnTo>
                      <a:pt x="35" y="275"/>
                    </a:lnTo>
                    <a:lnTo>
                      <a:pt x="45" y="256"/>
                    </a:lnTo>
                    <a:lnTo>
                      <a:pt x="57" y="239"/>
                    </a:lnTo>
                    <a:lnTo>
                      <a:pt x="75" y="225"/>
                    </a:lnTo>
                    <a:lnTo>
                      <a:pt x="95" y="214"/>
                    </a:lnTo>
                    <a:lnTo>
                      <a:pt x="115" y="204"/>
                    </a:lnTo>
                    <a:lnTo>
                      <a:pt x="136" y="195"/>
                    </a:lnTo>
                    <a:lnTo>
                      <a:pt x="157" y="187"/>
                    </a:lnTo>
                    <a:lnTo>
                      <a:pt x="178" y="180"/>
                    </a:lnTo>
                    <a:lnTo>
                      <a:pt x="199" y="174"/>
                    </a:lnTo>
                    <a:lnTo>
                      <a:pt x="222" y="169"/>
                    </a:lnTo>
                    <a:lnTo>
                      <a:pt x="244" y="165"/>
                    </a:lnTo>
                    <a:lnTo>
                      <a:pt x="267" y="161"/>
                    </a:lnTo>
                    <a:lnTo>
                      <a:pt x="289" y="158"/>
                    </a:lnTo>
                    <a:lnTo>
                      <a:pt x="311" y="156"/>
                    </a:lnTo>
                    <a:lnTo>
                      <a:pt x="334" y="154"/>
                    </a:lnTo>
                    <a:lnTo>
                      <a:pt x="358" y="153"/>
                    </a:lnTo>
                    <a:lnTo>
                      <a:pt x="380" y="153"/>
                    </a:lnTo>
                    <a:lnTo>
                      <a:pt x="403" y="153"/>
                    </a:lnTo>
                    <a:lnTo>
                      <a:pt x="430" y="143"/>
                    </a:lnTo>
                    <a:lnTo>
                      <a:pt x="457" y="135"/>
                    </a:lnTo>
                    <a:lnTo>
                      <a:pt x="486" y="127"/>
                    </a:lnTo>
                    <a:lnTo>
                      <a:pt x="514" y="119"/>
                    </a:lnTo>
                    <a:lnTo>
                      <a:pt x="542" y="112"/>
                    </a:lnTo>
                    <a:lnTo>
                      <a:pt x="571" y="105"/>
                    </a:lnTo>
                    <a:lnTo>
                      <a:pt x="599" y="97"/>
                    </a:lnTo>
                    <a:lnTo>
                      <a:pt x="628" y="90"/>
                    </a:lnTo>
                    <a:lnTo>
                      <a:pt x="655" y="81"/>
                    </a:lnTo>
                    <a:lnTo>
                      <a:pt x="683" y="72"/>
                    </a:lnTo>
                    <a:lnTo>
                      <a:pt x="710" y="63"/>
                    </a:lnTo>
                    <a:lnTo>
                      <a:pt x="737" y="52"/>
                    </a:lnTo>
                    <a:lnTo>
                      <a:pt x="765" y="41"/>
                    </a:lnTo>
                    <a:lnTo>
                      <a:pt x="790" y="29"/>
                    </a:lnTo>
                    <a:lnTo>
                      <a:pt x="816" y="15"/>
                    </a:lnTo>
                    <a:lnTo>
                      <a:pt x="841" y="0"/>
                    </a:lnTo>
                    <a:lnTo>
                      <a:pt x="844" y="9"/>
                    </a:lnTo>
                    <a:lnTo>
                      <a:pt x="848" y="19"/>
                    </a:lnTo>
                    <a:lnTo>
                      <a:pt x="853" y="28"/>
                    </a:lnTo>
                    <a:lnTo>
                      <a:pt x="859" y="37"/>
                    </a:lnTo>
                    <a:lnTo>
                      <a:pt x="865" y="46"/>
                    </a:lnTo>
                    <a:lnTo>
                      <a:pt x="873" y="55"/>
                    </a:lnTo>
                    <a:lnTo>
                      <a:pt x="880" y="64"/>
                    </a:lnTo>
                    <a:lnTo>
                      <a:pt x="888" y="73"/>
                    </a:lnTo>
                    <a:lnTo>
                      <a:pt x="896" y="81"/>
                    </a:lnTo>
                    <a:lnTo>
                      <a:pt x="904" y="89"/>
                    </a:lnTo>
                    <a:lnTo>
                      <a:pt x="912" y="97"/>
                    </a:lnTo>
                    <a:lnTo>
                      <a:pt x="921" y="103"/>
                    </a:lnTo>
                    <a:lnTo>
                      <a:pt x="929" y="110"/>
                    </a:lnTo>
                    <a:lnTo>
                      <a:pt x="938" y="116"/>
                    </a:lnTo>
                    <a:lnTo>
                      <a:pt x="946" y="121"/>
                    </a:lnTo>
                    <a:lnTo>
                      <a:pt x="954" y="126"/>
                    </a:lnTo>
                    <a:lnTo>
                      <a:pt x="945" y="146"/>
                    </a:lnTo>
                    <a:lnTo>
                      <a:pt x="935" y="165"/>
                    </a:lnTo>
                    <a:lnTo>
                      <a:pt x="924" y="182"/>
                    </a:lnTo>
                    <a:lnTo>
                      <a:pt x="912" y="198"/>
                    </a:lnTo>
                    <a:lnTo>
                      <a:pt x="899" y="213"/>
                    </a:lnTo>
                    <a:lnTo>
                      <a:pt x="884" y="226"/>
                    </a:lnTo>
                    <a:lnTo>
                      <a:pt x="868" y="240"/>
                    </a:lnTo>
                    <a:lnTo>
                      <a:pt x="852" y="251"/>
                    </a:lnTo>
                    <a:lnTo>
                      <a:pt x="835" y="262"/>
                    </a:lnTo>
                    <a:lnTo>
                      <a:pt x="817" y="272"/>
                    </a:lnTo>
                    <a:lnTo>
                      <a:pt x="800" y="281"/>
                    </a:lnTo>
                    <a:lnTo>
                      <a:pt x="782" y="290"/>
                    </a:lnTo>
                    <a:lnTo>
                      <a:pt x="763" y="299"/>
                    </a:lnTo>
                    <a:lnTo>
                      <a:pt x="745" y="307"/>
                    </a:lnTo>
                    <a:lnTo>
                      <a:pt x="726" y="316"/>
                    </a:lnTo>
                    <a:lnTo>
                      <a:pt x="708" y="325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5" name="Freeform 651"/>
              <p:cNvSpPr>
                <a:spLocks/>
              </p:cNvSpPr>
              <p:nvPr/>
            </p:nvSpPr>
            <p:spPr bwMode="auto">
              <a:xfrm>
                <a:off x="3716" y="3095"/>
                <a:ext cx="16" cy="3"/>
              </a:xfrm>
              <a:custGeom>
                <a:avLst/>
                <a:gdLst>
                  <a:gd name="T0" fmla="*/ 0 w 126"/>
                  <a:gd name="T1" fmla="*/ 13 h 26"/>
                  <a:gd name="T2" fmla="*/ 6 w 126"/>
                  <a:gd name="T3" fmla="*/ 18 h 26"/>
                  <a:gd name="T4" fmla="*/ 12 w 126"/>
                  <a:gd name="T5" fmla="*/ 21 h 26"/>
                  <a:gd name="T6" fmla="*/ 19 w 126"/>
                  <a:gd name="T7" fmla="*/ 24 h 26"/>
                  <a:gd name="T8" fmla="*/ 27 w 126"/>
                  <a:gd name="T9" fmla="*/ 25 h 26"/>
                  <a:gd name="T10" fmla="*/ 36 w 126"/>
                  <a:gd name="T11" fmla="*/ 26 h 26"/>
                  <a:gd name="T12" fmla="*/ 44 w 126"/>
                  <a:gd name="T13" fmla="*/ 25 h 26"/>
                  <a:gd name="T14" fmla="*/ 52 w 126"/>
                  <a:gd name="T15" fmla="*/ 24 h 26"/>
                  <a:gd name="T16" fmla="*/ 60 w 126"/>
                  <a:gd name="T17" fmla="*/ 23 h 26"/>
                  <a:gd name="T18" fmla="*/ 69 w 126"/>
                  <a:gd name="T19" fmla="*/ 20 h 26"/>
                  <a:gd name="T20" fmla="*/ 77 w 126"/>
                  <a:gd name="T21" fmla="*/ 18 h 26"/>
                  <a:gd name="T22" fmla="*/ 86 w 126"/>
                  <a:gd name="T23" fmla="*/ 15 h 26"/>
                  <a:gd name="T24" fmla="*/ 94 w 126"/>
                  <a:gd name="T25" fmla="*/ 11 h 26"/>
                  <a:gd name="T26" fmla="*/ 103 w 126"/>
                  <a:gd name="T27" fmla="*/ 8 h 26"/>
                  <a:gd name="T28" fmla="*/ 110 w 126"/>
                  <a:gd name="T29" fmla="*/ 5 h 26"/>
                  <a:gd name="T30" fmla="*/ 118 w 126"/>
                  <a:gd name="T31" fmla="*/ 2 h 26"/>
                  <a:gd name="T32" fmla="*/ 126 w 126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6">
                    <a:moveTo>
                      <a:pt x="0" y="13"/>
                    </a:moveTo>
                    <a:lnTo>
                      <a:pt x="6" y="18"/>
                    </a:lnTo>
                    <a:lnTo>
                      <a:pt x="12" y="21"/>
                    </a:lnTo>
                    <a:lnTo>
                      <a:pt x="19" y="24"/>
                    </a:lnTo>
                    <a:lnTo>
                      <a:pt x="27" y="25"/>
                    </a:lnTo>
                    <a:lnTo>
                      <a:pt x="36" y="26"/>
                    </a:lnTo>
                    <a:lnTo>
                      <a:pt x="44" y="25"/>
                    </a:lnTo>
                    <a:lnTo>
                      <a:pt x="52" y="24"/>
                    </a:lnTo>
                    <a:lnTo>
                      <a:pt x="60" y="23"/>
                    </a:lnTo>
                    <a:lnTo>
                      <a:pt x="69" y="20"/>
                    </a:lnTo>
                    <a:lnTo>
                      <a:pt x="77" y="18"/>
                    </a:lnTo>
                    <a:lnTo>
                      <a:pt x="86" y="15"/>
                    </a:lnTo>
                    <a:lnTo>
                      <a:pt x="94" y="11"/>
                    </a:lnTo>
                    <a:lnTo>
                      <a:pt x="103" y="8"/>
                    </a:lnTo>
                    <a:lnTo>
                      <a:pt x="110" y="5"/>
                    </a:lnTo>
                    <a:lnTo>
                      <a:pt x="118" y="2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6" name="Freeform 652"/>
              <p:cNvSpPr>
                <a:spLocks/>
              </p:cNvSpPr>
              <p:nvPr/>
            </p:nvSpPr>
            <p:spPr bwMode="auto">
              <a:xfrm>
                <a:off x="3718" y="3095"/>
                <a:ext cx="14" cy="16"/>
              </a:xfrm>
              <a:custGeom>
                <a:avLst/>
                <a:gdLst>
                  <a:gd name="T0" fmla="*/ 113 w 115"/>
                  <a:gd name="T1" fmla="*/ 0 h 126"/>
                  <a:gd name="T2" fmla="*/ 115 w 115"/>
                  <a:gd name="T3" fmla="*/ 13 h 126"/>
                  <a:gd name="T4" fmla="*/ 114 w 115"/>
                  <a:gd name="T5" fmla="*/ 25 h 126"/>
                  <a:gd name="T6" fmla="*/ 112 w 115"/>
                  <a:gd name="T7" fmla="*/ 36 h 126"/>
                  <a:gd name="T8" fmla="*/ 108 w 115"/>
                  <a:gd name="T9" fmla="*/ 46 h 126"/>
                  <a:gd name="T10" fmla="*/ 103 w 115"/>
                  <a:gd name="T11" fmla="*/ 55 h 126"/>
                  <a:gd name="T12" fmla="*/ 96 w 115"/>
                  <a:gd name="T13" fmla="*/ 63 h 126"/>
                  <a:gd name="T14" fmla="*/ 87 w 115"/>
                  <a:gd name="T15" fmla="*/ 71 h 126"/>
                  <a:gd name="T16" fmla="*/ 78 w 115"/>
                  <a:gd name="T17" fmla="*/ 78 h 126"/>
                  <a:gd name="T18" fmla="*/ 68 w 115"/>
                  <a:gd name="T19" fmla="*/ 85 h 126"/>
                  <a:gd name="T20" fmla="*/ 58 w 115"/>
                  <a:gd name="T21" fmla="*/ 91 h 126"/>
                  <a:gd name="T22" fmla="*/ 48 w 115"/>
                  <a:gd name="T23" fmla="*/ 96 h 126"/>
                  <a:gd name="T24" fmla="*/ 37 w 115"/>
                  <a:gd name="T25" fmla="*/ 102 h 126"/>
                  <a:gd name="T26" fmla="*/ 27 w 115"/>
                  <a:gd name="T27" fmla="*/ 107 h 126"/>
                  <a:gd name="T28" fmla="*/ 18 w 115"/>
                  <a:gd name="T29" fmla="*/ 113 h 126"/>
                  <a:gd name="T30" fmla="*/ 8 w 115"/>
                  <a:gd name="T31" fmla="*/ 119 h 126"/>
                  <a:gd name="T32" fmla="*/ 0 w 115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5" h="126">
                    <a:moveTo>
                      <a:pt x="113" y="0"/>
                    </a:moveTo>
                    <a:lnTo>
                      <a:pt x="115" y="13"/>
                    </a:lnTo>
                    <a:lnTo>
                      <a:pt x="114" y="25"/>
                    </a:lnTo>
                    <a:lnTo>
                      <a:pt x="112" y="36"/>
                    </a:lnTo>
                    <a:lnTo>
                      <a:pt x="108" y="46"/>
                    </a:lnTo>
                    <a:lnTo>
                      <a:pt x="103" y="55"/>
                    </a:lnTo>
                    <a:lnTo>
                      <a:pt x="96" y="63"/>
                    </a:lnTo>
                    <a:lnTo>
                      <a:pt x="87" y="71"/>
                    </a:lnTo>
                    <a:lnTo>
                      <a:pt x="78" y="78"/>
                    </a:lnTo>
                    <a:lnTo>
                      <a:pt x="68" y="85"/>
                    </a:lnTo>
                    <a:lnTo>
                      <a:pt x="58" y="91"/>
                    </a:lnTo>
                    <a:lnTo>
                      <a:pt x="48" y="96"/>
                    </a:lnTo>
                    <a:lnTo>
                      <a:pt x="37" y="102"/>
                    </a:lnTo>
                    <a:lnTo>
                      <a:pt x="27" y="107"/>
                    </a:lnTo>
                    <a:lnTo>
                      <a:pt x="18" y="113"/>
                    </a:lnTo>
                    <a:lnTo>
                      <a:pt x="8" y="119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7" name="Freeform 653"/>
              <p:cNvSpPr>
                <a:spLocks/>
              </p:cNvSpPr>
              <p:nvPr/>
            </p:nvSpPr>
            <p:spPr bwMode="auto">
              <a:xfrm>
                <a:off x="3690" y="3111"/>
                <a:ext cx="28" cy="2"/>
              </a:xfrm>
              <a:custGeom>
                <a:avLst/>
                <a:gdLst>
                  <a:gd name="T0" fmla="*/ 218 w 218"/>
                  <a:gd name="T1" fmla="*/ 0 h 20"/>
                  <a:gd name="T2" fmla="*/ 203 w 218"/>
                  <a:gd name="T3" fmla="*/ 5 h 20"/>
                  <a:gd name="T4" fmla="*/ 189 w 218"/>
                  <a:gd name="T5" fmla="*/ 9 h 20"/>
                  <a:gd name="T6" fmla="*/ 176 w 218"/>
                  <a:gd name="T7" fmla="*/ 12 h 20"/>
                  <a:gd name="T8" fmla="*/ 162 w 218"/>
                  <a:gd name="T9" fmla="*/ 13 h 20"/>
                  <a:gd name="T10" fmla="*/ 149 w 218"/>
                  <a:gd name="T11" fmla="*/ 13 h 20"/>
                  <a:gd name="T12" fmla="*/ 135 w 218"/>
                  <a:gd name="T13" fmla="*/ 12 h 20"/>
                  <a:gd name="T14" fmla="*/ 122 w 218"/>
                  <a:gd name="T15" fmla="*/ 11 h 20"/>
                  <a:gd name="T16" fmla="*/ 109 w 218"/>
                  <a:gd name="T17" fmla="*/ 10 h 20"/>
                  <a:gd name="T18" fmla="*/ 95 w 218"/>
                  <a:gd name="T19" fmla="*/ 8 h 20"/>
                  <a:gd name="T20" fmla="*/ 82 w 218"/>
                  <a:gd name="T21" fmla="*/ 7 h 20"/>
                  <a:gd name="T22" fmla="*/ 68 w 218"/>
                  <a:gd name="T23" fmla="*/ 6 h 20"/>
                  <a:gd name="T24" fmla="*/ 55 w 218"/>
                  <a:gd name="T25" fmla="*/ 6 h 20"/>
                  <a:gd name="T26" fmla="*/ 41 w 218"/>
                  <a:gd name="T27" fmla="*/ 7 h 20"/>
                  <a:gd name="T28" fmla="*/ 28 w 218"/>
                  <a:gd name="T29" fmla="*/ 10 h 20"/>
                  <a:gd name="T30" fmla="*/ 14 w 218"/>
                  <a:gd name="T31" fmla="*/ 14 h 20"/>
                  <a:gd name="T32" fmla="*/ 0 w 218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20">
                    <a:moveTo>
                      <a:pt x="218" y="0"/>
                    </a:moveTo>
                    <a:lnTo>
                      <a:pt x="203" y="5"/>
                    </a:lnTo>
                    <a:lnTo>
                      <a:pt x="189" y="9"/>
                    </a:lnTo>
                    <a:lnTo>
                      <a:pt x="176" y="12"/>
                    </a:lnTo>
                    <a:lnTo>
                      <a:pt x="162" y="13"/>
                    </a:lnTo>
                    <a:lnTo>
                      <a:pt x="149" y="13"/>
                    </a:lnTo>
                    <a:lnTo>
                      <a:pt x="135" y="12"/>
                    </a:lnTo>
                    <a:lnTo>
                      <a:pt x="122" y="11"/>
                    </a:lnTo>
                    <a:lnTo>
                      <a:pt x="109" y="10"/>
                    </a:lnTo>
                    <a:lnTo>
                      <a:pt x="95" y="8"/>
                    </a:lnTo>
                    <a:lnTo>
                      <a:pt x="82" y="7"/>
                    </a:lnTo>
                    <a:lnTo>
                      <a:pt x="68" y="6"/>
                    </a:lnTo>
                    <a:lnTo>
                      <a:pt x="55" y="6"/>
                    </a:lnTo>
                    <a:lnTo>
                      <a:pt x="41" y="7"/>
                    </a:lnTo>
                    <a:lnTo>
                      <a:pt x="28" y="10"/>
                    </a:lnTo>
                    <a:lnTo>
                      <a:pt x="14" y="14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8" name="Line 654"/>
              <p:cNvSpPr>
                <a:spLocks noChangeShapeType="1"/>
              </p:cNvSpPr>
              <p:nvPr/>
            </p:nvSpPr>
            <p:spPr bwMode="auto">
              <a:xfrm>
                <a:off x="3690" y="3113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59" name="Freeform 655"/>
              <p:cNvSpPr>
                <a:spLocks/>
              </p:cNvSpPr>
              <p:nvPr/>
            </p:nvSpPr>
            <p:spPr bwMode="auto">
              <a:xfrm>
                <a:off x="3690" y="3112"/>
                <a:ext cx="36" cy="5"/>
              </a:xfrm>
              <a:custGeom>
                <a:avLst/>
                <a:gdLst>
                  <a:gd name="T0" fmla="*/ 0 w 285"/>
                  <a:gd name="T1" fmla="*/ 26 h 39"/>
                  <a:gd name="T2" fmla="*/ 17 w 285"/>
                  <a:gd name="T3" fmla="*/ 29 h 39"/>
                  <a:gd name="T4" fmla="*/ 34 w 285"/>
                  <a:gd name="T5" fmla="*/ 32 h 39"/>
                  <a:gd name="T6" fmla="*/ 52 w 285"/>
                  <a:gd name="T7" fmla="*/ 35 h 39"/>
                  <a:gd name="T8" fmla="*/ 71 w 285"/>
                  <a:gd name="T9" fmla="*/ 37 h 39"/>
                  <a:gd name="T10" fmla="*/ 90 w 285"/>
                  <a:gd name="T11" fmla="*/ 38 h 39"/>
                  <a:gd name="T12" fmla="*/ 109 w 285"/>
                  <a:gd name="T13" fmla="*/ 39 h 39"/>
                  <a:gd name="T14" fmla="*/ 128 w 285"/>
                  <a:gd name="T15" fmla="*/ 39 h 39"/>
                  <a:gd name="T16" fmla="*/ 147 w 285"/>
                  <a:gd name="T17" fmla="*/ 38 h 39"/>
                  <a:gd name="T18" fmla="*/ 165 w 285"/>
                  <a:gd name="T19" fmla="*/ 36 h 39"/>
                  <a:gd name="T20" fmla="*/ 184 w 285"/>
                  <a:gd name="T21" fmla="*/ 34 h 39"/>
                  <a:gd name="T22" fmla="*/ 202 w 285"/>
                  <a:gd name="T23" fmla="*/ 31 h 39"/>
                  <a:gd name="T24" fmla="*/ 219 w 285"/>
                  <a:gd name="T25" fmla="*/ 26 h 39"/>
                  <a:gd name="T26" fmla="*/ 238 w 285"/>
                  <a:gd name="T27" fmla="*/ 21 h 39"/>
                  <a:gd name="T28" fmla="*/ 254 w 285"/>
                  <a:gd name="T29" fmla="*/ 15 h 39"/>
                  <a:gd name="T30" fmla="*/ 270 w 285"/>
                  <a:gd name="T31" fmla="*/ 8 h 39"/>
                  <a:gd name="T32" fmla="*/ 285 w 28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39">
                    <a:moveTo>
                      <a:pt x="0" y="26"/>
                    </a:moveTo>
                    <a:lnTo>
                      <a:pt x="17" y="29"/>
                    </a:lnTo>
                    <a:lnTo>
                      <a:pt x="34" y="32"/>
                    </a:lnTo>
                    <a:lnTo>
                      <a:pt x="52" y="35"/>
                    </a:lnTo>
                    <a:lnTo>
                      <a:pt x="71" y="37"/>
                    </a:lnTo>
                    <a:lnTo>
                      <a:pt x="90" y="38"/>
                    </a:lnTo>
                    <a:lnTo>
                      <a:pt x="109" y="39"/>
                    </a:lnTo>
                    <a:lnTo>
                      <a:pt x="128" y="39"/>
                    </a:lnTo>
                    <a:lnTo>
                      <a:pt x="147" y="38"/>
                    </a:lnTo>
                    <a:lnTo>
                      <a:pt x="165" y="36"/>
                    </a:lnTo>
                    <a:lnTo>
                      <a:pt x="184" y="34"/>
                    </a:lnTo>
                    <a:lnTo>
                      <a:pt x="202" y="31"/>
                    </a:lnTo>
                    <a:lnTo>
                      <a:pt x="219" y="26"/>
                    </a:lnTo>
                    <a:lnTo>
                      <a:pt x="238" y="21"/>
                    </a:lnTo>
                    <a:lnTo>
                      <a:pt x="254" y="15"/>
                    </a:lnTo>
                    <a:lnTo>
                      <a:pt x="270" y="8"/>
                    </a:lnTo>
                    <a:lnTo>
                      <a:pt x="2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0" name="Freeform 656"/>
              <p:cNvSpPr>
                <a:spLocks/>
              </p:cNvSpPr>
              <p:nvPr/>
            </p:nvSpPr>
            <p:spPr bwMode="auto">
              <a:xfrm>
                <a:off x="3715" y="3112"/>
                <a:ext cx="11" cy="10"/>
              </a:xfrm>
              <a:custGeom>
                <a:avLst/>
                <a:gdLst>
                  <a:gd name="T0" fmla="*/ 87 w 88"/>
                  <a:gd name="T1" fmla="*/ 0 h 85"/>
                  <a:gd name="T2" fmla="*/ 88 w 88"/>
                  <a:gd name="T3" fmla="*/ 7 h 85"/>
                  <a:gd name="T4" fmla="*/ 88 w 88"/>
                  <a:gd name="T5" fmla="*/ 14 h 85"/>
                  <a:gd name="T6" fmla="*/ 86 w 88"/>
                  <a:gd name="T7" fmla="*/ 20 h 85"/>
                  <a:gd name="T8" fmla="*/ 83 w 88"/>
                  <a:gd name="T9" fmla="*/ 25 h 85"/>
                  <a:gd name="T10" fmla="*/ 78 w 88"/>
                  <a:gd name="T11" fmla="*/ 30 h 85"/>
                  <a:gd name="T12" fmla="*/ 72 w 88"/>
                  <a:gd name="T13" fmla="*/ 35 h 85"/>
                  <a:gd name="T14" fmla="*/ 66 w 88"/>
                  <a:gd name="T15" fmla="*/ 39 h 85"/>
                  <a:gd name="T16" fmla="*/ 59 w 88"/>
                  <a:gd name="T17" fmla="*/ 44 h 85"/>
                  <a:gd name="T18" fmla="*/ 51 w 88"/>
                  <a:gd name="T19" fmla="*/ 48 h 85"/>
                  <a:gd name="T20" fmla="*/ 43 w 88"/>
                  <a:gd name="T21" fmla="*/ 52 h 85"/>
                  <a:gd name="T22" fmla="*/ 34 w 88"/>
                  <a:gd name="T23" fmla="*/ 56 h 85"/>
                  <a:gd name="T24" fmla="*/ 26 w 88"/>
                  <a:gd name="T25" fmla="*/ 61 h 85"/>
                  <a:gd name="T26" fmla="*/ 18 w 88"/>
                  <a:gd name="T27" fmla="*/ 66 h 85"/>
                  <a:gd name="T28" fmla="*/ 11 w 88"/>
                  <a:gd name="T29" fmla="*/ 72 h 85"/>
                  <a:gd name="T30" fmla="*/ 5 w 88"/>
                  <a:gd name="T31" fmla="*/ 78 h 85"/>
                  <a:gd name="T32" fmla="*/ 0 w 88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85">
                    <a:moveTo>
                      <a:pt x="87" y="0"/>
                    </a:moveTo>
                    <a:lnTo>
                      <a:pt x="88" y="7"/>
                    </a:lnTo>
                    <a:lnTo>
                      <a:pt x="88" y="14"/>
                    </a:lnTo>
                    <a:lnTo>
                      <a:pt x="86" y="20"/>
                    </a:lnTo>
                    <a:lnTo>
                      <a:pt x="83" y="25"/>
                    </a:lnTo>
                    <a:lnTo>
                      <a:pt x="78" y="30"/>
                    </a:lnTo>
                    <a:lnTo>
                      <a:pt x="72" y="35"/>
                    </a:lnTo>
                    <a:lnTo>
                      <a:pt x="66" y="39"/>
                    </a:lnTo>
                    <a:lnTo>
                      <a:pt x="59" y="44"/>
                    </a:lnTo>
                    <a:lnTo>
                      <a:pt x="51" y="48"/>
                    </a:lnTo>
                    <a:lnTo>
                      <a:pt x="43" y="52"/>
                    </a:lnTo>
                    <a:lnTo>
                      <a:pt x="34" y="56"/>
                    </a:lnTo>
                    <a:lnTo>
                      <a:pt x="26" y="61"/>
                    </a:lnTo>
                    <a:lnTo>
                      <a:pt x="18" y="66"/>
                    </a:lnTo>
                    <a:lnTo>
                      <a:pt x="11" y="72"/>
                    </a:lnTo>
                    <a:lnTo>
                      <a:pt x="5" y="78"/>
                    </a:lnTo>
                    <a:lnTo>
                      <a:pt x="0" y="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1" name="Freeform 657"/>
              <p:cNvSpPr>
                <a:spLocks/>
              </p:cNvSpPr>
              <p:nvPr/>
            </p:nvSpPr>
            <p:spPr bwMode="auto">
              <a:xfrm>
                <a:off x="3672" y="3122"/>
                <a:ext cx="43" cy="21"/>
              </a:xfrm>
              <a:custGeom>
                <a:avLst/>
                <a:gdLst>
                  <a:gd name="T0" fmla="*/ 344 w 344"/>
                  <a:gd name="T1" fmla="*/ 0 h 167"/>
                  <a:gd name="T2" fmla="*/ 329 w 344"/>
                  <a:gd name="T3" fmla="*/ 23 h 167"/>
                  <a:gd name="T4" fmla="*/ 313 w 344"/>
                  <a:gd name="T5" fmla="*/ 44 h 167"/>
                  <a:gd name="T6" fmla="*/ 296 w 344"/>
                  <a:gd name="T7" fmla="*/ 62 h 167"/>
                  <a:gd name="T8" fmla="*/ 277 w 344"/>
                  <a:gd name="T9" fmla="*/ 79 h 167"/>
                  <a:gd name="T10" fmla="*/ 258 w 344"/>
                  <a:gd name="T11" fmla="*/ 95 h 167"/>
                  <a:gd name="T12" fmla="*/ 236 w 344"/>
                  <a:gd name="T13" fmla="*/ 108 h 167"/>
                  <a:gd name="T14" fmla="*/ 215 w 344"/>
                  <a:gd name="T15" fmla="*/ 120 h 167"/>
                  <a:gd name="T16" fmla="*/ 193 w 344"/>
                  <a:gd name="T17" fmla="*/ 131 h 167"/>
                  <a:gd name="T18" fmla="*/ 170 w 344"/>
                  <a:gd name="T19" fmla="*/ 140 h 167"/>
                  <a:gd name="T20" fmla="*/ 146 w 344"/>
                  <a:gd name="T21" fmla="*/ 148 h 167"/>
                  <a:gd name="T22" fmla="*/ 123 w 344"/>
                  <a:gd name="T23" fmla="*/ 154 h 167"/>
                  <a:gd name="T24" fmla="*/ 97 w 344"/>
                  <a:gd name="T25" fmla="*/ 160 h 167"/>
                  <a:gd name="T26" fmla="*/ 73 w 344"/>
                  <a:gd name="T27" fmla="*/ 163 h 167"/>
                  <a:gd name="T28" fmla="*/ 48 w 344"/>
                  <a:gd name="T29" fmla="*/ 165 h 167"/>
                  <a:gd name="T30" fmla="*/ 24 w 344"/>
                  <a:gd name="T31" fmla="*/ 167 h 167"/>
                  <a:gd name="T32" fmla="*/ 0 w 344"/>
                  <a:gd name="T33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167">
                    <a:moveTo>
                      <a:pt x="344" y="0"/>
                    </a:moveTo>
                    <a:lnTo>
                      <a:pt x="329" y="23"/>
                    </a:lnTo>
                    <a:lnTo>
                      <a:pt x="313" y="44"/>
                    </a:lnTo>
                    <a:lnTo>
                      <a:pt x="296" y="62"/>
                    </a:lnTo>
                    <a:lnTo>
                      <a:pt x="277" y="79"/>
                    </a:lnTo>
                    <a:lnTo>
                      <a:pt x="258" y="95"/>
                    </a:lnTo>
                    <a:lnTo>
                      <a:pt x="236" y="108"/>
                    </a:lnTo>
                    <a:lnTo>
                      <a:pt x="215" y="120"/>
                    </a:lnTo>
                    <a:lnTo>
                      <a:pt x="193" y="131"/>
                    </a:lnTo>
                    <a:lnTo>
                      <a:pt x="170" y="140"/>
                    </a:lnTo>
                    <a:lnTo>
                      <a:pt x="146" y="148"/>
                    </a:lnTo>
                    <a:lnTo>
                      <a:pt x="123" y="154"/>
                    </a:lnTo>
                    <a:lnTo>
                      <a:pt x="97" y="160"/>
                    </a:lnTo>
                    <a:lnTo>
                      <a:pt x="73" y="163"/>
                    </a:lnTo>
                    <a:lnTo>
                      <a:pt x="48" y="165"/>
                    </a:lnTo>
                    <a:lnTo>
                      <a:pt x="24" y="167"/>
                    </a:lnTo>
                    <a:lnTo>
                      <a:pt x="0" y="1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2" name="Freeform 658"/>
              <p:cNvSpPr>
                <a:spLocks/>
              </p:cNvSpPr>
              <p:nvPr/>
            </p:nvSpPr>
            <p:spPr bwMode="auto">
              <a:xfrm>
                <a:off x="3632" y="3126"/>
                <a:ext cx="40" cy="17"/>
              </a:xfrm>
              <a:custGeom>
                <a:avLst/>
                <a:gdLst>
                  <a:gd name="T0" fmla="*/ 319 w 319"/>
                  <a:gd name="T1" fmla="*/ 133 h 133"/>
                  <a:gd name="T2" fmla="*/ 297 w 319"/>
                  <a:gd name="T3" fmla="*/ 125 h 133"/>
                  <a:gd name="T4" fmla="*/ 275 w 319"/>
                  <a:gd name="T5" fmla="*/ 118 h 133"/>
                  <a:gd name="T6" fmla="*/ 253 w 319"/>
                  <a:gd name="T7" fmla="*/ 113 h 133"/>
                  <a:gd name="T8" fmla="*/ 230 w 319"/>
                  <a:gd name="T9" fmla="*/ 109 h 133"/>
                  <a:gd name="T10" fmla="*/ 207 w 319"/>
                  <a:gd name="T11" fmla="*/ 106 h 133"/>
                  <a:gd name="T12" fmla="*/ 184 w 319"/>
                  <a:gd name="T13" fmla="*/ 103 h 133"/>
                  <a:gd name="T14" fmla="*/ 160 w 319"/>
                  <a:gd name="T15" fmla="*/ 99 h 133"/>
                  <a:gd name="T16" fmla="*/ 137 w 319"/>
                  <a:gd name="T17" fmla="*/ 95 h 133"/>
                  <a:gd name="T18" fmla="*/ 115 w 319"/>
                  <a:gd name="T19" fmla="*/ 90 h 133"/>
                  <a:gd name="T20" fmla="*/ 94 w 319"/>
                  <a:gd name="T21" fmla="*/ 84 h 133"/>
                  <a:gd name="T22" fmla="*/ 74 w 319"/>
                  <a:gd name="T23" fmla="*/ 76 h 133"/>
                  <a:gd name="T24" fmla="*/ 56 w 319"/>
                  <a:gd name="T25" fmla="*/ 66 h 133"/>
                  <a:gd name="T26" fmla="*/ 38 w 319"/>
                  <a:gd name="T27" fmla="*/ 54 h 133"/>
                  <a:gd name="T28" fmla="*/ 23 w 319"/>
                  <a:gd name="T29" fmla="*/ 39 h 133"/>
                  <a:gd name="T30" fmla="*/ 10 w 319"/>
                  <a:gd name="T31" fmla="*/ 21 h 133"/>
                  <a:gd name="T32" fmla="*/ 0 w 319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133">
                    <a:moveTo>
                      <a:pt x="319" y="133"/>
                    </a:moveTo>
                    <a:lnTo>
                      <a:pt x="297" y="125"/>
                    </a:lnTo>
                    <a:lnTo>
                      <a:pt x="275" y="118"/>
                    </a:lnTo>
                    <a:lnTo>
                      <a:pt x="253" y="113"/>
                    </a:lnTo>
                    <a:lnTo>
                      <a:pt x="230" y="109"/>
                    </a:lnTo>
                    <a:lnTo>
                      <a:pt x="207" y="106"/>
                    </a:lnTo>
                    <a:lnTo>
                      <a:pt x="184" y="103"/>
                    </a:lnTo>
                    <a:lnTo>
                      <a:pt x="160" y="99"/>
                    </a:lnTo>
                    <a:lnTo>
                      <a:pt x="137" y="95"/>
                    </a:lnTo>
                    <a:lnTo>
                      <a:pt x="115" y="90"/>
                    </a:lnTo>
                    <a:lnTo>
                      <a:pt x="94" y="84"/>
                    </a:lnTo>
                    <a:lnTo>
                      <a:pt x="74" y="76"/>
                    </a:lnTo>
                    <a:lnTo>
                      <a:pt x="56" y="66"/>
                    </a:lnTo>
                    <a:lnTo>
                      <a:pt x="38" y="54"/>
                    </a:lnTo>
                    <a:lnTo>
                      <a:pt x="23" y="39"/>
                    </a:lnTo>
                    <a:lnTo>
                      <a:pt x="10" y="2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3" name="Freeform 659"/>
              <p:cNvSpPr>
                <a:spLocks/>
              </p:cNvSpPr>
              <p:nvPr/>
            </p:nvSpPr>
            <p:spPr bwMode="auto">
              <a:xfrm>
                <a:off x="3628" y="3086"/>
                <a:ext cx="7" cy="40"/>
              </a:xfrm>
              <a:custGeom>
                <a:avLst/>
                <a:gdLst>
                  <a:gd name="T0" fmla="*/ 38 w 57"/>
                  <a:gd name="T1" fmla="*/ 325 h 325"/>
                  <a:gd name="T2" fmla="*/ 27 w 57"/>
                  <a:gd name="T3" fmla="*/ 306 h 325"/>
                  <a:gd name="T4" fmla="*/ 19 w 57"/>
                  <a:gd name="T5" fmla="*/ 286 h 325"/>
                  <a:gd name="T6" fmla="*/ 12 w 57"/>
                  <a:gd name="T7" fmla="*/ 265 h 325"/>
                  <a:gd name="T8" fmla="*/ 7 w 57"/>
                  <a:gd name="T9" fmla="*/ 245 h 325"/>
                  <a:gd name="T10" fmla="*/ 3 w 57"/>
                  <a:gd name="T11" fmla="*/ 224 h 325"/>
                  <a:gd name="T12" fmla="*/ 1 w 57"/>
                  <a:gd name="T13" fmla="*/ 203 h 325"/>
                  <a:gd name="T14" fmla="*/ 0 w 57"/>
                  <a:gd name="T15" fmla="*/ 181 h 325"/>
                  <a:gd name="T16" fmla="*/ 1 w 57"/>
                  <a:gd name="T17" fmla="*/ 160 h 325"/>
                  <a:gd name="T18" fmla="*/ 3 w 57"/>
                  <a:gd name="T19" fmla="*/ 137 h 325"/>
                  <a:gd name="T20" fmla="*/ 7 w 57"/>
                  <a:gd name="T21" fmla="*/ 116 h 325"/>
                  <a:gd name="T22" fmla="*/ 12 w 57"/>
                  <a:gd name="T23" fmla="*/ 95 h 325"/>
                  <a:gd name="T24" fmla="*/ 18 w 57"/>
                  <a:gd name="T25" fmla="*/ 75 h 325"/>
                  <a:gd name="T26" fmla="*/ 26 w 57"/>
                  <a:gd name="T27" fmla="*/ 55 h 325"/>
                  <a:gd name="T28" fmla="*/ 35 w 57"/>
                  <a:gd name="T29" fmla="*/ 36 h 325"/>
                  <a:gd name="T30" fmla="*/ 45 w 57"/>
                  <a:gd name="T31" fmla="*/ 17 h 325"/>
                  <a:gd name="T32" fmla="*/ 57 w 57"/>
                  <a:gd name="T3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325">
                    <a:moveTo>
                      <a:pt x="38" y="325"/>
                    </a:moveTo>
                    <a:lnTo>
                      <a:pt x="27" y="306"/>
                    </a:lnTo>
                    <a:lnTo>
                      <a:pt x="19" y="286"/>
                    </a:lnTo>
                    <a:lnTo>
                      <a:pt x="12" y="265"/>
                    </a:lnTo>
                    <a:lnTo>
                      <a:pt x="7" y="245"/>
                    </a:lnTo>
                    <a:lnTo>
                      <a:pt x="3" y="224"/>
                    </a:lnTo>
                    <a:lnTo>
                      <a:pt x="1" y="203"/>
                    </a:lnTo>
                    <a:lnTo>
                      <a:pt x="0" y="181"/>
                    </a:lnTo>
                    <a:lnTo>
                      <a:pt x="1" y="160"/>
                    </a:lnTo>
                    <a:lnTo>
                      <a:pt x="3" y="137"/>
                    </a:lnTo>
                    <a:lnTo>
                      <a:pt x="7" y="116"/>
                    </a:lnTo>
                    <a:lnTo>
                      <a:pt x="12" y="95"/>
                    </a:lnTo>
                    <a:lnTo>
                      <a:pt x="18" y="75"/>
                    </a:lnTo>
                    <a:lnTo>
                      <a:pt x="26" y="55"/>
                    </a:lnTo>
                    <a:lnTo>
                      <a:pt x="35" y="36"/>
                    </a:lnTo>
                    <a:lnTo>
                      <a:pt x="45" y="17"/>
                    </a:lnTo>
                    <a:lnTo>
                      <a:pt x="5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4" name="Freeform 660"/>
              <p:cNvSpPr>
                <a:spLocks/>
              </p:cNvSpPr>
              <p:nvPr/>
            </p:nvSpPr>
            <p:spPr bwMode="auto">
              <a:xfrm>
                <a:off x="3635" y="3075"/>
                <a:ext cx="43" cy="11"/>
              </a:xfrm>
              <a:custGeom>
                <a:avLst/>
                <a:gdLst>
                  <a:gd name="T0" fmla="*/ 0 w 346"/>
                  <a:gd name="T1" fmla="*/ 86 h 86"/>
                  <a:gd name="T2" fmla="*/ 18 w 346"/>
                  <a:gd name="T3" fmla="*/ 72 h 86"/>
                  <a:gd name="T4" fmla="*/ 38 w 346"/>
                  <a:gd name="T5" fmla="*/ 61 h 86"/>
                  <a:gd name="T6" fmla="*/ 58 w 346"/>
                  <a:gd name="T7" fmla="*/ 51 h 86"/>
                  <a:gd name="T8" fmla="*/ 79 w 346"/>
                  <a:gd name="T9" fmla="*/ 42 h 86"/>
                  <a:gd name="T10" fmla="*/ 100 w 346"/>
                  <a:gd name="T11" fmla="*/ 34 h 86"/>
                  <a:gd name="T12" fmla="*/ 121 w 346"/>
                  <a:gd name="T13" fmla="*/ 27 h 86"/>
                  <a:gd name="T14" fmla="*/ 142 w 346"/>
                  <a:gd name="T15" fmla="*/ 21 h 86"/>
                  <a:gd name="T16" fmla="*/ 165 w 346"/>
                  <a:gd name="T17" fmla="*/ 16 h 86"/>
                  <a:gd name="T18" fmla="*/ 187 w 346"/>
                  <a:gd name="T19" fmla="*/ 12 h 86"/>
                  <a:gd name="T20" fmla="*/ 210 w 346"/>
                  <a:gd name="T21" fmla="*/ 8 h 86"/>
                  <a:gd name="T22" fmla="*/ 232 w 346"/>
                  <a:gd name="T23" fmla="*/ 5 h 86"/>
                  <a:gd name="T24" fmla="*/ 254 w 346"/>
                  <a:gd name="T25" fmla="*/ 3 h 86"/>
                  <a:gd name="T26" fmla="*/ 277 w 346"/>
                  <a:gd name="T27" fmla="*/ 1 h 86"/>
                  <a:gd name="T28" fmla="*/ 301 w 346"/>
                  <a:gd name="T29" fmla="*/ 0 h 86"/>
                  <a:gd name="T30" fmla="*/ 323 w 346"/>
                  <a:gd name="T31" fmla="*/ 0 h 86"/>
                  <a:gd name="T32" fmla="*/ 346 w 346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86">
                    <a:moveTo>
                      <a:pt x="0" y="86"/>
                    </a:moveTo>
                    <a:lnTo>
                      <a:pt x="18" y="72"/>
                    </a:lnTo>
                    <a:lnTo>
                      <a:pt x="38" y="61"/>
                    </a:lnTo>
                    <a:lnTo>
                      <a:pt x="58" y="51"/>
                    </a:lnTo>
                    <a:lnTo>
                      <a:pt x="79" y="42"/>
                    </a:lnTo>
                    <a:lnTo>
                      <a:pt x="100" y="34"/>
                    </a:lnTo>
                    <a:lnTo>
                      <a:pt x="121" y="27"/>
                    </a:lnTo>
                    <a:lnTo>
                      <a:pt x="142" y="21"/>
                    </a:lnTo>
                    <a:lnTo>
                      <a:pt x="165" y="16"/>
                    </a:lnTo>
                    <a:lnTo>
                      <a:pt x="187" y="12"/>
                    </a:lnTo>
                    <a:lnTo>
                      <a:pt x="210" y="8"/>
                    </a:lnTo>
                    <a:lnTo>
                      <a:pt x="232" y="5"/>
                    </a:lnTo>
                    <a:lnTo>
                      <a:pt x="254" y="3"/>
                    </a:lnTo>
                    <a:lnTo>
                      <a:pt x="277" y="1"/>
                    </a:lnTo>
                    <a:lnTo>
                      <a:pt x="301" y="0"/>
                    </a:lnTo>
                    <a:lnTo>
                      <a:pt x="323" y="0"/>
                    </a:lnTo>
                    <a:lnTo>
                      <a:pt x="3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5" name="Freeform 661"/>
              <p:cNvSpPr>
                <a:spLocks/>
              </p:cNvSpPr>
              <p:nvPr/>
            </p:nvSpPr>
            <p:spPr bwMode="auto">
              <a:xfrm>
                <a:off x="3678" y="3056"/>
                <a:ext cx="55" cy="19"/>
              </a:xfrm>
              <a:custGeom>
                <a:avLst/>
                <a:gdLst>
                  <a:gd name="T0" fmla="*/ 0 w 438"/>
                  <a:gd name="T1" fmla="*/ 153 h 153"/>
                  <a:gd name="T2" fmla="*/ 27 w 438"/>
                  <a:gd name="T3" fmla="*/ 143 h 153"/>
                  <a:gd name="T4" fmla="*/ 54 w 438"/>
                  <a:gd name="T5" fmla="*/ 135 h 153"/>
                  <a:gd name="T6" fmla="*/ 83 w 438"/>
                  <a:gd name="T7" fmla="*/ 127 h 153"/>
                  <a:gd name="T8" fmla="*/ 111 w 438"/>
                  <a:gd name="T9" fmla="*/ 119 h 153"/>
                  <a:gd name="T10" fmla="*/ 139 w 438"/>
                  <a:gd name="T11" fmla="*/ 112 h 153"/>
                  <a:gd name="T12" fmla="*/ 168 w 438"/>
                  <a:gd name="T13" fmla="*/ 105 h 153"/>
                  <a:gd name="T14" fmla="*/ 196 w 438"/>
                  <a:gd name="T15" fmla="*/ 97 h 153"/>
                  <a:gd name="T16" fmla="*/ 225 w 438"/>
                  <a:gd name="T17" fmla="*/ 90 h 153"/>
                  <a:gd name="T18" fmla="*/ 252 w 438"/>
                  <a:gd name="T19" fmla="*/ 81 h 153"/>
                  <a:gd name="T20" fmla="*/ 280 w 438"/>
                  <a:gd name="T21" fmla="*/ 72 h 153"/>
                  <a:gd name="T22" fmla="*/ 307 w 438"/>
                  <a:gd name="T23" fmla="*/ 63 h 153"/>
                  <a:gd name="T24" fmla="*/ 334 w 438"/>
                  <a:gd name="T25" fmla="*/ 52 h 153"/>
                  <a:gd name="T26" fmla="*/ 362 w 438"/>
                  <a:gd name="T27" fmla="*/ 41 h 153"/>
                  <a:gd name="T28" fmla="*/ 387 w 438"/>
                  <a:gd name="T29" fmla="*/ 29 h 153"/>
                  <a:gd name="T30" fmla="*/ 413 w 438"/>
                  <a:gd name="T31" fmla="*/ 15 h 153"/>
                  <a:gd name="T32" fmla="*/ 438 w 438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8" h="153">
                    <a:moveTo>
                      <a:pt x="0" y="153"/>
                    </a:moveTo>
                    <a:lnTo>
                      <a:pt x="27" y="143"/>
                    </a:lnTo>
                    <a:lnTo>
                      <a:pt x="54" y="135"/>
                    </a:lnTo>
                    <a:lnTo>
                      <a:pt x="83" y="127"/>
                    </a:lnTo>
                    <a:lnTo>
                      <a:pt x="111" y="119"/>
                    </a:lnTo>
                    <a:lnTo>
                      <a:pt x="139" y="112"/>
                    </a:lnTo>
                    <a:lnTo>
                      <a:pt x="168" y="105"/>
                    </a:lnTo>
                    <a:lnTo>
                      <a:pt x="196" y="97"/>
                    </a:lnTo>
                    <a:lnTo>
                      <a:pt x="225" y="90"/>
                    </a:lnTo>
                    <a:lnTo>
                      <a:pt x="252" y="81"/>
                    </a:lnTo>
                    <a:lnTo>
                      <a:pt x="280" y="72"/>
                    </a:lnTo>
                    <a:lnTo>
                      <a:pt x="307" y="63"/>
                    </a:lnTo>
                    <a:lnTo>
                      <a:pt x="334" y="52"/>
                    </a:lnTo>
                    <a:lnTo>
                      <a:pt x="362" y="41"/>
                    </a:lnTo>
                    <a:lnTo>
                      <a:pt x="387" y="29"/>
                    </a:lnTo>
                    <a:lnTo>
                      <a:pt x="413" y="15"/>
                    </a:lnTo>
                    <a:lnTo>
                      <a:pt x="4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6" name="Freeform 662"/>
              <p:cNvSpPr>
                <a:spLocks/>
              </p:cNvSpPr>
              <p:nvPr/>
            </p:nvSpPr>
            <p:spPr bwMode="auto">
              <a:xfrm>
                <a:off x="3733" y="3056"/>
                <a:ext cx="14" cy="16"/>
              </a:xfrm>
              <a:custGeom>
                <a:avLst/>
                <a:gdLst>
                  <a:gd name="T0" fmla="*/ 0 w 113"/>
                  <a:gd name="T1" fmla="*/ 0 h 126"/>
                  <a:gd name="T2" fmla="*/ 3 w 113"/>
                  <a:gd name="T3" fmla="*/ 9 h 126"/>
                  <a:gd name="T4" fmla="*/ 7 w 113"/>
                  <a:gd name="T5" fmla="*/ 19 h 126"/>
                  <a:gd name="T6" fmla="*/ 12 w 113"/>
                  <a:gd name="T7" fmla="*/ 28 h 126"/>
                  <a:gd name="T8" fmla="*/ 18 w 113"/>
                  <a:gd name="T9" fmla="*/ 37 h 126"/>
                  <a:gd name="T10" fmla="*/ 24 w 113"/>
                  <a:gd name="T11" fmla="*/ 46 h 126"/>
                  <a:gd name="T12" fmla="*/ 32 w 113"/>
                  <a:gd name="T13" fmla="*/ 55 h 126"/>
                  <a:gd name="T14" fmla="*/ 39 w 113"/>
                  <a:gd name="T15" fmla="*/ 64 h 126"/>
                  <a:gd name="T16" fmla="*/ 47 w 113"/>
                  <a:gd name="T17" fmla="*/ 73 h 126"/>
                  <a:gd name="T18" fmla="*/ 55 w 113"/>
                  <a:gd name="T19" fmla="*/ 81 h 126"/>
                  <a:gd name="T20" fmla="*/ 63 w 113"/>
                  <a:gd name="T21" fmla="*/ 89 h 126"/>
                  <a:gd name="T22" fmla="*/ 71 w 113"/>
                  <a:gd name="T23" fmla="*/ 97 h 126"/>
                  <a:gd name="T24" fmla="*/ 80 w 113"/>
                  <a:gd name="T25" fmla="*/ 103 h 126"/>
                  <a:gd name="T26" fmla="*/ 88 w 113"/>
                  <a:gd name="T27" fmla="*/ 110 h 126"/>
                  <a:gd name="T28" fmla="*/ 97 w 113"/>
                  <a:gd name="T29" fmla="*/ 116 h 126"/>
                  <a:gd name="T30" fmla="*/ 105 w 113"/>
                  <a:gd name="T31" fmla="*/ 121 h 126"/>
                  <a:gd name="T32" fmla="*/ 113 w 113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6">
                    <a:moveTo>
                      <a:pt x="0" y="0"/>
                    </a:moveTo>
                    <a:lnTo>
                      <a:pt x="3" y="9"/>
                    </a:lnTo>
                    <a:lnTo>
                      <a:pt x="7" y="19"/>
                    </a:lnTo>
                    <a:lnTo>
                      <a:pt x="12" y="28"/>
                    </a:lnTo>
                    <a:lnTo>
                      <a:pt x="18" y="37"/>
                    </a:lnTo>
                    <a:lnTo>
                      <a:pt x="24" y="46"/>
                    </a:lnTo>
                    <a:lnTo>
                      <a:pt x="32" y="55"/>
                    </a:lnTo>
                    <a:lnTo>
                      <a:pt x="39" y="64"/>
                    </a:lnTo>
                    <a:lnTo>
                      <a:pt x="47" y="73"/>
                    </a:lnTo>
                    <a:lnTo>
                      <a:pt x="55" y="81"/>
                    </a:lnTo>
                    <a:lnTo>
                      <a:pt x="63" y="89"/>
                    </a:lnTo>
                    <a:lnTo>
                      <a:pt x="71" y="97"/>
                    </a:lnTo>
                    <a:lnTo>
                      <a:pt x="80" y="103"/>
                    </a:lnTo>
                    <a:lnTo>
                      <a:pt x="88" y="110"/>
                    </a:lnTo>
                    <a:lnTo>
                      <a:pt x="97" y="116"/>
                    </a:lnTo>
                    <a:lnTo>
                      <a:pt x="105" y="121"/>
                    </a:lnTo>
                    <a:lnTo>
                      <a:pt x="113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7" name="Freeform 663"/>
              <p:cNvSpPr>
                <a:spLocks/>
              </p:cNvSpPr>
              <p:nvPr/>
            </p:nvSpPr>
            <p:spPr bwMode="auto">
              <a:xfrm>
                <a:off x="3716" y="3072"/>
                <a:ext cx="31" cy="25"/>
              </a:xfrm>
              <a:custGeom>
                <a:avLst/>
                <a:gdLst>
                  <a:gd name="T0" fmla="*/ 246 w 246"/>
                  <a:gd name="T1" fmla="*/ 0 h 199"/>
                  <a:gd name="T2" fmla="*/ 237 w 246"/>
                  <a:gd name="T3" fmla="*/ 20 h 199"/>
                  <a:gd name="T4" fmla="*/ 227 w 246"/>
                  <a:gd name="T5" fmla="*/ 39 h 199"/>
                  <a:gd name="T6" fmla="*/ 216 w 246"/>
                  <a:gd name="T7" fmla="*/ 56 h 199"/>
                  <a:gd name="T8" fmla="*/ 204 w 246"/>
                  <a:gd name="T9" fmla="*/ 72 h 199"/>
                  <a:gd name="T10" fmla="*/ 191 w 246"/>
                  <a:gd name="T11" fmla="*/ 87 h 199"/>
                  <a:gd name="T12" fmla="*/ 176 w 246"/>
                  <a:gd name="T13" fmla="*/ 100 h 199"/>
                  <a:gd name="T14" fmla="*/ 160 w 246"/>
                  <a:gd name="T15" fmla="*/ 114 h 199"/>
                  <a:gd name="T16" fmla="*/ 144 w 246"/>
                  <a:gd name="T17" fmla="*/ 125 h 199"/>
                  <a:gd name="T18" fmla="*/ 127 w 246"/>
                  <a:gd name="T19" fmla="*/ 136 h 199"/>
                  <a:gd name="T20" fmla="*/ 109 w 246"/>
                  <a:gd name="T21" fmla="*/ 146 h 199"/>
                  <a:gd name="T22" fmla="*/ 92 w 246"/>
                  <a:gd name="T23" fmla="*/ 155 h 199"/>
                  <a:gd name="T24" fmla="*/ 74 w 246"/>
                  <a:gd name="T25" fmla="*/ 164 h 199"/>
                  <a:gd name="T26" fmla="*/ 55 w 246"/>
                  <a:gd name="T27" fmla="*/ 173 h 199"/>
                  <a:gd name="T28" fmla="*/ 37 w 246"/>
                  <a:gd name="T29" fmla="*/ 181 h 199"/>
                  <a:gd name="T30" fmla="*/ 18 w 246"/>
                  <a:gd name="T31" fmla="*/ 190 h 199"/>
                  <a:gd name="T32" fmla="*/ 0 w 246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99">
                    <a:moveTo>
                      <a:pt x="246" y="0"/>
                    </a:moveTo>
                    <a:lnTo>
                      <a:pt x="237" y="20"/>
                    </a:lnTo>
                    <a:lnTo>
                      <a:pt x="227" y="39"/>
                    </a:lnTo>
                    <a:lnTo>
                      <a:pt x="216" y="56"/>
                    </a:lnTo>
                    <a:lnTo>
                      <a:pt x="204" y="72"/>
                    </a:lnTo>
                    <a:lnTo>
                      <a:pt x="191" y="87"/>
                    </a:lnTo>
                    <a:lnTo>
                      <a:pt x="176" y="100"/>
                    </a:lnTo>
                    <a:lnTo>
                      <a:pt x="160" y="114"/>
                    </a:lnTo>
                    <a:lnTo>
                      <a:pt x="144" y="125"/>
                    </a:lnTo>
                    <a:lnTo>
                      <a:pt x="127" y="136"/>
                    </a:lnTo>
                    <a:lnTo>
                      <a:pt x="109" y="146"/>
                    </a:lnTo>
                    <a:lnTo>
                      <a:pt x="92" y="155"/>
                    </a:lnTo>
                    <a:lnTo>
                      <a:pt x="74" y="164"/>
                    </a:lnTo>
                    <a:lnTo>
                      <a:pt x="55" y="173"/>
                    </a:lnTo>
                    <a:lnTo>
                      <a:pt x="37" y="181"/>
                    </a:lnTo>
                    <a:lnTo>
                      <a:pt x="18" y="190"/>
                    </a:lnTo>
                    <a:lnTo>
                      <a:pt x="0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8" name="Freeform 664"/>
              <p:cNvSpPr>
                <a:spLocks/>
              </p:cNvSpPr>
              <p:nvPr/>
            </p:nvSpPr>
            <p:spPr bwMode="auto">
              <a:xfrm>
                <a:off x="3569" y="3160"/>
                <a:ext cx="178" cy="280"/>
              </a:xfrm>
              <a:custGeom>
                <a:avLst/>
                <a:gdLst>
                  <a:gd name="T0" fmla="*/ 1066 w 1421"/>
                  <a:gd name="T1" fmla="*/ 2173 h 2246"/>
                  <a:gd name="T2" fmla="*/ 823 w 1421"/>
                  <a:gd name="T3" fmla="*/ 2240 h 2246"/>
                  <a:gd name="T4" fmla="*/ 565 w 1421"/>
                  <a:gd name="T5" fmla="*/ 2239 h 2246"/>
                  <a:gd name="T6" fmla="*/ 312 w 1421"/>
                  <a:gd name="T7" fmla="*/ 2187 h 2246"/>
                  <a:gd name="T8" fmla="*/ 278 w 1421"/>
                  <a:gd name="T9" fmla="*/ 2141 h 2246"/>
                  <a:gd name="T10" fmla="*/ 301 w 1421"/>
                  <a:gd name="T11" fmla="*/ 2097 h 2246"/>
                  <a:gd name="T12" fmla="*/ 321 w 1421"/>
                  <a:gd name="T13" fmla="*/ 2054 h 2246"/>
                  <a:gd name="T14" fmla="*/ 353 w 1421"/>
                  <a:gd name="T15" fmla="*/ 2021 h 2246"/>
                  <a:gd name="T16" fmla="*/ 398 w 1421"/>
                  <a:gd name="T17" fmla="*/ 1934 h 2246"/>
                  <a:gd name="T18" fmla="*/ 408 w 1421"/>
                  <a:gd name="T19" fmla="*/ 1815 h 2246"/>
                  <a:gd name="T20" fmla="*/ 397 w 1421"/>
                  <a:gd name="T21" fmla="*/ 1689 h 2246"/>
                  <a:gd name="T22" fmla="*/ 381 w 1421"/>
                  <a:gd name="T23" fmla="*/ 1562 h 2246"/>
                  <a:gd name="T24" fmla="*/ 406 w 1421"/>
                  <a:gd name="T25" fmla="*/ 1486 h 2246"/>
                  <a:gd name="T26" fmla="*/ 441 w 1421"/>
                  <a:gd name="T27" fmla="*/ 1422 h 2246"/>
                  <a:gd name="T28" fmla="*/ 459 w 1421"/>
                  <a:gd name="T29" fmla="*/ 1354 h 2246"/>
                  <a:gd name="T30" fmla="*/ 448 w 1421"/>
                  <a:gd name="T31" fmla="*/ 1284 h 2246"/>
                  <a:gd name="T32" fmla="*/ 372 w 1421"/>
                  <a:gd name="T33" fmla="*/ 1167 h 2246"/>
                  <a:gd name="T34" fmla="*/ 369 w 1421"/>
                  <a:gd name="T35" fmla="*/ 1025 h 2246"/>
                  <a:gd name="T36" fmla="*/ 356 w 1421"/>
                  <a:gd name="T37" fmla="*/ 888 h 2246"/>
                  <a:gd name="T38" fmla="*/ 340 w 1421"/>
                  <a:gd name="T39" fmla="*/ 752 h 2246"/>
                  <a:gd name="T40" fmla="*/ 326 w 1421"/>
                  <a:gd name="T41" fmla="*/ 617 h 2246"/>
                  <a:gd name="T42" fmla="*/ 295 w 1421"/>
                  <a:gd name="T43" fmla="*/ 596 h 2246"/>
                  <a:gd name="T44" fmla="*/ 285 w 1421"/>
                  <a:gd name="T45" fmla="*/ 624 h 2246"/>
                  <a:gd name="T46" fmla="*/ 282 w 1421"/>
                  <a:gd name="T47" fmla="*/ 653 h 2246"/>
                  <a:gd name="T48" fmla="*/ 282 w 1421"/>
                  <a:gd name="T49" fmla="*/ 683 h 2246"/>
                  <a:gd name="T50" fmla="*/ 286 w 1421"/>
                  <a:gd name="T51" fmla="*/ 725 h 2246"/>
                  <a:gd name="T52" fmla="*/ 298 w 1421"/>
                  <a:gd name="T53" fmla="*/ 824 h 2246"/>
                  <a:gd name="T54" fmla="*/ 309 w 1421"/>
                  <a:gd name="T55" fmla="*/ 926 h 2246"/>
                  <a:gd name="T56" fmla="*/ 313 w 1421"/>
                  <a:gd name="T57" fmla="*/ 1023 h 2246"/>
                  <a:gd name="T58" fmla="*/ 287 w 1421"/>
                  <a:gd name="T59" fmla="*/ 1055 h 2246"/>
                  <a:gd name="T60" fmla="*/ 219 w 1421"/>
                  <a:gd name="T61" fmla="*/ 928 h 2246"/>
                  <a:gd name="T62" fmla="*/ 160 w 1421"/>
                  <a:gd name="T63" fmla="*/ 795 h 2246"/>
                  <a:gd name="T64" fmla="*/ 116 w 1421"/>
                  <a:gd name="T65" fmla="*/ 657 h 2246"/>
                  <a:gd name="T66" fmla="*/ 118 w 1421"/>
                  <a:gd name="T67" fmla="*/ 526 h 2246"/>
                  <a:gd name="T68" fmla="*/ 159 w 1421"/>
                  <a:gd name="T69" fmla="*/ 427 h 2246"/>
                  <a:gd name="T70" fmla="*/ 155 w 1421"/>
                  <a:gd name="T71" fmla="*/ 323 h 2246"/>
                  <a:gd name="T72" fmla="*/ 125 w 1421"/>
                  <a:gd name="T73" fmla="*/ 220 h 2246"/>
                  <a:gd name="T74" fmla="*/ 86 w 1421"/>
                  <a:gd name="T75" fmla="*/ 137 h 2246"/>
                  <a:gd name="T76" fmla="*/ 61 w 1421"/>
                  <a:gd name="T77" fmla="*/ 101 h 2246"/>
                  <a:gd name="T78" fmla="*/ 39 w 1421"/>
                  <a:gd name="T79" fmla="*/ 64 h 2246"/>
                  <a:gd name="T80" fmla="*/ 16 w 1421"/>
                  <a:gd name="T81" fmla="*/ 27 h 2246"/>
                  <a:gd name="T82" fmla="*/ 40 w 1421"/>
                  <a:gd name="T83" fmla="*/ 32 h 2246"/>
                  <a:gd name="T84" fmla="*/ 211 w 1421"/>
                  <a:gd name="T85" fmla="*/ 144 h 2246"/>
                  <a:gd name="T86" fmla="*/ 394 w 1421"/>
                  <a:gd name="T87" fmla="*/ 236 h 2246"/>
                  <a:gd name="T88" fmla="*/ 588 w 1421"/>
                  <a:gd name="T89" fmla="*/ 308 h 2246"/>
                  <a:gd name="T90" fmla="*/ 757 w 1421"/>
                  <a:gd name="T91" fmla="*/ 353 h 2246"/>
                  <a:gd name="T92" fmla="*/ 820 w 1421"/>
                  <a:gd name="T93" fmla="*/ 328 h 2246"/>
                  <a:gd name="T94" fmla="*/ 858 w 1421"/>
                  <a:gd name="T95" fmla="*/ 272 h 2246"/>
                  <a:gd name="T96" fmla="*/ 884 w 1421"/>
                  <a:gd name="T97" fmla="*/ 205 h 2246"/>
                  <a:gd name="T98" fmla="*/ 902 w 1421"/>
                  <a:gd name="T99" fmla="*/ 159 h 2246"/>
                  <a:gd name="T100" fmla="*/ 951 w 1421"/>
                  <a:gd name="T101" fmla="*/ 247 h 2246"/>
                  <a:gd name="T102" fmla="*/ 1034 w 1421"/>
                  <a:gd name="T103" fmla="*/ 468 h 2246"/>
                  <a:gd name="T104" fmla="*/ 1110 w 1421"/>
                  <a:gd name="T105" fmla="*/ 692 h 2246"/>
                  <a:gd name="T106" fmla="*/ 1186 w 1421"/>
                  <a:gd name="T107" fmla="*/ 917 h 2246"/>
                  <a:gd name="T108" fmla="*/ 1250 w 1421"/>
                  <a:gd name="T109" fmla="*/ 1132 h 2246"/>
                  <a:gd name="T110" fmla="*/ 1299 w 1421"/>
                  <a:gd name="T111" fmla="*/ 1336 h 2246"/>
                  <a:gd name="T112" fmla="*/ 1353 w 1421"/>
                  <a:gd name="T113" fmla="*/ 1540 h 2246"/>
                  <a:gd name="T114" fmla="*/ 1401 w 1421"/>
                  <a:gd name="T115" fmla="*/ 1746 h 2246"/>
                  <a:gd name="T116" fmla="*/ 1406 w 1421"/>
                  <a:gd name="T117" fmla="*/ 1886 h 2246"/>
                  <a:gd name="T118" fmla="*/ 1360 w 1421"/>
                  <a:gd name="T119" fmla="*/ 1943 h 2246"/>
                  <a:gd name="T120" fmla="*/ 1302 w 1421"/>
                  <a:gd name="T121" fmla="*/ 1990 h 2246"/>
                  <a:gd name="T122" fmla="*/ 1249 w 1421"/>
                  <a:gd name="T123" fmla="*/ 2039 h 2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21" h="2246">
                    <a:moveTo>
                      <a:pt x="1229" y="2069"/>
                    </a:moveTo>
                    <a:lnTo>
                      <a:pt x="1176" y="2109"/>
                    </a:lnTo>
                    <a:lnTo>
                      <a:pt x="1123" y="2144"/>
                    </a:lnTo>
                    <a:lnTo>
                      <a:pt x="1066" y="2173"/>
                    </a:lnTo>
                    <a:lnTo>
                      <a:pt x="1008" y="2197"/>
                    </a:lnTo>
                    <a:lnTo>
                      <a:pt x="948" y="2216"/>
                    </a:lnTo>
                    <a:lnTo>
                      <a:pt x="886" y="2230"/>
                    </a:lnTo>
                    <a:lnTo>
                      <a:pt x="823" y="2240"/>
                    </a:lnTo>
                    <a:lnTo>
                      <a:pt x="759" y="2245"/>
                    </a:lnTo>
                    <a:lnTo>
                      <a:pt x="695" y="2246"/>
                    </a:lnTo>
                    <a:lnTo>
                      <a:pt x="630" y="2244"/>
                    </a:lnTo>
                    <a:lnTo>
                      <a:pt x="565" y="2239"/>
                    </a:lnTo>
                    <a:lnTo>
                      <a:pt x="501" y="2230"/>
                    </a:lnTo>
                    <a:lnTo>
                      <a:pt x="437" y="2218"/>
                    </a:lnTo>
                    <a:lnTo>
                      <a:pt x="374" y="2204"/>
                    </a:lnTo>
                    <a:lnTo>
                      <a:pt x="312" y="2187"/>
                    </a:lnTo>
                    <a:lnTo>
                      <a:pt x="252" y="2169"/>
                    </a:lnTo>
                    <a:lnTo>
                      <a:pt x="262" y="2160"/>
                    </a:lnTo>
                    <a:lnTo>
                      <a:pt x="270" y="2151"/>
                    </a:lnTo>
                    <a:lnTo>
                      <a:pt x="278" y="2141"/>
                    </a:lnTo>
                    <a:lnTo>
                      <a:pt x="284" y="2130"/>
                    </a:lnTo>
                    <a:lnTo>
                      <a:pt x="291" y="2120"/>
                    </a:lnTo>
                    <a:lnTo>
                      <a:pt x="296" y="2108"/>
                    </a:lnTo>
                    <a:lnTo>
                      <a:pt x="301" y="2097"/>
                    </a:lnTo>
                    <a:lnTo>
                      <a:pt x="305" y="2086"/>
                    </a:lnTo>
                    <a:lnTo>
                      <a:pt x="310" y="2075"/>
                    </a:lnTo>
                    <a:lnTo>
                      <a:pt x="315" y="2064"/>
                    </a:lnTo>
                    <a:lnTo>
                      <a:pt x="321" y="2054"/>
                    </a:lnTo>
                    <a:lnTo>
                      <a:pt x="327" y="2045"/>
                    </a:lnTo>
                    <a:lnTo>
                      <a:pt x="334" y="2036"/>
                    </a:lnTo>
                    <a:lnTo>
                      <a:pt x="343" y="2028"/>
                    </a:lnTo>
                    <a:lnTo>
                      <a:pt x="353" y="2021"/>
                    </a:lnTo>
                    <a:lnTo>
                      <a:pt x="365" y="2016"/>
                    </a:lnTo>
                    <a:lnTo>
                      <a:pt x="378" y="1990"/>
                    </a:lnTo>
                    <a:lnTo>
                      <a:pt x="389" y="1962"/>
                    </a:lnTo>
                    <a:lnTo>
                      <a:pt x="398" y="1934"/>
                    </a:lnTo>
                    <a:lnTo>
                      <a:pt x="403" y="1905"/>
                    </a:lnTo>
                    <a:lnTo>
                      <a:pt x="407" y="1876"/>
                    </a:lnTo>
                    <a:lnTo>
                      <a:pt x="408" y="1846"/>
                    </a:lnTo>
                    <a:lnTo>
                      <a:pt x="408" y="1815"/>
                    </a:lnTo>
                    <a:lnTo>
                      <a:pt x="407" y="1783"/>
                    </a:lnTo>
                    <a:lnTo>
                      <a:pt x="404" y="1752"/>
                    </a:lnTo>
                    <a:lnTo>
                      <a:pt x="401" y="1720"/>
                    </a:lnTo>
                    <a:lnTo>
                      <a:pt x="397" y="1689"/>
                    </a:lnTo>
                    <a:lnTo>
                      <a:pt x="393" y="1656"/>
                    </a:lnTo>
                    <a:lnTo>
                      <a:pt x="388" y="1624"/>
                    </a:lnTo>
                    <a:lnTo>
                      <a:pt x="384" y="1593"/>
                    </a:lnTo>
                    <a:lnTo>
                      <a:pt x="381" y="1562"/>
                    </a:lnTo>
                    <a:lnTo>
                      <a:pt x="379" y="1532"/>
                    </a:lnTo>
                    <a:lnTo>
                      <a:pt x="387" y="1517"/>
                    </a:lnTo>
                    <a:lnTo>
                      <a:pt x="397" y="1501"/>
                    </a:lnTo>
                    <a:lnTo>
                      <a:pt x="406" y="1486"/>
                    </a:lnTo>
                    <a:lnTo>
                      <a:pt x="415" y="1470"/>
                    </a:lnTo>
                    <a:lnTo>
                      <a:pt x="425" y="1454"/>
                    </a:lnTo>
                    <a:lnTo>
                      <a:pt x="433" y="1438"/>
                    </a:lnTo>
                    <a:lnTo>
                      <a:pt x="441" y="1422"/>
                    </a:lnTo>
                    <a:lnTo>
                      <a:pt x="447" y="1405"/>
                    </a:lnTo>
                    <a:lnTo>
                      <a:pt x="453" y="1389"/>
                    </a:lnTo>
                    <a:lnTo>
                      <a:pt x="457" y="1372"/>
                    </a:lnTo>
                    <a:lnTo>
                      <a:pt x="459" y="1354"/>
                    </a:lnTo>
                    <a:lnTo>
                      <a:pt x="459" y="1336"/>
                    </a:lnTo>
                    <a:lnTo>
                      <a:pt x="458" y="1319"/>
                    </a:lnTo>
                    <a:lnTo>
                      <a:pt x="454" y="1302"/>
                    </a:lnTo>
                    <a:lnTo>
                      <a:pt x="448" y="1284"/>
                    </a:lnTo>
                    <a:lnTo>
                      <a:pt x="439" y="1267"/>
                    </a:lnTo>
                    <a:lnTo>
                      <a:pt x="438" y="1267"/>
                    </a:lnTo>
                    <a:lnTo>
                      <a:pt x="371" y="1168"/>
                    </a:lnTo>
                    <a:lnTo>
                      <a:pt x="372" y="1167"/>
                    </a:lnTo>
                    <a:lnTo>
                      <a:pt x="372" y="1131"/>
                    </a:lnTo>
                    <a:lnTo>
                      <a:pt x="372" y="1096"/>
                    </a:lnTo>
                    <a:lnTo>
                      <a:pt x="370" y="1060"/>
                    </a:lnTo>
                    <a:lnTo>
                      <a:pt x="369" y="1025"/>
                    </a:lnTo>
                    <a:lnTo>
                      <a:pt x="366" y="991"/>
                    </a:lnTo>
                    <a:lnTo>
                      <a:pt x="363" y="957"/>
                    </a:lnTo>
                    <a:lnTo>
                      <a:pt x="360" y="923"/>
                    </a:lnTo>
                    <a:lnTo>
                      <a:pt x="356" y="888"/>
                    </a:lnTo>
                    <a:lnTo>
                      <a:pt x="352" y="854"/>
                    </a:lnTo>
                    <a:lnTo>
                      <a:pt x="348" y="821"/>
                    </a:lnTo>
                    <a:lnTo>
                      <a:pt x="344" y="787"/>
                    </a:lnTo>
                    <a:lnTo>
                      <a:pt x="340" y="752"/>
                    </a:lnTo>
                    <a:lnTo>
                      <a:pt x="336" y="719"/>
                    </a:lnTo>
                    <a:lnTo>
                      <a:pt x="332" y="685"/>
                    </a:lnTo>
                    <a:lnTo>
                      <a:pt x="329" y="651"/>
                    </a:lnTo>
                    <a:lnTo>
                      <a:pt x="326" y="617"/>
                    </a:lnTo>
                    <a:lnTo>
                      <a:pt x="325" y="618"/>
                    </a:lnTo>
                    <a:lnTo>
                      <a:pt x="299" y="591"/>
                    </a:lnTo>
                    <a:lnTo>
                      <a:pt x="299" y="590"/>
                    </a:lnTo>
                    <a:lnTo>
                      <a:pt x="295" y="596"/>
                    </a:lnTo>
                    <a:lnTo>
                      <a:pt x="292" y="602"/>
                    </a:lnTo>
                    <a:lnTo>
                      <a:pt x="290" y="609"/>
                    </a:lnTo>
                    <a:lnTo>
                      <a:pt x="287" y="616"/>
                    </a:lnTo>
                    <a:lnTo>
                      <a:pt x="285" y="624"/>
                    </a:lnTo>
                    <a:lnTo>
                      <a:pt x="284" y="631"/>
                    </a:lnTo>
                    <a:lnTo>
                      <a:pt x="283" y="638"/>
                    </a:lnTo>
                    <a:lnTo>
                      <a:pt x="282" y="646"/>
                    </a:lnTo>
                    <a:lnTo>
                      <a:pt x="282" y="653"/>
                    </a:lnTo>
                    <a:lnTo>
                      <a:pt x="281" y="661"/>
                    </a:lnTo>
                    <a:lnTo>
                      <a:pt x="281" y="668"/>
                    </a:lnTo>
                    <a:lnTo>
                      <a:pt x="282" y="675"/>
                    </a:lnTo>
                    <a:lnTo>
                      <a:pt x="282" y="683"/>
                    </a:lnTo>
                    <a:lnTo>
                      <a:pt x="283" y="689"/>
                    </a:lnTo>
                    <a:lnTo>
                      <a:pt x="284" y="696"/>
                    </a:lnTo>
                    <a:lnTo>
                      <a:pt x="285" y="703"/>
                    </a:lnTo>
                    <a:lnTo>
                      <a:pt x="286" y="725"/>
                    </a:lnTo>
                    <a:lnTo>
                      <a:pt x="288" y="749"/>
                    </a:lnTo>
                    <a:lnTo>
                      <a:pt x="292" y="774"/>
                    </a:lnTo>
                    <a:lnTo>
                      <a:pt x="295" y="799"/>
                    </a:lnTo>
                    <a:lnTo>
                      <a:pt x="298" y="824"/>
                    </a:lnTo>
                    <a:lnTo>
                      <a:pt x="301" y="849"/>
                    </a:lnTo>
                    <a:lnTo>
                      <a:pt x="304" y="875"/>
                    </a:lnTo>
                    <a:lnTo>
                      <a:pt x="307" y="900"/>
                    </a:lnTo>
                    <a:lnTo>
                      <a:pt x="309" y="926"/>
                    </a:lnTo>
                    <a:lnTo>
                      <a:pt x="311" y="951"/>
                    </a:lnTo>
                    <a:lnTo>
                      <a:pt x="312" y="976"/>
                    </a:lnTo>
                    <a:lnTo>
                      <a:pt x="313" y="1000"/>
                    </a:lnTo>
                    <a:lnTo>
                      <a:pt x="313" y="1023"/>
                    </a:lnTo>
                    <a:lnTo>
                      <a:pt x="312" y="1045"/>
                    </a:lnTo>
                    <a:lnTo>
                      <a:pt x="309" y="1067"/>
                    </a:lnTo>
                    <a:lnTo>
                      <a:pt x="306" y="1088"/>
                    </a:lnTo>
                    <a:lnTo>
                      <a:pt x="287" y="1055"/>
                    </a:lnTo>
                    <a:lnTo>
                      <a:pt x="269" y="1024"/>
                    </a:lnTo>
                    <a:lnTo>
                      <a:pt x="252" y="992"/>
                    </a:lnTo>
                    <a:lnTo>
                      <a:pt x="235" y="960"/>
                    </a:lnTo>
                    <a:lnTo>
                      <a:pt x="219" y="928"/>
                    </a:lnTo>
                    <a:lnTo>
                      <a:pt x="203" y="894"/>
                    </a:lnTo>
                    <a:lnTo>
                      <a:pt x="188" y="861"/>
                    </a:lnTo>
                    <a:lnTo>
                      <a:pt x="173" y="828"/>
                    </a:lnTo>
                    <a:lnTo>
                      <a:pt x="160" y="795"/>
                    </a:lnTo>
                    <a:lnTo>
                      <a:pt x="146" y="760"/>
                    </a:lnTo>
                    <a:lnTo>
                      <a:pt x="135" y="726"/>
                    </a:lnTo>
                    <a:lnTo>
                      <a:pt x="125" y="692"/>
                    </a:lnTo>
                    <a:lnTo>
                      <a:pt x="116" y="657"/>
                    </a:lnTo>
                    <a:lnTo>
                      <a:pt x="109" y="622"/>
                    </a:lnTo>
                    <a:lnTo>
                      <a:pt x="103" y="585"/>
                    </a:lnTo>
                    <a:lnTo>
                      <a:pt x="100" y="550"/>
                    </a:lnTo>
                    <a:lnTo>
                      <a:pt x="118" y="526"/>
                    </a:lnTo>
                    <a:lnTo>
                      <a:pt x="132" y="503"/>
                    </a:lnTo>
                    <a:lnTo>
                      <a:pt x="144" y="478"/>
                    </a:lnTo>
                    <a:lnTo>
                      <a:pt x="152" y="452"/>
                    </a:lnTo>
                    <a:lnTo>
                      <a:pt x="159" y="427"/>
                    </a:lnTo>
                    <a:lnTo>
                      <a:pt x="161" y="401"/>
                    </a:lnTo>
                    <a:lnTo>
                      <a:pt x="162" y="376"/>
                    </a:lnTo>
                    <a:lnTo>
                      <a:pt x="160" y="350"/>
                    </a:lnTo>
                    <a:lnTo>
                      <a:pt x="155" y="323"/>
                    </a:lnTo>
                    <a:lnTo>
                      <a:pt x="150" y="296"/>
                    </a:lnTo>
                    <a:lnTo>
                      <a:pt x="143" y="271"/>
                    </a:lnTo>
                    <a:lnTo>
                      <a:pt x="134" y="245"/>
                    </a:lnTo>
                    <a:lnTo>
                      <a:pt x="125" y="220"/>
                    </a:lnTo>
                    <a:lnTo>
                      <a:pt x="115" y="195"/>
                    </a:lnTo>
                    <a:lnTo>
                      <a:pt x="104" y="170"/>
                    </a:lnTo>
                    <a:lnTo>
                      <a:pt x="93" y="146"/>
                    </a:lnTo>
                    <a:lnTo>
                      <a:pt x="86" y="137"/>
                    </a:lnTo>
                    <a:lnTo>
                      <a:pt x="79" y="128"/>
                    </a:lnTo>
                    <a:lnTo>
                      <a:pt x="73" y="119"/>
                    </a:lnTo>
                    <a:lnTo>
                      <a:pt x="66" y="110"/>
                    </a:lnTo>
                    <a:lnTo>
                      <a:pt x="61" y="101"/>
                    </a:lnTo>
                    <a:lnTo>
                      <a:pt x="55" y="92"/>
                    </a:lnTo>
                    <a:lnTo>
                      <a:pt x="49" y="83"/>
                    </a:lnTo>
                    <a:lnTo>
                      <a:pt x="44" y="73"/>
                    </a:lnTo>
                    <a:lnTo>
                      <a:pt x="39" y="64"/>
                    </a:lnTo>
                    <a:lnTo>
                      <a:pt x="33" y="55"/>
                    </a:lnTo>
                    <a:lnTo>
                      <a:pt x="28" y="46"/>
                    </a:lnTo>
                    <a:lnTo>
                      <a:pt x="22" y="37"/>
                    </a:lnTo>
                    <a:lnTo>
                      <a:pt x="16" y="27"/>
                    </a:lnTo>
                    <a:lnTo>
                      <a:pt x="11" y="18"/>
                    </a:lnTo>
                    <a:lnTo>
                      <a:pt x="5" y="8"/>
                    </a:lnTo>
                    <a:lnTo>
                      <a:pt x="0" y="0"/>
                    </a:lnTo>
                    <a:lnTo>
                      <a:pt x="40" y="32"/>
                    </a:lnTo>
                    <a:lnTo>
                      <a:pt x="81" y="62"/>
                    </a:lnTo>
                    <a:lnTo>
                      <a:pt x="123" y="90"/>
                    </a:lnTo>
                    <a:lnTo>
                      <a:pt x="167" y="118"/>
                    </a:lnTo>
                    <a:lnTo>
                      <a:pt x="211" y="144"/>
                    </a:lnTo>
                    <a:lnTo>
                      <a:pt x="255" y="169"/>
                    </a:lnTo>
                    <a:lnTo>
                      <a:pt x="302" y="193"/>
                    </a:lnTo>
                    <a:lnTo>
                      <a:pt x="348" y="215"/>
                    </a:lnTo>
                    <a:lnTo>
                      <a:pt x="394" y="236"/>
                    </a:lnTo>
                    <a:lnTo>
                      <a:pt x="443" y="255"/>
                    </a:lnTo>
                    <a:lnTo>
                      <a:pt x="491" y="274"/>
                    </a:lnTo>
                    <a:lnTo>
                      <a:pt x="539" y="291"/>
                    </a:lnTo>
                    <a:lnTo>
                      <a:pt x="588" y="308"/>
                    </a:lnTo>
                    <a:lnTo>
                      <a:pt x="637" y="324"/>
                    </a:lnTo>
                    <a:lnTo>
                      <a:pt x="687" y="338"/>
                    </a:lnTo>
                    <a:lnTo>
                      <a:pt x="737" y="352"/>
                    </a:lnTo>
                    <a:lnTo>
                      <a:pt x="757" y="353"/>
                    </a:lnTo>
                    <a:lnTo>
                      <a:pt x="776" y="351"/>
                    </a:lnTo>
                    <a:lnTo>
                      <a:pt x="792" y="346"/>
                    </a:lnTo>
                    <a:lnTo>
                      <a:pt x="807" y="338"/>
                    </a:lnTo>
                    <a:lnTo>
                      <a:pt x="820" y="328"/>
                    </a:lnTo>
                    <a:lnTo>
                      <a:pt x="832" y="316"/>
                    </a:lnTo>
                    <a:lnTo>
                      <a:pt x="842" y="302"/>
                    </a:lnTo>
                    <a:lnTo>
                      <a:pt x="850" y="287"/>
                    </a:lnTo>
                    <a:lnTo>
                      <a:pt x="858" y="272"/>
                    </a:lnTo>
                    <a:lnTo>
                      <a:pt x="865" y="255"/>
                    </a:lnTo>
                    <a:lnTo>
                      <a:pt x="872" y="238"/>
                    </a:lnTo>
                    <a:lnTo>
                      <a:pt x="878" y="221"/>
                    </a:lnTo>
                    <a:lnTo>
                      <a:pt x="884" y="205"/>
                    </a:lnTo>
                    <a:lnTo>
                      <a:pt x="890" y="189"/>
                    </a:lnTo>
                    <a:lnTo>
                      <a:pt x="896" y="174"/>
                    </a:lnTo>
                    <a:lnTo>
                      <a:pt x="903" y="159"/>
                    </a:lnTo>
                    <a:lnTo>
                      <a:pt x="902" y="159"/>
                    </a:lnTo>
                    <a:lnTo>
                      <a:pt x="902" y="140"/>
                    </a:lnTo>
                    <a:lnTo>
                      <a:pt x="903" y="139"/>
                    </a:lnTo>
                    <a:lnTo>
                      <a:pt x="927" y="193"/>
                    </a:lnTo>
                    <a:lnTo>
                      <a:pt x="951" y="247"/>
                    </a:lnTo>
                    <a:lnTo>
                      <a:pt x="973" y="301"/>
                    </a:lnTo>
                    <a:lnTo>
                      <a:pt x="995" y="357"/>
                    </a:lnTo>
                    <a:lnTo>
                      <a:pt x="1015" y="412"/>
                    </a:lnTo>
                    <a:lnTo>
                      <a:pt x="1034" y="468"/>
                    </a:lnTo>
                    <a:lnTo>
                      <a:pt x="1053" y="524"/>
                    </a:lnTo>
                    <a:lnTo>
                      <a:pt x="1072" y="580"/>
                    </a:lnTo>
                    <a:lnTo>
                      <a:pt x="1092" y="636"/>
                    </a:lnTo>
                    <a:lnTo>
                      <a:pt x="1110" y="692"/>
                    </a:lnTo>
                    <a:lnTo>
                      <a:pt x="1128" y="748"/>
                    </a:lnTo>
                    <a:lnTo>
                      <a:pt x="1147" y="805"/>
                    </a:lnTo>
                    <a:lnTo>
                      <a:pt x="1166" y="861"/>
                    </a:lnTo>
                    <a:lnTo>
                      <a:pt x="1186" y="917"/>
                    </a:lnTo>
                    <a:lnTo>
                      <a:pt x="1207" y="973"/>
                    </a:lnTo>
                    <a:lnTo>
                      <a:pt x="1229" y="1028"/>
                    </a:lnTo>
                    <a:lnTo>
                      <a:pt x="1239" y="1080"/>
                    </a:lnTo>
                    <a:lnTo>
                      <a:pt x="1250" y="1132"/>
                    </a:lnTo>
                    <a:lnTo>
                      <a:pt x="1261" y="1183"/>
                    </a:lnTo>
                    <a:lnTo>
                      <a:pt x="1274" y="1235"/>
                    </a:lnTo>
                    <a:lnTo>
                      <a:pt x="1286" y="1286"/>
                    </a:lnTo>
                    <a:lnTo>
                      <a:pt x="1299" y="1336"/>
                    </a:lnTo>
                    <a:lnTo>
                      <a:pt x="1312" y="1388"/>
                    </a:lnTo>
                    <a:lnTo>
                      <a:pt x="1326" y="1438"/>
                    </a:lnTo>
                    <a:lnTo>
                      <a:pt x="1340" y="1489"/>
                    </a:lnTo>
                    <a:lnTo>
                      <a:pt x="1353" y="1540"/>
                    </a:lnTo>
                    <a:lnTo>
                      <a:pt x="1365" y="1591"/>
                    </a:lnTo>
                    <a:lnTo>
                      <a:pt x="1378" y="1642"/>
                    </a:lnTo>
                    <a:lnTo>
                      <a:pt x="1390" y="1694"/>
                    </a:lnTo>
                    <a:lnTo>
                      <a:pt x="1401" y="1746"/>
                    </a:lnTo>
                    <a:lnTo>
                      <a:pt x="1411" y="1797"/>
                    </a:lnTo>
                    <a:lnTo>
                      <a:pt x="1421" y="1851"/>
                    </a:lnTo>
                    <a:lnTo>
                      <a:pt x="1414" y="1869"/>
                    </a:lnTo>
                    <a:lnTo>
                      <a:pt x="1406" y="1886"/>
                    </a:lnTo>
                    <a:lnTo>
                      <a:pt x="1397" y="1902"/>
                    </a:lnTo>
                    <a:lnTo>
                      <a:pt x="1386" y="1917"/>
                    </a:lnTo>
                    <a:lnTo>
                      <a:pt x="1374" y="1930"/>
                    </a:lnTo>
                    <a:lnTo>
                      <a:pt x="1360" y="1943"/>
                    </a:lnTo>
                    <a:lnTo>
                      <a:pt x="1346" y="1955"/>
                    </a:lnTo>
                    <a:lnTo>
                      <a:pt x="1331" y="1967"/>
                    </a:lnTo>
                    <a:lnTo>
                      <a:pt x="1317" y="1978"/>
                    </a:lnTo>
                    <a:lnTo>
                      <a:pt x="1302" y="1990"/>
                    </a:lnTo>
                    <a:lnTo>
                      <a:pt x="1288" y="2001"/>
                    </a:lnTo>
                    <a:lnTo>
                      <a:pt x="1274" y="2013"/>
                    </a:lnTo>
                    <a:lnTo>
                      <a:pt x="1261" y="2026"/>
                    </a:lnTo>
                    <a:lnTo>
                      <a:pt x="1249" y="2039"/>
                    </a:lnTo>
                    <a:lnTo>
                      <a:pt x="1238" y="2053"/>
                    </a:lnTo>
                    <a:lnTo>
                      <a:pt x="1229" y="2069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69" name="Freeform 665"/>
              <p:cNvSpPr>
                <a:spLocks/>
              </p:cNvSpPr>
              <p:nvPr/>
            </p:nvSpPr>
            <p:spPr bwMode="auto">
              <a:xfrm>
                <a:off x="3601" y="3418"/>
                <a:ext cx="122" cy="22"/>
              </a:xfrm>
              <a:custGeom>
                <a:avLst/>
                <a:gdLst>
                  <a:gd name="T0" fmla="*/ 977 w 977"/>
                  <a:gd name="T1" fmla="*/ 0 h 177"/>
                  <a:gd name="T2" fmla="*/ 924 w 977"/>
                  <a:gd name="T3" fmla="*/ 40 h 177"/>
                  <a:gd name="T4" fmla="*/ 871 w 977"/>
                  <a:gd name="T5" fmla="*/ 75 h 177"/>
                  <a:gd name="T6" fmla="*/ 814 w 977"/>
                  <a:gd name="T7" fmla="*/ 104 h 177"/>
                  <a:gd name="T8" fmla="*/ 756 w 977"/>
                  <a:gd name="T9" fmla="*/ 128 h 177"/>
                  <a:gd name="T10" fmla="*/ 696 w 977"/>
                  <a:gd name="T11" fmla="*/ 147 h 177"/>
                  <a:gd name="T12" fmla="*/ 634 w 977"/>
                  <a:gd name="T13" fmla="*/ 161 h 177"/>
                  <a:gd name="T14" fmla="*/ 571 w 977"/>
                  <a:gd name="T15" fmla="*/ 171 h 177"/>
                  <a:gd name="T16" fmla="*/ 507 w 977"/>
                  <a:gd name="T17" fmla="*/ 176 h 177"/>
                  <a:gd name="T18" fmla="*/ 443 w 977"/>
                  <a:gd name="T19" fmla="*/ 177 h 177"/>
                  <a:gd name="T20" fmla="*/ 378 w 977"/>
                  <a:gd name="T21" fmla="*/ 175 h 177"/>
                  <a:gd name="T22" fmla="*/ 313 w 977"/>
                  <a:gd name="T23" fmla="*/ 170 h 177"/>
                  <a:gd name="T24" fmla="*/ 249 w 977"/>
                  <a:gd name="T25" fmla="*/ 161 h 177"/>
                  <a:gd name="T26" fmla="*/ 185 w 977"/>
                  <a:gd name="T27" fmla="*/ 149 h 177"/>
                  <a:gd name="T28" fmla="*/ 122 w 977"/>
                  <a:gd name="T29" fmla="*/ 135 h 177"/>
                  <a:gd name="T30" fmla="*/ 60 w 977"/>
                  <a:gd name="T31" fmla="*/ 118 h 177"/>
                  <a:gd name="T32" fmla="*/ 0 w 977"/>
                  <a:gd name="T33" fmla="*/ 100 h 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7" h="177">
                    <a:moveTo>
                      <a:pt x="977" y="0"/>
                    </a:moveTo>
                    <a:lnTo>
                      <a:pt x="924" y="40"/>
                    </a:lnTo>
                    <a:lnTo>
                      <a:pt x="871" y="75"/>
                    </a:lnTo>
                    <a:lnTo>
                      <a:pt x="814" y="104"/>
                    </a:lnTo>
                    <a:lnTo>
                      <a:pt x="756" y="128"/>
                    </a:lnTo>
                    <a:lnTo>
                      <a:pt x="696" y="147"/>
                    </a:lnTo>
                    <a:lnTo>
                      <a:pt x="634" y="161"/>
                    </a:lnTo>
                    <a:lnTo>
                      <a:pt x="571" y="171"/>
                    </a:lnTo>
                    <a:lnTo>
                      <a:pt x="507" y="176"/>
                    </a:lnTo>
                    <a:lnTo>
                      <a:pt x="443" y="177"/>
                    </a:lnTo>
                    <a:lnTo>
                      <a:pt x="378" y="175"/>
                    </a:lnTo>
                    <a:lnTo>
                      <a:pt x="313" y="170"/>
                    </a:lnTo>
                    <a:lnTo>
                      <a:pt x="249" y="161"/>
                    </a:lnTo>
                    <a:lnTo>
                      <a:pt x="185" y="149"/>
                    </a:lnTo>
                    <a:lnTo>
                      <a:pt x="122" y="135"/>
                    </a:lnTo>
                    <a:lnTo>
                      <a:pt x="60" y="118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0" name="Freeform 666"/>
              <p:cNvSpPr>
                <a:spLocks/>
              </p:cNvSpPr>
              <p:nvPr/>
            </p:nvSpPr>
            <p:spPr bwMode="auto">
              <a:xfrm>
                <a:off x="3601" y="3412"/>
                <a:ext cx="14" cy="19"/>
              </a:xfrm>
              <a:custGeom>
                <a:avLst/>
                <a:gdLst>
                  <a:gd name="T0" fmla="*/ 0 w 113"/>
                  <a:gd name="T1" fmla="*/ 153 h 153"/>
                  <a:gd name="T2" fmla="*/ 10 w 113"/>
                  <a:gd name="T3" fmla="*/ 144 h 153"/>
                  <a:gd name="T4" fmla="*/ 18 w 113"/>
                  <a:gd name="T5" fmla="*/ 135 h 153"/>
                  <a:gd name="T6" fmla="*/ 26 w 113"/>
                  <a:gd name="T7" fmla="*/ 125 h 153"/>
                  <a:gd name="T8" fmla="*/ 32 w 113"/>
                  <a:gd name="T9" fmla="*/ 114 h 153"/>
                  <a:gd name="T10" fmla="*/ 39 w 113"/>
                  <a:gd name="T11" fmla="*/ 104 h 153"/>
                  <a:gd name="T12" fmla="*/ 44 w 113"/>
                  <a:gd name="T13" fmla="*/ 92 h 153"/>
                  <a:gd name="T14" fmla="*/ 49 w 113"/>
                  <a:gd name="T15" fmla="*/ 81 h 153"/>
                  <a:gd name="T16" fmla="*/ 53 w 113"/>
                  <a:gd name="T17" fmla="*/ 70 h 153"/>
                  <a:gd name="T18" fmla="*/ 58 w 113"/>
                  <a:gd name="T19" fmla="*/ 59 h 153"/>
                  <a:gd name="T20" fmla="*/ 63 w 113"/>
                  <a:gd name="T21" fmla="*/ 48 h 153"/>
                  <a:gd name="T22" fmla="*/ 69 w 113"/>
                  <a:gd name="T23" fmla="*/ 38 h 153"/>
                  <a:gd name="T24" fmla="*/ 75 w 113"/>
                  <a:gd name="T25" fmla="*/ 29 h 153"/>
                  <a:gd name="T26" fmla="*/ 82 w 113"/>
                  <a:gd name="T27" fmla="*/ 20 h 153"/>
                  <a:gd name="T28" fmla="*/ 91 w 113"/>
                  <a:gd name="T29" fmla="*/ 12 h 153"/>
                  <a:gd name="T30" fmla="*/ 101 w 113"/>
                  <a:gd name="T31" fmla="*/ 5 h 153"/>
                  <a:gd name="T32" fmla="*/ 113 w 113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3">
                    <a:moveTo>
                      <a:pt x="0" y="153"/>
                    </a:moveTo>
                    <a:lnTo>
                      <a:pt x="10" y="144"/>
                    </a:lnTo>
                    <a:lnTo>
                      <a:pt x="18" y="135"/>
                    </a:lnTo>
                    <a:lnTo>
                      <a:pt x="26" y="125"/>
                    </a:lnTo>
                    <a:lnTo>
                      <a:pt x="32" y="114"/>
                    </a:lnTo>
                    <a:lnTo>
                      <a:pt x="39" y="104"/>
                    </a:lnTo>
                    <a:lnTo>
                      <a:pt x="44" y="92"/>
                    </a:lnTo>
                    <a:lnTo>
                      <a:pt x="49" y="81"/>
                    </a:lnTo>
                    <a:lnTo>
                      <a:pt x="53" y="70"/>
                    </a:lnTo>
                    <a:lnTo>
                      <a:pt x="58" y="59"/>
                    </a:lnTo>
                    <a:lnTo>
                      <a:pt x="63" y="48"/>
                    </a:lnTo>
                    <a:lnTo>
                      <a:pt x="69" y="38"/>
                    </a:lnTo>
                    <a:lnTo>
                      <a:pt x="75" y="29"/>
                    </a:lnTo>
                    <a:lnTo>
                      <a:pt x="82" y="20"/>
                    </a:lnTo>
                    <a:lnTo>
                      <a:pt x="91" y="12"/>
                    </a:lnTo>
                    <a:lnTo>
                      <a:pt x="101" y="5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1" name="Freeform 667"/>
              <p:cNvSpPr>
                <a:spLocks/>
              </p:cNvSpPr>
              <p:nvPr/>
            </p:nvSpPr>
            <p:spPr bwMode="auto">
              <a:xfrm>
                <a:off x="3615" y="3351"/>
                <a:ext cx="5" cy="61"/>
              </a:xfrm>
              <a:custGeom>
                <a:avLst/>
                <a:gdLst>
                  <a:gd name="T0" fmla="*/ 0 w 43"/>
                  <a:gd name="T1" fmla="*/ 484 h 484"/>
                  <a:gd name="T2" fmla="*/ 13 w 43"/>
                  <a:gd name="T3" fmla="*/ 458 h 484"/>
                  <a:gd name="T4" fmla="*/ 24 w 43"/>
                  <a:gd name="T5" fmla="*/ 430 h 484"/>
                  <a:gd name="T6" fmla="*/ 33 w 43"/>
                  <a:gd name="T7" fmla="*/ 402 h 484"/>
                  <a:gd name="T8" fmla="*/ 38 w 43"/>
                  <a:gd name="T9" fmla="*/ 373 h 484"/>
                  <a:gd name="T10" fmla="*/ 42 w 43"/>
                  <a:gd name="T11" fmla="*/ 344 h 484"/>
                  <a:gd name="T12" fmla="*/ 43 w 43"/>
                  <a:gd name="T13" fmla="*/ 314 h 484"/>
                  <a:gd name="T14" fmla="*/ 43 w 43"/>
                  <a:gd name="T15" fmla="*/ 283 h 484"/>
                  <a:gd name="T16" fmla="*/ 42 w 43"/>
                  <a:gd name="T17" fmla="*/ 251 h 484"/>
                  <a:gd name="T18" fmla="*/ 39 w 43"/>
                  <a:gd name="T19" fmla="*/ 220 h 484"/>
                  <a:gd name="T20" fmla="*/ 36 w 43"/>
                  <a:gd name="T21" fmla="*/ 188 h 484"/>
                  <a:gd name="T22" fmla="*/ 32 w 43"/>
                  <a:gd name="T23" fmla="*/ 157 h 484"/>
                  <a:gd name="T24" fmla="*/ 28 w 43"/>
                  <a:gd name="T25" fmla="*/ 124 h 484"/>
                  <a:gd name="T26" fmla="*/ 23 w 43"/>
                  <a:gd name="T27" fmla="*/ 92 h 484"/>
                  <a:gd name="T28" fmla="*/ 19 w 43"/>
                  <a:gd name="T29" fmla="*/ 61 h 484"/>
                  <a:gd name="T30" fmla="*/ 16 w 43"/>
                  <a:gd name="T31" fmla="*/ 30 h 484"/>
                  <a:gd name="T32" fmla="*/ 14 w 43"/>
                  <a:gd name="T33" fmla="*/ 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84">
                    <a:moveTo>
                      <a:pt x="0" y="484"/>
                    </a:moveTo>
                    <a:lnTo>
                      <a:pt x="13" y="458"/>
                    </a:lnTo>
                    <a:lnTo>
                      <a:pt x="24" y="430"/>
                    </a:lnTo>
                    <a:lnTo>
                      <a:pt x="33" y="402"/>
                    </a:lnTo>
                    <a:lnTo>
                      <a:pt x="38" y="373"/>
                    </a:lnTo>
                    <a:lnTo>
                      <a:pt x="42" y="344"/>
                    </a:lnTo>
                    <a:lnTo>
                      <a:pt x="43" y="314"/>
                    </a:lnTo>
                    <a:lnTo>
                      <a:pt x="43" y="283"/>
                    </a:lnTo>
                    <a:lnTo>
                      <a:pt x="42" y="251"/>
                    </a:lnTo>
                    <a:lnTo>
                      <a:pt x="39" y="220"/>
                    </a:lnTo>
                    <a:lnTo>
                      <a:pt x="36" y="188"/>
                    </a:lnTo>
                    <a:lnTo>
                      <a:pt x="32" y="157"/>
                    </a:lnTo>
                    <a:lnTo>
                      <a:pt x="28" y="124"/>
                    </a:lnTo>
                    <a:lnTo>
                      <a:pt x="23" y="92"/>
                    </a:lnTo>
                    <a:lnTo>
                      <a:pt x="19" y="61"/>
                    </a:lnTo>
                    <a:lnTo>
                      <a:pt x="16" y="30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2" name="Freeform 668"/>
              <p:cNvSpPr>
                <a:spLocks/>
              </p:cNvSpPr>
              <p:nvPr/>
            </p:nvSpPr>
            <p:spPr bwMode="auto">
              <a:xfrm>
                <a:off x="3617" y="3318"/>
                <a:ext cx="10" cy="33"/>
              </a:xfrm>
              <a:custGeom>
                <a:avLst/>
                <a:gdLst>
                  <a:gd name="T0" fmla="*/ 0 w 80"/>
                  <a:gd name="T1" fmla="*/ 265 h 265"/>
                  <a:gd name="T2" fmla="*/ 8 w 80"/>
                  <a:gd name="T3" fmla="*/ 250 h 265"/>
                  <a:gd name="T4" fmla="*/ 18 w 80"/>
                  <a:gd name="T5" fmla="*/ 234 h 265"/>
                  <a:gd name="T6" fmla="*/ 27 w 80"/>
                  <a:gd name="T7" fmla="*/ 219 h 265"/>
                  <a:gd name="T8" fmla="*/ 36 w 80"/>
                  <a:gd name="T9" fmla="*/ 203 h 265"/>
                  <a:gd name="T10" fmla="*/ 46 w 80"/>
                  <a:gd name="T11" fmla="*/ 187 h 265"/>
                  <a:gd name="T12" fmla="*/ 54 w 80"/>
                  <a:gd name="T13" fmla="*/ 171 h 265"/>
                  <a:gd name="T14" fmla="*/ 62 w 80"/>
                  <a:gd name="T15" fmla="*/ 155 h 265"/>
                  <a:gd name="T16" fmla="*/ 68 w 80"/>
                  <a:gd name="T17" fmla="*/ 138 h 265"/>
                  <a:gd name="T18" fmla="*/ 74 w 80"/>
                  <a:gd name="T19" fmla="*/ 122 h 265"/>
                  <a:gd name="T20" fmla="*/ 78 w 80"/>
                  <a:gd name="T21" fmla="*/ 105 h 265"/>
                  <a:gd name="T22" fmla="*/ 80 w 80"/>
                  <a:gd name="T23" fmla="*/ 87 h 265"/>
                  <a:gd name="T24" fmla="*/ 80 w 80"/>
                  <a:gd name="T25" fmla="*/ 69 h 265"/>
                  <a:gd name="T26" fmla="*/ 79 w 80"/>
                  <a:gd name="T27" fmla="*/ 52 h 265"/>
                  <a:gd name="T28" fmla="*/ 75 w 80"/>
                  <a:gd name="T29" fmla="*/ 35 h 265"/>
                  <a:gd name="T30" fmla="*/ 69 w 80"/>
                  <a:gd name="T31" fmla="*/ 17 h 265"/>
                  <a:gd name="T32" fmla="*/ 60 w 80"/>
                  <a:gd name="T3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65">
                    <a:moveTo>
                      <a:pt x="0" y="265"/>
                    </a:moveTo>
                    <a:lnTo>
                      <a:pt x="8" y="250"/>
                    </a:lnTo>
                    <a:lnTo>
                      <a:pt x="18" y="234"/>
                    </a:lnTo>
                    <a:lnTo>
                      <a:pt x="27" y="219"/>
                    </a:lnTo>
                    <a:lnTo>
                      <a:pt x="36" y="203"/>
                    </a:lnTo>
                    <a:lnTo>
                      <a:pt x="46" y="187"/>
                    </a:lnTo>
                    <a:lnTo>
                      <a:pt x="54" y="171"/>
                    </a:lnTo>
                    <a:lnTo>
                      <a:pt x="62" y="155"/>
                    </a:lnTo>
                    <a:lnTo>
                      <a:pt x="68" y="138"/>
                    </a:lnTo>
                    <a:lnTo>
                      <a:pt x="74" y="122"/>
                    </a:lnTo>
                    <a:lnTo>
                      <a:pt x="78" y="105"/>
                    </a:lnTo>
                    <a:lnTo>
                      <a:pt x="80" y="87"/>
                    </a:lnTo>
                    <a:lnTo>
                      <a:pt x="80" y="69"/>
                    </a:lnTo>
                    <a:lnTo>
                      <a:pt x="79" y="52"/>
                    </a:lnTo>
                    <a:lnTo>
                      <a:pt x="75" y="35"/>
                    </a:lnTo>
                    <a:lnTo>
                      <a:pt x="69" y="17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3" name="Line 669"/>
              <p:cNvSpPr>
                <a:spLocks noChangeShapeType="1"/>
              </p:cNvSpPr>
              <p:nvPr/>
            </p:nvSpPr>
            <p:spPr bwMode="auto">
              <a:xfrm flipH="1" flipV="1">
                <a:off x="3616" y="3306"/>
                <a:ext cx="8" cy="1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4" name="Freeform 670"/>
              <p:cNvSpPr>
                <a:spLocks/>
              </p:cNvSpPr>
              <p:nvPr/>
            </p:nvSpPr>
            <p:spPr bwMode="auto">
              <a:xfrm>
                <a:off x="3610" y="3237"/>
                <a:ext cx="6" cy="69"/>
              </a:xfrm>
              <a:custGeom>
                <a:avLst/>
                <a:gdLst>
                  <a:gd name="T0" fmla="*/ 46 w 46"/>
                  <a:gd name="T1" fmla="*/ 550 h 550"/>
                  <a:gd name="T2" fmla="*/ 46 w 46"/>
                  <a:gd name="T3" fmla="*/ 514 h 550"/>
                  <a:gd name="T4" fmla="*/ 46 w 46"/>
                  <a:gd name="T5" fmla="*/ 479 h 550"/>
                  <a:gd name="T6" fmla="*/ 44 w 46"/>
                  <a:gd name="T7" fmla="*/ 443 h 550"/>
                  <a:gd name="T8" fmla="*/ 43 w 46"/>
                  <a:gd name="T9" fmla="*/ 408 h 550"/>
                  <a:gd name="T10" fmla="*/ 40 w 46"/>
                  <a:gd name="T11" fmla="*/ 374 h 550"/>
                  <a:gd name="T12" fmla="*/ 37 w 46"/>
                  <a:gd name="T13" fmla="*/ 340 h 550"/>
                  <a:gd name="T14" fmla="*/ 34 w 46"/>
                  <a:gd name="T15" fmla="*/ 306 h 550"/>
                  <a:gd name="T16" fmla="*/ 30 w 46"/>
                  <a:gd name="T17" fmla="*/ 271 h 550"/>
                  <a:gd name="T18" fmla="*/ 26 w 46"/>
                  <a:gd name="T19" fmla="*/ 237 h 550"/>
                  <a:gd name="T20" fmla="*/ 22 w 46"/>
                  <a:gd name="T21" fmla="*/ 204 h 550"/>
                  <a:gd name="T22" fmla="*/ 18 w 46"/>
                  <a:gd name="T23" fmla="*/ 170 h 550"/>
                  <a:gd name="T24" fmla="*/ 14 w 46"/>
                  <a:gd name="T25" fmla="*/ 135 h 550"/>
                  <a:gd name="T26" fmla="*/ 10 w 46"/>
                  <a:gd name="T27" fmla="*/ 102 h 550"/>
                  <a:gd name="T28" fmla="*/ 6 w 46"/>
                  <a:gd name="T29" fmla="*/ 68 h 550"/>
                  <a:gd name="T30" fmla="*/ 3 w 46"/>
                  <a:gd name="T31" fmla="*/ 34 h 550"/>
                  <a:gd name="T32" fmla="*/ 0 w 46"/>
                  <a:gd name="T33" fmla="*/ 0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550">
                    <a:moveTo>
                      <a:pt x="46" y="550"/>
                    </a:moveTo>
                    <a:lnTo>
                      <a:pt x="46" y="514"/>
                    </a:lnTo>
                    <a:lnTo>
                      <a:pt x="46" y="479"/>
                    </a:lnTo>
                    <a:lnTo>
                      <a:pt x="44" y="443"/>
                    </a:lnTo>
                    <a:lnTo>
                      <a:pt x="43" y="408"/>
                    </a:lnTo>
                    <a:lnTo>
                      <a:pt x="40" y="374"/>
                    </a:lnTo>
                    <a:lnTo>
                      <a:pt x="37" y="340"/>
                    </a:lnTo>
                    <a:lnTo>
                      <a:pt x="34" y="306"/>
                    </a:lnTo>
                    <a:lnTo>
                      <a:pt x="30" y="271"/>
                    </a:lnTo>
                    <a:lnTo>
                      <a:pt x="26" y="237"/>
                    </a:lnTo>
                    <a:lnTo>
                      <a:pt x="22" y="204"/>
                    </a:lnTo>
                    <a:lnTo>
                      <a:pt x="18" y="170"/>
                    </a:lnTo>
                    <a:lnTo>
                      <a:pt x="14" y="135"/>
                    </a:lnTo>
                    <a:lnTo>
                      <a:pt x="10" y="102"/>
                    </a:lnTo>
                    <a:lnTo>
                      <a:pt x="6" y="68"/>
                    </a:lnTo>
                    <a:lnTo>
                      <a:pt x="3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5" name="Line 671"/>
              <p:cNvSpPr>
                <a:spLocks noChangeShapeType="1"/>
              </p:cNvSpPr>
              <p:nvPr/>
            </p:nvSpPr>
            <p:spPr bwMode="auto">
              <a:xfrm flipH="1" flipV="1">
                <a:off x="3607" y="3234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6" name="Freeform 672"/>
              <p:cNvSpPr>
                <a:spLocks/>
              </p:cNvSpPr>
              <p:nvPr/>
            </p:nvSpPr>
            <p:spPr bwMode="auto">
              <a:xfrm>
                <a:off x="3604" y="3233"/>
                <a:ext cx="3" cy="15"/>
              </a:xfrm>
              <a:custGeom>
                <a:avLst/>
                <a:gdLst>
                  <a:gd name="T0" fmla="*/ 18 w 18"/>
                  <a:gd name="T1" fmla="*/ 0 h 113"/>
                  <a:gd name="T2" fmla="*/ 14 w 18"/>
                  <a:gd name="T3" fmla="*/ 6 h 113"/>
                  <a:gd name="T4" fmla="*/ 11 w 18"/>
                  <a:gd name="T5" fmla="*/ 12 h 113"/>
                  <a:gd name="T6" fmla="*/ 9 w 18"/>
                  <a:gd name="T7" fmla="*/ 19 h 113"/>
                  <a:gd name="T8" fmla="*/ 6 w 18"/>
                  <a:gd name="T9" fmla="*/ 26 h 113"/>
                  <a:gd name="T10" fmla="*/ 4 w 18"/>
                  <a:gd name="T11" fmla="*/ 34 h 113"/>
                  <a:gd name="T12" fmla="*/ 3 w 18"/>
                  <a:gd name="T13" fmla="*/ 41 h 113"/>
                  <a:gd name="T14" fmla="*/ 2 w 18"/>
                  <a:gd name="T15" fmla="*/ 48 h 113"/>
                  <a:gd name="T16" fmla="*/ 1 w 18"/>
                  <a:gd name="T17" fmla="*/ 56 h 113"/>
                  <a:gd name="T18" fmla="*/ 1 w 18"/>
                  <a:gd name="T19" fmla="*/ 63 h 113"/>
                  <a:gd name="T20" fmla="*/ 0 w 18"/>
                  <a:gd name="T21" fmla="*/ 71 h 113"/>
                  <a:gd name="T22" fmla="*/ 0 w 18"/>
                  <a:gd name="T23" fmla="*/ 78 h 113"/>
                  <a:gd name="T24" fmla="*/ 1 w 18"/>
                  <a:gd name="T25" fmla="*/ 85 h 113"/>
                  <a:gd name="T26" fmla="*/ 1 w 18"/>
                  <a:gd name="T27" fmla="*/ 93 h 113"/>
                  <a:gd name="T28" fmla="*/ 2 w 18"/>
                  <a:gd name="T29" fmla="*/ 99 h 113"/>
                  <a:gd name="T30" fmla="*/ 3 w 18"/>
                  <a:gd name="T31" fmla="*/ 106 h 113"/>
                  <a:gd name="T32" fmla="*/ 4 w 18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113">
                    <a:moveTo>
                      <a:pt x="18" y="0"/>
                    </a:moveTo>
                    <a:lnTo>
                      <a:pt x="14" y="6"/>
                    </a:lnTo>
                    <a:lnTo>
                      <a:pt x="11" y="12"/>
                    </a:lnTo>
                    <a:lnTo>
                      <a:pt x="9" y="19"/>
                    </a:lnTo>
                    <a:lnTo>
                      <a:pt x="6" y="26"/>
                    </a:lnTo>
                    <a:lnTo>
                      <a:pt x="4" y="34"/>
                    </a:lnTo>
                    <a:lnTo>
                      <a:pt x="3" y="41"/>
                    </a:lnTo>
                    <a:lnTo>
                      <a:pt x="2" y="48"/>
                    </a:lnTo>
                    <a:lnTo>
                      <a:pt x="1" y="56"/>
                    </a:lnTo>
                    <a:lnTo>
                      <a:pt x="1" y="63"/>
                    </a:lnTo>
                    <a:lnTo>
                      <a:pt x="0" y="71"/>
                    </a:lnTo>
                    <a:lnTo>
                      <a:pt x="0" y="78"/>
                    </a:lnTo>
                    <a:lnTo>
                      <a:pt x="1" y="85"/>
                    </a:lnTo>
                    <a:lnTo>
                      <a:pt x="1" y="93"/>
                    </a:lnTo>
                    <a:lnTo>
                      <a:pt x="2" y="99"/>
                    </a:lnTo>
                    <a:lnTo>
                      <a:pt x="3" y="106"/>
                    </a:lnTo>
                    <a:lnTo>
                      <a:pt x="4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7" name="Freeform 673"/>
              <p:cNvSpPr>
                <a:spLocks/>
              </p:cNvSpPr>
              <p:nvPr/>
            </p:nvSpPr>
            <p:spPr bwMode="auto">
              <a:xfrm>
                <a:off x="3605" y="3248"/>
                <a:ext cx="3" cy="48"/>
              </a:xfrm>
              <a:custGeom>
                <a:avLst/>
                <a:gdLst>
                  <a:gd name="T0" fmla="*/ 0 w 28"/>
                  <a:gd name="T1" fmla="*/ 0 h 385"/>
                  <a:gd name="T2" fmla="*/ 1 w 28"/>
                  <a:gd name="T3" fmla="*/ 22 h 385"/>
                  <a:gd name="T4" fmla="*/ 3 w 28"/>
                  <a:gd name="T5" fmla="*/ 46 h 385"/>
                  <a:gd name="T6" fmla="*/ 7 w 28"/>
                  <a:gd name="T7" fmla="*/ 71 h 385"/>
                  <a:gd name="T8" fmla="*/ 10 w 28"/>
                  <a:gd name="T9" fmla="*/ 96 h 385"/>
                  <a:gd name="T10" fmla="*/ 13 w 28"/>
                  <a:gd name="T11" fmla="*/ 121 h 385"/>
                  <a:gd name="T12" fmla="*/ 16 w 28"/>
                  <a:gd name="T13" fmla="*/ 146 h 385"/>
                  <a:gd name="T14" fmla="*/ 19 w 28"/>
                  <a:gd name="T15" fmla="*/ 172 h 385"/>
                  <a:gd name="T16" fmla="*/ 22 w 28"/>
                  <a:gd name="T17" fmla="*/ 197 h 385"/>
                  <a:gd name="T18" fmla="*/ 24 w 28"/>
                  <a:gd name="T19" fmla="*/ 223 h 385"/>
                  <a:gd name="T20" fmla="*/ 26 w 28"/>
                  <a:gd name="T21" fmla="*/ 248 h 385"/>
                  <a:gd name="T22" fmla="*/ 27 w 28"/>
                  <a:gd name="T23" fmla="*/ 273 h 385"/>
                  <a:gd name="T24" fmla="*/ 28 w 28"/>
                  <a:gd name="T25" fmla="*/ 297 h 385"/>
                  <a:gd name="T26" fmla="*/ 28 w 28"/>
                  <a:gd name="T27" fmla="*/ 320 h 385"/>
                  <a:gd name="T28" fmla="*/ 27 w 28"/>
                  <a:gd name="T29" fmla="*/ 342 h 385"/>
                  <a:gd name="T30" fmla="*/ 24 w 28"/>
                  <a:gd name="T31" fmla="*/ 364 h 385"/>
                  <a:gd name="T32" fmla="*/ 21 w 28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85">
                    <a:moveTo>
                      <a:pt x="0" y="0"/>
                    </a:moveTo>
                    <a:lnTo>
                      <a:pt x="1" y="22"/>
                    </a:lnTo>
                    <a:lnTo>
                      <a:pt x="3" y="46"/>
                    </a:lnTo>
                    <a:lnTo>
                      <a:pt x="7" y="71"/>
                    </a:lnTo>
                    <a:lnTo>
                      <a:pt x="10" y="96"/>
                    </a:lnTo>
                    <a:lnTo>
                      <a:pt x="13" y="121"/>
                    </a:lnTo>
                    <a:lnTo>
                      <a:pt x="16" y="146"/>
                    </a:lnTo>
                    <a:lnTo>
                      <a:pt x="19" y="172"/>
                    </a:lnTo>
                    <a:lnTo>
                      <a:pt x="22" y="197"/>
                    </a:lnTo>
                    <a:lnTo>
                      <a:pt x="24" y="223"/>
                    </a:lnTo>
                    <a:lnTo>
                      <a:pt x="26" y="248"/>
                    </a:lnTo>
                    <a:lnTo>
                      <a:pt x="27" y="273"/>
                    </a:lnTo>
                    <a:lnTo>
                      <a:pt x="28" y="297"/>
                    </a:lnTo>
                    <a:lnTo>
                      <a:pt x="28" y="320"/>
                    </a:lnTo>
                    <a:lnTo>
                      <a:pt x="27" y="342"/>
                    </a:lnTo>
                    <a:lnTo>
                      <a:pt x="24" y="364"/>
                    </a:lnTo>
                    <a:lnTo>
                      <a:pt x="21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8" name="Freeform 674"/>
              <p:cNvSpPr>
                <a:spLocks/>
              </p:cNvSpPr>
              <p:nvPr/>
            </p:nvSpPr>
            <p:spPr bwMode="auto">
              <a:xfrm>
                <a:off x="3582" y="3228"/>
                <a:ext cx="25" cy="68"/>
              </a:xfrm>
              <a:custGeom>
                <a:avLst/>
                <a:gdLst>
                  <a:gd name="T0" fmla="*/ 206 w 206"/>
                  <a:gd name="T1" fmla="*/ 538 h 538"/>
                  <a:gd name="T2" fmla="*/ 187 w 206"/>
                  <a:gd name="T3" fmla="*/ 505 h 538"/>
                  <a:gd name="T4" fmla="*/ 169 w 206"/>
                  <a:gd name="T5" fmla="*/ 474 h 538"/>
                  <a:gd name="T6" fmla="*/ 152 w 206"/>
                  <a:gd name="T7" fmla="*/ 442 h 538"/>
                  <a:gd name="T8" fmla="*/ 135 w 206"/>
                  <a:gd name="T9" fmla="*/ 410 h 538"/>
                  <a:gd name="T10" fmla="*/ 119 w 206"/>
                  <a:gd name="T11" fmla="*/ 378 h 538"/>
                  <a:gd name="T12" fmla="*/ 103 w 206"/>
                  <a:gd name="T13" fmla="*/ 344 h 538"/>
                  <a:gd name="T14" fmla="*/ 88 w 206"/>
                  <a:gd name="T15" fmla="*/ 311 h 538"/>
                  <a:gd name="T16" fmla="*/ 73 w 206"/>
                  <a:gd name="T17" fmla="*/ 278 h 538"/>
                  <a:gd name="T18" fmla="*/ 60 w 206"/>
                  <a:gd name="T19" fmla="*/ 245 h 538"/>
                  <a:gd name="T20" fmla="*/ 46 w 206"/>
                  <a:gd name="T21" fmla="*/ 210 h 538"/>
                  <a:gd name="T22" fmla="*/ 35 w 206"/>
                  <a:gd name="T23" fmla="*/ 176 h 538"/>
                  <a:gd name="T24" fmla="*/ 25 w 206"/>
                  <a:gd name="T25" fmla="*/ 142 h 538"/>
                  <a:gd name="T26" fmla="*/ 16 w 206"/>
                  <a:gd name="T27" fmla="*/ 107 h 538"/>
                  <a:gd name="T28" fmla="*/ 9 w 206"/>
                  <a:gd name="T29" fmla="*/ 72 h 538"/>
                  <a:gd name="T30" fmla="*/ 3 w 206"/>
                  <a:gd name="T31" fmla="*/ 35 h 538"/>
                  <a:gd name="T32" fmla="*/ 0 w 206"/>
                  <a:gd name="T33" fmla="*/ 0 h 5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538">
                    <a:moveTo>
                      <a:pt x="206" y="538"/>
                    </a:moveTo>
                    <a:lnTo>
                      <a:pt x="187" y="505"/>
                    </a:lnTo>
                    <a:lnTo>
                      <a:pt x="169" y="474"/>
                    </a:lnTo>
                    <a:lnTo>
                      <a:pt x="152" y="442"/>
                    </a:lnTo>
                    <a:lnTo>
                      <a:pt x="135" y="410"/>
                    </a:lnTo>
                    <a:lnTo>
                      <a:pt x="119" y="378"/>
                    </a:lnTo>
                    <a:lnTo>
                      <a:pt x="103" y="344"/>
                    </a:lnTo>
                    <a:lnTo>
                      <a:pt x="88" y="311"/>
                    </a:lnTo>
                    <a:lnTo>
                      <a:pt x="73" y="278"/>
                    </a:lnTo>
                    <a:lnTo>
                      <a:pt x="60" y="245"/>
                    </a:lnTo>
                    <a:lnTo>
                      <a:pt x="46" y="210"/>
                    </a:lnTo>
                    <a:lnTo>
                      <a:pt x="35" y="176"/>
                    </a:lnTo>
                    <a:lnTo>
                      <a:pt x="25" y="142"/>
                    </a:lnTo>
                    <a:lnTo>
                      <a:pt x="16" y="107"/>
                    </a:lnTo>
                    <a:lnTo>
                      <a:pt x="9" y="72"/>
                    </a:lnTo>
                    <a:lnTo>
                      <a:pt x="3" y="3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79" name="Freeform 675"/>
              <p:cNvSpPr>
                <a:spLocks/>
              </p:cNvSpPr>
              <p:nvPr/>
            </p:nvSpPr>
            <p:spPr bwMode="auto">
              <a:xfrm>
                <a:off x="3581" y="3178"/>
                <a:ext cx="8" cy="50"/>
              </a:xfrm>
              <a:custGeom>
                <a:avLst/>
                <a:gdLst>
                  <a:gd name="T0" fmla="*/ 7 w 69"/>
                  <a:gd name="T1" fmla="*/ 404 h 404"/>
                  <a:gd name="T2" fmla="*/ 25 w 69"/>
                  <a:gd name="T3" fmla="*/ 380 h 404"/>
                  <a:gd name="T4" fmla="*/ 39 w 69"/>
                  <a:gd name="T5" fmla="*/ 357 h 404"/>
                  <a:gd name="T6" fmla="*/ 51 w 69"/>
                  <a:gd name="T7" fmla="*/ 332 h 404"/>
                  <a:gd name="T8" fmla="*/ 59 w 69"/>
                  <a:gd name="T9" fmla="*/ 306 h 404"/>
                  <a:gd name="T10" fmla="*/ 66 w 69"/>
                  <a:gd name="T11" fmla="*/ 281 h 404"/>
                  <a:gd name="T12" fmla="*/ 68 w 69"/>
                  <a:gd name="T13" fmla="*/ 255 h 404"/>
                  <a:gd name="T14" fmla="*/ 69 w 69"/>
                  <a:gd name="T15" fmla="*/ 230 h 404"/>
                  <a:gd name="T16" fmla="*/ 67 w 69"/>
                  <a:gd name="T17" fmla="*/ 204 h 404"/>
                  <a:gd name="T18" fmla="*/ 62 w 69"/>
                  <a:gd name="T19" fmla="*/ 177 h 404"/>
                  <a:gd name="T20" fmla="*/ 57 w 69"/>
                  <a:gd name="T21" fmla="*/ 150 h 404"/>
                  <a:gd name="T22" fmla="*/ 50 w 69"/>
                  <a:gd name="T23" fmla="*/ 125 h 404"/>
                  <a:gd name="T24" fmla="*/ 41 w 69"/>
                  <a:gd name="T25" fmla="*/ 99 h 404"/>
                  <a:gd name="T26" fmla="*/ 32 w 69"/>
                  <a:gd name="T27" fmla="*/ 74 h 404"/>
                  <a:gd name="T28" fmla="*/ 22 w 69"/>
                  <a:gd name="T29" fmla="*/ 49 h 404"/>
                  <a:gd name="T30" fmla="*/ 11 w 69"/>
                  <a:gd name="T31" fmla="*/ 24 h 404"/>
                  <a:gd name="T32" fmla="*/ 0 w 69"/>
                  <a:gd name="T33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404">
                    <a:moveTo>
                      <a:pt x="7" y="404"/>
                    </a:moveTo>
                    <a:lnTo>
                      <a:pt x="25" y="380"/>
                    </a:lnTo>
                    <a:lnTo>
                      <a:pt x="39" y="357"/>
                    </a:lnTo>
                    <a:lnTo>
                      <a:pt x="51" y="332"/>
                    </a:lnTo>
                    <a:lnTo>
                      <a:pt x="59" y="306"/>
                    </a:lnTo>
                    <a:lnTo>
                      <a:pt x="66" y="281"/>
                    </a:lnTo>
                    <a:lnTo>
                      <a:pt x="68" y="255"/>
                    </a:lnTo>
                    <a:lnTo>
                      <a:pt x="69" y="230"/>
                    </a:lnTo>
                    <a:lnTo>
                      <a:pt x="67" y="204"/>
                    </a:lnTo>
                    <a:lnTo>
                      <a:pt x="62" y="177"/>
                    </a:lnTo>
                    <a:lnTo>
                      <a:pt x="57" y="150"/>
                    </a:lnTo>
                    <a:lnTo>
                      <a:pt x="50" y="125"/>
                    </a:lnTo>
                    <a:lnTo>
                      <a:pt x="41" y="99"/>
                    </a:lnTo>
                    <a:lnTo>
                      <a:pt x="32" y="74"/>
                    </a:lnTo>
                    <a:lnTo>
                      <a:pt x="22" y="49"/>
                    </a:lnTo>
                    <a:lnTo>
                      <a:pt x="11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0" name="Freeform 676"/>
              <p:cNvSpPr>
                <a:spLocks/>
              </p:cNvSpPr>
              <p:nvPr/>
            </p:nvSpPr>
            <p:spPr bwMode="auto">
              <a:xfrm>
                <a:off x="3569" y="3160"/>
                <a:ext cx="12" cy="18"/>
              </a:xfrm>
              <a:custGeom>
                <a:avLst/>
                <a:gdLst>
                  <a:gd name="T0" fmla="*/ 93 w 93"/>
                  <a:gd name="T1" fmla="*/ 146 h 146"/>
                  <a:gd name="T2" fmla="*/ 86 w 93"/>
                  <a:gd name="T3" fmla="*/ 137 h 146"/>
                  <a:gd name="T4" fmla="*/ 79 w 93"/>
                  <a:gd name="T5" fmla="*/ 128 h 146"/>
                  <a:gd name="T6" fmla="*/ 73 w 93"/>
                  <a:gd name="T7" fmla="*/ 119 h 146"/>
                  <a:gd name="T8" fmla="*/ 66 w 93"/>
                  <a:gd name="T9" fmla="*/ 110 h 146"/>
                  <a:gd name="T10" fmla="*/ 61 w 93"/>
                  <a:gd name="T11" fmla="*/ 101 h 146"/>
                  <a:gd name="T12" fmla="*/ 55 w 93"/>
                  <a:gd name="T13" fmla="*/ 92 h 146"/>
                  <a:gd name="T14" fmla="*/ 49 w 93"/>
                  <a:gd name="T15" fmla="*/ 83 h 146"/>
                  <a:gd name="T16" fmla="*/ 44 w 93"/>
                  <a:gd name="T17" fmla="*/ 73 h 146"/>
                  <a:gd name="T18" fmla="*/ 39 w 93"/>
                  <a:gd name="T19" fmla="*/ 64 h 146"/>
                  <a:gd name="T20" fmla="*/ 33 w 93"/>
                  <a:gd name="T21" fmla="*/ 55 h 146"/>
                  <a:gd name="T22" fmla="*/ 28 w 93"/>
                  <a:gd name="T23" fmla="*/ 46 h 146"/>
                  <a:gd name="T24" fmla="*/ 22 w 93"/>
                  <a:gd name="T25" fmla="*/ 37 h 146"/>
                  <a:gd name="T26" fmla="*/ 16 w 93"/>
                  <a:gd name="T27" fmla="*/ 27 h 146"/>
                  <a:gd name="T28" fmla="*/ 11 w 93"/>
                  <a:gd name="T29" fmla="*/ 18 h 146"/>
                  <a:gd name="T30" fmla="*/ 5 w 93"/>
                  <a:gd name="T31" fmla="*/ 8 h 146"/>
                  <a:gd name="T32" fmla="*/ 0 w 93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46">
                    <a:moveTo>
                      <a:pt x="93" y="146"/>
                    </a:moveTo>
                    <a:lnTo>
                      <a:pt x="86" y="137"/>
                    </a:lnTo>
                    <a:lnTo>
                      <a:pt x="79" y="128"/>
                    </a:lnTo>
                    <a:lnTo>
                      <a:pt x="73" y="119"/>
                    </a:lnTo>
                    <a:lnTo>
                      <a:pt x="66" y="110"/>
                    </a:lnTo>
                    <a:lnTo>
                      <a:pt x="61" y="101"/>
                    </a:lnTo>
                    <a:lnTo>
                      <a:pt x="55" y="92"/>
                    </a:lnTo>
                    <a:lnTo>
                      <a:pt x="49" y="83"/>
                    </a:lnTo>
                    <a:lnTo>
                      <a:pt x="44" y="73"/>
                    </a:lnTo>
                    <a:lnTo>
                      <a:pt x="39" y="64"/>
                    </a:lnTo>
                    <a:lnTo>
                      <a:pt x="33" y="55"/>
                    </a:lnTo>
                    <a:lnTo>
                      <a:pt x="28" y="46"/>
                    </a:lnTo>
                    <a:lnTo>
                      <a:pt x="22" y="37"/>
                    </a:lnTo>
                    <a:lnTo>
                      <a:pt x="16" y="27"/>
                    </a:lnTo>
                    <a:lnTo>
                      <a:pt x="11" y="18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1" name="Freeform 677"/>
              <p:cNvSpPr>
                <a:spLocks/>
              </p:cNvSpPr>
              <p:nvPr/>
            </p:nvSpPr>
            <p:spPr bwMode="auto">
              <a:xfrm>
                <a:off x="3569" y="3160"/>
                <a:ext cx="92" cy="44"/>
              </a:xfrm>
              <a:custGeom>
                <a:avLst/>
                <a:gdLst>
                  <a:gd name="T0" fmla="*/ 0 w 737"/>
                  <a:gd name="T1" fmla="*/ 0 h 352"/>
                  <a:gd name="T2" fmla="*/ 40 w 737"/>
                  <a:gd name="T3" fmla="*/ 32 h 352"/>
                  <a:gd name="T4" fmla="*/ 81 w 737"/>
                  <a:gd name="T5" fmla="*/ 62 h 352"/>
                  <a:gd name="T6" fmla="*/ 123 w 737"/>
                  <a:gd name="T7" fmla="*/ 90 h 352"/>
                  <a:gd name="T8" fmla="*/ 167 w 737"/>
                  <a:gd name="T9" fmla="*/ 118 h 352"/>
                  <a:gd name="T10" fmla="*/ 211 w 737"/>
                  <a:gd name="T11" fmla="*/ 144 h 352"/>
                  <a:gd name="T12" fmla="*/ 255 w 737"/>
                  <a:gd name="T13" fmla="*/ 169 h 352"/>
                  <a:gd name="T14" fmla="*/ 302 w 737"/>
                  <a:gd name="T15" fmla="*/ 193 h 352"/>
                  <a:gd name="T16" fmla="*/ 348 w 737"/>
                  <a:gd name="T17" fmla="*/ 215 h 352"/>
                  <a:gd name="T18" fmla="*/ 394 w 737"/>
                  <a:gd name="T19" fmla="*/ 236 h 352"/>
                  <a:gd name="T20" fmla="*/ 443 w 737"/>
                  <a:gd name="T21" fmla="*/ 255 h 352"/>
                  <a:gd name="T22" fmla="*/ 491 w 737"/>
                  <a:gd name="T23" fmla="*/ 274 h 352"/>
                  <a:gd name="T24" fmla="*/ 539 w 737"/>
                  <a:gd name="T25" fmla="*/ 291 h 352"/>
                  <a:gd name="T26" fmla="*/ 588 w 737"/>
                  <a:gd name="T27" fmla="*/ 308 h 352"/>
                  <a:gd name="T28" fmla="*/ 637 w 737"/>
                  <a:gd name="T29" fmla="*/ 324 h 352"/>
                  <a:gd name="T30" fmla="*/ 687 w 737"/>
                  <a:gd name="T31" fmla="*/ 338 h 352"/>
                  <a:gd name="T32" fmla="*/ 737 w 737"/>
                  <a:gd name="T33" fmla="*/ 35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7" h="352">
                    <a:moveTo>
                      <a:pt x="0" y="0"/>
                    </a:moveTo>
                    <a:lnTo>
                      <a:pt x="40" y="32"/>
                    </a:lnTo>
                    <a:lnTo>
                      <a:pt x="81" y="62"/>
                    </a:lnTo>
                    <a:lnTo>
                      <a:pt x="123" y="90"/>
                    </a:lnTo>
                    <a:lnTo>
                      <a:pt x="167" y="118"/>
                    </a:lnTo>
                    <a:lnTo>
                      <a:pt x="211" y="144"/>
                    </a:lnTo>
                    <a:lnTo>
                      <a:pt x="255" y="169"/>
                    </a:lnTo>
                    <a:lnTo>
                      <a:pt x="302" y="193"/>
                    </a:lnTo>
                    <a:lnTo>
                      <a:pt x="348" y="215"/>
                    </a:lnTo>
                    <a:lnTo>
                      <a:pt x="394" y="236"/>
                    </a:lnTo>
                    <a:lnTo>
                      <a:pt x="443" y="255"/>
                    </a:lnTo>
                    <a:lnTo>
                      <a:pt x="491" y="274"/>
                    </a:lnTo>
                    <a:lnTo>
                      <a:pt x="539" y="291"/>
                    </a:lnTo>
                    <a:lnTo>
                      <a:pt x="588" y="308"/>
                    </a:lnTo>
                    <a:lnTo>
                      <a:pt x="637" y="324"/>
                    </a:lnTo>
                    <a:lnTo>
                      <a:pt x="687" y="338"/>
                    </a:lnTo>
                    <a:lnTo>
                      <a:pt x="737" y="3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2" name="Freeform 678"/>
              <p:cNvSpPr>
                <a:spLocks/>
              </p:cNvSpPr>
              <p:nvPr/>
            </p:nvSpPr>
            <p:spPr bwMode="auto">
              <a:xfrm>
                <a:off x="3661" y="3180"/>
                <a:ext cx="21" cy="24"/>
              </a:xfrm>
              <a:custGeom>
                <a:avLst/>
                <a:gdLst>
                  <a:gd name="T0" fmla="*/ 0 w 166"/>
                  <a:gd name="T1" fmla="*/ 193 h 194"/>
                  <a:gd name="T2" fmla="*/ 20 w 166"/>
                  <a:gd name="T3" fmla="*/ 194 h 194"/>
                  <a:gd name="T4" fmla="*/ 39 w 166"/>
                  <a:gd name="T5" fmla="*/ 192 h 194"/>
                  <a:gd name="T6" fmla="*/ 55 w 166"/>
                  <a:gd name="T7" fmla="*/ 187 h 194"/>
                  <a:gd name="T8" fmla="*/ 70 w 166"/>
                  <a:gd name="T9" fmla="*/ 179 h 194"/>
                  <a:gd name="T10" fmla="*/ 83 w 166"/>
                  <a:gd name="T11" fmla="*/ 169 h 194"/>
                  <a:gd name="T12" fmla="*/ 95 w 166"/>
                  <a:gd name="T13" fmla="*/ 157 h 194"/>
                  <a:gd name="T14" fmla="*/ 105 w 166"/>
                  <a:gd name="T15" fmla="*/ 143 h 194"/>
                  <a:gd name="T16" fmla="*/ 113 w 166"/>
                  <a:gd name="T17" fmla="*/ 128 h 194"/>
                  <a:gd name="T18" fmla="*/ 121 w 166"/>
                  <a:gd name="T19" fmla="*/ 113 h 194"/>
                  <a:gd name="T20" fmla="*/ 128 w 166"/>
                  <a:gd name="T21" fmla="*/ 96 h 194"/>
                  <a:gd name="T22" fmla="*/ 135 w 166"/>
                  <a:gd name="T23" fmla="*/ 79 h 194"/>
                  <a:gd name="T24" fmla="*/ 141 w 166"/>
                  <a:gd name="T25" fmla="*/ 62 h 194"/>
                  <a:gd name="T26" fmla="*/ 147 w 166"/>
                  <a:gd name="T27" fmla="*/ 46 h 194"/>
                  <a:gd name="T28" fmla="*/ 153 w 166"/>
                  <a:gd name="T29" fmla="*/ 30 h 194"/>
                  <a:gd name="T30" fmla="*/ 159 w 166"/>
                  <a:gd name="T31" fmla="*/ 15 h 194"/>
                  <a:gd name="T32" fmla="*/ 166 w 166"/>
                  <a:gd name="T33" fmla="*/ 0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94">
                    <a:moveTo>
                      <a:pt x="0" y="193"/>
                    </a:moveTo>
                    <a:lnTo>
                      <a:pt x="20" y="194"/>
                    </a:lnTo>
                    <a:lnTo>
                      <a:pt x="39" y="192"/>
                    </a:lnTo>
                    <a:lnTo>
                      <a:pt x="55" y="187"/>
                    </a:lnTo>
                    <a:lnTo>
                      <a:pt x="70" y="179"/>
                    </a:lnTo>
                    <a:lnTo>
                      <a:pt x="83" y="169"/>
                    </a:lnTo>
                    <a:lnTo>
                      <a:pt x="95" y="157"/>
                    </a:lnTo>
                    <a:lnTo>
                      <a:pt x="105" y="143"/>
                    </a:lnTo>
                    <a:lnTo>
                      <a:pt x="113" y="128"/>
                    </a:lnTo>
                    <a:lnTo>
                      <a:pt x="121" y="113"/>
                    </a:lnTo>
                    <a:lnTo>
                      <a:pt x="128" y="96"/>
                    </a:lnTo>
                    <a:lnTo>
                      <a:pt x="135" y="79"/>
                    </a:lnTo>
                    <a:lnTo>
                      <a:pt x="141" y="62"/>
                    </a:lnTo>
                    <a:lnTo>
                      <a:pt x="147" y="46"/>
                    </a:lnTo>
                    <a:lnTo>
                      <a:pt x="153" y="30"/>
                    </a:lnTo>
                    <a:lnTo>
                      <a:pt x="159" y="15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3" name="Line 679"/>
              <p:cNvSpPr>
                <a:spLocks noChangeShapeType="1"/>
              </p:cNvSpPr>
              <p:nvPr/>
            </p:nvSpPr>
            <p:spPr bwMode="auto">
              <a:xfrm flipV="1">
                <a:off x="3682" y="3177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4" name="Freeform 680"/>
              <p:cNvSpPr>
                <a:spLocks/>
              </p:cNvSpPr>
              <p:nvPr/>
            </p:nvSpPr>
            <p:spPr bwMode="auto">
              <a:xfrm>
                <a:off x="3682" y="3177"/>
                <a:ext cx="41" cy="111"/>
              </a:xfrm>
              <a:custGeom>
                <a:avLst/>
                <a:gdLst>
                  <a:gd name="T0" fmla="*/ 0 w 326"/>
                  <a:gd name="T1" fmla="*/ 0 h 889"/>
                  <a:gd name="T2" fmla="*/ 24 w 326"/>
                  <a:gd name="T3" fmla="*/ 54 h 889"/>
                  <a:gd name="T4" fmla="*/ 48 w 326"/>
                  <a:gd name="T5" fmla="*/ 108 h 889"/>
                  <a:gd name="T6" fmla="*/ 70 w 326"/>
                  <a:gd name="T7" fmla="*/ 162 h 889"/>
                  <a:gd name="T8" fmla="*/ 92 w 326"/>
                  <a:gd name="T9" fmla="*/ 218 h 889"/>
                  <a:gd name="T10" fmla="*/ 112 w 326"/>
                  <a:gd name="T11" fmla="*/ 273 h 889"/>
                  <a:gd name="T12" fmla="*/ 131 w 326"/>
                  <a:gd name="T13" fmla="*/ 329 h 889"/>
                  <a:gd name="T14" fmla="*/ 150 w 326"/>
                  <a:gd name="T15" fmla="*/ 385 h 889"/>
                  <a:gd name="T16" fmla="*/ 169 w 326"/>
                  <a:gd name="T17" fmla="*/ 441 h 889"/>
                  <a:gd name="T18" fmla="*/ 189 w 326"/>
                  <a:gd name="T19" fmla="*/ 497 h 889"/>
                  <a:gd name="T20" fmla="*/ 207 w 326"/>
                  <a:gd name="T21" fmla="*/ 553 h 889"/>
                  <a:gd name="T22" fmla="*/ 225 w 326"/>
                  <a:gd name="T23" fmla="*/ 609 h 889"/>
                  <a:gd name="T24" fmla="*/ 244 w 326"/>
                  <a:gd name="T25" fmla="*/ 666 h 889"/>
                  <a:gd name="T26" fmla="*/ 263 w 326"/>
                  <a:gd name="T27" fmla="*/ 722 h 889"/>
                  <a:gd name="T28" fmla="*/ 283 w 326"/>
                  <a:gd name="T29" fmla="*/ 778 h 889"/>
                  <a:gd name="T30" fmla="*/ 304 w 326"/>
                  <a:gd name="T31" fmla="*/ 834 h 889"/>
                  <a:gd name="T32" fmla="*/ 326 w 326"/>
                  <a:gd name="T33" fmla="*/ 889 h 8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6" h="889">
                    <a:moveTo>
                      <a:pt x="0" y="0"/>
                    </a:moveTo>
                    <a:lnTo>
                      <a:pt x="24" y="54"/>
                    </a:lnTo>
                    <a:lnTo>
                      <a:pt x="48" y="108"/>
                    </a:lnTo>
                    <a:lnTo>
                      <a:pt x="70" y="162"/>
                    </a:lnTo>
                    <a:lnTo>
                      <a:pt x="92" y="218"/>
                    </a:lnTo>
                    <a:lnTo>
                      <a:pt x="112" y="273"/>
                    </a:lnTo>
                    <a:lnTo>
                      <a:pt x="131" y="329"/>
                    </a:lnTo>
                    <a:lnTo>
                      <a:pt x="150" y="385"/>
                    </a:lnTo>
                    <a:lnTo>
                      <a:pt x="169" y="441"/>
                    </a:lnTo>
                    <a:lnTo>
                      <a:pt x="189" y="497"/>
                    </a:lnTo>
                    <a:lnTo>
                      <a:pt x="207" y="553"/>
                    </a:lnTo>
                    <a:lnTo>
                      <a:pt x="225" y="609"/>
                    </a:lnTo>
                    <a:lnTo>
                      <a:pt x="244" y="666"/>
                    </a:lnTo>
                    <a:lnTo>
                      <a:pt x="263" y="722"/>
                    </a:lnTo>
                    <a:lnTo>
                      <a:pt x="283" y="778"/>
                    </a:lnTo>
                    <a:lnTo>
                      <a:pt x="304" y="834"/>
                    </a:lnTo>
                    <a:lnTo>
                      <a:pt x="326" y="88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5" name="Freeform 681"/>
              <p:cNvSpPr>
                <a:spLocks/>
              </p:cNvSpPr>
              <p:nvPr/>
            </p:nvSpPr>
            <p:spPr bwMode="auto">
              <a:xfrm>
                <a:off x="3723" y="3288"/>
                <a:ext cx="24" cy="103"/>
              </a:xfrm>
              <a:custGeom>
                <a:avLst/>
                <a:gdLst>
                  <a:gd name="T0" fmla="*/ 0 w 192"/>
                  <a:gd name="T1" fmla="*/ 0 h 823"/>
                  <a:gd name="T2" fmla="*/ 10 w 192"/>
                  <a:gd name="T3" fmla="*/ 52 h 823"/>
                  <a:gd name="T4" fmla="*/ 21 w 192"/>
                  <a:gd name="T5" fmla="*/ 104 h 823"/>
                  <a:gd name="T6" fmla="*/ 32 w 192"/>
                  <a:gd name="T7" fmla="*/ 155 h 823"/>
                  <a:gd name="T8" fmla="*/ 45 w 192"/>
                  <a:gd name="T9" fmla="*/ 207 h 823"/>
                  <a:gd name="T10" fmla="*/ 57 w 192"/>
                  <a:gd name="T11" fmla="*/ 258 h 823"/>
                  <a:gd name="T12" fmla="*/ 70 w 192"/>
                  <a:gd name="T13" fmla="*/ 308 h 823"/>
                  <a:gd name="T14" fmla="*/ 83 w 192"/>
                  <a:gd name="T15" fmla="*/ 360 h 823"/>
                  <a:gd name="T16" fmla="*/ 97 w 192"/>
                  <a:gd name="T17" fmla="*/ 410 h 823"/>
                  <a:gd name="T18" fmla="*/ 111 w 192"/>
                  <a:gd name="T19" fmla="*/ 461 h 823"/>
                  <a:gd name="T20" fmla="*/ 124 w 192"/>
                  <a:gd name="T21" fmla="*/ 512 h 823"/>
                  <a:gd name="T22" fmla="*/ 136 w 192"/>
                  <a:gd name="T23" fmla="*/ 563 h 823"/>
                  <a:gd name="T24" fmla="*/ 149 w 192"/>
                  <a:gd name="T25" fmla="*/ 614 h 823"/>
                  <a:gd name="T26" fmla="*/ 161 w 192"/>
                  <a:gd name="T27" fmla="*/ 666 h 823"/>
                  <a:gd name="T28" fmla="*/ 172 w 192"/>
                  <a:gd name="T29" fmla="*/ 718 h 823"/>
                  <a:gd name="T30" fmla="*/ 182 w 192"/>
                  <a:gd name="T31" fmla="*/ 769 h 823"/>
                  <a:gd name="T32" fmla="*/ 192 w 192"/>
                  <a:gd name="T33" fmla="*/ 823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823">
                    <a:moveTo>
                      <a:pt x="0" y="0"/>
                    </a:moveTo>
                    <a:lnTo>
                      <a:pt x="10" y="52"/>
                    </a:lnTo>
                    <a:lnTo>
                      <a:pt x="21" y="104"/>
                    </a:lnTo>
                    <a:lnTo>
                      <a:pt x="32" y="155"/>
                    </a:lnTo>
                    <a:lnTo>
                      <a:pt x="45" y="207"/>
                    </a:lnTo>
                    <a:lnTo>
                      <a:pt x="57" y="258"/>
                    </a:lnTo>
                    <a:lnTo>
                      <a:pt x="70" y="308"/>
                    </a:lnTo>
                    <a:lnTo>
                      <a:pt x="83" y="360"/>
                    </a:lnTo>
                    <a:lnTo>
                      <a:pt x="97" y="410"/>
                    </a:lnTo>
                    <a:lnTo>
                      <a:pt x="111" y="461"/>
                    </a:lnTo>
                    <a:lnTo>
                      <a:pt x="124" y="512"/>
                    </a:lnTo>
                    <a:lnTo>
                      <a:pt x="136" y="563"/>
                    </a:lnTo>
                    <a:lnTo>
                      <a:pt x="149" y="614"/>
                    </a:lnTo>
                    <a:lnTo>
                      <a:pt x="161" y="666"/>
                    </a:lnTo>
                    <a:lnTo>
                      <a:pt x="172" y="718"/>
                    </a:lnTo>
                    <a:lnTo>
                      <a:pt x="182" y="769"/>
                    </a:lnTo>
                    <a:lnTo>
                      <a:pt x="192" y="8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6" name="Freeform 682"/>
              <p:cNvSpPr>
                <a:spLocks/>
              </p:cNvSpPr>
              <p:nvPr/>
            </p:nvSpPr>
            <p:spPr bwMode="auto">
              <a:xfrm>
                <a:off x="3723" y="3391"/>
                <a:ext cx="24" cy="27"/>
              </a:xfrm>
              <a:custGeom>
                <a:avLst/>
                <a:gdLst>
                  <a:gd name="T0" fmla="*/ 192 w 192"/>
                  <a:gd name="T1" fmla="*/ 0 h 218"/>
                  <a:gd name="T2" fmla="*/ 185 w 192"/>
                  <a:gd name="T3" fmla="*/ 18 h 218"/>
                  <a:gd name="T4" fmla="*/ 177 w 192"/>
                  <a:gd name="T5" fmla="*/ 35 h 218"/>
                  <a:gd name="T6" fmla="*/ 168 w 192"/>
                  <a:gd name="T7" fmla="*/ 51 h 218"/>
                  <a:gd name="T8" fmla="*/ 157 w 192"/>
                  <a:gd name="T9" fmla="*/ 66 h 218"/>
                  <a:gd name="T10" fmla="*/ 145 w 192"/>
                  <a:gd name="T11" fmla="*/ 79 h 218"/>
                  <a:gd name="T12" fmla="*/ 131 w 192"/>
                  <a:gd name="T13" fmla="*/ 92 h 218"/>
                  <a:gd name="T14" fmla="*/ 117 w 192"/>
                  <a:gd name="T15" fmla="*/ 104 h 218"/>
                  <a:gd name="T16" fmla="*/ 102 w 192"/>
                  <a:gd name="T17" fmla="*/ 116 h 218"/>
                  <a:gd name="T18" fmla="*/ 88 w 192"/>
                  <a:gd name="T19" fmla="*/ 127 h 218"/>
                  <a:gd name="T20" fmla="*/ 73 w 192"/>
                  <a:gd name="T21" fmla="*/ 139 h 218"/>
                  <a:gd name="T22" fmla="*/ 59 w 192"/>
                  <a:gd name="T23" fmla="*/ 150 h 218"/>
                  <a:gd name="T24" fmla="*/ 45 w 192"/>
                  <a:gd name="T25" fmla="*/ 162 h 218"/>
                  <a:gd name="T26" fmla="*/ 32 w 192"/>
                  <a:gd name="T27" fmla="*/ 175 h 218"/>
                  <a:gd name="T28" fmla="*/ 20 w 192"/>
                  <a:gd name="T29" fmla="*/ 188 h 218"/>
                  <a:gd name="T30" fmla="*/ 9 w 192"/>
                  <a:gd name="T31" fmla="*/ 202 h 218"/>
                  <a:gd name="T32" fmla="*/ 0 w 192"/>
                  <a:gd name="T3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218">
                    <a:moveTo>
                      <a:pt x="192" y="0"/>
                    </a:moveTo>
                    <a:lnTo>
                      <a:pt x="185" y="18"/>
                    </a:lnTo>
                    <a:lnTo>
                      <a:pt x="177" y="35"/>
                    </a:lnTo>
                    <a:lnTo>
                      <a:pt x="168" y="51"/>
                    </a:lnTo>
                    <a:lnTo>
                      <a:pt x="157" y="66"/>
                    </a:lnTo>
                    <a:lnTo>
                      <a:pt x="145" y="79"/>
                    </a:lnTo>
                    <a:lnTo>
                      <a:pt x="131" y="92"/>
                    </a:lnTo>
                    <a:lnTo>
                      <a:pt x="117" y="104"/>
                    </a:lnTo>
                    <a:lnTo>
                      <a:pt x="102" y="116"/>
                    </a:lnTo>
                    <a:lnTo>
                      <a:pt x="88" y="127"/>
                    </a:lnTo>
                    <a:lnTo>
                      <a:pt x="73" y="139"/>
                    </a:lnTo>
                    <a:lnTo>
                      <a:pt x="59" y="150"/>
                    </a:lnTo>
                    <a:lnTo>
                      <a:pt x="45" y="162"/>
                    </a:lnTo>
                    <a:lnTo>
                      <a:pt x="32" y="175"/>
                    </a:lnTo>
                    <a:lnTo>
                      <a:pt x="20" y="188"/>
                    </a:lnTo>
                    <a:lnTo>
                      <a:pt x="9" y="202"/>
                    </a:lnTo>
                    <a:lnTo>
                      <a:pt x="0" y="2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7" name="Freeform 683"/>
              <p:cNvSpPr>
                <a:spLocks/>
              </p:cNvSpPr>
              <p:nvPr/>
            </p:nvSpPr>
            <p:spPr bwMode="auto">
              <a:xfrm>
                <a:off x="3704" y="3070"/>
                <a:ext cx="15" cy="14"/>
              </a:xfrm>
              <a:custGeom>
                <a:avLst/>
                <a:gdLst>
                  <a:gd name="T0" fmla="*/ 7 w 113"/>
                  <a:gd name="T1" fmla="*/ 113 h 113"/>
                  <a:gd name="T2" fmla="*/ 0 w 113"/>
                  <a:gd name="T3" fmla="*/ 106 h 113"/>
                  <a:gd name="T4" fmla="*/ 1 w 113"/>
                  <a:gd name="T5" fmla="*/ 106 h 113"/>
                  <a:gd name="T6" fmla="*/ 10 w 113"/>
                  <a:gd name="T7" fmla="*/ 102 h 113"/>
                  <a:gd name="T8" fmla="*/ 18 w 113"/>
                  <a:gd name="T9" fmla="*/ 98 h 113"/>
                  <a:gd name="T10" fmla="*/ 25 w 113"/>
                  <a:gd name="T11" fmla="*/ 93 h 113"/>
                  <a:gd name="T12" fmla="*/ 32 w 113"/>
                  <a:gd name="T13" fmla="*/ 88 h 113"/>
                  <a:gd name="T14" fmla="*/ 38 w 113"/>
                  <a:gd name="T15" fmla="*/ 81 h 113"/>
                  <a:gd name="T16" fmla="*/ 44 w 113"/>
                  <a:gd name="T17" fmla="*/ 75 h 113"/>
                  <a:gd name="T18" fmla="*/ 49 w 113"/>
                  <a:gd name="T19" fmla="*/ 67 h 113"/>
                  <a:gd name="T20" fmla="*/ 54 w 113"/>
                  <a:gd name="T21" fmla="*/ 60 h 113"/>
                  <a:gd name="T22" fmla="*/ 59 w 113"/>
                  <a:gd name="T23" fmla="*/ 52 h 113"/>
                  <a:gd name="T24" fmla="*/ 63 w 113"/>
                  <a:gd name="T25" fmla="*/ 44 h 113"/>
                  <a:gd name="T26" fmla="*/ 68 w 113"/>
                  <a:gd name="T27" fmla="*/ 37 h 113"/>
                  <a:gd name="T28" fmla="*/ 72 w 113"/>
                  <a:gd name="T29" fmla="*/ 29 h 113"/>
                  <a:gd name="T30" fmla="*/ 77 w 113"/>
                  <a:gd name="T31" fmla="*/ 21 h 113"/>
                  <a:gd name="T32" fmla="*/ 82 w 113"/>
                  <a:gd name="T33" fmla="*/ 13 h 113"/>
                  <a:gd name="T34" fmla="*/ 87 w 113"/>
                  <a:gd name="T35" fmla="*/ 6 h 113"/>
                  <a:gd name="T36" fmla="*/ 93 w 113"/>
                  <a:gd name="T37" fmla="*/ 0 h 113"/>
                  <a:gd name="T38" fmla="*/ 99 w 113"/>
                  <a:gd name="T39" fmla="*/ 1 h 113"/>
                  <a:gd name="T40" fmla="*/ 104 w 113"/>
                  <a:gd name="T41" fmla="*/ 3 h 113"/>
                  <a:gd name="T42" fmla="*/ 108 w 113"/>
                  <a:gd name="T43" fmla="*/ 6 h 113"/>
                  <a:gd name="T44" fmla="*/ 110 w 113"/>
                  <a:gd name="T45" fmla="*/ 9 h 113"/>
                  <a:gd name="T46" fmla="*/ 112 w 113"/>
                  <a:gd name="T47" fmla="*/ 13 h 113"/>
                  <a:gd name="T48" fmla="*/ 113 w 113"/>
                  <a:gd name="T49" fmla="*/ 17 h 113"/>
                  <a:gd name="T50" fmla="*/ 112 w 113"/>
                  <a:gd name="T51" fmla="*/ 21 h 113"/>
                  <a:gd name="T52" fmla="*/ 112 w 113"/>
                  <a:gd name="T53" fmla="*/ 26 h 113"/>
                  <a:gd name="T54" fmla="*/ 110 w 113"/>
                  <a:gd name="T55" fmla="*/ 30 h 113"/>
                  <a:gd name="T56" fmla="*/ 108 w 113"/>
                  <a:gd name="T57" fmla="*/ 35 h 113"/>
                  <a:gd name="T58" fmla="*/ 106 w 113"/>
                  <a:gd name="T59" fmla="*/ 40 h 113"/>
                  <a:gd name="T60" fmla="*/ 103 w 113"/>
                  <a:gd name="T61" fmla="*/ 45 h 113"/>
                  <a:gd name="T62" fmla="*/ 101 w 113"/>
                  <a:gd name="T63" fmla="*/ 49 h 113"/>
                  <a:gd name="T64" fmla="*/ 98 w 113"/>
                  <a:gd name="T65" fmla="*/ 53 h 113"/>
                  <a:gd name="T66" fmla="*/ 95 w 113"/>
                  <a:gd name="T67" fmla="*/ 56 h 113"/>
                  <a:gd name="T68" fmla="*/ 93 w 113"/>
                  <a:gd name="T69" fmla="*/ 60 h 113"/>
                  <a:gd name="T70" fmla="*/ 86 w 113"/>
                  <a:gd name="T71" fmla="*/ 61 h 113"/>
                  <a:gd name="T72" fmla="*/ 80 w 113"/>
                  <a:gd name="T73" fmla="*/ 63 h 113"/>
                  <a:gd name="T74" fmla="*/ 75 w 113"/>
                  <a:gd name="T75" fmla="*/ 66 h 113"/>
                  <a:gd name="T76" fmla="*/ 69 w 113"/>
                  <a:gd name="T77" fmla="*/ 68 h 113"/>
                  <a:gd name="T78" fmla="*/ 64 w 113"/>
                  <a:gd name="T79" fmla="*/ 71 h 113"/>
                  <a:gd name="T80" fmla="*/ 58 w 113"/>
                  <a:gd name="T81" fmla="*/ 75 h 113"/>
                  <a:gd name="T82" fmla="*/ 53 w 113"/>
                  <a:gd name="T83" fmla="*/ 78 h 113"/>
                  <a:gd name="T84" fmla="*/ 48 w 113"/>
                  <a:gd name="T85" fmla="*/ 82 h 113"/>
                  <a:gd name="T86" fmla="*/ 42 w 113"/>
                  <a:gd name="T87" fmla="*/ 85 h 113"/>
                  <a:gd name="T88" fmla="*/ 37 w 113"/>
                  <a:gd name="T89" fmla="*/ 89 h 113"/>
                  <a:gd name="T90" fmla="*/ 32 w 113"/>
                  <a:gd name="T91" fmla="*/ 93 h 113"/>
                  <a:gd name="T92" fmla="*/ 27 w 113"/>
                  <a:gd name="T93" fmla="*/ 97 h 113"/>
                  <a:gd name="T94" fmla="*/ 22 w 113"/>
                  <a:gd name="T95" fmla="*/ 101 h 113"/>
                  <a:gd name="T96" fmla="*/ 17 w 113"/>
                  <a:gd name="T97" fmla="*/ 104 h 113"/>
                  <a:gd name="T98" fmla="*/ 12 w 113"/>
                  <a:gd name="T99" fmla="*/ 108 h 113"/>
                  <a:gd name="T100" fmla="*/ 7 w 113"/>
                  <a:gd name="T101" fmla="*/ 112 h 113"/>
                  <a:gd name="T102" fmla="*/ 7 w 113"/>
                  <a:gd name="T10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13" h="113">
                    <a:moveTo>
                      <a:pt x="7" y="113"/>
                    </a:moveTo>
                    <a:lnTo>
                      <a:pt x="0" y="106"/>
                    </a:lnTo>
                    <a:lnTo>
                      <a:pt x="1" y="106"/>
                    </a:lnTo>
                    <a:lnTo>
                      <a:pt x="10" y="102"/>
                    </a:lnTo>
                    <a:lnTo>
                      <a:pt x="18" y="98"/>
                    </a:lnTo>
                    <a:lnTo>
                      <a:pt x="25" y="93"/>
                    </a:lnTo>
                    <a:lnTo>
                      <a:pt x="32" y="88"/>
                    </a:lnTo>
                    <a:lnTo>
                      <a:pt x="38" y="81"/>
                    </a:lnTo>
                    <a:lnTo>
                      <a:pt x="44" y="75"/>
                    </a:lnTo>
                    <a:lnTo>
                      <a:pt x="49" y="67"/>
                    </a:lnTo>
                    <a:lnTo>
                      <a:pt x="54" y="60"/>
                    </a:lnTo>
                    <a:lnTo>
                      <a:pt x="59" y="52"/>
                    </a:lnTo>
                    <a:lnTo>
                      <a:pt x="63" y="44"/>
                    </a:lnTo>
                    <a:lnTo>
                      <a:pt x="68" y="37"/>
                    </a:lnTo>
                    <a:lnTo>
                      <a:pt x="72" y="29"/>
                    </a:lnTo>
                    <a:lnTo>
                      <a:pt x="77" y="21"/>
                    </a:lnTo>
                    <a:lnTo>
                      <a:pt x="82" y="13"/>
                    </a:lnTo>
                    <a:lnTo>
                      <a:pt x="87" y="6"/>
                    </a:lnTo>
                    <a:lnTo>
                      <a:pt x="93" y="0"/>
                    </a:lnTo>
                    <a:lnTo>
                      <a:pt x="99" y="1"/>
                    </a:lnTo>
                    <a:lnTo>
                      <a:pt x="104" y="3"/>
                    </a:lnTo>
                    <a:lnTo>
                      <a:pt x="108" y="6"/>
                    </a:lnTo>
                    <a:lnTo>
                      <a:pt x="110" y="9"/>
                    </a:lnTo>
                    <a:lnTo>
                      <a:pt x="112" y="13"/>
                    </a:lnTo>
                    <a:lnTo>
                      <a:pt x="113" y="17"/>
                    </a:lnTo>
                    <a:lnTo>
                      <a:pt x="112" y="21"/>
                    </a:lnTo>
                    <a:lnTo>
                      <a:pt x="112" y="26"/>
                    </a:lnTo>
                    <a:lnTo>
                      <a:pt x="110" y="30"/>
                    </a:lnTo>
                    <a:lnTo>
                      <a:pt x="108" y="35"/>
                    </a:lnTo>
                    <a:lnTo>
                      <a:pt x="106" y="40"/>
                    </a:lnTo>
                    <a:lnTo>
                      <a:pt x="103" y="45"/>
                    </a:lnTo>
                    <a:lnTo>
                      <a:pt x="101" y="49"/>
                    </a:lnTo>
                    <a:lnTo>
                      <a:pt x="98" y="53"/>
                    </a:lnTo>
                    <a:lnTo>
                      <a:pt x="95" y="56"/>
                    </a:lnTo>
                    <a:lnTo>
                      <a:pt x="93" y="60"/>
                    </a:lnTo>
                    <a:lnTo>
                      <a:pt x="86" y="61"/>
                    </a:lnTo>
                    <a:lnTo>
                      <a:pt x="80" y="63"/>
                    </a:lnTo>
                    <a:lnTo>
                      <a:pt x="75" y="66"/>
                    </a:lnTo>
                    <a:lnTo>
                      <a:pt x="69" y="68"/>
                    </a:lnTo>
                    <a:lnTo>
                      <a:pt x="64" y="71"/>
                    </a:lnTo>
                    <a:lnTo>
                      <a:pt x="58" y="75"/>
                    </a:lnTo>
                    <a:lnTo>
                      <a:pt x="53" y="78"/>
                    </a:lnTo>
                    <a:lnTo>
                      <a:pt x="48" y="82"/>
                    </a:lnTo>
                    <a:lnTo>
                      <a:pt x="42" y="85"/>
                    </a:lnTo>
                    <a:lnTo>
                      <a:pt x="37" y="89"/>
                    </a:lnTo>
                    <a:lnTo>
                      <a:pt x="32" y="93"/>
                    </a:lnTo>
                    <a:lnTo>
                      <a:pt x="27" y="97"/>
                    </a:lnTo>
                    <a:lnTo>
                      <a:pt x="22" y="101"/>
                    </a:lnTo>
                    <a:lnTo>
                      <a:pt x="17" y="104"/>
                    </a:lnTo>
                    <a:lnTo>
                      <a:pt x="12" y="108"/>
                    </a:lnTo>
                    <a:lnTo>
                      <a:pt x="7" y="112"/>
                    </a:lnTo>
                    <a:lnTo>
                      <a:pt x="7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8" name="Line 684"/>
              <p:cNvSpPr>
                <a:spLocks noChangeShapeType="1"/>
              </p:cNvSpPr>
              <p:nvPr/>
            </p:nvSpPr>
            <p:spPr bwMode="auto">
              <a:xfrm flipH="1" flipV="1">
                <a:off x="3704" y="3083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89" name="Freeform 685"/>
              <p:cNvSpPr>
                <a:spLocks/>
              </p:cNvSpPr>
              <p:nvPr/>
            </p:nvSpPr>
            <p:spPr bwMode="auto">
              <a:xfrm>
                <a:off x="3705" y="3070"/>
                <a:ext cx="11" cy="13"/>
              </a:xfrm>
              <a:custGeom>
                <a:avLst/>
                <a:gdLst>
                  <a:gd name="T0" fmla="*/ 0 w 92"/>
                  <a:gd name="T1" fmla="*/ 106 h 106"/>
                  <a:gd name="T2" fmla="*/ 9 w 92"/>
                  <a:gd name="T3" fmla="*/ 102 h 106"/>
                  <a:gd name="T4" fmla="*/ 17 w 92"/>
                  <a:gd name="T5" fmla="*/ 98 h 106"/>
                  <a:gd name="T6" fmla="*/ 24 w 92"/>
                  <a:gd name="T7" fmla="*/ 93 h 106"/>
                  <a:gd name="T8" fmla="*/ 31 w 92"/>
                  <a:gd name="T9" fmla="*/ 88 h 106"/>
                  <a:gd name="T10" fmla="*/ 37 w 92"/>
                  <a:gd name="T11" fmla="*/ 81 h 106"/>
                  <a:gd name="T12" fmla="*/ 43 w 92"/>
                  <a:gd name="T13" fmla="*/ 75 h 106"/>
                  <a:gd name="T14" fmla="*/ 48 w 92"/>
                  <a:gd name="T15" fmla="*/ 67 h 106"/>
                  <a:gd name="T16" fmla="*/ 53 w 92"/>
                  <a:gd name="T17" fmla="*/ 60 h 106"/>
                  <a:gd name="T18" fmla="*/ 58 w 92"/>
                  <a:gd name="T19" fmla="*/ 52 h 106"/>
                  <a:gd name="T20" fmla="*/ 62 w 92"/>
                  <a:gd name="T21" fmla="*/ 44 h 106"/>
                  <a:gd name="T22" fmla="*/ 67 w 92"/>
                  <a:gd name="T23" fmla="*/ 37 h 106"/>
                  <a:gd name="T24" fmla="*/ 71 w 92"/>
                  <a:gd name="T25" fmla="*/ 29 h 106"/>
                  <a:gd name="T26" fmla="*/ 76 w 92"/>
                  <a:gd name="T27" fmla="*/ 21 h 106"/>
                  <a:gd name="T28" fmla="*/ 81 w 92"/>
                  <a:gd name="T29" fmla="*/ 13 h 106"/>
                  <a:gd name="T30" fmla="*/ 86 w 92"/>
                  <a:gd name="T31" fmla="*/ 6 h 106"/>
                  <a:gd name="T32" fmla="*/ 92 w 92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06">
                    <a:moveTo>
                      <a:pt x="0" y="106"/>
                    </a:moveTo>
                    <a:lnTo>
                      <a:pt x="9" y="102"/>
                    </a:lnTo>
                    <a:lnTo>
                      <a:pt x="17" y="98"/>
                    </a:lnTo>
                    <a:lnTo>
                      <a:pt x="24" y="93"/>
                    </a:lnTo>
                    <a:lnTo>
                      <a:pt x="31" y="88"/>
                    </a:lnTo>
                    <a:lnTo>
                      <a:pt x="37" y="81"/>
                    </a:lnTo>
                    <a:lnTo>
                      <a:pt x="43" y="75"/>
                    </a:lnTo>
                    <a:lnTo>
                      <a:pt x="48" y="67"/>
                    </a:lnTo>
                    <a:lnTo>
                      <a:pt x="53" y="60"/>
                    </a:lnTo>
                    <a:lnTo>
                      <a:pt x="58" y="52"/>
                    </a:lnTo>
                    <a:lnTo>
                      <a:pt x="62" y="44"/>
                    </a:lnTo>
                    <a:lnTo>
                      <a:pt x="67" y="37"/>
                    </a:lnTo>
                    <a:lnTo>
                      <a:pt x="71" y="29"/>
                    </a:lnTo>
                    <a:lnTo>
                      <a:pt x="76" y="21"/>
                    </a:lnTo>
                    <a:lnTo>
                      <a:pt x="81" y="13"/>
                    </a:lnTo>
                    <a:lnTo>
                      <a:pt x="86" y="6"/>
                    </a:lnTo>
                    <a:lnTo>
                      <a:pt x="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0" name="Freeform 686"/>
              <p:cNvSpPr>
                <a:spLocks/>
              </p:cNvSpPr>
              <p:nvPr/>
            </p:nvSpPr>
            <p:spPr bwMode="auto">
              <a:xfrm>
                <a:off x="3716" y="3070"/>
                <a:ext cx="3" cy="8"/>
              </a:xfrm>
              <a:custGeom>
                <a:avLst/>
                <a:gdLst>
                  <a:gd name="T0" fmla="*/ 0 w 20"/>
                  <a:gd name="T1" fmla="*/ 0 h 60"/>
                  <a:gd name="T2" fmla="*/ 6 w 20"/>
                  <a:gd name="T3" fmla="*/ 1 h 60"/>
                  <a:gd name="T4" fmla="*/ 11 w 20"/>
                  <a:gd name="T5" fmla="*/ 3 h 60"/>
                  <a:gd name="T6" fmla="*/ 15 w 20"/>
                  <a:gd name="T7" fmla="*/ 6 h 60"/>
                  <a:gd name="T8" fmla="*/ 17 w 20"/>
                  <a:gd name="T9" fmla="*/ 9 h 60"/>
                  <a:gd name="T10" fmla="*/ 19 w 20"/>
                  <a:gd name="T11" fmla="*/ 13 h 60"/>
                  <a:gd name="T12" fmla="*/ 20 w 20"/>
                  <a:gd name="T13" fmla="*/ 17 h 60"/>
                  <a:gd name="T14" fmla="*/ 19 w 20"/>
                  <a:gd name="T15" fmla="*/ 21 h 60"/>
                  <a:gd name="T16" fmla="*/ 19 w 20"/>
                  <a:gd name="T17" fmla="*/ 26 h 60"/>
                  <a:gd name="T18" fmla="*/ 17 w 20"/>
                  <a:gd name="T19" fmla="*/ 30 h 60"/>
                  <a:gd name="T20" fmla="*/ 15 w 20"/>
                  <a:gd name="T21" fmla="*/ 35 h 60"/>
                  <a:gd name="T22" fmla="*/ 13 w 20"/>
                  <a:gd name="T23" fmla="*/ 40 h 60"/>
                  <a:gd name="T24" fmla="*/ 10 w 20"/>
                  <a:gd name="T25" fmla="*/ 45 h 60"/>
                  <a:gd name="T26" fmla="*/ 8 w 20"/>
                  <a:gd name="T27" fmla="*/ 49 h 60"/>
                  <a:gd name="T28" fmla="*/ 5 w 20"/>
                  <a:gd name="T29" fmla="*/ 53 h 60"/>
                  <a:gd name="T30" fmla="*/ 2 w 20"/>
                  <a:gd name="T31" fmla="*/ 56 h 60"/>
                  <a:gd name="T32" fmla="*/ 0 w 20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60">
                    <a:moveTo>
                      <a:pt x="0" y="0"/>
                    </a:moveTo>
                    <a:lnTo>
                      <a:pt x="6" y="1"/>
                    </a:lnTo>
                    <a:lnTo>
                      <a:pt x="11" y="3"/>
                    </a:lnTo>
                    <a:lnTo>
                      <a:pt x="15" y="6"/>
                    </a:lnTo>
                    <a:lnTo>
                      <a:pt x="17" y="9"/>
                    </a:lnTo>
                    <a:lnTo>
                      <a:pt x="19" y="13"/>
                    </a:lnTo>
                    <a:lnTo>
                      <a:pt x="20" y="17"/>
                    </a:lnTo>
                    <a:lnTo>
                      <a:pt x="19" y="21"/>
                    </a:lnTo>
                    <a:lnTo>
                      <a:pt x="19" y="26"/>
                    </a:lnTo>
                    <a:lnTo>
                      <a:pt x="17" y="30"/>
                    </a:lnTo>
                    <a:lnTo>
                      <a:pt x="15" y="35"/>
                    </a:lnTo>
                    <a:lnTo>
                      <a:pt x="13" y="40"/>
                    </a:lnTo>
                    <a:lnTo>
                      <a:pt x="10" y="45"/>
                    </a:lnTo>
                    <a:lnTo>
                      <a:pt x="8" y="49"/>
                    </a:lnTo>
                    <a:lnTo>
                      <a:pt x="5" y="53"/>
                    </a:lnTo>
                    <a:lnTo>
                      <a:pt x="2" y="56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1" name="Freeform 687"/>
              <p:cNvSpPr>
                <a:spLocks/>
              </p:cNvSpPr>
              <p:nvPr/>
            </p:nvSpPr>
            <p:spPr bwMode="auto">
              <a:xfrm>
                <a:off x="3705" y="3078"/>
                <a:ext cx="11" cy="6"/>
              </a:xfrm>
              <a:custGeom>
                <a:avLst/>
                <a:gdLst>
                  <a:gd name="T0" fmla="*/ 86 w 86"/>
                  <a:gd name="T1" fmla="*/ 0 h 52"/>
                  <a:gd name="T2" fmla="*/ 79 w 86"/>
                  <a:gd name="T3" fmla="*/ 1 h 52"/>
                  <a:gd name="T4" fmla="*/ 73 w 86"/>
                  <a:gd name="T5" fmla="*/ 3 h 52"/>
                  <a:gd name="T6" fmla="*/ 68 w 86"/>
                  <a:gd name="T7" fmla="*/ 6 h 52"/>
                  <a:gd name="T8" fmla="*/ 62 w 86"/>
                  <a:gd name="T9" fmla="*/ 8 h 52"/>
                  <a:gd name="T10" fmla="*/ 57 w 86"/>
                  <a:gd name="T11" fmla="*/ 11 h 52"/>
                  <a:gd name="T12" fmla="*/ 51 w 86"/>
                  <a:gd name="T13" fmla="*/ 15 h 52"/>
                  <a:gd name="T14" fmla="*/ 46 w 86"/>
                  <a:gd name="T15" fmla="*/ 18 h 52"/>
                  <a:gd name="T16" fmla="*/ 41 w 86"/>
                  <a:gd name="T17" fmla="*/ 22 h 52"/>
                  <a:gd name="T18" fmla="*/ 35 w 86"/>
                  <a:gd name="T19" fmla="*/ 25 h 52"/>
                  <a:gd name="T20" fmla="*/ 30 w 86"/>
                  <a:gd name="T21" fmla="*/ 29 h 52"/>
                  <a:gd name="T22" fmla="*/ 25 w 86"/>
                  <a:gd name="T23" fmla="*/ 33 h 52"/>
                  <a:gd name="T24" fmla="*/ 20 w 86"/>
                  <a:gd name="T25" fmla="*/ 37 h 52"/>
                  <a:gd name="T26" fmla="*/ 15 w 86"/>
                  <a:gd name="T27" fmla="*/ 41 h 52"/>
                  <a:gd name="T28" fmla="*/ 10 w 86"/>
                  <a:gd name="T29" fmla="*/ 44 h 52"/>
                  <a:gd name="T30" fmla="*/ 5 w 86"/>
                  <a:gd name="T31" fmla="*/ 48 h 52"/>
                  <a:gd name="T32" fmla="*/ 0 w 86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52">
                    <a:moveTo>
                      <a:pt x="86" y="0"/>
                    </a:moveTo>
                    <a:lnTo>
                      <a:pt x="79" y="1"/>
                    </a:lnTo>
                    <a:lnTo>
                      <a:pt x="73" y="3"/>
                    </a:lnTo>
                    <a:lnTo>
                      <a:pt x="68" y="6"/>
                    </a:lnTo>
                    <a:lnTo>
                      <a:pt x="62" y="8"/>
                    </a:lnTo>
                    <a:lnTo>
                      <a:pt x="57" y="11"/>
                    </a:lnTo>
                    <a:lnTo>
                      <a:pt x="51" y="15"/>
                    </a:lnTo>
                    <a:lnTo>
                      <a:pt x="46" y="18"/>
                    </a:lnTo>
                    <a:lnTo>
                      <a:pt x="41" y="22"/>
                    </a:lnTo>
                    <a:lnTo>
                      <a:pt x="35" y="25"/>
                    </a:lnTo>
                    <a:lnTo>
                      <a:pt x="30" y="29"/>
                    </a:lnTo>
                    <a:lnTo>
                      <a:pt x="25" y="33"/>
                    </a:lnTo>
                    <a:lnTo>
                      <a:pt x="20" y="37"/>
                    </a:lnTo>
                    <a:lnTo>
                      <a:pt x="15" y="41"/>
                    </a:lnTo>
                    <a:lnTo>
                      <a:pt x="10" y="44"/>
                    </a:lnTo>
                    <a:lnTo>
                      <a:pt x="5" y="48"/>
                    </a:lnTo>
                    <a:lnTo>
                      <a:pt x="0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2" name="Freeform 688"/>
              <p:cNvSpPr>
                <a:spLocks/>
              </p:cNvSpPr>
              <p:nvPr/>
            </p:nvSpPr>
            <p:spPr bwMode="auto">
              <a:xfrm>
                <a:off x="3563" y="2908"/>
                <a:ext cx="154" cy="239"/>
              </a:xfrm>
              <a:custGeom>
                <a:avLst/>
                <a:gdLst>
                  <a:gd name="T0" fmla="*/ 829 w 1228"/>
                  <a:gd name="T1" fmla="*/ 1249 h 1913"/>
                  <a:gd name="T2" fmla="*/ 618 w 1228"/>
                  <a:gd name="T3" fmla="*/ 1322 h 1913"/>
                  <a:gd name="T4" fmla="*/ 479 w 1228"/>
                  <a:gd name="T5" fmla="*/ 1467 h 1913"/>
                  <a:gd name="T6" fmla="*/ 474 w 1228"/>
                  <a:gd name="T7" fmla="*/ 1617 h 1913"/>
                  <a:gd name="T8" fmla="*/ 498 w 1228"/>
                  <a:gd name="T9" fmla="*/ 1699 h 1913"/>
                  <a:gd name="T10" fmla="*/ 530 w 1228"/>
                  <a:gd name="T11" fmla="*/ 1778 h 1913"/>
                  <a:gd name="T12" fmla="*/ 549 w 1228"/>
                  <a:gd name="T13" fmla="*/ 1836 h 1913"/>
                  <a:gd name="T14" fmla="*/ 540 w 1228"/>
                  <a:gd name="T15" fmla="*/ 1864 h 1913"/>
                  <a:gd name="T16" fmla="*/ 526 w 1228"/>
                  <a:gd name="T17" fmla="*/ 1891 h 1913"/>
                  <a:gd name="T18" fmla="*/ 472 w 1228"/>
                  <a:gd name="T19" fmla="*/ 1913 h 1913"/>
                  <a:gd name="T20" fmla="*/ 307 w 1228"/>
                  <a:gd name="T21" fmla="*/ 1857 h 1913"/>
                  <a:gd name="T22" fmla="*/ 184 w 1228"/>
                  <a:gd name="T23" fmla="*/ 1727 h 1913"/>
                  <a:gd name="T24" fmla="*/ 87 w 1228"/>
                  <a:gd name="T25" fmla="*/ 1579 h 1913"/>
                  <a:gd name="T26" fmla="*/ 56 w 1228"/>
                  <a:gd name="T27" fmla="*/ 1475 h 1913"/>
                  <a:gd name="T28" fmla="*/ 12 w 1228"/>
                  <a:gd name="T29" fmla="*/ 1376 h 1913"/>
                  <a:gd name="T30" fmla="*/ 5 w 1228"/>
                  <a:gd name="T31" fmla="*/ 1265 h 1913"/>
                  <a:gd name="T32" fmla="*/ 100 w 1228"/>
                  <a:gd name="T33" fmla="*/ 997 h 1913"/>
                  <a:gd name="T34" fmla="*/ 191 w 1228"/>
                  <a:gd name="T35" fmla="*/ 685 h 1913"/>
                  <a:gd name="T36" fmla="*/ 269 w 1228"/>
                  <a:gd name="T37" fmla="*/ 371 h 1913"/>
                  <a:gd name="T38" fmla="*/ 318 w 1228"/>
                  <a:gd name="T39" fmla="*/ 188 h 1913"/>
                  <a:gd name="T40" fmla="*/ 370 w 1228"/>
                  <a:gd name="T41" fmla="*/ 99 h 1913"/>
                  <a:gd name="T42" fmla="*/ 445 w 1228"/>
                  <a:gd name="T43" fmla="*/ 30 h 1913"/>
                  <a:gd name="T44" fmla="*/ 532 w 1228"/>
                  <a:gd name="T45" fmla="*/ 3 h 1913"/>
                  <a:gd name="T46" fmla="*/ 611 w 1228"/>
                  <a:gd name="T47" fmla="*/ 0 h 1913"/>
                  <a:gd name="T48" fmla="*/ 687 w 1228"/>
                  <a:gd name="T49" fmla="*/ 19 h 1913"/>
                  <a:gd name="T50" fmla="*/ 743 w 1228"/>
                  <a:gd name="T51" fmla="*/ 70 h 1913"/>
                  <a:gd name="T52" fmla="*/ 773 w 1228"/>
                  <a:gd name="T53" fmla="*/ 119 h 1913"/>
                  <a:gd name="T54" fmla="*/ 790 w 1228"/>
                  <a:gd name="T55" fmla="*/ 172 h 1913"/>
                  <a:gd name="T56" fmla="*/ 783 w 1228"/>
                  <a:gd name="T57" fmla="*/ 233 h 1913"/>
                  <a:gd name="T58" fmla="*/ 724 w 1228"/>
                  <a:gd name="T59" fmla="*/ 297 h 1913"/>
                  <a:gd name="T60" fmla="*/ 651 w 1228"/>
                  <a:gd name="T61" fmla="*/ 350 h 1913"/>
                  <a:gd name="T62" fmla="*/ 562 w 1228"/>
                  <a:gd name="T63" fmla="*/ 363 h 1913"/>
                  <a:gd name="T64" fmla="*/ 501 w 1228"/>
                  <a:gd name="T65" fmla="*/ 341 h 1913"/>
                  <a:gd name="T66" fmla="*/ 449 w 1228"/>
                  <a:gd name="T67" fmla="*/ 309 h 1913"/>
                  <a:gd name="T68" fmla="*/ 412 w 1228"/>
                  <a:gd name="T69" fmla="*/ 263 h 1913"/>
                  <a:gd name="T70" fmla="*/ 397 w 1228"/>
                  <a:gd name="T71" fmla="*/ 232 h 1913"/>
                  <a:gd name="T72" fmla="*/ 384 w 1228"/>
                  <a:gd name="T73" fmla="*/ 223 h 1913"/>
                  <a:gd name="T74" fmla="*/ 369 w 1228"/>
                  <a:gd name="T75" fmla="*/ 219 h 1913"/>
                  <a:gd name="T76" fmla="*/ 352 w 1228"/>
                  <a:gd name="T77" fmla="*/ 242 h 1913"/>
                  <a:gd name="T78" fmla="*/ 374 w 1228"/>
                  <a:gd name="T79" fmla="*/ 318 h 1913"/>
                  <a:gd name="T80" fmla="*/ 379 w 1228"/>
                  <a:gd name="T81" fmla="*/ 383 h 1913"/>
                  <a:gd name="T82" fmla="*/ 311 w 1228"/>
                  <a:gd name="T83" fmla="*/ 393 h 1913"/>
                  <a:gd name="T84" fmla="*/ 311 w 1228"/>
                  <a:gd name="T85" fmla="*/ 422 h 1913"/>
                  <a:gd name="T86" fmla="*/ 343 w 1228"/>
                  <a:gd name="T87" fmla="*/ 441 h 1913"/>
                  <a:gd name="T88" fmla="*/ 378 w 1228"/>
                  <a:gd name="T89" fmla="*/ 455 h 1913"/>
                  <a:gd name="T90" fmla="*/ 388 w 1228"/>
                  <a:gd name="T91" fmla="*/ 475 h 1913"/>
                  <a:gd name="T92" fmla="*/ 352 w 1228"/>
                  <a:gd name="T93" fmla="*/ 499 h 1913"/>
                  <a:gd name="T94" fmla="*/ 324 w 1228"/>
                  <a:gd name="T95" fmla="*/ 529 h 1913"/>
                  <a:gd name="T96" fmla="*/ 474 w 1228"/>
                  <a:gd name="T97" fmla="*/ 506 h 1913"/>
                  <a:gd name="T98" fmla="*/ 1088 w 1228"/>
                  <a:gd name="T99" fmla="*/ 650 h 1913"/>
                  <a:gd name="T100" fmla="*/ 1225 w 1228"/>
                  <a:gd name="T101" fmla="*/ 789 h 1913"/>
                  <a:gd name="T102" fmla="*/ 1074 w 1228"/>
                  <a:gd name="T103" fmla="*/ 1109 h 19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28" h="1913">
                    <a:moveTo>
                      <a:pt x="988" y="1188"/>
                    </a:moveTo>
                    <a:lnTo>
                      <a:pt x="952" y="1206"/>
                    </a:lnTo>
                    <a:lnTo>
                      <a:pt x="913" y="1222"/>
                    </a:lnTo>
                    <a:lnTo>
                      <a:pt x="872" y="1236"/>
                    </a:lnTo>
                    <a:lnTo>
                      <a:pt x="829" y="1249"/>
                    </a:lnTo>
                    <a:lnTo>
                      <a:pt x="785" y="1262"/>
                    </a:lnTo>
                    <a:lnTo>
                      <a:pt x="742" y="1276"/>
                    </a:lnTo>
                    <a:lnTo>
                      <a:pt x="698" y="1289"/>
                    </a:lnTo>
                    <a:lnTo>
                      <a:pt x="657" y="1304"/>
                    </a:lnTo>
                    <a:lnTo>
                      <a:pt x="618" y="1322"/>
                    </a:lnTo>
                    <a:lnTo>
                      <a:pt x="580" y="1342"/>
                    </a:lnTo>
                    <a:lnTo>
                      <a:pt x="548" y="1366"/>
                    </a:lnTo>
                    <a:lnTo>
                      <a:pt x="519" y="1394"/>
                    </a:lnTo>
                    <a:lnTo>
                      <a:pt x="496" y="1428"/>
                    </a:lnTo>
                    <a:lnTo>
                      <a:pt x="479" y="1467"/>
                    </a:lnTo>
                    <a:lnTo>
                      <a:pt x="468" y="1512"/>
                    </a:lnTo>
                    <a:lnTo>
                      <a:pt x="464" y="1565"/>
                    </a:lnTo>
                    <a:lnTo>
                      <a:pt x="467" y="1583"/>
                    </a:lnTo>
                    <a:lnTo>
                      <a:pt x="470" y="1600"/>
                    </a:lnTo>
                    <a:lnTo>
                      <a:pt x="474" y="1617"/>
                    </a:lnTo>
                    <a:lnTo>
                      <a:pt x="478" y="1634"/>
                    </a:lnTo>
                    <a:lnTo>
                      <a:pt x="483" y="1650"/>
                    </a:lnTo>
                    <a:lnTo>
                      <a:pt x="487" y="1667"/>
                    </a:lnTo>
                    <a:lnTo>
                      <a:pt x="493" y="1683"/>
                    </a:lnTo>
                    <a:lnTo>
                      <a:pt x="498" y="1699"/>
                    </a:lnTo>
                    <a:lnTo>
                      <a:pt x="504" y="1715"/>
                    </a:lnTo>
                    <a:lnTo>
                      <a:pt x="510" y="1732"/>
                    </a:lnTo>
                    <a:lnTo>
                      <a:pt x="516" y="1747"/>
                    </a:lnTo>
                    <a:lnTo>
                      <a:pt x="523" y="1763"/>
                    </a:lnTo>
                    <a:lnTo>
                      <a:pt x="530" y="1778"/>
                    </a:lnTo>
                    <a:lnTo>
                      <a:pt x="536" y="1793"/>
                    </a:lnTo>
                    <a:lnTo>
                      <a:pt x="543" y="1808"/>
                    </a:lnTo>
                    <a:lnTo>
                      <a:pt x="551" y="1824"/>
                    </a:lnTo>
                    <a:lnTo>
                      <a:pt x="550" y="1830"/>
                    </a:lnTo>
                    <a:lnTo>
                      <a:pt x="549" y="1836"/>
                    </a:lnTo>
                    <a:lnTo>
                      <a:pt x="547" y="1842"/>
                    </a:lnTo>
                    <a:lnTo>
                      <a:pt x="546" y="1847"/>
                    </a:lnTo>
                    <a:lnTo>
                      <a:pt x="544" y="1853"/>
                    </a:lnTo>
                    <a:lnTo>
                      <a:pt x="542" y="1859"/>
                    </a:lnTo>
                    <a:lnTo>
                      <a:pt x="540" y="1864"/>
                    </a:lnTo>
                    <a:lnTo>
                      <a:pt x="538" y="1871"/>
                    </a:lnTo>
                    <a:lnTo>
                      <a:pt x="535" y="1876"/>
                    </a:lnTo>
                    <a:lnTo>
                      <a:pt x="532" y="1881"/>
                    </a:lnTo>
                    <a:lnTo>
                      <a:pt x="529" y="1886"/>
                    </a:lnTo>
                    <a:lnTo>
                      <a:pt x="526" y="1891"/>
                    </a:lnTo>
                    <a:lnTo>
                      <a:pt x="522" y="1896"/>
                    </a:lnTo>
                    <a:lnTo>
                      <a:pt x="519" y="1901"/>
                    </a:lnTo>
                    <a:lnTo>
                      <a:pt x="515" y="1906"/>
                    </a:lnTo>
                    <a:lnTo>
                      <a:pt x="511" y="1911"/>
                    </a:lnTo>
                    <a:lnTo>
                      <a:pt x="472" y="1913"/>
                    </a:lnTo>
                    <a:lnTo>
                      <a:pt x="434" y="1911"/>
                    </a:lnTo>
                    <a:lnTo>
                      <a:pt x="400" y="1904"/>
                    </a:lnTo>
                    <a:lnTo>
                      <a:pt x="367" y="1892"/>
                    </a:lnTo>
                    <a:lnTo>
                      <a:pt x="337" y="1877"/>
                    </a:lnTo>
                    <a:lnTo>
                      <a:pt x="307" y="1857"/>
                    </a:lnTo>
                    <a:lnTo>
                      <a:pt x="280" y="1835"/>
                    </a:lnTo>
                    <a:lnTo>
                      <a:pt x="255" y="1811"/>
                    </a:lnTo>
                    <a:lnTo>
                      <a:pt x="230" y="1784"/>
                    </a:lnTo>
                    <a:lnTo>
                      <a:pt x="207" y="1756"/>
                    </a:lnTo>
                    <a:lnTo>
                      <a:pt x="184" y="1727"/>
                    </a:lnTo>
                    <a:lnTo>
                      <a:pt x="164" y="1696"/>
                    </a:lnTo>
                    <a:lnTo>
                      <a:pt x="143" y="1666"/>
                    </a:lnTo>
                    <a:lnTo>
                      <a:pt x="124" y="1636"/>
                    </a:lnTo>
                    <a:lnTo>
                      <a:pt x="105" y="1607"/>
                    </a:lnTo>
                    <a:lnTo>
                      <a:pt x="87" y="1579"/>
                    </a:lnTo>
                    <a:lnTo>
                      <a:pt x="84" y="1556"/>
                    </a:lnTo>
                    <a:lnTo>
                      <a:pt x="79" y="1535"/>
                    </a:lnTo>
                    <a:lnTo>
                      <a:pt x="72" y="1514"/>
                    </a:lnTo>
                    <a:lnTo>
                      <a:pt x="64" y="1494"/>
                    </a:lnTo>
                    <a:lnTo>
                      <a:pt x="56" y="1475"/>
                    </a:lnTo>
                    <a:lnTo>
                      <a:pt x="46" y="1455"/>
                    </a:lnTo>
                    <a:lnTo>
                      <a:pt x="37" y="1436"/>
                    </a:lnTo>
                    <a:lnTo>
                      <a:pt x="28" y="1415"/>
                    </a:lnTo>
                    <a:lnTo>
                      <a:pt x="20" y="1396"/>
                    </a:lnTo>
                    <a:lnTo>
                      <a:pt x="12" y="1376"/>
                    </a:lnTo>
                    <a:lnTo>
                      <a:pt x="6" y="1355"/>
                    </a:lnTo>
                    <a:lnTo>
                      <a:pt x="2" y="1334"/>
                    </a:lnTo>
                    <a:lnTo>
                      <a:pt x="0" y="1312"/>
                    </a:lnTo>
                    <a:lnTo>
                      <a:pt x="1" y="1290"/>
                    </a:lnTo>
                    <a:lnTo>
                      <a:pt x="5" y="1265"/>
                    </a:lnTo>
                    <a:lnTo>
                      <a:pt x="13" y="1241"/>
                    </a:lnTo>
                    <a:lnTo>
                      <a:pt x="35" y="1181"/>
                    </a:lnTo>
                    <a:lnTo>
                      <a:pt x="57" y="1120"/>
                    </a:lnTo>
                    <a:lnTo>
                      <a:pt x="79" y="1058"/>
                    </a:lnTo>
                    <a:lnTo>
                      <a:pt x="100" y="997"/>
                    </a:lnTo>
                    <a:lnTo>
                      <a:pt x="119" y="935"/>
                    </a:lnTo>
                    <a:lnTo>
                      <a:pt x="138" y="873"/>
                    </a:lnTo>
                    <a:lnTo>
                      <a:pt x="156" y="810"/>
                    </a:lnTo>
                    <a:lnTo>
                      <a:pt x="174" y="748"/>
                    </a:lnTo>
                    <a:lnTo>
                      <a:pt x="191" y="685"/>
                    </a:lnTo>
                    <a:lnTo>
                      <a:pt x="208" y="622"/>
                    </a:lnTo>
                    <a:lnTo>
                      <a:pt x="224" y="559"/>
                    </a:lnTo>
                    <a:lnTo>
                      <a:pt x="240" y="496"/>
                    </a:lnTo>
                    <a:lnTo>
                      <a:pt x="255" y="433"/>
                    </a:lnTo>
                    <a:lnTo>
                      <a:pt x="269" y="371"/>
                    </a:lnTo>
                    <a:lnTo>
                      <a:pt x="283" y="307"/>
                    </a:lnTo>
                    <a:lnTo>
                      <a:pt x="298" y="246"/>
                    </a:lnTo>
                    <a:lnTo>
                      <a:pt x="303" y="227"/>
                    </a:lnTo>
                    <a:lnTo>
                      <a:pt x="310" y="207"/>
                    </a:lnTo>
                    <a:lnTo>
                      <a:pt x="318" y="188"/>
                    </a:lnTo>
                    <a:lnTo>
                      <a:pt x="326" y="169"/>
                    </a:lnTo>
                    <a:lnTo>
                      <a:pt x="336" y="151"/>
                    </a:lnTo>
                    <a:lnTo>
                      <a:pt x="346" y="133"/>
                    </a:lnTo>
                    <a:lnTo>
                      <a:pt x="358" y="115"/>
                    </a:lnTo>
                    <a:lnTo>
                      <a:pt x="370" y="99"/>
                    </a:lnTo>
                    <a:lnTo>
                      <a:pt x="382" y="83"/>
                    </a:lnTo>
                    <a:lnTo>
                      <a:pt x="396" y="68"/>
                    </a:lnTo>
                    <a:lnTo>
                      <a:pt x="411" y="53"/>
                    </a:lnTo>
                    <a:lnTo>
                      <a:pt x="428" y="41"/>
                    </a:lnTo>
                    <a:lnTo>
                      <a:pt x="445" y="30"/>
                    </a:lnTo>
                    <a:lnTo>
                      <a:pt x="463" y="20"/>
                    </a:lnTo>
                    <a:lnTo>
                      <a:pt x="484" y="13"/>
                    </a:lnTo>
                    <a:lnTo>
                      <a:pt x="505" y="7"/>
                    </a:lnTo>
                    <a:lnTo>
                      <a:pt x="518" y="5"/>
                    </a:lnTo>
                    <a:lnTo>
                      <a:pt x="532" y="3"/>
                    </a:lnTo>
                    <a:lnTo>
                      <a:pt x="547" y="1"/>
                    </a:lnTo>
                    <a:lnTo>
                      <a:pt x="562" y="0"/>
                    </a:lnTo>
                    <a:lnTo>
                      <a:pt x="578" y="0"/>
                    </a:lnTo>
                    <a:lnTo>
                      <a:pt x="594" y="0"/>
                    </a:lnTo>
                    <a:lnTo>
                      <a:pt x="611" y="0"/>
                    </a:lnTo>
                    <a:lnTo>
                      <a:pt x="627" y="2"/>
                    </a:lnTo>
                    <a:lnTo>
                      <a:pt x="642" y="4"/>
                    </a:lnTo>
                    <a:lnTo>
                      <a:pt x="657" y="8"/>
                    </a:lnTo>
                    <a:lnTo>
                      <a:pt x="672" y="13"/>
                    </a:lnTo>
                    <a:lnTo>
                      <a:pt x="687" y="19"/>
                    </a:lnTo>
                    <a:lnTo>
                      <a:pt x="700" y="27"/>
                    </a:lnTo>
                    <a:lnTo>
                      <a:pt x="713" y="36"/>
                    </a:lnTo>
                    <a:lnTo>
                      <a:pt x="725" y="47"/>
                    </a:lnTo>
                    <a:lnTo>
                      <a:pt x="737" y="60"/>
                    </a:lnTo>
                    <a:lnTo>
                      <a:pt x="743" y="70"/>
                    </a:lnTo>
                    <a:lnTo>
                      <a:pt x="750" y="79"/>
                    </a:lnTo>
                    <a:lnTo>
                      <a:pt x="756" y="89"/>
                    </a:lnTo>
                    <a:lnTo>
                      <a:pt x="762" y="99"/>
                    </a:lnTo>
                    <a:lnTo>
                      <a:pt x="768" y="109"/>
                    </a:lnTo>
                    <a:lnTo>
                      <a:pt x="773" y="119"/>
                    </a:lnTo>
                    <a:lnTo>
                      <a:pt x="778" y="129"/>
                    </a:lnTo>
                    <a:lnTo>
                      <a:pt x="782" y="140"/>
                    </a:lnTo>
                    <a:lnTo>
                      <a:pt x="785" y="150"/>
                    </a:lnTo>
                    <a:lnTo>
                      <a:pt x="788" y="161"/>
                    </a:lnTo>
                    <a:lnTo>
                      <a:pt x="790" y="172"/>
                    </a:lnTo>
                    <a:lnTo>
                      <a:pt x="791" y="184"/>
                    </a:lnTo>
                    <a:lnTo>
                      <a:pt x="791" y="195"/>
                    </a:lnTo>
                    <a:lnTo>
                      <a:pt x="789" y="207"/>
                    </a:lnTo>
                    <a:lnTo>
                      <a:pt x="786" y="220"/>
                    </a:lnTo>
                    <a:lnTo>
                      <a:pt x="783" y="233"/>
                    </a:lnTo>
                    <a:lnTo>
                      <a:pt x="772" y="245"/>
                    </a:lnTo>
                    <a:lnTo>
                      <a:pt x="762" y="258"/>
                    </a:lnTo>
                    <a:lnTo>
                      <a:pt x="750" y="271"/>
                    </a:lnTo>
                    <a:lnTo>
                      <a:pt x="738" y="284"/>
                    </a:lnTo>
                    <a:lnTo>
                      <a:pt x="724" y="297"/>
                    </a:lnTo>
                    <a:lnTo>
                      <a:pt x="711" y="309"/>
                    </a:lnTo>
                    <a:lnTo>
                      <a:pt x="696" y="321"/>
                    </a:lnTo>
                    <a:lnTo>
                      <a:pt x="682" y="332"/>
                    </a:lnTo>
                    <a:lnTo>
                      <a:pt x="666" y="342"/>
                    </a:lnTo>
                    <a:lnTo>
                      <a:pt x="651" y="350"/>
                    </a:lnTo>
                    <a:lnTo>
                      <a:pt x="634" y="357"/>
                    </a:lnTo>
                    <a:lnTo>
                      <a:pt x="617" y="362"/>
                    </a:lnTo>
                    <a:lnTo>
                      <a:pt x="600" y="364"/>
                    </a:lnTo>
                    <a:lnTo>
                      <a:pt x="581" y="365"/>
                    </a:lnTo>
                    <a:lnTo>
                      <a:pt x="562" y="363"/>
                    </a:lnTo>
                    <a:lnTo>
                      <a:pt x="544" y="358"/>
                    </a:lnTo>
                    <a:lnTo>
                      <a:pt x="533" y="354"/>
                    </a:lnTo>
                    <a:lnTo>
                      <a:pt x="523" y="350"/>
                    </a:lnTo>
                    <a:lnTo>
                      <a:pt x="512" y="346"/>
                    </a:lnTo>
                    <a:lnTo>
                      <a:pt x="501" y="341"/>
                    </a:lnTo>
                    <a:lnTo>
                      <a:pt x="490" y="335"/>
                    </a:lnTo>
                    <a:lnTo>
                      <a:pt x="480" y="330"/>
                    </a:lnTo>
                    <a:lnTo>
                      <a:pt x="469" y="323"/>
                    </a:lnTo>
                    <a:lnTo>
                      <a:pt x="458" y="317"/>
                    </a:lnTo>
                    <a:lnTo>
                      <a:pt x="449" y="309"/>
                    </a:lnTo>
                    <a:lnTo>
                      <a:pt x="440" y="301"/>
                    </a:lnTo>
                    <a:lnTo>
                      <a:pt x="431" y="292"/>
                    </a:lnTo>
                    <a:lnTo>
                      <a:pt x="424" y="283"/>
                    </a:lnTo>
                    <a:lnTo>
                      <a:pt x="417" y="273"/>
                    </a:lnTo>
                    <a:lnTo>
                      <a:pt x="412" y="263"/>
                    </a:lnTo>
                    <a:lnTo>
                      <a:pt x="408" y="252"/>
                    </a:lnTo>
                    <a:lnTo>
                      <a:pt x="405" y="240"/>
                    </a:lnTo>
                    <a:lnTo>
                      <a:pt x="402" y="237"/>
                    </a:lnTo>
                    <a:lnTo>
                      <a:pt x="400" y="234"/>
                    </a:lnTo>
                    <a:lnTo>
                      <a:pt x="397" y="232"/>
                    </a:lnTo>
                    <a:lnTo>
                      <a:pt x="395" y="230"/>
                    </a:lnTo>
                    <a:lnTo>
                      <a:pt x="392" y="228"/>
                    </a:lnTo>
                    <a:lnTo>
                      <a:pt x="390" y="226"/>
                    </a:lnTo>
                    <a:lnTo>
                      <a:pt x="387" y="224"/>
                    </a:lnTo>
                    <a:lnTo>
                      <a:pt x="384" y="223"/>
                    </a:lnTo>
                    <a:lnTo>
                      <a:pt x="381" y="222"/>
                    </a:lnTo>
                    <a:lnTo>
                      <a:pt x="378" y="221"/>
                    </a:lnTo>
                    <a:lnTo>
                      <a:pt x="375" y="220"/>
                    </a:lnTo>
                    <a:lnTo>
                      <a:pt x="372" y="219"/>
                    </a:lnTo>
                    <a:lnTo>
                      <a:pt x="369" y="219"/>
                    </a:lnTo>
                    <a:lnTo>
                      <a:pt x="365" y="219"/>
                    </a:lnTo>
                    <a:lnTo>
                      <a:pt x="362" y="219"/>
                    </a:lnTo>
                    <a:lnTo>
                      <a:pt x="359" y="220"/>
                    </a:lnTo>
                    <a:lnTo>
                      <a:pt x="354" y="230"/>
                    </a:lnTo>
                    <a:lnTo>
                      <a:pt x="352" y="242"/>
                    </a:lnTo>
                    <a:lnTo>
                      <a:pt x="354" y="256"/>
                    </a:lnTo>
                    <a:lnTo>
                      <a:pt x="357" y="271"/>
                    </a:lnTo>
                    <a:lnTo>
                      <a:pt x="362" y="287"/>
                    </a:lnTo>
                    <a:lnTo>
                      <a:pt x="368" y="303"/>
                    </a:lnTo>
                    <a:lnTo>
                      <a:pt x="374" y="318"/>
                    </a:lnTo>
                    <a:lnTo>
                      <a:pt x="379" y="334"/>
                    </a:lnTo>
                    <a:lnTo>
                      <a:pt x="383" y="348"/>
                    </a:lnTo>
                    <a:lnTo>
                      <a:pt x="385" y="362"/>
                    </a:lnTo>
                    <a:lnTo>
                      <a:pt x="384" y="374"/>
                    </a:lnTo>
                    <a:lnTo>
                      <a:pt x="379" y="383"/>
                    </a:lnTo>
                    <a:lnTo>
                      <a:pt x="370" y="390"/>
                    </a:lnTo>
                    <a:lnTo>
                      <a:pt x="357" y="394"/>
                    </a:lnTo>
                    <a:lnTo>
                      <a:pt x="338" y="395"/>
                    </a:lnTo>
                    <a:lnTo>
                      <a:pt x="312" y="392"/>
                    </a:lnTo>
                    <a:lnTo>
                      <a:pt x="311" y="393"/>
                    </a:lnTo>
                    <a:lnTo>
                      <a:pt x="298" y="406"/>
                    </a:lnTo>
                    <a:lnTo>
                      <a:pt x="298" y="405"/>
                    </a:lnTo>
                    <a:lnTo>
                      <a:pt x="302" y="411"/>
                    </a:lnTo>
                    <a:lnTo>
                      <a:pt x="306" y="417"/>
                    </a:lnTo>
                    <a:lnTo>
                      <a:pt x="311" y="422"/>
                    </a:lnTo>
                    <a:lnTo>
                      <a:pt x="317" y="427"/>
                    </a:lnTo>
                    <a:lnTo>
                      <a:pt x="323" y="431"/>
                    </a:lnTo>
                    <a:lnTo>
                      <a:pt x="329" y="434"/>
                    </a:lnTo>
                    <a:lnTo>
                      <a:pt x="336" y="438"/>
                    </a:lnTo>
                    <a:lnTo>
                      <a:pt x="343" y="441"/>
                    </a:lnTo>
                    <a:lnTo>
                      <a:pt x="350" y="444"/>
                    </a:lnTo>
                    <a:lnTo>
                      <a:pt x="357" y="446"/>
                    </a:lnTo>
                    <a:lnTo>
                      <a:pt x="364" y="449"/>
                    </a:lnTo>
                    <a:lnTo>
                      <a:pt x="371" y="452"/>
                    </a:lnTo>
                    <a:lnTo>
                      <a:pt x="378" y="455"/>
                    </a:lnTo>
                    <a:lnTo>
                      <a:pt x="385" y="458"/>
                    </a:lnTo>
                    <a:lnTo>
                      <a:pt x="391" y="461"/>
                    </a:lnTo>
                    <a:lnTo>
                      <a:pt x="398" y="465"/>
                    </a:lnTo>
                    <a:lnTo>
                      <a:pt x="393" y="470"/>
                    </a:lnTo>
                    <a:lnTo>
                      <a:pt x="388" y="475"/>
                    </a:lnTo>
                    <a:lnTo>
                      <a:pt x="382" y="480"/>
                    </a:lnTo>
                    <a:lnTo>
                      <a:pt x="375" y="485"/>
                    </a:lnTo>
                    <a:lnTo>
                      <a:pt x="367" y="489"/>
                    </a:lnTo>
                    <a:lnTo>
                      <a:pt x="360" y="494"/>
                    </a:lnTo>
                    <a:lnTo>
                      <a:pt x="352" y="499"/>
                    </a:lnTo>
                    <a:lnTo>
                      <a:pt x="345" y="505"/>
                    </a:lnTo>
                    <a:lnTo>
                      <a:pt x="338" y="510"/>
                    </a:lnTo>
                    <a:lnTo>
                      <a:pt x="332" y="515"/>
                    </a:lnTo>
                    <a:lnTo>
                      <a:pt x="327" y="522"/>
                    </a:lnTo>
                    <a:lnTo>
                      <a:pt x="324" y="529"/>
                    </a:lnTo>
                    <a:lnTo>
                      <a:pt x="322" y="535"/>
                    </a:lnTo>
                    <a:lnTo>
                      <a:pt x="323" y="542"/>
                    </a:lnTo>
                    <a:lnTo>
                      <a:pt x="325" y="550"/>
                    </a:lnTo>
                    <a:lnTo>
                      <a:pt x="331" y="558"/>
                    </a:lnTo>
                    <a:lnTo>
                      <a:pt x="474" y="506"/>
                    </a:lnTo>
                    <a:lnTo>
                      <a:pt x="621" y="499"/>
                    </a:lnTo>
                    <a:lnTo>
                      <a:pt x="768" y="526"/>
                    </a:lnTo>
                    <a:lnTo>
                      <a:pt x="911" y="573"/>
                    </a:lnTo>
                    <a:lnTo>
                      <a:pt x="1046" y="630"/>
                    </a:lnTo>
                    <a:lnTo>
                      <a:pt x="1088" y="650"/>
                    </a:lnTo>
                    <a:lnTo>
                      <a:pt x="1116" y="673"/>
                    </a:lnTo>
                    <a:lnTo>
                      <a:pt x="1150" y="697"/>
                    </a:lnTo>
                    <a:lnTo>
                      <a:pt x="1182" y="723"/>
                    </a:lnTo>
                    <a:lnTo>
                      <a:pt x="1208" y="754"/>
                    </a:lnTo>
                    <a:lnTo>
                      <a:pt x="1225" y="789"/>
                    </a:lnTo>
                    <a:lnTo>
                      <a:pt x="1228" y="803"/>
                    </a:lnTo>
                    <a:lnTo>
                      <a:pt x="1215" y="890"/>
                    </a:lnTo>
                    <a:lnTo>
                      <a:pt x="1182" y="970"/>
                    </a:lnTo>
                    <a:lnTo>
                      <a:pt x="1134" y="1043"/>
                    </a:lnTo>
                    <a:lnTo>
                      <a:pt x="1074" y="1109"/>
                    </a:lnTo>
                    <a:lnTo>
                      <a:pt x="1010" y="1169"/>
                    </a:lnTo>
                    <a:lnTo>
                      <a:pt x="988" y="1188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3" name="Freeform 689"/>
              <p:cNvSpPr>
                <a:spLocks/>
              </p:cNvSpPr>
              <p:nvPr/>
            </p:nvSpPr>
            <p:spPr bwMode="auto">
              <a:xfrm>
                <a:off x="3622" y="3057"/>
                <a:ext cx="65" cy="47"/>
              </a:xfrm>
              <a:custGeom>
                <a:avLst/>
                <a:gdLst>
                  <a:gd name="T0" fmla="*/ 524 w 524"/>
                  <a:gd name="T1" fmla="*/ 0 h 377"/>
                  <a:gd name="T2" fmla="*/ 488 w 524"/>
                  <a:gd name="T3" fmla="*/ 18 h 377"/>
                  <a:gd name="T4" fmla="*/ 449 w 524"/>
                  <a:gd name="T5" fmla="*/ 34 h 377"/>
                  <a:gd name="T6" fmla="*/ 408 w 524"/>
                  <a:gd name="T7" fmla="*/ 48 h 377"/>
                  <a:gd name="T8" fmla="*/ 365 w 524"/>
                  <a:gd name="T9" fmla="*/ 61 h 377"/>
                  <a:gd name="T10" fmla="*/ 321 w 524"/>
                  <a:gd name="T11" fmla="*/ 74 h 377"/>
                  <a:gd name="T12" fmla="*/ 278 w 524"/>
                  <a:gd name="T13" fmla="*/ 88 h 377"/>
                  <a:gd name="T14" fmla="*/ 234 w 524"/>
                  <a:gd name="T15" fmla="*/ 101 h 377"/>
                  <a:gd name="T16" fmla="*/ 193 w 524"/>
                  <a:gd name="T17" fmla="*/ 116 h 377"/>
                  <a:gd name="T18" fmla="*/ 154 w 524"/>
                  <a:gd name="T19" fmla="*/ 134 h 377"/>
                  <a:gd name="T20" fmla="*/ 116 w 524"/>
                  <a:gd name="T21" fmla="*/ 154 h 377"/>
                  <a:gd name="T22" fmla="*/ 84 w 524"/>
                  <a:gd name="T23" fmla="*/ 178 h 377"/>
                  <a:gd name="T24" fmla="*/ 55 w 524"/>
                  <a:gd name="T25" fmla="*/ 206 h 377"/>
                  <a:gd name="T26" fmla="*/ 32 w 524"/>
                  <a:gd name="T27" fmla="*/ 240 h 377"/>
                  <a:gd name="T28" fmla="*/ 15 w 524"/>
                  <a:gd name="T29" fmla="*/ 279 h 377"/>
                  <a:gd name="T30" fmla="*/ 4 w 524"/>
                  <a:gd name="T31" fmla="*/ 324 h 377"/>
                  <a:gd name="T32" fmla="*/ 0 w 524"/>
                  <a:gd name="T33" fmla="*/ 377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4" h="377">
                    <a:moveTo>
                      <a:pt x="524" y="0"/>
                    </a:moveTo>
                    <a:lnTo>
                      <a:pt x="488" y="18"/>
                    </a:lnTo>
                    <a:lnTo>
                      <a:pt x="449" y="34"/>
                    </a:lnTo>
                    <a:lnTo>
                      <a:pt x="408" y="48"/>
                    </a:lnTo>
                    <a:lnTo>
                      <a:pt x="365" y="61"/>
                    </a:lnTo>
                    <a:lnTo>
                      <a:pt x="321" y="74"/>
                    </a:lnTo>
                    <a:lnTo>
                      <a:pt x="278" y="88"/>
                    </a:lnTo>
                    <a:lnTo>
                      <a:pt x="234" y="101"/>
                    </a:lnTo>
                    <a:lnTo>
                      <a:pt x="193" y="116"/>
                    </a:lnTo>
                    <a:lnTo>
                      <a:pt x="154" y="134"/>
                    </a:lnTo>
                    <a:lnTo>
                      <a:pt x="116" y="154"/>
                    </a:lnTo>
                    <a:lnTo>
                      <a:pt x="84" y="178"/>
                    </a:lnTo>
                    <a:lnTo>
                      <a:pt x="55" y="206"/>
                    </a:lnTo>
                    <a:lnTo>
                      <a:pt x="32" y="240"/>
                    </a:lnTo>
                    <a:lnTo>
                      <a:pt x="15" y="279"/>
                    </a:lnTo>
                    <a:lnTo>
                      <a:pt x="4" y="324"/>
                    </a:lnTo>
                    <a:lnTo>
                      <a:pt x="0" y="3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4" name="Freeform 690"/>
              <p:cNvSpPr>
                <a:spLocks/>
              </p:cNvSpPr>
              <p:nvPr/>
            </p:nvSpPr>
            <p:spPr bwMode="auto">
              <a:xfrm>
                <a:off x="3622" y="3104"/>
                <a:ext cx="10" cy="32"/>
              </a:xfrm>
              <a:custGeom>
                <a:avLst/>
                <a:gdLst>
                  <a:gd name="T0" fmla="*/ 0 w 87"/>
                  <a:gd name="T1" fmla="*/ 0 h 259"/>
                  <a:gd name="T2" fmla="*/ 3 w 87"/>
                  <a:gd name="T3" fmla="*/ 18 h 259"/>
                  <a:gd name="T4" fmla="*/ 6 w 87"/>
                  <a:gd name="T5" fmla="*/ 35 h 259"/>
                  <a:gd name="T6" fmla="*/ 10 w 87"/>
                  <a:gd name="T7" fmla="*/ 52 h 259"/>
                  <a:gd name="T8" fmla="*/ 14 w 87"/>
                  <a:gd name="T9" fmla="*/ 69 h 259"/>
                  <a:gd name="T10" fmla="*/ 19 w 87"/>
                  <a:gd name="T11" fmla="*/ 85 h 259"/>
                  <a:gd name="T12" fmla="*/ 23 w 87"/>
                  <a:gd name="T13" fmla="*/ 102 h 259"/>
                  <a:gd name="T14" fmla="*/ 29 w 87"/>
                  <a:gd name="T15" fmla="*/ 118 h 259"/>
                  <a:gd name="T16" fmla="*/ 34 w 87"/>
                  <a:gd name="T17" fmla="*/ 134 h 259"/>
                  <a:gd name="T18" fmla="*/ 40 w 87"/>
                  <a:gd name="T19" fmla="*/ 150 h 259"/>
                  <a:gd name="T20" fmla="*/ 46 w 87"/>
                  <a:gd name="T21" fmla="*/ 167 h 259"/>
                  <a:gd name="T22" fmla="*/ 52 w 87"/>
                  <a:gd name="T23" fmla="*/ 182 h 259"/>
                  <a:gd name="T24" fmla="*/ 59 w 87"/>
                  <a:gd name="T25" fmla="*/ 198 h 259"/>
                  <a:gd name="T26" fmla="*/ 66 w 87"/>
                  <a:gd name="T27" fmla="*/ 213 h 259"/>
                  <a:gd name="T28" fmla="*/ 72 w 87"/>
                  <a:gd name="T29" fmla="*/ 228 h 259"/>
                  <a:gd name="T30" fmla="*/ 79 w 87"/>
                  <a:gd name="T31" fmla="*/ 243 h 259"/>
                  <a:gd name="T32" fmla="*/ 87 w 87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59">
                    <a:moveTo>
                      <a:pt x="0" y="0"/>
                    </a:moveTo>
                    <a:lnTo>
                      <a:pt x="3" y="18"/>
                    </a:lnTo>
                    <a:lnTo>
                      <a:pt x="6" y="35"/>
                    </a:lnTo>
                    <a:lnTo>
                      <a:pt x="10" y="52"/>
                    </a:lnTo>
                    <a:lnTo>
                      <a:pt x="14" y="69"/>
                    </a:lnTo>
                    <a:lnTo>
                      <a:pt x="19" y="85"/>
                    </a:lnTo>
                    <a:lnTo>
                      <a:pt x="23" y="102"/>
                    </a:lnTo>
                    <a:lnTo>
                      <a:pt x="29" y="118"/>
                    </a:lnTo>
                    <a:lnTo>
                      <a:pt x="34" y="134"/>
                    </a:lnTo>
                    <a:lnTo>
                      <a:pt x="40" y="150"/>
                    </a:lnTo>
                    <a:lnTo>
                      <a:pt x="46" y="167"/>
                    </a:lnTo>
                    <a:lnTo>
                      <a:pt x="52" y="182"/>
                    </a:lnTo>
                    <a:lnTo>
                      <a:pt x="59" y="198"/>
                    </a:lnTo>
                    <a:lnTo>
                      <a:pt x="66" y="213"/>
                    </a:lnTo>
                    <a:lnTo>
                      <a:pt x="72" y="228"/>
                    </a:lnTo>
                    <a:lnTo>
                      <a:pt x="79" y="243"/>
                    </a:lnTo>
                    <a:lnTo>
                      <a:pt x="87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5" name="Freeform 691"/>
              <p:cNvSpPr>
                <a:spLocks/>
              </p:cNvSpPr>
              <p:nvPr/>
            </p:nvSpPr>
            <p:spPr bwMode="auto">
              <a:xfrm>
                <a:off x="3627" y="3136"/>
                <a:ext cx="5" cy="11"/>
              </a:xfrm>
              <a:custGeom>
                <a:avLst/>
                <a:gdLst>
                  <a:gd name="T0" fmla="*/ 40 w 40"/>
                  <a:gd name="T1" fmla="*/ 0 h 87"/>
                  <a:gd name="T2" fmla="*/ 39 w 40"/>
                  <a:gd name="T3" fmla="*/ 6 h 87"/>
                  <a:gd name="T4" fmla="*/ 38 w 40"/>
                  <a:gd name="T5" fmla="*/ 12 h 87"/>
                  <a:gd name="T6" fmla="*/ 36 w 40"/>
                  <a:gd name="T7" fmla="*/ 18 h 87"/>
                  <a:gd name="T8" fmla="*/ 35 w 40"/>
                  <a:gd name="T9" fmla="*/ 23 h 87"/>
                  <a:gd name="T10" fmla="*/ 33 w 40"/>
                  <a:gd name="T11" fmla="*/ 29 h 87"/>
                  <a:gd name="T12" fmla="*/ 31 w 40"/>
                  <a:gd name="T13" fmla="*/ 35 h 87"/>
                  <a:gd name="T14" fmla="*/ 29 w 40"/>
                  <a:gd name="T15" fmla="*/ 40 h 87"/>
                  <a:gd name="T16" fmla="*/ 27 w 40"/>
                  <a:gd name="T17" fmla="*/ 47 h 87"/>
                  <a:gd name="T18" fmla="*/ 24 w 40"/>
                  <a:gd name="T19" fmla="*/ 52 h 87"/>
                  <a:gd name="T20" fmla="*/ 21 w 40"/>
                  <a:gd name="T21" fmla="*/ 57 h 87"/>
                  <a:gd name="T22" fmla="*/ 18 w 40"/>
                  <a:gd name="T23" fmla="*/ 62 h 87"/>
                  <a:gd name="T24" fmla="*/ 15 w 40"/>
                  <a:gd name="T25" fmla="*/ 67 h 87"/>
                  <a:gd name="T26" fmla="*/ 11 w 40"/>
                  <a:gd name="T27" fmla="*/ 72 h 87"/>
                  <a:gd name="T28" fmla="*/ 8 w 40"/>
                  <a:gd name="T29" fmla="*/ 77 h 87"/>
                  <a:gd name="T30" fmla="*/ 4 w 40"/>
                  <a:gd name="T31" fmla="*/ 82 h 87"/>
                  <a:gd name="T32" fmla="*/ 0 w 4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7">
                    <a:moveTo>
                      <a:pt x="40" y="0"/>
                    </a:moveTo>
                    <a:lnTo>
                      <a:pt x="39" y="6"/>
                    </a:lnTo>
                    <a:lnTo>
                      <a:pt x="38" y="12"/>
                    </a:lnTo>
                    <a:lnTo>
                      <a:pt x="36" y="18"/>
                    </a:lnTo>
                    <a:lnTo>
                      <a:pt x="35" y="23"/>
                    </a:lnTo>
                    <a:lnTo>
                      <a:pt x="33" y="29"/>
                    </a:lnTo>
                    <a:lnTo>
                      <a:pt x="31" y="35"/>
                    </a:lnTo>
                    <a:lnTo>
                      <a:pt x="29" y="40"/>
                    </a:lnTo>
                    <a:lnTo>
                      <a:pt x="27" y="47"/>
                    </a:lnTo>
                    <a:lnTo>
                      <a:pt x="24" y="52"/>
                    </a:lnTo>
                    <a:lnTo>
                      <a:pt x="21" y="57"/>
                    </a:lnTo>
                    <a:lnTo>
                      <a:pt x="18" y="62"/>
                    </a:lnTo>
                    <a:lnTo>
                      <a:pt x="15" y="67"/>
                    </a:lnTo>
                    <a:lnTo>
                      <a:pt x="11" y="72"/>
                    </a:lnTo>
                    <a:lnTo>
                      <a:pt x="8" y="77"/>
                    </a:lnTo>
                    <a:lnTo>
                      <a:pt x="4" y="82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6" name="Freeform 692"/>
              <p:cNvSpPr>
                <a:spLocks/>
              </p:cNvSpPr>
              <p:nvPr/>
            </p:nvSpPr>
            <p:spPr bwMode="auto">
              <a:xfrm>
                <a:off x="3574" y="3106"/>
                <a:ext cx="53" cy="41"/>
              </a:xfrm>
              <a:custGeom>
                <a:avLst/>
                <a:gdLst>
                  <a:gd name="T0" fmla="*/ 424 w 424"/>
                  <a:gd name="T1" fmla="*/ 332 h 334"/>
                  <a:gd name="T2" fmla="*/ 385 w 424"/>
                  <a:gd name="T3" fmla="*/ 334 h 334"/>
                  <a:gd name="T4" fmla="*/ 347 w 424"/>
                  <a:gd name="T5" fmla="*/ 332 h 334"/>
                  <a:gd name="T6" fmla="*/ 313 w 424"/>
                  <a:gd name="T7" fmla="*/ 325 h 334"/>
                  <a:gd name="T8" fmla="*/ 280 w 424"/>
                  <a:gd name="T9" fmla="*/ 313 h 334"/>
                  <a:gd name="T10" fmla="*/ 250 w 424"/>
                  <a:gd name="T11" fmla="*/ 298 h 334"/>
                  <a:gd name="T12" fmla="*/ 220 w 424"/>
                  <a:gd name="T13" fmla="*/ 278 h 334"/>
                  <a:gd name="T14" fmla="*/ 193 w 424"/>
                  <a:gd name="T15" fmla="*/ 256 h 334"/>
                  <a:gd name="T16" fmla="*/ 168 w 424"/>
                  <a:gd name="T17" fmla="*/ 232 h 334"/>
                  <a:gd name="T18" fmla="*/ 143 w 424"/>
                  <a:gd name="T19" fmla="*/ 205 h 334"/>
                  <a:gd name="T20" fmla="*/ 120 w 424"/>
                  <a:gd name="T21" fmla="*/ 177 h 334"/>
                  <a:gd name="T22" fmla="*/ 97 w 424"/>
                  <a:gd name="T23" fmla="*/ 148 h 334"/>
                  <a:gd name="T24" fmla="*/ 77 w 424"/>
                  <a:gd name="T25" fmla="*/ 117 h 334"/>
                  <a:gd name="T26" fmla="*/ 56 w 424"/>
                  <a:gd name="T27" fmla="*/ 87 h 334"/>
                  <a:gd name="T28" fmla="*/ 37 w 424"/>
                  <a:gd name="T29" fmla="*/ 57 h 334"/>
                  <a:gd name="T30" fmla="*/ 18 w 424"/>
                  <a:gd name="T31" fmla="*/ 28 h 334"/>
                  <a:gd name="T32" fmla="*/ 0 w 424"/>
                  <a:gd name="T33" fmla="*/ 0 h 3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4" h="334">
                    <a:moveTo>
                      <a:pt x="424" y="332"/>
                    </a:moveTo>
                    <a:lnTo>
                      <a:pt x="385" y="334"/>
                    </a:lnTo>
                    <a:lnTo>
                      <a:pt x="347" y="332"/>
                    </a:lnTo>
                    <a:lnTo>
                      <a:pt x="313" y="325"/>
                    </a:lnTo>
                    <a:lnTo>
                      <a:pt x="280" y="313"/>
                    </a:lnTo>
                    <a:lnTo>
                      <a:pt x="250" y="298"/>
                    </a:lnTo>
                    <a:lnTo>
                      <a:pt x="220" y="278"/>
                    </a:lnTo>
                    <a:lnTo>
                      <a:pt x="193" y="256"/>
                    </a:lnTo>
                    <a:lnTo>
                      <a:pt x="168" y="232"/>
                    </a:lnTo>
                    <a:lnTo>
                      <a:pt x="143" y="205"/>
                    </a:lnTo>
                    <a:lnTo>
                      <a:pt x="120" y="177"/>
                    </a:lnTo>
                    <a:lnTo>
                      <a:pt x="97" y="148"/>
                    </a:lnTo>
                    <a:lnTo>
                      <a:pt x="77" y="117"/>
                    </a:lnTo>
                    <a:lnTo>
                      <a:pt x="56" y="87"/>
                    </a:lnTo>
                    <a:lnTo>
                      <a:pt x="37" y="57"/>
                    </a:lnTo>
                    <a:lnTo>
                      <a:pt x="18" y="2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7" name="Freeform 693"/>
              <p:cNvSpPr>
                <a:spLocks/>
              </p:cNvSpPr>
              <p:nvPr/>
            </p:nvSpPr>
            <p:spPr bwMode="auto">
              <a:xfrm>
                <a:off x="3563" y="3064"/>
                <a:ext cx="11" cy="42"/>
              </a:xfrm>
              <a:custGeom>
                <a:avLst/>
                <a:gdLst>
                  <a:gd name="T0" fmla="*/ 87 w 87"/>
                  <a:gd name="T1" fmla="*/ 338 h 338"/>
                  <a:gd name="T2" fmla="*/ 84 w 87"/>
                  <a:gd name="T3" fmla="*/ 315 h 338"/>
                  <a:gd name="T4" fmla="*/ 79 w 87"/>
                  <a:gd name="T5" fmla="*/ 294 h 338"/>
                  <a:gd name="T6" fmla="*/ 72 w 87"/>
                  <a:gd name="T7" fmla="*/ 273 h 338"/>
                  <a:gd name="T8" fmla="*/ 64 w 87"/>
                  <a:gd name="T9" fmla="*/ 253 h 338"/>
                  <a:gd name="T10" fmla="*/ 56 w 87"/>
                  <a:gd name="T11" fmla="*/ 234 h 338"/>
                  <a:gd name="T12" fmla="*/ 46 w 87"/>
                  <a:gd name="T13" fmla="*/ 214 h 338"/>
                  <a:gd name="T14" fmla="*/ 37 w 87"/>
                  <a:gd name="T15" fmla="*/ 195 h 338"/>
                  <a:gd name="T16" fmla="*/ 28 w 87"/>
                  <a:gd name="T17" fmla="*/ 174 h 338"/>
                  <a:gd name="T18" fmla="*/ 20 w 87"/>
                  <a:gd name="T19" fmla="*/ 155 h 338"/>
                  <a:gd name="T20" fmla="*/ 12 w 87"/>
                  <a:gd name="T21" fmla="*/ 135 h 338"/>
                  <a:gd name="T22" fmla="*/ 6 w 87"/>
                  <a:gd name="T23" fmla="*/ 114 h 338"/>
                  <a:gd name="T24" fmla="*/ 2 w 87"/>
                  <a:gd name="T25" fmla="*/ 93 h 338"/>
                  <a:gd name="T26" fmla="*/ 0 w 87"/>
                  <a:gd name="T27" fmla="*/ 71 h 338"/>
                  <a:gd name="T28" fmla="*/ 1 w 87"/>
                  <a:gd name="T29" fmla="*/ 49 h 338"/>
                  <a:gd name="T30" fmla="*/ 5 w 87"/>
                  <a:gd name="T31" fmla="*/ 24 h 338"/>
                  <a:gd name="T32" fmla="*/ 13 w 87"/>
                  <a:gd name="T33" fmla="*/ 0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338">
                    <a:moveTo>
                      <a:pt x="87" y="338"/>
                    </a:moveTo>
                    <a:lnTo>
                      <a:pt x="84" y="315"/>
                    </a:lnTo>
                    <a:lnTo>
                      <a:pt x="79" y="294"/>
                    </a:lnTo>
                    <a:lnTo>
                      <a:pt x="72" y="273"/>
                    </a:lnTo>
                    <a:lnTo>
                      <a:pt x="64" y="253"/>
                    </a:lnTo>
                    <a:lnTo>
                      <a:pt x="56" y="234"/>
                    </a:lnTo>
                    <a:lnTo>
                      <a:pt x="46" y="214"/>
                    </a:lnTo>
                    <a:lnTo>
                      <a:pt x="37" y="195"/>
                    </a:lnTo>
                    <a:lnTo>
                      <a:pt x="28" y="174"/>
                    </a:lnTo>
                    <a:lnTo>
                      <a:pt x="20" y="155"/>
                    </a:lnTo>
                    <a:lnTo>
                      <a:pt x="12" y="135"/>
                    </a:lnTo>
                    <a:lnTo>
                      <a:pt x="6" y="114"/>
                    </a:lnTo>
                    <a:lnTo>
                      <a:pt x="2" y="93"/>
                    </a:lnTo>
                    <a:lnTo>
                      <a:pt x="0" y="71"/>
                    </a:lnTo>
                    <a:lnTo>
                      <a:pt x="1" y="49"/>
                    </a:lnTo>
                    <a:lnTo>
                      <a:pt x="5" y="24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8" name="Freeform 694"/>
              <p:cNvSpPr>
                <a:spLocks/>
              </p:cNvSpPr>
              <p:nvPr/>
            </p:nvSpPr>
            <p:spPr bwMode="auto">
              <a:xfrm>
                <a:off x="3565" y="2939"/>
                <a:ext cx="36" cy="125"/>
              </a:xfrm>
              <a:custGeom>
                <a:avLst/>
                <a:gdLst>
                  <a:gd name="T0" fmla="*/ 0 w 285"/>
                  <a:gd name="T1" fmla="*/ 995 h 995"/>
                  <a:gd name="T2" fmla="*/ 22 w 285"/>
                  <a:gd name="T3" fmla="*/ 935 h 995"/>
                  <a:gd name="T4" fmla="*/ 44 w 285"/>
                  <a:gd name="T5" fmla="*/ 874 h 995"/>
                  <a:gd name="T6" fmla="*/ 66 w 285"/>
                  <a:gd name="T7" fmla="*/ 812 h 995"/>
                  <a:gd name="T8" fmla="*/ 87 w 285"/>
                  <a:gd name="T9" fmla="*/ 751 h 995"/>
                  <a:gd name="T10" fmla="*/ 106 w 285"/>
                  <a:gd name="T11" fmla="*/ 689 h 995"/>
                  <a:gd name="T12" fmla="*/ 125 w 285"/>
                  <a:gd name="T13" fmla="*/ 627 h 995"/>
                  <a:gd name="T14" fmla="*/ 143 w 285"/>
                  <a:gd name="T15" fmla="*/ 564 h 995"/>
                  <a:gd name="T16" fmla="*/ 161 w 285"/>
                  <a:gd name="T17" fmla="*/ 502 h 995"/>
                  <a:gd name="T18" fmla="*/ 178 w 285"/>
                  <a:gd name="T19" fmla="*/ 439 h 995"/>
                  <a:gd name="T20" fmla="*/ 195 w 285"/>
                  <a:gd name="T21" fmla="*/ 376 h 995"/>
                  <a:gd name="T22" fmla="*/ 211 w 285"/>
                  <a:gd name="T23" fmla="*/ 313 h 995"/>
                  <a:gd name="T24" fmla="*/ 227 w 285"/>
                  <a:gd name="T25" fmla="*/ 250 h 995"/>
                  <a:gd name="T26" fmla="*/ 242 w 285"/>
                  <a:gd name="T27" fmla="*/ 187 h 995"/>
                  <a:gd name="T28" fmla="*/ 256 w 285"/>
                  <a:gd name="T29" fmla="*/ 125 h 995"/>
                  <a:gd name="T30" fmla="*/ 270 w 285"/>
                  <a:gd name="T31" fmla="*/ 61 h 995"/>
                  <a:gd name="T32" fmla="*/ 285 w 285"/>
                  <a:gd name="T33" fmla="*/ 0 h 9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995">
                    <a:moveTo>
                      <a:pt x="0" y="995"/>
                    </a:moveTo>
                    <a:lnTo>
                      <a:pt x="22" y="935"/>
                    </a:lnTo>
                    <a:lnTo>
                      <a:pt x="44" y="874"/>
                    </a:lnTo>
                    <a:lnTo>
                      <a:pt x="66" y="812"/>
                    </a:lnTo>
                    <a:lnTo>
                      <a:pt x="87" y="751"/>
                    </a:lnTo>
                    <a:lnTo>
                      <a:pt x="106" y="689"/>
                    </a:lnTo>
                    <a:lnTo>
                      <a:pt x="125" y="627"/>
                    </a:lnTo>
                    <a:lnTo>
                      <a:pt x="143" y="564"/>
                    </a:lnTo>
                    <a:lnTo>
                      <a:pt x="161" y="502"/>
                    </a:lnTo>
                    <a:lnTo>
                      <a:pt x="178" y="439"/>
                    </a:lnTo>
                    <a:lnTo>
                      <a:pt x="195" y="376"/>
                    </a:lnTo>
                    <a:lnTo>
                      <a:pt x="211" y="313"/>
                    </a:lnTo>
                    <a:lnTo>
                      <a:pt x="227" y="250"/>
                    </a:lnTo>
                    <a:lnTo>
                      <a:pt x="242" y="187"/>
                    </a:lnTo>
                    <a:lnTo>
                      <a:pt x="256" y="125"/>
                    </a:lnTo>
                    <a:lnTo>
                      <a:pt x="270" y="61"/>
                    </a:lnTo>
                    <a:lnTo>
                      <a:pt x="2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399" name="Freeform 695"/>
              <p:cNvSpPr>
                <a:spLocks/>
              </p:cNvSpPr>
              <p:nvPr/>
            </p:nvSpPr>
            <p:spPr bwMode="auto">
              <a:xfrm>
                <a:off x="3601" y="2909"/>
                <a:ext cx="26" cy="30"/>
              </a:xfrm>
              <a:custGeom>
                <a:avLst/>
                <a:gdLst>
                  <a:gd name="T0" fmla="*/ 0 w 207"/>
                  <a:gd name="T1" fmla="*/ 239 h 239"/>
                  <a:gd name="T2" fmla="*/ 5 w 207"/>
                  <a:gd name="T3" fmla="*/ 220 h 239"/>
                  <a:gd name="T4" fmla="*/ 12 w 207"/>
                  <a:gd name="T5" fmla="*/ 200 h 239"/>
                  <a:gd name="T6" fmla="*/ 20 w 207"/>
                  <a:gd name="T7" fmla="*/ 181 h 239"/>
                  <a:gd name="T8" fmla="*/ 28 w 207"/>
                  <a:gd name="T9" fmla="*/ 162 h 239"/>
                  <a:gd name="T10" fmla="*/ 38 w 207"/>
                  <a:gd name="T11" fmla="*/ 144 h 239"/>
                  <a:gd name="T12" fmla="*/ 48 w 207"/>
                  <a:gd name="T13" fmla="*/ 126 h 239"/>
                  <a:gd name="T14" fmla="*/ 60 w 207"/>
                  <a:gd name="T15" fmla="*/ 108 h 239"/>
                  <a:gd name="T16" fmla="*/ 72 w 207"/>
                  <a:gd name="T17" fmla="*/ 92 h 239"/>
                  <a:gd name="T18" fmla="*/ 84 w 207"/>
                  <a:gd name="T19" fmla="*/ 76 h 239"/>
                  <a:gd name="T20" fmla="*/ 98 w 207"/>
                  <a:gd name="T21" fmla="*/ 61 h 239"/>
                  <a:gd name="T22" fmla="*/ 113 w 207"/>
                  <a:gd name="T23" fmla="*/ 46 h 239"/>
                  <a:gd name="T24" fmla="*/ 130 w 207"/>
                  <a:gd name="T25" fmla="*/ 34 h 239"/>
                  <a:gd name="T26" fmla="*/ 147 w 207"/>
                  <a:gd name="T27" fmla="*/ 23 h 239"/>
                  <a:gd name="T28" fmla="*/ 165 w 207"/>
                  <a:gd name="T29" fmla="*/ 13 h 239"/>
                  <a:gd name="T30" fmla="*/ 186 w 207"/>
                  <a:gd name="T31" fmla="*/ 6 h 239"/>
                  <a:gd name="T32" fmla="*/ 207 w 207"/>
                  <a:gd name="T3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239">
                    <a:moveTo>
                      <a:pt x="0" y="239"/>
                    </a:moveTo>
                    <a:lnTo>
                      <a:pt x="5" y="220"/>
                    </a:lnTo>
                    <a:lnTo>
                      <a:pt x="12" y="200"/>
                    </a:lnTo>
                    <a:lnTo>
                      <a:pt x="20" y="181"/>
                    </a:lnTo>
                    <a:lnTo>
                      <a:pt x="28" y="162"/>
                    </a:lnTo>
                    <a:lnTo>
                      <a:pt x="38" y="144"/>
                    </a:lnTo>
                    <a:lnTo>
                      <a:pt x="48" y="126"/>
                    </a:lnTo>
                    <a:lnTo>
                      <a:pt x="60" y="108"/>
                    </a:lnTo>
                    <a:lnTo>
                      <a:pt x="72" y="92"/>
                    </a:lnTo>
                    <a:lnTo>
                      <a:pt x="84" y="76"/>
                    </a:lnTo>
                    <a:lnTo>
                      <a:pt x="98" y="61"/>
                    </a:lnTo>
                    <a:lnTo>
                      <a:pt x="113" y="46"/>
                    </a:lnTo>
                    <a:lnTo>
                      <a:pt x="130" y="34"/>
                    </a:lnTo>
                    <a:lnTo>
                      <a:pt x="147" y="23"/>
                    </a:lnTo>
                    <a:lnTo>
                      <a:pt x="165" y="13"/>
                    </a:lnTo>
                    <a:lnTo>
                      <a:pt x="186" y="6"/>
                    </a:lnTo>
                    <a:lnTo>
                      <a:pt x="2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0" name="Freeform 696"/>
              <p:cNvSpPr>
                <a:spLocks/>
              </p:cNvSpPr>
              <p:nvPr/>
            </p:nvSpPr>
            <p:spPr bwMode="auto">
              <a:xfrm>
                <a:off x="3627" y="2908"/>
                <a:ext cx="29" cy="8"/>
              </a:xfrm>
              <a:custGeom>
                <a:avLst/>
                <a:gdLst>
                  <a:gd name="T0" fmla="*/ 0 w 232"/>
                  <a:gd name="T1" fmla="*/ 7 h 60"/>
                  <a:gd name="T2" fmla="*/ 13 w 232"/>
                  <a:gd name="T3" fmla="*/ 5 h 60"/>
                  <a:gd name="T4" fmla="*/ 27 w 232"/>
                  <a:gd name="T5" fmla="*/ 3 h 60"/>
                  <a:gd name="T6" fmla="*/ 42 w 232"/>
                  <a:gd name="T7" fmla="*/ 1 h 60"/>
                  <a:gd name="T8" fmla="*/ 57 w 232"/>
                  <a:gd name="T9" fmla="*/ 0 h 60"/>
                  <a:gd name="T10" fmla="*/ 73 w 232"/>
                  <a:gd name="T11" fmla="*/ 0 h 60"/>
                  <a:gd name="T12" fmla="*/ 89 w 232"/>
                  <a:gd name="T13" fmla="*/ 0 h 60"/>
                  <a:gd name="T14" fmla="*/ 106 w 232"/>
                  <a:gd name="T15" fmla="*/ 0 h 60"/>
                  <a:gd name="T16" fmla="*/ 122 w 232"/>
                  <a:gd name="T17" fmla="*/ 2 h 60"/>
                  <a:gd name="T18" fmla="*/ 137 w 232"/>
                  <a:gd name="T19" fmla="*/ 4 h 60"/>
                  <a:gd name="T20" fmla="*/ 152 w 232"/>
                  <a:gd name="T21" fmla="*/ 8 h 60"/>
                  <a:gd name="T22" fmla="*/ 167 w 232"/>
                  <a:gd name="T23" fmla="*/ 13 h 60"/>
                  <a:gd name="T24" fmla="*/ 182 w 232"/>
                  <a:gd name="T25" fmla="*/ 19 h 60"/>
                  <a:gd name="T26" fmla="*/ 195 w 232"/>
                  <a:gd name="T27" fmla="*/ 27 h 60"/>
                  <a:gd name="T28" fmla="*/ 208 w 232"/>
                  <a:gd name="T29" fmla="*/ 36 h 60"/>
                  <a:gd name="T30" fmla="*/ 220 w 232"/>
                  <a:gd name="T31" fmla="*/ 47 h 60"/>
                  <a:gd name="T32" fmla="*/ 232 w 232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60">
                    <a:moveTo>
                      <a:pt x="0" y="7"/>
                    </a:moveTo>
                    <a:lnTo>
                      <a:pt x="13" y="5"/>
                    </a:lnTo>
                    <a:lnTo>
                      <a:pt x="27" y="3"/>
                    </a:lnTo>
                    <a:lnTo>
                      <a:pt x="42" y="1"/>
                    </a:lnTo>
                    <a:lnTo>
                      <a:pt x="57" y="0"/>
                    </a:lnTo>
                    <a:lnTo>
                      <a:pt x="73" y="0"/>
                    </a:lnTo>
                    <a:lnTo>
                      <a:pt x="89" y="0"/>
                    </a:lnTo>
                    <a:lnTo>
                      <a:pt x="106" y="0"/>
                    </a:lnTo>
                    <a:lnTo>
                      <a:pt x="122" y="2"/>
                    </a:lnTo>
                    <a:lnTo>
                      <a:pt x="137" y="4"/>
                    </a:lnTo>
                    <a:lnTo>
                      <a:pt x="152" y="8"/>
                    </a:lnTo>
                    <a:lnTo>
                      <a:pt x="167" y="13"/>
                    </a:lnTo>
                    <a:lnTo>
                      <a:pt x="182" y="19"/>
                    </a:lnTo>
                    <a:lnTo>
                      <a:pt x="195" y="27"/>
                    </a:lnTo>
                    <a:lnTo>
                      <a:pt x="208" y="36"/>
                    </a:lnTo>
                    <a:lnTo>
                      <a:pt x="220" y="47"/>
                    </a:lnTo>
                    <a:lnTo>
                      <a:pt x="232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1" name="Freeform 697"/>
              <p:cNvSpPr>
                <a:spLocks/>
              </p:cNvSpPr>
              <p:nvPr/>
            </p:nvSpPr>
            <p:spPr bwMode="auto">
              <a:xfrm>
                <a:off x="3656" y="2916"/>
                <a:ext cx="6" cy="21"/>
              </a:xfrm>
              <a:custGeom>
                <a:avLst/>
                <a:gdLst>
                  <a:gd name="T0" fmla="*/ 0 w 54"/>
                  <a:gd name="T1" fmla="*/ 0 h 173"/>
                  <a:gd name="T2" fmla="*/ 6 w 54"/>
                  <a:gd name="T3" fmla="*/ 10 h 173"/>
                  <a:gd name="T4" fmla="*/ 13 w 54"/>
                  <a:gd name="T5" fmla="*/ 19 h 173"/>
                  <a:gd name="T6" fmla="*/ 19 w 54"/>
                  <a:gd name="T7" fmla="*/ 29 h 173"/>
                  <a:gd name="T8" fmla="*/ 25 w 54"/>
                  <a:gd name="T9" fmla="*/ 39 h 173"/>
                  <a:gd name="T10" fmla="*/ 31 w 54"/>
                  <a:gd name="T11" fmla="*/ 49 h 173"/>
                  <a:gd name="T12" fmla="*/ 36 w 54"/>
                  <a:gd name="T13" fmla="*/ 59 h 173"/>
                  <a:gd name="T14" fmla="*/ 41 w 54"/>
                  <a:gd name="T15" fmla="*/ 69 h 173"/>
                  <a:gd name="T16" fmla="*/ 45 w 54"/>
                  <a:gd name="T17" fmla="*/ 80 h 173"/>
                  <a:gd name="T18" fmla="*/ 48 w 54"/>
                  <a:gd name="T19" fmla="*/ 90 h 173"/>
                  <a:gd name="T20" fmla="*/ 51 w 54"/>
                  <a:gd name="T21" fmla="*/ 101 h 173"/>
                  <a:gd name="T22" fmla="*/ 53 w 54"/>
                  <a:gd name="T23" fmla="*/ 112 h 173"/>
                  <a:gd name="T24" fmla="*/ 54 w 54"/>
                  <a:gd name="T25" fmla="*/ 124 h 173"/>
                  <a:gd name="T26" fmla="*/ 54 w 54"/>
                  <a:gd name="T27" fmla="*/ 135 h 173"/>
                  <a:gd name="T28" fmla="*/ 52 w 54"/>
                  <a:gd name="T29" fmla="*/ 147 h 173"/>
                  <a:gd name="T30" fmla="*/ 49 w 54"/>
                  <a:gd name="T31" fmla="*/ 160 h 173"/>
                  <a:gd name="T32" fmla="*/ 46 w 54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73">
                    <a:moveTo>
                      <a:pt x="0" y="0"/>
                    </a:moveTo>
                    <a:lnTo>
                      <a:pt x="6" y="10"/>
                    </a:lnTo>
                    <a:lnTo>
                      <a:pt x="13" y="19"/>
                    </a:lnTo>
                    <a:lnTo>
                      <a:pt x="19" y="29"/>
                    </a:lnTo>
                    <a:lnTo>
                      <a:pt x="25" y="39"/>
                    </a:lnTo>
                    <a:lnTo>
                      <a:pt x="31" y="49"/>
                    </a:lnTo>
                    <a:lnTo>
                      <a:pt x="36" y="59"/>
                    </a:lnTo>
                    <a:lnTo>
                      <a:pt x="41" y="69"/>
                    </a:lnTo>
                    <a:lnTo>
                      <a:pt x="45" y="80"/>
                    </a:lnTo>
                    <a:lnTo>
                      <a:pt x="48" y="90"/>
                    </a:lnTo>
                    <a:lnTo>
                      <a:pt x="51" y="101"/>
                    </a:lnTo>
                    <a:lnTo>
                      <a:pt x="53" y="112"/>
                    </a:lnTo>
                    <a:lnTo>
                      <a:pt x="54" y="124"/>
                    </a:lnTo>
                    <a:lnTo>
                      <a:pt x="54" y="135"/>
                    </a:lnTo>
                    <a:lnTo>
                      <a:pt x="52" y="147"/>
                    </a:lnTo>
                    <a:lnTo>
                      <a:pt x="49" y="160"/>
                    </a:lnTo>
                    <a:lnTo>
                      <a:pt x="46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2" name="Freeform 698"/>
              <p:cNvSpPr>
                <a:spLocks/>
              </p:cNvSpPr>
              <p:nvPr/>
            </p:nvSpPr>
            <p:spPr bwMode="auto">
              <a:xfrm>
                <a:off x="3632" y="2937"/>
                <a:ext cx="29" cy="17"/>
              </a:xfrm>
              <a:custGeom>
                <a:avLst/>
                <a:gdLst>
                  <a:gd name="T0" fmla="*/ 239 w 239"/>
                  <a:gd name="T1" fmla="*/ 0 h 132"/>
                  <a:gd name="T2" fmla="*/ 228 w 239"/>
                  <a:gd name="T3" fmla="*/ 12 h 132"/>
                  <a:gd name="T4" fmla="*/ 218 w 239"/>
                  <a:gd name="T5" fmla="*/ 25 h 132"/>
                  <a:gd name="T6" fmla="*/ 206 w 239"/>
                  <a:gd name="T7" fmla="*/ 38 h 132"/>
                  <a:gd name="T8" fmla="*/ 194 w 239"/>
                  <a:gd name="T9" fmla="*/ 51 h 132"/>
                  <a:gd name="T10" fmla="*/ 180 w 239"/>
                  <a:gd name="T11" fmla="*/ 64 h 132"/>
                  <a:gd name="T12" fmla="*/ 167 w 239"/>
                  <a:gd name="T13" fmla="*/ 76 h 132"/>
                  <a:gd name="T14" fmla="*/ 152 w 239"/>
                  <a:gd name="T15" fmla="*/ 88 h 132"/>
                  <a:gd name="T16" fmla="*/ 138 w 239"/>
                  <a:gd name="T17" fmla="*/ 99 h 132"/>
                  <a:gd name="T18" fmla="*/ 122 w 239"/>
                  <a:gd name="T19" fmla="*/ 109 h 132"/>
                  <a:gd name="T20" fmla="*/ 107 w 239"/>
                  <a:gd name="T21" fmla="*/ 117 h 132"/>
                  <a:gd name="T22" fmla="*/ 90 w 239"/>
                  <a:gd name="T23" fmla="*/ 124 h 132"/>
                  <a:gd name="T24" fmla="*/ 73 w 239"/>
                  <a:gd name="T25" fmla="*/ 129 h 132"/>
                  <a:gd name="T26" fmla="*/ 56 w 239"/>
                  <a:gd name="T27" fmla="*/ 131 h 132"/>
                  <a:gd name="T28" fmla="*/ 37 w 239"/>
                  <a:gd name="T29" fmla="*/ 132 h 132"/>
                  <a:gd name="T30" fmla="*/ 18 w 239"/>
                  <a:gd name="T31" fmla="*/ 130 h 132"/>
                  <a:gd name="T32" fmla="*/ 0 w 239"/>
                  <a:gd name="T33" fmla="*/ 125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2">
                    <a:moveTo>
                      <a:pt x="239" y="0"/>
                    </a:moveTo>
                    <a:lnTo>
                      <a:pt x="228" y="12"/>
                    </a:lnTo>
                    <a:lnTo>
                      <a:pt x="218" y="25"/>
                    </a:lnTo>
                    <a:lnTo>
                      <a:pt x="206" y="38"/>
                    </a:lnTo>
                    <a:lnTo>
                      <a:pt x="194" y="51"/>
                    </a:lnTo>
                    <a:lnTo>
                      <a:pt x="180" y="64"/>
                    </a:lnTo>
                    <a:lnTo>
                      <a:pt x="167" y="76"/>
                    </a:lnTo>
                    <a:lnTo>
                      <a:pt x="152" y="88"/>
                    </a:lnTo>
                    <a:lnTo>
                      <a:pt x="138" y="99"/>
                    </a:lnTo>
                    <a:lnTo>
                      <a:pt x="122" y="109"/>
                    </a:lnTo>
                    <a:lnTo>
                      <a:pt x="107" y="117"/>
                    </a:lnTo>
                    <a:lnTo>
                      <a:pt x="90" y="124"/>
                    </a:lnTo>
                    <a:lnTo>
                      <a:pt x="73" y="129"/>
                    </a:lnTo>
                    <a:lnTo>
                      <a:pt x="56" y="131"/>
                    </a:lnTo>
                    <a:lnTo>
                      <a:pt x="37" y="132"/>
                    </a:lnTo>
                    <a:lnTo>
                      <a:pt x="18" y="130"/>
                    </a:lnTo>
                    <a:lnTo>
                      <a:pt x="0" y="1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3" name="Freeform 699"/>
              <p:cNvSpPr>
                <a:spLocks/>
              </p:cNvSpPr>
              <p:nvPr/>
            </p:nvSpPr>
            <p:spPr bwMode="auto">
              <a:xfrm>
                <a:off x="3614" y="2938"/>
                <a:ext cx="18" cy="15"/>
              </a:xfrm>
              <a:custGeom>
                <a:avLst/>
                <a:gdLst>
                  <a:gd name="T0" fmla="*/ 139 w 139"/>
                  <a:gd name="T1" fmla="*/ 118 h 118"/>
                  <a:gd name="T2" fmla="*/ 128 w 139"/>
                  <a:gd name="T3" fmla="*/ 114 h 118"/>
                  <a:gd name="T4" fmla="*/ 118 w 139"/>
                  <a:gd name="T5" fmla="*/ 110 h 118"/>
                  <a:gd name="T6" fmla="*/ 107 w 139"/>
                  <a:gd name="T7" fmla="*/ 106 h 118"/>
                  <a:gd name="T8" fmla="*/ 96 w 139"/>
                  <a:gd name="T9" fmla="*/ 101 h 118"/>
                  <a:gd name="T10" fmla="*/ 85 w 139"/>
                  <a:gd name="T11" fmla="*/ 95 h 118"/>
                  <a:gd name="T12" fmla="*/ 75 w 139"/>
                  <a:gd name="T13" fmla="*/ 90 h 118"/>
                  <a:gd name="T14" fmla="*/ 64 w 139"/>
                  <a:gd name="T15" fmla="*/ 83 h 118"/>
                  <a:gd name="T16" fmla="*/ 53 w 139"/>
                  <a:gd name="T17" fmla="*/ 77 h 118"/>
                  <a:gd name="T18" fmla="*/ 44 w 139"/>
                  <a:gd name="T19" fmla="*/ 69 h 118"/>
                  <a:gd name="T20" fmla="*/ 35 w 139"/>
                  <a:gd name="T21" fmla="*/ 61 h 118"/>
                  <a:gd name="T22" fmla="*/ 26 w 139"/>
                  <a:gd name="T23" fmla="*/ 52 h 118"/>
                  <a:gd name="T24" fmla="*/ 19 w 139"/>
                  <a:gd name="T25" fmla="*/ 43 h 118"/>
                  <a:gd name="T26" fmla="*/ 12 w 139"/>
                  <a:gd name="T27" fmla="*/ 33 h 118"/>
                  <a:gd name="T28" fmla="*/ 7 w 139"/>
                  <a:gd name="T29" fmla="*/ 23 h 118"/>
                  <a:gd name="T30" fmla="*/ 3 w 139"/>
                  <a:gd name="T31" fmla="*/ 12 h 118"/>
                  <a:gd name="T32" fmla="*/ 0 w 139"/>
                  <a:gd name="T3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118">
                    <a:moveTo>
                      <a:pt x="139" y="118"/>
                    </a:moveTo>
                    <a:lnTo>
                      <a:pt x="128" y="114"/>
                    </a:lnTo>
                    <a:lnTo>
                      <a:pt x="118" y="110"/>
                    </a:lnTo>
                    <a:lnTo>
                      <a:pt x="107" y="106"/>
                    </a:lnTo>
                    <a:lnTo>
                      <a:pt x="96" y="101"/>
                    </a:lnTo>
                    <a:lnTo>
                      <a:pt x="85" y="95"/>
                    </a:lnTo>
                    <a:lnTo>
                      <a:pt x="75" y="90"/>
                    </a:lnTo>
                    <a:lnTo>
                      <a:pt x="64" y="83"/>
                    </a:lnTo>
                    <a:lnTo>
                      <a:pt x="53" y="77"/>
                    </a:lnTo>
                    <a:lnTo>
                      <a:pt x="44" y="69"/>
                    </a:lnTo>
                    <a:lnTo>
                      <a:pt x="35" y="61"/>
                    </a:lnTo>
                    <a:lnTo>
                      <a:pt x="26" y="52"/>
                    </a:lnTo>
                    <a:lnTo>
                      <a:pt x="19" y="43"/>
                    </a:lnTo>
                    <a:lnTo>
                      <a:pt x="12" y="33"/>
                    </a:lnTo>
                    <a:lnTo>
                      <a:pt x="7" y="23"/>
                    </a:lnTo>
                    <a:lnTo>
                      <a:pt x="3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4" name="Freeform 700"/>
              <p:cNvSpPr>
                <a:spLocks/>
              </p:cNvSpPr>
              <p:nvPr/>
            </p:nvSpPr>
            <p:spPr bwMode="auto">
              <a:xfrm>
                <a:off x="3608" y="2936"/>
                <a:ext cx="6" cy="2"/>
              </a:xfrm>
              <a:custGeom>
                <a:avLst/>
                <a:gdLst>
                  <a:gd name="T0" fmla="*/ 46 w 46"/>
                  <a:gd name="T1" fmla="*/ 21 h 21"/>
                  <a:gd name="T2" fmla="*/ 43 w 46"/>
                  <a:gd name="T3" fmla="*/ 18 h 21"/>
                  <a:gd name="T4" fmla="*/ 41 w 46"/>
                  <a:gd name="T5" fmla="*/ 15 h 21"/>
                  <a:gd name="T6" fmla="*/ 38 w 46"/>
                  <a:gd name="T7" fmla="*/ 13 h 21"/>
                  <a:gd name="T8" fmla="*/ 36 w 46"/>
                  <a:gd name="T9" fmla="*/ 11 h 21"/>
                  <a:gd name="T10" fmla="*/ 33 w 46"/>
                  <a:gd name="T11" fmla="*/ 9 h 21"/>
                  <a:gd name="T12" fmla="*/ 31 w 46"/>
                  <a:gd name="T13" fmla="*/ 7 h 21"/>
                  <a:gd name="T14" fmla="*/ 28 w 46"/>
                  <a:gd name="T15" fmla="*/ 5 h 21"/>
                  <a:gd name="T16" fmla="*/ 25 w 46"/>
                  <a:gd name="T17" fmla="*/ 4 h 21"/>
                  <a:gd name="T18" fmla="*/ 22 w 46"/>
                  <a:gd name="T19" fmla="*/ 3 h 21"/>
                  <a:gd name="T20" fmla="*/ 19 w 46"/>
                  <a:gd name="T21" fmla="*/ 2 h 21"/>
                  <a:gd name="T22" fmla="*/ 16 w 46"/>
                  <a:gd name="T23" fmla="*/ 1 h 21"/>
                  <a:gd name="T24" fmla="*/ 13 w 46"/>
                  <a:gd name="T25" fmla="*/ 0 h 21"/>
                  <a:gd name="T26" fmla="*/ 10 w 46"/>
                  <a:gd name="T27" fmla="*/ 0 h 21"/>
                  <a:gd name="T28" fmla="*/ 6 w 46"/>
                  <a:gd name="T29" fmla="*/ 0 h 21"/>
                  <a:gd name="T30" fmla="*/ 3 w 46"/>
                  <a:gd name="T31" fmla="*/ 0 h 21"/>
                  <a:gd name="T32" fmla="*/ 0 w 46"/>
                  <a:gd name="T33" fmla="*/ 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1">
                    <a:moveTo>
                      <a:pt x="46" y="21"/>
                    </a:moveTo>
                    <a:lnTo>
                      <a:pt x="43" y="18"/>
                    </a:lnTo>
                    <a:lnTo>
                      <a:pt x="41" y="15"/>
                    </a:lnTo>
                    <a:lnTo>
                      <a:pt x="38" y="13"/>
                    </a:lnTo>
                    <a:lnTo>
                      <a:pt x="36" y="11"/>
                    </a:lnTo>
                    <a:lnTo>
                      <a:pt x="33" y="9"/>
                    </a:lnTo>
                    <a:lnTo>
                      <a:pt x="31" y="7"/>
                    </a:lnTo>
                    <a:lnTo>
                      <a:pt x="28" y="5"/>
                    </a:lnTo>
                    <a:lnTo>
                      <a:pt x="25" y="4"/>
                    </a:lnTo>
                    <a:lnTo>
                      <a:pt x="22" y="3"/>
                    </a:lnTo>
                    <a:lnTo>
                      <a:pt x="19" y="2"/>
                    </a:lnTo>
                    <a:lnTo>
                      <a:pt x="16" y="1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3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5" name="Freeform 701"/>
              <p:cNvSpPr>
                <a:spLocks/>
              </p:cNvSpPr>
              <p:nvPr/>
            </p:nvSpPr>
            <p:spPr bwMode="auto">
              <a:xfrm>
                <a:off x="3603" y="2936"/>
                <a:ext cx="9" cy="22"/>
              </a:xfrm>
              <a:custGeom>
                <a:avLst/>
                <a:gdLst>
                  <a:gd name="T0" fmla="*/ 47 w 73"/>
                  <a:gd name="T1" fmla="*/ 0 h 175"/>
                  <a:gd name="T2" fmla="*/ 42 w 73"/>
                  <a:gd name="T3" fmla="*/ 10 h 175"/>
                  <a:gd name="T4" fmla="*/ 40 w 73"/>
                  <a:gd name="T5" fmla="*/ 22 h 175"/>
                  <a:gd name="T6" fmla="*/ 42 w 73"/>
                  <a:gd name="T7" fmla="*/ 36 h 175"/>
                  <a:gd name="T8" fmla="*/ 45 w 73"/>
                  <a:gd name="T9" fmla="*/ 51 h 175"/>
                  <a:gd name="T10" fmla="*/ 50 w 73"/>
                  <a:gd name="T11" fmla="*/ 67 h 175"/>
                  <a:gd name="T12" fmla="*/ 56 w 73"/>
                  <a:gd name="T13" fmla="*/ 83 h 175"/>
                  <a:gd name="T14" fmla="*/ 62 w 73"/>
                  <a:gd name="T15" fmla="*/ 98 h 175"/>
                  <a:gd name="T16" fmla="*/ 67 w 73"/>
                  <a:gd name="T17" fmla="*/ 114 h 175"/>
                  <a:gd name="T18" fmla="*/ 71 w 73"/>
                  <a:gd name="T19" fmla="*/ 128 h 175"/>
                  <a:gd name="T20" fmla="*/ 73 w 73"/>
                  <a:gd name="T21" fmla="*/ 142 h 175"/>
                  <a:gd name="T22" fmla="*/ 72 w 73"/>
                  <a:gd name="T23" fmla="*/ 154 h 175"/>
                  <a:gd name="T24" fmla="*/ 67 w 73"/>
                  <a:gd name="T25" fmla="*/ 163 h 175"/>
                  <a:gd name="T26" fmla="*/ 58 w 73"/>
                  <a:gd name="T27" fmla="*/ 170 h 175"/>
                  <a:gd name="T28" fmla="*/ 45 w 73"/>
                  <a:gd name="T29" fmla="*/ 174 h 175"/>
                  <a:gd name="T30" fmla="*/ 26 w 73"/>
                  <a:gd name="T31" fmla="*/ 175 h 175"/>
                  <a:gd name="T32" fmla="*/ 0 w 73"/>
                  <a:gd name="T33" fmla="*/ 172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75">
                    <a:moveTo>
                      <a:pt x="47" y="0"/>
                    </a:moveTo>
                    <a:lnTo>
                      <a:pt x="42" y="10"/>
                    </a:lnTo>
                    <a:lnTo>
                      <a:pt x="40" y="22"/>
                    </a:lnTo>
                    <a:lnTo>
                      <a:pt x="42" y="36"/>
                    </a:lnTo>
                    <a:lnTo>
                      <a:pt x="45" y="51"/>
                    </a:lnTo>
                    <a:lnTo>
                      <a:pt x="50" y="67"/>
                    </a:lnTo>
                    <a:lnTo>
                      <a:pt x="56" y="83"/>
                    </a:lnTo>
                    <a:lnTo>
                      <a:pt x="62" y="98"/>
                    </a:lnTo>
                    <a:lnTo>
                      <a:pt x="67" y="114"/>
                    </a:lnTo>
                    <a:lnTo>
                      <a:pt x="71" y="128"/>
                    </a:lnTo>
                    <a:lnTo>
                      <a:pt x="73" y="142"/>
                    </a:lnTo>
                    <a:lnTo>
                      <a:pt x="72" y="154"/>
                    </a:lnTo>
                    <a:lnTo>
                      <a:pt x="67" y="163"/>
                    </a:lnTo>
                    <a:lnTo>
                      <a:pt x="58" y="170"/>
                    </a:lnTo>
                    <a:lnTo>
                      <a:pt x="45" y="174"/>
                    </a:lnTo>
                    <a:lnTo>
                      <a:pt x="26" y="175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6" name="Line 702"/>
              <p:cNvSpPr>
                <a:spLocks noChangeShapeType="1"/>
              </p:cNvSpPr>
              <p:nvPr/>
            </p:nvSpPr>
            <p:spPr bwMode="auto">
              <a:xfrm flipH="1">
                <a:off x="3601" y="2957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7" name="Freeform 703"/>
              <p:cNvSpPr>
                <a:spLocks/>
              </p:cNvSpPr>
              <p:nvPr/>
            </p:nvSpPr>
            <p:spPr bwMode="auto">
              <a:xfrm>
                <a:off x="3601" y="2959"/>
                <a:ext cx="12" cy="8"/>
              </a:xfrm>
              <a:custGeom>
                <a:avLst/>
                <a:gdLst>
                  <a:gd name="T0" fmla="*/ 0 w 100"/>
                  <a:gd name="T1" fmla="*/ 0 h 60"/>
                  <a:gd name="T2" fmla="*/ 4 w 100"/>
                  <a:gd name="T3" fmla="*/ 6 h 60"/>
                  <a:gd name="T4" fmla="*/ 8 w 100"/>
                  <a:gd name="T5" fmla="*/ 12 h 60"/>
                  <a:gd name="T6" fmla="*/ 13 w 100"/>
                  <a:gd name="T7" fmla="*/ 17 h 60"/>
                  <a:gd name="T8" fmla="*/ 19 w 100"/>
                  <a:gd name="T9" fmla="*/ 22 h 60"/>
                  <a:gd name="T10" fmla="*/ 25 w 100"/>
                  <a:gd name="T11" fmla="*/ 26 h 60"/>
                  <a:gd name="T12" fmla="*/ 31 w 100"/>
                  <a:gd name="T13" fmla="*/ 29 h 60"/>
                  <a:gd name="T14" fmla="*/ 38 w 100"/>
                  <a:gd name="T15" fmla="*/ 33 h 60"/>
                  <a:gd name="T16" fmla="*/ 45 w 100"/>
                  <a:gd name="T17" fmla="*/ 36 h 60"/>
                  <a:gd name="T18" fmla="*/ 52 w 100"/>
                  <a:gd name="T19" fmla="*/ 39 h 60"/>
                  <a:gd name="T20" fmla="*/ 59 w 100"/>
                  <a:gd name="T21" fmla="*/ 41 h 60"/>
                  <a:gd name="T22" fmla="*/ 66 w 100"/>
                  <a:gd name="T23" fmla="*/ 44 h 60"/>
                  <a:gd name="T24" fmla="*/ 73 w 100"/>
                  <a:gd name="T25" fmla="*/ 47 h 60"/>
                  <a:gd name="T26" fmla="*/ 80 w 100"/>
                  <a:gd name="T27" fmla="*/ 50 h 60"/>
                  <a:gd name="T28" fmla="*/ 87 w 100"/>
                  <a:gd name="T29" fmla="*/ 53 h 60"/>
                  <a:gd name="T30" fmla="*/ 93 w 100"/>
                  <a:gd name="T31" fmla="*/ 56 h 60"/>
                  <a:gd name="T32" fmla="*/ 100 w 100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60">
                    <a:moveTo>
                      <a:pt x="0" y="0"/>
                    </a:moveTo>
                    <a:lnTo>
                      <a:pt x="4" y="6"/>
                    </a:lnTo>
                    <a:lnTo>
                      <a:pt x="8" y="12"/>
                    </a:lnTo>
                    <a:lnTo>
                      <a:pt x="13" y="17"/>
                    </a:lnTo>
                    <a:lnTo>
                      <a:pt x="19" y="22"/>
                    </a:lnTo>
                    <a:lnTo>
                      <a:pt x="25" y="26"/>
                    </a:lnTo>
                    <a:lnTo>
                      <a:pt x="31" y="29"/>
                    </a:lnTo>
                    <a:lnTo>
                      <a:pt x="38" y="33"/>
                    </a:lnTo>
                    <a:lnTo>
                      <a:pt x="45" y="36"/>
                    </a:lnTo>
                    <a:lnTo>
                      <a:pt x="52" y="39"/>
                    </a:lnTo>
                    <a:lnTo>
                      <a:pt x="59" y="41"/>
                    </a:lnTo>
                    <a:lnTo>
                      <a:pt x="66" y="44"/>
                    </a:lnTo>
                    <a:lnTo>
                      <a:pt x="73" y="47"/>
                    </a:lnTo>
                    <a:lnTo>
                      <a:pt x="80" y="50"/>
                    </a:lnTo>
                    <a:lnTo>
                      <a:pt x="87" y="53"/>
                    </a:lnTo>
                    <a:lnTo>
                      <a:pt x="93" y="56"/>
                    </a:lnTo>
                    <a:lnTo>
                      <a:pt x="10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8" name="Freeform 704"/>
              <p:cNvSpPr>
                <a:spLocks/>
              </p:cNvSpPr>
              <p:nvPr/>
            </p:nvSpPr>
            <p:spPr bwMode="auto">
              <a:xfrm>
                <a:off x="3604" y="2967"/>
                <a:ext cx="9" cy="11"/>
              </a:xfrm>
              <a:custGeom>
                <a:avLst/>
                <a:gdLst>
                  <a:gd name="T0" fmla="*/ 76 w 76"/>
                  <a:gd name="T1" fmla="*/ 0 h 93"/>
                  <a:gd name="T2" fmla="*/ 71 w 76"/>
                  <a:gd name="T3" fmla="*/ 5 h 93"/>
                  <a:gd name="T4" fmla="*/ 66 w 76"/>
                  <a:gd name="T5" fmla="*/ 10 h 93"/>
                  <a:gd name="T6" fmla="*/ 60 w 76"/>
                  <a:gd name="T7" fmla="*/ 15 h 93"/>
                  <a:gd name="T8" fmla="*/ 53 w 76"/>
                  <a:gd name="T9" fmla="*/ 20 h 93"/>
                  <a:gd name="T10" fmla="*/ 45 w 76"/>
                  <a:gd name="T11" fmla="*/ 24 h 93"/>
                  <a:gd name="T12" fmla="*/ 38 w 76"/>
                  <a:gd name="T13" fmla="*/ 29 h 93"/>
                  <a:gd name="T14" fmla="*/ 30 w 76"/>
                  <a:gd name="T15" fmla="*/ 34 h 93"/>
                  <a:gd name="T16" fmla="*/ 23 w 76"/>
                  <a:gd name="T17" fmla="*/ 40 h 93"/>
                  <a:gd name="T18" fmla="*/ 16 w 76"/>
                  <a:gd name="T19" fmla="*/ 45 h 93"/>
                  <a:gd name="T20" fmla="*/ 10 w 76"/>
                  <a:gd name="T21" fmla="*/ 50 h 93"/>
                  <a:gd name="T22" fmla="*/ 5 w 76"/>
                  <a:gd name="T23" fmla="*/ 57 h 93"/>
                  <a:gd name="T24" fmla="*/ 2 w 76"/>
                  <a:gd name="T25" fmla="*/ 64 h 93"/>
                  <a:gd name="T26" fmla="*/ 0 w 76"/>
                  <a:gd name="T27" fmla="*/ 70 h 93"/>
                  <a:gd name="T28" fmla="*/ 1 w 76"/>
                  <a:gd name="T29" fmla="*/ 77 h 93"/>
                  <a:gd name="T30" fmla="*/ 3 w 76"/>
                  <a:gd name="T31" fmla="*/ 85 h 93"/>
                  <a:gd name="T32" fmla="*/ 9 w 76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93">
                    <a:moveTo>
                      <a:pt x="76" y="0"/>
                    </a:moveTo>
                    <a:lnTo>
                      <a:pt x="71" y="5"/>
                    </a:lnTo>
                    <a:lnTo>
                      <a:pt x="66" y="10"/>
                    </a:lnTo>
                    <a:lnTo>
                      <a:pt x="60" y="15"/>
                    </a:lnTo>
                    <a:lnTo>
                      <a:pt x="53" y="20"/>
                    </a:lnTo>
                    <a:lnTo>
                      <a:pt x="45" y="24"/>
                    </a:lnTo>
                    <a:lnTo>
                      <a:pt x="38" y="29"/>
                    </a:lnTo>
                    <a:lnTo>
                      <a:pt x="30" y="34"/>
                    </a:lnTo>
                    <a:lnTo>
                      <a:pt x="23" y="40"/>
                    </a:lnTo>
                    <a:lnTo>
                      <a:pt x="16" y="45"/>
                    </a:lnTo>
                    <a:lnTo>
                      <a:pt x="10" y="50"/>
                    </a:lnTo>
                    <a:lnTo>
                      <a:pt x="5" y="57"/>
                    </a:lnTo>
                    <a:lnTo>
                      <a:pt x="2" y="64"/>
                    </a:lnTo>
                    <a:lnTo>
                      <a:pt x="0" y="70"/>
                    </a:lnTo>
                    <a:lnTo>
                      <a:pt x="1" y="77"/>
                    </a:lnTo>
                    <a:lnTo>
                      <a:pt x="3" y="85"/>
                    </a:lnTo>
                    <a:lnTo>
                      <a:pt x="9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09" name="Freeform 705"/>
              <p:cNvSpPr>
                <a:spLocks/>
              </p:cNvSpPr>
              <p:nvPr/>
            </p:nvSpPr>
            <p:spPr bwMode="auto">
              <a:xfrm>
                <a:off x="3605" y="2971"/>
                <a:ext cx="95" cy="19"/>
              </a:xfrm>
              <a:custGeom>
                <a:avLst/>
                <a:gdLst>
                  <a:gd name="T0" fmla="*/ 0 w 757"/>
                  <a:gd name="T1" fmla="*/ 61 h 153"/>
                  <a:gd name="T2" fmla="*/ 47 w 757"/>
                  <a:gd name="T3" fmla="*/ 38 h 153"/>
                  <a:gd name="T4" fmla="*/ 94 w 757"/>
                  <a:gd name="T5" fmla="*/ 22 h 153"/>
                  <a:gd name="T6" fmla="*/ 143 w 757"/>
                  <a:gd name="T7" fmla="*/ 9 h 153"/>
                  <a:gd name="T8" fmla="*/ 192 w 757"/>
                  <a:gd name="T9" fmla="*/ 3 h 153"/>
                  <a:gd name="T10" fmla="*/ 240 w 757"/>
                  <a:gd name="T11" fmla="*/ 0 h 153"/>
                  <a:gd name="T12" fmla="*/ 290 w 757"/>
                  <a:gd name="T13" fmla="*/ 2 h 153"/>
                  <a:gd name="T14" fmla="*/ 339 w 757"/>
                  <a:gd name="T15" fmla="*/ 8 h 153"/>
                  <a:gd name="T16" fmla="*/ 388 w 757"/>
                  <a:gd name="T17" fmla="*/ 17 h 153"/>
                  <a:gd name="T18" fmla="*/ 437 w 757"/>
                  <a:gd name="T19" fmla="*/ 29 h 153"/>
                  <a:gd name="T20" fmla="*/ 485 w 757"/>
                  <a:gd name="T21" fmla="*/ 43 h 153"/>
                  <a:gd name="T22" fmla="*/ 533 w 757"/>
                  <a:gd name="T23" fmla="*/ 59 h 153"/>
                  <a:gd name="T24" fmla="*/ 580 w 757"/>
                  <a:gd name="T25" fmla="*/ 76 h 153"/>
                  <a:gd name="T26" fmla="*/ 626 w 757"/>
                  <a:gd name="T27" fmla="*/ 95 h 153"/>
                  <a:gd name="T28" fmla="*/ 671 w 757"/>
                  <a:gd name="T29" fmla="*/ 114 h 153"/>
                  <a:gd name="T30" fmla="*/ 715 w 757"/>
                  <a:gd name="T31" fmla="*/ 133 h 153"/>
                  <a:gd name="T32" fmla="*/ 757 w 757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7" h="153">
                    <a:moveTo>
                      <a:pt x="0" y="61"/>
                    </a:moveTo>
                    <a:lnTo>
                      <a:pt x="47" y="38"/>
                    </a:lnTo>
                    <a:lnTo>
                      <a:pt x="94" y="22"/>
                    </a:lnTo>
                    <a:lnTo>
                      <a:pt x="143" y="9"/>
                    </a:lnTo>
                    <a:lnTo>
                      <a:pt x="192" y="3"/>
                    </a:lnTo>
                    <a:lnTo>
                      <a:pt x="240" y="0"/>
                    </a:lnTo>
                    <a:lnTo>
                      <a:pt x="290" y="2"/>
                    </a:lnTo>
                    <a:lnTo>
                      <a:pt x="339" y="8"/>
                    </a:lnTo>
                    <a:lnTo>
                      <a:pt x="388" y="17"/>
                    </a:lnTo>
                    <a:lnTo>
                      <a:pt x="437" y="29"/>
                    </a:lnTo>
                    <a:lnTo>
                      <a:pt x="485" y="43"/>
                    </a:lnTo>
                    <a:lnTo>
                      <a:pt x="533" y="59"/>
                    </a:lnTo>
                    <a:lnTo>
                      <a:pt x="580" y="76"/>
                    </a:lnTo>
                    <a:lnTo>
                      <a:pt x="626" y="95"/>
                    </a:lnTo>
                    <a:lnTo>
                      <a:pt x="671" y="114"/>
                    </a:lnTo>
                    <a:lnTo>
                      <a:pt x="715" y="133"/>
                    </a:lnTo>
                    <a:lnTo>
                      <a:pt x="757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0" name="Freeform 706"/>
              <p:cNvSpPr>
                <a:spLocks/>
              </p:cNvSpPr>
              <p:nvPr/>
            </p:nvSpPr>
            <p:spPr bwMode="auto">
              <a:xfrm>
                <a:off x="3700" y="2990"/>
                <a:ext cx="17" cy="19"/>
              </a:xfrm>
              <a:custGeom>
                <a:avLst/>
                <a:gdLst>
                  <a:gd name="T0" fmla="*/ 0 w 140"/>
                  <a:gd name="T1" fmla="*/ 0 h 153"/>
                  <a:gd name="T2" fmla="*/ 8 w 140"/>
                  <a:gd name="T3" fmla="*/ 7 h 153"/>
                  <a:gd name="T4" fmla="*/ 18 w 140"/>
                  <a:gd name="T5" fmla="*/ 15 h 153"/>
                  <a:gd name="T6" fmla="*/ 28 w 140"/>
                  <a:gd name="T7" fmla="*/ 23 h 153"/>
                  <a:gd name="T8" fmla="*/ 40 w 140"/>
                  <a:gd name="T9" fmla="*/ 31 h 153"/>
                  <a:gd name="T10" fmla="*/ 51 w 140"/>
                  <a:gd name="T11" fmla="*/ 39 h 153"/>
                  <a:gd name="T12" fmla="*/ 62 w 140"/>
                  <a:gd name="T13" fmla="*/ 47 h 153"/>
                  <a:gd name="T14" fmla="*/ 73 w 140"/>
                  <a:gd name="T15" fmla="*/ 55 h 153"/>
                  <a:gd name="T16" fmla="*/ 84 w 140"/>
                  <a:gd name="T17" fmla="*/ 64 h 153"/>
                  <a:gd name="T18" fmla="*/ 94 w 140"/>
                  <a:gd name="T19" fmla="*/ 73 h 153"/>
                  <a:gd name="T20" fmla="*/ 103 w 140"/>
                  <a:gd name="T21" fmla="*/ 83 h 153"/>
                  <a:gd name="T22" fmla="*/ 112 w 140"/>
                  <a:gd name="T23" fmla="*/ 93 h 153"/>
                  <a:gd name="T24" fmla="*/ 120 w 140"/>
                  <a:gd name="T25" fmla="*/ 104 h 153"/>
                  <a:gd name="T26" fmla="*/ 127 w 140"/>
                  <a:gd name="T27" fmla="*/ 115 h 153"/>
                  <a:gd name="T28" fmla="*/ 133 w 140"/>
                  <a:gd name="T29" fmla="*/ 127 h 153"/>
                  <a:gd name="T30" fmla="*/ 137 w 140"/>
                  <a:gd name="T31" fmla="*/ 139 h 153"/>
                  <a:gd name="T32" fmla="*/ 140 w 140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53">
                    <a:moveTo>
                      <a:pt x="0" y="0"/>
                    </a:moveTo>
                    <a:lnTo>
                      <a:pt x="8" y="7"/>
                    </a:lnTo>
                    <a:lnTo>
                      <a:pt x="18" y="15"/>
                    </a:lnTo>
                    <a:lnTo>
                      <a:pt x="28" y="23"/>
                    </a:lnTo>
                    <a:lnTo>
                      <a:pt x="40" y="31"/>
                    </a:lnTo>
                    <a:lnTo>
                      <a:pt x="51" y="39"/>
                    </a:lnTo>
                    <a:lnTo>
                      <a:pt x="62" y="47"/>
                    </a:lnTo>
                    <a:lnTo>
                      <a:pt x="73" y="55"/>
                    </a:lnTo>
                    <a:lnTo>
                      <a:pt x="84" y="64"/>
                    </a:lnTo>
                    <a:lnTo>
                      <a:pt x="94" y="73"/>
                    </a:lnTo>
                    <a:lnTo>
                      <a:pt x="103" y="83"/>
                    </a:lnTo>
                    <a:lnTo>
                      <a:pt x="112" y="93"/>
                    </a:lnTo>
                    <a:lnTo>
                      <a:pt x="120" y="104"/>
                    </a:lnTo>
                    <a:lnTo>
                      <a:pt x="127" y="115"/>
                    </a:lnTo>
                    <a:lnTo>
                      <a:pt x="133" y="127"/>
                    </a:lnTo>
                    <a:lnTo>
                      <a:pt x="137" y="139"/>
                    </a:lnTo>
                    <a:lnTo>
                      <a:pt x="14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1" name="Freeform 707"/>
              <p:cNvSpPr>
                <a:spLocks/>
              </p:cNvSpPr>
              <p:nvPr/>
            </p:nvSpPr>
            <p:spPr bwMode="auto">
              <a:xfrm>
                <a:off x="3687" y="3009"/>
                <a:ext cx="30" cy="48"/>
              </a:xfrm>
              <a:custGeom>
                <a:avLst/>
                <a:gdLst>
                  <a:gd name="T0" fmla="*/ 240 w 240"/>
                  <a:gd name="T1" fmla="*/ 0 h 385"/>
                  <a:gd name="T2" fmla="*/ 238 w 240"/>
                  <a:gd name="T3" fmla="*/ 30 h 385"/>
                  <a:gd name="T4" fmla="*/ 233 w 240"/>
                  <a:gd name="T5" fmla="*/ 59 h 385"/>
                  <a:gd name="T6" fmla="*/ 227 w 240"/>
                  <a:gd name="T7" fmla="*/ 87 h 385"/>
                  <a:gd name="T8" fmla="*/ 218 w 240"/>
                  <a:gd name="T9" fmla="*/ 114 h 385"/>
                  <a:gd name="T10" fmla="*/ 207 w 240"/>
                  <a:gd name="T11" fmla="*/ 140 h 385"/>
                  <a:gd name="T12" fmla="*/ 194 w 240"/>
                  <a:gd name="T13" fmla="*/ 167 h 385"/>
                  <a:gd name="T14" fmla="*/ 179 w 240"/>
                  <a:gd name="T15" fmla="*/ 192 h 385"/>
                  <a:gd name="T16" fmla="*/ 163 w 240"/>
                  <a:gd name="T17" fmla="*/ 216 h 385"/>
                  <a:gd name="T18" fmla="*/ 146 w 240"/>
                  <a:gd name="T19" fmla="*/ 240 h 385"/>
                  <a:gd name="T20" fmla="*/ 126 w 240"/>
                  <a:gd name="T21" fmla="*/ 262 h 385"/>
                  <a:gd name="T22" fmla="*/ 107 w 240"/>
                  <a:gd name="T23" fmla="*/ 284 h 385"/>
                  <a:gd name="T24" fmla="*/ 86 w 240"/>
                  <a:gd name="T25" fmla="*/ 306 h 385"/>
                  <a:gd name="T26" fmla="*/ 65 w 240"/>
                  <a:gd name="T27" fmla="*/ 327 h 385"/>
                  <a:gd name="T28" fmla="*/ 44 w 240"/>
                  <a:gd name="T29" fmla="*/ 347 h 385"/>
                  <a:gd name="T30" fmla="*/ 22 w 240"/>
                  <a:gd name="T31" fmla="*/ 366 h 385"/>
                  <a:gd name="T32" fmla="*/ 0 w 240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0" h="385">
                    <a:moveTo>
                      <a:pt x="240" y="0"/>
                    </a:moveTo>
                    <a:lnTo>
                      <a:pt x="238" y="30"/>
                    </a:lnTo>
                    <a:lnTo>
                      <a:pt x="233" y="59"/>
                    </a:lnTo>
                    <a:lnTo>
                      <a:pt x="227" y="87"/>
                    </a:lnTo>
                    <a:lnTo>
                      <a:pt x="218" y="114"/>
                    </a:lnTo>
                    <a:lnTo>
                      <a:pt x="207" y="140"/>
                    </a:lnTo>
                    <a:lnTo>
                      <a:pt x="194" y="167"/>
                    </a:lnTo>
                    <a:lnTo>
                      <a:pt x="179" y="192"/>
                    </a:lnTo>
                    <a:lnTo>
                      <a:pt x="163" y="216"/>
                    </a:lnTo>
                    <a:lnTo>
                      <a:pt x="146" y="240"/>
                    </a:lnTo>
                    <a:lnTo>
                      <a:pt x="126" y="262"/>
                    </a:lnTo>
                    <a:lnTo>
                      <a:pt x="107" y="284"/>
                    </a:lnTo>
                    <a:lnTo>
                      <a:pt x="86" y="306"/>
                    </a:lnTo>
                    <a:lnTo>
                      <a:pt x="65" y="327"/>
                    </a:lnTo>
                    <a:lnTo>
                      <a:pt x="44" y="347"/>
                    </a:lnTo>
                    <a:lnTo>
                      <a:pt x="22" y="366"/>
                    </a:lnTo>
                    <a:lnTo>
                      <a:pt x="0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2" name="Freeform 708"/>
              <p:cNvSpPr>
                <a:spLocks/>
              </p:cNvSpPr>
              <p:nvPr/>
            </p:nvSpPr>
            <p:spPr bwMode="auto">
              <a:xfrm>
                <a:off x="3680" y="3136"/>
                <a:ext cx="36" cy="48"/>
              </a:xfrm>
              <a:custGeom>
                <a:avLst/>
                <a:gdLst>
                  <a:gd name="T0" fmla="*/ 206 w 289"/>
                  <a:gd name="T1" fmla="*/ 385 h 385"/>
                  <a:gd name="T2" fmla="*/ 188 w 289"/>
                  <a:gd name="T3" fmla="*/ 373 h 385"/>
                  <a:gd name="T4" fmla="*/ 171 w 289"/>
                  <a:gd name="T5" fmla="*/ 360 h 385"/>
                  <a:gd name="T6" fmla="*/ 155 w 289"/>
                  <a:gd name="T7" fmla="*/ 345 h 385"/>
                  <a:gd name="T8" fmla="*/ 139 w 289"/>
                  <a:gd name="T9" fmla="*/ 331 h 385"/>
                  <a:gd name="T10" fmla="*/ 124 w 289"/>
                  <a:gd name="T11" fmla="*/ 316 h 385"/>
                  <a:gd name="T12" fmla="*/ 109 w 289"/>
                  <a:gd name="T13" fmla="*/ 300 h 385"/>
                  <a:gd name="T14" fmla="*/ 95 w 289"/>
                  <a:gd name="T15" fmla="*/ 284 h 385"/>
                  <a:gd name="T16" fmla="*/ 81 w 289"/>
                  <a:gd name="T17" fmla="*/ 267 h 385"/>
                  <a:gd name="T18" fmla="*/ 68 w 289"/>
                  <a:gd name="T19" fmla="*/ 250 h 385"/>
                  <a:gd name="T20" fmla="*/ 55 w 289"/>
                  <a:gd name="T21" fmla="*/ 232 h 385"/>
                  <a:gd name="T22" fmla="*/ 43 w 289"/>
                  <a:gd name="T23" fmla="*/ 214 h 385"/>
                  <a:gd name="T24" fmla="*/ 33 w 289"/>
                  <a:gd name="T25" fmla="*/ 195 h 385"/>
                  <a:gd name="T26" fmla="*/ 23 w 289"/>
                  <a:gd name="T27" fmla="*/ 176 h 385"/>
                  <a:gd name="T28" fmla="*/ 14 w 289"/>
                  <a:gd name="T29" fmla="*/ 158 h 385"/>
                  <a:gd name="T30" fmla="*/ 6 w 289"/>
                  <a:gd name="T31" fmla="*/ 139 h 385"/>
                  <a:gd name="T32" fmla="*/ 0 w 289"/>
                  <a:gd name="T33" fmla="*/ 120 h 385"/>
                  <a:gd name="T34" fmla="*/ 14 w 289"/>
                  <a:gd name="T35" fmla="*/ 112 h 385"/>
                  <a:gd name="T36" fmla="*/ 28 w 289"/>
                  <a:gd name="T37" fmla="*/ 104 h 385"/>
                  <a:gd name="T38" fmla="*/ 43 w 289"/>
                  <a:gd name="T39" fmla="*/ 96 h 385"/>
                  <a:gd name="T40" fmla="*/ 58 w 289"/>
                  <a:gd name="T41" fmla="*/ 89 h 385"/>
                  <a:gd name="T42" fmla="*/ 74 w 289"/>
                  <a:gd name="T43" fmla="*/ 82 h 385"/>
                  <a:gd name="T44" fmla="*/ 89 w 289"/>
                  <a:gd name="T45" fmla="*/ 75 h 385"/>
                  <a:gd name="T46" fmla="*/ 105 w 289"/>
                  <a:gd name="T47" fmla="*/ 68 h 385"/>
                  <a:gd name="T48" fmla="*/ 121 w 289"/>
                  <a:gd name="T49" fmla="*/ 61 h 385"/>
                  <a:gd name="T50" fmla="*/ 136 w 289"/>
                  <a:gd name="T51" fmla="*/ 54 h 385"/>
                  <a:gd name="T52" fmla="*/ 152 w 289"/>
                  <a:gd name="T53" fmla="*/ 47 h 385"/>
                  <a:gd name="T54" fmla="*/ 168 w 289"/>
                  <a:gd name="T55" fmla="*/ 39 h 385"/>
                  <a:gd name="T56" fmla="*/ 183 w 289"/>
                  <a:gd name="T57" fmla="*/ 31 h 385"/>
                  <a:gd name="T58" fmla="*/ 200 w 289"/>
                  <a:gd name="T59" fmla="*/ 24 h 385"/>
                  <a:gd name="T60" fmla="*/ 215 w 289"/>
                  <a:gd name="T61" fmla="*/ 16 h 385"/>
                  <a:gd name="T62" fmla="*/ 231 w 289"/>
                  <a:gd name="T63" fmla="*/ 8 h 385"/>
                  <a:gd name="T64" fmla="*/ 246 w 289"/>
                  <a:gd name="T65" fmla="*/ 0 h 385"/>
                  <a:gd name="T66" fmla="*/ 256 w 289"/>
                  <a:gd name="T67" fmla="*/ 22 h 385"/>
                  <a:gd name="T68" fmla="*/ 264 w 289"/>
                  <a:gd name="T69" fmla="*/ 47 h 385"/>
                  <a:gd name="T70" fmla="*/ 272 w 289"/>
                  <a:gd name="T71" fmla="*/ 72 h 385"/>
                  <a:gd name="T72" fmla="*/ 279 w 289"/>
                  <a:gd name="T73" fmla="*/ 98 h 385"/>
                  <a:gd name="T74" fmla="*/ 284 w 289"/>
                  <a:gd name="T75" fmla="*/ 125 h 385"/>
                  <a:gd name="T76" fmla="*/ 287 w 289"/>
                  <a:gd name="T77" fmla="*/ 152 h 385"/>
                  <a:gd name="T78" fmla="*/ 289 w 289"/>
                  <a:gd name="T79" fmla="*/ 179 h 385"/>
                  <a:gd name="T80" fmla="*/ 289 w 289"/>
                  <a:gd name="T81" fmla="*/ 207 h 385"/>
                  <a:gd name="T82" fmla="*/ 286 w 289"/>
                  <a:gd name="T83" fmla="*/ 234 h 385"/>
                  <a:gd name="T84" fmla="*/ 282 w 289"/>
                  <a:gd name="T85" fmla="*/ 259 h 385"/>
                  <a:gd name="T86" fmla="*/ 276 w 289"/>
                  <a:gd name="T87" fmla="*/ 284 h 385"/>
                  <a:gd name="T88" fmla="*/ 267 w 289"/>
                  <a:gd name="T89" fmla="*/ 308 h 385"/>
                  <a:gd name="T90" fmla="*/ 256 w 289"/>
                  <a:gd name="T91" fmla="*/ 330 h 385"/>
                  <a:gd name="T92" fmla="*/ 242 w 289"/>
                  <a:gd name="T93" fmla="*/ 351 h 385"/>
                  <a:gd name="T94" fmla="*/ 225 w 289"/>
                  <a:gd name="T95" fmla="*/ 369 h 385"/>
                  <a:gd name="T96" fmla="*/ 206 w 289"/>
                  <a:gd name="T97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9" h="385">
                    <a:moveTo>
                      <a:pt x="206" y="385"/>
                    </a:moveTo>
                    <a:lnTo>
                      <a:pt x="188" y="373"/>
                    </a:lnTo>
                    <a:lnTo>
                      <a:pt x="171" y="360"/>
                    </a:lnTo>
                    <a:lnTo>
                      <a:pt x="155" y="345"/>
                    </a:lnTo>
                    <a:lnTo>
                      <a:pt x="139" y="331"/>
                    </a:lnTo>
                    <a:lnTo>
                      <a:pt x="124" y="316"/>
                    </a:lnTo>
                    <a:lnTo>
                      <a:pt x="109" y="300"/>
                    </a:lnTo>
                    <a:lnTo>
                      <a:pt x="95" y="284"/>
                    </a:lnTo>
                    <a:lnTo>
                      <a:pt x="81" y="267"/>
                    </a:lnTo>
                    <a:lnTo>
                      <a:pt x="68" y="250"/>
                    </a:lnTo>
                    <a:lnTo>
                      <a:pt x="55" y="232"/>
                    </a:lnTo>
                    <a:lnTo>
                      <a:pt x="43" y="214"/>
                    </a:lnTo>
                    <a:lnTo>
                      <a:pt x="33" y="195"/>
                    </a:lnTo>
                    <a:lnTo>
                      <a:pt x="23" y="176"/>
                    </a:lnTo>
                    <a:lnTo>
                      <a:pt x="14" y="158"/>
                    </a:lnTo>
                    <a:lnTo>
                      <a:pt x="6" y="139"/>
                    </a:lnTo>
                    <a:lnTo>
                      <a:pt x="0" y="120"/>
                    </a:lnTo>
                    <a:lnTo>
                      <a:pt x="14" y="112"/>
                    </a:lnTo>
                    <a:lnTo>
                      <a:pt x="28" y="104"/>
                    </a:lnTo>
                    <a:lnTo>
                      <a:pt x="43" y="96"/>
                    </a:lnTo>
                    <a:lnTo>
                      <a:pt x="58" y="89"/>
                    </a:lnTo>
                    <a:lnTo>
                      <a:pt x="74" y="82"/>
                    </a:lnTo>
                    <a:lnTo>
                      <a:pt x="89" y="75"/>
                    </a:lnTo>
                    <a:lnTo>
                      <a:pt x="105" y="68"/>
                    </a:lnTo>
                    <a:lnTo>
                      <a:pt x="121" y="61"/>
                    </a:lnTo>
                    <a:lnTo>
                      <a:pt x="136" y="54"/>
                    </a:lnTo>
                    <a:lnTo>
                      <a:pt x="152" y="47"/>
                    </a:lnTo>
                    <a:lnTo>
                      <a:pt x="168" y="39"/>
                    </a:lnTo>
                    <a:lnTo>
                      <a:pt x="183" y="31"/>
                    </a:lnTo>
                    <a:lnTo>
                      <a:pt x="200" y="24"/>
                    </a:lnTo>
                    <a:lnTo>
                      <a:pt x="215" y="16"/>
                    </a:lnTo>
                    <a:lnTo>
                      <a:pt x="231" y="8"/>
                    </a:lnTo>
                    <a:lnTo>
                      <a:pt x="246" y="0"/>
                    </a:lnTo>
                    <a:lnTo>
                      <a:pt x="256" y="22"/>
                    </a:lnTo>
                    <a:lnTo>
                      <a:pt x="264" y="47"/>
                    </a:lnTo>
                    <a:lnTo>
                      <a:pt x="272" y="72"/>
                    </a:lnTo>
                    <a:lnTo>
                      <a:pt x="279" y="98"/>
                    </a:lnTo>
                    <a:lnTo>
                      <a:pt x="284" y="125"/>
                    </a:lnTo>
                    <a:lnTo>
                      <a:pt x="287" y="152"/>
                    </a:lnTo>
                    <a:lnTo>
                      <a:pt x="289" y="179"/>
                    </a:lnTo>
                    <a:lnTo>
                      <a:pt x="289" y="207"/>
                    </a:lnTo>
                    <a:lnTo>
                      <a:pt x="286" y="234"/>
                    </a:lnTo>
                    <a:lnTo>
                      <a:pt x="282" y="259"/>
                    </a:lnTo>
                    <a:lnTo>
                      <a:pt x="276" y="284"/>
                    </a:lnTo>
                    <a:lnTo>
                      <a:pt x="267" y="308"/>
                    </a:lnTo>
                    <a:lnTo>
                      <a:pt x="256" y="330"/>
                    </a:lnTo>
                    <a:lnTo>
                      <a:pt x="242" y="351"/>
                    </a:lnTo>
                    <a:lnTo>
                      <a:pt x="225" y="369"/>
                    </a:lnTo>
                    <a:lnTo>
                      <a:pt x="206" y="38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3" name="Freeform 709"/>
              <p:cNvSpPr>
                <a:spLocks/>
              </p:cNvSpPr>
              <p:nvPr/>
            </p:nvSpPr>
            <p:spPr bwMode="auto">
              <a:xfrm>
                <a:off x="3680" y="3151"/>
                <a:ext cx="25" cy="33"/>
              </a:xfrm>
              <a:custGeom>
                <a:avLst/>
                <a:gdLst>
                  <a:gd name="T0" fmla="*/ 206 w 206"/>
                  <a:gd name="T1" fmla="*/ 265 h 265"/>
                  <a:gd name="T2" fmla="*/ 188 w 206"/>
                  <a:gd name="T3" fmla="*/ 253 h 265"/>
                  <a:gd name="T4" fmla="*/ 171 w 206"/>
                  <a:gd name="T5" fmla="*/ 240 h 265"/>
                  <a:gd name="T6" fmla="*/ 155 w 206"/>
                  <a:gd name="T7" fmla="*/ 225 h 265"/>
                  <a:gd name="T8" fmla="*/ 139 w 206"/>
                  <a:gd name="T9" fmla="*/ 211 h 265"/>
                  <a:gd name="T10" fmla="*/ 124 w 206"/>
                  <a:gd name="T11" fmla="*/ 196 h 265"/>
                  <a:gd name="T12" fmla="*/ 109 w 206"/>
                  <a:gd name="T13" fmla="*/ 180 h 265"/>
                  <a:gd name="T14" fmla="*/ 95 w 206"/>
                  <a:gd name="T15" fmla="*/ 164 h 265"/>
                  <a:gd name="T16" fmla="*/ 81 w 206"/>
                  <a:gd name="T17" fmla="*/ 147 h 265"/>
                  <a:gd name="T18" fmla="*/ 68 w 206"/>
                  <a:gd name="T19" fmla="*/ 130 h 265"/>
                  <a:gd name="T20" fmla="*/ 55 w 206"/>
                  <a:gd name="T21" fmla="*/ 112 h 265"/>
                  <a:gd name="T22" fmla="*/ 43 w 206"/>
                  <a:gd name="T23" fmla="*/ 94 h 265"/>
                  <a:gd name="T24" fmla="*/ 33 w 206"/>
                  <a:gd name="T25" fmla="*/ 75 h 265"/>
                  <a:gd name="T26" fmla="*/ 23 w 206"/>
                  <a:gd name="T27" fmla="*/ 56 h 265"/>
                  <a:gd name="T28" fmla="*/ 14 w 206"/>
                  <a:gd name="T29" fmla="*/ 38 h 265"/>
                  <a:gd name="T30" fmla="*/ 6 w 206"/>
                  <a:gd name="T31" fmla="*/ 19 h 265"/>
                  <a:gd name="T32" fmla="*/ 0 w 206"/>
                  <a:gd name="T3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265">
                    <a:moveTo>
                      <a:pt x="206" y="265"/>
                    </a:moveTo>
                    <a:lnTo>
                      <a:pt x="188" y="253"/>
                    </a:lnTo>
                    <a:lnTo>
                      <a:pt x="171" y="240"/>
                    </a:lnTo>
                    <a:lnTo>
                      <a:pt x="155" y="225"/>
                    </a:lnTo>
                    <a:lnTo>
                      <a:pt x="139" y="211"/>
                    </a:lnTo>
                    <a:lnTo>
                      <a:pt x="124" y="196"/>
                    </a:lnTo>
                    <a:lnTo>
                      <a:pt x="109" y="180"/>
                    </a:lnTo>
                    <a:lnTo>
                      <a:pt x="95" y="164"/>
                    </a:lnTo>
                    <a:lnTo>
                      <a:pt x="81" y="147"/>
                    </a:lnTo>
                    <a:lnTo>
                      <a:pt x="68" y="130"/>
                    </a:lnTo>
                    <a:lnTo>
                      <a:pt x="55" y="112"/>
                    </a:lnTo>
                    <a:lnTo>
                      <a:pt x="43" y="94"/>
                    </a:lnTo>
                    <a:lnTo>
                      <a:pt x="33" y="75"/>
                    </a:lnTo>
                    <a:lnTo>
                      <a:pt x="23" y="56"/>
                    </a:lnTo>
                    <a:lnTo>
                      <a:pt x="14" y="38"/>
                    </a:lnTo>
                    <a:lnTo>
                      <a:pt x="6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4" name="Freeform 710"/>
              <p:cNvSpPr>
                <a:spLocks/>
              </p:cNvSpPr>
              <p:nvPr/>
            </p:nvSpPr>
            <p:spPr bwMode="auto">
              <a:xfrm>
                <a:off x="3680" y="3136"/>
                <a:ext cx="30" cy="15"/>
              </a:xfrm>
              <a:custGeom>
                <a:avLst/>
                <a:gdLst>
                  <a:gd name="T0" fmla="*/ 0 w 246"/>
                  <a:gd name="T1" fmla="*/ 120 h 120"/>
                  <a:gd name="T2" fmla="*/ 14 w 246"/>
                  <a:gd name="T3" fmla="*/ 112 h 120"/>
                  <a:gd name="T4" fmla="*/ 28 w 246"/>
                  <a:gd name="T5" fmla="*/ 104 h 120"/>
                  <a:gd name="T6" fmla="*/ 43 w 246"/>
                  <a:gd name="T7" fmla="*/ 96 h 120"/>
                  <a:gd name="T8" fmla="*/ 58 w 246"/>
                  <a:gd name="T9" fmla="*/ 89 h 120"/>
                  <a:gd name="T10" fmla="*/ 74 w 246"/>
                  <a:gd name="T11" fmla="*/ 82 h 120"/>
                  <a:gd name="T12" fmla="*/ 89 w 246"/>
                  <a:gd name="T13" fmla="*/ 75 h 120"/>
                  <a:gd name="T14" fmla="*/ 105 w 246"/>
                  <a:gd name="T15" fmla="*/ 68 h 120"/>
                  <a:gd name="T16" fmla="*/ 121 w 246"/>
                  <a:gd name="T17" fmla="*/ 61 h 120"/>
                  <a:gd name="T18" fmla="*/ 136 w 246"/>
                  <a:gd name="T19" fmla="*/ 54 h 120"/>
                  <a:gd name="T20" fmla="*/ 152 w 246"/>
                  <a:gd name="T21" fmla="*/ 47 h 120"/>
                  <a:gd name="T22" fmla="*/ 168 w 246"/>
                  <a:gd name="T23" fmla="*/ 39 h 120"/>
                  <a:gd name="T24" fmla="*/ 183 w 246"/>
                  <a:gd name="T25" fmla="*/ 31 h 120"/>
                  <a:gd name="T26" fmla="*/ 200 w 246"/>
                  <a:gd name="T27" fmla="*/ 24 h 120"/>
                  <a:gd name="T28" fmla="*/ 215 w 246"/>
                  <a:gd name="T29" fmla="*/ 16 h 120"/>
                  <a:gd name="T30" fmla="*/ 231 w 246"/>
                  <a:gd name="T31" fmla="*/ 8 h 120"/>
                  <a:gd name="T32" fmla="*/ 246 w 246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20">
                    <a:moveTo>
                      <a:pt x="0" y="120"/>
                    </a:moveTo>
                    <a:lnTo>
                      <a:pt x="14" y="112"/>
                    </a:lnTo>
                    <a:lnTo>
                      <a:pt x="28" y="104"/>
                    </a:lnTo>
                    <a:lnTo>
                      <a:pt x="43" y="96"/>
                    </a:lnTo>
                    <a:lnTo>
                      <a:pt x="58" y="89"/>
                    </a:lnTo>
                    <a:lnTo>
                      <a:pt x="74" y="82"/>
                    </a:lnTo>
                    <a:lnTo>
                      <a:pt x="89" y="75"/>
                    </a:lnTo>
                    <a:lnTo>
                      <a:pt x="105" y="68"/>
                    </a:lnTo>
                    <a:lnTo>
                      <a:pt x="121" y="61"/>
                    </a:lnTo>
                    <a:lnTo>
                      <a:pt x="136" y="54"/>
                    </a:lnTo>
                    <a:lnTo>
                      <a:pt x="152" y="47"/>
                    </a:lnTo>
                    <a:lnTo>
                      <a:pt x="168" y="39"/>
                    </a:lnTo>
                    <a:lnTo>
                      <a:pt x="183" y="31"/>
                    </a:lnTo>
                    <a:lnTo>
                      <a:pt x="200" y="24"/>
                    </a:lnTo>
                    <a:lnTo>
                      <a:pt x="215" y="16"/>
                    </a:lnTo>
                    <a:lnTo>
                      <a:pt x="231" y="8"/>
                    </a:lnTo>
                    <a:lnTo>
                      <a:pt x="2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5" name="Freeform 711"/>
              <p:cNvSpPr>
                <a:spLocks/>
              </p:cNvSpPr>
              <p:nvPr/>
            </p:nvSpPr>
            <p:spPr bwMode="auto">
              <a:xfrm>
                <a:off x="3705" y="3136"/>
                <a:ext cx="11" cy="48"/>
              </a:xfrm>
              <a:custGeom>
                <a:avLst/>
                <a:gdLst>
                  <a:gd name="T0" fmla="*/ 40 w 83"/>
                  <a:gd name="T1" fmla="*/ 0 h 385"/>
                  <a:gd name="T2" fmla="*/ 50 w 83"/>
                  <a:gd name="T3" fmla="*/ 22 h 385"/>
                  <a:gd name="T4" fmla="*/ 58 w 83"/>
                  <a:gd name="T5" fmla="*/ 47 h 385"/>
                  <a:gd name="T6" fmla="*/ 66 w 83"/>
                  <a:gd name="T7" fmla="*/ 72 h 385"/>
                  <a:gd name="T8" fmla="*/ 73 w 83"/>
                  <a:gd name="T9" fmla="*/ 98 h 385"/>
                  <a:gd name="T10" fmla="*/ 78 w 83"/>
                  <a:gd name="T11" fmla="*/ 125 h 385"/>
                  <a:gd name="T12" fmla="*/ 81 w 83"/>
                  <a:gd name="T13" fmla="*/ 152 h 385"/>
                  <a:gd name="T14" fmla="*/ 83 w 83"/>
                  <a:gd name="T15" fmla="*/ 179 h 385"/>
                  <a:gd name="T16" fmla="*/ 83 w 83"/>
                  <a:gd name="T17" fmla="*/ 207 h 385"/>
                  <a:gd name="T18" fmla="*/ 80 w 83"/>
                  <a:gd name="T19" fmla="*/ 234 h 385"/>
                  <a:gd name="T20" fmla="*/ 76 w 83"/>
                  <a:gd name="T21" fmla="*/ 259 h 385"/>
                  <a:gd name="T22" fmla="*/ 70 w 83"/>
                  <a:gd name="T23" fmla="*/ 284 h 385"/>
                  <a:gd name="T24" fmla="*/ 61 w 83"/>
                  <a:gd name="T25" fmla="*/ 308 h 385"/>
                  <a:gd name="T26" fmla="*/ 50 w 83"/>
                  <a:gd name="T27" fmla="*/ 330 h 385"/>
                  <a:gd name="T28" fmla="*/ 36 w 83"/>
                  <a:gd name="T29" fmla="*/ 351 h 385"/>
                  <a:gd name="T30" fmla="*/ 19 w 83"/>
                  <a:gd name="T31" fmla="*/ 369 h 385"/>
                  <a:gd name="T32" fmla="*/ 0 w 83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385">
                    <a:moveTo>
                      <a:pt x="40" y="0"/>
                    </a:moveTo>
                    <a:lnTo>
                      <a:pt x="50" y="22"/>
                    </a:lnTo>
                    <a:lnTo>
                      <a:pt x="58" y="47"/>
                    </a:lnTo>
                    <a:lnTo>
                      <a:pt x="66" y="72"/>
                    </a:lnTo>
                    <a:lnTo>
                      <a:pt x="73" y="98"/>
                    </a:lnTo>
                    <a:lnTo>
                      <a:pt x="78" y="125"/>
                    </a:lnTo>
                    <a:lnTo>
                      <a:pt x="81" y="152"/>
                    </a:lnTo>
                    <a:lnTo>
                      <a:pt x="83" y="179"/>
                    </a:lnTo>
                    <a:lnTo>
                      <a:pt x="83" y="207"/>
                    </a:lnTo>
                    <a:lnTo>
                      <a:pt x="80" y="234"/>
                    </a:lnTo>
                    <a:lnTo>
                      <a:pt x="76" y="259"/>
                    </a:lnTo>
                    <a:lnTo>
                      <a:pt x="70" y="284"/>
                    </a:lnTo>
                    <a:lnTo>
                      <a:pt x="61" y="308"/>
                    </a:lnTo>
                    <a:lnTo>
                      <a:pt x="50" y="330"/>
                    </a:lnTo>
                    <a:lnTo>
                      <a:pt x="36" y="351"/>
                    </a:lnTo>
                    <a:lnTo>
                      <a:pt x="19" y="369"/>
                    </a:lnTo>
                    <a:lnTo>
                      <a:pt x="0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6" name="Freeform 712"/>
              <p:cNvSpPr>
                <a:spLocks/>
              </p:cNvSpPr>
              <p:nvPr/>
            </p:nvSpPr>
            <p:spPr bwMode="auto">
              <a:xfrm>
                <a:off x="3605" y="3602"/>
                <a:ext cx="102" cy="50"/>
              </a:xfrm>
              <a:custGeom>
                <a:avLst/>
                <a:gdLst>
                  <a:gd name="T0" fmla="*/ 553 w 817"/>
                  <a:gd name="T1" fmla="*/ 395 h 398"/>
                  <a:gd name="T2" fmla="*/ 481 w 817"/>
                  <a:gd name="T3" fmla="*/ 388 h 398"/>
                  <a:gd name="T4" fmla="*/ 410 w 817"/>
                  <a:gd name="T5" fmla="*/ 379 h 398"/>
                  <a:gd name="T6" fmla="*/ 339 w 817"/>
                  <a:gd name="T7" fmla="*/ 368 h 398"/>
                  <a:gd name="T8" fmla="*/ 270 w 817"/>
                  <a:gd name="T9" fmla="*/ 356 h 398"/>
                  <a:gd name="T10" fmla="*/ 202 w 817"/>
                  <a:gd name="T11" fmla="*/ 341 h 398"/>
                  <a:gd name="T12" fmla="*/ 135 w 817"/>
                  <a:gd name="T13" fmla="*/ 323 h 398"/>
                  <a:gd name="T14" fmla="*/ 69 w 817"/>
                  <a:gd name="T15" fmla="*/ 302 h 398"/>
                  <a:gd name="T16" fmla="*/ 26 w 817"/>
                  <a:gd name="T17" fmla="*/ 283 h 398"/>
                  <a:gd name="T18" fmla="*/ 10 w 817"/>
                  <a:gd name="T19" fmla="*/ 265 h 398"/>
                  <a:gd name="T20" fmla="*/ 3 w 817"/>
                  <a:gd name="T21" fmla="*/ 246 h 398"/>
                  <a:gd name="T22" fmla="*/ 0 w 817"/>
                  <a:gd name="T23" fmla="*/ 223 h 398"/>
                  <a:gd name="T24" fmla="*/ 2 w 817"/>
                  <a:gd name="T25" fmla="*/ 201 h 398"/>
                  <a:gd name="T26" fmla="*/ 5 w 817"/>
                  <a:gd name="T27" fmla="*/ 179 h 398"/>
                  <a:gd name="T28" fmla="*/ 7 w 817"/>
                  <a:gd name="T29" fmla="*/ 157 h 398"/>
                  <a:gd name="T30" fmla="*/ 7 w 817"/>
                  <a:gd name="T31" fmla="*/ 135 h 398"/>
                  <a:gd name="T32" fmla="*/ 32 w 817"/>
                  <a:gd name="T33" fmla="*/ 126 h 398"/>
                  <a:gd name="T34" fmla="*/ 86 w 817"/>
                  <a:gd name="T35" fmla="*/ 121 h 398"/>
                  <a:gd name="T36" fmla="*/ 139 w 817"/>
                  <a:gd name="T37" fmla="*/ 111 h 398"/>
                  <a:gd name="T38" fmla="*/ 188 w 817"/>
                  <a:gd name="T39" fmla="*/ 96 h 398"/>
                  <a:gd name="T40" fmla="*/ 237 w 817"/>
                  <a:gd name="T41" fmla="*/ 77 h 398"/>
                  <a:gd name="T42" fmla="*/ 285 w 817"/>
                  <a:gd name="T43" fmla="*/ 55 h 398"/>
                  <a:gd name="T44" fmla="*/ 332 w 817"/>
                  <a:gd name="T45" fmla="*/ 33 h 398"/>
                  <a:gd name="T46" fmla="*/ 378 w 817"/>
                  <a:gd name="T47" fmla="*/ 10 h 398"/>
                  <a:gd name="T48" fmla="*/ 424 w 817"/>
                  <a:gd name="T49" fmla="*/ 17 h 398"/>
                  <a:gd name="T50" fmla="*/ 468 w 817"/>
                  <a:gd name="T51" fmla="*/ 49 h 398"/>
                  <a:gd name="T52" fmla="*/ 513 w 817"/>
                  <a:gd name="T53" fmla="*/ 81 h 398"/>
                  <a:gd name="T54" fmla="*/ 561 w 817"/>
                  <a:gd name="T55" fmla="*/ 110 h 398"/>
                  <a:gd name="T56" fmla="*/ 609 w 817"/>
                  <a:gd name="T57" fmla="*/ 138 h 398"/>
                  <a:gd name="T58" fmla="*/ 659 w 817"/>
                  <a:gd name="T59" fmla="*/ 165 h 398"/>
                  <a:gd name="T60" fmla="*/ 707 w 817"/>
                  <a:gd name="T61" fmla="*/ 192 h 398"/>
                  <a:gd name="T62" fmla="*/ 756 w 817"/>
                  <a:gd name="T63" fmla="*/ 218 h 398"/>
                  <a:gd name="T64" fmla="*/ 783 w 817"/>
                  <a:gd name="T65" fmla="*/ 238 h 398"/>
                  <a:gd name="T66" fmla="*/ 791 w 817"/>
                  <a:gd name="T67" fmla="*/ 252 h 398"/>
                  <a:gd name="T68" fmla="*/ 799 w 817"/>
                  <a:gd name="T69" fmla="*/ 266 h 398"/>
                  <a:gd name="T70" fmla="*/ 807 w 817"/>
                  <a:gd name="T71" fmla="*/ 280 h 398"/>
                  <a:gd name="T72" fmla="*/ 813 w 817"/>
                  <a:gd name="T73" fmla="*/ 294 h 398"/>
                  <a:gd name="T74" fmla="*/ 817 w 817"/>
                  <a:gd name="T75" fmla="*/ 309 h 398"/>
                  <a:gd name="T76" fmla="*/ 817 w 817"/>
                  <a:gd name="T77" fmla="*/ 323 h 398"/>
                  <a:gd name="T78" fmla="*/ 812 w 817"/>
                  <a:gd name="T79" fmla="*/ 337 h 398"/>
                  <a:gd name="T80" fmla="*/ 796 w 817"/>
                  <a:gd name="T81" fmla="*/ 352 h 398"/>
                  <a:gd name="T82" fmla="*/ 770 w 817"/>
                  <a:gd name="T83" fmla="*/ 366 h 398"/>
                  <a:gd name="T84" fmla="*/ 744 w 817"/>
                  <a:gd name="T85" fmla="*/ 376 h 398"/>
                  <a:gd name="T86" fmla="*/ 717 w 817"/>
                  <a:gd name="T87" fmla="*/ 383 h 398"/>
                  <a:gd name="T88" fmla="*/ 689 w 817"/>
                  <a:gd name="T89" fmla="*/ 388 h 398"/>
                  <a:gd name="T90" fmla="*/ 661 w 817"/>
                  <a:gd name="T91" fmla="*/ 391 h 398"/>
                  <a:gd name="T92" fmla="*/ 631 w 817"/>
                  <a:gd name="T93" fmla="*/ 394 h 398"/>
                  <a:gd name="T94" fmla="*/ 603 w 817"/>
                  <a:gd name="T95" fmla="*/ 396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17" h="398">
                    <a:moveTo>
                      <a:pt x="589" y="398"/>
                    </a:moveTo>
                    <a:lnTo>
                      <a:pt x="553" y="395"/>
                    </a:lnTo>
                    <a:lnTo>
                      <a:pt x="516" y="391"/>
                    </a:lnTo>
                    <a:lnTo>
                      <a:pt x="481" y="388"/>
                    </a:lnTo>
                    <a:lnTo>
                      <a:pt x="445" y="384"/>
                    </a:lnTo>
                    <a:lnTo>
                      <a:pt x="410" y="379"/>
                    </a:lnTo>
                    <a:lnTo>
                      <a:pt x="374" y="374"/>
                    </a:lnTo>
                    <a:lnTo>
                      <a:pt x="339" y="368"/>
                    </a:lnTo>
                    <a:lnTo>
                      <a:pt x="305" y="362"/>
                    </a:lnTo>
                    <a:lnTo>
                      <a:pt x="270" y="356"/>
                    </a:lnTo>
                    <a:lnTo>
                      <a:pt x="235" y="349"/>
                    </a:lnTo>
                    <a:lnTo>
                      <a:pt x="202" y="341"/>
                    </a:lnTo>
                    <a:lnTo>
                      <a:pt x="168" y="332"/>
                    </a:lnTo>
                    <a:lnTo>
                      <a:pt x="135" y="323"/>
                    </a:lnTo>
                    <a:lnTo>
                      <a:pt x="102" y="313"/>
                    </a:lnTo>
                    <a:lnTo>
                      <a:pt x="69" y="302"/>
                    </a:lnTo>
                    <a:lnTo>
                      <a:pt x="38" y="291"/>
                    </a:lnTo>
                    <a:lnTo>
                      <a:pt x="26" y="283"/>
                    </a:lnTo>
                    <a:lnTo>
                      <a:pt x="17" y="274"/>
                    </a:lnTo>
                    <a:lnTo>
                      <a:pt x="10" y="265"/>
                    </a:lnTo>
                    <a:lnTo>
                      <a:pt x="6" y="256"/>
                    </a:lnTo>
                    <a:lnTo>
                      <a:pt x="3" y="246"/>
                    </a:lnTo>
                    <a:lnTo>
                      <a:pt x="0" y="235"/>
                    </a:lnTo>
                    <a:lnTo>
                      <a:pt x="0" y="223"/>
                    </a:lnTo>
                    <a:lnTo>
                      <a:pt x="0" y="212"/>
                    </a:lnTo>
                    <a:lnTo>
                      <a:pt x="2" y="201"/>
                    </a:lnTo>
                    <a:lnTo>
                      <a:pt x="4" y="190"/>
                    </a:lnTo>
                    <a:lnTo>
                      <a:pt x="5" y="179"/>
                    </a:lnTo>
                    <a:lnTo>
                      <a:pt x="6" y="168"/>
                    </a:lnTo>
                    <a:lnTo>
                      <a:pt x="7" y="157"/>
                    </a:lnTo>
                    <a:lnTo>
                      <a:pt x="7" y="146"/>
                    </a:lnTo>
                    <a:lnTo>
                      <a:pt x="7" y="135"/>
                    </a:lnTo>
                    <a:lnTo>
                      <a:pt x="5" y="126"/>
                    </a:lnTo>
                    <a:lnTo>
                      <a:pt x="32" y="126"/>
                    </a:lnTo>
                    <a:lnTo>
                      <a:pt x="60" y="124"/>
                    </a:lnTo>
                    <a:lnTo>
                      <a:pt x="86" y="121"/>
                    </a:lnTo>
                    <a:lnTo>
                      <a:pt x="112" y="117"/>
                    </a:lnTo>
                    <a:lnTo>
                      <a:pt x="139" y="111"/>
                    </a:lnTo>
                    <a:lnTo>
                      <a:pt x="164" y="104"/>
                    </a:lnTo>
                    <a:lnTo>
                      <a:pt x="188" y="96"/>
                    </a:lnTo>
                    <a:lnTo>
                      <a:pt x="213" y="87"/>
                    </a:lnTo>
                    <a:lnTo>
                      <a:pt x="237" y="77"/>
                    </a:lnTo>
                    <a:lnTo>
                      <a:pt x="260" y="66"/>
                    </a:lnTo>
                    <a:lnTo>
                      <a:pt x="285" y="55"/>
                    </a:lnTo>
                    <a:lnTo>
                      <a:pt x="308" y="44"/>
                    </a:lnTo>
                    <a:lnTo>
                      <a:pt x="332" y="33"/>
                    </a:lnTo>
                    <a:lnTo>
                      <a:pt x="355" y="21"/>
                    </a:lnTo>
                    <a:lnTo>
                      <a:pt x="378" y="10"/>
                    </a:lnTo>
                    <a:lnTo>
                      <a:pt x="403" y="0"/>
                    </a:lnTo>
                    <a:lnTo>
                      <a:pt x="424" y="17"/>
                    </a:lnTo>
                    <a:lnTo>
                      <a:pt x="446" y="33"/>
                    </a:lnTo>
                    <a:lnTo>
                      <a:pt x="468" y="49"/>
                    </a:lnTo>
                    <a:lnTo>
                      <a:pt x="490" y="65"/>
                    </a:lnTo>
                    <a:lnTo>
                      <a:pt x="513" y="81"/>
                    </a:lnTo>
                    <a:lnTo>
                      <a:pt x="538" y="96"/>
                    </a:lnTo>
                    <a:lnTo>
                      <a:pt x="561" y="110"/>
                    </a:lnTo>
                    <a:lnTo>
                      <a:pt x="585" y="125"/>
                    </a:lnTo>
                    <a:lnTo>
                      <a:pt x="609" y="138"/>
                    </a:lnTo>
                    <a:lnTo>
                      <a:pt x="633" y="152"/>
                    </a:lnTo>
                    <a:lnTo>
                      <a:pt x="659" y="165"/>
                    </a:lnTo>
                    <a:lnTo>
                      <a:pt x="683" y="179"/>
                    </a:lnTo>
                    <a:lnTo>
                      <a:pt x="707" y="192"/>
                    </a:lnTo>
                    <a:lnTo>
                      <a:pt x="732" y="205"/>
                    </a:lnTo>
                    <a:lnTo>
                      <a:pt x="756" y="218"/>
                    </a:lnTo>
                    <a:lnTo>
                      <a:pt x="781" y="232"/>
                    </a:lnTo>
                    <a:lnTo>
                      <a:pt x="783" y="238"/>
                    </a:lnTo>
                    <a:lnTo>
                      <a:pt x="788" y="245"/>
                    </a:lnTo>
                    <a:lnTo>
                      <a:pt x="791" y="252"/>
                    </a:lnTo>
                    <a:lnTo>
                      <a:pt x="795" y="259"/>
                    </a:lnTo>
                    <a:lnTo>
                      <a:pt x="799" y="266"/>
                    </a:lnTo>
                    <a:lnTo>
                      <a:pt x="803" y="273"/>
                    </a:lnTo>
                    <a:lnTo>
                      <a:pt x="807" y="280"/>
                    </a:lnTo>
                    <a:lnTo>
                      <a:pt x="810" y="287"/>
                    </a:lnTo>
                    <a:lnTo>
                      <a:pt x="813" y="294"/>
                    </a:lnTo>
                    <a:lnTo>
                      <a:pt x="815" y="301"/>
                    </a:lnTo>
                    <a:lnTo>
                      <a:pt x="817" y="309"/>
                    </a:lnTo>
                    <a:lnTo>
                      <a:pt x="817" y="316"/>
                    </a:lnTo>
                    <a:lnTo>
                      <a:pt x="817" y="323"/>
                    </a:lnTo>
                    <a:lnTo>
                      <a:pt x="815" y="330"/>
                    </a:lnTo>
                    <a:lnTo>
                      <a:pt x="812" y="337"/>
                    </a:lnTo>
                    <a:lnTo>
                      <a:pt x="808" y="344"/>
                    </a:lnTo>
                    <a:lnTo>
                      <a:pt x="796" y="352"/>
                    </a:lnTo>
                    <a:lnTo>
                      <a:pt x="783" y="359"/>
                    </a:lnTo>
                    <a:lnTo>
                      <a:pt x="770" y="366"/>
                    </a:lnTo>
                    <a:lnTo>
                      <a:pt x="757" y="371"/>
                    </a:lnTo>
                    <a:lnTo>
                      <a:pt x="744" y="376"/>
                    </a:lnTo>
                    <a:lnTo>
                      <a:pt x="731" y="380"/>
                    </a:lnTo>
                    <a:lnTo>
                      <a:pt x="717" y="383"/>
                    </a:lnTo>
                    <a:lnTo>
                      <a:pt x="703" y="386"/>
                    </a:lnTo>
                    <a:lnTo>
                      <a:pt x="689" y="388"/>
                    </a:lnTo>
                    <a:lnTo>
                      <a:pt x="675" y="390"/>
                    </a:lnTo>
                    <a:lnTo>
                      <a:pt x="661" y="391"/>
                    </a:lnTo>
                    <a:lnTo>
                      <a:pt x="645" y="393"/>
                    </a:lnTo>
                    <a:lnTo>
                      <a:pt x="631" y="394"/>
                    </a:lnTo>
                    <a:lnTo>
                      <a:pt x="617" y="395"/>
                    </a:lnTo>
                    <a:lnTo>
                      <a:pt x="603" y="396"/>
                    </a:lnTo>
                    <a:lnTo>
                      <a:pt x="589" y="398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7618" name="Group 914"/>
            <p:cNvGrpSpPr>
              <a:grpSpLocks/>
            </p:cNvGrpSpPr>
            <p:nvPr/>
          </p:nvGrpSpPr>
          <p:grpSpPr bwMode="auto">
            <a:xfrm>
              <a:off x="3237" y="2739"/>
              <a:ext cx="470" cy="955"/>
              <a:chOff x="3237" y="2739"/>
              <a:chExt cx="470" cy="955"/>
            </a:xfrm>
          </p:grpSpPr>
          <p:sp>
            <p:nvSpPr>
              <p:cNvPr id="457418" name="Freeform 714"/>
              <p:cNvSpPr>
                <a:spLocks/>
              </p:cNvSpPr>
              <p:nvPr/>
            </p:nvSpPr>
            <p:spPr bwMode="auto">
              <a:xfrm>
                <a:off x="3610" y="3639"/>
                <a:ext cx="69" cy="13"/>
              </a:xfrm>
              <a:custGeom>
                <a:avLst/>
                <a:gdLst>
                  <a:gd name="T0" fmla="*/ 551 w 551"/>
                  <a:gd name="T1" fmla="*/ 107 h 107"/>
                  <a:gd name="T2" fmla="*/ 515 w 551"/>
                  <a:gd name="T3" fmla="*/ 104 h 107"/>
                  <a:gd name="T4" fmla="*/ 478 w 551"/>
                  <a:gd name="T5" fmla="*/ 100 h 107"/>
                  <a:gd name="T6" fmla="*/ 443 w 551"/>
                  <a:gd name="T7" fmla="*/ 97 h 107"/>
                  <a:gd name="T8" fmla="*/ 407 w 551"/>
                  <a:gd name="T9" fmla="*/ 93 h 107"/>
                  <a:gd name="T10" fmla="*/ 372 w 551"/>
                  <a:gd name="T11" fmla="*/ 88 h 107"/>
                  <a:gd name="T12" fmla="*/ 336 w 551"/>
                  <a:gd name="T13" fmla="*/ 83 h 107"/>
                  <a:gd name="T14" fmla="*/ 301 w 551"/>
                  <a:gd name="T15" fmla="*/ 77 h 107"/>
                  <a:gd name="T16" fmla="*/ 267 w 551"/>
                  <a:gd name="T17" fmla="*/ 71 h 107"/>
                  <a:gd name="T18" fmla="*/ 232 w 551"/>
                  <a:gd name="T19" fmla="*/ 65 h 107"/>
                  <a:gd name="T20" fmla="*/ 197 w 551"/>
                  <a:gd name="T21" fmla="*/ 58 h 107"/>
                  <a:gd name="T22" fmla="*/ 164 w 551"/>
                  <a:gd name="T23" fmla="*/ 50 h 107"/>
                  <a:gd name="T24" fmla="*/ 130 w 551"/>
                  <a:gd name="T25" fmla="*/ 41 h 107"/>
                  <a:gd name="T26" fmla="*/ 97 w 551"/>
                  <a:gd name="T27" fmla="*/ 32 h 107"/>
                  <a:gd name="T28" fmla="*/ 64 w 551"/>
                  <a:gd name="T29" fmla="*/ 22 h 107"/>
                  <a:gd name="T30" fmla="*/ 31 w 551"/>
                  <a:gd name="T31" fmla="*/ 11 h 107"/>
                  <a:gd name="T32" fmla="*/ 0 w 551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1" h="107">
                    <a:moveTo>
                      <a:pt x="551" y="107"/>
                    </a:moveTo>
                    <a:lnTo>
                      <a:pt x="515" y="104"/>
                    </a:lnTo>
                    <a:lnTo>
                      <a:pt x="478" y="100"/>
                    </a:lnTo>
                    <a:lnTo>
                      <a:pt x="443" y="97"/>
                    </a:lnTo>
                    <a:lnTo>
                      <a:pt x="407" y="93"/>
                    </a:lnTo>
                    <a:lnTo>
                      <a:pt x="372" y="88"/>
                    </a:lnTo>
                    <a:lnTo>
                      <a:pt x="336" y="83"/>
                    </a:lnTo>
                    <a:lnTo>
                      <a:pt x="301" y="77"/>
                    </a:lnTo>
                    <a:lnTo>
                      <a:pt x="267" y="71"/>
                    </a:lnTo>
                    <a:lnTo>
                      <a:pt x="232" y="65"/>
                    </a:lnTo>
                    <a:lnTo>
                      <a:pt x="197" y="58"/>
                    </a:lnTo>
                    <a:lnTo>
                      <a:pt x="164" y="50"/>
                    </a:lnTo>
                    <a:lnTo>
                      <a:pt x="130" y="41"/>
                    </a:lnTo>
                    <a:lnTo>
                      <a:pt x="97" y="32"/>
                    </a:lnTo>
                    <a:lnTo>
                      <a:pt x="64" y="22"/>
                    </a:lnTo>
                    <a:lnTo>
                      <a:pt x="31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19" name="Freeform 715"/>
              <p:cNvSpPr>
                <a:spLocks/>
              </p:cNvSpPr>
              <p:nvPr/>
            </p:nvSpPr>
            <p:spPr bwMode="auto">
              <a:xfrm>
                <a:off x="3605" y="3618"/>
                <a:ext cx="5" cy="21"/>
              </a:xfrm>
              <a:custGeom>
                <a:avLst/>
                <a:gdLst>
                  <a:gd name="T0" fmla="*/ 38 w 38"/>
                  <a:gd name="T1" fmla="*/ 165 h 165"/>
                  <a:gd name="T2" fmla="*/ 26 w 38"/>
                  <a:gd name="T3" fmla="*/ 157 h 165"/>
                  <a:gd name="T4" fmla="*/ 17 w 38"/>
                  <a:gd name="T5" fmla="*/ 148 h 165"/>
                  <a:gd name="T6" fmla="*/ 10 w 38"/>
                  <a:gd name="T7" fmla="*/ 139 h 165"/>
                  <a:gd name="T8" fmla="*/ 6 w 38"/>
                  <a:gd name="T9" fmla="*/ 130 h 165"/>
                  <a:gd name="T10" fmla="*/ 3 w 38"/>
                  <a:gd name="T11" fmla="*/ 120 h 165"/>
                  <a:gd name="T12" fmla="*/ 0 w 38"/>
                  <a:gd name="T13" fmla="*/ 109 h 165"/>
                  <a:gd name="T14" fmla="*/ 0 w 38"/>
                  <a:gd name="T15" fmla="*/ 97 h 165"/>
                  <a:gd name="T16" fmla="*/ 0 w 38"/>
                  <a:gd name="T17" fmla="*/ 86 h 165"/>
                  <a:gd name="T18" fmla="*/ 2 w 38"/>
                  <a:gd name="T19" fmla="*/ 75 h 165"/>
                  <a:gd name="T20" fmla="*/ 4 w 38"/>
                  <a:gd name="T21" fmla="*/ 64 h 165"/>
                  <a:gd name="T22" fmla="*/ 5 w 38"/>
                  <a:gd name="T23" fmla="*/ 53 h 165"/>
                  <a:gd name="T24" fmla="*/ 6 w 38"/>
                  <a:gd name="T25" fmla="*/ 42 h 165"/>
                  <a:gd name="T26" fmla="*/ 7 w 38"/>
                  <a:gd name="T27" fmla="*/ 31 h 165"/>
                  <a:gd name="T28" fmla="*/ 7 w 38"/>
                  <a:gd name="T29" fmla="*/ 20 h 165"/>
                  <a:gd name="T30" fmla="*/ 7 w 38"/>
                  <a:gd name="T31" fmla="*/ 9 h 165"/>
                  <a:gd name="T32" fmla="*/ 5 w 38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" h="165">
                    <a:moveTo>
                      <a:pt x="38" y="165"/>
                    </a:moveTo>
                    <a:lnTo>
                      <a:pt x="26" y="157"/>
                    </a:lnTo>
                    <a:lnTo>
                      <a:pt x="17" y="148"/>
                    </a:lnTo>
                    <a:lnTo>
                      <a:pt x="10" y="139"/>
                    </a:lnTo>
                    <a:lnTo>
                      <a:pt x="6" y="130"/>
                    </a:lnTo>
                    <a:lnTo>
                      <a:pt x="3" y="120"/>
                    </a:lnTo>
                    <a:lnTo>
                      <a:pt x="0" y="109"/>
                    </a:lnTo>
                    <a:lnTo>
                      <a:pt x="0" y="97"/>
                    </a:lnTo>
                    <a:lnTo>
                      <a:pt x="0" y="86"/>
                    </a:lnTo>
                    <a:lnTo>
                      <a:pt x="2" y="75"/>
                    </a:lnTo>
                    <a:lnTo>
                      <a:pt x="4" y="64"/>
                    </a:lnTo>
                    <a:lnTo>
                      <a:pt x="5" y="53"/>
                    </a:lnTo>
                    <a:lnTo>
                      <a:pt x="6" y="42"/>
                    </a:lnTo>
                    <a:lnTo>
                      <a:pt x="7" y="31"/>
                    </a:lnTo>
                    <a:lnTo>
                      <a:pt x="7" y="20"/>
                    </a:lnTo>
                    <a:lnTo>
                      <a:pt x="7" y="9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0" name="Freeform 716"/>
              <p:cNvSpPr>
                <a:spLocks/>
              </p:cNvSpPr>
              <p:nvPr/>
            </p:nvSpPr>
            <p:spPr bwMode="auto">
              <a:xfrm>
                <a:off x="3606" y="3602"/>
                <a:ext cx="50" cy="16"/>
              </a:xfrm>
              <a:custGeom>
                <a:avLst/>
                <a:gdLst>
                  <a:gd name="T0" fmla="*/ 0 w 398"/>
                  <a:gd name="T1" fmla="*/ 126 h 126"/>
                  <a:gd name="T2" fmla="*/ 27 w 398"/>
                  <a:gd name="T3" fmla="*/ 126 h 126"/>
                  <a:gd name="T4" fmla="*/ 55 w 398"/>
                  <a:gd name="T5" fmla="*/ 124 h 126"/>
                  <a:gd name="T6" fmla="*/ 81 w 398"/>
                  <a:gd name="T7" fmla="*/ 121 h 126"/>
                  <a:gd name="T8" fmla="*/ 107 w 398"/>
                  <a:gd name="T9" fmla="*/ 117 h 126"/>
                  <a:gd name="T10" fmla="*/ 134 w 398"/>
                  <a:gd name="T11" fmla="*/ 111 h 126"/>
                  <a:gd name="T12" fmla="*/ 159 w 398"/>
                  <a:gd name="T13" fmla="*/ 104 h 126"/>
                  <a:gd name="T14" fmla="*/ 183 w 398"/>
                  <a:gd name="T15" fmla="*/ 96 h 126"/>
                  <a:gd name="T16" fmla="*/ 208 w 398"/>
                  <a:gd name="T17" fmla="*/ 87 h 126"/>
                  <a:gd name="T18" fmla="*/ 232 w 398"/>
                  <a:gd name="T19" fmla="*/ 77 h 126"/>
                  <a:gd name="T20" fmla="*/ 255 w 398"/>
                  <a:gd name="T21" fmla="*/ 66 h 126"/>
                  <a:gd name="T22" fmla="*/ 280 w 398"/>
                  <a:gd name="T23" fmla="*/ 55 h 126"/>
                  <a:gd name="T24" fmla="*/ 303 w 398"/>
                  <a:gd name="T25" fmla="*/ 44 h 126"/>
                  <a:gd name="T26" fmla="*/ 327 w 398"/>
                  <a:gd name="T27" fmla="*/ 33 h 126"/>
                  <a:gd name="T28" fmla="*/ 350 w 398"/>
                  <a:gd name="T29" fmla="*/ 21 h 126"/>
                  <a:gd name="T30" fmla="*/ 373 w 398"/>
                  <a:gd name="T31" fmla="*/ 10 h 126"/>
                  <a:gd name="T32" fmla="*/ 398 w 398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126">
                    <a:moveTo>
                      <a:pt x="0" y="126"/>
                    </a:moveTo>
                    <a:lnTo>
                      <a:pt x="27" y="126"/>
                    </a:lnTo>
                    <a:lnTo>
                      <a:pt x="55" y="124"/>
                    </a:lnTo>
                    <a:lnTo>
                      <a:pt x="81" y="121"/>
                    </a:lnTo>
                    <a:lnTo>
                      <a:pt x="107" y="117"/>
                    </a:lnTo>
                    <a:lnTo>
                      <a:pt x="134" y="111"/>
                    </a:lnTo>
                    <a:lnTo>
                      <a:pt x="159" y="104"/>
                    </a:lnTo>
                    <a:lnTo>
                      <a:pt x="183" y="96"/>
                    </a:lnTo>
                    <a:lnTo>
                      <a:pt x="208" y="87"/>
                    </a:lnTo>
                    <a:lnTo>
                      <a:pt x="232" y="77"/>
                    </a:lnTo>
                    <a:lnTo>
                      <a:pt x="255" y="66"/>
                    </a:lnTo>
                    <a:lnTo>
                      <a:pt x="280" y="55"/>
                    </a:lnTo>
                    <a:lnTo>
                      <a:pt x="303" y="44"/>
                    </a:lnTo>
                    <a:lnTo>
                      <a:pt x="327" y="33"/>
                    </a:lnTo>
                    <a:lnTo>
                      <a:pt x="350" y="21"/>
                    </a:lnTo>
                    <a:lnTo>
                      <a:pt x="373" y="10"/>
                    </a:lnTo>
                    <a:lnTo>
                      <a:pt x="3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1" name="Freeform 717"/>
              <p:cNvSpPr>
                <a:spLocks/>
              </p:cNvSpPr>
              <p:nvPr/>
            </p:nvSpPr>
            <p:spPr bwMode="auto">
              <a:xfrm>
                <a:off x="3656" y="3602"/>
                <a:ext cx="47" cy="29"/>
              </a:xfrm>
              <a:custGeom>
                <a:avLst/>
                <a:gdLst>
                  <a:gd name="T0" fmla="*/ 0 w 378"/>
                  <a:gd name="T1" fmla="*/ 0 h 232"/>
                  <a:gd name="T2" fmla="*/ 21 w 378"/>
                  <a:gd name="T3" fmla="*/ 17 h 232"/>
                  <a:gd name="T4" fmla="*/ 43 w 378"/>
                  <a:gd name="T5" fmla="*/ 33 h 232"/>
                  <a:gd name="T6" fmla="*/ 65 w 378"/>
                  <a:gd name="T7" fmla="*/ 49 h 232"/>
                  <a:gd name="T8" fmla="*/ 87 w 378"/>
                  <a:gd name="T9" fmla="*/ 65 h 232"/>
                  <a:gd name="T10" fmla="*/ 110 w 378"/>
                  <a:gd name="T11" fmla="*/ 81 h 232"/>
                  <a:gd name="T12" fmla="*/ 135 w 378"/>
                  <a:gd name="T13" fmla="*/ 96 h 232"/>
                  <a:gd name="T14" fmla="*/ 158 w 378"/>
                  <a:gd name="T15" fmla="*/ 110 h 232"/>
                  <a:gd name="T16" fmla="*/ 182 w 378"/>
                  <a:gd name="T17" fmla="*/ 125 h 232"/>
                  <a:gd name="T18" fmla="*/ 206 w 378"/>
                  <a:gd name="T19" fmla="*/ 138 h 232"/>
                  <a:gd name="T20" fmla="*/ 230 w 378"/>
                  <a:gd name="T21" fmla="*/ 152 h 232"/>
                  <a:gd name="T22" fmla="*/ 256 w 378"/>
                  <a:gd name="T23" fmla="*/ 165 h 232"/>
                  <a:gd name="T24" fmla="*/ 280 w 378"/>
                  <a:gd name="T25" fmla="*/ 179 h 232"/>
                  <a:gd name="T26" fmla="*/ 304 w 378"/>
                  <a:gd name="T27" fmla="*/ 192 h 232"/>
                  <a:gd name="T28" fmla="*/ 329 w 378"/>
                  <a:gd name="T29" fmla="*/ 205 h 232"/>
                  <a:gd name="T30" fmla="*/ 353 w 378"/>
                  <a:gd name="T31" fmla="*/ 218 h 232"/>
                  <a:gd name="T32" fmla="*/ 378 w 378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232">
                    <a:moveTo>
                      <a:pt x="0" y="0"/>
                    </a:moveTo>
                    <a:lnTo>
                      <a:pt x="21" y="17"/>
                    </a:lnTo>
                    <a:lnTo>
                      <a:pt x="43" y="33"/>
                    </a:lnTo>
                    <a:lnTo>
                      <a:pt x="65" y="49"/>
                    </a:lnTo>
                    <a:lnTo>
                      <a:pt x="87" y="65"/>
                    </a:lnTo>
                    <a:lnTo>
                      <a:pt x="110" y="81"/>
                    </a:lnTo>
                    <a:lnTo>
                      <a:pt x="135" y="96"/>
                    </a:lnTo>
                    <a:lnTo>
                      <a:pt x="158" y="110"/>
                    </a:lnTo>
                    <a:lnTo>
                      <a:pt x="182" y="125"/>
                    </a:lnTo>
                    <a:lnTo>
                      <a:pt x="206" y="138"/>
                    </a:lnTo>
                    <a:lnTo>
                      <a:pt x="230" y="152"/>
                    </a:lnTo>
                    <a:lnTo>
                      <a:pt x="256" y="165"/>
                    </a:lnTo>
                    <a:lnTo>
                      <a:pt x="280" y="179"/>
                    </a:lnTo>
                    <a:lnTo>
                      <a:pt x="304" y="192"/>
                    </a:lnTo>
                    <a:lnTo>
                      <a:pt x="329" y="205"/>
                    </a:lnTo>
                    <a:lnTo>
                      <a:pt x="353" y="218"/>
                    </a:lnTo>
                    <a:lnTo>
                      <a:pt x="378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2" name="Freeform 718"/>
              <p:cNvSpPr>
                <a:spLocks/>
              </p:cNvSpPr>
              <p:nvPr/>
            </p:nvSpPr>
            <p:spPr bwMode="auto">
              <a:xfrm>
                <a:off x="3703" y="3631"/>
                <a:ext cx="4" cy="14"/>
              </a:xfrm>
              <a:custGeom>
                <a:avLst/>
                <a:gdLst>
                  <a:gd name="T0" fmla="*/ 0 w 36"/>
                  <a:gd name="T1" fmla="*/ 0 h 112"/>
                  <a:gd name="T2" fmla="*/ 2 w 36"/>
                  <a:gd name="T3" fmla="*/ 6 h 112"/>
                  <a:gd name="T4" fmla="*/ 7 w 36"/>
                  <a:gd name="T5" fmla="*/ 13 h 112"/>
                  <a:gd name="T6" fmla="*/ 10 w 36"/>
                  <a:gd name="T7" fmla="*/ 20 h 112"/>
                  <a:gd name="T8" fmla="*/ 14 w 36"/>
                  <a:gd name="T9" fmla="*/ 27 h 112"/>
                  <a:gd name="T10" fmla="*/ 18 w 36"/>
                  <a:gd name="T11" fmla="*/ 34 h 112"/>
                  <a:gd name="T12" fmla="*/ 22 w 36"/>
                  <a:gd name="T13" fmla="*/ 41 h 112"/>
                  <a:gd name="T14" fmla="*/ 26 w 36"/>
                  <a:gd name="T15" fmla="*/ 48 h 112"/>
                  <a:gd name="T16" fmla="*/ 29 w 36"/>
                  <a:gd name="T17" fmla="*/ 55 h 112"/>
                  <a:gd name="T18" fmla="*/ 32 w 36"/>
                  <a:gd name="T19" fmla="*/ 62 h 112"/>
                  <a:gd name="T20" fmla="*/ 34 w 36"/>
                  <a:gd name="T21" fmla="*/ 69 h 112"/>
                  <a:gd name="T22" fmla="*/ 36 w 36"/>
                  <a:gd name="T23" fmla="*/ 77 h 112"/>
                  <a:gd name="T24" fmla="*/ 36 w 36"/>
                  <a:gd name="T25" fmla="*/ 84 h 112"/>
                  <a:gd name="T26" fmla="*/ 36 w 36"/>
                  <a:gd name="T27" fmla="*/ 91 h 112"/>
                  <a:gd name="T28" fmla="*/ 34 w 36"/>
                  <a:gd name="T29" fmla="*/ 98 h 112"/>
                  <a:gd name="T30" fmla="*/ 31 w 36"/>
                  <a:gd name="T31" fmla="*/ 105 h 112"/>
                  <a:gd name="T32" fmla="*/ 27 w 36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12">
                    <a:moveTo>
                      <a:pt x="0" y="0"/>
                    </a:moveTo>
                    <a:lnTo>
                      <a:pt x="2" y="6"/>
                    </a:lnTo>
                    <a:lnTo>
                      <a:pt x="7" y="13"/>
                    </a:lnTo>
                    <a:lnTo>
                      <a:pt x="10" y="20"/>
                    </a:lnTo>
                    <a:lnTo>
                      <a:pt x="14" y="27"/>
                    </a:lnTo>
                    <a:lnTo>
                      <a:pt x="18" y="34"/>
                    </a:lnTo>
                    <a:lnTo>
                      <a:pt x="22" y="41"/>
                    </a:lnTo>
                    <a:lnTo>
                      <a:pt x="26" y="48"/>
                    </a:lnTo>
                    <a:lnTo>
                      <a:pt x="29" y="55"/>
                    </a:lnTo>
                    <a:lnTo>
                      <a:pt x="32" y="62"/>
                    </a:lnTo>
                    <a:lnTo>
                      <a:pt x="34" y="69"/>
                    </a:lnTo>
                    <a:lnTo>
                      <a:pt x="36" y="77"/>
                    </a:lnTo>
                    <a:lnTo>
                      <a:pt x="36" y="84"/>
                    </a:lnTo>
                    <a:lnTo>
                      <a:pt x="36" y="91"/>
                    </a:lnTo>
                    <a:lnTo>
                      <a:pt x="34" y="98"/>
                    </a:lnTo>
                    <a:lnTo>
                      <a:pt x="31" y="105"/>
                    </a:lnTo>
                    <a:lnTo>
                      <a:pt x="27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3" name="Freeform 719"/>
              <p:cNvSpPr>
                <a:spLocks/>
              </p:cNvSpPr>
              <p:nvPr/>
            </p:nvSpPr>
            <p:spPr bwMode="auto">
              <a:xfrm>
                <a:off x="3679" y="3645"/>
                <a:ext cx="27" cy="7"/>
              </a:xfrm>
              <a:custGeom>
                <a:avLst/>
                <a:gdLst>
                  <a:gd name="T0" fmla="*/ 219 w 219"/>
                  <a:gd name="T1" fmla="*/ 0 h 54"/>
                  <a:gd name="T2" fmla="*/ 207 w 219"/>
                  <a:gd name="T3" fmla="*/ 8 h 54"/>
                  <a:gd name="T4" fmla="*/ 194 w 219"/>
                  <a:gd name="T5" fmla="*/ 15 h 54"/>
                  <a:gd name="T6" fmla="*/ 181 w 219"/>
                  <a:gd name="T7" fmla="*/ 22 h 54"/>
                  <a:gd name="T8" fmla="*/ 168 w 219"/>
                  <a:gd name="T9" fmla="*/ 27 h 54"/>
                  <a:gd name="T10" fmla="*/ 155 w 219"/>
                  <a:gd name="T11" fmla="*/ 32 h 54"/>
                  <a:gd name="T12" fmla="*/ 142 w 219"/>
                  <a:gd name="T13" fmla="*/ 36 h 54"/>
                  <a:gd name="T14" fmla="*/ 128 w 219"/>
                  <a:gd name="T15" fmla="*/ 39 h 54"/>
                  <a:gd name="T16" fmla="*/ 114 w 219"/>
                  <a:gd name="T17" fmla="*/ 42 h 54"/>
                  <a:gd name="T18" fmla="*/ 100 w 219"/>
                  <a:gd name="T19" fmla="*/ 44 h 54"/>
                  <a:gd name="T20" fmla="*/ 86 w 219"/>
                  <a:gd name="T21" fmla="*/ 46 h 54"/>
                  <a:gd name="T22" fmla="*/ 72 w 219"/>
                  <a:gd name="T23" fmla="*/ 47 h 54"/>
                  <a:gd name="T24" fmla="*/ 56 w 219"/>
                  <a:gd name="T25" fmla="*/ 49 h 54"/>
                  <a:gd name="T26" fmla="*/ 42 w 219"/>
                  <a:gd name="T27" fmla="*/ 50 h 54"/>
                  <a:gd name="T28" fmla="*/ 28 w 219"/>
                  <a:gd name="T29" fmla="*/ 51 h 54"/>
                  <a:gd name="T30" fmla="*/ 14 w 219"/>
                  <a:gd name="T31" fmla="*/ 52 h 54"/>
                  <a:gd name="T32" fmla="*/ 0 w 219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54">
                    <a:moveTo>
                      <a:pt x="219" y="0"/>
                    </a:moveTo>
                    <a:lnTo>
                      <a:pt x="207" y="8"/>
                    </a:lnTo>
                    <a:lnTo>
                      <a:pt x="194" y="15"/>
                    </a:lnTo>
                    <a:lnTo>
                      <a:pt x="181" y="22"/>
                    </a:lnTo>
                    <a:lnTo>
                      <a:pt x="168" y="27"/>
                    </a:lnTo>
                    <a:lnTo>
                      <a:pt x="155" y="32"/>
                    </a:lnTo>
                    <a:lnTo>
                      <a:pt x="142" y="36"/>
                    </a:lnTo>
                    <a:lnTo>
                      <a:pt x="128" y="39"/>
                    </a:lnTo>
                    <a:lnTo>
                      <a:pt x="114" y="42"/>
                    </a:lnTo>
                    <a:lnTo>
                      <a:pt x="100" y="44"/>
                    </a:lnTo>
                    <a:lnTo>
                      <a:pt x="86" y="46"/>
                    </a:lnTo>
                    <a:lnTo>
                      <a:pt x="72" y="47"/>
                    </a:lnTo>
                    <a:lnTo>
                      <a:pt x="56" y="49"/>
                    </a:lnTo>
                    <a:lnTo>
                      <a:pt x="42" y="50"/>
                    </a:lnTo>
                    <a:lnTo>
                      <a:pt x="28" y="51"/>
                    </a:lnTo>
                    <a:lnTo>
                      <a:pt x="14" y="52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4" name="Freeform 720"/>
              <p:cNvSpPr>
                <a:spLocks/>
              </p:cNvSpPr>
              <p:nvPr/>
            </p:nvSpPr>
            <p:spPr bwMode="auto">
              <a:xfrm>
                <a:off x="3573" y="3143"/>
                <a:ext cx="102" cy="52"/>
              </a:xfrm>
              <a:custGeom>
                <a:avLst/>
                <a:gdLst>
                  <a:gd name="T0" fmla="*/ 628 w 817"/>
                  <a:gd name="T1" fmla="*/ 412 h 421"/>
                  <a:gd name="T2" fmla="*/ 493 w 817"/>
                  <a:gd name="T3" fmla="*/ 379 h 421"/>
                  <a:gd name="T4" fmla="*/ 365 w 817"/>
                  <a:gd name="T5" fmla="*/ 329 h 421"/>
                  <a:gd name="T6" fmla="*/ 241 w 817"/>
                  <a:gd name="T7" fmla="*/ 267 h 421"/>
                  <a:gd name="T8" fmla="*/ 120 w 817"/>
                  <a:gd name="T9" fmla="*/ 200 h 421"/>
                  <a:gd name="T10" fmla="*/ 34 w 817"/>
                  <a:gd name="T11" fmla="*/ 151 h 421"/>
                  <a:gd name="T12" fmla="*/ 20 w 817"/>
                  <a:gd name="T13" fmla="*/ 135 h 421"/>
                  <a:gd name="T14" fmla="*/ 8 w 817"/>
                  <a:gd name="T15" fmla="*/ 119 h 421"/>
                  <a:gd name="T16" fmla="*/ 2 w 817"/>
                  <a:gd name="T17" fmla="*/ 101 h 421"/>
                  <a:gd name="T18" fmla="*/ 1 w 817"/>
                  <a:gd name="T19" fmla="*/ 82 h 421"/>
                  <a:gd name="T20" fmla="*/ 8 w 817"/>
                  <a:gd name="T21" fmla="*/ 63 h 421"/>
                  <a:gd name="T22" fmla="*/ 24 w 817"/>
                  <a:gd name="T23" fmla="*/ 51 h 421"/>
                  <a:gd name="T24" fmla="*/ 43 w 817"/>
                  <a:gd name="T25" fmla="*/ 41 h 421"/>
                  <a:gd name="T26" fmla="*/ 61 w 817"/>
                  <a:gd name="T27" fmla="*/ 34 h 421"/>
                  <a:gd name="T28" fmla="*/ 80 w 817"/>
                  <a:gd name="T29" fmla="*/ 27 h 421"/>
                  <a:gd name="T30" fmla="*/ 99 w 817"/>
                  <a:gd name="T31" fmla="*/ 19 h 421"/>
                  <a:gd name="T32" fmla="*/ 128 w 817"/>
                  <a:gd name="T33" fmla="*/ 3 h 421"/>
                  <a:gd name="T34" fmla="*/ 158 w 817"/>
                  <a:gd name="T35" fmla="*/ 2 h 421"/>
                  <a:gd name="T36" fmla="*/ 187 w 817"/>
                  <a:gd name="T37" fmla="*/ 17 h 421"/>
                  <a:gd name="T38" fmla="*/ 215 w 817"/>
                  <a:gd name="T39" fmla="*/ 39 h 421"/>
                  <a:gd name="T40" fmla="*/ 244 w 817"/>
                  <a:gd name="T41" fmla="*/ 57 h 421"/>
                  <a:gd name="T42" fmla="*/ 276 w 817"/>
                  <a:gd name="T43" fmla="*/ 66 h 421"/>
                  <a:gd name="T44" fmla="*/ 310 w 817"/>
                  <a:gd name="T45" fmla="*/ 73 h 421"/>
                  <a:gd name="T46" fmla="*/ 346 w 817"/>
                  <a:gd name="T47" fmla="*/ 79 h 421"/>
                  <a:gd name="T48" fmla="*/ 381 w 817"/>
                  <a:gd name="T49" fmla="*/ 82 h 421"/>
                  <a:gd name="T50" fmla="*/ 415 w 817"/>
                  <a:gd name="T51" fmla="*/ 83 h 421"/>
                  <a:gd name="T52" fmla="*/ 445 w 817"/>
                  <a:gd name="T53" fmla="*/ 83 h 421"/>
                  <a:gd name="T54" fmla="*/ 451 w 817"/>
                  <a:gd name="T55" fmla="*/ 100 h 421"/>
                  <a:gd name="T56" fmla="*/ 463 w 817"/>
                  <a:gd name="T57" fmla="*/ 114 h 421"/>
                  <a:gd name="T58" fmla="*/ 478 w 817"/>
                  <a:gd name="T59" fmla="*/ 126 h 421"/>
                  <a:gd name="T60" fmla="*/ 494 w 817"/>
                  <a:gd name="T61" fmla="*/ 134 h 421"/>
                  <a:gd name="T62" fmla="*/ 512 w 817"/>
                  <a:gd name="T63" fmla="*/ 140 h 421"/>
                  <a:gd name="T64" fmla="*/ 550 w 817"/>
                  <a:gd name="T65" fmla="*/ 125 h 421"/>
                  <a:gd name="T66" fmla="*/ 600 w 817"/>
                  <a:gd name="T67" fmla="*/ 110 h 421"/>
                  <a:gd name="T68" fmla="*/ 655 w 817"/>
                  <a:gd name="T69" fmla="*/ 101 h 421"/>
                  <a:gd name="T70" fmla="*/ 709 w 817"/>
                  <a:gd name="T71" fmla="*/ 95 h 421"/>
                  <a:gd name="T72" fmla="*/ 762 w 817"/>
                  <a:gd name="T73" fmla="*/ 85 h 421"/>
                  <a:gd name="T74" fmla="*/ 797 w 817"/>
                  <a:gd name="T75" fmla="*/ 79 h 421"/>
                  <a:gd name="T76" fmla="*/ 799 w 817"/>
                  <a:gd name="T77" fmla="*/ 88 h 421"/>
                  <a:gd name="T78" fmla="*/ 801 w 817"/>
                  <a:gd name="T79" fmla="*/ 97 h 421"/>
                  <a:gd name="T80" fmla="*/ 803 w 817"/>
                  <a:gd name="T81" fmla="*/ 106 h 421"/>
                  <a:gd name="T82" fmla="*/ 806 w 817"/>
                  <a:gd name="T83" fmla="*/ 114 h 421"/>
                  <a:gd name="T84" fmla="*/ 811 w 817"/>
                  <a:gd name="T85" fmla="*/ 123 h 421"/>
                  <a:gd name="T86" fmla="*/ 804 w 817"/>
                  <a:gd name="T87" fmla="*/ 136 h 421"/>
                  <a:gd name="T88" fmla="*/ 816 w 817"/>
                  <a:gd name="T89" fmla="*/ 183 h 421"/>
                  <a:gd name="T90" fmla="*/ 815 w 817"/>
                  <a:gd name="T91" fmla="*/ 234 h 421"/>
                  <a:gd name="T92" fmla="*/ 806 w 817"/>
                  <a:gd name="T93" fmla="*/ 287 h 421"/>
                  <a:gd name="T94" fmla="*/ 796 w 817"/>
                  <a:gd name="T95" fmla="*/ 342 h 421"/>
                  <a:gd name="T96" fmla="*/ 791 w 817"/>
                  <a:gd name="T97" fmla="*/ 395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17" h="421">
                    <a:moveTo>
                      <a:pt x="724" y="421"/>
                    </a:moveTo>
                    <a:lnTo>
                      <a:pt x="676" y="418"/>
                    </a:lnTo>
                    <a:lnTo>
                      <a:pt x="628" y="412"/>
                    </a:lnTo>
                    <a:lnTo>
                      <a:pt x="582" y="403"/>
                    </a:lnTo>
                    <a:lnTo>
                      <a:pt x="537" y="392"/>
                    </a:lnTo>
                    <a:lnTo>
                      <a:pt x="493" y="379"/>
                    </a:lnTo>
                    <a:lnTo>
                      <a:pt x="450" y="364"/>
                    </a:lnTo>
                    <a:lnTo>
                      <a:pt x="407" y="348"/>
                    </a:lnTo>
                    <a:lnTo>
                      <a:pt x="365" y="329"/>
                    </a:lnTo>
                    <a:lnTo>
                      <a:pt x="323" y="310"/>
                    </a:lnTo>
                    <a:lnTo>
                      <a:pt x="283" y="288"/>
                    </a:lnTo>
                    <a:lnTo>
                      <a:pt x="241" y="267"/>
                    </a:lnTo>
                    <a:lnTo>
                      <a:pt x="201" y="245"/>
                    </a:lnTo>
                    <a:lnTo>
                      <a:pt x="161" y="223"/>
                    </a:lnTo>
                    <a:lnTo>
                      <a:pt x="120" y="200"/>
                    </a:lnTo>
                    <a:lnTo>
                      <a:pt x="80" y="178"/>
                    </a:lnTo>
                    <a:lnTo>
                      <a:pt x="40" y="156"/>
                    </a:lnTo>
                    <a:lnTo>
                      <a:pt x="34" y="151"/>
                    </a:lnTo>
                    <a:lnTo>
                      <a:pt x="29" y="145"/>
                    </a:lnTo>
                    <a:lnTo>
                      <a:pt x="24" y="140"/>
                    </a:lnTo>
                    <a:lnTo>
                      <a:pt x="20" y="135"/>
                    </a:lnTo>
                    <a:lnTo>
                      <a:pt x="15" y="130"/>
                    </a:lnTo>
                    <a:lnTo>
                      <a:pt x="12" y="125"/>
                    </a:lnTo>
                    <a:lnTo>
                      <a:pt x="8" y="119"/>
                    </a:lnTo>
                    <a:lnTo>
                      <a:pt x="6" y="113"/>
                    </a:lnTo>
                    <a:lnTo>
                      <a:pt x="3" y="107"/>
                    </a:lnTo>
                    <a:lnTo>
                      <a:pt x="2" y="101"/>
                    </a:lnTo>
                    <a:lnTo>
                      <a:pt x="1" y="95"/>
                    </a:lnTo>
                    <a:lnTo>
                      <a:pt x="0" y="88"/>
                    </a:lnTo>
                    <a:lnTo>
                      <a:pt x="1" y="82"/>
                    </a:lnTo>
                    <a:lnTo>
                      <a:pt x="2" y="76"/>
                    </a:lnTo>
                    <a:lnTo>
                      <a:pt x="4" y="69"/>
                    </a:lnTo>
                    <a:lnTo>
                      <a:pt x="8" y="63"/>
                    </a:lnTo>
                    <a:lnTo>
                      <a:pt x="13" y="58"/>
                    </a:lnTo>
                    <a:lnTo>
                      <a:pt x="19" y="54"/>
                    </a:lnTo>
                    <a:lnTo>
                      <a:pt x="24" y="51"/>
                    </a:lnTo>
                    <a:lnTo>
                      <a:pt x="30" y="47"/>
                    </a:lnTo>
                    <a:lnTo>
                      <a:pt x="36" y="44"/>
                    </a:lnTo>
                    <a:lnTo>
                      <a:pt x="43" y="41"/>
                    </a:lnTo>
                    <a:lnTo>
                      <a:pt x="49" y="39"/>
                    </a:lnTo>
                    <a:lnTo>
                      <a:pt x="55" y="36"/>
                    </a:lnTo>
                    <a:lnTo>
                      <a:pt x="61" y="34"/>
                    </a:lnTo>
                    <a:lnTo>
                      <a:pt x="68" y="31"/>
                    </a:lnTo>
                    <a:lnTo>
                      <a:pt x="74" y="29"/>
                    </a:lnTo>
                    <a:lnTo>
                      <a:pt x="80" y="27"/>
                    </a:lnTo>
                    <a:lnTo>
                      <a:pt x="87" y="24"/>
                    </a:lnTo>
                    <a:lnTo>
                      <a:pt x="93" y="22"/>
                    </a:lnTo>
                    <a:lnTo>
                      <a:pt x="99" y="19"/>
                    </a:lnTo>
                    <a:lnTo>
                      <a:pt x="106" y="17"/>
                    </a:lnTo>
                    <a:lnTo>
                      <a:pt x="117" y="8"/>
                    </a:lnTo>
                    <a:lnTo>
                      <a:pt x="128" y="3"/>
                    </a:lnTo>
                    <a:lnTo>
                      <a:pt x="139" y="0"/>
                    </a:lnTo>
                    <a:lnTo>
                      <a:pt x="149" y="0"/>
                    </a:lnTo>
                    <a:lnTo>
                      <a:pt x="158" y="2"/>
                    </a:lnTo>
                    <a:lnTo>
                      <a:pt x="168" y="6"/>
                    </a:lnTo>
                    <a:lnTo>
                      <a:pt x="178" y="11"/>
                    </a:lnTo>
                    <a:lnTo>
                      <a:pt x="187" y="17"/>
                    </a:lnTo>
                    <a:lnTo>
                      <a:pt x="196" y="24"/>
                    </a:lnTo>
                    <a:lnTo>
                      <a:pt x="206" y="32"/>
                    </a:lnTo>
                    <a:lnTo>
                      <a:pt x="215" y="39"/>
                    </a:lnTo>
                    <a:lnTo>
                      <a:pt x="225" y="46"/>
                    </a:lnTo>
                    <a:lnTo>
                      <a:pt x="234" y="52"/>
                    </a:lnTo>
                    <a:lnTo>
                      <a:pt x="244" y="57"/>
                    </a:lnTo>
                    <a:lnTo>
                      <a:pt x="254" y="61"/>
                    </a:lnTo>
                    <a:lnTo>
                      <a:pt x="266" y="63"/>
                    </a:lnTo>
                    <a:lnTo>
                      <a:pt x="276" y="66"/>
                    </a:lnTo>
                    <a:lnTo>
                      <a:pt x="287" y="68"/>
                    </a:lnTo>
                    <a:lnTo>
                      <a:pt x="299" y="71"/>
                    </a:lnTo>
                    <a:lnTo>
                      <a:pt x="310" y="73"/>
                    </a:lnTo>
                    <a:lnTo>
                      <a:pt x="322" y="75"/>
                    </a:lnTo>
                    <a:lnTo>
                      <a:pt x="334" y="77"/>
                    </a:lnTo>
                    <a:lnTo>
                      <a:pt x="346" y="79"/>
                    </a:lnTo>
                    <a:lnTo>
                      <a:pt x="358" y="80"/>
                    </a:lnTo>
                    <a:lnTo>
                      <a:pt x="370" y="81"/>
                    </a:lnTo>
                    <a:lnTo>
                      <a:pt x="381" y="82"/>
                    </a:lnTo>
                    <a:lnTo>
                      <a:pt x="394" y="83"/>
                    </a:lnTo>
                    <a:lnTo>
                      <a:pt x="405" y="83"/>
                    </a:lnTo>
                    <a:lnTo>
                      <a:pt x="415" y="83"/>
                    </a:lnTo>
                    <a:lnTo>
                      <a:pt x="426" y="83"/>
                    </a:lnTo>
                    <a:lnTo>
                      <a:pt x="435" y="83"/>
                    </a:lnTo>
                    <a:lnTo>
                      <a:pt x="445" y="83"/>
                    </a:lnTo>
                    <a:lnTo>
                      <a:pt x="446" y="89"/>
                    </a:lnTo>
                    <a:lnTo>
                      <a:pt x="448" y="94"/>
                    </a:lnTo>
                    <a:lnTo>
                      <a:pt x="451" y="100"/>
                    </a:lnTo>
                    <a:lnTo>
                      <a:pt x="455" y="105"/>
                    </a:lnTo>
                    <a:lnTo>
                      <a:pt x="458" y="110"/>
                    </a:lnTo>
                    <a:lnTo>
                      <a:pt x="463" y="114"/>
                    </a:lnTo>
                    <a:lnTo>
                      <a:pt x="467" y="118"/>
                    </a:lnTo>
                    <a:lnTo>
                      <a:pt x="472" y="122"/>
                    </a:lnTo>
                    <a:lnTo>
                      <a:pt x="478" y="126"/>
                    </a:lnTo>
                    <a:lnTo>
                      <a:pt x="483" y="129"/>
                    </a:lnTo>
                    <a:lnTo>
                      <a:pt x="489" y="132"/>
                    </a:lnTo>
                    <a:lnTo>
                      <a:pt x="494" y="134"/>
                    </a:lnTo>
                    <a:lnTo>
                      <a:pt x="500" y="137"/>
                    </a:lnTo>
                    <a:lnTo>
                      <a:pt x="506" y="139"/>
                    </a:lnTo>
                    <a:lnTo>
                      <a:pt x="512" y="140"/>
                    </a:lnTo>
                    <a:lnTo>
                      <a:pt x="519" y="142"/>
                    </a:lnTo>
                    <a:lnTo>
                      <a:pt x="534" y="133"/>
                    </a:lnTo>
                    <a:lnTo>
                      <a:pt x="550" y="125"/>
                    </a:lnTo>
                    <a:lnTo>
                      <a:pt x="566" y="119"/>
                    </a:lnTo>
                    <a:lnTo>
                      <a:pt x="583" y="114"/>
                    </a:lnTo>
                    <a:lnTo>
                      <a:pt x="600" y="110"/>
                    </a:lnTo>
                    <a:lnTo>
                      <a:pt x="618" y="107"/>
                    </a:lnTo>
                    <a:lnTo>
                      <a:pt x="636" y="104"/>
                    </a:lnTo>
                    <a:lnTo>
                      <a:pt x="655" y="101"/>
                    </a:lnTo>
                    <a:lnTo>
                      <a:pt x="673" y="99"/>
                    </a:lnTo>
                    <a:lnTo>
                      <a:pt x="691" y="97"/>
                    </a:lnTo>
                    <a:lnTo>
                      <a:pt x="709" y="95"/>
                    </a:lnTo>
                    <a:lnTo>
                      <a:pt x="727" y="92"/>
                    </a:lnTo>
                    <a:lnTo>
                      <a:pt x="744" y="89"/>
                    </a:lnTo>
                    <a:lnTo>
                      <a:pt x="762" y="85"/>
                    </a:lnTo>
                    <a:lnTo>
                      <a:pt x="780" y="81"/>
                    </a:lnTo>
                    <a:lnTo>
                      <a:pt x="797" y="76"/>
                    </a:lnTo>
                    <a:lnTo>
                      <a:pt x="797" y="79"/>
                    </a:lnTo>
                    <a:lnTo>
                      <a:pt x="798" y="82"/>
                    </a:lnTo>
                    <a:lnTo>
                      <a:pt x="799" y="85"/>
                    </a:lnTo>
                    <a:lnTo>
                      <a:pt x="799" y="88"/>
                    </a:lnTo>
                    <a:lnTo>
                      <a:pt x="800" y="91"/>
                    </a:lnTo>
                    <a:lnTo>
                      <a:pt x="800" y="94"/>
                    </a:lnTo>
                    <a:lnTo>
                      <a:pt x="801" y="97"/>
                    </a:lnTo>
                    <a:lnTo>
                      <a:pt x="802" y="100"/>
                    </a:lnTo>
                    <a:lnTo>
                      <a:pt x="802" y="103"/>
                    </a:lnTo>
                    <a:lnTo>
                      <a:pt x="803" y="106"/>
                    </a:lnTo>
                    <a:lnTo>
                      <a:pt x="804" y="109"/>
                    </a:lnTo>
                    <a:lnTo>
                      <a:pt x="805" y="112"/>
                    </a:lnTo>
                    <a:lnTo>
                      <a:pt x="806" y="114"/>
                    </a:lnTo>
                    <a:lnTo>
                      <a:pt x="807" y="117"/>
                    </a:lnTo>
                    <a:lnTo>
                      <a:pt x="809" y="120"/>
                    </a:lnTo>
                    <a:lnTo>
                      <a:pt x="811" y="123"/>
                    </a:lnTo>
                    <a:lnTo>
                      <a:pt x="810" y="123"/>
                    </a:lnTo>
                    <a:lnTo>
                      <a:pt x="797" y="123"/>
                    </a:lnTo>
                    <a:lnTo>
                      <a:pt x="804" y="136"/>
                    </a:lnTo>
                    <a:lnTo>
                      <a:pt x="810" y="152"/>
                    </a:lnTo>
                    <a:lnTo>
                      <a:pt x="814" y="167"/>
                    </a:lnTo>
                    <a:lnTo>
                      <a:pt x="816" y="183"/>
                    </a:lnTo>
                    <a:lnTo>
                      <a:pt x="817" y="200"/>
                    </a:lnTo>
                    <a:lnTo>
                      <a:pt x="816" y="217"/>
                    </a:lnTo>
                    <a:lnTo>
                      <a:pt x="815" y="234"/>
                    </a:lnTo>
                    <a:lnTo>
                      <a:pt x="812" y="251"/>
                    </a:lnTo>
                    <a:lnTo>
                      <a:pt x="809" y="269"/>
                    </a:lnTo>
                    <a:lnTo>
                      <a:pt x="806" y="287"/>
                    </a:lnTo>
                    <a:lnTo>
                      <a:pt x="802" y="306"/>
                    </a:lnTo>
                    <a:lnTo>
                      <a:pt x="799" y="324"/>
                    </a:lnTo>
                    <a:lnTo>
                      <a:pt x="796" y="342"/>
                    </a:lnTo>
                    <a:lnTo>
                      <a:pt x="793" y="360"/>
                    </a:lnTo>
                    <a:lnTo>
                      <a:pt x="791" y="377"/>
                    </a:lnTo>
                    <a:lnTo>
                      <a:pt x="791" y="395"/>
                    </a:lnTo>
                    <a:lnTo>
                      <a:pt x="790" y="395"/>
                    </a:lnTo>
                    <a:lnTo>
                      <a:pt x="724" y="42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5" name="Freeform 721"/>
              <p:cNvSpPr>
                <a:spLocks/>
              </p:cNvSpPr>
              <p:nvPr/>
            </p:nvSpPr>
            <p:spPr bwMode="auto">
              <a:xfrm>
                <a:off x="3578" y="3162"/>
                <a:ext cx="86" cy="33"/>
              </a:xfrm>
              <a:custGeom>
                <a:avLst/>
                <a:gdLst>
                  <a:gd name="T0" fmla="*/ 684 w 684"/>
                  <a:gd name="T1" fmla="*/ 265 h 265"/>
                  <a:gd name="T2" fmla="*/ 636 w 684"/>
                  <a:gd name="T3" fmla="*/ 262 h 265"/>
                  <a:gd name="T4" fmla="*/ 588 w 684"/>
                  <a:gd name="T5" fmla="*/ 256 h 265"/>
                  <a:gd name="T6" fmla="*/ 542 w 684"/>
                  <a:gd name="T7" fmla="*/ 247 h 265"/>
                  <a:gd name="T8" fmla="*/ 497 w 684"/>
                  <a:gd name="T9" fmla="*/ 236 h 265"/>
                  <a:gd name="T10" fmla="*/ 453 w 684"/>
                  <a:gd name="T11" fmla="*/ 223 h 265"/>
                  <a:gd name="T12" fmla="*/ 410 w 684"/>
                  <a:gd name="T13" fmla="*/ 208 h 265"/>
                  <a:gd name="T14" fmla="*/ 367 w 684"/>
                  <a:gd name="T15" fmla="*/ 192 h 265"/>
                  <a:gd name="T16" fmla="*/ 325 w 684"/>
                  <a:gd name="T17" fmla="*/ 173 h 265"/>
                  <a:gd name="T18" fmla="*/ 283 w 684"/>
                  <a:gd name="T19" fmla="*/ 154 h 265"/>
                  <a:gd name="T20" fmla="*/ 243 w 684"/>
                  <a:gd name="T21" fmla="*/ 132 h 265"/>
                  <a:gd name="T22" fmla="*/ 201 w 684"/>
                  <a:gd name="T23" fmla="*/ 111 h 265"/>
                  <a:gd name="T24" fmla="*/ 161 w 684"/>
                  <a:gd name="T25" fmla="*/ 89 h 265"/>
                  <a:gd name="T26" fmla="*/ 121 w 684"/>
                  <a:gd name="T27" fmla="*/ 67 h 265"/>
                  <a:gd name="T28" fmla="*/ 80 w 684"/>
                  <a:gd name="T29" fmla="*/ 44 h 265"/>
                  <a:gd name="T30" fmla="*/ 40 w 684"/>
                  <a:gd name="T31" fmla="*/ 22 h 265"/>
                  <a:gd name="T32" fmla="*/ 0 w 684"/>
                  <a:gd name="T3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4" h="265">
                    <a:moveTo>
                      <a:pt x="684" y="265"/>
                    </a:moveTo>
                    <a:lnTo>
                      <a:pt x="636" y="262"/>
                    </a:lnTo>
                    <a:lnTo>
                      <a:pt x="588" y="256"/>
                    </a:lnTo>
                    <a:lnTo>
                      <a:pt x="542" y="247"/>
                    </a:lnTo>
                    <a:lnTo>
                      <a:pt x="497" y="236"/>
                    </a:lnTo>
                    <a:lnTo>
                      <a:pt x="453" y="223"/>
                    </a:lnTo>
                    <a:lnTo>
                      <a:pt x="410" y="208"/>
                    </a:lnTo>
                    <a:lnTo>
                      <a:pt x="367" y="192"/>
                    </a:lnTo>
                    <a:lnTo>
                      <a:pt x="325" y="173"/>
                    </a:lnTo>
                    <a:lnTo>
                      <a:pt x="283" y="154"/>
                    </a:lnTo>
                    <a:lnTo>
                      <a:pt x="243" y="132"/>
                    </a:lnTo>
                    <a:lnTo>
                      <a:pt x="201" y="111"/>
                    </a:lnTo>
                    <a:lnTo>
                      <a:pt x="161" y="89"/>
                    </a:lnTo>
                    <a:lnTo>
                      <a:pt x="121" y="67"/>
                    </a:lnTo>
                    <a:lnTo>
                      <a:pt x="80" y="44"/>
                    </a:lnTo>
                    <a:lnTo>
                      <a:pt x="40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6" name="Freeform 722"/>
              <p:cNvSpPr>
                <a:spLocks/>
              </p:cNvSpPr>
              <p:nvPr/>
            </p:nvSpPr>
            <p:spPr bwMode="auto">
              <a:xfrm>
                <a:off x="3573" y="3150"/>
                <a:ext cx="5" cy="12"/>
              </a:xfrm>
              <a:custGeom>
                <a:avLst/>
                <a:gdLst>
                  <a:gd name="T0" fmla="*/ 40 w 40"/>
                  <a:gd name="T1" fmla="*/ 93 h 93"/>
                  <a:gd name="T2" fmla="*/ 34 w 40"/>
                  <a:gd name="T3" fmla="*/ 88 h 93"/>
                  <a:gd name="T4" fmla="*/ 29 w 40"/>
                  <a:gd name="T5" fmla="*/ 82 h 93"/>
                  <a:gd name="T6" fmla="*/ 24 w 40"/>
                  <a:gd name="T7" fmla="*/ 77 h 93"/>
                  <a:gd name="T8" fmla="*/ 20 w 40"/>
                  <a:gd name="T9" fmla="*/ 72 h 93"/>
                  <a:gd name="T10" fmla="*/ 15 w 40"/>
                  <a:gd name="T11" fmla="*/ 67 h 93"/>
                  <a:gd name="T12" fmla="*/ 12 w 40"/>
                  <a:gd name="T13" fmla="*/ 62 h 93"/>
                  <a:gd name="T14" fmla="*/ 8 w 40"/>
                  <a:gd name="T15" fmla="*/ 56 h 93"/>
                  <a:gd name="T16" fmla="*/ 6 w 40"/>
                  <a:gd name="T17" fmla="*/ 50 h 93"/>
                  <a:gd name="T18" fmla="*/ 3 w 40"/>
                  <a:gd name="T19" fmla="*/ 44 h 93"/>
                  <a:gd name="T20" fmla="*/ 2 w 40"/>
                  <a:gd name="T21" fmla="*/ 38 h 93"/>
                  <a:gd name="T22" fmla="*/ 1 w 40"/>
                  <a:gd name="T23" fmla="*/ 32 h 93"/>
                  <a:gd name="T24" fmla="*/ 0 w 40"/>
                  <a:gd name="T25" fmla="*/ 25 h 93"/>
                  <a:gd name="T26" fmla="*/ 1 w 40"/>
                  <a:gd name="T27" fmla="*/ 19 h 93"/>
                  <a:gd name="T28" fmla="*/ 2 w 40"/>
                  <a:gd name="T29" fmla="*/ 13 h 93"/>
                  <a:gd name="T30" fmla="*/ 4 w 40"/>
                  <a:gd name="T31" fmla="*/ 6 h 93"/>
                  <a:gd name="T32" fmla="*/ 8 w 40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93">
                    <a:moveTo>
                      <a:pt x="40" y="93"/>
                    </a:moveTo>
                    <a:lnTo>
                      <a:pt x="34" y="88"/>
                    </a:lnTo>
                    <a:lnTo>
                      <a:pt x="29" y="82"/>
                    </a:lnTo>
                    <a:lnTo>
                      <a:pt x="24" y="77"/>
                    </a:lnTo>
                    <a:lnTo>
                      <a:pt x="20" y="72"/>
                    </a:lnTo>
                    <a:lnTo>
                      <a:pt x="15" y="67"/>
                    </a:lnTo>
                    <a:lnTo>
                      <a:pt x="12" y="62"/>
                    </a:lnTo>
                    <a:lnTo>
                      <a:pt x="8" y="56"/>
                    </a:lnTo>
                    <a:lnTo>
                      <a:pt x="6" y="50"/>
                    </a:lnTo>
                    <a:lnTo>
                      <a:pt x="3" y="44"/>
                    </a:lnTo>
                    <a:lnTo>
                      <a:pt x="2" y="38"/>
                    </a:lnTo>
                    <a:lnTo>
                      <a:pt x="1" y="32"/>
                    </a:lnTo>
                    <a:lnTo>
                      <a:pt x="0" y="25"/>
                    </a:lnTo>
                    <a:lnTo>
                      <a:pt x="1" y="19"/>
                    </a:lnTo>
                    <a:lnTo>
                      <a:pt x="2" y="13"/>
                    </a:lnTo>
                    <a:lnTo>
                      <a:pt x="4" y="6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7" name="Freeform 723"/>
              <p:cNvSpPr>
                <a:spLocks/>
              </p:cNvSpPr>
              <p:nvPr/>
            </p:nvSpPr>
            <p:spPr bwMode="auto">
              <a:xfrm>
                <a:off x="3574" y="3145"/>
                <a:ext cx="13" cy="5"/>
              </a:xfrm>
              <a:custGeom>
                <a:avLst/>
                <a:gdLst>
                  <a:gd name="T0" fmla="*/ 0 w 98"/>
                  <a:gd name="T1" fmla="*/ 46 h 46"/>
                  <a:gd name="T2" fmla="*/ 5 w 98"/>
                  <a:gd name="T3" fmla="*/ 41 h 46"/>
                  <a:gd name="T4" fmla="*/ 11 w 98"/>
                  <a:gd name="T5" fmla="*/ 37 h 46"/>
                  <a:gd name="T6" fmla="*/ 16 w 98"/>
                  <a:gd name="T7" fmla="*/ 34 h 46"/>
                  <a:gd name="T8" fmla="*/ 22 w 98"/>
                  <a:gd name="T9" fmla="*/ 30 h 46"/>
                  <a:gd name="T10" fmla="*/ 28 w 98"/>
                  <a:gd name="T11" fmla="*/ 27 h 46"/>
                  <a:gd name="T12" fmla="*/ 35 w 98"/>
                  <a:gd name="T13" fmla="*/ 24 h 46"/>
                  <a:gd name="T14" fmla="*/ 41 w 98"/>
                  <a:gd name="T15" fmla="*/ 22 h 46"/>
                  <a:gd name="T16" fmla="*/ 47 w 98"/>
                  <a:gd name="T17" fmla="*/ 19 h 46"/>
                  <a:gd name="T18" fmla="*/ 53 w 98"/>
                  <a:gd name="T19" fmla="*/ 17 h 46"/>
                  <a:gd name="T20" fmla="*/ 60 w 98"/>
                  <a:gd name="T21" fmla="*/ 14 h 46"/>
                  <a:gd name="T22" fmla="*/ 66 w 98"/>
                  <a:gd name="T23" fmla="*/ 12 h 46"/>
                  <a:gd name="T24" fmla="*/ 72 w 98"/>
                  <a:gd name="T25" fmla="*/ 10 h 46"/>
                  <a:gd name="T26" fmla="*/ 79 w 98"/>
                  <a:gd name="T27" fmla="*/ 7 h 46"/>
                  <a:gd name="T28" fmla="*/ 85 w 98"/>
                  <a:gd name="T29" fmla="*/ 5 h 46"/>
                  <a:gd name="T30" fmla="*/ 91 w 98"/>
                  <a:gd name="T31" fmla="*/ 2 h 46"/>
                  <a:gd name="T32" fmla="*/ 98 w 98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46">
                    <a:moveTo>
                      <a:pt x="0" y="46"/>
                    </a:moveTo>
                    <a:lnTo>
                      <a:pt x="5" y="41"/>
                    </a:lnTo>
                    <a:lnTo>
                      <a:pt x="11" y="37"/>
                    </a:lnTo>
                    <a:lnTo>
                      <a:pt x="16" y="34"/>
                    </a:lnTo>
                    <a:lnTo>
                      <a:pt x="22" y="30"/>
                    </a:lnTo>
                    <a:lnTo>
                      <a:pt x="28" y="27"/>
                    </a:lnTo>
                    <a:lnTo>
                      <a:pt x="35" y="24"/>
                    </a:lnTo>
                    <a:lnTo>
                      <a:pt x="41" y="22"/>
                    </a:lnTo>
                    <a:lnTo>
                      <a:pt x="47" y="19"/>
                    </a:lnTo>
                    <a:lnTo>
                      <a:pt x="53" y="17"/>
                    </a:lnTo>
                    <a:lnTo>
                      <a:pt x="60" y="14"/>
                    </a:lnTo>
                    <a:lnTo>
                      <a:pt x="66" y="12"/>
                    </a:lnTo>
                    <a:lnTo>
                      <a:pt x="72" y="10"/>
                    </a:lnTo>
                    <a:lnTo>
                      <a:pt x="79" y="7"/>
                    </a:lnTo>
                    <a:lnTo>
                      <a:pt x="85" y="5"/>
                    </a:lnTo>
                    <a:lnTo>
                      <a:pt x="91" y="2"/>
                    </a:lnTo>
                    <a:lnTo>
                      <a:pt x="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8" name="Freeform 724"/>
              <p:cNvSpPr>
                <a:spLocks/>
              </p:cNvSpPr>
              <p:nvPr/>
            </p:nvSpPr>
            <p:spPr bwMode="auto">
              <a:xfrm>
                <a:off x="3587" y="3143"/>
                <a:ext cx="20" cy="7"/>
              </a:xfrm>
              <a:custGeom>
                <a:avLst/>
                <a:gdLst>
                  <a:gd name="T0" fmla="*/ 0 w 160"/>
                  <a:gd name="T1" fmla="*/ 17 h 63"/>
                  <a:gd name="T2" fmla="*/ 11 w 160"/>
                  <a:gd name="T3" fmla="*/ 8 h 63"/>
                  <a:gd name="T4" fmla="*/ 22 w 160"/>
                  <a:gd name="T5" fmla="*/ 3 h 63"/>
                  <a:gd name="T6" fmla="*/ 33 w 160"/>
                  <a:gd name="T7" fmla="*/ 0 h 63"/>
                  <a:gd name="T8" fmla="*/ 43 w 160"/>
                  <a:gd name="T9" fmla="*/ 0 h 63"/>
                  <a:gd name="T10" fmla="*/ 52 w 160"/>
                  <a:gd name="T11" fmla="*/ 2 h 63"/>
                  <a:gd name="T12" fmla="*/ 62 w 160"/>
                  <a:gd name="T13" fmla="*/ 6 h 63"/>
                  <a:gd name="T14" fmla="*/ 72 w 160"/>
                  <a:gd name="T15" fmla="*/ 11 h 63"/>
                  <a:gd name="T16" fmla="*/ 81 w 160"/>
                  <a:gd name="T17" fmla="*/ 17 h 63"/>
                  <a:gd name="T18" fmla="*/ 90 w 160"/>
                  <a:gd name="T19" fmla="*/ 24 h 63"/>
                  <a:gd name="T20" fmla="*/ 100 w 160"/>
                  <a:gd name="T21" fmla="*/ 32 h 63"/>
                  <a:gd name="T22" fmla="*/ 109 w 160"/>
                  <a:gd name="T23" fmla="*/ 39 h 63"/>
                  <a:gd name="T24" fmla="*/ 119 w 160"/>
                  <a:gd name="T25" fmla="*/ 46 h 63"/>
                  <a:gd name="T26" fmla="*/ 128 w 160"/>
                  <a:gd name="T27" fmla="*/ 52 h 63"/>
                  <a:gd name="T28" fmla="*/ 138 w 160"/>
                  <a:gd name="T29" fmla="*/ 57 h 63"/>
                  <a:gd name="T30" fmla="*/ 148 w 160"/>
                  <a:gd name="T31" fmla="*/ 61 h 63"/>
                  <a:gd name="T32" fmla="*/ 160 w 160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63">
                    <a:moveTo>
                      <a:pt x="0" y="17"/>
                    </a:moveTo>
                    <a:lnTo>
                      <a:pt x="11" y="8"/>
                    </a:lnTo>
                    <a:lnTo>
                      <a:pt x="22" y="3"/>
                    </a:lnTo>
                    <a:lnTo>
                      <a:pt x="33" y="0"/>
                    </a:lnTo>
                    <a:lnTo>
                      <a:pt x="43" y="0"/>
                    </a:lnTo>
                    <a:lnTo>
                      <a:pt x="52" y="2"/>
                    </a:lnTo>
                    <a:lnTo>
                      <a:pt x="62" y="6"/>
                    </a:lnTo>
                    <a:lnTo>
                      <a:pt x="72" y="11"/>
                    </a:lnTo>
                    <a:lnTo>
                      <a:pt x="81" y="17"/>
                    </a:lnTo>
                    <a:lnTo>
                      <a:pt x="90" y="24"/>
                    </a:lnTo>
                    <a:lnTo>
                      <a:pt x="100" y="32"/>
                    </a:lnTo>
                    <a:lnTo>
                      <a:pt x="109" y="39"/>
                    </a:lnTo>
                    <a:lnTo>
                      <a:pt x="119" y="46"/>
                    </a:lnTo>
                    <a:lnTo>
                      <a:pt x="128" y="52"/>
                    </a:lnTo>
                    <a:lnTo>
                      <a:pt x="138" y="57"/>
                    </a:lnTo>
                    <a:lnTo>
                      <a:pt x="148" y="61"/>
                    </a:lnTo>
                    <a:lnTo>
                      <a:pt x="160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29" name="Freeform 725"/>
              <p:cNvSpPr>
                <a:spLocks/>
              </p:cNvSpPr>
              <p:nvPr/>
            </p:nvSpPr>
            <p:spPr bwMode="auto">
              <a:xfrm>
                <a:off x="3607" y="3150"/>
                <a:ext cx="22" cy="3"/>
              </a:xfrm>
              <a:custGeom>
                <a:avLst/>
                <a:gdLst>
                  <a:gd name="T0" fmla="*/ 0 w 179"/>
                  <a:gd name="T1" fmla="*/ 0 h 20"/>
                  <a:gd name="T2" fmla="*/ 10 w 179"/>
                  <a:gd name="T3" fmla="*/ 3 h 20"/>
                  <a:gd name="T4" fmla="*/ 21 w 179"/>
                  <a:gd name="T5" fmla="*/ 5 h 20"/>
                  <a:gd name="T6" fmla="*/ 33 w 179"/>
                  <a:gd name="T7" fmla="*/ 8 h 20"/>
                  <a:gd name="T8" fmla="*/ 44 w 179"/>
                  <a:gd name="T9" fmla="*/ 10 h 20"/>
                  <a:gd name="T10" fmla="*/ 56 w 179"/>
                  <a:gd name="T11" fmla="*/ 12 h 20"/>
                  <a:gd name="T12" fmla="*/ 68 w 179"/>
                  <a:gd name="T13" fmla="*/ 14 h 20"/>
                  <a:gd name="T14" fmla="*/ 80 w 179"/>
                  <a:gd name="T15" fmla="*/ 16 h 20"/>
                  <a:gd name="T16" fmla="*/ 92 w 179"/>
                  <a:gd name="T17" fmla="*/ 17 h 20"/>
                  <a:gd name="T18" fmla="*/ 104 w 179"/>
                  <a:gd name="T19" fmla="*/ 18 h 20"/>
                  <a:gd name="T20" fmla="*/ 115 w 179"/>
                  <a:gd name="T21" fmla="*/ 19 h 20"/>
                  <a:gd name="T22" fmla="*/ 128 w 179"/>
                  <a:gd name="T23" fmla="*/ 20 h 20"/>
                  <a:gd name="T24" fmla="*/ 139 w 179"/>
                  <a:gd name="T25" fmla="*/ 20 h 20"/>
                  <a:gd name="T26" fmla="*/ 149 w 179"/>
                  <a:gd name="T27" fmla="*/ 20 h 20"/>
                  <a:gd name="T28" fmla="*/ 160 w 179"/>
                  <a:gd name="T29" fmla="*/ 20 h 20"/>
                  <a:gd name="T30" fmla="*/ 169 w 179"/>
                  <a:gd name="T31" fmla="*/ 20 h 20"/>
                  <a:gd name="T32" fmla="*/ 179 w 179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20">
                    <a:moveTo>
                      <a:pt x="0" y="0"/>
                    </a:moveTo>
                    <a:lnTo>
                      <a:pt x="10" y="3"/>
                    </a:lnTo>
                    <a:lnTo>
                      <a:pt x="21" y="5"/>
                    </a:lnTo>
                    <a:lnTo>
                      <a:pt x="33" y="8"/>
                    </a:lnTo>
                    <a:lnTo>
                      <a:pt x="44" y="10"/>
                    </a:lnTo>
                    <a:lnTo>
                      <a:pt x="56" y="12"/>
                    </a:lnTo>
                    <a:lnTo>
                      <a:pt x="68" y="14"/>
                    </a:lnTo>
                    <a:lnTo>
                      <a:pt x="80" y="16"/>
                    </a:lnTo>
                    <a:lnTo>
                      <a:pt x="92" y="17"/>
                    </a:lnTo>
                    <a:lnTo>
                      <a:pt x="104" y="18"/>
                    </a:lnTo>
                    <a:lnTo>
                      <a:pt x="115" y="19"/>
                    </a:lnTo>
                    <a:lnTo>
                      <a:pt x="128" y="20"/>
                    </a:lnTo>
                    <a:lnTo>
                      <a:pt x="139" y="20"/>
                    </a:lnTo>
                    <a:lnTo>
                      <a:pt x="149" y="20"/>
                    </a:lnTo>
                    <a:lnTo>
                      <a:pt x="160" y="20"/>
                    </a:lnTo>
                    <a:lnTo>
                      <a:pt x="169" y="20"/>
                    </a:lnTo>
                    <a:lnTo>
                      <a:pt x="179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0" name="Freeform 726"/>
              <p:cNvSpPr>
                <a:spLocks/>
              </p:cNvSpPr>
              <p:nvPr/>
            </p:nvSpPr>
            <p:spPr bwMode="auto">
              <a:xfrm>
                <a:off x="3629" y="3153"/>
                <a:ext cx="9" cy="7"/>
              </a:xfrm>
              <a:custGeom>
                <a:avLst/>
                <a:gdLst>
                  <a:gd name="T0" fmla="*/ 0 w 74"/>
                  <a:gd name="T1" fmla="*/ 0 h 59"/>
                  <a:gd name="T2" fmla="*/ 1 w 74"/>
                  <a:gd name="T3" fmla="*/ 6 h 59"/>
                  <a:gd name="T4" fmla="*/ 3 w 74"/>
                  <a:gd name="T5" fmla="*/ 11 h 59"/>
                  <a:gd name="T6" fmla="*/ 6 w 74"/>
                  <a:gd name="T7" fmla="*/ 17 h 59"/>
                  <a:gd name="T8" fmla="*/ 10 w 74"/>
                  <a:gd name="T9" fmla="*/ 22 h 59"/>
                  <a:gd name="T10" fmla="*/ 13 w 74"/>
                  <a:gd name="T11" fmla="*/ 27 h 59"/>
                  <a:gd name="T12" fmla="*/ 18 w 74"/>
                  <a:gd name="T13" fmla="*/ 31 h 59"/>
                  <a:gd name="T14" fmla="*/ 22 w 74"/>
                  <a:gd name="T15" fmla="*/ 35 h 59"/>
                  <a:gd name="T16" fmla="*/ 27 w 74"/>
                  <a:gd name="T17" fmla="*/ 39 h 59"/>
                  <a:gd name="T18" fmla="*/ 33 w 74"/>
                  <a:gd name="T19" fmla="*/ 43 h 59"/>
                  <a:gd name="T20" fmla="*/ 38 w 74"/>
                  <a:gd name="T21" fmla="*/ 46 h 59"/>
                  <a:gd name="T22" fmla="*/ 44 w 74"/>
                  <a:gd name="T23" fmla="*/ 49 h 59"/>
                  <a:gd name="T24" fmla="*/ 49 w 74"/>
                  <a:gd name="T25" fmla="*/ 51 h 59"/>
                  <a:gd name="T26" fmla="*/ 55 w 74"/>
                  <a:gd name="T27" fmla="*/ 54 h 59"/>
                  <a:gd name="T28" fmla="*/ 61 w 74"/>
                  <a:gd name="T29" fmla="*/ 56 h 59"/>
                  <a:gd name="T30" fmla="*/ 67 w 74"/>
                  <a:gd name="T31" fmla="*/ 57 h 59"/>
                  <a:gd name="T32" fmla="*/ 74 w 74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59">
                    <a:moveTo>
                      <a:pt x="0" y="0"/>
                    </a:moveTo>
                    <a:lnTo>
                      <a:pt x="1" y="6"/>
                    </a:lnTo>
                    <a:lnTo>
                      <a:pt x="3" y="11"/>
                    </a:lnTo>
                    <a:lnTo>
                      <a:pt x="6" y="17"/>
                    </a:lnTo>
                    <a:lnTo>
                      <a:pt x="10" y="22"/>
                    </a:lnTo>
                    <a:lnTo>
                      <a:pt x="13" y="27"/>
                    </a:lnTo>
                    <a:lnTo>
                      <a:pt x="18" y="31"/>
                    </a:lnTo>
                    <a:lnTo>
                      <a:pt x="22" y="35"/>
                    </a:lnTo>
                    <a:lnTo>
                      <a:pt x="27" y="39"/>
                    </a:lnTo>
                    <a:lnTo>
                      <a:pt x="33" y="43"/>
                    </a:lnTo>
                    <a:lnTo>
                      <a:pt x="38" y="46"/>
                    </a:lnTo>
                    <a:lnTo>
                      <a:pt x="44" y="49"/>
                    </a:lnTo>
                    <a:lnTo>
                      <a:pt x="49" y="51"/>
                    </a:lnTo>
                    <a:lnTo>
                      <a:pt x="55" y="54"/>
                    </a:lnTo>
                    <a:lnTo>
                      <a:pt x="61" y="56"/>
                    </a:lnTo>
                    <a:lnTo>
                      <a:pt x="67" y="57"/>
                    </a:lnTo>
                    <a:lnTo>
                      <a:pt x="74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1" name="Freeform 727"/>
              <p:cNvSpPr>
                <a:spLocks/>
              </p:cNvSpPr>
              <p:nvPr/>
            </p:nvSpPr>
            <p:spPr bwMode="auto">
              <a:xfrm>
                <a:off x="3638" y="3152"/>
                <a:ext cx="35" cy="8"/>
              </a:xfrm>
              <a:custGeom>
                <a:avLst/>
                <a:gdLst>
                  <a:gd name="T0" fmla="*/ 0 w 278"/>
                  <a:gd name="T1" fmla="*/ 66 h 66"/>
                  <a:gd name="T2" fmla="*/ 15 w 278"/>
                  <a:gd name="T3" fmla="*/ 57 h 66"/>
                  <a:gd name="T4" fmla="*/ 31 w 278"/>
                  <a:gd name="T5" fmla="*/ 49 h 66"/>
                  <a:gd name="T6" fmla="*/ 47 w 278"/>
                  <a:gd name="T7" fmla="*/ 43 h 66"/>
                  <a:gd name="T8" fmla="*/ 64 w 278"/>
                  <a:gd name="T9" fmla="*/ 38 h 66"/>
                  <a:gd name="T10" fmla="*/ 81 w 278"/>
                  <a:gd name="T11" fmla="*/ 34 h 66"/>
                  <a:gd name="T12" fmla="*/ 99 w 278"/>
                  <a:gd name="T13" fmla="*/ 31 h 66"/>
                  <a:gd name="T14" fmla="*/ 117 w 278"/>
                  <a:gd name="T15" fmla="*/ 28 h 66"/>
                  <a:gd name="T16" fmla="*/ 136 w 278"/>
                  <a:gd name="T17" fmla="*/ 25 h 66"/>
                  <a:gd name="T18" fmla="*/ 154 w 278"/>
                  <a:gd name="T19" fmla="*/ 23 h 66"/>
                  <a:gd name="T20" fmla="*/ 172 w 278"/>
                  <a:gd name="T21" fmla="*/ 21 h 66"/>
                  <a:gd name="T22" fmla="*/ 190 w 278"/>
                  <a:gd name="T23" fmla="*/ 19 h 66"/>
                  <a:gd name="T24" fmla="*/ 208 w 278"/>
                  <a:gd name="T25" fmla="*/ 16 h 66"/>
                  <a:gd name="T26" fmla="*/ 225 w 278"/>
                  <a:gd name="T27" fmla="*/ 13 h 66"/>
                  <a:gd name="T28" fmla="*/ 243 w 278"/>
                  <a:gd name="T29" fmla="*/ 9 h 66"/>
                  <a:gd name="T30" fmla="*/ 261 w 278"/>
                  <a:gd name="T31" fmla="*/ 5 h 66"/>
                  <a:gd name="T32" fmla="*/ 278 w 278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8" h="66">
                    <a:moveTo>
                      <a:pt x="0" y="66"/>
                    </a:moveTo>
                    <a:lnTo>
                      <a:pt x="15" y="57"/>
                    </a:lnTo>
                    <a:lnTo>
                      <a:pt x="31" y="49"/>
                    </a:lnTo>
                    <a:lnTo>
                      <a:pt x="47" y="43"/>
                    </a:lnTo>
                    <a:lnTo>
                      <a:pt x="64" y="38"/>
                    </a:lnTo>
                    <a:lnTo>
                      <a:pt x="81" y="34"/>
                    </a:lnTo>
                    <a:lnTo>
                      <a:pt x="99" y="31"/>
                    </a:lnTo>
                    <a:lnTo>
                      <a:pt x="117" y="28"/>
                    </a:lnTo>
                    <a:lnTo>
                      <a:pt x="136" y="25"/>
                    </a:lnTo>
                    <a:lnTo>
                      <a:pt x="154" y="23"/>
                    </a:lnTo>
                    <a:lnTo>
                      <a:pt x="172" y="21"/>
                    </a:lnTo>
                    <a:lnTo>
                      <a:pt x="190" y="19"/>
                    </a:lnTo>
                    <a:lnTo>
                      <a:pt x="208" y="16"/>
                    </a:lnTo>
                    <a:lnTo>
                      <a:pt x="225" y="13"/>
                    </a:lnTo>
                    <a:lnTo>
                      <a:pt x="243" y="9"/>
                    </a:lnTo>
                    <a:lnTo>
                      <a:pt x="261" y="5"/>
                    </a:lnTo>
                    <a:lnTo>
                      <a:pt x="2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2" name="Freeform 728"/>
              <p:cNvSpPr>
                <a:spLocks/>
              </p:cNvSpPr>
              <p:nvPr/>
            </p:nvSpPr>
            <p:spPr bwMode="auto">
              <a:xfrm>
                <a:off x="3673" y="3152"/>
                <a:ext cx="2" cy="6"/>
              </a:xfrm>
              <a:custGeom>
                <a:avLst/>
                <a:gdLst>
                  <a:gd name="T0" fmla="*/ 0 w 14"/>
                  <a:gd name="T1" fmla="*/ 0 h 47"/>
                  <a:gd name="T2" fmla="*/ 0 w 14"/>
                  <a:gd name="T3" fmla="*/ 3 h 47"/>
                  <a:gd name="T4" fmla="*/ 1 w 14"/>
                  <a:gd name="T5" fmla="*/ 6 h 47"/>
                  <a:gd name="T6" fmla="*/ 2 w 14"/>
                  <a:gd name="T7" fmla="*/ 9 h 47"/>
                  <a:gd name="T8" fmla="*/ 2 w 14"/>
                  <a:gd name="T9" fmla="*/ 12 h 47"/>
                  <a:gd name="T10" fmla="*/ 3 w 14"/>
                  <a:gd name="T11" fmla="*/ 15 h 47"/>
                  <a:gd name="T12" fmla="*/ 3 w 14"/>
                  <a:gd name="T13" fmla="*/ 18 h 47"/>
                  <a:gd name="T14" fmla="*/ 4 w 14"/>
                  <a:gd name="T15" fmla="*/ 21 h 47"/>
                  <a:gd name="T16" fmla="*/ 5 w 14"/>
                  <a:gd name="T17" fmla="*/ 24 h 47"/>
                  <a:gd name="T18" fmla="*/ 5 w 14"/>
                  <a:gd name="T19" fmla="*/ 27 h 47"/>
                  <a:gd name="T20" fmla="*/ 6 w 14"/>
                  <a:gd name="T21" fmla="*/ 30 h 47"/>
                  <a:gd name="T22" fmla="*/ 7 w 14"/>
                  <a:gd name="T23" fmla="*/ 33 h 47"/>
                  <a:gd name="T24" fmla="*/ 8 w 14"/>
                  <a:gd name="T25" fmla="*/ 36 h 47"/>
                  <a:gd name="T26" fmla="*/ 9 w 14"/>
                  <a:gd name="T27" fmla="*/ 38 h 47"/>
                  <a:gd name="T28" fmla="*/ 10 w 14"/>
                  <a:gd name="T29" fmla="*/ 41 h 47"/>
                  <a:gd name="T30" fmla="*/ 12 w 14"/>
                  <a:gd name="T31" fmla="*/ 44 h 47"/>
                  <a:gd name="T32" fmla="*/ 14 w 14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7">
                    <a:moveTo>
                      <a:pt x="0" y="0"/>
                    </a:moveTo>
                    <a:lnTo>
                      <a:pt x="0" y="3"/>
                    </a:lnTo>
                    <a:lnTo>
                      <a:pt x="1" y="6"/>
                    </a:lnTo>
                    <a:lnTo>
                      <a:pt x="2" y="9"/>
                    </a:lnTo>
                    <a:lnTo>
                      <a:pt x="2" y="12"/>
                    </a:lnTo>
                    <a:lnTo>
                      <a:pt x="3" y="15"/>
                    </a:lnTo>
                    <a:lnTo>
                      <a:pt x="3" y="18"/>
                    </a:lnTo>
                    <a:lnTo>
                      <a:pt x="4" y="21"/>
                    </a:lnTo>
                    <a:lnTo>
                      <a:pt x="5" y="24"/>
                    </a:lnTo>
                    <a:lnTo>
                      <a:pt x="5" y="27"/>
                    </a:lnTo>
                    <a:lnTo>
                      <a:pt x="6" y="30"/>
                    </a:lnTo>
                    <a:lnTo>
                      <a:pt x="7" y="33"/>
                    </a:lnTo>
                    <a:lnTo>
                      <a:pt x="8" y="36"/>
                    </a:lnTo>
                    <a:lnTo>
                      <a:pt x="9" y="38"/>
                    </a:lnTo>
                    <a:lnTo>
                      <a:pt x="10" y="41"/>
                    </a:lnTo>
                    <a:lnTo>
                      <a:pt x="12" y="44"/>
                    </a:lnTo>
                    <a:lnTo>
                      <a:pt x="14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3" name="Line 729"/>
              <p:cNvSpPr>
                <a:spLocks noChangeShapeType="1"/>
              </p:cNvSpPr>
              <p:nvPr/>
            </p:nvSpPr>
            <p:spPr bwMode="auto">
              <a:xfrm flipH="1">
                <a:off x="3673" y="3158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4" name="Freeform 730"/>
              <p:cNvSpPr>
                <a:spLocks/>
              </p:cNvSpPr>
              <p:nvPr/>
            </p:nvSpPr>
            <p:spPr bwMode="auto">
              <a:xfrm>
                <a:off x="3672" y="3158"/>
                <a:ext cx="3" cy="34"/>
              </a:xfrm>
              <a:custGeom>
                <a:avLst/>
                <a:gdLst>
                  <a:gd name="T0" fmla="*/ 6 w 26"/>
                  <a:gd name="T1" fmla="*/ 0 h 272"/>
                  <a:gd name="T2" fmla="*/ 13 w 26"/>
                  <a:gd name="T3" fmla="*/ 13 h 272"/>
                  <a:gd name="T4" fmla="*/ 19 w 26"/>
                  <a:gd name="T5" fmla="*/ 29 h 272"/>
                  <a:gd name="T6" fmla="*/ 23 w 26"/>
                  <a:gd name="T7" fmla="*/ 44 h 272"/>
                  <a:gd name="T8" fmla="*/ 25 w 26"/>
                  <a:gd name="T9" fmla="*/ 60 h 272"/>
                  <a:gd name="T10" fmla="*/ 26 w 26"/>
                  <a:gd name="T11" fmla="*/ 77 h 272"/>
                  <a:gd name="T12" fmla="*/ 25 w 26"/>
                  <a:gd name="T13" fmla="*/ 94 h 272"/>
                  <a:gd name="T14" fmla="*/ 24 w 26"/>
                  <a:gd name="T15" fmla="*/ 111 h 272"/>
                  <a:gd name="T16" fmla="*/ 21 w 26"/>
                  <a:gd name="T17" fmla="*/ 128 h 272"/>
                  <a:gd name="T18" fmla="*/ 18 w 26"/>
                  <a:gd name="T19" fmla="*/ 146 h 272"/>
                  <a:gd name="T20" fmla="*/ 15 w 26"/>
                  <a:gd name="T21" fmla="*/ 164 h 272"/>
                  <a:gd name="T22" fmla="*/ 11 w 26"/>
                  <a:gd name="T23" fmla="*/ 183 h 272"/>
                  <a:gd name="T24" fmla="*/ 8 w 26"/>
                  <a:gd name="T25" fmla="*/ 201 h 272"/>
                  <a:gd name="T26" fmla="*/ 5 w 26"/>
                  <a:gd name="T27" fmla="*/ 219 h 272"/>
                  <a:gd name="T28" fmla="*/ 2 w 26"/>
                  <a:gd name="T29" fmla="*/ 237 h 272"/>
                  <a:gd name="T30" fmla="*/ 0 w 26"/>
                  <a:gd name="T31" fmla="*/ 254 h 272"/>
                  <a:gd name="T32" fmla="*/ 0 w 26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72">
                    <a:moveTo>
                      <a:pt x="6" y="0"/>
                    </a:moveTo>
                    <a:lnTo>
                      <a:pt x="13" y="13"/>
                    </a:lnTo>
                    <a:lnTo>
                      <a:pt x="19" y="29"/>
                    </a:lnTo>
                    <a:lnTo>
                      <a:pt x="23" y="44"/>
                    </a:lnTo>
                    <a:lnTo>
                      <a:pt x="25" y="60"/>
                    </a:lnTo>
                    <a:lnTo>
                      <a:pt x="26" y="77"/>
                    </a:lnTo>
                    <a:lnTo>
                      <a:pt x="25" y="94"/>
                    </a:lnTo>
                    <a:lnTo>
                      <a:pt x="24" y="111"/>
                    </a:lnTo>
                    <a:lnTo>
                      <a:pt x="21" y="128"/>
                    </a:lnTo>
                    <a:lnTo>
                      <a:pt x="18" y="146"/>
                    </a:lnTo>
                    <a:lnTo>
                      <a:pt x="15" y="164"/>
                    </a:lnTo>
                    <a:lnTo>
                      <a:pt x="11" y="183"/>
                    </a:lnTo>
                    <a:lnTo>
                      <a:pt x="8" y="201"/>
                    </a:lnTo>
                    <a:lnTo>
                      <a:pt x="5" y="219"/>
                    </a:lnTo>
                    <a:lnTo>
                      <a:pt x="2" y="237"/>
                    </a:lnTo>
                    <a:lnTo>
                      <a:pt x="0" y="254"/>
                    </a:lnTo>
                    <a:lnTo>
                      <a:pt x="0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5" name="Line 731"/>
              <p:cNvSpPr>
                <a:spLocks noChangeShapeType="1"/>
              </p:cNvSpPr>
              <p:nvPr/>
            </p:nvSpPr>
            <p:spPr bwMode="auto">
              <a:xfrm flipH="1">
                <a:off x="3664" y="3192"/>
                <a:ext cx="8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6" name="Freeform 732"/>
              <p:cNvSpPr>
                <a:spLocks/>
              </p:cNvSpPr>
              <p:nvPr/>
            </p:nvSpPr>
            <p:spPr bwMode="auto">
              <a:xfrm>
                <a:off x="3651" y="3143"/>
                <a:ext cx="20" cy="7"/>
              </a:xfrm>
              <a:custGeom>
                <a:avLst/>
                <a:gdLst>
                  <a:gd name="T0" fmla="*/ 6 w 166"/>
                  <a:gd name="T1" fmla="*/ 57 h 57"/>
                  <a:gd name="T2" fmla="*/ 5 w 166"/>
                  <a:gd name="T3" fmla="*/ 53 h 57"/>
                  <a:gd name="T4" fmla="*/ 5 w 166"/>
                  <a:gd name="T5" fmla="*/ 50 h 57"/>
                  <a:gd name="T6" fmla="*/ 6 w 166"/>
                  <a:gd name="T7" fmla="*/ 46 h 57"/>
                  <a:gd name="T8" fmla="*/ 6 w 166"/>
                  <a:gd name="T9" fmla="*/ 42 h 57"/>
                  <a:gd name="T10" fmla="*/ 6 w 166"/>
                  <a:gd name="T11" fmla="*/ 39 h 57"/>
                  <a:gd name="T12" fmla="*/ 6 w 166"/>
                  <a:gd name="T13" fmla="*/ 35 h 57"/>
                  <a:gd name="T14" fmla="*/ 6 w 166"/>
                  <a:gd name="T15" fmla="*/ 32 h 57"/>
                  <a:gd name="T16" fmla="*/ 6 w 166"/>
                  <a:gd name="T17" fmla="*/ 28 h 57"/>
                  <a:gd name="T18" fmla="*/ 6 w 166"/>
                  <a:gd name="T19" fmla="*/ 25 h 57"/>
                  <a:gd name="T20" fmla="*/ 6 w 166"/>
                  <a:gd name="T21" fmla="*/ 21 h 57"/>
                  <a:gd name="T22" fmla="*/ 6 w 166"/>
                  <a:gd name="T23" fmla="*/ 18 h 57"/>
                  <a:gd name="T24" fmla="*/ 5 w 166"/>
                  <a:gd name="T25" fmla="*/ 15 h 57"/>
                  <a:gd name="T26" fmla="*/ 4 w 166"/>
                  <a:gd name="T27" fmla="*/ 12 h 57"/>
                  <a:gd name="T28" fmla="*/ 3 w 166"/>
                  <a:gd name="T29" fmla="*/ 9 h 57"/>
                  <a:gd name="T30" fmla="*/ 1 w 166"/>
                  <a:gd name="T31" fmla="*/ 6 h 57"/>
                  <a:gd name="T32" fmla="*/ 0 w 166"/>
                  <a:gd name="T33" fmla="*/ 4 h 57"/>
                  <a:gd name="T34" fmla="*/ 11 w 166"/>
                  <a:gd name="T35" fmla="*/ 1 h 57"/>
                  <a:gd name="T36" fmla="*/ 23 w 166"/>
                  <a:gd name="T37" fmla="*/ 0 h 57"/>
                  <a:gd name="T38" fmla="*/ 35 w 166"/>
                  <a:gd name="T39" fmla="*/ 0 h 57"/>
                  <a:gd name="T40" fmla="*/ 45 w 166"/>
                  <a:gd name="T41" fmla="*/ 1 h 57"/>
                  <a:gd name="T42" fmla="*/ 55 w 166"/>
                  <a:gd name="T43" fmla="*/ 3 h 57"/>
                  <a:gd name="T44" fmla="*/ 65 w 166"/>
                  <a:gd name="T45" fmla="*/ 5 h 57"/>
                  <a:gd name="T46" fmla="*/ 74 w 166"/>
                  <a:gd name="T47" fmla="*/ 8 h 57"/>
                  <a:gd name="T48" fmla="*/ 84 w 166"/>
                  <a:gd name="T49" fmla="*/ 12 h 57"/>
                  <a:gd name="T50" fmla="*/ 93 w 166"/>
                  <a:gd name="T51" fmla="*/ 15 h 57"/>
                  <a:gd name="T52" fmla="*/ 103 w 166"/>
                  <a:gd name="T53" fmla="*/ 19 h 57"/>
                  <a:gd name="T54" fmla="*/ 113 w 166"/>
                  <a:gd name="T55" fmla="*/ 22 h 57"/>
                  <a:gd name="T56" fmla="*/ 122 w 166"/>
                  <a:gd name="T57" fmla="*/ 25 h 57"/>
                  <a:gd name="T58" fmla="*/ 132 w 166"/>
                  <a:gd name="T59" fmla="*/ 27 h 57"/>
                  <a:gd name="T60" fmla="*/ 143 w 166"/>
                  <a:gd name="T61" fmla="*/ 29 h 57"/>
                  <a:gd name="T62" fmla="*/ 153 w 166"/>
                  <a:gd name="T63" fmla="*/ 30 h 57"/>
                  <a:gd name="T64" fmla="*/ 166 w 166"/>
                  <a:gd name="T65" fmla="*/ 30 h 57"/>
                  <a:gd name="T66" fmla="*/ 166 w 166"/>
                  <a:gd name="T67" fmla="*/ 31 h 57"/>
                  <a:gd name="T68" fmla="*/ 6 w 166"/>
                  <a:gd name="T69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66" h="57">
                    <a:moveTo>
                      <a:pt x="6" y="57"/>
                    </a:moveTo>
                    <a:lnTo>
                      <a:pt x="5" y="53"/>
                    </a:lnTo>
                    <a:lnTo>
                      <a:pt x="5" y="50"/>
                    </a:lnTo>
                    <a:lnTo>
                      <a:pt x="6" y="46"/>
                    </a:lnTo>
                    <a:lnTo>
                      <a:pt x="6" y="42"/>
                    </a:lnTo>
                    <a:lnTo>
                      <a:pt x="6" y="39"/>
                    </a:lnTo>
                    <a:lnTo>
                      <a:pt x="6" y="35"/>
                    </a:lnTo>
                    <a:lnTo>
                      <a:pt x="6" y="32"/>
                    </a:lnTo>
                    <a:lnTo>
                      <a:pt x="6" y="28"/>
                    </a:lnTo>
                    <a:lnTo>
                      <a:pt x="6" y="25"/>
                    </a:lnTo>
                    <a:lnTo>
                      <a:pt x="6" y="21"/>
                    </a:lnTo>
                    <a:lnTo>
                      <a:pt x="6" y="18"/>
                    </a:lnTo>
                    <a:lnTo>
                      <a:pt x="5" y="15"/>
                    </a:lnTo>
                    <a:lnTo>
                      <a:pt x="4" y="12"/>
                    </a:lnTo>
                    <a:lnTo>
                      <a:pt x="3" y="9"/>
                    </a:lnTo>
                    <a:lnTo>
                      <a:pt x="1" y="6"/>
                    </a:lnTo>
                    <a:lnTo>
                      <a:pt x="0" y="4"/>
                    </a:lnTo>
                    <a:lnTo>
                      <a:pt x="11" y="1"/>
                    </a:lnTo>
                    <a:lnTo>
                      <a:pt x="23" y="0"/>
                    </a:lnTo>
                    <a:lnTo>
                      <a:pt x="35" y="0"/>
                    </a:lnTo>
                    <a:lnTo>
                      <a:pt x="45" y="1"/>
                    </a:lnTo>
                    <a:lnTo>
                      <a:pt x="55" y="3"/>
                    </a:lnTo>
                    <a:lnTo>
                      <a:pt x="65" y="5"/>
                    </a:lnTo>
                    <a:lnTo>
                      <a:pt x="74" y="8"/>
                    </a:lnTo>
                    <a:lnTo>
                      <a:pt x="84" y="12"/>
                    </a:lnTo>
                    <a:lnTo>
                      <a:pt x="93" y="15"/>
                    </a:lnTo>
                    <a:lnTo>
                      <a:pt x="103" y="19"/>
                    </a:lnTo>
                    <a:lnTo>
                      <a:pt x="113" y="22"/>
                    </a:lnTo>
                    <a:lnTo>
                      <a:pt x="122" y="25"/>
                    </a:lnTo>
                    <a:lnTo>
                      <a:pt x="132" y="27"/>
                    </a:lnTo>
                    <a:lnTo>
                      <a:pt x="143" y="29"/>
                    </a:lnTo>
                    <a:lnTo>
                      <a:pt x="153" y="30"/>
                    </a:lnTo>
                    <a:lnTo>
                      <a:pt x="166" y="30"/>
                    </a:lnTo>
                    <a:lnTo>
                      <a:pt x="166" y="31"/>
                    </a:lnTo>
                    <a:lnTo>
                      <a:pt x="6" y="57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7" name="Freeform 733"/>
              <p:cNvSpPr>
                <a:spLocks/>
              </p:cNvSpPr>
              <p:nvPr/>
            </p:nvSpPr>
            <p:spPr bwMode="auto">
              <a:xfrm>
                <a:off x="3651" y="3143"/>
                <a:ext cx="1" cy="7"/>
              </a:xfrm>
              <a:custGeom>
                <a:avLst/>
                <a:gdLst>
                  <a:gd name="T0" fmla="*/ 6 w 6"/>
                  <a:gd name="T1" fmla="*/ 53 h 53"/>
                  <a:gd name="T2" fmla="*/ 5 w 6"/>
                  <a:gd name="T3" fmla="*/ 49 h 53"/>
                  <a:gd name="T4" fmla="*/ 5 w 6"/>
                  <a:gd name="T5" fmla="*/ 46 h 53"/>
                  <a:gd name="T6" fmla="*/ 6 w 6"/>
                  <a:gd name="T7" fmla="*/ 42 h 53"/>
                  <a:gd name="T8" fmla="*/ 6 w 6"/>
                  <a:gd name="T9" fmla="*/ 38 h 53"/>
                  <a:gd name="T10" fmla="*/ 6 w 6"/>
                  <a:gd name="T11" fmla="*/ 35 h 53"/>
                  <a:gd name="T12" fmla="*/ 6 w 6"/>
                  <a:gd name="T13" fmla="*/ 31 h 53"/>
                  <a:gd name="T14" fmla="*/ 6 w 6"/>
                  <a:gd name="T15" fmla="*/ 28 h 53"/>
                  <a:gd name="T16" fmla="*/ 6 w 6"/>
                  <a:gd name="T17" fmla="*/ 24 h 53"/>
                  <a:gd name="T18" fmla="*/ 6 w 6"/>
                  <a:gd name="T19" fmla="*/ 21 h 53"/>
                  <a:gd name="T20" fmla="*/ 6 w 6"/>
                  <a:gd name="T21" fmla="*/ 17 h 53"/>
                  <a:gd name="T22" fmla="*/ 6 w 6"/>
                  <a:gd name="T23" fmla="*/ 14 h 53"/>
                  <a:gd name="T24" fmla="*/ 5 w 6"/>
                  <a:gd name="T25" fmla="*/ 11 h 53"/>
                  <a:gd name="T26" fmla="*/ 4 w 6"/>
                  <a:gd name="T27" fmla="*/ 8 h 53"/>
                  <a:gd name="T28" fmla="*/ 3 w 6"/>
                  <a:gd name="T29" fmla="*/ 5 h 53"/>
                  <a:gd name="T30" fmla="*/ 1 w 6"/>
                  <a:gd name="T31" fmla="*/ 2 h 53"/>
                  <a:gd name="T32" fmla="*/ 0 w 6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53">
                    <a:moveTo>
                      <a:pt x="6" y="53"/>
                    </a:moveTo>
                    <a:lnTo>
                      <a:pt x="5" y="49"/>
                    </a:lnTo>
                    <a:lnTo>
                      <a:pt x="5" y="46"/>
                    </a:lnTo>
                    <a:lnTo>
                      <a:pt x="6" y="42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8"/>
                    </a:lnTo>
                    <a:lnTo>
                      <a:pt x="6" y="24"/>
                    </a:lnTo>
                    <a:lnTo>
                      <a:pt x="6" y="21"/>
                    </a:lnTo>
                    <a:lnTo>
                      <a:pt x="6" y="17"/>
                    </a:lnTo>
                    <a:lnTo>
                      <a:pt x="6" y="14"/>
                    </a:lnTo>
                    <a:lnTo>
                      <a:pt x="5" y="11"/>
                    </a:lnTo>
                    <a:lnTo>
                      <a:pt x="4" y="8"/>
                    </a:lnTo>
                    <a:lnTo>
                      <a:pt x="3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8" name="Freeform 734"/>
              <p:cNvSpPr>
                <a:spLocks/>
              </p:cNvSpPr>
              <p:nvPr/>
            </p:nvSpPr>
            <p:spPr bwMode="auto">
              <a:xfrm>
                <a:off x="3651" y="3143"/>
                <a:ext cx="20" cy="3"/>
              </a:xfrm>
              <a:custGeom>
                <a:avLst/>
                <a:gdLst>
                  <a:gd name="T0" fmla="*/ 0 w 166"/>
                  <a:gd name="T1" fmla="*/ 4 h 30"/>
                  <a:gd name="T2" fmla="*/ 11 w 166"/>
                  <a:gd name="T3" fmla="*/ 1 h 30"/>
                  <a:gd name="T4" fmla="*/ 23 w 166"/>
                  <a:gd name="T5" fmla="*/ 0 h 30"/>
                  <a:gd name="T6" fmla="*/ 35 w 166"/>
                  <a:gd name="T7" fmla="*/ 0 h 30"/>
                  <a:gd name="T8" fmla="*/ 45 w 166"/>
                  <a:gd name="T9" fmla="*/ 1 h 30"/>
                  <a:gd name="T10" fmla="*/ 55 w 166"/>
                  <a:gd name="T11" fmla="*/ 3 h 30"/>
                  <a:gd name="T12" fmla="*/ 65 w 166"/>
                  <a:gd name="T13" fmla="*/ 5 h 30"/>
                  <a:gd name="T14" fmla="*/ 74 w 166"/>
                  <a:gd name="T15" fmla="*/ 8 h 30"/>
                  <a:gd name="T16" fmla="*/ 84 w 166"/>
                  <a:gd name="T17" fmla="*/ 12 h 30"/>
                  <a:gd name="T18" fmla="*/ 93 w 166"/>
                  <a:gd name="T19" fmla="*/ 15 h 30"/>
                  <a:gd name="T20" fmla="*/ 103 w 166"/>
                  <a:gd name="T21" fmla="*/ 19 h 30"/>
                  <a:gd name="T22" fmla="*/ 113 w 166"/>
                  <a:gd name="T23" fmla="*/ 22 h 30"/>
                  <a:gd name="T24" fmla="*/ 122 w 166"/>
                  <a:gd name="T25" fmla="*/ 25 h 30"/>
                  <a:gd name="T26" fmla="*/ 132 w 166"/>
                  <a:gd name="T27" fmla="*/ 27 h 30"/>
                  <a:gd name="T28" fmla="*/ 143 w 166"/>
                  <a:gd name="T29" fmla="*/ 29 h 30"/>
                  <a:gd name="T30" fmla="*/ 153 w 166"/>
                  <a:gd name="T31" fmla="*/ 30 h 30"/>
                  <a:gd name="T32" fmla="*/ 166 w 166"/>
                  <a:gd name="T33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0">
                    <a:moveTo>
                      <a:pt x="0" y="4"/>
                    </a:moveTo>
                    <a:lnTo>
                      <a:pt x="11" y="1"/>
                    </a:lnTo>
                    <a:lnTo>
                      <a:pt x="23" y="0"/>
                    </a:lnTo>
                    <a:lnTo>
                      <a:pt x="35" y="0"/>
                    </a:lnTo>
                    <a:lnTo>
                      <a:pt x="45" y="1"/>
                    </a:lnTo>
                    <a:lnTo>
                      <a:pt x="55" y="3"/>
                    </a:lnTo>
                    <a:lnTo>
                      <a:pt x="65" y="5"/>
                    </a:lnTo>
                    <a:lnTo>
                      <a:pt x="74" y="8"/>
                    </a:lnTo>
                    <a:lnTo>
                      <a:pt x="84" y="12"/>
                    </a:lnTo>
                    <a:lnTo>
                      <a:pt x="93" y="15"/>
                    </a:lnTo>
                    <a:lnTo>
                      <a:pt x="103" y="19"/>
                    </a:lnTo>
                    <a:lnTo>
                      <a:pt x="113" y="22"/>
                    </a:lnTo>
                    <a:lnTo>
                      <a:pt x="122" y="25"/>
                    </a:lnTo>
                    <a:lnTo>
                      <a:pt x="132" y="27"/>
                    </a:lnTo>
                    <a:lnTo>
                      <a:pt x="143" y="29"/>
                    </a:lnTo>
                    <a:lnTo>
                      <a:pt x="153" y="30"/>
                    </a:lnTo>
                    <a:lnTo>
                      <a:pt x="166" y="3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39" name="Line 735"/>
              <p:cNvSpPr>
                <a:spLocks noChangeShapeType="1"/>
              </p:cNvSpPr>
              <p:nvPr/>
            </p:nvSpPr>
            <p:spPr bwMode="auto">
              <a:xfrm flipH="1">
                <a:off x="3651" y="3146"/>
                <a:ext cx="20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0" name="Freeform 736"/>
              <p:cNvSpPr>
                <a:spLocks/>
              </p:cNvSpPr>
              <p:nvPr/>
            </p:nvSpPr>
            <p:spPr bwMode="auto">
              <a:xfrm>
                <a:off x="3633" y="3142"/>
                <a:ext cx="14" cy="14"/>
              </a:xfrm>
              <a:custGeom>
                <a:avLst/>
                <a:gdLst>
                  <a:gd name="T0" fmla="*/ 57 w 114"/>
                  <a:gd name="T1" fmla="*/ 110 h 110"/>
                  <a:gd name="T2" fmla="*/ 46 w 114"/>
                  <a:gd name="T3" fmla="*/ 110 h 110"/>
                  <a:gd name="T4" fmla="*/ 34 w 114"/>
                  <a:gd name="T5" fmla="*/ 110 h 110"/>
                  <a:gd name="T6" fmla="*/ 24 w 114"/>
                  <a:gd name="T7" fmla="*/ 108 h 110"/>
                  <a:gd name="T8" fmla="*/ 14 w 114"/>
                  <a:gd name="T9" fmla="*/ 106 h 110"/>
                  <a:gd name="T10" fmla="*/ 7 w 114"/>
                  <a:gd name="T11" fmla="*/ 101 h 110"/>
                  <a:gd name="T12" fmla="*/ 2 w 114"/>
                  <a:gd name="T13" fmla="*/ 94 h 110"/>
                  <a:gd name="T14" fmla="*/ 0 w 114"/>
                  <a:gd name="T15" fmla="*/ 83 h 110"/>
                  <a:gd name="T16" fmla="*/ 2 w 114"/>
                  <a:gd name="T17" fmla="*/ 70 h 110"/>
                  <a:gd name="T18" fmla="*/ 5 w 114"/>
                  <a:gd name="T19" fmla="*/ 58 h 110"/>
                  <a:gd name="T20" fmla="*/ 11 w 114"/>
                  <a:gd name="T21" fmla="*/ 47 h 110"/>
                  <a:gd name="T22" fmla="*/ 18 w 114"/>
                  <a:gd name="T23" fmla="*/ 37 h 110"/>
                  <a:gd name="T24" fmla="*/ 26 w 114"/>
                  <a:gd name="T25" fmla="*/ 28 h 110"/>
                  <a:gd name="T26" fmla="*/ 35 w 114"/>
                  <a:gd name="T27" fmla="*/ 20 h 110"/>
                  <a:gd name="T28" fmla="*/ 46 w 114"/>
                  <a:gd name="T29" fmla="*/ 13 h 110"/>
                  <a:gd name="T30" fmla="*/ 56 w 114"/>
                  <a:gd name="T31" fmla="*/ 6 h 110"/>
                  <a:gd name="T32" fmla="*/ 66 w 114"/>
                  <a:gd name="T33" fmla="*/ 1 h 110"/>
                  <a:gd name="T34" fmla="*/ 75 w 114"/>
                  <a:gd name="T35" fmla="*/ 0 h 110"/>
                  <a:gd name="T36" fmla="*/ 83 w 114"/>
                  <a:gd name="T37" fmla="*/ 3 h 110"/>
                  <a:gd name="T38" fmla="*/ 90 w 114"/>
                  <a:gd name="T39" fmla="*/ 7 h 110"/>
                  <a:gd name="T40" fmla="*/ 97 w 114"/>
                  <a:gd name="T41" fmla="*/ 13 h 110"/>
                  <a:gd name="T42" fmla="*/ 102 w 114"/>
                  <a:gd name="T43" fmla="*/ 20 h 110"/>
                  <a:gd name="T44" fmla="*/ 107 w 114"/>
                  <a:gd name="T45" fmla="*/ 27 h 110"/>
                  <a:gd name="T46" fmla="*/ 112 w 114"/>
                  <a:gd name="T47" fmla="*/ 33 h 110"/>
                  <a:gd name="T48" fmla="*/ 113 w 114"/>
                  <a:gd name="T49" fmla="*/ 43 h 110"/>
                  <a:gd name="T50" fmla="*/ 111 w 114"/>
                  <a:gd name="T51" fmla="*/ 55 h 110"/>
                  <a:gd name="T52" fmla="*/ 108 w 114"/>
                  <a:gd name="T53" fmla="*/ 66 h 110"/>
                  <a:gd name="T54" fmla="*/ 102 w 114"/>
                  <a:gd name="T55" fmla="*/ 77 h 110"/>
                  <a:gd name="T56" fmla="*/ 96 w 114"/>
                  <a:gd name="T57" fmla="*/ 87 h 110"/>
                  <a:gd name="T58" fmla="*/ 87 w 114"/>
                  <a:gd name="T59" fmla="*/ 96 h 110"/>
                  <a:gd name="T60" fmla="*/ 78 w 114"/>
                  <a:gd name="T61" fmla="*/ 103 h 110"/>
                  <a:gd name="T62" fmla="*/ 67 w 114"/>
                  <a:gd name="T63" fmla="*/ 108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4" h="110">
                    <a:moveTo>
                      <a:pt x="62" y="110"/>
                    </a:moveTo>
                    <a:lnTo>
                      <a:pt x="57" y="110"/>
                    </a:lnTo>
                    <a:lnTo>
                      <a:pt x="51" y="110"/>
                    </a:lnTo>
                    <a:lnTo>
                      <a:pt x="46" y="110"/>
                    </a:lnTo>
                    <a:lnTo>
                      <a:pt x="40" y="110"/>
                    </a:lnTo>
                    <a:lnTo>
                      <a:pt x="34" y="110"/>
                    </a:lnTo>
                    <a:lnTo>
                      <a:pt x="29" y="109"/>
                    </a:lnTo>
                    <a:lnTo>
                      <a:pt x="24" y="108"/>
                    </a:lnTo>
                    <a:lnTo>
                      <a:pt x="19" y="107"/>
                    </a:lnTo>
                    <a:lnTo>
                      <a:pt x="14" y="106"/>
                    </a:lnTo>
                    <a:lnTo>
                      <a:pt x="10" y="104"/>
                    </a:lnTo>
                    <a:lnTo>
                      <a:pt x="7" y="101"/>
                    </a:lnTo>
                    <a:lnTo>
                      <a:pt x="4" y="98"/>
                    </a:lnTo>
                    <a:lnTo>
                      <a:pt x="2" y="94"/>
                    </a:lnTo>
                    <a:lnTo>
                      <a:pt x="0" y="89"/>
                    </a:lnTo>
                    <a:lnTo>
                      <a:pt x="0" y="83"/>
                    </a:lnTo>
                    <a:lnTo>
                      <a:pt x="1" y="77"/>
                    </a:lnTo>
                    <a:lnTo>
                      <a:pt x="2" y="70"/>
                    </a:lnTo>
                    <a:lnTo>
                      <a:pt x="3" y="64"/>
                    </a:lnTo>
                    <a:lnTo>
                      <a:pt x="5" y="58"/>
                    </a:lnTo>
                    <a:lnTo>
                      <a:pt x="8" y="52"/>
                    </a:lnTo>
                    <a:lnTo>
                      <a:pt x="11" y="47"/>
                    </a:lnTo>
                    <a:lnTo>
                      <a:pt x="14" y="42"/>
                    </a:lnTo>
                    <a:lnTo>
                      <a:pt x="18" y="37"/>
                    </a:lnTo>
                    <a:lnTo>
                      <a:pt x="22" y="32"/>
                    </a:lnTo>
                    <a:lnTo>
                      <a:pt x="26" y="28"/>
                    </a:lnTo>
                    <a:lnTo>
                      <a:pt x="31" y="24"/>
                    </a:lnTo>
                    <a:lnTo>
                      <a:pt x="35" y="20"/>
                    </a:lnTo>
                    <a:lnTo>
                      <a:pt x="40" y="16"/>
                    </a:lnTo>
                    <a:lnTo>
                      <a:pt x="46" y="13"/>
                    </a:lnTo>
                    <a:lnTo>
                      <a:pt x="51" y="9"/>
                    </a:lnTo>
                    <a:lnTo>
                      <a:pt x="56" y="6"/>
                    </a:lnTo>
                    <a:lnTo>
                      <a:pt x="62" y="4"/>
                    </a:lnTo>
                    <a:lnTo>
                      <a:pt x="66" y="1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9" y="1"/>
                    </a:lnTo>
                    <a:lnTo>
                      <a:pt x="83" y="3"/>
                    </a:lnTo>
                    <a:lnTo>
                      <a:pt x="87" y="5"/>
                    </a:lnTo>
                    <a:lnTo>
                      <a:pt x="90" y="7"/>
                    </a:lnTo>
                    <a:lnTo>
                      <a:pt x="94" y="10"/>
                    </a:lnTo>
                    <a:lnTo>
                      <a:pt x="97" y="13"/>
                    </a:lnTo>
                    <a:lnTo>
                      <a:pt x="100" y="16"/>
                    </a:lnTo>
                    <a:lnTo>
                      <a:pt x="102" y="20"/>
                    </a:lnTo>
                    <a:lnTo>
                      <a:pt x="105" y="23"/>
                    </a:lnTo>
                    <a:lnTo>
                      <a:pt x="107" y="27"/>
                    </a:lnTo>
                    <a:lnTo>
                      <a:pt x="109" y="30"/>
                    </a:lnTo>
                    <a:lnTo>
                      <a:pt x="112" y="33"/>
                    </a:lnTo>
                    <a:lnTo>
                      <a:pt x="114" y="37"/>
                    </a:lnTo>
                    <a:lnTo>
                      <a:pt x="113" y="43"/>
                    </a:lnTo>
                    <a:lnTo>
                      <a:pt x="113" y="49"/>
                    </a:lnTo>
                    <a:lnTo>
                      <a:pt x="111" y="55"/>
                    </a:lnTo>
                    <a:lnTo>
                      <a:pt x="110" y="60"/>
                    </a:lnTo>
                    <a:lnTo>
                      <a:pt x="108" y="66"/>
                    </a:lnTo>
                    <a:lnTo>
                      <a:pt x="105" y="72"/>
                    </a:lnTo>
                    <a:lnTo>
                      <a:pt x="102" y="77"/>
                    </a:lnTo>
                    <a:lnTo>
                      <a:pt x="99" y="82"/>
                    </a:lnTo>
                    <a:lnTo>
                      <a:pt x="96" y="87"/>
                    </a:lnTo>
                    <a:lnTo>
                      <a:pt x="92" y="92"/>
                    </a:lnTo>
                    <a:lnTo>
                      <a:pt x="87" y="96"/>
                    </a:lnTo>
                    <a:lnTo>
                      <a:pt x="83" y="100"/>
                    </a:lnTo>
                    <a:lnTo>
                      <a:pt x="78" y="103"/>
                    </a:lnTo>
                    <a:lnTo>
                      <a:pt x="73" y="106"/>
                    </a:lnTo>
                    <a:lnTo>
                      <a:pt x="67" y="108"/>
                    </a:lnTo>
                    <a:lnTo>
                      <a:pt x="62" y="110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1" name="Freeform 737"/>
              <p:cNvSpPr>
                <a:spLocks/>
              </p:cNvSpPr>
              <p:nvPr/>
            </p:nvSpPr>
            <p:spPr bwMode="auto">
              <a:xfrm>
                <a:off x="3633" y="3151"/>
                <a:ext cx="8" cy="5"/>
              </a:xfrm>
              <a:custGeom>
                <a:avLst/>
                <a:gdLst>
                  <a:gd name="T0" fmla="*/ 62 w 62"/>
                  <a:gd name="T1" fmla="*/ 33 h 33"/>
                  <a:gd name="T2" fmla="*/ 57 w 62"/>
                  <a:gd name="T3" fmla="*/ 33 h 33"/>
                  <a:gd name="T4" fmla="*/ 51 w 62"/>
                  <a:gd name="T5" fmla="*/ 33 h 33"/>
                  <a:gd name="T6" fmla="*/ 46 w 62"/>
                  <a:gd name="T7" fmla="*/ 33 h 33"/>
                  <a:gd name="T8" fmla="*/ 40 w 62"/>
                  <a:gd name="T9" fmla="*/ 33 h 33"/>
                  <a:gd name="T10" fmla="*/ 34 w 62"/>
                  <a:gd name="T11" fmla="*/ 33 h 33"/>
                  <a:gd name="T12" fmla="*/ 29 w 62"/>
                  <a:gd name="T13" fmla="*/ 32 h 33"/>
                  <a:gd name="T14" fmla="*/ 24 w 62"/>
                  <a:gd name="T15" fmla="*/ 31 h 33"/>
                  <a:gd name="T16" fmla="*/ 19 w 62"/>
                  <a:gd name="T17" fmla="*/ 30 h 33"/>
                  <a:gd name="T18" fmla="*/ 14 w 62"/>
                  <a:gd name="T19" fmla="*/ 29 h 33"/>
                  <a:gd name="T20" fmla="*/ 10 w 62"/>
                  <a:gd name="T21" fmla="*/ 27 h 33"/>
                  <a:gd name="T22" fmla="*/ 7 w 62"/>
                  <a:gd name="T23" fmla="*/ 24 h 33"/>
                  <a:gd name="T24" fmla="*/ 4 w 62"/>
                  <a:gd name="T25" fmla="*/ 21 h 33"/>
                  <a:gd name="T26" fmla="*/ 2 w 62"/>
                  <a:gd name="T27" fmla="*/ 17 h 33"/>
                  <a:gd name="T28" fmla="*/ 0 w 62"/>
                  <a:gd name="T29" fmla="*/ 12 h 33"/>
                  <a:gd name="T30" fmla="*/ 0 w 62"/>
                  <a:gd name="T31" fmla="*/ 6 h 33"/>
                  <a:gd name="T32" fmla="*/ 1 w 62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33">
                    <a:moveTo>
                      <a:pt x="62" y="33"/>
                    </a:moveTo>
                    <a:lnTo>
                      <a:pt x="57" y="33"/>
                    </a:lnTo>
                    <a:lnTo>
                      <a:pt x="51" y="33"/>
                    </a:lnTo>
                    <a:lnTo>
                      <a:pt x="46" y="33"/>
                    </a:lnTo>
                    <a:lnTo>
                      <a:pt x="40" y="33"/>
                    </a:lnTo>
                    <a:lnTo>
                      <a:pt x="34" y="33"/>
                    </a:lnTo>
                    <a:lnTo>
                      <a:pt x="29" y="32"/>
                    </a:lnTo>
                    <a:lnTo>
                      <a:pt x="24" y="31"/>
                    </a:lnTo>
                    <a:lnTo>
                      <a:pt x="19" y="30"/>
                    </a:lnTo>
                    <a:lnTo>
                      <a:pt x="14" y="29"/>
                    </a:lnTo>
                    <a:lnTo>
                      <a:pt x="10" y="27"/>
                    </a:lnTo>
                    <a:lnTo>
                      <a:pt x="7" y="24"/>
                    </a:lnTo>
                    <a:lnTo>
                      <a:pt x="4" y="21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2" name="Freeform 738"/>
              <p:cNvSpPr>
                <a:spLocks/>
              </p:cNvSpPr>
              <p:nvPr/>
            </p:nvSpPr>
            <p:spPr bwMode="auto">
              <a:xfrm>
                <a:off x="3633" y="3142"/>
                <a:ext cx="8" cy="9"/>
              </a:xfrm>
              <a:custGeom>
                <a:avLst/>
                <a:gdLst>
                  <a:gd name="T0" fmla="*/ 0 w 61"/>
                  <a:gd name="T1" fmla="*/ 73 h 73"/>
                  <a:gd name="T2" fmla="*/ 1 w 61"/>
                  <a:gd name="T3" fmla="*/ 66 h 73"/>
                  <a:gd name="T4" fmla="*/ 2 w 61"/>
                  <a:gd name="T5" fmla="*/ 60 h 73"/>
                  <a:gd name="T6" fmla="*/ 4 w 61"/>
                  <a:gd name="T7" fmla="*/ 54 h 73"/>
                  <a:gd name="T8" fmla="*/ 7 w 61"/>
                  <a:gd name="T9" fmla="*/ 48 h 73"/>
                  <a:gd name="T10" fmla="*/ 10 w 61"/>
                  <a:gd name="T11" fmla="*/ 43 h 73"/>
                  <a:gd name="T12" fmla="*/ 13 w 61"/>
                  <a:gd name="T13" fmla="*/ 38 h 73"/>
                  <a:gd name="T14" fmla="*/ 17 w 61"/>
                  <a:gd name="T15" fmla="*/ 33 h 73"/>
                  <a:gd name="T16" fmla="*/ 21 w 61"/>
                  <a:gd name="T17" fmla="*/ 28 h 73"/>
                  <a:gd name="T18" fmla="*/ 25 w 61"/>
                  <a:gd name="T19" fmla="*/ 24 h 73"/>
                  <a:gd name="T20" fmla="*/ 30 w 61"/>
                  <a:gd name="T21" fmla="*/ 20 h 73"/>
                  <a:gd name="T22" fmla="*/ 34 w 61"/>
                  <a:gd name="T23" fmla="*/ 16 h 73"/>
                  <a:gd name="T24" fmla="*/ 39 w 61"/>
                  <a:gd name="T25" fmla="*/ 12 h 73"/>
                  <a:gd name="T26" fmla="*/ 45 w 61"/>
                  <a:gd name="T27" fmla="*/ 9 h 73"/>
                  <a:gd name="T28" fmla="*/ 50 w 61"/>
                  <a:gd name="T29" fmla="*/ 5 h 73"/>
                  <a:gd name="T30" fmla="*/ 55 w 61"/>
                  <a:gd name="T31" fmla="*/ 2 h 73"/>
                  <a:gd name="T32" fmla="*/ 61 w 61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73">
                    <a:moveTo>
                      <a:pt x="0" y="73"/>
                    </a:moveTo>
                    <a:lnTo>
                      <a:pt x="1" y="66"/>
                    </a:lnTo>
                    <a:lnTo>
                      <a:pt x="2" y="60"/>
                    </a:lnTo>
                    <a:lnTo>
                      <a:pt x="4" y="54"/>
                    </a:lnTo>
                    <a:lnTo>
                      <a:pt x="7" y="48"/>
                    </a:lnTo>
                    <a:lnTo>
                      <a:pt x="10" y="43"/>
                    </a:lnTo>
                    <a:lnTo>
                      <a:pt x="13" y="38"/>
                    </a:lnTo>
                    <a:lnTo>
                      <a:pt x="17" y="33"/>
                    </a:lnTo>
                    <a:lnTo>
                      <a:pt x="21" y="28"/>
                    </a:lnTo>
                    <a:lnTo>
                      <a:pt x="25" y="24"/>
                    </a:lnTo>
                    <a:lnTo>
                      <a:pt x="30" y="20"/>
                    </a:lnTo>
                    <a:lnTo>
                      <a:pt x="34" y="16"/>
                    </a:lnTo>
                    <a:lnTo>
                      <a:pt x="39" y="12"/>
                    </a:lnTo>
                    <a:lnTo>
                      <a:pt x="45" y="9"/>
                    </a:lnTo>
                    <a:lnTo>
                      <a:pt x="50" y="5"/>
                    </a:lnTo>
                    <a:lnTo>
                      <a:pt x="55" y="2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3" name="Freeform 739"/>
              <p:cNvSpPr>
                <a:spLocks/>
              </p:cNvSpPr>
              <p:nvPr/>
            </p:nvSpPr>
            <p:spPr bwMode="auto">
              <a:xfrm>
                <a:off x="3641" y="3142"/>
                <a:ext cx="6" cy="4"/>
              </a:xfrm>
              <a:custGeom>
                <a:avLst/>
                <a:gdLst>
                  <a:gd name="T0" fmla="*/ 0 w 52"/>
                  <a:gd name="T1" fmla="*/ 4 h 37"/>
                  <a:gd name="T2" fmla="*/ 4 w 52"/>
                  <a:gd name="T3" fmla="*/ 1 h 37"/>
                  <a:gd name="T4" fmla="*/ 9 w 52"/>
                  <a:gd name="T5" fmla="*/ 0 h 37"/>
                  <a:gd name="T6" fmla="*/ 13 w 52"/>
                  <a:gd name="T7" fmla="*/ 0 h 37"/>
                  <a:gd name="T8" fmla="*/ 17 w 52"/>
                  <a:gd name="T9" fmla="*/ 1 h 37"/>
                  <a:gd name="T10" fmla="*/ 21 w 52"/>
                  <a:gd name="T11" fmla="*/ 3 h 37"/>
                  <a:gd name="T12" fmla="*/ 25 w 52"/>
                  <a:gd name="T13" fmla="*/ 5 h 37"/>
                  <a:gd name="T14" fmla="*/ 28 w 52"/>
                  <a:gd name="T15" fmla="*/ 7 h 37"/>
                  <a:gd name="T16" fmla="*/ 32 w 52"/>
                  <a:gd name="T17" fmla="*/ 10 h 37"/>
                  <a:gd name="T18" fmla="*/ 35 w 52"/>
                  <a:gd name="T19" fmla="*/ 13 h 37"/>
                  <a:gd name="T20" fmla="*/ 38 w 52"/>
                  <a:gd name="T21" fmla="*/ 16 h 37"/>
                  <a:gd name="T22" fmla="*/ 40 w 52"/>
                  <a:gd name="T23" fmla="*/ 20 h 37"/>
                  <a:gd name="T24" fmla="*/ 43 w 52"/>
                  <a:gd name="T25" fmla="*/ 23 h 37"/>
                  <a:gd name="T26" fmla="*/ 45 w 52"/>
                  <a:gd name="T27" fmla="*/ 27 h 37"/>
                  <a:gd name="T28" fmla="*/ 47 w 52"/>
                  <a:gd name="T29" fmla="*/ 30 h 37"/>
                  <a:gd name="T30" fmla="*/ 50 w 52"/>
                  <a:gd name="T31" fmla="*/ 33 h 37"/>
                  <a:gd name="T32" fmla="*/ 52 w 52"/>
                  <a:gd name="T33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37">
                    <a:moveTo>
                      <a:pt x="0" y="4"/>
                    </a:moveTo>
                    <a:lnTo>
                      <a:pt x="4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7" y="1"/>
                    </a:lnTo>
                    <a:lnTo>
                      <a:pt x="21" y="3"/>
                    </a:lnTo>
                    <a:lnTo>
                      <a:pt x="25" y="5"/>
                    </a:lnTo>
                    <a:lnTo>
                      <a:pt x="28" y="7"/>
                    </a:lnTo>
                    <a:lnTo>
                      <a:pt x="32" y="10"/>
                    </a:lnTo>
                    <a:lnTo>
                      <a:pt x="35" y="13"/>
                    </a:lnTo>
                    <a:lnTo>
                      <a:pt x="38" y="16"/>
                    </a:lnTo>
                    <a:lnTo>
                      <a:pt x="40" y="20"/>
                    </a:lnTo>
                    <a:lnTo>
                      <a:pt x="43" y="23"/>
                    </a:lnTo>
                    <a:lnTo>
                      <a:pt x="45" y="27"/>
                    </a:lnTo>
                    <a:lnTo>
                      <a:pt x="47" y="30"/>
                    </a:lnTo>
                    <a:lnTo>
                      <a:pt x="50" y="33"/>
                    </a:lnTo>
                    <a:lnTo>
                      <a:pt x="52" y="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4" name="Freeform 740"/>
              <p:cNvSpPr>
                <a:spLocks/>
              </p:cNvSpPr>
              <p:nvPr/>
            </p:nvSpPr>
            <p:spPr bwMode="auto">
              <a:xfrm>
                <a:off x="3641" y="3146"/>
                <a:ext cx="6" cy="10"/>
              </a:xfrm>
              <a:custGeom>
                <a:avLst/>
                <a:gdLst>
                  <a:gd name="T0" fmla="*/ 52 w 52"/>
                  <a:gd name="T1" fmla="*/ 0 h 73"/>
                  <a:gd name="T2" fmla="*/ 51 w 52"/>
                  <a:gd name="T3" fmla="*/ 6 h 73"/>
                  <a:gd name="T4" fmla="*/ 51 w 52"/>
                  <a:gd name="T5" fmla="*/ 12 h 73"/>
                  <a:gd name="T6" fmla="*/ 49 w 52"/>
                  <a:gd name="T7" fmla="*/ 18 h 73"/>
                  <a:gd name="T8" fmla="*/ 48 w 52"/>
                  <a:gd name="T9" fmla="*/ 23 h 73"/>
                  <a:gd name="T10" fmla="*/ 46 w 52"/>
                  <a:gd name="T11" fmla="*/ 29 h 73"/>
                  <a:gd name="T12" fmla="*/ 43 w 52"/>
                  <a:gd name="T13" fmla="*/ 35 h 73"/>
                  <a:gd name="T14" fmla="*/ 40 w 52"/>
                  <a:gd name="T15" fmla="*/ 40 h 73"/>
                  <a:gd name="T16" fmla="*/ 37 w 52"/>
                  <a:gd name="T17" fmla="*/ 45 h 73"/>
                  <a:gd name="T18" fmla="*/ 34 w 52"/>
                  <a:gd name="T19" fmla="*/ 50 h 73"/>
                  <a:gd name="T20" fmla="*/ 30 w 52"/>
                  <a:gd name="T21" fmla="*/ 55 h 73"/>
                  <a:gd name="T22" fmla="*/ 25 w 52"/>
                  <a:gd name="T23" fmla="*/ 59 h 73"/>
                  <a:gd name="T24" fmla="*/ 21 w 52"/>
                  <a:gd name="T25" fmla="*/ 63 h 73"/>
                  <a:gd name="T26" fmla="*/ 16 w 52"/>
                  <a:gd name="T27" fmla="*/ 66 h 73"/>
                  <a:gd name="T28" fmla="*/ 11 w 52"/>
                  <a:gd name="T29" fmla="*/ 69 h 73"/>
                  <a:gd name="T30" fmla="*/ 5 w 52"/>
                  <a:gd name="T31" fmla="*/ 71 h 73"/>
                  <a:gd name="T32" fmla="*/ 0 w 52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3">
                    <a:moveTo>
                      <a:pt x="52" y="0"/>
                    </a:moveTo>
                    <a:lnTo>
                      <a:pt x="51" y="6"/>
                    </a:lnTo>
                    <a:lnTo>
                      <a:pt x="51" y="12"/>
                    </a:lnTo>
                    <a:lnTo>
                      <a:pt x="49" y="18"/>
                    </a:lnTo>
                    <a:lnTo>
                      <a:pt x="48" y="23"/>
                    </a:lnTo>
                    <a:lnTo>
                      <a:pt x="46" y="29"/>
                    </a:lnTo>
                    <a:lnTo>
                      <a:pt x="43" y="35"/>
                    </a:lnTo>
                    <a:lnTo>
                      <a:pt x="40" y="40"/>
                    </a:lnTo>
                    <a:lnTo>
                      <a:pt x="37" y="45"/>
                    </a:lnTo>
                    <a:lnTo>
                      <a:pt x="34" y="50"/>
                    </a:lnTo>
                    <a:lnTo>
                      <a:pt x="30" y="55"/>
                    </a:lnTo>
                    <a:lnTo>
                      <a:pt x="25" y="59"/>
                    </a:lnTo>
                    <a:lnTo>
                      <a:pt x="21" y="63"/>
                    </a:lnTo>
                    <a:lnTo>
                      <a:pt x="16" y="66"/>
                    </a:lnTo>
                    <a:lnTo>
                      <a:pt x="11" y="69"/>
                    </a:lnTo>
                    <a:lnTo>
                      <a:pt x="5" y="7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5" name="Freeform 741"/>
              <p:cNvSpPr>
                <a:spLocks/>
              </p:cNvSpPr>
              <p:nvPr/>
            </p:nvSpPr>
            <p:spPr bwMode="auto">
              <a:xfrm>
                <a:off x="3400" y="3232"/>
                <a:ext cx="221" cy="242"/>
              </a:xfrm>
              <a:custGeom>
                <a:avLst/>
                <a:gdLst>
                  <a:gd name="T0" fmla="*/ 1550 w 1765"/>
                  <a:gd name="T1" fmla="*/ 1114 h 1936"/>
                  <a:gd name="T2" fmla="*/ 1372 w 1765"/>
                  <a:gd name="T3" fmla="*/ 1279 h 1936"/>
                  <a:gd name="T4" fmla="*/ 1183 w 1765"/>
                  <a:gd name="T5" fmla="*/ 1423 h 1936"/>
                  <a:gd name="T6" fmla="*/ 990 w 1765"/>
                  <a:gd name="T7" fmla="*/ 1558 h 1936"/>
                  <a:gd name="T8" fmla="*/ 795 w 1765"/>
                  <a:gd name="T9" fmla="*/ 1697 h 1936"/>
                  <a:gd name="T10" fmla="*/ 643 w 1765"/>
                  <a:gd name="T11" fmla="*/ 1810 h 1936"/>
                  <a:gd name="T12" fmla="*/ 561 w 1765"/>
                  <a:gd name="T13" fmla="*/ 1849 h 1936"/>
                  <a:gd name="T14" fmla="*/ 477 w 1765"/>
                  <a:gd name="T15" fmla="*/ 1881 h 1936"/>
                  <a:gd name="T16" fmla="*/ 390 w 1765"/>
                  <a:gd name="T17" fmla="*/ 1907 h 1936"/>
                  <a:gd name="T18" fmla="*/ 301 w 1765"/>
                  <a:gd name="T19" fmla="*/ 1925 h 1936"/>
                  <a:gd name="T20" fmla="*/ 213 w 1765"/>
                  <a:gd name="T21" fmla="*/ 1936 h 1936"/>
                  <a:gd name="T22" fmla="*/ 131 w 1765"/>
                  <a:gd name="T23" fmla="*/ 1861 h 1936"/>
                  <a:gd name="T24" fmla="*/ 87 w 1765"/>
                  <a:gd name="T25" fmla="*/ 1762 h 1936"/>
                  <a:gd name="T26" fmla="*/ 66 w 1765"/>
                  <a:gd name="T27" fmla="*/ 1648 h 1936"/>
                  <a:gd name="T28" fmla="*/ 54 w 1765"/>
                  <a:gd name="T29" fmla="*/ 1529 h 1936"/>
                  <a:gd name="T30" fmla="*/ 35 w 1765"/>
                  <a:gd name="T31" fmla="*/ 1415 h 1936"/>
                  <a:gd name="T32" fmla="*/ 0 w 1765"/>
                  <a:gd name="T33" fmla="*/ 1188 h 1936"/>
                  <a:gd name="T34" fmla="*/ 38 w 1765"/>
                  <a:gd name="T35" fmla="*/ 1159 h 1936"/>
                  <a:gd name="T36" fmla="*/ 91 w 1765"/>
                  <a:gd name="T37" fmla="*/ 1110 h 1936"/>
                  <a:gd name="T38" fmla="*/ 136 w 1765"/>
                  <a:gd name="T39" fmla="*/ 1054 h 1936"/>
                  <a:gd name="T40" fmla="*/ 176 w 1765"/>
                  <a:gd name="T41" fmla="*/ 994 h 1936"/>
                  <a:gd name="T42" fmla="*/ 214 w 1765"/>
                  <a:gd name="T43" fmla="*/ 933 h 1936"/>
                  <a:gd name="T44" fmla="*/ 245 w 1765"/>
                  <a:gd name="T45" fmla="*/ 901 h 1936"/>
                  <a:gd name="T46" fmla="*/ 267 w 1765"/>
                  <a:gd name="T47" fmla="*/ 913 h 1936"/>
                  <a:gd name="T48" fmla="*/ 291 w 1765"/>
                  <a:gd name="T49" fmla="*/ 914 h 1936"/>
                  <a:gd name="T50" fmla="*/ 316 w 1765"/>
                  <a:gd name="T51" fmla="*/ 909 h 1936"/>
                  <a:gd name="T52" fmla="*/ 342 w 1765"/>
                  <a:gd name="T53" fmla="*/ 902 h 1936"/>
                  <a:gd name="T54" fmla="*/ 365 w 1765"/>
                  <a:gd name="T55" fmla="*/ 895 h 1936"/>
                  <a:gd name="T56" fmla="*/ 394 w 1765"/>
                  <a:gd name="T57" fmla="*/ 873 h 1936"/>
                  <a:gd name="T58" fmla="*/ 417 w 1765"/>
                  <a:gd name="T59" fmla="*/ 847 h 1936"/>
                  <a:gd name="T60" fmla="*/ 434 w 1765"/>
                  <a:gd name="T61" fmla="*/ 818 h 1936"/>
                  <a:gd name="T62" fmla="*/ 443 w 1765"/>
                  <a:gd name="T63" fmla="*/ 784 h 1936"/>
                  <a:gd name="T64" fmla="*/ 445 w 1765"/>
                  <a:gd name="T65" fmla="*/ 748 h 1936"/>
                  <a:gd name="T66" fmla="*/ 526 w 1765"/>
                  <a:gd name="T67" fmla="*/ 693 h 1936"/>
                  <a:gd name="T68" fmla="*/ 648 w 1765"/>
                  <a:gd name="T69" fmla="*/ 620 h 1936"/>
                  <a:gd name="T70" fmla="*/ 770 w 1765"/>
                  <a:gd name="T71" fmla="*/ 549 h 1936"/>
                  <a:gd name="T72" fmla="*/ 897 w 1765"/>
                  <a:gd name="T73" fmla="*/ 493 h 1936"/>
                  <a:gd name="T74" fmla="*/ 1032 w 1765"/>
                  <a:gd name="T75" fmla="*/ 465 h 1936"/>
                  <a:gd name="T76" fmla="*/ 1137 w 1765"/>
                  <a:gd name="T77" fmla="*/ 470 h 1936"/>
                  <a:gd name="T78" fmla="*/ 1158 w 1765"/>
                  <a:gd name="T79" fmla="*/ 463 h 1936"/>
                  <a:gd name="T80" fmla="*/ 1175 w 1765"/>
                  <a:gd name="T81" fmla="*/ 449 h 1936"/>
                  <a:gd name="T82" fmla="*/ 1190 w 1765"/>
                  <a:gd name="T83" fmla="*/ 430 h 1936"/>
                  <a:gd name="T84" fmla="*/ 1202 w 1765"/>
                  <a:gd name="T85" fmla="*/ 410 h 1936"/>
                  <a:gd name="T86" fmla="*/ 1215 w 1765"/>
                  <a:gd name="T87" fmla="*/ 392 h 1936"/>
                  <a:gd name="T88" fmla="*/ 1210 w 1765"/>
                  <a:gd name="T89" fmla="*/ 300 h 1936"/>
                  <a:gd name="T90" fmla="*/ 1241 w 1765"/>
                  <a:gd name="T91" fmla="*/ 225 h 1936"/>
                  <a:gd name="T92" fmla="*/ 1293 w 1765"/>
                  <a:gd name="T93" fmla="*/ 158 h 1936"/>
                  <a:gd name="T94" fmla="*/ 1349 w 1765"/>
                  <a:gd name="T95" fmla="*/ 93 h 1936"/>
                  <a:gd name="T96" fmla="*/ 1397 w 1765"/>
                  <a:gd name="T97" fmla="*/ 24 h 1936"/>
                  <a:gd name="T98" fmla="*/ 1419 w 1765"/>
                  <a:gd name="T99" fmla="*/ 52 h 1936"/>
                  <a:gd name="T100" fmla="*/ 1432 w 1765"/>
                  <a:gd name="T101" fmla="*/ 132 h 1936"/>
                  <a:gd name="T102" fmla="*/ 1446 w 1765"/>
                  <a:gd name="T103" fmla="*/ 215 h 1936"/>
                  <a:gd name="T104" fmla="*/ 1465 w 1765"/>
                  <a:gd name="T105" fmla="*/ 295 h 1936"/>
                  <a:gd name="T106" fmla="*/ 1495 w 1765"/>
                  <a:gd name="T107" fmla="*/ 372 h 1936"/>
                  <a:gd name="T108" fmla="*/ 1541 w 1765"/>
                  <a:gd name="T109" fmla="*/ 445 h 1936"/>
                  <a:gd name="T110" fmla="*/ 1598 w 1765"/>
                  <a:gd name="T111" fmla="*/ 520 h 1936"/>
                  <a:gd name="T112" fmla="*/ 1666 w 1765"/>
                  <a:gd name="T113" fmla="*/ 591 h 1936"/>
                  <a:gd name="T114" fmla="*/ 1725 w 1765"/>
                  <a:gd name="T115" fmla="*/ 663 h 1936"/>
                  <a:gd name="T116" fmla="*/ 1761 w 1765"/>
                  <a:gd name="T117" fmla="*/ 742 h 1936"/>
                  <a:gd name="T118" fmla="*/ 1759 w 1765"/>
                  <a:gd name="T119" fmla="*/ 836 h 1936"/>
                  <a:gd name="T120" fmla="*/ 1660 w 1765"/>
                  <a:gd name="T121" fmla="*/ 988 h 1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5" h="1936">
                    <a:moveTo>
                      <a:pt x="1660" y="988"/>
                    </a:moveTo>
                    <a:lnTo>
                      <a:pt x="1605" y="1052"/>
                    </a:lnTo>
                    <a:lnTo>
                      <a:pt x="1550" y="1114"/>
                    </a:lnTo>
                    <a:lnTo>
                      <a:pt x="1492" y="1172"/>
                    </a:lnTo>
                    <a:lnTo>
                      <a:pt x="1433" y="1226"/>
                    </a:lnTo>
                    <a:lnTo>
                      <a:pt x="1372" y="1279"/>
                    </a:lnTo>
                    <a:lnTo>
                      <a:pt x="1310" y="1328"/>
                    </a:lnTo>
                    <a:lnTo>
                      <a:pt x="1247" y="1375"/>
                    </a:lnTo>
                    <a:lnTo>
                      <a:pt x="1183" y="1423"/>
                    </a:lnTo>
                    <a:lnTo>
                      <a:pt x="1118" y="1468"/>
                    </a:lnTo>
                    <a:lnTo>
                      <a:pt x="1054" y="1512"/>
                    </a:lnTo>
                    <a:lnTo>
                      <a:pt x="990" y="1558"/>
                    </a:lnTo>
                    <a:lnTo>
                      <a:pt x="924" y="1603"/>
                    </a:lnTo>
                    <a:lnTo>
                      <a:pt x="860" y="1649"/>
                    </a:lnTo>
                    <a:lnTo>
                      <a:pt x="795" y="1697"/>
                    </a:lnTo>
                    <a:lnTo>
                      <a:pt x="733" y="1746"/>
                    </a:lnTo>
                    <a:lnTo>
                      <a:pt x="670" y="1797"/>
                    </a:lnTo>
                    <a:lnTo>
                      <a:pt x="643" y="1810"/>
                    </a:lnTo>
                    <a:lnTo>
                      <a:pt x="616" y="1823"/>
                    </a:lnTo>
                    <a:lnTo>
                      <a:pt x="588" y="1836"/>
                    </a:lnTo>
                    <a:lnTo>
                      <a:pt x="561" y="1849"/>
                    </a:lnTo>
                    <a:lnTo>
                      <a:pt x="533" y="1860"/>
                    </a:lnTo>
                    <a:lnTo>
                      <a:pt x="505" y="1871"/>
                    </a:lnTo>
                    <a:lnTo>
                      <a:pt x="477" y="1881"/>
                    </a:lnTo>
                    <a:lnTo>
                      <a:pt x="447" y="1890"/>
                    </a:lnTo>
                    <a:lnTo>
                      <a:pt x="419" y="1899"/>
                    </a:lnTo>
                    <a:lnTo>
                      <a:pt x="390" y="1907"/>
                    </a:lnTo>
                    <a:lnTo>
                      <a:pt x="361" y="1914"/>
                    </a:lnTo>
                    <a:lnTo>
                      <a:pt x="330" y="1920"/>
                    </a:lnTo>
                    <a:lnTo>
                      <a:pt x="301" y="1925"/>
                    </a:lnTo>
                    <a:lnTo>
                      <a:pt x="272" y="1929"/>
                    </a:lnTo>
                    <a:lnTo>
                      <a:pt x="242" y="1933"/>
                    </a:lnTo>
                    <a:lnTo>
                      <a:pt x="213" y="1936"/>
                    </a:lnTo>
                    <a:lnTo>
                      <a:pt x="179" y="1914"/>
                    </a:lnTo>
                    <a:lnTo>
                      <a:pt x="153" y="1889"/>
                    </a:lnTo>
                    <a:lnTo>
                      <a:pt x="131" y="1861"/>
                    </a:lnTo>
                    <a:lnTo>
                      <a:pt x="113" y="1829"/>
                    </a:lnTo>
                    <a:lnTo>
                      <a:pt x="98" y="1796"/>
                    </a:lnTo>
                    <a:lnTo>
                      <a:pt x="87" y="1762"/>
                    </a:lnTo>
                    <a:lnTo>
                      <a:pt x="78" y="1725"/>
                    </a:lnTo>
                    <a:lnTo>
                      <a:pt x="71" y="1688"/>
                    </a:lnTo>
                    <a:lnTo>
                      <a:pt x="66" y="1648"/>
                    </a:lnTo>
                    <a:lnTo>
                      <a:pt x="61" y="1609"/>
                    </a:lnTo>
                    <a:lnTo>
                      <a:pt x="58" y="1570"/>
                    </a:lnTo>
                    <a:lnTo>
                      <a:pt x="54" y="1529"/>
                    </a:lnTo>
                    <a:lnTo>
                      <a:pt x="49" y="1490"/>
                    </a:lnTo>
                    <a:lnTo>
                      <a:pt x="43" y="1452"/>
                    </a:lnTo>
                    <a:lnTo>
                      <a:pt x="35" y="1415"/>
                    </a:lnTo>
                    <a:lnTo>
                      <a:pt x="26" y="1379"/>
                    </a:lnTo>
                    <a:lnTo>
                      <a:pt x="26" y="1380"/>
                    </a:lnTo>
                    <a:lnTo>
                      <a:pt x="0" y="1188"/>
                    </a:lnTo>
                    <a:lnTo>
                      <a:pt x="0" y="1187"/>
                    </a:lnTo>
                    <a:lnTo>
                      <a:pt x="19" y="1173"/>
                    </a:lnTo>
                    <a:lnTo>
                      <a:pt x="38" y="1159"/>
                    </a:lnTo>
                    <a:lnTo>
                      <a:pt x="56" y="1144"/>
                    </a:lnTo>
                    <a:lnTo>
                      <a:pt x="75" y="1127"/>
                    </a:lnTo>
                    <a:lnTo>
                      <a:pt x="91" y="1110"/>
                    </a:lnTo>
                    <a:lnTo>
                      <a:pt x="107" y="1092"/>
                    </a:lnTo>
                    <a:lnTo>
                      <a:pt x="121" y="1073"/>
                    </a:lnTo>
                    <a:lnTo>
                      <a:pt x="136" y="1054"/>
                    </a:lnTo>
                    <a:lnTo>
                      <a:pt x="150" y="1034"/>
                    </a:lnTo>
                    <a:lnTo>
                      <a:pt x="163" y="1014"/>
                    </a:lnTo>
                    <a:lnTo>
                      <a:pt x="176" y="994"/>
                    </a:lnTo>
                    <a:lnTo>
                      <a:pt x="189" y="974"/>
                    </a:lnTo>
                    <a:lnTo>
                      <a:pt x="201" y="954"/>
                    </a:lnTo>
                    <a:lnTo>
                      <a:pt x="214" y="933"/>
                    </a:lnTo>
                    <a:lnTo>
                      <a:pt x="226" y="914"/>
                    </a:lnTo>
                    <a:lnTo>
                      <a:pt x="239" y="895"/>
                    </a:lnTo>
                    <a:lnTo>
                      <a:pt x="245" y="901"/>
                    </a:lnTo>
                    <a:lnTo>
                      <a:pt x="252" y="906"/>
                    </a:lnTo>
                    <a:lnTo>
                      <a:pt x="259" y="910"/>
                    </a:lnTo>
                    <a:lnTo>
                      <a:pt x="267" y="913"/>
                    </a:lnTo>
                    <a:lnTo>
                      <a:pt x="275" y="914"/>
                    </a:lnTo>
                    <a:lnTo>
                      <a:pt x="283" y="915"/>
                    </a:lnTo>
                    <a:lnTo>
                      <a:pt x="291" y="914"/>
                    </a:lnTo>
                    <a:lnTo>
                      <a:pt x="300" y="913"/>
                    </a:lnTo>
                    <a:lnTo>
                      <a:pt x="308" y="912"/>
                    </a:lnTo>
                    <a:lnTo>
                      <a:pt x="316" y="909"/>
                    </a:lnTo>
                    <a:lnTo>
                      <a:pt x="325" y="907"/>
                    </a:lnTo>
                    <a:lnTo>
                      <a:pt x="333" y="904"/>
                    </a:lnTo>
                    <a:lnTo>
                      <a:pt x="342" y="902"/>
                    </a:lnTo>
                    <a:lnTo>
                      <a:pt x="350" y="899"/>
                    </a:lnTo>
                    <a:lnTo>
                      <a:pt x="357" y="897"/>
                    </a:lnTo>
                    <a:lnTo>
                      <a:pt x="365" y="895"/>
                    </a:lnTo>
                    <a:lnTo>
                      <a:pt x="375" y="888"/>
                    </a:lnTo>
                    <a:lnTo>
                      <a:pt x="385" y="881"/>
                    </a:lnTo>
                    <a:lnTo>
                      <a:pt x="394" y="873"/>
                    </a:lnTo>
                    <a:lnTo>
                      <a:pt x="403" y="865"/>
                    </a:lnTo>
                    <a:lnTo>
                      <a:pt x="410" y="856"/>
                    </a:lnTo>
                    <a:lnTo>
                      <a:pt x="417" y="847"/>
                    </a:lnTo>
                    <a:lnTo>
                      <a:pt x="424" y="838"/>
                    </a:lnTo>
                    <a:lnTo>
                      <a:pt x="429" y="828"/>
                    </a:lnTo>
                    <a:lnTo>
                      <a:pt x="434" y="818"/>
                    </a:lnTo>
                    <a:lnTo>
                      <a:pt x="438" y="807"/>
                    </a:lnTo>
                    <a:lnTo>
                      <a:pt x="441" y="796"/>
                    </a:lnTo>
                    <a:lnTo>
                      <a:pt x="443" y="784"/>
                    </a:lnTo>
                    <a:lnTo>
                      <a:pt x="445" y="772"/>
                    </a:lnTo>
                    <a:lnTo>
                      <a:pt x="445" y="760"/>
                    </a:lnTo>
                    <a:lnTo>
                      <a:pt x="445" y="748"/>
                    </a:lnTo>
                    <a:lnTo>
                      <a:pt x="444" y="736"/>
                    </a:lnTo>
                    <a:lnTo>
                      <a:pt x="486" y="715"/>
                    </a:lnTo>
                    <a:lnTo>
                      <a:pt x="526" y="693"/>
                    </a:lnTo>
                    <a:lnTo>
                      <a:pt x="567" y="670"/>
                    </a:lnTo>
                    <a:lnTo>
                      <a:pt x="608" y="645"/>
                    </a:lnTo>
                    <a:lnTo>
                      <a:pt x="648" y="620"/>
                    </a:lnTo>
                    <a:lnTo>
                      <a:pt x="688" y="595"/>
                    </a:lnTo>
                    <a:lnTo>
                      <a:pt x="729" y="571"/>
                    </a:lnTo>
                    <a:lnTo>
                      <a:pt x="770" y="549"/>
                    </a:lnTo>
                    <a:lnTo>
                      <a:pt x="811" y="528"/>
                    </a:lnTo>
                    <a:lnTo>
                      <a:pt x="853" y="509"/>
                    </a:lnTo>
                    <a:lnTo>
                      <a:pt x="897" y="493"/>
                    </a:lnTo>
                    <a:lnTo>
                      <a:pt x="940" y="479"/>
                    </a:lnTo>
                    <a:lnTo>
                      <a:pt x="985" y="470"/>
                    </a:lnTo>
                    <a:lnTo>
                      <a:pt x="1032" y="465"/>
                    </a:lnTo>
                    <a:lnTo>
                      <a:pt x="1079" y="465"/>
                    </a:lnTo>
                    <a:lnTo>
                      <a:pt x="1129" y="471"/>
                    </a:lnTo>
                    <a:lnTo>
                      <a:pt x="1137" y="470"/>
                    </a:lnTo>
                    <a:lnTo>
                      <a:pt x="1145" y="469"/>
                    </a:lnTo>
                    <a:lnTo>
                      <a:pt x="1152" y="466"/>
                    </a:lnTo>
                    <a:lnTo>
                      <a:pt x="1158" y="463"/>
                    </a:lnTo>
                    <a:lnTo>
                      <a:pt x="1164" y="459"/>
                    </a:lnTo>
                    <a:lnTo>
                      <a:pt x="1170" y="454"/>
                    </a:lnTo>
                    <a:lnTo>
                      <a:pt x="1175" y="449"/>
                    </a:lnTo>
                    <a:lnTo>
                      <a:pt x="1181" y="443"/>
                    </a:lnTo>
                    <a:lnTo>
                      <a:pt x="1185" y="437"/>
                    </a:lnTo>
                    <a:lnTo>
                      <a:pt x="1190" y="430"/>
                    </a:lnTo>
                    <a:lnTo>
                      <a:pt x="1194" y="424"/>
                    </a:lnTo>
                    <a:lnTo>
                      <a:pt x="1198" y="417"/>
                    </a:lnTo>
                    <a:lnTo>
                      <a:pt x="1202" y="410"/>
                    </a:lnTo>
                    <a:lnTo>
                      <a:pt x="1206" y="404"/>
                    </a:lnTo>
                    <a:lnTo>
                      <a:pt x="1210" y="398"/>
                    </a:lnTo>
                    <a:lnTo>
                      <a:pt x="1215" y="392"/>
                    </a:lnTo>
                    <a:lnTo>
                      <a:pt x="1208" y="359"/>
                    </a:lnTo>
                    <a:lnTo>
                      <a:pt x="1207" y="329"/>
                    </a:lnTo>
                    <a:lnTo>
                      <a:pt x="1210" y="300"/>
                    </a:lnTo>
                    <a:lnTo>
                      <a:pt x="1217" y="274"/>
                    </a:lnTo>
                    <a:lnTo>
                      <a:pt x="1227" y="249"/>
                    </a:lnTo>
                    <a:lnTo>
                      <a:pt x="1241" y="225"/>
                    </a:lnTo>
                    <a:lnTo>
                      <a:pt x="1257" y="202"/>
                    </a:lnTo>
                    <a:lnTo>
                      <a:pt x="1274" y="179"/>
                    </a:lnTo>
                    <a:lnTo>
                      <a:pt x="1293" y="158"/>
                    </a:lnTo>
                    <a:lnTo>
                      <a:pt x="1311" y="136"/>
                    </a:lnTo>
                    <a:lnTo>
                      <a:pt x="1330" y="115"/>
                    </a:lnTo>
                    <a:lnTo>
                      <a:pt x="1349" y="93"/>
                    </a:lnTo>
                    <a:lnTo>
                      <a:pt x="1366" y="71"/>
                    </a:lnTo>
                    <a:lnTo>
                      <a:pt x="1383" y="49"/>
                    </a:lnTo>
                    <a:lnTo>
                      <a:pt x="1397" y="24"/>
                    </a:lnTo>
                    <a:lnTo>
                      <a:pt x="1408" y="0"/>
                    </a:lnTo>
                    <a:lnTo>
                      <a:pt x="1414" y="25"/>
                    </a:lnTo>
                    <a:lnTo>
                      <a:pt x="1419" y="52"/>
                    </a:lnTo>
                    <a:lnTo>
                      <a:pt x="1424" y="78"/>
                    </a:lnTo>
                    <a:lnTo>
                      <a:pt x="1428" y="105"/>
                    </a:lnTo>
                    <a:lnTo>
                      <a:pt x="1432" y="132"/>
                    </a:lnTo>
                    <a:lnTo>
                      <a:pt x="1436" y="159"/>
                    </a:lnTo>
                    <a:lnTo>
                      <a:pt x="1441" y="188"/>
                    </a:lnTo>
                    <a:lnTo>
                      <a:pt x="1446" y="215"/>
                    </a:lnTo>
                    <a:lnTo>
                      <a:pt x="1451" y="242"/>
                    </a:lnTo>
                    <a:lnTo>
                      <a:pt x="1457" y="269"/>
                    </a:lnTo>
                    <a:lnTo>
                      <a:pt x="1465" y="295"/>
                    </a:lnTo>
                    <a:lnTo>
                      <a:pt x="1473" y="321"/>
                    </a:lnTo>
                    <a:lnTo>
                      <a:pt x="1484" y="347"/>
                    </a:lnTo>
                    <a:lnTo>
                      <a:pt x="1495" y="372"/>
                    </a:lnTo>
                    <a:lnTo>
                      <a:pt x="1509" y="395"/>
                    </a:lnTo>
                    <a:lnTo>
                      <a:pt x="1527" y="418"/>
                    </a:lnTo>
                    <a:lnTo>
                      <a:pt x="1541" y="445"/>
                    </a:lnTo>
                    <a:lnTo>
                      <a:pt x="1558" y="470"/>
                    </a:lnTo>
                    <a:lnTo>
                      <a:pt x="1577" y="496"/>
                    </a:lnTo>
                    <a:lnTo>
                      <a:pt x="1598" y="520"/>
                    </a:lnTo>
                    <a:lnTo>
                      <a:pt x="1620" y="544"/>
                    </a:lnTo>
                    <a:lnTo>
                      <a:pt x="1642" y="567"/>
                    </a:lnTo>
                    <a:lnTo>
                      <a:pt x="1666" y="591"/>
                    </a:lnTo>
                    <a:lnTo>
                      <a:pt x="1687" y="614"/>
                    </a:lnTo>
                    <a:lnTo>
                      <a:pt x="1707" y="639"/>
                    </a:lnTo>
                    <a:lnTo>
                      <a:pt x="1725" y="663"/>
                    </a:lnTo>
                    <a:lnTo>
                      <a:pt x="1740" y="688"/>
                    </a:lnTo>
                    <a:lnTo>
                      <a:pt x="1753" y="715"/>
                    </a:lnTo>
                    <a:lnTo>
                      <a:pt x="1761" y="742"/>
                    </a:lnTo>
                    <a:lnTo>
                      <a:pt x="1765" y="771"/>
                    </a:lnTo>
                    <a:lnTo>
                      <a:pt x="1765" y="803"/>
                    </a:lnTo>
                    <a:lnTo>
                      <a:pt x="1759" y="836"/>
                    </a:lnTo>
                    <a:lnTo>
                      <a:pt x="1758" y="836"/>
                    </a:lnTo>
                    <a:lnTo>
                      <a:pt x="1660" y="989"/>
                    </a:lnTo>
                    <a:lnTo>
                      <a:pt x="1660" y="988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6" name="Freeform 742"/>
              <p:cNvSpPr>
                <a:spLocks/>
              </p:cNvSpPr>
              <p:nvPr/>
            </p:nvSpPr>
            <p:spPr bwMode="auto">
              <a:xfrm>
                <a:off x="3484" y="3355"/>
                <a:ext cx="123" cy="101"/>
              </a:xfrm>
              <a:custGeom>
                <a:avLst/>
                <a:gdLst>
                  <a:gd name="T0" fmla="*/ 990 w 990"/>
                  <a:gd name="T1" fmla="*/ 0 h 809"/>
                  <a:gd name="T2" fmla="*/ 935 w 990"/>
                  <a:gd name="T3" fmla="*/ 64 h 809"/>
                  <a:gd name="T4" fmla="*/ 880 w 990"/>
                  <a:gd name="T5" fmla="*/ 126 h 809"/>
                  <a:gd name="T6" fmla="*/ 822 w 990"/>
                  <a:gd name="T7" fmla="*/ 184 h 809"/>
                  <a:gd name="T8" fmla="*/ 763 w 990"/>
                  <a:gd name="T9" fmla="*/ 238 h 809"/>
                  <a:gd name="T10" fmla="*/ 702 w 990"/>
                  <a:gd name="T11" fmla="*/ 291 h 809"/>
                  <a:gd name="T12" fmla="*/ 640 w 990"/>
                  <a:gd name="T13" fmla="*/ 340 h 809"/>
                  <a:gd name="T14" fmla="*/ 577 w 990"/>
                  <a:gd name="T15" fmla="*/ 387 h 809"/>
                  <a:gd name="T16" fmla="*/ 513 w 990"/>
                  <a:gd name="T17" fmla="*/ 435 h 809"/>
                  <a:gd name="T18" fmla="*/ 448 w 990"/>
                  <a:gd name="T19" fmla="*/ 480 h 809"/>
                  <a:gd name="T20" fmla="*/ 384 w 990"/>
                  <a:gd name="T21" fmla="*/ 524 h 809"/>
                  <a:gd name="T22" fmla="*/ 320 w 990"/>
                  <a:gd name="T23" fmla="*/ 570 h 809"/>
                  <a:gd name="T24" fmla="*/ 254 w 990"/>
                  <a:gd name="T25" fmla="*/ 615 h 809"/>
                  <a:gd name="T26" fmla="*/ 190 w 990"/>
                  <a:gd name="T27" fmla="*/ 661 h 809"/>
                  <a:gd name="T28" fmla="*/ 125 w 990"/>
                  <a:gd name="T29" fmla="*/ 709 h 809"/>
                  <a:gd name="T30" fmla="*/ 63 w 990"/>
                  <a:gd name="T31" fmla="*/ 758 h 809"/>
                  <a:gd name="T32" fmla="*/ 0 w 990"/>
                  <a:gd name="T33" fmla="*/ 809 h 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0" h="809">
                    <a:moveTo>
                      <a:pt x="990" y="0"/>
                    </a:moveTo>
                    <a:lnTo>
                      <a:pt x="935" y="64"/>
                    </a:lnTo>
                    <a:lnTo>
                      <a:pt x="880" y="126"/>
                    </a:lnTo>
                    <a:lnTo>
                      <a:pt x="822" y="184"/>
                    </a:lnTo>
                    <a:lnTo>
                      <a:pt x="763" y="238"/>
                    </a:lnTo>
                    <a:lnTo>
                      <a:pt x="702" y="291"/>
                    </a:lnTo>
                    <a:lnTo>
                      <a:pt x="640" y="340"/>
                    </a:lnTo>
                    <a:lnTo>
                      <a:pt x="577" y="387"/>
                    </a:lnTo>
                    <a:lnTo>
                      <a:pt x="513" y="435"/>
                    </a:lnTo>
                    <a:lnTo>
                      <a:pt x="448" y="480"/>
                    </a:lnTo>
                    <a:lnTo>
                      <a:pt x="384" y="524"/>
                    </a:lnTo>
                    <a:lnTo>
                      <a:pt x="320" y="570"/>
                    </a:lnTo>
                    <a:lnTo>
                      <a:pt x="254" y="615"/>
                    </a:lnTo>
                    <a:lnTo>
                      <a:pt x="190" y="661"/>
                    </a:lnTo>
                    <a:lnTo>
                      <a:pt x="125" y="709"/>
                    </a:lnTo>
                    <a:lnTo>
                      <a:pt x="63" y="758"/>
                    </a:lnTo>
                    <a:lnTo>
                      <a:pt x="0" y="80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7" name="Freeform 743"/>
              <p:cNvSpPr>
                <a:spLocks/>
              </p:cNvSpPr>
              <p:nvPr/>
            </p:nvSpPr>
            <p:spPr bwMode="auto">
              <a:xfrm>
                <a:off x="3427" y="3456"/>
                <a:ext cx="57" cy="18"/>
              </a:xfrm>
              <a:custGeom>
                <a:avLst/>
                <a:gdLst>
                  <a:gd name="T0" fmla="*/ 457 w 457"/>
                  <a:gd name="T1" fmla="*/ 0 h 139"/>
                  <a:gd name="T2" fmla="*/ 430 w 457"/>
                  <a:gd name="T3" fmla="*/ 13 h 139"/>
                  <a:gd name="T4" fmla="*/ 403 w 457"/>
                  <a:gd name="T5" fmla="*/ 26 h 139"/>
                  <a:gd name="T6" fmla="*/ 375 w 457"/>
                  <a:gd name="T7" fmla="*/ 39 h 139"/>
                  <a:gd name="T8" fmla="*/ 348 w 457"/>
                  <a:gd name="T9" fmla="*/ 52 h 139"/>
                  <a:gd name="T10" fmla="*/ 320 w 457"/>
                  <a:gd name="T11" fmla="*/ 63 h 139"/>
                  <a:gd name="T12" fmla="*/ 292 w 457"/>
                  <a:gd name="T13" fmla="*/ 74 h 139"/>
                  <a:gd name="T14" fmla="*/ 264 w 457"/>
                  <a:gd name="T15" fmla="*/ 84 h 139"/>
                  <a:gd name="T16" fmla="*/ 234 w 457"/>
                  <a:gd name="T17" fmla="*/ 93 h 139"/>
                  <a:gd name="T18" fmla="*/ 206 w 457"/>
                  <a:gd name="T19" fmla="*/ 102 h 139"/>
                  <a:gd name="T20" fmla="*/ 177 w 457"/>
                  <a:gd name="T21" fmla="*/ 110 h 139"/>
                  <a:gd name="T22" fmla="*/ 148 w 457"/>
                  <a:gd name="T23" fmla="*/ 117 h 139"/>
                  <a:gd name="T24" fmla="*/ 117 w 457"/>
                  <a:gd name="T25" fmla="*/ 123 h 139"/>
                  <a:gd name="T26" fmla="*/ 88 w 457"/>
                  <a:gd name="T27" fmla="*/ 128 h 139"/>
                  <a:gd name="T28" fmla="*/ 59 w 457"/>
                  <a:gd name="T29" fmla="*/ 132 h 139"/>
                  <a:gd name="T30" fmla="*/ 29 w 457"/>
                  <a:gd name="T31" fmla="*/ 136 h 139"/>
                  <a:gd name="T32" fmla="*/ 0 w 457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7" h="139">
                    <a:moveTo>
                      <a:pt x="457" y="0"/>
                    </a:moveTo>
                    <a:lnTo>
                      <a:pt x="430" y="13"/>
                    </a:lnTo>
                    <a:lnTo>
                      <a:pt x="403" y="26"/>
                    </a:lnTo>
                    <a:lnTo>
                      <a:pt x="375" y="39"/>
                    </a:lnTo>
                    <a:lnTo>
                      <a:pt x="348" y="52"/>
                    </a:lnTo>
                    <a:lnTo>
                      <a:pt x="320" y="63"/>
                    </a:lnTo>
                    <a:lnTo>
                      <a:pt x="292" y="74"/>
                    </a:lnTo>
                    <a:lnTo>
                      <a:pt x="264" y="84"/>
                    </a:lnTo>
                    <a:lnTo>
                      <a:pt x="234" y="93"/>
                    </a:lnTo>
                    <a:lnTo>
                      <a:pt x="206" y="102"/>
                    </a:lnTo>
                    <a:lnTo>
                      <a:pt x="177" y="110"/>
                    </a:lnTo>
                    <a:lnTo>
                      <a:pt x="148" y="117"/>
                    </a:lnTo>
                    <a:lnTo>
                      <a:pt x="117" y="123"/>
                    </a:lnTo>
                    <a:lnTo>
                      <a:pt x="88" y="128"/>
                    </a:lnTo>
                    <a:lnTo>
                      <a:pt x="59" y="132"/>
                    </a:lnTo>
                    <a:lnTo>
                      <a:pt x="29" y="136"/>
                    </a:lnTo>
                    <a:lnTo>
                      <a:pt x="0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8" name="Freeform 744"/>
              <p:cNvSpPr>
                <a:spLocks/>
              </p:cNvSpPr>
              <p:nvPr/>
            </p:nvSpPr>
            <p:spPr bwMode="auto">
              <a:xfrm>
                <a:off x="3403" y="3404"/>
                <a:ext cx="24" cy="70"/>
              </a:xfrm>
              <a:custGeom>
                <a:avLst/>
                <a:gdLst>
                  <a:gd name="T0" fmla="*/ 187 w 187"/>
                  <a:gd name="T1" fmla="*/ 557 h 557"/>
                  <a:gd name="T2" fmla="*/ 153 w 187"/>
                  <a:gd name="T3" fmla="*/ 535 h 557"/>
                  <a:gd name="T4" fmla="*/ 127 w 187"/>
                  <a:gd name="T5" fmla="*/ 510 h 557"/>
                  <a:gd name="T6" fmla="*/ 105 w 187"/>
                  <a:gd name="T7" fmla="*/ 482 h 557"/>
                  <a:gd name="T8" fmla="*/ 87 w 187"/>
                  <a:gd name="T9" fmla="*/ 450 h 557"/>
                  <a:gd name="T10" fmla="*/ 72 w 187"/>
                  <a:gd name="T11" fmla="*/ 417 h 557"/>
                  <a:gd name="T12" fmla="*/ 61 w 187"/>
                  <a:gd name="T13" fmla="*/ 383 h 557"/>
                  <a:gd name="T14" fmla="*/ 52 w 187"/>
                  <a:gd name="T15" fmla="*/ 346 h 557"/>
                  <a:gd name="T16" fmla="*/ 45 w 187"/>
                  <a:gd name="T17" fmla="*/ 309 h 557"/>
                  <a:gd name="T18" fmla="*/ 40 w 187"/>
                  <a:gd name="T19" fmla="*/ 269 h 557"/>
                  <a:gd name="T20" fmla="*/ 35 w 187"/>
                  <a:gd name="T21" fmla="*/ 230 h 557"/>
                  <a:gd name="T22" fmla="*/ 32 w 187"/>
                  <a:gd name="T23" fmla="*/ 191 h 557"/>
                  <a:gd name="T24" fmla="*/ 28 w 187"/>
                  <a:gd name="T25" fmla="*/ 150 h 557"/>
                  <a:gd name="T26" fmla="*/ 23 w 187"/>
                  <a:gd name="T27" fmla="*/ 111 h 557"/>
                  <a:gd name="T28" fmla="*/ 17 w 187"/>
                  <a:gd name="T29" fmla="*/ 73 h 557"/>
                  <a:gd name="T30" fmla="*/ 9 w 187"/>
                  <a:gd name="T31" fmla="*/ 36 h 557"/>
                  <a:gd name="T32" fmla="*/ 0 w 187"/>
                  <a:gd name="T33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557">
                    <a:moveTo>
                      <a:pt x="187" y="557"/>
                    </a:moveTo>
                    <a:lnTo>
                      <a:pt x="153" y="535"/>
                    </a:lnTo>
                    <a:lnTo>
                      <a:pt x="127" y="510"/>
                    </a:lnTo>
                    <a:lnTo>
                      <a:pt x="105" y="482"/>
                    </a:lnTo>
                    <a:lnTo>
                      <a:pt x="87" y="450"/>
                    </a:lnTo>
                    <a:lnTo>
                      <a:pt x="72" y="417"/>
                    </a:lnTo>
                    <a:lnTo>
                      <a:pt x="61" y="383"/>
                    </a:lnTo>
                    <a:lnTo>
                      <a:pt x="52" y="346"/>
                    </a:lnTo>
                    <a:lnTo>
                      <a:pt x="45" y="309"/>
                    </a:lnTo>
                    <a:lnTo>
                      <a:pt x="40" y="269"/>
                    </a:lnTo>
                    <a:lnTo>
                      <a:pt x="35" y="230"/>
                    </a:lnTo>
                    <a:lnTo>
                      <a:pt x="32" y="191"/>
                    </a:lnTo>
                    <a:lnTo>
                      <a:pt x="28" y="150"/>
                    </a:lnTo>
                    <a:lnTo>
                      <a:pt x="23" y="111"/>
                    </a:lnTo>
                    <a:lnTo>
                      <a:pt x="17" y="73"/>
                    </a:lnTo>
                    <a:lnTo>
                      <a:pt x="9" y="3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49" name="Line 745"/>
              <p:cNvSpPr>
                <a:spLocks noChangeShapeType="1"/>
              </p:cNvSpPr>
              <p:nvPr/>
            </p:nvSpPr>
            <p:spPr bwMode="auto">
              <a:xfrm flipH="1" flipV="1">
                <a:off x="3400" y="3380"/>
                <a:ext cx="3" cy="2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0" name="Freeform 746"/>
              <p:cNvSpPr>
                <a:spLocks/>
              </p:cNvSpPr>
              <p:nvPr/>
            </p:nvSpPr>
            <p:spPr bwMode="auto">
              <a:xfrm>
                <a:off x="3400" y="3344"/>
                <a:ext cx="30" cy="36"/>
              </a:xfrm>
              <a:custGeom>
                <a:avLst/>
                <a:gdLst>
                  <a:gd name="T0" fmla="*/ 0 w 239"/>
                  <a:gd name="T1" fmla="*/ 292 h 292"/>
                  <a:gd name="T2" fmla="*/ 19 w 239"/>
                  <a:gd name="T3" fmla="*/ 278 h 292"/>
                  <a:gd name="T4" fmla="*/ 38 w 239"/>
                  <a:gd name="T5" fmla="*/ 264 h 292"/>
                  <a:gd name="T6" fmla="*/ 56 w 239"/>
                  <a:gd name="T7" fmla="*/ 249 h 292"/>
                  <a:gd name="T8" fmla="*/ 75 w 239"/>
                  <a:gd name="T9" fmla="*/ 232 h 292"/>
                  <a:gd name="T10" fmla="*/ 91 w 239"/>
                  <a:gd name="T11" fmla="*/ 215 h 292"/>
                  <a:gd name="T12" fmla="*/ 107 w 239"/>
                  <a:gd name="T13" fmla="*/ 197 h 292"/>
                  <a:gd name="T14" fmla="*/ 121 w 239"/>
                  <a:gd name="T15" fmla="*/ 178 h 292"/>
                  <a:gd name="T16" fmla="*/ 136 w 239"/>
                  <a:gd name="T17" fmla="*/ 159 h 292"/>
                  <a:gd name="T18" fmla="*/ 150 w 239"/>
                  <a:gd name="T19" fmla="*/ 139 h 292"/>
                  <a:gd name="T20" fmla="*/ 163 w 239"/>
                  <a:gd name="T21" fmla="*/ 119 h 292"/>
                  <a:gd name="T22" fmla="*/ 176 w 239"/>
                  <a:gd name="T23" fmla="*/ 99 h 292"/>
                  <a:gd name="T24" fmla="*/ 189 w 239"/>
                  <a:gd name="T25" fmla="*/ 79 h 292"/>
                  <a:gd name="T26" fmla="*/ 201 w 239"/>
                  <a:gd name="T27" fmla="*/ 59 h 292"/>
                  <a:gd name="T28" fmla="*/ 214 w 239"/>
                  <a:gd name="T29" fmla="*/ 38 h 292"/>
                  <a:gd name="T30" fmla="*/ 226 w 239"/>
                  <a:gd name="T31" fmla="*/ 19 h 292"/>
                  <a:gd name="T32" fmla="*/ 239 w 239"/>
                  <a:gd name="T33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292">
                    <a:moveTo>
                      <a:pt x="0" y="292"/>
                    </a:moveTo>
                    <a:lnTo>
                      <a:pt x="19" y="278"/>
                    </a:lnTo>
                    <a:lnTo>
                      <a:pt x="38" y="264"/>
                    </a:lnTo>
                    <a:lnTo>
                      <a:pt x="56" y="249"/>
                    </a:lnTo>
                    <a:lnTo>
                      <a:pt x="75" y="232"/>
                    </a:lnTo>
                    <a:lnTo>
                      <a:pt x="91" y="215"/>
                    </a:lnTo>
                    <a:lnTo>
                      <a:pt x="107" y="197"/>
                    </a:lnTo>
                    <a:lnTo>
                      <a:pt x="121" y="178"/>
                    </a:lnTo>
                    <a:lnTo>
                      <a:pt x="136" y="159"/>
                    </a:lnTo>
                    <a:lnTo>
                      <a:pt x="150" y="139"/>
                    </a:lnTo>
                    <a:lnTo>
                      <a:pt x="163" y="119"/>
                    </a:lnTo>
                    <a:lnTo>
                      <a:pt x="176" y="99"/>
                    </a:lnTo>
                    <a:lnTo>
                      <a:pt x="189" y="79"/>
                    </a:lnTo>
                    <a:lnTo>
                      <a:pt x="201" y="59"/>
                    </a:lnTo>
                    <a:lnTo>
                      <a:pt x="214" y="38"/>
                    </a:lnTo>
                    <a:lnTo>
                      <a:pt x="226" y="19"/>
                    </a:lnTo>
                    <a:lnTo>
                      <a:pt x="2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1" name="Freeform 747"/>
              <p:cNvSpPr>
                <a:spLocks/>
              </p:cNvSpPr>
              <p:nvPr/>
            </p:nvSpPr>
            <p:spPr bwMode="auto">
              <a:xfrm>
                <a:off x="3430" y="3344"/>
                <a:ext cx="16" cy="2"/>
              </a:xfrm>
              <a:custGeom>
                <a:avLst/>
                <a:gdLst>
                  <a:gd name="T0" fmla="*/ 0 w 126"/>
                  <a:gd name="T1" fmla="*/ 0 h 20"/>
                  <a:gd name="T2" fmla="*/ 6 w 126"/>
                  <a:gd name="T3" fmla="*/ 6 h 20"/>
                  <a:gd name="T4" fmla="*/ 13 w 126"/>
                  <a:gd name="T5" fmla="*/ 11 h 20"/>
                  <a:gd name="T6" fmla="*/ 20 w 126"/>
                  <a:gd name="T7" fmla="*/ 15 h 20"/>
                  <a:gd name="T8" fmla="*/ 28 w 126"/>
                  <a:gd name="T9" fmla="*/ 18 h 20"/>
                  <a:gd name="T10" fmla="*/ 36 w 126"/>
                  <a:gd name="T11" fmla="*/ 19 h 20"/>
                  <a:gd name="T12" fmla="*/ 44 w 126"/>
                  <a:gd name="T13" fmla="*/ 20 h 20"/>
                  <a:gd name="T14" fmla="*/ 52 w 126"/>
                  <a:gd name="T15" fmla="*/ 19 h 20"/>
                  <a:gd name="T16" fmla="*/ 61 w 126"/>
                  <a:gd name="T17" fmla="*/ 18 h 20"/>
                  <a:gd name="T18" fmla="*/ 69 w 126"/>
                  <a:gd name="T19" fmla="*/ 17 h 20"/>
                  <a:gd name="T20" fmla="*/ 77 w 126"/>
                  <a:gd name="T21" fmla="*/ 14 h 20"/>
                  <a:gd name="T22" fmla="*/ 86 w 126"/>
                  <a:gd name="T23" fmla="*/ 12 h 20"/>
                  <a:gd name="T24" fmla="*/ 94 w 126"/>
                  <a:gd name="T25" fmla="*/ 9 h 20"/>
                  <a:gd name="T26" fmla="*/ 103 w 126"/>
                  <a:gd name="T27" fmla="*/ 7 h 20"/>
                  <a:gd name="T28" fmla="*/ 111 w 126"/>
                  <a:gd name="T29" fmla="*/ 4 h 20"/>
                  <a:gd name="T30" fmla="*/ 118 w 126"/>
                  <a:gd name="T31" fmla="*/ 2 h 20"/>
                  <a:gd name="T32" fmla="*/ 126 w 126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0">
                    <a:moveTo>
                      <a:pt x="0" y="0"/>
                    </a:moveTo>
                    <a:lnTo>
                      <a:pt x="6" y="6"/>
                    </a:lnTo>
                    <a:lnTo>
                      <a:pt x="13" y="11"/>
                    </a:lnTo>
                    <a:lnTo>
                      <a:pt x="20" y="15"/>
                    </a:lnTo>
                    <a:lnTo>
                      <a:pt x="28" y="18"/>
                    </a:lnTo>
                    <a:lnTo>
                      <a:pt x="36" y="19"/>
                    </a:lnTo>
                    <a:lnTo>
                      <a:pt x="44" y="20"/>
                    </a:lnTo>
                    <a:lnTo>
                      <a:pt x="52" y="19"/>
                    </a:lnTo>
                    <a:lnTo>
                      <a:pt x="61" y="18"/>
                    </a:lnTo>
                    <a:lnTo>
                      <a:pt x="69" y="17"/>
                    </a:lnTo>
                    <a:lnTo>
                      <a:pt x="77" y="14"/>
                    </a:lnTo>
                    <a:lnTo>
                      <a:pt x="86" y="12"/>
                    </a:lnTo>
                    <a:lnTo>
                      <a:pt x="94" y="9"/>
                    </a:lnTo>
                    <a:lnTo>
                      <a:pt x="103" y="7"/>
                    </a:lnTo>
                    <a:lnTo>
                      <a:pt x="111" y="4"/>
                    </a:lnTo>
                    <a:lnTo>
                      <a:pt x="118" y="2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2" name="Freeform 748"/>
              <p:cNvSpPr>
                <a:spLocks/>
              </p:cNvSpPr>
              <p:nvPr/>
            </p:nvSpPr>
            <p:spPr bwMode="auto">
              <a:xfrm>
                <a:off x="3446" y="3324"/>
                <a:ext cx="10" cy="20"/>
              </a:xfrm>
              <a:custGeom>
                <a:avLst/>
                <a:gdLst>
                  <a:gd name="T0" fmla="*/ 0 w 80"/>
                  <a:gd name="T1" fmla="*/ 159 h 159"/>
                  <a:gd name="T2" fmla="*/ 10 w 80"/>
                  <a:gd name="T3" fmla="*/ 152 h 159"/>
                  <a:gd name="T4" fmla="*/ 20 w 80"/>
                  <a:gd name="T5" fmla="*/ 145 h 159"/>
                  <a:gd name="T6" fmla="*/ 29 w 80"/>
                  <a:gd name="T7" fmla="*/ 137 h 159"/>
                  <a:gd name="T8" fmla="*/ 38 w 80"/>
                  <a:gd name="T9" fmla="*/ 129 h 159"/>
                  <a:gd name="T10" fmla="*/ 45 w 80"/>
                  <a:gd name="T11" fmla="*/ 120 h 159"/>
                  <a:gd name="T12" fmla="*/ 52 w 80"/>
                  <a:gd name="T13" fmla="*/ 111 h 159"/>
                  <a:gd name="T14" fmla="*/ 59 w 80"/>
                  <a:gd name="T15" fmla="*/ 102 h 159"/>
                  <a:gd name="T16" fmla="*/ 64 w 80"/>
                  <a:gd name="T17" fmla="*/ 92 h 159"/>
                  <a:gd name="T18" fmla="*/ 69 w 80"/>
                  <a:gd name="T19" fmla="*/ 82 h 159"/>
                  <a:gd name="T20" fmla="*/ 73 w 80"/>
                  <a:gd name="T21" fmla="*/ 71 h 159"/>
                  <a:gd name="T22" fmla="*/ 76 w 80"/>
                  <a:gd name="T23" fmla="*/ 60 h 159"/>
                  <a:gd name="T24" fmla="*/ 78 w 80"/>
                  <a:gd name="T25" fmla="*/ 48 h 159"/>
                  <a:gd name="T26" fmla="*/ 80 w 80"/>
                  <a:gd name="T27" fmla="*/ 36 h 159"/>
                  <a:gd name="T28" fmla="*/ 80 w 80"/>
                  <a:gd name="T29" fmla="*/ 24 h 159"/>
                  <a:gd name="T30" fmla="*/ 80 w 80"/>
                  <a:gd name="T31" fmla="*/ 12 h 159"/>
                  <a:gd name="T32" fmla="*/ 79 w 80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59">
                    <a:moveTo>
                      <a:pt x="0" y="159"/>
                    </a:moveTo>
                    <a:lnTo>
                      <a:pt x="10" y="152"/>
                    </a:lnTo>
                    <a:lnTo>
                      <a:pt x="20" y="145"/>
                    </a:lnTo>
                    <a:lnTo>
                      <a:pt x="29" y="137"/>
                    </a:lnTo>
                    <a:lnTo>
                      <a:pt x="38" y="129"/>
                    </a:lnTo>
                    <a:lnTo>
                      <a:pt x="45" y="120"/>
                    </a:lnTo>
                    <a:lnTo>
                      <a:pt x="52" y="111"/>
                    </a:lnTo>
                    <a:lnTo>
                      <a:pt x="59" y="102"/>
                    </a:lnTo>
                    <a:lnTo>
                      <a:pt x="64" y="92"/>
                    </a:lnTo>
                    <a:lnTo>
                      <a:pt x="69" y="82"/>
                    </a:lnTo>
                    <a:lnTo>
                      <a:pt x="73" y="71"/>
                    </a:lnTo>
                    <a:lnTo>
                      <a:pt x="76" y="60"/>
                    </a:lnTo>
                    <a:lnTo>
                      <a:pt x="78" y="48"/>
                    </a:lnTo>
                    <a:lnTo>
                      <a:pt x="80" y="36"/>
                    </a:lnTo>
                    <a:lnTo>
                      <a:pt x="80" y="24"/>
                    </a:lnTo>
                    <a:lnTo>
                      <a:pt x="80" y="12"/>
                    </a:lnTo>
                    <a:lnTo>
                      <a:pt x="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3" name="Freeform 749"/>
              <p:cNvSpPr>
                <a:spLocks/>
              </p:cNvSpPr>
              <p:nvPr/>
            </p:nvSpPr>
            <p:spPr bwMode="auto">
              <a:xfrm>
                <a:off x="3456" y="3290"/>
                <a:ext cx="85" cy="34"/>
              </a:xfrm>
              <a:custGeom>
                <a:avLst/>
                <a:gdLst>
                  <a:gd name="T0" fmla="*/ 0 w 685"/>
                  <a:gd name="T1" fmla="*/ 271 h 271"/>
                  <a:gd name="T2" fmla="*/ 42 w 685"/>
                  <a:gd name="T3" fmla="*/ 250 h 271"/>
                  <a:gd name="T4" fmla="*/ 82 w 685"/>
                  <a:gd name="T5" fmla="*/ 228 h 271"/>
                  <a:gd name="T6" fmla="*/ 123 w 685"/>
                  <a:gd name="T7" fmla="*/ 205 h 271"/>
                  <a:gd name="T8" fmla="*/ 164 w 685"/>
                  <a:gd name="T9" fmla="*/ 180 h 271"/>
                  <a:gd name="T10" fmla="*/ 204 w 685"/>
                  <a:gd name="T11" fmla="*/ 155 h 271"/>
                  <a:gd name="T12" fmla="*/ 244 w 685"/>
                  <a:gd name="T13" fmla="*/ 130 h 271"/>
                  <a:gd name="T14" fmla="*/ 285 w 685"/>
                  <a:gd name="T15" fmla="*/ 106 h 271"/>
                  <a:gd name="T16" fmla="*/ 326 w 685"/>
                  <a:gd name="T17" fmla="*/ 84 h 271"/>
                  <a:gd name="T18" fmla="*/ 367 w 685"/>
                  <a:gd name="T19" fmla="*/ 63 h 271"/>
                  <a:gd name="T20" fmla="*/ 409 w 685"/>
                  <a:gd name="T21" fmla="*/ 44 h 271"/>
                  <a:gd name="T22" fmla="*/ 453 w 685"/>
                  <a:gd name="T23" fmla="*/ 28 h 271"/>
                  <a:gd name="T24" fmla="*/ 496 w 685"/>
                  <a:gd name="T25" fmla="*/ 14 h 271"/>
                  <a:gd name="T26" fmla="*/ 541 w 685"/>
                  <a:gd name="T27" fmla="*/ 5 h 271"/>
                  <a:gd name="T28" fmla="*/ 588 w 685"/>
                  <a:gd name="T29" fmla="*/ 0 h 271"/>
                  <a:gd name="T30" fmla="*/ 635 w 685"/>
                  <a:gd name="T31" fmla="*/ 0 h 271"/>
                  <a:gd name="T32" fmla="*/ 685 w 685"/>
                  <a:gd name="T33" fmla="*/ 6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5" h="271">
                    <a:moveTo>
                      <a:pt x="0" y="271"/>
                    </a:moveTo>
                    <a:lnTo>
                      <a:pt x="42" y="250"/>
                    </a:lnTo>
                    <a:lnTo>
                      <a:pt x="82" y="228"/>
                    </a:lnTo>
                    <a:lnTo>
                      <a:pt x="123" y="205"/>
                    </a:lnTo>
                    <a:lnTo>
                      <a:pt x="164" y="180"/>
                    </a:lnTo>
                    <a:lnTo>
                      <a:pt x="204" y="155"/>
                    </a:lnTo>
                    <a:lnTo>
                      <a:pt x="244" y="130"/>
                    </a:lnTo>
                    <a:lnTo>
                      <a:pt x="285" y="106"/>
                    </a:lnTo>
                    <a:lnTo>
                      <a:pt x="326" y="84"/>
                    </a:lnTo>
                    <a:lnTo>
                      <a:pt x="367" y="63"/>
                    </a:lnTo>
                    <a:lnTo>
                      <a:pt x="409" y="44"/>
                    </a:lnTo>
                    <a:lnTo>
                      <a:pt x="453" y="28"/>
                    </a:lnTo>
                    <a:lnTo>
                      <a:pt x="496" y="14"/>
                    </a:lnTo>
                    <a:lnTo>
                      <a:pt x="541" y="5"/>
                    </a:lnTo>
                    <a:lnTo>
                      <a:pt x="588" y="0"/>
                    </a:lnTo>
                    <a:lnTo>
                      <a:pt x="635" y="0"/>
                    </a:lnTo>
                    <a:lnTo>
                      <a:pt x="685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4" name="Freeform 750"/>
              <p:cNvSpPr>
                <a:spLocks/>
              </p:cNvSpPr>
              <p:nvPr/>
            </p:nvSpPr>
            <p:spPr bwMode="auto">
              <a:xfrm>
                <a:off x="3541" y="3281"/>
                <a:ext cx="11" cy="10"/>
              </a:xfrm>
              <a:custGeom>
                <a:avLst/>
                <a:gdLst>
                  <a:gd name="T0" fmla="*/ 0 w 86"/>
                  <a:gd name="T1" fmla="*/ 79 h 79"/>
                  <a:gd name="T2" fmla="*/ 8 w 86"/>
                  <a:gd name="T3" fmla="*/ 78 h 79"/>
                  <a:gd name="T4" fmla="*/ 16 w 86"/>
                  <a:gd name="T5" fmla="*/ 77 h 79"/>
                  <a:gd name="T6" fmla="*/ 23 w 86"/>
                  <a:gd name="T7" fmla="*/ 74 h 79"/>
                  <a:gd name="T8" fmla="*/ 29 w 86"/>
                  <a:gd name="T9" fmla="*/ 71 h 79"/>
                  <a:gd name="T10" fmla="*/ 35 w 86"/>
                  <a:gd name="T11" fmla="*/ 67 h 79"/>
                  <a:gd name="T12" fmla="*/ 41 w 86"/>
                  <a:gd name="T13" fmla="*/ 62 h 79"/>
                  <a:gd name="T14" fmla="*/ 46 w 86"/>
                  <a:gd name="T15" fmla="*/ 57 h 79"/>
                  <a:gd name="T16" fmla="*/ 52 w 86"/>
                  <a:gd name="T17" fmla="*/ 51 h 79"/>
                  <a:gd name="T18" fmla="*/ 56 w 86"/>
                  <a:gd name="T19" fmla="*/ 45 h 79"/>
                  <a:gd name="T20" fmla="*/ 61 w 86"/>
                  <a:gd name="T21" fmla="*/ 38 h 79"/>
                  <a:gd name="T22" fmla="*/ 65 w 86"/>
                  <a:gd name="T23" fmla="*/ 32 h 79"/>
                  <a:gd name="T24" fmla="*/ 69 w 86"/>
                  <a:gd name="T25" fmla="*/ 25 h 79"/>
                  <a:gd name="T26" fmla="*/ 73 w 86"/>
                  <a:gd name="T27" fmla="*/ 18 h 79"/>
                  <a:gd name="T28" fmla="*/ 77 w 86"/>
                  <a:gd name="T29" fmla="*/ 12 h 79"/>
                  <a:gd name="T30" fmla="*/ 81 w 86"/>
                  <a:gd name="T31" fmla="*/ 6 h 79"/>
                  <a:gd name="T32" fmla="*/ 86 w 86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79">
                    <a:moveTo>
                      <a:pt x="0" y="79"/>
                    </a:moveTo>
                    <a:lnTo>
                      <a:pt x="8" y="78"/>
                    </a:lnTo>
                    <a:lnTo>
                      <a:pt x="16" y="77"/>
                    </a:lnTo>
                    <a:lnTo>
                      <a:pt x="23" y="74"/>
                    </a:lnTo>
                    <a:lnTo>
                      <a:pt x="29" y="71"/>
                    </a:lnTo>
                    <a:lnTo>
                      <a:pt x="35" y="67"/>
                    </a:lnTo>
                    <a:lnTo>
                      <a:pt x="41" y="62"/>
                    </a:lnTo>
                    <a:lnTo>
                      <a:pt x="46" y="57"/>
                    </a:lnTo>
                    <a:lnTo>
                      <a:pt x="52" y="51"/>
                    </a:lnTo>
                    <a:lnTo>
                      <a:pt x="56" y="45"/>
                    </a:lnTo>
                    <a:lnTo>
                      <a:pt x="61" y="38"/>
                    </a:lnTo>
                    <a:lnTo>
                      <a:pt x="65" y="32"/>
                    </a:lnTo>
                    <a:lnTo>
                      <a:pt x="69" y="25"/>
                    </a:lnTo>
                    <a:lnTo>
                      <a:pt x="73" y="18"/>
                    </a:lnTo>
                    <a:lnTo>
                      <a:pt x="77" y="12"/>
                    </a:lnTo>
                    <a:lnTo>
                      <a:pt x="81" y="6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5" name="Freeform 751"/>
              <p:cNvSpPr>
                <a:spLocks/>
              </p:cNvSpPr>
              <p:nvPr/>
            </p:nvSpPr>
            <p:spPr bwMode="auto">
              <a:xfrm>
                <a:off x="3551" y="3232"/>
                <a:ext cx="25" cy="49"/>
              </a:xfrm>
              <a:custGeom>
                <a:avLst/>
                <a:gdLst>
                  <a:gd name="T0" fmla="*/ 8 w 201"/>
                  <a:gd name="T1" fmla="*/ 392 h 392"/>
                  <a:gd name="T2" fmla="*/ 1 w 201"/>
                  <a:gd name="T3" fmla="*/ 359 h 392"/>
                  <a:gd name="T4" fmla="*/ 0 w 201"/>
                  <a:gd name="T5" fmla="*/ 329 h 392"/>
                  <a:gd name="T6" fmla="*/ 3 w 201"/>
                  <a:gd name="T7" fmla="*/ 300 h 392"/>
                  <a:gd name="T8" fmla="*/ 10 w 201"/>
                  <a:gd name="T9" fmla="*/ 274 h 392"/>
                  <a:gd name="T10" fmla="*/ 20 w 201"/>
                  <a:gd name="T11" fmla="*/ 249 h 392"/>
                  <a:gd name="T12" fmla="*/ 34 w 201"/>
                  <a:gd name="T13" fmla="*/ 225 h 392"/>
                  <a:gd name="T14" fmla="*/ 50 w 201"/>
                  <a:gd name="T15" fmla="*/ 202 h 392"/>
                  <a:gd name="T16" fmla="*/ 67 w 201"/>
                  <a:gd name="T17" fmla="*/ 179 h 392"/>
                  <a:gd name="T18" fmla="*/ 86 w 201"/>
                  <a:gd name="T19" fmla="*/ 158 h 392"/>
                  <a:gd name="T20" fmla="*/ 104 w 201"/>
                  <a:gd name="T21" fmla="*/ 136 h 392"/>
                  <a:gd name="T22" fmla="*/ 123 w 201"/>
                  <a:gd name="T23" fmla="*/ 115 h 392"/>
                  <a:gd name="T24" fmla="*/ 142 w 201"/>
                  <a:gd name="T25" fmla="*/ 93 h 392"/>
                  <a:gd name="T26" fmla="*/ 159 w 201"/>
                  <a:gd name="T27" fmla="*/ 71 h 392"/>
                  <a:gd name="T28" fmla="*/ 176 w 201"/>
                  <a:gd name="T29" fmla="*/ 49 h 392"/>
                  <a:gd name="T30" fmla="*/ 190 w 201"/>
                  <a:gd name="T31" fmla="*/ 24 h 392"/>
                  <a:gd name="T32" fmla="*/ 201 w 201"/>
                  <a:gd name="T33" fmla="*/ 0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1" h="392">
                    <a:moveTo>
                      <a:pt x="8" y="392"/>
                    </a:moveTo>
                    <a:lnTo>
                      <a:pt x="1" y="359"/>
                    </a:lnTo>
                    <a:lnTo>
                      <a:pt x="0" y="329"/>
                    </a:lnTo>
                    <a:lnTo>
                      <a:pt x="3" y="300"/>
                    </a:lnTo>
                    <a:lnTo>
                      <a:pt x="10" y="274"/>
                    </a:lnTo>
                    <a:lnTo>
                      <a:pt x="20" y="249"/>
                    </a:lnTo>
                    <a:lnTo>
                      <a:pt x="34" y="225"/>
                    </a:lnTo>
                    <a:lnTo>
                      <a:pt x="50" y="202"/>
                    </a:lnTo>
                    <a:lnTo>
                      <a:pt x="67" y="179"/>
                    </a:lnTo>
                    <a:lnTo>
                      <a:pt x="86" y="158"/>
                    </a:lnTo>
                    <a:lnTo>
                      <a:pt x="104" y="136"/>
                    </a:lnTo>
                    <a:lnTo>
                      <a:pt x="123" y="115"/>
                    </a:lnTo>
                    <a:lnTo>
                      <a:pt x="142" y="93"/>
                    </a:lnTo>
                    <a:lnTo>
                      <a:pt x="159" y="71"/>
                    </a:lnTo>
                    <a:lnTo>
                      <a:pt x="176" y="49"/>
                    </a:lnTo>
                    <a:lnTo>
                      <a:pt x="190" y="24"/>
                    </a:lnTo>
                    <a:lnTo>
                      <a:pt x="20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6" name="Freeform 752"/>
              <p:cNvSpPr>
                <a:spLocks/>
              </p:cNvSpPr>
              <p:nvPr/>
            </p:nvSpPr>
            <p:spPr bwMode="auto">
              <a:xfrm>
                <a:off x="3576" y="3232"/>
                <a:ext cx="15" cy="52"/>
              </a:xfrm>
              <a:custGeom>
                <a:avLst/>
                <a:gdLst>
                  <a:gd name="T0" fmla="*/ 0 w 119"/>
                  <a:gd name="T1" fmla="*/ 0 h 418"/>
                  <a:gd name="T2" fmla="*/ 6 w 119"/>
                  <a:gd name="T3" fmla="*/ 25 h 418"/>
                  <a:gd name="T4" fmla="*/ 11 w 119"/>
                  <a:gd name="T5" fmla="*/ 52 h 418"/>
                  <a:gd name="T6" fmla="*/ 16 w 119"/>
                  <a:gd name="T7" fmla="*/ 78 h 418"/>
                  <a:gd name="T8" fmla="*/ 20 w 119"/>
                  <a:gd name="T9" fmla="*/ 105 h 418"/>
                  <a:gd name="T10" fmla="*/ 24 w 119"/>
                  <a:gd name="T11" fmla="*/ 132 h 418"/>
                  <a:gd name="T12" fmla="*/ 28 w 119"/>
                  <a:gd name="T13" fmla="*/ 159 h 418"/>
                  <a:gd name="T14" fmla="*/ 33 w 119"/>
                  <a:gd name="T15" fmla="*/ 188 h 418"/>
                  <a:gd name="T16" fmla="*/ 38 w 119"/>
                  <a:gd name="T17" fmla="*/ 215 h 418"/>
                  <a:gd name="T18" fmla="*/ 43 w 119"/>
                  <a:gd name="T19" fmla="*/ 242 h 418"/>
                  <a:gd name="T20" fmla="*/ 49 w 119"/>
                  <a:gd name="T21" fmla="*/ 269 h 418"/>
                  <a:gd name="T22" fmla="*/ 57 w 119"/>
                  <a:gd name="T23" fmla="*/ 295 h 418"/>
                  <a:gd name="T24" fmla="*/ 65 w 119"/>
                  <a:gd name="T25" fmla="*/ 321 h 418"/>
                  <a:gd name="T26" fmla="*/ 76 w 119"/>
                  <a:gd name="T27" fmla="*/ 347 h 418"/>
                  <a:gd name="T28" fmla="*/ 87 w 119"/>
                  <a:gd name="T29" fmla="*/ 372 h 418"/>
                  <a:gd name="T30" fmla="*/ 101 w 119"/>
                  <a:gd name="T31" fmla="*/ 395 h 418"/>
                  <a:gd name="T32" fmla="*/ 119 w 119"/>
                  <a:gd name="T33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418">
                    <a:moveTo>
                      <a:pt x="0" y="0"/>
                    </a:moveTo>
                    <a:lnTo>
                      <a:pt x="6" y="25"/>
                    </a:lnTo>
                    <a:lnTo>
                      <a:pt x="11" y="52"/>
                    </a:lnTo>
                    <a:lnTo>
                      <a:pt x="16" y="78"/>
                    </a:lnTo>
                    <a:lnTo>
                      <a:pt x="20" y="105"/>
                    </a:lnTo>
                    <a:lnTo>
                      <a:pt x="24" y="132"/>
                    </a:lnTo>
                    <a:lnTo>
                      <a:pt x="28" y="159"/>
                    </a:lnTo>
                    <a:lnTo>
                      <a:pt x="33" y="188"/>
                    </a:lnTo>
                    <a:lnTo>
                      <a:pt x="38" y="215"/>
                    </a:lnTo>
                    <a:lnTo>
                      <a:pt x="43" y="242"/>
                    </a:lnTo>
                    <a:lnTo>
                      <a:pt x="49" y="269"/>
                    </a:lnTo>
                    <a:lnTo>
                      <a:pt x="57" y="295"/>
                    </a:lnTo>
                    <a:lnTo>
                      <a:pt x="65" y="321"/>
                    </a:lnTo>
                    <a:lnTo>
                      <a:pt x="76" y="347"/>
                    </a:lnTo>
                    <a:lnTo>
                      <a:pt x="87" y="372"/>
                    </a:lnTo>
                    <a:lnTo>
                      <a:pt x="101" y="395"/>
                    </a:lnTo>
                    <a:lnTo>
                      <a:pt x="119" y="4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7" name="Freeform 753"/>
              <p:cNvSpPr>
                <a:spLocks/>
              </p:cNvSpPr>
              <p:nvPr/>
            </p:nvSpPr>
            <p:spPr bwMode="auto">
              <a:xfrm>
                <a:off x="3591" y="3284"/>
                <a:ext cx="30" cy="52"/>
              </a:xfrm>
              <a:custGeom>
                <a:avLst/>
                <a:gdLst>
                  <a:gd name="T0" fmla="*/ 0 w 238"/>
                  <a:gd name="T1" fmla="*/ 0 h 418"/>
                  <a:gd name="T2" fmla="*/ 14 w 238"/>
                  <a:gd name="T3" fmla="*/ 27 h 418"/>
                  <a:gd name="T4" fmla="*/ 31 w 238"/>
                  <a:gd name="T5" fmla="*/ 52 h 418"/>
                  <a:gd name="T6" fmla="*/ 50 w 238"/>
                  <a:gd name="T7" fmla="*/ 78 h 418"/>
                  <a:gd name="T8" fmla="*/ 71 w 238"/>
                  <a:gd name="T9" fmla="*/ 102 h 418"/>
                  <a:gd name="T10" fmla="*/ 93 w 238"/>
                  <a:gd name="T11" fmla="*/ 126 h 418"/>
                  <a:gd name="T12" fmla="*/ 115 w 238"/>
                  <a:gd name="T13" fmla="*/ 149 h 418"/>
                  <a:gd name="T14" fmla="*/ 139 w 238"/>
                  <a:gd name="T15" fmla="*/ 173 h 418"/>
                  <a:gd name="T16" fmla="*/ 160 w 238"/>
                  <a:gd name="T17" fmla="*/ 196 h 418"/>
                  <a:gd name="T18" fmla="*/ 180 w 238"/>
                  <a:gd name="T19" fmla="*/ 221 h 418"/>
                  <a:gd name="T20" fmla="*/ 198 w 238"/>
                  <a:gd name="T21" fmla="*/ 245 h 418"/>
                  <a:gd name="T22" fmla="*/ 213 w 238"/>
                  <a:gd name="T23" fmla="*/ 270 h 418"/>
                  <a:gd name="T24" fmla="*/ 226 w 238"/>
                  <a:gd name="T25" fmla="*/ 297 h 418"/>
                  <a:gd name="T26" fmla="*/ 234 w 238"/>
                  <a:gd name="T27" fmla="*/ 324 h 418"/>
                  <a:gd name="T28" fmla="*/ 238 w 238"/>
                  <a:gd name="T29" fmla="*/ 353 h 418"/>
                  <a:gd name="T30" fmla="*/ 238 w 238"/>
                  <a:gd name="T31" fmla="*/ 385 h 418"/>
                  <a:gd name="T32" fmla="*/ 232 w 238"/>
                  <a:gd name="T33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418">
                    <a:moveTo>
                      <a:pt x="0" y="0"/>
                    </a:moveTo>
                    <a:lnTo>
                      <a:pt x="14" y="27"/>
                    </a:lnTo>
                    <a:lnTo>
                      <a:pt x="31" y="52"/>
                    </a:lnTo>
                    <a:lnTo>
                      <a:pt x="50" y="78"/>
                    </a:lnTo>
                    <a:lnTo>
                      <a:pt x="71" y="102"/>
                    </a:lnTo>
                    <a:lnTo>
                      <a:pt x="93" y="126"/>
                    </a:lnTo>
                    <a:lnTo>
                      <a:pt x="115" y="149"/>
                    </a:lnTo>
                    <a:lnTo>
                      <a:pt x="139" y="173"/>
                    </a:lnTo>
                    <a:lnTo>
                      <a:pt x="160" y="196"/>
                    </a:lnTo>
                    <a:lnTo>
                      <a:pt x="180" y="221"/>
                    </a:lnTo>
                    <a:lnTo>
                      <a:pt x="198" y="245"/>
                    </a:lnTo>
                    <a:lnTo>
                      <a:pt x="213" y="270"/>
                    </a:lnTo>
                    <a:lnTo>
                      <a:pt x="226" y="297"/>
                    </a:lnTo>
                    <a:lnTo>
                      <a:pt x="234" y="324"/>
                    </a:lnTo>
                    <a:lnTo>
                      <a:pt x="238" y="353"/>
                    </a:lnTo>
                    <a:lnTo>
                      <a:pt x="238" y="385"/>
                    </a:lnTo>
                    <a:lnTo>
                      <a:pt x="232" y="4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8" name="Line 754"/>
              <p:cNvSpPr>
                <a:spLocks noChangeShapeType="1"/>
              </p:cNvSpPr>
              <p:nvPr/>
            </p:nvSpPr>
            <p:spPr bwMode="auto">
              <a:xfrm flipH="1">
                <a:off x="3607" y="3336"/>
                <a:ext cx="13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59" name="Freeform 755"/>
              <p:cNvSpPr>
                <a:spLocks/>
              </p:cNvSpPr>
              <p:nvPr/>
            </p:nvSpPr>
            <p:spPr bwMode="auto">
              <a:xfrm>
                <a:off x="3445" y="3518"/>
                <a:ext cx="174" cy="176"/>
              </a:xfrm>
              <a:custGeom>
                <a:avLst/>
                <a:gdLst>
                  <a:gd name="T0" fmla="*/ 1262 w 1390"/>
                  <a:gd name="T1" fmla="*/ 469 h 1413"/>
                  <a:gd name="T2" fmla="*/ 1182 w 1390"/>
                  <a:gd name="T3" fmla="*/ 602 h 1413"/>
                  <a:gd name="T4" fmla="*/ 1125 w 1390"/>
                  <a:gd name="T5" fmla="*/ 746 h 1413"/>
                  <a:gd name="T6" fmla="*/ 1079 w 1390"/>
                  <a:gd name="T7" fmla="*/ 895 h 1413"/>
                  <a:gd name="T8" fmla="*/ 1031 w 1390"/>
                  <a:gd name="T9" fmla="*/ 1044 h 1413"/>
                  <a:gd name="T10" fmla="*/ 966 w 1390"/>
                  <a:gd name="T11" fmla="*/ 1168 h 1413"/>
                  <a:gd name="T12" fmla="*/ 881 w 1390"/>
                  <a:gd name="T13" fmla="*/ 1240 h 1413"/>
                  <a:gd name="T14" fmla="*/ 785 w 1390"/>
                  <a:gd name="T15" fmla="*/ 1289 h 1413"/>
                  <a:gd name="T16" fmla="*/ 681 w 1390"/>
                  <a:gd name="T17" fmla="*/ 1324 h 1413"/>
                  <a:gd name="T18" fmla="*/ 574 w 1390"/>
                  <a:gd name="T19" fmla="*/ 1353 h 1413"/>
                  <a:gd name="T20" fmla="*/ 467 w 1390"/>
                  <a:gd name="T21" fmla="*/ 1379 h 1413"/>
                  <a:gd name="T22" fmla="*/ 393 w 1390"/>
                  <a:gd name="T23" fmla="*/ 1390 h 1413"/>
                  <a:gd name="T24" fmla="*/ 318 w 1390"/>
                  <a:gd name="T25" fmla="*/ 1400 h 1413"/>
                  <a:gd name="T26" fmla="*/ 243 w 1390"/>
                  <a:gd name="T27" fmla="*/ 1408 h 1413"/>
                  <a:gd name="T28" fmla="*/ 166 w 1390"/>
                  <a:gd name="T29" fmla="*/ 1413 h 1413"/>
                  <a:gd name="T30" fmla="*/ 88 w 1390"/>
                  <a:gd name="T31" fmla="*/ 1413 h 1413"/>
                  <a:gd name="T32" fmla="*/ 49 w 1390"/>
                  <a:gd name="T33" fmla="*/ 1397 h 1413"/>
                  <a:gd name="T34" fmla="*/ 36 w 1390"/>
                  <a:gd name="T35" fmla="*/ 1373 h 1413"/>
                  <a:gd name="T36" fmla="*/ 28 w 1390"/>
                  <a:gd name="T37" fmla="*/ 1346 h 1413"/>
                  <a:gd name="T38" fmla="*/ 21 w 1390"/>
                  <a:gd name="T39" fmla="*/ 1320 h 1413"/>
                  <a:gd name="T40" fmla="*/ 11 w 1390"/>
                  <a:gd name="T41" fmla="*/ 1294 h 1413"/>
                  <a:gd name="T42" fmla="*/ 0 w 1390"/>
                  <a:gd name="T43" fmla="*/ 1237 h 1413"/>
                  <a:gd name="T44" fmla="*/ 14 w 1390"/>
                  <a:gd name="T45" fmla="*/ 1117 h 1413"/>
                  <a:gd name="T46" fmla="*/ 55 w 1390"/>
                  <a:gd name="T47" fmla="*/ 1004 h 1413"/>
                  <a:gd name="T48" fmla="*/ 119 w 1390"/>
                  <a:gd name="T49" fmla="*/ 900 h 1413"/>
                  <a:gd name="T50" fmla="*/ 202 w 1390"/>
                  <a:gd name="T51" fmla="*/ 808 h 1413"/>
                  <a:gd name="T52" fmla="*/ 301 w 1390"/>
                  <a:gd name="T53" fmla="*/ 728 h 1413"/>
                  <a:gd name="T54" fmla="*/ 407 w 1390"/>
                  <a:gd name="T55" fmla="*/ 665 h 1413"/>
                  <a:gd name="T56" fmla="*/ 528 w 1390"/>
                  <a:gd name="T57" fmla="*/ 630 h 1413"/>
                  <a:gd name="T58" fmla="*/ 656 w 1390"/>
                  <a:gd name="T59" fmla="*/ 619 h 1413"/>
                  <a:gd name="T60" fmla="*/ 785 w 1390"/>
                  <a:gd name="T61" fmla="*/ 630 h 1413"/>
                  <a:gd name="T62" fmla="*/ 907 w 1390"/>
                  <a:gd name="T63" fmla="*/ 661 h 1413"/>
                  <a:gd name="T64" fmla="*/ 958 w 1390"/>
                  <a:gd name="T65" fmla="*/ 663 h 1413"/>
                  <a:gd name="T66" fmla="*/ 940 w 1390"/>
                  <a:gd name="T67" fmla="*/ 648 h 1413"/>
                  <a:gd name="T68" fmla="*/ 910 w 1390"/>
                  <a:gd name="T69" fmla="*/ 632 h 1413"/>
                  <a:gd name="T70" fmla="*/ 876 w 1390"/>
                  <a:gd name="T71" fmla="*/ 619 h 1413"/>
                  <a:gd name="T72" fmla="*/ 842 w 1390"/>
                  <a:gd name="T73" fmla="*/ 608 h 1413"/>
                  <a:gd name="T74" fmla="*/ 807 w 1390"/>
                  <a:gd name="T75" fmla="*/ 596 h 1413"/>
                  <a:gd name="T76" fmla="*/ 787 w 1390"/>
                  <a:gd name="T77" fmla="*/ 576 h 1413"/>
                  <a:gd name="T78" fmla="*/ 795 w 1390"/>
                  <a:gd name="T79" fmla="*/ 540 h 1413"/>
                  <a:gd name="T80" fmla="*/ 803 w 1390"/>
                  <a:gd name="T81" fmla="*/ 504 h 1413"/>
                  <a:gd name="T82" fmla="*/ 811 w 1390"/>
                  <a:gd name="T83" fmla="*/ 468 h 1413"/>
                  <a:gd name="T84" fmla="*/ 814 w 1390"/>
                  <a:gd name="T85" fmla="*/ 430 h 1413"/>
                  <a:gd name="T86" fmla="*/ 812 w 1390"/>
                  <a:gd name="T87" fmla="*/ 390 h 1413"/>
                  <a:gd name="T88" fmla="*/ 914 w 1390"/>
                  <a:gd name="T89" fmla="*/ 329 h 1413"/>
                  <a:gd name="T90" fmla="*/ 1016 w 1390"/>
                  <a:gd name="T91" fmla="*/ 266 h 1413"/>
                  <a:gd name="T92" fmla="*/ 1117 w 1390"/>
                  <a:gd name="T93" fmla="*/ 199 h 1413"/>
                  <a:gd name="T94" fmla="*/ 1211 w 1390"/>
                  <a:gd name="T95" fmla="*/ 122 h 1413"/>
                  <a:gd name="T96" fmla="*/ 1293 w 1390"/>
                  <a:gd name="T97" fmla="*/ 33 h 1413"/>
                  <a:gd name="T98" fmla="*/ 1341 w 1390"/>
                  <a:gd name="T99" fmla="*/ 38 h 1413"/>
                  <a:gd name="T100" fmla="*/ 1367 w 1390"/>
                  <a:gd name="T101" fmla="*/ 99 h 1413"/>
                  <a:gd name="T102" fmla="*/ 1382 w 1390"/>
                  <a:gd name="T103" fmla="*/ 166 h 1413"/>
                  <a:gd name="T104" fmla="*/ 1389 w 1390"/>
                  <a:gd name="T105" fmla="*/ 235 h 1413"/>
                  <a:gd name="T106" fmla="*/ 1390 w 1390"/>
                  <a:gd name="T107" fmla="*/ 308 h 1413"/>
                  <a:gd name="T108" fmla="*/ 1389 w 1390"/>
                  <a:gd name="T109" fmla="*/ 358 h 14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390" h="1413">
                    <a:moveTo>
                      <a:pt x="1337" y="390"/>
                    </a:moveTo>
                    <a:lnTo>
                      <a:pt x="1298" y="428"/>
                    </a:lnTo>
                    <a:lnTo>
                      <a:pt x="1262" y="469"/>
                    </a:lnTo>
                    <a:lnTo>
                      <a:pt x="1232" y="512"/>
                    </a:lnTo>
                    <a:lnTo>
                      <a:pt x="1205" y="556"/>
                    </a:lnTo>
                    <a:lnTo>
                      <a:pt x="1182" y="602"/>
                    </a:lnTo>
                    <a:lnTo>
                      <a:pt x="1161" y="649"/>
                    </a:lnTo>
                    <a:lnTo>
                      <a:pt x="1142" y="697"/>
                    </a:lnTo>
                    <a:lnTo>
                      <a:pt x="1125" y="746"/>
                    </a:lnTo>
                    <a:lnTo>
                      <a:pt x="1109" y="796"/>
                    </a:lnTo>
                    <a:lnTo>
                      <a:pt x="1094" y="845"/>
                    </a:lnTo>
                    <a:lnTo>
                      <a:pt x="1079" y="895"/>
                    </a:lnTo>
                    <a:lnTo>
                      <a:pt x="1064" y="946"/>
                    </a:lnTo>
                    <a:lnTo>
                      <a:pt x="1048" y="995"/>
                    </a:lnTo>
                    <a:lnTo>
                      <a:pt x="1031" y="1044"/>
                    </a:lnTo>
                    <a:lnTo>
                      <a:pt x="1012" y="1093"/>
                    </a:lnTo>
                    <a:lnTo>
                      <a:pt x="991" y="1140"/>
                    </a:lnTo>
                    <a:lnTo>
                      <a:pt x="966" y="1168"/>
                    </a:lnTo>
                    <a:lnTo>
                      <a:pt x="939" y="1195"/>
                    </a:lnTo>
                    <a:lnTo>
                      <a:pt x="911" y="1219"/>
                    </a:lnTo>
                    <a:lnTo>
                      <a:pt x="881" y="1240"/>
                    </a:lnTo>
                    <a:lnTo>
                      <a:pt x="850" y="1258"/>
                    </a:lnTo>
                    <a:lnTo>
                      <a:pt x="818" y="1274"/>
                    </a:lnTo>
                    <a:lnTo>
                      <a:pt x="785" y="1289"/>
                    </a:lnTo>
                    <a:lnTo>
                      <a:pt x="751" y="1302"/>
                    </a:lnTo>
                    <a:lnTo>
                      <a:pt x="716" y="1314"/>
                    </a:lnTo>
                    <a:lnTo>
                      <a:pt x="681" y="1324"/>
                    </a:lnTo>
                    <a:lnTo>
                      <a:pt x="646" y="1334"/>
                    </a:lnTo>
                    <a:lnTo>
                      <a:pt x="609" y="1343"/>
                    </a:lnTo>
                    <a:lnTo>
                      <a:pt x="574" y="1353"/>
                    </a:lnTo>
                    <a:lnTo>
                      <a:pt x="538" y="1361"/>
                    </a:lnTo>
                    <a:lnTo>
                      <a:pt x="503" y="1370"/>
                    </a:lnTo>
                    <a:lnTo>
                      <a:pt x="467" y="1379"/>
                    </a:lnTo>
                    <a:lnTo>
                      <a:pt x="442" y="1382"/>
                    </a:lnTo>
                    <a:lnTo>
                      <a:pt x="417" y="1386"/>
                    </a:lnTo>
                    <a:lnTo>
                      <a:pt x="393" y="1390"/>
                    </a:lnTo>
                    <a:lnTo>
                      <a:pt x="368" y="1394"/>
                    </a:lnTo>
                    <a:lnTo>
                      <a:pt x="343" y="1397"/>
                    </a:lnTo>
                    <a:lnTo>
                      <a:pt x="318" y="1400"/>
                    </a:lnTo>
                    <a:lnTo>
                      <a:pt x="293" y="1403"/>
                    </a:lnTo>
                    <a:lnTo>
                      <a:pt x="268" y="1406"/>
                    </a:lnTo>
                    <a:lnTo>
                      <a:pt x="243" y="1408"/>
                    </a:lnTo>
                    <a:lnTo>
                      <a:pt x="217" y="1410"/>
                    </a:lnTo>
                    <a:lnTo>
                      <a:pt x="192" y="1412"/>
                    </a:lnTo>
                    <a:lnTo>
                      <a:pt x="166" y="1413"/>
                    </a:lnTo>
                    <a:lnTo>
                      <a:pt x="141" y="1413"/>
                    </a:lnTo>
                    <a:lnTo>
                      <a:pt x="115" y="1413"/>
                    </a:lnTo>
                    <a:lnTo>
                      <a:pt x="88" y="1413"/>
                    </a:lnTo>
                    <a:lnTo>
                      <a:pt x="62" y="1412"/>
                    </a:lnTo>
                    <a:lnTo>
                      <a:pt x="55" y="1405"/>
                    </a:lnTo>
                    <a:lnTo>
                      <a:pt x="49" y="1397"/>
                    </a:lnTo>
                    <a:lnTo>
                      <a:pt x="44" y="1389"/>
                    </a:lnTo>
                    <a:lnTo>
                      <a:pt x="39" y="1381"/>
                    </a:lnTo>
                    <a:lnTo>
                      <a:pt x="36" y="1373"/>
                    </a:lnTo>
                    <a:lnTo>
                      <a:pt x="33" y="1364"/>
                    </a:lnTo>
                    <a:lnTo>
                      <a:pt x="30" y="1356"/>
                    </a:lnTo>
                    <a:lnTo>
                      <a:pt x="28" y="1346"/>
                    </a:lnTo>
                    <a:lnTo>
                      <a:pt x="25" y="1337"/>
                    </a:lnTo>
                    <a:lnTo>
                      <a:pt x="23" y="1328"/>
                    </a:lnTo>
                    <a:lnTo>
                      <a:pt x="21" y="1320"/>
                    </a:lnTo>
                    <a:lnTo>
                      <a:pt x="18" y="1311"/>
                    </a:lnTo>
                    <a:lnTo>
                      <a:pt x="15" y="1302"/>
                    </a:lnTo>
                    <a:lnTo>
                      <a:pt x="11" y="1294"/>
                    </a:lnTo>
                    <a:lnTo>
                      <a:pt x="7" y="1286"/>
                    </a:lnTo>
                    <a:lnTo>
                      <a:pt x="2" y="1279"/>
                    </a:lnTo>
                    <a:lnTo>
                      <a:pt x="0" y="1237"/>
                    </a:lnTo>
                    <a:lnTo>
                      <a:pt x="2" y="1196"/>
                    </a:lnTo>
                    <a:lnTo>
                      <a:pt x="6" y="1156"/>
                    </a:lnTo>
                    <a:lnTo>
                      <a:pt x="14" y="1117"/>
                    </a:lnTo>
                    <a:lnTo>
                      <a:pt x="25" y="1078"/>
                    </a:lnTo>
                    <a:lnTo>
                      <a:pt x="39" y="1040"/>
                    </a:lnTo>
                    <a:lnTo>
                      <a:pt x="55" y="1004"/>
                    </a:lnTo>
                    <a:lnTo>
                      <a:pt x="74" y="969"/>
                    </a:lnTo>
                    <a:lnTo>
                      <a:pt x="95" y="934"/>
                    </a:lnTo>
                    <a:lnTo>
                      <a:pt x="119" y="900"/>
                    </a:lnTo>
                    <a:lnTo>
                      <a:pt x="145" y="868"/>
                    </a:lnTo>
                    <a:lnTo>
                      <a:pt x="173" y="838"/>
                    </a:lnTo>
                    <a:lnTo>
                      <a:pt x="202" y="808"/>
                    </a:lnTo>
                    <a:lnTo>
                      <a:pt x="234" y="780"/>
                    </a:lnTo>
                    <a:lnTo>
                      <a:pt x="266" y="754"/>
                    </a:lnTo>
                    <a:lnTo>
                      <a:pt x="301" y="728"/>
                    </a:lnTo>
                    <a:lnTo>
                      <a:pt x="334" y="704"/>
                    </a:lnTo>
                    <a:lnTo>
                      <a:pt x="370" y="683"/>
                    </a:lnTo>
                    <a:lnTo>
                      <a:pt x="407" y="665"/>
                    </a:lnTo>
                    <a:lnTo>
                      <a:pt x="446" y="651"/>
                    </a:lnTo>
                    <a:lnTo>
                      <a:pt x="486" y="639"/>
                    </a:lnTo>
                    <a:lnTo>
                      <a:pt x="528" y="630"/>
                    </a:lnTo>
                    <a:lnTo>
                      <a:pt x="570" y="624"/>
                    </a:lnTo>
                    <a:lnTo>
                      <a:pt x="613" y="620"/>
                    </a:lnTo>
                    <a:lnTo>
                      <a:pt x="656" y="619"/>
                    </a:lnTo>
                    <a:lnTo>
                      <a:pt x="699" y="620"/>
                    </a:lnTo>
                    <a:lnTo>
                      <a:pt x="742" y="624"/>
                    </a:lnTo>
                    <a:lnTo>
                      <a:pt x="785" y="630"/>
                    </a:lnTo>
                    <a:lnTo>
                      <a:pt x="826" y="639"/>
                    </a:lnTo>
                    <a:lnTo>
                      <a:pt x="867" y="649"/>
                    </a:lnTo>
                    <a:lnTo>
                      <a:pt x="907" y="661"/>
                    </a:lnTo>
                    <a:lnTo>
                      <a:pt x="945" y="676"/>
                    </a:lnTo>
                    <a:lnTo>
                      <a:pt x="944" y="676"/>
                    </a:lnTo>
                    <a:lnTo>
                      <a:pt x="958" y="663"/>
                    </a:lnTo>
                    <a:lnTo>
                      <a:pt x="958" y="662"/>
                    </a:lnTo>
                    <a:lnTo>
                      <a:pt x="949" y="654"/>
                    </a:lnTo>
                    <a:lnTo>
                      <a:pt x="940" y="648"/>
                    </a:lnTo>
                    <a:lnTo>
                      <a:pt x="930" y="642"/>
                    </a:lnTo>
                    <a:lnTo>
                      <a:pt x="920" y="637"/>
                    </a:lnTo>
                    <a:lnTo>
                      <a:pt x="910" y="632"/>
                    </a:lnTo>
                    <a:lnTo>
                      <a:pt x="899" y="627"/>
                    </a:lnTo>
                    <a:lnTo>
                      <a:pt x="888" y="623"/>
                    </a:lnTo>
                    <a:lnTo>
                      <a:pt x="876" y="619"/>
                    </a:lnTo>
                    <a:lnTo>
                      <a:pt x="865" y="615"/>
                    </a:lnTo>
                    <a:lnTo>
                      <a:pt x="853" y="611"/>
                    </a:lnTo>
                    <a:lnTo>
                      <a:pt x="842" y="608"/>
                    </a:lnTo>
                    <a:lnTo>
                      <a:pt x="830" y="604"/>
                    </a:lnTo>
                    <a:lnTo>
                      <a:pt x="819" y="601"/>
                    </a:lnTo>
                    <a:lnTo>
                      <a:pt x="807" y="596"/>
                    </a:lnTo>
                    <a:lnTo>
                      <a:pt x="796" y="592"/>
                    </a:lnTo>
                    <a:lnTo>
                      <a:pt x="786" y="589"/>
                    </a:lnTo>
                    <a:lnTo>
                      <a:pt x="787" y="576"/>
                    </a:lnTo>
                    <a:lnTo>
                      <a:pt x="789" y="564"/>
                    </a:lnTo>
                    <a:lnTo>
                      <a:pt x="792" y="552"/>
                    </a:lnTo>
                    <a:lnTo>
                      <a:pt x="795" y="540"/>
                    </a:lnTo>
                    <a:lnTo>
                      <a:pt x="797" y="528"/>
                    </a:lnTo>
                    <a:lnTo>
                      <a:pt x="800" y="516"/>
                    </a:lnTo>
                    <a:lnTo>
                      <a:pt x="803" y="504"/>
                    </a:lnTo>
                    <a:lnTo>
                      <a:pt x="806" y="493"/>
                    </a:lnTo>
                    <a:lnTo>
                      <a:pt x="808" y="480"/>
                    </a:lnTo>
                    <a:lnTo>
                      <a:pt x="811" y="468"/>
                    </a:lnTo>
                    <a:lnTo>
                      <a:pt x="812" y="456"/>
                    </a:lnTo>
                    <a:lnTo>
                      <a:pt x="814" y="442"/>
                    </a:lnTo>
                    <a:lnTo>
                      <a:pt x="814" y="430"/>
                    </a:lnTo>
                    <a:lnTo>
                      <a:pt x="814" y="417"/>
                    </a:lnTo>
                    <a:lnTo>
                      <a:pt x="813" y="403"/>
                    </a:lnTo>
                    <a:lnTo>
                      <a:pt x="812" y="390"/>
                    </a:lnTo>
                    <a:lnTo>
                      <a:pt x="845" y="369"/>
                    </a:lnTo>
                    <a:lnTo>
                      <a:pt x="879" y="349"/>
                    </a:lnTo>
                    <a:lnTo>
                      <a:pt x="914" y="329"/>
                    </a:lnTo>
                    <a:lnTo>
                      <a:pt x="948" y="309"/>
                    </a:lnTo>
                    <a:lnTo>
                      <a:pt x="982" y="287"/>
                    </a:lnTo>
                    <a:lnTo>
                      <a:pt x="1016" y="266"/>
                    </a:lnTo>
                    <a:lnTo>
                      <a:pt x="1051" y="245"/>
                    </a:lnTo>
                    <a:lnTo>
                      <a:pt x="1084" y="222"/>
                    </a:lnTo>
                    <a:lnTo>
                      <a:pt x="1117" y="199"/>
                    </a:lnTo>
                    <a:lnTo>
                      <a:pt x="1150" y="175"/>
                    </a:lnTo>
                    <a:lnTo>
                      <a:pt x="1181" y="148"/>
                    </a:lnTo>
                    <a:lnTo>
                      <a:pt x="1211" y="122"/>
                    </a:lnTo>
                    <a:lnTo>
                      <a:pt x="1239" y="94"/>
                    </a:lnTo>
                    <a:lnTo>
                      <a:pt x="1266" y="64"/>
                    </a:lnTo>
                    <a:lnTo>
                      <a:pt x="1293" y="33"/>
                    </a:lnTo>
                    <a:lnTo>
                      <a:pt x="1317" y="0"/>
                    </a:lnTo>
                    <a:lnTo>
                      <a:pt x="1330" y="18"/>
                    </a:lnTo>
                    <a:lnTo>
                      <a:pt x="1341" y="38"/>
                    </a:lnTo>
                    <a:lnTo>
                      <a:pt x="1351" y="58"/>
                    </a:lnTo>
                    <a:lnTo>
                      <a:pt x="1360" y="78"/>
                    </a:lnTo>
                    <a:lnTo>
                      <a:pt x="1367" y="99"/>
                    </a:lnTo>
                    <a:lnTo>
                      <a:pt x="1373" y="121"/>
                    </a:lnTo>
                    <a:lnTo>
                      <a:pt x="1378" y="143"/>
                    </a:lnTo>
                    <a:lnTo>
                      <a:pt x="1382" y="166"/>
                    </a:lnTo>
                    <a:lnTo>
                      <a:pt x="1385" y="189"/>
                    </a:lnTo>
                    <a:lnTo>
                      <a:pt x="1387" y="212"/>
                    </a:lnTo>
                    <a:lnTo>
                      <a:pt x="1389" y="235"/>
                    </a:lnTo>
                    <a:lnTo>
                      <a:pt x="1390" y="259"/>
                    </a:lnTo>
                    <a:lnTo>
                      <a:pt x="1390" y="283"/>
                    </a:lnTo>
                    <a:lnTo>
                      <a:pt x="1390" y="308"/>
                    </a:lnTo>
                    <a:lnTo>
                      <a:pt x="1389" y="332"/>
                    </a:lnTo>
                    <a:lnTo>
                      <a:pt x="1389" y="357"/>
                    </a:lnTo>
                    <a:lnTo>
                      <a:pt x="1389" y="358"/>
                    </a:lnTo>
                    <a:lnTo>
                      <a:pt x="1336" y="391"/>
                    </a:lnTo>
                    <a:lnTo>
                      <a:pt x="1337" y="390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0" name="Freeform 756"/>
              <p:cNvSpPr>
                <a:spLocks/>
              </p:cNvSpPr>
              <p:nvPr/>
            </p:nvSpPr>
            <p:spPr bwMode="auto">
              <a:xfrm>
                <a:off x="3569" y="3567"/>
                <a:ext cx="43" cy="93"/>
              </a:xfrm>
              <a:custGeom>
                <a:avLst/>
                <a:gdLst>
                  <a:gd name="T0" fmla="*/ 346 w 346"/>
                  <a:gd name="T1" fmla="*/ 0 h 750"/>
                  <a:gd name="T2" fmla="*/ 307 w 346"/>
                  <a:gd name="T3" fmla="*/ 38 h 750"/>
                  <a:gd name="T4" fmla="*/ 271 w 346"/>
                  <a:gd name="T5" fmla="*/ 79 h 750"/>
                  <a:gd name="T6" fmla="*/ 241 w 346"/>
                  <a:gd name="T7" fmla="*/ 122 h 750"/>
                  <a:gd name="T8" fmla="*/ 214 w 346"/>
                  <a:gd name="T9" fmla="*/ 166 h 750"/>
                  <a:gd name="T10" fmla="*/ 191 w 346"/>
                  <a:gd name="T11" fmla="*/ 212 h 750"/>
                  <a:gd name="T12" fmla="*/ 170 w 346"/>
                  <a:gd name="T13" fmla="*/ 259 h 750"/>
                  <a:gd name="T14" fmla="*/ 151 w 346"/>
                  <a:gd name="T15" fmla="*/ 307 h 750"/>
                  <a:gd name="T16" fmla="*/ 134 w 346"/>
                  <a:gd name="T17" fmla="*/ 356 h 750"/>
                  <a:gd name="T18" fmla="*/ 118 w 346"/>
                  <a:gd name="T19" fmla="*/ 406 h 750"/>
                  <a:gd name="T20" fmla="*/ 103 w 346"/>
                  <a:gd name="T21" fmla="*/ 455 h 750"/>
                  <a:gd name="T22" fmla="*/ 88 w 346"/>
                  <a:gd name="T23" fmla="*/ 505 h 750"/>
                  <a:gd name="T24" fmla="*/ 73 w 346"/>
                  <a:gd name="T25" fmla="*/ 556 h 750"/>
                  <a:gd name="T26" fmla="*/ 57 w 346"/>
                  <a:gd name="T27" fmla="*/ 605 h 750"/>
                  <a:gd name="T28" fmla="*/ 40 w 346"/>
                  <a:gd name="T29" fmla="*/ 654 h 750"/>
                  <a:gd name="T30" fmla="*/ 21 w 346"/>
                  <a:gd name="T31" fmla="*/ 703 h 750"/>
                  <a:gd name="T32" fmla="*/ 0 w 346"/>
                  <a:gd name="T33" fmla="*/ 750 h 7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750">
                    <a:moveTo>
                      <a:pt x="346" y="0"/>
                    </a:moveTo>
                    <a:lnTo>
                      <a:pt x="307" y="38"/>
                    </a:lnTo>
                    <a:lnTo>
                      <a:pt x="271" y="79"/>
                    </a:lnTo>
                    <a:lnTo>
                      <a:pt x="241" y="122"/>
                    </a:lnTo>
                    <a:lnTo>
                      <a:pt x="214" y="166"/>
                    </a:lnTo>
                    <a:lnTo>
                      <a:pt x="191" y="212"/>
                    </a:lnTo>
                    <a:lnTo>
                      <a:pt x="170" y="259"/>
                    </a:lnTo>
                    <a:lnTo>
                      <a:pt x="151" y="307"/>
                    </a:lnTo>
                    <a:lnTo>
                      <a:pt x="134" y="356"/>
                    </a:lnTo>
                    <a:lnTo>
                      <a:pt x="118" y="406"/>
                    </a:lnTo>
                    <a:lnTo>
                      <a:pt x="103" y="455"/>
                    </a:lnTo>
                    <a:lnTo>
                      <a:pt x="88" y="505"/>
                    </a:lnTo>
                    <a:lnTo>
                      <a:pt x="73" y="556"/>
                    </a:lnTo>
                    <a:lnTo>
                      <a:pt x="57" y="605"/>
                    </a:lnTo>
                    <a:lnTo>
                      <a:pt x="40" y="654"/>
                    </a:lnTo>
                    <a:lnTo>
                      <a:pt x="21" y="703"/>
                    </a:lnTo>
                    <a:lnTo>
                      <a:pt x="0" y="75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1" name="Freeform 757"/>
              <p:cNvSpPr>
                <a:spLocks/>
              </p:cNvSpPr>
              <p:nvPr/>
            </p:nvSpPr>
            <p:spPr bwMode="auto">
              <a:xfrm>
                <a:off x="3504" y="3660"/>
                <a:ext cx="65" cy="30"/>
              </a:xfrm>
              <a:custGeom>
                <a:avLst/>
                <a:gdLst>
                  <a:gd name="T0" fmla="*/ 524 w 524"/>
                  <a:gd name="T1" fmla="*/ 0 h 239"/>
                  <a:gd name="T2" fmla="*/ 499 w 524"/>
                  <a:gd name="T3" fmla="*/ 28 h 239"/>
                  <a:gd name="T4" fmla="*/ 472 w 524"/>
                  <a:gd name="T5" fmla="*/ 55 h 239"/>
                  <a:gd name="T6" fmla="*/ 444 w 524"/>
                  <a:gd name="T7" fmla="*/ 79 h 239"/>
                  <a:gd name="T8" fmla="*/ 414 w 524"/>
                  <a:gd name="T9" fmla="*/ 100 h 239"/>
                  <a:gd name="T10" fmla="*/ 383 w 524"/>
                  <a:gd name="T11" fmla="*/ 118 h 239"/>
                  <a:gd name="T12" fmla="*/ 351 w 524"/>
                  <a:gd name="T13" fmla="*/ 134 h 239"/>
                  <a:gd name="T14" fmla="*/ 318 w 524"/>
                  <a:gd name="T15" fmla="*/ 149 h 239"/>
                  <a:gd name="T16" fmla="*/ 284 w 524"/>
                  <a:gd name="T17" fmla="*/ 162 h 239"/>
                  <a:gd name="T18" fmla="*/ 249 w 524"/>
                  <a:gd name="T19" fmla="*/ 174 h 239"/>
                  <a:gd name="T20" fmla="*/ 214 w 524"/>
                  <a:gd name="T21" fmla="*/ 184 h 239"/>
                  <a:gd name="T22" fmla="*/ 179 w 524"/>
                  <a:gd name="T23" fmla="*/ 194 h 239"/>
                  <a:gd name="T24" fmla="*/ 142 w 524"/>
                  <a:gd name="T25" fmla="*/ 203 h 239"/>
                  <a:gd name="T26" fmla="*/ 107 w 524"/>
                  <a:gd name="T27" fmla="*/ 213 h 239"/>
                  <a:gd name="T28" fmla="*/ 71 w 524"/>
                  <a:gd name="T29" fmla="*/ 221 h 239"/>
                  <a:gd name="T30" fmla="*/ 36 w 524"/>
                  <a:gd name="T31" fmla="*/ 230 h 239"/>
                  <a:gd name="T32" fmla="*/ 0 w 524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4" h="239">
                    <a:moveTo>
                      <a:pt x="524" y="0"/>
                    </a:moveTo>
                    <a:lnTo>
                      <a:pt x="499" y="28"/>
                    </a:lnTo>
                    <a:lnTo>
                      <a:pt x="472" y="55"/>
                    </a:lnTo>
                    <a:lnTo>
                      <a:pt x="444" y="79"/>
                    </a:lnTo>
                    <a:lnTo>
                      <a:pt x="414" y="100"/>
                    </a:lnTo>
                    <a:lnTo>
                      <a:pt x="383" y="118"/>
                    </a:lnTo>
                    <a:lnTo>
                      <a:pt x="351" y="134"/>
                    </a:lnTo>
                    <a:lnTo>
                      <a:pt x="318" y="149"/>
                    </a:lnTo>
                    <a:lnTo>
                      <a:pt x="284" y="162"/>
                    </a:lnTo>
                    <a:lnTo>
                      <a:pt x="249" y="174"/>
                    </a:lnTo>
                    <a:lnTo>
                      <a:pt x="214" y="184"/>
                    </a:lnTo>
                    <a:lnTo>
                      <a:pt x="179" y="194"/>
                    </a:lnTo>
                    <a:lnTo>
                      <a:pt x="142" y="203"/>
                    </a:lnTo>
                    <a:lnTo>
                      <a:pt x="107" y="213"/>
                    </a:lnTo>
                    <a:lnTo>
                      <a:pt x="71" y="221"/>
                    </a:lnTo>
                    <a:lnTo>
                      <a:pt x="36" y="230"/>
                    </a:lnTo>
                    <a:lnTo>
                      <a:pt x="0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2" name="Freeform 758"/>
              <p:cNvSpPr>
                <a:spLocks/>
              </p:cNvSpPr>
              <p:nvPr/>
            </p:nvSpPr>
            <p:spPr bwMode="auto">
              <a:xfrm>
                <a:off x="3453" y="3690"/>
                <a:ext cx="51" cy="4"/>
              </a:xfrm>
              <a:custGeom>
                <a:avLst/>
                <a:gdLst>
                  <a:gd name="T0" fmla="*/ 405 w 405"/>
                  <a:gd name="T1" fmla="*/ 0 h 34"/>
                  <a:gd name="T2" fmla="*/ 380 w 405"/>
                  <a:gd name="T3" fmla="*/ 3 h 34"/>
                  <a:gd name="T4" fmla="*/ 355 w 405"/>
                  <a:gd name="T5" fmla="*/ 7 h 34"/>
                  <a:gd name="T6" fmla="*/ 331 w 405"/>
                  <a:gd name="T7" fmla="*/ 11 h 34"/>
                  <a:gd name="T8" fmla="*/ 306 w 405"/>
                  <a:gd name="T9" fmla="*/ 15 h 34"/>
                  <a:gd name="T10" fmla="*/ 281 w 405"/>
                  <a:gd name="T11" fmla="*/ 18 h 34"/>
                  <a:gd name="T12" fmla="*/ 256 w 405"/>
                  <a:gd name="T13" fmla="*/ 21 h 34"/>
                  <a:gd name="T14" fmla="*/ 231 w 405"/>
                  <a:gd name="T15" fmla="*/ 24 h 34"/>
                  <a:gd name="T16" fmla="*/ 206 w 405"/>
                  <a:gd name="T17" fmla="*/ 27 h 34"/>
                  <a:gd name="T18" fmla="*/ 181 w 405"/>
                  <a:gd name="T19" fmla="*/ 29 h 34"/>
                  <a:gd name="T20" fmla="*/ 155 w 405"/>
                  <a:gd name="T21" fmla="*/ 31 h 34"/>
                  <a:gd name="T22" fmla="*/ 130 w 405"/>
                  <a:gd name="T23" fmla="*/ 33 h 34"/>
                  <a:gd name="T24" fmla="*/ 104 w 405"/>
                  <a:gd name="T25" fmla="*/ 34 h 34"/>
                  <a:gd name="T26" fmla="*/ 79 w 405"/>
                  <a:gd name="T27" fmla="*/ 34 h 34"/>
                  <a:gd name="T28" fmla="*/ 53 w 405"/>
                  <a:gd name="T29" fmla="*/ 34 h 34"/>
                  <a:gd name="T30" fmla="*/ 26 w 405"/>
                  <a:gd name="T31" fmla="*/ 34 h 34"/>
                  <a:gd name="T32" fmla="*/ 0 w 405"/>
                  <a:gd name="T3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34">
                    <a:moveTo>
                      <a:pt x="405" y="0"/>
                    </a:moveTo>
                    <a:lnTo>
                      <a:pt x="380" y="3"/>
                    </a:lnTo>
                    <a:lnTo>
                      <a:pt x="355" y="7"/>
                    </a:lnTo>
                    <a:lnTo>
                      <a:pt x="331" y="11"/>
                    </a:lnTo>
                    <a:lnTo>
                      <a:pt x="306" y="15"/>
                    </a:lnTo>
                    <a:lnTo>
                      <a:pt x="281" y="18"/>
                    </a:lnTo>
                    <a:lnTo>
                      <a:pt x="256" y="21"/>
                    </a:lnTo>
                    <a:lnTo>
                      <a:pt x="231" y="24"/>
                    </a:lnTo>
                    <a:lnTo>
                      <a:pt x="206" y="27"/>
                    </a:lnTo>
                    <a:lnTo>
                      <a:pt x="181" y="29"/>
                    </a:lnTo>
                    <a:lnTo>
                      <a:pt x="155" y="31"/>
                    </a:lnTo>
                    <a:lnTo>
                      <a:pt x="130" y="33"/>
                    </a:lnTo>
                    <a:lnTo>
                      <a:pt x="104" y="34"/>
                    </a:lnTo>
                    <a:lnTo>
                      <a:pt x="79" y="34"/>
                    </a:lnTo>
                    <a:lnTo>
                      <a:pt x="53" y="34"/>
                    </a:lnTo>
                    <a:lnTo>
                      <a:pt x="26" y="34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3" name="Freeform 759"/>
              <p:cNvSpPr>
                <a:spLocks/>
              </p:cNvSpPr>
              <p:nvPr/>
            </p:nvSpPr>
            <p:spPr bwMode="auto">
              <a:xfrm>
                <a:off x="3446" y="3678"/>
                <a:ext cx="7" cy="16"/>
              </a:xfrm>
              <a:custGeom>
                <a:avLst/>
                <a:gdLst>
                  <a:gd name="T0" fmla="*/ 60 w 60"/>
                  <a:gd name="T1" fmla="*/ 133 h 133"/>
                  <a:gd name="T2" fmla="*/ 53 w 60"/>
                  <a:gd name="T3" fmla="*/ 126 h 133"/>
                  <a:gd name="T4" fmla="*/ 47 w 60"/>
                  <a:gd name="T5" fmla="*/ 118 h 133"/>
                  <a:gd name="T6" fmla="*/ 42 w 60"/>
                  <a:gd name="T7" fmla="*/ 110 h 133"/>
                  <a:gd name="T8" fmla="*/ 37 w 60"/>
                  <a:gd name="T9" fmla="*/ 102 h 133"/>
                  <a:gd name="T10" fmla="*/ 34 w 60"/>
                  <a:gd name="T11" fmla="*/ 94 h 133"/>
                  <a:gd name="T12" fmla="*/ 31 w 60"/>
                  <a:gd name="T13" fmla="*/ 85 h 133"/>
                  <a:gd name="T14" fmla="*/ 28 w 60"/>
                  <a:gd name="T15" fmla="*/ 77 h 133"/>
                  <a:gd name="T16" fmla="*/ 26 w 60"/>
                  <a:gd name="T17" fmla="*/ 67 h 133"/>
                  <a:gd name="T18" fmla="*/ 23 w 60"/>
                  <a:gd name="T19" fmla="*/ 58 h 133"/>
                  <a:gd name="T20" fmla="*/ 21 w 60"/>
                  <a:gd name="T21" fmla="*/ 49 h 133"/>
                  <a:gd name="T22" fmla="*/ 19 w 60"/>
                  <a:gd name="T23" fmla="*/ 41 h 133"/>
                  <a:gd name="T24" fmla="*/ 16 w 60"/>
                  <a:gd name="T25" fmla="*/ 32 h 133"/>
                  <a:gd name="T26" fmla="*/ 13 w 60"/>
                  <a:gd name="T27" fmla="*/ 23 h 133"/>
                  <a:gd name="T28" fmla="*/ 9 w 60"/>
                  <a:gd name="T29" fmla="*/ 15 h 133"/>
                  <a:gd name="T30" fmla="*/ 5 w 60"/>
                  <a:gd name="T31" fmla="*/ 7 h 133"/>
                  <a:gd name="T32" fmla="*/ 0 w 60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33">
                    <a:moveTo>
                      <a:pt x="60" y="133"/>
                    </a:moveTo>
                    <a:lnTo>
                      <a:pt x="53" y="126"/>
                    </a:lnTo>
                    <a:lnTo>
                      <a:pt x="47" y="118"/>
                    </a:lnTo>
                    <a:lnTo>
                      <a:pt x="42" y="110"/>
                    </a:lnTo>
                    <a:lnTo>
                      <a:pt x="37" y="102"/>
                    </a:lnTo>
                    <a:lnTo>
                      <a:pt x="34" y="94"/>
                    </a:lnTo>
                    <a:lnTo>
                      <a:pt x="31" y="85"/>
                    </a:lnTo>
                    <a:lnTo>
                      <a:pt x="28" y="77"/>
                    </a:lnTo>
                    <a:lnTo>
                      <a:pt x="26" y="67"/>
                    </a:lnTo>
                    <a:lnTo>
                      <a:pt x="23" y="58"/>
                    </a:lnTo>
                    <a:lnTo>
                      <a:pt x="21" y="49"/>
                    </a:lnTo>
                    <a:lnTo>
                      <a:pt x="19" y="41"/>
                    </a:lnTo>
                    <a:lnTo>
                      <a:pt x="16" y="32"/>
                    </a:lnTo>
                    <a:lnTo>
                      <a:pt x="13" y="23"/>
                    </a:lnTo>
                    <a:lnTo>
                      <a:pt x="9" y="15"/>
                    </a:lnTo>
                    <a:lnTo>
                      <a:pt x="5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4" name="Freeform 760"/>
              <p:cNvSpPr>
                <a:spLocks/>
              </p:cNvSpPr>
              <p:nvPr/>
            </p:nvSpPr>
            <p:spPr bwMode="auto">
              <a:xfrm>
                <a:off x="3445" y="3609"/>
                <a:ext cx="38" cy="69"/>
              </a:xfrm>
              <a:custGeom>
                <a:avLst/>
                <a:gdLst>
                  <a:gd name="T0" fmla="*/ 2 w 301"/>
                  <a:gd name="T1" fmla="*/ 551 h 551"/>
                  <a:gd name="T2" fmla="*/ 0 w 301"/>
                  <a:gd name="T3" fmla="*/ 509 h 551"/>
                  <a:gd name="T4" fmla="*/ 2 w 301"/>
                  <a:gd name="T5" fmla="*/ 468 h 551"/>
                  <a:gd name="T6" fmla="*/ 6 w 301"/>
                  <a:gd name="T7" fmla="*/ 428 h 551"/>
                  <a:gd name="T8" fmla="*/ 14 w 301"/>
                  <a:gd name="T9" fmla="*/ 389 h 551"/>
                  <a:gd name="T10" fmla="*/ 25 w 301"/>
                  <a:gd name="T11" fmla="*/ 350 h 551"/>
                  <a:gd name="T12" fmla="*/ 39 w 301"/>
                  <a:gd name="T13" fmla="*/ 312 h 551"/>
                  <a:gd name="T14" fmla="*/ 55 w 301"/>
                  <a:gd name="T15" fmla="*/ 276 h 551"/>
                  <a:gd name="T16" fmla="*/ 74 w 301"/>
                  <a:gd name="T17" fmla="*/ 241 h 551"/>
                  <a:gd name="T18" fmla="*/ 95 w 301"/>
                  <a:gd name="T19" fmla="*/ 206 h 551"/>
                  <a:gd name="T20" fmla="*/ 119 w 301"/>
                  <a:gd name="T21" fmla="*/ 172 h 551"/>
                  <a:gd name="T22" fmla="*/ 145 w 301"/>
                  <a:gd name="T23" fmla="*/ 140 h 551"/>
                  <a:gd name="T24" fmla="*/ 173 w 301"/>
                  <a:gd name="T25" fmla="*/ 110 h 551"/>
                  <a:gd name="T26" fmla="*/ 202 w 301"/>
                  <a:gd name="T27" fmla="*/ 80 h 551"/>
                  <a:gd name="T28" fmla="*/ 234 w 301"/>
                  <a:gd name="T29" fmla="*/ 52 h 551"/>
                  <a:gd name="T30" fmla="*/ 266 w 301"/>
                  <a:gd name="T31" fmla="*/ 26 h 551"/>
                  <a:gd name="T32" fmla="*/ 301 w 301"/>
                  <a:gd name="T33" fmla="*/ 0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1" h="551">
                    <a:moveTo>
                      <a:pt x="2" y="551"/>
                    </a:moveTo>
                    <a:lnTo>
                      <a:pt x="0" y="509"/>
                    </a:lnTo>
                    <a:lnTo>
                      <a:pt x="2" y="468"/>
                    </a:lnTo>
                    <a:lnTo>
                      <a:pt x="6" y="428"/>
                    </a:lnTo>
                    <a:lnTo>
                      <a:pt x="14" y="389"/>
                    </a:lnTo>
                    <a:lnTo>
                      <a:pt x="25" y="350"/>
                    </a:lnTo>
                    <a:lnTo>
                      <a:pt x="39" y="312"/>
                    </a:lnTo>
                    <a:lnTo>
                      <a:pt x="55" y="276"/>
                    </a:lnTo>
                    <a:lnTo>
                      <a:pt x="74" y="241"/>
                    </a:lnTo>
                    <a:lnTo>
                      <a:pt x="95" y="206"/>
                    </a:lnTo>
                    <a:lnTo>
                      <a:pt x="119" y="172"/>
                    </a:lnTo>
                    <a:lnTo>
                      <a:pt x="145" y="140"/>
                    </a:lnTo>
                    <a:lnTo>
                      <a:pt x="173" y="110"/>
                    </a:lnTo>
                    <a:lnTo>
                      <a:pt x="202" y="80"/>
                    </a:lnTo>
                    <a:lnTo>
                      <a:pt x="234" y="52"/>
                    </a:lnTo>
                    <a:lnTo>
                      <a:pt x="266" y="26"/>
                    </a:lnTo>
                    <a:lnTo>
                      <a:pt x="30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5" name="Freeform 761"/>
              <p:cNvSpPr>
                <a:spLocks/>
              </p:cNvSpPr>
              <p:nvPr/>
            </p:nvSpPr>
            <p:spPr bwMode="auto">
              <a:xfrm>
                <a:off x="3483" y="3595"/>
                <a:ext cx="80" cy="14"/>
              </a:xfrm>
              <a:custGeom>
                <a:avLst/>
                <a:gdLst>
                  <a:gd name="T0" fmla="*/ 0 w 644"/>
                  <a:gd name="T1" fmla="*/ 109 h 109"/>
                  <a:gd name="T2" fmla="*/ 33 w 644"/>
                  <a:gd name="T3" fmla="*/ 85 h 109"/>
                  <a:gd name="T4" fmla="*/ 69 w 644"/>
                  <a:gd name="T5" fmla="*/ 64 h 109"/>
                  <a:gd name="T6" fmla="*/ 106 w 644"/>
                  <a:gd name="T7" fmla="*/ 46 h 109"/>
                  <a:gd name="T8" fmla="*/ 145 w 644"/>
                  <a:gd name="T9" fmla="*/ 32 h 109"/>
                  <a:gd name="T10" fmla="*/ 185 w 644"/>
                  <a:gd name="T11" fmla="*/ 20 h 109"/>
                  <a:gd name="T12" fmla="*/ 227 w 644"/>
                  <a:gd name="T13" fmla="*/ 11 h 109"/>
                  <a:gd name="T14" fmla="*/ 269 w 644"/>
                  <a:gd name="T15" fmla="*/ 5 h 109"/>
                  <a:gd name="T16" fmla="*/ 312 w 644"/>
                  <a:gd name="T17" fmla="*/ 1 h 109"/>
                  <a:gd name="T18" fmla="*/ 355 w 644"/>
                  <a:gd name="T19" fmla="*/ 0 h 109"/>
                  <a:gd name="T20" fmla="*/ 398 w 644"/>
                  <a:gd name="T21" fmla="*/ 1 h 109"/>
                  <a:gd name="T22" fmla="*/ 441 w 644"/>
                  <a:gd name="T23" fmla="*/ 5 h 109"/>
                  <a:gd name="T24" fmla="*/ 484 w 644"/>
                  <a:gd name="T25" fmla="*/ 11 h 109"/>
                  <a:gd name="T26" fmla="*/ 525 w 644"/>
                  <a:gd name="T27" fmla="*/ 20 h 109"/>
                  <a:gd name="T28" fmla="*/ 566 w 644"/>
                  <a:gd name="T29" fmla="*/ 30 h 109"/>
                  <a:gd name="T30" fmla="*/ 606 w 644"/>
                  <a:gd name="T31" fmla="*/ 42 h 109"/>
                  <a:gd name="T32" fmla="*/ 644 w 644"/>
                  <a:gd name="T33" fmla="*/ 57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4" h="109">
                    <a:moveTo>
                      <a:pt x="0" y="109"/>
                    </a:moveTo>
                    <a:lnTo>
                      <a:pt x="33" y="85"/>
                    </a:lnTo>
                    <a:lnTo>
                      <a:pt x="69" y="64"/>
                    </a:lnTo>
                    <a:lnTo>
                      <a:pt x="106" y="46"/>
                    </a:lnTo>
                    <a:lnTo>
                      <a:pt x="145" y="32"/>
                    </a:lnTo>
                    <a:lnTo>
                      <a:pt x="185" y="20"/>
                    </a:lnTo>
                    <a:lnTo>
                      <a:pt x="227" y="11"/>
                    </a:lnTo>
                    <a:lnTo>
                      <a:pt x="269" y="5"/>
                    </a:lnTo>
                    <a:lnTo>
                      <a:pt x="312" y="1"/>
                    </a:lnTo>
                    <a:lnTo>
                      <a:pt x="355" y="0"/>
                    </a:lnTo>
                    <a:lnTo>
                      <a:pt x="398" y="1"/>
                    </a:lnTo>
                    <a:lnTo>
                      <a:pt x="441" y="5"/>
                    </a:lnTo>
                    <a:lnTo>
                      <a:pt x="484" y="11"/>
                    </a:lnTo>
                    <a:lnTo>
                      <a:pt x="525" y="20"/>
                    </a:lnTo>
                    <a:lnTo>
                      <a:pt x="566" y="30"/>
                    </a:lnTo>
                    <a:lnTo>
                      <a:pt x="606" y="42"/>
                    </a:lnTo>
                    <a:lnTo>
                      <a:pt x="644" y="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6" name="Line 762"/>
              <p:cNvSpPr>
                <a:spLocks noChangeShapeType="1"/>
              </p:cNvSpPr>
              <p:nvPr/>
            </p:nvSpPr>
            <p:spPr bwMode="auto">
              <a:xfrm flipV="1">
                <a:off x="3563" y="3601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7" name="Freeform 763"/>
              <p:cNvSpPr>
                <a:spLocks/>
              </p:cNvSpPr>
              <p:nvPr/>
            </p:nvSpPr>
            <p:spPr bwMode="auto">
              <a:xfrm>
                <a:off x="3544" y="3592"/>
                <a:ext cx="21" cy="9"/>
              </a:xfrm>
              <a:custGeom>
                <a:avLst/>
                <a:gdLst>
                  <a:gd name="T0" fmla="*/ 172 w 172"/>
                  <a:gd name="T1" fmla="*/ 73 h 73"/>
                  <a:gd name="T2" fmla="*/ 163 w 172"/>
                  <a:gd name="T3" fmla="*/ 65 h 73"/>
                  <a:gd name="T4" fmla="*/ 154 w 172"/>
                  <a:gd name="T5" fmla="*/ 59 h 73"/>
                  <a:gd name="T6" fmla="*/ 144 w 172"/>
                  <a:gd name="T7" fmla="*/ 53 h 73"/>
                  <a:gd name="T8" fmla="*/ 134 w 172"/>
                  <a:gd name="T9" fmla="*/ 48 h 73"/>
                  <a:gd name="T10" fmla="*/ 124 w 172"/>
                  <a:gd name="T11" fmla="*/ 43 h 73"/>
                  <a:gd name="T12" fmla="*/ 113 w 172"/>
                  <a:gd name="T13" fmla="*/ 38 h 73"/>
                  <a:gd name="T14" fmla="*/ 102 w 172"/>
                  <a:gd name="T15" fmla="*/ 34 h 73"/>
                  <a:gd name="T16" fmla="*/ 90 w 172"/>
                  <a:gd name="T17" fmla="*/ 30 h 73"/>
                  <a:gd name="T18" fmla="*/ 79 w 172"/>
                  <a:gd name="T19" fmla="*/ 26 h 73"/>
                  <a:gd name="T20" fmla="*/ 67 w 172"/>
                  <a:gd name="T21" fmla="*/ 22 h 73"/>
                  <a:gd name="T22" fmla="*/ 56 w 172"/>
                  <a:gd name="T23" fmla="*/ 19 h 73"/>
                  <a:gd name="T24" fmla="*/ 44 w 172"/>
                  <a:gd name="T25" fmla="*/ 15 h 73"/>
                  <a:gd name="T26" fmla="*/ 33 w 172"/>
                  <a:gd name="T27" fmla="*/ 12 h 73"/>
                  <a:gd name="T28" fmla="*/ 21 w 172"/>
                  <a:gd name="T29" fmla="*/ 7 h 73"/>
                  <a:gd name="T30" fmla="*/ 10 w 172"/>
                  <a:gd name="T31" fmla="*/ 3 h 73"/>
                  <a:gd name="T32" fmla="*/ 0 w 172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73">
                    <a:moveTo>
                      <a:pt x="172" y="73"/>
                    </a:moveTo>
                    <a:lnTo>
                      <a:pt x="163" y="65"/>
                    </a:lnTo>
                    <a:lnTo>
                      <a:pt x="154" y="59"/>
                    </a:lnTo>
                    <a:lnTo>
                      <a:pt x="144" y="53"/>
                    </a:lnTo>
                    <a:lnTo>
                      <a:pt x="134" y="48"/>
                    </a:lnTo>
                    <a:lnTo>
                      <a:pt x="124" y="43"/>
                    </a:lnTo>
                    <a:lnTo>
                      <a:pt x="113" y="38"/>
                    </a:lnTo>
                    <a:lnTo>
                      <a:pt x="102" y="34"/>
                    </a:lnTo>
                    <a:lnTo>
                      <a:pt x="90" y="30"/>
                    </a:lnTo>
                    <a:lnTo>
                      <a:pt x="79" y="26"/>
                    </a:lnTo>
                    <a:lnTo>
                      <a:pt x="67" y="22"/>
                    </a:lnTo>
                    <a:lnTo>
                      <a:pt x="56" y="19"/>
                    </a:lnTo>
                    <a:lnTo>
                      <a:pt x="44" y="15"/>
                    </a:lnTo>
                    <a:lnTo>
                      <a:pt x="33" y="12"/>
                    </a:lnTo>
                    <a:lnTo>
                      <a:pt x="21" y="7"/>
                    </a:lnTo>
                    <a:lnTo>
                      <a:pt x="1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8" name="Freeform 764"/>
              <p:cNvSpPr>
                <a:spLocks/>
              </p:cNvSpPr>
              <p:nvPr/>
            </p:nvSpPr>
            <p:spPr bwMode="auto">
              <a:xfrm>
                <a:off x="3544" y="3567"/>
                <a:ext cx="3" cy="25"/>
              </a:xfrm>
              <a:custGeom>
                <a:avLst/>
                <a:gdLst>
                  <a:gd name="T0" fmla="*/ 0 w 28"/>
                  <a:gd name="T1" fmla="*/ 199 h 199"/>
                  <a:gd name="T2" fmla="*/ 1 w 28"/>
                  <a:gd name="T3" fmla="*/ 186 h 199"/>
                  <a:gd name="T4" fmla="*/ 3 w 28"/>
                  <a:gd name="T5" fmla="*/ 174 h 199"/>
                  <a:gd name="T6" fmla="*/ 6 w 28"/>
                  <a:gd name="T7" fmla="*/ 162 h 199"/>
                  <a:gd name="T8" fmla="*/ 9 w 28"/>
                  <a:gd name="T9" fmla="*/ 150 h 199"/>
                  <a:gd name="T10" fmla="*/ 11 w 28"/>
                  <a:gd name="T11" fmla="*/ 138 h 199"/>
                  <a:gd name="T12" fmla="*/ 14 w 28"/>
                  <a:gd name="T13" fmla="*/ 126 h 199"/>
                  <a:gd name="T14" fmla="*/ 17 w 28"/>
                  <a:gd name="T15" fmla="*/ 114 h 199"/>
                  <a:gd name="T16" fmla="*/ 20 w 28"/>
                  <a:gd name="T17" fmla="*/ 103 h 199"/>
                  <a:gd name="T18" fmla="*/ 22 w 28"/>
                  <a:gd name="T19" fmla="*/ 90 h 199"/>
                  <a:gd name="T20" fmla="*/ 25 w 28"/>
                  <a:gd name="T21" fmla="*/ 78 h 199"/>
                  <a:gd name="T22" fmla="*/ 26 w 28"/>
                  <a:gd name="T23" fmla="*/ 66 h 199"/>
                  <a:gd name="T24" fmla="*/ 28 w 28"/>
                  <a:gd name="T25" fmla="*/ 52 h 199"/>
                  <a:gd name="T26" fmla="*/ 28 w 28"/>
                  <a:gd name="T27" fmla="*/ 40 h 199"/>
                  <a:gd name="T28" fmla="*/ 28 w 28"/>
                  <a:gd name="T29" fmla="*/ 27 h 199"/>
                  <a:gd name="T30" fmla="*/ 27 w 28"/>
                  <a:gd name="T31" fmla="*/ 13 h 199"/>
                  <a:gd name="T32" fmla="*/ 26 w 28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99">
                    <a:moveTo>
                      <a:pt x="0" y="199"/>
                    </a:moveTo>
                    <a:lnTo>
                      <a:pt x="1" y="186"/>
                    </a:lnTo>
                    <a:lnTo>
                      <a:pt x="3" y="174"/>
                    </a:lnTo>
                    <a:lnTo>
                      <a:pt x="6" y="162"/>
                    </a:lnTo>
                    <a:lnTo>
                      <a:pt x="9" y="150"/>
                    </a:lnTo>
                    <a:lnTo>
                      <a:pt x="11" y="138"/>
                    </a:lnTo>
                    <a:lnTo>
                      <a:pt x="14" y="126"/>
                    </a:lnTo>
                    <a:lnTo>
                      <a:pt x="17" y="114"/>
                    </a:lnTo>
                    <a:lnTo>
                      <a:pt x="20" y="103"/>
                    </a:lnTo>
                    <a:lnTo>
                      <a:pt x="22" y="90"/>
                    </a:lnTo>
                    <a:lnTo>
                      <a:pt x="25" y="78"/>
                    </a:lnTo>
                    <a:lnTo>
                      <a:pt x="26" y="66"/>
                    </a:lnTo>
                    <a:lnTo>
                      <a:pt x="28" y="52"/>
                    </a:lnTo>
                    <a:lnTo>
                      <a:pt x="28" y="40"/>
                    </a:lnTo>
                    <a:lnTo>
                      <a:pt x="28" y="27"/>
                    </a:lnTo>
                    <a:lnTo>
                      <a:pt x="27" y="13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69" name="Freeform 765"/>
              <p:cNvSpPr>
                <a:spLocks/>
              </p:cNvSpPr>
              <p:nvPr/>
            </p:nvSpPr>
            <p:spPr bwMode="auto">
              <a:xfrm>
                <a:off x="3547" y="3518"/>
                <a:ext cx="63" cy="49"/>
              </a:xfrm>
              <a:custGeom>
                <a:avLst/>
                <a:gdLst>
                  <a:gd name="T0" fmla="*/ 0 w 505"/>
                  <a:gd name="T1" fmla="*/ 390 h 390"/>
                  <a:gd name="T2" fmla="*/ 33 w 505"/>
                  <a:gd name="T3" fmla="*/ 369 h 390"/>
                  <a:gd name="T4" fmla="*/ 67 w 505"/>
                  <a:gd name="T5" fmla="*/ 349 h 390"/>
                  <a:gd name="T6" fmla="*/ 102 w 505"/>
                  <a:gd name="T7" fmla="*/ 329 h 390"/>
                  <a:gd name="T8" fmla="*/ 136 w 505"/>
                  <a:gd name="T9" fmla="*/ 309 h 390"/>
                  <a:gd name="T10" fmla="*/ 170 w 505"/>
                  <a:gd name="T11" fmla="*/ 287 h 390"/>
                  <a:gd name="T12" fmla="*/ 204 w 505"/>
                  <a:gd name="T13" fmla="*/ 266 h 390"/>
                  <a:gd name="T14" fmla="*/ 239 w 505"/>
                  <a:gd name="T15" fmla="*/ 245 h 390"/>
                  <a:gd name="T16" fmla="*/ 272 w 505"/>
                  <a:gd name="T17" fmla="*/ 222 h 390"/>
                  <a:gd name="T18" fmla="*/ 305 w 505"/>
                  <a:gd name="T19" fmla="*/ 199 h 390"/>
                  <a:gd name="T20" fmla="*/ 338 w 505"/>
                  <a:gd name="T21" fmla="*/ 175 h 390"/>
                  <a:gd name="T22" fmla="*/ 369 w 505"/>
                  <a:gd name="T23" fmla="*/ 148 h 390"/>
                  <a:gd name="T24" fmla="*/ 399 w 505"/>
                  <a:gd name="T25" fmla="*/ 122 h 390"/>
                  <a:gd name="T26" fmla="*/ 427 w 505"/>
                  <a:gd name="T27" fmla="*/ 94 h 390"/>
                  <a:gd name="T28" fmla="*/ 454 w 505"/>
                  <a:gd name="T29" fmla="*/ 64 h 390"/>
                  <a:gd name="T30" fmla="*/ 481 w 505"/>
                  <a:gd name="T31" fmla="*/ 33 h 390"/>
                  <a:gd name="T32" fmla="*/ 505 w 505"/>
                  <a:gd name="T33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5" h="390">
                    <a:moveTo>
                      <a:pt x="0" y="390"/>
                    </a:moveTo>
                    <a:lnTo>
                      <a:pt x="33" y="369"/>
                    </a:lnTo>
                    <a:lnTo>
                      <a:pt x="67" y="349"/>
                    </a:lnTo>
                    <a:lnTo>
                      <a:pt x="102" y="329"/>
                    </a:lnTo>
                    <a:lnTo>
                      <a:pt x="136" y="309"/>
                    </a:lnTo>
                    <a:lnTo>
                      <a:pt x="170" y="287"/>
                    </a:lnTo>
                    <a:lnTo>
                      <a:pt x="204" y="266"/>
                    </a:lnTo>
                    <a:lnTo>
                      <a:pt x="239" y="245"/>
                    </a:lnTo>
                    <a:lnTo>
                      <a:pt x="272" y="222"/>
                    </a:lnTo>
                    <a:lnTo>
                      <a:pt x="305" y="199"/>
                    </a:lnTo>
                    <a:lnTo>
                      <a:pt x="338" y="175"/>
                    </a:lnTo>
                    <a:lnTo>
                      <a:pt x="369" y="148"/>
                    </a:lnTo>
                    <a:lnTo>
                      <a:pt x="399" y="122"/>
                    </a:lnTo>
                    <a:lnTo>
                      <a:pt x="427" y="94"/>
                    </a:lnTo>
                    <a:lnTo>
                      <a:pt x="454" y="64"/>
                    </a:lnTo>
                    <a:lnTo>
                      <a:pt x="481" y="33"/>
                    </a:lnTo>
                    <a:lnTo>
                      <a:pt x="5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0" name="Freeform 766"/>
              <p:cNvSpPr>
                <a:spLocks/>
              </p:cNvSpPr>
              <p:nvPr/>
            </p:nvSpPr>
            <p:spPr bwMode="auto">
              <a:xfrm>
                <a:off x="3610" y="3518"/>
                <a:ext cx="9" cy="44"/>
              </a:xfrm>
              <a:custGeom>
                <a:avLst/>
                <a:gdLst>
                  <a:gd name="T0" fmla="*/ 0 w 73"/>
                  <a:gd name="T1" fmla="*/ 0 h 357"/>
                  <a:gd name="T2" fmla="*/ 13 w 73"/>
                  <a:gd name="T3" fmla="*/ 18 h 357"/>
                  <a:gd name="T4" fmla="*/ 24 w 73"/>
                  <a:gd name="T5" fmla="*/ 38 h 357"/>
                  <a:gd name="T6" fmla="*/ 34 w 73"/>
                  <a:gd name="T7" fmla="*/ 58 h 357"/>
                  <a:gd name="T8" fmla="*/ 43 w 73"/>
                  <a:gd name="T9" fmla="*/ 78 h 357"/>
                  <a:gd name="T10" fmla="*/ 50 w 73"/>
                  <a:gd name="T11" fmla="*/ 99 h 357"/>
                  <a:gd name="T12" fmla="*/ 56 w 73"/>
                  <a:gd name="T13" fmla="*/ 121 h 357"/>
                  <a:gd name="T14" fmla="*/ 61 w 73"/>
                  <a:gd name="T15" fmla="*/ 143 h 357"/>
                  <a:gd name="T16" fmla="*/ 65 w 73"/>
                  <a:gd name="T17" fmla="*/ 166 h 357"/>
                  <a:gd name="T18" fmla="*/ 68 w 73"/>
                  <a:gd name="T19" fmla="*/ 189 h 357"/>
                  <a:gd name="T20" fmla="*/ 70 w 73"/>
                  <a:gd name="T21" fmla="*/ 212 h 357"/>
                  <a:gd name="T22" fmla="*/ 72 w 73"/>
                  <a:gd name="T23" fmla="*/ 235 h 357"/>
                  <a:gd name="T24" fmla="*/ 73 w 73"/>
                  <a:gd name="T25" fmla="*/ 259 h 357"/>
                  <a:gd name="T26" fmla="*/ 73 w 73"/>
                  <a:gd name="T27" fmla="*/ 283 h 357"/>
                  <a:gd name="T28" fmla="*/ 73 w 73"/>
                  <a:gd name="T29" fmla="*/ 308 h 357"/>
                  <a:gd name="T30" fmla="*/ 72 w 73"/>
                  <a:gd name="T31" fmla="*/ 332 h 357"/>
                  <a:gd name="T32" fmla="*/ 72 w 73"/>
                  <a:gd name="T33" fmla="*/ 357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57">
                    <a:moveTo>
                      <a:pt x="0" y="0"/>
                    </a:moveTo>
                    <a:lnTo>
                      <a:pt x="13" y="18"/>
                    </a:lnTo>
                    <a:lnTo>
                      <a:pt x="24" y="38"/>
                    </a:lnTo>
                    <a:lnTo>
                      <a:pt x="34" y="58"/>
                    </a:lnTo>
                    <a:lnTo>
                      <a:pt x="43" y="78"/>
                    </a:lnTo>
                    <a:lnTo>
                      <a:pt x="50" y="99"/>
                    </a:lnTo>
                    <a:lnTo>
                      <a:pt x="56" y="121"/>
                    </a:lnTo>
                    <a:lnTo>
                      <a:pt x="61" y="143"/>
                    </a:lnTo>
                    <a:lnTo>
                      <a:pt x="65" y="166"/>
                    </a:lnTo>
                    <a:lnTo>
                      <a:pt x="68" y="189"/>
                    </a:lnTo>
                    <a:lnTo>
                      <a:pt x="70" y="212"/>
                    </a:lnTo>
                    <a:lnTo>
                      <a:pt x="72" y="235"/>
                    </a:lnTo>
                    <a:lnTo>
                      <a:pt x="73" y="259"/>
                    </a:lnTo>
                    <a:lnTo>
                      <a:pt x="73" y="283"/>
                    </a:lnTo>
                    <a:lnTo>
                      <a:pt x="73" y="308"/>
                    </a:lnTo>
                    <a:lnTo>
                      <a:pt x="72" y="332"/>
                    </a:lnTo>
                    <a:lnTo>
                      <a:pt x="72" y="3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1" name="Line 767"/>
              <p:cNvSpPr>
                <a:spLocks noChangeShapeType="1"/>
              </p:cNvSpPr>
              <p:nvPr/>
            </p:nvSpPr>
            <p:spPr bwMode="auto">
              <a:xfrm flipH="1">
                <a:off x="3612" y="3563"/>
                <a:ext cx="7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2" name="Freeform 768"/>
              <p:cNvSpPr>
                <a:spLocks/>
              </p:cNvSpPr>
              <p:nvPr/>
            </p:nvSpPr>
            <p:spPr bwMode="auto">
              <a:xfrm>
                <a:off x="3569" y="3358"/>
                <a:ext cx="45" cy="54"/>
              </a:xfrm>
              <a:custGeom>
                <a:avLst/>
                <a:gdLst>
                  <a:gd name="T0" fmla="*/ 346 w 358"/>
                  <a:gd name="T1" fmla="*/ 385 h 434"/>
                  <a:gd name="T2" fmla="*/ 327 w 358"/>
                  <a:gd name="T3" fmla="*/ 395 h 434"/>
                  <a:gd name="T4" fmla="*/ 308 w 358"/>
                  <a:gd name="T5" fmla="*/ 404 h 434"/>
                  <a:gd name="T6" fmla="*/ 286 w 358"/>
                  <a:gd name="T7" fmla="*/ 413 h 434"/>
                  <a:gd name="T8" fmla="*/ 265 w 358"/>
                  <a:gd name="T9" fmla="*/ 419 h 434"/>
                  <a:gd name="T10" fmla="*/ 244 w 358"/>
                  <a:gd name="T11" fmla="*/ 425 h 434"/>
                  <a:gd name="T12" fmla="*/ 222 w 358"/>
                  <a:gd name="T13" fmla="*/ 429 h 434"/>
                  <a:gd name="T14" fmla="*/ 200 w 358"/>
                  <a:gd name="T15" fmla="*/ 432 h 434"/>
                  <a:gd name="T16" fmla="*/ 178 w 358"/>
                  <a:gd name="T17" fmla="*/ 433 h 434"/>
                  <a:gd name="T18" fmla="*/ 155 w 358"/>
                  <a:gd name="T19" fmla="*/ 434 h 434"/>
                  <a:gd name="T20" fmla="*/ 133 w 358"/>
                  <a:gd name="T21" fmla="*/ 432 h 434"/>
                  <a:gd name="T22" fmla="*/ 111 w 358"/>
                  <a:gd name="T23" fmla="*/ 430 h 434"/>
                  <a:gd name="T24" fmla="*/ 90 w 358"/>
                  <a:gd name="T25" fmla="*/ 426 h 434"/>
                  <a:gd name="T26" fmla="*/ 70 w 358"/>
                  <a:gd name="T27" fmla="*/ 421 h 434"/>
                  <a:gd name="T28" fmla="*/ 50 w 358"/>
                  <a:gd name="T29" fmla="*/ 415 h 434"/>
                  <a:gd name="T30" fmla="*/ 31 w 358"/>
                  <a:gd name="T31" fmla="*/ 407 h 434"/>
                  <a:gd name="T32" fmla="*/ 13 w 358"/>
                  <a:gd name="T33" fmla="*/ 398 h 434"/>
                  <a:gd name="T34" fmla="*/ 13 w 358"/>
                  <a:gd name="T35" fmla="*/ 399 h 434"/>
                  <a:gd name="T36" fmla="*/ 0 w 358"/>
                  <a:gd name="T37" fmla="*/ 386 h 434"/>
                  <a:gd name="T38" fmla="*/ 0 w 358"/>
                  <a:gd name="T39" fmla="*/ 385 h 434"/>
                  <a:gd name="T40" fmla="*/ 20 w 358"/>
                  <a:gd name="T41" fmla="*/ 358 h 434"/>
                  <a:gd name="T42" fmla="*/ 43 w 358"/>
                  <a:gd name="T43" fmla="*/ 333 h 434"/>
                  <a:gd name="T44" fmla="*/ 64 w 358"/>
                  <a:gd name="T45" fmla="*/ 309 h 434"/>
                  <a:gd name="T46" fmla="*/ 87 w 358"/>
                  <a:gd name="T47" fmla="*/ 285 h 434"/>
                  <a:gd name="T48" fmla="*/ 109 w 358"/>
                  <a:gd name="T49" fmla="*/ 262 h 434"/>
                  <a:gd name="T50" fmla="*/ 132 w 358"/>
                  <a:gd name="T51" fmla="*/ 239 h 434"/>
                  <a:gd name="T52" fmla="*/ 154 w 358"/>
                  <a:gd name="T53" fmla="*/ 215 h 434"/>
                  <a:gd name="T54" fmla="*/ 178 w 358"/>
                  <a:gd name="T55" fmla="*/ 193 h 434"/>
                  <a:gd name="T56" fmla="*/ 200 w 358"/>
                  <a:gd name="T57" fmla="*/ 170 h 434"/>
                  <a:gd name="T58" fmla="*/ 223 w 358"/>
                  <a:gd name="T59" fmla="*/ 147 h 434"/>
                  <a:gd name="T60" fmla="*/ 244 w 358"/>
                  <a:gd name="T61" fmla="*/ 124 h 434"/>
                  <a:gd name="T62" fmla="*/ 266 w 358"/>
                  <a:gd name="T63" fmla="*/ 101 h 434"/>
                  <a:gd name="T64" fmla="*/ 287 w 358"/>
                  <a:gd name="T65" fmla="*/ 76 h 434"/>
                  <a:gd name="T66" fmla="*/ 308 w 358"/>
                  <a:gd name="T67" fmla="*/ 51 h 434"/>
                  <a:gd name="T68" fmla="*/ 327 w 358"/>
                  <a:gd name="T69" fmla="*/ 26 h 434"/>
                  <a:gd name="T70" fmla="*/ 346 w 358"/>
                  <a:gd name="T71" fmla="*/ 0 h 434"/>
                  <a:gd name="T72" fmla="*/ 346 w 358"/>
                  <a:gd name="T73" fmla="*/ 23 h 434"/>
                  <a:gd name="T74" fmla="*/ 347 w 358"/>
                  <a:gd name="T75" fmla="*/ 47 h 434"/>
                  <a:gd name="T76" fmla="*/ 348 w 358"/>
                  <a:gd name="T77" fmla="*/ 70 h 434"/>
                  <a:gd name="T78" fmla="*/ 350 w 358"/>
                  <a:gd name="T79" fmla="*/ 94 h 434"/>
                  <a:gd name="T80" fmla="*/ 351 w 358"/>
                  <a:gd name="T81" fmla="*/ 117 h 434"/>
                  <a:gd name="T82" fmla="*/ 353 w 358"/>
                  <a:gd name="T83" fmla="*/ 140 h 434"/>
                  <a:gd name="T84" fmla="*/ 355 w 358"/>
                  <a:gd name="T85" fmla="*/ 163 h 434"/>
                  <a:gd name="T86" fmla="*/ 356 w 358"/>
                  <a:gd name="T87" fmla="*/ 187 h 434"/>
                  <a:gd name="T88" fmla="*/ 358 w 358"/>
                  <a:gd name="T89" fmla="*/ 210 h 434"/>
                  <a:gd name="T90" fmla="*/ 358 w 358"/>
                  <a:gd name="T91" fmla="*/ 235 h 434"/>
                  <a:gd name="T92" fmla="*/ 358 w 358"/>
                  <a:gd name="T93" fmla="*/ 258 h 434"/>
                  <a:gd name="T94" fmla="*/ 358 w 358"/>
                  <a:gd name="T95" fmla="*/ 283 h 434"/>
                  <a:gd name="T96" fmla="*/ 356 w 358"/>
                  <a:gd name="T97" fmla="*/ 307 h 434"/>
                  <a:gd name="T98" fmla="*/ 354 w 358"/>
                  <a:gd name="T99" fmla="*/ 332 h 434"/>
                  <a:gd name="T100" fmla="*/ 350 w 358"/>
                  <a:gd name="T101" fmla="*/ 358 h 434"/>
                  <a:gd name="T102" fmla="*/ 346 w 358"/>
                  <a:gd name="T103" fmla="*/ 385 h 4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58" h="434">
                    <a:moveTo>
                      <a:pt x="346" y="385"/>
                    </a:moveTo>
                    <a:lnTo>
                      <a:pt x="327" y="395"/>
                    </a:lnTo>
                    <a:lnTo>
                      <a:pt x="308" y="404"/>
                    </a:lnTo>
                    <a:lnTo>
                      <a:pt x="286" y="413"/>
                    </a:lnTo>
                    <a:lnTo>
                      <a:pt x="265" y="419"/>
                    </a:lnTo>
                    <a:lnTo>
                      <a:pt x="244" y="425"/>
                    </a:lnTo>
                    <a:lnTo>
                      <a:pt x="222" y="429"/>
                    </a:lnTo>
                    <a:lnTo>
                      <a:pt x="200" y="432"/>
                    </a:lnTo>
                    <a:lnTo>
                      <a:pt x="178" y="433"/>
                    </a:lnTo>
                    <a:lnTo>
                      <a:pt x="155" y="434"/>
                    </a:lnTo>
                    <a:lnTo>
                      <a:pt x="133" y="432"/>
                    </a:lnTo>
                    <a:lnTo>
                      <a:pt x="111" y="430"/>
                    </a:lnTo>
                    <a:lnTo>
                      <a:pt x="90" y="426"/>
                    </a:lnTo>
                    <a:lnTo>
                      <a:pt x="70" y="421"/>
                    </a:lnTo>
                    <a:lnTo>
                      <a:pt x="50" y="415"/>
                    </a:lnTo>
                    <a:lnTo>
                      <a:pt x="31" y="407"/>
                    </a:lnTo>
                    <a:lnTo>
                      <a:pt x="13" y="398"/>
                    </a:lnTo>
                    <a:lnTo>
                      <a:pt x="13" y="399"/>
                    </a:lnTo>
                    <a:lnTo>
                      <a:pt x="0" y="386"/>
                    </a:lnTo>
                    <a:lnTo>
                      <a:pt x="0" y="385"/>
                    </a:lnTo>
                    <a:lnTo>
                      <a:pt x="20" y="358"/>
                    </a:lnTo>
                    <a:lnTo>
                      <a:pt x="43" y="333"/>
                    </a:lnTo>
                    <a:lnTo>
                      <a:pt x="64" y="309"/>
                    </a:lnTo>
                    <a:lnTo>
                      <a:pt x="87" y="285"/>
                    </a:lnTo>
                    <a:lnTo>
                      <a:pt x="109" y="262"/>
                    </a:lnTo>
                    <a:lnTo>
                      <a:pt x="132" y="239"/>
                    </a:lnTo>
                    <a:lnTo>
                      <a:pt x="154" y="215"/>
                    </a:lnTo>
                    <a:lnTo>
                      <a:pt x="178" y="193"/>
                    </a:lnTo>
                    <a:lnTo>
                      <a:pt x="200" y="170"/>
                    </a:lnTo>
                    <a:lnTo>
                      <a:pt x="223" y="147"/>
                    </a:lnTo>
                    <a:lnTo>
                      <a:pt x="244" y="124"/>
                    </a:lnTo>
                    <a:lnTo>
                      <a:pt x="266" y="101"/>
                    </a:lnTo>
                    <a:lnTo>
                      <a:pt x="287" y="76"/>
                    </a:lnTo>
                    <a:lnTo>
                      <a:pt x="308" y="51"/>
                    </a:lnTo>
                    <a:lnTo>
                      <a:pt x="327" y="26"/>
                    </a:lnTo>
                    <a:lnTo>
                      <a:pt x="346" y="0"/>
                    </a:lnTo>
                    <a:lnTo>
                      <a:pt x="346" y="23"/>
                    </a:lnTo>
                    <a:lnTo>
                      <a:pt x="347" y="47"/>
                    </a:lnTo>
                    <a:lnTo>
                      <a:pt x="348" y="70"/>
                    </a:lnTo>
                    <a:lnTo>
                      <a:pt x="350" y="94"/>
                    </a:lnTo>
                    <a:lnTo>
                      <a:pt x="351" y="117"/>
                    </a:lnTo>
                    <a:lnTo>
                      <a:pt x="353" y="140"/>
                    </a:lnTo>
                    <a:lnTo>
                      <a:pt x="355" y="163"/>
                    </a:lnTo>
                    <a:lnTo>
                      <a:pt x="356" y="187"/>
                    </a:lnTo>
                    <a:lnTo>
                      <a:pt x="358" y="210"/>
                    </a:lnTo>
                    <a:lnTo>
                      <a:pt x="358" y="235"/>
                    </a:lnTo>
                    <a:lnTo>
                      <a:pt x="358" y="258"/>
                    </a:lnTo>
                    <a:lnTo>
                      <a:pt x="358" y="283"/>
                    </a:lnTo>
                    <a:lnTo>
                      <a:pt x="356" y="307"/>
                    </a:lnTo>
                    <a:lnTo>
                      <a:pt x="354" y="332"/>
                    </a:lnTo>
                    <a:lnTo>
                      <a:pt x="350" y="358"/>
                    </a:lnTo>
                    <a:lnTo>
                      <a:pt x="346" y="38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3" name="Freeform 769"/>
              <p:cNvSpPr>
                <a:spLocks/>
              </p:cNvSpPr>
              <p:nvPr/>
            </p:nvSpPr>
            <p:spPr bwMode="auto">
              <a:xfrm>
                <a:off x="3571" y="3406"/>
                <a:ext cx="41" cy="6"/>
              </a:xfrm>
              <a:custGeom>
                <a:avLst/>
                <a:gdLst>
                  <a:gd name="T0" fmla="*/ 333 w 333"/>
                  <a:gd name="T1" fmla="*/ 0 h 49"/>
                  <a:gd name="T2" fmla="*/ 314 w 333"/>
                  <a:gd name="T3" fmla="*/ 10 h 49"/>
                  <a:gd name="T4" fmla="*/ 295 w 333"/>
                  <a:gd name="T5" fmla="*/ 19 h 49"/>
                  <a:gd name="T6" fmla="*/ 273 w 333"/>
                  <a:gd name="T7" fmla="*/ 28 h 49"/>
                  <a:gd name="T8" fmla="*/ 252 w 333"/>
                  <a:gd name="T9" fmla="*/ 34 h 49"/>
                  <a:gd name="T10" fmla="*/ 231 w 333"/>
                  <a:gd name="T11" fmla="*/ 40 h 49"/>
                  <a:gd name="T12" fmla="*/ 209 w 333"/>
                  <a:gd name="T13" fmla="*/ 44 h 49"/>
                  <a:gd name="T14" fmla="*/ 187 w 333"/>
                  <a:gd name="T15" fmla="*/ 47 h 49"/>
                  <a:gd name="T16" fmla="*/ 165 w 333"/>
                  <a:gd name="T17" fmla="*/ 48 h 49"/>
                  <a:gd name="T18" fmla="*/ 142 w 333"/>
                  <a:gd name="T19" fmla="*/ 49 h 49"/>
                  <a:gd name="T20" fmla="*/ 120 w 333"/>
                  <a:gd name="T21" fmla="*/ 47 h 49"/>
                  <a:gd name="T22" fmla="*/ 98 w 333"/>
                  <a:gd name="T23" fmla="*/ 45 h 49"/>
                  <a:gd name="T24" fmla="*/ 77 w 333"/>
                  <a:gd name="T25" fmla="*/ 41 h 49"/>
                  <a:gd name="T26" fmla="*/ 57 w 333"/>
                  <a:gd name="T27" fmla="*/ 36 h 49"/>
                  <a:gd name="T28" fmla="*/ 37 w 333"/>
                  <a:gd name="T29" fmla="*/ 30 h 49"/>
                  <a:gd name="T30" fmla="*/ 18 w 333"/>
                  <a:gd name="T31" fmla="*/ 22 h 49"/>
                  <a:gd name="T32" fmla="*/ 0 w 333"/>
                  <a:gd name="T33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3" h="49">
                    <a:moveTo>
                      <a:pt x="333" y="0"/>
                    </a:moveTo>
                    <a:lnTo>
                      <a:pt x="314" y="10"/>
                    </a:lnTo>
                    <a:lnTo>
                      <a:pt x="295" y="19"/>
                    </a:lnTo>
                    <a:lnTo>
                      <a:pt x="273" y="28"/>
                    </a:lnTo>
                    <a:lnTo>
                      <a:pt x="252" y="34"/>
                    </a:lnTo>
                    <a:lnTo>
                      <a:pt x="231" y="40"/>
                    </a:lnTo>
                    <a:lnTo>
                      <a:pt x="209" y="44"/>
                    </a:lnTo>
                    <a:lnTo>
                      <a:pt x="187" y="47"/>
                    </a:lnTo>
                    <a:lnTo>
                      <a:pt x="165" y="48"/>
                    </a:lnTo>
                    <a:lnTo>
                      <a:pt x="142" y="49"/>
                    </a:lnTo>
                    <a:lnTo>
                      <a:pt x="120" y="47"/>
                    </a:lnTo>
                    <a:lnTo>
                      <a:pt x="98" y="45"/>
                    </a:lnTo>
                    <a:lnTo>
                      <a:pt x="77" y="41"/>
                    </a:lnTo>
                    <a:lnTo>
                      <a:pt x="57" y="36"/>
                    </a:lnTo>
                    <a:lnTo>
                      <a:pt x="37" y="30"/>
                    </a:lnTo>
                    <a:lnTo>
                      <a:pt x="18" y="22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4" name="Line 770"/>
              <p:cNvSpPr>
                <a:spLocks noChangeShapeType="1"/>
              </p:cNvSpPr>
              <p:nvPr/>
            </p:nvSpPr>
            <p:spPr bwMode="auto">
              <a:xfrm flipH="1" flipV="1">
                <a:off x="3569" y="3406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5" name="Freeform 771"/>
              <p:cNvSpPr>
                <a:spLocks/>
              </p:cNvSpPr>
              <p:nvPr/>
            </p:nvSpPr>
            <p:spPr bwMode="auto">
              <a:xfrm>
                <a:off x="3569" y="3358"/>
                <a:ext cx="43" cy="48"/>
              </a:xfrm>
              <a:custGeom>
                <a:avLst/>
                <a:gdLst>
                  <a:gd name="T0" fmla="*/ 0 w 346"/>
                  <a:gd name="T1" fmla="*/ 385 h 385"/>
                  <a:gd name="T2" fmla="*/ 20 w 346"/>
                  <a:gd name="T3" fmla="*/ 358 h 385"/>
                  <a:gd name="T4" fmla="*/ 43 w 346"/>
                  <a:gd name="T5" fmla="*/ 333 h 385"/>
                  <a:gd name="T6" fmla="*/ 64 w 346"/>
                  <a:gd name="T7" fmla="*/ 309 h 385"/>
                  <a:gd name="T8" fmla="*/ 87 w 346"/>
                  <a:gd name="T9" fmla="*/ 285 h 385"/>
                  <a:gd name="T10" fmla="*/ 109 w 346"/>
                  <a:gd name="T11" fmla="*/ 262 h 385"/>
                  <a:gd name="T12" fmla="*/ 132 w 346"/>
                  <a:gd name="T13" fmla="*/ 239 h 385"/>
                  <a:gd name="T14" fmla="*/ 154 w 346"/>
                  <a:gd name="T15" fmla="*/ 215 h 385"/>
                  <a:gd name="T16" fmla="*/ 178 w 346"/>
                  <a:gd name="T17" fmla="*/ 193 h 385"/>
                  <a:gd name="T18" fmla="*/ 200 w 346"/>
                  <a:gd name="T19" fmla="*/ 170 h 385"/>
                  <a:gd name="T20" fmla="*/ 223 w 346"/>
                  <a:gd name="T21" fmla="*/ 147 h 385"/>
                  <a:gd name="T22" fmla="*/ 244 w 346"/>
                  <a:gd name="T23" fmla="*/ 124 h 385"/>
                  <a:gd name="T24" fmla="*/ 266 w 346"/>
                  <a:gd name="T25" fmla="*/ 101 h 385"/>
                  <a:gd name="T26" fmla="*/ 287 w 346"/>
                  <a:gd name="T27" fmla="*/ 76 h 385"/>
                  <a:gd name="T28" fmla="*/ 308 w 346"/>
                  <a:gd name="T29" fmla="*/ 51 h 385"/>
                  <a:gd name="T30" fmla="*/ 327 w 346"/>
                  <a:gd name="T31" fmla="*/ 26 h 385"/>
                  <a:gd name="T32" fmla="*/ 346 w 346"/>
                  <a:gd name="T33" fmla="*/ 0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85">
                    <a:moveTo>
                      <a:pt x="0" y="385"/>
                    </a:moveTo>
                    <a:lnTo>
                      <a:pt x="20" y="358"/>
                    </a:lnTo>
                    <a:lnTo>
                      <a:pt x="43" y="333"/>
                    </a:lnTo>
                    <a:lnTo>
                      <a:pt x="64" y="309"/>
                    </a:lnTo>
                    <a:lnTo>
                      <a:pt x="87" y="285"/>
                    </a:lnTo>
                    <a:lnTo>
                      <a:pt x="109" y="262"/>
                    </a:lnTo>
                    <a:lnTo>
                      <a:pt x="132" y="239"/>
                    </a:lnTo>
                    <a:lnTo>
                      <a:pt x="154" y="215"/>
                    </a:lnTo>
                    <a:lnTo>
                      <a:pt x="178" y="193"/>
                    </a:lnTo>
                    <a:lnTo>
                      <a:pt x="200" y="170"/>
                    </a:lnTo>
                    <a:lnTo>
                      <a:pt x="223" y="147"/>
                    </a:lnTo>
                    <a:lnTo>
                      <a:pt x="244" y="124"/>
                    </a:lnTo>
                    <a:lnTo>
                      <a:pt x="266" y="101"/>
                    </a:lnTo>
                    <a:lnTo>
                      <a:pt x="287" y="76"/>
                    </a:lnTo>
                    <a:lnTo>
                      <a:pt x="308" y="51"/>
                    </a:lnTo>
                    <a:lnTo>
                      <a:pt x="327" y="26"/>
                    </a:lnTo>
                    <a:lnTo>
                      <a:pt x="3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6" name="Freeform 772"/>
              <p:cNvSpPr>
                <a:spLocks/>
              </p:cNvSpPr>
              <p:nvPr/>
            </p:nvSpPr>
            <p:spPr bwMode="auto">
              <a:xfrm>
                <a:off x="3612" y="3358"/>
                <a:ext cx="2" cy="48"/>
              </a:xfrm>
              <a:custGeom>
                <a:avLst/>
                <a:gdLst>
                  <a:gd name="T0" fmla="*/ 0 w 12"/>
                  <a:gd name="T1" fmla="*/ 0 h 385"/>
                  <a:gd name="T2" fmla="*/ 0 w 12"/>
                  <a:gd name="T3" fmla="*/ 23 h 385"/>
                  <a:gd name="T4" fmla="*/ 1 w 12"/>
                  <a:gd name="T5" fmla="*/ 47 h 385"/>
                  <a:gd name="T6" fmla="*/ 2 w 12"/>
                  <a:gd name="T7" fmla="*/ 70 h 385"/>
                  <a:gd name="T8" fmla="*/ 4 w 12"/>
                  <a:gd name="T9" fmla="*/ 94 h 385"/>
                  <a:gd name="T10" fmla="*/ 5 w 12"/>
                  <a:gd name="T11" fmla="*/ 117 h 385"/>
                  <a:gd name="T12" fmla="*/ 7 w 12"/>
                  <a:gd name="T13" fmla="*/ 140 h 385"/>
                  <a:gd name="T14" fmla="*/ 9 w 12"/>
                  <a:gd name="T15" fmla="*/ 163 h 385"/>
                  <a:gd name="T16" fmla="*/ 10 w 12"/>
                  <a:gd name="T17" fmla="*/ 187 h 385"/>
                  <a:gd name="T18" fmla="*/ 12 w 12"/>
                  <a:gd name="T19" fmla="*/ 210 h 385"/>
                  <a:gd name="T20" fmla="*/ 12 w 12"/>
                  <a:gd name="T21" fmla="*/ 235 h 385"/>
                  <a:gd name="T22" fmla="*/ 12 w 12"/>
                  <a:gd name="T23" fmla="*/ 258 h 385"/>
                  <a:gd name="T24" fmla="*/ 12 w 12"/>
                  <a:gd name="T25" fmla="*/ 283 h 385"/>
                  <a:gd name="T26" fmla="*/ 10 w 12"/>
                  <a:gd name="T27" fmla="*/ 307 h 385"/>
                  <a:gd name="T28" fmla="*/ 8 w 12"/>
                  <a:gd name="T29" fmla="*/ 332 h 385"/>
                  <a:gd name="T30" fmla="*/ 4 w 12"/>
                  <a:gd name="T31" fmla="*/ 358 h 385"/>
                  <a:gd name="T32" fmla="*/ 0 w 12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385">
                    <a:moveTo>
                      <a:pt x="0" y="0"/>
                    </a:moveTo>
                    <a:lnTo>
                      <a:pt x="0" y="23"/>
                    </a:lnTo>
                    <a:lnTo>
                      <a:pt x="1" y="47"/>
                    </a:lnTo>
                    <a:lnTo>
                      <a:pt x="2" y="70"/>
                    </a:lnTo>
                    <a:lnTo>
                      <a:pt x="4" y="94"/>
                    </a:lnTo>
                    <a:lnTo>
                      <a:pt x="5" y="117"/>
                    </a:lnTo>
                    <a:lnTo>
                      <a:pt x="7" y="140"/>
                    </a:lnTo>
                    <a:lnTo>
                      <a:pt x="9" y="163"/>
                    </a:lnTo>
                    <a:lnTo>
                      <a:pt x="10" y="187"/>
                    </a:lnTo>
                    <a:lnTo>
                      <a:pt x="12" y="210"/>
                    </a:lnTo>
                    <a:lnTo>
                      <a:pt x="12" y="235"/>
                    </a:lnTo>
                    <a:lnTo>
                      <a:pt x="12" y="258"/>
                    </a:lnTo>
                    <a:lnTo>
                      <a:pt x="12" y="283"/>
                    </a:lnTo>
                    <a:lnTo>
                      <a:pt x="10" y="307"/>
                    </a:lnTo>
                    <a:lnTo>
                      <a:pt x="8" y="332"/>
                    </a:lnTo>
                    <a:lnTo>
                      <a:pt x="4" y="358"/>
                    </a:lnTo>
                    <a:lnTo>
                      <a:pt x="0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7" name="Freeform 773"/>
              <p:cNvSpPr>
                <a:spLocks/>
              </p:cNvSpPr>
              <p:nvPr/>
            </p:nvSpPr>
            <p:spPr bwMode="auto">
              <a:xfrm>
                <a:off x="3548" y="3415"/>
                <a:ext cx="64" cy="94"/>
              </a:xfrm>
              <a:custGeom>
                <a:avLst/>
                <a:gdLst>
                  <a:gd name="T0" fmla="*/ 472 w 513"/>
                  <a:gd name="T1" fmla="*/ 751 h 751"/>
                  <a:gd name="T2" fmla="*/ 454 w 513"/>
                  <a:gd name="T3" fmla="*/ 734 h 751"/>
                  <a:gd name="T4" fmla="*/ 439 w 513"/>
                  <a:gd name="T5" fmla="*/ 715 h 751"/>
                  <a:gd name="T6" fmla="*/ 426 w 513"/>
                  <a:gd name="T7" fmla="*/ 696 h 751"/>
                  <a:gd name="T8" fmla="*/ 414 w 513"/>
                  <a:gd name="T9" fmla="*/ 675 h 751"/>
                  <a:gd name="T10" fmla="*/ 403 w 513"/>
                  <a:gd name="T11" fmla="*/ 653 h 751"/>
                  <a:gd name="T12" fmla="*/ 393 w 513"/>
                  <a:gd name="T13" fmla="*/ 631 h 751"/>
                  <a:gd name="T14" fmla="*/ 382 w 513"/>
                  <a:gd name="T15" fmla="*/ 609 h 751"/>
                  <a:gd name="T16" fmla="*/ 372 w 513"/>
                  <a:gd name="T17" fmla="*/ 587 h 751"/>
                  <a:gd name="T18" fmla="*/ 360 w 513"/>
                  <a:gd name="T19" fmla="*/ 566 h 751"/>
                  <a:gd name="T20" fmla="*/ 348 w 513"/>
                  <a:gd name="T21" fmla="*/ 545 h 751"/>
                  <a:gd name="T22" fmla="*/ 334 w 513"/>
                  <a:gd name="T23" fmla="*/ 526 h 751"/>
                  <a:gd name="T24" fmla="*/ 318 w 513"/>
                  <a:gd name="T25" fmla="*/ 507 h 751"/>
                  <a:gd name="T26" fmla="*/ 301 w 513"/>
                  <a:gd name="T27" fmla="*/ 490 h 751"/>
                  <a:gd name="T28" fmla="*/ 281 w 513"/>
                  <a:gd name="T29" fmla="*/ 475 h 751"/>
                  <a:gd name="T30" fmla="*/ 258 w 513"/>
                  <a:gd name="T31" fmla="*/ 463 h 751"/>
                  <a:gd name="T32" fmla="*/ 233 w 513"/>
                  <a:gd name="T33" fmla="*/ 453 h 751"/>
                  <a:gd name="T34" fmla="*/ 0 w 513"/>
                  <a:gd name="T35" fmla="*/ 42 h 751"/>
                  <a:gd name="T36" fmla="*/ 1 w 513"/>
                  <a:gd name="T37" fmla="*/ 41 h 751"/>
                  <a:gd name="T38" fmla="*/ 8 w 513"/>
                  <a:gd name="T39" fmla="*/ 35 h 751"/>
                  <a:gd name="T40" fmla="*/ 16 w 513"/>
                  <a:gd name="T41" fmla="*/ 30 h 751"/>
                  <a:gd name="T42" fmla="*/ 23 w 513"/>
                  <a:gd name="T43" fmla="*/ 24 h 751"/>
                  <a:gd name="T44" fmla="*/ 31 w 513"/>
                  <a:gd name="T45" fmla="*/ 19 h 751"/>
                  <a:gd name="T46" fmla="*/ 40 w 513"/>
                  <a:gd name="T47" fmla="*/ 14 h 751"/>
                  <a:gd name="T48" fmla="*/ 48 w 513"/>
                  <a:gd name="T49" fmla="*/ 9 h 751"/>
                  <a:gd name="T50" fmla="*/ 56 w 513"/>
                  <a:gd name="T51" fmla="*/ 5 h 751"/>
                  <a:gd name="T52" fmla="*/ 64 w 513"/>
                  <a:gd name="T53" fmla="*/ 3 h 751"/>
                  <a:gd name="T54" fmla="*/ 73 w 513"/>
                  <a:gd name="T55" fmla="*/ 1 h 751"/>
                  <a:gd name="T56" fmla="*/ 81 w 513"/>
                  <a:gd name="T57" fmla="*/ 0 h 751"/>
                  <a:gd name="T58" fmla="*/ 89 w 513"/>
                  <a:gd name="T59" fmla="*/ 1 h 751"/>
                  <a:gd name="T60" fmla="*/ 97 w 513"/>
                  <a:gd name="T61" fmla="*/ 4 h 751"/>
                  <a:gd name="T62" fmla="*/ 105 w 513"/>
                  <a:gd name="T63" fmla="*/ 9 h 751"/>
                  <a:gd name="T64" fmla="*/ 112 w 513"/>
                  <a:gd name="T65" fmla="*/ 15 h 751"/>
                  <a:gd name="T66" fmla="*/ 120 w 513"/>
                  <a:gd name="T67" fmla="*/ 24 h 751"/>
                  <a:gd name="T68" fmla="*/ 127 w 513"/>
                  <a:gd name="T69" fmla="*/ 35 h 751"/>
                  <a:gd name="T70" fmla="*/ 126 w 513"/>
                  <a:gd name="T71" fmla="*/ 35 h 751"/>
                  <a:gd name="T72" fmla="*/ 492 w 513"/>
                  <a:gd name="T73" fmla="*/ 540 h 751"/>
                  <a:gd name="T74" fmla="*/ 492 w 513"/>
                  <a:gd name="T75" fmla="*/ 539 h 751"/>
                  <a:gd name="T76" fmla="*/ 497 w 513"/>
                  <a:gd name="T77" fmla="*/ 551 h 751"/>
                  <a:gd name="T78" fmla="*/ 501 w 513"/>
                  <a:gd name="T79" fmla="*/ 565 h 751"/>
                  <a:gd name="T80" fmla="*/ 505 w 513"/>
                  <a:gd name="T81" fmla="*/ 579 h 751"/>
                  <a:gd name="T82" fmla="*/ 508 w 513"/>
                  <a:gd name="T83" fmla="*/ 593 h 751"/>
                  <a:gd name="T84" fmla="*/ 511 w 513"/>
                  <a:gd name="T85" fmla="*/ 607 h 751"/>
                  <a:gd name="T86" fmla="*/ 512 w 513"/>
                  <a:gd name="T87" fmla="*/ 621 h 751"/>
                  <a:gd name="T88" fmla="*/ 513 w 513"/>
                  <a:gd name="T89" fmla="*/ 635 h 751"/>
                  <a:gd name="T90" fmla="*/ 513 w 513"/>
                  <a:gd name="T91" fmla="*/ 650 h 751"/>
                  <a:gd name="T92" fmla="*/ 512 w 513"/>
                  <a:gd name="T93" fmla="*/ 664 h 751"/>
                  <a:gd name="T94" fmla="*/ 510 w 513"/>
                  <a:gd name="T95" fmla="*/ 678 h 751"/>
                  <a:gd name="T96" fmla="*/ 507 w 513"/>
                  <a:gd name="T97" fmla="*/ 692 h 751"/>
                  <a:gd name="T98" fmla="*/ 502 w 513"/>
                  <a:gd name="T99" fmla="*/ 705 h 751"/>
                  <a:gd name="T100" fmla="*/ 497 w 513"/>
                  <a:gd name="T101" fmla="*/ 717 h 751"/>
                  <a:gd name="T102" fmla="*/ 490 w 513"/>
                  <a:gd name="T103" fmla="*/ 729 h 751"/>
                  <a:gd name="T104" fmla="*/ 481 w 513"/>
                  <a:gd name="T105" fmla="*/ 740 h 751"/>
                  <a:gd name="T106" fmla="*/ 472 w 513"/>
                  <a:gd name="T107" fmla="*/ 751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13" h="751">
                    <a:moveTo>
                      <a:pt x="472" y="751"/>
                    </a:moveTo>
                    <a:lnTo>
                      <a:pt x="454" y="734"/>
                    </a:lnTo>
                    <a:lnTo>
                      <a:pt x="439" y="715"/>
                    </a:lnTo>
                    <a:lnTo>
                      <a:pt x="426" y="696"/>
                    </a:lnTo>
                    <a:lnTo>
                      <a:pt x="414" y="675"/>
                    </a:lnTo>
                    <a:lnTo>
                      <a:pt x="403" y="653"/>
                    </a:lnTo>
                    <a:lnTo>
                      <a:pt x="393" y="631"/>
                    </a:lnTo>
                    <a:lnTo>
                      <a:pt x="382" y="609"/>
                    </a:lnTo>
                    <a:lnTo>
                      <a:pt x="372" y="587"/>
                    </a:lnTo>
                    <a:lnTo>
                      <a:pt x="360" y="566"/>
                    </a:lnTo>
                    <a:lnTo>
                      <a:pt x="348" y="545"/>
                    </a:lnTo>
                    <a:lnTo>
                      <a:pt x="334" y="526"/>
                    </a:lnTo>
                    <a:lnTo>
                      <a:pt x="318" y="507"/>
                    </a:lnTo>
                    <a:lnTo>
                      <a:pt x="301" y="490"/>
                    </a:lnTo>
                    <a:lnTo>
                      <a:pt x="281" y="475"/>
                    </a:lnTo>
                    <a:lnTo>
                      <a:pt x="258" y="463"/>
                    </a:lnTo>
                    <a:lnTo>
                      <a:pt x="233" y="453"/>
                    </a:lnTo>
                    <a:lnTo>
                      <a:pt x="0" y="42"/>
                    </a:lnTo>
                    <a:lnTo>
                      <a:pt x="1" y="41"/>
                    </a:lnTo>
                    <a:lnTo>
                      <a:pt x="8" y="35"/>
                    </a:lnTo>
                    <a:lnTo>
                      <a:pt x="16" y="30"/>
                    </a:lnTo>
                    <a:lnTo>
                      <a:pt x="23" y="24"/>
                    </a:lnTo>
                    <a:lnTo>
                      <a:pt x="31" y="19"/>
                    </a:lnTo>
                    <a:lnTo>
                      <a:pt x="40" y="14"/>
                    </a:lnTo>
                    <a:lnTo>
                      <a:pt x="48" y="9"/>
                    </a:lnTo>
                    <a:lnTo>
                      <a:pt x="56" y="5"/>
                    </a:lnTo>
                    <a:lnTo>
                      <a:pt x="64" y="3"/>
                    </a:lnTo>
                    <a:lnTo>
                      <a:pt x="73" y="1"/>
                    </a:lnTo>
                    <a:lnTo>
                      <a:pt x="81" y="0"/>
                    </a:lnTo>
                    <a:lnTo>
                      <a:pt x="89" y="1"/>
                    </a:lnTo>
                    <a:lnTo>
                      <a:pt x="97" y="4"/>
                    </a:lnTo>
                    <a:lnTo>
                      <a:pt x="105" y="9"/>
                    </a:lnTo>
                    <a:lnTo>
                      <a:pt x="112" y="15"/>
                    </a:lnTo>
                    <a:lnTo>
                      <a:pt x="120" y="24"/>
                    </a:lnTo>
                    <a:lnTo>
                      <a:pt x="127" y="35"/>
                    </a:lnTo>
                    <a:lnTo>
                      <a:pt x="126" y="35"/>
                    </a:lnTo>
                    <a:lnTo>
                      <a:pt x="492" y="540"/>
                    </a:lnTo>
                    <a:lnTo>
                      <a:pt x="492" y="539"/>
                    </a:lnTo>
                    <a:lnTo>
                      <a:pt x="497" y="551"/>
                    </a:lnTo>
                    <a:lnTo>
                      <a:pt x="501" y="565"/>
                    </a:lnTo>
                    <a:lnTo>
                      <a:pt x="505" y="579"/>
                    </a:lnTo>
                    <a:lnTo>
                      <a:pt x="508" y="593"/>
                    </a:lnTo>
                    <a:lnTo>
                      <a:pt x="511" y="607"/>
                    </a:lnTo>
                    <a:lnTo>
                      <a:pt x="512" y="621"/>
                    </a:lnTo>
                    <a:lnTo>
                      <a:pt x="513" y="635"/>
                    </a:lnTo>
                    <a:lnTo>
                      <a:pt x="513" y="650"/>
                    </a:lnTo>
                    <a:lnTo>
                      <a:pt x="512" y="664"/>
                    </a:lnTo>
                    <a:lnTo>
                      <a:pt x="510" y="678"/>
                    </a:lnTo>
                    <a:lnTo>
                      <a:pt x="507" y="692"/>
                    </a:lnTo>
                    <a:lnTo>
                      <a:pt x="502" y="705"/>
                    </a:lnTo>
                    <a:lnTo>
                      <a:pt x="497" y="717"/>
                    </a:lnTo>
                    <a:lnTo>
                      <a:pt x="490" y="729"/>
                    </a:lnTo>
                    <a:lnTo>
                      <a:pt x="481" y="740"/>
                    </a:lnTo>
                    <a:lnTo>
                      <a:pt x="472" y="751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8" name="Freeform 774"/>
              <p:cNvSpPr>
                <a:spLocks/>
              </p:cNvSpPr>
              <p:nvPr/>
            </p:nvSpPr>
            <p:spPr bwMode="auto">
              <a:xfrm>
                <a:off x="3577" y="3471"/>
                <a:ext cx="30" cy="38"/>
              </a:xfrm>
              <a:custGeom>
                <a:avLst/>
                <a:gdLst>
                  <a:gd name="T0" fmla="*/ 239 w 239"/>
                  <a:gd name="T1" fmla="*/ 298 h 298"/>
                  <a:gd name="T2" fmla="*/ 221 w 239"/>
                  <a:gd name="T3" fmla="*/ 281 h 298"/>
                  <a:gd name="T4" fmla="*/ 206 w 239"/>
                  <a:gd name="T5" fmla="*/ 262 h 298"/>
                  <a:gd name="T6" fmla="*/ 193 w 239"/>
                  <a:gd name="T7" fmla="*/ 243 h 298"/>
                  <a:gd name="T8" fmla="*/ 181 w 239"/>
                  <a:gd name="T9" fmla="*/ 222 h 298"/>
                  <a:gd name="T10" fmla="*/ 170 w 239"/>
                  <a:gd name="T11" fmla="*/ 200 h 298"/>
                  <a:gd name="T12" fmla="*/ 160 w 239"/>
                  <a:gd name="T13" fmla="*/ 178 h 298"/>
                  <a:gd name="T14" fmla="*/ 149 w 239"/>
                  <a:gd name="T15" fmla="*/ 156 h 298"/>
                  <a:gd name="T16" fmla="*/ 139 w 239"/>
                  <a:gd name="T17" fmla="*/ 134 h 298"/>
                  <a:gd name="T18" fmla="*/ 127 w 239"/>
                  <a:gd name="T19" fmla="*/ 113 h 298"/>
                  <a:gd name="T20" fmla="*/ 115 w 239"/>
                  <a:gd name="T21" fmla="*/ 92 h 298"/>
                  <a:gd name="T22" fmla="*/ 101 w 239"/>
                  <a:gd name="T23" fmla="*/ 73 h 298"/>
                  <a:gd name="T24" fmla="*/ 85 w 239"/>
                  <a:gd name="T25" fmla="*/ 54 h 298"/>
                  <a:gd name="T26" fmla="*/ 68 w 239"/>
                  <a:gd name="T27" fmla="*/ 37 h 298"/>
                  <a:gd name="T28" fmla="*/ 48 w 239"/>
                  <a:gd name="T29" fmla="*/ 22 h 298"/>
                  <a:gd name="T30" fmla="*/ 25 w 239"/>
                  <a:gd name="T31" fmla="*/ 10 h 298"/>
                  <a:gd name="T32" fmla="*/ 0 w 239"/>
                  <a:gd name="T33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298">
                    <a:moveTo>
                      <a:pt x="239" y="298"/>
                    </a:moveTo>
                    <a:lnTo>
                      <a:pt x="221" y="281"/>
                    </a:lnTo>
                    <a:lnTo>
                      <a:pt x="206" y="262"/>
                    </a:lnTo>
                    <a:lnTo>
                      <a:pt x="193" y="243"/>
                    </a:lnTo>
                    <a:lnTo>
                      <a:pt x="181" y="222"/>
                    </a:lnTo>
                    <a:lnTo>
                      <a:pt x="170" y="200"/>
                    </a:lnTo>
                    <a:lnTo>
                      <a:pt x="160" y="178"/>
                    </a:lnTo>
                    <a:lnTo>
                      <a:pt x="149" y="156"/>
                    </a:lnTo>
                    <a:lnTo>
                      <a:pt x="139" y="134"/>
                    </a:lnTo>
                    <a:lnTo>
                      <a:pt x="127" y="113"/>
                    </a:lnTo>
                    <a:lnTo>
                      <a:pt x="115" y="92"/>
                    </a:lnTo>
                    <a:lnTo>
                      <a:pt x="101" y="73"/>
                    </a:lnTo>
                    <a:lnTo>
                      <a:pt x="85" y="54"/>
                    </a:lnTo>
                    <a:lnTo>
                      <a:pt x="68" y="37"/>
                    </a:lnTo>
                    <a:lnTo>
                      <a:pt x="48" y="22"/>
                    </a:lnTo>
                    <a:lnTo>
                      <a:pt x="25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79" name="Line 775"/>
              <p:cNvSpPr>
                <a:spLocks noChangeShapeType="1"/>
              </p:cNvSpPr>
              <p:nvPr/>
            </p:nvSpPr>
            <p:spPr bwMode="auto">
              <a:xfrm flipH="1" flipV="1">
                <a:off x="3548" y="3420"/>
                <a:ext cx="29" cy="5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0" name="Freeform 776"/>
              <p:cNvSpPr>
                <a:spLocks/>
              </p:cNvSpPr>
              <p:nvPr/>
            </p:nvSpPr>
            <p:spPr bwMode="auto">
              <a:xfrm>
                <a:off x="3548" y="3415"/>
                <a:ext cx="15" cy="5"/>
              </a:xfrm>
              <a:custGeom>
                <a:avLst/>
                <a:gdLst>
                  <a:gd name="T0" fmla="*/ 0 w 126"/>
                  <a:gd name="T1" fmla="*/ 41 h 41"/>
                  <a:gd name="T2" fmla="*/ 7 w 126"/>
                  <a:gd name="T3" fmla="*/ 35 h 41"/>
                  <a:gd name="T4" fmla="*/ 15 w 126"/>
                  <a:gd name="T5" fmla="*/ 30 h 41"/>
                  <a:gd name="T6" fmla="*/ 22 w 126"/>
                  <a:gd name="T7" fmla="*/ 24 h 41"/>
                  <a:gd name="T8" fmla="*/ 30 w 126"/>
                  <a:gd name="T9" fmla="*/ 19 h 41"/>
                  <a:gd name="T10" fmla="*/ 39 w 126"/>
                  <a:gd name="T11" fmla="*/ 14 h 41"/>
                  <a:gd name="T12" fmla="*/ 47 w 126"/>
                  <a:gd name="T13" fmla="*/ 9 h 41"/>
                  <a:gd name="T14" fmla="*/ 55 w 126"/>
                  <a:gd name="T15" fmla="*/ 5 h 41"/>
                  <a:gd name="T16" fmla="*/ 63 w 126"/>
                  <a:gd name="T17" fmla="*/ 3 h 41"/>
                  <a:gd name="T18" fmla="*/ 72 w 126"/>
                  <a:gd name="T19" fmla="*/ 1 h 41"/>
                  <a:gd name="T20" fmla="*/ 80 w 126"/>
                  <a:gd name="T21" fmla="*/ 0 h 41"/>
                  <a:gd name="T22" fmla="*/ 88 w 126"/>
                  <a:gd name="T23" fmla="*/ 1 h 41"/>
                  <a:gd name="T24" fmla="*/ 96 w 126"/>
                  <a:gd name="T25" fmla="*/ 4 h 41"/>
                  <a:gd name="T26" fmla="*/ 104 w 126"/>
                  <a:gd name="T27" fmla="*/ 9 h 41"/>
                  <a:gd name="T28" fmla="*/ 111 w 126"/>
                  <a:gd name="T29" fmla="*/ 15 h 41"/>
                  <a:gd name="T30" fmla="*/ 119 w 126"/>
                  <a:gd name="T31" fmla="*/ 24 h 41"/>
                  <a:gd name="T32" fmla="*/ 126 w 126"/>
                  <a:gd name="T33" fmla="*/ 3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41">
                    <a:moveTo>
                      <a:pt x="0" y="41"/>
                    </a:moveTo>
                    <a:lnTo>
                      <a:pt x="7" y="35"/>
                    </a:lnTo>
                    <a:lnTo>
                      <a:pt x="15" y="30"/>
                    </a:lnTo>
                    <a:lnTo>
                      <a:pt x="22" y="24"/>
                    </a:lnTo>
                    <a:lnTo>
                      <a:pt x="30" y="19"/>
                    </a:lnTo>
                    <a:lnTo>
                      <a:pt x="39" y="14"/>
                    </a:lnTo>
                    <a:lnTo>
                      <a:pt x="47" y="9"/>
                    </a:lnTo>
                    <a:lnTo>
                      <a:pt x="55" y="5"/>
                    </a:lnTo>
                    <a:lnTo>
                      <a:pt x="63" y="3"/>
                    </a:lnTo>
                    <a:lnTo>
                      <a:pt x="72" y="1"/>
                    </a:lnTo>
                    <a:lnTo>
                      <a:pt x="80" y="0"/>
                    </a:lnTo>
                    <a:lnTo>
                      <a:pt x="88" y="1"/>
                    </a:lnTo>
                    <a:lnTo>
                      <a:pt x="96" y="4"/>
                    </a:lnTo>
                    <a:lnTo>
                      <a:pt x="104" y="9"/>
                    </a:lnTo>
                    <a:lnTo>
                      <a:pt x="111" y="15"/>
                    </a:lnTo>
                    <a:lnTo>
                      <a:pt x="119" y="24"/>
                    </a:lnTo>
                    <a:lnTo>
                      <a:pt x="126" y="3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1" name="Line 777"/>
              <p:cNvSpPr>
                <a:spLocks noChangeShapeType="1"/>
              </p:cNvSpPr>
              <p:nvPr/>
            </p:nvSpPr>
            <p:spPr bwMode="auto">
              <a:xfrm>
                <a:off x="3563" y="3419"/>
                <a:ext cx="46" cy="6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2" name="Freeform 778"/>
              <p:cNvSpPr>
                <a:spLocks/>
              </p:cNvSpPr>
              <p:nvPr/>
            </p:nvSpPr>
            <p:spPr bwMode="auto">
              <a:xfrm>
                <a:off x="3607" y="3482"/>
                <a:ext cx="5" cy="27"/>
              </a:xfrm>
              <a:custGeom>
                <a:avLst/>
                <a:gdLst>
                  <a:gd name="T0" fmla="*/ 20 w 41"/>
                  <a:gd name="T1" fmla="*/ 0 h 212"/>
                  <a:gd name="T2" fmla="*/ 25 w 41"/>
                  <a:gd name="T3" fmla="*/ 12 h 212"/>
                  <a:gd name="T4" fmla="*/ 29 w 41"/>
                  <a:gd name="T5" fmla="*/ 26 h 212"/>
                  <a:gd name="T6" fmla="*/ 33 w 41"/>
                  <a:gd name="T7" fmla="*/ 40 h 212"/>
                  <a:gd name="T8" fmla="*/ 36 w 41"/>
                  <a:gd name="T9" fmla="*/ 54 h 212"/>
                  <a:gd name="T10" fmla="*/ 39 w 41"/>
                  <a:gd name="T11" fmla="*/ 68 h 212"/>
                  <a:gd name="T12" fmla="*/ 40 w 41"/>
                  <a:gd name="T13" fmla="*/ 82 h 212"/>
                  <a:gd name="T14" fmla="*/ 41 w 41"/>
                  <a:gd name="T15" fmla="*/ 96 h 212"/>
                  <a:gd name="T16" fmla="*/ 41 w 41"/>
                  <a:gd name="T17" fmla="*/ 111 h 212"/>
                  <a:gd name="T18" fmla="*/ 40 w 41"/>
                  <a:gd name="T19" fmla="*/ 125 h 212"/>
                  <a:gd name="T20" fmla="*/ 38 w 41"/>
                  <a:gd name="T21" fmla="*/ 139 h 212"/>
                  <a:gd name="T22" fmla="*/ 35 w 41"/>
                  <a:gd name="T23" fmla="*/ 153 h 212"/>
                  <a:gd name="T24" fmla="*/ 30 w 41"/>
                  <a:gd name="T25" fmla="*/ 166 h 212"/>
                  <a:gd name="T26" fmla="*/ 25 w 41"/>
                  <a:gd name="T27" fmla="*/ 178 h 212"/>
                  <a:gd name="T28" fmla="*/ 18 w 41"/>
                  <a:gd name="T29" fmla="*/ 190 h 212"/>
                  <a:gd name="T30" fmla="*/ 9 w 41"/>
                  <a:gd name="T31" fmla="*/ 201 h 212"/>
                  <a:gd name="T32" fmla="*/ 0 w 41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12">
                    <a:moveTo>
                      <a:pt x="20" y="0"/>
                    </a:moveTo>
                    <a:lnTo>
                      <a:pt x="25" y="12"/>
                    </a:lnTo>
                    <a:lnTo>
                      <a:pt x="29" y="26"/>
                    </a:lnTo>
                    <a:lnTo>
                      <a:pt x="33" y="40"/>
                    </a:lnTo>
                    <a:lnTo>
                      <a:pt x="36" y="54"/>
                    </a:lnTo>
                    <a:lnTo>
                      <a:pt x="39" y="68"/>
                    </a:lnTo>
                    <a:lnTo>
                      <a:pt x="40" y="82"/>
                    </a:lnTo>
                    <a:lnTo>
                      <a:pt x="41" y="96"/>
                    </a:lnTo>
                    <a:lnTo>
                      <a:pt x="41" y="111"/>
                    </a:lnTo>
                    <a:lnTo>
                      <a:pt x="40" y="125"/>
                    </a:lnTo>
                    <a:lnTo>
                      <a:pt x="38" y="139"/>
                    </a:lnTo>
                    <a:lnTo>
                      <a:pt x="35" y="153"/>
                    </a:lnTo>
                    <a:lnTo>
                      <a:pt x="30" y="166"/>
                    </a:lnTo>
                    <a:lnTo>
                      <a:pt x="25" y="178"/>
                    </a:lnTo>
                    <a:lnTo>
                      <a:pt x="18" y="190"/>
                    </a:lnTo>
                    <a:lnTo>
                      <a:pt x="9" y="201"/>
                    </a:lnTo>
                    <a:lnTo>
                      <a:pt x="0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3" name="Freeform 779"/>
              <p:cNvSpPr>
                <a:spLocks/>
              </p:cNvSpPr>
              <p:nvPr/>
            </p:nvSpPr>
            <p:spPr bwMode="auto">
              <a:xfrm>
                <a:off x="3593" y="3415"/>
                <a:ext cx="12" cy="12"/>
              </a:xfrm>
              <a:custGeom>
                <a:avLst/>
                <a:gdLst>
                  <a:gd name="T0" fmla="*/ 40 w 92"/>
                  <a:gd name="T1" fmla="*/ 100 h 100"/>
                  <a:gd name="T2" fmla="*/ 29 w 92"/>
                  <a:gd name="T3" fmla="*/ 99 h 100"/>
                  <a:gd name="T4" fmla="*/ 21 w 92"/>
                  <a:gd name="T5" fmla="*/ 97 h 100"/>
                  <a:gd name="T6" fmla="*/ 14 w 92"/>
                  <a:gd name="T7" fmla="*/ 95 h 100"/>
                  <a:gd name="T8" fmla="*/ 10 w 92"/>
                  <a:gd name="T9" fmla="*/ 91 h 100"/>
                  <a:gd name="T10" fmla="*/ 7 w 92"/>
                  <a:gd name="T11" fmla="*/ 87 h 100"/>
                  <a:gd name="T12" fmla="*/ 5 w 92"/>
                  <a:gd name="T13" fmla="*/ 81 h 100"/>
                  <a:gd name="T14" fmla="*/ 4 w 92"/>
                  <a:gd name="T15" fmla="*/ 76 h 100"/>
                  <a:gd name="T16" fmla="*/ 5 w 92"/>
                  <a:gd name="T17" fmla="*/ 68 h 100"/>
                  <a:gd name="T18" fmla="*/ 5 w 92"/>
                  <a:gd name="T19" fmla="*/ 62 h 100"/>
                  <a:gd name="T20" fmla="*/ 6 w 92"/>
                  <a:gd name="T21" fmla="*/ 54 h 100"/>
                  <a:gd name="T22" fmla="*/ 6 w 92"/>
                  <a:gd name="T23" fmla="*/ 47 h 100"/>
                  <a:gd name="T24" fmla="*/ 7 w 92"/>
                  <a:gd name="T25" fmla="*/ 40 h 100"/>
                  <a:gd name="T26" fmla="*/ 6 w 92"/>
                  <a:gd name="T27" fmla="*/ 33 h 100"/>
                  <a:gd name="T28" fmla="*/ 5 w 92"/>
                  <a:gd name="T29" fmla="*/ 26 h 100"/>
                  <a:gd name="T30" fmla="*/ 3 w 92"/>
                  <a:gd name="T31" fmla="*/ 19 h 100"/>
                  <a:gd name="T32" fmla="*/ 0 w 92"/>
                  <a:gd name="T33" fmla="*/ 13 h 100"/>
                  <a:gd name="T34" fmla="*/ 5 w 92"/>
                  <a:gd name="T35" fmla="*/ 8 h 100"/>
                  <a:gd name="T36" fmla="*/ 10 w 92"/>
                  <a:gd name="T37" fmla="*/ 4 h 100"/>
                  <a:gd name="T38" fmla="*/ 16 w 92"/>
                  <a:gd name="T39" fmla="*/ 2 h 100"/>
                  <a:gd name="T40" fmla="*/ 22 w 92"/>
                  <a:gd name="T41" fmla="*/ 0 h 100"/>
                  <a:gd name="T42" fmla="*/ 28 w 92"/>
                  <a:gd name="T43" fmla="*/ 0 h 100"/>
                  <a:gd name="T44" fmla="*/ 34 w 92"/>
                  <a:gd name="T45" fmla="*/ 0 h 100"/>
                  <a:gd name="T46" fmla="*/ 40 w 92"/>
                  <a:gd name="T47" fmla="*/ 0 h 100"/>
                  <a:gd name="T48" fmla="*/ 46 w 92"/>
                  <a:gd name="T49" fmla="*/ 0 h 100"/>
                  <a:gd name="T50" fmla="*/ 52 w 92"/>
                  <a:gd name="T51" fmla="*/ 1 h 100"/>
                  <a:gd name="T52" fmla="*/ 58 w 92"/>
                  <a:gd name="T53" fmla="*/ 2 h 100"/>
                  <a:gd name="T54" fmla="*/ 64 w 92"/>
                  <a:gd name="T55" fmla="*/ 3 h 100"/>
                  <a:gd name="T56" fmla="*/ 70 w 92"/>
                  <a:gd name="T57" fmla="*/ 3 h 100"/>
                  <a:gd name="T58" fmla="*/ 76 w 92"/>
                  <a:gd name="T59" fmla="*/ 3 h 100"/>
                  <a:gd name="T60" fmla="*/ 81 w 92"/>
                  <a:gd name="T61" fmla="*/ 3 h 100"/>
                  <a:gd name="T62" fmla="*/ 86 w 92"/>
                  <a:gd name="T63" fmla="*/ 1 h 100"/>
                  <a:gd name="T64" fmla="*/ 92 w 92"/>
                  <a:gd name="T65" fmla="*/ 0 h 100"/>
                  <a:gd name="T66" fmla="*/ 91 w 92"/>
                  <a:gd name="T67" fmla="*/ 7 h 100"/>
                  <a:gd name="T68" fmla="*/ 90 w 92"/>
                  <a:gd name="T69" fmla="*/ 14 h 100"/>
                  <a:gd name="T70" fmla="*/ 89 w 92"/>
                  <a:gd name="T71" fmla="*/ 21 h 100"/>
                  <a:gd name="T72" fmla="*/ 88 w 92"/>
                  <a:gd name="T73" fmla="*/ 28 h 100"/>
                  <a:gd name="T74" fmla="*/ 86 w 92"/>
                  <a:gd name="T75" fmla="*/ 34 h 100"/>
                  <a:gd name="T76" fmla="*/ 83 w 92"/>
                  <a:gd name="T77" fmla="*/ 41 h 100"/>
                  <a:gd name="T78" fmla="*/ 81 w 92"/>
                  <a:gd name="T79" fmla="*/ 47 h 100"/>
                  <a:gd name="T80" fmla="*/ 78 w 92"/>
                  <a:gd name="T81" fmla="*/ 54 h 100"/>
                  <a:gd name="T82" fmla="*/ 74 w 92"/>
                  <a:gd name="T83" fmla="*/ 60 h 100"/>
                  <a:gd name="T84" fmla="*/ 70 w 92"/>
                  <a:gd name="T85" fmla="*/ 66 h 100"/>
                  <a:gd name="T86" fmla="*/ 66 w 92"/>
                  <a:gd name="T87" fmla="*/ 72 h 100"/>
                  <a:gd name="T88" fmla="*/ 61 w 92"/>
                  <a:gd name="T89" fmla="*/ 78 h 100"/>
                  <a:gd name="T90" fmla="*/ 56 w 92"/>
                  <a:gd name="T91" fmla="*/ 84 h 100"/>
                  <a:gd name="T92" fmla="*/ 51 w 92"/>
                  <a:gd name="T93" fmla="*/ 89 h 100"/>
                  <a:gd name="T94" fmla="*/ 46 w 92"/>
                  <a:gd name="T95" fmla="*/ 94 h 100"/>
                  <a:gd name="T96" fmla="*/ 40 w 92"/>
                  <a:gd name="T9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2" h="100">
                    <a:moveTo>
                      <a:pt x="40" y="100"/>
                    </a:moveTo>
                    <a:lnTo>
                      <a:pt x="29" y="99"/>
                    </a:lnTo>
                    <a:lnTo>
                      <a:pt x="21" y="97"/>
                    </a:lnTo>
                    <a:lnTo>
                      <a:pt x="14" y="95"/>
                    </a:lnTo>
                    <a:lnTo>
                      <a:pt x="10" y="91"/>
                    </a:lnTo>
                    <a:lnTo>
                      <a:pt x="7" y="87"/>
                    </a:lnTo>
                    <a:lnTo>
                      <a:pt x="5" y="81"/>
                    </a:lnTo>
                    <a:lnTo>
                      <a:pt x="4" y="76"/>
                    </a:lnTo>
                    <a:lnTo>
                      <a:pt x="5" y="68"/>
                    </a:lnTo>
                    <a:lnTo>
                      <a:pt x="5" y="62"/>
                    </a:lnTo>
                    <a:lnTo>
                      <a:pt x="6" y="54"/>
                    </a:lnTo>
                    <a:lnTo>
                      <a:pt x="6" y="47"/>
                    </a:lnTo>
                    <a:lnTo>
                      <a:pt x="7" y="40"/>
                    </a:lnTo>
                    <a:lnTo>
                      <a:pt x="6" y="33"/>
                    </a:lnTo>
                    <a:lnTo>
                      <a:pt x="5" y="26"/>
                    </a:lnTo>
                    <a:lnTo>
                      <a:pt x="3" y="19"/>
                    </a:lnTo>
                    <a:lnTo>
                      <a:pt x="0" y="13"/>
                    </a:lnTo>
                    <a:lnTo>
                      <a:pt x="5" y="8"/>
                    </a:lnTo>
                    <a:lnTo>
                      <a:pt x="10" y="4"/>
                    </a:lnTo>
                    <a:lnTo>
                      <a:pt x="16" y="2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2" y="1"/>
                    </a:lnTo>
                    <a:lnTo>
                      <a:pt x="58" y="2"/>
                    </a:lnTo>
                    <a:lnTo>
                      <a:pt x="64" y="3"/>
                    </a:lnTo>
                    <a:lnTo>
                      <a:pt x="70" y="3"/>
                    </a:lnTo>
                    <a:lnTo>
                      <a:pt x="76" y="3"/>
                    </a:lnTo>
                    <a:lnTo>
                      <a:pt x="81" y="3"/>
                    </a:lnTo>
                    <a:lnTo>
                      <a:pt x="86" y="1"/>
                    </a:lnTo>
                    <a:lnTo>
                      <a:pt x="92" y="0"/>
                    </a:lnTo>
                    <a:lnTo>
                      <a:pt x="91" y="7"/>
                    </a:lnTo>
                    <a:lnTo>
                      <a:pt x="90" y="14"/>
                    </a:lnTo>
                    <a:lnTo>
                      <a:pt x="89" y="21"/>
                    </a:lnTo>
                    <a:lnTo>
                      <a:pt x="88" y="28"/>
                    </a:lnTo>
                    <a:lnTo>
                      <a:pt x="86" y="34"/>
                    </a:lnTo>
                    <a:lnTo>
                      <a:pt x="83" y="41"/>
                    </a:lnTo>
                    <a:lnTo>
                      <a:pt x="81" y="47"/>
                    </a:lnTo>
                    <a:lnTo>
                      <a:pt x="78" y="54"/>
                    </a:lnTo>
                    <a:lnTo>
                      <a:pt x="74" y="60"/>
                    </a:lnTo>
                    <a:lnTo>
                      <a:pt x="70" y="66"/>
                    </a:lnTo>
                    <a:lnTo>
                      <a:pt x="66" y="72"/>
                    </a:lnTo>
                    <a:lnTo>
                      <a:pt x="61" y="78"/>
                    </a:lnTo>
                    <a:lnTo>
                      <a:pt x="56" y="84"/>
                    </a:lnTo>
                    <a:lnTo>
                      <a:pt x="51" y="89"/>
                    </a:lnTo>
                    <a:lnTo>
                      <a:pt x="46" y="94"/>
                    </a:lnTo>
                    <a:lnTo>
                      <a:pt x="40" y="100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4" name="Freeform 780"/>
              <p:cNvSpPr>
                <a:spLocks/>
              </p:cNvSpPr>
              <p:nvPr/>
            </p:nvSpPr>
            <p:spPr bwMode="auto">
              <a:xfrm>
                <a:off x="3593" y="3417"/>
                <a:ext cx="5" cy="10"/>
              </a:xfrm>
              <a:custGeom>
                <a:avLst/>
                <a:gdLst>
                  <a:gd name="T0" fmla="*/ 40 w 40"/>
                  <a:gd name="T1" fmla="*/ 87 h 87"/>
                  <a:gd name="T2" fmla="*/ 29 w 40"/>
                  <a:gd name="T3" fmla="*/ 86 h 87"/>
                  <a:gd name="T4" fmla="*/ 21 w 40"/>
                  <a:gd name="T5" fmla="*/ 84 h 87"/>
                  <a:gd name="T6" fmla="*/ 14 w 40"/>
                  <a:gd name="T7" fmla="*/ 82 h 87"/>
                  <a:gd name="T8" fmla="*/ 10 w 40"/>
                  <a:gd name="T9" fmla="*/ 78 h 87"/>
                  <a:gd name="T10" fmla="*/ 7 w 40"/>
                  <a:gd name="T11" fmla="*/ 74 h 87"/>
                  <a:gd name="T12" fmla="*/ 5 w 40"/>
                  <a:gd name="T13" fmla="*/ 68 h 87"/>
                  <a:gd name="T14" fmla="*/ 4 w 40"/>
                  <a:gd name="T15" fmla="*/ 63 h 87"/>
                  <a:gd name="T16" fmla="*/ 5 w 40"/>
                  <a:gd name="T17" fmla="*/ 55 h 87"/>
                  <a:gd name="T18" fmla="*/ 5 w 40"/>
                  <a:gd name="T19" fmla="*/ 49 h 87"/>
                  <a:gd name="T20" fmla="*/ 6 w 40"/>
                  <a:gd name="T21" fmla="*/ 41 h 87"/>
                  <a:gd name="T22" fmla="*/ 6 w 40"/>
                  <a:gd name="T23" fmla="*/ 34 h 87"/>
                  <a:gd name="T24" fmla="*/ 7 w 40"/>
                  <a:gd name="T25" fmla="*/ 27 h 87"/>
                  <a:gd name="T26" fmla="*/ 6 w 40"/>
                  <a:gd name="T27" fmla="*/ 20 h 87"/>
                  <a:gd name="T28" fmla="*/ 5 w 40"/>
                  <a:gd name="T29" fmla="*/ 13 h 87"/>
                  <a:gd name="T30" fmla="*/ 3 w 40"/>
                  <a:gd name="T31" fmla="*/ 6 h 87"/>
                  <a:gd name="T32" fmla="*/ 0 w 4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7">
                    <a:moveTo>
                      <a:pt x="40" y="87"/>
                    </a:moveTo>
                    <a:lnTo>
                      <a:pt x="29" y="86"/>
                    </a:lnTo>
                    <a:lnTo>
                      <a:pt x="21" y="84"/>
                    </a:lnTo>
                    <a:lnTo>
                      <a:pt x="14" y="82"/>
                    </a:lnTo>
                    <a:lnTo>
                      <a:pt x="10" y="78"/>
                    </a:lnTo>
                    <a:lnTo>
                      <a:pt x="7" y="74"/>
                    </a:lnTo>
                    <a:lnTo>
                      <a:pt x="5" y="68"/>
                    </a:lnTo>
                    <a:lnTo>
                      <a:pt x="4" y="63"/>
                    </a:lnTo>
                    <a:lnTo>
                      <a:pt x="5" y="55"/>
                    </a:lnTo>
                    <a:lnTo>
                      <a:pt x="5" y="49"/>
                    </a:lnTo>
                    <a:lnTo>
                      <a:pt x="6" y="41"/>
                    </a:lnTo>
                    <a:lnTo>
                      <a:pt x="6" y="34"/>
                    </a:lnTo>
                    <a:lnTo>
                      <a:pt x="7" y="27"/>
                    </a:lnTo>
                    <a:lnTo>
                      <a:pt x="6" y="20"/>
                    </a:lnTo>
                    <a:lnTo>
                      <a:pt x="5" y="13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5" name="Freeform 781"/>
              <p:cNvSpPr>
                <a:spLocks/>
              </p:cNvSpPr>
              <p:nvPr/>
            </p:nvSpPr>
            <p:spPr bwMode="auto">
              <a:xfrm>
                <a:off x="3593" y="3415"/>
                <a:ext cx="12" cy="2"/>
              </a:xfrm>
              <a:custGeom>
                <a:avLst/>
                <a:gdLst>
                  <a:gd name="T0" fmla="*/ 0 w 92"/>
                  <a:gd name="T1" fmla="*/ 13 h 13"/>
                  <a:gd name="T2" fmla="*/ 5 w 92"/>
                  <a:gd name="T3" fmla="*/ 8 h 13"/>
                  <a:gd name="T4" fmla="*/ 10 w 92"/>
                  <a:gd name="T5" fmla="*/ 4 h 13"/>
                  <a:gd name="T6" fmla="*/ 16 w 92"/>
                  <a:gd name="T7" fmla="*/ 2 h 13"/>
                  <a:gd name="T8" fmla="*/ 22 w 92"/>
                  <a:gd name="T9" fmla="*/ 0 h 13"/>
                  <a:gd name="T10" fmla="*/ 28 w 92"/>
                  <a:gd name="T11" fmla="*/ 0 h 13"/>
                  <a:gd name="T12" fmla="*/ 34 w 92"/>
                  <a:gd name="T13" fmla="*/ 0 h 13"/>
                  <a:gd name="T14" fmla="*/ 40 w 92"/>
                  <a:gd name="T15" fmla="*/ 0 h 13"/>
                  <a:gd name="T16" fmla="*/ 46 w 92"/>
                  <a:gd name="T17" fmla="*/ 0 h 13"/>
                  <a:gd name="T18" fmla="*/ 52 w 92"/>
                  <a:gd name="T19" fmla="*/ 1 h 13"/>
                  <a:gd name="T20" fmla="*/ 58 w 92"/>
                  <a:gd name="T21" fmla="*/ 2 h 13"/>
                  <a:gd name="T22" fmla="*/ 64 w 92"/>
                  <a:gd name="T23" fmla="*/ 3 h 13"/>
                  <a:gd name="T24" fmla="*/ 70 w 92"/>
                  <a:gd name="T25" fmla="*/ 3 h 13"/>
                  <a:gd name="T26" fmla="*/ 76 w 92"/>
                  <a:gd name="T27" fmla="*/ 3 h 13"/>
                  <a:gd name="T28" fmla="*/ 81 w 92"/>
                  <a:gd name="T29" fmla="*/ 3 h 13"/>
                  <a:gd name="T30" fmla="*/ 86 w 92"/>
                  <a:gd name="T31" fmla="*/ 1 h 13"/>
                  <a:gd name="T32" fmla="*/ 92 w 92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3">
                    <a:moveTo>
                      <a:pt x="0" y="13"/>
                    </a:moveTo>
                    <a:lnTo>
                      <a:pt x="5" y="8"/>
                    </a:lnTo>
                    <a:lnTo>
                      <a:pt x="10" y="4"/>
                    </a:lnTo>
                    <a:lnTo>
                      <a:pt x="16" y="2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52" y="1"/>
                    </a:lnTo>
                    <a:lnTo>
                      <a:pt x="58" y="2"/>
                    </a:lnTo>
                    <a:lnTo>
                      <a:pt x="64" y="3"/>
                    </a:lnTo>
                    <a:lnTo>
                      <a:pt x="70" y="3"/>
                    </a:lnTo>
                    <a:lnTo>
                      <a:pt x="76" y="3"/>
                    </a:lnTo>
                    <a:lnTo>
                      <a:pt x="81" y="3"/>
                    </a:lnTo>
                    <a:lnTo>
                      <a:pt x="86" y="1"/>
                    </a:lnTo>
                    <a:lnTo>
                      <a:pt x="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6" name="Freeform 782"/>
              <p:cNvSpPr>
                <a:spLocks/>
              </p:cNvSpPr>
              <p:nvPr/>
            </p:nvSpPr>
            <p:spPr bwMode="auto">
              <a:xfrm>
                <a:off x="3598" y="3415"/>
                <a:ext cx="7" cy="12"/>
              </a:xfrm>
              <a:custGeom>
                <a:avLst/>
                <a:gdLst>
                  <a:gd name="T0" fmla="*/ 52 w 52"/>
                  <a:gd name="T1" fmla="*/ 0 h 100"/>
                  <a:gd name="T2" fmla="*/ 51 w 52"/>
                  <a:gd name="T3" fmla="*/ 7 h 100"/>
                  <a:gd name="T4" fmla="*/ 50 w 52"/>
                  <a:gd name="T5" fmla="*/ 14 h 100"/>
                  <a:gd name="T6" fmla="*/ 49 w 52"/>
                  <a:gd name="T7" fmla="*/ 21 h 100"/>
                  <a:gd name="T8" fmla="*/ 48 w 52"/>
                  <a:gd name="T9" fmla="*/ 28 h 100"/>
                  <a:gd name="T10" fmla="*/ 46 w 52"/>
                  <a:gd name="T11" fmla="*/ 34 h 100"/>
                  <a:gd name="T12" fmla="*/ 43 w 52"/>
                  <a:gd name="T13" fmla="*/ 41 h 100"/>
                  <a:gd name="T14" fmla="*/ 41 w 52"/>
                  <a:gd name="T15" fmla="*/ 47 h 100"/>
                  <a:gd name="T16" fmla="*/ 38 w 52"/>
                  <a:gd name="T17" fmla="*/ 54 h 100"/>
                  <a:gd name="T18" fmla="*/ 34 w 52"/>
                  <a:gd name="T19" fmla="*/ 60 h 100"/>
                  <a:gd name="T20" fmla="*/ 30 w 52"/>
                  <a:gd name="T21" fmla="*/ 66 h 100"/>
                  <a:gd name="T22" fmla="*/ 26 w 52"/>
                  <a:gd name="T23" fmla="*/ 72 h 100"/>
                  <a:gd name="T24" fmla="*/ 21 w 52"/>
                  <a:gd name="T25" fmla="*/ 78 h 100"/>
                  <a:gd name="T26" fmla="*/ 16 w 52"/>
                  <a:gd name="T27" fmla="*/ 84 h 100"/>
                  <a:gd name="T28" fmla="*/ 11 w 52"/>
                  <a:gd name="T29" fmla="*/ 89 h 100"/>
                  <a:gd name="T30" fmla="*/ 6 w 52"/>
                  <a:gd name="T31" fmla="*/ 94 h 100"/>
                  <a:gd name="T32" fmla="*/ 0 w 52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00">
                    <a:moveTo>
                      <a:pt x="52" y="0"/>
                    </a:moveTo>
                    <a:lnTo>
                      <a:pt x="51" y="7"/>
                    </a:lnTo>
                    <a:lnTo>
                      <a:pt x="50" y="14"/>
                    </a:lnTo>
                    <a:lnTo>
                      <a:pt x="49" y="21"/>
                    </a:lnTo>
                    <a:lnTo>
                      <a:pt x="48" y="28"/>
                    </a:lnTo>
                    <a:lnTo>
                      <a:pt x="46" y="34"/>
                    </a:lnTo>
                    <a:lnTo>
                      <a:pt x="43" y="41"/>
                    </a:lnTo>
                    <a:lnTo>
                      <a:pt x="41" y="47"/>
                    </a:lnTo>
                    <a:lnTo>
                      <a:pt x="38" y="54"/>
                    </a:lnTo>
                    <a:lnTo>
                      <a:pt x="34" y="60"/>
                    </a:lnTo>
                    <a:lnTo>
                      <a:pt x="30" y="66"/>
                    </a:lnTo>
                    <a:lnTo>
                      <a:pt x="26" y="72"/>
                    </a:lnTo>
                    <a:lnTo>
                      <a:pt x="21" y="78"/>
                    </a:lnTo>
                    <a:lnTo>
                      <a:pt x="16" y="84"/>
                    </a:lnTo>
                    <a:lnTo>
                      <a:pt x="11" y="89"/>
                    </a:lnTo>
                    <a:lnTo>
                      <a:pt x="6" y="94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7" name="Freeform 783"/>
              <p:cNvSpPr>
                <a:spLocks/>
              </p:cNvSpPr>
              <p:nvPr/>
            </p:nvSpPr>
            <p:spPr bwMode="auto">
              <a:xfrm>
                <a:off x="3523" y="3423"/>
                <a:ext cx="79" cy="121"/>
              </a:xfrm>
              <a:custGeom>
                <a:avLst/>
                <a:gdLst>
                  <a:gd name="T0" fmla="*/ 338 w 637"/>
                  <a:gd name="T1" fmla="*/ 939 h 968"/>
                  <a:gd name="T2" fmla="*/ 309 w 637"/>
                  <a:gd name="T3" fmla="*/ 882 h 968"/>
                  <a:gd name="T4" fmla="*/ 278 w 637"/>
                  <a:gd name="T5" fmla="*/ 827 h 968"/>
                  <a:gd name="T6" fmla="*/ 246 w 637"/>
                  <a:gd name="T7" fmla="*/ 771 h 968"/>
                  <a:gd name="T8" fmla="*/ 219 w 637"/>
                  <a:gd name="T9" fmla="*/ 714 h 968"/>
                  <a:gd name="T10" fmla="*/ 196 w 637"/>
                  <a:gd name="T11" fmla="*/ 655 h 968"/>
                  <a:gd name="T12" fmla="*/ 182 w 637"/>
                  <a:gd name="T13" fmla="*/ 592 h 968"/>
                  <a:gd name="T14" fmla="*/ 177 w 637"/>
                  <a:gd name="T15" fmla="*/ 526 h 968"/>
                  <a:gd name="T16" fmla="*/ 172 w 637"/>
                  <a:gd name="T17" fmla="*/ 468 h 968"/>
                  <a:gd name="T18" fmla="*/ 156 w 637"/>
                  <a:gd name="T19" fmla="*/ 422 h 968"/>
                  <a:gd name="T20" fmla="*/ 136 w 637"/>
                  <a:gd name="T21" fmla="*/ 377 h 968"/>
                  <a:gd name="T22" fmla="*/ 115 w 637"/>
                  <a:gd name="T23" fmla="*/ 334 h 968"/>
                  <a:gd name="T24" fmla="*/ 92 w 637"/>
                  <a:gd name="T25" fmla="*/ 291 h 968"/>
                  <a:gd name="T26" fmla="*/ 67 w 637"/>
                  <a:gd name="T27" fmla="*/ 249 h 968"/>
                  <a:gd name="T28" fmla="*/ 41 w 637"/>
                  <a:gd name="T29" fmla="*/ 208 h 968"/>
                  <a:gd name="T30" fmla="*/ 14 w 637"/>
                  <a:gd name="T31" fmla="*/ 167 h 968"/>
                  <a:gd name="T32" fmla="*/ 10 w 637"/>
                  <a:gd name="T33" fmla="*/ 135 h 968"/>
                  <a:gd name="T34" fmla="*/ 30 w 637"/>
                  <a:gd name="T35" fmla="*/ 114 h 968"/>
                  <a:gd name="T36" fmla="*/ 52 w 637"/>
                  <a:gd name="T37" fmla="*/ 93 h 968"/>
                  <a:gd name="T38" fmla="*/ 75 w 637"/>
                  <a:gd name="T39" fmla="*/ 73 h 968"/>
                  <a:gd name="T40" fmla="*/ 100 w 637"/>
                  <a:gd name="T41" fmla="*/ 54 h 968"/>
                  <a:gd name="T42" fmla="*/ 124 w 637"/>
                  <a:gd name="T43" fmla="*/ 36 h 968"/>
                  <a:gd name="T44" fmla="*/ 150 w 637"/>
                  <a:gd name="T45" fmla="*/ 20 h 968"/>
                  <a:gd name="T46" fmla="*/ 175 w 637"/>
                  <a:gd name="T47" fmla="*/ 6 h 968"/>
                  <a:gd name="T48" fmla="*/ 209 w 637"/>
                  <a:gd name="T49" fmla="*/ 28 h 968"/>
                  <a:gd name="T50" fmla="*/ 247 w 637"/>
                  <a:gd name="T51" fmla="*/ 88 h 968"/>
                  <a:gd name="T52" fmla="*/ 281 w 637"/>
                  <a:gd name="T53" fmla="*/ 150 h 968"/>
                  <a:gd name="T54" fmla="*/ 311 w 637"/>
                  <a:gd name="T55" fmla="*/ 215 h 968"/>
                  <a:gd name="T56" fmla="*/ 343 w 637"/>
                  <a:gd name="T57" fmla="*/ 277 h 968"/>
                  <a:gd name="T58" fmla="*/ 378 w 637"/>
                  <a:gd name="T59" fmla="*/ 338 h 968"/>
                  <a:gd name="T60" fmla="*/ 421 w 637"/>
                  <a:gd name="T61" fmla="*/ 394 h 968"/>
                  <a:gd name="T62" fmla="*/ 473 w 637"/>
                  <a:gd name="T63" fmla="*/ 442 h 968"/>
                  <a:gd name="T64" fmla="*/ 512 w 637"/>
                  <a:gd name="T65" fmla="*/ 485 h 968"/>
                  <a:gd name="T66" fmla="*/ 537 w 637"/>
                  <a:gd name="T67" fmla="*/ 528 h 968"/>
                  <a:gd name="T68" fmla="*/ 569 w 637"/>
                  <a:gd name="T69" fmla="*/ 572 h 968"/>
                  <a:gd name="T70" fmla="*/ 601 w 637"/>
                  <a:gd name="T71" fmla="*/ 618 h 968"/>
                  <a:gd name="T72" fmla="*/ 626 w 637"/>
                  <a:gd name="T73" fmla="*/ 663 h 968"/>
                  <a:gd name="T74" fmla="*/ 637 w 637"/>
                  <a:gd name="T75" fmla="*/ 706 h 968"/>
                  <a:gd name="T76" fmla="*/ 628 w 637"/>
                  <a:gd name="T77" fmla="*/ 747 h 968"/>
                  <a:gd name="T78" fmla="*/ 589 w 637"/>
                  <a:gd name="T79" fmla="*/ 785 h 968"/>
                  <a:gd name="T80" fmla="*/ 545 w 637"/>
                  <a:gd name="T81" fmla="*/ 813 h 968"/>
                  <a:gd name="T82" fmla="*/ 519 w 637"/>
                  <a:gd name="T83" fmla="*/ 835 h 968"/>
                  <a:gd name="T84" fmla="*/ 495 w 637"/>
                  <a:gd name="T85" fmla="*/ 858 h 968"/>
                  <a:gd name="T86" fmla="*/ 470 w 637"/>
                  <a:gd name="T87" fmla="*/ 881 h 968"/>
                  <a:gd name="T88" fmla="*/ 445 w 637"/>
                  <a:gd name="T89" fmla="*/ 903 h 968"/>
                  <a:gd name="T90" fmla="*/ 420 w 637"/>
                  <a:gd name="T91" fmla="*/ 925 h 968"/>
                  <a:gd name="T92" fmla="*/ 393 w 637"/>
                  <a:gd name="T93" fmla="*/ 944 h 968"/>
                  <a:gd name="T94" fmla="*/ 366 w 637"/>
                  <a:gd name="T95" fmla="*/ 960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37" h="968">
                    <a:moveTo>
                      <a:pt x="352" y="968"/>
                    </a:moveTo>
                    <a:lnTo>
                      <a:pt x="338" y="939"/>
                    </a:lnTo>
                    <a:lnTo>
                      <a:pt x="324" y="911"/>
                    </a:lnTo>
                    <a:lnTo>
                      <a:pt x="309" y="882"/>
                    </a:lnTo>
                    <a:lnTo>
                      <a:pt x="294" y="854"/>
                    </a:lnTo>
                    <a:lnTo>
                      <a:pt x="278" y="827"/>
                    </a:lnTo>
                    <a:lnTo>
                      <a:pt x="261" y="799"/>
                    </a:lnTo>
                    <a:lnTo>
                      <a:pt x="246" y="771"/>
                    </a:lnTo>
                    <a:lnTo>
                      <a:pt x="232" y="742"/>
                    </a:lnTo>
                    <a:lnTo>
                      <a:pt x="219" y="714"/>
                    </a:lnTo>
                    <a:lnTo>
                      <a:pt x="207" y="685"/>
                    </a:lnTo>
                    <a:lnTo>
                      <a:pt x="196" y="655"/>
                    </a:lnTo>
                    <a:lnTo>
                      <a:pt x="188" y="624"/>
                    </a:lnTo>
                    <a:lnTo>
                      <a:pt x="182" y="592"/>
                    </a:lnTo>
                    <a:lnTo>
                      <a:pt x="178" y="559"/>
                    </a:lnTo>
                    <a:lnTo>
                      <a:pt x="177" y="526"/>
                    </a:lnTo>
                    <a:lnTo>
                      <a:pt x="180" y="491"/>
                    </a:lnTo>
                    <a:lnTo>
                      <a:pt x="172" y="468"/>
                    </a:lnTo>
                    <a:lnTo>
                      <a:pt x="165" y="444"/>
                    </a:lnTo>
                    <a:lnTo>
                      <a:pt x="156" y="422"/>
                    </a:lnTo>
                    <a:lnTo>
                      <a:pt x="147" y="399"/>
                    </a:lnTo>
                    <a:lnTo>
                      <a:pt x="136" y="377"/>
                    </a:lnTo>
                    <a:lnTo>
                      <a:pt x="126" y="356"/>
                    </a:lnTo>
                    <a:lnTo>
                      <a:pt x="115" y="334"/>
                    </a:lnTo>
                    <a:lnTo>
                      <a:pt x="103" y="313"/>
                    </a:lnTo>
                    <a:lnTo>
                      <a:pt x="92" y="291"/>
                    </a:lnTo>
                    <a:lnTo>
                      <a:pt x="79" y="270"/>
                    </a:lnTo>
                    <a:lnTo>
                      <a:pt x="67" y="249"/>
                    </a:lnTo>
                    <a:lnTo>
                      <a:pt x="54" y="228"/>
                    </a:lnTo>
                    <a:lnTo>
                      <a:pt x="41" y="208"/>
                    </a:lnTo>
                    <a:lnTo>
                      <a:pt x="28" y="187"/>
                    </a:lnTo>
                    <a:lnTo>
                      <a:pt x="14" y="167"/>
                    </a:lnTo>
                    <a:lnTo>
                      <a:pt x="0" y="146"/>
                    </a:lnTo>
                    <a:lnTo>
                      <a:pt x="10" y="135"/>
                    </a:lnTo>
                    <a:lnTo>
                      <a:pt x="20" y="125"/>
                    </a:lnTo>
                    <a:lnTo>
                      <a:pt x="30" y="114"/>
                    </a:lnTo>
                    <a:lnTo>
                      <a:pt x="41" y="104"/>
                    </a:lnTo>
                    <a:lnTo>
                      <a:pt x="52" y="93"/>
                    </a:lnTo>
                    <a:lnTo>
                      <a:pt x="64" y="83"/>
                    </a:lnTo>
                    <a:lnTo>
                      <a:pt x="75" y="73"/>
                    </a:lnTo>
                    <a:lnTo>
                      <a:pt x="87" y="63"/>
                    </a:lnTo>
                    <a:lnTo>
                      <a:pt x="100" y="54"/>
                    </a:lnTo>
                    <a:lnTo>
                      <a:pt x="112" y="45"/>
                    </a:lnTo>
                    <a:lnTo>
                      <a:pt x="124" y="36"/>
                    </a:lnTo>
                    <a:lnTo>
                      <a:pt x="138" y="28"/>
                    </a:lnTo>
                    <a:lnTo>
                      <a:pt x="150" y="20"/>
                    </a:lnTo>
                    <a:lnTo>
                      <a:pt x="162" y="13"/>
                    </a:lnTo>
                    <a:lnTo>
                      <a:pt x="175" y="6"/>
                    </a:lnTo>
                    <a:lnTo>
                      <a:pt x="187" y="0"/>
                    </a:lnTo>
                    <a:lnTo>
                      <a:pt x="209" y="28"/>
                    </a:lnTo>
                    <a:lnTo>
                      <a:pt x="229" y="58"/>
                    </a:lnTo>
                    <a:lnTo>
                      <a:pt x="247" y="88"/>
                    </a:lnTo>
                    <a:lnTo>
                      <a:pt x="264" y="119"/>
                    </a:lnTo>
                    <a:lnTo>
                      <a:pt x="281" y="150"/>
                    </a:lnTo>
                    <a:lnTo>
                      <a:pt x="296" y="183"/>
                    </a:lnTo>
                    <a:lnTo>
                      <a:pt x="311" y="215"/>
                    </a:lnTo>
                    <a:lnTo>
                      <a:pt x="327" y="246"/>
                    </a:lnTo>
                    <a:lnTo>
                      <a:pt x="343" y="277"/>
                    </a:lnTo>
                    <a:lnTo>
                      <a:pt x="360" y="309"/>
                    </a:lnTo>
                    <a:lnTo>
                      <a:pt x="378" y="338"/>
                    </a:lnTo>
                    <a:lnTo>
                      <a:pt x="398" y="367"/>
                    </a:lnTo>
                    <a:lnTo>
                      <a:pt x="421" y="394"/>
                    </a:lnTo>
                    <a:lnTo>
                      <a:pt x="446" y="419"/>
                    </a:lnTo>
                    <a:lnTo>
                      <a:pt x="473" y="442"/>
                    </a:lnTo>
                    <a:lnTo>
                      <a:pt x="505" y="465"/>
                    </a:lnTo>
                    <a:lnTo>
                      <a:pt x="512" y="485"/>
                    </a:lnTo>
                    <a:lnTo>
                      <a:pt x="523" y="506"/>
                    </a:lnTo>
                    <a:lnTo>
                      <a:pt x="537" y="528"/>
                    </a:lnTo>
                    <a:lnTo>
                      <a:pt x="553" y="550"/>
                    </a:lnTo>
                    <a:lnTo>
                      <a:pt x="569" y="572"/>
                    </a:lnTo>
                    <a:lnTo>
                      <a:pt x="586" y="595"/>
                    </a:lnTo>
                    <a:lnTo>
                      <a:pt x="601" y="618"/>
                    </a:lnTo>
                    <a:lnTo>
                      <a:pt x="615" y="641"/>
                    </a:lnTo>
                    <a:lnTo>
                      <a:pt x="626" y="663"/>
                    </a:lnTo>
                    <a:lnTo>
                      <a:pt x="634" y="685"/>
                    </a:lnTo>
                    <a:lnTo>
                      <a:pt x="637" y="706"/>
                    </a:lnTo>
                    <a:lnTo>
                      <a:pt x="636" y="727"/>
                    </a:lnTo>
                    <a:lnTo>
                      <a:pt x="628" y="747"/>
                    </a:lnTo>
                    <a:lnTo>
                      <a:pt x="612" y="767"/>
                    </a:lnTo>
                    <a:lnTo>
                      <a:pt x="589" y="785"/>
                    </a:lnTo>
                    <a:lnTo>
                      <a:pt x="558" y="803"/>
                    </a:lnTo>
                    <a:lnTo>
                      <a:pt x="545" y="813"/>
                    </a:lnTo>
                    <a:lnTo>
                      <a:pt x="533" y="824"/>
                    </a:lnTo>
                    <a:lnTo>
                      <a:pt x="519" y="835"/>
                    </a:lnTo>
                    <a:lnTo>
                      <a:pt x="507" y="847"/>
                    </a:lnTo>
                    <a:lnTo>
                      <a:pt x="495" y="858"/>
                    </a:lnTo>
                    <a:lnTo>
                      <a:pt x="483" y="870"/>
                    </a:lnTo>
                    <a:lnTo>
                      <a:pt x="470" y="881"/>
                    </a:lnTo>
                    <a:lnTo>
                      <a:pt x="458" y="892"/>
                    </a:lnTo>
                    <a:lnTo>
                      <a:pt x="445" y="903"/>
                    </a:lnTo>
                    <a:lnTo>
                      <a:pt x="433" y="915"/>
                    </a:lnTo>
                    <a:lnTo>
                      <a:pt x="420" y="925"/>
                    </a:lnTo>
                    <a:lnTo>
                      <a:pt x="407" y="935"/>
                    </a:lnTo>
                    <a:lnTo>
                      <a:pt x="393" y="944"/>
                    </a:lnTo>
                    <a:lnTo>
                      <a:pt x="379" y="952"/>
                    </a:lnTo>
                    <a:lnTo>
                      <a:pt x="366" y="960"/>
                    </a:lnTo>
                    <a:lnTo>
                      <a:pt x="352" y="968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8" name="Freeform 784"/>
              <p:cNvSpPr>
                <a:spLocks/>
              </p:cNvSpPr>
              <p:nvPr/>
            </p:nvSpPr>
            <p:spPr bwMode="auto">
              <a:xfrm>
                <a:off x="3545" y="3485"/>
                <a:ext cx="22" cy="59"/>
              </a:xfrm>
              <a:custGeom>
                <a:avLst/>
                <a:gdLst>
                  <a:gd name="T0" fmla="*/ 175 w 175"/>
                  <a:gd name="T1" fmla="*/ 477 h 477"/>
                  <a:gd name="T2" fmla="*/ 161 w 175"/>
                  <a:gd name="T3" fmla="*/ 448 h 477"/>
                  <a:gd name="T4" fmla="*/ 147 w 175"/>
                  <a:gd name="T5" fmla="*/ 420 h 477"/>
                  <a:gd name="T6" fmla="*/ 132 w 175"/>
                  <a:gd name="T7" fmla="*/ 391 h 477"/>
                  <a:gd name="T8" fmla="*/ 117 w 175"/>
                  <a:gd name="T9" fmla="*/ 363 h 477"/>
                  <a:gd name="T10" fmla="*/ 101 w 175"/>
                  <a:gd name="T11" fmla="*/ 336 h 477"/>
                  <a:gd name="T12" fmla="*/ 84 w 175"/>
                  <a:gd name="T13" fmla="*/ 308 h 477"/>
                  <a:gd name="T14" fmla="*/ 69 w 175"/>
                  <a:gd name="T15" fmla="*/ 280 h 477"/>
                  <a:gd name="T16" fmla="*/ 55 w 175"/>
                  <a:gd name="T17" fmla="*/ 251 h 477"/>
                  <a:gd name="T18" fmla="*/ 42 w 175"/>
                  <a:gd name="T19" fmla="*/ 223 h 477"/>
                  <a:gd name="T20" fmla="*/ 30 w 175"/>
                  <a:gd name="T21" fmla="*/ 194 h 477"/>
                  <a:gd name="T22" fmla="*/ 19 w 175"/>
                  <a:gd name="T23" fmla="*/ 164 h 477"/>
                  <a:gd name="T24" fmla="*/ 11 w 175"/>
                  <a:gd name="T25" fmla="*/ 133 h 477"/>
                  <a:gd name="T26" fmla="*/ 5 w 175"/>
                  <a:gd name="T27" fmla="*/ 101 h 477"/>
                  <a:gd name="T28" fmla="*/ 1 w 175"/>
                  <a:gd name="T29" fmla="*/ 68 h 477"/>
                  <a:gd name="T30" fmla="*/ 0 w 175"/>
                  <a:gd name="T31" fmla="*/ 35 h 477"/>
                  <a:gd name="T32" fmla="*/ 3 w 175"/>
                  <a:gd name="T33" fmla="*/ 0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477">
                    <a:moveTo>
                      <a:pt x="175" y="477"/>
                    </a:moveTo>
                    <a:lnTo>
                      <a:pt x="161" y="448"/>
                    </a:lnTo>
                    <a:lnTo>
                      <a:pt x="147" y="420"/>
                    </a:lnTo>
                    <a:lnTo>
                      <a:pt x="132" y="391"/>
                    </a:lnTo>
                    <a:lnTo>
                      <a:pt x="117" y="363"/>
                    </a:lnTo>
                    <a:lnTo>
                      <a:pt x="101" y="336"/>
                    </a:lnTo>
                    <a:lnTo>
                      <a:pt x="84" y="308"/>
                    </a:lnTo>
                    <a:lnTo>
                      <a:pt x="69" y="280"/>
                    </a:lnTo>
                    <a:lnTo>
                      <a:pt x="55" y="251"/>
                    </a:lnTo>
                    <a:lnTo>
                      <a:pt x="42" y="223"/>
                    </a:lnTo>
                    <a:lnTo>
                      <a:pt x="30" y="194"/>
                    </a:lnTo>
                    <a:lnTo>
                      <a:pt x="19" y="164"/>
                    </a:lnTo>
                    <a:lnTo>
                      <a:pt x="11" y="133"/>
                    </a:lnTo>
                    <a:lnTo>
                      <a:pt x="5" y="101"/>
                    </a:lnTo>
                    <a:lnTo>
                      <a:pt x="1" y="68"/>
                    </a:lnTo>
                    <a:lnTo>
                      <a:pt x="0" y="35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89" name="Freeform 785"/>
              <p:cNvSpPr>
                <a:spLocks/>
              </p:cNvSpPr>
              <p:nvPr/>
            </p:nvSpPr>
            <p:spPr bwMode="auto">
              <a:xfrm>
                <a:off x="3523" y="3442"/>
                <a:ext cx="22" cy="43"/>
              </a:xfrm>
              <a:custGeom>
                <a:avLst/>
                <a:gdLst>
                  <a:gd name="T0" fmla="*/ 180 w 180"/>
                  <a:gd name="T1" fmla="*/ 345 h 345"/>
                  <a:gd name="T2" fmla="*/ 172 w 180"/>
                  <a:gd name="T3" fmla="*/ 322 h 345"/>
                  <a:gd name="T4" fmla="*/ 165 w 180"/>
                  <a:gd name="T5" fmla="*/ 298 h 345"/>
                  <a:gd name="T6" fmla="*/ 156 w 180"/>
                  <a:gd name="T7" fmla="*/ 276 h 345"/>
                  <a:gd name="T8" fmla="*/ 147 w 180"/>
                  <a:gd name="T9" fmla="*/ 253 h 345"/>
                  <a:gd name="T10" fmla="*/ 136 w 180"/>
                  <a:gd name="T11" fmla="*/ 231 h 345"/>
                  <a:gd name="T12" fmla="*/ 126 w 180"/>
                  <a:gd name="T13" fmla="*/ 210 h 345"/>
                  <a:gd name="T14" fmla="*/ 115 w 180"/>
                  <a:gd name="T15" fmla="*/ 188 h 345"/>
                  <a:gd name="T16" fmla="*/ 103 w 180"/>
                  <a:gd name="T17" fmla="*/ 167 h 345"/>
                  <a:gd name="T18" fmla="*/ 92 w 180"/>
                  <a:gd name="T19" fmla="*/ 145 h 345"/>
                  <a:gd name="T20" fmla="*/ 79 w 180"/>
                  <a:gd name="T21" fmla="*/ 124 h 345"/>
                  <a:gd name="T22" fmla="*/ 67 w 180"/>
                  <a:gd name="T23" fmla="*/ 103 h 345"/>
                  <a:gd name="T24" fmla="*/ 54 w 180"/>
                  <a:gd name="T25" fmla="*/ 82 h 345"/>
                  <a:gd name="T26" fmla="*/ 41 w 180"/>
                  <a:gd name="T27" fmla="*/ 62 h 345"/>
                  <a:gd name="T28" fmla="*/ 28 w 180"/>
                  <a:gd name="T29" fmla="*/ 41 h 345"/>
                  <a:gd name="T30" fmla="*/ 14 w 180"/>
                  <a:gd name="T31" fmla="*/ 21 h 345"/>
                  <a:gd name="T32" fmla="*/ 0 w 180"/>
                  <a:gd name="T3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345">
                    <a:moveTo>
                      <a:pt x="180" y="345"/>
                    </a:moveTo>
                    <a:lnTo>
                      <a:pt x="172" y="322"/>
                    </a:lnTo>
                    <a:lnTo>
                      <a:pt x="165" y="298"/>
                    </a:lnTo>
                    <a:lnTo>
                      <a:pt x="156" y="276"/>
                    </a:lnTo>
                    <a:lnTo>
                      <a:pt x="147" y="253"/>
                    </a:lnTo>
                    <a:lnTo>
                      <a:pt x="136" y="231"/>
                    </a:lnTo>
                    <a:lnTo>
                      <a:pt x="126" y="210"/>
                    </a:lnTo>
                    <a:lnTo>
                      <a:pt x="115" y="188"/>
                    </a:lnTo>
                    <a:lnTo>
                      <a:pt x="103" y="167"/>
                    </a:lnTo>
                    <a:lnTo>
                      <a:pt x="92" y="145"/>
                    </a:lnTo>
                    <a:lnTo>
                      <a:pt x="79" y="124"/>
                    </a:lnTo>
                    <a:lnTo>
                      <a:pt x="67" y="103"/>
                    </a:lnTo>
                    <a:lnTo>
                      <a:pt x="54" y="82"/>
                    </a:lnTo>
                    <a:lnTo>
                      <a:pt x="41" y="62"/>
                    </a:lnTo>
                    <a:lnTo>
                      <a:pt x="28" y="41"/>
                    </a:lnTo>
                    <a:lnTo>
                      <a:pt x="14" y="2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0" name="Freeform 786"/>
              <p:cNvSpPr>
                <a:spLocks/>
              </p:cNvSpPr>
              <p:nvPr/>
            </p:nvSpPr>
            <p:spPr bwMode="auto">
              <a:xfrm>
                <a:off x="3523" y="3423"/>
                <a:ext cx="23" cy="19"/>
              </a:xfrm>
              <a:custGeom>
                <a:avLst/>
                <a:gdLst>
                  <a:gd name="T0" fmla="*/ 0 w 187"/>
                  <a:gd name="T1" fmla="*/ 146 h 146"/>
                  <a:gd name="T2" fmla="*/ 10 w 187"/>
                  <a:gd name="T3" fmla="*/ 135 h 146"/>
                  <a:gd name="T4" fmla="*/ 20 w 187"/>
                  <a:gd name="T5" fmla="*/ 125 h 146"/>
                  <a:gd name="T6" fmla="*/ 30 w 187"/>
                  <a:gd name="T7" fmla="*/ 114 h 146"/>
                  <a:gd name="T8" fmla="*/ 41 w 187"/>
                  <a:gd name="T9" fmla="*/ 104 h 146"/>
                  <a:gd name="T10" fmla="*/ 52 w 187"/>
                  <a:gd name="T11" fmla="*/ 93 h 146"/>
                  <a:gd name="T12" fmla="*/ 64 w 187"/>
                  <a:gd name="T13" fmla="*/ 83 h 146"/>
                  <a:gd name="T14" fmla="*/ 75 w 187"/>
                  <a:gd name="T15" fmla="*/ 73 h 146"/>
                  <a:gd name="T16" fmla="*/ 87 w 187"/>
                  <a:gd name="T17" fmla="*/ 63 h 146"/>
                  <a:gd name="T18" fmla="*/ 100 w 187"/>
                  <a:gd name="T19" fmla="*/ 54 h 146"/>
                  <a:gd name="T20" fmla="*/ 112 w 187"/>
                  <a:gd name="T21" fmla="*/ 45 h 146"/>
                  <a:gd name="T22" fmla="*/ 124 w 187"/>
                  <a:gd name="T23" fmla="*/ 36 h 146"/>
                  <a:gd name="T24" fmla="*/ 138 w 187"/>
                  <a:gd name="T25" fmla="*/ 28 h 146"/>
                  <a:gd name="T26" fmla="*/ 150 w 187"/>
                  <a:gd name="T27" fmla="*/ 20 h 146"/>
                  <a:gd name="T28" fmla="*/ 162 w 187"/>
                  <a:gd name="T29" fmla="*/ 13 h 146"/>
                  <a:gd name="T30" fmla="*/ 175 w 187"/>
                  <a:gd name="T31" fmla="*/ 6 h 146"/>
                  <a:gd name="T32" fmla="*/ 187 w 187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146">
                    <a:moveTo>
                      <a:pt x="0" y="146"/>
                    </a:moveTo>
                    <a:lnTo>
                      <a:pt x="10" y="135"/>
                    </a:lnTo>
                    <a:lnTo>
                      <a:pt x="20" y="125"/>
                    </a:lnTo>
                    <a:lnTo>
                      <a:pt x="30" y="114"/>
                    </a:lnTo>
                    <a:lnTo>
                      <a:pt x="41" y="104"/>
                    </a:lnTo>
                    <a:lnTo>
                      <a:pt x="52" y="93"/>
                    </a:lnTo>
                    <a:lnTo>
                      <a:pt x="64" y="83"/>
                    </a:lnTo>
                    <a:lnTo>
                      <a:pt x="75" y="73"/>
                    </a:lnTo>
                    <a:lnTo>
                      <a:pt x="87" y="63"/>
                    </a:lnTo>
                    <a:lnTo>
                      <a:pt x="100" y="54"/>
                    </a:lnTo>
                    <a:lnTo>
                      <a:pt x="112" y="45"/>
                    </a:lnTo>
                    <a:lnTo>
                      <a:pt x="124" y="36"/>
                    </a:lnTo>
                    <a:lnTo>
                      <a:pt x="138" y="28"/>
                    </a:lnTo>
                    <a:lnTo>
                      <a:pt x="150" y="20"/>
                    </a:lnTo>
                    <a:lnTo>
                      <a:pt x="162" y="13"/>
                    </a:lnTo>
                    <a:lnTo>
                      <a:pt x="175" y="6"/>
                    </a:lnTo>
                    <a:lnTo>
                      <a:pt x="1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1" name="Freeform 787"/>
              <p:cNvSpPr>
                <a:spLocks/>
              </p:cNvSpPr>
              <p:nvPr/>
            </p:nvSpPr>
            <p:spPr bwMode="auto">
              <a:xfrm>
                <a:off x="3546" y="3423"/>
                <a:ext cx="40" cy="58"/>
              </a:xfrm>
              <a:custGeom>
                <a:avLst/>
                <a:gdLst>
                  <a:gd name="T0" fmla="*/ 0 w 318"/>
                  <a:gd name="T1" fmla="*/ 0 h 465"/>
                  <a:gd name="T2" fmla="*/ 22 w 318"/>
                  <a:gd name="T3" fmla="*/ 28 h 465"/>
                  <a:gd name="T4" fmla="*/ 42 w 318"/>
                  <a:gd name="T5" fmla="*/ 58 h 465"/>
                  <a:gd name="T6" fmla="*/ 60 w 318"/>
                  <a:gd name="T7" fmla="*/ 88 h 465"/>
                  <a:gd name="T8" fmla="*/ 77 w 318"/>
                  <a:gd name="T9" fmla="*/ 119 h 465"/>
                  <a:gd name="T10" fmla="*/ 94 w 318"/>
                  <a:gd name="T11" fmla="*/ 150 h 465"/>
                  <a:gd name="T12" fmla="*/ 109 w 318"/>
                  <a:gd name="T13" fmla="*/ 183 h 465"/>
                  <a:gd name="T14" fmla="*/ 124 w 318"/>
                  <a:gd name="T15" fmla="*/ 215 h 465"/>
                  <a:gd name="T16" fmla="*/ 140 w 318"/>
                  <a:gd name="T17" fmla="*/ 246 h 465"/>
                  <a:gd name="T18" fmla="*/ 156 w 318"/>
                  <a:gd name="T19" fmla="*/ 277 h 465"/>
                  <a:gd name="T20" fmla="*/ 173 w 318"/>
                  <a:gd name="T21" fmla="*/ 309 h 465"/>
                  <a:gd name="T22" fmla="*/ 191 w 318"/>
                  <a:gd name="T23" fmla="*/ 338 h 465"/>
                  <a:gd name="T24" fmla="*/ 211 w 318"/>
                  <a:gd name="T25" fmla="*/ 367 h 465"/>
                  <a:gd name="T26" fmla="*/ 234 w 318"/>
                  <a:gd name="T27" fmla="*/ 394 h 465"/>
                  <a:gd name="T28" fmla="*/ 259 w 318"/>
                  <a:gd name="T29" fmla="*/ 419 h 465"/>
                  <a:gd name="T30" fmla="*/ 286 w 318"/>
                  <a:gd name="T31" fmla="*/ 442 h 465"/>
                  <a:gd name="T32" fmla="*/ 318 w 318"/>
                  <a:gd name="T33" fmla="*/ 465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465">
                    <a:moveTo>
                      <a:pt x="0" y="0"/>
                    </a:moveTo>
                    <a:lnTo>
                      <a:pt x="22" y="28"/>
                    </a:lnTo>
                    <a:lnTo>
                      <a:pt x="42" y="58"/>
                    </a:lnTo>
                    <a:lnTo>
                      <a:pt x="60" y="88"/>
                    </a:lnTo>
                    <a:lnTo>
                      <a:pt x="77" y="119"/>
                    </a:lnTo>
                    <a:lnTo>
                      <a:pt x="94" y="150"/>
                    </a:lnTo>
                    <a:lnTo>
                      <a:pt x="109" y="183"/>
                    </a:lnTo>
                    <a:lnTo>
                      <a:pt x="124" y="215"/>
                    </a:lnTo>
                    <a:lnTo>
                      <a:pt x="140" y="246"/>
                    </a:lnTo>
                    <a:lnTo>
                      <a:pt x="156" y="277"/>
                    </a:lnTo>
                    <a:lnTo>
                      <a:pt x="173" y="309"/>
                    </a:lnTo>
                    <a:lnTo>
                      <a:pt x="191" y="338"/>
                    </a:lnTo>
                    <a:lnTo>
                      <a:pt x="211" y="367"/>
                    </a:lnTo>
                    <a:lnTo>
                      <a:pt x="234" y="394"/>
                    </a:lnTo>
                    <a:lnTo>
                      <a:pt x="259" y="419"/>
                    </a:lnTo>
                    <a:lnTo>
                      <a:pt x="286" y="442"/>
                    </a:lnTo>
                    <a:lnTo>
                      <a:pt x="318" y="4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2" name="Freeform 788"/>
              <p:cNvSpPr>
                <a:spLocks/>
              </p:cNvSpPr>
              <p:nvPr/>
            </p:nvSpPr>
            <p:spPr bwMode="auto">
              <a:xfrm>
                <a:off x="3586" y="3481"/>
                <a:ext cx="16" cy="43"/>
              </a:xfrm>
              <a:custGeom>
                <a:avLst/>
                <a:gdLst>
                  <a:gd name="T0" fmla="*/ 0 w 132"/>
                  <a:gd name="T1" fmla="*/ 0 h 338"/>
                  <a:gd name="T2" fmla="*/ 7 w 132"/>
                  <a:gd name="T3" fmla="*/ 20 h 338"/>
                  <a:gd name="T4" fmla="*/ 18 w 132"/>
                  <a:gd name="T5" fmla="*/ 41 h 338"/>
                  <a:gd name="T6" fmla="*/ 32 w 132"/>
                  <a:gd name="T7" fmla="*/ 63 h 338"/>
                  <a:gd name="T8" fmla="*/ 48 w 132"/>
                  <a:gd name="T9" fmla="*/ 85 h 338"/>
                  <a:gd name="T10" fmla="*/ 64 w 132"/>
                  <a:gd name="T11" fmla="*/ 107 h 338"/>
                  <a:gd name="T12" fmla="*/ 81 w 132"/>
                  <a:gd name="T13" fmla="*/ 130 h 338"/>
                  <a:gd name="T14" fmla="*/ 96 w 132"/>
                  <a:gd name="T15" fmla="*/ 153 h 338"/>
                  <a:gd name="T16" fmla="*/ 110 w 132"/>
                  <a:gd name="T17" fmla="*/ 176 h 338"/>
                  <a:gd name="T18" fmla="*/ 121 w 132"/>
                  <a:gd name="T19" fmla="*/ 198 h 338"/>
                  <a:gd name="T20" fmla="*/ 129 w 132"/>
                  <a:gd name="T21" fmla="*/ 220 h 338"/>
                  <a:gd name="T22" fmla="*/ 132 w 132"/>
                  <a:gd name="T23" fmla="*/ 241 h 338"/>
                  <a:gd name="T24" fmla="*/ 131 w 132"/>
                  <a:gd name="T25" fmla="*/ 262 h 338"/>
                  <a:gd name="T26" fmla="*/ 123 w 132"/>
                  <a:gd name="T27" fmla="*/ 282 h 338"/>
                  <a:gd name="T28" fmla="*/ 107 w 132"/>
                  <a:gd name="T29" fmla="*/ 302 h 338"/>
                  <a:gd name="T30" fmla="*/ 84 w 132"/>
                  <a:gd name="T31" fmla="*/ 320 h 338"/>
                  <a:gd name="T32" fmla="*/ 53 w 132"/>
                  <a:gd name="T33" fmla="*/ 33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338">
                    <a:moveTo>
                      <a:pt x="0" y="0"/>
                    </a:moveTo>
                    <a:lnTo>
                      <a:pt x="7" y="20"/>
                    </a:lnTo>
                    <a:lnTo>
                      <a:pt x="18" y="41"/>
                    </a:lnTo>
                    <a:lnTo>
                      <a:pt x="32" y="63"/>
                    </a:lnTo>
                    <a:lnTo>
                      <a:pt x="48" y="85"/>
                    </a:lnTo>
                    <a:lnTo>
                      <a:pt x="64" y="107"/>
                    </a:lnTo>
                    <a:lnTo>
                      <a:pt x="81" y="130"/>
                    </a:lnTo>
                    <a:lnTo>
                      <a:pt x="96" y="153"/>
                    </a:lnTo>
                    <a:lnTo>
                      <a:pt x="110" y="176"/>
                    </a:lnTo>
                    <a:lnTo>
                      <a:pt x="121" y="198"/>
                    </a:lnTo>
                    <a:lnTo>
                      <a:pt x="129" y="220"/>
                    </a:lnTo>
                    <a:lnTo>
                      <a:pt x="132" y="241"/>
                    </a:lnTo>
                    <a:lnTo>
                      <a:pt x="131" y="262"/>
                    </a:lnTo>
                    <a:lnTo>
                      <a:pt x="123" y="282"/>
                    </a:lnTo>
                    <a:lnTo>
                      <a:pt x="107" y="302"/>
                    </a:lnTo>
                    <a:lnTo>
                      <a:pt x="84" y="320"/>
                    </a:lnTo>
                    <a:lnTo>
                      <a:pt x="53" y="3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3" name="Freeform 789"/>
              <p:cNvSpPr>
                <a:spLocks/>
              </p:cNvSpPr>
              <p:nvPr/>
            </p:nvSpPr>
            <p:spPr bwMode="auto">
              <a:xfrm>
                <a:off x="3567" y="3524"/>
                <a:ext cx="25" cy="20"/>
              </a:xfrm>
              <a:custGeom>
                <a:avLst/>
                <a:gdLst>
                  <a:gd name="T0" fmla="*/ 206 w 206"/>
                  <a:gd name="T1" fmla="*/ 0 h 165"/>
                  <a:gd name="T2" fmla="*/ 193 w 206"/>
                  <a:gd name="T3" fmla="*/ 10 h 165"/>
                  <a:gd name="T4" fmla="*/ 181 w 206"/>
                  <a:gd name="T5" fmla="*/ 21 h 165"/>
                  <a:gd name="T6" fmla="*/ 167 w 206"/>
                  <a:gd name="T7" fmla="*/ 32 h 165"/>
                  <a:gd name="T8" fmla="*/ 155 w 206"/>
                  <a:gd name="T9" fmla="*/ 44 h 165"/>
                  <a:gd name="T10" fmla="*/ 143 w 206"/>
                  <a:gd name="T11" fmla="*/ 55 h 165"/>
                  <a:gd name="T12" fmla="*/ 131 w 206"/>
                  <a:gd name="T13" fmla="*/ 67 h 165"/>
                  <a:gd name="T14" fmla="*/ 118 w 206"/>
                  <a:gd name="T15" fmla="*/ 78 h 165"/>
                  <a:gd name="T16" fmla="*/ 106 w 206"/>
                  <a:gd name="T17" fmla="*/ 89 h 165"/>
                  <a:gd name="T18" fmla="*/ 93 w 206"/>
                  <a:gd name="T19" fmla="*/ 100 h 165"/>
                  <a:gd name="T20" fmla="*/ 81 w 206"/>
                  <a:gd name="T21" fmla="*/ 112 h 165"/>
                  <a:gd name="T22" fmla="*/ 68 w 206"/>
                  <a:gd name="T23" fmla="*/ 122 h 165"/>
                  <a:gd name="T24" fmla="*/ 55 w 206"/>
                  <a:gd name="T25" fmla="*/ 132 h 165"/>
                  <a:gd name="T26" fmla="*/ 41 w 206"/>
                  <a:gd name="T27" fmla="*/ 141 h 165"/>
                  <a:gd name="T28" fmla="*/ 27 w 206"/>
                  <a:gd name="T29" fmla="*/ 149 h 165"/>
                  <a:gd name="T30" fmla="*/ 14 w 206"/>
                  <a:gd name="T31" fmla="*/ 157 h 165"/>
                  <a:gd name="T32" fmla="*/ 0 w 206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165">
                    <a:moveTo>
                      <a:pt x="206" y="0"/>
                    </a:moveTo>
                    <a:lnTo>
                      <a:pt x="193" y="10"/>
                    </a:lnTo>
                    <a:lnTo>
                      <a:pt x="181" y="21"/>
                    </a:lnTo>
                    <a:lnTo>
                      <a:pt x="167" y="32"/>
                    </a:lnTo>
                    <a:lnTo>
                      <a:pt x="155" y="44"/>
                    </a:lnTo>
                    <a:lnTo>
                      <a:pt x="143" y="55"/>
                    </a:lnTo>
                    <a:lnTo>
                      <a:pt x="131" y="67"/>
                    </a:lnTo>
                    <a:lnTo>
                      <a:pt x="118" y="78"/>
                    </a:lnTo>
                    <a:lnTo>
                      <a:pt x="106" y="89"/>
                    </a:lnTo>
                    <a:lnTo>
                      <a:pt x="93" y="100"/>
                    </a:lnTo>
                    <a:lnTo>
                      <a:pt x="81" y="112"/>
                    </a:lnTo>
                    <a:lnTo>
                      <a:pt x="68" y="122"/>
                    </a:lnTo>
                    <a:lnTo>
                      <a:pt x="55" y="132"/>
                    </a:lnTo>
                    <a:lnTo>
                      <a:pt x="41" y="141"/>
                    </a:lnTo>
                    <a:lnTo>
                      <a:pt x="27" y="149"/>
                    </a:lnTo>
                    <a:lnTo>
                      <a:pt x="14" y="157"/>
                    </a:lnTo>
                    <a:lnTo>
                      <a:pt x="0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4" name="Freeform 790"/>
              <p:cNvSpPr>
                <a:spLocks/>
              </p:cNvSpPr>
              <p:nvPr/>
            </p:nvSpPr>
            <p:spPr bwMode="auto">
              <a:xfrm>
                <a:off x="3597" y="3604"/>
                <a:ext cx="4" cy="9"/>
              </a:xfrm>
              <a:custGeom>
                <a:avLst/>
                <a:gdLst>
                  <a:gd name="T0" fmla="*/ 19 w 32"/>
                  <a:gd name="T1" fmla="*/ 73 h 74"/>
                  <a:gd name="T2" fmla="*/ 14 w 32"/>
                  <a:gd name="T3" fmla="*/ 70 h 74"/>
                  <a:gd name="T4" fmla="*/ 9 w 32"/>
                  <a:gd name="T5" fmla="*/ 66 h 74"/>
                  <a:gd name="T6" fmla="*/ 6 w 32"/>
                  <a:gd name="T7" fmla="*/ 60 h 74"/>
                  <a:gd name="T8" fmla="*/ 3 w 32"/>
                  <a:gd name="T9" fmla="*/ 55 h 74"/>
                  <a:gd name="T10" fmla="*/ 1 w 32"/>
                  <a:gd name="T11" fmla="*/ 49 h 74"/>
                  <a:gd name="T12" fmla="*/ 0 w 32"/>
                  <a:gd name="T13" fmla="*/ 43 h 74"/>
                  <a:gd name="T14" fmla="*/ 0 w 32"/>
                  <a:gd name="T15" fmla="*/ 37 h 74"/>
                  <a:gd name="T16" fmla="*/ 0 w 32"/>
                  <a:gd name="T17" fmla="*/ 31 h 74"/>
                  <a:gd name="T18" fmla="*/ 1 w 32"/>
                  <a:gd name="T19" fmla="*/ 25 h 74"/>
                  <a:gd name="T20" fmla="*/ 3 w 32"/>
                  <a:gd name="T21" fmla="*/ 19 h 74"/>
                  <a:gd name="T22" fmla="*/ 6 w 32"/>
                  <a:gd name="T23" fmla="*/ 14 h 74"/>
                  <a:gd name="T24" fmla="*/ 10 w 32"/>
                  <a:gd name="T25" fmla="*/ 9 h 74"/>
                  <a:gd name="T26" fmla="*/ 14 w 32"/>
                  <a:gd name="T27" fmla="*/ 5 h 74"/>
                  <a:gd name="T28" fmla="*/ 19 w 32"/>
                  <a:gd name="T29" fmla="*/ 2 h 74"/>
                  <a:gd name="T30" fmla="*/ 25 w 32"/>
                  <a:gd name="T31" fmla="*/ 0 h 74"/>
                  <a:gd name="T32" fmla="*/ 32 w 32"/>
                  <a:gd name="T33" fmla="*/ 0 h 74"/>
                  <a:gd name="T34" fmla="*/ 19 w 32"/>
                  <a:gd name="T35" fmla="*/ 74 h 74"/>
                  <a:gd name="T36" fmla="*/ 19 w 32"/>
                  <a:gd name="T37" fmla="*/ 73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2" h="74">
                    <a:moveTo>
                      <a:pt x="19" y="73"/>
                    </a:moveTo>
                    <a:lnTo>
                      <a:pt x="14" y="70"/>
                    </a:lnTo>
                    <a:lnTo>
                      <a:pt x="9" y="66"/>
                    </a:lnTo>
                    <a:lnTo>
                      <a:pt x="6" y="60"/>
                    </a:lnTo>
                    <a:lnTo>
                      <a:pt x="3" y="55"/>
                    </a:lnTo>
                    <a:lnTo>
                      <a:pt x="1" y="49"/>
                    </a:lnTo>
                    <a:lnTo>
                      <a:pt x="0" y="43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1" y="25"/>
                    </a:lnTo>
                    <a:lnTo>
                      <a:pt x="3" y="19"/>
                    </a:lnTo>
                    <a:lnTo>
                      <a:pt x="6" y="14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32" y="0"/>
                    </a:lnTo>
                    <a:lnTo>
                      <a:pt x="19" y="74"/>
                    </a:lnTo>
                    <a:lnTo>
                      <a:pt x="19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5" name="Freeform 791"/>
              <p:cNvSpPr>
                <a:spLocks/>
              </p:cNvSpPr>
              <p:nvPr/>
            </p:nvSpPr>
            <p:spPr bwMode="auto">
              <a:xfrm>
                <a:off x="3597" y="3604"/>
                <a:ext cx="4" cy="9"/>
              </a:xfrm>
              <a:custGeom>
                <a:avLst/>
                <a:gdLst>
                  <a:gd name="T0" fmla="*/ 19 w 32"/>
                  <a:gd name="T1" fmla="*/ 73 h 73"/>
                  <a:gd name="T2" fmla="*/ 14 w 32"/>
                  <a:gd name="T3" fmla="*/ 70 h 73"/>
                  <a:gd name="T4" fmla="*/ 9 w 32"/>
                  <a:gd name="T5" fmla="*/ 66 h 73"/>
                  <a:gd name="T6" fmla="*/ 6 w 32"/>
                  <a:gd name="T7" fmla="*/ 60 h 73"/>
                  <a:gd name="T8" fmla="*/ 3 w 32"/>
                  <a:gd name="T9" fmla="*/ 55 h 73"/>
                  <a:gd name="T10" fmla="*/ 1 w 32"/>
                  <a:gd name="T11" fmla="*/ 49 h 73"/>
                  <a:gd name="T12" fmla="*/ 0 w 32"/>
                  <a:gd name="T13" fmla="*/ 43 h 73"/>
                  <a:gd name="T14" fmla="*/ 0 w 32"/>
                  <a:gd name="T15" fmla="*/ 37 h 73"/>
                  <a:gd name="T16" fmla="*/ 0 w 32"/>
                  <a:gd name="T17" fmla="*/ 31 h 73"/>
                  <a:gd name="T18" fmla="*/ 1 w 32"/>
                  <a:gd name="T19" fmla="*/ 25 h 73"/>
                  <a:gd name="T20" fmla="*/ 3 w 32"/>
                  <a:gd name="T21" fmla="*/ 19 h 73"/>
                  <a:gd name="T22" fmla="*/ 6 w 32"/>
                  <a:gd name="T23" fmla="*/ 14 h 73"/>
                  <a:gd name="T24" fmla="*/ 10 w 32"/>
                  <a:gd name="T25" fmla="*/ 9 h 73"/>
                  <a:gd name="T26" fmla="*/ 14 w 32"/>
                  <a:gd name="T27" fmla="*/ 5 h 73"/>
                  <a:gd name="T28" fmla="*/ 19 w 32"/>
                  <a:gd name="T29" fmla="*/ 2 h 73"/>
                  <a:gd name="T30" fmla="*/ 25 w 32"/>
                  <a:gd name="T31" fmla="*/ 0 h 73"/>
                  <a:gd name="T32" fmla="*/ 32 w 32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73">
                    <a:moveTo>
                      <a:pt x="19" y="73"/>
                    </a:moveTo>
                    <a:lnTo>
                      <a:pt x="14" y="70"/>
                    </a:lnTo>
                    <a:lnTo>
                      <a:pt x="9" y="66"/>
                    </a:lnTo>
                    <a:lnTo>
                      <a:pt x="6" y="60"/>
                    </a:lnTo>
                    <a:lnTo>
                      <a:pt x="3" y="55"/>
                    </a:lnTo>
                    <a:lnTo>
                      <a:pt x="1" y="49"/>
                    </a:lnTo>
                    <a:lnTo>
                      <a:pt x="0" y="43"/>
                    </a:lnTo>
                    <a:lnTo>
                      <a:pt x="0" y="37"/>
                    </a:lnTo>
                    <a:lnTo>
                      <a:pt x="0" y="31"/>
                    </a:lnTo>
                    <a:lnTo>
                      <a:pt x="1" y="25"/>
                    </a:lnTo>
                    <a:lnTo>
                      <a:pt x="3" y="19"/>
                    </a:lnTo>
                    <a:lnTo>
                      <a:pt x="6" y="14"/>
                    </a:lnTo>
                    <a:lnTo>
                      <a:pt x="10" y="9"/>
                    </a:lnTo>
                    <a:lnTo>
                      <a:pt x="14" y="5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6" name="Line 792"/>
              <p:cNvSpPr>
                <a:spLocks noChangeShapeType="1"/>
              </p:cNvSpPr>
              <p:nvPr/>
            </p:nvSpPr>
            <p:spPr bwMode="auto">
              <a:xfrm flipH="1">
                <a:off x="3599" y="3604"/>
                <a:ext cx="2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7" name="Freeform 793"/>
              <p:cNvSpPr>
                <a:spLocks/>
              </p:cNvSpPr>
              <p:nvPr/>
            </p:nvSpPr>
            <p:spPr bwMode="auto">
              <a:xfrm>
                <a:off x="3582" y="3416"/>
                <a:ext cx="7" cy="8"/>
              </a:xfrm>
              <a:custGeom>
                <a:avLst/>
                <a:gdLst>
                  <a:gd name="T0" fmla="*/ 60 w 60"/>
                  <a:gd name="T1" fmla="*/ 68 h 68"/>
                  <a:gd name="T2" fmla="*/ 53 w 60"/>
                  <a:gd name="T3" fmla="*/ 65 h 68"/>
                  <a:gd name="T4" fmla="*/ 48 w 60"/>
                  <a:gd name="T5" fmla="*/ 63 h 68"/>
                  <a:gd name="T6" fmla="*/ 42 w 60"/>
                  <a:gd name="T7" fmla="*/ 60 h 68"/>
                  <a:gd name="T8" fmla="*/ 38 w 60"/>
                  <a:gd name="T9" fmla="*/ 57 h 68"/>
                  <a:gd name="T10" fmla="*/ 33 w 60"/>
                  <a:gd name="T11" fmla="*/ 54 h 68"/>
                  <a:gd name="T12" fmla="*/ 29 w 60"/>
                  <a:gd name="T13" fmla="*/ 50 h 68"/>
                  <a:gd name="T14" fmla="*/ 25 w 60"/>
                  <a:gd name="T15" fmla="*/ 45 h 68"/>
                  <a:gd name="T16" fmla="*/ 22 w 60"/>
                  <a:gd name="T17" fmla="*/ 41 h 68"/>
                  <a:gd name="T18" fmla="*/ 18 w 60"/>
                  <a:gd name="T19" fmla="*/ 36 h 68"/>
                  <a:gd name="T20" fmla="*/ 15 w 60"/>
                  <a:gd name="T21" fmla="*/ 31 h 68"/>
                  <a:gd name="T22" fmla="*/ 12 w 60"/>
                  <a:gd name="T23" fmla="*/ 26 h 68"/>
                  <a:gd name="T24" fmla="*/ 9 w 60"/>
                  <a:gd name="T25" fmla="*/ 21 h 68"/>
                  <a:gd name="T26" fmla="*/ 6 w 60"/>
                  <a:gd name="T27" fmla="*/ 15 h 68"/>
                  <a:gd name="T28" fmla="*/ 4 w 60"/>
                  <a:gd name="T29" fmla="*/ 10 h 68"/>
                  <a:gd name="T30" fmla="*/ 2 w 60"/>
                  <a:gd name="T31" fmla="*/ 5 h 68"/>
                  <a:gd name="T32" fmla="*/ 0 w 60"/>
                  <a:gd name="T33" fmla="*/ 1 h 68"/>
                  <a:gd name="T34" fmla="*/ 8 w 60"/>
                  <a:gd name="T35" fmla="*/ 0 h 68"/>
                  <a:gd name="T36" fmla="*/ 15 w 60"/>
                  <a:gd name="T37" fmla="*/ 0 h 68"/>
                  <a:gd name="T38" fmla="*/ 22 w 60"/>
                  <a:gd name="T39" fmla="*/ 2 h 68"/>
                  <a:gd name="T40" fmla="*/ 28 w 60"/>
                  <a:gd name="T41" fmla="*/ 4 h 68"/>
                  <a:gd name="T42" fmla="*/ 33 w 60"/>
                  <a:gd name="T43" fmla="*/ 6 h 68"/>
                  <a:gd name="T44" fmla="*/ 37 w 60"/>
                  <a:gd name="T45" fmla="*/ 10 h 68"/>
                  <a:gd name="T46" fmla="*/ 41 w 60"/>
                  <a:gd name="T47" fmla="*/ 14 h 68"/>
                  <a:gd name="T48" fmla="*/ 44 w 60"/>
                  <a:gd name="T49" fmla="*/ 18 h 68"/>
                  <a:gd name="T50" fmla="*/ 47 w 60"/>
                  <a:gd name="T51" fmla="*/ 23 h 68"/>
                  <a:gd name="T52" fmla="*/ 49 w 60"/>
                  <a:gd name="T53" fmla="*/ 28 h 68"/>
                  <a:gd name="T54" fmla="*/ 51 w 60"/>
                  <a:gd name="T55" fmla="*/ 34 h 68"/>
                  <a:gd name="T56" fmla="*/ 53 w 60"/>
                  <a:gd name="T57" fmla="*/ 40 h 68"/>
                  <a:gd name="T58" fmla="*/ 54 w 60"/>
                  <a:gd name="T59" fmla="*/ 47 h 68"/>
                  <a:gd name="T60" fmla="*/ 56 w 60"/>
                  <a:gd name="T61" fmla="*/ 53 h 68"/>
                  <a:gd name="T62" fmla="*/ 57 w 60"/>
                  <a:gd name="T63" fmla="*/ 60 h 68"/>
                  <a:gd name="T64" fmla="*/ 60 w 60"/>
                  <a:gd name="T6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68">
                    <a:moveTo>
                      <a:pt x="60" y="68"/>
                    </a:moveTo>
                    <a:lnTo>
                      <a:pt x="53" y="65"/>
                    </a:lnTo>
                    <a:lnTo>
                      <a:pt x="48" y="63"/>
                    </a:lnTo>
                    <a:lnTo>
                      <a:pt x="42" y="60"/>
                    </a:lnTo>
                    <a:lnTo>
                      <a:pt x="38" y="57"/>
                    </a:lnTo>
                    <a:lnTo>
                      <a:pt x="33" y="54"/>
                    </a:lnTo>
                    <a:lnTo>
                      <a:pt x="29" y="50"/>
                    </a:lnTo>
                    <a:lnTo>
                      <a:pt x="25" y="45"/>
                    </a:lnTo>
                    <a:lnTo>
                      <a:pt x="22" y="41"/>
                    </a:lnTo>
                    <a:lnTo>
                      <a:pt x="18" y="36"/>
                    </a:lnTo>
                    <a:lnTo>
                      <a:pt x="15" y="31"/>
                    </a:lnTo>
                    <a:lnTo>
                      <a:pt x="12" y="26"/>
                    </a:lnTo>
                    <a:lnTo>
                      <a:pt x="9" y="21"/>
                    </a:lnTo>
                    <a:lnTo>
                      <a:pt x="6" y="15"/>
                    </a:lnTo>
                    <a:lnTo>
                      <a:pt x="4" y="10"/>
                    </a:lnTo>
                    <a:lnTo>
                      <a:pt x="2" y="5"/>
                    </a:lnTo>
                    <a:lnTo>
                      <a:pt x="0" y="1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8" y="4"/>
                    </a:lnTo>
                    <a:lnTo>
                      <a:pt x="33" y="6"/>
                    </a:lnTo>
                    <a:lnTo>
                      <a:pt x="37" y="10"/>
                    </a:lnTo>
                    <a:lnTo>
                      <a:pt x="41" y="14"/>
                    </a:lnTo>
                    <a:lnTo>
                      <a:pt x="44" y="18"/>
                    </a:lnTo>
                    <a:lnTo>
                      <a:pt x="47" y="23"/>
                    </a:lnTo>
                    <a:lnTo>
                      <a:pt x="49" y="28"/>
                    </a:lnTo>
                    <a:lnTo>
                      <a:pt x="51" y="34"/>
                    </a:lnTo>
                    <a:lnTo>
                      <a:pt x="53" y="40"/>
                    </a:lnTo>
                    <a:lnTo>
                      <a:pt x="54" y="47"/>
                    </a:lnTo>
                    <a:lnTo>
                      <a:pt x="56" y="53"/>
                    </a:lnTo>
                    <a:lnTo>
                      <a:pt x="57" y="60"/>
                    </a:lnTo>
                    <a:lnTo>
                      <a:pt x="60" y="68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8" name="Freeform 794"/>
              <p:cNvSpPr>
                <a:spLocks/>
              </p:cNvSpPr>
              <p:nvPr/>
            </p:nvSpPr>
            <p:spPr bwMode="auto">
              <a:xfrm>
                <a:off x="3582" y="3416"/>
                <a:ext cx="7" cy="8"/>
              </a:xfrm>
              <a:custGeom>
                <a:avLst/>
                <a:gdLst>
                  <a:gd name="T0" fmla="*/ 60 w 60"/>
                  <a:gd name="T1" fmla="*/ 67 h 67"/>
                  <a:gd name="T2" fmla="*/ 53 w 60"/>
                  <a:gd name="T3" fmla="*/ 64 h 67"/>
                  <a:gd name="T4" fmla="*/ 48 w 60"/>
                  <a:gd name="T5" fmla="*/ 62 h 67"/>
                  <a:gd name="T6" fmla="*/ 42 w 60"/>
                  <a:gd name="T7" fmla="*/ 59 h 67"/>
                  <a:gd name="T8" fmla="*/ 38 w 60"/>
                  <a:gd name="T9" fmla="*/ 56 h 67"/>
                  <a:gd name="T10" fmla="*/ 33 w 60"/>
                  <a:gd name="T11" fmla="*/ 53 h 67"/>
                  <a:gd name="T12" fmla="*/ 29 w 60"/>
                  <a:gd name="T13" fmla="*/ 49 h 67"/>
                  <a:gd name="T14" fmla="*/ 25 w 60"/>
                  <a:gd name="T15" fmla="*/ 44 h 67"/>
                  <a:gd name="T16" fmla="*/ 22 w 60"/>
                  <a:gd name="T17" fmla="*/ 40 h 67"/>
                  <a:gd name="T18" fmla="*/ 18 w 60"/>
                  <a:gd name="T19" fmla="*/ 35 h 67"/>
                  <a:gd name="T20" fmla="*/ 15 w 60"/>
                  <a:gd name="T21" fmla="*/ 30 h 67"/>
                  <a:gd name="T22" fmla="*/ 12 w 60"/>
                  <a:gd name="T23" fmla="*/ 25 h 67"/>
                  <a:gd name="T24" fmla="*/ 9 w 60"/>
                  <a:gd name="T25" fmla="*/ 20 h 67"/>
                  <a:gd name="T26" fmla="*/ 6 w 60"/>
                  <a:gd name="T27" fmla="*/ 14 h 67"/>
                  <a:gd name="T28" fmla="*/ 4 w 60"/>
                  <a:gd name="T29" fmla="*/ 9 h 67"/>
                  <a:gd name="T30" fmla="*/ 2 w 60"/>
                  <a:gd name="T31" fmla="*/ 4 h 67"/>
                  <a:gd name="T32" fmla="*/ 0 w 60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67">
                    <a:moveTo>
                      <a:pt x="60" y="67"/>
                    </a:moveTo>
                    <a:lnTo>
                      <a:pt x="53" y="64"/>
                    </a:lnTo>
                    <a:lnTo>
                      <a:pt x="48" y="62"/>
                    </a:lnTo>
                    <a:lnTo>
                      <a:pt x="42" y="59"/>
                    </a:lnTo>
                    <a:lnTo>
                      <a:pt x="38" y="56"/>
                    </a:lnTo>
                    <a:lnTo>
                      <a:pt x="33" y="53"/>
                    </a:lnTo>
                    <a:lnTo>
                      <a:pt x="29" y="49"/>
                    </a:lnTo>
                    <a:lnTo>
                      <a:pt x="25" y="44"/>
                    </a:lnTo>
                    <a:lnTo>
                      <a:pt x="22" y="40"/>
                    </a:lnTo>
                    <a:lnTo>
                      <a:pt x="18" y="35"/>
                    </a:lnTo>
                    <a:lnTo>
                      <a:pt x="15" y="30"/>
                    </a:lnTo>
                    <a:lnTo>
                      <a:pt x="12" y="25"/>
                    </a:lnTo>
                    <a:lnTo>
                      <a:pt x="9" y="20"/>
                    </a:lnTo>
                    <a:lnTo>
                      <a:pt x="6" y="14"/>
                    </a:lnTo>
                    <a:lnTo>
                      <a:pt x="4" y="9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499" name="Freeform 795"/>
              <p:cNvSpPr>
                <a:spLocks/>
              </p:cNvSpPr>
              <p:nvPr/>
            </p:nvSpPr>
            <p:spPr bwMode="auto">
              <a:xfrm>
                <a:off x="3582" y="3416"/>
                <a:ext cx="7" cy="8"/>
              </a:xfrm>
              <a:custGeom>
                <a:avLst/>
                <a:gdLst>
                  <a:gd name="T0" fmla="*/ 0 w 60"/>
                  <a:gd name="T1" fmla="*/ 1 h 68"/>
                  <a:gd name="T2" fmla="*/ 8 w 60"/>
                  <a:gd name="T3" fmla="*/ 0 h 68"/>
                  <a:gd name="T4" fmla="*/ 15 w 60"/>
                  <a:gd name="T5" fmla="*/ 0 h 68"/>
                  <a:gd name="T6" fmla="*/ 22 w 60"/>
                  <a:gd name="T7" fmla="*/ 2 h 68"/>
                  <a:gd name="T8" fmla="*/ 28 w 60"/>
                  <a:gd name="T9" fmla="*/ 4 h 68"/>
                  <a:gd name="T10" fmla="*/ 33 w 60"/>
                  <a:gd name="T11" fmla="*/ 6 h 68"/>
                  <a:gd name="T12" fmla="*/ 37 w 60"/>
                  <a:gd name="T13" fmla="*/ 10 h 68"/>
                  <a:gd name="T14" fmla="*/ 41 w 60"/>
                  <a:gd name="T15" fmla="*/ 14 h 68"/>
                  <a:gd name="T16" fmla="*/ 44 w 60"/>
                  <a:gd name="T17" fmla="*/ 18 h 68"/>
                  <a:gd name="T18" fmla="*/ 47 w 60"/>
                  <a:gd name="T19" fmla="*/ 23 h 68"/>
                  <a:gd name="T20" fmla="*/ 49 w 60"/>
                  <a:gd name="T21" fmla="*/ 28 h 68"/>
                  <a:gd name="T22" fmla="*/ 51 w 60"/>
                  <a:gd name="T23" fmla="*/ 34 h 68"/>
                  <a:gd name="T24" fmla="*/ 53 w 60"/>
                  <a:gd name="T25" fmla="*/ 40 h 68"/>
                  <a:gd name="T26" fmla="*/ 54 w 60"/>
                  <a:gd name="T27" fmla="*/ 47 h 68"/>
                  <a:gd name="T28" fmla="*/ 56 w 60"/>
                  <a:gd name="T29" fmla="*/ 53 h 68"/>
                  <a:gd name="T30" fmla="*/ 57 w 60"/>
                  <a:gd name="T31" fmla="*/ 60 h 68"/>
                  <a:gd name="T32" fmla="*/ 60 w 60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68">
                    <a:moveTo>
                      <a:pt x="0" y="1"/>
                    </a:moveTo>
                    <a:lnTo>
                      <a:pt x="8" y="0"/>
                    </a:lnTo>
                    <a:lnTo>
                      <a:pt x="15" y="0"/>
                    </a:lnTo>
                    <a:lnTo>
                      <a:pt x="22" y="2"/>
                    </a:lnTo>
                    <a:lnTo>
                      <a:pt x="28" y="4"/>
                    </a:lnTo>
                    <a:lnTo>
                      <a:pt x="33" y="6"/>
                    </a:lnTo>
                    <a:lnTo>
                      <a:pt x="37" y="10"/>
                    </a:lnTo>
                    <a:lnTo>
                      <a:pt x="41" y="14"/>
                    </a:lnTo>
                    <a:lnTo>
                      <a:pt x="44" y="18"/>
                    </a:lnTo>
                    <a:lnTo>
                      <a:pt x="47" y="23"/>
                    </a:lnTo>
                    <a:lnTo>
                      <a:pt x="49" y="28"/>
                    </a:lnTo>
                    <a:lnTo>
                      <a:pt x="51" y="34"/>
                    </a:lnTo>
                    <a:lnTo>
                      <a:pt x="53" y="40"/>
                    </a:lnTo>
                    <a:lnTo>
                      <a:pt x="54" y="47"/>
                    </a:lnTo>
                    <a:lnTo>
                      <a:pt x="56" y="53"/>
                    </a:lnTo>
                    <a:lnTo>
                      <a:pt x="57" y="60"/>
                    </a:lnTo>
                    <a:lnTo>
                      <a:pt x="60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0" name="Freeform 796"/>
              <p:cNvSpPr>
                <a:spLocks/>
              </p:cNvSpPr>
              <p:nvPr/>
            </p:nvSpPr>
            <p:spPr bwMode="auto">
              <a:xfrm>
                <a:off x="3237" y="2739"/>
                <a:ext cx="352" cy="548"/>
              </a:xfrm>
              <a:custGeom>
                <a:avLst/>
                <a:gdLst>
                  <a:gd name="T0" fmla="*/ 2758 w 2815"/>
                  <a:gd name="T1" fmla="*/ 1953 h 4383"/>
                  <a:gd name="T2" fmla="*/ 2731 w 2815"/>
                  <a:gd name="T3" fmla="*/ 2154 h 4383"/>
                  <a:gd name="T4" fmla="*/ 2660 w 2815"/>
                  <a:gd name="T5" fmla="*/ 2365 h 4383"/>
                  <a:gd name="T6" fmla="*/ 2524 w 2815"/>
                  <a:gd name="T7" fmla="*/ 2628 h 4383"/>
                  <a:gd name="T8" fmla="*/ 2388 w 2815"/>
                  <a:gd name="T9" fmla="*/ 2890 h 4383"/>
                  <a:gd name="T10" fmla="*/ 2287 w 2815"/>
                  <a:gd name="T11" fmla="*/ 3059 h 4383"/>
                  <a:gd name="T12" fmla="*/ 2217 w 2815"/>
                  <a:gd name="T13" fmla="*/ 3123 h 4383"/>
                  <a:gd name="T14" fmla="*/ 2129 w 2815"/>
                  <a:gd name="T15" fmla="*/ 3151 h 4383"/>
                  <a:gd name="T16" fmla="*/ 1938 w 2815"/>
                  <a:gd name="T17" fmla="*/ 3130 h 4383"/>
                  <a:gd name="T18" fmla="*/ 1746 w 2815"/>
                  <a:gd name="T19" fmla="*/ 3115 h 4383"/>
                  <a:gd name="T20" fmla="*/ 1576 w 2815"/>
                  <a:gd name="T21" fmla="*/ 3056 h 4383"/>
                  <a:gd name="T22" fmla="*/ 1510 w 2815"/>
                  <a:gd name="T23" fmla="*/ 3009 h 4383"/>
                  <a:gd name="T24" fmla="*/ 1456 w 2815"/>
                  <a:gd name="T25" fmla="*/ 2948 h 4383"/>
                  <a:gd name="T26" fmla="*/ 1437 w 2815"/>
                  <a:gd name="T27" fmla="*/ 2881 h 4383"/>
                  <a:gd name="T28" fmla="*/ 1467 w 2815"/>
                  <a:gd name="T29" fmla="*/ 2835 h 4383"/>
                  <a:gd name="T30" fmla="*/ 1514 w 2815"/>
                  <a:gd name="T31" fmla="*/ 2803 h 4383"/>
                  <a:gd name="T32" fmla="*/ 1614 w 2815"/>
                  <a:gd name="T33" fmla="*/ 2778 h 4383"/>
                  <a:gd name="T34" fmla="*/ 1728 w 2815"/>
                  <a:gd name="T35" fmla="*/ 2772 h 4383"/>
                  <a:gd name="T36" fmla="*/ 1819 w 2815"/>
                  <a:gd name="T37" fmla="*/ 2778 h 4383"/>
                  <a:gd name="T38" fmla="*/ 1797 w 2815"/>
                  <a:gd name="T39" fmla="*/ 2752 h 4383"/>
                  <a:gd name="T40" fmla="*/ 1763 w 2815"/>
                  <a:gd name="T41" fmla="*/ 2742 h 4383"/>
                  <a:gd name="T42" fmla="*/ 1714 w 2815"/>
                  <a:gd name="T43" fmla="*/ 2719 h 4383"/>
                  <a:gd name="T44" fmla="*/ 1635 w 2815"/>
                  <a:gd name="T45" fmla="*/ 2701 h 4383"/>
                  <a:gd name="T46" fmla="*/ 1550 w 2815"/>
                  <a:gd name="T47" fmla="*/ 2693 h 4383"/>
                  <a:gd name="T48" fmla="*/ 1639 w 2815"/>
                  <a:gd name="T49" fmla="*/ 2524 h 4383"/>
                  <a:gd name="T50" fmla="*/ 1782 w 2815"/>
                  <a:gd name="T51" fmla="*/ 2335 h 4383"/>
                  <a:gd name="T52" fmla="*/ 1878 w 2815"/>
                  <a:gd name="T53" fmla="*/ 2146 h 4383"/>
                  <a:gd name="T54" fmla="*/ 1835 w 2815"/>
                  <a:gd name="T55" fmla="*/ 2033 h 4383"/>
                  <a:gd name="T56" fmla="*/ 1771 w 2815"/>
                  <a:gd name="T57" fmla="*/ 1928 h 4383"/>
                  <a:gd name="T58" fmla="*/ 1693 w 2815"/>
                  <a:gd name="T59" fmla="*/ 1795 h 4383"/>
                  <a:gd name="T60" fmla="*/ 1561 w 2815"/>
                  <a:gd name="T61" fmla="*/ 1655 h 4383"/>
                  <a:gd name="T62" fmla="*/ 1419 w 2815"/>
                  <a:gd name="T63" fmla="*/ 1525 h 4383"/>
                  <a:gd name="T64" fmla="*/ 1390 w 2815"/>
                  <a:gd name="T65" fmla="*/ 1530 h 4383"/>
                  <a:gd name="T66" fmla="*/ 1396 w 2815"/>
                  <a:gd name="T67" fmla="*/ 1563 h 4383"/>
                  <a:gd name="T68" fmla="*/ 1437 w 2815"/>
                  <a:gd name="T69" fmla="*/ 1620 h 4383"/>
                  <a:gd name="T70" fmla="*/ 1584 w 2815"/>
                  <a:gd name="T71" fmla="*/ 1796 h 4383"/>
                  <a:gd name="T72" fmla="*/ 1717 w 2815"/>
                  <a:gd name="T73" fmla="*/ 1979 h 4383"/>
                  <a:gd name="T74" fmla="*/ 1748 w 2815"/>
                  <a:gd name="T75" fmla="*/ 2171 h 4383"/>
                  <a:gd name="T76" fmla="*/ 1677 w 2815"/>
                  <a:gd name="T77" fmla="*/ 2341 h 4383"/>
                  <a:gd name="T78" fmla="*/ 1563 w 2815"/>
                  <a:gd name="T79" fmla="*/ 2495 h 4383"/>
                  <a:gd name="T80" fmla="*/ 1535 w 2815"/>
                  <a:gd name="T81" fmla="*/ 2557 h 4383"/>
                  <a:gd name="T82" fmla="*/ 1506 w 2815"/>
                  <a:gd name="T83" fmla="*/ 2591 h 4383"/>
                  <a:gd name="T84" fmla="*/ 1497 w 2815"/>
                  <a:gd name="T85" fmla="*/ 2694 h 4383"/>
                  <a:gd name="T86" fmla="*/ 1380 w 2815"/>
                  <a:gd name="T87" fmla="*/ 2978 h 4383"/>
                  <a:gd name="T88" fmla="*/ 1459 w 2815"/>
                  <a:gd name="T89" fmla="*/ 3210 h 4383"/>
                  <a:gd name="T90" fmla="*/ 1379 w 2815"/>
                  <a:gd name="T91" fmla="*/ 3543 h 4383"/>
                  <a:gd name="T92" fmla="*/ 1474 w 2815"/>
                  <a:gd name="T93" fmla="*/ 3582 h 4383"/>
                  <a:gd name="T94" fmla="*/ 1336 w 2815"/>
                  <a:gd name="T95" fmla="*/ 3770 h 4383"/>
                  <a:gd name="T96" fmla="*/ 799 w 2815"/>
                  <a:gd name="T97" fmla="*/ 4043 h 4383"/>
                  <a:gd name="T98" fmla="*/ 486 w 2815"/>
                  <a:gd name="T99" fmla="*/ 4375 h 4383"/>
                  <a:gd name="T100" fmla="*/ 235 w 2815"/>
                  <a:gd name="T101" fmla="*/ 4301 h 4383"/>
                  <a:gd name="T102" fmla="*/ 141 w 2815"/>
                  <a:gd name="T103" fmla="*/ 3735 h 4383"/>
                  <a:gd name="T104" fmla="*/ 0 w 2815"/>
                  <a:gd name="T105" fmla="*/ 2156 h 4383"/>
                  <a:gd name="T106" fmla="*/ 106 w 2815"/>
                  <a:gd name="T107" fmla="*/ 1582 h 4383"/>
                  <a:gd name="T108" fmla="*/ 393 w 2815"/>
                  <a:gd name="T109" fmla="*/ 960 h 4383"/>
                  <a:gd name="T110" fmla="*/ 450 w 2815"/>
                  <a:gd name="T111" fmla="*/ 413 h 4383"/>
                  <a:gd name="T112" fmla="*/ 901 w 2815"/>
                  <a:gd name="T113" fmla="*/ 9 h 4383"/>
                  <a:gd name="T114" fmla="*/ 1936 w 2815"/>
                  <a:gd name="T115" fmla="*/ 299 h 4383"/>
                  <a:gd name="T116" fmla="*/ 2677 w 2815"/>
                  <a:gd name="T117" fmla="*/ 1155 h 43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815" h="4383">
                    <a:moveTo>
                      <a:pt x="2769" y="1784"/>
                    </a:moveTo>
                    <a:lnTo>
                      <a:pt x="2767" y="1817"/>
                    </a:lnTo>
                    <a:lnTo>
                      <a:pt x="2765" y="1851"/>
                    </a:lnTo>
                    <a:lnTo>
                      <a:pt x="2763" y="1886"/>
                    </a:lnTo>
                    <a:lnTo>
                      <a:pt x="2761" y="1920"/>
                    </a:lnTo>
                    <a:lnTo>
                      <a:pt x="2758" y="1953"/>
                    </a:lnTo>
                    <a:lnTo>
                      <a:pt x="2755" y="1987"/>
                    </a:lnTo>
                    <a:lnTo>
                      <a:pt x="2752" y="2021"/>
                    </a:lnTo>
                    <a:lnTo>
                      <a:pt x="2748" y="2055"/>
                    </a:lnTo>
                    <a:lnTo>
                      <a:pt x="2743" y="2088"/>
                    </a:lnTo>
                    <a:lnTo>
                      <a:pt x="2738" y="2121"/>
                    </a:lnTo>
                    <a:lnTo>
                      <a:pt x="2731" y="2154"/>
                    </a:lnTo>
                    <a:lnTo>
                      <a:pt x="2724" y="2188"/>
                    </a:lnTo>
                    <a:lnTo>
                      <a:pt x="2716" y="2221"/>
                    </a:lnTo>
                    <a:lnTo>
                      <a:pt x="2706" y="2254"/>
                    </a:lnTo>
                    <a:lnTo>
                      <a:pt x="2695" y="2287"/>
                    </a:lnTo>
                    <a:lnTo>
                      <a:pt x="2682" y="2321"/>
                    </a:lnTo>
                    <a:lnTo>
                      <a:pt x="2660" y="2365"/>
                    </a:lnTo>
                    <a:lnTo>
                      <a:pt x="2638" y="2409"/>
                    </a:lnTo>
                    <a:lnTo>
                      <a:pt x="2616" y="2452"/>
                    </a:lnTo>
                    <a:lnTo>
                      <a:pt x="2594" y="2497"/>
                    </a:lnTo>
                    <a:lnTo>
                      <a:pt x="2571" y="2540"/>
                    </a:lnTo>
                    <a:lnTo>
                      <a:pt x="2547" y="2584"/>
                    </a:lnTo>
                    <a:lnTo>
                      <a:pt x="2524" y="2628"/>
                    </a:lnTo>
                    <a:lnTo>
                      <a:pt x="2501" y="2672"/>
                    </a:lnTo>
                    <a:lnTo>
                      <a:pt x="2478" y="2715"/>
                    </a:lnTo>
                    <a:lnTo>
                      <a:pt x="2455" y="2758"/>
                    </a:lnTo>
                    <a:lnTo>
                      <a:pt x="2433" y="2803"/>
                    </a:lnTo>
                    <a:lnTo>
                      <a:pt x="2410" y="2846"/>
                    </a:lnTo>
                    <a:lnTo>
                      <a:pt x="2388" y="2890"/>
                    </a:lnTo>
                    <a:lnTo>
                      <a:pt x="2366" y="2935"/>
                    </a:lnTo>
                    <a:lnTo>
                      <a:pt x="2345" y="2979"/>
                    </a:lnTo>
                    <a:lnTo>
                      <a:pt x="2325" y="3024"/>
                    </a:lnTo>
                    <a:lnTo>
                      <a:pt x="2312" y="3035"/>
                    </a:lnTo>
                    <a:lnTo>
                      <a:pt x="2300" y="3047"/>
                    </a:lnTo>
                    <a:lnTo>
                      <a:pt x="2287" y="3059"/>
                    </a:lnTo>
                    <a:lnTo>
                      <a:pt x="2276" y="3072"/>
                    </a:lnTo>
                    <a:lnTo>
                      <a:pt x="2264" y="3083"/>
                    </a:lnTo>
                    <a:lnTo>
                      <a:pt x="2253" y="3094"/>
                    </a:lnTo>
                    <a:lnTo>
                      <a:pt x="2241" y="3105"/>
                    </a:lnTo>
                    <a:lnTo>
                      <a:pt x="2230" y="3114"/>
                    </a:lnTo>
                    <a:lnTo>
                      <a:pt x="2217" y="3123"/>
                    </a:lnTo>
                    <a:lnTo>
                      <a:pt x="2205" y="3131"/>
                    </a:lnTo>
                    <a:lnTo>
                      <a:pt x="2192" y="3138"/>
                    </a:lnTo>
                    <a:lnTo>
                      <a:pt x="2178" y="3143"/>
                    </a:lnTo>
                    <a:lnTo>
                      <a:pt x="2163" y="3147"/>
                    </a:lnTo>
                    <a:lnTo>
                      <a:pt x="2146" y="3150"/>
                    </a:lnTo>
                    <a:lnTo>
                      <a:pt x="2129" y="3151"/>
                    </a:lnTo>
                    <a:lnTo>
                      <a:pt x="2112" y="3150"/>
                    </a:lnTo>
                    <a:lnTo>
                      <a:pt x="2075" y="3143"/>
                    </a:lnTo>
                    <a:lnTo>
                      <a:pt x="2040" y="3139"/>
                    </a:lnTo>
                    <a:lnTo>
                      <a:pt x="2005" y="3135"/>
                    </a:lnTo>
                    <a:lnTo>
                      <a:pt x="1971" y="3132"/>
                    </a:lnTo>
                    <a:lnTo>
                      <a:pt x="1938" y="3130"/>
                    </a:lnTo>
                    <a:lnTo>
                      <a:pt x="1906" y="3129"/>
                    </a:lnTo>
                    <a:lnTo>
                      <a:pt x="1872" y="3127"/>
                    </a:lnTo>
                    <a:lnTo>
                      <a:pt x="1841" y="3125"/>
                    </a:lnTo>
                    <a:lnTo>
                      <a:pt x="1809" y="3123"/>
                    </a:lnTo>
                    <a:lnTo>
                      <a:pt x="1778" y="3119"/>
                    </a:lnTo>
                    <a:lnTo>
                      <a:pt x="1746" y="3115"/>
                    </a:lnTo>
                    <a:lnTo>
                      <a:pt x="1714" y="3109"/>
                    </a:lnTo>
                    <a:lnTo>
                      <a:pt x="1683" y="3101"/>
                    </a:lnTo>
                    <a:lnTo>
                      <a:pt x="1652" y="3091"/>
                    </a:lnTo>
                    <a:lnTo>
                      <a:pt x="1619" y="3079"/>
                    </a:lnTo>
                    <a:lnTo>
                      <a:pt x="1587" y="3063"/>
                    </a:lnTo>
                    <a:lnTo>
                      <a:pt x="1576" y="3056"/>
                    </a:lnTo>
                    <a:lnTo>
                      <a:pt x="1565" y="3049"/>
                    </a:lnTo>
                    <a:lnTo>
                      <a:pt x="1554" y="3042"/>
                    </a:lnTo>
                    <a:lnTo>
                      <a:pt x="1542" y="3034"/>
                    </a:lnTo>
                    <a:lnTo>
                      <a:pt x="1531" y="3026"/>
                    </a:lnTo>
                    <a:lnTo>
                      <a:pt x="1521" y="3018"/>
                    </a:lnTo>
                    <a:lnTo>
                      <a:pt x="1510" y="3009"/>
                    </a:lnTo>
                    <a:lnTo>
                      <a:pt x="1499" y="3000"/>
                    </a:lnTo>
                    <a:lnTo>
                      <a:pt x="1489" y="2991"/>
                    </a:lnTo>
                    <a:lnTo>
                      <a:pt x="1480" y="2981"/>
                    </a:lnTo>
                    <a:lnTo>
                      <a:pt x="1471" y="2970"/>
                    </a:lnTo>
                    <a:lnTo>
                      <a:pt x="1463" y="2959"/>
                    </a:lnTo>
                    <a:lnTo>
                      <a:pt x="1456" y="2948"/>
                    </a:lnTo>
                    <a:lnTo>
                      <a:pt x="1450" y="2936"/>
                    </a:lnTo>
                    <a:lnTo>
                      <a:pt x="1445" y="2924"/>
                    </a:lnTo>
                    <a:lnTo>
                      <a:pt x="1441" y="2911"/>
                    </a:lnTo>
                    <a:lnTo>
                      <a:pt x="1437" y="2900"/>
                    </a:lnTo>
                    <a:lnTo>
                      <a:pt x="1436" y="2890"/>
                    </a:lnTo>
                    <a:lnTo>
                      <a:pt x="1437" y="2881"/>
                    </a:lnTo>
                    <a:lnTo>
                      <a:pt x="1439" y="2872"/>
                    </a:lnTo>
                    <a:lnTo>
                      <a:pt x="1442" y="2863"/>
                    </a:lnTo>
                    <a:lnTo>
                      <a:pt x="1447" y="2856"/>
                    </a:lnTo>
                    <a:lnTo>
                      <a:pt x="1453" y="2848"/>
                    </a:lnTo>
                    <a:lnTo>
                      <a:pt x="1459" y="2841"/>
                    </a:lnTo>
                    <a:lnTo>
                      <a:pt x="1467" y="2835"/>
                    </a:lnTo>
                    <a:lnTo>
                      <a:pt x="1474" y="2829"/>
                    </a:lnTo>
                    <a:lnTo>
                      <a:pt x="1482" y="2823"/>
                    </a:lnTo>
                    <a:lnTo>
                      <a:pt x="1490" y="2818"/>
                    </a:lnTo>
                    <a:lnTo>
                      <a:pt x="1498" y="2812"/>
                    </a:lnTo>
                    <a:lnTo>
                      <a:pt x="1507" y="2808"/>
                    </a:lnTo>
                    <a:lnTo>
                      <a:pt x="1514" y="2803"/>
                    </a:lnTo>
                    <a:lnTo>
                      <a:pt x="1521" y="2799"/>
                    </a:lnTo>
                    <a:lnTo>
                      <a:pt x="1539" y="2794"/>
                    </a:lnTo>
                    <a:lnTo>
                      <a:pt x="1558" y="2789"/>
                    </a:lnTo>
                    <a:lnTo>
                      <a:pt x="1577" y="2785"/>
                    </a:lnTo>
                    <a:lnTo>
                      <a:pt x="1595" y="2782"/>
                    </a:lnTo>
                    <a:lnTo>
                      <a:pt x="1614" y="2778"/>
                    </a:lnTo>
                    <a:lnTo>
                      <a:pt x="1633" y="2776"/>
                    </a:lnTo>
                    <a:lnTo>
                      <a:pt x="1653" y="2774"/>
                    </a:lnTo>
                    <a:lnTo>
                      <a:pt x="1672" y="2773"/>
                    </a:lnTo>
                    <a:lnTo>
                      <a:pt x="1691" y="2772"/>
                    </a:lnTo>
                    <a:lnTo>
                      <a:pt x="1709" y="2772"/>
                    </a:lnTo>
                    <a:lnTo>
                      <a:pt x="1728" y="2772"/>
                    </a:lnTo>
                    <a:lnTo>
                      <a:pt x="1746" y="2773"/>
                    </a:lnTo>
                    <a:lnTo>
                      <a:pt x="1765" y="2775"/>
                    </a:lnTo>
                    <a:lnTo>
                      <a:pt x="1784" y="2778"/>
                    </a:lnTo>
                    <a:lnTo>
                      <a:pt x="1802" y="2781"/>
                    </a:lnTo>
                    <a:lnTo>
                      <a:pt x="1820" y="2786"/>
                    </a:lnTo>
                    <a:lnTo>
                      <a:pt x="1819" y="2778"/>
                    </a:lnTo>
                    <a:lnTo>
                      <a:pt x="1817" y="2772"/>
                    </a:lnTo>
                    <a:lnTo>
                      <a:pt x="1814" y="2766"/>
                    </a:lnTo>
                    <a:lnTo>
                      <a:pt x="1811" y="2762"/>
                    </a:lnTo>
                    <a:lnTo>
                      <a:pt x="1807" y="2758"/>
                    </a:lnTo>
                    <a:lnTo>
                      <a:pt x="1802" y="2754"/>
                    </a:lnTo>
                    <a:lnTo>
                      <a:pt x="1797" y="2752"/>
                    </a:lnTo>
                    <a:lnTo>
                      <a:pt x="1791" y="2749"/>
                    </a:lnTo>
                    <a:lnTo>
                      <a:pt x="1785" y="2747"/>
                    </a:lnTo>
                    <a:lnTo>
                      <a:pt x="1780" y="2746"/>
                    </a:lnTo>
                    <a:lnTo>
                      <a:pt x="1774" y="2744"/>
                    </a:lnTo>
                    <a:lnTo>
                      <a:pt x="1769" y="2743"/>
                    </a:lnTo>
                    <a:lnTo>
                      <a:pt x="1763" y="2742"/>
                    </a:lnTo>
                    <a:lnTo>
                      <a:pt x="1759" y="2740"/>
                    </a:lnTo>
                    <a:lnTo>
                      <a:pt x="1755" y="2739"/>
                    </a:lnTo>
                    <a:lnTo>
                      <a:pt x="1753" y="2738"/>
                    </a:lnTo>
                    <a:lnTo>
                      <a:pt x="1740" y="2730"/>
                    </a:lnTo>
                    <a:lnTo>
                      <a:pt x="1727" y="2724"/>
                    </a:lnTo>
                    <a:lnTo>
                      <a:pt x="1714" y="2719"/>
                    </a:lnTo>
                    <a:lnTo>
                      <a:pt x="1701" y="2714"/>
                    </a:lnTo>
                    <a:lnTo>
                      <a:pt x="1688" y="2710"/>
                    </a:lnTo>
                    <a:lnTo>
                      <a:pt x="1675" y="2707"/>
                    </a:lnTo>
                    <a:lnTo>
                      <a:pt x="1662" y="2705"/>
                    </a:lnTo>
                    <a:lnTo>
                      <a:pt x="1649" y="2703"/>
                    </a:lnTo>
                    <a:lnTo>
                      <a:pt x="1635" y="2701"/>
                    </a:lnTo>
                    <a:lnTo>
                      <a:pt x="1621" y="2699"/>
                    </a:lnTo>
                    <a:lnTo>
                      <a:pt x="1607" y="2698"/>
                    </a:lnTo>
                    <a:lnTo>
                      <a:pt x="1593" y="2697"/>
                    </a:lnTo>
                    <a:lnTo>
                      <a:pt x="1579" y="2696"/>
                    </a:lnTo>
                    <a:lnTo>
                      <a:pt x="1565" y="2695"/>
                    </a:lnTo>
                    <a:lnTo>
                      <a:pt x="1550" y="2693"/>
                    </a:lnTo>
                    <a:lnTo>
                      <a:pt x="1535" y="2692"/>
                    </a:lnTo>
                    <a:lnTo>
                      <a:pt x="1552" y="2657"/>
                    </a:lnTo>
                    <a:lnTo>
                      <a:pt x="1572" y="2623"/>
                    </a:lnTo>
                    <a:lnTo>
                      <a:pt x="1593" y="2588"/>
                    </a:lnTo>
                    <a:lnTo>
                      <a:pt x="1615" y="2556"/>
                    </a:lnTo>
                    <a:lnTo>
                      <a:pt x="1639" y="2524"/>
                    </a:lnTo>
                    <a:lnTo>
                      <a:pt x="1662" y="2492"/>
                    </a:lnTo>
                    <a:lnTo>
                      <a:pt x="1686" y="2460"/>
                    </a:lnTo>
                    <a:lnTo>
                      <a:pt x="1711" y="2429"/>
                    </a:lnTo>
                    <a:lnTo>
                      <a:pt x="1735" y="2398"/>
                    </a:lnTo>
                    <a:lnTo>
                      <a:pt x="1758" y="2367"/>
                    </a:lnTo>
                    <a:lnTo>
                      <a:pt x="1782" y="2335"/>
                    </a:lnTo>
                    <a:lnTo>
                      <a:pt x="1804" y="2302"/>
                    </a:lnTo>
                    <a:lnTo>
                      <a:pt x="1825" y="2270"/>
                    </a:lnTo>
                    <a:lnTo>
                      <a:pt x="1845" y="2237"/>
                    </a:lnTo>
                    <a:lnTo>
                      <a:pt x="1863" y="2203"/>
                    </a:lnTo>
                    <a:lnTo>
                      <a:pt x="1879" y="2168"/>
                    </a:lnTo>
                    <a:lnTo>
                      <a:pt x="1878" y="2146"/>
                    </a:lnTo>
                    <a:lnTo>
                      <a:pt x="1876" y="2125"/>
                    </a:lnTo>
                    <a:lnTo>
                      <a:pt x="1871" y="2105"/>
                    </a:lnTo>
                    <a:lnTo>
                      <a:pt x="1864" y="2087"/>
                    </a:lnTo>
                    <a:lnTo>
                      <a:pt x="1856" y="2068"/>
                    </a:lnTo>
                    <a:lnTo>
                      <a:pt x="1846" y="2051"/>
                    </a:lnTo>
                    <a:lnTo>
                      <a:pt x="1835" y="2033"/>
                    </a:lnTo>
                    <a:lnTo>
                      <a:pt x="1824" y="2015"/>
                    </a:lnTo>
                    <a:lnTo>
                      <a:pt x="1813" y="1998"/>
                    </a:lnTo>
                    <a:lnTo>
                      <a:pt x="1801" y="1981"/>
                    </a:lnTo>
                    <a:lnTo>
                      <a:pt x="1791" y="1964"/>
                    </a:lnTo>
                    <a:lnTo>
                      <a:pt x="1780" y="1946"/>
                    </a:lnTo>
                    <a:lnTo>
                      <a:pt x="1771" y="1928"/>
                    </a:lnTo>
                    <a:lnTo>
                      <a:pt x="1762" y="1909"/>
                    </a:lnTo>
                    <a:lnTo>
                      <a:pt x="1756" y="1890"/>
                    </a:lnTo>
                    <a:lnTo>
                      <a:pt x="1753" y="1870"/>
                    </a:lnTo>
                    <a:lnTo>
                      <a:pt x="1733" y="1844"/>
                    </a:lnTo>
                    <a:lnTo>
                      <a:pt x="1713" y="1819"/>
                    </a:lnTo>
                    <a:lnTo>
                      <a:pt x="1693" y="1795"/>
                    </a:lnTo>
                    <a:lnTo>
                      <a:pt x="1672" y="1771"/>
                    </a:lnTo>
                    <a:lnTo>
                      <a:pt x="1651" y="1748"/>
                    </a:lnTo>
                    <a:lnTo>
                      <a:pt x="1628" y="1725"/>
                    </a:lnTo>
                    <a:lnTo>
                      <a:pt x="1606" y="1701"/>
                    </a:lnTo>
                    <a:lnTo>
                      <a:pt x="1584" y="1678"/>
                    </a:lnTo>
                    <a:lnTo>
                      <a:pt x="1561" y="1655"/>
                    </a:lnTo>
                    <a:lnTo>
                      <a:pt x="1538" y="1633"/>
                    </a:lnTo>
                    <a:lnTo>
                      <a:pt x="1515" y="1611"/>
                    </a:lnTo>
                    <a:lnTo>
                      <a:pt x="1490" y="1590"/>
                    </a:lnTo>
                    <a:lnTo>
                      <a:pt x="1467" y="1567"/>
                    </a:lnTo>
                    <a:lnTo>
                      <a:pt x="1443" y="1546"/>
                    </a:lnTo>
                    <a:lnTo>
                      <a:pt x="1419" y="1525"/>
                    </a:lnTo>
                    <a:lnTo>
                      <a:pt x="1395" y="1505"/>
                    </a:lnTo>
                    <a:lnTo>
                      <a:pt x="1393" y="1509"/>
                    </a:lnTo>
                    <a:lnTo>
                      <a:pt x="1392" y="1515"/>
                    </a:lnTo>
                    <a:lnTo>
                      <a:pt x="1391" y="1520"/>
                    </a:lnTo>
                    <a:lnTo>
                      <a:pt x="1390" y="1525"/>
                    </a:lnTo>
                    <a:lnTo>
                      <a:pt x="1390" y="1530"/>
                    </a:lnTo>
                    <a:lnTo>
                      <a:pt x="1390" y="1536"/>
                    </a:lnTo>
                    <a:lnTo>
                      <a:pt x="1390" y="1541"/>
                    </a:lnTo>
                    <a:lnTo>
                      <a:pt x="1391" y="1547"/>
                    </a:lnTo>
                    <a:lnTo>
                      <a:pt x="1392" y="1552"/>
                    </a:lnTo>
                    <a:lnTo>
                      <a:pt x="1394" y="1558"/>
                    </a:lnTo>
                    <a:lnTo>
                      <a:pt x="1396" y="1563"/>
                    </a:lnTo>
                    <a:lnTo>
                      <a:pt x="1398" y="1570"/>
                    </a:lnTo>
                    <a:lnTo>
                      <a:pt x="1402" y="1575"/>
                    </a:lnTo>
                    <a:lnTo>
                      <a:pt x="1405" y="1581"/>
                    </a:lnTo>
                    <a:lnTo>
                      <a:pt x="1410" y="1586"/>
                    </a:lnTo>
                    <a:lnTo>
                      <a:pt x="1415" y="1592"/>
                    </a:lnTo>
                    <a:lnTo>
                      <a:pt x="1437" y="1620"/>
                    </a:lnTo>
                    <a:lnTo>
                      <a:pt x="1461" y="1649"/>
                    </a:lnTo>
                    <a:lnTo>
                      <a:pt x="1485" y="1678"/>
                    </a:lnTo>
                    <a:lnTo>
                      <a:pt x="1510" y="1707"/>
                    </a:lnTo>
                    <a:lnTo>
                      <a:pt x="1535" y="1737"/>
                    </a:lnTo>
                    <a:lnTo>
                      <a:pt x="1560" y="1766"/>
                    </a:lnTo>
                    <a:lnTo>
                      <a:pt x="1584" y="1796"/>
                    </a:lnTo>
                    <a:lnTo>
                      <a:pt x="1608" y="1826"/>
                    </a:lnTo>
                    <a:lnTo>
                      <a:pt x="1632" y="1855"/>
                    </a:lnTo>
                    <a:lnTo>
                      <a:pt x="1655" y="1887"/>
                    </a:lnTo>
                    <a:lnTo>
                      <a:pt x="1677" y="1917"/>
                    </a:lnTo>
                    <a:lnTo>
                      <a:pt x="1698" y="1948"/>
                    </a:lnTo>
                    <a:lnTo>
                      <a:pt x="1717" y="1979"/>
                    </a:lnTo>
                    <a:lnTo>
                      <a:pt x="1735" y="2010"/>
                    </a:lnTo>
                    <a:lnTo>
                      <a:pt x="1751" y="2043"/>
                    </a:lnTo>
                    <a:lnTo>
                      <a:pt x="1766" y="2076"/>
                    </a:lnTo>
                    <a:lnTo>
                      <a:pt x="1761" y="2108"/>
                    </a:lnTo>
                    <a:lnTo>
                      <a:pt x="1755" y="2140"/>
                    </a:lnTo>
                    <a:lnTo>
                      <a:pt x="1748" y="2171"/>
                    </a:lnTo>
                    <a:lnTo>
                      <a:pt x="1739" y="2201"/>
                    </a:lnTo>
                    <a:lnTo>
                      <a:pt x="1729" y="2230"/>
                    </a:lnTo>
                    <a:lnTo>
                      <a:pt x="1718" y="2258"/>
                    </a:lnTo>
                    <a:lnTo>
                      <a:pt x="1705" y="2286"/>
                    </a:lnTo>
                    <a:lnTo>
                      <a:pt x="1692" y="2313"/>
                    </a:lnTo>
                    <a:lnTo>
                      <a:pt x="1677" y="2341"/>
                    </a:lnTo>
                    <a:lnTo>
                      <a:pt x="1661" y="2367"/>
                    </a:lnTo>
                    <a:lnTo>
                      <a:pt x="1643" y="2393"/>
                    </a:lnTo>
                    <a:lnTo>
                      <a:pt x="1624" y="2418"/>
                    </a:lnTo>
                    <a:lnTo>
                      <a:pt x="1605" y="2443"/>
                    </a:lnTo>
                    <a:lnTo>
                      <a:pt x="1584" y="2469"/>
                    </a:lnTo>
                    <a:lnTo>
                      <a:pt x="1563" y="2495"/>
                    </a:lnTo>
                    <a:lnTo>
                      <a:pt x="1541" y="2520"/>
                    </a:lnTo>
                    <a:lnTo>
                      <a:pt x="1542" y="2528"/>
                    </a:lnTo>
                    <a:lnTo>
                      <a:pt x="1543" y="2536"/>
                    </a:lnTo>
                    <a:lnTo>
                      <a:pt x="1541" y="2543"/>
                    </a:lnTo>
                    <a:lnTo>
                      <a:pt x="1539" y="2550"/>
                    </a:lnTo>
                    <a:lnTo>
                      <a:pt x="1535" y="2557"/>
                    </a:lnTo>
                    <a:lnTo>
                      <a:pt x="1531" y="2563"/>
                    </a:lnTo>
                    <a:lnTo>
                      <a:pt x="1526" y="2569"/>
                    </a:lnTo>
                    <a:lnTo>
                      <a:pt x="1521" y="2574"/>
                    </a:lnTo>
                    <a:lnTo>
                      <a:pt x="1516" y="2580"/>
                    </a:lnTo>
                    <a:lnTo>
                      <a:pt x="1511" y="2585"/>
                    </a:lnTo>
                    <a:lnTo>
                      <a:pt x="1506" y="2591"/>
                    </a:lnTo>
                    <a:lnTo>
                      <a:pt x="1501" y="2597"/>
                    </a:lnTo>
                    <a:lnTo>
                      <a:pt x="1497" y="2603"/>
                    </a:lnTo>
                    <a:lnTo>
                      <a:pt x="1495" y="2610"/>
                    </a:lnTo>
                    <a:lnTo>
                      <a:pt x="1493" y="2617"/>
                    </a:lnTo>
                    <a:lnTo>
                      <a:pt x="1494" y="2626"/>
                    </a:lnTo>
                    <a:lnTo>
                      <a:pt x="1497" y="2694"/>
                    </a:lnTo>
                    <a:lnTo>
                      <a:pt x="1465" y="2749"/>
                    </a:lnTo>
                    <a:lnTo>
                      <a:pt x="1418" y="2799"/>
                    </a:lnTo>
                    <a:lnTo>
                      <a:pt x="1378" y="2849"/>
                    </a:lnTo>
                    <a:lnTo>
                      <a:pt x="1363" y="2907"/>
                    </a:lnTo>
                    <a:lnTo>
                      <a:pt x="1368" y="2931"/>
                    </a:lnTo>
                    <a:lnTo>
                      <a:pt x="1380" y="2978"/>
                    </a:lnTo>
                    <a:lnTo>
                      <a:pt x="1399" y="3023"/>
                    </a:lnTo>
                    <a:lnTo>
                      <a:pt x="1426" y="3064"/>
                    </a:lnTo>
                    <a:lnTo>
                      <a:pt x="1458" y="3103"/>
                    </a:lnTo>
                    <a:lnTo>
                      <a:pt x="1494" y="3138"/>
                    </a:lnTo>
                    <a:lnTo>
                      <a:pt x="1508" y="3150"/>
                    </a:lnTo>
                    <a:lnTo>
                      <a:pt x="1459" y="3210"/>
                    </a:lnTo>
                    <a:lnTo>
                      <a:pt x="1428" y="3279"/>
                    </a:lnTo>
                    <a:lnTo>
                      <a:pt x="1410" y="3352"/>
                    </a:lnTo>
                    <a:lnTo>
                      <a:pt x="1396" y="3428"/>
                    </a:lnTo>
                    <a:lnTo>
                      <a:pt x="1382" y="3502"/>
                    </a:lnTo>
                    <a:lnTo>
                      <a:pt x="1376" y="3528"/>
                    </a:lnTo>
                    <a:lnTo>
                      <a:pt x="1379" y="3543"/>
                    </a:lnTo>
                    <a:lnTo>
                      <a:pt x="1384" y="3558"/>
                    </a:lnTo>
                    <a:lnTo>
                      <a:pt x="1390" y="3572"/>
                    </a:lnTo>
                    <a:lnTo>
                      <a:pt x="1399" y="3585"/>
                    </a:lnTo>
                    <a:lnTo>
                      <a:pt x="1410" y="3597"/>
                    </a:lnTo>
                    <a:lnTo>
                      <a:pt x="1415" y="3601"/>
                    </a:lnTo>
                    <a:lnTo>
                      <a:pt x="1474" y="3582"/>
                    </a:lnTo>
                    <a:lnTo>
                      <a:pt x="1474" y="3581"/>
                    </a:lnTo>
                    <a:lnTo>
                      <a:pt x="1456" y="3624"/>
                    </a:lnTo>
                    <a:lnTo>
                      <a:pt x="1424" y="3660"/>
                    </a:lnTo>
                    <a:lnTo>
                      <a:pt x="1387" y="3694"/>
                    </a:lnTo>
                    <a:lnTo>
                      <a:pt x="1354" y="3729"/>
                    </a:lnTo>
                    <a:lnTo>
                      <a:pt x="1336" y="3770"/>
                    </a:lnTo>
                    <a:lnTo>
                      <a:pt x="1335" y="3786"/>
                    </a:lnTo>
                    <a:lnTo>
                      <a:pt x="1250" y="3876"/>
                    </a:lnTo>
                    <a:lnTo>
                      <a:pt x="1141" y="3919"/>
                    </a:lnTo>
                    <a:lnTo>
                      <a:pt x="1020" y="3943"/>
                    </a:lnTo>
                    <a:lnTo>
                      <a:pt x="902" y="3976"/>
                    </a:lnTo>
                    <a:lnTo>
                      <a:pt x="799" y="4043"/>
                    </a:lnTo>
                    <a:lnTo>
                      <a:pt x="771" y="4078"/>
                    </a:lnTo>
                    <a:lnTo>
                      <a:pt x="720" y="4145"/>
                    </a:lnTo>
                    <a:lnTo>
                      <a:pt x="671" y="4214"/>
                    </a:lnTo>
                    <a:lnTo>
                      <a:pt x="620" y="4281"/>
                    </a:lnTo>
                    <a:lnTo>
                      <a:pt x="559" y="4337"/>
                    </a:lnTo>
                    <a:lnTo>
                      <a:pt x="486" y="4375"/>
                    </a:lnTo>
                    <a:lnTo>
                      <a:pt x="459" y="4383"/>
                    </a:lnTo>
                    <a:lnTo>
                      <a:pt x="408" y="4376"/>
                    </a:lnTo>
                    <a:lnTo>
                      <a:pt x="359" y="4370"/>
                    </a:lnTo>
                    <a:lnTo>
                      <a:pt x="310" y="4360"/>
                    </a:lnTo>
                    <a:lnTo>
                      <a:pt x="269" y="4338"/>
                    </a:lnTo>
                    <a:lnTo>
                      <a:pt x="235" y="4301"/>
                    </a:lnTo>
                    <a:lnTo>
                      <a:pt x="227" y="4284"/>
                    </a:lnTo>
                    <a:lnTo>
                      <a:pt x="200" y="4177"/>
                    </a:lnTo>
                    <a:lnTo>
                      <a:pt x="183" y="4066"/>
                    </a:lnTo>
                    <a:lnTo>
                      <a:pt x="171" y="3953"/>
                    </a:lnTo>
                    <a:lnTo>
                      <a:pt x="159" y="3842"/>
                    </a:lnTo>
                    <a:lnTo>
                      <a:pt x="141" y="3735"/>
                    </a:lnTo>
                    <a:lnTo>
                      <a:pt x="134" y="3701"/>
                    </a:lnTo>
                    <a:lnTo>
                      <a:pt x="90" y="3393"/>
                    </a:lnTo>
                    <a:lnTo>
                      <a:pt x="53" y="3089"/>
                    </a:lnTo>
                    <a:lnTo>
                      <a:pt x="25" y="2783"/>
                    </a:lnTo>
                    <a:lnTo>
                      <a:pt x="7" y="2474"/>
                    </a:lnTo>
                    <a:lnTo>
                      <a:pt x="0" y="2156"/>
                    </a:lnTo>
                    <a:lnTo>
                      <a:pt x="1" y="2049"/>
                    </a:lnTo>
                    <a:lnTo>
                      <a:pt x="12" y="1951"/>
                    </a:lnTo>
                    <a:lnTo>
                      <a:pt x="31" y="1857"/>
                    </a:lnTo>
                    <a:lnTo>
                      <a:pt x="55" y="1765"/>
                    </a:lnTo>
                    <a:lnTo>
                      <a:pt x="81" y="1673"/>
                    </a:lnTo>
                    <a:lnTo>
                      <a:pt x="106" y="1582"/>
                    </a:lnTo>
                    <a:lnTo>
                      <a:pt x="114" y="1551"/>
                    </a:lnTo>
                    <a:lnTo>
                      <a:pt x="180" y="1438"/>
                    </a:lnTo>
                    <a:lnTo>
                      <a:pt x="238" y="1320"/>
                    </a:lnTo>
                    <a:lnTo>
                      <a:pt x="290" y="1200"/>
                    </a:lnTo>
                    <a:lnTo>
                      <a:pt x="341" y="1080"/>
                    </a:lnTo>
                    <a:lnTo>
                      <a:pt x="393" y="960"/>
                    </a:lnTo>
                    <a:lnTo>
                      <a:pt x="412" y="921"/>
                    </a:lnTo>
                    <a:lnTo>
                      <a:pt x="409" y="818"/>
                    </a:lnTo>
                    <a:lnTo>
                      <a:pt x="405" y="713"/>
                    </a:lnTo>
                    <a:lnTo>
                      <a:pt x="406" y="607"/>
                    </a:lnTo>
                    <a:lnTo>
                      <a:pt x="419" y="506"/>
                    </a:lnTo>
                    <a:lnTo>
                      <a:pt x="450" y="413"/>
                    </a:lnTo>
                    <a:lnTo>
                      <a:pt x="466" y="385"/>
                    </a:lnTo>
                    <a:lnTo>
                      <a:pt x="567" y="315"/>
                    </a:lnTo>
                    <a:lnTo>
                      <a:pt x="642" y="220"/>
                    </a:lnTo>
                    <a:lnTo>
                      <a:pt x="709" y="120"/>
                    </a:lnTo>
                    <a:lnTo>
                      <a:pt x="789" y="42"/>
                    </a:lnTo>
                    <a:lnTo>
                      <a:pt x="901" y="9"/>
                    </a:lnTo>
                    <a:lnTo>
                      <a:pt x="950" y="13"/>
                    </a:lnTo>
                    <a:lnTo>
                      <a:pt x="949" y="13"/>
                    </a:lnTo>
                    <a:lnTo>
                      <a:pt x="1600" y="0"/>
                    </a:lnTo>
                    <a:lnTo>
                      <a:pt x="1601" y="0"/>
                    </a:lnTo>
                    <a:lnTo>
                      <a:pt x="1782" y="138"/>
                    </a:lnTo>
                    <a:lnTo>
                      <a:pt x="1936" y="299"/>
                    </a:lnTo>
                    <a:lnTo>
                      <a:pt x="2076" y="470"/>
                    </a:lnTo>
                    <a:lnTo>
                      <a:pt x="2217" y="639"/>
                    </a:lnTo>
                    <a:lnTo>
                      <a:pt x="2372" y="794"/>
                    </a:lnTo>
                    <a:lnTo>
                      <a:pt x="2431" y="842"/>
                    </a:lnTo>
                    <a:lnTo>
                      <a:pt x="2558" y="992"/>
                    </a:lnTo>
                    <a:lnTo>
                      <a:pt x="2677" y="1155"/>
                    </a:lnTo>
                    <a:lnTo>
                      <a:pt x="2769" y="1329"/>
                    </a:lnTo>
                    <a:lnTo>
                      <a:pt x="2815" y="1516"/>
                    </a:lnTo>
                    <a:lnTo>
                      <a:pt x="2793" y="1714"/>
                    </a:lnTo>
                    <a:lnTo>
                      <a:pt x="2769" y="1784"/>
                    </a:lnTo>
                    <a:close/>
                  </a:path>
                </a:pathLst>
              </a:custGeom>
              <a:solidFill>
                <a:srgbClr val="007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1" name="Freeform 797"/>
              <p:cNvSpPr>
                <a:spLocks/>
              </p:cNvSpPr>
              <p:nvPr/>
            </p:nvSpPr>
            <p:spPr bwMode="auto">
              <a:xfrm>
                <a:off x="3573" y="2962"/>
                <a:ext cx="10" cy="67"/>
              </a:xfrm>
              <a:custGeom>
                <a:avLst/>
                <a:gdLst>
                  <a:gd name="T0" fmla="*/ 87 w 87"/>
                  <a:gd name="T1" fmla="*/ 0 h 537"/>
                  <a:gd name="T2" fmla="*/ 85 w 87"/>
                  <a:gd name="T3" fmla="*/ 33 h 537"/>
                  <a:gd name="T4" fmla="*/ 83 w 87"/>
                  <a:gd name="T5" fmla="*/ 67 h 537"/>
                  <a:gd name="T6" fmla="*/ 81 w 87"/>
                  <a:gd name="T7" fmla="*/ 102 h 537"/>
                  <a:gd name="T8" fmla="*/ 79 w 87"/>
                  <a:gd name="T9" fmla="*/ 136 h 537"/>
                  <a:gd name="T10" fmla="*/ 76 w 87"/>
                  <a:gd name="T11" fmla="*/ 169 h 537"/>
                  <a:gd name="T12" fmla="*/ 73 w 87"/>
                  <a:gd name="T13" fmla="*/ 203 h 537"/>
                  <a:gd name="T14" fmla="*/ 70 w 87"/>
                  <a:gd name="T15" fmla="*/ 237 h 537"/>
                  <a:gd name="T16" fmla="*/ 66 w 87"/>
                  <a:gd name="T17" fmla="*/ 271 h 537"/>
                  <a:gd name="T18" fmla="*/ 61 w 87"/>
                  <a:gd name="T19" fmla="*/ 304 h 537"/>
                  <a:gd name="T20" fmla="*/ 56 w 87"/>
                  <a:gd name="T21" fmla="*/ 337 h 537"/>
                  <a:gd name="T22" fmla="*/ 49 w 87"/>
                  <a:gd name="T23" fmla="*/ 370 h 537"/>
                  <a:gd name="T24" fmla="*/ 42 w 87"/>
                  <a:gd name="T25" fmla="*/ 404 h 537"/>
                  <a:gd name="T26" fmla="*/ 34 w 87"/>
                  <a:gd name="T27" fmla="*/ 437 h 537"/>
                  <a:gd name="T28" fmla="*/ 24 w 87"/>
                  <a:gd name="T29" fmla="*/ 470 h 537"/>
                  <a:gd name="T30" fmla="*/ 13 w 87"/>
                  <a:gd name="T31" fmla="*/ 503 h 537"/>
                  <a:gd name="T32" fmla="*/ 0 w 87"/>
                  <a:gd name="T33" fmla="*/ 537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537">
                    <a:moveTo>
                      <a:pt x="87" y="0"/>
                    </a:moveTo>
                    <a:lnTo>
                      <a:pt x="85" y="33"/>
                    </a:lnTo>
                    <a:lnTo>
                      <a:pt x="83" y="67"/>
                    </a:lnTo>
                    <a:lnTo>
                      <a:pt x="81" y="102"/>
                    </a:lnTo>
                    <a:lnTo>
                      <a:pt x="79" y="136"/>
                    </a:lnTo>
                    <a:lnTo>
                      <a:pt x="76" y="169"/>
                    </a:lnTo>
                    <a:lnTo>
                      <a:pt x="73" y="203"/>
                    </a:lnTo>
                    <a:lnTo>
                      <a:pt x="70" y="237"/>
                    </a:lnTo>
                    <a:lnTo>
                      <a:pt x="66" y="271"/>
                    </a:lnTo>
                    <a:lnTo>
                      <a:pt x="61" y="304"/>
                    </a:lnTo>
                    <a:lnTo>
                      <a:pt x="56" y="337"/>
                    </a:lnTo>
                    <a:lnTo>
                      <a:pt x="49" y="370"/>
                    </a:lnTo>
                    <a:lnTo>
                      <a:pt x="42" y="404"/>
                    </a:lnTo>
                    <a:lnTo>
                      <a:pt x="34" y="437"/>
                    </a:lnTo>
                    <a:lnTo>
                      <a:pt x="24" y="470"/>
                    </a:lnTo>
                    <a:lnTo>
                      <a:pt x="13" y="503"/>
                    </a:lnTo>
                    <a:lnTo>
                      <a:pt x="0" y="5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2" name="Freeform 798"/>
              <p:cNvSpPr>
                <a:spLocks/>
              </p:cNvSpPr>
              <p:nvPr/>
            </p:nvSpPr>
            <p:spPr bwMode="auto">
              <a:xfrm>
                <a:off x="3528" y="3029"/>
                <a:ext cx="45" cy="88"/>
              </a:xfrm>
              <a:custGeom>
                <a:avLst/>
                <a:gdLst>
                  <a:gd name="T0" fmla="*/ 357 w 357"/>
                  <a:gd name="T1" fmla="*/ 0 h 703"/>
                  <a:gd name="T2" fmla="*/ 335 w 357"/>
                  <a:gd name="T3" fmla="*/ 44 h 703"/>
                  <a:gd name="T4" fmla="*/ 313 w 357"/>
                  <a:gd name="T5" fmla="*/ 88 h 703"/>
                  <a:gd name="T6" fmla="*/ 291 w 357"/>
                  <a:gd name="T7" fmla="*/ 131 h 703"/>
                  <a:gd name="T8" fmla="*/ 269 w 357"/>
                  <a:gd name="T9" fmla="*/ 176 h 703"/>
                  <a:gd name="T10" fmla="*/ 246 w 357"/>
                  <a:gd name="T11" fmla="*/ 219 h 703"/>
                  <a:gd name="T12" fmla="*/ 222 w 357"/>
                  <a:gd name="T13" fmla="*/ 263 h 703"/>
                  <a:gd name="T14" fmla="*/ 199 w 357"/>
                  <a:gd name="T15" fmla="*/ 307 h 703"/>
                  <a:gd name="T16" fmla="*/ 176 w 357"/>
                  <a:gd name="T17" fmla="*/ 351 h 703"/>
                  <a:gd name="T18" fmla="*/ 153 w 357"/>
                  <a:gd name="T19" fmla="*/ 394 h 703"/>
                  <a:gd name="T20" fmla="*/ 130 w 357"/>
                  <a:gd name="T21" fmla="*/ 437 h 703"/>
                  <a:gd name="T22" fmla="*/ 108 w 357"/>
                  <a:gd name="T23" fmla="*/ 482 h 703"/>
                  <a:gd name="T24" fmla="*/ 85 w 357"/>
                  <a:gd name="T25" fmla="*/ 525 h 703"/>
                  <a:gd name="T26" fmla="*/ 63 w 357"/>
                  <a:gd name="T27" fmla="*/ 569 h 703"/>
                  <a:gd name="T28" fmla="*/ 41 w 357"/>
                  <a:gd name="T29" fmla="*/ 614 h 703"/>
                  <a:gd name="T30" fmla="*/ 20 w 357"/>
                  <a:gd name="T31" fmla="*/ 658 h 703"/>
                  <a:gd name="T32" fmla="*/ 0 w 357"/>
                  <a:gd name="T33" fmla="*/ 703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7" h="703">
                    <a:moveTo>
                      <a:pt x="357" y="0"/>
                    </a:moveTo>
                    <a:lnTo>
                      <a:pt x="335" y="44"/>
                    </a:lnTo>
                    <a:lnTo>
                      <a:pt x="313" y="88"/>
                    </a:lnTo>
                    <a:lnTo>
                      <a:pt x="291" y="131"/>
                    </a:lnTo>
                    <a:lnTo>
                      <a:pt x="269" y="176"/>
                    </a:lnTo>
                    <a:lnTo>
                      <a:pt x="246" y="219"/>
                    </a:lnTo>
                    <a:lnTo>
                      <a:pt x="222" y="263"/>
                    </a:lnTo>
                    <a:lnTo>
                      <a:pt x="199" y="307"/>
                    </a:lnTo>
                    <a:lnTo>
                      <a:pt x="176" y="351"/>
                    </a:lnTo>
                    <a:lnTo>
                      <a:pt x="153" y="394"/>
                    </a:lnTo>
                    <a:lnTo>
                      <a:pt x="130" y="437"/>
                    </a:lnTo>
                    <a:lnTo>
                      <a:pt x="108" y="482"/>
                    </a:lnTo>
                    <a:lnTo>
                      <a:pt x="85" y="525"/>
                    </a:lnTo>
                    <a:lnTo>
                      <a:pt x="63" y="569"/>
                    </a:lnTo>
                    <a:lnTo>
                      <a:pt x="41" y="614"/>
                    </a:lnTo>
                    <a:lnTo>
                      <a:pt x="20" y="658"/>
                    </a:lnTo>
                    <a:lnTo>
                      <a:pt x="0" y="7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3" name="Freeform 799"/>
              <p:cNvSpPr>
                <a:spLocks/>
              </p:cNvSpPr>
              <p:nvPr/>
            </p:nvSpPr>
            <p:spPr bwMode="auto">
              <a:xfrm>
                <a:off x="3501" y="3117"/>
                <a:ext cx="27" cy="16"/>
              </a:xfrm>
              <a:custGeom>
                <a:avLst/>
                <a:gdLst>
                  <a:gd name="T0" fmla="*/ 213 w 213"/>
                  <a:gd name="T1" fmla="*/ 0 h 127"/>
                  <a:gd name="T2" fmla="*/ 200 w 213"/>
                  <a:gd name="T3" fmla="*/ 11 h 127"/>
                  <a:gd name="T4" fmla="*/ 188 w 213"/>
                  <a:gd name="T5" fmla="*/ 23 h 127"/>
                  <a:gd name="T6" fmla="*/ 175 w 213"/>
                  <a:gd name="T7" fmla="*/ 35 h 127"/>
                  <a:gd name="T8" fmla="*/ 164 w 213"/>
                  <a:gd name="T9" fmla="*/ 48 h 127"/>
                  <a:gd name="T10" fmla="*/ 152 w 213"/>
                  <a:gd name="T11" fmla="*/ 59 h 127"/>
                  <a:gd name="T12" fmla="*/ 141 w 213"/>
                  <a:gd name="T13" fmla="*/ 70 h 127"/>
                  <a:gd name="T14" fmla="*/ 129 w 213"/>
                  <a:gd name="T15" fmla="*/ 81 h 127"/>
                  <a:gd name="T16" fmla="*/ 118 w 213"/>
                  <a:gd name="T17" fmla="*/ 90 h 127"/>
                  <a:gd name="T18" fmla="*/ 105 w 213"/>
                  <a:gd name="T19" fmla="*/ 99 h 127"/>
                  <a:gd name="T20" fmla="*/ 93 w 213"/>
                  <a:gd name="T21" fmla="*/ 107 h 127"/>
                  <a:gd name="T22" fmla="*/ 80 w 213"/>
                  <a:gd name="T23" fmla="*/ 114 h 127"/>
                  <a:gd name="T24" fmla="*/ 66 w 213"/>
                  <a:gd name="T25" fmla="*/ 119 h 127"/>
                  <a:gd name="T26" fmla="*/ 51 w 213"/>
                  <a:gd name="T27" fmla="*/ 123 h 127"/>
                  <a:gd name="T28" fmla="*/ 34 w 213"/>
                  <a:gd name="T29" fmla="*/ 126 h 127"/>
                  <a:gd name="T30" fmla="*/ 17 w 213"/>
                  <a:gd name="T31" fmla="*/ 127 h 127"/>
                  <a:gd name="T32" fmla="*/ 0 w 213"/>
                  <a:gd name="T33" fmla="*/ 12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127">
                    <a:moveTo>
                      <a:pt x="213" y="0"/>
                    </a:moveTo>
                    <a:lnTo>
                      <a:pt x="200" y="11"/>
                    </a:lnTo>
                    <a:lnTo>
                      <a:pt x="188" y="23"/>
                    </a:lnTo>
                    <a:lnTo>
                      <a:pt x="175" y="35"/>
                    </a:lnTo>
                    <a:lnTo>
                      <a:pt x="164" y="48"/>
                    </a:lnTo>
                    <a:lnTo>
                      <a:pt x="152" y="59"/>
                    </a:lnTo>
                    <a:lnTo>
                      <a:pt x="141" y="70"/>
                    </a:lnTo>
                    <a:lnTo>
                      <a:pt x="129" y="81"/>
                    </a:lnTo>
                    <a:lnTo>
                      <a:pt x="118" y="90"/>
                    </a:lnTo>
                    <a:lnTo>
                      <a:pt x="105" y="99"/>
                    </a:lnTo>
                    <a:lnTo>
                      <a:pt x="93" y="107"/>
                    </a:lnTo>
                    <a:lnTo>
                      <a:pt x="80" y="114"/>
                    </a:lnTo>
                    <a:lnTo>
                      <a:pt x="66" y="119"/>
                    </a:lnTo>
                    <a:lnTo>
                      <a:pt x="51" y="123"/>
                    </a:lnTo>
                    <a:lnTo>
                      <a:pt x="34" y="126"/>
                    </a:lnTo>
                    <a:lnTo>
                      <a:pt x="17" y="127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4" name="Freeform 800"/>
              <p:cNvSpPr>
                <a:spLocks/>
              </p:cNvSpPr>
              <p:nvPr/>
            </p:nvSpPr>
            <p:spPr bwMode="auto">
              <a:xfrm>
                <a:off x="3436" y="3122"/>
                <a:ext cx="65" cy="11"/>
              </a:xfrm>
              <a:custGeom>
                <a:avLst/>
                <a:gdLst>
                  <a:gd name="T0" fmla="*/ 525 w 525"/>
                  <a:gd name="T1" fmla="*/ 87 h 87"/>
                  <a:gd name="T2" fmla="*/ 488 w 525"/>
                  <a:gd name="T3" fmla="*/ 80 h 87"/>
                  <a:gd name="T4" fmla="*/ 453 w 525"/>
                  <a:gd name="T5" fmla="*/ 76 h 87"/>
                  <a:gd name="T6" fmla="*/ 418 w 525"/>
                  <a:gd name="T7" fmla="*/ 72 h 87"/>
                  <a:gd name="T8" fmla="*/ 384 w 525"/>
                  <a:gd name="T9" fmla="*/ 69 h 87"/>
                  <a:gd name="T10" fmla="*/ 351 w 525"/>
                  <a:gd name="T11" fmla="*/ 67 h 87"/>
                  <a:gd name="T12" fmla="*/ 319 w 525"/>
                  <a:gd name="T13" fmla="*/ 66 h 87"/>
                  <a:gd name="T14" fmla="*/ 285 w 525"/>
                  <a:gd name="T15" fmla="*/ 64 h 87"/>
                  <a:gd name="T16" fmla="*/ 254 w 525"/>
                  <a:gd name="T17" fmla="*/ 62 h 87"/>
                  <a:gd name="T18" fmla="*/ 222 w 525"/>
                  <a:gd name="T19" fmla="*/ 60 h 87"/>
                  <a:gd name="T20" fmla="*/ 191 w 525"/>
                  <a:gd name="T21" fmla="*/ 56 h 87"/>
                  <a:gd name="T22" fmla="*/ 159 w 525"/>
                  <a:gd name="T23" fmla="*/ 52 h 87"/>
                  <a:gd name="T24" fmla="*/ 127 w 525"/>
                  <a:gd name="T25" fmla="*/ 46 h 87"/>
                  <a:gd name="T26" fmla="*/ 96 w 525"/>
                  <a:gd name="T27" fmla="*/ 38 h 87"/>
                  <a:gd name="T28" fmla="*/ 65 w 525"/>
                  <a:gd name="T29" fmla="*/ 28 h 87"/>
                  <a:gd name="T30" fmla="*/ 32 w 525"/>
                  <a:gd name="T31" fmla="*/ 16 h 87"/>
                  <a:gd name="T32" fmla="*/ 0 w 525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5" h="87">
                    <a:moveTo>
                      <a:pt x="525" y="87"/>
                    </a:moveTo>
                    <a:lnTo>
                      <a:pt x="488" y="80"/>
                    </a:lnTo>
                    <a:lnTo>
                      <a:pt x="453" y="76"/>
                    </a:lnTo>
                    <a:lnTo>
                      <a:pt x="418" y="72"/>
                    </a:lnTo>
                    <a:lnTo>
                      <a:pt x="384" y="69"/>
                    </a:lnTo>
                    <a:lnTo>
                      <a:pt x="351" y="67"/>
                    </a:lnTo>
                    <a:lnTo>
                      <a:pt x="319" y="66"/>
                    </a:lnTo>
                    <a:lnTo>
                      <a:pt x="285" y="64"/>
                    </a:lnTo>
                    <a:lnTo>
                      <a:pt x="254" y="62"/>
                    </a:lnTo>
                    <a:lnTo>
                      <a:pt x="222" y="60"/>
                    </a:lnTo>
                    <a:lnTo>
                      <a:pt x="191" y="56"/>
                    </a:lnTo>
                    <a:lnTo>
                      <a:pt x="159" y="52"/>
                    </a:lnTo>
                    <a:lnTo>
                      <a:pt x="127" y="46"/>
                    </a:lnTo>
                    <a:lnTo>
                      <a:pt x="96" y="38"/>
                    </a:lnTo>
                    <a:lnTo>
                      <a:pt x="65" y="28"/>
                    </a:lnTo>
                    <a:lnTo>
                      <a:pt x="32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5" name="Freeform 801"/>
              <p:cNvSpPr>
                <a:spLocks/>
              </p:cNvSpPr>
              <p:nvPr/>
            </p:nvSpPr>
            <p:spPr bwMode="auto">
              <a:xfrm>
                <a:off x="3417" y="3103"/>
                <a:ext cx="19" cy="19"/>
              </a:xfrm>
              <a:custGeom>
                <a:avLst/>
                <a:gdLst>
                  <a:gd name="T0" fmla="*/ 146 w 146"/>
                  <a:gd name="T1" fmla="*/ 152 h 152"/>
                  <a:gd name="T2" fmla="*/ 135 w 146"/>
                  <a:gd name="T3" fmla="*/ 145 h 152"/>
                  <a:gd name="T4" fmla="*/ 124 w 146"/>
                  <a:gd name="T5" fmla="*/ 138 h 152"/>
                  <a:gd name="T6" fmla="*/ 113 w 146"/>
                  <a:gd name="T7" fmla="*/ 131 h 152"/>
                  <a:gd name="T8" fmla="*/ 101 w 146"/>
                  <a:gd name="T9" fmla="*/ 123 h 152"/>
                  <a:gd name="T10" fmla="*/ 90 w 146"/>
                  <a:gd name="T11" fmla="*/ 115 h 152"/>
                  <a:gd name="T12" fmla="*/ 80 w 146"/>
                  <a:gd name="T13" fmla="*/ 107 h 152"/>
                  <a:gd name="T14" fmla="*/ 69 w 146"/>
                  <a:gd name="T15" fmla="*/ 98 h 152"/>
                  <a:gd name="T16" fmla="*/ 58 w 146"/>
                  <a:gd name="T17" fmla="*/ 89 h 152"/>
                  <a:gd name="T18" fmla="*/ 48 w 146"/>
                  <a:gd name="T19" fmla="*/ 80 h 152"/>
                  <a:gd name="T20" fmla="*/ 39 w 146"/>
                  <a:gd name="T21" fmla="*/ 70 h 152"/>
                  <a:gd name="T22" fmla="*/ 30 w 146"/>
                  <a:gd name="T23" fmla="*/ 59 h 152"/>
                  <a:gd name="T24" fmla="*/ 22 w 146"/>
                  <a:gd name="T25" fmla="*/ 48 h 152"/>
                  <a:gd name="T26" fmla="*/ 15 w 146"/>
                  <a:gd name="T27" fmla="*/ 37 h 152"/>
                  <a:gd name="T28" fmla="*/ 9 w 146"/>
                  <a:gd name="T29" fmla="*/ 25 h 152"/>
                  <a:gd name="T30" fmla="*/ 4 w 146"/>
                  <a:gd name="T31" fmla="*/ 13 h 152"/>
                  <a:gd name="T32" fmla="*/ 0 w 146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52">
                    <a:moveTo>
                      <a:pt x="146" y="152"/>
                    </a:moveTo>
                    <a:lnTo>
                      <a:pt x="135" y="145"/>
                    </a:lnTo>
                    <a:lnTo>
                      <a:pt x="124" y="138"/>
                    </a:lnTo>
                    <a:lnTo>
                      <a:pt x="113" y="131"/>
                    </a:lnTo>
                    <a:lnTo>
                      <a:pt x="101" y="123"/>
                    </a:lnTo>
                    <a:lnTo>
                      <a:pt x="90" y="115"/>
                    </a:lnTo>
                    <a:lnTo>
                      <a:pt x="80" y="107"/>
                    </a:lnTo>
                    <a:lnTo>
                      <a:pt x="69" y="98"/>
                    </a:lnTo>
                    <a:lnTo>
                      <a:pt x="58" y="89"/>
                    </a:lnTo>
                    <a:lnTo>
                      <a:pt x="48" y="80"/>
                    </a:lnTo>
                    <a:lnTo>
                      <a:pt x="39" y="70"/>
                    </a:lnTo>
                    <a:lnTo>
                      <a:pt x="30" y="59"/>
                    </a:lnTo>
                    <a:lnTo>
                      <a:pt x="22" y="48"/>
                    </a:lnTo>
                    <a:lnTo>
                      <a:pt x="15" y="37"/>
                    </a:lnTo>
                    <a:lnTo>
                      <a:pt x="9" y="25"/>
                    </a:lnTo>
                    <a:lnTo>
                      <a:pt x="4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6" name="Freeform 802"/>
              <p:cNvSpPr>
                <a:spLocks/>
              </p:cNvSpPr>
              <p:nvPr/>
            </p:nvSpPr>
            <p:spPr bwMode="auto">
              <a:xfrm>
                <a:off x="3417" y="3089"/>
                <a:ext cx="10" cy="14"/>
              </a:xfrm>
              <a:custGeom>
                <a:avLst/>
                <a:gdLst>
                  <a:gd name="T0" fmla="*/ 5 w 85"/>
                  <a:gd name="T1" fmla="*/ 112 h 112"/>
                  <a:gd name="T2" fmla="*/ 1 w 85"/>
                  <a:gd name="T3" fmla="*/ 101 h 112"/>
                  <a:gd name="T4" fmla="*/ 0 w 85"/>
                  <a:gd name="T5" fmla="*/ 91 h 112"/>
                  <a:gd name="T6" fmla="*/ 1 w 85"/>
                  <a:gd name="T7" fmla="*/ 82 h 112"/>
                  <a:gd name="T8" fmla="*/ 3 w 85"/>
                  <a:gd name="T9" fmla="*/ 73 h 112"/>
                  <a:gd name="T10" fmla="*/ 6 w 85"/>
                  <a:gd name="T11" fmla="*/ 64 h 112"/>
                  <a:gd name="T12" fmla="*/ 11 w 85"/>
                  <a:gd name="T13" fmla="*/ 57 h 112"/>
                  <a:gd name="T14" fmla="*/ 17 w 85"/>
                  <a:gd name="T15" fmla="*/ 49 h 112"/>
                  <a:gd name="T16" fmla="*/ 23 w 85"/>
                  <a:gd name="T17" fmla="*/ 42 h 112"/>
                  <a:gd name="T18" fmla="*/ 31 w 85"/>
                  <a:gd name="T19" fmla="*/ 36 h 112"/>
                  <a:gd name="T20" fmla="*/ 38 w 85"/>
                  <a:gd name="T21" fmla="*/ 30 h 112"/>
                  <a:gd name="T22" fmla="*/ 46 w 85"/>
                  <a:gd name="T23" fmla="*/ 24 h 112"/>
                  <a:gd name="T24" fmla="*/ 54 w 85"/>
                  <a:gd name="T25" fmla="*/ 19 h 112"/>
                  <a:gd name="T26" fmla="*/ 62 w 85"/>
                  <a:gd name="T27" fmla="*/ 13 h 112"/>
                  <a:gd name="T28" fmla="*/ 71 w 85"/>
                  <a:gd name="T29" fmla="*/ 9 h 112"/>
                  <a:gd name="T30" fmla="*/ 78 w 85"/>
                  <a:gd name="T31" fmla="*/ 4 h 112"/>
                  <a:gd name="T32" fmla="*/ 85 w 85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12">
                    <a:moveTo>
                      <a:pt x="5" y="112"/>
                    </a:moveTo>
                    <a:lnTo>
                      <a:pt x="1" y="101"/>
                    </a:lnTo>
                    <a:lnTo>
                      <a:pt x="0" y="91"/>
                    </a:lnTo>
                    <a:lnTo>
                      <a:pt x="1" y="82"/>
                    </a:lnTo>
                    <a:lnTo>
                      <a:pt x="3" y="73"/>
                    </a:lnTo>
                    <a:lnTo>
                      <a:pt x="6" y="64"/>
                    </a:lnTo>
                    <a:lnTo>
                      <a:pt x="11" y="57"/>
                    </a:lnTo>
                    <a:lnTo>
                      <a:pt x="17" y="49"/>
                    </a:lnTo>
                    <a:lnTo>
                      <a:pt x="23" y="42"/>
                    </a:lnTo>
                    <a:lnTo>
                      <a:pt x="31" y="36"/>
                    </a:lnTo>
                    <a:lnTo>
                      <a:pt x="38" y="30"/>
                    </a:lnTo>
                    <a:lnTo>
                      <a:pt x="46" y="24"/>
                    </a:lnTo>
                    <a:lnTo>
                      <a:pt x="54" y="19"/>
                    </a:lnTo>
                    <a:lnTo>
                      <a:pt x="62" y="13"/>
                    </a:lnTo>
                    <a:lnTo>
                      <a:pt x="71" y="9"/>
                    </a:lnTo>
                    <a:lnTo>
                      <a:pt x="78" y="4"/>
                    </a:lnTo>
                    <a:lnTo>
                      <a:pt x="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7" name="Freeform 803"/>
              <p:cNvSpPr>
                <a:spLocks/>
              </p:cNvSpPr>
              <p:nvPr/>
            </p:nvSpPr>
            <p:spPr bwMode="auto">
              <a:xfrm>
                <a:off x="3427" y="3086"/>
                <a:ext cx="38" cy="3"/>
              </a:xfrm>
              <a:custGeom>
                <a:avLst/>
                <a:gdLst>
                  <a:gd name="T0" fmla="*/ 0 w 299"/>
                  <a:gd name="T1" fmla="*/ 27 h 27"/>
                  <a:gd name="T2" fmla="*/ 18 w 299"/>
                  <a:gd name="T3" fmla="*/ 22 h 27"/>
                  <a:gd name="T4" fmla="*/ 37 w 299"/>
                  <a:gd name="T5" fmla="*/ 17 h 27"/>
                  <a:gd name="T6" fmla="*/ 56 w 299"/>
                  <a:gd name="T7" fmla="*/ 13 h 27"/>
                  <a:gd name="T8" fmla="*/ 74 w 299"/>
                  <a:gd name="T9" fmla="*/ 10 h 27"/>
                  <a:gd name="T10" fmla="*/ 93 w 299"/>
                  <a:gd name="T11" fmla="*/ 6 h 27"/>
                  <a:gd name="T12" fmla="*/ 112 w 299"/>
                  <a:gd name="T13" fmla="*/ 4 h 27"/>
                  <a:gd name="T14" fmla="*/ 132 w 299"/>
                  <a:gd name="T15" fmla="*/ 2 h 27"/>
                  <a:gd name="T16" fmla="*/ 151 w 299"/>
                  <a:gd name="T17" fmla="*/ 1 h 27"/>
                  <a:gd name="T18" fmla="*/ 170 w 299"/>
                  <a:gd name="T19" fmla="*/ 0 h 27"/>
                  <a:gd name="T20" fmla="*/ 188 w 299"/>
                  <a:gd name="T21" fmla="*/ 0 h 27"/>
                  <a:gd name="T22" fmla="*/ 207 w 299"/>
                  <a:gd name="T23" fmla="*/ 0 h 27"/>
                  <a:gd name="T24" fmla="*/ 225 w 299"/>
                  <a:gd name="T25" fmla="*/ 1 h 27"/>
                  <a:gd name="T26" fmla="*/ 244 w 299"/>
                  <a:gd name="T27" fmla="*/ 3 h 27"/>
                  <a:gd name="T28" fmla="*/ 263 w 299"/>
                  <a:gd name="T29" fmla="*/ 6 h 27"/>
                  <a:gd name="T30" fmla="*/ 281 w 299"/>
                  <a:gd name="T31" fmla="*/ 9 h 27"/>
                  <a:gd name="T32" fmla="*/ 299 w 299"/>
                  <a:gd name="T33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27">
                    <a:moveTo>
                      <a:pt x="0" y="27"/>
                    </a:moveTo>
                    <a:lnTo>
                      <a:pt x="18" y="22"/>
                    </a:lnTo>
                    <a:lnTo>
                      <a:pt x="37" y="17"/>
                    </a:lnTo>
                    <a:lnTo>
                      <a:pt x="56" y="13"/>
                    </a:lnTo>
                    <a:lnTo>
                      <a:pt x="74" y="10"/>
                    </a:lnTo>
                    <a:lnTo>
                      <a:pt x="93" y="6"/>
                    </a:lnTo>
                    <a:lnTo>
                      <a:pt x="112" y="4"/>
                    </a:lnTo>
                    <a:lnTo>
                      <a:pt x="132" y="2"/>
                    </a:lnTo>
                    <a:lnTo>
                      <a:pt x="151" y="1"/>
                    </a:lnTo>
                    <a:lnTo>
                      <a:pt x="170" y="0"/>
                    </a:lnTo>
                    <a:lnTo>
                      <a:pt x="188" y="0"/>
                    </a:lnTo>
                    <a:lnTo>
                      <a:pt x="207" y="0"/>
                    </a:lnTo>
                    <a:lnTo>
                      <a:pt x="225" y="1"/>
                    </a:lnTo>
                    <a:lnTo>
                      <a:pt x="244" y="3"/>
                    </a:lnTo>
                    <a:lnTo>
                      <a:pt x="263" y="6"/>
                    </a:lnTo>
                    <a:lnTo>
                      <a:pt x="281" y="9"/>
                    </a:lnTo>
                    <a:lnTo>
                      <a:pt x="299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8" name="Freeform 804"/>
              <p:cNvSpPr>
                <a:spLocks/>
              </p:cNvSpPr>
              <p:nvPr/>
            </p:nvSpPr>
            <p:spPr bwMode="auto">
              <a:xfrm>
                <a:off x="3456" y="3082"/>
                <a:ext cx="9" cy="6"/>
              </a:xfrm>
              <a:custGeom>
                <a:avLst/>
                <a:gdLst>
                  <a:gd name="T0" fmla="*/ 67 w 67"/>
                  <a:gd name="T1" fmla="*/ 48 h 48"/>
                  <a:gd name="T2" fmla="*/ 66 w 67"/>
                  <a:gd name="T3" fmla="*/ 40 h 48"/>
                  <a:gd name="T4" fmla="*/ 64 w 67"/>
                  <a:gd name="T5" fmla="*/ 34 h 48"/>
                  <a:gd name="T6" fmla="*/ 61 w 67"/>
                  <a:gd name="T7" fmla="*/ 28 h 48"/>
                  <a:gd name="T8" fmla="*/ 58 w 67"/>
                  <a:gd name="T9" fmla="*/ 24 h 48"/>
                  <a:gd name="T10" fmla="*/ 54 w 67"/>
                  <a:gd name="T11" fmla="*/ 20 h 48"/>
                  <a:gd name="T12" fmla="*/ 49 w 67"/>
                  <a:gd name="T13" fmla="*/ 16 h 48"/>
                  <a:gd name="T14" fmla="*/ 44 w 67"/>
                  <a:gd name="T15" fmla="*/ 14 h 48"/>
                  <a:gd name="T16" fmla="*/ 38 w 67"/>
                  <a:gd name="T17" fmla="*/ 11 h 48"/>
                  <a:gd name="T18" fmla="*/ 32 w 67"/>
                  <a:gd name="T19" fmla="*/ 9 h 48"/>
                  <a:gd name="T20" fmla="*/ 27 w 67"/>
                  <a:gd name="T21" fmla="*/ 8 h 48"/>
                  <a:gd name="T22" fmla="*/ 21 w 67"/>
                  <a:gd name="T23" fmla="*/ 6 h 48"/>
                  <a:gd name="T24" fmla="*/ 16 w 67"/>
                  <a:gd name="T25" fmla="*/ 5 h 48"/>
                  <a:gd name="T26" fmla="*/ 10 w 67"/>
                  <a:gd name="T27" fmla="*/ 4 h 48"/>
                  <a:gd name="T28" fmla="*/ 6 w 67"/>
                  <a:gd name="T29" fmla="*/ 2 h 48"/>
                  <a:gd name="T30" fmla="*/ 2 w 67"/>
                  <a:gd name="T31" fmla="*/ 1 h 48"/>
                  <a:gd name="T32" fmla="*/ 0 w 67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8">
                    <a:moveTo>
                      <a:pt x="67" y="48"/>
                    </a:moveTo>
                    <a:lnTo>
                      <a:pt x="66" y="40"/>
                    </a:lnTo>
                    <a:lnTo>
                      <a:pt x="64" y="34"/>
                    </a:lnTo>
                    <a:lnTo>
                      <a:pt x="61" y="28"/>
                    </a:lnTo>
                    <a:lnTo>
                      <a:pt x="58" y="24"/>
                    </a:lnTo>
                    <a:lnTo>
                      <a:pt x="54" y="20"/>
                    </a:lnTo>
                    <a:lnTo>
                      <a:pt x="49" y="16"/>
                    </a:lnTo>
                    <a:lnTo>
                      <a:pt x="44" y="14"/>
                    </a:lnTo>
                    <a:lnTo>
                      <a:pt x="38" y="11"/>
                    </a:lnTo>
                    <a:lnTo>
                      <a:pt x="32" y="9"/>
                    </a:lnTo>
                    <a:lnTo>
                      <a:pt x="27" y="8"/>
                    </a:lnTo>
                    <a:lnTo>
                      <a:pt x="21" y="6"/>
                    </a:lnTo>
                    <a:lnTo>
                      <a:pt x="16" y="5"/>
                    </a:lnTo>
                    <a:lnTo>
                      <a:pt x="10" y="4"/>
                    </a:lnTo>
                    <a:lnTo>
                      <a:pt x="6" y="2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09" name="Freeform 805"/>
              <p:cNvSpPr>
                <a:spLocks/>
              </p:cNvSpPr>
              <p:nvPr/>
            </p:nvSpPr>
            <p:spPr bwMode="auto">
              <a:xfrm>
                <a:off x="3429" y="3076"/>
                <a:ext cx="27" cy="6"/>
              </a:xfrm>
              <a:custGeom>
                <a:avLst/>
                <a:gdLst>
                  <a:gd name="T0" fmla="*/ 218 w 218"/>
                  <a:gd name="T1" fmla="*/ 46 h 46"/>
                  <a:gd name="T2" fmla="*/ 205 w 218"/>
                  <a:gd name="T3" fmla="*/ 38 h 46"/>
                  <a:gd name="T4" fmla="*/ 192 w 218"/>
                  <a:gd name="T5" fmla="*/ 32 h 46"/>
                  <a:gd name="T6" fmla="*/ 179 w 218"/>
                  <a:gd name="T7" fmla="*/ 27 h 46"/>
                  <a:gd name="T8" fmla="*/ 166 w 218"/>
                  <a:gd name="T9" fmla="*/ 22 h 46"/>
                  <a:gd name="T10" fmla="*/ 153 w 218"/>
                  <a:gd name="T11" fmla="*/ 18 h 46"/>
                  <a:gd name="T12" fmla="*/ 140 w 218"/>
                  <a:gd name="T13" fmla="*/ 15 h 46"/>
                  <a:gd name="T14" fmla="*/ 127 w 218"/>
                  <a:gd name="T15" fmla="*/ 13 h 46"/>
                  <a:gd name="T16" fmla="*/ 114 w 218"/>
                  <a:gd name="T17" fmla="*/ 11 h 46"/>
                  <a:gd name="T18" fmla="*/ 100 w 218"/>
                  <a:gd name="T19" fmla="*/ 9 h 46"/>
                  <a:gd name="T20" fmla="*/ 86 w 218"/>
                  <a:gd name="T21" fmla="*/ 7 h 46"/>
                  <a:gd name="T22" fmla="*/ 72 w 218"/>
                  <a:gd name="T23" fmla="*/ 6 h 46"/>
                  <a:gd name="T24" fmla="*/ 58 w 218"/>
                  <a:gd name="T25" fmla="*/ 5 h 46"/>
                  <a:gd name="T26" fmla="*/ 44 w 218"/>
                  <a:gd name="T27" fmla="*/ 4 h 46"/>
                  <a:gd name="T28" fmla="*/ 30 w 218"/>
                  <a:gd name="T29" fmla="*/ 3 h 46"/>
                  <a:gd name="T30" fmla="*/ 15 w 218"/>
                  <a:gd name="T31" fmla="*/ 1 h 46"/>
                  <a:gd name="T32" fmla="*/ 0 w 218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46">
                    <a:moveTo>
                      <a:pt x="218" y="46"/>
                    </a:moveTo>
                    <a:lnTo>
                      <a:pt x="205" y="38"/>
                    </a:lnTo>
                    <a:lnTo>
                      <a:pt x="192" y="32"/>
                    </a:lnTo>
                    <a:lnTo>
                      <a:pt x="179" y="27"/>
                    </a:lnTo>
                    <a:lnTo>
                      <a:pt x="166" y="22"/>
                    </a:lnTo>
                    <a:lnTo>
                      <a:pt x="153" y="18"/>
                    </a:lnTo>
                    <a:lnTo>
                      <a:pt x="140" y="15"/>
                    </a:lnTo>
                    <a:lnTo>
                      <a:pt x="127" y="13"/>
                    </a:lnTo>
                    <a:lnTo>
                      <a:pt x="114" y="11"/>
                    </a:lnTo>
                    <a:lnTo>
                      <a:pt x="100" y="9"/>
                    </a:lnTo>
                    <a:lnTo>
                      <a:pt x="86" y="7"/>
                    </a:lnTo>
                    <a:lnTo>
                      <a:pt x="72" y="6"/>
                    </a:lnTo>
                    <a:lnTo>
                      <a:pt x="58" y="5"/>
                    </a:lnTo>
                    <a:lnTo>
                      <a:pt x="44" y="4"/>
                    </a:lnTo>
                    <a:lnTo>
                      <a:pt x="30" y="3"/>
                    </a:lnTo>
                    <a:lnTo>
                      <a:pt x="15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0" name="Freeform 806"/>
              <p:cNvSpPr>
                <a:spLocks/>
              </p:cNvSpPr>
              <p:nvPr/>
            </p:nvSpPr>
            <p:spPr bwMode="auto">
              <a:xfrm>
                <a:off x="3429" y="3010"/>
                <a:ext cx="43" cy="66"/>
              </a:xfrm>
              <a:custGeom>
                <a:avLst/>
                <a:gdLst>
                  <a:gd name="T0" fmla="*/ 0 w 344"/>
                  <a:gd name="T1" fmla="*/ 524 h 524"/>
                  <a:gd name="T2" fmla="*/ 17 w 344"/>
                  <a:gd name="T3" fmla="*/ 489 h 524"/>
                  <a:gd name="T4" fmla="*/ 37 w 344"/>
                  <a:gd name="T5" fmla="*/ 455 h 524"/>
                  <a:gd name="T6" fmla="*/ 58 w 344"/>
                  <a:gd name="T7" fmla="*/ 420 h 524"/>
                  <a:gd name="T8" fmla="*/ 80 w 344"/>
                  <a:gd name="T9" fmla="*/ 388 h 524"/>
                  <a:gd name="T10" fmla="*/ 104 w 344"/>
                  <a:gd name="T11" fmla="*/ 356 h 524"/>
                  <a:gd name="T12" fmla="*/ 127 w 344"/>
                  <a:gd name="T13" fmla="*/ 324 h 524"/>
                  <a:gd name="T14" fmla="*/ 151 w 344"/>
                  <a:gd name="T15" fmla="*/ 292 h 524"/>
                  <a:gd name="T16" fmla="*/ 176 w 344"/>
                  <a:gd name="T17" fmla="*/ 261 h 524"/>
                  <a:gd name="T18" fmla="*/ 200 w 344"/>
                  <a:gd name="T19" fmla="*/ 230 h 524"/>
                  <a:gd name="T20" fmla="*/ 223 w 344"/>
                  <a:gd name="T21" fmla="*/ 199 h 524"/>
                  <a:gd name="T22" fmla="*/ 247 w 344"/>
                  <a:gd name="T23" fmla="*/ 167 h 524"/>
                  <a:gd name="T24" fmla="*/ 269 w 344"/>
                  <a:gd name="T25" fmla="*/ 134 h 524"/>
                  <a:gd name="T26" fmla="*/ 290 w 344"/>
                  <a:gd name="T27" fmla="*/ 102 h 524"/>
                  <a:gd name="T28" fmla="*/ 310 w 344"/>
                  <a:gd name="T29" fmla="*/ 69 h 524"/>
                  <a:gd name="T30" fmla="*/ 328 w 344"/>
                  <a:gd name="T31" fmla="*/ 35 h 524"/>
                  <a:gd name="T32" fmla="*/ 344 w 344"/>
                  <a:gd name="T33" fmla="*/ 0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524">
                    <a:moveTo>
                      <a:pt x="0" y="524"/>
                    </a:moveTo>
                    <a:lnTo>
                      <a:pt x="17" y="489"/>
                    </a:lnTo>
                    <a:lnTo>
                      <a:pt x="37" y="455"/>
                    </a:lnTo>
                    <a:lnTo>
                      <a:pt x="58" y="420"/>
                    </a:lnTo>
                    <a:lnTo>
                      <a:pt x="80" y="388"/>
                    </a:lnTo>
                    <a:lnTo>
                      <a:pt x="104" y="356"/>
                    </a:lnTo>
                    <a:lnTo>
                      <a:pt x="127" y="324"/>
                    </a:lnTo>
                    <a:lnTo>
                      <a:pt x="151" y="292"/>
                    </a:lnTo>
                    <a:lnTo>
                      <a:pt x="176" y="261"/>
                    </a:lnTo>
                    <a:lnTo>
                      <a:pt x="200" y="230"/>
                    </a:lnTo>
                    <a:lnTo>
                      <a:pt x="223" y="199"/>
                    </a:lnTo>
                    <a:lnTo>
                      <a:pt x="247" y="167"/>
                    </a:lnTo>
                    <a:lnTo>
                      <a:pt x="269" y="134"/>
                    </a:lnTo>
                    <a:lnTo>
                      <a:pt x="290" y="102"/>
                    </a:lnTo>
                    <a:lnTo>
                      <a:pt x="310" y="69"/>
                    </a:lnTo>
                    <a:lnTo>
                      <a:pt x="328" y="35"/>
                    </a:lnTo>
                    <a:lnTo>
                      <a:pt x="34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1" name="Freeform 807"/>
              <p:cNvSpPr>
                <a:spLocks/>
              </p:cNvSpPr>
              <p:nvPr/>
            </p:nvSpPr>
            <p:spPr bwMode="auto">
              <a:xfrm>
                <a:off x="3456" y="2973"/>
                <a:ext cx="16" cy="37"/>
              </a:xfrm>
              <a:custGeom>
                <a:avLst/>
                <a:gdLst>
                  <a:gd name="T0" fmla="*/ 126 w 126"/>
                  <a:gd name="T1" fmla="*/ 298 h 298"/>
                  <a:gd name="T2" fmla="*/ 125 w 126"/>
                  <a:gd name="T3" fmla="*/ 276 h 298"/>
                  <a:gd name="T4" fmla="*/ 123 w 126"/>
                  <a:gd name="T5" fmla="*/ 255 h 298"/>
                  <a:gd name="T6" fmla="*/ 118 w 126"/>
                  <a:gd name="T7" fmla="*/ 235 h 298"/>
                  <a:gd name="T8" fmla="*/ 111 w 126"/>
                  <a:gd name="T9" fmla="*/ 217 h 298"/>
                  <a:gd name="T10" fmla="*/ 103 w 126"/>
                  <a:gd name="T11" fmla="*/ 198 h 298"/>
                  <a:gd name="T12" fmla="*/ 93 w 126"/>
                  <a:gd name="T13" fmla="*/ 181 h 298"/>
                  <a:gd name="T14" fmla="*/ 82 w 126"/>
                  <a:gd name="T15" fmla="*/ 163 h 298"/>
                  <a:gd name="T16" fmla="*/ 71 w 126"/>
                  <a:gd name="T17" fmla="*/ 145 h 298"/>
                  <a:gd name="T18" fmla="*/ 60 w 126"/>
                  <a:gd name="T19" fmla="*/ 128 h 298"/>
                  <a:gd name="T20" fmla="*/ 48 w 126"/>
                  <a:gd name="T21" fmla="*/ 111 h 298"/>
                  <a:gd name="T22" fmla="*/ 38 w 126"/>
                  <a:gd name="T23" fmla="*/ 94 h 298"/>
                  <a:gd name="T24" fmla="*/ 27 w 126"/>
                  <a:gd name="T25" fmla="*/ 76 h 298"/>
                  <a:gd name="T26" fmla="*/ 18 w 126"/>
                  <a:gd name="T27" fmla="*/ 58 h 298"/>
                  <a:gd name="T28" fmla="*/ 9 w 126"/>
                  <a:gd name="T29" fmla="*/ 39 h 298"/>
                  <a:gd name="T30" fmla="*/ 3 w 126"/>
                  <a:gd name="T31" fmla="*/ 20 h 298"/>
                  <a:gd name="T32" fmla="*/ 0 w 126"/>
                  <a:gd name="T33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98">
                    <a:moveTo>
                      <a:pt x="126" y="298"/>
                    </a:moveTo>
                    <a:lnTo>
                      <a:pt x="125" y="276"/>
                    </a:lnTo>
                    <a:lnTo>
                      <a:pt x="123" y="255"/>
                    </a:lnTo>
                    <a:lnTo>
                      <a:pt x="118" y="235"/>
                    </a:lnTo>
                    <a:lnTo>
                      <a:pt x="111" y="217"/>
                    </a:lnTo>
                    <a:lnTo>
                      <a:pt x="103" y="198"/>
                    </a:lnTo>
                    <a:lnTo>
                      <a:pt x="93" y="181"/>
                    </a:lnTo>
                    <a:lnTo>
                      <a:pt x="82" y="163"/>
                    </a:lnTo>
                    <a:lnTo>
                      <a:pt x="71" y="145"/>
                    </a:lnTo>
                    <a:lnTo>
                      <a:pt x="60" y="128"/>
                    </a:lnTo>
                    <a:lnTo>
                      <a:pt x="48" y="111"/>
                    </a:lnTo>
                    <a:lnTo>
                      <a:pt x="38" y="94"/>
                    </a:lnTo>
                    <a:lnTo>
                      <a:pt x="27" y="76"/>
                    </a:lnTo>
                    <a:lnTo>
                      <a:pt x="18" y="58"/>
                    </a:lnTo>
                    <a:lnTo>
                      <a:pt x="9" y="39"/>
                    </a:lnTo>
                    <a:lnTo>
                      <a:pt x="3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2" name="Freeform 808"/>
              <p:cNvSpPr>
                <a:spLocks/>
              </p:cNvSpPr>
              <p:nvPr/>
            </p:nvSpPr>
            <p:spPr bwMode="auto">
              <a:xfrm>
                <a:off x="3412" y="2928"/>
                <a:ext cx="44" cy="45"/>
              </a:xfrm>
              <a:custGeom>
                <a:avLst/>
                <a:gdLst>
                  <a:gd name="T0" fmla="*/ 358 w 358"/>
                  <a:gd name="T1" fmla="*/ 365 h 365"/>
                  <a:gd name="T2" fmla="*/ 338 w 358"/>
                  <a:gd name="T3" fmla="*/ 339 h 365"/>
                  <a:gd name="T4" fmla="*/ 318 w 358"/>
                  <a:gd name="T5" fmla="*/ 314 h 365"/>
                  <a:gd name="T6" fmla="*/ 298 w 358"/>
                  <a:gd name="T7" fmla="*/ 290 h 365"/>
                  <a:gd name="T8" fmla="*/ 277 w 358"/>
                  <a:gd name="T9" fmla="*/ 266 h 365"/>
                  <a:gd name="T10" fmla="*/ 256 w 358"/>
                  <a:gd name="T11" fmla="*/ 243 h 365"/>
                  <a:gd name="T12" fmla="*/ 233 w 358"/>
                  <a:gd name="T13" fmla="*/ 220 h 365"/>
                  <a:gd name="T14" fmla="*/ 211 w 358"/>
                  <a:gd name="T15" fmla="*/ 196 h 365"/>
                  <a:gd name="T16" fmla="*/ 189 w 358"/>
                  <a:gd name="T17" fmla="*/ 173 h 365"/>
                  <a:gd name="T18" fmla="*/ 166 w 358"/>
                  <a:gd name="T19" fmla="*/ 150 h 365"/>
                  <a:gd name="T20" fmla="*/ 143 w 358"/>
                  <a:gd name="T21" fmla="*/ 128 h 365"/>
                  <a:gd name="T22" fmla="*/ 120 w 358"/>
                  <a:gd name="T23" fmla="*/ 106 h 365"/>
                  <a:gd name="T24" fmla="*/ 95 w 358"/>
                  <a:gd name="T25" fmla="*/ 85 h 365"/>
                  <a:gd name="T26" fmla="*/ 72 w 358"/>
                  <a:gd name="T27" fmla="*/ 62 h 365"/>
                  <a:gd name="T28" fmla="*/ 48 w 358"/>
                  <a:gd name="T29" fmla="*/ 41 h 365"/>
                  <a:gd name="T30" fmla="*/ 24 w 358"/>
                  <a:gd name="T31" fmla="*/ 20 h 365"/>
                  <a:gd name="T32" fmla="*/ 0 w 358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8" h="365">
                    <a:moveTo>
                      <a:pt x="358" y="365"/>
                    </a:moveTo>
                    <a:lnTo>
                      <a:pt x="338" y="339"/>
                    </a:lnTo>
                    <a:lnTo>
                      <a:pt x="318" y="314"/>
                    </a:lnTo>
                    <a:lnTo>
                      <a:pt x="298" y="290"/>
                    </a:lnTo>
                    <a:lnTo>
                      <a:pt x="277" y="266"/>
                    </a:lnTo>
                    <a:lnTo>
                      <a:pt x="256" y="243"/>
                    </a:lnTo>
                    <a:lnTo>
                      <a:pt x="233" y="220"/>
                    </a:lnTo>
                    <a:lnTo>
                      <a:pt x="211" y="196"/>
                    </a:lnTo>
                    <a:lnTo>
                      <a:pt x="189" y="173"/>
                    </a:lnTo>
                    <a:lnTo>
                      <a:pt x="166" y="150"/>
                    </a:lnTo>
                    <a:lnTo>
                      <a:pt x="143" y="128"/>
                    </a:lnTo>
                    <a:lnTo>
                      <a:pt x="120" y="106"/>
                    </a:lnTo>
                    <a:lnTo>
                      <a:pt x="95" y="85"/>
                    </a:lnTo>
                    <a:lnTo>
                      <a:pt x="72" y="62"/>
                    </a:lnTo>
                    <a:lnTo>
                      <a:pt x="48" y="41"/>
                    </a:lnTo>
                    <a:lnTo>
                      <a:pt x="24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3" name="Freeform 809"/>
              <p:cNvSpPr>
                <a:spLocks/>
              </p:cNvSpPr>
              <p:nvPr/>
            </p:nvSpPr>
            <p:spPr bwMode="auto">
              <a:xfrm>
                <a:off x="3411" y="2928"/>
                <a:ext cx="3" cy="10"/>
              </a:xfrm>
              <a:custGeom>
                <a:avLst/>
                <a:gdLst>
                  <a:gd name="T0" fmla="*/ 5 w 25"/>
                  <a:gd name="T1" fmla="*/ 0 h 87"/>
                  <a:gd name="T2" fmla="*/ 3 w 25"/>
                  <a:gd name="T3" fmla="*/ 4 h 87"/>
                  <a:gd name="T4" fmla="*/ 2 w 25"/>
                  <a:gd name="T5" fmla="*/ 10 h 87"/>
                  <a:gd name="T6" fmla="*/ 1 w 25"/>
                  <a:gd name="T7" fmla="*/ 15 h 87"/>
                  <a:gd name="T8" fmla="*/ 0 w 25"/>
                  <a:gd name="T9" fmla="*/ 20 h 87"/>
                  <a:gd name="T10" fmla="*/ 0 w 25"/>
                  <a:gd name="T11" fmla="*/ 25 h 87"/>
                  <a:gd name="T12" fmla="*/ 0 w 25"/>
                  <a:gd name="T13" fmla="*/ 31 h 87"/>
                  <a:gd name="T14" fmla="*/ 0 w 25"/>
                  <a:gd name="T15" fmla="*/ 36 h 87"/>
                  <a:gd name="T16" fmla="*/ 1 w 25"/>
                  <a:gd name="T17" fmla="*/ 42 h 87"/>
                  <a:gd name="T18" fmla="*/ 2 w 25"/>
                  <a:gd name="T19" fmla="*/ 47 h 87"/>
                  <a:gd name="T20" fmla="*/ 4 w 25"/>
                  <a:gd name="T21" fmla="*/ 53 h 87"/>
                  <a:gd name="T22" fmla="*/ 6 w 25"/>
                  <a:gd name="T23" fmla="*/ 58 h 87"/>
                  <a:gd name="T24" fmla="*/ 8 w 25"/>
                  <a:gd name="T25" fmla="*/ 65 h 87"/>
                  <a:gd name="T26" fmla="*/ 12 w 25"/>
                  <a:gd name="T27" fmla="*/ 70 h 87"/>
                  <a:gd name="T28" fmla="*/ 15 w 25"/>
                  <a:gd name="T29" fmla="*/ 76 h 87"/>
                  <a:gd name="T30" fmla="*/ 20 w 25"/>
                  <a:gd name="T31" fmla="*/ 81 h 87"/>
                  <a:gd name="T32" fmla="*/ 25 w 25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87">
                    <a:moveTo>
                      <a:pt x="5" y="0"/>
                    </a:moveTo>
                    <a:lnTo>
                      <a:pt x="3" y="4"/>
                    </a:lnTo>
                    <a:lnTo>
                      <a:pt x="2" y="10"/>
                    </a:lnTo>
                    <a:lnTo>
                      <a:pt x="1" y="15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0" y="31"/>
                    </a:lnTo>
                    <a:lnTo>
                      <a:pt x="0" y="36"/>
                    </a:lnTo>
                    <a:lnTo>
                      <a:pt x="1" y="42"/>
                    </a:lnTo>
                    <a:lnTo>
                      <a:pt x="2" y="47"/>
                    </a:lnTo>
                    <a:lnTo>
                      <a:pt x="4" y="53"/>
                    </a:lnTo>
                    <a:lnTo>
                      <a:pt x="6" y="58"/>
                    </a:lnTo>
                    <a:lnTo>
                      <a:pt x="8" y="65"/>
                    </a:lnTo>
                    <a:lnTo>
                      <a:pt x="12" y="70"/>
                    </a:lnTo>
                    <a:lnTo>
                      <a:pt x="15" y="76"/>
                    </a:lnTo>
                    <a:lnTo>
                      <a:pt x="20" y="81"/>
                    </a:lnTo>
                    <a:lnTo>
                      <a:pt x="25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4" name="Freeform 810"/>
              <p:cNvSpPr>
                <a:spLocks/>
              </p:cNvSpPr>
              <p:nvPr/>
            </p:nvSpPr>
            <p:spPr bwMode="auto">
              <a:xfrm>
                <a:off x="3414" y="2938"/>
                <a:ext cx="44" cy="61"/>
              </a:xfrm>
              <a:custGeom>
                <a:avLst/>
                <a:gdLst>
                  <a:gd name="T0" fmla="*/ 0 w 351"/>
                  <a:gd name="T1" fmla="*/ 0 h 484"/>
                  <a:gd name="T2" fmla="*/ 22 w 351"/>
                  <a:gd name="T3" fmla="*/ 28 h 484"/>
                  <a:gd name="T4" fmla="*/ 46 w 351"/>
                  <a:gd name="T5" fmla="*/ 57 h 484"/>
                  <a:gd name="T6" fmla="*/ 70 w 351"/>
                  <a:gd name="T7" fmla="*/ 86 h 484"/>
                  <a:gd name="T8" fmla="*/ 95 w 351"/>
                  <a:gd name="T9" fmla="*/ 115 h 484"/>
                  <a:gd name="T10" fmla="*/ 120 w 351"/>
                  <a:gd name="T11" fmla="*/ 145 h 484"/>
                  <a:gd name="T12" fmla="*/ 145 w 351"/>
                  <a:gd name="T13" fmla="*/ 174 h 484"/>
                  <a:gd name="T14" fmla="*/ 169 w 351"/>
                  <a:gd name="T15" fmla="*/ 204 h 484"/>
                  <a:gd name="T16" fmla="*/ 193 w 351"/>
                  <a:gd name="T17" fmla="*/ 234 h 484"/>
                  <a:gd name="T18" fmla="*/ 217 w 351"/>
                  <a:gd name="T19" fmla="*/ 263 h 484"/>
                  <a:gd name="T20" fmla="*/ 240 w 351"/>
                  <a:gd name="T21" fmla="*/ 295 h 484"/>
                  <a:gd name="T22" fmla="*/ 262 w 351"/>
                  <a:gd name="T23" fmla="*/ 325 h 484"/>
                  <a:gd name="T24" fmla="*/ 283 w 351"/>
                  <a:gd name="T25" fmla="*/ 356 h 484"/>
                  <a:gd name="T26" fmla="*/ 302 w 351"/>
                  <a:gd name="T27" fmla="*/ 387 h 484"/>
                  <a:gd name="T28" fmla="*/ 320 w 351"/>
                  <a:gd name="T29" fmla="*/ 418 h 484"/>
                  <a:gd name="T30" fmla="*/ 336 w 351"/>
                  <a:gd name="T31" fmla="*/ 451 h 484"/>
                  <a:gd name="T32" fmla="*/ 351 w 351"/>
                  <a:gd name="T33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484">
                    <a:moveTo>
                      <a:pt x="0" y="0"/>
                    </a:moveTo>
                    <a:lnTo>
                      <a:pt x="22" y="28"/>
                    </a:lnTo>
                    <a:lnTo>
                      <a:pt x="46" y="57"/>
                    </a:lnTo>
                    <a:lnTo>
                      <a:pt x="70" y="86"/>
                    </a:lnTo>
                    <a:lnTo>
                      <a:pt x="95" y="115"/>
                    </a:lnTo>
                    <a:lnTo>
                      <a:pt x="120" y="145"/>
                    </a:lnTo>
                    <a:lnTo>
                      <a:pt x="145" y="174"/>
                    </a:lnTo>
                    <a:lnTo>
                      <a:pt x="169" y="204"/>
                    </a:lnTo>
                    <a:lnTo>
                      <a:pt x="193" y="234"/>
                    </a:lnTo>
                    <a:lnTo>
                      <a:pt x="217" y="263"/>
                    </a:lnTo>
                    <a:lnTo>
                      <a:pt x="240" y="295"/>
                    </a:lnTo>
                    <a:lnTo>
                      <a:pt x="262" y="325"/>
                    </a:lnTo>
                    <a:lnTo>
                      <a:pt x="283" y="356"/>
                    </a:lnTo>
                    <a:lnTo>
                      <a:pt x="302" y="387"/>
                    </a:lnTo>
                    <a:lnTo>
                      <a:pt x="320" y="418"/>
                    </a:lnTo>
                    <a:lnTo>
                      <a:pt x="336" y="451"/>
                    </a:lnTo>
                    <a:lnTo>
                      <a:pt x="351" y="4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5" name="Freeform 811"/>
              <p:cNvSpPr>
                <a:spLocks/>
              </p:cNvSpPr>
              <p:nvPr/>
            </p:nvSpPr>
            <p:spPr bwMode="auto">
              <a:xfrm>
                <a:off x="3430" y="2999"/>
                <a:ext cx="28" cy="55"/>
              </a:xfrm>
              <a:custGeom>
                <a:avLst/>
                <a:gdLst>
                  <a:gd name="T0" fmla="*/ 225 w 225"/>
                  <a:gd name="T1" fmla="*/ 0 h 444"/>
                  <a:gd name="T2" fmla="*/ 220 w 225"/>
                  <a:gd name="T3" fmla="*/ 32 h 444"/>
                  <a:gd name="T4" fmla="*/ 214 w 225"/>
                  <a:gd name="T5" fmla="*/ 64 h 444"/>
                  <a:gd name="T6" fmla="*/ 207 w 225"/>
                  <a:gd name="T7" fmla="*/ 95 h 444"/>
                  <a:gd name="T8" fmla="*/ 198 w 225"/>
                  <a:gd name="T9" fmla="*/ 125 h 444"/>
                  <a:gd name="T10" fmla="*/ 188 w 225"/>
                  <a:gd name="T11" fmla="*/ 154 h 444"/>
                  <a:gd name="T12" fmla="*/ 177 w 225"/>
                  <a:gd name="T13" fmla="*/ 182 h 444"/>
                  <a:gd name="T14" fmla="*/ 164 w 225"/>
                  <a:gd name="T15" fmla="*/ 210 h 444"/>
                  <a:gd name="T16" fmla="*/ 151 w 225"/>
                  <a:gd name="T17" fmla="*/ 237 h 444"/>
                  <a:gd name="T18" fmla="*/ 136 w 225"/>
                  <a:gd name="T19" fmla="*/ 265 h 444"/>
                  <a:gd name="T20" fmla="*/ 120 w 225"/>
                  <a:gd name="T21" fmla="*/ 291 h 444"/>
                  <a:gd name="T22" fmla="*/ 102 w 225"/>
                  <a:gd name="T23" fmla="*/ 317 h 444"/>
                  <a:gd name="T24" fmla="*/ 83 w 225"/>
                  <a:gd name="T25" fmla="*/ 342 h 444"/>
                  <a:gd name="T26" fmla="*/ 64 w 225"/>
                  <a:gd name="T27" fmla="*/ 367 h 444"/>
                  <a:gd name="T28" fmla="*/ 43 w 225"/>
                  <a:gd name="T29" fmla="*/ 393 h 444"/>
                  <a:gd name="T30" fmla="*/ 22 w 225"/>
                  <a:gd name="T31" fmla="*/ 419 h 444"/>
                  <a:gd name="T32" fmla="*/ 0 w 225"/>
                  <a:gd name="T33" fmla="*/ 444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444">
                    <a:moveTo>
                      <a:pt x="225" y="0"/>
                    </a:moveTo>
                    <a:lnTo>
                      <a:pt x="220" y="32"/>
                    </a:lnTo>
                    <a:lnTo>
                      <a:pt x="214" y="64"/>
                    </a:lnTo>
                    <a:lnTo>
                      <a:pt x="207" y="95"/>
                    </a:lnTo>
                    <a:lnTo>
                      <a:pt x="198" y="125"/>
                    </a:lnTo>
                    <a:lnTo>
                      <a:pt x="188" y="154"/>
                    </a:lnTo>
                    <a:lnTo>
                      <a:pt x="177" y="182"/>
                    </a:lnTo>
                    <a:lnTo>
                      <a:pt x="164" y="210"/>
                    </a:lnTo>
                    <a:lnTo>
                      <a:pt x="151" y="237"/>
                    </a:lnTo>
                    <a:lnTo>
                      <a:pt x="136" y="265"/>
                    </a:lnTo>
                    <a:lnTo>
                      <a:pt x="120" y="291"/>
                    </a:lnTo>
                    <a:lnTo>
                      <a:pt x="102" y="317"/>
                    </a:lnTo>
                    <a:lnTo>
                      <a:pt x="83" y="342"/>
                    </a:lnTo>
                    <a:lnTo>
                      <a:pt x="64" y="367"/>
                    </a:lnTo>
                    <a:lnTo>
                      <a:pt x="43" y="393"/>
                    </a:lnTo>
                    <a:lnTo>
                      <a:pt x="22" y="419"/>
                    </a:lnTo>
                    <a:lnTo>
                      <a:pt x="0" y="4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6" name="Freeform 812"/>
              <p:cNvSpPr>
                <a:spLocks/>
              </p:cNvSpPr>
              <p:nvPr/>
            </p:nvSpPr>
            <p:spPr bwMode="auto">
              <a:xfrm>
                <a:off x="3424" y="3054"/>
                <a:ext cx="6" cy="14"/>
              </a:xfrm>
              <a:custGeom>
                <a:avLst/>
                <a:gdLst>
                  <a:gd name="T0" fmla="*/ 48 w 50"/>
                  <a:gd name="T1" fmla="*/ 0 h 106"/>
                  <a:gd name="T2" fmla="*/ 49 w 50"/>
                  <a:gd name="T3" fmla="*/ 8 h 106"/>
                  <a:gd name="T4" fmla="*/ 50 w 50"/>
                  <a:gd name="T5" fmla="*/ 16 h 106"/>
                  <a:gd name="T6" fmla="*/ 48 w 50"/>
                  <a:gd name="T7" fmla="*/ 23 h 106"/>
                  <a:gd name="T8" fmla="*/ 46 w 50"/>
                  <a:gd name="T9" fmla="*/ 30 h 106"/>
                  <a:gd name="T10" fmla="*/ 42 w 50"/>
                  <a:gd name="T11" fmla="*/ 37 h 106"/>
                  <a:gd name="T12" fmla="*/ 38 w 50"/>
                  <a:gd name="T13" fmla="*/ 43 h 106"/>
                  <a:gd name="T14" fmla="*/ 33 w 50"/>
                  <a:gd name="T15" fmla="*/ 49 h 106"/>
                  <a:gd name="T16" fmla="*/ 28 w 50"/>
                  <a:gd name="T17" fmla="*/ 54 h 106"/>
                  <a:gd name="T18" fmla="*/ 23 w 50"/>
                  <a:gd name="T19" fmla="*/ 60 h 106"/>
                  <a:gd name="T20" fmla="*/ 18 w 50"/>
                  <a:gd name="T21" fmla="*/ 65 h 106"/>
                  <a:gd name="T22" fmla="*/ 13 w 50"/>
                  <a:gd name="T23" fmla="*/ 71 h 106"/>
                  <a:gd name="T24" fmla="*/ 8 w 50"/>
                  <a:gd name="T25" fmla="*/ 77 h 106"/>
                  <a:gd name="T26" fmla="*/ 4 w 50"/>
                  <a:gd name="T27" fmla="*/ 83 h 106"/>
                  <a:gd name="T28" fmla="*/ 2 w 50"/>
                  <a:gd name="T29" fmla="*/ 90 h 106"/>
                  <a:gd name="T30" fmla="*/ 0 w 50"/>
                  <a:gd name="T31" fmla="*/ 97 h 106"/>
                  <a:gd name="T32" fmla="*/ 1 w 50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106">
                    <a:moveTo>
                      <a:pt x="48" y="0"/>
                    </a:moveTo>
                    <a:lnTo>
                      <a:pt x="49" y="8"/>
                    </a:lnTo>
                    <a:lnTo>
                      <a:pt x="50" y="16"/>
                    </a:lnTo>
                    <a:lnTo>
                      <a:pt x="48" y="23"/>
                    </a:lnTo>
                    <a:lnTo>
                      <a:pt x="46" y="30"/>
                    </a:lnTo>
                    <a:lnTo>
                      <a:pt x="42" y="37"/>
                    </a:lnTo>
                    <a:lnTo>
                      <a:pt x="38" y="43"/>
                    </a:lnTo>
                    <a:lnTo>
                      <a:pt x="33" y="49"/>
                    </a:lnTo>
                    <a:lnTo>
                      <a:pt x="28" y="54"/>
                    </a:lnTo>
                    <a:lnTo>
                      <a:pt x="23" y="60"/>
                    </a:lnTo>
                    <a:lnTo>
                      <a:pt x="18" y="65"/>
                    </a:lnTo>
                    <a:lnTo>
                      <a:pt x="13" y="71"/>
                    </a:lnTo>
                    <a:lnTo>
                      <a:pt x="8" y="77"/>
                    </a:lnTo>
                    <a:lnTo>
                      <a:pt x="4" y="83"/>
                    </a:lnTo>
                    <a:lnTo>
                      <a:pt x="2" y="90"/>
                    </a:lnTo>
                    <a:lnTo>
                      <a:pt x="0" y="97"/>
                    </a:lnTo>
                    <a:lnTo>
                      <a:pt x="1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7" name="Freeform 813"/>
              <p:cNvSpPr>
                <a:spLocks/>
              </p:cNvSpPr>
              <p:nvPr/>
            </p:nvSpPr>
            <p:spPr bwMode="auto">
              <a:xfrm>
                <a:off x="3408" y="3068"/>
                <a:ext cx="17" cy="38"/>
              </a:xfrm>
              <a:custGeom>
                <a:avLst/>
                <a:gdLst>
                  <a:gd name="T0" fmla="*/ 131 w 138"/>
                  <a:gd name="T1" fmla="*/ 0 h 305"/>
                  <a:gd name="T2" fmla="*/ 137 w 138"/>
                  <a:gd name="T3" fmla="*/ 24 h 305"/>
                  <a:gd name="T4" fmla="*/ 138 w 138"/>
                  <a:gd name="T5" fmla="*/ 47 h 305"/>
                  <a:gd name="T6" fmla="*/ 134 w 138"/>
                  <a:gd name="T7" fmla="*/ 68 h 305"/>
                  <a:gd name="T8" fmla="*/ 126 w 138"/>
                  <a:gd name="T9" fmla="*/ 88 h 305"/>
                  <a:gd name="T10" fmla="*/ 115 w 138"/>
                  <a:gd name="T11" fmla="*/ 106 h 305"/>
                  <a:gd name="T12" fmla="*/ 102 w 138"/>
                  <a:gd name="T13" fmla="*/ 123 h 305"/>
                  <a:gd name="T14" fmla="*/ 87 w 138"/>
                  <a:gd name="T15" fmla="*/ 140 h 305"/>
                  <a:gd name="T16" fmla="*/ 71 w 138"/>
                  <a:gd name="T17" fmla="*/ 157 h 305"/>
                  <a:gd name="T18" fmla="*/ 55 w 138"/>
                  <a:gd name="T19" fmla="*/ 173 h 305"/>
                  <a:gd name="T20" fmla="*/ 40 w 138"/>
                  <a:gd name="T21" fmla="*/ 189 h 305"/>
                  <a:gd name="T22" fmla="*/ 26 w 138"/>
                  <a:gd name="T23" fmla="*/ 205 h 305"/>
                  <a:gd name="T24" fmla="*/ 15 w 138"/>
                  <a:gd name="T25" fmla="*/ 223 h 305"/>
                  <a:gd name="T26" fmla="*/ 5 w 138"/>
                  <a:gd name="T27" fmla="*/ 241 h 305"/>
                  <a:gd name="T28" fmla="*/ 0 w 138"/>
                  <a:gd name="T29" fmla="*/ 260 h 305"/>
                  <a:gd name="T30" fmla="*/ 0 w 138"/>
                  <a:gd name="T31" fmla="*/ 281 h 305"/>
                  <a:gd name="T32" fmla="*/ 5 w 138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8" h="305">
                    <a:moveTo>
                      <a:pt x="131" y="0"/>
                    </a:moveTo>
                    <a:lnTo>
                      <a:pt x="137" y="24"/>
                    </a:lnTo>
                    <a:lnTo>
                      <a:pt x="138" y="47"/>
                    </a:lnTo>
                    <a:lnTo>
                      <a:pt x="134" y="68"/>
                    </a:lnTo>
                    <a:lnTo>
                      <a:pt x="126" y="88"/>
                    </a:lnTo>
                    <a:lnTo>
                      <a:pt x="115" y="106"/>
                    </a:lnTo>
                    <a:lnTo>
                      <a:pt x="102" y="123"/>
                    </a:lnTo>
                    <a:lnTo>
                      <a:pt x="87" y="140"/>
                    </a:lnTo>
                    <a:lnTo>
                      <a:pt x="71" y="157"/>
                    </a:lnTo>
                    <a:lnTo>
                      <a:pt x="55" y="173"/>
                    </a:lnTo>
                    <a:lnTo>
                      <a:pt x="40" y="189"/>
                    </a:lnTo>
                    <a:lnTo>
                      <a:pt x="26" y="205"/>
                    </a:lnTo>
                    <a:lnTo>
                      <a:pt x="15" y="223"/>
                    </a:lnTo>
                    <a:lnTo>
                      <a:pt x="5" y="241"/>
                    </a:lnTo>
                    <a:lnTo>
                      <a:pt x="0" y="260"/>
                    </a:lnTo>
                    <a:lnTo>
                      <a:pt x="0" y="281"/>
                    </a:lnTo>
                    <a:lnTo>
                      <a:pt x="5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8" name="Freeform 814"/>
              <p:cNvSpPr>
                <a:spLocks/>
              </p:cNvSpPr>
              <p:nvPr/>
            </p:nvSpPr>
            <p:spPr bwMode="auto">
              <a:xfrm>
                <a:off x="3408" y="3106"/>
                <a:ext cx="18" cy="27"/>
              </a:xfrm>
              <a:custGeom>
                <a:avLst/>
                <a:gdLst>
                  <a:gd name="T0" fmla="*/ 0 w 140"/>
                  <a:gd name="T1" fmla="*/ 0 h 219"/>
                  <a:gd name="T2" fmla="*/ 2 w 140"/>
                  <a:gd name="T3" fmla="*/ 16 h 219"/>
                  <a:gd name="T4" fmla="*/ 7 w 140"/>
                  <a:gd name="T5" fmla="*/ 32 h 219"/>
                  <a:gd name="T6" fmla="*/ 12 w 140"/>
                  <a:gd name="T7" fmla="*/ 47 h 219"/>
                  <a:gd name="T8" fmla="*/ 17 w 140"/>
                  <a:gd name="T9" fmla="*/ 63 h 219"/>
                  <a:gd name="T10" fmla="*/ 24 w 140"/>
                  <a:gd name="T11" fmla="*/ 77 h 219"/>
                  <a:gd name="T12" fmla="*/ 31 w 140"/>
                  <a:gd name="T13" fmla="*/ 92 h 219"/>
                  <a:gd name="T14" fmla="*/ 40 w 140"/>
                  <a:gd name="T15" fmla="*/ 106 h 219"/>
                  <a:gd name="T16" fmla="*/ 49 w 140"/>
                  <a:gd name="T17" fmla="*/ 120 h 219"/>
                  <a:gd name="T18" fmla="*/ 58 w 140"/>
                  <a:gd name="T19" fmla="*/ 133 h 219"/>
                  <a:gd name="T20" fmla="*/ 68 w 140"/>
                  <a:gd name="T21" fmla="*/ 147 h 219"/>
                  <a:gd name="T22" fmla="*/ 79 w 140"/>
                  <a:gd name="T23" fmla="*/ 160 h 219"/>
                  <a:gd name="T24" fmla="*/ 90 w 140"/>
                  <a:gd name="T25" fmla="*/ 172 h 219"/>
                  <a:gd name="T26" fmla="*/ 102 w 140"/>
                  <a:gd name="T27" fmla="*/ 184 h 219"/>
                  <a:gd name="T28" fmla="*/ 114 w 140"/>
                  <a:gd name="T29" fmla="*/ 196 h 219"/>
                  <a:gd name="T30" fmla="*/ 126 w 140"/>
                  <a:gd name="T31" fmla="*/ 207 h 219"/>
                  <a:gd name="T32" fmla="*/ 140 w 140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219">
                    <a:moveTo>
                      <a:pt x="0" y="0"/>
                    </a:moveTo>
                    <a:lnTo>
                      <a:pt x="2" y="16"/>
                    </a:lnTo>
                    <a:lnTo>
                      <a:pt x="7" y="32"/>
                    </a:lnTo>
                    <a:lnTo>
                      <a:pt x="12" y="47"/>
                    </a:lnTo>
                    <a:lnTo>
                      <a:pt x="17" y="63"/>
                    </a:lnTo>
                    <a:lnTo>
                      <a:pt x="24" y="77"/>
                    </a:lnTo>
                    <a:lnTo>
                      <a:pt x="31" y="92"/>
                    </a:lnTo>
                    <a:lnTo>
                      <a:pt x="40" y="106"/>
                    </a:lnTo>
                    <a:lnTo>
                      <a:pt x="49" y="120"/>
                    </a:lnTo>
                    <a:lnTo>
                      <a:pt x="58" y="133"/>
                    </a:lnTo>
                    <a:lnTo>
                      <a:pt x="68" y="147"/>
                    </a:lnTo>
                    <a:lnTo>
                      <a:pt x="79" y="160"/>
                    </a:lnTo>
                    <a:lnTo>
                      <a:pt x="90" y="172"/>
                    </a:lnTo>
                    <a:lnTo>
                      <a:pt x="102" y="184"/>
                    </a:lnTo>
                    <a:lnTo>
                      <a:pt x="114" y="196"/>
                    </a:lnTo>
                    <a:lnTo>
                      <a:pt x="126" y="207"/>
                    </a:lnTo>
                    <a:lnTo>
                      <a:pt x="140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19" name="Freeform 815"/>
              <p:cNvSpPr>
                <a:spLocks/>
              </p:cNvSpPr>
              <p:nvPr/>
            </p:nvSpPr>
            <p:spPr bwMode="auto">
              <a:xfrm>
                <a:off x="3409" y="3133"/>
                <a:ext cx="17" cy="47"/>
              </a:xfrm>
              <a:custGeom>
                <a:avLst/>
                <a:gdLst>
                  <a:gd name="T0" fmla="*/ 132 w 132"/>
                  <a:gd name="T1" fmla="*/ 0 h 378"/>
                  <a:gd name="T2" fmla="*/ 112 w 132"/>
                  <a:gd name="T3" fmla="*/ 19 h 378"/>
                  <a:gd name="T4" fmla="*/ 96 w 132"/>
                  <a:gd name="T5" fmla="*/ 39 h 378"/>
                  <a:gd name="T6" fmla="*/ 83 w 132"/>
                  <a:gd name="T7" fmla="*/ 60 h 378"/>
                  <a:gd name="T8" fmla="*/ 71 w 132"/>
                  <a:gd name="T9" fmla="*/ 83 h 378"/>
                  <a:gd name="T10" fmla="*/ 61 w 132"/>
                  <a:gd name="T11" fmla="*/ 106 h 378"/>
                  <a:gd name="T12" fmla="*/ 52 w 132"/>
                  <a:gd name="T13" fmla="*/ 129 h 378"/>
                  <a:gd name="T14" fmla="*/ 45 w 132"/>
                  <a:gd name="T15" fmla="*/ 153 h 378"/>
                  <a:gd name="T16" fmla="*/ 39 w 132"/>
                  <a:gd name="T17" fmla="*/ 177 h 378"/>
                  <a:gd name="T18" fmla="*/ 34 w 132"/>
                  <a:gd name="T19" fmla="*/ 202 h 378"/>
                  <a:gd name="T20" fmla="*/ 29 w 132"/>
                  <a:gd name="T21" fmla="*/ 228 h 378"/>
                  <a:gd name="T22" fmla="*/ 25 w 132"/>
                  <a:gd name="T23" fmla="*/ 253 h 378"/>
                  <a:gd name="T24" fmla="*/ 20 w 132"/>
                  <a:gd name="T25" fmla="*/ 278 h 378"/>
                  <a:gd name="T26" fmla="*/ 16 w 132"/>
                  <a:gd name="T27" fmla="*/ 303 h 378"/>
                  <a:gd name="T28" fmla="*/ 11 w 132"/>
                  <a:gd name="T29" fmla="*/ 328 h 378"/>
                  <a:gd name="T30" fmla="*/ 6 w 132"/>
                  <a:gd name="T31" fmla="*/ 352 h 378"/>
                  <a:gd name="T32" fmla="*/ 0 w 132"/>
                  <a:gd name="T33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378">
                    <a:moveTo>
                      <a:pt x="132" y="0"/>
                    </a:moveTo>
                    <a:lnTo>
                      <a:pt x="112" y="19"/>
                    </a:lnTo>
                    <a:lnTo>
                      <a:pt x="96" y="39"/>
                    </a:lnTo>
                    <a:lnTo>
                      <a:pt x="83" y="60"/>
                    </a:lnTo>
                    <a:lnTo>
                      <a:pt x="71" y="83"/>
                    </a:lnTo>
                    <a:lnTo>
                      <a:pt x="61" y="106"/>
                    </a:lnTo>
                    <a:lnTo>
                      <a:pt x="52" y="129"/>
                    </a:lnTo>
                    <a:lnTo>
                      <a:pt x="45" y="153"/>
                    </a:lnTo>
                    <a:lnTo>
                      <a:pt x="39" y="177"/>
                    </a:lnTo>
                    <a:lnTo>
                      <a:pt x="34" y="202"/>
                    </a:lnTo>
                    <a:lnTo>
                      <a:pt x="29" y="228"/>
                    </a:lnTo>
                    <a:lnTo>
                      <a:pt x="25" y="253"/>
                    </a:lnTo>
                    <a:lnTo>
                      <a:pt x="20" y="278"/>
                    </a:lnTo>
                    <a:lnTo>
                      <a:pt x="16" y="303"/>
                    </a:lnTo>
                    <a:lnTo>
                      <a:pt x="11" y="328"/>
                    </a:lnTo>
                    <a:lnTo>
                      <a:pt x="6" y="352"/>
                    </a:lnTo>
                    <a:lnTo>
                      <a:pt x="0" y="3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0" name="Freeform 816"/>
              <p:cNvSpPr>
                <a:spLocks/>
              </p:cNvSpPr>
              <p:nvPr/>
            </p:nvSpPr>
            <p:spPr bwMode="auto">
              <a:xfrm>
                <a:off x="3409" y="3180"/>
                <a:ext cx="5" cy="10"/>
              </a:xfrm>
              <a:custGeom>
                <a:avLst/>
                <a:gdLst>
                  <a:gd name="T0" fmla="*/ 0 w 39"/>
                  <a:gd name="T1" fmla="*/ 0 h 73"/>
                  <a:gd name="T2" fmla="*/ 0 w 39"/>
                  <a:gd name="T3" fmla="*/ 5 h 73"/>
                  <a:gd name="T4" fmla="*/ 1 w 39"/>
                  <a:gd name="T5" fmla="*/ 10 h 73"/>
                  <a:gd name="T6" fmla="*/ 3 w 39"/>
                  <a:gd name="T7" fmla="*/ 15 h 73"/>
                  <a:gd name="T8" fmla="*/ 4 w 39"/>
                  <a:gd name="T9" fmla="*/ 20 h 73"/>
                  <a:gd name="T10" fmla="*/ 6 w 39"/>
                  <a:gd name="T11" fmla="*/ 25 h 73"/>
                  <a:gd name="T12" fmla="*/ 8 w 39"/>
                  <a:gd name="T13" fmla="*/ 30 h 73"/>
                  <a:gd name="T14" fmla="*/ 10 w 39"/>
                  <a:gd name="T15" fmla="*/ 34 h 73"/>
                  <a:gd name="T16" fmla="*/ 12 w 39"/>
                  <a:gd name="T17" fmla="*/ 39 h 73"/>
                  <a:gd name="T18" fmla="*/ 14 w 39"/>
                  <a:gd name="T19" fmla="*/ 44 h 73"/>
                  <a:gd name="T20" fmla="*/ 17 w 39"/>
                  <a:gd name="T21" fmla="*/ 48 h 73"/>
                  <a:gd name="T22" fmla="*/ 20 w 39"/>
                  <a:gd name="T23" fmla="*/ 52 h 73"/>
                  <a:gd name="T24" fmla="*/ 23 w 39"/>
                  <a:gd name="T25" fmla="*/ 57 h 73"/>
                  <a:gd name="T26" fmla="*/ 27 w 39"/>
                  <a:gd name="T27" fmla="*/ 61 h 73"/>
                  <a:gd name="T28" fmla="*/ 30 w 39"/>
                  <a:gd name="T29" fmla="*/ 65 h 73"/>
                  <a:gd name="T30" fmla="*/ 34 w 39"/>
                  <a:gd name="T31" fmla="*/ 69 h 73"/>
                  <a:gd name="T32" fmla="*/ 39 w 39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73">
                    <a:moveTo>
                      <a:pt x="0" y="0"/>
                    </a:moveTo>
                    <a:lnTo>
                      <a:pt x="0" y="5"/>
                    </a:lnTo>
                    <a:lnTo>
                      <a:pt x="1" y="10"/>
                    </a:lnTo>
                    <a:lnTo>
                      <a:pt x="3" y="15"/>
                    </a:lnTo>
                    <a:lnTo>
                      <a:pt x="4" y="20"/>
                    </a:lnTo>
                    <a:lnTo>
                      <a:pt x="6" y="25"/>
                    </a:lnTo>
                    <a:lnTo>
                      <a:pt x="8" y="30"/>
                    </a:lnTo>
                    <a:lnTo>
                      <a:pt x="10" y="34"/>
                    </a:lnTo>
                    <a:lnTo>
                      <a:pt x="12" y="39"/>
                    </a:lnTo>
                    <a:lnTo>
                      <a:pt x="14" y="44"/>
                    </a:lnTo>
                    <a:lnTo>
                      <a:pt x="17" y="48"/>
                    </a:lnTo>
                    <a:lnTo>
                      <a:pt x="20" y="52"/>
                    </a:lnTo>
                    <a:lnTo>
                      <a:pt x="23" y="57"/>
                    </a:lnTo>
                    <a:lnTo>
                      <a:pt x="27" y="61"/>
                    </a:lnTo>
                    <a:lnTo>
                      <a:pt x="30" y="65"/>
                    </a:lnTo>
                    <a:lnTo>
                      <a:pt x="34" y="69"/>
                    </a:lnTo>
                    <a:lnTo>
                      <a:pt x="39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1" name="Line 817"/>
              <p:cNvSpPr>
                <a:spLocks noChangeShapeType="1"/>
              </p:cNvSpPr>
              <p:nvPr/>
            </p:nvSpPr>
            <p:spPr bwMode="auto">
              <a:xfrm flipV="1">
                <a:off x="3414" y="3187"/>
                <a:ext cx="8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2" name="Freeform 818"/>
              <p:cNvSpPr>
                <a:spLocks/>
              </p:cNvSpPr>
              <p:nvPr/>
            </p:nvSpPr>
            <p:spPr bwMode="auto">
              <a:xfrm>
                <a:off x="3404" y="3187"/>
                <a:ext cx="18" cy="26"/>
              </a:xfrm>
              <a:custGeom>
                <a:avLst/>
                <a:gdLst>
                  <a:gd name="T0" fmla="*/ 139 w 139"/>
                  <a:gd name="T1" fmla="*/ 0 h 205"/>
                  <a:gd name="T2" fmla="*/ 135 w 139"/>
                  <a:gd name="T3" fmla="*/ 15 h 205"/>
                  <a:gd name="T4" fmla="*/ 129 w 139"/>
                  <a:gd name="T5" fmla="*/ 30 h 205"/>
                  <a:gd name="T6" fmla="*/ 121 w 139"/>
                  <a:gd name="T7" fmla="*/ 43 h 205"/>
                  <a:gd name="T8" fmla="*/ 111 w 139"/>
                  <a:gd name="T9" fmla="*/ 56 h 205"/>
                  <a:gd name="T10" fmla="*/ 100 w 139"/>
                  <a:gd name="T11" fmla="*/ 68 h 205"/>
                  <a:gd name="T12" fmla="*/ 89 w 139"/>
                  <a:gd name="T13" fmla="*/ 79 h 205"/>
                  <a:gd name="T14" fmla="*/ 77 w 139"/>
                  <a:gd name="T15" fmla="*/ 92 h 205"/>
                  <a:gd name="T16" fmla="*/ 64 w 139"/>
                  <a:gd name="T17" fmla="*/ 103 h 205"/>
                  <a:gd name="T18" fmla="*/ 52 w 139"/>
                  <a:gd name="T19" fmla="*/ 113 h 205"/>
                  <a:gd name="T20" fmla="*/ 40 w 139"/>
                  <a:gd name="T21" fmla="*/ 125 h 205"/>
                  <a:gd name="T22" fmla="*/ 29 w 139"/>
                  <a:gd name="T23" fmla="*/ 136 h 205"/>
                  <a:gd name="T24" fmla="*/ 19 w 139"/>
                  <a:gd name="T25" fmla="*/ 148 h 205"/>
                  <a:gd name="T26" fmla="*/ 11 w 139"/>
                  <a:gd name="T27" fmla="*/ 161 h 205"/>
                  <a:gd name="T28" fmla="*/ 5 w 139"/>
                  <a:gd name="T29" fmla="*/ 174 h 205"/>
                  <a:gd name="T30" fmla="*/ 1 w 139"/>
                  <a:gd name="T31" fmla="*/ 189 h 205"/>
                  <a:gd name="T32" fmla="*/ 0 w 139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05">
                    <a:moveTo>
                      <a:pt x="139" y="0"/>
                    </a:moveTo>
                    <a:lnTo>
                      <a:pt x="135" y="15"/>
                    </a:lnTo>
                    <a:lnTo>
                      <a:pt x="129" y="30"/>
                    </a:lnTo>
                    <a:lnTo>
                      <a:pt x="121" y="43"/>
                    </a:lnTo>
                    <a:lnTo>
                      <a:pt x="111" y="56"/>
                    </a:lnTo>
                    <a:lnTo>
                      <a:pt x="100" y="68"/>
                    </a:lnTo>
                    <a:lnTo>
                      <a:pt x="89" y="79"/>
                    </a:lnTo>
                    <a:lnTo>
                      <a:pt x="77" y="92"/>
                    </a:lnTo>
                    <a:lnTo>
                      <a:pt x="64" y="103"/>
                    </a:lnTo>
                    <a:lnTo>
                      <a:pt x="52" y="113"/>
                    </a:lnTo>
                    <a:lnTo>
                      <a:pt x="40" y="125"/>
                    </a:lnTo>
                    <a:lnTo>
                      <a:pt x="29" y="136"/>
                    </a:lnTo>
                    <a:lnTo>
                      <a:pt x="19" y="148"/>
                    </a:lnTo>
                    <a:lnTo>
                      <a:pt x="11" y="161"/>
                    </a:lnTo>
                    <a:lnTo>
                      <a:pt x="5" y="174"/>
                    </a:lnTo>
                    <a:lnTo>
                      <a:pt x="1" y="189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3" name="Freeform 819"/>
              <p:cNvSpPr>
                <a:spLocks/>
              </p:cNvSpPr>
              <p:nvPr/>
            </p:nvSpPr>
            <p:spPr bwMode="auto">
              <a:xfrm>
                <a:off x="3334" y="3213"/>
                <a:ext cx="70" cy="36"/>
              </a:xfrm>
              <a:custGeom>
                <a:avLst/>
                <a:gdLst>
                  <a:gd name="T0" fmla="*/ 564 w 564"/>
                  <a:gd name="T1" fmla="*/ 0 h 292"/>
                  <a:gd name="T2" fmla="*/ 539 w 564"/>
                  <a:gd name="T3" fmla="*/ 37 h 292"/>
                  <a:gd name="T4" fmla="*/ 511 w 564"/>
                  <a:gd name="T5" fmla="*/ 67 h 292"/>
                  <a:gd name="T6" fmla="*/ 479 w 564"/>
                  <a:gd name="T7" fmla="*/ 90 h 292"/>
                  <a:gd name="T8" fmla="*/ 444 w 564"/>
                  <a:gd name="T9" fmla="*/ 108 h 292"/>
                  <a:gd name="T10" fmla="*/ 408 w 564"/>
                  <a:gd name="T11" fmla="*/ 122 h 292"/>
                  <a:gd name="T12" fmla="*/ 370 w 564"/>
                  <a:gd name="T13" fmla="*/ 133 h 292"/>
                  <a:gd name="T14" fmla="*/ 330 w 564"/>
                  <a:gd name="T15" fmla="*/ 142 h 292"/>
                  <a:gd name="T16" fmla="*/ 290 w 564"/>
                  <a:gd name="T17" fmla="*/ 149 h 292"/>
                  <a:gd name="T18" fmla="*/ 249 w 564"/>
                  <a:gd name="T19" fmla="*/ 157 h 292"/>
                  <a:gd name="T20" fmla="*/ 208 w 564"/>
                  <a:gd name="T21" fmla="*/ 165 h 292"/>
                  <a:gd name="T22" fmla="*/ 169 w 564"/>
                  <a:gd name="T23" fmla="*/ 175 h 292"/>
                  <a:gd name="T24" fmla="*/ 131 w 564"/>
                  <a:gd name="T25" fmla="*/ 190 h 292"/>
                  <a:gd name="T26" fmla="*/ 95 w 564"/>
                  <a:gd name="T27" fmla="*/ 207 h 292"/>
                  <a:gd name="T28" fmla="*/ 59 w 564"/>
                  <a:gd name="T29" fmla="*/ 229 h 292"/>
                  <a:gd name="T30" fmla="*/ 28 w 564"/>
                  <a:gd name="T31" fmla="*/ 257 h 292"/>
                  <a:gd name="T32" fmla="*/ 0 w 564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4" h="292">
                    <a:moveTo>
                      <a:pt x="564" y="0"/>
                    </a:moveTo>
                    <a:lnTo>
                      <a:pt x="539" y="37"/>
                    </a:lnTo>
                    <a:lnTo>
                      <a:pt x="511" y="67"/>
                    </a:lnTo>
                    <a:lnTo>
                      <a:pt x="479" y="90"/>
                    </a:lnTo>
                    <a:lnTo>
                      <a:pt x="444" y="108"/>
                    </a:lnTo>
                    <a:lnTo>
                      <a:pt x="408" y="122"/>
                    </a:lnTo>
                    <a:lnTo>
                      <a:pt x="370" y="133"/>
                    </a:lnTo>
                    <a:lnTo>
                      <a:pt x="330" y="142"/>
                    </a:lnTo>
                    <a:lnTo>
                      <a:pt x="290" y="149"/>
                    </a:lnTo>
                    <a:lnTo>
                      <a:pt x="249" y="157"/>
                    </a:lnTo>
                    <a:lnTo>
                      <a:pt x="208" y="165"/>
                    </a:lnTo>
                    <a:lnTo>
                      <a:pt x="169" y="175"/>
                    </a:lnTo>
                    <a:lnTo>
                      <a:pt x="131" y="190"/>
                    </a:lnTo>
                    <a:lnTo>
                      <a:pt x="95" y="207"/>
                    </a:lnTo>
                    <a:lnTo>
                      <a:pt x="59" y="229"/>
                    </a:lnTo>
                    <a:lnTo>
                      <a:pt x="28" y="257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4" name="Freeform 820"/>
              <p:cNvSpPr>
                <a:spLocks/>
              </p:cNvSpPr>
              <p:nvPr/>
            </p:nvSpPr>
            <p:spPr bwMode="auto">
              <a:xfrm>
                <a:off x="3295" y="3249"/>
                <a:ext cx="39" cy="38"/>
              </a:xfrm>
              <a:custGeom>
                <a:avLst/>
                <a:gdLst>
                  <a:gd name="T0" fmla="*/ 312 w 312"/>
                  <a:gd name="T1" fmla="*/ 0 h 305"/>
                  <a:gd name="T2" fmla="*/ 294 w 312"/>
                  <a:gd name="T3" fmla="*/ 21 h 305"/>
                  <a:gd name="T4" fmla="*/ 278 w 312"/>
                  <a:gd name="T5" fmla="*/ 43 h 305"/>
                  <a:gd name="T6" fmla="*/ 261 w 312"/>
                  <a:gd name="T7" fmla="*/ 67 h 305"/>
                  <a:gd name="T8" fmla="*/ 244 w 312"/>
                  <a:gd name="T9" fmla="*/ 90 h 305"/>
                  <a:gd name="T10" fmla="*/ 228 w 312"/>
                  <a:gd name="T11" fmla="*/ 113 h 305"/>
                  <a:gd name="T12" fmla="*/ 212 w 312"/>
                  <a:gd name="T13" fmla="*/ 136 h 305"/>
                  <a:gd name="T14" fmla="*/ 195 w 312"/>
                  <a:gd name="T15" fmla="*/ 159 h 305"/>
                  <a:gd name="T16" fmla="*/ 178 w 312"/>
                  <a:gd name="T17" fmla="*/ 181 h 305"/>
                  <a:gd name="T18" fmla="*/ 161 w 312"/>
                  <a:gd name="T19" fmla="*/ 203 h 305"/>
                  <a:gd name="T20" fmla="*/ 142 w 312"/>
                  <a:gd name="T21" fmla="*/ 223 h 305"/>
                  <a:gd name="T22" fmla="*/ 121 w 312"/>
                  <a:gd name="T23" fmla="*/ 242 h 305"/>
                  <a:gd name="T24" fmla="*/ 100 w 312"/>
                  <a:gd name="T25" fmla="*/ 259 h 305"/>
                  <a:gd name="T26" fmla="*/ 78 w 312"/>
                  <a:gd name="T27" fmla="*/ 274 h 305"/>
                  <a:gd name="T28" fmla="*/ 53 w 312"/>
                  <a:gd name="T29" fmla="*/ 287 h 305"/>
                  <a:gd name="T30" fmla="*/ 27 w 312"/>
                  <a:gd name="T31" fmla="*/ 297 h 305"/>
                  <a:gd name="T32" fmla="*/ 0 w 312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305">
                    <a:moveTo>
                      <a:pt x="312" y="0"/>
                    </a:moveTo>
                    <a:lnTo>
                      <a:pt x="294" y="21"/>
                    </a:lnTo>
                    <a:lnTo>
                      <a:pt x="278" y="43"/>
                    </a:lnTo>
                    <a:lnTo>
                      <a:pt x="261" y="67"/>
                    </a:lnTo>
                    <a:lnTo>
                      <a:pt x="244" y="90"/>
                    </a:lnTo>
                    <a:lnTo>
                      <a:pt x="228" y="113"/>
                    </a:lnTo>
                    <a:lnTo>
                      <a:pt x="212" y="136"/>
                    </a:lnTo>
                    <a:lnTo>
                      <a:pt x="195" y="159"/>
                    </a:lnTo>
                    <a:lnTo>
                      <a:pt x="178" y="181"/>
                    </a:lnTo>
                    <a:lnTo>
                      <a:pt x="161" y="203"/>
                    </a:lnTo>
                    <a:lnTo>
                      <a:pt x="142" y="223"/>
                    </a:lnTo>
                    <a:lnTo>
                      <a:pt x="121" y="242"/>
                    </a:lnTo>
                    <a:lnTo>
                      <a:pt x="100" y="259"/>
                    </a:lnTo>
                    <a:lnTo>
                      <a:pt x="78" y="274"/>
                    </a:lnTo>
                    <a:lnTo>
                      <a:pt x="53" y="287"/>
                    </a:lnTo>
                    <a:lnTo>
                      <a:pt x="27" y="297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5" name="Freeform 821"/>
              <p:cNvSpPr>
                <a:spLocks/>
              </p:cNvSpPr>
              <p:nvPr/>
            </p:nvSpPr>
            <p:spPr bwMode="auto">
              <a:xfrm>
                <a:off x="3266" y="3275"/>
                <a:ext cx="29" cy="12"/>
              </a:xfrm>
              <a:custGeom>
                <a:avLst/>
                <a:gdLst>
                  <a:gd name="T0" fmla="*/ 232 w 232"/>
                  <a:gd name="T1" fmla="*/ 99 h 99"/>
                  <a:gd name="T2" fmla="*/ 214 w 232"/>
                  <a:gd name="T3" fmla="*/ 96 h 99"/>
                  <a:gd name="T4" fmla="*/ 198 w 232"/>
                  <a:gd name="T5" fmla="*/ 94 h 99"/>
                  <a:gd name="T6" fmla="*/ 181 w 232"/>
                  <a:gd name="T7" fmla="*/ 92 h 99"/>
                  <a:gd name="T8" fmla="*/ 165 w 232"/>
                  <a:gd name="T9" fmla="*/ 90 h 99"/>
                  <a:gd name="T10" fmla="*/ 148 w 232"/>
                  <a:gd name="T11" fmla="*/ 88 h 99"/>
                  <a:gd name="T12" fmla="*/ 132 w 232"/>
                  <a:gd name="T13" fmla="*/ 86 h 99"/>
                  <a:gd name="T14" fmla="*/ 116 w 232"/>
                  <a:gd name="T15" fmla="*/ 84 h 99"/>
                  <a:gd name="T16" fmla="*/ 99 w 232"/>
                  <a:gd name="T17" fmla="*/ 80 h 99"/>
                  <a:gd name="T18" fmla="*/ 83 w 232"/>
                  <a:gd name="T19" fmla="*/ 76 h 99"/>
                  <a:gd name="T20" fmla="*/ 69 w 232"/>
                  <a:gd name="T21" fmla="*/ 70 h 99"/>
                  <a:gd name="T22" fmla="*/ 55 w 232"/>
                  <a:gd name="T23" fmla="*/ 63 h 99"/>
                  <a:gd name="T24" fmla="*/ 42 w 232"/>
                  <a:gd name="T25" fmla="*/ 54 h 99"/>
                  <a:gd name="T26" fmla="*/ 29 w 232"/>
                  <a:gd name="T27" fmla="*/ 44 h 99"/>
                  <a:gd name="T28" fmla="*/ 18 w 232"/>
                  <a:gd name="T29" fmla="*/ 32 h 99"/>
                  <a:gd name="T30" fmla="*/ 8 w 232"/>
                  <a:gd name="T31" fmla="*/ 17 h 99"/>
                  <a:gd name="T32" fmla="*/ 0 w 232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99">
                    <a:moveTo>
                      <a:pt x="232" y="99"/>
                    </a:moveTo>
                    <a:lnTo>
                      <a:pt x="214" y="96"/>
                    </a:lnTo>
                    <a:lnTo>
                      <a:pt x="198" y="94"/>
                    </a:lnTo>
                    <a:lnTo>
                      <a:pt x="181" y="92"/>
                    </a:lnTo>
                    <a:lnTo>
                      <a:pt x="165" y="90"/>
                    </a:lnTo>
                    <a:lnTo>
                      <a:pt x="148" y="88"/>
                    </a:lnTo>
                    <a:lnTo>
                      <a:pt x="132" y="86"/>
                    </a:lnTo>
                    <a:lnTo>
                      <a:pt x="116" y="84"/>
                    </a:lnTo>
                    <a:lnTo>
                      <a:pt x="99" y="80"/>
                    </a:lnTo>
                    <a:lnTo>
                      <a:pt x="83" y="76"/>
                    </a:lnTo>
                    <a:lnTo>
                      <a:pt x="69" y="70"/>
                    </a:lnTo>
                    <a:lnTo>
                      <a:pt x="55" y="63"/>
                    </a:lnTo>
                    <a:lnTo>
                      <a:pt x="42" y="54"/>
                    </a:lnTo>
                    <a:lnTo>
                      <a:pt x="29" y="44"/>
                    </a:lnTo>
                    <a:lnTo>
                      <a:pt x="18" y="32"/>
                    </a:lnTo>
                    <a:lnTo>
                      <a:pt x="8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6" name="Freeform 822"/>
              <p:cNvSpPr>
                <a:spLocks/>
              </p:cNvSpPr>
              <p:nvPr/>
            </p:nvSpPr>
            <p:spPr bwMode="auto">
              <a:xfrm>
                <a:off x="3254" y="3202"/>
                <a:ext cx="12" cy="73"/>
              </a:xfrm>
              <a:custGeom>
                <a:avLst/>
                <a:gdLst>
                  <a:gd name="T0" fmla="*/ 93 w 93"/>
                  <a:gd name="T1" fmla="*/ 583 h 583"/>
                  <a:gd name="T2" fmla="*/ 82 w 93"/>
                  <a:gd name="T3" fmla="*/ 547 h 583"/>
                  <a:gd name="T4" fmla="*/ 73 w 93"/>
                  <a:gd name="T5" fmla="*/ 512 h 583"/>
                  <a:gd name="T6" fmla="*/ 66 w 93"/>
                  <a:gd name="T7" fmla="*/ 476 h 583"/>
                  <a:gd name="T8" fmla="*/ 59 w 93"/>
                  <a:gd name="T9" fmla="*/ 440 h 583"/>
                  <a:gd name="T10" fmla="*/ 53 w 93"/>
                  <a:gd name="T11" fmla="*/ 402 h 583"/>
                  <a:gd name="T12" fmla="*/ 49 w 93"/>
                  <a:gd name="T13" fmla="*/ 365 h 583"/>
                  <a:gd name="T14" fmla="*/ 44 w 93"/>
                  <a:gd name="T15" fmla="*/ 328 h 583"/>
                  <a:gd name="T16" fmla="*/ 41 w 93"/>
                  <a:gd name="T17" fmla="*/ 290 h 583"/>
                  <a:gd name="T18" fmla="*/ 37 w 93"/>
                  <a:gd name="T19" fmla="*/ 252 h 583"/>
                  <a:gd name="T20" fmla="*/ 33 w 93"/>
                  <a:gd name="T21" fmla="*/ 215 h 583"/>
                  <a:gd name="T22" fmla="*/ 29 w 93"/>
                  <a:gd name="T23" fmla="*/ 178 h 583"/>
                  <a:gd name="T24" fmla="*/ 25 w 93"/>
                  <a:gd name="T25" fmla="*/ 141 h 583"/>
                  <a:gd name="T26" fmla="*/ 20 w 93"/>
                  <a:gd name="T27" fmla="*/ 104 h 583"/>
                  <a:gd name="T28" fmla="*/ 14 w 93"/>
                  <a:gd name="T29" fmla="*/ 68 h 583"/>
                  <a:gd name="T30" fmla="*/ 7 w 93"/>
                  <a:gd name="T31" fmla="*/ 34 h 583"/>
                  <a:gd name="T32" fmla="*/ 0 w 93"/>
                  <a:gd name="T33" fmla="*/ 0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583">
                    <a:moveTo>
                      <a:pt x="93" y="583"/>
                    </a:moveTo>
                    <a:lnTo>
                      <a:pt x="82" y="547"/>
                    </a:lnTo>
                    <a:lnTo>
                      <a:pt x="73" y="512"/>
                    </a:lnTo>
                    <a:lnTo>
                      <a:pt x="66" y="476"/>
                    </a:lnTo>
                    <a:lnTo>
                      <a:pt x="59" y="440"/>
                    </a:lnTo>
                    <a:lnTo>
                      <a:pt x="53" y="402"/>
                    </a:lnTo>
                    <a:lnTo>
                      <a:pt x="49" y="365"/>
                    </a:lnTo>
                    <a:lnTo>
                      <a:pt x="44" y="328"/>
                    </a:lnTo>
                    <a:lnTo>
                      <a:pt x="41" y="290"/>
                    </a:lnTo>
                    <a:lnTo>
                      <a:pt x="37" y="252"/>
                    </a:lnTo>
                    <a:lnTo>
                      <a:pt x="33" y="215"/>
                    </a:lnTo>
                    <a:lnTo>
                      <a:pt x="29" y="178"/>
                    </a:lnTo>
                    <a:lnTo>
                      <a:pt x="25" y="141"/>
                    </a:lnTo>
                    <a:lnTo>
                      <a:pt x="20" y="104"/>
                    </a:lnTo>
                    <a:lnTo>
                      <a:pt x="14" y="68"/>
                    </a:lnTo>
                    <a:lnTo>
                      <a:pt x="7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7" name="Freeform 823"/>
              <p:cNvSpPr>
                <a:spLocks/>
              </p:cNvSpPr>
              <p:nvPr/>
            </p:nvSpPr>
            <p:spPr bwMode="auto">
              <a:xfrm>
                <a:off x="3237" y="2995"/>
                <a:ext cx="17" cy="207"/>
              </a:xfrm>
              <a:custGeom>
                <a:avLst/>
                <a:gdLst>
                  <a:gd name="T0" fmla="*/ 134 w 134"/>
                  <a:gd name="T1" fmla="*/ 1652 h 1652"/>
                  <a:gd name="T2" fmla="*/ 118 w 134"/>
                  <a:gd name="T3" fmla="*/ 1548 h 1652"/>
                  <a:gd name="T4" fmla="*/ 104 w 134"/>
                  <a:gd name="T5" fmla="*/ 1446 h 1652"/>
                  <a:gd name="T6" fmla="*/ 90 w 134"/>
                  <a:gd name="T7" fmla="*/ 1344 h 1652"/>
                  <a:gd name="T8" fmla="*/ 77 w 134"/>
                  <a:gd name="T9" fmla="*/ 1242 h 1652"/>
                  <a:gd name="T10" fmla="*/ 64 w 134"/>
                  <a:gd name="T11" fmla="*/ 1140 h 1652"/>
                  <a:gd name="T12" fmla="*/ 53 w 134"/>
                  <a:gd name="T13" fmla="*/ 1040 h 1652"/>
                  <a:gd name="T14" fmla="*/ 42 w 134"/>
                  <a:gd name="T15" fmla="*/ 938 h 1652"/>
                  <a:gd name="T16" fmla="*/ 33 w 134"/>
                  <a:gd name="T17" fmla="*/ 836 h 1652"/>
                  <a:gd name="T18" fmla="*/ 25 w 134"/>
                  <a:gd name="T19" fmla="*/ 734 h 1652"/>
                  <a:gd name="T20" fmla="*/ 18 w 134"/>
                  <a:gd name="T21" fmla="*/ 631 h 1652"/>
                  <a:gd name="T22" fmla="*/ 12 w 134"/>
                  <a:gd name="T23" fmla="*/ 528 h 1652"/>
                  <a:gd name="T24" fmla="*/ 7 w 134"/>
                  <a:gd name="T25" fmla="*/ 425 h 1652"/>
                  <a:gd name="T26" fmla="*/ 4 w 134"/>
                  <a:gd name="T27" fmla="*/ 320 h 1652"/>
                  <a:gd name="T28" fmla="*/ 1 w 134"/>
                  <a:gd name="T29" fmla="*/ 214 h 1652"/>
                  <a:gd name="T30" fmla="*/ 0 w 134"/>
                  <a:gd name="T31" fmla="*/ 107 h 1652"/>
                  <a:gd name="T32" fmla="*/ 1 w 134"/>
                  <a:gd name="T33" fmla="*/ 0 h 1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1652">
                    <a:moveTo>
                      <a:pt x="134" y="1652"/>
                    </a:moveTo>
                    <a:lnTo>
                      <a:pt x="118" y="1548"/>
                    </a:lnTo>
                    <a:lnTo>
                      <a:pt x="104" y="1446"/>
                    </a:lnTo>
                    <a:lnTo>
                      <a:pt x="90" y="1344"/>
                    </a:lnTo>
                    <a:lnTo>
                      <a:pt x="77" y="1242"/>
                    </a:lnTo>
                    <a:lnTo>
                      <a:pt x="64" y="1140"/>
                    </a:lnTo>
                    <a:lnTo>
                      <a:pt x="53" y="1040"/>
                    </a:lnTo>
                    <a:lnTo>
                      <a:pt x="42" y="938"/>
                    </a:lnTo>
                    <a:lnTo>
                      <a:pt x="33" y="836"/>
                    </a:lnTo>
                    <a:lnTo>
                      <a:pt x="25" y="734"/>
                    </a:lnTo>
                    <a:lnTo>
                      <a:pt x="18" y="631"/>
                    </a:lnTo>
                    <a:lnTo>
                      <a:pt x="12" y="528"/>
                    </a:lnTo>
                    <a:lnTo>
                      <a:pt x="7" y="425"/>
                    </a:lnTo>
                    <a:lnTo>
                      <a:pt x="4" y="320"/>
                    </a:lnTo>
                    <a:lnTo>
                      <a:pt x="1" y="214"/>
                    </a:lnTo>
                    <a:lnTo>
                      <a:pt x="0" y="107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8" name="Freeform 824"/>
              <p:cNvSpPr>
                <a:spLocks/>
              </p:cNvSpPr>
              <p:nvPr/>
            </p:nvSpPr>
            <p:spPr bwMode="auto">
              <a:xfrm>
                <a:off x="3237" y="2933"/>
                <a:ext cx="14" cy="62"/>
              </a:xfrm>
              <a:custGeom>
                <a:avLst/>
                <a:gdLst>
                  <a:gd name="T0" fmla="*/ 0 w 113"/>
                  <a:gd name="T1" fmla="*/ 498 h 498"/>
                  <a:gd name="T2" fmla="*/ 2 w 113"/>
                  <a:gd name="T3" fmla="*/ 464 h 498"/>
                  <a:gd name="T4" fmla="*/ 6 w 113"/>
                  <a:gd name="T5" fmla="*/ 432 h 498"/>
                  <a:gd name="T6" fmla="*/ 11 w 113"/>
                  <a:gd name="T7" fmla="*/ 400 h 498"/>
                  <a:gd name="T8" fmla="*/ 17 w 113"/>
                  <a:gd name="T9" fmla="*/ 369 h 498"/>
                  <a:gd name="T10" fmla="*/ 23 w 113"/>
                  <a:gd name="T11" fmla="*/ 338 h 498"/>
                  <a:gd name="T12" fmla="*/ 30 w 113"/>
                  <a:gd name="T13" fmla="*/ 306 h 498"/>
                  <a:gd name="T14" fmla="*/ 38 w 113"/>
                  <a:gd name="T15" fmla="*/ 275 h 498"/>
                  <a:gd name="T16" fmla="*/ 45 w 113"/>
                  <a:gd name="T17" fmla="*/ 244 h 498"/>
                  <a:gd name="T18" fmla="*/ 54 w 113"/>
                  <a:gd name="T19" fmla="*/ 214 h 498"/>
                  <a:gd name="T20" fmla="*/ 62 w 113"/>
                  <a:gd name="T21" fmla="*/ 184 h 498"/>
                  <a:gd name="T22" fmla="*/ 71 w 113"/>
                  <a:gd name="T23" fmla="*/ 152 h 498"/>
                  <a:gd name="T24" fmla="*/ 80 w 113"/>
                  <a:gd name="T25" fmla="*/ 122 h 498"/>
                  <a:gd name="T26" fmla="*/ 88 w 113"/>
                  <a:gd name="T27" fmla="*/ 92 h 498"/>
                  <a:gd name="T28" fmla="*/ 97 w 113"/>
                  <a:gd name="T29" fmla="*/ 61 h 498"/>
                  <a:gd name="T30" fmla="*/ 105 w 113"/>
                  <a:gd name="T31" fmla="*/ 31 h 498"/>
                  <a:gd name="T32" fmla="*/ 113 w 113"/>
                  <a:gd name="T33" fmla="*/ 0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498">
                    <a:moveTo>
                      <a:pt x="0" y="498"/>
                    </a:moveTo>
                    <a:lnTo>
                      <a:pt x="2" y="464"/>
                    </a:lnTo>
                    <a:lnTo>
                      <a:pt x="6" y="432"/>
                    </a:lnTo>
                    <a:lnTo>
                      <a:pt x="11" y="400"/>
                    </a:lnTo>
                    <a:lnTo>
                      <a:pt x="17" y="369"/>
                    </a:lnTo>
                    <a:lnTo>
                      <a:pt x="23" y="338"/>
                    </a:lnTo>
                    <a:lnTo>
                      <a:pt x="30" y="306"/>
                    </a:lnTo>
                    <a:lnTo>
                      <a:pt x="38" y="275"/>
                    </a:lnTo>
                    <a:lnTo>
                      <a:pt x="45" y="244"/>
                    </a:lnTo>
                    <a:lnTo>
                      <a:pt x="54" y="214"/>
                    </a:lnTo>
                    <a:lnTo>
                      <a:pt x="62" y="184"/>
                    </a:lnTo>
                    <a:lnTo>
                      <a:pt x="71" y="152"/>
                    </a:lnTo>
                    <a:lnTo>
                      <a:pt x="80" y="122"/>
                    </a:lnTo>
                    <a:lnTo>
                      <a:pt x="88" y="92"/>
                    </a:lnTo>
                    <a:lnTo>
                      <a:pt x="97" y="61"/>
                    </a:lnTo>
                    <a:lnTo>
                      <a:pt x="105" y="31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29" name="Freeform 825"/>
              <p:cNvSpPr>
                <a:spLocks/>
              </p:cNvSpPr>
              <p:nvPr/>
            </p:nvSpPr>
            <p:spPr bwMode="auto">
              <a:xfrm>
                <a:off x="3251" y="2855"/>
                <a:ext cx="38" cy="78"/>
              </a:xfrm>
              <a:custGeom>
                <a:avLst/>
                <a:gdLst>
                  <a:gd name="T0" fmla="*/ 0 w 298"/>
                  <a:gd name="T1" fmla="*/ 630 h 630"/>
                  <a:gd name="T2" fmla="*/ 23 w 298"/>
                  <a:gd name="T3" fmla="*/ 592 h 630"/>
                  <a:gd name="T4" fmla="*/ 45 w 298"/>
                  <a:gd name="T5" fmla="*/ 555 h 630"/>
                  <a:gd name="T6" fmla="*/ 66 w 298"/>
                  <a:gd name="T7" fmla="*/ 517 h 630"/>
                  <a:gd name="T8" fmla="*/ 87 w 298"/>
                  <a:gd name="T9" fmla="*/ 477 h 630"/>
                  <a:gd name="T10" fmla="*/ 106 w 298"/>
                  <a:gd name="T11" fmla="*/ 438 h 630"/>
                  <a:gd name="T12" fmla="*/ 124 w 298"/>
                  <a:gd name="T13" fmla="*/ 399 h 630"/>
                  <a:gd name="T14" fmla="*/ 142 w 298"/>
                  <a:gd name="T15" fmla="*/ 360 h 630"/>
                  <a:gd name="T16" fmla="*/ 159 w 298"/>
                  <a:gd name="T17" fmla="*/ 319 h 630"/>
                  <a:gd name="T18" fmla="*/ 176 w 298"/>
                  <a:gd name="T19" fmla="*/ 279 h 630"/>
                  <a:gd name="T20" fmla="*/ 193 w 298"/>
                  <a:gd name="T21" fmla="*/ 239 h 630"/>
                  <a:gd name="T22" fmla="*/ 209 w 298"/>
                  <a:gd name="T23" fmla="*/ 199 h 630"/>
                  <a:gd name="T24" fmla="*/ 227 w 298"/>
                  <a:gd name="T25" fmla="*/ 159 h 630"/>
                  <a:gd name="T26" fmla="*/ 244 w 298"/>
                  <a:gd name="T27" fmla="*/ 119 h 630"/>
                  <a:gd name="T28" fmla="*/ 261 w 298"/>
                  <a:gd name="T29" fmla="*/ 79 h 630"/>
                  <a:gd name="T30" fmla="*/ 279 w 298"/>
                  <a:gd name="T31" fmla="*/ 39 h 630"/>
                  <a:gd name="T32" fmla="*/ 298 w 298"/>
                  <a:gd name="T33" fmla="*/ 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630">
                    <a:moveTo>
                      <a:pt x="0" y="630"/>
                    </a:moveTo>
                    <a:lnTo>
                      <a:pt x="23" y="592"/>
                    </a:lnTo>
                    <a:lnTo>
                      <a:pt x="45" y="555"/>
                    </a:lnTo>
                    <a:lnTo>
                      <a:pt x="66" y="517"/>
                    </a:lnTo>
                    <a:lnTo>
                      <a:pt x="87" y="477"/>
                    </a:lnTo>
                    <a:lnTo>
                      <a:pt x="106" y="438"/>
                    </a:lnTo>
                    <a:lnTo>
                      <a:pt x="124" y="399"/>
                    </a:lnTo>
                    <a:lnTo>
                      <a:pt x="142" y="360"/>
                    </a:lnTo>
                    <a:lnTo>
                      <a:pt x="159" y="319"/>
                    </a:lnTo>
                    <a:lnTo>
                      <a:pt x="176" y="279"/>
                    </a:lnTo>
                    <a:lnTo>
                      <a:pt x="193" y="239"/>
                    </a:lnTo>
                    <a:lnTo>
                      <a:pt x="209" y="199"/>
                    </a:lnTo>
                    <a:lnTo>
                      <a:pt x="227" y="159"/>
                    </a:lnTo>
                    <a:lnTo>
                      <a:pt x="244" y="119"/>
                    </a:lnTo>
                    <a:lnTo>
                      <a:pt x="261" y="79"/>
                    </a:lnTo>
                    <a:lnTo>
                      <a:pt x="279" y="39"/>
                    </a:lnTo>
                    <a:lnTo>
                      <a:pt x="2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0" name="Freeform 826"/>
              <p:cNvSpPr>
                <a:spLocks/>
              </p:cNvSpPr>
              <p:nvPr/>
            </p:nvSpPr>
            <p:spPr bwMode="auto">
              <a:xfrm>
                <a:off x="3288" y="2787"/>
                <a:ext cx="7" cy="68"/>
              </a:xfrm>
              <a:custGeom>
                <a:avLst/>
                <a:gdLst>
                  <a:gd name="T0" fmla="*/ 7 w 61"/>
                  <a:gd name="T1" fmla="*/ 536 h 536"/>
                  <a:gd name="T2" fmla="*/ 6 w 61"/>
                  <a:gd name="T3" fmla="*/ 502 h 536"/>
                  <a:gd name="T4" fmla="*/ 5 w 61"/>
                  <a:gd name="T5" fmla="*/ 468 h 536"/>
                  <a:gd name="T6" fmla="*/ 4 w 61"/>
                  <a:gd name="T7" fmla="*/ 433 h 536"/>
                  <a:gd name="T8" fmla="*/ 2 w 61"/>
                  <a:gd name="T9" fmla="*/ 398 h 536"/>
                  <a:gd name="T10" fmla="*/ 1 w 61"/>
                  <a:gd name="T11" fmla="*/ 363 h 536"/>
                  <a:gd name="T12" fmla="*/ 0 w 61"/>
                  <a:gd name="T13" fmla="*/ 328 h 536"/>
                  <a:gd name="T14" fmla="*/ 0 w 61"/>
                  <a:gd name="T15" fmla="*/ 293 h 536"/>
                  <a:gd name="T16" fmla="*/ 0 w 61"/>
                  <a:gd name="T17" fmla="*/ 257 h 536"/>
                  <a:gd name="T18" fmla="*/ 1 w 61"/>
                  <a:gd name="T19" fmla="*/ 222 h 536"/>
                  <a:gd name="T20" fmla="*/ 4 w 61"/>
                  <a:gd name="T21" fmla="*/ 188 h 536"/>
                  <a:gd name="T22" fmla="*/ 8 w 61"/>
                  <a:gd name="T23" fmla="*/ 155 h 536"/>
                  <a:gd name="T24" fmla="*/ 14 w 61"/>
                  <a:gd name="T25" fmla="*/ 121 h 536"/>
                  <a:gd name="T26" fmla="*/ 22 w 61"/>
                  <a:gd name="T27" fmla="*/ 89 h 536"/>
                  <a:gd name="T28" fmla="*/ 32 w 61"/>
                  <a:gd name="T29" fmla="*/ 58 h 536"/>
                  <a:gd name="T30" fmla="*/ 45 w 61"/>
                  <a:gd name="T31" fmla="*/ 28 h 536"/>
                  <a:gd name="T32" fmla="*/ 61 w 61"/>
                  <a:gd name="T33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536">
                    <a:moveTo>
                      <a:pt x="7" y="536"/>
                    </a:moveTo>
                    <a:lnTo>
                      <a:pt x="6" y="502"/>
                    </a:lnTo>
                    <a:lnTo>
                      <a:pt x="5" y="468"/>
                    </a:lnTo>
                    <a:lnTo>
                      <a:pt x="4" y="433"/>
                    </a:lnTo>
                    <a:lnTo>
                      <a:pt x="2" y="398"/>
                    </a:lnTo>
                    <a:lnTo>
                      <a:pt x="1" y="363"/>
                    </a:lnTo>
                    <a:lnTo>
                      <a:pt x="0" y="328"/>
                    </a:lnTo>
                    <a:lnTo>
                      <a:pt x="0" y="293"/>
                    </a:lnTo>
                    <a:lnTo>
                      <a:pt x="0" y="257"/>
                    </a:lnTo>
                    <a:lnTo>
                      <a:pt x="1" y="222"/>
                    </a:lnTo>
                    <a:lnTo>
                      <a:pt x="4" y="188"/>
                    </a:lnTo>
                    <a:lnTo>
                      <a:pt x="8" y="155"/>
                    </a:lnTo>
                    <a:lnTo>
                      <a:pt x="14" y="121"/>
                    </a:lnTo>
                    <a:lnTo>
                      <a:pt x="22" y="89"/>
                    </a:lnTo>
                    <a:lnTo>
                      <a:pt x="32" y="58"/>
                    </a:lnTo>
                    <a:lnTo>
                      <a:pt x="45" y="28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1" name="Freeform 827"/>
              <p:cNvSpPr>
                <a:spLocks/>
              </p:cNvSpPr>
              <p:nvPr/>
            </p:nvSpPr>
            <p:spPr bwMode="auto">
              <a:xfrm>
                <a:off x="3295" y="2741"/>
                <a:ext cx="61" cy="46"/>
              </a:xfrm>
              <a:custGeom>
                <a:avLst/>
                <a:gdLst>
                  <a:gd name="T0" fmla="*/ 0 w 484"/>
                  <a:gd name="T1" fmla="*/ 376 h 376"/>
                  <a:gd name="T2" fmla="*/ 38 w 484"/>
                  <a:gd name="T3" fmla="*/ 356 h 376"/>
                  <a:gd name="T4" fmla="*/ 71 w 484"/>
                  <a:gd name="T5" fmla="*/ 333 h 376"/>
                  <a:gd name="T6" fmla="*/ 101 w 484"/>
                  <a:gd name="T7" fmla="*/ 306 h 376"/>
                  <a:gd name="T8" fmla="*/ 129 w 484"/>
                  <a:gd name="T9" fmla="*/ 276 h 376"/>
                  <a:gd name="T10" fmla="*/ 153 w 484"/>
                  <a:gd name="T11" fmla="*/ 244 h 376"/>
                  <a:gd name="T12" fmla="*/ 176 w 484"/>
                  <a:gd name="T13" fmla="*/ 211 h 376"/>
                  <a:gd name="T14" fmla="*/ 198 w 484"/>
                  <a:gd name="T15" fmla="*/ 176 h 376"/>
                  <a:gd name="T16" fmla="*/ 220 w 484"/>
                  <a:gd name="T17" fmla="*/ 143 h 376"/>
                  <a:gd name="T18" fmla="*/ 243 w 484"/>
                  <a:gd name="T19" fmla="*/ 111 h 376"/>
                  <a:gd name="T20" fmla="*/ 268 w 484"/>
                  <a:gd name="T21" fmla="*/ 82 h 376"/>
                  <a:gd name="T22" fmla="*/ 294 w 484"/>
                  <a:gd name="T23" fmla="*/ 55 h 376"/>
                  <a:gd name="T24" fmla="*/ 323 w 484"/>
                  <a:gd name="T25" fmla="*/ 33 h 376"/>
                  <a:gd name="T26" fmla="*/ 355 w 484"/>
                  <a:gd name="T27" fmla="*/ 16 h 376"/>
                  <a:gd name="T28" fmla="*/ 393 w 484"/>
                  <a:gd name="T29" fmla="*/ 4 h 376"/>
                  <a:gd name="T30" fmla="*/ 435 w 484"/>
                  <a:gd name="T31" fmla="*/ 0 h 376"/>
                  <a:gd name="T32" fmla="*/ 484 w 484"/>
                  <a:gd name="T33" fmla="*/ 4 h 3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4" h="376">
                    <a:moveTo>
                      <a:pt x="0" y="376"/>
                    </a:moveTo>
                    <a:lnTo>
                      <a:pt x="38" y="356"/>
                    </a:lnTo>
                    <a:lnTo>
                      <a:pt x="71" y="333"/>
                    </a:lnTo>
                    <a:lnTo>
                      <a:pt x="101" y="306"/>
                    </a:lnTo>
                    <a:lnTo>
                      <a:pt x="129" y="276"/>
                    </a:lnTo>
                    <a:lnTo>
                      <a:pt x="153" y="244"/>
                    </a:lnTo>
                    <a:lnTo>
                      <a:pt x="176" y="211"/>
                    </a:lnTo>
                    <a:lnTo>
                      <a:pt x="198" y="176"/>
                    </a:lnTo>
                    <a:lnTo>
                      <a:pt x="220" y="143"/>
                    </a:lnTo>
                    <a:lnTo>
                      <a:pt x="243" y="111"/>
                    </a:lnTo>
                    <a:lnTo>
                      <a:pt x="268" y="82"/>
                    </a:lnTo>
                    <a:lnTo>
                      <a:pt x="294" y="55"/>
                    </a:lnTo>
                    <a:lnTo>
                      <a:pt x="323" y="33"/>
                    </a:lnTo>
                    <a:lnTo>
                      <a:pt x="355" y="16"/>
                    </a:lnTo>
                    <a:lnTo>
                      <a:pt x="393" y="4"/>
                    </a:lnTo>
                    <a:lnTo>
                      <a:pt x="435" y="0"/>
                    </a:lnTo>
                    <a:lnTo>
                      <a:pt x="484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2" name="Line 828"/>
              <p:cNvSpPr>
                <a:spLocks noChangeShapeType="1"/>
              </p:cNvSpPr>
              <p:nvPr/>
            </p:nvSpPr>
            <p:spPr bwMode="auto">
              <a:xfrm flipV="1">
                <a:off x="3356" y="2739"/>
                <a:ext cx="8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3" name="Freeform 829"/>
              <p:cNvSpPr>
                <a:spLocks/>
              </p:cNvSpPr>
              <p:nvPr/>
            </p:nvSpPr>
            <p:spPr bwMode="auto">
              <a:xfrm>
                <a:off x="3437" y="2739"/>
                <a:ext cx="104" cy="106"/>
              </a:xfrm>
              <a:custGeom>
                <a:avLst/>
                <a:gdLst>
                  <a:gd name="T0" fmla="*/ 0 w 830"/>
                  <a:gd name="T1" fmla="*/ 0 h 842"/>
                  <a:gd name="T2" fmla="*/ 64 w 830"/>
                  <a:gd name="T3" fmla="*/ 42 h 842"/>
                  <a:gd name="T4" fmla="*/ 124 w 830"/>
                  <a:gd name="T5" fmla="*/ 89 h 842"/>
                  <a:gd name="T6" fmla="*/ 181 w 830"/>
                  <a:gd name="T7" fmla="*/ 138 h 842"/>
                  <a:gd name="T8" fmla="*/ 234 w 830"/>
                  <a:gd name="T9" fmla="*/ 189 h 842"/>
                  <a:gd name="T10" fmla="*/ 285 w 830"/>
                  <a:gd name="T11" fmla="*/ 244 h 842"/>
                  <a:gd name="T12" fmla="*/ 335 w 830"/>
                  <a:gd name="T13" fmla="*/ 299 h 842"/>
                  <a:gd name="T14" fmla="*/ 382 w 830"/>
                  <a:gd name="T15" fmla="*/ 355 h 842"/>
                  <a:gd name="T16" fmla="*/ 429 w 830"/>
                  <a:gd name="T17" fmla="*/ 413 h 842"/>
                  <a:gd name="T18" fmla="*/ 475 w 830"/>
                  <a:gd name="T19" fmla="*/ 470 h 842"/>
                  <a:gd name="T20" fmla="*/ 520 w 830"/>
                  <a:gd name="T21" fmla="*/ 528 h 842"/>
                  <a:gd name="T22" fmla="*/ 568 w 830"/>
                  <a:gd name="T23" fmla="*/ 584 h 842"/>
                  <a:gd name="T24" fmla="*/ 616 w 830"/>
                  <a:gd name="T25" fmla="*/ 639 h 842"/>
                  <a:gd name="T26" fmla="*/ 665 w 830"/>
                  <a:gd name="T27" fmla="*/ 694 h 842"/>
                  <a:gd name="T28" fmla="*/ 717 w 830"/>
                  <a:gd name="T29" fmla="*/ 745 h 842"/>
                  <a:gd name="T30" fmla="*/ 771 w 830"/>
                  <a:gd name="T31" fmla="*/ 794 h 842"/>
                  <a:gd name="T32" fmla="*/ 830 w 830"/>
                  <a:gd name="T33" fmla="*/ 842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0" h="842">
                    <a:moveTo>
                      <a:pt x="0" y="0"/>
                    </a:moveTo>
                    <a:lnTo>
                      <a:pt x="64" y="42"/>
                    </a:lnTo>
                    <a:lnTo>
                      <a:pt x="124" y="89"/>
                    </a:lnTo>
                    <a:lnTo>
                      <a:pt x="181" y="138"/>
                    </a:lnTo>
                    <a:lnTo>
                      <a:pt x="234" y="189"/>
                    </a:lnTo>
                    <a:lnTo>
                      <a:pt x="285" y="244"/>
                    </a:lnTo>
                    <a:lnTo>
                      <a:pt x="335" y="299"/>
                    </a:lnTo>
                    <a:lnTo>
                      <a:pt x="382" y="355"/>
                    </a:lnTo>
                    <a:lnTo>
                      <a:pt x="429" y="413"/>
                    </a:lnTo>
                    <a:lnTo>
                      <a:pt x="475" y="470"/>
                    </a:lnTo>
                    <a:lnTo>
                      <a:pt x="520" y="528"/>
                    </a:lnTo>
                    <a:lnTo>
                      <a:pt x="568" y="584"/>
                    </a:lnTo>
                    <a:lnTo>
                      <a:pt x="616" y="639"/>
                    </a:lnTo>
                    <a:lnTo>
                      <a:pt x="665" y="694"/>
                    </a:lnTo>
                    <a:lnTo>
                      <a:pt x="717" y="745"/>
                    </a:lnTo>
                    <a:lnTo>
                      <a:pt x="771" y="794"/>
                    </a:lnTo>
                    <a:lnTo>
                      <a:pt x="830" y="8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4" name="Freeform 830"/>
              <p:cNvSpPr>
                <a:spLocks/>
              </p:cNvSpPr>
              <p:nvPr/>
            </p:nvSpPr>
            <p:spPr bwMode="auto">
              <a:xfrm>
                <a:off x="3541" y="2845"/>
                <a:ext cx="48" cy="117"/>
              </a:xfrm>
              <a:custGeom>
                <a:avLst/>
                <a:gdLst>
                  <a:gd name="T0" fmla="*/ 0 w 385"/>
                  <a:gd name="T1" fmla="*/ 0 h 942"/>
                  <a:gd name="T2" fmla="*/ 42 w 385"/>
                  <a:gd name="T3" fmla="*/ 48 h 942"/>
                  <a:gd name="T4" fmla="*/ 84 w 385"/>
                  <a:gd name="T5" fmla="*/ 98 h 942"/>
                  <a:gd name="T6" fmla="*/ 127 w 385"/>
                  <a:gd name="T7" fmla="*/ 150 h 942"/>
                  <a:gd name="T8" fmla="*/ 169 w 385"/>
                  <a:gd name="T9" fmla="*/ 202 h 942"/>
                  <a:gd name="T10" fmla="*/ 209 w 385"/>
                  <a:gd name="T11" fmla="*/ 256 h 942"/>
                  <a:gd name="T12" fmla="*/ 246 w 385"/>
                  <a:gd name="T13" fmla="*/ 313 h 942"/>
                  <a:gd name="T14" fmla="*/ 281 w 385"/>
                  <a:gd name="T15" fmla="*/ 369 h 942"/>
                  <a:gd name="T16" fmla="*/ 312 w 385"/>
                  <a:gd name="T17" fmla="*/ 428 h 942"/>
                  <a:gd name="T18" fmla="*/ 338 w 385"/>
                  <a:gd name="T19" fmla="*/ 487 h 942"/>
                  <a:gd name="T20" fmla="*/ 359 w 385"/>
                  <a:gd name="T21" fmla="*/ 548 h 942"/>
                  <a:gd name="T22" fmla="*/ 374 w 385"/>
                  <a:gd name="T23" fmla="*/ 611 h 942"/>
                  <a:gd name="T24" fmla="*/ 384 w 385"/>
                  <a:gd name="T25" fmla="*/ 674 h 942"/>
                  <a:gd name="T26" fmla="*/ 385 w 385"/>
                  <a:gd name="T27" fmla="*/ 740 h 942"/>
                  <a:gd name="T28" fmla="*/ 378 w 385"/>
                  <a:gd name="T29" fmla="*/ 805 h 942"/>
                  <a:gd name="T30" fmla="*/ 362 w 385"/>
                  <a:gd name="T31" fmla="*/ 872 h 942"/>
                  <a:gd name="T32" fmla="*/ 338 w 385"/>
                  <a:gd name="T33" fmla="*/ 942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942">
                    <a:moveTo>
                      <a:pt x="0" y="0"/>
                    </a:moveTo>
                    <a:lnTo>
                      <a:pt x="42" y="48"/>
                    </a:lnTo>
                    <a:lnTo>
                      <a:pt x="84" y="98"/>
                    </a:lnTo>
                    <a:lnTo>
                      <a:pt x="127" y="150"/>
                    </a:lnTo>
                    <a:lnTo>
                      <a:pt x="169" y="202"/>
                    </a:lnTo>
                    <a:lnTo>
                      <a:pt x="209" y="256"/>
                    </a:lnTo>
                    <a:lnTo>
                      <a:pt x="246" y="313"/>
                    </a:lnTo>
                    <a:lnTo>
                      <a:pt x="281" y="369"/>
                    </a:lnTo>
                    <a:lnTo>
                      <a:pt x="312" y="428"/>
                    </a:lnTo>
                    <a:lnTo>
                      <a:pt x="338" y="487"/>
                    </a:lnTo>
                    <a:lnTo>
                      <a:pt x="359" y="548"/>
                    </a:lnTo>
                    <a:lnTo>
                      <a:pt x="374" y="611"/>
                    </a:lnTo>
                    <a:lnTo>
                      <a:pt x="384" y="674"/>
                    </a:lnTo>
                    <a:lnTo>
                      <a:pt x="385" y="740"/>
                    </a:lnTo>
                    <a:lnTo>
                      <a:pt x="378" y="805"/>
                    </a:lnTo>
                    <a:lnTo>
                      <a:pt x="362" y="872"/>
                    </a:lnTo>
                    <a:lnTo>
                      <a:pt x="338" y="9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5" name="Freeform 831"/>
              <p:cNvSpPr>
                <a:spLocks/>
              </p:cNvSpPr>
              <p:nvPr/>
            </p:nvSpPr>
            <p:spPr bwMode="auto">
              <a:xfrm>
                <a:off x="3528" y="3078"/>
                <a:ext cx="57" cy="75"/>
              </a:xfrm>
              <a:custGeom>
                <a:avLst/>
                <a:gdLst>
                  <a:gd name="T0" fmla="*/ 264 w 457"/>
                  <a:gd name="T1" fmla="*/ 594 h 597"/>
                  <a:gd name="T2" fmla="*/ 239 w 457"/>
                  <a:gd name="T3" fmla="*/ 585 h 597"/>
                  <a:gd name="T4" fmla="*/ 215 w 457"/>
                  <a:gd name="T5" fmla="*/ 573 h 597"/>
                  <a:gd name="T6" fmla="*/ 192 w 457"/>
                  <a:gd name="T7" fmla="*/ 558 h 597"/>
                  <a:gd name="T8" fmla="*/ 170 w 457"/>
                  <a:gd name="T9" fmla="*/ 543 h 597"/>
                  <a:gd name="T10" fmla="*/ 148 w 457"/>
                  <a:gd name="T11" fmla="*/ 528 h 597"/>
                  <a:gd name="T12" fmla="*/ 124 w 457"/>
                  <a:gd name="T13" fmla="*/ 516 h 597"/>
                  <a:gd name="T14" fmla="*/ 99 w 457"/>
                  <a:gd name="T15" fmla="*/ 506 h 597"/>
                  <a:gd name="T16" fmla="*/ 78 w 457"/>
                  <a:gd name="T17" fmla="*/ 496 h 597"/>
                  <a:gd name="T18" fmla="*/ 68 w 457"/>
                  <a:gd name="T19" fmla="*/ 481 h 597"/>
                  <a:gd name="T20" fmla="*/ 59 w 457"/>
                  <a:gd name="T21" fmla="*/ 464 h 597"/>
                  <a:gd name="T22" fmla="*/ 52 w 457"/>
                  <a:gd name="T23" fmla="*/ 447 h 597"/>
                  <a:gd name="T24" fmla="*/ 44 w 457"/>
                  <a:gd name="T25" fmla="*/ 430 h 597"/>
                  <a:gd name="T26" fmla="*/ 35 w 457"/>
                  <a:gd name="T27" fmla="*/ 414 h 597"/>
                  <a:gd name="T28" fmla="*/ 24 w 457"/>
                  <a:gd name="T29" fmla="*/ 398 h 597"/>
                  <a:gd name="T30" fmla="*/ 9 w 457"/>
                  <a:gd name="T31" fmla="*/ 385 h 597"/>
                  <a:gd name="T32" fmla="*/ 19 w 457"/>
                  <a:gd name="T33" fmla="*/ 357 h 597"/>
                  <a:gd name="T34" fmla="*/ 55 w 457"/>
                  <a:gd name="T35" fmla="*/ 313 h 597"/>
                  <a:gd name="T36" fmla="*/ 86 w 457"/>
                  <a:gd name="T37" fmla="*/ 267 h 597"/>
                  <a:gd name="T38" fmla="*/ 116 w 457"/>
                  <a:gd name="T39" fmla="*/ 219 h 597"/>
                  <a:gd name="T40" fmla="*/ 143 w 457"/>
                  <a:gd name="T41" fmla="*/ 168 h 597"/>
                  <a:gd name="T42" fmla="*/ 169 w 457"/>
                  <a:gd name="T43" fmla="*/ 119 h 597"/>
                  <a:gd name="T44" fmla="*/ 196 w 457"/>
                  <a:gd name="T45" fmla="*/ 70 h 597"/>
                  <a:gd name="T46" fmla="*/ 223 w 457"/>
                  <a:gd name="T47" fmla="*/ 22 h 597"/>
                  <a:gd name="T48" fmla="*/ 250 w 457"/>
                  <a:gd name="T49" fmla="*/ 12 h 597"/>
                  <a:gd name="T50" fmla="*/ 268 w 457"/>
                  <a:gd name="T51" fmla="*/ 39 h 597"/>
                  <a:gd name="T52" fmla="*/ 283 w 457"/>
                  <a:gd name="T53" fmla="*/ 68 h 597"/>
                  <a:gd name="T54" fmla="*/ 294 w 457"/>
                  <a:gd name="T55" fmla="*/ 98 h 597"/>
                  <a:gd name="T56" fmla="*/ 304 w 457"/>
                  <a:gd name="T57" fmla="*/ 128 h 597"/>
                  <a:gd name="T58" fmla="*/ 313 w 457"/>
                  <a:gd name="T59" fmla="*/ 158 h 597"/>
                  <a:gd name="T60" fmla="*/ 323 w 457"/>
                  <a:gd name="T61" fmla="*/ 188 h 597"/>
                  <a:gd name="T62" fmla="*/ 336 w 457"/>
                  <a:gd name="T63" fmla="*/ 218 h 597"/>
                  <a:gd name="T64" fmla="*/ 457 w 457"/>
                  <a:gd name="T65" fmla="*/ 405 h 597"/>
                  <a:gd name="T66" fmla="*/ 430 w 457"/>
                  <a:gd name="T67" fmla="*/ 423 h 597"/>
                  <a:gd name="T68" fmla="*/ 406 w 457"/>
                  <a:gd name="T69" fmla="*/ 446 h 597"/>
                  <a:gd name="T70" fmla="*/ 384 w 457"/>
                  <a:gd name="T71" fmla="*/ 472 h 597"/>
                  <a:gd name="T72" fmla="*/ 364 w 457"/>
                  <a:gd name="T73" fmla="*/ 499 h 597"/>
                  <a:gd name="T74" fmla="*/ 343 w 457"/>
                  <a:gd name="T75" fmla="*/ 527 h 597"/>
                  <a:gd name="T76" fmla="*/ 323 w 457"/>
                  <a:gd name="T77" fmla="*/ 553 h 597"/>
                  <a:gd name="T78" fmla="*/ 302 w 457"/>
                  <a:gd name="T79" fmla="*/ 576 h 597"/>
                  <a:gd name="T80" fmla="*/ 278 w 457"/>
                  <a:gd name="T81" fmla="*/ 597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57" h="597">
                    <a:moveTo>
                      <a:pt x="278" y="597"/>
                    </a:moveTo>
                    <a:lnTo>
                      <a:pt x="264" y="594"/>
                    </a:lnTo>
                    <a:lnTo>
                      <a:pt x="252" y="590"/>
                    </a:lnTo>
                    <a:lnTo>
                      <a:pt x="239" y="585"/>
                    </a:lnTo>
                    <a:lnTo>
                      <a:pt x="228" y="579"/>
                    </a:lnTo>
                    <a:lnTo>
                      <a:pt x="215" y="573"/>
                    </a:lnTo>
                    <a:lnTo>
                      <a:pt x="204" y="566"/>
                    </a:lnTo>
                    <a:lnTo>
                      <a:pt x="192" y="558"/>
                    </a:lnTo>
                    <a:lnTo>
                      <a:pt x="181" y="551"/>
                    </a:lnTo>
                    <a:lnTo>
                      <a:pt x="170" y="543"/>
                    </a:lnTo>
                    <a:lnTo>
                      <a:pt x="159" y="535"/>
                    </a:lnTo>
                    <a:lnTo>
                      <a:pt x="148" y="528"/>
                    </a:lnTo>
                    <a:lnTo>
                      <a:pt x="136" y="522"/>
                    </a:lnTo>
                    <a:lnTo>
                      <a:pt x="124" y="516"/>
                    </a:lnTo>
                    <a:lnTo>
                      <a:pt x="112" y="511"/>
                    </a:lnTo>
                    <a:lnTo>
                      <a:pt x="99" y="506"/>
                    </a:lnTo>
                    <a:lnTo>
                      <a:pt x="85" y="504"/>
                    </a:lnTo>
                    <a:lnTo>
                      <a:pt x="78" y="496"/>
                    </a:lnTo>
                    <a:lnTo>
                      <a:pt x="73" y="488"/>
                    </a:lnTo>
                    <a:lnTo>
                      <a:pt x="68" y="481"/>
                    </a:lnTo>
                    <a:lnTo>
                      <a:pt x="63" y="472"/>
                    </a:lnTo>
                    <a:lnTo>
                      <a:pt x="59" y="464"/>
                    </a:lnTo>
                    <a:lnTo>
                      <a:pt x="55" y="455"/>
                    </a:lnTo>
                    <a:lnTo>
                      <a:pt x="52" y="447"/>
                    </a:lnTo>
                    <a:lnTo>
                      <a:pt x="48" y="438"/>
                    </a:lnTo>
                    <a:lnTo>
                      <a:pt x="44" y="430"/>
                    </a:lnTo>
                    <a:lnTo>
                      <a:pt x="40" y="422"/>
                    </a:lnTo>
                    <a:lnTo>
                      <a:pt x="35" y="414"/>
                    </a:lnTo>
                    <a:lnTo>
                      <a:pt x="30" y="406"/>
                    </a:lnTo>
                    <a:lnTo>
                      <a:pt x="24" y="398"/>
                    </a:lnTo>
                    <a:lnTo>
                      <a:pt x="17" y="391"/>
                    </a:lnTo>
                    <a:lnTo>
                      <a:pt x="9" y="385"/>
                    </a:lnTo>
                    <a:lnTo>
                      <a:pt x="0" y="379"/>
                    </a:lnTo>
                    <a:lnTo>
                      <a:pt x="19" y="357"/>
                    </a:lnTo>
                    <a:lnTo>
                      <a:pt x="37" y="336"/>
                    </a:lnTo>
                    <a:lnTo>
                      <a:pt x="55" y="313"/>
                    </a:lnTo>
                    <a:lnTo>
                      <a:pt x="71" y="290"/>
                    </a:lnTo>
                    <a:lnTo>
                      <a:pt x="86" y="267"/>
                    </a:lnTo>
                    <a:lnTo>
                      <a:pt x="102" y="243"/>
                    </a:lnTo>
                    <a:lnTo>
                      <a:pt x="116" y="219"/>
                    </a:lnTo>
                    <a:lnTo>
                      <a:pt x="130" y="193"/>
                    </a:lnTo>
                    <a:lnTo>
                      <a:pt x="143" y="168"/>
                    </a:lnTo>
                    <a:lnTo>
                      <a:pt x="156" y="144"/>
                    </a:lnTo>
                    <a:lnTo>
                      <a:pt x="169" y="119"/>
                    </a:lnTo>
                    <a:lnTo>
                      <a:pt x="182" y="94"/>
                    </a:lnTo>
                    <a:lnTo>
                      <a:pt x="196" y="70"/>
                    </a:lnTo>
                    <a:lnTo>
                      <a:pt x="209" y="45"/>
                    </a:lnTo>
                    <a:lnTo>
                      <a:pt x="223" y="22"/>
                    </a:lnTo>
                    <a:lnTo>
                      <a:pt x="239" y="0"/>
                    </a:lnTo>
                    <a:lnTo>
                      <a:pt x="250" y="12"/>
                    </a:lnTo>
                    <a:lnTo>
                      <a:pt x="260" y="25"/>
                    </a:lnTo>
                    <a:lnTo>
                      <a:pt x="268" y="39"/>
                    </a:lnTo>
                    <a:lnTo>
                      <a:pt x="276" y="53"/>
                    </a:lnTo>
                    <a:lnTo>
                      <a:pt x="283" y="68"/>
                    </a:lnTo>
                    <a:lnTo>
                      <a:pt x="289" y="83"/>
                    </a:lnTo>
                    <a:lnTo>
                      <a:pt x="294" y="98"/>
                    </a:lnTo>
                    <a:lnTo>
                      <a:pt x="299" y="113"/>
                    </a:lnTo>
                    <a:lnTo>
                      <a:pt x="304" y="128"/>
                    </a:lnTo>
                    <a:lnTo>
                      <a:pt x="308" y="143"/>
                    </a:lnTo>
                    <a:lnTo>
                      <a:pt x="313" y="158"/>
                    </a:lnTo>
                    <a:lnTo>
                      <a:pt x="318" y="173"/>
                    </a:lnTo>
                    <a:lnTo>
                      <a:pt x="323" y="188"/>
                    </a:lnTo>
                    <a:lnTo>
                      <a:pt x="329" y="203"/>
                    </a:lnTo>
                    <a:lnTo>
                      <a:pt x="336" y="218"/>
                    </a:lnTo>
                    <a:lnTo>
                      <a:pt x="344" y="233"/>
                    </a:lnTo>
                    <a:lnTo>
                      <a:pt x="457" y="405"/>
                    </a:lnTo>
                    <a:lnTo>
                      <a:pt x="443" y="413"/>
                    </a:lnTo>
                    <a:lnTo>
                      <a:pt x="430" y="423"/>
                    </a:lnTo>
                    <a:lnTo>
                      <a:pt x="417" y="434"/>
                    </a:lnTo>
                    <a:lnTo>
                      <a:pt x="406" y="446"/>
                    </a:lnTo>
                    <a:lnTo>
                      <a:pt x="395" y="459"/>
                    </a:lnTo>
                    <a:lnTo>
                      <a:pt x="384" y="472"/>
                    </a:lnTo>
                    <a:lnTo>
                      <a:pt x="374" y="485"/>
                    </a:lnTo>
                    <a:lnTo>
                      <a:pt x="364" y="499"/>
                    </a:lnTo>
                    <a:lnTo>
                      <a:pt x="353" y="513"/>
                    </a:lnTo>
                    <a:lnTo>
                      <a:pt x="343" y="527"/>
                    </a:lnTo>
                    <a:lnTo>
                      <a:pt x="333" y="540"/>
                    </a:lnTo>
                    <a:lnTo>
                      <a:pt x="323" y="553"/>
                    </a:lnTo>
                    <a:lnTo>
                      <a:pt x="313" y="565"/>
                    </a:lnTo>
                    <a:lnTo>
                      <a:pt x="302" y="576"/>
                    </a:lnTo>
                    <a:lnTo>
                      <a:pt x="290" y="587"/>
                    </a:lnTo>
                    <a:lnTo>
                      <a:pt x="278" y="59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6" name="Freeform 832"/>
              <p:cNvSpPr>
                <a:spLocks/>
              </p:cNvSpPr>
              <p:nvPr/>
            </p:nvSpPr>
            <p:spPr bwMode="auto">
              <a:xfrm>
                <a:off x="3539" y="3141"/>
                <a:ext cx="24" cy="12"/>
              </a:xfrm>
              <a:custGeom>
                <a:avLst/>
                <a:gdLst>
                  <a:gd name="T0" fmla="*/ 193 w 193"/>
                  <a:gd name="T1" fmla="*/ 93 h 93"/>
                  <a:gd name="T2" fmla="*/ 179 w 193"/>
                  <a:gd name="T3" fmla="*/ 90 h 93"/>
                  <a:gd name="T4" fmla="*/ 167 w 193"/>
                  <a:gd name="T5" fmla="*/ 86 h 93"/>
                  <a:gd name="T6" fmla="*/ 154 w 193"/>
                  <a:gd name="T7" fmla="*/ 81 h 93"/>
                  <a:gd name="T8" fmla="*/ 143 w 193"/>
                  <a:gd name="T9" fmla="*/ 75 h 93"/>
                  <a:gd name="T10" fmla="*/ 130 w 193"/>
                  <a:gd name="T11" fmla="*/ 69 h 93"/>
                  <a:gd name="T12" fmla="*/ 119 w 193"/>
                  <a:gd name="T13" fmla="*/ 62 h 93"/>
                  <a:gd name="T14" fmla="*/ 107 w 193"/>
                  <a:gd name="T15" fmla="*/ 54 h 93"/>
                  <a:gd name="T16" fmla="*/ 96 w 193"/>
                  <a:gd name="T17" fmla="*/ 47 h 93"/>
                  <a:gd name="T18" fmla="*/ 85 w 193"/>
                  <a:gd name="T19" fmla="*/ 39 h 93"/>
                  <a:gd name="T20" fmla="*/ 74 w 193"/>
                  <a:gd name="T21" fmla="*/ 31 h 93"/>
                  <a:gd name="T22" fmla="*/ 63 w 193"/>
                  <a:gd name="T23" fmla="*/ 24 h 93"/>
                  <a:gd name="T24" fmla="*/ 51 w 193"/>
                  <a:gd name="T25" fmla="*/ 18 h 93"/>
                  <a:gd name="T26" fmla="*/ 39 w 193"/>
                  <a:gd name="T27" fmla="*/ 12 h 93"/>
                  <a:gd name="T28" fmla="*/ 27 w 193"/>
                  <a:gd name="T29" fmla="*/ 7 h 93"/>
                  <a:gd name="T30" fmla="*/ 14 w 193"/>
                  <a:gd name="T31" fmla="*/ 2 h 93"/>
                  <a:gd name="T32" fmla="*/ 0 w 193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93">
                    <a:moveTo>
                      <a:pt x="193" y="93"/>
                    </a:moveTo>
                    <a:lnTo>
                      <a:pt x="179" y="90"/>
                    </a:lnTo>
                    <a:lnTo>
                      <a:pt x="167" y="86"/>
                    </a:lnTo>
                    <a:lnTo>
                      <a:pt x="154" y="81"/>
                    </a:lnTo>
                    <a:lnTo>
                      <a:pt x="143" y="75"/>
                    </a:lnTo>
                    <a:lnTo>
                      <a:pt x="130" y="69"/>
                    </a:lnTo>
                    <a:lnTo>
                      <a:pt x="119" y="62"/>
                    </a:lnTo>
                    <a:lnTo>
                      <a:pt x="107" y="54"/>
                    </a:lnTo>
                    <a:lnTo>
                      <a:pt x="96" y="47"/>
                    </a:lnTo>
                    <a:lnTo>
                      <a:pt x="85" y="39"/>
                    </a:lnTo>
                    <a:lnTo>
                      <a:pt x="74" y="31"/>
                    </a:lnTo>
                    <a:lnTo>
                      <a:pt x="63" y="24"/>
                    </a:lnTo>
                    <a:lnTo>
                      <a:pt x="51" y="18"/>
                    </a:lnTo>
                    <a:lnTo>
                      <a:pt x="39" y="12"/>
                    </a:lnTo>
                    <a:lnTo>
                      <a:pt x="27" y="7"/>
                    </a:lnTo>
                    <a:lnTo>
                      <a:pt x="14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7" name="Freeform 833"/>
              <p:cNvSpPr>
                <a:spLocks/>
              </p:cNvSpPr>
              <p:nvPr/>
            </p:nvSpPr>
            <p:spPr bwMode="auto">
              <a:xfrm>
                <a:off x="3528" y="3126"/>
                <a:ext cx="11" cy="15"/>
              </a:xfrm>
              <a:custGeom>
                <a:avLst/>
                <a:gdLst>
                  <a:gd name="T0" fmla="*/ 85 w 85"/>
                  <a:gd name="T1" fmla="*/ 125 h 125"/>
                  <a:gd name="T2" fmla="*/ 78 w 85"/>
                  <a:gd name="T3" fmla="*/ 117 h 125"/>
                  <a:gd name="T4" fmla="*/ 73 w 85"/>
                  <a:gd name="T5" fmla="*/ 109 h 125"/>
                  <a:gd name="T6" fmla="*/ 68 w 85"/>
                  <a:gd name="T7" fmla="*/ 102 h 125"/>
                  <a:gd name="T8" fmla="*/ 63 w 85"/>
                  <a:gd name="T9" fmla="*/ 93 h 125"/>
                  <a:gd name="T10" fmla="*/ 59 w 85"/>
                  <a:gd name="T11" fmla="*/ 85 h 125"/>
                  <a:gd name="T12" fmla="*/ 55 w 85"/>
                  <a:gd name="T13" fmla="*/ 76 h 125"/>
                  <a:gd name="T14" fmla="*/ 52 w 85"/>
                  <a:gd name="T15" fmla="*/ 68 h 125"/>
                  <a:gd name="T16" fmla="*/ 48 w 85"/>
                  <a:gd name="T17" fmla="*/ 59 h 125"/>
                  <a:gd name="T18" fmla="*/ 44 w 85"/>
                  <a:gd name="T19" fmla="*/ 51 h 125"/>
                  <a:gd name="T20" fmla="*/ 40 w 85"/>
                  <a:gd name="T21" fmla="*/ 43 h 125"/>
                  <a:gd name="T22" fmla="*/ 35 w 85"/>
                  <a:gd name="T23" fmla="*/ 35 h 125"/>
                  <a:gd name="T24" fmla="*/ 30 w 85"/>
                  <a:gd name="T25" fmla="*/ 27 h 125"/>
                  <a:gd name="T26" fmla="*/ 24 w 85"/>
                  <a:gd name="T27" fmla="*/ 19 h 125"/>
                  <a:gd name="T28" fmla="*/ 17 w 85"/>
                  <a:gd name="T29" fmla="*/ 12 h 125"/>
                  <a:gd name="T30" fmla="*/ 9 w 85"/>
                  <a:gd name="T31" fmla="*/ 6 h 125"/>
                  <a:gd name="T32" fmla="*/ 0 w 85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25">
                    <a:moveTo>
                      <a:pt x="85" y="125"/>
                    </a:moveTo>
                    <a:lnTo>
                      <a:pt x="78" y="117"/>
                    </a:lnTo>
                    <a:lnTo>
                      <a:pt x="73" y="109"/>
                    </a:lnTo>
                    <a:lnTo>
                      <a:pt x="68" y="102"/>
                    </a:lnTo>
                    <a:lnTo>
                      <a:pt x="63" y="93"/>
                    </a:lnTo>
                    <a:lnTo>
                      <a:pt x="59" y="85"/>
                    </a:lnTo>
                    <a:lnTo>
                      <a:pt x="55" y="76"/>
                    </a:lnTo>
                    <a:lnTo>
                      <a:pt x="52" y="68"/>
                    </a:lnTo>
                    <a:lnTo>
                      <a:pt x="48" y="59"/>
                    </a:lnTo>
                    <a:lnTo>
                      <a:pt x="44" y="51"/>
                    </a:lnTo>
                    <a:lnTo>
                      <a:pt x="40" y="43"/>
                    </a:lnTo>
                    <a:lnTo>
                      <a:pt x="35" y="35"/>
                    </a:lnTo>
                    <a:lnTo>
                      <a:pt x="30" y="27"/>
                    </a:lnTo>
                    <a:lnTo>
                      <a:pt x="24" y="19"/>
                    </a:lnTo>
                    <a:lnTo>
                      <a:pt x="17" y="12"/>
                    </a:lnTo>
                    <a:lnTo>
                      <a:pt x="9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8" name="Freeform 834"/>
              <p:cNvSpPr>
                <a:spLocks/>
              </p:cNvSpPr>
              <p:nvPr/>
            </p:nvSpPr>
            <p:spPr bwMode="auto">
              <a:xfrm>
                <a:off x="3528" y="3078"/>
                <a:ext cx="30" cy="48"/>
              </a:xfrm>
              <a:custGeom>
                <a:avLst/>
                <a:gdLst>
                  <a:gd name="T0" fmla="*/ 0 w 239"/>
                  <a:gd name="T1" fmla="*/ 379 h 379"/>
                  <a:gd name="T2" fmla="*/ 19 w 239"/>
                  <a:gd name="T3" fmla="*/ 357 h 379"/>
                  <a:gd name="T4" fmla="*/ 37 w 239"/>
                  <a:gd name="T5" fmla="*/ 336 h 379"/>
                  <a:gd name="T6" fmla="*/ 55 w 239"/>
                  <a:gd name="T7" fmla="*/ 313 h 379"/>
                  <a:gd name="T8" fmla="*/ 71 w 239"/>
                  <a:gd name="T9" fmla="*/ 290 h 379"/>
                  <a:gd name="T10" fmla="*/ 86 w 239"/>
                  <a:gd name="T11" fmla="*/ 267 h 379"/>
                  <a:gd name="T12" fmla="*/ 102 w 239"/>
                  <a:gd name="T13" fmla="*/ 243 h 379"/>
                  <a:gd name="T14" fmla="*/ 116 w 239"/>
                  <a:gd name="T15" fmla="*/ 219 h 379"/>
                  <a:gd name="T16" fmla="*/ 130 w 239"/>
                  <a:gd name="T17" fmla="*/ 193 h 379"/>
                  <a:gd name="T18" fmla="*/ 143 w 239"/>
                  <a:gd name="T19" fmla="*/ 168 h 379"/>
                  <a:gd name="T20" fmla="*/ 156 w 239"/>
                  <a:gd name="T21" fmla="*/ 144 h 379"/>
                  <a:gd name="T22" fmla="*/ 169 w 239"/>
                  <a:gd name="T23" fmla="*/ 119 h 379"/>
                  <a:gd name="T24" fmla="*/ 182 w 239"/>
                  <a:gd name="T25" fmla="*/ 94 h 379"/>
                  <a:gd name="T26" fmla="*/ 196 w 239"/>
                  <a:gd name="T27" fmla="*/ 70 h 379"/>
                  <a:gd name="T28" fmla="*/ 209 w 239"/>
                  <a:gd name="T29" fmla="*/ 45 h 379"/>
                  <a:gd name="T30" fmla="*/ 223 w 239"/>
                  <a:gd name="T31" fmla="*/ 22 h 379"/>
                  <a:gd name="T32" fmla="*/ 239 w 239"/>
                  <a:gd name="T33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379">
                    <a:moveTo>
                      <a:pt x="0" y="379"/>
                    </a:moveTo>
                    <a:lnTo>
                      <a:pt x="19" y="357"/>
                    </a:lnTo>
                    <a:lnTo>
                      <a:pt x="37" y="336"/>
                    </a:lnTo>
                    <a:lnTo>
                      <a:pt x="55" y="313"/>
                    </a:lnTo>
                    <a:lnTo>
                      <a:pt x="71" y="290"/>
                    </a:lnTo>
                    <a:lnTo>
                      <a:pt x="86" y="267"/>
                    </a:lnTo>
                    <a:lnTo>
                      <a:pt x="102" y="243"/>
                    </a:lnTo>
                    <a:lnTo>
                      <a:pt x="116" y="219"/>
                    </a:lnTo>
                    <a:lnTo>
                      <a:pt x="130" y="193"/>
                    </a:lnTo>
                    <a:lnTo>
                      <a:pt x="143" y="168"/>
                    </a:lnTo>
                    <a:lnTo>
                      <a:pt x="156" y="144"/>
                    </a:lnTo>
                    <a:lnTo>
                      <a:pt x="169" y="119"/>
                    </a:lnTo>
                    <a:lnTo>
                      <a:pt x="182" y="94"/>
                    </a:lnTo>
                    <a:lnTo>
                      <a:pt x="196" y="70"/>
                    </a:lnTo>
                    <a:lnTo>
                      <a:pt x="209" y="45"/>
                    </a:lnTo>
                    <a:lnTo>
                      <a:pt x="223" y="22"/>
                    </a:lnTo>
                    <a:lnTo>
                      <a:pt x="2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39" name="Freeform 835"/>
              <p:cNvSpPr>
                <a:spLocks/>
              </p:cNvSpPr>
              <p:nvPr/>
            </p:nvSpPr>
            <p:spPr bwMode="auto">
              <a:xfrm>
                <a:off x="3558" y="3078"/>
                <a:ext cx="13" cy="29"/>
              </a:xfrm>
              <a:custGeom>
                <a:avLst/>
                <a:gdLst>
                  <a:gd name="T0" fmla="*/ 0 w 105"/>
                  <a:gd name="T1" fmla="*/ 0 h 233"/>
                  <a:gd name="T2" fmla="*/ 11 w 105"/>
                  <a:gd name="T3" fmla="*/ 12 h 233"/>
                  <a:gd name="T4" fmla="*/ 21 w 105"/>
                  <a:gd name="T5" fmla="*/ 25 h 233"/>
                  <a:gd name="T6" fmla="*/ 29 w 105"/>
                  <a:gd name="T7" fmla="*/ 39 h 233"/>
                  <a:gd name="T8" fmla="*/ 37 w 105"/>
                  <a:gd name="T9" fmla="*/ 53 h 233"/>
                  <a:gd name="T10" fmla="*/ 44 w 105"/>
                  <a:gd name="T11" fmla="*/ 68 h 233"/>
                  <a:gd name="T12" fmla="*/ 50 w 105"/>
                  <a:gd name="T13" fmla="*/ 83 h 233"/>
                  <a:gd name="T14" fmla="*/ 55 w 105"/>
                  <a:gd name="T15" fmla="*/ 98 h 233"/>
                  <a:gd name="T16" fmla="*/ 60 w 105"/>
                  <a:gd name="T17" fmla="*/ 113 h 233"/>
                  <a:gd name="T18" fmla="*/ 65 w 105"/>
                  <a:gd name="T19" fmla="*/ 128 h 233"/>
                  <a:gd name="T20" fmla="*/ 69 w 105"/>
                  <a:gd name="T21" fmla="*/ 143 h 233"/>
                  <a:gd name="T22" fmla="*/ 74 w 105"/>
                  <a:gd name="T23" fmla="*/ 158 h 233"/>
                  <a:gd name="T24" fmla="*/ 79 w 105"/>
                  <a:gd name="T25" fmla="*/ 173 h 233"/>
                  <a:gd name="T26" fmla="*/ 84 w 105"/>
                  <a:gd name="T27" fmla="*/ 188 h 233"/>
                  <a:gd name="T28" fmla="*/ 90 w 105"/>
                  <a:gd name="T29" fmla="*/ 203 h 233"/>
                  <a:gd name="T30" fmla="*/ 97 w 105"/>
                  <a:gd name="T31" fmla="*/ 218 h 233"/>
                  <a:gd name="T32" fmla="*/ 105 w 105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233">
                    <a:moveTo>
                      <a:pt x="0" y="0"/>
                    </a:moveTo>
                    <a:lnTo>
                      <a:pt x="11" y="12"/>
                    </a:lnTo>
                    <a:lnTo>
                      <a:pt x="21" y="25"/>
                    </a:lnTo>
                    <a:lnTo>
                      <a:pt x="29" y="39"/>
                    </a:lnTo>
                    <a:lnTo>
                      <a:pt x="37" y="53"/>
                    </a:lnTo>
                    <a:lnTo>
                      <a:pt x="44" y="68"/>
                    </a:lnTo>
                    <a:lnTo>
                      <a:pt x="50" y="83"/>
                    </a:lnTo>
                    <a:lnTo>
                      <a:pt x="55" y="98"/>
                    </a:lnTo>
                    <a:lnTo>
                      <a:pt x="60" y="113"/>
                    </a:lnTo>
                    <a:lnTo>
                      <a:pt x="65" y="128"/>
                    </a:lnTo>
                    <a:lnTo>
                      <a:pt x="69" y="143"/>
                    </a:lnTo>
                    <a:lnTo>
                      <a:pt x="74" y="158"/>
                    </a:lnTo>
                    <a:lnTo>
                      <a:pt x="79" y="173"/>
                    </a:lnTo>
                    <a:lnTo>
                      <a:pt x="84" y="188"/>
                    </a:lnTo>
                    <a:lnTo>
                      <a:pt x="90" y="203"/>
                    </a:lnTo>
                    <a:lnTo>
                      <a:pt x="97" y="218"/>
                    </a:lnTo>
                    <a:lnTo>
                      <a:pt x="105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0" name="Line 836"/>
              <p:cNvSpPr>
                <a:spLocks noChangeShapeType="1"/>
              </p:cNvSpPr>
              <p:nvPr/>
            </p:nvSpPr>
            <p:spPr bwMode="auto">
              <a:xfrm>
                <a:off x="3571" y="3107"/>
                <a:ext cx="14" cy="2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1" name="Freeform 837"/>
              <p:cNvSpPr>
                <a:spLocks/>
              </p:cNvSpPr>
              <p:nvPr/>
            </p:nvSpPr>
            <p:spPr bwMode="auto">
              <a:xfrm>
                <a:off x="3563" y="3129"/>
                <a:ext cx="22" cy="24"/>
              </a:xfrm>
              <a:custGeom>
                <a:avLst/>
                <a:gdLst>
                  <a:gd name="T0" fmla="*/ 179 w 179"/>
                  <a:gd name="T1" fmla="*/ 0 h 192"/>
                  <a:gd name="T2" fmla="*/ 165 w 179"/>
                  <a:gd name="T3" fmla="*/ 8 h 192"/>
                  <a:gd name="T4" fmla="*/ 152 w 179"/>
                  <a:gd name="T5" fmla="*/ 18 h 192"/>
                  <a:gd name="T6" fmla="*/ 139 w 179"/>
                  <a:gd name="T7" fmla="*/ 29 h 192"/>
                  <a:gd name="T8" fmla="*/ 128 w 179"/>
                  <a:gd name="T9" fmla="*/ 41 h 192"/>
                  <a:gd name="T10" fmla="*/ 117 w 179"/>
                  <a:gd name="T11" fmla="*/ 54 h 192"/>
                  <a:gd name="T12" fmla="*/ 106 w 179"/>
                  <a:gd name="T13" fmla="*/ 67 h 192"/>
                  <a:gd name="T14" fmla="*/ 96 w 179"/>
                  <a:gd name="T15" fmla="*/ 80 h 192"/>
                  <a:gd name="T16" fmla="*/ 86 w 179"/>
                  <a:gd name="T17" fmla="*/ 94 h 192"/>
                  <a:gd name="T18" fmla="*/ 75 w 179"/>
                  <a:gd name="T19" fmla="*/ 108 h 192"/>
                  <a:gd name="T20" fmla="*/ 65 w 179"/>
                  <a:gd name="T21" fmla="*/ 122 h 192"/>
                  <a:gd name="T22" fmla="*/ 55 w 179"/>
                  <a:gd name="T23" fmla="*/ 135 h 192"/>
                  <a:gd name="T24" fmla="*/ 45 w 179"/>
                  <a:gd name="T25" fmla="*/ 148 h 192"/>
                  <a:gd name="T26" fmla="*/ 35 w 179"/>
                  <a:gd name="T27" fmla="*/ 160 h 192"/>
                  <a:gd name="T28" fmla="*/ 24 w 179"/>
                  <a:gd name="T29" fmla="*/ 171 h 192"/>
                  <a:gd name="T30" fmla="*/ 12 w 179"/>
                  <a:gd name="T31" fmla="*/ 182 h 192"/>
                  <a:gd name="T32" fmla="*/ 0 w 179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192">
                    <a:moveTo>
                      <a:pt x="179" y="0"/>
                    </a:moveTo>
                    <a:lnTo>
                      <a:pt x="165" y="8"/>
                    </a:lnTo>
                    <a:lnTo>
                      <a:pt x="152" y="18"/>
                    </a:lnTo>
                    <a:lnTo>
                      <a:pt x="139" y="29"/>
                    </a:lnTo>
                    <a:lnTo>
                      <a:pt x="128" y="41"/>
                    </a:lnTo>
                    <a:lnTo>
                      <a:pt x="117" y="54"/>
                    </a:lnTo>
                    <a:lnTo>
                      <a:pt x="106" y="67"/>
                    </a:lnTo>
                    <a:lnTo>
                      <a:pt x="96" y="80"/>
                    </a:lnTo>
                    <a:lnTo>
                      <a:pt x="86" y="94"/>
                    </a:lnTo>
                    <a:lnTo>
                      <a:pt x="75" y="108"/>
                    </a:lnTo>
                    <a:lnTo>
                      <a:pt x="65" y="122"/>
                    </a:lnTo>
                    <a:lnTo>
                      <a:pt x="55" y="135"/>
                    </a:lnTo>
                    <a:lnTo>
                      <a:pt x="45" y="148"/>
                    </a:lnTo>
                    <a:lnTo>
                      <a:pt x="35" y="160"/>
                    </a:lnTo>
                    <a:lnTo>
                      <a:pt x="24" y="171"/>
                    </a:lnTo>
                    <a:lnTo>
                      <a:pt x="12" y="182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2" name="Freeform 838"/>
              <p:cNvSpPr>
                <a:spLocks/>
              </p:cNvSpPr>
              <p:nvPr/>
            </p:nvSpPr>
            <p:spPr bwMode="auto">
              <a:xfrm>
                <a:off x="3376" y="3156"/>
                <a:ext cx="206" cy="213"/>
              </a:xfrm>
              <a:custGeom>
                <a:avLst/>
                <a:gdLst>
                  <a:gd name="T0" fmla="*/ 1366 w 1642"/>
                  <a:gd name="T1" fmla="*/ 747 h 1701"/>
                  <a:gd name="T2" fmla="*/ 1319 w 1642"/>
                  <a:gd name="T3" fmla="*/ 728 h 1701"/>
                  <a:gd name="T4" fmla="*/ 1271 w 1642"/>
                  <a:gd name="T5" fmla="*/ 716 h 1701"/>
                  <a:gd name="T6" fmla="*/ 1223 w 1642"/>
                  <a:gd name="T7" fmla="*/ 723 h 1701"/>
                  <a:gd name="T8" fmla="*/ 1178 w 1642"/>
                  <a:gd name="T9" fmla="*/ 760 h 1701"/>
                  <a:gd name="T10" fmla="*/ 1154 w 1642"/>
                  <a:gd name="T11" fmla="*/ 815 h 1701"/>
                  <a:gd name="T12" fmla="*/ 1150 w 1642"/>
                  <a:gd name="T13" fmla="*/ 876 h 1701"/>
                  <a:gd name="T14" fmla="*/ 1155 w 1642"/>
                  <a:gd name="T15" fmla="*/ 935 h 1701"/>
                  <a:gd name="T16" fmla="*/ 625 w 1642"/>
                  <a:gd name="T17" fmla="*/ 1281 h 1701"/>
                  <a:gd name="T18" fmla="*/ 623 w 1642"/>
                  <a:gd name="T19" fmla="*/ 1264 h 1701"/>
                  <a:gd name="T20" fmla="*/ 611 w 1642"/>
                  <a:gd name="T21" fmla="*/ 1245 h 1701"/>
                  <a:gd name="T22" fmla="*/ 593 w 1642"/>
                  <a:gd name="T23" fmla="*/ 1228 h 1701"/>
                  <a:gd name="T24" fmla="*/ 576 w 1642"/>
                  <a:gd name="T25" fmla="*/ 1211 h 1701"/>
                  <a:gd name="T26" fmla="*/ 534 w 1642"/>
                  <a:gd name="T27" fmla="*/ 1199 h 1701"/>
                  <a:gd name="T28" fmla="*/ 485 w 1642"/>
                  <a:gd name="T29" fmla="*/ 1204 h 1701"/>
                  <a:gd name="T30" fmla="*/ 441 w 1642"/>
                  <a:gd name="T31" fmla="*/ 1224 h 1701"/>
                  <a:gd name="T32" fmla="*/ 402 w 1642"/>
                  <a:gd name="T33" fmla="*/ 1258 h 1701"/>
                  <a:gd name="T34" fmla="*/ 370 w 1642"/>
                  <a:gd name="T35" fmla="*/ 1299 h 1701"/>
                  <a:gd name="T36" fmla="*/ 358 w 1642"/>
                  <a:gd name="T37" fmla="*/ 1347 h 1701"/>
                  <a:gd name="T38" fmla="*/ 361 w 1642"/>
                  <a:gd name="T39" fmla="*/ 1399 h 1701"/>
                  <a:gd name="T40" fmla="*/ 375 w 1642"/>
                  <a:gd name="T41" fmla="*/ 1448 h 1701"/>
                  <a:gd name="T42" fmla="*/ 335 w 1642"/>
                  <a:gd name="T43" fmla="*/ 1515 h 1701"/>
                  <a:gd name="T44" fmla="*/ 268 w 1642"/>
                  <a:gd name="T45" fmla="*/ 1584 h 1701"/>
                  <a:gd name="T46" fmla="*/ 192 w 1642"/>
                  <a:gd name="T47" fmla="*/ 1642 h 1701"/>
                  <a:gd name="T48" fmla="*/ 109 w 1642"/>
                  <a:gd name="T49" fmla="*/ 1688 h 1701"/>
                  <a:gd name="T50" fmla="*/ 57 w 1642"/>
                  <a:gd name="T51" fmla="*/ 1699 h 1701"/>
                  <a:gd name="T52" fmla="*/ 33 w 1642"/>
                  <a:gd name="T53" fmla="*/ 1676 h 1701"/>
                  <a:gd name="T54" fmla="*/ 21 w 1642"/>
                  <a:gd name="T55" fmla="*/ 1641 h 1701"/>
                  <a:gd name="T56" fmla="*/ 11 w 1642"/>
                  <a:gd name="T57" fmla="*/ 1606 h 1701"/>
                  <a:gd name="T58" fmla="*/ 5 w 1642"/>
                  <a:gd name="T59" fmla="*/ 1484 h 1701"/>
                  <a:gd name="T60" fmla="*/ 1 w 1642"/>
                  <a:gd name="T61" fmla="*/ 1329 h 1701"/>
                  <a:gd name="T62" fmla="*/ 2 w 1642"/>
                  <a:gd name="T63" fmla="*/ 1173 h 1701"/>
                  <a:gd name="T64" fmla="*/ 16 w 1642"/>
                  <a:gd name="T65" fmla="*/ 1019 h 1701"/>
                  <a:gd name="T66" fmla="*/ 48 w 1642"/>
                  <a:gd name="T67" fmla="*/ 944 h 1701"/>
                  <a:gd name="T68" fmla="*/ 91 w 1642"/>
                  <a:gd name="T69" fmla="*/ 901 h 1701"/>
                  <a:gd name="T70" fmla="*/ 143 w 1642"/>
                  <a:gd name="T71" fmla="*/ 870 h 1701"/>
                  <a:gd name="T72" fmla="*/ 195 w 1642"/>
                  <a:gd name="T73" fmla="*/ 852 h 1701"/>
                  <a:gd name="T74" fmla="*/ 303 w 1642"/>
                  <a:gd name="T75" fmla="*/ 728 h 1701"/>
                  <a:gd name="T76" fmla="*/ 457 w 1642"/>
                  <a:gd name="T77" fmla="*/ 594 h 1701"/>
                  <a:gd name="T78" fmla="*/ 628 w 1642"/>
                  <a:gd name="T79" fmla="*/ 481 h 1701"/>
                  <a:gd name="T80" fmla="*/ 803 w 1642"/>
                  <a:gd name="T81" fmla="*/ 378 h 1701"/>
                  <a:gd name="T82" fmla="*/ 918 w 1642"/>
                  <a:gd name="T83" fmla="*/ 367 h 1701"/>
                  <a:gd name="T84" fmla="*/ 1001 w 1642"/>
                  <a:gd name="T85" fmla="*/ 332 h 1701"/>
                  <a:gd name="T86" fmla="*/ 1077 w 1642"/>
                  <a:gd name="T87" fmla="*/ 266 h 1701"/>
                  <a:gd name="T88" fmla="*/ 1150 w 1642"/>
                  <a:gd name="T89" fmla="*/ 200 h 1701"/>
                  <a:gd name="T90" fmla="*/ 1208 w 1642"/>
                  <a:gd name="T91" fmla="*/ 141 h 1701"/>
                  <a:gd name="T92" fmla="*/ 1257 w 1642"/>
                  <a:gd name="T93" fmla="*/ 82 h 1701"/>
                  <a:gd name="T94" fmla="*/ 1312 w 1642"/>
                  <a:gd name="T95" fmla="*/ 32 h 1701"/>
                  <a:gd name="T96" fmla="*/ 1377 w 1642"/>
                  <a:gd name="T97" fmla="*/ 2 h 1701"/>
                  <a:gd name="T98" fmla="*/ 1469 w 1642"/>
                  <a:gd name="T99" fmla="*/ 36 h 1701"/>
                  <a:gd name="T100" fmla="*/ 1544 w 1642"/>
                  <a:gd name="T101" fmla="*/ 115 h 1701"/>
                  <a:gd name="T102" fmla="*/ 1599 w 1642"/>
                  <a:gd name="T103" fmla="*/ 215 h 1701"/>
                  <a:gd name="T104" fmla="*/ 1635 w 1642"/>
                  <a:gd name="T105" fmla="*/ 319 h 1701"/>
                  <a:gd name="T106" fmla="*/ 1631 w 1642"/>
                  <a:gd name="T107" fmla="*/ 436 h 1701"/>
                  <a:gd name="T108" fmla="*/ 1582 w 1642"/>
                  <a:gd name="T109" fmla="*/ 543 h 1701"/>
                  <a:gd name="T110" fmla="*/ 1507 w 1642"/>
                  <a:gd name="T111" fmla="*/ 640 h 1701"/>
                  <a:gd name="T112" fmla="*/ 1423 w 1642"/>
                  <a:gd name="T113" fmla="*/ 732 h 17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2" h="1701">
                    <a:moveTo>
                      <a:pt x="1403" y="756"/>
                    </a:moveTo>
                    <a:lnTo>
                      <a:pt x="1390" y="753"/>
                    </a:lnTo>
                    <a:lnTo>
                      <a:pt x="1378" y="750"/>
                    </a:lnTo>
                    <a:lnTo>
                      <a:pt x="1366" y="747"/>
                    </a:lnTo>
                    <a:lnTo>
                      <a:pt x="1355" y="742"/>
                    </a:lnTo>
                    <a:lnTo>
                      <a:pt x="1343" y="738"/>
                    </a:lnTo>
                    <a:lnTo>
                      <a:pt x="1331" y="733"/>
                    </a:lnTo>
                    <a:lnTo>
                      <a:pt x="1319" y="728"/>
                    </a:lnTo>
                    <a:lnTo>
                      <a:pt x="1308" y="724"/>
                    </a:lnTo>
                    <a:lnTo>
                      <a:pt x="1295" y="720"/>
                    </a:lnTo>
                    <a:lnTo>
                      <a:pt x="1283" y="718"/>
                    </a:lnTo>
                    <a:lnTo>
                      <a:pt x="1271" y="716"/>
                    </a:lnTo>
                    <a:lnTo>
                      <a:pt x="1259" y="715"/>
                    </a:lnTo>
                    <a:lnTo>
                      <a:pt x="1247" y="716"/>
                    </a:lnTo>
                    <a:lnTo>
                      <a:pt x="1235" y="719"/>
                    </a:lnTo>
                    <a:lnTo>
                      <a:pt x="1223" y="723"/>
                    </a:lnTo>
                    <a:lnTo>
                      <a:pt x="1211" y="730"/>
                    </a:lnTo>
                    <a:lnTo>
                      <a:pt x="1198" y="738"/>
                    </a:lnTo>
                    <a:lnTo>
                      <a:pt x="1187" y="749"/>
                    </a:lnTo>
                    <a:lnTo>
                      <a:pt x="1178" y="760"/>
                    </a:lnTo>
                    <a:lnTo>
                      <a:pt x="1169" y="773"/>
                    </a:lnTo>
                    <a:lnTo>
                      <a:pt x="1163" y="786"/>
                    </a:lnTo>
                    <a:lnTo>
                      <a:pt x="1158" y="801"/>
                    </a:lnTo>
                    <a:lnTo>
                      <a:pt x="1154" y="815"/>
                    </a:lnTo>
                    <a:lnTo>
                      <a:pt x="1152" y="830"/>
                    </a:lnTo>
                    <a:lnTo>
                      <a:pt x="1150" y="846"/>
                    </a:lnTo>
                    <a:lnTo>
                      <a:pt x="1150" y="861"/>
                    </a:lnTo>
                    <a:lnTo>
                      <a:pt x="1150" y="876"/>
                    </a:lnTo>
                    <a:lnTo>
                      <a:pt x="1150" y="892"/>
                    </a:lnTo>
                    <a:lnTo>
                      <a:pt x="1151" y="906"/>
                    </a:lnTo>
                    <a:lnTo>
                      <a:pt x="1153" y="921"/>
                    </a:lnTo>
                    <a:lnTo>
                      <a:pt x="1155" y="935"/>
                    </a:lnTo>
                    <a:lnTo>
                      <a:pt x="1157" y="949"/>
                    </a:lnTo>
                    <a:lnTo>
                      <a:pt x="1156" y="950"/>
                    </a:lnTo>
                    <a:lnTo>
                      <a:pt x="679" y="1268"/>
                    </a:lnTo>
                    <a:lnTo>
                      <a:pt x="625" y="1281"/>
                    </a:lnTo>
                    <a:lnTo>
                      <a:pt x="626" y="1281"/>
                    </a:lnTo>
                    <a:lnTo>
                      <a:pt x="626" y="1275"/>
                    </a:lnTo>
                    <a:lnTo>
                      <a:pt x="625" y="1269"/>
                    </a:lnTo>
                    <a:lnTo>
                      <a:pt x="623" y="1264"/>
                    </a:lnTo>
                    <a:lnTo>
                      <a:pt x="621" y="1259"/>
                    </a:lnTo>
                    <a:lnTo>
                      <a:pt x="618" y="1254"/>
                    </a:lnTo>
                    <a:lnTo>
                      <a:pt x="615" y="1249"/>
                    </a:lnTo>
                    <a:lnTo>
                      <a:pt x="611" y="1245"/>
                    </a:lnTo>
                    <a:lnTo>
                      <a:pt x="607" y="1241"/>
                    </a:lnTo>
                    <a:lnTo>
                      <a:pt x="603" y="1236"/>
                    </a:lnTo>
                    <a:lnTo>
                      <a:pt x="598" y="1232"/>
                    </a:lnTo>
                    <a:lnTo>
                      <a:pt x="593" y="1228"/>
                    </a:lnTo>
                    <a:lnTo>
                      <a:pt x="589" y="1224"/>
                    </a:lnTo>
                    <a:lnTo>
                      <a:pt x="584" y="1220"/>
                    </a:lnTo>
                    <a:lnTo>
                      <a:pt x="580" y="1215"/>
                    </a:lnTo>
                    <a:lnTo>
                      <a:pt x="576" y="1211"/>
                    </a:lnTo>
                    <a:lnTo>
                      <a:pt x="573" y="1207"/>
                    </a:lnTo>
                    <a:lnTo>
                      <a:pt x="560" y="1203"/>
                    </a:lnTo>
                    <a:lnTo>
                      <a:pt x="547" y="1200"/>
                    </a:lnTo>
                    <a:lnTo>
                      <a:pt x="534" y="1199"/>
                    </a:lnTo>
                    <a:lnTo>
                      <a:pt x="521" y="1198"/>
                    </a:lnTo>
                    <a:lnTo>
                      <a:pt x="509" y="1199"/>
                    </a:lnTo>
                    <a:lnTo>
                      <a:pt x="497" y="1201"/>
                    </a:lnTo>
                    <a:lnTo>
                      <a:pt x="485" y="1204"/>
                    </a:lnTo>
                    <a:lnTo>
                      <a:pt x="474" y="1207"/>
                    </a:lnTo>
                    <a:lnTo>
                      <a:pt x="462" y="1212"/>
                    </a:lnTo>
                    <a:lnTo>
                      <a:pt x="451" y="1217"/>
                    </a:lnTo>
                    <a:lnTo>
                      <a:pt x="441" y="1224"/>
                    </a:lnTo>
                    <a:lnTo>
                      <a:pt x="431" y="1231"/>
                    </a:lnTo>
                    <a:lnTo>
                      <a:pt x="421" y="1240"/>
                    </a:lnTo>
                    <a:lnTo>
                      <a:pt x="411" y="1248"/>
                    </a:lnTo>
                    <a:lnTo>
                      <a:pt x="402" y="1258"/>
                    </a:lnTo>
                    <a:lnTo>
                      <a:pt x="394" y="1268"/>
                    </a:lnTo>
                    <a:lnTo>
                      <a:pt x="384" y="1277"/>
                    </a:lnTo>
                    <a:lnTo>
                      <a:pt x="376" y="1288"/>
                    </a:lnTo>
                    <a:lnTo>
                      <a:pt x="370" y="1299"/>
                    </a:lnTo>
                    <a:lnTo>
                      <a:pt x="365" y="1310"/>
                    </a:lnTo>
                    <a:lnTo>
                      <a:pt x="361" y="1322"/>
                    </a:lnTo>
                    <a:lnTo>
                      <a:pt x="359" y="1335"/>
                    </a:lnTo>
                    <a:lnTo>
                      <a:pt x="358" y="1347"/>
                    </a:lnTo>
                    <a:lnTo>
                      <a:pt x="357" y="1360"/>
                    </a:lnTo>
                    <a:lnTo>
                      <a:pt x="358" y="1372"/>
                    </a:lnTo>
                    <a:lnTo>
                      <a:pt x="359" y="1385"/>
                    </a:lnTo>
                    <a:lnTo>
                      <a:pt x="361" y="1399"/>
                    </a:lnTo>
                    <a:lnTo>
                      <a:pt x="364" y="1412"/>
                    </a:lnTo>
                    <a:lnTo>
                      <a:pt x="367" y="1424"/>
                    </a:lnTo>
                    <a:lnTo>
                      <a:pt x="371" y="1436"/>
                    </a:lnTo>
                    <a:lnTo>
                      <a:pt x="375" y="1448"/>
                    </a:lnTo>
                    <a:lnTo>
                      <a:pt x="380" y="1460"/>
                    </a:lnTo>
                    <a:lnTo>
                      <a:pt x="365" y="1478"/>
                    </a:lnTo>
                    <a:lnTo>
                      <a:pt x="350" y="1497"/>
                    </a:lnTo>
                    <a:lnTo>
                      <a:pt x="335" y="1515"/>
                    </a:lnTo>
                    <a:lnTo>
                      <a:pt x="319" y="1532"/>
                    </a:lnTo>
                    <a:lnTo>
                      <a:pt x="302" y="1551"/>
                    </a:lnTo>
                    <a:lnTo>
                      <a:pt x="285" y="1567"/>
                    </a:lnTo>
                    <a:lnTo>
                      <a:pt x="268" y="1584"/>
                    </a:lnTo>
                    <a:lnTo>
                      <a:pt x="249" y="1599"/>
                    </a:lnTo>
                    <a:lnTo>
                      <a:pt x="230" y="1614"/>
                    </a:lnTo>
                    <a:lnTo>
                      <a:pt x="212" y="1629"/>
                    </a:lnTo>
                    <a:lnTo>
                      <a:pt x="192" y="1642"/>
                    </a:lnTo>
                    <a:lnTo>
                      <a:pt x="172" y="1655"/>
                    </a:lnTo>
                    <a:lnTo>
                      <a:pt x="152" y="1667"/>
                    </a:lnTo>
                    <a:lnTo>
                      <a:pt x="131" y="1678"/>
                    </a:lnTo>
                    <a:lnTo>
                      <a:pt x="109" y="1688"/>
                    </a:lnTo>
                    <a:lnTo>
                      <a:pt x="88" y="1699"/>
                    </a:lnTo>
                    <a:lnTo>
                      <a:pt x="76" y="1701"/>
                    </a:lnTo>
                    <a:lnTo>
                      <a:pt x="66" y="1701"/>
                    </a:lnTo>
                    <a:lnTo>
                      <a:pt x="57" y="1699"/>
                    </a:lnTo>
                    <a:lnTo>
                      <a:pt x="50" y="1696"/>
                    </a:lnTo>
                    <a:lnTo>
                      <a:pt x="43" y="1691"/>
                    </a:lnTo>
                    <a:lnTo>
                      <a:pt x="38" y="1684"/>
                    </a:lnTo>
                    <a:lnTo>
                      <a:pt x="33" y="1676"/>
                    </a:lnTo>
                    <a:lnTo>
                      <a:pt x="30" y="1668"/>
                    </a:lnTo>
                    <a:lnTo>
                      <a:pt x="26" y="1660"/>
                    </a:lnTo>
                    <a:lnTo>
                      <a:pt x="24" y="1650"/>
                    </a:lnTo>
                    <a:lnTo>
                      <a:pt x="21" y="1641"/>
                    </a:lnTo>
                    <a:lnTo>
                      <a:pt x="19" y="1632"/>
                    </a:lnTo>
                    <a:lnTo>
                      <a:pt x="16" y="1623"/>
                    </a:lnTo>
                    <a:lnTo>
                      <a:pt x="14" y="1614"/>
                    </a:lnTo>
                    <a:lnTo>
                      <a:pt x="11" y="1606"/>
                    </a:lnTo>
                    <a:lnTo>
                      <a:pt x="9" y="1599"/>
                    </a:lnTo>
                    <a:lnTo>
                      <a:pt x="7" y="1561"/>
                    </a:lnTo>
                    <a:lnTo>
                      <a:pt x="6" y="1522"/>
                    </a:lnTo>
                    <a:lnTo>
                      <a:pt x="5" y="1484"/>
                    </a:lnTo>
                    <a:lnTo>
                      <a:pt x="4" y="1445"/>
                    </a:lnTo>
                    <a:lnTo>
                      <a:pt x="2" y="1407"/>
                    </a:lnTo>
                    <a:lnTo>
                      <a:pt x="1" y="1367"/>
                    </a:lnTo>
                    <a:lnTo>
                      <a:pt x="1" y="1329"/>
                    </a:lnTo>
                    <a:lnTo>
                      <a:pt x="0" y="1290"/>
                    </a:lnTo>
                    <a:lnTo>
                      <a:pt x="0" y="1251"/>
                    </a:lnTo>
                    <a:lnTo>
                      <a:pt x="1" y="1212"/>
                    </a:lnTo>
                    <a:lnTo>
                      <a:pt x="2" y="1173"/>
                    </a:lnTo>
                    <a:lnTo>
                      <a:pt x="4" y="1135"/>
                    </a:lnTo>
                    <a:lnTo>
                      <a:pt x="7" y="1096"/>
                    </a:lnTo>
                    <a:lnTo>
                      <a:pt x="11" y="1057"/>
                    </a:lnTo>
                    <a:lnTo>
                      <a:pt x="16" y="1019"/>
                    </a:lnTo>
                    <a:lnTo>
                      <a:pt x="22" y="982"/>
                    </a:lnTo>
                    <a:lnTo>
                      <a:pt x="29" y="969"/>
                    </a:lnTo>
                    <a:lnTo>
                      <a:pt x="38" y="956"/>
                    </a:lnTo>
                    <a:lnTo>
                      <a:pt x="48" y="944"/>
                    </a:lnTo>
                    <a:lnTo>
                      <a:pt x="58" y="932"/>
                    </a:lnTo>
                    <a:lnTo>
                      <a:pt x="68" y="921"/>
                    </a:lnTo>
                    <a:lnTo>
                      <a:pt x="80" y="911"/>
                    </a:lnTo>
                    <a:lnTo>
                      <a:pt x="91" y="901"/>
                    </a:lnTo>
                    <a:lnTo>
                      <a:pt x="104" y="892"/>
                    </a:lnTo>
                    <a:lnTo>
                      <a:pt x="116" y="884"/>
                    </a:lnTo>
                    <a:lnTo>
                      <a:pt x="130" y="876"/>
                    </a:lnTo>
                    <a:lnTo>
                      <a:pt x="143" y="870"/>
                    </a:lnTo>
                    <a:lnTo>
                      <a:pt x="156" y="864"/>
                    </a:lnTo>
                    <a:lnTo>
                      <a:pt x="169" y="859"/>
                    </a:lnTo>
                    <a:lnTo>
                      <a:pt x="182" y="855"/>
                    </a:lnTo>
                    <a:lnTo>
                      <a:pt x="195" y="852"/>
                    </a:lnTo>
                    <a:lnTo>
                      <a:pt x="208" y="850"/>
                    </a:lnTo>
                    <a:lnTo>
                      <a:pt x="237" y="807"/>
                    </a:lnTo>
                    <a:lnTo>
                      <a:pt x="269" y="766"/>
                    </a:lnTo>
                    <a:lnTo>
                      <a:pt x="303" y="728"/>
                    </a:lnTo>
                    <a:lnTo>
                      <a:pt x="339" y="692"/>
                    </a:lnTo>
                    <a:lnTo>
                      <a:pt x="376" y="658"/>
                    </a:lnTo>
                    <a:lnTo>
                      <a:pt x="417" y="625"/>
                    </a:lnTo>
                    <a:lnTo>
                      <a:pt x="457" y="594"/>
                    </a:lnTo>
                    <a:lnTo>
                      <a:pt x="499" y="565"/>
                    </a:lnTo>
                    <a:lnTo>
                      <a:pt x="542" y="536"/>
                    </a:lnTo>
                    <a:lnTo>
                      <a:pt x="585" y="509"/>
                    </a:lnTo>
                    <a:lnTo>
                      <a:pt x="628" y="481"/>
                    </a:lnTo>
                    <a:lnTo>
                      <a:pt x="673" y="455"/>
                    </a:lnTo>
                    <a:lnTo>
                      <a:pt x="716" y="429"/>
                    </a:lnTo>
                    <a:lnTo>
                      <a:pt x="759" y="404"/>
                    </a:lnTo>
                    <a:lnTo>
                      <a:pt x="803" y="378"/>
                    </a:lnTo>
                    <a:lnTo>
                      <a:pt x="845" y="353"/>
                    </a:lnTo>
                    <a:lnTo>
                      <a:pt x="870" y="362"/>
                    </a:lnTo>
                    <a:lnTo>
                      <a:pt x="894" y="366"/>
                    </a:lnTo>
                    <a:lnTo>
                      <a:pt x="918" y="367"/>
                    </a:lnTo>
                    <a:lnTo>
                      <a:pt x="940" y="363"/>
                    </a:lnTo>
                    <a:lnTo>
                      <a:pt x="962" y="355"/>
                    </a:lnTo>
                    <a:lnTo>
                      <a:pt x="982" y="345"/>
                    </a:lnTo>
                    <a:lnTo>
                      <a:pt x="1001" y="332"/>
                    </a:lnTo>
                    <a:lnTo>
                      <a:pt x="1021" y="317"/>
                    </a:lnTo>
                    <a:lnTo>
                      <a:pt x="1039" y="301"/>
                    </a:lnTo>
                    <a:lnTo>
                      <a:pt x="1059" y="284"/>
                    </a:lnTo>
                    <a:lnTo>
                      <a:pt x="1077" y="266"/>
                    </a:lnTo>
                    <a:lnTo>
                      <a:pt x="1095" y="248"/>
                    </a:lnTo>
                    <a:lnTo>
                      <a:pt x="1113" y="231"/>
                    </a:lnTo>
                    <a:lnTo>
                      <a:pt x="1132" y="215"/>
                    </a:lnTo>
                    <a:lnTo>
                      <a:pt x="1150" y="200"/>
                    </a:lnTo>
                    <a:lnTo>
                      <a:pt x="1170" y="186"/>
                    </a:lnTo>
                    <a:lnTo>
                      <a:pt x="1183" y="171"/>
                    </a:lnTo>
                    <a:lnTo>
                      <a:pt x="1196" y="156"/>
                    </a:lnTo>
                    <a:lnTo>
                      <a:pt x="1208" y="141"/>
                    </a:lnTo>
                    <a:lnTo>
                      <a:pt x="1220" y="126"/>
                    </a:lnTo>
                    <a:lnTo>
                      <a:pt x="1232" y="111"/>
                    </a:lnTo>
                    <a:lnTo>
                      <a:pt x="1245" y="96"/>
                    </a:lnTo>
                    <a:lnTo>
                      <a:pt x="1257" y="82"/>
                    </a:lnTo>
                    <a:lnTo>
                      <a:pt x="1270" y="68"/>
                    </a:lnTo>
                    <a:lnTo>
                      <a:pt x="1283" y="55"/>
                    </a:lnTo>
                    <a:lnTo>
                      <a:pt x="1297" y="43"/>
                    </a:lnTo>
                    <a:lnTo>
                      <a:pt x="1312" y="32"/>
                    </a:lnTo>
                    <a:lnTo>
                      <a:pt x="1327" y="22"/>
                    </a:lnTo>
                    <a:lnTo>
                      <a:pt x="1343" y="14"/>
                    </a:lnTo>
                    <a:lnTo>
                      <a:pt x="1359" y="7"/>
                    </a:lnTo>
                    <a:lnTo>
                      <a:pt x="1377" y="2"/>
                    </a:lnTo>
                    <a:lnTo>
                      <a:pt x="1396" y="0"/>
                    </a:lnTo>
                    <a:lnTo>
                      <a:pt x="1421" y="9"/>
                    </a:lnTo>
                    <a:lnTo>
                      <a:pt x="1446" y="21"/>
                    </a:lnTo>
                    <a:lnTo>
                      <a:pt x="1469" y="36"/>
                    </a:lnTo>
                    <a:lnTo>
                      <a:pt x="1490" y="54"/>
                    </a:lnTo>
                    <a:lnTo>
                      <a:pt x="1509" y="72"/>
                    </a:lnTo>
                    <a:lnTo>
                      <a:pt x="1527" y="93"/>
                    </a:lnTo>
                    <a:lnTo>
                      <a:pt x="1544" y="115"/>
                    </a:lnTo>
                    <a:lnTo>
                      <a:pt x="1559" y="138"/>
                    </a:lnTo>
                    <a:lnTo>
                      <a:pt x="1574" y="163"/>
                    </a:lnTo>
                    <a:lnTo>
                      <a:pt x="1587" y="189"/>
                    </a:lnTo>
                    <a:lnTo>
                      <a:pt x="1599" y="215"/>
                    </a:lnTo>
                    <a:lnTo>
                      <a:pt x="1609" y="241"/>
                    </a:lnTo>
                    <a:lnTo>
                      <a:pt x="1619" y="267"/>
                    </a:lnTo>
                    <a:lnTo>
                      <a:pt x="1627" y="293"/>
                    </a:lnTo>
                    <a:lnTo>
                      <a:pt x="1635" y="319"/>
                    </a:lnTo>
                    <a:lnTo>
                      <a:pt x="1642" y="346"/>
                    </a:lnTo>
                    <a:lnTo>
                      <a:pt x="1641" y="377"/>
                    </a:lnTo>
                    <a:lnTo>
                      <a:pt x="1637" y="407"/>
                    </a:lnTo>
                    <a:lnTo>
                      <a:pt x="1631" y="436"/>
                    </a:lnTo>
                    <a:lnTo>
                      <a:pt x="1622" y="464"/>
                    </a:lnTo>
                    <a:lnTo>
                      <a:pt x="1610" y="492"/>
                    </a:lnTo>
                    <a:lnTo>
                      <a:pt x="1597" y="518"/>
                    </a:lnTo>
                    <a:lnTo>
                      <a:pt x="1582" y="543"/>
                    </a:lnTo>
                    <a:lnTo>
                      <a:pt x="1564" y="568"/>
                    </a:lnTo>
                    <a:lnTo>
                      <a:pt x="1546" y="592"/>
                    </a:lnTo>
                    <a:lnTo>
                      <a:pt x="1527" y="616"/>
                    </a:lnTo>
                    <a:lnTo>
                      <a:pt x="1507" y="640"/>
                    </a:lnTo>
                    <a:lnTo>
                      <a:pt x="1486" y="663"/>
                    </a:lnTo>
                    <a:lnTo>
                      <a:pt x="1466" y="686"/>
                    </a:lnTo>
                    <a:lnTo>
                      <a:pt x="1445" y="709"/>
                    </a:lnTo>
                    <a:lnTo>
                      <a:pt x="1423" y="732"/>
                    </a:lnTo>
                    <a:lnTo>
                      <a:pt x="1403" y="756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3" name="Freeform 839"/>
              <p:cNvSpPr>
                <a:spLocks/>
              </p:cNvSpPr>
              <p:nvPr/>
            </p:nvSpPr>
            <p:spPr bwMode="auto">
              <a:xfrm>
                <a:off x="3528" y="3246"/>
                <a:ext cx="24" cy="5"/>
              </a:xfrm>
              <a:custGeom>
                <a:avLst/>
                <a:gdLst>
                  <a:gd name="T0" fmla="*/ 192 w 192"/>
                  <a:gd name="T1" fmla="*/ 41 h 41"/>
                  <a:gd name="T2" fmla="*/ 179 w 192"/>
                  <a:gd name="T3" fmla="*/ 38 h 41"/>
                  <a:gd name="T4" fmla="*/ 167 w 192"/>
                  <a:gd name="T5" fmla="*/ 35 h 41"/>
                  <a:gd name="T6" fmla="*/ 155 w 192"/>
                  <a:gd name="T7" fmla="*/ 32 h 41"/>
                  <a:gd name="T8" fmla="*/ 144 w 192"/>
                  <a:gd name="T9" fmla="*/ 27 h 41"/>
                  <a:gd name="T10" fmla="*/ 132 w 192"/>
                  <a:gd name="T11" fmla="*/ 23 h 41"/>
                  <a:gd name="T12" fmla="*/ 120 w 192"/>
                  <a:gd name="T13" fmla="*/ 18 h 41"/>
                  <a:gd name="T14" fmla="*/ 108 w 192"/>
                  <a:gd name="T15" fmla="*/ 13 h 41"/>
                  <a:gd name="T16" fmla="*/ 97 w 192"/>
                  <a:gd name="T17" fmla="*/ 9 h 41"/>
                  <a:gd name="T18" fmla="*/ 84 w 192"/>
                  <a:gd name="T19" fmla="*/ 5 h 41"/>
                  <a:gd name="T20" fmla="*/ 72 w 192"/>
                  <a:gd name="T21" fmla="*/ 3 h 41"/>
                  <a:gd name="T22" fmla="*/ 60 w 192"/>
                  <a:gd name="T23" fmla="*/ 1 h 41"/>
                  <a:gd name="T24" fmla="*/ 48 w 192"/>
                  <a:gd name="T25" fmla="*/ 0 h 41"/>
                  <a:gd name="T26" fmla="*/ 36 w 192"/>
                  <a:gd name="T27" fmla="*/ 1 h 41"/>
                  <a:gd name="T28" fmla="*/ 24 w 192"/>
                  <a:gd name="T29" fmla="*/ 4 h 41"/>
                  <a:gd name="T30" fmla="*/ 12 w 192"/>
                  <a:gd name="T31" fmla="*/ 8 h 41"/>
                  <a:gd name="T32" fmla="*/ 0 w 192"/>
                  <a:gd name="T33" fmla="*/ 15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41">
                    <a:moveTo>
                      <a:pt x="192" y="41"/>
                    </a:moveTo>
                    <a:lnTo>
                      <a:pt x="179" y="38"/>
                    </a:lnTo>
                    <a:lnTo>
                      <a:pt x="167" y="35"/>
                    </a:lnTo>
                    <a:lnTo>
                      <a:pt x="155" y="32"/>
                    </a:lnTo>
                    <a:lnTo>
                      <a:pt x="144" y="27"/>
                    </a:lnTo>
                    <a:lnTo>
                      <a:pt x="132" y="23"/>
                    </a:lnTo>
                    <a:lnTo>
                      <a:pt x="120" y="18"/>
                    </a:lnTo>
                    <a:lnTo>
                      <a:pt x="108" y="13"/>
                    </a:lnTo>
                    <a:lnTo>
                      <a:pt x="97" y="9"/>
                    </a:lnTo>
                    <a:lnTo>
                      <a:pt x="84" y="5"/>
                    </a:lnTo>
                    <a:lnTo>
                      <a:pt x="72" y="3"/>
                    </a:lnTo>
                    <a:lnTo>
                      <a:pt x="60" y="1"/>
                    </a:lnTo>
                    <a:lnTo>
                      <a:pt x="48" y="0"/>
                    </a:lnTo>
                    <a:lnTo>
                      <a:pt x="36" y="1"/>
                    </a:lnTo>
                    <a:lnTo>
                      <a:pt x="24" y="4"/>
                    </a:lnTo>
                    <a:lnTo>
                      <a:pt x="12" y="8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4" name="Freeform 840"/>
              <p:cNvSpPr>
                <a:spLocks/>
              </p:cNvSpPr>
              <p:nvPr/>
            </p:nvSpPr>
            <p:spPr bwMode="auto">
              <a:xfrm>
                <a:off x="3520" y="3248"/>
                <a:ext cx="8" cy="27"/>
              </a:xfrm>
              <a:custGeom>
                <a:avLst/>
                <a:gdLst>
                  <a:gd name="T0" fmla="*/ 61 w 61"/>
                  <a:gd name="T1" fmla="*/ 0 h 219"/>
                  <a:gd name="T2" fmla="*/ 48 w 61"/>
                  <a:gd name="T3" fmla="*/ 8 h 219"/>
                  <a:gd name="T4" fmla="*/ 37 w 61"/>
                  <a:gd name="T5" fmla="*/ 19 h 219"/>
                  <a:gd name="T6" fmla="*/ 28 w 61"/>
                  <a:gd name="T7" fmla="*/ 30 h 219"/>
                  <a:gd name="T8" fmla="*/ 19 w 61"/>
                  <a:gd name="T9" fmla="*/ 43 h 219"/>
                  <a:gd name="T10" fmla="*/ 13 w 61"/>
                  <a:gd name="T11" fmla="*/ 56 h 219"/>
                  <a:gd name="T12" fmla="*/ 8 w 61"/>
                  <a:gd name="T13" fmla="*/ 71 h 219"/>
                  <a:gd name="T14" fmla="*/ 4 w 61"/>
                  <a:gd name="T15" fmla="*/ 85 h 219"/>
                  <a:gd name="T16" fmla="*/ 2 w 61"/>
                  <a:gd name="T17" fmla="*/ 100 h 219"/>
                  <a:gd name="T18" fmla="*/ 0 w 61"/>
                  <a:gd name="T19" fmla="*/ 116 h 219"/>
                  <a:gd name="T20" fmla="*/ 0 w 61"/>
                  <a:gd name="T21" fmla="*/ 131 h 219"/>
                  <a:gd name="T22" fmla="*/ 0 w 61"/>
                  <a:gd name="T23" fmla="*/ 146 h 219"/>
                  <a:gd name="T24" fmla="*/ 0 w 61"/>
                  <a:gd name="T25" fmla="*/ 162 h 219"/>
                  <a:gd name="T26" fmla="*/ 1 w 61"/>
                  <a:gd name="T27" fmla="*/ 176 h 219"/>
                  <a:gd name="T28" fmla="*/ 3 w 61"/>
                  <a:gd name="T29" fmla="*/ 191 h 219"/>
                  <a:gd name="T30" fmla="*/ 5 w 61"/>
                  <a:gd name="T31" fmla="*/ 205 h 219"/>
                  <a:gd name="T32" fmla="*/ 7 w 61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19">
                    <a:moveTo>
                      <a:pt x="61" y="0"/>
                    </a:moveTo>
                    <a:lnTo>
                      <a:pt x="48" y="8"/>
                    </a:lnTo>
                    <a:lnTo>
                      <a:pt x="37" y="19"/>
                    </a:lnTo>
                    <a:lnTo>
                      <a:pt x="28" y="30"/>
                    </a:lnTo>
                    <a:lnTo>
                      <a:pt x="19" y="43"/>
                    </a:lnTo>
                    <a:lnTo>
                      <a:pt x="13" y="56"/>
                    </a:lnTo>
                    <a:lnTo>
                      <a:pt x="8" y="71"/>
                    </a:lnTo>
                    <a:lnTo>
                      <a:pt x="4" y="85"/>
                    </a:lnTo>
                    <a:lnTo>
                      <a:pt x="2" y="100"/>
                    </a:lnTo>
                    <a:lnTo>
                      <a:pt x="0" y="116"/>
                    </a:lnTo>
                    <a:lnTo>
                      <a:pt x="0" y="131"/>
                    </a:lnTo>
                    <a:lnTo>
                      <a:pt x="0" y="146"/>
                    </a:lnTo>
                    <a:lnTo>
                      <a:pt x="0" y="162"/>
                    </a:lnTo>
                    <a:lnTo>
                      <a:pt x="1" y="176"/>
                    </a:lnTo>
                    <a:lnTo>
                      <a:pt x="3" y="191"/>
                    </a:lnTo>
                    <a:lnTo>
                      <a:pt x="5" y="205"/>
                    </a:lnTo>
                    <a:lnTo>
                      <a:pt x="7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5" name="Freeform 841"/>
              <p:cNvSpPr>
                <a:spLocks/>
              </p:cNvSpPr>
              <p:nvPr/>
            </p:nvSpPr>
            <p:spPr bwMode="auto">
              <a:xfrm>
                <a:off x="3455" y="3275"/>
                <a:ext cx="66" cy="41"/>
              </a:xfrm>
              <a:custGeom>
                <a:avLst/>
                <a:gdLst>
                  <a:gd name="T0" fmla="*/ 531 w 531"/>
                  <a:gd name="T1" fmla="*/ 0 h 331"/>
                  <a:gd name="T2" fmla="*/ 54 w 531"/>
                  <a:gd name="T3" fmla="*/ 318 h 331"/>
                  <a:gd name="T4" fmla="*/ 0 w 531"/>
                  <a:gd name="T5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1" h="331">
                    <a:moveTo>
                      <a:pt x="531" y="0"/>
                    </a:moveTo>
                    <a:lnTo>
                      <a:pt x="54" y="318"/>
                    </a:lnTo>
                    <a:lnTo>
                      <a:pt x="0" y="3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6" name="Freeform 842"/>
              <p:cNvSpPr>
                <a:spLocks/>
              </p:cNvSpPr>
              <p:nvPr/>
            </p:nvSpPr>
            <p:spPr bwMode="auto">
              <a:xfrm>
                <a:off x="3448" y="3307"/>
                <a:ext cx="7" cy="9"/>
              </a:xfrm>
              <a:custGeom>
                <a:avLst/>
                <a:gdLst>
                  <a:gd name="T0" fmla="*/ 53 w 53"/>
                  <a:gd name="T1" fmla="*/ 74 h 74"/>
                  <a:gd name="T2" fmla="*/ 53 w 53"/>
                  <a:gd name="T3" fmla="*/ 68 h 74"/>
                  <a:gd name="T4" fmla="*/ 52 w 53"/>
                  <a:gd name="T5" fmla="*/ 62 h 74"/>
                  <a:gd name="T6" fmla="*/ 50 w 53"/>
                  <a:gd name="T7" fmla="*/ 57 h 74"/>
                  <a:gd name="T8" fmla="*/ 48 w 53"/>
                  <a:gd name="T9" fmla="*/ 52 h 74"/>
                  <a:gd name="T10" fmla="*/ 45 w 53"/>
                  <a:gd name="T11" fmla="*/ 47 h 74"/>
                  <a:gd name="T12" fmla="*/ 42 w 53"/>
                  <a:gd name="T13" fmla="*/ 42 h 74"/>
                  <a:gd name="T14" fmla="*/ 38 w 53"/>
                  <a:gd name="T15" fmla="*/ 38 h 74"/>
                  <a:gd name="T16" fmla="*/ 34 w 53"/>
                  <a:gd name="T17" fmla="*/ 34 h 74"/>
                  <a:gd name="T18" fmla="*/ 30 w 53"/>
                  <a:gd name="T19" fmla="*/ 29 h 74"/>
                  <a:gd name="T20" fmla="*/ 25 w 53"/>
                  <a:gd name="T21" fmla="*/ 25 h 74"/>
                  <a:gd name="T22" fmla="*/ 20 w 53"/>
                  <a:gd name="T23" fmla="*/ 21 h 74"/>
                  <a:gd name="T24" fmla="*/ 16 w 53"/>
                  <a:gd name="T25" fmla="*/ 17 h 74"/>
                  <a:gd name="T26" fmla="*/ 11 w 53"/>
                  <a:gd name="T27" fmla="*/ 13 h 74"/>
                  <a:gd name="T28" fmla="*/ 7 w 53"/>
                  <a:gd name="T29" fmla="*/ 8 h 74"/>
                  <a:gd name="T30" fmla="*/ 3 w 53"/>
                  <a:gd name="T31" fmla="*/ 4 h 74"/>
                  <a:gd name="T32" fmla="*/ 0 w 53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74">
                    <a:moveTo>
                      <a:pt x="53" y="74"/>
                    </a:moveTo>
                    <a:lnTo>
                      <a:pt x="53" y="68"/>
                    </a:lnTo>
                    <a:lnTo>
                      <a:pt x="52" y="62"/>
                    </a:lnTo>
                    <a:lnTo>
                      <a:pt x="50" y="57"/>
                    </a:lnTo>
                    <a:lnTo>
                      <a:pt x="48" y="52"/>
                    </a:lnTo>
                    <a:lnTo>
                      <a:pt x="45" y="47"/>
                    </a:lnTo>
                    <a:lnTo>
                      <a:pt x="42" y="42"/>
                    </a:lnTo>
                    <a:lnTo>
                      <a:pt x="38" y="38"/>
                    </a:lnTo>
                    <a:lnTo>
                      <a:pt x="34" y="34"/>
                    </a:lnTo>
                    <a:lnTo>
                      <a:pt x="30" y="29"/>
                    </a:lnTo>
                    <a:lnTo>
                      <a:pt x="25" y="25"/>
                    </a:lnTo>
                    <a:lnTo>
                      <a:pt x="20" y="21"/>
                    </a:lnTo>
                    <a:lnTo>
                      <a:pt x="16" y="17"/>
                    </a:lnTo>
                    <a:lnTo>
                      <a:pt x="11" y="13"/>
                    </a:lnTo>
                    <a:lnTo>
                      <a:pt x="7" y="8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7" name="Freeform 843"/>
              <p:cNvSpPr>
                <a:spLocks/>
              </p:cNvSpPr>
              <p:nvPr/>
            </p:nvSpPr>
            <p:spPr bwMode="auto">
              <a:xfrm>
                <a:off x="3426" y="3306"/>
                <a:ext cx="22" cy="9"/>
              </a:xfrm>
              <a:custGeom>
                <a:avLst/>
                <a:gdLst>
                  <a:gd name="T0" fmla="*/ 179 w 179"/>
                  <a:gd name="T1" fmla="*/ 9 h 70"/>
                  <a:gd name="T2" fmla="*/ 166 w 179"/>
                  <a:gd name="T3" fmla="*/ 5 h 70"/>
                  <a:gd name="T4" fmla="*/ 153 w 179"/>
                  <a:gd name="T5" fmla="*/ 2 h 70"/>
                  <a:gd name="T6" fmla="*/ 140 w 179"/>
                  <a:gd name="T7" fmla="*/ 1 h 70"/>
                  <a:gd name="T8" fmla="*/ 127 w 179"/>
                  <a:gd name="T9" fmla="*/ 0 h 70"/>
                  <a:gd name="T10" fmla="*/ 115 w 179"/>
                  <a:gd name="T11" fmla="*/ 1 h 70"/>
                  <a:gd name="T12" fmla="*/ 103 w 179"/>
                  <a:gd name="T13" fmla="*/ 3 h 70"/>
                  <a:gd name="T14" fmla="*/ 91 w 179"/>
                  <a:gd name="T15" fmla="*/ 6 h 70"/>
                  <a:gd name="T16" fmla="*/ 80 w 179"/>
                  <a:gd name="T17" fmla="*/ 9 h 70"/>
                  <a:gd name="T18" fmla="*/ 68 w 179"/>
                  <a:gd name="T19" fmla="*/ 14 h 70"/>
                  <a:gd name="T20" fmla="*/ 57 w 179"/>
                  <a:gd name="T21" fmla="*/ 19 h 70"/>
                  <a:gd name="T22" fmla="*/ 47 w 179"/>
                  <a:gd name="T23" fmla="*/ 26 h 70"/>
                  <a:gd name="T24" fmla="*/ 37 w 179"/>
                  <a:gd name="T25" fmla="*/ 33 h 70"/>
                  <a:gd name="T26" fmla="*/ 27 w 179"/>
                  <a:gd name="T27" fmla="*/ 42 h 70"/>
                  <a:gd name="T28" fmla="*/ 17 w 179"/>
                  <a:gd name="T29" fmla="*/ 50 h 70"/>
                  <a:gd name="T30" fmla="*/ 8 w 179"/>
                  <a:gd name="T31" fmla="*/ 60 h 70"/>
                  <a:gd name="T32" fmla="*/ 0 w 179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70">
                    <a:moveTo>
                      <a:pt x="179" y="9"/>
                    </a:moveTo>
                    <a:lnTo>
                      <a:pt x="166" y="5"/>
                    </a:lnTo>
                    <a:lnTo>
                      <a:pt x="153" y="2"/>
                    </a:lnTo>
                    <a:lnTo>
                      <a:pt x="140" y="1"/>
                    </a:lnTo>
                    <a:lnTo>
                      <a:pt x="127" y="0"/>
                    </a:lnTo>
                    <a:lnTo>
                      <a:pt x="115" y="1"/>
                    </a:lnTo>
                    <a:lnTo>
                      <a:pt x="103" y="3"/>
                    </a:lnTo>
                    <a:lnTo>
                      <a:pt x="91" y="6"/>
                    </a:lnTo>
                    <a:lnTo>
                      <a:pt x="80" y="9"/>
                    </a:lnTo>
                    <a:lnTo>
                      <a:pt x="68" y="14"/>
                    </a:lnTo>
                    <a:lnTo>
                      <a:pt x="57" y="19"/>
                    </a:lnTo>
                    <a:lnTo>
                      <a:pt x="47" y="26"/>
                    </a:lnTo>
                    <a:lnTo>
                      <a:pt x="37" y="33"/>
                    </a:lnTo>
                    <a:lnTo>
                      <a:pt x="27" y="42"/>
                    </a:lnTo>
                    <a:lnTo>
                      <a:pt x="17" y="50"/>
                    </a:lnTo>
                    <a:lnTo>
                      <a:pt x="8" y="60"/>
                    </a:lnTo>
                    <a:lnTo>
                      <a:pt x="0" y="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8" name="Freeform 844"/>
              <p:cNvSpPr>
                <a:spLocks/>
              </p:cNvSpPr>
              <p:nvPr/>
            </p:nvSpPr>
            <p:spPr bwMode="auto">
              <a:xfrm>
                <a:off x="3421" y="3315"/>
                <a:ext cx="5" cy="24"/>
              </a:xfrm>
              <a:custGeom>
                <a:avLst/>
                <a:gdLst>
                  <a:gd name="T0" fmla="*/ 37 w 37"/>
                  <a:gd name="T1" fmla="*/ 0 h 192"/>
                  <a:gd name="T2" fmla="*/ 27 w 37"/>
                  <a:gd name="T3" fmla="*/ 9 h 192"/>
                  <a:gd name="T4" fmla="*/ 19 w 37"/>
                  <a:gd name="T5" fmla="*/ 20 h 192"/>
                  <a:gd name="T6" fmla="*/ 13 w 37"/>
                  <a:gd name="T7" fmla="*/ 31 h 192"/>
                  <a:gd name="T8" fmla="*/ 8 w 37"/>
                  <a:gd name="T9" fmla="*/ 42 h 192"/>
                  <a:gd name="T10" fmla="*/ 4 w 37"/>
                  <a:gd name="T11" fmla="*/ 54 h 192"/>
                  <a:gd name="T12" fmla="*/ 2 w 37"/>
                  <a:gd name="T13" fmla="*/ 67 h 192"/>
                  <a:gd name="T14" fmla="*/ 1 w 37"/>
                  <a:gd name="T15" fmla="*/ 79 h 192"/>
                  <a:gd name="T16" fmla="*/ 0 w 37"/>
                  <a:gd name="T17" fmla="*/ 92 h 192"/>
                  <a:gd name="T18" fmla="*/ 1 w 37"/>
                  <a:gd name="T19" fmla="*/ 104 h 192"/>
                  <a:gd name="T20" fmla="*/ 2 w 37"/>
                  <a:gd name="T21" fmla="*/ 117 h 192"/>
                  <a:gd name="T22" fmla="*/ 4 w 37"/>
                  <a:gd name="T23" fmla="*/ 131 h 192"/>
                  <a:gd name="T24" fmla="*/ 7 w 37"/>
                  <a:gd name="T25" fmla="*/ 144 h 192"/>
                  <a:gd name="T26" fmla="*/ 10 w 37"/>
                  <a:gd name="T27" fmla="*/ 156 h 192"/>
                  <a:gd name="T28" fmla="*/ 14 w 37"/>
                  <a:gd name="T29" fmla="*/ 168 h 192"/>
                  <a:gd name="T30" fmla="*/ 18 w 37"/>
                  <a:gd name="T31" fmla="*/ 180 h 192"/>
                  <a:gd name="T32" fmla="*/ 23 w 37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92">
                    <a:moveTo>
                      <a:pt x="37" y="0"/>
                    </a:moveTo>
                    <a:lnTo>
                      <a:pt x="27" y="9"/>
                    </a:lnTo>
                    <a:lnTo>
                      <a:pt x="19" y="20"/>
                    </a:lnTo>
                    <a:lnTo>
                      <a:pt x="13" y="31"/>
                    </a:lnTo>
                    <a:lnTo>
                      <a:pt x="8" y="42"/>
                    </a:lnTo>
                    <a:lnTo>
                      <a:pt x="4" y="54"/>
                    </a:lnTo>
                    <a:lnTo>
                      <a:pt x="2" y="67"/>
                    </a:lnTo>
                    <a:lnTo>
                      <a:pt x="1" y="79"/>
                    </a:lnTo>
                    <a:lnTo>
                      <a:pt x="0" y="92"/>
                    </a:lnTo>
                    <a:lnTo>
                      <a:pt x="1" y="104"/>
                    </a:lnTo>
                    <a:lnTo>
                      <a:pt x="2" y="117"/>
                    </a:lnTo>
                    <a:lnTo>
                      <a:pt x="4" y="131"/>
                    </a:lnTo>
                    <a:lnTo>
                      <a:pt x="7" y="144"/>
                    </a:lnTo>
                    <a:lnTo>
                      <a:pt x="10" y="156"/>
                    </a:lnTo>
                    <a:lnTo>
                      <a:pt x="14" y="168"/>
                    </a:lnTo>
                    <a:lnTo>
                      <a:pt x="18" y="180"/>
                    </a:lnTo>
                    <a:lnTo>
                      <a:pt x="23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49" name="Freeform 845"/>
              <p:cNvSpPr>
                <a:spLocks/>
              </p:cNvSpPr>
              <p:nvPr/>
            </p:nvSpPr>
            <p:spPr bwMode="auto">
              <a:xfrm>
                <a:off x="3388" y="3339"/>
                <a:ext cx="36" cy="30"/>
              </a:xfrm>
              <a:custGeom>
                <a:avLst/>
                <a:gdLst>
                  <a:gd name="T0" fmla="*/ 292 w 292"/>
                  <a:gd name="T1" fmla="*/ 0 h 239"/>
                  <a:gd name="T2" fmla="*/ 277 w 292"/>
                  <a:gd name="T3" fmla="*/ 18 h 239"/>
                  <a:gd name="T4" fmla="*/ 262 w 292"/>
                  <a:gd name="T5" fmla="*/ 37 h 239"/>
                  <a:gd name="T6" fmla="*/ 247 w 292"/>
                  <a:gd name="T7" fmla="*/ 55 h 239"/>
                  <a:gd name="T8" fmla="*/ 231 w 292"/>
                  <a:gd name="T9" fmla="*/ 72 h 239"/>
                  <a:gd name="T10" fmla="*/ 214 w 292"/>
                  <a:gd name="T11" fmla="*/ 91 h 239"/>
                  <a:gd name="T12" fmla="*/ 197 w 292"/>
                  <a:gd name="T13" fmla="*/ 107 h 239"/>
                  <a:gd name="T14" fmla="*/ 180 w 292"/>
                  <a:gd name="T15" fmla="*/ 124 h 239"/>
                  <a:gd name="T16" fmla="*/ 161 w 292"/>
                  <a:gd name="T17" fmla="*/ 139 h 239"/>
                  <a:gd name="T18" fmla="*/ 142 w 292"/>
                  <a:gd name="T19" fmla="*/ 154 h 239"/>
                  <a:gd name="T20" fmla="*/ 124 w 292"/>
                  <a:gd name="T21" fmla="*/ 169 h 239"/>
                  <a:gd name="T22" fmla="*/ 104 w 292"/>
                  <a:gd name="T23" fmla="*/ 182 h 239"/>
                  <a:gd name="T24" fmla="*/ 84 w 292"/>
                  <a:gd name="T25" fmla="*/ 195 h 239"/>
                  <a:gd name="T26" fmla="*/ 64 w 292"/>
                  <a:gd name="T27" fmla="*/ 207 h 239"/>
                  <a:gd name="T28" fmla="*/ 43 w 292"/>
                  <a:gd name="T29" fmla="*/ 218 h 239"/>
                  <a:gd name="T30" fmla="*/ 21 w 292"/>
                  <a:gd name="T31" fmla="*/ 228 h 239"/>
                  <a:gd name="T32" fmla="*/ 0 w 292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239">
                    <a:moveTo>
                      <a:pt x="292" y="0"/>
                    </a:moveTo>
                    <a:lnTo>
                      <a:pt x="277" y="18"/>
                    </a:lnTo>
                    <a:lnTo>
                      <a:pt x="262" y="37"/>
                    </a:lnTo>
                    <a:lnTo>
                      <a:pt x="247" y="55"/>
                    </a:lnTo>
                    <a:lnTo>
                      <a:pt x="231" y="72"/>
                    </a:lnTo>
                    <a:lnTo>
                      <a:pt x="214" y="91"/>
                    </a:lnTo>
                    <a:lnTo>
                      <a:pt x="197" y="107"/>
                    </a:lnTo>
                    <a:lnTo>
                      <a:pt x="180" y="124"/>
                    </a:lnTo>
                    <a:lnTo>
                      <a:pt x="161" y="139"/>
                    </a:lnTo>
                    <a:lnTo>
                      <a:pt x="142" y="154"/>
                    </a:lnTo>
                    <a:lnTo>
                      <a:pt x="124" y="169"/>
                    </a:lnTo>
                    <a:lnTo>
                      <a:pt x="104" y="182"/>
                    </a:lnTo>
                    <a:lnTo>
                      <a:pt x="84" y="195"/>
                    </a:lnTo>
                    <a:lnTo>
                      <a:pt x="64" y="207"/>
                    </a:lnTo>
                    <a:lnTo>
                      <a:pt x="43" y="218"/>
                    </a:lnTo>
                    <a:lnTo>
                      <a:pt x="21" y="228"/>
                    </a:lnTo>
                    <a:lnTo>
                      <a:pt x="0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0" name="Freeform 846"/>
              <p:cNvSpPr>
                <a:spLocks/>
              </p:cNvSpPr>
              <p:nvPr/>
            </p:nvSpPr>
            <p:spPr bwMode="auto">
              <a:xfrm>
                <a:off x="3378" y="3356"/>
                <a:ext cx="10" cy="13"/>
              </a:xfrm>
              <a:custGeom>
                <a:avLst/>
                <a:gdLst>
                  <a:gd name="T0" fmla="*/ 79 w 79"/>
                  <a:gd name="T1" fmla="*/ 100 h 102"/>
                  <a:gd name="T2" fmla="*/ 67 w 79"/>
                  <a:gd name="T3" fmla="*/ 102 h 102"/>
                  <a:gd name="T4" fmla="*/ 57 w 79"/>
                  <a:gd name="T5" fmla="*/ 102 h 102"/>
                  <a:gd name="T6" fmla="*/ 48 w 79"/>
                  <a:gd name="T7" fmla="*/ 100 h 102"/>
                  <a:gd name="T8" fmla="*/ 41 w 79"/>
                  <a:gd name="T9" fmla="*/ 97 h 102"/>
                  <a:gd name="T10" fmla="*/ 34 w 79"/>
                  <a:gd name="T11" fmla="*/ 92 h 102"/>
                  <a:gd name="T12" fmla="*/ 29 w 79"/>
                  <a:gd name="T13" fmla="*/ 85 h 102"/>
                  <a:gd name="T14" fmla="*/ 24 w 79"/>
                  <a:gd name="T15" fmla="*/ 77 h 102"/>
                  <a:gd name="T16" fmla="*/ 21 w 79"/>
                  <a:gd name="T17" fmla="*/ 69 h 102"/>
                  <a:gd name="T18" fmla="*/ 17 w 79"/>
                  <a:gd name="T19" fmla="*/ 61 h 102"/>
                  <a:gd name="T20" fmla="*/ 15 w 79"/>
                  <a:gd name="T21" fmla="*/ 51 h 102"/>
                  <a:gd name="T22" fmla="*/ 12 w 79"/>
                  <a:gd name="T23" fmla="*/ 42 h 102"/>
                  <a:gd name="T24" fmla="*/ 10 w 79"/>
                  <a:gd name="T25" fmla="*/ 33 h 102"/>
                  <a:gd name="T26" fmla="*/ 7 w 79"/>
                  <a:gd name="T27" fmla="*/ 24 h 102"/>
                  <a:gd name="T28" fmla="*/ 5 w 79"/>
                  <a:gd name="T29" fmla="*/ 15 h 102"/>
                  <a:gd name="T30" fmla="*/ 2 w 79"/>
                  <a:gd name="T31" fmla="*/ 7 h 102"/>
                  <a:gd name="T32" fmla="*/ 0 w 79"/>
                  <a:gd name="T33" fmla="*/ 0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02">
                    <a:moveTo>
                      <a:pt x="79" y="100"/>
                    </a:moveTo>
                    <a:lnTo>
                      <a:pt x="67" y="102"/>
                    </a:lnTo>
                    <a:lnTo>
                      <a:pt x="57" y="102"/>
                    </a:lnTo>
                    <a:lnTo>
                      <a:pt x="48" y="100"/>
                    </a:lnTo>
                    <a:lnTo>
                      <a:pt x="41" y="97"/>
                    </a:lnTo>
                    <a:lnTo>
                      <a:pt x="34" y="92"/>
                    </a:lnTo>
                    <a:lnTo>
                      <a:pt x="29" y="85"/>
                    </a:lnTo>
                    <a:lnTo>
                      <a:pt x="24" y="77"/>
                    </a:lnTo>
                    <a:lnTo>
                      <a:pt x="21" y="69"/>
                    </a:lnTo>
                    <a:lnTo>
                      <a:pt x="17" y="61"/>
                    </a:lnTo>
                    <a:lnTo>
                      <a:pt x="15" y="51"/>
                    </a:lnTo>
                    <a:lnTo>
                      <a:pt x="12" y="42"/>
                    </a:lnTo>
                    <a:lnTo>
                      <a:pt x="10" y="33"/>
                    </a:lnTo>
                    <a:lnTo>
                      <a:pt x="7" y="24"/>
                    </a:lnTo>
                    <a:lnTo>
                      <a:pt x="5" y="15"/>
                    </a:lnTo>
                    <a:lnTo>
                      <a:pt x="2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1" name="Freeform 847"/>
              <p:cNvSpPr>
                <a:spLocks/>
              </p:cNvSpPr>
              <p:nvPr/>
            </p:nvSpPr>
            <p:spPr bwMode="auto">
              <a:xfrm>
                <a:off x="3376" y="3279"/>
                <a:ext cx="3" cy="77"/>
              </a:xfrm>
              <a:custGeom>
                <a:avLst/>
                <a:gdLst>
                  <a:gd name="T0" fmla="*/ 9 w 22"/>
                  <a:gd name="T1" fmla="*/ 617 h 617"/>
                  <a:gd name="T2" fmla="*/ 7 w 22"/>
                  <a:gd name="T3" fmla="*/ 579 h 617"/>
                  <a:gd name="T4" fmla="*/ 6 w 22"/>
                  <a:gd name="T5" fmla="*/ 540 h 617"/>
                  <a:gd name="T6" fmla="*/ 5 w 22"/>
                  <a:gd name="T7" fmla="*/ 502 h 617"/>
                  <a:gd name="T8" fmla="*/ 4 w 22"/>
                  <a:gd name="T9" fmla="*/ 463 h 617"/>
                  <a:gd name="T10" fmla="*/ 2 w 22"/>
                  <a:gd name="T11" fmla="*/ 425 h 617"/>
                  <a:gd name="T12" fmla="*/ 1 w 22"/>
                  <a:gd name="T13" fmla="*/ 385 h 617"/>
                  <a:gd name="T14" fmla="*/ 1 w 22"/>
                  <a:gd name="T15" fmla="*/ 347 h 617"/>
                  <a:gd name="T16" fmla="*/ 0 w 22"/>
                  <a:gd name="T17" fmla="*/ 308 h 617"/>
                  <a:gd name="T18" fmla="*/ 0 w 22"/>
                  <a:gd name="T19" fmla="*/ 269 h 617"/>
                  <a:gd name="T20" fmla="*/ 1 w 22"/>
                  <a:gd name="T21" fmla="*/ 230 h 617"/>
                  <a:gd name="T22" fmla="*/ 2 w 22"/>
                  <a:gd name="T23" fmla="*/ 191 h 617"/>
                  <a:gd name="T24" fmla="*/ 4 w 22"/>
                  <a:gd name="T25" fmla="*/ 153 h 617"/>
                  <a:gd name="T26" fmla="*/ 7 w 22"/>
                  <a:gd name="T27" fmla="*/ 114 h 617"/>
                  <a:gd name="T28" fmla="*/ 11 w 22"/>
                  <a:gd name="T29" fmla="*/ 75 h 617"/>
                  <a:gd name="T30" fmla="*/ 16 w 22"/>
                  <a:gd name="T31" fmla="*/ 37 h 617"/>
                  <a:gd name="T32" fmla="*/ 22 w 22"/>
                  <a:gd name="T33" fmla="*/ 0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617">
                    <a:moveTo>
                      <a:pt x="9" y="617"/>
                    </a:moveTo>
                    <a:lnTo>
                      <a:pt x="7" y="579"/>
                    </a:lnTo>
                    <a:lnTo>
                      <a:pt x="6" y="540"/>
                    </a:lnTo>
                    <a:lnTo>
                      <a:pt x="5" y="502"/>
                    </a:lnTo>
                    <a:lnTo>
                      <a:pt x="4" y="463"/>
                    </a:lnTo>
                    <a:lnTo>
                      <a:pt x="2" y="425"/>
                    </a:lnTo>
                    <a:lnTo>
                      <a:pt x="1" y="385"/>
                    </a:lnTo>
                    <a:lnTo>
                      <a:pt x="1" y="347"/>
                    </a:lnTo>
                    <a:lnTo>
                      <a:pt x="0" y="308"/>
                    </a:lnTo>
                    <a:lnTo>
                      <a:pt x="0" y="269"/>
                    </a:lnTo>
                    <a:lnTo>
                      <a:pt x="1" y="230"/>
                    </a:lnTo>
                    <a:lnTo>
                      <a:pt x="2" y="191"/>
                    </a:lnTo>
                    <a:lnTo>
                      <a:pt x="4" y="153"/>
                    </a:lnTo>
                    <a:lnTo>
                      <a:pt x="7" y="114"/>
                    </a:lnTo>
                    <a:lnTo>
                      <a:pt x="11" y="75"/>
                    </a:lnTo>
                    <a:lnTo>
                      <a:pt x="16" y="37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2" name="Freeform 848"/>
              <p:cNvSpPr>
                <a:spLocks/>
              </p:cNvSpPr>
              <p:nvPr/>
            </p:nvSpPr>
            <p:spPr bwMode="auto">
              <a:xfrm>
                <a:off x="3379" y="3262"/>
                <a:ext cx="24" cy="17"/>
              </a:xfrm>
              <a:custGeom>
                <a:avLst/>
                <a:gdLst>
                  <a:gd name="T0" fmla="*/ 0 w 186"/>
                  <a:gd name="T1" fmla="*/ 132 h 132"/>
                  <a:gd name="T2" fmla="*/ 7 w 186"/>
                  <a:gd name="T3" fmla="*/ 119 h 132"/>
                  <a:gd name="T4" fmla="*/ 16 w 186"/>
                  <a:gd name="T5" fmla="*/ 106 h 132"/>
                  <a:gd name="T6" fmla="*/ 26 w 186"/>
                  <a:gd name="T7" fmla="*/ 94 h 132"/>
                  <a:gd name="T8" fmla="*/ 36 w 186"/>
                  <a:gd name="T9" fmla="*/ 82 h 132"/>
                  <a:gd name="T10" fmla="*/ 46 w 186"/>
                  <a:gd name="T11" fmla="*/ 71 h 132"/>
                  <a:gd name="T12" fmla="*/ 58 w 186"/>
                  <a:gd name="T13" fmla="*/ 61 h 132"/>
                  <a:gd name="T14" fmla="*/ 69 w 186"/>
                  <a:gd name="T15" fmla="*/ 51 h 132"/>
                  <a:gd name="T16" fmla="*/ 82 w 186"/>
                  <a:gd name="T17" fmla="*/ 42 h 132"/>
                  <a:gd name="T18" fmla="*/ 94 w 186"/>
                  <a:gd name="T19" fmla="*/ 34 h 132"/>
                  <a:gd name="T20" fmla="*/ 108 w 186"/>
                  <a:gd name="T21" fmla="*/ 26 h 132"/>
                  <a:gd name="T22" fmla="*/ 121 w 186"/>
                  <a:gd name="T23" fmla="*/ 20 h 132"/>
                  <a:gd name="T24" fmla="*/ 134 w 186"/>
                  <a:gd name="T25" fmla="*/ 14 h 132"/>
                  <a:gd name="T26" fmla="*/ 147 w 186"/>
                  <a:gd name="T27" fmla="*/ 9 h 132"/>
                  <a:gd name="T28" fmla="*/ 160 w 186"/>
                  <a:gd name="T29" fmla="*/ 5 h 132"/>
                  <a:gd name="T30" fmla="*/ 173 w 186"/>
                  <a:gd name="T31" fmla="*/ 2 h 132"/>
                  <a:gd name="T32" fmla="*/ 186 w 186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132">
                    <a:moveTo>
                      <a:pt x="0" y="132"/>
                    </a:moveTo>
                    <a:lnTo>
                      <a:pt x="7" y="119"/>
                    </a:lnTo>
                    <a:lnTo>
                      <a:pt x="16" y="106"/>
                    </a:lnTo>
                    <a:lnTo>
                      <a:pt x="26" y="94"/>
                    </a:lnTo>
                    <a:lnTo>
                      <a:pt x="36" y="82"/>
                    </a:lnTo>
                    <a:lnTo>
                      <a:pt x="46" y="71"/>
                    </a:lnTo>
                    <a:lnTo>
                      <a:pt x="58" y="61"/>
                    </a:lnTo>
                    <a:lnTo>
                      <a:pt x="69" y="51"/>
                    </a:lnTo>
                    <a:lnTo>
                      <a:pt x="82" y="42"/>
                    </a:lnTo>
                    <a:lnTo>
                      <a:pt x="94" y="34"/>
                    </a:lnTo>
                    <a:lnTo>
                      <a:pt x="108" y="26"/>
                    </a:lnTo>
                    <a:lnTo>
                      <a:pt x="121" y="20"/>
                    </a:lnTo>
                    <a:lnTo>
                      <a:pt x="134" y="14"/>
                    </a:lnTo>
                    <a:lnTo>
                      <a:pt x="147" y="9"/>
                    </a:lnTo>
                    <a:lnTo>
                      <a:pt x="160" y="5"/>
                    </a:lnTo>
                    <a:lnTo>
                      <a:pt x="173" y="2"/>
                    </a:lnTo>
                    <a:lnTo>
                      <a:pt x="1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3" name="Freeform 849"/>
              <p:cNvSpPr>
                <a:spLocks/>
              </p:cNvSpPr>
              <p:nvPr/>
            </p:nvSpPr>
            <p:spPr bwMode="auto">
              <a:xfrm>
                <a:off x="3403" y="3200"/>
                <a:ext cx="79" cy="62"/>
              </a:xfrm>
              <a:custGeom>
                <a:avLst/>
                <a:gdLst>
                  <a:gd name="T0" fmla="*/ 0 w 637"/>
                  <a:gd name="T1" fmla="*/ 497 h 497"/>
                  <a:gd name="T2" fmla="*/ 29 w 637"/>
                  <a:gd name="T3" fmla="*/ 454 h 497"/>
                  <a:gd name="T4" fmla="*/ 61 w 637"/>
                  <a:gd name="T5" fmla="*/ 413 h 497"/>
                  <a:gd name="T6" fmla="*/ 95 w 637"/>
                  <a:gd name="T7" fmla="*/ 375 h 497"/>
                  <a:gd name="T8" fmla="*/ 131 w 637"/>
                  <a:gd name="T9" fmla="*/ 339 h 497"/>
                  <a:gd name="T10" fmla="*/ 168 w 637"/>
                  <a:gd name="T11" fmla="*/ 305 h 497"/>
                  <a:gd name="T12" fmla="*/ 209 w 637"/>
                  <a:gd name="T13" fmla="*/ 272 h 497"/>
                  <a:gd name="T14" fmla="*/ 249 w 637"/>
                  <a:gd name="T15" fmla="*/ 241 h 497"/>
                  <a:gd name="T16" fmla="*/ 291 w 637"/>
                  <a:gd name="T17" fmla="*/ 212 h 497"/>
                  <a:gd name="T18" fmla="*/ 334 w 637"/>
                  <a:gd name="T19" fmla="*/ 183 h 497"/>
                  <a:gd name="T20" fmla="*/ 377 w 637"/>
                  <a:gd name="T21" fmla="*/ 156 h 497"/>
                  <a:gd name="T22" fmla="*/ 420 w 637"/>
                  <a:gd name="T23" fmla="*/ 128 h 497"/>
                  <a:gd name="T24" fmla="*/ 465 w 637"/>
                  <a:gd name="T25" fmla="*/ 102 h 497"/>
                  <a:gd name="T26" fmla="*/ 508 w 637"/>
                  <a:gd name="T27" fmla="*/ 76 h 497"/>
                  <a:gd name="T28" fmla="*/ 551 w 637"/>
                  <a:gd name="T29" fmla="*/ 51 h 497"/>
                  <a:gd name="T30" fmla="*/ 595 w 637"/>
                  <a:gd name="T31" fmla="*/ 25 h 497"/>
                  <a:gd name="T32" fmla="*/ 637 w 637"/>
                  <a:gd name="T33" fmla="*/ 0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7" h="497">
                    <a:moveTo>
                      <a:pt x="0" y="497"/>
                    </a:moveTo>
                    <a:lnTo>
                      <a:pt x="29" y="454"/>
                    </a:lnTo>
                    <a:lnTo>
                      <a:pt x="61" y="413"/>
                    </a:lnTo>
                    <a:lnTo>
                      <a:pt x="95" y="375"/>
                    </a:lnTo>
                    <a:lnTo>
                      <a:pt x="131" y="339"/>
                    </a:lnTo>
                    <a:lnTo>
                      <a:pt x="168" y="305"/>
                    </a:lnTo>
                    <a:lnTo>
                      <a:pt x="209" y="272"/>
                    </a:lnTo>
                    <a:lnTo>
                      <a:pt x="249" y="241"/>
                    </a:lnTo>
                    <a:lnTo>
                      <a:pt x="291" y="212"/>
                    </a:lnTo>
                    <a:lnTo>
                      <a:pt x="334" y="183"/>
                    </a:lnTo>
                    <a:lnTo>
                      <a:pt x="377" y="156"/>
                    </a:lnTo>
                    <a:lnTo>
                      <a:pt x="420" y="128"/>
                    </a:lnTo>
                    <a:lnTo>
                      <a:pt x="465" y="102"/>
                    </a:lnTo>
                    <a:lnTo>
                      <a:pt x="508" y="76"/>
                    </a:lnTo>
                    <a:lnTo>
                      <a:pt x="551" y="51"/>
                    </a:lnTo>
                    <a:lnTo>
                      <a:pt x="595" y="25"/>
                    </a:lnTo>
                    <a:lnTo>
                      <a:pt x="6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4" name="Freeform 850"/>
              <p:cNvSpPr>
                <a:spLocks/>
              </p:cNvSpPr>
              <p:nvPr/>
            </p:nvSpPr>
            <p:spPr bwMode="auto">
              <a:xfrm>
                <a:off x="3482" y="3180"/>
                <a:ext cx="41" cy="22"/>
              </a:xfrm>
              <a:custGeom>
                <a:avLst/>
                <a:gdLst>
                  <a:gd name="T0" fmla="*/ 0 w 325"/>
                  <a:gd name="T1" fmla="*/ 167 h 181"/>
                  <a:gd name="T2" fmla="*/ 25 w 325"/>
                  <a:gd name="T3" fmla="*/ 176 h 181"/>
                  <a:gd name="T4" fmla="*/ 49 w 325"/>
                  <a:gd name="T5" fmla="*/ 180 h 181"/>
                  <a:gd name="T6" fmla="*/ 73 w 325"/>
                  <a:gd name="T7" fmla="*/ 181 h 181"/>
                  <a:gd name="T8" fmla="*/ 95 w 325"/>
                  <a:gd name="T9" fmla="*/ 177 h 181"/>
                  <a:gd name="T10" fmla="*/ 117 w 325"/>
                  <a:gd name="T11" fmla="*/ 169 h 181"/>
                  <a:gd name="T12" fmla="*/ 137 w 325"/>
                  <a:gd name="T13" fmla="*/ 159 h 181"/>
                  <a:gd name="T14" fmla="*/ 156 w 325"/>
                  <a:gd name="T15" fmla="*/ 146 h 181"/>
                  <a:gd name="T16" fmla="*/ 176 w 325"/>
                  <a:gd name="T17" fmla="*/ 131 h 181"/>
                  <a:gd name="T18" fmla="*/ 194 w 325"/>
                  <a:gd name="T19" fmla="*/ 115 h 181"/>
                  <a:gd name="T20" fmla="*/ 214 w 325"/>
                  <a:gd name="T21" fmla="*/ 98 h 181"/>
                  <a:gd name="T22" fmla="*/ 232 w 325"/>
                  <a:gd name="T23" fmla="*/ 80 h 181"/>
                  <a:gd name="T24" fmla="*/ 250 w 325"/>
                  <a:gd name="T25" fmla="*/ 62 h 181"/>
                  <a:gd name="T26" fmla="*/ 268 w 325"/>
                  <a:gd name="T27" fmla="*/ 45 h 181"/>
                  <a:gd name="T28" fmla="*/ 287 w 325"/>
                  <a:gd name="T29" fmla="*/ 29 h 181"/>
                  <a:gd name="T30" fmla="*/ 305 w 325"/>
                  <a:gd name="T31" fmla="*/ 14 h 181"/>
                  <a:gd name="T32" fmla="*/ 325 w 325"/>
                  <a:gd name="T33" fmla="*/ 0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181">
                    <a:moveTo>
                      <a:pt x="0" y="167"/>
                    </a:moveTo>
                    <a:lnTo>
                      <a:pt x="25" y="176"/>
                    </a:lnTo>
                    <a:lnTo>
                      <a:pt x="49" y="180"/>
                    </a:lnTo>
                    <a:lnTo>
                      <a:pt x="73" y="181"/>
                    </a:lnTo>
                    <a:lnTo>
                      <a:pt x="95" y="177"/>
                    </a:lnTo>
                    <a:lnTo>
                      <a:pt x="117" y="169"/>
                    </a:lnTo>
                    <a:lnTo>
                      <a:pt x="137" y="159"/>
                    </a:lnTo>
                    <a:lnTo>
                      <a:pt x="156" y="146"/>
                    </a:lnTo>
                    <a:lnTo>
                      <a:pt x="176" y="131"/>
                    </a:lnTo>
                    <a:lnTo>
                      <a:pt x="194" y="115"/>
                    </a:lnTo>
                    <a:lnTo>
                      <a:pt x="214" y="98"/>
                    </a:lnTo>
                    <a:lnTo>
                      <a:pt x="232" y="80"/>
                    </a:lnTo>
                    <a:lnTo>
                      <a:pt x="250" y="62"/>
                    </a:lnTo>
                    <a:lnTo>
                      <a:pt x="268" y="45"/>
                    </a:lnTo>
                    <a:lnTo>
                      <a:pt x="287" y="29"/>
                    </a:lnTo>
                    <a:lnTo>
                      <a:pt x="305" y="14"/>
                    </a:lnTo>
                    <a:lnTo>
                      <a:pt x="32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5" name="Freeform 851"/>
              <p:cNvSpPr>
                <a:spLocks/>
              </p:cNvSpPr>
              <p:nvPr/>
            </p:nvSpPr>
            <p:spPr bwMode="auto">
              <a:xfrm>
                <a:off x="3523" y="3156"/>
                <a:ext cx="28" cy="24"/>
              </a:xfrm>
              <a:custGeom>
                <a:avLst/>
                <a:gdLst>
                  <a:gd name="T0" fmla="*/ 0 w 226"/>
                  <a:gd name="T1" fmla="*/ 186 h 186"/>
                  <a:gd name="T2" fmla="*/ 13 w 226"/>
                  <a:gd name="T3" fmla="*/ 171 h 186"/>
                  <a:gd name="T4" fmla="*/ 26 w 226"/>
                  <a:gd name="T5" fmla="*/ 156 h 186"/>
                  <a:gd name="T6" fmla="*/ 38 w 226"/>
                  <a:gd name="T7" fmla="*/ 141 h 186"/>
                  <a:gd name="T8" fmla="*/ 50 w 226"/>
                  <a:gd name="T9" fmla="*/ 126 h 186"/>
                  <a:gd name="T10" fmla="*/ 62 w 226"/>
                  <a:gd name="T11" fmla="*/ 111 h 186"/>
                  <a:gd name="T12" fmla="*/ 75 w 226"/>
                  <a:gd name="T13" fmla="*/ 96 h 186"/>
                  <a:gd name="T14" fmla="*/ 87 w 226"/>
                  <a:gd name="T15" fmla="*/ 82 h 186"/>
                  <a:gd name="T16" fmla="*/ 100 w 226"/>
                  <a:gd name="T17" fmla="*/ 68 h 186"/>
                  <a:gd name="T18" fmla="*/ 113 w 226"/>
                  <a:gd name="T19" fmla="*/ 55 h 186"/>
                  <a:gd name="T20" fmla="*/ 127 w 226"/>
                  <a:gd name="T21" fmla="*/ 43 h 186"/>
                  <a:gd name="T22" fmla="*/ 142 w 226"/>
                  <a:gd name="T23" fmla="*/ 32 h 186"/>
                  <a:gd name="T24" fmla="*/ 157 w 226"/>
                  <a:gd name="T25" fmla="*/ 22 h 186"/>
                  <a:gd name="T26" fmla="*/ 173 w 226"/>
                  <a:gd name="T27" fmla="*/ 14 h 186"/>
                  <a:gd name="T28" fmla="*/ 189 w 226"/>
                  <a:gd name="T29" fmla="*/ 7 h 186"/>
                  <a:gd name="T30" fmla="*/ 207 w 226"/>
                  <a:gd name="T31" fmla="*/ 2 h 186"/>
                  <a:gd name="T32" fmla="*/ 226 w 226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186">
                    <a:moveTo>
                      <a:pt x="0" y="186"/>
                    </a:moveTo>
                    <a:lnTo>
                      <a:pt x="13" y="171"/>
                    </a:lnTo>
                    <a:lnTo>
                      <a:pt x="26" y="156"/>
                    </a:lnTo>
                    <a:lnTo>
                      <a:pt x="38" y="141"/>
                    </a:lnTo>
                    <a:lnTo>
                      <a:pt x="50" y="126"/>
                    </a:lnTo>
                    <a:lnTo>
                      <a:pt x="62" y="111"/>
                    </a:lnTo>
                    <a:lnTo>
                      <a:pt x="75" y="96"/>
                    </a:lnTo>
                    <a:lnTo>
                      <a:pt x="87" y="82"/>
                    </a:lnTo>
                    <a:lnTo>
                      <a:pt x="100" y="68"/>
                    </a:lnTo>
                    <a:lnTo>
                      <a:pt x="113" y="55"/>
                    </a:lnTo>
                    <a:lnTo>
                      <a:pt x="127" y="43"/>
                    </a:lnTo>
                    <a:lnTo>
                      <a:pt x="142" y="32"/>
                    </a:lnTo>
                    <a:lnTo>
                      <a:pt x="157" y="22"/>
                    </a:lnTo>
                    <a:lnTo>
                      <a:pt x="173" y="14"/>
                    </a:lnTo>
                    <a:lnTo>
                      <a:pt x="189" y="7"/>
                    </a:lnTo>
                    <a:lnTo>
                      <a:pt x="207" y="2"/>
                    </a:lnTo>
                    <a:lnTo>
                      <a:pt x="2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6" name="Freeform 852"/>
              <p:cNvSpPr>
                <a:spLocks/>
              </p:cNvSpPr>
              <p:nvPr/>
            </p:nvSpPr>
            <p:spPr bwMode="auto">
              <a:xfrm>
                <a:off x="3551" y="3156"/>
                <a:ext cx="31" cy="43"/>
              </a:xfrm>
              <a:custGeom>
                <a:avLst/>
                <a:gdLst>
                  <a:gd name="T0" fmla="*/ 0 w 246"/>
                  <a:gd name="T1" fmla="*/ 0 h 346"/>
                  <a:gd name="T2" fmla="*/ 25 w 246"/>
                  <a:gd name="T3" fmla="*/ 9 h 346"/>
                  <a:gd name="T4" fmla="*/ 50 w 246"/>
                  <a:gd name="T5" fmla="*/ 21 h 346"/>
                  <a:gd name="T6" fmla="*/ 73 w 246"/>
                  <a:gd name="T7" fmla="*/ 36 h 346"/>
                  <a:gd name="T8" fmla="*/ 94 w 246"/>
                  <a:gd name="T9" fmla="*/ 54 h 346"/>
                  <a:gd name="T10" fmla="*/ 113 w 246"/>
                  <a:gd name="T11" fmla="*/ 72 h 346"/>
                  <a:gd name="T12" fmla="*/ 131 w 246"/>
                  <a:gd name="T13" fmla="*/ 93 h 346"/>
                  <a:gd name="T14" fmla="*/ 148 w 246"/>
                  <a:gd name="T15" fmla="*/ 115 h 346"/>
                  <a:gd name="T16" fmla="*/ 163 w 246"/>
                  <a:gd name="T17" fmla="*/ 138 h 346"/>
                  <a:gd name="T18" fmla="*/ 178 w 246"/>
                  <a:gd name="T19" fmla="*/ 163 h 346"/>
                  <a:gd name="T20" fmla="*/ 191 w 246"/>
                  <a:gd name="T21" fmla="*/ 189 h 346"/>
                  <a:gd name="T22" fmla="*/ 203 w 246"/>
                  <a:gd name="T23" fmla="*/ 215 h 346"/>
                  <a:gd name="T24" fmla="*/ 213 w 246"/>
                  <a:gd name="T25" fmla="*/ 241 h 346"/>
                  <a:gd name="T26" fmla="*/ 223 w 246"/>
                  <a:gd name="T27" fmla="*/ 267 h 346"/>
                  <a:gd name="T28" fmla="*/ 231 w 246"/>
                  <a:gd name="T29" fmla="*/ 293 h 346"/>
                  <a:gd name="T30" fmla="*/ 239 w 246"/>
                  <a:gd name="T31" fmla="*/ 319 h 346"/>
                  <a:gd name="T32" fmla="*/ 246 w 246"/>
                  <a:gd name="T33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346">
                    <a:moveTo>
                      <a:pt x="0" y="0"/>
                    </a:moveTo>
                    <a:lnTo>
                      <a:pt x="25" y="9"/>
                    </a:lnTo>
                    <a:lnTo>
                      <a:pt x="50" y="21"/>
                    </a:lnTo>
                    <a:lnTo>
                      <a:pt x="73" y="36"/>
                    </a:lnTo>
                    <a:lnTo>
                      <a:pt x="94" y="54"/>
                    </a:lnTo>
                    <a:lnTo>
                      <a:pt x="113" y="72"/>
                    </a:lnTo>
                    <a:lnTo>
                      <a:pt x="131" y="93"/>
                    </a:lnTo>
                    <a:lnTo>
                      <a:pt x="148" y="115"/>
                    </a:lnTo>
                    <a:lnTo>
                      <a:pt x="163" y="138"/>
                    </a:lnTo>
                    <a:lnTo>
                      <a:pt x="178" y="163"/>
                    </a:lnTo>
                    <a:lnTo>
                      <a:pt x="191" y="189"/>
                    </a:lnTo>
                    <a:lnTo>
                      <a:pt x="203" y="215"/>
                    </a:lnTo>
                    <a:lnTo>
                      <a:pt x="213" y="241"/>
                    </a:lnTo>
                    <a:lnTo>
                      <a:pt x="223" y="267"/>
                    </a:lnTo>
                    <a:lnTo>
                      <a:pt x="231" y="293"/>
                    </a:lnTo>
                    <a:lnTo>
                      <a:pt x="239" y="319"/>
                    </a:lnTo>
                    <a:lnTo>
                      <a:pt x="246" y="3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7" name="Freeform 853"/>
              <p:cNvSpPr>
                <a:spLocks/>
              </p:cNvSpPr>
              <p:nvPr/>
            </p:nvSpPr>
            <p:spPr bwMode="auto">
              <a:xfrm>
                <a:off x="3552" y="3199"/>
                <a:ext cx="30" cy="52"/>
              </a:xfrm>
              <a:custGeom>
                <a:avLst/>
                <a:gdLst>
                  <a:gd name="T0" fmla="*/ 239 w 239"/>
                  <a:gd name="T1" fmla="*/ 0 h 410"/>
                  <a:gd name="T2" fmla="*/ 238 w 239"/>
                  <a:gd name="T3" fmla="*/ 31 h 410"/>
                  <a:gd name="T4" fmla="*/ 234 w 239"/>
                  <a:gd name="T5" fmla="*/ 61 h 410"/>
                  <a:gd name="T6" fmla="*/ 228 w 239"/>
                  <a:gd name="T7" fmla="*/ 90 h 410"/>
                  <a:gd name="T8" fmla="*/ 219 w 239"/>
                  <a:gd name="T9" fmla="*/ 118 h 410"/>
                  <a:gd name="T10" fmla="*/ 207 w 239"/>
                  <a:gd name="T11" fmla="*/ 146 h 410"/>
                  <a:gd name="T12" fmla="*/ 194 w 239"/>
                  <a:gd name="T13" fmla="*/ 172 h 410"/>
                  <a:gd name="T14" fmla="*/ 179 w 239"/>
                  <a:gd name="T15" fmla="*/ 197 h 410"/>
                  <a:gd name="T16" fmla="*/ 161 w 239"/>
                  <a:gd name="T17" fmla="*/ 222 h 410"/>
                  <a:gd name="T18" fmla="*/ 143 w 239"/>
                  <a:gd name="T19" fmla="*/ 246 h 410"/>
                  <a:gd name="T20" fmla="*/ 124 w 239"/>
                  <a:gd name="T21" fmla="*/ 270 h 410"/>
                  <a:gd name="T22" fmla="*/ 104 w 239"/>
                  <a:gd name="T23" fmla="*/ 294 h 410"/>
                  <a:gd name="T24" fmla="*/ 83 w 239"/>
                  <a:gd name="T25" fmla="*/ 317 h 410"/>
                  <a:gd name="T26" fmla="*/ 63 w 239"/>
                  <a:gd name="T27" fmla="*/ 340 h 410"/>
                  <a:gd name="T28" fmla="*/ 42 w 239"/>
                  <a:gd name="T29" fmla="*/ 363 h 410"/>
                  <a:gd name="T30" fmla="*/ 20 w 239"/>
                  <a:gd name="T31" fmla="*/ 386 h 410"/>
                  <a:gd name="T32" fmla="*/ 0 w 239"/>
                  <a:gd name="T33" fmla="*/ 410 h 4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410">
                    <a:moveTo>
                      <a:pt x="239" y="0"/>
                    </a:moveTo>
                    <a:lnTo>
                      <a:pt x="238" y="31"/>
                    </a:lnTo>
                    <a:lnTo>
                      <a:pt x="234" y="61"/>
                    </a:lnTo>
                    <a:lnTo>
                      <a:pt x="228" y="90"/>
                    </a:lnTo>
                    <a:lnTo>
                      <a:pt x="219" y="118"/>
                    </a:lnTo>
                    <a:lnTo>
                      <a:pt x="207" y="146"/>
                    </a:lnTo>
                    <a:lnTo>
                      <a:pt x="194" y="172"/>
                    </a:lnTo>
                    <a:lnTo>
                      <a:pt x="179" y="197"/>
                    </a:lnTo>
                    <a:lnTo>
                      <a:pt x="161" y="222"/>
                    </a:lnTo>
                    <a:lnTo>
                      <a:pt x="143" y="246"/>
                    </a:lnTo>
                    <a:lnTo>
                      <a:pt x="124" y="270"/>
                    </a:lnTo>
                    <a:lnTo>
                      <a:pt x="104" y="294"/>
                    </a:lnTo>
                    <a:lnTo>
                      <a:pt x="83" y="317"/>
                    </a:lnTo>
                    <a:lnTo>
                      <a:pt x="63" y="340"/>
                    </a:lnTo>
                    <a:lnTo>
                      <a:pt x="42" y="363"/>
                    </a:lnTo>
                    <a:lnTo>
                      <a:pt x="20" y="386"/>
                    </a:lnTo>
                    <a:lnTo>
                      <a:pt x="0" y="4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8" name="Freeform 854"/>
              <p:cNvSpPr>
                <a:spLocks/>
              </p:cNvSpPr>
              <p:nvPr/>
            </p:nvSpPr>
            <p:spPr bwMode="auto">
              <a:xfrm>
                <a:off x="3569" y="3412"/>
                <a:ext cx="12" cy="10"/>
              </a:xfrm>
              <a:custGeom>
                <a:avLst/>
                <a:gdLst>
                  <a:gd name="T0" fmla="*/ 0 w 93"/>
                  <a:gd name="T1" fmla="*/ 14 h 79"/>
                  <a:gd name="T2" fmla="*/ 0 w 93"/>
                  <a:gd name="T3" fmla="*/ 0 h 79"/>
                  <a:gd name="T4" fmla="*/ 9 w 93"/>
                  <a:gd name="T5" fmla="*/ 0 h 79"/>
                  <a:gd name="T6" fmla="*/ 18 w 93"/>
                  <a:gd name="T7" fmla="*/ 2 h 79"/>
                  <a:gd name="T8" fmla="*/ 25 w 93"/>
                  <a:gd name="T9" fmla="*/ 5 h 79"/>
                  <a:gd name="T10" fmla="*/ 34 w 93"/>
                  <a:gd name="T11" fmla="*/ 8 h 79"/>
                  <a:gd name="T12" fmla="*/ 40 w 93"/>
                  <a:gd name="T13" fmla="*/ 11 h 79"/>
                  <a:gd name="T14" fmla="*/ 46 w 93"/>
                  <a:gd name="T15" fmla="*/ 16 h 79"/>
                  <a:gd name="T16" fmla="*/ 52 w 93"/>
                  <a:gd name="T17" fmla="*/ 21 h 79"/>
                  <a:gd name="T18" fmla="*/ 57 w 93"/>
                  <a:gd name="T19" fmla="*/ 26 h 79"/>
                  <a:gd name="T20" fmla="*/ 61 w 93"/>
                  <a:gd name="T21" fmla="*/ 32 h 79"/>
                  <a:gd name="T22" fmla="*/ 66 w 93"/>
                  <a:gd name="T23" fmla="*/ 38 h 79"/>
                  <a:gd name="T24" fmla="*/ 70 w 93"/>
                  <a:gd name="T25" fmla="*/ 44 h 79"/>
                  <a:gd name="T26" fmla="*/ 75 w 93"/>
                  <a:gd name="T27" fmla="*/ 51 h 79"/>
                  <a:gd name="T28" fmla="*/ 79 w 93"/>
                  <a:gd name="T29" fmla="*/ 57 h 79"/>
                  <a:gd name="T30" fmla="*/ 83 w 93"/>
                  <a:gd name="T31" fmla="*/ 64 h 79"/>
                  <a:gd name="T32" fmla="*/ 88 w 93"/>
                  <a:gd name="T33" fmla="*/ 71 h 79"/>
                  <a:gd name="T34" fmla="*/ 93 w 93"/>
                  <a:gd name="T35" fmla="*/ 79 h 79"/>
                  <a:gd name="T36" fmla="*/ 85 w 93"/>
                  <a:gd name="T37" fmla="*/ 79 h 79"/>
                  <a:gd name="T38" fmla="*/ 77 w 93"/>
                  <a:gd name="T39" fmla="*/ 79 h 79"/>
                  <a:gd name="T40" fmla="*/ 69 w 93"/>
                  <a:gd name="T41" fmla="*/ 78 h 79"/>
                  <a:gd name="T42" fmla="*/ 62 w 93"/>
                  <a:gd name="T43" fmla="*/ 76 h 79"/>
                  <a:gd name="T44" fmla="*/ 55 w 93"/>
                  <a:gd name="T45" fmla="*/ 73 h 79"/>
                  <a:gd name="T46" fmla="*/ 48 w 93"/>
                  <a:gd name="T47" fmla="*/ 70 h 79"/>
                  <a:gd name="T48" fmla="*/ 41 w 93"/>
                  <a:gd name="T49" fmla="*/ 66 h 79"/>
                  <a:gd name="T50" fmla="*/ 35 w 93"/>
                  <a:gd name="T51" fmla="*/ 61 h 79"/>
                  <a:gd name="T52" fmla="*/ 29 w 93"/>
                  <a:gd name="T53" fmla="*/ 56 h 79"/>
                  <a:gd name="T54" fmla="*/ 23 w 93"/>
                  <a:gd name="T55" fmla="*/ 51 h 79"/>
                  <a:gd name="T56" fmla="*/ 18 w 93"/>
                  <a:gd name="T57" fmla="*/ 45 h 79"/>
                  <a:gd name="T58" fmla="*/ 13 w 93"/>
                  <a:gd name="T59" fmla="*/ 39 h 79"/>
                  <a:gd name="T60" fmla="*/ 9 w 93"/>
                  <a:gd name="T61" fmla="*/ 32 h 79"/>
                  <a:gd name="T62" fmla="*/ 5 w 93"/>
                  <a:gd name="T63" fmla="*/ 26 h 79"/>
                  <a:gd name="T64" fmla="*/ 2 w 93"/>
                  <a:gd name="T65" fmla="*/ 19 h 79"/>
                  <a:gd name="T66" fmla="*/ 0 w 93"/>
                  <a:gd name="T67" fmla="*/ 13 h 79"/>
                  <a:gd name="T68" fmla="*/ 0 w 93"/>
                  <a:gd name="T69" fmla="*/ 1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3" h="79">
                    <a:moveTo>
                      <a:pt x="0" y="14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18" y="2"/>
                    </a:lnTo>
                    <a:lnTo>
                      <a:pt x="25" y="5"/>
                    </a:lnTo>
                    <a:lnTo>
                      <a:pt x="34" y="8"/>
                    </a:lnTo>
                    <a:lnTo>
                      <a:pt x="40" y="11"/>
                    </a:lnTo>
                    <a:lnTo>
                      <a:pt x="46" y="16"/>
                    </a:lnTo>
                    <a:lnTo>
                      <a:pt x="52" y="21"/>
                    </a:lnTo>
                    <a:lnTo>
                      <a:pt x="57" y="26"/>
                    </a:lnTo>
                    <a:lnTo>
                      <a:pt x="61" y="32"/>
                    </a:lnTo>
                    <a:lnTo>
                      <a:pt x="66" y="38"/>
                    </a:lnTo>
                    <a:lnTo>
                      <a:pt x="70" y="44"/>
                    </a:lnTo>
                    <a:lnTo>
                      <a:pt x="75" y="51"/>
                    </a:lnTo>
                    <a:lnTo>
                      <a:pt x="79" y="57"/>
                    </a:lnTo>
                    <a:lnTo>
                      <a:pt x="83" y="64"/>
                    </a:lnTo>
                    <a:lnTo>
                      <a:pt x="88" y="71"/>
                    </a:lnTo>
                    <a:lnTo>
                      <a:pt x="93" y="79"/>
                    </a:lnTo>
                    <a:lnTo>
                      <a:pt x="85" y="79"/>
                    </a:lnTo>
                    <a:lnTo>
                      <a:pt x="77" y="79"/>
                    </a:lnTo>
                    <a:lnTo>
                      <a:pt x="69" y="78"/>
                    </a:lnTo>
                    <a:lnTo>
                      <a:pt x="62" y="76"/>
                    </a:lnTo>
                    <a:lnTo>
                      <a:pt x="55" y="73"/>
                    </a:lnTo>
                    <a:lnTo>
                      <a:pt x="48" y="70"/>
                    </a:lnTo>
                    <a:lnTo>
                      <a:pt x="41" y="66"/>
                    </a:lnTo>
                    <a:lnTo>
                      <a:pt x="35" y="61"/>
                    </a:lnTo>
                    <a:lnTo>
                      <a:pt x="29" y="56"/>
                    </a:lnTo>
                    <a:lnTo>
                      <a:pt x="23" y="51"/>
                    </a:lnTo>
                    <a:lnTo>
                      <a:pt x="18" y="45"/>
                    </a:lnTo>
                    <a:lnTo>
                      <a:pt x="13" y="39"/>
                    </a:lnTo>
                    <a:lnTo>
                      <a:pt x="9" y="32"/>
                    </a:lnTo>
                    <a:lnTo>
                      <a:pt x="5" y="26"/>
                    </a:lnTo>
                    <a:lnTo>
                      <a:pt x="2" y="19"/>
                    </a:lnTo>
                    <a:lnTo>
                      <a:pt x="0" y="13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59" name="Line 855"/>
              <p:cNvSpPr>
                <a:spLocks noChangeShapeType="1"/>
              </p:cNvSpPr>
              <p:nvPr/>
            </p:nvSpPr>
            <p:spPr bwMode="auto">
              <a:xfrm flipV="1">
                <a:off x="3569" y="3412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0" name="Freeform 856"/>
              <p:cNvSpPr>
                <a:spLocks/>
              </p:cNvSpPr>
              <p:nvPr/>
            </p:nvSpPr>
            <p:spPr bwMode="auto">
              <a:xfrm>
                <a:off x="3569" y="3412"/>
                <a:ext cx="12" cy="10"/>
              </a:xfrm>
              <a:custGeom>
                <a:avLst/>
                <a:gdLst>
                  <a:gd name="T0" fmla="*/ 0 w 93"/>
                  <a:gd name="T1" fmla="*/ 0 h 79"/>
                  <a:gd name="T2" fmla="*/ 9 w 93"/>
                  <a:gd name="T3" fmla="*/ 0 h 79"/>
                  <a:gd name="T4" fmla="*/ 18 w 93"/>
                  <a:gd name="T5" fmla="*/ 2 h 79"/>
                  <a:gd name="T6" fmla="*/ 25 w 93"/>
                  <a:gd name="T7" fmla="*/ 5 h 79"/>
                  <a:gd name="T8" fmla="*/ 34 w 93"/>
                  <a:gd name="T9" fmla="*/ 8 h 79"/>
                  <a:gd name="T10" fmla="*/ 40 w 93"/>
                  <a:gd name="T11" fmla="*/ 11 h 79"/>
                  <a:gd name="T12" fmla="*/ 46 w 93"/>
                  <a:gd name="T13" fmla="*/ 16 h 79"/>
                  <a:gd name="T14" fmla="*/ 52 w 93"/>
                  <a:gd name="T15" fmla="*/ 21 h 79"/>
                  <a:gd name="T16" fmla="*/ 57 w 93"/>
                  <a:gd name="T17" fmla="*/ 26 h 79"/>
                  <a:gd name="T18" fmla="*/ 61 w 93"/>
                  <a:gd name="T19" fmla="*/ 32 h 79"/>
                  <a:gd name="T20" fmla="*/ 66 w 93"/>
                  <a:gd name="T21" fmla="*/ 38 h 79"/>
                  <a:gd name="T22" fmla="*/ 70 w 93"/>
                  <a:gd name="T23" fmla="*/ 44 h 79"/>
                  <a:gd name="T24" fmla="*/ 75 w 93"/>
                  <a:gd name="T25" fmla="*/ 51 h 79"/>
                  <a:gd name="T26" fmla="*/ 79 w 93"/>
                  <a:gd name="T27" fmla="*/ 57 h 79"/>
                  <a:gd name="T28" fmla="*/ 83 w 93"/>
                  <a:gd name="T29" fmla="*/ 64 h 79"/>
                  <a:gd name="T30" fmla="*/ 88 w 93"/>
                  <a:gd name="T31" fmla="*/ 71 h 79"/>
                  <a:gd name="T32" fmla="*/ 93 w 93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79">
                    <a:moveTo>
                      <a:pt x="0" y="0"/>
                    </a:moveTo>
                    <a:lnTo>
                      <a:pt x="9" y="0"/>
                    </a:lnTo>
                    <a:lnTo>
                      <a:pt x="18" y="2"/>
                    </a:lnTo>
                    <a:lnTo>
                      <a:pt x="25" y="5"/>
                    </a:lnTo>
                    <a:lnTo>
                      <a:pt x="34" y="8"/>
                    </a:lnTo>
                    <a:lnTo>
                      <a:pt x="40" y="11"/>
                    </a:lnTo>
                    <a:lnTo>
                      <a:pt x="46" y="16"/>
                    </a:lnTo>
                    <a:lnTo>
                      <a:pt x="52" y="21"/>
                    </a:lnTo>
                    <a:lnTo>
                      <a:pt x="57" y="26"/>
                    </a:lnTo>
                    <a:lnTo>
                      <a:pt x="61" y="32"/>
                    </a:lnTo>
                    <a:lnTo>
                      <a:pt x="66" y="38"/>
                    </a:lnTo>
                    <a:lnTo>
                      <a:pt x="70" y="44"/>
                    </a:lnTo>
                    <a:lnTo>
                      <a:pt x="75" y="51"/>
                    </a:lnTo>
                    <a:lnTo>
                      <a:pt x="79" y="57"/>
                    </a:lnTo>
                    <a:lnTo>
                      <a:pt x="83" y="64"/>
                    </a:lnTo>
                    <a:lnTo>
                      <a:pt x="88" y="71"/>
                    </a:lnTo>
                    <a:lnTo>
                      <a:pt x="93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1" name="Freeform 857"/>
              <p:cNvSpPr>
                <a:spLocks/>
              </p:cNvSpPr>
              <p:nvPr/>
            </p:nvSpPr>
            <p:spPr bwMode="auto">
              <a:xfrm>
                <a:off x="3569" y="3414"/>
                <a:ext cx="12" cy="8"/>
              </a:xfrm>
              <a:custGeom>
                <a:avLst/>
                <a:gdLst>
                  <a:gd name="T0" fmla="*/ 93 w 93"/>
                  <a:gd name="T1" fmla="*/ 66 h 66"/>
                  <a:gd name="T2" fmla="*/ 85 w 93"/>
                  <a:gd name="T3" fmla="*/ 66 h 66"/>
                  <a:gd name="T4" fmla="*/ 77 w 93"/>
                  <a:gd name="T5" fmla="*/ 66 h 66"/>
                  <a:gd name="T6" fmla="*/ 69 w 93"/>
                  <a:gd name="T7" fmla="*/ 65 h 66"/>
                  <a:gd name="T8" fmla="*/ 62 w 93"/>
                  <a:gd name="T9" fmla="*/ 63 h 66"/>
                  <a:gd name="T10" fmla="*/ 55 w 93"/>
                  <a:gd name="T11" fmla="*/ 60 h 66"/>
                  <a:gd name="T12" fmla="*/ 48 w 93"/>
                  <a:gd name="T13" fmla="*/ 57 h 66"/>
                  <a:gd name="T14" fmla="*/ 41 w 93"/>
                  <a:gd name="T15" fmla="*/ 53 h 66"/>
                  <a:gd name="T16" fmla="*/ 35 w 93"/>
                  <a:gd name="T17" fmla="*/ 48 h 66"/>
                  <a:gd name="T18" fmla="*/ 29 w 93"/>
                  <a:gd name="T19" fmla="*/ 43 h 66"/>
                  <a:gd name="T20" fmla="*/ 23 w 93"/>
                  <a:gd name="T21" fmla="*/ 38 h 66"/>
                  <a:gd name="T22" fmla="*/ 18 w 93"/>
                  <a:gd name="T23" fmla="*/ 32 h 66"/>
                  <a:gd name="T24" fmla="*/ 13 w 93"/>
                  <a:gd name="T25" fmla="*/ 26 h 66"/>
                  <a:gd name="T26" fmla="*/ 9 w 93"/>
                  <a:gd name="T27" fmla="*/ 19 h 66"/>
                  <a:gd name="T28" fmla="*/ 5 w 93"/>
                  <a:gd name="T29" fmla="*/ 13 h 66"/>
                  <a:gd name="T30" fmla="*/ 2 w 93"/>
                  <a:gd name="T31" fmla="*/ 6 h 66"/>
                  <a:gd name="T32" fmla="*/ 0 w 93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66">
                    <a:moveTo>
                      <a:pt x="93" y="66"/>
                    </a:moveTo>
                    <a:lnTo>
                      <a:pt x="85" y="66"/>
                    </a:lnTo>
                    <a:lnTo>
                      <a:pt x="77" y="66"/>
                    </a:lnTo>
                    <a:lnTo>
                      <a:pt x="69" y="65"/>
                    </a:lnTo>
                    <a:lnTo>
                      <a:pt x="62" y="63"/>
                    </a:lnTo>
                    <a:lnTo>
                      <a:pt x="55" y="60"/>
                    </a:lnTo>
                    <a:lnTo>
                      <a:pt x="48" y="57"/>
                    </a:lnTo>
                    <a:lnTo>
                      <a:pt x="41" y="53"/>
                    </a:lnTo>
                    <a:lnTo>
                      <a:pt x="35" y="48"/>
                    </a:lnTo>
                    <a:lnTo>
                      <a:pt x="29" y="43"/>
                    </a:lnTo>
                    <a:lnTo>
                      <a:pt x="23" y="38"/>
                    </a:lnTo>
                    <a:lnTo>
                      <a:pt x="18" y="32"/>
                    </a:lnTo>
                    <a:lnTo>
                      <a:pt x="13" y="26"/>
                    </a:lnTo>
                    <a:lnTo>
                      <a:pt x="9" y="19"/>
                    </a:lnTo>
                    <a:lnTo>
                      <a:pt x="5" y="13"/>
                    </a:lnTo>
                    <a:lnTo>
                      <a:pt x="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2" name="Freeform 858"/>
              <p:cNvSpPr>
                <a:spLocks/>
              </p:cNvSpPr>
              <p:nvPr/>
            </p:nvSpPr>
            <p:spPr bwMode="auto">
              <a:xfrm>
                <a:off x="3495" y="3443"/>
                <a:ext cx="69" cy="124"/>
              </a:xfrm>
              <a:custGeom>
                <a:avLst/>
                <a:gdLst>
                  <a:gd name="T0" fmla="*/ 200 w 557"/>
                  <a:gd name="T1" fmla="*/ 965 h 987"/>
                  <a:gd name="T2" fmla="*/ 175 w 557"/>
                  <a:gd name="T3" fmla="*/ 921 h 987"/>
                  <a:gd name="T4" fmla="*/ 161 w 557"/>
                  <a:gd name="T5" fmla="*/ 875 h 987"/>
                  <a:gd name="T6" fmla="*/ 153 w 557"/>
                  <a:gd name="T7" fmla="*/ 827 h 987"/>
                  <a:gd name="T8" fmla="*/ 151 w 557"/>
                  <a:gd name="T9" fmla="*/ 779 h 987"/>
                  <a:gd name="T10" fmla="*/ 151 w 557"/>
                  <a:gd name="T11" fmla="*/ 727 h 987"/>
                  <a:gd name="T12" fmla="*/ 151 w 557"/>
                  <a:gd name="T13" fmla="*/ 676 h 987"/>
                  <a:gd name="T14" fmla="*/ 149 w 557"/>
                  <a:gd name="T15" fmla="*/ 623 h 987"/>
                  <a:gd name="T16" fmla="*/ 138 w 557"/>
                  <a:gd name="T17" fmla="*/ 565 h 987"/>
                  <a:gd name="T18" fmla="*/ 123 w 557"/>
                  <a:gd name="T19" fmla="*/ 504 h 987"/>
                  <a:gd name="T20" fmla="*/ 108 w 557"/>
                  <a:gd name="T21" fmla="*/ 443 h 987"/>
                  <a:gd name="T22" fmla="*/ 92 w 557"/>
                  <a:gd name="T23" fmla="*/ 382 h 987"/>
                  <a:gd name="T24" fmla="*/ 76 w 557"/>
                  <a:gd name="T25" fmla="*/ 322 h 987"/>
                  <a:gd name="T26" fmla="*/ 57 w 557"/>
                  <a:gd name="T27" fmla="*/ 262 h 987"/>
                  <a:gd name="T28" fmla="*/ 36 w 557"/>
                  <a:gd name="T29" fmla="*/ 204 h 987"/>
                  <a:gd name="T30" fmla="*/ 13 w 557"/>
                  <a:gd name="T31" fmla="*/ 147 h 987"/>
                  <a:gd name="T32" fmla="*/ 11 w 557"/>
                  <a:gd name="T33" fmla="*/ 108 h 987"/>
                  <a:gd name="T34" fmla="*/ 36 w 557"/>
                  <a:gd name="T35" fmla="*/ 91 h 987"/>
                  <a:gd name="T36" fmla="*/ 61 w 557"/>
                  <a:gd name="T37" fmla="*/ 75 h 987"/>
                  <a:gd name="T38" fmla="*/ 87 w 557"/>
                  <a:gd name="T39" fmla="*/ 61 h 987"/>
                  <a:gd name="T40" fmla="*/ 114 w 557"/>
                  <a:gd name="T41" fmla="*/ 47 h 987"/>
                  <a:gd name="T42" fmla="*/ 140 w 557"/>
                  <a:gd name="T43" fmla="*/ 34 h 987"/>
                  <a:gd name="T44" fmla="*/ 166 w 557"/>
                  <a:gd name="T45" fmla="*/ 20 h 987"/>
                  <a:gd name="T46" fmla="*/ 192 w 557"/>
                  <a:gd name="T47" fmla="*/ 7 h 987"/>
                  <a:gd name="T48" fmla="*/ 232 w 557"/>
                  <a:gd name="T49" fmla="*/ 30 h 987"/>
                  <a:gd name="T50" fmla="*/ 278 w 557"/>
                  <a:gd name="T51" fmla="*/ 94 h 987"/>
                  <a:gd name="T52" fmla="*/ 315 w 557"/>
                  <a:gd name="T53" fmla="*/ 163 h 987"/>
                  <a:gd name="T54" fmla="*/ 346 w 557"/>
                  <a:gd name="T55" fmla="*/ 234 h 987"/>
                  <a:gd name="T56" fmla="*/ 370 w 557"/>
                  <a:gd name="T57" fmla="*/ 308 h 987"/>
                  <a:gd name="T58" fmla="*/ 389 w 557"/>
                  <a:gd name="T59" fmla="*/ 384 h 987"/>
                  <a:gd name="T60" fmla="*/ 403 w 557"/>
                  <a:gd name="T61" fmla="*/ 462 h 987"/>
                  <a:gd name="T62" fmla="*/ 413 w 557"/>
                  <a:gd name="T63" fmla="*/ 542 h 987"/>
                  <a:gd name="T64" fmla="*/ 429 w 557"/>
                  <a:gd name="T65" fmla="*/ 597 h 987"/>
                  <a:gd name="T66" fmla="*/ 449 w 557"/>
                  <a:gd name="T67" fmla="*/ 626 h 987"/>
                  <a:gd name="T68" fmla="*/ 467 w 557"/>
                  <a:gd name="T69" fmla="*/ 657 h 987"/>
                  <a:gd name="T70" fmla="*/ 482 w 557"/>
                  <a:gd name="T71" fmla="*/ 688 h 987"/>
                  <a:gd name="T72" fmla="*/ 498 w 557"/>
                  <a:gd name="T73" fmla="*/ 720 h 987"/>
                  <a:gd name="T74" fmla="*/ 513 w 557"/>
                  <a:gd name="T75" fmla="*/ 752 h 987"/>
                  <a:gd name="T76" fmla="*/ 528 w 557"/>
                  <a:gd name="T77" fmla="*/ 783 h 987"/>
                  <a:gd name="T78" fmla="*/ 546 w 557"/>
                  <a:gd name="T79" fmla="*/ 813 h 987"/>
                  <a:gd name="T80" fmla="*/ 537 w 557"/>
                  <a:gd name="T81" fmla="*/ 842 h 987"/>
                  <a:gd name="T82" fmla="*/ 498 w 557"/>
                  <a:gd name="T83" fmla="*/ 871 h 987"/>
                  <a:gd name="T84" fmla="*/ 456 w 557"/>
                  <a:gd name="T85" fmla="*/ 899 h 987"/>
                  <a:gd name="T86" fmla="*/ 414 w 557"/>
                  <a:gd name="T87" fmla="*/ 924 h 987"/>
                  <a:gd name="T88" fmla="*/ 371 w 557"/>
                  <a:gd name="T89" fmla="*/ 945 h 987"/>
                  <a:gd name="T90" fmla="*/ 327 w 557"/>
                  <a:gd name="T91" fmla="*/ 963 h 987"/>
                  <a:gd name="T92" fmla="*/ 284 w 557"/>
                  <a:gd name="T93" fmla="*/ 977 h 987"/>
                  <a:gd name="T94" fmla="*/ 240 w 557"/>
                  <a:gd name="T95" fmla="*/ 985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57" h="987">
                    <a:moveTo>
                      <a:pt x="218" y="987"/>
                    </a:moveTo>
                    <a:lnTo>
                      <a:pt x="200" y="965"/>
                    </a:lnTo>
                    <a:lnTo>
                      <a:pt x="187" y="944"/>
                    </a:lnTo>
                    <a:lnTo>
                      <a:pt x="175" y="921"/>
                    </a:lnTo>
                    <a:lnTo>
                      <a:pt x="167" y="899"/>
                    </a:lnTo>
                    <a:lnTo>
                      <a:pt x="161" y="875"/>
                    </a:lnTo>
                    <a:lnTo>
                      <a:pt x="156" y="851"/>
                    </a:lnTo>
                    <a:lnTo>
                      <a:pt x="153" y="827"/>
                    </a:lnTo>
                    <a:lnTo>
                      <a:pt x="152" y="803"/>
                    </a:lnTo>
                    <a:lnTo>
                      <a:pt x="151" y="779"/>
                    </a:lnTo>
                    <a:lnTo>
                      <a:pt x="151" y="754"/>
                    </a:lnTo>
                    <a:lnTo>
                      <a:pt x="151" y="727"/>
                    </a:lnTo>
                    <a:lnTo>
                      <a:pt x="151" y="702"/>
                    </a:lnTo>
                    <a:lnTo>
                      <a:pt x="151" y="676"/>
                    </a:lnTo>
                    <a:lnTo>
                      <a:pt x="150" y="650"/>
                    </a:lnTo>
                    <a:lnTo>
                      <a:pt x="149" y="623"/>
                    </a:lnTo>
                    <a:lnTo>
                      <a:pt x="146" y="597"/>
                    </a:lnTo>
                    <a:lnTo>
                      <a:pt x="138" y="565"/>
                    </a:lnTo>
                    <a:lnTo>
                      <a:pt x="130" y="535"/>
                    </a:lnTo>
                    <a:lnTo>
                      <a:pt x="123" y="504"/>
                    </a:lnTo>
                    <a:lnTo>
                      <a:pt x="116" y="474"/>
                    </a:lnTo>
                    <a:lnTo>
                      <a:pt x="108" y="443"/>
                    </a:lnTo>
                    <a:lnTo>
                      <a:pt x="101" y="412"/>
                    </a:lnTo>
                    <a:lnTo>
                      <a:pt x="92" y="382"/>
                    </a:lnTo>
                    <a:lnTo>
                      <a:pt x="84" y="352"/>
                    </a:lnTo>
                    <a:lnTo>
                      <a:pt x="76" y="322"/>
                    </a:lnTo>
                    <a:lnTo>
                      <a:pt x="67" y="292"/>
                    </a:lnTo>
                    <a:lnTo>
                      <a:pt x="57" y="262"/>
                    </a:lnTo>
                    <a:lnTo>
                      <a:pt x="47" y="233"/>
                    </a:lnTo>
                    <a:lnTo>
                      <a:pt x="36" y="204"/>
                    </a:lnTo>
                    <a:lnTo>
                      <a:pt x="25" y="175"/>
                    </a:lnTo>
                    <a:lnTo>
                      <a:pt x="13" y="147"/>
                    </a:lnTo>
                    <a:lnTo>
                      <a:pt x="0" y="118"/>
                    </a:lnTo>
                    <a:lnTo>
                      <a:pt x="11" y="108"/>
                    </a:lnTo>
                    <a:lnTo>
                      <a:pt x="24" y="99"/>
                    </a:lnTo>
                    <a:lnTo>
                      <a:pt x="36" y="91"/>
                    </a:lnTo>
                    <a:lnTo>
                      <a:pt x="49" y="83"/>
                    </a:lnTo>
                    <a:lnTo>
                      <a:pt x="61" y="75"/>
                    </a:lnTo>
                    <a:lnTo>
                      <a:pt x="74" y="68"/>
                    </a:lnTo>
                    <a:lnTo>
                      <a:pt x="87" y="61"/>
                    </a:lnTo>
                    <a:lnTo>
                      <a:pt x="101" y="54"/>
                    </a:lnTo>
                    <a:lnTo>
                      <a:pt x="114" y="47"/>
                    </a:lnTo>
                    <a:lnTo>
                      <a:pt x="127" y="40"/>
                    </a:lnTo>
                    <a:lnTo>
                      <a:pt x="140" y="34"/>
                    </a:lnTo>
                    <a:lnTo>
                      <a:pt x="153" y="27"/>
                    </a:lnTo>
                    <a:lnTo>
                      <a:pt x="166" y="20"/>
                    </a:lnTo>
                    <a:lnTo>
                      <a:pt x="179" y="14"/>
                    </a:lnTo>
                    <a:lnTo>
                      <a:pt x="192" y="7"/>
                    </a:lnTo>
                    <a:lnTo>
                      <a:pt x="205" y="0"/>
                    </a:lnTo>
                    <a:lnTo>
                      <a:pt x="232" y="30"/>
                    </a:lnTo>
                    <a:lnTo>
                      <a:pt x="256" y="62"/>
                    </a:lnTo>
                    <a:lnTo>
                      <a:pt x="278" y="94"/>
                    </a:lnTo>
                    <a:lnTo>
                      <a:pt x="298" y="128"/>
                    </a:lnTo>
                    <a:lnTo>
                      <a:pt x="315" y="163"/>
                    </a:lnTo>
                    <a:lnTo>
                      <a:pt x="331" y="198"/>
                    </a:lnTo>
                    <a:lnTo>
                      <a:pt x="346" y="234"/>
                    </a:lnTo>
                    <a:lnTo>
                      <a:pt x="358" y="270"/>
                    </a:lnTo>
                    <a:lnTo>
                      <a:pt x="370" y="308"/>
                    </a:lnTo>
                    <a:lnTo>
                      <a:pt x="380" y="346"/>
                    </a:lnTo>
                    <a:lnTo>
                      <a:pt x="389" y="384"/>
                    </a:lnTo>
                    <a:lnTo>
                      <a:pt x="396" y="422"/>
                    </a:lnTo>
                    <a:lnTo>
                      <a:pt x="403" y="462"/>
                    </a:lnTo>
                    <a:lnTo>
                      <a:pt x="408" y="502"/>
                    </a:lnTo>
                    <a:lnTo>
                      <a:pt x="413" y="542"/>
                    </a:lnTo>
                    <a:lnTo>
                      <a:pt x="418" y="582"/>
                    </a:lnTo>
                    <a:lnTo>
                      <a:pt x="429" y="597"/>
                    </a:lnTo>
                    <a:lnTo>
                      <a:pt x="440" y="611"/>
                    </a:lnTo>
                    <a:lnTo>
                      <a:pt x="449" y="626"/>
                    </a:lnTo>
                    <a:lnTo>
                      <a:pt x="458" y="641"/>
                    </a:lnTo>
                    <a:lnTo>
                      <a:pt x="467" y="657"/>
                    </a:lnTo>
                    <a:lnTo>
                      <a:pt x="475" y="672"/>
                    </a:lnTo>
                    <a:lnTo>
                      <a:pt x="482" y="688"/>
                    </a:lnTo>
                    <a:lnTo>
                      <a:pt x="490" y="704"/>
                    </a:lnTo>
                    <a:lnTo>
                      <a:pt x="498" y="720"/>
                    </a:lnTo>
                    <a:lnTo>
                      <a:pt x="505" y="735"/>
                    </a:lnTo>
                    <a:lnTo>
                      <a:pt x="513" y="752"/>
                    </a:lnTo>
                    <a:lnTo>
                      <a:pt x="520" y="767"/>
                    </a:lnTo>
                    <a:lnTo>
                      <a:pt x="528" y="783"/>
                    </a:lnTo>
                    <a:lnTo>
                      <a:pt x="537" y="798"/>
                    </a:lnTo>
                    <a:lnTo>
                      <a:pt x="546" y="813"/>
                    </a:lnTo>
                    <a:lnTo>
                      <a:pt x="557" y="828"/>
                    </a:lnTo>
                    <a:lnTo>
                      <a:pt x="537" y="842"/>
                    </a:lnTo>
                    <a:lnTo>
                      <a:pt x="518" y="856"/>
                    </a:lnTo>
                    <a:lnTo>
                      <a:pt x="498" y="871"/>
                    </a:lnTo>
                    <a:lnTo>
                      <a:pt x="476" y="884"/>
                    </a:lnTo>
                    <a:lnTo>
                      <a:pt x="456" y="899"/>
                    </a:lnTo>
                    <a:lnTo>
                      <a:pt x="435" y="911"/>
                    </a:lnTo>
                    <a:lnTo>
                      <a:pt x="414" y="924"/>
                    </a:lnTo>
                    <a:lnTo>
                      <a:pt x="393" y="935"/>
                    </a:lnTo>
                    <a:lnTo>
                      <a:pt x="371" y="945"/>
                    </a:lnTo>
                    <a:lnTo>
                      <a:pt x="349" y="955"/>
                    </a:lnTo>
                    <a:lnTo>
                      <a:pt x="327" y="963"/>
                    </a:lnTo>
                    <a:lnTo>
                      <a:pt x="306" y="971"/>
                    </a:lnTo>
                    <a:lnTo>
                      <a:pt x="284" y="977"/>
                    </a:lnTo>
                    <a:lnTo>
                      <a:pt x="262" y="981"/>
                    </a:lnTo>
                    <a:lnTo>
                      <a:pt x="240" y="985"/>
                    </a:lnTo>
                    <a:lnTo>
                      <a:pt x="218" y="987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3" name="Freeform 859"/>
              <p:cNvSpPr>
                <a:spLocks/>
              </p:cNvSpPr>
              <p:nvPr/>
            </p:nvSpPr>
            <p:spPr bwMode="auto">
              <a:xfrm>
                <a:off x="3513" y="3518"/>
                <a:ext cx="9" cy="49"/>
              </a:xfrm>
              <a:custGeom>
                <a:avLst/>
                <a:gdLst>
                  <a:gd name="T0" fmla="*/ 72 w 72"/>
                  <a:gd name="T1" fmla="*/ 390 h 390"/>
                  <a:gd name="T2" fmla="*/ 54 w 72"/>
                  <a:gd name="T3" fmla="*/ 368 h 390"/>
                  <a:gd name="T4" fmla="*/ 41 w 72"/>
                  <a:gd name="T5" fmla="*/ 347 h 390"/>
                  <a:gd name="T6" fmla="*/ 29 w 72"/>
                  <a:gd name="T7" fmla="*/ 324 h 390"/>
                  <a:gd name="T8" fmla="*/ 21 w 72"/>
                  <a:gd name="T9" fmla="*/ 302 h 390"/>
                  <a:gd name="T10" fmla="*/ 15 w 72"/>
                  <a:gd name="T11" fmla="*/ 278 h 390"/>
                  <a:gd name="T12" fmla="*/ 10 w 72"/>
                  <a:gd name="T13" fmla="*/ 254 h 390"/>
                  <a:gd name="T14" fmla="*/ 7 w 72"/>
                  <a:gd name="T15" fmla="*/ 230 h 390"/>
                  <a:gd name="T16" fmla="*/ 6 w 72"/>
                  <a:gd name="T17" fmla="*/ 206 h 390"/>
                  <a:gd name="T18" fmla="*/ 5 w 72"/>
                  <a:gd name="T19" fmla="*/ 182 h 390"/>
                  <a:gd name="T20" fmla="*/ 5 w 72"/>
                  <a:gd name="T21" fmla="*/ 157 h 390"/>
                  <a:gd name="T22" fmla="*/ 5 w 72"/>
                  <a:gd name="T23" fmla="*/ 130 h 390"/>
                  <a:gd name="T24" fmla="*/ 5 w 72"/>
                  <a:gd name="T25" fmla="*/ 105 h 390"/>
                  <a:gd name="T26" fmla="*/ 5 w 72"/>
                  <a:gd name="T27" fmla="*/ 79 h 390"/>
                  <a:gd name="T28" fmla="*/ 4 w 72"/>
                  <a:gd name="T29" fmla="*/ 53 h 390"/>
                  <a:gd name="T30" fmla="*/ 3 w 72"/>
                  <a:gd name="T31" fmla="*/ 26 h 390"/>
                  <a:gd name="T32" fmla="*/ 0 w 72"/>
                  <a:gd name="T33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390">
                    <a:moveTo>
                      <a:pt x="72" y="390"/>
                    </a:moveTo>
                    <a:lnTo>
                      <a:pt x="54" y="368"/>
                    </a:lnTo>
                    <a:lnTo>
                      <a:pt x="41" y="347"/>
                    </a:lnTo>
                    <a:lnTo>
                      <a:pt x="29" y="324"/>
                    </a:lnTo>
                    <a:lnTo>
                      <a:pt x="21" y="302"/>
                    </a:lnTo>
                    <a:lnTo>
                      <a:pt x="15" y="278"/>
                    </a:lnTo>
                    <a:lnTo>
                      <a:pt x="10" y="254"/>
                    </a:lnTo>
                    <a:lnTo>
                      <a:pt x="7" y="230"/>
                    </a:lnTo>
                    <a:lnTo>
                      <a:pt x="6" y="206"/>
                    </a:lnTo>
                    <a:lnTo>
                      <a:pt x="5" y="182"/>
                    </a:lnTo>
                    <a:lnTo>
                      <a:pt x="5" y="157"/>
                    </a:lnTo>
                    <a:lnTo>
                      <a:pt x="5" y="130"/>
                    </a:lnTo>
                    <a:lnTo>
                      <a:pt x="5" y="105"/>
                    </a:lnTo>
                    <a:lnTo>
                      <a:pt x="5" y="79"/>
                    </a:lnTo>
                    <a:lnTo>
                      <a:pt x="4" y="53"/>
                    </a:lnTo>
                    <a:lnTo>
                      <a:pt x="3" y="2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4" name="Freeform 860"/>
              <p:cNvSpPr>
                <a:spLocks/>
              </p:cNvSpPr>
              <p:nvPr/>
            </p:nvSpPr>
            <p:spPr bwMode="auto">
              <a:xfrm>
                <a:off x="3495" y="3458"/>
                <a:ext cx="18" cy="60"/>
              </a:xfrm>
              <a:custGeom>
                <a:avLst/>
                <a:gdLst>
                  <a:gd name="T0" fmla="*/ 146 w 146"/>
                  <a:gd name="T1" fmla="*/ 479 h 479"/>
                  <a:gd name="T2" fmla="*/ 138 w 146"/>
                  <a:gd name="T3" fmla="*/ 447 h 479"/>
                  <a:gd name="T4" fmla="*/ 130 w 146"/>
                  <a:gd name="T5" fmla="*/ 417 h 479"/>
                  <a:gd name="T6" fmla="*/ 123 w 146"/>
                  <a:gd name="T7" fmla="*/ 386 h 479"/>
                  <a:gd name="T8" fmla="*/ 116 w 146"/>
                  <a:gd name="T9" fmla="*/ 356 h 479"/>
                  <a:gd name="T10" fmla="*/ 108 w 146"/>
                  <a:gd name="T11" fmla="*/ 325 h 479"/>
                  <a:gd name="T12" fmla="*/ 101 w 146"/>
                  <a:gd name="T13" fmla="*/ 294 h 479"/>
                  <a:gd name="T14" fmla="*/ 92 w 146"/>
                  <a:gd name="T15" fmla="*/ 264 h 479"/>
                  <a:gd name="T16" fmla="*/ 84 w 146"/>
                  <a:gd name="T17" fmla="*/ 234 h 479"/>
                  <a:gd name="T18" fmla="*/ 76 w 146"/>
                  <a:gd name="T19" fmla="*/ 204 h 479"/>
                  <a:gd name="T20" fmla="*/ 67 w 146"/>
                  <a:gd name="T21" fmla="*/ 174 h 479"/>
                  <a:gd name="T22" fmla="*/ 57 w 146"/>
                  <a:gd name="T23" fmla="*/ 144 h 479"/>
                  <a:gd name="T24" fmla="*/ 47 w 146"/>
                  <a:gd name="T25" fmla="*/ 115 h 479"/>
                  <a:gd name="T26" fmla="*/ 36 w 146"/>
                  <a:gd name="T27" fmla="*/ 86 h 479"/>
                  <a:gd name="T28" fmla="*/ 25 w 146"/>
                  <a:gd name="T29" fmla="*/ 57 h 479"/>
                  <a:gd name="T30" fmla="*/ 13 w 146"/>
                  <a:gd name="T31" fmla="*/ 29 h 479"/>
                  <a:gd name="T32" fmla="*/ 0 w 146"/>
                  <a:gd name="T33" fmla="*/ 0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79">
                    <a:moveTo>
                      <a:pt x="146" y="479"/>
                    </a:moveTo>
                    <a:lnTo>
                      <a:pt x="138" y="447"/>
                    </a:lnTo>
                    <a:lnTo>
                      <a:pt x="130" y="417"/>
                    </a:lnTo>
                    <a:lnTo>
                      <a:pt x="123" y="386"/>
                    </a:lnTo>
                    <a:lnTo>
                      <a:pt x="116" y="356"/>
                    </a:lnTo>
                    <a:lnTo>
                      <a:pt x="108" y="325"/>
                    </a:lnTo>
                    <a:lnTo>
                      <a:pt x="101" y="294"/>
                    </a:lnTo>
                    <a:lnTo>
                      <a:pt x="92" y="264"/>
                    </a:lnTo>
                    <a:lnTo>
                      <a:pt x="84" y="234"/>
                    </a:lnTo>
                    <a:lnTo>
                      <a:pt x="76" y="204"/>
                    </a:lnTo>
                    <a:lnTo>
                      <a:pt x="67" y="174"/>
                    </a:lnTo>
                    <a:lnTo>
                      <a:pt x="57" y="144"/>
                    </a:lnTo>
                    <a:lnTo>
                      <a:pt x="47" y="115"/>
                    </a:lnTo>
                    <a:lnTo>
                      <a:pt x="36" y="86"/>
                    </a:lnTo>
                    <a:lnTo>
                      <a:pt x="25" y="57"/>
                    </a:lnTo>
                    <a:lnTo>
                      <a:pt x="13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5" name="Freeform 861"/>
              <p:cNvSpPr>
                <a:spLocks/>
              </p:cNvSpPr>
              <p:nvPr/>
            </p:nvSpPr>
            <p:spPr bwMode="auto">
              <a:xfrm>
                <a:off x="3495" y="3443"/>
                <a:ext cx="25" cy="15"/>
              </a:xfrm>
              <a:custGeom>
                <a:avLst/>
                <a:gdLst>
                  <a:gd name="T0" fmla="*/ 0 w 205"/>
                  <a:gd name="T1" fmla="*/ 118 h 118"/>
                  <a:gd name="T2" fmla="*/ 11 w 205"/>
                  <a:gd name="T3" fmla="*/ 108 h 118"/>
                  <a:gd name="T4" fmla="*/ 24 w 205"/>
                  <a:gd name="T5" fmla="*/ 99 h 118"/>
                  <a:gd name="T6" fmla="*/ 36 w 205"/>
                  <a:gd name="T7" fmla="*/ 91 h 118"/>
                  <a:gd name="T8" fmla="*/ 49 w 205"/>
                  <a:gd name="T9" fmla="*/ 83 h 118"/>
                  <a:gd name="T10" fmla="*/ 61 w 205"/>
                  <a:gd name="T11" fmla="*/ 75 h 118"/>
                  <a:gd name="T12" fmla="*/ 74 w 205"/>
                  <a:gd name="T13" fmla="*/ 68 h 118"/>
                  <a:gd name="T14" fmla="*/ 87 w 205"/>
                  <a:gd name="T15" fmla="*/ 61 h 118"/>
                  <a:gd name="T16" fmla="*/ 101 w 205"/>
                  <a:gd name="T17" fmla="*/ 54 h 118"/>
                  <a:gd name="T18" fmla="*/ 114 w 205"/>
                  <a:gd name="T19" fmla="*/ 47 h 118"/>
                  <a:gd name="T20" fmla="*/ 127 w 205"/>
                  <a:gd name="T21" fmla="*/ 40 h 118"/>
                  <a:gd name="T22" fmla="*/ 140 w 205"/>
                  <a:gd name="T23" fmla="*/ 34 h 118"/>
                  <a:gd name="T24" fmla="*/ 153 w 205"/>
                  <a:gd name="T25" fmla="*/ 27 h 118"/>
                  <a:gd name="T26" fmla="*/ 166 w 205"/>
                  <a:gd name="T27" fmla="*/ 20 h 118"/>
                  <a:gd name="T28" fmla="*/ 179 w 205"/>
                  <a:gd name="T29" fmla="*/ 14 h 118"/>
                  <a:gd name="T30" fmla="*/ 192 w 205"/>
                  <a:gd name="T31" fmla="*/ 7 h 118"/>
                  <a:gd name="T32" fmla="*/ 205 w 205"/>
                  <a:gd name="T33" fmla="*/ 0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118">
                    <a:moveTo>
                      <a:pt x="0" y="118"/>
                    </a:moveTo>
                    <a:lnTo>
                      <a:pt x="11" y="108"/>
                    </a:lnTo>
                    <a:lnTo>
                      <a:pt x="24" y="99"/>
                    </a:lnTo>
                    <a:lnTo>
                      <a:pt x="36" y="91"/>
                    </a:lnTo>
                    <a:lnTo>
                      <a:pt x="49" y="83"/>
                    </a:lnTo>
                    <a:lnTo>
                      <a:pt x="61" y="75"/>
                    </a:lnTo>
                    <a:lnTo>
                      <a:pt x="74" y="68"/>
                    </a:lnTo>
                    <a:lnTo>
                      <a:pt x="87" y="61"/>
                    </a:lnTo>
                    <a:lnTo>
                      <a:pt x="101" y="54"/>
                    </a:lnTo>
                    <a:lnTo>
                      <a:pt x="114" y="47"/>
                    </a:lnTo>
                    <a:lnTo>
                      <a:pt x="127" y="40"/>
                    </a:lnTo>
                    <a:lnTo>
                      <a:pt x="140" y="34"/>
                    </a:lnTo>
                    <a:lnTo>
                      <a:pt x="153" y="27"/>
                    </a:lnTo>
                    <a:lnTo>
                      <a:pt x="166" y="20"/>
                    </a:lnTo>
                    <a:lnTo>
                      <a:pt x="179" y="14"/>
                    </a:lnTo>
                    <a:lnTo>
                      <a:pt x="192" y="7"/>
                    </a:lnTo>
                    <a:lnTo>
                      <a:pt x="2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6" name="Freeform 862"/>
              <p:cNvSpPr>
                <a:spLocks/>
              </p:cNvSpPr>
              <p:nvPr/>
            </p:nvSpPr>
            <p:spPr bwMode="auto">
              <a:xfrm>
                <a:off x="3520" y="3443"/>
                <a:ext cx="27" cy="73"/>
              </a:xfrm>
              <a:custGeom>
                <a:avLst/>
                <a:gdLst>
                  <a:gd name="T0" fmla="*/ 0 w 213"/>
                  <a:gd name="T1" fmla="*/ 0 h 582"/>
                  <a:gd name="T2" fmla="*/ 27 w 213"/>
                  <a:gd name="T3" fmla="*/ 30 h 582"/>
                  <a:gd name="T4" fmla="*/ 51 w 213"/>
                  <a:gd name="T5" fmla="*/ 62 h 582"/>
                  <a:gd name="T6" fmla="*/ 73 w 213"/>
                  <a:gd name="T7" fmla="*/ 94 h 582"/>
                  <a:gd name="T8" fmla="*/ 93 w 213"/>
                  <a:gd name="T9" fmla="*/ 128 h 582"/>
                  <a:gd name="T10" fmla="*/ 110 w 213"/>
                  <a:gd name="T11" fmla="*/ 163 h 582"/>
                  <a:gd name="T12" fmla="*/ 126 w 213"/>
                  <a:gd name="T13" fmla="*/ 198 h 582"/>
                  <a:gd name="T14" fmla="*/ 141 w 213"/>
                  <a:gd name="T15" fmla="*/ 234 h 582"/>
                  <a:gd name="T16" fmla="*/ 153 w 213"/>
                  <a:gd name="T17" fmla="*/ 270 h 582"/>
                  <a:gd name="T18" fmla="*/ 165 w 213"/>
                  <a:gd name="T19" fmla="*/ 308 h 582"/>
                  <a:gd name="T20" fmla="*/ 175 w 213"/>
                  <a:gd name="T21" fmla="*/ 346 h 582"/>
                  <a:gd name="T22" fmla="*/ 184 w 213"/>
                  <a:gd name="T23" fmla="*/ 384 h 582"/>
                  <a:gd name="T24" fmla="*/ 191 w 213"/>
                  <a:gd name="T25" fmla="*/ 422 h 582"/>
                  <a:gd name="T26" fmla="*/ 198 w 213"/>
                  <a:gd name="T27" fmla="*/ 462 h 582"/>
                  <a:gd name="T28" fmla="*/ 203 w 213"/>
                  <a:gd name="T29" fmla="*/ 502 h 582"/>
                  <a:gd name="T30" fmla="*/ 208 w 213"/>
                  <a:gd name="T31" fmla="*/ 542 h 582"/>
                  <a:gd name="T32" fmla="*/ 213 w 213"/>
                  <a:gd name="T33" fmla="*/ 582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582">
                    <a:moveTo>
                      <a:pt x="0" y="0"/>
                    </a:moveTo>
                    <a:lnTo>
                      <a:pt x="27" y="30"/>
                    </a:lnTo>
                    <a:lnTo>
                      <a:pt x="51" y="62"/>
                    </a:lnTo>
                    <a:lnTo>
                      <a:pt x="73" y="94"/>
                    </a:lnTo>
                    <a:lnTo>
                      <a:pt x="93" y="128"/>
                    </a:lnTo>
                    <a:lnTo>
                      <a:pt x="110" y="163"/>
                    </a:lnTo>
                    <a:lnTo>
                      <a:pt x="126" y="198"/>
                    </a:lnTo>
                    <a:lnTo>
                      <a:pt x="141" y="234"/>
                    </a:lnTo>
                    <a:lnTo>
                      <a:pt x="153" y="270"/>
                    </a:lnTo>
                    <a:lnTo>
                      <a:pt x="165" y="308"/>
                    </a:lnTo>
                    <a:lnTo>
                      <a:pt x="175" y="346"/>
                    </a:lnTo>
                    <a:lnTo>
                      <a:pt x="184" y="384"/>
                    </a:lnTo>
                    <a:lnTo>
                      <a:pt x="191" y="422"/>
                    </a:lnTo>
                    <a:lnTo>
                      <a:pt x="198" y="462"/>
                    </a:lnTo>
                    <a:lnTo>
                      <a:pt x="203" y="502"/>
                    </a:lnTo>
                    <a:lnTo>
                      <a:pt x="208" y="542"/>
                    </a:lnTo>
                    <a:lnTo>
                      <a:pt x="213" y="58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7" name="Freeform 863"/>
              <p:cNvSpPr>
                <a:spLocks/>
              </p:cNvSpPr>
              <p:nvPr/>
            </p:nvSpPr>
            <p:spPr bwMode="auto">
              <a:xfrm>
                <a:off x="3547" y="3516"/>
                <a:ext cx="17" cy="31"/>
              </a:xfrm>
              <a:custGeom>
                <a:avLst/>
                <a:gdLst>
                  <a:gd name="T0" fmla="*/ 0 w 139"/>
                  <a:gd name="T1" fmla="*/ 0 h 246"/>
                  <a:gd name="T2" fmla="*/ 11 w 139"/>
                  <a:gd name="T3" fmla="*/ 15 h 246"/>
                  <a:gd name="T4" fmla="*/ 22 w 139"/>
                  <a:gd name="T5" fmla="*/ 29 h 246"/>
                  <a:gd name="T6" fmla="*/ 31 w 139"/>
                  <a:gd name="T7" fmla="*/ 44 h 246"/>
                  <a:gd name="T8" fmla="*/ 40 w 139"/>
                  <a:gd name="T9" fmla="*/ 59 h 246"/>
                  <a:gd name="T10" fmla="*/ 49 w 139"/>
                  <a:gd name="T11" fmla="*/ 75 h 246"/>
                  <a:gd name="T12" fmla="*/ 57 w 139"/>
                  <a:gd name="T13" fmla="*/ 90 h 246"/>
                  <a:gd name="T14" fmla="*/ 64 w 139"/>
                  <a:gd name="T15" fmla="*/ 106 h 246"/>
                  <a:gd name="T16" fmla="*/ 72 w 139"/>
                  <a:gd name="T17" fmla="*/ 122 h 246"/>
                  <a:gd name="T18" fmla="*/ 80 w 139"/>
                  <a:gd name="T19" fmla="*/ 138 h 246"/>
                  <a:gd name="T20" fmla="*/ 87 w 139"/>
                  <a:gd name="T21" fmla="*/ 153 h 246"/>
                  <a:gd name="T22" fmla="*/ 95 w 139"/>
                  <a:gd name="T23" fmla="*/ 170 h 246"/>
                  <a:gd name="T24" fmla="*/ 102 w 139"/>
                  <a:gd name="T25" fmla="*/ 185 h 246"/>
                  <a:gd name="T26" fmla="*/ 110 w 139"/>
                  <a:gd name="T27" fmla="*/ 201 h 246"/>
                  <a:gd name="T28" fmla="*/ 119 w 139"/>
                  <a:gd name="T29" fmla="*/ 216 h 246"/>
                  <a:gd name="T30" fmla="*/ 128 w 139"/>
                  <a:gd name="T31" fmla="*/ 231 h 246"/>
                  <a:gd name="T32" fmla="*/ 139 w 139"/>
                  <a:gd name="T33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46">
                    <a:moveTo>
                      <a:pt x="0" y="0"/>
                    </a:moveTo>
                    <a:lnTo>
                      <a:pt x="11" y="15"/>
                    </a:lnTo>
                    <a:lnTo>
                      <a:pt x="22" y="29"/>
                    </a:lnTo>
                    <a:lnTo>
                      <a:pt x="31" y="44"/>
                    </a:lnTo>
                    <a:lnTo>
                      <a:pt x="40" y="59"/>
                    </a:lnTo>
                    <a:lnTo>
                      <a:pt x="49" y="75"/>
                    </a:lnTo>
                    <a:lnTo>
                      <a:pt x="57" y="90"/>
                    </a:lnTo>
                    <a:lnTo>
                      <a:pt x="64" y="106"/>
                    </a:lnTo>
                    <a:lnTo>
                      <a:pt x="72" y="122"/>
                    </a:lnTo>
                    <a:lnTo>
                      <a:pt x="80" y="138"/>
                    </a:lnTo>
                    <a:lnTo>
                      <a:pt x="87" y="153"/>
                    </a:lnTo>
                    <a:lnTo>
                      <a:pt x="95" y="170"/>
                    </a:lnTo>
                    <a:lnTo>
                      <a:pt x="102" y="185"/>
                    </a:lnTo>
                    <a:lnTo>
                      <a:pt x="110" y="201"/>
                    </a:lnTo>
                    <a:lnTo>
                      <a:pt x="119" y="216"/>
                    </a:lnTo>
                    <a:lnTo>
                      <a:pt x="128" y="231"/>
                    </a:lnTo>
                    <a:lnTo>
                      <a:pt x="139" y="2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8" name="Freeform 864"/>
              <p:cNvSpPr>
                <a:spLocks/>
              </p:cNvSpPr>
              <p:nvPr/>
            </p:nvSpPr>
            <p:spPr bwMode="auto">
              <a:xfrm>
                <a:off x="3522" y="3547"/>
                <a:ext cx="42" cy="20"/>
              </a:xfrm>
              <a:custGeom>
                <a:avLst/>
                <a:gdLst>
                  <a:gd name="T0" fmla="*/ 339 w 339"/>
                  <a:gd name="T1" fmla="*/ 0 h 159"/>
                  <a:gd name="T2" fmla="*/ 319 w 339"/>
                  <a:gd name="T3" fmla="*/ 14 h 159"/>
                  <a:gd name="T4" fmla="*/ 300 w 339"/>
                  <a:gd name="T5" fmla="*/ 28 h 159"/>
                  <a:gd name="T6" fmla="*/ 280 w 339"/>
                  <a:gd name="T7" fmla="*/ 43 h 159"/>
                  <a:gd name="T8" fmla="*/ 258 w 339"/>
                  <a:gd name="T9" fmla="*/ 56 h 159"/>
                  <a:gd name="T10" fmla="*/ 238 w 339"/>
                  <a:gd name="T11" fmla="*/ 71 h 159"/>
                  <a:gd name="T12" fmla="*/ 217 w 339"/>
                  <a:gd name="T13" fmla="*/ 83 h 159"/>
                  <a:gd name="T14" fmla="*/ 196 w 339"/>
                  <a:gd name="T15" fmla="*/ 96 h 159"/>
                  <a:gd name="T16" fmla="*/ 175 w 339"/>
                  <a:gd name="T17" fmla="*/ 107 h 159"/>
                  <a:gd name="T18" fmla="*/ 153 w 339"/>
                  <a:gd name="T19" fmla="*/ 117 h 159"/>
                  <a:gd name="T20" fmla="*/ 131 w 339"/>
                  <a:gd name="T21" fmla="*/ 127 h 159"/>
                  <a:gd name="T22" fmla="*/ 109 w 339"/>
                  <a:gd name="T23" fmla="*/ 135 h 159"/>
                  <a:gd name="T24" fmla="*/ 88 w 339"/>
                  <a:gd name="T25" fmla="*/ 143 h 159"/>
                  <a:gd name="T26" fmla="*/ 66 w 339"/>
                  <a:gd name="T27" fmla="*/ 149 h 159"/>
                  <a:gd name="T28" fmla="*/ 44 w 339"/>
                  <a:gd name="T29" fmla="*/ 153 h 159"/>
                  <a:gd name="T30" fmla="*/ 22 w 339"/>
                  <a:gd name="T31" fmla="*/ 157 h 159"/>
                  <a:gd name="T32" fmla="*/ 0 w 339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159">
                    <a:moveTo>
                      <a:pt x="339" y="0"/>
                    </a:moveTo>
                    <a:lnTo>
                      <a:pt x="319" y="14"/>
                    </a:lnTo>
                    <a:lnTo>
                      <a:pt x="300" y="28"/>
                    </a:lnTo>
                    <a:lnTo>
                      <a:pt x="280" y="43"/>
                    </a:lnTo>
                    <a:lnTo>
                      <a:pt x="258" y="56"/>
                    </a:lnTo>
                    <a:lnTo>
                      <a:pt x="238" y="71"/>
                    </a:lnTo>
                    <a:lnTo>
                      <a:pt x="217" y="83"/>
                    </a:lnTo>
                    <a:lnTo>
                      <a:pt x="196" y="96"/>
                    </a:lnTo>
                    <a:lnTo>
                      <a:pt x="175" y="107"/>
                    </a:lnTo>
                    <a:lnTo>
                      <a:pt x="153" y="117"/>
                    </a:lnTo>
                    <a:lnTo>
                      <a:pt x="131" y="127"/>
                    </a:lnTo>
                    <a:lnTo>
                      <a:pt x="109" y="135"/>
                    </a:lnTo>
                    <a:lnTo>
                      <a:pt x="88" y="143"/>
                    </a:lnTo>
                    <a:lnTo>
                      <a:pt x="66" y="149"/>
                    </a:lnTo>
                    <a:lnTo>
                      <a:pt x="44" y="153"/>
                    </a:lnTo>
                    <a:lnTo>
                      <a:pt x="22" y="157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69" name="Freeform 865"/>
              <p:cNvSpPr>
                <a:spLocks/>
              </p:cNvSpPr>
              <p:nvPr/>
            </p:nvSpPr>
            <p:spPr bwMode="auto">
              <a:xfrm>
                <a:off x="3529" y="3251"/>
                <a:ext cx="21" cy="29"/>
              </a:xfrm>
              <a:custGeom>
                <a:avLst/>
                <a:gdLst>
                  <a:gd name="T0" fmla="*/ 114 w 167"/>
                  <a:gd name="T1" fmla="*/ 222 h 229"/>
                  <a:gd name="T2" fmla="*/ 99 w 167"/>
                  <a:gd name="T3" fmla="*/ 213 h 229"/>
                  <a:gd name="T4" fmla="*/ 81 w 167"/>
                  <a:gd name="T5" fmla="*/ 209 h 229"/>
                  <a:gd name="T6" fmla="*/ 63 w 167"/>
                  <a:gd name="T7" fmla="*/ 207 h 229"/>
                  <a:gd name="T8" fmla="*/ 46 w 167"/>
                  <a:gd name="T9" fmla="*/ 205 h 229"/>
                  <a:gd name="T10" fmla="*/ 30 w 167"/>
                  <a:gd name="T11" fmla="*/ 200 h 229"/>
                  <a:gd name="T12" fmla="*/ 17 w 167"/>
                  <a:gd name="T13" fmla="*/ 190 h 229"/>
                  <a:gd name="T14" fmla="*/ 9 w 167"/>
                  <a:gd name="T15" fmla="*/ 173 h 229"/>
                  <a:gd name="T16" fmla="*/ 5 w 167"/>
                  <a:gd name="T17" fmla="*/ 151 h 229"/>
                  <a:gd name="T18" fmla="*/ 3 w 167"/>
                  <a:gd name="T19" fmla="*/ 129 h 229"/>
                  <a:gd name="T20" fmla="*/ 0 w 167"/>
                  <a:gd name="T21" fmla="*/ 107 h 229"/>
                  <a:gd name="T22" fmla="*/ 0 w 167"/>
                  <a:gd name="T23" fmla="*/ 84 h 229"/>
                  <a:gd name="T24" fmla="*/ 2 w 167"/>
                  <a:gd name="T25" fmla="*/ 61 h 229"/>
                  <a:gd name="T26" fmla="*/ 8 w 167"/>
                  <a:gd name="T27" fmla="*/ 41 h 229"/>
                  <a:gd name="T28" fmla="*/ 19 w 167"/>
                  <a:gd name="T29" fmla="*/ 22 h 229"/>
                  <a:gd name="T30" fmla="*/ 36 w 167"/>
                  <a:gd name="T31" fmla="*/ 8 h 229"/>
                  <a:gd name="T32" fmla="*/ 56 w 167"/>
                  <a:gd name="T33" fmla="*/ 1 h 229"/>
                  <a:gd name="T34" fmla="*/ 75 w 167"/>
                  <a:gd name="T35" fmla="*/ 0 h 229"/>
                  <a:gd name="T36" fmla="*/ 93 w 167"/>
                  <a:gd name="T37" fmla="*/ 2 h 229"/>
                  <a:gd name="T38" fmla="*/ 110 w 167"/>
                  <a:gd name="T39" fmla="*/ 6 h 229"/>
                  <a:gd name="T40" fmla="*/ 125 w 167"/>
                  <a:gd name="T41" fmla="*/ 13 h 229"/>
                  <a:gd name="T42" fmla="*/ 139 w 167"/>
                  <a:gd name="T43" fmla="*/ 21 h 229"/>
                  <a:gd name="T44" fmla="*/ 151 w 167"/>
                  <a:gd name="T45" fmla="*/ 32 h 229"/>
                  <a:gd name="T46" fmla="*/ 161 w 167"/>
                  <a:gd name="T47" fmla="*/ 43 h 229"/>
                  <a:gd name="T48" fmla="*/ 166 w 167"/>
                  <a:gd name="T49" fmla="*/ 62 h 229"/>
                  <a:gd name="T50" fmla="*/ 167 w 167"/>
                  <a:gd name="T51" fmla="*/ 88 h 229"/>
                  <a:gd name="T52" fmla="*/ 166 w 167"/>
                  <a:gd name="T53" fmla="*/ 113 h 229"/>
                  <a:gd name="T54" fmla="*/ 163 w 167"/>
                  <a:gd name="T55" fmla="*/ 137 h 229"/>
                  <a:gd name="T56" fmla="*/ 159 w 167"/>
                  <a:gd name="T57" fmla="*/ 160 h 229"/>
                  <a:gd name="T58" fmla="*/ 151 w 167"/>
                  <a:gd name="T59" fmla="*/ 183 h 229"/>
                  <a:gd name="T60" fmla="*/ 141 w 167"/>
                  <a:gd name="T61" fmla="*/ 203 h 229"/>
                  <a:gd name="T62" fmla="*/ 127 w 167"/>
                  <a:gd name="T63" fmla="*/ 220 h 2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7" h="229">
                    <a:moveTo>
                      <a:pt x="120" y="229"/>
                    </a:moveTo>
                    <a:lnTo>
                      <a:pt x="114" y="222"/>
                    </a:lnTo>
                    <a:lnTo>
                      <a:pt x="107" y="217"/>
                    </a:lnTo>
                    <a:lnTo>
                      <a:pt x="99" y="213"/>
                    </a:lnTo>
                    <a:lnTo>
                      <a:pt x="91" y="211"/>
                    </a:lnTo>
                    <a:lnTo>
                      <a:pt x="81" y="209"/>
                    </a:lnTo>
                    <a:lnTo>
                      <a:pt x="72" y="208"/>
                    </a:lnTo>
                    <a:lnTo>
                      <a:pt x="63" y="207"/>
                    </a:lnTo>
                    <a:lnTo>
                      <a:pt x="54" y="206"/>
                    </a:lnTo>
                    <a:lnTo>
                      <a:pt x="46" y="205"/>
                    </a:lnTo>
                    <a:lnTo>
                      <a:pt x="37" y="203"/>
                    </a:lnTo>
                    <a:lnTo>
                      <a:pt x="30" y="200"/>
                    </a:lnTo>
                    <a:lnTo>
                      <a:pt x="23" y="196"/>
                    </a:lnTo>
                    <a:lnTo>
                      <a:pt x="17" y="190"/>
                    </a:lnTo>
                    <a:lnTo>
                      <a:pt x="12" y="183"/>
                    </a:lnTo>
                    <a:lnTo>
                      <a:pt x="9" y="173"/>
                    </a:lnTo>
                    <a:lnTo>
                      <a:pt x="7" y="162"/>
                    </a:lnTo>
                    <a:lnTo>
                      <a:pt x="5" y="151"/>
                    </a:lnTo>
                    <a:lnTo>
                      <a:pt x="4" y="141"/>
                    </a:lnTo>
                    <a:lnTo>
                      <a:pt x="3" y="129"/>
                    </a:lnTo>
                    <a:lnTo>
                      <a:pt x="1" y="118"/>
                    </a:lnTo>
                    <a:lnTo>
                      <a:pt x="0" y="107"/>
                    </a:lnTo>
                    <a:lnTo>
                      <a:pt x="0" y="95"/>
                    </a:lnTo>
                    <a:lnTo>
                      <a:pt x="0" y="84"/>
                    </a:lnTo>
                    <a:lnTo>
                      <a:pt x="1" y="72"/>
                    </a:lnTo>
                    <a:lnTo>
                      <a:pt x="2" y="61"/>
                    </a:lnTo>
                    <a:lnTo>
                      <a:pt x="5" y="51"/>
                    </a:lnTo>
                    <a:lnTo>
                      <a:pt x="8" y="41"/>
                    </a:lnTo>
                    <a:lnTo>
                      <a:pt x="13" y="32"/>
                    </a:lnTo>
                    <a:lnTo>
                      <a:pt x="19" y="22"/>
                    </a:lnTo>
                    <a:lnTo>
                      <a:pt x="26" y="15"/>
                    </a:lnTo>
                    <a:lnTo>
                      <a:pt x="36" y="8"/>
                    </a:lnTo>
                    <a:lnTo>
                      <a:pt x="47" y="3"/>
                    </a:lnTo>
                    <a:lnTo>
                      <a:pt x="56" y="1"/>
                    </a:lnTo>
                    <a:lnTo>
                      <a:pt x="65" y="0"/>
                    </a:lnTo>
                    <a:lnTo>
                      <a:pt x="75" y="0"/>
                    </a:lnTo>
                    <a:lnTo>
                      <a:pt x="85" y="1"/>
                    </a:lnTo>
                    <a:lnTo>
                      <a:pt x="93" y="2"/>
                    </a:lnTo>
                    <a:lnTo>
                      <a:pt x="102" y="4"/>
                    </a:lnTo>
                    <a:lnTo>
                      <a:pt x="110" y="6"/>
                    </a:lnTo>
                    <a:lnTo>
                      <a:pt x="118" y="9"/>
                    </a:lnTo>
                    <a:lnTo>
                      <a:pt x="125" y="13"/>
                    </a:lnTo>
                    <a:lnTo>
                      <a:pt x="132" y="17"/>
                    </a:lnTo>
                    <a:lnTo>
                      <a:pt x="139" y="21"/>
                    </a:lnTo>
                    <a:lnTo>
                      <a:pt x="145" y="26"/>
                    </a:lnTo>
                    <a:lnTo>
                      <a:pt x="151" y="32"/>
                    </a:lnTo>
                    <a:lnTo>
                      <a:pt x="156" y="38"/>
                    </a:lnTo>
                    <a:lnTo>
                      <a:pt x="161" y="43"/>
                    </a:lnTo>
                    <a:lnTo>
                      <a:pt x="166" y="50"/>
                    </a:lnTo>
                    <a:lnTo>
                      <a:pt x="166" y="62"/>
                    </a:lnTo>
                    <a:lnTo>
                      <a:pt x="167" y="75"/>
                    </a:lnTo>
                    <a:lnTo>
                      <a:pt x="167" y="88"/>
                    </a:lnTo>
                    <a:lnTo>
                      <a:pt x="167" y="100"/>
                    </a:lnTo>
                    <a:lnTo>
                      <a:pt x="166" y="113"/>
                    </a:lnTo>
                    <a:lnTo>
                      <a:pt x="165" y="125"/>
                    </a:lnTo>
                    <a:lnTo>
                      <a:pt x="163" y="137"/>
                    </a:lnTo>
                    <a:lnTo>
                      <a:pt x="161" y="149"/>
                    </a:lnTo>
                    <a:lnTo>
                      <a:pt x="159" y="160"/>
                    </a:lnTo>
                    <a:lnTo>
                      <a:pt x="155" y="171"/>
                    </a:lnTo>
                    <a:lnTo>
                      <a:pt x="151" y="183"/>
                    </a:lnTo>
                    <a:lnTo>
                      <a:pt x="146" y="193"/>
                    </a:lnTo>
                    <a:lnTo>
                      <a:pt x="141" y="203"/>
                    </a:lnTo>
                    <a:lnTo>
                      <a:pt x="135" y="212"/>
                    </a:lnTo>
                    <a:lnTo>
                      <a:pt x="127" y="220"/>
                    </a:lnTo>
                    <a:lnTo>
                      <a:pt x="120" y="2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0" name="Freeform 866"/>
              <p:cNvSpPr>
                <a:spLocks/>
              </p:cNvSpPr>
              <p:nvPr/>
            </p:nvSpPr>
            <p:spPr bwMode="auto">
              <a:xfrm>
                <a:off x="3530" y="3272"/>
                <a:ext cx="14" cy="8"/>
              </a:xfrm>
              <a:custGeom>
                <a:avLst/>
                <a:gdLst>
                  <a:gd name="T0" fmla="*/ 113 w 113"/>
                  <a:gd name="T1" fmla="*/ 67 h 67"/>
                  <a:gd name="T2" fmla="*/ 107 w 113"/>
                  <a:gd name="T3" fmla="*/ 60 h 67"/>
                  <a:gd name="T4" fmla="*/ 100 w 113"/>
                  <a:gd name="T5" fmla="*/ 55 h 67"/>
                  <a:gd name="T6" fmla="*/ 92 w 113"/>
                  <a:gd name="T7" fmla="*/ 51 h 67"/>
                  <a:gd name="T8" fmla="*/ 84 w 113"/>
                  <a:gd name="T9" fmla="*/ 49 h 67"/>
                  <a:gd name="T10" fmla="*/ 74 w 113"/>
                  <a:gd name="T11" fmla="*/ 47 h 67"/>
                  <a:gd name="T12" fmla="*/ 65 w 113"/>
                  <a:gd name="T13" fmla="*/ 46 h 67"/>
                  <a:gd name="T14" fmla="*/ 56 w 113"/>
                  <a:gd name="T15" fmla="*/ 45 h 67"/>
                  <a:gd name="T16" fmla="*/ 47 w 113"/>
                  <a:gd name="T17" fmla="*/ 44 h 67"/>
                  <a:gd name="T18" fmla="*/ 39 w 113"/>
                  <a:gd name="T19" fmla="*/ 43 h 67"/>
                  <a:gd name="T20" fmla="*/ 30 w 113"/>
                  <a:gd name="T21" fmla="*/ 41 h 67"/>
                  <a:gd name="T22" fmla="*/ 23 w 113"/>
                  <a:gd name="T23" fmla="*/ 38 h 67"/>
                  <a:gd name="T24" fmla="*/ 16 w 113"/>
                  <a:gd name="T25" fmla="*/ 34 h 67"/>
                  <a:gd name="T26" fmla="*/ 10 w 113"/>
                  <a:gd name="T27" fmla="*/ 28 h 67"/>
                  <a:gd name="T28" fmla="*/ 5 w 113"/>
                  <a:gd name="T29" fmla="*/ 21 h 67"/>
                  <a:gd name="T30" fmla="*/ 2 w 113"/>
                  <a:gd name="T31" fmla="*/ 11 h 67"/>
                  <a:gd name="T32" fmla="*/ 0 w 113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7">
                    <a:moveTo>
                      <a:pt x="113" y="67"/>
                    </a:moveTo>
                    <a:lnTo>
                      <a:pt x="107" y="60"/>
                    </a:lnTo>
                    <a:lnTo>
                      <a:pt x="100" y="55"/>
                    </a:lnTo>
                    <a:lnTo>
                      <a:pt x="92" y="51"/>
                    </a:lnTo>
                    <a:lnTo>
                      <a:pt x="84" y="49"/>
                    </a:lnTo>
                    <a:lnTo>
                      <a:pt x="74" y="47"/>
                    </a:lnTo>
                    <a:lnTo>
                      <a:pt x="65" y="46"/>
                    </a:lnTo>
                    <a:lnTo>
                      <a:pt x="56" y="45"/>
                    </a:lnTo>
                    <a:lnTo>
                      <a:pt x="47" y="44"/>
                    </a:lnTo>
                    <a:lnTo>
                      <a:pt x="39" y="43"/>
                    </a:lnTo>
                    <a:lnTo>
                      <a:pt x="30" y="41"/>
                    </a:lnTo>
                    <a:lnTo>
                      <a:pt x="23" y="38"/>
                    </a:lnTo>
                    <a:lnTo>
                      <a:pt x="16" y="34"/>
                    </a:lnTo>
                    <a:lnTo>
                      <a:pt x="10" y="28"/>
                    </a:lnTo>
                    <a:lnTo>
                      <a:pt x="5" y="21"/>
                    </a:lnTo>
                    <a:lnTo>
                      <a:pt x="2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1" name="Freeform 867"/>
              <p:cNvSpPr>
                <a:spLocks/>
              </p:cNvSpPr>
              <p:nvPr/>
            </p:nvSpPr>
            <p:spPr bwMode="auto">
              <a:xfrm>
                <a:off x="3529" y="3252"/>
                <a:ext cx="6" cy="20"/>
              </a:xfrm>
              <a:custGeom>
                <a:avLst/>
                <a:gdLst>
                  <a:gd name="T0" fmla="*/ 7 w 47"/>
                  <a:gd name="T1" fmla="*/ 159 h 159"/>
                  <a:gd name="T2" fmla="*/ 5 w 47"/>
                  <a:gd name="T3" fmla="*/ 148 h 159"/>
                  <a:gd name="T4" fmla="*/ 4 w 47"/>
                  <a:gd name="T5" fmla="*/ 138 h 159"/>
                  <a:gd name="T6" fmla="*/ 3 w 47"/>
                  <a:gd name="T7" fmla="*/ 126 h 159"/>
                  <a:gd name="T8" fmla="*/ 1 w 47"/>
                  <a:gd name="T9" fmla="*/ 115 h 159"/>
                  <a:gd name="T10" fmla="*/ 0 w 47"/>
                  <a:gd name="T11" fmla="*/ 104 h 159"/>
                  <a:gd name="T12" fmla="*/ 0 w 47"/>
                  <a:gd name="T13" fmla="*/ 92 h 159"/>
                  <a:gd name="T14" fmla="*/ 0 w 47"/>
                  <a:gd name="T15" fmla="*/ 81 h 159"/>
                  <a:gd name="T16" fmla="*/ 1 w 47"/>
                  <a:gd name="T17" fmla="*/ 69 h 159"/>
                  <a:gd name="T18" fmla="*/ 2 w 47"/>
                  <a:gd name="T19" fmla="*/ 58 h 159"/>
                  <a:gd name="T20" fmla="*/ 5 w 47"/>
                  <a:gd name="T21" fmla="*/ 48 h 159"/>
                  <a:gd name="T22" fmla="*/ 8 w 47"/>
                  <a:gd name="T23" fmla="*/ 38 h 159"/>
                  <a:gd name="T24" fmla="*/ 13 w 47"/>
                  <a:gd name="T25" fmla="*/ 29 h 159"/>
                  <a:gd name="T26" fmla="*/ 19 w 47"/>
                  <a:gd name="T27" fmla="*/ 19 h 159"/>
                  <a:gd name="T28" fmla="*/ 26 w 47"/>
                  <a:gd name="T29" fmla="*/ 12 h 159"/>
                  <a:gd name="T30" fmla="*/ 36 w 47"/>
                  <a:gd name="T31" fmla="*/ 5 h 159"/>
                  <a:gd name="T32" fmla="*/ 47 w 4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59">
                    <a:moveTo>
                      <a:pt x="7" y="159"/>
                    </a:moveTo>
                    <a:lnTo>
                      <a:pt x="5" y="148"/>
                    </a:lnTo>
                    <a:lnTo>
                      <a:pt x="4" y="138"/>
                    </a:lnTo>
                    <a:lnTo>
                      <a:pt x="3" y="126"/>
                    </a:lnTo>
                    <a:lnTo>
                      <a:pt x="1" y="115"/>
                    </a:lnTo>
                    <a:lnTo>
                      <a:pt x="0" y="104"/>
                    </a:lnTo>
                    <a:lnTo>
                      <a:pt x="0" y="92"/>
                    </a:lnTo>
                    <a:lnTo>
                      <a:pt x="0" y="81"/>
                    </a:lnTo>
                    <a:lnTo>
                      <a:pt x="1" y="69"/>
                    </a:lnTo>
                    <a:lnTo>
                      <a:pt x="2" y="58"/>
                    </a:lnTo>
                    <a:lnTo>
                      <a:pt x="5" y="48"/>
                    </a:lnTo>
                    <a:lnTo>
                      <a:pt x="8" y="38"/>
                    </a:lnTo>
                    <a:lnTo>
                      <a:pt x="13" y="29"/>
                    </a:lnTo>
                    <a:lnTo>
                      <a:pt x="19" y="19"/>
                    </a:lnTo>
                    <a:lnTo>
                      <a:pt x="26" y="12"/>
                    </a:lnTo>
                    <a:lnTo>
                      <a:pt x="36" y="5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2" name="Freeform 868"/>
              <p:cNvSpPr>
                <a:spLocks/>
              </p:cNvSpPr>
              <p:nvPr/>
            </p:nvSpPr>
            <p:spPr bwMode="auto">
              <a:xfrm>
                <a:off x="3535" y="3251"/>
                <a:ext cx="15" cy="6"/>
              </a:xfrm>
              <a:custGeom>
                <a:avLst/>
                <a:gdLst>
                  <a:gd name="T0" fmla="*/ 0 w 119"/>
                  <a:gd name="T1" fmla="*/ 3 h 50"/>
                  <a:gd name="T2" fmla="*/ 9 w 119"/>
                  <a:gd name="T3" fmla="*/ 1 h 50"/>
                  <a:gd name="T4" fmla="*/ 18 w 119"/>
                  <a:gd name="T5" fmla="*/ 0 h 50"/>
                  <a:gd name="T6" fmla="*/ 28 w 119"/>
                  <a:gd name="T7" fmla="*/ 0 h 50"/>
                  <a:gd name="T8" fmla="*/ 38 w 119"/>
                  <a:gd name="T9" fmla="*/ 1 h 50"/>
                  <a:gd name="T10" fmla="*/ 46 w 119"/>
                  <a:gd name="T11" fmla="*/ 2 h 50"/>
                  <a:gd name="T12" fmla="*/ 55 w 119"/>
                  <a:gd name="T13" fmla="*/ 4 h 50"/>
                  <a:gd name="T14" fmla="*/ 63 w 119"/>
                  <a:gd name="T15" fmla="*/ 6 h 50"/>
                  <a:gd name="T16" fmla="*/ 71 w 119"/>
                  <a:gd name="T17" fmla="*/ 9 h 50"/>
                  <a:gd name="T18" fmla="*/ 78 w 119"/>
                  <a:gd name="T19" fmla="*/ 13 h 50"/>
                  <a:gd name="T20" fmla="*/ 85 w 119"/>
                  <a:gd name="T21" fmla="*/ 17 h 50"/>
                  <a:gd name="T22" fmla="*/ 92 w 119"/>
                  <a:gd name="T23" fmla="*/ 21 h 50"/>
                  <a:gd name="T24" fmla="*/ 98 w 119"/>
                  <a:gd name="T25" fmla="*/ 26 h 50"/>
                  <a:gd name="T26" fmla="*/ 104 w 119"/>
                  <a:gd name="T27" fmla="*/ 32 h 50"/>
                  <a:gd name="T28" fmla="*/ 109 w 119"/>
                  <a:gd name="T29" fmla="*/ 38 h 50"/>
                  <a:gd name="T30" fmla="*/ 114 w 119"/>
                  <a:gd name="T31" fmla="*/ 43 h 50"/>
                  <a:gd name="T32" fmla="*/ 119 w 119"/>
                  <a:gd name="T3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50">
                    <a:moveTo>
                      <a:pt x="0" y="3"/>
                    </a:moveTo>
                    <a:lnTo>
                      <a:pt x="9" y="1"/>
                    </a:lnTo>
                    <a:lnTo>
                      <a:pt x="18" y="0"/>
                    </a:lnTo>
                    <a:lnTo>
                      <a:pt x="28" y="0"/>
                    </a:lnTo>
                    <a:lnTo>
                      <a:pt x="38" y="1"/>
                    </a:lnTo>
                    <a:lnTo>
                      <a:pt x="46" y="2"/>
                    </a:lnTo>
                    <a:lnTo>
                      <a:pt x="55" y="4"/>
                    </a:lnTo>
                    <a:lnTo>
                      <a:pt x="63" y="6"/>
                    </a:lnTo>
                    <a:lnTo>
                      <a:pt x="71" y="9"/>
                    </a:lnTo>
                    <a:lnTo>
                      <a:pt x="78" y="13"/>
                    </a:lnTo>
                    <a:lnTo>
                      <a:pt x="85" y="17"/>
                    </a:lnTo>
                    <a:lnTo>
                      <a:pt x="92" y="21"/>
                    </a:lnTo>
                    <a:lnTo>
                      <a:pt x="98" y="26"/>
                    </a:lnTo>
                    <a:lnTo>
                      <a:pt x="104" y="32"/>
                    </a:lnTo>
                    <a:lnTo>
                      <a:pt x="109" y="38"/>
                    </a:lnTo>
                    <a:lnTo>
                      <a:pt x="114" y="43"/>
                    </a:lnTo>
                    <a:lnTo>
                      <a:pt x="119" y="5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3" name="Freeform 869"/>
              <p:cNvSpPr>
                <a:spLocks/>
              </p:cNvSpPr>
              <p:nvPr/>
            </p:nvSpPr>
            <p:spPr bwMode="auto">
              <a:xfrm>
                <a:off x="3544" y="3257"/>
                <a:ext cx="6" cy="23"/>
              </a:xfrm>
              <a:custGeom>
                <a:avLst/>
                <a:gdLst>
                  <a:gd name="T0" fmla="*/ 46 w 47"/>
                  <a:gd name="T1" fmla="*/ 0 h 179"/>
                  <a:gd name="T2" fmla="*/ 46 w 47"/>
                  <a:gd name="T3" fmla="*/ 12 h 179"/>
                  <a:gd name="T4" fmla="*/ 47 w 47"/>
                  <a:gd name="T5" fmla="*/ 25 h 179"/>
                  <a:gd name="T6" fmla="*/ 47 w 47"/>
                  <a:gd name="T7" fmla="*/ 38 h 179"/>
                  <a:gd name="T8" fmla="*/ 47 w 47"/>
                  <a:gd name="T9" fmla="*/ 50 h 179"/>
                  <a:gd name="T10" fmla="*/ 46 w 47"/>
                  <a:gd name="T11" fmla="*/ 63 h 179"/>
                  <a:gd name="T12" fmla="*/ 45 w 47"/>
                  <a:gd name="T13" fmla="*/ 75 h 179"/>
                  <a:gd name="T14" fmla="*/ 43 w 47"/>
                  <a:gd name="T15" fmla="*/ 87 h 179"/>
                  <a:gd name="T16" fmla="*/ 41 w 47"/>
                  <a:gd name="T17" fmla="*/ 99 h 179"/>
                  <a:gd name="T18" fmla="*/ 39 w 47"/>
                  <a:gd name="T19" fmla="*/ 110 h 179"/>
                  <a:gd name="T20" fmla="*/ 35 w 47"/>
                  <a:gd name="T21" fmla="*/ 121 h 179"/>
                  <a:gd name="T22" fmla="*/ 31 w 47"/>
                  <a:gd name="T23" fmla="*/ 133 h 179"/>
                  <a:gd name="T24" fmla="*/ 26 w 47"/>
                  <a:gd name="T25" fmla="*/ 143 h 179"/>
                  <a:gd name="T26" fmla="*/ 21 w 47"/>
                  <a:gd name="T27" fmla="*/ 153 h 179"/>
                  <a:gd name="T28" fmla="*/ 15 w 47"/>
                  <a:gd name="T29" fmla="*/ 162 h 179"/>
                  <a:gd name="T30" fmla="*/ 7 w 47"/>
                  <a:gd name="T31" fmla="*/ 170 h 179"/>
                  <a:gd name="T32" fmla="*/ 0 w 47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79">
                    <a:moveTo>
                      <a:pt x="46" y="0"/>
                    </a:moveTo>
                    <a:lnTo>
                      <a:pt x="46" y="12"/>
                    </a:lnTo>
                    <a:lnTo>
                      <a:pt x="47" y="25"/>
                    </a:lnTo>
                    <a:lnTo>
                      <a:pt x="47" y="38"/>
                    </a:lnTo>
                    <a:lnTo>
                      <a:pt x="47" y="50"/>
                    </a:lnTo>
                    <a:lnTo>
                      <a:pt x="46" y="63"/>
                    </a:lnTo>
                    <a:lnTo>
                      <a:pt x="45" y="75"/>
                    </a:lnTo>
                    <a:lnTo>
                      <a:pt x="43" y="87"/>
                    </a:lnTo>
                    <a:lnTo>
                      <a:pt x="41" y="99"/>
                    </a:lnTo>
                    <a:lnTo>
                      <a:pt x="39" y="110"/>
                    </a:lnTo>
                    <a:lnTo>
                      <a:pt x="35" y="121"/>
                    </a:lnTo>
                    <a:lnTo>
                      <a:pt x="31" y="133"/>
                    </a:lnTo>
                    <a:lnTo>
                      <a:pt x="26" y="143"/>
                    </a:lnTo>
                    <a:lnTo>
                      <a:pt x="21" y="153"/>
                    </a:lnTo>
                    <a:lnTo>
                      <a:pt x="15" y="162"/>
                    </a:lnTo>
                    <a:lnTo>
                      <a:pt x="7" y="170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4" name="Freeform 870"/>
              <p:cNvSpPr>
                <a:spLocks/>
              </p:cNvSpPr>
              <p:nvPr/>
            </p:nvSpPr>
            <p:spPr bwMode="auto">
              <a:xfrm>
                <a:off x="3538" y="3149"/>
                <a:ext cx="8" cy="7"/>
              </a:xfrm>
              <a:custGeom>
                <a:avLst/>
                <a:gdLst>
                  <a:gd name="T0" fmla="*/ 0 w 67"/>
                  <a:gd name="T1" fmla="*/ 53 h 53"/>
                  <a:gd name="T2" fmla="*/ 1 w 67"/>
                  <a:gd name="T3" fmla="*/ 50 h 53"/>
                  <a:gd name="T4" fmla="*/ 3 w 67"/>
                  <a:gd name="T5" fmla="*/ 47 h 53"/>
                  <a:gd name="T6" fmla="*/ 4 w 67"/>
                  <a:gd name="T7" fmla="*/ 44 h 53"/>
                  <a:gd name="T8" fmla="*/ 5 w 67"/>
                  <a:gd name="T9" fmla="*/ 41 h 53"/>
                  <a:gd name="T10" fmla="*/ 6 w 67"/>
                  <a:gd name="T11" fmla="*/ 38 h 53"/>
                  <a:gd name="T12" fmla="*/ 6 w 67"/>
                  <a:gd name="T13" fmla="*/ 35 h 53"/>
                  <a:gd name="T14" fmla="*/ 6 w 67"/>
                  <a:gd name="T15" fmla="*/ 31 h 53"/>
                  <a:gd name="T16" fmla="*/ 6 w 67"/>
                  <a:gd name="T17" fmla="*/ 28 h 53"/>
                  <a:gd name="T18" fmla="*/ 6 w 67"/>
                  <a:gd name="T19" fmla="*/ 24 h 53"/>
                  <a:gd name="T20" fmla="*/ 6 w 67"/>
                  <a:gd name="T21" fmla="*/ 21 h 53"/>
                  <a:gd name="T22" fmla="*/ 6 w 67"/>
                  <a:gd name="T23" fmla="*/ 17 h 53"/>
                  <a:gd name="T24" fmla="*/ 6 w 67"/>
                  <a:gd name="T25" fmla="*/ 14 h 53"/>
                  <a:gd name="T26" fmla="*/ 6 w 67"/>
                  <a:gd name="T27" fmla="*/ 10 h 53"/>
                  <a:gd name="T28" fmla="*/ 5 w 67"/>
                  <a:gd name="T29" fmla="*/ 6 h 53"/>
                  <a:gd name="T30" fmla="*/ 5 w 67"/>
                  <a:gd name="T31" fmla="*/ 3 h 53"/>
                  <a:gd name="T32" fmla="*/ 6 w 67"/>
                  <a:gd name="T33" fmla="*/ 0 h 53"/>
                  <a:gd name="T34" fmla="*/ 6 w 67"/>
                  <a:gd name="T35" fmla="*/ 1 h 53"/>
                  <a:gd name="T36" fmla="*/ 66 w 67"/>
                  <a:gd name="T37" fmla="*/ 34 h 53"/>
                  <a:gd name="T38" fmla="*/ 67 w 67"/>
                  <a:gd name="T39" fmla="*/ 33 h 53"/>
                  <a:gd name="T40" fmla="*/ 62 w 67"/>
                  <a:gd name="T41" fmla="*/ 34 h 53"/>
                  <a:gd name="T42" fmla="*/ 58 w 67"/>
                  <a:gd name="T43" fmla="*/ 35 h 53"/>
                  <a:gd name="T44" fmla="*/ 54 w 67"/>
                  <a:gd name="T45" fmla="*/ 37 h 53"/>
                  <a:gd name="T46" fmla="*/ 50 w 67"/>
                  <a:gd name="T47" fmla="*/ 39 h 53"/>
                  <a:gd name="T48" fmla="*/ 46 w 67"/>
                  <a:gd name="T49" fmla="*/ 40 h 53"/>
                  <a:gd name="T50" fmla="*/ 42 w 67"/>
                  <a:gd name="T51" fmla="*/ 42 h 53"/>
                  <a:gd name="T52" fmla="*/ 38 w 67"/>
                  <a:gd name="T53" fmla="*/ 44 h 53"/>
                  <a:gd name="T54" fmla="*/ 34 w 67"/>
                  <a:gd name="T55" fmla="*/ 45 h 53"/>
                  <a:gd name="T56" fmla="*/ 30 w 67"/>
                  <a:gd name="T57" fmla="*/ 47 h 53"/>
                  <a:gd name="T58" fmla="*/ 26 w 67"/>
                  <a:gd name="T59" fmla="*/ 48 h 53"/>
                  <a:gd name="T60" fmla="*/ 22 w 67"/>
                  <a:gd name="T61" fmla="*/ 49 h 53"/>
                  <a:gd name="T62" fmla="*/ 18 w 67"/>
                  <a:gd name="T63" fmla="*/ 50 h 53"/>
                  <a:gd name="T64" fmla="*/ 13 w 67"/>
                  <a:gd name="T65" fmla="*/ 51 h 53"/>
                  <a:gd name="T66" fmla="*/ 8 w 67"/>
                  <a:gd name="T67" fmla="*/ 52 h 53"/>
                  <a:gd name="T68" fmla="*/ 4 w 67"/>
                  <a:gd name="T69" fmla="*/ 52 h 53"/>
                  <a:gd name="T70" fmla="*/ 0 w 67"/>
                  <a:gd name="T7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" h="53">
                    <a:moveTo>
                      <a:pt x="0" y="53"/>
                    </a:moveTo>
                    <a:lnTo>
                      <a:pt x="1" y="50"/>
                    </a:lnTo>
                    <a:lnTo>
                      <a:pt x="3" y="47"/>
                    </a:lnTo>
                    <a:lnTo>
                      <a:pt x="4" y="44"/>
                    </a:lnTo>
                    <a:lnTo>
                      <a:pt x="5" y="41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8"/>
                    </a:lnTo>
                    <a:lnTo>
                      <a:pt x="6" y="24"/>
                    </a:lnTo>
                    <a:lnTo>
                      <a:pt x="6" y="21"/>
                    </a:lnTo>
                    <a:lnTo>
                      <a:pt x="6" y="17"/>
                    </a:lnTo>
                    <a:lnTo>
                      <a:pt x="6" y="14"/>
                    </a:lnTo>
                    <a:lnTo>
                      <a:pt x="6" y="10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6" y="0"/>
                    </a:lnTo>
                    <a:lnTo>
                      <a:pt x="6" y="1"/>
                    </a:lnTo>
                    <a:lnTo>
                      <a:pt x="66" y="34"/>
                    </a:lnTo>
                    <a:lnTo>
                      <a:pt x="67" y="33"/>
                    </a:lnTo>
                    <a:lnTo>
                      <a:pt x="62" y="34"/>
                    </a:lnTo>
                    <a:lnTo>
                      <a:pt x="58" y="35"/>
                    </a:lnTo>
                    <a:lnTo>
                      <a:pt x="54" y="37"/>
                    </a:lnTo>
                    <a:lnTo>
                      <a:pt x="50" y="39"/>
                    </a:lnTo>
                    <a:lnTo>
                      <a:pt x="46" y="40"/>
                    </a:lnTo>
                    <a:lnTo>
                      <a:pt x="42" y="42"/>
                    </a:lnTo>
                    <a:lnTo>
                      <a:pt x="38" y="44"/>
                    </a:lnTo>
                    <a:lnTo>
                      <a:pt x="34" y="45"/>
                    </a:lnTo>
                    <a:lnTo>
                      <a:pt x="30" y="47"/>
                    </a:lnTo>
                    <a:lnTo>
                      <a:pt x="26" y="48"/>
                    </a:lnTo>
                    <a:lnTo>
                      <a:pt x="22" y="49"/>
                    </a:lnTo>
                    <a:lnTo>
                      <a:pt x="18" y="50"/>
                    </a:lnTo>
                    <a:lnTo>
                      <a:pt x="13" y="51"/>
                    </a:lnTo>
                    <a:lnTo>
                      <a:pt x="8" y="52"/>
                    </a:lnTo>
                    <a:lnTo>
                      <a:pt x="4" y="52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5" name="Freeform 871"/>
              <p:cNvSpPr>
                <a:spLocks/>
              </p:cNvSpPr>
              <p:nvPr/>
            </p:nvSpPr>
            <p:spPr bwMode="auto">
              <a:xfrm>
                <a:off x="3538" y="3149"/>
                <a:ext cx="1" cy="7"/>
              </a:xfrm>
              <a:custGeom>
                <a:avLst/>
                <a:gdLst>
                  <a:gd name="T0" fmla="*/ 0 w 6"/>
                  <a:gd name="T1" fmla="*/ 53 h 53"/>
                  <a:gd name="T2" fmla="*/ 1 w 6"/>
                  <a:gd name="T3" fmla="*/ 50 h 53"/>
                  <a:gd name="T4" fmla="*/ 3 w 6"/>
                  <a:gd name="T5" fmla="*/ 47 h 53"/>
                  <a:gd name="T6" fmla="*/ 4 w 6"/>
                  <a:gd name="T7" fmla="*/ 44 h 53"/>
                  <a:gd name="T8" fmla="*/ 5 w 6"/>
                  <a:gd name="T9" fmla="*/ 41 h 53"/>
                  <a:gd name="T10" fmla="*/ 6 w 6"/>
                  <a:gd name="T11" fmla="*/ 38 h 53"/>
                  <a:gd name="T12" fmla="*/ 6 w 6"/>
                  <a:gd name="T13" fmla="*/ 35 h 53"/>
                  <a:gd name="T14" fmla="*/ 6 w 6"/>
                  <a:gd name="T15" fmla="*/ 31 h 53"/>
                  <a:gd name="T16" fmla="*/ 6 w 6"/>
                  <a:gd name="T17" fmla="*/ 28 h 53"/>
                  <a:gd name="T18" fmla="*/ 6 w 6"/>
                  <a:gd name="T19" fmla="*/ 24 h 53"/>
                  <a:gd name="T20" fmla="*/ 6 w 6"/>
                  <a:gd name="T21" fmla="*/ 21 h 53"/>
                  <a:gd name="T22" fmla="*/ 6 w 6"/>
                  <a:gd name="T23" fmla="*/ 17 h 53"/>
                  <a:gd name="T24" fmla="*/ 6 w 6"/>
                  <a:gd name="T25" fmla="*/ 14 h 53"/>
                  <a:gd name="T26" fmla="*/ 6 w 6"/>
                  <a:gd name="T27" fmla="*/ 10 h 53"/>
                  <a:gd name="T28" fmla="*/ 5 w 6"/>
                  <a:gd name="T29" fmla="*/ 6 h 53"/>
                  <a:gd name="T30" fmla="*/ 5 w 6"/>
                  <a:gd name="T31" fmla="*/ 3 h 53"/>
                  <a:gd name="T32" fmla="*/ 6 w 6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53">
                    <a:moveTo>
                      <a:pt x="0" y="53"/>
                    </a:moveTo>
                    <a:lnTo>
                      <a:pt x="1" y="50"/>
                    </a:lnTo>
                    <a:lnTo>
                      <a:pt x="3" y="47"/>
                    </a:lnTo>
                    <a:lnTo>
                      <a:pt x="4" y="44"/>
                    </a:lnTo>
                    <a:lnTo>
                      <a:pt x="5" y="41"/>
                    </a:lnTo>
                    <a:lnTo>
                      <a:pt x="6" y="38"/>
                    </a:lnTo>
                    <a:lnTo>
                      <a:pt x="6" y="35"/>
                    </a:lnTo>
                    <a:lnTo>
                      <a:pt x="6" y="31"/>
                    </a:lnTo>
                    <a:lnTo>
                      <a:pt x="6" y="28"/>
                    </a:lnTo>
                    <a:lnTo>
                      <a:pt x="6" y="24"/>
                    </a:lnTo>
                    <a:lnTo>
                      <a:pt x="6" y="21"/>
                    </a:lnTo>
                    <a:lnTo>
                      <a:pt x="6" y="17"/>
                    </a:lnTo>
                    <a:lnTo>
                      <a:pt x="6" y="14"/>
                    </a:lnTo>
                    <a:lnTo>
                      <a:pt x="6" y="10"/>
                    </a:lnTo>
                    <a:lnTo>
                      <a:pt x="5" y="6"/>
                    </a:lnTo>
                    <a:lnTo>
                      <a:pt x="5" y="3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6" name="Line 872"/>
              <p:cNvSpPr>
                <a:spLocks noChangeShapeType="1"/>
              </p:cNvSpPr>
              <p:nvPr/>
            </p:nvSpPr>
            <p:spPr bwMode="auto">
              <a:xfrm>
                <a:off x="3539" y="3149"/>
                <a:ext cx="7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7" name="Freeform 873"/>
              <p:cNvSpPr>
                <a:spLocks/>
              </p:cNvSpPr>
              <p:nvPr/>
            </p:nvSpPr>
            <p:spPr bwMode="auto">
              <a:xfrm>
                <a:off x="3538" y="3153"/>
                <a:ext cx="8" cy="3"/>
              </a:xfrm>
              <a:custGeom>
                <a:avLst/>
                <a:gdLst>
                  <a:gd name="T0" fmla="*/ 67 w 67"/>
                  <a:gd name="T1" fmla="*/ 0 h 20"/>
                  <a:gd name="T2" fmla="*/ 62 w 67"/>
                  <a:gd name="T3" fmla="*/ 1 h 20"/>
                  <a:gd name="T4" fmla="*/ 58 w 67"/>
                  <a:gd name="T5" fmla="*/ 2 h 20"/>
                  <a:gd name="T6" fmla="*/ 54 w 67"/>
                  <a:gd name="T7" fmla="*/ 4 h 20"/>
                  <a:gd name="T8" fmla="*/ 50 w 67"/>
                  <a:gd name="T9" fmla="*/ 6 h 20"/>
                  <a:gd name="T10" fmla="*/ 46 w 67"/>
                  <a:gd name="T11" fmla="*/ 7 h 20"/>
                  <a:gd name="T12" fmla="*/ 42 w 67"/>
                  <a:gd name="T13" fmla="*/ 9 h 20"/>
                  <a:gd name="T14" fmla="*/ 38 w 67"/>
                  <a:gd name="T15" fmla="*/ 11 h 20"/>
                  <a:gd name="T16" fmla="*/ 34 w 67"/>
                  <a:gd name="T17" fmla="*/ 12 h 20"/>
                  <a:gd name="T18" fmla="*/ 30 w 67"/>
                  <a:gd name="T19" fmla="*/ 14 h 20"/>
                  <a:gd name="T20" fmla="*/ 26 w 67"/>
                  <a:gd name="T21" fmla="*/ 15 h 20"/>
                  <a:gd name="T22" fmla="*/ 22 w 67"/>
                  <a:gd name="T23" fmla="*/ 16 h 20"/>
                  <a:gd name="T24" fmla="*/ 18 w 67"/>
                  <a:gd name="T25" fmla="*/ 17 h 20"/>
                  <a:gd name="T26" fmla="*/ 13 w 67"/>
                  <a:gd name="T27" fmla="*/ 18 h 20"/>
                  <a:gd name="T28" fmla="*/ 8 w 67"/>
                  <a:gd name="T29" fmla="*/ 19 h 20"/>
                  <a:gd name="T30" fmla="*/ 4 w 67"/>
                  <a:gd name="T31" fmla="*/ 19 h 20"/>
                  <a:gd name="T32" fmla="*/ 0 w 67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0">
                    <a:moveTo>
                      <a:pt x="67" y="0"/>
                    </a:moveTo>
                    <a:lnTo>
                      <a:pt x="62" y="1"/>
                    </a:lnTo>
                    <a:lnTo>
                      <a:pt x="58" y="2"/>
                    </a:lnTo>
                    <a:lnTo>
                      <a:pt x="54" y="4"/>
                    </a:lnTo>
                    <a:lnTo>
                      <a:pt x="50" y="6"/>
                    </a:lnTo>
                    <a:lnTo>
                      <a:pt x="46" y="7"/>
                    </a:lnTo>
                    <a:lnTo>
                      <a:pt x="42" y="9"/>
                    </a:lnTo>
                    <a:lnTo>
                      <a:pt x="38" y="11"/>
                    </a:lnTo>
                    <a:lnTo>
                      <a:pt x="34" y="12"/>
                    </a:lnTo>
                    <a:lnTo>
                      <a:pt x="30" y="14"/>
                    </a:lnTo>
                    <a:lnTo>
                      <a:pt x="26" y="15"/>
                    </a:lnTo>
                    <a:lnTo>
                      <a:pt x="22" y="16"/>
                    </a:lnTo>
                    <a:lnTo>
                      <a:pt x="18" y="17"/>
                    </a:lnTo>
                    <a:lnTo>
                      <a:pt x="13" y="18"/>
                    </a:lnTo>
                    <a:lnTo>
                      <a:pt x="8" y="19"/>
                    </a:lnTo>
                    <a:lnTo>
                      <a:pt x="4" y="19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8" name="Freeform 874"/>
              <p:cNvSpPr>
                <a:spLocks/>
              </p:cNvSpPr>
              <p:nvPr/>
            </p:nvSpPr>
            <p:spPr bwMode="auto">
              <a:xfrm>
                <a:off x="3413" y="3129"/>
                <a:ext cx="121" cy="66"/>
              </a:xfrm>
              <a:custGeom>
                <a:avLst/>
                <a:gdLst>
                  <a:gd name="T0" fmla="*/ 918 w 963"/>
                  <a:gd name="T1" fmla="*/ 227 h 531"/>
                  <a:gd name="T2" fmla="*/ 905 w 963"/>
                  <a:gd name="T3" fmla="*/ 159 h 531"/>
                  <a:gd name="T4" fmla="*/ 864 w 963"/>
                  <a:gd name="T5" fmla="*/ 102 h 531"/>
                  <a:gd name="T6" fmla="*/ 832 w 963"/>
                  <a:gd name="T7" fmla="*/ 115 h 531"/>
                  <a:gd name="T8" fmla="*/ 865 w 963"/>
                  <a:gd name="T9" fmla="*/ 199 h 531"/>
                  <a:gd name="T10" fmla="*/ 875 w 963"/>
                  <a:gd name="T11" fmla="*/ 287 h 531"/>
                  <a:gd name="T12" fmla="*/ 856 w 963"/>
                  <a:gd name="T13" fmla="*/ 377 h 531"/>
                  <a:gd name="T14" fmla="*/ 809 w 963"/>
                  <a:gd name="T15" fmla="*/ 394 h 531"/>
                  <a:gd name="T16" fmla="*/ 807 w 963"/>
                  <a:gd name="T17" fmla="*/ 297 h 531"/>
                  <a:gd name="T18" fmla="*/ 780 w 963"/>
                  <a:gd name="T19" fmla="*/ 201 h 531"/>
                  <a:gd name="T20" fmla="*/ 735 w 963"/>
                  <a:gd name="T21" fmla="*/ 137 h 531"/>
                  <a:gd name="T22" fmla="*/ 723 w 963"/>
                  <a:gd name="T23" fmla="*/ 132 h 531"/>
                  <a:gd name="T24" fmla="*/ 710 w 963"/>
                  <a:gd name="T25" fmla="*/ 132 h 531"/>
                  <a:gd name="T26" fmla="*/ 697 w 963"/>
                  <a:gd name="T27" fmla="*/ 133 h 531"/>
                  <a:gd name="T28" fmla="*/ 721 w 963"/>
                  <a:gd name="T29" fmla="*/ 239 h 531"/>
                  <a:gd name="T30" fmla="*/ 748 w 963"/>
                  <a:gd name="T31" fmla="*/ 352 h 531"/>
                  <a:gd name="T32" fmla="*/ 725 w 963"/>
                  <a:gd name="T33" fmla="*/ 458 h 531"/>
                  <a:gd name="T34" fmla="*/ 674 w 963"/>
                  <a:gd name="T35" fmla="*/ 504 h 531"/>
                  <a:gd name="T36" fmla="*/ 628 w 963"/>
                  <a:gd name="T37" fmla="*/ 527 h 531"/>
                  <a:gd name="T38" fmla="*/ 575 w 963"/>
                  <a:gd name="T39" fmla="*/ 529 h 531"/>
                  <a:gd name="T40" fmla="*/ 519 w 963"/>
                  <a:gd name="T41" fmla="*/ 514 h 531"/>
                  <a:gd name="T42" fmla="*/ 485 w 963"/>
                  <a:gd name="T43" fmla="*/ 479 h 531"/>
                  <a:gd name="T44" fmla="*/ 464 w 963"/>
                  <a:gd name="T45" fmla="*/ 431 h 531"/>
                  <a:gd name="T46" fmla="*/ 446 w 963"/>
                  <a:gd name="T47" fmla="*/ 386 h 531"/>
                  <a:gd name="T48" fmla="*/ 458 w 963"/>
                  <a:gd name="T49" fmla="*/ 356 h 531"/>
                  <a:gd name="T50" fmla="*/ 490 w 963"/>
                  <a:gd name="T51" fmla="*/ 337 h 531"/>
                  <a:gd name="T52" fmla="*/ 531 w 963"/>
                  <a:gd name="T53" fmla="*/ 325 h 531"/>
                  <a:gd name="T54" fmla="*/ 530 w 963"/>
                  <a:gd name="T55" fmla="*/ 345 h 531"/>
                  <a:gd name="T56" fmla="*/ 504 w 963"/>
                  <a:gd name="T57" fmla="*/ 373 h 531"/>
                  <a:gd name="T58" fmla="*/ 504 w 963"/>
                  <a:gd name="T59" fmla="*/ 397 h 531"/>
                  <a:gd name="T60" fmla="*/ 537 w 963"/>
                  <a:gd name="T61" fmla="*/ 393 h 531"/>
                  <a:gd name="T62" fmla="*/ 538 w 963"/>
                  <a:gd name="T63" fmla="*/ 401 h 531"/>
                  <a:gd name="T64" fmla="*/ 544 w 963"/>
                  <a:gd name="T65" fmla="*/ 410 h 531"/>
                  <a:gd name="T66" fmla="*/ 551 w 963"/>
                  <a:gd name="T67" fmla="*/ 418 h 531"/>
                  <a:gd name="T68" fmla="*/ 570 w 963"/>
                  <a:gd name="T69" fmla="*/ 391 h 531"/>
                  <a:gd name="T70" fmla="*/ 589 w 963"/>
                  <a:gd name="T71" fmla="*/ 362 h 531"/>
                  <a:gd name="T72" fmla="*/ 593 w 963"/>
                  <a:gd name="T73" fmla="*/ 326 h 531"/>
                  <a:gd name="T74" fmla="*/ 545 w 963"/>
                  <a:gd name="T75" fmla="*/ 256 h 531"/>
                  <a:gd name="T76" fmla="*/ 472 w 963"/>
                  <a:gd name="T77" fmla="*/ 185 h 531"/>
                  <a:gd name="T78" fmla="*/ 389 w 963"/>
                  <a:gd name="T79" fmla="*/ 146 h 531"/>
                  <a:gd name="T80" fmla="*/ 265 w 963"/>
                  <a:gd name="T81" fmla="*/ 166 h 531"/>
                  <a:gd name="T82" fmla="*/ 158 w 963"/>
                  <a:gd name="T83" fmla="*/ 248 h 531"/>
                  <a:gd name="T84" fmla="*/ 83 w 963"/>
                  <a:gd name="T85" fmla="*/ 366 h 531"/>
                  <a:gd name="T86" fmla="*/ 38 w 963"/>
                  <a:gd name="T87" fmla="*/ 442 h 531"/>
                  <a:gd name="T88" fmla="*/ 20 w 963"/>
                  <a:gd name="T89" fmla="*/ 446 h 531"/>
                  <a:gd name="T90" fmla="*/ 6 w 963"/>
                  <a:gd name="T91" fmla="*/ 445 h 531"/>
                  <a:gd name="T92" fmla="*/ 4 w 963"/>
                  <a:gd name="T93" fmla="*/ 402 h 531"/>
                  <a:gd name="T94" fmla="*/ 23 w 963"/>
                  <a:gd name="T95" fmla="*/ 251 h 531"/>
                  <a:gd name="T96" fmla="*/ 71 w 963"/>
                  <a:gd name="T97" fmla="*/ 111 h 531"/>
                  <a:gd name="T98" fmla="*/ 186 w 963"/>
                  <a:gd name="T99" fmla="*/ 13 h 531"/>
                  <a:gd name="T100" fmla="*/ 843 w 963"/>
                  <a:gd name="T101" fmla="*/ 25 h 531"/>
                  <a:gd name="T102" fmla="*/ 948 w 963"/>
                  <a:gd name="T103" fmla="*/ 109 h 531"/>
                  <a:gd name="T104" fmla="*/ 948 w 963"/>
                  <a:gd name="T105" fmla="*/ 23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63" h="531">
                    <a:moveTo>
                      <a:pt x="923" y="285"/>
                    </a:moveTo>
                    <a:lnTo>
                      <a:pt x="921" y="271"/>
                    </a:lnTo>
                    <a:lnTo>
                      <a:pt x="920" y="256"/>
                    </a:lnTo>
                    <a:lnTo>
                      <a:pt x="919" y="241"/>
                    </a:lnTo>
                    <a:lnTo>
                      <a:pt x="918" y="227"/>
                    </a:lnTo>
                    <a:lnTo>
                      <a:pt x="916" y="213"/>
                    </a:lnTo>
                    <a:lnTo>
                      <a:pt x="915" y="199"/>
                    </a:lnTo>
                    <a:lnTo>
                      <a:pt x="912" y="185"/>
                    </a:lnTo>
                    <a:lnTo>
                      <a:pt x="909" y="172"/>
                    </a:lnTo>
                    <a:lnTo>
                      <a:pt x="905" y="159"/>
                    </a:lnTo>
                    <a:lnTo>
                      <a:pt x="900" y="146"/>
                    </a:lnTo>
                    <a:lnTo>
                      <a:pt x="893" y="135"/>
                    </a:lnTo>
                    <a:lnTo>
                      <a:pt x="886" y="123"/>
                    </a:lnTo>
                    <a:lnTo>
                      <a:pt x="875" y="113"/>
                    </a:lnTo>
                    <a:lnTo>
                      <a:pt x="864" y="102"/>
                    </a:lnTo>
                    <a:lnTo>
                      <a:pt x="851" y="93"/>
                    </a:lnTo>
                    <a:lnTo>
                      <a:pt x="837" y="86"/>
                    </a:lnTo>
                    <a:lnTo>
                      <a:pt x="836" y="86"/>
                    </a:lnTo>
                    <a:lnTo>
                      <a:pt x="823" y="99"/>
                    </a:lnTo>
                    <a:lnTo>
                      <a:pt x="832" y="115"/>
                    </a:lnTo>
                    <a:lnTo>
                      <a:pt x="840" y="132"/>
                    </a:lnTo>
                    <a:lnTo>
                      <a:pt x="848" y="148"/>
                    </a:lnTo>
                    <a:lnTo>
                      <a:pt x="855" y="165"/>
                    </a:lnTo>
                    <a:lnTo>
                      <a:pt x="860" y="182"/>
                    </a:lnTo>
                    <a:lnTo>
                      <a:pt x="865" y="199"/>
                    </a:lnTo>
                    <a:lnTo>
                      <a:pt x="869" y="216"/>
                    </a:lnTo>
                    <a:lnTo>
                      <a:pt x="872" y="233"/>
                    </a:lnTo>
                    <a:lnTo>
                      <a:pt x="874" y="251"/>
                    </a:lnTo>
                    <a:lnTo>
                      <a:pt x="875" y="270"/>
                    </a:lnTo>
                    <a:lnTo>
                      <a:pt x="875" y="287"/>
                    </a:lnTo>
                    <a:lnTo>
                      <a:pt x="874" y="305"/>
                    </a:lnTo>
                    <a:lnTo>
                      <a:pt x="871" y="323"/>
                    </a:lnTo>
                    <a:lnTo>
                      <a:pt x="867" y="341"/>
                    </a:lnTo>
                    <a:lnTo>
                      <a:pt x="862" y="359"/>
                    </a:lnTo>
                    <a:lnTo>
                      <a:pt x="856" y="377"/>
                    </a:lnTo>
                    <a:lnTo>
                      <a:pt x="856" y="378"/>
                    </a:lnTo>
                    <a:lnTo>
                      <a:pt x="803" y="432"/>
                    </a:lnTo>
                    <a:lnTo>
                      <a:pt x="804" y="431"/>
                    </a:lnTo>
                    <a:lnTo>
                      <a:pt x="807" y="413"/>
                    </a:lnTo>
                    <a:lnTo>
                      <a:pt x="809" y="394"/>
                    </a:lnTo>
                    <a:lnTo>
                      <a:pt x="810" y="375"/>
                    </a:lnTo>
                    <a:lnTo>
                      <a:pt x="811" y="356"/>
                    </a:lnTo>
                    <a:lnTo>
                      <a:pt x="810" y="337"/>
                    </a:lnTo>
                    <a:lnTo>
                      <a:pt x="809" y="317"/>
                    </a:lnTo>
                    <a:lnTo>
                      <a:pt x="807" y="297"/>
                    </a:lnTo>
                    <a:lnTo>
                      <a:pt x="804" y="277"/>
                    </a:lnTo>
                    <a:lnTo>
                      <a:pt x="800" y="258"/>
                    </a:lnTo>
                    <a:lnTo>
                      <a:pt x="794" y="238"/>
                    </a:lnTo>
                    <a:lnTo>
                      <a:pt x="788" y="219"/>
                    </a:lnTo>
                    <a:lnTo>
                      <a:pt x="780" y="201"/>
                    </a:lnTo>
                    <a:lnTo>
                      <a:pt x="771" y="184"/>
                    </a:lnTo>
                    <a:lnTo>
                      <a:pt x="761" y="168"/>
                    </a:lnTo>
                    <a:lnTo>
                      <a:pt x="749" y="152"/>
                    </a:lnTo>
                    <a:lnTo>
                      <a:pt x="737" y="139"/>
                    </a:lnTo>
                    <a:lnTo>
                      <a:pt x="735" y="137"/>
                    </a:lnTo>
                    <a:lnTo>
                      <a:pt x="732" y="135"/>
                    </a:lnTo>
                    <a:lnTo>
                      <a:pt x="730" y="134"/>
                    </a:lnTo>
                    <a:lnTo>
                      <a:pt x="728" y="133"/>
                    </a:lnTo>
                    <a:lnTo>
                      <a:pt x="725" y="132"/>
                    </a:lnTo>
                    <a:lnTo>
                      <a:pt x="723" y="132"/>
                    </a:lnTo>
                    <a:lnTo>
                      <a:pt x="720" y="132"/>
                    </a:lnTo>
                    <a:lnTo>
                      <a:pt x="718" y="132"/>
                    </a:lnTo>
                    <a:lnTo>
                      <a:pt x="715" y="132"/>
                    </a:lnTo>
                    <a:lnTo>
                      <a:pt x="712" y="132"/>
                    </a:lnTo>
                    <a:lnTo>
                      <a:pt x="710" y="132"/>
                    </a:lnTo>
                    <a:lnTo>
                      <a:pt x="707" y="132"/>
                    </a:lnTo>
                    <a:lnTo>
                      <a:pt x="704" y="132"/>
                    </a:lnTo>
                    <a:lnTo>
                      <a:pt x="702" y="133"/>
                    </a:lnTo>
                    <a:lnTo>
                      <a:pt x="699" y="133"/>
                    </a:lnTo>
                    <a:lnTo>
                      <a:pt x="697" y="133"/>
                    </a:lnTo>
                    <a:lnTo>
                      <a:pt x="699" y="153"/>
                    </a:lnTo>
                    <a:lnTo>
                      <a:pt x="702" y="173"/>
                    </a:lnTo>
                    <a:lnTo>
                      <a:pt x="708" y="195"/>
                    </a:lnTo>
                    <a:lnTo>
                      <a:pt x="714" y="217"/>
                    </a:lnTo>
                    <a:lnTo>
                      <a:pt x="721" y="239"/>
                    </a:lnTo>
                    <a:lnTo>
                      <a:pt x="728" y="262"/>
                    </a:lnTo>
                    <a:lnTo>
                      <a:pt x="734" y="285"/>
                    </a:lnTo>
                    <a:lnTo>
                      <a:pt x="740" y="308"/>
                    </a:lnTo>
                    <a:lnTo>
                      <a:pt x="745" y="330"/>
                    </a:lnTo>
                    <a:lnTo>
                      <a:pt x="748" y="352"/>
                    </a:lnTo>
                    <a:lnTo>
                      <a:pt x="749" y="374"/>
                    </a:lnTo>
                    <a:lnTo>
                      <a:pt x="748" y="396"/>
                    </a:lnTo>
                    <a:lnTo>
                      <a:pt x="744" y="418"/>
                    </a:lnTo>
                    <a:lnTo>
                      <a:pt x="736" y="438"/>
                    </a:lnTo>
                    <a:lnTo>
                      <a:pt x="725" y="458"/>
                    </a:lnTo>
                    <a:lnTo>
                      <a:pt x="710" y="477"/>
                    </a:lnTo>
                    <a:lnTo>
                      <a:pt x="700" y="484"/>
                    </a:lnTo>
                    <a:lnTo>
                      <a:pt x="691" y="491"/>
                    </a:lnTo>
                    <a:lnTo>
                      <a:pt x="683" y="498"/>
                    </a:lnTo>
                    <a:lnTo>
                      <a:pt x="674" y="504"/>
                    </a:lnTo>
                    <a:lnTo>
                      <a:pt x="665" y="510"/>
                    </a:lnTo>
                    <a:lnTo>
                      <a:pt x="656" y="515"/>
                    </a:lnTo>
                    <a:lnTo>
                      <a:pt x="647" y="520"/>
                    </a:lnTo>
                    <a:lnTo>
                      <a:pt x="638" y="524"/>
                    </a:lnTo>
                    <a:lnTo>
                      <a:pt x="628" y="527"/>
                    </a:lnTo>
                    <a:lnTo>
                      <a:pt x="617" y="529"/>
                    </a:lnTo>
                    <a:lnTo>
                      <a:pt x="607" y="530"/>
                    </a:lnTo>
                    <a:lnTo>
                      <a:pt x="597" y="531"/>
                    </a:lnTo>
                    <a:lnTo>
                      <a:pt x="586" y="530"/>
                    </a:lnTo>
                    <a:lnTo>
                      <a:pt x="575" y="529"/>
                    </a:lnTo>
                    <a:lnTo>
                      <a:pt x="563" y="526"/>
                    </a:lnTo>
                    <a:lnTo>
                      <a:pt x="551" y="523"/>
                    </a:lnTo>
                    <a:lnTo>
                      <a:pt x="539" y="521"/>
                    </a:lnTo>
                    <a:lnTo>
                      <a:pt x="528" y="518"/>
                    </a:lnTo>
                    <a:lnTo>
                      <a:pt x="519" y="514"/>
                    </a:lnTo>
                    <a:lnTo>
                      <a:pt x="511" y="509"/>
                    </a:lnTo>
                    <a:lnTo>
                      <a:pt x="504" y="502"/>
                    </a:lnTo>
                    <a:lnTo>
                      <a:pt x="497" y="495"/>
                    </a:lnTo>
                    <a:lnTo>
                      <a:pt x="492" y="487"/>
                    </a:lnTo>
                    <a:lnTo>
                      <a:pt x="485" y="479"/>
                    </a:lnTo>
                    <a:lnTo>
                      <a:pt x="481" y="469"/>
                    </a:lnTo>
                    <a:lnTo>
                      <a:pt x="476" y="460"/>
                    </a:lnTo>
                    <a:lnTo>
                      <a:pt x="472" y="450"/>
                    </a:lnTo>
                    <a:lnTo>
                      <a:pt x="468" y="441"/>
                    </a:lnTo>
                    <a:lnTo>
                      <a:pt x="464" y="431"/>
                    </a:lnTo>
                    <a:lnTo>
                      <a:pt x="460" y="422"/>
                    </a:lnTo>
                    <a:lnTo>
                      <a:pt x="455" y="413"/>
                    </a:lnTo>
                    <a:lnTo>
                      <a:pt x="451" y="404"/>
                    </a:lnTo>
                    <a:lnTo>
                      <a:pt x="448" y="395"/>
                    </a:lnTo>
                    <a:lnTo>
                      <a:pt x="446" y="386"/>
                    </a:lnTo>
                    <a:lnTo>
                      <a:pt x="447" y="379"/>
                    </a:lnTo>
                    <a:lnTo>
                      <a:pt x="448" y="372"/>
                    </a:lnTo>
                    <a:lnTo>
                      <a:pt x="451" y="366"/>
                    </a:lnTo>
                    <a:lnTo>
                      <a:pt x="454" y="361"/>
                    </a:lnTo>
                    <a:lnTo>
                      <a:pt x="458" y="356"/>
                    </a:lnTo>
                    <a:lnTo>
                      <a:pt x="464" y="351"/>
                    </a:lnTo>
                    <a:lnTo>
                      <a:pt x="469" y="347"/>
                    </a:lnTo>
                    <a:lnTo>
                      <a:pt x="476" y="343"/>
                    </a:lnTo>
                    <a:lnTo>
                      <a:pt x="482" y="340"/>
                    </a:lnTo>
                    <a:lnTo>
                      <a:pt x="490" y="337"/>
                    </a:lnTo>
                    <a:lnTo>
                      <a:pt x="497" y="333"/>
                    </a:lnTo>
                    <a:lnTo>
                      <a:pt x="504" y="330"/>
                    </a:lnTo>
                    <a:lnTo>
                      <a:pt x="511" y="327"/>
                    </a:lnTo>
                    <a:lnTo>
                      <a:pt x="518" y="325"/>
                    </a:lnTo>
                    <a:lnTo>
                      <a:pt x="531" y="325"/>
                    </a:lnTo>
                    <a:lnTo>
                      <a:pt x="532" y="325"/>
                    </a:lnTo>
                    <a:lnTo>
                      <a:pt x="534" y="329"/>
                    </a:lnTo>
                    <a:lnTo>
                      <a:pt x="535" y="334"/>
                    </a:lnTo>
                    <a:lnTo>
                      <a:pt x="533" y="339"/>
                    </a:lnTo>
                    <a:lnTo>
                      <a:pt x="530" y="345"/>
                    </a:lnTo>
                    <a:lnTo>
                      <a:pt x="525" y="350"/>
                    </a:lnTo>
                    <a:lnTo>
                      <a:pt x="520" y="356"/>
                    </a:lnTo>
                    <a:lnTo>
                      <a:pt x="514" y="362"/>
                    </a:lnTo>
                    <a:lnTo>
                      <a:pt x="509" y="368"/>
                    </a:lnTo>
                    <a:lnTo>
                      <a:pt x="504" y="373"/>
                    </a:lnTo>
                    <a:lnTo>
                      <a:pt x="500" y="379"/>
                    </a:lnTo>
                    <a:lnTo>
                      <a:pt x="498" y="384"/>
                    </a:lnTo>
                    <a:lnTo>
                      <a:pt x="498" y="389"/>
                    </a:lnTo>
                    <a:lnTo>
                      <a:pt x="500" y="393"/>
                    </a:lnTo>
                    <a:lnTo>
                      <a:pt x="504" y="397"/>
                    </a:lnTo>
                    <a:lnTo>
                      <a:pt x="513" y="401"/>
                    </a:lnTo>
                    <a:lnTo>
                      <a:pt x="525" y="404"/>
                    </a:lnTo>
                    <a:lnTo>
                      <a:pt x="524" y="404"/>
                    </a:lnTo>
                    <a:lnTo>
                      <a:pt x="538" y="391"/>
                    </a:lnTo>
                    <a:lnTo>
                      <a:pt x="537" y="393"/>
                    </a:lnTo>
                    <a:lnTo>
                      <a:pt x="536" y="394"/>
                    </a:lnTo>
                    <a:lnTo>
                      <a:pt x="536" y="396"/>
                    </a:lnTo>
                    <a:lnTo>
                      <a:pt x="537" y="398"/>
                    </a:lnTo>
                    <a:lnTo>
                      <a:pt x="537" y="400"/>
                    </a:lnTo>
                    <a:lnTo>
                      <a:pt x="538" y="401"/>
                    </a:lnTo>
                    <a:lnTo>
                      <a:pt x="539" y="403"/>
                    </a:lnTo>
                    <a:lnTo>
                      <a:pt x="540" y="406"/>
                    </a:lnTo>
                    <a:lnTo>
                      <a:pt x="541" y="407"/>
                    </a:lnTo>
                    <a:lnTo>
                      <a:pt x="542" y="409"/>
                    </a:lnTo>
                    <a:lnTo>
                      <a:pt x="544" y="410"/>
                    </a:lnTo>
                    <a:lnTo>
                      <a:pt x="545" y="412"/>
                    </a:lnTo>
                    <a:lnTo>
                      <a:pt x="547" y="413"/>
                    </a:lnTo>
                    <a:lnTo>
                      <a:pt x="548" y="415"/>
                    </a:lnTo>
                    <a:lnTo>
                      <a:pt x="549" y="416"/>
                    </a:lnTo>
                    <a:lnTo>
                      <a:pt x="551" y="418"/>
                    </a:lnTo>
                    <a:lnTo>
                      <a:pt x="554" y="413"/>
                    </a:lnTo>
                    <a:lnTo>
                      <a:pt x="558" y="408"/>
                    </a:lnTo>
                    <a:lnTo>
                      <a:pt x="562" y="402"/>
                    </a:lnTo>
                    <a:lnTo>
                      <a:pt x="566" y="396"/>
                    </a:lnTo>
                    <a:lnTo>
                      <a:pt x="570" y="391"/>
                    </a:lnTo>
                    <a:lnTo>
                      <a:pt x="575" y="386"/>
                    </a:lnTo>
                    <a:lnTo>
                      <a:pt x="579" y="380"/>
                    </a:lnTo>
                    <a:lnTo>
                      <a:pt x="583" y="374"/>
                    </a:lnTo>
                    <a:lnTo>
                      <a:pt x="586" y="368"/>
                    </a:lnTo>
                    <a:lnTo>
                      <a:pt x="589" y="362"/>
                    </a:lnTo>
                    <a:lnTo>
                      <a:pt x="591" y="355"/>
                    </a:lnTo>
                    <a:lnTo>
                      <a:pt x="593" y="348"/>
                    </a:lnTo>
                    <a:lnTo>
                      <a:pt x="594" y="341"/>
                    </a:lnTo>
                    <a:lnTo>
                      <a:pt x="594" y="334"/>
                    </a:lnTo>
                    <a:lnTo>
                      <a:pt x="593" y="326"/>
                    </a:lnTo>
                    <a:lnTo>
                      <a:pt x="591" y="318"/>
                    </a:lnTo>
                    <a:lnTo>
                      <a:pt x="580" y="302"/>
                    </a:lnTo>
                    <a:lnTo>
                      <a:pt x="569" y="287"/>
                    </a:lnTo>
                    <a:lnTo>
                      <a:pt x="557" y="271"/>
                    </a:lnTo>
                    <a:lnTo>
                      <a:pt x="545" y="256"/>
                    </a:lnTo>
                    <a:lnTo>
                      <a:pt x="532" y="239"/>
                    </a:lnTo>
                    <a:lnTo>
                      <a:pt x="518" y="225"/>
                    </a:lnTo>
                    <a:lnTo>
                      <a:pt x="504" y="210"/>
                    </a:lnTo>
                    <a:lnTo>
                      <a:pt x="488" y="197"/>
                    </a:lnTo>
                    <a:lnTo>
                      <a:pt x="472" y="185"/>
                    </a:lnTo>
                    <a:lnTo>
                      <a:pt x="457" y="174"/>
                    </a:lnTo>
                    <a:lnTo>
                      <a:pt x="440" y="164"/>
                    </a:lnTo>
                    <a:lnTo>
                      <a:pt x="423" y="156"/>
                    </a:lnTo>
                    <a:lnTo>
                      <a:pt x="406" y="150"/>
                    </a:lnTo>
                    <a:lnTo>
                      <a:pt x="389" y="146"/>
                    </a:lnTo>
                    <a:lnTo>
                      <a:pt x="371" y="145"/>
                    </a:lnTo>
                    <a:lnTo>
                      <a:pt x="352" y="146"/>
                    </a:lnTo>
                    <a:lnTo>
                      <a:pt x="320" y="149"/>
                    </a:lnTo>
                    <a:lnTo>
                      <a:pt x="292" y="156"/>
                    </a:lnTo>
                    <a:lnTo>
                      <a:pt x="265" y="166"/>
                    </a:lnTo>
                    <a:lnTo>
                      <a:pt x="240" y="178"/>
                    </a:lnTo>
                    <a:lnTo>
                      <a:pt x="216" y="193"/>
                    </a:lnTo>
                    <a:lnTo>
                      <a:pt x="195" y="209"/>
                    </a:lnTo>
                    <a:lnTo>
                      <a:pt x="176" y="228"/>
                    </a:lnTo>
                    <a:lnTo>
                      <a:pt x="158" y="248"/>
                    </a:lnTo>
                    <a:lnTo>
                      <a:pt x="141" y="270"/>
                    </a:lnTo>
                    <a:lnTo>
                      <a:pt x="125" y="293"/>
                    </a:lnTo>
                    <a:lnTo>
                      <a:pt x="111" y="317"/>
                    </a:lnTo>
                    <a:lnTo>
                      <a:pt x="96" y="341"/>
                    </a:lnTo>
                    <a:lnTo>
                      <a:pt x="83" y="366"/>
                    </a:lnTo>
                    <a:lnTo>
                      <a:pt x="70" y="392"/>
                    </a:lnTo>
                    <a:lnTo>
                      <a:pt x="58" y="418"/>
                    </a:lnTo>
                    <a:lnTo>
                      <a:pt x="47" y="444"/>
                    </a:lnTo>
                    <a:lnTo>
                      <a:pt x="42" y="442"/>
                    </a:lnTo>
                    <a:lnTo>
                      <a:pt x="38" y="442"/>
                    </a:lnTo>
                    <a:lnTo>
                      <a:pt x="34" y="442"/>
                    </a:lnTo>
                    <a:lnTo>
                      <a:pt x="31" y="443"/>
                    </a:lnTo>
                    <a:lnTo>
                      <a:pt x="27" y="444"/>
                    </a:lnTo>
                    <a:lnTo>
                      <a:pt x="23" y="445"/>
                    </a:lnTo>
                    <a:lnTo>
                      <a:pt x="20" y="446"/>
                    </a:lnTo>
                    <a:lnTo>
                      <a:pt x="17" y="446"/>
                    </a:lnTo>
                    <a:lnTo>
                      <a:pt x="14" y="447"/>
                    </a:lnTo>
                    <a:lnTo>
                      <a:pt x="11" y="447"/>
                    </a:lnTo>
                    <a:lnTo>
                      <a:pt x="8" y="447"/>
                    </a:lnTo>
                    <a:lnTo>
                      <a:pt x="6" y="445"/>
                    </a:lnTo>
                    <a:lnTo>
                      <a:pt x="4" y="443"/>
                    </a:lnTo>
                    <a:lnTo>
                      <a:pt x="2" y="440"/>
                    </a:lnTo>
                    <a:lnTo>
                      <a:pt x="1" y="436"/>
                    </a:lnTo>
                    <a:lnTo>
                      <a:pt x="0" y="431"/>
                    </a:lnTo>
                    <a:lnTo>
                      <a:pt x="4" y="402"/>
                    </a:lnTo>
                    <a:lnTo>
                      <a:pt x="7" y="373"/>
                    </a:lnTo>
                    <a:lnTo>
                      <a:pt x="11" y="343"/>
                    </a:lnTo>
                    <a:lnTo>
                      <a:pt x="14" y="313"/>
                    </a:lnTo>
                    <a:lnTo>
                      <a:pt x="19" y="282"/>
                    </a:lnTo>
                    <a:lnTo>
                      <a:pt x="23" y="251"/>
                    </a:lnTo>
                    <a:lnTo>
                      <a:pt x="29" y="221"/>
                    </a:lnTo>
                    <a:lnTo>
                      <a:pt x="37" y="192"/>
                    </a:lnTo>
                    <a:lnTo>
                      <a:pt x="46" y="164"/>
                    </a:lnTo>
                    <a:lnTo>
                      <a:pt x="57" y="137"/>
                    </a:lnTo>
                    <a:lnTo>
                      <a:pt x="71" y="111"/>
                    </a:lnTo>
                    <a:lnTo>
                      <a:pt x="87" y="86"/>
                    </a:lnTo>
                    <a:lnTo>
                      <a:pt x="107" y="64"/>
                    </a:lnTo>
                    <a:lnTo>
                      <a:pt x="129" y="44"/>
                    </a:lnTo>
                    <a:lnTo>
                      <a:pt x="156" y="27"/>
                    </a:lnTo>
                    <a:lnTo>
                      <a:pt x="186" y="13"/>
                    </a:lnTo>
                    <a:lnTo>
                      <a:pt x="319" y="37"/>
                    </a:lnTo>
                    <a:lnTo>
                      <a:pt x="454" y="64"/>
                    </a:lnTo>
                    <a:lnTo>
                      <a:pt x="589" y="80"/>
                    </a:lnTo>
                    <a:lnTo>
                      <a:pt x="719" y="71"/>
                    </a:lnTo>
                    <a:lnTo>
                      <a:pt x="843" y="25"/>
                    </a:lnTo>
                    <a:lnTo>
                      <a:pt x="884" y="0"/>
                    </a:lnTo>
                    <a:lnTo>
                      <a:pt x="913" y="17"/>
                    </a:lnTo>
                    <a:lnTo>
                      <a:pt x="931" y="43"/>
                    </a:lnTo>
                    <a:lnTo>
                      <a:pt x="941" y="75"/>
                    </a:lnTo>
                    <a:lnTo>
                      <a:pt x="948" y="109"/>
                    </a:lnTo>
                    <a:lnTo>
                      <a:pt x="958" y="142"/>
                    </a:lnTo>
                    <a:lnTo>
                      <a:pt x="963" y="152"/>
                    </a:lnTo>
                    <a:lnTo>
                      <a:pt x="959" y="178"/>
                    </a:lnTo>
                    <a:lnTo>
                      <a:pt x="955" y="204"/>
                    </a:lnTo>
                    <a:lnTo>
                      <a:pt x="948" y="230"/>
                    </a:lnTo>
                    <a:lnTo>
                      <a:pt x="939" y="254"/>
                    </a:lnTo>
                    <a:lnTo>
                      <a:pt x="927" y="277"/>
                    </a:lnTo>
                    <a:lnTo>
                      <a:pt x="923" y="285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79" name="Freeform 875"/>
              <p:cNvSpPr>
                <a:spLocks/>
              </p:cNvSpPr>
              <p:nvPr/>
            </p:nvSpPr>
            <p:spPr bwMode="auto">
              <a:xfrm>
                <a:off x="3518" y="3140"/>
                <a:ext cx="11" cy="25"/>
              </a:xfrm>
              <a:custGeom>
                <a:avLst/>
                <a:gdLst>
                  <a:gd name="T0" fmla="*/ 86 w 86"/>
                  <a:gd name="T1" fmla="*/ 199 h 199"/>
                  <a:gd name="T2" fmla="*/ 84 w 86"/>
                  <a:gd name="T3" fmla="*/ 185 h 199"/>
                  <a:gd name="T4" fmla="*/ 83 w 86"/>
                  <a:gd name="T5" fmla="*/ 170 h 199"/>
                  <a:gd name="T6" fmla="*/ 82 w 86"/>
                  <a:gd name="T7" fmla="*/ 155 h 199"/>
                  <a:gd name="T8" fmla="*/ 81 w 86"/>
                  <a:gd name="T9" fmla="*/ 141 h 199"/>
                  <a:gd name="T10" fmla="*/ 79 w 86"/>
                  <a:gd name="T11" fmla="*/ 127 h 199"/>
                  <a:gd name="T12" fmla="*/ 78 w 86"/>
                  <a:gd name="T13" fmla="*/ 113 h 199"/>
                  <a:gd name="T14" fmla="*/ 75 w 86"/>
                  <a:gd name="T15" fmla="*/ 99 h 199"/>
                  <a:gd name="T16" fmla="*/ 72 w 86"/>
                  <a:gd name="T17" fmla="*/ 86 h 199"/>
                  <a:gd name="T18" fmla="*/ 68 w 86"/>
                  <a:gd name="T19" fmla="*/ 73 h 199"/>
                  <a:gd name="T20" fmla="*/ 63 w 86"/>
                  <a:gd name="T21" fmla="*/ 60 h 199"/>
                  <a:gd name="T22" fmla="*/ 56 w 86"/>
                  <a:gd name="T23" fmla="*/ 49 h 199"/>
                  <a:gd name="T24" fmla="*/ 49 w 86"/>
                  <a:gd name="T25" fmla="*/ 37 h 199"/>
                  <a:gd name="T26" fmla="*/ 38 w 86"/>
                  <a:gd name="T27" fmla="*/ 27 h 199"/>
                  <a:gd name="T28" fmla="*/ 27 w 86"/>
                  <a:gd name="T29" fmla="*/ 16 h 199"/>
                  <a:gd name="T30" fmla="*/ 14 w 86"/>
                  <a:gd name="T31" fmla="*/ 7 h 199"/>
                  <a:gd name="T32" fmla="*/ 0 w 86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99">
                    <a:moveTo>
                      <a:pt x="86" y="199"/>
                    </a:moveTo>
                    <a:lnTo>
                      <a:pt x="84" y="185"/>
                    </a:lnTo>
                    <a:lnTo>
                      <a:pt x="83" y="170"/>
                    </a:lnTo>
                    <a:lnTo>
                      <a:pt x="82" y="155"/>
                    </a:lnTo>
                    <a:lnTo>
                      <a:pt x="81" y="141"/>
                    </a:lnTo>
                    <a:lnTo>
                      <a:pt x="79" y="127"/>
                    </a:lnTo>
                    <a:lnTo>
                      <a:pt x="78" y="113"/>
                    </a:lnTo>
                    <a:lnTo>
                      <a:pt x="75" y="99"/>
                    </a:lnTo>
                    <a:lnTo>
                      <a:pt x="72" y="86"/>
                    </a:lnTo>
                    <a:lnTo>
                      <a:pt x="68" y="73"/>
                    </a:lnTo>
                    <a:lnTo>
                      <a:pt x="63" y="60"/>
                    </a:lnTo>
                    <a:lnTo>
                      <a:pt x="56" y="49"/>
                    </a:lnTo>
                    <a:lnTo>
                      <a:pt x="49" y="37"/>
                    </a:lnTo>
                    <a:lnTo>
                      <a:pt x="38" y="27"/>
                    </a:lnTo>
                    <a:lnTo>
                      <a:pt x="27" y="16"/>
                    </a:lnTo>
                    <a:lnTo>
                      <a:pt x="14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0" name="Line 876"/>
              <p:cNvSpPr>
                <a:spLocks noChangeShapeType="1"/>
              </p:cNvSpPr>
              <p:nvPr/>
            </p:nvSpPr>
            <p:spPr bwMode="auto">
              <a:xfrm flipH="1">
                <a:off x="3516" y="3140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1" name="Freeform 877"/>
              <p:cNvSpPr>
                <a:spLocks/>
              </p:cNvSpPr>
              <p:nvPr/>
            </p:nvSpPr>
            <p:spPr bwMode="auto">
              <a:xfrm>
                <a:off x="3516" y="3141"/>
                <a:ext cx="7" cy="35"/>
              </a:xfrm>
              <a:custGeom>
                <a:avLst/>
                <a:gdLst>
                  <a:gd name="T0" fmla="*/ 0 w 52"/>
                  <a:gd name="T1" fmla="*/ 0 h 278"/>
                  <a:gd name="T2" fmla="*/ 9 w 52"/>
                  <a:gd name="T3" fmla="*/ 16 h 278"/>
                  <a:gd name="T4" fmla="*/ 17 w 52"/>
                  <a:gd name="T5" fmla="*/ 33 h 278"/>
                  <a:gd name="T6" fmla="*/ 25 w 52"/>
                  <a:gd name="T7" fmla="*/ 49 h 278"/>
                  <a:gd name="T8" fmla="*/ 32 w 52"/>
                  <a:gd name="T9" fmla="*/ 66 h 278"/>
                  <a:gd name="T10" fmla="*/ 37 w 52"/>
                  <a:gd name="T11" fmla="*/ 83 h 278"/>
                  <a:gd name="T12" fmla="*/ 42 w 52"/>
                  <a:gd name="T13" fmla="*/ 100 h 278"/>
                  <a:gd name="T14" fmla="*/ 46 w 52"/>
                  <a:gd name="T15" fmla="*/ 117 h 278"/>
                  <a:gd name="T16" fmla="*/ 49 w 52"/>
                  <a:gd name="T17" fmla="*/ 134 h 278"/>
                  <a:gd name="T18" fmla="*/ 51 w 52"/>
                  <a:gd name="T19" fmla="*/ 152 h 278"/>
                  <a:gd name="T20" fmla="*/ 52 w 52"/>
                  <a:gd name="T21" fmla="*/ 171 h 278"/>
                  <a:gd name="T22" fmla="*/ 52 w 52"/>
                  <a:gd name="T23" fmla="*/ 188 h 278"/>
                  <a:gd name="T24" fmla="*/ 51 w 52"/>
                  <a:gd name="T25" fmla="*/ 206 h 278"/>
                  <a:gd name="T26" fmla="*/ 48 w 52"/>
                  <a:gd name="T27" fmla="*/ 224 h 278"/>
                  <a:gd name="T28" fmla="*/ 44 w 52"/>
                  <a:gd name="T29" fmla="*/ 242 h 278"/>
                  <a:gd name="T30" fmla="*/ 39 w 52"/>
                  <a:gd name="T31" fmla="*/ 260 h 278"/>
                  <a:gd name="T32" fmla="*/ 33 w 52"/>
                  <a:gd name="T33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278">
                    <a:moveTo>
                      <a:pt x="0" y="0"/>
                    </a:moveTo>
                    <a:lnTo>
                      <a:pt x="9" y="16"/>
                    </a:lnTo>
                    <a:lnTo>
                      <a:pt x="17" y="33"/>
                    </a:lnTo>
                    <a:lnTo>
                      <a:pt x="25" y="49"/>
                    </a:lnTo>
                    <a:lnTo>
                      <a:pt x="32" y="66"/>
                    </a:lnTo>
                    <a:lnTo>
                      <a:pt x="37" y="83"/>
                    </a:lnTo>
                    <a:lnTo>
                      <a:pt x="42" y="100"/>
                    </a:lnTo>
                    <a:lnTo>
                      <a:pt x="46" y="117"/>
                    </a:lnTo>
                    <a:lnTo>
                      <a:pt x="49" y="134"/>
                    </a:lnTo>
                    <a:lnTo>
                      <a:pt x="51" y="152"/>
                    </a:lnTo>
                    <a:lnTo>
                      <a:pt x="52" y="171"/>
                    </a:lnTo>
                    <a:lnTo>
                      <a:pt x="52" y="188"/>
                    </a:lnTo>
                    <a:lnTo>
                      <a:pt x="51" y="206"/>
                    </a:lnTo>
                    <a:lnTo>
                      <a:pt x="48" y="224"/>
                    </a:lnTo>
                    <a:lnTo>
                      <a:pt x="44" y="242"/>
                    </a:lnTo>
                    <a:lnTo>
                      <a:pt x="39" y="260"/>
                    </a:lnTo>
                    <a:lnTo>
                      <a:pt x="33" y="2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2" name="Line 878"/>
              <p:cNvSpPr>
                <a:spLocks noChangeShapeType="1"/>
              </p:cNvSpPr>
              <p:nvPr/>
            </p:nvSpPr>
            <p:spPr bwMode="auto">
              <a:xfrm flipH="1">
                <a:off x="3514" y="3176"/>
                <a:ext cx="6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3" name="Freeform 879"/>
              <p:cNvSpPr>
                <a:spLocks/>
              </p:cNvSpPr>
              <p:nvPr/>
            </p:nvSpPr>
            <p:spPr bwMode="auto">
              <a:xfrm>
                <a:off x="3505" y="3146"/>
                <a:ext cx="10" cy="37"/>
              </a:xfrm>
              <a:custGeom>
                <a:avLst/>
                <a:gdLst>
                  <a:gd name="T0" fmla="*/ 67 w 74"/>
                  <a:gd name="T1" fmla="*/ 292 h 292"/>
                  <a:gd name="T2" fmla="*/ 70 w 74"/>
                  <a:gd name="T3" fmla="*/ 274 h 292"/>
                  <a:gd name="T4" fmla="*/ 72 w 74"/>
                  <a:gd name="T5" fmla="*/ 255 h 292"/>
                  <a:gd name="T6" fmla="*/ 73 w 74"/>
                  <a:gd name="T7" fmla="*/ 236 h 292"/>
                  <a:gd name="T8" fmla="*/ 74 w 74"/>
                  <a:gd name="T9" fmla="*/ 217 h 292"/>
                  <a:gd name="T10" fmla="*/ 73 w 74"/>
                  <a:gd name="T11" fmla="*/ 198 h 292"/>
                  <a:gd name="T12" fmla="*/ 72 w 74"/>
                  <a:gd name="T13" fmla="*/ 178 h 292"/>
                  <a:gd name="T14" fmla="*/ 70 w 74"/>
                  <a:gd name="T15" fmla="*/ 158 h 292"/>
                  <a:gd name="T16" fmla="*/ 67 w 74"/>
                  <a:gd name="T17" fmla="*/ 138 h 292"/>
                  <a:gd name="T18" fmla="*/ 63 w 74"/>
                  <a:gd name="T19" fmla="*/ 119 h 292"/>
                  <a:gd name="T20" fmla="*/ 57 w 74"/>
                  <a:gd name="T21" fmla="*/ 99 h 292"/>
                  <a:gd name="T22" fmla="*/ 51 w 74"/>
                  <a:gd name="T23" fmla="*/ 80 h 292"/>
                  <a:gd name="T24" fmla="*/ 43 w 74"/>
                  <a:gd name="T25" fmla="*/ 62 h 292"/>
                  <a:gd name="T26" fmla="*/ 34 w 74"/>
                  <a:gd name="T27" fmla="*/ 45 h 292"/>
                  <a:gd name="T28" fmla="*/ 24 w 74"/>
                  <a:gd name="T29" fmla="*/ 29 h 292"/>
                  <a:gd name="T30" fmla="*/ 12 w 74"/>
                  <a:gd name="T31" fmla="*/ 13 h 292"/>
                  <a:gd name="T32" fmla="*/ 0 w 74"/>
                  <a:gd name="T33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292">
                    <a:moveTo>
                      <a:pt x="67" y="292"/>
                    </a:moveTo>
                    <a:lnTo>
                      <a:pt x="70" y="274"/>
                    </a:lnTo>
                    <a:lnTo>
                      <a:pt x="72" y="255"/>
                    </a:lnTo>
                    <a:lnTo>
                      <a:pt x="73" y="236"/>
                    </a:lnTo>
                    <a:lnTo>
                      <a:pt x="74" y="217"/>
                    </a:lnTo>
                    <a:lnTo>
                      <a:pt x="73" y="198"/>
                    </a:lnTo>
                    <a:lnTo>
                      <a:pt x="72" y="178"/>
                    </a:lnTo>
                    <a:lnTo>
                      <a:pt x="70" y="158"/>
                    </a:lnTo>
                    <a:lnTo>
                      <a:pt x="67" y="138"/>
                    </a:lnTo>
                    <a:lnTo>
                      <a:pt x="63" y="119"/>
                    </a:lnTo>
                    <a:lnTo>
                      <a:pt x="57" y="99"/>
                    </a:lnTo>
                    <a:lnTo>
                      <a:pt x="51" y="80"/>
                    </a:lnTo>
                    <a:lnTo>
                      <a:pt x="43" y="62"/>
                    </a:lnTo>
                    <a:lnTo>
                      <a:pt x="34" y="45"/>
                    </a:lnTo>
                    <a:lnTo>
                      <a:pt x="24" y="29"/>
                    </a:lnTo>
                    <a:lnTo>
                      <a:pt x="12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4" name="Freeform 880"/>
              <p:cNvSpPr>
                <a:spLocks/>
              </p:cNvSpPr>
              <p:nvPr/>
            </p:nvSpPr>
            <p:spPr bwMode="auto">
              <a:xfrm>
                <a:off x="3500" y="3145"/>
                <a:ext cx="5" cy="1"/>
              </a:xfrm>
              <a:custGeom>
                <a:avLst/>
                <a:gdLst>
                  <a:gd name="T0" fmla="*/ 40 w 40"/>
                  <a:gd name="T1" fmla="*/ 7 h 7"/>
                  <a:gd name="T2" fmla="*/ 38 w 40"/>
                  <a:gd name="T3" fmla="*/ 5 h 7"/>
                  <a:gd name="T4" fmla="*/ 35 w 40"/>
                  <a:gd name="T5" fmla="*/ 3 h 7"/>
                  <a:gd name="T6" fmla="*/ 33 w 40"/>
                  <a:gd name="T7" fmla="*/ 2 h 7"/>
                  <a:gd name="T8" fmla="*/ 31 w 40"/>
                  <a:gd name="T9" fmla="*/ 1 h 7"/>
                  <a:gd name="T10" fmla="*/ 28 w 40"/>
                  <a:gd name="T11" fmla="*/ 0 h 7"/>
                  <a:gd name="T12" fmla="*/ 26 w 40"/>
                  <a:gd name="T13" fmla="*/ 0 h 7"/>
                  <a:gd name="T14" fmla="*/ 23 w 40"/>
                  <a:gd name="T15" fmla="*/ 0 h 7"/>
                  <a:gd name="T16" fmla="*/ 21 w 40"/>
                  <a:gd name="T17" fmla="*/ 0 h 7"/>
                  <a:gd name="T18" fmla="*/ 18 w 40"/>
                  <a:gd name="T19" fmla="*/ 0 h 7"/>
                  <a:gd name="T20" fmla="*/ 15 w 40"/>
                  <a:gd name="T21" fmla="*/ 0 h 7"/>
                  <a:gd name="T22" fmla="*/ 13 w 40"/>
                  <a:gd name="T23" fmla="*/ 0 h 7"/>
                  <a:gd name="T24" fmla="*/ 10 w 40"/>
                  <a:gd name="T25" fmla="*/ 0 h 7"/>
                  <a:gd name="T26" fmla="*/ 7 w 40"/>
                  <a:gd name="T27" fmla="*/ 0 h 7"/>
                  <a:gd name="T28" fmla="*/ 5 w 40"/>
                  <a:gd name="T29" fmla="*/ 1 h 7"/>
                  <a:gd name="T30" fmla="*/ 2 w 40"/>
                  <a:gd name="T31" fmla="*/ 1 h 7"/>
                  <a:gd name="T32" fmla="*/ 0 w 40"/>
                  <a:gd name="T3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">
                    <a:moveTo>
                      <a:pt x="40" y="7"/>
                    </a:moveTo>
                    <a:lnTo>
                      <a:pt x="38" y="5"/>
                    </a:lnTo>
                    <a:lnTo>
                      <a:pt x="35" y="3"/>
                    </a:lnTo>
                    <a:lnTo>
                      <a:pt x="33" y="2"/>
                    </a:lnTo>
                    <a:lnTo>
                      <a:pt x="31" y="1"/>
                    </a:lnTo>
                    <a:lnTo>
                      <a:pt x="28" y="0"/>
                    </a:lnTo>
                    <a:lnTo>
                      <a:pt x="26" y="0"/>
                    </a:lnTo>
                    <a:lnTo>
                      <a:pt x="23" y="0"/>
                    </a:lnTo>
                    <a:lnTo>
                      <a:pt x="21" y="0"/>
                    </a:lnTo>
                    <a:lnTo>
                      <a:pt x="18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5" name="Freeform 881"/>
              <p:cNvSpPr>
                <a:spLocks/>
              </p:cNvSpPr>
              <p:nvPr/>
            </p:nvSpPr>
            <p:spPr bwMode="auto">
              <a:xfrm>
                <a:off x="3500" y="3146"/>
                <a:ext cx="7" cy="43"/>
              </a:xfrm>
              <a:custGeom>
                <a:avLst/>
                <a:gdLst>
                  <a:gd name="T0" fmla="*/ 0 w 52"/>
                  <a:gd name="T1" fmla="*/ 0 h 344"/>
                  <a:gd name="T2" fmla="*/ 2 w 52"/>
                  <a:gd name="T3" fmla="*/ 20 h 344"/>
                  <a:gd name="T4" fmla="*/ 5 w 52"/>
                  <a:gd name="T5" fmla="*/ 40 h 344"/>
                  <a:gd name="T6" fmla="*/ 11 w 52"/>
                  <a:gd name="T7" fmla="*/ 62 h 344"/>
                  <a:gd name="T8" fmla="*/ 17 w 52"/>
                  <a:gd name="T9" fmla="*/ 84 h 344"/>
                  <a:gd name="T10" fmla="*/ 24 w 52"/>
                  <a:gd name="T11" fmla="*/ 106 h 344"/>
                  <a:gd name="T12" fmla="*/ 31 w 52"/>
                  <a:gd name="T13" fmla="*/ 129 h 344"/>
                  <a:gd name="T14" fmla="*/ 37 w 52"/>
                  <a:gd name="T15" fmla="*/ 152 h 344"/>
                  <a:gd name="T16" fmla="*/ 43 w 52"/>
                  <a:gd name="T17" fmla="*/ 175 h 344"/>
                  <a:gd name="T18" fmla="*/ 48 w 52"/>
                  <a:gd name="T19" fmla="*/ 197 h 344"/>
                  <a:gd name="T20" fmla="*/ 51 w 52"/>
                  <a:gd name="T21" fmla="*/ 219 h 344"/>
                  <a:gd name="T22" fmla="*/ 52 w 52"/>
                  <a:gd name="T23" fmla="*/ 241 h 344"/>
                  <a:gd name="T24" fmla="*/ 51 w 52"/>
                  <a:gd name="T25" fmla="*/ 263 h 344"/>
                  <a:gd name="T26" fmla="*/ 47 w 52"/>
                  <a:gd name="T27" fmla="*/ 285 h 344"/>
                  <a:gd name="T28" fmla="*/ 39 w 52"/>
                  <a:gd name="T29" fmla="*/ 305 h 344"/>
                  <a:gd name="T30" fmla="*/ 28 w 52"/>
                  <a:gd name="T31" fmla="*/ 325 h 344"/>
                  <a:gd name="T32" fmla="*/ 13 w 52"/>
                  <a:gd name="T33" fmla="*/ 344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344">
                    <a:moveTo>
                      <a:pt x="0" y="0"/>
                    </a:moveTo>
                    <a:lnTo>
                      <a:pt x="2" y="20"/>
                    </a:lnTo>
                    <a:lnTo>
                      <a:pt x="5" y="40"/>
                    </a:lnTo>
                    <a:lnTo>
                      <a:pt x="11" y="62"/>
                    </a:lnTo>
                    <a:lnTo>
                      <a:pt x="17" y="84"/>
                    </a:lnTo>
                    <a:lnTo>
                      <a:pt x="24" y="106"/>
                    </a:lnTo>
                    <a:lnTo>
                      <a:pt x="31" y="129"/>
                    </a:lnTo>
                    <a:lnTo>
                      <a:pt x="37" y="152"/>
                    </a:lnTo>
                    <a:lnTo>
                      <a:pt x="43" y="175"/>
                    </a:lnTo>
                    <a:lnTo>
                      <a:pt x="48" y="197"/>
                    </a:lnTo>
                    <a:lnTo>
                      <a:pt x="51" y="219"/>
                    </a:lnTo>
                    <a:lnTo>
                      <a:pt x="52" y="241"/>
                    </a:lnTo>
                    <a:lnTo>
                      <a:pt x="51" y="263"/>
                    </a:lnTo>
                    <a:lnTo>
                      <a:pt x="47" y="285"/>
                    </a:lnTo>
                    <a:lnTo>
                      <a:pt x="39" y="305"/>
                    </a:lnTo>
                    <a:lnTo>
                      <a:pt x="28" y="325"/>
                    </a:lnTo>
                    <a:lnTo>
                      <a:pt x="13" y="3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6" name="Freeform 882"/>
              <p:cNvSpPr>
                <a:spLocks/>
              </p:cNvSpPr>
              <p:nvPr/>
            </p:nvSpPr>
            <p:spPr bwMode="auto">
              <a:xfrm>
                <a:off x="3482" y="3189"/>
                <a:ext cx="20" cy="6"/>
              </a:xfrm>
              <a:custGeom>
                <a:avLst/>
                <a:gdLst>
                  <a:gd name="T0" fmla="*/ 159 w 159"/>
                  <a:gd name="T1" fmla="*/ 0 h 54"/>
                  <a:gd name="T2" fmla="*/ 149 w 159"/>
                  <a:gd name="T3" fmla="*/ 7 h 54"/>
                  <a:gd name="T4" fmla="*/ 140 w 159"/>
                  <a:gd name="T5" fmla="*/ 14 h 54"/>
                  <a:gd name="T6" fmla="*/ 132 w 159"/>
                  <a:gd name="T7" fmla="*/ 21 h 54"/>
                  <a:gd name="T8" fmla="*/ 123 w 159"/>
                  <a:gd name="T9" fmla="*/ 27 h 54"/>
                  <a:gd name="T10" fmla="*/ 114 w 159"/>
                  <a:gd name="T11" fmla="*/ 33 h 54"/>
                  <a:gd name="T12" fmla="*/ 105 w 159"/>
                  <a:gd name="T13" fmla="*/ 38 h 54"/>
                  <a:gd name="T14" fmla="*/ 96 w 159"/>
                  <a:gd name="T15" fmla="*/ 43 h 54"/>
                  <a:gd name="T16" fmla="*/ 87 w 159"/>
                  <a:gd name="T17" fmla="*/ 47 h 54"/>
                  <a:gd name="T18" fmla="*/ 77 w 159"/>
                  <a:gd name="T19" fmla="*/ 50 h 54"/>
                  <a:gd name="T20" fmla="*/ 66 w 159"/>
                  <a:gd name="T21" fmla="*/ 52 h 54"/>
                  <a:gd name="T22" fmla="*/ 56 w 159"/>
                  <a:gd name="T23" fmla="*/ 53 h 54"/>
                  <a:gd name="T24" fmla="*/ 46 w 159"/>
                  <a:gd name="T25" fmla="*/ 54 h 54"/>
                  <a:gd name="T26" fmla="*/ 35 w 159"/>
                  <a:gd name="T27" fmla="*/ 53 h 54"/>
                  <a:gd name="T28" fmla="*/ 24 w 159"/>
                  <a:gd name="T29" fmla="*/ 52 h 54"/>
                  <a:gd name="T30" fmla="*/ 12 w 159"/>
                  <a:gd name="T31" fmla="*/ 49 h 54"/>
                  <a:gd name="T32" fmla="*/ 0 w 159"/>
                  <a:gd name="T33" fmla="*/ 46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54">
                    <a:moveTo>
                      <a:pt x="159" y="0"/>
                    </a:moveTo>
                    <a:lnTo>
                      <a:pt x="149" y="7"/>
                    </a:lnTo>
                    <a:lnTo>
                      <a:pt x="140" y="14"/>
                    </a:lnTo>
                    <a:lnTo>
                      <a:pt x="132" y="21"/>
                    </a:lnTo>
                    <a:lnTo>
                      <a:pt x="123" y="27"/>
                    </a:lnTo>
                    <a:lnTo>
                      <a:pt x="114" y="33"/>
                    </a:lnTo>
                    <a:lnTo>
                      <a:pt x="105" y="38"/>
                    </a:lnTo>
                    <a:lnTo>
                      <a:pt x="96" y="43"/>
                    </a:lnTo>
                    <a:lnTo>
                      <a:pt x="87" y="47"/>
                    </a:lnTo>
                    <a:lnTo>
                      <a:pt x="77" y="50"/>
                    </a:lnTo>
                    <a:lnTo>
                      <a:pt x="66" y="52"/>
                    </a:lnTo>
                    <a:lnTo>
                      <a:pt x="56" y="53"/>
                    </a:lnTo>
                    <a:lnTo>
                      <a:pt x="46" y="54"/>
                    </a:lnTo>
                    <a:lnTo>
                      <a:pt x="35" y="53"/>
                    </a:lnTo>
                    <a:lnTo>
                      <a:pt x="24" y="52"/>
                    </a:lnTo>
                    <a:lnTo>
                      <a:pt x="12" y="49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7" name="Freeform 883"/>
              <p:cNvSpPr>
                <a:spLocks/>
              </p:cNvSpPr>
              <p:nvPr/>
            </p:nvSpPr>
            <p:spPr bwMode="auto">
              <a:xfrm>
                <a:off x="3470" y="3180"/>
                <a:ext cx="12" cy="14"/>
              </a:xfrm>
              <a:custGeom>
                <a:avLst/>
                <a:gdLst>
                  <a:gd name="T0" fmla="*/ 100 w 100"/>
                  <a:gd name="T1" fmla="*/ 119 h 119"/>
                  <a:gd name="T2" fmla="*/ 88 w 100"/>
                  <a:gd name="T3" fmla="*/ 117 h 119"/>
                  <a:gd name="T4" fmla="*/ 77 w 100"/>
                  <a:gd name="T5" fmla="*/ 114 h 119"/>
                  <a:gd name="T6" fmla="*/ 68 w 100"/>
                  <a:gd name="T7" fmla="*/ 110 h 119"/>
                  <a:gd name="T8" fmla="*/ 60 w 100"/>
                  <a:gd name="T9" fmla="*/ 105 h 119"/>
                  <a:gd name="T10" fmla="*/ 53 w 100"/>
                  <a:gd name="T11" fmla="*/ 98 h 119"/>
                  <a:gd name="T12" fmla="*/ 46 w 100"/>
                  <a:gd name="T13" fmla="*/ 91 h 119"/>
                  <a:gd name="T14" fmla="*/ 41 w 100"/>
                  <a:gd name="T15" fmla="*/ 83 h 119"/>
                  <a:gd name="T16" fmla="*/ 34 w 100"/>
                  <a:gd name="T17" fmla="*/ 75 h 119"/>
                  <a:gd name="T18" fmla="*/ 30 w 100"/>
                  <a:gd name="T19" fmla="*/ 65 h 119"/>
                  <a:gd name="T20" fmla="*/ 25 w 100"/>
                  <a:gd name="T21" fmla="*/ 56 h 119"/>
                  <a:gd name="T22" fmla="*/ 21 w 100"/>
                  <a:gd name="T23" fmla="*/ 46 h 119"/>
                  <a:gd name="T24" fmla="*/ 17 w 100"/>
                  <a:gd name="T25" fmla="*/ 37 h 119"/>
                  <a:gd name="T26" fmla="*/ 13 w 100"/>
                  <a:gd name="T27" fmla="*/ 27 h 119"/>
                  <a:gd name="T28" fmla="*/ 9 w 100"/>
                  <a:gd name="T29" fmla="*/ 18 h 119"/>
                  <a:gd name="T30" fmla="*/ 4 w 100"/>
                  <a:gd name="T31" fmla="*/ 9 h 119"/>
                  <a:gd name="T32" fmla="*/ 0 w 100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19">
                    <a:moveTo>
                      <a:pt x="100" y="119"/>
                    </a:moveTo>
                    <a:lnTo>
                      <a:pt x="88" y="117"/>
                    </a:lnTo>
                    <a:lnTo>
                      <a:pt x="77" y="114"/>
                    </a:lnTo>
                    <a:lnTo>
                      <a:pt x="68" y="110"/>
                    </a:lnTo>
                    <a:lnTo>
                      <a:pt x="60" y="105"/>
                    </a:lnTo>
                    <a:lnTo>
                      <a:pt x="53" y="98"/>
                    </a:lnTo>
                    <a:lnTo>
                      <a:pt x="46" y="91"/>
                    </a:lnTo>
                    <a:lnTo>
                      <a:pt x="41" y="83"/>
                    </a:lnTo>
                    <a:lnTo>
                      <a:pt x="34" y="75"/>
                    </a:lnTo>
                    <a:lnTo>
                      <a:pt x="30" y="65"/>
                    </a:lnTo>
                    <a:lnTo>
                      <a:pt x="25" y="56"/>
                    </a:lnTo>
                    <a:lnTo>
                      <a:pt x="21" y="46"/>
                    </a:lnTo>
                    <a:lnTo>
                      <a:pt x="17" y="37"/>
                    </a:lnTo>
                    <a:lnTo>
                      <a:pt x="13" y="27"/>
                    </a:lnTo>
                    <a:lnTo>
                      <a:pt x="9" y="18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8" name="Freeform 884"/>
              <p:cNvSpPr>
                <a:spLocks/>
              </p:cNvSpPr>
              <p:nvPr/>
            </p:nvSpPr>
            <p:spPr bwMode="auto">
              <a:xfrm>
                <a:off x="3469" y="3170"/>
                <a:ext cx="9" cy="10"/>
              </a:xfrm>
              <a:custGeom>
                <a:avLst/>
                <a:gdLst>
                  <a:gd name="T0" fmla="*/ 5 w 72"/>
                  <a:gd name="T1" fmla="*/ 79 h 79"/>
                  <a:gd name="T2" fmla="*/ 2 w 72"/>
                  <a:gd name="T3" fmla="*/ 70 h 79"/>
                  <a:gd name="T4" fmla="*/ 0 w 72"/>
                  <a:gd name="T5" fmla="*/ 61 h 79"/>
                  <a:gd name="T6" fmla="*/ 1 w 72"/>
                  <a:gd name="T7" fmla="*/ 54 h 79"/>
                  <a:gd name="T8" fmla="*/ 2 w 72"/>
                  <a:gd name="T9" fmla="*/ 47 h 79"/>
                  <a:gd name="T10" fmla="*/ 5 w 72"/>
                  <a:gd name="T11" fmla="*/ 41 h 79"/>
                  <a:gd name="T12" fmla="*/ 8 w 72"/>
                  <a:gd name="T13" fmla="*/ 36 h 79"/>
                  <a:gd name="T14" fmla="*/ 12 w 72"/>
                  <a:gd name="T15" fmla="*/ 31 h 79"/>
                  <a:gd name="T16" fmla="*/ 18 w 72"/>
                  <a:gd name="T17" fmla="*/ 26 h 79"/>
                  <a:gd name="T18" fmla="*/ 23 w 72"/>
                  <a:gd name="T19" fmla="*/ 22 h 79"/>
                  <a:gd name="T20" fmla="*/ 30 w 72"/>
                  <a:gd name="T21" fmla="*/ 18 h 79"/>
                  <a:gd name="T22" fmla="*/ 36 w 72"/>
                  <a:gd name="T23" fmla="*/ 15 h 79"/>
                  <a:gd name="T24" fmla="*/ 44 w 72"/>
                  <a:gd name="T25" fmla="*/ 12 h 79"/>
                  <a:gd name="T26" fmla="*/ 51 w 72"/>
                  <a:gd name="T27" fmla="*/ 8 h 79"/>
                  <a:gd name="T28" fmla="*/ 58 w 72"/>
                  <a:gd name="T29" fmla="*/ 5 h 79"/>
                  <a:gd name="T30" fmla="*/ 65 w 72"/>
                  <a:gd name="T31" fmla="*/ 2 h 79"/>
                  <a:gd name="T32" fmla="*/ 72 w 72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79">
                    <a:moveTo>
                      <a:pt x="5" y="79"/>
                    </a:moveTo>
                    <a:lnTo>
                      <a:pt x="2" y="70"/>
                    </a:lnTo>
                    <a:lnTo>
                      <a:pt x="0" y="61"/>
                    </a:lnTo>
                    <a:lnTo>
                      <a:pt x="1" y="54"/>
                    </a:lnTo>
                    <a:lnTo>
                      <a:pt x="2" y="47"/>
                    </a:lnTo>
                    <a:lnTo>
                      <a:pt x="5" y="41"/>
                    </a:lnTo>
                    <a:lnTo>
                      <a:pt x="8" y="36"/>
                    </a:lnTo>
                    <a:lnTo>
                      <a:pt x="12" y="31"/>
                    </a:lnTo>
                    <a:lnTo>
                      <a:pt x="18" y="26"/>
                    </a:lnTo>
                    <a:lnTo>
                      <a:pt x="23" y="22"/>
                    </a:lnTo>
                    <a:lnTo>
                      <a:pt x="30" y="18"/>
                    </a:lnTo>
                    <a:lnTo>
                      <a:pt x="36" y="15"/>
                    </a:lnTo>
                    <a:lnTo>
                      <a:pt x="44" y="12"/>
                    </a:lnTo>
                    <a:lnTo>
                      <a:pt x="51" y="8"/>
                    </a:lnTo>
                    <a:lnTo>
                      <a:pt x="58" y="5"/>
                    </a:lnTo>
                    <a:lnTo>
                      <a:pt x="65" y="2"/>
                    </a:lnTo>
                    <a:lnTo>
                      <a:pt x="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89" name="Line 885"/>
              <p:cNvSpPr>
                <a:spLocks noChangeShapeType="1"/>
              </p:cNvSpPr>
              <p:nvPr/>
            </p:nvSpPr>
            <p:spPr bwMode="auto">
              <a:xfrm>
                <a:off x="3478" y="3170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0" name="Freeform 886"/>
              <p:cNvSpPr>
                <a:spLocks/>
              </p:cNvSpPr>
              <p:nvPr/>
            </p:nvSpPr>
            <p:spPr bwMode="auto">
              <a:xfrm>
                <a:off x="3475" y="3170"/>
                <a:ext cx="5" cy="10"/>
              </a:xfrm>
              <a:custGeom>
                <a:avLst/>
                <a:gdLst>
                  <a:gd name="T0" fmla="*/ 34 w 37"/>
                  <a:gd name="T1" fmla="*/ 0 h 79"/>
                  <a:gd name="T2" fmla="*/ 36 w 37"/>
                  <a:gd name="T3" fmla="*/ 4 h 79"/>
                  <a:gd name="T4" fmla="*/ 37 w 37"/>
                  <a:gd name="T5" fmla="*/ 9 h 79"/>
                  <a:gd name="T6" fmla="*/ 35 w 37"/>
                  <a:gd name="T7" fmla="*/ 14 h 79"/>
                  <a:gd name="T8" fmla="*/ 32 w 37"/>
                  <a:gd name="T9" fmla="*/ 20 h 79"/>
                  <a:gd name="T10" fmla="*/ 27 w 37"/>
                  <a:gd name="T11" fmla="*/ 25 h 79"/>
                  <a:gd name="T12" fmla="*/ 22 w 37"/>
                  <a:gd name="T13" fmla="*/ 31 h 79"/>
                  <a:gd name="T14" fmla="*/ 16 w 37"/>
                  <a:gd name="T15" fmla="*/ 37 h 79"/>
                  <a:gd name="T16" fmla="*/ 11 w 37"/>
                  <a:gd name="T17" fmla="*/ 43 h 79"/>
                  <a:gd name="T18" fmla="*/ 6 w 37"/>
                  <a:gd name="T19" fmla="*/ 48 h 79"/>
                  <a:gd name="T20" fmla="*/ 2 w 37"/>
                  <a:gd name="T21" fmla="*/ 54 h 79"/>
                  <a:gd name="T22" fmla="*/ 0 w 37"/>
                  <a:gd name="T23" fmla="*/ 59 h 79"/>
                  <a:gd name="T24" fmla="*/ 0 w 37"/>
                  <a:gd name="T25" fmla="*/ 64 h 79"/>
                  <a:gd name="T26" fmla="*/ 2 w 37"/>
                  <a:gd name="T27" fmla="*/ 68 h 79"/>
                  <a:gd name="T28" fmla="*/ 6 w 37"/>
                  <a:gd name="T29" fmla="*/ 72 h 79"/>
                  <a:gd name="T30" fmla="*/ 15 w 37"/>
                  <a:gd name="T31" fmla="*/ 76 h 79"/>
                  <a:gd name="T32" fmla="*/ 27 w 37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79">
                    <a:moveTo>
                      <a:pt x="34" y="0"/>
                    </a:moveTo>
                    <a:lnTo>
                      <a:pt x="36" y="4"/>
                    </a:lnTo>
                    <a:lnTo>
                      <a:pt x="37" y="9"/>
                    </a:lnTo>
                    <a:lnTo>
                      <a:pt x="35" y="14"/>
                    </a:lnTo>
                    <a:lnTo>
                      <a:pt x="32" y="20"/>
                    </a:lnTo>
                    <a:lnTo>
                      <a:pt x="27" y="25"/>
                    </a:lnTo>
                    <a:lnTo>
                      <a:pt x="22" y="31"/>
                    </a:lnTo>
                    <a:lnTo>
                      <a:pt x="16" y="37"/>
                    </a:lnTo>
                    <a:lnTo>
                      <a:pt x="11" y="43"/>
                    </a:lnTo>
                    <a:lnTo>
                      <a:pt x="6" y="48"/>
                    </a:lnTo>
                    <a:lnTo>
                      <a:pt x="2" y="54"/>
                    </a:lnTo>
                    <a:lnTo>
                      <a:pt x="0" y="59"/>
                    </a:lnTo>
                    <a:lnTo>
                      <a:pt x="0" y="64"/>
                    </a:lnTo>
                    <a:lnTo>
                      <a:pt x="2" y="68"/>
                    </a:lnTo>
                    <a:lnTo>
                      <a:pt x="6" y="72"/>
                    </a:lnTo>
                    <a:lnTo>
                      <a:pt x="15" y="76"/>
                    </a:lnTo>
                    <a:lnTo>
                      <a:pt x="27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1" name="Line 887"/>
              <p:cNvSpPr>
                <a:spLocks noChangeShapeType="1"/>
              </p:cNvSpPr>
              <p:nvPr/>
            </p:nvSpPr>
            <p:spPr bwMode="auto">
              <a:xfrm flipV="1">
                <a:off x="3479" y="3178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2" name="Freeform 888"/>
              <p:cNvSpPr>
                <a:spLocks/>
              </p:cNvSpPr>
              <p:nvPr/>
            </p:nvSpPr>
            <p:spPr bwMode="auto">
              <a:xfrm>
                <a:off x="3480" y="3178"/>
                <a:ext cx="2" cy="3"/>
              </a:xfrm>
              <a:custGeom>
                <a:avLst/>
                <a:gdLst>
                  <a:gd name="T0" fmla="*/ 2 w 15"/>
                  <a:gd name="T1" fmla="*/ 0 h 27"/>
                  <a:gd name="T2" fmla="*/ 1 w 15"/>
                  <a:gd name="T3" fmla="*/ 2 h 27"/>
                  <a:gd name="T4" fmla="*/ 0 w 15"/>
                  <a:gd name="T5" fmla="*/ 3 h 27"/>
                  <a:gd name="T6" fmla="*/ 0 w 15"/>
                  <a:gd name="T7" fmla="*/ 5 h 27"/>
                  <a:gd name="T8" fmla="*/ 1 w 15"/>
                  <a:gd name="T9" fmla="*/ 7 h 27"/>
                  <a:gd name="T10" fmla="*/ 1 w 15"/>
                  <a:gd name="T11" fmla="*/ 9 h 27"/>
                  <a:gd name="T12" fmla="*/ 2 w 15"/>
                  <a:gd name="T13" fmla="*/ 10 h 27"/>
                  <a:gd name="T14" fmla="*/ 3 w 15"/>
                  <a:gd name="T15" fmla="*/ 12 h 27"/>
                  <a:gd name="T16" fmla="*/ 4 w 15"/>
                  <a:gd name="T17" fmla="*/ 15 h 27"/>
                  <a:gd name="T18" fmla="*/ 5 w 15"/>
                  <a:gd name="T19" fmla="*/ 16 h 27"/>
                  <a:gd name="T20" fmla="*/ 6 w 15"/>
                  <a:gd name="T21" fmla="*/ 18 h 27"/>
                  <a:gd name="T22" fmla="*/ 8 w 15"/>
                  <a:gd name="T23" fmla="*/ 19 h 27"/>
                  <a:gd name="T24" fmla="*/ 9 w 15"/>
                  <a:gd name="T25" fmla="*/ 21 h 27"/>
                  <a:gd name="T26" fmla="*/ 11 w 15"/>
                  <a:gd name="T27" fmla="*/ 22 h 27"/>
                  <a:gd name="T28" fmla="*/ 12 w 15"/>
                  <a:gd name="T29" fmla="*/ 24 h 27"/>
                  <a:gd name="T30" fmla="*/ 13 w 15"/>
                  <a:gd name="T31" fmla="*/ 25 h 27"/>
                  <a:gd name="T32" fmla="*/ 15 w 15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7">
                    <a:moveTo>
                      <a:pt x="2" y="0"/>
                    </a:moveTo>
                    <a:lnTo>
                      <a:pt x="1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8"/>
                    </a:lnTo>
                    <a:lnTo>
                      <a:pt x="8" y="19"/>
                    </a:lnTo>
                    <a:lnTo>
                      <a:pt x="9" y="21"/>
                    </a:lnTo>
                    <a:lnTo>
                      <a:pt x="11" y="22"/>
                    </a:lnTo>
                    <a:lnTo>
                      <a:pt x="12" y="24"/>
                    </a:lnTo>
                    <a:lnTo>
                      <a:pt x="13" y="25"/>
                    </a:lnTo>
                    <a:lnTo>
                      <a:pt x="15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3" name="Freeform 889"/>
              <p:cNvSpPr>
                <a:spLocks/>
              </p:cNvSpPr>
              <p:nvPr/>
            </p:nvSpPr>
            <p:spPr bwMode="auto">
              <a:xfrm>
                <a:off x="3482" y="3169"/>
                <a:ext cx="6" cy="12"/>
              </a:xfrm>
              <a:custGeom>
                <a:avLst/>
                <a:gdLst>
                  <a:gd name="T0" fmla="*/ 0 w 43"/>
                  <a:gd name="T1" fmla="*/ 100 h 100"/>
                  <a:gd name="T2" fmla="*/ 3 w 43"/>
                  <a:gd name="T3" fmla="*/ 95 h 100"/>
                  <a:gd name="T4" fmla="*/ 7 w 43"/>
                  <a:gd name="T5" fmla="*/ 90 h 100"/>
                  <a:gd name="T6" fmla="*/ 11 w 43"/>
                  <a:gd name="T7" fmla="*/ 84 h 100"/>
                  <a:gd name="T8" fmla="*/ 15 w 43"/>
                  <a:gd name="T9" fmla="*/ 78 h 100"/>
                  <a:gd name="T10" fmla="*/ 19 w 43"/>
                  <a:gd name="T11" fmla="*/ 73 h 100"/>
                  <a:gd name="T12" fmla="*/ 24 w 43"/>
                  <a:gd name="T13" fmla="*/ 68 h 100"/>
                  <a:gd name="T14" fmla="*/ 28 w 43"/>
                  <a:gd name="T15" fmla="*/ 62 h 100"/>
                  <a:gd name="T16" fmla="*/ 32 w 43"/>
                  <a:gd name="T17" fmla="*/ 56 h 100"/>
                  <a:gd name="T18" fmla="*/ 35 w 43"/>
                  <a:gd name="T19" fmla="*/ 50 h 100"/>
                  <a:gd name="T20" fmla="*/ 38 w 43"/>
                  <a:gd name="T21" fmla="*/ 44 h 100"/>
                  <a:gd name="T22" fmla="*/ 40 w 43"/>
                  <a:gd name="T23" fmla="*/ 37 h 100"/>
                  <a:gd name="T24" fmla="*/ 42 w 43"/>
                  <a:gd name="T25" fmla="*/ 30 h 100"/>
                  <a:gd name="T26" fmla="*/ 43 w 43"/>
                  <a:gd name="T27" fmla="*/ 23 h 100"/>
                  <a:gd name="T28" fmla="*/ 43 w 43"/>
                  <a:gd name="T29" fmla="*/ 16 h 100"/>
                  <a:gd name="T30" fmla="*/ 42 w 43"/>
                  <a:gd name="T31" fmla="*/ 8 h 100"/>
                  <a:gd name="T32" fmla="*/ 40 w 43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100">
                    <a:moveTo>
                      <a:pt x="0" y="100"/>
                    </a:moveTo>
                    <a:lnTo>
                      <a:pt x="3" y="95"/>
                    </a:lnTo>
                    <a:lnTo>
                      <a:pt x="7" y="90"/>
                    </a:lnTo>
                    <a:lnTo>
                      <a:pt x="11" y="84"/>
                    </a:lnTo>
                    <a:lnTo>
                      <a:pt x="15" y="78"/>
                    </a:lnTo>
                    <a:lnTo>
                      <a:pt x="19" y="73"/>
                    </a:lnTo>
                    <a:lnTo>
                      <a:pt x="24" y="68"/>
                    </a:lnTo>
                    <a:lnTo>
                      <a:pt x="28" y="62"/>
                    </a:lnTo>
                    <a:lnTo>
                      <a:pt x="32" y="56"/>
                    </a:lnTo>
                    <a:lnTo>
                      <a:pt x="35" y="50"/>
                    </a:lnTo>
                    <a:lnTo>
                      <a:pt x="38" y="44"/>
                    </a:lnTo>
                    <a:lnTo>
                      <a:pt x="40" y="37"/>
                    </a:lnTo>
                    <a:lnTo>
                      <a:pt x="42" y="30"/>
                    </a:lnTo>
                    <a:lnTo>
                      <a:pt x="43" y="23"/>
                    </a:lnTo>
                    <a:lnTo>
                      <a:pt x="43" y="16"/>
                    </a:lnTo>
                    <a:lnTo>
                      <a:pt x="42" y="8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4" name="Freeform 890"/>
              <p:cNvSpPr>
                <a:spLocks/>
              </p:cNvSpPr>
              <p:nvPr/>
            </p:nvSpPr>
            <p:spPr bwMode="auto">
              <a:xfrm>
                <a:off x="3457" y="3147"/>
                <a:ext cx="30" cy="22"/>
              </a:xfrm>
              <a:custGeom>
                <a:avLst/>
                <a:gdLst>
                  <a:gd name="T0" fmla="*/ 239 w 239"/>
                  <a:gd name="T1" fmla="*/ 173 h 173"/>
                  <a:gd name="T2" fmla="*/ 228 w 239"/>
                  <a:gd name="T3" fmla="*/ 157 h 173"/>
                  <a:gd name="T4" fmla="*/ 217 w 239"/>
                  <a:gd name="T5" fmla="*/ 142 h 173"/>
                  <a:gd name="T6" fmla="*/ 205 w 239"/>
                  <a:gd name="T7" fmla="*/ 126 h 173"/>
                  <a:gd name="T8" fmla="*/ 193 w 239"/>
                  <a:gd name="T9" fmla="*/ 111 h 173"/>
                  <a:gd name="T10" fmla="*/ 180 w 239"/>
                  <a:gd name="T11" fmla="*/ 94 h 173"/>
                  <a:gd name="T12" fmla="*/ 166 w 239"/>
                  <a:gd name="T13" fmla="*/ 80 h 173"/>
                  <a:gd name="T14" fmla="*/ 152 w 239"/>
                  <a:gd name="T15" fmla="*/ 65 h 173"/>
                  <a:gd name="T16" fmla="*/ 136 w 239"/>
                  <a:gd name="T17" fmla="*/ 52 h 173"/>
                  <a:gd name="T18" fmla="*/ 120 w 239"/>
                  <a:gd name="T19" fmla="*/ 40 h 173"/>
                  <a:gd name="T20" fmla="*/ 105 w 239"/>
                  <a:gd name="T21" fmla="*/ 29 h 173"/>
                  <a:gd name="T22" fmla="*/ 88 w 239"/>
                  <a:gd name="T23" fmla="*/ 19 h 173"/>
                  <a:gd name="T24" fmla="*/ 71 w 239"/>
                  <a:gd name="T25" fmla="*/ 11 h 173"/>
                  <a:gd name="T26" fmla="*/ 54 w 239"/>
                  <a:gd name="T27" fmla="*/ 5 h 173"/>
                  <a:gd name="T28" fmla="*/ 37 w 239"/>
                  <a:gd name="T29" fmla="*/ 1 h 173"/>
                  <a:gd name="T30" fmla="*/ 19 w 239"/>
                  <a:gd name="T31" fmla="*/ 0 h 173"/>
                  <a:gd name="T32" fmla="*/ 0 w 239"/>
                  <a:gd name="T33" fmla="*/ 1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73">
                    <a:moveTo>
                      <a:pt x="239" y="173"/>
                    </a:moveTo>
                    <a:lnTo>
                      <a:pt x="228" y="157"/>
                    </a:lnTo>
                    <a:lnTo>
                      <a:pt x="217" y="142"/>
                    </a:lnTo>
                    <a:lnTo>
                      <a:pt x="205" y="126"/>
                    </a:lnTo>
                    <a:lnTo>
                      <a:pt x="193" y="111"/>
                    </a:lnTo>
                    <a:lnTo>
                      <a:pt x="180" y="94"/>
                    </a:lnTo>
                    <a:lnTo>
                      <a:pt x="166" y="80"/>
                    </a:lnTo>
                    <a:lnTo>
                      <a:pt x="152" y="65"/>
                    </a:lnTo>
                    <a:lnTo>
                      <a:pt x="136" y="52"/>
                    </a:lnTo>
                    <a:lnTo>
                      <a:pt x="120" y="40"/>
                    </a:lnTo>
                    <a:lnTo>
                      <a:pt x="105" y="29"/>
                    </a:lnTo>
                    <a:lnTo>
                      <a:pt x="88" y="19"/>
                    </a:lnTo>
                    <a:lnTo>
                      <a:pt x="71" y="11"/>
                    </a:lnTo>
                    <a:lnTo>
                      <a:pt x="54" y="5"/>
                    </a:lnTo>
                    <a:lnTo>
                      <a:pt x="37" y="1"/>
                    </a:lnTo>
                    <a:lnTo>
                      <a:pt x="19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5" name="Freeform 891"/>
              <p:cNvSpPr>
                <a:spLocks/>
              </p:cNvSpPr>
              <p:nvPr/>
            </p:nvSpPr>
            <p:spPr bwMode="auto">
              <a:xfrm>
                <a:off x="3419" y="3147"/>
                <a:ext cx="38" cy="37"/>
              </a:xfrm>
              <a:custGeom>
                <a:avLst/>
                <a:gdLst>
                  <a:gd name="T0" fmla="*/ 305 w 305"/>
                  <a:gd name="T1" fmla="*/ 0 h 298"/>
                  <a:gd name="T2" fmla="*/ 273 w 305"/>
                  <a:gd name="T3" fmla="*/ 3 h 298"/>
                  <a:gd name="T4" fmla="*/ 245 w 305"/>
                  <a:gd name="T5" fmla="*/ 10 h 298"/>
                  <a:gd name="T6" fmla="*/ 218 w 305"/>
                  <a:gd name="T7" fmla="*/ 20 h 298"/>
                  <a:gd name="T8" fmla="*/ 193 w 305"/>
                  <a:gd name="T9" fmla="*/ 32 h 298"/>
                  <a:gd name="T10" fmla="*/ 169 w 305"/>
                  <a:gd name="T11" fmla="*/ 47 h 298"/>
                  <a:gd name="T12" fmla="*/ 148 w 305"/>
                  <a:gd name="T13" fmla="*/ 63 h 298"/>
                  <a:gd name="T14" fmla="*/ 129 w 305"/>
                  <a:gd name="T15" fmla="*/ 82 h 298"/>
                  <a:gd name="T16" fmla="*/ 111 w 305"/>
                  <a:gd name="T17" fmla="*/ 102 h 298"/>
                  <a:gd name="T18" fmla="*/ 94 w 305"/>
                  <a:gd name="T19" fmla="*/ 124 h 298"/>
                  <a:gd name="T20" fmla="*/ 78 w 305"/>
                  <a:gd name="T21" fmla="*/ 147 h 298"/>
                  <a:gd name="T22" fmla="*/ 64 w 305"/>
                  <a:gd name="T23" fmla="*/ 171 h 298"/>
                  <a:gd name="T24" fmla="*/ 49 w 305"/>
                  <a:gd name="T25" fmla="*/ 195 h 298"/>
                  <a:gd name="T26" fmla="*/ 36 w 305"/>
                  <a:gd name="T27" fmla="*/ 220 h 298"/>
                  <a:gd name="T28" fmla="*/ 23 w 305"/>
                  <a:gd name="T29" fmla="*/ 246 h 298"/>
                  <a:gd name="T30" fmla="*/ 11 w 305"/>
                  <a:gd name="T31" fmla="*/ 272 h 298"/>
                  <a:gd name="T32" fmla="*/ 0 w 305"/>
                  <a:gd name="T33" fmla="*/ 298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298">
                    <a:moveTo>
                      <a:pt x="305" y="0"/>
                    </a:moveTo>
                    <a:lnTo>
                      <a:pt x="273" y="3"/>
                    </a:lnTo>
                    <a:lnTo>
                      <a:pt x="245" y="10"/>
                    </a:lnTo>
                    <a:lnTo>
                      <a:pt x="218" y="20"/>
                    </a:lnTo>
                    <a:lnTo>
                      <a:pt x="193" y="32"/>
                    </a:lnTo>
                    <a:lnTo>
                      <a:pt x="169" y="47"/>
                    </a:lnTo>
                    <a:lnTo>
                      <a:pt x="148" y="63"/>
                    </a:lnTo>
                    <a:lnTo>
                      <a:pt x="129" y="82"/>
                    </a:lnTo>
                    <a:lnTo>
                      <a:pt x="111" y="102"/>
                    </a:lnTo>
                    <a:lnTo>
                      <a:pt x="94" y="124"/>
                    </a:lnTo>
                    <a:lnTo>
                      <a:pt x="78" y="147"/>
                    </a:lnTo>
                    <a:lnTo>
                      <a:pt x="64" y="171"/>
                    </a:lnTo>
                    <a:lnTo>
                      <a:pt x="49" y="195"/>
                    </a:lnTo>
                    <a:lnTo>
                      <a:pt x="36" y="220"/>
                    </a:lnTo>
                    <a:lnTo>
                      <a:pt x="23" y="246"/>
                    </a:lnTo>
                    <a:lnTo>
                      <a:pt x="11" y="272"/>
                    </a:lnTo>
                    <a:lnTo>
                      <a:pt x="0" y="2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6" name="Freeform 892"/>
              <p:cNvSpPr>
                <a:spLocks/>
              </p:cNvSpPr>
              <p:nvPr/>
            </p:nvSpPr>
            <p:spPr bwMode="auto">
              <a:xfrm>
                <a:off x="3413" y="3183"/>
                <a:ext cx="6" cy="2"/>
              </a:xfrm>
              <a:custGeom>
                <a:avLst/>
                <a:gdLst>
                  <a:gd name="T0" fmla="*/ 47 w 47"/>
                  <a:gd name="T1" fmla="*/ 13 h 16"/>
                  <a:gd name="T2" fmla="*/ 42 w 47"/>
                  <a:gd name="T3" fmla="*/ 11 h 16"/>
                  <a:gd name="T4" fmla="*/ 38 w 47"/>
                  <a:gd name="T5" fmla="*/ 11 h 16"/>
                  <a:gd name="T6" fmla="*/ 34 w 47"/>
                  <a:gd name="T7" fmla="*/ 11 h 16"/>
                  <a:gd name="T8" fmla="*/ 31 w 47"/>
                  <a:gd name="T9" fmla="*/ 12 h 16"/>
                  <a:gd name="T10" fmla="*/ 27 w 47"/>
                  <a:gd name="T11" fmla="*/ 13 h 16"/>
                  <a:gd name="T12" fmla="*/ 23 w 47"/>
                  <a:gd name="T13" fmla="*/ 14 h 16"/>
                  <a:gd name="T14" fmla="*/ 20 w 47"/>
                  <a:gd name="T15" fmla="*/ 15 h 16"/>
                  <a:gd name="T16" fmla="*/ 17 w 47"/>
                  <a:gd name="T17" fmla="*/ 15 h 16"/>
                  <a:gd name="T18" fmla="*/ 14 w 47"/>
                  <a:gd name="T19" fmla="*/ 16 h 16"/>
                  <a:gd name="T20" fmla="*/ 11 w 47"/>
                  <a:gd name="T21" fmla="*/ 16 h 16"/>
                  <a:gd name="T22" fmla="*/ 8 w 47"/>
                  <a:gd name="T23" fmla="*/ 16 h 16"/>
                  <a:gd name="T24" fmla="*/ 6 w 47"/>
                  <a:gd name="T25" fmla="*/ 14 h 16"/>
                  <a:gd name="T26" fmla="*/ 4 w 47"/>
                  <a:gd name="T27" fmla="*/ 12 h 16"/>
                  <a:gd name="T28" fmla="*/ 2 w 47"/>
                  <a:gd name="T29" fmla="*/ 9 h 16"/>
                  <a:gd name="T30" fmla="*/ 1 w 47"/>
                  <a:gd name="T31" fmla="*/ 5 h 16"/>
                  <a:gd name="T32" fmla="*/ 0 w 47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6">
                    <a:moveTo>
                      <a:pt x="47" y="13"/>
                    </a:moveTo>
                    <a:lnTo>
                      <a:pt x="42" y="11"/>
                    </a:lnTo>
                    <a:lnTo>
                      <a:pt x="38" y="11"/>
                    </a:lnTo>
                    <a:lnTo>
                      <a:pt x="34" y="11"/>
                    </a:lnTo>
                    <a:lnTo>
                      <a:pt x="31" y="12"/>
                    </a:lnTo>
                    <a:lnTo>
                      <a:pt x="27" y="13"/>
                    </a:lnTo>
                    <a:lnTo>
                      <a:pt x="23" y="14"/>
                    </a:lnTo>
                    <a:lnTo>
                      <a:pt x="20" y="15"/>
                    </a:lnTo>
                    <a:lnTo>
                      <a:pt x="17" y="15"/>
                    </a:lnTo>
                    <a:lnTo>
                      <a:pt x="14" y="16"/>
                    </a:lnTo>
                    <a:lnTo>
                      <a:pt x="11" y="16"/>
                    </a:lnTo>
                    <a:lnTo>
                      <a:pt x="8" y="16"/>
                    </a:lnTo>
                    <a:lnTo>
                      <a:pt x="6" y="14"/>
                    </a:lnTo>
                    <a:lnTo>
                      <a:pt x="4" y="12"/>
                    </a:lnTo>
                    <a:lnTo>
                      <a:pt x="2" y="9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7" name="Freeform 893"/>
              <p:cNvSpPr>
                <a:spLocks/>
              </p:cNvSpPr>
              <p:nvPr/>
            </p:nvSpPr>
            <p:spPr bwMode="auto">
              <a:xfrm>
                <a:off x="3413" y="3131"/>
                <a:ext cx="24" cy="52"/>
              </a:xfrm>
              <a:custGeom>
                <a:avLst/>
                <a:gdLst>
                  <a:gd name="T0" fmla="*/ 0 w 186"/>
                  <a:gd name="T1" fmla="*/ 418 h 418"/>
                  <a:gd name="T2" fmla="*/ 4 w 186"/>
                  <a:gd name="T3" fmla="*/ 389 h 418"/>
                  <a:gd name="T4" fmla="*/ 7 w 186"/>
                  <a:gd name="T5" fmla="*/ 360 h 418"/>
                  <a:gd name="T6" fmla="*/ 11 w 186"/>
                  <a:gd name="T7" fmla="*/ 330 h 418"/>
                  <a:gd name="T8" fmla="*/ 14 w 186"/>
                  <a:gd name="T9" fmla="*/ 300 h 418"/>
                  <a:gd name="T10" fmla="*/ 19 w 186"/>
                  <a:gd name="T11" fmla="*/ 269 h 418"/>
                  <a:gd name="T12" fmla="*/ 23 w 186"/>
                  <a:gd name="T13" fmla="*/ 238 h 418"/>
                  <a:gd name="T14" fmla="*/ 29 w 186"/>
                  <a:gd name="T15" fmla="*/ 208 h 418"/>
                  <a:gd name="T16" fmla="*/ 37 w 186"/>
                  <a:gd name="T17" fmla="*/ 179 h 418"/>
                  <a:gd name="T18" fmla="*/ 46 w 186"/>
                  <a:gd name="T19" fmla="*/ 151 h 418"/>
                  <a:gd name="T20" fmla="*/ 57 w 186"/>
                  <a:gd name="T21" fmla="*/ 124 h 418"/>
                  <a:gd name="T22" fmla="*/ 71 w 186"/>
                  <a:gd name="T23" fmla="*/ 98 h 418"/>
                  <a:gd name="T24" fmla="*/ 87 w 186"/>
                  <a:gd name="T25" fmla="*/ 73 h 418"/>
                  <a:gd name="T26" fmla="*/ 107 w 186"/>
                  <a:gd name="T27" fmla="*/ 51 h 418"/>
                  <a:gd name="T28" fmla="*/ 129 w 186"/>
                  <a:gd name="T29" fmla="*/ 31 h 418"/>
                  <a:gd name="T30" fmla="*/ 156 w 186"/>
                  <a:gd name="T31" fmla="*/ 14 h 418"/>
                  <a:gd name="T32" fmla="*/ 186 w 186"/>
                  <a:gd name="T33" fmla="*/ 0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418">
                    <a:moveTo>
                      <a:pt x="0" y="418"/>
                    </a:moveTo>
                    <a:lnTo>
                      <a:pt x="4" y="389"/>
                    </a:lnTo>
                    <a:lnTo>
                      <a:pt x="7" y="360"/>
                    </a:lnTo>
                    <a:lnTo>
                      <a:pt x="11" y="330"/>
                    </a:lnTo>
                    <a:lnTo>
                      <a:pt x="14" y="300"/>
                    </a:lnTo>
                    <a:lnTo>
                      <a:pt x="19" y="269"/>
                    </a:lnTo>
                    <a:lnTo>
                      <a:pt x="23" y="238"/>
                    </a:lnTo>
                    <a:lnTo>
                      <a:pt x="29" y="208"/>
                    </a:lnTo>
                    <a:lnTo>
                      <a:pt x="37" y="179"/>
                    </a:lnTo>
                    <a:lnTo>
                      <a:pt x="46" y="151"/>
                    </a:lnTo>
                    <a:lnTo>
                      <a:pt x="57" y="124"/>
                    </a:lnTo>
                    <a:lnTo>
                      <a:pt x="71" y="98"/>
                    </a:lnTo>
                    <a:lnTo>
                      <a:pt x="87" y="73"/>
                    </a:lnTo>
                    <a:lnTo>
                      <a:pt x="107" y="51"/>
                    </a:lnTo>
                    <a:lnTo>
                      <a:pt x="129" y="31"/>
                    </a:lnTo>
                    <a:lnTo>
                      <a:pt x="156" y="14"/>
                    </a:lnTo>
                    <a:lnTo>
                      <a:pt x="1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8" name="Freeform 894"/>
              <p:cNvSpPr>
                <a:spLocks/>
              </p:cNvSpPr>
              <p:nvPr/>
            </p:nvSpPr>
            <p:spPr bwMode="auto">
              <a:xfrm>
                <a:off x="3437" y="3129"/>
                <a:ext cx="87" cy="10"/>
              </a:xfrm>
              <a:custGeom>
                <a:avLst/>
                <a:gdLst>
                  <a:gd name="T0" fmla="*/ 0 w 698"/>
                  <a:gd name="T1" fmla="*/ 13 h 80"/>
                  <a:gd name="T2" fmla="*/ 44 w 698"/>
                  <a:gd name="T3" fmla="*/ 20 h 80"/>
                  <a:gd name="T4" fmla="*/ 88 w 698"/>
                  <a:gd name="T5" fmla="*/ 28 h 80"/>
                  <a:gd name="T6" fmla="*/ 133 w 698"/>
                  <a:gd name="T7" fmla="*/ 37 h 80"/>
                  <a:gd name="T8" fmla="*/ 178 w 698"/>
                  <a:gd name="T9" fmla="*/ 47 h 80"/>
                  <a:gd name="T10" fmla="*/ 223 w 698"/>
                  <a:gd name="T11" fmla="*/ 56 h 80"/>
                  <a:gd name="T12" fmla="*/ 268 w 698"/>
                  <a:gd name="T13" fmla="*/ 64 h 80"/>
                  <a:gd name="T14" fmla="*/ 314 w 698"/>
                  <a:gd name="T15" fmla="*/ 71 h 80"/>
                  <a:gd name="T16" fmla="*/ 358 w 698"/>
                  <a:gd name="T17" fmla="*/ 77 h 80"/>
                  <a:gd name="T18" fmla="*/ 403 w 698"/>
                  <a:gd name="T19" fmla="*/ 80 h 80"/>
                  <a:gd name="T20" fmla="*/ 447 w 698"/>
                  <a:gd name="T21" fmla="*/ 80 h 80"/>
                  <a:gd name="T22" fmla="*/ 491 w 698"/>
                  <a:gd name="T23" fmla="*/ 77 h 80"/>
                  <a:gd name="T24" fmla="*/ 533 w 698"/>
                  <a:gd name="T25" fmla="*/ 71 h 80"/>
                  <a:gd name="T26" fmla="*/ 576 w 698"/>
                  <a:gd name="T27" fmla="*/ 61 h 80"/>
                  <a:gd name="T28" fmla="*/ 617 w 698"/>
                  <a:gd name="T29" fmla="*/ 45 h 80"/>
                  <a:gd name="T30" fmla="*/ 657 w 698"/>
                  <a:gd name="T31" fmla="*/ 25 h 80"/>
                  <a:gd name="T32" fmla="*/ 698 w 698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8" h="80">
                    <a:moveTo>
                      <a:pt x="0" y="13"/>
                    </a:moveTo>
                    <a:lnTo>
                      <a:pt x="44" y="20"/>
                    </a:lnTo>
                    <a:lnTo>
                      <a:pt x="88" y="28"/>
                    </a:lnTo>
                    <a:lnTo>
                      <a:pt x="133" y="37"/>
                    </a:lnTo>
                    <a:lnTo>
                      <a:pt x="178" y="47"/>
                    </a:lnTo>
                    <a:lnTo>
                      <a:pt x="223" y="56"/>
                    </a:lnTo>
                    <a:lnTo>
                      <a:pt x="268" y="64"/>
                    </a:lnTo>
                    <a:lnTo>
                      <a:pt x="314" y="71"/>
                    </a:lnTo>
                    <a:lnTo>
                      <a:pt x="358" y="77"/>
                    </a:lnTo>
                    <a:lnTo>
                      <a:pt x="403" y="80"/>
                    </a:lnTo>
                    <a:lnTo>
                      <a:pt x="447" y="80"/>
                    </a:lnTo>
                    <a:lnTo>
                      <a:pt x="491" y="77"/>
                    </a:lnTo>
                    <a:lnTo>
                      <a:pt x="533" y="71"/>
                    </a:lnTo>
                    <a:lnTo>
                      <a:pt x="576" y="61"/>
                    </a:lnTo>
                    <a:lnTo>
                      <a:pt x="617" y="45"/>
                    </a:lnTo>
                    <a:lnTo>
                      <a:pt x="657" y="25"/>
                    </a:lnTo>
                    <a:lnTo>
                      <a:pt x="6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599" name="Freeform 895"/>
              <p:cNvSpPr>
                <a:spLocks/>
              </p:cNvSpPr>
              <p:nvPr/>
            </p:nvSpPr>
            <p:spPr bwMode="auto">
              <a:xfrm>
                <a:off x="3524" y="3129"/>
                <a:ext cx="10" cy="19"/>
              </a:xfrm>
              <a:custGeom>
                <a:avLst/>
                <a:gdLst>
                  <a:gd name="T0" fmla="*/ 0 w 79"/>
                  <a:gd name="T1" fmla="*/ 0 h 152"/>
                  <a:gd name="T2" fmla="*/ 11 w 79"/>
                  <a:gd name="T3" fmla="*/ 4 h 152"/>
                  <a:gd name="T4" fmla="*/ 21 w 79"/>
                  <a:gd name="T5" fmla="*/ 10 h 152"/>
                  <a:gd name="T6" fmla="*/ 29 w 79"/>
                  <a:gd name="T7" fmla="*/ 17 h 152"/>
                  <a:gd name="T8" fmla="*/ 36 w 79"/>
                  <a:gd name="T9" fmla="*/ 25 h 152"/>
                  <a:gd name="T10" fmla="*/ 42 w 79"/>
                  <a:gd name="T11" fmla="*/ 34 h 152"/>
                  <a:gd name="T12" fmla="*/ 47 w 79"/>
                  <a:gd name="T13" fmla="*/ 43 h 152"/>
                  <a:gd name="T14" fmla="*/ 51 w 79"/>
                  <a:gd name="T15" fmla="*/ 53 h 152"/>
                  <a:gd name="T16" fmla="*/ 54 w 79"/>
                  <a:gd name="T17" fmla="*/ 64 h 152"/>
                  <a:gd name="T18" fmla="*/ 57 w 79"/>
                  <a:gd name="T19" fmla="*/ 75 h 152"/>
                  <a:gd name="T20" fmla="*/ 59 w 79"/>
                  <a:gd name="T21" fmla="*/ 86 h 152"/>
                  <a:gd name="T22" fmla="*/ 62 w 79"/>
                  <a:gd name="T23" fmla="*/ 97 h 152"/>
                  <a:gd name="T24" fmla="*/ 64 w 79"/>
                  <a:gd name="T25" fmla="*/ 109 h 152"/>
                  <a:gd name="T26" fmla="*/ 67 w 79"/>
                  <a:gd name="T27" fmla="*/ 120 h 152"/>
                  <a:gd name="T28" fmla="*/ 70 w 79"/>
                  <a:gd name="T29" fmla="*/ 131 h 152"/>
                  <a:gd name="T30" fmla="*/ 74 w 79"/>
                  <a:gd name="T31" fmla="*/ 142 h 152"/>
                  <a:gd name="T32" fmla="*/ 79 w 79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52">
                    <a:moveTo>
                      <a:pt x="0" y="0"/>
                    </a:moveTo>
                    <a:lnTo>
                      <a:pt x="11" y="4"/>
                    </a:lnTo>
                    <a:lnTo>
                      <a:pt x="21" y="10"/>
                    </a:lnTo>
                    <a:lnTo>
                      <a:pt x="29" y="17"/>
                    </a:lnTo>
                    <a:lnTo>
                      <a:pt x="36" y="25"/>
                    </a:lnTo>
                    <a:lnTo>
                      <a:pt x="42" y="34"/>
                    </a:lnTo>
                    <a:lnTo>
                      <a:pt x="47" y="43"/>
                    </a:lnTo>
                    <a:lnTo>
                      <a:pt x="51" y="53"/>
                    </a:lnTo>
                    <a:lnTo>
                      <a:pt x="54" y="64"/>
                    </a:lnTo>
                    <a:lnTo>
                      <a:pt x="57" y="75"/>
                    </a:lnTo>
                    <a:lnTo>
                      <a:pt x="59" y="86"/>
                    </a:lnTo>
                    <a:lnTo>
                      <a:pt x="62" y="97"/>
                    </a:lnTo>
                    <a:lnTo>
                      <a:pt x="64" y="109"/>
                    </a:lnTo>
                    <a:lnTo>
                      <a:pt x="67" y="120"/>
                    </a:lnTo>
                    <a:lnTo>
                      <a:pt x="70" y="131"/>
                    </a:lnTo>
                    <a:lnTo>
                      <a:pt x="74" y="142"/>
                    </a:lnTo>
                    <a:lnTo>
                      <a:pt x="79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0" name="Freeform 896"/>
              <p:cNvSpPr>
                <a:spLocks/>
              </p:cNvSpPr>
              <p:nvPr/>
            </p:nvSpPr>
            <p:spPr bwMode="auto">
              <a:xfrm>
                <a:off x="3529" y="3148"/>
                <a:ext cx="5" cy="17"/>
              </a:xfrm>
              <a:custGeom>
                <a:avLst/>
                <a:gdLst>
                  <a:gd name="T0" fmla="*/ 40 w 40"/>
                  <a:gd name="T1" fmla="*/ 0 h 133"/>
                  <a:gd name="T2" fmla="*/ 39 w 40"/>
                  <a:gd name="T3" fmla="*/ 8 h 133"/>
                  <a:gd name="T4" fmla="*/ 37 w 40"/>
                  <a:gd name="T5" fmla="*/ 17 h 133"/>
                  <a:gd name="T6" fmla="*/ 36 w 40"/>
                  <a:gd name="T7" fmla="*/ 26 h 133"/>
                  <a:gd name="T8" fmla="*/ 35 w 40"/>
                  <a:gd name="T9" fmla="*/ 35 h 133"/>
                  <a:gd name="T10" fmla="*/ 33 w 40"/>
                  <a:gd name="T11" fmla="*/ 44 h 133"/>
                  <a:gd name="T12" fmla="*/ 32 w 40"/>
                  <a:gd name="T13" fmla="*/ 52 h 133"/>
                  <a:gd name="T14" fmla="*/ 30 w 40"/>
                  <a:gd name="T15" fmla="*/ 61 h 133"/>
                  <a:gd name="T16" fmla="*/ 28 w 40"/>
                  <a:gd name="T17" fmla="*/ 69 h 133"/>
                  <a:gd name="T18" fmla="*/ 25 w 40"/>
                  <a:gd name="T19" fmla="*/ 78 h 133"/>
                  <a:gd name="T20" fmla="*/ 23 w 40"/>
                  <a:gd name="T21" fmla="*/ 86 h 133"/>
                  <a:gd name="T22" fmla="*/ 20 w 40"/>
                  <a:gd name="T23" fmla="*/ 94 h 133"/>
                  <a:gd name="T24" fmla="*/ 16 w 40"/>
                  <a:gd name="T25" fmla="*/ 102 h 133"/>
                  <a:gd name="T26" fmla="*/ 13 w 40"/>
                  <a:gd name="T27" fmla="*/ 110 h 133"/>
                  <a:gd name="T28" fmla="*/ 9 w 40"/>
                  <a:gd name="T29" fmla="*/ 118 h 133"/>
                  <a:gd name="T30" fmla="*/ 4 w 40"/>
                  <a:gd name="T31" fmla="*/ 125 h 133"/>
                  <a:gd name="T32" fmla="*/ 0 w 40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33">
                    <a:moveTo>
                      <a:pt x="40" y="0"/>
                    </a:moveTo>
                    <a:lnTo>
                      <a:pt x="39" y="8"/>
                    </a:lnTo>
                    <a:lnTo>
                      <a:pt x="37" y="17"/>
                    </a:lnTo>
                    <a:lnTo>
                      <a:pt x="36" y="26"/>
                    </a:lnTo>
                    <a:lnTo>
                      <a:pt x="35" y="35"/>
                    </a:lnTo>
                    <a:lnTo>
                      <a:pt x="33" y="44"/>
                    </a:lnTo>
                    <a:lnTo>
                      <a:pt x="32" y="52"/>
                    </a:lnTo>
                    <a:lnTo>
                      <a:pt x="30" y="61"/>
                    </a:lnTo>
                    <a:lnTo>
                      <a:pt x="28" y="69"/>
                    </a:lnTo>
                    <a:lnTo>
                      <a:pt x="25" y="78"/>
                    </a:lnTo>
                    <a:lnTo>
                      <a:pt x="23" y="86"/>
                    </a:lnTo>
                    <a:lnTo>
                      <a:pt x="20" y="94"/>
                    </a:lnTo>
                    <a:lnTo>
                      <a:pt x="16" y="102"/>
                    </a:lnTo>
                    <a:lnTo>
                      <a:pt x="13" y="110"/>
                    </a:lnTo>
                    <a:lnTo>
                      <a:pt x="9" y="118"/>
                    </a:lnTo>
                    <a:lnTo>
                      <a:pt x="4" y="125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1" name="Freeform 897"/>
              <p:cNvSpPr>
                <a:spLocks/>
              </p:cNvSpPr>
              <p:nvPr/>
            </p:nvSpPr>
            <p:spPr bwMode="auto">
              <a:xfrm>
                <a:off x="3524" y="3250"/>
                <a:ext cx="8" cy="25"/>
              </a:xfrm>
              <a:custGeom>
                <a:avLst/>
                <a:gdLst>
                  <a:gd name="T0" fmla="*/ 18 w 66"/>
                  <a:gd name="T1" fmla="*/ 62 h 200"/>
                  <a:gd name="T2" fmla="*/ 18 w 66"/>
                  <a:gd name="T3" fmla="*/ 82 h 200"/>
                  <a:gd name="T4" fmla="*/ 19 w 66"/>
                  <a:gd name="T5" fmla="*/ 101 h 200"/>
                  <a:gd name="T6" fmla="*/ 20 w 66"/>
                  <a:gd name="T7" fmla="*/ 119 h 200"/>
                  <a:gd name="T8" fmla="*/ 23 w 66"/>
                  <a:gd name="T9" fmla="*/ 137 h 200"/>
                  <a:gd name="T10" fmla="*/ 26 w 66"/>
                  <a:gd name="T11" fmla="*/ 155 h 200"/>
                  <a:gd name="T12" fmla="*/ 30 w 66"/>
                  <a:gd name="T13" fmla="*/ 172 h 200"/>
                  <a:gd name="T14" fmla="*/ 36 w 66"/>
                  <a:gd name="T15" fmla="*/ 190 h 200"/>
                  <a:gd name="T16" fmla="*/ 35 w 66"/>
                  <a:gd name="T17" fmla="*/ 200 h 200"/>
                  <a:gd name="T18" fmla="*/ 29 w 66"/>
                  <a:gd name="T19" fmla="*/ 200 h 200"/>
                  <a:gd name="T20" fmla="*/ 23 w 66"/>
                  <a:gd name="T21" fmla="*/ 197 h 200"/>
                  <a:gd name="T22" fmla="*/ 19 w 66"/>
                  <a:gd name="T23" fmla="*/ 191 h 200"/>
                  <a:gd name="T24" fmla="*/ 14 w 66"/>
                  <a:gd name="T25" fmla="*/ 183 h 200"/>
                  <a:gd name="T26" fmla="*/ 10 w 66"/>
                  <a:gd name="T27" fmla="*/ 175 h 200"/>
                  <a:gd name="T28" fmla="*/ 6 w 66"/>
                  <a:gd name="T29" fmla="*/ 168 h 200"/>
                  <a:gd name="T30" fmla="*/ 2 w 66"/>
                  <a:gd name="T31" fmla="*/ 161 h 200"/>
                  <a:gd name="T32" fmla="*/ 1 w 66"/>
                  <a:gd name="T33" fmla="*/ 149 h 200"/>
                  <a:gd name="T34" fmla="*/ 4 w 66"/>
                  <a:gd name="T35" fmla="*/ 127 h 200"/>
                  <a:gd name="T36" fmla="*/ 5 w 66"/>
                  <a:gd name="T37" fmla="*/ 103 h 200"/>
                  <a:gd name="T38" fmla="*/ 8 w 66"/>
                  <a:gd name="T39" fmla="*/ 78 h 200"/>
                  <a:gd name="T40" fmla="*/ 13 w 66"/>
                  <a:gd name="T41" fmla="*/ 55 h 200"/>
                  <a:gd name="T42" fmla="*/ 21 w 66"/>
                  <a:gd name="T43" fmla="*/ 33 h 200"/>
                  <a:gd name="T44" fmla="*/ 34 w 66"/>
                  <a:gd name="T45" fmla="*/ 15 h 200"/>
                  <a:gd name="T46" fmla="*/ 53 w 66"/>
                  <a:gd name="T47" fmla="*/ 3 h 200"/>
                  <a:gd name="T48" fmla="*/ 59 w 66"/>
                  <a:gd name="T49" fmla="*/ 0 h 200"/>
                  <a:gd name="T50" fmla="*/ 50 w 66"/>
                  <a:gd name="T51" fmla="*/ 2 h 200"/>
                  <a:gd name="T52" fmla="*/ 43 w 66"/>
                  <a:gd name="T53" fmla="*/ 7 h 200"/>
                  <a:gd name="T54" fmla="*/ 38 w 66"/>
                  <a:gd name="T55" fmla="*/ 15 h 200"/>
                  <a:gd name="T56" fmla="*/ 35 w 66"/>
                  <a:gd name="T57" fmla="*/ 23 h 200"/>
                  <a:gd name="T58" fmla="*/ 31 w 66"/>
                  <a:gd name="T59" fmla="*/ 32 h 200"/>
                  <a:gd name="T60" fmla="*/ 27 w 66"/>
                  <a:gd name="T61" fmla="*/ 42 h 200"/>
                  <a:gd name="T62" fmla="*/ 22 w 66"/>
                  <a:gd name="T63" fmla="*/ 49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6" h="200">
                    <a:moveTo>
                      <a:pt x="19" y="53"/>
                    </a:moveTo>
                    <a:lnTo>
                      <a:pt x="18" y="62"/>
                    </a:lnTo>
                    <a:lnTo>
                      <a:pt x="18" y="72"/>
                    </a:lnTo>
                    <a:lnTo>
                      <a:pt x="18" y="82"/>
                    </a:lnTo>
                    <a:lnTo>
                      <a:pt x="18" y="91"/>
                    </a:lnTo>
                    <a:lnTo>
                      <a:pt x="19" y="101"/>
                    </a:lnTo>
                    <a:lnTo>
                      <a:pt x="19" y="110"/>
                    </a:lnTo>
                    <a:lnTo>
                      <a:pt x="20" y="119"/>
                    </a:lnTo>
                    <a:lnTo>
                      <a:pt x="21" y="128"/>
                    </a:lnTo>
                    <a:lnTo>
                      <a:pt x="23" y="137"/>
                    </a:lnTo>
                    <a:lnTo>
                      <a:pt x="24" y="146"/>
                    </a:lnTo>
                    <a:lnTo>
                      <a:pt x="26" y="155"/>
                    </a:lnTo>
                    <a:lnTo>
                      <a:pt x="28" y="164"/>
                    </a:lnTo>
                    <a:lnTo>
                      <a:pt x="30" y="172"/>
                    </a:lnTo>
                    <a:lnTo>
                      <a:pt x="33" y="181"/>
                    </a:lnTo>
                    <a:lnTo>
                      <a:pt x="36" y="190"/>
                    </a:lnTo>
                    <a:lnTo>
                      <a:pt x="39" y="199"/>
                    </a:lnTo>
                    <a:lnTo>
                      <a:pt x="35" y="200"/>
                    </a:lnTo>
                    <a:lnTo>
                      <a:pt x="32" y="200"/>
                    </a:lnTo>
                    <a:lnTo>
                      <a:pt x="29" y="200"/>
                    </a:lnTo>
                    <a:lnTo>
                      <a:pt x="26" y="198"/>
                    </a:lnTo>
                    <a:lnTo>
                      <a:pt x="23" y="197"/>
                    </a:lnTo>
                    <a:lnTo>
                      <a:pt x="21" y="194"/>
                    </a:lnTo>
                    <a:lnTo>
                      <a:pt x="19" y="191"/>
                    </a:lnTo>
                    <a:lnTo>
                      <a:pt x="16" y="187"/>
                    </a:lnTo>
                    <a:lnTo>
                      <a:pt x="14" y="183"/>
                    </a:lnTo>
                    <a:lnTo>
                      <a:pt x="12" y="179"/>
                    </a:lnTo>
                    <a:lnTo>
                      <a:pt x="10" y="175"/>
                    </a:lnTo>
                    <a:lnTo>
                      <a:pt x="8" y="171"/>
                    </a:lnTo>
                    <a:lnTo>
                      <a:pt x="6" y="168"/>
                    </a:lnTo>
                    <a:lnTo>
                      <a:pt x="4" y="164"/>
                    </a:lnTo>
                    <a:lnTo>
                      <a:pt x="2" y="161"/>
                    </a:lnTo>
                    <a:lnTo>
                      <a:pt x="0" y="159"/>
                    </a:lnTo>
                    <a:lnTo>
                      <a:pt x="1" y="149"/>
                    </a:lnTo>
                    <a:lnTo>
                      <a:pt x="3" y="138"/>
                    </a:lnTo>
                    <a:lnTo>
                      <a:pt x="4" y="127"/>
                    </a:lnTo>
                    <a:lnTo>
                      <a:pt x="4" y="115"/>
                    </a:lnTo>
                    <a:lnTo>
                      <a:pt x="5" y="103"/>
                    </a:lnTo>
                    <a:lnTo>
                      <a:pt x="6" y="90"/>
                    </a:lnTo>
                    <a:lnTo>
                      <a:pt x="8" y="78"/>
                    </a:lnTo>
                    <a:lnTo>
                      <a:pt x="10" y="66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21" y="33"/>
                    </a:lnTo>
                    <a:lnTo>
                      <a:pt x="27" y="23"/>
                    </a:lnTo>
                    <a:lnTo>
                      <a:pt x="34" y="15"/>
                    </a:lnTo>
                    <a:lnTo>
                      <a:pt x="43" y="9"/>
                    </a:lnTo>
                    <a:lnTo>
                      <a:pt x="53" y="3"/>
                    </a:lnTo>
                    <a:lnTo>
                      <a:pt x="66" y="0"/>
                    </a:lnTo>
                    <a:lnTo>
                      <a:pt x="59" y="0"/>
                    </a:lnTo>
                    <a:lnTo>
                      <a:pt x="54" y="1"/>
                    </a:lnTo>
                    <a:lnTo>
                      <a:pt x="50" y="2"/>
                    </a:lnTo>
                    <a:lnTo>
                      <a:pt x="46" y="5"/>
                    </a:lnTo>
                    <a:lnTo>
                      <a:pt x="43" y="7"/>
                    </a:lnTo>
                    <a:lnTo>
                      <a:pt x="41" y="11"/>
                    </a:lnTo>
                    <a:lnTo>
                      <a:pt x="38" y="15"/>
                    </a:lnTo>
                    <a:lnTo>
                      <a:pt x="36" y="19"/>
                    </a:lnTo>
                    <a:lnTo>
                      <a:pt x="35" y="23"/>
                    </a:lnTo>
                    <a:lnTo>
                      <a:pt x="33" y="27"/>
                    </a:lnTo>
                    <a:lnTo>
                      <a:pt x="31" y="32"/>
                    </a:lnTo>
                    <a:lnTo>
                      <a:pt x="29" y="36"/>
                    </a:lnTo>
                    <a:lnTo>
                      <a:pt x="27" y="42"/>
                    </a:lnTo>
                    <a:lnTo>
                      <a:pt x="25" y="46"/>
                    </a:lnTo>
                    <a:lnTo>
                      <a:pt x="22" y="49"/>
                    </a:lnTo>
                    <a:lnTo>
                      <a:pt x="19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2" name="Freeform 898"/>
              <p:cNvSpPr>
                <a:spLocks/>
              </p:cNvSpPr>
              <p:nvPr/>
            </p:nvSpPr>
            <p:spPr bwMode="auto">
              <a:xfrm>
                <a:off x="3526" y="3257"/>
                <a:ext cx="3" cy="18"/>
              </a:xfrm>
              <a:custGeom>
                <a:avLst/>
                <a:gdLst>
                  <a:gd name="T0" fmla="*/ 1 w 21"/>
                  <a:gd name="T1" fmla="*/ 0 h 146"/>
                  <a:gd name="T2" fmla="*/ 0 w 21"/>
                  <a:gd name="T3" fmla="*/ 9 h 146"/>
                  <a:gd name="T4" fmla="*/ 0 w 21"/>
                  <a:gd name="T5" fmla="*/ 19 h 146"/>
                  <a:gd name="T6" fmla="*/ 0 w 21"/>
                  <a:gd name="T7" fmla="*/ 29 h 146"/>
                  <a:gd name="T8" fmla="*/ 0 w 21"/>
                  <a:gd name="T9" fmla="*/ 38 h 146"/>
                  <a:gd name="T10" fmla="*/ 1 w 21"/>
                  <a:gd name="T11" fmla="*/ 48 h 146"/>
                  <a:gd name="T12" fmla="*/ 1 w 21"/>
                  <a:gd name="T13" fmla="*/ 57 h 146"/>
                  <a:gd name="T14" fmla="*/ 2 w 21"/>
                  <a:gd name="T15" fmla="*/ 66 h 146"/>
                  <a:gd name="T16" fmla="*/ 3 w 21"/>
                  <a:gd name="T17" fmla="*/ 75 h 146"/>
                  <a:gd name="T18" fmla="*/ 5 w 21"/>
                  <a:gd name="T19" fmla="*/ 84 h 146"/>
                  <a:gd name="T20" fmla="*/ 6 w 21"/>
                  <a:gd name="T21" fmla="*/ 93 h 146"/>
                  <a:gd name="T22" fmla="*/ 8 w 21"/>
                  <a:gd name="T23" fmla="*/ 102 h 146"/>
                  <a:gd name="T24" fmla="*/ 10 w 21"/>
                  <a:gd name="T25" fmla="*/ 111 h 146"/>
                  <a:gd name="T26" fmla="*/ 12 w 21"/>
                  <a:gd name="T27" fmla="*/ 119 h 146"/>
                  <a:gd name="T28" fmla="*/ 15 w 21"/>
                  <a:gd name="T29" fmla="*/ 128 h 146"/>
                  <a:gd name="T30" fmla="*/ 18 w 21"/>
                  <a:gd name="T31" fmla="*/ 137 h 146"/>
                  <a:gd name="T32" fmla="*/ 21 w 21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46">
                    <a:moveTo>
                      <a:pt x="1" y="0"/>
                    </a:moveTo>
                    <a:lnTo>
                      <a:pt x="0" y="9"/>
                    </a:lnTo>
                    <a:lnTo>
                      <a:pt x="0" y="19"/>
                    </a:lnTo>
                    <a:lnTo>
                      <a:pt x="0" y="29"/>
                    </a:lnTo>
                    <a:lnTo>
                      <a:pt x="0" y="38"/>
                    </a:lnTo>
                    <a:lnTo>
                      <a:pt x="1" y="48"/>
                    </a:lnTo>
                    <a:lnTo>
                      <a:pt x="1" y="57"/>
                    </a:lnTo>
                    <a:lnTo>
                      <a:pt x="2" y="66"/>
                    </a:lnTo>
                    <a:lnTo>
                      <a:pt x="3" y="75"/>
                    </a:lnTo>
                    <a:lnTo>
                      <a:pt x="5" y="84"/>
                    </a:lnTo>
                    <a:lnTo>
                      <a:pt x="6" y="93"/>
                    </a:lnTo>
                    <a:lnTo>
                      <a:pt x="8" y="102"/>
                    </a:lnTo>
                    <a:lnTo>
                      <a:pt x="10" y="111"/>
                    </a:lnTo>
                    <a:lnTo>
                      <a:pt x="12" y="119"/>
                    </a:lnTo>
                    <a:lnTo>
                      <a:pt x="15" y="128"/>
                    </a:lnTo>
                    <a:lnTo>
                      <a:pt x="18" y="137"/>
                    </a:lnTo>
                    <a:lnTo>
                      <a:pt x="21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3" name="Freeform 899"/>
              <p:cNvSpPr>
                <a:spLocks/>
              </p:cNvSpPr>
              <p:nvPr/>
            </p:nvSpPr>
            <p:spPr bwMode="auto">
              <a:xfrm>
                <a:off x="3524" y="3270"/>
                <a:ext cx="5" cy="5"/>
              </a:xfrm>
              <a:custGeom>
                <a:avLst/>
                <a:gdLst>
                  <a:gd name="T0" fmla="*/ 39 w 39"/>
                  <a:gd name="T1" fmla="*/ 40 h 41"/>
                  <a:gd name="T2" fmla="*/ 35 w 39"/>
                  <a:gd name="T3" fmla="*/ 41 h 41"/>
                  <a:gd name="T4" fmla="*/ 32 w 39"/>
                  <a:gd name="T5" fmla="*/ 41 h 41"/>
                  <a:gd name="T6" fmla="*/ 29 w 39"/>
                  <a:gd name="T7" fmla="*/ 41 h 41"/>
                  <a:gd name="T8" fmla="*/ 26 w 39"/>
                  <a:gd name="T9" fmla="*/ 39 h 41"/>
                  <a:gd name="T10" fmla="*/ 23 w 39"/>
                  <a:gd name="T11" fmla="*/ 38 h 41"/>
                  <a:gd name="T12" fmla="*/ 21 w 39"/>
                  <a:gd name="T13" fmla="*/ 35 h 41"/>
                  <a:gd name="T14" fmla="*/ 19 w 39"/>
                  <a:gd name="T15" fmla="*/ 32 h 41"/>
                  <a:gd name="T16" fmla="*/ 16 w 39"/>
                  <a:gd name="T17" fmla="*/ 28 h 41"/>
                  <a:gd name="T18" fmla="*/ 14 w 39"/>
                  <a:gd name="T19" fmla="*/ 24 h 41"/>
                  <a:gd name="T20" fmla="*/ 12 w 39"/>
                  <a:gd name="T21" fmla="*/ 20 h 41"/>
                  <a:gd name="T22" fmla="*/ 10 w 39"/>
                  <a:gd name="T23" fmla="*/ 16 h 41"/>
                  <a:gd name="T24" fmla="*/ 8 w 39"/>
                  <a:gd name="T25" fmla="*/ 12 h 41"/>
                  <a:gd name="T26" fmla="*/ 6 w 39"/>
                  <a:gd name="T27" fmla="*/ 9 h 41"/>
                  <a:gd name="T28" fmla="*/ 4 w 39"/>
                  <a:gd name="T29" fmla="*/ 5 h 41"/>
                  <a:gd name="T30" fmla="*/ 2 w 39"/>
                  <a:gd name="T31" fmla="*/ 2 h 41"/>
                  <a:gd name="T32" fmla="*/ 0 w 39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1">
                    <a:moveTo>
                      <a:pt x="39" y="40"/>
                    </a:moveTo>
                    <a:lnTo>
                      <a:pt x="35" y="41"/>
                    </a:lnTo>
                    <a:lnTo>
                      <a:pt x="32" y="41"/>
                    </a:lnTo>
                    <a:lnTo>
                      <a:pt x="29" y="41"/>
                    </a:lnTo>
                    <a:lnTo>
                      <a:pt x="26" y="39"/>
                    </a:lnTo>
                    <a:lnTo>
                      <a:pt x="23" y="38"/>
                    </a:lnTo>
                    <a:lnTo>
                      <a:pt x="21" y="35"/>
                    </a:lnTo>
                    <a:lnTo>
                      <a:pt x="19" y="32"/>
                    </a:lnTo>
                    <a:lnTo>
                      <a:pt x="16" y="28"/>
                    </a:lnTo>
                    <a:lnTo>
                      <a:pt x="14" y="24"/>
                    </a:lnTo>
                    <a:lnTo>
                      <a:pt x="12" y="20"/>
                    </a:lnTo>
                    <a:lnTo>
                      <a:pt x="10" y="16"/>
                    </a:lnTo>
                    <a:lnTo>
                      <a:pt x="8" y="12"/>
                    </a:lnTo>
                    <a:lnTo>
                      <a:pt x="6" y="9"/>
                    </a:lnTo>
                    <a:lnTo>
                      <a:pt x="4" y="5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4" name="Freeform 900"/>
              <p:cNvSpPr>
                <a:spLocks/>
              </p:cNvSpPr>
              <p:nvPr/>
            </p:nvSpPr>
            <p:spPr bwMode="auto">
              <a:xfrm>
                <a:off x="3524" y="3250"/>
                <a:ext cx="8" cy="20"/>
              </a:xfrm>
              <a:custGeom>
                <a:avLst/>
                <a:gdLst>
                  <a:gd name="T0" fmla="*/ 0 w 66"/>
                  <a:gd name="T1" fmla="*/ 159 h 159"/>
                  <a:gd name="T2" fmla="*/ 1 w 66"/>
                  <a:gd name="T3" fmla="*/ 149 h 159"/>
                  <a:gd name="T4" fmla="*/ 3 w 66"/>
                  <a:gd name="T5" fmla="*/ 138 h 159"/>
                  <a:gd name="T6" fmla="*/ 4 w 66"/>
                  <a:gd name="T7" fmla="*/ 127 h 159"/>
                  <a:gd name="T8" fmla="*/ 4 w 66"/>
                  <a:gd name="T9" fmla="*/ 115 h 159"/>
                  <a:gd name="T10" fmla="*/ 5 w 66"/>
                  <a:gd name="T11" fmla="*/ 103 h 159"/>
                  <a:gd name="T12" fmla="*/ 6 w 66"/>
                  <a:gd name="T13" fmla="*/ 90 h 159"/>
                  <a:gd name="T14" fmla="*/ 8 w 66"/>
                  <a:gd name="T15" fmla="*/ 78 h 159"/>
                  <a:gd name="T16" fmla="*/ 10 w 66"/>
                  <a:gd name="T17" fmla="*/ 66 h 159"/>
                  <a:gd name="T18" fmla="*/ 13 w 66"/>
                  <a:gd name="T19" fmla="*/ 55 h 159"/>
                  <a:gd name="T20" fmla="*/ 16 w 66"/>
                  <a:gd name="T21" fmla="*/ 44 h 159"/>
                  <a:gd name="T22" fmla="*/ 21 w 66"/>
                  <a:gd name="T23" fmla="*/ 33 h 159"/>
                  <a:gd name="T24" fmla="*/ 27 w 66"/>
                  <a:gd name="T25" fmla="*/ 23 h 159"/>
                  <a:gd name="T26" fmla="*/ 34 w 66"/>
                  <a:gd name="T27" fmla="*/ 15 h 159"/>
                  <a:gd name="T28" fmla="*/ 43 w 66"/>
                  <a:gd name="T29" fmla="*/ 9 h 159"/>
                  <a:gd name="T30" fmla="*/ 53 w 66"/>
                  <a:gd name="T31" fmla="*/ 3 h 159"/>
                  <a:gd name="T32" fmla="*/ 66 w 66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159">
                    <a:moveTo>
                      <a:pt x="0" y="159"/>
                    </a:moveTo>
                    <a:lnTo>
                      <a:pt x="1" y="149"/>
                    </a:lnTo>
                    <a:lnTo>
                      <a:pt x="3" y="138"/>
                    </a:lnTo>
                    <a:lnTo>
                      <a:pt x="4" y="127"/>
                    </a:lnTo>
                    <a:lnTo>
                      <a:pt x="4" y="115"/>
                    </a:lnTo>
                    <a:lnTo>
                      <a:pt x="5" y="103"/>
                    </a:lnTo>
                    <a:lnTo>
                      <a:pt x="6" y="90"/>
                    </a:lnTo>
                    <a:lnTo>
                      <a:pt x="8" y="78"/>
                    </a:lnTo>
                    <a:lnTo>
                      <a:pt x="10" y="66"/>
                    </a:lnTo>
                    <a:lnTo>
                      <a:pt x="13" y="55"/>
                    </a:lnTo>
                    <a:lnTo>
                      <a:pt x="16" y="44"/>
                    </a:lnTo>
                    <a:lnTo>
                      <a:pt x="21" y="33"/>
                    </a:lnTo>
                    <a:lnTo>
                      <a:pt x="27" y="23"/>
                    </a:lnTo>
                    <a:lnTo>
                      <a:pt x="34" y="15"/>
                    </a:lnTo>
                    <a:lnTo>
                      <a:pt x="43" y="9"/>
                    </a:lnTo>
                    <a:lnTo>
                      <a:pt x="53" y="3"/>
                    </a:lnTo>
                    <a:lnTo>
                      <a:pt x="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5" name="Freeform 901"/>
              <p:cNvSpPr>
                <a:spLocks/>
              </p:cNvSpPr>
              <p:nvPr/>
            </p:nvSpPr>
            <p:spPr bwMode="auto">
              <a:xfrm>
                <a:off x="3526" y="3250"/>
                <a:ext cx="6" cy="7"/>
              </a:xfrm>
              <a:custGeom>
                <a:avLst/>
                <a:gdLst>
                  <a:gd name="T0" fmla="*/ 47 w 47"/>
                  <a:gd name="T1" fmla="*/ 0 h 53"/>
                  <a:gd name="T2" fmla="*/ 40 w 47"/>
                  <a:gd name="T3" fmla="*/ 0 h 53"/>
                  <a:gd name="T4" fmla="*/ 35 w 47"/>
                  <a:gd name="T5" fmla="*/ 1 h 53"/>
                  <a:gd name="T6" fmla="*/ 31 w 47"/>
                  <a:gd name="T7" fmla="*/ 2 h 53"/>
                  <a:gd name="T8" fmla="*/ 27 w 47"/>
                  <a:gd name="T9" fmla="*/ 5 h 53"/>
                  <a:gd name="T10" fmla="*/ 24 w 47"/>
                  <a:gd name="T11" fmla="*/ 7 h 53"/>
                  <a:gd name="T12" fmla="*/ 22 w 47"/>
                  <a:gd name="T13" fmla="*/ 11 h 53"/>
                  <a:gd name="T14" fmla="*/ 19 w 47"/>
                  <a:gd name="T15" fmla="*/ 15 h 53"/>
                  <a:gd name="T16" fmla="*/ 17 w 47"/>
                  <a:gd name="T17" fmla="*/ 19 h 53"/>
                  <a:gd name="T18" fmla="*/ 16 w 47"/>
                  <a:gd name="T19" fmla="*/ 23 h 53"/>
                  <a:gd name="T20" fmla="*/ 14 w 47"/>
                  <a:gd name="T21" fmla="*/ 27 h 53"/>
                  <a:gd name="T22" fmla="*/ 12 w 47"/>
                  <a:gd name="T23" fmla="*/ 32 h 53"/>
                  <a:gd name="T24" fmla="*/ 10 w 47"/>
                  <a:gd name="T25" fmla="*/ 36 h 53"/>
                  <a:gd name="T26" fmla="*/ 8 w 47"/>
                  <a:gd name="T27" fmla="*/ 42 h 53"/>
                  <a:gd name="T28" fmla="*/ 6 w 47"/>
                  <a:gd name="T29" fmla="*/ 46 h 53"/>
                  <a:gd name="T30" fmla="*/ 3 w 47"/>
                  <a:gd name="T31" fmla="*/ 49 h 53"/>
                  <a:gd name="T32" fmla="*/ 0 w 47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3">
                    <a:moveTo>
                      <a:pt x="47" y="0"/>
                    </a:moveTo>
                    <a:lnTo>
                      <a:pt x="40" y="0"/>
                    </a:lnTo>
                    <a:lnTo>
                      <a:pt x="35" y="1"/>
                    </a:lnTo>
                    <a:lnTo>
                      <a:pt x="31" y="2"/>
                    </a:lnTo>
                    <a:lnTo>
                      <a:pt x="27" y="5"/>
                    </a:lnTo>
                    <a:lnTo>
                      <a:pt x="24" y="7"/>
                    </a:lnTo>
                    <a:lnTo>
                      <a:pt x="22" y="11"/>
                    </a:lnTo>
                    <a:lnTo>
                      <a:pt x="19" y="15"/>
                    </a:lnTo>
                    <a:lnTo>
                      <a:pt x="17" y="19"/>
                    </a:lnTo>
                    <a:lnTo>
                      <a:pt x="16" y="23"/>
                    </a:lnTo>
                    <a:lnTo>
                      <a:pt x="14" y="27"/>
                    </a:lnTo>
                    <a:lnTo>
                      <a:pt x="12" y="32"/>
                    </a:lnTo>
                    <a:lnTo>
                      <a:pt x="10" y="36"/>
                    </a:lnTo>
                    <a:lnTo>
                      <a:pt x="8" y="42"/>
                    </a:lnTo>
                    <a:lnTo>
                      <a:pt x="6" y="46"/>
                    </a:lnTo>
                    <a:lnTo>
                      <a:pt x="3" y="49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6" name="Freeform 902"/>
              <p:cNvSpPr>
                <a:spLocks/>
              </p:cNvSpPr>
              <p:nvPr/>
            </p:nvSpPr>
            <p:spPr bwMode="auto">
              <a:xfrm>
                <a:off x="3476" y="3460"/>
                <a:ext cx="44" cy="114"/>
              </a:xfrm>
              <a:custGeom>
                <a:avLst/>
                <a:gdLst>
                  <a:gd name="T0" fmla="*/ 107 w 351"/>
                  <a:gd name="T1" fmla="*/ 867 h 912"/>
                  <a:gd name="T2" fmla="*/ 98 w 351"/>
                  <a:gd name="T3" fmla="*/ 849 h 912"/>
                  <a:gd name="T4" fmla="*/ 91 w 351"/>
                  <a:gd name="T5" fmla="*/ 830 h 912"/>
                  <a:gd name="T6" fmla="*/ 85 w 351"/>
                  <a:gd name="T7" fmla="*/ 810 h 912"/>
                  <a:gd name="T8" fmla="*/ 81 w 351"/>
                  <a:gd name="T9" fmla="*/ 790 h 912"/>
                  <a:gd name="T10" fmla="*/ 79 w 351"/>
                  <a:gd name="T11" fmla="*/ 769 h 912"/>
                  <a:gd name="T12" fmla="*/ 79 w 351"/>
                  <a:gd name="T13" fmla="*/ 747 h 912"/>
                  <a:gd name="T14" fmla="*/ 83 w 351"/>
                  <a:gd name="T15" fmla="*/ 727 h 912"/>
                  <a:gd name="T16" fmla="*/ 92 w 351"/>
                  <a:gd name="T17" fmla="*/ 707 h 912"/>
                  <a:gd name="T18" fmla="*/ 97 w 351"/>
                  <a:gd name="T19" fmla="*/ 689 h 912"/>
                  <a:gd name="T20" fmla="*/ 96 w 351"/>
                  <a:gd name="T21" fmla="*/ 670 h 912"/>
                  <a:gd name="T22" fmla="*/ 90 w 351"/>
                  <a:gd name="T23" fmla="*/ 652 h 912"/>
                  <a:gd name="T24" fmla="*/ 80 w 351"/>
                  <a:gd name="T25" fmla="*/ 632 h 912"/>
                  <a:gd name="T26" fmla="*/ 68 w 351"/>
                  <a:gd name="T27" fmla="*/ 612 h 912"/>
                  <a:gd name="T28" fmla="*/ 57 w 351"/>
                  <a:gd name="T29" fmla="*/ 593 h 912"/>
                  <a:gd name="T30" fmla="*/ 49 w 351"/>
                  <a:gd name="T31" fmla="*/ 573 h 912"/>
                  <a:gd name="T32" fmla="*/ 40 w 351"/>
                  <a:gd name="T33" fmla="*/ 530 h 912"/>
                  <a:gd name="T34" fmla="*/ 37 w 351"/>
                  <a:gd name="T35" fmla="*/ 463 h 912"/>
                  <a:gd name="T36" fmla="*/ 39 w 351"/>
                  <a:gd name="T37" fmla="*/ 397 h 912"/>
                  <a:gd name="T38" fmla="*/ 43 w 351"/>
                  <a:gd name="T39" fmla="*/ 332 h 912"/>
                  <a:gd name="T40" fmla="*/ 46 w 351"/>
                  <a:gd name="T41" fmla="*/ 267 h 912"/>
                  <a:gd name="T42" fmla="*/ 45 w 351"/>
                  <a:gd name="T43" fmla="*/ 204 h 912"/>
                  <a:gd name="T44" fmla="*/ 36 w 351"/>
                  <a:gd name="T45" fmla="*/ 142 h 912"/>
                  <a:gd name="T46" fmla="*/ 15 w 351"/>
                  <a:gd name="T47" fmla="*/ 82 h 912"/>
                  <a:gd name="T48" fmla="*/ 0 w 351"/>
                  <a:gd name="T49" fmla="*/ 55 h 912"/>
                  <a:gd name="T50" fmla="*/ 120 w 351"/>
                  <a:gd name="T51" fmla="*/ 0 h 912"/>
                  <a:gd name="T52" fmla="*/ 147 w 351"/>
                  <a:gd name="T53" fmla="*/ 57 h 912"/>
                  <a:gd name="T54" fmla="*/ 171 w 351"/>
                  <a:gd name="T55" fmla="*/ 115 h 912"/>
                  <a:gd name="T56" fmla="*/ 192 w 351"/>
                  <a:gd name="T57" fmla="*/ 176 h 912"/>
                  <a:gd name="T58" fmla="*/ 210 w 351"/>
                  <a:gd name="T59" fmla="*/ 236 h 912"/>
                  <a:gd name="T60" fmla="*/ 226 w 351"/>
                  <a:gd name="T61" fmla="*/ 298 h 912"/>
                  <a:gd name="T62" fmla="*/ 241 w 351"/>
                  <a:gd name="T63" fmla="*/ 360 h 912"/>
                  <a:gd name="T64" fmla="*/ 257 w 351"/>
                  <a:gd name="T65" fmla="*/ 422 h 912"/>
                  <a:gd name="T66" fmla="*/ 272 w 351"/>
                  <a:gd name="T67" fmla="*/ 485 h 912"/>
                  <a:gd name="T68" fmla="*/ 267 w 351"/>
                  <a:gd name="T69" fmla="*/ 537 h 912"/>
                  <a:gd name="T70" fmla="*/ 265 w 351"/>
                  <a:gd name="T71" fmla="*/ 590 h 912"/>
                  <a:gd name="T72" fmla="*/ 267 w 351"/>
                  <a:gd name="T73" fmla="*/ 643 h 912"/>
                  <a:gd name="T74" fmla="*/ 272 w 351"/>
                  <a:gd name="T75" fmla="*/ 694 h 912"/>
                  <a:gd name="T76" fmla="*/ 283 w 351"/>
                  <a:gd name="T77" fmla="*/ 743 h 912"/>
                  <a:gd name="T78" fmla="*/ 299 w 351"/>
                  <a:gd name="T79" fmla="*/ 791 h 912"/>
                  <a:gd name="T80" fmla="*/ 321 w 351"/>
                  <a:gd name="T81" fmla="*/ 835 h 912"/>
                  <a:gd name="T82" fmla="*/ 351 w 351"/>
                  <a:gd name="T83" fmla="*/ 876 h 912"/>
                  <a:gd name="T84" fmla="*/ 324 w 351"/>
                  <a:gd name="T85" fmla="*/ 892 h 912"/>
                  <a:gd name="T86" fmla="*/ 295 w 351"/>
                  <a:gd name="T87" fmla="*/ 903 h 912"/>
                  <a:gd name="T88" fmla="*/ 265 w 351"/>
                  <a:gd name="T89" fmla="*/ 910 h 912"/>
                  <a:gd name="T90" fmla="*/ 234 w 351"/>
                  <a:gd name="T91" fmla="*/ 912 h 912"/>
                  <a:gd name="T92" fmla="*/ 203 w 351"/>
                  <a:gd name="T93" fmla="*/ 910 h 912"/>
                  <a:gd name="T94" fmla="*/ 172 w 351"/>
                  <a:gd name="T95" fmla="*/ 903 h 912"/>
                  <a:gd name="T96" fmla="*/ 142 w 351"/>
                  <a:gd name="T97" fmla="*/ 892 h 912"/>
                  <a:gd name="T98" fmla="*/ 112 w 351"/>
                  <a:gd name="T99" fmla="*/ 876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51" h="912">
                    <a:moveTo>
                      <a:pt x="112" y="876"/>
                    </a:moveTo>
                    <a:lnTo>
                      <a:pt x="107" y="867"/>
                    </a:lnTo>
                    <a:lnTo>
                      <a:pt x="102" y="858"/>
                    </a:lnTo>
                    <a:lnTo>
                      <a:pt x="98" y="849"/>
                    </a:lnTo>
                    <a:lnTo>
                      <a:pt x="94" y="840"/>
                    </a:lnTo>
                    <a:lnTo>
                      <a:pt x="91" y="830"/>
                    </a:lnTo>
                    <a:lnTo>
                      <a:pt x="87" y="820"/>
                    </a:lnTo>
                    <a:lnTo>
                      <a:pt x="85" y="810"/>
                    </a:lnTo>
                    <a:lnTo>
                      <a:pt x="82" y="800"/>
                    </a:lnTo>
                    <a:lnTo>
                      <a:pt x="81" y="790"/>
                    </a:lnTo>
                    <a:lnTo>
                      <a:pt x="79" y="780"/>
                    </a:lnTo>
                    <a:lnTo>
                      <a:pt x="79" y="769"/>
                    </a:lnTo>
                    <a:lnTo>
                      <a:pt x="79" y="758"/>
                    </a:lnTo>
                    <a:lnTo>
                      <a:pt x="79" y="747"/>
                    </a:lnTo>
                    <a:lnTo>
                      <a:pt x="81" y="737"/>
                    </a:lnTo>
                    <a:lnTo>
                      <a:pt x="83" y="727"/>
                    </a:lnTo>
                    <a:lnTo>
                      <a:pt x="86" y="717"/>
                    </a:lnTo>
                    <a:lnTo>
                      <a:pt x="92" y="707"/>
                    </a:lnTo>
                    <a:lnTo>
                      <a:pt x="96" y="698"/>
                    </a:lnTo>
                    <a:lnTo>
                      <a:pt x="97" y="689"/>
                    </a:lnTo>
                    <a:lnTo>
                      <a:pt x="98" y="680"/>
                    </a:lnTo>
                    <a:lnTo>
                      <a:pt x="96" y="670"/>
                    </a:lnTo>
                    <a:lnTo>
                      <a:pt x="93" y="661"/>
                    </a:lnTo>
                    <a:lnTo>
                      <a:pt x="90" y="652"/>
                    </a:lnTo>
                    <a:lnTo>
                      <a:pt x="85" y="642"/>
                    </a:lnTo>
                    <a:lnTo>
                      <a:pt x="80" y="632"/>
                    </a:lnTo>
                    <a:lnTo>
                      <a:pt x="74" y="623"/>
                    </a:lnTo>
                    <a:lnTo>
                      <a:pt x="68" y="612"/>
                    </a:lnTo>
                    <a:lnTo>
                      <a:pt x="63" y="602"/>
                    </a:lnTo>
                    <a:lnTo>
                      <a:pt x="57" y="593"/>
                    </a:lnTo>
                    <a:lnTo>
                      <a:pt x="53" y="583"/>
                    </a:lnTo>
                    <a:lnTo>
                      <a:pt x="49" y="573"/>
                    </a:lnTo>
                    <a:lnTo>
                      <a:pt x="46" y="564"/>
                    </a:lnTo>
                    <a:lnTo>
                      <a:pt x="40" y="530"/>
                    </a:lnTo>
                    <a:lnTo>
                      <a:pt x="38" y="497"/>
                    </a:lnTo>
                    <a:lnTo>
                      <a:pt x="37" y="463"/>
                    </a:lnTo>
                    <a:lnTo>
                      <a:pt x="37" y="430"/>
                    </a:lnTo>
                    <a:lnTo>
                      <a:pt x="39" y="397"/>
                    </a:lnTo>
                    <a:lnTo>
                      <a:pt x="41" y="365"/>
                    </a:lnTo>
                    <a:lnTo>
                      <a:pt x="43" y="332"/>
                    </a:lnTo>
                    <a:lnTo>
                      <a:pt x="45" y="299"/>
                    </a:lnTo>
                    <a:lnTo>
                      <a:pt x="46" y="267"/>
                    </a:lnTo>
                    <a:lnTo>
                      <a:pt x="46" y="235"/>
                    </a:lnTo>
                    <a:lnTo>
                      <a:pt x="45" y="204"/>
                    </a:lnTo>
                    <a:lnTo>
                      <a:pt x="42" y="173"/>
                    </a:lnTo>
                    <a:lnTo>
                      <a:pt x="36" y="142"/>
                    </a:lnTo>
                    <a:lnTo>
                      <a:pt x="27" y="112"/>
                    </a:lnTo>
                    <a:lnTo>
                      <a:pt x="15" y="82"/>
                    </a:lnTo>
                    <a:lnTo>
                      <a:pt x="0" y="54"/>
                    </a:lnTo>
                    <a:lnTo>
                      <a:pt x="0" y="55"/>
                    </a:lnTo>
                    <a:lnTo>
                      <a:pt x="119" y="1"/>
                    </a:lnTo>
                    <a:lnTo>
                      <a:pt x="120" y="0"/>
                    </a:lnTo>
                    <a:lnTo>
                      <a:pt x="134" y="29"/>
                    </a:lnTo>
                    <a:lnTo>
                      <a:pt x="147" y="57"/>
                    </a:lnTo>
                    <a:lnTo>
                      <a:pt x="160" y="86"/>
                    </a:lnTo>
                    <a:lnTo>
                      <a:pt x="171" y="115"/>
                    </a:lnTo>
                    <a:lnTo>
                      <a:pt x="182" y="145"/>
                    </a:lnTo>
                    <a:lnTo>
                      <a:pt x="192" y="176"/>
                    </a:lnTo>
                    <a:lnTo>
                      <a:pt x="201" y="206"/>
                    </a:lnTo>
                    <a:lnTo>
                      <a:pt x="210" y="236"/>
                    </a:lnTo>
                    <a:lnTo>
                      <a:pt x="218" y="267"/>
                    </a:lnTo>
                    <a:lnTo>
                      <a:pt x="226" y="298"/>
                    </a:lnTo>
                    <a:lnTo>
                      <a:pt x="233" y="329"/>
                    </a:lnTo>
                    <a:lnTo>
                      <a:pt x="241" y="360"/>
                    </a:lnTo>
                    <a:lnTo>
                      <a:pt x="249" y="391"/>
                    </a:lnTo>
                    <a:lnTo>
                      <a:pt x="257" y="422"/>
                    </a:lnTo>
                    <a:lnTo>
                      <a:pt x="264" y="453"/>
                    </a:lnTo>
                    <a:lnTo>
                      <a:pt x="272" y="485"/>
                    </a:lnTo>
                    <a:lnTo>
                      <a:pt x="269" y="511"/>
                    </a:lnTo>
                    <a:lnTo>
                      <a:pt x="267" y="537"/>
                    </a:lnTo>
                    <a:lnTo>
                      <a:pt x="265" y="563"/>
                    </a:lnTo>
                    <a:lnTo>
                      <a:pt x="265" y="590"/>
                    </a:lnTo>
                    <a:lnTo>
                      <a:pt x="265" y="617"/>
                    </a:lnTo>
                    <a:lnTo>
                      <a:pt x="267" y="643"/>
                    </a:lnTo>
                    <a:lnTo>
                      <a:pt x="269" y="668"/>
                    </a:lnTo>
                    <a:lnTo>
                      <a:pt x="272" y="694"/>
                    </a:lnTo>
                    <a:lnTo>
                      <a:pt x="277" y="718"/>
                    </a:lnTo>
                    <a:lnTo>
                      <a:pt x="283" y="743"/>
                    </a:lnTo>
                    <a:lnTo>
                      <a:pt x="290" y="767"/>
                    </a:lnTo>
                    <a:lnTo>
                      <a:pt x="299" y="791"/>
                    </a:lnTo>
                    <a:lnTo>
                      <a:pt x="310" y="813"/>
                    </a:lnTo>
                    <a:lnTo>
                      <a:pt x="321" y="835"/>
                    </a:lnTo>
                    <a:lnTo>
                      <a:pt x="335" y="856"/>
                    </a:lnTo>
                    <a:lnTo>
                      <a:pt x="351" y="876"/>
                    </a:lnTo>
                    <a:lnTo>
                      <a:pt x="337" y="884"/>
                    </a:lnTo>
                    <a:lnTo>
                      <a:pt x="324" y="892"/>
                    </a:lnTo>
                    <a:lnTo>
                      <a:pt x="310" y="898"/>
                    </a:lnTo>
                    <a:lnTo>
                      <a:pt x="295" y="903"/>
                    </a:lnTo>
                    <a:lnTo>
                      <a:pt x="280" y="907"/>
                    </a:lnTo>
                    <a:lnTo>
                      <a:pt x="265" y="910"/>
                    </a:lnTo>
                    <a:lnTo>
                      <a:pt x="250" y="912"/>
                    </a:lnTo>
                    <a:lnTo>
                      <a:pt x="234" y="912"/>
                    </a:lnTo>
                    <a:lnTo>
                      <a:pt x="218" y="912"/>
                    </a:lnTo>
                    <a:lnTo>
                      <a:pt x="203" y="910"/>
                    </a:lnTo>
                    <a:lnTo>
                      <a:pt x="187" y="907"/>
                    </a:lnTo>
                    <a:lnTo>
                      <a:pt x="172" y="903"/>
                    </a:lnTo>
                    <a:lnTo>
                      <a:pt x="157" y="898"/>
                    </a:lnTo>
                    <a:lnTo>
                      <a:pt x="142" y="892"/>
                    </a:lnTo>
                    <a:lnTo>
                      <a:pt x="127" y="884"/>
                    </a:lnTo>
                    <a:lnTo>
                      <a:pt x="112" y="876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7" name="Freeform 903"/>
              <p:cNvSpPr>
                <a:spLocks/>
              </p:cNvSpPr>
              <p:nvPr/>
            </p:nvSpPr>
            <p:spPr bwMode="auto">
              <a:xfrm>
                <a:off x="3486" y="3549"/>
                <a:ext cx="4" cy="20"/>
              </a:xfrm>
              <a:custGeom>
                <a:avLst/>
                <a:gdLst>
                  <a:gd name="T0" fmla="*/ 33 w 33"/>
                  <a:gd name="T1" fmla="*/ 159 h 159"/>
                  <a:gd name="T2" fmla="*/ 28 w 33"/>
                  <a:gd name="T3" fmla="*/ 150 h 159"/>
                  <a:gd name="T4" fmla="*/ 23 w 33"/>
                  <a:gd name="T5" fmla="*/ 141 h 159"/>
                  <a:gd name="T6" fmla="*/ 19 w 33"/>
                  <a:gd name="T7" fmla="*/ 132 h 159"/>
                  <a:gd name="T8" fmla="*/ 15 w 33"/>
                  <a:gd name="T9" fmla="*/ 123 h 159"/>
                  <a:gd name="T10" fmla="*/ 12 w 33"/>
                  <a:gd name="T11" fmla="*/ 113 h 159"/>
                  <a:gd name="T12" fmla="*/ 8 w 33"/>
                  <a:gd name="T13" fmla="*/ 103 h 159"/>
                  <a:gd name="T14" fmla="*/ 6 w 33"/>
                  <a:gd name="T15" fmla="*/ 93 h 159"/>
                  <a:gd name="T16" fmla="*/ 3 w 33"/>
                  <a:gd name="T17" fmla="*/ 83 h 159"/>
                  <a:gd name="T18" fmla="*/ 2 w 33"/>
                  <a:gd name="T19" fmla="*/ 73 h 159"/>
                  <a:gd name="T20" fmla="*/ 0 w 33"/>
                  <a:gd name="T21" fmla="*/ 63 h 159"/>
                  <a:gd name="T22" fmla="*/ 0 w 33"/>
                  <a:gd name="T23" fmla="*/ 52 h 159"/>
                  <a:gd name="T24" fmla="*/ 0 w 33"/>
                  <a:gd name="T25" fmla="*/ 41 h 159"/>
                  <a:gd name="T26" fmla="*/ 0 w 33"/>
                  <a:gd name="T27" fmla="*/ 30 h 159"/>
                  <a:gd name="T28" fmla="*/ 2 w 33"/>
                  <a:gd name="T29" fmla="*/ 20 h 159"/>
                  <a:gd name="T30" fmla="*/ 4 w 33"/>
                  <a:gd name="T31" fmla="*/ 10 h 159"/>
                  <a:gd name="T32" fmla="*/ 7 w 33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59">
                    <a:moveTo>
                      <a:pt x="33" y="159"/>
                    </a:moveTo>
                    <a:lnTo>
                      <a:pt x="28" y="150"/>
                    </a:lnTo>
                    <a:lnTo>
                      <a:pt x="23" y="141"/>
                    </a:lnTo>
                    <a:lnTo>
                      <a:pt x="19" y="132"/>
                    </a:lnTo>
                    <a:lnTo>
                      <a:pt x="15" y="123"/>
                    </a:lnTo>
                    <a:lnTo>
                      <a:pt x="12" y="113"/>
                    </a:lnTo>
                    <a:lnTo>
                      <a:pt x="8" y="103"/>
                    </a:lnTo>
                    <a:lnTo>
                      <a:pt x="6" y="93"/>
                    </a:lnTo>
                    <a:lnTo>
                      <a:pt x="3" y="83"/>
                    </a:lnTo>
                    <a:lnTo>
                      <a:pt x="2" y="73"/>
                    </a:lnTo>
                    <a:lnTo>
                      <a:pt x="0" y="63"/>
                    </a:lnTo>
                    <a:lnTo>
                      <a:pt x="0" y="52"/>
                    </a:lnTo>
                    <a:lnTo>
                      <a:pt x="0" y="41"/>
                    </a:lnTo>
                    <a:lnTo>
                      <a:pt x="0" y="30"/>
                    </a:lnTo>
                    <a:lnTo>
                      <a:pt x="2" y="20"/>
                    </a:lnTo>
                    <a:lnTo>
                      <a:pt x="4" y="1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8" name="Freeform 904"/>
              <p:cNvSpPr>
                <a:spLocks/>
              </p:cNvSpPr>
              <p:nvPr/>
            </p:nvSpPr>
            <p:spPr bwMode="auto">
              <a:xfrm>
                <a:off x="3482" y="3530"/>
                <a:ext cx="7" cy="19"/>
              </a:xfrm>
              <a:custGeom>
                <a:avLst/>
                <a:gdLst>
                  <a:gd name="T0" fmla="*/ 40 w 52"/>
                  <a:gd name="T1" fmla="*/ 153 h 153"/>
                  <a:gd name="T2" fmla="*/ 46 w 52"/>
                  <a:gd name="T3" fmla="*/ 143 h 153"/>
                  <a:gd name="T4" fmla="*/ 50 w 52"/>
                  <a:gd name="T5" fmla="*/ 134 h 153"/>
                  <a:gd name="T6" fmla="*/ 51 w 52"/>
                  <a:gd name="T7" fmla="*/ 125 h 153"/>
                  <a:gd name="T8" fmla="*/ 52 w 52"/>
                  <a:gd name="T9" fmla="*/ 116 h 153"/>
                  <a:gd name="T10" fmla="*/ 50 w 52"/>
                  <a:gd name="T11" fmla="*/ 106 h 153"/>
                  <a:gd name="T12" fmla="*/ 47 w 52"/>
                  <a:gd name="T13" fmla="*/ 97 h 153"/>
                  <a:gd name="T14" fmla="*/ 44 w 52"/>
                  <a:gd name="T15" fmla="*/ 88 h 153"/>
                  <a:gd name="T16" fmla="*/ 39 w 52"/>
                  <a:gd name="T17" fmla="*/ 78 h 153"/>
                  <a:gd name="T18" fmla="*/ 34 w 52"/>
                  <a:gd name="T19" fmla="*/ 68 h 153"/>
                  <a:gd name="T20" fmla="*/ 28 w 52"/>
                  <a:gd name="T21" fmla="*/ 59 h 153"/>
                  <a:gd name="T22" fmla="*/ 22 w 52"/>
                  <a:gd name="T23" fmla="*/ 48 h 153"/>
                  <a:gd name="T24" fmla="*/ 17 w 52"/>
                  <a:gd name="T25" fmla="*/ 38 h 153"/>
                  <a:gd name="T26" fmla="*/ 11 w 52"/>
                  <a:gd name="T27" fmla="*/ 29 h 153"/>
                  <a:gd name="T28" fmla="*/ 7 w 52"/>
                  <a:gd name="T29" fmla="*/ 19 h 153"/>
                  <a:gd name="T30" fmla="*/ 3 w 52"/>
                  <a:gd name="T31" fmla="*/ 9 h 153"/>
                  <a:gd name="T32" fmla="*/ 0 w 52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53">
                    <a:moveTo>
                      <a:pt x="40" y="153"/>
                    </a:moveTo>
                    <a:lnTo>
                      <a:pt x="46" y="143"/>
                    </a:lnTo>
                    <a:lnTo>
                      <a:pt x="50" y="134"/>
                    </a:lnTo>
                    <a:lnTo>
                      <a:pt x="51" y="125"/>
                    </a:lnTo>
                    <a:lnTo>
                      <a:pt x="52" y="116"/>
                    </a:lnTo>
                    <a:lnTo>
                      <a:pt x="50" y="106"/>
                    </a:lnTo>
                    <a:lnTo>
                      <a:pt x="47" y="97"/>
                    </a:lnTo>
                    <a:lnTo>
                      <a:pt x="44" y="88"/>
                    </a:lnTo>
                    <a:lnTo>
                      <a:pt x="39" y="78"/>
                    </a:lnTo>
                    <a:lnTo>
                      <a:pt x="34" y="68"/>
                    </a:lnTo>
                    <a:lnTo>
                      <a:pt x="28" y="59"/>
                    </a:lnTo>
                    <a:lnTo>
                      <a:pt x="22" y="48"/>
                    </a:lnTo>
                    <a:lnTo>
                      <a:pt x="17" y="38"/>
                    </a:lnTo>
                    <a:lnTo>
                      <a:pt x="11" y="29"/>
                    </a:lnTo>
                    <a:lnTo>
                      <a:pt x="7" y="19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09" name="Freeform 905"/>
              <p:cNvSpPr>
                <a:spLocks/>
              </p:cNvSpPr>
              <p:nvPr/>
            </p:nvSpPr>
            <p:spPr bwMode="auto">
              <a:xfrm>
                <a:off x="3476" y="3466"/>
                <a:ext cx="6" cy="64"/>
              </a:xfrm>
              <a:custGeom>
                <a:avLst/>
                <a:gdLst>
                  <a:gd name="T0" fmla="*/ 46 w 46"/>
                  <a:gd name="T1" fmla="*/ 510 h 510"/>
                  <a:gd name="T2" fmla="*/ 40 w 46"/>
                  <a:gd name="T3" fmla="*/ 476 h 510"/>
                  <a:gd name="T4" fmla="*/ 38 w 46"/>
                  <a:gd name="T5" fmla="*/ 443 h 510"/>
                  <a:gd name="T6" fmla="*/ 37 w 46"/>
                  <a:gd name="T7" fmla="*/ 409 h 510"/>
                  <a:gd name="T8" fmla="*/ 37 w 46"/>
                  <a:gd name="T9" fmla="*/ 376 h 510"/>
                  <a:gd name="T10" fmla="*/ 39 w 46"/>
                  <a:gd name="T11" fmla="*/ 343 h 510"/>
                  <a:gd name="T12" fmla="*/ 41 w 46"/>
                  <a:gd name="T13" fmla="*/ 311 h 510"/>
                  <a:gd name="T14" fmla="*/ 43 w 46"/>
                  <a:gd name="T15" fmla="*/ 278 h 510"/>
                  <a:gd name="T16" fmla="*/ 45 w 46"/>
                  <a:gd name="T17" fmla="*/ 245 h 510"/>
                  <a:gd name="T18" fmla="*/ 46 w 46"/>
                  <a:gd name="T19" fmla="*/ 213 h 510"/>
                  <a:gd name="T20" fmla="*/ 46 w 46"/>
                  <a:gd name="T21" fmla="*/ 181 h 510"/>
                  <a:gd name="T22" fmla="*/ 45 w 46"/>
                  <a:gd name="T23" fmla="*/ 150 h 510"/>
                  <a:gd name="T24" fmla="*/ 42 w 46"/>
                  <a:gd name="T25" fmla="*/ 119 h 510"/>
                  <a:gd name="T26" fmla="*/ 36 w 46"/>
                  <a:gd name="T27" fmla="*/ 88 h 510"/>
                  <a:gd name="T28" fmla="*/ 27 w 46"/>
                  <a:gd name="T29" fmla="*/ 58 h 510"/>
                  <a:gd name="T30" fmla="*/ 15 w 46"/>
                  <a:gd name="T31" fmla="*/ 28 h 510"/>
                  <a:gd name="T32" fmla="*/ 0 w 46"/>
                  <a:gd name="T33" fmla="*/ 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510">
                    <a:moveTo>
                      <a:pt x="46" y="510"/>
                    </a:moveTo>
                    <a:lnTo>
                      <a:pt x="40" y="476"/>
                    </a:lnTo>
                    <a:lnTo>
                      <a:pt x="38" y="443"/>
                    </a:lnTo>
                    <a:lnTo>
                      <a:pt x="37" y="409"/>
                    </a:lnTo>
                    <a:lnTo>
                      <a:pt x="37" y="376"/>
                    </a:lnTo>
                    <a:lnTo>
                      <a:pt x="39" y="343"/>
                    </a:lnTo>
                    <a:lnTo>
                      <a:pt x="41" y="311"/>
                    </a:lnTo>
                    <a:lnTo>
                      <a:pt x="43" y="278"/>
                    </a:lnTo>
                    <a:lnTo>
                      <a:pt x="45" y="245"/>
                    </a:lnTo>
                    <a:lnTo>
                      <a:pt x="46" y="213"/>
                    </a:lnTo>
                    <a:lnTo>
                      <a:pt x="46" y="181"/>
                    </a:lnTo>
                    <a:lnTo>
                      <a:pt x="45" y="150"/>
                    </a:lnTo>
                    <a:lnTo>
                      <a:pt x="42" y="119"/>
                    </a:lnTo>
                    <a:lnTo>
                      <a:pt x="36" y="88"/>
                    </a:lnTo>
                    <a:lnTo>
                      <a:pt x="27" y="58"/>
                    </a:lnTo>
                    <a:lnTo>
                      <a:pt x="15" y="2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0" name="Line 906"/>
              <p:cNvSpPr>
                <a:spLocks noChangeShapeType="1"/>
              </p:cNvSpPr>
              <p:nvPr/>
            </p:nvSpPr>
            <p:spPr bwMode="auto">
              <a:xfrm flipV="1">
                <a:off x="3476" y="3460"/>
                <a:ext cx="15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1" name="Freeform 907"/>
              <p:cNvSpPr>
                <a:spLocks/>
              </p:cNvSpPr>
              <p:nvPr/>
            </p:nvSpPr>
            <p:spPr bwMode="auto">
              <a:xfrm>
                <a:off x="3491" y="3460"/>
                <a:ext cx="19" cy="60"/>
              </a:xfrm>
              <a:custGeom>
                <a:avLst/>
                <a:gdLst>
                  <a:gd name="T0" fmla="*/ 0 w 152"/>
                  <a:gd name="T1" fmla="*/ 0 h 485"/>
                  <a:gd name="T2" fmla="*/ 14 w 152"/>
                  <a:gd name="T3" fmla="*/ 29 h 485"/>
                  <a:gd name="T4" fmla="*/ 27 w 152"/>
                  <a:gd name="T5" fmla="*/ 57 h 485"/>
                  <a:gd name="T6" fmla="*/ 40 w 152"/>
                  <a:gd name="T7" fmla="*/ 86 h 485"/>
                  <a:gd name="T8" fmla="*/ 51 w 152"/>
                  <a:gd name="T9" fmla="*/ 115 h 485"/>
                  <a:gd name="T10" fmla="*/ 62 w 152"/>
                  <a:gd name="T11" fmla="*/ 145 h 485"/>
                  <a:gd name="T12" fmla="*/ 72 w 152"/>
                  <a:gd name="T13" fmla="*/ 176 h 485"/>
                  <a:gd name="T14" fmla="*/ 81 w 152"/>
                  <a:gd name="T15" fmla="*/ 206 h 485"/>
                  <a:gd name="T16" fmla="*/ 90 w 152"/>
                  <a:gd name="T17" fmla="*/ 236 h 485"/>
                  <a:gd name="T18" fmla="*/ 98 w 152"/>
                  <a:gd name="T19" fmla="*/ 267 h 485"/>
                  <a:gd name="T20" fmla="*/ 106 w 152"/>
                  <a:gd name="T21" fmla="*/ 298 h 485"/>
                  <a:gd name="T22" fmla="*/ 113 w 152"/>
                  <a:gd name="T23" fmla="*/ 329 h 485"/>
                  <a:gd name="T24" fmla="*/ 121 w 152"/>
                  <a:gd name="T25" fmla="*/ 360 h 485"/>
                  <a:gd name="T26" fmla="*/ 129 w 152"/>
                  <a:gd name="T27" fmla="*/ 391 h 485"/>
                  <a:gd name="T28" fmla="*/ 137 w 152"/>
                  <a:gd name="T29" fmla="*/ 422 h 485"/>
                  <a:gd name="T30" fmla="*/ 144 w 152"/>
                  <a:gd name="T31" fmla="*/ 453 h 485"/>
                  <a:gd name="T32" fmla="*/ 152 w 152"/>
                  <a:gd name="T33" fmla="*/ 48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485">
                    <a:moveTo>
                      <a:pt x="0" y="0"/>
                    </a:moveTo>
                    <a:lnTo>
                      <a:pt x="14" y="29"/>
                    </a:lnTo>
                    <a:lnTo>
                      <a:pt x="27" y="57"/>
                    </a:lnTo>
                    <a:lnTo>
                      <a:pt x="40" y="86"/>
                    </a:lnTo>
                    <a:lnTo>
                      <a:pt x="51" y="115"/>
                    </a:lnTo>
                    <a:lnTo>
                      <a:pt x="62" y="145"/>
                    </a:lnTo>
                    <a:lnTo>
                      <a:pt x="72" y="176"/>
                    </a:lnTo>
                    <a:lnTo>
                      <a:pt x="81" y="206"/>
                    </a:lnTo>
                    <a:lnTo>
                      <a:pt x="90" y="236"/>
                    </a:lnTo>
                    <a:lnTo>
                      <a:pt x="98" y="267"/>
                    </a:lnTo>
                    <a:lnTo>
                      <a:pt x="106" y="298"/>
                    </a:lnTo>
                    <a:lnTo>
                      <a:pt x="113" y="329"/>
                    </a:lnTo>
                    <a:lnTo>
                      <a:pt x="121" y="360"/>
                    </a:lnTo>
                    <a:lnTo>
                      <a:pt x="129" y="391"/>
                    </a:lnTo>
                    <a:lnTo>
                      <a:pt x="137" y="422"/>
                    </a:lnTo>
                    <a:lnTo>
                      <a:pt x="144" y="453"/>
                    </a:lnTo>
                    <a:lnTo>
                      <a:pt x="152" y="4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2" name="Freeform 908"/>
              <p:cNvSpPr>
                <a:spLocks/>
              </p:cNvSpPr>
              <p:nvPr/>
            </p:nvSpPr>
            <p:spPr bwMode="auto">
              <a:xfrm>
                <a:off x="3509" y="3520"/>
                <a:ext cx="11" cy="49"/>
              </a:xfrm>
              <a:custGeom>
                <a:avLst/>
                <a:gdLst>
                  <a:gd name="T0" fmla="*/ 7 w 86"/>
                  <a:gd name="T1" fmla="*/ 0 h 391"/>
                  <a:gd name="T2" fmla="*/ 4 w 86"/>
                  <a:gd name="T3" fmla="*/ 26 h 391"/>
                  <a:gd name="T4" fmla="*/ 2 w 86"/>
                  <a:gd name="T5" fmla="*/ 52 h 391"/>
                  <a:gd name="T6" fmla="*/ 0 w 86"/>
                  <a:gd name="T7" fmla="*/ 78 h 391"/>
                  <a:gd name="T8" fmla="*/ 0 w 86"/>
                  <a:gd name="T9" fmla="*/ 105 h 391"/>
                  <a:gd name="T10" fmla="*/ 0 w 86"/>
                  <a:gd name="T11" fmla="*/ 132 h 391"/>
                  <a:gd name="T12" fmla="*/ 2 w 86"/>
                  <a:gd name="T13" fmla="*/ 158 h 391"/>
                  <a:gd name="T14" fmla="*/ 4 w 86"/>
                  <a:gd name="T15" fmla="*/ 183 h 391"/>
                  <a:gd name="T16" fmla="*/ 7 w 86"/>
                  <a:gd name="T17" fmla="*/ 209 h 391"/>
                  <a:gd name="T18" fmla="*/ 12 w 86"/>
                  <a:gd name="T19" fmla="*/ 233 h 391"/>
                  <a:gd name="T20" fmla="*/ 18 w 86"/>
                  <a:gd name="T21" fmla="*/ 258 h 391"/>
                  <a:gd name="T22" fmla="*/ 25 w 86"/>
                  <a:gd name="T23" fmla="*/ 282 h 391"/>
                  <a:gd name="T24" fmla="*/ 34 w 86"/>
                  <a:gd name="T25" fmla="*/ 306 h 391"/>
                  <a:gd name="T26" fmla="*/ 45 w 86"/>
                  <a:gd name="T27" fmla="*/ 328 h 391"/>
                  <a:gd name="T28" fmla="*/ 56 w 86"/>
                  <a:gd name="T29" fmla="*/ 350 h 391"/>
                  <a:gd name="T30" fmla="*/ 70 w 86"/>
                  <a:gd name="T31" fmla="*/ 371 h 391"/>
                  <a:gd name="T32" fmla="*/ 86 w 86"/>
                  <a:gd name="T3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391">
                    <a:moveTo>
                      <a:pt x="7" y="0"/>
                    </a:moveTo>
                    <a:lnTo>
                      <a:pt x="4" y="26"/>
                    </a:lnTo>
                    <a:lnTo>
                      <a:pt x="2" y="52"/>
                    </a:lnTo>
                    <a:lnTo>
                      <a:pt x="0" y="78"/>
                    </a:lnTo>
                    <a:lnTo>
                      <a:pt x="0" y="105"/>
                    </a:lnTo>
                    <a:lnTo>
                      <a:pt x="0" y="132"/>
                    </a:lnTo>
                    <a:lnTo>
                      <a:pt x="2" y="158"/>
                    </a:lnTo>
                    <a:lnTo>
                      <a:pt x="4" y="183"/>
                    </a:lnTo>
                    <a:lnTo>
                      <a:pt x="7" y="209"/>
                    </a:lnTo>
                    <a:lnTo>
                      <a:pt x="12" y="233"/>
                    </a:lnTo>
                    <a:lnTo>
                      <a:pt x="18" y="258"/>
                    </a:lnTo>
                    <a:lnTo>
                      <a:pt x="25" y="282"/>
                    </a:lnTo>
                    <a:lnTo>
                      <a:pt x="34" y="306"/>
                    </a:lnTo>
                    <a:lnTo>
                      <a:pt x="45" y="328"/>
                    </a:lnTo>
                    <a:lnTo>
                      <a:pt x="56" y="350"/>
                    </a:lnTo>
                    <a:lnTo>
                      <a:pt x="70" y="371"/>
                    </a:lnTo>
                    <a:lnTo>
                      <a:pt x="86" y="3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3" name="Freeform 909"/>
              <p:cNvSpPr>
                <a:spLocks/>
              </p:cNvSpPr>
              <p:nvPr/>
            </p:nvSpPr>
            <p:spPr bwMode="auto">
              <a:xfrm>
                <a:off x="3490" y="3569"/>
                <a:ext cx="30" cy="5"/>
              </a:xfrm>
              <a:custGeom>
                <a:avLst/>
                <a:gdLst>
                  <a:gd name="T0" fmla="*/ 239 w 239"/>
                  <a:gd name="T1" fmla="*/ 0 h 36"/>
                  <a:gd name="T2" fmla="*/ 225 w 239"/>
                  <a:gd name="T3" fmla="*/ 8 h 36"/>
                  <a:gd name="T4" fmla="*/ 212 w 239"/>
                  <a:gd name="T5" fmla="*/ 16 h 36"/>
                  <a:gd name="T6" fmla="*/ 198 w 239"/>
                  <a:gd name="T7" fmla="*/ 22 h 36"/>
                  <a:gd name="T8" fmla="*/ 183 w 239"/>
                  <a:gd name="T9" fmla="*/ 27 h 36"/>
                  <a:gd name="T10" fmla="*/ 168 w 239"/>
                  <a:gd name="T11" fmla="*/ 31 h 36"/>
                  <a:gd name="T12" fmla="*/ 153 w 239"/>
                  <a:gd name="T13" fmla="*/ 34 h 36"/>
                  <a:gd name="T14" fmla="*/ 138 w 239"/>
                  <a:gd name="T15" fmla="*/ 36 h 36"/>
                  <a:gd name="T16" fmla="*/ 122 w 239"/>
                  <a:gd name="T17" fmla="*/ 36 h 36"/>
                  <a:gd name="T18" fmla="*/ 106 w 239"/>
                  <a:gd name="T19" fmla="*/ 36 h 36"/>
                  <a:gd name="T20" fmla="*/ 91 w 239"/>
                  <a:gd name="T21" fmla="*/ 34 h 36"/>
                  <a:gd name="T22" fmla="*/ 75 w 239"/>
                  <a:gd name="T23" fmla="*/ 31 h 36"/>
                  <a:gd name="T24" fmla="*/ 60 w 239"/>
                  <a:gd name="T25" fmla="*/ 27 h 36"/>
                  <a:gd name="T26" fmla="*/ 45 w 239"/>
                  <a:gd name="T27" fmla="*/ 22 h 36"/>
                  <a:gd name="T28" fmla="*/ 30 w 239"/>
                  <a:gd name="T29" fmla="*/ 16 h 36"/>
                  <a:gd name="T30" fmla="*/ 15 w 239"/>
                  <a:gd name="T31" fmla="*/ 8 h 36"/>
                  <a:gd name="T32" fmla="*/ 0 w 239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36">
                    <a:moveTo>
                      <a:pt x="239" y="0"/>
                    </a:moveTo>
                    <a:lnTo>
                      <a:pt x="225" y="8"/>
                    </a:lnTo>
                    <a:lnTo>
                      <a:pt x="212" y="16"/>
                    </a:lnTo>
                    <a:lnTo>
                      <a:pt x="198" y="22"/>
                    </a:lnTo>
                    <a:lnTo>
                      <a:pt x="183" y="27"/>
                    </a:lnTo>
                    <a:lnTo>
                      <a:pt x="168" y="31"/>
                    </a:lnTo>
                    <a:lnTo>
                      <a:pt x="153" y="34"/>
                    </a:lnTo>
                    <a:lnTo>
                      <a:pt x="138" y="36"/>
                    </a:lnTo>
                    <a:lnTo>
                      <a:pt x="122" y="36"/>
                    </a:lnTo>
                    <a:lnTo>
                      <a:pt x="106" y="36"/>
                    </a:lnTo>
                    <a:lnTo>
                      <a:pt x="91" y="34"/>
                    </a:lnTo>
                    <a:lnTo>
                      <a:pt x="75" y="31"/>
                    </a:lnTo>
                    <a:lnTo>
                      <a:pt x="60" y="27"/>
                    </a:lnTo>
                    <a:lnTo>
                      <a:pt x="45" y="22"/>
                    </a:lnTo>
                    <a:lnTo>
                      <a:pt x="30" y="16"/>
                    </a:lnTo>
                    <a:lnTo>
                      <a:pt x="1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4" name="Freeform 910"/>
              <p:cNvSpPr>
                <a:spLocks/>
              </p:cNvSpPr>
              <p:nvPr/>
            </p:nvSpPr>
            <p:spPr bwMode="auto">
              <a:xfrm>
                <a:off x="3374" y="3179"/>
                <a:ext cx="97" cy="101"/>
              </a:xfrm>
              <a:custGeom>
                <a:avLst/>
                <a:gdLst>
                  <a:gd name="T0" fmla="*/ 0 w 778"/>
                  <a:gd name="T1" fmla="*/ 810 h 810"/>
                  <a:gd name="T2" fmla="*/ 0 w 778"/>
                  <a:gd name="T3" fmla="*/ 796 h 810"/>
                  <a:gd name="T4" fmla="*/ 0 w 778"/>
                  <a:gd name="T5" fmla="*/ 766 h 810"/>
                  <a:gd name="T6" fmla="*/ 0 w 778"/>
                  <a:gd name="T7" fmla="*/ 732 h 810"/>
                  <a:gd name="T8" fmla="*/ 2 w 778"/>
                  <a:gd name="T9" fmla="*/ 696 h 810"/>
                  <a:gd name="T10" fmla="*/ 4 w 778"/>
                  <a:gd name="T11" fmla="*/ 659 h 810"/>
                  <a:gd name="T12" fmla="*/ 8 w 778"/>
                  <a:gd name="T13" fmla="*/ 621 h 810"/>
                  <a:gd name="T14" fmla="*/ 12 w 778"/>
                  <a:gd name="T15" fmla="*/ 583 h 810"/>
                  <a:gd name="T16" fmla="*/ 18 w 778"/>
                  <a:gd name="T17" fmla="*/ 548 h 810"/>
                  <a:gd name="T18" fmla="*/ 21 w 778"/>
                  <a:gd name="T19" fmla="*/ 532 h 810"/>
                  <a:gd name="T20" fmla="*/ 273 w 778"/>
                  <a:gd name="T21" fmla="*/ 313 h 810"/>
                  <a:gd name="T22" fmla="*/ 291 w 778"/>
                  <a:gd name="T23" fmla="*/ 343 h 810"/>
                  <a:gd name="T24" fmla="*/ 313 w 778"/>
                  <a:gd name="T25" fmla="*/ 359 h 810"/>
                  <a:gd name="T26" fmla="*/ 339 w 778"/>
                  <a:gd name="T27" fmla="*/ 363 h 810"/>
                  <a:gd name="T28" fmla="*/ 368 w 778"/>
                  <a:gd name="T29" fmla="*/ 359 h 810"/>
                  <a:gd name="T30" fmla="*/ 398 w 778"/>
                  <a:gd name="T31" fmla="*/ 349 h 810"/>
                  <a:gd name="T32" fmla="*/ 429 w 778"/>
                  <a:gd name="T33" fmla="*/ 337 h 810"/>
                  <a:gd name="T34" fmla="*/ 459 w 778"/>
                  <a:gd name="T35" fmla="*/ 326 h 810"/>
                  <a:gd name="T36" fmla="*/ 486 w 778"/>
                  <a:gd name="T37" fmla="*/ 319 h 810"/>
                  <a:gd name="T38" fmla="*/ 502 w 778"/>
                  <a:gd name="T39" fmla="*/ 300 h 810"/>
                  <a:gd name="T40" fmla="*/ 521 w 778"/>
                  <a:gd name="T41" fmla="*/ 285 h 810"/>
                  <a:gd name="T42" fmla="*/ 542 w 778"/>
                  <a:gd name="T43" fmla="*/ 271 h 810"/>
                  <a:gd name="T44" fmla="*/ 562 w 778"/>
                  <a:gd name="T45" fmla="*/ 257 h 810"/>
                  <a:gd name="T46" fmla="*/ 580 w 778"/>
                  <a:gd name="T47" fmla="*/ 242 h 810"/>
                  <a:gd name="T48" fmla="*/ 595 w 778"/>
                  <a:gd name="T49" fmla="*/ 225 h 810"/>
                  <a:gd name="T50" fmla="*/ 606 w 778"/>
                  <a:gd name="T51" fmla="*/ 204 h 810"/>
                  <a:gd name="T52" fmla="*/ 612 w 778"/>
                  <a:gd name="T53" fmla="*/ 180 h 810"/>
                  <a:gd name="T54" fmla="*/ 604 w 778"/>
                  <a:gd name="T55" fmla="*/ 167 h 810"/>
                  <a:gd name="T56" fmla="*/ 599 w 778"/>
                  <a:gd name="T57" fmla="*/ 153 h 810"/>
                  <a:gd name="T58" fmla="*/ 598 w 778"/>
                  <a:gd name="T59" fmla="*/ 141 h 810"/>
                  <a:gd name="T60" fmla="*/ 598 w 778"/>
                  <a:gd name="T61" fmla="*/ 128 h 810"/>
                  <a:gd name="T62" fmla="*/ 599 w 778"/>
                  <a:gd name="T63" fmla="*/ 115 h 810"/>
                  <a:gd name="T64" fmla="*/ 601 w 778"/>
                  <a:gd name="T65" fmla="*/ 103 h 810"/>
                  <a:gd name="T66" fmla="*/ 603 w 778"/>
                  <a:gd name="T67" fmla="*/ 91 h 810"/>
                  <a:gd name="T68" fmla="*/ 605 w 778"/>
                  <a:gd name="T69" fmla="*/ 80 h 810"/>
                  <a:gd name="T70" fmla="*/ 611 w 778"/>
                  <a:gd name="T71" fmla="*/ 66 h 810"/>
                  <a:gd name="T72" fmla="*/ 619 w 778"/>
                  <a:gd name="T73" fmla="*/ 54 h 810"/>
                  <a:gd name="T74" fmla="*/ 627 w 778"/>
                  <a:gd name="T75" fmla="*/ 43 h 810"/>
                  <a:gd name="T76" fmla="*/ 637 w 778"/>
                  <a:gd name="T77" fmla="*/ 33 h 810"/>
                  <a:gd name="T78" fmla="*/ 647 w 778"/>
                  <a:gd name="T79" fmla="*/ 23 h 810"/>
                  <a:gd name="T80" fmla="*/ 658 w 778"/>
                  <a:gd name="T81" fmla="*/ 15 h 810"/>
                  <a:gd name="T82" fmla="*/ 670 w 778"/>
                  <a:gd name="T83" fmla="*/ 6 h 810"/>
                  <a:gd name="T84" fmla="*/ 685 w 778"/>
                  <a:gd name="T85" fmla="*/ 0 h 810"/>
                  <a:gd name="T86" fmla="*/ 692 w 778"/>
                  <a:gd name="T87" fmla="*/ 18 h 810"/>
                  <a:gd name="T88" fmla="*/ 700 w 778"/>
                  <a:gd name="T89" fmla="*/ 37 h 810"/>
                  <a:gd name="T90" fmla="*/ 708 w 778"/>
                  <a:gd name="T91" fmla="*/ 57 h 810"/>
                  <a:gd name="T92" fmla="*/ 716 w 778"/>
                  <a:gd name="T93" fmla="*/ 77 h 810"/>
                  <a:gd name="T94" fmla="*/ 727 w 778"/>
                  <a:gd name="T95" fmla="*/ 95 h 810"/>
                  <a:gd name="T96" fmla="*/ 740 w 778"/>
                  <a:gd name="T97" fmla="*/ 112 h 810"/>
                  <a:gd name="T98" fmla="*/ 757 w 778"/>
                  <a:gd name="T99" fmla="*/ 124 h 810"/>
                  <a:gd name="T100" fmla="*/ 778 w 778"/>
                  <a:gd name="T101" fmla="*/ 133 h 810"/>
                  <a:gd name="T102" fmla="*/ 679 w 778"/>
                  <a:gd name="T103" fmla="*/ 203 h 810"/>
                  <a:gd name="T104" fmla="*/ 581 w 778"/>
                  <a:gd name="T105" fmla="*/ 275 h 810"/>
                  <a:gd name="T106" fmla="*/ 485 w 778"/>
                  <a:gd name="T107" fmla="*/ 352 h 810"/>
                  <a:gd name="T108" fmla="*/ 392 w 778"/>
                  <a:gd name="T109" fmla="*/ 431 h 810"/>
                  <a:gd name="T110" fmla="*/ 300 w 778"/>
                  <a:gd name="T111" fmla="*/ 513 h 810"/>
                  <a:gd name="T112" fmla="*/ 208 w 778"/>
                  <a:gd name="T113" fmla="*/ 596 h 810"/>
                  <a:gd name="T114" fmla="*/ 117 w 778"/>
                  <a:gd name="T115" fmla="*/ 682 h 810"/>
                  <a:gd name="T116" fmla="*/ 28 w 778"/>
                  <a:gd name="T117" fmla="*/ 770 h 8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78" h="810">
                    <a:moveTo>
                      <a:pt x="28" y="771"/>
                    </a:moveTo>
                    <a:lnTo>
                      <a:pt x="0" y="810"/>
                    </a:lnTo>
                    <a:lnTo>
                      <a:pt x="1" y="810"/>
                    </a:lnTo>
                    <a:lnTo>
                      <a:pt x="0" y="796"/>
                    </a:lnTo>
                    <a:lnTo>
                      <a:pt x="0" y="781"/>
                    </a:lnTo>
                    <a:lnTo>
                      <a:pt x="0" y="766"/>
                    </a:lnTo>
                    <a:lnTo>
                      <a:pt x="0" y="749"/>
                    </a:lnTo>
                    <a:lnTo>
                      <a:pt x="0" y="732"/>
                    </a:lnTo>
                    <a:lnTo>
                      <a:pt x="1" y="714"/>
                    </a:lnTo>
                    <a:lnTo>
                      <a:pt x="2" y="696"/>
                    </a:lnTo>
                    <a:lnTo>
                      <a:pt x="3" y="678"/>
                    </a:lnTo>
                    <a:lnTo>
                      <a:pt x="4" y="659"/>
                    </a:lnTo>
                    <a:lnTo>
                      <a:pt x="6" y="640"/>
                    </a:lnTo>
                    <a:lnTo>
                      <a:pt x="8" y="621"/>
                    </a:lnTo>
                    <a:lnTo>
                      <a:pt x="10" y="602"/>
                    </a:lnTo>
                    <a:lnTo>
                      <a:pt x="12" y="583"/>
                    </a:lnTo>
                    <a:lnTo>
                      <a:pt x="15" y="565"/>
                    </a:lnTo>
                    <a:lnTo>
                      <a:pt x="18" y="548"/>
                    </a:lnTo>
                    <a:lnTo>
                      <a:pt x="22" y="531"/>
                    </a:lnTo>
                    <a:lnTo>
                      <a:pt x="21" y="532"/>
                    </a:lnTo>
                    <a:lnTo>
                      <a:pt x="272" y="313"/>
                    </a:lnTo>
                    <a:lnTo>
                      <a:pt x="273" y="313"/>
                    </a:lnTo>
                    <a:lnTo>
                      <a:pt x="282" y="330"/>
                    </a:lnTo>
                    <a:lnTo>
                      <a:pt x="291" y="343"/>
                    </a:lnTo>
                    <a:lnTo>
                      <a:pt x="302" y="353"/>
                    </a:lnTo>
                    <a:lnTo>
                      <a:pt x="313" y="359"/>
                    </a:lnTo>
                    <a:lnTo>
                      <a:pt x="326" y="362"/>
                    </a:lnTo>
                    <a:lnTo>
                      <a:pt x="339" y="363"/>
                    </a:lnTo>
                    <a:lnTo>
                      <a:pt x="354" y="362"/>
                    </a:lnTo>
                    <a:lnTo>
                      <a:pt x="368" y="359"/>
                    </a:lnTo>
                    <a:lnTo>
                      <a:pt x="383" y="355"/>
                    </a:lnTo>
                    <a:lnTo>
                      <a:pt x="398" y="349"/>
                    </a:lnTo>
                    <a:lnTo>
                      <a:pt x="414" y="343"/>
                    </a:lnTo>
                    <a:lnTo>
                      <a:pt x="429" y="337"/>
                    </a:lnTo>
                    <a:lnTo>
                      <a:pt x="444" y="331"/>
                    </a:lnTo>
                    <a:lnTo>
                      <a:pt x="459" y="326"/>
                    </a:lnTo>
                    <a:lnTo>
                      <a:pt x="472" y="322"/>
                    </a:lnTo>
                    <a:lnTo>
                      <a:pt x="486" y="319"/>
                    </a:lnTo>
                    <a:lnTo>
                      <a:pt x="494" y="309"/>
                    </a:lnTo>
                    <a:lnTo>
                      <a:pt x="502" y="300"/>
                    </a:lnTo>
                    <a:lnTo>
                      <a:pt x="512" y="292"/>
                    </a:lnTo>
                    <a:lnTo>
                      <a:pt x="521" y="285"/>
                    </a:lnTo>
                    <a:lnTo>
                      <a:pt x="531" y="278"/>
                    </a:lnTo>
                    <a:lnTo>
                      <a:pt x="542" y="271"/>
                    </a:lnTo>
                    <a:lnTo>
                      <a:pt x="552" y="264"/>
                    </a:lnTo>
                    <a:lnTo>
                      <a:pt x="562" y="257"/>
                    </a:lnTo>
                    <a:lnTo>
                      <a:pt x="571" y="249"/>
                    </a:lnTo>
                    <a:lnTo>
                      <a:pt x="580" y="242"/>
                    </a:lnTo>
                    <a:lnTo>
                      <a:pt x="588" y="234"/>
                    </a:lnTo>
                    <a:lnTo>
                      <a:pt x="595" y="225"/>
                    </a:lnTo>
                    <a:lnTo>
                      <a:pt x="601" y="215"/>
                    </a:lnTo>
                    <a:lnTo>
                      <a:pt x="606" y="204"/>
                    </a:lnTo>
                    <a:lnTo>
                      <a:pt x="609" y="193"/>
                    </a:lnTo>
                    <a:lnTo>
                      <a:pt x="612" y="180"/>
                    </a:lnTo>
                    <a:lnTo>
                      <a:pt x="607" y="173"/>
                    </a:lnTo>
                    <a:lnTo>
                      <a:pt x="604" y="167"/>
                    </a:lnTo>
                    <a:lnTo>
                      <a:pt x="601" y="161"/>
                    </a:lnTo>
                    <a:lnTo>
                      <a:pt x="599" y="153"/>
                    </a:lnTo>
                    <a:lnTo>
                      <a:pt x="598" y="147"/>
                    </a:lnTo>
                    <a:lnTo>
                      <a:pt x="598" y="141"/>
                    </a:lnTo>
                    <a:lnTo>
                      <a:pt x="597" y="134"/>
                    </a:lnTo>
                    <a:lnTo>
                      <a:pt x="598" y="128"/>
                    </a:lnTo>
                    <a:lnTo>
                      <a:pt x="598" y="122"/>
                    </a:lnTo>
                    <a:lnTo>
                      <a:pt x="599" y="115"/>
                    </a:lnTo>
                    <a:lnTo>
                      <a:pt x="600" y="109"/>
                    </a:lnTo>
                    <a:lnTo>
                      <a:pt x="601" y="103"/>
                    </a:lnTo>
                    <a:lnTo>
                      <a:pt x="602" y="97"/>
                    </a:lnTo>
                    <a:lnTo>
                      <a:pt x="603" y="91"/>
                    </a:lnTo>
                    <a:lnTo>
                      <a:pt x="604" y="85"/>
                    </a:lnTo>
                    <a:lnTo>
                      <a:pt x="605" y="80"/>
                    </a:lnTo>
                    <a:lnTo>
                      <a:pt x="608" y="73"/>
                    </a:lnTo>
                    <a:lnTo>
                      <a:pt x="611" y="66"/>
                    </a:lnTo>
                    <a:lnTo>
                      <a:pt x="615" y="60"/>
                    </a:lnTo>
                    <a:lnTo>
                      <a:pt x="619" y="54"/>
                    </a:lnTo>
                    <a:lnTo>
                      <a:pt x="623" y="49"/>
                    </a:lnTo>
                    <a:lnTo>
                      <a:pt x="627" y="43"/>
                    </a:lnTo>
                    <a:lnTo>
                      <a:pt x="632" y="38"/>
                    </a:lnTo>
                    <a:lnTo>
                      <a:pt x="637" y="33"/>
                    </a:lnTo>
                    <a:lnTo>
                      <a:pt x="642" y="28"/>
                    </a:lnTo>
                    <a:lnTo>
                      <a:pt x="647" y="23"/>
                    </a:lnTo>
                    <a:lnTo>
                      <a:pt x="653" y="19"/>
                    </a:lnTo>
                    <a:lnTo>
                      <a:pt x="658" y="15"/>
                    </a:lnTo>
                    <a:lnTo>
                      <a:pt x="664" y="11"/>
                    </a:lnTo>
                    <a:lnTo>
                      <a:pt x="670" y="6"/>
                    </a:lnTo>
                    <a:lnTo>
                      <a:pt x="678" y="3"/>
                    </a:lnTo>
                    <a:lnTo>
                      <a:pt x="685" y="0"/>
                    </a:lnTo>
                    <a:lnTo>
                      <a:pt x="688" y="9"/>
                    </a:lnTo>
                    <a:lnTo>
                      <a:pt x="692" y="18"/>
                    </a:lnTo>
                    <a:lnTo>
                      <a:pt x="696" y="27"/>
                    </a:lnTo>
                    <a:lnTo>
                      <a:pt x="700" y="37"/>
                    </a:lnTo>
                    <a:lnTo>
                      <a:pt x="704" y="47"/>
                    </a:lnTo>
                    <a:lnTo>
                      <a:pt x="708" y="57"/>
                    </a:lnTo>
                    <a:lnTo>
                      <a:pt x="712" y="67"/>
                    </a:lnTo>
                    <a:lnTo>
                      <a:pt x="716" y="77"/>
                    </a:lnTo>
                    <a:lnTo>
                      <a:pt x="721" y="86"/>
                    </a:lnTo>
                    <a:lnTo>
                      <a:pt x="727" y="95"/>
                    </a:lnTo>
                    <a:lnTo>
                      <a:pt x="733" y="104"/>
                    </a:lnTo>
                    <a:lnTo>
                      <a:pt x="740" y="112"/>
                    </a:lnTo>
                    <a:lnTo>
                      <a:pt x="748" y="118"/>
                    </a:lnTo>
                    <a:lnTo>
                      <a:pt x="757" y="124"/>
                    </a:lnTo>
                    <a:lnTo>
                      <a:pt x="767" y="129"/>
                    </a:lnTo>
                    <a:lnTo>
                      <a:pt x="778" y="133"/>
                    </a:lnTo>
                    <a:lnTo>
                      <a:pt x="728" y="168"/>
                    </a:lnTo>
                    <a:lnTo>
                      <a:pt x="679" y="203"/>
                    </a:lnTo>
                    <a:lnTo>
                      <a:pt x="629" y="238"/>
                    </a:lnTo>
                    <a:lnTo>
                      <a:pt x="581" y="275"/>
                    </a:lnTo>
                    <a:lnTo>
                      <a:pt x="533" y="314"/>
                    </a:lnTo>
                    <a:lnTo>
                      <a:pt x="485" y="352"/>
                    </a:lnTo>
                    <a:lnTo>
                      <a:pt x="439" y="391"/>
                    </a:lnTo>
                    <a:lnTo>
                      <a:pt x="392" y="431"/>
                    </a:lnTo>
                    <a:lnTo>
                      <a:pt x="346" y="472"/>
                    </a:lnTo>
                    <a:lnTo>
                      <a:pt x="300" y="513"/>
                    </a:lnTo>
                    <a:lnTo>
                      <a:pt x="253" y="554"/>
                    </a:lnTo>
                    <a:lnTo>
                      <a:pt x="208" y="596"/>
                    </a:lnTo>
                    <a:lnTo>
                      <a:pt x="163" y="639"/>
                    </a:lnTo>
                    <a:lnTo>
                      <a:pt x="117" y="682"/>
                    </a:lnTo>
                    <a:lnTo>
                      <a:pt x="72" y="725"/>
                    </a:lnTo>
                    <a:lnTo>
                      <a:pt x="28" y="770"/>
                    </a:lnTo>
                    <a:lnTo>
                      <a:pt x="28" y="771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5" name="Line 911"/>
              <p:cNvSpPr>
                <a:spLocks noChangeShapeType="1"/>
              </p:cNvSpPr>
              <p:nvPr/>
            </p:nvSpPr>
            <p:spPr bwMode="auto">
              <a:xfrm flipH="1">
                <a:off x="3374" y="3275"/>
                <a:ext cx="4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6" name="Freeform 912"/>
              <p:cNvSpPr>
                <a:spLocks/>
              </p:cNvSpPr>
              <p:nvPr/>
            </p:nvSpPr>
            <p:spPr bwMode="auto">
              <a:xfrm>
                <a:off x="3374" y="3245"/>
                <a:ext cx="3" cy="35"/>
              </a:xfrm>
              <a:custGeom>
                <a:avLst/>
                <a:gdLst>
                  <a:gd name="T0" fmla="*/ 1 w 22"/>
                  <a:gd name="T1" fmla="*/ 279 h 279"/>
                  <a:gd name="T2" fmla="*/ 0 w 22"/>
                  <a:gd name="T3" fmla="*/ 265 h 279"/>
                  <a:gd name="T4" fmla="*/ 0 w 22"/>
                  <a:gd name="T5" fmla="*/ 250 h 279"/>
                  <a:gd name="T6" fmla="*/ 0 w 22"/>
                  <a:gd name="T7" fmla="*/ 235 h 279"/>
                  <a:gd name="T8" fmla="*/ 0 w 22"/>
                  <a:gd name="T9" fmla="*/ 218 h 279"/>
                  <a:gd name="T10" fmla="*/ 0 w 22"/>
                  <a:gd name="T11" fmla="*/ 201 h 279"/>
                  <a:gd name="T12" fmla="*/ 1 w 22"/>
                  <a:gd name="T13" fmla="*/ 183 h 279"/>
                  <a:gd name="T14" fmla="*/ 2 w 22"/>
                  <a:gd name="T15" fmla="*/ 165 h 279"/>
                  <a:gd name="T16" fmla="*/ 3 w 22"/>
                  <a:gd name="T17" fmla="*/ 147 h 279"/>
                  <a:gd name="T18" fmla="*/ 4 w 22"/>
                  <a:gd name="T19" fmla="*/ 128 h 279"/>
                  <a:gd name="T20" fmla="*/ 6 w 22"/>
                  <a:gd name="T21" fmla="*/ 109 h 279"/>
                  <a:gd name="T22" fmla="*/ 8 w 22"/>
                  <a:gd name="T23" fmla="*/ 90 h 279"/>
                  <a:gd name="T24" fmla="*/ 10 w 22"/>
                  <a:gd name="T25" fmla="*/ 71 h 279"/>
                  <a:gd name="T26" fmla="*/ 12 w 22"/>
                  <a:gd name="T27" fmla="*/ 52 h 279"/>
                  <a:gd name="T28" fmla="*/ 15 w 22"/>
                  <a:gd name="T29" fmla="*/ 34 h 279"/>
                  <a:gd name="T30" fmla="*/ 18 w 22"/>
                  <a:gd name="T31" fmla="*/ 17 h 279"/>
                  <a:gd name="T32" fmla="*/ 22 w 22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279">
                    <a:moveTo>
                      <a:pt x="1" y="279"/>
                    </a:moveTo>
                    <a:lnTo>
                      <a:pt x="0" y="265"/>
                    </a:lnTo>
                    <a:lnTo>
                      <a:pt x="0" y="250"/>
                    </a:lnTo>
                    <a:lnTo>
                      <a:pt x="0" y="235"/>
                    </a:lnTo>
                    <a:lnTo>
                      <a:pt x="0" y="218"/>
                    </a:lnTo>
                    <a:lnTo>
                      <a:pt x="0" y="201"/>
                    </a:lnTo>
                    <a:lnTo>
                      <a:pt x="1" y="183"/>
                    </a:lnTo>
                    <a:lnTo>
                      <a:pt x="2" y="165"/>
                    </a:lnTo>
                    <a:lnTo>
                      <a:pt x="3" y="147"/>
                    </a:lnTo>
                    <a:lnTo>
                      <a:pt x="4" y="128"/>
                    </a:lnTo>
                    <a:lnTo>
                      <a:pt x="6" y="109"/>
                    </a:lnTo>
                    <a:lnTo>
                      <a:pt x="8" y="90"/>
                    </a:lnTo>
                    <a:lnTo>
                      <a:pt x="10" y="71"/>
                    </a:lnTo>
                    <a:lnTo>
                      <a:pt x="12" y="52"/>
                    </a:lnTo>
                    <a:lnTo>
                      <a:pt x="15" y="34"/>
                    </a:lnTo>
                    <a:lnTo>
                      <a:pt x="18" y="17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17" name="Line 913"/>
              <p:cNvSpPr>
                <a:spLocks noChangeShapeType="1"/>
              </p:cNvSpPr>
              <p:nvPr/>
            </p:nvSpPr>
            <p:spPr bwMode="auto">
              <a:xfrm flipV="1">
                <a:off x="3377" y="3218"/>
                <a:ext cx="31" cy="2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8843" name="Group 1115"/>
            <p:cNvGrpSpPr>
              <a:grpSpLocks/>
            </p:cNvGrpSpPr>
            <p:nvPr/>
          </p:nvGrpSpPr>
          <p:grpSpPr bwMode="auto">
            <a:xfrm>
              <a:off x="3088" y="2466"/>
              <a:ext cx="383" cy="1121"/>
              <a:chOff x="3088" y="2466"/>
              <a:chExt cx="383" cy="1121"/>
            </a:xfrm>
          </p:grpSpPr>
          <p:sp>
            <p:nvSpPr>
              <p:cNvPr id="457619" name="Freeform 915"/>
              <p:cNvSpPr>
                <a:spLocks/>
              </p:cNvSpPr>
              <p:nvPr/>
            </p:nvSpPr>
            <p:spPr bwMode="auto">
              <a:xfrm>
                <a:off x="3408" y="3218"/>
                <a:ext cx="27" cy="6"/>
              </a:xfrm>
              <a:custGeom>
                <a:avLst/>
                <a:gdLst>
                  <a:gd name="T0" fmla="*/ 0 w 213"/>
                  <a:gd name="T1" fmla="*/ 0 h 50"/>
                  <a:gd name="T2" fmla="*/ 9 w 213"/>
                  <a:gd name="T3" fmla="*/ 17 h 50"/>
                  <a:gd name="T4" fmla="*/ 18 w 213"/>
                  <a:gd name="T5" fmla="*/ 30 h 50"/>
                  <a:gd name="T6" fmla="*/ 29 w 213"/>
                  <a:gd name="T7" fmla="*/ 40 h 50"/>
                  <a:gd name="T8" fmla="*/ 40 w 213"/>
                  <a:gd name="T9" fmla="*/ 46 h 50"/>
                  <a:gd name="T10" fmla="*/ 53 w 213"/>
                  <a:gd name="T11" fmla="*/ 49 h 50"/>
                  <a:gd name="T12" fmla="*/ 66 w 213"/>
                  <a:gd name="T13" fmla="*/ 50 h 50"/>
                  <a:gd name="T14" fmla="*/ 81 w 213"/>
                  <a:gd name="T15" fmla="*/ 49 h 50"/>
                  <a:gd name="T16" fmla="*/ 95 w 213"/>
                  <a:gd name="T17" fmla="*/ 46 h 50"/>
                  <a:gd name="T18" fmla="*/ 110 w 213"/>
                  <a:gd name="T19" fmla="*/ 42 h 50"/>
                  <a:gd name="T20" fmla="*/ 125 w 213"/>
                  <a:gd name="T21" fmla="*/ 36 h 50"/>
                  <a:gd name="T22" fmla="*/ 141 w 213"/>
                  <a:gd name="T23" fmla="*/ 30 h 50"/>
                  <a:gd name="T24" fmla="*/ 156 w 213"/>
                  <a:gd name="T25" fmla="*/ 24 h 50"/>
                  <a:gd name="T26" fmla="*/ 171 w 213"/>
                  <a:gd name="T27" fmla="*/ 18 h 50"/>
                  <a:gd name="T28" fmla="*/ 186 w 213"/>
                  <a:gd name="T29" fmla="*/ 13 h 50"/>
                  <a:gd name="T30" fmla="*/ 199 w 213"/>
                  <a:gd name="T31" fmla="*/ 9 h 50"/>
                  <a:gd name="T32" fmla="*/ 213 w 213"/>
                  <a:gd name="T33" fmla="*/ 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50">
                    <a:moveTo>
                      <a:pt x="0" y="0"/>
                    </a:moveTo>
                    <a:lnTo>
                      <a:pt x="9" y="17"/>
                    </a:lnTo>
                    <a:lnTo>
                      <a:pt x="18" y="30"/>
                    </a:lnTo>
                    <a:lnTo>
                      <a:pt x="29" y="40"/>
                    </a:lnTo>
                    <a:lnTo>
                      <a:pt x="40" y="46"/>
                    </a:lnTo>
                    <a:lnTo>
                      <a:pt x="53" y="49"/>
                    </a:lnTo>
                    <a:lnTo>
                      <a:pt x="66" y="50"/>
                    </a:lnTo>
                    <a:lnTo>
                      <a:pt x="81" y="49"/>
                    </a:lnTo>
                    <a:lnTo>
                      <a:pt x="95" y="46"/>
                    </a:lnTo>
                    <a:lnTo>
                      <a:pt x="110" y="42"/>
                    </a:lnTo>
                    <a:lnTo>
                      <a:pt x="125" y="36"/>
                    </a:lnTo>
                    <a:lnTo>
                      <a:pt x="141" y="30"/>
                    </a:lnTo>
                    <a:lnTo>
                      <a:pt x="156" y="24"/>
                    </a:lnTo>
                    <a:lnTo>
                      <a:pt x="171" y="18"/>
                    </a:lnTo>
                    <a:lnTo>
                      <a:pt x="186" y="13"/>
                    </a:lnTo>
                    <a:lnTo>
                      <a:pt x="199" y="9"/>
                    </a:lnTo>
                    <a:lnTo>
                      <a:pt x="213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0" name="Freeform 916"/>
              <p:cNvSpPr>
                <a:spLocks/>
              </p:cNvSpPr>
              <p:nvPr/>
            </p:nvSpPr>
            <p:spPr bwMode="auto">
              <a:xfrm>
                <a:off x="3435" y="3201"/>
                <a:ext cx="16" cy="17"/>
              </a:xfrm>
              <a:custGeom>
                <a:avLst/>
                <a:gdLst>
                  <a:gd name="T0" fmla="*/ 0 w 126"/>
                  <a:gd name="T1" fmla="*/ 139 h 139"/>
                  <a:gd name="T2" fmla="*/ 8 w 126"/>
                  <a:gd name="T3" fmla="*/ 129 h 139"/>
                  <a:gd name="T4" fmla="*/ 16 w 126"/>
                  <a:gd name="T5" fmla="*/ 120 h 139"/>
                  <a:gd name="T6" fmla="*/ 26 w 126"/>
                  <a:gd name="T7" fmla="*/ 112 h 139"/>
                  <a:gd name="T8" fmla="*/ 35 w 126"/>
                  <a:gd name="T9" fmla="*/ 105 h 139"/>
                  <a:gd name="T10" fmla="*/ 45 w 126"/>
                  <a:gd name="T11" fmla="*/ 98 h 139"/>
                  <a:gd name="T12" fmla="*/ 56 w 126"/>
                  <a:gd name="T13" fmla="*/ 91 h 139"/>
                  <a:gd name="T14" fmla="*/ 66 w 126"/>
                  <a:gd name="T15" fmla="*/ 84 h 139"/>
                  <a:gd name="T16" fmla="*/ 76 w 126"/>
                  <a:gd name="T17" fmla="*/ 77 h 139"/>
                  <a:gd name="T18" fmla="*/ 85 w 126"/>
                  <a:gd name="T19" fmla="*/ 69 h 139"/>
                  <a:gd name="T20" fmla="*/ 94 w 126"/>
                  <a:gd name="T21" fmla="*/ 62 h 139"/>
                  <a:gd name="T22" fmla="*/ 102 w 126"/>
                  <a:gd name="T23" fmla="*/ 54 h 139"/>
                  <a:gd name="T24" fmla="*/ 109 w 126"/>
                  <a:gd name="T25" fmla="*/ 45 h 139"/>
                  <a:gd name="T26" fmla="*/ 115 w 126"/>
                  <a:gd name="T27" fmla="*/ 35 h 139"/>
                  <a:gd name="T28" fmla="*/ 120 w 126"/>
                  <a:gd name="T29" fmla="*/ 24 h 139"/>
                  <a:gd name="T30" fmla="*/ 123 w 126"/>
                  <a:gd name="T31" fmla="*/ 13 h 139"/>
                  <a:gd name="T32" fmla="*/ 126 w 12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39">
                    <a:moveTo>
                      <a:pt x="0" y="139"/>
                    </a:moveTo>
                    <a:lnTo>
                      <a:pt x="8" y="129"/>
                    </a:lnTo>
                    <a:lnTo>
                      <a:pt x="16" y="120"/>
                    </a:lnTo>
                    <a:lnTo>
                      <a:pt x="26" y="112"/>
                    </a:lnTo>
                    <a:lnTo>
                      <a:pt x="35" y="105"/>
                    </a:lnTo>
                    <a:lnTo>
                      <a:pt x="45" y="98"/>
                    </a:lnTo>
                    <a:lnTo>
                      <a:pt x="56" y="91"/>
                    </a:lnTo>
                    <a:lnTo>
                      <a:pt x="66" y="84"/>
                    </a:lnTo>
                    <a:lnTo>
                      <a:pt x="76" y="77"/>
                    </a:lnTo>
                    <a:lnTo>
                      <a:pt x="85" y="69"/>
                    </a:lnTo>
                    <a:lnTo>
                      <a:pt x="94" y="62"/>
                    </a:lnTo>
                    <a:lnTo>
                      <a:pt x="102" y="54"/>
                    </a:lnTo>
                    <a:lnTo>
                      <a:pt x="109" y="45"/>
                    </a:lnTo>
                    <a:lnTo>
                      <a:pt x="115" y="35"/>
                    </a:lnTo>
                    <a:lnTo>
                      <a:pt x="120" y="24"/>
                    </a:lnTo>
                    <a:lnTo>
                      <a:pt x="123" y="13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1" name="Freeform 917"/>
              <p:cNvSpPr>
                <a:spLocks/>
              </p:cNvSpPr>
              <p:nvPr/>
            </p:nvSpPr>
            <p:spPr bwMode="auto">
              <a:xfrm>
                <a:off x="3449" y="3189"/>
                <a:ext cx="2" cy="12"/>
              </a:xfrm>
              <a:custGeom>
                <a:avLst/>
                <a:gdLst>
                  <a:gd name="T0" fmla="*/ 15 w 15"/>
                  <a:gd name="T1" fmla="*/ 100 h 100"/>
                  <a:gd name="T2" fmla="*/ 10 w 15"/>
                  <a:gd name="T3" fmla="*/ 93 h 100"/>
                  <a:gd name="T4" fmla="*/ 7 w 15"/>
                  <a:gd name="T5" fmla="*/ 87 h 100"/>
                  <a:gd name="T6" fmla="*/ 4 w 15"/>
                  <a:gd name="T7" fmla="*/ 81 h 100"/>
                  <a:gd name="T8" fmla="*/ 2 w 15"/>
                  <a:gd name="T9" fmla="*/ 73 h 100"/>
                  <a:gd name="T10" fmla="*/ 1 w 15"/>
                  <a:gd name="T11" fmla="*/ 67 h 100"/>
                  <a:gd name="T12" fmla="*/ 1 w 15"/>
                  <a:gd name="T13" fmla="*/ 61 h 100"/>
                  <a:gd name="T14" fmla="*/ 0 w 15"/>
                  <a:gd name="T15" fmla="*/ 54 h 100"/>
                  <a:gd name="T16" fmla="*/ 1 w 15"/>
                  <a:gd name="T17" fmla="*/ 48 h 100"/>
                  <a:gd name="T18" fmla="*/ 1 w 15"/>
                  <a:gd name="T19" fmla="*/ 42 h 100"/>
                  <a:gd name="T20" fmla="*/ 2 w 15"/>
                  <a:gd name="T21" fmla="*/ 35 h 100"/>
                  <a:gd name="T22" fmla="*/ 3 w 15"/>
                  <a:gd name="T23" fmla="*/ 29 h 100"/>
                  <a:gd name="T24" fmla="*/ 4 w 15"/>
                  <a:gd name="T25" fmla="*/ 23 h 100"/>
                  <a:gd name="T26" fmla="*/ 5 w 15"/>
                  <a:gd name="T27" fmla="*/ 17 h 100"/>
                  <a:gd name="T28" fmla="*/ 6 w 15"/>
                  <a:gd name="T29" fmla="*/ 11 h 100"/>
                  <a:gd name="T30" fmla="*/ 7 w 15"/>
                  <a:gd name="T31" fmla="*/ 5 h 100"/>
                  <a:gd name="T32" fmla="*/ 8 w 15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00">
                    <a:moveTo>
                      <a:pt x="15" y="100"/>
                    </a:moveTo>
                    <a:lnTo>
                      <a:pt x="10" y="93"/>
                    </a:lnTo>
                    <a:lnTo>
                      <a:pt x="7" y="87"/>
                    </a:lnTo>
                    <a:lnTo>
                      <a:pt x="4" y="81"/>
                    </a:lnTo>
                    <a:lnTo>
                      <a:pt x="2" y="73"/>
                    </a:lnTo>
                    <a:lnTo>
                      <a:pt x="1" y="67"/>
                    </a:lnTo>
                    <a:lnTo>
                      <a:pt x="1" y="61"/>
                    </a:lnTo>
                    <a:lnTo>
                      <a:pt x="0" y="54"/>
                    </a:lnTo>
                    <a:lnTo>
                      <a:pt x="1" y="48"/>
                    </a:lnTo>
                    <a:lnTo>
                      <a:pt x="1" y="42"/>
                    </a:lnTo>
                    <a:lnTo>
                      <a:pt x="2" y="35"/>
                    </a:lnTo>
                    <a:lnTo>
                      <a:pt x="3" y="29"/>
                    </a:lnTo>
                    <a:lnTo>
                      <a:pt x="4" y="23"/>
                    </a:lnTo>
                    <a:lnTo>
                      <a:pt x="5" y="17"/>
                    </a:lnTo>
                    <a:lnTo>
                      <a:pt x="6" y="11"/>
                    </a:lnTo>
                    <a:lnTo>
                      <a:pt x="7" y="5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2" name="Freeform 918"/>
              <p:cNvSpPr>
                <a:spLocks/>
              </p:cNvSpPr>
              <p:nvPr/>
            </p:nvSpPr>
            <p:spPr bwMode="auto">
              <a:xfrm>
                <a:off x="3450" y="3179"/>
                <a:ext cx="10" cy="10"/>
              </a:xfrm>
              <a:custGeom>
                <a:avLst/>
                <a:gdLst>
                  <a:gd name="T0" fmla="*/ 0 w 80"/>
                  <a:gd name="T1" fmla="*/ 80 h 80"/>
                  <a:gd name="T2" fmla="*/ 3 w 80"/>
                  <a:gd name="T3" fmla="*/ 73 h 80"/>
                  <a:gd name="T4" fmla="*/ 6 w 80"/>
                  <a:gd name="T5" fmla="*/ 66 h 80"/>
                  <a:gd name="T6" fmla="*/ 10 w 80"/>
                  <a:gd name="T7" fmla="*/ 60 h 80"/>
                  <a:gd name="T8" fmla="*/ 14 w 80"/>
                  <a:gd name="T9" fmla="*/ 54 h 80"/>
                  <a:gd name="T10" fmla="*/ 18 w 80"/>
                  <a:gd name="T11" fmla="*/ 49 h 80"/>
                  <a:gd name="T12" fmla="*/ 22 w 80"/>
                  <a:gd name="T13" fmla="*/ 43 h 80"/>
                  <a:gd name="T14" fmla="*/ 27 w 80"/>
                  <a:gd name="T15" fmla="*/ 38 h 80"/>
                  <a:gd name="T16" fmla="*/ 32 w 80"/>
                  <a:gd name="T17" fmla="*/ 33 h 80"/>
                  <a:gd name="T18" fmla="*/ 37 w 80"/>
                  <a:gd name="T19" fmla="*/ 28 h 80"/>
                  <a:gd name="T20" fmla="*/ 42 w 80"/>
                  <a:gd name="T21" fmla="*/ 23 h 80"/>
                  <a:gd name="T22" fmla="*/ 48 w 80"/>
                  <a:gd name="T23" fmla="*/ 19 h 80"/>
                  <a:gd name="T24" fmla="*/ 53 w 80"/>
                  <a:gd name="T25" fmla="*/ 15 h 80"/>
                  <a:gd name="T26" fmla="*/ 59 w 80"/>
                  <a:gd name="T27" fmla="*/ 11 h 80"/>
                  <a:gd name="T28" fmla="*/ 65 w 80"/>
                  <a:gd name="T29" fmla="*/ 6 h 80"/>
                  <a:gd name="T30" fmla="*/ 73 w 80"/>
                  <a:gd name="T31" fmla="*/ 3 h 80"/>
                  <a:gd name="T32" fmla="*/ 80 w 80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80">
                    <a:moveTo>
                      <a:pt x="0" y="80"/>
                    </a:moveTo>
                    <a:lnTo>
                      <a:pt x="3" y="73"/>
                    </a:lnTo>
                    <a:lnTo>
                      <a:pt x="6" y="66"/>
                    </a:lnTo>
                    <a:lnTo>
                      <a:pt x="10" y="60"/>
                    </a:lnTo>
                    <a:lnTo>
                      <a:pt x="14" y="54"/>
                    </a:lnTo>
                    <a:lnTo>
                      <a:pt x="18" y="49"/>
                    </a:lnTo>
                    <a:lnTo>
                      <a:pt x="22" y="43"/>
                    </a:lnTo>
                    <a:lnTo>
                      <a:pt x="27" y="38"/>
                    </a:lnTo>
                    <a:lnTo>
                      <a:pt x="32" y="33"/>
                    </a:lnTo>
                    <a:lnTo>
                      <a:pt x="37" y="28"/>
                    </a:lnTo>
                    <a:lnTo>
                      <a:pt x="42" y="23"/>
                    </a:lnTo>
                    <a:lnTo>
                      <a:pt x="48" y="19"/>
                    </a:lnTo>
                    <a:lnTo>
                      <a:pt x="53" y="15"/>
                    </a:lnTo>
                    <a:lnTo>
                      <a:pt x="59" y="11"/>
                    </a:lnTo>
                    <a:lnTo>
                      <a:pt x="65" y="6"/>
                    </a:lnTo>
                    <a:lnTo>
                      <a:pt x="73" y="3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3" name="Freeform 919"/>
              <p:cNvSpPr>
                <a:spLocks/>
              </p:cNvSpPr>
              <p:nvPr/>
            </p:nvSpPr>
            <p:spPr bwMode="auto">
              <a:xfrm>
                <a:off x="3460" y="3179"/>
                <a:ext cx="11" cy="16"/>
              </a:xfrm>
              <a:custGeom>
                <a:avLst/>
                <a:gdLst>
                  <a:gd name="T0" fmla="*/ 0 w 93"/>
                  <a:gd name="T1" fmla="*/ 0 h 133"/>
                  <a:gd name="T2" fmla="*/ 3 w 93"/>
                  <a:gd name="T3" fmla="*/ 9 h 133"/>
                  <a:gd name="T4" fmla="*/ 7 w 93"/>
                  <a:gd name="T5" fmla="*/ 18 h 133"/>
                  <a:gd name="T6" fmla="*/ 11 w 93"/>
                  <a:gd name="T7" fmla="*/ 27 h 133"/>
                  <a:gd name="T8" fmla="*/ 15 w 93"/>
                  <a:gd name="T9" fmla="*/ 37 h 133"/>
                  <a:gd name="T10" fmla="*/ 19 w 93"/>
                  <a:gd name="T11" fmla="*/ 47 h 133"/>
                  <a:gd name="T12" fmla="*/ 23 w 93"/>
                  <a:gd name="T13" fmla="*/ 57 h 133"/>
                  <a:gd name="T14" fmla="*/ 27 w 93"/>
                  <a:gd name="T15" fmla="*/ 67 h 133"/>
                  <a:gd name="T16" fmla="*/ 31 w 93"/>
                  <a:gd name="T17" fmla="*/ 77 h 133"/>
                  <a:gd name="T18" fmla="*/ 36 w 93"/>
                  <a:gd name="T19" fmla="*/ 86 h 133"/>
                  <a:gd name="T20" fmla="*/ 42 w 93"/>
                  <a:gd name="T21" fmla="*/ 95 h 133"/>
                  <a:gd name="T22" fmla="*/ 48 w 93"/>
                  <a:gd name="T23" fmla="*/ 104 h 133"/>
                  <a:gd name="T24" fmla="*/ 55 w 93"/>
                  <a:gd name="T25" fmla="*/ 112 h 133"/>
                  <a:gd name="T26" fmla="*/ 63 w 93"/>
                  <a:gd name="T27" fmla="*/ 118 h 133"/>
                  <a:gd name="T28" fmla="*/ 72 w 93"/>
                  <a:gd name="T29" fmla="*/ 124 h 133"/>
                  <a:gd name="T30" fmla="*/ 82 w 93"/>
                  <a:gd name="T31" fmla="*/ 129 h 133"/>
                  <a:gd name="T32" fmla="*/ 93 w 93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33">
                    <a:moveTo>
                      <a:pt x="0" y="0"/>
                    </a:moveTo>
                    <a:lnTo>
                      <a:pt x="3" y="9"/>
                    </a:lnTo>
                    <a:lnTo>
                      <a:pt x="7" y="18"/>
                    </a:lnTo>
                    <a:lnTo>
                      <a:pt x="11" y="27"/>
                    </a:lnTo>
                    <a:lnTo>
                      <a:pt x="15" y="37"/>
                    </a:lnTo>
                    <a:lnTo>
                      <a:pt x="19" y="47"/>
                    </a:lnTo>
                    <a:lnTo>
                      <a:pt x="23" y="57"/>
                    </a:lnTo>
                    <a:lnTo>
                      <a:pt x="27" y="67"/>
                    </a:lnTo>
                    <a:lnTo>
                      <a:pt x="31" y="77"/>
                    </a:lnTo>
                    <a:lnTo>
                      <a:pt x="36" y="86"/>
                    </a:lnTo>
                    <a:lnTo>
                      <a:pt x="42" y="95"/>
                    </a:lnTo>
                    <a:lnTo>
                      <a:pt x="48" y="104"/>
                    </a:lnTo>
                    <a:lnTo>
                      <a:pt x="55" y="112"/>
                    </a:lnTo>
                    <a:lnTo>
                      <a:pt x="63" y="118"/>
                    </a:lnTo>
                    <a:lnTo>
                      <a:pt x="72" y="124"/>
                    </a:lnTo>
                    <a:lnTo>
                      <a:pt x="82" y="129"/>
                    </a:lnTo>
                    <a:lnTo>
                      <a:pt x="93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4" name="Freeform 920"/>
              <p:cNvSpPr>
                <a:spLocks/>
              </p:cNvSpPr>
              <p:nvPr/>
            </p:nvSpPr>
            <p:spPr bwMode="auto">
              <a:xfrm>
                <a:off x="3378" y="3195"/>
                <a:ext cx="93" cy="80"/>
              </a:xfrm>
              <a:custGeom>
                <a:avLst/>
                <a:gdLst>
                  <a:gd name="T0" fmla="*/ 750 w 750"/>
                  <a:gd name="T1" fmla="*/ 0 h 637"/>
                  <a:gd name="T2" fmla="*/ 700 w 750"/>
                  <a:gd name="T3" fmla="*/ 35 h 637"/>
                  <a:gd name="T4" fmla="*/ 651 w 750"/>
                  <a:gd name="T5" fmla="*/ 70 h 637"/>
                  <a:gd name="T6" fmla="*/ 601 w 750"/>
                  <a:gd name="T7" fmla="*/ 105 h 637"/>
                  <a:gd name="T8" fmla="*/ 553 w 750"/>
                  <a:gd name="T9" fmla="*/ 142 h 637"/>
                  <a:gd name="T10" fmla="*/ 505 w 750"/>
                  <a:gd name="T11" fmla="*/ 181 h 637"/>
                  <a:gd name="T12" fmla="*/ 457 w 750"/>
                  <a:gd name="T13" fmla="*/ 219 h 637"/>
                  <a:gd name="T14" fmla="*/ 411 w 750"/>
                  <a:gd name="T15" fmla="*/ 258 h 637"/>
                  <a:gd name="T16" fmla="*/ 364 w 750"/>
                  <a:gd name="T17" fmla="*/ 298 h 637"/>
                  <a:gd name="T18" fmla="*/ 318 w 750"/>
                  <a:gd name="T19" fmla="*/ 339 h 637"/>
                  <a:gd name="T20" fmla="*/ 272 w 750"/>
                  <a:gd name="T21" fmla="*/ 380 h 637"/>
                  <a:gd name="T22" fmla="*/ 225 w 750"/>
                  <a:gd name="T23" fmla="*/ 421 h 637"/>
                  <a:gd name="T24" fmla="*/ 180 w 750"/>
                  <a:gd name="T25" fmla="*/ 463 h 637"/>
                  <a:gd name="T26" fmla="*/ 135 w 750"/>
                  <a:gd name="T27" fmla="*/ 506 h 637"/>
                  <a:gd name="T28" fmla="*/ 89 w 750"/>
                  <a:gd name="T29" fmla="*/ 549 h 637"/>
                  <a:gd name="T30" fmla="*/ 44 w 750"/>
                  <a:gd name="T31" fmla="*/ 592 h 637"/>
                  <a:gd name="T32" fmla="*/ 0 w 750"/>
                  <a:gd name="T33" fmla="*/ 637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0" h="637">
                    <a:moveTo>
                      <a:pt x="750" y="0"/>
                    </a:moveTo>
                    <a:lnTo>
                      <a:pt x="700" y="35"/>
                    </a:lnTo>
                    <a:lnTo>
                      <a:pt x="651" y="70"/>
                    </a:lnTo>
                    <a:lnTo>
                      <a:pt x="601" y="105"/>
                    </a:lnTo>
                    <a:lnTo>
                      <a:pt x="553" y="142"/>
                    </a:lnTo>
                    <a:lnTo>
                      <a:pt x="505" y="181"/>
                    </a:lnTo>
                    <a:lnTo>
                      <a:pt x="457" y="219"/>
                    </a:lnTo>
                    <a:lnTo>
                      <a:pt x="411" y="258"/>
                    </a:lnTo>
                    <a:lnTo>
                      <a:pt x="364" y="298"/>
                    </a:lnTo>
                    <a:lnTo>
                      <a:pt x="318" y="339"/>
                    </a:lnTo>
                    <a:lnTo>
                      <a:pt x="272" y="380"/>
                    </a:lnTo>
                    <a:lnTo>
                      <a:pt x="225" y="421"/>
                    </a:lnTo>
                    <a:lnTo>
                      <a:pt x="180" y="463"/>
                    </a:lnTo>
                    <a:lnTo>
                      <a:pt x="135" y="506"/>
                    </a:lnTo>
                    <a:lnTo>
                      <a:pt x="89" y="549"/>
                    </a:lnTo>
                    <a:lnTo>
                      <a:pt x="44" y="592"/>
                    </a:lnTo>
                    <a:lnTo>
                      <a:pt x="0" y="6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5" name="Freeform 921"/>
              <p:cNvSpPr>
                <a:spLocks/>
              </p:cNvSpPr>
              <p:nvPr/>
            </p:nvSpPr>
            <p:spPr bwMode="auto">
              <a:xfrm>
                <a:off x="3408" y="3153"/>
                <a:ext cx="58" cy="65"/>
              </a:xfrm>
              <a:custGeom>
                <a:avLst/>
                <a:gdLst>
                  <a:gd name="T0" fmla="*/ 291 w 465"/>
                  <a:gd name="T1" fmla="*/ 278 h 526"/>
                  <a:gd name="T2" fmla="*/ 286 w 465"/>
                  <a:gd name="T3" fmla="*/ 340 h 526"/>
                  <a:gd name="T4" fmla="*/ 279 w 465"/>
                  <a:gd name="T5" fmla="*/ 402 h 526"/>
                  <a:gd name="T6" fmla="*/ 258 w 465"/>
                  <a:gd name="T7" fmla="*/ 455 h 526"/>
                  <a:gd name="T8" fmla="*/ 214 w 465"/>
                  <a:gd name="T9" fmla="*/ 493 h 526"/>
                  <a:gd name="T10" fmla="*/ 160 w 465"/>
                  <a:gd name="T11" fmla="*/ 505 h 526"/>
                  <a:gd name="T12" fmla="*/ 143 w 465"/>
                  <a:gd name="T13" fmla="*/ 508 h 526"/>
                  <a:gd name="T14" fmla="*/ 126 w 465"/>
                  <a:gd name="T15" fmla="*/ 517 h 526"/>
                  <a:gd name="T16" fmla="*/ 110 w 465"/>
                  <a:gd name="T17" fmla="*/ 525 h 526"/>
                  <a:gd name="T18" fmla="*/ 95 w 465"/>
                  <a:gd name="T19" fmla="*/ 525 h 526"/>
                  <a:gd name="T20" fmla="*/ 80 w 465"/>
                  <a:gd name="T21" fmla="*/ 512 h 526"/>
                  <a:gd name="T22" fmla="*/ 75 w 465"/>
                  <a:gd name="T23" fmla="*/ 520 h 526"/>
                  <a:gd name="T24" fmla="*/ 66 w 465"/>
                  <a:gd name="T25" fmla="*/ 521 h 526"/>
                  <a:gd name="T26" fmla="*/ 56 w 465"/>
                  <a:gd name="T27" fmla="*/ 517 h 526"/>
                  <a:gd name="T28" fmla="*/ 45 w 465"/>
                  <a:gd name="T29" fmla="*/ 509 h 526"/>
                  <a:gd name="T30" fmla="*/ 36 w 465"/>
                  <a:gd name="T31" fmla="*/ 501 h 526"/>
                  <a:gd name="T32" fmla="*/ 32 w 465"/>
                  <a:gd name="T33" fmla="*/ 493 h 526"/>
                  <a:gd name="T34" fmla="*/ 27 w 465"/>
                  <a:gd name="T35" fmla="*/ 485 h 526"/>
                  <a:gd name="T36" fmla="*/ 20 w 465"/>
                  <a:gd name="T37" fmla="*/ 478 h 526"/>
                  <a:gd name="T38" fmla="*/ 12 w 465"/>
                  <a:gd name="T39" fmla="*/ 471 h 526"/>
                  <a:gd name="T40" fmla="*/ 4 w 465"/>
                  <a:gd name="T41" fmla="*/ 464 h 526"/>
                  <a:gd name="T42" fmla="*/ 10 w 465"/>
                  <a:gd name="T43" fmla="*/ 449 h 526"/>
                  <a:gd name="T44" fmla="*/ 37 w 465"/>
                  <a:gd name="T45" fmla="*/ 420 h 526"/>
                  <a:gd name="T46" fmla="*/ 65 w 465"/>
                  <a:gd name="T47" fmla="*/ 391 h 526"/>
                  <a:gd name="T48" fmla="*/ 92 w 465"/>
                  <a:gd name="T49" fmla="*/ 361 h 526"/>
                  <a:gd name="T50" fmla="*/ 119 w 465"/>
                  <a:gd name="T51" fmla="*/ 331 h 526"/>
                  <a:gd name="T52" fmla="*/ 147 w 465"/>
                  <a:gd name="T53" fmla="*/ 300 h 526"/>
                  <a:gd name="T54" fmla="*/ 154 w 465"/>
                  <a:gd name="T55" fmla="*/ 233 h 526"/>
                  <a:gd name="T56" fmla="*/ 170 w 465"/>
                  <a:gd name="T57" fmla="*/ 168 h 526"/>
                  <a:gd name="T58" fmla="*/ 198 w 465"/>
                  <a:gd name="T59" fmla="*/ 110 h 526"/>
                  <a:gd name="T60" fmla="*/ 239 w 465"/>
                  <a:gd name="T61" fmla="*/ 60 h 526"/>
                  <a:gd name="T62" fmla="*/ 296 w 465"/>
                  <a:gd name="T63" fmla="*/ 23 h 526"/>
                  <a:gd name="T64" fmla="*/ 329 w 465"/>
                  <a:gd name="T65" fmla="*/ 12 h 526"/>
                  <a:gd name="T66" fmla="*/ 344 w 465"/>
                  <a:gd name="T67" fmla="*/ 8 h 526"/>
                  <a:gd name="T68" fmla="*/ 360 w 465"/>
                  <a:gd name="T69" fmla="*/ 4 h 526"/>
                  <a:gd name="T70" fmla="*/ 376 w 465"/>
                  <a:gd name="T71" fmla="*/ 1 h 526"/>
                  <a:gd name="T72" fmla="*/ 392 w 465"/>
                  <a:gd name="T73" fmla="*/ 0 h 526"/>
                  <a:gd name="T74" fmla="*/ 412 w 465"/>
                  <a:gd name="T75" fmla="*/ 8 h 526"/>
                  <a:gd name="T76" fmla="*/ 429 w 465"/>
                  <a:gd name="T77" fmla="*/ 29 h 526"/>
                  <a:gd name="T78" fmla="*/ 444 w 465"/>
                  <a:gd name="T79" fmla="*/ 51 h 526"/>
                  <a:gd name="T80" fmla="*/ 455 w 465"/>
                  <a:gd name="T81" fmla="*/ 75 h 526"/>
                  <a:gd name="T82" fmla="*/ 463 w 465"/>
                  <a:gd name="T83" fmla="*/ 100 h 526"/>
                  <a:gd name="T84" fmla="*/ 465 w 465"/>
                  <a:gd name="T85" fmla="*/ 128 h 526"/>
                  <a:gd name="T86" fmla="*/ 431 w 465"/>
                  <a:gd name="T87" fmla="*/ 143 h 526"/>
                  <a:gd name="T88" fmla="*/ 396 w 465"/>
                  <a:gd name="T89" fmla="*/ 158 h 526"/>
                  <a:gd name="T90" fmla="*/ 362 w 465"/>
                  <a:gd name="T91" fmla="*/ 176 h 526"/>
                  <a:gd name="T92" fmla="*/ 332 w 465"/>
                  <a:gd name="T93" fmla="*/ 198 h 526"/>
                  <a:gd name="T94" fmla="*/ 306 w 465"/>
                  <a:gd name="T95" fmla="*/ 229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65" h="526">
                    <a:moveTo>
                      <a:pt x="299" y="241"/>
                    </a:moveTo>
                    <a:lnTo>
                      <a:pt x="294" y="259"/>
                    </a:lnTo>
                    <a:lnTo>
                      <a:pt x="291" y="278"/>
                    </a:lnTo>
                    <a:lnTo>
                      <a:pt x="289" y="298"/>
                    </a:lnTo>
                    <a:lnTo>
                      <a:pt x="287" y="319"/>
                    </a:lnTo>
                    <a:lnTo>
                      <a:pt x="286" y="340"/>
                    </a:lnTo>
                    <a:lnTo>
                      <a:pt x="284" y="361"/>
                    </a:lnTo>
                    <a:lnTo>
                      <a:pt x="282" y="382"/>
                    </a:lnTo>
                    <a:lnTo>
                      <a:pt x="279" y="402"/>
                    </a:lnTo>
                    <a:lnTo>
                      <a:pt x="274" y="421"/>
                    </a:lnTo>
                    <a:lnTo>
                      <a:pt x="266" y="439"/>
                    </a:lnTo>
                    <a:lnTo>
                      <a:pt x="258" y="455"/>
                    </a:lnTo>
                    <a:lnTo>
                      <a:pt x="246" y="470"/>
                    </a:lnTo>
                    <a:lnTo>
                      <a:pt x="232" y="483"/>
                    </a:lnTo>
                    <a:lnTo>
                      <a:pt x="214" y="493"/>
                    </a:lnTo>
                    <a:lnTo>
                      <a:pt x="192" y="501"/>
                    </a:lnTo>
                    <a:lnTo>
                      <a:pt x="167" y="506"/>
                    </a:lnTo>
                    <a:lnTo>
                      <a:pt x="160" y="505"/>
                    </a:lnTo>
                    <a:lnTo>
                      <a:pt x="154" y="505"/>
                    </a:lnTo>
                    <a:lnTo>
                      <a:pt x="149" y="506"/>
                    </a:lnTo>
                    <a:lnTo>
                      <a:pt x="143" y="508"/>
                    </a:lnTo>
                    <a:lnTo>
                      <a:pt x="138" y="511"/>
                    </a:lnTo>
                    <a:lnTo>
                      <a:pt x="131" y="513"/>
                    </a:lnTo>
                    <a:lnTo>
                      <a:pt x="126" y="517"/>
                    </a:lnTo>
                    <a:lnTo>
                      <a:pt x="121" y="520"/>
                    </a:lnTo>
                    <a:lnTo>
                      <a:pt x="115" y="523"/>
                    </a:lnTo>
                    <a:lnTo>
                      <a:pt x="110" y="525"/>
                    </a:lnTo>
                    <a:lnTo>
                      <a:pt x="105" y="526"/>
                    </a:lnTo>
                    <a:lnTo>
                      <a:pt x="100" y="526"/>
                    </a:lnTo>
                    <a:lnTo>
                      <a:pt x="95" y="525"/>
                    </a:lnTo>
                    <a:lnTo>
                      <a:pt x="90" y="523"/>
                    </a:lnTo>
                    <a:lnTo>
                      <a:pt x="85" y="519"/>
                    </a:lnTo>
                    <a:lnTo>
                      <a:pt x="80" y="512"/>
                    </a:lnTo>
                    <a:lnTo>
                      <a:pt x="78" y="516"/>
                    </a:lnTo>
                    <a:lnTo>
                      <a:pt x="77" y="519"/>
                    </a:lnTo>
                    <a:lnTo>
                      <a:pt x="75" y="520"/>
                    </a:lnTo>
                    <a:lnTo>
                      <a:pt x="72" y="521"/>
                    </a:lnTo>
                    <a:lnTo>
                      <a:pt x="69" y="522"/>
                    </a:lnTo>
                    <a:lnTo>
                      <a:pt x="66" y="521"/>
                    </a:lnTo>
                    <a:lnTo>
                      <a:pt x="63" y="520"/>
                    </a:lnTo>
                    <a:lnTo>
                      <a:pt x="60" y="519"/>
                    </a:lnTo>
                    <a:lnTo>
                      <a:pt x="56" y="517"/>
                    </a:lnTo>
                    <a:lnTo>
                      <a:pt x="52" y="514"/>
                    </a:lnTo>
                    <a:lnTo>
                      <a:pt x="49" y="511"/>
                    </a:lnTo>
                    <a:lnTo>
                      <a:pt x="45" y="509"/>
                    </a:lnTo>
                    <a:lnTo>
                      <a:pt x="42" y="506"/>
                    </a:lnTo>
                    <a:lnTo>
                      <a:pt x="39" y="503"/>
                    </a:lnTo>
                    <a:lnTo>
                      <a:pt x="36" y="501"/>
                    </a:lnTo>
                    <a:lnTo>
                      <a:pt x="34" y="499"/>
                    </a:lnTo>
                    <a:lnTo>
                      <a:pt x="33" y="496"/>
                    </a:lnTo>
                    <a:lnTo>
                      <a:pt x="32" y="493"/>
                    </a:lnTo>
                    <a:lnTo>
                      <a:pt x="30" y="490"/>
                    </a:lnTo>
                    <a:lnTo>
                      <a:pt x="29" y="487"/>
                    </a:lnTo>
                    <a:lnTo>
                      <a:pt x="27" y="485"/>
                    </a:lnTo>
                    <a:lnTo>
                      <a:pt x="25" y="483"/>
                    </a:lnTo>
                    <a:lnTo>
                      <a:pt x="22" y="480"/>
                    </a:lnTo>
                    <a:lnTo>
                      <a:pt x="20" y="478"/>
                    </a:lnTo>
                    <a:lnTo>
                      <a:pt x="18" y="476"/>
                    </a:lnTo>
                    <a:lnTo>
                      <a:pt x="15" y="473"/>
                    </a:lnTo>
                    <a:lnTo>
                      <a:pt x="12" y="471"/>
                    </a:lnTo>
                    <a:lnTo>
                      <a:pt x="10" y="469"/>
                    </a:lnTo>
                    <a:lnTo>
                      <a:pt x="7" y="467"/>
                    </a:lnTo>
                    <a:lnTo>
                      <a:pt x="4" y="464"/>
                    </a:lnTo>
                    <a:lnTo>
                      <a:pt x="2" y="462"/>
                    </a:lnTo>
                    <a:lnTo>
                      <a:pt x="0" y="460"/>
                    </a:lnTo>
                    <a:lnTo>
                      <a:pt x="10" y="449"/>
                    </a:lnTo>
                    <a:lnTo>
                      <a:pt x="19" y="439"/>
                    </a:lnTo>
                    <a:lnTo>
                      <a:pt x="28" y="429"/>
                    </a:lnTo>
                    <a:lnTo>
                      <a:pt x="37" y="420"/>
                    </a:lnTo>
                    <a:lnTo>
                      <a:pt x="46" y="410"/>
                    </a:lnTo>
                    <a:lnTo>
                      <a:pt x="55" y="400"/>
                    </a:lnTo>
                    <a:lnTo>
                      <a:pt x="65" y="391"/>
                    </a:lnTo>
                    <a:lnTo>
                      <a:pt x="74" y="381"/>
                    </a:lnTo>
                    <a:lnTo>
                      <a:pt x="83" y="371"/>
                    </a:lnTo>
                    <a:lnTo>
                      <a:pt x="92" y="361"/>
                    </a:lnTo>
                    <a:lnTo>
                      <a:pt x="101" y="351"/>
                    </a:lnTo>
                    <a:lnTo>
                      <a:pt x="110" y="341"/>
                    </a:lnTo>
                    <a:lnTo>
                      <a:pt x="119" y="331"/>
                    </a:lnTo>
                    <a:lnTo>
                      <a:pt x="128" y="321"/>
                    </a:lnTo>
                    <a:lnTo>
                      <a:pt x="138" y="310"/>
                    </a:lnTo>
                    <a:lnTo>
                      <a:pt x="147" y="300"/>
                    </a:lnTo>
                    <a:lnTo>
                      <a:pt x="148" y="277"/>
                    </a:lnTo>
                    <a:lnTo>
                      <a:pt x="150" y="255"/>
                    </a:lnTo>
                    <a:lnTo>
                      <a:pt x="154" y="233"/>
                    </a:lnTo>
                    <a:lnTo>
                      <a:pt x="158" y="210"/>
                    </a:lnTo>
                    <a:lnTo>
                      <a:pt x="164" y="188"/>
                    </a:lnTo>
                    <a:lnTo>
                      <a:pt x="170" y="168"/>
                    </a:lnTo>
                    <a:lnTo>
                      <a:pt x="178" y="147"/>
                    </a:lnTo>
                    <a:lnTo>
                      <a:pt x="187" y="128"/>
                    </a:lnTo>
                    <a:lnTo>
                      <a:pt x="198" y="110"/>
                    </a:lnTo>
                    <a:lnTo>
                      <a:pt x="210" y="92"/>
                    </a:lnTo>
                    <a:lnTo>
                      <a:pt x="224" y="76"/>
                    </a:lnTo>
                    <a:lnTo>
                      <a:pt x="239" y="60"/>
                    </a:lnTo>
                    <a:lnTo>
                      <a:pt x="256" y="46"/>
                    </a:lnTo>
                    <a:lnTo>
                      <a:pt x="276" y="34"/>
                    </a:lnTo>
                    <a:lnTo>
                      <a:pt x="296" y="23"/>
                    </a:lnTo>
                    <a:lnTo>
                      <a:pt x="319" y="15"/>
                    </a:lnTo>
                    <a:lnTo>
                      <a:pt x="324" y="13"/>
                    </a:lnTo>
                    <a:lnTo>
                      <a:pt x="329" y="12"/>
                    </a:lnTo>
                    <a:lnTo>
                      <a:pt x="334" y="11"/>
                    </a:lnTo>
                    <a:lnTo>
                      <a:pt x="339" y="10"/>
                    </a:lnTo>
                    <a:lnTo>
                      <a:pt x="344" y="8"/>
                    </a:lnTo>
                    <a:lnTo>
                      <a:pt x="349" y="7"/>
                    </a:lnTo>
                    <a:lnTo>
                      <a:pt x="354" y="6"/>
                    </a:lnTo>
                    <a:lnTo>
                      <a:pt x="360" y="4"/>
                    </a:lnTo>
                    <a:lnTo>
                      <a:pt x="365" y="3"/>
                    </a:lnTo>
                    <a:lnTo>
                      <a:pt x="370" y="2"/>
                    </a:lnTo>
                    <a:lnTo>
                      <a:pt x="376" y="1"/>
                    </a:lnTo>
                    <a:lnTo>
                      <a:pt x="381" y="1"/>
                    </a:lnTo>
                    <a:lnTo>
                      <a:pt x="387" y="0"/>
                    </a:lnTo>
                    <a:lnTo>
                      <a:pt x="392" y="0"/>
                    </a:lnTo>
                    <a:lnTo>
                      <a:pt x="398" y="1"/>
                    </a:lnTo>
                    <a:lnTo>
                      <a:pt x="406" y="2"/>
                    </a:lnTo>
                    <a:lnTo>
                      <a:pt x="412" y="8"/>
                    </a:lnTo>
                    <a:lnTo>
                      <a:pt x="418" y="15"/>
                    </a:lnTo>
                    <a:lnTo>
                      <a:pt x="423" y="22"/>
                    </a:lnTo>
                    <a:lnTo>
                      <a:pt x="429" y="29"/>
                    </a:lnTo>
                    <a:lnTo>
                      <a:pt x="434" y="36"/>
                    </a:lnTo>
                    <a:lnTo>
                      <a:pt x="439" y="43"/>
                    </a:lnTo>
                    <a:lnTo>
                      <a:pt x="444" y="51"/>
                    </a:lnTo>
                    <a:lnTo>
                      <a:pt x="448" y="58"/>
                    </a:lnTo>
                    <a:lnTo>
                      <a:pt x="452" y="67"/>
                    </a:lnTo>
                    <a:lnTo>
                      <a:pt x="455" y="75"/>
                    </a:lnTo>
                    <a:lnTo>
                      <a:pt x="458" y="83"/>
                    </a:lnTo>
                    <a:lnTo>
                      <a:pt x="461" y="92"/>
                    </a:lnTo>
                    <a:lnTo>
                      <a:pt x="463" y="100"/>
                    </a:lnTo>
                    <a:lnTo>
                      <a:pt x="464" y="109"/>
                    </a:lnTo>
                    <a:lnTo>
                      <a:pt x="465" y="118"/>
                    </a:lnTo>
                    <a:lnTo>
                      <a:pt x="465" y="128"/>
                    </a:lnTo>
                    <a:lnTo>
                      <a:pt x="453" y="133"/>
                    </a:lnTo>
                    <a:lnTo>
                      <a:pt x="442" y="138"/>
                    </a:lnTo>
                    <a:lnTo>
                      <a:pt x="431" y="143"/>
                    </a:lnTo>
                    <a:lnTo>
                      <a:pt x="419" y="148"/>
                    </a:lnTo>
                    <a:lnTo>
                      <a:pt x="408" y="153"/>
                    </a:lnTo>
                    <a:lnTo>
                      <a:pt x="396" y="158"/>
                    </a:lnTo>
                    <a:lnTo>
                      <a:pt x="384" y="164"/>
                    </a:lnTo>
                    <a:lnTo>
                      <a:pt x="373" y="170"/>
                    </a:lnTo>
                    <a:lnTo>
                      <a:pt x="362" y="176"/>
                    </a:lnTo>
                    <a:lnTo>
                      <a:pt x="352" y="183"/>
                    </a:lnTo>
                    <a:lnTo>
                      <a:pt x="341" y="190"/>
                    </a:lnTo>
                    <a:lnTo>
                      <a:pt x="332" y="198"/>
                    </a:lnTo>
                    <a:lnTo>
                      <a:pt x="322" y="207"/>
                    </a:lnTo>
                    <a:lnTo>
                      <a:pt x="314" y="218"/>
                    </a:lnTo>
                    <a:lnTo>
                      <a:pt x="306" y="229"/>
                    </a:lnTo>
                    <a:lnTo>
                      <a:pt x="299" y="241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6" name="Freeform 922"/>
              <p:cNvSpPr>
                <a:spLocks/>
              </p:cNvSpPr>
              <p:nvPr/>
            </p:nvSpPr>
            <p:spPr bwMode="auto">
              <a:xfrm>
                <a:off x="3429" y="3183"/>
                <a:ext cx="17" cy="33"/>
              </a:xfrm>
              <a:custGeom>
                <a:avLst/>
                <a:gdLst>
                  <a:gd name="T0" fmla="*/ 132 w 132"/>
                  <a:gd name="T1" fmla="*/ 0 h 265"/>
                  <a:gd name="T2" fmla="*/ 127 w 132"/>
                  <a:gd name="T3" fmla="*/ 18 h 265"/>
                  <a:gd name="T4" fmla="*/ 124 w 132"/>
                  <a:gd name="T5" fmla="*/ 37 h 265"/>
                  <a:gd name="T6" fmla="*/ 122 w 132"/>
                  <a:gd name="T7" fmla="*/ 57 h 265"/>
                  <a:gd name="T8" fmla="*/ 120 w 132"/>
                  <a:gd name="T9" fmla="*/ 78 h 265"/>
                  <a:gd name="T10" fmla="*/ 119 w 132"/>
                  <a:gd name="T11" fmla="*/ 99 h 265"/>
                  <a:gd name="T12" fmla="*/ 117 w 132"/>
                  <a:gd name="T13" fmla="*/ 120 h 265"/>
                  <a:gd name="T14" fmla="*/ 115 w 132"/>
                  <a:gd name="T15" fmla="*/ 141 h 265"/>
                  <a:gd name="T16" fmla="*/ 112 w 132"/>
                  <a:gd name="T17" fmla="*/ 161 h 265"/>
                  <a:gd name="T18" fmla="*/ 107 w 132"/>
                  <a:gd name="T19" fmla="*/ 180 h 265"/>
                  <a:gd name="T20" fmla="*/ 99 w 132"/>
                  <a:gd name="T21" fmla="*/ 198 h 265"/>
                  <a:gd name="T22" fmla="*/ 91 w 132"/>
                  <a:gd name="T23" fmla="*/ 214 h 265"/>
                  <a:gd name="T24" fmla="*/ 79 w 132"/>
                  <a:gd name="T25" fmla="*/ 229 h 265"/>
                  <a:gd name="T26" fmla="*/ 65 w 132"/>
                  <a:gd name="T27" fmla="*/ 242 h 265"/>
                  <a:gd name="T28" fmla="*/ 47 w 132"/>
                  <a:gd name="T29" fmla="*/ 252 h 265"/>
                  <a:gd name="T30" fmla="*/ 25 w 132"/>
                  <a:gd name="T31" fmla="*/ 260 h 265"/>
                  <a:gd name="T32" fmla="*/ 0 w 132"/>
                  <a:gd name="T3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265">
                    <a:moveTo>
                      <a:pt x="132" y="0"/>
                    </a:moveTo>
                    <a:lnTo>
                      <a:pt x="127" y="18"/>
                    </a:lnTo>
                    <a:lnTo>
                      <a:pt x="124" y="37"/>
                    </a:lnTo>
                    <a:lnTo>
                      <a:pt x="122" y="57"/>
                    </a:lnTo>
                    <a:lnTo>
                      <a:pt x="120" y="78"/>
                    </a:lnTo>
                    <a:lnTo>
                      <a:pt x="119" y="99"/>
                    </a:lnTo>
                    <a:lnTo>
                      <a:pt x="117" y="120"/>
                    </a:lnTo>
                    <a:lnTo>
                      <a:pt x="115" y="141"/>
                    </a:lnTo>
                    <a:lnTo>
                      <a:pt x="112" y="161"/>
                    </a:lnTo>
                    <a:lnTo>
                      <a:pt x="107" y="180"/>
                    </a:lnTo>
                    <a:lnTo>
                      <a:pt x="99" y="198"/>
                    </a:lnTo>
                    <a:lnTo>
                      <a:pt x="91" y="214"/>
                    </a:lnTo>
                    <a:lnTo>
                      <a:pt x="79" y="229"/>
                    </a:lnTo>
                    <a:lnTo>
                      <a:pt x="65" y="242"/>
                    </a:lnTo>
                    <a:lnTo>
                      <a:pt x="47" y="252"/>
                    </a:lnTo>
                    <a:lnTo>
                      <a:pt x="25" y="260"/>
                    </a:lnTo>
                    <a:lnTo>
                      <a:pt x="0" y="2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7" name="Freeform 923"/>
              <p:cNvSpPr>
                <a:spLocks/>
              </p:cNvSpPr>
              <p:nvPr/>
            </p:nvSpPr>
            <p:spPr bwMode="auto">
              <a:xfrm>
                <a:off x="3418" y="3216"/>
                <a:ext cx="11" cy="2"/>
              </a:xfrm>
              <a:custGeom>
                <a:avLst/>
                <a:gdLst>
                  <a:gd name="T0" fmla="*/ 87 w 87"/>
                  <a:gd name="T1" fmla="*/ 1 h 21"/>
                  <a:gd name="T2" fmla="*/ 80 w 87"/>
                  <a:gd name="T3" fmla="*/ 0 h 21"/>
                  <a:gd name="T4" fmla="*/ 74 w 87"/>
                  <a:gd name="T5" fmla="*/ 0 h 21"/>
                  <a:gd name="T6" fmla="*/ 69 w 87"/>
                  <a:gd name="T7" fmla="*/ 1 h 21"/>
                  <a:gd name="T8" fmla="*/ 63 w 87"/>
                  <a:gd name="T9" fmla="*/ 3 h 21"/>
                  <a:gd name="T10" fmla="*/ 58 w 87"/>
                  <a:gd name="T11" fmla="*/ 6 h 21"/>
                  <a:gd name="T12" fmla="*/ 51 w 87"/>
                  <a:gd name="T13" fmla="*/ 8 h 21"/>
                  <a:gd name="T14" fmla="*/ 46 w 87"/>
                  <a:gd name="T15" fmla="*/ 12 h 21"/>
                  <a:gd name="T16" fmla="*/ 41 w 87"/>
                  <a:gd name="T17" fmla="*/ 15 h 21"/>
                  <a:gd name="T18" fmla="*/ 35 w 87"/>
                  <a:gd name="T19" fmla="*/ 18 h 21"/>
                  <a:gd name="T20" fmla="*/ 30 w 87"/>
                  <a:gd name="T21" fmla="*/ 20 h 21"/>
                  <a:gd name="T22" fmla="*/ 25 w 87"/>
                  <a:gd name="T23" fmla="*/ 21 h 21"/>
                  <a:gd name="T24" fmla="*/ 20 w 87"/>
                  <a:gd name="T25" fmla="*/ 21 h 21"/>
                  <a:gd name="T26" fmla="*/ 15 w 87"/>
                  <a:gd name="T27" fmla="*/ 20 h 21"/>
                  <a:gd name="T28" fmla="*/ 10 w 87"/>
                  <a:gd name="T29" fmla="*/ 18 h 21"/>
                  <a:gd name="T30" fmla="*/ 5 w 87"/>
                  <a:gd name="T31" fmla="*/ 14 h 21"/>
                  <a:gd name="T32" fmla="*/ 0 w 87"/>
                  <a:gd name="T33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1">
                    <a:moveTo>
                      <a:pt x="87" y="1"/>
                    </a:moveTo>
                    <a:lnTo>
                      <a:pt x="80" y="0"/>
                    </a:lnTo>
                    <a:lnTo>
                      <a:pt x="74" y="0"/>
                    </a:lnTo>
                    <a:lnTo>
                      <a:pt x="69" y="1"/>
                    </a:lnTo>
                    <a:lnTo>
                      <a:pt x="63" y="3"/>
                    </a:lnTo>
                    <a:lnTo>
                      <a:pt x="58" y="6"/>
                    </a:lnTo>
                    <a:lnTo>
                      <a:pt x="51" y="8"/>
                    </a:lnTo>
                    <a:lnTo>
                      <a:pt x="46" y="12"/>
                    </a:lnTo>
                    <a:lnTo>
                      <a:pt x="41" y="15"/>
                    </a:lnTo>
                    <a:lnTo>
                      <a:pt x="35" y="18"/>
                    </a:lnTo>
                    <a:lnTo>
                      <a:pt x="30" y="20"/>
                    </a:lnTo>
                    <a:lnTo>
                      <a:pt x="25" y="21"/>
                    </a:lnTo>
                    <a:lnTo>
                      <a:pt x="20" y="21"/>
                    </a:lnTo>
                    <a:lnTo>
                      <a:pt x="15" y="20"/>
                    </a:lnTo>
                    <a:lnTo>
                      <a:pt x="10" y="18"/>
                    </a:lnTo>
                    <a:lnTo>
                      <a:pt x="5" y="1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8" name="Freeform 924"/>
              <p:cNvSpPr>
                <a:spLocks/>
              </p:cNvSpPr>
              <p:nvPr/>
            </p:nvSpPr>
            <p:spPr bwMode="auto">
              <a:xfrm>
                <a:off x="3412" y="3215"/>
                <a:ext cx="6" cy="3"/>
              </a:xfrm>
              <a:custGeom>
                <a:avLst/>
                <a:gdLst>
                  <a:gd name="T0" fmla="*/ 46 w 46"/>
                  <a:gd name="T1" fmla="*/ 13 h 23"/>
                  <a:gd name="T2" fmla="*/ 44 w 46"/>
                  <a:gd name="T3" fmla="*/ 17 h 23"/>
                  <a:gd name="T4" fmla="*/ 43 w 46"/>
                  <a:gd name="T5" fmla="*/ 20 h 23"/>
                  <a:gd name="T6" fmla="*/ 41 w 46"/>
                  <a:gd name="T7" fmla="*/ 21 h 23"/>
                  <a:gd name="T8" fmla="*/ 38 w 46"/>
                  <a:gd name="T9" fmla="*/ 22 h 23"/>
                  <a:gd name="T10" fmla="*/ 35 w 46"/>
                  <a:gd name="T11" fmla="*/ 23 h 23"/>
                  <a:gd name="T12" fmla="*/ 32 w 46"/>
                  <a:gd name="T13" fmla="*/ 22 h 23"/>
                  <a:gd name="T14" fmla="*/ 29 w 46"/>
                  <a:gd name="T15" fmla="*/ 21 h 23"/>
                  <a:gd name="T16" fmla="*/ 26 w 46"/>
                  <a:gd name="T17" fmla="*/ 20 h 23"/>
                  <a:gd name="T18" fmla="*/ 22 w 46"/>
                  <a:gd name="T19" fmla="*/ 18 h 23"/>
                  <a:gd name="T20" fmla="*/ 18 w 46"/>
                  <a:gd name="T21" fmla="*/ 15 h 23"/>
                  <a:gd name="T22" fmla="*/ 15 w 46"/>
                  <a:gd name="T23" fmla="*/ 12 h 23"/>
                  <a:gd name="T24" fmla="*/ 11 w 46"/>
                  <a:gd name="T25" fmla="*/ 10 h 23"/>
                  <a:gd name="T26" fmla="*/ 8 w 46"/>
                  <a:gd name="T27" fmla="*/ 7 h 23"/>
                  <a:gd name="T28" fmla="*/ 5 w 46"/>
                  <a:gd name="T29" fmla="*/ 4 h 23"/>
                  <a:gd name="T30" fmla="*/ 2 w 46"/>
                  <a:gd name="T31" fmla="*/ 2 h 23"/>
                  <a:gd name="T32" fmla="*/ 0 w 46"/>
                  <a:gd name="T33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3">
                    <a:moveTo>
                      <a:pt x="46" y="13"/>
                    </a:moveTo>
                    <a:lnTo>
                      <a:pt x="44" y="17"/>
                    </a:lnTo>
                    <a:lnTo>
                      <a:pt x="43" y="20"/>
                    </a:lnTo>
                    <a:lnTo>
                      <a:pt x="41" y="21"/>
                    </a:lnTo>
                    <a:lnTo>
                      <a:pt x="38" y="22"/>
                    </a:lnTo>
                    <a:lnTo>
                      <a:pt x="35" y="23"/>
                    </a:lnTo>
                    <a:lnTo>
                      <a:pt x="32" y="22"/>
                    </a:lnTo>
                    <a:lnTo>
                      <a:pt x="29" y="21"/>
                    </a:lnTo>
                    <a:lnTo>
                      <a:pt x="26" y="20"/>
                    </a:lnTo>
                    <a:lnTo>
                      <a:pt x="22" y="18"/>
                    </a:lnTo>
                    <a:lnTo>
                      <a:pt x="18" y="15"/>
                    </a:lnTo>
                    <a:lnTo>
                      <a:pt x="15" y="12"/>
                    </a:lnTo>
                    <a:lnTo>
                      <a:pt x="11" y="10"/>
                    </a:lnTo>
                    <a:lnTo>
                      <a:pt x="8" y="7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29" name="Freeform 925"/>
              <p:cNvSpPr>
                <a:spLocks/>
              </p:cNvSpPr>
              <p:nvPr/>
            </p:nvSpPr>
            <p:spPr bwMode="auto">
              <a:xfrm>
                <a:off x="3408" y="3210"/>
                <a:ext cx="4" cy="5"/>
              </a:xfrm>
              <a:custGeom>
                <a:avLst/>
                <a:gdLst>
                  <a:gd name="T0" fmla="*/ 34 w 34"/>
                  <a:gd name="T1" fmla="*/ 39 h 39"/>
                  <a:gd name="T2" fmla="*/ 33 w 34"/>
                  <a:gd name="T3" fmla="*/ 36 h 39"/>
                  <a:gd name="T4" fmla="*/ 32 w 34"/>
                  <a:gd name="T5" fmla="*/ 33 h 39"/>
                  <a:gd name="T6" fmla="*/ 30 w 34"/>
                  <a:gd name="T7" fmla="*/ 30 h 39"/>
                  <a:gd name="T8" fmla="*/ 29 w 34"/>
                  <a:gd name="T9" fmla="*/ 27 h 39"/>
                  <a:gd name="T10" fmla="*/ 27 w 34"/>
                  <a:gd name="T11" fmla="*/ 25 h 39"/>
                  <a:gd name="T12" fmla="*/ 25 w 34"/>
                  <a:gd name="T13" fmla="*/ 23 h 39"/>
                  <a:gd name="T14" fmla="*/ 22 w 34"/>
                  <a:gd name="T15" fmla="*/ 20 h 39"/>
                  <a:gd name="T16" fmla="*/ 20 w 34"/>
                  <a:gd name="T17" fmla="*/ 18 h 39"/>
                  <a:gd name="T18" fmla="*/ 18 w 34"/>
                  <a:gd name="T19" fmla="*/ 16 h 39"/>
                  <a:gd name="T20" fmla="*/ 15 w 34"/>
                  <a:gd name="T21" fmla="*/ 13 h 39"/>
                  <a:gd name="T22" fmla="*/ 12 w 34"/>
                  <a:gd name="T23" fmla="*/ 11 h 39"/>
                  <a:gd name="T24" fmla="*/ 10 w 34"/>
                  <a:gd name="T25" fmla="*/ 9 h 39"/>
                  <a:gd name="T26" fmla="*/ 7 w 34"/>
                  <a:gd name="T27" fmla="*/ 7 h 39"/>
                  <a:gd name="T28" fmla="*/ 4 w 34"/>
                  <a:gd name="T29" fmla="*/ 4 h 39"/>
                  <a:gd name="T30" fmla="*/ 2 w 34"/>
                  <a:gd name="T31" fmla="*/ 2 h 39"/>
                  <a:gd name="T32" fmla="*/ 0 w 34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39">
                    <a:moveTo>
                      <a:pt x="34" y="39"/>
                    </a:moveTo>
                    <a:lnTo>
                      <a:pt x="33" y="36"/>
                    </a:lnTo>
                    <a:lnTo>
                      <a:pt x="32" y="33"/>
                    </a:lnTo>
                    <a:lnTo>
                      <a:pt x="30" y="30"/>
                    </a:lnTo>
                    <a:lnTo>
                      <a:pt x="29" y="27"/>
                    </a:lnTo>
                    <a:lnTo>
                      <a:pt x="27" y="25"/>
                    </a:lnTo>
                    <a:lnTo>
                      <a:pt x="25" y="23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5" y="13"/>
                    </a:lnTo>
                    <a:lnTo>
                      <a:pt x="12" y="11"/>
                    </a:lnTo>
                    <a:lnTo>
                      <a:pt x="10" y="9"/>
                    </a:lnTo>
                    <a:lnTo>
                      <a:pt x="7" y="7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0" name="Freeform 926"/>
              <p:cNvSpPr>
                <a:spLocks/>
              </p:cNvSpPr>
              <p:nvPr/>
            </p:nvSpPr>
            <p:spPr bwMode="auto">
              <a:xfrm>
                <a:off x="3408" y="3190"/>
                <a:ext cx="19" cy="20"/>
              </a:xfrm>
              <a:custGeom>
                <a:avLst/>
                <a:gdLst>
                  <a:gd name="T0" fmla="*/ 0 w 147"/>
                  <a:gd name="T1" fmla="*/ 160 h 160"/>
                  <a:gd name="T2" fmla="*/ 10 w 147"/>
                  <a:gd name="T3" fmla="*/ 149 h 160"/>
                  <a:gd name="T4" fmla="*/ 19 w 147"/>
                  <a:gd name="T5" fmla="*/ 139 h 160"/>
                  <a:gd name="T6" fmla="*/ 28 w 147"/>
                  <a:gd name="T7" fmla="*/ 129 h 160"/>
                  <a:gd name="T8" fmla="*/ 37 w 147"/>
                  <a:gd name="T9" fmla="*/ 120 h 160"/>
                  <a:gd name="T10" fmla="*/ 46 w 147"/>
                  <a:gd name="T11" fmla="*/ 110 h 160"/>
                  <a:gd name="T12" fmla="*/ 55 w 147"/>
                  <a:gd name="T13" fmla="*/ 100 h 160"/>
                  <a:gd name="T14" fmla="*/ 65 w 147"/>
                  <a:gd name="T15" fmla="*/ 91 h 160"/>
                  <a:gd name="T16" fmla="*/ 74 w 147"/>
                  <a:gd name="T17" fmla="*/ 81 h 160"/>
                  <a:gd name="T18" fmla="*/ 83 w 147"/>
                  <a:gd name="T19" fmla="*/ 71 h 160"/>
                  <a:gd name="T20" fmla="*/ 92 w 147"/>
                  <a:gd name="T21" fmla="*/ 61 h 160"/>
                  <a:gd name="T22" fmla="*/ 101 w 147"/>
                  <a:gd name="T23" fmla="*/ 51 h 160"/>
                  <a:gd name="T24" fmla="*/ 110 w 147"/>
                  <a:gd name="T25" fmla="*/ 41 h 160"/>
                  <a:gd name="T26" fmla="*/ 119 w 147"/>
                  <a:gd name="T27" fmla="*/ 31 h 160"/>
                  <a:gd name="T28" fmla="*/ 128 w 147"/>
                  <a:gd name="T29" fmla="*/ 21 h 160"/>
                  <a:gd name="T30" fmla="*/ 138 w 147"/>
                  <a:gd name="T31" fmla="*/ 10 h 160"/>
                  <a:gd name="T32" fmla="*/ 147 w 147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160">
                    <a:moveTo>
                      <a:pt x="0" y="160"/>
                    </a:moveTo>
                    <a:lnTo>
                      <a:pt x="10" y="149"/>
                    </a:lnTo>
                    <a:lnTo>
                      <a:pt x="19" y="139"/>
                    </a:lnTo>
                    <a:lnTo>
                      <a:pt x="28" y="129"/>
                    </a:lnTo>
                    <a:lnTo>
                      <a:pt x="37" y="120"/>
                    </a:lnTo>
                    <a:lnTo>
                      <a:pt x="46" y="110"/>
                    </a:lnTo>
                    <a:lnTo>
                      <a:pt x="55" y="100"/>
                    </a:lnTo>
                    <a:lnTo>
                      <a:pt x="65" y="91"/>
                    </a:lnTo>
                    <a:lnTo>
                      <a:pt x="74" y="81"/>
                    </a:lnTo>
                    <a:lnTo>
                      <a:pt x="83" y="71"/>
                    </a:lnTo>
                    <a:lnTo>
                      <a:pt x="92" y="61"/>
                    </a:lnTo>
                    <a:lnTo>
                      <a:pt x="101" y="51"/>
                    </a:lnTo>
                    <a:lnTo>
                      <a:pt x="110" y="41"/>
                    </a:lnTo>
                    <a:lnTo>
                      <a:pt x="119" y="31"/>
                    </a:lnTo>
                    <a:lnTo>
                      <a:pt x="128" y="21"/>
                    </a:lnTo>
                    <a:lnTo>
                      <a:pt x="138" y="10"/>
                    </a:lnTo>
                    <a:lnTo>
                      <a:pt x="1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1" name="Freeform 927"/>
              <p:cNvSpPr>
                <a:spLocks/>
              </p:cNvSpPr>
              <p:nvPr/>
            </p:nvSpPr>
            <p:spPr bwMode="auto">
              <a:xfrm>
                <a:off x="3427" y="3155"/>
                <a:ext cx="21" cy="35"/>
              </a:xfrm>
              <a:custGeom>
                <a:avLst/>
                <a:gdLst>
                  <a:gd name="T0" fmla="*/ 0 w 172"/>
                  <a:gd name="T1" fmla="*/ 285 h 285"/>
                  <a:gd name="T2" fmla="*/ 1 w 172"/>
                  <a:gd name="T3" fmla="*/ 262 h 285"/>
                  <a:gd name="T4" fmla="*/ 3 w 172"/>
                  <a:gd name="T5" fmla="*/ 240 h 285"/>
                  <a:gd name="T6" fmla="*/ 7 w 172"/>
                  <a:gd name="T7" fmla="*/ 218 h 285"/>
                  <a:gd name="T8" fmla="*/ 11 w 172"/>
                  <a:gd name="T9" fmla="*/ 195 h 285"/>
                  <a:gd name="T10" fmla="*/ 17 w 172"/>
                  <a:gd name="T11" fmla="*/ 173 h 285"/>
                  <a:gd name="T12" fmla="*/ 23 w 172"/>
                  <a:gd name="T13" fmla="*/ 153 h 285"/>
                  <a:gd name="T14" fmla="*/ 31 w 172"/>
                  <a:gd name="T15" fmla="*/ 132 h 285"/>
                  <a:gd name="T16" fmla="*/ 40 w 172"/>
                  <a:gd name="T17" fmla="*/ 113 h 285"/>
                  <a:gd name="T18" fmla="*/ 51 w 172"/>
                  <a:gd name="T19" fmla="*/ 95 h 285"/>
                  <a:gd name="T20" fmla="*/ 63 w 172"/>
                  <a:gd name="T21" fmla="*/ 77 h 285"/>
                  <a:gd name="T22" fmla="*/ 77 w 172"/>
                  <a:gd name="T23" fmla="*/ 61 h 285"/>
                  <a:gd name="T24" fmla="*/ 92 w 172"/>
                  <a:gd name="T25" fmla="*/ 45 h 285"/>
                  <a:gd name="T26" fmla="*/ 109 w 172"/>
                  <a:gd name="T27" fmla="*/ 31 h 285"/>
                  <a:gd name="T28" fmla="*/ 129 w 172"/>
                  <a:gd name="T29" fmla="*/ 19 h 285"/>
                  <a:gd name="T30" fmla="*/ 149 w 172"/>
                  <a:gd name="T31" fmla="*/ 8 h 285"/>
                  <a:gd name="T32" fmla="*/ 172 w 172"/>
                  <a:gd name="T33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285">
                    <a:moveTo>
                      <a:pt x="0" y="285"/>
                    </a:moveTo>
                    <a:lnTo>
                      <a:pt x="1" y="262"/>
                    </a:lnTo>
                    <a:lnTo>
                      <a:pt x="3" y="240"/>
                    </a:lnTo>
                    <a:lnTo>
                      <a:pt x="7" y="218"/>
                    </a:lnTo>
                    <a:lnTo>
                      <a:pt x="11" y="195"/>
                    </a:lnTo>
                    <a:lnTo>
                      <a:pt x="17" y="173"/>
                    </a:lnTo>
                    <a:lnTo>
                      <a:pt x="23" y="153"/>
                    </a:lnTo>
                    <a:lnTo>
                      <a:pt x="31" y="132"/>
                    </a:lnTo>
                    <a:lnTo>
                      <a:pt x="40" y="113"/>
                    </a:lnTo>
                    <a:lnTo>
                      <a:pt x="51" y="95"/>
                    </a:lnTo>
                    <a:lnTo>
                      <a:pt x="63" y="77"/>
                    </a:lnTo>
                    <a:lnTo>
                      <a:pt x="77" y="61"/>
                    </a:lnTo>
                    <a:lnTo>
                      <a:pt x="92" y="45"/>
                    </a:lnTo>
                    <a:lnTo>
                      <a:pt x="109" y="31"/>
                    </a:lnTo>
                    <a:lnTo>
                      <a:pt x="129" y="19"/>
                    </a:lnTo>
                    <a:lnTo>
                      <a:pt x="149" y="8"/>
                    </a:lnTo>
                    <a:lnTo>
                      <a:pt x="1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2" name="Freeform 928"/>
              <p:cNvSpPr>
                <a:spLocks/>
              </p:cNvSpPr>
              <p:nvPr/>
            </p:nvSpPr>
            <p:spPr bwMode="auto">
              <a:xfrm>
                <a:off x="3448" y="3153"/>
                <a:ext cx="11" cy="2"/>
              </a:xfrm>
              <a:custGeom>
                <a:avLst/>
                <a:gdLst>
                  <a:gd name="T0" fmla="*/ 0 w 87"/>
                  <a:gd name="T1" fmla="*/ 15 h 15"/>
                  <a:gd name="T2" fmla="*/ 5 w 87"/>
                  <a:gd name="T3" fmla="*/ 13 h 15"/>
                  <a:gd name="T4" fmla="*/ 10 w 87"/>
                  <a:gd name="T5" fmla="*/ 12 h 15"/>
                  <a:gd name="T6" fmla="*/ 15 w 87"/>
                  <a:gd name="T7" fmla="*/ 11 h 15"/>
                  <a:gd name="T8" fmla="*/ 20 w 87"/>
                  <a:gd name="T9" fmla="*/ 10 h 15"/>
                  <a:gd name="T10" fmla="*/ 25 w 87"/>
                  <a:gd name="T11" fmla="*/ 8 h 15"/>
                  <a:gd name="T12" fmla="*/ 30 w 87"/>
                  <a:gd name="T13" fmla="*/ 7 h 15"/>
                  <a:gd name="T14" fmla="*/ 35 w 87"/>
                  <a:gd name="T15" fmla="*/ 6 h 15"/>
                  <a:gd name="T16" fmla="*/ 41 w 87"/>
                  <a:gd name="T17" fmla="*/ 4 h 15"/>
                  <a:gd name="T18" fmla="*/ 46 w 87"/>
                  <a:gd name="T19" fmla="*/ 3 h 15"/>
                  <a:gd name="T20" fmla="*/ 51 w 87"/>
                  <a:gd name="T21" fmla="*/ 2 h 15"/>
                  <a:gd name="T22" fmla="*/ 57 w 87"/>
                  <a:gd name="T23" fmla="*/ 1 h 15"/>
                  <a:gd name="T24" fmla="*/ 62 w 87"/>
                  <a:gd name="T25" fmla="*/ 1 h 15"/>
                  <a:gd name="T26" fmla="*/ 68 w 87"/>
                  <a:gd name="T27" fmla="*/ 0 h 15"/>
                  <a:gd name="T28" fmla="*/ 73 w 87"/>
                  <a:gd name="T29" fmla="*/ 0 h 15"/>
                  <a:gd name="T30" fmla="*/ 79 w 87"/>
                  <a:gd name="T31" fmla="*/ 1 h 15"/>
                  <a:gd name="T32" fmla="*/ 87 w 87"/>
                  <a:gd name="T3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5">
                    <a:moveTo>
                      <a:pt x="0" y="15"/>
                    </a:moveTo>
                    <a:lnTo>
                      <a:pt x="5" y="13"/>
                    </a:lnTo>
                    <a:lnTo>
                      <a:pt x="10" y="12"/>
                    </a:lnTo>
                    <a:lnTo>
                      <a:pt x="15" y="11"/>
                    </a:lnTo>
                    <a:lnTo>
                      <a:pt x="20" y="10"/>
                    </a:lnTo>
                    <a:lnTo>
                      <a:pt x="25" y="8"/>
                    </a:lnTo>
                    <a:lnTo>
                      <a:pt x="30" y="7"/>
                    </a:lnTo>
                    <a:lnTo>
                      <a:pt x="35" y="6"/>
                    </a:lnTo>
                    <a:lnTo>
                      <a:pt x="41" y="4"/>
                    </a:lnTo>
                    <a:lnTo>
                      <a:pt x="46" y="3"/>
                    </a:lnTo>
                    <a:lnTo>
                      <a:pt x="51" y="2"/>
                    </a:lnTo>
                    <a:lnTo>
                      <a:pt x="57" y="1"/>
                    </a:lnTo>
                    <a:lnTo>
                      <a:pt x="62" y="1"/>
                    </a:lnTo>
                    <a:lnTo>
                      <a:pt x="68" y="0"/>
                    </a:lnTo>
                    <a:lnTo>
                      <a:pt x="73" y="0"/>
                    </a:lnTo>
                    <a:lnTo>
                      <a:pt x="79" y="1"/>
                    </a:lnTo>
                    <a:lnTo>
                      <a:pt x="87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3" name="Freeform 929"/>
              <p:cNvSpPr>
                <a:spLocks/>
              </p:cNvSpPr>
              <p:nvPr/>
            </p:nvSpPr>
            <p:spPr bwMode="auto">
              <a:xfrm>
                <a:off x="3459" y="3153"/>
                <a:ext cx="7" cy="16"/>
              </a:xfrm>
              <a:custGeom>
                <a:avLst/>
                <a:gdLst>
                  <a:gd name="T0" fmla="*/ 0 w 59"/>
                  <a:gd name="T1" fmla="*/ 0 h 126"/>
                  <a:gd name="T2" fmla="*/ 6 w 59"/>
                  <a:gd name="T3" fmla="*/ 6 h 126"/>
                  <a:gd name="T4" fmla="*/ 12 w 59"/>
                  <a:gd name="T5" fmla="*/ 13 h 126"/>
                  <a:gd name="T6" fmla="*/ 17 w 59"/>
                  <a:gd name="T7" fmla="*/ 20 h 126"/>
                  <a:gd name="T8" fmla="*/ 23 w 59"/>
                  <a:gd name="T9" fmla="*/ 27 h 126"/>
                  <a:gd name="T10" fmla="*/ 28 w 59"/>
                  <a:gd name="T11" fmla="*/ 34 h 126"/>
                  <a:gd name="T12" fmla="*/ 33 w 59"/>
                  <a:gd name="T13" fmla="*/ 41 h 126"/>
                  <a:gd name="T14" fmla="*/ 38 w 59"/>
                  <a:gd name="T15" fmla="*/ 49 h 126"/>
                  <a:gd name="T16" fmla="*/ 42 w 59"/>
                  <a:gd name="T17" fmla="*/ 56 h 126"/>
                  <a:gd name="T18" fmla="*/ 46 w 59"/>
                  <a:gd name="T19" fmla="*/ 65 h 126"/>
                  <a:gd name="T20" fmla="*/ 49 w 59"/>
                  <a:gd name="T21" fmla="*/ 73 h 126"/>
                  <a:gd name="T22" fmla="*/ 52 w 59"/>
                  <a:gd name="T23" fmla="*/ 81 h 126"/>
                  <a:gd name="T24" fmla="*/ 55 w 59"/>
                  <a:gd name="T25" fmla="*/ 90 h 126"/>
                  <a:gd name="T26" fmla="*/ 57 w 59"/>
                  <a:gd name="T27" fmla="*/ 98 h 126"/>
                  <a:gd name="T28" fmla="*/ 58 w 59"/>
                  <a:gd name="T29" fmla="*/ 107 h 126"/>
                  <a:gd name="T30" fmla="*/ 59 w 59"/>
                  <a:gd name="T31" fmla="*/ 116 h 126"/>
                  <a:gd name="T32" fmla="*/ 59 w 5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26">
                    <a:moveTo>
                      <a:pt x="0" y="0"/>
                    </a:moveTo>
                    <a:lnTo>
                      <a:pt x="6" y="6"/>
                    </a:lnTo>
                    <a:lnTo>
                      <a:pt x="12" y="13"/>
                    </a:lnTo>
                    <a:lnTo>
                      <a:pt x="17" y="20"/>
                    </a:lnTo>
                    <a:lnTo>
                      <a:pt x="23" y="27"/>
                    </a:lnTo>
                    <a:lnTo>
                      <a:pt x="28" y="34"/>
                    </a:lnTo>
                    <a:lnTo>
                      <a:pt x="33" y="41"/>
                    </a:lnTo>
                    <a:lnTo>
                      <a:pt x="38" y="49"/>
                    </a:lnTo>
                    <a:lnTo>
                      <a:pt x="42" y="56"/>
                    </a:lnTo>
                    <a:lnTo>
                      <a:pt x="46" y="65"/>
                    </a:lnTo>
                    <a:lnTo>
                      <a:pt x="49" y="73"/>
                    </a:lnTo>
                    <a:lnTo>
                      <a:pt x="52" y="81"/>
                    </a:lnTo>
                    <a:lnTo>
                      <a:pt x="55" y="90"/>
                    </a:lnTo>
                    <a:lnTo>
                      <a:pt x="57" y="98"/>
                    </a:lnTo>
                    <a:lnTo>
                      <a:pt x="58" y="107"/>
                    </a:lnTo>
                    <a:lnTo>
                      <a:pt x="59" y="116"/>
                    </a:lnTo>
                    <a:lnTo>
                      <a:pt x="59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4" name="Freeform 930"/>
              <p:cNvSpPr>
                <a:spLocks/>
              </p:cNvSpPr>
              <p:nvPr/>
            </p:nvSpPr>
            <p:spPr bwMode="auto">
              <a:xfrm>
                <a:off x="3446" y="3169"/>
                <a:ext cx="20" cy="14"/>
              </a:xfrm>
              <a:custGeom>
                <a:avLst/>
                <a:gdLst>
                  <a:gd name="T0" fmla="*/ 166 w 166"/>
                  <a:gd name="T1" fmla="*/ 0 h 113"/>
                  <a:gd name="T2" fmla="*/ 154 w 166"/>
                  <a:gd name="T3" fmla="*/ 5 h 113"/>
                  <a:gd name="T4" fmla="*/ 143 w 166"/>
                  <a:gd name="T5" fmla="*/ 10 h 113"/>
                  <a:gd name="T6" fmla="*/ 132 w 166"/>
                  <a:gd name="T7" fmla="*/ 15 h 113"/>
                  <a:gd name="T8" fmla="*/ 120 w 166"/>
                  <a:gd name="T9" fmla="*/ 20 h 113"/>
                  <a:gd name="T10" fmla="*/ 109 w 166"/>
                  <a:gd name="T11" fmla="*/ 25 h 113"/>
                  <a:gd name="T12" fmla="*/ 97 w 166"/>
                  <a:gd name="T13" fmla="*/ 30 h 113"/>
                  <a:gd name="T14" fmla="*/ 85 w 166"/>
                  <a:gd name="T15" fmla="*/ 36 h 113"/>
                  <a:gd name="T16" fmla="*/ 74 w 166"/>
                  <a:gd name="T17" fmla="*/ 42 h 113"/>
                  <a:gd name="T18" fmla="*/ 63 w 166"/>
                  <a:gd name="T19" fmla="*/ 48 h 113"/>
                  <a:gd name="T20" fmla="*/ 53 w 166"/>
                  <a:gd name="T21" fmla="*/ 55 h 113"/>
                  <a:gd name="T22" fmla="*/ 42 w 166"/>
                  <a:gd name="T23" fmla="*/ 62 h 113"/>
                  <a:gd name="T24" fmla="*/ 33 w 166"/>
                  <a:gd name="T25" fmla="*/ 70 h 113"/>
                  <a:gd name="T26" fmla="*/ 23 w 166"/>
                  <a:gd name="T27" fmla="*/ 79 h 113"/>
                  <a:gd name="T28" fmla="*/ 15 w 166"/>
                  <a:gd name="T29" fmla="*/ 90 h 113"/>
                  <a:gd name="T30" fmla="*/ 7 w 166"/>
                  <a:gd name="T31" fmla="*/ 101 h 113"/>
                  <a:gd name="T32" fmla="*/ 0 w 166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13">
                    <a:moveTo>
                      <a:pt x="166" y="0"/>
                    </a:moveTo>
                    <a:lnTo>
                      <a:pt x="154" y="5"/>
                    </a:lnTo>
                    <a:lnTo>
                      <a:pt x="143" y="10"/>
                    </a:lnTo>
                    <a:lnTo>
                      <a:pt x="132" y="15"/>
                    </a:lnTo>
                    <a:lnTo>
                      <a:pt x="120" y="20"/>
                    </a:lnTo>
                    <a:lnTo>
                      <a:pt x="109" y="25"/>
                    </a:lnTo>
                    <a:lnTo>
                      <a:pt x="97" y="30"/>
                    </a:lnTo>
                    <a:lnTo>
                      <a:pt x="85" y="36"/>
                    </a:lnTo>
                    <a:lnTo>
                      <a:pt x="74" y="42"/>
                    </a:lnTo>
                    <a:lnTo>
                      <a:pt x="63" y="48"/>
                    </a:lnTo>
                    <a:lnTo>
                      <a:pt x="53" y="55"/>
                    </a:lnTo>
                    <a:lnTo>
                      <a:pt x="42" y="62"/>
                    </a:lnTo>
                    <a:lnTo>
                      <a:pt x="33" y="70"/>
                    </a:lnTo>
                    <a:lnTo>
                      <a:pt x="23" y="79"/>
                    </a:lnTo>
                    <a:lnTo>
                      <a:pt x="15" y="90"/>
                    </a:lnTo>
                    <a:lnTo>
                      <a:pt x="7" y="101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5" name="Freeform 931"/>
              <p:cNvSpPr>
                <a:spLocks/>
              </p:cNvSpPr>
              <p:nvPr/>
            </p:nvSpPr>
            <p:spPr bwMode="auto">
              <a:xfrm>
                <a:off x="3431" y="3310"/>
                <a:ext cx="22" cy="32"/>
              </a:xfrm>
              <a:custGeom>
                <a:avLst/>
                <a:gdLst>
                  <a:gd name="T0" fmla="*/ 82 w 177"/>
                  <a:gd name="T1" fmla="*/ 255 h 257"/>
                  <a:gd name="T2" fmla="*/ 64 w 177"/>
                  <a:gd name="T3" fmla="*/ 257 h 257"/>
                  <a:gd name="T4" fmla="*/ 49 w 177"/>
                  <a:gd name="T5" fmla="*/ 252 h 257"/>
                  <a:gd name="T6" fmla="*/ 36 w 177"/>
                  <a:gd name="T7" fmla="*/ 243 h 257"/>
                  <a:gd name="T8" fmla="*/ 26 w 177"/>
                  <a:gd name="T9" fmla="*/ 229 h 257"/>
                  <a:gd name="T10" fmla="*/ 17 w 177"/>
                  <a:gd name="T11" fmla="*/ 214 h 257"/>
                  <a:gd name="T12" fmla="*/ 10 w 177"/>
                  <a:gd name="T13" fmla="*/ 199 h 257"/>
                  <a:gd name="T14" fmla="*/ 4 w 177"/>
                  <a:gd name="T15" fmla="*/ 185 h 257"/>
                  <a:gd name="T16" fmla="*/ 0 w 177"/>
                  <a:gd name="T17" fmla="*/ 167 h 257"/>
                  <a:gd name="T18" fmla="*/ 0 w 177"/>
                  <a:gd name="T19" fmla="*/ 143 h 257"/>
                  <a:gd name="T20" fmla="*/ 1 w 177"/>
                  <a:gd name="T21" fmla="*/ 118 h 257"/>
                  <a:gd name="T22" fmla="*/ 3 w 177"/>
                  <a:gd name="T23" fmla="*/ 94 h 257"/>
                  <a:gd name="T24" fmla="*/ 8 w 177"/>
                  <a:gd name="T25" fmla="*/ 70 h 257"/>
                  <a:gd name="T26" fmla="*/ 16 w 177"/>
                  <a:gd name="T27" fmla="*/ 48 h 257"/>
                  <a:gd name="T28" fmla="*/ 29 w 177"/>
                  <a:gd name="T29" fmla="*/ 29 h 257"/>
                  <a:gd name="T30" fmla="*/ 48 w 177"/>
                  <a:gd name="T31" fmla="*/ 13 h 257"/>
                  <a:gd name="T32" fmla="*/ 72 w 177"/>
                  <a:gd name="T33" fmla="*/ 2 h 257"/>
                  <a:gd name="T34" fmla="*/ 95 w 177"/>
                  <a:gd name="T35" fmla="*/ 0 h 257"/>
                  <a:gd name="T36" fmla="*/ 112 w 177"/>
                  <a:gd name="T37" fmla="*/ 6 h 257"/>
                  <a:gd name="T38" fmla="*/ 126 w 177"/>
                  <a:gd name="T39" fmla="*/ 18 h 257"/>
                  <a:gd name="T40" fmla="*/ 138 w 177"/>
                  <a:gd name="T41" fmla="*/ 32 h 257"/>
                  <a:gd name="T42" fmla="*/ 148 w 177"/>
                  <a:gd name="T43" fmla="*/ 50 h 257"/>
                  <a:gd name="T44" fmla="*/ 158 w 177"/>
                  <a:gd name="T45" fmla="*/ 67 h 257"/>
                  <a:gd name="T46" fmla="*/ 167 w 177"/>
                  <a:gd name="T47" fmla="*/ 84 h 257"/>
                  <a:gd name="T48" fmla="*/ 175 w 177"/>
                  <a:gd name="T49" fmla="*/ 105 h 257"/>
                  <a:gd name="T50" fmla="*/ 177 w 177"/>
                  <a:gd name="T51" fmla="*/ 130 h 257"/>
                  <a:gd name="T52" fmla="*/ 174 w 177"/>
                  <a:gd name="T53" fmla="*/ 154 h 257"/>
                  <a:gd name="T54" fmla="*/ 166 w 177"/>
                  <a:gd name="T55" fmla="*/ 177 h 257"/>
                  <a:gd name="T56" fmla="*/ 156 w 177"/>
                  <a:gd name="T57" fmla="*/ 198 h 257"/>
                  <a:gd name="T58" fmla="*/ 141 w 177"/>
                  <a:gd name="T59" fmla="*/ 216 h 257"/>
                  <a:gd name="T60" fmla="*/ 124 w 177"/>
                  <a:gd name="T61" fmla="*/ 232 h 257"/>
                  <a:gd name="T62" fmla="*/ 104 w 177"/>
                  <a:gd name="T63" fmla="*/ 245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7" h="257">
                    <a:moveTo>
                      <a:pt x="94" y="251"/>
                    </a:moveTo>
                    <a:lnTo>
                      <a:pt x="82" y="255"/>
                    </a:lnTo>
                    <a:lnTo>
                      <a:pt x="73" y="257"/>
                    </a:lnTo>
                    <a:lnTo>
                      <a:pt x="64" y="257"/>
                    </a:lnTo>
                    <a:lnTo>
                      <a:pt x="56" y="255"/>
                    </a:lnTo>
                    <a:lnTo>
                      <a:pt x="49" y="252"/>
                    </a:lnTo>
                    <a:lnTo>
                      <a:pt x="42" y="248"/>
                    </a:lnTo>
                    <a:lnTo>
                      <a:pt x="36" y="243"/>
                    </a:lnTo>
                    <a:lnTo>
                      <a:pt x="31" y="236"/>
                    </a:lnTo>
                    <a:lnTo>
                      <a:pt x="26" y="229"/>
                    </a:lnTo>
                    <a:lnTo>
                      <a:pt x="21" y="222"/>
                    </a:lnTo>
                    <a:lnTo>
                      <a:pt x="17" y="214"/>
                    </a:lnTo>
                    <a:lnTo>
                      <a:pt x="13" y="206"/>
                    </a:lnTo>
                    <a:lnTo>
                      <a:pt x="10" y="199"/>
                    </a:lnTo>
                    <a:lnTo>
                      <a:pt x="7" y="191"/>
                    </a:lnTo>
                    <a:lnTo>
                      <a:pt x="4" y="185"/>
                    </a:lnTo>
                    <a:lnTo>
                      <a:pt x="1" y="179"/>
                    </a:lnTo>
                    <a:lnTo>
                      <a:pt x="0" y="167"/>
                    </a:lnTo>
                    <a:lnTo>
                      <a:pt x="0" y="155"/>
                    </a:lnTo>
                    <a:lnTo>
                      <a:pt x="0" y="143"/>
                    </a:lnTo>
                    <a:lnTo>
                      <a:pt x="0" y="131"/>
                    </a:lnTo>
                    <a:lnTo>
                      <a:pt x="1" y="118"/>
                    </a:lnTo>
                    <a:lnTo>
                      <a:pt x="2" y="106"/>
                    </a:lnTo>
                    <a:lnTo>
                      <a:pt x="3" y="94"/>
                    </a:lnTo>
                    <a:lnTo>
                      <a:pt x="5" y="82"/>
                    </a:lnTo>
                    <a:lnTo>
                      <a:pt x="8" y="70"/>
                    </a:lnTo>
                    <a:lnTo>
                      <a:pt x="11" y="59"/>
                    </a:lnTo>
                    <a:lnTo>
                      <a:pt x="16" y="48"/>
                    </a:lnTo>
                    <a:lnTo>
                      <a:pt x="22" y="38"/>
                    </a:lnTo>
                    <a:lnTo>
                      <a:pt x="29" y="29"/>
                    </a:lnTo>
                    <a:lnTo>
                      <a:pt x="38" y="20"/>
                    </a:lnTo>
                    <a:lnTo>
                      <a:pt x="48" y="13"/>
                    </a:lnTo>
                    <a:lnTo>
                      <a:pt x="60" y="6"/>
                    </a:lnTo>
                    <a:lnTo>
                      <a:pt x="72" y="2"/>
                    </a:lnTo>
                    <a:lnTo>
                      <a:pt x="84" y="0"/>
                    </a:lnTo>
                    <a:lnTo>
                      <a:pt x="95" y="0"/>
                    </a:lnTo>
                    <a:lnTo>
                      <a:pt x="104" y="2"/>
                    </a:lnTo>
                    <a:lnTo>
                      <a:pt x="112" y="6"/>
                    </a:lnTo>
                    <a:lnTo>
                      <a:pt x="120" y="12"/>
                    </a:lnTo>
                    <a:lnTo>
                      <a:pt x="126" y="18"/>
                    </a:lnTo>
                    <a:lnTo>
                      <a:pt x="133" y="25"/>
                    </a:lnTo>
                    <a:lnTo>
                      <a:pt x="138" y="32"/>
                    </a:lnTo>
                    <a:lnTo>
                      <a:pt x="143" y="41"/>
                    </a:lnTo>
                    <a:lnTo>
                      <a:pt x="148" y="50"/>
                    </a:lnTo>
                    <a:lnTo>
                      <a:pt x="153" y="58"/>
                    </a:lnTo>
                    <a:lnTo>
                      <a:pt x="158" y="67"/>
                    </a:lnTo>
                    <a:lnTo>
                      <a:pt x="163" y="76"/>
                    </a:lnTo>
                    <a:lnTo>
                      <a:pt x="167" y="84"/>
                    </a:lnTo>
                    <a:lnTo>
                      <a:pt x="173" y="92"/>
                    </a:lnTo>
                    <a:lnTo>
                      <a:pt x="175" y="105"/>
                    </a:lnTo>
                    <a:lnTo>
                      <a:pt x="176" y="118"/>
                    </a:lnTo>
                    <a:lnTo>
                      <a:pt x="177" y="130"/>
                    </a:lnTo>
                    <a:lnTo>
                      <a:pt x="176" y="142"/>
                    </a:lnTo>
                    <a:lnTo>
                      <a:pt x="174" y="154"/>
                    </a:lnTo>
                    <a:lnTo>
                      <a:pt x="171" y="166"/>
                    </a:lnTo>
                    <a:lnTo>
                      <a:pt x="166" y="177"/>
                    </a:lnTo>
                    <a:lnTo>
                      <a:pt x="162" y="188"/>
                    </a:lnTo>
                    <a:lnTo>
                      <a:pt x="156" y="198"/>
                    </a:lnTo>
                    <a:lnTo>
                      <a:pt x="149" y="207"/>
                    </a:lnTo>
                    <a:lnTo>
                      <a:pt x="141" y="216"/>
                    </a:lnTo>
                    <a:lnTo>
                      <a:pt x="133" y="224"/>
                    </a:lnTo>
                    <a:lnTo>
                      <a:pt x="124" y="232"/>
                    </a:lnTo>
                    <a:lnTo>
                      <a:pt x="115" y="239"/>
                    </a:lnTo>
                    <a:lnTo>
                      <a:pt x="104" y="245"/>
                    </a:lnTo>
                    <a:lnTo>
                      <a:pt x="94" y="2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6" name="Freeform 932"/>
              <p:cNvSpPr>
                <a:spLocks/>
              </p:cNvSpPr>
              <p:nvPr/>
            </p:nvSpPr>
            <p:spPr bwMode="auto">
              <a:xfrm>
                <a:off x="3431" y="3332"/>
                <a:ext cx="11" cy="10"/>
              </a:xfrm>
              <a:custGeom>
                <a:avLst/>
                <a:gdLst>
                  <a:gd name="T0" fmla="*/ 93 w 93"/>
                  <a:gd name="T1" fmla="*/ 72 h 78"/>
                  <a:gd name="T2" fmla="*/ 81 w 93"/>
                  <a:gd name="T3" fmla="*/ 76 h 78"/>
                  <a:gd name="T4" fmla="*/ 72 w 93"/>
                  <a:gd name="T5" fmla="*/ 78 h 78"/>
                  <a:gd name="T6" fmla="*/ 63 w 93"/>
                  <a:gd name="T7" fmla="*/ 78 h 78"/>
                  <a:gd name="T8" fmla="*/ 55 w 93"/>
                  <a:gd name="T9" fmla="*/ 76 h 78"/>
                  <a:gd name="T10" fmla="*/ 48 w 93"/>
                  <a:gd name="T11" fmla="*/ 73 h 78"/>
                  <a:gd name="T12" fmla="*/ 41 w 93"/>
                  <a:gd name="T13" fmla="*/ 69 h 78"/>
                  <a:gd name="T14" fmla="*/ 35 w 93"/>
                  <a:gd name="T15" fmla="*/ 64 h 78"/>
                  <a:gd name="T16" fmla="*/ 30 w 93"/>
                  <a:gd name="T17" fmla="*/ 57 h 78"/>
                  <a:gd name="T18" fmla="*/ 25 w 93"/>
                  <a:gd name="T19" fmla="*/ 50 h 78"/>
                  <a:gd name="T20" fmla="*/ 20 w 93"/>
                  <a:gd name="T21" fmla="*/ 43 h 78"/>
                  <a:gd name="T22" fmla="*/ 16 w 93"/>
                  <a:gd name="T23" fmla="*/ 35 h 78"/>
                  <a:gd name="T24" fmla="*/ 12 w 93"/>
                  <a:gd name="T25" fmla="*/ 27 h 78"/>
                  <a:gd name="T26" fmla="*/ 9 w 93"/>
                  <a:gd name="T27" fmla="*/ 20 h 78"/>
                  <a:gd name="T28" fmla="*/ 6 w 93"/>
                  <a:gd name="T29" fmla="*/ 12 h 78"/>
                  <a:gd name="T30" fmla="*/ 3 w 93"/>
                  <a:gd name="T31" fmla="*/ 6 h 78"/>
                  <a:gd name="T32" fmla="*/ 0 w 93"/>
                  <a:gd name="T33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78">
                    <a:moveTo>
                      <a:pt x="93" y="72"/>
                    </a:moveTo>
                    <a:lnTo>
                      <a:pt x="81" y="76"/>
                    </a:lnTo>
                    <a:lnTo>
                      <a:pt x="72" y="78"/>
                    </a:lnTo>
                    <a:lnTo>
                      <a:pt x="63" y="78"/>
                    </a:lnTo>
                    <a:lnTo>
                      <a:pt x="55" y="76"/>
                    </a:lnTo>
                    <a:lnTo>
                      <a:pt x="48" y="73"/>
                    </a:lnTo>
                    <a:lnTo>
                      <a:pt x="41" y="69"/>
                    </a:lnTo>
                    <a:lnTo>
                      <a:pt x="35" y="64"/>
                    </a:lnTo>
                    <a:lnTo>
                      <a:pt x="30" y="57"/>
                    </a:lnTo>
                    <a:lnTo>
                      <a:pt x="25" y="50"/>
                    </a:lnTo>
                    <a:lnTo>
                      <a:pt x="20" y="43"/>
                    </a:lnTo>
                    <a:lnTo>
                      <a:pt x="16" y="35"/>
                    </a:lnTo>
                    <a:lnTo>
                      <a:pt x="12" y="27"/>
                    </a:lnTo>
                    <a:lnTo>
                      <a:pt x="9" y="20"/>
                    </a:lnTo>
                    <a:lnTo>
                      <a:pt x="6" y="12"/>
                    </a:lnTo>
                    <a:lnTo>
                      <a:pt x="3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7" name="Freeform 933"/>
              <p:cNvSpPr>
                <a:spLocks/>
              </p:cNvSpPr>
              <p:nvPr/>
            </p:nvSpPr>
            <p:spPr bwMode="auto">
              <a:xfrm>
                <a:off x="3431" y="3311"/>
                <a:ext cx="7" cy="21"/>
              </a:xfrm>
              <a:custGeom>
                <a:avLst/>
                <a:gdLst>
                  <a:gd name="T0" fmla="*/ 1 w 60"/>
                  <a:gd name="T1" fmla="*/ 173 h 173"/>
                  <a:gd name="T2" fmla="*/ 0 w 60"/>
                  <a:gd name="T3" fmla="*/ 161 h 173"/>
                  <a:gd name="T4" fmla="*/ 0 w 60"/>
                  <a:gd name="T5" fmla="*/ 149 h 173"/>
                  <a:gd name="T6" fmla="*/ 0 w 60"/>
                  <a:gd name="T7" fmla="*/ 137 h 173"/>
                  <a:gd name="T8" fmla="*/ 0 w 60"/>
                  <a:gd name="T9" fmla="*/ 125 h 173"/>
                  <a:gd name="T10" fmla="*/ 1 w 60"/>
                  <a:gd name="T11" fmla="*/ 112 h 173"/>
                  <a:gd name="T12" fmla="*/ 2 w 60"/>
                  <a:gd name="T13" fmla="*/ 100 h 173"/>
                  <a:gd name="T14" fmla="*/ 3 w 60"/>
                  <a:gd name="T15" fmla="*/ 88 h 173"/>
                  <a:gd name="T16" fmla="*/ 5 w 60"/>
                  <a:gd name="T17" fmla="*/ 76 h 173"/>
                  <a:gd name="T18" fmla="*/ 8 w 60"/>
                  <a:gd name="T19" fmla="*/ 64 h 173"/>
                  <a:gd name="T20" fmla="*/ 11 w 60"/>
                  <a:gd name="T21" fmla="*/ 53 h 173"/>
                  <a:gd name="T22" fmla="*/ 16 w 60"/>
                  <a:gd name="T23" fmla="*/ 42 h 173"/>
                  <a:gd name="T24" fmla="*/ 22 w 60"/>
                  <a:gd name="T25" fmla="*/ 32 h 173"/>
                  <a:gd name="T26" fmla="*/ 29 w 60"/>
                  <a:gd name="T27" fmla="*/ 23 h 173"/>
                  <a:gd name="T28" fmla="*/ 38 w 60"/>
                  <a:gd name="T29" fmla="*/ 14 h 173"/>
                  <a:gd name="T30" fmla="*/ 48 w 60"/>
                  <a:gd name="T31" fmla="*/ 7 h 173"/>
                  <a:gd name="T32" fmla="*/ 60 w 60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73">
                    <a:moveTo>
                      <a:pt x="1" y="173"/>
                    </a:moveTo>
                    <a:lnTo>
                      <a:pt x="0" y="161"/>
                    </a:lnTo>
                    <a:lnTo>
                      <a:pt x="0" y="149"/>
                    </a:lnTo>
                    <a:lnTo>
                      <a:pt x="0" y="137"/>
                    </a:lnTo>
                    <a:lnTo>
                      <a:pt x="0" y="125"/>
                    </a:lnTo>
                    <a:lnTo>
                      <a:pt x="1" y="112"/>
                    </a:lnTo>
                    <a:lnTo>
                      <a:pt x="2" y="100"/>
                    </a:lnTo>
                    <a:lnTo>
                      <a:pt x="3" y="88"/>
                    </a:lnTo>
                    <a:lnTo>
                      <a:pt x="5" y="76"/>
                    </a:lnTo>
                    <a:lnTo>
                      <a:pt x="8" y="64"/>
                    </a:lnTo>
                    <a:lnTo>
                      <a:pt x="11" y="53"/>
                    </a:lnTo>
                    <a:lnTo>
                      <a:pt x="16" y="42"/>
                    </a:lnTo>
                    <a:lnTo>
                      <a:pt x="22" y="32"/>
                    </a:lnTo>
                    <a:lnTo>
                      <a:pt x="29" y="23"/>
                    </a:lnTo>
                    <a:lnTo>
                      <a:pt x="38" y="14"/>
                    </a:lnTo>
                    <a:lnTo>
                      <a:pt x="48" y="7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8" name="Freeform 934"/>
              <p:cNvSpPr>
                <a:spLocks/>
              </p:cNvSpPr>
              <p:nvPr/>
            </p:nvSpPr>
            <p:spPr bwMode="auto">
              <a:xfrm>
                <a:off x="3438" y="3310"/>
                <a:ext cx="14" cy="11"/>
              </a:xfrm>
              <a:custGeom>
                <a:avLst/>
                <a:gdLst>
                  <a:gd name="T0" fmla="*/ 0 w 113"/>
                  <a:gd name="T1" fmla="*/ 6 h 92"/>
                  <a:gd name="T2" fmla="*/ 12 w 113"/>
                  <a:gd name="T3" fmla="*/ 2 h 92"/>
                  <a:gd name="T4" fmla="*/ 24 w 113"/>
                  <a:gd name="T5" fmla="*/ 0 h 92"/>
                  <a:gd name="T6" fmla="*/ 35 w 113"/>
                  <a:gd name="T7" fmla="*/ 0 h 92"/>
                  <a:gd name="T8" fmla="*/ 44 w 113"/>
                  <a:gd name="T9" fmla="*/ 2 h 92"/>
                  <a:gd name="T10" fmla="*/ 52 w 113"/>
                  <a:gd name="T11" fmla="*/ 6 h 92"/>
                  <a:gd name="T12" fmla="*/ 60 w 113"/>
                  <a:gd name="T13" fmla="*/ 12 h 92"/>
                  <a:gd name="T14" fmla="*/ 66 w 113"/>
                  <a:gd name="T15" fmla="*/ 18 h 92"/>
                  <a:gd name="T16" fmla="*/ 73 w 113"/>
                  <a:gd name="T17" fmla="*/ 25 h 92"/>
                  <a:gd name="T18" fmla="*/ 78 w 113"/>
                  <a:gd name="T19" fmla="*/ 32 h 92"/>
                  <a:gd name="T20" fmla="*/ 83 w 113"/>
                  <a:gd name="T21" fmla="*/ 41 h 92"/>
                  <a:gd name="T22" fmla="*/ 88 w 113"/>
                  <a:gd name="T23" fmla="*/ 50 h 92"/>
                  <a:gd name="T24" fmla="*/ 93 w 113"/>
                  <a:gd name="T25" fmla="*/ 58 h 92"/>
                  <a:gd name="T26" fmla="*/ 98 w 113"/>
                  <a:gd name="T27" fmla="*/ 67 h 92"/>
                  <a:gd name="T28" fmla="*/ 103 w 113"/>
                  <a:gd name="T29" fmla="*/ 76 h 92"/>
                  <a:gd name="T30" fmla="*/ 107 w 113"/>
                  <a:gd name="T31" fmla="*/ 84 h 92"/>
                  <a:gd name="T32" fmla="*/ 113 w 113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92">
                    <a:moveTo>
                      <a:pt x="0" y="6"/>
                    </a:moveTo>
                    <a:lnTo>
                      <a:pt x="12" y="2"/>
                    </a:lnTo>
                    <a:lnTo>
                      <a:pt x="24" y="0"/>
                    </a:lnTo>
                    <a:lnTo>
                      <a:pt x="35" y="0"/>
                    </a:lnTo>
                    <a:lnTo>
                      <a:pt x="44" y="2"/>
                    </a:lnTo>
                    <a:lnTo>
                      <a:pt x="52" y="6"/>
                    </a:lnTo>
                    <a:lnTo>
                      <a:pt x="60" y="12"/>
                    </a:lnTo>
                    <a:lnTo>
                      <a:pt x="66" y="18"/>
                    </a:lnTo>
                    <a:lnTo>
                      <a:pt x="73" y="25"/>
                    </a:lnTo>
                    <a:lnTo>
                      <a:pt x="78" y="32"/>
                    </a:lnTo>
                    <a:lnTo>
                      <a:pt x="83" y="41"/>
                    </a:lnTo>
                    <a:lnTo>
                      <a:pt x="88" y="50"/>
                    </a:lnTo>
                    <a:lnTo>
                      <a:pt x="93" y="58"/>
                    </a:lnTo>
                    <a:lnTo>
                      <a:pt x="98" y="67"/>
                    </a:lnTo>
                    <a:lnTo>
                      <a:pt x="103" y="76"/>
                    </a:lnTo>
                    <a:lnTo>
                      <a:pt x="107" y="84"/>
                    </a:lnTo>
                    <a:lnTo>
                      <a:pt x="113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39" name="Freeform 935"/>
              <p:cNvSpPr>
                <a:spLocks/>
              </p:cNvSpPr>
              <p:nvPr/>
            </p:nvSpPr>
            <p:spPr bwMode="auto">
              <a:xfrm>
                <a:off x="3442" y="3321"/>
                <a:ext cx="11" cy="20"/>
              </a:xfrm>
              <a:custGeom>
                <a:avLst/>
                <a:gdLst>
                  <a:gd name="T0" fmla="*/ 79 w 83"/>
                  <a:gd name="T1" fmla="*/ 0 h 159"/>
                  <a:gd name="T2" fmla="*/ 81 w 83"/>
                  <a:gd name="T3" fmla="*/ 13 h 159"/>
                  <a:gd name="T4" fmla="*/ 82 w 83"/>
                  <a:gd name="T5" fmla="*/ 26 h 159"/>
                  <a:gd name="T6" fmla="*/ 83 w 83"/>
                  <a:gd name="T7" fmla="*/ 38 h 159"/>
                  <a:gd name="T8" fmla="*/ 82 w 83"/>
                  <a:gd name="T9" fmla="*/ 50 h 159"/>
                  <a:gd name="T10" fmla="*/ 80 w 83"/>
                  <a:gd name="T11" fmla="*/ 62 h 159"/>
                  <a:gd name="T12" fmla="*/ 77 w 83"/>
                  <a:gd name="T13" fmla="*/ 74 h 159"/>
                  <a:gd name="T14" fmla="*/ 72 w 83"/>
                  <a:gd name="T15" fmla="*/ 85 h 159"/>
                  <a:gd name="T16" fmla="*/ 68 w 83"/>
                  <a:gd name="T17" fmla="*/ 96 h 159"/>
                  <a:gd name="T18" fmla="*/ 62 w 83"/>
                  <a:gd name="T19" fmla="*/ 106 h 159"/>
                  <a:gd name="T20" fmla="*/ 55 w 83"/>
                  <a:gd name="T21" fmla="*/ 115 h 159"/>
                  <a:gd name="T22" fmla="*/ 47 w 83"/>
                  <a:gd name="T23" fmla="*/ 124 h 159"/>
                  <a:gd name="T24" fmla="*/ 39 w 83"/>
                  <a:gd name="T25" fmla="*/ 132 h 159"/>
                  <a:gd name="T26" fmla="*/ 30 w 83"/>
                  <a:gd name="T27" fmla="*/ 140 h 159"/>
                  <a:gd name="T28" fmla="*/ 21 w 83"/>
                  <a:gd name="T29" fmla="*/ 147 h 159"/>
                  <a:gd name="T30" fmla="*/ 10 w 83"/>
                  <a:gd name="T31" fmla="*/ 153 h 159"/>
                  <a:gd name="T32" fmla="*/ 0 w 83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159">
                    <a:moveTo>
                      <a:pt x="79" y="0"/>
                    </a:moveTo>
                    <a:lnTo>
                      <a:pt x="81" y="13"/>
                    </a:lnTo>
                    <a:lnTo>
                      <a:pt x="82" y="26"/>
                    </a:lnTo>
                    <a:lnTo>
                      <a:pt x="83" y="38"/>
                    </a:lnTo>
                    <a:lnTo>
                      <a:pt x="82" y="50"/>
                    </a:lnTo>
                    <a:lnTo>
                      <a:pt x="80" y="62"/>
                    </a:lnTo>
                    <a:lnTo>
                      <a:pt x="77" y="74"/>
                    </a:lnTo>
                    <a:lnTo>
                      <a:pt x="72" y="85"/>
                    </a:lnTo>
                    <a:lnTo>
                      <a:pt x="68" y="96"/>
                    </a:lnTo>
                    <a:lnTo>
                      <a:pt x="62" y="106"/>
                    </a:lnTo>
                    <a:lnTo>
                      <a:pt x="55" y="115"/>
                    </a:lnTo>
                    <a:lnTo>
                      <a:pt x="47" y="124"/>
                    </a:lnTo>
                    <a:lnTo>
                      <a:pt x="39" y="132"/>
                    </a:lnTo>
                    <a:lnTo>
                      <a:pt x="30" y="140"/>
                    </a:lnTo>
                    <a:lnTo>
                      <a:pt x="21" y="147"/>
                    </a:lnTo>
                    <a:lnTo>
                      <a:pt x="10" y="153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0" name="Freeform 936"/>
              <p:cNvSpPr>
                <a:spLocks/>
              </p:cNvSpPr>
              <p:nvPr/>
            </p:nvSpPr>
            <p:spPr bwMode="auto">
              <a:xfrm>
                <a:off x="3249" y="2637"/>
                <a:ext cx="189" cy="271"/>
              </a:xfrm>
              <a:custGeom>
                <a:avLst/>
                <a:gdLst>
                  <a:gd name="T0" fmla="*/ 1350 w 1513"/>
                  <a:gd name="T1" fmla="*/ 775 h 2169"/>
                  <a:gd name="T2" fmla="*/ 1141 w 1513"/>
                  <a:gd name="T3" fmla="*/ 763 h 2169"/>
                  <a:gd name="T4" fmla="*/ 936 w 1513"/>
                  <a:gd name="T5" fmla="*/ 755 h 2169"/>
                  <a:gd name="T6" fmla="*/ 729 w 1513"/>
                  <a:gd name="T7" fmla="*/ 758 h 2169"/>
                  <a:gd name="T8" fmla="*/ 586 w 1513"/>
                  <a:gd name="T9" fmla="*/ 821 h 2169"/>
                  <a:gd name="T10" fmla="*/ 505 w 1513"/>
                  <a:gd name="T11" fmla="*/ 931 h 2169"/>
                  <a:gd name="T12" fmla="*/ 435 w 1513"/>
                  <a:gd name="T13" fmla="*/ 1053 h 2169"/>
                  <a:gd name="T14" fmla="*/ 337 w 1513"/>
                  <a:gd name="T15" fmla="*/ 1163 h 2169"/>
                  <a:gd name="T16" fmla="*/ 264 w 1513"/>
                  <a:gd name="T17" fmla="*/ 1356 h 2169"/>
                  <a:gd name="T18" fmla="*/ 242 w 1513"/>
                  <a:gd name="T19" fmla="*/ 1596 h 2169"/>
                  <a:gd name="T20" fmla="*/ 207 w 1513"/>
                  <a:gd name="T21" fmla="*/ 1831 h 2169"/>
                  <a:gd name="T22" fmla="*/ 108 w 1513"/>
                  <a:gd name="T23" fmla="*/ 2042 h 2169"/>
                  <a:gd name="T24" fmla="*/ 0 w 1513"/>
                  <a:gd name="T25" fmla="*/ 2168 h 2169"/>
                  <a:gd name="T26" fmla="*/ 41 w 1513"/>
                  <a:gd name="T27" fmla="*/ 1956 h 2169"/>
                  <a:gd name="T28" fmla="*/ 86 w 1513"/>
                  <a:gd name="T29" fmla="*/ 1742 h 2169"/>
                  <a:gd name="T30" fmla="*/ 110 w 1513"/>
                  <a:gd name="T31" fmla="*/ 1527 h 2169"/>
                  <a:gd name="T32" fmla="*/ 86 w 1513"/>
                  <a:gd name="T33" fmla="*/ 1312 h 2169"/>
                  <a:gd name="T34" fmla="*/ 87 w 1513"/>
                  <a:gd name="T35" fmla="*/ 1175 h 2169"/>
                  <a:gd name="T36" fmla="*/ 83 w 1513"/>
                  <a:gd name="T37" fmla="*/ 1046 h 2169"/>
                  <a:gd name="T38" fmla="*/ 91 w 1513"/>
                  <a:gd name="T39" fmla="*/ 919 h 2169"/>
                  <a:gd name="T40" fmla="*/ 133 w 1513"/>
                  <a:gd name="T41" fmla="*/ 789 h 2169"/>
                  <a:gd name="T42" fmla="*/ 186 w 1513"/>
                  <a:gd name="T43" fmla="*/ 603 h 2169"/>
                  <a:gd name="T44" fmla="*/ 299 w 1513"/>
                  <a:gd name="T45" fmla="*/ 433 h 2169"/>
                  <a:gd name="T46" fmla="*/ 453 w 1513"/>
                  <a:gd name="T47" fmla="*/ 295 h 2169"/>
                  <a:gd name="T48" fmla="*/ 631 w 1513"/>
                  <a:gd name="T49" fmla="*/ 205 h 2169"/>
                  <a:gd name="T50" fmla="*/ 663 w 1513"/>
                  <a:gd name="T51" fmla="*/ 170 h 2169"/>
                  <a:gd name="T52" fmla="*/ 699 w 1513"/>
                  <a:gd name="T53" fmla="*/ 140 h 2169"/>
                  <a:gd name="T54" fmla="*/ 732 w 1513"/>
                  <a:gd name="T55" fmla="*/ 107 h 2169"/>
                  <a:gd name="T56" fmla="*/ 757 w 1513"/>
                  <a:gd name="T57" fmla="*/ 66 h 2169"/>
                  <a:gd name="T58" fmla="*/ 761 w 1513"/>
                  <a:gd name="T59" fmla="*/ 65 h 2169"/>
                  <a:gd name="T60" fmla="*/ 765 w 1513"/>
                  <a:gd name="T61" fmla="*/ 67 h 2169"/>
                  <a:gd name="T62" fmla="*/ 768 w 1513"/>
                  <a:gd name="T63" fmla="*/ 70 h 2169"/>
                  <a:gd name="T64" fmla="*/ 783 w 1513"/>
                  <a:gd name="T65" fmla="*/ 0 h 2169"/>
                  <a:gd name="T66" fmla="*/ 872 w 1513"/>
                  <a:gd name="T67" fmla="*/ 48 h 2169"/>
                  <a:gd name="T68" fmla="*/ 942 w 1513"/>
                  <a:gd name="T69" fmla="*/ 89 h 2169"/>
                  <a:gd name="T70" fmla="*/ 1002 w 1513"/>
                  <a:gd name="T71" fmla="*/ 144 h 2169"/>
                  <a:gd name="T72" fmla="*/ 1044 w 1513"/>
                  <a:gd name="T73" fmla="*/ 215 h 2169"/>
                  <a:gd name="T74" fmla="*/ 1051 w 1513"/>
                  <a:gd name="T75" fmla="*/ 281 h 2169"/>
                  <a:gd name="T76" fmla="*/ 1036 w 1513"/>
                  <a:gd name="T77" fmla="*/ 328 h 2169"/>
                  <a:gd name="T78" fmla="*/ 1013 w 1513"/>
                  <a:gd name="T79" fmla="*/ 371 h 2169"/>
                  <a:gd name="T80" fmla="*/ 978 w 1513"/>
                  <a:gd name="T81" fmla="*/ 404 h 2169"/>
                  <a:gd name="T82" fmla="*/ 941 w 1513"/>
                  <a:gd name="T83" fmla="*/ 425 h 2169"/>
                  <a:gd name="T84" fmla="*/ 909 w 1513"/>
                  <a:gd name="T85" fmla="*/ 440 h 2169"/>
                  <a:gd name="T86" fmla="*/ 875 w 1513"/>
                  <a:gd name="T87" fmla="*/ 453 h 2169"/>
                  <a:gd name="T88" fmla="*/ 847 w 1513"/>
                  <a:gd name="T89" fmla="*/ 471 h 2169"/>
                  <a:gd name="T90" fmla="*/ 878 w 1513"/>
                  <a:gd name="T91" fmla="*/ 482 h 2169"/>
                  <a:gd name="T92" fmla="*/ 958 w 1513"/>
                  <a:gd name="T93" fmla="*/ 454 h 2169"/>
                  <a:gd name="T94" fmla="*/ 1030 w 1513"/>
                  <a:gd name="T95" fmla="*/ 400 h 2169"/>
                  <a:gd name="T96" fmla="*/ 1090 w 1513"/>
                  <a:gd name="T97" fmla="*/ 333 h 2169"/>
                  <a:gd name="T98" fmla="*/ 1114 w 1513"/>
                  <a:gd name="T99" fmla="*/ 245 h 2169"/>
                  <a:gd name="T100" fmla="*/ 1187 w 1513"/>
                  <a:gd name="T101" fmla="*/ 283 h 2169"/>
                  <a:gd name="T102" fmla="*/ 1271 w 1513"/>
                  <a:gd name="T103" fmla="*/ 349 h 2169"/>
                  <a:gd name="T104" fmla="*/ 1346 w 1513"/>
                  <a:gd name="T105" fmla="*/ 426 h 2169"/>
                  <a:gd name="T106" fmla="*/ 1416 w 1513"/>
                  <a:gd name="T107" fmla="*/ 513 h 2169"/>
                  <a:gd name="T108" fmla="*/ 1455 w 1513"/>
                  <a:gd name="T109" fmla="*/ 577 h 2169"/>
                  <a:gd name="T110" fmla="*/ 1477 w 1513"/>
                  <a:gd name="T111" fmla="*/ 638 h 2169"/>
                  <a:gd name="T112" fmla="*/ 1494 w 1513"/>
                  <a:gd name="T113" fmla="*/ 701 h 2169"/>
                  <a:gd name="T114" fmla="*/ 1509 w 1513"/>
                  <a:gd name="T115" fmla="*/ 766 h 2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13" h="2169">
                    <a:moveTo>
                      <a:pt x="1513" y="782"/>
                    </a:moveTo>
                    <a:lnTo>
                      <a:pt x="1458" y="780"/>
                    </a:lnTo>
                    <a:lnTo>
                      <a:pt x="1403" y="778"/>
                    </a:lnTo>
                    <a:lnTo>
                      <a:pt x="1350" y="775"/>
                    </a:lnTo>
                    <a:lnTo>
                      <a:pt x="1298" y="773"/>
                    </a:lnTo>
                    <a:lnTo>
                      <a:pt x="1245" y="770"/>
                    </a:lnTo>
                    <a:lnTo>
                      <a:pt x="1193" y="766"/>
                    </a:lnTo>
                    <a:lnTo>
                      <a:pt x="1141" y="763"/>
                    </a:lnTo>
                    <a:lnTo>
                      <a:pt x="1090" y="761"/>
                    </a:lnTo>
                    <a:lnTo>
                      <a:pt x="1039" y="758"/>
                    </a:lnTo>
                    <a:lnTo>
                      <a:pt x="987" y="756"/>
                    </a:lnTo>
                    <a:lnTo>
                      <a:pt x="936" y="755"/>
                    </a:lnTo>
                    <a:lnTo>
                      <a:pt x="884" y="754"/>
                    </a:lnTo>
                    <a:lnTo>
                      <a:pt x="833" y="754"/>
                    </a:lnTo>
                    <a:lnTo>
                      <a:pt x="782" y="756"/>
                    </a:lnTo>
                    <a:lnTo>
                      <a:pt x="729" y="758"/>
                    </a:lnTo>
                    <a:lnTo>
                      <a:pt x="677" y="762"/>
                    </a:lnTo>
                    <a:lnTo>
                      <a:pt x="643" y="779"/>
                    </a:lnTo>
                    <a:lnTo>
                      <a:pt x="612" y="799"/>
                    </a:lnTo>
                    <a:lnTo>
                      <a:pt x="586" y="821"/>
                    </a:lnTo>
                    <a:lnTo>
                      <a:pt x="563" y="846"/>
                    </a:lnTo>
                    <a:lnTo>
                      <a:pt x="542" y="873"/>
                    </a:lnTo>
                    <a:lnTo>
                      <a:pt x="523" y="902"/>
                    </a:lnTo>
                    <a:lnTo>
                      <a:pt x="505" y="931"/>
                    </a:lnTo>
                    <a:lnTo>
                      <a:pt x="487" y="962"/>
                    </a:lnTo>
                    <a:lnTo>
                      <a:pt x="470" y="992"/>
                    </a:lnTo>
                    <a:lnTo>
                      <a:pt x="453" y="1022"/>
                    </a:lnTo>
                    <a:lnTo>
                      <a:pt x="435" y="1053"/>
                    </a:lnTo>
                    <a:lnTo>
                      <a:pt x="414" y="1083"/>
                    </a:lnTo>
                    <a:lnTo>
                      <a:pt x="392" y="1111"/>
                    </a:lnTo>
                    <a:lnTo>
                      <a:pt x="367" y="1138"/>
                    </a:lnTo>
                    <a:lnTo>
                      <a:pt x="337" y="1163"/>
                    </a:lnTo>
                    <a:lnTo>
                      <a:pt x="305" y="1186"/>
                    </a:lnTo>
                    <a:lnTo>
                      <a:pt x="287" y="1241"/>
                    </a:lnTo>
                    <a:lnTo>
                      <a:pt x="274" y="1298"/>
                    </a:lnTo>
                    <a:lnTo>
                      <a:pt x="264" y="1356"/>
                    </a:lnTo>
                    <a:lnTo>
                      <a:pt x="256" y="1415"/>
                    </a:lnTo>
                    <a:lnTo>
                      <a:pt x="251" y="1475"/>
                    </a:lnTo>
                    <a:lnTo>
                      <a:pt x="246" y="1536"/>
                    </a:lnTo>
                    <a:lnTo>
                      <a:pt x="242" y="1596"/>
                    </a:lnTo>
                    <a:lnTo>
                      <a:pt x="237" y="1656"/>
                    </a:lnTo>
                    <a:lnTo>
                      <a:pt x="229" y="1715"/>
                    </a:lnTo>
                    <a:lnTo>
                      <a:pt x="220" y="1774"/>
                    </a:lnTo>
                    <a:lnTo>
                      <a:pt x="207" y="1831"/>
                    </a:lnTo>
                    <a:lnTo>
                      <a:pt x="191" y="1887"/>
                    </a:lnTo>
                    <a:lnTo>
                      <a:pt x="169" y="1941"/>
                    </a:lnTo>
                    <a:lnTo>
                      <a:pt x="142" y="1993"/>
                    </a:lnTo>
                    <a:lnTo>
                      <a:pt x="108" y="2042"/>
                    </a:lnTo>
                    <a:lnTo>
                      <a:pt x="66" y="2088"/>
                    </a:lnTo>
                    <a:lnTo>
                      <a:pt x="65" y="2088"/>
                    </a:lnTo>
                    <a:lnTo>
                      <a:pt x="0" y="2169"/>
                    </a:lnTo>
                    <a:lnTo>
                      <a:pt x="0" y="2168"/>
                    </a:lnTo>
                    <a:lnTo>
                      <a:pt x="8" y="2115"/>
                    </a:lnTo>
                    <a:lnTo>
                      <a:pt x="18" y="2062"/>
                    </a:lnTo>
                    <a:lnTo>
                      <a:pt x="29" y="2009"/>
                    </a:lnTo>
                    <a:lnTo>
                      <a:pt x="41" y="1956"/>
                    </a:lnTo>
                    <a:lnTo>
                      <a:pt x="53" y="1903"/>
                    </a:lnTo>
                    <a:lnTo>
                      <a:pt x="64" y="1850"/>
                    </a:lnTo>
                    <a:lnTo>
                      <a:pt x="75" y="1796"/>
                    </a:lnTo>
                    <a:lnTo>
                      <a:pt x="86" y="1742"/>
                    </a:lnTo>
                    <a:lnTo>
                      <a:pt x="94" y="1689"/>
                    </a:lnTo>
                    <a:lnTo>
                      <a:pt x="103" y="1634"/>
                    </a:lnTo>
                    <a:lnTo>
                      <a:pt x="108" y="1581"/>
                    </a:lnTo>
                    <a:lnTo>
                      <a:pt x="110" y="1527"/>
                    </a:lnTo>
                    <a:lnTo>
                      <a:pt x="110" y="1473"/>
                    </a:lnTo>
                    <a:lnTo>
                      <a:pt x="106" y="1419"/>
                    </a:lnTo>
                    <a:lnTo>
                      <a:pt x="97" y="1366"/>
                    </a:lnTo>
                    <a:lnTo>
                      <a:pt x="86" y="1312"/>
                    </a:lnTo>
                    <a:lnTo>
                      <a:pt x="88" y="1276"/>
                    </a:lnTo>
                    <a:lnTo>
                      <a:pt x="88" y="1242"/>
                    </a:lnTo>
                    <a:lnTo>
                      <a:pt x="88" y="1209"/>
                    </a:lnTo>
                    <a:lnTo>
                      <a:pt x="87" y="1175"/>
                    </a:lnTo>
                    <a:lnTo>
                      <a:pt x="86" y="1142"/>
                    </a:lnTo>
                    <a:lnTo>
                      <a:pt x="84" y="1110"/>
                    </a:lnTo>
                    <a:lnTo>
                      <a:pt x="83" y="1078"/>
                    </a:lnTo>
                    <a:lnTo>
                      <a:pt x="83" y="1046"/>
                    </a:lnTo>
                    <a:lnTo>
                      <a:pt x="83" y="1014"/>
                    </a:lnTo>
                    <a:lnTo>
                      <a:pt x="84" y="982"/>
                    </a:lnTo>
                    <a:lnTo>
                      <a:pt x="87" y="951"/>
                    </a:lnTo>
                    <a:lnTo>
                      <a:pt x="91" y="919"/>
                    </a:lnTo>
                    <a:lnTo>
                      <a:pt x="97" y="886"/>
                    </a:lnTo>
                    <a:lnTo>
                      <a:pt x="107" y="854"/>
                    </a:lnTo>
                    <a:lnTo>
                      <a:pt x="118" y="822"/>
                    </a:lnTo>
                    <a:lnTo>
                      <a:pt x="133" y="789"/>
                    </a:lnTo>
                    <a:lnTo>
                      <a:pt x="139" y="742"/>
                    </a:lnTo>
                    <a:lnTo>
                      <a:pt x="150" y="694"/>
                    </a:lnTo>
                    <a:lnTo>
                      <a:pt x="166" y="648"/>
                    </a:lnTo>
                    <a:lnTo>
                      <a:pt x="186" y="603"/>
                    </a:lnTo>
                    <a:lnTo>
                      <a:pt x="209" y="558"/>
                    </a:lnTo>
                    <a:lnTo>
                      <a:pt x="236" y="515"/>
                    </a:lnTo>
                    <a:lnTo>
                      <a:pt x="266" y="473"/>
                    </a:lnTo>
                    <a:lnTo>
                      <a:pt x="299" y="433"/>
                    </a:lnTo>
                    <a:lnTo>
                      <a:pt x="334" y="395"/>
                    </a:lnTo>
                    <a:lnTo>
                      <a:pt x="372" y="359"/>
                    </a:lnTo>
                    <a:lnTo>
                      <a:pt x="412" y="326"/>
                    </a:lnTo>
                    <a:lnTo>
                      <a:pt x="453" y="295"/>
                    </a:lnTo>
                    <a:lnTo>
                      <a:pt x="496" y="267"/>
                    </a:lnTo>
                    <a:lnTo>
                      <a:pt x="540" y="242"/>
                    </a:lnTo>
                    <a:lnTo>
                      <a:pt x="584" y="222"/>
                    </a:lnTo>
                    <a:lnTo>
                      <a:pt x="631" y="205"/>
                    </a:lnTo>
                    <a:lnTo>
                      <a:pt x="638" y="195"/>
                    </a:lnTo>
                    <a:lnTo>
                      <a:pt x="646" y="186"/>
                    </a:lnTo>
                    <a:lnTo>
                      <a:pt x="655" y="178"/>
                    </a:lnTo>
                    <a:lnTo>
                      <a:pt x="663" y="170"/>
                    </a:lnTo>
                    <a:lnTo>
                      <a:pt x="672" y="162"/>
                    </a:lnTo>
                    <a:lnTo>
                      <a:pt x="681" y="154"/>
                    </a:lnTo>
                    <a:lnTo>
                      <a:pt x="690" y="147"/>
                    </a:lnTo>
                    <a:lnTo>
                      <a:pt x="699" y="140"/>
                    </a:lnTo>
                    <a:lnTo>
                      <a:pt x="708" y="131"/>
                    </a:lnTo>
                    <a:lnTo>
                      <a:pt x="716" y="123"/>
                    </a:lnTo>
                    <a:lnTo>
                      <a:pt x="724" y="115"/>
                    </a:lnTo>
                    <a:lnTo>
                      <a:pt x="732" y="107"/>
                    </a:lnTo>
                    <a:lnTo>
                      <a:pt x="739" y="97"/>
                    </a:lnTo>
                    <a:lnTo>
                      <a:pt x="745" y="88"/>
                    </a:lnTo>
                    <a:lnTo>
                      <a:pt x="751" y="77"/>
                    </a:lnTo>
                    <a:lnTo>
                      <a:pt x="757" y="66"/>
                    </a:lnTo>
                    <a:lnTo>
                      <a:pt x="758" y="65"/>
                    </a:lnTo>
                    <a:lnTo>
                      <a:pt x="759" y="65"/>
                    </a:lnTo>
                    <a:lnTo>
                      <a:pt x="760" y="65"/>
                    </a:lnTo>
                    <a:lnTo>
                      <a:pt x="761" y="65"/>
                    </a:lnTo>
                    <a:lnTo>
                      <a:pt x="762" y="65"/>
                    </a:lnTo>
                    <a:lnTo>
                      <a:pt x="763" y="66"/>
                    </a:lnTo>
                    <a:lnTo>
                      <a:pt x="764" y="66"/>
                    </a:lnTo>
                    <a:lnTo>
                      <a:pt x="765" y="67"/>
                    </a:lnTo>
                    <a:lnTo>
                      <a:pt x="766" y="68"/>
                    </a:lnTo>
                    <a:lnTo>
                      <a:pt x="767" y="68"/>
                    </a:lnTo>
                    <a:lnTo>
                      <a:pt x="767" y="69"/>
                    </a:lnTo>
                    <a:lnTo>
                      <a:pt x="768" y="70"/>
                    </a:lnTo>
                    <a:lnTo>
                      <a:pt x="769" y="71"/>
                    </a:lnTo>
                    <a:lnTo>
                      <a:pt x="770" y="72"/>
                    </a:lnTo>
                    <a:lnTo>
                      <a:pt x="770" y="73"/>
                    </a:lnTo>
                    <a:lnTo>
                      <a:pt x="783" y="0"/>
                    </a:lnTo>
                    <a:lnTo>
                      <a:pt x="842" y="27"/>
                    </a:lnTo>
                    <a:lnTo>
                      <a:pt x="836" y="33"/>
                    </a:lnTo>
                    <a:lnTo>
                      <a:pt x="854" y="40"/>
                    </a:lnTo>
                    <a:lnTo>
                      <a:pt x="872" y="48"/>
                    </a:lnTo>
                    <a:lnTo>
                      <a:pt x="891" y="57"/>
                    </a:lnTo>
                    <a:lnTo>
                      <a:pt x="908" y="67"/>
                    </a:lnTo>
                    <a:lnTo>
                      <a:pt x="926" y="78"/>
                    </a:lnTo>
                    <a:lnTo>
                      <a:pt x="942" y="89"/>
                    </a:lnTo>
                    <a:lnTo>
                      <a:pt x="959" y="101"/>
                    </a:lnTo>
                    <a:lnTo>
                      <a:pt x="974" y="114"/>
                    </a:lnTo>
                    <a:lnTo>
                      <a:pt x="989" y="128"/>
                    </a:lnTo>
                    <a:lnTo>
                      <a:pt x="1002" y="144"/>
                    </a:lnTo>
                    <a:lnTo>
                      <a:pt x="1014" y="160"/>
                    </a:lnTo>
                    <a:lnTo>
                      <a:pt x="1027" y="177"/>
                    </a:lnTo>
                    <a:lnTo>
                      <a:pt x="1036" y="196"/>
                    </a:lnTo>
                    <a:lnTo>
                      <a:pt x="1044" y="215"/>
                    </a:lnTo>
                    <a:lnTo>
                      <a:pt x="1051" y="236"/>
                    </a:lnTo>
                    <a:lnTo>
                      <a:pt x="1056" y="258"/>
                    </a:lnTo>
                    <a:lnTo>
                      <a:pt x="1053" y="269"/>
                    </a:lnTo>
                    <a:lnTo>
                      <a:pt x="1051" y="281"/>
                    </a:lnTo>
                    <a:lnTo>
                      <a:pt x="1048" y="293"/>
                    </a:lnTo>
                    <a:lnTo>
                      <a:pt x="1044" y="305"/>
                    </a:lnTo>
                    <a:lnTo>
                      <a:pt x="1041" y="317"/>
                    </a:lnTo>
                    <a:lnTo>
                      <a:pt x="1036" y="328"/>
                    </a:lnTo>
                    <a:lnTo>
                      <a:pt x="1032" y="339"/>
                    </a:lnTo>
                    <a:lnTo>
                      <a:pt x="1026" y="350"/>
                    </a:lnTo>
                    <a:lnTo>
                      <a:pt x="1020" y="361"/>
                    </a:lnTo>
                    <a:lnTo>
                      <a:pt x="1013" y="371"/>
                    </a:lnTo>
                    <a:lnTo>
                      <a:pt x="1005" y="380"/>
                    </a:lnTo>
                    <a:lnTo>
                      <a:pt x="997" y="389"/>
                    </a:lnTo>
                    <a:lnTo>
                      <a:pt x="988" y="397"/>
                    </a:lnTo>
                    <a:lnTo>
                      <a:pt x="978" y="404"/>
                    </a:lnTo>
                    <a:lnTo>
                      <a:pt x="967" y="411"/>
                    </a:lnTo>
                    <a:lnTo>
                      <a:pt x="956" y="417"/>
                    </a:lnTo>
                    <a:lnTo>
                      <a:pt x="948" y="421"/>
                    </a:lnTo>
                    <a:lnTo>
                      <a:pt x="941" y="425"/>
                    </a:lnTo>
                    <a:lnTo>
                      <a:pt x="933" y="429"/>
                    </a:lnTo>
                    <a:lnTo>
                      <a:pt x="925" y="432"/>
                    </a:lnTo>
                    <a:lnTo>
                      <a:pt x="917" y="435"/>
                    </a:lnTo>
                    <a:lnTo>
                      <a:pt x="909" y="440"/>
                    </a:lnTo>
                    <a:lnTo>
                      <a:pt x="900" y="443"/>
                    </a:lnTo>
                    <a:lnTo>
                      <a:pt x="892" y="446"/>
                    </a:lnTo>
                    <a:lnTo>
                      <a:pt x="883" y="449"/>
                    </a:lnTo>
                    <a:lnTo>
                      <a:pt x="875" y="453"/>
                    </a:lnTo>
                    <a:lnTo>
                      <a:pt x="868" y="457"/>
                    </a:lnTo>
                    <a:lnTo>
                      <a:pt x="861" y="461"/>
                    </a:lnTo>
                    <a:lnTo>
                      <a:pt x="854" y="466"/>
                    </a:lnTo>
                    <a:lnTo>
                      <a:pt x="847" y="471"/>
                    </a:lnTo>
                    <a:lnTo>
                      <a:pt x="841" y="477"/>
                    </a:lnTo>
                    <a:lnTo>
                      <a:pt x="836" y="484"/>
                    </a:lnTo>
                    <a:lnTo>
                      <a:pt x="857" y="484"/>
                    </a:lnTo>
                    <a:lnTo>
                      <a:pt x="878" y="482"/>
                    </a:lnTo>
                    <a:lnTo>
                      <a:pt x="899" y="478"/>
                    </a:lnTo>
                    <a:lnTo>
                      <a:pt x="919" y="471"/>
                    </a:lnTo>
                    <a:lnTo>
                      <a:pt x="939" y="463"/>
                    </a:lnTo>
                    <a:lnTo>
                      <a:pt x="958" y="454"/>
                    </a:lnTo>
                    <a:lnTo>
                      <a:pt x="977" y="443"/>
                    </a:lnTo>
                    <a:lnTo>
                      <a:pt x="995" y="429"/>
                    </a:lnTo>
                    <a:lnTo>
                      <a:pt x="1012" y="415"/>
                    </a:lnTo>
                    <a:lnTo>
                      <a:pt x="1030" y="400"/>
                    </a:lnTo>
                    <a:lnTo>
                      <a:pt x="1046" y="385"/>
                    </a:lnTo>
                    <a:lnTo>
                      <a:pt x="1062" y="368"/>
                    </a:lnTo>
                    <a:lnTo>
                      <a:pt x="1076" y="351"/>
                    </a:lnTo>
                    <a:lnTo>
                      <a:pt x="1090" y="333"/>
                    </a:lnTo>
                    <a:lnTo>
                      <a:pt x="1103" y="315"/>
                    </a:lnTo>
                    <a:lnTo>
                      <a:pt x="1115" y="298"/>
                    </a:lnTo>
                    <a:lnTo>
                      <a:pt x="1114" y="299"/>
                    </a:lnTo>
                    <a:lnTo>
                      <a:pt x="1114" y="245"/>
                    </a:lnTo>
                    <a:lnTo>
                      <a:pt x="1115" y="245"/>
                    </a:lnTo>
                    <a:lnTo>
                      <a:pt x="1139" y="256"/>
                    </a:lnTo>
                    <a:lnTo>
                      <a:pt x="1164" y="269"/>
                    </a:lnTo>
                    <a:lnTo>
                      <a:pt x="1187" y="283"/>
                    </a:lnTo>
                    <a:lnTo>
                      <a:pt x="1209" y="299"/>
                    </a:lnTo>
                    <a:lnTo>
                      <a:pt x="1230" y="315"/>
                    </a:lnTo>
                    <a:lnTo>
                      <a:pt x="1251" y="332"/>
                    </a:lnTo>
                    <a:lnTo>
                      <a:pt x="1271" y="349"/>
                    </a:lnTo>
                    <a:lnTo>
                      <a:pt x="1291" y="368"/>
                    </a:lnTo>
                    <a:lnTo>
                      <a:pt x="1310" y="386"/>
                    </a:lnTo>
                    <a:lnTo>
                      <a:pt x="1328" y="406"/>
                    </a:lnTo>
                    <a:lnTo>
                      <a:pt x="1346" y="426"/>
                    </a:lnTo>
                    <a:lnTo>
                      <a:pt x="1364" y="448"/>
                    </a:lnTo>
                    <a:lnTo>
                      <a:pt x="1381" y="469"/>
                    </a:lnTo>
                    <a:lnTo>
                      <a:pt x="1398" y="491"/>
                    </a:lnTo>
                    <a:lnTo>
                      <a:pt x="1416" y="513"/>
                    </a:lnTo>
                    <a:lnTo>
                      <a:pt x="1434" y="536"/>
                    </a:lnTo>
                    <a:lnTo>
                      <a:pt x="1441" y="549"/>
                    </a:lnTo>
                    <a:lnTo>
                      <a:pt x="1448" y="563"/>
                    </a:lnTo>
                    <a:lnTo>
                      <a:pt x="1455" y="577"/>
                    </a:lnTo>
                    <a:lnTo>
                      <a:pt x="1461" y="592"/>
                    </a:lnTo>
                    <a:lnTo>
                      <a:pt x="1467" y="607"/>
                    </a:lnTo>
                    <a:lnTo>
                      <a:pt x="1472" y="622"/>
                    </a:lnTo>
                    <a:lnTo>
                      <a:pt x="1477" y="638"/>
                    </a:lnTo>
                    <a:lnTo>
                      <a:pt x="1482" y="653"/>
                    </a:lnTo>
                    <a:lnTo>
                      <a:pt x="1486" y="669"/>
                    </a:lnTo>
                    <a:lnTo>
                      <a:pt x="1490" y="685"/>
                    </a:lnTo>
                    <a:lnTo>
                      <a:pt x="1494" y="701"/>
                    </a:lnTo>
                    <a:lnTo>
                      <a:pt x="1498" y="717"/>
                    </a:lnTo>
                    <a:lnTo>
                      <a:pt x="1501" y="733"/>
                    </a:lnTo>
                    <a:lnTo>
                      <a:pt x="1505" y="750"/>
                    </a:lnTo>
                    <a:lnTo>
                      <a:pt x="1509" y="766"/>
                    </a:lnTo>
                    <a:lnTo>
                      <a:pt x="1513" y="782"/>
                    </a:lnTo>
                    <a:close/>
                  </a:path>
                </a:pathLst>
              </a:custGeom>
              <a:solidFill>
                <a:srgbClr val="007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1" name="Freeform 937"/>
              <p:cNvSpPr>
                <a:spLocks/>
              </p:cNvSpPr>
              <p:nvPr/>
            </p:nvSpPr>
            <p:spPr bwMode="auto">
              <a:xfrm>
                <a:off x="3334" y="2731"/>
                <a:ext cx="104" cy="3"/>
              </a:xfrm>
              <a:custGeom>
                <a:avLst/>
                <a:gdLst>
                  <a:gd name="T0" fmla="*/ 836 w 836"/>
                  <a:gd name="T1" fmla="*/ 28 h 28"/>
                  <a:gd name="T2" fmla="*/ 781 w 836"/>
                  <a:gd name="T3" fmla="*/ 26 h 28"/>
                  <a:gd name="T4" fmla="*/ 726 w 836"/>
                  <a:gd name="T5" fmla="*/ 24 h 28"/>
                  <a:gd name="T6" fmla="*/ 673 w 836"/>
                  <a:gd name="T7" fmla="*/ 21 h 28"/>
                  <a:gd name="T8" fmla="*/ 621 w 836"/>
                  <a:gd name="T9" fmla="*/ 19 h 28"/>
                  <a:gd name="T10" fmla="*/ 568 w 836"/>
                  <a:gd name="T11" fmla="*/ 16 h 28"/>
                  <a:gd name="T12" fmla="*/ 516 w 836"/>
                  <a:gd name="T13" fmla="*/ 12 h 28"/>
                  <a:gd name="T14" fmla="*/ 464 w 836"/>
                  <a:gd name="T15" fmla="*/ 9 h 28"/>
                  <a:gd name="T16" fmla="*/ 413 w 836"/>
                  <a:gd name="T17" fmla="*/ 7 h 28"/>
                  <a:gd name="T18" fmla="*/ 362 w 836"/>
                  <a:gd name="T19" fmla="*/ 4 h 28"/>
                  <a:gd name="T20" fmla="*/ 310 w 836"/>
                  <a:gd name="T21" fmla="*/ 2 h 28"/>
                  <a:gd name="T22" fmla="*/ 259 w 836"/>
                  <a:gd name="T23" fmla="*/ 1 h 28"/>
                  <a:gd name="T24" fmla="*/ 207 w 836"/>
                  <a:gd name="T25" fmla="*/ 0 h 28"/>
                  <a:gd name="T26" fmla="*/ 156 w 836"/>
                  <a:gd name="T27" fmla="*/ 0 h 28"/>
                  <a:gd name="T28" fmla="*/ 105 w 836"/>
                  <a:gd name="T29" fmla="*/ 2 h 28"/>
                  <a:gd name="T30" fmla="*/ 52 w 836"/>
                  <a:gd name="T31" fmla="*/ 4 h 28"/>
                  <a:gd name="T32" fmla="*/ 0 w 836"/>
                  <a:gd name="T33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6" h="28">
                    <a:moveTo>
                      <a:pt x="836" y="28"/>
                    </a:moveTo>
                    <a:lnTo>
                      <a:pt x="781" y="26"/>
                    </a:lnTo>
                    <a:lnTo>
                      <a:pt x="726" y="24"/>
                    </a:lnTo>
                    <a:lnTo>
                      <a:pt x="673" y="21"/>
                    </a:lnTo>
                    <a:lnTo>
                      <a:pt x="621" y="19"/>
                    </a:lnTo>
                    <a:lnTo>
                      <a:pt x="568" y="16"/>
                    </a:lnTo>
                    <a:lnTo>
                      <a:pt x="516" y="12"/>
                    </a:lnTo>
                    <a:lnTo>
                      <a:pt x="464" y="9"/>
                    </a:lnTo>
                    <a:lnTo>
                      <a:pt x="413" y="7"/>
                    </a:lnTo>
                    <a:lnTo>
                      <a:pt x="362" y="4"/>
                    </a:lnTo>
                    <a:lnTo>
                      <a:pt x="310" y="2"/>
                    </a:lnTo>
                    <a:lnTo>
                      <a:pt x="259" y="1"/>
                    </a:lnTo>
                    <a:lnTo>
                      <a:pt x="207" y="0"/>
                    </a:lnTo>
                    <a:lnTo>
                      <a:pt x="156" y="0"/>
                    </a:lnTo>
                    <a:lnTo>
                      <a:pt x="105" y="2"/>
                    </a:lnTo>
                    <a:lnTo>
                      <a:pt x="52" y="4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2" name="Freeform 938"/>
              <p:cNvSpPr>
                <a:spLocks/>
              </p:cNvSpPr>
              <p:nvPr/>
            </p:nvSpPr>
            <p:spPr bwMode="auto">
              <a:xfrm>
                <a:off x="3287" y="2732"/>
                <a:ext cx="47" cy="53"/>
              </a:xfrm>
              <a:custGeom>
                <a:avLst/>
                <a:gdLst>
                  <a:gd name="T0" fmla="*/ 372 w 372"/>
                  <a:gd name="T1" fmla="*/ 0 h 424"/>
                  <a:gd name="T2" fmla="*/ 338 w 372"/>
                  <a:gd name="T3" fmla="*/ 17 h 424"/>
                  <a:gd name="T4" fmla="*/ 307 w 372"/>
                  <a:gd name="T5" fmla="*/ 37 h 424"/>
                  <a:gd name="T6" fmla="*/ 281 w 372"/>
                  <a:gd name="T7" fmla="*/ 59 h 424"/>
                  <a:gd name="T8" fmla="*/ 258 w 372"/>
                  <a:gd name="T9" fmla="*/ 84 h 424"/>
                  <a:gd name="T10" fmla="*/ 237 w 372"/>
                  <a:gd name="T11" fmla="*/ 111 h 424"/>
                  <a:gd name="T12" fmla="*/ 218 w 372"/>
                  <a:gd name="T13" fmla="*/ 140 h 424"/>
                  <a:gd name="T14" fmla="*/ 200 w 372"/>
                  <a:gd name="T15" fmla="*/ 169 h 424"/>
                  <a:gd name="T16" fmla="*/ 182 w 372"/>
                  <a:gd name="T17" fmla="*/ 200 h 424"/>
                  <a:gd name="T18" fmla="*/ 165 w 372"/>
                  <a:gd name="T19" fmla="*/ 230 h 424"/>
                  <a:gd name="T20" fmla="*/ 148 w 372"/>
                  <a:gd name="T21" fmla="*/ 260 h 424"/>
                  <a:gd name="T22" fmla="*/ 130 w 372"/>
                  <a:gd name="T23" fmla="*/ 291 h 424"/>
                  <a:gd name="T24" fmla="*/ 109 w 372"/>
                  <a:gd name="T25" fmla="*/ 321 h 424"/>
                  <a:gd name="T26" fmla="*/ 87 w 372"/>
                  <a:gd name="T27" fmla="*/ 349 h 424"/>
                  <a:gd name="T28" fmla="*/ 62 w 372"/>
                  <a:gd name="T29" fmla="*/ 376 h 424"/>
                  <a:gd name="T30" fmla="*/ 32 w 372"/>
                  <a:gd name="T31" fmla="*/ 401 h 424"/>
                  <a:gd name="T32" fmla="*/ 0 w 372"/>
                  <a:gd name="T33" fmla="*/ 424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424">
                    <a:moveTo>
                      <a:pt x="372" y="0"/>
                    </a:moveTo>
                    <a:lnTo>
                      <a:pt x="338" y="17"/>
                    </a:lnTo>
                    <a:lnTo>
                      <a:pt x="307" y="37"/>
                    </a:lnTo>
                    <a:lnTo>
                      <a:pt x="281" y="59"/>
                    </a:lnTo>
                    <a:lnTo>
                      <a:pt x="258" y="84"/>
                    </a:lnTo>
                    <a:lnTo>
                      <a:pt x="237" y="111"/>
                    </a:lnTo>
                    <a:lnTo>
                      <a:pt x="218" y="140"/>
                    </a:lnTo>
                    <a:lnTo>
                      <a:pt x="200" y="169"/>
                    </a:lnTo>
                    <a:lnTo>
                      <a:pt x="182" y="200"/>
                    </a:lnTo>
                    <a:lnTo>
                      <a:pt x="165" y="230"/>
                    </a:lnTo>
                    <a:lnTo>
                      <a:pt x="148" y="260"/>
                    </a:lnTo>
                    <a:lnTo>
                      <a:pt x="130" y="291"/>
                    </a:lnTo>
                    <a:lnTo>
                      <a:pt x="109" y="321"/>
                    </a:lnTo>
                    <a:lnTo>
                      <a:pt x="87" y="349"/>
                    </a:lnTo>
                    <a:lnTo>
                      <a:pt x="62" y="376"/>
                    </a:lnTo>
                    <a:lnTo>
                      <a:pt x="32" y="401"/>
                    </a:lnTo>
                    <a:lnTo>
                      <a:pt x="0" y="4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3" name="Freeform 939"/>
              <p:cNvSpPr>
                <a:spLocks/>
              </p:cNvSpPr>
              <p:nvPr/>
            </p:nvSpPr>
            <p:spPr bwMode="auto">
              <a:xfrm>
                <a:off x="3257" y="2785"/>
                <a:ext cx="30" cy="113"/>
              </a:xfrm>
              <a:custGeom>
                <a:avLst/>
                <a:gdLst>
                  <a:gd name="T0" fmla="*/ 239 w 239"/>
                  <a:gd name="T1" fmla="*/ 0 h 902"/>
                  <a:gd name="T2" fmla="*/ 221 w 239"/>
                  <a:gd name="T3" fmla="*/ 55 h 902"/>
                  <a:gd name="T4" fmla="*/ 208 w 239"/>
                  <a:gd name="T5" fmla="*/ 112 h 902"/>
                  <a:gd name="T6" fmla="*/ 198 w 239"/>
                  <a:gd name="T7" fmla="*/ 170 h 902"/>
                  <a:gd name="T8" fmla="*/ 190 w 239"/>
                  <a:gd name="T9" fmla="*/ 229 h 902"/>
                  <a:gd name="T10" fmla="*/ 185 w 239"/>
                  <a:gd name="T11" fmla="*/ 289 h 902"/>
                  <a:gd name="T12" fmla="*/ 180 w 239"/>
                  <a:gd name="T13" fmla="*/ 350 h 902"/>
                  <a:gd name="T14" fmla="*/ 176 w 239"/>
                  <a:gd name="T15" fmla="*/ 410 h 902"/>
                  <a:gd name="T16" fmla="*/ 171 w 239"/>
                  <a:gd name="T17" fmla="*/ 470 h 902"/>
                  <a:gd name="T18" fmla="*/ 163 w 239"/>
                  <a:gd name="T19" fmla="*/ 529 h 902"/>
                  <a:gd name="T20" fmla="*/ 154 w 239"/>
                  <a:gd name="T21" fmla="*/ 588 h 902"/>
                  <a:gd name="T22" fmla="*/ 141 w 239"/>
                  <a:gd name="T23" fmla="*/ 645 h 902"/>
                  <a:gd name="T24" fmla="*/ 125 w 239"/>
                  <a:gd name="T25" fmla="*/ 701 h 902"/>
                  <a:gd name="T26" fmla="*/ 103 w 239"/>
                  <a:gd name="T27" fmla="*/ 755 h 902"/>
                  <a:gd name="T28" fmla="*/ 76 w 239"/>
                  <a:gd name="T29" fmla="*/ 807 h 902"/>
                  <a:gd name="T30" fmla="*/ 42 w 239"/>
                  <a:gd name="T31" fmla="*/ 856 h 902"/>
                  <a:gd name="T32" fmla="*/ 0 w 239"/>
                  <a:gd name="T33" fmla="*/ 902 h 9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902">
                    <a:moveTo>
                      <a:pt x="239" y="0"/>
                    </a:moveTo>
                    <a:lnTo>
                      <a:pt x="221" y="55"/>
                    </a:lnTo>
                    <a:lnTo>
                      <a:pt x="208" y="112"/>
                    </a:lnTo>
                    <a:lnTo>
                      <a:pt x="198" y="170"/>
                    </a:lnTo>
                    <a:lnTo>
                      <a:pt x="190" y="229"/>
                    </a:lnTo>
                    <a:lnTo>
                      <a:pt x="185" y="289"/>
                    </a:lnTo>
                    <a:lnTo>
                      <a:pt x="180" y="350"/>
                    </a:lnTo>
                    <a:lnTo>
                      <a:pt x="176" y="410"/>
                    </a:lnTo>
                    <a:lnTo>
                      <a:pt x="171" y="470"/>
                    </a:lnTo>
                    <a:lnTo>
                      <a:pt x="163" y="529"/>
                    </a:lnTo>
                    <a:lnTo>
                      <a:pt x="154" y="588"/>
                    </a:lnTo>
                    <a:lnTo>
                      <a:pt x="141" y="645"/>
                    </a:lnTo>
                    <a:lnTo>
                      <a:pt x="125" y="701"/>
                    </a:lnTo>
                    <a:lnTo>
                      <a:pt x="103" y="755"/>
                    </a:lnTo>
                    <a:lnTo>
                      <a:pt x="76" y="807"/>
                    </a:lnTo>
                    <a:lnTo>
                      <a:pt x="42" y="856"/>
                    </a:lnTo>
                    <a:lnTo>
                      <a:pt x="0" y="90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4" name="Line 940"/>
              <p:cNvSpPr>
                <a:spLocks noChangeShapeType="1"/>
              </p:cNvSpPr>
              <p:nvPr/>
            </p:nvSpPr>
            <p:spPr bwMode="auto">
              <a:xfrm flipH="1">
                <a:off x="3249" y="2898"/>
                <a:ext cx="8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5" name="Freeform 941"/>
              <p:cNvSpPr>
                <a:spLocks/>
              </p:cNvSpPr>
              <p:nvPr/>
            </p:nvSpPr>
            <p:spPr bwMode="auto">
              <a:xfrm>
                <a:off x="3249" y="2801"/>
                <a:ext cx="14" cy="107"/>
              </a:xfrm>
              <a:custGeom>
                <a:avLst/>
                <a:gdLst>
                  <a:gd name="T0" fmla="*/ 0 w 110"/>
                  <a:gd name="T1" fmla="*/ 856 h 856"/>
                  <a:gd name="T2" fmla="*/ 8 w 110"/>
                  <a:gd name="T3" fmla="*/ 803 h 856"/>
                  <a:gd name="T4" fmla="*/ 18 w 110"/>
                  <a:gd name="T5" fmla="*/ 750 h 856"/>
                  <a:gd name="T6" fmla="*/ 29 w 110"/>
                  <a:gd name="T7" fmla="*/ 697 h 856"/>
                  <a:gd name="T8" fmla="*/ 41 w 110"/>
                  <a:gd name="T9" fmla="*/ 644 h 856"/>
                  <a:gd name="T10" fmla="*/ 53 w 110"/>
                  <a:gd name="T11" fmla="*/ 591 h 856"/>
                  <a:gd name="T12" fmla="*/ 64 w 110"/>
                  <a:gd name="T13" fmla="*/ 538 h 856"/>
                  <a:gd name="T14" fmla="*/ 75 w 110"/>
                  <a:gd name="T15" fmla="*/ 484 h 856"/>
                  <a:gd name="T16" fmla="*/ 86 w 110"/>
                  <a:gd name="T17" fmla="*/ 430 h 856"/>
                  <a:gd name="T18" fmla="*/ 94 w 110"/>
                  <a:gd name="T19" fmla="*/ 377 h 856"/>
                  <a:gd name="T20" fmla="*/ 103 w 110"/>
                  <a:gd name="T21" fmla="*/ 322 h 856"/>
                  <a:gd name="T22" fmla="*/ 108 w 110"/>
                  <a:gd name="T23" fmla="*/ 269 h 856"/>
                  <a:gd name="T24" fmla="*/ 110 w 110"/>
                  <a:gd name="T25" fmla="*/ 215 h 856"/>
                  <a:gd name="T26" fmla="*/ 110 w 110"/>
                  <a:gd name="T27" fmla="*/ 161 h 856"/>
                  <a:gd name="T28" fmla="*/ 106 w 110"/>
                  <a:gd name="T29" fmla="*/ 107 h 856"/>
                  <a:gd name="T30" fmla="*/ 97 w 110"/>
                  <a:gd name="T31" fmla="*/ 54 h 856"/>
                  <a:gd name="T32" fmla="*/ 86 w 110"/>
                  <a:gd name="T33" fmla="*/ 0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0" h="856">
                    <a:moveTo>
                      <a:pt x="0" y="856"/>
                    </a:moveTo>
                    <a:lnTo>
                      <a:pt x="8" y="803"/>
                    </a:lnTo>
                    <a:lnTo>
                      <a:pt x="18" y="750"/>
                    </a:lnTo>
                    <a:lnTo>
                      <a:pt x="29" y="697"/>
                    </a:lnTo>
                    <a:lnTo>
                      <a:pt x="41" y="644"/>
                    </a:lnTo>
                    <a:lnTo>
                      <a:pt x="53" y="591"/>
                    </a:lnTo>
                    <a:lnTo>
                      <a:pt x="64" y="538"/>
                    </a:lnTo>
                    <a:lnTo>
                      <a:pt x="75" y="484"/>
                    </a:lnTo>
                    <a:lnTo>
                      <a:pt x="86" y="430"/>
                    </a:lnTo>
                    <a:lnTo>
                      <a:pt x="94" y="377"/>
                    </a:lnTo>
                    <a:lnTo>
                      <a:pt x="103" y="322"/>
                    </a:lnTo>
                    <a:lnTo>
                      <a:pt x="108" y="269"/>
                    </a:lnTo>
                    <a:lnTo>
                      <a:pt x="110" y="215"/>
                    </a:lnTo>
                    <a:lnTo>
                      <a:pt x="110" y="161"/>
                    </a:lnTo>
                    <a:lnTo>
                      <a:pt x="106" y="107"/>
                    </a:lnTo>
                    <a:lnTo>
                      <a:pt x="97" y="54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6" name="Freeform 942"/>
              <p:cNvSpPr>
                <a:spLocks/>
              </p:cNvSpPr>
              <p:nvPr/>
            </p:nvSpPr>
            <p:spPr bwMode="auto">
              <a:xfrm>
                <a:off x="3259" y="2735"/>
                <a:ext cx="7" cy="66"/>
              </a:xfrm>
              <a:custGeom>
                <a:avLst/>
                <a:gdLst>
                  <a:gd name="T0" fmla="*/ 3 w 50"/>
                  <a:gd name="T1" fmla="*/ 523 h 523"/>
                  <a:gd name="T2" fmla="*/ 5 w 50"/>
                  <a:gd name="T3" fmla="*/ 487 h 523"/>
                  <a:gd name="T4" fmla="*/ 5 w 50"/>
                  <a:gd name="T5" fmla="*/ 453 h 523"/>
                  <a:gd name="T6" fmla="*/ 5 w 50"/>
                  <a:gd name="T7" fmla="*/ 420 h 523"/>
                  <a:gd name="T8" fmla="*/ 4 w 50"/>
                  <a:gd name="T9" fmla="*/ 386 h 523"/>
                  <a:gd name="T10" fmla="*/ 3 w 50"/>
                  <a:gd name="T11" fmla="*/ 353 h 523"/>
                  <a:gd name="T12" fmla="*/ 1 w 50"/>
                  <a:gd name="T13" fmla="*/ 321 h 523"/>
                  <a:gd name="T14" fmla="*/ 0 w 50"/>
                  <a:gd name="T15" fmla="*/ 289 h 523"/>
                  <a:gd name="T16" fmla="*/ 0 w 50"/>
                  <a:gd name="T17" fmla="*/ 257 h 523"/>
                  <a:gd name="T18" fmla="*/ 0 w 50"/>
                  <a:gd name="T19" fmla="*/ 225 h 523"/>
                  <a:gd name="T20" fmla="*/ 1 w 50"/>
                  <a:gd name="T21" fmla="*/ 193 h 523"/>
                  <a:gd name="T22" fmla="*/ 4 w 50"/>
                  <a:gd name="T23" fmla="*/ 162 h 523"/>
                  <a:gd name="T24" fmla="*/ 8 w 50"/>
                  <a:gd name="T25" fmla="*/ 130 h 523"/>
                  <a:gd name="T26" fmla="*/ 14 w 50"/>
                  <a:gd name="T27" fmla="*/ 97 h 523"/>
                  <a:gd name="T28" fmla="*/ 24 w 50"/>
                  <a:gd name="T29" fmla="*/ 65 h 523"/>
                  <a:gd name="T30" fmla="*/ 35 w 50"/>
                  <a:gd name="T31" fmla="*/ 33 h 523"/>
                  <a:gd name="T32" fmla="*/ 50 w 50"/>
                  <a:gd name="T33" fmla="*/ 0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523">
                    <a:moveTo>
                      <a:pt x="3" y="523"/>
                    </a:moveTo>
                    <a:lnTo>
                      <a:pt x="5" y="487"/>
                    </a:lnTo>
                    <a:lnTo>
                      <a:pt x="5" y="453"/>
                    </a:lnTo>
                    <a:lnTo>
                      <a:pt x="5" y="420"/>
                    </a:lnTo>
                    <a:lnTo>
                      <a:pt x="4" y="386"/>
                    </a:lnTo>
                    <a:lnTo>
                      <a:pt x="3" y="353"/>
                    </a:lnTo>
                    <a:lnTo>
                      <a:pt x="1" y="321"/>
                    </a:lnTo>
                    <a:lnTo>
                      <a:pt x="0" y="289"/>
                    </a:lnTo>
                    <a:lnTo>
                      <a:pt x="0" y="257"/>
                    </a:lnTo>
                    <a:lnTo>
                      <a:pt x="0" y="225"/>
                    </a:lnTo>
                    <a:lnTo>
                      <a:pt x="1" y="193"/>
                    </a:lnTo>
                    <a:lnTo>
                      <a:pt x="4" y="162"/>
                    </a:lnTo>
                    <a:lnTo>
                      <a:pt x="8" y="130"/>
                    </a:lnTo>
                    <a:lnTo>
                      <a:pt x="14" y="97"/>
                    </a:lnTo>
                    <a:lnTo>
                      <a:pt x="24" y="65"/>
                    </a:lnTo>
                    <a:lnTo>
                      <a:pt x="35" y="33"/>
                    </a:ln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7" name="Freeform 943"/>
              <p:cNvSpPr>
                <a:spLocks/>
              </p:cNvSpPr>
              <p:nvPr/>
            </p:nvSpPr>
            <p:spPr bwMode="auto">
              <a:xfrm>
                <a:off x="3266" y="2662"/>
                <a:ext cx="62" cy="73"/>
              </a:xfrm>
              <a:custGeom>
                <a:avLst/>
                <a:gdLst>
                  <a:gd name="T0" fmla="*/ 0 w 498"/>
                  <a:gd name="T1" fmla="*/ 584 h 584"/>
                  <a:gd name="T2" fmla="*/ 6 w 498"/>
                  <a:gd name="T3" fmla="*/ 537 h 584"/>
                  <a:gd name="T4" fmla="*/ 17 w 498"/>
                  <a:gd name="T5" fmla="*/ 489 h 584"/>
                  <a:gd name="T6" fmla="*/ 33 w 498"/>
                  <a:gd name="T7" fmla="*/ 443 h 584"/>
                  <a:gd name="T8" fmla="*/ 53 w 498"/>
                  <a:gd name="T9" fmla="*/ 398 h 584"/>
                  <a:gd name="T10" fmla="*/ 76 w 498"/>
                  <a:gd name="T11" fmla="*/ 353 h 584"/>
                  <a:gd name="T12" fmla="*/ 103 w 498"/>
                  <a:gd name="T13" fmla="*/ 310 h 584"/>
                  <a:gd name="T14" fmla="*/ 133 w 498"/>
                  <a:gd name="T15" fmla="*/ 268 h 584"/>
                  <a:gd name="T16" fmla="*/ 166 w 498"/>
                  <a:gd name="T17" fmla="*/ 228 h 584"/>
                  <a:gd name="T18" fmla="*/ 201 w 498"/>
                  <a:gd name="T19" fmla="*/ 190 h 584"/>
                  <a:gd name="T20" fmla="*/ 239 w 498"/>
                  <a:gd name="T21" fmla="*/ 154 h 584"/>
                  <a:gd name="T22" fmla="*/ 279 w 498"/>
                  <a:gd name="T23" fmla="*/ 121 h 584"/>
                  <a:gd name="T24" fmla="*/ 320 w 498"/>
                  <a:gd name="T25" fmla="*/ 90 h 584"/>
                  <a:gd name="T26" fmla="*/ 363 w 498"/>
                  <a:gd name="T27" fmla="*/ 62 h 584"/>
                  <a:gd name="T28" fmla="*/ 407 w 498"/>
                  <a:gd name="T29" fmla="*/ 37 h 584"/>
                  <a:gd name="T30" fmla="*/ 451 w 498"/>
                  <a:gd name="T31" fmla="*/ 17 h 584"/>
                  <a:gd name="T32" fmla="*/ 498 w 498"/>
                  <a:gd name="T33" fmla="*/ 0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8" h="584">
                    <a:moveTo>
                      <a:pt x="0" y="584"/>
                    </a:moveTo>
                    <a:lnTo>
                      <a:pt x="6" y="537"/>
                    </a:lnTo>
                    <a:lnTo>
                      <a:pt x="17" y="489"/>
                    </a:lnTo>
                    <a:lnTo>
                      <a:pt x="33" y="443"/>
                    </a:lnTo>
                    <a:lnTo>
                      <a:pt x="53" y="398"/>
                    </a:lnTo>
                    <a:lnTo>
                      <a:pt x="76" y="353"/>
                    </a:lnTo>
                    <a:lnTo>
                      <a:pt x="103" y="310"/>
                    </a:lnTo>
                    <a:lnTo>
                      <a:pt x="133" y="268"/>
                    </a:lnTo>
                    <a:lnTo>
                      <a:pt x="166" y="228"/>
                    </a:lnTo>
                    <a:lnTo>
                      <a:pt x="201" y="190"/>
                    </a:lnTo>
                    <a:lnTo>
                      <a:pt x="239" y="154"/>
                    </a:lnTo>
                    <a:lnTo>
                      <a:pt x="279" y="121"/>
                    </a:lnTo>
                    <a:lnTo>
                      <a:pt x="320" y="90"/>
                    </a:lnTo>
                    <a:lnTo>
                      <a:pt x="363" y="62"/>
                    </a:lnTo>
                    <a:lnTo>
                      <a:pt x="407" y="37"/>
                    </a:lnTo>
                    <a:lnTo>
                      <a:pt x="451" y="17"/>
                    </a:lnTo>
                    <a:lnTo>
                      <a:pt x="4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8" name="Freeform 944"/>
              <p:cNvSpPr>
                <a:spLocks/>
              </p:cNvSpPr>
              <p:nvPr/>
            </p:nvSpPr>
            <p:spPr bwMode="auto">
              <a:xfrm>
                <a:off x="3328" y="2645"/>
                <a:ext cx="16" cy="17"/>
              </a:xfrm>
              <a:custGeom>
                <a:avLst/>
                <a:gdLst>
                  <a:gd name="T0" fmla="*/ 0 w 126"/>
                  <a:gd name="T1" fmla="*/ 139 h 139"/>
                  <a:gd name="T2" fmla="*/ 7 w 126"/>
                  <a:gd name="T3" fmla="*/ 129 h 139"/>
                  <a:gd name="T4" fmla="*/ 15 w 126"/>
                  <a:gd name="T5" fmla="*/ 120 h 139"/>
                  <a:gd name="T6" fmla="*/ 24 w 126"/>
                  <a:gd name="T7" fmla="*/ 112 h 139"/>
                  <a:gd name="T8" fmla="*/ 32 w 126"/>
                  <a:gd name="T9" fmla="*/ 104 h 139"/>
                  <a:gd name="T10" fmla="*/ 41 w 126"/>
                  <a:gd name="T11" fmla="*/ 96 h 139"/>
                  <a:gd name="T12" fmla="*/ 50 w 126"/>
                  <a:gd name="T13" fmla="*/ 88 h 139"/>
                  <a:gd name="T14" fmla="*/ 59 w 126"/>
                  <a:gd name="T15" fmla="*/ 81 h 139"/>
                  <a:gd name="T16" fmla="*/ 68 w 126"/>
                  <a:gd name="T17" fmla="*/ 74 h 139"/>
                  <a:gd name="T18" fmla="*/ 77 w 126"/>
                  <a:gd name="T19" fmla="*/ 65 h 139"/>
                  <a:gd name="T20" fmla="*/ 85 w 126"/>
                  <a:gd name="T21" fmla="*/ 57 h 139"/>
                  <a:gd name="T22" fmla="*/ 93 w 126"/>
                  <a:gd name="T23" fmla="*/ 49 h 139"/>
                  <a:gd name="T24" fmla="*/ 101 w 126"/>
                  <a:gd name="T25" fmla="*/ 41 h 139"/>
                  <a:gd name="T26" fmla="*/ 108 w 126"/>
                  <a:gd name="T27" fmla="*/ 31 h 139"/>
                  <a:gd name="T28" fmla="*/ 114 w 126"/>
                  <a:gd name="T29" fmla="*/ 22 h 139"/>
                  <a:gd name="T30" fmla="*/ 120 w 126"/>
                  <a:gd name="T31" fmla="*/ 11 h 139"/>
                  <a:gd name="T32" fmla="*/ 126 w 12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39">
                    <a:moveTo>
                      <a:pt x="0" y="139"/>
                    </a:moveTo>
                    <a:lnTo>
                      <a:pt x="7" y="129"/>
                    </a:lnTo>
                    <a:lnTo>
                      <a:pt x="15" y="120"/>
                    </a:lnTo>
                    <a:lnTo>
                      <a:pt x="24" y="112"/>
                    </a:lnTo>
                    <a:lnTo>
                      <a:pt x="32" y="104"/>
                    </a:lnTo>
                    <a:lnTo>
                      <a:pt x="41" y="96"/>
                    </a:lnTo>
                    <a:lnTo>
                      <a:pt x="50" y="88"/>
                    </a:lnTo>
                    <a:lnTo>
                      <a:pt x="59" y="81"/>
                    </a:lnTo>
                    <a:lnTo>
                      <a:pt x="68" y="74"/>
                    </a:lnTo>
                    <a:lnTo>
                      <a:pt x="77" y="65"/>
                    </a:lnTo>
                    <a:lnTo>
                      <a:pt x="85" y="57"/>
                    </a:lnTo>
                    <a:lnTo>
                      <a:pt x="93" y="49"/>
                    </a:lnTo>
                    <a:lnTo>
                      <a:pt x="101" y="41"/>
                    </a:lnTo>
                    <a:lnTo>
                      <a:pt x="108" y="31"/>
                    </a:lnTo>
                    <a:lnTo>
                      <a:pt x="114" y="22"/>
                    </a:lnTo>
                    <a:lnTo>
                      <a:pt x="120" y="11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49" name="Freeform 945"/>
              <p:cNvSpPr>
                <a:spLocks/>
              </p:cNvSpPr>
              <p:nvPr/>
            </p:nvSpPr>
            <p:spPr bwMode="auto">
              <a:xfrm>
                <a:off x="3344" y="2645"/>
                <a:ext cx="1" cy="1"/>
              </a:xfrm>
              <a:custGeom>
                <a:avLst/>
                <a:gdLst>
                  <a:gd name="T0" fmla="*/ 0 w 13"/>
                  <a:gd name="T1" fmla="*/ 1 h 7"/>
                  <a:gd name="T2" fmla="*/ 1 w 13"/>
                  <a:gd name="T3" fmla="*/ 0 h 7"/>
                  <a:gd name="T4" fmla="*/ 2 w 13"/>
                  <a:gd name="T5" fmla="*/ 0 h 7"/>
                  <a:gd name="T6" fmla="*/ 3 w 13"/>
                  <a:gd name="T7" fmla="*/ 0 h 7"/>
                  <a:gd name="T8" fmla="*/ 4 w 13"/>
                  <a:gd name="T9" fmla="*/ 0 h 7"/>
                  <a:gd name="T10" fmla="*/ 5 w 13"/>
                  <a:gd name="T11" fmla="*/ 0 h 7"/>
                  <a:gd name="T12" fmla="*/ 6 w 13"/>
                  <a:gd name="T13" fmla="*/ 1 h 7"/>
                  <a:gd name="T14" fmla="*/ 7 w 13"/>
                  <a:gd name="T15" fmla="*/ 1 h 7"/>
                  <a:gd name="T16" fmla="*/ 8 w 13"/>
                  <a:gd name="T17" fmla="*/ 2 h 7"/>
                  <a:gd name="T18" fmla="*/ 9 w 13"/>
                  <a:gd name="T19" fmla="*/ 3 h 7"/>
                  <a:gd name="T20" fmla="*/ 10 w 13"/>
                  <a:gd name="T21" fmla="*/ 3 h 7"/>
                  <a:gd name="T22" fmla="*/ 10 w 13"/>
                  <a:gd name="T23" fmla="*/ 4 h 7"/>
                  <a:gd name="T24" fmla="*/ 11 w 13"/>
                  <a:gd name="T25" fmla="*/ 5 h 7"/>
                  <a:gd name="T26" fmla="*/ 12 w 13"/>
                  <a:gd name="T27" fmla="*/ 6 h 7"/>
                  <a:gd name="T28" fmla="*/ 13 w 13"/>
                  <a:gd name="T2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7">
                    <a:moveTo>
                      <a:pt x="0" y="1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3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6" y="1"/>
                    </a:lnTo>
                    <a:lnTo>
                      <a:pt x="7" y="1"/>
                    </a:lnTo>
                    <a:lnTo>
                      <a:pt x="8" y="2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0" y="4"/>
                    </a:lnTo>
                    <a:lnTo>
                      <a:pt x="11" y="5"/>
                    </a:lnTo>
                    <a:lnTo>
                      <a:pt x="12" y="6"/>
                    </a:lnTo>
                    <a:lnTo>
                      <a:pt x="13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0" name="Freeform 946"/>
              <p:cNvSpPr>
                <a:spLocks/>
              </p:cNvSpPr>
              <p:nvPr/>
            </p:nvSpPr>
            <p:spPr bwMode="auto">
              <a:xfrm>
                <a:off x="3345" y="2637"/>
                <a:ext cx="9" cy="9"/>
              </a:xfrm>
              <a:custGeom>
                <a:avLst/>
                <a:gdLst>
                  <a:gd name="T0" fmla="*/ 0 w 72"/>
                  <a:gd name="T1" fmla="*/ 73 h 73"/>
                  <a:gd name="T2" fmla="*/ 13 w 72"/>
                  <a:gd name="T3" fmla="*/ 0 h 73"/>
                  <a:gd name="T4" fmla="*/ 72 w 72"/>
                  <a:gd name="T5" fmla="*/ 27 h 73"/>
                  <a:gd name="T6" fmla="*/ 66 w 72"/>
                  <a:gd name="T7" fmla="*/ 3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2" h="73">
                    <a:moveTo>
                      <a:pt x="0" y="73"/>
                    </a:moveTo>
                    <a:lnTo>
                      <a:pt x="13" y="0"/>
                    </a:lnTo>
                    <a:lnTo>
                      <a:pt x="72" y="27"/>
                    </a:lnTo>
                    <a:lnTo>
                      <a:pt x="66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1" name="Freeform 947"/>
              <p:cNvSpPr>
                <a:spLocks/>
              </p:cNvSpPr>
              <p:nvPr/>
            </p:nvSpPr>
            <p:spPr bwMode="auto">
              <a:xfrm>
                <a:off x="3354" y="2641"/>
                <a:ext cx="27" cy="28"/>
              </a:xfrm>
              <a:custGeom>
                <a:avLst/>
                <a:gdLst>
                  <a:gd name="T0" fmla="*/ 0 w 220"/>
                  <a:gd name="T1" fmla="*/ 0 h 225"/>
                  <a:gd name="T2" fmla="*/ 18 w 220"/>
                  <a:gd name="T3" fmla="*/ 7 h 225"/>
                  <a:gd name="T4" fmla="*/ 36 w 220"/>
                  <a:gd name="T5" fmla="*/ 15 h 225"/>
                  <a:gd name="T6" fmla="*/ 55 w 220"/>
                  <a:gd name="T7" fmla="*/ 24 h 225"/>
                  <a:gd name="T8" fmla="*/ 72 w 220"/>
                  <a:gd name="T9" fmla="*/ 34 h 225"/>
                  <a:gd name="T10" fmla="*/ 90 w 220"/>
                  <a:gd name="T11" fmla="*/ 45 h 225"/>
                  <a:gd name="T12" fmla="*/ 106 w 220"/>
                  <a:gd name="T13" fmla="*/ 56 h 225"/>
                  <a:gd name="T14" fmla="*/ 123 w 220"/>
                  <a:gd name="T15" fmla="*/ 68 h 225"/>
                  <a:gd name="T16" fmla="*/ 138 w 220"/>
                  <a:gd name="T17" fmla="*/ 81 h 225"/>
                  <a:gd name="T18" fmla="*/ 153 w 220"/>
                  <a:gd name="T19" fmla="*/ 95 h 225"/>
                  <a:gd name="T20" fmla="*/ 166 w 220"/>
                  <a:gd name="T21" fmla="*/ 111 h 225"/>
                  <a:gd name="T22" fmla="*/ 178 w 220"/>
                  <a:gd name="T23" fmla="*/ 127 h 225"/>
                  <a:gd name="T24" fmla="*/ 191 w 220"/>
                  <a:gd name="T25" fmla="*/ 144 h 225"/>
                  <a:gd name="T26" fmla="*/ 200 w 220"/>
                  <a:gd name="T27" fmla="*/ 163 h 225"/>
                  <a:gd name="T28" fmla="*/ 208 w 220"/>
                  <a:gd name="T29" fmla="*/ 182 h 225"/>
                  <a:gd name="T30" fmla="*/ 215 w 220"/>
                  <a:gd name="T31" fmla="*/ 203 h 225"/>
                  <a:gd name="T32" fmla="*/ 220 w 220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225">
                    <a:moveTo>
                      <a:pt x="0" y="0"/>
                    </a:moveTo>
                    <a:lnTo>
                      <a:pt x="18" y="7"/>
                    </a:lnTo>
                    <a:lnTo>
                      <a:pt x="36" y="15"/>
                    </a:lnTo>
                    <a:lnTo>
                      <a:pt x="55" y="24"/>
                    </a:lnTo>
                    <a:lnTo>
                      <a:pt x="72" y="34"/>
                    </a:lnTo>
                    <a:lnTo>
                      <a:pt x="90" y="45"/>
                    </a:lnTo>
                    <a:lnTo>
                      <a:pt x="106" y="56"/>
                    </a:lnTo>
                    <a:lnTo>
                      <a:pt x="123" y="68"/>
                    </a:lnTo>
                    <a:lnTo>
                      <a:pt x="138" y="81"/>
                    </a:lnTo>
                    <a:lnTo>
                      <a:pt x="153" y="95"/>
                    </a:lnTo>
                    <a:lnTo>
                      <a:pt x="166" y="111"/>
                    </a:lnTo>
                    <a:lnTo>
                      <a:pt x="178" y="127"/>
                    </a:lnTo>
                    <a:lnTo>
                      <a:pt x="191" y="144"/>
                    </a:lnTo>
                    <a:lnTo>
                      <a:pt x="200" y="163"/>
                    </a:lnTo>
                    <a:lnTo>
                      <a:pt x="208" y="182"/>
                    </a:lnTo>
                    <a:lnTo>
                      <a:pt x="215" y="203"/>
                    </a:lnTo>
                    <a:lnTo>
                      <a:pt x="220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2" name="Freeform 948"/>
              <p:cNvSpPr>
                <a:spLocks/>
              </p:cNvSpPr>
              <p:nvPr/>
            </p:nvSpPr>
            <p:spPr bwMode="auto">
              <a:xfrm>
                <a:off x="3369" y="2669"/>
                <a:ext cx="12" cy="20"/>
              </a:xfrm>
              <a:custGeom>
                <a:avLst/>
                <a:gdLst>
                  <a:gd name="T0" fmla="*/ 100 w 100"/>
                  <a:gd name="T1" fmla="*/ 0 h 159"/>
                  <a:gd name="T2" fmla="*/ 97 w 100"/>
                  <a:gd name="T3" fmla="*/ 11 h 159"/>
                  <a:gd name="T4" fmla="*/ 95 w 100"/>
                  <a:gd name="T5" fmla="*/ 23 h 159"/>
                  <a:gd name="T6" fmla="*/ 92 w 100"/>
                  <a:gd name="T7" fmla="*/ 35 h 159"/>
                  <a:gd name="T8" fmla="*/ 88 w 100"/>
                  <a:gd name="T9" fmla="*/ 47 h 159"/>
                  <a:gd name="T10" fmla="*/ 85 w 100"/>
                  <a:gd name="T11" fmla="*/ 59 h 159"/>
                  <a:gd name="T12" fmla="*/ 80 w 100"/>
                  <a:gd name="T13" fmla="*/ 70 h 159"/>
                  <a:gd name="T14" fmla="*/ 76 w 100"/>
                  <a:gd name="T15" fmla="*/ 81 h 159"/>
                  <a:gd name="T16" fmla="*/ 70 w 100"/>
                  <a:gd name="T17" fmla="*/ 92 h 159"/>
                  <a:gd name="T18" fmla="*/ 64 w 100"/>
                  <a:gd name="T19" fmla="*/ 103 h 159"/>
                  <a:gd name="T20" fmla="*/ 57 w 100"/>
                  <a:gd name="T21" fmla="*/ 113 h 159"/>
                  <a:gd name="T22" fmla="*/ 49 w 100"/>
                  <a:gd name="T23" fmla="*/ 122 h 159"/>
                  <a:gd name="T24" fmla="*/ 41 w 100"/>
                  <a:gd name="T25" fmla="*/ 131 h 159"/>
                  <a:gd name="T26" fmla="*/ 32 w 100"/>
                  <a:gd name="T27" fmla="*/ 139 h 159"/>
                  <a:gd name="T28" fmla="*/ 22 w 100"/>
                  <a:gd name="T29" fmla="*/ 146 h 159"/>
                  <a:gd name="T30" fmla="*/ 11 w 100"/>
                  <a:gd name="T31" fmla="*/ 153 h 159"/>
                  <a:gd name="T32" fmla="*/ 0 w 100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59">
                    <a:moveTo>
                      <a:pt x="100" y="0"/>
                    </a:moveTo>
                    <a:lnTo>
                      <a:pt x="97" y="11"/>
                    </a:lnTo>
                    <a:lnTo>
                      <a:pt x="95" y="23"/>
                    </a:lnTo>
                    <a:lnTo>
                      <a:pt x="92" y="35"/>
                    </a:lnTo>
                    <a:lnTo>
                      <a:pt x="88" y="47"/>
                    </a:lnTo>
                    <a:lnTo>
                      <a:pt x="85" y="59"/>
                    </a:lnTo>
                    <a:lnTo>
                      <a:pt x="80" y="70"/>
                    </a:lnTo>
                    <a:lnTo>
                      <a:pt x="76" y="81"/>
                    </a:lnTo>
                    <a:lnTo>
                      <a:pt x="70" y="92"/>
                    </a:lnTo>
                    <a:lnTo>
                      <a:pt x="64" y="103"/>
                    </a:lnTo>
                    <a:lnTo>
                      <a:pt x="57" y="113"/>
                    </a:lnTo>
                    <a:lnTo>
                      <a:pt x="49" y="122"/>
                    </a:lnTo>
                    <a:lnTo>
                      <a:pt x="41" y="131"/>
                    </a:lnTo>
                    <a:lnTo>
                      <a:pt x="32" y="139"/>
                    </a:lnTo>
                    <a:lnTo>
                      <a:pt x="22" y="146"/>
                    </a:lnTo>
                    <a:lnTo>
                      <a:pt x="11" y="153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3" name="Freeform 949"/>
              <p:cNvSpPr>
                <a:spLocks/>
              </p:cNvSpPr>
              <p:nvPr/>
            </p:nvSpPr>
            <p:spPr bwMode="auto">
              <a:xfrm>
                <a:off x="3354" y="2689"/>
                <a:ext cx="15" cy="8"/>
              </a:xfrm>
              <a:custGeom>
                <a:avLst/>
                <a:gdLst>
                  <a:gd name="T0" fmla="*/ 120 w 120"/>
                  <a:gd name="T1" fmla="*/ 0 h 67"/>
                  <a:gd name="T2" fmla="*/ 112 w 120"/>
                  <a:gd name="T3" fmla="*/ 4 h 67"/>
                  <a:gd name="T4" fmla="*/ 105 w 120"/>
                  <a:gd name="T5" fmla="*/ 8 h 67"/>
                  <a:gd name="T6" fmla="*/ 97 w 120"/>
                  <a:gd name="T7" fmla="*/ 12 h 67"/>
                  <a:gd name="T8" fmla="*/ 89 w 120"/>
                  <a:gd name="T9" fmla="*/ 15 h 67"/>
                  <a:gd name="T10" fmla="*/ 81 w 120"/>
                  <a:gd name="T11" fmla="*/ 18 h 67"/>
                  <a:gd name="T12" fmla="*/ 73 w 120"/>
                  <a:gd name="T13" fmla="*/ 23 h 67"/>
                  <a:gd name="T14" fmla="*/ 64 w 120"/>
                  <a:gd name="T15" fmla="*/ 26 h 67"/>
                  <a:gd name="T16" fmla="*/ 56 w 120"/>
                  <a:gd name="T17" fmla="*/ 29 h 67"/>
                  <a:gd name="T18" fmla="*/ 47 w 120"/>
                  <a:gd name="T19" fmla="*/ 32 h 67"/>
                  <a:gd name="T20" fmla="*/ 39 w 120"/>
                  <a:gd name="T21" fmla="*/ 36 h 67"/>
                  <a:gd name="T22" fmla="*/ 32 w 120"/>
                  <a:gd name="T23" fmla="*/ 40 h 67"/>
                  <a:gd name="T24" fmla="*/ 25 w 120"/>
                  <a:gd name="T25" fmla="*/ 44 h 67"/>
                  <a:gd name="T26" fmla="*/ 18 w 120"/>
                  <a:gd name="T27" fmla="*/ 49 h 67"/>
                  <a:gd name="T28" fmla="*/ 11 w 120"/>
                  <a:gd name="T29" fmla="*/ 54 h 67"/>
                  <a:gd name="T30" fmla="*/ 5 w 120"/>
                  <a:gd name="T31" fmla="*/ 60 h 67"/>
                  <a:gd name="T32" fmla="*/ 0 w 120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67">
                    <a:moveTo>
                      <a:pt x="120" y="0"/>
                    </a:moveTo>
                    <a:lnTo>
                      <a:pt x="112" y="4"/>
                    </a:lnTo>
                    <a:lnTo>
                      <a:pt x="105" y="8"/>
                    </a:lnTo>
                    <a:lnTo>
                      <a:pt x="97" y="12"/>
                    </a:lnTo>
                    <a:lnTo>
                      <a:pt x="89" y="15"/>
                    </a:lnTo>
                    <a:lnTo>
                      <a:pt x="81" y="18"/>
                    </a:lnTo>
                    <a:lnTo>
                      <a:pt x="73" y="23"/>
                    </a:lnTo>
                    <a:lnTo>
                      <a:pt x="64" y="26"/>
                    </a:lnTo>
                    <a:lnTo>
                      <a:pt x="56" y="29"/>
                    </a:lnTo>
                    <a:lnTo>
                      <a:pt x="47" y="32"/>
                    </a:lnTo>
                    <a:lnTo>
                      <a:pt x="39" y="36"/>
                    </a:lnTo>
                    <a:lnTo>
                      <a:pt x="32" y="40"/>
                    </a:lnTo>
                    <a:lnTo>
                      <a:pt x="25" y="44"/>
                    </a:lnTo>
                    <a:lnTo>
                      <a:pt x="18" y="49"/>
                    </a:lnTo>
                    <a:lnTo>
                      <a:pt x="11" y="54"/>
                    </a:lnTo>
                    <a:lnTo>
                      <a:pt x="5" y="6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4" name="Freeform 950"/>
              <p:cNvSpPr>
                <a:spLocks/>
              </p:cNvSpPr>
              <p:nvPr/>
            </p:nvSpPr>
            <p:spPr bwMode="auto">
              <a:xfrm>
                <a:off x="3354" y="2674"/>
                <a:ext cx="34" cy="23"/>
              </a:xfrm>
              <a:custGeom>
                <a:avLst/>
                <a:gdLst>
                  <a:gd name="T0" fmla="*/ 0 w 279"/>
                  <a:gd name="T1" fmla="*/ 186 h 186"/>
                  <a:gd name="T2" fmla="*/ 21 w 279"/>
                  <a:gd name="T3" fmla="*/ 186 h 186"/>
                  <a:gd name="T4" fmla="*/ 42 w 279"/>
                  <a:gd name="T5" fmla="*/ 184 h 186"/>
                  <a:gd name="T6" fmla="*/ 63 w 279"/>
                  <a:gd name="T7" fmla="*/ 180 h 186"/>
                  <a:gd name="T8" fmla="*/ 83 w 279"/>
                  <a:gd name="T9" fmla="*/ 173 h 186"/>
                  <a:gd name="T10" fmla="*/ 103 w 279"/>
                  <a:gd name="T11" fmla="*/ 165 h 186"/>
                  <a:gd name="T12" fmla="*/ 122 w 279"/>
                  <a:gd name="T13" fmla="*/ 156 h 186"/>
                  <a:gd name="T14" fmla="*/ 141 w 279"/>
                  <a:gd name="T15" fmla="*/ 145 h 186"/>
                  <a:gd name="T16" fmla="*/ 159 w 279"/>
                  <a:gd name="T17" fmla="*/ 131 h 186"/>
                  <a:gd name="T18" fmla="*/ 176 w 279"/>
                  <a:gd name="T19" fmla="*/ 117 h 186"/>
                  <a:gd name="T20" fmla="*/ 194 w 279"/>
                  <a:gd name="T21" fmla="*/ 102 h 186"/>
                  <a:gd name="T22" fmla="*/ 210 w 279"/>
                  <a:gd name="T23" fmla="*/ 87 h 186"/>
                  <a:gd name="T24" fmla="*/ 226 w 279"/>
                  <a:gd name="T25" fmla="*/ 70 h 186"/>
                  <a:gd name="T26" fmla="*/ 240 w 279"/>
                  <a:gd name="T27" fmla="*/ 53 h 186"/>
                  <a:gd name="T28" fmla="*/ 254 w 279"/>
                  <a:gd name="T29" fmla="*/ 35 h 186"/>
                  <a:gd name="T30" fmla="*/ 267 w 279"/>
                  <a:gd name="T31" fmla="*/ 17 h 186"/>
                  <a:gd name="T32" fmla="*/ 279 w 279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186">
                    <a:moveTo>
                      <a:pt x="0" y="186"/>
                    </a:moveTo>
                    <a:lnTo>
                      <a:pt x="21" y="186"/>
                    </a:lnTo>
                    <a:lnTo>
                      <a:pt x="42" y="184"/>
                    </a:lnTo>
                    <a:lnTo>
                      <a:pt x="63" y="180"/>
                    </a:lnTo>
                    <a:lnTo>
                      <a:pt x="83" y="173"/>
                    </a:lnTo>
                    <a:lnTo>
                      <a:pt x="103" y="165"/>
                    </a:lnTo>
                    <a:lnTo>
                      <a:pt x="122" y="156"/>
                    </a:lnTo>
                    <a:lnTo>
                      <a:pt x="141" y="145"/>
                    </a:lnTo>
                    <a:lnTo>
                      <a:pt x="159" y="131"/>
                    </a:lnTo>
                    <a:lnTo>
                      <a:pt x="176" y="117"/>
                    </a:lnTo>
                    <a:lnTo>
                      <a:pt x="194" y="102"/>
                    </a:lnTo>
                    <a:lnTo>
                      <a:pt x="210" y="87"/>
                    </a:lnTo>
                    <a:lnTo>
                      <a:pt x="226" y="70"/>
                    </a:lnTo>
                    <a:lnTo>
                      <a:pt x="240" y="53"/>
                    </a:lnTo>
                    <a:lnTo>
                      <a:pt x="254" y="35"/>
                    </a:lnTo>
                    <a:lnTo>
                      <a:pt x="267" y="17"/>
                    </a:lnTo>
                    <a:lnTo>
                      <a:pt x="2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5" name="Line 951"/>
              <p:cNvSpPr>
                <a:spLocks noChangeShapeType="1"/>
              </p:cNvSpPr>
              <p:nvPr/>
            </p:nvSpPr>
            <p:spPr bwMode="auto">
              <a:xfrm flipV="1">
                <a:off x="3388" y="2667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6" name="Freeform 952"/>
              <p:cNvSpPr>
                <a:spLocks/>
              </p:cNvSpPr>
              <p:nvPr/>
            </p:nvSpPr>
            <p:spPr bwMode="auto">
              <a:xfrm>
                <a:off x="3388" y="2667"/>
                <a:ext cx="40" cy="37"/>
              </a:xfrm>
              <a:custGeom>
                <a:avLst/>
                <a:gdLst>
                  <a:gd name="T0" fmla="*/ 0 w 319"/>
                  <a:gd name="T1" fmla="*/ 0 h 291"/>
                  <a:gd name="T2" fmla="*/ 24 w 319"/>
                  <a:gd name="T3" fmla="*/ 11 h 291"/>
                  <a:gd name="T4" fmla="*/ 49 w 319"/>
                  <a:gd name="T5" fmla="*/ 24 h 291"/>
                  <a:gd name="T6" fmla="*/ 72 w 319"/>
                  <a:gd name="T7" fmla="*/ 38 h 291"/>
                  <a:gd name="T8" fmla="*/ 94 w 319"/>
                  <a:gd name="T9" fmla="*/ 54 h 291"/>
                  <a:gd name="T10" fmla="*/ 115 w 319"/>
                  <a:gd name="T11" fmla="*/ 70 h 291"/>
                  <a:gd name="T12" fmla="*/ 136 w 319"/>
                  <a:gd name="T13" fmla="*/ 87 h 291"/>
                  <a:gd name="T14" fmla="*/ 156 w 319"/>
                  <a:gd name="T15" fmla="*/ 104 h 291"/>
                  <a:gd name="T16" fmla="*/ 176 w 319"/>
                  <a:gd name="T17" fmla="*/ 123 h 291"/>
                  <a:gd name="T18" fmla="*/ 195 w 319"/>
                  <a:gd name="T19" fmla="*/ 141 h 291"/>
                  <a:gd name="T20" fmla="*/ 213 w 319"/>
                  <a:gd name="T21" fmla="*/ 161 h 291"/>
                  <a:gd name="T22" fmla="*/ 231 w 319"/>
                  <a:gd name="T23" fmla="*/ 181 h 291"/>
                  <a:gd name="T24" fmla="*/ 249 w 319"/>
                  <a:gd name="T25" fmla="*/ 203 h 291"/>
                  <a:gd name="T26" fmla="*/ 266 w 319"/>
                  <a:gd name="T27" fmla="*/ 224 h 291"/>
                  <a:gd name="T28" fmla="*/ 283 w 319"/>
                  <a:gd name="T29" fmla="*/ 246 h 291"/>
                  <a:gd name="T30" fmla="*/ 301 w 319"/>
                  <a:gd name="T31" fmla="*/ 268 h 291"/>
                  <a:gd name="T32" fmla="*/ 319 w 319"/>
                  <a:gd name="T33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291">
                    <a:moveTo>
                      <a:pt x="0" y="0"/>
                    </a:moveTo>
                    <a:lnTo>
                      <a:pt x="24" y="11"/>
                    </a:lnTo>
                    <a:lnTo>
                      <a:pt x="49" y="24"/>
                    </a:lnTo>
                    <a:lnTo>
                      <a:pt x="72" y="38"/>
                    </a:lnTo>
                    <a:lnTo>
                      <a:pt x="94" y="54"/>
                    </a:lnTo>
                    <a:lnTo>
                      <a:pt x="115" y="70"/>
                    </a:lnTo>
                    <a:lnTo>
                      <a:pt x="136" y="87"/>
                    </a:lnTo>
                    <a:lnTo>
                      <a:pt x="156" y="104"/>
                    </a:lnTo>
                    <a:lnTo>
                      <a:pt x="176" y="123"/>
                    </a:lnTo>
                    <a:lnTo>
                      <a:pt x="195" y="141"/>
                    </a:lnTo>
                    <a:lnTo>
                      <a:pt x="213" y="161"/>
                    </a:lnTo>
                    <a:lnTo>
                      <a:pt x="231" y="181"/>
                    </a:lnTo>
                    <a:lnTo>
                      <a:pt x="249" y="203"/>
                    </a:lnTo>
                    <a:lnTo>
                      <a:pt x="266" y="224"/>
                    </a:lnTo>
                    <a:lnTo>
                      <a:pt x="283" y="246"/>
                    </a:lnTo>
                    <a:lnTo>
                      <a:pt x="301" y="268"/>
                    </a:lnTo>
                    <a:lnTo>
                      <a:pt x="319" y="2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7" name="Freeform 953"/>
              <p:cNvSpPr>
                <a:spLocks/>
              </p:cNvSpPr>
              <p:nvPr/>
            </p:nvSpPr>
            <p:spPr bwMode="auto">
              <a:xfrm>
                <a:off x="3428" y="2704"/>
                <a:ext cx="10" cy="30"/>
              </a:xfrm>
              <a:custGeom>
                <a:avLst/>
                <a:gdLst>
                  <a:gd name="T0" fmla="*/ 0 w 79"/>
                  <a:gd name="T1" fmla="*/ 0 h 246"/>
                  <a:gd name="T2" fmla="*/ 7 w 79"/>
                  <a:gd name="T3" fmla="*/ 13 h 246"/>
                  <a:gd name="T4" fmla="*/ 14 w 79"/>
                  <a:gd name="T5" fmla="*/ 27 h 246"/>
                  <a:gd name="T6" fmla="*/ 21 w 79"/>
                  <a:gd name="T7" fmla="*/ 41 h 246"/>
                  <a:gd name="T8" fmla="*/ 27 w 79"/>
                  <a:gd name="T9" fmla="*/ 56 h 246"/>
                  <a:gd name="T10" fmla="*/ 33 w 79"/>
                  <a:gd name="T11" fmla="*/ 71 h 246"/>
                  <a:gd name="T12" fmla="*/ 38 w 79"/>
                  <a:gd name="T13" fmla="*/ 86 h 246"/>
                  <a:gd name="T14" fmla="*/ 43 w 79"/>
                  <a:gd name="T15" fmla="*/ 102 h 246"/>
                  <a:gd name="T16" fmla="*/ 48 w 79"/>
                  <a:gd name="T17" fmla="*/ 117 h 246"/>
                  <a:gd name="T18" fmla="*/ 52 w 79"/>
                  <a:gd name="T19" fmla="*/ 133 h 246"/>
                  <a:gd name="T20" fmla="*/ 56 w 79"/>
                  <a:gd name="T21" fmla="*/ 149 h 246"/>
                  <a:gd name="T22" fmla="*/ 60 w 79"/>
                  <a:gd name="T23" fmla="*/ 165 h 246"/>
                  <a:gd name="T24" fmla="*/ 64 w 79"/>
                  <a:gd name="T25" fmla="*/ 181 h 246"/>
                  <a:gd name="T26" fmla="*/ 67 w 79"/>
                  <a:gd name="T27" fmla="*/ 197 h 246"/>
                  <a:gd name="T28" fmla="*/ 71 w 79"/>
                  <a:gd name="T29" fmla="*/ 214 h 246"/>
                  <a:gd name="T30" fmla="*/ 75 w 79"/>
                  <a:gd name="T31" fmla="*/ 230 h 246"/>
                  <a:gd name="T32" fmla="*/ 79 w 79"/>
                  <a:gd name="T33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246">
                    <a:moveTo>
                      <a:pt x="0" y="0"/>
                    </a:moveTo>
                    <a:lnTo>
                      <a:pt x="7" y="13"/>
                    </a:lnTo>
                    <a:lnTo>
                      <a:pt x="14" y="27"/>
                    </a:lnTo>
                    <a:lnTo>
                      <a:pt x="21" y="41"/>
                    </a:lnTo>
                    <a:lnTo>
                      <a:pt x="27" y="56"/>
                    </a:lnTo>
                    <a:lnTo>
                      <a:pt x="33" y="71"/>
                    </a:lnTo>
                    <a:lnTo>
                      <a:pt x="38" y="86"/>
                    </a:lnTo>
                    <a:lnTo>
                      <a:pt x="43" y="102"/>
                    </a:lnTo>
                    <a:lnTo>
                      <a:pt x="48" y="117"/>
                    </a:lnTo>
                    <a:lnTo>
                      <a:pt x="52" y="133"/>
                    </a:lnTo>
                    <a:lnTo>
                      <a:pt x="56" y="149"/>
                    </a:lnTo>
                    <a:lnTo>
                      <a:pt x="60" y="165"/>
                    </a:lnTo>
                    <a:lnTo>
                      <a:pt x="64" y="181"/>
                    </a:lnTo>
                    <a:lnTo>
                      <a:pt x="67" y="197"/>
                    </a:lnTo>
                    <a:lnTo>
                      <a:pt x="71" y="214"/>
                    </a:lnTo>
                    <a:lnTo>
                      <a:pt x="75" y="230"/>
                    </a:lnTo>
                    <a:lnTo>
                      <a:pt x="79" y="2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8" name="Freeform 954"/>
              <p:cNvSpPr>
                <a:spLocks/>
              </p:cNvSpPr>
              <p:nvPr/>
            </p:nvSpPr>
            <p:spPr bwMode="auto">
              <a:xfrm>
                <a:off x="3415" y="3200"/>
                <a:ext cx="17" cy="14"/>
              </a:xfrm>
              <a:custGeom>
                <a:avLst/>
                <a:gdLst>
                  <a:gd name="T0" fmla="*/ 82 w 141"/>
                  <a:gd name="T1" fmla="*/ 100 h 109"/>
                  <a:gd name="T2" fmla="*/ 74 w 141"/>
                  <a:gd name="T3" fmla="*/ 101 h 109"/>
                  <a:gd name="T4" fmla="*/ 66 w 141"/>
                  <a:gd name="T5" fmla="*/ 103 h 109"/>
                  <a:gd name="T6" fmla="*/ 58 w 141"/>
                  <a:gd name="T7" fmla="*/ 105 h 109"/>
                  <a:gd name="T8" fmla="*/ 50 w 141"/>
                  <a:gd name="T9" fmla="*/ 106 h 109"/>
                  <a:gd name="T10" fmla="*/ 42 w 141"/>
                  <a:gd name="T11" fmla="*/ 108 h 109"/>
                  <a:gd name="T12" fmla="*/ 34 w 141"/>
                  <a:gd name="T13" fmla="*/ 109 h 109"/>
                  <a:gd name="T14" fmla="*/ 25 w 141"/>
                  <a:gd name="T15" fmla="*/ 108 h 109"/>
                  <a:gd name="T16" fmla="*/ 15 w 141"/>
                  <a:gd name="T17" fmla="*/ 103 h 109"/>
                  <a:gd name="T18" fmla="*/ 6 w 141"/>
                  <a:gd name="T19" fmla="*/ 95 h 109"/>
                  <a:gd name="T20" fmla="*/ 1 w 141"/>
                  <a:gd name="T21" fmla="*/ 86 h 109"/>
                  <a:gd name="T22" fmla="*/ 0 w 141"/>
                  <a:gd name="T23" fmla="*/ 77 h 109"/>
                  <a:gd name="T24" fmla="*/ 0 w 141"/>
                  <a:gd name="T25" fmla="*/ 68 h 109"/>
                  <a:gd name="T26" fmla="*/ 3 w 141"/>
                  <a:gd name="T27" fmla="*/ 58 h 109"/>
                  <a:gd name="T28" fmla="*/ 7 w 141"/>
                  <a:gd name="T29" fmla="*/ 49 h 109"/>
                  <a:gd name="T30" fmla="*/ 12 w 141"/>
                  <a:gd name="T31" fmla="*/ 39 h 109"/>
                  <a:gd name="T32" fmla="*/ 20 w 141"/>
                  <a:gd name="T33" fmla="*/ 30 h 109"/>
                  <a:gd name="T34" fmla="*/ 33 w 141"/>
                  <a:gd name="T35" fmla="*/ 22 h 109"/>
                  <a:gd name="T36" fmla="*/ 47 w 141"/>
                  <a:gd name="T37" fmla="*/ 15 h 109"/>
                  <a:gd name="T38" fmla="*/ 61 w 141"/>
                  <a:gd name="T39" fmla="*/ 9 h 109"/>
                  <a:gd name="T40" fmla="*/ 75 w 141"/>
                  <a:gd name="T41" fmla="*/ 4 h 109"/>
                  <a:gd name="T42" fmla="*/ 91 w 141"/>
                  <a:gd name="T43" fmla="*/ 1 h 109"/>
                  <a:gd name="T44" fmla="*/ 106 w 141"/>
                  <a:gd name="T45" fmla="*/ 0 h 109"/>
                  <a:gd name="T46" fmla="*/ 120 w 141"/>
                  <a:gd name="T47" fmla="*/ 1 h 109"/>
                  <a:gd name="T48" fmla="*/ 133 w 141"/>
                  <a:gd name="T49" fmla="*/ 9 h 109"/>
                  <a:gd name="T50" fmla="*/ 140 w 141"/>
                  <a:gd name="T51" fmla="*/ 24 h 109"/>
                  <a:gd name="T52" fmla="*/ 141 w 141"/>
                  <a:gd name="T53" fmla="*/ 38 h 109"/>
                  <a:gd name="T54" fmla="*/ 137 w 141"/>
                  <a:gd name="T55" fmla="*/ 52 h 109"/>
                  <a:gd name="T56" fmla="*/ 129 w 141"/>
                  <a:gd name="T57" fmla="*/ 65 h 109"/>
                  <a:gd name="T58" fmla="*/ 118 w 141"/>
                  <a:gd name="T59" fmla="*/ 77 h 109"/>
                  <a:gd name="T60" fmla="*/ 106 w 141"/>
                  <a:gd name="T61" fmla="*/ 88 h 109"/>
                  <a:gd name="T62" fmla="*/ 94 w 141"/>
                  <a:gd name="T63" fmla="*/ 97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1" h="109">
                    <a:moveTo>
                      <a:pt x="88" y="101"/>
                    </a:moveTo>
                    <a:lnTo>
                      <a:pt x="82" y="100"/>
                    </a:lnTo>
                    <a:lnTo>
                      <a:pt x="78" y="101"/>
                    </a:lnTo>
                    <a:lnTo>
                      <a:pt x="74" y="101"/>
                    </a:lnTo>
                    <a:lnTo>
                      <a:pt x="70" y="102"/>
                    </a:lnTo>
                    <a:lnTo>
                      <a:pt x="66" y="103"/>
                    </a:lnTo>
                    <a:lnTo>
                      <a:pt x="62" y="104"/>
                    </a:lnTo>
                    <a:lnTo>
                      <a:pt x="58" y="105"/>
                    </a:lnTo>
                    <a:lnTo>
                      <a:pt x="54" y="106"/>
                    </a:lnTo>
                    <a:lnTo>
                      <a:pt x="50" y="106"/>
                    </a:lnTo>
                    <a:lnTo>
                      <a:pt x="46" y="107"/>
                    </a:lnTo>
                    <a:lnTo>
                      <a:pt x="42" y="108"/>
                    </a:lnTo>
                    <a:lnTo>
                      <a:pt x="38" y="108"/>
                    </a:lnTo>
                    <a:lnTo>
                      <a:pt x="34" y="109"/>
                    </a:lnTo>
                    <a:lnTo>
                      <a:pt x="30" y="109"/>
                    </a:lnTo>
                    <a:lnTo>
                      <a:pt x="25" y="108"/>
                    </a:lnTo>
                    <a:lnTo>
                      <a:pt x="21" y="108"/>
                    </a:lnTo>
                    <a:lnTo>
                      <a:pt x="15" y="103"/>
                    </a:lnTo>
                    <a:lnTo>
                      <a:pt x="10" y="99"/>
                    </a:lnTo>
                    <a:lnTo>
                      <a:pt x="6" y="95"/>
                    </a:lnTo>
                    <a:lnTo>
                      <a:pt x="4" y="91"/>
                    </a:lnTo>
                    <a:lnTo>
                      <a:pt x="1" y="86"/>
                    </a:lnTo>
                    <a:lnTo>
                      <a:pt x="0" y="82"/>
                    </a:lnTo>
                    <a:lnTo>
                      <a:pt x="0" y="77"/>
                    </a:lnTo>
                    <a:lnTo>
                      <a:pt x="0" y="73"/>
                    </a:lnTo>
                    <a:lnTo>
                      <a:pt x="0" y="68"/>
                    </a:lnTo>
                    <a:lnTo>
                      <a:pt x="1" y="63"/>
                    </a:lnTo>
                    <a:lnTo>
                      <a:pt x="3" y="58"/>
                    </a:lnTo>
                    <a:lnTo>
                      <a:pt x="4" y="54"/>
                    </a:lnTo>
                    <a:lnTo>
                      <a:pt x="7" y="49"/>
                    </a:lnTo>
                    <a:lnTo>
                      <a:pt x="9" y="44"/>
                    </a:lnTo>
                    <a:lnTo>
                      <a:pt x="12" y="39"/>
                    </a:lnTo>
                    <a:lnTo>
                      <a:pt x="15" y="35"/>
                    </a:lnTo>
                    <a:lnTo>
                      <a:pt x="20" y="30"/>
                    </a:lnTo>
                    <a:lnTo>
                      <a:pt x="27" y="26"/>
                    </a:lnTo>
                    <a:lnTo>
                      <a:pt x="33" y="22"/>
                    </a:lnTo>
                    <a:lnTo>
                      <a:pt x="40" y="18"/>
                    </a:lnTo>
                    <a:lnTo>
                      <a:pt x="47" y="15"/>
                    </a:lnTo>
                    <a:lnTo>
                      <a:pt x="54" y="11"/>
                    </a:lnTo>
                    <a:lnTo>
                      <a:pt x="61" y="9"/>
                    </a:lnTo>
                    <a:lnTo>
                      <a:pt x="68" y="6"/>
                    </a:lnTo>
                    <a:lnTo>
                      <a:pt x="75" y="4"/>
                    </a:lnTo>
                    <a:lnTo>
                      <a:pt x="83" y="2"/>
                    </a:lnTo>
                    <a:lnTo>
                      <a:pt x="91" y="1"/>
                    </a:lnTo>
                    <a:lnTo>
                      <a:pt x="98" y="0"/>
                    </a:lnTo>
                    <a:lnTo>
                      <a:pt x="106" y="0"/>
                    </a:lnTo>
                    <a:lnTo>
                      <a:pt x="113" y="0"/>
                    </a:lnTo>
                    <a:lnTo>
                      <a:pt x="120" y="1"/>
                    </a:lnTo>
                    <a:lnTo>
                      <a:pt x="128" y="3"/>
                    </a:lnTo>
                    <a:lnTo>
                      <a:pt x="133" y="9"/>
                    </a:lnTo>
                    <a:lnTo>
                      <a:pt x="137" y="17"/>
                    </a:lnTo>
                    <a:lnTo>
                      <a:pt x="140" y="24"/>
                    </a:lnTo>
                    <a:lnTo>
                      <a:pt x="141" y="31"/>
                    </a:lnTo>
                    <a:lnTo>
                      <a:pt x="141" y="38"/>
                    </a:lnTo>
                    <a:lnTo>
                      <a:pt x="139" y="45"/>
                    </a:lnTo>
                    <a:lnTo>
                      <a:pt x="137" y="52"/>
                    </a:lnTo>
                    <a:lnTo>
                      <a:pt x="133" y="58"/>
                    </a:lnTo>
                    <a:lnTo>
                      <a:pt x="129" y="65"/>
                    </a:lnTo>
                    <a:lnTo>
                      <a:pt x="124" y="71"/>
                    </a:lnTo>
                    <a:lnTo>
                      <a:pt x="118" y="77"/>
                    </a:lnTo>
                    <a:lnTo>
                      <a:pt x="112" y="82"/>
                    </a:lnTo>
                    <a:lnTo>
                      <a:pt x="106" y="88"/>
                    </a:lnTo>
                    <a:lnTo>
                      <a:pt x="100" y="92"/>
                    </a:lnTo>
                    <a:lnTo>
                      <a:pt x="94" y="97"/>
                    </a:lnTo>
                    <a:lnTo>
                      <a:pt x="88" y="1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59" name="Freeform 955"/>
              <p:cNvSpPr>
                <a:spLocks/>
              </p:cNvSpPr>
              <p:nvPr/>
            </p:nvSpPr>
            <p:spPr bwMode="auto">
              <a:xfrm>
                <a:off x="3417" y="3213"/>
                <a:ext cx="9" cy="1"/>
              </a:xfrm>
              <a:custGeom>
                <a:avLst/>
                <a:gdLst>
                  <a:gd name="T0" fmla="*/ 67 w 67"/>
                  <a:gd name="T1" fmla="*/ 1 h 9"/>
                  <a:gd name="T2" fmla="*/ 61 w 67"/>
                  <a:gd name="T3" fmla="*/ 0 h 9"/>
                  <a:gd name="T4" fmla="*/ 57 w 67"/>
                  <a:gd name="T5" fmla="*/ 1 h 9"/>
                  <a:gd name="T6" fmla="*/ 53 w 67"/>
                  <a:gd name="T7" fmla="*/ 1 h 9"/>
                  <a:gd name="T8" fmla="*/ 49 w 67"/>
                  <a:gd name="T9" fmla="*/ 2 h 9"/>
                  <a:gd name="T10" fmla="*/ 45 w 67"/>
                  <a:gd name="T11" fmla="*/ 3 h 9"/>
                  <a:gd name="T12" fmla="*/ 41 w 67"/>
                  <a:gd name="T13" fmla="*/ 4 h 9"/>
                  <a:gd name="T14" fmla="*/ 37 w 67"/>
                  <a:gd name="T15" fmla="*/ 5 h 9"/>
                  <a:gd name="T16" fmla="*/ 33 w 67"/>
                  <a:gd name="T17" fmla="*/ 6 h 9"/>
                  <a:gd name="T18" fmla="*/ 29 w 67"/>
                  <a:gd name="T19" fmla="*/ 6 h 9"/>
                  <a:gd name="T20" fmla="*/ 25 w 67"/>
                  <a:gd name="T21" fmla="*/ 7 h 9"/>
                  <a:gd name="T22" fmla="*/ 21 w 67"/>
                  <a:gd name="T23" fmla="*/ 8 h 9"/>
                  <a:gd name="T24" fmla="*/ 17 w 67"/>
                  <a:gd name="T25" fmla="*/ 8 h 9"/>
                  <a:gd name="T26" fmla="*/ 13 w 67"/>
                  <a:gd name="T27" fmla="*/ 9 h 9"/>
                  <a:gd name="T28" fmla="*/ 9 w 67"/>
                  <a:gd name="T29" fmla="*/ 9 h 9"/>
                  <a:gd name="T30" fmla="*/ 4 w 67"/>
                  <a:gd name="T31" fmla="*/ 8 h 9"/>
                  <a:gd name="T32" fmla="*/ 0 w 67"/>
                  <a:gd name="T33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9">
                    <a:moveTo>
                      <a:pt x="67" y="1"/>
                    </a:moveTo>
                    <a:lnTo>
                      <a:pt x="61" y="0"/>
                    </a:lnTo>
                    <a:lnTo>
                      <a:pt x="57" y="1"/>
                    </a:lnTo>
                    <a:lnTo>
                      <a:pt x="53" y="1"/>
                    </a:lnTo>
                    <a:lnTo>
                      <a:pt x="49" y="2"/>
                    </a:lnTo>
                    <a:lnTo>
                      <a:pt x="45" y="3"/>
                    </a:lnTo>
                    <a:lnTo>
                      <a:pt x="41" y="4"/>
                    </a:lnTo>
                    <a:lnTo>
                      <a:pt x="37" y="5"/>
                    </a:lnTo>
                    <a:lnTo>
                      <a:pt x="33" y="6"/>
                    </a:lnTo>
                    <a:lnTo>
                      <a:pt x="29" y="6"/>
                    </a:lnTo>
                    <a:lnTo>
                      <a:pt x="25" y="7"/>
                    </a:lnTo>
                    <a:lnTo>
                      <a:pt x="21" y="8"/>
                    </a:lnTo>
                    <a:lnTo>
                      <a:pt x="17" y="8"/>
                    </a:lnTo>
                    <a:lnTo>
                      <a:pt x="13" y="9"/>
                    </a:lnTo>
                    <a:lnTo>
                      <a:pt x="9" y="9"/>
                    </a:lnTo>
                    <a:lnTo>
                      <a:pt x="4" y="8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0" name="Freeform 956"/>
              <p:cNvSpPr>
                <a:spLocks/>
              </p:cNvSpPr>
              <p:nvPr/>
            </p:nvSpPr>
            <p:spPr bwMode="auto">
              <a:xfrm>
                <a:off x="3415" y="3204"/>
                <a:ext cx="2" cy="10"/>
              </a:xfrm>
              <a:custGeom>
                <a:avLst/>
                <a:gdLst>
                  <a:gd name="T0" fmla="*/ 21 w 21"/>
                  <a:gd name="T1" fmla="*/ 73 h 73"/>
                  <a:gd name="T2" fmla="*/ 15 w 21"/>
                  <a:gd name="T3" fmla="*/ 68 h 73"/>
                  <a:gd name="T4" fmla="*/ 10 w 21"/>
                  <a:gd name="T5" fmla="*/ 64 h 73"/>
                  <a:gd name="T6" fmla="*/ 6 w 21"/>
                  <a:gd name="T7" fmla="*/ 60 h 73"/>
                  <a:gd name="T8" fmla="*/ 4 w 21"/>
                  <a:gd name="T9" fmla="*/ 56 h 73"/>
                  <a:gd name="T10" fmla="*/ 1 w 21"/>
                  <a:gd name="T11" fmla="*/ 51 h 73"/>
                  <a:gd name="T12" fmla="*/ 0 w 21"/>
                  <a:gd name="T13" fmla="*/ 47 h 73"/>
                  <a:gd name="T14" fmla="*/ 0 w 21"/>
                  <a:gd name="T15" fmla="*/ 42 h 73"/>
                  <a:gd name="T16" fmla="*/ 0 w 21"/>
                  <a:gd name="T17" fmla="*/ 38 h 73"/>
                  <a:gd name="T18" fmla="*/ 0 w 21"/>
                  <a:gd name="T19" fmla="*/ 33 h 73"/>
                  <a:gd name="T20" fmla="*/ 1 w 21"/>
                  <a:gd name="T21" fmla="*/ 28 h 73"/>
                  <a:gd name="T22" fmla="*/ 3 w 21"/>
                  <a:gd name="T23" fmla="*/ 23 h 73"/>
                  <a:gd name="T24" fmla="*/ 4 w 21"/>
                  <a:gd name="T25" fmla="*/ 19 h 73"/>
                  <a:gd name="T26" fmla="*/ 7 w 21"/>
                  <a:gd name="T27" fmla="*/ 14 h 73"/>
                  <a:gd name="T28" fmla="*/ 9 w 21"/>
                  <a:gd name="T29" fmla="*/ 9 h 73"/>
                  <a:gd name="T30" fmla="*/ 12 w 21"/>
                  <a:gd name="T31" fmla="*/ 4 h 73"/>
                  <a:gd name="T32" fmla="*/ 15 w 21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73">
                    <a:moveTo>
                      <a:pt x="21" y="73"/>
                    </a:moveTo>
                    <a:lnTo>
                      <a:pt x="15" y="68"/>
                    </a:lnTo>
                    <a:lnTo>
                      <a:pt x="10" y="64"/>
                    </a:lnTo>
                    <a:lnTo>
                      <a:pt x="6" y="60"/>
                    </a:lnTo>
                    <a:lnTo>
                      <a:pt x="4" y="56"/>
                    </a:lnTo>
                    <a:lnTo>
                      <a:pt x="1" y="51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0" y="33"/>
                    </a:lnTo>
                    <a:lnTo>
                      <a:pt x="1" y="28"/>
                    </a:lnTo>
                    <a:lnTo>
                      <a:pt x="3" y="23"/>
                    </a:lnTo>
                    <a:lnTo>
                      <a:pt x="4" y="19"/>
                    </a:lnTo>
                    <a:lnTo>
                      <a:pt x="7" y="14"/>
                    </a:lnTo>
                    <a:lnTo>
                      <a:pt x="9" y="9"/>
                    </a:lnTo>
                    <a:lnTo>
                      <a:pt x="12" y="4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1" name="Freeform 957"/>
              <p:cNvSpPr>
                <a:spLocks/>
              </p:cNvSpPr>
              <p:nvPr/>
            </p:nvSpPr>
            <p:spPr bwMode="auto">
              <a:xfrm>
                <a:off x="3417" y="3200"/>
                <a:ext cx="14" cy="4"/>
              </a:xfrm>
              <a:custGeom>
                <a:avLst/>
                <a:gdLst>
                  <a:gd name="T0" fmla="*/ 0 w 113"/>
                  <a:gd name="T1" fmla="*/ 35 h 35"/>
                  <a:gd name="T2" fmla="*/ 5 w 113"/>
                  <a:gd name="T3" fmla="*/ 30 h 35"/>
                  <a:gd name="T4" fmla="*/ 12 w 113"/>
                  <a:gd name="T5" fmla="*/ 26 h 35"/>
                  <a:gd name="T6" fmla="*/ 18 w 113"/>
                  <a:gd name="T7" fmla="*/ 22 h 35"/>
                  <a:gd name="T8" fmla="*/ 25 w 113"/>
                  <a:gd name="T9" fmla="*/ 18 h 35"/>
                  <a:gd name="T10" fmla="*/ 32 w 113"/>
                  <a:gd name="T11" fmla="*/ 15 h 35"/>
                  <a:gd name="T12" fmla="*/ 39 w 113"/>
                  <a:gd name="T13" fmla="*/ 11 h 35"/>
                  <a:gd name="T14" fmla="*/ 46 w 113"/>
                  <a:gd name="T15" fmla="*/ 9 h 35"/>
                  <a:gd name="T16" fmla="*/ 53 w 113"/>
                  <a:gd name="T17" fmla="*/ 6 h 35"/>
                  <a:gd name="T18" fmla="*/ 60 w 113"/>
                  <a:gd name="T19" fmla="*/ 4 h 35"/>
                  <a:gd name="T20" fmla="*/ 68 w 113"/>
                  <a:gd name="T21" fmla="*/ 2 h 35"/>
                  <a:gd name="T22" fmla="*/ 76 w 113"/>
                  <a:gd name="T23" fmla="*/ 1 h 35"/>
                  <a:gd name="T24" fmla="*/ 83 w 113"/>
                  <a:gd name="T25" fmla="*/ 0 h 35"/>
                  <a:gd name="T26" fmla="*/ 91 w 113"/>
                  <a:gd name="T27" fmla="*/ 0 h 35"/>
                  <a:gd name="T28" fmla="*/ 98 w 113"/>
                  <a:gd name="T29" fmla="*/ 0 h 35"/>
                  <a:gd name="T30" fmla="*/ 105 w 113"/>
                  <a:gd name="T31" fmla="*/ 1 h 35"/>
                  <a:gd name="T32" fmla="*/ 113 w 113"/>
                  <a:gd name="T3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5">
                    <a:moveTo>
                      <a:pt x="0" y="35"/>
                    </a:moveTo>
                    <a:lnTo>
                      <a:pt x="5" y="30"/>
                    </a:lnTo>
                    <a:lnTo>
                      <a:pt x="12" y="26"/>
                    </a:lnTo>
                    <a:lnTo>
                      <a:pt x="18" y="22"/>
                    </a:lnTo>
                    <a:lnTo>
                      <a:pt x="25" y="18"/>
                    </a:lnTo>
                    <a:lnTo>
                      <a:pt x="32" y="15"/>
                    </a:lnTo>
                    <a:lnTo>
                      <a:pt x="39" y="11"/>
                    </a:lnTo>
                    <a:lnTo>
                      <a:pt x="46" y="9"/>
                    </a:lnTo>
                    <a:lnTo>
                      <a:pt x="53" y="6"/>
                    </a:lnTo>
                    <a:lnTo>
                      <a:pt x="60" y="4"/>
                    </a:lnTo>
                    <a:lnTo>
                      <a:pt x="68" y="2"/>
                    </a:lnTo>
                    <a:lnTo>
                      <a:pt x="76" y="1"/>
                    </a:lnTo>
                    <a:lnTo>
                      <a:pt x="83" y="0"/>
                    </a:lnTo>
                    <a:lnTo>
                      <a:pt x="91" y="0"/>
                    </a:lnTo>
                    <a:lnTo>
                      <a:pt x="98" y="0"/>
                    </a:lnTo>
                    <a:lnTo>
                      <a:pt x="105" y="1"/>
                    </a:lnTo>
                    <a:lnTo>
                      <a:pt x="113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2" name="Freeform 958"/>
              <p:cNvSpPr>
                <a:spLocks/>
              </p:cNvSpPr>
              <p:nvPr/>
            </p:nvSpPr>
            <p:spPr bwMode="auto">
              <a:xfrm>
                <a:off x="3426" y="3200"/>
                <a:ext cx="6" cy="13"/>
              </a:xfrm>
              <a:custGeom>
                <a:avLst/>
                <a:gdLst>
                  <a:gd name="T0" fmla="*/ 40 w 53"/>
                  <a:gd name="T1" fmla="*/ 0 h 98"/>
                  <a:gd name="T2" fmla="*/ 45 w 53"/>
                  <a:gd name="T3" fmla="*/ 6 h 98"/>
                  <a:gd name="T4" fmla="*/ 49 w 53"/>
                  <a:gd name="T5" fmla="*/ 14 h 98"/>
                  <a:gd name="T6" fmla="*/ 52 w 53"/>
                  <a:gd name="T7" fmla="*/ 21 h 98"/>
                  <a:gd name="T8" fmla="*/ 53 w 53"/>
                  <a:gd name="T9" fmla="*/ 28 h 98"/>
                  <a:gd name="T10" fmla="*/ 53 w 53"/>
                  <a:gd name="T11" fmla="*/ 35 h 98"/>
                  <a:gd name="T12" fmla="*/ 51 w 53"/>
                  <a:gd name="T13" fmla="*/ 42 h 98"/>
                  <a:gd name="T14" fmla="*/ 49 w 53"/>
                  <a:gd name="T15" fmla="*/ 49 h 98"/>
                  <a:gd name="T16" fmla="*/ 45 w 53"/>
                  <a:gd name="T17" fmla="*/ 55 h 98"/>
                  <a:gd name="T18" fmla="*/ 41 w 53"/>
                  <a:gd name="T19" fmla="*/ 62 h 98"/>
                  <a:gd name="T20" fmla="*/ 36 w 53"/>
                  <a:gd name="T21" fmla="*/ 68 h 98"/>
                  <a:gd name="T22" fmla="*/ 30 w 53"/>
                  <a:gd name="T23" fmla="*/ 74 h 98"/>
                  <a:gd name="T24" fmla="*/ 24 w 53"/>
                  <a:gd name="T25" fmla="*/ 79 h 98"/>
                  <a:gd name="T26" fmla="*/ 18 w 53"/>
                  <a:gd name="T27" fmla="*/ 85 h 98"/>
                  <a:gd name="T28" fmla="*/ 12 w 53"/>
                  <a:gd name="T29" fmla="*/ 89 h 98"/>
                  <a:gd name="T30" fmla="*/ 6 w 53"/>
                  <a:gd name="T31" fmla="*/ 94 h 98"/>
                  <a:gd name="T32" fmla="*/ 0 w 53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98">
                    <a:moveTo>
                      <a:pt x="40" y="0"/>
                    </a:moveTo>
                    <a:lnTo>
                      <a:pt x="45" y="6"/>
                    </a:lnTo>
                    <a:lnTo>
                      <a:pt x="49" y="14"/>
                    </a:lnTo>
                    <a:lnTo>
                      <a:pt x="52" y="21"/>
                    </a:lnTo>
                    <a:lnTo>
                      <a:pt x="53" y="28"/>
                    </a:lnTo>
                    <a:lnTo>
                      <a:pt x="53" y="35"/>
                    </a:lnTo>
                    <a:lnTo>
                      <a:pt x="51" y="42"/>
                    </a:lnTo>
                    <a:lnTo>
                      <a:pt x="49" y="49"/>
                    </a:lnTo>
                    <a:lnTo>
                      <a:pt x="45" y="55"/>
                    </a:lnTo>
                    <a:lnTo>
                      <a:pt x="41" y="62"/>
                    </a:lnTo>
                    <a:lnTo>
                      <a:pt x="36" y="68"/>
                    </a:lnTo>
                    <a:lnTo>
                      <a:pt x="30" y="74"/>
                    </a:lnTo>
                    <a:lnTo>
                      <a:pt x="24" y="79"/>
                    </a:lnTo>
                    <a:lnTo>
                      <a:pt x="18" y="85"/>
                    </a:lnTo>
                    <a:lnTo>
                      <a:pt x="12" y="89"/>
                    </a:lnTo>
                    <a:lnTo>
                      <a:pt x="6" y="94"/>
                    </a:lnTo>
                    <a:lnTo>
                      <a:pt x="0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3" name="Freeform 959"/>
              <p:cNvSpPr>
                <a:spLocks/>
              </p:cNvSpPr>
              <p:nvPr/>
            </p:nvSpPr>
            <p:spPr bwMode="auto">
              <a:xfrm>
                <a:off x="3425" y="3320"/>
                <a:ext cx="6" cy="19"/>
              </a:xfrm>
              <a:custGeom>
                <a:avLst/>
                <a:gdLst>
                  <a:gd name="T0" fmla="*/ 2 w 49"/>
                  <a:gd name="T1" fmla="*/ 73 h 153"/>
                  <a:gd name="T2" fmla="*/ 1 w 49"/>
                  <a:gd name="T3" fmla="*/ 67 h 153"/>
                  <a:gd name="T4" fmla="*/ 1 w 49"/>
                  <a:gd name="T5" fmla="*/ 62 h 153"/>
                  <a:gd name="T6" fmla="*/ 0 w 49"/>
                  <a:gd name="T7" fmla="*/ 57 h 153"/>
                  <a:gd name="T8" fmla="*/ 1 w 49"/>
                  <a:gd name="T9" fmla="*/ 52 h 153"/>
                  <a:gd name="T10" fmla="*/ 1 w 49"/>
                  <a:gd name="T11" fmla="*/ 47 h 153"/>
                  <a:gd name="T12" fmla="*/ 2 w 49"/>
                  <a:gd name="T13" fmla="*/ 42 h 153"/>
                  <a:gd name="T14" fmla="*/ 2 w 49"/>
                  <a:gd name="T15" fmla="*/ 38 h 153"/>
                  <a:gd name="T16" fmla="*/ 4 w 49"/>
                  <a:gd name="T17" fmla="*/ 33 h 153"/>
                  <a:gd name="T18" fmla="*/ 5 w 49"/>
                  <a:gd name="T19" fmla="*/ 28 h 153"/>
                  <a:gd name="T20" fmla="*/ 7 w 49"/>
                  <a:gd name="T21" fmla="*/ 24 h 153"/>
                  <a:gd name="T22" fmla="*/ 9 w 49"/>
                  <a:gd name="T23" fmla="*/ 20 h 153"/>
                  <a:gd name="T24" fmla="*/ 11 w 49"/>
                  <a:gd name="T25" fmla="*/ 15 h 153"/>
                  <a:gd name="T26" fmla="*/ 13 w 49"/>
                  <a:gd name="T27" fmla="*/ 11 h 153"/>
                  <a:gd name="T28" fmla="*/ 16 w 49"/>
                  <a:gd name="T29" fmla="*/ 7 h 153"/>
                  <a:gd name="T30" fmla="*/ 19 w 49"/>
                  <a:gd name="T31" fmla="*/ 3 h 153"/>
                  <a:gd name="T32" fmla="*/ 22 w 49"/>
                  <a:gd name="T33" fmla="*/ 0 h 153"/>
                  <a:gd name="T34" fmla="*/ 22 w 49"/>
                  <a:gd name="T35" fmla="*/ 5 h 153"/>
                  <a:gd name="T36" fmla="*/ 22 w 49"/>
                  <a:gd name="T37" fmla="*/ 12 h 153"/>
                  <a:gd name="T38" fmla="*/ 21 w 49"/>
                  <a:gd name="T39" fmla="*/ 20 h 153"/>
                  <a:gd name="T40" fmla="*/ 20 w 49"/>
                  <a:gd name="T41" fmla="*/ 29 h 153"/>
                  <a:gd name="T42" fmla="*/ 19 w 49"/>
                  <a:gd name="T43" fmla="*/ 38 h 153"/>
                  <a:gd name="T44" fmla="*/ 18 w 49"/>
                  <a:gd name="T45" fmla="*/ 49 h 153"/>
                  <a:gd name="T46" fmla="*/ 17 w 49"/>
                  <a:gd name="T47" fmla="*/ 60 h 153"/>
                  <a:gd name="T48" fmla="*/ 16 w 49"/>
                  <a:gd name="T49" fmla="*/ 71 h 153"/>
                  <a:gd name="T50" fmla="*/ 16 w 49"/>
                  <a:gd name="T51" fmla="*/ 83 h 153"/>
                  <a:gd name="T52" fmla="*/ 17 w 49"/>
                  <a:gd name="T53" fmla="*/ 95 h 153"/>
                  <a:gd name="T54" fmla="*/ 19 w 49"/>
                  <a:gd name="T55" fmla="*/ 106 h 153"/>
                  <a:gd name="T56" fmla="*/ 22 w 49"/>
                  <a:gd name="T57" fmla="*/ 117 h 153"/>
                  <a:gd name="T58" fmla="*/ 26 w 49"/>
                  <a:gd name="T59" fmla="*/ 127 h 153"/>
                  <a:gd name="T60" fmla="*/ 32 w 49"/>
                  <a:gd name="T61" fmla="*/ 136 h 153"/>
                  <a:gd name="T62" fmla="*/ 39 w 49"/>
                  <a:gd name="T63" fmla="*/ 145 h 153"/>
                  <a:gd name="T64" fmla="*/ 49 w 49"/>
                  <a:gd name="T65" fmla="*/ 153 h 153"/>
                  <a:gd name="T66" fmla="*/ 44 w 49"/>
                  <a:gd name="T67" fmla="*/ 152 h 153"/>
                  <a:gd name="T68" fmla="*/ 40 w 49"/>
                  <a:gd name="T69" fmla="*/ 151 h 153"/>
                  <a:gd name="T70" fmla="*/ 36 w 49"/>
                  <a:gd name="T71" fmla="*/ 149 h 153"/>
                  <a:gd name="T72" fmla="*/ 33 w 49"/>
                  <a:gd name="T73" fmla="*/ 145 h 153"/>
                  <a:gd name="T74" fmla="*/ 30 w 49"/>
                  <a:gd name="T75" fmla="*/ 141 h 153"/>
                  <a:gd name="T76" fmla="*/ 27 w 49"/>
                  <a:gd name="T77" fmla="*/ 136 h 153"/>
                  <a:gd name="T78" fmla="*/ 24 w 49"/>
                  <a:gd name="T79" fmla="*/ 130 h 153"/>
                  <a:gd name="T80" fmla="*/ 22 w 49"/>
                  <a:gd name="T81" fmla="*/ 124 h 153"/>
                  <a:gd name="T82" fmla="*/ 19 w 49"/>
                  <a:gd name="T83" fmla="*/ 117 h 153"/>
                  <a:gd name="T84" fmla="*/ 17 w 49"/>
                  <a:gd name="T85" fmla="*/ 111 h 153"/>
                  <a:gd name="T86" fmla="*/ 15 w 49"/>
                  <a:gd name="T87" fmla="*/ 104 h 153"/>
                  <a:gd name="T88" fmla="*/ 13 w 49"/>
                  <a:gd name="T89" fmla="*/ 97 h 153"/>
                  <a:gd name="T90" fmla="*/ 10 w 49"/>
                  <a:gd name="T91" fmla="*/ 91 h 153"/>
                  <a:gd name="T92" fmla="*/ 8 w 49"/>
                  <a:gd name="T93" fmla="*/ 84 h 153"/>
                  <a:gd name="T94" fmla="*/ 4 w 49"/>
                  <a:gd name="T95" fmla="*/ 78 h 153"/>
                  <a:gd name="T96" fmla="*/ 2 w 49"/>
                  <a:gd name="T97" fmla="*/ 7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153">
                    <a:moveTo>
                      <a:pt x="2" y="73"/>
                    </a:moveTo>
                    <a:lnTo>
                      <a:pt x="1" y="67"/>
                    </a:lnTo>
                    <a:lnTo>
                      <a:pt x="1" y="62"/>
                    </a:lnTo>
                    <a:lnTo>
                      <a:pt x="0" y="57"/>
                    </a:lnTo>
                    <a:lnTo>
                      <a:pt x="1" y="52"/>
                    </a:lnTo>
                    <a:lnTo>
                      <a:pt x="1" y="47"/>
                    </a:lnTo>
                    <a:lnTo>
                      <a:pt x="2" y="42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5" y="28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  <a:lnTo>
                      <a:pt x="22" y="5"/>
                    </a:lnTo>
                    <a:lnTo>
                      <a:pt x="22" y="12"/>
                    </a:lnTo>
                    <a:lnTo>
                      <a:pt x="21" y="20"/>
                    </a:lnTo>
                    <a:lnTo>
                      <a:pt x="20" y="29"/>
                    </a:lnTo>
                    <a:lnTo>
                      <a:pt x="19" y="38"/>
                    </a:lnTo>
                    <a:lnTo>
                      <a:pt x="18" y="49"/>
                    </a:lnTo>
                    <a:lnTo>
                      <a:pt x="17" y="60"/>
                    </a:lnTo>
                    <a:lnTo>
                      <a:pt x="16" y="71"/>
                    </a:lnTo>
                    <a:lnTo>
                      <a:pt x="16" y="83"/>
                    </a:lnTo>
                    <a:lnTo>
                      <a:pt x="17" y="95"/>
                    </a:lnTo>
                    <a:lnTo>
                      <a:pt x="19" y="106"/>
                    </a:lnTo>
                    <a:lnTo>
                      <a:pt x="22" y="117"/>
                    </a:lnTo>
                    <a:lnTo>
                      <a:pt x="26" y="127"/>
                    </a:lnTo>
                    <a:lnTo>
                      <a:pt x="32" y="136"/>
                    </a:lnTo>
                    <a:lnTo>
                      <a:pt x="39" y="145"/>
                    </a:lnTo>
                    <a:lnTo>
                      <a:pt x="49" y="153"/>
                    </a:lnTo>
                    <a:lnTo>
                      <a:pt x="44" y="152"/>
                    </a:lnTo>
                    <a:lnTo>
                      <a:pt x="40" y="151"/>
                    </a:lnTo>
                    <a:lnTo>
                      <a:pt x="36" y="149"/>
                    </a:lnTo>
                    <a:lnTo>
                      <a:pt x="33" y="145"/>
                    </a:lnTo>
                    <a:lnTo>
                      <a:pt x="30" y="141"/>
                    </a:lnTo>
                    <a:lnTo>
                      <a:pt x="27" y="136"/>
                    </a:lnTo>
                    <a:lnTo>
                      <a:pt x="24" y="130"/>
                    </a:lnTo>
                    <a:lnTo>
                      <a:pt x="22" y="124"/>
                    </a:lnTo>
                    <a:lnTo>
                      <a:pt x="19" y="117"/>
                    </a:lnTo>
                    <a:lnTo>
                      <a:pt x="17" y="111"/>
                    </a:lnTo>
                    <a:lnTo>
                      <a:pt x="15" y="104"/>
                    </a:lnTo>
                    <a:lnTo>
                      <a:pt x="13" y="97"/>
                    </a:lnTo>
                    <a:lnTo>
                      <a:pt x="10" y="91"/>
                    </a:lnTo>
                    <a:lnTo>
                      <a:pt x="8" y="84"/>
                    </a:lnTo>
                    <a:lnTo>
                      <a:pt x="4" y="78"/>
                    </a:lnTo>
                    <a:lnTo>
                      <a:pt x="2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4" name="Freeform 960"/>
              <p:cNvSpPr>
                <a:spLocks/>
              </p:cNvSpPr>
              <p:nvPr/>
            </p:nvSpPr>
            <p:spPr bwMode="auto">
              <a:xfrm>
                <a:off x="3425" y="3320"/>
                <a:ext cx="2" cy="9"/>
              </a:xfrm>
              <a:custGeom>
                <a:avLst/>
                <a:gdLst>
                  <a:gd name="T0" fmla="*/ 2 w 22"/>
                  <a:gd name="T1" fmla="*/ 73 h 73"/>
                  <a:gd name="T2" fmla="*/ 1 w 22"/>
                  <a:gd name="T3" fmla="*/ 67 h 73"/>
                  <a:gd name="T4" fmla="*/ 1 w 22"/>
                  <a:gd name="T5" fmla="*/ 62 h 73"/>
                  <a:gd name="T6" fmla="*/ 0 w 22"/>
                  <a:gd name="T7" fmla="*/ 57 h 73"/>
                  <a:gd name="T8" fmla="*/ 1 w 22"/>
                  <a:gd name="T9" fmla="*/ 52 h 73"/>
                  <a:gd name="T10" fmla="*/ 1 w 22"/>
                  <a:gd name="T11" fmla="*/ 47 h 73"/>
                  <a:gd name="T12" fmla="*/ 2 w 22"/>
                  <a:gd name="T13" fmla="*/ 42 h 73"/>
                  <a:gd name="T14" fmla="*/ 2 w 22"/>
                  <a:gd name="T15" fmla="*/ 38 h 73"/>
                  <a:gd name="T16" fmla="*/ 4 w 22"/>
                  <a:gd name="T17" fmla="*/ 33 h 73"/>
                  <a:gd name="T18" fmla="*/ 5 w 22"/>
                  <a:gd name="T19" fmla="*/ 28 h 73"/>
                  <a:gd name="T20" fmla="*/ 7 w 22"/>
                  <a:gd name="T21" fmla="*/ 24 h 73"/>
                  <a:gd name="T22" fmla="*/ 9 w 22"/>
                  <a:gd name="T23" fmla="*/ 20 h 73"/>
                  <a:gd name="T24" fmla="*/ 11 w 22"/>
                  <a:gd name="T25" fmla="*/ 15 h 73"/>
                  <a:gd name="T26" fmla="*/ 13 w 22"/>
                  <a:gd name="T27" fmla="*/ 11 h 73"/>
                  <a:gd name="T28" fmla="*/ 16 w 22"/>
                  <a:gd name="T29" fmla="*/ 7 h 73"/>
                  <a:gd name="T30" fmla="*/ 19 w 22"/>
                  <a:gd name="T31" fmla="*/ 3 h 73"/>
                  <a:gd name="T32" fmla="*/ 22 w 22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73">
                    <a:moveTo>
                      <a:pt x="2" y="73"/>
                    </a:moveTo>
                    <a:lnTo>
                      <a:pt x="1" y="67"/>
                    </a:lnTo>
                    <a:lnTo>
                      <a:pt x="1" y="62"/>
                    </a:lnTo>
                    <a:lnTo>
                      <a:pt x="0" y="57"/>
                    </a:lnTo>
                    <a:lnTo>
                      <a:pt x="1" y="52"/>
                    </a:lnTo>
                    <a:lnTo>
                      <a:pt x="1" y="47"/>
                    </a:lnTo>
                    <a:lnTo>
                      <a:pt x="2" y="42"/>
                    </a:lnTo>
                    <a:lnTo>
                      <a:pt x="2" y="38"/>
                    </a:lnTo>
                    <a:lnTo>
                      <a:pt x="4" y="33"/>
                    </a:lnTo>
                    <a:lnTo>
                      <a:pt x="5" y="28"/>
                    </a:lnTo>
                    <a:lnTo>
                      <a:pt x="7" y="24"/>
                    </a:lnTo>
                    <a:lnTo>
                      <a:pt x="9" y="20"/>
                    </a:lnTo>
                    <a:lnTo>
                      <a:pt x="11" y="15"/>
                    </a:lnTo>
                    <a:lnTo>
                      <a:pt x="13" y="11"/>
                    </a:lnTo>
                    <a:lnTo>
                      <a:pt x="16" y="7"/>
                    </a:lnTo>
                    <a:lnTo>
                      <a:pt x="19" y="3"/>
                    </a:lnTo>
                    <a:lnTo>
                      <a:pt x="2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5" name="Freeform 961"/>
              <p:cNvSpPr>
                <a:spLocks/>
              </p:cNvSpPr>
              <p:nvPr/>
            </p:nvSpPr>
            <p:spPr bwMode="auto">
              <a:xfrm>
                <a:off x="3427" y="3320"/>
                <a:ext cx="4" cy="19"/>
              </a:xfrm>
              <a:custGeom>
                <a:avLst/>
                <a:gdLst>
                  <a:gd name="T0" fmla="*/ 6 w 33"/>
                  <a:gd name="T1" fmla="*/ 0 h 153"/>
                  <a:gd name="T2" fmla="*/ 6 w 33"/>
                  <a:gd name="T3" fmla="*/ 5 h 153"/>
                  <a:gd name="T4" fmla="*/ 6 w 33"/>
                  <a:gd name="T5" fmla="*/ 12 h 153"/>
                  <a:gd name="T6" fmla="*/ 5 w 33"/>
                  <a:gd name="T7" fmla="*/ 20 h 153"/>
                  <a:gd name="T8" fmla="*/ 4 w 33"/>
                  <a:gd name="T9" fmla="*/ 29 h 153"/>
                  <a:gd name="T10" fmla="*/ 3 w 33"/>
                  <a:gd name="T11" fmla="*/ 38 h 153"/>
                  <a:gd name="T12" fmla="*/ 2 w 33"/>
                  <a:gd name="T13" fmla="*/ 49 h 153"/>
                  <a:gd name="T14" fmla="*/ 1 w 33"/>
                  <a:gd name="T15" fmla="*/ 60 h 153"/>
                  <a:gd name="T16" fmla="*/ 0 w 33"/>
                  <a:gd name="T17" fmla="*/ 71 h 153"/>
                  <a:gd name="T18" fmla="*/ 0 w 33"/>
                  <a:gd name="T19" fmla="*/ 83 h 153"/>
                  <a:gd name="T20" fmla="*/ 1 w 33"/>
                  <a:gd name="T21" fmla="*/ 95 h 153"/>
                  <a:gd name="T22" fmla="*/ 3 w 33"/>
                  <a:gd name="T23" fmla="*/ 106 h 153"/>
                  <a:gd name="T24" fmla="*/ 6 w 33"/>
                  <a:gd name="T25" fmla="*/ 117 h 153"/>
                  <a:gd name="T26" fmla="*/ 10 w 33"/>
                  <a:gd name="T27" fmla="*/ 127 h 153"/>
                  <a:gd name="T28" fmla="*/ 16 w 33"/>
                  <a:gd name="T29" fmla="*/ 136 h 153"/>
                  <a:gd name="T30" fmla="*/ 23 w 33"/>
                  <a:gd name="T31" fmla="*/ 145 h 153"/>
                  <a:gd name="T32" fmla="*/ 33 w 33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53">
                    <a:moveTo>
                      <a:pt x="6" y="0"/>
                    </a:moveTo>
                    <a:lnTo>
                      <a:pt x="6" y="5"/>
                    </a:lnTo>
                    <a:lnTo>
                      <a:pt x="6" y="12"/>
                    </a:lnTo>
                    <a:lnTo>
                      <a:pt x="5" y="20"/>
                    </a:lnTo>
                    <a:lnTo>
                      <a:pt x="4" y="29"/>
                    </a:lnTo>
                    <a:lnTo>
                      <a:pt x="3" y="38"/>
                    </a:lnTo>
                    <a:lnTo>
                      <a:pt x="2" y="49"/>
                    </a:lnTo>
                    <a:lnTo>
                      <a:pt x="1" y="60"/>
                    </a:lnTo>
                    <a:lnTo>
                      <a:pt x="0" y="71"/>
                    </a:lnTo>
                    <a:lnTo>
                      <a:pt x="0" y="83"/>
                    </a:lnTo>
                    <a:lnTo>
                      <a:pt x="1" y="95"/>
                    </a:lnTo>
                    <a:lnTo>
                      <a:pt x="3" y="106"/>
                    </a:lnTo>
                    <a:lnTo>
                      <a:pt x="6" y="117"/>
                    </a:lnTo>
                    <a:lnTo>
                      <a:pt x="10" y="127"/>
                    </a:lnTo>
                    <a:lnTo>
                      <a:pt x="16" y="136"/>
                    </a:lnTo>
                    <a:lnTo>
                      <a:pt x="23" y="145"/>
                    </a:lnTo>
                    <a:lnTo>
                      <a:pt x="33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6" name="Freeform 962"/>
              <p:cNvSpPr>
                <a:spLocks/>
              </p:cNvSpPr>
              <p:nvPr/>
            </p:nvSpPr>
            <p:spPr bwMode="auto">
              <a:xfrm>
                <a:off x="3425" y="3329"/>
                <a:ext cx="6" cy="10"/>
              </a:xfrm>
              <a:custGeom>
                <a:avLst/>
                <a:gdLst>
                  <a:gd name="T0" fmla="*/ 47 w 47"/>
                  <a:gd name="T1" fmla="*/ 80 h 80"/>
                  <a:gd name="T2" fmla="*/ 42 w 47"/>
                  <a:gd name="T3" fmla="*/ 79 h 80"/>
                  <a:gd name="T4" fmla="*/ 38 w 47"/>
                  <a:gd name="T5" fmla="*/ 78 h 80"/>
                  <a:gd name="T6" fmla="*/ 34 w 47"/>
                  <a:gd name="T7" fmla="*/ 76 h 80"/>
                  <a:gd name="T8" fmla="*/ 31 w 47"/>
                  <a:gd name="T9" fmla="*/ 72 h 80"/>
                  <a:gd name="T10" fmla="*/ 28 w 47"/>
                  <a:gd name="T11" fmla="*/ 68 h 80"/>
                  <a:gd name="T12" fmla="*/ 25 w 47"/>
                  <a:gd name="T13" fmla="*/ 63 h 80"/>
                  <a:gd name="T14" fmla="*/ 22 w 47"/>
                  <a:gd name="T15" fmla="*/ 57 h 80"/>
                  <a:gd name="T16" fmla="*/ 20 w 47"/>
                  <a:gd name="T17" fmla="*/ 51 h 80"/>
                  <a:gd name="T18" fmla="*/ 17 w 47"/>
                  <a:gd name="T19" fmla="*/ 44 h 80"/>
                  <a:gd name="T20" fmla="*/ 15 w 47"/>
                  <a:gd name="T21" fmla="*/ 38 h 80"/>
                  <a:gd name="T22" fmla="*/ 13 w 47"/>
                  <a:gd name="T23" fmla="*/ 31 h 80"/>
                  <a:gd name="T24" fmla="*/ 11 w 47"/>
                  <a:gd name="T25" fmla="*/ 24 h 80"/>
                  <a:gd name="T26" fmla="*/ 8 w 47"/>
                  <a:gd name="T27" fmla="*/ 18 h 80"/>
                  <a:gd name="T28" fmla="*/ 6 w 47"/>
                  <a:gd name="T29" fmla="*/ 11 h 80"/>
                  <a:gd name="T30" fmla="*/ 2 w 47"/>
                  <a:gd name="T31" fmla="*/ 5 h 80"/>
                  <a:gd name="T32" fmla="*/ 0 w 47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80">
                    <a:moveTo>
                      <a:pt x="47" y="80"/>
                    </a:moveTo>
                    <a:lnTo>
                      <a:pt x="42" y="79"/>
                    </a:lnTo>
                    <a:lnTo>
                      <a:pt x="38" y="78"/>
                    </a:lnTo>
                    <a:lnTo>
                      <a:pt x="34" y="76"/>
                    </a:lnTo>
                    <a:lnTo>
                      <a:pt x="31" y="72"/>
                    </a:lnTo>
                    <a:lnTo>
                      <a:pt x="28" y="68"/>
                    </a:lnTo>
                    <a:lnTo>
                      <a:pt x="25" y="63"/>
                    </a:lnTo>
                    <a:lnTo>
                      <a:pt x="22" y="57"/>
                    </a:lnTo>
                    <a:lnTo>
                      <a:pt x="20" y="51"/>
                    </a:lnTo>
                    <a:lnTo>
                      <a:pt x="17" y="44"/>
                    </a:lnTo>
                    <a:lnTo>
                      <a:pt x="15" y="38"/>
                    </a:lnTo>
                    <a:lnTo>
                      <a:pt x="13" y="31"/>
                    </a:lnTo>
                    <a:lnTo>
                      <a:pt x="11" y="24"/>
                    </a:lnTo>
                    <a:lnTo>
                      <a:pt x="8" y="18"/>
                    </a:lnTo>
                    <a:lnTo>
                      <a:pt x="6" y="11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7" name="Freeform 963"/>
              <p:cNvSpPr>
                <a:spLocks/>
              </p:cNvSpPr>
              <p:nvPr/>
            </p:nvSpPr>
            <p:spPr bwMode="auto">
              <a:xfrm>
                <a:off x="3421" y="3204"/>
                <a:ext cx="8" cy="5"/>
              </a:xfrm>
              <a:custGeom>
                <a:avLst/>
                <a:gdLst>
                  <a:gd name="T0" fmla="*/ 8 w 62"/>
                  <a:gd name="T1" fmla="*/ 39 h 39"/>
                  <a:gd name="T2" fmla="*/ 5 w 62"/>
                  <a:gd name="T3" fmla="*/ 39 h 39"/>
                  <a:gd name="T4" fmla="*/ 4 w 62"/>
                  <a:gd name="T5" fmla="*/ 38 h 39"/>
                  <a:gd name="T6" fmla="*/ 3 w 62"/>
                  <a:gd name="T7" fmla="*/ 38 h 39"/>
                  <a:gd name="T8" fmla="*/ 2 w 62"/>
                  <a:gd name="T9" fmla="*/ 36 h 39"/>
                  <a:gd name="T10" fmla="*/ 1 w 62"/>
                  <a:gd name="T11" fmla="*/ 35 h 39"/>
                  <a:gd name="T12" fmla="*/ 1 w 62"/>
                  <a:gd name="T13" fmla="*/ 33 h 39"/>
                  <a:gd name="T14" fmla="*/ 0 w 62"/>
                  <a:gd name="T15" fmla="*/ 31 h 39"/>
                  <a:gd name="T16" fmla="*/ 0 w 62"/>
                  <a:gd name="T17" fmla="*/ 29 h 39"/>
                  <a:gd name="T18" fmla="*/ 0 w 62"/>
                  <a:gd name="T19" fmla="*/ 27 h 39"/>
                  <a:gd name="T20" fmla="*/ 0 w 62"/>
                  <a:gd name="T21" fmla="*/ 25 h 39"/>
                  <a:gd name="T22" fmla="*/ 1 w 62"/>
                  <a:gd name="T23" fmla="*/ 22 h 39"/>
                  <a:gd name="T24" fmla="*/ 1 w 62"/>
                  <a:gd name="T25" fmla="*/ 20 h 39"/>
                  <a:gd name="T26" fmla="*/ 1 w 62"/>
                  <a:gd name="T27" fmla="*/ 18 h 39"/>
                  <a:gd name="T28" fmla="*/ 1 w 62"/>
                  <a:gd name="T29" fmla="*/ 16 h 39"/>
                  <a:gd name="T30" fmla="*/ 1 w 62"/>
                  <a:gd name="T31" fmla="*/ 14 h 39"/>
                  <a:gd name="T32" fmla="*/ 1 w 62"/>
                  <a:gd name="T33" fmla="*/ 13 h 39"/>
                  <a:gd name="T34" fmla="*/ 1 w 62"/>
                  <a:gd name="T35" fmla="*/ 14 h 39"/>
                  <a:gd name="T36" fmla="*/ 61 w 62"/>
                  <a:gd name="T37" fmla="*/ 0 h 39"/>
                  <a:gd name="T38" fmla="*/ 62 w 62"/>
                  <a:gd name="T39" fmla="*/ 0 h 39"/>
                  <a:gd name="T40" fmla="*/ 62 w 62"/>
                  <a:gd name="T41" fmla="*/ 4 h 39"/>
                  <a:gd name="T42" fmla="*/ 62 w 62"/>
                  <a:gd name="T43" fmla="*/ 8 h 39"/>
                  <a:gd name="T44" fmla="*/ 60 w 62"/>
                  <a:gd name="T45" fmla="*/ 12 h 39"/>
                  <a:gd name="T46" fmla="*/ 58 w 62"/>
                  <a:gd name="T47" fmla="*/ 16 h 39"/>
                  <a:gd name="T48" fmla="*/ 56 w 62"/>
                  <a:gd name="T49" fmla="*/ 19 h 39"/>
                  <a:gd name="T50" fmla="*/ 52 w 62"/>
                  <a:gd name="T51" fmla="*/ 22 h 39"/>
                  <a:gd name="T52" fmla="*/ 49 w 62"/>
                  <a:gd name="T53" fmla="*/ 25 h 39"/>
                  <a:gd name="T54" fmla="*/ 45 w 62"/>
                  <a:gd name="T55" fmla="*/ 27 h 39"/>
                  <a:gd name="T56" fmla="*/ 40 w 62"/>
                  <a:gd name="T57" fmla="*/ 29 h 39"/>
                  <a:gd name="T58" fmla="*/ 36 w 62"/>
                  <a:gd name="T59" fmla="*/ 31 h 39"/>
                  <a:gd name="T60" fmla="*/ 30 w 62"/>
                  <a:gd name="T61" fmla="*/ 33 h 39"/>
                  <a:gd name="T62" fmla="*/ 25 w 62"/>
                  <a:gd name="T63" fmla="*/ 35 h 39"/>
                  <a:gd name="T64" fmla="*/ 21 w 62"/>
                  <a:gd name="T65" fmla="*/ 36 h 39"/>
                  <a:gd name="T66" fmla="*/ 16 w 62"/>
                  <a:gd name="T67" fmla="*/ 37 h 39"/>
                  <a:gd name="T68" fmla="*/ 12 w 62"/>
                  <a:gd name="T69" fmla="*/ 38 h 39"/>
                  <a:gd name="T70" fmla="*/ 8 w 62"/>
                  <a:gd name="T71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" h="39">
                    <a:moveTo>
                      <a:pt x="8" y="39"/>
                    </a:moveTo>
                    <a:lnTo>
                      <a:pt x="5" y="39"/>
                    </a:lnTo>
                    <a:lnTo>
                      <a:pt x="4" y="38"/>
                    </a:lnTo>
                    <a:lnTo>
                      <a:pt x="3" y="38"/>
                    </a:lnTo>
                    <a:lnTo>
                      <a:pt x="2" y="36"/>
                    </a:lnTo>
                    <a:lnTo>
                      <a:pt x="1" y="35"/>
                    </a:lnTo>
                    <a:lnTo>
                      <a:pt x="1" y="33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7"/>
                    </a:lnTo>
                    <a:lnTo>
                      <a:pt x="0" y="25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1" y="18"/>
                    </a:lnTo>
                    <a:lnTo>
                      <a:pt x="1" y="16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61" y="0"/>
                    </a:lnTo>
                    <a:lnTo>
                      <a:pt x="62" y="0"/>
                    </a:lnTo>
                    <a:lnTo>
                      <a:pt x="62" y="4"/>
                    </a:lnTo>
                    <a:lnTo>
                      <a:pt x="62" y="8"/>
                    </a:lnTo>
                    <a:lnTo>
                      <a:pt x="60" y="12"/>
                    </a:lnTo>
                    <a:lnTo>
                      <a:pt x="58" y="16"/>
                    </a:lnTo>
                    <a:lnTo>
                      <a:pt x="56" y="19"/>
                    </a:lnTo>
                    <a:lnTo>
                      <a:pt x="52" y="22"/>
                    </a:lnTo>
                    <a:lnTo>
                      <a:pt x="49" y="25"/>
                    </a:lnTo>
                    <a:lnTo>
                      <a:pt x="45" y="27"/>
                    </a:lnTo>
                    <a:lnTo>
                      <a:pt x="40" y="29"/>
                    </a:lnTo>
                    <a:lnTo>
                      <a:pt x="36" y="31"/>
                    </a:lnTo>
                    <a:lnTo>
                      <a:pt x="30" y="33"/>
                    </a:lnTo>
                    <a:lnTo>
                      <a:pt x="25" y="35"/>
                    </a:lnTo>
                    <a:lnTo>
                      <a:pt x="21" y="36"/>
                    </a:lnTo>
                    <a:lnTo>
                      <a:pt x="16" y="37"/>
                    </a:lnTo>
                    <a:lnTo>
                      <a:pt x="12" y="38"/>
                    </a:lnTo>
                    <a:lnTo>
                      <a:pt x="8" y="3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8" name="Freeform 964"/>
              <p:cNvSpPr>
                <a:spLocks/>
              </p:cNvSpPr>
              <p:nvPr/>
            </p:nvSpPr>
            <p:spPr bwMode="auto">
              <a:xfrm>
                <a:off x="3421" y="3205"/>
                <a:ext cx="1" cy="4"/>
              </a:xfrm>
              <a:custGeom>
                <a:avLst/>
                <a:gdLst>
                  <a:gd name="T0" fmla="*/ 8 w 8"/>
                  <a:gd name="T1" fmla="*/ 26 h 26"/>
                  <a:gd name="T2" fmla="*/ 5 w 8"/>
                  <a:gd name="T3" fmla="*/ 26 h 26"/>
                  <a:gd name="T4" fmla="*/ 4 w 8"/>
                  <a:gd name="T5" fmla="*/ 25 h 26"/>
                  <a:gd name="T6" fmla="*/ 3 w 8"/>
                  <a:gd name="T7" fmla="*/ 25 h 26"/>
                  <a:gd name="T8" fmla="*/ 2 w 8"/>
                  <a:gd name="T9" fmla="*/ 23 h 26"/>
                  <a:gd name="T10" fmla="*/ 1 w 8"/>
                  <a:gd name="T11" fmla="*/ 22 h 26"/>
                  <a:gd name="T12" fmla="*/ 1 w 8"/>
                  <a:gd name="T13" fmla="*/ 20 h 26"/>
                  <a:gd name="T14" fmla="*/ 0 w 8"/>
                  <a:gd name="T15" fmla="*/ 18 h 26"/>
                  <a:gd name="T16" fmla="*/ 0 w 8"/>
                  <a:gd name="T17" fmla="*/ 16 h 26"/>
                  <a:gd name="T18" fmla="*/ 0 w 8"/>
                  <a:gd name="T19" fmla="*/ 14 h 26"/>
                  <a:gd name="T20" fmla="*/ 0 w 8"/>
                  <a:gd name="T21" fmla="*/ 12 h 26"/>
                  <a:gd name="T22" fmla="*/ 1 w 8"/>
                  <a:gd name="T23" fmla="*/ 9 h 26"/>
                  <a:gd name="T24" fmla="*/ 1 w 8"/>
                  <a:gd name="T25" fmla="*/ 7 h 26"/>
                  <a:gd name="T26" fmla="*/ 1 w 8"/>
                  <a:gd name="T27" fmla="*/ 5 h 26"/>
                  <a:gd name="T28" fmla="*/ 1 w 8"/>
                  <a:gd name="T29" fmla="*/ 3 h 26"/>
                  <a:gd name="T30" fmla="*/ 1 w 8"/>
                  <a:gd name="T31" fmla="*/ 1 h 26"/>
                  <a:gd name="T32" fmla="*/ 1 w 8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26">
                    <a:moveTo>
                      <a:pt x="8" y="26"/>
                    </a:moveTo>
                    <a:lnTo>
                      <a:pt x="5" y="26"/>
                    </a:lnTo>
                    <a:lnTo>
                      <a:pt x="4" y="25"/>
                    </a:lnTo>
                    <a:lnTo>
                      <a:pt x="3" y="25"/>
                    </a:lnTo>
                    <a:lnTo>
                      <a:pt x="2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3"/>
                    </a:lnTo>
                    <a:lnTo>
                      <a:pt x="1" y="1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69" name="Line 965"/>
              <p:cNvSpPr>
                <a:spLocks noChangeShapeType="1"/>
              </p:cNvSpPr>
              <p:nvPr/>
            </p:nvSpPr>
            <p:spPr bwMode="auto">
              <a:xfrm flipV="1">
                <a:off x="3422" y="3204"/>
                <a:ext cx="7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0" name="Freeform 966"/>
              <p:cNvSpPr>
                <a:spLocks/>
              </p:cNvSpPr>
              <p:nvPr/>
            </p:nvSpPr>
            <p:spPr bwMode="auto">
              <a:xfrm>
                <a:off x="3422" y="3204"/>
                <a:ext cx="7" cy="5"/>
              </a:xfrm>
              <a:custGeom>
                <a:avLst/>
                <a:gdLst>
                  <a:gd name="T0" fmla="*/ 54 w 54"/>
                  <a:gd name="T1" fmla="*/ 0 h 39"/>
                  <a:gd name="T2" fmla="*/ 54 w 54"/>
                  <a:gd name="T3" fmla="*/ 4 h 39"/>
                  <a:gd name="T4" fmla="*/ 54 w 54"/>
                  <a:gd name="T5" fmla="*/ 8 h 39"/>
                  <a:gd name="T6" fmla="*/ 52 w 54"/>
                  <a:gd name="T7" fmla="*/ 12 h 39"/>
                  <a:gd name="T8" fmla="*/ 50 w 54"/>
                  <a:gd name="T9" fmla="*/ 16 h 39"/>
                  <a:gd name="T10" fmla="*/ 48 w 54"/>
                  <a:gd name="T11" fmla="*/ 19 h 39"/>
                  <a:gd name="T12" fmla="*/ 44 w 54"/>
                  <a:gd name="T13" fmla="*/ 22 h 39"/>
                  <a:gd name="T14" fmla="*/ 41 w 54"/>
                  <a:gd name="T15" fmla="*/ 25 h 39"/>
                  <a:gd name="T16" fmla="*/ 37 w 54"/>
                  <a:gd name="T17" fmla="*/ 27 h 39"/>
                  <a:gd name="T18" fmla="*/ 32 w 54"/>
                  <a:gd name="T19" fmla="*/ 29 h 39"/>
                  <a:gd name="T20" fmla="*/ 28 w 54"/>
                  <a:gd name="T21" fmla="*/ 31 h 39"/>
                  <a:gd name="T22" fmla="*/ 22 w 54"/>
                  <a:gd name="T23" fmla="*/ 33 h 39"/>
                  <a:gd name="T24" fmla="*/ 17 w 54"/>
                  <a:gd name="T25" fmla="*/ 35 h 39"/>
                  <a:gd name="T26" fmla="*/ 13 w 54"/>
                  <a:gd name="T27" fmla="*/ 36 h 39"/>
                  <a:gd name="T28" fmla="*/ 8 w 54"/>
                  <a:gd name="T29" fmla="*/ 37 h 39"/>
                  <a:gd name="T30" fmla="*/ 4 w 54"/>
                  <a:gd name="T31" fmla="*/ 38 h 39"/>
                  <a:gd name="T32" fmla="*/ 0 w 54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39">
                    <a:moveTo>
                      <a:pt x="54" y="0"/>
                    </a:moveTo>
                    <a:lnTo>
                      <a:pt x="54" y="4"/>
                    </a:lnTo>
                    <a:lnTo>
                      <a:pt x="54" y="8"/>
                    </a:lnTo>
                    <a:lnTo>
                      <a:pt x="52" y="12"/>
                    </a:lnTo>
                    <a:lnTo>
                      <a:pt x="50" y="16"/>
                    </a:lnTo>
                    <a:lnTo>
                      <a:pt x="48" y="19"/>
                    </a:lnTo>
                    <a:lnTo>
                      <a:pt x="44" y="22"/>
                    </a:lnTo>
                    <a:lnTo>
                      <a:pt x="41" y="25"/>
                    </a:lnTo>
                    <a:lnTo>
                      <a:pt x="37" y="27"/>
                    </a:lnTo>
                    <a:lnTo>
                      <a:pt x="32" y="29"/>
                    </a:lnTo>
                    <a:lnTo>
                      <a:pt x="28" y="31"/>
                    </a:lnTo>
                    <a:lnTo>
                      <a:pt x="22" y="33"/>
                    </a:lnTo>
                    <a:lnTo>
                      <a:pt x="17" y="35"/>
                    </a:lnTo>
                    <a:lnTo>
                      <a:pt x="13" y="36"/>
                    </a:lnTo>
                    <a:lnTo>
                      <a:pt x="8" y="37"/>
                    </a:lnTo>
                    <a:lnTo>
                      <a:pt x="4" y="38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1" name="Freeform 967"/>
              <p:cNvSpPr>
                <a:spLocks/>
              </p:cNvSpPr>
              <p:nvPr/>
            </p:nvSpPr>
            <p:spPr bwMode="auto">
              <a:xfrm>
                <a:off x="3310" y="3281"/>
                <a:ext cx="88" cy="131"/>
              </a:xfrm>
              <a:custGeom>
                <a:avLst/>
                <a:gdLst>
                  <a:gd name="T0" fmla="*/ 685 w 705"/>
                  <a:gd name="T1" fmla="*/ 1042 h 1048"/>
                  <a:gd name="T2" fmla="*/ 647 w 705"/>
                  <a:gd name="T3" fmla="*/ 1026 h 1048"/>
                  <a:gd name="T4" fmla="*/ 613 w 705"/>
                  <a:gd name="T5" fmla="*/ 1005 h 1048"/>
                  <a:gd name="T6" fmla="*/ 581 w 705"/>
                  <a:gd name="T7" fmla="*/ 978 h 1048"/>
                  <a:gd name="T8" fmla="*/ 549 w 705"/>
                  <a:gd name="T9" fmla="*/ 952 h 1048"/>
                  <a:gd name="T10" fmla="*/ 515 w 705"/>
                  <a:gd name="T11" fmla="*/ 926 h 1048"/>
                  <a:gd name="T12" fmla="*/ 481 w 705"/>
                  <a:gd name="T13" fmla="*/ 904 h 1048"/>
                  <a:gd name="T14" fmla="*/ 445 w 705"/>
                  <a:gd name="T15" fmla="*/ 887 h 1048"/>
                  <a:gd name="T16" fmla="*/ 409 w 705"/>
                  <a:gd name="T17" fmla="*/ 870 h 1048"/>
                  <a:gd name="T18" fmla="*/ 378 w 705"/>
                  <a:gd name="T19" fmla="*/ 846 h 1048"/>
                  <a:gd name="T20" fmla="*/ 350 w 705"/>
                  <a:gd name="T21" fmla="*/ 820 h 1048"/>
                  <a:gd name="T22" fmla="*/ 325 w 705"/>
                  <a:gd name="T23" fmla="*/ 793 h 1048"/>
                  <a:gd name="T24" fmla="*/ 302 w 705"/>
                  <a:gd name="T25" fmla="*/ 764 h 1048"/>
                  <a:gd name="T26" fmla="*/ 283 w 705"/>
                  <a:gd name="T27" fmla="*/ 734 h 1048"/>
                  <a:gd name="T28" fmla="*/ 265 w 705"/>
                  <a:gd name="T29" fmla="*/ 701 h 1048"/>
                  <a:gd name="T30" fmla="*/ 251 w 705"/>
                  <a:gd name="T31" fmla="*/ 666 h 1048"/>
                  <a:gd name="T32" fmla="*/ 246 w 705"/>
                  <a:gd name="T33" fmla="*/ 650 h 1048"/>
                  <a:gd name="T34" fmla="*/ 1 w 705"/>
                  <a:gd name="T35" fmla="*/ 113 h 1048"/>
                  <a:gd name="T36" fmla="*/ 8 w 705"/>
                  <a:gd name="T37" fmla="*/ 98 h 1048"/>
                  <a:gd name="T38" fmla="*/ 16 w 705"/>
                  <a:gd name="T39" fmla="*/ 82 h 1048"/>
                  <a:gd name="T40" fmla="*/ 24 w 705"/>
                  <a:gd name="T41" fmla="*/ 67 h 1048"/>
                  <a:gd name="T42" fmla="*/ 33 w 705"/>
                  <a:gd name="T43" fmla="*/ 53 h 1048"/>
                  <a:gd name="T44" fmla="*/ 42 w 705"/>
                  <a:gd name="T45" fmla="*/ 39 h 1048"/>
                  <a:gd name="T46" fmla="*/ 52 w 705"/>
                  <a:gd name="T47" fmla="*/ 26 h 1048"/>
                  <a:gd name="T48" fmla="*/ 62 w 705"/>
                  <a:gd name="T49" fmla="*/ 12 h 1048"/>
                  <a:gd name="T50" fmla="*/ 74 w 705"/>
                  <a:gd name="T51" fmla="*/ 0 h 1048"/>
                  <a:gd name="T52" fmla="*/ 109 w 705"/>
                  <a:gd name="T53" fmla="*/ 71 h 1048"/>
                  <a:gd name="T54" fmla="*/ 132 w 705"/>
                  <a:gd name="T55" fmla="*/ 161 h 1048"/>
                  <a:gd name="T56" fmla="*/ 161 w 705"/>
                  <a:gd name="T57" fmla="*/ 249 h 1048"/>
                  <a:gd name="T58" fmla="*/ 193 w 705"/>
                  <a:gd name="T59" fmla="*/ 335 h 1048"/>
                  <a:gd name="T60" fmla="*/ 228 w 705"/>
                  <a:gd name="T61" fmla="*/ 420 h 1048"/>
                  <a:gd name="T62" fmla="*/ 265 w 705"/>
                  <a:gd name="T63" fmla="*/ 504 h 1048"/>
                  <a:gd name="T64" fmla="*/ 304 w 705"/>
                  <a:gd name="T65" fmla="*/ 588 h 1048"/>
                  <a:gd name="T66" fmla="*/ 341 w 705"/>
                  <a:gd name="T67" fmla="*/ 672 h 1048"/>
                  <a:gd name="T68" fmla="*/ 379 w 705"/>
                  <a:gd name="T69" fmla="*/ 732 h 1048"/>
                  <a:gd name="T70" fmla="*/ 422 w 705"/>
                  <a:gd name="T71" fmla="*/ 766 h 1048"/>
                  <a:gd name="T72" fmla="*/ 464 w 705"/>
                  <a:gd name="T73" fmla="*/ 801 h 1048"/>
                  <a:gd name="T74" fmla="*/ 506 w 705"/>
                  <a:gd name="T75" fmla="*/ 836 h 1048"/>
                  <a:gd name="T76" fmla="*/ 550 w 705"/>
                  <a:gd name="T77" fmla="*/ 873 h 1048"/>
                  <a:gd name="T78" fmla="*/ 593 w 705"/>
                  <a:gd name="T79" fmla="*/ 908 h 1048"/>
                  <a:gd name="T80" fmla="*/ 637 w 705"/>
                  <a:gd name="T81" fmla="*/ 941 h 1048"/>
                  <a:gd name="T82" fmla="*/ 682 w 705"/>
                  <a:gd name="T83" fmla="*/ 972 h 1048"/>
                  <a:gd name="T84" fmla="*/ 704 w 705"/>
                  <a:gd name="T85" fmla="*/ 988 h 1048"/>
                  <a:gd name="T86" fmla="*/ 705 w 705"/>
                  <a:gd name="T87" fmla="*/ 1047 h 10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05" h="1048">
                    <a:moveTo>
                      <a:pt x="705" y="1047"/>
                    </a:moveTo>
                    <a:lnTo>
                      <a:pt x="685" y="1042"/>
                    </a:lnTo>
                    <a:lnTo>
                      <a:pt x="666" y="1035"/>
                    </a:lnTo>
                    <a:lnTo>
                      <a:pt x="647" y="1026"/>
                    </a:lnTo>
                    <a:lnTo>
                      <a:pt x="630" y="1016"/>
                    </a:lnTo>
                    <a:lnTo>
                      <a:pt x="613" y="1005"/>
                    </a:lnTo>
                    <a:lnTo>
                      <a:pt x="597" y="991"/>
                    </a:lnTo>
                    <a:lnTo>
                      <a:pt x="581" y="978"/>
                    </a:lnTo>
                    <a:lnTo>
                      <a:pt x="565" y="965"/>
                    </a:lnTo>
                    <a:lnTo>
                      <a:pt x="549" y="952"/>
                    </a:lnTo>
                    <a:lnTo>
                      <a:pt x="533" y="938"/>
                    </a:lnTo>
                    <a:lnTo>
                      <a:pt x="515" y="926"/>
                    </a:lnTo>
                    <a:lnTo>
                      <a:pt x="498" y="914"/>
                    </a:lnTo>
                    <a:lnTo>
                      <a:pt x="481" y="904"/>
                    </a:lnTo>
                    <a:lnTo>
                      <a:pt x="463" y="894"/>
                    </a:lnTo>
                    <a:lnTo>
                      <a:pt x="445" y="887"/>
                    </a:lnTo>
                    <a:lnTo>
                      <a:pt x="426" y="882"/>
                    </a:lnTo>
                    <a:lnTo>
                      <a:pt x="409" y="870"/>
                    </a:lnTo>
                    <a:lnTo>
                      <a:pt x="393" y="858"/>
                    </a:lnTo>
                    <a:lnTo>
                      <a:pt x="378" y="846"/>
                    </a:lnTo>
                    <a:lnTo>
                      <a:pt x="364" y="833"/>
                    </a:lnTo>
                    <a:lnTo>
                      <a:pt x="350" y="820"/>
                    </a:lnTo>
                    <a:lnTo>
                      <a:pt x="337" y="806"/>
                    </a:lnTo>
                    <a:lnTo>
                      <a:pt x="325" y="793"/>
                    </a:lnTo>
                    <a:lnTo>
                      <a:pt x="313" y="779"/>
                    </a:lnTo>
                    <a:lnTo>
                      <a:pt x="302" y="764"/>
                    </a:lnTo>
                    <a:lnTo>
                      <a:pt x="292" y="749"/>
                    </a:lnTo>
                    <a:lnTo>
                      <a:pt x="283" y="734"/>
                    </a:lnTo>
                    <a:lnTo>
                      <a:pt x="274" y="718"/>
                    </a:lnTo>
                    <a:lnTo>
                      <a:pt x="265" y="701"/>
                    </a:lnTo>
                    <a:lnTo>
                      <a:pt x="258" y="684"/>
                    </a:lnTo>
                    <a:lnTo>
                      <a:pt x="251" y="666"/>
                    </a:lnTo>
                    <a:lnTo>
                      <a:pt x="246" y="649"/>
                    </a:lnTo>
                    <a:lnTo>
                      <a:pt x="246" y="650"/>
                    </a:lnTo>
                    <a:lnTo>
                      <a:pt x="0" y="113"/>
                    </a:lnTo>
                    <a:lnTo>
                      <a:pt x="1" y="113"/>
                    </a:lnTo>
                    <a:lnTo>
                      <a:pt x="5" y="105"/>
                    </a:lnTo>
                    <a:lnTo>
                      <a:pt x="8" y="98"/>
                    </a:lnTo>
                    <a:lnTo>
                      <a:pt x="12" y="89"/>
                    </a:lnTo>
                    <a:lnTo>
                      <a:pt x="16" y="82"/>
                    </a:lnTo>
                    <a:lnTo>
                      <a:pt x="20" y="75"/>
                    </a:lnTo>
                    <a:lnTo>
                      <a:pt x="24" y="67"/>
                    </a:lnTo>
                    <a:lnTo>
                      <a:pt x="28" y="60"/>
                    </a:lnTo>
                    <a:lnTo>
                      <a:pt x="33" y="53"/>
                    </a:lnTo>
                    <a:lnTo>
                      <a:pt x="37" y="46"/>
                    </a:lnTo>
                    <a:lnTo>
                      <a:pt x="42" y="39"/>
                    </a:lnTo>
                    <a:lnTo>
                      <a:pt x="47" y="32"/>
                    </a:lnTo>
                    <a:lnTo>
                      <a:pt x="52" y="26"/>
                    </a:lnTo>
                    <a:lnTo>
                      <a:pt x="57" y="19"/>
                    </a:lnTo>
                    <a:lnTo>
                      <a:pt x="62" y="12"/>
                    </a:lnTo>
                    <a:lnTo>
                      <a:pt x="68" y="6"/>
                    </a:lnTo>
                    <a:lnTo>
                      <a:pt x="74" y="0"/>
                    </a:lnTo>
                    <a:lnTo>
                      <a:pt x="100" y="26"/>
                    </a:lnTo>
                    <a:lnTo>
                      <a:pt x="109" y="71"/>
                    </a:lnTo>
                    <a:lnTo>
                      <a:pt x="120" y="117"/>
                    </a:lnTo>
                    <a:lnTo>
                      <a:pt x="132" y="161"/>
                    </a:lnTo>
                    <a:lnTo>
                      <a:pt x="146" y="205"/>
                    </a:lnTo>
                    <a:lnTo>
                      <a:pt x="161" y="249"/>
                    </a:lnTo>
                    <a:lnTo>
                      <a:pt x="177" y="292"/>
                    </a:lnTo>
                    <a:lnTo>
                      <a:pt x="193" y="335"/>
                    </a:lnTo>
                    <a:lnTo>
                      <a:pt x="211" y="377"/>
                    </a:lnTo>
                    <a:lnTo>
                      <a:pt x="228" y="420"/>
                    </a:lnTo>
                    <a:lnTo>
                      <a:pt x="247" y="462"/>
                    </a:lnTo>
                    <a:lnTo>
                      <a:pt x="265" y="504"/>
                    </a:lnTo>
                    <a:lnTo>
                      <a:pt x="285" y="547"/>
                    </a:lnTo>
                    <a:lnTo>
                      <a:pt x="304" y="588"/>
                    </a:lnTo>
                    <a:lnTo>
                      <a:pt x="322" y="630"/>
                    </a:lnTo>
                    <a:lnTo>
                      <a:pt x="341" y="672"/>
                    </a:lnTo>
                    <a:lnTo>
                      <a:pt x="359" y="716"/>
                    </a:lnTo>
                    <a:lnTo>
                      <a:pt x="379" y="732"/>
                    </a:lnTo>
                    <a:lnTo>
                      <a:pt x="401" y="749"/>
                    </a:lnTo>
                    <a:lnTo>
                      <a:pt x="422" y="766"/>
                    </a:lnTo>
                    <a:lnTo>
                      <a:pt x="443" y="783"/>
                    </a:lnTo>
                    <a:lnTo>
                      <a:pt x="464" y="801"/>
                    </a:lnTo>
                    <a:lnTo>
                      <a:pt x="485" y="819"/>
                    </a:lnTo>
                    <a:lnTo>
                      <a:pt x="506" y="836"/>
                    </a:lnTo>
                    <a:lnTo>
                      <a:pt x="529" y="855"/>
                    </a:lnTo>
                    <a:lnTo>
                      <a:pt x="550" y="873"/>
                    </a:lnTo>
                    <a:lnTo>
                      <a:pt x="572" y="890"/>
                    </a:lnTo>
                    <a:lnTo>
                      <a:pt x="593" y="908"/>
                    </a:lnTo>
                    <a:lnTo>
                      <a:pt x="615" y="924"/>
                    </a:lnTo>
                    <a:lnTo>
                      <a:pt x="637" y="941"/>
                    </a:lnTo>
                    <a:lnTo>
                      <a:pt x="660" y="957"/>
                    </a:lnTo>
                    <a:lnTo>
                      <a:pt x="682" y="972"/>
                    </a:lnTo>
                    <a:lnTo>
                      <a:pt x="705" y="987"/>
                    </a:lnTo>
                    <a:lnTo>
                      <a:pt x="704" y="988"/>
                    </a:lnTo>
                    <a:lnTo>
                      <a:pt x="704" y="1048"/>
                    </a:lnTo>
                    <a:lnTo>
                      <a:pt x="705" y="1047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2" name="Freeform 968"/>
              <p:cNvSpPr>
                <a:spLocks/>
              </p:cNvSpPr>
              <p:nvPr/>
            </p:nvSpPr>
            <p:spPr bwMode="auto">
              <a:xfrm>
                <a:off x="3363" y="3391"/>
                <a:ext cx="35" cy="21"/>
              </a:xfrm>
              <a:custGeom>
                <a:avLst/>
                <a:gdLst>
                  <a:gd name="T0" fmla="*/ 279 w 279"/>
                  <a:gd name="T1" fmla="*/ 165 h 165"/>
                  <a:gd name="T2" fmla="*/ 259 w 279"/>
                  <a:gd name="T3" fmla="*/ 160 h 165"/>
                  <a:gd name="T4" fmla="*/ 240 w 279"/>
                  <a:gd name="T5" fmla="*/ 153 h 165"/>
                  <a:gd name="T6" fmla="*/ 221 w 279"/>
                  <a:gd name="T7" fmla="*/ 144 h 165"/>
                  <a:gd name="T8" fmla="*/ 204 w 279"/>
                  <a:gd name="T9" fmla="*/ 134 h 165"/>
                  <a:gd name="T10" fmla="*/ 187 w 279"/>
                  <a:gd name="T11" fmla="*/ 123 h 165"/>
                  <a:gd name="T12" fmla="*/ 171 w 279"/>
                  <a:gd name="T13" fmla="*/ 109 h 165"/>
                  <a:gd name="T14" fmla="*/ 155 w 279"/>
                  <a:gd name="T15" fmla="*/ 96 h 165"/>
                  <a:gd name="T16" fmla="*/ 139 w 279"/>
                  <a:gd name="T17" fmla="*/ 83 h 165"/>
                  <a:gd name="T18" fmla="*/ 123 w 279"/>
                  <a:gd name="T19" fmla="*/ 70 h 165"/>
                  <a:gd name="T20" fmla="*/ 107 w 279"/>
                  <a:gd name="T21" fmla="*/ 56 h 165"/>
                  <a:gd name="T22" fmla="*/ 89 w 279"/>
                  <a:gd name="T23" fmla="*/ 44 h 165"/>
                  <a:gd name="T24" fmla="*/ 72 w 279"/>
                  <a:gd name="T25" fmla="*/ 32 h 165"/>
                  <a:gd name="T26" fmla="*/ 55 w 279"/>
                  <a:gd name="T27" fmla="*/ 22 h 165"/>
                  <a:gd name="T28" fmla="*/ 37 w 279"/>
                  <a:gd name="T29" fmla="*/ 12 h 165"/>
                  <a:gd name="T30" fmla="*/ 19 w 279"/>
                  <a:gd name="T31" fmla="*/ 5 h 165"/>
                  <a:gd name="T32" fmla="*/ 0 w 279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165">
                    <a:moveTo>
                      <a:pt x="279" y="165"/>
                    </a:moveTo>
                    <a:lnTo>
                      <a:pt x="259" y="160"/>
                    </a:lnTo>
                    <a:lnTo>
                      <a:pt x="240" y="153"/>
                    </a:lnTo>
                    <a:lnTo>
                      <a:pt x="221" y="144"/>
                    </a:lnTo>
                    <a:lnTo>
                      <a:pt x="204" y="134"/>
                    </a:lnTo>
                    <a:lnTo>
                      <a:pt x="187" y="123"/>
                    </a:lnTo>
                    <a:lnTo>
                      <a:pt x="171" y="109"/>
                    </a:lnTo>
                    <a:lnTo>
                      <a:pt x="155" y="96"/>
                    </a:lnTo>
                    <a:lnTo>
                      <a:pt x="139" y="83"/>
                    </a:lnTo>
                    <a:lnTo>
                      <a:pt x="123" y="70"/>
                    </a:lnTo>
                    <a:lnTo>
                      <a:pt x="107" y="56"/>
                    </a:lnTo>
                    <a:lnTo>
                      <a:pt x="89" y="44"/>
                    </a:lnTo>
                    <a:lnTo>
                      <a:pt x="72" y="32"/>
                    </a:lnTo>
                    <a:lnTo>
                      <a:pt x="55" y="22"/>
                    </a:lnTo>
                    <a:lnTo>
                      <a:pt x="37" y="12"/>
                    </a:lnTo>
                    <a:lnTo>
                      <a:pt x="19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3" name="Freeform 969"/>
              <p:cNvSpPr>
                <a:spLocks/>
              </p:cNvSpPr>
              <p:nvPr/>
            </p:nvSpPr>
            <p:spPr bwMode="auto">
              <a:xfrm>
                <a:off x="3341" y="3362"/>
                <a:ext cx="22" cy="29"/>
              </a:xfrm>
              <a:custGeom>
                <a:avLst/>
                <a:gdLst>
                  <a:gd name="T0" fmla="*/ 180 w 180"/>
                  <a:gd name="T1" fmla="*/ 233 h 233"/>
                  <a:gd name="T2" fmla="*/ 163 w 180"/>
                  <a:gd name="T3" fmla="*/ 221 h 233"/>
                  <a:gd name="T4" fmla="*/ 147 w 180"/>
                  <a:gd name="T5" fmla="*/ 209 h 233"/>
                  <a:gd name="T6" fmla="*/ 132 w 180"/>
                  <a:gd name="T7" fmla="*/ 197 h 233"/>
                  <a:gd name="T8" fmla="*/ 118 w 180"/>
                  <a:gd name="T9" fmla="*/ 184 h 233"/>
                  <a:gd name="T10" fmla="*/ 104 w 180"/>
                  <a:gd name="T11" fmla="*/ 171 h 233"/>
                  <a:gd name="T12" fmla="*/ 91 w 180"/>
                  <a:gd name="T13" fmla="*/ 157 h 233"/>
                  <a:gd name="T14" fmla="*/ 79 w 180"/>
                  <a:gd name="T15" fmla="*/ 144 h 233"/>
                  <a:gd name="T16" fmla="*/ 67 w 180"/>
                  <a:gd name="T17" fmla="*/ 130 h 233"/>
                  <a:gd name="T18" fmla="*/ 56 w 180"/>
                  <a:gd name="T19" fmla="*/ 115 h 233"/>
                  <a:gd name="T20" fmla="*/ 46 w 180"/>
                  <a:gd name="T21" fmla="*/ 100 h 233"/>
                  <a:gd name="T22" fmla="*/ 37 w 180"/>
                  <a:gd name="T23" fmla="*/ 85 h 233"/>
                  <a:gd name="T24" fmla="*/ 28 w 180"/>
                  <a:gd name="T25" fmla="*/ 69 h 233"/>
                  <a:gd name="T26" fmla="*/ 19 w 180"/>
                  <a:gd name="T27" fmla="*/ 52 h 233"/>
                  <a:gd name="T28" fmla="*/ 12 w 180"/>
                  <a:gd name="T29" fmla="*/ 35 h 233"/>
                  <a:gd name="T30" fmla="*/ 5 w 180"/>
                  <a:gd name="T31" fmla="*/ 17 h 233"/>
                  <a:gd name="T32" fmla="*/ 0 w 180"/>
                  <a:gd name="T3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233">
                    <a:moveTo>
                      <a:pt x="180" y="233"/>
                    </a:moveTo>
                    <a:lnTo>
                      <a:pt x="163" y="221"/>
                    </a:lnTo>
                    <a:lnTo>
                      <a:pt x="147" y="209"/>
                    </a:lnTo>
                    <a:lnTo>
                      <a:pt x="132" y="197"/>
                    </a:lnTo>
                    <a:lnTo>
                      <a:pt x="118" y="184"/>
                    </a:lnTo>
                    <a:lnTo>
                      <a:pt x="104" y="171"/>
                    </a:lnTo>
                    <a:lnTo>
                      <a:pt x="91" y="157"/>
                    </a:lnTo>
                    <a:lnTo>
                      <a:pt x="79" y="144"/>
                    </a:lnTo>
                    <a:lnTo>
                      <a:pt x="67" y="130"/>
                    </a:lnTo>
                    <a:lnTo>
                      <a:pt x="56" y="115"/>
                    </a:lnTo>
                    <a:lnTo>
                      <a:pt x="46" y="100"/>
                    </a:lnTo>
                    <a:lnTo>
                      <a:pt x="37" y="85"/>
                    </a:lnTo>
                    <a:lnTo>
                      <a:pt x="28" y="69"/>
                    </a:lnTo>
                    <a:lnTo>
                      <a:pt x="19" y="52"/>
                    </a:lnTo>
                    <a:lnTo>
                      <a:pt x="12" y="35"/>
                    </a:lnTo>
                    <a:lnTo>
                      <a:pt x="5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4" name="Line 970"/>
              <p:cNvSpPr>
                <a:spLocks noChangeShapeType="1"/>
              </p:cNvSpPr>
              <p:nvPr/>
            </p:nvSpPr>
            <p:spPr bwMode="auto">
              <a:xfrm flipH="1" flipV="1">
                <a:off x="3310" y="3295"/>
                <a:ext cx="31" cy="6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5" name="Freeform 971"/>
              <p:cNvSpPr>
                <a:spLocks/>
              </p:cNvSpPr>
              <p:nvPr/>
            </p:nvSpPr>
            <p:spPr bwMode="auto">
              <a:xfrm>
                <a:off x="3310" y="3281"/>
                <a:ext cx="10" cy="14"/>
              </a:xfrm>
              <a:custGeom>
                <a:avLst/>
                <a:gdLst>
                  <a:gd name="T0" fmla="*/ 0 w 73"/>
                  <a:gd name="T1" fmla="*/ 113 h 113"/>
                  <a:gd name="T2" fmla="*/ 4 w 73"/>
                  <a:gd name="T3" fmla="*/ 105 h 113"/>
                  <a:gd name="T4" fmla="*/ 7 w 73"/>
                  <a:gd name="T5" fmla="*/ 98 h 113"/>
                  <a:gd name="T6" fmla="*/ 11 w 73"/>
                  <a:gd name="T7" fmla="*/ 89 h 113"/>
                  <a:gd name="T8" fmla="*/ 15 w 73"/>
                  <a:gd name="T9" fmla="*/ 82 h 113"/>
                  <a:gd name="T10" fmla="*/ 19 w 73"/>
                  <a:gd name="T11" fmla="*/ 75 h 113"/>
                  <a:gd name="T12" fmla="*/ 23 w 73"/>
                  <a:gd name="T13" fmla="*/ 67 h 113"/>
                  <a:gd name="T14" fmla="*/ 27 w 73"/>
                  <a:gd name="T15" fmla="*/ 60 h 113"/>
                  <a:gd name="T16" fmla="*/ 32 w 73"/>
                  <a:gd name="T17" fmla="*/ 53 h 113"/>
                  <a:gd name="T18" fmla="*/ 36 w 73"/>
                  <a:gd name="T19" fmla="*/ 46 h 113"/>
                  <a:gd name="T20" fmla="*/ 41 w 73"/>
                  <a:gd name="T21" fmla="*/ 39 h 113"/>
                  <a:gd name="T22" fmla="*/ 46 w 73"/>
                  <a:gd name="T23" fmla="*/ 32 h 113"/>
                  <a:gd name="T24" fmla="*/ 51 w 73"/>
                  <a:gd name="T25" fmla="*/ 26 h 113"/>
                  <a:gd name="T26" fmla="*/ 56 w 73"/>
                  <a:gd name="T27" fmla="*/ 19 h 113"/>
                  <a:gd name="T28" fmla="*/ 61 w 73"/>
                  <a:gd name="T29" fmla="*/ 12 h 113"/>
                  <a:gd name="T30" fmla="*/ 67 w 73"/>
                  <a:gd name="T31" fmla="*/ 6 h 113"/>
                  <a:gd name="T32" fmla="*/ 73 w 73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3">
                    <a:moveTo>
                      <a:pt x="0" y="113"/>
                    </a:moveTo>
                    <a:lnTo>
                      <a:pt x="4" y="105"/>
                    </a:lnTo>
                    <a:lnTo>
                      <a:pt x="7" y="98"/>
                    </a:lnTo>
                    <a:lnTo>
                      <a:pt x="11" y="89"/>
                    </a:lnTo>
                    <a:lnTo>
                      <a:pt x="15" y="82"/>
                    </a:lnTo>
                    <a:lnTo>
                      <a:pt x="19" y="75"/>
                    </a:lnTo>
                    <a:lnTo>
                      <a:pt x="23" y="67"/>
                    </a:lnTo>
                    <a:lnTo>
                      <a:pt x="27" y="60"/>
                    </a:lnTo>
                    <a:lnTo>
                      <a:pt x="32" y="53"/>
                    </a:lnTo>
                    <a:lnTo>
                      <a:pt x="36" y="46"/>
                    </a:lnTo>
                    <a:lnTo>
                      <a:pt x="41" y="39"/>
                    </a:lnTo>
                    <a:lnTo>
                      <a:pt x="46" y="32"/>
                    </a:lnTo>
                    <a:lnTo>
                      <a:pt x="51" y="26"/>
                    </a:lnTo>
                    <a:lnTo>
                      <a:pt x="56" y="19"/>
                    </a:lnTo>
                    <a:lnTo>
                      <a:pt x="61" y="12"/>
                    </a:lnTo>
                    <a:lnTo>
                      <a:pt x="67" y="6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6" name="Line 972"/>
              <p:cNvSpPr>
                <a:spLocks noChangeShapeType="1"/>
              </p:cNvSpPr>
              <p:nvPr/>
            </p:nvSpPr>
            <p:spPr bwMode="auto">
              <a:xfrm>
                <a:off x="3320" y="3281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7" name="Freeform 973"/>
              <p:cNvSpPr>
                <a:spLocks/>
              </p:cNvSpPr>
              <p:nvPr/>
            </p:nvSpPr>
            <p:spPr bwMode="auto">
              <a:xfrm>
                <a:off x="3323" y="3284"/>
                <a:ext cx="32" cy="86"/>
              </a:xfrm>
              <a:custGeom>
                <a:avLst/>
                <a:gdLst>
                  <a:gd name="T0" fmla="*/ 0 w 259"/>
                  <a:gd name="T1" fmla="*/ 0 h 690"/>
                  <a:gd name="T2" fmla="*/ 9 w 259"/>
                  <a:gd name="T3" fmla="*/ 45 h 690"/>
                  <a:gd name="T4" fmla="*/ 20 w 259"/>
                  <a:gd name="T5" fmla="*/ 91 h 690"/>
                  <a:gd name="T6" fmla="*/ 32 w 259"/>
                  <a:gd name="T7" fmla="*/ 135 h 690"/>
                  <a:gd name="T8" fmla="*/ 46 w 259"/>
                  <a:gd name="T9" fmla="*/ 179 h 690"/>
                  <a:gd name="T10" fmla="*/ 61 w 259"/>
                  <a:gd name="T11" fmla="*/ 223 h 690"/>
                  <a:gd name="T12" fmla="*/ 77 w 259"/>
                  <a:gd name="T13" fmla="*/ 266 h 690"/>
                  <a:gd name="T14" fmla="*/ 93 w 259"/>
                  <a:gd name="T15" fmla="*/ 309 h 690"/>
                  <a:gd name="T16" fmla="*/ 111 w 259"/>
                  <a:gd name="T17" fmla="*/ 351 h 690"/>
                  <a:gd name="T18" fmla="*/ 128 w 259"/>
                  <a:gd name="T19" fmla="*/ 394 h 690"/>
                  <a:gd name="T20" fmla="*/ 147 w 259"/>
                  <a:gd name="T21" fmla="*/ 436 h 690"/>
                  <a:gd name="T22" fmla="*/ 165 w 259"/>
                  <a:gd name="T23" fmla="*/ 478 h 690"/>
                  <a:gd name="T24" fmla="*/ 185 w 259"/>
                  <a:gd name="T25" fmla="*/ 521 h 690"/>
                  <a:gd name="T26" fmla="*/ 204 w 259"/>
                  <a:gd name="T27" fmla="*/ 562 h 690"/>
                  <a:gd name="T28" fmla="*/ 222 w 259"/>
                  <a:gd name="T29" fmla="*/ 604 h 690"/>
                  <a:gd name="T30" fmla="*/ 241 w 259"/>
                  <a:gd name="T31" fmla="*/ 646 h 690"/>
                  <a:gd name="T32" fmla="*/ 259 w 259"/>
                  <a:gd name="T33" fmla="*/ 69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690">
                    <a:moveTo>
                      <a:pt x="0" y="0"/>
                    </a:moveTo>
                    <a:lnTo>
                      <a:pt x="9" y="45"/>
                    </a:lnTo>
                    <a:lnTo>
                      <a:pt x="20" y="91"/>
                    </a:lnTo>
                    <a:lnTo>
                      <a:pt x="32" y="135"/>
                    </a:lnTo>
                    <a:lnTo>
                      <a:pt x="46" y="179"/>
                    </a:lnTo>
                    <a:lnTo>
                      <a:pt x="61" y="223"/>
                    </a:lnTo>
                    <a:lnTo>
                      <a:pt x="77" y="266"/>
                    </a:lnTo>
                    <a:lnTo>
                      <a:pt x="93" y="309"/>
                    </a:lnTo>
                    <a:lnTo>
                      <a:pt x="111" y="351"/>
                    </a:lnTo>
                    <a:lnTo>
                      <a:pt x="128" y="394"/>
                    </a:lnTo>
                    <a:lnTo>
                      <a:pt x="147" y="436"/>
                    </a:lnTo>
                    <a:lnTo>
                      <a:pt x="165" y="478"/>
                    </a:lnTo>
                    <a:lnTo>
                      <a:pt x="185" y="521"/>
                    </a:lnTo>
                    <a:lnTo>
                      <a:pt x="204" y="562"/>
                    </a:lnTo>
                    <a:lnTo>
                      <a:pt x="222" y="604"/>
                    </a:lnTo>
                    <a:lnTo>
                      <a:pt x="241" y="646"/>
                    </a:lnTo>
                    <a:lnTo>
                      <a:pt x="259" y="6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8" name="Freeform 974"/>
              <p:cNvSpPr>
                <a:spLocks/>
              </p:cNvSpPr>
              <p:nvPr/>
            </p:nvSpPr>
            <p:spPr bwMode="auto">
              <a:xfrm>
                <a:off x="3355" y="3370"/>
                <a:ext cx="43" cy="34"/>
              </a:xfrm>
              <a:custGeom>
                <a:avLst/>
                <a:gdLst>
                  <a:gd name="T0" fmla="*/ 0 w 346"/>
                  <a:gd name="T1" fmla="*/ 0 h 271"/>
                  <a:gd name="T2" fmla="*/ 20 w 346"/>
                  <a:gd name="T3" fmla="*/ 16 h 271"/>
                  <a:gd name="T4" fmla="*/ 42 w 346"/>
                  <a:gd name="T5" fmla="*/ 33 h 271"/>
                  <a:gd name="T6" fmla="*/ 63 w 346"/>
                  <a:gd name="T7" fmla="*/ 50 h 271"/>
                  <a:gd name="T8" fmla="*/ 84 w 346"/>
                  <a:gd name="T9" fmla="*/ 67 h 271"/>
                  <a:gd name="T10" fmla="*/ 105 w 346"/>
                  <a:gd name="T11" fmla="*/ 85 h 271"/>
                  <a:gd name="T12" fmla="*/ 126 w 346"/>
                  <a:gd name="T13" fmla="*/ 103 h 271"/>
                  <a:gd name="T14" fmla="*/ 147 w 346"/>
                  <a:gd name="T15" fmla="*/ 120 h 271"/>
                  <a:gd name="T16" fmla="*/ 170 w 346"/>
                  <a:gd name="T17" fmla="*/ 139 h 271"/>
                  <a:gd name="T18" fmla="*/ 191 w 346"/>
                  <a:gd name="T19" fmla="*/ 157 h 271"/>
                  <a:gd name="T20" fmla="*/ 213 w 346"/>
                  <a:gd name="T21" fmla="*/ 174 h 271"/>
                  <a:gd name="T22" fmla="*/ 234 w 346"/>
                  <a:gd name="T23" fmla="*/ 192 h 271"/>
                  <a:gd name="T24" fmla="*/ 256 w 346"/>
                  <a:gd name="T25" fmla="*/ 208 h 271"/>
                  <a:gd name="T26" fmla="*/ 278 w 346"/>
                  <a:gd name="T27" fmla="*/ 225 h 271"/>
                  <a:gd name="T28" fmla="*/ 301 w 346"/>
                  <a:gd name="T29" fmla="*/ 241 h 271"/>
                  <a:gd name="T30" fmla="*/ 323 w 346"/>
                  <a:gd name="T31" fmla="*/ 256 h 271"/>
                  <a:gd name="T32" fmla="*/ 346 w 346"/>
                  <a:gd name="T33" fmla="*/ 271 h 2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71">
                    <a:moveTo>
                      <a:pt x="0" y="0"/>
                    </a:moveTo>
                    <a:lnTo>
                      <a:pt x="20" y="16"/>
                    </a:lnTo>
                    <a:lnTo>
                      <a:pt x="42" y="33"/>
                    </a:lnTo>
                    <a:lnTo>
                      <a:pt x="63" y="50"/>
                    </a:lnTo>
                    <a:lnTo>
                      <a:pt x="84" y="67"/>
                    </a:lnTo>
                    <a:lnTo>
                      <a:pt x="105" y="85"/>
                    </a:lnTo>
                    <a:lnTo>
                      <a:pt x="126" y="103"/>
                    </a:lnTo>
                    <a:lnTo>
                      <a:pt x="147" y="120"/>
                    </a:lnTo>
                    <a:lnTo>
                      <a:pt x="170" y="139"/>
                    </a:lnTo>
                    <a:lnTo>
                      <a:pt x="191" y="157"/>
                    </a:lnTo>
                    <a:lnTo>
                      <a:pt x="213" y="174"/>
                    </a:lnTo>
                    <a:lnTo>
                      <a:pt x="234" y="192"/>
                    </a:lnTo>
                    <a:lnTo>
                      <a:pt x="256" y="208"/>
                    </a:lnTo>
                    <a:lnTo>
                      <a:pt x="278" y="225"/>
                    </a:lnTo>
                    <a:lnTo>
                      <a:pt x="301" y="241"/>
                    </a:lnTo>
                    <a:lnTo>
                      <a:pt x="323" y="256"/>
                    </a:lnTo>
                    <a:lnTo>
                      <a:pt x="346" y="2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79" name="Line 975"/>
              <p:cNvSpPr>
                <a:spLocks noChangeShapeType="1"/>
              </p:cNvSpPr>
              <p:nvPr/>
            </p:nvSpPr>
            <p:spPr bwMode="auto">
              <a:xfrm>
                <a:off x="3398" y="3404"/>
                <a:ext cx="1" cy="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0" name="Freeform 976"/>
              <p:cNvSpPr>
                <a:spLocks/>
              </p:cNvSpPr>
              <p:nvPr/>
            </p:nvSpPr>
            <p:spPr bwMode="auto">
              <a:xfrm>
                <a:off x="3323" y="3259"/>
                <a:ext cx="74" cy="139"/>
              </a:xfrm>
              <a:custGeom>
                <a:avLst/>
                <a:gdLst>
                  <a:gd name="T0" fmla="*/ 570 w 598"/>
                  <a:gd name="T1" fmla="*/ 1094 h 1114"/>
                  <a:gd name="T2" fmla="*/ 511 w 598"/>
                  <a:gd name="T3" fmla="*/ 1055 h 1114"/>
                  <a:gd name="T4" fmla="*/ 449 w 598"/>
                  <a:gd name="T5" fmla="*/ 1014 h 1114"/>
                  <a:gd name="T6" fmla="*/ 388 w 598"/>
                  <a:gd name="T7" fmla="*/ 972 h 1114"/>
                  <a:gd name="T8" fmla="*/ 331 w 598"/>
                  <a:gd name="T9" fmla="*/ 926 h 1114"/>
                  <a:gd name="T10" fmla="*/ 280 w 598"/>
                  <a:gd name="T11" fmla="*/ 875 h 1114"/>
                  <a:gd name="T12" fmla="*/ 240 w 598"/>
                  <a:gd name="T13" fmla="*/ 817 h 1114"/>
                  <a:gd name="T14" fmla="*/ 214 w 598"/>
                  <a:gd name="T15" fmla="*/ 752 h 1114"/>
                  <a:gd name="T16" fmla="*/ 190 w 598"/>
                  <a:gd name="T17" fmla="*/ 682 h 1114"/>
                  <a:gd name="T18" fmla="*/ 159 w 598"/>
                  <a:gd name="T19" fmla="*/ 614 h 1114"/>
                  <a:gd name="T20" fmla="*/ 132 w 598"/>
                  <a:gd name="T21" fmla="*/ 543 h 1114"/>
                  <a:gd name="T22" fmla="*/ 108 w 598"/>
                  <a:gd name="T23" fmla="*/ 472 h 1114"/>
                  <a:gd name="T24" fmla="*/ 85 w 598"/>
                  <a:gd name="T25" fmla="*/ 400 h 1114"/>
                  <a:gd name="T26" fmla="*/ 63 w 598"/>
                  <a:gd name="T27" fmla="*/ 329 h 1114"/>
                  <a:gd name="T28" fmla="*/ 40 w 598"/>
                  <a:gd name="T29" fmla="*/ 257 h 1114"/>
                  <a:gd name="T30" fmla="*/ 13 w 598"/>
                  <a:gd name="T31" fmla="*/ 187 h 1114"/>
                  <a:gd name="T32" fmla="*/ 2 w 598"/>
                  <a:gd name="T33" fmla="*/ 141 h 1114"/>
                  <a:gd name="T34" fmla="*/ 8 w 598"/>
                  <a:gd name="T35" fmla="*/ 120 h 1114"/>
                  <a:gd name="T36" fmla="*/ 18 w 598"/>
                  <a:gd name="T37" fmla="*/ 98 h 1114"/>
                  <a:gd name="T38" fmla="*/ 29 w 598"/>
                  <a:gd name="T39" fmla="*/ 79 h 1114"/>
                  <a:gd name="T40" fmla="*/ 43 w 598"/>
                  <a:gd name="T41" fmla="*/ 60 h 1114"/>
                  <a:gd name="T42" fmla="*/ 57 w 598"/>
                  <a:gd name="T43" fmla="*/ 42 h 1114"/>
                  <a:gd name="T44" fmla="*/ 72 w 598"/>
                  <a:gd name="T45" fmla="*/ 24 h 1114"/>
                  <a:gd name="T46" fmla="*/ 86 w 598"/>
                  <a:gd name="T47" fmla="*/ 8 h 1114"/>
                  <a:gd name="T48" fmla="*/ 109 w 598"/>
                  <a:gd name="T49" fmla="*/ 54 h 1114"/>
                  <a:gd name="T50" fmla="*/ 146 w 598"/>
                  <a:gd name="T51" fmla="*/ 160 h 1114"/>
                  <a:gd name="T52" fmla="*/ 192 w 598"/>
                  <a:gd name="T53" fmla="*/ 261 h 1114"/>
                  <a:gd name="T54" fmla="*/ 240 w 598"/>
                  <a:gd name="T55" fmla="*/ 363 h 1114"/>
                  <a:gd name="T56" fmla="*/ 288 w 598"/>
                  <a:gd name="T57" fmla="*/ 464 h 1114"/>
                  <a:gd name="T58" fmla="*/ 333 w 598"/>
                  <a:gd name="T59" fmla="*/ 567 h 1114"/>
                  <a:gd name="T60" fmla="*/ 368 w 598"/>
                  <a:gd name="T61" fmla="*/ 673 h 1114"/>
                  <a:gd name="T62" fmla="*/ 392 w 598"/>
                  <a:gd name="T63" fmla="*/ 784 h 1114"/>
                  <a:gd name="T64" fmla="*/ 411 w 598"/>
                  <a:gd name="T65" fmla="*/ 858 h 1114"/>
                  <a:gd name="T66" fmla="*/ 441 w 598"/>
                  <a:gd name="T67" fmla="*/ 890 h 1114"/>
                  <a:gd name="T68" fmla="*/ 474 w 598"/>
                  <a:gd name="T69" fmla="*/ 918 h 1114"/>
                  <a:gd name="T70" fmla="*/ 509 w 598"/>
                  <a:gd name="T71" fmla="*/ 945 h 1114"/>
                  <a:gd name="T72" fmla="*/ 541 w 598"/>
                  <a:gd name="T73" fmla="*/ 974 h 1114"/>
                  <a:gd name="T74" fmla="*/ 570 w 598"/>
                  <a:gd name="T75" fmla="*/ 1006 h 1114"/>
                  <a:gd name="T76" fmla="*/ 590 w 598"/>
                  <a:gd name="T77" fmla="*/ 1044 h 1114"/>
                  <a:gd name="T78" fmla="*/ 598 w 598"/>
                  <a:gd name="T79" fmla="*/ 1088 h 1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98" h="1114">
                    <a:moveTo>
                      <a:pt x="598" y="1114"/>
                    </a:moveTo>
                    <a:lnTo>
                      <a:pt x="570" y="1094"/>
                    </a:lnTo>
                    <a:lnTo>
                      <a:pt x="540" y="1075"/>
                    </a:lnTo>
                    <a:lnTo>
                      <a:pt x="511" y="1055"/>
                    </a:lnTo>
                    <a:lnTo>
                      <a:pt x="480" y="1036"/>
                    </a:lnTo>
                    <a:lnTo>
                      <a:pt x="449" y="1014"/>
                    </a:lnTo>
                    <a:lnTo>
                      <a:pt x="418" y="994"/>
                    </a:lnTo>
                    <a:lnTo>
                      <a:pt x="388" y="972"/>
                    </a:lnTo>
                    <a:lnTo>
                      <a:pt x="358" y="950"/>
                    </a:lnTo>
                    <a:lnTo>
                      <a:pt x="331" y="926"/>
                    </a:lnTo>
                    <a:lnTo>
                      <a:pt x="305" y="902"/>
                    </a:lnTo>
                    <a:lnTo>
                      <a:pt x="280" y="875"/>
                    </a:lnTo>
                    <a:lnTo>
                      <a:pt x="258" y="847"/>
                    </a:lnTo>
                    <a:lnTo>
                      <a:pt x="240" y="817"/>
                    </a:lnTo>
                    <a:lnTo>
                      <a:pt x="225" y="786"/>
                    </a:lnTo>
                    <a:lnTo>
                      <a:pt x="214" y="752"/>
                    </a:lnTo>
                    <a:lnTo>
                      <a:pt x="207" y="717"/>
                    </a:lnTo>
                    <a:lnTo>
                      <a:pt x="190" y="682"/>
                    </a:lnTo>
                    <a:lnTo>
                      <a:pt x="174" y="648"/>
                    </a:lnTo>
                    <a:lnTo>
                      <a:pt x="159" y="614"/>
                    </a:lnTo>
                    <a:lnTo>
                      <a:pt x="145" y="579"/>
                    </a:lnTo>
                    <a:lnTo>
                      <a:pt x="132" y="543"/>
                    </a:lnTo>
                    <a:lnTo>
                      <a:pt x="120" y="508"/>
                    </a:lnTo>
                    <a:lnTo>
                      <a:pt x="108" y="472"/>
                    </a:lnTo>
                    <a:lnTo>
                      <a:pt x="97" y="437"/>
                    </a:lnTo>
                    <a:lnTo>
                      <a:pt x="85" y="400"/>
                    </a:lnTo>
                    <a:lnTo>
                      <a:pt x="74" y="364"/>
                    </a:lnTo>
                    <a:lnTo>
                      <a:pt x="63" y="329"/>
                    </a:lnTo>
                    <a:lnTo>
                      <a:pt x="52" y="293"/>
                    </a:lnTo>
                    <a:lnTo>
                      <a:pt x="40" y="257"/>
                    </a:lnTo>
                    <a:lnTo>
                      <a:pt x="26" y="222"/>
                    </a:lnTo>
                    <a:lnTo>
                      <a:pt x="13" y="187"/>
                    </a:lnTo>
                    <a:lnTo>
                      <a:pt x="0" y="153"/>
                    </a:lnTo>
                    <a:lnTo>
                      <a:pt x="2" y="141"/>
                    </a:lnTo>
                    <a:lnTo>
                      <a:pt x="5" y="131"/>
                    </a:lnTo>
                    <a:lnTo>
                      <a:pt x="8" y="120"/>
                    </a:lnTo>
                    <a:lnTo>
                      <a:pt x="13" y="108"/>
                    </a:lnTo>
                    <a:lnTo>
                      <a:pt x="18" y="98"/>
                    </a:lnTo>
                    <a:lnTo>
                      <a:pt x="23" y="88"/>
                    </a:lnTo>
                    <a:lnTo>
                      <a:pt x="29" y="79"/>
                    </a:lnTo>
                    <a:lnTo>
                      <a:pt x="37" y="69"/>
                    </a:lnTo>
                    <a:lnTo>
                      <a:pt x="43" y="60"/>
                    </a:lnTo>
                    <a:lnTo>
                      <a:pt x="50" y="51"/>
                    </a:lnTo>
                    <a:lnTo>
                      <a:pt x="57" y="42"/>
                    </a:lnTo>
                    <a:lnTo>
                      <a:pt x="65" y="33"/>
                    </a:lnTo>
                    <a:lnTo>
                      <a:pt x="72" y="24"/>
                    </a:lnTo>
                    <a:lnTo>
                      <a:pt x="79" y="16"/>
                    </a:lnTo>
                    <a:lnTo>
                      <a:pt x="86" y="8"/>
                    </a:lnTo>
                    <a:lnTo>
                      <a:pt x="94" y="0"/>
                    </a:lnTo>
                    <a:lnTo>
                      <a:pt x="109" y="54"/>
                    </a:lnTo>
                    <a:lnTo>
                      <a:pt x="126" y="107"/>
                    </a:lnTo>
                    <a:lnTo>
                      <a:pt x="146" y="160"/>
                    </a:lnTo>
                    <a:lnTo>
                      <a:pt x="169" y="211"/>
                    </a:lnTo>
                    <a:lnTo>
                      <a:pt x="192" y="261"/>
                    </a:lnTo>
                    <a:lnTo>
                      <a:pt x="216" y="313"/>
                    </a:lnTo>
                    <a:lnTo>
                      <a:pt x="240" y="363"/>
                    </a:lnTo>
                    <a:lnTo>
                      <a:pt x="264" y="413"/>
                    </a:lnTo>
                    <a:lnTo>
                      <a:pt x="288" y="464"/>
                    </a:lnTo>
                    <a:lnTo>
                      <a:pt x="312" y="515"/>
                    </a:lnTo>
                    <a:lnTo>
                      <a:pt x="333" y="567"/>
                    </a:lnTo>
                    <a:lnTo>
                      <a:pt x="352" y="620"/>
                    </a:lnTo>
                    <a:lnTo>
                      <a:pt x="368" y="673"/>
                    </a:lnTo>
                    <a:lnTo>
                      <a:pt x="382" y="728"/>
                    </a:lnTo>
                    <a:lnTo>
                      <a:pt x="392" y="784"/>
                    </a:lnTo>
                    <a:lnTo>
                      <a:pt x="399" y="842"/>
                    </a:lnTo>
                    <a:lnTo>
                      <a:pt x="411" y="858"/>
                    </a:lnTo>
                    <a:lnTo>
                      <a:pt x="424" y="875"/>
                    </a:lnTo>
                    <a:lnTo>
                      <a:pt x="441" y="890"/>
                    </a:lnTo>
                    <a:lnTo>
                      <a:pt x="457" y="904"/>
                    </a:lnTo>
                    <a:lnTo>
                      <a:pt x="474" y="918"/>
                    </a:lnTo>
                    <a:lnTo>
                      <a:pt x="491" y="931"/>
                    </a:lnTo>
                    <a:lnTo>
                      <a:pt x="509" y="945"/>
                    </a:lnTo>
                    <a:lnTo>
                      <a:pt x="525" y="960"/>
                    </a:lnTo>
                    <a:lnTo>
                      <a:pt x="541" y="974"/>
                    </a:lnTo>
                    <a:lnTo>
                      <a:pt x="556" y="990"/>
                    </a:lnTo>
                    <a:lnTo>
                      <a:pt x="570" y="1006"/>
                    </a:lnTo>
                    <a:lnTo>
                      <a:pt x="581" y="1025"/>
                    </a:lnTo>
                    <a:lnTo>
                      <a:pt x="590" y="1044"/>
                    </a:lnTo>
                    <a:lnTo>
                      <a:pt x="595" y="1065"/>
                    </a:lnTo>
                    <a:lnTo>
                      <a:pt x="598" y="1088"/>
                    </a:lnTo>
                    <a:lnTo>
                      <a:pt x="598" y="1114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1" name="Freeform 977"/>
              <p:cNvSpPr>
                <a:spLocks/>
              </p:cNvSpPr>
              <p:nvPr/>
            </p:nvSpPr>
            <p:spPr bwMode="auto">
              <a:xfrm>
                <a:off x="3349" y="3349"/>
                <a:ext cx="48" cy="49"/>
              </a:xfrm>
              <a:custGeom>
                <a:avLst/>
                <a:gdLst>
                  <a:gd name="T0" fmla="*/ 391 w 391"/>
                  <a:gd name="T1" fmla="*/ 397 h 397"/>
                  <a:gd name="T2" fmla="*/ 363 w 391"/>
                  <a:gd name="T3" fmla="*/ 377 h 397"/>
                  <a:gd name="T4" fmla="*/ 333 w 391"/>
                  <a:gd name="T5" fmla="*/ 358 h 397"/>
                  <a:gd name="T6" fmla="*/ 304 w 391"/>
                  <a:gd name="T7" fmla="*/ 338 h 397"/>
                  <a:gd name="T8" fmla="*/ 273 w 391"/>
                  <a:gd name="T9" fmla="*/ 319 h 397"/>
                  <a:gd name="T10" fmla="*/ 242 w 391"/>
                  <a:gd name="T11" fmla="*/ 297 h 397"/>
                  <a:gd name="T12" fmla="*/ 211 w 391"/>
                  <a:gd name="T13" fmla="*/ 277 h 397"/>
                  <a:gd name="T14" fmla="*/ 181 w 391"/>
                  <a:gd name="T15" fmla="*/ 255 h 397"/>
                  <a:gd name="T16" fmla="*/ 151 w 391"/>
                  <a:gd name="T17" fmla="*/ 233 h 397"/>
                  <a:gd name="T18" fmla="*/ 124 w 391"/>
                  <a:gd name="T19" fmla="*/ 209 h 397"/>
                  <a:gd name="T20" fmla="*/ 98 w 391"/>
                  <a:gd name="T21" fmla="*/ 185 h 397"/>
                  <a:gd name="T22" fmla="*/ 73 w 391"/>
                  <a:gd name="T23" fmla="*/ 158 h 397"/>
                  <a:gd name="T24" fmla="*/ 51 w 391"/>
                  <a:gd name="T25" fmla="*/ 130 h 397"/>
                  <a:gd name="T26" fmla="*/ 33 w 391"/>
                  <a:gd name="T27" fmla="*/ 100 h 397"/>
                  <a:gd name="T28" fmla="*/ 18 w 391"/>
                  <a:gd name="T29" fmla="*/ 69 h 397"/>
                  <a:gd name="T30" fmla="*/ 7 w 391"/>
                  <a:gd name="T31" fmla="*/ 35 h 397"/>
                  <a:gd name="T32" fmla="*/ 0 w 391"/>
                  <a:gd name="T33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397">
                    <a:moveTo>
                      <a:pt x="391" y="397"/>
                    </a:moveTo>
                    <a:lnTo>
                      <a:pt x="363" y="377"/>
                    </a:lnTo>
                    <a:lnTo>
                      <a:pt x="333" y="358"/>
                    </a:lnTo>
                    <a:lnTo>
                      <a:pt x="304" y="338"/>
                    </a:lnTo>
                    <a:lnTo>
                      <a:pt x="273" y="319"/>
                    </a:lnTo>
                    <a:lnTo>
                      <a:pt x="242" y="297"/>
                    </a:lnTo>
                    <a:lnTo>
                      <a:pt x="211" y="277"/>
                    </a:lnTo>
                    <a:lnTo>
                      <a:pt x="181" y="255"/>
                    </a:lnTo>
                    <a:lnTo>
                      <a:pt x="151" y="233"/>
                    </a:lnTo>
                    <a:lnTo>
                      <a:pt x="124" y="209"/>
                    </a:lnTo>
                    <a:lnTo>
                      <a:pt x="98" y="185"/>
                    </a:lnTo>
                    <a:lnTo>
                      <a:pt x="73" y="158"/>
                    </a:lnTo>
                    <a:lnTo>
                      <a:pt x="51" y="130"/>
                    </a:lnTo>
                    <a:lnTo>
                      <a:pt x="33" y="100"/>
                    </a:lnTo>
                    <a:lnTo>
                      <a:pt x="18" y="69"/>
                    </a:lnTo>
                    <a:lnTo>
                      <a:pt x="7" y="3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2" name="Freeform 978"/>
              <p:cNvSpPr>
                <a:spLocks/>
              </p:cNvSpPr>
              <p:nvPr/>
            </p:nvSpPr>
            <p:spPr bwMode="auto">
              <a:xfrm>
                <a:off x="3323" y="3278"/>
                <a:ext cx="26" cy="71"/>
              </a:xfrm>
              <a:custGeom>
                <a:avLst/>
                <a:gdLst>
                  <a:gd name="T0" fmla="*/ 207 w 207"/>
                  <a:gd name="T1" fmla="*/ 564 h 564"/>
                  <a:gd name="T2" fmla="*/ 190 w 207"/>
                  <a:gd name="T3" fmla="*/ 529 h 564"/>
                  <a:gd name="T4" fmla="*/ 174 w 207"/>
                  <a:gd name="T5" fmla="*/ 495 h 564"/>
                  <a:gd name="T6" fmla="*/ 159 w 207"/>
                  <a:gd name="T7" fmla="*/ 461 h 564"/>
                  <a:gd name="T8" fmla="*/ 145 w 207"/>
                  <a:gd name="T9" fmla="*/ 426 h 564"/>
                  <a:gd name="T10" fmla="*/ 132 w 207"/>
                  <a:gd name="T11" fmla="*/ 390 h 564"/>
                  <a:gd name="T12" fmla="*/ 120 w 207"/>
                  <a:gd name="T13" fmla="*/ 355 h 564"/>
                  <a:gd name="T14" fmla="*/ 108 w 207"/>
                  <a:gd name="T15" fmla="*/ 319 h 564"/>
                  <a:gd name="T16" fmla="*/ 97 w 207"/>
                  <a:gd name="T17" fmla="*/ 284 h 564"/>
                  <a:gd name="T18" fmla="*/ 85 w 207"/>
                  <a:gd name="T19" fmla="*/ 247 h 564"/>
                  <a:gd name="T20" fmla="*/ 74 w 207"/>
                  <a:gd name="T21" fmla="*/ 211 h 564"/>
                  <a:gd name="T22" fmla="*/ 63 w 207"/>
                  <a:gd name="T23" fmla="*/ 176 h 564"/>
                  <a:gd name="T24" fmla="*/ 52 w 207"/>
                  <a:gd name="T25" fmla="*/ 140 h 564"/>
                  <a:gd name="T26" fmla="*/ 40 w 207"/>
                  <a:gd name="T27" fmla="*/ 104 h 564"/>
                  <a:gd name="T28" fmla="*/ 26 w 207"/>
                  <a:gd name="T29" fmla="*/ 69 h 564"/>
                  <a:gd name="T30" fmla="*/ 13 w 207"/>
                  <a:gd name="T31" fmla="*/ 34 h 564"/>
                  <a:gd name="T32" fmla="*/ 0 w 207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564">
                    <a:moveTo>
                      <a:pt x="207" y="564"/>
                    </a:moveTo>
                    <a:lnTo>
                      <a:pt x="190" y="529"/>
                    </a:lnTo>
                    <a:lnTo>
                      <a:pt x="174" y="495"/>
                    </a:lnTo>
                    <a:lnTo>
                      <a:pt x="159" y="461"/>
                    </a:lnTo>
                    <a:lnTo>
                      <a:pt x="145" y="426"/>
                    </a:lnTo>
                    <a:lnTo>
                      <a:pt x="132" y="390"/>
                    </a:lnTo>
                    <a:lnTo>
                      <a:pt x="120" y="355"/>
                    </a:lnTo>
                    <a:lnTo>
                      <a:pt x="108" y="319"/>
                    </a:lnTo>
                    <a:lnTo>
                      <a:pt x="97" y="284"/>
                    </a:lnTo>
                    <a:lnTo>
                      <a:pt x="85" y="247"/>
                    </a:lnTo>
                    <a:lnTo>
                      <a:pt x="74" y="211"/>
                    </a:lnTo>
                    <a:lnTo>
                      <a:pt x="63" y="176"/>
                    </a:lnTo>
                    <a:lnTo>
                      <a:pt x="52" y="140"/>
                    </a:lnTo>
                    <a:lnTo>
                      <a:pt x="40" y="104"/>
                    </a:lnTo>
                    <a:lnTo>
                      <a:pt x="26" y="69"/>
                    </a:lnTo>
                    <a:lnTo>
                      <a:pt x="13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3" name="Freeform 979"/>
              <p:cNvSpPr>
                <a:spLocks/>
              </p:cNvSpPr>
              <p:nvPr/>
            </p:nvSpPr>
            <p:spPr bwMode="auto">
              <a:xfrm>
                <a:off x="3323" y="3259"/>
                <a:ext cx="11" cy="19"/>
              </a:xfrm>
              <a:custGeom>
                <a:avLst/>
                <a:gdLst>
                  <a:gd name="T0" fmla="*/ 0 w 94"/>
                  <a:gd name="T1" fmla="*/ 153 h 153"/>
                  <a:gd name="T2" fmla="*/ 2 w 94"/>
                  <a:gd name="T3" fmla="*/ 141 h 153"/>
                  <a:gd name="T4" fmla="*/ 5 w 94"/>
                  <a:gd name="T5" fmla="*/ 131 h 153"/>
                  <a:gd name="T6" fmla="*/ 8 w 94"/>
                  <a:gd name="T7" fmla="*/ 120 h 153"/>
                  <a:gd name="T8" fmla="*/ 13 w 94"/>
                  <a:gd name="T9" fmla="*/ 108 h 153"/>
                  <a:gd name="T10" fmla="*/ 18 w 94"/>
                  <a:gd name="T11" fmla="*/ 98 h 153"/>
                  <a:gd name="T12" fmla="*/ 23 w 94"/>
                  <a:gd name="T13" fmla="*/ 88 h 153"/>
                  <a:gd name="T14" fmla="*/ 29 w 94"/>
                  <a:gd name="T15" fmla="*/ 79 h 153"/>
                  <a:gd name="T16" fmla="*/ 37 w 94"/>
                  <a:gd name="T17" fmla="*/ 69 h 153"/>
                  <a:gd name="T18" fmla="*/ 43 w 94"/>
                  <a:gd name="T19" fmla="*/ 60 h 153"/>
                  <a:gd name="T20" fmla="*/ 50 w 94"/>
                  <a:gd name="T21" fmla="*/ 51 h 153"/>
                  <a:gd name="T22" fmla="*/ 57 w 94"/>
                  <a:gd name="T23" fmla="*/ 42 h 153"/>
                  <a:gd name="T24" fmla="*/ 65 w 94"/>
                  <a:gd name="T25" fmla="*/ 33 h 153"/>
                  <a:gd name="T26" fmla="*/ 72 w 94"/>
                  <a:gd name="T27" fmla="*/ 24 h 153"/>
                  <a:gd name="T28" fmla="*/ 79 w 94"/>
                  <a:gd name="T29" fmla="*/ 16 h 153"/>
                  <a:gd name="T30" fmla="*/ 86 w 94"/>
                  <a:gd name="T31" fmla="*/ 8 h 153"/>
                  <a:gd name="T32" fmla="*/ 94 w 94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53">
                    <a:moveTo>
                      <a:pt x="0" y="153"/>
                    </a:moveTo>
                    <a:lnTo>
                      <a:pt x="2" y="141"/>
                    </a:lnTo>
                    <a:lnTo>
                      <a:pt x="5" y="131"/>
                    </a:lnTo>
                    <a:lnTo>
                      <a:pt x="8" y="120"/>
                    </a:lnTo>
                    <a:lnTo>
                      <a:pt x="13" y="108"/>
                    </a:lnTo>
                    <a:lnTo>
                      <a:pt x="18" y="98"/>
                    </a:lnTo>
                    <a:lnTo>
                      <a:pt x="23" y="88"/>
                    </a:lnTo>
                    <a:lnTo>
                      <a:pt x="29" y="79"/>
                    </a:lnTo>
                    <a:lnTo>
                      <a:pt x="37" y="69"/>
                    </a:lnTo>
                    <a:lnTo>
                      <a:pt x="43" y="60"/>
                    </a:lnTo>
                    <a:lnTo>
                      <a:pt x="50" y="51"/>
                    </a:lnTo>
                    <a:lnTo>
                      <a:pt x="57" y="42"/>
                    </a:lnTo>
                    <a:lnTo>
                      <a:pt x="65" y="33"/>
                    </a:lnTo>
                    <a:lnTo>
                      <a:pt x="72" y="24"/>
                    </a:lnTo>
                    <a:lnTo>
                      <a:pt x="79" y="16"/>
                    </a:lnTo>
                    <a:lnTo>
                      <a:pt x="86" y="8"/>
                    </a:lnTo>
                    <a:lnTo>
                      <a:pt x="9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4" name="Freeform 980"/>
              <p:cNvSpPr>
                <a:spLocks/>
              </p:cNvSpPr>
              <p:nvPr/>
            </p:nvSpPr>
            <p:spPr bwMode="auto">
              <a:xfrm>
                <a:off x="3334" y="3259"/>
                <a:ext cx="39" cy="105"/>
              </a:xfrm>
              <a:custGeom>
                <a:avLst/>
                <a:gdLst>
                  <a:gd name="T0" fmla="*/ 0 w 305"/>
                  <a:gd name="T1" fmla="*/ 0 h 842"/>
                  <a:gd name="T2" fmla="*/ 15 w 305"/>
                  <a:gd name="T3" fmla="*/ 54 h 842"/>
                  <a:gd name="T4" fmla="*/ 32 w 305"/>
                  <a:gd name="T5" fmla="*/ 107 h 842"/>
                  <a:gd name="T6" fmla="*/ 52 w 305"/>
                  <a:gd name="T7" fmla="*/ 160 h 842"/>
                  <a:gd name="T8" fmla="*/ 75 w 305"/>
                  <a:gd name="T9" fmla="*/ 211 h 842"/>
                  <a:gd name="T10" fmla="*/ 98 w 305"/>
                  <a:gd name="T11" fmla="*/ 261 h 842"/>
                  <a:gd name="T12" fmla="*/ 122 w 305"/>
                  <a:gd name="T13" fmla="*/ 313 h 842"/>
                  <a:gd name="T14" fmla="*/ 146 w 305"/>
                  <a:gd name="T15" fmla="*/ 363 h 842"/>
                  <a:gd name="T16" fmla="*/ 170 w 305"/>
                  <a:gd name="T17" fmla="*/ 413 h 842"/>
                  <a:gd name="T18" fmla="*/ 194 w 305"/>
                  <a:gd name="T19" fmla="*/ 464 h 842"/>
                  <a:gd name="T20" fmla="*/ 218 w 305"/>
                  <a:gd name="T21" fmla="*/ 515 h 842"/>
                  <a:gd name="T22" fmla="*/ 239 w 305"/>
                  <a:gd name="T23" fmla="*/ 567 h 842"/>
                  <a:gd name="T24" fmla="*/ 258 w 305"/>
                  <a:gd name="T25" fmla="*/ 620 h 842"/>
                  <a:gd name="T26" fmla="*/ 274 w 305"/>
                  <a:gd name="T27" fmla="*/ 673 h 842"/>
                  <a:gd name="T28" fmla="*/ 288 w 305"/>
                  <a:gd name="T29" fmla="*/ 728 h 842"/>
                  <a:gd name="T30" fmla="*/ 298 w 305"/>
                  <a:gd name="T31" fmla="*/ 784 h 842"/>
                  <a:gd name="T32" fmla="*/ 305 w 305"/>
                  <a:gd name="T33" fmla="*/ 842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842">
                    <a:moveTo>
                      <a:pt x="0" y="0"/>
                    </a:moveTo>
                    <a:lnTo>
                      <a:pt x="15" y="54"/>
                    </a:lnTo>
                    <a:lnTo>
                      <a:pt x="32" y="107"/>
                    </a:lnTo>
                    <a:lnTo>
                      <a:pt x="52" y="160"/>
                    </a:lnTo>
                    <a:lnTo>
                      <a:pt x="75" y="211"/>
                    </a:lnTo>
                    <a:lnTo>
                      <a:pt x="98" y="261"/>
                    </a:lnTo>
                    <a:lnTo>
                      <a:pt x="122" y="313"/>
                    </a:lnTo>
                    <a:lnTo>
                      <a:pt x="146" y="363"/>
                    </a:lnTo>
                    <a:lnTo>
                      <a:pt x="170" y="413"/>
                    </a:lnTo>
                    <a:lnTo>
                      <a:pt x="194" y="464"/>
                    </a:lnTo>
                    <a:lnTo>
                      <a:pt x="218" y="515"/>
                    </a:lnTo>
                    <a:lnTo>
                      <a:pt x="239" y="567"/>
                    </a:lnTo>
                    <a:lnTo>
                      <a:pt x="258" y="620"/>
                    </a:lnTo>
                    <a:lnTo>
                      <a:pt x="274" y="673"/>
                    </a:lnTo>
                    <a:lnTo>
                      <a:pt x="288" y="728"/>
                    </a:lnTo>
                    <a:lnTo>
                      <a:pt x="298" y="784"/>
                    </a:lnTo>
                    <a:lnTo>
                      <a:pt x="305" y="8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5" name="Freeform 981"/>
              <p:cNvSpPr>
                <a:spLocks/>
              </p:cNvSpPr>
              <p:nvPr/>
            </p:nvSpPr>
            <p:spPr bwMode="auto">
              <a:xfrm>
                <a:off x="3373" y="3364"/>
                <a:ext cx="24" cy="34"/>
              </a:xfrm>
              <a:custGeom>
                <a:avLst/>
                <a:gdLst>
                  <a:gd name="T0" fmla="*/ 0 w 199"/>
                  <a:gd name="T1" fmla="*/ 0 h 272"/>
                  <a:gd name="T2" fmla="*/ 12 w 199"/>
                  <a:gd name="T3" fmla="*/ 16 h 272"/>
                  <a:gd name="T4" fmla="*/ 25 w 199"/>
                  <a:gd name="T5" fmla="*/ 33 h 272"/>
                  <a:gd name="T6" fmla="*/ 42 w 199"/>
                  <a:gd name="T7" fmla="*/ 48 h 272"/>
                  <a:gd name="T8" fmla="*/ 58 w 199"/>
                  <a:gd name="T9" fmla="*/ 62 h 272"/>
                  <a:gd name="T10" fmla="*/ 75 w 199"/>
                  <a:gd name="T11" fmla="*/ 76 h 272"/>
                  <a:gd name="T12" fmla="*/ 92 w 199"/>
                  <a:gd name="T13" fmla="*/ 89 h 272"/>
                  <a:gd name="T14" fmla="*/ 110 w 199"/>
                  <a:gd name="T15" fmla="*/ 103 h 272"/>
                  <a:gd name="T16" fmla="*/ 126 w 199"/>
                  <a:gd name="T17" fmla="*/ 118 h 272"/>
                  <a:gd name="T18" fmla="*/ 142 w 199"/>
                  <a:gd name="T19" fmla="*/ 132 h 272"/>
                  <a:gd name="T20" fmla="*/ 157 w 199"/>
                  <a:gd name="T21" fmla="*/ 148 h 272"/>
                  <a:gd name="T22" fmla="*/ 171 w 199"/>
                  <a:gd name="T23" fmla="*/ 164 h 272"/>
                  <a:gd name="T24" fmla="*/ 182 w 199"/>
                  <a:gd name="T25" fmla="*/ 183 h 272"/>
                  <a:gd name="T26" fmla="*/ 191 w 199"/>
                  <a:gd name="T27" fmla="*/ 202 h 272"/>
                  <a:gd name="T28" fmla="*/ 196 w 199"/>
                  <a:gd name="T29" fmla="*/ 223 h 272"/>
                  <a:gd name="T30" fmla="*/ 199 w 199"/>
                  <a:gd name="T31" fmla="*/ 246 h 272"/>
                  <a:gd name="T32" fmla="*/ 199 w 199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272">
                    <a:moveTo>
                      <a:pt x="0" y="0"/>
                    </a:moveTo>
                    <a:lnTo>
                      <a:pt x="12" y="16"/>
                    </a:lnTo>
                    <a:lnTo>
                      <a:pt x="25" y="33"/>
                    </a:lnTo>
                    <a:lnTo>
                      <a:pt x="42" y="48"/>
                    </a:lnTo>
                    <a:lnTo>
                      <a:pt x="58" y="62"/>
                    </a:lnTo>
                    <a:lnTo>
                      <a:pt x="75" y="76"/>
                    </a:lnTo>
                    <a:lnTo>
                      <a:pt x="92" y="89"/>
                    </a:lnTo>
                    <a:lnTo>
                      <a:pt x="110" y="103"/>
                    </a:lnTo>
                    <a:lnTo>
                      <a:pt x="126" y="118"/>
                    </a:lnTo>
                    <a:lnTo>
                      <a:pt x="142" y="132"/>
                    </a:lnTo>
                    <a:lnTo>
                      <a:pt x="157" y="148"/>
                    </a:lnTo>
                    <a:lnTo>
                      <a:pt x="171" y="164"/>
                    </a:lnTo>
                    <a:lnTo>
                      <a:pt x="182" y="183"/>
                    </a:lnTo>
                    <a:lnTo>
                      <a:pt x="191" y="202"/>
                    </a:lnTo>
                    <a:lnTo>
                      <a:pt x="196" y="223"/>
                    </a:lnTo>
                    <a:lnTo>
                      <a:pt x="199" y="246"/>
                    </a:lnTo>
                    <a:lnTo>
                      <a:pt x="199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6" name="Freeform 982"/>
              <p:cNvSpPr>
                <a:spLocks/>
              </p:cNvSpPr>
              <p:nvPr/>
            </p:nvSpPr>
            <p:spPr bwMode="auto">
              <a:xfrm>
                <a:off x="3387" y="3372"/>
                <a:ext cx="4" cy="4"/>
              </a:xfrm>
              <a:custGeom>
                <a:avLst/>
                <a:gdLst>
                  <a:gd name="T0" fmla="*/ 1 w 34"/>
                  <a:gd name="T1" fmla="*/ 7 h 34"/>
                  <a:gd name="T2" fmla="*/ 3 w 34"/>
                  <a:gd name="T3" fmla="*/ 4 h 34"/>
                  <a:gd name="T4" fmla="*/ 6 w 34"/>
                  <a:gd name="T5" fmla="*/ 3 h 34"/>
                  <a:gd name="T6" fmla="*/ 9 w 34"/>
                  <a:gd name="T7" fmla="*/ 1 h 34"/>
                  <a:gd name="T8" fmla="*/ 11 w 34"/>
                  <a:gd name="T9" fmla="*/ 1 h 34"/>
                  <a:gd name="T10" fmla="*/ 14 w 34"/>
                  <a:gd name="T11" fmla="*/ 0 h 34"/>
                  <a:gd name="T12" fmla="*/ 16 w 34"/>
                  <a:gd name="T13" fmla="*/ 0 h 34"/>
                  <a:gd name="T14" fmla="*/ 19 w 34"/>
                  <a:gd name="T15" fmla="*/ 1 h 34"/>
                  <a:gd name="T16" fmla="*/ 21 w 34"/>
                  <a:gd name="T17" fmla="*/ 1 h 34"/>
                  <a:gd name="T18" fmla="*/ 23 w 34"/>
                  <a:gd name="T19" fmla="*/ 3 h 34"/>
                  <a:gd name="T20" fmla="*/ 25 w 34"/>
                  <a:gd name="T21" fmla="*/ 4 h 34"/>
                  <a:gd name="T22" fmla="*/ 27 w 34"/>
                  <a:gd name="T23" fmla="*/ 6 h 34"/>
                  <a:gd name="T24" fmla="*/ 29 w 34"/>
                  <a:gd name="T25" fmla="*/ 8 h 34"/>
                  <a:gd name="T26" fmla="*/ 30 w 34"/>
                  <a:gd name="T27" fmla="*/ 11 h 34"/>
                  <a:gd name="T28" fmla="*/ 32 w 34"/>
                  <a:gd name="T29" fmla="*/ 13 h 34"/>
                  <a:gd name="T30" fmla="*/ 33 w 34"/>
                  <a:gd name="T31" fmla="*/ 16 h 34"/>
                  <a:gd name="T32" fmla="*/ 34 w 34"/>
                  <a:gd name="T33" fmla="*/ 20 h 34"/>
                  <a:gd name="T34" fmla="*/ 33 w 34"/>
                  <a:gd name="T35" fmla="*/ 20 h 34"/>
                  <a:gd name="T36" fmla="*/ 33 w 34"/>
                  <a:gd name="T37" fmla="*/ 34 h 34"/>
                  <a:gd name="T38" fmla="*/ 0 w 34"/>
                  <a:gd name="T39" fmla="*/ 7 h 34"/>
                  <a:gd name="T40" fmla="*/ 1 w 34"/>
                  <a:gd name="T41" fmla="*/ 7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4" h="34">
                    <a:moveTo>
                      <a:pt x="1" y="7"/>
                    </a:moveTo>
                    <a:lnTo>
                      <a:pt x="3" y="4"/>
                    </a:lnTo>
                    <a:lnTo>
                      <a:pt x="6" y="3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9" y="1"/>
                    </a:lnTo>
                    <a:lnTo>
                      <a:pt x="21" y="1"/>
                    </a:lnTo>
                    <a:lnTo>
                      <a:pt x="23" y="3"/>
                    </a:lnTo>
                    <a:lnTo>
                      <a:pt x="25" y="4"/>
                    </a:lnTo>
                    <a:lnTo>
                      <a:pt x="27" y="6"/>
                    </a:lnTo>
                    <a:lnTo>
                      <a:pt x="29" y="8"/>
                    </a:lnTo>
                    <a:lnTo>
                      <a:pt x="30" y="11"/>
                    </a:lnTo>
                    <a:lnTo>
                      <a:pt x="32" y="13"/>
                    </a:lnTo>
                    <a:lnTo>
                      <a:pt x="33" y="16"/>
                    </a:lnTo>
                    <a:lnTo>
                      <a:pt x="34" y="20"/>
                    </a:lnTo>
                    <a:lnTo>
                      <a:pt x="33" y="20"/>
                    </a:lnTo>
                    <a:lnTo>
                      <a:pt x="33" y="34"/>
                    </a:lnTo>
                    <a:lnTo>
                      <a:pt x="0" y="7"/>
                    </a:lnTo>
                    <a:lnTo>
                      <a:pt x="1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7" name="Freeform 983"/>
              <p:cNvSpPr>
                <a:spLocks/>
              </p:cNvSpPr>
              <p:nvPr/>
            </p:nvSpPr>
            <p:spPr bwMode="auto">
              <a:xfrm>
                <a:off x="3387" y="3372"/>
                <a:ext cx="4" cy="2"/>
              </a:xfrm>
              <a:custGeom>
                <a:avLst/>
                <a:gdLst>
                  <a:gd name="T0" fmla="*/ 0 w 33"/>
                  <a:gd name="T1" fmla="*/ 7 h 20"/>
                  <a:gd name="T2" fmla="*/ 2 w 33"/>
                  <a:gd name="T3" fmla="*/ 4 h 20"/>
                  <a:gd name="T4" fmla="*/ 5 w 33"/>
                  <a:gd name="T5" fmla="*/ 3 h 20"/>
                  <a:gd name="T6" fmla="*/ 8 w 33"/>
                  <a:gd name="T7" fmla="*/ 1 h 20"/>
                  <a:gd name="T8" fmla="*/ 10 w 33"/>
                  <a:gd name="T9" fmla="*/ 1 h 20"/>
                  <a:gd name="T10" fmla="*/ 13 w 33"/>
                  <a:gd name="T11" fmla="*/ 0 h 20"/>
                  <a:gd name="T12" fmla="*/ 15 w 33"/>
                  <a:gd name="T13" fmla="*/ 0 h 20"/>
                  <a:gd name="T14" fmla="*/ 18 w 33"/>
                  <a:gd name="T15" fmla="*/ 1 h 20"/>
                  <a:gd name="T16" fmla="*/ 20 w 33"/>
                  <a:gd name="T17" fmla="*/ 1 h 20"/>
                  <a:gd name="T18" fmla="*/ 22 w 33"/>
                  <a:gd name="T19" fmla="*/ 3 h 20"/>
                  <a:gd name="T20" fmla="*/ 24 w 33"/>
                  <a:gd name="T21" fmla="*/ 4 h 20"/>
                  <a:gd name="T22" fmla="*/ 26 w 33"/>
                  <a:gd name="T23" fmla="*/ 6 h 20"/>
                  <a:gd name="T24" fmla="*/ 28 w 33"/>
                  <a:gd name="T25" fmla="*/ 8 h 20"/>
                  <a:gd name="T26" fmla="*/ 29 w 33"/>
                  <a:gd name="T27" fmla="*/ 11 h 20"/>
                  <a:gd name="T28" fmla="*/ 31 w 33"/>
                  <a:gd name="T29" fmla="*/ 13 h 20"/>
                  <a:gd name="T30" fmla="*/ 32 w 33"/>
                  <a:gd name="T31" fmla="*/ 16 h 20"/>
                  <a:gd name="T32" fmla="*/ 33 w 33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0">
                    <a:moveTo>
                      <a:pt x="0" y="7"/>
                    </a:moveTo>
                    <a:lnTo>
                      <a:pt x="2" y="4"/>
                    </a:lnTo>
                    <a:lnTo>
                      <a:pt x="5" y="3"/>
                    </a:lnTo>
                    <a:lnTo>
                      <a:pt x="8" y="1"/>
                    </a:lnTo>
                    <a:lnTo>
                      <a:pt x="10" y="1"/>
                    </a:lnTo>
                    <a:lnTo>
                      <a:pt x="13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20" y="1"/>
                    </a:lnTo>
                    <a:lnTo>
                      <a:pt x="22" y="3"/>
                    </a:lnTo>
                    <a:lnTo>
                      <a:pt x="24" y="4"/>
                    </a:lnTo>
                    <a:lnTo>
                      <a:pt x="26" y="6"/>
                    </a:lnTo>
                    <a:lnTo>
                      <a:pt x="28" y="8"/>
                    </a:lnTo>
                    <a:lnTo>
                      <a:pt x="29" y="11"/>
                    </a:lnTo>
                    <a:lnTo>
                      <a:pt x="31" y="13"/>
                    </a:lnTo>
                    <a:lnTo>
                      <a:pt x="32" y="16"/>
                    </a:lnTo>
                    <a:lnTo>
                      <a:pt x="33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8" name="Freeform 984"/>
              <p:cNvSpPr>
                <a:spLocks/>
              </p:cNvSpPr>
              <p:nvPr/>
            </p:nvSpPr>
            <p:spPr bwMode="auto">
              <a:xfrm>
                <a:off x="3387" y="3373"/>
                <a:ext cx="4" cy="3"/>
              </a:xfrm>
              <a:custGeom>
                <a:avLst/>
                <a:gdLst>
                  <a:gd name="T0" fmla="*/ 33 w 33"/>
                  <a:gd name="T1" fmla="*/ 13 h 27"/>
                  <a:gd name="T2" fmla="*/ 33 w 33"/>
                  <a:gd name="T3" fmla="*/ 27 h 27"/>
                  <a:gd name="T4" fmla="*/ 0 w 33"/>
                  <a:gd name="T5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7">
                    <a:moveTo>
                      <a:pt x="33" y="13"/>
                    </a:moveTo>
                    <a:lnTo>
                      <a:pt x="33" y="2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89" name="Freeform 985"/>
              <p:cNvSpPr>
                <a:spLocks/>
              </p:cNvSpPr>
              <p:nvPr/>
            </p:nvSpPr>
            <p:spPr bwMode="auto">
              <a:xfrm>
                <a:off x="3361" y="3239"/>
                <a:ext cx="14" cy="19"/>
              </a:xfrm>
              <a:custGeom>
                <a:avLst/>
                <a:gdLst>
                  <a:gd name="T0" fmla="*/ 60 w 112"/>
                  <a:gd name="T1" fmla="*/ 154 h 154"/>
                  <a:gd name="T2" fmla="*/ 54 w 112"/>
                  <a:gd name="T3" fmla="*/ 146 h 154"/>
                  <a:gd name="T4" fmla="*/ 49 w 112"/>
                  <a:gd name="T5" fmla="*/ 138 h 154"/>
                  <a:gd name="T6" fmla="*/ 44 w 112"/>
                  <a:gd name="T7" fmla="*/ 131 h 154"/>
                  <a:gd name="T8" fmla="*/ 39 w 112"/>
                  <a:gd name="T9" fmla="*/ 122 h 154"/>
                  <a:gd name="T10" fmla="*/ 35 w 112"/>
                  <a:gd name="T11" fmla="*/ 114 h 154"/>
                  <a:gd name="T12" fmla="*/ 30 w 112"/>
                  <a:gd name="T13" fmla="*/ 106 h 154"/>
                  <a:gd name="T14" fmla="*/ 27 w 112"/>
                  <a:gd name="T15" fmla="*/ 98 h 154"/>
                  <a:gd name="T16" fmla="*/ 23 w 112"/>
                  <a:gd name="T17" fmla="*/ 90 h 154"/>
                  <a:gd name="T18" fmla="*/ 19 w 112"/>
                  <a:gd name="T19" fmla="*/ 81 h 154"/>
                  <a:gd name="T20" fmla="*/ 16 w 112"/>
                  <a:gd name="T21" fmla="*/ 73 h 154"/>
                  <a:gd name="T22" fmla="*/ 13 w 112"/>
                  <a:gd name="T23" fmla="*/ 64 h 154"/>
                  <a:gd name="T24" fmla="*/ 10 w 112"/>
                  <a:gd name="T25" fmla="*/ 56 h 154"/>
                  <a:gd name="T26" fmla="*/ 7 w 112"/>
                  <a:gd name="T27" fmla="*/ 47 h 154"/>
                  <a:gd name="T28" fmla="*/ 4 w 112"/>
                  <a:gd name="T29" fmla="*/ 38 h 154"/>
                  <a:gd name="T30" fmla="*/ 2 w 112"/>
                  <a:gd name="T31" fmla="*/ 29 h 154"/>
                  <a:gd name="T32" fmla="*/ 0 w 112"/>
                  <a:gd name="T33" fmla="*/ 21 h 154"/>
                  <a:gd name="T34" fmla="*/ 7 w 112"/>
                  <a:gd name="T35" fmla="*/ 21 h 154"/>
                  <a:gd name="T36" fmla="*/ 15 w 112"/>
                  <a:gd name="T37" fmla="*/ 20 h 154"/>
                  <a:gd name="T38" fmla="*/ 22 w 112"/>
                  <a:gd name="T39" fmla="*/ 19 h 154"/>
                  <a:gd name="T40" fmla="*/ 29 w 112"/>
                  <a:gd name="T41" fmla="*/ 17 h 154"/>
                  <a:gd name="T42" fmla="*/ 36 w 112"/>
                  <a:gd name="T43" fmla="*/ 15 h 154"/>
                  <a:gd name="T44" fmla="*/ 43 w 112"/>
                  <a:gd name="T45" fmla="*/ 12 h 154"/>
                  <a:gd name="T46" fmla="*/ 49 w 112"/>
                  <a:gd name="T47" fmla="*/ 9 h 154"/>
                  <a:gd name="T48" fmla="*/ 56 w 112"/>
                  <a:gd name="T49" fmla="*/ 7 h 154"/>
                  <a:gd name="T50" fmla="*/ 62 w 112"/>
                  <a:gd name="T51" fmla="*/ 4 h 154"/>
                  <a:gd name="T52" fmla="*/ 69 w 112"/>
                  <a:gd name="T53" fmla="*/ 2 h 154"/>
                  <a:gd name="T54" fmla="*/ 76 w 112"/>
                  <a:gd name="T55" fmla="*/ 0 h 154"/>
                  <a:gd name="T56" fmla="*/ 83 w 112"/>
                  <a:gd name="T57" fmla="*/ 0 h 154"/>
                  <a:gd name="T58" fmla="*/ 90 w 112"/>
                  <a:gd name="T59" fmla="*/ 0 h 154"/>
                  <a:gd name="T60" fmla="*/ 97 w 112"/>
                  <a:gd name="T61" fmla="*/ 1 h 154"/>
                  <a:gd name="T62" fmla="*/ 104 w 112"/>
                  <a:gd name="T63" fmla="*/ 4 h 154"/>
                  <a:gd name="T64" fmla="*/ 112 w 112"/>
                  <a:gd name="T65" fmla="*/ 8 h 154"/>
                  <a:gd name="T66" fmla="*/ 104 w 112"/>
                  <a:gd name="T67" fmla="*/ 16 h 154"/>
                  <a:gd name="T68" fmla="*/ 97 w 112"/>
                  <a:gd name="T69" fmla="*/ 24 h 154"/>
                  <a:gd name="T70" fmla="*/ 93 w 112"/>
                  <a:gd name="T71" fmla="*/ 33 h 154"/>
                  <a:gd name="T72" fmla="*/ 89 w 112"/>
                  <a:gd name="T73" fmla="*/ 42 h 154"/>
                  <a:gd name="T74" fmla="*/ 86 w 112"/>
                  <a:gd name="T75" fmla="*/ 51 h 154"/>
                  <a:gd name="T76" fmla="*/ 84 w 112"/>
                  <a:gd name="T77" fmla="*/ 60 h 154"/>
                  <a:gd name="T78" fmla="*/ 83 w 112"/>
                  <a:gd name="T79" fmla="*/ 69 h 154"/>
                  <a:gd name="T80" fmla="*/ 82 w 112"/>
                  <a:gd name="T81" fmla="*/ 79 h 154"/>
                  <a:gd name="T82" fmla="*/ 81 w 112"/>
                  <a:gd name="T83" fmla="*/ 88 h 154"/>
                  <a:gd name="T84" fmla="*/ 80 w 112"/>
                  <a:gd name="T85" fmla="*/ 97 h 154"/>
                  <a:gd name="T86" fmla="*/ 79 w 112"/>
                  <a:gd name="T87" fmla="*/ 106 h 154"/>
                  <a:gd name="T88" fmla="*/ 77 w 112"/>
                  <a:gd name="T89" fmla="*/ 116 h 154"/>
                  <a:gd name="T90" fmla="*/ 74 w 112"/>
                  <a:gd name="T91" fmla="*/ 126 h 154"/>
                  <a:gd name="T92" fmla="*/ 71 w 112"/>
                  <a:gd name="T93" fmla="*/ 135 h 154"/>
                  <a:gd name="T94" fmla="*/ 66 w 112"/>
                  <a:gd name="T95" fmla="*/ 144 h 154"/>
                  <a:gd name="T96" fmla="*/ 60 w 112"/>
                  <a:gd name="T97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2" h="154">
                    <a:moveTo>
                      <a:pt x="60" y="154"/>
                    </a:moveTo>
                    <a:lnTo>
                      <a:pt x="54" y="146"/>
                    </a:lnTo>
                    <a:lnTo>
                      <a:pt x="49" y="138"/>
                    </a:lnTo>
                    <a:lnTo>
                      <a:pt x="44" y="131"/>
                    </a:lnTo>
                    <a:lnTo>
                      <a:pt x="39" y="122"/>
                    </a:lnTo>
                    <a:lnTo>
                      <a:pt x="35" y="114"/>
                    </a:lnTo>
                    <a:lnTo>
                      <a:pt x="30" y="106"/>
                    </a:lnTo>
                    <a:lnTo>
                      <a:pt x="27" y="98"/>
                    </a:lnTo>
                    <a:lnTo>
                      <a:pt x="23" y="90"/>
                    </a:lnTo>
                    <a:lnTo>
                      <a:pt x="19" y="81"/>
                    </a:lnTo>
                    <a:lnTo>
                      <a:pt x="16" y="73"/>
                    </a:lnTo>
                    <a:lnTo>
                      <a:pt x="13" y="64"/>
                    </a:lnTo>
                    <a:lnTo>
                      <a:pt x="10" y="56"/>
                    </a:lnTo>
                    <a:lnTo>
                      <a:pt x="7" y="47"/>
                    </a:lnTo>
                    <a:lnTo>
                      <a:pt x="4" y="38"/>
                    </a:lnTo>
                    <a:lnTo>
                      <a:pt x="2" y="29"/>
                    </a:lnTo>
                    <a:lnTo>
                      <a:pt x="0" y="21"/>
                    </a:lnTo>
                    <a:lnTo>
                      <a:pt x="7" y="21"/>
                    </a:lnTo>
                    <a:lnTo>
                      <a:pt x="15" y="20"/>
                    </a:lnTo>
                    <a:lnTo>
                      <a:pt x="22" y="19"/>
                    </a:lnTo>
                    <a:lnTo>
                      <a:pt x="29" y="17"/>
                    </a:lnTo>
                    <a:lnTo>
                      <a:pt x="36" y="15"/>
                    </a:lnTo>
                    <a:lnTo>
                      <a:pt x="43" y="12"/>
                    </a:lnTo>
                    <a:lnTo>
                      <a:pt x="49" y="9"/>
                    </a:lnTo>
                    <a:lnTo>
                      <a:pt x="56" y="7"/>
                    </a:lnTo>
                    <a:lnTo>
                      <a:pt x="62" y="4"/>
                    </a:lnTo>
                    <a:lnTo>
                      <a:pt x="69" y="2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90" y="0"/>
                    </a:lnTo>
                    <a:lnTo>
                      <a:pt x="97" y="1"/>
                    </a:lnTo>
                    <a:lnTo>
                      <a:pt x="104" y="4"/>
                    </a:lnTo>
                    <a:lnTo>
                      <a:pt x="112" y="8"/>
                    </a:lnTo>
                    <a:lnTo>
                      <a:pt x="104" y="16"/>
                    </a:lnTo>
                    <a:lnTo>
                      <a:pt x="97" y="24"/>
                    </a:lnTo>
                    <a:lnTo>
                      <a:pt x="93" y="33"/>
                    </a:lnTo>
                    <a:lnTo>
                      <a:pt x="89" y="42"/>
                    </a:lnTo>
                    <a:lnTo>
                      <a:pt x="86" y="51"/>
                    </a:lnTo>
                    <a:lnTo>
                      <a:pt x="84" y="60"/>
                    </a:lnTo>
                    <a:lnTo>
                      <a:pt x="83" y="69"/>
                    </a:lnTo>
                    <a:lnTo>
                      <a:pt x="82" y="79"/>
                    </a:lnTo>
                    <a:lnTo>
                      <a:pt x="81" y="88"/>
                    </a:lnTo>
                    <a:lnTo>
                      <a:pt x="80" y="97"/>
                    </a:lnTo>
                    <a:lnTo>
                      <a:pt x="79" y="106"/>
                    </a:lnTo>
                    <a:lnTo>
                      <a:pt x="77" y="116"/>
                    </a:lnTo>
                    <a:lnTo>
                      <a:pt x="74" y="126"/>
                    </a:lnTo>
                    <a:lnTo>
                      <a:pt x="71" y="135"/>
                    </a:lnTo>
                    <a:lnTo>
                      <a:pt x="66" y="144"/>
                    </a:lnTo>
                    <a:lnTo>
                      <a:pt x="60" y="154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0" name="Freeform 986"/>
              <p:cNvSpPr>
                <a:spLocks/>
              </p:cNvSpPr>
              <p:nvPr/>
            </p:nvSpPr>
            <p:spPr bwMode="auto">
              <a:xfrm>
                <a:off x="3361" y="3242"/>
                <a:ext cx="8" cy="16"/>
              </a:xfrm>
              <a:custGeom>
                <a:avLst/>
                <a:gdLst>
                  <a:gd name="T0" fmla="*/ 60 w 60"/>
                  <a:gd name="T1" fmla="*/ 133 h 133"/>
                  <a:gd name="T2" fmla="*/ 54 w 60"/>
                  <a:gd name="T3" fmla="*/ 125 h 133"/>
                  <a:gd name="T4" fmla="*/ 49 w 60"/>
                  <a:gd name="T5" fmla="*/ 117 h 133"/>
                  <a:gd name="T6" fmla="*/ 44 w 60"/>
                  <a:gd name="T7" fmla="*/ 110 h 133"/>
                  <a:gd name="T8" fmla="*/ 39 w 60"/>
                  <a:gd name="T9" fmla="*/ 101 h 133"/>
                  <a:gd name="T10" fmla="*/ 35 w 60"/>
                  <a:gd name="T11" fmla="*/ 93 h 133"/>
                  <a:gd name="T12" fmla="*/ 30 w 60"/>
                  <a:gd name="T13" fmla="*/ 85 h 133"/>
                  <a:gd name="T14" fmla="*/ 27 w 60"/>
                  <a:gd name="T15" fmla="*/ 77 h 133"/>
                  <a:gd name="T16" fmla="*/ 23 w 60"/>
                  <a:gd name="T17" fmla="*/ 69 h 133"/>
                  <a:gd name="T18" fmla="*/ 19 w 60"/>
                  <a:gd name="T19" fmla="*/ 60 h 133"/>
                  <a:gd name="T20" fmla="*/ 16 w 60"/>
                  <a:gd name="T21" fmla="*/ 52 h 133"/>
                  <a:gd name="T22" fmla="*/ 13 w 60"/>
                  <a:gd name="T23" fmla="*/ 43 h 133"/>
                  <a:gd name="T24" fmla="*/ 10 w 60"/>
                  <a:gd name="T25" fmla="*/ 35 h 133"/>
                  <a:gd name="T26" fmla="*/ 7 w 60"/>
                  <a:gd name="T27" fmla="*/ 26 h 133"/>
                  <a:gd name="T28" fmla="*/ 4 w 60"/>
                  <a:gd name="T29" fmla="*/ 17 h 133"/>
                  <a:gd name="T30" fmla="*/ 2 w 60"/>
                  <a:gd name="T31" fmla="*/ 8 h 133"/>
                  <a:gd name="T32" fmla="*/ 0 w 60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33">
                    <a:moveTo>
                      <a:pt x="60" y="133"/>
                    </a:moveTo>
                    <a:lnTo>
                      <a:pt x="54" y="125"/>
                    </a:lnTo>
                    <a:lnTo>
                      <a:pt x="49" y="117"/>
                    </a:lnTo>
                    <a:lnTo>
                      <a:pt x="44" y="110"/>
                    </a:lnTo>
                    <a:lnTo>
                      <a:pt x="39" y="101"/>
                    </a:lnTo>
                    <a:lnTo>
                      <a:pt x="35" y="93"/>
                    </a:lnTo>
                    <a:lnTo>
                      <a:pt x="30" y="85"/>
                    </a:lnTo>
                    <a:lnTo>
                      <a:pt x="27" y="77"/>
                    </a:lnTo>
                    <a:lnTo>
                      <a:pt x="23" y="69"/>
                    </a:lnTo>
                    <a:lnTo>
                      <a:pt x="19" y="60"/>
                    </a:lnTo>
                    <a:lnTo>
                      <a:pt x="16" y="52"/>
                    </a:lnTo>
                    <a:lnTo>
                      <a:pt x="13" y="43"/>
                    </a:lnTo>
                    <a:lnTo>
                      <a:pt x="10" y="35"/>
                    </a:lnTo>
                    <a:lnTo>
                      <a:pt x="7" y="26"/>
                    </a:lnTo>
                    <a:lnTo>
                      <a:pt x="4" y="17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1" name="Freeform 987"/>
              <p:cNvSpPr>
                <a:spLocks/>
              </p:cNvSpPr>
              <p:nvPr/>
            </p:nvSpPr>
            <p:spPr bwMode="auto">
              <a:xfrm>
                <a:off x="3361" y="3239"/>
                <a:ext cx="14" cy="3"/>
              </a:xfrm>
              <a:custGeom>
                <a:avLst/>
                <a:gdLst>
                  <a:gd name="T0" fmla="*/ 0 w 112"/>
                  <a:gd name="T1" fmla="*/ 21 h 21"/>
                  <a:gd name="T2" fmla="*/ 7 w 112"/>
                  <a:gd name="T3" fmla="*/ 21 h 21"/>
                  <a:gd name="T4" fmla="*/ 15 w 112"/>
                  <a:gd name="T5" fmla="*/ 20 h 21"/>
                  <a:gd name="T6" fmla="*/ 22 w 112"/>
                  <a:gd name="T7" fmla="*/ 19 h 21"/>
                  <a:gd name="T8" fmla="*/ 29 w 112"/>
                  <a:gd name="T9" fmla="*/ 17 h 21"/>
                  <a:gd name="T10" fmla="*/ 36 w 112"/>
                  <a:gd name="T11" fmla="*/ 15 h 21"/>
                  <a:gd name="T12" fmla="*/ 43 w 112"/>
                  <a:gd name="T13" fmla="*/ 12 h 21"/>
                  <a:gd name="T14" fmla="*/ 49 w 112"/>
                  <a:gd name="T15" fmla="*/ 9 h 21"/>
                  <a:gd name="T16" fmla="*/ 56 w 112"/>
                  <a:gd name="T17" fmla="*/ 7 h 21"/>
                  <a:gd name="T18" fmla="*/ 62 w 112"/>
                  <a:gd name="T19" fmla="*/ 4 h 21"/>
                  <a:gd name="T20" fmla="*/ 69 w 112"/>
                  <a:gd name="T21" fmla="*/ 2 h 21"/>
                  <a:gd name="T22" fmla="*/ 76 w 112"/>
                  <a:gd name="T23" fmla="*/ 0 h 21"/>
                  <a:gd name="T24" fmla="*/ 83 w 112"/>
                  <a:gd name="T25" fmla="*/ 0 h 21"/>
                  <a:gd name="T26" fmla="*/ 90 w 112"/>
                  <a:gd name="T27" fmla="*/ 0 h 21"/>
                  <a:gd name="T28" fmla="*/ 97 w 112"/>
                  <a:gd name="T29" fmla="*/ 1 h 21"/>
                  <a:gd name="T30" fmla="*/ 104 w 112"/>
                  <a:gd name="T31" fmla="*/ 4 h 21"/>
                  <a:gd name="T32" fmla="*/ 112 w 112"/>
                  <a:gd name="T3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21">
                    <a:moveTo>
                      <a:pt x="0" y="21"/>
                    </a:moveTo>
                    <a:lnTo>
                      <a:pt x="7" y="21"/>
                    </a:lnTo>
                    <a:lnTo>
                      <a:pt x="15" y="20"/>
                    </a:lnTo>
                    <a:lnTo>
                      <a:pt x="22" y="19"/>
                    </a:lnTo>
                    <a:lnTo>
                      <a:pt x="29" y="17"/>
                    </a:lnTo>
                    <a:lnTo>
                      <a:pt x="36" y="15"/>
                    </a:lnTo>
                    <a:lnTo>
                      <a:pt x="43" y="12"/>
                    </a:lnTo>
                    <a:lnTo>
                      <a:pt x="49" y="9"/>
                    </a:lnTo>
                    <a:lnTo>
                      <a:pt x="56" y="7"/>
                    </a:lnTo>
                    <a:lnTo>
                      <a:pt x="62" y="4"/>
                    </a:lnTo>
                    <a:lnTo>
                      <a:pt x="69" y="2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90" y="0"/>
                    </a:lnTo>
                    <a:lnTo>
                      <a:pt x="97" y="1"/>
                    </a:lnTo>
                    <a:lnTo>
                      <a:pt x="104" y="4"/>
                    </a:lnTo>
                    <a:lnTo>
                      <a:pt x="112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2" name="Freeform 988"/>
              <p:cNvSpPr>
                <a:spLocks/>
              </p:cNvSpPr>
              <p:nvPr/>
            </p:nvSpPr>
            <p:spPr bwMode="auto">
              <a:xfrm>
                <a:off x="3369" y="3240"/>
                <a:ext cx="6" cy="18"/>
              </a:xfrm>
              <a:custGeom>
                <a:avLst/>
                <a:gdLst>
                  <a:gd name="T0" fmla="*/ 52 w 52"/>
                  <a:gd name="T1" fmla="*/ 0 h 146"/>
                  <a:gd name="T2" fmla="*/ 44 w 52"/>
                  <a:gd name="T3" fmla="*/ 8 h 146"/>
                  <a:gd name="T4" fmla="*/ 37 w 52"/>
                  <a:gd name="T5" fmla="*/ 16 h 146"/>
                  <a:gd name="T6" fmla="*/ 33 w 52"/>
                  <a:gd name="T7" fmla="*/ 25 h 146"/>
                  <a:gd name="T8" fmla="*/ 29 w 52"/>
                  <a:gd name="T9" fmla="*/ 34 h 146"/>
                  <a:gd name="T10" fmla="*/ 26 w 52"/>
                  <a:gd name="T11" fmla="*/ 43 h 146"/>
                  <a:gd name="T12" fmla="*/ 24 w 52"/>
                  <a:gd name="T13" fmla="*/ 52 h 146"/>
                  <a:gd name="T14" fmla="*/ 23 w 52"/>
                  <a:gd name="T15" fmla="*/ 61 h 146"/>
                  <a:gd name="T16" fmla="*/ 22 w 52"/>
                  <a:gd name="T17" fmla="*/ 71 h 146"/>
                  <a:gd name="T18" fmla="*/ 21 w 52"/>
                  <a:gd name="T19" fmla="*/ 80 h 146"/>
                  <a:gd name="T20" fmla="*/ 20 w 52"/>
                  <a:gd name="T21" fmla="*/ 89 h 146"/>
                  <a:gd name="T22" fmla="*/ 19 w 52"/>
                  <a:gd name="T23" fmla="*/ 98 h 146"/>
                  <a:gd name="T24" fmla="*/ 17 w 52"/>
                  <a:gd name="T25" fmla="*/ 108 h 146"/>
                  <a:gd name="T26" fmla="*/ 14 w 52"/>
                  <a:gd name="T27" fmla="*/ 118 h 146"/>
                  <a:gd name="T28" fmla="*/ 11 w 52"/>
                  <a:gd name="T29" fmla="*/ 127 h 146"/>
                  <a:gd name="T30" fmla="*/ 6 w 52"/>
                  <a:gd name="T31" fmla="*/ 136 h 146"/>
                  <a:gd name="T32" fmla="*/ 0 w 52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46">
                    <a:moveTo>
                      <a:pt x="52" y="0"/>
                    </a:moveTo>
                    <a:lnTo>
                      <a:pt x="44" y="8"/>
                    </a:lnTo>
                    <a:lnTo>
                      <a:pt x="37" y="16"/>
                    </a:lnTo>
                    <a:lnTo>
                      <a:pt x="33" y="25"/>
                    </a:lnTo>
                    <a:lnTo>
                      <a:pt x="29" y="34"/>
                    </a:lnTo>
                    <a:lnTo>
                      <a:pt x="26" y="43"/>
                    </a:lnTo>
                    <a:lnTo>
                      <a:pt x="24" y="52"/>
                    </a:lnTo>
                    <a:lnTo>
                      <a:pt x="23" y="61"/>
                    </a:lnTo>
                    <a:lnTo>
                      <a:pt x="22" y="71"/>
                    </a:lnTo>
                    <a:lnTo>
                      <a:pt x="21" y="80"/>
                    </a:lnTo>
                    <a:lnTo>
                      <a:pt x="20" y="89"/>
                    </a:lnTo>
                    <a:lnTo>
                      <a:pt x="19" y="98"/>
                    </a:lnTo>
                    <a:lnTo>
                      <a:pt x="17" y="108"/>
                    </a:lnTo>
                    <a:lnTo>
                      <a:pt x="14" y="118"/>
                    </a:lnTo>
                    <a:lnTo>
                      <a:pt x="11" y="127"/>
                    </a:lnTo>
                    <a:lnTo>
                      <a:pt x="6" y="136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3" name="Freeform 989"/>
              <p:cNvSpPr>
                <a:spLocks/>
              </p:cNvSpPr>
              <p:nvPr/>
            </p:nvSpPr>
            <p:spPr bwMode="auto">
              <a:xfrm>
                <a:off x="3338" y="3242"/>
                <a:ext cx="30" cy="83"/>
              </a:xfrm>
              <a:custGeom>
                <a:avLst/>
                <a:gdLst>
                  <a:gd name="T0" fmla="*/ 201 w 239"/>
                  <a:gd name="T1" fmla="*/ 624 h 657"/>
                  <a:gd name="T2" fmla="*/ 168 w 239"/>
                  <a:gd name="T3" fmla="*/ 557 h 657"/>
                  <a:gd name="T4" fmla="*/ 137 w 239"/>
                  <a:gd name="T5" fmla="*/ 488 h 657"/>
                  <a:gd name="T6" fmla="*/ 108 w 239"/>
                  <a:gd name="T7" fmla="*/ 420 h 657"/>
                  <a:gd name="T8" fmla="*/ 81 w 239"/>
                  <a:gd name="T9" fmla="*/ 349 h 657"/>
                  <a:gd name="T10" fmla="*/ 56 w 239"/>
                  <a:gd name="T11" fmla="*/ 279 h 657"/>
                  <a:gd name="T12" fmla="*/ 32 w 239"/>
                  <a:gd name="T13" fmla="*/ 207 h 657"/>
                  <a:gd name="T14" fmla="*/ 10 w 239"/>
                  <a:gd name="T15" fmla="*/ 136 h 657"/>
                  <a:gd name="T16" fmla="*/ 7 w 239"/>
                  <a:gd name="T17" fmla="*/ 90 h 657"/>
                  <a:gd name="T18" fmla="*/ 22 w 239"/>
                  <a:gd name="T19" fmla="*/ 73 h 657"/>
                  <a:gd name="T20" fmla="*/ 39 w 239"/>
                  <a:gd name="T21" fmla="*/ 59 h 657"/>
                  <a:gd name="T22" fmla="*/ 58 w 239"/>
                  <a:gd name="T23" fmla="*/ 47 h 657"/>
                  <a:gd name="T24" fmla="*/ 77 w 239"/>
                  <a:gd name="T25" fmla="*/ 35 h 657"/>
                  <a:gd name="T26" fmla="*/ 97 w 239"/>
                  <a:gd name="T27" fmla="*/ 25 h 657"/>
                  <a:gd name="T28" fmla="*/ 116 w 239"/>
                  <a:gd name="T29" fmla="*/ 14 h 657"/>
                  <a:gd name="T30" fmla="*/ 136 w 239"/>
                  <a:gd name="T31" fmla="*/ 5 h 657"/>
                  <a:gd name="T32" fmla="*/ 153 w 239"/>
                  <a:gd name="T33" fmla="*/ 9 h 657"/>
                  <a:gd name="T34" fmla="*/ 166 w 239"/>
                  <a:gd name="T35" fmla="*/ 29 h 657"/>
                  <a:gd name="T36" fmla="*/ 178 w 239"/>
                  <a:gd name="T37" fmla="*/ 50 h 657"/>
                  <a:gd name="T38" fmla="*/ 188 w 239"/>
                  <a:gd name="T39" fmla="*/ 72 h 657"/>
                  <a:gd name="T40" fmla="*/ 197 w 239"/>
                  <a:gd name="T41" fmla="*/ 95 h 657"/>
                  <a:gd name="T42" fmla="*/ 207 w 239"/>
                  <a:gd name="T43" fmla="*/ 119 h 657"/>
                  <a:gd name="T44" fmla="*/ 218 w 239"/>
                  <a:gd name="T45" fmla="*/ 141 h 657"/>
                  <a:gd name="T46" fmla="*/ 231 w 239"/>
                  <a:gd name="T47" fmla="*/ 162 h 657"/>
                  <a:gd name="T48" fmla="*/ 231 w 239"/>
                  <a:gd name="T49" fmla="*/ 204 h 657"/>
                  <a:gd name="T50" fmla="*/ 219 w 239"/>
                  <a:gd name="T51" fmla="*/ 266 h 657"/>
                  <a:gd name="T52" fmla="*/ 212 w 239"/>
                  <a:gd name="T53" fmla="*/ 325 h 657"/>
                  <a:gd name="T54" fmla="*/ 210 w 239"/>
                  <a:gd name="T55" fmla="*/ 383 h 657"/>
                  <a:gd name="T56" fmla="*/ 210 w 239"/>
                  <a:gd name="T57" fmla="*/ 443 h 657"/>
                  <a:gd name="T58" fmla="*/ 212 w 239"/>
                  <a:gd name="T59" fmla="*/ 501 h 657"/>
                  <a:gd name="T60" fmla="*/ 215 w 239"/>
                  <a:gd name="T61" fmla="*/ 562 h 657"/>
                  <a:gd name="T62" fmla="*/ 217 w 239"/>
                  <a:gd name="T63" fmla="*/ 624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9" h="657">
                    <a:moveTo>
                      <a:pt x="219" y="657"/>
                    </a:moveTo>
                    <a:lnTo>
                      <a:pt x="201" y="624"/>
                    </a:lnTo>
                    <a:lnTo>
                      <a:pt x="185" y="590"/>
                    </a:lnTo>
                    <a:lnTo>
                      <a:pt x="168" y="557"/>
                    </a:lnTo>
                    <a:lnTo>
                      <a:pt x="152" y="522"/>
                    </a:lnTo>
                    <a:lnTo>
                      <a:pt x="137" y="488"/>
                    </a:lnTo>
                    <a:lnTo>
                      <a:pt x="122" y="454"/>
                    </a:lnTo>
                    <a:lnTo>
                      <a:pt x="108" y="420"/>
                    </a:lnTo>
                    <a:lnTo>
                      <a:pt x="94" y="384"/>
                    </a:lnTo>
                    <a:lnTo>
                      <a:pt x="81" y="349"/>
                    </a:lnTo>
                    <a:lnTo>
                      <a:pt x="68" y="314"/>
                    </a:lnTo>
                    <a:lnTo>
                      <a:pt x="56" y="279"/>
                    </a:lnTo>
                    <a:lnTo>
                      <a:pt x="43" y="243"/>
                    </a:lnTo>
                    <a:lnTo>
                      <a:pt x="32" y="207"/>
                    </a:lnTo>
                    <a:lnTo>
                      <a:pt x="21" y="172"/>
                    </a:lnTo>
                    <a:lnTo>
                      <a:pt x="10" y="136"/>
                    </a:lnTo>
                    <a:lnTo>
                      <a:pt x="0" y="100"/>
                    </a:lnTo>
                    <a:lnTo>
                      <a:pt x="7" y="90"/>
                    </a:lnTo>
                    <a:lnTo>
                      <a:pt x="14" y="81"/>
                    </a:lnTo>
                    <a:lnTo>
                      <a:pt x="22" y="73"/>
                    </a:lnTo>
                    <a:lnTo>
                      <a:pt x="30" y="66"/>
                    </a:lnTo>
                    <a:lnTo>
                      <a:pt x="39" y="59"/>
                    </a:lnTo>
                    <a:lnTo>
                      <a:pt x="49" y="53"/>
                    </a:lnTo>
                    <a:lnTo>
                      <a:pt x="58" y="47"/>
                    </a:lnTo>
                    <a:lnTo>
                      <a:pt x="67" y="41"/>
                    </a:lnTo>
                    <a:lnTo>
                      <a:pt x="77" y="35"/>
                    </a:lnTo>
                    <a:lnTo>
                      <a:pt x="87" y="30"/>
                    </a:lnTo>
                    <a:lnTo>
                      <a:pt x="97" y="25"/>
                    </a:lnTo>
                    <a:lnTo>
                      <a:pt x="106" y="19"/>
                    </a:lnTo>
                    <a:lnTo>
                      <a:pt x="116" y="14"/>
                    </a:lnTo>
                    <a:lnTo>
                      <a:pt x="126" y="9"/>
                    </a:lnTo>
                    <a:lnTo>
                      <a:pt x="136" y="5"/>
                    </a:lnTo>
                    <a:lnTo>
                      <a:pt x="146" y="0"/>
                    </a:lnTo>
                    <a:lnTo>
                      <a:pt x="153" y="9"/>
                    </a:lnTo>
                    <a:lnTo>
                      <a:pt x="160" y="18"/>
                    </a:lnTo>
                    <a:lnTo>
                      <a:pt x="166" y="29"/>
                    </a:lnTo>
                    <a:lnTo>
                      <a:pt x="171" y="39"/>
                    </a:lnTo>
                    <a:lnTo>
                      <a:pt x="178" y="50"/>
                    </a:lnTo>
                    <a:lnTo>
                      <a:pt x="183" y="61"/>
                    </a:lnTo>
                    <a:lnTo>
                      <a:pt x="188" y="72"/>
                    </a:lnTo>
                    <a:lnTo>
                      <a:pt x="193" y="84"/>
                    </a:lnTo>
                    <a:lnTo>
                      <a:pt x="197" y="95"/>
                    </a:lnTo>
                    <a:lnTo>
                      <a:pt x="202" y="107"/>
                    </a:lnTo>
                    <a:lnTo>
                      <a:pt x="207" y="119"/>
                    </a:lnTo>
                    <a:lnTo>
                      <a:pt x="213" y="130"/>
                    </a:lnTo>
                    <a:lnTo>
                      <a:pt x="218" y="141"/>
                    </a:lnTo>
                    <a:lnTo>
                      <a:pt x="224" y="152"/>
                    </a:lnTo>
                    <a:lnTo>
                      <a:pt x="231" y="162"/>
                    </a:lnTo>
                    <a:lnTo>
                      <a:pt x="239" y="173"/>
                    </a:lnTo>
                    <a:lnTo>
                      <a:pt x="231" y="204"/>
                    </a:lnTo>
                    <a:lnTo>
                      <a:pt x="224" y="235"/>
                    </a:lnTo>
                    <a:lnTo>
                      <a:pt x="219" y="266"/>
                    </a:lnTo>
                    <a:lnTo>
                      <a:pt x="215" y="296"/>
                    </a:lnTo>
                    <a:lnTo>
                      <a:pt x="212" y="325"/>
                    </a:lnTo>
                    <a:lnTo>
                      <a:pt x="211" y="354"/>
                    </a:lnTo>
                    <a:lnTo>
                      <a:pt x="210" y="383"/>
                    </a:lnTo>
                    <a:lnTo>
                      <a:pt x="209" y="414"/>
                    </a:lnTo>
                    <a:lnTo>
                      <a:pt x="210" y="443"/>
                    </a:lnTo>
                    <a:lnTo>
                      <a:pt x="211" y="472"/>
                    </a:lnTo>
                    <a:lnTo>
                      <a:pt x="212" y="501"/>
                    </a:lnTo>
                    <a:lnTo>
                      <a:pt x="213" y="531"/>
                    </a:lnTo>
                    <a:lnTo>
                      <a:pt x="215" y="562"/>
                    </a:lnTo>
                    <a:lnTo>
                      <a:pt x="216" y="593"/>
                    </a:lnTo>
                    <a:lnTo>
                      <a:pt x="217" y="624"/>
                    </a:lnTo>
                    <a:lnTo>
                      <a:pt x="219" y="657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4" name="Freeform 990"/>
              <p:cNvSpPr>
                <a:spLocks/>
              </p:cNvSpPr>
              <p:nvPr/>
            </p:nvSpPr>
            <p:spPr bwMode="auto">
              <a:xfrm>
                <a:off x="3338" y="3255"/>
                <a:ext cx="27" cy="70"/>
              </a:xfrm>
              <a:custGeom>
                <a:avLst/>
                <a:gdLst>
                  <a:gd name="T0" fmla="*/ 219 w 219"/>
                  <a:gd name="T1" fmla="*/ 557 h 557"/>
                  <a:gd name="T2" fmla="*/ 201 w 219"/>
                  <a:gd name="T3" fmla="*/ 524 h 557"/>
                  <a:gd name="T4" fmla="*/ 185 w 219"/>
                  <a:gd name="T5" fmla="*/ 490 h 557"/>
                  <a:gd name="T6" fmla="*/ 168 w 219"/>
                  <a:gd name="T7" fmla="*/ 457 h 557"/>
                  <a:gd name="T8" fmla="*/ 152 w 219"/>
                  <a:gd name="T9" fmla="*/ 422 h 557"/>
                  <a:gd name="T10" fmla="*/ 137 w 219"/>
                  <a:gd name="T11" fmla="*/ 388 h 557"/>
                  <a:gd name="T12" fmla="*/ 122 w 219"/>
                  <a:gd name="T13" fmla="*/ 354 h 557"/>
                  <a:gd name="T14" fmla="*/ 108 w 219"/>
                  <a:gd name="T15" fmla="*/ 320 h 557"/>
                  <a:gd name="T16" fmla="*/ 94 w 219"/>
                  <a:gd name="T17" fmla="*/ 284 h 557"/>
                  <a:gd name="T18" fmla="*/ 81 w 219"/>
                  <a:gd name="T19" fmla="*/ 249 h 557"/>
                  <a:gd name="T20" fmla="*/ 68 w 219"/>
                  <a:gd name="T21" fmla="*/ 214 h 557"/>
                  <a:gd name="T22" fmla="*/ 56 w 219"/>
                  <a:gd name="T23" fmla="*/ 179 h 557"/>
                  <a:gd name="T24" fmla="*/ 43 w 219"/>
                  <a:gd name="T25" fmla="*/ 143 h 557"/>
                  <a:gd name="T26" fmla="*/ 32 w 219"/>
                  <a:gd name="T27" fmla="*/ 107 h 557"/>
                  <a:gd name="T28" fmla="*/ 21 w 219"/>
                  <a:gd name="T29" fmla="*/ 72 h 557"/>
                  <a:gd name="T30" fmla="*/ 10 w 219"/>
                  <a:gd name="T31" fmla="*/ 36 h 557"/>
                  <a:gd name="T32" fmla="*/ 0 w 219"/>
                  <a:gd name="T33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557">
                    <a:moveTo>
                      <a:pt x="219" y="557"/>
                    </a:moveTo>
                    <a:lnTo>
                      <a:pt x="201" y="524"/>
                    </a:lnTo>
                    <a:lnTo>
                      <a:pt x="185" y="490"/>
                    </a:lnTo>
                    <a:lnTo>
                      <a:pt x="168" y="457"/>
                    </a:lnTo>
                    <a:lnTo>
                      <a:pt x="152" y="422"/>
                    </a:lnTo>
                    <a:lnTo>
                      <a:pt x="137" y="388"/>
                    </a:lnTo>
                    <a:lnTo>
                      <a:pt x="122" y="354"/>
                    </a:lnTo>
                    <a:lnTo>
                      <a:pt x="108" y="320"/>
                    </a:lnTo>
                    <a:lnTo>
                      <a:pt x="94" y="284"/>
                    </a:lnTo>
                    <a:lnTo>
                      <a:pt x="81" y="249"/>
                    </a:lnTo>
                    <a:lnTo>
                      <a:pt x="68" y="214"/>
                    </a:lnTo>
                    <a:lnTo>
                      <a:pt x="56" y="179"/>
                    </a:lnTo>
                    <a:lnTo>
                      <a:pt x="43" y="143"/>
                    </a:lnTo>
                    <a:lnTo>
                      <a:pt x="32" y="107"/>
                    </a:lnTo>
                    <a:lnTo>
                      <a:pt x="21" y="72"/>
                    </a:lnTo>
                    <a:lnTo>
                      <a:pt x="10" y="3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5" name="Freeform 991"/>
              <p:cNvSpPr>
                <a:spLocks/>
              </p:cNvSpPr>
              <p:nvPr/>
            </p:nvSpPr>
            <p:spPr bwMode="auto">
              <a:xfrm>
                <a:off x="3338" y="3242"/>
                <a:ext cx="18" cy="13"/>
              </a:xfrm>
              <a:custGeom>
                <a:avLst/>
                <a:gdLst>
                  <a:gd name="T0" fmla="*/ 0 w 146"/>
                  <a:gd name="T1" fmla="*/ 100 h 100"/>
                  <a:gd name="T2" fmla="*/ 7 w 146"/>
                  <a:gd name="T3" fmla="*/ 90 h 100"/>
                  <a:gd name="T4" fmla="*/ 14 w 146"/>
                  <a:gd name="T5" fmla="*/ 81 h 100"/>
                  <a:gd name="T6" fmla="*/ 22 w 146"/>
                  <a:gd name="T7" fmla="*/ 73 h 100"/>
                  <a:gd name="T8" fmla="*/ 30 w 146"/>
                  <a:gd name="T9" fmla="*/ 66 h 100"/>
                  <a:gd name="T10" fmla="*/ 39 w 146"/>
                  <a:gd name="T11" fmla="*/ 59 h 100"/>
                  <a:gd name="T12" fmla="*/ 49 w 146"/>
                  <a:gd name="T13" fmla="*/ 53 h 100"/>
                  <a:gd name="T14" fmla="*/ 58 w 146"/>
                  <a:gd name="T15" fmla="*/ 47 h 100"/>
                  <a:gd name="T16" fmla="*/ 67 w 146"/>
                  <a:gd name="T17" fmla="*/ 41 h 100"/>
                  <a:gd name="T18" fmla="*/ 77 w 146"/>
                  <a:gd name="T19" fmla="*/ 35 h 100"/>
                  <a:gd name="T20" fmla="*/ 87 w 146"/>
                  <a:gd name="T21" fmla="*/ 30 h 100"/>
                  <a:gd name="T22" fmla="*/ 97 w 146"/>
                  <a:gd name="T23" fmla="*/ 25 h 100"/>
                  <a:gd name="T24" fmla="*/ 106 w 146"/>
                  <a:gd name="T25" fmla="*/ 19 h 100"/>
                  <a:gd name="T26" fmla="*/ 116 w 146"/>
                  <a:gd name="T27" fmla="*/ 14 h 100"/>
                  <a:gd name="T28" fmla="*/ 126 w 146"/>
                  <a:gd name="T29" fmla="*/ 9 h 100"/>
                  <a:gd name="T30" fmla="*/ 136 w 146"/>
                  <a:gd name="T31" fmla="*/ 5 h 100"/>
                  <a:gd name="T32" fmla="*/ 146 w 146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00">
                    <a:moveTo>
                      <a:pt x="0" y="100"/>
                    </a:moveTo>
                    <a:lnTo>
                      <a:pt x="7" y="90"/>
                    </a:lnTo>
                    <a:lnTo>
                      <a:pt x="14" y="81"/>
                    </a:lnTo>
                    <a:lnTo>
                      <a:pt x="22" y="73"/>
                    </a:lnTo>
                    <a:lnTo>
                      <a:pt x="30" y="66"/>
                    </a:lnTo>
                    <a:lnTo>
                      <a:pt x="39" y="59"/>
                    </a:lnTo>
                    <a:lnTo>
                      <a:pt x="49" y="53"/>
                    </a:lnTo>
                    <a:lnTo>
                      <a:pt x="58" y="47"/>
                    </a:lnTo>
                    <a:lnTo>
                      <a:pt x="67" y="41"/>
                    </a:lnTo>
                    <a:lnTo>
                      <a:pt x="77" y="35"/>
                    </a:lnTo>
                    <a:lnTo>
                      <a:pt x="87" y="30"/>
                    </a:lnTo>
                    <a:lnTo>
                      <a:pt x="97" y="25"/>
                    </a:lnTo>
                    <a:lnTo>
                      <a:pt x="106" y="19"/>
                    </a:lnTo>
                    <a:lnTo>
                      <a:pt x="116" y="14"/>
                    </a:lnTo>
                    <a:lnTo>
                      <a:pt x="126" y="9"/>
                    </a:lnTo>
                    <a:lnTo>
                      <a:pt x="136" y="5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6" name="Freeform 992"/>
              <p:cNvSpPr>
                <a:spLocks/>
              </p:cNvSpPr>
              <p:nvPr/>
            </p:nvSpPr>
            <p:spPr bwMode="auto">
              <a:xfrm>
                <a:off x="3356" y="3242"/>
                <a:ext cx="12" cy="22"/>
              </a:xfrm>
              <a:custGeom>
                <a:avLst/>
                <a:gdLst>
                  <a:gd name="T0" fmla="*/ 0 w 93"/>
                  <a:gd name="T1" fmla="*/ 0 h 173"/>
                  <a:gd name="T2" fmla="*/ 7 w 93"/>
                  <a:gd name="T3" fmla="*/ 9 h 173"/>
                  <a:gd name="T4" fmla="*/ 14 w 93"/>
                  <a:gd name="T5" fmla="*/ 18 h 173"/>
                  <a:gd name="T6" fmla="*/ 20 w 93"/>
                  <a:gd name="T7" fmla="*/ 29 h 173"/>
                  <a:gd name="T8" fmla="*/ 25 w 93"/>
                  <a:gd name="T9" fmla="*/ 39 h 173"/>
                  <a:gd name="T10" fmla="*/ 32 w 93"/>
                  <a:gd name="T11" fmla="*/ 50 h 173"/>
                  <a:gd name="T12" fmla="*/ 37 w 93"/>
                  <a:gd name="T13" fmla="*/ 61 h 173"/>
                  <a:gd name="T14" fmla="*/ 42 w 93"/>
                  <a:gd name="T15" fmla="*/ 72 h 173"/>
                  <a:gd name="T16" fmla="*/ 47 w 93"/>
                  <a:gd name="T17" fmla="*/ 84 h 173"/>
                  <a:gd name="T18" fmla="*/ 51 w 93"/>
                  <a:gd name="T19" fmla="*/ 95 h 173"/>
                  <a:gd name="T20" fmla="*/ 56 w 93"/>
                  <a:gd name="T21" fmla="*/ 107 h 173"/>
                  <a:gd name="T22" fmla="*/ 61 w 93"/>
                  <a:gd name="T23" fmla="*/ 119 h 173"/>
                  <a:gd name="T24" fmla="*/ 67 w 93"/>
                  <a:gd name="T25" fmla="*/ 130 h 173"/>
                  <a:gd name="T26" fmla="*/ 72 w 93"/>
                  <a:gd name="T27" fmla="*/ 141 h 173"/>
                  <a:gd name="T28" fmla="*/ 78 w 93"/>
                  <a:gd name="T29" fmla="*/ 152 h 173"/>
                  <a:gd name="T30" fmla="*/ 85 w 93"/>
                  <a:gd name="T31" fmla="*/ 162 h 173"/>
                  <a:gd name="T32" fmla="*/ 93 w 93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73">
                    <a:moveTo>
                      <a:pt x="0" y="0"/>
                    </a:moveTo>
                    <a:lnTo>
                      <a:pt x="7" y="9"/>
                    </a:lnTo>
                    <a:lnTo>
                      <a:pt x="14" y="18"/>
                    </a:lnTo>
                    <a:lnTo>
                      <a:pt x="20" y="29"/>
                    </a:lnTo>
                    <a:lnTo>
                      <a:pt x="25" y="39"/>
                    </a:lnTo>
                    <a:lnTo>
                      <a:pt x="32" y="50"/>
                    </a:lnTo>
                    <a:lnTo>
                      <a:pt x="37" y="61"/>
                    </a:lnTo>
                    <a:lnTo>
                      <a:pt x="42" y="72"/>
                    </a:lnTo>
                    <a:lnTo>
                      <a:pt x="47" y="84"/>
                    </a:lnTo>
                    <a:lnTo>
                      <a:pt x="51" y="95"/>
                    </a:lnTo>
                    <a:lnTo>
                      <a:pt x="56" y="107"/>
                    </a:lnTo>
                    <a:lnTo>
                      <a:pt x="61" y="119"/>
                    </a:lnTo>
                    <a:lnTo>
                      <a:pt x="67" y="130"/>
                    </a:lnTo>
                    <a:lnTo>
                      <a:pt x="72" y="141"/>
                    </a:lnTo>
                    <a:lnTo>
                      <a:pt x="78" y="152"/>
                    </a:lnTo>
                    <a:lnTo>
                      <a:pt x="85" y="162"/>
                    </a:lnTo>
                    <a:lnTo>
                      <a:pt x="93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7" name="Freeform 993"/>
              <p:cNvSpPr>
                <a:spLocks/>
              </p:cNvSpPr>
              <p:nvPr/>
            </p:nvSpPr>
            <p:spPr bwMode="auto">
              <a:xfrm>
                <a:off x="3364" y="3264"/>
                <a:ext cx="4" cy="61"/>
              </a:xfrm>
              <a:custGeom>
                <a:avLst/>
                <a:gdLst>
                  <a:gd name="T0" fmla="*/ 30 w 30"/>
                  <a:gd name="T1" fmla="*/ 0 h 484"/>
                  <a:gd name="T2" fmla="*/ 22 w 30"/>
                  <a:gd name="T3" fmla="*/ 31 h 484"/>
                  <a:gd name="T4" fmla="*/ 15 w 30"/>
                  <a:gd name="T5" fmla="*/ 62 h 484"/>
                  <a:gd name="T6" fmla="*/ 10 w 30"/>
                  <a:gd name="T7" fmla="*/ 93 h 484"/>
                  <a:gd name="T8" fmla="*/ 6 w 30"/>
                  <a:gd name="T9" fmla="*/ 123 h 484"/>
                  <a:gd name="T10" fmla="*/ 3 w 30"/>
                  <a:gd name="T11" fmla="*/ 152 h 484"/>
                  <a:gd name="T12" fmla="*/ 2 w 30"/>
                  <a:gd name="T13" fmla="*/ 181 h 484"/>
                  <a:gd name="T14" fmla="*/ 1 w 30"/>
                  <a:gd name="T15" fmla="*/ 210 h 484"/>
                  <a:gd name="T16" fmla="*/ 0 w 30"/>
                  <a:gd name="T17" fmla="*/ 241 h 484"/>
                  <a:gd name="T18" fmla="*/ 1 w 30"/>
                  <a:gd name="T19" fmla="*/ 270 h 484"/>
                  <a:gd name="T20" fmla="*/ 2 w 30"/>
                  <a:gd name="T21" fmla="*/ 299 h 484"/>
                  <a:gd name="T22" fmla="*/ 3 w 30"/>
                  <a:gd name="T23" fmla="*/ 328 h 484"/>
                  <a:gd name="T24" fmla="*/ 4 w 30"/>
                  <a:gd name="T25" fmla="*/ 358 h 484"/>
                  <a:gd name="T26" fmla="*/ 6 w 30"/>
                  <a:gd name="T27" fmla="*/ 389 h 484"/>
                  <a:gd name="T28" fmla="*/ 7 w 30"/>
                  <a:gd name="T29" fmla="*/ 420 h 484"/>
                  <a:gd name="T30" fmla="*/ 8 w 30"/>
                  <a:gd name="T31" fmla="*/ 451 h 484"/>
                  <a:gd name="T32" fmla="*/ 10 w 30"/>
                  <a:gd name="T33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484">
                    <a:moveTo>
                      <a:pt x="30" y="0"/>
                    </a:moveTo>
                    <a:lnTo>
                      <a:pt x="22" y="31"/>
                    </a:lnTo>
                    <a:lnTo>
                      <a:pt x="15" y="62"/>
                    </a:lnTo>
                    <a:lnTo>
                      <a:pt x="10" y="93"/>
                    </a:lnTo>
                    <a:lnTo>
                      <a:pt x="6" y="123"/>
                    </a:lnTo>
                    <a:lnTo>
                      <a:pt x="3" y="152"/>
                    </a:lnTo>
                    <a:lnTo>
                      <a:pt x="2" y="181"/>
                    </a:lnTo>
                    <a:lnTo>
                      <a:pt x="1" y="210"/>
                    </a:lnTo>
                    <a:lnTo>
                      <a:pt x="0" y="241"/>
                    </a:lnTo>
                    <a:lnTo>
                      <a:pt x="1" y="270"/>
                    </a:lnTo>
                    <a:lnTo>
                      <a:pt x="2" y="299"/>
                    </a:lnTo>
                    <a:lnTo>
                      <a:pt x="3" y="328"/>
                    </a:lnTo>
                    <a:lnTo>
                      <a:pt x="4" y="358"/>
                    </a:lnTo>
                    <a:lnTo>
                      <a:pt x="6" y="389"/>
                    </a:lnTo>
                    <a:lnTo>
                      <a:pt x="7" y="420"/>
                    </a:lnTo>
                    <a:lnTo>
                      <a:pt x="8" y="451"/>
                    </a:lnTo>
                    <a:lnTo>
                      <a:pt x="10" y="4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8" name="Freeform 994"/>
              <p:cNvSpPr>
                <a:spLocks/>
              </p:cNvSpPr>
              <p:nvPr/>
            </p:nvSpPr>
            <p:spPr bwMode="auto">
              <a:xfrm>
                <a:off x="3251" y="2466"/>
                <a:ext cx="113" cy="139"/>
              </a:xfrm>
              <a:custGeom>
                <a:avLst/>
                <a:gdLst>
                  <a:gd name="T0" fmla="*/ 822 w 910"/>
                  <a:gd name="T1" fmla="*/ 955 h 1110"/>
                  <a:gd name="T2" fmla="*/ 758 w 910"/>
                  <a:gd name="T3" fmla="*/ 944 h 1110"/>
                  <a:gd name="T4" fmla="*/ 695 w 910"/>
                  <a:gd name="T5" fmla="*/ 953 h 1110"/>
                  <a:gd name="T6" fmla="*/ 636 w 910"/>
                  <a:gd name="T7" fmla="*/ 976 h 1110"/>
                  <a:gd name="T8" fmla="*/ 576 w 910"/>
                  <a:gd name="T9" fmla="*/ 1008 h 1110"/>
                  <a:gd name="T10" fmla="*/ 518 w 910"/>
                  <a:gd name="T11" fmla="*/ 1044 h 1110"/>
                  <a:gd name="T12" fmla="*/ 458 w 910"/>
                  <a:gd name="T13" fmla="*/ 1077 h 1110"/>
                  <a:gd name="T14" fmla="*/ 397 w 910"/>
                  <a:gd name="T15" fmla="*/ 1101 h 1110"/>
                  <a:gd name="T16" fmla="*/ 365 w 910"/>
                  <a:gd name="T17" fmla="*/ 1110 h 1110"/>
                  <a:gd name="T18" fmla="*/ 332 w 910"/>
                  <a:gd name="T19" fmla="*/ 1050 h 1110"/>
                  <a:gd name="T20" fmla="*/ 343 w 910"/>
                  <a:gd name="T21" fmla="*/ 949 h 1110"/>
                  <a:gd name="T22" fmla="*/ 357 w 910"/>
                  <a:gd name="T23" fmla="*/ 848 h 1110"/>
                  <a:gd name="T24" fmla="*/ 369 w 910"/>
                  <a:gd name="T25" fmla="*/ 747 h 1110"/>
                  <a:gd name="T26" fmla="*/ 375 w 910"/>
                  <a:gd name="T27" fmla="*/ 646 h 1110"/>
                  <a:gd name="T28" fmla="*/ 374 w 910"/>
                  <a:gd name="T29" fmla="*/ 545 h 1110"/>
                  <a:gd name="T30" fmla="*/ 363 w 910"/>
                  <a:gd name="T31" fmla="*/ 445 h 1110"/>
                  <a:gd name="T32" fmla="*/ 338 w 910"/>
                  <a:gd name="T33" fmla="*/ 349 h 1110"/>
                  <a:gd name="T34" fmla="*/ 299 w 910"/>
                  <a:gd name="T35" fmla="*/ 254 h 1110"/>
                  <a:gd name="T36" fmla="*/ 270 w 910"/>
                  <a:gd name="T37" fmla="*/ 223 h 1110"/>
                  <a:gd name="T38" fmla="*/ 237 w 910"/>
                  <a:gd name="T39" fmla="*/ 199 h 1110"/>
                  <a:gd name="T40" fmla="*/ 200 w 910"/>
                  <a:gd name="T41" fmla="*/ 182 h 1110"/>
                  <a:gd name="T42" fmla="*/ 161 w 910"/>
                  <a:gd name="T43" fmla="*/ 170 h 1110"/>
                  <a:gd name="T44" fmla="*/ 121 w 910"/>
                  <a:gd name="T45" fmla="*/ 163 h 1110"/>
                  <a:gd name="T46" fmla="*/ 79 w 910"/>
                  <a:gd name="T47" fmla="*/ 158 h 1110"/>
                  <a:gd name="T48" fmla="*/ 39 w 910"/>
                  <a:gd name="T49" fmla="*/ 156 h 1110"/>
                  <a:gd name="T50" fmla="*/ 0 w 910"/>
                  <a:gd name="T51" fmla="*/ 155 h 1110"/>
                  <a:gd name="T52" fmla="*/ 10 w 910"/>
                  <a:gd name="T53" fmla="*/ 143 h 1110"/>
                  <a:gd name="T54" fmla="*/ 21 w 910"/>
                  <a:gd name="T55" fmla="*/ 131 h 1110"/>
                  <a:gd name="T56" fmla="*/ 34 w 910"/>
                  <a:gd name="T57" fmla="*/ 120 h 1110"/>
                  <a:gd name="T58" fmla="*/ 48 w 910"/>
                  <a:gd name="T59" fmla="*/ 108 h 1110"/>
                  <a:gd name="T60" fmla="*/ 62 w 910"/>
                  <a:gd name="T61" fmla="*/ 97 h 1110"/>
                  <a:gd name="T62" fmla="*/ 76 w 910"/>
                  <a:gd name="T63" fmla="*/ 86 h 1110"/>
                  <a:gd name="T64" fmla="*/ 92 w 910"/>
                  <a:gd name="T65" fmla="*/ 76 h 1110"/>
                  <a:gd name="T66" fmla="*/ 107 w 910"/>
                  <a:gd name="T67" fmla="*/ 68 h 1110"/>
                  <a:gd name="T68" fmla="*/ 149 w 910"/>
                  <a:gd name="T69" fmla="*/ 44 h 1110"/>
                  <a:gd name="T70" fmla="*/ 194 w 910"/>
                  <a:gd name="T71" fmla="*/ 25 h 1110"/>
                  <a:gd name="T72" fmla="*/ 242 w 910"/>
                  <a:gd name="T73" fmla="*/ 11 h 1110"/>
                  <a:gd name="T74" fmla="*/ 291 w 910"/>
                  <a:gd name="T75" fmla="*/ 2 h 1110"/>
                  <a:gd name="T76" fmla="*/ 339 w 910"/>
                  <a:gd name="T77" fmla="*/ 0 h 1110"/>
                  <a:gd name="T78" fmla="*/ 388 w 910"/>
                  <a:gd name="T79" fmla="*/ 7 h 1110"/>
                  <a:gd name="T80" fmla="*/ 434 w 910"/>
                  <a:gd name="T81" fmla="*/ 22 h 1110"/>
                  <a:gd name="T82" fmla="*/ 478 w 910"/>
                  <a:gd name="T83" fmla="*/ 48 h 1110"/>
                  <a:gd name="T84" fmla="*/ 522 w 910"/>
                  <a:gd name="T85" fmla="*/ 49 h 1110"/>
                  <a:gd name="T86" fmla="*/ 564 w 910"/>
                  <a:gd name="T87" fmla="*/ 58 h 1110"/>
                  <a:gd name="T88" fmla="*/ 604 w 910"/>
                  <a:gd name="T89" fmla="*/ 75 h 1110"/>
                  <a:gd name="T90" fmla="*/ 644 w 910"/>
                  <a:gd name="T91" fmla="*/ 98 h 1110"/>
                  <a:gd name="T92" fmla="*/ 680 w 910"/>
                  <a:gd name="T93" fmla="*/ 125 h 1110"/>
                  <a:gd name="T94" fmla="*/ 713 w 910"/>
                  <a:gd name="T95" fmla="*/ 157 h 1110"/>
                  <a:gd name="T96" fmla="*/ 744 w 910"/>
                  <a:gd name="T97" fmla="*/ 191 h 1110"/>
                  <a:gd name="T98" fmla="*/ 770 w 910"/>
                  <a:gd name="T99" fmla="*/ 227 h 1110"/>
                  <a:gd name="T100" fmla="*/ 817 w 910"/>
                  <a:gd name="T101" fmla="*/ 309 h 1110"/>
                  <a:gd name="T102" fmla="*/ 855 w 910"/>
                  <a:gd name="T103" fmla="*/ 397 h 1110"/>
                  <a:gd name="T104" fmla="*/ 885 w 910"/>
                  <a:gd name="T105" fmla="*/ 490 h 1110"/>
                  <a:gd name="T106" fmla="*/ 903 w 910"/>
                  <a:gd name="T107" fmla="*/ 585 h 1110"/>
                  <a:gd name="T108" fmla="*/ 910 w 910"/>
                  <a:gd name="T109" fmla="*/ 683 h 1110"/>
                  <a:gd name="T110" fmla="*/ 905 w 910"/>
                  <a:gd name="T111" fmla="*/ 780 h 1110"/>
                  <a:gd name="T112" fmla="*/ 887 w 910"/>
                  <a:gd name="T113" fmla="*/ 876 h 1110"/>
                  <a:gd name="T114" fmla="*/ 856 w 910"/>
                  <a:gd name="T115" fmla="*/ 970 h 1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910" h="1110">
                    <a:moveTo>
                      <a:pt x="856" y="970"/>
                    </a:moveTo>
                    <a:lnTo>
                      <a:pt x="822" y="955"/>
                    </a:lnTo>
                    <a:lnTo>
                      <a:pt x="790" y="946"/>
                    </a:lnTo>
                    <a:lnTo>
                      <a:pt x="758" y="944"/>
                    </a:lnTo>
                    <a:lnTo>
                      <a:pt x="726" y="946"/>
                    </a:lnTo>
                    <a:lnTo>
                      <a:pt x="695" y="953"/>
                    </a:lnTo>
                    <a:lnTo>
                      <a:pt x="665" y="963"/>
                    </a:lnTo>
                    <a:lnTo>
                      <a:pt x="636" y="976"/>
                    </a:lnTo>
                    <a:lnTo>
                      <a:pt x="606" y="992"/>
                    </a:lnTo>
                    <a:lnTo>
                      <a:pt x="576" y="1008"/>
                    </a:lnTo>
                    <a:lnTo>
                      <a:pt x="547" y="1026"/>
                    </a:lnTo>
                    <a:lnTo>
                      <a:pt x="518" y="1044"/>
                    </a:lnTo>
                    <a:lnTo>
                      <a:pt x="488" y="1061"/>
                    </a:lnTo>
                    <a:lnTo>
                      <a:pt x="458" y="1077"/>
                    </a:lnTo>
                    <a:lnTo>
                      <a:pt x="428" y="1091"/>
                    </a:lnTo>
                    <a:lnTo>
                      <a:pt x="397" y="1101"/>
                    </a:lnTo>
                    <a:lnTo>
                      <a:pt x="366" y="1109"/>
                    </a:lnTo>
                    <a:lnTo>
                      <a:pt x="365" y="1110"/>
                    </a:lnTo>
                    <a:lnTo>
                      <a:pt x="331" y="1051"/>
                    </a:lnTo>
                    <a:lnTo>
                      <a:pt x="332" y="1050"/>
                    </a:lnTo>
                    <a:lnTo>
                      <a:pt x="337" y="999"/>
                    </a:lnTo>
                    <a:lnTo>
                      <a:pt x="343" y="949"/>
                    </a:lnTo>
                    <a:lnTo>
                      <a:pt x="351" y="899"/>
                    </a:lnTo>
                    <a:lnTo>
                      <a:pt x="357" y="848"/>
                    </a:lnTo>
                    <a:lnTo>
                      <a:pt x="363" y="797"/>
                    </a:lnTo>
                    <a:lnTo>
                      <a:pt x="369" y="747"/>
                    </a:lnTo>
                    <a:lnTo>
                      <a:pt x="373" y="696"/>
                    </a:lnTo>
                    <a:lnTo>
                      <a:pt x="375" y="646"/>
                    </a:lnTo>
                    <a:lnTo>
                      <a:pt x="376" y="594"/>
                    </a:lnTo>
                    <a:lnTo>
                      <a:pt x="374" y="545"/>
                    </a:lnTo>
                    <a:lnTo>
                      <a:pt x="370" y="495"/>
                    </a:lnTo>
                    <a:lnTo>
                      <a:pt x="363" y="445"/>
                    </a:lnTo>
                    <a:lnTo>
                      <a:pt x="353" y="397"/>
                    </a:lnTo>
                    <a:lnTo>
                      <a:pt x="338" y="349"/>
                    </a:lnTo>
                    <a:lnTo>
                      <a:pt x="321" y="301"/>
                    </a:lnTo>
                    <a:lnTo>
                      <a:pt x="299" y="254"/>
                    </a:lnTo>
                    <a:lnTo>
                      <a:pt x="285" y="237"/>
                    </a:lnTo>
                    <a:lnTo>
                      <a:pt x="270" y="223"/>
                    </a:lnTo>
                    <a:lnTo>
                      <a:pt x="254" y="210"/>
                    </a:lnTo>
                    <a:lnTo>
                      <a:pt x="237" y="199"/>
                    </a:lnTo>
                    <a:lnTo>
                      <a:pt x="219" y="190"/>
                    </a:lnTo>
                    <a:lnTo>
                      <a:pt x="200" y="182"/>
                    </a:lnTo>
                    <a:lnTo>
                      <a:pt x="181" y="176"/>
                    </a:lnTo>
                    <a:lnTo>
                      <a:pt x="161" y="170"/>
                    </a:lnTo>
                    <a:lnTo>
                      <a:pt x="141" y="166"/>
                    </a:lnTo>
                    <a:lnTo>
                      <a:pt x="121" y="163"/>
                    </a:lnTo>
                    <a:lnTo>
                      <a:pt x="101" y="160"/>
                    </a:lnTo>
                    <a:lnTo>
                      <a:pt x="79" y="158"/>
                    </a:lnTo>
                    <a:lnTo>
                      <a:pt x="59" y="157"/>
                    </a:lnTo>
                    <a:lnTo>
                      <a:pt x="39" y="156"/>
                    </a:lnTo>
                    <a:lnTo>
                      <a:pt x="19" y="155"/>
                    </a:lnTo>
                    <a:lnTo>
                      <a:pt x="0" y="155"/>
                    </a:lnTo>
                    <a:lnTo>
                      <a:pt x="4" y="149"/>
                    </a:lnTo>
                    <a:lnTo>
                      <a:pt x="10" y="143"/>
                    </a:lnTo>
                    <a:lnTo>
                      <a:pt x="15" y="137"/>
                    </a:lnTo>
                    <a:lnTo>
                      <a:pt x="21" y="131"/>
                    </a:lnTo>
                    <a:lnTo>
                      <a:pt x="28" y="126"/>
                    </a:lnTo>
                    <a:lnTo>
                      <a:pt x="34" y="120"/>
                    </a:lnTo>
                    <a:lnTo>
                      <a:pt x="41" y="114"/>
                    </a:lnTo>
                    <a:lnTo>
                      <a:pt x="48" y="108"/>
                    </a:lnTo>
                    <a:lnTo>
                      <a:pt x="55" y="103"/>
                    </a:lnTo>
                    <a:lnTo>
                      <a:pt x="62" y="97"/>
                    </a:lnTo>
                    <a:lnTo>
                      <a:pt x="69" y="92"/>
                    </a:lnTo>
                    <a:lnTo>
                      <a:pt x="76" y="86"/>
                    </a:lnTo>
                    <a:lnTo>
                      <a:pt x="84" y="81"/>
                    </a:lnTo>
                    <a:lnTo>
                      <a:pt x="92" y="76"/>
                    </a:lnTo>
                    <a:lnTo>
                      <a:pt x="99" y="72"/>
                    </a:lnTo>
                    <a:lnTo>
                      <a:pt x="107" y="68"/>
                    </a:lnTo>
                    <a:lnTo>
                      <a:pt x="127" y="55"/>
                    </a:lnTo>
                    <a:lnTo>
                      <a:pt x="149" y="44"/>
                    </a:lnTo>
                    <a:lnTo>
                      <a:pt x="171" y="34"/>
                    </a:lnTo>
                    <a:lnTo>
                      <a:pt x="194" y="25"/>
                    </a:lnTo>
                    <a:lnTo>
                      <a:pt x="217" y="17"/>
                    </a:lnTo>
                    <a:lnTo>
                      <a:pt x="242" y="11"/>
                    </a:lnTo>
                    <a:lnTo>
                      <a:pt x="266" y="5"/>
                    </a:lnTo>
                    <a:lnTo>
                      <a:pt x="291" y="2"/>
                    </a:lnTo>
                    <a:lnTo>
                      <a:pt x="315" y="0"/>
                    </a:lnTo>
                    <a:lnTo>
                      <a:pt x="339" y="0"/>
                    </a:lnTo>
                    <a:lnTo>
                      <a:pt x="364" y="3"/>
                    </a:lnTo>
                    <a:lnTo>
                      <a:pt x="388" y="7"/>
                    </a:lnTo>
                    <a:lnTo>
                      <a:pt x="411" y="13"/>
                    </a:lnTo>
                    <a:lnTo>
                      <a:pt x="434" y="22"/>
                    </a:lnTo>
                    <a:lnTo>
                      <a:pt x="456" y="33"/>
                    </a:lnTo>
                    <a:lnTo>
                      <a:pt x="478" y="48"/>
                    </a:lnTo>
                    <a:lnTo>
                      <a:pt x="500" y="47"/>
                    </a:lnTo>
                    <a:lnTo>
                      <a:pt x="522" y="49"/>
                    </a:lnTo>
                    <a:lnTo>
                      <a:pt x="543" y="52"/>
                    </a:lnTo>
                    <a:lnTo>
                      <a:pt x="564" y="58"/>
                    </a:lnTo>
                    <a:lnTo>
                      <a:pt x="584" y="66"/>
                    </a:lnTo>
                    <a:lnTo>
                      <a:pt x="604" y="75"/>
                    </a:lnTo>
                    <a:lnTo>
                      <a:pt x="625" y="85"/>
                    </a:lnTo>
                    <a:lnTo>
                      <a:pt x="644" y="98"/>
                    </a:lnTo>
                    <a:lnTo>
                      <a:pt x="662" y="111"/>
                    </a:lnTo>
                    <a:lnTo>
                      <a:pt x="680" y="125"/>
                    </a:lnTo>
                    <a:lnTo>
                      <a:pt x="697" y="140"/>
                    </a:lnTo>
                    <a:lnTo>
                      <a:pt x="713" y="157"/>
                    </a:lnTo>
                    <a:lnTo>
                      <a:pt x="728" y="174"/>
                    </a:lnTo>
                    <a:lnTo>
                      <a:pt x="744" y="191"/>
                    </a:lnTo>
                    <a:lnTo>
                      <a:pt x="757" y="209"/>
                    </a:lnTo>
                    <a:lnTo>
                      <a:pt x="770" y="227"/>
                    </a:lnTo>
                    <a:lnTo>
                      <a:pt x="794" y="267"/>
                    </a:lnTo>
                    <a:lnTo>
                      <a:pt x="817" y="309"/>
                    </a:lnTo>
                    <a:lnTo>
                      <a:pt x="837" y="352"/>
                    </a:lnTo>
                    <a:lnTo>
                      <a:pt x="855" y="397"/>
                    </a:lnTo>
                    <a:lnTo>
                      <a:pt x="870" y="443"/>
                    </a:lnTo>
                    <a:lnTo>
                      <a:pt x="885" y="490"/>
                    </a:lnTo>
                    <a:lnTo>
                      <a:pt x="895" y="537"/>
                    </a:lnTo>
                    <a:lnTo>
                      <a:pt x="903" y="585"/>
                    </a:lnTo>
                    <a:lnTo>
                      <a:pt x="908" y="634"/>
                    </a:lnTo>
                    <a:lnTo>
                      <a:pt x="910" y="683"/>
                    </a:lnTo>
                    <a:lnTo>
                      <a:pt x="909" y="731"/>
                    </a:lnTo>
                    <a:lnTo>
                      <a:pt x="905" y="780"/>
                    </a:lnTo>
                    <a:lnTo>
                      <a:pt x="898" y="828"/>
                    </a:lnTo>
                    <a:lnTo>
                      <a:pt x="887" y="876"/>
                    </a:lnTo>
                    <a:lnTo>
                      <a:pt x="873" y="924"/>
                    </a:lnTo>
                    <a:lnTo>
                      <a:pt x="856" y="970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699" name="Freeform 995"/>
              <p:cNvSpPr>
                <a:spLocks/>
              </p:cNvSpPr>
              <p:nvPr/>
            </p:nvSpPr>
            <p:spPr bwMode="auto">
              <a:xfrm>
                <a:off x="3296" y="2584"/>
                <a:ext cx="62" cy="21"/>
              </a:xfrm>
              <a:custGeom>
                <a:avLst/>
                <a:gdLst>
                  <a:gd name="T0" fmla="*/ 490 w 490"/>
                  <a:gd name="T1" fmla="*/ 26 h 165"/>
                  <a:gd name="T2" fmla="*/ 456 w 490"/>
                  <a:gd name="T3" fmla="*/ 11 h 165"/>
                  <a:gd name="T4" fmla="*/ 424 w 490"/>
                  <a:gd name="T5" fmla="*/ 2 h 165"/>
                  <a:gd name="T6" fmla="*/ 392 w 490"/>
                  <a:gd name="T7" fmla="*/ 0 h 165"/>
                  <a:gd name="T8" fmla="*/ 360 w 490"/>
                  <a:gd name="T9" fmla="*/ 2 h 165"/>
                  <a:gd name="T10" fmla="*/ 329 w 490"/>
                  <a:gd name="T11" fmla="*/ 9 h 165"/>
                  <a:gd name="T12" fmla="*/ 299 w 490"/>
                  <a:gd name="T13" fmla="*/ 19 h 165"/>
                  <a:gd name="T14" fmla="*/ 270 w 490"/>
                  <a:gd name="T15" fmla="*/ 32 h 165"/>
                  <a:gd name="T16" fmla="*/ 240 w 490"/>
                  <a:gd name="T17" fmla="*/ 48 h 165"/>
                  <a:gd name="T18" fmla="*/ 210 w 490"/>
                  <a:gd name="T19" fmla="*/ 64 h 165"/>
                  <a:gd name="T20" fmla="*/ 181 w 490"/>
                  <a:gd name="T21" fmla="*/ 82 h 165"/>
                  <a:gd name="T22" fmla="*/ 152 w 490"/>
                  <a:gd name="T23" fmla="*/ 100 h 165"/>
                  <a:gd name="T24" fmla="*/ 122 w 490"/>
                  <a:gd name="T25" fmla="*/ 117 h 165"/>
                  <a:gd name="T26" fmla="*/ 92 w 490"/>
                  <a:gd name="T27" fmla="*/ 133 h 165"/>
                  <a:gd name="T28" fmla="*/ 62 w 490"/>
                  <a:gd name="T29" fmla="*/ 147 h 165"/>
                  <a:gd name="T30" fmla="*/ 31 w 490"/>
                  <a:gd name="T31" fmla="*/ 157 h 165"/>
                  <a:gd name="T32" fmla="*/ 0 w 490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0" h="165">
                    <a:moveTo>
                      <a:pt x="490" y="26"/>
                    </a:moveTo>
                    <a:lnTo>
                      <a:pt x="456" y="11"/>
                    </a:lnTo>
                    <a:lnTo>
                      <a:pt x="424" y="2"/>
                    </a:lnTo>
                    <a:lnTo>
                      <a:pt x="392" y="0"/>
                    </a:lnTo>
                    <a:lnTo>
                      <a:pt x="360" y="2"/>
                    </a:lnTo>
                    <a:lnTo>
                      <a:pt x="329" y="9"/>
                    </a:lnTo>
                    <a:lnTo>
                      <a:pt x="299" y="19"/>
                    </a:lnTo>
                    <a:lnTo>
                      <a:pt x="270" y="32"/>
                    </a:lnTo>
                    <a:lnTo>
                      <a:pt x="240" y="48"/>
                    </a:lnTo>
                    <a:lnTo>
                      <a:pt x="210" y="64"/>
                    </a:lnTo>
                    <a:lnTo>
                      <a:pt x="181" y="82"/>
                    </a:lnTo>
                    <a:lnTo>
                      <a:pt x="152" y="100"/>
                    </a:lnTo>
                    <a:lnTo>
                      <a:pt x="122" y="117"/>
                    </a:lnTo>
                    <a:lnTo>
                      <a:pt x="92" y="133"/>
                    </a:lnTo>
                    <a:lnTo>
                      <a:pt x="62" y="147"/>
                    </a:lnTo>
                    <a:lnTo>
                      <a:pt x="31" y="157"/>
                    </a:lnTo>
                    <a:lnTo>
                      <a:pt x="0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0" name="Line 996"/>
              <p:cNvSpPr>
                <a:spLocks noChangeShapeType="1"/>
              </p:cNvSpPr>
              <p:nvPr/>
            </p:nvSpPr>
            <p:spPr bwMode="auto">
              <a:xfrm flipH="1" flipV="1">
                <a:off x="3292" y="2598"/>
                <a:ext cx="4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1" name="Freeform 997"/>
              <p:cNvSpPr>
                <a:spLocks/>
              </p:cNvSpPr>
              <p:nvPr/>
            </p:nvSpPr>
            <p:spPr bwMode="auto">
              <a:xfrm>
                <a:off x="3288" y="2498"/>
                <a:ext cx="10" cy="100"/>
              </a:xfrm>
              <a:custGeom>
                <a:avLst/>
                <a:gdLst>
                  <a:gd name="T0" fmla="*/ 33 w 77"/>
                  <a:gd name="T1" fmla="*/ 796 h 796"/>
                  <a:gd name="T2" fmla="*/ 38 w 77"/>
                  <a:gd name="T3" fmla="*/ 745 h 796"/>
                  <a:gd name="T4" fmla="*/ 44 w 77"/>
                  <a:gd name="T5" fmla="*/ 695 h 796"/>
                  <a:gd name="T6" fmla="*/ 52 w 77"/>
                  <a:gd name="T7" fmla="*/ 645 h 796"/>
                  <a:gd name="T8" fmla="*/ 58 w 77"/>
                  <a:gd name="T9" fmla="*/ 594 h 796"/>
                  <a:gd name="T10" fmla="*/ 64 w 77"/>
                  <a:gd name="T11" fmla="*/ 543 h 796"/>
                  <a:gd name="T12" fmla="*/ 70 w 77"/>
                  <a:gd name="T13" fmla="*/ 493 h 796"/>
                  <a:gd name="T14" fmla="*/ 74 w 77"/>
                  <a:gd name="T15" fmla="*/ 442 h 796"/>
                  <a:gd name="T16" fmla="*/ 76 w 77"/>
                  <a:gd name="T17" fmla="*/ 392 h 796"/>
                  <a:gd name="T18" fmla="*/ 77 w 77"/>
                  <a:gd name="T19" fmla="*/ 340 h 796"/>
                  <a:gd name="T20" fmla="*/ 75 w 77"/>
                  <a:gd name="T21" fmla="*/ 291 h 796"/>
                  <a:gd name="T22" fmla="*/ 71 w 77"/>
                  <a:gd name="T23" fmla="*/ 241 h 796"/>
                  <a:gd name="T24" fmla="*/ 64 w 77"/>
                  <a:gd name="T25" fmla="*/ 191 h 796"/>
                  <a:gd name="T26" fmla="*/ 54 w 77"/>
                  <a:gd name="T27" fmla="*/ 143 h 796"/>
                  <a:gd name="T28" fmla="*/ 39 w 77"/>
                  <a:gd name="T29" fmla="*/ 95 h 796"/>
                  <a:gd name="T30" fmla="*/ 22 w 77"/>
                  <a:gd name="T31" fmla="*/ 47 h 796"/>
                  <a:gd name="T32" fmla="*/ 0 w 77"/>
                  <a:gd name="T33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796">
                    <a:moveTo>
                      <a:pt x="33" y="796"/>
                    </a:moveTo>
                    <a:lnTo>
                      <a:pt x="38" y="745"/>
                    </a:lnTo>
                    <a:lnTo>
                      <a:pt x="44" y="695"/>
                    </a:lnTo>
                    <a:lnTo>
                      <a:pt x="52" y="645"/>
                    </a:lnTo>
                    <a:lnTo>
                      <a:pt x="58" y="594"/>
                    </a:lnTo>
                    <a:lnTo>
                      <a:pt x="64" y="543"/>
                    </a:lnTo>
                    <a:lnTo>
                      <a:pt x="70" y="493"/>
                    </a:lnTo>
                    <a:lnTo>
                      <a:pt x="74" y="442"/>
                    </a:lnTo>
                    <a:lnTo>
                      <a:pt x="76" y="392"/>
                    </a:lnTo>
                    <a:lnTo>
                      <a:pt x="77" y="340"/>
                    </a:lnTo>
                    <a:lnTo>
                      <a:pt x="75" y="291"/>
                    </a:lnTo>
                    <a:lnTo>
                      <a:pt x="71" y="241"/>
                    </a:lnTo>
                    <a:lnTo>
                      <a:pt x="64" y="191"/>
                    </a:lnTo>
                    <a:lnTo>
                      <a:pt x="54" y="143"/>
                    </a:lnTo>
                    <a:lnTo>
                      <a:pt x="39" y="95"/>
                    </a:lnTo>
                    <a:lnTo>
                      <a:pt x="22" y="4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2" name="Freeform 998"/>
              <p:cNvSpPr>
                <a:spLocks/>
              </p:cNvSpPr>
              <p:nvPr/>
            </p:nvSpPr>
            <p:spPr bwMode="auto">
              <a:xfrm>
                <a:off x="3251" y="2486"/>
                <a:ext cx="37" cy="12"/>
              </a:xfrm>
              <a:custGeom>
                <a:avLst/>
                <a:gdLst>
                  <a:gd name="T0" fmla="*/ 299 w 299"/>
                  <a:gd name="T1" fmla="*/ 99 h 99"/>
                  <a:gd name="T2" fmla="*/ 285 w 299"/>
                  <a:gd name="T3" fmla="*/ 82 h 99"/>
                  <a:gd name="T4" fmla="*/ 270 w 299"/>
                  <a:gd name="T5" fmla="*/ 68 h 99"/>
                  <a:gd name="T6" fmla="*/ 254 w 299"/>
                  <a:gd name="T7" fmla="*/ 55 h 99"/>
                  <a:gd name="T8" fmla="*/ 237 w 299"/>
                  <a:gd name="T9" fmla="*/ 44 h 99"/>
                  <a:gd name="T10" fmla="*/ 219 w 299"/>
                  <a:gd name="T11" fmla="*/ 35 h 99"/>
                  <a:gd name="T12" fmla="*/ 200 w 299"/>
                  <a:gd name="T13" fmla="*/ 27 h 99"/>
                  <a:gd name="T14" fmla="*/ 181 w 299"/>
                  <a:gd name="T15" fmla="*/ 21 h 99"/>
                  <a:gd name="T16" fmla="*/ 161 w 299"/>
                  <a:gd name="T17" fmla="*/ 15 h 99"/>
                  <a:gd name="T18" fmla="*/ 141 w 299"/>
                  <a:gd name="T19" fmla="*/ 11 h 99"/>
                  <a:gd name="T20" fmla="*/ 121 w 299"/>
                  <a:gd name="T21" fmla="*/ 8 h 99"/>
                  <a:gd name="T22" fmla="*/ 101 w 299"/>
                  <a:gd name="T23" fmla="*/ 5 h 99"/>
                  <a:gd name="T24" fmla="*/ 79 w 299"/>
                  <a:gd name="T25" fmla="*/ 3 h 99"/>
                  <a:gd name="T26" fmla="*/ 59 w 299"/>
                  <a:gd name="T27" fmla="*/ 2 h 99"/>
                  <a:gd name="T28" fmla="*/ 39 w 299"/>
                  <a:gd name="T29" fmla="*/ 1 h 99"/>
                  <a:gd name="T30" fmla="*/ 19 w 299"/>
                  <a:gd name="T31" fmla="*/ 0 h 99"/>
                  <a:gd name="T32" fmla="*/ 0 w 299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99">
                    <a:moveTo>
                      <a:pt x="299" y="99"/>
                    </a:moveTo>
                    <a:lnTo>
                      <a:pt x="285" y="82"/>
                    </a:lnTo>
                    <a:lnTo>
                      <a:pt x="270" y="68"/>
                    </a:lnTo>
                    <a:lnTo>
                      <a:pt x="254" y="55"/>
                    </a:lnTo>
                    <a:lnTo>
                      <a:pt x="237" y="44"/>
                    </a:lnTo>
                    <a:lnTo>
                      <a:pt x="219" y="35"/>
                    </a:lnTo>
                    <a:lnTo>
                      <a:pt x="200" y="27"/>
                    </a:lnTo>
                    <a:lnTo>
                      <a:pt x="181" y="21"/>
                    </a:lnTo>
                    <a:lnTo>
                      <a:pt x="161" y="15"/>
                    </a:lnTo>
                    <a:lnTo>
                      <a:pt x="141" y="11"/>
                    </a:lnTo>
                    <a:lnTo>
                      <a:pt x="121" y="8"/>
                    </a:lnTo>
                    <a:lnTo>
                      <a:pt x="101" y="5"/>
                    </a:lnTo>
                    <a:lnTo>
                      <a:pt x="79" y="3"/>
                    </a:lnTo>
                    <a:lnTo>
                      <a:pt x="59" y="2"/>
                    </a:lnTo>
                    <a:lnTo>
                      <a:pt x="39" y="1"/>
                    </a:lnTo>
                    <a:lnTo>
                      <a:pt x="19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3" name="Freeform 999"/>
              <p:cNvSpPr>
                <a:spLocks/>
              </p:cNvSpPr>
              <p:nvPr/>
            </p:nvSpPr>
            <p:spPr bwMode="auto">
              <a:xfrm>
                <a:off x="3251" y="2475"/>
                <a:ext cx="13" cy="11"/>
              </a:xfrm>
              <a:custGeom>
                <a:avLst/>
                <a:gdLst>
                  <a:gd name="T0" fmla="*/ 0 w 107"/>
                  <a:gd name="T1" fmla="*/ 87 h 87"/>
                  <a:gd name="T2" fmla="*/ 4 w 107"/>
                  <a:gd name="T3" fmla="*/ 81 h 87"/>
                  <a:gd name="T4" fmla="*/ 10 w 107"/>
                  <a:gd name="T5" fmla="*/ 75 h 87"/>
                  <a:gd name="T6" fmla="*/ 15 w 107"/>
                  <a:gd name="T7" fmla="*/ 69 h 87"/>
                  <a:gd name="T8" fmla="*/ 21 w 107"/>
                  <a:gd name="T9" fmla="*/ 63 h 87"/>
                  <a:gd name="T10" fmla="*/ 28 w 107"/>
                  <a:gd name="T11" fmla="*/ 58 h 87"/>
                  <a:gd name="T12" fmla="*/ 34 w 107"/>
                  <a:gd name="T13" fmla="*/ 52 h 87"/>
                  <a:gd name="T14" fmla="*/ 41 w 107"/>
                  <a:gd name="T15" fmla="*/ 46 h 87"/>
                  <a:gd name="T16" fmla="*/ 48 w 107"/>
                  <a:gd name="T17" fmla="*/ 40 h 87"/>
                  <a:gd name="T18" fmla="*/ 55 w 107"/>
                  <a:gd name="T19" fmla="*/ 35 h 87"/>
                  <a:gd name="T20" fmla="*/ 62 w 107"/>
                  <a:gd name="T21" fmla="*/ 29 h 87"/>
                  <a:gd name="T22" fmla="*/ 69 w 107"/>
                  <a:gd name="T23" fmla="*/ 24 h 87"/>
                  <a:gd name="T24" fmla="*/ 76 w 107"/>
                  <a:gd name="T25" fmla="*/ 18 h 87"/>
                  <a:gd name="T26" fmla="*/ 84 w 107"/>
                  <a:gd name="T27" fmla="*/ 13 h 87"/>
                  <a:gd name="T28" fmla="*/ 92 w 107"/>
                  <a:gd name="T29" fmla="*/ 8 h 87"/>
                  <a:gd name="T30" fmla="*/ 99 w 107"/>
                  <a:gd name="T31" fmla="*/ 4 h 87"/>
                  <a:gd name="T32" fmla="*/ 107 w 107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87">
                    <a:moveTo>
                      <a:pt x="0" y="87"/>
                    </a:moveTo>
                    <a:lnTo>
                      <a:pt x="4" y="81"/>
                    </a:lnTo>
                    <a:lnTo>
                      <a:pt x="10" y="75"/>
                    </a:lnTo>
                    <a:lnTo>
                      <a:pt x="15" y="69"/>
                    </a:lnTo>
                    <a:lnTo>
                      <a:pt x="21" y="63"/>
                    </a:lnTo>
                    <a:lnTo>
                      <a:pt x="28" y="58"/>
                    </a:lnTo>
                    <a:lnTo>
                      <a:pt x="34" y="52"/>
                    </a:lnTo>
                    <a:lnTo>
                      <a:pt x="41" y="46"/>
                    </a:lnTo>
                    <a:lnTo>
                      <a:pt x="48" y="40"/>
                    </a:lnTo>
                    <a:lnTo>
                      <a:pt x="55" y="35"/>
                    </a:lnTo>
                    <a:lnTo>
                      <a:pt x="62" y="29"/>
                    </a:lnTo>
                    <a:lnTo>
                      <a:pt x="69" y="24"/>
                    </a:lnTo>
                    <a:lnTo>
                      <a:pt x="76" y="18"/>
                    </a:lnTo>
                    <a:lnTo>
                      <a:pt x="84" y="13"/>
                    </a:lnTo>
                    <a:lnTo>
                      <a:pt x="92" y="8"/>
                    </a:lnTo>
                    <a:lnTo>
                      <a:pt x="99" y="4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4" name="Freeform 1000"/>
              <p:cNvSpPr>
                <a:spLocks/>
              </p:cNvSpPr>
              <p:nvPr/>
            </p:nvSpPr>
            <p:spPr bwMode="auto">
              <a:xfrm>
                <a:off x="3264" y="2466"/>
                <a:ext cx="46" cy="9"/>
              </a:xfrm>
              <a:custGeom>
                <a:avLst/>
                <a:gdLst>
                  <a:gd name="T0" fmla="*/ 0 w 371"/>
                  <a:gd name="T1" fmla="*/ 68 h 68"/>
                  <a:gd name="T2" fmla="*/ 20 w 371"/>
                  <a:gd name="T3" fmla="*/ 55 h 68"/>
                  <a:gd name="T4" fmla="*/ 42 w 371"/>
                  <a:gd name="T5" fmla="*/ 44 h 68"/>
                  <a:gd name="T6" fmla="*/ 64 w 371"/>
                  <a:gd name="T7" fmla="*/ 34 h 68"/>
                  <a:gd name="T8" fmla="*/ 87 w 371"/>
                  <a:gd name="T9" fmla="*/ 25 h 68"/>
                  <a:gd name="T10" fmla="*/ 110 w 371"/>
                  <a:gd name="T11" fmla="*/ 17 h 68"/>
                  <a:gd name="T12" fmla="*/ 135 w 371"/>
                  <a:gd name="T13" fmla="*/ 11 h 68"/>
                  <a:gd name="T14" fmla="*/ 159 w 371"/>
                  <a:gd name="T15" fmla="*/ 5 h 68"/>
                  <a:gd name="T16" fmla="*/ 184 w 371"/>
                  <a:gd name="T17" fmla="*/ 2 h 68"/>
                  <a:gd name="T18" fmla="*/ 208 w 371"/>
                  <a:gd name="T19" fmla="*/ 0 h 68"/>
                  <a:gd name="T20" fmla="*/ 232 w 371"/>
                  <a:gd name="T21" fmla="*/ 0 h 68"/>
                  <a:gd name="T22" fmla="*/ 257 w 371"/>
                  <a:gd name="T23" fmla="*/ 3 h 68"/>
                  <a:gd name="T24" fmla="*/ 281 w 371"/>
                  <a:gd name="T25" fmla="*/ 7 h 68"/>
                  <a:gd name="T26" fmla="*/ 304 w 371"/>
                  <a:gd name="T27" fmla="*/ 13 h 68"/>
                  <a:gd name="T28" fmla="*/ 327 w 371"/>
                  <a:gd name="T29" fmla="*/ 22 h 68"/>
                  <a:gd name="T30" fmla="*/ 349 w 371"/>
                  <a:gd name="T31" fmla="*/ 33 h 68"/>
                  <a:gd name="T32" fmla="*/ 371 w 371"/>
                  <a:gd name="T33" fmla="*/ 4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1" h="68">
                    <a:moveTo>
                      <a:pt x="0" y="68"/>
                    </a:moveTo>
                    <a:lnTo>
                      <a:pt x="20" y="55"/>
                    </a:lnTo>
                    <a:lnTo>
                      <a:pt x="42" y="44"/>
                    </a:lnTo>
                    <a:lnTo>
                      <a:pt x="64" y="34"/>
                    </a:lnTo>
                    <a:lnTo>
                      <a:pt x="87" y="25"/>
                    </a:lnTo>
                    <a:lnTo>
                      <a:pt x="110" y="17"/>
                    </a:lnTo>
                    <a:lnTo>
                      <a:pt x="135" y="11"/>
                    </a:lnTo>
                    <a:lnTo>
                      <a:pt x="159" y="5"/>
                    </a:lnTo>
                    <a:lnTo>
                      <a:pt x="184" y="2"/>
                    </a:lnTo>
                    <a:lnTo>
                      <a:pt x="208" y="0"/>
                    </a:lnTo>
                    <a:lnTo>
                      <a:pt x="232" y="0"/>
                    </a:lnTo>
                    <a:lnTo>
                      <a:pt x="257" y="3"/>
                    </a:lnTo>
                    <a:lnTo>
                      <a:pt x="281" y="7"/>
                    </a:lnTo>
                    <a:lnTo>
                      <a:pt x="304" y="13"/>
                    </a:lnTo>
                    <a:lnTo>
                      <a:pt x="327" y="22"/>
                    </a:lnTo>
                    <a:lnTo>
                      <a:pt x="349" y="33"/>
                    </a:lnTo>
                    <a:lnTo>
                      <a:pt x="371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5" name="Freeform 1001"/>
              <p:cNvSpPr>
                <a:spLocks/>
              </p:cNvSpPr>
              <p:nvPr/>
            </p:nvSpPr>
            <p:spPr bwMode="auto">
              <a:xfrm>
                <a:off x="3310" y="2472"/>
                <a:ext cx="37" cy="23"/>
              </a:xfrm>
              <a:custGeom>
                <a:avLst/>
                <a:gdLst>
                  <a:gd name="T0" fmla="*/ 0 w 292"/>
                  <a:gd name="T1" fmla="*/ 1 h 180"/>
                  <a:gd name="T2" fmla="*/ 22 w 292"/>
                  <a:gd name="T3" fmla="*/ 0 h 180"/>
                  <a:gd name="T4" fmla="*/ 44 w 292"/>
                  <a:gd name="T5" fmla="*/ 2 h 180"/>
                  <a:gd name="T6" fmla="*/ 65 w 292"/>
                  <a:gd name="T7" fmla="*/ 5 h 180"/>
                  <a:gd name="T8" fmla="*/ 86 w 292"/>
                  <a:gd name="T9" fmla="*/ 11 h 180"/>
                  <a:gd name="T10" fmla="*/ 106 w 292"/>
                  <a:gd name="T11" fmla="*/ 19 h 180"/>
                  <a:gd name="T12" fmla="*/ 126 w 292"/>
                  <a:gd name="T13" fmla="*/ 28 h 180"/>
                  <a:gd name="T14" fmla="*/ 147 w 292"/>
                  <a:gd name="T15" fmla="*/ 38 h 180"/>
                  <a:gd name="T16" fmla="*/ 166 w 292"/>
                  <a:gd name="T17" fmla="*/ 51 h 180"/>
                  <a:gd name="T18" fmla="*/ 184 w 292"/>
                  <a:gd name="T19" fmla="*/ 64 h 180"/>
                  <a:gd name="T20" fmla="*/ 202 w 292"/>
                  <a:gd name="T21" fmla="*/ 78 h 180"/>
                  <a:gd name="T22" fmla="*/ 219 w 292"/>
                  <a:gd name="T23" fmla="*/ 93 h 180"/>
                  <a:gd name="T24" fmla="*/ 235 w 292"/>
                  <a:gd name="T25" fmla="*/ 110 h 180"/>
                  <a:gd name="T26" fmla="*/ 250 w 292"/>
                  <a:gd name="T27" fmla="*/ 127 h 180"/>
                  <a:gd name="T28" fmla="*/ 266 w 292"/>
                  <a:gd name="T29" fmla="*/ 144 h 180"/>
                  <a:gd name="T30" fmla="*/ 279 w 292"/>
                  <a:gd name="T31" fmla="*/ 162 h 180"/>
                  <a:gd name="T32" fmla="*/ 292 w 292"/>
                  <a:gd name="T33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180">
                    <a:moveTo>
                      <a:pt x="0" y="1"/>
                    </a:moveTo>
                    <a:lnTo>
                      <a:pt x="22" y="0"/>
                    </a:lnTo>
                    <a:lnTo>
                      <a:pt x="44" y="2"/>
                    </a:lnTo>
                    <a:lnTo>
                      <a:pt x="65" y="5"/>
                    </a:lnTo>
                    <a:lnTo>
                      <a:pt x="86" y="11"/>
                    </a:lnTo>
                    <a:lnTo>
                      <a:pt x="106" y="19"/>
                    </a:lnTo>
                    <a:lnTo>
                      <a:pt x="126" y="28"/>
                    </a:lnTo>
                    <a:lnTo>
                      <a:pt x="147" y="38"/>
                    </a:lnTo>
                    <a:lnTo>
                      <a:pt x="166" y="51"/>
                    </a:lnTo>
                    <a:lnTo>
                      <a:pt x="184" y="64"/>
                    </a:lnTo>
                    <a:lnTo>
                      <a:pt x="202" y="78"/>
                    </a:lnTo>
                    <a:lnTo>
                      <a:pt x="219" y="93"/>
                    </a:lnTo>
                    <a:lnTo>
                      <a:pt x="235" y="110"/>
                    </a:lnTo>
                    <a:lnTo>
                      <a:pt x="250" y="127"/>
                    </a:lnTo>
                    <a:lnTo>
                      <a:pt x="266" y="144"/>
                    </a:lnTo>
                    <a:lnTo>
                      <a:pt x="279" y="162"/>
                    </a:lnTo>
                    <a:lnTo>
                      <a:pt x="292" y="1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6" name="Freeform 1002"/>
              <p:cNvSpPr>
                <a:spLocks/>
              </p:cNvSpPr>
              <p:nvPr/>
            </p:nvSpPr>
            <p:spPr bwMode="auto">
              <a:xfrm>
                <a:off x="3347" y="2495"/>
                <a:ext cx="17" cy="93"/>
              </a:xfrm>
              <a:custGeom>
                <a:avLst/>
                <a:gdLst>
                  <a:gd name="T0" fmla="*/ 0 w 140"/>
                  <a:gd name="T1" fmla="*/ 0 h 743"/>
                  <a:gd name="T2" fmla="*/ 24 w 140"/>
                  <a:gd name="T3" fmla="*/ 40 h 743"/>
                  <a:gd name="T4" fmla="*/ 47 w 140"/>
                  <a:gd name="T5" fmla="*/ 82 h 743"/>
                  <a:gd name="T6" fmla="*/ 67 w 140"/>
                  <a:gd name="T7" fmla="*/ 125 h 743"/>
                  <a:gd name="T8" fmla="*/ 85 w 140"/>
                  <a:gd name="T9" fmla="*/ 170 h 743"/>
                  <a:gd name="T10" fmla="*/ 100 w 140"/>
                  <a:gd name="T11" fmla="*/ 216 h 743"/>
                  <a:gd name="T12" fmla="*/ 115 w 140"/>
                  <a:gd name="T13" fmla="*/ 263 h 743"/>
                  <a:gd name="T14" fmla="*/ 125 w 140"/>
                  <a:gd name="T15" fmla="*/ 310 h 743"/>
                  <a:gd name="T16" fmla="*/ 133 w 140"/>
                  <a:gd name="T17" fmla="*/ 358 h 743"/>
                  <a:gd name="T18" fmla="*/ 138 w 140"/>
                  <a:gd name="T19" fmla="*/ 407 h 743"/>
                  <a:gd name="T20" fmla="*/ 140 w 140"/>
                  <a:gd name="T21" fmla="*/ 456 h 743"/>
                  <a:gd name="T22" fmla="*/ 139 w 140"/>
                  <a:gd name="T23" fmla="*/ 504 h 743"/>
                  <a:gd name="T24" fmla="*/ 135 w 140"/>
                  <a:gd name="T25" fmla="*/ 553 h 743"/>
                  <a:gd name="T26" fmla="*/ 128 w 140"/>
                  <a:gd name="T27" fmla="*/ 601 h 743"/>
                  <a:gd name="T28" fmla="*/ 117 w 140"/>
                  <a:gd name="T29" fmla="*/ 649 h 743"/>
                  <a:gd name="T30" fmla="*/ 103 w 140"/>
                  <a:gd name="T31" fmla="*/ 697 h 743"/>
                  <a:gd name="T32" fmla="*/ 86 w 140"/>
                  <a:gd name="T33" fmla="*/ 743 h 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743">
                    <a:moveTo>
                      <a:pt x="0" y="0"/>
                    </a:moveTo>
                    <a:lnTo>
                      <a:pt x="24" y="40"/>
                    </a:lnTo>
                    <a:lnTo>
                      <a:pt x="47" y="82"/>
                    </a:lnTo>
                    <a:lnTo>
                      <a:pt x="67" y="125"/>
                    </a:lnTo>
                    <a:lnTo>
                      <a:pt x="85" y="170"/>
                    </a:lnTo>
                    <a:lnTo>
                      <a:pt x="100" y="216"/>
                    </a:lnTo>
                    <a:lnTo>
                      <a:pt x="115" y="263"/>
                    </a:lnTo>
                    <a:lnTo>
                      <a:pt x="125" y="310"/>
                    </a:lnTo>
                    <a:lnTo>
                      <a:pt x="133" y="358"/>
                    </a:lnTo>
                    <a:lnTo>
                      <a:pt x="138" y="407"/>
                    </a:lnTo>
                    <a:lnTo>
                      <a:pt x="140" y="456"/>
                    </a:lnTo>
                    <a:lnTo>
                      <a:pt x="139" y="504"/>
                    </a:lnTo>
                    <a:lnTo>
                      <a:pt x="135" y="553"/>
                    </a:lnTo>
                    <a:lnTo>
                      <a:pt x="128" y="601"/>
                    </a:lnTo>
                    <a:lnTo>
                      <a:pt x="117" y="649"/>
                    </a:lnTo>
                    <a:lnTo>
                      <a:pt x="103" y="697"/>
                    </a:lnTo>
                    <a:lnTo>
                      <a:pt x="86" y="7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7" name="Freeform 1003"/>
              <p:cNvSpPr>
                <a:spLocks/>
              </p:cNvSpPr>
              <p:nvPr/>
            </p:nvSpPr>
            <p:spPr bwMode="auto">
              <a:xfrm>
                <a:off x="3168" y="2579"/>
                <a:ext cx="188" cy="123"/>
              </a:xfrm>
              <a:custGeom>
                <a:avLst/>
                <a:gdLst>
                  <a:gd name="T0" fmla="*/ 1190 w 1497"/>
                  <a:gd name="T1" fmla="*/ 574 h 987"/>
                  <a:gd name="T2" fmla="*/ 1093 w 1497"/>
                  <a:gd name="T3" fmla="*/ 678 h 987"/>
                  <a:gd name="T4" fmla="*/ 974 w 1497"/>
                  <a:gd name="T5" fmla="*/ 769 h 987"/>
                  <a:gd name="T6" fmla="*/ 871 w 1497"/>
                  <a:gd name="T7" fmla="*/ 885 h 987"/>
                  <a:gd name="T8" fmla="*/ 723 w 1497"/>
                  <a:gd name="T9" fmla="*/ 942 h 987"/>
                  <a:gd name="T10" fmla="*/ 547 w 1497"/>
                  <a:gd name="T11" fmla="*/ 950 h 987"/>
                  <a:gd name="T12" fmla="*/ 405 w 1497"/>
                  <a:gd name="T13" fmla="*/ 985 h 987"/>
                  <a:gd name="T14" fmla="*/ 309 w 1497"/>
                  <a:gd name="T15" fmla="*/ 987 h 987"/>
                  <a:gd name="T16" fmla="*/ 220 w 1497"/>
                  <a:gd name="T17" fmla="*/ 979 h 987"/>
                  <a:gd name="T18" fmla="*/ 139 w 1497"/>
                  <a:gd name="T19" fmla="*/ 928 h 987"/>
                  <a:gd name="T20" fmla="*/ 114 w 1497"/>
                  <a:gd name="T21" fmla="*/ 879 h 987"/>
                  <a:gd name="T22" fmla="*/ 100 w 1497"/>
                  <a:gd name="T23" fmla="*/ 826 h 987"/>
                  <a:gd name="T24" fmla="*/ 98 w 1497"/>
                  <a:gd name="T25" fmla="*/ 772 h 987"/>
                  <a:gd name="T26" fmla="*/ 130 w 1497"/>
                  <a:gd name="T27" fmla="*/ 752 h 987"/>
                  <a:gd name="T28" fmla="*/ 166 w 1497"/>
                  <a:gd name="T29" fmla="*/ 736 h 987"/>
                  <a:gd name="T30" fmla="*/ 199 w 1497"/>
                  <a:gd name="T31" fmla="*/ 713 h 987"/>
                  <a:gd name="T32" fmla="*/ 203 w 1497"/>
                  <a:gd name="T33" fmla="*/ 674 h 987"/>
                  <a:gd name="T34" fmla="*/ 162 w 1497"/>
                  <a:gd name="T35" fmla="*/ 658 h 987"/>
                  <a:gd name="T36" fmla="*/ 111 w 1497"/>
                  <a:gd name="T37" fmla="*/ 651 h 987"/>
                  <a:gd name="T38" fmla="*/ 70 w 1497"/>
                  <a:gd name="T39" fmla="*/ 626 h 987"/>
                  <a:gd name="T40" fmla="*/ 38 w 1497"/>
                  <a:gd name="T41" fmla="*/ 598 h 987"/>
                  <a:gd name="T42" fmla="*/ 14 w 1497"/>
                  <a:gd name="T43" fmla="*/ 566 h 987"/>
                  <a:gd name="T44" fmla="*/ 0 w 1497"/>
                  <a:gd name="T45" fmla="*/ 537 h 987"/>
                  <a:gd name="T46" fmla="*/ 80 w 1497"/>
                  <a:gd name="T47" fmla="*/ 524 h 987"/>
                  <a:gd name="T48" fmla="*/ 202 w 1497"/>
                  <a:gd name="T49" fmla="*/ 565 h 987"/>
                  <a:gd name="T50" fmla="*/ 323 w 1497"/>
                  <a:gd name="T51" fmla="*/ 588 h 987"/>
                  <a:gd name="T52" fmla="*/ 409 w 1497"/>
                  <a:gd name="T53" fmla="*/ 569 h 987"/>
                  <a:gd name="T54" fmla="*/ 440 w 1497"/>
                  <a:gd name="T55" fmla="*/ 551 h 987"/>
                  <a:gd name="T56" fmla="*/ 471 w 1497"/>
                  <a:gd name="T57" fmla="*/ 540 h 987"/>
                  <a:gd name="T58" fmla="*/ 500 w 1497"/>
                  <a:gd name="T59" fmla="*/ 547 h 987"/>
                  <a:gd name="T60" fmla="*/ 514 w 1497"/>
                  <a:gd name="T61" fmla="*/ 573 h 987"/>
                  <a:gd name="T62" fmla="*/ 533 w 1497"/>
                  <a:gd name="T63" fmla="*/ 597 h 987"/>
                  <a:gd name="T64" fmla="*/ 557 w 1497"/>
                  <a:gd name="T65" fmla="*/ 616 h 987"/>
                  <a:gd name="T66" fmla="*/ 595 w 1497"/>
                  <a:gd name="T67" fmla="*/ 610 h 987"/>
                  <a:gd name="T68" fmla="*/ 627 w 1497"/>
                  <a:gd name="T69" fmla="*/ 588 h 987"/>
                  <a:gd name="T70" fmla="*/ 648 w 1497"/>
                  <a:gd name="T71" fmla="*/ 556 h 987"/>
                  <a:gd name="T72" fmla="*/ 653 w 1497"/>
                  <a:gd name="T73" fmla="*/ 507 h 987"/>
                  <a:gd name="T74" fmla="*/ 651 w 1497"/>
                  <a:gd name="T75" fmla="*/ 452 h 987"/>
                  <a:gd name="T76" fmla="*/ 635 w 1497"/>
                  <a:gd name="T77" fmla="*/ 401 h 987"/>
                  <a:gd name="T78" fmla="*/ 593 w 1497"/>
                  <a:gd name="T79" fmla="*/ 347 h 987"/>
                  <a:gd name="T80" fmla="*/ 532 w 1497"/>
                  <a:gd name="T81" fmla="*/ 305 h 987"/>
                  <a:gd name="T82" fmla="*/ 479 w 1497"/>
                  <a:gd name="T83" fmla="*/ 256 h 987"/>
                  <a:gd name="T84" fmla="*/ 454 w 1497"/>
                  <a:gd name="T85" fmla="*/ 205 h 987"/>
                  <a:gd name="T86" fmla="*/ 430 w 1497"/>
                  <a:gd name="T87" fmla="*/ 195 h 987"/>
                  <a:gd name="T88" fmla="*/ 402 w 1497"/>
                  <a:gd name="T89" fmla="*/ 191 h 987"/>
                  <a:gd name="T90" fmla="*/ 377 w 1497"/>
                  <a:gd name="T91" fmla="*/ 193 h 987"/>
                  <a:gd name="T92" fmla="*/ 371 w 1497"/>
                  <a:gd name="T93" fmla="*/ 198 h 987"/>
                  <a:gd name="T94" fmla="*/ 365 w 1497"/>
                  <a:gd name="T95" fmla="*/ 203 h 987"/>
                  <a:gd name="T96" fmla="*/ 365 w 1497"/>
                  <a:gd name="T97" fmla="*/ 211 h 987"/>
                  <a:gd name="T98" fmla="*/ 468 w 1497"/>
                  <a:gd name="T99" fmla="*/ 267 h 987"/>
                  <a:gd name="T100" fmla="*/ 361 w 1497"/>
                  <a:gd name="T101" fmla="*/ 361 h 987"/>
                  <a:gd name="T102" fmla="*/ 137 w 1497"/>
                  <a:gd name="T103" fmla="*/ 328 h 987"/>
                  <a:gd name="T104" fmla="*/ 112 w 1497"/>
                  <a:gd name="T105" fmla="*/ 134 h 987"/>
                  <a:gd name="T106" fmla="*/ 272 w 1497"/>
                  <a:gd name="T107" fmla="*/ 3 h 987"/>
                  <a:gd name="T108" fmla="*/ 425 w 1497"/>
                  <a:gd name="T109" fmla="*/ 118 h 987"/>
                  <a:gd name="T110" fmla="*/ 495 w 1497"/>
                  <a:gd name="T111" fmla="*/ 234 h 987"/>
                  <a:gd name="T112" fmla="*/ 822 w 1497"/>
                  <a:gd name="T113" fmla="*/ 221 h 987"/>
                  <a:gd name="T114" fmla="*/ 956 w 1497"/>
                  <a:gd name="T115" fmla="*/ 172 h 987"/>
                  <a:gd name="T116" fmla="*/ 1056 w 1497"/>
                  <a:gd name="T117" fmla="*/ 294 h 987"/>
                  <a:gd name="T118" fmla="*/ 1349 w 1497"/>
                  <a:gd name="T119" fmla="*/ 93 h 987"/>
                  <a:gd name="T120" fmla="*/ 1481 w 1497"/>
                  <a:gd name="T121" fmla="*/ 255 h 987"/>
                  <a:gd name="T122" fmla="*/ 1354 w 1497"/>
                  <a:gd name="T123" fmla="*/ 464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497" h="987">
                    <a:moveTo>
                      <a:pt x="1354" y="464"/>
                    </a:moveTo>
                    <a:lnTo>
                      <a:pt x="1221" y="497"/>
                    </a:lnTo>
                    <a:lnTo>
                      <a:pt x="1214" y="524"/>
                    </a:lnTo>
                    <a:lnTo>
                      <a:pt x="1203" y="550"/>
                    </a:lnTo>
                    <a:lnTo>
                      <a:pt x="1190" y="574"/>
                    </a:lnTo>
                    <a:lnTo>
                      <a:pt x="1175" y="597"/>
                    </a:lnTo>
                    <a:lnTo>
                      <a:pt x="1157" y="619"/>
                    </a:lnTo>
                    <a:lnTo>
                      <a:pt x="1137" y="640"/>
                    </a:lnTo>
                    <a:lnTo>
                      <a:pt x="1115" y="659"/>
                    </a:lnTo>
                    <a:lnTo>
                      <a:pt x="1093" y="678"/>
                    </a:lnTo>
                    <a:lnTo>
                      <a:pt x="1070" y="696"/>
                    </a:lnTo>
                    <a:lnTo>
                      <a:pt x="1046" y="714"/>
                    </a:lnTo>
                    <a:lnTo>
                      <a:pt x="1022" y="732"/>
                    </a:lnTo>
                    <a:lnTo>
                      <a:pt x="997" y="751"/>
                    </a:lnTo>
                    <a:lnTo>
                      <a:pt x="974" y="769"/>
                    </a:lnTo>
                    <a:lnTo>
                      <a:pt x="951" y="788"/>
                    </a:lnTo>
                    <a:lnTo>
                      <a:pt x="930" y="807"/>
                    </a:lnTo>
                    <a:lnTo>
                      <a:pt x="910" y="828"/>
                    </a:lnTo>
                    <a:lnTo>
                      <a:pt x="893" y="860"/>
                    </a:lnTo>
                    <a:lnTo>
                      <a:pt x="871" y="885"/>
                    </a:lnTo>
                    <a:lnTo>
                      <a:pt x="846" y="906"/>
                    </a:lnTo>
                    <a:lnTo>
                      <a:pt x="819" y="921"/>
                    </a:lnTo>
                    <a:lnTo>
                      <a:pt x="789" y="931"/>
                    </a:lnTo>
                    <a:lnTo>
                      <a:pt x="757" y="938"/>
                    </a:lnTo>
                    <a:lnTo>
                      <a:pt x="723" y="942"/>
                    </a:lnTo>
                    <a:lnTo>
                      <a:pt x="688" y="945"/>
                    </a:lnTo>
                    <a:lnTo>
                      <a:pt x="653" y="946"/>
                    </a:lnTo>
                    <a:lnTo>
                      <a:pt x="617" y="946"/>
                    </a:lnTo>
                    <a:lnTo>
                      <a:pt x="581" y="948"/>
                    </a:lnTo>
                    <a:lnTo>
                      <a:pt x="547" y="950"/>
                    </a:lnTo>
                    <a:lnTo>
                      <a:pt x="513" y="954"/>
                    </a:lnTo>
                    <a:lnTo>
                      <a:pt x="481" y="961"/>
                    </a:lnTo>
                    <a:lnTo>
                      <a:pt x="451" y="972"/>
                    </a:lnTo>
                    <a:lnTo>
                      <a:pt x="425" y="987"/>
                    </a:lnTo>
                    <a:lnTo>
                      <a:pt x="405" y="985"/>
                    </a:lnTo>
                    <a:lnTo>
                      <a:pt x="385" y="985"/>
                    </a:lnTo>
                    <a:lnTo>
                      <a:pt x="366" y="985"/>
                    </a:lnTo>
                    <a:lnTo>
                      <a:pt x="346" y="986"/>
                    </a:lnTo>
                    <a:lnTo>
                      <a:pt x="327" y="986"/>
                    </a:lnTo>
                    <a:lnTo>
                      <a:pt x="309" y="987"/>
                    </a:lnTo>
                    <a:lnTo>
                      <a:pt x="290" y="987"/>
                    </a:lnTo>
                    <a:lnTo>
                      <a:pt x="273" y="987"/>
                    </a:lnTo>
                    <a:lnTo>
                      <a:pt x="255" y="985"/>
                    </a:lnTo>
                    <a:lnTo>
                      <a:pt x="238" y="983"/>
                    </a:lnTo>
                    <a:lnTo>
                      <a:pt x="220" y="979"/>
                    </a:lnTo>
                    <a:lnTo>
                      <a:pt x="203" y="973"/>
                    </a:lnTo>
                    <a:lnTo>
                      <a:pt x="186" y="965"/>
                    </a:lnTo>
                    <a:lnTo>
                      <a:pt x="170" y="955"/>
                    </a:lnTo>
                    <a:lnTo>
                      <a:pt x="154" y="943"/>
                    </a:lnTo>
                    <a:lnTo>
                      <a:pt x="139" y="928"/>
                    </a:lnTo>
                    <a:lnTo>
                      <a:pt x="133" y="919"/>
                    </a:lnTo>
                    <a:lnTo>
                      <a:pt x="127" y="909"/>
                    </a:lnTo>
                    <a:lnTo>
                      <a:pt x="122" y="899"/>
                    </a:lnTo>
                    <a:lnTo>
                      <a:pt x="118" y="889"/>
                    </a:lnTo>
                    <a:lnTo>
                      <a:pt x="114" y="879"/>
                    </a:lnTo>
                    <a:lnTo>
                      <a:pt x="110" y="869"/>
                    </a:lnTo>
                    <a:lnTo>
                      <a:pt x="107" y="858"/>
                    </a:lnTo>
                    <a:lnTo>
                      <a:pt x="104" y="847"/>
                    </a:lnTo>
                    <a:lnTo>
                      <a:pt x="102" y="837"/>
                    </a:lnTo>
                    <a:lnTo>
                      <a:pt x="100" y="826"/>
                    </a:lnTo>
                    <a:lnTo>
                      <a:pt x="99" y="815"/>
                    </a:lnTo>
                    <a:lnTo>
                      <a:pt x="98" y="804"/>
                    </a:lnTo>
                    <a:lnTo>
                      <a:pt x="98" y="793"/>
                    </a:lnTo>
                    <a:lnTo>
                      <a:pt x="98" y="782"/>
                    </a:lnTo>
                    <a:lnTo>
                      <a:pt x="98" y="772"/>
                    </a:lnTo>
                    <a:lnTo>
                      <a:pt x="100" y="762"/>
                    </a:lnTo>
                    <a:lnTo>
                      <a:pt x="107" y="759"/>
                    </a:lnTo>
                    <a:lnTo>
                      <a:pt x="115" y="757"/>
                    </a:lnTo>
                    <a:lnTo>
                      <a:pt x="122" y="755"/>
                    </a:lnTo>
                    <a:lnTo>
                      <a:pt x="130" y="752"/>
                    </a:lnTo>
                    <a:lnTo>
                      <a:pt x="137" y="749"/>
                    </a:lnTo>
                    <a:lnTo>
                      <a:pt x="145" y="746"/>
                    </a:lnTo>
                    <a:lnTo>
                      <a:pt x="152" y="743"/>
                    </a:lnTo>
                    <a:lnTo>
                      <a:pt x="159" y="739"/>
                    </a:lnTo>
                    <a:lnTo>
                      <a:pt x="166" y="736"/>
                    </a:lnTo>
                    <a:lnTo>
                      <a:pt x="173" y="732"/>
                    </a:lnTo>
                    <a:lnTo>
                      <a:pt x="180" y="728"/>
                    </a:lnTo>
                    <a:lnTo>
                      <a:pt x="187" y="723"/>
                    </a:lnTo>
                    <a:lnTo>
                      <a:pt x="193" y="718"/>
                    </a:lnTo>
                    <a:lnTo>
                      <a:pt x="199" y="713"/>
                    </a:lnTo>
                    <a:lnTo>
                      <a:pt x="206" y="707"/>
                    </a:lnTo>
                    <a:lnTo>
                      <a:pt x="212" y="702"/>
                    </a:lnTo>
                    <a:lnTo>
                      <a:pt x="210" y="690"/>
                    </a:lnTo>
                    <a:lnTo>
                      <a:pt x="208" y="681"/>
                    </a:lnTo>
                    <a:lnTo>
                      <a:pt x="203" y="674"/>
                    </a:lnTo>
                    <a:lnTo>
                      <a:pt x="197" y="668"/>
                    </a:lnTo>
                    <a:lnTo>
                      <a:pt x="189" y="664"/>
                    </a:lnTo>
                    <a:lnTo>
                      <a:pt x="181" y="661"/>
                    </a:lnTo>
                    <a:lnTo>
                      <a:pt x="172" y="659"/>
                    </a:lnTo>
                    <a:lnTo>
                      <a:pt x="162" y="658"/>
                    </a:lnTo>
                    <a:lnTo>
                      <a:pt x="151" y="657"/>
                    </a:lnTo>
                    <a:lnTo>
                      <a:pt x="141" y="656"/>
                    </a:lnTo>
                    <a:lnTo>
                      <a:pt x="131" y="655"/>
                    </a:lnTo>
                    <a:lnTo>
                      <a:pt x="120" y="653"/>
                    </a:lnTo>
                    <a:lnTo>
                      <a:pt x="111" y="651"/>
                    </a:lnTo>
                    <a:lnTo>
                      <a:pt x="102" y="647"/>
                    </a:lnTo>
                    <a:lnTo>
                      <a:pt x="94" y="642"/>
                    </a:lnTo>
                    <a:lnTo>
                      <a:pt x="86" y="636"/>
                    </a:lnTo>
                    <a:lnTo>
                      <a:pt x="77" y="631"/>
                    </a:lnTo>
                    <a:lnTo>
                      <a:pt x="70" y="626"/>
                    </a:lnTo>
                    <a:lnTo>
                      <a:pt x="62" y="621"/>
                    </a:lnTo>
                    <a:lnTo>
                      <a:pt x="56" y="616"/>
                    </a:lnTo>
                    <a:lnTo>
                      <a:pt x="49" y="611"/>
                    </a:lnTo>
                    <a:lnTo>
                      <a:pt x="43" y="605"/>
                    </a:lnTo>
                    <a:lnTo>
                      <a:pt x="38" y="598"/>
                    </a:lnTo>
                    <a:lnTo>
                      <a:pt x="32" y="593"/>
                    </a:lnTo>
                    <a:lnTo>
                      <a:pt x="27" y="586"/>
                    </a:lnTo>
                    <a:lnTo>
                      <a:pt x="23" y="580"/>
                    </a:lnTo>
                    <a:lnTo>
                      <a:pt x="18" y="573"/>
                    </a:lnTo>
                    <a:lnTo>
                      <a:pt x="14" y="566"/>
                    </a:lnTo>
                    <a:lnTo>
                      <a:pt x="10" y="559"/>
                    </a:lnTo>
                    <a:lnTo>
                      <a:pt x="7" y="552"/>
                    </a:lnTo>
                    <a:lnTo>
                      <a:pt x="3" y="544"/>
                    </a:lnTo>
                    <a:lnTo>
                      <a:pt x="0" y="536"/>
                    </a:lnTo>
                    <a:lnTo>
                      <a:pt x="0" y="537"/>
                    </a:lnTo>
                    <a:lnTo>
                      <a:pt x="6" y="510"/>
                    </a:lnTo>
                    <a:lnTo>
                      <a:pt x="7" y="510"/>
                    </a:lnTo>
                    <a:lnTo>
                      <a:pt x="31" y="513"/>
                    </a:lnTo>
                    <a:lnTo>
                      <a:pt x="56" y="517"/>
                    </a:lnTo>
                    <a:lnTo>
                      <a:pt x="80" y="524"/>
                    </a:lnTo>
                    <a:lnTo>
                      <a:pt x="106" y="531"/>
                    </a:lnTo>
                    <a:lnTo>
                      <a:pt x="130" y="539"/>
                    </a:lnTo>
                    <a:lnTo>
                      <a:pt x="154" y="548"/>
                    </a:lnTo>
                    <a:lnTo>
                      <a:pt x="178" y="556"/>
                    </a:lnTo>
                    <a:lnTo>
                      <a:pt x="202" y="565"/>
                    </a:lnTo>
                    <a:lnTo>
                      <a:pt x="226" y="572"/>
                    </a:lnTo>
                    <a:lnTo>
                      <a:pt x="250" y="579"/>
                    </a:lnTo>
                    <a:lnTo>
                      <a:pt x="274" y="584"/>
                    </a:lnTo>
                    <a:lnTo>
                      <a:pt x="298" y="587"/>
                    </a:lnTo>
                    <a:lnTo>
                      <a:pt x="323" y="588"/>
                    </a:lnTo>
                    <a:lnTo>
                      <a:pt x="347" y="587"/>
                    </a:lnTo>
                    <a:lnTo>
                      <a:pt x="373" y="583"/>
                    </a:lnTo>
                    <a:lnTo>
                      <a:pt x="398" y="576"/>
                    </a:lnTo>
                    <a:lnTo>
                      <a:pt x="403" y="572"/>
                    </a:lnTo>
                    <a:lnTo>
                      <a:pt x="409" y="569"/>
                    </a:lnTo>
                    <a:lnTo>
                      <a:pt x="415" y="565"/>
                    </a:lnTo>
                    <a:lnTo>
                      <a:pt x="421" y="561"/>
                    </a:lnTo>
                    <a:lnTo>
                      <a:pt x="427" y="558"/>
                    </a:lnTo>
                    <a:lnTo>
                      <a:pt x="433" y="554"/>
                    </a:lnTo>
                    <a:lnTo>
                      <a:pt x="440" y="551"/>
                    </a:lnTo>
                    <a:lnTo>
                      <a:pt x="446" y="548"/>
                    </a:lnTo>
                    <a:lnTo>
                      <a:pt x="452" y="545"/>
                    </a:lnTo>
                    <a:lnTo>
                      <a:pt x="459" y="543"/>
                    </a:lnTo>
                    <a:lnTo>
                      <a:pt x="465" y="541"/>
                    </a:lnTo>
                    <a:lnTo>
                      <a:pt x="471" y="540"/>
                    </a:lnTo>
                    <a:lnTo>
                      <a:pt x="478" y="540"/>
                    </a:lnTo>
                    <a:lnTo>
                      <a:pt x="485" y="540"/>
                    </a:lnTo>
                    <a:lnTo>
                      <a:pt x="491" y="541"/>
                    </a:lnTo>
                    <a:lnTo>
                      <a:pt x="498" y="543"/>
                    </a:lnTo>
                    <a:lnTo>
                      <a:pt x="500" y="547"/>
                    </a:lnTo>
                    <a:lnTo>
                      <a:pt x="503" y="552"/>
                    </a:lnTo>
                    <a:lnTo>
                      <a:pt x="505" y="558"/>
                    </a:lnTo>
                    <a:lnTo>
                      <a:pt x="508" y="563"/>
                    </a:lnTo>
                    <a:lnTo>
                      <a:pt x="511" y="568"/>
                    </a:lnTo>
                    <a:lnTo>
                      <a:pt x="514" y="573"/>
                    </a:lnTo>
                    <a:lnTo>
                      <a:pt x="518" y="578"/>
                    </a:lnTo>
                    <a:lnTo>
                      <a:pt x="521" y="583"/>
                    </a:lnTo>
                    <a:lnTo>
                      <a:pt x="525" y="588"/>
                    </a:lnTo>
                    <a:lnTo>
                      <a:pt x="529" y="592"/>
                    </a:lnTo>
                    <a:lnTo>
                      <a:pt x="533" y="597"/>
                    </a:lnTo>
                    <a:lnTo>
                      <a:pt x="537" y="602"/>
                    </a:lnTo>
                    <a:lnTo>
                      <a:pt x="541" y="606"/>
                    </a:lnTo>
                    <a:lnTo>
                      <a:pt x="546" y="609"/>
                    </a:lnTo>
                    <a:lnTo>
                      <a:pt x="551" y="613"/>
                    </a:lnTo>
                    <a:lnTo>
                      <a:pt x="557" y="616"/>
                    </a:lnTo>
                    <a:lnTo>
                      <a:pt x="565" y="616"/>
                    </a:lnTo>
                    <a:lnTo>
                      <a:pt x="573" y="615"/>
                    </a:lnTo>
                    <a:lnTo>
                      <a:pt x="581" y="614"/>
                    </a:lnTo>
                    <a:lnTo>
                      <a:pt x="588" y="613"/>
                    </a:lnTo>
                    <a:lnTo>
                      <a:pt x="595" y="610"/>
                    </a:lnTo>
                    <a:lnTo>
                      <a:pt x="602" y="607"/>
                    </a:lnTo>
                    <a:lnTo>
                      <a:pt x="609" y="603"/>
                    </a:lnTo>
                    <a:lnTo>
                      <a:pt x="616" y="598"/>
                    </a:lnTo>
                    <a:lnTo>
                      <a:pt x="622" y="593"/>
                    </a:lnTo>
                    <a:lnTo>
                      <a:pt x="627" y="588"/>
                    </a:lnTo>
                    <a:lnTo>
                      <a:pt x="632" y="582"/>
                    </a:lnTo>
                    <a:lnTo>
                      <a:pt x="637" y="576"/>
                    </a:lnTo>
                    <a:lnTo>
                      <a:pt x="641" y="570"/>
                    </a:lnTo>
                    <a:lnTo>
                      <a:pt x="645" y="563"/>
                    </a:lnTo>
                    <a:lnTo>
                      <a:pt x="648" y="556"/>
                    </a:lnTo>
                    <a:lnTo>
                      <a:pt x="651" y="549"/>
                    </a:lnTo>
                    <a:lnTo>
                      <a:pt x="651" y="539"/>
                    </a:lnTo>
                    <a:lnTo>
                      <a:pt x="652" y="528"/>
                    </a:lnTo>
                    <a:lnTo>
                      <a:pt x="652" y="518"/>
                    </a:lnTo>
                    <a:lnTo>
                      <a:pt x="653" y="507"/>
                    </a:lnTo>
                    <a:lnTo>
                      <a:pt x="653" y="496"/>
                    </a:lnTo>
                    <a:lnTo>
                      <a:pt x="653" y="485"/>
                    </a:lnTo>
                    <a:lnTo>
                      <a:pt x="653" y="474"/>
                    </a:lnTo>
                    <a:lnTo>
                      <a:pt x="652" y="463"/>
                    </a:lnTo>
                    <a:lnTo>
                      <a:pt x="651" y="452"/>
                    </a:lnTo>
                    <a:lnTo>
                      <a:pt x="649" y="441"/>
                    </a:lnTo>
                    <a:lnTo>
                      <a:pt x="647" y="430"/>
                    </a:lnTo>
                    <a:lnTo>
                      <a:pt x="644" y="420"/>
                    </a:lnTo>
                    <a:lnTo>
                      <a:pt x="640" y="410"/>
                    </a:lnTo>
                    <a:lnTo>
                      <a:pt x="635" y="401"/>
                    </a:lnTo>
                    <a:lnTo>
                      <a:pt x="630" y="392"/>
                    </a:lnTo>
                    <a:lnTo>
                      <a:pt x="624" y="384"/>
                    </a:lnTo>
                    <a:lnTo>
                      <a:pt x="614" y="370"/>
                    </a:lnTo>
                    <a:lnTo>
                      <a:pt x="604" y="358"/>
                    </a:lnTo>
                    <a:lnTo>
                      <a:pt x="593" y="347"/>
                    </a:lnTo>
                    <a:lnTo>
                      <a:pt x="581" y="338"/>
                    </a:lnTo>
                    <a:lnTo>
                      <a:pt x="569" y="329"/>
                    </a:lnTo>
                    <a:lnTo>
                      <a:pt x="557" y="321"/>
                    </a:lnTo>
                    <a:lnTo>
                      <a:pt x="544" y="313"/>
                    </a:lnTo>
                    <a:lnTo>
                      <a:pt x="532" y="305"/>
                    </a:lnTo>
                    <a:lnTo>
                      <a:pt x="520" y="296"/>
                    </a:lnTo>
                    <a:lnTo>
                      <a:pt x="509" y="287"/>
                    </a:lnTo>
                    <a:lnTo>
                      <a:pt x="498" y="278"/>
                    </a:lnTo>
                    <a:lnTo>
                      <a:pt x="488" y="268"/>
                    </a:lnTo>
                    <a:lnTo>
                      <a:pt x="479" y="256"/>
                    </a:lnTo>
                    <a:lnTo>
                      <a:pt x="472" y="243"/>
                    </a:lnTo>
                    <a:lnTo>
                      <a:pt x="467" y="228"/>
                    </a:lnTo>
                    <a:lnTo>
                      <a:pt x="464" y="211"/>
                    </a:lnTo>
                    <a:lnTo>
                      <a:pt x="459" y="208"/>
                    </a:lnTo>
                    <a:lnTo>
                      <a:pt x="454" y="205"/>
                    </a:lnTo>
                    <a:lnTo>
                      <a:pt x="450" y="202"/>
                    </a:lnTo>
                    <a:lnTo>
                      <a:pt x="445" y="200"/>
                    </a:lnTo>
                    <a:lnTo>
                      <a:pt x="440" y="198"/>
                    </a:lnTo>
                    <a:lnTo>
                      <a:pt x="435" y="196"/>
                    </a:lnTo>
                    <a:lnTo>
                      <a:pt x="430" y="195"/>
                    </a:lnTo>
                    <a:lnTo>
                      <a:pt x="424" y="194"/>
                    </a:lnTo>
                    <a:lnTo>
                      <a:pt x="419" y="192"/>
                    </a:lnTo>
                    <a:lnTo>
                      <a:pt x="414" y="192"/>
                    </a:lnTo>
                    <a:lnTo>
                      <a:pt x="408" y="191"/>
                    </a:lnTo>
                    <a:lnTo>
                      <a:pt x="402" y="191"/>
                    </a:lnTo>
                    <a:lnTo>
                      <a:pt x="397" y="190"/>
                    </a:lnTo>
                    <a:lnTo>
                      <a:pt x="391" y="191"/>
                    </a:lnTo>
                    <a:lnTo>
                      <a:pt x="385" y="191"/>
                    </a:lnTo>
                    <a:lnTo>
                      <a:pt x="379" y="192"/>
                    </a:lnTo>
                    <a:lnTo>
                      <a:pt x="377" y="193"/>
                    </a:lnTo>
                    <a:lnTo>
                      <a:pt x="376" y="194"/>
                    </a:lnTo>
                    <a:lnTo>
                      <a:pt x="375" y="195"/>
                    </a:lnTo>
                    <a:lnTo>
                      <a:pt x="374" y="196"/>
                    </a:lnTo>
                    <a:lnTo>
                      <a:pt x="372" y="197"/>
                    </a:lnTo>
                    <a:lnTo>
                      <a:pt x="371" y="198"/>
                    </a:lnTo>
                    <a:lnTo>
                      <a:pt x="370" y="199"/>
                    </a:lnTo>
                    <a:lnTo>
                      <a:pt x="369" y="200"/>
                    </a:lnTo>
                    <a:lnTo>
                      <a:pt x="367" y="201"/>
                    </a:lnTo>
                    <a:lnTo>
                      <a:pt x="366" y="202"/>
                    </a:lnTo>
                    <a:lnTo>
                      <a:pt x="365" y="203"/>
                    </a:lnTo>
                    <a:lnTo>
                      <a:pt x="365" y="205"/>
                    </a:lnTo>
                    <a:lnTo>
                      <a:pt x="364" y="206"/>
                    </a:lnTo>
                    <a:lnTo>
                      <a:pt x="364" y="207"/>
                    </a:lnTo>
                    <a:lnTo>
                      <a:pt x="364" y="209"/>
                    </a:lnTo>
                    <a:lnTo>
                      <a:pt x="365" y="211"/>
                    </a:lnTo>
                    <a:lnTo>
                      <a:pt x="387" y="219"/>
                    </a:lnTo>
                    <a:lnTo>
                      <a:pt x="412" y="225"/>
                    </a:lnTo>
                    <a:lnTo>
                      <a:pt x="435" y="233"/>
                    </a:lnTo>
                    <a:lnTo>
                      <a:pt x="455" y="246"/>
                    </a:lnTo>
                    <a:lnTo>
                      <a:pt x="468" y="267"/>
                    </a:lnTo>
                    <a:lnTo>
                      <a:pt x="471" y="277"/>
                    </a:lnTo>
                    <a:lnTo>
                      <a:pt x="456" y="311"/>
                    </a:lnTo>
                    <a:lnTo>
                      <a:pt x="431" y="335"/>
                    </a:lnTo>
                    <a:lnTo>
                      <a:pt x="398" y="351"/>
                    </a:lnTo>
                    <a:lnTo>
                      <a:pt x="361" y="361"/>
                    </a:lnTo>
                    <a:lnTo>
                      <a:pt x="323" y="368"/>
                    </a:lnTo>
                    <a:lnTo>
                      <a:pt x="312" y="371"/>
                    </a:lnTo>
                    <a:lnTo>
                      <a:pt x="258" y="358"/>
                    </a:lnTo>
                    <a:lnTo>
                      <a:pt x="195" y="346"/>
                    </a:lnTo>
                    <a:lnTo>
                      <a:pt x="137" y="328"/>
                    </a:lnTo>
                    <a:lnTo>
                      <a:pt x="88" y="296"/>
                    </a:lnTo>
                    <a:lnTo>
                      <a:pt x="61" y="247"/>
                    </a:lnTo>
                    <a:lnTo>
                      <a:pt x="59" y="225"/>
                    </a:lnTo>
                    <a:lnTo>
                      <a:pt x="83" y="179"/>
                    </a:lnTo>
                    <a:lnTo>
                      <a:pt x="112" y="134"/>
                    </a:lnTo>
                    <a:lnTo>
                      <a:pt x="144" y="91"/>
                    </a:lnTo>
                    <a:lnTo>
                      <a:pt x="177" y="50"/>
                    </a:lnTo>
                    <a:lnTo>
                      <a:pt x="213" y="12"/>
                    </a:lnTo>
                    <a:lnTo>
                      <a:pt x="226" y="0"/>
                    </a:lnTo>
                    <a:lnTo>
                      <a:pt x="272" y="3"/>
                    </a:lnTo>
                    <a:lnTo>
                      <a:pt x="317" y="16"/>
                    </a:lnTo>
                    <a:lnTo>
                      <a:pt x="359" y="37"/>
                    </a:lnTo>
                    <a:lnTo>
                      <a:pt x="393" y="67"/>
                    </a:lnTo>
                    <a:lnTo>
                      <a:pt x="419" y="104"/>
                    </a:lnTo>
                    <a:lnTo>
                      <a:pt x="425" y="118"/>
                    </a:lnTo>
                    <a:lnTo>
                      <a:pt x="432" y="144"/>
                    </a:lnTo>
                    <a:lnTo>
                      <a:pt x="441" y="172"/>
                    </a:lnTo>
                    <a:lnTo>
                      <a:pt x="454" y="197"/>
                    </a:lnTo>
                    <a:lnTo>
                      <a:pt x="471" y="218"/>
                    </a:lnTo>
                    <a:lnTo>
                      <a:pt x="495" y="234"/>
                    </a:lnTo>
                    <a:lnTo>
                      <a:pt x="505" y="238"/>
                    </a:lnTo>
                    <a:lnTo>
                      <a:pt x="588" y="239"/>
                    </a:lnTo>
                    <a:lnTo>
                      <a:pt x="669" y="235"/>
                    </a:lnTo>
                    <a:lnTo>
                      <a:pt x="745" y="228"/>
                    </a:lnTo>
                    <a:lnTo>
                      <a:pt x="822" y="221"/>
                    </a:lnTo>
                    <a:lnTo>
                      <a:pt x="897" y="218"/>
                    </a:lnTo>
                    <a:lnTo>
                      <a:pt x="923" y="218"/>
                    </a:lnTo>
                    <a:lnTo>
                      <a:pt x="922" y="219"/>
                    </a:lnTo>
                    <a:lnTo>
                      <a:pt x="955" y="172"/>
                    </a:lnTo>
                    <a:lnTo>
                      <a:pt x="956" y="172"/>
                    </a:lnTo>
                    <a:lnTo>
                      <a:pt x="964" y="196"/>
                    </a:lnTo>
                    <a:lnTo>
                      <a:pt x="978" y="225"/>
                    </a:lnTo>
                    <a:lnTo>
                      <a:pt x="998" y="253"/>
                    </a:lnTo>
                    <a:lnTo>
                      <a:pt x="1025" y="278"/>
                    </a:lnTo>
                    <a:lnTo>
                      <a:pt x="1056" y="294"/>
                    </a:lnTo>
                    <a:lnTo>
                      <a:pt x="1069" y="297"/>
                    </a:lnTo>
                    <a:lnTo>
                      <a:pt x="1141" y="250"/>
                    </a:lnTo>
                    <a:lnTo>
                      <a:pt x="1208" y="193"/>
                    </a:lnTo>
                    <a:lnTo>
                      <a:pt x="1276" y="136"/>
                    </a:lnTo>
                    <a:lnTo>
                      <a:pt x="1349" y="93"/>
                    </a:lnTo>
                    <a:lnTo>
                      <a:pt x="1435" y="76"/>
                    </a:lnTo>
                    <a:lnTo>
                      <a:pt x="1467" y="79"/>
                    </a:lnTo>
                    <a:lnTo>
                      <a:pt x="1496" y="137"/>
                    </a:lnTo>
                    <a:lnTo>
                      <a:pt x="1497" y="197"/>
                    </a:lnTo>
                    <a:lnTo>
                      <a:pt x="1481" y="255"/>
                    </a:lnTo>
                    <a:lnTo>
                      <a:pt x="1456" y="315"/>
                    </a:lnTo>
                    <a:lnTo>
                      <a:pt x="1432" y="371"/>
                    </a:lnTo>
                    <a:lnTo>
                      <a:pt x="1427" y="390"/>
                    </a:lnTo>
                    <a:lnTo>
                      <a:pt x="1427" y="391"/>
                    </a:lnTo>
                    <a:lnTo>
                      <a:pt x="1354" y="464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8" name="Line 1004"/>
              <p:cNvSpPr>
                <a:spLocks noChangeShapeType="1"/>
              </p:cNvSpPr>
              <p:nvPr/>
            </p:nvSpPr>
            <p:spPr bwMode="auto">
              <a:xfrm flipH="1">
                <a:off x="3321" y="2637"/>
                <a:ext cx="17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09" name="Freeform 1005"/>
              <p:cNvSpPr>
                <a:spLocks/>
              </p:cNvSpPr>
              <p:nvPr/>
            </p:nvSpPr>
            <p:spPr bwMode="auto">
              <a:xfrm>
                <a:off x="3282" y="2641"/>
                <a:ext cx="39" cy="41"/>
              </a:xfrm>
              <a:custGeom>
                <a:avLst/>
                <a:gdLst>
                  <a:gd name="T0" fmla="*/ 311 w 311"/>
                  <a:gd name="T1" fmla="*/ 0 h 331"/>
                  <a:gd name="T2" fmla="*/ 304 w 311"/>
                  <a:gd name="T3" fmla="*/ 27 h 331"/>
                  <a:gd name="T4" fmla="*/ 293 w 311"/>
                  <a:gd name="T5" fmla="*/ 53 h 331"/>
                  <a:gd name="T6" fmla="*/ 280 w 311"/>
                  <a:gd name="T7" fmla="*/ 77 h 331"/>
                  <a:gd name="T8" fmla="*/ 265 w 311"/>
                  <a:gd name="T9" fmla="*/ 100 h 331"/>
                  <a:gd name="T10" fmla="*/ 247 w 311"/>
                  <a:gd name="T11" fmla="*/ 122 h 331"/>
                  <a:gd name="T12" fmla="*/ 227 w 311"/>
                  <a:gd name="T13" fmla="*/ 143 h 331"/>
                  <a:gd name="T14" fmla="*/ 205 w 311"/>
                  <a:gd name="T15" fmla="*/ 162 h 331"/>
                  <a:gd name="T16" fmla="*/ 183 w 311"/>
                  <a:gd name="T17" fmla="*/ 181 h 331"/>
                  <a:gd name="T18" fmla="*/ 160 w 311"/>
                  <a:gd name="T19" fmla="*/ 199 h 331"/>
                  <a:gd name="T20" fmla="*/ 136 w 311"/>
                  <a:gd name="T21" fmla="*/ 217 h 331"/>
                  <a:gd name="T22" fmla="*/ 112 w 311"/>
                  <a:gd name="T23" fmla="*/ 235 h 331"/>
                  <a:gd name="T24" fmla="*/ 87 w 311"/>
                  <a:gd name="T25" fmla="*/ 254 h 331"/>
                  <a:gd name="T26" fmla="*/ 64 w 311"/>
                  <a:gd name="T27" fmla="*/ 272 h 331"/>
                  <a:gd name="T28" fmla="*/ 41 w 311"/>
                  <a:gd name="T29" fmla="*/ 291 h 331"/>
                  <a:gd name="T30" fmla="*/ 20 w 311"/>
                  <a:gd name="T31" fmla="*/ 310 h 331"/>
                  <a:gd name="T32" fmla="*/ 0 w 311"/>
                  <a:gd name="T33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1" h="331">
                    <a:moveTo>
                      <a:pt x="311" y="0"/>
                    </a:moveTo>
                    <a:lnTo>
                      <a:pt x="304" y="27"/>
                    </a:lnTo>
                    <a:lnTo>
                      <a:pt x="293" y="53"/>
                    </a:lnTo>
                    <a:lnTo>
                      <a:pt x="280" y="77"/>
                    </a:lnTo>
                    <a:lnTo>
                      <a:pt x="265" y="100"/>
                    </a:lnTo>
                    <a:lnTo>
                      <a:pt x="247" y="122"/>
                    </a:lnTo>
                    <a:lnTo>
                      <a:pt x="227" y="143"/>
                    </a:lnTo>
                    <a:lnTo>
                      <a:pt x="205" y="162"/>
                    </a:lnTo>
                    <a:lnTo>
                      <a:pt x="183" y="181"/>
                    </a:lnTo>
                    <a:lnTo>
                      <a:pt x="160" y="199"/>
                    </a:lnTo>
                    <a:lnTo>
                      <a:pt x="136" y="217"/>
                    </a:lnTo>
                    <a:lnTo>
                      <a:pt x="112" y="235"/>
                    </a:lnTo>
                    <a:lnTo>
                      <a:pt x="87" y="254"/>
                    </a:lnTo>
                    <a:lnTo>
                      <a:pt x="64" y="272"/>
                    </a:lnTo>
                    <a:lnTo>
                      <a:pt x="41" y="291"/>
                    </a:lnTo>
                    <a:lnTo>
                      <a:pt x="20" y="310"/>
                    </a:lnTo>
                    <a:lnTo>
                      <a:pt x="0" y="3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0" name="Freeform 1006"/>
              <p:cNvSpPr>
                <a:spLocks/>
              </p:cNvSpPr>
              <p:nvPr/>
            </p:nvSpPr>
            <p:spPr bwMode="auto">
              <a:xfrm>
                <a:off x="3222" y="2682"/>
                <a:ext cx="60" cy="20"/>
              </a:xfrm>
              <a:custGeom>
                <a:avLst/>
                <a:gdLst>
                  <a:gd name="T0" fmla="*/ 485 w 485"/>
                  <a:gd name="T1" fmla="*/ 0 h 159"/>
                  <a:gd name="T2" fmla="*/ 468 w 485"/>
                  <a:gd name="T3" fmla="*/ 32 h 159"/>
                  <a:gd name="T4" fmla="*/ 446 w 485"/>
                  <a:gd name="T5" fmla="*/ 57 h 159"/>
                  <a:gd name="T6" fmla="*/ 421 w 485"/>
                  <a:gd name="T7" fmla="*/ 78 h 159"/>
                  <a:gd name="T8" fmla="*/ 394 w 485"/>
                  <a:gd name="T9" fmla="*/ 93 h 159"/>
                  <a:gd name="T10" fmla="*/ 364 w 485"/>
                  <a:gd name="T11" fmla="*/ 103 h 159"/>
                  <a:gd name="T12" fmla="*/ 332 w 485"/>
                  <a:gd name="T13" fmla="*/ 110 h 159"/>
                  <a:gd name="T14" fmla="*/ 298 w 485"/>
                  <a:gd name="T15" fmla="*/ 114 h 159"/>
                  <a:gd name="T16" fmla="*/ 263 w 485"/>
                  <a:gd name="T17" fmla="*/ 117 h 159"/>
                  <a:gd name="T18" fmla="*/ 228 w 485"/>
                  <a:gd name="T19" fmla="*/ 118 h 159"/>
                  <a:gd name="T20" fmla="*/ 192 w 485"/>
                  <a:gd name="T21" fmla="*/ 118 h 159"/>
                  <a:gd name="T22" fmla="*/ 156 w 485"/>
                  <a:gd name="T23" fmla="*/ 120 h 159"/>
                  <a:gd name="T24" fmla="*/ 122 w 485"/>
                  <a:gd name="T25" fmla="*/ 122 h 159"/>
                  <a:gd name="T26" fmla="*/ 88 w 485"/>
                  <a:gd name="T27" fmla="*/ 126 h 159"/>
                  <a:gd name="T28" fmla="*/ 56 w 485"/>
                  <a:gd name="T29" fmla="*/ 133 h 159"/>
                  <a:gd name="T30" fmla="*/ 26 w 485"/>
                  <a:gd name="T31" fmla="*/ 144 h 159"/>
                  <a:gd name="T32" fmla="*/ 0 w 485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5" h="159">
                    <a:moveTo>
                      <a:pt x="485" y="0"/>
                    </a:moveTo>
                    <a:lnTo>
                      <a:pt x="468" y="32"/>
                    </a:lnTo>
                    <a:lnTo>
                      <a:pt x="446" y="57"/>
                    </a:lnTo>
                    <a:lnTo>
                      <a:pt x="421" y="78"/>
                    </a:lnTo>
                    <a:lnTo>
                      <a:pt x="394" y="93"/>
                    </a:lnTo>
                    <a:lnTo>
                      <a:pt x="364" y="103"/>
                    </a:lnTo>
                    <a:lnTo>
                      <a:pt x="332" y="110"/>
                    </a:lnTo>
                    <a:lnTo>
                      <a:pt x="298" y="114"/>
                    </a:lnTo>
                    <a:lnTo>
                      <a:pt x="263" y="117"/>
                    </a:lnTo>
                    <a:lnTo>
                      <a:pt x="228" y="118"/>
                    </a:lnTo>
                    <a:lnTo>
                      <a:pt x="192" y="118"/>
                    </a:lnTo>
                    <a:lnTo>
                      <a:pt x="156" y="120"/>
                    </a:lnTo>
                    <a:lnTo>
                      <a:pt x="122" y="122"/>
                    </a:lnTo>
                    <a:lnTo>
                      <a:pt x="88" y="126"/>
                    </a:lnTo>
                    <a:lnTo>
                      <a:pt x="56" y="133"/>
                    </a:lnTo>
                    <a:lnTo>
                      <a:pt x="26" y="144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1" name="Freeform 1007"/>
              <p:cNvSpPr>
                <a:spLocks/>
              </p:cNvSpPr>
              <p:nvPr/>
            </p:nvSpPr>
            <p:spPr bwMode="auto">
              <a:xfrm>
                <a:off x="3186" y="2695"/>
                <a:ext cx="36" cy="7"/>
              </a:xfrm>
              <a:custGeom>
                <a:avLst/>
                <a:gdLst>
                  <a:gd name="T0" fmla="*/ 286 w 286"/>
                  <a:gd name="T1" fmla="*/ 59 h 59"/>
                  <a:gd name="T2" fmla="*/ 266 w 286"/>
                  <a:gd name="T3" fmla="*/ 57 h 59"/>
                  <a:gd name="T4" fmla="*/ 246 w 286"/>
                  <a:gd name="T5" fmla="*/ 57 h 59"/>
                  <a:gd name="T6" fmla="*/ 227 w 286"/>
                  <a:gd name="T7" fmla="*/ 57 h 59"/>
                  <a:gd name="T8" fmla="*/ 207 w 286"/>
                  <a:gd name="T9" fmla="*/ 58 h 59"/>
                  <a:gd name="T10" fmla="*/ 188 w 286"/>
                  <a:gd name="T11" fmla="*/ 58 h 59"/>
                  <a:gd name="T12" fmla="*/ 170 w 286"/>
                  <a:gd name="T13" fmla="*/ 59 h 59"/>
                  <a:gd name="T14" fmla="*/ 151 w 286"/>
                  <a:gd name="T15" fmla="*/ 59 h 59"/>
                  <a:gd name="T16" fmla="*/ 134 w 286"/>
                  <a:gd name="T17" fmla="*/ 59 h 59"/>
                  <a:gd name="T18" fmla="*/ 116 w 286"/>
                  <a:gd name="T19" fmla="*/ 57 h 59"/>
                  <a:gd name="T20" fmla="*/ 99 w 286"/>
                  <a:gd name="T21" fmla="*/ 55 h 59"/>
                  <a:gd name="T22" fmla="*/ 81 w 286"/>
                  <a:gd name="T23" fmla="*/ 51 h 59"/>
                  <a:gd name="T24" fmla="*/ 64 w 286"/>
                  <a:gd name="T25" fmla="*/ 45 h 59"/>
                  <a:gd name="T26" fmla="*/ 47 w 286"/>
                  <a:gd name="T27" fmla="*/ 37 h 59"/>
                  <a:gd name="T28" fmla="*/ 31 w 286"/>
                  <a:gd name="T29" fmla="*/ 27 h 59"/>
                  <a:gd name="T30" fmla="*/ 15 w 286"/>
                  <a:gd name="T31" fmla="*/ 15 h 59"/>
                  <a:gd name="T32" fmla="*/ 0 w 286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59">
                    <a:moveTo>
                      <a:pt x="286" y="59"/>
                    </a:moveTo>
                    <a:lnTo>
                      <a:pt x="266" y="57"/>
                    </a:lnTo>
                    <a:lnTo>
                      <a:pt x="246" y="57"/>
                    </a:lnTo>
                    <a:lnTo>
                      <a:pt x="227" y="57"/>
                    </a:lnTo>
                    <a:lnTo>
                      <a:pt x="207" y="58"/>
                    </a:lnTo>
                    <a:lnTo>
                      <a:pt x="188" y="58"/>
                    </a:lnTo>
                    <a:lnTo>
                      <a:pt x="170" y="59"/>
                    </a:lnTo>
                    <a:lnTo>
                      <a:pt x="151" y="59"/>
                    </a:lnTo>
                    <a:lnTo>
                      <a:pt x="134" y="59"/>
                    </a:lnTo>
                    <a:lnTo>
                      <a:pt x="116" y="57"/>
                    </a:lnTo>
                    <a:lnTo>
                      <a:pt x="99" y="55"/>
                    </a:lnTo>
                    <a:lnTo>
                      <a:pt x="81" y="51"/>
                    </a:lnTo>
                    <a:lnTo>
                      <a:pt x="64" y="45"/>
                    </a:lnTo>
                    <a:lnTo>
                      <a:pt x="47" y="37"/>
                    </a:lnTo>
                    <a:lnTo>
                      <a:pt x="31" y="27"/>
                    </a:lnTo>
                    <a:lnTo>
                      <a:pt x="15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2" name="Freeform 1008"/>
              <p:cNvSpPr>
                <a:spLocks/>
              </p:cNvSpPr>
              <p:nvPr/>
            </p:nvSpPr>
            <p:spPr bwMode="auto">
              <a:xfrm>
                <a:off x="3181" y="2674"/>
                <a:ext cx="5" cy="21"/>
              </a:xfrm>
              <a:custGeom>
                <a:avLst/>
                <a:gdLst>
                  <a:gd name="T0" fmla="*/ 41 w 41"/>
                  <a:gd name="T1" fmla="*/ 166 h 166"/>
                  <a:gd name="T2" fmla="*/ 35 w 41"/>
                  <a:gd name="T3" fmla="*/ 157 h 166"/>
                  <a:gd name="T4" fmla="*/ 29 w 41"/>
                  <a:gd name="T5" fmla="*/ 147 h 166"/>
                  <a:gd name="T6" fmla="*/ 24 w 41"/>
                  <a:gd name="T7" fmla="*/ 137 h 166"/>
                  <a:gd name="T8" fmla="*/ 20 w 41"/>
                  <a:gd name="T9" fmla="*/ 127 h 166"/>
                  <a:gd name="T10" fmla="*/ 16 w 41"/>
                  <a:gd name="T11" fmla="*/ 117 h 166"/>
                  <a:gd name="T12" fmla="*/ 12 w 41"/>
                  <a:gd name="T13" fmla="*/ 107 h 166"/>
                  <a:gd name="T14" fmla="*/ 9 w 41"/>
                  <a:gd name="T15" fmla="*/ 96 h 166"/>
                  <a:gd name="T16" fmla="*/ 6 w 41"/>
                  <a:gd name="T17" fmla="*/ 85 h 166"/>
                  <a:gd name="T18" fmla="*/ 4 w 41"/>
                  <a:gd name="T19" fmla="*/ 75 h 166"/>
                  <a:gd name="T20" fmla="*/ 2 w 41"/>
                  <a:gd name="T21" fmla="*/ 64 h 166"/>
                  <a:gd name="T22" fmla="*/ 1 w 41"/>
                  <a:gd name="T23" fmla="*/ 53 h 166"/>
                  <a:gd name="T24" fmla="*/ 0 w 41"/>
                  <a:gd name="T25" fmla="*/ 42 h 166"/>
                  <a:gd name="T26" fmla="*/ 0 w 41"/>
                  <a:gd name="T27" fmla="*/ 31 h 166"/>
                  <a:gd name="T28" fmla="*/ 0 w 41"/>
                  <a:gd name="T29" fmla="*/ 20 h 166"/>
                  <a:gd name="T30" fmla="*/ 0 w 41"/>
                  <a:gd name="T31" fmla="*/ 10 h 166"/>
                  <a:gd name="T32" fmla="*/ 2 w 41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66">
                    <a:moveTo>
                      <a:pt x="41" y="166"/>
                    </a:moveTo>
                    <a:lnTo>
                      <a:pt x="35" y="157"/>
                    </a:lnTo>
                    <a:lnTo>
                      <a:pt x="29" y="147"/>
                    </a:lnTo>
                    <a:lnTo>
                      <a:pt x="24" y="137"/>
                    </a:lnTo>
                    <a:lnTo>
                      <a:pt x="20" y="127"/>
                    </a:lnTo>
                    <a:lnTo>
                      <a:pt x="16" y="117"/>
                    </a:lnTo>
                    <a:lnTo>
                      <a:pt x="12" y="107"/>
                    </a:lnTo>
                    <a:lnTo>
                      <a:pt x="9" y="96"/>
                    </a:lnTo>
                    <a:lnTo>
                      <a:pt x="6" y="85"/>
                    </a:lnTo>
                    <a:lnTo>
                      <a:pt x="4" y="75"/>
                    </a:lnTo>
                    <a:lnTo>
                      <a:pt x="2" y="64"/>
                    </a:lnTo>
                    <a:lnTo>
                      <a:pt x="1" y="53"/>
                    </a:lnTo>
                    <a:lnTo>
                      <a:pt x="0" y="42"/>
                    </a:lnTo>
                    <a:lnTo>
                      <a:pt x="0" y="31"/>
                    </a:lnTo>
                    <a:lnTo>
                      <a:pt x="0" y="20"/>
                    </a:lnTo>
                    <a:lnTo>
                      <a:pt x="0" y="10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3" name="Freeform 1009"/>
              <p:cNvSpPr>
                <a:spLocks/>
              </p:cNvSpPr>
              <p:nvPr/>
            </p:nvSpPr>
            <p:spPr bwMode="auto">
              <a:xfrm>
                <a:off x="3181" y="2666"/>
                <a:ext cx="14" cy="8"/>
              </a:xfrm>
              <a:custGeom>
                <a:avLst/>
                <a:gdLst>
                  <a:gd name="T0" fmla="*/ 0 w 112"/>
                  <a:gd name="T1" fmla="*/ 60 h 60"/>
                  <a:gd name="T2" fmla="*/ 7 w 112"/>
                  <a:gd name="T3" fmla="*/ 57 h 60"/>
                  <a:gd name="T4" fmla="*/ 15 w 112"/>
                  <a:gd name="T5" fmla="*/ 55 h 60"/>
                  <a:gd name="T6" fmla="*/ 22 w 112"/>
                  <a:gd name="T7" fmla="*/ 53 h 60"/>
                  <a:gd name="T8" fmla="*/ 30 w 112"/>
                  <a:gd name="T9" fmla="*/ 50 h 60"/>
                  <a:gd name="T10" fmla="*/ 37 w 112"/>
                  <a:gd name="T11" fmla="*/ 47 h 60"/>
                  <a:gd name="T12" fmla="*/ 45 w 112"/>
                  <a:gd name="T13" fmla="*/ 44 h 60"/>
                  <a:gd name="T14" fmla="*/ 52 w 112"/>
                  <a:gd name="T15" fmla="*/ 41 h 60"/>
                  <a:gd name="T16" fmla="*/ 59 w 112"/>
                  <a:gd name="T17" fmla="*/ 37 h 60"/>
                  <a:gd name="T18" fmla="*/ 66 w 112"/>
                  <a:gd name="T19" fmla="*/ 34 h 60"/>
                  <a:gd name="T20" fmla="*/ 73 w 112"/>
                  <a:gd name="T21" fmla="*/ 30 h 60"/>
                  <a:gd name="T22" fmla="*/ 80 w 112"/>
                  <a:gd name="T23" fmla="*/ 26 h 60"/>
                  <a:gd name="T24" fmla="*/ 87 w 112"/>
                  <a:gd name="T25" fmla="*/ 21 h 60"/>
                  <a:gd name="T26" fmla="*/ 93 w 112"/>
                  <a:gd name="T27" fmla="*/ 16 h 60"/>
                  <a:gd name="T28" fmla="*/ 99 w 112"/>
                  <a:gd name="T29" fmla="*/ 11 h 60"/>
                  <a:gd name="T30" fmla="*/ 106 w 112"/>
                  <a:gd name="T31" fmla="*/ 5 h 60"/>
                  <a:gd name="T32" fmla="*/ 112 w 112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60">
                    <a:moveTo>
                      <a:pt x="0" y="60"/>
                    </a:moveTo>
                    <a:lnTo>
                      <a:pt x="7" y="57"/>
                    </a:lnTo>
                    <a:lnTo>
                      <a:pt x="15" y="55"/>
                    </a:lnTo>
                    <a:lnTo>
                      <a:pt x="22" y="53"/>
                    </a:lnTo>
                    <a:lnTo>
                      <a:pt x="30" y="50"/>
                    </a:lnTo>
                    <a:lnTo>
                      <a:pt x="37" y="47"/>
                    </a:lnTo>
                    <a:lnTo>
                      <a:pt x="45" y="44"/>
                    </a:lnTo>
                    <a:lnTo>
                      <a:pt x="52" y="41"/>
                    </a:lnTo>
                    <a:lnTo>
                      <a:pt x="59" y="37"/>
                    </a:lnTo>
                    <a:lnTo>
                      <a:pt x="66" y="34"/>
                    </a:lnTo>
                    <a:lnTo>
                      <a:pt x="73" y="30"/>
                    </a:lnTo>
                    <a:lnTo>
                      <a:pt x="80" y="26"/>
                    </a:lnTo>
                    <a:lnTo>
                      <a:pt x="87" y="21"/>
                    </a:lnTo>
                    <a:lnTo>
                      <a:pt x="93" y="16"/>
                    </a:lnTo>
                    <a:lnTo>
                      <a:pt x="99" y="11"/>
                    </a:lnTo>
                    <a:lnTo>
                      <a:pt x="106" y="5"/>
                    </a:lnTo>
                    <a:lnTo>
                      <a:pt x="1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4" name="Freeform 1010"/>
              <p:cNvSpPr>
                <a:spLocks/>
              </p:cNvSpPr>
              <p:nvPr/>
            </p:nvSpPr>
            <p:spPr bwMode="auto">
              <a:xfrm>
                <a:off x="3179" y="2658"/>
                <a:ext cx="16" cy="8"/>
              </a:xfrm>
              <a:custGeom>
                <a:avLst/>
                <a:gdLst>
                  <a:gd name="T0" fmla="*/ 126 w 126"/>
                  <a:gd name="T1" fmla="*/ 66 h 66"/>
                  <a:gd name="T2" fmla="*/ 124 w 126"/>
                  <a:gd name="T3" fmla="*/ 54 h 66"/>
                  <a:gd name="T4" fmla="*/ 122 w 126"/>
                  <a:gd name="T5" fmla="*/ 45 h 66"/>
                  <a:gd name="T6" fmla="*/ 117 w 126"/>
                  <a:gd name="T7" fmla="*/ 38 h 66"/>
                  <a:gd name="T8" fmla="*/ 111 w 126"/>
                  <a:gd name="T9" fmla="*/ 32 h 66"/>
                  <a:gd name="T10" fmla="*/ 103 w 126"/>
                  <a:gd name="T11" fmla="*/ 28 h 66"/>
                  <a:gd name="T12" fmla="*/ 95 w 126"/>
                  <a:gd name="T13" fmla="*/ 25 h 66"/>
                  <a:gd name="T14" fmla="*/ 86 w 126"/>
                  <a:gd name="T15" fmla="*/ 23 h 66"/>
                  <a:gd name="T16" fmla="*/ 76 w 126"/>
                  <a:gd name="T17" fmla="*/ 22 h 66"/>
                  <a:gd name="T18" fmla="*/ 65 w 126"/>
                  <a:gd name="T19" fmla="*/ 21 h 66"/>
                  <a:gd name="T20" fmla="*/ 55 w 126"/>
                  <a:gd name="T21" fmla="*/ 20 h 66"/>
                  <a:gd name="T22" fmla="*/ 45 w 126"/>
                  <a:gd name="T23" fmla="*/ 19 h 66"/>
                  <a:gd name="T24" fmla="*/ 34 w 126"/>
                  <a:gd name="T25" fmla="*/ 17 h 66"/>
                  <a:gd name="T26" fmla="*/ 25 w 126"/>
                  <a:gd name="T27" fmla="*/ 15 h 66"/>
                  <a:gd name="T28" fmla="*/ 16 w 126"/>
                  <a:gd name="T29" fmla="*/ 11 h 66"/>
                  <a:gd name="T30" fmla="*/ 8 w 126"/>
                  <a:gd name="T31" fmla="*/ 6 h 66"/>
                  <a:gd name="T32" fmla="*/ 0 w 126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66">
                    <a:moveTo>
                      <a:pt x="126" y="66"/>
                    </a:moveTo>
                    <a:lnTo>
                      <a:pt x="124" y="54"/>
                    </a:lnTo>
                    <a:lnTo>
                      <a:pt x="122" y="45"/>
                    </a:lnTo>
                    <a:lnTo>
                      <a:pt x="117" y="38"/>
                    </a:lnTo>
                    <a:lnTo>
                      <a:pt x="111" y="32"/>
                    </a:lnTo>
                    <a:lnTo>
                      <a:pt x="103" y="28"/>
                    </a:lnTo>
                    <a:lnTo>
                      <a:pt x="95" y="25"/>
                    </a:lnTo>
                    <a:lnTo>
                      <a:pt x="86" y="23"/>
                    </a:lnTo>
                    <a:lnTo>
                      <a:pt x="76" y="22"/>
                    </a:lnTo>
                    <a:lnTo>
                      <a:pt x="65" y="21"/>
                    </a:lnTo>
                    <a:lnTo>
                      <a:pt x="55" y="20"/>
                    </a:lnTo>
                    <a:lnTo>
                      <a:pt x="45" y="19"/>
                    </a:lnTo>
                    <a:lnTo>
                      <a:pt x="34" y="17"/>
                    </a:lnTo>
                    <a:lnTo>
                      <a:pt x="25" y="15"/>
                    </a:lnTo>
                    <a:lnTo>
                      <a:pt x="16" y="11"/>
                    </a:lnTo>
                    <a:lnTo>
                      <a:pt x="8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5" name="Freeform 1011"/>
              <p:cNvSpPr>
                <a:spLocks/>
              </p:cNvSpPr>
              <p:nvPr/>
            </p:nvSpPr>
            <p:spPr bwMode="auto">
              <a:xfrm>
                <a:off x="3168" y="2646"/>
                <a:ext cx="11" cy="12"/>
              </a:xfrm>
              <a:custGeom>
                <a:avLst/>
                <a:gdLst>
                  <a:gd name="T0" fmla="*/ 86 w 86"/>
                  <a:gd name="T1" fmla="*/ 100 h 100"/>
                  <a:gd name="T2" fmla="*/ 77 w 86"/>
                  <a:gd name="T3" fmla="*/ 95 h 100"/>
                  <a:gd name="T4" fmla="*/ 70 w 86"/>
                  <a:gd name="T5" fmla="*/ 90 h 100"/>
                  <a:gd name="T6" fmla="*/ 62 w 86"/>
                  <a:gd name="T7" fmla="*/ 85 h 100"/>
                  <a:gd name="T8" fmla="*/ 56 w 86"/>
                  <a:gd name="T9" fmla="*/ 80 h 100"/>
                  <a:gd name="T10" fmla="*/ 49 w 86"/>
                  <a:gd name="T11" fmla="*/ 75 h 100"/>
                  <a:gd name="T12" fmla="*/ 43 w 86"/>
                  <a:gd name="T13" fmla="*/ 69 h 100"/>
                  <a:gd name="T14" fmla="*/ 38 w 86"/>
                  <a:gd name="T15" fmla="*/ 62 h 100"/>
                  <a:gd name="T16" fmla="*/ 32 w 86"/>
                  <a:gd name="T17" fmla="*/ 57 h 100"/>
                  <a:gd name="T18" fmla="*/ 27 w 86"/>
                  <a:gd name="T19" fmla="*/ 50 h 100"/>
                  <a:gd name="T20" fmla="*/ 23 w 86"/>
                  <a:gd name="T21" fmla="*/ 44 h 100"/>
                  <a:gd name="T22" fmla="*/ 18 w 86"/>
                  <a:gd name="T23" fmla="*/ 37 h 100"/>
                  <a:gd name="T24" fmla="*/ 14 w 86"/>
                  <a:gd name="T25" fmla="*/ 30 h 100"/>
                  <a:gd name="T26" fmla="*/ 10 w 86"/>
                  <a:gd name="T27" fmla="*/ 23 h 100"/>
                  <a:gd name="T28" fmla="*/ 7 w 86"/>
                  <a:gd name="T29" fmla="*/ 16 h 100"/>
                  <a:gd name="T30" fmla="*/ 3 w 86"/>
                  <a:gd name="T31" fmla="*/ 8 h 100"/>
                  <a:gd name="T32" fmla="*/ 0 w 86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00">
                    <a:moveTo>
                      <a:pt x="86" y="100"/>
                    </a:moveTo>
                    <a:lnTo>
                      <a:pt x="77" y="95"/>
                    </a:lnTo>
                    <a:lnTo>
                      <a:pt x="70" y="90"/>
                    </a:lnTo>
                    <a:lnTo>
                      <a:pt x="62" y="85"/>
                    </a:lnTo>
                    <a:lnTo>
                      <a:pt x="56" y="80"/>
                    </a:lnTo>
                    <a:lnTo>
                      <a:pt x="49" y="75"/>
                    </a:lnTo>
                    <a:lnTo>
                      <a:pt x="43" y="69"/>
                    </a:lnTo>
                    <a:lnTo>
                      <a:pt x="38" y="62"/>
                    </a:lnTo>
                    <a:lnTo>
                      <a:pt x="32" y="57"/>
                    </a:lnTo>
                    <a:lnTo>
                      <a:pt x="27" y="50"/>
                    </a:lnTo>
                    <a:lnTo>
                      <a:pt x="23" y="44"/>
                    </a:lnTo>
                    <a:lnTo>
                      <a:pt x="18" y="37"/>
                    </a:lnTo>
                    <a:lnTo>
                      <a:pt x="14" y="30"/>
                    </a:lnTo>
                    <a:lnTo>
                      <a:pt x="10" y="23"/>
                    </a:lnTo>
                    <a:lnTo>
                      <a:pt x="7" y="16"/>
                    </a:lnTo>
                    <a:lnTo>
                      <a:pt x="3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6" name="Line 1012"/>
              <p:cNvSpPr>
                <a:spLocks noChangeShapeType="1"/>
              </p:cNvSpPr>
              <p:nvPr/>
            </p:nvSpPr>
            <p:spPr bwMode="auto">
              <a:xfrm flipV="1">
                <a:off x="3168" y="2642"/>
                <a:ext cx="1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7" name="Freeform 1013"/>
              <p:cNvSpPr>
                <a:spLocks/>
              </p:cNvSpPr>
              <p:nvPr/>
            </p:nvSpPr>
            <p:spPr bwMode="auto">
              <a:xfrm>
                <a:off x="3169" y="2642"/>
                <a:ext cx="49" cy="10"/>
              </a:xfrm>
              <a:custGeom>
                <a:avLst/>
                <a:gdLst>
                  <a:gd name="T0" fmla="*/ 0 w 391"/>
                  <a:gd name="T1" fmla="*/ 0 h 78"/>
                  <a:gd name="T2" fmla="*/ 24 w 391"/>
                  <a:gd name="T3" fmla="*/ 3 h 78"/>
                  <a:gd name="T4" fmla="*/ 49 w 391"/>
                  <a:gd name="T5" fmla="*/ 7 h 78"/>
                  <a:gd name="T6" fmla="*/ 73 w 391"/>
                  <a:gd name="T7" fmla="*/ 14 h 78"/>
                  <a:gd name="T8" fmla="*/ 99 w 391"/>
                  <a:gd name="T9" fmla="*/ 21 h 78"/>
                  <a:gd name="T10" fmla="*/ 123 w 391"/>
                  <a:gd name="T11" fmla="*/ 29 h 78"/>
                  <a:gd name="T12" fmla="*/ 147 w 391"/>
                  <a:gd name="T13" fmla="*/ 38 h 78"/>
                  <a:gd name="T14" fmla="*/ 171 w 391"/>
                  <a:gd name="T15" fmla="*/ 46 h 78"/>
                  <a:gd name="T16" fmla="*/ 195 w 391"/>
                  <a:gd name="T17" fmla="*/ 55 h 78"/>
                  <a:gd name="T18" fmla="*/ 219 w 391"/>
                  <a:gd name="T19" fmla="*/ 62 h 78"/>
                  <a:gd name="T20" fmla="*/ 243 w 391"/>
                  <a:gd name="T21" fmla="*/ 69 h 78"/>
                  <a:gd name="T22" fmla="*/ 267 w 391"/>
                  <a:gd name="T23" fmla="*/ 74 h 78"/>
                  <a:gd name="T24" fmla="*/ 291 w 391"/>
                  <a:gd name="T25" fmla="*/ 77 h 78"/>
                  <a:gd name="T26" fmla="*/ 316 w 391"/>
                  <a:gd name="T27" fmla="*/ 78 h 78"/>
                  <a:gd name="T28" fmla="*/ 340 w 391"/>
                  <a:gd name="T29" fmla="*/ 77 h 78"/>
                  <a:gd name="T30" fmla="*/ 366 w 391"/>
                  <a:gd name="T31" fmla="*/ 73 h 78"/>
                  <a:gd name="T32" fmla="*/ 391 w 391"/>
                  <a:gd name="T33" fmla="*/ 66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78">
                    <a:moveTo>
                      <a:pt x="0" y="0"/>
                    </a:moveTo>
                    <a:lnTo>
                      <a:pt x="24" y="3"/>
                    </a:lnTo>
                    <a:lnTo>
                      <a:pt x="49" y="7"/>
                    </a:lnTo>
                    <a:lnTo>
                      <a:pt x="73" y="14"/>
                    </a:lnTo>
                    <a:lnTo>
                      <a:pt x="99" y="21"/>
                    </a:lnTo>
                    <a:lnTo>
                      <a:pt x="123" y="29"/>
                    </a:lnTo>
                    <a:lnTo>
                      <a:pt x="147" y="38"/>
                    </a:lnTo>
                    <a:lnTo>
                      <a:pt x="171" y="46"/>
                    </a:lnTo>
                    <a:lnTo>
                      <a:pt x="195" y="55"/>
                    </a:lnTo>
                    <a:lnTo>
                      <a:pt x="219" y="62"/>
                    </a:lnTo>
                    <a:lnTo>
                      <a:pt x="243" y="69"/>
                    </a:lnTo>
                    <a:lnTo>
                      <a:pt x="267" y="74"/>
                    </a:lnTo>
                    <a:lnTo>
                      <a:pt x="291" y="77"/>
                    </a:lnTo>
                    <a:lnTo>
                      <a:pt x="316" y="78"/>
                    </a:lnTo>
                    <a:lnTo>
                      <a:pt x="340" y="77"/>
                    </a:lnTo>
                    <a:lnTo>
                      <a:pt x="366" y="73"/>
                    </a:lnTo>
                    <a:lnTo>
                      <a:pt x="391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8" name="Freeform 1014"/>
              <p:cNvSpPr>
                <a:spLocks/>
              </p:cNvSpPr>
              <p:nvPr/>
            </p:nvSpPr>
            <p:spPr bwMode="auto">
              <a:xfrm>
                <a:off x="3218" y="2646"/>
                <a:ext cx="13" cy="5"/>
              </a:xfrm>
              <a:custGeom>
                <a:avLst/>
                <a:gdLst>
                  <a:gd name="T0" fmla="*/ 0 w 100"/>
                  <a:gd name="T1" fmla="*/ 36 h 36"/>
                  <a:gd name="T2" fmla="*/ 5 w 100"/>
                  <a:gd name="T3" fmla="*/ 32 h 36"/>
                  <a:gd name="T4" fmla="*/ 11 w 100"/>
                  <a:gd name="T5" fmla="*/ 29 h 36"/>
                  <a:gd name="T6" fmla="*/ 17 w 100"/>
                  <a:gd name="T7" fmla="*/ 25 h 36"/>
                  <a:gd name="T8" fmla="*/ 23 w 100"/>
                  <a:gd name="T9" fmla="*/ 21 h 36"/>
                  <a:gd name="T10" fmla="*/ 29 w 100"/>
                  <a:gd name="T11" fmla="*/ 18 h 36"/>
                  <a:gd name="T12" fmla="*/ 35 w 100"/>
                  <a:gd name="T13" fmla="*/ 14 h 36"/>
                  <a:gd name="T14" fmla="*/ 42 w 100"/>
                  <a:gd name="T15" fmla="*/ 11 h 36"/>
                  <a:gd name="T16" fmla="*/ 48 w 100"/>
                  <a:gd name="T17" fmla="*/ 8 h 36"/>
                  <a:gd name="T18" fmla="*/ 54 w 100"/>
                  <a:gd name="T19" fmla="*/ 5 h 36"/>
                  <a:gd name="T20" fmla="*/ 61 w 100"/>
                  <a:gd name="T21" fmla="*/ 3 h 36"/>
                  <a:gd name="T22" fmla="*/ 67 w 100"/>
                  <a:gd name="T23" fmla="*/ 1 h 36"/>
                  <a:gd name="T24" fmla="*/ 73 w 100"/>
                  <a:gd name="T25" fmla="*/ 0 h 36"/>
                  <a:gd name="T26" fmla="*/ 80 w 100"/>
                  <a:gd name="T27" fmla="*/ 0 h 36"/>
                  <a:gd name="T28" fmla="*/ 87 w 100"/>
                  <a:gd name="T29" fmla="*/ 0 h 36"/>
                  <a:gd name="T30" fmla="*/ 93 w 100"/>
                  <a:gd name="T31" fmla="*/ 1 h 36"/>
                  <a:gd name="T32" fmla="*/ 100 w 100"/>
                  <a:gd name="T33" fmla="*/ 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6">
                    <a:moveTo>
                      <a:pt x="0" y="36"/>
                    </a:moveTo>
                    <a:lnTo>
                      <a:pt x="5" y="32"/>
                    </a:lnTo>
                    <a:lnTo>
                      <a:pt x="11" y="29"/>
                    </a:lnTo>
                    <a:lnTo>
                      <a:pt x="17" y="25"/>
                    </a:lnTo>
                    <a:lnTo>
                      <a:pt x="23" y="21"/>
                    </a:lnTo>
                    <a:lnTo>
                      <a:pt x="29" y="18"/>
                    </a:lnTo>
                    <a:lnTo>
                      <a:pt x="35" y="14"/>
                    </a:lnTo>
                    <a:lnTo>
                      <a:pt x="42" y="11"/>
                    </a:lnTo>
                    <a:lnTo>
                      <a:pt x="48" y="8"/>
                    </a:lnTo>
                    <a:lnTo>
                      <a:pt x="54" y="5"/>
                    </a:lnTo>
                    <a:lnTo>
                      <a:pt x="61" y="3"/>
                    </a:lnTo>
                    <a:lnTo>
                      <a:pt x="67" y="1"/>
                    </a:lnTo>
                    <a:lnTo>
                      <a:pt x="73" y="0"/>
                    </a:lnTo>
                    <a:lnTo>
                      <a:pt x="80" y="0"/>
                    </a:lnTo>
                    <a:lnTo>
                      <a:pt x="87" y="0"/>
                    </a:lnTo>
                    <a:lnTo>
                      <a:pt x="93" y="1"/>
                    </a:lnTo>
                    <a:lnTo>
                      <a:pt x="100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19" name="Freeform 1015"/>
              <p:cNvSpPr>
                <a:spLocks/>
              </p:cNvSpPr>
              <p:nvPr/>
            </p:nvSpPr>
            <p:spPr bwMode="auto">
              <a:xfrm>
                <a:off x="3231" y="2647"/>
                <a:ext cx="7" cy="9"/>
              </a:xfrm>
              <a:custGeom>
                <a:avLst/>
                <a:gdLst>
                  <a:gd name="T0" fmla="*/ 0 w 59"/>
                  <a:gd name="T1" fmla="*/ 0 h 73"/>
                  <a:gd name="T2" fmla="*/ 2 w 59"/>
                  <a:gd name="T3" fmla="*/ 4 h 73"/>
                  <a:gd name="T4" fmla="*/ 5 w 59"/>
                  <a:gd name="T5" fmla="*/ 9 h 73"/>
                  <a:gd name="T6" fmla="*/ 7 w 59"/>
                  <a:gd name="T7" fmla="*/ 15 h 73"/>
                  <a:gd name="T8" fmla="*/ 10 w 59"/>
                  <a:gd name="T9" fmla="*/ 20 h 73"/>
                  <a:gd name="T10" fmla="*/ 13 w 59"/>
                  <a:gd name="T11" fmla="*/ 25 h 73"/>
                  <a:gd name="T12" fmla="*/ 16 w 59"/>
                  <a:gd name="T13" fmla="*/ 30 h 73"/>
                  <a:gd name="T14" fmla="*/ 20 w 59"/>
                  <a:gd name="T15" fmla="*/ 35 h 73"/>
                  <a:gd name="T16" fmla="*/ 23 w 59"/>
                  <a:gd name="T17" fmla="*/ 40 h 73"/>
                  <a:gd name="T18" fmla="*/ 27 w 59"/>
                  <a:gd name="T19" fmla="*/ 45 h 73"/>
                  <a:gd name="T20" fmla="*/ 31 w 59"/>
                  <a:gd name="T21" fmla="*/ 49 h 73"/>
                  <a:gd name="T22" fmla="*/ 35 w 59"/>
                  <a:gd name="T23" fmla="*/ 54 h 73"/>
                  <a:gd name="T24" fmla="*/ 39 w 59"/>
                  <a:gd name="T25" fmla="*/ 59 h 73"/>
                  <a:gd name="T26" fmla="*/ 43 w 59"/>
                  <a:gd name="T27" fmla="*/ 63 h 73"/>
                  <a:gd name="T28" fmla="*/ 48 w 59"/>
                  <a:gd name="T29" fmla="*/ 66 h 73"/>
                  <a:gd name="T30" fmla="*/ 53 w 59"/>
                  <a:gd name="T31" fmla="*/ 70 h 73"/>
                  <a:gd name="T32" fmla="*/ 59 w 59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73">
                    <a:moveTo>
                      <a:pt x="0" y="0"/>
                    </a:moveTo>
                    <a:lnTo>
                      <a:pt x="2" y="4"/>
                    </a:lnTo>
                    <a:lnTo>
                      <a:pt x="5" y="9"/>
                    </a:lnTo>
                    <a:lnTo>
                      <a:pt x="7" y="15"/>
                    </a:lnTo>
                    <a:lnTo>
                      <a:pt x="10" y="20"/>
                    </a:lnTo>
                    <a:lnTo>
                      <a:pt x="13" y="25"/>
                    </a:lnTo>
                    <a:lnTo>
                      <a:pt x="16" y="30"/>
                    </a:lnTo>
                    <a:lnTo>
                      <a:pt x="20" y="35"/>
                    </a:lnTo>
                    <a:lnTo>
                      <a:pt x="23" y="40"/>
                    </a:lnTo>
                    <a:lnTo>
                      <a:pt x="27" y="45"/>
                    </a:lnTo>
                    <a:lnTo>
                      <a:pt x="31" y="49"/>
                    </a:lnTo>
                    <a:lnTo>
                      <a:pt x="35" y="54"/>
                    </a:lnTo>
                    <a:lnTo>
                      <a:pt x="39" y="59"/>
                    </a:lnTo>
                    <a:lnTo>
                      <a:pt x="43" y="63"/>
                    </a:lnTo>
                    <a:lnTo>
                      <a:pt x="48" y="66"/>
                    </a:lnTo>
                    <a:lnTo>
                      <a:pt x="53" y="70"/>
                    </a:lnTo>
                    <a:lnTo>
                      <a:pt x="59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0" name="Freeform 1016"/>
              <p:cNvSpPr>
                <a:spLocks/>
              </p:cNvSpPr>
              <p:nvPr/>
            </p:nvSpPr>
            <p:spPr bwMode="auto">
              <a:xfrm>
                <a:off x="3238" y="2647"/>
                <a:ext cx="12" cy="9"/>
              </a:xfrm>
              <a:custGeom>
                <a:avLst/>
                <a:gdLst>
                  <a:gd name="T0" fmla="*/ 0 w 94"/>
                  <a:gd name="T1" fmla="*/ 67 h 67"/>
                  <a:gd name="T2" fmla="*/ 8 w 94"/>
                  <a:gd name="T3" fmla="*/ 67 h 67"/>
                  <a:gd name="T4" fmla="*/ 16 w 94"/>
                  <a:gd name="T5" fmla="*/ 66 h 67"/>
                  <a:gd name="T6" fmla="*/ 24 w 94"/>
                  <a:gd name="T7" fmla="*/ 65 h 67"/>
                  <a:gd name="T8" fmla="*/ 31 w 94"/>
                  <a:gd name="T9" fmla="*/ 64 h 67"/>
                  <a:gd name="T10" fmla="*/ 38 w 94"/>
                  <a:gd name="T11" fmla="*/ 61 h 67"/>
                  <a:gd name="T12" fmla="*/ 45 w 94"/>
                  <a:gd name="T13" fmla="*/ 58 h 67"/>
                  <a:gd name="T14" fmla="*/ 52 w 94"/>
                  <a:gd name="T15" fmla="*/ 54 h 67"/>
                  <a:gd name="T16" fmla="*/ 59 w 94"/>
                  <a:gd name="T17" fmla="*/ 49 h 67"/>
                  <a:gd name="T18" fmla="*/ 65 w 94"/>
                  <a:gd name="T19" fmla="*/ 44 h 67"/>
                  <a:gd name="T20" fmla="*/ 70 w 94"/>
                  <a:gd name="T21" fmla="*/ 39 h 67"/>
                  <a:gd name="T22" fmla="*/ 75 w 94"/>
                  <a:gd name="T23" fmla="*/ 33 h 67"/>
                  <a:gd name="T24" fmla="*/ 80 w 94"/>
                  <a:gd name="T25" fmla="*/ 27 h 67"/>
                  <a:gd name="T26" fmla="*/ 84 w 94"/>
                  <a:gd name="T27" fmla="*/ 21 h 67"/>
                  <a:gd name="T28" fmla="*/ 88 w 94"/>
                  <a:gd name="T29" fmla="*/ 14 h 67"/>
                  <a:gd name="T30" fmla="*/ 91 w 94"/>
                  <a:gd name="T31" fmla="*/ 7 h 67"/>
                  <a:gd name="T32" fmla="*/ 94 w 94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67">
                    <a:moveTo>
                      <a:pt x="0" y="67"/>
                    </a:moveTo>
                    <a:lnTo>
                      <a:pt x="8" y="67"/>
                    </a:lnTo>
                    <a:lnTo>
                      <a:pt x="16" y="66"/>
                    </a:lnTo>
                    <a:lnTo>
                      <a:pt x="24" y="65"/>
                    </a:lnTo>
                    <a:lnTo>
                      <a:pt x="31" y="64"/>
                    </a:lnTo>
                    <a:lnTo>
                      <a:pt x="38" y="61"/>
                    </a:lnTo>
                    <a:lnTo>
                      <a:pt x="45" y="58"/>
                    </a:lnTo>
                    <a:lnTo>
                      <a:pt x="52" y="54"/>
                    </a:lnTo>
                    <a:lnTo>
                      <a:pt x="59" y="49"/>
                    </a:lnTo>
                    <a:lnTo>
                      <a:pt x="65" y="44"/>
                    </a:lnTo>
                    <a:lnTo>
                      <a:pt x="70" y="39"/>
                    </a:lnTo>
                    <a:lnTo>
                      <a:pt x="75" y="33"/>
                    </a:lnTo>
                    <a:lnTo>
                      <a:pt x="80" y="27"/>
                    </a:lnTo>
                    <a:lnTo>
                      <a:pt x="84" y="21"/>
                    </a:lnTo>
                    <a:lnTo>
                      <a:pt x="88" y="14"/>
                    </a:lnTo>
                    <a:lnTo>
                      <a:pt x="91" y="7"/>
                    </a:lnTo>
                    <a:lnTo>
                      <a:pt x="9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1" name="Freeform 1017"/>
              <p:cNvSpPr>
                <a:spLocks/>
              </p:cNvSpPr>
              <p:nvPr/>
            </p:nvSpPr>
            <p:spPr bwMode="auto">
              <a:xfrm>
                <a:off x="3246" y="2627"/>
                <a:ext cx="4" cy="20"/>
              </a:xfrm>
              <a:custGeom>
                <a:avLst/>
                <a:gdLst>
                  <a:gd name="T0" fmla="*/ 27 w 29"/>
                  <a:gd name="T1" fmla="*/ 165 h 165"/>
                  <a:gd name="T2" fmla="*/ 27 w 29"/>
                  <a:gd name="T3" fmla="*/ 155 h 165"/>
                  <a:gd name="T4" fmla="*/ 28 w 29"/>
                  <a:gd name="T5" fmla="*/ 144 h 165"/>
                  <a:gd name="T6" fmla="*/ 28 w 29"/>
                  <a:gd name="T7" fmla="*/ 134 h 165"/>
                  <a:gd name="T8" fmla="*/ 29 w 29"/>
                  <a:gd name="T9" fmla="*/ 123 h 165"/>
                  <a:gd name="T10" fmla="*/ 29 w 29"/>
                  <a:gd name="T11" fmla="*/ 112 h 165"/>
                  <a:gd name="T12" fmla="*/ 29 w 29"/>
                  <a:gd name="T13" fmla="*/ 101 h 165"/>
                  <a:gd name="T14" fmla="*/ 29 w 29"/>
                  <a:gd name="T15" fmla="*/ 90 h 165"/>
                  <a:gd name="T16" fmla="*/ 28 w 29"/>
                  <a:gd name="T17" fmla="*/ 79 h 165"/>
                  <a:gd name="T18" fmla="*/ 27 w 29"/>
                  <a:gd name="T19" fmla="*/ 68 h 165"/>
                  <a:gd name="T20" fmla="*/ 25 w 29"/>
                  <a:gd name="T21" fmla="*/ 57 h 165"/>
                  <a:gd name="T22" fmla="*/ 23 w 29"/>
                  <a:gd name="T23" fmla="*/ 46 h 165"/>
                  <a:gd name="T24" fmla="*/ 20 w 29"/>
                  <a:gd name="T25" fmla="*/ 36 h 165"/>
                  <a:gd name="T26" fmla="*/ 16 w 29"/>
                  <a:gd name="T27" fmla="*/ 26 h 165"/>
                  <a:gd name="T28" fmla="*/ 11 w 29"/>
                  <a:gd name="T29" fmla="*/ 17 h 165"/>
                  <a:gd name="T30" fmla="*/ 6 w 29"/>
                  <a:gd name="T31" fmla="*/ 8 h 165"/>
                  <a:gd name="T32" fmla="*/ 0 w 29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65">
                    <a:moveTo>
                      <a:pt x="27" y="165"/>
                    </a:moveTo>
                    <a:lnTo>
                      <a:pt x="27" y="155"/>
                    </a:lnTo>
                    <a:lnTo>
                      <a:pt x="28" y="144"/>
                    </a:lnTo>
                    <a:lnTo>
                      <a:pt x="28" y="134"/>
                    </a:lnTo>
                    <a:lnTo>
                      <a:pt x="29" y="123"/>
                    </a:lnTo>
                    <a:lnTo>
                      <a:pt x="29" y="112"/>
                    </a:lnTo>
                    <a:lnTo>
                      <a:pt x="29" y="101"/>
                    </a:lnTo>
                    <a:lnTo>
                      <a:pt x="29" y="90"/>
                    </a:lnTo>
                    <a:lnTo>
                      <a:pt x="28" y="79"/>
                    </a:lnTo>
                    <a:lnTo>
                      <a:pt x="27" y="68"/>
                    </a:lnTo>
                    <a:lnTo>
                      <a:pt x="25" y="57"/>
                    </a:lnTo>
                    <a:lnTo>
                      <a:pt x="23" y="46"/>
                    </a:lnTo>
                    <a:lnTo>
                      <a:pt x="20" y="36"/>
                    </a:lnTo>
                    <a:lnTo>
                      <a:pt x="16" y="26"/>
                    </a:lnTo>
                    <a:lnTo>
                      <a:pt x="11" y="17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2" name="Freeform 1018"/>
              <p:cNvSpPr>
                <a:spLocks/>
              </p:cNvSpPr>
              <p:nvPr/>
            </p:nvSpPr>
            <p:spPr bwMode="auto">
              <a:xfrm>
                <a:off x="3227" y="2605"/>
                <a:ext cx="19" cy="22"/>
              </a:xfrm>
              <a:custGeom>
                <a:avLst/>
                <a:gdLst>
                  <a:gd name="T0" fmla="*/ 160 w 160"/>
                  <a:gd name="T1" fmla="*/ 173 h 173"/>
                  <a:gd name="T2" fmla="*/ 150 w 160"/>
                  <a:gd name="T3" fmla="*/ 159 h 173"/>
                  <a:gd name="T4" fmla="*/ 140 w 160"/>
                  <a:gd name="T5" fmla="*/ 147 h 173"/>
                  <a:gd name="T6" fmla="*/ 129 w 160"/>
                  <a:gd name="T7" fmla="*/ 136 h 173"/>
                  <a:gd name="T8" fmla="*/ 117 w 160"/>
                  <a:gd name="T9" fmla="*/ 127 h 173"/>
                  <a:gd name="T10" fmla="*/ 105 w 160"/>
                  <a:gd name="T11" fmla="*/ 118 h 173"/>
                  <a:gd name="T12" fmla="*/ 93 w 160"/>
                  <a:gd name="T13" fmla="*/ 110 h 173"/>
                  <a:gd name="T14" fmla="*/ 80 w 160"/>
                  <a:gd name="T15" fmla="*/ 102 h 173"/>
                  <a:gd name="T16" fmla="*/ 68 w 160"/>
                  <a:gd name="T17" fmla="*/ 94 h 173"/>
                  <a:gd name="T18" fmla="*/ 56 w 160"/>
                  <a:gd name="T19" fmla="*/ 85 h 173"/>
                  <a:gd name="T20" fmla="*/ 45 w 160"/>
                  <a:gd name="T21" fmla="*/ 76 h 173"/>
                  <a:gd name="T22" fmla="*/ 34 w 160"/>
                  <a:gd name="T23" fmla="*/ 67 h 173"/>
                  <a:gd name="T24" fmla="*/ 24 w 160"/>
                  <a:gd name="T25" fmla="*/ 57 h 173"/>
                  <a:gd name="T26" fmla="*/ 15 w 160"/>
                  <a:gd name="T27" fmla="*/ 45 h 173"/>
                  <a:gd name="T28" fmla="*/ 8 w 160"/>
                  <a:gd name="T29" fmla="*/ 32 h 173"/>
                  <a:gd name="T30" fmla="*/ 3 w 160"/>
                  <a:gd name="T31" fmla="*/ 17 h 173"/>
                  <a:gd name="T32" fmla="*/ 0 w 160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173">
                    <a:moveTo>
                      <a:pt x="160" y="173"/>
                    </a:moveTo>
                    <a:lnTo>
                      <a:pt x="150" y="159"/>
                    </a:lnTo>
                    <a:lnTo>
                      <a:pt x="140" y="147"/>
                    </a:lnTo>
                    <a:lnTo>
                      <a:pt x="129" y="136"/>
                    </a:lnTo>
                    <a:lnTo>
                      <a:pt x="117" y="127"/>
                    </a:lnTo>
                    <a:lnTo>
                      <a:pt x="105" y="118"/>
                    </a:lnTo>
                    <a:lnTo>
                      <a:pt x="93" y="110"/>
                    </a:lnTo>
                    <a:lnTo>
                      <a:pt x="80" y="102"/>
                    </a:lnTo>
                    <a:lnTo>
                      <a:pt x="68" y="94"/>
                    </a:lnTo>
                    <a:lnTo>
                      <a:pt x="56" y="85"/>
                    </a:lnTo>
                    <a:lnTo>
                      <a:pt x="45" y="76"/>
                    </a:lnTo>
                    <a:lnTo>
                      <a:pt x="34" y="67"/>
                    </a:lnTo>
                    <a:lnTo>
                      <a:pt x="24" y="57"/>
                    </a:lnTo>
                    <a:lnTo>
                      <a:pt x="15" y="45"/>
                    </a:lnTo>
                    <a:lnTo>
                      <a:pt x="8" y="32"/>
                    </a:lnTo>
                    <a:lnTo>
                      <a:pt x="3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3" name="Freeform 1019"/>
              <p:cNvSpPr>
                <a:spLocks/>
              </p:cNvSpPr>
              <p:nvPr/>
            </p:nvSpPr>
            <p:spPr bwMode="auto">
              <a:xfrm>
                <a:off x="3216" y="2602"/>
                <a:ext cx="11" cy="3"/>
              </a:xfrm>
              <a:custGeom>
                <a:avLst/>
                <a:gdLst>
                  <a:gd name="T0" fmla="*/ 85 w 85"/>
                  <a:gd name="T1" fmla="*/ 21 h 21"/>
                  <a:gd name="T2" fmla="*/ 80 w 85"/>
                  <a:gd name="T3" fmla="*/ 18 h 21"/>
                  <a:gd name="T4" fmla="*/ 75 w 85"/>
                  <a:gd name="T5" fmla="*/ 15 h 21"/>
                  <a:gd name="T6" fmla="*/ 71 w 85"/>
                  <a:gd name="T7" fmla="*/ 12 h 21"/>
                  <a:gd name="T8" fmla="*/ 66 w 85"/>
                  <a:gd name="T9" fmla="*/ 10 h 21"/>
                  <a:gd name="T10" fmla="*/ 61 w 85"/>
                  <a:gd name="T11" fmla="*/ 8 h 21"/>
                  <a:gd name="T12" fmla="*/ 56 w 85"/>
                  <a:gd name="T13" fmla="*/ 6 h 21"/>
                  <a:gd name="T14" fmla="*/ 51 w 85"/>
                  <a:gd name="T15" fmla="*/ 5 h 21"/>
                  <a:gd name="T16" fmla="*/ 45 w 85"/>
                  <a:gd name="T17" fmla="*/ 4 h 21"/>
                  <a:gd name="T18" fmla="*/ 40 w 85"/>
                  <a:gd name="T19" fmla="*/ 2 h 21"/>
                  <a:gd name="T20" fmla="*/ 35 w 85"/>
                  <a:gd name="T21" fmla="*/ 2 h 21"/>
                  <a:gd name="T22" fmla="*/ 29 w 85"/>
                  <a:gd name="T23" fmla="*/ 1 h 21"/>
                  <a:gd name="T24" fmla="*/ 23 w 85"/>
                  <a:gd name="T25" fmla="*/ 1 h 21"/>
                  <a:gd name="T26" fmla="*/ 18 w 85"/>
                  <a:gd name="T27" fmla="*/ 0 h 21"/>
                  <a:gd name="T28" fmla="*/ 12 w 85"/>
                  <a:gd name="T29" fmla="*/ 1 h 21"/>
                  <a:gd name="T30" fmla="*/ 6 w 85"/>
                  <a:gd name="T31" fmla="*/ 1 h 21"/>
                  <a:gd name="T32" fmla="*/ 0 w 85"/>
                  <a:gd name="T33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21">
                    <a:moveTo>
                      <a:pt x="85" y="21"/>
                    </a:moveTo>
                    <a:lnTo>
                      <a:pt x="80" y="18"/>
                    </a:lnTo>
                    <a:lnTo>
                      <a:pt x="75" y="15"/>
                    </a:lnTo>
                    <a:lnTo>
                      <a:pt x="71" y="12"/>
                    </a:lnTo>
                    <a:lnTo>
                      <a:pt x="66" y="10"/>
                    </a:lnTo>
                    <a:lnTo>
                      <a:pt x="61" y="8"/>
                    </a:lnTo>
                    <a:lnTo>
                      <a:pt x="56" y="6"/>
                    </a:lnTo>
                    <a:lnTo>
                      <a:pt x="51" y="5"/>
                    </a:lnTo>
                    <a:lnTo>
                      <a:pt x="45" y="4"/>
                    </a:lnTo>
                    <a:lnTo>
                      <a:pt x="40" y="2"/>
                    </a:lnTo>
                    <a:lnTo>
                      <a:pt x="35" y="2"/>
                    </a:lnTo>
                    <a:lnTo>
                      <a:pt x="29" y="1"/>
                    </a:lnTo>
                    <a:lnTo>
                      <a:pt x="23" y="1"/>
                    </a:lnTo>
                    <a:lnTo>
                      <a:pt x="18" y="0"/>
                    </a:lnTo>
                    <a:lnTo>
                      <a:pt x="12" y="1"/>
                    </a:lnTo>
                    <a:lnTo>
                      <a:pt x="6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4" name="Freeform 1020"/>
              <p:cNvSpPr>
                <a:spLocks/>
              </p:cNvSpPr>
              <p:nvPr/>
            </p:nvSpPr>
            <p:spPr bwMode="auto">
              <a:xfrm>
                <a:off x="3214" y="2603"/>
                <a:ext cx="2" cy="2"/>
              </a:xfrm>
              <a:custGeom>
                <a:avLst/>
                <a:gdLst>
                  <a:gd name="T0" fmla="*/ 15 w 15"/>
                  <a:gd name="T1" fmla="*/ 0 h 19"/>
                  <a:gd name="T2" fmla="*/ 13 w 15"/>
                  <a:gd name="T3" fmla="*/ 1 h 19"/>
                  <a:gd name="T4" fmla="*/ 12 w 15"/>
                  <a:gd name="T5" fmla="*/ 2 h 19"/>
                  <a:gd name="T6" fmla="*/ 11 w 15"/>
                  <a:gd name="T7" fmla="*/ 3 h 19"/>
                  <a:gd name="T8" fmla="*/ 10 w 15"/>
                  <a:gd name="T9" fmla="*/ 4 h 19"/>
                  <a:gd name="T10" fmla="*/ 8 w 15"/>
                  <a:gd name="T11" fmla="*/ 5 h 19"/>
                  <a:gd name="T12" fmla="*/ 7 w 15"/>
                  <a:gd name="T13" fmla="*/ 6 h 19"/>
                  <a:gd name="T14" fmla="*/ 6 w 15"/>
                  <a:gd name="T15" fmla="*/ 7 h 19"/>
                  <a:gd name="T16" fmla="*/ 5 w 15"/>
                  <a:gd name="T17" fmla="*/ 8 h 19"/>
                  <a:gd name="T18" fmla="*/ 3 w 15"/>
                  <a:gd name="T19" fmla="*/ 9 h 19"/>
                  <a:gd name="T20" fmla="*/ 2 w 15"/>
                  <a:gd name="T21" fmla="*/ 10 h 19"/>
                  <a:gd name="T22" fmla="*/ 1 w 15"/>
                  <a:gd name="T23" fmla="*/ 11 h 19"/>
                  <a:gd name="T24" fmla="*/ 1 w 15"/>
                  <a:gd name="T25" fmla="*/ 13 h 19"/>
                  <a:gd name="T26" fmla="*/ 0 w 15"/>
                  <a:gd name="T27" fmla="*/ 14 h 19"/>
                  <a:gd name="T28" fmla="*/ 0 w 15"/>
                  <a:gd name="T29" fmla="*/ 15 h 19"/>
                  <a:gd name="T30" fmla="*/ 0 w 15"/>
                  <a:gd name="T31" fmla="*/ 17 h 19"/>
                  <a:gd name="T32" fmla="*/ 1 w 15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9">
                    <a:moveTo>
                      <a:pt x="15" y="0"/>
                    </a:moveTo>
                    <a:lnTo>
                      <a:pt x="13" y="1"/>
                    </a:lnTo>
                    <a:lnTo>
                      <a:pt x="12" y="2"/>
                    </a:lnTo>
                    <a:lnTo>
                      <a:pt x="11" y="3"/>
                    </a:lnTo>
                    <a:lnTo>
                      <a:pt x="10" y="4"/>
                    </a:lnTo>
                    <a:lnTo>
                      <a:pt x="8" y="5"/>
                    </a:lnTo>
                    <a:lnTo>
                      <a:pt x="7" y="6"/>
                    </a:lnTo>
                    <a:lnTo>
                      <a:pt x="6" y="7"/>
                    </a:lnTo>
                    <a:lnTo>
                      <a:pt x="5" y="8"/>
                    </a:lnTo>
                    <a:lnTo>
                      <a:pt x="3" y="9"/>
                    </a:lnTo>
                    <a:lnTo>
                      <a:pt x="2" y="10"/>
                    </a:lnTo>
                    <a:lnTo>
                      <a:pt x="1" y="11"/>
                    </a:lnTo>
                    <a:lnTo>
                      <a:pt x="1" y="13"/>
                    </a:lnTo>
                    <a:lnTo>
                      <a:pt x="0" y="14"/>
                    </a:lnTo>
                    <a:lnTo>
                      <a:pt x="0" y="15"/>
                    </a:lnTo>
                    <a:lnTo>
                      <a:pt x="0" y="17"/>
                    </a:lnTo>
                    <a:lnTo>
                      <a:pt x="1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5" name="Freeform 1021"/>
              <p:cNvSpPr>
                <a:spLocks/>
              </p:cNvSpPr>
              <p:nvPr/>
            </p:nvSpPr>
            <p:spPr bwMode="auto">
              <a:xfrm>
                <a:off x="3214" y="2605"/>
                <a:ext cx="13" cy="8"/>
              </a:xfrm>
              <a:custGeom>
                <a:avLst/>
                <a:gdLst>
                  <a:gd name="T0" fmla="*/ 0 w 106"/>
                  <a:gd name="T1" fmla="*/ 0 h 66"/>
                  <a:gd name="T2" fmla="*/ 7 w 106"/>
                  <a:gd name="T3" fmla="*/ 3 h 66"/>
                  <a:gd name="T4" fmla="*/ 14 w 106"/>
                  <a:gd name="T5" fmla="*/ 6 h 66"/>
                  <a:gd name="T6" fmla="*/ 22 w 106"/>
                  <a:gd name="T7" fmla="*/ 8 h 66"/>
                  <a:gd name="T8" fmla="*/ 30 w 106"/>
                  <a:gd name="T9" fmla="*/ 10 h 66"/>
                  <a:gd name="T10" fmla="*/ 38 w 106"/>
                  <a:gd name="T11" fmla="*/ 12 h 66"/>
                  <a:gd name="T12" fmla="*/ 47 w 106"/>
                  <a:gd name="T13" fmla="*/ 14 h 66"/>
                  <a:gd name="T14" fmla="*/ 55 w 106"/>
                  <a:gd name="T15" fmla="*/ 17 h 66"/>
                  <a:gd name="T16" fmla="*/ 63 w 106"/>
                  <a:gd name="T17" fmla="*/ 19 h 66"/>
                  <a:gd name="T18" fmla="*/ 70 w 106"/>
                  <a:gd name="T19" fmla="*/ 22 h 66"/>
                  <a:gd name="T20" fmla="*/ 77 w 106"/>
                  <a:gd name="T21" fmla="*/ 26 h 66"/>
                  <a:gd name="T22" fmla="*/ 84 w 106"/>
                  <a:gd name="T23" fmla="*/ 30 h 66"/>
                  <a:gd name="T24" fmla="*/ 90 w 106"/>
                  <a:gd name="T25" fmla="*/ 35 h 66"/>
                  <a:gd name="T26" fmla="*/ 95 w 106"/>
                  <a:gd name="T27" fmla="*/ 41 h 66"/>
                  <a:gd name="T28" fmla="*/ 100 w 106"/>
                  <a:gd name="T29" fmla="*/ 48 h 66"/>
                  <a:gd name="T30" fmla="*/ 103 w 106"/>
                  <a:gd name="T31" fmla="*/ 56 h 66"/>
                  <a:gd name="T32" fmla="*/ 106 w 106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66">
                    <a:moveTo>
                      <a:pt x="0" y="0"/>
                    </a:moveTo>
                    <a:lnTo>
                      <a:pt x="7" y="3"/>
                    </a:lnTo>
                    <a:lnTo>
                      <a:pt x="14" y="6"/>
                    </a:lnTo>
                    <a:lnTo>
                      <a:pt x="22" y="8"/>
                    </a:lnTo>
                    <a:lnTo>
                      <a:pt x="30" y="10"/>
                    </a:lnTo>
                    <a:lnTo>
                      <a:pt x="38" y="12"/>
                    </a:lnTo>
                    <a:lnTo>
                      <a:pt x="47" y="14"/>
                    </a:lnTo>
                    <a:lnTo>
                      <a:pt x="55" y="17"/>
                    </a:lnTo>
                    <a:lnTo>
                      <a:pt x="63" y="19"/>
                    </a:lnTo>
                    <a:lnTo>
                      <a:pt x="70" y="22"/>
                    </a:lnTo>
                    <a:lnTo>
                      <a:pt x="77" y="26"/>
                    </a:lnTo>
                    <a:lnTo>
                      <a:pt x="84" y="30"/>
                    </a:lnTo>
                    <a:lnTo>
                      <a:pt x="90" y="35"/>
                    </a:lnTo>
                    <a:lnTo>
                      <a:pt x="95" y="41"/>
                    </a:lnTo>
                    <a:lnTo>
                      <a:pt x="100" y="48"/>
                    </a:lnTo>
                    <a:lnTo>
                      <a:pt x="103" y="56"/>
                    </a:lnTo>
                    <a:lnTo>
                      <a:pt x="106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6" name="Freeform 1022"/>
              <p:cNvSpPr>
                <a:spLocks/>
              </p:cNvSpPr>
              <p:nvPr/>
            </p:nvSpPr>
            <p:spPr bwMode="auto">
              <a:xfrm>
                <a:off x="3208" y="2613"/>
                <a:ext cx="19" cy="12"/>
              </a:xfrm>
              <a:custGeom>
                <a:avLst/>
                <a:gdLst>
                  <a:gd name="T0" fmla="*/ 159 w 159"/>
                  <a:gd name="T1" fmla="*/ 0 h 94"/>
                  <a:gd name="T2" fmla="*/ 155 w 159"/>
                  <a:gd name="T3" fmla="*/ 12 h 94"/>
                  <a:gd name="T4" fmla="*/ 150 w 159"/>
                  <a:gd name="T5" fmla="*/ 24 h 94"/>
                  <a:gd name="T6" fmla="*/ 144 w 159"/>
                  <a:gd name="T7" fmla="*/ 34 h 94"/>
                  <a:gd name="T8" fmla="*/ 137 w 159"/>
                  <a:gd name="T9" fmla="*/ 43 h 94"/>
                  <a:gd name="T10" fmla="*/ 128 w 159"/>
                  <a:gd name="T11" fmla="*/ 51 h 94"/>
                  <a:gd name="T12" fmla="*/ 119 w 159"/>
                  <a:gd name="T13" fmla="*/ 58 h 94"/>
                  <a:gd name="T14" fmla="*/ 109 w 159"/>
                  <a:gd name="T15" fmla="*/ 64 h 94"/>
                  <a:gd name="T16" fmla="*/ 98 w 159"/>
                  <a:gd name="T17" fmla="*/ 69 h 94"/>
                  <a:gd name="T18" fmla="*/ 86 w 159"/>
                  <a:gd name="T19" fmla="*/ 74 h 94"/>
                  <a:gd name="T20" fmla="*/ 74 w 159"/>
                  <a:gd name="T21" fmla="*/ 78 h 94"/>
                  <a:gd name="T22" fmla="*/ 62 w 159"/>
                  <a:gd name="T23" fmla="*/ 81 h 94"/>
                  <a:gd name="T24" fmla="*/ 49 w 159"/>
                  <a:gd name="T25" fmla="*/ 84 h 94"/>
                  <a:gd name="T26" fmla="*/ 36 w 159"/>
                  <a:gd name="T27" fmla="*/ 87 h 94"/>
                  <a:gd name="T28" fmla="*/ 23 w 159"/>
                  <a:gd name="T29" fmla="*/ 89 h 94"/>
                  <a:gd name="T30" fmla="*/ 11 w 159"/>
                  <a:gd name="T31" fmla="*/ 91 h 94"/>
                  <a:gd name="T32" fmla="*/ 0 w 159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94">
                    <a:moveTo>
                      <a:pt x="159" y="0"/>
                    </a:moveTo>
                    <a:lnTo>
                      <a:pt x="155" y="12"/>
                    </a:lnTo>
                    <a:lnTo>
                      <a:pt x="150" y="24"/>
                    </a:lnTo>
                    <a:lnTo>
                      <a:pt x="144" y="34"/>
                    </a:lnTo>
                    <a:lnTo>
                      <a:pt x="137" y="43"/>
                    </a:lnTo>
                    <a:lnTo>
                      <a:pt x="128" y="51"/>
                    </a:lnTo>
                    <a:lnTo>
                      <a:pt x="119" y="58"/>
                    </a:lnTo>
                    <a:lnTo>
                      <a:pt x="109" y="64"/>
                    </a:lnTo>
                    <a:lnTo>
                      <a:pt x="98" y="69"/>
                    </a:lnTo>
                    <a:lnTo>
                      <a:pt x="86" y="74"/>
                    </a:lnTo>
                    <a:lnTo>
                      <a:pt x="74" y="78"/>
                    </a:lnTo>
                    <a:lnTo>
                      <a:pt x="62" y="81"/>
                    </a:lnTo>
                    <a:lnTo>
                      <a:pt x="49" y="84"/>
                    </a:lnTo>
                    <a:lnTo>
                      <a:pt x="36" y="87"/>
                    </a:lnTo>
                    <a:lnTo>
                      <a:pt x="23" y="89"/>
                    </a:lnTo>
                    <a:lnTo>
                      <a:pt x="11" y="91"/>
                    </a:lnTo>
                    <a:lnTo>
                      <a:pt x="0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7727" name="Freeform 1023"/>
              <p:cNvSpPr>
                <a:spLocks/>
              </p:cNvSpPr>
              <p:nvPr/>
            </p:nvSpPr>
            <p:spPr bwMode="auto">
              <a:xfrm>
                <a:off x="3176" y="2607"/>
                <a:ext cx="32" cy="18"/>
              </a:xfrm>
              <a:custGeom>
                <a:avLst/>
                <a:gdLst>
                  <a:gd name="T0" fmla="*/ 253 w 253"/>
                  <a:gd name="T1" fmla="*/ 146 h 146"/>
                  <a:gd name="T2" fmla="*/ 236 w 253"/>
                  <a:gd name="T3" fmla="*/ 141 h 146"/>
                  <a:gd name="T4" fmla="*/ 218 w 253"/>
                  <a:gd name="T5" fmla="*/ 136 h 146"/>
                  <a:gd name="T6" fmla="*/ 199 w 253"/>
                  <a:gd name="T7" fmla="*/ 133 h 146"/>
                  <a:gd name="T8" fmla="*/ 179 w 253"/>
                  <a:gd name="T9" fmla="*/ 129 h 146"/>
                  <a:gd name="T10" fmla="*/ 157 w 253"/>
                  <a:gd name="T11" fmla="*/ 125 h 146"/>
                  <a:gd name="T12" fmla="*/ 136 w 253"/>
                  <a:gd name="T13" fmla="*/ 121 h 146"/>
                  <a:gd name="T14" fmla="*/ 116 w 253"/>
                  <a:gd name="T15" fmla="*/ 116 h 146"/>
                  <a:gd name="T16" fmla="*/ 96 w 253"/>
                  <a:gd name="T17" fmla="*/ 110 h 146"/>
                  <a:gd name="T18" fmla="*/ 78 w 253"/>
                  <a:gd name="T19" fmla="*/ 103 h 146"/>
                  <a:gd name="T20" fmla="*/ 60 w 253"/>
                  <a:gd name="T21" fmla="*/ 94 h 146"/>
                  <a:gd name="T22" fmla="*/ 44 w 253"/>
                  <a:gd name="T23" fmla="*/ 84 h 146"/>
                  <a:gd name="T24" fmla="*/ 29 w 253"/>
                  <a:gd name="T25" fmla="*/ 71 h 146"/>
                  <a:gd name="T26" fmla="*/ 17 w 253"/>
                  <a:gd name="T27" fmla="*/ 57 h 146"/>
                  <a:gd name="T28" fmla="*/ 8 w 253"/>
                  <a:gd name="T29" fmla="*/ 41 h 146"/>
                  <a:gd name="T30" fmla="*/ 2 w 253"/>
                  <a:gd name="T31" fmla="*/ 22 h 146"/>
                  <a:gd name="T32" fmla="*/ 0 w 253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3" h="146">
                    <a:moveTo>
                      <a:pt x="253" y="146"/>
                    </a:moveTo>
                    <a:lnTo>
                      <a:pt x="236" y="141"/>
                    </a:lnTo>
                    <a:lnTo>
                      <a:pt x="218" y="136"/>
                    </a:lnTo>
                    <a:lnTo>
                      <a:pt x="199" y="133"/>
                    </a:lnTo>
                    <a:lnTo>
                      <a:pt x="179" y="129"/>
                    </a:lnTo>
                    <a:lnTo>
                      <a:pt x="157" y="125"/>
                    </a:lnTo>
                    <a:lnTo>
                      <a:pt x="136" y="121"/>
                    </a:lnTo>
                    <a:lnTo>
                      <a:pt x="116" y="116"/>
                    </a:lnTo>
                    <a:lnTo>
                      <a:pt x="96" y="110"/>
                    </a:lnTo>
                    <a:lnTo>
                      <a:pt x="78" y="103"/>
                    </a:lnTo>
                    <a:lnTo>
                      <a:pt x="60" y="94"/>
                    </a:lnTo>
                    <a:lnTo>
                      <a:pt x="44" y="84"/>
                    </a:lnTo>
                    <a:lnTo>
                      <a:pt x="29" y="71"/>
                    </a:lnTo>
                    <a:lnTo>
                      <a:pt x="17" y="57"/>
                    </a:lnTo>
                    <a:lnTo>
                      <a:pt x="8" y="41"/>
                    </a:lnTo>
                    <a:lnTo>
                      <a:pt x="2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2" name="Freeform 1024"/>
              <p:cNvSpPr>
                <a:spLocks/>
              </p:cNvSpPr>
              <p:nvPr/>
            </p:nvSpPr>
            <p:spPr bwMode="auto">
              <a:xfrm>
                <a:off x="3176" y="2579"/>
                <a:ext cx="21" cy="28"/>
              </a:xfrm>
              <a:custGeom>
                <a:avLst/>
                <a:gdLst>
                  <a:gd name="T0" fmla="*/ 0 w 167"/>
                  <a:gd name="T1" fmla="*/ 225 h 225"/>
                  <a:gd name="T2" fmla="*/ 7 w 167"/>
                  <a:gd name="T3" fmla="*/ 209 h 225"/>
                  <a:gd name="T4" fmla="*/ 15 w 167"/>
                  <a:gd name="T5" fmla="*/ 194 h 225"/>
                  <a:gd name="T6" fmla="*/ 24 w 167"/>
                  <a:gd name="T7" fmla="*/ 179 h 225"/>
                  <a:gd name="T8" fmla="*/ 34 w 167"/>
                  <a:gd name="T9" fmla="*/ 164 h 225"/>
                  <a:gd name="T10" fmla="*/ 44 w 167"/>
                  <a:gd name="T11" fmla="*/ 150 h 225"/>
                  <a:gd name="T12" fmla="*/ 53 w 167"/>
                  <a:gd name="T13" fmla="*/ 134 h 225"/>
                  <a:gd name="T14" fmla="*/ 64 w 167"/>
                  <a:gd name="T15" fmla="*/ 119 h 225"/>
                  <a:gd name="T16" fmla="*/ 74 w 167"/>
                  <a:gd name="T17" fmla="*/ 105 h 225"/>
                  <a:gd name="T18" fmla="*/ 85 w 167"/>
                  <a:gd name="T19" fmla="*/ 91 h 225"/>
                  <a:gd name="T20" fmla="*/ 96 w 167"/>
                  <a:gd name="T21" fmla="*/ 77 h 225"/>
                  <a:gd name="T22" fmla="*/ 107 w 167"/>
                  <a:gd name="T23" fmla="*/ 63 h 225"/>
                  <a:gd name="T24" fmla="*/ 118 w 167"/>
                  <a:gd name="T25" fmla="*/ 50 h 225"/>
                  <a:gd name="T26" fmla="*/ 130 w 167"/>
                  <a:gd name="T27" fmla="*/ 37 h 225"/>
                  <a:gd name="T28" fmla="*/ 142 w 167"/>
                  <a:gd name="T29" fmla="*/ 24 h 225"/>
                  <a:gd name="T30" fmla="*/ 154 w 167"/>
                  <a:gd name="T31" fmla="*/ 12 h 225"/>
                  <a:gd name="T32" fmla="*/ 167 w 167"/>
                  <a:gd name="T3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7" h="225">
                    <a:moveTo>
                      <a:pt x="0" y="225"/>
                    </a:moveTo>
                    <a:lnTo>
                      <a:pt x="7" y="209"/>
                    </a:lnTo>
                    <a:lnTo>
                      <a:pt x="15" y="194"/>
                    </a:lnTo>
                    <a:lnTo>
                      <a:pt x="24" y="179"/>
                    </a:lnTo>
                    <a:lnTo>
                      <a:pt x="34" y="164"/>
                    </a:lnTo>
                    <a:lnTo>
                      <a:pt x="44" y="150"/>
                    </a:lnTo>
                    <a:lnTo>
                      <a:pt x="53" y="134"/>
                    </a:lnTo>
                    <a:lnTo>
                      <a:pt x="64" y="119"/>
                    </a:lnTo>
                    <a:lnTo>
                      <a:pt x="74" y="105"/>
                    </a:lnTo>
                    <a:lnTo>
                      <a:pt x="85" y="91"/>
                    </a:lnTo>
                    <a:lnTo>
                      <a:pt x="96" y="77"/>
                    </a:lnTo>
                    <a:lnTo>
                      <a:pt x="107" y="63"/>
                    </a:lnTo>
                    <a:lnTo>
                      <a:pt x="118" y="50"/>
                    </a:lnTo>
                    <a:lnTo>
                      <a:pt x="130" y="37"/>
                    </a:lnTo>
                    <a:lnTo>
                      <a:pt x="142" y="24"/>
                    </a:lnTo>
                    <a:lnTo>
                      <a:pt x="154" y="12"/>
                    </a:lnTo>
                    <a:lnTo>
                      <a:pt x="1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3" name="Freeform 1025"/>
              <p:cNvSpPr>
                <a:spLocks/>
              </p:cNvSpPr>
              <p:nvPr/>
            </p:nvSpPr>
            <p:spPr bwMode="auto">
              <a:xfrm>
                <a:off x="3197" y="2579"/>
                <a:ext cx="25" cy="14"/>
              </a:xfrm>
              <a:custGeom>
                <a:avLst/>
                <a:gdLst>
                  <a:gd name="T0" fmla="*/ 0 w 199"/>
                  <a:gd name="T1" fmla="*/ 0 h 118"/>
                  <a:gd name="T2" fmla="*/ 15 w 199"/>
                  <a:gd name="T3" fmla="*/ 0 h 118"/>
                  <a:gd name="T4" fmla="*/ 30 w 199"/>
                  <a:gd name="T5" fmla="*/ 1 h 118"/>
                  <a:gd name="T6" fmla="*/ 46 w 199"/>
                  <a:gd name="T7" fmla="*/ 3 h 118"/>
                  <a:gd name="T8" fmla="*/ 61 w 199"/>
                  <a:gd name="T9" fmla="*/ 6 h 118"/>
                  <a:gd name="T10" fmla="*/ 76 w 199"/>
                  <a:gd name="T11" fmla="*/ 11 h 118"/>
                  <a:gd name="T12" fmla="*/ 91 w 199"/>
                  <a:gd name="T13" fmla="*/ 16 h 118"/>
                  <a:gd name="T14" fmla="*/ 105 w 199"/>
                  <a:gd name="T15" fmla="*/ 22 h 118"/>
                  <a:gd name="T16" fmla="*/ 119 w 199"/>
                  <a:gd name="T17" fmla="*/ 29 h 118"/>
                  <a:gd name="T18" fmla="*/ 133 w 199"/>
                  <a:gd name="T19" fmla="*/ 37 h 118"/>
                  <a:gd name="T20" fmla="*/ 145 w 199"/>
                  <a:gd name="T21" fmla="*/ 46 h 118"/>
                  <a:gd name="T22" fmla="*/ 157 w 199"/>
                  <a:gd name="T23" fmla="*/ 56 h 118"/>
                  <a:gd name="T24" fmla="*/ 167 w 199"/>
                  <a:gd name="T25" fmla="*/ 67 h 118"/>
                  <a:gd name="T26" fmla="*/ 177 w 199"/>
                  <a:gd name="T27" fmla="*/ 78 h 118"/>
                  <a:gd name="T28" fmla="*/ 185 w 199"/>
                  <a:gd name="T29" fmla="*/ 91 h 118"/>
                  <a:gd name="T30" fmla="*/ 193 w 199"/>
                  <a:gd name="T31" fmla="*/ 104 h 118"/>
                  <a:gd name="T32" fmla="*/ 199 w 199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118">
                    <a:moveTo>
                      <a:pt x="0" y="0"/>
                    </a:moveTo>
                    <a:lnTo>
                      <a:pt x="15" y="0"/>
                    </a:lnTo>
                    <a:lnTo>
                      <a:pt x="30" y="1"/>
                    </a:lnTo>
                    <a:lnTo>
                      <a:pt x="46" y="3"/>
                    </a:lnTo>
                    <a:lnTo>
                      <a:pt x="61" y="6"/>
                    </a:lnTo>
                    <a:lnTo>
                      <a:pt x="76" y="11"/>
                    </a:lnTo>
                    <a:lnTo>
                      <a:pt x="91" y="16"/>
                    </a:lnTo>
                    <a:lnTo>
                      <a:pt x="105" y="22"/>
                    </a:lnTo>
                    <a:lnTo>
                      <a:pt x="119" y="29"/>
                    </a:lnTo>
                    <a:lnTo>
                      <a:pt x="133" y="37"/>
                    </a:lnTo>
                    <a:lnTo>
                      <a:pt x="145" y="46"/>
                    </a:lnTo>
                    <a:lnTo>
                      <a:pt x="157" y="56"/>
                    </a:lnTo>
                    <a:lnTo>
                      <a:pt x="167" y="67"/>
                    </a:lnTo>
                    <a:lnTo>
                      <a:pt x="177" y="78"/>
                    </a:lnTo>
                    <a:lnTo>
                      <a:pt x="185" y="91"/>
                    </a:lnTo>
                    <a:lnTo>
                      <a:pt x="193" y="104"/>
                    </a:lnTo>
                    <a:lnTo>
                      <a:pt x="199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4" name="Freeform 1026"/>
              <p:cNvSpPr>
                <a:spLocks/>
              </p:cNvSpPr>
              <p:nvPr/>
            </p:nvSpPr>
            <p:spPr bwMode="auto">
              <a:xfrm>
                <a:off x="3222" y="2593"/>
                <a:ext cx="10" cy="15"/>
              </a:xfrm>
              <a:custGeom>
                <a:avLst/>
                <a:gdLst>
                  <a:gd name="T0" fmla="*/ 0 w 80"/>
                  <a:gd name="T1" fmla="*/ 0 h 120"/>
                  <a:gd name="T2" fmla="*/ 2 w 80"/>
                  <a:gd name="T3" fmla="*/ 8 h 120"/>
                  <a:gd name="T4" fmla="*/ 4 w 80"/>
                  <a:gd name="T5" fmla="*/ 17 h 120"/>
                  <a:gd name="T6" fmla="*/ 7 w 80"/>
                  <a:gd name="T7" fmla="*/ 26 h 120"/>
                  <a:gd name="T8" fmla="*/ 10 w 80"/>
                  <a:gd name="T9" fmla="*/ 36 h 120"/>
                  <a:gd name="T10" fmla="*/ 13 w 80"/>
                  <a:gd name="T11" fmla="*/ 45 h 120"/>
                  <a:gd name="T12" fmla="*/ 16 w 80"/>
                  <a:gd name="T13" fmla="*/ 54 h 120"/>
                  <a:gd name="T14" fmla="*/ 20 w 80"/>
                  <a:gd name="T15" fmla="*/ 63 h 120"/>
                  <a:gd name="T16" fmla="*/ 24 w 80"/>
                  <a:gd name="T17" fmla="*/ 71 h 120"/>
                  <a:gd name="T18" fmla="*/ 29 w 80"/>
                  <a:gd name="T19" fmla="*/ 79 h 120"/>
                  <a:gd name="T20" fmla="*/ 34 w 80"/>
                  <a:gd name="T21" fmla="*/ 87 h 120"/>
                  <a:gd name="T22" fmla="*/ 39 w 80"/>
                  <a:gd name="T23" fmla="*/ 94 h 120"/>
                  <a:gd name="T24" fmla="*/ 46 w 80"/>
                  <a:gd name="T25" fmla="*/ 100 h 120"/>
                  <a:gd name="T26" fmla="*/ 53 w 80"/>
                  <a:gd name="T27" fmla="*/ 106 h 120"/>
                  <a:gd name="T28" fmla="*/ 61 w 80"/>
                  <a:gd name="T29" fmla="*/ 111 h 120"/>
                  <a:gd name="T30" fmla="*/ 70 w 80"/>
                  <a:gd name="T31" fmla="*/ 116 h 120"/>
                  <a:gd name="T32" fmla="*/ 80 w 80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20">
                    <a:moveTo>
                      <a:pt x="0" y="0"/>
                    </a:moveTo>
                    <a:lnTo>
                      <a:pt x="2" y="8"/>
                    </a:lnTo>
                    <a:lnTo>
                      <a:pt x="4" y="17"/>
                    </a:lnTo>
                    <a:lnTo>
                      <a:pt x="7" y="26"/>
                    </a:lnTo>
                    <a:lnTo>
                      <a:pt x="10" y="36"/>
                    </a:lnTo>
                    <a:lnTo>
                      <a:pt x="13" y="45"/>
                    </a:lnTo>
                    <a:lnTo>
                      <a:pt x="16" y="54"/>
                    </a:lnTo>
                    <a:lnTo>
                      <a:pt x="20" y="63"/>
                    </a:lnTo>
                    <a:lnTo>
                      <a:pt x="24" y="71"/>
                    </a:lnTo>
                    <a:lnTo>
                      <a:pt x="29" y="79"/>
                    </a:lnTo>
                    <a:lnTo>
                      <a:pt x="34" y="87"/>
                    </a:lnTo>
                    <a:lnTo>
                      <a:pt x="39" y="94"/>
                    </a:lnTo>
                    <a:lnTo>
                      <a:pt x="46" y="100"/>
                    </a:lnTo>
                    <a:lnTo>
                      <a:pt x="53" y="106"/>
                    </a:lnTo>
                    <a:lnTo>
                      <a:pt x="61" y="111"/>
                    </a:lnTo>
                    <a:lnTo>
                      <a:pt x="70" y="116"/>
                    </a:lnTo>
                    <a:lnTo>
                      <a:pt x="8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5" name="Freeform 1027"/>
              <p:cNvSpPr>
                <a:spLocks/>
              </p:cNvSpPr>
              <p:nvPr/>
            </p:nvSpPr>
            <p:spPr bwMode="auto">
              <a:xfrm>
                <a:off x="3232" y="2606"/>
                <a:ext cx="52" cy="3"/>
              </a:xfrm>
              <a:custGeom>
                <a:avLst/>
                <a:gdLst>
                  <a:gd name="T0" fmla="*/ 0 w 418"/>
                  <a:gd name="T1" fmla="*/ 20 h 21"/>
                  <a:gd name="T2" fmla="*/ 28 w 418"/>
                  <a:gd name="T3" fmla="*/ 21 h 21"/>
                  <a:gd name="T4" fmla="*/ 56 w 418"/>
                  <a:gd name="T5" fmla="*/ 21 h 21"/>
                  <a:gd name="T6" fmla="*/ 83 w 418"/>
                  <a:gd name="T7" fmla="*/ 21 h 21"/>
                  <a:gd name="T8" fmla="*/ 111 w 418"/>
                  <a:gd name="T9" fmla="*/ 20 h 21"/>
                  <a:gd name="T10" fmla="*/ 138 w 418"/>
                  <a:gd name="T11" fmla="*/ 19 h 21"/>
                  <a:gd name="T12" fmla="*/ 164 w 418"/>
                  <a:gd name="T13" fmla="*/ 17 h 21"/>
                  <a:gd name="T14" fmla="*/ 190 w 418"/>
                  <a:gd name="T15" fmla="*/ 15 h 21"/>
                  <a:gd name="T16" fmla="*/ 215 w 418"/>
                  <a:gd name="T17" fmla="*/ 13 h 21"/>
                  <a:gd name="T18" fmla="*/ 240 w 418"/>
                  <a:gd name="T19" fmla="*/ 10 h 21"/>
                  <a:gd name="T20" fmla="*/ 267 w 418"/>
                  <a:gd name="T21" fmla="*/ 8 h 21"/>
                  <a:gd name="T22" fmla="*/ 292 w 418"/>
                  <a:gd name="T23" fmla="*/ 5 h 21"/>
                  <a:gd name="T24" fmla="*/ 317 w 418"/>
                  <a:gd name="T25" fmla="*/ 3 h 21"/>
                  <a:gd name="T26" fmla="*/ 342 w 418"/>
                  <a:gd name="T27" fmla="*/ 1 h 21"/>
                  <a:gd name="T28" fmla="*/ 366 w 418"/>
                  <a:gd name="T29" fmla="*/ 0 h 21"/>
                  <a:gd name="T30" fmla="*/ 392 w 418"/>
                  <a:gd name="T31" fmla="*/ 0 h 21"/>
                  <a:gd name="T32" fmla="*/ 418 w 418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21">
                    <a:moveTo>
                      <a:pt x="0" y="20"/>
                    </a:moveTo>
                    <a:lnTo>
                      <a:pt x="28" y="21"/>
                    </a:lnTo>
                    <a:lnTo>
                      <a:pt x="56" y="21"/>
                    </a:lnTo>
                    <a:lnTo>
                      <a:pt x="83" y="21"/>
                    </a:lnTo>
                    <a:lnTo>
                      <a:pt x="111" y="20"/>
                    </a:lnTo>
                    <a:lnTo>
                      <a:pt x="138" y="19"/>
                    </a:lnTo>
                    <a:lnTo>
                      <a:pt x="164" y="17"/>
                    </a:lnTo>
                    <a:lnTo>
                      <a:pt x="190" y="15"/>
                    </a:lnTo>
                    <a:lnTo>
                      <a:pt x="215" y="13"/>
                    </a:lnTo>
                    <a:lnTo>
                      <a:pt x="240" y="10"/>
                    </a:lnTo>
                    <a:lnTo>
                      <a:pt x="267" y="8"/>
                    </a:lnTo>
                    <a:lnTo>
                      <a:pt x="292" y="5"/>
                    </a:lnTo>
                    <a:lnTo>
                      <a:pt x="317" y="3"/>
                    </a:lnTo>
                    <a:lnTo>
                      <a:pt x="342" y="1"/>
                    </a:lnTo>
                    <a:lnTo>
                      <a:pt x="366" y="0"/>
                    </a:lnTo>
                    <a:lnTo>
                      <a:pt x="392" y="0"/>
                    </a:lnTo>
                    <a:lnTo>
                      <a:pt x="4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6" name="Line 1028"/>
              <p:cNvSpPr>
                <a:spLocks noChangeShapeType="1"/>
              </p:cNvSpPr>
              <p:nvPr/>
            </p:nvSpPr>
            <p:spPr bwMode="auto">
              <a:xfrm flipV="1">
                <a:off x="3284" y="2600"/>
                <a:ext cx="4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7" name="Freeform 1029"/>
              <p:cNvSpPr>
                <a:spLocks/>
              </p:cNvSpPr>
              <p:nvPr/>
            </p:nvSpPr>
            <p:spPr bwMode="auto">
              <a:xfrm>
                <a:off x="3288" y="2600"/>
                <a:ext cx="14" cy="16"/>
              </a:xfrm>
              <a:custGeom>
                <a:avLst/>
                <a:gdLst>
                  <a:gd name="T0" fmla="*/ 0 w 113"/>
                  <a:gd name="T1" fmla="*/ 0 h 125"/>
                  <a:gd name="T2" fmla="*/ 2 w 113"/>
                  <a:gd name="T3" fmla="*/ 7 h 125"/>
                  <a:gd name="T4" fmla="*/ 5 w 113"/>
                  <a:gd name="T5" fmla="*/ 15 h 125"/>
                  <a:gd name="T6" fmla="*/ 8 w 113"/>
                  <a:gd name="T7" fmla="*/ 24 h 125"/>
                  <a:gd name="T8" fmla="*/ 12 w 113"/>
                  <a:gd name="T9" fmla="*/ 34 h 125"/>
                  <a:gd name="T10" fmla="*/ 17 w 113"/>
                  <a:gd name="T11" fmla="*/ 43 h 125"/>
                  <a:gd name="T12" fmla="*/ 22 w 113"/>
                  <a:gd name="T13" fmla="*/ 53 h 125"/>
                  <a:gd name="T14" fmla="*/ 28 w 113"/>
                  <a:gd name="T15" fmla="*/ 63 h 125"/>
                  <a:gd name="T16" fmla="*/ 35 w 113"/>
                  <a:gd name="T17" fmla="*/ 72 h 125"/>
                  <a:gd name="T18" fmla="*/ 42 w 113"/>
                  <a:gd name="T19" fmla="*/ 81 h 125"/>
                  <a:gd name="T20" fmla="*/ 50 w 113"/>
                  <a:gd name="T21" fmla="*/ 90 h 125"/>
                  <a:gd name="T22" fmla="*/ 59 w 113"/>
                  <a:gd name="T23" fmla="*/ 98 h 125"/>
                  <a:gd name="T24" fmla="*/ 69 w 113"/>
                  <a:gd name="T25" fmla="*/ 106 h 125"/>
                  <a:gd name="T26" fmla="*/ 79 w 113"/>
                  <a:gd name="T27" fmla="*/ 112 h 125"/>
                  <a:gd name="T28" fmla="*/ 89 w 113"/>
                  <a:gd name="T29" fmla="*/ 118 h 125"/>
                  <a:gd name="T30" fmla="*/ 100 w 113"/>
                  <a:gd name="T31" fmla="*/ 122 h 125"/>
                  <a:gd name="T32" fmla="*/ 113 w 113"/>
                  <a:gd name="T33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5">
                    <a:moveTo>
                      <a:pt x="0" y="0"/>
                    </a:moveTo>
                    <a:lnTo>
                      <a:pt x="2" y="7"/>
                    </a:lnTo>
                    <a:lnTo>
                      <a:pt x="5" y="15"/>
                    </a:lnTo>
                    <a:lnTo>
                      <a:pt x="8" y="24"/>
                    </a:lnTo>
                    <a:lnTo>
                      <a:pt x="12" y="34"/>
                    </a:lnTo>
                    <a:lnTo>
                      <a:pt x="17" y="43"/>
                    </a:lnTo>
                    <a:lnTo>
                      <a:pt x="22" y="53"/>
                    </a:lnTo>
                    <a:lnTo>
                      <a:pt x="28" y="63"/>
                    </a:lnTo>
                    <a:lnTo>
                      <a:pt x="35" y="72"/>
                    </a:lnTo>
                    <a:lnTo>
                      <a:pt x="42" y="81"/>
                    </a:lnTo>
                    <a:lnTo>
                      <a:pt x="50" y="90"/>
                    </a:lnTo>
                    <a:lnTo>
                      <a:pt x="59" y="98"/>
                    </a:lnTo>
                    <a:lnTo>
                      <a:pt x="69" y="106"/>
                    </a:lnTo>
                    <a:lnTo>
                      <a:pt x="79" y="112"/>
                    </a:lnTo>
                    <a:lnTo>
                      <a:pt x="89" y="118"/>
                    </a:lnTo>
                    <a:lnTo>
                      <a:pt x="100" y="122"/>
                    </a:lnTo>
                    <a:lnTo>
                      <a:pt x="113" y="1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8" name="Freeform 1030"/>
              <p:cNvSpPr>
                <a:spLocks/>
              </p:cNvSpPr>
              <p:nvPr/>
            </p:nvSpPr>
            <p:spPr bwMode="auto">
              <a:xfrm>
                <a:off x="3302" y="2588"/>
                <a:ext cx="50" cy="28"/>
              </a:xfrm>
              <a:custGeom>
                <a:avLst/>
                <a:gdLst>
                  <a:gd name="T0" fmla="*/ 0 w 398"/>
                  <a:gd name="T1" fmla="*/ 221 h 221"/>
                  <a:gd name="T2" fmla="*/ 24 w 398"/>
                  <a:gd name="T3" fmla="*/ 207 h 221"/>
                  <a:gd name="T4" fmla="*/ 48 w 398"/>
                  <a:gd name="T5" fmla="*/ 191 h 221"/>
                  <a:gd name="T6" fmla="*/ 72 w 398"/>
                  <a:gd name="T7" fmla="*/ 174 h 221"/>
                  <a:gd name="T8" fmla="*/ 95 w 398"/>
                  <a:gd name="T9" fmla="*/ 156 h 221"/>
                  <a:gd name="T10" fmla="*/ 117 w 398"/>
                  <a:gd name="T11" fmla="*/ 136 h 221"/>
                  <a:gd name="T12" fmla="*/ 139 w 398"/>
                  <a:gd name="T13" fmla="*/ 117 h 221"/>
                  <a:gd name="T14" fmla="*/ 161 w 398"/>
                  <a:gd name="T15" fmla="*/ 97 h 221"/>
                  <a:gd name="T16" fmla="*/ 183 w 398"/>
                  <a:gd name="T17" fmla="*/ 79 h 221"/>
                  <a:gd name="T18" fmla="*/ 207 w 398"/>
                  <a:gd name="T19" fmla="*/ 60 h 221"/>
                  <a:gd name="T20" fmla="*/ 230 w 398"/>
                  <a:gd name="T21" fmla="*/ 44 h 221"/>
                  <a:gd name="T22" fmla="*/ 255 w 398"/>
                  <a:gd name="T23" fmla="*/ 29 h 221"/>
                  <a:gd name="T24" fmla="*/ 280 w 398"/>
                  <a:gd name="T25" fmla="*/ 17 h 221"/>
                  <a:gd name="T26" fmla="*/ 307 w 398"/>
                  <a:gd name="T27" fmla="*/ 8 h 221"/>
                  <a:gd name="T28" fmla="*/ 336 w 398"/>
                  <a:gd name="T29" fmla="*/ 3 h 221"/>
                  <a:gd name="T30" fmla="*/ 366 w 398"/>
                  <a:gd name="T31" fmla="*/ 0 h 221"/>
                  <a:gd name="T32" fmla="*/ 398 w 398"/>
                  <a:gd name="T33" fmla="*/ 3 h 2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221">
                    <a:moveTo>
                      <a:pt x="0" y="221"/>
                    </a:moveTo>
                    <a:lnTo>
                      <a:pt x="24" y="207"/>
                    </a:lnTo>
                    <a:lnTo>
                      <a:pt x="48" y="191"/>
                    </a:lnTo>
                    <a:lnTo>
                      <a:pt x="72" y="174"/>
                    </a:lnTo>
                    <a:lnTo>
                      <a:pt x="95" y="156"/>
                    </a:lnTo>
                    <a:lnTo>
                      <a:pt x="117" y="136"/>
                    </a:lnTo>
                    <a:lnTo>
                      <a:pt x="139" y="117"/>
                    </a:lnTo>
                    <a:lnTo>
                      <a:pt x="161" y="97"/>
                    </a:lnTo>
                    <a:lnTo>
                      <a:pt x="183" y="79"/>
                    </a:lnTo>
                    <a:lnTo>
                      <a:pt x="207" y="60"/>
                    </a:lnTo>
                    <a:lnTo>
                      <a:pt x="230" y="44"/>
                    </a:lnTo>
                    <a:lnTo>
                      <a:pt x="255" y="29"/>
                    </a:lnTo>
                    <a:lnTo>
                      <a:pt x="280" y="17"/>
                    </a:lnTo>
                    <a:lnTo>
                      <a:pt x="307" y="8"/>
                    </a:lnTo>
                    <a:lnTo>
                      <a:pt x="336" y="3"/>
                    </a:lnTo>
                    <a:lnTo>
                      <a:pt x="366" y="0"/>
                    </a:lnTo>
                    <a:lnTo>
                      <a:pt x="398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59" name="Freeform 1031"/>
              <p:cNvSpPr>
                <a:spLocks/>
              </p:cNvSpPr>
              <p:nvPr/>
            </p:nvSpPr>
            <p:spPr bwMode="auto">
              <a:xfrm>
                <a:off x="3347" y="2589"/>
                <a:ext cx="9" cy="38"/>
              </a:xfrm>
              <a:custGeom>
                <a:avLst/>
                <a:gdLst>
                  <a:gd name="T0" fmla="*/ 40 w 72"/>
                  <a:gd name="T1" fmla="*/ 0 h 311"/>
                  <a:gd name="T2" fmla="*/ 53 w 72"/>
                  <a:gd name="T3" fmla="*/ 19 h 311"/>
                  <a:gd name="T4" fmla="*/ 62 w 72"/>
                  <a:gd name="T5" fmla="*/ 38 h 311"/>
                  <a:gd name="T6" fmla="*/ 69 w 72"/>
                  <a:gd name="T7" fmla="*/ 58 h 311"/>
                  <a:gd name="T8" fmla="*/ 72 w 72"/>
                  <a:gd name="T9" fmla="*/ 78 h 311"/>
                  <a:gd name="T10" fmla="*/ 72 w 72"/>
                  <a:gd name="T11" fmla="*/ 98 h 311"/>
                  <a:gd name="T12" fmla="*/ 70 w 72"/>
                  <a:gd name="T13" fmla="*/ 118 h 311"/>
                  <a:gd name="T14" fmla="*/ 66 w 72"/>
                  <a:gd name="T15" fmla="*/ 137 h 311"/>
                  <a:gd name="T16" fmla="*/ 61 w 72"/>
                  <a:gd name="T17" fmla="*/ 157 h 311"/>
                  <a:gd name="T18" fmla="*/ 54 w 72"/>
                  <a:gd name="T19" fmla="*/ 176 h 311"/>
                  <a:gd name="T20" fmla="*/ 46 w 72"/>
                  <a:gd name="T21" fmla="*/ 196 h 311"/>
                  <a:gd name="T22" fmla="*/ 38 w 72"/>
                  <a:gd name="T23" fmla="*/ 215 h 311"/>
                  <a:gd name="T24" fmla="*/ 29 w 72"/>
                  <a:gd name="T25" fmla="*/ 236 h 311"/>
                  <a:gd name="T26" fmla="*/ 21 w 72"/>
                  <a:gd name="T27" fmla="*/ 255 h 311"/>
                  <a:gd name="T28" fmla="*/ 13 w 72"/>
                  <a:gd name="T29" fmla="*/ 274 h 311"/>
                  <a:gd name="T30" fmla="*/ 5 w 72"/>
                  <a:gd name="T31" fmla="*/ 292 h 311"/>
                  <a:gd name="T32" fmla="*/ 0 w 72"/>
                  <a:gd name="T33" fmla="*/ 31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311">
                    <a:moveTo>
                      <a:pt x="40" y="0"/>
                    </a:moveTo>
                    <a:lnTo>
                      <a:pt x="53" y="19"/>
                    </a:lnTo>
                    <a:lnTo>
                      <a:pt x="62" y="38"/>
                    </a:lnTo>
                    <a:lnTo>
                      <a:pt x="69" y="58"/>
                    </a:lnTo>
                    <a:lnTo>
                      <a:pt x="72" y="78"/>
                    </a:lnTo>
                    <a:lnTo>
                      <a:pt x="72" y="98"/>
                    </a:lnTo>
                    <a:lnTo>
                      <a:pt x="70" y="118"/>
                    </a:lnTo>
                    <a:lnTo>
                      <a:pt x="66" y="137"/>
                    </a:lnTo>
                    <a:lnTo>
                      <a:pt x="61" y="157"/>
                    </a:lnTo>
                    <a:lnTo>
                      <a:pt x="54" y="176"/>
                    </a:lnTo>
                    <a:lnTo>
                      <a:pt x="46" y="196"/>
                    </a:lnTo>
                    <a:lnTo>
                      <a:pt x="38" y="215"/>
                    </a:lnTo>
                    <a:lnTo>
                      <a:pt x="29" y="236"/>
                    </a:lnTo>
                    <a:lnTo>
                      <a:pt x="21" y="255"/>
                    </a:lnTo>
                    <a:lnTo>
                      <a:pt x="13" y="274"/>
                    </a:lnTo>
                    <a:lnTo>
                      <a:pt x="5" y="292"/>
                    </a:lnTo>
                    <a:lnTo>
                      <a:pt x="0" y="3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0" name="Line 1032"/>
              <p:cNvSpPr>
                <a:spLocks noChangeShapeType="1"/>
              </p:cNvSpPr>
              <p:nvPr/>
            </p:nvSpPr>
            <p:spPr bwMode="auto">
              <a:xfrm flipH="1">
                <a:off x="3338" y="2628"/>
                <a:ext cx="9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1" name="Freeform 1033"/>
              <p:cNvSpPr>
                <a:spLocks/>
              </p:cNvSpPr>
              <p:nvPr/>
            </p:nvSpPr>
            <p:spPr bwMode="auto">
              <a:xfrm>
                <a:off x="3328" y="2603"/>
                <a:ext cx="18" cy="9"/>
              </a:xfrm>
              <a:custGeom>
                <a:avLst/>
                <a:gdLst>
                  <a:gd name="T0" fmla="*/ 47 w 147"/>
                  <a:gd name="T1" fmla="*/ 34 h 67"/>
                  <a:gd name="T2" fmla="*/ 0 w 147"/>
                  <a:gd name="T3" fmla="*/ 67 h 67"/>
                  <a:gd name="T4" fmla="*/ 1 w 147"/>
                  <a:gd name="T5" fmla="*/ 66 h 67"/>
                  <a:gd name="T6" fmla="*/ 0 w 147"/>
                  <a:gd name="T7" fmla="*/ 58 h 67"/>
                  <a:gd name="T8" fmla="*/ 1 w 147"/>
                  <a:gd name="T9" fmla="*/ 52 h 67"/>
                  <a:gd name="T10" fmla="*/ 3 w 147"/>
                  <a:gd name="T11" fmla="*/ 46 h 67"/>
                  <a:gd name="T12" fmla="*/ 6 w 147"/>
                  <a:gd name="T13" fmla="*/ 41 h 67"/>
                  <a:gd name="T14" fmla="*/ 10 w 147"/>
                  <a:gd name="T15" fmla="*/ 36 h 67"/>
                  <a:gd name="T16" fmla="*/ 15 w 147"/>
                  <a:gd name="T17" fmla="*/ 31 h 67"/>
                  <a:gd name="T18" fmla="*/ 20 w 147"/>
                  <a:gd name="T19" fmla="*/ 27 h 67"/>
                  <a:gd name="T20" fmla="*/ 26 w 147"/>
                  <a:gd name="T21" fmla="*/ 24 h 67"/>
                  <a:gd name="T22" fmla="*/ 33 w 147"/>
                  <a:gd name="T23" fmla="*/ 20 h 67"/>
                  <a:gd name="T24" fmla="*/ 39 w 147"/>
                  <a:gd name="T25" fmla="*/ 17 h 67"/>
                  <a:gd name="T26" fmla="*/ 46 w 147"/>
                  <a:gd name="T27" fmla="*/ 14 h 67"/>
                  <a:gd name="T28" fmla="*/ 54 w 147"/>
                  <a:gd name="T29" fmla="*/ 11 h 67"/>
                  <a:gd name="T30" fmla="*/ 60 w 147"/>
                  <a:gd name="T31" fmla="*/ 8 h 67"/>
                  <a:gd name="T32" fmla="*/ 67 w 147"/>
                  <a:gd name="T33" fmla="*/ 5 h 67"/>
                  <a:gd name="T34" fmla="*/ 74 w 147"/>
                  <a:gd name="T35" fmla="*/ 2 h 67"/>
                  <a:gd name="T36" fmla="*/ 80 w 147"/>
                  <a:gd name="T37" fmla="*/ 0 h 67"/>
                  <a:gd name="T38" fmla="*/ 80 w 147"/>
                  <a:gd name="T39" fmla="*/ 1 h 67"/>
                  <a:gd name="T40" fmla="*/ 146 w 147"/>
                  <a:gd name="T41" fmla="*/ 7 h 67"/>
                  <a:gd name="T42" fmla="*/ 147 w 147"/>
                  <a:gd name="T43" fmla="*/ 7 h 67"/>
                  <a:gd name="T44" fmla="*/ 142 w 147"/>
                  <a:gd name="T45" fmla="*/ 11 h 67"/>
                  <a:gd name="T46" fmla="*/ 138 w 147"/>
                  <a:gd name="T47" fmla="*/ 15 h 67"/>
                  <a:gd name="T48" fmla="*/ 132 w 147"/>
                  <a:gd name="T49" fmla="*/ 17 h 67"/>
                  <a:gd name="T50" fmla="*/ 125 w 147"/>
                  <a:gd name="T51" fmla="*/ 18 h 67"/>
                  <a:gd name="T52" fmla="*/ 119 w 147"/>
                  <a:gd name="T53" fmla="*/ 19 h 67"/>
                  <a:gd name="T54" fmla="*/ 112 w 147"/>
                  <a:gd name="T55" fmla="*/ 20 h 67"/>
                  <a:gd name="T56" fmla="*/ 105 w 147"/>
                  <a:gd name="T57" fmla="*/ 20 h 67"/>
                  <a:gd name="T58" fmla="*/ 98 w 147"/>
                  <a:gd name="T59" fmla="*/ 20 h 67"/>
                  <a:gd name="T60" fmla="*/ 91 w 147"/>
                  <a:gd name="T61" fmla="*/ 19 h 67"/>
                  <a:gd name="T62" fmla="*/ 84 w 147"/>
                  <a:gd name="T63" fmla="*/ 19 h 67"/>
                  <a:gd name="T64" fmla="*/ 77 w 147"/>
                  <a:gd name="T65" fmla="*/ 20 h 67"/>
                  <a:gd name="T66" fmla="*/ 70 w 147"/>
                  <a:gd name="T67" fmla="*/ 21 h 67"/>
                  <a:gd name="T68" fmla="*/ 63 w 147"/>
                  <a:gd name="T69" fmla="*/ 22 h 67"/>
                  <a:gd name="T70" fmla="*/ 57 w 147"/>
                  <a:gd name="T71" fmla="*/ 24 h 67"/>
                  <a:gd name="T72" fmla="*/ 52 w 147"/>
                  <a:gd name="T73" fmla="*/ 28 h 67"/>
                  <a:gd name="T74" fmla="*/ 47 w 147"/>
                  <a:gd name="T75" fmla="*/ 33 h 67"/>
                  <a:gd name="T76" fmla="*/ 47 w 147"/>
                  <a:gd name="T77" fmla="*/ 34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47" h="67">
                    <a:moveTo>
                      <a:pt x="47" y="34"/>
                    </a:moveTo>
                    <a:lnTo>
                      <a:pt x="0" y="67"/>
                    </a:lnTo>
                    <a:lnTo>
                      <a:pt x="1" y="66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6" y="41"/>
                    </a:lnTo>
                    <a:lnTo>
                      <a:pt x="10" y="36"/>
                    </a:lnTo>
                    <a:lnTo>
                      <a:pt x="15" y="31"/>
                    </a:lnTo>
                    <a:lnTo>
                      <a:pt x="20" y="27"/>
                    </a:lnTo>
                    <a:lnTo>
                      <a:pt x="26" y="24"/>
                    </a:lnTo>
                    <a:lnTo>
                      <a:pt x="33" y="20"/>
                    </a:lnTo>
                    <a:lnTo>
                      <a:pt x="39" y="17"/>
                    </a:lnTo>
                    <a:lnTo>
                      <a:pt x="46" y="14"/>
                    </a:lnTo>
                    <a:lnTo>
                      <a:pt x="54" y="11"/>
                    </a:lnTo>
                    <a:lnTo>
                      <a:pt x="60" y="8"/>
                    </a:lnTo>
                    <a:lnTo>
                      <a:pt x="67" y="5"/>
                    </a:lnTo>
                    <a:lnTo>
                      <a:pt x="74" y="2"/>
                    </a:lnTo>
                    <a:lnTo>
                      <a:pt x="80" y="0"/>
                    </a:lnTo>
                    <a:lnTo>
                      <a:pt x="80" y="1"/>
                    </a:lnTo>
                    <a:lnTo>
                      <a:pt x="146" y="7"/>
                    </a:lnTo>
                    <a:lnTo>
                      <a:pt x="147" y="7"/>
                    </a:lnTo>
                    <a:lnTo>
                      <a:pt x="142" y="11"/>
                    </a:lnTo>
                    <a:lnTo>
                      <a:pt x="138" y="15"/>
                    </a:lnTo>
                    <a:lnTo>
                      <a:pt x="132" y="17"/>
                    </a:lnTo>
                    <a:lnTo>
                      <a:pt x="125" y="18"/>
                    </a:lnTo>
                    <a:lnTo>
                      <a:pt x="119" y="19"/>
                    </a:lnTo>
                    <a:lnTo>
                      <a:pt x="112" y="20"/>
                    </a:lnTo>
                    <a:lnTo>
                      <a:pt x="105" y="20"/>
                    </a:lnTo>
                    <a:lnTo>
                      <a:pt x="98" y="20"/>
                    </a:lnTo>
                    <a:lnTo>
                      <a:pt x="91" y="19"/>
                    </a:lnTo>
                    <a:lnTo>
                      <a:pt x="84" y="19"/>
                    </a:lnTo>
                    <a:lnTo>
                      <a:pt x="77" y="20"/>
                    </a:lnTo>
                    <a:lnTo>
                      <a:pt x="70" y="21"/>
                    </a:lnTo>
                    <a:lnTo>
                      <a:pt x="63" y="22"/>
                    </a:lnTo>
                    <a:lnTo>
                      <a:pt x="57" y="24"/>
                    </a:lnTo>
                    <a:lnTo>
                      <a:pt x="52" y="28"/>
                    </a:lnTo>
                    <a:lnTo>
                      <a:pt x="47" y="33"/>
                    </a:lnTo>
                    <a:lnTo>
                      <a:pt x="47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2" name="Line 1034"/>
              <p:cNvSpPr>
                <a:spLocks noChangeShapeType="1"/>
              </p:cNvSpPr>
              <p:nvPr/>
            </p:nvSpPr>
            <p:spPr bwMode="auto">
              <a:xfrm flipH="1">
                <a:off x="3328" y="2608"/>
                <a:ext cx="6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3" name="Freeform 1035"/>
              <p:cNvSpPr>
                <a:spLocks/>
              </p:cNvSpPr>
              <p:nvPr/>
            </p:nvSpPr>
            <p:spPr bwMode="auto">
              <a:xfrm>
                <a:off x="3328" y="2603"/>
                <a:ext cx="10" cy="9"/>
              </a:xfrm>
              <a:custGeom>
                <a:avLst/>
                <a:gdLst>
                  <a:gd name="T0" fmla="*/ 1 w 80"/>
                  <a:gd name="T1" fmla="*/ 66 h 66"/>
                  <a:gd name="T2" fmla="*/ 0 w 80"/>
                  <a:gd name="T3" fmla="*/ 58 h 66"/>
                  <a:gd name="T4" fmla="*/ 1 w 80"/>
                  <a:gd name="T5" fmla="*/ 52 h 66"/>
                  <a:gd name="T6" fmla="*/ 3 w 80"/>
                  <a:gd name="T7" fmla="*/ 46 h 66"/>
                  <a:gd name="T8" fmla="*/ 6 w 80"/>
                  <a:gd name="T9" fmla="*/ 41 h 66"/>
                  <a:gd name="T10" fmla="*/ 10 w 80"/>
                  <a:gd name="T11" fmla="*/ 36 h 66"/>
                  <a:gd name="T12" fmla="*/ 15 w 80"/>
                  <a:gd name="T13" fmla="*/ 31 h 66"/>
                  <a:gd name="T14" fmla="*/ 20 w 80"/>
                  <a:gd name="T15" fmla="*/ 27 h 66"/>
                  <a:gd name="T16" fmla="*/ 26 w 80"/>
                  <a:gd name="T17" fmla="*/ 24 h 66"/>
                  <a:gd name="T18" fmla="*/ 33 w 80"/>
                  <a:gd name="T19" fmla="*/ 20 h 66"/>
                  <a:gd name="T20" fmla="*/ 39 w 80"/>
                  <a:gd name="T21" fmla="*/ 17 h 66"/>
                  <a:gd name="T22" fmla="*/ 46 w 80"/>
                  <a:gd name="T23" fmla="*/ 14 h 66"/>
                  <a:gd name="T24" fmla="*/ 54 w 80"/>
                  <a:gd name="T25" fmla="*/ 11 h 66"/>
                  <a:gd name="T26" fmla="*/ 60 w 80"/>
                  <a:gd name="T27" fmla="*/ 8 h 66"/>
                  <a:gd name="T28" fmla="*/ 67 w 80"/>
                  <a:gd name="T29" fmla="*/ 5 h 66"/>
                  <a:gd name="T30" fmla="*/ 74 w 80"/>
                  <a:gd name="T31" fmla="*/ 2 h 66"/>
                  <a:gd name="T32" fmla="*/ 80 w 8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66">
                    <a:moveTo>
                      <a:pt x="1" y="66"/>
                    </a:move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6" y="41"/>
                    </a:lnTo>
                    <a:lnTo>
                      <a:pt x="10" y="36"/>
                    </a:lnTo>
                    <a:lnTo>
                      <a:pt x="15" y="31"/>
                    </a:lnTo>
                    <a:lnTo>
                      <a:pt x="20" y="27"/>
                    </a:lnTo>
                    <a:lnTo>
                      <a:pt x="26" y="24"/>
                    </a:lnTo>
                    <a:lnTo>
                      <a:pt x="33" y="20"/>
                    </a:lnTo>
                    <a:lnTo>
                      <a:pt x="39" y="17"/>
                    </a:lnTo>
                    <a:lnTo>
                      <a:pt x="46" y="14"/>
                    </a:lnTo>
                    <a:lnTo>
                      <a:pt x="54" y="11"/>
                    </a:lnTo>
                    <a:lnTo>
                      <a:pt x="60" y="8"/>
                    </a:lnTo>
                    <a:lnTo>
                      <a:pt x="67" y="5"/>
                    </a:lnTo>
                    <a:lnTo>
                      <a:pt x="74" y="2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4" name="Line 1036"/>
              <p:cNvSpPr>
                <a:spLocks noChangeShapeType="1"/>
              </p:cNvSpPr>
              <p:nvPr/>
            </p:nvSpPr>
            <p:spPr bwMode="auto">
              <a:xfrm>
                <a:off x="3338" y="2603"/>
                <a:ext cx="8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5" name="Freeform 1037"/>
              <p:cNvSpPr>
                <a:spLocks/>
              </p:cNvSpPr>
              <p:nvPr/>
            </p:nvSpPr>
            <p:spPr bwMode="auto">
              <a:xfrm>
                <a:off x="3334" y="2604"/>
                <a:ext cx="12" cy="4"/>
              </a:xfrm>
              <a:custGeom>
                <a:avLst/>
                <a:gdLst>
                  <a:gd name="T0" fmla="*/ 100 w 100"/>
                  <a:gd name="T1" fmla="*/ 0 h 26"/>
                  <a:gd name="T2" fmla="*/ 95 w 100"/>
                  <a:gd name="T3" fmla="*/ 4 h 26"/>
                  <a:gd name="T4" fmla="*/ 91 w 100"/>
                  <a:gd name="T5" fmla="*/ 8 h 26"/>
                  <a:gd name="T6" fmla="*/ 85 w 100"/>
                  <a:gd name="T7" fmla="*/ 10 h 26"/>
                  <a:gd name="T8" fmla="*/ 78 w 100"/>
                  <a:gd name="T9" fmla="*/ 11 h 26"/>
                  <a:gd name="T10" fmla="*/ 72 w 100"/>
                  <a:gd name="T11" fmla="*/ 12 h 26"/>
                  <a:gd name="T12" fmla="*/ 65 w 100"/>
                  <a:gd name="T13" fmla="*/ 13 h 26"/>
                  <a:gd name="T14" fmla="*/ 58 w 100"/>
                  <a:gd name="T15" fmla="*/ 13 h 26"/>
                  <a:gd name="T16" fmla="*/ 51 w 100"/>
                  <a:gd name="T17" fmla="*/ 13 h 26"/>
                  <a:gd name="T18" fmla="*/ 44 w 100"/>
                  <a:gd name="T19" fmla="*/ 12 h 26"/>
                  <a:gd name="T20" fmla="*/ 37 w 100"/>
                  <a:gd name="T21" fmla="*/ 12 h 26"/>
                  <a:gd name="T22" fmla="*/ 30 w 100"/>
                  <a:gd name="T23" fmla="*/ 13 h 26"/>
                  <a:gd name="T24" fmla="*/ 23 w 100"/>
                  <a:gd name="T25" fmla="*/ 14 h 26"/>
                  <a:gd name="T26" fmla="*/ 16 w 100"/>
                  <a:gd name="T27" fmla="*/ 15 h 26"/>
                  <a:gd name="T28" fmla="*/ 10 w 100"/>
                  <a:gd name="T29" fmla="*/ 17 h 26"/>
                  <a:gd name="T30" fmla="*/ 5 w 100"/>
                  <a:gd name="T31" fmla="*/ 21 h 26"/>
                  <a:gd name="T32" fmla="*/ 0 w 100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6">
                    <a:moveTo>
                      <a:pt x="100" y="0"/>
                    </a:moveTo>
                    <a:lnTo>
                      <a:pt x="95" y="4"/>
                    </a:lnTo>
                    <a:lnTo>
                      <a:pt x="91" y="8"/>
                    </a:lnTo>
                    <a:lnTo>
                      <a:pt x="85" y="10"/>
                    </a:lnTo>
                    <a:lnTo>
                      <a:pt x="78" y="11"/>
                    </a:lnTo>
                    <a:lnTo>
                      <a:pt x="72" y="12"/>
                    </a:lnTo>
                    <a:lnTo>
                      <a:pt x="65" y="13"/>
                    </a:lnTo>
                    <a:lnTo>
                      <a:pt x="58" y="13"/>
                    </a:lnTo>
                    <a:lnTo>
                      <a:pt x="51" y="13"/>
                    </a:lnTo>
                    <a:lnTo>
                      <a:pt x="44" y="12"/>
                    </a:lnTo>
                    <a:lnTo>
                      <a:pt x="37" y="12"/>
                    </a:lnTo>
                    <a:lnTo>
                      <a:pt x="30" y="13"/>
                    </a:lnTo>
                    <a:lnTo>
                      <a:pt x="23" y="14"/>
                    </a:lnTo>
                    <a:lnTo>
                      <a:pt x="16" y="15"/>
                    </a:lnTo>
                    <a:lnTo>
                      <a:pt x="10" y="17"/>
                    </a:lnTo>
                    <a:lnTo>
                      <a:pt x="5" y="21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6" name="Freeform 1038"/>
              <p:cNvSpPr>
                <a:spLocks/>
              </p:cNvSpPr>
              <p:nvPr/>
            </p:nvSpPr>
            <p:spPr bwMode="auto">
              <a:xfrm>
                <a:off x="3180" y="2493"/>
                <a:ext cx="113" cy="74"/>
              </a:xfrm>
              <a:custGeom>
                <a:avLst/>
                <a:gdLst>
                  <a:gd name="T0" fmla="*/ 828 w 903"/>
                  <a:gd name="T1" fmla="*/ 568 h 591"/>
                  <a:gd name="T2" fmla="*/ 739 w 903"/>
                  <a:gd name="T3" fmla="*/ 541 h 591"/>
                  <a:gd name="T4" fmla="*/ 646 w 903"/>
                  <a:gd name="T5" fmla="*/ 521 h 591"/>
                  <a:gd name="T6" fmla="*/ 552 w 903"/>
                  <a:gd name="T7" fmla="*/ 510 h 591"/>
                  <a:gd name="T8" fmla="*/ 459 w 903"/>
                  <a:gd name="T9" fmla="*/ 505 h 591"/>
                  <a:gd name="T10" fmla="*/ 389 w 903"/>
                  <a:gd name="T11" fmla="*/ 511 h 591"/>
                  <a:gd name="T12" fmla="*/ 364 w 903"/>
                  <a:gd name="T13" fmla="*/ 532 h 591"/>
                  <a:gd name="T14" fmla="*/ 342 w 903"/>
                  <a:gd name="T15" fmla="*/ 554 h 591"/>
                  <a:gd name="T16" fmla="*/ 319 w 903"/>
                  <a:gd name="T17" fmla="*/ 569 h 591"/>
                  <a:gd name="T18" fmla="*/ 293 w 903"/>
                  <a:gd name="T19" fmla="*/ 572 h 591"/>
                  <a:gd name="T20" fmla="*/ 259 w 903"/>
                  <a:gd name="T21" fmla="*/ 558 h 591"/>
                  <a:gd name="T22" fmla="*/ 242 w 903"/>
                  <a:gd name="T23" fmla="*/ 545 h 591"/>
                  <a:gd name="T24" fmla="*/ 223 w 903"/>
                  <a:gd name="T25" fmla="*/ 540 h 591"/>
                  <a:gd name="T26" fmla="*/ 203 w 903"/>
                  <a:gd name="T27" fmla="*/ 538 h 591"/>
                  <a:gd name="T28" fmla="*/ 181 w 903"/>
                  <a:gd name="T29" fmla="*/ 539 h 591"/>
                  <a:gd name="T30" fmla="*/ 160 w 903"/>
                  <a:gd name="T31" fmla="*/ 539 h 591"/>
                  <a:gd name="T32" fmla="*/ 135 w 903"/>
                  <a:gd name="T33" fmla="*/ 520 h 591"/>
                  <a:gd name="T34" fmla="*/ 110 w 903"/>
                  <a:gd name="T35" fmla="*/ 490 h 591"/>
                  <a:gd name="T36" fmla="*/ 87 w 903"/>
                  <a:gd name="T37" fmla="*/ 459 h 591"/>
                  <a:gd name="T38" fmla="*/ 62 w 903"/>
                  <a:gd name="T39" fmla="*/ 435 h 591"/>
                  <a:gd name="T40" fmla="*/ 29 w 903"/>
                  <a:gd name="T41" fmla="*/ 423 h 591"/>
                  <a:gd name="T42" fmla="*/ 0 w 903"/>
                  <a:gd name="T43" fmla="*/ 411 h 591"/>
                  <a:gd name="T44" fmla="*/ 7 w 903"/>
                  <a:gd name="T45" fmla="*/ 368 h 591"/>
                  <a:gd name="T46" fmla="*/ 23 w 903"/>
                  <a:gd name="T47" fmla="*/ 327 h 591"/>
                  <a:gd name="T48" fmla="*/ 43 w 903"/>
                  <a:gd name="T49" fmla="*/ 287 h 591"/>
                  <a:gd name="T50" fmla="*/ 63 w 903"/>
                  <a:gd name="T51" fmla="*/ 247 h 591"/>
                  <a:gd name="T52" fmla="*/ 80 w 903"/>
                  <a:gd name="T53" fmla="*/ 206 h 591"/>
                  <a:gd name="T54" fmla="*/ 150 w 903"/>
                  <a:gd name="T55" fmla="*/ 144 h 591"/>
                  <a:gd name="T56" fmla="*/ 226 w 903"/>
                  <a:gd name="T57" fmla="*/ 93 h 591"/>
                  <a:gd name="T58" fmla="*/ 309 w 903"/>
                  <a:gd name="T59" fmla="*/ 53 h 591"/>
                  <a:gd name="T60" fmla="*/ 396 w 903"/>
                  <a:gd name="T61" fmla="*/ 24 h 591"/>
                  <a:gd name="T62" fmla="*/ 487 w 903"/>
                  <a:gd name="T63" fmla="*/ 5 h 591"/>
                  <a:gd name="T64" fmla="*/ 569 w 903"/>
                  <a:gd name="T65" fmla="*/ 3 h 591"/>
                  <a:gd name="T66" fmla="*/ 642 w 903"/>
                  <a:gd name="T67" fmla="*/ 23 h 591"/>
                  <a:gd name="T68" fmla="*/ 711 w 903"/>
                  <a:gd name="T69" fmla="*/ 60 h 591"/>
                  <a:gd name="T70" fmla="*/ 774 w 903"/>
                  <a:gd name="T71" fmla="*/ 110 h 591"/>
                  <a:gd name="T72" fmla="*/ 831 w 903"/>
                  <a:gd name="T73" fmla="*/ 166 h 591"/>
                  <a:gd name="T74" fmla="*/ 871 w 903"/>
                  <a:gd name="T75" fmla="*/ 227 h 591"/>
                  <a:gd name="T76" fmla="*/ 888 w 903"/>
                  <a:gd name="T77" fmla="*/ 297 h 591"/>
                  <a:gd name="T78" fmla="*/ 899 w 903"/>
                  <a:gd name="T79" fmla="*/ 370 h 591"/>
                  <a:gd name="T80" fmla="*/ 903 w 903"/>
                  <a:gd name="T81" fmla="*/ 446 h 591"/>
                  <a:gd name="T82" fmla="*/ 898 w 903"/>
                  <a:gd name="T83" fmla="*/ 519 h 591"/>
                  <a:gd name="T84" fmla="*/ 884 w 903"/>
                  <a:gd name="T85" fmla="*/ 591 h 5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03" h="591">
                    <a:moveTo>
                      <a:pt x="884" y="591"/>
                    </a:moveTo>
                    <a:lnTo>
                      <a:pt x="856" y="578"/>
                    </a:lnTo>
                    <a:lnTo>
                      <a:pt x="828" y="568"/>
                    </a:lnTo>
                    <a:lnTo>
                      <a:pt x="799" y="558"/>
                    </a:lnTo>
                    <a:lnTo>
                      <a:pt x="769" y="549"/>
                    </a:lnTo>
                    <a:lnTo>
                      <a:pt x="739" y="541"/>
                    </a:lnTo>
                    <a:lnTo>
                      <a:pt x="708" y="534"/>
                    </a:lnTo>
                    <a:lnTo>
                      <a:pt x="677" y="526"/>
                    </a:lnTo>
                    <a:lnTo>
                      <a:pt x="646" y="521"/>
                    </a:lnTo>
                    <a:lnTo>
                      <a:pt x="614" y="517"/>
                    </a:lnTo>
                    <a:lnTo>
                      <a:pt x="583" y="513"/>
                    </a:lnTo>
                    <a:lnTo>
                      <a:pt x="552" y="510"/>
                    </a:lnTo>
                    <a:lnTo>
                      <a:pt x="520" y="508"/>
                    </a:lnTo>
                    <a:lnTo>
                      <a:pt x="489" y="506"/>
                    </a:lnTo>
                    <a:lnTo>
                      <a:pt x="459" y="505"/>
                    </a:lnTo>
                    <a:lnTo>
                      <a:pt x="429" y="504"/>
                    </a:lnTo>
                    <a:lnTo>
                      <a:pt x="400" y="505"/>
                    </a:lnTo>
                    <a:lnTo>
                      <a:pt x="389" y="511"/>
                    </a:lnTo>
                    <a:lnTo>
                      <a:pt x="380" y="517"/>
                    </a:lnTo>
                    <a:lnTo>
                      <a:pt x="372" y="525"/>
                    </a:lnTo>
                    <a:lnTo>
                      <a:pt x="364" y="532"/>
                    </a:lnTo>
                    <a:lnTo>
                      <a:pt x="356" y="540"/>
                    </a:lnTo>
                    <a:lnTo>
                      <a:pt x="349" y="547"/>
                    </a:lnTo>
                    <a:lnTo>
                      <a:pt x="342" y="554"/>
                    </a:lnTo>
                    <a:lnTo>
                      <a:pt x="335" y="560"/>
                    </a:lnTo>
                    <a:lnTo>
                      <a:pt x="327" y="565"/>
                    </a:lnTo>
                    <a:lnTo>
                      <a:pt x="319" y="569"/>
                    </a:lnTo>
                    <a:lnTo>
                      <a:pt x="311" y="572"/>
                    </a:lnTo>
                    <a:lnTo>
                      <a:pt x="302" y="573"/>
                    </a:lnTo>
                    <a:lnTo>
                      <a:pt x="293" y="572"/>
                    </a:lnTo>
                    <a:lnTo>
                      <a:pt x="283" y="569"/>
                    </a:lnTo>
                    <a:lnTo>
                      <a:pt x="272" y="565"/>
                    </a:lnTo>
                    <a:lnTo>
                      <a:pt x="259" y="558"/>
                    </a:lnTo>
                    <a:lnTo>
                      <a:pt x="253" y="553"/>
                    </a:lnTo>
                    <a:lnTo>
                      <a:pt x="248" y="548"/>
                    </a:lnTo>
                    <a:lnTo>
                      <a:pt x="242" y="545"/>
                    </a:lnTo>
                    <a:lnTo>
                      <a:pt x="236" y="543"/>
                    </a:lnTo>
                    <a:lnTo>
                      <a:pt x="230" y="541"/>
                    </a:lnTo>
                    <a:lnTo>
                      <a:pt x="223" y="540"/>
                    </a:lnTo>
                    <a:lnTo>
                      <a:pt x="217" y="539"/>
                    </a:lnTo>
                    <a:lnTo>
                      <a:pt x="210" y="538"/>
                    </a:lnTo>
                    <a:lnTo>
                      <a:pt x="203" y="538"/>
                    </a:lnTo>
                    <a:lnTo>
                      <a:pt x="196" y="538"/>
                    </a:lnTo>
                    <a:lnTo>
                      <a:pt x="189" y="538"/>
                    </a:lnTo>
                    <a:lnTo>
                      <a:pt x="181" y="539"/>
                    </a:lnTo>
                    <a:lnTo>
                      <a:pt x="174" y="539"/>
                    </a:lnTo>
                    <a:lnTo>
                      <a:pt x="167" y="539"/>
                    </a:lnTo>
                    <a:lnTo>
                      <a:pt x="160" y="539"/>
                    </a:lnTo>
                    <a:lnTo>
                      <a:pt x="154" y="539"/>
                    </a:lnTo>
                    <a:lnTo>
                      <a:pt x="144" y="529"/>
                    </a:lnTo>
                    <a:lnTo>
                      <a:pt x="135" y="520"/>
                    </a:lnTo>
                    <a:lnTo>
                      <a:pt x="125" y="510"/>
                    </a:lnTo>
                    <a:lnTo>
                      <a:pt x="117" y="500"/>
                    </a:lnTo>
                    <a:lnTo>
                      <a:pt x="110" y="490"/>
                    </a:lnTo>
                    <a:lnTo>
                      <a:pt x="102" y="479"/>
                    </a:lnTo>
                    <a:lnTo>
                      <a:pt x="95" y="469"/>
                    </a:lnTo>
                    <a:lnTo>
                      <a:pt x="87" y="459"/>
                    </a:lnTo>
                    <a:lnTo>
                      <a:pt x="79" y="450"/>
                    </a:lnTo>
                    <a:lnTo>
                      <a:pt x="71" y="442"/>
                    </a:lnTo>
                    <a:lnTo>
                      <a:pt x="62" y="435"/>
                    </a:lnTo>
                    <a:lnTo>
                      <a:pt x="52" y="430"/>
                    </a:lnTo>
                    <a:lnTo>
                      <a:pt x="41" y="426"/>
                    </a:lnTo>
                    <a:lnTo>
                      <a:pt x="29" y="423"/>
                    </a:lnTo>
                    <a:lnTo>
                      <a:pt x="15" y="423"/>
                    </a:lnTo>
                    <a:lnTo>
                      <a:pt x="1" y="426"/>
                    </a:lnTo>
                    <a:lnTo>
                      <a:pt x="0" y="411"/>
                    </a:lnTo>
                    <a:lnTo>
                      <a:pt x="1" y="397"/>
                    </a:lnTo>
                    <a:lnTo>
                      <a:pt x="4" y="382"/>
                    </a:lnTo>
                    <a:lnTo>
                      <a:pt x="7" y="368"/>
                    </a:lnTo>
                    <a:lnTo>
                      <a:pt x="12" y="354"/>
                    </a:lnTo>
                    <a:lnTo>
                      <a:pt x="17" y="340"/>
                    </a:lnTo>
                    <a:lnTo>
                      <a:pt x="23" y="327"/>
                    </a:lnTo>
                    <a:lnTo>
                      <a:pt x="29" y="314"/>
                    </a:lnTo>
                    <a:lnTo>
                      <a:pt x="36" y="300"/>
                    </a:lnTo>
                    <a:lnTo>
                      <a:pt x="43" y="287"/>
                    </a:lnTo>
                    <a:lnTo>
                      <a:pt x="50" y="274"/>
                    </a:lnTo>
                    <a:lnTo>
                      <a:pt x="56" y="260"/>
                    </a:lnTo>
                    <a:lnTo>
                      <a:pt x="63" y="247"/>
                    </a:lnTo>
                    <a:lnTo>
                      <a:pt x="69" y="234"/>
                    </a:lnTo>
                    <a:lnTo>
                      <a:pt x="75" y="219"/>
                    </a:lnTo>
                    <a:lnTo>
                      <a:pt x="80" y="206"/>
                    </a:lnTo>
                    <a:lnTo>
                      <a:pt x="102" y="184"/>
                    </a:lnTo>
                    <a:lnTo>
                      <a:pt x="125" y="163"/>
                    </a:lnTo>
                    <a:lnTo>
                      <a:pt x="150" y="144"/>
                    </a:lnTo>
                    <a:lnTo>
                      <a:pt x="175" y="126"/>
                    </a:lnTo>
                    <a:lnTo>
                      <a:pt x="200" y="109"/>
                    </a:lnTo>
                    <a:lnTo>
                      <a:pt x="226" y="93"/>
                    </a:lnTo>
                    <a:lnTo>
                      <a:pt x="253" y="78"/>
                    </a:lnTo>
                    <a:lnTo>
                      <a:pt x="281" y="65"/>
                    </a:lnTo>
                    <a:lnTo>
                      <a:pt x="309" y="53"/>
                    </a:lnTo>
                    <a:lnTo>
                      <a:pt x="337" y="42"/>
                    </a:lnTo>
                    <a:lnTo>
                      <a:pt x="366" y="33"/>
                    </a:lnTo>
                    <a:lnTo>
                      <a:pt x="396" y="24"/>
                    </a:lnTo>
                    <a:lnTo>
                      <a:pt x="426" y="16"/>
                    </a:lnTo>
                    <a:lnTo>
                      <a:pt x="456" y="10"/>
                    </a:lnTo>
                    <a:lnTo>
                      <a:pt x="487" y="5"/>
                    </a:lnTo>
                    <a:lnTo>
                      <a:pt x="518" y="1"/>
                    </a:lnTo>
                    <a:lnTo>
                      <a:pt x="544" y="0"/>
                    </a:lnTo>
                    <a:lnTo>
                      <a:pt x="569" y="3"/>
                    </a:lnTo>
                    <a:lnTo>
                      <a:pt x="594" y="7"/>
                    </a:lnTo>
                    <a:lnTo>
                      <a:pt x="618" y="14"/>
                    </a:lnTo>
                    <a:lnTo>
                      <a:pt x="642" y="23"/>
                    </a:lnTo>
                    <a:lnTo>
                      <a:pt x="666" y="34"/>
                    </a:lnTo>
                    <a:lnTo>
                      <a:pt x="689" y="46"/>
                    </a:lnTo>
                    <a:lnTo>
                      <a:pt x="711" y="60"/>
                    </a:lnTo>
                    <a:lnTo>
                      <a:pt x="733" y="75"/>
                    </a:lnTo>
                    <a:lnTo>
                      <a:pt x="754" y="93"/>
                    </a:lnTo>
                    <a:lnTo>
                      <a:pt x="774" y="110"/>
                    </a:lnTo>
                    <a:lnTo>
                      <a:pt x="794" y="128"/>
                    </a:lnTo>
                    <a:lnTo>
                      <a:pt x="813" y="147"/>
                    </a:lnTo>
                    <a:lnTo>
                      <a:pt x="831" y="166"/>
                    </a:lnTo>
                    <a:lnTo>
                      <a:pt x="847" y="186"/>
                    </a:lnTo>
                    <a:lnTo>
                      <a:pt x="864" y="206"/>
                    </a:lnTo>
                    <a:lnTo>
                      <a:pt x="871" y="227"/>
                    </a:lnTo>
                    <a:lnTo>
                      <a:pt x="877" y="251"/>
                    </a:lnTo>
                    <a:lnTo>
                      <a:pt x="883" y="274"/>
                    </a:lnTo>
                    <a:lnTo>
                      <a:pt x="888" y="297"/>
                    </a:lnTo>
                    <a:lnTo>
                      <a:pt x="893" y="321"/>
                    </a:lnTo>
                    <a:lnTo>
                      <a:pt x="896" y="346"/>
                    </a:lnTo>
                    <a:lnTo>
                      <a:pt x="899" y="370"/>
                    </a:lnTo>
                    <a:lnTo>
                      <a:pt x="902" y="396"/>
                    </a:lnTo>
                    <a:lnTo>
                      <a:pt x="903" y="421"/>
                    </a:lnTo>
                    <a:lnTo>
                      <a:pt x="903" y="446"/>
                    </a:lnTo>
                    <a:lnTo>
                      <a:pt x="903" y="471"/>
                    </a:lnTo>
                    <a:lnTo>
                      <a:pt x="901" y="495"/>
                    </a:lnTo>
                    <a:lnTo>
                      <a:pt x="898" y="519"/>
                    </a:lnTo>
                    <a:lnTo>
                      <a:pt x="895" y="544"/>
                    </a:lnTo>
                    <a:lnTo>
                      <a:pt x="890" y="568"/>
                    </a:lnTo>
                    <a:lnTo>
                      <a:pt x="884" y="591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7" name="Freeform 1039"/>
              <p:cNvSpPr>
                <a:spLocks/>
              </p:cNvSpPr>
              <p:nvPr/>
            </p:nvSpPr>
            <p:spPr bwMode="auto">
              <a:xfrm>
                <a:off x="3230" y="2556"/>
                <a:ext cx="61" cy="11"/>
              </a:xfrm>
              <a:custGeom>
                <a:avLst/>
                <a:gdLst>
                  <a:gd name="T0" fmla="*/ 484 w 484"/>
                  <a:gd name="T1" fmla="*/ 87 h 87"/>
                  <a:gd name="T2" fmla="*/ 456 w 484"/>
                  <a:gd name="T3" fmla="*/ 74 h 87"/>
                  <a:gd name="T4" fmla="*/ 428 w 484"/>
                  <a:gd name="T5" fmla="*/ 64 h 87"/>
                  <a:gd name="T6" fmla="*/ 399 w 484"/>
                  <a:gd name="T7" fmla="*/ 54 h 87"/>
                  <a:gd name="T8" fmla="*/ 369 w 484"/>
                  <a:gd name="T9" fmla="*/ 45 h 87"/>
                  <a:gd name="T10" fmla="*/ 339 w 484"/>
                  <a:gd name="T11" fmla="*/ 37 h 87"/>
                  <a:gd name="T12" fmla="*/ 308 w 484"/>
                  <a:gd name="T13" fmla="*/ 30 h 87"/>
                  <a:gd name="T14" fmla="*/ 277 w 484"/>
                  <a:gd name="T15" fmla="*/ 22 h 87"/>
                  <a:gd name="T16" fmla="*/ 246 w 484"/>
                  <a:gd name="T17" fmla="*/ 17 h 87"/>
                  <a:gd name="T18" fmla="*/ 214 w 484"/>
                  <a:gd name="T19" fmla="*/ 13 h 87"/>
                  <a:gd name="T20" fmla="*/ 183 w 484"/>
                  <a:gd name="T21" fmla="*/ 9 h 87"/>
                  <a:gd name="T22" fmla="*/ 152 w 484"/>
                  <a:gd name="T23" fmla="*/ 6 h 87"/>
                  <a:gd name="T24" fmla="*/ 120 w 484"/>
                  <a:gd name="T25" fmla="*/ 4 h 87"/>
                  <a:gd name="T26" fmla="*/ 89 w 484"/>
                  <a:gd name="T27" fmla="*/ 2 h 87"/>
                  <a:gd name="T28" fmla="*/ 59 w 484"/>
                  <a:gd name="T29" fmla="*/ 1 h 87"/>
                  <a:gd name="T30" fmla="*/ 29 w 484"/>
                  <a:gd name="T31" fmla="*/ 0 h 87"/>
                  <a:gd name="T32" fmla="*/ 0 w 484"/>
                  <a:gd name="T33" fmla="*/ 1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4" h="87">
                    <a:moveTo>
                      <a:pt x="484" y="87"/>
                    </a:moveTo>
                    <a:lnTo>
                      <a:pt x="456" y="74"/>
                    </a:lnTo>
                    <a:lnTo>
                      <a:pt x="428" y="64"/>
                    </a:lnTo>
                    <a:lnTo>
                      <a:pt x="399" y="54"/>
                    </a:lnTo>
                    <a:lnTo>
                      <a:pt x="369" y="45"/>
                    </a:lnTo>
                    <a:lnTo>
                      <a:pt x="339" y="37"/>
                    </a:lnTo>
                    <a:lnTo>
                      <a:pt x="308" y="30"/>
                    </a:lnTo>
                    <a:lnTo>
                      <a:pt x="277" y="22"/>
                    </a:lnTo>
                    <a:lnTo>
                      <a:pt x="246" y="17"/>
                    </a:lnTo>
                    <a:lnTo>
                      <a:pt x="214" y="13"/>
                    </a:lnTo>
                    <a:lnTo>
                      <a:pt x="183" y="9"/>
                    </a:lnTo>
                    <a:lnTo>
                      <a:pt x="152" y="6"/>
                    </a:lnTo>
                    <a:lnTo>
                      <a:pt x="120" y="4"/>
                    </a:lnTo>
                    <a:lnTo>
                      <a:pt x="89" y="2"/>
                    </a:lnTo>
                    <a:lnTo>
                      <a:pt x="59" y="1"/>
                    </a:lnTo>
                    <a:lnTo>
                      <a:pt x="29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8" name="Freeform 1040"/>
              <p:cNvSpPr>
                <a:spLocks/>
              </p:cNvSpPr>
              <p:nvPr/>
            </p:nvSpPr>
            <p:spPr bwMode="auto">
              <a:xfrm>
                <a:off x="3212" y="2556"/>
                <a:ext cx="18" cy="9"/>
              </a:xfrm>
              <a:custGeom>
                <a:avLst/>
                <a:gdLst>
                  <a:gd name="T0" fmla="*/ 141 w 141"/>
                  <a:gd name="T1" fmla="*/ 0 h 68"/>
                  <a:gd name="T2" fmla="*/ 130 w 141"/>
                  <a:gd name="T3" fmla="*/ 6 h 68"/>
                  <a:gd name="T4" fmla="*/ 121 w 141"/>
                  <a:gd name="T5" fmla="*/ 12 h 68"/>
                  <a:gd name="T6" fmla="*/ 113 w 141"/>
                  <a:gd name="T7" fmla="*/ 20 h 68"/>
                  <a:gd name="T8" fmla="*/ 105 w 141"/>
                  <a:gd name="T9" fmla="*/ 27 h 68"/>
                  <a:gd name="T10" fmla="*/ 97 w 141"/>
                  <a:gd name="T11" fmla="*/ 35 h 68"/>
                  <a:gd name="T12" fmla="*/ 90 w 141"/>
                  <a:gd name="T13" fmla="*/ 42 h 68"/>
                  <a:gd name="T14" fmla="*/ 83 w 141"/>
                  <a:gd name="T15" fmla="*/ 49 h 68"/>
                  <a:gd name="T16" fmla="*/ 76 w 141"/>
                  <a:gd name="T17" fmla="*/ 55 h 68"/>
                  <a:gd name="T18" fmla="*/ 68 w 141"/>
                  <a:gd name="T19" fmla="*/ 60 h 68"/>
                  <a:gd name="T20" fmla="*/ 60 w 141"/>
                  <a:gd name="T21" fmla="*/ 64 h 68"/>
                  <a:gd name="T22" fmla="*/ 52 w 141"/>
                  <a:gd name="T23" fmla="*/ 67 h 68"/>
                  <a:gd name="T24" fmla="*/ 43 w 141"/>
                  <a:gd name="T25" fmla="*/ 68 h 68"/>
                  <a:gd name="T26" fmla="*/ 34 w 141"/>
                  <a:gd name="T27" fmla="*/ 67 h 68"/>
                  <a:gd name="T28" fmla="*/ 24 w 141"/>
                  <a:gd name="T29" fmla="*/ 64 h 68"/>
                  <a:gd name="T30" fmla="*/ 13 w 141"/>
                  <a:gd name="T31" fmla="*/ 60 h 68"/>
                  <a:gd name="T32" fmla="*/ 0 w 141"/>
                  <a:gd name="T33" fmla="*/ 53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1" h="68">
                    <a:moveTo>
                      <a:pt x="141" y="0"/>
                    </a:moveTo>
                    <a:lnTo>
                      <a:pt x="130" y="6"/>
                    </a:lnTo>
                    <a:lnTo>
                      <a:pt x="121" y="12"/>
                    </a:lnTo>
                    <a:lnTo>
                      <a:pt x="113" y="20"/>
                    </a:lnTo>
                    <a:lnTo>
                      <a:pt x="105" y="27"/>
                    </a:lnTo>
                    <a:lnTo>
                      <a:pt x="97" y="35"/>
                    </a:lnTo>
                    <a:lnTo>
                      <a:pt x="90" y="42"/>
                    </a:lnTo>
                    <a:lnTo>
                      <a:pt x="83" y="49"/>
                    </a:lnTo>
                    <a:lnTo>
                      <a:pt x="76" y="55"/>
                    </a:lnTo>
                    <a:lnTo>
                      <a:pt x="68" y="60"/>
                    </a:lnTo>
                    <a:lnTo>
                      <a:pt x="60" y="64"/>
                    </a:lnTo>
                    <a:lnTo>
                      <a:pt x="52" y="67"/>
                    </a:lnTo>
                    <a:lnTo>
                      <a:pt x="43" y="68"/>
                    </a:lnTo>
                    <a:lnTo>
                      <a:pt x="34" y="67"/>
                    </a:lnTo>
                    <a:lnTo>
                      <a:pt x="24" y="64"/>
                    </a:lnTo>
                    <a:lnTo>
                      <a:pt x="13" y="60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69" name="Freeform 1041"/>
              <p:cNvSpPr>
                <a:spLocks/>
              </p:cNvSpPr>
              <p:nvPr/>
            </p:nvSpPr>
            <p:spPr bwMode="auto">
              <a:xfrm>
                <a:off x="3199" y="2560"/>
                <a:ext cx="13" cy="3"/>
              </a:xfrm>
              <a:custGeom>
                <a:avLst/>
                <a:gdLst>
                  <a:gd name="T0" fmla="*/ 105 w 105"/>
                  <a:gd name="T1" fmla="*/ 20 h 20"/>
                  <a:gd name="T2" fmla="*/ 99 w 105"/>
                  <a:gd name="T3" fmla="*/ 15 h 20"/>
                  <a:gd name="T4" fmla="*/ 94 w 105"/>
                  <a:gd name="T5" fmla="*/ 10 h 20"/>
                  <a:gd name="T6" fmla="*/ 88 w 105"/>
                  <a:gd name="T7" fmla="*/ 7 h 20"/>
                  <a:gd name="T8" fmla="*/ 82 w 105"/>
                  <a:gd name="T9" fmla="*/ 5 h 20"/>
                  <a:gd name="T10" fmla="*/ 76 w 105"/>
                  <a:gd name="T11" fmla="*/ 3 h 20"/>
                  <a:gd name="T12" fmla="*/ 69 w 105"/>
                  <a:gd name="T13" fmla="*/ 2 h 20"/>
                  <a:gd name="T14" fmla="*/ 63 w 105"/>
                  <a:gd name="T15" fmla="*/ 1 h 20"/>
                  <a:gd name="T16" fmla="*/ 56 w 105"/>
                  <a:gd name="T17" fmla="*/ 0 h 20"/>
                  <a:gd name="T18" fmla="*/ 49 w 105"/>
                  <a:gd name="T19" fmla="*/ 0 h 20"/>
                  <a:gd name="T20" fmla="*/ 42 w 105"/>
                  <a:gd name="T21" fmla="*/ 0 h 20"/>
                  <a:gd name="T22" fmla="*/ 35 w 105"/>
                  <a:gd name="T23" fmla="*/ 0 h 20"/>
                  <a:gd name="T24" fmla="*/ 27 w 105"/>
                  <a:gd name="T25" fmla="*/ 1 h 20"/>
                  <a:gd name="T26" fmla="*/ 20 w 105"/>
                  <a:gd name="T27" fmla="*/ 1 h 20"/>
                  <a:gd name="T28" fmla="*/ 13 w 105"/>
                  <a:gd name="T29" fmla="*/ 1 h 20"/>
                  <a:gd name="T30" fmla="*/ 6 w 105"/>
                  <a:gd name="T31" fmla="*/ 1 h 20"/>
                  <a:gd name="T32" fmla="*/ 0 w 105"/>
                  <a:gd name="T33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20">
                    <a:moveTo>
                      <a:pt x="105" y="20"/>
                    </a:moveTo>
                    <a:lnTo>
                      <a:pt x="99" y="15"/>
                    </a:lnTo>
                    <a:lnTo>
                      <a:pt x="94" y="10"/>
                    </a:lnTo>
                    <a:lnTo>
                      <a:pt x="88" y="7"/>
                    </a:lnTo>
                    <a:lnTo>
                      <a:pt x="82" y="5"/>
                    </a:lnTo>
                    <a:lnTo>
                      <a:pt x="76" y="3"/>
                    </a:lnTo>
                    <a:lnTo>
                      <a:pt x="69" y="2"/>
                    </a:lnTo>
                    <a:lnTo>
                      <a:pt x="63" y="1"/>
                    </a:lnTo>
                    <a:lnTo>
                      <a:pt x="56" y="0"/>
                    </a:lnTo>
                    <a:lnTo>
                      <a:pt x="49" y="0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27" y="1"/>
                    </a:lnTo>
                    <a:lnTo>
                      <a:pt x="20" y="1"/>
                    </a:lnTo>
                    <a:lnTo>
                      <a:pt x="13" y="1"/>
                    </a:lnTo>
                    <a:lnTo>
                      <a:pt x="6" y="1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0" name="Freeform 1042"/>
              <p:cNvSpPr>
                <a:spLocks/>
              </p:cNvSpPr>
              <p:nvPr/>
            </p:nvSpPr>
            <p:spPr bwMode="auto">
              <a:xfrm>
                <a:off x="3180" y="2546"/>
                <a:ext cx="19" cy="14"/>
              </a:xfrm>
              <a:custGeom>
                <a:avLst/>
                <a:gdLst>
                  <a:gd name="T0" fmla="*/ 153 w 153"/>
                  <a:gd name="T1" fmla="*/ 116 h 116"/>
                  <a:gd name="T2" fmla="*/ 143 w 153"/>
                  <a:gd name="T3" fmla="*/ 106 h 116"/>
                  <a:gd name="T4" fmla="*/ 134 w 153"/>
                  <a:gd name="T5" fmla="*/ 97 h 116"/>
                  <a:gd name="T6" fmla="*/ 124 w 153"/>
                  <a:gd name="T7" fmla="*/ 87 h 116"/>
                  <a:gd name="T8" fmla="*/ 116 w 153"/>
                  <a:gd name="T9" fmla="*/ 77 h 116"/>
                  <a:gd name="T10" fmla="*/ 109 w 153"/>
                  <a:gd name="T11" fmla="*/ 67 h 116"/>
                  <a:gd name="T12" fmla="*/ 101 w 153"/>
                  <a:gd name="T13" fmla="*/ 56 h 116"/>
                  <a:gd name="T14" fmla="*/ 94 w 153"/>
                  <a:gd name="T15" fmla="*/ 46 h 116"/>
                  <a:gd name="T16" fmla="*/ 86 w 153"/>
                  <a:gd name="T17" fmla="*/ 36 h 116"/>
                  <a:gd name="T18" fmla="*/ 78 w 153"/>
                  <a:gd name="T19" fmla="*/ 27 h 116"/>
                  <a:gd name="T20" fmla="*/ 70 w 153"/>
                  <a:gd name="T21" fmla="*/ 19 h 116"/>
                  <a:gd name="T22" fmla="*/ 61 w 153"/>
                  <a:gd name="T23" fmla="*/ 12 h 116"/>
                  <a:gd name="T24" fmla="*/ 51 w 153"/>
                  <a:gd name="T25" fmla="*/ 7 h 116"/>
                  <a:gd name="T26" fmla="*/ 40 w 153"/>
                  <a:gd name="T27" fmla="*/ 3 h 116"/>
                  <a:gd name="T28" fmla="*/ 28 w 153"/>
                  <a:gd name="T29" fmla="*/ 0 h 116"/>
                  <a:gd name="T30" fmla="*/ 14 w 153"/>
                  <a:gd name="T31" fmla="*/ 0 h 116"/>
                  <a:gd name="T32" fmla="*/ 0 w 153"/>
                  <a:gd name="T33" fmla="*/ 3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16">
                    <a:moveTo>
                      <a:pt x="153" y="116"/>
                    </a:moveTo>
                    <a:lnTo>
                      <a:pt x="143" y="106"/>
                    </a:lnTo>
                    <a:lnTo>
                      <a:pt x="134" y="97"/>
                    </a:lnTo>
                    <a:lnTo>
                      <a:pt x="124" y="87"/>
                    </a:lnTo>
                    <a:lnTo>
                      <a:pt x="116" y="77"/>
                    </a:lnTo>
                    <a:lnTo>
                      <a:pt x="109" y="67"/>
                    </a:lnTo>
                    <a:lnTo>
                      <a:pt x="101" y="56"/>
                    </a:lnTo>
                    <a:lnTo>
                      <a:pt x="94" y="46"/>
                    </a:lnTo>
                    <a:lnTo>
                      <a:pt x="86" y="36"/>
                    </a:lnTo>
                    <a:lnTo>
                      <a:pt x="78" y="27"/>
                    </a:lnTo>
                    <a:lnTo>
                      <a:pt x="70" y="19"/>
                    </a:lnTo>
                    <a:lnTo>
                      <a:pt x="61" y="12"/>
                    </a:lnTo>
                    <a:lnTo>
                      <a:pt x="51" y="7"/>
                    </a:lnTo>
                    <a:lnTo>
                      <a:pt x="40" y="3"/>
                    </a:lnTo>
                    <a:lnTo>
                      <a:pt x="28" y="0"/>
                    </a:lnTo>
                    <a:lnTo>
                      <a:pt x="14" y="0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1" name="Freeform 1043"/>
              <p:cNvSpPr>
                <a:spLocks/>
              </p:cNvSpPr>
              <p:nvPr/>
            </p:nvSpPr>
            <p:spPr bwMode="auto">
              <a:xfrm>
                <a:off x="3180" y="2519"/>
                <a:ext cx="10" cy="27"/>
              </a:xfrm>
              <a:custGeom>
                <a:avLst/>
                <a:gdLst>
                  <a:gd name="T0" fmla="*/ 1 w 80"/>
                  <a:gd name="T1" fmla="*/ 220 h 220"/>
                  <a:gd name="T2" fmla="*/ 0 w 80"/>
                  <a:gd name="T3" fmla="*/ 205 h 220"/>
                  <a:gd name="T4" fmla="*/ 1 w 80"/>
                  <a:gd name="T5" fmla="*/ 191 h 220"/>
                  <a:gd name="T6" fmla="*/ 4 w 80"/>
                  <a:gd name="T7" fmla="*/ 176 h 220"/>
                  <a:gd name="T8" fmla="*/ 7 w 80"/>
                  <a:gd name="T9" fmla="*/ 162 h 220"/>
                  <a:gd name="T10" fmla="*/ 12 w 80"/>
                  <a:gd name="T11" fmla="*/ 148 h 220"/>
                  <a:gd name="T12" fmla="*/ 17 w 80"/>
                  <a:gd name="T13" fmla="*/ 134 h 220"/>
                  <a:gd name="T14" fmla="*/ 23 w 80"/>
                  <a:gd name="T15" fmla="*/ 121 h 220"/>
                  <a:gd name="T16" fmla="*/ 29 w 80"/>
                  <a:gd name="T17" fmla="*/ 108 h 220"/>
                  <a:gd name="T18" fmla="*/ 36 w 80"/>
                  <a:gd name="T19" fmla="*/ 94 h 220"/>
                  <a:gd name="T20" fmla="*/ 43 w 80"/>
                  <a:gd name="T21" fmla="*/ 81 h 220"/>
                  <a:gd name="T22" fmla="*/ 50 w 80"/>
                  <a:gd name="T23" fmla="*/ 68 h 220"/>
                  <a:gd name="T24" fmla="*/ 56 w 80"/>
                  <a:gd name="T25" fmla="*/ 54 h 220"/>
                  <a:gd name="T26" fmla="*/ 63 w 80"/>
                  <a:gd name="T27" fmla="*/ 41 h 220"/>
                  <a:gd name="T28" fmla="*/ 69 w 80"/>
                  <a:gd name="T29" fmla="*/ 28 h 220"/>
                  <a:gd name="T30" fmla="*/ 75 w 80"/>
                  <a:gd name="T31" fmla="*/ 13 h 220"/>
                  <a:gd name="T32" fmla="*/ 80 w 80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20">
                    <a:moveTo>
                      <a:pt x="1" y="220"/>
                    </a:moveTo>
                    <a:lnTo>
                      <a:pt x="0" y="205"/>
                    </a:lnTo>
                    <a:lnTo>
                      <a:pt x="1" y="191"/>
                    </a:lnTo>
                    <a:lnTo>
                      <a:pt x="4" y="176"/>
                    </a:lnTo>
                    <a:lnTo>
                      <a:pt x="7" y="162"/>
                    </a:lnTo>
                    <a:lnTo>
                      <a:pt x="12" y="148"/>
                    </a:lnTo>
                    <a:lnTo>
                      <a:pt x="17" y="134"/>
                    </a:lnTo>
                    <a:lnTo>
                      <a:pt x="23" y="121"/>
                    </a:lnTo>
                    <a:lnTo>
                      <a:pt x="29" y="108"/>
                    </a:lnTo>
                    <a:lnTo>
                      <a:pt x="36" y="94"/>
                    </a:lnTo>
                    <a:lnTo>
                      <a:pt x="43" y="81"/>
                    </a:lnTo>
                    <a:lnTo>
                      <a:pt x="50" y="68"/>
                    </a:lnTo>
                    <a:lnTo>
                      <a:pt x="56" y="54"/>
                    </a:lnTo>
                    <a:lnTo>
                      <a:pt x="63" y="41"/>
                    </a:lnTo>
                    <a:lnTo>
                      <a:pt x="69" y="28"/>
                    </a:lnTo>
                    <a:lnTo>
                      <a:pt x="75" y="13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2" name="Freeform 1044"/>
              <p:cNvSpPr>
                <a:spLocks/>
              </p:cNvSpPr>
              <p:nvPr/>
            </p:nvSpPr>
            <p:spPr bwMode="auto">
              <a:xfrm>
                <a:off x="3190" y="2493"/>
                <a:ext cx="55" cy="26"/>
              </a:xfrm>
              <a:custGeom>
                <a:avLst/>
                <a:gdLst>
                  <a:gd name="T0" fmla="*/ 0 w 438"/>
                  <a:gd name="T1" fmla="*/ 205 h 205"/>
                  <a:gd name="T2" fmla="*/ 22 w 438"/>
                  <a:gd name="T3" fmla="*/ 183 h 205"/>
                  <a:gd name="T4" fmla="*/ 45 w 438"/>
                  <a:gd name="T5" fmla="*/ 162 h 205"/>
                  <a:gd name="T6" fmla="*/ 70 w 438"/>
                  <a:gd name="T7" fmla="*/ 143 h 205"/>
                  <a:gd name="T8" fmla="*/ 95 w 438"/>
                  <a:gd name="T9" fmla="*/ 125 h 205"/>
                  <a:gd name="T10" fmla="*/ 120 w 438"/>
                  <a:gd name="T11" fmla="*/ 108 h 205"/>
                  <a:gd name="T12" fmla="*/ 146 w 438"/>
                  <a:gd name="T13" fmla="*/ 92 h 205"/>
                  <a:gd name="T14" fmla="*/ 173 w 438"/>
                  <a:gd name="T15" fmla="*/ 77 h 205"/>
                  <a:gd name="T16" fmla="*/ 201 w 438"/>
                  <a:gd name="T17" fmla="*/ 64 h 205"/>
                  <a:gd name="T18" fmla="*/ 229 w 438"/>
                  <a:gd name="T19" fmla="*/ 52 h 205"/>
                  <a:gd name="T20" fmla="*/ 257 w 438"/>
                  <a:gd name="T21" fmla="*/ 41 h 205"/>
                  <a:gd name="T22" fmla="*/ 286 w 438"/>
                  <a:gd name="T23" fmla="*/ 32 h 205"/>
                  <a:gd name="T24" fmla="*/ 316 w 438"/>
                  <a:gd name="T25" fmla="*/ 23 h 205"/>
                  <a:gd name="T26" fmla="*/ 346 w 438"/>
                  <a:gd name="T27" fmla="*/ 15 h 205"/>
                  <a:gd name="T28" fmla="*/ 376 w 438"/>
                  <a:gd name="T29" fmla="*/ 9 h 205"/>
                  <a:gd name="T30" fmla="*/ 407 w 438"/>
                  <a:gd name="T31" fmla="*/ 4 h 205"/>
                  <a:gd name="T32" fmla="*/ 438 w 438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8" h="205">
                    <a:moveTo>
                      <a:pt x="0" y="205"/>
                    </a:moveTo>
                    <a:lnTo>
                      <a:pt x="22" y="183"/>
                    </a:lnTo>
                    <a:lnTo>
                      <a:pt x="45" y="162"/>
                    </a:lnTo>
                    <a:lnTo>
                      <a:pt x="70" y="143"/>
                    </a:lnTo>
                    <a:lnTo>
                      <a:pt x="95" y="125"/>
                    </a:lnTo>
                    <a:lnTo>
                      <a:pt x="120" y="108"/>
                    </a:lnTo>
                    <a:lnTo>
                      <a:pt x="146" y="92"/>
                    </a:lnTo>
                    <a:lnTo>
                      <a:pt x="173" y="77"/>
                    </a:lnTo>
                    <a:lnTo>
                      <a:pt x="201" y="64"/>
                    </a:lnTo>
                    <a:lnTo>
                      <a:pt x="229" y="52"/>
                    </a:lnTo>
                    <a:lnTo>
                      <a:pt x="257" y="41"/>
                    </a:lnTo>
                    <a:lnTo>
                      <a:pt x="286" y="32"/>
                    </a:lnTo>
                    <a:lnTo>
                      <a:pt x="316" y="23"/>
                    </a:lnTo>
                    <a:lnTo>
                      <a:pt x="346" y="15"/>
                    </a:lnTo>
                    <a:lnTo>
                      <a:pt x="376" y="9"/>
                    </a:lnTo>
                    <a:lnTo>
                      <a:pt x="407" y="4"/>
                    </a:lnTo>
                    <a:lnTo>
                      <a:pt x="4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3" name="Freeform 1045"/>
              <p:cNvSpPr>
                <a:spLocks/>
              </p:cNvSpPr>
              <p:nvPr/>
            </p:nvSpPr>
            <p:spPr bwMode="auto">
              <a:xfrm>
                <a:off x="3245" y="2493"/>
                <a:ext cx="43" cy="26"/>
              </a:xfrm>
              <a:custGeom>
                <a:avLst/>
                <a:gdLst>
                  <a:gd name="T0" fmla="*/ 0 w 346"/>
                  <a:gd name="T1" fmla="*/ 1 h 206"/>
                  <a:gd name="T2" fmla="*/ 26 w 346"/>
                  <a:gd name="T3" fmla="*/ 0 h 206"/>
                  <a:gd name="T4" fmla="*/ 51 w 346"/>
                  <a:gd name="T5" fmla="*/ 3 h 206"/>
                  <a:gd name="T6" fmla="*/ 76 w 346"/>
                  <a:gd name="T7" fmla="*/ 7 h 206"/>
                  <a:gd name="T8" fmla="*/ 100 w 346"/>
                  <a:gd name="T9" fmla="*/ 14 h 206"/>
                  <a:gd name="T10" fmla="*/ 124 w 346"/>
                  <a:gd name="T11" fmla="*/ 23 h 206"/>
                  <a:gd name="T12" fmla="*/ 148 w 346"/>
                  <a:gd name="T13" fmla="*/ 34 h 206"/>
                  <a:gd name="T14" fmla="*/ 171 w 346"/>
                  <a:gd name="T15" fmla="*/ 46 h 206"/>
                  <a:gd name="T16" fmla="*/ 193 w 346"/>
                  <a:gd name="T17" fmla="*/ 60 h 206"/>
                  <a:gd name="T18" fmla="*/ 215 w 346"/>
                  <a:gd name="T19" fmla="*/ 75 h 206"/>
                  <a:gd name="T20" fmla="*/ 236 w 346"/>
                  <a:gd name="T21" fmla="*/ 93 h 206"/>
                  <a:gd name="T22" fmla="*/ 256 w 346"/>
                  <a:gd name="T23" fmla="*/ 110 h 206"/>
                  <a:gd name="T24" fmla="*/ 276 w 346"/>
                  <a:gd name="T25" fmla="*/ 128 h 206"/>
                  <a:gd name="T26" fmla="*/ 295 w 346"/>
                  <a:gd name="T27" fmla="*/ 147 h 206"/>
                  <a:gd name="T28" fmla="*/ 313 w 346"/>
                  <a:gd name="T29" fmla="*/ 166 h 206"/>
                  <a:gd name="T30" fmla="*/ 329 w 346"/>
                  <a:gd name="T31" fmla="*/ 186 h 206"/>
                  <a:gd name="T32" fmla="*/ 346 w 346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206">
                    <a:moveTo>
                      <a:pt x="0" y="1"/>
                    </a:moveTo>
                    <a:lnTo>
                      <a:pt x="26" y="0"/>
                    </a:lnTo>
                    <a:lnTo>
                      <a:pt x="51" y="3"/>
                    </a:lnTo>
                    <a:lnTo>
                      <a:pt x="76" y="7"/>
                    </a:lnTo>
                    <a:lnTo>
                      <a:pt x="100" y="14"/>
                    </a:lnTo>
                    <a:lnTo>
                      <a:pt x="124" y="23"/>
                    </a:lnTo>
                    <a:lnTo>
                      <a:pt x="148" y="34"/>
                    </a:lnTo>
                    <a:lnTo>
                      <a:pt x="171" y="46"/>
                    </a:lnTo>
                    <a:lnTo>
                      <a:pt x="193" y="60"/>
                    </a:lnTo>
                    <a:lnTo>
                      <a:pt x="215" y="75"/>
                    </a:lnTo>
                    <a:lnTo>
                      <a:pt x="236" y="93"/>
                    </a:lnTo>
                    <a:lnTo>
                      <a:pt x="256" y="110"/>
                    </a:lnTo>
                    <a:lnTo>
                      <a:pt x="276" y="128"/>
                    </a:lnTo>
                    <a:lnTo>
                      <a:pt x="295" y="147"/>
                    </a:lnTo>
                    <a:lnTo>
                      <a:pt x="313" y="166"/>
                    </a:lnTo>
                    <a:lnTo>
                      <a:pt x="329" y="186"/>
                    </a:lnTo>
                    <a:lnTo>
                      <a:pt x="346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4" name="Freeform 1046"/>
              <p:cNvSpPr>
                <a:spLocks/>
              </p:cNvSpPr>
              <p:nvPr/>
            </p:nvSpPr>
            <p:spPr bwMode="auto">
              <a:xfrm>
                <a:off x="3288" y="2519"/>
                <a:ext cx="5" cy="48"/>
              </a:xfrm>
              <a:custGeom>
                <a:avLst/>
                <a:gdLst>
                  <a:gd name="T0" fmla="*/ 0 w 39"/>
                  <a:gd name="T1" fmla="*/ 0 h 385"/>
                  <a:gd name="T2" fmla="*/ 7 w 39"/>
                  <a:gd name="T3" fmla="*/ 21 h 385"/>
                  <a:gd name="T4" fmla="*/ 13 w 39"/>
                  <a:gd name="T5" fmla="*/ 45 h 385"/>
                  <a:gd name="T6" fmla="*/ 19 w 39"/>
                  <a:gd name="T7" fmla="*/ 68 h 385"/>
                  <a:gd name="T8" fmla="*/ 24 w 39"/>
                  <a:gd name="T9" fmla="*/ 91 h 385"/>
                  <a:gd name="T10" fmla="*/ 29 w 39"/>
                  <a:gd name="T11" fmla="*/ 115 h 385"/>
                  <a:gd name="T12" fmla="*/ 32 w 39"/>
                  <a:gd name="T13" fmla="*/ 140 h 385"/>
                  <a:gd name="T14" fmla="*/ 35 w 39"/>
                  <a:gd name="T15" fmla="*/ 164 h 385"/>
                  <a:gd name="T16" fmla="*/ 38 w 39"/>
                  <a:gd name="T17" fmla="*/ 190 h 385"/>
                  <a:gd name="T18" fmla="*/ 39 w 39"/>
                  <a:gd name="T19" fmla="*/ 215 h 385"/>
                  <a:gd name="T20" fmla="*/ 39 w 39"/>
                  <a:gd name="T21" fmla="*/ 240 h 385"/>
                  <a:gd name="T22" fmla="*/ 39 w 39"/>
                  <a:gd name="T23" fmla="*/ 265 h 385"/>
                  <a:gd name="T24" fmla="*/ 37 w 39"/>
                  <a:gd name="T25" fmla="*/ 289 h 385"/>
                  <a:gd name="T26" fmla="*/ 34 w 39"/>
                  <a:gd name="T27" fmla="*/ 313 h 385"/>
                  <a:gd name="T28" fmla="*/ 31 w 39"/>
                  <a:gd name="T29" fmla="*/ 338 h 385"/>
                  <a:gd name="T30" fmla="*/ 26 w 39"/>
                  <a:gd name="T31" fmla="*/ 362 h 385"/>
                  <a:gd name="T32" fmla="*/ 20 w 39"/>
                  <a:gd name="T33" fmla="*/ 385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85">
                    <a:moveTo>
                      <a:pt x="0" y="0"/>
                    </a:moveTo>
                    <a:lnTo>
                      <a:pt x="7" y="21"/>
                    </a:lnTo>
                    <a:lnTo>
                      <a:pt x="13" y="45"/>
                    </a:lnTo>
                    <a:lnTo>
                      <a:pt x="19" y="68"/>
                    </a:lnTo>
                    <a:lnTo>
                      <a:pt x="24" y="91"/>
                    </a:lnTo>
                    <a:lnTo>
                      <a:pt x="29" y="115"/>
                    </a:lnTo>
                    <a:lnTo>
                      <a:pt x="32" y="140"/>
                    </a:lnTo>
                    <a:lnTo>
                      <a:pt x="35" y="164"/>
                    </a:lnTo>
                    <a:lnTo>
                      <a:pt x="38" y="190"/>
                    </a:lnTo>
                    <a:lnTo>
                      <a:pt x="39" y="215"/>
                    </a:lnTo>
                    <a:lnTo>
                      <a:pt x="39" y="240"/>
                    </a:lnTo>
                    <a:lnTo>
                      <a:pt x="39" y="265"/>
                    </a:lnTo>
                    <a:lnTo>
                      <a:pt x="37" y="289"/>
                    </a:lnTo>
                    <a:lnTo>
                      <a:pt x="34" y="313"/>
                    </a:lnTo>
                    <a:lnTo>
                      <a:pt x="31" y="338"/>
                    </a:lnTo>
                    <a:lnTo>
                      <a:pt x="26" y="362"/>
                    </a:lnTo>
                    <a:lnTo>
                      <a:pt x="20" y="3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5" name="Freeform 1047"/>
              <p:cNvSpPr>
                <a:spLocks/>
              </p:cNvSpPr>
              <p:nvPr/>
            </p:nvSpPr>
            <p:spPr bwMode="auto">
              <a:xfrm>
                <a:off x="3143" y="2546"/>
                <a:ext cx="145" cy="56"/>
              </a:xfrm>
              <a:custGeom>
                <a:avLst/>
                <a:gdLst>
                  <a:gd name="T0" fmla="*/ 1034 w 1163"/>
                  <a:gd name="T1" fmla="*/ 449 h 450"/>
                  <a:gd name="T2" fmla="*/ 916 w 1163"/>
                  <a:gd name="T3" fmla="*/ 449 h 450"/>
                  <a:gd name="T4" fmla="*/ 802 w 1163"/>
                  <a:gd name="T5" fmla="*/ 435 h 450"/>
                  <a:gd name="T6" fmla="*/ 696 w 1163"/>
                  <a:gd name="T7" fmla="*/ 401 h 450"/>
                  <a:gd name="T8" fmla="*/ 673 w 1163"/>
                  <a:gd name="T9" fmla="*/ 357 h 450"/>
                  <a:gd name="T10" fmla="*/ 668 w 1163"/>
                  <a:gd name="T11" fmla="*/ 317 h 450"/>
                  <a:gd name="T12" fmla="*/ 655 w 1163"/>
                  <a:gd name="T13" fmla="*/ 280 h 450"/>
                  <a:gd name="T14" fmla="*/ 632 w 1163"/>
                  <a:gd name="T15" fmla="*/ 245 h 450"/>
                  <a:gd name="T16" fmla="*/ 593 w 1163"/>
                  <a:gd name="T17" fmla="*/ 214 h 450"/>
                  <a:gd name="T18" fmla="*/ 543 w 1163"/>
                  <a:gd name="T19" fmla="*/ 201 h 450"/>
                  <a:gd name="T20" fmla="*/ 489 w 1163"/>
                  <a:gd name="T21" fmla="*/ 198 h 450"/>
                  <a:gd name="T22" fmla="*/ 438 w 1163"/>
                  <a:gd name="T23" fmla="*/ 198 h 450"/>
                  <a:gd name="T24" fmla="*/ 396 w 1163"/>
                  <a:gd name="T25" fmla="*/ 230 h 450"/>
                  <a:gd name="T26" fmla="*/ 360 w 1163"/>
                  <a:gd name="T27" fmla="*/ 284 h 450"/>
                  <a:gd name="T28" fmla="*/ 319 w 1163"/>
                  <a:gd name="T29" fmla="*/ 331 h 450"/>
                  <a:gd name="T30" fmla="*/ 267 w 1163"/>
                  <a:gd name="T31" fmla="*/ 352 h 450"/>
                  <a:gd name="T32" fmla="*/ 201 w 1163"/>
                  <a:gd name="T33" fmla="*/ 339 h 450"/>
                  <a:gd name="T34" fmla="*/ 130 w 1163"/>
                  <a:gd name="T35" fmla="*/ 323 h 450"/>
                  <a:gd name="T36" fmla="*/ 65 w 1163"/>
                  <a:gd name="T37" fmla="*/ 298 h 450"/>
                  <a:gd name="T38" fmla="*/ 11 w 1163"/>
                  <a:gd name="T39" fmla="*/ 257 h 450"/>
                  <a:gd name="T40" fmla="*/ 2 w 1163"/>
                  <a:gd name="T41" fmla="*/ 196 h 450"/>
                  <a:gd name="T42" fmla="*/ 0 w 1163"/>
                  <a:gd name="T43" fmla="*/ 127 h 450"/>
                  <a:gd name="T44" fmla="*/ 8 w 1163"/>
                  <a:gd name="T45" fmla="*/ 60 h 450"/>
                  <a:gd name="T46" fmla="*/ 41 w 1163"/>
                  <a:gd name="T47" fmla="*/ 9 h 450"/>
                  <a:gd name="T48" fmla="*/ 126 w 1163"/>
                  <a:gd name="T49" fmla="*/ 4 h 450"/>
                  <a:gd name="T50" fmla="*/ 224 w 1163"/>
                  <a:gd name="T51" fmla="*/ 9 h 450"/>
                  <a:gd name="T52" fmla="*/ 315 w 1163"/>
                  <a:gd name="T53" fmla="*/ 29 h 450"/>
                  <a:gd name="T54" fmla="*/ 385 w 1163"/>
                  <a:gd name="T55" fmla="*/ 79 h 450"/>
                  <a:gd name="T56" fmla="*/ 415 w 1163"/>
                  <a:gd name="T57" fmla="*/ 111 h 450"/>
                  <a:gd name="T58" fmla="*/ 439 w 1163"/>
                  <a:gd name="T59" fmla="*/ 131 h 450"/>
                  <a:gd name="T60" fmla="*/ 462 w 1163"/>
                  <a:gd name="T61" fmla="*/ 146 h 450"/>
                  <a:gd name="T62" fmla="*/ 485 w 1163"/>
                  <a:gd name="T63" fmla="*/ 143 h 450"/>
                  <a:gd name="T64" fmla="*/ 520 w 1163"/>
                  <a:gd name="T65" fmla="*/ 147 h 450"/>
                  <a:gd name="T66" fmla="*/ 556 w 1163"/>
                  <a:gd name="T67" fmla="*/ 160 h 450"/>
                  <a:gd name="T68" fmla="*/ 595 w 1163"/>
                  <a:gd name="T69" fmla="*/ 172 h 450"/>
                  <a:gd name="T70" fmla="*/ 634 w 1163"/>
                  <a:gd name="T71" fmla="*/ 178 h 450"/>
                  <a:gd name="T72" fmla="*/ 689 w 1163"/>
                  <a:gd name="T73" fmla="*/ 117 h 450"/>
                  <a:gd name="T74" fmla="*/ 774 w 1163"/>
                  <a:gd name="T75" fmla="*/ 96 h 450"/>
                  <a:gd name="T76" fmla="*/ 873 w 1163"/>
                  <a:gd name="T77" fmla="*/ 114 h 450"/>
                  <a:gd name="T78" fmla="*/ 968 w 1163"/>
                  <a:gd name="T79" fmla="*/ 131 h 450"/>
                  <a:gd name="T80" fmla="*/ 1027 w 1163"/>
                  <a:gd name="T81" fmla="*/ 142 h 450"/>
                  <a:gd name="T82" fmla="*/ 1081 w 1163"/>
                  <a:gd name="T83" fmla="*/ 151 h 450"/>
                  <a:gd name="T84" fmla="*/ 1129 w 1163"/>
                  <a:gd name="T85" fmla="*/ 167 h 450"/>
                  <a:gd name="T86" fmla="*/ 1159 w 1163"/>
                  <a:gd name="T87" fmla="*/ 203 h 450"/>
                  <a:gd name="T88" fmla="*/ 1157 w 1163"/>
                  <a:gd name="T89" fmla="*/ 261 h 450"/>
                  <a:gd name="T90" fmla="*/ 1155 w 1163"/>
                  <a:gd name="T91" fmla="*/ 321 h 450"/>
                  <a:gd name="T92" fmla="*/ 1151 w 1163"/>
                  <a:gd name="T93" fmla="*/ 379 h 450"/>
                  <a:gd name="T94" fmla="*/ 1131 w 1163"/>
                  <a:gd name="T95" fmla="*/ 432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63" h="450">
                    <a:moveTo>
                      <a:pt x="1123" y="444"/>
                    </a:moveTo>
                    <a:lnTo>
                      <a:pt x="1094" y="446"/>
                    </a:lnTo>
                    <a:lnTo>
                      <a:pt x="1064" y="447"/>
                    </a:lnTo>
                    <a:lnTo>
                      <a:pt x="1034" y="449"/>
                    </a:lnTo>
                    <a:lnTo>
                      <a:pt x="1005" y="450"/>
                    </a:lnTo>
                    <a:lnTo>
                      <a:pt x="976" y="450"/>
                    </a:lnTo>
                    <a:lnTo>
                      <a:pt x="946" y="450"/>
                    </a:lnTo>
                    <a:lnTo>
                      <a:pt x="916" y="449"/>
                    </a:lnTo>
                    <a:lnTo>
                      <a:pt x="888" y="447"/>
                    </a:lnTo>
                    <a:lnTo>
                      <a:pt x="859" y="444"/>
                    </a:lnTo>
                    <a:lnTo>
                      <a:pt x="831" y="440"/>
                    </a:lnTo>
                    <a:lnTo>
                      <a:pt x="802" y="435"/>
                    </a:lnTo>
                    <a:lnTo>
                      <a:pt x="774" y="429"/>
                    </a:lnTo>
                    <a:lnTo>
                      <a:pt x="748" y="422"/>
                    </a:lnTo>
                    <a:lnTo>
                      <a:pt x="722" y="413"/>
                    </a:lnTo>
                    <a:lnTo>
                      <a:pt x="696" y="401"/>
                    </a:lnTo>
                    <a:lnTo>
                      <a:pt x="671" y="390"/>
                    </a:lnTo>
                    <a:lnTo>
                      <a:pt x="672" y="379"/>
                    </a:lnTo>
                    <a:lnTo>
                      <a:pt x="672" y="368"/>
                    </a:lnTo>
                    <a:lnTo>
                      <a:pt x="673" y="357"/>
                    </a:lnTo>
                    <a:lnTo>
                      <a:pt x="672" y="347"/>
                    </a:lnTo>
                    <a:lnTo>
                      <a:pt x="671" y="337"/>
                    </a:lnTo>
                    <a:lnTo>
                      <a:pt x="670" y="327"/>
                    </a:lnTo>
                    <a:lnTo>
                      <a:pt x="668" y="317"/>
                    </a:lnTo>
                    <a:lnTo>
                      <a:pt x="666" y="307"/>
                    </a:lnTo>
                    <a:lnTo>
                      <a:pt x="662" y="298"/>
                    </a:lnTo>
                    <a:lnTo>
                      <a:pt x="659" y="289"/>
                    </a:lnTo>
                    <a:lnTo>
                      <a:pt x="655" y="280"/>
                    </a:lnTo>
                    <a:lnTo>
                      <a:pt x="650" y="271"/>
                    </a:lnTo>
                    <a:lnTo>
                      <a:pt x="644" y="263"/>
                    </a:lnTo>
                    <a:lnTo>
                      <a:pt x="638" y="253"/>
                    </a:lnTo>
                    <a:lnTo>
                      <a:pt x="632" y="245"/>
                    </a:lnTo>
                    <a:lnTo>
                      <a:pt x="625" y="238"/>
                    </a:lnTo>
                    <a:lnTo>
                      <a:pt x="615" y="228"/>
                    </a:lnTo>
                    <a:lnTo>
                      <a:pt x="605" y="221"/>
                    </a:lnTo>
                    <a:lnTo>
                      <a:pt x="593" y="214"/>
                    </a:lnTo>
                    <a:lnTo>
                      <a:pt x="582" y="209"/>
                    </a:lnTo>
                    <a:lnTo>
                      <a:pt x="570" y="206"/>
                    </a:lnTo>
                    <a:lnTo>
                      <a:pt x="556" y="203"/>
                    </a:lnTo>
                    <a:lnTo>
                      <a:pt x="543" y="201"/>
                    </a:lnTo>
                    <a:lnTo>
                      <a:pt x="530" y="199"/>
                    </a:lnTo>
                    <a:lnTo>
                      <a:pt x="516" y="198"/>
                    </a:lnTo>
                    <a:lnTo>
                      <a:pt x="503" y="198"/>
                    </a:lnTo>
                    <a:lnTo>
                      <a:pt x="489" y="198"/>
                    </a:lnTo>
                    <a:lnTo>
                      <a:pt x="476" y="198"/>
                    </a:lnTo>
                    <a:lnTo>
                      <a:pt x="463" y="198"/>
                    </a:lnTo>
                    <a:lnTo>
                      <a:pt x="450" y="198"/>
                    </a:lnTo>
                    <a:lnTo>
                      <a:pt x="438" y="198"/>
                    </a:lnTo>
                    <a:lnTo>
                      <a:pt x="425" y="198"/>
                    </a:lnTo>
                    <a:lnTo>
                      <a:pt x="415" y="207"/>
                    </a:lnTo>
                    <a:lnTo>
                      <a:pt x="406" y="218"/>
                    </a:lnTo>
                    <a:lnTo>
                      <a:pt x="396" y="230"/>
                    </a:lnTo>
                    <a:lnTo>
                      <a:pt x="387" y="243"/>
                    </a:lnTo>
                    <a:lnTo>
                      <a:pt x="378" y="256"/>
                    </a:lnTo>
                    <a:lnTo>
                      <a:pt x="369" y="271"/>
                    </a:lnTo>
                    <a:lnTo>
                      <a:pt x="360" y="284"/>
                    </a:lnTo>
                    <a:lnTo>
                      <a:pt x="350" y="297"/>
                    </a:lnTo>
                    <a:lnTo>
                      <a:pt x="340" y="310"/>
                    </a:lnTo>
                    <a:lnTo>
                      <a:pt x="329" y="321"/>
                    </a:lnTo>
                    <a:lnTo>
                      <a:pt x="319" y="331"/>
                    </a:lnTo>
                    <a:lnTo>
                      <a:pt x="307" y="340"/>
                    </a:lnTo>
                    <a:lnTo>
                      <a:pt x="294" y="346"/>
                    </a:lnTo>
                    <a:lnTo>
                      <a:pt x="281" y="350"/>
                    </a:lnTo>
                    <a:lnTo>
                      <a:pt x="267" y="352"/>
                    </a:lnTo>
                    <a:lnTo>
                      <a:pt x="253" y="351"/>
                    </a:lnTo>
                    <a:lnTo>
                      <a:pt x="236" y="347"/>
                    </a:lnTo>
                    <a:lnTo>
                      <a:pt x="218" y="343"/>
                    </a:lnTo>
                    <a:lnTo>
                      <a:pt x="201" y="339"/>
                    </a:lnTo>
                    <a:lnTo>
                      <a:pt x="183" y="335"/>
                    </a:lnTo>
                    <a:lnTo>
                      <a:pt x="165" y="331"/>
                    </a:lnTo>
                    <a:lnTo>
                      <a:pt x="148" y="327"/>
                    </a:lnTo>
                    <a:lnTo>
                      <a:pt x="130" y="323"/>
                    </a:lnTo>
                    <a:lnTo>
                      <a:pt x="113" y="318"/>
                    </a:lnTo>
                    <a:lnTo>
                      <a:pt x="97" y="312"/>
                    </a:lnTo>
                    <a:lnTo>
                      <a:pt x="81" y="306"/>
                    </a:lnTo>
                    <a:lnTo>
                      <a:pt x="65" y="298"/>
                    </a:lnTo>
                    <a:lnTo>
                      <a:pt x="51" y="290"/>
                    </a:lnTo>
                    <a:lnTo>
                      <a:pt x="37" y="281"/>
                    </a:lnTo>
                    <a:lnTo>
                      <a:pt x="23" y="270"/>
                    </a:lnTo>
                    <a:lnTo>
                      <a:pt x="11" y="257"/>
                    </a:lnTo>
                    <a:lnTo>
                      <a:pt x="1" y="244"/>
                    </a:lnTo>
                    <a:lnTo>
                      <a:pt x="2" y="229"/>
                    </a:lnTo>
                    <a:lnTo>
                      <a:pt x="2" y="213"/>
                    </a:lnTo>
                    <a:lnTo>
                      <a:pt x="2" y="196"/>
                    </a:lnTo>
                    <a:lnTo>
                      <a:pt x="1" y="179"/>
                    </a:lnTo>
                    <a:lnTo>
                      <a:pt x="1" y="162"/>
                    </a:lnTo>
                    <a:lnTo>
                      <a:pt x="0" y="144"/>
                    </a:lnTo>
                    <a:lnTo>
                      <a:pt x="0" y="127"/>
                    </a:lnTo>
                    <a:lnTo>
                      <a:pt x="1" y="110"/>
                    </a:lnTo>
                    <a:lnTo>
                      <a:pt x="2" y="92"/>
                    </a:lnTo>
                    <a:lnTo>
                      <a:pt x="5" y="75"/>
                    </a:lnTo>
                    <a:lnTo>
                      <a:pt x="8" y="60"/>
                    </a:lnTo>
                    <a:lnTo>
                      <a:pt x="13" y="45"/>
                    </a:lnTo>
                    <a:lnTo>
                      <a:pt x="20" y="32"/>
                    </a:lnTo>
                    <a:lnTo>
                      <a:pt x="29" y="19"/>
                    </a:lnTo>
                    <a:lnTo>
                      <a:pt x="41" y="9"/>
                    </a:lnTo>
                    <a:lnTo>
                      <a:pt x="55" y="0"/>
                    </a:lnTo>
                    <a:lnTo>
                      <a:pt x="78" y="2"/>
                    </a:lnTo>
                    <a:lnTo>
                      <a:pt x="101" y="3"/>
                    </a:lnTo>
                    <a:lnTo>
                      <a:pt x="126" y="4"/>
                    </a:lnTo>
                    <a:lnTo>
                      <a:pt x="150" y="5"/>
                    </a:lnTo>
                    <a:lnTo>
                      <a:pt x="176" y="6"/>
                    </a:lnTo>
                    <a:lnTo>
                      <a:pt x="200" y="7"/>
                    </a:lnTo>
                    <a:lnTo>
                      <a:pt x="224" y="9"/>
                    </a:lnTo>
                    <a:lnTo>
                      <a:pt x="248" y="12"/>
                    </a:lnTo>
                    <a:lnTo>
                      <a:pt x="271" y="16"/>
                    </a:lnTo>
                    <a:lnTo>
                      <a:pt x="293" y="21"/>
                    </a:lnTo>
                    <a:lnTo>
                      <a:pt x="315" y="29"/>
                    </a:lnTo>
                    <a:lnTo>
                      <a:pt x="335" y="38"/>
                    </a:lnTo>
                    <a:lnTo>
                      <a:pt x="354" y="49"/>
                    </a:lnTo>
                    <a:lnTo>
                      <a:pt x="370" y="63"/>
                    </a:lnTo>
                    <a:lnTo>
                      <a:pt x="385" y="79"/>
                    </a:lnTo>
                    <a:lnTo>
                      <a:pt x="399" y="99"/>
                    </a:lnTo>
                    <a:lnTo>
                      <a:pt x="404" y="102"/>
                    </a:lnTo>
                    <a:lnTo>
                      <a:pt x="410" y="105"/>
                    </a:lnTo>
                    <a:lnTo>
                      <a:pt x="415" y="111"/>
                    </a:lnTo>
                    <a:lnTo>
                      <a:pt x="421" y="116"/>
                    </a:lnTo>
                    <a:lnTo>
                      <a:pt x="426" y="121"/>
                    </a:lnTo>
                    <a:lnTo>
                      <a:pt x="433" y="126"/>
                    </a:lnTo>
                    <a:lnTo>
                      <a:pt x="439" y="131"/>
                    </a:lnTo>
                    <a:lnTo>
                      <a:pt x="444" y="136"/>
                    </a:lnTo>
                    <a:lnTo>
                      <a:pt x="450" y="140"/>
                    </a:lnTo>
                    <a:lnTo>
                      <a:pt x="456" y="143"/>
                    </a:lnTo>
                    <a:lnTo>
                      <a:pt x="462" y="146"/>
                    </a:lnTo>
                    <a:lnTo>
                      <a:pt x="467" y="147"/>
                    </a:lnTo>
                    <a:lnTo>
                      <a:pt x="473" y="148"/>
                    </a:lnTo>
                    <a:lnTo>
                      <a:pt x="479" y="146"/>
                    </a:lnTo>
                    <a:lnTo>
                      <a:pt x="485" y="143"/>
                    </a:lnTo>
                    <a:lnTo>
                      <a:pt x="492" y="139"/>
                    </a:lnTo>
                    <a:lnTo>
                      <a:pt x="501" y="141"/>
                    </a:lnTo>
                    <a:lnTo>
                      <a:pt x="510" y="144"/>
                    </a:lnTo>
                    <a:lnTo>
                      <a:pt x="520" y="147"/>
                    </a:lnTo>
                    <a:lnTo>
                      <a:pt x="529" y="150"/>
                    </a:lnTo>
                    <a:lnTo>
                      <a:pt x="538" y="154"/>
                    </a:lnTo>
                    <a:lnTo>
                      <a:pt x="547" y="157"/>
                    </a:lnTo>
                    <a:lnTo>
                      <a:pt x="556" y="160"/>
                    </a:lnTo>
                    <a:lnTo>
                      <a:pt x="567" y="164"/>
                    </a:lnTo>
                    <a:lnTo>
                      <a:pt x="576" y="167"/>
                    </a:lnTo>
                    <a:lnTo>
                      <a:pt x="585" y="170"/>
                    </a:lnTo>
                    <a:lnTo>
                      <a:pt x="595" y="172"/>
                    </a:lnTo>
                    <a:lnTo>
                      <a:pt x="604" y="175"/>
                    </a:lnTo>
                    <a:lnTo>
                      <a:pt x="614" y="176"/>
                    </a:lnTo>
                    <a:lnTo>
                      <a:pt x="624" y="178"/>
                    </a:lnTo>
                    <a:lnTo>
                      <a:pt x="634" y="178"/>
                    </a:lnTo>
                    <a:lnTo>
                      <a:pt x="645" y="179"/>
                    </a:lnTo>
                    <a:lnTo>
                      <a:pt x="657" y="153"/>
                    </a:lnTo>
                    <a:lnTo>
                      <a:pt x="672" y="132"/>
                    </a:lnTo>
                    <a:lnTo>
                      <a:pt x="689" y="117"/>
                    </a:lnTo>
                    <a:lnTo>
                      <a:pt x="709" y="106"/>
                    </a:lnTo>
                    <a:lnTo>
                      <a:pt x="730" y="99"/>
                    </a:lnTo>
                    <a:lnTo>
                      <a:pt x="752" y="96"/>
                    </a:lnTo>
                    <a:lnTo>
                      <a:pt x="774" y="96"/>
                    </a:lnTo>
                    <a:lnTo>
                      <a:pt x="798" y="98"/>
                    </a:lnTo>
                    <a:lnTo>
                      <a:pt x="823" y="102"/>
                    </a:lnTo>
                    <a:lnTo>
                      <a:pt x="848" y="108"/>
                    </a:lnTo>
                    <a:lnTo>
                      <a:pt x="873" y="114"/>
                    </a:lnTo>
                    <a:lnTo>
                      <a:pt x="897" y="119"/>
                    </a:lnTo>
                    <a:lnTo>
                      <a:pt x="921" y="124"/>
                    </a:lnTo>
                    <a:lnTo>
                      <a:pt x="945" y="129"/>
                    </a:lnTo>
                    <a:lnTo>
                      <a:pt x="968" y="131"/>
                    </a:lnTo>
                    <a:lnTo>
                      <a:pt x="990" y="132"/>
                    </a:lnTo>
                    <a:lnTo>
                      <a:pt x="1001" y="136"/>
                    </a:lnTo>
                    <a:lnTo>
                      <a:pt x="1014" y="139"/>
                    </a:lnTo>
                    <a:lnTo>
                      <a:pt x="1027" y="142"/>
                    </a:lnTo>
                    <a:lnTo>
                      <a:pt x="1040" y="144"/>
                    </a:lnTo>
                    <a:lnTo>
                      <a:pt x="1054" y="146"/>
                    </a:lnTo>
                    <a:lnTo>
                      <a:pt x="1067" y="148"/>
                    </a:lnTo>
                    <a:lnTo>
                      <a:pt x="1081" y="151"/>
                    </a:lnTo>
                    <a:lnTo>
                      <a:pt x="1095" y="154"/>
                    </a:lnTo>
                    <a:lnTo>
                      <a:pt x="1107" y="157"/>
                    </a:lnTo>
                    <a:lnTo>
                      <a:pt x="1119" y="161"/>
                    </a:lnTo>
                    <a:lnTo>
                      <a:pt x="1129" y="167"/>
                    </a:lnTo>
                    <a:lnTo>
                      <a:pt x="1139" y="173"/>
                    </a:lnTo>
                    <a:lnTo>
                      <a:pt x="1147" y="182"/>
                    </a:lnTo>
                    <a:lnTo>
                      <a:pt x="1154" y="192"/>
                    </a:lnTo>
                    <a:lnTo>
                      <a:pt x="1159" y="203"/>
                    </a:lnTo>
                    <a:lnTo>
                      <a:pt x="1163" y="218"/>
                    </a:lnTo>
                    <a:lnTo>
                      <a:pt x="1160" y="231"/>
                    </a:lnTo>
                    <a:lnTo>
                      <a:pt x="1158" y="246"/>
                    </a:lnTo>
                    <a:lnTo>
                      <a:pt x="1157" y="261"/>
                    </a:lnTo>
                    <a:lnTo>
                      <a:pt x="1156" y="276"/>
                    </a:lnTo>
                    <a:lnTo>
                      <a:pt x="1156" y="291"/>
                    </a:lnTo>
                    <a:lnTo>
                      <a:pt x="1156" y="306"/>
                    </a:lnTo>
                    <a:lnTo>
                      <a:pt x="1155" y="321"/>
                    </a:lnTo>
                    <a:lnTo>
                      <a:pt x="1155" y="336"/>
                    </a:lnTo>
                    <a:lnTo>
                      <a:pt x="1154" y="350"/>
                    </a:lnTo>
                    <a:lnTo>
                      <a:pt x="1153" y="365"/>
                    </a:lnTo>
                    <a:lnTo>
                      <a:pt x="1151" y="379"/>
                    </a:lnTo>
                    <a:lnTo>
                      <a:pt x="1147" y="393"/>
                    </a:lnTo>
                    <a:lnTo>
                      <a:pt x="1143" y="406"/>
                    </a:lnTo>
                    <a:lnTo>
                      <a:pt x="1138" y="420"/>
                    </a:lnTo>
                    <a:lnTo>
                      <a:pt x="1131" y="432"/>
                    </a:lnTo>
                    <a:lnTo>
                      <a:pt x="1123" y="444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6" name="Freeform 1048"/>
              <p:cNvSpPr>
                <a:spLocks/>
              </p:cNvSpPr>
              <p:nvPr/>
            </p:nvSpPr>
            <p:spPr bwMode="auto">
              <a:xfrm>
                <a:off x="3227" y="2595"/>
                <a:ext cx="56" cy="7"/>
              </a:xfrm>
              <a:custGeom>
                <a:avLst/>
                <a:gdLst>
                  <a:gd name="T0" fmla="*/ 452 w 452"/>
                  <a:gd name="T1" fmla="*/ 54 h 60"/>
                  <a:gd name="T2" fmla="*/ 423 w 452"/>
                  <a:gd name="T3" fmla="*/ 56 h 60"/>
                  <a:gd name="T4" fmla="*/ 393 w 452"/>
                  <a:gd name="T5" fmla="*/ 57 h 60"/>
                  <a:gd name="T6" fmla="*/ 363 w 452"/>
                  <a:gd name="T7" fmla="*/ 59 h 60"/>
                  <a:gd name="T8" fmla="*/ 334 w 452"/>
                  <a:gd name="T9" fmla="*/ 60 h 60"/>
                  <a:gd name="T10" fmla="*/ 305 w 452"/>
                  <a:gd name="T11" fmla="*/ 60 h 60"/>
                  <a:gd name="T12" fmla="*/ 275 w 452"/>
                  <a:gd name="T13" fmla="*/ 60 h 60"/>
                  <a:gd name="T14" fmla="*/ 245 w 452"/>
                  <a:gd name="T15" fmla="*/ 59 h 60"/>
                  <a:gd name="T16" fmla="*/ 217 w 452"/>
                  <a:gd name="T17" fmla="*/ 57 h 60"/>
                  <a:gd name="T18" fmla="*/ 188 w 452"/>
                  <a:gd name="T19" fmla="*/ 54 h 60"/>
                  <a:gd name="T20" fmla="*/ 160 w 452"/>
                  <a:gd name="T21" fmla="*/ 50 h 60"/>
                  <a:gd name="T22" fmla="*/ 131 w 452"/>
                  <a:gd name="T23" fmla="*/ 45 h 60"/>
                  <a:gd name="T24" fmla="*/ 103 w 452"/>
                  <a:gd name="T25" fmla="*/ 39 h 60"/>
                  <a:gd name="T26" fmla="*/ 77 w 452"/>
                  <a:gd name="T27" fmla="*/ 32 h 60"/>
                  <a:gd name="T28" fmla="*/ 51 w 452"/>
                  <a:gd name="T29" fmla="*/ 23 h 60"/>
                  <a:gd name="T30" fmla="*/ 25 w 452"/>
                  <a:gd name="T31" fmla="*/ 11 h 60"/>
                  <a:gd name="T32" fmla="*/ 0 w 452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2" h="60">
                    <a:moveTo>
                      <a:pt x="452" y="54"/>
                    </a:moveTo>
                    <a:lnTo>
                      <a:pt x="423" y="56"/>
                    </a:lnTo>
                    <a:lnTo>
                      <a:pt x="393" y="57"/>
                    </a:lnTo>
                    <a:lnTo>
                      <a:pt x="363" y="59"/>
                    </a:lnTo>
                    <a:lnTo>
                      <a:pt x="334" y="60"/>
                    </a:lnTo>
                    <a:lnTo>
                      <a:pt x="305" y="60"/>
                    </a:lnTo>
                    <a:lnTo>
                      <a:pt x="275" y="60"/>
                    </a:lnTo>
                    <a:lnTo>
                      <a:pt x="245" y="59"/>
                    </a:lnTo>
                    <a:lnTo>
                      <a:pt x="217" y="57"/>
                    </a:lnTo>
                    <a:lnTo>
                      <a:pt x="188" y="54"/>
                    </a:lnTo>
                    <a:lnTo>
                      <a:pt x="160" y="50"/>
                    </a:lnTo>
                    <a:lnTo>
                      <a:pt x="131" y="45"/>
                    </a:lnTo>
                    <a:lnTo>
                      <a:pt x="103" y="39"/>
                    </a:lnTo>
                    <a:lnTo>
                      <a:pt x="77" y="32"/>
                    </a:lnTo>
                    <a:lnTo>
                      <a:pt x="51" y="23"/>
                    </a:lnTo>
                    <a:lnTo>
                      <a:pt x="25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7" name="Freeform 1049"/>
              <p:cNvSpPr>
                <a:spLocks/>
              </p:cNvSpPr>
              <p:nvPr/>
            </p:nvSpPr>
            <p:spPr bwMode="auto">
              <a:xfrm>
                <a:off x="3221" y="2576"/>
                <a:ext cx="6" cy="19"/>
              </a:xfrm>
              <a:custGeom>
                <a:avLst/>
                <a:gdLst>
                  <a:gd name="T0" fmla="*/ 46 w 48"/>
                  <a:gd name="T1" fmla="*/ 152 h 152"/>
                  <a:gd name="T2" fmla="*/ 47 w 48"/>
                  <a:gd name="T3" fmla="*/ 141 h 152"/>
                  <a:gd name="T4" fmla="*/ 47 w 48"/>
                  <a:gd name="T5" fmla="*/ 130 h 152"/>
                  <a:gd name="T6" fmla="*/ 48 w 48"/>
                  <a:gd name="T7" fmla="*/ 119 h 152"/>
                  <a:gd name="T8" fmla="*/ 47 w 48"/>
                  <a:gd name="T9" fmla="*/ 109 h 152"/>
                  <a:gd name="T10" fmla="*/ 46 w 48"/>
                  <a:gd name="T11" fmla="*/ 99 h 152"/>
                  <a:gd name="T12" fmla="*/ 45 w 48"/>
                  <a:gd name="T13" fmla="*/ 89 h 152"/>
                  <a:gd name="T14" fmla="*/ 43 w 48"/>
                  <a:gd name="T15" fmla="*/ 79 h 152"/>
                  <a:gd name="T16" fmla="*/ 41 w 48"/>
                  <a:gd name="T17" fmla="*/ 69 h 152"/>
                  <a:gd name="T18" fmla="*/ 37 w 48"/>
                  <a:gd name="T19" fmla="*/ 60 h 152"/>
                  <a:gd name="T20" fmla="*/ 34 w 48"/>
                  <a:gd name="T21" fmla="*/ 51 h 152"/>
                  <a:gd name="T22" fmla="*/ 30 w 48"/>
                  <a:gd name="T23" fmla="*/ 42 h 152"/>
                  <a:gd name="T24" fmla="*/ 25 w 48"/>
                  <a:gd name="T25" fmla="*/ 33 h 152"/>
                  <a:gd name="T26" fmla="*/ 19 w 48"/>
                  <a:gd name="T27" fmla="*/ 25 h 152"/>
                  <a:gd name="T28" fmla="*/ 13 w 48"/>
                  <a:gd name="T29" fmla="*/ 15 h 152"/>
                  <a:gd name="T30" fmla="*/ 7 w 48"/>
                  <a:gd name="T31" fmla="*/ 7 h 152"/>
                  <a:gd name="T32" fmla="*/ 0 w 48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152">
                    <a:moveTo>
                      <a:pt x="46" y="152"/>
                    </a:moveTo>
                    <a:lnTo>
                      <a:pt x="47" y="141"/>
                    </a:lnTo>
                    <a:lnTo>
                      <a:pt x="47" y="130"/>
                    </a:lnTo>
                    <a:lnTo>
                      <a:pt x="48" y="119"/>
                    </a:lnTo>
                    <a:lnTo>
                      <a:pt x="47" y="109"/>
                    </a:lnTo>
                    <a:lnTo>
                      <a:pt x="46" y="99"/>
                    </a:lnTo>
                    <a:lnTo>
                      <a:pt x="45" y="89"/>
                    </a:lnTo>
                    <a:lnTo>
                      <a:pt x="43" y="79"/>
                    </a:lnTo>
                    <a:lnTo>
                      <a:pt x="41" y="69"/>
                    </a:lnTo>
                    <a:lnTo>
                      <a:pt x="37" y="60"/>
                    </a:lnTo>
                    <a:lnTo>
                      <a:pt x="34" y="51"/>
                    </a:lnTo>
                    <a:lnTo>
                      <a:pt x="30" y="42"/>
                    </a:lnTo>
                    <a:lnTo>
                      <a:pt x="25" y="33"/>
                    </a:lnTo>
                    <a:lnTo>
                      <a:pt x="19" y="25"/>
                    </a:lnTo>
                    <a:lnTo>
                      <a:pt x="13" y="15"/>
                    </a:lnTo>
                    <a:lnTo>
                      <a:pt x="7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8" name="Freeform 1050"/>
              <p:cNvSpPr>
                <a:spLocks/>
              </p:cNvSpPr>
              <p:nvPr/>
            </p:nvSpPr>
            <p:spPr bwMode="auto">
              <a:xfrm>
                <a:off x="3196" y="2571"/>
                <a:ext cx="25" cy="5"/>
              </a:xfrm>
              <a:custGeom>
                <a:avLst/>
                <a:gdLst>
                  <a:gd name="T0" fmla="*/ 200 w 200"/>
                  <a:gd name="T1" fmla="*/ 40 h 40"/>
                  <a:gd name="T2" fmla="*/ 190 w 200"/>
                  <a:gd name="T3" fmla="*/ 30 h 40"/>
                  <a:gd name="T4" fmla="*/ 180 w 200"/>
                  <a:gd name="T5" fmla="*/ 23 h 40"/>
                  <a:gd name="T6" fmla="*/ 168 w 200"/>
                  <a:gd name="T7" fmla="*/ 16 h 40"/>
                  <a:gd name="T8" fmla="*/ 157 w 200"/>
                  <a:gd name="T9" fmla="*/ 11 h 40"/>
                  <a:gd name="T10" fmla="*/ 145 w 200"/>
                  <a:gd name="T11" fmla="*/ 8 h 40"/>
                  <a:gd name="T12" fmla="*/ 131 w 200"/>
                  <a:gd name="T13" fmla="*/ 5 h 40"/>
                  <a:gd name="T14" fmla="*/ 118 w 200"/>
                  <a:gd name="T15" fmla="*/ 3 h 40"/>
                  <a:gd name="T16" fmla="*/ 105 w 200"/>
                  <a:gd name="T17" fmla="*/ 1 h 40"/>
                  <a:gd name="T18" fmla="*/ 91 w 200"/>
                  <a:gd name="T19" fmla="*/ 0 h 40"/>
                  <a:gd name="T20" fmla="*/ 78 w 200"/>
                  <a:gd name="T21" fmla="*/ 0 h 40"/>
                  <a:gd name="T22" fmla="*/ 64 w 200"/>
                  <a:gd name="T23" fmla="*/ 0 h 40"/>
                  <a:gd name="T24" fmla="*/ 51 w 200"/>
                  <a:gd name="T25" fmla="*/ 0 h 40"/>
                  <a:gd name="T26" fmla="*/ 38 w 200"/>
                  <a:gd name="T27" fmla="*/ 0 h 40"/>
                  <a:gd name="T28" fmla="*/ 25 w 200"/>
                  <a:gd name="T29" fmla="*/ 0 h 40"/>
                  <a:gd name="T30" fmla="*/ 13 w 200"/>
                  <a:gd name="T31" fmla="*/ 0 h 40"/>
                  <a:gd name="T32" fmla="*/ 0 w 200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40">
                    <a:moveTo>
                      <a:pt x="200" y="40"/>
                    </a:moveTo>
                    <a:lnTo>
                      <a:pt x="190" y="30"/>
                    </a:lnTo>
                    <a:lnTo>
                      <a:pt x="180" y="23"/>
                    </a:lnTo>
                    <a:lnTo>
                      <a:pt x="168" y="16"/>
                    </a:lnTo>
                    <a:lnTo>
                      <a:pt x="157" y="11"/>
                    </a:lnTo>
                    <a:lnTo>
                      <a:pt x="145" y="8"/>
                    </a:lnTo>
                    <a:lnTo>
                      <a:pt x="131" y="5"/>
                    </a:lnTo>
                    <a:lnTo>
                      <a:pt x="118" y="3"/>
                    </a:lnTo>
                    <a:lnTo>
                      <a:pt x="105" y="1"/>
                    </a:lnTo>
                    <a:lnTo>
                      <a:pt x="91" y="0"/>
                    </a:lnTo>
                    <a:lnTo>
                      <a:pt x="78" y="0"/>
                    </a:lnTo>
                    <a:lnTo>
                      <a:pt x="64" y="0"/>
                    </a:lnTo>
                    <a:lnTo>
                      <a:pt x="51" y="0"/>
                    </a:lnTo>
                    <a:lnTo>
                      <a:pt x="38" y="0"/>
                    </a:lnTo>
                    <a:lnTo>
                      <a:pt x="25" y="0"/>
                    </a:ln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79" name="Freeform 1051"/>
              <p:cNvSpPr>
                <a:spLocks/>
              </p:cNvSpPr>
              <p:nvPr/>
            </p:nvSpPr>
            <p:spPr bwMode="auto">
              <a:xfrm>
                <a:off x="3174" y="2571"/>
                <a:ext cx="22" cy="19"/>
              </a:xfrm>
              <a:custGeom>
                <a:avLst/>
                <a:gdLst>
                  <a:gd name="T0" fmla="*/ 172 w 172"/>
                  <a:gd name="T1" fmla="*/ 0 h 154"/>
                  <a:gd name="T2" fmla="*/ 162 w 172"/>
                  <a:gd name="T3" fmla="*/ 9 h 154"/>
                  <a:gd name="T4" fmla="*/ 153 w 172"/>
                  <a:gd name="T5" fmla="*/ 20 h 154"/>
                  <a:gd name="T6" fmla="*/ 143 w 172"/>
                  <a:gd name="T7" fmla="*/ 32 h 154"/>
                  <a:gd name="T8" fmla="*/ 134 w 172"/>
                  <a:gd name="T9" fmla="*/ 45 h 154"/>
                  <a:gd name="T10" fmla="*/ 125 w 172"/>
                  <a:gd name="T11" fmla="*/ 58 h 154"/>
                  <a:gd name="T12" fmla="*/ 116 w 172"/>
                  <a:gd name="T13" fmla="*/ 73 h 154"/>
                  <a:gd name="T14" fmla="*/ 107 w 172"/>
                  <a:gd name="T15" fmla="*/ 86 h 154"/>
                  <a:gd name="T16" fmla="*/ 97 w 172"/>
                  <a:gd name="T17" fmla="*/ 99 h 154"/>
                  <a:gd name="T18" fmla="*/ 87 w 172"/>
                  <a:gd name="T19" fmla="*/ 112 h 154"/>
                  <a:gd name="T20" fmla="*/ 76 w 172"/>
                  <a:gd name="T21" fmla="*/ 123 h 154"/>
                  <a:gd name="T22" fmla="*/ 66 w 172"/>
                  <a:gd name="T23" fmla="*/ 133 h 154"/>
                  <a:gd name="T24" fmla="*/ 54 w 172"/>
                  <a:gd name="T25" fmla="*/ 142 h 154"/>
                  <a:gd name="T26" fmla="*/ 41 w 172"/>
                  <a:gd name="T27" fmla="*/ 148 h 154"/>
                  <a:gd name="T28" fmla="*/ 28 w 172"/>
                  <a:gd name="T29" fmla="*/ 152 h 154"/>
                  <a:gd name="T30" fmla="*/ 14 w 172"/>
                  <a:gd name="T31" fmla="*/ 154 h 154"/>
                  <a:gd name="T32" fmla="*/ 0 w 172"/>
                  <a:gd name="T33" fmla="*/ 153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154">
                    <a:moveTo>
                      <a:pt x="172" y="0"/>
                    </a:moveTo>
                    <a:lnTo>
                      <a:pt x="162" y="9"/>
                    </a:lnTo>
                    <a:lnTo>
                      <a:pt x="153" y="20"/>
                    </a:lnTo>
                    <a:lnTo>
                      <a:pt x="143" y="32"/>
                    </a:lnTo>
                    <a:lnTo>
                      <a:pt x="134" y="45"/>
                    </a:lnTo>
                    <a:lnTo>
                      <a:pt x="125" y="58"/>
                    </a:lnTo>
                    <a:lnTo>
                      <a:pt x="116" y="73"/>
                    </a:lnTo>
                    <a:lnTo>
                      <a:pt x="107" y="86"/>
                    </a:lnTo>
                    <a:lnTo>
                      <a:pt x="97" y="99"/>
                    </a:lnTo>
                    <a:lnTo>
                      <a:pt x="87" y="112"/>
                    </a:lnTo>
                    <a:lnTo>
                      <a:pt x="76" y="123"/>
                    </a:lnTo>
                    <a:lnTo>
                      <a:pt x="66" y="133"/>
                    </a:lnTo>
                    <a:lnTo>
                      <a:pt x="54" y="142"/>
                    </a:lnTo>
                    <a:lnTo>
                      <a:pt x="41" y="148"/>
                    </a:lnTo>
                    <a:lnTo>
                      <a:pt x="28" y="152"/>
                    </a:lnTo>
                    <a:lnTo>
                      <a:pt x="14" y="154"/>
                    </a:lnTo>
                    <a:lnTo>
                      <a:pt x="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0" name="Freeform 1052"/>
              <p:cNvSpPr>
                <a:spLocks/>
              </p:cNvSpPr>
              <p:nvPr/>
            </p:nvSpPr>
            <p:spPr bwMode="auto">
              <a:xfrm>
                <a:off x="3143" y="2577"/>
                <a:ext cx="31" cy="13"/>
              </a:xfrm>
              <a:custGeom>
                <a:avLst/>
                <a:gdLst>
                  <a:gd name="T0" fmla="*/ 252 w 252"/>
                  <a:gd name="T1" fmla="*/ 107 h 107"/>
                  <a:gd name="T2" fmla="*/ 235 w 252"/>
                  <a:gd name="T3" fmla="*/ 103 h 107"/>
                  <a:gd name="T4" fmla="*/ 217 w 252"/>
                  <a:gd name="T5" fmla="*/ 99 h 107"/>
                  <a:gd name="T6" fmla="*/ 200 w 252"/>
                  <a:gd name="T7" fmla="*/ 95 h 107"/>
                  <a:gd name="T8" fmla="*/ 182 w 252"/>
                  <a:gd name="T9" fmla="*/ 91 h 107"/>
                  <a:gd name="T10" fmla="*/ 164 w 252"/>
                  <a:gd name="T11" fmla="*/ 87 h 107"/>
                  <a:gd name="T12" fmla="*/ 147 w 252"/>
                  <a:gd name="T13" fmla="*/ 83 h 107"/>
                  <a:gd name="T14" fmla="*/ 129 w 252"/>
                  <a:gd name="T15" fmla="*/ 79 h 107"/>
                  <a:gd name="T16" fmla="*/ 112 w 252"/>
                  <a:gd name="T17" fmla="*/ 74 h 107"/>
                  <a:gd name="T18" fmla="*/ 96 w 252"/>
                  <a:gd name="T19" fmla="*/ 68 h 107"/>
                  <a:gd name="T20" fmla="*/ 80 w 252"/>
                  <a:gd name="T21" fmla="*/ 62 h 107"/>
                  <a:gd name="T22" fmla="*/ 64 w 252"/>
                  <a:gd name="T23" fmla="*/ 54 h 107"/>
                  <a:gd name="T24" fmla="*/ 50 w 252"/>
                  <a:gd name="T25" fmla="*/ 46 h 107"/>
                  <a:gd name="T26" fmla="*/ 36 w 252"/>
                  <a:gd name="T27" fmla="*/ 37 h 107"/>
                  <a:gd name="T28" fmla="*/ 22 w 252"/>
                  <a:gd name="T29" fmla="*/ 26 h 107"/>
                  <a:gd name="T30" fmla="*/ 10 w 252"/>
                  <a:gd name="T31" fmla="*/ 13 h 107"/>
                  <a:gd name="T32" fmla="*/ 0 w 252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107">
                    <a:moveTo>
                      <a:pt x="252" y="107"/>
                    </a:moveTo>
                    <a:lnTo>
                      <a:pt x="235" y="103"/>
                    </a:lnTo>
                    <a:lnTo>
                      <a:pt x="217" y="99"/>
                    </a:lnTo>
                    <a:lnTo>
                      <a:pt x="200" y="95"/>
                    </a:lnTo>
                    <a:lnTo>
                      <a:pt x="182" y="91"/>
                    </a:lnTo>
                    <a:lnTo>
                      <a:pt x="164" y="87"/>
                    </a:lnTo>
                    <a:lnTo>
                      <a:pt x="147" y="83"/>
                    </a:lnTo>
                    <a:lnTo>
                      <a:pt x="129" y="79"/>
                    </a:lnTo>
                    <a:lnTo>
                      <a:pt x="112" y="74"/>
                    </a:lnTo>
                    <a:lnTo>
                      <a:pt x="96" y="68"/>
                    </a:lnTo>
                    <a:lnTo>
                      <a:pt x="80" y="62"/>
                    </a:lnTo>
                    <a:lnTo>
                      <a:pt x="64" y="54"/>
                    </a:lnTo>
                    <a:lnTo>
                      <a:pt x="50" y="46"/>
                    </a:lnTo>
                    <a:lnTo>
                      <a:pt x="36" y="37"/>
                    </a:lnTo>
                    <a:lnTo>
                      <a:pt x="22" y="26"/>
                    </a:lnTo>
                    <a:lnTo>
                      <a:pt x="10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1" name="Freeform 1053"/>
              <p:cNvSpPr>
                <a:spLocks/>
              </p:cNvSpPr>
              <p:nvPr/>
            </p:nvSpPr>
            <p:spPr bwMode="auto">
              <a:xfrm>
                <a:off x="3143" y="2546"/>
                <a:ext cx="6" cy="31"/>
              </a:xfrm>
              <a:custGeom>
                <a:avLst/>
                <a:gdLst>
                  <a:gd name="T0" fmla="*/ 1 w 55"/>
                  <a:gd name="T1" fmla="*/ 244 h 244"/>
                  <a:gd name="T2" fmla="*/ 2 w 55"/>
                  <a:gd name="T3" fmla="*/ 229 h 244"/>
                  <a:gd name="T4" fmla="*/ 2 w 55"/>
                  <a:gd name="T5" fmla="*/ 213 h 244"/>
                  <a:gd name="T6" fmla="*/ 2 w 55"/>
                  <a:gd name="T7" fmla="*/ 196 h 244"/>
                  <a:gd name="T8" fmla="*/ 1 w 55"/>
                  <a:gd name="T9" fmla="*/ 179 h 244"/>
                  <a:gd name="T10" fmla="*/ 1 w 55"/>
                  <a:gd name="T11" fmla="*/ 162 h 244"/>
                  <a:gd name="T12" fmla="*/ 0 w 55"/>
                  <a:gd name="T13" fmla="*/ 144 h 244"/>
                  <a:gd name="T14" fmla="*/ 0 w 55"/>
                  <a:gd name="T15" fmla="*/ 127 h 244"/>
                  <a:gd name="T16" fmla="*/ 1 w 55"/>
                  <a:gd name="T17" fmla="*/ 110 h 244"/>
                  <a:gd name="T18" fmla="*/ 2 w 55"/>
                  <a:gd name="T19" fmla="*/ 92 h 244"/>
                  <a:gd name="T20" fmla="*/ 5 w 55"/>
                  <a:gd name="T21" fmla="*/ 75 h 244"/>
                  <a:gd name="T22" fmla="*/ 8 w 55"/>
                  <a:gd name="T23" fmla="*/ 60 h 244"/>
                  <a:gd name="T24" fmla="*/ 13 w 55"/>
                  <a:gd name="T25" fmla="*/ 45 h 244"/>
                  <a:gd name="T26" fmla="*/ 20 w 55"/>
                  <a:gd name="T27" fmla="*/ 32 h 244"/>
                  <a:gd name="T28" fmla="*/ 29 w 55"/>
                  <a:gd name="T29" fmla="*/ 19 h 244"/>
                  <a:gd name="T30" fmla="*/ 41 w 55"/>
                  <a:gd name="T31" fmla="*/ 9 h 244"/>
                  <a:gd name="T32" fmla="*/ 55 w 55"/>
                  <a:gd name="T3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244">
                    <a:moveTo>
                      <a:pt x="1" y="244"/>
                    </a:moveTo>
                    <a:lnTo>
                      <a:pt x="2" y="229"/>
                    </a:lnTo>
                    <a:lnTo>
                      <a:pt x="2" y="213"/>
                    </a:lnTo>
                    <a:lnTo>
                      <a:pt x="2" y="196"/>
                    </a:lnTo>
                    <a:lnTo>
                      <a:pt x="1" y="179"/>
                    </a:lnTo>
                    <a:lnTo>
                      <a:pt x="1" y="162"/>
                    </a:lnTo>
                    <a:lnTo>
                      <a:pt x="0" y="144"/>
                    </a:lnTo>
                    <a:lnTo>
                      <a:pt x="0" y="127"/>
                    </a:lnTo>
                    <a:lnTo>
                      <a:pt x="1" y="110"/>
                    </a:lnTo>
                    <a:lnTo>
                      <a:pt x="2" y="92"/>
                    </a:lnTo>
                    <a:lnTo>
                      <a:pt x="5" y="75"/>
                    </a:lnTo>
                    <a:lnTo>
                      <a:pt x="8" y="60"/>
                    </a:lnTo>
                    <a:lnTo>
                      <a:pt x="13" y="45"/>
                    </a:lnTo>
                    <a:lnTo>
                      <a:pt x="20" y="32"/>
                    </a:lnTo>
                    <a:lnTo>
                      <a:pt x="29" y="19"/>
                    </a:lnTo>
                    <a:lnTo>
                      <a:pt x="41" y="9"/>
                    </a:lnTo>
                    <a:lnTo>
                      <a:pt x="5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2" name="Freeform 1054"/>
              <p:cNvSpPr>
                <a:spLocks/>
              </p:cNvSpPr>
              <p:nvPr/>
            </p:nvSpPr>
            <p:spPr bwMode="auto">
              <a:xfrm>
                <a:off x="3149" y="2546"/>
                <a:ext cx="44" cy="13"/>
              </a:xfrm>
              <a:custGeom>
                <a:avLst/>
                <a:gdLst>
                  <a:gd name="T0" fmla="*/ 0 w 344"/>
                  <a:gd name="T1" fmla="*/ 0 h 99"/>
                  <a:gd name="T2" fmla="*/ 23 w 344"/>
                  <a:gd name="T3" fmla="*/ 2 h 99"/>
                  <a:gd name="T4" fmla="*/ 46 w 344"/>
                  <a:gd name="T5" fmla="*/ 3 h 99"/>
                  <a:gd name="T6" fmla="*/ 71 w 344"/>
                  <a:gd name="T7" fmla="*/ 4 h 99"/>
                  <a:gd name="T8" fmla="*/ 95 w 344"/>
                  <a:gd name="T9" fmla="*/ 5 h 99"/>
                  <a:gd name="T10" fmla="*/ 121 w 344"/>
                  <a:gd name="T11" fmla="*/ 6 h 99"/>
                  <a:gd name="T12" fmla="*/ 145 w 344"/>
                  <a:gd name="T13" fmla="*/ 7 h 99"/>
                  <a:gd name="T14" fmla="*/ 169 w 344"/>
                  <a:gd name="T15" fmla="*/ 9 h 99"/>
                  <a:gd name="T16" fmla="*/ 193 w 344"/>
                  <a:gd name="T17" fmla="*/ 12 h 99"/>
                  <a:gd name="T18" fmla="*/ 216 w 344"/>
                  <a:gd name="T19" fmla="*/ 16 h 99"/>
                  <a:gd name="T20" fmla="*/ 238 w 344"/>
                  <a:gd name="T21" fmla="*/ 21 h 99"/>
                  <a:gd name="T22" fmla="*/ 260 w 344"/>
                  <a:gd name="T23" fmla="*/ 29 h 99"/>
                  <a:gd name="T24" fmla="*/ 280 w 344"/>
                  <a:gd name="T25" fmla="*/ 38 h 99"/>
                  <a:gd name="T26" fmla="*/ 299 w 344"/>
                  <a:gd name="T27" fmla="*/ 49 h 99"/>
                  <a:gd name="T28" fmla="*/ 315 w 344"/>
                  <a:gd name="T29" fmla="*/ 63 h 99"/>
                  <a:gd name="T30" fmla="*/ 330 w 344"/>
                  <a:gd name="T31" fmla="*/ 79 h 99"/>
                  <a:gd name="T32" fmla="*/ 344 w 344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99">
                    <a:moveTo>
                      <a:pt x="0" y="0"/>
                    </a:moveTo>
                    <a:lnTo>
                      <a:pt x="23" y="2"/>
                    </a:lnTo>
                    <a:lnTo>
                      <a:pt x="46" y="3"/>
                    </a:lnTo>
                    <a:lnTo>
                      <a:pt x="71" y="4"/>
                    </a:lnTo>
                    <a:lnTo>
                      <a:pt x="95" y="5"/>
                    </a:lnTo>
                    <a:lnTo>
                      <a:pt x="121" y="6"/>
                    </a:lnTo>
                    <a:lnTo>
                      <a:pt x="145" y="7"/>
                    </a:lnTo>
                    <a:lnTo>
                      <a:pt x="169" y="9"/>
                    </a:lnTo>
                    <a:lnTo>
                      <a:pt x="193" y="12"/>
                    </a:lnTo>
                    <a:lnTo>
                      <a:pt x="216" y="16"/>
                    </a:lnTo>
                    <a:lnTo>
                      <a:pt x="238" y="21"/>
                    </a:lnTo>
                    <a:lnTo>
                      <a:pt x="260" y="29"/>
                    </a:lnTo>
                    <a:lnTo>
                      <a:pt x="280" y="38"/>
                    </a:lnTo>
                    <a:lnTo>
                      <a:pt x="299" y="49"/>
                    </a:lnTo>
                    <a:lnTo>
                      <a:pt x="315" y="63"/>
                    </a:lnTo>
                    <a:lnTo>
                      <a:pt x="330" y="79"/>
                    </a:lnTo>
                    <a:lnTo>
                      <a:pt x="344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3" name="Freeform 1055"/>
              <p:cNvSpPr>
                <a:spLocks/>
              </p:cNvSpPr>
              <p:nvPr/>
            </p:nvSpPr>
            <p:spPr bwMode="auto">
              <a:xfrm>
                <a:off x="3193" y="2559"/>
                <a:ext cx="11" cy="6"/>
              </a:xfrm>
              <a:custGeom>
                <a:avLst/>
                <a:gdLst>
                  <a:gd name="T0" fmla="*/ 0 w 93"/>
                  <a:gd name="T1" fmla="*/ 0 h 49"/>
                  <a:gd name="T2" fmla="*/ 5 w 93"/>
                  <a:gd name="T3" fmla="*/ 3 h 49"/>
                  <a:gd name="T4" fmla="*/ 11 w 93"/>
                  <a:gd name="T5" fmla="*/ 6 h 49"/>
                  <a:gd name="T6" fmla="*/ 16 w 93"/>
                  <a:gd name="T7" fmla="*/ 12 h 49"/>
                  <a:gd name="T8" fmla="*/ 22 w 93"/>
                  <a:gd name="T9" fmla="*/ 17 h 49"/>
                  <a:gd name="T10" fmla="*/ 27 w 93"/>
                  <a:gd name="T11" fmla="*/ 22 h 49"/>
                  <a:gd name="T12" fmla="*/ 34 w 93"/>
                  <a:gd name="T13" fmla="*/ 27 h 49"/>
                  <a:gd name="T14" fmla="*/ 40 w 93"/>
                  <a:gd name="T15" fmla="*/ 32 h 49"/>
                  <a:gd name="T16" fmla="*/ 45 w 93"/>
                  <a:gd name="T17" fmla="*/ 37 h 49"/>
                  <a:gd name="T18" fmla="*/ 51 w 93"/>
                  <a:gd name="T19" fmla="*/ 41 h 49"/>
                  <a:gd name="T20" fmla="*/ 57 w 93"/>
                  <a:gd name="T21" fmla="*/ 44 h 49"/>
                  <a:gd name="T22" fmla="*/ 63 w 93"/>
                  <a:gd name="T23" fmla="*/ 47 h 49"/>
                  <a:gd name="T24" fmla="*/ 68 w 93"/>
                  <a:gd name="T25" fmla="*/ 48 h 49"/>
                  <a:gd name="T26" fmla="*/ 74 w 93"/>
                  <a:gd name="T27" fmla="*/ 49 h 49"/>
                  <a:gd name="T28" fmla="*/ 80 w 93"/>
                  <a:gd name="T29" fmla="*/ 47 h 49"/>
                  <a:gd name="T30" fmla="*/ 86 w 93"/>
                  <a:gd name="T31" fmla="*/ 44 h 49"/>
                  <a:gd name="T32" fmla="*/ 93 w 93"/>
                  <a:gd name="T33" fmla="*/ 4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9">
                    <a:moveTo>
                      <a:pt x="0" y="0"/>
                    </a:moveTo>
                    <a:lnTo>
                      <a:pt x="5" y="3"/>
                    </a:lnTo>
                    <a:lnTo>
                      <a:pt x="11" y="6"/>
                    </a:lnTo>
                    <a:lnTo>
                      <a:pt x="16" y="12"/>
                    </a:lnTo>
                    <a:lnTo>
                      <a:pt x="22" y="17"/>
                    </a:lnTo>
                    <a:lnTo>
                      <a:pt x="27" y="22"/>
                    </a:lnTo>
                    <a:lnTo>
                      <a:pt x="34" y="27"/>
                    </a:lnTo>
                    <a:lnTo>
                      <a:pt x="40" y="32"/>
                    </a:lnTo>
                    <a:lnTo>
                      <a:pt x="45" y="37"/>
                    </a:lnTo>
                    <a:lnTo>
                      <a:pt x="51" y="41"/>
                    </a:lnTo>
                    <a:lnTo>
                      <a:pt x="57" y="44"/>
                    </a:lnTo>
                    <a:lnTo>
                      <a:pt x="63" y="47"/>
                    </a:lnTo>
                    <a:lnTo>
                      <a:pt x="68" y="48"/>
                    </a:lnTo>
                    <a:lnTo>
                      <a:pt x="74" y="49"/>
                    </a:lnTo>
                    <a:lnTo>
                      <a:pt x="80" y="47"/>
                    </a:lnTo>
                    <a:lnTo>
                      <a:pt x="86" y="44"/>
                    </a:lnTo>
                    <a:lnTo>
                      <a:pt x="93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4" name="Freeform 1056"/>
              <p:cNvSpPr>
                <a:spLocks/>
              </p:cNvSpPr>
              <p:nvPr/>
            </p:nvSpPr>
            <p:spPr bwMode="auto">
              <a:xfrm>
                <a:off x="3204" y="2564"/>
                <a:ext cx="19" cy="5"/>
              </a:xfrm>
              <a:custGeom>
                <a:avLst/>
                <a:gdLst>
                  <a:gd name="T0" fmla="*/ 0 w 153"/>
                  <a:gd name="T1" fmla="*/ 0 h 40"/>
                  <a:gd name="T2" fmla="*/ 9 w 153"/>
                  <a:gd name="T3" fmla="*/ 2 h 40"/>
                  <a:gd name="T4" fmla="*/ 18 w 153"/>
                  <a:gd name="T5" fmla="*/ 5 h 40"/>
                  <a:gd name="T6" fmla="*/ 28 w 153"/>
                  <a:gd name="T7" fmla="*/ 8 h 40"/>
                  <a:gd name="T8" fmla="*/ 37 w 153"/>
                  <a:gd name="T9" fmla="*/ 11 h 40"/>
                  <a:gd name="T10" fmla="*/ 46 w 153"/>
                  <a:gd name="T11" fmla="*/ 15 h 40"/>
                  <a:gd name="T12" fmla="*/ 55 w 153"/>
                  <a:gd name="T13" fmla="*/ 18 h 40"/>
                  <a:gd name="T14" fmla="*/ 64 w 153"/>
                  <a:gd name="T15" fmla="*/ 21 h 40"/>
                  <a:gd name="T16" fmla="*/ 75 w 153"/>
                  <a:gd name="T17" fmla="*/ 25 h 40"/>
                  <a:gd name="T18" fmla="*/ 84 w 153"/>
                  <a:gd name="T19" fmla="*/ 28 h 40"/>
                  <a:gd name="T20" fmla="*/ 93 w 153"/>
                  <a:gd name="T21" fmla="*/ 31 h 40"/>
                  <a:gd name="T22" fmla="*/ 103 w 153"/>
                  <a:gd name="T23" fmla="*/ 33 h 40"/>
                  <a:gd name="T24" fmla="*/ 112 w 153"/>
                  <a:gd name="T25" fmla="*/ 36 h 40"/>
                  <a:gd name="T26" fmla="*/ 122 w 153"/>
                  <a:gd name="T27" fmla="*/ 37 h 40"/>
                  <a:gd name="T28" fmla="*/ 132 w 153"/>
                  <a:gd name="T29" fmla="*/ 39 h 40"/>
                  <a:gd name="T30" fmla="*/ 142 w 153"/>
                  <a:gd name="T31" fmla="*/ 39 h 40"/>
                  <a:gd name="T32" fmla="*/ 153 w 153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40">
                    <a:moveTo>
                      <a:pt x="0" y="0"/>
                    </a:moveTo>
                    <a:lnTo>
                      <a:pt x="9" y="2"/>
                    </a:lnTo>
                    <a:lnTo>
                      <a:pt x="18" y="5"/>
                    </a:lnTo>
                    <a:lnTo>
                      <a:pt x="28" y="8"/>
                    </a:lnTo>
                    <a:lnTo>
                      <a:pt x="37" y="11"/>
                    </a:lnTo>
                    <a:lnTo>
                      <a:pt x="46" y="15"/>
                    </a:lnTo>
                    <a:lnTo>
                      <a:pt x="55" y="18"/>
                    </a:lnTo>
                    <a:lnTo>
                      <a:pt x="64" y="21"/>
                    </a:lnTo>
                    <a:lnTo>
                      <a:pt x="75" y="25"/>
                    </a:lnTo>
                    <a:lnTo>
                      <a:pt x="84" y="28"/>
                    </a:lnTo>
                    <a:lnTo>
                      <a:pt x="93" y="31"/>
                    </a:lnTo>
                    <a:lnTo>
                      <a:pt x="103" y="33"/>
                    </a:lnTo>
                    <a:lnTo>
                      <a:pt x="112" y="36"/>
                    </a:lnTo>
                    <a:lnTo>
                      <a:pt x="122" y="37"/>
                    </a:lnTo>
                    <a:lnTo>
                      <a:pt x="132" y="39"/>
                    </a:lnTo>
                    <a:lnTo>
                      <a:pt x="142" y="39"/>
                    </a:lnTo>
                    <a:lnTo>
                      <a:pt x="153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5" name="Freeform 1057"/>
              <p:cNvSpPr>
                <a:spLocks/>
              </p:cNvSpPr>
              <p:nvPr/>
            </p:nvSpPr>
            <p:spPr bwMode="auto">
              <a:xfrm>
                <a:off x="3223" y="2558"/>
                <a:ext cx="43" cy="11"/>
              </a:xfrm>
              <a:custGeom>
                <a:avLst/>
                <a:gdLst>
                  <a:gd name="T0" fmla="*/ 0 w 345"/>
                  <a:gd name="T1" fmla="*/ 83 h 83"/>
                  <a:gd name="T2" fmla="*/ 12 w 345"/>
                  <a:gd name="T3" fmla="*/ 57 h 83"/>
                  <a:gd name="T4" fmla="*/ 27 w 345"/>
                  <a:gd name="T5" fmla="*/ 36 h 83"/>
                  <a:gd name="T6" fmla="*/ 44 w 345"/>
                  <a:gd name="T7" fmla="*/ 21 h 83"/>
                  <a:gd name="T8" fmla="*/ 64 w 345"/>
                  <a:gd name="T9" fmla="*/ 10 h 83"/>
                  <a:gd name="T10" fmla="*/ 85 w 345"/>
                  <a:gd name="T11" fmla="*/ 3 h 83"/>
                  <a:gd name="T12" fmla="*/ 107 w 345"/>
                  <a:gd name="T13" fmla="*/ 0 h 83"/>
                  <a:gd name="T14" fmla="*/ 129 w 345"/>
                  <a:gd name="T15" fmla="*/ 0 h 83"/>
                  <a:gd name="T16" fmla="*/ 153 w 345"/>
                  <a:gd name="T17" fmla="*/ 2 h 83"/>
                  <a:gd name="T18" fmla="*/ 178 w 345"/>
                  <a:gd name="T19" fmla="*/ 6 h 83"/>
                  <a:gd name="T20" fmla="*/ 203 w 345"/>
                  <a:gd name="T21" fmla="*/ 12 h 83"/>
                  <a:gd name="T22" fmla="*/ 228 w 345"/>
                  <a:gd name="T23" fmla="*/ 18 h 83"/>
                  <a:gd name="T24" fmla="*/ 252 w 345"/>
                  <a:gd name="T25" fmla="*/ 23 h 83"/>
                  <a:gd name="T26" fmla="*/ 276 w 345"/>
                  <a:gd name="T27" fmla="*/ 28 h 83"/>
                  <a:gd name="T28" fmla="*/ 300 w 345"/>
                  <a:gd name="T29" fmla="*/ 33 h 83"/>
                  <a:gd name="T30" fmla="*/ 323 w 345"/>
                  <a:gd name="T31" fmla="*/ 35 h 83"/>
                  <a:gd name="T32" fmla="*/ 345 w 345"/>
                  <a:gd name="T33" fmla="*/ 36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83">
                    <a:moveTo>
                      <a:pt x="0" y="83"/>
                    </a:moveTo>
                    <a:lnTo>
                      <a:pt x="12" y="57"/>
                    </a:lnTo>
                    <a:lnTo>
                      <a:pt x="27" y="36"/>
                    </a:lnTo>
                    <a:lnTo>
                      <a:pt x="44" y="21"/>
                    </a:lnTo>
                    <a:lnTo>
                      <a:pt x="64" y="10"/>
                    </a:lnTo>
                    <a:lnTo>
                      <a:pt x="85" y="3"/>
                    </a:lnTo>
                    <a:lnTo>
                      <a:pt x="107" y="0"/>
                    </a:lnTo>
                    <a:lnTo>
                      <a:pt x="129" y="0"/>
                    </a:lnTo>
                    <a:lnTo>
                      <a:pt x="153" y="2"/>
                    </a:lnTo>
                    <a:lnTo>
                      <a:pt x="178" y="6"/>
                    </a:lnTo>
                    <a:lnTo>
                      <a:pt x="203" y="12"/>
                    </a:lnTo>
                    <a:lnTo>
                      <a:pt x="228" y="18"/>
                    </a:lnTo>
                    <a:lnTo>
                      <a:pt x="252" y="23"/>
                    </a:lnTo>
                    <a:lnTo>
                      <a:pt x="276" y="28"/>
                    </a:lnTo>
                    <a:lnTo>
                      <a:pt x="300" y="33"/>
                    </a:lnTo>
                    <a:lnTo>
                      <a:pt x="323" y="35"/>
                    </a:lnTo>
                    <a:lnTo>
                      <a:pt x="345" y="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6" name="Freeform 1058"/>
              <p:cNvSpPr>
                <a:spLocks/>
              </p:cNvSpPr>
              <p:nvPr/>
            </p:nvSpPr>
            <p:spPr bwMode="auto">
              <a:xfrm>
                <a:off x="3266" y="2563"/>
                <a:ext cx="22" cy="11"/>
              </a:xfrm>
              <a:custGeom>
                <a:avLst/>
                <a:gdLst>
                  <a:gd name="T0" fmla="*/ 0 w 173"/>
                  <a:gd name="T1" fmla="*/ 0 h 86"/>
                  <a:gd name="T2" fmla="*/ 11 w 173"/>
                  <a:gd name="T3" fmla="*/ 4 h 86"/>
                  <a:gd name="T4" fmla="*/ 24 w 173"/>
                  <a:gd name="T5" fmla="*/ 7 h 86"/>
                  <a:gd name="T6" fmla="*/ 37 w 173"/>
                  <a:gd name="T7" fmla="*/ 10 h 86"/>
                  <a:gd name="T8" fmla="*/ 50 w 173"/>
                  <a:gd name="T9" fmla="*/ 12 h 86"/>
                  <a:gd name="T10" fmla="*/ 64 w 173"/>
                  <a:gd name="T11" fmla="*/ 14 h 86"/>
                  <a:gd name="T12" fmla="*/ 77 w 173"/>
                  <a:gd name="T13" fmla="*/ 16 h 86"/>
                  <a:gd name="T14" fmla="*/ 91 w 173"/>
                  <a:gd name="T15" fmla="*/ 19 h 86"/>
                  <a:gd name="T16" fmla="*/ 105 w 173"/>
                  <a:gd name="T17" fmla="*/ 22 h 86"/>
                  <a:gd name="T18" fmla="*/ 117 w 173"/>
                  <a:gd name="T19" fmla="*/ 25 h 86"/>
                  <a:gd name="T20" fmla="*/ 129 w 173"/>
                  <a:gd name="T21" fmla="*/ 29 h 86"/>
                  <a:gd name="T22" fmla="*/ 139 w 173"/>
                  <a:gd name="T23" fmla="*/ 35 h 86"/>
                  <a:gd name="T24" fmla="*/ 149 w 173"/>
                  <a:gd name="T25" fmla="*/ 41 h 86"/>
                  <a:gd name="T26" fmla="*/ 157 w 173"/>
                  <a:gd name="T27" fmla="*/ 50 h 86"/>
                  <a:gd name="T28" fmla="*/ 164 w 173"/>
                  <a:gd name="T29" fmla="*/ 60 h 86"/>
                  <a:gd name="T30" fmla="*/ 169 w 173"/>
                  <a:gd name="T31" fmla="*/ 71 h 86"/>
                  <a:gd name="T32" fmla="*/ 173 w 173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86">
                    <a:moveTo>
                      <a:pt x="0" y="0"/>
                    </a:moveTo>
                    <a:lnTo>
                      <a:pt x="11" y="4"/>
                    </a:lnTo>
                    <a:lnTo>
                      <a:pt x="24" y="7"/>
                    </a:lnTo>
                    <a:lnTo>
                      <a:pt x="37" y="10"/>
                    </a:lnTo>
                    <a:lnTo>
                      <a:pt x="50" y="12"/>
                    </a:lnTo>
                    <a:lnTo>
                      <a:pt x="64" y="14"/>
                    </a:lnTo>
                    <a:lnTo>
                      <a:pt x="77" y="16"/>
                    </a:lnTo>
                    <a:lnTo>
                      <a:pt x="91" y="19"/>
                    </a:lnTo>
                    <a:lnTo>
                      <a:pt x="105" y="22"/>
                    </a:lnTo>
                    <a:lnTo>
                      <a:pt x="117" y="25"/>
                    </a:lnTo>
                    <a:lnTo>
                      <a:pt x="129" y="29"/>
                    </a:lnTo>
                    <a:lnTo>
                      <a:pt x="139" y="35"/>
                    </a:lnTo>
                    <a:lnTo>
                      <a:pt x="149" y="41"/>
                    </a:lnTo>
                    <a:lnTo>
                      <a:pt x="157" y="50"/>
                    </a:lnTo>
                    <a:lnTo>
                      <a:pt x="164" y="60"/>
                    </a:lnTo>
                    <a:lnTo>
                      <a:pt x="169" y="71"/>
                    </a:lnTo>
                    <a:lnTo>
                      <a:pt x="173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7" name="Freeform 1059"/>
              <p:cNvSpPr>
                <a:spLocks/>
              </p:cNvSpPr>
              <p:nvPr/>
            </p:nvSpPr>
            <p:spPr bwMode="auto">
              <a:xfrm>
                <a:off x="3283" y="2574"/>
                <a:ext cx="5" cy="28"/>
              </a:xfrm>
              <a:custGeom>
                <a:avLst/>
                <a:gdLst>
                  <a:gd name="T0" fmla="*/ 40 w 40"/>
                  <a:gd name="T1" fmla="*/ 0 h 226"/>
                  <a:gd name="T2" fmla="*/ 37 w 40"/>
                  <a:gd name="T3" fmla="*/ 13 h 226"/>
                  <a:gd name="T4" fmla="*/ 35 w 40"/>
                  <a:gd name="T5" fmla="*/ 28 h 226"/>
                  <a:gd name="T6" fmla="*/ 34 w 40"/>
                  <a:gd name="T7" fmla="*/ 43 h 226"/>
                  <a:gd name="T8" fmla="*/ 33 w 40"/>
                  <a:gd name="T9" fmla="*/ 58 h 226"/>
                  <a:gd name="T10" fmla="*/ 33 w 40"/>
                  <a:gd name="T11" fmla="*/ 73 h 226"/>
                  <a:gd name="T12" fmla="*/ 33 w 40"/>
                  <a:gd name="T13" fmla="*/ 88 h 226"/>
                  <a:gd name="T14" fmla="*/ 32 w 40"/>
                  <a:gd name="T15" fmla="*/ 103 h 226"/>
                  <a:gd name="T16" fmla="*/ 32 w 40"/>
                  <a:gd name="T17" fmla="*/ 118 h 226"/>
                  <a:gd name="T18" fmla="*/ 31 w 40"/>
                  <a:gd name="T19" fmla="*/ 132 h 226"/>
                  <a:gd name="T20" fmla="*/ 30 w 40"/>
                  <a:gd name="T21" fmla="*/ 147 h 226"/>
                  <a:gd name="T22" fmla="*/ 28 w 40"/>
                  <a:gd name="T23" fmla="*/ 161 h 226"/>
                  <a:gd name="T24" fmla="*/ 24 w 40"/>
                  <a:gd name="T25" fmla="*/ 175 h 226"/>
                  <a:gd name="T26" fmla="*/ 20 w 40"/>
                  <a:gd name="T27" fmla="*/ 188 h 226"/>
                  <a:gd name="T28" fmla="*/ 15 w 40"/>
                  <a:gd name="T29" fmla="*/ 202 h 226"/>
                  <a:gd name="T30" fmla="*/ 8 w 40"/>
                  <a:gd name="T31" fmla="*/ 214 h 226"/>
                  <a:gd name="T32" fmla="*/ 0 w 40"/>
                  <a:gd name="T33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26">
                    <a:moveTo>
                      <a:pt x="40" y="0"/>
                    </a:moveTo>
                    <a:lnTo>
                      <a:pt x="37" y="13"/>
                    </a:lnTo>
                    <a:lnTo>
                      <a:pt x="35" y="28"/>
                    </a:lnTo>
                    <a:lnTo>
                      <a:pt x="34" y="43"/>
                    </a:lnTo>
                    <a:lnTo>
                      <a:pt x="33" y="58"/>
                    </a:lnTo>
                    <a:lnTo>
                      <a:pt x="33" y="73"/>
                    </a:lnTo>
                    <a:lnTo>
                      <a:pt x="33" y="88"/>
                    </a:lnTo>
                    <a:lnTo>
                      <a:pt x="32" y="103"/>
                    </a:lnTo>
                    <a:lnTo>
                      <a:pt x="32" y="118"/>
                    </a:lnTo>
                    <a:lnTo>
                      <a:pt x="31" y="132"/>
                    </a:lnTo>
                    <a:lnTo>
                      <a:pt x="30" y="147"/>
                    </a:lnTo>
                    <a:lnTo>
                      <a:pt x="28" y="161"/>
                    </a:lnTo>
                    <a:lnTo>
                      <a:pt x="24" y="175"/>
                    </a:lnTo>
                    <a:lnTo>
                      <a:pt x="20" y="188"/>
                    </a:lnTo>
                    <a:lnTo>
                      <a:pt x="15" y="202"/>
                    </a:lnTo>
                    <a:lnTo>
                      <a:pt x="8" y="214"/>
                    </a:lnTo>
                    <a:lnTo>
                      <a:pt x="0" y="2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8" name="Freeform 1060"/>
              <p:cNvSpPr>
                <a:spLocks/>
              </p:cNvSpPr>
              <p:nvPr/>
            </p:nvSpPr>
            <p:spPr bwMode="auto">
              <a:xfrm>
                <a:off x="3231" y="2565"/>
                <a:ext cx="49" cy="32"/>
              </a:xfrm>
              <a:custGeom>
                <a:avLst/>
                <a:gdLst>
                  <a:gd name="T0" fmla="*/ 284 w 388"/>
                  <a:gd name="T1" fmla="*/ 248 h 252"/>
                  <a:gd name="T2" fmla="*/ 252 w 388"/>
                  <a:gd name="T3" fmla="*/ 245 h 252"/>
                  <a:gd name="T4" fmla="*/ 219 w 388"/>
                  <a:gd name="T5" fmla="*/ 244 h 252"/>
                  <a:gd name="T6" fmla="*/ 187 w 388"/>
                  <a:gd name="T7" fmla="*/ 245 h 252"/>
                  <a:gd name="T8" fmla="*/ 156 w 388"/>
                  <a:gd name="T9" fmla="*/ 245 h 252"/>
                  <a:gd name="T10" fmla="*/ 125 w 388"/>
                  <a:gd name="T11" fmla="*/ 244 h 252"/>
                  <a:gd name="T12" fmla="*/ 93 w 388"/>
                  <a:gd name="T13" fmla="*/ 239 h 252"/>
                  <a:gd name="T14" fmla="*/ 63 w 388"/>
                  <a:gd name="T15" fmla="*/ 231 h 252"/>
                  <a:gd name="T16" fmla="*/ 48 w 388"/>
                  <a:gd name="T17" fmla="*/ 226 h 252"/>
                  <a:gd name="T18" fmla="*/ 21 w 388"/>
                  <a:gd name="T19" fmla="*/ 240 h 252"/>
                  <a:gd name="T20" fmla="*/ 9 w 388"/>
                  <a:gd name="T21" fmla="*/ 214 h 252"/>
                  <a:gd name="T22" fmla="*/ 3 w 388"/>
                  <a:gd name="T23" fmla="*/ 185 h 252"/>
                  <a:gd name="T24" fmla="*/ 0 w 388"/>
                  <a:gd name="T25" fmla="*/ 155 h 252"/>
                  <a:gd name="T26" fmla="*/ 1 w 388"/>
                  <a:gd name="T27" fmla="*/ 125 h 252"/>
                  <a:gd name="T28" fmla="*/ 3 w 388"/>
                  <a:gd name="T29" fmla="*/ 93 h 252"/>
                  <a:gd name="T30" fmla="*/ 5 w 388"/>
                  <a:gd name="T31" fmla="*/ 62 h 252"/>
                  <a:gd name="T32" fmla="*/ 8 w 388"/>
                  <a:gd name="T33" fmla="*/ 33 h 252"/>
                  <a:gd name="T34" fmla="*/ 28 w 388"/>
                  <a:gd name="T35" fmla="*/ 12 h 252"/>
                  <a:gd name="T36" fmla="*/ 70 w 388"/>
                  <a:gd name="T37" fmla="*/ 3 h 252"/>
                  <a:gd name="T38" fmla="*/ 114 w 388"/>
                  <a:gd name="T39" fmla="*/ 0 h 252"/>
                  <a:gd name="T40" fmla="*/ 159 w 388"/>
                  <a:gd name="T41" fmla="*/ 2 h 252"/>
                  <a:gd name="T42" fmla="*/ 204 w 388"/>
                  <a:gd name="T43" fmla="*/ 7 h 252"/>
                  <a:gd name="T44" fmla="*/ 251 w 388"/>
                  <a:gd name="T45" fmla="*/ 14 h 252"/>
                  <a:gd name="T46" fmla="*/ 296 w 388"/>
                  <a:gd name="T47" fmla="*/ 22 h 252"/>
                  <a:gd name="T48" fmla="*/ 339 w 388"/>
                  <a:gd name="T49" fmla="*/ 29 h 252"/>
                  <a:gd name="T50" fmla="*/ 367 w 388"/>
                  <a:gd name="T51" fmla="*/ 43 h 252"/>
                  <a:gd name="T52" fmla="*/ 379 w 388"/>
                  <a:gd name="T53" fmla="*/ 71 h 252"/>
                  <a:gd name="T54" fmla="*/ 386 w 388"/>
                  <a:gd name="T55" fmla="*/ 108 h 252"/>
                  <a:gd name="T56" fmla="*/ 388 w 388"/>
                  <a:gd name="T57" fmla="*/ 146 h 252"/>
                  <a:gd name="T58" fmla="*/ 384 w 388"/>
                  <a:gd name="T59" fmla="*/ 183 h 252"/>
                  <a:gd name="T60" fmla="*/ 371 w 388"/>
                  <a:gd name="T61" fmla="*/ 215 h 252"/>
                  <a:gd name="T62" fmla="*/ 350 w 388"/>
                  <a:gd name="T63" fmla="*/ 240 h 252"/>
                  <a:gd name="T64" fmla="*/ 320 w 388"/>
                  <a:gd name="T65" fmla="*/ 251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88" h="252">
                    <a:moveTo>
                      <a:pt x="301" y="252"/>
                    </a:moveTo>
                    <a:lnTo>
                      <a:pt x="284" y="248"/>
                    </a:lnTo>
                    <a:lnTo>
                      <a:pt x="268" y="246"/>
                    </a:lnTo>
                    <a:lnTo>
                      <a:pt x="252" y="245"/>
                    </a:lnTo>
                    <a:lnTo>
                      <a:pt x="235" y="245"/>
                    </a:lnTo>
                    <a:lnTo>
                      <a:pt x="219" y="244"/>
                    </a:lnTo>
                    <a:lnTo>
                      <a:pt x="203" y="245"/>
                    </a:lnTo>
                    <a:lnTo>
                      <a:pt x="187" y="245"/>
                    </a:lnTo>
                    <a:lnTo>
                      <a:pt x="172" y="245"/>
                    </a:lnTo>
                    <a:lnTo>
                      <a:pt x="156" y="245"/>
                    </a:lnTo>
                    <a:lnTo>
                      <a:pt x="140" y="245"/>
                    </a:lnTo>
                    <a:lnTo>
                      <a:pt x="125" y="244"/>
                    </a:lnTo>
                    <a:lnTo>
                      <a:pt x="109" y="242"/>
                    </a:lnTo>
                    <a:lnTo>
                      <a:pt x="93" y="239"/>
                    </a:lnTo>
                    <a:lnTo>
                      <a:pt x="78" y="236"/>
                    </a:lnTo>
                    <a:lnTo>
                      <a:pt x="63" y="231"/>
                    </a:lnTo>
                    <a:lnTo>
                      <a:pt x="49" y="225"/>
                    </a:lnTo>
                    <a:lnTo>
                      <a:pt x="48" y="226"/>
                    </a:lnTo>
                    <a:lnTo>
                      <a:pt x="29" y="252"/>
                    </a:lnTo>
                    <a:lnTo>
                      <a:pt x="21" y="240"/>
                    </a:lnTo>
                    <a:lnTo>
                      <a:pt x="14" y="227"/>
                    </a:lnTo>
                    <a:lnTo>
                      <a:pt x="9" y="214"/>
                    </a:lnTo>
                    <a:lnTo>
                      <a:pt x="6" y="200"/>
                    </a:lnTo>
                    <a:lnTo>
                      <a:pt x="3" y="185"/>
                    </a:lnTo>
                    <a:lnTo>
                      <a:pt x="1" y="171"/>
                    </a:lnTo>
                    <a:lnTo>
                      <a:pt x="0" y="155"/>
                    </a:lnTo>
                    <a:lnTo>
                      <a:pt x="0" y="140"/>
                    </a:lnTo>
                    <a:lnTo>
                      <a:pt x="1" y="125"/>
                    </a:lnTo>
                    <a:lnTo>
                      <a:pt x="1" y="109"/>
                    </a:lnTo>
                    <a:lnTo>
                      <a:pt x="3" y="93"/>
                    </a:lnTo>
                    <a:lnTo>
                      <a:pt x="4" y="77"/>
                    </a:lnTo>
                    <a:lnTo>
                      <a:pt x="5" y="62"/>
                    </a:lnTo>
                    <a:lnTo>
                      <a:pt x="7" y="48"/>
                    </a:lnTo>
                    <a:lnTo>
                      <a:pt x="8" y="33"/>
                    </a:lnTo>
                    <a:lnTo>
                      <a:pt x="9" y="20"/>
                    </a:lnTo>
                    <a:lnTo>
                      <a:pt x="28" y="12"/>
                    </a:lnTo>
                    <a:lnTo>
                      <a:pt x="49" y="7"/>
                    </a:lnTo>
                    <a:lnTo>
                      <a:pt x="70" y="3"/>
                    </a:lnTo>
                    <a:lnTo>
                      <a:pt x="91" y="1"/>
                    </a:lnTo>
                    <a:lnTo>
                      <a:pt x="114" y="0"/>
                    </a:lnTo>
                    <a:lnTo>
                      <a:pt x="136" y="0"/>
                    </a:lnTo>
                    <a:lnTo>
                      <a:pt x="159" y="2"/>
                    </a:lnTo>
                    <a:lnTo>
                      <a:pt x="182" y="4"/>
                    </a:lnTo>
                    <a:lnTo>
                      <a:pt x="204" y="7"/>
                    </a:lnTo>
                    <a:lnTo>
                      <a:pt x="227" y="10"/>
                    </a:lnTo>
                    <a:lnTo>
                      <a:pt x="251" y="14"/>
                    </a:lnTo>
                    <a:lnTo>
                      <a:pt x="273" y="18"/>
                    </a:lnTo>
                    <a:lnTo>
                      <a:pt x="296" y="22"/>
                    </a:lnTo>
                    <a:lnTo>
                      <a:pt x="318" y="26"/>
                    </a:lnTo>
                    <a:lnTo>
                      <a:pt x="339" y="29"/>
                    </a:lnTo>
                    <a:lnTo>
                      <a:pt x="361" y="33"/>
                    </a:lnTo>
                    <a:lnTo>
                      <a:pt x="367" y="43"/>
                    </a:lnTo>
                    <a:lnTo>
                      <a:pt x="373" y="56"/>
                    </a:lnTo>
                    <a:lnTo>
                      <a:pt x="379" y="71"/>
                    </a:lnTo>
                    <a:lnTo>
                      <a:pt x="383" y="88"/>
                    </a:lnTo>
                    <a:lnTo>
                      <a:pt x="386" y="108"/>
                    </a:lnTo>
                    <a:lnTo>
                      <a:pt x="388" y="126"/>
                    </a:lnTo>
                    <a:lnTo>
                      <a:pt x="388" y="146"/>
                    </a:lnTo>
                    <a:lnTo>
                      <a:pt x="387" y="165"/>
                    </a:lnTo>
                    <a:lnTo>
                      <a:pt x="384" y="183"/>
                    </a:lnTo>
                    <a:lnTo>
                      <a:pt x="379" y="200"/>
                    </a:lnTo>
                    <a:lnTo>
                      <a:pt x="371" y="215"/>
                    </a:lnTo>
                    <a:lnTo>
                      <a:pt x="362" y="229"/>
                    </a:lnTo>
                    <a:lnTo>
                      <a:pt x="350" y="240"/>
                    </a:lnTo>
                    <a:lnTo>
                      <a:pt x="336" y="247"/>
                    </a:lnTo>
                    <a:lnTo>
                      <a:pt x="320" y="251"/>
                    </a:lnTo>
                    <a:lnTo>
                      <a:pt x="301" y="2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89" name="Freeform 1061"/>
              <p:cNvSpPr>
                <a:spLocks/>
              </p:cNvSpPr>
              <p:nvPr/>
            </p:nvSpPr>
            <p:spPr bwMode="auto">
              <a:xfrm>
                <a:off x="3237" y="2593"/>
                <a:ext cx="32" cy="4"/>
              </a:xfrm>
              <a:custGeom>
                <a:avLst/>
                <a:gdLst>
                  <a:gd name="T0" fmla="*/ 252 w 252"/>
                  <a:gd name="T1" fmla="*/ 27 h 27"/>
                  <a:gd name="T2" fmla="*/ 235 w 252"/>
                  <a:gd name="T3" fmla="*/ 23 h 27"/>
                  <a:gd name="T4" fmla="*/ 219 w 252"/>
                  <a:gd name="T5" fmla="*/ 21 h 27"/>
                  <a:gd name="T6" fmla="*/ 203 w 252"/>
                  <a:gd name="T7" fmla="*/ 20 h 27"/>
                  <a:gd name="T8" fmla="*/ 186 w 252"/>
                  <a:gd name="T9" fmla="*/ 20 h 27"/>
                  <a:gd name="T10" fmla="*/ 170 w 252"/>
                  <a:gd name="T11" fmla="*/ 19 h 27"/>
                  <a:gd name="T12" fmla="*/ 154 w 252"/>
                  <a:gd name="T13" fmla="*/ 20 h 27"/>
                  <a:gd name="T14" fmla="*/ 138 w 252"/>
                  <a:gd name="T15" fmla="*/ 20 h 27"/>
                  <a:gd name="T16" fmla="*/ 123 w 252"/>
                  <a:gd name="T17" fmla="*/ 20 h 27"/>
                  <a:gd name="T18" fmla="*/ 107 w 252"/>
                  <a:gd name="T19" fmla="*/ 20 h 27"/>
                  <a:gd name="T20" fmla="*/ 91 w 252"/>
                  <a:gd name="T21" fmla="*/ 20 h 27"/>
                  <a:gd name="T22" fmla="*/ 76 w 252"/>
                  <a:gd name="T23" fmla="*/ 19 h 27"/>
                  <a:gd name="T24" fmla="*/ 60 w 252"/>
                  <a:gd name="T25" fmla="*/ 17 h 27"/>
                  <a:gd name="T26" fmla="*/ 44 w 252"/>
                  <a:gd name="T27" fmla="*/ 14 h 27"/>
                  <a:gd name="T28" fmla="*/ 29 w 252"/>
                  <a:gd name="T29" fmla="*/ 11 h 27"/>
                  <a:gd name="T30" fmla="*/ 14 w 252"/>
                  <a:gd name="T31" fmla="*/ 6 h 27"/>
                  <a:gd name="T32" fmla="*/ 0 w 252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27">
                    <a:moveTo>
                      <a:pt x="252" y="27"/>
                    </a:moveTo>
                    <a:lnTo>
                      <a:pt x="235" y="23"/>
                    </a:lnTo>
                    <a:lnTo>
                      <a:pt x="219" y="21"/>
                    </a:lnTo>
                    <a:lnTo>
                      <a:pt x="203" y="20"/>
                    </a:lnTo>
                    <a:lnTo>
                      <a:pt x="186" y="20"/>
                    </a:lnTo>
                    <a:lnTo>
                      <a:pt x="170" y="19"/>
                    </a:lnTo>
                    <a:lnTo>
                      <a:pt x="154" y="20"/>
                    </a:lnTo>
                    <a:lnTo>
                      <a:pt x="138" y="20"/>
                    </a:lnTo>
                    <a:lnTo>
                      <a:pt x="123" y="20"/>
                    </a:lnTo>
                    <a:lnTo>
                      <a:pt x="107" y="20"/>
                    </a:lnTo>
                    <a:lnTo>
                      <a:pt x="91" y="20"/>
                    </a:lnTo>
                    <a:lnTo>
                      <a:pt x="76" y="19"/>
                    </a:lnTo>
                    <a:lnTo>
                      <a:pt x="60" y="17"/>
                    </a:lnTo>
                    <a:lnTo>
                      <a:pt x="44" y="14"/>
                    </a:lnTo>
                    <a:lnTo>
                      <a:pt x="29" y="11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0" name="Line 1062"/>
              <p:cNvSpPr>
                <a:spLocks noChangeShapeType="1"/>
              </p:cNvSpPr>
              <p:nvPr/>
            </p:nvSpPr>
            <p:spPr bwMode="auto">
              <a:xfrm flipH="1">
                <a:off x="3235" y="2594"/>
                <a:ext cx="2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1" name="Freeform 1063"/>
              <p:cNvSpPr>
                <a:spLocks/>
              </p:cNvSpPr>
              <p:nvPr/>
            </p:nvSpPr>
            <p:spPr bwMode="auto">
              <a:xfrm>
                <a:off x="3231" y="2568"/>
                <a:ext cx="4" cy="29"/>
              </a:xfrm>
              <a:custGeom>
                <a:avLst/>
                <a:gdLst>
                  <a:gd name="T0" fmla="*/ 29 w 29"/>
                  <a:gd name="T1" fmla="*/ 232 h 232"/>
                  <a:gd name="T2" fmla="*/ 21 w 29"/>
                  <a:gd name="T3" fmla="*/ 220 h 232"/>
                  <a:gd name="T4" fmla="*/ 14 w 29"/>
                  <a:gd name="T5" fmla="*/ 207 h 232"/>
                  <a:gd name="T6" fmla="*/ 9 w 29"/>
                  <a:gd name="T7" fmla="*/ 194 h 232"/>
                  <a:gd name="T8" fmla="*/ 6 w 29"/>
                  <a:gd name="T9" fmla="*/ 180 h 232"/>
                  <a:gd name="T10" fmla="*/ 3 w 29"/>
                  <a:gd name="T11" fmla="*/ 165 h 232"/>
                  <a:gd name="T12" fmla="*/ 1 w 29"/>
                  <a:gd name="T13" fmla="*/ 151 h 232"/>
                  <a:gd name="T14" fmla="*/ 0 w 29"/>
                  <a:gd name="T15" fmla="*/ 135 h 232"/>
                  <a:gd name="T16" fmla="*/ 0 w 29"/>
                  <a:gd name="T17" fmla="*/ 120 h 232"/>
                  <a:gd name="T18" fmla="*/ 1 w 29"/>
                  <a:gd name="T19" fmla="*/ 105 h 232"/>
                  <a:gd name="T20" fmla="*/ 1 w 29"/>
                  <a:gd name="T21" fmla="*/ 89 h 232"/>
                  <a:gd name="T22" fmla="*/ 3 w 29"/>
                  <a:gd name="T23" fmla="*/ 73 h 232"/>
                  <a:gd name="T24" fmla="*/ 4 w 29"/>
                  <a:gd name="T25" fmla="*/ 57 h 232"/>
                  <a:gd name="T26" fmla="*/ 5 w 29"/>
                  <a:gd name="T27" fmla="*/ 42 h 232"/>
                  <a:gd name="T28" fmla="*/ 7 w 29"/>
                  <a:gd name="T29" fmla="*/ 28 h 232"/>
                  <a:gd name="T30" fmla="*/ 8 w 29"/>
                  <a:gd name="T31" fmla="*/ 13 h 232"/>
                  <a:gd name="T32" fmla="*/ 9 w 29"/>
                  <a:gd name="T3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32">
                    <a:moveTo>
                      <a:pt x="29" y="232"/>
                    </a:moveTo>
                    <a:lnTo>
                      <a:pt x="21" y="220"/>
                    </a:lnTo>
                    <a:lnTo>
                      <a:pt x="14" y="207"/>
                    </a:lnTo>
                    <a:lnTo>
                      <a:pt x="9" y="194"/>
                    </a:lnTo>
                    <a:lnTo>
                      <a:pt x="6" y="180"/>
                    </a:lnTo>
                    <a:lnTo>
                      <a:pt x="3" y="165"/>
                    </a:lnTo>
                    <a:lnTo>
                      <a:pt x="1" y="151"/>
                    </a:lnTo>
                    <a:lnTo>
                      <a:pt x="0" y="135"/>
                    </a:lnTo>
                    <a:lnTo>
                      <a:pt x="0" y="120"/>
                    </a:lnTo>
                    <a:lnTo>
                      <a:pt x="1" y="105"/>
                    </a:lnTo>
                    <a:lnTo>
                      <a:pt x="1" y="89"/>
                    </a:lnTo>
                    <a:lnTo>
                      <a:pt x="3" y="73"/>
                    </a:lnTo>
                    <a:lnTo>
                      <a:pt x="4" y="57"/>
                    </a:lnTo>
                    <a:lnTo>
                      <a:pt x="5" y="42"/>
                    </a:lnTo>
                    <a:lnTo>
                      <a:pt x="7" y="28"/>
                    </a:lnTo>
                    <a:lnTo>
                      <a:pt x="8" y="13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2" name="Freeform 1064"/>
              <p:cNvSpPr>
                <a:spLocks/>
              </p:cNvSpPr>
              <p:nvPr/>
            </p:nvSpPr>
            <p:spPr bwMode="auto">
              <a:xfrm>
                <a:off x="3232" y="2565"/>
                <a:ext cx="44" cy="4"/>
              </a:xfrm>
              <a:custGeom>
                <a:avLst/>
                <a:gdLst>
                  <a:gd name="T0" fmla="*/ 0 w 352"/>
                  <a:gd name="T1" fmla="*/ 20 h 33"/>
                  <a:gd name="T2" fmla="*/ 19 w 352"/>
                  <a:gd name="T3" fmla="*/ 12 h 33"/>
                  <a:gd name="T4" fmla="*/ 40 w 352"/>
                  <a:gd name="T5" fmla="*/ 7 h 33"/>
                  <a:gd name="T6" fmla="*/ 61 w 352"/>
                  <a:gd name="T7" fmla="*/ 3 h 33"/>
                  <a:gd name="T8" fmla="*/ 82 w 352"/>
                  <a:gd name="T9" fmla="*/ 1 h 33"/>
                  <a:gd name="T10" fmla="*/ 105 w 352"/>
                  <a:gd name="T11" fmla="*/ 0 h 33"/>
                  <a:gd name="T12" fmla="*/ 127 w 352"/>
                  <a:gd name="T13" fmla="*/ 0 h 33"/>
                  <a:gd name="T14" fmla="*/ 150 w 352"/>
                  <a:gd name="T15" fmla="*/ 2 h 33"/>
                  <a:gd name="T16" fmla="*/ 173 w 352"/>
                  <a:gd name="T17" fmla="*/ 4 h 33"/>
                  <a:gd name="T18" fmla="*/ 195 w 352"/>
                  <a:gd name="T19" fmla="*/ 7 h 33"/>
                  <a:gd name="T20" fmla="*/ 218 w 352"/>
                  <a:gd name="T21" fmla="*/ 10 h 33"/>
                  <a:gd name="T22" fmla="*/ 242 w 352"/>
                  <a:gd name="T23" fmla="*/ 14 h 33"/>
                  <a:gd name="T24" fmla="*/ 264 w 352"/>
                  <a:gd name="T25" fmla="*/ 18 h 33"/>
                  <a:gd name="T26" fmla="*/ 287 w 352"/>
                  <a:gd name="T27" fmla="*/ 22 h 33"/>
                  <a:gd name="T28" fmla="*/ 309 w 352"/>
                  <a:gd name="T29" fmla="*/ 26 h 33"/>
                  <a:gd name="T30" fmla="*/ 330 w 352"/>
                  <a:gd name="T31" fmla="*/ 29 h 33"/>
                  <a:gd name="T32" fmla="*/ 352 w 352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33">
                    <a:moveTo>
                      <a:pt x="0" y="20"/>
                    </a:moveTo>
                    <a:lnTo>
                      <a:pt x="19" y="12"/>
                    </a:lnTo>
                    <a:lnTo>
                      <a:pt x="40" y="7"/>
                    </a:lnTo>
                    <a:lnTo>
                      <a:pt x="61" y="3"/>
                    </a:lnTo>
                    <a:lnTo>
                      <a:pt x="82" y="1"/>
                    </a:lnTo>
                    <a:lnTo>
                      <a:pt x="105" y="0"/>
                    </a:lnTo>
                    <a:lnTo>
                      <a:pt x="127" y="0"/>
                    </a:lnTo>
                    <a:lnTo>
                      <a:pt x="150" y="2"/>
                    </a:lnTo>
                    <a:lnTo>
                      <a:pt x="173" y="4"/>
                    </a:lnTo>
                    <a:lnTo>
                      <a:pt x="195" y="7"/>
                    </a:lnTo>
                    <a:lnTo>
                      <a:pt x="218" y="10"/>
                    </a:lnTo>
                    <a:lnTo>
                      <a:pt x="242" y="14"/>
                    </a:lnTo>
                    <a:lnTo>
                      <a:pt x="264" y="18"/>
                    </a:lnTo>
                    <a:lnTo>
                      <a:pt x="287" y="22"/>
                    </a:lnTo>
                    <a:lnTo>
                      <a:pt x="309" y="26"/>
                    </a:lnTo>
                    <a:lnTo>
                      <a:pt x="330" y="29"/>
                    </a:lnTo>
                    <a:lnTo>
                      <a:pt x="352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3" name="Freeform 1065"/>
              <p:cNvSpPr>
                <a:spLocks/>
              </p:cNvSpPr>
              <p:nvPr/>
            </p:nvSpPr>
            <p:spPr bwMode="auto">
              <a:xfrm>
                <a:off x="3269" y="2569"/>
                <a:ext cx="11" cy="28"/>
              </a:xfrm>
              <a:custGeom>
                <a:avLst/>
                <a:gdLst>
                  <a:gd name="T0" fmla="*/ 60 w 87"/>
                  <a:gd name="T1" fmla="*/ 0 h 219"/>
                  <a:gd name="T2" fmla="*/ 66 w 87"/>
                  <a:gd name="T3" fmla="*/ 10 h 219"/>
                  <a:gd name="T4" fmla="*/ 72 w 87"/>
                  <a:gd name="T5" fmla="*/ 23 h 219"/>
                  <a:gd name="T6" fmla="*/ 78 w 87"/>
                  <a:gd name="T7" fmla="*/ 38 h 219"/>
                  <a:gd name="T8" fmla="*/ 82 w 87"/>
                  <a:gd name="T9" fmla="*/ 55 h 219"/>
                  <a:gd name="T10" fmla="*/ 85 w 87"/>
                  <a:gd name="T11" fmla="*/ 75 h 219"/>
                  <a:gd name="T12" fmla="*/ 87 w 87"/>
                  <a:gd name="T13" fmla="*/ 93 h 219"/>
                  <a:gd name="T14" fmla="*/ 87 w 87"/>
                  <a:gd name="T15" fmla="*/ 113 h 219"/>
                  <a:gd name="T16" fmla="*/ 86 w 87"/>
                  <a:gd name="T17" fmla="*/ 132 h 219"/>
                  <a:gd name="T18" fmla="*/ 83 w 87"/>
                  <a:gd name="T19" fmla="*/ 150 h 219"/>
                  <a:gd name="T20" fmla="*/ 78 w 87"/>
                  <a:gd name="T21" fmla="*/ 167 h 219"/>
                  <a:gd name="T22" fmla="*/ 70 w 87"/>
                  <a:gd name="T23" fmla="*/ 182 h 219"/>
                  <a:gd name="T24" fmla="*/ 61 w 87"/>
                  <a:gd name="T25" fmla="*/ 196 h 219"/>
                  <a:gd name="T26" fmla="*/ 49 w 87"/>
                  <a:gd name="T27" fmla="*/ 207 h 219"/>
                  <a:gd name="T28" fmla="*/ 35 w 87"/>
                  <a:gd name="T29" fmla="*/ 214 h 219"/>
                  <a:gd name="T30" fmla="*/ 19 w 87"/>
                  <a:gd name="T31" fmla="*/ 218 h 219"/>
                  <a:gd name="T32" fmla="*/ 0 w 87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19">
                    <a:moveTo>
                      <a:pt x="60" y="0"/>
                    </a:moveTo>
                    <a:lnTo>
                      <a:pt x="66" y="10"/>
                    </a:lnTo>
                    <a:lnTo>
                      <a:pt x="72" y="23"/>
                    </a:lnTo>
                    <a:lnTo>
                      <a:pt x="78" y="38"/>
                    </a:lnTo>
                    <a:lnTo>
                      <a:pt x="82" y="55"/>
                    </a:lnTo>
                    <a:lnTo>
                      <a:pt x="85" y="75"/>
                    </a:lnTo>
                    <a:lnTo>
                      <a:pt x="87" y="93"/>
                    </a:lnTo>
                    <a:lnTo>
                      <a:pt x="87" y="113"/>
                    </a:lnTo>
                    <a:lnTo>
                      <a:pt x="86" y="132"/>
                    </a:lnTo>
                    <a:lnTo>
                      <a:pt x="83" y="150"/>
                    </a:lnTo>
                    <a:lnTo>
                      <a:pt x="78" y="167"/>
                    </a:lnTo>
                    <a:lnTo>
                      <a:pt x="70" y="182"/>
                    </a:lnTo>
                    <a:lnTo>
                      <a:pt x="61" y="196"/>
                    </a:lnTo>
                    <a:lnTo>
                      <a:pt x="49" y="207"/>
                    </a:lnTo>
                    <a:lnTo>
                      <a:pt x="35" y="214"/>
                    </a:lnTo>
                    <a:lnTo>
                      <a:pt x="19" y="218"/>
                    </a:lnTo>
                    <a:lnTo>
                      <a:pt x="0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4" name="Freeform 1066"/>
              <p:cNvSpPr>
                <a:spLocks/>
              </p:cNvSpPr>
              <p:nvPr/>
            </p:nvSpPr>
            <p:spPr bwMode="auto">
              <a:xfrm>
                <a:off x="3237" y="2568"/>
                <a:ext cx="39" cy="26"/>
              </a:xfrm>
              <a:custGeom>
                <a:avLst/>
                <a:gdLst>
                  <a:gd name="T0" fmla="*/ 249 w 313"/>
                  <a:gd name="T1" fmla="*/ 204 h 208"/>
                  <a:gd name="T2" fmla="*/ 216 w 313"/>
                  <a:gd name="T3" fmla="*/ 201 h 208"/>
                  <a:gd name="T4" fmla="*/ 182 w 313"/>
                  <a:gd name="T5" fmla="*/ 201 h 208"/>
                  <a:gd name="T6" fmla="*/ 150 w 313"/>
                  <a:gd name="T7" fmla="*/ 201 h 208"/>
                  <a:gd name="T8" fmla="*/ 119 w 313"/>
                  <a:gd name="T9" fmla="*/ 201 h 208"/>
                  <a:gd name="T10" fmla="*/ 87 w 313"/>
                  <a:gd name="T11" fmla="*/ 199 h 208"/>
                  <a:gd name="T12" fmla="*/ 54 w 313"/>
                  <a:gd name="T13" fmla="*/ 194 h 208"/>
                  <a:gd name="T14" fmla="*/ 23 w 313"/>
                  <a:gd name="T15" fmla="*/ 183 h 208"/>
                  <a:gd name="T16" fmla="*/ 0 w 313"/>
                  <a:gd name="T17" fmla="*/ 103 h 208"/>
                  <a:gd name="T18" fmla="*/ 5 w 313"/>
                  <a:gd name="T19" fmla="*/ 103 h 208"/>
                  <a:gd name="T20" fmla="*/ 15 w 313"/>
                  <a:gd name="T21" fmla="*/ 103 h 208"/>
                  <a:gd name="T22" fmla="*/ 27 w 313"/>
                  <a:gd name="T23" fmla="*/ 102 h 208"/>
                  <a:gd name="T24" fmla="*/ 40 w 313"/>
                  <a:gd name="T25" fmla="*/ 101 h 208"/>
                  <a:gd name="T26" fmla="*/ 51 w 313"/>
                  <a:gd name="T27" fmla="*/ 100 h 208"/>
                  <a:gd name="T28" fmla="*/ 60 w 313"/>
                  <a:gd name="T29" fmla="*/ 103 h 208"/>
                  <a:gd name="T30" fmla="*/ 67 w 313"/>
                  <a:gd name="T31" fmla="*/ 109 h 208"/>
                  <a:gd name="T32" fmla="*/ 69 w 313"/>
                  <a:gd name="T33" fmla="*/ 120 h 208"/>
                  <a:gd name="T34" fmla="*/ 67 w 313"/>
                  <a:gd name="T35" fmla="*/ 129 h 208"/>
                  <a:gd name="T36" fmla="*/ 54 w 313"/>
                  <a:gd name="T37" fmla="*/ 142 h 208"/>
                  <a:gd name="T38" fmla="*/ 57 w 313"/>
                  <a:gd name="T39" fmla="*/ 146 h 208"/>
                  <a:gd name="T40" fmla="*/ 60 w 313"/>
                  <a:gd name="T41" fmla="*/ 149 h 208"/>
                  <a:gd name="T42" fmla="*/ 64 w 313"/>
                  <a:gd name="T43" fmla="*/ 152 h 208"/>
                  <a:gd name="T44" fmla="*/ 70 w 313"/>
                  <a:gd name="T45" fmla="*/ 153 h 208"/>
                  <a:gd name="T46" fmla="*/ 74 w 313"/>
                  <a:gd name="T47" fmla="*/ 153 h 208"/>
                  <a:gd name="T48" fmla="*/ 78 w 313"/>
                  <a:gd name="T49" fmla="*/ 153 h 208"/>
                  <a:gd name="T50" fmla="*/ 83 w 313"/>
                  <a:gd name="T51" fmla="*/ 151 h 208"/>
                  <a:gd name="T52" fmla="*/ 88 w 313"/>
                  <a:gd name="T53" fmla="*/ 149 h 208"/>
                  <a:gd name="T54" fmla="*/ 92 w 313"/>
                  <a:gd name="T55" fmla="*/ 134 h 208"/>
                  <a:gd name="T56" fmla="*/ 100 w 313"/>
                  <a:gd name="T57" fmla="*/ 125 h 208"/>
                  <a:gd name="T58" fmla="*/ 110 w 313"/>
                  <a:gd name="T59" fmla="*/ 119 h 208"/>
                  <a:gd name="T60" fmla="*/ 121 w 313"/>
                  <a:gd name="T61" fmla="*/ 114 h 208"/>
                  <a:gd name="T62" fmla="*/ 132 w 313"/>
                  <a:gd name="T63" fmla="*/ 110 h 208"/>
                  <a:gd name="T64" fmla="*/ 141 w 313"/>
                  <a:gd name="T65" fmla="*/ 105 h 208"/>
                  <a:gd name="T66" fmla="*/ 149 w 313"/>
                  <a:gd name="T67" fmla="*/ 96 h 208"/>
                  <a:gd name="T68" fmla="*/ 153 w 313"/>
                  <a:gd name="T69" fmla="*/ 83 h 208"/>
                  <a:gd name="T70" fmla="*/ 14 w 313"/>
                  <a:gd name="T71" fmla="*/ 3 h 208"/>
                  <a:gd name="T72" fmla="*/ 48 w 313"/>
                  <a:gd name="T73" fmla="*/ 0 h 208"/>
                  <a:gd name="T74" fmla="*/ 84 w 313"/>
                  <a:gd name="T75" fmla="*/ 0 h 208"/>
                  <a:gd name="T76" fmla="*/ 119 w 313"/>
                  <a:gd name="T77" fmla="*/ 3 h 208"/>
                  <a:gd name="T78" fmla="*/ 154 w 313"/>
                  <a:gd name="T79" fmla="*/ 8 h 208"/>
                  <a:gd name="T80" fmla="*/ 189 w 313"/>
                  <a:gd name="T81" fmla="*/ 12 h 208"/>
                  <a:gd name="T82" fmla="*/ 225 w 313"/>
                  <a:gd name="T83" fmla="*/ 17 h 208"/>
                  <a:gd name="T84" fmla="*/ 259 w 313"/>
                  <a:gd name="T85" fmla="*/ 20 h 208"/>
                  <a:gd name="T86" fmla="*/ 293 w 313"/>
                  <a:gd name="T87" fmla="*/ 22 h 208"/>
                  <a:gd name="T88" fmla="*/ 303 w 313"/>
                  <a:gd name="T89" fmla="*/ 40 h 208"/>
                  <a:gd name="T90" fmla="*/ 309 w 313"/>
                  <a:gd name="T91" fmla="*/ 60 h 208"/>
                  <a:gd name="T92" fmla="*/ 312 w 313"/>
                  <a:gd name="T93" fmla="*/ 83 h 208"/>
                  <a:gd name="T94" fmla="*/ 313 w 313"/>
                  <a:gd name="T95" fmla="*/ 105 h 208"/>
                  <a:gd name="T96" fmla="*/ 312 w 313"/>
                  <a:gd name="T97" fmla="*/ 128 h 208"/>
                  <a:gd name="T98" fmla="*/ 310 w 313"/>
                  <a:gd name="T99" fmla="*/ 151 h 208"/>
                  <a:gd name="T100" fmla="*/ 307 w 313"/>
                  <a:gd name="T101" fmla="*/ 173 h 208"/>
                  <a:gd name="T102" fmla="*/ 306 w 313"/>
                  <a:gd name="T103" fmla="*/ 195 h 208"/>
                  <a:gd name="T104" fmla="*/ 266 w 313"/>
                  <a:gd name="T105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3" h="208">
                    <a:moveTo>
                      <a:pt x="266" y="208"/>
                    </a:moveTo>
                    <a:lnTo>
                      <a:pt x="249" y="204"/>
                    </a:lnTo>
                    <a:lnTo>
                      <a:pt x="232" y="202"/>
                    </a:lnTo>
                    <a:lnTo>
                      <a:pt x="216" y="201"/>
                    </a:lnTo>
                    <a:lnTo>
                      <a:pt x="199" y="201"/>
                    </a:lnTo>
                    <a:lnTo>
                      <a:pt x="182" y="201"/>
                    </a:lnTo>
                    <a:lnTo>
                      <a:pt x="166" y="201"/>
                    </a:lnTo>
                    <a:lnTo>
                      <a:pt x="150" y="201"/>
                    </a:lnTo>
                    <a:lnTo>
                      <a:pt x="135" y="202"/>
                    </a:lnTo>
                    <a:lnTo>
                      <a:pt x="119" y="201"/>
                    </a:lnTo>
                    <a:lnTo>
                      <a:pt x="103" y="201"/>
                    </a:lnTo>
                    <a:lnTo>
                      <a:pt x="87" y="199"/>
                    </a:lnTo>
                    <a:lnTo>
                      <a:pt x="71" y="197"/>
                    </a:lnTo>
                    <a:lnTo>
                      <a:pt x="54" y="194"/>
                    </a:lnTo>
                    <a:lnTo>
                      <a:pt x="39" y="189"/>
                    </a:lnTo>
                    <a:lnTo>
                      <a:pt x="23" y="183"/>
                    </a:lnTo>
                    <a:lnTo>
                      <a:pt x="7" y="175"/>
                    </a:lnTo>
                    <a:lnTo>
                      <a:pt x="0" y="103"/>
                    </a:lnTo>
                    <a:lnTo>
                      <a:pt x="1" y="102"/>
                    </a:lnTo>
                    <a:lnTo>
                      <a:pt x="5" y="103"/>
                    </a:lnTo>
                    <a:lnTo>
                      <a:pt x="10" y="103"/>
                    </a:lnTo>
                    <a:lnTo>
                      <a:pt x="15" y="103"/>
                    </a:lnTo>
                    <a:lnTo>
                      <a:pt x="21" y="103"/>
                    </a:lnTo>
                    <a:lnTo>
                      <a:pt x="27" y="102"/>
                    </a:lnTo>
                    <a:lnTo>
                      <a:pt x="34" y="101"/>
                    </a:lnTo>
                    <a:lnTo>
                      <a:pt x="40" y="101"/>
                    </a:lnTo>
                    <a:lnTo>
                      <a:pt x="46" y="100"/>
                    </a:lnTo>
                    <a:lnTo>
                      <a:pt x="51" y="100"/>
                    </a:lnTo>
                    <a:lnTo>
                      <a:pt x="56" y="101"/>
                    </a:lnTo>
                    <a:lnTo>
                      <a:pt x="60" y="103"/>
                    </a:lnTo>
                    <a:lnTo>
                      <a:pt x="64" y="105"/>
                    </a:lnTo>
                    <a:lnTo>
                      <a:pt x="67" y="109"/>
                    </a:lnTo>
                    <a:lnTo>
                      <a:pt x="69" y="114"/>
                    </a:lnTo>
                    <a:lnTo>
                      <a:pt x="69" y="120"/>
                    </a:lnTo>
                    <a:lnTo>
                      <a:pt x="68" y="129"/>
                    </a:lnTo>
                    <a:lnTo>
                      <a:pt x="67" y="129"/>
                    </a:lnTo>
                    <a:lnTo>
                      <a:pt x="53" y="142"/>
                    </a:lnTo>
                    <a:lnTo>
                      <a:pt x="54" y="142"/>
                    </a:lnTo>
                    <a:lnTo>
                      <a:pt x="55" y="144"/>
                    </a:lnTo>
                    <a:lnTo>
                      <a:pt x="57" y="146"/>
                    </a:lnTo>
                    <a:lnTo>
                      <a:pt x="58" y="148"/>
                    </a:lnTo>
                    <a:lnTo>
                      <a:pt x="60" y="149"/>
                    </a:lnTo>
                    <a:lnTo>
                      <a:pt x="62" y="150"/>
                    </a:lnTo>
                    <a:lnTo>
                      <a:pt x="64" y="152"/>
                    </a:lnTo>
                    <a:lnTo>
                      <a:pt x="67" y="152"/>
                    </a:lnTo>
                    <a:lnTo>
                      <a:pt x="70" y="153"/>
                    </a:lnTo>
                    <a:lnTo>
                      <a:pt x="72" y="153"/>
                    </a:lnTo>
                    <a:lnTo>
                      <a:pt x="74" y="153"/>
                    </a:lnTo>
                    <a:lnTo>
                      <a:pt x="76" y="153"/>
                    </a:lnTo>
                    <a:lnTo>
                      <a:pt x="78" y="153"/>
                    </a:lnTo>
                    <a:lnTo>
                      <a:pt x="81" y="152"/>
                    </a:lnTo>
                    <a:lnTo>
                      <a:pt x="83" y="151"/>
                    </a:lnTo>
                    <a:lnTo>
                      <a:pt x="85" y="150"/>
                    </a:lnTo>
                    <a:lnTo>
                      <a:pt x="88" y="149"/>
                    </a:lnTo>
                    <a:lnTo>
                      <a:pt x="89" y="140"/>
                    </a:lnTo>
                    <a:lnTo>
                      <a:pt x="92" y="134"/>
                    </a:lnTo>
                    <a:lnTo>
                      <a:pt x="96" y="129"/>
                    </a:lnTo>
                    <a:lnTo>
                      <a:pt x="100" y="125"/>
                    </a:lnTo>
                    <a:lnTo>
                      <a:pt x="105" y="121"/>
                    </a:lnTo>
                    <a:lnTo>
                      <a:pt x="110" y="119"/>
                    </a:lnTo>
                    <a:lnTo>
                      <a:pt x="116" y="116"/>
                    </a:lnTo>
                    <a:lnTo>
                      <a:pt x="121" y="114"/>
                    </a:lnTo>
                    <a:lnTo>
                      <a:pt x="127" y="112"/>
                    </a:lnTo>
                    <a:lnTo>
                      <a:pt x="132" y="110"/>
                    </a:lnTo>
                    <a:lnTo>
                      <a:pt x="137" y="108"/>
                    </a:lnTo>
                    <a:lnTo>
                      <a:pt x="141" y="105"/>
                    </a:lnTo>
                    <a:lnTo>
                      <a:pt x="145" y="101"/>
                    </a:lnTo>
                    <a:lnTo>
                      <a:pt x="149" y="96"/>
                    </a:lnTo>
                    <a:lnTo>
                      <a:pt x="151" y="90"/>
                    </a:lnTo>
                    <a:lnTo>
                      <a:pt x="153" y="83"/>
                    </a:lnTo>
                    <a:lnTo>
                      <a:pt x="14" y="69"/>
                    </a:lnTo>
                    <a:lnTo>
                      <a:pt x="14" y="3"/>
                    </a:lnTo>
                    <a:lnTo>
                      <a:pt x="31" y="1"/>
                    </a:lnTo>
                    <a:lnTo>
                      <a:pt x="48" y="0"/>
                    </a:lnTo>
                    <a:lnTo>
                      <a:pt x="67" y="0"/>
                    </a:lnTo>
                    <a:lnTo>
                      <a:pt x="84" y="0"/>
                    </a:lnTo>
                    <a:lnTo>
                      <a:pt x="102" y="2"/>
                    </a:lnTo>
                    <a:lnTo>
                      <a:pt x="119" y="3"/>
                    </a:lnTo>
                    <a:lnTo>
                      <a:pt x="137" y="5"/>
                    </a:lnTo>
                    <a:lnTo>
                      <a:pt x="154" y="8"/>
                    </a:lnTo>
                    <a:lnTo>
                      <a:pt x="172" y="10"/>
                    </a:lnTo>
                    <a:lnTo>
                      <a:pt x="189" y="12"/>
                    </a:lnTo>
                    <a:lnTo>
                      <a:pt x="207" y="15"/>
                    </a:lnTo>
                    <a:lnTo>
                      <a:pt x="225" y="17"/>
                    </a:lnTo>
                    <a:lnTo>
                      <a:pt x="242" y="19"/>
                    </a:lnTo>
                    <a:lnTo>
                      <a:pt x="259" y="20"/>
                    </a:lnTo>
                    <a:lnTo>
                      <a:pt x="276" y="21"/>
                    </a:lnTo>
                    <a:lnTo>
                      <a:pt x="293" y="22"/>
                    </a:lnTo>
                    <a:lnTo>
                      <a:pt x="298" y="30"/>
                    </a:lnTo>
                    <a:lnTo>
                      <a:pt x="303" y="40"/>
                    </a:lnTo>
                    <a:lnTo>
                      <a:pt x="307" y="50"/>
                    </a:lnTo>
                    <a:lnTo>
                      <a:pt x="309" y="60"/>
                    </a:lnTo>
                    <a:lnTo>
                      <a:pt x="311" y="71"/>
                    </a:lnTo>
                    <a:lnTo>
                      <a:pt x="312" y="83"/>
                    </a:lnTo>
                    <a:lnTo>
                      <a:pt x="313" y="94"/>
                    </a:lnTo>
                    <a:lnTo>
                      <a:pt x="313" y="105"/>
                    </a:lnTo>
                    <a:lnTo>
                      <a:pt x="312" y="117"/>
                    </a:lnTo>
                    <a:lnTo>
                      <a:pt x="312" y="128"/>
                    </a:lnTo>
                    <a:lnTo>
                      <a:pt x="311" y="140"/>
                    </a:lnTo>
                    <a:lnTo>
                      <a:pt x="310" y="151"/>
                    </a:lnTo>
                    <a:lnTo>
                      <a:pt x="308" y="162"/>
                    </a:lnTo>
                    <a:lnTo>
                      <a:pt x="307" y="173"/>
                    </a:lnTo>
                    <a:lnTo>
                      <a:pt x="306" y="184"/>
                    </a:lnTo>
                    <a:lnTo>
                      <a:pt x="306" y="195"/>
                    </a:lnTo>
                    <a:lnTo>
                      <a:pt x="305" y="195"/>
                    </a:lnTo>
                    <a:lnTo>
                      <a:pt x="266" y="208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5" name="Freeform 1067"/>
              <p:cNvSpPr>
                <a:spLocks/>
              </p:cNvSpPr>
              <p:nvPr/>
            </p:nvSpPr>
            <p:spPr bwMode="auto">
              <a:xfrm>
                <a:off x="3238" y="2590"/>
                <a:ext cx="33" cy="4"/>
              </a:xfrm>
              <a:custGeom>
                <a:avLst/>
                <a:gdLst>
                  <a:gd name="T0" fmla="*/ 259 w 259"/>
                  <a:gd name="T1" fmla="*/ 33 h 33"/>
                  <a:gd name="T2" fmla="*/ 242 w 259"/>
                  <a:gd name="T3" fmla="*/ 29 h 33"/>
                  <a:gd name="T4" fmla="*/ 225 w 259"/>
                  <a:gd name="T5" fmla="*/ 27 h 33"/>
                  <a:gd name="T6" fmla="*/ 209 w 259"/>
                  <a:gd name="T7" fmla="*/ 26 h 33"/>
                  <a:gd name="T8" fmla="*/ 192 w 259"/>
                  <a:gd name="T9" fmla="*/ 26 h 33"/>
                  <a:gd name="T10" fmla="*/ 175 w 259"/>
                  <a:gd name="T11" fmla="*/ 26 h 33"/>
                  <a:gd name="T12" fmla="*/ 159 w 259"/>
                  <a:gd name="T13" fmla="*/ 26 h 33"/>
                  <a:gd name="T14" fmla="*/ 143 w 259"/>
                  <a:gd name="T15" fmla="*/ 26 h 33"/>
                  <a:gd name="T16" fmla="*/ 128 w 259"/>
                  <a:gd name="T17" fmla="*/ 27 h 33"/>
                  <a:gd name="T18" fmla="*/ 112 w 259"/>
                  <a:gd name="T19" fmla="*/ 26 h 33"/>
                  <a:gd name="T20" fmla="*/ 96 w 259"/>
                  <a:gd name="T21" fmla="*/ 26 h 33"/>
                  <a:gd name="T22" fmla="*/ 80 w 259"/>
                  <a:gd name="T23" fmla="*/ 24 h 33"/>
                  <a:gd name="T24" fmla="*/ 64 w 259"/>
                  <a:gd name="T25" fmla="*/ 22 h 33"/>
                  <a:gd name="T26" fmla="*/ 47 w 259"/>
                  <a:gd name="T27" fmla="*/ 19 h 33"/>
                  <a:gd name="T28" fmla="*/ 32 w 259"/>
                  <a:gd name="T29" fmla="*/ 14 h 33"/>
                  <a:gd name="T30" fmla="*/ 16 w 259"/>
                  <a:gd name="T31" fmla="*/ 8 h 33"/>
                  <a:gd name="T32" fmla="*/ 0 w 259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33">
                    <a:moveTo>
                      <a:pt x="259" y="33"/>
                    </a:moveTo>
                    <a:lnTo>
                      <a:pt x="242" y="29"/>
                    </a:lnTo>
                    <a:lnTo>
                      <a:pt x="225" y="27"/>
                    </a:lnTo>
                    <a:lnTo>
                      <a:pt x="209" y="26"/>
                    </a:lnTo>
                    <a:lnTo>
                      <a:pt x="192" y="26"/>
                    </a:lnTo>
                    <a:lnTo>
                      <a:pt x="175" y="26"/>
                    </a:lnTo>
                    <a:lnTo>
                      <a:pt x="159" y="26"/>
                    </a:lnTo>
                    <a:lnTo>
                      <a:pt x="143" y="26"/>
                    </a:lnTo>
                    <a:lnTo>
                      <a:pt x="128" y="27"/>
                    </a:lnTo>
                    <a:lnTo>
                      <a:pt x="112" y="26"/>
                    </a:lnTo>
                    <a:lnTo>
                      <a:pt x="96" y="26"/>
                    </a:lnTo>
                    <a:lnTo>
                      <a:pt x="80" y="24"/>
                    </a:lnTo>
                    <a:lnTo>
                      <a:pt x="64" y="22"/>
                    </a:lnTo>
                    <a:lnTo>
                      <a:pt x="47" y="19"/>
                    </a:lnTo>
                    <a:lnTo>
                      <a:pt x="32" y="14"/>
                    </a:lnTo>
                    <a:lnTo>
                      <a:pt x="1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6" name="Line 1068"/>
              <p:cNvSpPr>
                <a:spLocks noChangeShapeType="1"/>
              </p:cNvSpPr>
              <p:nvPr/>
            </p:nvSpPr>
            <p:spPr bwMode="auto">
              <a:xfrm flipH="1" flipV="1">
                <a:off x="3237" y="2581"/>
                <a:ext cx="1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7" name="Freeform 1069"/>
              <p:cNvSpPr>
                <a:spLocks/>
              </p:cNvSpPr>
              <p:nvPr/>
            </p:nvSpPr>
            <p:spPr bwMode="auto">
              <a:xfrm>
                <a:off x="3237" y="2581"/>
                <a:ext cx="9" cy="3"/>
              </a:xfrm>
              <a:custGeom>
                <a:avLst/>
                <a:gdLst>
                  <a:gd name="T0" fmla="*/ 0 w 68"/>
                  <a:gd name="T1" fmla="*/ 2 h 29"/>
                  <a:gd name="T2" fmla="*/ 4 w 68"/>
                  <a:gd name="T3" fmla="*/ 3 h 29"/>
                  <a:gd name="T4" fmla="*/ 9 w 68"/>
                  <a:gd name="T5" fmla="*/ 3 h 29"/>
                  <a:gd name="T6" fmla="*/ 14 w 68"/>
                  <a:gd name="T7" fmla="*/ 3 h 29"/>
                  <a:gd name="T8" fmla="*/ 20 w 68"/>
                  <a:gd name="T9" fmla="*/ 3 h 29"/>
                  <a:gd name="T10" fmla="*/ 26 w 68"/>
                  <a:gd name="T11" fmla="*/ 2 h 29"/>
                  <a:gd name="T12" fmla="*/ 33 w 68"/>
                  <a:gd name="T13" fmla="*/ 1 h 29"/>
                  <a:gd name="T14" fmla="*/ 39 w 68"/>
                  <a:gd name="T15" fmla="*/ 1 h 29"/>
                  <a:gd name="T16" fmla="*/ 45 w 68"/>
                  <a:gd name="T17" fmla="*/ 0 h 29"/>
                  <a:gd name="T18" fmla="*/ 50 w 68"/>
                  <a:gd name="T19" fmla="*/ 0 h 29"/>
                  <a:gd name="T20" fmla="*/ 55 w 68"/>
                  <a:gd name="T21" fmla="*/ 1 h 29"/>
                  <a:gd name="T22" fmla="*/ 59 w 68"/>
                  <a:gd name="T23" fmla="*/ 3 h 29"/>
                  <a:gd name="T24" fmla="*/ 63 w 68"/>
                  <a:gd name="T25" fmla="*/ 5 h 29"/>
                  <a:gd name="T26" fmla="*/ 66 w 68"/>
                  <a:gd name="T27" fmla="*/ 9 h 29"/>
                  <a:gd name="T28" fmla="*/ 68 w 68"/>
                  <a:gd name="T29" fmla="*/ 14 h 29"/>
                  <a:gd name="T30" fmla="*/ 68 w 68"/>
                  <a:gd name="T31" fmla="*/ 20 h 29"/>
                  <a:gd name="T32" fmla="*/ 67 w 68"/>
                  <a:gd name="T3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29">
                    <a:moveTo>
                      <a:pt x="0" y="2"/>
                    </a:moveTo>
                    <a:lnTo>
                      <a:pt x="4" y="3"/>
                    </a:lnTo>
                    <a:lnTo>
                      <a:pt x="9" y="3"/>
                    </a:lnTo>
                    <a:lnTo>
                      <a:pt x="14" y="3"/>
                    </a:lnTo>
                    <a:lnTo>
                      <a:pt x="20" y="3"/>
                    </a:lnTo>
                    <a:lnTo>
                      <a:pt x="26" y="2"/>
                    </a:lnTo>
                    <a:lnTo>
                      <a:pt x="33" y="1"/>
                    </a:lnTo>
                    <a:lnTo>
                      <a:pt x="39" y="1"/>
                    </a:lnTo>
                    <a:lnTo>
                      <a:pt x="45" y="0"/>
                    </a:lnTo>
                    <a:lnTo>
                      <a:pt x="50" y="0"/>
                    </a:lnTo>
                    <a:lnTo>
                      <a:pt x="55" y="1"/>
                    </a:lnTo>
                    <a:lnTo>
                      <a:pt x="59" y="3"/>
                    </a:lnTo>
                    <a:lnTo>
                      <a:pt x="63" y="5"/>
                    </a:lnTo>
                    <a:lnTo>
                      <a:pt x="66" y="9"/>
                    </a:lnTo>
                    <a:lnTo>
                      <a:pt x="68" y="14"/>
                    </a:lnTo>
                    <a:lnTo>
                      <a:pt x="68" y="20"/>
                    </a:lnTo>
                    <a:lnTo>
                      <a:pt x="67" y="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8" name="Line 1070"/>
              <p:cNvSpPr>
                <a:spLocks noChangeShapeType="1"/>
              </p:cNvSpPr>
              <p:nvPr/>
            </p:nvSpPr>
            <p:spPr bwMode="auto">
              <a:xfrm flipH="1">
                <a:off x="3244" y="2584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799" name="Freeform 1071"/>
              <p:cNvSpPr>
                <a:spLocks/>
              </p:cNvSpPr>
              <p:nvPr/>
            </p:nvSpPr>
            <p:spPr bwMode="auto">
              <a:xfrm>
                <a:off x="3244" y="2586"/>
                <a:ext cx="4" cy="1"/>
              </a:xfrm>
              <a:custGeom>
                <a:avLst/>
                <a:gdLst>
                  <a:gd name="T0" fmla="*/ 0 w 34"/>
                  <a:gd name="T1" fmla="*/ 0 h 11"/>
                  <a:gd name="T2" fmla="*/ 1 w 34"/>
                  <a:gd name="T3" fmla="*/ 2 h 11"/>
                  <a:gd name="T4" fmla="*/ 3 w 34"/>
                  <a:gd name="T5" fmla="*/ 4 h 11"/>
                  <a:gd name="T6" fmla="*/ 4 w 34"/>
                  <a:gd name="T7" fmla="*/ 6 h 11"/>
                  <a:gd name="T8" fmla="*/ 6 w 34"/>
                  <a:gd name="T9" fmla="*/ 7 h 11"/>
                  <a:gd name="T10" fmla="*/ 8 w 34"/>
                  <a:gd name="T11" fmla="*/ 8 h 11"/>
                  <a:gd name="T12" fmla="*/ 10 w 34"/>
                  <a:gd name="T13" fmla="*/ 10 h 11"/>
                  <a:gd name="T14" fmla="*/ 13 w 34"/>
                  <a:gd name="T15" fmla="*/ 10 h 11"/>
                  <a:gd name="T16" fmla="*/ 16 w 34"/>
                  <a:gd name="T17" fmla="*/ 11 h 11"/>
                  <a:gd name="T18" fmla="*/ 18 w 34"/>
                  <a:gd name="T19" fmla="*/ 11 h 11"/>
                  <a:gd name="T20" fmla="*/ 20 w 34"/>
                  <a:gd name="T21" fmla="*/ 11 h 11"/>
                  <a:gd name="T22" fmla="*/ 22 w 34"/>
                  <a:gd name="T23" fmla="*/ 11 h 11"/>
                  <a:gd name="T24" fmla="*/ 24 w 34"/>
                  <a:gd name="T25" fmla="*/ 11 h 11"/>
                  <a:gd name="T26" fmla="*/ 27 w 34"/>
                  <a:gd name="T27" fmla="*/ 10 h 11"/>
                  <a:gd name="T28" fmla="*/ 29 w 34"/>
                  <a:gd name="T29" fmla="*/ 9 h 11"/>
                  <a:gd name="T30" fmla="*/ 31 w 34"/>
                  <a:gd name="T31" fmla="*/ 8 h 11"/>
                  <a:gd name="T32" fmla="*/ 34 w 34"/>
                  <a:gd name="T33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">
                    <a:moveTo>
                      <a:pt x="0" y="0"/>
                    </a:moveTo>
                    <a:lnTo>
                      <a:pt x="1" y="2"/>
                    </a:lnTo>
                    <a:lnTo>
                      <a:pt x="3" y="4"/>
                    </a:lnTo>
                    <a:lnTo>
                      <a:pt x="4" y="6"/>
                    </a:lnTo>
                    <a:lnTo>
                      <a:pt x="6" y="7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3" y="10"/>
                    </a:lnTo>
                    <a:lnTo>
                      <a:pt x="16" y="11"/>
                    </a:lnTo>
                    <a:lnTo>
                      <a:pt x="18" y="11"/>
                    </a:lnTo>
                    <a:lnTo>
                      <a:pt x="20" y="11"/>
                    </a:lnTo>
                    <a:lnTo>
                      <a:pt x="22" y="11"/>
                    </a:lnTo>
                    <a:lnTo>
                      <a:pt x="24" y="11"/>
                    </a:lnTo>
                    <a:lnTo>
                      <a:pt x="27" y="10"/>
                    </a:lnTo>
                    <a:lnTo>
                      <a:pt x="29" y="9"/>
                    </a:lnTo>
                    <a:lnTo>
                      <a:pt x="31" y="8"/>
                    </a:lnTo>
                    <a:lnTo>
                      <a:pt x="34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0" name="Freeform 1072"/>
              <p:cNvSpPr>
                <a:spLocks/>
              </p:cNvSpPr>
              <p:nvPr/>
            </p:nvSpPr>
            <p:spPr bwMode="auto">
              <a:xfrm>
                <a:off x="3248" y="2579"/>
                <a:ext cx="8" cy="8"/>
              </a:xfrm>
              <a:custGeom>
                <a:avLst/>
                <a:gdLst>
                  <a:gd name="T0" fmla="*/ 0 w 65"/>
                  <a:gd name="T1" fmla="*/ 66 h 66"/>
                  <a:gd name="T2" fmla="*/ 1 w 65"/>
                  <a:gd name="T3" fmla="*/ 57 h 66"/>
                  <a:gd name="T4" fmla="*/ 4 w 65"/>
                  <a:gd name="T5" fmla="*/ 51 h 66"/>
                  <a:gd name="T6" fmla="*/ 8 w 65"/>
                  <a:gd name="T7" fmla="*/ 46 h 66"/>
                  <a:gd name="T8" fmla="*/ 12 w 65"/>
                  <a:gd name="T9" fmla="*/ 42 h 66"/>
                  <a:gd name="T10" fmla="*/ 17 w 65"/>
                  <a:gd name="T11" fmla="*/ 38 h 66"/>
                  <a:gd name="T12" fmla="*/ 22 w 65"/>
                  <a:gd name="T13" fmla="*/ 36 h 66"/>
                  <a:gd name="T14" fmla="*/ 28 w 65"/>
                  <a:gd name="T15" fmla="*/ 33 h 66"/>
                  <a:gd name="T16" fmla="*/ 33 w 65"/>
                  <a:gd name="T17" fmla="*/ 31 h 66"/>
                  <a:gd name="T18" fmla="*/ 39 w 65"/>
                  <a:gd name="T19" fmla="*/ 29 h 66"/>
                  <a:gd name="T20" fmla="*/ 44 w 65"/>
                  <a:gd name="T21" fmla="*/ 27 h 66"/>
                  <a:gd name="T22" fmla="*/ 49 w 65"/>
                  <a:gd name="T23" fmla="*/ 25 h 66"/>
                  <a:gd name="T24" fmla="*/ 53 w 65"/>
                  <a:gd name="T25" fmla="*/ 22 h 66"/>
                  <a:gd name="T26" fmla="*/ 57 w 65"/>
                  <a:gd name="T27" fmla="*/ 18 h 66"/>
                  <a:gd name="T28" fmla="*/ 61 w 65"/>
                  <a:gd name="T29" fmla="*/ 13 h 66"/>
                  <a:gd name="T30" fmla="*/ 63 w 65"/>
                  <a:gd name="T31" fmla="*/ 7 h 66"/>
                  <a:gd name="T32" fmla="*/ 65 w 65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66">
                    <a:moveTo>
                      <a:pt x="0" y="66"/>
                    </a:moveTo>
                    <a:lnTo>
                      <a:pt x="1" y="57"/>
                    </a:lnTo>
                    <a:lnTo>
                      <a:pt x="4" y="51"/>
                    </a:lnTo>
                    <a:lnTo>
                      <a:pt x="8" y="46"/>
                    </a:lnTo>
                    <a:lnTo>
                      <a:pt x="12" y="42"/>
                    </a:lnTo>
                    <a:lnTo>
                      <a:pt x="17" y="38"/>
                    </a:lnTo>
                    <a:lnTo>
                      <a:pt x="22" y="36"/>
                    </a:lnTo>
                    <a:lnTo>
                      <a:pt x="28" y="33"/>
                    </a:lnTo>
                    <a:lnTo>
                      <a:pt x="33" y="31"/>
                    </a:lnTo>
                    <a:lnTo>
                      <a:pt x="39" y="29"/>
                    </a:lnTo>
                    <a:lnTo>
                      <a:pt x="44" y="27"/>
                    </a:lnTo>
                    <a:lnTo>
                      <a:pt x="49" y="25"/>
                    </a:lnTo>
                    <a:lnTo>
                      <a:pt x="53" y="22"/>
                    </a:lnTo>
                    <a:lnTo>
                      <a:pt x="57" y="18"/>
                    </a:lnTo>
                    <a:lnTo>
                      <a:pt x="61" y="13"/>
                    </a:lnTo>
                    <a:lnTo>
                      <a:pt x="63" y="7"/>
                    </a:lnTo>
                    <a:lnTo>
                      <a:pt x="6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1" name="Freeform 1073"/>
              <p:cNvSpPr>
                <a:spLocks/>
              </p:cNvSpPr>
              <p:nvPr/>
            </p:nvSpPr>
            <p:spPr bwMode="auto">
              <a:xfrm>
                <a:off x="3239" y="2569"/>
                <a:ext cx="17" cy="10"/>
              </a:xfrm>
              <a:custGeom>
                <a:avLst/>
                <a:gdLst>
                  <a:gd name="T0" fmla="*/ 139 w 139"/>
                  <a:gd name="T1" fmla="*/ 80 h 80"/>
                  <a:gd name="T2" fmla="*/ 0 w 139"/>
                  <a:gd name="T3" fmla="*/ 66 h 80"/>
                  <a:gd name="T4" fmla="*/ 0 w 139"/>
                  <a:gd name="T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9" h="80">
                    <a:moveTo>
                      <a:pt x="139" y="80"/>
                    </a:moveTo>
                    <a:lnTo>
                      <a:pt x="0" y="6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2" name="Freeform 1074"/>
              <p:cNvSpPr>
                <a:spLocks/>
              </p:cNvSpPr>
              <p:nvPr/>
            </p:nvSpPr>
            <p:spPr bwMode="auto">
              <a:xfrm>
                <a:off x="3239" y="2568"/>
                <a:ext cx="35" cy="3"/>
              </a:xfrm>
              <a:custGeom>
                <a:avLst/>
                <a:gdLst>
                  <a:gd name="T0" fmla="*/ 0 w 279"/>
                  <a:gd name="T1" fmla="*/ 3 h 22"/>
                  <a:gd name="T2" fmla="*/ 17 w 279"/>
                  <a:gd name="T3" fmla="*/ 1 h 22"/>
                  <a:gd name="T4" fmla="*/ 34 w 279"/>
                  <a:gd name="T5" fmla="*/ 0 h 22"/>
                  <a:gd name="T6" fmla="*/ 53 w 279"/>
                  <a:gd name="T7" fmla="*/ 0 h 22"/>
                  <a:gd name="T8" fmla="*/ 70 w 279"/>
                  <a:gd name="T9" fmla="*/ 0 h 22"/>
                  <a:gd name="T10" fmla="*/ 88 w 279"/>
                  <a:gd name="T11" fmla="*/ 2 h 22"/>
                  <a:gd name="T12" fmla="*/ 105 w 279"/>
                  <a:gd name="T13" fmla="*/ 3 h 22"/>
                  <a:gd name="T14" fmla="*/ 123 w 279"/>
                  <a:gd name="T15" fmla="*/ 5 h 22"/>
                  <a:gd name="T16" fmla="*/ 140 w 279"/>
                  <a:gd name="T17" fmla="*/ 8 h 22"/>
                  <a:gd name="T18" fmla="*/ 158 w 279"/>
                  <a:gd name="T19" fmla="*/ 10 h 22"/>
                  <a:gd name="T20" fmla="*/ 175 w 279"/>
                  <a:gd name="T21" fmla="*/ 12 h 22"/>
                  <a:gd name="T22" fmla="*/ 193 w 279"/>
                  <a:gd name="T23" fmla="*/ 15 h 22"/>
                  <a:gd name="T24" fmla="*/ 211 w 279"/>
                  <a:gd name="T25" fmla="*/ 17 h 22"/>
                  <a:gd name="T26" fmla="*/ 228 w 279"/>
                  <a:gd name="T27" fmla="*/ 19 h 22"/>
                  <a:gd name="T28" fmla="*/ 245 w 279"/>
                  <a:gd name="T29" fmla="*/ 20 h 22"/>
                  <a:gd name="T30" fmla="*/ 262 w 279"/>
                  <a:gd name="T31" fmla="*/ 21 h 22"/>
                  <a:gd name="T32" fmla="*/ 279 w 279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22">
                    <a:moveTo>
                      <a:pt x="0" y="3"/>
                    </a:moveTo>
                    <a:lnTo>
                      <a:pt x="17" y="1"/>
                    </a:lnTo>
                    <a:lnTo>
                      <a:pt x="34" y="0"/>
                    </a:lnTo>
                    <a:lnTo>
                      <a:pt x="53" y="0"/>
                    </a:lnTo>
                    <a:lnTo>
                      <a:pt x="70" y="0"/>
                    </a:lnTo>
                    <a:lnTo>
                      <a:pt x="88" y="2"/>
                    </a:lnTo>
                    <a:lnTo>
                      <a:pt x="105" y="3"/>
                    </a:lnTo>
                    <a:lnTo>
                      <a:pt x="123" y="5"/>
                    </a:lnTo>
                    <a:lnTo>
                      <a:pt x="140" y="8"/>
                    </a:lnTo>
                    <a:lnTo>
                      <a:pt x="158" y="10"/>
                    </a:lnTo>
                    <a:lnTo>
                      <a:pt x="175" y="12"/>
                    </a:lnTo>
                    <a:lnTo>
                      <a:pt x="193" y="15"/>
                    </a:lnTo>
                    <a:lnTo>
                      <a:pt x="211" y="17"/>
                    </a:lnTo>
                    <a:lnTo>
                      <a:pt x="228" y="19"/>
                    </a:lnTo>
                    <a:lnTo>
                      <a:pt x="245" y="20"/>
                    </a:lnTo>
                    <a:lnTo>
                      <a:pt x="262" y="21"/>
                    </a:lnTo>
                    <a:lnTo>
                      <a:pt x="279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3" name="Freeform 1075"/>
              <p:cNvSpPr>
                <a:spLocks/>
              </p:cNvSpPr>
              <p:nvPr/>
            </p:nvSpPr>
            <p:spPr bwMode="auto">
              <a:xfrm>
                <a:off x="3274" y="2571"/>
                <a:ext cx="2" cy="22"/>
              </a:xfrm>
              <a:custGeom>
                <a:avLst/>
                <a:gdLst>
                  <a:gd name="T0" fmla="*/ 0 w 20"/>
                  <a:gd name="T1" fmla="*/ 0 h 173"/>
                  <a:gd name="T2" fmla="*/ 5 w 20"/>
                  <a:gd name="T3" fmla="*/ 8 h 173"/>
                  <a:gd name="T4" fmla="*/ 10 w 20"/>
                  <a:gd name="T5" fmla="*/ 18 h 173"/>
                  <a:gd name="T6" fmla="*/ 14 w 20"/>
                  <a:gd name="T7" fmla="*/ 28 h 173"/>
                  <a:gd name="T8" fmla="*/ 16 w 20"/>
                  <a:gd name="T9" fmla="*/ 38 h 173"/>
                  <a:gd name="T10" fmla="*/ 18 w 20"/>
                  <a:gd name="T11" fmla="*/ 49 h 173"/>
                  <a:gd name="T12" fmla="*/ 19 w 20"/>
                  <a:gd name="T13" fmla="*/ 61 h 173"/>
                  <a:gd name="T14" fmla="*/ 20 w 20"/>
                  <a:gd name="T15" fmla="*/ 72 h 173"/>
                  <a:gd name="T16" fmla="*/ 20 w 20"/>
                  <a:gd name="T17" fmla="*/ 83 h 173"/>
                  <a:gd name="T18" fmla="*/ 19 w 20"/>
                  <a:gd name="T19" fmla="*/ 95 h 173"/>
                  <a:gd name="T20" fmla="*/ 19 w 20"/>
                  <a:gd name="T21" fmla="*/ 106 h 173"/>
                  <a:gd name="T22" fmla="*/ 18 w 20"/>
                  <a:gd name="T23" fmla="*/ 118 h 173"/>
                  <a:gd name="T24" fmla="*/ 17 w 20"/>
                  <a:gd name="T25" fmla="*/ 129 h 173"/>
                  <a:gd name="T26" fmla="*/ 15 w 20"/>
                  <a:gd name="T27" fmla="*/ 140 h 173"/>
                  <a:gd name="T28" fmla="*/ 14 w 20"/>
                  <a:gd name="T29" fmla="*/ 151 h 173"/>
                  <a:gd name="T30" fmla="*/ 13 w 20"/>
                  <a:gd name="T31" fmla="*/ 162 h 173"/>
                  <a:gd name="T32" fmla="*/ 13 w 20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73">
                    <a:moveTo>
                      <a:pt x="0" y="0"/>
                    </a:moveTo>
                    <a:lnTo>
                      <a:pt x="5" y="8"/>
                    </a:lnTo>
                    <a:lnTo>
                      <a:pt x="10" y="18"/>
                    </a:lnTo>
                    <a:lnTo>
                      <a:pt x="14" y="28"/>
                    </a:lnTo>
                    <a:lnTo>
                      <a:pt x="16" y="38"/>
                    </a:lnTo>
                    <a:lnTo>
                      <a:pt x="18" y="49"/>
                    </a:lnTo>
                    <a:lnTo>
                      <a:pt x="19" y="61"/>
                    </a:lnTo>
                    <a:lnTo>
                      <a:pt x="20" y="72"/>
                    </a:lnTo>
                    <a:lnTo>
                      <a:pt x="20" y="83"/>
                    </a:lnTo>
                    <a:lnTo>
                      <a:pt x="19" y="95"/>
                    </a:lnTo>
                    <a:lnTo>
                      <a:pt x="19" y="106"/>
                    </a:lnTo>
                    <a:lnTo>
                      <a:pt x="18" y="118"/>
                    </a:lnTo>
                    <a:lnTo>
                      <a:pt x="17" y="129"/>
                    </a:lnTo>
                    <a:lnTo>
                      <a:pt x="15" y="140"/>
                    </a:lnTo>
                    <a:lnTo>
                      <a:pt x="14" y="151"/>
                    </a:lnTo>
                    <a:lnTo>
                      <a:pt x="13" y="162"/>
                    </a:lnTo>
                    <a:lnTo>
                      <a:pt x="13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4" name="Line 1076"/>
              <p:cNvSpPr>
                <a:spLocks noChangeShapeType="1"/>
              </p:cNvSpPr>
              <p:nvPr/>
            </p:nvSpPr>
            <p:spPr bwMode="auto">
              <a:xfrm flipH="1">
                <a:off x="3271" y="2593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5" name="Freeform 1077"/>
              <p:cNvSpPr>
                <a:spLocks/>
              </p:cNvSpPr>
              <p:nvPr/>
            </p:nvSpPr>
            <p:spPr bwMode="auto">
              <a:xfrm>
                <a:off x="3178" y="2700"/>
                <a:ext cx="89" cy="43"/>
              </a:xfrm>
              <a:custGeom>
                <a:avLst/>
                <a:gdLst>
                  <a:gd name="T0" fmla="*/ 597 w 717"/>
                  <a:gd name="T1" fmla="*/ 306 h 339"/>
                  <a:gd name="T2" fmla="*/ 528 w 717"/>
                  <a:gd name="T3" fmla="*/ 326 h 339"/>
                  <a:gd name="T4" fmla="*/ 456 w 717"/>
                  <a:gd name="T5" fmla="*/ 336 h 339"/>
                  <a:gd name="T6" fmla="*/ 381 w 717"/>
                  <a:gd name="T7" fmla="*/ 339 h 339"/>
                  <a:gd name="T8" fmla="*/ 306 w 717"/>
                  <a:gd name="T9" fmla="*/ 334 h 339"/>
                  <a:gd name="T10" fmla="*/ 231 w 717"/>
                  <a:gd name="T11" fmla="*/ 322 h 339"/>
                  <a:gd name="T12" fmla="*/ 160 w 717"/>
                  <a:gd name="T13" fmla="*/ 305 h 339"/>
                  <a:gd name="T14" fmla="*/ 91 w 717"/>
                  <a:gd name="T15" fmla="*/ 284 h 339"/>
                  <a:gd name="T16" fmla="*/ 47 w 717"/>
                  <a:gd name="T17" fmla="*/ 264 h 339"/>
                  <a:gd name="T18" fmla="*/ 27 w 717"/>
                  <a:gd name="T19" fmla="*/ 245 h 339"/>
                  <a:gd name="T20" fmla="*/ 12 w 717"/>
                  <a:gd name="T21" fmla="*/ 220 h 339"/>
                  <a:gd name="T22" fmla="*/ 4 w 717"/>
                  <a:gd name="T23" fmla="*/ 195 h 339"/>
                  <a:gd name="T24" fmla="*/ 0 w 717"/>
                  <a:gd name="T25" fmla="*/ 167 h 339"/>
                  <a:gd name="T26" fmla="*/ 1 w 717"/>
                  <a:gd name="T27" fmla="*/ 139 h 339"/>
                  <a:gd name="T28" fmla="*/ 6 w 717"/>
                  <a:gd name="T29" fmla="*/ 111 h 339"/>
                  <a:gd name="T30" fmla="*/ 14 w 717"/>
                  <a:gd name="T31" fmla="*/ 86 h 339"/>
                  <a:gd name="T32" fmla="*/ 21 w 717"/>
                  <a:gd name="T33" fmla="*/ 69 h 339"/>
                  <a:gd name="T34" fmla="*/ 24 w 717"/>
                  <a:gd name="T35" fmla="*/ 61 h 339"/>
                  <a:gd name="T36" fmla="*/ 26 w 717"/>
                  <a:gd name="T37" fmla="*/ 53 h 339"/>
                  <a:gd name="T38" fmla="*/ 28 w 717"/>
                  <a:gd name="T39" fmla="*/ 45 h 339"/>
                  <a:gd name="T40" fmla="*/ 31 w 717"/>
                  <a:gd name="T41" fmla="*/ 38 h 339"/>
                  <a:gd name="T42" fmla="*/ 34 w 717"/>
                  <a:gd name="T43" fmla="*/ 30 h 339"/>
                  <a:gd name="T44" fmla="*/ 38 w 717"/>
                  <a:gd name="T45" fmla="*/ 23 h 339"/>
                  <a:gd name="T46" fmla="*/ 43 w 717"/>
                  <a:gd name="T47" fmla="*/ 16 h 339"/>
                  <a:gd name="T48" fmla="*/ 55 w 717"/>
                  <a:gd name="T49" fmla="*/ 28 h 339"/>
                  <a:gd name="T50" fmla="*/ 76 w 717"/>
                  <a:gd name="T51" fmla="*/ 52 h 339"/>
                  <a:gd name="T52" fmla="*/ 101 w 717"/>
                  <a:gd name="T53" fmla="*/ 70 h 339"/>
                  <a:gd name="T54" fmla="*/ 128 w 717"/>
                  <a:gd name="T55" fmla="*/ 83 h 339"/>
                  <a:gd name="T56" fmla="*/ 158 w 717"/>
                  <a:gd name="T57" fmla="*/ 90 h 339"/>
                  <a:gd name="T58" fmla="*/ 189 w 717"/>
                  <a:gd name="T59" fmla="*/ 93 h 339"/>
                  <a:gd name="T60" fmla="*/ 220 w 717"/>
                  <a:gd name="T61" fmla="*/ 94 h 339"/>
                  <a:gd name="T62" fmla="*/ 250 w 717"/>
                  <a:gd name="T63" fmla="*/ 93 h 339"/>
                  <a:gd name="T64" fmla="*/ 291 w 717"/>
                  <a:gd name="T65" fmla="*/ 76 h 339"/>
                  <a:gd name="T66" fmla="*/ 344 w 717"/>
                  <a:gd name="T67" fmla="*/ 52 h 339"/>
                  <a:gd name="T68" fmla="*/ 398 w 717"/>
                  <a:gd name="T69" fmla="*/ 34 h 339"/>
                  <a:gd name="T70" fmla="*/ 454 w 717"/>
                  <a:gd name="T71" fmla="*/ 22 h 339"/>
                  <a:gd name="T72" fmla="*/ 511 w 717"/>
                  <a:gd name="T73" fmla="*/ 14 h 339"/>
                  <a:gd name="T74" fmla="*/ 570 w 717"/>
                  <a:gd name="T75" fmla="*/ 9 h 339"/>
                  <a:gd name="T76" fmla="*/ 628 w 717"/>
                  <a:gd name="T77" fmla="*/ 5 h 339"/>
                  <a:gd name="T78" fmla="*/ 687 w 717"/>
                  <a:gd name="T79" fmla="*/ 2 h 339"/>
                  <a:gd name="T80" fmla="*/ 708 w 717"/>
                  <a:gd name="T81" fmla="*/ 18 h 339"/>
                  <a:gd name="T82" fmla="*/ 692 w 717"/>
                  <a:gd name="T83" fmla="*/ 53 h 339"/>
                  <a:gd name="T84" fmla="*/ 677 w 717"/>
                  <a:gd name="T85" fmla="*/ 90 h 339"/>
                  <a:gd name="T86" fmla="*/ 663 w 717"/>
                  <a:gd name="T87" fmla="*/ 125 h 339"/>
                  <a:gd name="T88" fmla="*/ 653 w 717"/>
                  <a:gd name="T89" fmla="*/ 160 h 339"/>
                  <a:gd name="T90" fmla="*/ 644 w 717"/>
                  <a:gd name="T91" fmla="*/ 196 h 339"/>
                  <a:gd name="T92" fmla="*/ 637 w 717"/>
                  <a:gd name="T93" fmla="*/ 234 h 339"/>
                  <a:gd name="T94" fmla="*/ 631 w 717"/>
                  <a:gd name="T95" fmla="*/ 272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17" h="339">
                    <a:moveTo>
                      <a:pt x="630" y="292"/>
                    </a:moveTo>
                    <a:lnTo>
                      <a:pt x="597" y="306"/>
                    </a:lnTo>
                    <a:lnTo>
                      <a:pt x="564" y="317"/>
                    </a:lnTo>
                    <a:lnTo>
                      <a:pt x="528" y="326"/>
                    </a:lnTo>
                    <a:lnTo>
                      <a:pt x="492" y="332"/>
                    </a:lnTo>
                    <a:lnTo>
                      <a:pt x="456" y="336"/>
                    </a:lnTo>
                    <a:lnTo>
                      <a:pt x="419" y="339"/>
                    </a:lnTo>
                    <a:lnTo>
                      <a:pt x="381" y="339"/>
                    </a:lnTo>
                    <a:lnTo>
                      <a:pt x="343" y="337"/>
                    </a:lnTo>
                    <a:lnTo>
                      <a:pt x="306" y="334"/>
                    </a:lnTo>
                    <a:lnTo>
                      <a:pt x="268" y="328"/>
                    </a:lnTo>
                    <a:lnTo>
                      <a:pt x="231" y="322"/>
                    </a:lnTo>
                    <a:lnTo>
                      <a:pt x="195" y="314"/>
                    </a:lnTo>
                    <a:lnTo>
                      <a:pt x="160" y="305"/>
                    </a:lnTo>
                    <a:lnTo>
                      <a:pt x="124" y="295"/>
                    </a:lnTo>
                    <a:lnTo>
                      <a:pt x="91" y="284"/>
                    </a:lnTo>
                    <a:lnTo>
                      <a:pt x="60" y="272"/>
                    </a:lnTo>
                    <a:lnTo>
                      <a:pt x="47" y="264"/>
                    </a:lnTo>
                    <a:lnTo>
                      <a:pt x="36" y="255"/>
                    </a:lnTo>
                    <a:lnTo>
                      <a:pt x="27" y="245"/>
                    </a:lnTo>
                    <a:lnTo>
                      <a:pt x="19" y="233"/>
                    </a:lnTo>
                    <a:lnTo>
                      <a:pt x="12" y="220"/>
                    </a:lnTo>
                    <a:lnTo>
                      <a:pt x="7" y="208"/>
                    </a:lnTo>
                    <a:lnTo>
                      <a:pt x="4" y="195"/>
                    </a:lnTo>
                    <a:lnTo>
                      <a:pt x="1" y="181"/>
                    </a:lnTo>
                    <a:lnTo>
                      <a:pt x="0" y="167"/>
                    </a:lnTo>
                    <a:lnTo>
                      <a:pt x="0" y="153"/>
                    </a:lnTo>
                    <a:lnTo>
                      <a:pt x="1" y="139"/>
                    </a:lnTo>
                    <a:lnTo>
                      <a:pt x="3" y="125"/>
                    </a:lnTo>
                    <a:lnTo>
                      <a:pt x="6" y="111"/>
                    </a:lnTo>
                    <a:lnTo>
                      <a:pt x="9" y="98"/>
                    </a:lnTo>
                    <a:lnTo>
                      <a:pt x="14" y="86"/>
                    </a:lnTo>
                    <a:lnTo>
                      <a:pt x="20" y="73"/>
                    </a:lnTo>
                    <a:lnTo>
                      <a:pt x="21" y="69"/>
                    </a:lnTo>
                    <a:lnTo>
                      <a:pt x="23" y="65"/>
                    </a:lnTo>
                    <a:lnTo>
                      <a:pt x="24" y="61"/>
                    </a:lnTo>
                    <a:lnTo>
                      <a:pt x="25" y="57"/>
                    </a:lnTo>
                    <a:lnTo>
                      <a:pt x="26" y="53"/>
                    </a:lnTo>
                    <a:lnTo>
                      <a:pt x="27" y="49"/>
                    </a:lnTo>
                    <a:lnTo>
                      <a:pt x="28" y="45"/>
                    </a:lnTo>
                    <a:lnTo>
                      <a:pt x="30" y="41"/>
                    </a:lnTo>
                    <a:lnTo>
                      <a:pt x="31" y="38"/>
                    </a:lnTo>
                    <a:lnTo>
                      <a:pt x="32" y="34"/>
                    </a:lnTo>
                    <a:lnTo>
                      <a:pt x="34" y="30"/>
                    </a:lnTo>
                    <a:lnTo>
                      <a:pt x="36" y="26"/>
                    </a:lnTo>
                    <a:lnTo>
                      <a:pt x="38" y="23"/>
                    </a:lnTo>
                    <a:lnTo>
                      <a:pt x="41" y="19"/>
                    </a:lnTo>
                    <a:lnTo>
                      <a:pt x="43" y="16"/>
                    </a:lnTo>
                    <a:lnTo>
                      <a:pt x="47" y="13"/>
                    </a:lnTo>
                    <a:lnTo>
                      <a:pt x="55" y="28"/>
                    </a:lnTo>
                    <a:lnTo>
                      <a:pt x="65" y="41"/>
                    </a:lnTo>
                    <a:lnTo>
                      <a:pt x="76" y="52"/>
                    </a:lnTo>
                    <a:lnTo>
                      <a:pt x="88" y="62"/>
                    </a:lnTo>
                    <a:lnTo>
                      <a:pt x="101" y="70"/>
                    </a:lnTo>
                    <a:lnTo>
                      <a:pt x="114" y="76"/>
                    </a:lnTo>
                    <a:lnTo>
                      <a:pt x="128" y="83"/>
                    </a:lnTo>
                    <a:lnTo>
                      <a:pt x="143" y="87"/>
                    </a:lnTo>
                    <a:lnTo>
                      <a:pt x="158" y="90"/>
                    </a:lnTo>
                    <a:lnTo>
                      <a:pt x="174" y="92"/>
                    </a:lnTo>
                    <a:lnTo>
                      <a:pt x="189" y="93"/>
                    </a:lnTo>
                    <a:lnTo>
                      <a:pt x="204" y="94"/>
                    </a:lnTo>
                    <a:lnTo>
                      <a:pt x="220" y="94"/>
                    </a:lnTo>
                    <a:lnTo>
                      <a:pt x="235" y="94"/>
                    </a:lnTo>
                    <a:lnTo>
                      <a:pt x="250" y="93"/>
                    </a:lnTo>
                    <a:lnTo>
                      <a:pt x="265" y="93"/>
                    </a:lnTo>
                    <a:lnTo>
                      <a:pt x="291" y="76"/>
                    </a:lnTo>
                    <a:lnTo>
                      <a:pt x="317" y="63"/>
                    </a:lnTo>
                    <a:lnTo>
                      <a:pt x="344" y="52"/>
                    </a:lnTo>
                    <a:lnTo>
                      <a:pt x="371" y="42"/>
                    </a:lnTo>
                    <a:lnTo>
                      <a:pt x="398" y="34"/>
                    </a:lnTo>
                    <a:lnTo>
                      <a:pt x="426" y="28"/>
                    </a:lnTo>
                    <a:lnTo>
                      <a:pt x="454" y="22"/>
                    </a:lnTo>
                    <a:lnTo>
                      <a:pt x="483" y="18"/>
                    </a:lnTo>
                    <a:lnTo>
                      <a:pt x="511" y="14"/>
                    </a:lnTo>
                    <a:lnTo>
                      <a:pt x="540" y="11"/>
                    </a:lnTo>
                    <a:lnTo>
                      <a:pt x="570" y="9"/>
                    </a:lnTo>
                    <a:lnTo>
                      <a:pt x="599" y="7"/>
                    </a:lnTo>
                    <a:lnTo>
                      <a:pt x="628" y="5"/>
                    </a:lnTo>
                    <a:lnTo>
                      <a:pt x="657" y="4"/>
                    </a:lnTo>
                    <a:lnTo>
                      <a:pt x="687" y="2"/>
                    </a:lnTo>
                    <a:lnTo>
                      <a:pt x="717" y="0"/>
                    </a:lnTo>
                    <a:lnTo>
                      <a:pt x="708" y="18"/>
                    </a:lnTo>
                    <a:lnTo>
                      <a:pt x="699" y="36"/>
                    </a:lnTo>
                    <a:lnTo>
                      <a:pt x="692" y="53"/>
                    </a:lnTo>
                    <a:lnTo>
                      <a:pt x="684" y="71"/>
                    </a:lnTo>
                    <a:lnTo>
                      <a:pt x="677" y="90"/>
                    </a:lnTo>
                    <a:lnTo>
                      <a:pt x="670" y="107"/>
                    </a:lnTo>
                    <a:lnTo>
                      <a:pt x="663" y="125"/>
                    </a:lnTo>
                    <a:lnTo>
                      <a:pt x="658" y="143"/>
                    </a:lnTo>
                    <a:lnTo>
                      <a:pt x="653" y="160"/>
                    </a:lnTo>
                    <a:lnTo>
                      <a:pt x="648" y="178"/>
                    </a:lnTo>
                    <a:lnTo>
                      <a:pt x="644" y="196"/>
                    </a:lnTo>
                    <a:lnTo>
                      <a:pt x="640" y="215"/>
                    </a:lnTo>
                    <a:lnTo>
                      <a:pt x="637" y="234"/>
                    </a:lnTo>
                    <a:lnTo>
                      <a:pt x="634" y="253"/>
                    </a:lnTo>
                    <a:lnTo>
                      <a:pt x="631" y="272"/>
                    </a:lnTo>
                    <a:lnTo>
                      <a:pt x="630" y="292"/>
                    </a:lnTo>
                    <a:close/>
                  </a:path>
                </a:pathLst>
              </a:custGeom>
              <a:solidFill>
                <a:srgbClr val="661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6" name="Freeform 1078"/>
              <p:cNvSpPr>
                <a:spLocks/>
              </p:cNvSpPr>
              <p:nvPr/>
            </p:nvSpPr>
            <p:spPr bwMode="auto">
              <a:xfrm>
                <a:off x="3185" y="2734"/>
                <a:ext cx="71" cy="9"/>
              </a:xfrm>
              <a:custGeom>
                <a:avLst/>
                <a:gdLst>
                  <a:gd name="T0" fmla="*/ 570 w 570"/>
                  <a:gd name="T1" fmla="*/ 20 h 67"/>
                  <a:gd name="T2" fmla="*/ 537 w 570"/>
                  <a:gd name="T3" fmla="*/ 34 h 67"/>
                  <a:gd name="T4" fmla="*/ 504 w 570"/>
                  <a:gd name="T5" fmla="*/ 45 h 67"/>
                  <a:gd name="T6" fmla="*/ 468 w 570"/>
                  <a:gd name="T7" fmla="*/ 54 h 67"/>
                  <a:gd name="T8" fmla="*/ 432 w 570"/>
                  <a:gd name="T9" fmla="*/ 60 h 67"/>
                  <a:gd name="T10" fmla="*/ 396 w 570"/>
                  <a:gd name="T11" fmla="*/ 64 h 67"/>
                  <a:gd name="T12" fmla="*/ 359 w 570"/>
                  <a:gd name="T13" fmla="*/ 67 h 67"/>
                  <a:gd name="T14" fmla="*/ 321 w 570"/>
                  <a:gd name="T15" fmla="*/ 67 h 67"/>
                  <a:gd name="T16" fmla="*/ 283 w 570"/>
                  <a:gd name="T17" fmla="*/ 65 h 67"/>
                  <a:gd name="T18" fmla="*/ 246 w 570"/>
                  <a:gd name="T19" fmla="*/ 62 h 67"/>
                  <a:gd name="T20" fmla="*/ 208 w 570"/>
                  <a:gd name="T21" fmla="*/ 56 h 67"/>
                  <a:gd name="T22" fmla="*/ 171 w 570"/>
                  <a:gd name="T23" fmla="*/ 50 h 67"/>
                  <a:gd name="T24" fmla="*/ 135 w 570"/>
                  <a:gd name="T25" fmla="*/ 42 h 67"/>
                  <a:gd name="T26" fmla="*/ 100 w 570"/>
                  <a:gd name="T27" fmla="*/ 33 h 67"/>
                  <a:gd name="T28" fmla="*/ 64 w 570"/>
                  <a:gd name="T29" fmla="*/ 23 h 67"/>
                  <a:gd name="T30" fmla="*/ 31 w 570"/>
                  <a:gd name="T31" fmla="*/ 12 h 67"/>
                  <a:gd name="T32" fmla="*/ 0 w 570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0" h="67">
                    <a:moveTo>
                      <a:pt x="570" y="20"/>
                    </a:moveTo>
                    <a:lnTo>
                      <a:pt x="537" y="34"/>
                    </a:lnTo>
                    <a:lnTo>
                      <a:pt x="504" y="45"/>
                    </a:lnTo>
                    <a:lnTo>
                      <a:pt x="468" y="54"/>
                    </a:lnTo>
                    <a:lnTo>
                      <a:pt x="432" y="60"/>
                    </a:lnTo>
                    <a:lnTo>
                      <a:pt x="396" y="64"/>
                    </a:lnTo>
                    <a:lnTo>
                      <a:pt x="359" y="67"/>
                    </a:lnTo>
                    <a:lnTo>
                      <a:pt x="321" y="67"/>
                    </a:lnTo>
                    <a:lnTo>
                      <a:pt x="283" y="65"/>
                    </a:lnTo>
                    <a:lnTo>
                      <a:pt x="246" y="62"/>
                    </a:lnTo>
                    <a:lnTo>
                      <a:pt x="208" y="56"/>
                    </a:lnTo>
                    <a:lnTo>
                      <a:pt x="171" y="50"/>
                    </a:lnTo>
                    <a:lnTo>
                      <a:pt x="135" y="42"/>
                    </a:lnTo>
                    <a:lnTo>
                      <a:pt x="100" y="33"/>
                    </a:lnTo>
                    <a:lnTo>
                      <a:pt x="64" y="23"/>
                    </a:lnTo>
                    <a:lnTo>
                      <a:pt x="31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7" name="Freeform 1079"/>
              <p:cNvSpPr>
                <a:spLocks/>
              </p:cNvSpPr>
              <p:nvPr/>
            </p:nvSpPr>
            <p:spPr bwMode="auto">
              <a:xfrm>
                <a:off x="3178" y="2710"/>
                <a:ext cx="7" cy="24"/>
              </a:xfrm>
              <a:custGeom>
                <a:avLst/>
                <a:gdLst>
                  <a:gd name="T0" fmla="*/ 60 w 60"/>
                  <a:gd name="T1" fmla="*/ 199 h 199"/>
                  <a:gd name="T2" fmla="*/ 47 w 60"/>
                  <a:gd name="T3" fmla="*/ 191 h 199"/>
                  <a:gd name="T4" fmla="*/ 36 w 60"/>
                  <a:gd name="T5" fmla="*/ 182 h 199"/>
                  <a:gd name="T6" fmla="*/ 27 w 60"/>
                  <a:gd name="T7" fmla="*/ 172 h 199"/>
                  <a:gd name="T8" fmla="*/ 19 w 60"/>
                  <a:gd name="T9" fmla="*/ 160 h 199"/>
                  <a:gd name="T10" fmla="*/ 12 w 60"/>
                  <a:gd name="T11" fmla="*/ 147 h 199"/>
                  <a:gd name="T12" fmla="*/ 7 w 60"/>
                  <a:gd name="T13" fmla="*/ 135 h 199"/>
                  <a:gd name="T14" fmla="*/ 4 w 60"/>
                  <a:gd name="T15" fmla="*/ 122 h 199"/>
                  <a:gd name="T16" fmla="*/ 1 w 60"/>
                  <a:gd name="T17" fmla="*/ 108 h 199"/>
                  <a:gd name="T18" fmla="*/ 0 w 60"/>
                  <a:gd name="T19" fmla="*/ 94 h 199"/>
                  <a:gd name="T20" fmla="*/ 0 w 60"/>
                  <a:gd name="T21" fmla="*/ 80 h 199"/>
                  <a:gd name="T22" fmla="*/ 1 w 60"/>
                  <a:gd name="T23" fmla="*/ 66 h 199"/>
                  <a:gd name="T24" fmla="*/ 3 w 60"/>
                  <a:gd name="T25" fmla="*/ 52 h 199"/>
                  <a:gd name="T26" fmla="*/ 6 w 60"/>
                  <a:gd name="T27" fmla="*/ 38 h 199"/>
                  <a:gd name="T28" fmla="*/ 9 w 60"/>
                  <a:gd name="T29" fmla="*/ 25 h 199"/>
                  <a:gd name="T30" fmla="*/ 14 w 60"/>
                  <a:gd name="T31" fmla="*/ 13 h 199"/>
                  <a:gd name="T32" fmla="*/ 20 w 60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99">
                    <a:moveTo>
                      <a:pt x="60" y="199"/>
                    </a:moveTo>
                    <a:lnTo>
                      <a:pt x="47" y="191"/>
                    </a:lnTo>
                    <a:lnTo>
                      <a:pt x="36" y="182"/>
                    </a:lnTo>
                    <a:lnTo>
                      <a:pt x="27" y="172"/>
                    </a:lnTo>
                    <a:lnTo>
                      <a:pt x="19" y="160"/>
                    </a:lnTo>
                    <a:lnTo>
                      <a:pt x="12" y="147"/>
                    </a:lnTo>
                    <a:lnTo>
                      <a:pt x="7" y="135"/>
                    </a:lnTo>
                    <a:lnTo>
                      <a:pt x="4" y="122"/>
                    </a:lnTo>
                    <a:lnTo>
                      <a:pt x="1" y="108"/>
                    </a:lnTo>
                    <a:lnTo>
                      <a:pt x="0" y="94"/>
                    </a:lnTo>
                    <a:lnTo>
                      <a:pt x="0" y="80"/>
                    </a:lnTo>
                    <a:lnTo>
                      <a:pt x="1" y="66"/>
                    </a:lnTo>
                    <a:lnTo>
                      <a:pt x="3" y="52"/>
                    </a:lnTo>
                    <a:lnTo>
                      <a:pt x="6" y="38"/>
                    </a:lnTo>
                    <a:lnTo>
                      <a:pt x="9" y="25"/>
                    </a:lnTo>
                    <a:lnTo>
                      <a:pt x="14" y="13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8" name="Freeform 1080"/>
              <p:cNvSpPr>
                <a:spLocks/>
              </p:cNvSpPr>
              <p:nvPr/>
            </p:nvSpPr>
            <p:spPr bwMode="auto">
              <a:xfrm>
                <a:off x="3180" y="2702"/>
                <a:ext cx="3" cy="8"/>
              </a:xfrm>
              <a:custGeom>
                <a:avLst/>
                <a:gdLst>
                  <a:gd name="T0" fmla="*/ 0 w 27"/>
                  <a:gd name="T1" fmla="*/ 60 h 60"/>
                  <a:gd name="T2" fmla="*/ 1 w 27"/>
                  <a:gd name="T3" fmla="*/ 56 h 60"/>
                  <a:gd name="T4" fmla="*/ 3 w 27"/>
                  <a:gd name="T5" fmla="*/ 52 h 60"/>
                  <a:gd name="T6" fmla="*/ 4 w 27"/>
                  <a:gd name="T7" fmla="*/ 48 h 60"/>
                  <a:gd name="T8" fmla="*/ 5 w 27"/>
                  <a:gd name="T9" fmla="*/ 44 h 60"/>
                  <a:gd name="T10" fmla="*/ 6 w 27"/>
                  <a:gd name="T11" fmla="*/ 40 h 60"/>
                  <a:gd name="T12" fmla="*/ 7 w 27"/>
                  <a:gd name="T13" fmla="*/ 36 h 60"/>
                  <a:gd name="T14" fmla="*/ 8 w 27"/>
                  <a:gd name="T15" fmla="*/ 32 h 60"/>
                  <a:gd name="T16" fmla="*/ 10 w 27"/>
                  <a:gd name="T17" fmla="*/ 28 h 60"/>
                  <a:gd name="T18" fmla="*/ 11 w 27"/>
                  <a:gd name="T19" fmla="*/ 25 h 60"/>
                  <a:gd name="T20" fmla="*/ 12 w 27"/>
                  <a:gd name="T21" fmla="*/ 21 h 60"/>
                  <a:gd name="T22" fmla="*/ 14 w 27"/>
                  <a:gd name="T23" fmla="*/ 17 h 60"/>
                  <a:gd name="T24" fmla="*/ 16 w 27"/>
                  <a:gd name="T25" fmla="*/ 13 h 60"/>
                  <a:gd name="T26" fmla="*/ 18 w 27"/>
                  <a:gd name="T27" fmla="*/ 10 h 60"/>
                  <a:gd name="T28" fmla="*/ 21 w 27"/>
                  <a:gd name="T29" fmla="*/ 6 h 60"/>
                  <a:gd name="T30" fmla="*/ 23 w 27"/>
                  <a:gd name="T31" fmla="*/ 3 h 60"/>
                  <a:gd name="T32" fmla="*/ 27 w 27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60">
                    <a:moveTo>
                      <a:pt x="0" y="60"/>
                    </a:moveTo>
                    <a:lnTo>
                      <a:pt x="1" y="56"/>
                    </a:lnTo>
                    <a:lnTo>
                      <a:pt x="3" y="52"/>
                    </a:lnTo>
                    <a:lnTo>
                      <a:pt x="4" y="48"/>
                    </a:lnTo>
                    <a:lnTo>
                      <a:pt x="5" y="44"/>
                    </a:lnTo>
                    <a:lnTo>
                      <a:pt x="6" y="40"/>
                    </a:lnTo>
                    <a:lnTo>
                      <a:pt x="7" y="36"/>
                    </a:lnTo>
                    <a:lnTo>
                      <a:pt x="8" y="32"/>
                    </a:lnTo>
                    <a:lnTo>
                      <a:pt x="10" y="28"/>
                    </a:lnTo>
                    <a:lnTo>
                      <a:pt x="11" y="25"/>
                    </a:lnTo>
                    <a:lnTo>
                      <a:pt x="12" y="21"/>
                    </a:lnTo>
                    <a:lnTo>
                      <a:pt x="14" y="17"/>
                    </a:lnTo>
                    <a:lnTo>
                      <a:pt x="16" y="13"/>
                    </a:lnTo>
                    <a:lnTo>
                      <a:pt x="18" y="10"/>
                    </a:lnTo>
                    <a:lnTo>
                      <a:pt x="21" y="6"/>
                    </a:lnTo>
                    <a:lnTo>
                      <a:pt x="23" y="3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09" name="Freeform 1081"/>
              <p:cNvSpPr>
                <a:spLocks/>
              </p:cNvSpPr>
              <p:nvPr/>
            </p:nvSpPr>
            <p:spPr bwMode="auto">
              <a:xfrm>
                <a:off x="3183" y="2702"/>
                <a:ext cx="28" cy="10"/>
              </a:xfrm>
              <a:custGeom>
                <a:avLst/>
                <a:gdLst>
                  <a:gd name="T0" fmla="*/ 0 w 218"/>
                  <a:gd name="T1" fmla="*/ 0 h 81"/>
                  <a:gd name="T2" fmla="*/ 8 w 218"/>
                  <a:gd name="T3" fmla="*/ 15 h 81"/>
                  <a:gd name="T4" fmla="*/ 18 w 218"/>
                  <a:gd name="T5" fmla="*/ 28 h 81"/>
                  <a:gd name="T6" fmla="*/ 29 w 218"/>
                  <a:gd name="T7" fmla="*/ 39 h 81"/>
                  <a:gd name="T8" fmla="*/ 41 w 218"/>
                  <a:gd name="T9" fmla="*/ 49 h 81"/>
                  <a:gd name="T10" fmla="*/ 54 w 218"/>
                  <a:gd name="T11" fmla="*/ 57 h 81"/>
                  <a:gd name="T12" fmla="*/ 67 w 218"/>
                  <a:gd name="T13" fmla="*/ 63 h 81"/>
                  <a:gd name="T14" fmla="*/ 81 w 218"/>
                  <a:gd name="T15" fmla="*/ 70 h 81"/>
                  <a:gd name="T16" fmla="*/ 96 w 218"/>
                  <a:gd name="T17" fmla="*/ 74 h 81"/>
                  <a:gd name="T18" fmla="*/ 111 w 218"/>
                  <a:gd name="T19" fmla="*/ 77 h 81"/>
                  <a:gd name="T20" fmla="*/ 127 w 218"/>
                  <a:gd name="T21" fmla="*/ 79 h 81"/>
                  <a:gd name="T22" fmla="*/ 142 w 218"/>
                  <a:gd name="T23" fmla="*/ 80 h 81"/>
                  <a:gd name="T24" fmla="*/ 157 w 218"/>
                  <a:gd name="T25" fmla="*/ 81 h 81"/>
                  <a:gd name="T26" fmla="*/ 173 w 218"/>
                  <a:gd name="T27" fmla="*/ 81 h 81"/>
                  <a:gd name="T28" fmla="*/ 188 w 218"/>
                  <a:gd name="T29" fmla="*/ 81 h 81"/>
                  <a:gd name="T30" fmla="*/ 203 w 218"/>
                  <a:gd name="T31" fmla="*/ 80 h 81"/>
                  <a:gd name="T32" fmla="*/ 218 w 218"/>
                  <a:gd name="T33" fmla="*/ 8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81">
                    <a:moveTo>
                      <a:pt x="0" y="0"/>
                    </a:moveTo>
                    <a:lnTo>
                      <a:pt x="8" y="15"/>
                    </a:lnTo>
                    <a:lnTo>
                      <a:pt x="18" y="28"/>
                    </a:lnTo>
                    <a:lnTo>
                      <a:pt x="29" y="39"/>
                    </a:lnTo>
                    <a:lnTo>
                      <a:pt x="41" y="49"/>
                    </a:lnTo>
                    <a:lnTo>
                      <a:pt x="54" y="57"/>
                    </a:lnTo>
                    <a:lnTo>
                      <a:pt x="67" y="63"/>
                    </a:lnTo>
                    <a:lnTo>
                      <a:pt x="81" y="70"/>
                    </a:lnTo>
                    <a:lnTo>
                      <a:pt x="96" y="74"/>
                    </a:lnTo>
                    <a:lnTo>
                      <a:pt x="111" y="77"/>
                    </a:lnTo>
                    <a:lnTo>
                      <a:pt x="127" y="79"/>
                    </a:lnTo>
                    <a:lnTo>
                      <a:pt x="142" y="80"/>
                    </a:lnTo>
                    <a:lnTo>
                      <a:pt x="157" y="81"/>
                    </a:lnTo>
                    <a:lnTo>
                      <a:pt x="173" y="81"/>
                    </a:lnTo>
                    <a:lnTo>
                      <a:pt x="188" y="81"/>
                    </a:lnTo>
                    <a:lnTo>
                      <a:pt x="203" y="80"/>
                    </a:lnTo>
                    <a:lnTo>
                      <a:pt x="218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0" name="Freeform 1082"/>
              <p:cNvSpPr>
                <a:spLocks/>
              </p:cNvSpPr>
              <p:nvPr/>
            </p:nvSpPr>
            <p:spPr bwMode="auto">
              <a:xfrm>
                <a:off x="3211" y="2700"/>
                <a:ext cx="56" cy="12"/>
              </a:xfrm>
              <a:custGeom>
                <a:avLst/>
                <a:gdLst>
                  <a:gd name="T0" fmla="*/ 0 w 452"/>
                  <a:gd name="T1" fmla="*/ 93 h 93"/>
                  <a:gd name="T2" fmla="*/ 26 w 452"/>
                  <a:gd name="T3" fmla="*/ 76 h 93"/>
                  <a:gd name="T4" fmla="*/ 52 w 452"/>
                  <a:gd name="T5" fmla="*/ 63 h 93"/>
                  <a:gd name="T6" fmla="*/ 79 w 452"/>
                  <a:gd name="T7" fmla="*/ 52 h 93"/>
                  <a:gd name="T8" fmla="*/ 106 w 452"/>
                  <a:gd name="T9" fmla="*/ 42 h 93"/>
                  <a:gd name="T10" fmla="*/ 133 w 452"/>
                  <a:gd name="T11" fmla="*/ 34 h 93"/>
                  <a:gd name="T12" fmla="*/ 161 w 452"/>
                  <a:gd name="T13" fmla="*/ 28 h 93"/>
                  <a:gd name="T14" fmla="*/ 189 w 452"/>
                  <a:gd name="T15" fmla="*/ 22 h 93"/>
                  <a:gd name="T16" fmla="*/ 218 w 452"/>
                  <a:gd name="T17" fmla="*/ 18 h 93"/>
                  <a:gd name="T18" fmla="*/ 246 w 452"/>
                  <a:gd name="T19" fmla="*/ 14 h 93"/>
                  <a:gd name="T20" fmla="*/ 275 w 452"/>
                  <a:gd name="T21" fmla="*/ 11 h 93"/>
                  <a:gd name="T22" fmla="*/ 305 w 452"/>
                  <a:gd name="T23" fmla="*/ 9 h 93"/>
                  <a:gd name="T24" fmla="*/ 334 w 452"/>
                  <a:gd name="T25" fmla="*/ 7 h 93"/>
                  <a:gd name="T26" fmla="*/ 363 w 452"/>
                  <a:gd name="T27" fmla="*/ 5 h 93"/>
                  <a:gd name="T28" fmla="*/ 392 w 452"/>
                  <a:gd name="T29" fmla="*/ 4 h 93"/>
                  <a:gd name="T30" fmla="*/ 422 w 452"/>
                  <a:gd name="T31" fmla="*/ 2 h 93"/>
                  <a:gd name="T32" fmla="*/ 452 w 452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2" h="93">
                    <a:moveTo>
                      <a:pt x="0" y="93"/>
                    </a:moveTo>
                    <a:lnTo>
                      <a:pt x="26" y="76"/>
                    </a:lnTo>
                    <a:lnTo>
                      <a:pt x="52" y="63"/>
                    </a:lnTo>
                    <a:lnTo>
                      <a:pt x="79" y="52"/>
                    </a:lnTo>
                    <a:lnTo>
                      <a:pt x="106" y="42"/>
                    </a:lnTo>
                    <a:lnTo>
                      <a:pt x="133" y="34"/>
                    </a:lnTo>
                    <a:lnTo>
                      <a:pt x="161" y="28"/>
                    </a:lnTo>
                    <a:lnTo>
                      <a:pt x="189" y="22"/>
                    </a:lnTo>
                    <a:lnTo>
                      <a:pt x="218" y="18"/>
                    </a:lnTo>
                    <a:lnTo>
                      <a:pt x="246" y="14"/>
                    </a:lnTo>
                    <a:lnTo>
                      <a:pt x="275" y="11"/>
                    </a:lnTo>
                    <a:lnTo>
                      <a:pt x="305" y="9"/>
                    </a:lnTo>
                    <a:lnTo>
                      <a:pt x="334" y="7"/>
                    </a:lnTo>
                    <a:lnTo>
                      <a:pt x="363" y="5"/>
                    </a:lnTo>
                    <a:lnTo>
                      <a:pt x="392" y="4"/>
                    </a:lnTo>
                    <a:lnTo>
                      <a:pt x="422" y="2"/>
                    </a:lnTo>
                    <a:lnTo>
                      <a:pt x="4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1" name="Freeform 1083"/>
              <p:cNvSpPr>
                <a:spLocks/>
              </p:cNvSpPr>
              <p:nvPr/>
            </p:nvSpPr>
            <p:spPr bwMode="auto">
              <a:xfrm>
                <a:off x="3256" y="2700"/>
                <a:ext cx="11" cy="37"/>
              </a:xfrm>
              <a:custGeom>
                <a:avLst/>
                <a:gdLst>
                  <a:gd name="T0" fmla="*/ 87 w 87"/>
                  <a:gd name="T1" fmla="*/ 0 h 292"/>
                  <a:gd name="T2" fmla="*/ 78 w 87"/>
                  <a:gd name="T3" fmla="*/ 18 h 292"/>
                  <a:gd name="T4" fmla="*/ 69 w 87"/>
                  <a:gd name="T5" fmla="*/ 36 h 292"/>
                  <a:gd name="T6" fmla="*/ 62 w 87"/>
                  <a:gd name="T7" fmla="*/ 53 h 292"/>
                  <a:gd name="T8" fmla="*/ 54 w 87"/>
                  <a:gd name="T9" fmla="*/ 71 h 292"/>
                  <a:gd name="T10" fmla="*/ 47 w 87"/>
                  <a:gd name="T11" fmla="*/ 90 h 292"/>
                  <a:gd name="T12" fmla="*/ 40 w 87"/>
                  <a:gd name="T13" fmla="*/ 107 h 292"/>
                  <a:gd name="T14" fmla="*/ 33 w 87"/>
                  <a:gd name="T15" fmla="*/ 125 h 292"/>
                  <a:gd name="T16" fmla="*/ 28 w 87"/>
                  <a:gd name="T17" fmla="*/ 143 h 292"/>
                  <a:gd name="T18" fmla="*/ 23 w 87"/>
                  <a:gd name="T19" fmla="*/ 160 h 292"/>
                  <a:gd name="T20" fmla="*/ 18 w 87"/>
                  <a:gd name="T21" fmla="*/ 178 h 292"/>
                  <a:gd name="T22" fmla="*/ 14 w 87"/>
                  <a:gd name="T23" fmla="*/ 196 h 292"/>
                  <a:gd name="T24" fmla="*/ 10 w 87"/>
                  <a:gd name="T25" fmla="*/ 215 h 292"/>
                  <a:gd name="T26" fmla="*/ 7 w 87"/>
                  <a:gd name="T27" fmla="*/ 234 h 292"/>
                  <a:gd name="T28" fmla="*/ 4 w 87"/>
                  <a:gd name="T29" fmla="*/ 253 h 292"/>
                  <a:gd name="T30" fmla="*/ 1 w 87"/>
                  <a:gd name="T31" fmla="*/ 272 h 292"/>
                  <a:gd name="T32" fmla="*/ 0 w 87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92">
                    <a:moveTo>
                      <a:pt x="87" y="0"/>
                    </a:moveTo>
                    <a:lnTo>
                      <a:pt x="78" y="18"/>
                    </a:lnTo>
                    <a:lnTo>
                      <a:pt x="69" y="36"/>
                    </a:lnTo>
                    <a:lnTo>
                      <a:pt x="62" y="53"/>
                    </a:lnTo>
                    <a:lnTo>
                      <a:pt x="54" y="71"/>
                    </a:lnTo>
                    <a:lnTo>
                      <a:pt x="47" y="90"/>
                    </a:lnTo>
                    <a:lnTo>
                      <a:pt x="40" y="107"/>
                    </a:lnTo>
                    <a:lnTo>
                      <a:pt x="33" y="125"/>
                    </a:lnTo>
                    <a:lnTo>
                      <a:pt x="28" y="143"/>
                    </a:lnTo>
                    <a:lnTo>
                      <a:pt x="23" y="160"/>
                    </a:lnTo>
                    <a:lnTo>
                      <a:pt x="18" y="178"/>
                    </a:lnTo>
                    <a:lnTo>
                      <a:pt x="14" y="196"/>
                    </a:lnTo>
                    <a:lnTo>
                      <a:pt x="10" y="215"/>
                    </a:lnTo>
                    <a:lnTo>
                      <a:pt x="7" y="234"/>
                    </a:lnTo>
                    <a:lnTo>
                      <a:pt x="4" y="253"/>
                    </a:lnTo>
                    <a:lnTo>
                      <a:pt x="1" y="272"/>
                    </a:lnTo>
                    <a:lnTo>
                      <a:pt x="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2" name="Freeform 1084"/>
              <p:cNvSpPr>
                <a:spLocks/>
              </p:cNvSpPr>
              <p:nvPr/>
            </p:nvSpPr>
            <p:spPr bwMode="auto">
              <a:xfrm>
                <a:off x="3180" y="3264"/>
                <a:ext cx="79" cy="97"/>
              </a:xfrm>
              <a:custGeom>
                <a:avLst/>
                <a:gdLst>
                  <a:gd name="T0" fmla="*/ 509 w 630"/>
                  <a:gd name="T1" fmla="*/ 186 h 776"/>
                  <a:gd name="T2" fmla="*/ 452 w 630"/>
                  <a:gd name="T3" fmla="*/ 257 h 776"/>
                  <a:gd name="T4" fmla="*/ 394 w 630"/>
                  <a:gd name="T5" fmla="*/ 326 h 776"/>
                  <a:gd name="T6" fmla="*/ 333 w 630"/>
                  <a:gd name="T7" fmla="*/ 396 h 776"/>
                  <a:gd name="T8" fmla="*/ 271 w 630"/>
                  <a:gd name="T9" fmla="*/ 464 h 776"/>
                  <a:gd name="T10" fmla="*/ 206 w 630"/>
                  <a:gd name="T11" fmla="*/ 529 h 776"/>
                  <a:gd name="T12" fmla="*/ 139 w 630"/>
                  <a:gd name="T13" fmla="*/ 591 h 776"/>
                  <a:gd name="T14" fmla="*/ 68 w 630"/>
                  <a:gd name="T15" fmla="*/ 649 h 776"/>
                  <a:gd name="T16" fmla="*/ 30 w 630"/>
                  <a:gd name="T17" fmla="*/ 685 h 776"/>
                  <a:gd name="T18" fmla="*/ 33 w 630"/>
                  <a:gd name="T19" fmla="*/ 701 h 776"/>
                  <a:gd name="T20" fmla="*/ 44 w 630"/>
                  <a:gd name="T21" fmla="*/ 715 h 776"/>
                  <a:gd name="T22" fmla="*/ 57 w 630"/>
                  <a:gd name="T23" fmla="*/ 727 h 776"/>
                  <a:gd name="T24" fmla="*/ 70 w 630"/>
                  <a:gd name="T25" fmla="*/ 739 h 776"/>
                  <a:gd name="T26" fmla="*/ 79 w 630"/>
                  <a:gd name="T27" fmla="*/ 749 h 776"/>
                  <a:gd name="T28" fmla="*/ 78 w 630"/>
                  <a:gd name="T29" fmla="*/ 759 h 776"/>
                  <a:gd name="T30" fmla="*/ 65 w 630"/>
                  <a:gd name="T31" fmla="*/ 770 h 776"/>
                  <a:gd name="T32" fmla="*/ 50 w 630"/>
                  <a:gd name="T33" fmla="*/ 771 h 776"/>
                  <a:gd name="T34" fmla="*/ 45 w 630"/>
                  <a:gd name="T35" fmla="*/ 765 h 776"/>
                  <a:gd name="T36" fmla="*/ 39 w 630"/>
                  <a:gd name="T37" fmla="*/ 760 h 776"/>
                  <a:gd name="T38" fmla="*/ 32 w 630"/>
                  <a:gd name="T39" fmla="*/ 757 h 776"/>
                  <a:gd name="T40" fmla="*/ 25 w 630"/>
                  <a:gd name="T41" fmla="*/ 755 h 776"/>
                  <a:gd name="T42" fmla="*/ 17 w 630"/>
                  <a:gd name="T43" fmla="*/ 753 h 776"/>
                  <a:gd name="T44" fmla="*/ 10 w 630"/>
                  <a:gd name="T45" fmla="*/ 752 h 776"/>
                  <a:gd name="T46" fmla="*/ 3 w 630"/>
                  <a:gd name="T47" fmla="*/ 750 h 776"/>
                  <a:gd name="T48" fmla="*/ 3 w 630"/>
                  <a:gd name="T49" fmla="*/ 741 h 776"/>
                  <a:gd name="T50" fmla="*/ 7 w 630"/>
                  <a:gd name="T51" fmla="*/ 725 h 776"/>
                  <a:gd name="T52" fmla="*/ 8 w 630"/>
                  <a:gd name="T53" fmla="*/ 708 h 776"/>
                  <a:gd name="T54" fmla="*/ 9 w 630"/>
                  <a:gd name="T55" fmla="*/ 690 h 776"/>
                  <a:gd name="T56" fmla="*/ 11 w 630"/>
                  <a:gd name="T57" fmla="*/ 671 h 776"/>
                  <a:gd name="T58" fmla="*/ 14 w 630"/>
                  <a:gd name="T59" fmla="*/ 653 h 776"/>
                  <a:gd name="T60" fmla="*/ 20 w 630"/>
                  <a:gd name="T61" fmla="*/ 637 h 776"/>
                  <a:gd name="T62" fmla="*/ 32 w 630"/>
                  <a:gd name="T63" fmla="*/ 622 h 776"/>
                  <a:gd name="T64" fmla="*/ 80 w 630"/>
                  <a:gd name="T65" fmla="*/ 593 h 776"/>
                  <a:gd name="T66" fmla="*/ 155 w 630"/>
                  <a:gd name="T67" fmla="*/ 541 h 776"/>
                  <a:gd name="T68" fmla="*/ 221 w 630"/>
                  <a:gd name="T69" fmla="*/ 481 h 776"/>
                  <a:gd name="T70" fmla="*/ 281 w 630"/>
                  <a:gd name="T71" fmla="*/ 415 h 776"/>
                  <a:gd name="T72" fmla="*/ 337 w 630"/>
                  <a:gd name="T73" fmla="*/ 345 h 776"/>
                  <a:gd name="T74" fmla="*/ 394 w 630"/>
                  <a:gd name="T75" fmla="*/ 274 h 776"/>
                  <a:gd name="T76" fmla="*/ 450 w 630"/>
                  <a:gd name="T77" fmla="*/ 201 h 776"/>
                  <a:gd name="T78" fmla="*/ 511 w 630"/>
                  <a:gd name="T79" fmla="*/ 133 h 776"/>
                  <a:gd name="T80" fmla="*/ 549 w 630"/>
                  <a:gd name="T81" fmla="*/ 93 h 776"/>
                  <a:gd name="T82" fmla="*/ 558 w 630"/>
                  <a:gd name="T83" fmla="*/ 80 h 776"/>
                  <a:gd name="T84" fmla="*/ 566 w 630"/>
                  <a:gd name="T85" fmla="*/ 65 h 776"/>
                  <a:gd name="T86" fmla="*/ 574 w 630"/>
                  <a:gd name="T87" fmla="*/ 51 h 776"/>
                  <a:gd name="T88" fmla="*/ 582 w 630"/>
                  <a:gd name="T89" fmla="*/ 37 h 776"/>
                  <a:gd name="T90" fmla="*/ 591 w 630"/>
                  <a:gd name="T91" fmla="*/ 25 h 776"/>
                  <a:gd name="T92" fmla="*/ 602 w 630"/>
                  <a:gd name="T93" fmla="*/ 13 h 776"/>
                  <a:gd name="T94" fmla="*/ 616 w 630"/>
                  <a:gd name="T95" fmla="*/ 4 h 776"/>
                  <a:gd name="T96" fmla="*/ 625 w 630"/>
                  <a:gd name="T97" fmla="*/ 2 h 776"/>
                  <a:gd name="T98" fmla="*/ 628 w 630"/>
                  <a:gd name="T99" fmla="*/ 7 h 776"/>
                  <a:gd name="T100" fmla="*/ 629 w 630"/>
                  <a:gd name="T101" fmla="*/ 13 h 776"/>
                  <a:gd name="T102" fmla="*/ 630 w 630"/>
                  <a:gd name="T103" fmla="*/ 19 h 776"/>
                  <a:gd name="T104" fmla="*/ 630 w 630"/>
                  <a:gd name="T105" fmla="*/ 25 h 776"/>
                  <a:gd name="T106" fmla="*/ 629 w 630"/>
                  <a:gd name="T107" fmla="*/ 32 h 776"/>
                  <a:gd name="T108" fmla="*/ 628 w 630"/>
                  <a:gd name="T109" fmla="*/ 38 h 776"/>
                  <a:gd name="T110" fmla="*/ 625 w 630"/>
                  <a:gd name="T111" fmla="*/ 43 h 776"/>
                  <a:gd name="T112" fmla="*/ 623 w 630"/>
                  <a:gd name="T113" fmla="*/ 46 h 776"/>
                  <a:gd name="T114" fmla="*/ 538 w 630"/>
                  <a:gd name="T115" fmla="*/ 152 h 7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30" h="776">
                    <a:moveTo>
                      <a:pt x="538" y="152"/>
                    </a:moveTo>
                    <a:lnTo>
                      <a:pt x="509" y="186"/>
                    </a:lnTo>
                    <a:lnTo>
                      <a:pt x="481" y="221"/>
                    </a:lnTo>
                    <a:lnTo>
                      <a:pt x="452" y="257"/>
                    </a:lnTo>
                    <a:lnTo>
                      <a:pt x="423" y="291"/>
                    </a:lnTo>
                    <a:lnTo>
                      <a:pt x="394" y="326"/>
                    </a:lnTo>
                    <a:lnTo>
                      <a:pt x="363" y="361"/>
                    </a:lnTo>
                    <a:lnTo>
                      <a:pt x="333" y="396"/>
                    </a:lnTo>
                    <a:lnTo>
                      <a:pt x="302" y="430"/>
                    </a:lnTo>
                    <a:lnTo>
                      <a:pt x="271" y="464"/>
                    </a:lnTo>
                    <a:lnTo>
                      <a:pt x="238" y="496"/>
                    </a:lnTo>
                    <a:lnTo>
                      <a:pt x="206" y="529"/>
                    </a:lnTo>
                    <a:lnTo>
                      <a:pt x="173" y="561"/>
                    </a:lnTo>
                    <a:lnTo>
                      <a:pt x="139" y="591"/>
                    </a:lnTo>
                    <a:lnTo>
                      <a:pt x="103" y="620"/>
                    </a:lnTo>
                    <a:lnTo>
                      <a:pt x="68" y="649"/>
                    </a:lnTo>
                    <a:lnTo>
                      <a:pt x="33" y="677"/>
                    </a:lnTo>
                    <a:lnTo>
                      <a:pt x="30" y="685"/>
                    </a:lnTo>
                    <a:lnTo>
                      <a:pt x="31" y="694"/>
                    </a:lnTo>
                    <a:lnTo>
                      <a:pt x="33" y="701"/>
                    </a:lnTo>
                    <a:lnTo>
                      <a:pt x="38" y="708"/>
                    </a:lnTo>
                    <a:lnTo>
                      <a:pt x="44" y="715"/>
                    </a:lnTo>
                    <a:lnTo>
                      <a:pt x="50" y="721"/>
                    </a:lnTo>
                    <a:lnTo>
                      <a:pt x="57" y="727"/>
                    </a:lnTo>
                    <a:lnTo>
                      <a:pt x="64" y="733"/>
                    </a:lnTo>
                    <a:lnTo>
                      <a:pt x="70" y="739"/>
                    </a:lnTo>
                    <a:lnTo>
                      <a:pt x="75" y="744"/>
                    </a:lnTo>
                    <a:lnTo>
                      <a:pt x="79" y="749"/>
                    </a:lnTo>
                    <a:lnTo>
                      <a:pt x="80" y="754"/>
                    </a:lnTo>
                    <a:lnTo>
                      <a:pt x="78" y="759"/>
                    </a:lnTo>
                    <a:lnTo>
                      <a:pt x="73" y="765"/>
                    </a:lnTo>
                    <a:lnTo>
                      <a:pt x="65" y="770"/>
                    </a:lnTo>
                    <a:lnTo>
                      <a:pt x="53" y="776"/>
                    </a:lnTo>
                    <a:lnTo>
                      <a:pt x="50" y="771"/>
                    </a:lnTo>
                    <a:lnTo>
                      <a:pt x="48" y="768"/>
                    </a:lnTo>
                    <a:lnTo>
                      <a:pt x="45" y="765"/>
                    </a:lnTo>
                    <a:lnTo>
                      <a:pt x="42" y="762"/>
                    </a:lnTo>
                    <a:lnTo>
                      <a:pt x="39" y="760"/>
                    </a:lnTo>
                    <a:lnTo>
                      <a:pt x="35" y="759"/>
                    </a:lnTo>
                    <a:lnTo>
                      <a:pt x="32" y="757"/>
                    </a:lnTo>
                    <a:lnTo>
                      <a:pt x="28" y="756"/>
                    </a:lnTo>
                    <a:lnTo>
                      <a:pt x="25" y="755"/>
                    </a:lnTo>
                    <a:lnTo>
                      <a:pt x="21" y="754"/>
                    </a:lnTo>
                    <a:lnTo>
                      <a:pt x="17" y="753"/>
                    </a:lnTo>
                    <a:lnTo>
                      <a:pt x="14" y="753"/>
                    </a:lnTo>
                    <a:lnTo>
                      <a:pt x="10" y="752"/>
                    </a:lnTo>
                    <a:lnTo>
                      <a:pt x="6" y="751"/>
                    </a:lnTo>
                    <a:lnTo>
                      <a:pt x="3" y="750"/>
                    </a:lnTo>
                    <a:lnTo>
                      <a:pt x="0" y="749"/>
                    </a:lnTo>
                    <a:lnTo>
                      <a:pt x="3" y="741"/>
                    </a:lnTo>
                    <a:lnTo>
                      <a:pt x="5" y="733"/>
                    </a:lnTo>
                    <a:lnTo>
                      <a:pt x="7" y="725"/>
                    </a:lnTo>
                    <a:lnTo>
                      <a:pt x="8" y="716"/>
                    </a:lnTo>
                    <a:lnTo>
                      <a:pt x="8" y="708"/>
                    </a:lnTo>
                    <a:lnTo>
                      <a:pt x="9" y="699"/>
                    </a:lnTo>
                    <a:lnTo>
                      <a:pt x="9" y="690"/>
                    </a:lnTo>
                    <a:lnTo>
                      <a:pt x="10" y="681"/>
                    </a:lnTo>
                    <a:lnTo>
                      <a:pt x="11" y="671"/>
                    </a:lnTo>
                    <a:lnTo>
                      <a:pt x="12" y="662"/>
                    </a:lnTo>
                    <a:lnTo>
                      <a:pt x="14" y="653"/>
                    </a:lnTo>
                    <a:lnTo>
                      <a:pt x="17" y="645"/>
                    </a:lnTo>
                    <a:lnTo>
                      <a:pt x="20" y="637"/>
                    </a:lnTo>
                    <a:lnTo>
                      <a:pt x="25" y="629"/>
                    </a:lnTo>
                    <a:lnTo>
                      <a:pt x="32" y="622"/>
                    </a:lnTo>
                    <a:lnTo>
                      <a:pt x="40" y="616"/>
                    </a:lnTo>
                    <a:lnTo>
                      <a:pt x="80" y="593"/>
                    </a:lnTo>
                    <a:lnTo>
                      <a:pt x="118" y="568"/>
                    </a:lnTo>
                    <a:lnTo>
                      <a:pt x="155" y="541"/>
                    </a:lnTo>
                    <a:lnTo>
                      <a:pt x="189" y="511"/>
                    </a:lnTo>
                    <a:lnTo>
                      <a:pt x="221" y="481"/>
                    </a:lnTo>
                    <a:lnTo>
                      <a:pt x="251" y="449"/>
                    </a:lnTo>
                    <a:lnTo>
                      <a:pt x="281" y="415"/>
                    </a:lnTo>
                    <a:lnTo>
                      <a:pt x="310" y="381"/>
                    </a:lnTo>
                    <a:lnTo>
                      <a:pt x="337" y="345"/>
                    </a:lnTo>
                    <a:lnTo>
                      <a:pt x="365" y="309"/>
                    </a:lnTo>
                    <a:lnTo>
                      <a:pt x="394" y="274"/>
                    </a:lnTo>
                    <a:lnTo>
                      <a:pt x="422" y="238"/>
                    </a:lnTo>
                    <a:lnTo>
                      <a:pt x="450" y="201"/>
                    </a:lnTo>
                    <a:lnTo>
                      <a:pt x="480" y="167"/>
                    </a:lnTo>
                    <a:lnTo>
                      <a:pt x="511" y="133"/>
                    </a:lnTo>
                    <a:lnTo>
                      <a:pt x="545" y="100"/>
                    </a:lnTo>
                    <a:lnTo>
                      <a:pt x="549" y="93"/>
                    </a:lnTo>
                    <a:lnTo>
                      <a:pt x="554" y="87"/>
                    </a:lnTo>
                    <a:lnTo>
                      <a:pt x="558" y="80"/>
                    </a:lnTo>
                    <a:lnTo>
                      <a:pt x="562" y="72"/>
                    </a:lnTo>
                    <a:lnTo>
                      <a:pt x="566" y="65"/>
                    </a:lnTo>
                    <a:lnTo>
                      <a:pt x="570" y="58"/>
                    </a:lnTo>
                    <a:lnTo>
                      <a:pt x="574" y="51"/>
                    </a:lnTo>
                    <a:lnTo>
                      <a:pt x="578" y="44"/>
                    </a:lnTo>
                    <a:lnTo>
                      <a:pt x="582" y="37"/>
                    </a:lnTo>
                    <a:lnTo>
                      <a:pt x="586" y="31"/>
                    </a:lnTo>
                    <a:lnTo>
                      <a:pt x="591" y="25"/>
                    </a:lnTo>
                    <a:lnTo>
                      <a:pt x="597" y="19"/>
                    </a:lnTo>
                    <a:lnTo>
                      <a:pt x="602" y="13"/>
                    </a:lnTo>
                    <a:lnTo>
                      <a:pt x="609" y="8"/>
                    </a:lnTo>
                    <a:lnTo>
                      <a:pt x="616" y="4"/>
                    </a:lnTo>
                    <a:lnTo>
                      <a:pt x="624" y="0"/>
                    </a:lnTo>
                    <a:lnTo>
                      <a:pt x="625" y="2"/>
                    </a:lnTo>
                    <a:lnTo>
                      <a:pt x="626" y="4"/>
                    </a:lnTo>
                    <a:lnTo>
                      <a:pt x="628" y="7"/>
                    </a:lnTo>
                    <a:lnTo>
                      <a:pt x="629" y="10"/>
                    </a:lnTo>
                    <a:lnTo>
                      <a:pt x="629" y="13"/>
                    </a:lnTo>
                    <a:lnTo>
                      <a:pt x="630" y="16"/>
                    </a:lnTo>
                    <a:lnTo>
                      <a:pt x="630" y="19"/>
                    </a:lnTo>
                    <a:lnTo>
                      <a:pt x="630" y="22"/>
                    </a:lnTo>
                    <a:lnTo>
                      <a:pt x="630" y="25"/>
                    </a:lnTo>
                    <a:lnTo>
                      <a:pt x="630" y="29"/>
                    </a:lnTo>
                    <a:lnTo>
                      <a:pt x="629" y="32"/>
                    </a:lnTo>
                    <a:lnTo>
                      <a:pt x="629" y="35"/>
                    </a:lnTo>
                    <a:lnTo>
                      <a:pt x="628" y="38"/>
                    </a:lnTo>
                    <a:lnTo>
                      <a:pt x="626" y="41"/>
                    </a:lnTo>
                    <a:lnTo>
                      <a:pt x="625" y="43"/>
                    </a:lnTo>
                    <a:lnTo>
                      <a:pt x="624" y="46"/>
                    </a:lnTo>
                    <a:lnTo>
                      <a:pt x="623" y="46"/>
                    </a:lnTo>
                    <a:lnTo>
                      <a:pt x="537" y="153"/>
                    </a:lnTo>
                    <a:lnTo>
                      <a:pt x="538" y="152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3" name="Freeform 1085"/>
              <p:cNvSpPr>
                <a:spLocks/>
              </p:cNvSpPr>
              <p:nvPr/>
            </p:nvSpPr>
            <p:spPr bwMode="auto">
              <a:xfrm>
                <a:off x="3184" y="3283"/>
                <a:ext cx="63" cy="66"/>
              </a:xfrm>
              <a:custGeom>
                <a:avLst/>
                <a:gdLst>
                  <a:gd name="T0" fmla="*/ 505 w 505"/>
                  <a:gd name="T1" fmla="*/ 0 h 525"/>
                  <a:gd name="T2" fmla="*/ 476 w 505"/>
                  <a:gd name="T3" fmla="*/ 34 h 525"/>
                  <a:gd name="T4" fmla="*/ 448 w 505"/>
                  <a:gd name="T5" fmla="*/ 69 h 525"/>
                  <a:gd name="T6" fmla="*/ 419 w 505"/>
                  <a:gd name="T7" fmla="*/ 105 h 525"/>
                  <a:gd name="T8" fmla="*/ 390 w 505"/>
                  <a:gd name="T9" fmla="*/ 139 h 525"/>
                  <a:gd name="T10" fmla="*/ 361 w 505"/>
                  <a:gd name="T11" fmla="*/ 174 h 525"/>
                  <a:gd name="T12" fmla="*/ 330 w 505"/>
                  <a:gd name="T13" fmla="*/ 209 h 525"/>
                  <a:gd name="T14" fmla="*/ 300 w 505"/>
                  <a:gd name="T15" fmla="*/ 244 h 525"/>
                  <a:gd name="T16" fmla="*/ 269 w 505"/>
                  <a:gd name="T17" fmla="*/ 278 h 525"/>
                  <a:gd name="T18" fmla="*/ 238 w 505"/>
                  <a:gd name="T19" fmla="*/ 312 h 525"/>
                  <a:gd name="T20" fmla="*/ 205 w 505"/>
                  <a:gd name="T21" fmla="*/ 344 h 525"/>
                  <a:gd name="T22" fmla="*/ 173 w 505"/>
                  <a:gd name="T23" fmla="*/ 377 h 525"/>
                  <a:gd name="T24" fmla="*/ 140 w 505"/>
                  <a:gd name="T25" fmla="*/ 409 h 525"/>
                  <a:gd name="T26" fmla="*/ 106 w 505"/>
                  <a:gd name="T27" fmla="*/ 439 h 525"/>
                  <a:gd name="T28" fmla="*/ 70 w 505"/>
                  <a:gd name="T29" fmla="*/ 468 h 525"/>
                  <a:gd name="T30" fmla="*/ 35 w 505"/>
                  <a:gd name="T31" fmla="*/ 497 h 525"/>
                  <a:gd name="T32" fmla="*/ 0 w 505"/>
                  <a:gd name="T33" fmla="*/ 525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5" h="525">
                    <a:moveTo>
                      <a:pt x="505" y="0"/>
                    </a:moveTo>
                    <a:lnTo>
                      <a:pt x="476" y="34"/>
                    </a:lnTo>
                    <a:lnTo>
                      <a:pt x="448" y="69"/>
                    </a:lnTo>
                    <a:lnTo>
                      <a:pt x="419" y="105"/>
                    </a:lnTo>
                    <a:lnTo>
                      <a:pt x="390" y="139"/>
                    </a:lnTo>
                    <a:lnTo>
                      <a:pt x="361" y="174"/>
                    </a:lnTo>
                    <a:lnTo>
                      <a:pt x="330" y="209"/>
                    </a:lnTo>
                    <a:lnTo>
                      <a:pt x="300" y="244"/>
                    </a:lnTo>
                    <a:lnTo>
                      <a:pt x="269" y="278"/>
                    </a:lnTo>
                    <a:lnTo>
                      <a:pt x="238" y="312"/>
                    </a:lnTo>
                    <a:lnTo>
                      <a:pt x="205" y="344"/>
                    </a:lnTo>
                    <a:lnTo>
                      <a:pt x="173" y="377"/>
                    </a:lnTo>
                    <a:lnTo>
                      <a:pt x="140" y="409"/>
                    </a:lnTo>
                    <a:lnTo>
                      <a:pt x="106" y="439"/>
                    </a:lnTo>
                    <a:lnTo>
                      <a:pt x="70" y="468"/>
                    </a:lnTo>
                    <a:lnTo>
                      <a:pt x="35" y="497"/>
                    </a:lnTo>
                    <a:lnTo>
                      <a:pt x="0" y="5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4" name="Freeform 1086"/>
              <p:cNvSpPr>
                <a:spLocks/>
              </p:cNvSpPr>
              <p:nvPr/>
            </p:nvSpPr>
            <p:spPr bwMode="auto">
              <a:xfrm>
                <a:off x="3184" y="3349"/>
                <a:ext cx="6" cy="12"/>
              </a:xfrm>
              <a:custGeom>
                <a:avLst/>
                <a:gdLst>
                  <a:gd name="T0" fmla="*/ 3 w 50"/>
                  <a:gd name="T1" fmla="*/ 0 h 99"/>
                  <a:gd name="T2" fmla="*/ 0 w 50"/>
                  <a:gd name="T3" fmla="*/ 8 h 99"/>
                  <a:gd name="T4" fmla="*/ 1 w 50"/>
                  <a:gd name="T5" fmla="*/ 17 h 99"/>
                  <a:gd name="T6" fmla="*/ 3 w 50"/>
                  <a:gd name="T7" fmla="*/ 24 h 99"/>
                  <a:gd name="T8" fmla="*/ 8 w 50"/>
                  <a:gd name="T9" fmla="*/ 31 h 99"/>
                  <a:gd name="T10" fmla="*/ 14 w 50"/>
                  <a:gd name="T11" fmla="*/ 38 h 99"/>
                  <a:gd name="T12" fmla="*/ 20 w 50"/>
                  <a:gd name="T13" fmla="*/ 44 h 99"/>
                  <a:gd name="T14" fmla="*/ 27 w 50"/>
                  <a:gd name="T15" fmla="*/ 50 h 99"/>
                  <a:gd name="T16" fmla="*/ 34 w 50"/>
                  <a:gd name="T17" fmla="*/ 56 h 99"/>
                  <a:gd name="T18" fmla="*/ 40 w 50"/>
                  <a:gd name="T19" fmla="*/ 62 h 99"/>
                  <a:gd name="T20" fmla="*/ 45 w 50"/>
                  <a:gd name="T21" fmla="*/ 67 h 99"/>
                  <a:gd name="T22" fmla="*/ 49 w 50"/>
                  <a:gd name="T23" fmla="*/ 72 h 99"/>
                  <a:gd name="T24" fmla="*/ 50 w 50"/>
                  <a:gd name="T25" fmla="*/ 77 h 99"/>
                  <a:gd name="T26" fmla="*/ 48 w 50"/>
                  <a:gd name="T27" fmla="*/ 82 h 99"/>
                  <a:gd name="T28" fmla="*/ 43 w 50"/>
                  <a:gd name="T29" fmla="*/ 88 h 99"/>
                  <a:gd name="T30" fmla="*/ 35 w 50"/>
                  <a:gd name="T31" fmla="*/ 93 h 99"/>
                  <a:gd name="T32" fmla="*/ 23 w 50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99">
                    <a:moveTo>
                      <a:pt x="3" y="0"/>
                    </a:moveTo>
                    <a:lnTo>
                      <a:pt x="0" y="8"/>
                    </a:lnTo>
                    <a:lnTo>
                      <a:pt x="1" y="17"/>
                    </a:lnTo>
                    <a:lnTo>
                      <a:pt x="3" y="24"/>
                    </a:lnTo>
                    <a:lnTo>
                      <a:pt x="8" y="31"/>
                    </a:lnTo>
                    <a:lnTo>
                      <a:pt x="14" y="38"/>
                    </a:lnTo>
                    <a:lnTo>
                      <a:pt x="20" y="44"/>
                    </a:lnTo>
                    <a:lnTo>
                      <a:pt x="27" y="50"/>
                    </a:lnTo>
                    <a:lnTo>
                      <a:pt x="34" y="56"/>
                    </a:lnTo>
                    <a:lnTo>
                      <a:pt x="40" y="62"/>
                    </a:lnTo>
                    <a:lnTo>
                      <a:pt x="45" y="67"/>
                    </a:lnTo>
                    <a:lnTo>
                      <a:pt x="49" y="72"/>
                    </a:lnTo>
                    <a:lnTo>
                      <a:pt x="50" y="77"/>
                    </a:lnTo>
                    <a:lnTo>
                      <a:pt x="48" y="82"/>
                    </a:lnTo>
                    <a:lnTo>
                      <a:pt x="43" y="88"/>
                    </a:lnTo>
                    <a:lnTo>
                      <a:pt x="35" y="93"/>
                    </a:lnTo>
                    <a:lnTo>
                      <a:pt x="23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5" name="Freeform 1087"/>
              <p:cNvSpPr>
                <a:spLocks/>
              </p:cNvSpPr>
              <p:nvPr/>
            </p:nvSpPr>
            <p:spPr bwMode="auto">
              <a:xfrm>
                <a:off x="3180" y="3358"/>
                <a:ext cx="7" cy="3"/>
              </a:xfrm>
              <a:custGeom>
                <a:avLst/>
                <a:gdLst>
                  <a:gd name="T0" fmla="*/ 53 w 53"/>
                  <a:gd name="T1" fmla="*/ 27 h 27"/>
                  <a:gd name="T2" fmla="*/ 50 w 53"/>
                  <a:gd name="T3" fmla="*/ 22 h 27"/>
                  <a:gd name="T4" fmla="*/ 48 w 53"/>
                  <a:gd name="T5" fmla="*/ 19 h 27"/>
                  <a:gd name="T6" fmla="*/ 45 w 53"/>
                  <a:gd name="T7" fmla="*/ 16 h 27"/>
                  <a:gd name="T8" fmla="*/ 42 w 53"/>
                  <a:gd name="T9" fmla="*/ 13 h 27"/>
                  <a:gd name="T10" fmla="*/ 39 w 53"/>
                  <a:gd name="T11" fmla="*/ 11 h 27"/>
                  <a:gd name="T12" fmla="*/ 35 w 53"/>
                  <a:gd name="T13" fmla="*/ 10 h 27"/>
                  <a:gd name="T14" fmla="*/ 32 w 53"/>
                  <a:gd name="T15" fmla="*/ 8 h 27"/>
                  <a:gd name="T16" fmla="*/ 28 w 53"/>
                  <a:gd name="T17" fmla="*/ 7 h 27"/>
                  <a:gd name="T18" fmla="*/ 25 w 53"/>
                  <a:gd name="T19" fmla="*/ 6 h 27"/>
                  <a:gd name="T20" fmla="*/ 21 w 53"/>
                  <a:gd name="T21" fmla="*/ 5 h 27"/>
                  <a:gd name="T22" fmla="*/ 17 w 53"/>
                  <a:gd name="T23" fmla="*/ 4 h 27"/>
                  <a:gd name="T24" fmla="*/ 14 w 53"/>
                  <a:gd name="T25" fmla="*/ 4 h 27"/>
                  <a:gd name="T26" fmla="*/ 10 w 53"/>
                  <a:gd name="T27" fmla="*/ 3 h 27"/>
                  <a:gd name="T28" fmla="*/ 6 w 53"/>
                  <a:gd name="T29" fmla="*/ 2 h 27"/>
                  <a:gd name="T30" fmla="*/ 3 w 53"/>
                  <a:gd name="T31" fmla="*/ 1 h 27"/>
                  <a:gd name="T32" fmla="*/ 0 w 53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7">
                    <a:moveTo>
                      <a:pt x="53" y="27"/>
                    </a:moveTo>
                    <a:lnTo>
                      <a:pt x="50" y="22"/>
                    </a:lnTo>
                    <a:lnTo>
                      <a:pt x="48" y="19"/>
                    </a:lnTo>
                    <a:lnTo>
                      <a:pt x="45" y="16"/>
                    </a:lnTo>
                    <a:lnTo>
                      <a:pt x="42" y="13"/>
                    </a:lnTo>
                    <a:lnTo>
                      <a:pt x="39" y="11"/>
                    </a:lnTo>
                    <a:lnTo>
                      <a:pt x="35" y="10"/>
                    </a:lnTo>
                    <a:lnTo>
                      <a:pt x="32" y="8"/>
                    </a:lnTo>
                    <a:lnTo>
                      <a:pt x="28" y="7"/>
                    </a:lnTo>
                    <a:lnTo>
                      <a:pt x="25" y="6"/>
                    </a:lnTo>
                    <a:lnTo>
                      <a:pt x="21" y="5"/>
                    </a:lnTo>
                    <a:lnTo>
                      <a:pt x="17" y="4"/>
                    </a:lnTo>
                    <a:lnTo>
                      <a:pt x="14" y="4"/>
                    </a:lnTo>
                    <a:lnTo>
                      <a:pt x="10" y="3"/>
                    </a:lnTo>
                    <a:lnTo>
                      <a:pt x="6" y="2"/>
                    </a:lnTo>
                    <a:lnTo>
                      <a:pt x="3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6" name="Freeform 1088"/>
              <p:cNvSpPr>
                <a:spLocks/>
              </p:cNvSpPr>
              <p:nvPr/>
            </p:nvSpPr>
            <p:spPr bwMode="auto">
              <a:xfrm>
                <a:off x="3180" y="3341"/>
                <a:ext cx="5" cy="17"/>
              </a:xfrm>
              <a:custGeom>
                <a:avLst/>
                <a:gdLst>
                  <a:gd name="T0" fmla="*/ 0 w 40"/>
                  <a:gd name="T1" fmla="*/ 133 h 133"/>
                  <a:gd name="T2" fmla="*/ 3 w 40"/>
                  <a:gd name="T3" fmla="*/ 125 h 133"/>
                  <a:gd name="T4" fmla="*/ 5 w 40"/>
                  <a:gd name="T5" fmla="*/ 117 h 133"/>
                  <a:gd name="T6" fmla="*/ 7 w 40"/>
                  <a:gd name="T7" fmla="*/ 109 h 133"/>
                  <a:gd name="T8" fmla="*/ 8 w 40"/>
                  <a:gd name="T9" fmla="*/ 100 h 133"/>
                  <a:gd name="T10" fmla="*/ 8 w 40"/>
                  <a:gd name="T11" fmla="*/ 92 h 133"/>
                  <a:gd name="T12" fmla="*/ 9 w 40"/>
                  <a:gd name="T13" fmla="*/ 83 h 133"/>
                  <a:gd name="T14" fmla="*/ 9 w 40"/>
                  <a:gd name="T15" fmla="*/ 74 h 133"/>
                  <a:gd name="T16" fmla="*/ 10 w 40"/>
                  <a:gd name="T17" fmla="*/ 65 h 133"/>
                  <a:gd name="T18" fmla="*/ 11 w 40"/>
                  <a:gd name="T19" fmla="*/ 55 h 133"/>
                  <a:gd name="T20" fmla="*/ 12 w 40"/>
                  <a:gd name="T21" fmla="*/ 46 h 133"/>
                  <a:gd name="T22" fmla="*/ 14 w 40"/>
                  <a:gd name="T23" fmla="*/ 37 h 133"/>
                  <a:gd name="T24" fmla="*/ 17 w 40"/>
                  <a:gd name="T25" fmla="*/ 29 h 133"/>
                  <a:gd name="T26" fmla="*/ 20 w 40"/>
                  <a:gd name="T27" fmla="*/ 21 h 133"/>
                  <a:gd name="T28" fmla="*/ 25 w 40"/>
                  <a:gd name="T29" fmla="*/ 13 h 133"/>
                  <a:gd name="T30" fmla="*/ 32 w 40"/>
                  <a:gd name="T31" fmla="*/ 6 h 133"/>
                  <a:gd name="T32" fmla="*/ 40 w 40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33">
                    <a:moveTo>
                      <a:pt x="0" y="133"/>
                    </a:moveTo>
                    <a:lnTo>
                      <a:pt x="3" y="125"/>
                    </a:lnTo>
                    <a:lnTo>
                      <a:pt x="5" y="117"/>
                    </a:lnTo>
                    <a:lnTo>
                      <a:pt x="7" y="109"/>
                    </a:lnTo>
                    <a:lnTo>
                      <a:pt x="8" y="100"/>
                    </a:lnTo>
                    <a:lnTo>
                      <a:pt x="8" y="92"/>
                    </a:lnTo>
                    <a:lnTo>
                      <a:pt x="9" y="83"/>
                    </a:lnTo>
                    <a:lnTo>
                      <a:pt x="9" y="74"/>
                    </a:lnTo>
                    <a:lnTo>
                      <a:pt x="10" y="65"/>
                    </a:lnTo>
                    <a:lnTo>
                      <a:pt x="11" y="55"/>
                    </a:lnTo>
                    <a:lnTo>
                      <a:pt x="12" y="46"/>
                    </a:lnTo>
                    <a:lnTo>
                      <a:pt x="14" y="37"/>
                    </a:lnTo>
                    <a:lnTo>
                      <a:pt x="17" y="29"/>
                    </a:lnTo>
                    <a:lnTo>
                      <a:pt x="20" y="21"/>
                    </a:lnTo>
                    <a:lnTo>
                      <a:pt x="25" y="13"/>
                    </a:lnTo>
                    <a:lnTo>
                      <a:pt x="32" y="6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7" name="Freeform 1089"/>
              <p:cNvSpPr>
                <a:spLocks/>
              </p:cNvSpPr>
              <p:nvPr/>
            </p:nvSpPr>
            <p:spPr bwMode="auto">
              <a:xfrm>
                <a:off x="3185" y="3277"/>
                <a:ext cx="63" cy="64"/>
              </a:xfrm>
              <a:custGeom>
                <a:avLst/>
                <a:gdLst>
                  <a:gd name="T0" fmla="*/ 0 w 505"/>
                  <a:gd name="T1" fmla="*/ 516 h 516"/>
                  <a:gd name="T2" fmla="*/ 40 w 505"/>
                  <a:gd name="T3" fmla="*/ 493 h 516"/>
                  <a:gd name="T4" fmla="*/ 78 w 505"/>
                  <a:gd name="T5" fmla="*/ 468 h 516"/>
                  <a:gd name="T6" fmla="*/ 115 w 505"/>
                  <a:gd name="T7" fmla="*/ 441 h 516"/>
                  <a:gd name="T8" fmla="*/ 149 w 505"/>
                  <a:gd name="T9" fmla="*/ 411 h 516"/>
                  <a:gd name="T10" fmla="*/ 181 w 505"/>
                  <a:gd name="T11" fmla="*/ 381 h 516"/>
                  <a:gd name="T12" fmla="*/ 211 w 505"/>
                  <a:gd name="T13" fmla="*/ 349 h 516"/>
                  <a:gd name="T14" fmla="*/ 241 w 505"/>
                  <a:gd name="T15" fmla="*/ 315 h 516"/>
                  <a:gd name="T16" fmla="*/ 270 w 505"/>
                  <a:gd name="T17" fmla="*/ 281 h 516"/>
                  <a:gd name="T18" fmla="*/ 297 w 505"/>
                  <a:gd name="T19" fmla="*/ 245 h 516"/>
                  <a:gd name="T20" fmla="*/ 325 w 505"/>
                  <a:gd name="T21" fmla="*/ 209 h 516"/>
                  <a:gd name="T22" fmla="*/ 354 w 505"/>
                  <a:gd name="T23" fmla="*/ 174 h 516"/>
                  <a:gd name="T24" fmla="*/ 382 w 505"/>
                  <a:gd name="T25" fmla="*/ 138 h 516"/>
                  <a:gd name="T26" fmla="*/ 410 w 505"/>
                  <a:gd name="T27" fmla="*/ 101 h 516"/>
                  <a:gd name="T28" fmla="*/ 440 w 505"/>
                  <a:gd name="T29" fmla="*/ 67 h 516"/>
                  <a:gd name="T30" fmla="*/ 471 w 505"/>
                  <a:gd name="T31" fmla="*/ 33 h 516"/>
                  <a:gd name="T32" fmla="*/ 505 w 505"/>
                  <a:gd name="T33" fmla="*/ 0 h 5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5" h="516">
                    <a:moveTo>
                      <a:pt x="0" y="516"/>
                    </a:moveTo>
                    <a:lnTo>
                      <a:pt x="40" y="493"/>
                    </a:lnTo>
                    <a:lnTo>
                      <a:pt x="78" y="468"/>
                    </a:lnTo>
                    <a:lnTo>
                      <a:pt x="115" y="441"/>
                    </a:lnTo>
                    <a:lnTo>
                      <a:pt x="149" y="411"/>
                    </a:lnTo>
                    <a:lnTo>
                      <a:pt x="181" y="381"/>
                    </a:lnTo>
                    <a:lnTo>
                      <a:pt x="211" y="349"/>
                    </a:lnTo>
                    <a:lnTo>
                      <a:pt x="241" y="315"/>
                    </a:lnTo>
                    <a:lnTo>
                      <a:pt x="270" y="281"/>
                    </a:lnTo>
                    <a:lnTo>
                      <a:pt x="297" y="245"/>
                    </a:lnTo>
                    <a:lnTo>
                      <a:pt x="325" y="209"/>
                    </a:lnTo>
                    <a:lnTo>
                      <a:pt x="354" y="174"/>
                    </a:lnTo>
                    <a:lnTo>
                      <a:pt x="382" y="138"/>
                    </a:lnTo>
                    <a:lnTo>
                      <a:pt x="410" y="101"/>
                    </a:lnTo>
                    <a:lnTo>
                      <a:pt x="440" y="67"/>
                    </a:lnTo>
                    <a:lnTo>
                      <a:pt x="471" y="33"/>
                    </a:lnTo>
                    <a:lnTo>
                      <a:pt x="5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8" name="Freeform 1090"/>
              <p:cNvSpPr>
                <a:spLocks/>
              </p:cNvSpPr>
              <p:nvPr/>
            </p:nvSpPr>
            <p:spPr bwMode="auto">
              <a:xfrm>
                <a:off x="3248" y="3264"/>
                <a:ext cx="10" cy="13"/>
              </a:xfrm>
              <a:custGeom>
                <a:avLst/>
                <a:gdLst>
                  <a:gd name="T0" fmla="*/ 0 w 79"/>
                  <a:gd name="T1" fmla="*/ 100 h 100"/>
                  <a:gd name="T2" fmla="*/ 4 w 79"/>
                  <a:gd name="T3" fmla="*/ 93 h 100"/>
                  <a:gd name="T4" fmla="*/ 9 w 79"/>
                  <a:gd name="T5" fmla="*/ 87 h 100"/>
                  <a:gd name="T6" fmla="*/ 13 w 79"/>
                  <a:gd name="T7" fmla="*/ 80 h 100"/>
                  <a:gd name="T8" fmla="*/ 17 w 79"/>
                  <a:gd name="T9" fmla="*/ 72 h 100"/>
                  <a:gd name="T10" fmla="*/ 21 w 79"/>
                  <a:gd name="T11" fmla="*/ 65 h 100"/>
                  <a:gd name="T12" fmla="*/ 25 w 79"/>
                  <a:gd name="T13" fmla="*/ 58 h 100"/>
                  <a:gd name="T14" fmla="*/ 29 w 79"/>
                  <a:gd name="T15" fmla="*/ 51 h 100"/>
                  <a:gd name="T16" fmla="*/ 33 w 79"/>
                  <a:gd name="T17" fmla="*/ 44 h 100"/>
                  <a:gd name="T18" fmla="*/ 37 w 79"/>
                  <a:gd name="T19" fmla="*/ 37 h 100"/>
                  <a:gd name="T20" fmla="*/ 41 w 79"/>
                  <a:gd name="T21" fmla="*/ 31 h 100"/>
                  <a:gd name="T22" fmla="*/ 46 w 79"/>
                  <a:gd name="T23" fmla="*/ 25 h 100"/>
                  <a:gd name="T24" fmla="*/ 52 w 79"/>
                  <a:gd name="T25" fmla="*/ 19 h 100"/>
                  <a:gd name="T26" fmla="*/ 57 w 79"/>
                  <a:gd name="T27" fmla="*/ 13 h 100"/>
                  <a:gd name="T28" fmla="*/ 64 w 79"/>
                  <a:gd name="T29" fmla="*/ 8 h 100"/>
                  <a:gd name="T30" fmla="*/ 71 w 79"/>
                  <a:gd name="T31" fmla="*/ 4 h 100"/>
                  <a:gd name="T32" fmla="*/ 79 w 79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00">
                    <a:moveTo>
                      <a:pt x="0" y="100"/>
                    </a:moveTo>
                    <a:lnTo>
                      <a:pt x="4" y="93"/>
                    </a:lnTo>
                    <a:lnTo>
                      <a:pt x="9" y="87"/>
                    </a:lnTo>
                    <a:lnTo>
                      <a:pt x="13" y="80"/>
                    </a:lnTo>
                    <a:lnTo>
                      <a:pt x="17" y="72"/>
                    </a:lnTo>
                    <a:lnTo>
                      <a:pt x="21" y="65"/>
                    </a:lnTo>
                    <a:lnTo>
                      <a:pt x="25" y="58"/>
                    </a:lnTo>
                    <a:lnTo>
                      <a:pt x="29" y="51"/>
                    </a:lnTo>
                    <a:lnTo>
                      <a:pt x="33" y="44"/>
                    </a:lnTo>
                    <a:lnTo>
                      <a:pt x="37" y="37"/>
                    </a:lnTo>
                    <a:lnTo>
                      <a:pt x="41" y="31"/>
                    </a:lnTo>
                    <a:lnTo>
                      <a:pt x="46" y="25"/>
                    </a:lnTo>
                    <a:lnTo>
                      <a:pt x="52" y="19"/>
                    </a:lnTo>
                    <a:lnTo>
                      <a:pt x="57" y="13"/>
                    </a:lnTo>
                    <a:lnTo>
                      <a:pt x="64" y="8"/>
                    </a:lnTo>
                    <a:lnTo>
                      <a:pt x="71" y="4"/>
                    </a:lnTo>
                    <a:lnTo>
                      <a:pt x="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19" name="Freeform 1091"/>
              <p:cNvSpPr>
                <a:spLocks/>
              </p:cNvSpPr>
              <p:nvPr/>
            </p:nvSpPr>
            <p:spPr bwMode="auto">
              <a:xfrm>
                <a:off x="3258" y="3264"/>
                <a:ext cx="1" cy="6"/>
              </a:xfrm>
              <a:custGeom>
                <a:avLst/>
                <a:gdLst>
                  <a:gd name="T0" fmla="*/ 0 w 6"/>
                  <a:gd name="T1" fmla="*/ 0 h 46"/>
                  <a:gd name="T2" fmla="*/ 1 w 6"/>
                  <a:gd name="T3" fmla="*/ 2 h 46"/>
                  <a:gd name="T4" fmla="*/ 2 w 6"/>
                  <a:gd name="T5" fmla="*/ 4 h 46"/>
                  <a:gd name="T6" fmla="*/ 4 w 6"/>
                  <a:gd name="T7" fmla="*/ 7 h 46"/>
                  <a:gd name="T8" fmla="*/ 5 w 6"/>
                  <a:gd name="T9" fmla="*/ 10 h 46"/>
                  <a:gd name="T10" fmla="*/ 5 w 6"/>
                  <a:gd name="T11" fmla="*/ 13 h 46"/>
                  <a:gd name="T12" fmla="*/ 6 w 6"/>
                  <a:gd name="T13" fmla="*/ 16 h 46"/>
                  <a:gd name="T14" fmla="*/ 6 w 6"/>
                  <a:gd name="T15" fmla="*/ 19 h 46"/>
                  <a:gd name="T16" fmla="*/ 6 w 6"/>
                  <a:gd name="T17" fmla="*/ 22 h 46"/>
                  <a:gd name="T18" fmla="*/ 6 w 6"/>
                  <a:gd name="T19" fmla="*/ 25 h 46"/>
                  <a:gd name="T20" fmla="*/ 6 w 6"/>
                  <a:gd name="T21" fmla="*/ 29 h 46"/>
                  <a:gd name="T22" fmla="*/ 5 w 6"/>
                  <a:gd name="T23" fmla="*/ 32 h 46"/>
                  <a:gd name="T24" fmla="*/ 5 w 6"/>
                  <a:gd name="T25" fmla="*/ 35 h 46"/>
                  <a:gd name="T26" fmla="*/ 4 w 6"/>
                  <a:gd name="T27" fmla="*/ 38 h 46"/>
                  <a:gd name="T28" fmla="*/ 2 w 6"/>
                  <a:gd name="T29" fmla="*/ 41 h 46"/>
                  <a:gd name="T30" fmla="*/ 1 w 6"/>
                  <a:gd name="T31" fmla="*/ 43 h 46"/>
                  <a:gd name="T32" fmla="*/ 0 w 6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" h="46">
                    <a:moveTo>
                      <a:pt x="0" y="0"/>
                    </a:moveTo>
                    <a:lnTo>
                      <a:pt x="1" y="2"/>
                    </a:lnTo>
                    <a:lnTo>
                      <a:pt x="2" y="4"/>
                    </a:lnTo>
                    <a:lnTo>
                      <a:pt x="4" y="7"/>
                    </a:lnTo>
                    <a:lnTo>
                      <a:pt x="5" y="10"/>
                    </a:lnTo>
                    <a:lnTo>
                      <a:pt x="5" y="13"/>
                    </a:lnTo>
                    <a:lnTo>
                      <a:pt x="6" y="16"/>
                    </a:lnTo>
                    <a:lnTo>
                      <a:pt x="6" y="19"/>
                    </a:lnTo>
                    <a:lnTo>
                      <a:pt x="6" y="22"/>
                    </a:lnTo>
                    <a:lnTo>
                      <a:pt x="6" y="25"/>
                    </a:lnTo>
                    <a:lnTo>
                      <a:pt x="6" y="29"/>
                    </a:lnTo>
                    <a:lnTo>
                      <a:pt x="5" y="32"/>
                    </a:lnTo>
                    <a:lnTo>
                      <a:pt x="5" y="35"/>
                    </a:lnTo>
                    <a:lnTo>
                      <a:pt x="4" y="38"/>
                    </a:lnTo>
                    <a:lnTo>
                      <a:pt x="2" y="41"/>
                    </a:lnTo>
                    <a:lnTo>
                      <a:pt x="1" y="43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0" name="Line 1092"/>
              <p:cNvSpPr>
                <a:spLocks noChangeShapeType="1"/>
              </p:cNvSpPr>
              <p:nvPr/>
            </p:nvSpPr>
            <p:spPr bwMode="auto">
              <a:xfrm flipH="1">
                <a:off x="3247" y="3270"/>
                <a:ext cx="11" cy="1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1" name="Freeform 1093"/>
              <p:cNvSpPr>
                <a:spLocks/>
              </p:cNvSpPr>
              <p:nvPr/>
            </p:nvSpPr>
            <p:spPr bwMode="auto">
              <a:xfrm>
                <a:off x="3132" y="3233"/>
                <a:ext cx="125" cy="354"/>
              </a:xfrm>
              <a:custGeom>
                <a:avLst/>
                <a:gdLst>
                  <a:gd name="T0" fmla="*/ 893 w 1002"/>
                  <a:gd name="T1" fmla="*/ 351 h 2825"/>
                  <a:gd name="T2" fmla="*/ 747 w 1002"/>
                  <a:gd name="T3" fmla="*/ 527 h 2825"/>
                  <a:gd name="T4" fmla="*/ 590 w 1002"/>
                  <a:gd name="T5" fmla="*/ 699 h 2825"/>
                  <a:gd name="T6" fmla="*/ 490 w 1002"/>
                  <a:gd name="T7" fmla="*/ 793 h 2825"/>
                  <a:gd name="T8" fmla="*/ 430 w 1002"/>
                  <a:gd name="T9" fmla="*/ 829 h 2825"/>
                  <a:gd name="T10" fmla="*/ 380 w 1002"/>
                  <a:gd name="T11" fmla="*/ 876 h 2825"/>
                  <a:gd name="T12" fmla="*/ 369 w 1002"/>
                  <a:gd name="T13" fmla="*/ 938 h 2825"/>
                  <a:gd name="T14" fmla="*/ 355 w 1002"/>
                  <a:gd name="T15" fmla="*/ 984 h 2825"/>
                  <a:gd name="T16" fmla="*/ 323 w 1002"/>
                  <a:gd name="T17" fmla="*/ 1025 h 2825"/>
                  <a:gd name="T18" fmla="*/ 320 w 1002"/>
                  <a:gd name="T19" fmla="*/ 1070 h 2825"/>
                  <a:gd name="T20" fmla="*/ 356 w 1002"/>
                  <a:gd name="T21" fmla="*/ 1148 h 2825"/>
                  <a:gd name="T22" fmla="*/ 339 w 1002"/>
                  <a:gd name="T23" fmla="*/ 1252 h 2825"/>
                  <a:gd name="T24" fmla="*/ 351 w 1002"/>
                  <a:gd name="T25" fmla="*/ 1353 h 2825"/>
                  <a:gd name="T26" fmla="*/ 321 w 1002"/>
                  <a:gd name="T27" fmla="*/ 1544 h 2825"/>
                  <a:gd name="T28" fmla="*/ 306 w 1002"/>
                  <a:gd name="T29" fmla="*/ 1751 h 2825"/>
                  <a:gd name="T30" fmla="*/ 295 w 1002"/>
                  <a:gd name="T31" fmla="*/ 1956 h 2825"/>
                  <a:gd name="T32" fmla="*/ 315 w 1002"/>
                  <a:gd name="T33" fmla="*/ 2180 h 2825"/>
                  <a:gd name="T34" fmla="*/ 317 w 1002"/>
                  <a:gd name="T35" fmla="*/ 2419 h 2825"/>
                  <a:gd name="T36" fmla="*/ 294 w 1002"/>
                  <a:gd name="T37" fmla="*/ 2656 h 2825"/>
                  <a:gd name="T38" fmla="*/ 311 w 1002"/>
                  <a:gd name="T39" fmla="*/ 2727 h 2825"/>
                  <a:gd name="T40" fmla="*/ 343 w 1002"/>
                  <a:gd name="T41" fmla="*/ 2497 h 2825"/>
                  <a:gd name="T42" fmla="*/ 337 w 1002"/>
                  <a:gd name="T43" fmla="*/ 2201 h 2825"/>
                  <a:gd name="T44" fmla="*/ 326 w 1002"/>
                  <a:gd name="T45" fmla="*/ 1909 h 2825"/>
                  <a:gd name="T46" fmla="*/ 327 w 1002"/>
                  <a:gd name="T47" fmla="*/ 1708 h 2825"/>
                  <a:gd name="T48" fmla="*/ 343 w 1002"/>
                  <a:gd name="T49" fmla="*/ 1564 h 2825"/>
                  <a:gd name="T50" fmla="*/ 368 w 1002"/>
                  <a:gd name="T51" fmla="*/ 1421 h 2825"/>
                  <a:gd name="T52" fmla="*/ 369 w 1002"/>
                  <a:gd name="T53" fmla="*/ 1308 h 2825"/>
                  <a:gd name="T54" fmla="*/ 365 w 1002"/>
                  <a:gd name="T55" fmla="*/ 1244 h 2825"/>
                  <a:gd name="T56" fmla="*/ 374 w 1002"/>
                  <a:gd name="T57" fmla="*/ 1177 h 2825"/>
                  <a:gd name="T58" fmla="*/ 398 w 1002"/>
                  <a:gd name="T59" fmla="*/ 1151 h 2825"/>
                  <a:gd name="T60" fmla="*/ 416 w 1002"/>
                  <a:gd name="T61" fmla="*/ 1280 h 2825"/>
                  <a:gd name="T62" fmla="*/ 389 w 1002"/>
                  <a:gd name="T63" fmla="*/ 1419 h 2825"/>
                  <a:gd name="T64" fmla="*/ 371 w 1002"/>
                  <a:gd name="T65" fmla="*/ 1559 h 2825"/>
                  <a:gd name="T66" fmla="*/ 403 w 1002"/>
                  <a:gd name="T67" fmla="*/ 1934 h 2825"/>
                  <a:gd name="T68" fmla="*/ 418 w 1002"/>
                  <a:gd name="T69" fmla="*/ 2302 h 2825"/>
                  <a:gd name="T70" fmla="*/ 395 w 1002"/>
                  <a:gd name="T71" fmla="*/ 2666 h 2825"/>
                  <a:gd name="T72" fmla="*/ 353 w 1002"/>
                  <a:gd name="T73" fmla="*/ 2756 h 2825"/>
                  <a:gd name="T74" fmla="*/ 306 w 1002"/>
                  <a:gd name="T75" fmla="*/ 2764 h 2825"/>
                  <a:gd name="T76" fmla="*/ 260 w 1002"/>
                  <a:gd name="T77" fmla="*/ 2772 h 2825"/>
                  <a:gd name="T78" fmla="*/ 204 w 1002"/>
                  <a:gd name="T79" fmla="*/ 2802 h 2825"/>
                  <a:gd name="T80" fmla="*/ 126 w 1002"/>
                  <a:gd name="T81" fmla="*/ 2824 h 2825"/>
                  <a:gd name="T82" fmla="*/ 45 w 1002"/>
                  <a:gd name="T83" fmla="*/ 2820 h 2825"/>
                  <a:gd name="T84" fmla="*/ 20 w 1002"/>
                  <a:gd name="T85" fmla="*/ 2593 h 2825"/>
                  <a:gd name="T86" fmla="*/ 35 w 1002"/>
                  <a:gd name="T87" fmla="*/ 2067 h 2825"/>
                  <a:gd name="T88" fmla="*/ 68 w 1002"/>
                  <a:gd name="T89" fmla="*/ 1554 h 2825"/>
                  <a:gd name="T90" fmla="*/ 160 w 1002"/>
                  <a:gd name="T91" fmla="*/ 1138 h 2825"/>
                  <a:gd name="T92" fmla="*/ 153 w 1002"/>
                  <a:gd name="T93" fmla="*/ 1056 h 2825"/>
                  <a:gd name="T94" fmla="*/ 167 w 1002"/>
                  <a:gd name="T95" fmla="*/ 975 h 2825"/>
                  <a:gd name="T96" fmla="*/ 186 w 1002"/>
                  <a:gd name="T97" fmla="*/ 895 h 2825"/>
                  <a:gd name="T98" fmla="*/ 531 w 1002"/>
                  <a:gd name="T99" fmla="*/ 501 h 2825"/>
                  <a:gd name="T100" fmla="*/ 964 w 1002"/>
                  <a:gd name="T101" fmla="*/ 22 h 2825"/>
                  <a:gd name="T102" fmla="*/ 1002 w 1002"/>
                  <a:gd name="T103" fmla="*/ 200 h 28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02" h="2825">
                    <a:moveTo>
                      <a:pt x="1002" y="200"/>
                    </a:moveTo>
                    <a:lnTo>
                      <a:pt x="975" y="238"/>
                    </a:lnTo>
                    <a:lnTo>
                      <a:pt x="949" y="276"/>
                    </a:lnTo>
                    <a:lnTo>
                      <a:pt x="922" y="313"/>
                    </a:lnTo>
                    <a:lnTo>
                      <a:pt x="893" y="351"/>
                    </a:lnTo>
                    <a:lnTo>
                      <a:pt x="865" y="387"/>
                    </a:lnTo>
                    <a:lnTo>
                      <a:pt x="836" y="422"/>
                    </a:lnTo>
                    <a:lnTo>
                      <a:pt x="807" y="457"/>
                    </a:lnTo>
                    <a:lnTo>
                      <a:pt x="778" y="492"/>
                    </a:lnTo>
                    <a:lnTo>
                      <a:pt x="747" y="527"/>
                    </a:lnTo>
                    <a:lnTo>
                      <a:pt x="716" y="561"/>
                    </a:lnTo>
                    <a:lnTo>
                      <a:pt x="686" y="595"/>
                    </a:lnTo>
                    <a:lnTo>
                      <a:pt x="654" y="630"/>
                    </a:lnTo>
                    <a:lnTo>
                      <a:pt x="622" y="664"/>
                    </a:lnTo>
                    <a:lnTo>
                      <a:pt x="590" y="699"/>
                    </a:lnTo>
                    <a:lnTo>
                      <a:pt x="557" y="733"/>
                    </a:lnTo>
                    <a:lnTo>
                      <a:pt x="525" y="769"/>
                    </a:lnTo>
                    <a:lnTo>
                      <a:pt x="513" y="778"/>
                    </a:lnTo>
                    <a:lnTo>
                      <a:pt x="502" y="785"/>
                    </a:lnTo>
                    <a:lnTo>
                      <a:pt x="490" y="793"/>
                    </a:lnTo>
                    <a:lnTo>
                      <a:pt x="478" y="800"/>
                    </a:lnTo>
                    <a:lnTo>
                      <a:pt x="466" y="807"/>
                    </a:lnTo>
                    <a:lnTo>
                      <a:pt x="454" y="814"/>
                    </a:lnTo>
                    <a:lnTo>
                      <a:pt x="442" y="822"/>
                    </a:lnTo>
                    <a:lnTo>
                      <a:pt x="430" y="829"/>
                    </a:lnTo>
                    <a:lnTo>
                      <a:pt x="419" y="837"/>
                    </a:lnTo>
                    <a:lnTo>
                      <a:pt x="408" y="846"/>
                    </a:lnTo>
                    <a:lnTo>
                      <a:pt x="398" y="855"/>
                    </a:lnTo>
                    <a:lnTo>
                      <a:pt x="389" y="865"/>
                    </a:lnTo>
                    <a:lnTo>
                      <a:pt x="380" y="876"/>
                    </a:lnTo>
                    <a:lnTo>
                      <a:pt x="374" y="887"/>
                    </a:lnTo>
                    <a:lnTo>
                      <a:pt x="368" y="900"/>
                    </a:lnTo>
                    <a:lnTo>
                      <a:pt x="365" y="915"/>
                    </a:lnTo>
                    <a:lnTo>
                      <a:pt x="368" y="927"/>
                    </a:lnTo>
                    <a:lnTo>
                      <a:pt x="369" y="938"/>
                    </a:lnTo>
                    <a:lnTo>
                      <a:pt x="368" y="948"/>
                    </a:lnTo>
                    <a:lnTo>
                      <a:pt x="367" y="958"/>
                    </a:lnTo>
                    <a:lnTo>
                      <a:pt x="364" y="967"/>
                    </a:lnTo>
                    <a:lnTo>
                      <a:pt x="360" y="976"/>
                    </a:lnTo>
                    <a:lnTo>
                      <a:pt x="355" y="984"/>
                    </a:lnTo>
                    <a:lnTo>
                      <a:pt x="349" y="993"/>
                    </a:lnTo>
                    <a:lnTo>
                      <a:pt x="343" y="1001"/>
                    </a:lnTo>
                    <a:lnTo>
                      <a:pt x="336" y="1009"/>
                    </a:lnTo>
                    <a:lnTo>
                      <a:pt x="330" y="1017"/>
                    </a:lnTo>
                    <a:lnTo>
                      <a:pt x="323" y="1025"/>
                    </a:lnTo>
                    <a:lnTo>
                      <a:pt x="316" y="1034"/>
                    </a:lnTo>
                    <a:lnTo>
                      <a:pt x="310" y="1042"/>
                    </a:lnTo>
                    <a:lnTo>
                      <a:pt x="304" y="1051"/>
                    </a:lnTo>
                    <a:lnTo>
                      <a:pt x="299" y="1061"/>
                    </a:lnTo>
                    <a:lnTo>
                      <a:pt x="320" y="1070"/>
                    </a:lnTo>
                    <a:lnTo>
                      <a:pt x="335" y="1083"/>
                    </a:lnTo>
                    <a:lnTo>
                      <a:pt x="346" y="1097"/>
                    </a:lnTo>
                    <a:lnTo>
                      <a:pt x="353" y="1113"/>
                    </a:lnTo>
                    <a:lnTo>
                      <a:pt x="356" y="1130"/>
                    </a:lnTo>
                    <a:lnTo>
                      <a:pt x="356" y="1148"/>
                    </a:lnTo>
                    <a:lnTo>
                      <a:pt x="354" y="1167"/>
                    </a:lnTo>
                    <a:lnTo>
                      <a:pt x="351" y="1187"/>
                    </a:lnTo>
                    <a:lnTo>
                      <a:pt x="347" y="1208"/>
                    </a:lnTo>
                    <a:lnTo>
                      <a:pt x="343" y="1230"/>
                    </a:lnTo>
                    <a:lnTo>
                      <a:pt x="339" y="1252"/>
                    </a:lnTo>
                    <a:lnTo>
                      <a:pt x="336" y="1273"/>
                    </a:lnTo>
                    <a:lnTo>
                      <a:pt x="336" y="1294"/>
                    </a:lnTo>
                    <a:lnTo>
                      <a:pt x="337" y="1314"/>
                    </a:lnTo>
                    <a:lnTo>
                      <a:pt x="342" y="1334"/>
                    </a:lnTo>
                    <a:lnTo>
                      <a:pt x="351" y="1353"/>
                    </a:lnTo>
                    <a:lnTo>
                      <a:pt x="343" y="1389"/>
                    </a:lnTo>
                    <a:lnTo>
                      <a:pt x="336" y="1426"/>
                    </a:lnTo>
                    <a:lnTo>
                      <a:pt x="330" y="1464"/>
                    </a:lnTo>
                    <a:lnTo>
                      <a:pt x="325" y="1503"/>
                    </a:lnTo>
                    <a:lnTo>
                      <a:pt x="321" y="1544"/>
                    </a:lnTo>
                    <a:lnTo>
                      <a:pt x="317" y="1584"/>
                    </a:lnTo>
                    <a:lnTo>
                      <a:pt x="314" y="1625"/>
                    </a:lnTo>
                    <a:lnTo>
                      <a:pt x="311" y="1667"/>
                    </a:lnTo>
                    <a:lnTo>
                      <a:pt x="309" y="1709"/>
                    </a:lnTo>
                    <a:lnTo>
                      <a:pt x="306" y="1751"/>
                    </a:lnTo>
                    <a:lnTo>
                      <a:pt x="304" y="1792"/>
                    </a:lnTo>
                    <a:lnTo>
                      <a:pt x="302" y="1835"/>
                    </a:lnTo>
                    <a:lnTo>
                      <a:pt x="300" y="1876"/>
                    </a:lnTo>
                    <a:lnTo>
                      <a:pt x="297" y="1917"/>
                    </a:lnTo>
                    <a:lnTo>
                      <a:pt x="295" y="1956"/>
                    </a:lnTo>
                    <a:lnTo>
                      <a:pt x="292" y="1997"/>
                    </a:lnTo>
                    <a:lnTo>
                      <a:pt x="299" y="2041"/>
                    </a:lnTo>
                    <a:lnTo>
                      <a:pt x="306" y="2086"/>
                    </a:lnTo>
                    <a:lnTo>
                      <a:pt x="311" y="2134"/>
                    </a:lnTo>
                    <a:lnTo>
                      <a:pt x="315" y="2180"/>
                    </a:lnTo>
                    <a:lnTo>
                      <a:pt x="317" y="2227"/>
                    </a:lnTo>
                    <a:lnTo>
                      <a:pt x="319" y="2276"/>
                    </a:lnTo>
                    <a:lnTo>
                      <a:pt x="319" y="2324"/>
                    </a:lnTo>
                    <a:lnTo>
                      <a:pt x="318" y="2372"/>
                    </a:lnTo>
                    <a:lnTo>
                      <a:pt x="317" y="2419"/>
                    </a:lnTo>
                    <a:lnTo>
                      <a:pt x="314" y="2468"/>
                    </a:lnTo>
                    <a:lnTo>
                      <a:pt x="310" y="2515"/>
                    </a:lnTo>
                    <a:lnTo>
                      <a:pt x="305" y="2562"/>
                    </a:lnTo>
                    <a:lnTo>
                      <a:pt x="300" y="2610"/>
                    </a:lnTo>
                    <a:lnTo>
                      <a:pt x="294" y="2656"/>
                    </a:lnTo>
                    <a:lnTo>
                      <a:pt x="286" y="2700"/>
                    </a:lnTo>
                    <a:lnTo>
                      <a:pt x="279" y="2746"/>
                    </a:lnTo>
                    <a:lnTo>
                      <a:pt x="278" y="2747"/>
                    </a:lnTo>
                    <a:lnTo>
                      <a:pt x="292" y="2760"/>
                    </a:lnTo>
                    <a:lnTo>
                      <a:pt x="311" y="2727"/>
                    </a:lnTo>
                    <a:lnTo>
                      <a:pt x="312" y="2727"/>
                    </a:lnTo>
                    <a:lnTo>
                      <a:pt x="324" y="2670"/>
                    </a:lnTo>
                    <a:lnTo>
                      <a:pt x="333" y="2613"/>
                    </a:lnTo>
                    <a:lnTo>
                      <a:pt x="339" y="2555"/>
                    </a:lnTo>
                    <a:lnTo>
                      <a:pt x="343" y="2497"/>
                    </a:lnTo>
                    <a:lnTo>
                      <a:pt x="344" y="2439"/>
                    </a:lnTo>
                    <a:lnTo>
                      <a:pt x="344" y="2379"/>
                    </a:lnTo>
                    <a:lnTo>
                      <a:pt x="342" y="2320"/>
                    </a:lnTo>
                    <a:lnTo>
                      <a:pt x="340" y="2260"/>
                    </a:lnTo>
                    <a:lnTo>
                      <a:pt x="337" y="2201"/>
                    </a:lnTo>
                    <a:lnTo>
                      <a:pt x="333" y="2142"/>
                    </a:lnTo>
                    <a:lnTo>
                      <a:pt x="330" y="2083"/>
                    </a:lnTo>
                    <a:lnTo>
                      <a:pt x="328" y="2024"/>
                    </a:lnTo>
                    <a:lnTo>
                      <a:pt x="326" y="1966"/>
                    </a:lnTo>
                    <a:lnTo>
                      <a:pt x="326" y="1909"/>
                    </a:lnTo>
                    <a:lnTo>
                      <a:pt x="328" y="1853"/>
                    </a:lnTo>
                    <a:lnTo>
                      <a:pt x="332" y="1797"/>
                    </a:lnTo>
                    <a:lnTo>
                      <a:pt x="328" y="1767"/>
                    </a:lnTo>
                    <a:lnTo>
                      <a:pt x="327" y="1737"/>
                    </a:lnTo>
                    <a:lnTo>
                      <a:pt x="327" y="1708"/>
                    </a:lnTo>
                    <a:lnTo>
                      <a:pt x="328" y="1679"/>
                    </a:lnTo>
                    <a:lnTo>
                      <a:pt x="330" y="1649"/>
                    </a:lnTo>
                    <a:lnTo>
                      <a:pt x="334" y="1620"/>
                    </a:lnTo>
                    <a:lnTo>
                      <a:pt x="338" y="1592"/>
                    </a:lnTo>
                    <a:lnTo>
                      <a:pt x="343" y="1564"/>
                    </a:lnTo>
                    <a:lnTo>
                      <a:pt x="348" y="1535"/>
                    </a:lnTo>
                    <a:lnTo>
                      <a:pt x="353" y="1506"/>
                    </a:lnTo>
                    <a:lnTo>
                      <a:pt x="358" y="1478"/>
                    </a:lnTo>
                    <a:lnTo>
                      <a:pt x="363" y="1449"/>
                    </a:lnTo>
                    <a:lnTo>
                      <a:pt x="368" y="1421"/>
                    </a:lnTo>
                    <a:lnTo>
                      <a:pt x="372" y="1392"/>
                    </a:lnTo>
                    <a:lnTo>
                      <a:pt x="375" y="1362"/>
                    </a:lnTo>
                    <a:lnTo>
                      <a:pt x="378" y="1333"/>
                    </a:lnTo>
                    <a:lnTo>
                      <a:pt x="373" y="1320"/>
                    </a:lnTo>
                    <a:lnTo>
                      <a:pt x="369" y="1308"/>
                    </a:lnTo>
                    <a:lnTo>
                      <a:pt x="367" y="1295"/>
                    </a:lnTo>
                    <a:lnTo>
                      <a:pt x="365" y="1283"/>
                    </a:lnTo>
                    <a:lnTo>
                      <a:pt x="364" y="1270"/>
                    </a:lnTo>
                    <a:lnTo>
                      <a:pt x="364" y="1257"/>
                    </a:lnTo>
                    <a:lnTo>
                      <a:pt x="365" y="1244"/>
                    </a:lnTo>
                    <a:lnTo>
                      <a:pt x="366" y="1231"/>
                    </a:lnTo>
                    <a:lnTo>
                      <a:pt x="367" y="1216"/>
                    </a:lnTo>
                    <a:lnTo>
                      <a:pt x="369" y="1203"/>
                    </a:lnTo>
                    <a:lnTo>
                      <a:pt x="372" y="1190"/>
                    </a:lnTo>
                    <a:lnTo>
                      <a:pt x="374" y="1177"/>
                    </a:lnTo>
                    <a:lnTo>
                      <a:pt x="376" y="1165"/>
                    </a:lnTo>
                    <a:lnTo>
                      <a:pt x="379" y="1152"/>
                    </a:lnTo>
                    <a:lnTo>
                      <a:pt x="381" y="1140"/>
                    </a:lnTo>
                    <a:lnTo>
                      <a:pt x="385" y="1128"/>
                    </a:lnTo>
                    <a:lnTo>
                      <a:pt x="398" y="1151"/>
                    </a:lnTo>
                    <a:lnTo>
                      <a:pt x="408" y="1176"/>
                    </a:lnTo>
                    <a:lnTo>
                      <a:pt x="414" y="1201"/>
                    </a:lnTo>
                    <a:lnTo>
                      <a:pt x="417" y="1228"/>
                    </a:lnTo>
                    <a:lnTo>
                      <a:pt x="418" y="1254"/>
                    </a:lnTo>
                    <a:lnTo>
                      <a:pt x="416" y="1280"/>
                    </a:lnTo>
                    <a:lnTo>
                      <a:pt x="412" y="1307"/>
                    </a:lnTo>
                    <a:lnTo>
                      <a:pt x="408" y="1335"/>
                    </a:lnTo>
                    <a:lnTo>
                      <a:pt x="402" y="1362"/>
                    </a:lnTo>
                    <a:lnTo>
                      <a:pt x="396" y="1391"/>
                    </a:lnTo>
                    <a:lnTo>
                      <a:pt x="389" y="1419"/>
                    </a:lnTo>
                    <a:lnTo>
                      <a:pt x="382" y="1447"/>
                    </a:lnTo>
                    <a:lnTo>
                      <a:pt x="377" y="1474"/>
                    </a:lnTo>
                    <a:lnTo>
                      <a:pt x="373" y="1502"/>
                    </a:lnTo>
                    <a:lnTo>
                      <a:pt x="371" y="1531"/>
                    </a:lnTo>
                    <a:lnTo>
                      <a:pt x="371" y="1559"/>
                    </a:lnTo>
                    <a:lnTo>
                      <a:pt x="377" y="1634"/>
                    </a:lnTo>
                    <a:lnTo>
                      <a:pt x="385" y="1710"/>
                    </a:lnTo>
                    <a:lnTo>
                      <a:pt x="391" y="1785"/>
                    </a:lnTo>
                    <a:lnTo>
                      <a:pt x="397" y="1860"/>
                    </a:lnTo>
                    <a:lnTo>
                      <a:pt x="403" y="1934"/>
                    </a:lnTo>
                    <a:lnTo>
                      <a:pt x="408" y="2008"/>
                    </a:lnTo>
                    <a:lnTo>
                      <a:pt x="412" y="2081"/>
                    </a:lnTo>
                    <a:lnTo>
                      <a:pt x="416" y="2155"/>
                    </a:lnTo>
                    <a:lnTo>
                      <a:pt x="418" y="2228"/>
                    </a:lnTo>
                    <a:lnTo>
                      <a:pt x="418" y="2302"/>
                    </a:lnTo>
                    <a:lnTo>
                      <a:pt x="417" y="2374"/>
                    </a:lnTo>
                    <a:lnTo>
                      <a:pt x="415" y="2448"/>
                    </a:lnTo>
                    <a:lnTo>
                      <a:pt x="410" y="2520"/>
                    </a:lnTo>
                    <a:lnTo>
                      <a:pt x="404" y="2594"/>
                    </a:lnTo>
                    <a:lnTo>
                      <a:pt x="395" y="2666"/>
                    </a:lnTo>
                    <a:lnTo>
                      <a:pt x="385" y="2740"/>
                    </a:lnTo>
                    <a:lnTo>
                      <a:pt x="377" y="2745"/>
                    </a:lnTo>
                    <a:lnTo>
                      <a:pt x="370" y="2750"/>
                    </a:lnTo>
                    <a:lnTo>
                      <a:pt x="362" y="2753"/>
                    </a:lnTo>
                    <a:lnTo>
                      <a:pt x="353" y="2756"/>
                    </a:lnTo>
                    <a:lnTo>
                      <a:pt x="344" y="2759"/>
                    </a:lnTo>
                    <a:lnTo>
                      <a:pt x="335" y="2760"/>
                    </a:lnTo>
                    <a:lnTo>
                      <a:pt x="325" y="2762"/>
                    </a:lnTo>
                    <a:lnTo>
                      <a:pt x="315" y="2763"/>
                    </a:lnTo>
                    <a:lnTo>
                      <a:pt x="306" y="2764"/>
                    </a:lnTo>
                    <a:lnTo>
                      <a:pt x="296" y="2765"/>
                    </a:lnTo>
                    <a:lnTo>
                      <a:pt x="286" y="2766"/>
                    </a:lnTo>
                    <a:lnTo>
                      <a:pt x="277" y="2767"/>
                    </a:lnTo>
                    <a:lnTo>
                      <a:pt x="268" y="2769"/>
                    </a:lnTo>
                    <a:lnTo>
                      <a:pt x="260" y="2772"/>
                    </a:lnTo>
                    <a:lnTo>
                      <a:pt x="251" y="2775"/>
                    </a:lnTo>
                    <a:lnTo>
                      <a:pt x="245" y="2779"/>
                    </a:lnTo>
                    <a:lnTo>
                      <a:pt x="232" y="2787"/>
                    </a:lnTo>
                    <a:lnTo>
                      <a:pt x="218" y="2795"/>
                    </a:lnTo>
                    <a:lnTo>
                      <a:pt x="204" y="2802"/>
                    </a:lnTo>
                    <a:lnTo>
                      <a:pt x="189" y="2808"/>
                    </a:lnTo>
                    <a:lnTo>
                      <a:pt x="174" y="2813"/>
                    </a:lnTo>
                    <a:lnTo>
                      <a:pt x="158" y="2818"/>
                    </a:lnTo>
                    <a:lnTo>
                      <a:pt x="142" y="2821"/>
                    </a:lnTo>
                    <a:lnTo>
                      <a:pt x="126" y="2824"/>
                    </a:lnTo>
                    <a:lnTo>
                      <a:pt x="109" y="2825"/>
                    </a:lnTo>
                    <a:lnTo>
                      <a:pt x="93" y="2825"/>
                    </a:lnTo>
                    <a:lnTo>
                      <a:pt x="76" y="2825"/>
                    </a:lnTo>
                    <a:lnTo>
                      <a:pt x="60" y="2823"/>
                    </a:lnTo>
                    <a:lnTo>
                      <a:pt x="45" y="2820"/>
                    </a:lnTo>
                    <a:lnTo>
                      <a:pt x="29" y="2817"/>
                    </a:lnTo>
                    <a:lnTo>
                      <a:pt x="14" y="2812"/>
                    </a:lnTo>
                    <a:lnTo>
                      <a:pt x="0" y="2806"/>
                    </a:lnTo>
                    <a:lnTo>
                      <a:pt x="11" y="2699"/>
                    </a:lnTo>
                    <a:lnTo>
                      <a:pt x="20" y="2593"/>
                    </a:lnTo>
                    <a:lnTo>
                      <a:pt x="26" y="2487"/>
                    </a:lnTo>
                    <a:lnTo>
                      <a:pt x="29" y="2382"/>
                    </a:lnTo>
                    <a:lnTo>
                      <a:pt x="32" y="2277"/>
                    </a:lnTo>
                    <a:lnTo>
                      <a:pt x="33" y="2172"/>
                    </a:lnTo>
                    <a:lnTo>
                      <a:pt x="35" y="2067"/>
                    </a:lnTo>
                    <a:lnTo>
                      <a:pt x="37" y="1963"/>
                    </a:lnTo>
                    <a:lnTo>
                      <a:pt x="41" y="1861"/>
                    </a:lnTo>
                    <a:lnTo>
                      <a:pt x="47" y="1757"/>
                    </a:lnTo>
                    <a:lnTo>
                      <a:pt x="56" y="1655"/>
                    </a:lnTo>
                    <a:lnTo>
                      <a:pt x="68" y="1554"/>
                    </a:lnTo>
                    <a:lnTo>
                      <a:pt x="84" y="1452"/>
                    </a:lnTo>
                    <a:lnTo>
                      <a:pt x="105" y="1352"/>
                    </a:lnTo>
                    <a:lnTo>
                      <a:pt x="133" y="1253"/>
                    </a:lnTo>
                    <a:lnTo>
                      <a:pt x="166" y="1154"/>
                    </a:lnTo>
                    <a:lnTo>
                      <a:pt x="160" y="1138"/>
                    </a:lnTo>
                    <a:lnTo>
                      <a:pt x="156" y="1121"/>
                    </a:lnTo>
                    <a:lnTo>
                      <a:pt x="154" y="1105"/>
                    </a:lnTo>
                    <a:lnTo>
                      <a:pt x="152" y="1089"/>
                    </a:lnTo>
                    <a:lnTo>
                      <a:pt x="152" y="1072"/>
                    </a:lnTo>
                    <a:lnTo>
                      <a:pt x="153" y="1056"/>
                    </a:lnTo>
                    <a:lnTo>
                      <a:pt x="154" y="1039"/>
                    </a:lnTo>
                    <a:lnTo>
                      <a:pt x="157" y="1023"/>
                    </a:lnTo>
                    <a:lnTo>
                      <a:pt x="160" y="1007"/>
                    </a:lnTo>
                    <a:lnTo>
                      <a:pt x="163" y="991"/>
                    </a:lnTo>
                    <a:lnTo>
                      <a:pt x="167" y="975"/>
                    </a:lnTo>
                    <a:lnTo>
                      <a:pt x="171" y="959"/>
                    </a:lnTo>
                    <a:lnTo>
                      <a:pt x="175" y="943"/>
                    </a:lnTo>
                    <a:lnTo>
                      <a:pt x="178" y="927"/>
                    </a:lnTo>
                    <a:lnTo>
                      <a:pt x="182" y="910"/>
                    </a:lnTo>
                    <a:lnTo>
                      <a:pt x="186" y="895"/>
                    </a:lnTo>
                    <a:lnTo>
                      <a:pt x="185" y="896"/>
                    </a:lnTo>
                    <a:lnTo>
                      <a:pt x="292" y="804"/>
                    </a:lnTo>
                    <a:lnTo>
                      <a:pt x="292" y="803"/>
                    </a:lnTo>
                    <a:lnTo>
                      <a:pt x="414" y="653"/>
                    </a:lnTo>
                    <a:lnTo>
                      <a:pt x="531" y="501"/>
                    </a:lnTo>
                    <a:lnTo>
                      <a:pt x="647" y="349"/>
                    </a:lnTo>
                    <a:lnTo>
                      <a:pt x="762" y="197"/>
                    </a:lnTo>
                    <a:lnTo>
                      <a:pt x="881" y="49"/>
                    </a:lnTo>
                    <a:lnTo>
                      <a:pt x="923" y="0"/>
                    </a:lnTo>
                    <a:lnTo>
                      <a:pt x="964" y="22"/>
                    </a:lnTo>
                    <a:lnTo>
                      <a:pt x="985" y="56"/>
                    </a:lnTo>
                    <a:lnTo>
                      <a:pt x="993" y="97"/>
                    </a:lnTo>
                    <a:lnTo>
                      <a:pt x="996" y="142"/>
                    </a:lnTo>
                    <a:lnTo>
                      <a:pt x="999" y="186"/>
                    </a:lnTo>
                    <a:lnTo>
                      <a:pt x="1002" y="200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2" name="Freeform 1094"/>
              <p:cNvSpPr>
                <a:spLocks/>
              </p:cNvSpPr>
              <p:nvPr/>
            </p:nvSpPr>
            <p:spPr bwMode="auto">
              <a:xfrm>
                <a:off x="3198" y="3258"/>
                <a:ext cx="59" cy="72"/>
              </a:xfrm>
              <a:custGeom>
                <a:avLst/>
                <a:gdLst>
                  <a:gd name="T0" fmla="*/ 477 w 477"/>
                  <a:gd name="T1" fmla="*/ 0 h 569"/>
                  <a:gd name="T2" fmla="*/ 450 w 477"/>
                  <a:gd name="T3" fmla="*/ 38 h 569"/>
                  <a:gd name="T4" fmla="*/ 424 w 477"/>
                  <a:gd name="T5" fmla="*/ 76 h 569"/>
                  <a:gd name="T6" fmla="*/ 397 w 477"/>
                  <a:gd name="T7" fmla="*/ 113 h 569"/>
                  <a:gd name="T8" fmla="*/ 368 w 477"/>
                  <a:gd name="T9" fmla="*/ 151 h 569"/>
                  <a:gd name="T10" fmla="*/ 340 w 477"/>
                  <a:gd name="T11" fmla="*/ 187 h 569"/>
                  <a:gd name="T12" fmla="*/ 311 w 477"/>
                  <a:gd name="T13" fmla="*/ 222 h 569"/>
                  <a:gd name="T14" fmla="*/ 282 w 477"/>
                  <a:gd name="T15" fmla="*/ 257 h 569"/>
                  <a:gd name="T16" fmla="*/ 253 w 477"/>
                  <a:gd name="T17" fmla="*/ 292 h 569"/>
                  <a:gd name="T18" fmla="*/ 222 w 477"/>
                  <a:gd name="T19" fmla="*/ 327 h 569"/>
                  <a:gd name="T20" fmla="*/ 191 w 477"/>
                  <a:gd name="T21" fmla="*/ 361 h 569"/>
                  <a:gd name="T22" fmla="*/ 161 w 477"/>
                  <a:gd name="T23" fmla="*/ 395 h 569"/>
                  <a:gd name="T24" fmla="*/ 129 w 477"/>
                  <a:gd name="T25" fmla="*/ 430 h 569"/>
                  <a:gd name="T26" fmla="*/ 97 w 477"/>
                  <a:gd name="T27" fmla="*/ 464 h 569"/>
                  <a:gd name="T28" fmla="*/ 65 w 477"/>
                  <a:gd name="T29" fmla="*/ 499 h 569"/>
                  <a:gd name="T30" fmla="*/ 32 w 477"/>
                  <a:gd name="T31" fmla="*/ 533 h 569"/>
                  <a:gd name="T32" fmla="*/ 0 w 477"/>
                  <a:gd name="T33" fmla="*/ 569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7" h="569">
                    <a:moveTo>
                      <a:pt x="477" y="0"/>
                    </a:moveTo>
                    <a:lnTo>
                      <a:pt x="450" y="38"/>
                    </a:lnTo>
                    <a:lnTo>
                      <a:pt x="424" y="76"/>
                    </a:lnTo>
                    <a:lnTo>
                      <a:pt x="397" y="113"/>
                    </a:lnTo>
                    <a:lnTo>
                      <a:pt x="368" y="151"/>
                    </a:lnTo>
                    <a:lnTo>
                      <a:pt x="340" y="187"/>
                    </a:lnTo>
                    <a:lnTo>
                      <a:pt x="311" y="222"/>
                    </a:lnTo>
                    <a:lnTo>
                      <a:pt x="282" y="257"/>
                    </a:lnTo>
                    <a:lnTo>
                      <a:pt x="253" y="292"/>
                    </a:lnTo>
                    <a:lnTo>
                      <a:pt x="222" y="327"/>
                    </a:lnTo>
                    <a:lnTo>
                      <a:pt x="191" y="361"/>
                    </a:lnTo>
                    <a:lnTo>
                      <a:pt x="161" y="395"/>
                    </a:lnTo>
                    <a:lnTo>
                      <a:pt x="129" y="430"/>
                    </a:lnTo>
                    <a:lnTo>
                      <a:pt x="97" y="464"/>
                    </a:lnTo>
                    <a:lnTo>
                      <a:pt x="65" y="499"/>
                    </a:lnTo>
                    <a:lnTo>
                      <a:pt x="32" y="533"/>
                    </a:lnTo>
                    <a:lnTo>
                      <a:pt x="0" y="5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3" name="Freeform 1095"/>
              <p:cNvSpPr>
                <a:spLocks/>
              </p:cNvSpPr>
              <p:nvPr/>
            </p:nvSpPr>
            <p:spPr bwMode="auto">
              <a:xfrm>
                <a:off x="3178" y="3330"/>
                <a:ext cx="20" cy="18"/>
              </a:xfrm>
              <a:custGeom>
                <a:avLst/>
                <a:gdLst>
                  <a:gd name="T0" fmla="*/ 160 w 160"/>
                  <a:gd name="T1" fmla="*/ 0 h 146"/>
                  <a:gd name="T2" fmla="*/ 148 w 160"/>
                  <a:gd name="T3" fmla="*/ 9 h 146"/>
                  <a:gd name="T4" fmla="*/ 137 w 160"/>
                  <a:gd name="T5" fmla="*/ 16 h 146"/>
                  <a:gd name="T6" fmla="*/ 125 w 160"/>
                  <a:gd name="T7" fmla="*/ 24 h 146"/>
                  <a:gd name="T8" fmla="*/ 113 w 160"/>
                  <a:gd name="T9" fmla="*/ 31 h 146"/>
                  <a:gd name="T10" fmla="*/ 101 w 160"/>
                  <a:gd name="T11" fmla="*/ 38 h 146"/>
                  <a:gd name="T12" fmla="*/ 89 w 160"/>
                  <a:gd name="T13" fmla="*/ 45 h 146"/>
                  <a:gd name="T14" fmla="*/ 77 w 160"/>
                  <a:gd name="T15" fmla="*/ 53 h 146"/>
                  <a:gd name="T16" fmla="*/ 65 w 160"/>
                  <a:gd name="T17" fmla="*/ 60 h 146"/>
                  <a:gd name="T18" fmla="*/ 54 w 160"/>
                  <a:gd name="T19" fmla="*/ 68 h 146"/>
                  <a:gd name="T20" fmla="*/ 43 w 160"/>
                  <a:gd name="T21" fmla="*/ 77 h 146"/>
                  <a:gd name="T22" fmla="*/ 33 w 160"/>
                  <a:gd name="T23" fmla="*/ 86 h 146"/>
                  <a:gd name="T24" fmla="*/ 24 w 160"/>
                  <a:gd name="T25" fmla="*/ 96 h 146"/>
                  <a:gd name="T26" fmla="*/ 15 w 160"/>
                  <a:gd name="T27" fmla="*/ 107 h 146"/>
                  <a:gd name="T28" fmla="*/ 9 w 160"/>
                  <a:gd name="T29" fmla="*/ 118 h 146"/>
                  <a:gd name="T30" fmla="*/ 3 w 160"/>
                  <a:gd name="T31" fmla="*/ 131 h 146"/>
                  <a:gd name="T32" fmla="*/ 0 w 160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146">
                    <a:moveTo>
                      <a:pt x="160" y="0"/>
                    </a:moveTo>
                    <a:lnTo>
                      <a:pt x="148" y="9"/>
                    </a:lnTo>
                    <a:lnTo>
                      <a:pt x="137" y="16"/>
                    </a:lnTo>
                    <a:lnTo>
                      <a:pt x="125" y="24"/>
                    </a:lnTo>
                    <a:lnTo>
                      <a:pt x="113" y="31"/>
                    </a:lnTo>
                    <a:lnTo>
                      <a:pt x="101" y="38"/>
                    </a:lnTo>
                    <a:lnTo>
                      <a:pt x="89" y="45"/>
                    </a:lnTo>
                    <a:lnTo>
                      <a:pt x="77" y="53"/>
                    </a:lnTo>
                    <a:lnTo>
                      <a:pt x="65" y="60"/>
                    </a:lnTo>
                    <a:lnTo>
                      <a:pt x="54" y="68"/>
                    </a:lnTo>
                    <a:lnTo>
                      <a:pt x="43" y="77"/>
                    </a:lnTo>
                    <a:lnTo>
                      <a:pt x="33" y="86"/>
                    </a:lnTo>
                    <a:lnTo>
                      <a:pt x="24" y="96"/>
                    </a:lnTo>
                    <a:lnTo>
                      <a:pt x="15" y="107"/>
                    </a:lnTo>
                    <a:lnTo>
                      <a:pt x="9" y="118"/>
                    </a:lnTo>
                    <a:lnTo>
                      <a:pt x="3" y="131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4" name="Freeform 1096"/>
              <p:cNvSpPr>
                <a:spLocks/>
              </p:cNvSpPr>
              <p:nvPr/>
            </p:nvSpPr>
            <p:spPr bwMode="auto">
              <a:xfrm>
                <a:off x="3169" y="3348"/>
                <a:ext cx="9" cy="18"/>
              </a:xfrm>
              <a:custGeom>
                <a:avLst/>
                <a:gdLst>
                  <a:gd name="T0" fmla="*/ 66 w 70"/>
                  <a:gd name="T1" fmla="*/ 0 h 146"/>
                  <a:gd name="T2" fmla="*/ 69 w 70"/>
                  <a:gd name="T3" fmla="*/ 12 h 146"/>
                  <a:gd name="T4" fmla="*/ 70 w 70"/>
                  <a:gd name="T5" fmla="*/ 23 h 146"/>
                  <a:gd name="T6" fmla="*/ 69 w 70"/>
                  <a:gd name="T7" fmla="*/ 33 h 146"/>
                  <a:gd name="T8" fmla="*/ 68 w 70"/>
                  <a:gd name="T9" fmla="*/ 43 h 146"/>
                  <a:gd name="T10" fmla="*/ 65 w 70"/>
                  <a:gd name="T11" fmla="*/ 52 h 146"/>
                  <a:gd name="T12" fmla="*/ 61 w 70"/>
                  <a:gd name="T13" fmla="*/ 61 h 146"/>
                  <a:gd name="T14" fmla="*/ 56 w 70"/>
                  <a:gd name="T15" fmla="*/ 69 h 146"/>
                  <a:gd name="T16" fmla="*/ 50 w 70"/>
                  <a:gd name="T17" fmla="*/ 78 h 146"/>
                  <a:gd name="T18" fmla="*/ 44 w 70"/>
                  <a:gd name="T19" fmla="*/ 86 h 146"/>
                  <a:gd name="T20" fmla="*/ 37 w 70"/>
                  <a:gd name="T21" fmla="*/ 94 h 146"/>
                  <a:gd name="T22" fmla="*/ 31 w 70"/>
                  <a:gd name="T23" fmla="*/ 102 h 146"/>
                  <a:gd name="T24" fmla="*/ 24 w 70"/>
                  <a:gd name="T25" fmla="*/ 110 h 146"/>
                  <a:gd name="T26" fmla="*/ 17 w 70"/>
                  <a:gd name="T27" fmla="*/ 119 h 146"/>
                  <a:gd name="T28" fmla="*/ 11 w 70"/>
                  <a:gd name="T29" fmla="*/ 127 h 146"/>
                  <a:gd name="T30" fmla="*/ 5 w 70"/>
                  <a:gd name="T31" fmla="*/ 136 h 146"/>
                  <a:gd name="T32" fmla="*/ 0 w 70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146">
                    <a:moveTo>
                      <a:pt x="66" y="0"/>
                    </a:moveTo>
                    <a:lnTo>
                      <a:pt x="69" y="12"/>
                    </a:lnTo>
                    <a:lnTo>
                      <a:pt x="70" y="23"/>
                    </a:lnTo>
                    <a:lnTo>
                      <a:pt x="69" y="33"/>
                    </a:lnTo>
                    <a:lnTo>
                      <a:pt x="68" y="43"/>
                    </a:lnTo>
                    <a:lnTo>
                      <a:pt x="65" y="52"/>
                    </a:lnTo>
                    <a:lnTo>
                      <a:pt x="61" y="61"/>
                    </a:lnTo>
                    <a:lnTo>
                      <a:pt x="56" y="69"/>
                    </a:lnTo>
                    <a:lnTo>
                      <a:pt x="50" y="78"/>
                    </a:lnTo>
                    <a:lnTo>
                      <a:pt x="44" y="86"/>
                    </a:lnTo>
                    <a:lnTo>
                      <a:pt x="37" y="94"/>
                    </a:lnTo>
                    <a:lnTo>
                      <a:pt x="31" y="102"/>
                    </a:lnTo>
                    <a:lnTo>
                      <a:pt x="24" y="110"/>
                    </a:lnTo>
                    <a:lnTo>
                      <a:pt x="17" y="119"/>
                    </a:lnTo>
                    <a:lnTo>
                      <a:pt x="11" y="127"/>
                    </a:lnTo>
                    <a:lnTo>
                      <a:pt x="5" y="136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5" name="Freeform 1097"/>
              <p:cNvSpPr>
                <a:spLocks/>
              </p:cNvSpPr>
              <p:nvPr/>
            </p:nvSpPr>
            <p:spPr bwMode="auto">
              <a:xfrm>
                <a:off x="3169" y="3366"/>
                <a:ext cx="8" cy="37"/>
              </a:xfrm>
              <a:custGeom>
                <a:avLst/>
                <a:gdLst>
                  <a:gd name="T0" fmla="*/ 0 w 57"/>
                  <a:gd name="T1" fmla="*/ 0 h 292"/>
                  <a:gd name="T2" fmla="*/ 21 w 57"/>
                  <a:gd name="T3" fmla="*/ 9 h 292"/>
                  <a:gd name="T4" fmla="*/ 36 w 57"/>
                  <a:gd name="T5" fmla="*/ 22 h 292"/>
                  <a:gd name="T6" fmla="*/ 47 w 57"/>
                  <a:gd name="T7" fmla="*/ 36 h 292"/>
                  <a:gd name="T8" fmla="*/ 54 w 57"/>
                  <a:gd name="T9" fmla="*/ 52 h 292"/>
                  <a:gd name="T10" fmla="*/ 57 w 57"/>
                  <a:gd name="T11" fmla="*/ 69 h 292"/>
                  <a:gd name="T12" fmla="*/ 57 w 57"/>
                  <a:gd name="T13" fmla="*/ 87 h 292"/>
                  <a:gd name="T14" fmla="*/ 55 w 57"/>
                  <a:gd name="T15" fmla="*/ 106 h 292"/>
                  <a:gd name="T16" fmla="*/ 52 w 57"/>
                  <a:gd name="T17" fmla="*/ 126 h 292"/>
                  <a:gd name="T18" fmla="*/ 48 w 57"/>
                  <a:gd name="T19" fmla="*/ 147 h 292"/>
                  <a:gd name="T20" fmla="*/ 44 w 57"/>
                  <a:gd name="T21" fmla="*/ 169 h 292"/>
                  <a:gd name="T22" fmla="*/ 40 w 57"/>
                  <a:gd name="T23" fmla="*/ 191 h 292"/>
                  <a:gd name="T24" fmla="*/ 37 w 57"/>
                  <a:gd name="T25" fmla="*/ 212 h 292"/>
                  <a:gd name="T26" fmla="*/ 37 w 57"/>
                  <a:gd name="T27" fmla="*/ 233 h 292"/>
                  <a:gd name="T28" fmla="*/ 38 w 57"/>
                  <a:gd name="T29" fmla="*/ 253 h 292"/>
                  <a:gd name="T30" fmla="*/ 43 w 57"/>
                  <a:gd name="T31" fmla="*/ 273 h 292"/>
                  <a:gd name="T32" fmla="*/ 52 w 57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292">
                    <a:moveTo>
                      <a:pt x="0" y="0"/>
                    </a:moveTo>
                    <a:lnTo>
                      <a:pt x="21" y="9"/>
                    </a:lnTo>
                    <a:lnTo>
                      <a:pt x="36" y="22"/>
                    </a:lnTo>
                    <a:lnTo>
                      <a:pt x="47" y="36"/>
                    </a:lnTo>
                    <a:lnTo>
                      <a:pt x="54" y="52"/>
                    </a:lnTo>
                    <a:lnTo>
                      <a:pt x="57" y="69"/>
                    </a:lnTo>
                    <a:lnTo>
                      <a:pt x="57" y="87"/>
                    </a:lnTo>
                    <a:lnTo>
                      <a:pt x="55" y="106"/>
                    </a:lnTo>
                    <a:lnTo>
                      <a:pt x="52" y="126"/>
                    </a:lnTo>
                    <a:lnTo>
                      <a:pt x="48" y="147"/>
                    </a:lnTo>
                    <a:lnTo>
                      <a:pt x="44" y="169"/>
                    </a:lnTo>
                    <a:lnTo>
                      <a:pt x="40" y="191"/>
                    </a:lnTo>
                    <a:lnTo>
                      <a:pt x="37" y="212"/>
                    </a:lnTo>
                    <a:lnTo>
                      <a:pt x="37" y="233"/>
                    </a:lnTo>
                    <a:lnTo>
                      <a:pt x="38" y="253"/>
                    </a:lnTo>
                    <a:lnTo>
                      <a:pt x="43" y="273"/>
                    </a:lnTo>
                    <a:lnTo>
                      <a:pt x="52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6" name="Freeform 1098"/>
              <p:cNvSpPr>
                <a:spLocks/>
              </p:cNvSpPr>
              <p:nvPr/>
            </p:nvSpPr>
            <p:spPr bwMode="auto">
              <a:xfrm>
                <a:off x="3168" y="3403"/>
                <a:ext cx="8" cy="80"/>
              </a:xfrm>
              <a:custGeom>
                <a:avLst/>
                <a:gdLst>
                  <a:gd name="T0" fmla="*/ 59 w 59"/>
                  <a:gd name="T1" fmla="*/ 0 h 644"/>
                  <a:gd name="T2" fmla="*/ 51 w 59"/>
                  <a:gd name="T3" fmla="*/ 36 h 644"/>
                  <a:gd name="T4" fmla="*/ 44 w 59"/>
                  <a:gd name="T5" fmla="*/ 73 h 644"/>
                  <a:gd name="T6" fmla="*/ 38 w 59"/>
                  <a:gd name="T7" fmla="*/ 111 h 644"/>
                  <a:gd name="T8" fmla="*/ 33 w 59"/>
                  <a:gd name="T9" fmla="*/ 150 h 644"/>
                  <a:gd name="T10" fmla="*/ 29 w 59"/>
                  <a:gd name="T11" fmla="*/ 191 h 644"/>
                  <a:gd name="T12" fmla="*/ 25 w 59"/>
                  <a:gd name="T13" fmla="*/ 231 h 644"/>
                  <a:gd name="T14" fmla="*/ 22 w 59"/>
                  <a:gd name="T15" fmla="*/ 272 h 644"/>
                  <a:gd name="T16" fmla="*/ 19 w 59"/>
                  <a:gd name="T17" fmla="*/ 314 h 644"/>
                  <a:gd name="T18" fmla="*/ 17 w 59"/>
                  <a:gd name="T19" fmla="*/ 356 h 644"/>
                  <a:gd name="T20" fmla="*/ 14 w 59"/>
                  <a:gd name="T21" fmla="*/ 398 h 644"/>
                  <a:gd name="T22" fmla="*/ 12 w 59"/>
                  <a:gd name="T23" fmla="*/ 439 h 644"/>
                  <a:gd name="T24" fmla="*/ 10 w 59"/>
                  <a:gd name="T25" fmla="*/ 482 h 644"/>
                  <a:gd name="T26" fmla="*/ 8 w 59"/>
                  <a:gd name="T27" fmla="*/ 523 h 644"/>
                  <a:gd name="T28" fmla="*/ 5 w 59"/>
                  <a:gd name="T29" fmla="*/ 564 h 644"/>
                  <a:gd name="T30" fmla="*/ 3 w 59"/>
                  <a:gd name="T31" fmla="*/ 603 h 644"/>
                  <a:gd name="T32" fmla="*/ 0 w 59"/>
                  <a:gd name="T33" fmla="*/ 644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644">
                    <a:moveTo>
                      <a:pt x="59" y="0"/>
                    </a:moveTo>
                    <a:lnTo>
                      <a:pt x="51" y="36"/>
                    </a:lnTo>
                    <a:lnTo>
                      <a:pt x="44" y="73"/>
                    </a:lnTo>
                    <a:lnTo>
                      <a:pt x="38" y="111"/>
                    </a:lnTo>
                    <a:lnTo>
                      <a:pt x="33" y="150"/>
                    </a:lnTo>
                    <a:lnTo>
                      <a:pt x="29" y="191"/>
                    </a:lnTo>
                    <a:lnTo>
                      <a:pt x="25" y="231"/>
                    </a:lnTo>
                    <a:lnTo>
                      <a:pt x="22" y="272"/>
                    </a:lnTo>
                    <a:lnTo>
                      <a:pt x="19" y="314"/>
                    </a:lnTo>
                    <a:lnTo>
                      <a:pt x="17" y="356"/>
                    </a:lnTo>
                    <a:lnTo>
                      <a:pt x="14" y="398"/>
                    </a:lnTo>
                    <a:lnTo>
                      <a:pt x="12" y="439"/>
                    </a:lnTo>
                    <a:lnTo>
                      <a:pt x="10" y="482"/>
                    </a:lnTo>
                    <a:lnTo>
                      <a:pt x="8" y="523"/>
                    </a:lnTo>
                    <a:lnTo>
                      <a:pt x="5" y="564"/>
                    </a:lnTo>
                    <a:lnTo>
                      <a:pt x="3" y="603"/>
                    </a:lnTo>
                    <a:lnTo>
                      <a:pt x="0" y="6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7" name="Freeform 1099"/>
              <p:cNvSpPr>
                <a:spLocks/>
              </p:cNvSpPr>
              <p:nvPr/>
            </p:nvSpPr>
            <p:spPr bwMode="auto">
              <a:xfrm>
                <a:off x="3167" y="3483"/>
                <a:ext cx="5" cy="94"/>
              </a:xfrm>
              <a:custGeom>
                <a:avLst/>
                <a:gdLst>
                  <a:gd name="T0" fmla="*/ 13 w 40"/>
                  <a:gd name="T1" fmla="*/ 0 h 749"/>
                  <a:gd name="T2" fmla="*/ 20 w 40"/>
                  <a:gd name="T3" fmla="*/ 44 h 749"/>
                  <a:gd name="T4" fmla="*/ 27 w 40"/>
                  <a:gd name="T5" fmla="*/ 89 h 749"/>
                  <a:gd name="T6" fmla="*/ 32 w 40"/>
                  <a:gd name="T7" fmla="*/ 137 h 749"/>
                  <a:gd name="T8" fmla="*/ 36 w 40"/>
                  <a:gd name="T9" fmla="*/ 183 h 749"/>
                  <a:gd name="T10" fmla="*/ 38 w 40"/>
                  <a:gd name="T11" fmla="*/ 230 h 749"/>
                  <a:gd name="T12" fmla="*/ 40 w 40"/>
                  <a:gd name="T13" fmla="*/ 279 h 749"/>
                  <a:gd name="T14" fmla="*/ 40 w 40"/>
                  <a:gd name="T15" fmla="*/ 327 h 749"/>
                  <a:gd name="T16" fmla="*/ 39 w 40"/>
                  <a:gd name="T17" fmla="*/ 375 h 749"/>
                  <a:gd name="T18" fmla="*/ 38 w 40"/>
                  <a:gd name="T19" fmla="*/ 422 h 749"/>
                  <a:gd name="T20" fmla="*/ 35 w 40"/>
                  <a:gd name="T21" fmla="*/ 471 h 749"/>
                  <a:gd name="T22" fmla="*/ 31 w 40"/>
                  <a:gd name="T23" fmla="*/ 518 h 749"/>
                  <a:gd name="T24" fmla="*/ 26 w 40"/>
                  <a:gd name="T25" fmla="*/ 565 h 749"/>
                  <a:gd name="T26" fmla="*/ 21 w 40"/>
                  <a:gd name="T27" fmla="*/ 613 h 749"/>
                  <a:gd name="T28" fmla="*/ 15 w 40"/>
                  <a:gd name="T29" fmla="*/ 659 h 749"/>
                  <a:gd name="T30" fmla="*/ 7 w 40"/>
                  <a:gd name="T31" fmla="*/ 703 h 749"/>
                  <a:gd name="T32" fmla="*/ 0 w 40"/>
                  <a:gd name="T33" fmla="*/ 749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49">
                    <a:moveTo>
                      <a:pt x="13" y="0"/>
                    </a:moveTo>
                    <a:lnTo>
                      <a:pt x="20" y="44"/>
                    </a:lnTo>
                    <a:lnTo>
                      <a:pt x="27" y="89"/>
                    </a:lnTo>
                    <a:lnTo>
                      <a:pt x="32" y="137"/>
                    </a:lnTo>
                    <a:lnTo>
                      <a:pt x="36" y="183"/>
                    </a:lnTo>
                    <a:lnTo>
                      <a:pt x="38" y="230"/>
                    </a:lnTo>
                    <a:lnTo>
                      <a:pt x="40" y="279"/>
                    </a:lnTo>
                    <a:lnTo>
                      <a:pt x="40" y="327"/>
                    </a:lnTo>
                    <a:lnTo>
                      <a:pt x="39" y="375"/>
                    </a:lnTo>
                    <a:lnTo>
                      <a:pt x="38" y="422"/>
                    </a:lnTo>
                    <a:lnTo>
                      <a:pt x="35" y="471"/>
                    </a:lnTo>
                    <a:lnTo>
                      <a:pt x="31" y="518"/>
                    </a:lnTo>
                    <a:lnTo>
                      <a:pt x="26" y="565"/>
                    </a:lnTo>
                    <a:lnTo>
                      <a:pt x="21" y="613"/>
                    </a:lnTo>
                    <a:lnTo>
                      <a:pt x="15" y="659"/>
                    </a:lnTo>
                    <a:lnTo>
                      <a:pt x="7" y="703"/>
                    </a:lnTo>
                    <a:lnTo>
                      <a:pt x="0" y="7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8" name="Freeform 1100"/>
              <p:cNvSpPr>
                <a:spLocks/>
              </p:cNvSpPr>
              <p:nvPr/>
            </p:nvSpPr>
            <p:spPr bwMode="auto">
              <a:xfrm>
                <a:off x="3167" y="3574"/>
                <a:ext cx="4" cy="4"/>
              </a:xfrm>
              <a:custGeom>
                <a:avLst/>
                <a:gdLst>
                  <a:gd name="T0" fmla="*/ 0 w 33"/>
                  <a:gd name="T1" fmla="*/ 20 h 33"/>
                  <a:gd name="T2" fmla="*/ 14 w 33"/>
                  <a:gd name="T3" fmla="*/ 33 h 33"/>
                  <a:gd name="T4" fmla="*/ 33 w 33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33">
                    <a:moveTo>
                      <a:pt x="0" y="20"/>
                    </a:moveTo>
                    <a:lnTo>
                      <a:pt x="14" y="33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29" name="Freeform 1101"/>
              <p:cNvSpPr>
                <a:spLocks/>
              </p:cNvSpPr>
              <p:nvPr/>
            </p:nvSpPr>
            <p:spPr bwMode="auto">
              <a:xfrm>
                <a:off x="3171" y="3458"/>
                <a:ext cx="4" cy="116"/>
              </a:xfrm>
              <a:custGeom>
                <a:avLst/>
                <a:gdLst>
                  <a:gd name="T0" fmla="*/ 0 w 32"/>
                  <a:gd name="T1" fmla="*/ 930 h 930"/>
                  <a:gd name="T2" fmla="*/ 12 w 32"/>
                  <a:gd name="T3" fmla="*/ 873 h 930"/>
                  <a:gd name="T4" fmla="*/ 21 w 32"/>
                  <a:gd name="T5" fmla="*/ 816 h 930"/>
                  <a:gd name="T6" fmla="*/ 27 w 32"/>
                  <a:gd name="T7" fmla="*/ 758 h 930"/>
                  <a:gd name="T8" fmla="*/ 31 w 32"/>
                  <a:gd name="T9" fmla="*/ 700 h 930"/>
                  <a:gd name="T10" fmla="*/ 32 w 32"/>
                  <a:gd name="T11" fmla="*/ 642 h 930"/>
                  <a:gd name="T12" fmla="*/ 32 w 32"/>
                  <a:gd name="T13" fmla="*/ 582 h 930"/>
                  <a:gd name="T14" fmla="*/ 30 w 32"/>
                  <a:gd name="T15" fmla="*/ 523 h 930"/>
                  <a:gd name="T16" fmla="*/ 28 w 32"/>
                  <a:gd name="T17" fmla="*/ 463 h 930"/>
                  <a:gd name="T18" fmla="*/ 25 w 32"/>
                  <a:gd name="T19" fmla="*/ 404 h 930"/>
                  <a:gd name="T20" fmla="*/ 21 w 32"/>
                  <a:gd name="T21" fmla="*/ 345 h 930"/>
                  <a:gd name="T22" fmla="*/ 18 w 32"/>
                  <a:gd name="T23" fmla="*/ 286 h 930"/>
                  <a:gd name="T24" fmla="*/ 16 w 32"/>
                  <a:gd name="T25" fmla="*/ 227 h 930"/>
                  <a:gd name="T26" fmla="*/ 14 w 32"/>
                  <a:gd name="T27" fmla="*/ 169 h 930"/>
                  <a:gd name="T28" fmla="*/ 14 w 32"/>
                  <a:gd name="T29" fmla="*/ 112 h 930"/>
                  <a:gd name="T30" fmla="*/ 16 w 32"/>
                  <a:gd name="T31" fmla="*/ 56 h 930"/>
                  <a:gd name="T32" fmla="*/ 20 w 32"/>
                  <a:gd name="T33" fmla="*/ 0 h 9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930">
                    <a:moveTo>
                      <a:pt x="0" y="930"/>
                    </a:moveTo>
                    <a:lnTo>
                      <a:pt x="12" y="873"/>
                    </a:lnTo>
                    <a:lnTo>
                      <a:pt x="21" y="816"/>
                    </a:lnTo>
                    <a:lnTo>
                      <a:pt x="27" y="758"/>
                    </a:lnTo>
                    <a:lnTo>
                      <a:pt x="31" y="700"/>
                    </a:lnTo>
                    <a:lnTo>
                      <a:pt x="32" y="642"/>
                    </a:lnTo>
                    <a:lnTo>
                      <a:pt x="32" y="582"/>
                    </a:lnTo>
                    <a:lnTo>
                      <a:pt x="30" y="523"/>
                    </a:lnTo>
                    <a:lnTo>
                      <a:pt x="28" y="463"/>
                    </a:lnTo>
                    <a:lnTo>
                      <a:pt x="25" y="404"/>
                    </a:lnTo>
                    <a:lnTo>
                      <a:pt x="21" y="345"/>
                    </a:lnTo>
                    <a:lnTo>
                      <a:pt x="18" y="286"/>
                    </a:lnTo>
                    <a:lnTo>
                      <a:pt x="16" y="227"/>
                    </a:lnTo>
                    <a:lnTo>
                      <a:pt x="14" y="169"/>
                    </a:lnTo>
                    <a:lnTo>
                      <a:pt x="14" y="112"/>
                    </a:lnTo>
                    <a:lnTo>
                      <a:pt x="16" y="56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0" name="Freeform 1102"/>
              <p:cNvSpPr>
                <a:spLocks/>
              </p:cNvSpPr>
              <p:nvPr/>
            </p:nvSpPr>
            <p:spPr bwMode="auto">
              <a:xfrm>
                <a:off x="3173" y="3400"/>
                <a:ext cx="6" cy="58"/>
              </a:xfrm>
              <a:custGeom>
                <a:avLst/>
                <a:gdLst>
                  <a:gd name="T0" fmla="*/ 5 w 51"/>
                  <a:gd name="T1" fmla="*/ 464 h 464"/>
                  <a:gd name="T2" fmla="*/ 1 w 51"/>
                  <a:gd name="T3" fmla="*/ 434 h 464"/>
                  <a:gd name="T4" fmla="*/ 0 w 51"/>
                  <a:gd name="T5" fmla="*/ 404 h 464"/>
                  <a:gd name="T6" fmla="*/ 0 w 51"/>
                  <a:gd name="T7" fmla="*/ 375 h 464"/>
                  <a:gd name="T8" fmla="*/ 1 w 51"/>
                  <a:gd name="T9" fmla="*/ 346 h 464"/>
                  <a:gd name="T10" fmla="*/ 3 w 51"/>
                  <a:gd name="T11" fmla="*/ 316 h 464"/>
                  <a:gd name="T12" fmla="*/ 7 w 51"/>
                  <a:gd name="T13" fmla="*/ 287 h 464"/>
                  <a:gd name="T14" fmla="*/ 11 w 51"/>
                  <a:gd name="T15" fmla="*/ 259 h 464"/>
                  <a:gd name="T16" fmla="*/ 16 w 51"/>
                  <a:gd name="T17" fmla="*/ 231 h 464"/>
                  <a:gd name="T18" fmla="*/ 21 w 51"/>
                  <a:gd name="T19" fmla="*/ 202 h 464"/>
                  <a:gd name="T20" fmla="*/ 26 w 51"/>
                  <a:gd name="T21" fmla="*/ 173 h 464"/>
                  <a:gd name="T22" fmla="*/ 31 w 51"/>
                  <a:gd name="T23" fmla="*/ 145 h 464"/>
                  <a:gd name="T24" fmla="*/ 36 w 51"/>
                  <a:gd name="T25" fmla="*/ 116 h 464"/>
                  <a:gd name="T26" fmla="*/ 41 w 51"/>
                  <a:gd name="T27" fmla="*/ 88 h 464"/>
                  <a:gd name="T28" fmla="*/ 45 w 51"/>
                  <a:gd name="T29" fmla="*/ 59 h 464"/>
                  <a:gd name="T30" fmla="*/ 48 w 51"/>
                  <a:gd name="T31" fmla="*/ 29 h 464"/>
                  <a:gd name="T32" fmla="*/ 51 w 51"/>
                  <a:gd name="T33" fmla="*/ 0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464">
                    <a:moveTo>
                      <a:pt x="5" y="464"/>
                    </a:moveTo>
                    <a:lnTo>
                      <a:pt x="1" y="434"/>
                    </a:lnTo>
                    <a:lnTo>
                      <a:pt x="0" y="404"/>
                    </a:lnTo>
                    <a:lnTo>
                      <a:pt x="0" y="375"/>
                    </a:lnTo>
                    <a:lnTo>
                      <a:pt x="1" y="346"/>
                    </a:lnTo>
                    <a:lnTo>
                      <a:pt x="3" y="316"/>
                    </a:lnTo>
                    <a:lnTo>
                      <a:pt x="7" y="287"/>
                    </a:lnTo>
                    <a:lnTo>
                      <a:pt x="11" y="259"/>
                    </a:lnTo>
                    <a:lnTo>
                      <a:pt x="16" y="231"/>
                    </a:lnTo>
                    <a:lnTo>
                      <a:pt x="21" y="202"/>
                    </a:lnTo>
                    <a:lnTo>
                      <a:pt x="26" y="173"/>
                    </a:lnTo>
                    <a:lnTo>
                      <a:pt x="31" y="145"/>
                    </a:lnTo>
                    <a:lnTo>
                      <a:pt x="36" y="116"/>
                    </a:lnTo>
                    <a:lnTo>
                      <a:pt x="41" y="88"/>
                    </a:lnTo>
                    <a:lnTo>
                      <a:pt x="45" y="59"/>
                    </a:lnTo>
                    <a:lnTo>
                      <a:pt x="48" y="29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1" name="Freeform 1103"/>
              <p:cNvSpPr>
                <a:spLocks/>
              </p:cNvSpPr>
              <p:nvPr/>
            </p:nvSpPr>
            <p:spPr bwMode="auto">
              <a:xfrm>
                <a:off x="3178" y="3374"/>
                <a:ext cx="2" cy="26"/>
              </a:xfrm>
              <a:custGeom>
                <a:avLst/>
                <a:gdLst>
                  <a:gd name="T0" fmla="*/ 14 w 21"/>
                  <a:gd name="T1" fmla="*/ 205 h 205"/>
                  <a:gd name="T2" fmla="*/ 9 w 21"/>
                  <a:gd name="T3" fmla="*/ 192 h 205"/>
                  <a:gd name="T4" fmla="*/ 5 w 21"/>
                  <a:gd name="T5" fmla="*/ 180 h 205"/>
                  <a:gd name="T6" fmla="*/ 3 w 21"/>
                  <a:gd name="T7" fmla="*/ 167 h 205"/>
                  <a:gd name="T8" fmla="*/ 1 w 21"/>
                  <a:gd name="T9" fmla="*/ 155 h 205"/>
                  <a:gd name="T10" fmla="*/ 0 w 21"/>
                  <a:gd name="T11" fmla="*/ 142 h 205"/>
                  <a:gd name="T12" fmla="*/ 0 w 21"/>
                  <a:gd name="T13" fmla="*/ 129 h 205"/>
                  <a:gd name="T14" fmla="*/ 1 w 21"/>
                  <a:gd name="T15" fmla="*/ 116 h 205"/>
                  <a:gd name="T16" fmla="*/ 2 w 21"/>
                  <a:gd name="T17" fmla="*/ 103 h 205"/>
                  <a:gd name="T18" fmla="*/ 3 w 21"/>
                  <a:gd name="T19" fmla="*/ 88 h 205"/>
                  <a:gd name="T20" fmla="*/ 5 w 21"/>
                  <a:gd name="T21" fmla="*/ 75 h 205"/>
                  <a:gd name="T22" fmla="*/ 8 w 21"/>
                  <a:gd name="T23" fmla="*/ 62 h 205"/>
                  <a:gd name="T24" fmla="*/ 10 w 21"/>
                  <a:gd name="T25" fmla="*/ 49 h 205"/>
                  <a:gd name="T26" fmla="*/ 12 w 21"/>
                  <a:gd name="T27" fmla="*/ 37 h 205"/>
                  <a:gd name="T28" fmla="*/ 15 w 21"/>
                  <a:gd name="T29" fmla="*/ 24 h 205"/>
                  <a:gd name="T30" fmla="*/ 17 w 21"/>
                  <a:gd name="T31" fmla="*/ 12 h 205"/>
                  <a:gd name="T32" fmla="*/ 21 w 21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5">
                    <a:moveTo>
                      <a:pt x="14" y="205"/>
                    </a:moveTo>
                    <a:lnTo>
                      <a:pt x="9" y="192"/>
                    </a:lnTo>
                    <a:lnTo>
                      <a:pt x="5" y="180"/>
                    </a:lnTo>
                    <a:lnTo>
                      <a:pt x="3" y="167"/>
                    </a:lnTo>
                    <a:lnTo>
                      <a:pt x="1" y="155"/>
                    </a:lnTo>
                    <a:lnTo>
                      <a:pt x="0" y="142"/>
                    </a:lnTo>
                    <a:lnTo>
                      <a:pt x="0" y="129"/>
                    </a:lnTo>
                    <a:lnTo>
                      <a:pt x="1" y="116"/>
                    </a:lnTo>
                    <a:lnTo>
                      <a:pt x="2" y="103"/>
                    </a:lnTo>
                    <a:lnTo>
                      <a:pt x="3" y="88"/>
                    </a:lnTo>
                    <a:lnTo>
                      <a:pt x="5" y="75"/>
                    </a:lnTo>
                    <a:lnTo>
                      <a:pt x="8" y="62"/>
                    </a:lnTo>
                    <a:lnTo>
                      <a:pt x="10" y="49"/>
                    </a:lnTo>
                    <a:lnTo>
                      <a:pt x="12" y="37"/>
                    </a:lnTo>
                    <a:lnTo>
                      <a:pt x="15" y="24"/>
                    </a:lnTo>
                    <a:lnTo>
                      <a:pt x="17" y="12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2" name="Freeform 1104"/>
              <p:cNvSpPr>
                <a:spLocks/>
              </p:cNvSpPr>
              <p:nvPr/>
            </p:nvSpPr>
            <p:spPr bwMode="auto">
              <a:xfrm>
                <a:off x="3178" y="3374"/>
                <a:ext cx="6" cy="54"/>
              </a:xfrm>
              <a:custGeom>
                <a:avLst/>
                <a:gdLst>
                  <a:gd name="T0" fmla="*/ 14 w 47"/>
                  <a:gd name="T1" fmla="*/ 0 h 431"/>
                  <a:gd name="T2" fmla="*/ 27 w 47"/>
                  <a:gd name="T3" fmla="*/ 23 h 431"/>
                  <a:gd name="T4" fmla="*/ 37 w 47"/>
                  <a:gd name="T5" fmla="*/ 48 h 431"/>
                  <a:gd name="T6" fmla="*/ 43 w 47"/>
                  <a:gd name="T7" fmla="*/ 73 h 431"/>
                  <a:gd name="T8" fmla="*/ 46 w 47"/>
                  <a:gd name="T9" fmla="*/ 100 h 431"/>
                  <a:gd name="T10" fmla="*/ 47 w 47"/>
                  <a:gd name="T11" fmla="*/ 126 h 431"/>
                  <a:gd name="T12" fmla="*/ 45 w 47"/>
                  <a:gd name="T13" fmla="*/ 152 h 431"/>
                  <a:gd name="T14" fmla="*/ 41 w 47"/>
                  <a:gd name="T15" fmla="*/ 179 h 431"/>
                  <a:gd name="T16" fmla="*/ 37 w 47"/>
                  <a:gd name="T17" fmla="*/ 207 h 431"/>
                  <a:gd name="T18" fmla="*/ 31 w 47"/>
                  <a:gd name="T19" fmla="*/ 234 h 431"/>
                  <a:gd name="T20" fmla="*/ 25 w 47"/>
                  <a:gd name="T21" fmla="*/ 263 h 431"/>
                  <a:gd name="T22" fmla="*/ 18 w 47"/>
                  <a:gd name="T23" fmla="*/ 291 h 431"/>
                  <a:gd name="T24" fmla="*/ 11 w 47"/>
                  <a:gd name="T25" fmla="*/ 319 h 431"/>
                  <a:gd name="T26" fmla="*/ 6 w 47"/>
                  <a:gd name="T27" fmla="*/ 346 h 431"/>
                  <a:gd name="T28" fmla="*/ 2 w 47"/>
                  <a:gd name="T29" fmla="*/ 374 h 431"/>
                  <a:gd name="T30" fmla="*/ 0 w 47"/>
                  <a:gd name="T31" fmla="*/ 403 h 431"/>
                  <a:gd name="T32" fmla="*/ 0 w 47"/>
                  <a:gd name="T33" fmla="*/ 43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431">
                    <a:moveTo>
                      <a:pt x="14" y="0"/>
                    </a:moveTo>
                    <a:lnTo>
                      <a:pt x="27" y="23"/>
                    </a:lnTo>
                    <a:lnTo>
                      <a:pt x="37" y="48"/>
                    </a:lnTo>
                    <a:lnTo>
                      <a:pt x="43" y="73"/>
                    </a:lnTo>
                    <a:lnTo>
                      <a:pt x="46" y="100"/>
                    </a:lnTo>
                    <a:lnTo>
                      <a:pt x="47" y="126"/>
                    </a:lnTo>
                    <a:lnTo>
                      <a:pt x="45" y="152"/>
                    </a:lnTo>
                    <a:lnTo>
                      <a:pt x="41" y="179"/>
                    </a:lnTo>
                    <a:lnTo>
                      <a:pt x="37" y="207"/>
                    </a:lnTo>
                    <a:lnTo>
                      <a:pt x="31" y="234"/>
                    </a:lnTo>
                    <a:lnTo>
                      <a:pt x="25" y="263"/>
                    </a:lnTo>
                    <a:lnTo>
                      <a:pt x="18" y="291"/>
                    </a:lnTo>
                    <a:lnTo>
                      <a:pt x="11" y="319"/>
                    </a:lnTo>
                    <a:lnTo>
                      <a:pt x="6" y="346"/>
                    </a:lnTo>
                    <a:lnTo>
                      <a:pt x="2" y="374"/>
                    </a:lnTo>
                    <a:lnTo>
                      <a:pt x="0" y="403"/>
                    </a:lnTo>
                    <a:lnTo>
                      <a:pt x="0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3" name="Freeform 1105"/>
              <p:cNvSpPr>
                <a:spLocks/>
              </p:cNvSpPr>
              <p:nvPr/>
            </p:nvSpPr>
            <p:spPr bwMode="auto">
              <a:xfrm>
                <a:off x="3178" y="3428"/>
                <a:ext cx="6" cy="148"/>
              </a:xfrm>
              <a:custGeom>
                <a:avLst/>
                <a:gdLst>
                  <a:gd name="T0" fmla="*/ 0 w 47"/>
                  <a:gd name="T1" fmla="*/ 0 h 1181"/>
                  <a:gd name="T2" fmla="*/ 6 w 47"/>
                  <a:gd name="T3" fmla="*/ 75 h 1181"/>
                  <a:gd name="T4" fmla="*/ 14 w 47"/>
                  <a:gd name="T5" fmla="*/ 151 h 1181"/>
                  <a:gd name="T6" fmla="*/ 20 w 47"/>
                  <a:gd name="T7" fmla="*/ 226 h 1181"/>
                  <a:gd name="T8" fmla="*/ 26 w 47"/>
                  <a:gd name="T9" fmla="*/ 301 h 1181"/>
                  <a:gd name="T10" fmla="*/ 32 w 47"/>
                  <a:gd name="T11" fmla="*/ 375 h 1181"/>
                  <a:gd name="T12" fmla="*/ 37 w 47"/>
                  <a:gd name="T13" fmla="*/ 449 h 1181"/>
                  <a:gd name="T14" fmla="*/ 41 w 47"/>
                  <a:gd name="T15" fmla="*/ 522 h 1181"/>
                  <a:gd name="T16" fmla="*/ 45 w 47"/>
                  <a:gd name="T17" fmla="*/ 596 h 1181"/>
                  <a:gd name="T18" fmla="*/ 47 w 47"/>
                  <a:gd name="T19" fmla="*/ 669 h 1181"/>
                  <a:gd name="T20" fmla="*/ 47 w 47"/>
                  <a:gd name="T21" fmla="*/ 743 h 1181"/>
                  <a:gd name="T22" fmla="*/ 46 w 47"/>
                  <a:gd name="T23" fmla="*/ 815 h 1181"/>
                  <a:gd name="T24" fmla="*/ 44 w 47"/>
                  <a:gd name="T25" fmla="*/ 889 h 1181"/>
                  <a:gd name="T26" fmla="*/ 39 w 47"/>
                  <a:gd name="T27" fmla="*/ 961 h 1181"/>
                  <a:gd name="T28" fmla="*/ 33 w 47"/>
                  <a:gd name="T29" fmla="*/ 1035 h 1181"/>
                  <a:gd name="T30" fmla="*/ 24 w 47"/>
                  <a:gd name="T31" fmla="*/ 1107 h 1181"/>
                  <a:gd name="T32" fmla="*/ 14 w 47"/>
                  <a:gd name="T33" fmla="*/ 1181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181">
                    <a:moveTo>
                      <a:pt x="0" y="0"/>
                    </a:moveTo>
                    <a:lnTo>
                      <a:pt x="6" y="75"/>
                    </a:lnTo>
                    <a:lnTo>
                      <a:pt x="14" y="151"/>
                    </a:lnTo>
                    <a:lnTo>
                      <a:pt x="20" y="226"/>
                    </a:lnTo>
                    <a:lnTo>
                      <a:pt x="26" y="301"/>
                    </a:lnTo>
                    <a:lnTo>
                      <a:pt x="32" y="375"/>
                    </a:lnTo>
                    <a:lnTo>
                      <a:pt x="37" y="449"/>
                    </a:lnTo>
                    <a:lnTo>
                      <a:pt x="41" y="522"/>
                    </a:lnTo>
                    <a:lnTo>
                      <a:pt x="45" y="596"/>
                    </a:lnTo>
                    <a:lnTo>
                      <a:pt x="47" y="669"/>
                    </a:lnTo>
                    <a:lnTo>
                      <a:pt x="47" y="743"/>
                    </a:lnTo>
                    <a:lnTo>
                      <a:pt x="46" y="815"/>
                    </a:lnTo>
                    <a:lnTo>
                      <a:pt x="44" y="889"/>
                    </a:lnTo>
                    <a:lnTo>
                      <a:pt x="39" y="961"/>
                    </a:lnTo>
                    <a:lnTo>
                      <a:pt x="33" y="1035"/>
                    </a:lnTo>
                    <a:lnTo>
                      <a:pt x="24" y="1107"/>
                    </a:lnTo>
                    <a:lnTo>
                      <a:pt x="14" y="11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4" name="Freeform 1106"/>
              <p:cNvSpPr>
                <a:spLocks/>
              </p:cNvSpPr>
              <p:nvPr/>
            </p:nvSpPr>
            <p:spPr bwMode="auto">
              <a:xfrm>
                <a:off x="3163" y="3576"/>
                <a:ext cx="17" cy="5"/>
              </a:xfrm>
              <a:custGeom>
                <a:avLst/>
                <a:gdLst>
                  <a:gd name="T0" fmla="*/ 140 w 140"/>
                  <a:gd name="T1" fmla="*/ 0 h 39"/>
                  <a:gd name="T2" fmla="*/ 132 w 140"/>
                  <a:gd name="T3" fmla="*/ 5 h 39"/>
                  <a:gd name="T4" fmla="*/ 125 w 140"/>
                  <a:gd name="T5" fmla="*/ 10 h 39"/>
                  <a:gd name="T6" fmla="*/ 117 w 140"/>
                  <a:gd name="T7" fmla="*/ 13 h 39"/>
                  <a:gd name="T8" fmla="*/ 108 w 140"/>
                  <a:gd name="T9" fmla="*/ 16 h 39"/>
                  <a:gd name="T10" fmla="*/ 99 w 140"/>
                  <a:gd name="T11" fmla="*/ 19 h 39"/>
                  <a:gd name="T12" fmla="*/ 90 w 140"/>
                  <a:gd name="T13" fmla="*/ 20 h 39"/>
                  <a:gd name="T14" fmla="*/ 80 w 140"/>
                  <a:gd name="T15" fmla="*/ 22 h 39"/>
                  <a:gd name="T16" fmla="*/ 70 w 140"/>
                  <a:gd name="T17" fmla="*/ 23 h 39"/>
                  <a:gd name="T18" fmla="*/ 61 w 140"/>
                  <a:gd name="T19" fmla="*/ 24 h 39"/>
                  <a:gd name="T20" fmla="*/ 51 w 140"/>
                  <a:gd name="T21" fmla="*/ 25 h 39"/>
                  <a:gd name="T22" fmla="*/ 41 w 140"/>
                  <a:gd name="T23" fmla="*/ 26 h 39"/>
                  <a:gd name="T24" fmla="*/ 32 w 140"/>
                  <a:gd name="T25" fmla="*/ 27 h 39"/>
                  <a:gd name="T26" fmla="*/ 23 w 140"/>
                  <a:gd name="T27" fmla="*/ 29 h 39"/>
                  <a:gd name="T28" fmla="*/ 15 w 140"/>
                  <a:gd name="T29" fmla="*/ 32 h 39"/>
                  <a:gd name="T30" fmla="*/ 6 w 140"/>
                  <a:gd name="T31" fmla="*/ 35 h 39"/>
                  <a:gd name="T32" fmla="*/ 0 w 140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39">
                    <a:moveTo>
                      <a:pt x="140" y="0"/>
                    </a:moveTo>
                    <a:lnTo>
                      <a:pt x="132" y="5"/>
                    </a:lnTo>
                    <a:lnTo>
                      <a:pt x="125" y="10"/>
                    </a:lnTo>
                    <a:lnTo>
                      <a:pt x="117" y="13"/>
                    </a:lnTo>
                    <a:lnTo>
                      <a:pt x="108" y="16"/>
                    </a:lnTo>
                    <a:lnTo>
                      <a:pt x="99" y="19"/>
                    </a:lnTo>
                    <a:lnTo>
                      <a:pt x="90" y="20"/>
                    </a:lnTo>
                    <a:lnTo>
                      <a:pt x="80" y="22"/>
                    </a:lnTo>
                    <a:lnTo>
                      <a:pt x="70" y="23"/>
                    </a:lnTo>
                    <a:lnTo>
                      <a:pt x="61" y="24"/>
                    </a:lnTo>
                    <a:lnTo>
                      <a:pt x="51" y="25"/>
                    </a:lnTo>
                    <a:lnTo>
                      <a:pt x="41" y="26"/>
                    </a:lnTo>
                    <a:lnTo>
                      <a:pt x="32" y="27"/>
                    </a:lnTo>
                    <a:lnTo>
                      <a:pt x="23" y="29"/>
                    </a:lnTo>
                    <a:lnTo>
                      <a:pt x="15" y="32"/>
                    </a:lnTo>
                    <a:lnTo>
                      <a:pt x="6" y="35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5" name="Freeform 1107"/>
              <p:cNvSpPr>
                <a:spLocks/>
              </p:cNvSpPr>
              <p:nvPr/>
            </p:nvSpPr>
            <p:spPr bwMode="auto">
              <a:xfrm>
                <a:off x="3132" y="3581"/>
                <a:ext cx="31" cy="6"/>
              </a:xfrm>
              <a:custGeom>
                <a:avLst/>
                <a:gdLst>
                  <a:gd name="T0" fmla="*/ 245 w 245"/>
                  <a:gd name="T1" fmla="*/ 0 h 46"/>
                  <a:gd name="T2" fmla="*/ 232 w 245"/>
                  <a:gd name="T3" fmla="*/ 8 h 46"/>
                  <a:gd name="T4" fmla="*/ 218 w 245"/>
                  <a:gd name="T5" fmla="*/ 16 h 46"/>
                  <a:gd name="T6" fmla="*/ 204 w 245"/>
                  <a:gd name="T7" fmla="*/ 23 h 46"/>
                  <a:gd name="T8" fmla="*/ 189 w 245"/>
                  <a:gd name="T9" fmla="*/ 29 h 46"/>
                  <a:gd name="T10" fmla="*/ 174 w 245"/>
                  <a:gd name="T11" fmla="*/ 34 h 46"/>
                  <a:gd name="T12" fmla="*/ 158 w 245"/>
                  <a:gd name="T13" fmla="*/ 39 h 46"/>
                  <a:gd name="T14" fmla="*/ 142 w 245"/>
                  <a:gd name="T15" fmla="*/ 42 h 46"/>
                  <a:gd name="T16" fmla="*/ 126 w 245"/>
                  <a:gd name="T17" fmla="*/ 45 h 46"/>
                  <a:gd name="T18" fmla="*/ 109 w 245"/>
                  <a:gd name="T19" fmla="*/ 46 h 46"/>
                  <a:gd name="T20" fmla="*/ 93 w 245"/>
                  <a:gd name="T21" fmla="*/ 46 h 46"/>
                  <a:gd name="T22" fmla="*/ 76 w 245"/>
                  <a:gd name="T23" fmla="*/ 46 h 46"/>
                  <a:gd name="T24" fmla="*/ 60 w 245"/>
                  <a:gd name="T25" fmla="*/ 44 h 46"/>
                  <a:gd name="T26" fmla="*/ 45 w 245"/>
                  <a:gd name="T27" fmla="*/ 41 h 46"/>
                  <a:gd name="T28" fmla="*/ 29 w 245"/>
                  <a:gd name="T29" fmla="*/ 38 h 46"/>
                  <a:gd name="T30" fmla="*/ 14 w 245"/>
                  <a:gd name="T31" fmla="*/ 33 h 46"/>
                  <a:gd name="T32" fmla="*/ 0 w 245"/>
                  <a:gd name="T33" fmla="*/ 2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46">
                    <a:moveTo>
                      <a:pt x="245" y="0"/>
                    </a:moveTo>
                    <a:lnTo>
                      <a:pt x="232" y="8"/>
                    </a:lnTo>
                    <a:lnTo>
                      <a:pt x="218" y="16"/>
                    </a:lnTo>
                    <a:lnTo>
                      <a:pt x="204" y="23"/>
                    </a:lnTo>
                    <a:lnTo>
                      <a:pt x="189" y="29"/>
                    </a:lnTo>
                    <a:lnTo>
                      <a:pt x="174" y="34"/>
                    </a:lnTo>
                    <a:lnTo>
                      <a:pt x="158" y="39"/>
                    </a:lnTo>
                    <a:lnTo>
                      <a:pt x="142" y="42"/>
                    </a:lnTo>
                    <a:lnTo>
                      <a:pt x="126" y="45"/>
                    </a:lnTo>
                    <a:lnTo>
                      <a:pt x="109" y="46"/>
                    </a:lnTo>
                    <a:lnTo>
                      <a:pt x="93" y="46"/>
                    </a:lnTo>
                    <a:lnTo>
                      <a:pt x="76" y="46"/>
                    </a:lnTo>
                    <a:lnTo>
                      <a:pt x="60" y="44"/>
                    </a:lnTo>
                    <a:lnTo>
                      <a:pt x="45" y="41"/>
                    </a:lnTo>
                    <a:lnTo>
                      <a:pt x="29" y="38"/>
                    </a:lnTo>
                    <a:lnTo>
                      <a:pt x="14" y="33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6" name="Freeform 1108"/>
              <p:cNvSpPr>
                <a:spLocks/>
              </p:cNvSpPr>
              <p:nvPr/>
            </p:nvSpPr>
            <p:spPr bwMode="auto">
              <a:xfrm>
                <a:off x="3132" y="3378"/>
                <a:ext cx="21" cy="206"/>
              </a:xfrm>
              <a:custGeom>
                <a:avLst/>
                <a:gdLst>
                  <a:gd name="T0" fmla="*/ 0 w 166"/>
                  <a:gd name="T1" fmla="*/ 1652 h 1652"/>
                  <a:gd name="T2" fmla="*/ 11 w 166"/>
                  <a:gd name="T3" fmla="*/ 1545 h 1652"/>
                  <a:gd name="T4" fmla="*/ 20 w 166"/>
                  <a:gd name="T5" fmla="*/ 1439 h 1652"/>
                  <a:gd name="T6" fmla="*/ 26 w 166"/>
                  <a:gd name="T7" fmla="*/ 1333 h 1652"/>
                  <a:gd name="T8" fmla="*/ 29 w 166"/>
                  <a:gd name="T9" fmla="*/ 1228 h 1652"/>
                  <a:gd name="T10" fmla="*/ 32 w 166"/>
                  <a:gd name="T11" fmla="*/ 1123 h 1652"/>
                  <a:gd name="T12" fmla="*/ 33 w 166"/>
                  <a:gd name="T13" fmla="*/ 1018 h 1652"/>
                  <a:gd name="T14" fmla="*/ 35 w 166"/>
                  <a:gd name="T15" fmla="*/ 913 h 1652"/>
                  <a:gd name="T16" fmla="*/ 37 w 166"/>
                  <a:gd name="T17" fmla="*/ 809 h 1652"/>
                  <a:gd name="T18" fmla="*/ 41 w 166"/>
                  <a:gd name="T19" fmla="*/ 707 h 1652"/>
                  <a:gd name="T20" fmla="*/ 47 w 166"/>
                  <a:gd name="T21" fmla="*/ 603 h 1652"/>
                  <a:gd name="T22" fmla="*/ 56 w 166"/>
                  <a:gd name="T23" fmla="*/ 501 h 1652"/>
                  <a:gd name="T24" fmla="*/ 68 w 166"/>
                  <a:gd name="T25" fmla="*/ 400 h 1652"/>
                  <a:gd name="T26" fmla="*/ 84 w 166"/>
                  <a:gd name="T27" fmla="*/ 298 h 1652"/>
                  <a:gd name="T28" fmla="*/ 105 w 166"/>
                  <a:gd name="T29" fmla="*/ 198 h 1652"/>
                  <a:gd name="T30" fmla="*/ 133 w 166"/>
                  <a:gd name="T31" fmla="*/ 99 h 1652"/>
                  <a:gd name="T32" fmla="*/ 166 w 166"/>
                  <a:gd name="T33" fmla="*/ 0 h 16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652">
                    <a:moveTo>
                      <a:pt x="0" y="1652"/>
                    </a:moveTo>
                    <a:lnTo>
                      <a:pt x="11" y="1545"/>
                    </a:lnTo>
                    <a:lnTo>
                      <a:pt x="20" y="1439"/>
                    </a:lnTo>
                    <a:lnTo>
                      <a:pt x="26" y="1333"/>
                    </a:lnTo>
                    <a:lnTo>
                      <a:pt x="29" y="1228"/>
                    </a:lnTo>
                    <a:lnTo>
                      <a:pt x="32" y="1123"/>
                    </a:lnTo>
                    <a:lnTo>
                      <a:pt x="33" y="1018"/>
                    </a:lnTo>
                    <a:lnTo>
                      <a:pt x="35" y="913"/>
                    </a:lnTo>
                    <a:lnTo>
                      <a:pt x="37" y="809"/>
                    </a:lnTo>
                    <a:lnTo>
                      <a:pt x="41" y="707"/>
                    </a:lnTo>
                    <a:lnTo>
                      <a:pt x="47" y="603"/>
                    </a:lnTo>
                    <a:lnTo>
                      <a:pt x="56" y="501"/>
                    </a:lnTo>
                    <a:lnTo>
                      <a:pt x="68" y="400"/>
                    </a:lnTo>
                    <a:lnTo>
                      <a:pt x="84" y="298"/>
                    </a:lnTo>
                    <a:lnTo>
                      <a:pt x="105" y="198"/>
                    </a:lnTo>
                    <a:lnTo>
                      <a:pt x="133" y="99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7" name="Freeform 1109"/>
              <p:cNvSpPr>
                <a:spLocks/>
              </p:cNvSpPr>
              <p:nvPr/>
            </p:nvSpPr>
            <p:spPr bwMode="auto">
              <a:xfrm>
                <a:off x="3151" y="3345"/>
                <a:ext cx="4" cy="33"/>
              </a:xfrm>
              <a:custGeom>
                <a:avLst/>
                <a:gdLst>
                  <a:gd name="T0" fmla="*/ 14 w 34"/>
                  <a:gd name="T1" fmla="*/ 259 h 259"/>
                  <a:gd name="T2" fmla="*/ 8 w 34"/>
                  <a:gd name="T3" fmla="*/ 243 h 259"/>
                  <a:gd name="T4" fmla="*/ 4 w 34"/>
                  <a:gd name="T5" fmla="*/ 226 h 259"/>
                  <a:gd name="T6" fmla="*/ 2 w 34"/>
                  <a:gd name="T7" fmla="*/ 210 h 259"/>
                  <a:gd name="T8" fmla="*/ 0 w 34"/>
                  <a:gd name="T9" fmla="*/ 194 h 259"/>
                  <a:gd name="T10" fmla="*/ 0 w 34"/>
                  <a:gd name="T11" fmla="*/ 177 h 259"/>
                  <a:gd name="T12" fmla="*/ 1 w 34"/>
                  <a:gd name="T13" fmla="*/ 161 h 259"/>
                  <a:gd name="T14" fmla="*/ 2 w 34"/>
                  <a:gd name="T15" fmla="*/ 144 h 259"/>
                  <a:gd name="T16" fmla="*/ 5 w 34"/>
                  <a:gd name="T17" fmla="*/ 128 h 259"/>
                  <a:gd name="T18" fmla="*/ 8 w 34"/>
                  <a:gd name="T19" fmla="*/ 112 h 259"/>
                  <a:gd name="T20" fmla="*/ 11 w 34"/>
                  <a:gd name="T21" fmla="*/ 96 h 259"/>
                  <a:gd name="T22" fmla="*/ 15 w 34"/>
                  <a:gd name="T23" fmla="*/ 80 h 259"/>
                  <a:gd name="T24" fmla="*/ 19 w 34"/>
                  <a:gd name="T25" fmla="*/ 64 h 259"/>
                  <a:gd name="T26" fmla="*/ 23 w 34"/>
                  <a:gd name="T27" fmla="*/ 48 h 259"/>
                  <a:gd name="T28" fmla="*/ 26 w 34"/>
                  <a:gd name="T29" fmla="*/ 32 h 259"/>
                  <a:gd name="T30" fmla="*/ 30 w 34"/>
                  <a:gd name="T31" fmla="*/ 15 h 259"/>
                  <a:gd name="T32" fmla="*/ 34 w 34"/>
                  <a:gd name="T33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59">
                    <a:moveTo>
                      <a:pt x="14" y="259"/>
                    </a:moveTo>
                    <a:lnTo>
                      <a:pt x="8" y="243"/>
                    </a:lnTo>
                    <a:lnTo>
                      <a:pt x="4" y="226"/>
                    </a:lnTo>
                    <a:lnTo>
                      <a:pt x="2" y="210"/>
                    </a:lnTo>
                    <a:lnTo>
                      <a:pt x="0" y="194"/>
                    </a:lnTo>
                    <a:lnTo>
                      <a:pt x="0" y="177"/>
                    </a:lnTo>
                    <a:lnTo>
                      <a:pt x="1" y="161"/>
                    </a:lnTo>
                    <a:lnTo>
                      <a:pt x="2" y="144"/>
                    </a:lnTo>
                    <a:lnTo>
                      <a:pt x="5" y="128"/>
                    </a:lnTo>
                    <a:lnTo>
                      <a:pt x="8" y="112"/>
                    </a:lnTo>
                    <a:lnTo>
                      <a:pt x="11" y="96"/>
                    </a:lnTo>
                    <a:lnTo>
                      <a:pt x="15" y="80"/>
                    </a:lnTo>
                    <a:lnTo>
                      <a:pt x="19" y="64"/>
                    </a:lnTo>
                    <a:lnTo>
                      <a:pt x="23" y="48"/>
                    </a:lnTo>
                    <a:lnTo>
                      <a:pt x="26" y="32"/>
                    </a:lnTo>
                    <a:lnTo>
                      <a:pt x="30" y="15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8" name="Line 1110"/>
              <p:cNvSpPr>
                <a:spLocks noChangeShapeType="1"/>
              </p:cNvSpPr>
              <p:nvPr/>
            </p:nvSpPr>
            <p:spPr bwMode="auto">
              <a:xfrm flipV="1">
                <a:off x="3155" y="3334"/>
                <a:ext cx="13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39" name="Freeform 1111"/>
              <p:cNvSpPr>
                <a:spLocks/>
              </p:cNvSpPr>
              <p:nvPr/>
            </p:nvSpPr>
            <p:spPr bwMode="auto">
              <a:xfrm>
                <a:off x="3168" y="3233"/>
                <a:ext cx="79" cy="101"/>
              </a:xfrm>
              <a:custGeom>
                <a:avLst/>
                <a:gdLst>
                  <a:gd name="T0" fmla="*/ 0 w 631"/>
                  <a:gd name="T1" fmla="*/ 803 h 803"/>
                  <a:gd name="T2" fmla="*/ 41 w 631"/>
                  <a:gd name="T3" fmla="*/ 753 h 803"/>
                  <a:gd name="T4" fmla="*/ 81 w 631"/>
                  <a:gd name="T5" fmla="*/ 703 h 803"/>
                  <a:gd name="T6" fmla="*/ 122 w 631"/>
                  <a:gd name="T7" fmla="*/ 653 h 803"/>
                  <a:gd name="T8" fmla="*/ 161 w 631"/>
                  <a:gd name="T9" fmla="*/ 602 h 803"/>
                  <a:gd name="T10" fmla="*/ 200 w 631"/>
                  <a:gd name="T11" fmla="*/ 552 h 803"/>
                  <a:gd name="T12" fmla="*/ 239 w 631"/>
                  <a:gd name="T13" fmla="*/ 501 h 803"/>
                  <a:gd name="T14" fmla="*/ 278 w 631"/>
                  <a:gd name="T15" fmla="*/ 450 h 803"/>
                  <a:gd name="T16" fmla="*/ 316 w 631"/>
                  <a:gd name="T17" fmla="*/ 399 h 803"/>
                  <a:gd name="T18" fmla="*/ 355 w 631"/>
                  <a:gd name="T19" fmla="*/ 349 h 803"/>
                  <a:gd name="T20" fmla="*/ 393 w 631"/>
                  <a:gd name="T21" fmla="*/ 297 h 803"/>
                  <a:gd name="T22" fmla="*/ 431 w 631"/>
                  <a:gd name="T23" fmla="*/ 247 h 803"/>
                  <a:gd name="T24" fmla="*/ 470 w 631"/>
                  <a:gd name="T25" fmla="*/ 197 h 803"/>
                  <a:gd name="T26" fmla="*/ 509 w 631"/>
                  <a:gd name="T27" fmla="*/ 146 h 803"/>
                  <a:gd name="T28" fmla="*/ 549 w 631"/>
                  <a:gd name="T29" fmla="*/ 97 h 803"/>
                  <a:gd name="T30" fmla="*/ 589 w 631"/>
                  <a:gd name="T31" fmla="*/ 49 h 803"/>
                  <a:gd name="T32" fmla="*/ 631 w 631"/>
                  <a:gd name="T33" fmla="*/ 0 h 8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1" h="803">
                    <a:moveTo>
                      <a:pt x="0" y="803"/>
                    </a:moveTo>
                    <a:lnTo>
                      <a:pt x="41" y="753"/>
                    </a:lnTo>
                    <a:lnTo>
                      <a:pt x="81" y="703"/>
                    </a:lnTo>
                    <a:lnTo>
                      <a:pt x="122" y="653"/>
                    </a:lnTo>
                    <a:lnTo>
                      <a:pt x="161" y="602"/>
                    </a:lnTo>
                    <a:lnTo>
                      <a:pt x="200" y="552"/>
                    </a:lnTo>
                    <a:lnTo>
                      <a:pt x="239" y="501"/>
                    </a:lnTo>
                    <a:lnTo>
                      <a:pt x="278" y="450"/>
                    </a:lnTo>
                    <a:lnTo>
                      <a:pt x="316" y="399"/>
                    </a:lnTo>
                    <a:lnTo>
                      <a:pt x="355" y="349"/>
                    </a:lnTo>
                    <a:lnTo>
                      <a:pt x="393" y="297"/>
                    </a:lnTo>
                    <a:lnTo>
                      <a:pt x="431" y="247"/>
                    </a:lnTo>
                    <a:lnTo>
                      <a:pt x="470" y="197"/>
                    </a:lnTo>
                    <a:lnTo>
                      <a:pt x="509" y="146"/>
                    </a:lnTo>
                    <a:lnTo>
                      <a:pt x="549" y="97"/>
                    </a:lnTo>
                    <a:lnTo>
                      <a:pt x="589" y="49"/>
                    </a:lnTo>
                    <a:lnTo>
                      <a:pt x="63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0" name="Freeform 1112"/>
              <p:cNvSpPr>
                <a:spLocks/>
              </p:cNvSpPr>
              <p:nvPr/>
            </p:nvSpPr>
            <p:spPr bwMode="auto">
              <a:xfrm>
                <a:off x="3247" y="3233"/>
                <a:ext cx="10" cy="25"/>
              </a:xfrm>
              <a:custGeom>
                <a:avLst/>
                <a:gdLst>
                  <a:gd name="T0" fmla="*/ 0 w 79"/>
                  <a:gd name="T1" fmla="*/ 0 h 200"/>
                  <a:gd name="T2" fmla="*/ 16 w 79"/>
                  <a:gd name="T3" fmla="*/ 5 h 200"/>
                  <a:gd name="T4" fmla="*/ 30 w 79"/>
                  <a:gd name="T5" fmla="*/ 13 h 200"/>
                  <a:gd name="T6" fmla="*/ 41 w 79"/>
                  <a:gd name="T7" fmla="*/ 22 h 200"/>
                  <a:gd name="T8" fmla="*/ 50 w 79"/>
                  <a:gd name="T9" fmla="*/ 33 h 200"/>
                  <a:gd name="T10" fmla="*/ 57 w 79"/>
                  <a:gd name="T11" fmla="*/ 44 h 200"/>
                  <a:gd name="T12" fmla="*/ 62 w 79"/>
                  <a:gd name="T13" fmla="*/ 56 h 200"/>
                  <a:gd name="T14" fmla="*/ 66 w 79"/>
                  <a:gd name="T15" fmla="*/ 69 h 200"/>
                  <a:gd name="T16" fmla="*/ 69 w 79"/>
                  <a:gd name="T17" fmla="*/ 83 h 200"/>
                  <a:gd name="T18" fmla="*/ 70 w 79"/>
                  <a:gd name="T19" fmla="*/ 97 h 200"/>
                  <a:gd name="T20" fmla="*/ 72 w 79"/>
                  <a:gd name="T21" fmla="*/ 112 h 200"/>
                  <a:gd name="T22" fmla="*/ 72 w 79"/>
                  <a:gd name="T23" fmla="*/ 127 h 200"/>
                  <a:gd name="T24" fmla="*/ 73 w 79"/>
                  <a:gd name="T25" fmla="*/ 142 h 200"/>
                  <a:gd name="T26" fmla="*/ 73 w 79"/>
                  <a:gd name="T27" fmla="*/ 156 h 200"/>
                  <a:gd name="T28" fmla="*/ 74 w 79"/>
                  <a:gd name="T29" fmla="*/ 172 h 200"/>
                  <a:gd name="T30" fmla="*/ 76 w 79"/>
                  <a:gd name="T31" fmla="*/ 186 h 200"/>
                  <a:gd name="T32" fmla="*/ 79 w 79"/>
                  <a:gd name="T33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200">
                    <a:moveTo>
                      <a:pt x="0" y="0"/>
                    </a:moveTo>
                    <a:lnTo>
                      <a:pt x="16" y="5"/>
                    </a:lnTo>
                    <a:lnTo>
                      <a:pt x="30" y="13"/>
                    </a:lnTo>
                    <a:lnTo>
                      <a:pt x="41" y="22"/>
                    </a:lnTo>
                    <a:lnTo>
                      <a:pt x="50" y="33"/>
                    </a:lnTo>
                    <a:lnTo>
                      <a:pt x="57" y="44"/>
                    </a:lnTo>
                    <a:lnTo>
                      <a:pt x="62" y="56"/>
                    </a:lnTo>
                    <a:lnTo>
                      <a:pt x="66" y="69"/>
                    </a:lnTo>
                    <a:lnTo>
                      <a:pt x="69" y="83"/>
                    </a:lnTo>
                    <a:lnTo>
                      <a:pt x="70" y="97"/>
                    </a:lnTo>
                    <a:lnTo>
                      <a:pt x="72" y="112"/>
                    </a:lnTo>
                    <a:lnTo>
                      <a:pt x="72" y="127"/>
                    </a:lnTo>
                    <a:lnTo>
                      <a:pt x="73" y="142"/>
                    </a:lnTo>
                    <a:lnTo>
                      <a:pt x="73" y="156"/>
                    </a:lnTo>
                    <a:lnTo>
                      <a:pt x="74" y="172"/>
                    </a:lnTo>
                    <a:lnTo>
                      <a:pt x="76" y="186"/>
                    </a:lnTo>
                    <a:lnTo>
                      <a:pt x="79" y="2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1" name="Freeform 1113"/>
              <p:cNvSpPr>
                <a:spLocks/>
              </p:cNvSpPr>
              <p:nvPr/>
            </p:nvSpPr>
            <p:spPr bwMode="auto">
              <a:xfrm>
                <a:off x="3088" y="2744"/>
                <a:ext cx="168" cy="472"/>
              </a:xfrm>
              <a:custGeom>
                <a:avLst/>
                <a:gdLst>
                  <a:gd name="T0" fmla="*/ 1310 w 1338"/>
                  <a:gd name="T1" fmla="*/ 980 h 3773"/>
                  <a:gd name="T2" fmla="*/ 1260 w 1338"/>
                  <a:gd name="T3" fmla="*/ 1270 h 3773"/>
                  <a:gd name="T4" fmla="*/ 1200 w 1338"/>
                  <a:gd name="T5" fmla="*/ 1558 h 3773"/>
                  <a:gd name="T6" fmla="*/ 1162 w 1338"/>
                  <a:gd name="T7" fmla="*/ 1854 h 3773"/>
                  <a:gd name="T8" fmla="*/ 1165 w 1338"/>
                  <a:gd name="T9" fmla="*/ 2273 h 3773"/>
                  <a:gd name="T10" fmla="*/ 1192 w 1338"/>
                  <a:gd name="T11" fmla="*/ 2726 h 3773"/>
                  <a:gd name="T12" fmla="*/ 1235 w 1338"/>
                  <a:gd name="T13" fmla="*/ 3176 h 3773"/>
                  <a:gd name="T14" fmla="*/ 1294 w 1338"/>
                  <a:gd name="T15" fmla="*/ 3627 h 3773"/>
                  <a:gd name="T16" fmla="*/ 1264 w 1338"/>
                  <a:gd name="T17" fmla="*/ 3753 h 3773"/>
                  <a:gd name="T18" fmla="*/ 1196 w 1338"/>
                  <a:gd name="T19" fmla="*/ 3763 h 3773"/>
                  <a:gd name="T20" fmla="*/ 1124 w 1338"/>
                  <a:gd name="T21" fmla="*/ 3765 h 3773"/>
                  <a:gd name="T22" fmla="*/ 1051 w 1338"/>
                  <a:gd name="T23" fmla="*/ 3757 h 3773"/>
                  <a:gd name="T24" fmla="*/ 914 w 1338"/>
                  <a:gd name="T25" fmla="*/ 3754 h 3773"/>
                  <a:gd name="T26" fmla="*/ 762 w 1338"/>
                  <a:gd name="T27" fmla="*/ 3765 h 3773"/>
                  <a:gd name="T28" fmla="*/ 612 w 1338"/>
                  <a:gd name="T29" fmla="*/ 3773 h 3773"/>
                  <a:gd name="T30" fmla="*/ 460 w 1338"/>
                  <a:gd name="T31" fmla="*/ 3761 h 3773"/>
                  <a:gd name="T32" fmla="*/ 387 w 1338"/>
                  <a:gd name="T33" fmla="*/ 3752 h 3773"/>
                  <a:gd name="T34" fmla="*/ 341 w 1338"/>
                  <a:gd name="T35" fmla="*/ 3754 h 3773"/>
                  <a:gd name="T36" fmla="*/ 295 w 1338"/>
                  <a:gd name="T37" fmla="*/ 3750 h 3773"/>
                  <a:gd name="T38" fmla="*/ 257 w 1338"/>
                  <a:gd name="T39" fmla="*/ 3730 h 3773"/>
                  <a:gd name="T40" fmla="*/ 225 w 1338"/>
                  <a:gd name="T41" fmla="*/ 3656 h 3773"/>
                  <a:gd name="T42" fmla="*/ 182 w 1338"/>
                  <a:gd name="T43" fmla="*/ 3573 h 3773"/>
                  <a:gd name="T44" fmla="*/ 126 w 1338"/>
                  <a:gd name="T45" fmla="*/ 3498 h 3773"/>
                  <a:gd name="T46" fmla="*/ 56 w 1338"/>
                  <a:gd name="T47" fmla="*/ 3435 h 3773"/>
                  <a:gd name="T48" fmla="*/ 48 w 1338"/>
                  <a:gd name="T49" fmla="*/ 3361 h 3773"/>
                  <a:gd name="T50" fmla="*/ 88 w 1338"/>
                  <a:gd name="T51" fmla="*/ 3288 h 3773"/>
                  <a:gd name="T52" fmla="*/ 132 w 1338"/>
                  <a:gd name="T53" fmla="*/ 3218 h 3773"/>
                  <a:gd name="T54" fmla="*/ 156 w 1338"/>
                  <a:gd name="T55" fmla="*/ 3139 h 3773"/>
                  <a:gd name="T56" fmla="*/ 49 w 1338"/>
                  <a:gd name="T57" fmla="*/ 2769 h 3773"/>
                  <a:gd name="T58" fmla="*/ 0 w 1338"/>
                  <a:gd name="T59" fmla="*/ 2275 h 3773"/>
                  <a:gd name="T60" fmla="*/ 27 w 1338"/>
                  <a:gd name="T61" fmla="*/ 1770 h 3773"/>
                  <a:gd name="T62" fmla="*/ 101 w 1338"/>
                  <a:gd name="T63" fmla="*/ 1279 h 3773"/>
                  <a:gd name="T64" fmla="*/ 174 w 1338"/>
                  <a:gd name="T65" fmla="*/ 980 h 3773"/>
                  <a:gd name="T66" fmla="*/ 260 w 1338"/>
                  <a:gd name="T67" fmla="*/ 749 h 3773"/>
                  <a:gd name="T68" fmla="*/ 364 w 1338"/>
                  <a:gd name="T69" fmla="*/ 526 h 3773"/>
                  <a:gd name="T70" fmla="*/ 483 w 1338"/>
                  <a:gd name="T71" fmla="*/ 307 h 3773"/>
                  <a:gd name="T72" fmla="*/ 559 w 1338"/>
                  <a:gd name="T73" fmla="*/ 201 h 3773"/>
                  <a:gd name="T74" fmla="*/ 618 w 1338"/>
                  <a:gd name="T75" fmla="*/ 132 h 3773"/>
                  <a:gd name="T76" fmla="*/ 678 w 1338"/>
                  <a:gd name="T77" fmla="*/ 68 h 3773"/>
                  <a:gd name="T78" fmla="*/ 744 w 1338"/>
                  <a:gd name="T79" fmla="*/ 12 h 3773"/>
                  <a:gd name="T80" fmla="*/ 859 w 1338"/>
                  <a:gd name="T81" fmla="*/ 41 h 3773"/>
                  <a:gd name="T82" fmla="*/ 1008 w 1338"/>
                  <a:gd name="T83" fmla="*/ 65 h 3773"/>
                  <a:gd name="T84" fmla="*/ 1161 w 1338"/>
                  <a:gd name="T85" fmla="*/ 58 h 3773"/>
                  <a:gd name="T86" fmla="*/ 1305 w 1338"/>
                  <a:gd name="T87" fmla="*/ 24 h 3773"/>
                  <a:gd name="T88" fmla="*/ 1327 w 1338"/>
                  <a:gd name="T89" fmla="*/ 150 h 3773"/>
                  <a:gd name="T90" fmla="*/ 1323 w 1338"/>
                  <a:gd name="T91" fmla="*/ 338 h 3773"/>
                  <a:gd name="T92" fmla="*/ 1325 w 1338"/>
                  <a:gd name="T93" fmla="*/ 526 h 3773"/>
                  <a:gd name="T94" fmla="*/ 1325 w 1338"/>
                  <a:gd name="T95" fmla="*/ 711 h 37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338" h="3773">
                    <a:moveTo>
                      <a:pt x="1325" y="756"/>
                    </a:moveTo>
                    <a:lnTo>
                      <a:pt x="1323" y="832"/>
                    </a:lnTo>
                    <a:lnTo>
                      <a:pt x="1318" y="906"/>
                    </a:lnTo>
                    <a:lnTo>
                      <a:pt x="1310" y="980"/>
                    </a:lnTo>
                    <a:lnTo>
                      <a:pt x="1300" y="1053"/>
                    </a:lnTo>
                    <a:lnTo>
                      <a:pt x="1288" y="1126"/>
                    </a:lnTo>
                    <a:lnTo>
                      <a:pt x="1274" y="1197"/>
                    </a:lnTo>
                    <a:lnTo>
                      <a:pt x="1260" y="1270"/>
                    </a:lnTo>
                    <a:lnTo>
                      <a:pt x="1244" y="1341"/>
                    </a:lnTo>
                    <a:lnTo>
                      <a:pt x="1229" y="1413"/>
                    </a:lnTo>
                    <a:lnTo>
                      <a:pt x="1214" y="1485"/>
                    </a:lnTo>
                    <a:lnTo>
                      <a:pt x="1200" y="1558"/>
                    </a:lnTo>
                    <a:lnTo>
                      <a:pt x="1187" y="1630"/>
                    </a:lnTo>
                    <a:lnTo>
                      <a:pt x="1176" y="1704"/>
                    </a:lnTo>
                    <a:lnTo>
                      <a:pt x="1168" y="1778"/>
                    </a:lnTo>
                    <a:lnTo>
                      <a:pt x="1162" y="1854"/>
                    </a:lnTo>
                    <a:lnTo>
                      <a:pt x="1159" y="1930"/>
                    </a:lnTo>
                    <a:lnTo>
                      <a:pt x="1160" y="2045"/>
                    </a:lnTo>
                    <a:lnTo>
                      <a:pt x="1162" y="2160"/>
                    </a:lnTo>
                    <a:lnTo>
                      <a:pt x="1165" y="2273"/>
                    </a:lnTo>
                    <a:lnTo>
                      <a:pt x="1170" y="2387"/>
                    </a:lnTo>
                    <a:lnTo>
                      <a:pt x="1176" y="2501"/>
                    </a:lnTo>
                    <a:lnTo>
                      <a:pt x="1183" y="2614"/>
                    </a:lnTo>
                    <a:lnTo>
                      <a:pt x="1192" y="2726"/>
                    </a:lnTo>
                    <a:lnTo>
                      <a:pt x="1201" y="2839"/>
                    </a:lnTo>
                    <a:lnTo>
                      <a:pt x="1211" y="2952"/>
                    </a:lnTo>
                    <a:lnTo>
                      <a:pt x="1223" y="3065"/>
                    </a:lnTo>
                    <a:lnTo>
                      <a:pt x="1235" y="3176"/>
                    </a:lnTo>
                    <a:lnTo>
                      <a:pt x="1248" y="3289"/>
                    </a:lnTo>
                    <a:lnTo>
                      <a:pt x="1263" y="3402"/>
                    </a:lnTo>
                    <a:lnTo>
                      <a:pt x="1278" y="3515"/>
                    </a:lnTo>
                    <a:lnTo>
                      <a:pt x="1294" y="3627"/>
                    </a:lnTo>
                    <a:lnTo>
                      <a:pt x="1311" y="3741"/>
                    </a:lnTo>
                    <a:lnTo>
                      <a:pt x="1295" y="3745"/>
                    </a:lnTo>
                    <a:lnTo>
                      <a:pt x="1280" y="3749"/>
                    </a:lnTo>
                    <a:lnTo>
                      <a:pt x="1264" y="3753"/>
                    </a:lnTo>
                    <a:lnTo>
                      <a:pt x="1247" y="3756"/>
                    </a:lnTo>
                    <a:lnTo>
                      <a:pt x="1230" y="3759"/>
                    </a:lnTo>
                    <a:lnTo>
                      <a:pt x="1213" y="3762"/>
                    </a:lnTo>
                    <a:lnTo>
                      <a:pt x="1196" y="3763"/>
                    </a:lnTo>
                    <a:lnTo>
                      <a:pt x="1178" y="3765"/>
                    </a:lnTo>
                    <a:lnTo>
                      <a:pt x="1161" y="3765"/>
                    </a:lnTo>
                    <a:lnTo>
                      <a:pt x="1143" y="3765"/>
                    </a:lnTo>
                    <a:lnTo>
                      <a:pt x="1124" y="3765"/>
                    </a:lnTo>
                    <a:lnTo>
                      <a:pt x="1105" y="3764"/>
                    </a:lnTo>
                    <a:lnTo>
                      <a:pt x="1087" y="3762"/>
                    </a:lnTo>
                    <a:lnTo>
                      <a:pt x="1069" y="3760"/>
                    </a:lnTo>
                    <a:lnTo>
                      <a:pt x="1051" y="3757"/>
                    </a:lnTo>
                    <a:lnTo>
                      <a:pt x="1033" y="3754"/>
                    </a:lnTo>
                    <a:lnTo>
                      <a:pt x="992" y="3752"/>
                    </a:lnTo>
                    <a:lnTo>
                      <a:pt x="952" y="3753"/>
                    </a:lnTo>
                    <a:lnTo>
                      <a:pt x="914" y="3754"/>
                    </a:lnTo>
                    <a:lnTo>
                      <a:pt x="876" y="3756"/>
                    </a:lnTo>
                    <a:lnTo>
                      <a:pt x="837" y="3759"/>
                    </a:lnTo>
                    <a:lnTo>
                      <a:pt x="799" y="3762"/>
                    </a:lnTo>
                    <a:lnTo>
                      <a:pt x="762" y="3765"/>
                    </a:lnTo>
                    <a:lnTo>
                      <a:pt x="724" y="3768"/>
                    </a:lnTo>
                    <a:lnTo>
                      <a:pt x="686" y="3771"/>
                    </a:lnTo>
                    <a:lnTo>
                      <a:pt x="649" y="3772"/>
                    </a:lnTo>
                    <a:lnTo>
                      <a:pt x="612" y="3773"/>
                    </a:lnTo>
                    <a:lnTo>
                      <a:pt x="574" y="3773"/>
                    </a:lnTo>
                    <a:lnTo>
                      <a:pt x="537" y="3771"/>
                    </a:lnTo>
                    <a:lnTo>
                      <a:pt x="499" y="3767"/>
                    </a:lnTo>
                    <a:lnTo>
                      <a:pt x="460" y="3761"/>
                    </a:lnTo>
                    <a:lnTo>
                      <a:pt x="422" y="3754"/>
                    </a:lnTo>
                    <a:lnTo>
                      <a:pt x="410" y="3753"/>
                    </a:lnTo>
                    <a:lnTo>
                      <a:pt x="399" y="3752"/>
                    </a:lnTo>
                    <a:lnTo>
                      <a:pt x="387" y="3752"/>
                    </a:lnTo>
                    <a:lnTo>
                      <a:pt x="375" y="3753"/>
                    </a:lnTo>
                    <a:lnTo>
                      <a:pt x="364" y="3753"/>
                    </a:lnTo>
                    <a:lnTo>
                      <a:pt x="352" y="3754"/>
                    </a:lnTo>
                    <a:lnTo>
                      <a:pt x="341" y="3754"/>
                    </a:lnTo>
                    <a:lnTo>
                      <a:pt x="328" y="3754"/>
                    </a:lnTo>
                    <a:lnTo>
                      <a:pt x="317" y="3754"/>
                    </a:lnTo>
                    <a:lnTo>
                      <a:pt x="306" y="3752"/>
                    </a:lnTo>
                    <a:lnTo>
                      <a:pt x="295" y="3750"/>
                    </a:lnTo>
                    <a:lnTo>
                      <a:pt x="285" y="3747"/>
                    </a:lnTo>
                    <a:lnTo>
                      <a:pt x="275" y="3743"/>
                    </a:lnTo>
                    <a:lnTo>
                      <a:pt x="266" y="3737"/>
                    </a:lnTo>
                    <a:lnTo>
                      <a:pt x="257" y="3730"/>
                    </a:lnTo>
                    <a:lnTo>
                      <a:pt x="249" y="3721"/>
                    </a:lnTo>
                    <a:lnTo>
                      <a:pt x="242" y="3699"/>
                    </a:lnTo>
                    <a:lnTo>
                      <a:pt x="234" y="3678"/>
                    </a:lnTo>
                    <a:lnTo>
                      <a:pt x="225" y="3656"/>
                    </a:lnTo>
                    <a:lnTo>
                      <a:pt x="216" y="3635"/>
                    </a:lnTo>
                    <a:lnTo>
                      <a:pt x="205" y="3613"/>
                    </a:lnTo>
                    <a:lnTo>
                      <a:pt x="194" y="3593"/>
                    </a:lnTo>
                    <a:lnTo>
                      <a:pt x="182" y="3573"/>
                    </a:lnTo>
                    <a:lnTo>
                      <a:pt x="169" y="3553"/>
                    </a:lnTo>
                    <a:lnTo>
                      <a:pt x="156" y="3534"/>
                    </a:lnTo>
                    <a:lnTo>
                      <a:pt x="141" y="3516"/>
                    </a:lnTo>
                    <a:lnTo>
                      <a:pt x="126" y="3498"/>
                    </a:lnTo>
                    <a:lnTo>
                      <a:pt x="110" y="3480"/>
                    </a:lnTo>
                    <a:lnTo>
                      <a:pt x="93" y="3464"/>
                    </a:lnTo>
                    <a:lnTo>
                      <a:pt x="74" y="3449"/>
                    </a:lnTo>
                    <a:lnTo>
                      <a:pt x="56" y="3435"/>
                    </a:lnTo>
                    <a:lnTo>
                      <a:pt x="37" y="3423"/>
                    </a:lnTo>
                    <a:lnTo>
                      <a:pt x="38" y="3401"/>
                    </a:lnTo>
                    <a:lnTo>
                      <a:pt x="42" y="3381"/>
                    </a:lnTo>
                    <a:lnTo>
                      <a:pt x="48" y="3361"/>
                    </a:lnTo>
                    <a:lnTo>
                      <a:pt x="56" y="3343"/>
                    </a:lnTo>
                    <a:lnTo>
                      <a:pt x="66" y="3324"/>
                    </a:lnTo>
                    <a:lnTo>
                      <a:pt x="76" y="3306"/>
                    </a:lnTo>
                    <a:lnTo>
                      <a:pt x="88" y="3288"/>
                    </a:lnTo>
                    <a:lnTo>
                      <a:pt x="100" y="3271"/>
                    </a:lnTo>
                    <a:lnTo>
                      <a:pt x="111" y="3254"/>
                    </a:lnTo>
                    <a:lnTo>
                      <a:pt x="122" y="3236"/>
                    </a:lnTo>
                    <a:lnTo>
                      <a:pt x="132" y="3218"/>
                    </a:lnTo>
                    <a:lnTo>
                      <a:pt x="141" y="3200"/>
                    </a:lnTo>
                    <a:lnTo>
                      <a:pt x="148" y="3179"/>
                    </a:lnTo>
                    <a:lnTo>
                      <a:pt x="153" y="3160"/>
                    </a:lnTo>
                    <a:lnTo>
                      <a:pt x="156" y="3139"/>
                    </a:lnTo>
                    <a:lnTo>
                      <a:pt x="156" y="3117"/>
                    </a:lnTo>
                    <a:lnTo>
                      <a:pt x="113" y="3003"/>
                    </a:lnTo>
                    <a:lnTo>
                      <a:pt x="78" y="2888"/>
                    </a:lnTo>
                    <a:lnTo>
                      <a:pt x="49" y="2769"/>
                    </a:lnTo>
                    <a:lnTo>
                      <a:pt x="28" y="2648"/>
                    </a:lnTo>
                    <a:lnTo>
                      <a:pt x="13" y="2525"/>
                    </a:lnTo>
                    <a:lnTo>
                      <a:pt x="4" y="2400"/>
                    </a:lnTo>
                    <a:lnTo>
                      <a:pt x="0" y="2275"/>
                    </a:lnTo>
                    <a:lnTo>
                      <a:pt x="1" y="2150"/>
                    </a:lnTo>
                    <a:lnTo>
                      <a:pt x="6" y="2023"/>
                    </a:lnTo>
                    <a:lnTo>
                      <a:pt x="15" y="1896"/>
                    </a:lnTo>
                    <a:lnTo>
                      <a:pt x="27" y="1770"/>
                    </a:lnTo>
                    <a:lnTo>
                      <a:pt x="42" y="1645"/>
                    </a:lnTo>
                    <a:lnTo>
                      <a:pt x="60" y="1521"/>
                    </a:lnTo>
                    <a:lnTo>
                      <a:pt x="80" y="1399"/>
                    </a:lnTo>
                    <a:lnTo>
                      <a:pt x="101" y="1279"/>
                    </a:lnTo>
                    <a:lnTo>
                      <a:pt x="123" y="1161"/>
                    </a:lnTo>
                    <a:lnTo>
                      <a:pt x="138" y="1100"/>
                    </a:lnTo>
                    <a:lnTo>
                      <a:pt x="155" y="1039"/>
                    </a:lnTo>
                    <a:lnTo>
                      <a:pt x="174" y="980"/>
                    </a:lnTo>
                    <a:lnTo>
                      <a:pt x="194" y="921"/>
                    </a:lnTo>
                    <a:lnTo>
                      <a:pt x="215" y="863"/>
                    </a:lnTo>
                    <a:lnTo>
                      <a:pt x="237" y="806"/>
                    </a:lnTo>
                    <a:lnTo>
                      <a:pt x="260" y="749"/>
                    </a:lnTo>
                    <a:lnTo>
                      <a:pt x="285" y="693"/>
                    </a:lnTo>
                    <a:lnTo>
                      <a:pt x="310" y="637"/>
                    </a:lnTo>
                    <a:lnTo>
                      <a:pt x="336" y="581"/>
                    </a:lnTo>
                    <a:lnTo>
                      <a:pt x="364" y="526"/>
                    </a:lnTo>
                    <a:lnTo>
                      <a:pt x="392" y="471"/>
                    </a:lnTo>
                    <a:lnTo>
                      <a:pt x="421" y="416"/>
                    </a:lnTo>
                    <a:lnTo>
                      <a:pt x="451" y="362"/>
                    </a:lnTo>
                    <a:lnTo>
                      <a:pt x="483" y="307"/>
                    </a:lnTo>
                    <a:lnTo>
                      <a:pt x="515" y="253"/>
                    </a:lnTo>
                    <a:lnTo>
                      <a:pt x="529" y="235"/>
                    </a:lnTo>
                    <a:lnTo>
                      <a:pt x="544" y="218"/>
                    </a:lnTo>
                    <a:lnTo>
                      <a:pt x="559" y="201"/>
                    </a:lnTo>
                    <a:lnTo>
                      <a:pt x="573" y="184"/>
                    </a:lnTo>
                    <a:lnTo>
                      <a:pt x="588" y="166"/>
                    </a:lnTo>
                    <a:lnTo>
                      <a:pt x="603" y="149"/>
                    </a:lnTo>
                    <a:lnTo>
                      <a:pt x="618" y="132"/>
                    </a:lnTo>
                    <a:lnTo>
                      <a:pt x="633" y="116"/>
                    </a:lnTo>
                    <a:lnTo>
                      <a:pt x="648" y="99"/>
                    </a:lnTo>
                    <a:lnTo>
                      <a:pt x="663" y="84"/>
                    </a:lnTo>
                    <a:lnTo>
                      <a:pt x="678" y="68"/>
                    </a:lnTo>
                    <a:lnTo>
                      <a:pt x="694" y="54"/>
                    </a:lnTo>
                    <a:lnTo>
                      <a:pt x="710" y="39"/>
                    </a:lnTo>
                    <a:lnTo>
                      <a:pt x="726" y="25"/>
                    </a:lnTo>
                    <a:lnTo>
                      <a:pt x="744" y="12"/>
                    </a:lnTo>
                    <a:lnTo>
                      <a:pt x="761" y="0"/>
                    </a:lnTo>
                    <a:lnTo>
                      <a:pt x="792" y="15"/>
                    </a:lnTo>
                    <a:lnTo>
                      <a:pt x="825" y="30"/>
                    </a:lnTo>
                    <a:lnTo>
                      <a:pt x="859" y="41"/>
                    </a:lnTo>
                    <a:lnTo>
                      <a:pt x="896" y="50"/>
                    </a:lnTo>
                    <a:lnTo>
                      <a:pt x="932" y="57"/>
                    </a:lnTo>
                    <a:lnTo>
                      <a:pt x="969" y="62"/>
                    </a:lnTo>
                    <a:lnTo>
                      <a:pt x="1008" y="65"/>
                    </a:lnTo>
                    <a:lnTo>
                      <a:pt x="1046" y="66"/>
                    </a:lnTo>
                    <a:lnTo>
                      <a:pt x="1084" y="65"/>
                    </a:lnTo>
                    <a:lnTo>
                      <a:pt x="1122" y="62"/>
                    </a:lnTo>
                    <a:lnTo>
                      <a:pt x="1161" y="58"/>
                    </a:lnTo>
                    <a:lnTo>
                      <a:pt x="1198" y="52"/>
                    </a:lnTo>
                    <a:lnTo>
                      <a:pt x="1234" y="45"/>
                    </a:lnTo>
                    <a:lnTo>
                      <a:pt x="1270" y="36"/>
                    </a:lnTo>
                    <a:lnTo>
                      <a:pt x="1305" y="24"/>
                    </a:lnTo>
                    <a:lnTo>
                      <a:pt x="1338" y="13"/>
                    </a:lnTo>
                    <a:lnTo>
                      <a:pt x="1333" y="58"/>
                    </a:lnTo>
                    <a:lnTo>
                      <a:pt x="1330" y="104"/>
                    </a:lnTo>
                    <a:lnTo>
                      <a:pt x="1327" y="150"/>
                    </a:lnTo>
                    <a:lnTo>
                      <a:pt x="1326" y="197"/>
                    </a:lnTo>
                    <a:lnTo>
                      <a:pt x="1324" y="243"/>
                    </a:lnTo>
                    <a:lnTo>
                      <a:pt x="1324" y="290"/>
                    </a:lnTo>
                    <a:lnTo>
                      <a:pt x="1323" y="338"/>
                    </a:lnTo>
                    <a:lnTo>
                      <a:pt x="1324" y="385"/>
                    </a:lnTo>
                    <a:lnTo>
                      <a:pt x="1324" y="432"/>
                    </a:lnTo>
                    <a:lnTo>
                      <a:pt x="1324" y="480"/>
                    </a:lnTo>
                    <a:lnTo>
                      <a:pt x="1325" y="526"/>
                    </a:lnTo>
                    <a:lnTo>
                      <a:pt x="1325" y="573"/>
                    </a:lnTo>
                    <a:lnTo>
                      <a:pt x="1325" y="619"/>
                    </a:lnTo>
                    <a:lnTo>
                      <a:pt x="1325" y="666"/>
                    </a:lnTo>
                    <a:lnTo>
                      <a:pt x="1325" y="711"/>
                    </a:lnTo>
                    <a:lnTo>
                      <a:pt x="1325" y="756"/>
                    </a:lnTo>
                    <a:close/>
                  </a:path>
                </a:pathLst>
              </a:custGeom>
              <a:solidFill>
                <a:srgbClr val="6617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2" name="Freeform 1114"/>
              <p:cNvSpPr>
                <a:spLocks/>
              </p:cNvSpPr>
              <p:nvPr/>
            </p:nvSpPr>
            <p:spPr bwMode="auto">
              <a:xfrm>
                <a:off x="3233" y="2839"/>
                <a:ext cx="21" cy="147"/>
              </a:xfrm>
              <a:custGeom>
                <a:avLst/>
                <a:gdLst>
                  <a:gd name="T0" fmla="*/ 166 w 166"/>
                  <a:gd name="T1" fmla="*/ 0 h 1174"/>
                  <a:gd name="T2" fmla="*/ 164 w 166"/>
                  <a:gd name="T3" fmla="*/ 76 h 1174"/>
                  <a:gd name="T4" fmla="*/ 159 w 166"/>
                  <a:gd name="T5" fmla="*/ 150 h 1174"/>
                  <a:gd name="T6" fmla="*/ 151 w 166"/>
                  <a:gd name="T7" fmla="*/ 224 h 1174"/>
                  <a:gd name="T8" fmla="*/ 141 w 166"/>
                  <a:gd name="T9" fmla="*/ 297 h 1174"/>
                  <a:gd name="T10" fmla="*/ 129 w 166"/>
                  <a:gd name="T11" fmla="*/ 370 h 1174"/>
                  <a:gd name="T12" fmla="*/ 115 w 166"/>
                  <a:gd name="T13" fmla="*/ 441 h 1174"/>
                  <a:gd name="T14" fmla="*/ 101 w 166"/>
                  <a:gd name="T15" fmla="*/ 514 h 1174"/>
                  <a:gd name="T16" fmla="*/ 85 w 166"/>
                  <a:gd name="T17" fmla="*/ 585 h 1174"/>
                  <a:gd name="T18" fmla="*/ 70 w 166"/>
                  <a:gd name="T19" fmla="*/ 657 h 1174"/>
                  <a:gd name="T20" fmla="*/ 55 w 166"/>
                  <a:gd name="T21" fmla="*/ 729 h 1174"/>
                  <a:gd name="T22" fmla="*/ 41 w 166"/>
                  <a:gd name="T23" fmla="*/ 802 h 1174"/>
                  <a:gd name="T24" fmla="*/ 28 w 166"/>
                  <a:gd name="T25" fmla="*/ 874 h 1174"/>
                  <a:gd name="T26" fmla="*/ 17 w 166"/>
                  <a:gd name="T27" fmla="*/ 948 h 1174"/>
                  <a:gd name="T28" fmla="*/ 9 w 166"/>
                  <a:gd name="T29" fmla="*/ 1022 h 1174"/>
                  <a:gd name="T30" fmla="*/ 3 w 166"/>
                  <a:gd name="T31" fmla="*/ 1098 h 1174"/>
                  <a:gd name="T32" fmla="*/ 0 w 166"/>
                  <a:gd name="T33" fmla="*/ 1174 h 1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174">
                    <a:moveTo>
                      <a:pt x="166" y="0"/>
                    </a:moveTo>
                    <a:lnTo>
                      <a:pt x="164" y="76"/>
                    </a:lnTo>
                    <a:lnTo>
                      <a:pt x="159" y="150"/>
                    </a:lnTo>
                    <a:lnTo>
                      <a:pt x="151" y="224"/>
                    </a:lnTo>
                    <a:lnTo>
                      <a:pt x="141" y="297"/>
                    </a:lnTo>
                    <a:lnTo>
                      <a:pt x="129" y="370"/>
                    </a:lnTo>
                    <a:lnTo>
                      <a:pt x="115" y="441"/>
                    </a:lnTo>
                    <a:lnTo>
                      <a:pt x="101" y="514"/>
                    </a:lnTo>
                    <a:lnTo>
                      <a:pt x="85" y="585"/>
                    </a:lnTo>
                    <a:lnTo>
                      <a:pt x="70" y="657"/>
                    </a:lnTo>
                    <a:lnTo>
                      <a:pt x="55" y="729"/>
                    </a:lnTo>
                    <a:lnTo>
                      <a:pt x="41" y="802"/>
                    </a:lnTo>
                    <a:lnTo>
                      <a:pt x="28" y="874"/>
                    </a:lnTo>
                    <a:lnTo>
                      <a:pt x="17" y="948"/>
                    </a:lnTo>
                    <a:lnTo>
                      <a:pt x="9" y="1022"/>
                    </a:lnTo>
                    <a:lnTo>
                      <a:pt x="3" y="1098"/>
                    </a:lnTo>
                    <a:lnTo>
                      <a:pt x="0" y="11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044" name="Group 1316"/>
            <p:cNvGrpSpPr>
              <a:grpSpLocks/>
            </p:cNvGrpSpPr>
            <p:nvPr/>
          </p:nvGrpSpPr>
          <p:grpSpPr bwMode="auto">
            <a:xfrm>
              <a:off x="2890" y="2487"/>
              <a:ext cx="366" cy="1178"/>
              <a:chOff x="2890" y="2487"/>
              <a:chExt cx="366" cy="1178"/>
            </a:xfrm>
          </p:grpSpPr>
          <p:sp>
            <p:nvSpPr>
              <p:cNvPr id="458844" name="Freeform 1116"/>
              <p:cNvSpPr>
                <a:spLocks/>
              </p:cNvSpPr>
              <p:nvPr/>
            </p:nvSpPr>
            <p:spPr bwMode="auto">
              <a:xfrm>
                <a:off x="3233" y="2986"/>
                <a:ext cx="19" cy="226"/>
              </a:xfrm>
              <a:custGeom>
                <a:avLst/>
                <a:gdLst>
                  <a:gd name="T0" fmla="*/ 0 w 152"/>
                  <a:gd name="T1" fmla="*/ 0 h 1811"/>
                  <a:gd name="T2" fmla="*/ 1 w 152"/>
                  <a:gd name="T3" fmla="*/ 115 h 1811"/>
                  <a:gd name="T4" fmla="*/ 3 w 152"/>
                  <a:gd name="T5" fmla="*/ 230 h 1811"/>
                  <a:gd name="T6" fmla="*/ 6 w 152"/>
                  <a:gd name="T7" fmla="*/ 343 h 1811"/>
                  <a:gd name="T8" fmla="*/ 11 w 152"/>
                  <a:gd name="T9" fmla="*/ 457 h 1811"/>
                  <a:gd name="T10" fmla="*/ 17 w 152"/>
                  <a:gd name="T11" fmla="*/ 571 h 1811"/>
                  <a:gd name="T12" fmla="*/ 24 w 152"/>
                  <a:gd name="T13" fmla="*/ 684 h 1811"/>
                  <a:gd name="T14" fmla="*/ 33 w 152"/>
                  <a:gd name="T15" fmla="*/ 796 h 1811"/>
                  <a:gd name="T16" fmla="*/ 42 w 152"/>
                  <a:gd name="T17" fmla="*/ 909 h 1811"/>
                  <a:gd name="T18" fmla="*/ 52 w 152"/>
                  <a:gd name="T19" fmla="*/ 1022 h 1811"/>
                  <a:gd name="T20" fmla="*/ 64 w 152"/>
                  <a:gd name="T21" fmla="*/ 1135 h 1811"/>
                  <a:gd name="T22" fmla="*/ 76 w 152"/>
                  <a:gd name="T23" fmla="*/ 1246 h 1811"/>
                  <a:gd name="T24" fmla="*/ 89 w 152"/>
                  <a:gd name="T25" fmla="*/ 1359 h 1811"/>
                  <a:gd name="T26" fmla="*/ 104 w 152"/>
                  <a:gd name="T27" fmla="*/ 1472 h 1811"/>
                  <a:gd name="T28" fmla="*/ 119 w 152"/>
                  <a:gd name="T29" fmla="*/ 1585 h 1811"/>
                  <a:gd name="T30" fmla="*/ 135 w 152"/>
                  <a:gd name="T31" fmla="*/ 1697 h 1811"/>
                  <a:gd name="T32" fmla="*/ 152 w 152"/>
                  <a:gd name="T33" fmla="*/ 1811 h 18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811">
                    <a:moveTo>
                      <a:pt x="0" y="0"/>
                    </a:moveTo>
                    <a:lnTo>
                      <a:pt x="1" y="115"/>
                    </a:lnTo>
                    <a:lnTo>
                      <a:pt x="3" y="230"/>
                    </a:lnTo>
                    <a:lnTo>
                      <a:pt x="6" y="343"/>
                    </a:lnTo>
                    <a:lnTo>
                      <a:pt x="11" y="457"/>
                    </a:lnTo>
                    <a:lnTo>
                      <a:pt x="17" y="571"/>
                    </a:lnTo>
                    <a:lnTo>
                      <a:pt x="24" y="684"/>
                    </a:lnTo>
                    <a:lnTo>
                      <a:pt x="33" y="796"/>
                    </a:lnTo>
                    <a:lnTo>
                      <a:pt x="42" y="909"/>
                    </a:lnTo>
                    <a:lnTo>
                      <a:pt x="52" y="1022"/>
                    </a:lnTo>
                    <a:lnTo>
                      <a:pt x="64" y="1135"/>
                    </a:lnTo>
                    <a:lnTo>
                      <a:pt x="76" y="1246"/>
                    </a:lnTo>
                    <a:lnTo>
                      <a:pt x="89" y="1359"/>
                    </a:lnTo>
                    <a:lnTo>
                      <a:pt x="104" y="1472"/>
                    </a:lnTo>
                    <a:lnTo>
                      <a:pt x="119" y="1585"/>
                    </a:lnTo>
                    <a:lnTo>
                      <a:pt x="135" y="1697"/>
                    </a:lnTo>
                    <a:lnTo>
                      <a:pt x="152" y="18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5" name="Freeform 1117"/>
              <p:cNvSpPr>
                <a:spLocks/>
              </p:cNvSpPr>
              <p:nvPr/>
            </p:nvSpPr>
            <p:spPr bwMode="auto">
              <a:xfrm>
                <a:off x="3217" y="3212"/>
                <a:ext cx="35" cy="3"/>
              </a:xfrm>
              <a:custGeom>
                <a:avLst/>
                <a:gdLst>
                  <a:gd name="T0" fmla="*/ 278 w 278"/>
                  <a:gd name="T1" fmla="*/ 0 h 24"/>
                  <a:gd name="T2" fmla="*/ 262 w 278"/>
                  <a:gd name="T3" fmla="*/ 4 h 24"/>
                  <a:gd name="T4" fmla="*/ 247 w 278"/>
                  <a:gd name="T5" fmla="*/ 8 h 24"/>
                  <a:gd name="T6" fmla="*/ 231 w 278"/>
                  <a:gd name="T7" fmla="*/ 12 h 24"/>
                  <a:gd name="T8" fmla="*/ 214 w 278"/>
                  <a:gd name="T9" fmla="*/ 15 h 24"/>
                  <a:gd name="T10" fmla="*/ 197 w 278"/>
                  <a:gd name="T11" fmla="*/ 18 h 24"/>
                  <a:gd name="T12" fmla="*/ 180 w 278"/>
                  <a:gd name="T13" fmla="*/ 21 h 24"/>
                  <a:gd name="T14" fmla="*/ 163 w 278"/>
                  <a:gd name="T15" fmla="*/ 22 h 24"/>
                  <a:gd name="T16" fmla="*/ 145 w 278"/>
                  <a:gd name="T17" fmla="*/ 24 h 24"/>
                  <a:gd name="T18" fmla="*/ 128 w 278"/>
                  <a:gd name="T19" fmla="*/ 24 h 24"/>
                  <a:gd name="T20" fmla="*/ 110 w 278"/>
                  <a:gd name="T21" fmla="*/ 24 h 24"/>
                  <a:gd name="T22" fmla="*/ 91 w 278"/>
                  <a:gd name="T23" fmla="*/ 24 h 24"/>
                  <a:gd name="T24" fmla="*/ 72 w 278"/>
                  <a:gd name="T25" fmla="*/ 23 h 24"/>
                  <a:gd name="T26" fmla="*/ 54 w 278"/>
                  <a:gd name="T27" fmla="*/ 21 h 24"/>
                  <a:gd name="T28" fmla="*/ 36 w 278"/>
                  <a:gd name="T29" fmla="*/ 19 h 24"/>
                  <a:gd name="T30" fmla="*/ 18 w 278"/>
                  <a:gd name="T31" fmla="*/ 16 h 24"/>
                  <a:gd name="T32" fmla="*/ 0 w 278"/>
                  <a:gd name="T33" fmla="*/ 13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8" h="24">
                    <a:moveTo>
                      <a:pt x="278" y="0"/>
                    </a:moveTo>
                    <a:lnTo>
                      <a:pt x="262" y="4"/>
                    </a:lnTo>
                    <a:lnTo>
                      <a:pt x="247" y="8"/>
                    </a:lnTo>
                    <a:lnTo>
                      <a:pt x="231" y="12"/>
                    </a:lnTo>
                    <a:lnTo>
                      <a:pt x="214" y="15"/>
                    </a:lnTo>
                    <a:lnTo>
                      <a:pt x="197" y="18"/>
                    </a:lnTo>
                    <a:lnTo>
                      <a:pt x="180" y="21"/>
                    </a:lnTo>
                    <a:lnTo>
                      <a:pt x="163" y="22"/>
                    </a:lnTo>
                    <a:lnTo>
                      <a:pt x="145" y="24"/>
                    </a:lnTo>
                    <a:lnTo>
                      <a:pt x="128" y="24"/>
                    </a:lnTo>
                    <a:lnTo>
                      <a:pt x="110" y="24"/>
                    </a:lnTo>
                    <a:lnTo>
                      <a:pt x="91" y="24"/>
                    </a:lnTo>
                    <a:lnTo>
                      <a:pt x="72" y="23"/>
                    </a:lnTo>
                    <a:lnTo>
                      <a:pt x="54" y="21"/>
                    </a:lnTo>
                    <a:lnTo>
                      <a:pt x="36" y="19"/>
                    </a:lnTo>
                    <a:lnTo>
                      <a:pt x="18" y="16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6" name="Freeform 1118"/>
              <p:cNvSpPr>
                <a:spLocks/>
              </p:cNvSpPr>
              <p:nvPr/>
            </p:nvSpPr>
            <p:spPr bwMode="auto">
              <a:xfrm>
                <a:off x="3141" y="3213"/>
                <a:ext cx="76" cy="3"/>
              </a:xfrm>
              <a:custGeom>
                <a:avLst/>
                <a:gdLst>
                  <a:gd name="T0" fmla="*/ 611 w 611"/>
                  <a:gd name="T1" fmla="*/ 2 h 21"/>
                  <a:gd name="T2" fmla="*/ 570 w 611"/>
                  <a:gd name="T3" fmla="*/ 0 h 21"/>
                  <a:gd name="T4" fmla="*/ 530 w 611"/>
                  <a:gd name="T5" fmla="*/ 1 h 21"/>
                  <a:gd name="T6" fmla="*/ 492 w 611"/>
                  <a:gd name="T7" fmla="*/ 2 h 21"/>
                  <a:gd name="T8" fmla="*/ 454 w 611"/>
                  <a:gd name="T9" fmla="*/ 4 h 21"/>
                  <a:gd name="T10" fmla="*/ 415 w 611"/>
                  <a:gd name="T11" fmla="*/ 7 h 21"/>
                  <a:gd name="T12" fmla="*/ 377 w 611"/>
                  <a:gd name="T13" fmla="*/ 10 h 21"/>
                  <a:gd name="T14" fmla="*/ 340 w 611"/>
                  <a:gd name="T15" fmla="*/ 13 h 21"/>
                  <a:gd name="T16" fmla="*/ 302 w 611"/>
                  <a:gd name="T17" fmla="*/ 16 h 21"/>
                  <a:gd name="T18" fmla="*/ 264 w 611"/>
                  <a:gd name="T19" fmla="*/ 19 h 21"/>
                  <a:gd name="T20" fmla="*/ 227 w 611"/>
                  <a:gd name="T21" fmla="*/ 20 h 21"/>
                  <a:gd name="T22" fmla="*/ 190 w 611"/>
                  <a:gd name="T23" fmla="*/ 21 h 21"/>
                  <a:gd name="T24" fmla="*/ 152 w 611"/>
                  <a:gd name="T25" fmla="*/ 21 h 21"/>
                  <a:gd name="T26" fmla="*/ 115 w 611"/>
                  <a:gd name="T27" fmla="*/ 19 h 21"/>
                  <a:gd name="T28" fmla="*/ 77 w 611"/>
                  <a:gd name="T29" fmla="*/ 15 h 21"/>
                  <a:gd name="T30" fmla="*/ 38 w 611"/>
                  <a:gd name="T31" fmla="*/ 9 h 21"/>
                  <a:gd name="T32" fmla="*/ 0 w 611"/>
                  <a:gd name="T33" fmla="*/ 2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1" h="21">
                    <a:moveTo>
                      <a:pt x="611" y="2"/>
                    </a:moveTo>
                    <a:lnTo>
                      <a:pt x="570" y="0"/>
                    </a:lnTo>
                    <a:lnTo>
                      <a:pt x="530" y="1"/>
                    </a:lnTo>
                    <a:lnTo>
                      <a:pt x="492" y="2"/>
                    </a:lnTo>
                    <a:lnTo>
                      <a:pt x="454" y="4"/>
                    </a:lnTo>
                    <a:lnTo>
                      <a:pt x="415" y="7"/>
                    </a:lnTo>
                    <a:lnTo>
                      <a:pt x="377" y="10"/>
                    </a:lnTo>
                    <a:lnTo>
                      <a:pt x="340" y="13"/>
                    </a:lnTo>
                    <a:lnTo>
                      <a:pt x="302" y="16"/>
                    </a:lnTo>
                    <a:lnTo>
                      <a:pt x="264" y="19"/>
                    </a:lnTo>
                    <a:lnTo>
                      <a:pt x="227" y="20"/>
                    </a:lnTo>
                    <a:lnTo>
                      <a:pt x="190" y="21"/>
                    </a:lnTo>
                    <a:lnTo>
                      <a:pt x="152" y="21"/>
                    </a:lnTo>
                    <a:lnTo>
                      <a:pt x="115" y="19"/>
                    </a:lnTo>
                    <a:lnTo>
                      <a:pt x="77" y="15"/>
                    </a:lnTo>
                    <a:lnTo>
                      <a:pt x="38" y="9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7" name="Freeform 1119"/>
              <p:cNvSpPr>
                <a:spLocks/>
              </p:cNvSpPr>
              <p:nvPr/>
            </p:nvSpPr>
            <p:spPr bwMode="auto">
              <a:xfrm>
                <a:off x="3119" y="3209"/>
                <a:ext cx="22" cy="5"/>
              </a:xfrm>
              <a:custGeom>
                <a:avLst/>
                <a:gdLst>
                  <a:gd name="T0" fmla="*/ 173 w 173"/>
                  <a:gd name="T1" fmla="*/ 33 h 33"/>
                  <a:gd name="T2" fmla="*/ 161 w 173"/>
                  <a:gd name="T3" fmla="*/ 32 h 33"/>
                  <a:gd name="T4" fmla="*/ 150 w 173"/>
                  <a:gd name="T5" fmla="*/ 31 h 33"/>
                  <a:gd name="T6" fmla="*/ 138 w 173"/>
                  <a:gd name="T7" fmla="*/ 31 h 33"/>
                  <a:gd name="T8" fmla="*/ 126 w 173"/>
                  <a:gd name="T9" fmla="*/ 32 h 33"/>
                  <a:gd name="T10" fmla="*/ 115 w 173"/>
                  <a:gd name="T11" fmla="*/ 32 h 33"/>
                  <a:gd name="T12" fmla="*/ 103 w 173"/>
                  <a:gd name="T13" fmla="*/ 33 h 33"/>
                  <a:gd name="T14" fmla="*/ 92 w 173"/>
                  <a:gd name="T15" fmla="*/ 33 h 33"/>
                  <a:gd name="T16" fmla="*/ 79 w 173"/>
                  <a:gd name="T17" fmla="*/ 33 h 33"/>
                  <a:gd name="T18" fmla="*/ 68 w 173"/>
                  <a:gd name="T19" fmla="*/ 33 h 33"/>
                  <a:gd name="T20" fmla="*/ 57 w 173"/>
                  <a:gd name="T21" fmla="*/ 31 h 33"/>
                  <a:gd name="T22" fmla="*/ 46 w 173"/>
                  <a:gd name="T23" fmla="*/ 29 h 33"/>
                  <a:gd name="T24" fmla="*/ 36 w 173"/>
                  <a:gd name="T25" fmla="*/ 26 h 33"/>
                  <a:gd name="T26" fmla="*/ 26 w 173"/>
                  <a:gd name="T27" fmla="*/ 22 h 33"/>
                  <a:gd name="T28" fmla="*/ 17 w 173"/>
                  <a:gd name="T29" fmla="*/ 16 h 33"/>
                  <a:gd name="T30" fmla="*/ 8 w 173"/>
                  <a:gd name="T31" fmla="*/ 9 h 33"/>
                  <a:gd name="T32" fmla="*/ 0 w 173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33">
                    <a:moveTo>
                      <a:pt x="173" y="33"/>
                    </a:moveTo>
                    <a:lnTo>
                      <a:pt x="161" y="32"/>
                    </a:lnTo>
                    <a:lnTo>
                      <a:pt x="150" y="31"/>
                    </a:lnTo>
                    <a:lnTo>
                      <a:pt x="138" y="31"/>
                    </a:lnTo>
                    <a:lnTo>
                      <a:pt x="126" y="32"/>
                    </a:lnTo>
                    <a:lnTo>
                      <a:pt x="115" y="32"/>
                    </a:lnTo>
                    <a:lnTo>
                      <a:pt x="103" y="33"/>
                    </a:lnTo>
                    <a:lnTo>
                      <a:pt x="92" y="33"/>
                    </a:lnTo>
                    <a:lnTo>
                      <a:pt x="79" y="33"/>
                    </a:lnTo>
                    <a:lnTo>
                      <a:pt x="68" y="33"/>
                    </a:lnTo>
                    <a:lnTo>
                      <a:pt x="57" y="31"/>
                    </a:lnTo>
                    <a:lnTo>
                      <a:pt x="46" y="29"/>
                    </a:lnTo>
                    <a:lnTo>
                      <a:pt x="36" y="26"/>
                    </a:lnTo>
                    <a:lnTo>
                      <a:pt x="26" y="22"/>
                    </a:lnTo>
                    <a:lnTo>
                      <a:pt x="17" y="16"/>
                    </a:lnTo>
                    <a:lnTo>
                      <a:pt x="8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8" name="Freeform 1120"/>
              <p:cNvSpPr>
                <a:spLocks/>
              </p:cNvSpPr>
              <p:nvPr/>
            </p:nvSpPr>
            <p:spPr bwMode="auto">
              <a:xfrm>
                <a:off x="3093" y="3172"/>
                <a:ext cx="26" cy="37"/>
              </a:xfrm>
              <a:custGeom>
                <a:avLst/>
                <a:gdLst>
                  <a:gd name="T0" fmla="*/ 212 w 212"/>
                  <a:gd name="T1" fmla="*/ 298 h 298"/>
                  <a:gd name="T2" fmla="*/ 205 w 212"/>
                  <a:gd name="T3" fmla="*/ 276 h 298"/>
                  <a:gd name="T4" fmla="*/ 197 w 212"/>
                  <a:gd name="T5" fmla="*/ 255 h 298"/>
                  <a:gd name="T6" fmla="*/ 188 w 212"/>
                  <a:gd name="T7" fmla="*/ 233 h 298"/>
                  <a:gd name="T8" fmla="*/ 179 w 212"/>
                  <a:gd name="T9" fmla="*/ 212 h 298"/>
                  <a:gd name="T10" fmla="*/ 168 w 212"/>
                  <a:gd name="T11" fmla="*/ 190 h 298"/>
                  <a:gd name="T12" fmla="*/ 157 w 212"/>
                  <a:gd name="T13" fmla="*/ 170 h 298"/>
                  <a:gd name="T14" fmla="*/ 145 w 212"/>
                  <a:gd name="T15" fmla="*/ 150 h 298"/>
                  <a:gd name="T16" fmla="*/ 132 w 212"/>
                  <a:gd name="T17" fmla="*/ 130 h 298"/>
                  <a:gd name="T18" fmla="*/ 119 w 212"/>
                  <a:gd name="T19" fmla="*/ 111 h 298"/>
                  <a:gd name="T20" fmla="*/ 104 w 212"/>
                  <a:gd name="T21" fmla="*/ 93 h 298"/>
                  <a:gd name="T22" fmla="*/ 89 w 212"/>
                  <a:gd name="T23" fmla="*/ 75 h 298"/>
                  <a:gd name="T24" fmla="*/ 73 w 212"/>
                  <a:gd name="T25" fmla="*/ 57 h 298"/>
                  <a:gd name="T26" fmla="*/ 56 w 212"/>
                  <a:gd name="T27" fmla="*/ 41 h 298"/>
                  <a:gd name="T28" fmla="*/ 37 w 212"/>
                  <a:gd name="T29" fmla="*/ 26 h 298"/>
                  <a:gd name="T30" fmla="*/ 19 w 212"/>
                  <a:gd name="T31" fmla="*/ 12 h 298"/>
                  <a:gd name="T32" fmla="*/ 0 w 212"/>
                  <a:gd name="T33" fmla="*/ 0 h 2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298">
                    <a:moveTo>
                      <a:pt x="212" y="298"/>
                    </a:moveTo>
                    <a:lnTo>
                      <a:pt x="205" y="276"/>
                    </a:lnTo>
                    <a:lnTo>
                      <a:pt x="197" y="255"/>
                    </a:lnTo>
                    <a:lnTo>
                      <a:pt x="188" y="233"/>
                    </a:lnTo>
                    <a:lnTo>
                      <a:pt x="179" y="212"/>
                    </a:lnTo>
                    <a:lnTo>
                      <a:pt x="168" y="190"/>
                    </a:lnTo>
                    <a:lnTo>
                      <a:pt x="157" y="170"/>
                    </a:lnTo>
                    <a:lnTo>
                      <a:pt x="145" y="150"/>
                    </a:lnTo>
                    <a:lnTo>
                      <a:pt x="132" y="130"/>
                    </a:lnTo>
                    <a:lnTo>
                      <a:pt x="119" y="111"/>
                    </a:lnTo>
                    <a:lnTo>
                      <a:pt x="104" y="93"/>
                    </a:lnTo>
                    <a:lnTo>
                      <a:pt x="89" y="75"/>
                    </a:lnTo>
                    <a:lnTo>
                      <a:pt x="73" y="57"/>
                    </a:lnTo>
                    <a:lnTo>
                      <a:pt x="56" y="41"/>
                    </a:lnTo>
                    <a:lnTo>
                      <a:pt x="37" y="26"/>
                    </a:lnTo>
                    <a:lnTo>
                      <a:pt x="19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49" name="Freeform 1121"/>
              <p:cNvSpPr>
                <a:spLocks/>
              </p:cNvSpPr>
              <p:nvPr/>
            </p:nvSpPr>
            <p:spPr bwMode="auto">
              <a:xfrm>
                <a:off x="3093" y="3134"/>
                <a:ext cx="15" cy="38"/>
              </a:xfrm>
              <a:custGeom>
                <a:avLst/>
                <a:gdLst>
                  <a:gd name="T0" fmla="*/ 0 w 119"/>
                  <a:gd name="T1" fmla="*/ 306 h 306"/>
                  <a:gd name="T2" fmla="*/ 1 w 119"/>
                  <a:gd name="T3" fmla="*/ 284 h 306"/>
                  <a:gd name="T4" fmla="*/ 5 w 119"/>
                  <a:gd name="T5" fmla="*/ 264 h 306"/>
                  <a:gd name="T6" fmla="*/ 11 w 119"/>
                  <a:gd name="T7" fmla="*/ 244 h 306"/>
                  <a:gd name="T8" fmla="*/ 19 w 119"/>
                  <a:gd name="T9" fmla="*/ 226 h 306"/>
                  <a:gd name="T10" fmla="*/ 29 w 119"/>
                  <a:gd name="T11" fmla="*/ 207 h 306"/>
                  <a:gd name="T12" fmla="*/ 39 w 119"/>
                  <a:gd name="T13" fmla="*/ 189 h 306"/>
                  <a:gd name="T14" fmla="*/ 51 w 119"/>
                  <a:gd name="T15" fmla="*/ 171 h 306"/>
                  <a:gd name="T16" fmla="*/ 63 w 119"/>
                  <a:gd name="T17" fmla="*/ 154 h 306"/>
                  <a:gd name="T18" fmla="*/ 74 w 119"/>
                  <a:gd name="T19" fmla="*/ 137 h 306"/>
                  <a:gd name="T20" fmla="*/ 85 w 119"/>
                  <a:gd name="T21" fmla="*/ 119 h 306"/>
                  <a:gd name="T22" fmla="*/ 95 w 119"/>
                  <a:gd name="T23" fmla="*/ 101 h 306"/>
                  <a:gd name="T24" fmla="*/ 104 w 119"/>
                  <a:gd name="T25" fmla="*/ 83 h 306"/>
                  <a:gd name="T26" fmla="*/ 111 w 119"/>
                  <a:gd name="T27" fmla="*/ 62 h 306"/>
                  <a:gd name="T28" fmla="*/ 116 w 119"/>
                  <a:gd name="T29" fmla="*/ 43 h 306"/>
                  <a:gd name="T30" fmla="*/ 119 w 119"/>
                  <a:gd name="T31" fmla="*/ 22 h 306"/>
                  <a:gd name="T32" fmla="*/ 119 w 119"/>
                  <a:gd name="T33" fmla="*/ 0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306">
                    <a:moveTo>
                      <a:pt x="0" y="306"/>
                    </a:moveTo>
                    <a:lnTo>
                      <a:pt x="1" y="284"/>
                    </a:lnTo>
                    <a:lnTo>
                      <a:pt x="5" y="264"/>
                    </a:lnTo>
                    <a:lnTo>
                      <a:pt x="11" y="244"/>
                    </a:lnTo>
                    <a:lnTo>
                      <a:pt x="19" y="226"/>
                    </a:lnTo>
                    <a:lnTo>
                      <a:pt x="29" y="207"/>
                    </a:lnTo>
                    <a:lnTo>
                      <a:pt x="39" y="189"/>
                    </a:lnTo>
                    <a:lnTo>
                      <a:pt x="51" y="171"/>
                    </a:lnTo>
                    <a:lnTo>
                      <a:pt x="63" y="154"/>
                    </a:lnTo>
                    <a:lnTo>
                      <a:pt x="74" y="137"/>
                    </a:lnTo>
                    <a:lnTo>
                      <a:pt x="85" y="119"/>
                    </a:lnTo>
                    <a:lnTo>
                      <a:pt x="95" y="101"/>
                    </a:lnTo>
                    <a:lnTo>
                      <a:pt x="104" y="83"/>
                    </a:lnTo>
                    <a:lnTo>
                      <a:pt x="111" y="62"/>
                    </a:lnTo>
                    <a:lnTo>
                      <a:pt x="116" y="43"/>
                    </a:lnTo>
                    <a:lnTo>
                      <a:pt x="119" y="22"/>
                    </a:lnTo>
                    <a:lnTo>
                      <a:pt x="1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0" name="Freeform 1122"/>
              <p:cNvSpPr>
                <a:spLocks/>
              </p:cNvSpPr>
              <p:nvPr/>
            </p:nvSpPr>
            <p:spPr bwMode="auto">
              <a:xfrm>
                <a:off x="3088" y="2889"/>
                <a:ext cx="20" cy="245"/>
              </a:xfrm>
              <a:custGeom>
                <a:avLst/>
                <a:gdLst>
                  <a:gd name="T0" fmla="*/ 156 w 156"/>
                  <a:gd name="T1" fmla="*/ 1956 h 1956"/>
                  <a:gd name="T2" fmla="*/ 113 w 156"/>
                  <a:gd name="T3" fmla="*/ 1842 h 1956"/>
                  <a:gd name="T4" fmla="*/ 78 w 156"/>
                  <a:gd name="T5" fmla="*/ 1727 h 1956"/>
                  <a:gd name="T6" fmla="*/ 49 w 156"/>
                  <a:gd name="T7" fmla="*/ 1608 h 1956"/>
                  <a:gd name="T8" fmla="*/ 28 w 156"/>
                  <a:gd name="T9" fmla="*/ 1487 h 1956"/>
                  <a:gd name="T10" fmla="*/ 13 w 156"/>
                  <a:gd name="T11" fmla="*/ 1364 h 1956"/>
                  <a:gd name="T12" fmla="*/ 4 w 156"/>
                  <a:gd name="T13" fmla="*/ 1239 h 1956"/>
                  <a:gd name="T14" fmla="*/ 0 w 156"/>
                  <a:gd name="T15" fmla="*/ 1114 h 1956"/>
                  <a:gd name="T16" fmla="*/ 1 w 156"/>
                  <a:gd name="T17" fmla="*/ 989 h 1956"/>
                  <a:gd name="T18" fmla="*/ 6 w 156"/>
                  <a:gd name="T19" fmla="*/ 862 h 1956"/>
                  <a:gd name="T20" fmla="*/ 15 w 156"/>
                  <a:gd name="T21" fmla="*/ 735 h 1956"/>
                  <a:gd name="T22" fmla="*/ 27 w 156"/>
                  <a:gd name="T23" fmla="*/ 609 h 1956"/>
                  <a:gd name="T24" fmla="*/ 42 w 156"/>
                  <a:gd name="T25" fmla="*/ 484 h 1956"/>
                  <a:gd name="T26" fmla="*/ 60 w 156"/>
                  <a:gd name="T27" fmla="*/ 360 h 1956"/>
                  <a:gd name="T28" fmla="*/ 80 w 156"/>
                  <a:gd name="T29" fmla="*/ 238 h 1956"/>
                  <a:gd name="T30" fmla="*/ 101 w 156"/>
                  <a:gd name="T31" fmla="*/ 118 h 1956"/>
                  <a:gd name="T32" fmla="*/ 123 w 156"/>
                  <a:gd name="T33" fmla="*/ 0 h 1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6" h="1956">
                    <a:moveTo>
                      <a:pt x="156" y="1956"/>
                    </a:moveTo>
                    <a:lnTo>
                      <a:pt x="113" y="1842"/>
                    </a:lnTo>
                    <a:lnTo>
                      <a:pt x="78" y="1727"/>
                    </a:lnTo>
                    <a:lnTo>
                      <a:pt x="49" y="1608"/>
                    </a:lnTo>
                    <a:lnTo>
                      <a:pt x="28" y="1487"/>
                    </a:lnTo>
                    <a:lnTo>
                      <a:pt x="13" y="1364"/>
                    </a:lnTo>
                    <a:lnTo>
                      <a:pt x="4" y="1239"/>
                    </a:lnTo>
                    <a:lnTo>
                      <a:pt x="0" y="1114"/>
                    </a:lnTo>
                    <a:lnTo>
                      <a:pt x="1" y="989"/>
                    </a:lnTo>
                    <a:lnTo>
                      <a:pt x="6" y="862"/>
                    </a:lnTo>
                    <a:lnTo>
                      <a:pt x="15" y="735"/>
                    </a:lnTo>
                    <a:lnTo>
                      <a:pt x="27" y="609"/>
                    </a:lnTo>
                    <a:lnTo>
                      <a:pt x="42" y="484"/>
                    </a:lnTo>
                    <a:lnTo>
                      <a:pt x="60" y="360"/>
                    </a:lnTo>
                    <a:lnTo>
                      <a:pt x="80" y="238"/>
                    </a:lnTo>
                    <a:lnTo>
                      <a:pt x="101" y="118"/>
                    </a:lnTo>
                    <a:lnTo>
                      <a:pt x="12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1" name="Freeform 1123"/>
              <p:cNvSpPr>
                <a:spLocks/>
              </p:cNvSpPr>
              <p:nvPr/>
            </p:nvSpPr>
            <p:spPr bwMode="auto">
              <a:xfrm>
                <a:off x="3104" y="2776"/>
                <a:ext cx="49" cy="113"/>
              </a:xfrm>
              <a:custGeom>
                <a:avLst/>
                <a:gdLst>
                  <a:gd name="T0" fmla="*/ 0 w 392"/>
                  <a:gd name="T1" fmla="*/ 908 h 908"/>
                  <a:gd name="T2" fmla="*/ 15 w 392"/>
                  <a:gd name="T3" fmla="*/ 847 h 908"/>
                  <a:gd name="T4" fmla="*/ 32 w 392"/>
                  <a:gd name="T5" fmla="*/ 786 h 908"/>
                  <a:gd name="T6" fmla="*/ 51 w 392"/>
                  <a:gd name="T7" fmla="*/ 727 h 908"/>
                  <a:gd name="T8" fmla="*/ 71 w 392"/>
                  <a:gd name="T9" fmla="*/ 668 h 908"/>
                  <a:gd name="T10" fmla="*/ 92 w 392"/>
                  <a:gd name="T11" fmla="*/ 610 h 908"/>
                  <a:gd name="T12" fmla="*/ 114 w 392"/>
                  <a:gd name="T13" fmla="*/ 553 h 908"/>
                  <a:gd name="T14" fmla="*/ 137 w 392"/>
                  <a:gd name="T15" fmla="*/ 496 h 908"/>
                  <a:gd name="T16" fmla="*/ 162 w 392"/>
                  <a:gd name="T17" fmla="*/ 440 h 908"/>
                  <a:gd name="T18" fmla="*/ 187 w 392"/>
                  <a:gd name="T19" fmla="*/ 384 h 908"/>
                  <a:gd name="T20" fmla="*/ 213 w 392"/>
                  <a:gd name="T21" fmla="*/ 328 h 908"/>
                  <a:gd name="T22" fmla="*/ 241 w 392"/>
                  <a:gd name="T23" fmla="*/ 273 h 908"/>
                  <a:gd name="T24" fmla="*/ 269 w 392"/>
                  <a:gd name="T25" fmla="*/ 218 h 908"/>
                  <a:gd name="T26" fmla="*/ 298 w 392"/>
                  <a:gd name="T27" fmla="*/ 163 h 908"/>
                  <a:gd name="T28" fmla="*/ 328 w 392"/>
                  <a:gd name="T29" fmla="*/ 109 h 908"/>
                  <a:gd name="T30" fmla="*/ 360 w 392"/>
                  <a:gd name="T31" fmla="*/ 54 h 908"/>
                  <a:gd name="T32" fmla="*/ 392 w 392"/>
                  <a:gd name="T33" fmla="*/ 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908">
                    <a:moveTo>
                      <a:pt x="0" y="908"/>
                    </a:moveTo>
                    <a:lnTo>
                      <a:pt x="15" y="847"/>
                    </a:lnTo>
                    <a:lnTo>
                      <a:pt x="32" y="786"/>
                    </a:lnTo>
                    <a:lnTo>
                      <a:pt x="51" y="727"/>
                    </a:lnTo>
                    <a:lnTo>
                      <a:pt x="71" y="668"/>
                    </a:lnTo>
                    <a:lnTo>
                      <a:pt x="92" y="610"/>
                    </a:lnTo>
                    <a:lnTo>
                      <a:pt x="114" y="553"/>
                    </a:lnTo>
                    <a:lnTo>
                      <a:pt x="137" y="496"/>
                    </a:lnTo>
                    <a:lnTo>
                      <a:pt x="162" y="440"/>
                    </a:lnTo>
                    <a:lnTo>
                      <a:pt x="187" y="384"/>
                    </a:lnTo>
                    <a:lnTo>
                      <a:pt x="213" y="328"/>
                    </a:lnTo>
                    <a:lnTo>
                      <a:pt x="241" y="273"/>
                    </a:lnTo>
                    <a:lnTo>
                      <a:pt x="269" y="218"/>
                    </a:lnTo>
                    <a:lnTo>
                      <a:pt x="298" y="163"/>
                    </a:lnTo>
                    <a:lnTo>
                      <a:pt x="328" y="109"/>
                    </a:lnTo>
                    <a:lnTo>
                      <a:pt x="360" y="54"/>
                    </a:lnTo>
                    <a:lnTo>
                      <a:pt x="3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2" name="Freeform 1124"/>
              <p:cNvSpPr>
                <a:spLocks/>
              </p:cNvSpPr>
              <p:nvPr/>
            </p:nvSpPr>
            <p:spPr bwMode="auto">
              <a:xfrm>
                <a:off x="3153" y="2744"/>
                <a:ext cx="30" cy="32"/>
              </a:xfrm>
              <a:custGeom>
                <a:avLst/>
                <a:gdLst>
                  <a:gd name="T0" fmla="*/ 0 w 246"/>
                  <a:gd name="T1" fmla="*/ 253 h 253"/>
                  <a:gd name="T2" fmla="*/ 14 w 246"/>
                  <a:gd name="T3" fmla="*/ 235 h 253"/>
                  <a:gd name="T4" fmla="*/ 29 w 246"/>
                  <a:gd name="T5" fmla="*/ 218 h 253"/>
                  <a:gd name="T6" fmla="*/ 44 w 246"/>
                  <a:gd name="T7" fmla="*/ 201 h 253"/>
                  <a:gd name="T8" fmla="*/ 58 w 246"/>
                  <a:gd name="T9" fmla="*/ 184 h 253"/>
                  <a:gd name="T10" fmla="*/ 73 w 246"/>
                  <a:gd name="T11" fmla="*/ 166 h 253"/>
                  <a:gd name="T12" fmla="*/ 88 w 246"/>
                  <a:gd name="T13" fmla="*/ 149 h 253"/>
                  <a:gd name="T14" fmla="*/ 103 w 246"/>
                  <a:gd name="T15" fmla="*/ 132 h 253"/>
                  <a:gd name="T16" fmla="*/ 118 w 246"/>
                  <a:gd name="T17" fmla="*/ 116 h 253"/>
                  <a:gd name="T18" fmla="*/ 133 w 246"/>
                  <a:gd name="T19" fmla="*/ 99 h 253"/>
                  <a:gd name="T20" fmla="*/ 148 w 246"/>
                  <a:gd name="T21" fmla="*/ 84 h 253"/>
                  <a:gd name="T22" fmla="*/ 163 w 246"/>
                  <a:gd name="T23" fmla="*/ 68 h 253"/>
                  <a:gd name="T24" fmla="*/ 179 w 246"/>
                  <a:gd name="T25" fmla="*/ 54 h 253"/>
                  <a:gd name="T26" fmla="*/ 195 w 246"/>
                  <a:gd name="T27" fmla="*/ 39 h 253"/>
                  <a:gd name="T28" fmla="*/ 211 w 246"/>
                  <a:gd name="T29" fmla="*/ 25 h 253"/>
                  <a:gd name="T30" fmla="*/ 229 w 246"/>
                  <a:gd name="T31" fmla="*/ 12 h 253"/>
                  <a:gd name="T32" fmla="*/ 246 w 246"/>
                  <a:gd name="T33" fmla="*/ 0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253">
                    <a:moveTo>
                      <a:pt x="0" y="253"/>
                    </a:moveTo>
                    <a:lnTo>
                      <a:pt x="14" y="235"/>
                    </a:lnTo>
                    <a:lnTo>
                      <a:pt x="29" y="218"/>
                    </a:lnTo>
                    <a:lnTo>
                      <a:pt x="44" y="201"/>
                    </a:lnTo>
                    <a:lnTo>
                      <a:pt x="58" y="184"/>
                    </a:lnTo>
                    <a:lnTo>
                      <a:pt x="73" y="166"/>
                    </a:lnTo>
                    <a:lnTo>
                      <a:pt x="88" y="149"/>
                    </a:lnTo>
                    <a:lnTo>
                      <a:pt x="103" y="132"/>
                    </a:lnTo>
                    <a:lnTo>
                      <a:pt x="118" y="116"/>
                    </a:lnTo>
                    <a:lnTo>
                      <a:pt x="133" y="99"/>
                    </a:lnTo>
                    <a:lnTo>
                      <a:pt x="148" y="84"/>
                    </a:lnTo>
                    <a:lnTo>
                      <a:pt x="163" y="68"/>
                    </a:lnTo>
                    <a:lnTo>
                      <a:pt x="179" y="54"/>
                    </a:lnTo>
                    <a:lnTo>
                      <a:pt x="195" y="39"/>
                    </a:lnTo>
                    <a:lnTo>
                      <a:pt x="211" y="25"/>
                    </a:lnTo>
                    <a:lnTo>
                      <a:pt x="229" y="12"/>
                    </a:lnTo>
                    <a:lnTo>
                      <a:pt x="2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3" name="Freeform 1125"/>
              <p:cNvSpPr>
                <a:spLocks/>
              </p:cNvSpPr>
              <p:nvPr/>
            </p:nvSpPr>
            <p:spPr bwMode="auto">
              <a:xfrm>
                <a:off x="3183" y="2744"/>
                <a:ext cx="73" cy="8"/>
              </a:xfrm>
              <a:custGeom>
                <a:avLst/>
                <a:gdLst>
                  <a:gd name="T0" fmla="*/ 0 w 577"/>
                  <a:gd name="T1" fmla="*/ 0 h 66"/>
                  <a:gd name="T2" fmla="*/ 31 w 577"/>
                  <a:gd name="T3" fmla="*/ 15 h 66"/>
                  <a:gd name="T4" fmla="*/ 64 w 577"/>
                  <a:gd name="T5" fmla="*/ 30 h 66"/>
                  <a:gd name="T6" fmla="*/ 98 w 577"/>
                  <a:gd name="T7" fmla="*/ 41 h 66"/>
                  <a:gd name="T8" fmla="*/ 135 w 577"/>
                  <a:gd name="T9" fmla="*/ 50 h 66"/>
                  <a:gd name="T10" fmla="*/ 171 w 577"/>
                  <a:gd name="T11" fmla="*/ 57 h 66"/>
                  <a:gd name="T12" fmla="*/ 208 w 577"/>
                  <a:gd name="T13" fmla="*/ 62 h 66"/>
                  <a:gd name="T14" fmla="*/ 247 w 577"/>
                  <a:gd name="T15" fmla="*/ 65 h 66"/>
                  <a:gd name="T16" fmla="*/ 285 w 577"/>
                  <a:gd name="T17" fmla="*/ 66 h 66"/>
                  <a:gd name="T18" fmla="*/ 323 w 577"/>
                  <a:gd name="T19" fmla="*/ 65 h 66"/>
                  <a:gd name="T20" fmla="*/ 361 w 577"/>
                  <a:gd name="T21" fmla="*/ 62 h 66"/>
                  <a:gd name="T22" fmla="*/ 400 w 577"/>
                  <a:gd name="T23" fmla="*/ 58 h 66"/>
                  <a:gd name="T24" fmla="*/ 437 w 577"/>
                  <a:gd name="T25" fmla="*/ 52 h 66"/>
                  <a:gd name="T26" fmla="*/ 473 w 577"/>
                  <a:gd name="T27" fmla="*/ 45 h 66"/>
                  <a:gd name="T28" fmla="*/ 509 w 577"/>
                  <a:gd name="T29" fmla="*/ 36 h 66"/>
                  <a:gd name="T30" fmla="*/ 544 w 577"/>
                  <a:gd name="T31" fmla="*/ 24 h 66"/>
                  <a:gd name="T32" fmla="*/ 577 w 577"/>
                  <a:gd name="T33" fmla="*/ 13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7" h="66">
                    <a:moveTo>
                      <a:pt x="0" y="0"/>
                    </a:moveTo>
                    <a:lnTo>
                      <a:pt x="31" y="15"/>
                    </a:lnTo>
                    <a:lnTo>
                      <a:pt x="64" y="30"/>
                    </a:lnTo>
                    <a:lnTo>
                      <a:pt x="98" y="41"/>
                    </a:lnTo>
                    <a:lnTo>
                      <a:pt x="135" y="50"/>
                    </a:lnTo>
                    <a:lnTo>
                      <a:pt x="171" y="57"/>
                    </a:lnTo>
                    <a:lnTo>
                      <a:pt x="208" y="62"/>
                    </a:lnTo>
                    <a:lnTo>
                      <a:pt x="247" y="65"/>
                    </a:lnTo>
                    <a:lnTo>
                      <a:pt x="285" y="66"/>
                    </a:lnTo>
                    <a:lnTo>
                      <a:pt x="323" y="65"/>
                    </a:lnTo>
                    <a:lnTo>
                      <a:pt x="361" y="62"/>
                    </a:lnTo>
                    <a:lnTo>
                      <a:pt x="400" y="58"/>
                    </a:lnTo>
                    <a:lnTo>
                      <a:pt x="437" y="52"/>
                    </a:lnTo>
                    <a:lnTo>
                      <a:pt x="473" y="45"/>
                    </a:lnTo>
                    <a:lnTo>
                      <a:pt x="509" y="36"/>
                    </a:lnTo>
                    <a:lnTo>
                      <a:pt x="544" y="24"/>
                    </a:lnTo>
                    <a:lnTo>
                      <a:pt x="577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4" name="Freeform 1126"/>
              <p:cNvSpPr>
                <a:spLocks/>
              </p:cNvSpPr>
              <p:nvPr/>
            </p:nvSpPr>
            <p:spPr bwMode="auto">
              <a:xfrm>
                <a:off x="3254" y="2746"/>
                <a:ext cx="2" cy="93"/>
              </a:xfrm>
              <a:custGeom>
                <a:avLst/>
                <a:gdLst>
                  <a:gd name="T0" fmla="*/ 15 w 15"/>
                  <a:gd name="T1" fmla="*/ 0 h 743"/>
                  <a:gd name="T2" fmla="*/ 10 w 15"/>
                  <a:gd name="T3" fmla="*/ 45 h 743"/>
                  <a:gd name="T4" fmla="*/ 7 w 15"/>
                  <a:gd name="T5" fmla="*/ 91 h 743"/>
                  <a:gd name="T6" fmla="*/ 4 w 15"/>
                  <a:gd name="T7" fmla="*/ 137 h 743"/>
                  <a:gd name="T8" fmla="*/ 3 w 15"/>
                  <a:gd name="T9" fmla="*/ 184 h 743"/>
                  <a:gd name="T10" fmla="*/ 1 w 15"/>
                  <a:gd name="T11" fmla="*/ 230 h 743"/>
                  <a:gd name="T12" fmla="*/ 1 w 15"/>
                  <a:gd name="T13" fmla="*/ 277 h 743"/>
                  <a:gd name="T14" fmla="*/ 0 w 15"/>
                  <a:gd name="T15" fmla="*/ 325 h 743"/>
                  <a:gd name="T16" fmla="*/ 1 w 15"/>
                  <a:gd name="T17" fmla="*/ 372 h 743"/>
                  <a:gd name="T18" fmla="*/ 1 w 15"/>
                  <a:gd name="T19" fmla="*/ 419 h 743"/>
                  <a:gd name="T20" fmla="*/ 1 w 15"/>
                  <a:gd name="T21" fmla="*/ 467 h 743"/>
                  <a:gd name="T22" fmla="*/ 2 w 15"/>
                  <a:gd name="T23" fmla="*/ 513 h 743"/>
                  <a:gd name="T24" fmla="*/ 2 w 15"/>
                  <a:gd name="T25" fmla="*/ 560 h 743"/>
                  <a:gd name="T26" fmla="*/ 2 w 15"/>
                  <a:gd name="T27" fmla="*/ 606 h 743"/>
                  <a:gd name="T28" fmla="*/ 2 w 15"/>
                  <a:gd name="T29" fmla="*/ 653 h 743"/>
                  <a:gd name="T30" fmla="*/ 2 w 15"/>
                  <a:gd name="T31" fmla="*/ 698 h 743"/>
                  <a:gd name="T32" fmla="*/ 2 w 15"/>
                  <a:gd name="T33" fmla="*/ 743 h 7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743">
                    <a:moveTo>
                      <a:pt x="15" y="0"/>
                    </a:moveTo>
                    <a:lnTo>
                      <a:pt x="10" y="45"/>
                    </a:lnTo>
                    <a:lnTo>
                      <a:pt x="7" y="91"/>
                    </a:lnTo>
                    <a:lnTo>
                      <a:pt x="4" y="137"/>
                    </a:lnTo>
                    <a:lnTo>
                      <a:pt x="3" y="184"/>
                    </a:lnTo>
                    <a:lnTo>
                      <a:pt x="1" y="230"/>
                    </a:lnTo>
                    <a:lnTo>
                      <a:pt x="1" y="277"/>
                    </a:lnTo>
                    <a:lnTo>
                      <a:pt x="0" y="325"/>
                    </a:lnTo>
                    <a:lnTo>
                      <a:pt x="1" y="372"/>
                    </a:lnTo>
                    <a:lnTo>
                      <a:pt x="1" y="419"/>
                    </a:lnTo>
                    <a:lnTo>
                      <a:pt x="1" y="467"/>
                    </a:lnTo>
                    <a:lnTo>
                      <a:pt x="2" y="513"/>
                    </a:lnTo>
                    <a:lnTo>
                      <a:pt x="2" y="560"/>
                    </a:lnTo>
                    <a:lnTo>
                      <a:pt x="2" y="606"/>
                    </a:lnTo>
                    <a:lnTo>
                      <a:pt x="2" y="653"/>
                    </a:lnTo>
                    <a:lnTo>
                      <a:pt x="2" y="698"/>
                    </a:lnTo>
                    <a:lnTo>
                      <a:pt x="2" y="7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5" name="Freeform 1127"/>
              <p:cNvSpPr>
                <a:spLocks/>
              </p:cNvSpPr>
              <p:nvPr/>
            </p:nvSpPr>
            <p:spPr bwMode="auto">
              <a:xfrm>
                <a:off x="3160" y="2616"/>
                <a:ext cx="86" cy="35"/>
              </a:xfrm>
              <a:custGeom>
                <a:avLst/>
                <a:gdLst>
                  <a:gd name="T0" fmla="*/ 635 w 685"/>
                  <a:gd name="T1" fmla="*/ 280 h 285"/>
                  <a:gd name="T2" fmla="*/ 619 w 685"/>
                  <a:gd name="T3" fmla="*/ 264 h 285"/>
                  <a:gd name="T4" fmla="*/ 607 w 685"/>
                  <a:gd name="T5" fmla="*/ 242 h 285"/>
                  <a:gd name="T6" fmla="*/ 594 w 685"/>
                  <a:gd name="T7" fmla="*/ 221 h 285"/>
                  <a:gd name="T8" fmla="*/ 576 w 685"/>
                  <a:gd name="T9" fmla="*/ 205 h 285"/>
                  <a:gd name="T10" fmla="*/ 541 w 685"/>
                  <a:gd name="T11" fmla="*/ 200 h 285"/>
                  <a:gd name="T12" fmla="*/ 495 w 685"/>
                  <a:gd name="T13" fmla="*/ 212 h 285"/>
                  <a:gd name="T14" fmla="*/ 453 w 685"/>
                  <a:gd name="T15" fmla="*/ 234 h 285"/>
                  <a:gd name="T16" fmla="*/ 410 w 685"/>
                  <a:gd name="T17" fmla="*/ 255 h 285"/>
                  <a:gd name="T18" fmla="*/ 364 w 685"/>
                  <a:gd name="T19" fmla="*/ 264 h 285"/>
                  <a:gd name="T20" fmla="*/ 313 w 685"/>
                  <a:gd name="T21" fmla="*/ 252 h 285"/>
                  <a:gd name="T22" fmla="*/ 257 w 685"/>
                  <a:gd name="T23" fmla="*/ 225 h 285"/>
                  <a:gd name="T24" fmla="*/ 201 w 685"/>
                  <a:gd name="T25" fmla="*/ 202 h 285"/>
                  <a:gd name="T26" fmla="*/ 144 w 685"/>
                  <a:gd name="T27" fmla="*/ 185 h 285"/>
                  <a:gd name="T28" fmla="*/ 88 w 685"/>
                  <a:gd name="T29" fmla="*/ 178 h 285"/>
                  <a:gd name="T30" fmla="*/ 32 w 685"/>
                  <a:gd name="T31" fmla="*/ 186 h 285"/>
                  <a:gd name="T32" fmla="*/ 3 w 685"/>
                  <a:gd name="T33" fmla="*/ 169 h 285"/>
                  <a:gd name="T34" fmla="*/ 1 w 685"/>
                  <a:gd name="T35" fmla="*/ 135 h 285"/>
                  <a:gd name="T36" fmla="*/ 11 w 685"/>
                  <a:gd name="T37" fmla="*/ 102 h 285"/>
                  <a:gd name="T38" fmla="*/ 29 w 685"/>
                  <a:gd name="T39" fmla="*/ 70 h 285"/>
                  <a:gd name="T40" fmla="*/ 48 w 685"/>
                  <a:gd name="T41" fmla="*/ 40 h 285"/>
                  <a:gd name="T42" fmla="*/ 62 w 685"/>
                  <a:gd name="T43" fmla="*/ 19 h 285"/>
                  <a:gd name="T44" fmla="*/ 67 w 685"/>
                  <a:gd name="T45" fmla="*/ 16 h 285"/>
                  <a:gd name="T46" fmla="*/ 72 w 685"/>
                  <a:gd name="T47" fmla="*/ 13 h 285"/>
                  <a:gd name="T48" fmla="*/ 77 w 685"/>
                  <a:gd name="T49" fmla="*/ 10 h 285"/>
                  <a:gd name="T50" fmla="*/ 82 w 685"/>
                  <a:gd name="T51" fmla="*/ 6 h 285"/>
                  <a:gd name="T52" fmla="*/ 87 w 685"/>
                  <a:gd name="T53" fmla="*/ 0 h 285"/>
                  <a:gd name="T54" fmla="*/ 115 w 685"/>
                  <a:gd name="T55" fmla="*/ 33 h 285"/>
                  <a:gd name="T56" fmla="*/ 146 w 685"/>
                  <a:gd name="T57" fmla="*/ 67 h 285"/>
                  <a:gd name="T58" fmla="*/ 179 w 685"/>
                  <a:gd name="T59" fmla="*/ 97 h 285"/>
                  <a:gd name="T60" fmla="*/ 215 w 685"/>
                  <a:gd name="T61" fmla="*/ 121 h 285"/>
                  <a:gd name="T62" fmla="*/ 256 w 685"/>
                  <a:gd name="T63" fmla="*/ 136 h 285"/>
                  <a:gd name="T64" fmla="*/ 313 w 685"/>
                  <a:gd name="T65" fmla="*/ 135 h 285"/>
                  <a:gd name="T66" fmla="*/ 373 w 685"/>
                  <a:gd name="T67" fmla="*/ 127 h 285"/>
                  <a:gd name="T68" fmla="*/ 432 w 685"/>
                  <a:gd name="T69" fmla="*/ 114 h 285"/>
                  <a:gd name="T70" fmla="*/ 487 w 685"/>
                  <a:gd name="T71" fmla="*/ 94 h 285"/>
                  <a:gd name="T72" fmla="*/ 538 w 685"/>
                  <a:gd name="T73" fmla="*/ 65 h 285"/>
                  <a:gd name="T74" fmla="*/ 581 w 685"/>
                  <a:gd name="T75" fmla="*/ 46 h 285"/>
                  <a:gd name="T76" fmla="*/ 610 w 685"/>
                  <a:gd name="T77" fmla="*/ 66 h 285"/>
                  <a:gd name="T78" fmla="*/ 635 w 685"/>
                  <a:gd name="T79" fmla="*/ 93 h 285"/>
                  <a:gd name="T80" fmla="*/ 657 w 685"/>
                  <a:gd name="T81" fmla="*/ 123 h 285"/>
                  <a:gd name="T82" fmla="*/ 674 w 685"/>
                  <a:gd name="T83" fmla="*/ 158 h 285"/>
                  <a:gd name="T84" fmla="*/ 685 w 685"/>
                  <a:gd name="T85" fmla="*/ 193 h 285"/>
                  <a:gd name="T86" fmla="*/ 679 w 685"/>
                  <a:gd name="T87" fmla="*/ 211 h 285"/>
                  <a:gd name="T88" fmla="*/ 676 w 685"/>
                  <a:gd name="T89" fmla="*/ 229 h 285"/>
                  <a:gd name="T90" fmla="*/ 673 w 685"/>
                  <a:gd name="T91" fmla="*/ 248 h 285"/>
                  <a:gd name="T92" fmla="*/ 667 w 685"/>
                  <a:gd name="T93" fmla="*/ 265 h 285"/>
                  <a:gd name="T94" fmla="*/ 656 w 685"/>
                  <a:gd name="T95" fmla="*/ 28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85" h="285">
                    <a:moveTo>
                      <a:pt x="651" y="285"/>
                    </a:moveTo>
                    <a:lnTo>
                      <a:pt x="642" y="283"/>
                    </a:lnTo>
                    <a:lnTo>
                      <a:pt x="635" y="280"/>
                    </a:lnTo>
                    <a:lnTo>
                      <a:pt x="629" y="275"/>
                    </a:lnTo>
                    <a:lnTo>
                      <a:pt x="623" y="270"/>
                    </a:lnTo>
                    <a:lnTo>
                      <a:pt x="619" y="264"/>
                    </a:lnTo>
                    <a:lnTo>
                      <a:pt x="615" y="257"/>
                    </a:lnTo>
                    <a:lnTo>
                      <a:pt x="611" y="250"/>
                    </a:lnTo>
                    <a:lnTo>
                      <a:pt x="607" y="242"/>
                    </a:lnTo>
                    <a:lnTo>
                      <a:pt x="603" y="235"/>
                    </a:lnTo>
                    <a:lnTo>
                      <a:pt x="599" y="228"/>
                    </a:lnTo>
                    <a:lnTo>
                      <a:pt x="594" y="221"/>
                    </a:lnTo>
                    <a:lnTo>
                      <a:pt x="589" y="215"/>
                    </a:lnTo>
                    <a:lnTo>
                      <a:pt x="583" y="209"/>
                    </a:lnTo>
                    <a:lnTo>
                      <a:pt x="576" y="205"/>
                    </a:lnTo>
                    <a:lnTo>
                      <a:pt x="568" y="201"/>
                    </a:lnTo>
                    <a:lnTo>
                      <a:pt x="559" y="200"/>
                    </a:lnTo>
                    <a:lnTo>
                      <a:pt x="541" y="200"/>
                    </a:lnTo>
                    <a:lnTo>
                      <a:pt x="525" y="202"/>
                    </a:lnTo>
                    <a:lnTo>
                      <a:pt x="510" y="207"/>
                    </a:lnTo>
                    <a:lnTo>
                      <a:pt x="495" y="212"/>
                    </a:lnTo>
                    <a:lnTo>
                      <a:pt x="481" y="219"/>
                    </a:lnTo>
                    <a:lnTo>
                      <a:pt x="467" y="226"/>
                    </a:lnTo>
                    <a:lnTo>
                      <a:pt x="453" y="234"/>
                    </a:lnTo>
                    <a:lnTo>
                      <a:pt x="439" y="242"/>
                    </a:lnTo>
                    <a:lnTo>
                      <a:pt x="425" y="249"/>
                    </a:lnTo>
                    <a:lnTo>
                      <a:pt x="410" y="255"/>
                    </a:lnTo>
                    <a:lnTo>
                      <a:pt x="395" y="260"/>
                    </a:lnTo>
                    <a:lnTo>
                      <a:pt x="380" y="263"/>
                    </a:lnTo>
                    <a:lnTo>
                      <a:pt x="364" y="264"/>
                    </a:lnTo>
                    <a:lnTo>
                      <a:pt x="348" y="263"/>
                    </a:lnTo>
                    <a:lnTo>
                      <a:pt x="331" y="259"/>
                    </a:lnTo>
                    <a:lnTo>
                      <a:pt x="313" y="252"/>
                    </a:lnTo>
                    <a:lnTo>
                      <a:pt x="294" y="243"/>
                    </a:lnTo>
                    <a:lnTo>
                      <a:pt x="275" y="234"/>
                    </a:lnTo>
                    <a:lnTo>
                      <a:pt x="257" y="225"/>
                    </a:lnTo>
                    <a:lnTo>
                      <a:pt x="239" y="217"/>
                    </a:lnTo>
                    <a:lnTo>
                      <a:pt x="220" y="209"/>
                    </a:lnTo>
                    <a:lnTo>
                      <a:pt x="201" y="202"/>
                    </a:lnTo>
                    <a:lnTo>
                      <a:pt x="183" y="195"/>
                    </a:lnTo>
                    <a:lnTo>
                      <a:pt x="164" y="189"/>
                    </a:lnTo>
                    <a:lnTo>
                      <a:pt x="144" y="185"/>
                    </a:lnTo>
                    <a:lnTo>
                      <a:pt x="126" y="181"/>
                    </a:lnTo>
                    <a:lnTo>
                      <a:pt x="107" y="179"/>
                    </a:lnTo>
                    <a:lnTo>
                      <a:pt x="88" y="178"/>
                    </a:lnTo>
                    <a:lnTo>
                      <a:pt x="69" y="179"/>
                    </a:lnTo>
                    <a:lnTo>
                      <a:pt x="51" y="181"/>
                    </a:lnTo>
                    <a:lnTo>
                      <a:pt x="32" y="186"/>
                    </a:lnTo>
                    <a:lnTo>
                      <a:pt x="13" y="193"/>
                    </a:lnTo>
                    <a:lnTo>
                      <a:pt x="7" y="181"/>
                    </a:lnTo>
                    <a:lnTo>
                      <a:pt x="3" y="169"/>
                    </a:lnTo>
                    <a:lnTo>
                      <a:pt x="1" y="158"/>
                    </a:lnTo>
                    <a:lnTo>
                      <a:pt x="0" y="146"/>
                    </a:lnTo>
                    <a:lnTo>
                      <a:pt x="1" y="135"/>
                    </a:lnTo>
                    <a:lnTo>
                      <a:pt x="3" y="124"/>
                    </a:lnTo>
                    <a:lnTo>
                      <a:pt x="7" y="113"/>
                    </a:lnTo>
                    <a:lnTo>
                      <a:pt x="11" y="102"/>
                    </a:lnTo>
                    <a:lnTo>
                      <a:pt x="16" y="91"/>
                    </a:lnTo>
                    <a:lnTo>
                      <a:pt x="22" y="81"/>
                    </a:lnTo>
                    <a:lnTo>
                      <a:pt x="29" y="70"/>
                    </a:lnTo>
                    <a:lnTo>
                      <a:pt x="35" y="60"/>
                    </a:lnTo>
                    <a:lnTo>
                      <a:pt x="42" y="50"/>
                    </a:lnTo>
                    <a:lnTo>
                      <a:pt x="48" y="40"/>
                    </a:lnTo>
                    <a:lnTo>
                      <a:pt x="55" y="30"/>
                    </a:lnTo>
                    <a:lnTo>
                      <a:pt x="61" y="21"/>
                    </a:lnTo>
                    <a:lnTo>
                      <a:pt x="62" y="19"/>
                    </a:lnTo>
                    <a:lnTo>
                      <a:pt x="64" y="18"/>
                    </a:lnTo>
                    <a:lnTo>
                      <a:pt x="65" y="17"/>
                    </a:lnTo>
                    <a:lnTo>
                      <a:pt x="67" y="16"/>
                    </a:lnTo>
                    <a:lnTo>
                      <a:pt x="69" y="15"/>
                    </a:lnTo>
                    <a:lnTo>
                      <a:pt x="70" y="14"/>
                    </a:lnTo>
                    <a:lnTo>
                      <a:pt x="72" y="13"/>
                    </a:lnTo>
                    <a:lnTo>
                      <a:pt x="74" y="12"/>
                    </a:lnTo>
                    <a:lnTo>
                      <a:pt x="76" y="11"/>
                    </a:lnTo>
                    <a:lnTo>
                      <a:pt x="77" y="10"/>
                    </a:lnTo>
                    <a:lnTo>
                      <a:pt x="79" y="9"/>
                    </a:lnTo>
                    <a:lnTo>
                      <a:pt x="81" y="8"/>
                    </a:lnTo>
                    <a:lnTo>
                      <a:pt x="82" y="6"/>
                    </a:lnTo>
                    <a:lnTo>
                      <a:pt x="84" y="4"/>
                    </a:lnTo>
                    <a:lnTo>
                      <a:pt x="85" y="3"/>
                    </a:lnTo>
                    <a:lnTo>
                      <a:pt x="87" y="0"/>
                    </a:lnTo>
                    <a:lnTo>
                      <a:pt x="96" y="11"/>
                    </a:lnTo>
                    <a:lnTo>
                      <a:pt x="106" y="22"/>
                    </a:lnTo>
                    <a:lnTo>
                      <a:pt x="115" y="33"/>
                    </a:lnTo>
                    <a:lnTo>
                      <a:pt x="125" y="45"/>
                    </a:lnTo>
                    <a:lnTo>
                      <a:pt x="135" y="56"/>
                    </a:lnTo>
                    <a:lnTo>
                      <a:pt x="146" y="67"/>
                    </a:lnTo>
                    <a:lnTo>
                      <a:pt x="156" y="77"/>
                    </a:lnTo>
                    <a:lnTo>
                      <a:pt x="168" y="88"/>
                    </a:lnTo>
                    <a:lnTo>
                      <a:pt x="179" y="97"/>
                    </a:lnTo>
                    <a:lnTo>
                      <a:pt x="191" y="106"/>
                    </a:lnTo>
                    <a:lnTo>
                      <a:pt x="203" y="114"/>
                    </a:lnTo>
                    <a:lnTo>
                      <a:pt x="215" y="121"/>
                    </a:lnTo>
                    <a:lnTo>
                      <a:pt x="228" y="128"/>
                    </a:lnTo>
                    <a:lnTo>
                      <a:pt x="242" y="133"/>
                    </a:lnTo>
                    <a:lnTo>
                      <a:pt x="256" y="136"/>
                    </a:lnTo>
                    <a:lnTo>
                      <a:pt x="272" y="139"/>
                    </a:lnTo>
                    <a:lnTo>
                      <a:pt x="293" y="137"/>
                    </a:lnTo>
                    <a:lnTo>
                      <a:pt x="313" y="135"/>
                    </a:lnTo>
                    <a:lnTo>
                      <a:pt x="333" y="133"/>
                    </a:lnTo>
                    <a:lnTo>
                      <a:pt x="353" y="130"/>
                    </a:lnTo>
                    <a:lnTo>
                      <a:pt x="373" y="127"/>
                    </a:lnTo>
                    <a:lnTo>
                      <a:pt x="392" y="123"/>
                    </a:lnTo>
                    <a:lnTo>
                      <a:pt x="412" y="119"/>
                    </a:lnTo>
                    <a:lnTo>
                      <a:pt x="432" y="114"/>
                    </a:lnTo>
                    <a:lnTo>
                      <a:pt x="450" y="108"/>
                    </a:lnTo>
                    <a:lnTo>
                      <a:pt x="469" y="101"/>
                    </a:lnTo>
                    <a:lnTo>
                      <a:pt x="487" y="94"/>
                    </a:lnTo>
                    <a:lnTo>
                      <a:pt x="504" y="85"/>
                    </a:lnTo>
                    <a:lnTo>
                      <a:pt x="522" y="76"/>
                    </a:lnTo>
                    <a:lnTo>
                      <a:pt x="538" y="65"/>
                    </a:lnTo>
                    <a:lnTo>
                      <a:pt x="556" y="53"/>
                    </a:lnTo>
                    <a:lnTo>
                      <a:pt x="572" y="41"/>
                    </a:lnTo>
                    <a:lnTo>
                      <a:pt x="581" y="46"/>
                    </a:lnTo>
                    <a:lnTo>
                      <a:pt x="591" y="52"/>
                    </a:lnTo>
                    <a:lnTo>
                      <a:pt x="600" y="59"/>
                    </a:lnTo>
                    <a:lnTo>
                      <a:pt x="610" y="66"/>
                    </a:lnTo>
                    <a:lnTo>
                      <a:pt x="619" y="75"/>
                    </a:lnTo>
                    <a:lnTo>
                      <a:pt x="627" y="83"/>
                    </a:lnTo>
                    <a:lnTo>
                      <a:pt x="635" y="93"/>
                    </a:lnTo>
                    <a:lnTo>
                      <a:pt x="643" y="103"/>
                    </a:lnTo>
                    <a:lnTo>
                      <a:pt x="651" y="113"/>
                    </a:lnTo>
                    <a:lnTo>
                      <a:pt x="657" y="123"/>
                    </a:lnTo>
                    <a:lnTo>
                      <a:pt x="664" y="134"/>
                    </a:lnTo>
                    <a:lnTo>
                      <a:pt x="669" y="145"/>
                    </a:lnTo>
                    <a:lnTo>
                      <a:pt x="674" y="158"/>
                    </a:lnTo>
                    <a:lnTo>
                      <a:pt x="678" y="169"/>
                    </a:lnTo>
                    <a:lnTo>
                      <a:pt x="681" y="181"/>
                    </a:lnTo>
                    <a:lnTo>
                      <a:pt x="685" y="193"/>
                    </a:lnTo>
                    <a:lnTo>
                      <a:pt x="681" y="198"/>
                    </a:lnTo>
                    <a:lnTo>
                      <a:pt x="680" y="204"/>
                    </a:lnTo>
                    <a:lnTo>
                      <a:pt x="679" y="211"/>
                    </a:lnTo>
                    <a:lnTo>
                      <a:pt x="678" y="217"/>
                    </a:lnTo>
                    <a:lnTo>
                      <a:pt x="677" y="223"/>
                    </a:lnTo>
                    <a:lnTo>
                      <a:pt x="676" y="229"/>
                    </a:lnTo>
                    <a:lnTo>
                      <a:pt x="675" y="235"/>
                    </a:lnTo>
                    <a:lnTo>
                      <a:pt x="674" y="242"/>
                    </a:lnTo>
                    <a:lnTo>
                      <a:pt x="673" y="248"/>
                    </a:lnTo>
                    <a:lnTo>
                      <a:pt x="671" y="253"/>
                    </a:lnTo>
                    <a:lnTo>
                      <a:pt x="669" y="259"/>
                    </a:lnTo>
                    <a:lnTo>
                      <a:pt x="667" y="265"/>
                    </a:lnTo>
                    <a:lnTo>
                      <a:pt x="664" y="270"/>
                    </a:lnTo>
                    <a:lnTo>
                      <a:pt x="660" y="275"/>
                    </a:lnTo>
                    <a:lnTo>
                      <a:pt x="656" y="280"/>
                    </a:lnTo>
                    <a:lnTo>
                      <a:pt x="651" y="285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6" name="Freeform 1128"/>
              <p:cNvSpPr>
                <a:spLocks/>
              </p:cNvSpPr>
              <p:nvPr/>
            </p:nvSpPr>
            <p:spPr bwMode="auto">
              <a:xfrm>
                <a:off x="3230" y="2641"/>
                <a:ext cx="12" cy="10"/>
              </a:xfrm>
              <a:custGeom>
                <a:avLst/>
                <a:gdLst>
                  <a:gd name="T0" fmla="*/ 92 w 92"/>
                  <a:gd name="T1" fmla="*/ 85 h 85"/>
                  <a:gd name="T2" fmla="*/ 83 w 92"/>
                  <a:gd name="T3" fmla="*/ 83 h 85"/>
                  <a:gd name="T4" fmla="*/ 76 w 92"/>
                  <a:gd name="T5" fmla="*/ 80 h 85"/>
                  <a:gd name="T6" fmla="*/ 70 w 92"/>
                  <a:gd name="T7" fmla="*/ 75 h 85"/>
                  <a:gd name="T8" fmla="*/ 64 w 92"/>
                  <a:gd name="T9" fmla="*/ 70 h 85"/>
                  <a:gd name="T10" fmla="*/ 60 w 92"/>
                  <a:gd name="T11" fmla="*/ 64 h 85"/>
                  <a:gd name="T12" fmla="*/ 56 w 92"/>
                  <a:gd name="T13" fmla="*/ 57 h 85"/>
                  <a:gd name="T14" fmla="*/ 52 w 92"/>
                  <a:gd name="T15" fmla="*/ 50 h 85"/>
                  <a:gd name="T16" fmla="*/ 48 w 92"/>
                  <a:gd name="T17" fmla="*/ 42 h 85"/>
                  <a:gd name="T18" fmla="*/ 44 w 92"/>
                  <a:gd name="T19" fmla="*/ 35 h 85"/>
                  <a:gd name="T20" fmla="*/ 40 w 92"/>
                  <a:gd name="T21" fmla="*/ 28 h 85"/>
                  <a:gd name="T22" fmla="*/ 35 w 92"/>
                  <a:gd name="T23" fmla="*/ 21 h 85"/>
                  <a:gd name="T24" fmla="*/ 30 w 92"/>
                  <a:gd name="T25" fmla="*/ 15 h 85"/>
                  <a:gd name="T26" fmla="*/ 24 w 92"/>
                  <a:gd name="T27" fmla="*/ 9 h 85"/>
                  <a:gd name="T28" fmla="*/ 17 w 92"/>
                  <a:gd name="T29" fmla="*/ 5 h 85"/>
                  <a:gd name="T30" fmla="*/ 9 w 92"/>
                  <a:gd name="T31" fmla="*/ 1 h 85"/>
                  <a:gd name="T32" fmla="*/ 0 w 92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85">
                    <a:moveTo>
                      <a:pt x="92" y="85"/>
                    </a:moveTo>
                    <a:lnTo>
                      <a:pt x="83" y="83"/>
                    </a:lnTo>
                    <a:lnTo>
                      <a:pt x="76" y="80"/>
                    </a:lnTo>
                    <a:lnTo>
                      <a:pt x="70" y="75"/>
                    </a:lnTo>
                    <a:lnTo>
                      <a:pt x="64" y="70"/>
                    </a:lnTo>
                    <a:lnTo>
                      <a:pt x="60" y="64"/>
                    </a:lnTo>
                    <a:lnTo>
                      <a:pt x="56" y="57"/>
                    </a:lnTo>
                    <a:lnTo>
                      <a:pt x="52" y="50"/>
                    </a:lnTo>
                    <a:lnTo>
                      <a:pt x="48" y="42"/>
                    </a:lnTo>
                    <a:lnTo>
                      <a:pt x="44" y="35"/>
                    </a:lnTo>
                    <a:lnTo>
                      <a:pt x="40" y="28"/>
                    </a:lnTo>
                    <a:lnTo>
                      <a:pt x="35" y="21"/>
                    </a:lnTo>
                    <a:lnTo>
                      <a:pt x="30" y="15"/>
                    </a:lnTo>
                    <a:lnTo>
                      <a:pt x="24" y="9"/>
                    </a:lnTo>
                    <a:lnTo>
                      <a:pt x="17" y="5"/>
                    </a:lnTo>
                    <a:lnTo>
                      <a:pt x="9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7" name="Freeform 1129"/>
              <p:cNvSpPr>
                <a:spLocks/>
              </p:cNvSpPr>
              <p:nvPr/>
            </p:nvSpPr>
            <p:spPr bwMode="auto">
              <a:xfrm>
                <a:off x="3199" y="2641"/>
                <a:ext cx="31" cy="8"/>
              </a:xfrm>
              <a:custGeom>
                <a:avLst/>
                <a:gdLst>
                  <a:gd name="T0" fmla="*/ 246 w 246"/>
                  <a:gd name="T1" fmla="*/ 0 h 64"/>
                  <a:gd name="T2" fmla="*/ 228 w 246"/>
                  <a:gd name="T3" fmla="*/ 0 h 64"/>
                  <a:gd name="T4" fmla="*/ 212 w 246"/>
                  <a:gd name="T5" fmla="*/ 2 h 64"/>
                  <a:gd name="T6" fmla="*/ 197 w 246"/>
                  <a:gd name="T7" fmla="*/ 7 h 64"/>
                  <a:gd name="T8" fmla="*/ 182 w 246"/>
                  <a:gd name="T9" fmla="*/ 12 h 64"/>
                  <a:gd name="T10" fmla="*/ 168 w 246"/>
                  <a:gd name="T11" fmla="*/ 19 h 64"/>
                  <a:gd name="T12" fmla="*/ 154 w 246"/>
                  <a:gd name="T13" fmla="*/ 26 h 64"/>
                  <a:gd name="T14" fmla="*/ 140 w 246"/>
                  <a:gd name="T15" fmla="*/ 34 h 64"/>
                  <a:gd name="T16" fmla="*/ 126 w 246"/>
                  <a:gd name="T17" fmla="*/ 42 h 64"/>
                  <a:gd name="T18" fmla="*/ 112 w 246"/>
                  <a:gd name="T19" fmla="*/ 49 h 64"/>
                  <a:gd name="T20" fmla="*/ 97 w 246"/>
                  <a:gd name="T21" fmla="*/ 55 h 64"/>
                  <a:gd name="T22" fmla="*/ 82 w 246"/>
                  <a:gd name="T23" fmla="*/ 60 h 64"/>
                  <a:gd name="T24" fmla="*/ 67 w 246"/>
                  <a:gd name="T25" fmla="*/ 63 h 64"/>
                  <a:gd name="T26" fmla="*/ 51 w 246"/>
                  <a:gd name="T27" fmla="*/ 64 h 64"/>
                  <a:gd name="T28" fmla="*/ 35 w 246"/>
                  <a:gd name="T29" fmla="*/ 63 h 64"/>
                  <a:gd name="T30" fmla="*/ 18 w 246"/>
                  <a:gd name="T31" fmla="*/ 59 h 64"/>
                  <a:gd name="T32" fmla="*/ 0 w 246"/>
                  <a:gd name="T33" fmla="*/ 52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64">
                    <a:moveTo>
                      <a:pt x="246" y="0"/>
                    </a:moveTo>
                    <a:lnTo>
                      <a:pt x="228" y="0"/>
                    </a:lnTo>
                    <a:lnTo>
                      <a:pt x="212" y="2"/>
                    </a:lnTo>
                    <a:lnTo>
                      <a:pt x="197" y="7"/>
                    </a:lnTo>
                    <a:lnTo>
                      <a:pt x="182" y="12"/>
                    </a:lnTo>
                    <a:lnTo>
                      <a:pt x="168" y="19"/>
                    </a:lnTo>
                    <a:lnTo>
                      <a:pt x="154" y="26"/>
                    </a:lnTo>
                    <a:lnTo>
                      <a:pt x="140" y="34"/>
                    </a:lnTo>
                    <a:lnTo>
                      <a:pt x="126" y="42"/>
                    </a:lnTo>
                    <a:lnTo>
                      <a:pt x="112" y="49"/>
                    </a:lnTo>
                    <a:lnTo>
                      <a:pt x="97" y="55"/>
                    </a:lnTo>
                    <a:lnTo>
                      <a:pt x="82" y="60"/>
                    </a:lnTo>
                    <a:lnTo>
                      <a:pt x="67" y="63"/>
                    </a:lnTo>
                    <a:lnTo>
                      <a:pt x="51" y="64"/>
                    </a:lnTo>
                    <a:lnTo>
                      <a:pt x="35" y="63"/>
                    </a:lnTo>
                    <a:lnTo>
                      <a:pt x="18" y="59"/>
                    </a:lnTo>
                    <a:lnTo>
                      <a:pt x="0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8" name="Freeform 1130"/>
              <p:cNvSpPr>
                <a:spLocks/>
              </p:cNvSpPr>
              <p:nvPr/>
            </p:nvSpPr>
            <p:spPr bwMode="auto">
              <a:xfrm>
                <a:off x="3162" y="2638"/>
                <a:ext cx="37" cy="9"/>
              </a:xfrm>
              <a:custGeom>
                <a:avLst/>
                <a:gdLst>
                  <a:gd name="T0" fmla="*/ 300 w 300"/>
                  <a:gd name="T1" fmla="*/ 74 h 74"/>
                  <a:gd name="T2" fmla="*/ 281 w 300"/>
                  <a:gd name="T3" fmla="*/ 65 h 74"/>
                  <a:gd name="T4" fmla="*/ 262 w 300"/>
                  <a:gd name="T5" fmla="*/ 56 h 74"/>
                  <a:gd name="T6" fmla="*/ 244 w 300"/>
                  <a:gd name="T7" fmla="*/ 47 h 74"/>
                  <a:gd name="T8" fmla="*/ 226 w 300"/>
                  <a:gd name="T9" fmla="*/ 39 h 74"/>
                  <a:gd name="T10" fmla="*/ 207 w 300"/>
                  <a:gd name="T11" fmla="*/ 31 h 74"/>
                  <a:gd name="T12" fmla="*/ 188 w 300"/>
                  <a:gd name="T13" fmla="*/ 24 h 74"/>
                  <a:gd name="T14" fmla="*/ 170 w 300"/>
                  <a:gd name="T15" fmla="*/ 17 h 74"/>
                  <a:gd name="T16" fmla="*/ 151 w 300"/>
                  <a:gd name="T17" fmla="*/ 11 h 74"/>
                  <a:gd name="T18" fmla="*/ 131 w 300"/>
                  <a:gd name="T19" fmla="*/ 7 h 74"/>
                  <a:gd name="T20" fmla="*/ 113 w 300"/>
                  <a:gd name="T21" fmla="*/ 3 h 74"/>
                  <a:gd name="T22" fmla="*/ 94 w 300"/>
                  <a:gd name="T23" fmla="*/ 1 h 74"/>
                  <a:gd name="T24" fmla="*/ 75 w 300"/>
                  <a:gd name="T25" fmla="*/ 0 h 74"/>
                  <a:gd name="T26" fmla="*/ 56 w 300"/>
                  <a:gd name="T27" fmla="*/ 1 h 74"/>
                  <a:gd name="T28" fmla="*/ 38 w 300"/>
                  <a:gd name="T29" fmla="*/ 3 h 74"/>
                  <a:gd name="T30" fmla="*/ 19 w 300"/>
                  <a:gd name="T31" fmla="*/ 8 h 74"/>
                  <a:gd name="T32" fmla="*/ 0 w 300"/>
                  <a:gd name="T33" fmla="*/ 15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0" h="74">
                    <a:moveTo>
                      <a:pt x="300" y="74"/>
                    </a:moveTo>
                    <a:lnTo>
                      <a:pt x="281" y="65"/>
                    </a:lnTo>
                    <a:lnTo>
                      <a:pt x="262" y="56"/>
                    </a:lnTo>
                    <a:lnTo>
                      <a:pt x="244" y="47"/>
                    </a:lnTo>
                    <a:lnTo>
                      <a:pt x="226" y="39"/>
                    </a:lnTo>
                    <a:lnTo>
                      <a:pt x="207" y="31"/>
                    </a:lnTo>
                    <a:lnTo>
                      <a:pt x="188" y="24"/>
                    </a:lnTo>
                    <a:lnTo>
                      <a:pt x="170" y="17"/>
                    </a:lnTo>
                    <a:lnTo>
                      <a:pt x="151" y="11"/>
                    </a:lnTo>
                    <a:lnTo>
                      <a:pt x="131" y="7"/>
                    </a:lnTo>
                    <a:lnTo>
                      <a:pt x="113" y="3"/>
                    </a:lnTo>
                    <a:lnTo>
                      <a:pt x="94" y="1"/>
                    </a:lnTo>
                    <a:lnTo>
                      <a:pt x="75" y="0"/>
                    </a:lnTo>
                    <a:lnTo>
                      <a:pt x="56" y="1"/>
                    </a:lnTo>
                    <a:lnTo>
                      <a:pt x="38" y="3"/>
                    </a:lnTo>
                    <a:lnTo>
                      <a:pt x="19" y="8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59" name="Freeform 1131"/>
              <p:cNvSpPr>
                <a:spLocks/>
              </p:cNvSpPr>
              <p:nvPr/>
            </p:nvSpPr>
            <p:spPr bwMode="auto">
              <a:xfrm>
                <a:off x="3160" y="2618"/>
                <a:ext cx="8" cy="22"/>
              </a:xfrm>
              <a:custGeom>
                <a:avLst/>
                <a:gdLst>
                  <a:gd name="T0" fmla="*/ 13 w 61"/>
                  <a:gd name="T1" fmla="*/ 172 h 172"/>
                  <a:gd name="T2" fmla="*/ 7 w 61"/>
                  <a:gd name="T3" fmla="*/ 160 h 172"/>
                  <a:gd name="T4" fmla="*/ 3 w 61"/>
                  <a:gd name="T5" fmla="*/ 148 h 172"/>
                  <a:gd name="T6" fmla="*/ 1 w 61"/>
                  <a:gd name="T7" fmla="*/ 137 h 172"/>
                  <a:gd name="T8" fmla="*/ 0 w 61"/>
                  <a:gd name="T9" fmla="*/ 125 h 172"/>
                  <a:gd name="T10" fmla="*/ 1 w 61"/>
                  <a:gd name="T11" fmla="*/ 114 h 172"/>
                  <a:gd name="T12" fmla="*/ 3 w 61"/>
                  <a:gd name="T13" fmla="*/ 103 h 172"/>
                  <a:gd name="T14" fmla="*/ 7 w 61"/>
                  <a:gd name="T15" fmla="*/ 92 h 172"/>
                  <a:gd name="T16" fmla="*/ 11 w 61"/>
                  <a:gd name="T17" fmla="*/ 81 h 172"/>
                  <a:gd name="T18" fmla="*/ 16 w 61"/>
                  <a:gd name="T19" fmla="*/ 70 h 172"/>
                  <a:gd name="T20" fmla="*/ 22 w 61"/>
                  <a:gd name="T21" fmla="*/ 60 h 172"/>
                  <a:gd name="T22" fmla="*/ 29 w 61"/>
                  <a:gd name="T23" fmla="*/ 49 h 172"/>
                  <a:gd name="T24" fmla="*/ 35 w 61"/>
                  <a:gd name="T25" fmla="*/ 39 h 172"/>
                  <a:gd name="T26" fmla="*/ 42 w 61"/>
                  <a:gd name="T27" fmla="*/ 29 h 172"/>
                  <a:gd name="T28" fmla="*/ 48 w 61"/>
                  <a:gd name="T29" fmla="*/ 19 h 172"/>
                  <a:gd name="T30" fmla="*/ 55 w 61"/>
                  <a:gd name="T31" fmla="*/ 9 h 172"/>
                  <a:gd name="T32" fmla="*/ 61 w 61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72">
                    <a:moveTo>
                      <a:pt x="13" y="172"/>
                    </a:moveTo>
                    <a:lnTo>
                      <a:pt x="7" y="160"/>
                    </a:lnTo>
                    <a:lnTo>
                      <a:pt x="3" y="148"/>
                    </a:lnTo>
                    <a:lnTo>
                      <a:pt x="1" y="137"/>
                    </a:lnTo>
                    <a:lnTo>
                      <a:pt x="0" y="125"/>
                    </a:lnTo>
                    <a:lnTo>
                      <a:pt x="1" y="114"/>
                    </a:lnTo>
                    <a:lnTo>
                      <a:pt x="3" y="103"/>
                    </a:lnTo>
                    <a:lnTo>
                      <a:pt x="7" y="92"/>
                    </a:lnTo>
                    <a:lnTo>
                      <a:pt x="11" y="81"/>
                    </a:lnTo>
                    <a:lnTo>
                      <a:pt x="16" y="70"/>
                    </a:lnTo>
                    <a:lnTo>
                      <a:pt x="22" y="60"/>
                    </a:lnTo>
                    <a:lnTo>
                      <a:pt x="29" y="49"/>
                    </a:lnTo>
                    <a:lnTo>
                      <a:pt x="35" y="39"/>
                    </a:lnTo>
                    <a:lnTo>
                      <a:pt x="42" y="29"/>
                    </a:lnTo>
                    <a:lnTo>
                      <a:pt x="48" y="19"/>
                    </a:lnTo>
                    <a:lnTo>
                      <a:pt x="55" y="9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0" name="Freeform 1132"/>
              <p:cNvSpPr>
                <a:spLocks/>
              </p:cNvSpPr>
              <p:nvPr/>
            </p:nvSpPr>
            <p:spPr bwMode="auto">
              <a:xfrm>
                <a:off x="3168" y="2616"/>
                <a:ext cx="3" cy="2"/>
              </a:xfrm>
              <a:custGeom>
                <a:avLst/>
                <a:gdLst>
                  <a:gd name="T0" fmla="*/ 0 w 26"/>
                  <a:gd name="T1" fmla="*/ 21 h 21"/>
                  <a:gd name="T2" fmla="*/ 1 w 26"/>
                  <a:gd name="T3" fmla="*/ 19 h 21"/>
                  <a:gd name="T4" fmla="*/ 3 w 26"/>
                  <a:gd name="T5" fmla="*/ 18 h 21"/>
                  <a:gd name="T6" fmla="*/ 4 w 26"/>
                  <a:gd name="T7" fmla="*/ 17 h 21"/>
                  <a:gd name="T8" fmla="*/ 6 w 26"/>
                  <a:gd name="T9" fmla="*/ 16 h 21"/>
                  <a:gd name="T10" fmla="*/ 8 w 26"/>
                  <a:gd name="T11" fmla="*/ 15 h 21"/>
                  <a:gd name="T12" fmla="*/ 9 w 26"/>
                  <a:gd name="T13" fmla="*/ 14 h 21"/>
                  <a:gd name="T14" fmla="*/ 11 w 26"/>
                  <a:gd name="T15" fmla="*/ 13 h 21"/>
                  <a:gd name="T16" fmla="*/ 13 w 26"/>
                  <a:gd name="T17" fmla="*/ 12 h 21"/>
                  <a:gd name="T18" fmla="*/ 15 w 26"/>
                  <a:gd name="T19" fmla="*/ 11 h 21"/>
                  <a:gd name="T20" fmla="*/ 16 w 26"/>
                  <a:gd name="T21" fmla="*/ 10 h 21"/>
                  <a:gd name="T22" fmla="*/ 18 w 26"/>
                  <a:gd name="T23" fmla="*/ 9 h 21"/>
                  <a:gd name="T24" fmla="*/ 20 w 26"/>
                  <a:gd name="T25" fmla="*/ 8 h 21"/>
                  <a:gd name="T26" fmla="*/ 21 w 26"/>
                  <a:gd name="T27" fmla="*/ 6 h 21"/>
                  <a:gd name="T28" fmla="*/ 23 w 26"/>
                  <a:gd name="T29" fmla="*/ 4 h 21"/>
                  <a:gd name="T30" fmla="*/ 24 w 26"/>
                  <a:gd name="T31" fmla="*/ 3 h 21"/>
                  <a:gd name="T32" fmla="*/ 26 w 2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0" y="21"/>
                    </a:moveTo>
                    <a:lnTo>
                      <a:pt x="1" y="19"/>
                    </a:lnTo>
                    <a:lnTo>
                      <a:pt x="3" y="18"/>
                    </a:lnTo>
                    <a:lnTo>
                      <a:pt x="4" y="17"/>
                    </a:lnTo>
                    <a:lnTo>
                      <a:pt x="6" y="16"/>
                    </a:lnTo>
                    <a:lnTo>
                      <a:pt x="8" y="15"/>
                    </a:lnTo>
                    <a:lnTo>
                      <a:pt x="9" y="14"/>
                    </a:lnTo>
                    <a:lnTo>
                      <a:pt x="11" y="13"/>
                    </a:lnTo>
                    <a:lnTo>
                      <a:pt x="13" y="12"/>
                    </a:lnTo>
                    <a:lnTo>
                      <a:pt x="15" y="11"/>
                    </a:lnTo>
                    <a:lnTo>
                      <a:pt x="16" y="10"/>
                    </a:lnTo>
                    <a:lnTo>
                      <a:pt x="18" y="9"/>
                    </a:lnTo>
                    <a:lnTo>
                      <a:pt x="20" y="8"/>
                    </a:lnTo>
                    <a:lnTo>
                      <a:pt x="21" y="6"/>
                    </a:lnTo>
                    <a:lnTo>
                      <a:pt x="23" y="4"/>
                    </a:lnTo>
                    <a:lnTo>
                      <a:pt x="24" y="3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1" name="Freeform 1133"/>
              <p:cNvSpPr>
                <a:spLocks/>
              </p:cNvSpPr>
              <p:nvPr/>
            </p:nvSpPr>
            <p:spPr bwMode="auto">
              <a:xfrm>
                <a:off x="3171" y="2616"/>
                <a:ext cx="23" cy="17"/>
              </a:xfrm>
              <a:custGeom>
                <a:avLst/>
                <a:gdLst>
                  <a:gd name="T0" fmla="*/ 0 w 185"/>
                  <a:gd name="T1" fmla="*/ 0 h 139"/>
                  <a:gd name="T2" fmla="*/ 9 w 185"/>
                  <a:gd name="T3" fmla="*/ 11 h 139"/>
                  <a:gd name="T4" fmla="*/ 19 w 185"/>
                  <a:gd name="T5" fmla="*/ 22 h 139"/>
                  <a:gd name="T6" fmla="*/ 28 w 185"/>
                  <a:gd name="T7" fmla="*/ 33 h 139"/>
                  <a:gd name="T8" fmla="*/ 38 w 185"/>
                  <a:gd name="T9" fmla="*/ 45 h 139"/>
                  <a:gd name="T10" fmla="*/ 48 w 185"/>
                  <a:gd name="T11" fmla="*/ 56 h 139"/>
                  <a:gd name="T12" fmla="*/ 59 w 185"/>
                  <a:gd name="T13" fmla="*/ 67 h 139"/>
                  <a:gd name="T14" fmla="*/ 69 w 185"/>
                  <a:gd name="T15" fmla="*/ 77 h 139"/>
                  <a:gd name="T16" fmla="*/ 81 w 185"/>
                  <a:gd name="T17" fmla="*/ 88 h 139"/>
                  <a:gd name="T18" fmla="*/ 92 w 185"/>
                  <a:gd name="T19" fmla="*/ 97 h 139"/>
                  <a:gd name="T20" fmla="*/ 104 w 185"/>
                  <a:gd name="T21" fmla="*/ 106 h 139"/>
                  <a:gd name="T22" fmla="*/ 116 w 185"/>
                  <a:gd name="T23" fmla="*/ 114 h 139"/>
                  <a:gd name="T24" fmla="*/ 128 w 185"/>
                  <a:gd name="T25" fmla="*/ 121 h 139"/>
                  <a:gd name="T26" fmla="*/ 141 w 185"/>
                  <a:gd name="T27" fmla="*/ 128 h 139"/>
                  <a:gd name="T28" fmla="*/ 155 w 185"/>
                  <a:gd name="T29" fmla="*/ 133 h 139"/>
                  <a:gd name="T30" fmla="*/ 169 w 185"/>
                  <a:gd name="T31" fmla="*/ 136 h 139"/>
                  <a:gd name="T32" fmla="*/ 185 w 185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139">
                    <a:moveTo>
                      <a:pt x="0" y="0"/>
                    </a:moveTo>
                    <a:lnTo>
                      <a:pt x="9" y="11"/>
                    </a:lnTo>
                    <a:lnTo>
                      <a:pt x="19" y="22"/>
                    </a:lnTo>
                    <a:lnTo>
                      <a:pt x="28" y="33"/>
                    </a:lnTo>
                    <a:lnTo>
                      <a:pt x="38" y="45"/>
                    </a:lnTo>
                    <a:lnTo>
                      <a:pt x="48" y="56"/>
                    </a:lnTo>
                    <a:lnTo>
                      <a:pt x="59" y="67"/>
                    </a:lnTo>
                    <a:lnTo>
                      <a:pt x="69" y="77"/>
                    </a:lnTo>
                    <a:lnTo>
                      <a:pt x="81" y="88"/>
                    </a:lnTo>
                    <a:lnTo>
                      <a:pt x="92" y="97"/>
                    </a:lnTo>
                    <a:lnTo>
                      <a:pt x="104" y="106"/>
                    </a:lnTo>
                    <a:lnTo>
                      <a:pt x="116" y="114"/>
                    </a:lnTo>
                    <a:lnTo>
                      <a:pt x="128" y="121"/>
                    </a:lnTo>
                    <a:lnTo>
                      <a:pt x="141" y="128"/>
                    </a:lnTo>
                    <a:lnTo>
                      <a:pt x="155" y="133"/>
                    </a:lnTo>
                    <a:lnTo>
                      <a:pt x="169" y="136"/>
                    </a:lnTo>
                    <a:lnTo>
                      <a:pt x="185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2" name="Freeform 1134"/>
              <p:cNvSpPr>
                <a:spLocks/>
              </p:cNvSpPr>
              <p:nvPr/>
            </p:nvSpPr>
            <p:spPr bwMode="auto">
              <a:xfrm>
                <a:off x="3194" y="2621"/>
                <a:ext cx="38" cy="12"/>
              </a:xfrm>
              <a:custGeom>
                <a:avLst/>
                <a:gdLst>
                  <a:gd name="T0" fmla="*/ 0 w 300"/>
                  <a:gd name="T1" fmla="*/ 98 h 98"/>
                  <a:gd name="T2" fmla="*/ 21 w 300"/>
                  <a:gd name="T3" fmla="*/ 96 h 98"/>
                  <a:gd name="T4" fmla="*/ 41 w 300"/>
                  <a:gd name="T5" fmla="*/ 94 h 98"/>
                  <a:gd name="T6" fmla="*/ 61 w 300"/>
                  <a:gd name="T7" fmla="*/ 92 h 98"/>
                  <a:gd name="T8" fmla="*/ 81 w 300"/>
                  <a:gd name="T9" fmla="*/ 89 h 98"/>
                  <a:gd name="T10" fmla="*/ 101 w 300"/>
                  <a:gd name="T11" fmla="*/ 86 h 98"/>
                  <a:gd name="T12" fmla="*/ 120 w 300"/>
                  <a:gd name="T13" fmla="*/ 82 h 98"/>
                  <a:gd name="T14" fmla="*/ 140 w 300"/>
                  <a:gd name="T15" fmla="*/ 78 h 98"/>
                  <a:gd name="T16" fmla="*/ 160 w 300"/>
                  <a:gd name="T17" fmla="*/ 73 h 98"/>
                  <a:gd name="T18" fmla="*/ 178 w 300"/>
                  <a:gd name="T19" fmla="*/ 67 h 98"/>
                  <a:gd name="T20" fmla="*/ 197 w 300"/>
                  <a:gd name="T21" fmla="*/ 60 h 98"/>
                  <a:gd name="T22" fmla="*/ 215 w 300"/>
                  <a:gd name="T23" fmla="*/ 53 h 98"/>
                  <a:gd name="T24" fmla="*/ 232 w 300"/>
                  <a:gd name="T25" fmla="*/ 44 h 98"/>
                  <a:gd name="T26" fmla="*/ 250 w 300"/>
                  <a:gd name="T27" fmla="*/ 35 h 98"/>
                  <a:gd name="T28" fmla="*/ 266 w 300"/>
                  <a:gd name="T29" fmla="*/ 24 h 98"/>
                  <a:gd name="T30" fmla="*/ 284 w 300"/>
                  <a:gd name="T31" fmla="*/ 12 h 98"/>
                  <a:gd name="T32" fmla="*/ 300 w 300"/>
                  <a:gd name="T3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0" h="98">
                    <a:moveTo>
                      <a:pt x="0" y="98"/>
                    </a:moveTo>
                    <a:lnTo>
                      <a:pt x="21" y="96"/>
                    </a:lnTo>
                    <a:lnTo>
                      <a:pt x="41" y="94"/>
                    </a:lnTo>
                    <a:lnTo>
                      <a:pt x="61" y="92"/>
                    </a:lnTo>
                    <a:lnTo>
                      <a:pt x="81" y="89"/>
                    </a:lnTo>
                    <a:lnTo>
                      <a:pt x="101" y="86"/>
                    </a:lnTo>
                    <a:lnTo>
                      <a:pt x="120" y="82"/>
                    </a:lnTo>
                    <a:lnTo>
                      <a:pt x="140" y="78"/>
                    </a:lnTo>
                    <a:lnTo>
                      <a:pt x="160" y="73"/>
                    </a:lnTo>
                    <a:lnTo>
                      <a:pt x="178" y="67"/>
                    </a:lnTo>
                    <a:lnTo>
                      <a:pt x="197" y="60"/>
                    </a:lnTo>
                    <a:lnTo>
                      <a:pt x="215" y="53"/>
                    </a:lnTo>
                    <a:lnTo>
                      <a:pt x="232" y="44"/>
                    </a:lnTo>
                    <a:lnTo>
                      <a:pt x="250" y="35"/>
                    </a:lnTo>
                    <a:lnTo>
                      <a:pt x="266" y="24"/>
                    </a:lnTo>
                    <a:lnTo>
                      <a:pt x="284" y="12"/>
                    </a:lnTo>
                    <a:lnTo>
                      <a:pt x="3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3" name="Freeform 1135"/>
              <p:cNvSpPr>
                <a:spLocks/>
              </p:cNvSpPr>
              <p:nvPr/>
            </p:nvSpPr>
            <p:spPr bwMode="auto">
              <a:xfrm>
                <a:off x="3232" y="2621"/>
                <a:ext cx="14" cy="19"/>
              </a:xfrm>
              <a:custGeom>
                <a:avLst/>
                <a:gdLst>
                  <a:gd name="T0" fmla="*/ 0 w 113"/>
                  <a:gd name="T1" fmla="*/ 0 h 152"/>
                  <a:gd name="T2" fmla="*/ 9 w 113"/>
                  <a:gd name="T3" fmla="*/ 5 h 152"/>
                  <a:gd name="T4" fmla="*/ 19 w 113"/>
                  <a:gd name="T5" fmla="*/ 11 h 152"/>
                  <a:gd name="T6" fmla="*/ 28 w 113"/>
                  <a:gd name="T7" fmla="*/ 18 h 152"/>
                  <a:gd name="T8" fmla="*/ 38 w 113"/>
                  <a:gd name="T9" fmla="*/ 25 h 152"/>
                  <a:gd name="T10" fmla="*/ 47 w 113"/>
                  <a:gd name="T11" fmla="*/ 34 h 152"/>
                  <a:gd name="T12" fmla="*/ 55 w 113"/>
                  <a:gd name="T13" fmla="*/ 42 h 152"/>
                  <a:gd name="T14" fmla="*/ 63 w 113"/>
                  <a:gd name="T15" fmla="*/ 52 h 152"/>
                  <a:gd name="T16" fmla="*/ 71 w 113"/>
                  <a:gd name="T17" fmla="*/ 62 h 152"/>
                  <a:gd name="T18" fmla="*/ 79 w 113"/>
                  <a:gd name="T19" fmla="*/ 72 h 152"/>
                  <a:gd name="T20" fmla="*/ 85 w 113"/>
                  <a:gd name="T21" fmla="*/ 82 h 152"/>
                  <a:gd name="T22" fmla="*/ 92 w 113"/>
                  <a:gd name="T23" fmla="*/ 93 h 152"/>
                  <a:gd name="T24" fmla="*/ 97 w 113"/>
                  <a:gd name="T25" fmla="*/ 104 h 152"/>
                  <a:gd name="T26" fmla="*/ 102 w 113"/>
                  <a:gd name="T27" fmla="*/ 117 h 152"/>
                  <a:gd name="T28" fmla="*/ 106 w 113"/>
                  <a:gd name="T29" fmla="*/ 128 h 152"/>
                  <a:gd name="T30" fmla="*/ 109 w 113"/>
                  <a:gd name="T31" fmla="*/ 140 h 152"/>
                  <a:gd name="T32" fmla="*/ 113 w 113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2">
                    <a:moveTo>
                      <a:pt x="0" y="0"/>
                    </a:moveTo>
                    <a:lnTo>
                      <a:pt x="9" y="5"/>
                    </a:lnTo>
                    <a:lnTo>
                      <a:pt x="19" y="11"/>
                    </a:lnTo>
                    <a:lnTo>
                      <a:pt x="28" y="18"/>
                    </a:lnTo>
                    <a:lnTo>
                      <a:pt x="38" y="25"/>
                    </a:lnTo>
                    <a:lnTo>
                      <a:pt x="47" y="34"/>
                    </a:lnTo>
                    <a:lnTo>
                      <a:pt x="55" y="42"/>
                    </a:lnTo>
                    <a:lnTo>
                      <a:pt x="63" y="52"/>
                    </a:lnTo>
                    <a:lnTo>
                      <a:pt x="71" y="62"/>
                    </a:lnTo>
                    <a:lnTo>
                      <a:pt x="79" y="72"/>
                    </a:lnTo>
                    <a:lnTo>
                      <a:pt x="85" y="82"/>
                    </a:lnTo>
                    <a:lnTo>
                      <a:pt x="92" y="93"/>
                    </a:lnTo>
                    <a:lnTo>
                      <a:pt x="97" y="104"/>
                    </a:lnTo>
                    <a:lnTo>
                      <a:pt x="102" y="117"/>
                    </a:lnTo>
                    <a:lnTo>
                      <a:pt x="106" y="128"/>
                    </a:lnTo>
                    <a:lnTo>
                      <a:pt x="109" y="140"/>
                    </a:lnTo>
                    <a:lnTo>
                      <a:pt x="113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4" name="Freeform 1136"/>
              <p:cNvSpPr>
                <a:spLocks/>
              </p:cNvSpPr>
              <p:nvPr/>
            </p:nvSpPr>
            <p:spPr bwMode="auto">
              <a:xfrm>
                <a:off x="3242" y="2640"/>
                <a:ext cx="4" cy="11"/>
              </a:xfrm>
              <a:custGeom>
                <a:avLst/>
                <a:gdLst>
                  <a:gd name="T0" fmla="*/ 34 w 34"/>
                  <a:gd name="T1" fmla="*/ 0 h 92"/>
                  <a:gd name="T2" fmla="*/ 30 w 34"/>
                  <a:gd name="T3" fmla="*/ 5 h 92"/>
                  <a:gd name="T4" fmla="*/ 29 w 34"/>
                  <a:gd name="T5" fmla="*/ 11 h 92"/>
                  <a:gd name="T6" fmla="*/ 28 w 34"/>
                  <a:gd name="T7" fmla="*/ 18 h 92"/>
                  <a:gd name="T8" fmla="*/ 27 w 34"/>
                  <a:gd name="T9" fmla="*/ 24 h 92"/>
                  <a:gd name="T10" fmla="*/ 26 w 34"/>
                  <a:gd name="T11" fmla="*/ 30 h 92"/>
                  <a:gd name="T12" fmla="*/ 25 w 34"/>
                  <a:gd name="T13" fmla="*/ 36 h 92"/>
                  <a:gd name="T14" fmla="*/ 24 w 34"/>
                  <a:gd name="T15" fmla="*/ 42 h 92"/>
                  <a:gd name="T16" fmla="*/ 23 w 34"/>
                  <a:gd name="T17" fmla="*/ 49 h 92"/>
                  <a:gd name="T18" fmla="*/ 22 w 34"/>
                  <a:gd name="T19" fmla="*/ 55 h 92"/>
                  <a:gd name="T20" fmla="*/ 20 w 34"/>
                  <a:gd name="T21" fmla="*/ 60 h 92"/>
                  <a:gd name="T22" fmla="*/ 18 w 34"/>
                  <a:gd name="T23" fmla="*/ 66 h 92"/>
                  <a:gd name="T24" fmla="*/ 16 w 34"/>
                  <a:gd name="T25" fmla="*/ 72 h 92"/>
                  <a:gd name="T26" fmla="*/ 13 w 34"/>
                  <a:gd name="T27" fmla="*/ 77 h 92"/>
                  <a:gd name="T28" fmla="*/ 9 w 34"/>
                  <a:gd name="T29" fmla="*/ 82 h 92"/>
                  <a:gd name="T30" fmla="*/ 5 w 34"/>
                  <a:gd name="T31" fmla="*/ 87 h 92"/>
                  <a:gd name="T32" fmla="*/ 0 w 34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92">
                    <a:moveTo>
                      <a:pt x="34" y="0"/>
                    </a:moveTo>
                    <a:lnTo>
                      <a:pt x="30" y="5"/>
                    </a:lnTo>
                    <a:lnTo>
                      <a:pt x="29" y="11"/>
                    </a:lnTo>
                    <a:lnTo>
                      <a:pt x="28" y="18"/>
                    </a:lnTo>
                    <a:lnTo>
                      <a:pt x="27" y="24"/>
                    </a:lnTo>
                    <a:lnTo>
                      <a:pt x="26" y="30"/>
                    </a:lnTo>
                    <a:lnTo>
                      <a:pt x="25" y="36"/>
                    </a:lnTo>
                    <a:lnTo>
                      <a:pt x="24" y="42"/>
                    </a:lnTo>
                    <a:lnTo>
                      <a:pt x="23" y="49"/>
                    </a:lnTo>
                    <a:lnTo>
                      <a:pt x="22" y="55"/>
                    </a:lnTo>
                    <a:lnTo>
                      <a:pt x="20" y="60"/>
                    </a:lnTo>
                    <a:lnTo>
                      <a:pt x="18" y="66"/>
                    </a:lnTo>
                    <a:lnTo>
                      <a:pt x="16" y="72"/>
                    </a:lnTo>
                    <a:lnTo>
                      <a:pt x="13" y="77"/>
                    </a:lnTo>
                    <a:lnTo>
                      <a:pt x="9" y="82"/>
                    </a:lnTo>
                    <a:lnTo>
                      <a:pt x="5" y="87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5" name="Freeform 1137"/>
              <p:cNvSpPr>
                <a:spLocks/>
              </p:cNvSpPr>
              <p:nvPr/>
            </p:nvSpPr>
            <p:spPr bwMode="auto">
              <a:xfrm>
                <a:off x="3088" y="3220"/>
                <a:ext cx="157" cy="363"/>
              </a:xfrm>
              <a:custGeom>
                <a:avLst/>
                <a:gdLst>
                  <a:gd name="T0" fmla="*/ 562 w 1254"/>
                  <a:gd name="T1" fmla="*/ 940 h 2899"/>
                  <a:gd name="T2" fmla="*/ 523 w 1254"/>
                  <a:gd name="T3" fmla="*/ 985 h 2899"/>
                  <a:gd name="T4" fmla="*/ 504 w 1254"/>
                  <a:gd name="T5" fmla="*/ 1044 h 2899"/>
                  <a:gd name="T6" fmla="*/ 497 w 1254"/>
                  <a:gd name="T7" fmla="*/ 1106 h 2899"/>
                  <a:gd name="T8" fmla="*/ 492 w 1254"/>
                  <a:gd name="T9" fmla="*/ 1168 h 2899"/>
                  <a:gd name="T10" fmla="*/ 489 w 1254"/>
                  <a:gd name="T11" fmla="*/ 1222 h 2899"/>
                  <a:gd name="T12" fmla="*/ 489 w 1254"/>
                  <a:gd name="T13" fmla="*/ 1266 h 2899"/>
                  <a:gd name="T14" fmla="*/ 477 w 1254"/>
                  <a:gd name="T15" fmla="*/ 1309 h 2899"/>
                  <a:gd name="T16" fmla="*/ 457 w 1254"/>
                  <a:gd name="T17" fmla="*/ 1353 h 2899"/>
                  <a:gd name="T18" fmla="*/ 439 w 1254"/>
                  <a:gd name="T19" fmla="*/ 1398 h 2899"/>
                  <a:gd name="T20" fmla="*/ 431 w 1254"/>
                  <a:gd name="T21" fmla="*/ 1445 h 2899"/>
                  <a:gd name="T22" fmla="*/ 403 w 1254"/>
                  <a:gd name="T23" fmla="*/ 1595 h 2899"/>
                  <a:gd name="T24" fmla="*/ 380 w 1254"/>
                  <a:gd name="T25" fmla="*/ 1750 h 2899"/>
                  <a:gd name="T26" fmla="*/ 363 w 1254"/>
                  <a:gd name="T27" fmla="*/ 1907 h 2899"/>
                  <a:gd name="T28" fmla="*/ 357 w 1254"/>
                  <a:gd name="T29" fmla="*/ 2063 h 2899"/>
                  <a:gd name="T30" fmla="*/ 365 w 1254"/>
                  <a:gd name="T31" fmla="*/ 2217 h 2899"/>
                  <a:gd name="T32" fmla="*/ 370 w 1254"/>
                  <a:gd name="T33" fmla="*/ 2353 h 2899"/>
                  <a:gd name="T34" fmla="*/ 365 w 1254"/>
                  <a:gd name="T35" fmla="*/ 2473 h 2899"/>
                  <a:gd name="T36" fmla="*/ 359 w 1254"/>
                  <a:gd name="T37" fmla="*/ 2585 h 2899"/>
                  <a:gd name="T38" fmla="*/ 350 w 1254"/>
                  <a:gd name="T39" fmla="*/ 2697 h 2899"/>
                  <a:gd name="T40" fmla="*/ 338 w 1254"/>
                  <a:gd name="T41" fmla="*/ 2813 h 2899"/>
                  <a:gd name="T42" fmla="*/ 312 w 1254"/>
                  <a:gd name="T43" fmla="*/ 2894 h 2899"/>
                  <a:gd name="T44" fmla="*/ 254 w 1254"/>
                  <a:gd name="T45" fmla="*/ 2892 h 2899"/>
                  <a:gd name="T46" fmla="*/ 191 w 1254"/>
                  <a:gd name="T47" fmla="*/ 2894 h 2899"/>
                  <a:gd name="T48" fmla="*/ 127 w 1254"/>
                  <a:gd name="T49" fmla="*/ 2897 h 2899"/>
                  <a:gd name="T50" fmla="*/ 61 w 1254"/>
                  <a:gd name="T51" fmla="*/ 2899 h 2899"/>
                  <a:gd name="T52" fmla="*/ 0 w 1254"/>
                  <a:gd name="T53" fmla="*/ 2897 h 2899"/>
                  <a:gd name="T54" fmla="*/ 27 w 1254"/>
                  <a:gd name="T55" fmla="*/ 2684 h 2899"/>
                  <a:gd name="T56" fmla="*/ 41 w 1254"/>
                  <a:gd name="T57" fmla="*/ 2466 h 2899"/>
                  <a:gd name="T58" fmla="*/ 45 w 1254"/>
                  <a:gd name="T59" fmla="*/ 2247 h 2899"/>
                  <a:gd name="T60" fmla="*/ 45 w 1254"/>
                  <a:gd name="T61" fmla="*/ 2027 h 2899"/>
                  <a:gd name="T62" fmla="*/ 45 w 1254"/>
                  <a:gd name="T63" fmla="*/ 1809 h 2899"/>
                  <a:gd name="T64" fmla="*/ 55 w 1254"/>
                  <a:gd name="T65" fmla="*/ 1637 h 2899"/>
                  <a:gd name="T66" fmla="*/ 68 w 1254"/>
                  <a:gd name="T67" fmla="*/ 1484 h 2899"/>
                  <a:gd name="T68" fmla="*/ 87 w 1254"/>
                  <a:gd name="T69" fmla="*/ 1331 h 2899"/>
                  <a:gd name="T70" fmla="*/ 116 w 1254"/>
                  <a:gd name="T71" fmla="*/ 1182 h 2899"/>
                  <a:gd name="T72" fmla="*/ 165 w 1254"/>
                  <a:gd name="T73" fmla="*/ 1041 h 2899"/>
                  <a:gd name="T74" fmla="*/ 228 w 1254"/>
                  <a:gd name="T75" fmla="*/ 882 h 2899"/>
                  <a:gd name="T76" fmla="*/ 312 w 1254"/>
                  <a:gd name="T77" fmla="*/ 683 h 2899"/>
                  <a:gd name="T78" fmla="*/ 439 w 1254"/>
                  <a:gd name="T79" fmla="*/ 506 h 2899"/>
                  <a:gd name="T80" fmla="*/ 589 w 1254"/>
                  <a:gd name="T81" fmla="*/ 339 h 2899"/>
                  <a:gd name="T82" fmla="*/ 744 w 1254"/>
                  <a:gd name="T83" fmla="*/ 174 h 2899"/>
                  <a:gd name="T84" fmla="*/ 883 w 1254"/>
                  <a:gd name="T85" fmla="*/ 0 h 2899"/>
                  <a:gd name="T86" fmla="*/ 958 w 1254"/>
                  <a:gd name="T87" fmla="*/ 1 h 2899"/>
                  <a:gd name="T88" fmla="*/ 1032 w 1254"/>
                  <a:gd name="T89" fmla="*/ 8 h 2899"/>
                  <a:gd name="T90" fmla="*/ 1103 w 1254"/>
                  <a:gd name="T91" fmla="*/ 21 h 2899"/>
                  <a:gd name="T92" fmla="*/ 1171 w 1254"/>
                  <a:gd name="T93" fmla="*/ 44 h 2899"/>
                  <a:gd name="T94" fmla="*/ 1234 w 1254"/>
                  <a:gd name="T95" fmla="*/ 77 h 2899"/>
                  <a:gd name="T96" fmla="*/ 1174 w 1254"/>
                  <a:gd name="T97" fmla="*/ 193 h 2899"/>
                  <a:gd name="T98" fmla="*/ 1053 w 1254"/>
                  <a:gd name="T99" fmla="*/ 348 h 2899"/>
                  <a:gd name="T100" fmla="*/ 933 w 1254"/>
                  <a:gd name="T101" fmla="*/ 505 h 2899"/>
                  <a:gd name="T102" fmla="*/ 812 w 1254"/>
                  <a:gd name="T103" fmla="*/ 663 h 2899"/>
                  <a:gd name="T104" fmla="*/ 688 w 1254"/>
                  <a:gd name="T105" fmla="*/ 819 h 2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254" h="2899">
                    <a:moveTo>
                      <a:pt x="605" y="921"/>
                    </a:moveTo>
                    <a:lnTo>
                      <a:pt x="581" y="929"/>
                    </a:lnTo>
                    <a:lnTo>
                      <a:pt x="562" y="940"/>
                    </a:lnTo>
                    <a:lnTo>
                      <a:pt x="546" y="954"/>
                    </a:lnTo>
                    <a:lnTo>
                      <a:pt x="533" y="969"/>
                    </a:lnTo>
                    <a:lnTo>
                      <a:pt x="523" y="985"/>
                    </a:lnTo>
                    <a:lnTo>
                      <a:pt x="515" y="1003"/>
                    </a:lnTo>
                    <a:lnTo>
                      <a:pt x="509" y="1023"/>
                    </a:lnTo>
                    <a:lnTo>
                      <a:pt x="504" y="1044"/>
                    </a:lnTo>
                    <a:lnTo>
                      <a:pt x="501" y="1064"/>
                    </a:lnTo>
                    <a:lnTo>
                      <a:pt x="499" y="1085"/>
                    </a:lnTo>
                    <a:lnTo>
                      <a:pt x="497" y="1106"/>
                    </a:lnTo>
                    <a:lnTo>
                      <a:pt x="496" y="1128"/>
                    </a:lnTo>
                    <a:lnTo>
                      <a:pt x="494" y="1148"/>
                    </a:lnTo>
                    <a:lnTo>
                      <a:pt x="492" y="1168"/>
                    </a:lnTo>
                    <a:lnTo>
                      <a:pt x="489" y="1188"/>
                    </a:lnTo>
                    <a:lnTo>
                      <a:pt x="485" y="1207"/>
                    </a:lnTo>
                    <a:lnTo>
                      <a:pt x="489" y="1222"/>
                    </a:lnTo>
                    <a:lnTo>
                      <a:pt x="491" y="1237"/>
                    </a:lnTo>
                    <a:lnTo>
                      <a:pt x="491" y="1251"/>
                    </a:lnTo>
                    <a:lnTo>
                      <a:pt x="489" y="1266"/>
                    </a:lnTo>
                    <a:lnTo>
                      <a:pt x="486" y="1280"/>
                    </a:lnTo>
                    <a:lnTo>
                      <a:pt x="482" y="1295"/>
                    </a:lnTo>
                    <a:lnTo>
                      <a:pt x="477" y="1309"/>
                    </a:lnTo>
                    <a:lnTo>
                      <a:pt x="470" y="1324"/>
                    </a:lnTo>
                    <a:lnTo>
                      <a:pt x="463" y="1339"/>
                    </a:lnTo>
                    <a:lnTo>
                      <a:pt x="457" y="1353"/>
                    </a:lnTo>
                    <a:lnTo>
                      <a:pt x="451" y="1368"/>
                    </a:lnTo>
                    <a:lnTo>
                      <a:pt x="445" y="1383"/>
                    </a:lnTo>
                    <a:lnTo>
                      <a:pt x="439" y="1398"/>
                    </a:lnTo>
                    <a:lnTo>
                      <a:pt x="435" y="1413"/>
                    </a:lnTo>
                    <a:lnTo>
                      <a:pt x="432" y="1429"/>
                    </a:lnTo>
                    <a:lnTo>
                      <a:pt x="431" y="1445"/>
                    </a:lnTo>
                    <a:lnTo>
                      <a:pt x="421" y="1495"/>
                    </a:lnTo>
                    <a:lnTo>
                      <a:pt x="412" y="1544"/>
                    </a:lnTo>
                    <a:lnTo>
                      <a:pt x="403" y="1595"/>
                    </a:lnTo>
                    <a:lnTo>
                      <a:pt x="395" y="1647"/>
                    </a:lnTo>
                    <a:lnTo>
                      <a:pt x="387" y="1698"/>
                    </a:lnTo>
                    <a:lnTo>
                      <a:pt x="380" y="1750"/>
                    </a:lnTo>
                    <a:lnTo>
                      <a:pt x="373" y="1803"/>
                    </a:lnTo>
                    <a:lnTo>
                      <a:pt x="368" y="1855"/>
                    </a:lnTo>
                    <a:lnTo>
                      <a:pt x="363" y="1907"/>
                    </a:lnTo>
                    <a:lnTo>
                      <a:pt x="360" y="1960"/>
                    </a:lnTo>
                    <a:lnTo>
                      <a:pt x="358" y="2011"/>
                    </a:lnTo>
                    <a:lnTo>
                      <a:pt x="357" y="2063"/>
                    </a:lnTo>
                    <a:lnTo>
                      <a:pt x="358" y="2115"/>
                    </a:lnTo>
                    <a:lnTo>
                      <a:pt x="361" y="2166"/>
                    </a:lnTo>
                    <a:lnTo>
                      <a:pt x="365" y="2217"/>
                    </a:lnTo>
                    <a:lnTo>
                      <a:pt x="372" y="2268"/>
                    </a:lnTo>
                    <a:lnTo>
                      <a:pt x="371" y="2311"/>
                    </a:lnTo>
                    <a:lnTo>
                      <a:pt x="370" y="2353"/>
                    </a:lnTo>
                    <a:lnTo>
                      <a:pt x="369" y="2395"/>
                    </a:lnTo>
                    <a:lnTo>
                      <a:pt x="367" y="2434"/>
                    </a:lnTo>
                    <a:lnTo>
                      <a:pt x="365" y="2473"/>
                    </a:lnTo>
                    <a:lnTo>
                      <a:pt x="363" y="2510"/>
                    </a:lnTo>
                    <a:lnTo>
                      <a:pt x="361" y="2548"/>
                    </a:lnTo>
                    <a:lnTo>
                      <a:pt x="359" y="2585"/>
                    </a:lnTo>
                    <a:lnTo>
                      <a:pt x="356" y="2622"/>
                    </a:lnTo>
                    <a:lnTo>
                      <a:pt x="353" y="2659"/>
                    </a:lnTo>
                    <a:lnTo>
                      <a:pt x="350" y="2697"/>
                    </a:lnTo>
                    <a:lnTo>
                      <a:pt x="347" y="2735"/>
                    </a:lnTo>
                    <a:lnTo>
                      <a:pt x="343" y="2773"/>
                    </a:lnTo>
                    <a:lnTo>
                      <a:pt x="338" y="2813"/>
                    </a:lnTo>
                    <a:lnTo>
                      <a:pt x="335" y="2855"/>
                    </a:lnTo>
                    <a:lnTo>
                      <a:pt x="331" y="2897"/>
                    </a:lnTo>
                    <a:lnTo>
                      <a:pt x="312" y="2894"/>
                    </a:lnTo>
                    <a:lnTo>
                      <a:pt x="293" y="2893"/>
                    </a:lnTo>
                    <a:lnTo>
                      <a:pt x="274" y="2892"/>
                    </a:lnTo>
                    <a:lnTo>
                      <a:pt x="254" y="2892"/>
                    </a:lnTo>
                    <a:lnTo>
                      <a:pt x="234" y="2892"/>
                    </a:lnTo>
                    <a:lnTo>
                      <a:pt x="213" y="2893"/>
                    </a:lnTo>
                    <a:lnTo>
                      <a:pt x="191" y="2894"/>
                    </a:lnTo>
                    <a:lnTo>
                      <a:pt x="170" y="2895"/>
                    </a:lnTo>
                    <a:lnTo>
                      <a:pt x="148" y="2896"/>
                    </a:lnTo>
                    <a:lnTo>
                      <a:pt x="127" y="2897"/>
                    </a:lnTo>
                    <a:lnTo>
                      <a:pt x="105" y="2898"/>
                    </a:lnTo>
                    <a:lnTo>
                      <a:pt x="84" y="2898"/>
                    </a:lnTo>
                    <a:lnTo>
                      <a:pt x="61" y="2899"/>
                    </a:lnTo>
                    <a:lnTo>
                      <a:pt x="40" y="2899"/>
                    </a:lnTo>
                    <a:lnTo>
                      <a:pt x="20" y="2898"/>
                    </a:lnTo>
                    <a:lnTo>
                      <a:pt x="0" y="2897"/>
                    </a:lnTo>
                    <a:lnTo>
                      <a:pt x="11" y="2825"/>
                    </a:lnTo>
                    <a:lnTo>
                      <a:pt x="20" y="2755"/>
                    </a:lnTo>
                    <a:lnTo>
                      <a:pt x="27" y="2684"/>
                    </a:lnTo>
                    <a:lnTo>
                      <a:pt x="33" y="2611"/>
                    </a:lnTo>
                    <a:lnTo>
                      <a:pt x="38" y="2539"/>
                    </a:lnTo>
                    <a:lnTo>
                      <a:pt x="41" y="2466"/>
                    </a:lnTo>
                    <a:lnTo>
                      <a:pt x="43" y="2393"/>
                    </a:lnTo>
                    <a:lnTo>
                      <a:pt x="45" y="2320"/>
                    </a:lnTo>
                    <a:lnTo>
                      <a:pt x="45" y="2247"/>
                    </a:lnTo>
                    <a:lnTo>
                      <a:pt x="46" y="2173"/>
                    </a:lnTo>
                    <a:lnTo>
                      <a:pt x="46" y="2100"/>
                    </a:lnTo>
                    <a:lnTo>
                      <a:pt x="45" y="2027"/>
                    </a:lnTo>
                    <a:lnTo>
                      <a:pt x="45" y="1954"/>
                    </a:lnTo>
                    <a:lnTo>
                      <a:pt x="45" y="1881"/>
                    </a:lnTo>
                    <a:lnTo>
                      <a:pt x="45" y="1809"/>
                    </a:lnTo>
                    <a:lnTo>
                      <a:pt x="46" y="1737"/>
                    </a:lnTo>
                    <a:lnTo>
                      <a:pt x="51" y="1687"/>
                    </a:lnTo>
                    <a:lnTo>
                      <a:pt x="55" y="1637"/>
                    </a:lnTo>
                    <a:lnTo>
                      <a:pt x="60" y="1586"/>
                    </a:lnTo>
                    <a:lnTo>
                      <a:pt x="64" y="1535"/>
                    </a:lnTo>
                    <a:lnTo>
                      <a:pt x="68" y="1484"/>
                    </a:lnTo>
                    <a:lnTo>
                      <a:pt x="73" y="1432"/>
                    </a:lnTo>
                    <a:lnTo>
                      <a:pt x="79" y="1382"/>
                    </a:lnTo>
                    <a:lnTo>
                      <a:pt x="87" y="1331"/>
                    </a:lnTo>
                    <a:lnTo>
                      <a:pt x="95" y="1280"/>
                    </a:lnTo>
                    <a:lnTo>
                      <a:pt x="105" y="1231"/>
                    </a:lnTo>
                    <a:lnTo>
                      <a:pt x="116" y="1182"/>
                    </a:lnTo>
                    <a:lnTo>
                      <a:pt x="130" y="1134"/>
                    </a:lnTo>
                    <a:lnTo>
                      <a:pt x="146" y="1087"/>
                    </a:lnTo>
                    <a:lnTo>
                      <a:pt x="165" y="1041"/>
                    </a:lnTo>
                    <a:lnTo>
                      <a:pt x="187" y="996"/>
                    </a:lnTo>
                    <a:lnTo>
                      <a:pt x="213" y="954"/>
                    </a:lnTo>
                    <a:lnTo>
                      <a:pt x="228" y="882"/>
                    </a:lnTo>
                    <a:lnTo>
                      <a:pt x="250" y="812"/>
                    </a:lnTo>
                    <a:lnTo>
                      <a:pt x="278" y="747"/>
                    </a:lnTo>
                    <a:lnTo>
                      <a:pt x="312" y="683"/>
                    </a:lnTo>
                    <a:lnTo>
                      <a:pt x="351" y="622"/>
                    </a:lnTo>
                    <a:lnTo>
                      <a:pt x="393" y="563"/>
                    </a:lnTo>
                    <a:lnTo>
                      <a:pt x="439" y="506"/>
                    </a:lnTo>
                    <a:lnTo>
                      <a:pt x="488" y="450"/>
                    </a:lnTo>
                    <a:lnTo>
                      <a:pt x="538" y="394"/>
                    </a:lnTo>
                    <a:lnTo>
                      <a:pt x="589" y="339"/>
                    </a:lnTo>
                    <a:lnTo>
                      <a:pt x="642" y="285"/>
                    </a:lnTo>
                    <a:lnTo>
                      <a:pt x="693" y="229"/>
                    </a:lnTo>
                    <a:lnTo>
                      <a:pt x="744" y="174"/>
                    </a:lnTo>
                    <a:lnTo>
                      <a:pt x="793" y="117"/>
                    </a:lnTo>
                    <a:lnTo>
                      <a:pt x="839" y="59"/>
                    </a:lnTo>
                    <a:lnTo>
                      <a:pt x="883" y="0"/>
                    </a:lnTo>
                    <a:lnTo>
                      <a:pt x="908" y="0"/>
                    </a:lnTo>
                    <a:lnTo>
                      <a:pt x="933" y="0"/>
                    </a:lnTo>
                    <a:lnTo>
                      <a:pt x="958" y="1"/>
                    </a:lnTo>
                    <a:lnTo>
                      <a:pt x="982" y="3"/>
                    </a:lnTo>
                    <a:lnTo>
                      <a:pt x="1008" y="5"/>
                    </a:lnTo>
                    <a:lnTo>
                      <a:pt x="1032" y="8"/>
                    </a:lnTo>
                    <a:lnTo>
                      <a:pt x="1056" y="11"/>
                    </a:lnTo>
                    <a:lnTo>
                      <a:pt x="1080" y="16"/>
                    </a:lnTo>
                    <a:lnTo>
                      <a:pt x="1103" y="21"/>
                    </a:lnTo>
                    <a:lnTo>
                      <a:pt x="1126" y="28"/>
                    </a:lnTo>
                    <a:lnTo>
                      <a:pt x="1149" y="35"/>
                    </a:lnTo>
                    <a:lnTo>
                      <a:pt x="1171" y="44"/>
                    </a:lnTo>
                    <a:lnTo>
                      <a:pt x="1192" y="54"/>
                    </a:lnTo>
                    <a:lnTo>
                      <a:pt x="1213" y="65"/>
                    </a:lnTo>
                    <a:lnTo>
                      <a:pt x="1234" y="77"/>
                    </a:lnTo>
                    <a:lnTo>
                      <a:pt x="1254" y="92"/>
                    </a:lnTo>
                    <a:lnTo>
                      <a:pt x="1213" y="142"/>
                    </a:lnTo>
                    <a:lnTo>
                      <a:pt x="1174" y="193"/>
                    </a:lnTo>
                    <a:lnTo>
                      <a:pt x="1134" y="243"/>
                    </a:lnTo>
                    <a:lnTo>
                      <a:pt x="1093" y="296"/>
                    </a:lnTo>
                    <a:lnTo>
                      <a:pt x="1053" y="348"/>
                    </a:lnTo>
                    <a:lnTo>
                      <a:pt x="1014" y="400"/>
                    </a:lnTo>
                    <a:lnTo>
                      <a:pt x="973" y="453"/>
                    </a:lnTo>
                    <a:lnTo>
                      <a:pt x="933" y="505"/>
                    </a:lnTo>
                    <a:lnTo>
                      <a:pt x="893" y="558"/>
                    </a:lnTo>
                    <a:lnTo>
                      <a:pt x="852" y="611"/>
                    </a:lnTo>
                    <a:lnTo>
                      <a:pt x="812" y="663"/>
                    </a:lnTo>
                    <a:lnTo>
                      <a:pt x="771" y="715"/>
                    </a:lnTo>
                    <a:lnTo>
                      <a:pt x="729" y="768"/>
                    </a:lnTo>
                    <a:lnTo>
                      <a:pt x="688" y="819"/>
                    </a:lnTo>
                    <a:lnTo>
                      <a:pt x="646" y="869"/>
                    </a:lnTo>
                    <a:lnTo>
                      <a:pt x="605" y="921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6" name="Freeform 1138"/>
              <p:cNvSpPr>
                <a:spLocks/>
              </p:cNvSpPr>
              <p:nvPr/>
            </p:nvSpPr>
            <p:spPr bwMode="auto">
              <a:xfrm>
                <a:off x="3149" y="3335"/>
                <a:ext cx="15" cy="36"/>
              </a:xfrm>
              <a:custGeom>
                <a:avLst/>
                <a:gdLst>
                  <a:gd name="T0" fmla="*/ 120 w 120"/>
                  <a:gd name="T1" fmla="*/ 0 h 286"/>
                  <a:gd name="T2" fmla="*/ 96 w 120"/>
                  <a:gd name="T3" fmla="*/ 8 h 286"/>
                  <a:gd name="T4" fmla="*/ 77 w 120"/>
                  <a:gd name="T5" fmla="*/ 19 h 286"/>
                  <a:gd name="T6" fmla="*/ 61 w 120"/>
                  <a:gd name="T7" fmla="*/ 33 h 286"/>
                  <a:gd name="T8" fmla="*/ 48 w 120"/>
                  <a:gd name="T9" fmla="*/ 48 h 286"/>
                  <a:gd name="T10" fmla="*/ 38 w 120"/>
                  <a:gd name="T11" fmla="*/ 64 h 286"/>
                  <a:gd name="T12" fmla="*/ 30 w 120"/>
                  <a:gd name="T13" fmla="*/ 82 h 286"/>
                  <a:gd name="T14" fmla="*/ 24 w 120"/>
                  <a:gd name="T15" fmla="*/ 102 h 286"/>
                  <a:gd name="T16" fmla="*/ 19 w 120"/>
                  <a:gd name="T17" fmla="*/ 123 h 286"/>
                  <a:gd name="T18" fmla="*/ 16 w 120"/>
                  <a:gd name="T19" fmla="*/ 143 h 286"/>
                  <a:gd name="T20" fmla="*/ 14 w 120"/>
                  <a:gd name="T21" fmla="*/ 164 h 286"/>
                  <a:gd name="T22" fmla="*/ 12 w 120"/>
                  <a:gd name="T23" fmla="*/ 185 h 286"/>
                  <a:gd name="T24" fmla="*/ 11 w 120"/>
                  <a:gd name="T25" fmla="*/ 207 h 286"/>
                  <a:gd name="T26" fmla="*/ 9 w 120"/>
                  <a:gd name="T27" fmla="*/ 227 h 286"/>
                  <a:gd name="T28" fmla="*/ 7 w 120"/>
                  <a:gd name="T29" fmla="*/ 247 h 286"/>
                  <a:gd name="T30" fmla="*/ 4 w 120"/>
                  <a:gd name="T31" fmla="*/ 267 h 286"/>
                  <a:gd name="T32" fmla="*/ 0 w 120"/>
                  <a:gd name="T33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86">
                    <a:moveTo>
                      <a:pt x="120" y="0"/>
                    </a:moveTo>
                    <a:lnTo>
                      <a:pt x="96" y="8"/>
                    </a:lnTo>
                    <a:lnTo>
                      <a:pt x="77" y="19"/>
                    </a:lnTo>
                    <a:lnTo>
                      <a:pt x="61" y="33"/>
                    </a:lnTo>
                    <a:lnTo>
                      <a:pt x="48" y="48"/>
                    </a:lnTo>
                    <a:lnTo>
                      <a:pt x="38" y="64"/>
                    </a:lnTo>
                    <a:lnTo>
                      <a:pt x="30" y="82"/>
                    </a:lnTo>
                    <a:lnTo>
                      <a:pt x="24" y="102"/>
                    </a:lnTo>
                    <a:lnTo>
                      <a:pt x="19" y="123"/>
                    </a:lnTo>
                    <a:lnTo>
                      <a:pt x="16" y="143"/>
                    </a:lnTo>
                    <a:lnTo>
                      <a:pt x="14" y="164"/>
                    </a:lnTo>
                    <a:lnTo>
                      <a:pt x="12" y="185"/>
                    </a:lnTo>
                    <a:lnTo>
                      <a:pt x="11" y="207"/>
                    </a:lnTo>
                    <a:lnTo>
                      <a:pt x="9" y="227"/>
                    </a:lnTo>
                    <a:lnTo>
                      <a:pt x="7" y="247"/>
                    </a:lnTo>
                    <a:lnTo>
                      <a:pt x="4" y="267"/>
                    </a:lnTo>
                    <a:lnTo>
                      <a:pt x="0" y="2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7" name="Freeform 1139"/>
              <p:cNvSpPr>
                <a:spLocks/>
              </p:cNvSpPr>
              <p:nvPr/>
            </p:nvSpPr>
            <p:spPr bwMode="auto">
              <a:xfrm>
                <a:off x="3142" y="3371"/>
                <a:ext cx="7" cy="30"/>
              </a:xfrm>
              <a:custGeom>
                <a:avLst/>
                <a:gdLst>
                  <a:gd name="T0" fmla="*/ 54 w 60"/>
                  <a:gd name="T1" fmla="*/ 0 h 238"/>
                  <a:gd name="T2" fmla="*/ 58 w 60"/>
                  <a:gd name="T3" fmla="*/ 15 h 238"/>
                  <a:gd name="T4" fmla="*/ 60 w 60"/>
                  <a:gd name="T5" fmla="*/ 30 h 238"/>
                  <a:gd name="T6" fmla="*/ 60 w 60"/>
                  <a:gd name="T7" fmla="*/ 44 h 238"/>
                  <a:gd name="T8" fmla="*/ 58 w 60"/>
                  <a:gd name="T9" fmla="*/ 59 h 238"/>
                  <a:gd name="T10" fmla="*/ 55 w 60"/>
                  <a:gd name="T11" fmla="*/ 73 h 238"/>
                  <a:gd name="T12" fmla="*/ 51 w 60"/>
                  <a:gd name="T13" fmla="*/ 88 h 238"/>
                  <a:gd name="T14" fmla="*/ 46 w 60"/>
                  <a:gd name="T15" fmla="*/ 102 h 238"/>
                  <a:gd name="T16" fmla="*/ 39 w 60"/>
                  <a:gd name="T17" fmla="*/ 117 h 238"/>
                  <a:gd name="T18" fmla="*/ 32 w 60"/>
                  <a:gd name="T19" fmla="*/ 132 h 238"/>
                  <a:gd name="T20" fmla="*/ 26 w 60"/>
                  <a:gd name="T21" fmla="*/ 146 h 238"/>
                  <a:gd name="T22" fmla="*/ 20 w 60"/>
                  <a:gd name="T23" fmla="*/ 161 h 238"/>
                  <a:gd name="T24" fmla="*/ 14 w 60"/>
                  <a:gd name="T25" fmla="*/ 176 h 238"/>
                  <a:gd name="T26" fmla="*/ 8 w 60"/>
                  <a:gd name="T27" fmla="*/ 191 h 238"/>
                  <a:gd name="T28" fmla="*/ 4 w 60"/>
                  <a:gd name="T29" fmla="*/ 206 h 238"/>
                  <a:gd name="T30" fmla="*/ 1 w 60"/>
                  <a:gd name="T31" fmla="*/ 222 h 238"/>
                  <a:gd name="T32" fmla="*/ 0 w 60"/>
                  <a:gd name="T33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38">
                    <a:moveTo>
                      <a:pt x="54" y="0"/>
                    </a:moveTo>
                    <a:lnTo>
                      <a:pt x="58" y="15"/>
                    </a:lnTo>
                    <a:lnTo>
                      <a:pt x="60" y="30"/>
                    </a:lnTo>
                    <a:lnTo>
                      <a:pt x="60" y="44"/>
                    </a:lnTo>
                    <a:lnTo>
                      <a:pt x="58" y="59"/>
                    </a:lnTo>
                    <a:lnTo>
                      <a:pt x="55" y="73"/>
                    </a:lnTo>
                    <a:lnTo>
                      <a:pt x="51" y="88"/>
                    </a:lnTo>
                    <a:lnTo>
                      <a:pt x="46" y="102"/>
                    </a:lnTo>
                    <a:lnTo>
                      <a:pt x="39" y="117"/>
                    </a:lnTo>
                    <a:lnTo>
                      <a:pt x="32" y="132"/>
                    </a:lnTo>
                    <a:lnTo>
                      <a:pt x="26" y="146"/>
                    </a:lnTo>
                    <a:lnTo>
                      <a:pt x="20" y="161"/>
                    </a:lnTo>
                    <a:lnTo>
                      <a:pt x="14" y="176"/>
                    </a:lnTo>
                    <a:lnTo>
                      <a:pt x="8" y="191"/>
                    </a:lnTo>
                    <a:lnTo>
                      <a:pt x="4" y="206"/>
                    </a:lnTo>
                    <a:lnTo>
                      <a:pt x="1" y="222"/>
                    </a:lnTo>
                    <a:lnTo>
                      <a:pt x="0" y="2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8" name="Freeform 1140"/>
              <p:cNvSpPr>
                <a:spLocks/>
              </p:cNvSpPr>
              <p:nvPr/>
            </p:nvSpPr>
            <p:spPr bwMode="auto">
              <a:xfrm>
                <a:off x="3133" y="3401"/>
                <a:ext cx="9" cy="103"/>
              </a:xfrm>
              <a:custGeom>
                <a:avLst/>
                <a:gdLst>
                  <a:gd name="T0" fmla="*/ 74 w 74"/>
                  <a:gd name="T1" fmla="*/ 0 h 823"/>
                  <a:gd name="T2" fmla="*/ 64 w 74"/>
                  <a:gd name="T3" fmla="*/ 50 h 823"/>
                  <a:gd name="T4" fmla="*/ 55 w 74"/>
                  <a:gd name="T5" fmla="*/ 99 h 823"/>
                  <a:gd name="T6" fmla="*/ 46 w 74"/>
                  <a:gd name="T7" fmla="*/ 150 h 823"/>
                  <a:gd name="T8" fmla="*/ 38 w 74"/>
                  <a:gd name="T9" fmla="*/ 202 h 823"/>
                  <a:gd name="T10" fmla="*/ 30 w 74"/>
                  <a:gd name="T11" fmla="*/ 253 h 823"/>
                  <a:gd name="T12" fmla="*/ 23 w 74"/>
                  <a:gd name="T13" fmla="*/ 305 h 823"/>
                  <a:gd name="T14" fmla="*/ 16 w 74"/>
                  <a:gd name="T15" fmla="*/ 358 h 823"/>
                  <a:gd name="T16" fmla="*/ 11 w 74"/>
                  <a:gd name="T17" fmla="*/ 410 h 823"/>
                  <a:gd name="T18" fmla="*/ 6 w 74"/>
                  <a:gd name="T19" fmla="*/ 462 h 823"/>
                  <a:gd name="T20" fmla="*/ 3 w 74"/>
                  <a:gd name="T21" fmla="*/ 515 h 823"/>
                  <a:gd name="T22" fmla="*/ 1 w 74"/>
                  <a:gd name="T23" fmla="*/ 566 h 823"/>
                  <a:gd name="T24" fmla="*/ 0 w 74"/>
                  <a:gd name="T25" fmla="*/ 618 h 823"/>
                  <a:gd name="T26" fmla="*/ 1 w 74"/>
                  <a:gd name="T27" fmla="*/ 670 h 823"/>
                  <a:gd name="T28" fmla="*/ 4 w 74"/>
                  <a:gd name="T29" fmla="*/ 721 h 823"/>
                  <a:gd name="T30" fmla="*/ 8 w 74"/>
                  <a:gd name="T31" fmla="*/ 772 h 823"/>
                  <a:gd name="T32" fmla="*/ 15 w 74"/>
                  <a:gd name="T33" fmla="*/ 823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823">
                    <a:moveTo>
                      <a:pt x="74" y="0"/>
                    </a:moveTo>
                    <a:lnTo>
                      <a:pt x="64" y="50"/>
                    </a:lnTo>
                    <a:lnTo>
                      <a:pt x="55" y="99"/>
                    </a:lnTo>
                    <a:lnTo>
                      <a:pt x="46" y="150"/>
                    </a:lnTo>
                    <a:lnTo>
                      <a:pt x="38" y="202"/>
                    </a:lnTo>
                    <a:lnTo>
                      <a:pt x="30" y="253"/>
                    </a:lnTo>
                    <a:lnTo>
                      <a:pt x="23" y="305"/>
                    </a:lnTo>
                    <a:lnTo>
                      <a:pt x="16" y="358"/>
                    </a:lnTo>
                    <a:lnTo>
                      <a:pt x="11" y="410"/>
                    </a:lnTo>
                    <a:lnTo>
                      <a:pt x="6" y="462"/>
                    </a:lnTo>
                    <a:lnTo>
                      <a:pt x="3" y="515"/>
                    </a:lnTo>
                    <a:lnTo>
                      <a:pt x="1" y="566"/>
                    </a:lnTo>
                    <a:lnTo>
                      <a:pt x="0" y="618"/>
                    </a:lnTo>
                    <a:lnTo>
                      <a:pt x="1" y="670"/>
                    </a:lnTo>
                    <a:lnTo>
                      <a:pt x="4" y="721"/>
                    </a:lnTo>
                    <a:lnTo>
                      <a:pt x="8" y="772"/>
                    </a:lnTo>
                    <a:lnTo>
                      <a:pt x="15" y="8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69" name="Freeform 1141"/>
              <p:cNvSpPr>
                <a:spLocks/>
              </p:cNvSpPr>
              <p:nvPr/>
            </p:nvSpPr>
            <p:spPr bwMode="auto">
              <a:xfrm>
                <a:off x="3129" y="3504"/>
                <a:ext cx="5" cy="78"/>
              </a:xfrm>
              <a:custGeom>
                <a:avLst/>
                <a:gdLst>
                  <a:gd name="T0" fmla="*/ 41 w 41"/>
                  <a:gd name="T1" fmla="*/ 0 h 629"/>
                  <a:gd name="T2" fmla="*/ 40 w 41"/>
                  <a:gd name="T3" fmla="*/ 43 h 629"/>
                  <a:gd name="T4" fmla="*/ 39 w 41"/>
                  <a:gd name="T5" fmla="*/ 85 h 629"/>
                  <a:gd name="T6" fmla="*/ 38 w 41"/>
                  <a:gd name="T7" fmla="*/ 127 h 629"/>
                  <a:gd name="T8" fmla="*/ 36 w 41"/>
                  <a:gd name="T9" fmla="*/ 166 h 629"/>
                  <a:gd name="T10" fmla="*/ 34 w 41"/>
                  <a:gd name="T11" fmla="*/ 205 h 629"/>
                  <a:gd name="T12" fmla="*/ 32 w 41"/>
                  <a:gd name="T13" fmla="*/ 242 h 629"/>
                  <a:gd name="T14" fmla="*/ 30 w 41"/>
                  <a:gd name="T15" fmla="*/ 280 h 629"/>
                  <a:gd name="T16" fmla="*/ 28 w 41"/>
                  <a:gd name="T17" fmla="*/ 317 h 629"/>
                  <a:gd name="T18" fmla="*/ 25 w 41"/>
                  <a:gd name="T19" fmla="*/ 354 h 629"/>
                  <a:gd name="T20" fmla="*/ 22 w 41"/>
                  <a:gd name="T21" fmla="*/ 391 h 629"/>
                  <a:gd name="T22" fmla="*/ 19 w 41"/>
                  <a:gd name="T23" fmla="*/ 429 h 629"/>
                  <a:gd name="T24" fmla="*/ 16 w 41"/>
                  <a:gd name="T25" fmla="*/ 467 h 629"/>
                  <a:gd name="T26" fmla="*/ 12 w 41"/>
                  <a:gd name="T27" fmla="*/ 505 h 629"/>
                  <a:gd name="T28" fmla="*/ 7 w 41"/>
                  <a:gd name="T29" fmla="*/ 545 h 629"/>
                  <a:gd name="T30" fmla="*/ 4 w 41"/>
                  <a:gd name="T31" fmla="*/ 587 h 629"/>
                  <a:gd name="T32" fmla="*/ 0 w 41"/>
                  <a:gd name="T33" fmla="*/ 629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29">
                    <a:moveTo>
                      <a:pt x="41" y="0"/>
                    </a:moveTo>
                    <a:lnTo>
                      <a:pt x="40" y="43"/>
                    </a:lnTo>
                    <a:lnTo>
                      <a:pt x="39" y="85"/>
                    </a:lnTo>
                    <a:lnTo>
                      <a:pt x="38" y="127"/>
                    </a:lnTo>
                    <a:lnTo>
                      <a:pt x="36" y="166"/>
                    </a:lnTo>
                    <a:lnTo>
                      <a:pt x="34" y="205"/>
                    </a:lnTo>
                    <a:lnTo>
                      <a:pt x="32" y="242"/>
                    </a:lnTo>
                    <a:lnTo>
                      <a:pt x="30" y="280"/>
                    </a:lnTo>
                    <a:lnTo>
                      <a:pt x="28" y="317"/>
                    </a:lnTo>
                    <a:lnTo>
                      <a:pt x="25" y="354"/>
                    </a:lnTo>
                    <a:lnTo>
                      <a:pt x="22" y="391"/>
                    </a:lnTo>
                    <a:lnTo>
                      <a:pt x="19" y="429"/>
                    </a:lnTo>
                    <a:lnTo>
                      <a:pt x="16" y="467"/>
                    </a:lnTo>
                    <a:lnTo>
                      <a:pt x="12" y="505"/>
                    </a:lnTo>
                    <a:lnTo>
                      <a:pt x="7" y="545"/>
                    </a:lnTo>
                    <a:lnTo>
                      <a:pt x="4" y="587"/>
                    </a:lnTo>
                    <a:lnTo>
                      <a:pt x="0" y="6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0" name="Freeform 1142"/>
              <p:cNvSpPr>
                <a:spLocks/>
              </p:cNvSpPr>
              <p:nvPr/>
            </p:nvSpPr>
            <p:spPr bwMode="auto">
              <a:xfrm>
                <a:off x="3088" y="3582"/>
                <a:ext cx="41" cy="1"/>
              </a:xfrm>
              <a:custGeom>
                <a:avLst/>
                <a:gdLst>
                  <a:gd name="T0" fmla="*/ 331 w 331"/>
                  <a:gd name="T1" fmla="*/ 5 h 7"/>
                  <a:gd name="T2" fmla="*/ 312 w 331"/>
                  <a:gd name="T3" fmla="*/ 2 h 7"/>
                  <a:gd name="T4" fmla="*/ 293 w 331"/>
                  <a:gd name="T5" fmla="*/ 1 h 7"/>
                  <a:gd name="T6" fmla="*/ 274 w 331"/>
                  <a:gd name="T7" fmla="*/ 0 h 7"/>
                  <a:gd name="T8" fmla="*/ 254 w 331"/>
                  <a:gd name="T9" fmla="*/ 0 h 7"/>
                  <a:gd name="T10" fmla="*/ 234 w 331"/>
                  <a:gd name="T11" fmla="*/ 0 h 7"/>
                  <a:gd name="T12" fmla="*/ 213 w 331"/>
                  <a:gd name="T13" fmla="*/ 1 h 7"/>
                  <a:gd name="T14" fmla="*/ 191 w 331"/>
                  <a:gd name="T15" fmla="*/ 2 h 7"/>
                  <a:gd name="T16" fmla="*/ 170 w 331"/>
                  <a:gd name="T17" fmla="*/ 3 h 7"/>
                  <a:gd name="T18" fmla="*/ 148 w 331"/>
                  <a:gd name="T19" fmla="*/ 4 h 7"/>
                  <a:gd name="T20" fmla="*/ 127 w 331"/>
                  <a:gd name="T21" fmla="*/ 5 h 7"/>
                  <a:gd name="T22" fmla="*/ 105 w 331"/>
                  <a:gd name="T23" fmla="*/ 6 h 7"/>
                  <a:gd name="T24" fmla="*/ 84 w 331"/>
                  <a:gd name="T25" fmla="*/ 6 h 7"/>
                  <a:gd name="T26" fmla="*/ 61 w 331"/>
                  <a:gd name="T27" fmla="*/ 7 h 7"/>
                  <a:gd name="T28" fmla="*/ 40 w 331"/>
                  <a:gd name="T29" fmla="*/ 7 h 7"/>
                  <a:gd name="T30" fmla="*/ 20 w 331"/>
                  <a:gd name="T31" fmla="*/ 6 h 7"/>
                  <a:gd name="T32" fmla="*/ 0 w 331"/>
                  <a:gd name="T3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1" h="7">
                    <a:moveTo>
                      <a:pt x="331" y="5"/>
                    </a:moveTo>
                    <a:lnTo>
                      <a:pt x="312" y="2"/>
                    </a:lnTo>
                    <a:lnTo>
                      <a:pt x="293" y="1"/>
                    </a:lnTo>
                    <a:lnTo>
                      <a:pt x="274" y="0"/>
                    </a:lnTo>
                    <a:lnTo>
                      <a:pt x="254" y="0"/>
                    </a:lnTo>
                    <a:lnTo>
                      <a:pt x="234" y="0"/>
                    </a:lnTo>
                    <a:lnTo>
                      <a:pt x="213" y="1"/>
                    </a:lnTo>
                    <a:lnTo>
                      <a:pt x="191" y="2"/>
                    </a:lnTo>
                    <a:lnTo>
                      <a:pt x="170" y="3"/>
                    </a:lnTo>
                    <a:lnTo>
                      <a:pt x="148" y="4"/>
                    </a:lnTo>
                    <a:lnTo>
                      <a:pt x="127" y="5"/>
                    </a:lnTo>
                    <a:lnTo>
                      <a:pt x="105" y="6"/>
                    </a:lnTo>
                    <a:lnTo>
                      <a:pt x="84" y="6"/>
                    </a:lnTo>
                    <a:lnTo>
                      <a:pt x="61" y="7"/>
                    </a:lnTo>
                    <a:lnTo>
                      <a:pt x="40" y="7"/>
                    </a:lnTo>
                    <a:lnTo>
                      <a:pt x="20" y="6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1" name="Freeform 1143"/>
              <p:cNvSpPr>
                <a:spLocks/>
              </p:cNvSpPr>
              <p:nvPr/>
            </p:nvSpPr>
            <p:spPr bwMode="auto">
              <a:xfrm>
                <a:off x="3088" y="3437"/>
                <a:ext cx="6" cy="145"/>
              </a:xfrm>
              <a:custGeom>
                <a:avLst/>
                <a:gdLst>
                  <a:gd name="T0" fmla="*/ 0 w 46"/>
                  <a:gd name="T1" fmla="*/ 1160 h 1160"/>
                  <a:gd name="T2" fmla="*/ 11 w 46"/>
                  <a:gd name="T3" fmla="*/ 1088 h 1160"/>
                  <a:gd name="T4" fmla="*/ 20 w 46"/>
                  <a:gd name="T5" fmla="*/ 1018 h 1160"/>
                  <a:gd name="T6" fmla="*/ 27 w 46"/>
                  <a:gd name="T7" fmla="*/ 947 h 1160"/>
                  <a:gd name="T8" fmla="*/ 33 w 46"/>
                  <a:gd name="T9" fmla="*/ 874 h 1160"/>
                  <a:gd name="T10" fmla="*/ 38 w 46"/>
                  <a:gd name="T11" fmla="*/ 802 h 1160"/>
                  <a:gd name="T12" fmla="*/ 41 w 46"/>
                  <a:gd name="T13" fmla="*/ 729 h 1160"/>
                  <a:gd name="T14" fmla="*/ 43 w 46"/>
                  <a:gd name="T15" fmla="*/ 656 h 1160"/>
                  <a:gd name="T16" fmla="*/ 45 w 46"/>
                  <a:gd name="T17" fmla="*/ 583 h 1160"/>
                  <a:gd name="T18" fmla="*/ 45 w 46"/>
                  <a:gd name="T19" fmla="*/ 510 h 1160"/>
                  <a:gd name="T20" fmla="*/ 46 w 46"/>
                  <a:gd name="T21" fmla="*/ 436 h 1160"/>
                  <a:gd name="T22" fmla="*/ 46 w 46"/>
                  <a:gd name="T23" fmla="*/ 363 h 1160"/>
                  <a:gd name="T24" fmla="*/ 45 w 46"/>
                  <a:gd name="T25" fmla="*/ 290 h 1160"/>
                  <a:gd name="T26" fmla="*/ 45 w 46"/>
                  <a:gd name="T27" fmla="*/ 217 h 1160"/>
                  <a:gd name="T28" fmla="*/ 45 w 46"/>
                  <a:gd name="T29" fmla="*/ 144 h 1160"/>
                  <a:gd name="T30" fmla="*/ 45 w 46"/>
                  <a:gd name="T31" fmla="*/ 72 h 1160"/>
                  <a:gd name="T32" fmla="*/ 46 w 46"/>
                  <a:gd name="T33" fmla="*/ 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160">
                    <a:moveTo>
                      <a:pt x="0" y="1160"/>
                    </a:moveTo>
                    <a:lnTo>
                      <a:pt x="11" y="1088"/>
                    </a:lnTo>
                    <a:lnTo>
                      <a:pt x="20" y="1018"/>
                    </a:lnTo>
                    <a:lnTo>
                      <a:pt x="27" y="947"/>
                    </a:lnTo>
                    <a:lnTo>
                      <a:pt x="33" y="874"/>
                    </a:lnTo>
                    <a:lnTo>
                      <a:pt x="38" y="802"/>
                    </a:lnTo>
                    <a:lnTo>
                      <a:pt x="41" y="729"/>
                    </a:lnTo>
                    <a:lnTo>
                      <a:pt x="43" y="656"/>
                    </a:lnTo>
                    <a:lnTo>
                      <a:pt x="45" y="583"/>
                    </a:lnTo>
                    <a:lnTo>
                      <a:pt x="45" y="510"/>
                    </a:lnTo>
                    <a:lnTo>
                      <a:pt x="46" y="436"/>
                    </a:lnTo>
                    <a:lnTo>
                      <a:pt x="46" y="363"/>
                    </a:lnTo>
                    <a:lnTo>
                      <a:pt x="45" y="290"/>
                    </a:lnTo>
                    <a:lnTo>
                      <a:pt x="45" y="217"/>
                    </a:lnTo>
                    <a:lnTo>
                      <a:pt x="45" y="144"/>
                    </a:lnTo>
                    <a:lnTo>
                      <a:pt x="45" y="72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2" name="Freeform 1144"/>
              <p:cNvSpPr>
                <a:spLocks/>
              </p:cNvSpPr>
              <p:nvPr/>
            </p:nvSpPr>
            <p:spPr bwMode="auto">
              <a:xfrm>
                <a:off x="3094" y="3340"/>
                <a:ext cx="21" cy="97"/>
              </a:xfrm>
              <a:custGeom>
                <a:avLst/>
                <a:gdLst>
                  <a:gd name="T0" fmla="*/ 0 w 167"/>
                  <a:gd name="T1" fmla="*/ 783 h 783"/>
                  <a:gd name="T2" fmla="*/ 5 w 167"/>
                  <a:gd name="T3" fmla="*/ 733 h 783"/>
                  <a:gd name="T4" fmla="*/ 9 w 167"/>
                  <a:gd name="T5" fmla="*/ 683 h 783"/>
                  <a:gd name="T6" fmla="*/ 14 w 167"/>
                  <a:gd name="T7" fmla="*/ 632 h 783"/>
                  <a:gd name="T8" fmla="*/ 18 w 167"/>
                  <a:gd name="T9" fmla="*/ 581 h 783"/>
                  <a:gd name="T10" fmla="*/ 22 w 167"/>
                  <a:gd name="T11" fmla="*/ 530 h 783"/>
                  <a:gd name="T12" fmla="*/ 27 w 167"/>
                  <a:gd name="T13" fmla="*/ 478 h 783"/>
                  <a:gd name="T14" fmla="*/ 33 w 167"/>
                  <a:gd name="T15" fmla="*/ 428 h 783"/>
                  <a:gd name="T16" fmla="*/ 41 w 167"/>
                  <a:gd name="T17" fmla="*/ 377 h 783"/>
                  <a:gd name="T18" fmla="*/ 49 w 167"/>
                  <a:gd name="T19" fmla="*/ 326 h 783"/>
                  <a:gd name="T20" fmla="*/ 59 w 167"/>
                  <a:gd name="T21" fmla="*/ 277 h 783"/>
                  <a:gd name="T22" fmla="*/ 70 w 167"/>
                  <a:gd name="T23" fmla="*/ 228 h 783"/>
                  <a:gd name="T24" fmla="*/ 84 w 167"/>
                  <a:gd name="T25" fmla="*/ 180 h 783"/>
                  <a:gd name="T26" fmla="*/ 100 w 167"/>
                  <a:gd name="T27" fmla="*/ 133 h 783"/>
                  <a:gd name="T28" fmla="*/ 119 w 167"/>
                  <a:gd name="T29" fmla="*/ 87 h 783"/>
                  <a:gd name="T30" fmla="*/ 141 w 167"/>
                  <a:gd name="T31" fmla="*/ 42 h 783"/>
                  <a:gd name="T32" fmla="*/ 167 w 167"/>
                  <a:gd name="T33" fmla="*/ 0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7" h="783">
                    <a:moveTo>
                      <a:pt x="0" y="783"/>
                    </a:moveTo>
                    <a:lnTo>
                      <a:pt x="5" y="733"/>
                    </a:lnTo>
                    <a:lnTo>
                      <a:pt x="9" y="683"/>
                    </a:lnTo>
                    <a:lnTo>
                      <a:pt x="14" y="632"/>
                    </a:lnTo>
                    <a:lnTo>
                      <a:pt x="18" y="581"/>
                    </a:lnTo>
                    <a:lnTo>
                      <a:pt x="22" y="530"/>
                    </a:lnTo>
                    <a:lnTo>
                      <a:pt x="27" y="478"/>
                    </a:lnTo>
                    <a:lnTo>
                      <a:pt x="33" y="428"/>
                    </a:lnTo>
                    <a:lnTo>
                      <a:pt x="41" y="377"/>
                    </a:lnTo>
                    <a:lnTo>
                      <a:pt x="49" y="326"/>
                    </a:lnTo>
                    <a:lnTo>
                      <a:pt x="59" y="277"/>
                    </a:lnTo>
                    <a:lnTo>
                      <a:pt x="70" y="228"/>
                    </a:lnTo>
                    <a:lnTo>
                      <a:pt x="84" y="180"/>
                    </a:lnTo>
                    <a:lnTo>
                      <a:pt x="100" y="133"/>
                    </a:lnTo>
                    <a:lnTo>
                      <a:pt x="119" y="87"/>
                    </a:lnTo>
                    <a:lnTo>
                      <a:pt x="141" y="42"/>
                    </a:lnTo>
                    <a:lnTo>
                      <a:pt x="1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3" name="Freeform 1145"/>
              <p:cNvSpPr>
                <a:spLocks/>
              </p:cNvSpPr>
              <p:nvPr/>
            </p:nvSpPr>
            <p:spPr bwMode="auto">
              <a:xfrm>
                <a:off x="3115" y="3220"/>
                <a:ext cx="83" cy="120"/>
              </a:xfrm>
              <a:custGeom>
                <a:avLst/>
                <a:gdLst>
                  <a:gd name="T0" fmla="*/ 0 w 670"/>
                  <a:gd name="T1" fmla="*/ 954 h 954"/>
                  <a:gd name="T2" fmla="*/ 15 w 670"/>
                  <a:gd name="T3" fmla="*/ 882 h 954"/>
                  <a:gd name="T4" fmla="*/ 37 w 670"/>
                  <a:gd name="T5" fmla="*/ 812 h 954"/>
                  <a:gd name="T6" fmla="*/ 65 w 670"/>
                  <a:gd name="T7" fmla="*/ 747 h 954"/>
                  <a:gd name="T8" fmla="*/ 99 w 670"/>
                  <a:gd name="T9" fmla="*/ 683 h 954"/>
                  <a:gd name="T10" fmla="*/ 138 w 670"/>
                  <a:gd name="T11" fmla="*/ 622 h 954"/>
                  <a:gd name="T12" fmla="*/ 180 w 670"/>
                  <a:gd name="T13" fmla="*/ 563 h 954"/>
                  <a:gd name="T14" fmla="*/ 226 w 670"/>
                  <a:gd name="T15" fmla="*/ 506 h 954"/>
                  <a:gd name="T16" fmla="*/ 275 w 670"/>
                  <a:gd name="T17" fmla="*/ 450 h 954"/>
                  <a:gd name="T18" fmla="*/ 325 w 670"/>
                  <a:gd name="T19" fmla="*/ 394 h 954"/>
                  <a:gd name="T20" fmla="*/ 376 w 670"/>
                  <a:gd name="T21" fmla="*/ 339 h 954"/>
                  <a:gd name="T22" fmla="*/ 429 w 670"/>
                  <a:gd name="T23" fmla="*/ 285 h 954"/>
                  <a:gd name="T24" fmla="*/ 480 w 670"/>
                  <a:gd name="T25" fmla="*/ 229 h 954"/>
                  <a:gd name="T26" fmla="*/ 531 w 670"/>
                  <a:gd name="T27" fmla="*/ 174 h 954"/>
                  <a:gd name="T28" fmla="*/ 580 w 670"/>
                  <a:gd name="T29" fmla="*/ 117 h 954"/>
                  <a:gd name="T30" fmla="*/ 626 w 670"/>
                  <a:gd name="T31" fmla="*/ 59 h 954"/>
                  <a:gd name="T32" fmla="*/ 670 w 670"/>
                  <a:gd name="T33" fmla="*/ 0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0" h="954">
                    <a:moveTo>
                      <a:pt x="0" y="954"/>
                    </a:moveTo>
                    <a:lnTo>
                      <a:pt x="15" y="882"/>
                    </a:lnTo>
                    <a:lnTo>
                      <a:pt x="37" y="812"/>
                    </a:lnTo>
                    <a:lnTo>
                      <a:pt x="65" y="747"/>
                    </a:lnTo>
                    <a:lnTo>
                      <a:pt x="99" y="683"/>
                    </a:lnTo>
                    <a:lnTo>
                      <a:pt x="138" y="622"/>
                    </a:lnTo>
                    <a:lnTo>
                      <a:pt x="180" y="563"/>
                    </a:lnTo>
                    <a:lnTo>
                      <a:pt x="226" y="506"/>
                    </a:lnTo>
                    <a:lnTo>
                      <a:pt x="275" y="450"/>
                    </a:lnTo>
                    <a:lnTo>
                      <a:pt x="325" y="394"/>
                    </a:lnTo>
                    <a:lnTo>
                      <a:pt x="376" y="339"/>
                    </a:lnTo>
                    <a:lnTo>
                      <a:pt x="429" y="285"/>
                    </a:lnTo>
                    <a:lnTo>
                      <a:pt x="480" y="229"/>
                    </a:lnTo>
                    <a:lnTo>
                      <a:pt x="531" y="174"/>
                    </a:lnTo>
                    <a:lnTo>
                      <a:pt x="580" y="117"/>
                    </a:lnTo>
                    <a:lnTo>
                      <a:pt x="626" y="59"/>
                    </a:lnTo>
                    <a:lnTo>
                      <a:pt x="6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4" name="Freeform 1146"/>
              <p:cNvSpPr>
                <a:spLocks/>
              </p:cNvSpPr>
              <p:nvPr/>
            </p:nvSpPr>
            <p:spPr bwMode="auto">
              <a:xfrm>
                <a:off x="3198" y="3220"/>
                <a:ext cx="47" cy="12"/>
              </a:xfrm>
              <a:custGeom>
                <a:avLst/>
                <a:gdLst>
                  <a:gd name="T0" fmla="*/ 0 w 371"/>
                  <a:gd name="T1" fmla="*/ 0 h 92"/>
                  <a:gd name="T2" fmla="*/ 25 w 371"/>
                  <a:gd name="T3" fmla="*/ 0 h 92"/>
                  <a:gd name="T4" fmla="*/ 50 w 371"/>
                  <a:gd name="T5" fmla="*/ 0 h 92"/>
                  <a:gd name="T6" fmla="*/ 75 w 371"/>
                  <a:gd name="T7" fmla="*/ 1 h 92"/>
                  <a:gd name="T8" fmla="*/ 99 w 371"/>
                  <a:gd name="T9" fmla="*/ 3 h 92"/>
                  <a:gd name="T10" fmla="*/ 125 w 371"/>
                  <a:gd name="T11" fmla="*/ 5 h 92"/>
                  <a:gd name="T12" fmla="*/ 149 w 371"/>
                  <a:gd name="T13" fmla="*/ 8 h 92"/>
                  <a:gd name="T14" fmla="*/ 173 w 371"/>
                  <a:gd name="T15" fmla="*/ 11 h 92"/>
                  <a:gd name="T16" fmla="*/ 197 w 371"/>
                  <a:gd name="T17" fmla="*/ 16 h 92"/>
                  <a:gd name="T18" fmla="*/ 220 w 371"/>
                  <a:gd name="T19" fmla="*/ 21 h 92"/>
                  <a:gd name="T20" fmla="*/ 243 w 371"/>
                  <a:gd name="T21" fmla="*/ 28 h 92"/>
                  <a:gd name="T22" fmla="*/ 266 w 371"/>
                  <a:gd name="T23" fmla="*/ 35 h 92"/>
                  <a:gd name="T24" fmla="*/ 288 w 371"/>
                  <a:gd name="T25" fmla="*/ 44 h 92"/>
                  <a:gd name="T26" fmla="*/ 309 w 371"/>
                  <a:gd name="T27" fmla="*/ 54 h 92"/>
                  <a:gd name="T28" fmla="*/ 330 w 371"/>
                  <a:gd name="T29" fmla="*/ 65 h 92"/>
                  <a:gd name="T30" fmla="*/ 351 w 371"/>
                  <a:gd name="T31" fmla="*/ 77 h 92"/>
                  <a:gd name="T32" fmla="*/ 371 w 371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1" h="92">
                    <a:moveTo>
                      <a:pt x="0" y="0"/>
                    </a:moveTo>
                    <a:lnTo>
                      <a:pt x="25" y="0"/>
                    </a:lnTo>
                    <a:lnTo>
                      <a:pt x="50" y="0"/>
                    </a:lnTo>
                    <a:lnTo>
                      <a:pt x="75" y="1"/>
                    </a:lnTo>
                    <a:lnTo>
                      <a:pt x="99" y="3"/>
                    </a:lnTo>
                    <a:lnTo>
                      <a:pt x="125" y="5"/>
                    </a:lnTo>
                    <a:lnTo>
                      <a:pt x="149" y="8"/>
                    </a:lnTo>
                    <a:lnTo>
                      <a:pt x="173" y="11"/>
                    </a:lnTo>
                    <a:lnTo>
                      <a:pt x="197" y="16"/>
                    </a:lnTo>
                    <a:lnTo>
                      <a:pt x="220" y="21"/>
                    </a:lnTo>
                    <a:lnTo>
                      <a:pt x="243" y="28"/>
                    </a:lnTo>
                    <a:lnTo>
                      <a:pt x="266" y="35"/>
                    </a:lnTo>
                    <a:lnTo>
                      <a:pt x="288" y="44"/>
                    </a:lnTo>
                    <a:lnTo>
                      <a:pt x="309" y="54"/>
                    </a:lnTo>
                    <a:lnTo>
                      <a:pt x="330" y="65"/>
                    </a:lnTo>
                    <a:lnTo>
                      <a:pt x="351" y="77"/>
                    </a:lnTo>
                    <a:lnTo>
                      <a:pt x="371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5" name="Freeform 1147"/>
              <p:cNvSpPr>
                <a:spLocks/>
              </p:cNvSpPr>
              <p:nvPr/>
            </p:nvSpPr>
            <p:spPr bwMode="auto">
              <a:xfrm>
                <a:off x="3164" y="3232"/>
                <a:ext cx="81" cy="103"/>
              </a:xfrm>
              <a:custGeom>
                <a:avLst/>
                <a:gdLst>
                  <a:gd name="T0" fmla="*/ 649 w 649"/>
                  <a:gd name="T1" fmla="*/ 0 h 829"/>
                  <a:gd name="T2" fmla="*/ 608 w 649"/>
                  <a:gd name="T3" fmla="*/ 50 h 829"/>
                  <a:gd name="T4" fmla="*/ 569 w 649"/>
                  <a:gd name="T5" fmla="*/ 101 h 829"/>
                  <a:gd name="T6" fmla="*/ 529 w 649"/>
                  <a:gd name="T7" fmla="*/ 151 h 829"/>
                  <a:gd name="T8" fmla="*/ 488 w 649"/>
                  <a:gd name="T9" fmla="*/ 204 h 829"/>
                  <a:gd name="T10" fmla="*/ 448 w 649"/>
                  <a:gd name="T11" fmla="*/ 256 h 829"/>
                  <a:gd name="T12" fmla="*/ 409 w 649"/>
                  <a:gd name="T13" fmla="*/ 308 h 829"/>
                  <a:gd name="T14" fmla="*/ 368 w 649"/>
                  <a:gd name="T15" fmla="*/ 361 h 829"/>
                  <a:gd name="T16" fmla="*/ 328 w 649"/>
                  <a:gd name="T17" fmla="*/ 413 h 829"/>
                  <a:gd name="T18" fmla="*/ 288 w 649"/>
                  <a:gd name="T19" fmla="*/ 466 h 829"/>
                  <a:gd name="T20" fmla="*/ 247 w 649"/>
                  <a:gd name="T21" fmla="*/ 519 h 829"/>
                  <a:gd name="T22" fmla="*/ 207 w 649"/>
                  <a:gd name="T23" fmla="*/ 571 h 829"/>
                  <a:gd name="T24" fmla="*/ 166 w 649"/>
                  <a:gd name="T25" fmla="*/ 623 h 829"/>
                  <a:gd name="T26" fmla="*/ 124 w 649"/>
                  <a:gd name="T27" fmla="*/ 676 h 829"/>
                  <a:gd name="T28" fmla="*/ 83 w 649"/>
                  <a:gd name="T29" fmla="*/ 727 h 829"/>
                  <a:gd name="T30" fmla="*/ 41 w 649"/>
                  <a:gd name="T31" fmla="*/ 777 h 829"/>
                  <a:gd name="T32" fmla="*/ 0 w 649"/>
                  <a:gd name="T33" fmla="*/ 829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9" h="829">
                    <a:moveTo>
                      <a:pt x="649" y="0"/>
                    </a:moveTo>
                    <a:lnTo>
                      <a:pt x="608" y="50"/>
                    </a:lnTo>
                    <a:lnTo>
                      <a:pt x="569" y="101"/>
                    </a:lnTo>
                    <a:lnTo>
                      <a:pt x="529" y="151"/>
                    </a:lnTo>
                    <a:lnTo>
                      <a:pt x="488" y="204"/>
                    </a:lnTo>
                    <a:lnTo>
                      <a:pt x="448" y="256"/>
                    </a:lnTo>
                    <a:lnTo>
                      <a:pt x="409" y="308"/>
                    </a:lnTo>
                    <a:lnTo>
                      <a:pt x="368" y="361"/>
                    </a:lnTo>
                    <a:lnTo>
                      <a:pt x="328" y="413"/>
                    </a:lnTo>
                    <a:lnTo>
                      <a:pt x="288" y="466"/>
                    </a:lnTo>
                    <a:lnTo>
                      <a:pt x="247" y="519"/>
                    </a:lnTo>
                    <a:lnTo>
                      <a:pt x="207" y="571"/>
                    </a:lnTo>
                    <a:lnTo>
                      <a:pt x="166" y="623"/>
                    </a:lnTo>
                    <a:lnTo>
                      <a:pt x="124" y="676"/>
                    </a:lnTo>
                    <a:lnTo>
                      <a:pt x="83" y="727"/>
                    </a:lnTo>
                    <a:lnTo>
                      <a:pt x="41" y="777"/>
                    </a:lnTo>
                    <a:lnTo>
                      <a:pt x="0" y="8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6" name="Freeform 1148"/>
              <p:cNvSpPr>
                <a:spLocks/>
              </p:cNvSpPr>
              <p:nvPr/>
            </p:nvSpPr>
            <p:spPr bwMode="auto">
              <a:xfrm>
                <a:off x="3161" y="2487"/>
                <a:ext cx="73" cy="57"/>
              </a:xfrm>
              <a:custGeom>
                <a:avLst/>
                <a:gdLst>
                  <a:gd name="T0" fmla="*/ 89 w 586"/>
                  <a:gd name="T1" fmla="*/ 442 h 452"/>
                  <a:gd name="T2" fmla="*/ 79 w 586"/>
                  <a:gd name="T3" fmla="*/ 448 h 452"/>
                  <a:gd name="T4" fmla="*/ 68 w 586"/>
                  <a:gd name="T5" fmla="*/ 451 h 452"/>
                  <a:gd name="T6" fmla="*/ 57 w 586"/>
                  <a:gd name="T7" fmla="*/ 452 h 452"/>
                  <a:gd name="T8" fmla="*/ 44 w 586"/>
                  <a:gd name="T9" fmla="*/ 451 h 452"/>
                  <a:gd name="T10" fmla="*/ 32 w 586"/>
                  <a:gd name="T11" fmla="*/ 450 h 452"/>
                  <a:gd name="T12" fmla="*/ 19 w 586"/>
                  <a:gd name="T13" fmla="*/ 450 h 452"/>
                  <a:gd name="T14" fmla="*/ 6 w 586"/>
                  <a:gd name="T15" fmla="*/ 450 h 452"/>
                  <a:gd name="T16" fmla="*/ 0 w 586"/>
                  <a:gd name="T17" fmla="*/ 427 h 452"/>
                  <a:gd name="T18" fmla="*/ 2 w 586"/>
                  <a:gd name="T19" fmla="*/ 382 h 452"/>
                  <a:gd name="T20" fmla="*/ 6 w 586"/>
                  <a:gd name="T21" fmla="*/ 337 h 452"/>
                  <a:gd name="T22" fmla="*/ 15 w 586"/>
                  <a:gd name="T23" fmla="*/ 293 h 452"/>
                  <a:gd name="T24" fmla="*/ 29 w 586"/>
                  <a:gd name="T25" fmla="*/ 249 h 452"/>
                  <a:gd name="T26" fmla="*/ 47 w 586"/>
                  <a:gd name="T27" fmla="*/ 209 h 452"/>
                  <a:gd name="T28" fmla="*/ 71 w 586"/>
                  <a:gd name="T29" fmla="*/ 171 h 452"/>
                  <a:gd name="T30" fmla="*/ 102 w 586"/>
                  <a:gd name="T31" fmla="*/ 136 h 452"/>
                  <a:gd name="T32" fmla="*/ 143 w 586"/>
                  <a:gd name="T33" fmla="*/ 96 h 452"/>
                  <a:gd name="T34" fmla="*/ 194 w 586"/>
                  <a:gd name="T35" fmla="*/ 61 h 452"/>
                  <a:gd name="T36" fmla="*/ 248 w 586"/>
                  <a:gd name="T37" fmla="*/ 37 h 452"/>
                  <a:gd name="T38" fmla="*/ 307 w 586"/>
                  <a:gd name="T39" fmla="*/ 20 h 452"/>
                  <a:gd name="T40" fmla="*/ 368 w 586"/>
                  <a:gd name="T41" fmla="*/ 11 h 452"/>
                  <a:gd name="T42" fmla="*/ 431 w 586"/>
                  <a:gd name="T43" fmla="*/ 5 h 452"/>
                  <a:gd name="T44" fmla="*/ 493 w 586"/>
                  <a:gd name="T45" fmla="*/ 3 h 452"/>
                  <a:gd name="T46" fmla="*/ 555 w 586"/>
                  <a:gd name="T47" fmla="*/ 1 h 452"/>
                  <a:gd name="T48" fmla="*/ 547 w 586"/>
                  <a:gd name="T49" fmla="*/ 14 h 452"/>
                  <a:gd name="T50" fmla="*/ 470 w 586"/>
                  <a:gd name="T51" fmla="*/ 48 h 452"/>
                  <a:gd name="T52" fmla="*/ 394 w 586"/>
                  <a:gd name="T53" fmla="*/ 88 h 452"/>
                  <a:gd name="T54" fmla="*/ 323 w 586"/>
                  <a:gd name="T55" fmla="*/ 134 h 452"/>
                  <a:gd name="T56" fmla="*/ 256 w 586"/>
                  <a:gd name="T57" fmla="*/ 187 h 452"/>
                  <a:gd name="T58" fmla="*/ 197 w 586"/>
                  <a:gd name="T59" fmla="*/ 248 h 452"/>
                  <a:gd name="T60" fmla="*/ 147 w 586"/>
                  <a:gd name="T61" fmla="*/ 317 h 452"/>
                  <a:gd name="T62" fmla="*/ 108 w 586"/>
                  <a:gd name="T63" fmla="*/ 394 h 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6" h="452">
                    <a:moveTo>
                      <a:pt x="94" y="438"/>
                    </a:moveTo>
                    <a:lnTo>
                      <a:pt x="89" y="442"/>
                    </a:lnTo>
                    <a:lnTo>
                      <a:pt x="84" y="445"/>
                    </a:lnTo>
                    <a:lnTo>
                      <a:pt x="79" y="448"/>
                    </a:lnTo>
                    <a:lnTo>
                      <a:pt x="74" y="449"/>
                    </a:lnTo>
                    <a:lnTo>
                      <a:pt x="68" y="451"/>
                    </a:lnTo>
                    <a:lnTo>
                      <a:pt x="62" y="451"/>
                    </a:lnTo>
                    <a:lnTo>
                      <a:pt x="57" y="452"/>
                    </a:lnTo>
                    <a:lnTo>
                      <a:pt x="51" y="452"/>
                    </a:lnTo>
                    <a:lnTo>
                      <a:pt x="44" y="451"/>
                    </a:lnTo>
                    <a:lnTo>
                      <a:pt x="38" y="451"/>
                    </a:lnTo>
                    <a:lnTo>
                      <a:pt x="32" y="450"/>
                    </a:lnTo>
                    <a:lnTo>
                      <a:pt x="26" y="450"/>
                    </a:lnTo>
                    <a:lnTo>
                      <a:pt x="19" y="450"/>
                    </a:lnTo>
                    <a:lnTo>
                      <a:pt x="12" y="450"/>
                    </a:lnTo>
                    <a:lnTo>
                      <a:pt x="6" y="450"/>
                    </a:lnTo>
                    <a:lnTo>
                      <a:pt x="1" y="451"/>
                    </a:lnTo>
                    <a:lnTo>
                      <a:pt x="0" y="427"/>
                    </a:lnTo>
                    <a:lnTo>
                      <a:pt x="1" y="404"/>
                    </a:lnTo>
                    <a:lnTo>
                      <a:pt x="2" y="382"/>
                    </a:lnTo>
                    <a:lnTo>
                      <a:pt x="4" y="359"/>
                    </a:lnTo>
                    <a:lnTo>
                      <a:pt x="6" y="337"/>
                    </a:lnTo>
                    <a:lnTo>
                      <a:pt x="10" y="315"/>
                    </a:lnTo>
                    <a:lnTo>
                      <a:pt x="15" y="293"/>
                    </a:lnTo>
                    <a:lnTo>
                      <a:pt x="22" y="271"/>
                    </a:lnTo>
                    <a:lnTo>
                      <a:pt x="29" y="249"/>
                    </a:lnTo>
                    <a:lnTo>
                      <a:pt x="37" y="229"/>
                    </a:lnTo>
                    <a:lnTo>
                      <a:pt x="47" y="209"/>
                    </a:lnTo>
                    <a:lnTo>
                      <a:pt x="58" y="189"/>
                    </a:lnTo>
                    <a:lnTo>
                      <a:pt x="71" y="171"/>
                    </a:lnTo>
                    <a:lnTo>
                      <a:pt x="86" y="153"/>
                    </a:lnTo>
                    <a:lnTo>
                      <a:pt x="102" y="136"/>
                    </a:lnTo>
                    <a:lnTo>
                      <a:pt x="120" y="119"/>
                    </a:lnTo>
                    <a:lnTo>
                      <a:pt x="143" y="96"/>
                    </a:lnTo>
                    <a:lnTo>
                      <a:pt x="168" y="78"/>
                    </a:lnTo>
                    <a:lnTo>
                      <a:pt x="194" y="61"/>
                    </a:lnTo>
                    <a:lnTo>
                      <a:pt x="221" y="48"/>
                    </a:lnTo>
                    <a:lnTo>
                      <a:pt x="248" y="37"/>
                    </a:lnTo>
                    <a:lnTo>
                      <a:pt x="277" y="28"/>
                    </a:lnTo>
                    <a:lnTo>
                      <a:pt x="307" y="20"/>
                    </a:lnTo>
                    <a:lnTo>
                      <a:pt x="338" y="15"/>
                    </a:lnTo>
                    <a:lnTo>
                      <a:pt x="368" y="11"/>
                    </a:lnTo>
                    <a:lnTo>
                      <a:pt x="399" y="7"/>
                    </a:lnTo>
                    <a:lnTo>
                      <a:pt x="431" y="5"/>
                    </a:lnTo>
                    <a:lnTo>
                      <a:pt x="462" y="4"/>
                    </a:lnTo>
                    <a:lnTo>
                      <a:pt x="493" y="3"/>
                    </a:lnTo>
                    <a:lnTo>
                      <a:pt x="524" y="2"/>
                    </a:lnTo>
                    <a:lnTo>
                      <a:pt x="555" y="1"/>
                    </a:lnTo>
                    <a:lnTo>
                      <a:pt x="586" y="0"/>
                    </a:lnTo>
                    <a:lnTo>
                      <a:pt x="547" y="14"/>
                    </a:lnTo>
                    <a:lnTo>
                      <a:pt x="508" y="31"/>
                    </a:lnTo>
                    <a:lnTo>
                      <a:pt x="470" y="48"/>
                    </a:lnTo>
                    <a:lnTo>
                      <a:pt x="432" y="67"/>
                    </a:lnTo>
                    <a:lnTo>
                      <a:pt x="394" y="88"/>
                    </a:lnTo>
                    <a:lnTo>
                      <a:pt x="358" y="110"/>
                    </a:lnTo>
                    <a:lnTo>
                      <a:pt x="323" y="134"/>
                    </a:lnTo>
                    <a:lnTo>
                      <a:pt x="289" y="160"/>
                    </a:lnTo>
                    <a:lnTo>
                      <a:pt x="256" y="187"/>
                    </a:lnTo>
                    <a:lnTo>
                      <a:pt x="226" y="216"/>
                    </a:lnTo>
                    <a:lnTo>
                      <a:pt x="197" y="248"/>
                    </a:lnTo>
                    <a:lnTo>
                      <a:pt x="171" y="282"/>
                    </a:lnTo>
                    <a:lnTo>
                      <a:pt x="147" y="317"/>
                    </a:lnTo>
                    <a:lnTo>
                      <a:pt x="126" y="355"/>
                    </a:lnTo>
                    <a:lnTo>
                      <a:pt x="108" y="394"/>
                    </a:lnTo>
                    <a:lnTo>
                      <a:pt x="94" y="438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7" name="Freeform 1149"/>
              <p:cNvSpPr>
                <a:spLocks/>
              </p:cNvSpPr>
              <p:nvPr/>
            </p:nvSpPr>
            <p:spPr bwMode="auto">
              <a:xfrm>
                <a:off x="3161" y="2542"/>
                <a:ext cx="12" cy="2"/>
              </a:xfrm>
              <a:custGeom>
                <a:avLst/>
                <a:gdLst>
                  <a:gd name="T0" fmla="*/ 93 w 93"/>
                  <a:gd name="T1" fmla="*/ 0 h 14"/>
                  <a:gd name="T2" fmla="*/ 88 w 93"/>
                  <a:gd name="T3" fmla="*/ 4 h 14"/>
                  <a:gd name="T4" fmla="*/ 83 w 93"/>
                  <a:gd name="T5" fmla="*/ 7 h 14"/>
                  <a:gd name="T6" fmla="*/ 78 w 93"/>
                  <a:gd name="T7" fmla="*/ 10 h 14"/>
                  <a:gd name="T8" fmla="*/ 73 w 93"/>
                  <a:gd name="T9" fmla="*/ 11 h 14"/>
                  <a:gd name="T10" fmla="*/ 67 w 93"/>
                  <a:gd name="T11" fmla="*/ 13 h 14"/>
                  <a:gd name="T12" fmla="*/ 61 w 93"/>
                  <a:gd name="T13" fmla="*/ 13 h 14"/>
                  <a:gd name="T14" fmla="*/ 56 w 93"/>
                  <a:gd name="T15" fmla="*/ 14 h 14"/>
                  <a:gd name="T16" fmla="*/ 50 w 93"/>
                  <a:gd name="T17" fmla="*/ 14 h 14"/>
                  <a:gd name="T18" fmla="*/ 43 w 93"/>
                  <a:gd name="T19" fmla="*/ 13 h 14"/>
                  <a:gd name="T20" fmla="*/ 37 w 93"/>
                  <a:gd name="T21" fmla="*/ 13 h 14"/>
                  <a:gd name="T22" fmla="*/ 31 w 93"/>
                  <a:gd name="T23" fmla="*/ 12 h 14"/>
                  <a:gd name="T24" fmla="*/ 25 w 93"/>
                  <a:gd name="T25" fmla="*/ 12 h 14"/>
                  <a:gd name="T26" fmla="*/ 18 w 93"/>
                  <a:gd name="T27" fmla="*/ 12 h 14"/>
                  <a:gd name="T28" fmla="*/ 11 w 93"/>
                  <a:gd name="T29" fmla="*/ 12 h 14"/>
                  <a:gd name="T30" fmla="*/ 5 w 93"/>
                  <a:gd name="T31" fmla="*/ 12 h 14"/>
                  <a:gd name="T32" fmla="*/ 0 w 93"/>
                  <a:gd name="T3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4">
                    <a:moveTo>
                      <a:pt x="93" y="0"/>
                    </a:moveTo>
                    <a:lnTo>
                      <a:pt x="88" y="4"/>
                    </a:lnTo>
                    <a:lnTo>
                      <a:pt x="83" y="7"/>
                    </a:lnTo>
                    <a:lnTo>
                      <a:pt x="78" y="10"/>
                    </a:lnTo>
                    <a:lnTo>
                      <a:pt x="73" y="11"/>
                    </a:lnTo>
                    <a:lnTo>
                      <a:pt x="67" y="13"/>
                    </a:lnTo>
                    <a:lnTo>
                      <a:pt x="61" y="13"/>
                    </a:lnTo>
                    <a:lnTo>
                      <a:pt x="56" y="14"/>
                    </a:lnTo>
                    <a:lnTo>
                      <a:pt x="50" y="14"/>
                    </a:lnTo>
                    <a:lnTo>
                      <a:pt x="43" y="13"/>
                    </a:lnTo>
                    <a:lnTo>
                      <a:pt x="37" y="13"/>
                    </a:lnTo>
                    <a:lnTo>
                      <a:pt x="31" y="12"/>
                    </a:lnTo>
                    <a:lnTo>
                      <a:pt x="25" y="12"/>
                    </a:lnTo>
                    <a:lnTo>
                      <a:pt x="18" y="12"/>
                    </a:lnTo>
                    <a:lnTo>
                      <a:pt x="11" y="12"/>
                    </a:lnTo>
                    <a:lnTo>
                      <a:pt x="5" y="12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8" name="Freeform 1150"/>
              <p:cNvSpPr>
                <a:spLocks/>
              </p:cNvSpPr>
              <p:nvPr/>
            </p:nvSpPr>
            <p:spPr bwMode="auto">
              <a:xfrm>
                <a:off x="3161" y="2502"/>
                <a:ext cx="15" cy="42"/>
              </a:xfrm>
              <a:custGeom>
                <a:avLst/>
                <a:gdLst>
                  <a:gd name="T0" fmla="*/ 1 w 120"/>
                  <a:gd name="T1" fmla="*/ 332 h 332"/>
                  <a:gd name="T2" fmla="*/ 0 w 120"/>
                  <a:gd name="T3" fmla="*/ 308 h 332"/>
                  <a:gd name="T4" fmla="*/ 1 w 120"/>
                  <a:gd name="T5" fmla="*/ 285 h 332"/>
                  <a:gd name="T6" fmla="*/ 2 w 120"/>
                  <a:gd name="T7" fmla="*/ 263 h 332"/>
                  <a:gd name="T8" fmla="*/ 4 w 120"/>
                  <a:gd name="T9" fmla="*/ 240 h 332"/>
                  <a:gd name="T10" fmla="*/ 6 w 120"/>
                  <a:gd name="T11" fmla="*/ 218 h 332"/>
                  <a:gd name="T12" fmla="*/ 10 w 120"/>
                  <a:gd name="T13" fmla="*/ 196 h 332"/>
                  <a:gd name="T14" fmla="*/ 15 w 120"/>
                  <a:gd name="T15" fmla="*/ 174 h 332"/>
                  <a:gd name="T16" fmla="*/ 22 w 120"/>
                  <a:gd name="T17" fmla="*/ 152 h 332"/>
                  <a:gd name="T18" fmla="*/ 29 w 120"/>
                  <a:gd name="T19" fmla="*/ 130 h 332"/>
                  <a:gd name="T20" fmla="*/ 37 w 120"/>
                  <a:gd name="T21" fmla="*/ 110 h 332"/>
                  <a:gd name="T22" fmla="*/ 47 w 120"/>
                  <a:gd name="T23" fmla="*/ 90 h 332"/>
                  <a:gd name="T24" fmla="*/ 58 w 120"/>
                  <a:gd name="T25" fmla="*/ 70 h 332"/>
                  <a:gd name="T26" fmla="*/ 71 w 120"/>
                  <a:gd name="T27" fmla="*/ 52 h 332"/>
                  <a:gd name="T28" fmla="*/ 86 w 120"/>
                  <a:gd name="T29" fmla="*/ 34 h 332"/>
                  <a:gd name="T30" fmla="*/ 102 w 120"/>
                  <a:gd name="T31" fmla="*/ 17 h 332"/>
                  <a:gd name="T32" fmla="*/ 120 w 120"/>
                  <a:gd name="T33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332">
                    <a:moveTo>
                      <a:pt x="1" y="332"/>
                    </a:moveTo>
                    <a:lnTo>
                      <a:pt x="0" y="308"/>
                    </a:lnTo>
                    <a:lnTo>
                      <a:pt x="1" y="285"/>
                    </a:lnTo>
                    <a:lnTo>
                      <a:pt x="2" y="263"/>
                    </a:lnTo>
                    <a:lnTo>
                      <a:pt x="4" y="240"/>
                    </a:lnTo>
                    <a:lnTo>
                      <a:pt x="6" y="218"/>
                    </a:lnTo>
                    <a:lnTo>
                      <a:pt x="10" y="196"/>
                    </a:lnTo>
                    <a:lnTo>
                      <a:pt x="15" y="174"/>
                    </a:lnTo>
                    <a:lnTo>
                      <a:pt x="22" y="152"/>
                    </a:lnTo>
                    <a:lnTo>
                      <a:pt x="29" y="130"/>
                    </a:lnTo>
                    <a:lnTo>
                      <a:pt x="37" y="110"/>
                    </a:lnTo>
                    <a:lnTo>
                      <a:pt x="47" y="90"/>
                    </a:lnTo>
                    <a:lnTo>
                      <a:pt x="58" y="70"/>
                    </a:lnTo>
                    <a:lnTo>
                      <a:pt x="71" y="52"/>
                    </a:lnTo>
                    <a:lnTo>
                      <a:pt x="86" y="34"/>
                    </a:lnTo>
                    <a:lnTo>
                      <a:pt x="102" y="17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79" name="Freeform 1151"/>
              <p:cNvSpPr>
                <a:spLocks/>
              </p:cNvSpPr>
              <p:nvPr/>
            </p:nvSpPr>
            <p:spPr bwMode="auto">
              <a:xfrm>
                <a:off x="3176" y="2487"/>
                <a:ext cx="58" cy="15"/>
              </a:xfrm>
              <a:custGeom>
                <a:avLst/>
                <a:gdLst>
                  <a:gd name="T0" fmla="*/ 0 w 466"/>
                  <a:gd name="T1" fmla="*/ 119 h 119"/>
                  <a:gd name="T2" fmla="*/ 23 w 466"/>
                  <a:gd name="T3" fmla="*/ 96 h 119"/>
                  <a:gd name="T4" fmla="*/ 48 w 466"/>
                  <a:gd name="T5" fmla="*/ 78 h 119"/>
                  <a:gd name="T6" fmla="*/ 74 w 466"/>
                  <a:gd name="T7" fmla="*/ 61 h 119"/>
                  <a:gd name="T8" fmla="*/ 101 w 466"/>
                  <a:gd name="T9" fmla="*/ 48 h 119"/>
                  <a:gd name="T10" fmla="*/ 128 w 466"/>
                  <a:gd name="T11" fmla="*/ 37 h 119"/>
                  <a:gd name="T12" fmla="*/ 157 w 466"/>
                  <a:gd name="T13" fmla="*/ 28 h 119"/>
                  <a:gd name="T14" fmla="*/ 187 w 466"/>
                  <a:gd name="T15" fmla="*/ 20 h 119"/>
                  <a:gd name="T16" fmla="*/ 218 w 466"/>
                  <a:gd name="T17" fmla="*/ 15 h 119"/>
                  <a:gd name="T18" fmla="*/ 248 w 466"/>
                  <a:gd name="T19" fmla="*/ 11 h 119"/>
                  <a:gd name="T20" fmla="*/ 279 w 466"/>
                  <a:gd name="T21" fmla="*/ 7 h 119"/>
                  <a:gd name="T22" fmla="*/ 311 w 466"/>
                  <a:gd name="T23" fmla="*/ 5 h 119"/>
                  <a:gd name="T24" fmla="*/ 342 w 466"/>
                  <a:gd name="T25" fmla="*/ 4 h 119"/>
                  <a:gd name="T26" fmla="*/ 373 w 466"/>
                  <a:gd name="T27" fmla="*/ 3 h 119"/>
                  <a:gd name="T28" fmla="*/ 404 w 466"/>
                  <a:gd name="T29" fmla="*/ 2 h 119"/>
                  <a:gd name="T30" fmla="*/ 435 w 466"/>
                  <a:gd name="T31" fmla="*/ 1 h 119"/>
                  <a:gd name="T32" fmla="*/ 466 w 466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6" h="119">
                    <a:moveTo>
                      <a:pt x="0" y="119"/>
                    </a:moveTo>
                    <a:lnTo>
                      <a:pt x="23" y="96"/>
                    </a:lnTo>
                    <a:lnTo>
                      <a:pt x="48" y="78"/>
                    </a:lnTo>
                    <a:lnTo>
                      <a:pt x="74" y="61"/>
                    </a:lnTo>
                    <a:lnTo>
                      <a:pt x="101" y="48"/>
                    </a:lnTo>
                    <a:lnTo>
                      <a:pt x="128" y="37"/>
                    </a:lnTo>
                    <a:lnTo>
                      <a:pt x="157" y="28"/>
                    </a:lnTo>
                    <a:lnTo>
                      <a:pt x="187" y="20"/>
                    </a:lnTo>
                    <a:lnTo>
                      <a:pt x="218" y="15"/>
                    </a:lnTo>
                    <a:lnTo>
                      <a:pt x="248" y="11"/>
                    </a:lnTo>
                    <a:lnTo>
                      <a:pt x="279" y="7"/>
                    </a:lnTo>
                    <a:lnTo>
                      <a:pt x="311" y="5"/>
                    </a:lnTo>
                    <a:lnTo>
                      <a:pt x="342" y="4"/>
                    </a:lnTo>
                    <a:lnTo>
                      <a:pt x="373" y="3"/>
                    </a:lnTo>
                    <a:lnTo>
                      <a:pt x="404" y="2"/>
                    </a:lnTo>
                    <a:lnTo>
                      <a:pt x="435" y="1"/>
                    </a:lnTo>
                    <a:lnTo>
                      <a:pt x="4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0" name="Freeform 1152"/>
              <p:cNvSpPr>
                <a:spLocks/>
              </p:cNvSpPr>
              <p:nvPr/>
            </p:nvSpPr>
            <p:spPr bwMode="auto">
              <a:xfrm>
                <a:off x="3173" y="2487"/>
                <a:ext cx="61" cy="55"/>
              </a:xfrm>
              <a:custGeom>
                <a:avLst/>
                <a:gdLst>
                  <a:gd name="T0" fmla="*/ 492 w 492"/>
                  <a:gd name="T1" fmla="*/ 0 h 438"/>
                  <a:gd name="T2" fmla="*/ 453 w 492"/>
                  <a:gd name="T3" fmla="*/ 14 h 438"/>
                  <a:gd name="T4" fmla="*/ 414 w 492"/>
                  <a:gd name="T5" fmla="*/ 31 h 438"/>
                  <a:gd name="T6" fmla="*/ 376 w 492"/>
                  <a:gd name="T7" fmla="*/ 48 h 438"/>
                  <a:gd name="T8" fmla="*/ 338 w 492"/>
                  <a:gd name="T9" fmla="*/ 67 h 438"/>
                  <a:gd name="T10" fmla="*/ 300 w 492"/>
                  <a:gd name="T11" fmla="*/ 88 h 438"/>
                  <a:gd name="T12" fmla="*/ 264 w 492"/>
                  <a:gd name="T13" fmla="*/ 110 h 438"/>
                  <a:gd name="T14" fmla="*/ 229 w 492"/>
                  <a:gd name="T15" fmla="*/ 134 h 438"/>
                  <a:gd name="T16" fmla="*/ 195 w 492"/>
                  <a:gd name="T17" fmla="*/ 160 h 438"/>
                  <a:gd name="T18" fmla="*/ 162 w 492"/>
                  <a:gd name="T19" fmla="*/ 187 h 438"/>
                  <a:gd name="T20" fmla="*/ 132 w 492"/>
                  <a:gd name="T21" fmla="*/ 216 h 438"/>
                  <a:gd name="T22" fmla="*/ 103 w 492"/>
                  <a:gd name="T23" fmla="*/ 248 h 438"/>
                  <a:gd name="T24" fmla="*/ 77 w 492"/>
                  <a:gd name="T25" fmla="*/ 282 h 438"/>
                  <a:gd name="T26" fmla="*/ 53 w 492"/>
                  <a:gd name="T27" fmla="*/ 317 h 438"/>
                  <a:gd name="T28" fmla="*/ 32 w 492"/>
                  <a:gd name="T29" fmla="*/ 355 h 438"/>
                  <a:gd name="T30" fmla="*/ 14 w 492"/>
                  <a:gd name="T31" fmla="*/ 394 h 438"/>
                  <a:gd name="T32" fmla="*/ 0 w 492"/>
                  <a:gd name="T33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2" h="438">
                    <a:moveTo>
                      <a:pt x="492" y="0"/>
                    </a:moveTo>
                    <a:lnTo>
                      <a:pt x="453" y="14"/>
                    </a:lnTo>
                    <a:lnTo>
                      <a:pt x="414" y="31"/>
                    </a:lnTo>
                    <a:lnTo>
                      <a:pt x="376" y="48"/>
                    </a:lnTo>
                    <a:lnTo>
                      <a:pt x="338" y="67"/>
                    </a:lnTo>
                    <a:lnTo>
                      <a:pt x="300" y="88"/>
                    </a:lnTo>
                    <a:lnTo>
                      <a:pt x="264" y="110"/>
                    </a:lnTo>
                    <a:lnTo>
                      <a:pt x="229" y="134"/>
                    </a:lnTo>
                    <a:lnTo>
                      <a:pt x="195" y="160"/>
                    </a:lnTo>
                    <a:lnTo>
                      <a:pt x="162" y="187"/>
                    </a:lnTo>
                    <a:lnTo>
                      <a:pt x="132" y="216"/>
                    </a:lnTo>
                    <a:lnTo>
                      <a:pt x="103" y="248"/>
                    </a:lnTo>
                    <a:lnTo>
                      <a:pt x="77" y="282"/>
                    </a:lnTo>
                    <a:lnTo>
                      <a:pt x="53" y="317"/>
                    </a:lnTo>
                    <a:lnTo>
                      <a:pt x="32" y="355"/>
                    </a:lnTo>
                    <a:lnTo>
                      <a:pt x="14" y="394"/>
                    </a:lnTo>
                    <a:lnTo>
                      <a:pt x="0" y="4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1" name="Freeform 1153"/>
              <p:cNvSpPr>
                <a:spLocks/>
              </p:cNvSpPr>
              <p:nvPr/>
            </p:nvSpPr>
            <p:spPr bwMode="auto">
              <a:xfrm>
                <a:off x="3030" y="3220"/>
                <a:ext cx="163" cy="361"/>
              </a:xfrm>
              <a:custGeom>
                <a:avLst/>
                <a:gdLst>
                  <a:gd name="T0" fmla="*/ 697 w 1304"/>
                  <a:gd name="T1" fmla="*/ 795 h 2885"/>
                  <a:gd name="T2" fmla="*/ 639 w 1304"/>
                  <a:gd name="T3" fmla="*/ 968 h 2885"/>
                  <a:gd name="T4" fmla="*/ 579 w 1304"/>
                  <a:gd name="T5" fmla="*/ 1141 h 2885"/>
                  <a:gd name="T6" fmla="*/ 504 w 1304"/>
                  <a:gd name="T7" fmla="*/ 1518 h 2885"/>
                  <a:gd name="T8" fmla="*/ 479 w 1304"/>
                  <a:gd name="T9" fmla="*/ 2031 h 2885"/>
                  <a:gd name="T10" fmla="*/ 466 w 1304"/>
                  <a:gd name="T11" fmla="*/ 2538 h 2885"/>
                  <a:gd name="T12" fmla="*/ 432 w 1304"/>
                  <a:gd name="T13" fmla="*/ 2841 h 2885"/>
                  <a:gd name="T14" fmla="*/ 422 w 1304"/>
                  <a:gd name="T15" fmla="*/ 2854 h 2885"/>
                  <a:gd name="T16" fmla="*/ 423 w 1304"/>
                  <a:gd name="T17" fmla="*/ 2871 h 2885"/>
                  <a:gd name="T18" fmla="*/ 403 w 1304"/>
                  <a:gd name="T19" fmla="*/ 2881 h 2885"/>
                  <a:gd name="T20" fmla="*/ 287 w 1304"/>
                  <a:gd name="T21" fmla="*/ 2840 h 2885"/>
                  <a:gd name="T22" fmla="*/ 171 w 1304"/>
                  <a:gd name="T23" fmla="*/ 2789 h 2885"/>
                  <a:gd name="T24" fmla="*/ 50 w 1304"/>
                  <a:gd name="T25" fmla="*/ 2766 h 2885"/>
                  <a:gd name="T26" fmla="*/ 0 w 1304"/>
                  <a:gd name="T27" fmla="*/ 2679 h 2885"/>
                  <a:gd name="T28" fmla="*/ 42 w 1304"/>
                  <a:gd name="T29" fmla="*/ 2589 h 2885"/>
                  <a:gd name="T30" fmla="*/ 91 w 1304"/>
                  <a:gd name="T31" fmla="*/ 2498 h 2885"/>
                  <a:gd name="T32" fmla="*/ 92 w 1304"/>
                  <a:gd name="T33" fmla="*/ 2103 h 2885"/>
                  <a:gd name="T34" fmla="*/ 148 w 1304"/>
                  <a:gd name="T35" fmla="*/ 1640 h 2885"/>
                  <a:gd name="T36" fmla="*/ 230 w 1304"/>
                  <a:gd name="T37" fmla="*/ 1183 h 2885"/>
                  <a:gd name="T38" fmla="*/ 308 w 1304"/>
                  <a:gd name="T39" fmla="*/ 934 h 2885"/>
                  <a:gd name="T40" fmla="*/ 307 w 1304"/>
                  <a:gd name="T41" fmla="*/ 801 h 2885"/>
                  <a:gd name="T42" fmla="*/ 313 w 1304"/>
                  <a:gd name="T43" fmla="*/ 671 h 2885"/>
                  <a:gd name="T44" fmla="*/ 395 w 1304"/>
                  <a:gd name="T45" fmla="*/ 585 h 2885"/>
                  <a:gd name="T46" fmla="*/ 441 w 1304"/>
                  <a:gd name="T47" fmla="*/ 515 h 2885"/>
                  <a:gd name="T48" fmla="*/ 478 w 1304"/>
                  <a:gd name="T49" fmla="*/ 443 h 2885"/>
                  <a:gd name="T50" fmla="*/ 518 w 1304"/>
                  <a:gd name="T51" fmla="*/ 365 h 2885"/>
                  <a:gd name="T52" fmla="*/ 582 w 1304"/>
                  <a:gd name="T53" fmla="*/ 265 h 2885"/>
                  <a:gd name="T54" fmla="*/ 643 w 1304"/>
                  <a:gd name="T55" fmla="*/ 166 h 2885"/>
                  <a:gd name="T56" fmla="*/ 694 w 1304"/>
                  <a:gd name="T57" fmla="*/ 60 h 2885"/>
                  <a:gd name="T58" fmla="*/ 740 w 1304"/>
                  <a:gd name="T59" fmla="*/ 17 h 2885"/>
                  <a:gd name="T60" fmla="*/ 799 w 1304"/>
                  <a:gd name="T61" fmla="*/ 1 h 2885"/>
                  <a:gd name="T62" fmla="*/ 865 w 1304"/>
                  <a:gd name="T63" fmla="*/ 0 h 2885"/>
                  <a:gd name="T64" fmla="*/ 781 w 1304"/>
                  <a:gd name="T65" fmla="*/ 187 h 2885"/>
                  <a:gd name="T66" fmla="*/ 633 w 1304"/>
                  <a:gd name="T67" fmla="*/ 413 h 2885"/>
                  <a:gd name="T68" fmla="*/ 486 w 1304"/>
                  <a:gd name="T69" fmla="*/ 642 h 2885"/>
                  <a:gd name="T70" fmla="*/ 426 w 1304"/>
                  <a:gd name="T71" fmla="*/ 772 h 2885"/>
                  <a:gd name="T72" fmla="*/ 417 w 1304"/>
                  <a:gd name="T73" fmla="*/ 826 h 2885"/>
                  <a:gd name="T74" fmla="*/ 414 w 1304"/>
                  <a:gd name="T75" fmla="*/ 883 h 2885"/>
                  <a:gd name="T76" fmla="*/ 352 w 1304"/>
                  <a:gd name="T77" fmla="*/ 1029 h 2885"/>
                  <a:gd name="T78" fmla="*/ 281 w 1304"/>
                  <a:gd name="T79" fmla="*/ 1332 h 2885"/>
                  <a:gd name="T80" fmla="*/ 264 w 1304"/>
                  <a:gd name="T81" fmla="*/ 1655 h 2885"/>
                  <a:gd name="T82" fmla="*/ 230 w 1304"/>
                  <a:gd name="T83" fmla="*/ 1959 h 2885"/>
                  <a:gd name="T84" fmla="*/ 221 w 1304"/>
                  <a:gd name="T85" fmla="*/ 2234 h 2885"/>
                  <a:gd name="T86" fmla="*/ 214 w 1304"/>
                  <a:gd name="T87" fmla="*/ 2502 h 2885"/>
                  <a:gd name="T88" fmla="*/ 182 w 1304"/>
                  <a:gd name="T89" fmla="*/ 2772 h 2885"/>
                  <a:gd name="T90" fmla="*/ 189 w 1304"/>
                  <a:gd name="T91" fmla="*/ 2779 h 2885"/>
                  <a:gd name="T92" fmla="*/ 197 w 1304"/>
                  <a:gd name="T93" fmla="*/ 2784 h 2885"/>
                  <a:gd name="T94" fmla="*/ 206 w 1304"/>
                  <a:gd name="T95" fmla="*/ 2785 h 2885"/>
                  <a:gd name="T96" fmla="*/ 243 w 1304"/>
                  <a:gd name="T97" fmla="*/ 2506 h 2885"/>
                  <a:gd name="T98" fmla="*/ 252 w 1304"/>
                  <a:gd name="T99" fmla="*/ 2150 h 2885"/>
                  <a:gd name="T100" fmla="*/ 271 w 1304"/>
                  <a:gd name="T101" fmla="*/ 1793 h 2885"/>
                  <a:gd name="T102" fmla="*/ 314 w 1304"/>
                  <a:gd name="T103" fmla="*/ 1223 h 2885"/>
                  <a:gd name="T104" fmla="*/ 437 w 1304"/>
                  <a:gd name="T105" fmla="*/ 818 h 2885"/>
                  <a:gd name="T106" fmla="*/ 578 w 1304"/>
                  <a:gd name="T107" fmla="*/ 538 h 2885"/>
                  <a:gd name="T108" fmla="*/ 899 w 1304"/>
                  <a:gd name="T109" fmla="*/ 20 h 2885"/>
                  <a:gd name="T110" fmla="*/ 1279 w 1304"/>
                  <a:gd name="T111" fmla="*/ 9 h 2885"/>
                  <a:gd name="T112" fmla="*/ 892 w 1304"/>
                  <a:gd name="T113" fmla="*/ 499 h 28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04" h="2885">
                    <a:moveTo>
                      <a:pt x="760" y="663"/>
                    </a:moveTo>
                    <a:lnTo>
                      <a:pt x="741" y="694"/>
                    </a:lnTo>
                    <a:lnTo>
                      <a:pt x="725" y="727"/>
                    </a:lnTo>
                    <a:lnTo>
                      <a:pt x="710" y="761"/>
                    </a:lnTo>
                    <a:lnTo>
                      <a:pt x="697" y="795"/>
                    </a:lnTo>
                    <a:lnTo>
                      <a:pt x="684" y="829"/>
                    </a:lnTo>
                    <a:lnTo>
                      <a:pt x="673" y="863"/>
                    </a:lnTo>
                    <a:lnTo>
                      <a:pt x="660" y="899"/>
                    </a:lnTo>
                    <a:lnTo>
                      <a:pt x="650" y="934"/>
                    </a:lnTo>
                    <a:lnTo>
                      <a:pt x="639" y="968"/>
                    </a:lnTo>
                    <a:lnTo>
                      <a:pt x="628" y="1003"/>
                    </a:lnTo>
                    <a:lnTo>
                      <a:pt x="617" y="1039"/>
                    </a:lnTo>
                    <a:lnTo>
                      <a:pt x="605" y="1073"/>
                    </a:lnTo>
                    <a:lnTo>
                      <a:pt x="592" y="1107"/>
                    </a:lnTo>
                    <a:lnTo>
                      <a:pt x="579" y="1141"/>
                    </a:lnTo>
                    <a:lnTo>
                      <a:pt x="564" y="1174"/>
                    </a:lnTo>
                    <a:lnTo>
                      <a:pt x="548" y="1208"/>
                    </a:lnTo>
                    <a:lnTo>
                      <a:pt x="529" y="1311"/>
                    </a:lnTo>
                    <a:lnTo>
                      <a:pt x="515" y="1415"/>
                    </a:lnTo>
                    <a:lnTo>
                      <a:pt x="504" y="1518"/>
                    </a:lnTo>
                    <a:lnTo>
                      <a:pt x="495" y="1621"/>
                    </a:lnTo>
                    <a:lnTo>
                      <a:pt x="489" y="1724"/>
                    </a:lnTo>
                    <a:lnTo>
                      <a:pt x="484" y="1827"/>
                    </a:lnTo>
                    <a:lnTo>
                      <a:pt x="481" y="1929"/>
                    </a:lnTo>
                    <a:lnTo>
                      <a:pt x="479" y="2031"/>
                    </a:lnTo>
                    <a:lnTo>
                      <a:pt x="477" y="2133"/>
                    </a:lnTo>
                    <a:lnTo>
                      <a:pt x="475" y="2235"/>
                    </a:lnTo>
                    <a:lnTo>
                      <a:pt x="473" y="2336"/>
                    </a:lnTo>
                    <a:lnTo>
                      <a:pt x="470" y="2437"/>
                    </a:lnTo>
                    <a:lnTo>
                      <a:pt x="466" y="2538"/>
                    </a:lnTo>
                    <a:lnTo>
                      <a:pt x="459" y="2638"/>
                    </a:lnTo>
                    <a:lnTo>
                      <a:pt x="451" y="2738"/>
                    </a:lnTo>
                    <a:lnTo>
                      <a:pt x="441" y="2839"/>
                    </a:lnTo>
                    <a:lnTo>
                      <a:pt x="436" y="2839"/>
                    </a:lnTo>
                    <a:lnTo>
                      <a:pt x="432" y="2841"/>
                    </a:lnTo>
                    <a:lnTo>
                      <a:pt x="429" y="2843"/>
                    </a:lnTo>
                    <a:lnTo>
                      <a:pt x="427" y="2845"/>
                    </a:lnTo>
                    <a:lnTo>
                      <a:pt x="425" y="2847"/>
                    </a:lnTo>
                    <a:lnTo>
                      <a:pt x="423" y="2850"/>
                    </a:lnTo>
                    <a:lnTo>
                      <a:pt x="422" y="2854"/>
                    </a:lnTo>
                    <a:lnTo>
                      <a:pt x="422" y="2857"/>
                    </a:lnTo>
                    <a:lnTo>
                      <a:pt x="422" y="2861"/>
                    </a:lnTo>
                    <a:lnTo>
                      <a:pt x="422" y="2864"/>
                    </a:lnTo>
                    <a:lnTo>
                      <a:pt x="423" y="2868"/>
                    </a:lnTo>
                    <a:lnTo>
                      <a:pt x="423" y="2871"/>
                    </a:lnTo>
                    <a:lnTo>
                      <a:pt x="424" y="2875"/>
                    </a:lnTo>
                    <a:lnTo>
                      <a:pt x="425" y="2878"/>
                    </a:lnTo>
                    <a:lnTo>
                      <a:pt x="426" y="2882"/>
                    </a:lnTo>
                    <a:lnTo>
                      <a:pt x="428" y="2885"/>
                    </a:lnTo>
                    <a:lnTo>
                      <a:pt x="403" y="2881"/>
                    </a:lnTo>
                    <a:lnTo>
                      <a:pt x="379" y="2875"/>
                    </a:lnTo>
                    <a:lnTo>
                      <a:pt x="356" y="2867"/>
                    </a:lnTo>
                    <a:lnTo>
                      <a:pt x="333" y="2859"/>
                    </a:lnTo>
                    <a:lnTo>
                      <a:pt x="310" y="2850"/>
                    </a:lnTo>
                    <a:lnTo>
                      <a:pt x="287" y="2840"/>
                    </a:lnTo>
                    <a:lnTo>
                      <a:pt x="263" y="2828"/>
                    </a:lnTo>
                    <a:lnTo>
                      <a:pt x="240" y="2818"/>
                    </a:lnTo>
                    <a:lnTo>
                      <a:pt x="217" y="2807"/>
                    </a:lnTo>
                    <a:lnTo>
                      <a:pt x="194" y="2798"/>
                    </a:lnTo>
                    <a:lnTo>
                      <a:pt x="171" y="2789"/>
                    </a:lnTo>
                    <a:lnTo>
                      <a:pt x="146" y="2781"/>
                    </a:lnTo>
                    <a:lnTo>
                      <a:pt x="123" y="2774"/>
                    </a:lnTo>
                    <a:lnTo>
                      <a:pt x="99" y="2769"/>
                    </a:lnTo>
                    <a:lnTo>
                      <a:pt x="74" y="2766"/>
                    </a:lnTo>
                    <a:lnTo>
                      <a:pt x="50" y="2766"/>
                    </a:lnTo>
                    <a:lnTo>
                      <a:pt x="29" y="2749"/>
                    </a:lnTo>
                    <a:lnTo>
                      <a:pt x="13" y="2732"/>
                    </a:lnTo>
                    <a:lnTo>
                      <a:pt x="4" y="2715"/>
                    </a:lnTo>
                    <a:lnTo>
                      <a:pt x="0" y="2698"/>
                    </a:lnTo>
                    <a:lnTo>
                      <a:pt x="0" y="2679"/>
                    </a:lnTo>
                    <a:lnTo>
                      <a:pt x="4" y="2661"/>
                    </a:lnTo>
                    <a:lnTo>
                      <a:pt x="10" y="2643"/>
                    </a:lnTo>
                    <a:lnTo>
                      <a:pt x="20" y="2626"/>
                    </a:lnTo>
                    <a:lnTo>
                      <a:pt x="30" y="2607"/>
                    </a:lnTo>
                    <a:lnTo>
                      <a:pt x="42" y="2589"/>
                    </a:lnTo>
                    <a:lnTo>
                      <a:pt x="53" y="2571"/>
                    </a:lnTo>
                    <a:lnTo>
                      <a:pt x="65" y="2553"/>
                    </a:lnTo>
                    <a:lnTo>
                      <a:pt x="76" y="2535"/>
                    </a:lnTo>
                    <a:lnTo>
                      <a:pt x="85" y="2516"/>
                    </a:lnTo>
                    <a:lnTo>
                      <a:pt x="91" y="2498"/>
                    </a:lnTo>
                    <a:lnTo>
                      <a:pt x="96" y="2480"/>
                    </a:lnTo>
                    <a:lnTo>
                      <a:pt x="89" y="2385"/>
                    </a:lnTo>
                    <a:lnTo>
                      <a:pt x="87" y="2290"/>
                    </a:lnTo>
                    <a:lnTo>
                      <a:pt x="88" y="2196"/>
                    </a:lnTo>
                    <a:lnTo>
                      <a:pt x="92" y="2103"/>
                    </a:lnTo>
                    <a:lnTo>
                      <a:pt x="99" y="2009"/>
                    </a:lnTo>
                    <a:lnTo>
                      <a:pt x="108" y="1916"/>
                    </a:lnTo>
                    <a:lnTo>
                      <a:pt x="120" y="1824"/>
                    </a:lnTo>
                    <a:lnTo>
                      <a:pt x="133" y="1731"/>
                    </a:lnTo>
                    <a:lnTo>
                      <a:pt x="148" y="1640"/>
                    </a:lnTo>
                    <a:lnTo>
                      <a:pt x="164" y="1548"/>
                    </a:lnTo>
                    <a:lnTo>
                      <a:pt x="181" y="1456"/>
                    </a:lnTo>
                    <a:lnTo>
                      <a:pt x="197" y="1365"/>
                    </a:lnTo>
                    <a:lnTo>
                      <a:pt x="214" y="1273"/>
                    </a:lnTo>
                    <a:lnTo>
                      <a:pt x="230" y="1183"/>
                    </a:lnTo>
                    <a:lnTo>
                      <a:pt x="246" y="1092"/>
                    </a:lnTo>
                    <a:lnTo>
                      <a:pt x="261" y="1001"/>
                    </a:lnTo>
                    <a:lnTo>
                      <a:pt x="284" y="980"/>
                    </a:lnTo>
                    <a:lnTo>
                      <a:pt x="299" y="957"/>
                    </a:lnTo>
                    <a:lnTo>
                      <a:pt x="308" y="934"/>
                    </a:lnTo>
                    <a:lnTo>
                      <a:pt x="313" y="909"/>
                    </a:lnTo>
                    <a:lnTo>
                      <a:pt x="315" y="883"/>
                    </a:lnTo>
                    <a:lnTo>
                      <a:pt x="313" y="855"/>
                    </a:lnTo>
                    <a:lnTo>
                      <a:pt x="310" y="828"/>
                    </a:lnTo>
                    <a:lnTo>
                      <a:pt x="307" y="801"/>
                    </a:lnTo>
                    <a:lnTo>
                      <a:pt x="303" y="774"/>
                    </a:lnTo>
                    <a:lnTo>
                      <a:pt x="301" y="747"/>
                    </a:lnTo>
                    <a:lnTo>
                      <a:pt x="302" y="720"/>
                    </a:lnTo>
                    <a:lnTo>
                      <a:pt x="305" y="695"/>
                    </a:lnTo>
                    <a:lnTo>
                      <a:pt x="313" y="671"/>
                    </a:lnTo>
                    <a:lnTo>
                      <a:pt x="327" y="649"/>
                    </a:lnTo>
                    <a:lnTo>
                      <a:pt x="346" y="629"/>
                    </a:lnTo>
                    <a:lnTo>
                      <a:pt x="374" y="611"/>
                    </a:lnTo>
                    <a:lnTo>
                      <a:pt x="385" y="598"/>
                    </a:lnTo>
                    <a:lnTo>
                      <a:pt x="395" y="585"/>
                    </a:lnTo>
                    <a:lnTo>
                      <a:pt x="405" y="570"/>
                    </a:lnTo>
                    <a:lnTo>
                      <a:pt x="416" y="557"/>
                    </a:lnTo>
                    <a:lnTo>
                      <a:pt x="424" y="543"/>
                    </a:lnTo>
                    <a:lnTo>
                      <a:pt x="433" y="529"/>
                    </a:lnTo>
                    <a:lnTo>
                      <a:pt x="441" y="515"/>
                    </a:lnTo>
                    <a:lnTo>
                      <a:pt x="449" y="501"/>
                    </a:lnTo>
                    <a:lnTo>
                      <a:pt x="457" y="487"/>
                    </a:lnTo>
                    <a:lnTo>
                      <a:pt x="464" y="472"/>
                    </a:lnTo>
                    <a:lnTo>
                      <a:pt x="471" y="458"/>
                    </a:lnTo>
                    <a:lnTo>
                      <a:pt x="478" y="443"/>
                    </a:lnTo>
                    <a:lnTo>
                      <a:pt x="485" y="429"/>
                    </a:lnTo>
                    <a:lnTo>
                      <a:pt x="492" y="413"/>
                    </a:lnTo>
                    <a:lnTo>
                      <a:pt x="499" y="399"/>
                    </a:lnTo>
                    <a:lnTo>
                      <a:pt x="507" y="385"/>
                    </a:lnTo>
                    <a:lnTo>
                      <a:pt x="518" y="365"/>
                    </a:lnTo>
                    <a:lnTo>
                      <a:pt x="530" y="345"/>
                    </a:lnTo>
                    <a:lnTo>
                      <a:pt x="544" y="325"/>
                    </a:lnTo>
                    <a:lnTo>
                      <a:pt x="556" y="305"/>
                    </a:lnTo>
                    <a:lnTo>
                      <a:pt x="569" y="286"/>
                    </a:lnTo>
                    <a:lnTo>
                      <a:pt x="582" y="265"/>
                    </a:lnTo>
                    <a:lnTo>
                      <a:pt x="595" y="245"/>
                    </a:lnTo>
                    <a:lnTo>
                      <a:pt x="607" y="226"/>
                    </a:lnTo>
                    <a:lnTo>
                      <a:pt x="620" y="206"/>
                    </a:lnTo>
                    <a:lnTo>
                      <a:pt x="632" y="186"/>
                    </a:lnTo>
                    <a:lnTo>
                      <a:pt x="643" y="166"/>
                    </a:lnTo>
                    <a:lnTo>
                      <a:pt x="654" y="145"/>
                    </a:lnTo>
                    <a:lnTo>
                      <a:pt x="665" y="124"/>
                    </a:lnTo>
                    <a:lnTo>
                      <a:pt x="676" y="103"/>
                    </a:lnTo>
                    <a:lnTo>
                      <a:pt x="685" y="81"/>
                    </a:lnTo>
                    <a:lnTo>
                      <a:pt x="694" y="60"/>
                    </a:lnTo>
                    <a:lnTo>
                      <a:pt x="702" y="48"/>
                    </a:lnTo>
                    <a:lnTo>
                      <a:pt x="711" y="39"/>
                    </a:lnTo>
                    <a:lnTo>
                      <a:pt x="720" y="30"/>
                    </a:lnTo>
                    <a:lnTo>
                      <a:pt x="730" y="23"/>
                    </a:lnTo>
                    <a:lnTo>
                      <a:pt x="740" y="17"/>
                    </a:lnTo>
                    <a:lnTo>
                      <a:pt x="751" y="12"/>
                    </a:lnTo>
                    <a:lnTo>
                      <a:pt x="763" y="8"/>
                    </a:lnTo>
                    <a:lnTo>
                      <a:pt x="775" y="5"/>
                    </a:lnTo>
                    <a:lnTo>
                      <a:pt x="787" y="3"/>
                    </a:lnTo>
                    <a:lnTo>
                      <a:pt x="799" y="1"/>
                    </a:lnTo>
                    <a:lnTo>
                      <a:pt x="813" y="0"/>
                    </a:lnTo>
                    <a:lnTo>
                      <a:pt x="826" y="0"/>
                    </a:lnTo>
                    <a:lnTo>
                      <a:pt x="839" y="0"/>
                    </a:lnTo>
                    <a:lnTo>
                      <a:pt x="852" y="0"/>
                    </a:lnTo>
                    <a:lnTo>
                      <a:pt x="865" y="0"/>
                    </a:lnTo>
                    <a:lnTo>
                      <a:pt x="879" y="1"/>
                    </a:lnTo>
                    <a:lnTo>
                      <a:pt x="857" y="47"/>
                    </a:lnTo>
                    <a:lnTo>
                      <a:pt x="834" y="94"/>
                    </a:lnTo>
                    <a:lnTo>
                      <a:pt x="809" y="141"/>
                    </a:lnTo>
                    <a:lnTo>
                      <a:pt x="781" y="187"/>
                    </a:lnTo>
                    <a:lnTo>
                      <a:pt x="753" y="232"/>
                    </a:lnTo>
                    <a:lnTo>
                      <a:pt x="724" y="278"/>
                    </a:lnTo>
                    <a:lnTo>
                      <a:pt x="695" y="323"/>
                    </a:lnTo>
                    <a:lnTo>
                      <a:pt x="664" y="368"/>
                    </a:lnTo>
                    <a:lnTo>
                      <a:pt x="633" y="413"/>
                    </a:lnTo>
                    <a:lnTo>
                      <a:pt x="603" y="459"/>
                    </a:lnTo>
                    <a:lnTo>
                      <a:pt x="573" y="504"/>
                    </a:lnTo>
                    <a:lnTo>
                      <a:pt x="543" y="549"/>
                    </a:lnTo>
                    <a:lnTo>
                      <a:pt x="513" y="596"/>
                    </a:lnTo>
                    <a:lnTo>
                      <a:pt x="486" y="642"/>
                    </a:lnTo>
                    <a:lnTo>
                      <a:pt x="459" y="689"/>
                    </a:lnTo>
                    <a:lnTo>
                      <a:pt x="435" y="737"/>
                    </a:lnTo>
                    <a:lnTo>
                      <a:pt x="431" y="749"/>
                    </a:lnTo>
                    <a:lnTo>
                      <a:pt x="429" y="760"/>
                    </a:lnTo>
                    <a:lnTo>
                      <a:pt x="426" y="772"/>
                    </a:lnTo>
                    <a:lnTo>
                      <a:pt x="424" y="783"/>
                    </a:lnTo>
                    <a:lnTo>
                      <a:pt x="422" y="794"/>
                    </a:lnTo>
                    <a:lnTo>
                      <a:pt x="420" y="804"/>
                    </a:lnTo>
                    <a:lnTo>
                      <a:pt x="418" y="815"/>
                    </a:lnTo>
                    <a:lnTo>
                      <a:pt x="417" y="826"/>
                    </a:lnTo>
                    <a:lnTo>
                      <a:pt x="416" y="836"/>
                    </a:lnTo>
                    <a:lnTo>
                      <a:pt x="415" y="847"/>
                    </a:lnTo>
                    <a:lnTo>
                      <a:pt x="414" y="858"/>
                    </a:lnTo>
                    <a:lnTo>
                      <a:pt x="414" y="870"/>
                    </a:lnTo>
                    <a:lnTo>
                      <a:pt x="414" y="883"/>
                    </a:lnTo>
                    <a:lnTo>
                      <a:pt x="414" y="895"/>
                    </a:lnTo>
                    <a:lnTo>
                      <a:pt x="414" y="908"/>
                    </a:lnTo>
                    <a:lnTo>
                      <a:pt x="415" y="922"/>
                    </a:lnTo>
                    <a:lnTo>
                      <a:pt x="380" y="973"/>
                    </a:lnTo>
                    <a:lnTo>
                      <a:pt x="352" y="1029"/>
                    </a:lnTo>
                    <a:lnTo>
                      <a:pt x="329" y="1086"/>
                    </a:lnTo>
                    <a:lnTo>
                      <a:pt x="312" y="1144"/>
                    </a:lnTo>
                    <a:lnTo>
                      <a:pt x="298" y="1206"/>
                    </a:lnTo>
                    <a:lnTo>
                      <a:pt x="288" y="1268"/>
                    </a:lnTo>
                    <a:lnTo>
                      <a:pt x="281" y="1332"/>
                    </a:lnTo>
                    <a:lnTo>
                      <a:pt x="275" y="1396"/>
                    </a:lnTo>
                    <a:lnTo>
                      <a:pt x="272" y="1460"/>
                    </a:lnTo>
                    <a:lnTo>
                      <a:pt x="269" y="1525"/>
                    </a:lnTo>
                    <a:lnTo>
                      <a:pt x="266" y="1590"/>
                    </a:lnTo>
                    <a:lnTo>
                      <a:pt x="264" y="1655"/>
                    </a:lnTo>
                    <a:lnTo>
                      <a:pt x="260" y="1718"/>
                    </a:lnTo>
                    <a:lnTo>
                      <a:pt x="254" y="1782"/>
                    </a:lnTo>
                    <a:lnTo>
                      <a:pt x="246" y="1843"/>
                    </a:lnTo>
                    <a:lnTo>
                      <a:pt x="235" y="1903"/>
                    </a:lnTo>
                    <a:lnTo>
                      <a:pt x="230" y="1959"/>
                    </a:lnTo>
                    <a:lnTo>
                      <a:pt x="227" y="2015"/>
                    </a:lnTo>
                    <a:lnTo>
                      <a:pt x="224" y="2070"/>
                    </a:lnTo>
                    <a:lnTo>
                      <a:pt x="223" y="2125"/>
                    </a:lnTo>
                    <a:lnTo>
                      <a:pt x="221" y="2180"/>
                    </a:lnTo>
                    <a:lnTo>
                      <a:pt x="221" y="2234"/>
                    </a:lnTo>
                    <a:lnTo>
                      <a:pt x="220" y="2288"/>
                    </a:lnTo>
                    <a:lnTo>
                      <a:pt x="219" y="2342"/>
                    </a:lnTo>
                    <a:lnTo>
                      <a:pt x="218" y="2396"/>
                    </a:lnTo>
                    <a:lnTo>
                      <a:pt x="216" y="2449"/>
                    </a:lnTo>
                    <a:lnTo>
                      <a:pt x="214" y="2502"/>
                    </a:lnTo>
                    <a:lnTo>
                      <a:pt x="210" y="2556"/>
                    </a:lnTo>
                    <a:lnTo>
                      <a:pt x="206" y="2610"/>
                    </a:lnTo>
                    <a:lnTo>
                      <a:pt x="199" y="2663"/>
                    </a:lnTo>
                    <a:lnTo>
                      <a:pt x="191" y="2718"/>
                    </a:lnTo>
                    <a:lnTo>
                      <a:pt x="182" y="2772"/>
                    </a:lnTo>
                    <a:lnTo>
                      <a:pt x="183" y="2773"/>
                    </a:lnTo>
                    <a:lnTo>
                      <a:pt x="185" y="2774"/>
                    </a:lnTo>
                    <a:lnTo>
                      <a:pt x="186" y="2776"/>
                    </a:lnTo>
                    <a:lnTo>
                      <a:pt x="188" y="2777"/>
                    </a:lnTo>
                    <a:lnTo>
                      <a:pt x="189" y="2779"/>
                    </a:lnTo>
                    <a:lnTo>
                      <a:pt x="191" y="2780"/>
                    </a:lnTo>
                    <a:lnTo>
                      <a:pt x="192" y="2781"/>
                    </a:lnTo>
                    <a:lnTo>
                      <a:pt x="194" y="2783"/>
                    </a:lnTo>
                    <a:lnTo>
                      <a:pt x="195" y="2784"/>
                    </a:lnTo>
                    <a:lnTo>
                      <a:pt x="197" y="2784"/>
                    </a:lnTo>
                    <a:lnTo>
                      <a:pt x="199" y="2785"/>
                    </a:lnTo>
                    <a:lnTo>
                      <a:pt x="200" y="2786"/>
                    </a:lnTo>
                    <a:lnTo>
                      <a:pt x="202" y="2786"/>
                    </a:lnTo>
                    <a:lnTo>
                      <a:pt x="204" y="2786"/>
                    </a:lnTo>
                    <a:lnTo>
                      <a:pt x="206" y="2785"/>
                    </a:lnTo>
                    <a:lnTo>
                      <a:pt x="209" y="2785"/>
                    </a:lnTo>
                    <a:lnTo>
                      <a:pt x="221" y="2716"/>
                    </a:lnTo>
                    <a:lnTo>
                      <a:pt x="231" y="2646"/>
                    </a:lnTo>
                    <a:lnTo>
                      <a:pt x="238" y="2577"/>
                    </a:lnTo>
                    <a:lnTo>
                      <a:pt x="243" y="2506"/>
                    </a:lnTo>
                    <a:lnTo>
                      <a:pt x="247" y="2435"/>
                    </a:lnTo>
                    <a:lnTo>
                      <a:pt x="249" y="2364"/>
                    </a:lnTo>
                    <a:lnTo>
                      <a:pt x="250" y="2293"/>
                    </a:lnTo>
                    <a:lnTo>
                      <a:pt x="251" y="2221"/>
                    </a:lnTo>
                    <a:lnTo>
                      <a:pt x="252" y="2150"/>
                    </a:lnTo>
                    <a:lnTo>
                      <a:pt x="253" y="2078"/>
                    </a:lnTo>
                    <a:lnTo>
                      <a:pt x="255" y="2006"/>
                    </a:lnTo>
                    <a:lnTo>
                      <a:pt x="259" y="1935"/>
                    </a:lnTo>
                    <a:lnTo>
                      <a:pt x="264" y="1863"/>
                    </a:lnTo>
                    <a:lnTo>
                      <a:pt x="271" y="1793"/>
                    </a:lnTo>
                    <a:lnTo>
                      <a:pt x="282" y="1721"/>
                    </a:lnTo>
                    <a:lnTo>
                      <a:pt x="295" y="1652"/>
                    </a:lnTo>
                    <a:lnTo>
                      <a:pt x="299" y="1510"/>
                    </a:lnTo>
                    <a:lnTo>
                      <a:pt x="302" y="1365"/>
                    </a:lnTo>
                    <a:lnTo>
                      <a:pt x="314" y="1223"/>
                    </a:lnTo>
                    <a:lnTo>
                      <a:pt x="345" y="1088"/>
                    </a:lnTo>
                    <a:lnTo>
                      <a:pt x="405" y="965"/>
                    </a:lnTo>
                    <a:lnTo>
                      <a:pt x="435" y="929"/>
                    </a:lnTo>
                    <a:lnTo>
                      <a:pt x="431" y="871"/>
                    </a:lnTo>
                    <a:lnTo>
                      <a:pt x="437" y="818"/>
                    </a:lnTo>
                    <a:lnTo>
                      <a:pt x="450" y="767"/>
                    </a:lnTo>
                    <a:lnTo>
                      <a:pt x="470" y="719"/>
                    </a:lnTo>
                    <a:lnTo>
                      <a:pt x="492" y="672"/>
                    </a:lnTo>
                    <a:lnTo>
                      <a:pt x="501" y="657"/>
                    </a:lnTo>
                    <a:lnTo>
                      <a:pt x="578" y="538"/>
                    </a:lnTo>
                    <a:lnTo>
                      <a:pt x="654" y="419"/>
                    </a:lnTo>
                    <a:lnTo>
                      <a:pt x="731" y="301"/>
                    </a:lnTo>
                    <a:lnTo>
                      <a:pt x="806" y="181"/>
                    </a:lnTo>
                    <a:lnTo>
                      <a:pt x="876" y="60"/>
                    </a:lnTo>
                    <a:lnTo>
                      <a:pt x="899" y="20"/>
                    </a:lnTo>
                    <a:lnTo>
                      <a:pt x="977" y="14"/>
                    </a:lnTo>
                    <a:lnTo>
                      <a:pt x="1053" y="13"/>
                    </a:lnTo>
                    <a:lnTo>
                      <a:pt x="1130" y="13"/>
                    </a:lnTo>
                    <a:lnTo>
                      <a:pt x="1205" y="13"/>
                    </a:lnTo>
                    <a:lnTo>
                      <a:pt x="1279" y="9"/>
                    </a:lnTo>
                    <a:lnTo>
                      <a:pt x="1304" y="7"/>
                    </a:lnTo>
                    <a:lnTo>
                      <a:pt x="1209" y="124"/>
                    </a:lnTo>
                    <a:lnTo>
                      <a:pt x="1106" y="248"/>
                    </a:lnTo>
                    <a:lnTo>
                      <a:pt x="999" y="373"/>
                    </a:lnTo>
                    <a:lnTo>
                      <a:pt x="892" y="499"/>
                    </a:lnTo>
                    <a:lnTo>
                      <a:pt x="791" y="622"/>
                    </a:lnTo>
                    <a:lnTo>
                      <a:pt x="760" y="663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2" name="Freeform 1154"/>
              <p:cNvSpPr>
                <a:spLocks/>
              </p:cNvSpPr>
              <p:nvPr/>
            </p:nvSpPr>
            <p:spPr bwMode="auto">
              <a:xfrm>
                <a:off x="3099" y="3303"/>
                <a:ext cx="26" cy="68"/>
              </a:xfrm>
              <a:custGeom>
                <a:avLst/>
                <a:gdLst>
                  <a:gd name="T0" fmla="*/ 212 w 212"/>
                  <a:gd name="T1" fmla="*/ 0 h 545"/>
                  <a:gd name="T2" fmla="*/ 193 w 212"/>
                  <a:gd name="T3" fmla="*/ 31 h 545"/>
                  <a:gd name="T4" fmla="*/ 177 w 212"/>
                  <a:gd name="T5" fmla="*/ 64 h 545"/>
                  <a:gd name="T6" fmla="*/ 162 w 212"/>
                  <a:gd name="T7" fmla="*/ 98 h 545"/>
                  <a:gd name="T8" fmla="*/ 149 w 212"/>
                  <a:gd name="T9" fmla="*/ 132 h 545"/>
                  <a:gd name="T10" fmla="*/ 136 w 212"/>
                  <a:gd name="T11" fmla="*/ 166 h 545"/>
                  <a:gd name="T12" fmla="*/ 125 w 212"/>
                  <a:gd name="T13" fmla="*/ 200 h 545"/>
                  <a:gd name="T14" fmla="*/ 112 w 212"/>
                  <a:gd name="T15" fmla="*/ 236 h 545"/>
                  <a:gd name="T16" fmla="*/ 102 w 212"/>
                  <a:gd name="T17" fmla="*/ 271 h 545"/>
                  <a:gd name="T18" fmla="*/ 91 w 212"/>
                  <a:gd name="T19" fmla="*/ 305 h 545"/>
                  <a:gd name="T20" fmla="*/ 80 w 212"/>
                  <a:gd name="T21" fmla="*/ 340 h 545"/>
                  <a:gd name="T22" fmla="*/ 69 w 212"/>
                  <a:gd name="T23" fmla="*/ 376 h 545"/>
                  <a:gd name="T24" fmla="*/ 57 w 212"/>
                  <a:gd name="T25" fmla="*/ 410 h 545"/>
                  <a:gd name="T26" fmla="*/ 44 w 212"/>
                  <a:gd name="T27" fmla="*/ 444 h 545"/>
                  <a:gd name="T28" fmla="*/ 31 w 212"/>
                  <a:gd name="T29" fmla="*/ 478 h 545"/>
                  <a:gd name="T30" fmla="*/ 16 w 212"/>
                  <a:gd name="T31" fmla="*/ 511 h 545"/>
                  <a:gd name="T32" fmla="*/ 0 w 212"/>
                  <a:gd name="T33" fmla="*/ 545 h 5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545">
                    <a:moveTo>
                      <a:pt x="212" y="0"/>
                    </a:moveTo>
                    <a:lnTo>
                      <a:pt x="193" y="31"/>
                    </a:lnTo>
                    <a:lnTo>
                      <a:pt x="177" y="64"/>
                    </a:lnTo>
                    <a:lnTo>
                      <a:pt x="162" y="98"/>
                    </a:lnTo>
                    <a:lnTo>
                      <a:pt x="149" y="132"/>
                    </a:lnTo>
                    <a:lnTo>
                      <a:pt x="136" y="166"/>
                    </a:lnTo>
                    <a:lnTo>
                      <a:pt x="125" y="200"/>
                    </a:lnTo>
                    <a:lnTo>
                      <a:pt x="112" y="236"/>
                    </a:lnTo>
                    <a:lnTo>
                      <a:pt x="102" y="271"/>
                    </a:lnTo>
                    <a:lnTo>
                      <a:pt x="91" y="305"/>
                    </a:lnTo>
                    <a:lnTo>
                      <a:pt x="80" y="340"/>
                    </a:lnTo>
                    <a:lnTo>
                      <a:pt x="69" y="376"/>
                    </a:lnTo>
                    <a:lnTo>
                      <a:pt x="57" y="410"/>
                    </a:lnTo>
                    <a:lnTo>
                      <a:pt x="44" y="444"/>
                    </a:lnTo>
                    <a:lnTo>
                      <a:pt x="31" y="478"/>
                    </a:lnTo>
                    <a:lnTo>
                      <a:pt x="16" y="511"/>
                    </a:lnTo>
                    <a:lnTo>
                      <a:pt x="0" y="5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3" name="Freeform 1155"/>
              <p:cNvSpPr>
                <a:spLocks/>
              </p:cNvSpPr>
              <p:nvPr/>
            </p:nvSpPr>
            <p:spPr bwMode="auto">
              <a:xfrm>
                <a:off x="3085" y="3371"/>
                <a:ext cx="14" cy="204"/>
              </a:xfrm>
              <a:custGeom>
                <a:avLst/>
                <a:gdLst>
                  <a:gd name="T0" fmla="*/ 107 w 107"/>
                  <a:gd name="T1" fmla="*/ 0 h 1631"/>
                  <a:gd name="T2" fmla="*/ 88 w 107"/>
                  <a:gd name="T3" fmla="*/ 103 h 1631"/>
                  <a:gd name="T4" fmla="*/ 74 w 107"/>
                  <a:gd name="T5" fmla="*/ 207 h 1631"/>
                  <a:gd name="T6" fmla="*/ 63 w 107"/>
                  <a:gd name="T7" fmla="*/ 310 h 1631"/>
                  <a:gd name="T8" fmla="*/ 54 w 107"/>
                  <a:gd name="T9" fmla="*/ 413 h 1631"/>
                  <a:gd name="T10" fmla="*/ 48 w 107"/>
                  <a:gd name="T11" fmla="*/ 516 h 1631"/>
                  <a:gd name="T12" fmla="*/ 43 w 107"/>
                  <a:gd name="T13" fmla="*/ 619 h 1631"/>
                  <a:gd name="T14" fmla="*/ 40 w 107"/>
                  <a:gd name="T15" fmla="*/ 721 h 1631"/>
                  <a:gd name="T16" fmla="*/ 38 w 107"/>
                  <a:gd name="T17" fmla="*/ 823 h 1631"/>
                  <a:gd name="T18" fmla="*/ 36 w 107"/>
                  <a:gd name="T19" fmla="*/ 925 h 1631"/>
                  <a:gd name="T20" fmla="*/ 34 w 107"/>
                  <a:gd name="T21" fmla="*/ 1027 h 1631"/>
                  <a:gd name="T22" fmla="*/ 32 w 107"/>
                  <a:gd name="T23" fmla="*/ 1128 h 1631"/>
                  <a:gd name="T24" fmla="*/ 29 w 107"/>
                  <a:gd name="T25" fmla="*/ 1229 h 1631"/>
                  <a:gd name="T26" fmla="*/ 25 w 107"/>
                  <a:gd name="T27" fmla="*/ 1330 h 1631"/>
                  <a:gd name="T28" fmla="*/ 18 w 107"/>
                  <a:gd name="T29" fmla="*/ 1430 h 1631"/>
                  <a:gd name="T30" fmla="*/ 10 w 107"/>
                  <a:gd name="T31" fmla="*/ 1530 h 1631"/>
                  <a:gd name="T32" fmla="*/ 0 w 107"/>
                  <a:gd name="T33" fmla="*/ 1631 h 16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631">
                    <a:moveTo>
                      <a:pt x="107" y="0"/>
                    </a:moveTo>
                    <a:lnTo>
                      <a:pt x="88" y="103"/>
                    </a:lnTo>
                    <a:lnTo>
                      <a:pt x="74" y="207"/>
                    </a:lnTo>
                    <a:lnTo>
                      <a:pt x="63" y="310"/>
                    </a:lnTo>
                    <a:lnTo>
                      <a:pt x="54" y="413"/>
                    </a:lnTo>
                    <a:lnTo>
                      <a:pt x="48" y="516"/>
                    </a:lnTo>
                    <a:lnTo>
                      <a:pt x="43" y="619"/>
                    </a:lnTo>
                    <a:lnTo>
                      <a:pt x="40" y="721"/>
                    </a:lnTo>
                    <a:lnTo>
                      <a:pt x="38" y="823"/>
                    </a:lnTo>
                    <a:lnTo>
                      <a:pt x="36" y="925"/>
                    </a:lnTo>
                    <a:lnTo>
                      <a:pt x="34" y="1027"/>
                    </a:lnTo>
                    <a:lnTo>
                      <a:pt x="32" y="1128"/>
                    </a:lnTo>
                    <a:lnTo>
                      <a:pt x="29" y="1229"/>
                    </a:lnTo>
                    <a:lnTo>
                      <a:pt x="25" y="1330"/>
                    </a:lnTo>
                    <a:lnTo>
                      <a:pt x="18" y="1430"/>
                    </a:lnTo>
                    <a:lnTo>
                      <a:pt x="10" y="1530"/>
                    </a:lnTo>
                    <a:lnTo>
                      <a:pt x="0" y="16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4" name="Freeform 1156"/>
              <p:cNvSpPr>
                <a:spLocks/>
              </p:cNvSpPr>
              <p:nvPr/>
            </p:nvSpPr>
            <p:spPr bwMode="auto">
              <a:xfrm>
                <a:off x="3083" y="3575"/>
                <a:ext cx="2" cy="6"/>
              </a:xfrm>
              <a:custGeom>
                <a:avLst/>
                <a:gdLst>
                  <a:gd name="T0" fmla="*/ 19 w 19"/>
                  <a:gd name="T1" fmla="*/ 0 h 46"/>
                  <a:gd name="T2" fmla="*/ 14 w 19"/>
                  <a:gd name="T3" fmla="*/ 0 h 46"/>
                  <a:gd name="T4" fmla="*/ 10 w 19"/>
                  <a:gd name="T5" fmla="*/ 2 h 46"/>
                  <a:gd name="T6" fmla="*/ 7 w 19"/>
                  <a:gd name="T7" fmla="*/ 4 h 46"/>
                  <a:gd name="T8" fmla="*/ 5 w 19"/>
                  <a:gd name="T9" fmla="*/ 6 h 46"/>
                  <a:gd name="T10" fmla="*/ 3 w 19"/>
                  <a:gd name="T11" fmla="*/ 8 h 46"/>
                  <a:gd name="T12" fmla="*/ 1 w 19"/>
                  <a:gd name="T13" fmla="*/ 11 h 46"/>
                  <a:gd name="T14" fmla="*/ 0 w 19"/>
                  <a:gd name="T15" fmla="*/ 15 h 46"/>
                  <a:gd name="T16" fmla="*/ 0 w 19"/>
                  <a:gd name="T17" fmla="*/ 18 h 46"/>
                  <a:gd name="T18" fmla="*/ 0 w 19"/>
                  <a:gd name="T19" fmla="*/ 22 h 46"/>
                  <a:gd name="T20" fmla="*/ 0 w 19"/>
                  <a:gd name="T21" fmla="*/ 25 h 46"/>
                  <a:gd name="T22" fmla="*/ 1 w 19"/>
                  <a:gd name="T23" fmla="*/ 29 h 46"/>
                  <a:gd name="T24" fmla="*/ 1 w 19"/>
                  <a:gd name="T25" fmla="*/ 32 h 46"/>
                  <a:gd name="T26" fmla="*/ 2 w 19"/>
                  <a:gd name="T27" fmla="*/ 36 h 46"/>
                  <a:gd name="T28" fmla="*/ 3 w 19"/>
                  <a:gd name="T29" fmla="*/ 39 h 46"/>
                  <a:gd name="T30" fmla="*/ 4 w 19"/>
                  <a:gd name="T31" fmla="*/ 43 h 46"/>
                  <a:gd name="T32" fmla="*/ 6 w 19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6">
                    <a:moveTo>
                      <a:pt x="19" y="0"/>
                    </a:moveTo>
                    <a:lnTo>
                      <a:pt x="14" y="0"/>
                    </a:lnTo>
                    <a:lnTo>
                      <a:pt x="10" y="2"/>
                    </a:lnTo>
                    <a:lnTo>
                      <a:pt x="7" y="4"/>
                    </a:lnTo>
                    <a:lnTo>
                      <a:pt x="5" y="6"/>
                    </a:lnTo>
                    <a:lnTo>
                      <a:pt x="3" y="8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25"/>
                    </a:lnTo>
                    <a:lnTo>
                      <a:pt x="1" y="29"/>
                    </a:lnTo>
                    <a:lnTo>
                      <a:pt x="1" y="32"/>
                    </a:lnTo>
                    <a:lnTo>
                      <a:pt x="2" y="36"/>
                    </a:lnTo>
                    <a:lnTo>
                      <a:pt x="3" y="39"/>
                    </a:lnTo>
                    <a:lnTo>
                      <a:pt x="4" y="43"/>
                    </a:lnTo>
                    <a:lnTo>
                      <a:pt x="6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5" name="Freeform 1157"/>
              <p:cNvSpPr>
                <a:spLocks/>
              </p:cNvSpPr>
              <p:nvPr/>
            </p:nvSpPr>
            <p:spPr bwMode="auto">
              <a:xfrm>
                <a:off x="3037" y="3566"/>
                <a:ext cx="47" cy="15"/>
              </a:xfrm>
              <a:custGeom>
                <a:avLst/>
                <a:gdLst>
                  <a:gd name="T0" fmla="*/ 378 w 378"/>
                  <a:gd name="T1" fmla="*/ 119 h 119"/>
                  <a:gd name="T2" fmla="*/ 353 w 378"/>
                  <a:gd name="T3" fmla="*/ 115 h 119"/>
                  <a:gd name="T4" fmla="*/ 329 w 378"/>
                  <a:gd name="T5" fmla="*/ 109 h 119"/>
                  <a:gd name="T6" fmla="*/ 306 w 378"/>
                  <a:gd name="T7" fmla="*/ 101 h 119"/>
                  <a:gd name="T8" fmla="*/ 283 w 378"/>
                  <a:gd name="T9" fmla="*/ 93 h 119"/>
                  <a:gd name="T10" fmla="*/ 260 w 378"/>
                  <a:gd name="T11" fmla="*/ 84 h 119"/>
                  <a:gd name="T12" fmla="*/ 237 w 378"/>
                  <a:gd name="T13" fmla="*/ 74 h 119"/>
                  <a:gd name="T14" fmla="*/ 213 w 378"/>
                  <a:gd name="T15" fmla="*/ 62 h 119"/>
                  <a:gd name="T16" fmla="*/ 190 w 378"/>
                  <a:gd name="T17" fmla="*/ 52 h 119"/>
                  <a:gd name="T18" fmla="*/ 167 w 378"/>
                  <a:gd name="T19" fmla="*/ 41 h 119"/>
                  <a:gd name="T20" fmla="*/ 144 w 378"/>
                  <a:gd name="T21" fmla="*/ 32 h 119"/>
                  <a:gd name="T22" fmla="*/ 121 w 378"/>
                  <a:gd name="T23" fmla="*/ 23 h 119"/>
                  <a:gd name="T24" fmla="*/ 96 w 378"/>
                  <a:gd name="T25" fmla="*/ 15 h 119"/>
                  <a:gd name="T26" fmla="*/ 73 w 378"/>
                  <a:gd name="T27" fmla="*/ 8 h 119"/>
                  <a:gd name="T28" fmla="*/ 49 w 378"/>
                  <a:gd name="T29" fmla="*/ 3 h 119"/>
                  <a:gd name="T30" fmla="*/ 24 w 378"/>
                  <a:gd name="T31" fmla="*/ 0 h 119"/>
                  <a:gd name="T32" fmla="*/ 0 w 378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119">
                    <a:moveTo>
                      <a:pt x="378" y="119"/>
                    </a:moveTo>
                    <a:lnTo>
                      <a:pt x="353" y="115"/>
                    </a:lnTo>
                    <a:lnTo>
                      <a:pt x="329" y="109"/>
                    </a:lnTo>
                    <a:lnTo>
                      <a:pt x="306" y="101"/>
                    </a:lnTo>
                    <a:lnTo>
                      <a:pt x="283" y="93"/>
                    </a:lnTo>
                    <a:lnTo>
                      <a:pt x="260" y="84"/>
                    </a:lnTo>
                    <a:lnTo>
                      <a:pt x="237" y="74"/>
                    </a:lnTo>
                    <a:lnTo>
                      <a:pt x="213" y="62"/>
                    </a:lnTo>
                    <a:lnTo>
                      <a:pt x="190" y="52"/>
                    </a:lnTo>
                    <a:lnTo>
                      <a:pt x="167" y="41"/>
                    </a:lnTo>
                    <a:lnTo>
                      <a:pt x="144" y="32"/>
                    </a:lnTo>
                    <a:lnTo>
                      <a:pt x="121" y="23"/>
                    </a:lnTo>
                    <a:lnTo>
                      <a:pt x="96" y="15"/>
                    </a:lnTo>
                    <a:lnTo>
                      <a:pt x="73" y="8"/>
                    </a:lnTo>
                    <a:lnTo>
                      <a:pt x="49" y="3"/>
                    </a:lnTo>
                    <a:lnTo>
                      <a:pt x="2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6" name="Freeform 1158"/>
              <p:cNvSpPr>
                <a:spLocks/>
              </p:cNvSpPr>
              <p:nvPr/>
            </p:nvSpPr>
            <p:spPr bwMode="auto">
              <a:xfrm>
                <a:off x="3030" y="3530"/>
                <a:ext cx="12" cy="36"/>
              </a:xfrm>
              <a:custGeom>
                <a:avLst/>
                <a:gdLst>
                  <a:gd name="T0" fmla="*/ 50 w 96"/>
                  <a:gd name="T1" fmla="*/ 286 h 286"/>
                  <a:gd name="T2" fmla="*/ 29 w 96"/>
                  <a:gd name="T3" fmla="*/ 269 h 286"/>
                  <a:gd name="T4" fmla="*/ 13 w 96"/>
                  <a:gd name="T5" fmla="*/ 252 h 286"/>
                  <a:gd name="T6" fmla="*/ 4 w 96"/>
                  <a:gd name="T7" fmla="*/ 235 h 286"/>
                  <a:gd name="T8" fmla="*/ 0 w 96"/>
                  <a:gd name="T9" fmla="*/ 218 h 286"/>
                  <a:gd name="T10" fmla="*/ 0 w 96"/>
                  <a:gd name="T11" fmla="*/ 199 h 286"/>
                  <a:gd name="T12" fmla="*/ 4 w 96"/>
                  <a:gd name="T13" fmla="*/ 181 h 286"/>
                  <a:gd name="T14" fmla="*/ 10 w 96"/>
                  <a:gd name="T15" fmla="*/ 163 h 286"/>
                  <a:gd name="T16" fmla="*/ 20 w 96"/>
                  <a:gd name="T17" fmla="*/ 146 h 286"/>
                  <a:gd name="T18" fmla="*/ 30 w 96"/>
                  <a:gd name="T19" fmla="*/ 127 h 286"/>
                  <a:gd name="T20" fmla="*/ 42 w 96"/>
                  <a:gd name="T21" fmla="*/ 109 h 286"/>
                  <a:gd name="T22" fmla="*/ 53 w 96"/>
                  <a:gd name="T23" fmla="*/ 91 h 286"/>
                  <a:gd name="T24" fmla="*/ 65 w 96"/>
                  <a:gd name="T25" fmla="*/ 73 h 286"/>
                  <a:gd name="T26" fmla="*/ 76 w 96"/>
                  <a:gd name="T27" fmla="*/ 55 h 286"/>
                  <a:gd name="T28" fmla="*/ 85 w 96"/>
                  <a:gd name="T29" fmla="*/ 36 h 286"/>
                  <a:gd name="T30" fmla="*/ 91 w 96"/>
                  <a:gd name="T31" fmla="*/ 18 h 286"/>
                  <a:gd name="T32" fmla="*/ 96 w 96"/>
                  <a:gd name="T33" fmla="*/ 0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" h="286">
                    <a:moveTo>
                      <a:pt x="50" y="286"/>
                    </a:moveTo>
                    <a:lnTo>
                      <a:pt x="29" y="269"/>
                    </a:lnTo>
                    <a:lnTo>
                      <a:pt x="13" y="252"/>
                    </a:lnTo>
                    <a:lnTo>
                      <a:pt x="4" y="235"/>
                    </a:lnTo>
                    <a:lnTo>
                      <a:pt x="0" y="218"/>
                    </a:lnTo>
                    <a:lnTo>
                      <a:pt x="0" y="199"/>
                    </a:lnTo>
                    <a:lnTo>
                      <a:pt x="4" y="181"/>
                    </a:lnTo>
                    <a:lnTo>
                      <a:pt x="10" y="163"/>
                    </a:lnTo>
                    <a:lnTo>
                      <a:pt x="20" y="146"/>
                    </a:lnTo>
                    <a:lnTo>
                      <a:pt x="30" y="127"/>
                    </a:lnTo>
                    <a:lnTo>
                      <a:pt x="42" y="109"/>
                    </a:lnTo>
                    <a:lnTo>
                      <a:pt x="53" y="91"/>
                    </a:lnTo>
                    <a:lnTo>
                      <a:pt x="65" y="73"/>
                    </a:lnTo>
                    <a:lnTo>
                      <a:pt x="76" y="55"/>
                    </a:lnTo>
                    <a:lnTo>
                      <a:pt x="85" y="36"/>
                    </a:lnTo>
                    <a:lnTo>
                      <a:pt x="91" y="18"/>
                    </a:lnTo>
                    <a:lnTo>
                      <a:pt x="9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7" name="Freeform 1159"/>
              <p:cNvSpPr>
                <a:spLocks/>
              </p:cNvSpPr>
              <p:nvPr/>
            </p:nvSpPr>
            <p:spPr bwMode="auto">
              <a:xfrm>
                <a:off x="3041" y="3345"/>
                <a:ext cx="22" cy="185"/>
              </a:xfrm>
              <a:custGeom>
                <a:avLst/>
                <a:gdLst>
                  <a:gd name="T0" fmla="*/ 9 w 174"/>
                  <a:gd name="T1" fmla="*/ 1479 h 1479"/>
                  <a:gd name="T2" fmla="*/ 2 w 174"/>
                  <a:gd name="T3" fmla="*/ 1384 h 1479"/>
                  <a:gd name="T4" fmla="*/ 0 w 174"/>
                  <a:gd name="T5" fmla="*/ 1289 h 1479"/>
                  <a:gd name="T6" fmla="*/ 1 w 174"/>
                  <a:gd name="T7" fmla="*/ 1195 h 1479"/>
                  <a:gd name="T8" fmla="*/ 5 w 174"/>
                  <a:gd name="T9" fmla="*/ 1102 h 1479"/>
                  <a:gd name="T10" fmla="*/ 12 w 174"/>
                  <a:gd name="T11" fmla="*/ 1008 h 1479"/>
                  <a:gd name="T12" fmla="*/ 21 w 174"/>
                  <a:gd name="T13" fmla="*/ 915 h 1479"/>
                  <a:gd name="T14" fmla="*/ 33 w 174"/>
                  <a:gd name="T15" fmla="*/ 823 h 1479"/>
                  <a:gd name="T16" fmla="*/ 46 w 174"/>
                  <a:gd name="T17" fmla="*/ 730 h 1479"/>
                  <a:gd name="T18" fmla="*/ 61 w 174"/>
                  <a:gd name="T19" fmla="*/ 639 h 1479"/>
                  <a:gd name="T20" fmla="*/ 77 w 174"/>
                  <a:gd name="T21" fmla="*/ 547 h 1479"/>
                  <a:gd name="T22" fmla="*/ 94 w 174"/>
                  <a:gd name="T23" fmla="*/ 455 h 1479"/>
                  <a:gd name="T24" fmla="*/ 110 w 174"/>
                  <a:gd name="T25" fmla="*/ 364 h 1479"/>
                  <a:gd name="T26" fmla="*/ 127 w 174"/>
                  <a:gd name="T27" fmla="*/ 272 h 1479"/>
                  <a:gd name="T28" fmla="*/ 143 w 174"/>
                  <a:gd name="T29" fmla="*/ 182 h 1479"/>
                  <a:gd name="T30" fmla="*/ 159 w 174"/>
                  <a:gd name="T31" fmla="*/ 91 h 1479"/>
                  <a:gd name="T32" fmla="*/ 174 w 174"/>
                  <a:gd name="T33" fmla="*/ 0 h 1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4" h="1479">
                    <a:moveTo>
                      <a:pt x="9" y="1479"/>
                    </a:moveTo>
                    <a:lnTo>
                      <a:pt x="2" y="1384"/>
                    </a:lnTo>
                    <a:lnTo>
                      <a:pt x="0" y="1289"/>
                    </a:lnTo>
                    <a:lnTo>
                      <a:pt x="1" y="1195"/>
                    </a:lnTo>
                    <a:lnTo>
                      <a:pt x="5" y="1102"/>
                    </a:lnTo>
                    <a:lnTo>
                      <a:pt x="12" y="1008"/>
                    </a:lnTo>
                    <a:lnTo>
                      <a:pt x="21" y="915"/>
                    </a:lnTo>
                    <a:lnTo>
                      <a:pt x="33" y="823"/>
                    </a:lnTo>
                    <a:lnTo>
                      <a:pt x="46" y="730"/>
                    </a:lnTo>
                    <a:lnTo>
                      <a:pt x="61" y="639"/>
                    </a:lnTo>
                    <a:lnTo>
                      <a:pt x="77" y="547"/>
                    </a:lnTo>
                    <a:lnTo>
                      <a:pt x="94" y="455"/>
                    </a:lnTo>
                    <a:lnTo>
                      <a:pt x="110" y="364"/>
                    </a:lnTo>
                    <a:lnTo>
                      <a:pt x="127" y="272"/>
                    </a:lnTo>
                    <a:lnTo>
                      <a:pt x="143" y="182"/>
                    </a:lnTo>
                    <a:lnTo>
                      <a:pt x="159" y="91"/>
                    </a:lnTo>
                    <a:lnTo>
                      <a:pt x="1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8" name="Freeform 1160"/>
              <p:cNvSpPr>
                <a:spLocks/>
              </p:cNvSpPr>
              <p:nvPr/>
            </p:nvSpPr>
            <p:spPr bwMode="auto">
              <a:xfrm>
                <a:off x="3063" y="3296"/>
                <a:ext cx="14" cy="49"/>
              </a:xfrm>
              <a:custGeom>
                <a:avLst/>
                <a:gdLst>
                  <a:gd name="T0" fmla="*/ 0 w 113"/>
                  <a:gd name="T1" fmla="*/ 390 h 390"/>
                  <a:gd name="T2" fmla="*/ 23 w 113"/>
                  <a:gd name="T3" fmla="*/ 369 h 390"/>
                  <a:gd name="T4" fmla="*/ 38 w 113"/>
                  <a:gd name="T5" fmla="*/ 346 h 390"/>
                  <a:gd name="T6" fmla="*/ 47 w 113"/>
                  <a:gd name="T7" fmla="*/ 323 h 390"/>
                  <a:gd name="T8" fmla="*/ 52 w 113"/>
                  <a:gd name="T9" fmla="*/ 298 h 390"/>
                  <a:gd name="T10" fmla="*/ 54 w 113"/>
                  <a:gd name="T11" fmla="*/ 272 h 390"/>
                  <a:gd name="T12" fmla="*/ 52 w 113"/>
                  <a:gd name="T13" fmla="*/ 244 h 390"/>
                  <a:gd name="T14" fmla="*/ 49 w 113"/>
                  <a:gd name="T15" fmla="*/ 217 h 390"/>
                  <a:gd name="T16" fmla="*/ 46 w 113"/>
                  <a:gd name="T17" fmla="*/ 190 h 390"/>
                  <a:gd name="T18" fmla="*/ 42 w 113"/>
                  <a:gd name="T19" fmla="*/ 163 h 390"/>
                  <a:gd name="T20" fmla="*/ 40 w 113"/>
                  <a:gd name="T21" fmla="*/ 136 h 390"/>
                  <a:gd name="T22" fmla="*/ 41 w 113"/>
                  <a:gd name="T23" fmla="*/ 109 h 390"/>
                  <a:gd name="T24" fmla="*/ 44 w 113"/>
                  <a:gd name="T25" fmla="*/ 84 h 390"/>
                  <a:gd name="T26" fmla="*/ 52 w 113"/>
                  <a:gd name="T27" fmla="*/ 60 h 390"/>
                  <a:gd name="T28" fmla="*/ 66 w 113"/>
                  <a:gd name="T29" fmla="*/ 38 h 390"/>
                  <a:gd name="T30" fmla="*/ 85 w 113"/>
                  <a:gd name="T31" fmla="*/ 18 h 390"/>
                  <a:gd name="T32" fmla="*/ 113 w 113"/>
                  <a:gd name="T33" fmla="*/ 0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90">
                    <a:moveTo>
                      <a:pt x="0" y="390"/>
                    </a:moveTo>
                    <a:lnTo>
                      <a:pt x="23" y="369"/>
                    </a:lnTo>
                    <a:lnTo>
                      <a:pt x="38" y="346"/>
                    </a:lnTo>
                    <a:lnTo>
                      <a:pt x="47" y="323"/>
                    </a:lnTo>
                    <a:lnTo>
                      <a:pt x="52" y="298"/>
                    </a:lnTo>
                    <a:lnTo>
                      <a:pt x="54" y="272"/>
                    </a:lnTo>
                    <a:lnTo>
                      <a:pt x="52" y="244"/>
                    </a:lnTo>
                    <a:lnTo>
                      <a:pt x="49" y="217"/>
                    </a:lnTo>
                    <a:lnTo>
                      <a:pt x="46" y="190"/>
                    </a:lnTo>
                    <a:lnTo>
                      <a:pt x="42" y="163"/>
                    </a:lnTo>
                    <a:lnTo>
                      <a:pt x="40" y="136"/>
                    </a:lnTo>
                    <a:lnTo>
                      <a:pt x="41" y="109"/>
                    </a:lnTo>
                    <a:lnTo>
                      <a:pt x="44" y="84"/>
                    </a:lnTo>
                    <a:lnTo>
                      <a:pt x="52" y="60"/>
                    </a:lnTo>
                    <a:lnTo>
                      <a:pt x="66" y="38"/>
                    </a:lnTo>
                    <a:lnTo>
                      <a:pt x="85" y="18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89" name="Freeform 1161"/>
              <p:cNvSpPr>
                <a:spLocks/>
              </p:cNvSpPr>
              <p:nvPr/>
            </p:nvSpPr>
            <p:spPr bwMode="auto">
              <a:xfrm>
                <a:off x="3077" y="3268"/>
                <a:ext cx="17" cy="28"/>
              </a:xfrm>
              <a:custGeom>
                <a:avLst/>
                <a:gdLst>
                  <a:gd name="T0" fmla="*/ 0 w 133"/>
                  <a:gd name="T1" fmla="*/ 226 h 226"/>
                  <a:gd name="T2" fmla="*/ 11 w 133"/>
                  <a:gd name="T3" fmla="*/ 213 h 226"/>
                  <a:gd name="T4" fmla="*/ 21 w 133"/>
                  <a:gd name="T5" fmla="*/ 200 h 226"/>
                  <a:gd name="T6" fmla="*/ 31 w 133"/>
                  <a:gd name="T7" fmla="*/ 185 h 226"/>
                  <a:gd name="T8" fmla="*/ 42 w 133"/>
                  <a:gd name="T9" fmla="*/ 172 h 226"/>
                  <a:gd name="T10" fmla="*/ 50 w 133"/>
                  <a:gd name="T11" fmla="*/ 158 h 226"/>
                  <a:gd name="T12" fmla="*/ 59 w 133"/>
                  <a:gd name="T13" fmla="*/ 144 h 226"/>
                  <a:gd name="T14" fmla="*/ 67 w 133"/>
                  <a:gd name="T15" fmla="*/ 130 h 226"/>
                  <a:gd name="T16" fmla="*/ 75 w 133"/>
                  <a:gd name="T17" fmla="*/ 116 h 226"/>
                  <a:gd name="T18" fmla="*/ 83 w 133"/>
                  <a:gd name="T19" fmla="*/ 102 h 226"/>
                  <a:gd name="T20" fmla="*/ 90 w 133"/>
                  <a:gd name="T21" fmla="*/ 87 h 226"/>
                  <a:gd name="T22" fmla="*/ 97 w 133"/>
                  <a:gd name="T23" fmla="*/ 73 h 226"/>
                  <a:gd name="T24" fmla="*/ 104 w 133"/>
                  <a:gd name="T25" fmla="*/ 58 h 226"/>
                  <a:gd name="T26" fmla="*/ 111 w 133"/>
                  <a:gd name="T27" fmla="*/ 44 h 226"/>
                  <a:gd name="T28" fmla="*/ 118 w 133"/>
                  <a:gd name="T29" fmla="*/ 28 h 226"/>
                  <a:gd name="T30" fmla="*/ 125 w 133"/>
                  <a:gd name="T31" fmla="*/ 14 h 226"/>
                  <a:gd name="T32" fmla="*/ 133 w 133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26">
                    <a:moveTo>
                      <a:pt x="0" y="226"/>
                    </a:moveTo>
                    <a:lnTo>
                      <a:pt x="11" y="213"/>
                    </a:lnTo>
                    <a:lnTo>
                      <a:pt x="21" y="200"/>
                    </a:lnTo>
                    <a:lnTo>
                      <a:pt x="31" y="185"/>
                    </a:lnTo>
                    <a:lnTo>
                      <a:pt x="42" y="172"/>
                    </a:lnTo>
                    <a:lnTo>
                      <a:pt x="50" y="158"/>
                    </a:lnTo>
                    <a:lnTo>
                      <a:pt x="59" y="144"/>
                    </a:lnTo>
                    <a:lnTo>
                      <a:pt x="67" y="130"/>
                    </a:lnTo>
                    <a:lnTo>
                      <a:pt x="75" y="116"/>
                    </a:lnTo>
                    <a:lnTo>
                      <a:pt x="83" y="102"/>
                    </a:lnTo>
                    <a:lnTo>
                      <a:pt x="90" y="87"/>
                    </a:lnTo>
                    <a:lnTo>
                      <a:pt x="97" y="73"/>
                    </a:lnTo>
                    <a:lnTo>
                      <a:pt x="104" y="58"/>
                    </a:lnTo>
                    <a:lnTo>
                      <a:pt x="111" y="44"/>
                    </a:lnTo>
                    <a:lnTo>
                      <a:pt x="118" y="28"/>
                    </a:lnTo>
                    <a:lnTo>
                      <a:pt x="125" y="14"/>
                    </a:lnTo>
                    <a:lnTo>
                      <a:pt x="1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0" name="Freeform 1162"/>
              <p:cNvSpPr>
                <a:spLocks/>
              </p:cNvSpPr>
              <p:nvPr/>
            </p:nvSpPr>
            <p:spPr bwMode="auto">
              <a:xfrm>
                <a:off x="3094" y="3228"/>
                <a:ext cx="23" cy="40"/>
              </a:xfrm>
              <a:custGeom>
                <a:avLst/>
                <a:gdLst>
                  <a:gd name="T0" fmla="*/ 0 w 187"/>
                  <a:gd name="T1" fmla="*/ 325 h 325"/>
                  <a:gd name="T2" fmla="*/ 11 w 187"/>
                  <a:gd name="T3" fmla="*/ 305 h 325"/>
                  <a:gd name="T4" fmla="*/ 23 w 187"/>
                  <a:gd name="T5" fmla="*/ 285 h 325"/>
                  <a:gd name="T6" fmla="*/ 37 w 187"/>
                  <a:gd name="T7" fmla="*/ 265 h 325"/>
                  <a:gd name="T8" fmla="*/ 49 w 187"/>
                  <a:gd name="T9" fmla="*/ 245 h 325"/>
                  <a:gd name="T10" fmla="*/ 62 w 187"/>
                  <a:gd name="T11" fmla="*/ 226 h 325"/>
                  <a:gd name="T12" fmla="*/ 75 w 187"/>
                  <a:gd name="T13" fmla="*/ 205 h 325"/>
                  <a:gd name="T14" fmla="*/ 88 w 187"/>
                  <a:gd name="T15" fmla="*/ 185 h 325"/>
                  <a:gd name="T16" fmla="*/ 100 w 187"/>
                  <a:gd name="T17" fmla="*/ 166 h 325"/>
                  <a:gd name="T18" fmla="*/ 113 w 187"/>
                  <a:gd name="T19" fmla="*/ 146 h 325"/>
                  <a:gd name="T20" fmla="*/ 125 w 187"/>
                  <a:gd name="T21" fmla="*/ 126 h 325"/>
                  <a:gd name="T22" fmla="*/ 136 w 187"/>
                  <a:gd name="T23" fmla="*/ 106 h 325"/>
                  <a:gd name="T24" fmla="*/ 147 w 187"/>
                  <a:gd name="T25" fmla="*/ 85 h 325"/>
                  <a:gd name="T26" fmla="*/ 158 w 187"/>
                  <a:gd name="T27" fmla="*/ 64 h 325"/>
                  <a:gd name="T28" fmla="*/ 169 w 187"/>
                  <a:gd name="T29" fmla="*/ 43 h 325"/>
                  <a:gd name="T30" fmla="*/ 178 w 187"/>
                  <a:gd name="T31" fmla="*/ 21 h 325"/>
                  <a:gd name="T32" fmla="*/ 187 w 187"/>
                  <a:gd name="T3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325">
                    <a:moveTo>
                      <a:pt x="0" y="325"/>
                    </a:moveTo>
                    <a:lnTo>
                      <a:pt x="11" y="305"/>
                    </a:lnTo>
                    <a:lnTo>
                      <a:pt x="23" y="285"/>
                    </a:lnTo>
                    <a:lnTo>
                      <a:pt x="37" y="265"/>
                    </a:lnTo>
                    <a:lnTo>
                      <a:pt x="49" y="245"/>
                    </a:lnTo>
                    <a:lnTo>
                      <a:pt x="62" y="226"/>
                    </a:lnTo>
                    <a:lnTo>
                      <a:pt x="75" y="205"/>
                    </a:lnTo>
                    <a:lnTo>
                      <a:pt x="88" y="185"/>
                    </a:lnTo>
                    <a:lnTo>
                      <a:pt x="100" y="166"/>
                    </a:lnTo>
                    <a:lnTo>
                      <a:pt x="113" y="146"/>
                    </a:lnTo>
                    <a:lnTo>
                      <a:pt x="125" y="126"/>
                    </a:lnTo>
                    <a:lnTo>
                      <a:pt x="136" y="106"/>
                    </a:lnTo>
                    <a:lnTo>
                      <a:pt x="147" y="85"/>
                    </a:lnTo>
                    <a:lnTo>
                      <a:pt x="158" y="64"/>
                    </a:lnTo>
                    <a:lnTo>
                      <a:pt x="169" y="43"/>
                    </a:lnTo>
                    <a:lnTo>
                      <a:pt x="178" y="21"/>
                    </a:lnTo>
                    <a:lnTo>
                      <a:pt x="1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1" name="Freeform 1163"/>
              <p:cNvSpPr>
                <a:spLocks/>
              </p:cNvSpPr>
              <p:nvPr/>
            </p:nvSpPr>
            <p:spPr bwMode="auto">
              <a:xfrm>
                <a:off x="3117" y="3220"/>
                <a:ext cx="23" cy="8"/>
              </a:xfrm>
              <a:custGeom>
                <a:avLst/>
                <a:gdLst>
                  <a:gd name="T0" fmla="*/ 0 w 185"/>
                  <a:gd name="T1" fmla="*/ 60 h 60"/>
                  <a:gd name="T2" fmla="*/ 8 w 185"/>
                  <a:gd name="T3" fmla="*/ 48 h 60"/>
                  <a:gd name="T4" fmla="*/ 17 w 185"/>
                  <a:gd name="T5" fmla="*/ 39 h 60"/>
                  <a:gd name="T6" fmla="*/ 26 w 185"/>
                  <a:gd name="T7" fmla="*/ 30 h 60"/>
                  <a:gd name="T8" fmla="*/ 36 w 185"/>
                  <a:gd name="T9" fmla="*/ 23 h 60"/>
                  <a:gd name="T10" fmla="*/ 46 w 185"/>
                  <a:gd name="T11" fmla="*/ 17 h 60"/>
                  <a:gd name="T12" fmla="*/ 57 w 185"/>
                  <a:gd name="T13" fmla="*/ 12 h 60"/>
                  <a:gd name="T14" fmla="*/ 69 w 185"/>
                  <a:gd name="T15" fmla="*/ 8 h 60"/>
                  <a:gd name="T16" fmla="*/ 81 w 185"/>
                  <a:gd name="T17" fmla="*/ 5 h 60"/>
                  <a:gd name="T18" fmla="*/ 93 w 185"/>
                  <a:gd name="T19" fmla="*/ 3 h 60"/>
                  <a:gd name="T20" fmla="*/ 105 w 185"/>
                  <a:gd name="T21" fmla="*/ 1 h 60"/>
                  <a:gd name="T22" fmla="*/ 119 w 185"/>
                  <a:gd name="T23" fmla="*/ 0 h 60"/>
                  <a:gd name="T24" fmla="*/ 132 w 185"/>
                  <a:gd name="T25" fmla="*/ 0 h 60"/>
                  <a:gd name="T26" fmla="*/ 145 w 185"/>
                  <a:gd name="T27" fmla="*/ 0 h 60"/>
                  <a:gd name="T28" fmla="*/ 158 w 185"/>
                  <a:gd name="T29" fmla="*/ 0 h 60"/>
                  <a:gd name="T30" fmla="*/ 171 w 185"/>
                  <a:gd name="T31" fmla="*/ 0 h 60"/>
                  <a:gd name="T32" fmla="*/ 185 w 185"/>
                  <a:gd name="T33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60">
                    <a:moveTo>
                      <a:pt x="0" y="60"/>
                    </a:moveTo>
                    <a:lnTo>
                      <a:pt x="8" y="48"/>
                    </a:lnTo>
                    <a:lnTo>
                      <a:pt x="17" y="39"/>
                    </a:lnTo>
                    <a:lnTo>
                      <a:pt x="26" y="30"/>
                    </a:lnTo>
                    <a:lnTo>
                      <a:pt x="36" y="23"/>
                    </a:lnTo>
                    <a:lnTo>
                      <a:pt x="46" y="17"/>
                    </a:lnTo>
                    <a:lnTo>
                      <a:pt x="57" y="12"/>
                    </a:lnTo>
                    <a:lnTo>
                      <a:pt x="69" y="8"/>
                    </a:lnTo>
                    <a:lnTo>
                      <a:pt x="81" y="5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9" y="0"/>
                    </a:lnTo>
                    <a:lnTo>
                      <a:pt x="132" y="0"/>
                    </a:lnTo>
                    <a:lnTo>
                      <a:pt x="145" y="0"/>
                    </a:lnTo>
                    <a:lnTo>
                      <a:pt x="158" y="0"/>
                    </a:lnTo>
                    <a:lnTo>
                      <a:pt x="171" y="0"/>
                    </a:lnTo>
                    <a:lnTo>
                      <a:pt x="185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2" name="Freeform 1164"/>
              <p:cNvSpPr>
                <a:spLocks/>
              </p:cNvSpPr>
              <p:nvPr/>
            </p:nvSpPr>
            <p:spPr bwMode="auto">
              <a:xfrm>
                <a:off x="3085" y="3220"/>
                <a:ext cx="55" cy="92"/>
              </a:xfrm>
              <a:custGeom>
                <a:avLst/>
                <a:gdLst>
                  <a:gd name="T0" fmla="*/ 444 w 444"/>
                  <a:gd name="T1" fmla="*/ 0 h 736"/>
                  <a:gd name="T2" fmla="*/ 422 w 444"/>
                  <a:gd name="T3" fmla="*/ 46 h 736"/>
                  <a:gd name="T4" fmla="*/ 399 w 444"/>
                  <a:gd name="T5" fmla="*/ 93 h 736"/>
                  <a:gd name="T6" fmla="*/ 374 w 444"/>
                  <a:gd name="T7" fmla="*/ 140 h 736"/>
                  <a:gd name="T8" fmla="*/ 346 w 444"/>
                  <a:gd name="T9" fmla="*/ 186 h 736"/>
                  <a:gd name="T10" fmla="*/ 318 w 444"/>
                  <a:gd name="T11" fmla="*/ 231 h 736"/>
                  <a:gd name="T12" fmla="*/ 289 w 444"/>
                  <a:gd name="T13" fmla="*/ 277 h 736"/>
                  <a:gd name="T14" fmla="*/ 260 w 444"/>
                  <a:gd name="T15" fmla="*/ 322 h 736"/>
                  <a:gd name="T16" fmla="*/ 229 w 444"/>
                  <a:gd name="T17" fmla="*/ 367 h 736"/>
                  <a:gd name="T18" fmla="*/ 198 w 444"/>
                  <a:gd name="T19" fmla="*/ 412 h 736"/>
                  <a:gd name="T20" fmla="*/ 168 w 444"/>
                  <a:gd name="T21" fmla="*/ 458 h 736"/>
                  <a:gd name="T22" fmla="*/ 138 w 444"/>
                  <a:gd name="T23" fmla="*/ 503 h 736"/>
                  <a:gd name="T24" fmla="*/ 108 w 444"/>
                  <a:gd name="T25" fmla="*/ 548 h 736"/>
                  <a:gd name="T26" fmla="*/ 78 w 444"/>
                  <a:gd name="T27" fmla="*/ 595 h 736"/>
                  <a:gd name="T28" fmla="*/ 51 w 444"/>
                  <a:gd name="T29" fmla="*/ 641 h 736"/>
                  <a:gd name="T30" fmla="*/ 24 w 444"/>
                  <a:gd name="T31" fmla="*/ 688 h 736"/>
                  <a:gd name="T32" fmla="*/ 0 w 444"/>
                  <a:gd name="T33" fmla="*/ 736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4" h="736">
                    <a:moveTo>
                      <a:pt x="444" y="0"/>
                    </a:moveTo>
                    <a:lnTo>
                      <a:pt x="422" y="46"/>
                    </a:lnTo>
                    <a:lnTo>
                      <a:pt x="399" y="93"/>
                    </a:lnTo>
                    <a:lnTo>
                      <a:pt x="374" y="140"/>
                    </a:lnTo>
                    <a:lnTo>
                      <a:pt x="346" y="186"/>
                    </a:lnTo>
                    <a:lnTo>
                      <a:pt x="318" y="231"/>
                    </a:lnTo>
                    <a:lnTo>
                      <a:pt x="289" y="277"/>
                    </a:lnTo>
                    <a:lnTo>
                      <a:pt x="260" y="322"/>
                    </a:lnTo>
                    <a:lnTo>
                      <a:pt x="229" y="367"/>
                    </a:lnTo>
                    <a:lnTo>
                      <a:pt x="198" y="412"/>
                    </a:lnTo>
                    <a:lnTo>
                      <a:pt x="168" y="458"/>
                    </a:lnTo>
                    <a:lnTo>
                      <a:pt x="138" y="503"/>
                    </a:lnTo>
                    <a:lnTo>
                      <a:pt x="108" y="548"/>
                    </a:lnTo>
                    <a:lnTo>
                      <a:pt x="78" y="595"/>
                    </a:lnTo>
                    <a:lnTo>
                      <a:pt x="51" y="641"/>
                    </a:lnTo>
                    <a:lnTo>
                      <a:pt x="24" y="688"/>
                    </a:lnTo>
                    <a:lnTo>
                      <a:pt x="0" y="7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3" name="Freeform 1165"/>
              <p:cNvSpPr>
                <a:spLocks/>
              </p:cNvSpPr>
              <p:nvPr/>
            </p:nvSpPr>
            <p:spPr bwMode="auto">
              <a:xfrm>
                <a:off x="3082" y="3312"/>
                <a:ext cx="3" cy="23"/>
              </a:xfrm>
              <a:custGeom>
                <a:avLst/>
                <a:gdLst>
                  <a:gd name="T0" fmla="*/ 21 w 21"/>
                  <a:gd name="T1" fmla="*/ 0 h 185"/>
                  <a:gd name="T2" fmla="*/ 17 w 21"/>
                  <a:gd name="T3" fmla="*/ 12 h 185"/>
                  <a:gd name="T4" fmla="*/ 15 w 21"/>
                  <a:gd name="T5" fmla="*/ 23 h 185"/>
                  <a:gd name="T6" fmla="*/ 12 w 21"/>
                  <a:gd name="T7" fmla="*/ 35 h 185"/>
                  <a:gd name="T8" fmla="*/ 10 w 21"/>
                  <a:gd name="T9" fmla="*/ 46 h 185"/>
                  <a:gd name="T10" fmla="*/ 8 w 21"/>
                  <a:gd name="T11" fmla="*/ 57 h 185"/>
                  <a:gd name="T12" fmla="*/ 6 w 21"/>
                  <a:gd name="T13" fmla="*/ 67 h 185"/>
                  <a:gd name="T14" fmla="*/ 4 w 21"/>
                  <a:gd name="T15" fmla="*/ 78 h 185"/>
                  <a:gd name="T16" fmla="*/ 3 w 21"/>
                  <a:gd name="T17" fmla="*/ 89 h 185"/>
                  <a:gd name="T18" fmla="*/ 2 w 21"/>
                  <a:gd name="T19" fmla="*/ 99 h 185"/>
                  <a:gd name="T20" fmla="*/ 1 w 21"/>
                  <a:gd name="T21" fmla="*/ 110 h 185"/>
                  <a:gd name="T22" fmla="*/ 0 w 21"/>
                  <a:gd name="T23" fmla="*/ 121 h 185"/>
                  <a:gd name="T24" fmla="*/ 0 w 21"/>
                  <a:gd name="T25" fmla="*/ 133 h 185"/>
                  <a:gd name="T26" fmla="*/ 0 w 21"/>
                  <a:gd name="T27" fmla="*/ 146 h 185"/>
                  <a:gd name="T28" fmla="*/ 0 w 21"/>
                  <a:gd name="T29" fmla="*/ 158 h 185"/>
                  <a:gd name="T30" fmla="*/ 0 w 21"/>
                  <a:gd name="T31" fmla="*/ 171 h 185"/>
                  <a:gd name="T32" fmla="*/ 1 w 21"/>
                  <a:gd name="T3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185">
                    <a:moveTo>
                      <a:pt x="21" y="0"/>
                    </a:moveTo>
                    <a:lnTo>
                      <a:pt x="17" y="12"/>
                    </a:lnTo>
                    <a:lnTo>
                      <a:pt x="15" y="23"/>
                    </a:lnTo>
                    <a:lnTo>
                      <a:pt x="12" y="35"/>
                    </a:lnTo>
                    <a:lnTo>
                      <a:pt x="10" y="46"/>
                    </a:lnTo>
                    <a:lnTo>
                      <a:pt x="8" y="57"/>
                    </a:lnTo>
                    <a:lnTo>
                      <a:pt x="6" y="67"/>
                    </a:lnTo>
                    <a:lnTo>
                      <a:pt x="4" y="78"/>
                    </a:lnTo>
                    <a:lnTo>
                      <a:pt x="3" y="89"/>
                    </a:lnTo>
                    <a:lnTo>
                      <a:pt x="2" y="99"/>
                    </a:lnTo>
                    <a:lnTo>
                      <a:pt x="1" y="110"/>
                    </a:lnTo>
                    <a:lnTo>
                      <a:pt x="0" y="121"/>
                    </a:lnTo>
                    <a:lnTo>
                      <a:pt x="0" y="133"/>
                    </a:lnTo>
                    <a:lnTo>
                      <a:pt x="0" y="146"/>
                    </a:lnTo>
                    <a:lnTo>
                      <a:pt x="0" y="158"/>
                    </a:lnTo>
                    <a:lnTo>
                      <a:pt x="0" y="171"/>
                    </a:lnTo>
                    <a:lnTo>
                      <a:pt x="1" y="1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4" name="Freeform 1166"/>
              <p:cNvSpPr>
                <a:spLocks/>
              </p:cNvSpPr>
              <p:nvPr/>
            </p:nvSpPr>
            <p:spPr bwMode="auto">
              <a:xfrm>
                <a:off x="3060" y="3335"/>
                <a:ext cx="22" cy="123"/>
              </a:xfrm>
              <a:custGeom>
                <a:avLst/>
                <a:gdLst>
                  <a:gd name="T0" fmla="*/ 180 w 180"/>
                  <a:gd name="T1" fmla="*/ 0 h 981"/>
                  <a:gd name="T2" fmla="*/ 145 w 180"/>
                  <a:gd name="T3" fmla="*/ 51 h 981"/>
                  <a:gd name="T4" fmla="*/ 117 w 180"/>
                  <a:gd name="T5" fmla="*/ 107 h 981"/>
                  <a:gd name="T6" fmla="*/ 94 w 180"/>
                  <a:gd name="T7" fmla="*/ 164 h 981"/>
                  <a:gd name="T8" fmla="*/ 77 w 180"/>
                  <a:gd name="T9" fmla="*/ 222 h 981"/>
                  <a:gd name="T10" fmla="*/ 63 w 180"/>
                  <a:gd name="T11" fmla="*/ 284 h 981"/>
                  <a:gd name="T12" fmla="*/ 53 w 180"/>
                  <a:gd name="T13" fmla="*/ 346 h 981"/>
                  <a:gd name="T14" fmla="*/ 46 w 180"/>
                  <a:gd name="T15" fmla="*/ 410 h 981"/>
                  <a:gd name="T16" fmla="*/ 40 w 180"/>
                  <a:gd name="T17" fmla="*/ 474 h 981"/>
                  <a:gd name="T18" fmla="*/ 37 w 180"/>
                  <a:gd name="T19" fmla="*/ 538 h 981"/>
                  <a:gd name="T20" fmla="*/ 34 w 180"/>
                  <a:gd name="T21" fmla="*/ 603 h 981"/>
                  <a:gd name="T22" fmla="*/ 31 w 180"/>
                  <a:gd name="T23" fmla="*/ 668 h 981"/>
                  <a:gd name="T24" fmla="*/ 29 w 180"/>
                  <a:gd name="T25" fmla="*/ 733 h 981"/>
                  <a:gd name="T26" fmla="*/ 25 w 180"/>
                  <a:gd name="T27" fmla="*/ 796 h 981"/>
                  <a:gd name="T28" fmla="*/ 19 w 180"/>
                  <a:gd name="T29" fmla="*/ 860 h 981"/>
                  <a:gd name="T30" fmla="*/ 11 w 180"/>
                  <a:gd name="T31" fmla="*/ 921 h 981"/>
                  <a:gd name="T32" fmla="*/ 0 w 180"/>
                  <a:gd name="T33" fmla="*/ 981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981">
                    <a:moveTo>
                      <a:pt x="180" y="0"/>
                    </a:moveTo>
                    <a:lnTo>
                      <a:pt x="145" y="51"/>
                    </a:lnTo>
                    <a:lnTo>
                      <a:pt x="117" y="107"/>
                    </a:lnTo>
                    <a:lnTo>
                      <a:pt x="94" y="164"/>
                    </a:lnTo>
                    <a:lnTo>
                      <a:pt x="77" y="222"/>
                    </a:lnTo>
                    <a:lnTo>
                      <a:pt x="63" y="284"/>
                    </a:lnTo>
                    <a:lnTo>
                      <a:pt x="53" y="346"/>
                    </a:lnTo>
                    <a:lnTo>
                      <a:pt x="46" y="410"/>
                    </a:lnTo>
                    <a:lnTo>
                      <a:pt x="40" y="474"/>
                    </a:lnTo>
                    <a:lnTo>
                      <a:pt x="37" y="538"/>
                    </a:lnTo>
                    <a:lnTo>
                      <a:pt x="34" y="603"/>
                    </a:lnTo>
                    <a:lnTo>
                      <a:pt x="31" y="668"/>
                    </a:lnTo>
                    <a:lnTo>
                      <a:pt x="29" y="733"/>
                    </a:lnTo>
                    <a:lnTo>
                      <a:pt x="25" y="796"/>
                    </a:lnTo>
                    <a:lnTo>
                      <a:pt x="19" y="860"/>
                    </a:lnTo>
                    <a:lnTo>
                      <a:pt x="11" y="921"/>
                    </a:lnTo>
                    <a:lnTo>
                      <a:pt x="0" y="9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5" name="Freeform 1167"/>
              <p:cNvSpPr>
                <a:spLocks/>
              </p:cNvSpPr>
              <p:nvPr/>
            </p:nvSpPr>
            <p:spPr bwMode="auto">
              <a:xfrm>
                <a:off x="3053" y="3458"/>
                <a:ext cx="7" cy="109"/>
              </a:xfrm>
              <a:custGeom>
                <a:avLst/>
                <a:gdLst>
                  <a:gd name="T0" fmla="*/ 53 w 53"/>
                  <a:gd name="T1" fmla="*/ 0 h 869"/>
                  <a:gd name="T2" fmla="*/ 48 w 53"/>
                  <a:gd name="T3" fmla="*/ 56 h 869"/>
                  <a:gd name="T4" fmla="*/ 45 w 53"/>
                  <a:gd name="T5" fmla="*/ 112 h 869"/>
                  <a:gd name="T6" fmla="*/ 42 w 53"/>
                  <a:gd name="T7" fmla="*/ 167 h 869"/>
                  <a:gd name="T8" fmla="*/ 41 w 53"/>
                  <a:gd name="T9" fmla="*/ 222 h 869"/>
                  <a:gd name="T10" fmla="*/ 39 w 53"/>
                  <a:gd name="T11" fmla="*/ 277 h 869"/>
                  <a:gd name="T12" fmla="*/ 39 w 53"/>
                  <a:gd name="T13" fmla="*/ 331 h 869"/>
                  <a:gd name="T14" fmla="*/ 38 w 53"/>
                  <a:gd name="T15" fmla="*/ 385 h 869"/>
                  <a:gd name="T16" fmla="*/ 37 w 53"/>
                  <a:gd name="T17" fmla="*/ 439 h 869"/>
                  <a:gd name="T18" fmla="*/ 36 w 53"/>
                  <a:gd name="T19" fmla="*/ 493 h 869"/>
                  <a:gd name="T20" fmla="*/ 34 w 53"/>
                  <a:gd name="T21" fmla="*/ 546 h 869"/>
                  <a:gd name="T22" fmla="*/ 32 w 53"/>
                  <a:gd name="T23" fmla="*/ 599 h 869"/>
                  <a:gd name="T24" fmla="*/ 28 w 53"/>
                  <a:gd name="T25" fmla="*/ 653 h 869"/>
                  <a:gd name="T26" fmla="*/ 24 w 53"/>
                  <a:gd name="T27" fmla="*/ 707 h 869"/>
                  <a:gd name="T28" fmla="*/ 17 w 53"/>
                  <a:gd name="T29" fmla="*/ 760 h 869"/>
                  <a:gd name="T30" fmla="*/ 9 w 53"/>
                  <a:gd name="T31" fmla="*/ 815 h 869"/>
                  <a:gd name="T32" fmla="*/ 0 w 53"/>
                  <a:gd name="T33" fmla="*/ 869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869">
                    <a:moveTo>
                      <a:pt x="53" y="0"/>
                    </a:moveTo>
                    <a:lnTo>
                      <a:pt x="48" y="56"/>
                    </a:lnTo>
                    <a:lnTo>
                      <a:pt x="45" y="112"/>
                    </a:lnTo>
                    <a:lnTo>
                      <a:pt x="42" y="167"/>
                    </a:lnTo>
                    <a:lnTo>
                      <a:pt x="41" y="222"/>
                    </a:lnTo>
                    <a:lnTo>
                      <a:pt x="39" y="277"/>
                    </a:lnTo>
                    <a:lnTo>
                      <a:pt x="39" y="331"/>
                    </a:lnTo>
                    <a:lnTo>
                      <a:pt x="38" y="385"/>
                    </a:lnTo>
                    <a:lnTo>
                      <a:pt x="37" y="439"/>
                    </a:lnTo>
                    <a:lnTo>
                      <a:pt x="36" y="493"/>
                    </a:lnTo>
                    <a:lnTo>
                      <a:pt x="34" y="546"/>
                    </a:lnTo>
                    <a:lnTo>
                      <a:pt x="32" y="599"/>
                    </a:lnTo>
                    <a:lnTo>
                      <a:pt x="28" y="653"/>
                    </a:lnTo>
                    <a:lnTo>
                      <a:pt x="24" y="707"/>
                    </a:lnTo>
                    <a:lnTo>
                      <a:pt x="17" y="760"/>
                    </a:lnTo>
                    <a:lnTo>
                      <a:pt x="9" y="815"/>
                    </a:lnTo>
                    <a:lnTo>
                      <a:pt x="0" y="8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6" name="Freeform 1168"/>
              <p:cNvSpPr>
                <a:spLocks/>
              </p:cNvSpPr>
              <p:nvPr/>
            </p:nvSpPr>
            <p:spPr bwMode="auto">
              <a:xfrm>
                <a:off x="3053" y="3567"/>
                <a:ext cx="3" cy="1"/>
              </a:xfrm>
              <a:custGeom>
                <a:avLst/>
                <a:gdLst>
                  <a:gd name="T0" fmla="*/ 0 w 27"/>
                  <a:gd name="T1" fmla="*/ 0 h 14"/>
                  <a:gd name="T2" fmla="*/ 1 w 27"/>
                  <a:gd name="T3" fmla="*/ 1 h 14"/>
                  <a:gd name="T4" fmla="*/ 3 w 27"/>
                  <a:gd name="T5" fmla="*/ 2 h 14"/>
                  <a:gd name="T6" fmla="*/ 4 w 27"/>
                  <a:gd name="T7" fmla="*/ 4 h 14"/>
                  <a:gd name="T8" fmla="*/ 6 w 27"/>
                  <a:gd name="T9" fmla="*/ 5 h 14"/>
                  <a:gd name="T10" fmla="*/ 7 w 27"/>
                  <a:gd name="T11" fmla="*/ 7 h 14"/>
                  <a:gd name="T12" fmla="*/ 9 w 27"/>
                  <a:gd name="T13" fmla="*/ 8 h 14"/>
                  <a:gd name="T14" fmla="*/ 10 w 27"/>
                  <a:gd name="T15" fmla="*/ 9 h 14"/>
                  <a:gd name="T16" fmla="*/ 12 w 27"/>
                  <a:gd name="T17" fmla="*/ 11 h 14"/>
                  <a:gd name="T18" fmla="*/ 13 w 27"/>
                  <a:gd name="T19" fmla="*/ 12 h 14"/>
                  <a:gd name="T20" fmla="*/ 15 w 27"/>
                  <a:gd name="T21" fmla="*/ 12 h 14"/>
                  <a:gd name="T22" fmla="*/ 17 w 27"/>
                  <a:gd name="T23" fmla="*/ 13 h 14"/>
                  <a:gd name="T24" fmla="*/ 18 w 27"/>
                  <a:gd name="T25" fmla="*/ 14 h 14"/>
                  <a:gd name="T26" fmla="*/ 20 w 27"/>
                  <a:gd name="T27" fmla="*/ 14 h 14"/>
                  <a:gd name="T28" fmla="*/ 22 w 27"/>
                  <a:gd name="T29" fmla="*/ 14 h 14"/>
                  <a:gd name="T30" fmla="*/ 24 w 27"/>
                  <a:gd name="T31" fmla="*/ 13 h 14"/>
                  <a:gd name="T32" fmla="*/ 27 w 27"/>
                  <a:gd name="T33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">
                    <a:moveTo>
                      <a:pt x="0" y="0"/>
                    </a:moveTo>
                    <a:lnTo>
                      <a:pt x="1" y="1"/>
                    </a:lnTo>
                    <a:lnTo>
                      <a:pt x="3" y="2"/>
                    </a:lnTo>
                    <a:lnTo>
                      <a:pt x="4" y="4"/>
                    </a:lnTo>
                    <a:lnTo>
                      <a:pt x="6" y="5"/>
                    </a:lnTo>
                    <a:lnTo>
                      <a:pt x="7" y="7"/>
                    </a:lnTo>
                    <a:lnTo>
                      <a:pt x="9" y="8"/>
                    </a:lnTo>
                    <a:lnTo>
                      <a:pt x="10" y="9"/>
                    </a:lnTo>
                    <a:lnTo>
                      <a:pt x="12" y="11"/>
                    </a:lnTo>
                    <a:lnTo>
                      <a:pt x="13" y="12"/>
                    </a:lnTo>
                    <a:lnTo>
                      <a:pt x="15" y="12"/>
                    </a:lnTo>
                    <a:lnTo>
                      <a:pt x="17" y="13"/>
                    </a:lnTo>
                    <a:lnTo>
                      <a:pt x="18" y="14"/>
                    </a:lnTo>
                    <a:lnTo>
                      <a:pt x="20" y="14"/>
                    </a:lnTo>
                    <a:lnTo>
                      <a:pt x="22" y="14"/>
                    </a:lnTo>
                    <a:lnTo>
                      <a:pt x="24" y="13"/>
                    </a:lnTo>
                    <a:lnTo>
                      <a:pt x="27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7" name="Freeform 1169"/>
              <p:cNvSpPr>
                <a:spLocks/>
              </p:cNvSpPr>
              <p:nvPr/>
            </p:nvSpPr>
            <p:spPr bwMode="auto">
              <a:xfrm>
                <a:off x="3056" y="3427"/>
                <a:ext cx="11" cy="141"/>
              </a:xfrm>
              <a:custGeom>
                <a:avLst/>
                <a:gdLst>
                  <a:gd name="T0" fmla="*/ 0 w 86"/>
                  <a:gd name="T1" fmla="*/ 1133 h 1133"/>
                  <a:gd name="T2" fmla="*/ 12 w 86"/>
                  <a:gd name="T3" fmla="*/ 1064 h 1133"/>
                  <a:gd name="T4" fmla="*/ 22 w 86"/>
                  <a:gd name="T5" fmla="*/ 994 h 1133"/>
                  <a:gd name="T6" fmla="*/ 29 w 86"/>
                  <a:gd name="T7" fmla="*/ 925 h 1133"/>
                  <a:gd name="T8" fmla="*/ 34 w 86"/>
                  <a:gd name="T9" fmla="*/ 854 h 1133"/>
                  <a:gd name="T10" fmla="*/ 38 w 86"/>
                  <a:gd name="T11" fmla="*/ 783 h 1133"/>
                  <a:gd name="T12" fmla="*/ 40 w 86"/>
                  <a:gd name="T13" fmla="*/ 712 h 1133"/>
                  <a:gd name="T14" fmla="*/ 41 w 86"/>
                  <a:gd name="T15" fmla="*/ 641 h 1133"/>
                  <a:gd name="T16" fmla="*/ 42 w 86"/>
                  <a:gd name="T17" fmla="*/ 569 h 1133"/>
                  <a:gd name="T18" fmla="*/ 43 w 86"/>
                  <a:gd name="T19" fmla="*/ 498 h 1133"/>
                  <a:gd name="T20" fmla="*/ 44 w 86"/>
                  <a:gd name="T21" fmla="*/ 426 h 1133"/>
                  <a:gd name="T22" fmla="*/ 46 w 86"/>
                  <a:gd name="T23" fmla="*/ 354 h 1133"/>
                  <a:gd name="T24" fmla="*/ 50 w 86"/>
                  <a:gd name="T25" fmla="*/ 283 h 1133"/>
                  <a:gd name="T26" fmla="*/ 55 w 86"/>
                  <a:gd name="T27" fmla="*/ 211 h 1133"/>
                  <a:gd name="T28" fmla="*/ 62 w 86"/>
                  <a:gd name="T29" fmla="*/ 141 h 1133"/>
                  <a:gd name="T30" fmla="*/ 73 w 86"/>
                  <a:gd name="T31" fmla="*/ 69 h 1133"/>
                  <a:gd name="T32" fmla="*/ 86 w 86"/>
                  <a:gd name="T33" fmla="*/ 0 h 1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133">
                    <a:moveTo>
                      <a:pt x="0" y="1133"/>
                    </a:moveTo>
                    <a:lnTo>
                      <a:pt x="12" y="1064"/>
                    </a:lnTo>
                    <a:lnTo>
                      <a:pt x="22" y="994"/>
                    </a:lnTo>
                    <a:lnTo>
                      <a:pt x="29" y="925"/>
                    </a:lnTo>
                    <a:lnTo>
                      <a:pt x="34" y="854"/>
                    </a:lnTo>
                    <a:lnTo>
                      <a:pt x="38" y="783"/>
                    </a:lnTo>
                    <a:lnTo>
                      <a:pt x="40" y="712"/>
                    </a:lnTo>
                    <a:lnTo>
                      <a:pt x="41" y="641"/>
                    </a:lnTo>
                    <a:lnTo>
                      <a:pt x="42" y="569"/>
                    </a:lnTo>
                    <a:lnTo>
                      <a:pt x="43" y="498"/>
                    </a:lnTo>
                    <a:lnTo>
                      <a:pt x="44" y="426"/>
                    </a:lnTo>
                    <a:lnTo>
                      <a:pt x="46" y="354"/>
                    </a:lnTo>
                    <a:lnTo>
                      <a:pt x="50" y="283"/>
                    </a:lnTo>
                    <a:lnTo>
                      <a:pt x="55" y="211"/>
                    </a:lnTo>
                    <a:lnTo>
                      <a:pt x="62" y="141"/>
                    </a:lnTo>
                    <a:lnTo>
                      <a:pt x="73" y="69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8" name="Freeform 1170"/>
              <p:cNvSpPr>
                <a:spLocks/>
              </p:cNvSpPr>
              <p:nvPr/>
            </p:nvSpPr>
            <p:spPr bwMode="auto">
              <a:xfrm>
                <a:off x="3067" y="3336"/>
                <a:ext cx="18" cy="91"/>
              </a:xfrm>
              <a:custGeom>
                <a:avLst/>
                <a:gdLst>
                  <a:gd name="T0" fmla="*/ 0 w 140"/>
                  <a:gd name="T1" fmla="*/ 723 h 723"/>
                  <a:gd name="T2" fmla="*/ 2 w 140"/>
                  <a:gd name="T3" fmla="*/ 675 h 723"/>
                  <a:gd name="T4" fmla="*/ 3 w 140"/>
                  <a:gd name="T5" fmla="*/ 628 h 723"/>
                  <a:gd name="T6" fmla="*/ 4 w 140"/>
                  <a:gd name="T7" fmla="*/ 581 h 723"/>
                  <a:gd name="T8" fmla="*/ 5 w 140"/>
                  <a:gd name="T9" fmla="*/ 532 h 723"/>
                  <a:gd name="T10" fmla="*/ 6 w 140"/>
                  <a:gd name="T11" fmla="*/ 484 h 723"/>
                  <a:gd name="T12" fmla="*/ 7 w 140"/>
                  <a:gd name="T13" fmla="*/ 436 h 723"/>
                  <a:gd name="T14" fmla="*/ 10 w 140"/>
                  <a:gd name="T15" fmla="*/ 388 h 723"/>
                  <a:gd name="T16" fmla="*/ 14 w 140"/>
                  <a:gd name="T17" fmla="*/ 341 h 723"/>
                  <a:gd name="T18" fmla="*/ 19 w 140"/>
                  <a:gd name="T19" fmla="*/ 294 h 723"/>
                  <a:gd name="T20" fmla="*/ 27 w 140"/>
                  <a:gd name="T21" fmla="*/ 247 h 723"/>
                  <a:gd name="T22" fmla="*/ 37 w 140"/>
                  <a:gd name="T23" fmla="*/ 203 h 723"/>
                  <a:gd name="T24" fmla="*/ 50 w 140"/>
                  <a:gd name="T25" fmla="*/ 159 h 723"/>
                  <a:gd name="T26" fmla="*/ 66 w 140"/>
                  <a:gd name="T27" fmla="*/ 117 h 723"/>
                  <a:gd name="T28" fmla="*/ 86 w 140"/>
                  <a:gd name="T29" fmla="*/ 75 h 723"/>
                  <a:gd name="T30" fmla="*/ 110 w 140"/>
                  <a:gd name="T31" fmla="*/ 36 h 723"/>
                  <a:gd name="T32" fmla="*/ 140 w 140"/>
                  <a:gd name="T33" fmla="*/ 0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723">
                    <a:moveTo>
                      <a:pt x="0" y="723"/>
                    </a:moveTo>
                    <a:lnTo>
                      <a:pt x="2" y="675"/>
                    </a:lnTo>
                    <a:lnTo>
                      <a:pt x="3" y="628"/>
                    </a:lnTo>
                    <a:lnTo>
                      <a:pt x="4" y="581"/>
                    </a:lnTo>
                    <a:lnTo>
                      <a:pt x="5" y="532"/>
                    </a:lnTo>
                    <a:lnTo>
                      <a:pt x="6" y="484"/>
                    </a:lnTo>
                    <a:lnTo>
                      <a:pt x="7" y="436"/>
                    </a:lnTo>
                    <a:lnTo>
                      <a:pt x="10" y="388"/>
                    </a:lnTo>
                    <a:lnTo>
                      <a:pt x="14" y="341"/>
                    </a:lnTo>
                    <a:lnTo>
                      <a:pt x="19" y="294"/>
                    </a:lnTo>
                    <a:lnTo>
                      <a:pt x="27" y="247"/>
                    </a:lnTo>
                    <a:lnTo>
                      <a:pt x="37" y="203"/>
                    </a:lnTo>
                    <a:lnTo>
                      <a:pt x="50" y="159"/>
                    </a:lnTo>
                    <a:lnTo>
                      <a:pt x="66" y="117"/>
                    </a:lnTo>
                    <a:lnTo>
                      <a:pt x="86" y="75"/>
                    </a:lnTo>
                    <a:lnTo>
                      <a:pt x="110" y="36"/>
                    </a:lnTo>
                    <a:lnTo>
                      <a:pt x="1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899" name="Freeform 1171"/>
              <p:cNvSpPr>
                <a:spLocks/>
              </p:cNvSpPr>
              <p:nvPr/>
            </p:nvSpPr>
            <p:spPr bwMode="auto">
              <a:xfrm>
                <a:off x="3084" y="3302"/>
                <a:ext cx="9" cy="34"/>
              </a:xfrm>
              <a:custGeom>
                <a:avLst/>
                <a:gdLst>
                  <a:gd name="T0" fmla="*/ 4 w 70"/>
                  <a:gd name="T1" fmla="*/ 272 h 272"/>
                  <a:gd name="T2" fmla="*/ 1 w 70"/>
                  <a:gd name="T3" fmla="*/ 252 h 272"/>
                  <a:gd name="T4" fmla="*/ 0 w 70"/>
                  <a:gd name="T5" fmla="*/ 233 h 272"/>
                  <a:gd name="T6" fmla="*/ 0 w 70"/>
                  <a:gd name="T7" fmla="*/ 214 h 272"/>
                  <a:gd name="T8" fmla="*/ 1 w 70"/>
                  <a:gd name="T9" fmla="*/ 196 h 272"/>
                  <a:gd name="T10" fmla="*/ 3 w 70"/>
                  <a:gd name="T11" fmla="*/ 178 h 272"/>
                  <a:gd name="T12" fmla="*/ 6 w 70"/>
                  <a:gd name="T13" fmla="*/ 161 h 272"/>
                  <a:gd name="T14" fmla="*/ 9 w 70"/>
                  <a:gd name="T15" fmla="*/ 144 h 272"/>
                  <a:gd name="T16" fmla="*/ 14 w 70"/>
                  <a:gd name="T17" fmla="*/ 127 h 272"/>
                  <a:gd name="T18" fmla="*/ 19 w 70"/>
                  <a:gd name="T19" fmla="*/ 110 h 272"/>
                  <a:gd name="T20" fmla="*/ 25 w 70"/>
                  <a:gd name="T21" fmla="*/ 94 h 272"/>
                  <a:gd name="T22" fmla="*/ 32 w 70"/>
                  <a:gd name="T23" fmla="*/ 78 h 272"/>
                  <a:gd name="T24" fmla="*/ 39 w 70"/>
                  <a:gd name="T25" fmla="*/ 62 h 272"/>
                  <a:gd name="T26" fmla="*/ 46 w 70"/>
                  <a:gd name="T27" fmla="*/ 46 h 272"/>
                  <a:gd name="T28" fmla="*/ 54 w 70"/>
                  <a:gd name="T29" fmla="*/ 30 h 272"/>
                  <a:gd name="T30" fmla="*/ 61 w 70"/>
                  <a:gd name="T31" fmla="*/ 15 h 272"/>
                  <a:gd name="T32" fmla="*/ 70 w 70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272">
                    <a:moveTo>
                      <a:pt x="4" y="272"/>
                    </a:moveTo>
                    <a:lnTo>
                      <a:pt x="1" y="252"/>
                    </a:lnTo>
                    <a:lnTo>
                      <a:pt x="0" y="233"/>
                    </a:lnTo>
                    <a:lnTo>
                      <a:pt x="0" y="214"/>
                    </a:lnTo>
                    <a:lnTo>
                      <a:pt x="1" y="196"/>
                    </a:lnTo>
                    <a:lnTo>
                      <a:pt x="3" y="178"/>
                    </a:lnTo>
                    <a:lnTo>
                      <a:pt x="6" y="161"/>
                    </a:lnTo>
                    <a:lnTo>
                      <a:pt x="9" y="144"/>
                    </a:lnTo>
                    <a:lnTo>
                      <a:pt x="14" y="127"/>
                    </a:lnTo>
                    <a:lnTo>
                      <a:pt x="19" y="110"/>
                    </a:lnTo>
                    <a:lnTo>
                      <a:pt x="25" y="94"/>
                    </a:lnTo>
                    <a:lnTo>
                      <a:pt x="32" y="78"/>
                    </a:lnTo>
                    <a:lnTo>
                      <a:pt x="39" y="62"/>
                    </a:lnTo>
                    <a:lnTo>
                      <a:pt x="46" y="46"/>
                    </a:lnTo>
                    <a:lnTo>
                      <a:pt x="54" y="30"/>
                    </a:lnTo>
                    <a:lnTo>
                      <a:pt x="61" y="15"/>
                    </a:lnTo>
                    <a:lnTo>
                      <a:pt x="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0" name="Freeform 1172"/>
              <p:cNvSpPr>
                <a:spLocks/>
              </p:cNvSpPr>
              <p:nvPr/>
            </p:nvSpPr>
            <p:spPr bwMode="auto">
              <a:xfrm>
                <a:off x="3093" y="3223"/>
                <a:ext cx="50" cy="79"/>
              </a:xfrm>
              <a:custGeom>
                <a:avLst/>
                <a:gdLst>
                  <a:gd name="T0" fmla="*/ 0 w 398"/>
                  <a:gd name="T1" fmla="*/ 637 h 637"/>
                  <a:gd name="T2" fmla="*/ 25 w 398"/>
                  <a:gd name="T3" fmla="*/ 597 h 637"/>
                  <a:gd name="T4" fmla="*/ 51 w 398"/>
                  <a:gd name="T5" fmla="*/ 557 h 637"/>
                  <a:gd name="T6" fmla="*/ 77 w 398"/>
                  <a:gd name="T7" fmla="*/ 518 h 637"/>
                  <a:gd name="T8" fmla="*/ 102 w 398"/>
                  <a:gd name="T9" fmla="*/ 479 h 637"/>
                  <a:gd name="T10" fmla="*/ 128 w 398"/>
                  <a:gd name="T11" fmla="*/ 440 h 637"/>
                  <a:gd name="T12" fmla="*/ 153 w 398"/>
                  <a:gd name="T13" fmla="*/ 399 h 637"/>
                  <a:gd name="T14" fmla="*/ 180 w 398"/>
                  <a:gd name="T15" fmla="*/ 360 h 637"/>
                  <a:gd name="T16" fmla="*/ 205 w 398"/>
                  <a:gd name="T17" fmla="*/ 321 h 637"/>
                  <a:gd name="T18" fmla="*/ 230 w 398"/>
                  <a:gd name="T19" fmla="*/ 281 h 637"/>
                  <a:gd name="T20" fmla="*/ 255 w 398"/>
                  <a:gd name="T21" fmla="*/ 241 h 637"/>
                  <a:gd name="T22" fmla="*/ 279 w 398"/>
                  <a:gd name="T23" fmla="*/ 201 h 637"/>
                  <a:gd name="T24" fmla="*/ 305 w 398"/>
                  <a:gd name="T25" fmla="*/ 161 h 637"/>
                  <a:gd name="T26" fmla="*/ 328 w 398"/>
                  <a:gd name="T27" fmla="*/ 121 h 637"/>
                  <a:gd name="T28" fmla="*/ 352 w 398"/>
                  <a:gd name="T29" fmla="*/ 80 h 637"/>
                  <a:gd name="T30" fmla="*/ 375 w 398"/>
                  <a:gd name="T31" fmla="*/ 40 h 637"/>
                  <a:gd name="T32" fmla="*/ 398 w 398"/>
                  <a:gd name="T33" fmla="*/ 0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637">
                    <a:moveTo>
                      <a:pt x="0" y="637"/>
                    </a:moveTo>
                    <a:lnTo>
                      <a:pt x="25" y="597"/>
                    </a:lnTo>
                    <a:lnTo>
                      <a:pt x="51" y="557"/>
                    </a:lnTo>
                    <a:lnTo>
                      <a:pt x="77" y="518"/>
                    </a:lnTo>
                    <a:lnTo>
                      <a:pt x="102" y="479"/>
                    </a:lnTo>
                    <a:lnTo>
                      <a:pt x="128" y="440"/>
                    </a:lnTo>
                    <a:lnTo>
                      <a:pt x="153" y="399"/>
                    </a:lnTo>
                    <a:lnTo>
                      <a:pt x="180" y="360"/>
                    </a:lnTo>
                    <a:lnTo>
                      <a:pt x="205" y="321"/>
                    </a:lnTo>
                    <a:lnTo>
                      <a:pt x="230" y="281"/>
                    </a:lnTo>
                    <a:lnTo>
                      <a:pt x="255" y="241"/>
                    </a:lnTo>
                    <a:lnTo>
                      <a:pt x="279" y="201"/>
                    </a:lnTo>
                    <a:lnTo>
                      <a:pt x="305" y="161"/>
                    </a:lnTo>
                    <a:lnTo>
                      <a:pt x="328" y="121"/>
                    </a:lnTo>
                    <a:lnTo>
                      <a:pt x="352" y="80"/>
                    </a:lnTo>
                    <a:lnTo>
                      <a:pt x="375" y="40"/>
                    </a:lnTo>
                    <a:lnTo>
                      <a:pt x="3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1" name="Freeform 1173"/>
              <p:cNvSpPr>
                <a:spLocks/>
              </p:cNvSpPr>
              <p:nvPr/>
            </p:nvSpPr>
            <p:spPr bwMode="auto">
              <a:xfrm>
                <a:off x="3143" y="3221"/>
                <a:ext cx="50" cy="2"/>
              </a:xfrm>
              <a:custGeom>
                <a:avLst/>
                <a:gdLst>
                  <a:gd name="T0" fmla="*/ 0 w 405"/>
                  <a:gd name="T1" fmla="*/ 13 h 13"/>
                  <a:gd name="T2" fmla="*/ 25 w 405"/>
                  <a:gd name="T3" fmla="*/ 10 h 13"/>
                  <a:gd name="T4" fmla="*/ 52 w 405"/>
                  <a:gd name="T5" fmla="*/ 9 h 13"/>
                  <a:gd name="T6" fmla="*/ 78 w 405"/>
                  <a:gd name="T7" fmla="*/ 7 h 13"/>
                  <a:gd name="T8" fmla="*/ 103 w 405"/>
                  <a:gd name="T9" fmla="*/ 7 h 13"/>
                  <a:gd name="T10" fmla="*/ 129 w 405"/>
                  <a:gd name="T11" fmla="*/ 6 h 13"/>
                  <a:gd name="T12" fmla="*/ 154 w 405"/>
                  <a:gd name="T13" fmla="*/ 6 h 13"/>
                  <a:gd name="T14" fmla="*/ 180 w 405"/>
                  <a:gd name="T15" fmla="*/ 6 h 13"/>
                  <a:gd name="T16" fmla="*/ 206 w 405"/>
                  <a:gd name="T17" fmla="*/ 6 h 13"/>
                  <a:gd name="T18" fmla="*/ 231 w 405"/>
                  <a:gd name="T19" fmla="*/ 6 h 13"/>
                  <a:gd name="T20" fmla="*/ 256 w 405"/>
                  <a:gd name="T21" fmla="*/ 7 h 13"/>
                  <a:gd name="T22" fmla="*/ 280 w 405"/>
                  <a:gd name="T23" fmla="*/ 6 h 13"/>
                  <a:gd name="T24" fmla="*/ 306 w 405"/>
                  <a:gd name="T25" fmla="*/ 6 h 13"/>
                  <a:gd name="T26" fmla="*/ 331 w 405"/>
                  <a:gd name="T27" fmla="*/ 5 h 13"/>
                  <a:gd name="T28" fmla="*/ 356 w 405"/>
                  <a:gd name="T29" fmla="*/ 4 h 13"/>
                  <a:gd name="T30" fmla="*/ 380 w 405"/>
                  <a:gd name="T31" fmla="*/ 2 h 13"/>
                  <a:gd name="T32" fmla="*/ 405 w 405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13">
                    <a:moveTo>
                      <a:pt x="0" y="13"/>
                    </a:moveTo>
                    <a:lnTo>
                      <a:pt x="25" y="10"/>
                    </a:lnTo>
                    <a:lnTo>
                      <a:pt x="52" y="9"/>
                    </a:lnTo>
                    <a:lnTo>
                      <a:pt x="78" y="7"/>
                    </a:lnTo>
                    <a:lnTo>
                      <a:pt x="103" y="7"/>
                    </a:lnTo>
                    <a:lnTo>
                      <a:pt x="129" y="6"/>
                    </a:lnTo>
                    <a:lnTo>
                      <a:pt x="154" y="6"/>
                    </a:lnTo>
                    <a:lnTo>
                      <a:pt x="180" y="6"/>
                    </a:lnTo>
                    <a:lnTo>
                      <a:pt x="206" y="6"/>
                    </a:lnTo>
                    <a:lnTo>
                      <a:pt x="231" y="6"/>
                    </a:lnTo>
                    <a:lnTo>
                      <a:pt x="256" y="7"/>
                    </a:lnTo>
                    <a:lnTo>
                      <a:pt x="280" y="6"/>
                    </a:lnTo>
                    <a:lnTo>
                      <a:pt x="306" y="6"/>
                    </a:lnTo>
                    <a:lnTo>
                      <a:pt x="331" y="5"/>
                    </a:lnTo>
                    <a:lnTo>
                      <a:pt x="356" y="4"/>
                    </a:lnTo>
                    <a:lnTo>
                      <a:pt x="380" y="2"/>
                    </a:lnTo>
                    <a:lnTo>
                      <a:pt x="4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2" name="Freeform 1174"/>
              <p:cNvSpPr>
                <a:spLocks/>
              </p:cNvSpPr>
              <p:nvPr/>
            </p:nvSpPr>
            <p:spPr bwMode="auto">
              <a:xfrm>
                <a:off x="3125" y="3221"/>
                <a:ext cx="68" cy="82"/>
              </a:xfrm>
              <a:custGeom>
                <a:avLst/>
                <a:gdLst>
                  <a:gd name="T0" fmla="*/ 544 w 544"/>
                  <a:gd name="T1" fmla="*/ 0 h 656"/>
                  <a:gd name="T2" fmla="*/ 513 w 544"/>
                  <a:gd name="T3" fmla="*/ 38 h 656"/>
                  <a:gd name="T4" fmla="*/ 482 w 544"/>
                  <a:gd name="T5" fmla="*/ 77 h 656"/>
                  <a:gd name="T6" fmla="*/ 449 w 544"/>
                  <a:gd name="T7" fmla="*/ 117 h 656"/>
                  <a:gd name="T8" fmla="*/ 415 w 544"/>
                  <a:gd name="T9" fmla="*/ 159 h 656"/>
                  <a:gd name="T10" fmla="*/ 381 w 544"/>
                  <a:gd name="T11" fmla="*/ 199 h 656"/>
                  <a:gd name="T12" fmla="*/ 346 w 544"/>
                  <a:gd name="T13" fmla="*/ 241 h 656"/>
                  <a:gd name="T14" fmla="*/ 311 w 544"/>
                  <a:gd name="T15" fmla="*/ 283 h 656"/>
                  <a:gd name="T16" fmla="*/ 274 w 544"/>
                  <a:gd name="T17" fmla="*/ 325 h 656"/>
                  <a:gd name="T18" fmla="*/ 239 w 544"/>
                  <a:gd name="T19" fmla="*/ 366 h 656"/>
                  <a:gd name="T20" fmla="*/ 203 w 544"/>
                  <a:gd name="T21" fmla="*/ 408 h 656"/>
                  <a:gd name="T22" fmla="*/ 167 w 544"/>
                  <a:gd name="T23" fmla="*/ 450 h 656"/>
                  <a:gd name="T24" fmla="*/ 132 w 544"/>
                  <a:gd name="T25" fmla="*/ 492 h 656"/>
                  <a:gd name="T26" fmla="*/ 98 w 544"/>
                  <a:gd name="T27" fmla="*/ 533 h 656"/>
                  <a:gd name="T28" fmla="*/ 64 w 544"/>
                  <a:gd name="T29" fmla="*/ 575 h 656"/>
                  <a:gd name="T30" fmla="*/ 31 w 544"/>
                  <a:gd name="T31" fmla="*/ 615 h 656"/>
                  <a:gd name="T32" fmla="*/ 0 w 544"/>
                  <a:gd name="T33" fmla="*/ 656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4" h="656">
                    <a:moveTo>
                      <a:pt x="544" y="0"/>
                    </a:moveTo>
                    <a:lnTo>
                      <a:pt x="513" y="38"/>
                    </a:lnTo>
                    <a:lnTo>
                      <a:pt x="482" y="77"/>
                    </a:lnTo>
                    <a:lnTo>
                      <a:pt x="449" y="117"/>
                    </a:lnTo>
                    <a:lnTo>
                      <a:pt x="415" y="159"/>
                    </a:lnTo>
                    <a:lnTo>
                      <a:pt x="381" y="199"/>
                    </a:lnTo>
                    <a:lnTo>
                      <a:pt x="346" y="241"/>
                    </a:lnTo>
                    <a:lnTo>
                      <a:pt x="311" y="283"/>
                    </a:lnTo>
                    <a:lnTo>
                      <a:pt x="274" y="325"/>
                    </a:lnTo>
                    <a:lnTo>
                      <a:pt x="239" y="366"/>
                    </a:lnTo>
                    <a:lnTo>
                      <a:pt x="203" y="408"/>
                    </a:lnTo>
                    <a:lnTo>
                      <a:pt x="167" y="450"/>
                    </a:lnTo>
                    <a:lnTo>
                      <a:pt x="132" y="492"/>
                    </a:lnTo>
                    <a:lnTo>
                      <a:pt x="98" y="533"/>
                    </a:lnTo>
                    <a:lnTo>
                      <a:pt x="64" y="575"/>
                    </a:lnTo>
                    <a:lnTo>
                      <a:pt x="31" y="615"/>
                    </a:lnTo>
                    <a:lnTo>
                      <a:pt x="0" y="65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3" name="Freeform 1175"/>
              <p:cNvSpPr>
                <a:spLocks/>
              </p:cNvSpPr>
              <p:nvPr/>
            </p:nvSpPr>
            <p:spPr bwMode="auto">
              <a:xfrm>
                <a:off x="3149" y="2552"/>
                <a:ext cx="39" cy="34"/>
              </a:xfrm>
              <a:custGeom>
                <a:avLst/>
                <a:gdLst>
                  <a:gd name="T0" fmla="*/ 234 w 312"/>
                  <a:gd name="T1" fmla="*/ 269 h 272"/>
                  <a:gd name="T2" fmla="*/ 199 w 312"/>
                  <a:gd name="T3" fmla="*/ 265 h 272"/>
                  <a:gd name="T4" fmla="*/ 166 w 312"/>
                  <a:gd name="T5" fmla="*/ 262 h 272"/>
                  <a:gd name="T6" fmla="*/ 135 w 312"/>
                  <a:gd name="T7" fmla="*/ 257 h 272"/>
                  <a:gd name="T8" fmla="*/ 103 w 312"/>
                  <a:gd name="T9" fmla="*/ 251 h 272"/>
                  <a:gd name="T10" fmla="*/ 73 w 312"/>
                  <a:gd name="T11" fmla="*/ 243 h 272"/>
                  <a:gd name="T12" fmla="*/ 44 w 312"/>
                  <a:gd name="T13" fmla="*/ 231 h 272"/>
                  <a:gd name="T14" fmla="*/ 15 w 312"/>
                  <a:gd name="T15" fmla="*/ 215 h 272"/>
                  <a:gd name="T16" fmla="*/ 2 w 312"/>
                  <a:gd name="T17" fmla="*/ 192 h 272"/>
                  <a:gd name="T18" fmla="*/ 2 w 312"/>
                  <a:gd name="T19" fmla="*/ 163 h 272"/>
                  <a:gd name="T20" fmla="*/ 1 w 312"/>
                  <a:gd name="T21" fmla="*/ 132 h 272"/>
                  <a:gd name="T22" fmla="*/ 0 w 312"/>
                  <a:gd name="T23" fmla="*/ 101 h 272"/>
                  <a:gd name="T24" fmla="*/ 2 w 312"/>
                  <a:gd name="T25" fmla="*/ 70 h 272"/>
                  <a:gd name="T26" fmla="*/ 8 w 312"/>
                  <a:gd name="T27" fmla="*/ 42 h 272"/>
                  <a:gd name="T28" fmla="*/ 20 w 312"/>
                  <a:gd name="T29" fmla="*/ 20 h 272"/>
                  <a:gd name="T30" fmla="*/ 39 w 312"/>
                  <a:gd name="T31" fmla="*/ 4 h 272"/>
                  <a:gd name="T32" fmla="*/ 70 w 312"/>
                  <a:gd name="T33" fmla="*/ 0 h 272"/>
                  <a:gd name="T34" fmla="*/ 104 w 312"/>
                  <a:gd name="T35" fmla="*/ 2 h 272"/>
                  <a:gd name="T36" fmla="*/ 138 w 312"/>
                  <a:gd name="T37" fmla="*/ 5 h 272"/>
                  <a:gd name="T38" fmla="*/ 171 w 312"/>
                  <a:gd name="T39" fmla="*/ 10 h 272"/>
                  <a:gd name="T40" fmla="*/ 202 w 312"/>
                  <a:gd name="T41" fmla="*/ 18 h 272"/>
                  <a:gd name="T42" fmla="*/ 233 w 312"/>
                  <a:gd name="T43" fmla="*/ 28 h 272"/>
                  <a:gd name="T44" fmla="*/ 265 w 312"/>
                  <a:gd name="T45" fmla="*/ 41 h 272"/>
                  <a:gd name="T46" fmla="*/ 296 w 312"/>
                  <a:gd name="T47" fmla="*/ 56 h 272"/>
                  <a:gd name="T48" fmla="*/ 310 w 312"/>
                  <a:gd name="T49" fmla="*/ 80 h 272"/>
                  <a:gd name="T50" fmla="*/ 307 w 312"/>
                  <a:gd name="T51" fmla="*/ 108 h 272"/>
                  <a:gd name="T52" fmla="*/ 305 w 312"/>
                  <a:gd name="T53" fmla="*/ 136 h 272"/>
                  <a:gd name="T54" fmla="*/ 302 w 312"/>
                  <a:gd name="T55" fmla="*/ 165 h 272"/>
                  <a:gd name="T56" fmla="*/ 298 w 312"/>
                  <a:gd name="T57" fmla="*/ 192 h 272"/>
                  <a:gd name="T58" fmla="*/ 290 w 312"/>
                  <a:gd name="T59" fmla="*/ 218 h 272"/>
                  <a:gd name="T60" fmla="*/ 279 w 312"/>
                  <a:gd name="T61" fmla="*/ 242 h 272"/>
                  <a:gd name="T62" fmla="*/ 263 w 312"/>
                  <a:gd name="T63" fmla="*/ 26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12" h="272">
                    <a:moveTo>
                      <a:pt x="253" y="272"/>
                    </a:moveTo>
                    <a:lnTo>
                      <a:pt x="234" y="269"/>
                    </a:lnTo>
                    <a:lnTo>
                      <a:pt x="216" y="267"/>
                    </a:lnTo>
                    <a:lnTo>
                      <a:pt x="199" y="265"/>
                    </a:lnTo>
                    <a:lnTo>
                      <a:pt x="183" y="264"/>
                    </a:lnTo>
                    <a:lnTo>
                      <a:pt x="166" y="262"/>
                    </a:lnTo>
                    <a:lnTo>
                      <a:pt x="151" y="260"/>
                    </a:lnTo>
                    <a:lnTo>
                      <a:pt x="135" y="257"/>
                    </a:lnTo>
                    <a:lnTo>
                      <a:pt x="119" y="255"/>
                    </a:lnTo>
                    <a:lnTo>
                      <a:pt x="103" y="251"/>
                    </a:lnTo>
                    <a:lnTo>
                      <a:pt x="88" y="248"/>
                    </a:lnTo>
                    <a:lnTo>
                      <a:pt x="73" y="243"/>
                    </a:lnTo>
                    <a:lnTo>
                      <a:pt x="59" y="238"/>
                    </a:lnTo>
                    <a:lnTo>
                      <a:pt x="44" y="231"/>
                    </a:lnTo>
                    <a:lnTo>
                      <a:pt x="29" y="224"/>
                    </a:lnTo>
                    <a:lnTo>
                      <a:pt x="15" y="215"/>
                    </a:lnTo>
                    <a:lnTo>
                      <a:pt x="1" y="205"/>
                    </a:lnTo>
                    <a:lnTo>
                      <a:pt x="2" y="192"/>
                    </a:lnTo>
                    <a:lnTo>
                      <a:pt x="2" y="178"/>
                    </a:lnTo>
                    <a:lnTo>
                      <a:pt x="2" y="163"/>
                    </a:lnTo>
                    <a:lnTo>
                      <a:pt x="1" y="148"/>
                    </a:lnTo>
                    <a:lnTo>
                      <a:pt x="1" y="132"/>
                    </a:lnTo>
                    <a:lnTo>
                      <a:pt x="0" y="117"/>
                    </a:lnTo>
                    <a:lnTo>
                      <a:pt x="0" y="101"/>
                    </a:lnTo>
                    <a:lnTo>
                      <a:pt x="1" y="85"/>
                    </a:lnTo>
                    <a:lnTo>
                      <a:pt x="2" y="70"/>
                    </a:lnTo>
                    <a:lnTo>
                      <a:pt x="4" y="55"/>
                    </a:lnTo>
                    <a:lnTo>
                      <a:pt x="8" y="42"/>
                    </a:lnTo>
                    <a:lnTo>
                      <a:pt x="13" y="30"/>
                    </a:lnTo>
                    <a:lnTo>
                      <a:pt x="20" y="20"/>
                    </a:lnTo>
                    <a:lnTo>
                      <a:pt x="28" y="11"/>
                    </a:lnTo>
                    <a:lnTo>
                      <a:pt x="39" y="4"/>
                    </a:lnTo>
                    <a:lnTo>
                      <a:pt x="53" y="0"/>
                    </a:lnTo>
                    <a:lnTo>
                      <a:pt x="70" y="0"/>
                    </a:lnTo>
                    <a:lnTo>
                      <a:pt x="87" y="1"/>
                    </a:lnTo>
                    <a:lnTo>
                      <a:pt x="104" y="2"/>
                    </a:lnTo>
                    <a:lnTo>
                      <a:pt x="122" y="3"/>
                    </a:lnTo>
                    <a:lnTo>
                      <a:pt x="138" y="5"/>
                    </a:lnTo>
                    <a:lnTo>
                      <a:pt x="155" y="7"/>
                    </a:lnTo>
                    <a:lnTo>
                      <a:pt x="171" y="10"/>
                    </a:lnTo>
                    <a:lnTo>
                      <a:pt x="187" y="14"/>
                    </a:lnTo>
                    <a:lnTo>
                      <a:pt x="202" y="18"/>
                    </a:lnTo>
                    <a:lnTo>
                      <a:pt x="218" y="22"/>
                    </a:lnTo>
                    <a:lnTo>
                      <a:pt x="233" y="28"/>
                    </a:lnTo>
                    <a:lnTo>
                      <a:pt x="250" y="34"/>
                    </a:lnTo>
                    <a:lnTo>
                      <a:pt x="265" y="41"/>
                    </a:lnTo>
                    <a:lnTo>
                      <a:pt x="281" y="48"/>
                    </a:lnTo>
                    <a:lnTo>
                      <a:pt x="296" y="56"/>
                    </a:lnTo>
                    <a:lnTo>
                      <a:pt x="312" y="67"/>
                    </a:lnTo>
                    <a:lnTo>
                      <a:pt x="310" y="80"/>
                    </a:lnTo>
                    <a:lnTo>
                      <a:pt x="309" y="94"/>
                    </a:lnTo>
                    <a:lnTo>
                      <a:pt x="307" y="108"/>
                    </a:lnTo>
                    <a:lnTo>
                      <a:pt x="306" y="122"/>
                    </a:lnTo>
                    <a:lnTo>
                      <a:pt x="305" y="136"/>
                    </a:lnTo>
                    <a:lnTo>
                      <a:pt x="304" y="151"/>
                    </a:lnTo>
                    <a:lnTo>
                      <a:pt x="302" y="165"/>
                    </a:lnTo>
                    <a:lnTo>
                      <a:pt x="300" y="178"/>
                    </a:lnTo>
                    <a:lnTo>
                      <a:pt x="298" y="192"/>
                    </a:lnTo>
                    <a:lnTo>
                      <a:pt x="294" y="205"/>
                    </a:lnTo>
                    <a:lnTo>
                      <a:pt x="290" y="218"/>
                    </a:lnTo>
                    <a:lnTo>
                      <a:pt x="285" y="230"/>
                    </a:lnTo>
                    <a:lnTo>
                      <a:pt x="279" y="242"/>
                    </a:lnTo>
                    <a:lnTo>
                      <a:pt x="272" y="252"/>
                    </a:lnTo>
                    <a:lnTo>
                      <a:pt x="263" y="262"/>
                    </a:lnTo>
                    <a:lnTo>
                      <a:pt x="253" y="27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4" name="Freeform 1176"/>
              <p:cNvSpPr>
                <a:spLocks/>
              </p:cNvSpPr>
              <p:nvPr/>
            </p:nvSpPr>
            <p:spPr bwMode="auto">
              <a:xfrm>
                <a:off x="3149" y="2578"/>
                <a:ext cx="32" cy="8"/>
              </a:xfrm>
              <a:custGeom>
                <a:avLst/>
                <a:gdLst>
                  <a:gd name="T0" fmla="*/ 252 w 252"/>
                  <a:gd name="T1" fmla="*/ 67 h 67"/>
                  <a:gd name="T2" fmla="*/ 233 w 252"/>
                  <a:gd name="T3" fmla="*/ 64 h 67"/>
                  <a:gd name="T4" fmla="*/ 215 w 252"/>
                  <a:gd name="T5" fmla="*/ 62 h 67"/>
                  <a:gd name="T6" fmla="*/ 198 w 252"/>
                  <a:gd name="T7" fmla="*/ 60 h 67"/>
                  <a:gd name="T8" fmla="*/ 182 w 252"/>
                  <a:gd name="T9" fmla="*/ 59 h 67"/>
                  <a:gd name="T10" fmla="*/ 165 w 252"/>
                  <a:gd name="T11" fmla="*/ 57 h 67"/>
                  <a:gd name="T12" fmla="*/ 150 w 252"/>
                  <a:gd name="T13" fmla="*/ 55 h 67"/>
                  <a:gd name="T14" fmla="*/ 134 w 252"/>
                  <a:gd name="T15" fmla="*/ 52 h 67"/>
                  <a:gd name="T16" fmla="*/ 118 w 252"/>
                  <a:gd name="T17" fmla="*/ 50 h 67"/>
                  <a:gd name="T18" fmla="*/ 102 w 252"/>
                  <a:gd name="T19" fmla="*/ 46 h 67"/>
                  <a:gd name="T20" fmla="*/ 87 w 252"/>
                  <a:gd name="T21" fmla="*/ 43 h 67"/>
                  <a:gd name="T22" fmla="*/ 72 w 252"/>
                  <a:gd name="T23" fmla="*/ 38 h 67"/>
                  <a:gd name="T24" fmla="*/ 58 w 252"/>
                  <a:gd name="T25" fmla="*/ 33 h 67"/>
                  <a:gd name="T26" fmla="*/ 43 w 252"/>
                  <a:gd name="T27" fmla="*/ 26 h 67"/>
                  <a:gd name="T28" fmla="*/ 28 w 252"/>
                  <a:gd name="T29" fmla="*/ 19 h 67"/>
                  <a:gd name="T30" fmla="*/ 14 w 252"/>
                  <a:gd name="T31" fmla="*/ 10 h 67"/>
                  <a:gd name="T32" fmla="*/ 0 w 252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67">
                    <a:moveTo>
                      <a:pt x="252" y="67"/>
                    </a:moveTo>
                    <a:lnTo>
                      <a:pt x="233" y="64"/>
                    </a:lnTo>
                    <a:lnTo>
                      <a:pt x="215" y="62"/>
                    </a:lnTo>
                    <a:lnTo>
                      <a:pt x="198" y="60"/>
                    </a:lnTo>
                    <a:lnTo>
                      <a:pt x="182" y="59"/>
                    </a:lnTo>
                    <a:lnTo>
                      <a:pt x="165" y="57"/>
                    </a:lnTo>
                    <a:lnTo>
                      <a:pt x="150" y="55"/>
                    </a:lnTo>
                    <a:lnTo>
                      <a:pt x="134" y="52"/>
                    </a:lnTo>
                    <a:lnTo>
                      <a:pt x="118" y="50"/>
                    </a:lnTo>
                    <a:lnTo>
                      <a:pt x="102" y="46"/>
                    </a:lnTo>
                    <a:lnTo>
                      <a:pt x="87" y="43"/>
                    </a:lnTo>
                    <a:lnTo>
                      <a:pt x="72" y="38"/>
                    </a:lnTo>
                    <a:lnTo>
                      <a:pt x="58" y="33"/>
                    </a:lnTo>
                    <a:lnTo>
                      <a:pt x="43" y="26"/>
                    </a:lnTo>
                    <a:lnTo>
                      <a:pt x="28" y="19"/>
                    </a:lnTo>
                    <a:lnTo>
                      <a:pt x="14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5" name="Freeform 1177"/>
              <p:cNvSpPr>
                <a:spLocks/>
              </p:cNvSpPr>
              <p:nvPr/>
            </p:nvSpPr>
            <p:spPr bwMode="auto">
              <a:xfrm>
                <a:off x="3149" y="2552"/>
                <a:ext cx="7" cy="26"/>
              </a:xfrm>
              <a:custGeom>
                <a:avLst/>
                <a:gdLst>
                  <a:gd name="T0" fmla="*/ 1 w 53"/>
                  <a:gd name="T1" fmla="*/ 205 h 205"/>
                  <a:gd name="T2" fmla="*/ 2 w 53"/>
                  <a:gd name="T3" fmla="*/ 192 h 205"/>
                  <a:gd name="T4" fmla="*/ 2 w 53"/>
                  <a:gd name="T5" fmla="*/ 178 h 205"/>
                  <a:gd name="T6" fmla="*/ 2 w 53"/>
                  <a:gd name="T7" fmla="*/ 163 h 205"/>
                  <a:gd name="T8" fmla="*/ 1 w 53"/>
                  <a:gd name="T9" fmla="*/ 148 h 205"/>
                  <a:gd name="T10" fmla="*/ 1 w 53"/>
                  <a:gd name="T11" fmla="*/ 132 h 205"/>
                  <a:gd name="T12" fmla="*/ 0 w 53"/>
                  <a:gd name="T13" fmla="*/ 117 h 205"/>
                  <a:gd name="T14" fmla="*/ 0 w 53"/>
                  <a:gd name="T15" fmla="*/ 101 h 205"/>
                  <a:gd name="T16" fmla="*/ 1 w 53"/>
                  <a:gd name="T17" fmla="*/ 85 h 205"/>
                  <a:gd name="T18" fmla="*/ 2 w 53"/>
                  <a:gd name="T19" fmla="*/ 70 h 205"/>
                  <a:gd name="T20" fmla="*/ 4 w 53"/>
                  <a:gd name="T21" fmla="*/ 55 h 205"/>
                  <a:gd name="T22" fmla="*/ 8 w 53"/>
                  <a:gd name="T23" fmla="*/ 42 h 205"/>
                  <a:gd name="T24" fmla="*/ 13 w 53"/>
                  <a:gd name="T25" fmla="*/ 30 h 205"/>
                  <a:gd name="T26" fmla="*/ 20 w 53"/>
                  <a:gd name="T27" fmla="*/ 20 h 205"/>
                  <a:gd name="T28" fmla="*/ 28 w 53"/>
                  <a:gd name="T29" fmla="*/ 11 h 205"/>
                  <a:gd name="T30" fmla="*/ 39 w 53"/>
                  <a:gd name="T31" fmla="*/ 4 h 205"/>
                  <a:gd name="T32" fmla="*/ 53 w 53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05">
                    <a:moveTo>
                      <a:pt x="1" y="205"/>
                    </a:moveTo>
                    <a:lnTo>
                      <a:pt x="2" y="192"/>
                    </a:lnTo>
                    <a:lnTo>
                      <a:pt x="2" y="178"/>
                    </a:lnTo>
                    <a:lnTo>
                      <a:pt x="2" y="163"/>
                    </a:lnTo>
                    <a:lnTo>
                      <a:pt x="1" y="148"/>
                    </a:lnTo>
                    <a:lnTo>
                      <a:pt x="1" y="132"/>
                    </a:lnTo>
                    <a:lnTo>
                      <a:pt x="0" y="117"/>
                    </a:lnTo>
                    <a:lnTo>
                      <a:pt x="0" y="101"/>
                    </a:lnTo>
                    <a:lnTo>
                      <a:pt x="1" y="85"/>
                    </a:lnTo>
                    <a:lnTo>
                      <a:pt x="2" y="70"/>
                    </a:lnTo>
                    <a:lnTo>
                      <a:pt x="4" y="55"/>
                    </a:lnTo>
                    <a:lnTo>
                      <a:pt x="8" y="42"/>
                    </a:lnTo>
                    <a:lnTo>
                      <a:pt x="13" y="30"/>
                    </a:lnTo>
                    <a:lnTo>
                      <a:pt x="20" y="20"/>
                    </a:lnTo>
                    <a:lnTo>
                      <a:pt x="28" y="11"/>
                    </a:lnTo>
                    <a:lnTo>
                      <a:pt x="39" y="4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6" name="Freeform 1178"/>
              <p:cNvSpPr>
                <a:spLocks/>
              </p:cNvSpPr>
              <p:nvPr/>
            </p:nvSpPr>
            <p:spPr bwMode="auto">
              <a:xfrm>
                <a:off x="3156" y="2552"/>
                <a:ext cx="32" cy="8"/>
              </a:xfrm>
              <a:custGeom>
                <a:avLst/>
                <a:gdLst>
                  <a:gd name="T0" fmla="*/ 0 w 259"/>
                  <a:gd name="T1" fmla="*/ 0 h 67"/>
                  <a:gd name="T2" fmla="*/ 17 w 259"/>
                  <a:gd name="T3" fmla="*/ 0 h 67"/>
                  <a:gd name="T4" fmla="*/ 34 w 259"/>
                  <a:gd name="T5" fmla="*/ 1 h 67"/>
                  <a:gd name="T6" fmla="*/ 51 w 259"/>
                  <a:gd name="T7" fmla="*/ 2 h 67"/>
                  <a:gd name="T8" fmla="*/ 69 w 259"/>
                  <a:gd name="T9" fmla="*/ 3 h 67"/>
                  <a:gd name="T10" fmla="*/ 85 w 259"/>
                  <a:gd name="T11" fmla="*/ 5 h 67"/>
                  <a:gd name="T12" fmla="*/ 102 w 259"/>
                  <a:gd name="T13" fmla="*/ 7 h 67"/>
                  <a:gd name="T14" fmla="*/ 118 w 259"/>
                  <a:gd name="T15" fmla="*/ 10 h 67"/>
                  <a:gd name="T16" fmla="*/ 134 w 259"/>
                  <a:gd name="T17" fmla="*/ 14 h 67"/>
                  <a:gd name="T18" fmla="*/ 149 w 259"/>
                  <a:gd name="T19" fmla="*/ 18 h 67"/>
                  <a:gd name="T20" fmla="*/ 165 w 259"/>
                  <a:gd name="T21" fmla="*/ 22 h 67"/>
                  <a:gd name="T22" fmla="*/ 180 w 259"/>
                  <a:gd name="T23" fmla="*/ 28 h 67"/>
                  <a:gd name="T24" fmla="*/ 197 w 259"/>
                  <a:gd name="T25" fmla="*/ 34 h 67"/>
                  <a:gd name="T26" fmla="*/ 212 w 259"/>
                  <a:gd name="T27" fmla="*/ 41 h 67"/>
                  <a:gd name="T28" fmla="*/ 228 w 259"/>
                  <a:gd name="T29" fmla="*/ 48 h 67"/>
                  <a:gd name="T30" fmla="*/ 243 w 259"/>
                  <a:gd name="T31" fmla="*/ 56 h 67"/>
                  <a:gd name="T32" fmla="*/ 259 w 259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67">
                    <a:moveTo>
                      <a:pt x="0" y="0"/>
                    </a:moveTo>
                    <a:lnTo>
                      <a:pt x="17" y="0"/>
                    </a:lnTo>
                    <a:lnTo>
                      <a:pt x="34" y="1"/>
                    </a:lnTo>
                    <a:lnTo>
                      <a:pt x="51" y="2"/>
                    </a:lnTo>
                    <a:lnTo>
                      <a:pt x="69" y="3"/>
                    </a:lnTo>
                    <a:lnTo>
                      <a:pt x="85" y="5"/>
                    </a:lnTo>
                    <a:lnTo>
                      <a:pt x="102" y="7"/>
                    </a:lnTo>
                    <a:lnTo>
                      <a:pt x="118" y="10"/>
                    </a:lnTo>
                    <a:lnTo>
                      <a:pt x="134" y="14"/>
                    </a:lnTo>
                    <a:lnTo>
                      <a:pt x="149" y="18"/>
                    </a:lnTo>
                    <a:lnTo>
                      <a:pt x="165" y="22"/>
                    </a:lnTo>
                    <a:lnTo>
                      <a:pt x="180" y="28"/>
                    </a:lnTo>
                    <a:lnTo>
                      <a:pt x="197" y="34"/>
                    </a:lnTo>
                    <a:lnTo>
                      <a:pt x="212" y="41"/>
                    </a:lnTo>
                    <a:lnTo>
                      <a:pt x="228" y="48"/>
                    </a:lnTo>
                    <a:lnTo>
                      <a:pt x="243" y="56"/>
                    </a:lnTo>
                    <a:lnTo>
                      <a:pt x="259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7" name="Freeform 1179"/>
              <p:cNvSpPr>
                <a:spLocks/>
              </p:cNvSpPr>
              <p:nvPr/>
            </p:nvSpPr>
            <p:spPr bwMode="auto">
              <a:xfrm>
                <a:off x="3181" y="2560"/>
                <a:ext cx="7" cy="26"/>
              </a:xfrm>
              <a:custGeom>
                <a:avLst/>
                <a:gdLst>
                  <a:gd name="T0" fmla="*/ 59 w 59"/>
                  <a:gd name="T1" fmla="*/ 0 h 205"/>
                  <a:gd name="T2" fmla="*/ 57 w 59"/>
                  <a:gd name="T3" fmla="*/ 13 h 205"/>
                  <a:gd name="T4" fmla="*/ 56 w 59"/>
                  <a:gd name="T5" fmla="*/ 27 h 205"/>
                  <a:gd name="T6" fmla="*/ 54 w 59"/>
                  <a:gd name="T7" fmla="*/ 41 h 205"/>
                  <a:gd name="T8" fmla="*/ 53 w 59"/>
                  <a:gd name="T9" fmla="*/ 55 h 205"/>
                  <a:gd name="T10" fmla="*/ 52 w 59"/>
                  <a:gd name="T11" fmla="*/ 69 h 205"/>
                  <a:gd name="T12" fmla="*/ 51 w 59"/>
                  <a:gd name="T13" fmla="*/ 84 h 205"/>
                  <a:gd name="T14" fmla="*/ 49 w 59"/>
                  <a:gd name="T15" fmla="*/ 98 h 205"/>
                  <a:gd name="T16" fmla="*/ 47 w 59"/>
                  <a:gd name="T17" fmla="*/ 111 h 205"/>
                  <a:gd name="T18" fmla="*/ 45 w 59"/>
                  <a:gd name="T19" fmla="*/ 125 h 205"/>
                  <a:gd name="T20" fmla="*/ 41 w 59"/>
                  <a:gd name="T21" fmla="*/ 138 h 205"/>
                  <a:gd name="T22" fmla="*/ 37 w 59"/>
                  <a:gd name="T23" fmla="*/ 151 h 205"/>
                  <a:gd name="T24" fmla="*/ 32 w 59"/>
                  <a:gd name="T25" fmla="*/ 163 h 205"/>
                  <a:gd name="T26" fmla="*/ 26 w 59"/>
                  <a:gd name="T27" fmla="*/ 175 h 205"/>
                  <a:gd name="T28" fmla="*/ 19 w 59"/>
                  <a:gd name="T29" fmla="*/ 185 h 205"/>
                  <a:gd name="T30" fmla="*/ 10 w 59"/>
                  <a:gd name="T31" fmla="*/ 195 h 205"/>
                  <a:gd name="T32" fmla="*/ 0 w 59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05">
                    <a:moveTo>
                      <a:pt x="59" y="0"/>
                    </a:moveTo>
                    <a:lnTo>
                      <a:pt x="57" y="13"/>
                    </a:lnTo>
                    <a:lnTo>
                      <a:pt x="56" y="27"/>
                    </a:lnTo>
                    <a:lnTo>
                      <a:pt x="54" y="41"/>
                    </a:lnTo>
                    <a:lnTo>
                      <a:pt x="53" y="55"/>
                    </a:lnTo>
                    <a:lnTo>
                      <a:pt x="52" y="69"/>
                    </a:lnTo>
                    <a:lnTo>
                      <a:pt x="51" y="84"/>
                    </a:lnTo>
                    <a:lnTo>
                      <a:pt x="49" y="98"/>
                    </a:lnTo>
                    <a:lnTo>
                      <a:pt x="47" y="111"/>
                    </a:lnTo>
                    <a:lnTo>
                      <a:pt x="45" y="125"/>
                    </a:lnTo>
                    <a:lnTo>
                      <a:pt x="41" y="138"/>
                    </a:lnTo>
                    <a:lnTo>
                      <a:pt x="37" y="151"/>
                    </a:lnTo>
                    <a:lnTo>
                      <a:pt x="32" y="163"/>
                    </a:lnTo>
                    <a:lnTo>
                      <a:pt x="26" y="175"/>
                    </a:lnTo>
                    <a:lnTo>
                      <a:pt x="19" y="185"/>
                    </a:lnTo>
                    <a:lnTo>
                      <a:pt x="10" y="195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8" name="Freeform 1180"/>
              <p:cNvSpPr>
                <a:spLocks/>
              </p:cNvSpPr>
              <p:nvPr/>
            </p:nvSpPr>
            <p:spPr bwMode="auto">
              <a:xfrm>
                <a:off x="3165" y="2556"/>
                <a:ext cx="21" cy="28"/>
              </a:xfrm>
              <a:custGeom>
                <a:avLst/>
                <a:gdLst>
                  <a:gd name="T0" fmla="*/ 152 w 171"/>
                  <a:gd name="T1" fmla="*/ 126 h 220"/>
                  <a:gd name="T2" fmla="*/ 147 w 171"/>
                  <a:gd name="T3" fmla="*/ 115 h 220"/>
                  <a:gd name="T4" fmla="*/ 140 w 171"/>
                  <a:gd name="T5" fmla="*/ 106 h 220"/>
                  <a:gd name="T6" fmla="*/ 131 w 171"/>
                  <a:gd name="T7" fmla="*/ 100 h 220"/>
                  <a:gd name="T8" fmla="*/ 120 w 171"/>
                  <a:gd name="T9" fmla="*/ 95 h 220"/>
                  <a:gd name="T10" fmla="*/ 108 w 171"/>
                  <a:gd name="T11" fmla="*/ 92 h 220"/>
                  <a:gd name="T12" fmla="*/ 96 w 171"/>
                  <a:gd name="T13" fmla="*/ 89 h 220"/>
                  <a:gd name="T14" fmla="*/ 85 w 171"/>
                  <a:gd name="T15" fmla="*/ 87 h 220"/>
                  <a:gd name="T16" fmla="*/ 77 w 171"/>
                  <a:gd name="T17" fmla="*/ 88 h 220"/>
                  <a:gd name="T18" fmla="*/ 71 w 171"/>
                  <a:gd name="T19" fmla="*/ 90 h 220"/>
                  <a:gd name="T20" fmla="*/ 64 w 171"/>
                  <a:gd name="T21" fmla="*/ 89 h 220"/>
                  <a:gd name="T22" fmla="*/ 56 w 171"/>
                  <a:gd name="T23" fmla="*/ 88 h 220"/>
                  <a:gd name="T24" fmla="*/ 49 w 171"/>
                  <a:gd name="T25" fmla="*/ 87 h 220"/>
                  <a:gd name="T26" fmla="*/ 41 w 171"/>
                  <a:gd name="T27" fmla="*/ 87 h 220"/>
                  <a:gd name="T28" fmla="*/ 35 w 171"/>
                  <a:gd name="T29" fmla="*/ 89 h 220"/>
                  <a:gd name="T30" fmla="*/ 29 w 171"/>
                  <a:gd name="T31" fmla="*/ 95 h 220"/>
                  <a:gd name="T32" fmla="*/ 29 w 171"/>
                  <a:gd name="T33" fmla="*/ 103 h 220"/>
                  <a:gd name="T34" fmla="*/ 36 w 171"/>
                  <a:gd name="T35" fmla="*/ 111 h 220"/>
                  <a:gd name="T36" fmla="*/ 44 w 171"/>
                  <a:gd name="T37" fmla="*/ 117 h 220"/>
                  <a:gd name="T38" fmla="*/ 53 w 171"/>
                  <a:gd name="T39" fmla="*/ 123 h 220"/>
                  <a:gd name="T40" fmla="*/ 62 w 171"/>
                  <a:gd name="T41" fmla="*/ 127 h 220"/>
                  <a:gd name="T42" fmla="*/ 72 w 171"/>
                  <a:gd name="T43" fmla="*/ 130 h 220"/>
                  <a:gd name="T44" fmla="*/ 83 w 171"/>
                  <a:gd name="T45" fmla="*/ 132 h 220"/>
                  <a:gd name="T46" fmla="*/ 94 w 171"/>
                  <a:gd name="T47" fmla="*/ 133 h 220"/>
                  <a:gd name="T48" fmla="*/ 99 w 171"/>
                  <a:gd name="T49" fmla="*/ 135 h 220"/>
                  <a:gd name="T50" fmla="*/ 99 w 171"/>
                  <a:gd name="T51" fmla="*/ 140 h 220"/>
                  <a:gd name="T52" fmla="*/ 99 w 171"/>
                  <a:gd name="T53" fmla="*/ 144 h 220"/>
                  <a:gd name="T54" fmla="*/ 100 w 171"/>
                  <a:gd name="T55" fmla="*/ 148 h 220"/>
                  <a:gd name="T56" fmla="*/ 102 w 171"/>
                  <a:gd name="T57" fmla="*/ 152 h 220"/>
                  <a:gd name="T58" fmla="*/ 104 w 171"/>
                  <a:gd name="T59" fmla="*/ 156 h 220"/>
                  <a:gd name="T60" fmla="*/ 107 w 171"/>
                  <a:gd name="T61" fmla="*/ 160 h 220"/>
                  <a:gd name="T62" fmla="*/ 110 w 171"/>
                  <a:gd name="T63" fmla="*/ 163 h 220"/>
                  <a:gd name="T64" fmla="*/ 112 w 171"/>
                  <a:gd name="T65" fmla="*/ 166 h 220"/>
                  <a:gd name="T66" fmla="*/ 147 w 171"/>
                  <a:gd name="T67" fmla="*/ 159 h 220"/>
                  <a:gd name="T68" fmla="*/ 145 w 171"/>
                  <a:gd name="T69" fmla="*/ 168 h 220"/>
                  <a:gd name="T70" fmla="*/ 142 w 171"/>
                  <a:gd name="T71" fmla="*/ 178 h 220"/>
                  <a:gd name="T72" fmla="*/ 138 w 171"/>
                  <a:gd name="T73" fmla="*/ 188 h 220"/>
                  <a:gd name="T74" fmla="*/ 133 w 171"/>
                  <a:gd name="T75" fmla="*/ 197 h 220"/>
                  <a:gd name="T76" fmla="*/ 127 w 171"/>
                  <a:gd name="T77" fmla="*/ 205 h 220"/>
                  <a:gd name="T78" fmla="*/ 119 w 171"/>
                  <a:gd name="T79" fmla="*/ 212 h 220"/>
                  <a:gd name="T80" fmla="*/ 109 w 171"/>
                  <a:gd name="T81" fmla="*/ 216 h 220"/>
                  <a:gd name="T82" fmla="*/ 100 w 171"/>
                  <a:gd name="T83" fmla="*/ 219 h 220"/>
                  <a:gd name="T84" fmla="*/ 0 w 171"/>
                  <a:gd name="T85" fmla="*/ 200 h 220"/>
                  <a:gd name="T86" fmla="*/ 3 w 171"/>
                  <a:gd name="T87" fmla="*/ 187 h 220"/>
                  <a:gd name="T88" fmla="*/ 8 w 171"/>
                  <a:gd name="T89" fmla="*/ 163 h 220"/>
                  <a:gd name="T90" fmla="*/ 13 w 171"/>
                  <a:gd name="T91" fmla="*/ 139 h 220"/>
                  <a:gd name="T92" fmla="*/ 17 w 171"/>
                  <a:gd name="T93" fmla="*/ 114 h 220"/>
                  <a:gd name="T94" fmla="*/ 22 w 171"/>
                  <a:gd name="T95" fmla="*/ 88 h 220"/>
                  <a:gd name="T96" fmla="*/ 28 w 171"/>
                  <a:gd name="T97" fmla="*/ 63 h 220"/>
                  <a:gd name="T98" fmla="*/ 34 w 171"/>
                  <a:gd name="T99" fmla="*/ 37 h 220"/>
                  <a:gd name="T100" fmla="*/ 42 w 171"/>
                  <a:gd name="T101" fmla="*/ 12 h 220"/>
                  <a:gd name="T102" fmla="*/ 59 w 171"/>
                  <a:gd name="T103" fmla="*/ 3 h 220"/>
                  <a:gd name="T104" fmla="*/ 85 w 171"/>
                  <a:gd name="T105" fmla="*/ 10 h 220"/>
                  <a:gd name="T106" fmla="*/ 111 w 171"/>
                  <a:gd name="T107" fmla="*/ 20 h 220"/>
                  <a:gd name="T108" fmla="*/ 136 w 171"/>
                  <a:gd name="T109" fmla="*/ 34 h 220"/>
                  <a:gd name="T110" fmla="*/ 155 w 171"/>
                  <a:gd name="T111" fmla="*/ 49 h 220"/>
                  <a:gd name="T112" fmla="*/ 168 w 171"/>
                  <a:gd name="T113" fmla="*/ 68 h 220"/>
                  <a:gd name="T114" fmla="*/ 171 w 171"/>
                  <a:gd name="T115" fmla="*/ 91 h 220"/>
                  <a:gd name="T116" fmla="*/ 162 w 171"/>
                  <a:gd name="T117" fmla="*/ 118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1" h="220">
                    <a:moveTo>
                      <a:pt x="153" y="133"/>
                    </a:moveTo>
                    <a:lnTo>
                      <a:pt x="152" y="126"/>
                    </a:lnTo>
                    <a:lnTo>
                      <a:pt x="150" y="120"/>
                    </a:lnTo>
                    <a:lnTo>
                      <a:pt x="147" y="115"/>
                    </a:lnTo>
                    <a:lnTo>
                      <a:pt x="144" y="110"/>
                    </a:lnTo>
                    <a:lnTo>
                      <a:pt x="140" y="106"/>
                    </a:lnTo>
                    <a:lnTo>
                      <a:pt x="136" y="103"/>
                    </a:lnTo>
                    <a:lnTo>
                      <a:pt x="131" y="100"/>
                    </a:lnTo>
                    <a:lnTo>
                      <a:pt x="126" y="97"/>
                    </a:lnTo>
                    <a:lnTo>
                      <a:pt x="120" y="95"/>
                    </a:lnTo>
                    <a:lnTo>
                      <a:pt x="114" y="93"/>
                    </a:lnTo>
                    <a:lnTo>
                      <a:pt x="108" y="92"/>
                    </a:lnTo>
                    <a:lnTo>
                      <a:pt x="102" y="90"/>
                    </a:lnTo>
                    <a:lnTo>
                      <a:pt x="96" y="89"/>
                    </a:lnTo>
                    <a:lnTo>
                      <a:pt x="91" y="88"/>
                    </a:lnTo>
                    <a:lnTo>
                      <a:pt x="85" y="87"/>
                    </a:lnTo>
                    <a:lnTo>
                      <a:pt x="80" y="86"/>
                    </a:lnTo>
                    <a:lnTo>
                      <a:pt x="77" y="88"/>
                    </a:lnTo>
                    <a:lnTo>
                      <a:pt x="74" y="89"/>
                    </a:lnTo>
                    <a:lnTo>
                      <a:pt x="71" y="90"/>
                    </a:lnTo>
                    <a:lnTo>
                      <a:pt x="67" y="90"/>
                    </a:lnTo>
                    <a:lnTo>
                      <a:pt x="64" y="89"/>
                    </a:lnTo>
                    <a:lnTo>
                      <a:pt x="60" y="89"/>
                    </a:lnTo>
                    <a:lnTo>
                      <a:pt x="56" y="88"/>
                    </a:lnTo>
                    <a:lnTo>
                      <a:pt x="53" y="87"/>
                    </a:lnTo>
                    <a:lnTo>
                      <a:pt x="49" y="87"/>
                    </a:lnTo>
                    <a:lnTo>
                      <a:pt x="45" y="86"/>
                    </a:lnTo>
                    <a:lnTo>
                      <a:pt x="41" y="87"/>
                    </a:lnTo>
                    <a:lnTo>
                      <a:pt x="38" y="87"/>
                    </a:lnTo>
                    <a:lnTo>
                      <a:pt x="35" y="89"/>
                    </a:lnTo>
                    <a:lnTo>
                      <a:pt x="32" y="91"/>
                    </a:lnTo>
                    <a:lnTo>
                      <a:pt x="29" y="95"/>
                    </a:lnTo>
                    <a:lnTo>
                      <a:pt x="27" y="100"/>
                    </a:lnTo>
                    <a:lnTo>
                      <a:pt x="29" y="103"/>
                    </a:lnTo>
                    <a:lnTo>
                      <a:pt x="33" y="107"/>
                    </a:lnTo>
                    <a:lnTo>
                      <a:pt x="36" y="111"/>
                    </a:lnTo>
                    <a:lnTo>
                      <a:pt x="40" y="114"/>
                    </a:lnTo>
                    <a:lnTo>
                      <a:pt x="44" y="117"/>
                    </a:lnTo>
                    <a:lnTo>
                      <a:pt x="48" y="120"/>
                    </a:lnTo>
                    <a:lnTo>
                      <a:pt x="53" y="123"/>
                    </a:lnTo>
                    <a:lnTo>
                      <a:pt x="57" y="125"/>
                    </a:lnTo>
                    <a:lnTo>
                      <a:pt x="62" y="127"/>
                    </a:lnTo>
                    <a:lnTo>
                      <a:pt x="67" y="129"/>
                    </a:lnTo>
                    <a:lnTo>
                      <a:pt x="72" y="130"/>
                    </a:lnTo>
                    <a:lnTo>
                      <a:pt x="78" y="132"/>
                    </a:lnTo>
                    <a:lnTo>
                      <a:pt x="83" y="132"/>
                    </a:lnTo>
                    <a:lnTo>
                      <a:pt x="88" y="133"/>
                    </a:lnTo>
                    <a:lnTo>
                      <a:pt x="94" y="133"/>
                    </a:lnTo>
                    <a:lnTo>
                      <a:pt x="100" y="133"/>
                    </a:lnTo>
                    <a:lnTo>
                      <a:pt x="99" y="135"/>
                    </a:lnTo>
                    <a:lnTo>
                      <a:pt x="99" y="137"/>
                    </a:lnTo>
                    <a:lnTo>
                      <a:pt x="99" y="140"/>
                    </a:lnTo>
                    <a:lnTo>
                      <a:pt x="99" y="142"/>
                    </a:lnTo>
                    <a:lnTo>
                      <a:pt x="99" y="144"/>
                    </a:lnTo>
                    <a:lnTo>
                      <a:pt x="100" y="146"/>
                    </a:lnTo>
                    <a:lnTo>
                      <a:pt x="100" y="148"/>
                    </a:lnTo>
                    <a:lnTo>
                      <a:pt x="101" y="150"/>
                    </a:lnTo>
                    <a:lnTo>
                      <a:pt x="102" y="152"/>
                    </a:lnTo>
                    <a:lnTo>
                      <a:pt x="103" y="154"/>
                    </a:lnTo>
                    <a:lnTo>
                      <a:pt x="104" y="156"/>
                    </a:lnTo>
                    <a:lnTo>
                      <a:pt x="105" y="158"/>
                    </a:lnTo>
                    <a:lnTo>
                      <a:pt x="107" y="160"/>
                    </a:lnTo>
                    <a:lnTo>
                      <a:pt x="108" y="161"/>
                    </a:lnTo>
                    <a:lnTo>
                      <a:pt x="110" y="163"/>
                    </a:lnTo>
                    <a:lnTo>
                      <a:pt x="113" y="165"/>
                    </a:lnTo>
                    <a:lnTo>
                      <a:pt x="112" y="166"/>
                    </a:lnTo>
                    <a:lnTo>
                      <a:pt x="146" y="159"/>
                    </a:lnTo>
                    <a:lnTo>
                      <a:pt x="147" y="159"/>
                    </a:lnTo>
                    <a:lnTo>
                      <a:pt x="146" y="163"/>
                    </a:lnTo>
                    <a:lnTo>
                      <a:pt x="145" y="168"/>
                    </a:lnTo>
                    <a:lnTo>
                      <a:pt x="144" y="173"/>
                    </a:lnTo>
                    <a:lnTo>
                      <a:pt x="142" y="178"/>
                    </a:lnTo>
                    <a:lnTo>
                      <a:pt x="141" y="184"/>
                    </a:lnTo>
                    <a:lnTo>
                      <a:pt x="138" y="188"/>
                    </a:lnTo>
                    <a:lnTo>
                      <a:pt x="136" y="193"/>
                    </a:lnTo>
                    <a:lnTo>
                      <a:pt x="133" y="197"/>
                    </a:lnTo>
                    <a:lnTo>
                      <a:pt x="130" y="201"/>
                    </a:lnTo>
                    <a:lnTo>
                      <a:pt x="127" y="205"/>
                    </a:lnTo>
                    <a:lnTo>
                      <a:pt x="123" y="209"/>
                    </a:lnTo>
                    <a:lnTo>
                      <a:pt x="119" y="212"/>
                    </a:lnTo>
                    <a:lnTo>
                      <a:pt x="114" y="214"/>
                    </a:lnTo>
                    <a:lnTo>
                      <a:pt x="109" y="216"/>
                    </a:lnTo>
                    <a:lnTo>
                      <a:pt x="105" y="218"/>
                    </a:lnTo>
                    <a:lnTo>
                      <a:pt x="100" y="219"/>
                    </a:lnTo>
                    <a:lnTo>
                      <a:pt x="99" y="220"/>
                    </a:lnTo>
                    <a:lnTo>
                      <a:pt x="0" y="200"/>
                    </a:lnTo>
                    <a:lnTo>
                      <a:pt x="1" y="199"/>
                    </a:lnTo>
                    <a:lnTo>
                      <a:pt x="3" y="187"/>
                    </a:lnTo>
                    <a:lnTo>
                      <a:pt x="6" y="175"/>
                    </a:lnTo>
                    <a:lnTo>
                      <a:pt x="8" y="163"/>
                    </a:lnTo>
                    <a:lnTo>
                      <a:pt x="11" y="151"/>
                    </a:lnTo>
                    <a:lnTo>
                      <a:pt x="13" y="139"/>
                    </a:lnTo>
                    <a:lnTo>
                      <a:pt x="15" y="126"/>
                    </a:lnTo>
                    <a:lnTo>
                      <a:pt x="17" y="114"/>
                    </a:lnTo>
                    <a:lnTo>
                      <a:pt x="20" y="101"/>
                    </a:lnTo>
                    <a:lnTo>
                      <a:pt x="22" y="88"/>
                    </a:lnTo>
                    <a:lnTo>
                      <a:pt x="25" y="75"/>
                    </a:lnTo>
                    <a:lnTo>
                      <a:pt x="28" y="63"/>
                    </a:lnTo>
                    <a:lnTo>
                      <a:pt x="31" y="50"/>
                    </a:lnTo>
                    <a:lnTo>
                      <a:pt x="34" y="37"/>
                    </a:lnTo>
                    <a:lnTo>
                      <a:pt x="38" y="24"/>
                    </a:lnTo>
                    <a:lnTo>
                      <a:pt x="42" y="12"/>
                    </a:lnTo>
                    <a:lnTo>
                      <a:pt x="47" y="0"/>
                    </a:lnTo>
                    <a:lnTo>
                      <a:pt x="59" y="3"/>
                    </a:lnTo>
                    <a:lnTo>
                      <a:pt x="72" y="6"/>
                    </a:lnTo>
                    <a:lnTo>
                      <a:pt x="85" y="10"/>
                    </a:lnTo>
                    <a:lnTo>
                      <a:pt x="98" y="15"/>
                    </a:lnTo>
                    <a:lnTo>
                      <a:pt x="111" y="20"/>
                    </a:lnTo>
                    <a:lnTo>
                      <a:pt x="125" y="26"/>
                    </a:lnTo>
                    <a:lnTo>
                      <a:pt x="136" y="34"/>
                    </a:lnTo>
                    <a:lnTo>
                      <a:pt x="147" y="41"/>
                    </a:lnTo>
                    <a:lnTo>
                      <a:pt x="155" y="49"/>
                    </a:lnTo>
                    <a:lnTo>
                      <a:pt x="163" y="58"/>
                    </a:lnTo>
                    <a:lnTo>
                      <a:pt x="168" y="68"/>
                    </a:lnTo>
                    <a:lnTo>
                      <a:pt x="170" y="79"/>
                    </a:lnTo>
                    <a:lnTo>
                      <a:pt x="171" y="91"/>
                    </a:lnTo>
                    <a:lnTo>
                      <a:pt x="168" y="104"/>
                    </a:lnTo>
                    <a:lnTo>
                      <a:pt x="162" y="118"/>
                    </a:lnTo>
                    <a:lnTo>
                      <a:pt x="153" y="133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09" name="Freeform 1181"/>
              <p:cNvSpPr>
                <a:spLocks/>
              </p:cNvSpPr>
              <p:nvPr/>
            </p:nvSpPr>
            <p:spPr bwMode="auto">
              <a:xfrm>
                <a:off x="3175" y="2567"/>
                <a:ext cx="9" cy="6"/>
              </a:xfrm>
              <a:custGeom>
                <a:avLst/>
                <a:gdLst>
                  <a:gd name="T0" fmla="*/ 73 w 73"/>
                  <a:gd name="T1" fmla="*/ 47 h 47"/>
                  <a:gd name="T2" fmla="*/ 72 w 73"/>
                  <a:gd name="T3" fmla="*/ 40 h 47"/>
                  <a:gd name="T4" fmla="*/ 70 w 73"/>
                  <a:gd name="T5" fmla="*/ 34 h 47"/>
                  <a:gd name="T6" fmla="*/ 67 w 73"/>
                  <a:gd name="T7" fmla="*/ 29 h 47"/>
                  <a:gd name="T8" fmla="*/ 64 w 73"/>
                  <a:gd name="T9" fmla="*/ 24 h 47"/>
                  <a:gd name="T10" fmla="*/ 60 w 73"/>
                  <a:gd name="T11" fmla="*/ 20 h 47"/>
                  <a:gd name="T12" fmla="*/ 56 w 73"/>
                  <a:gd name="T13" fmla="*/ 17 h 47"/>
                  <a:gd name="T14" fmla="*/ 51 w 73"/>
                  <a:gd name="T15" fmla="*/ 14 h 47"/>
                  <a:gd name="T16" fmla="*/ 46 w 73"/>
                  <a:gd name="T17" fmla="*/ 11 h 47"/>
                  <a:gd name="T18" fmla="*/ 40 w 73"/>
                  <a:gd name="T19" fmla="*/ 9 h 47"/>
                  <a:gd name="T20" fmla="*/ 34 w 73"/>
                  <a:gd name="T21" fmla="*/ 7 h 47"/>
                  <a:gd name="T22" fmla="*/ 28 w 73"/>
                  <a:gd name="T23" fmla="*/ 6 h 47"/>
                  <a:gd name="T24" fmla="*/ 22 w 73"/>
                  <a:gd name="T25" fmla="*/ 4 h 47"/>
                  <a:gd name="T26" fmla="*/ 16 w 73"/>
                  <a:gd name="T27" fmla="*/ 3 h 47"/>
                  <a:gd name="T28" fmla="*/ 11 w 73"/>
                  <a:gd name="T29" fmla="*/ 2 h 47"/>
                  <a:gd name="T30" fmla="*/ 5 w 73"/>
                  <a:gd name="T31" fmla="*/ 1 h 47"/>
                  <a:gd name="T32" fmla="*/ 0 w 73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7">
                    <a:moveTo>
                      <a:pt x="73" y="47"/>
                    </a:moveTo>
                    <a:lnTo>
                      <a:pt x="72" y="40"/>
                    </a:lnTo>
                    <a:lnTo>
                      <a:pt x="70" y="34"/>
                    </a:lnTo>
                    <a:lnTo>
                      <a:pt x="67" y="29"/>
                    </a:lnTo>
                    <a:lnTo>
                      <a:pt x="64" y="24"/>
                    </a:lnTo>
                    <a:lnTo>
                      <a:pt x="60" y="20"/>
                    </a:lnTo>
                    <a:lnTo>
                      <a:pt x="56" y="17"/>
                    </a:lnTo>
                    <a:lnTo>
                      <a:pt x="51" y="14"/>
                    </a:lnTo>
                    <a:lnTo>
                      <a:pt x="46" y="11"/>
                    </a:lnTo>
                    <a:lnTo>
                      <a:pt x="40" y="9"/>
                    </a:lnTo>
                    <a:lnTo>
                      <a:pt x="34" y="7"/>
                    </a:lnTo>
                    <a:lnTo>
                      <a:pt x="28" y="6"/>
                    </a:lnTo>
                    <a:lnTo>
                      <a:pt x="22" y="4"/>
                    </a:lnTo>
                    <a:lnTo>
                      <a:pt x="16" y="3"/>
                    </a:lnTo>
                    <a:lnTo>
                      <a:pt x="11" y="2"/>
                    </a:lnTo>
                    <a:lnTo>
                      <a:pt x="5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0" name="Freeform 1182"/>
              <p:cNvSpPr>
                <a:spLocks/>
              </p:cNvSpPr>
              <p:nvPr/>
            </p:nvSpPr>
            <p:spPr bwMode="auto">
              <a:xfrm>
                <a:off x="3168" y="2567"/>
                <a:ext cx="7" cy="2"/>
              </a:xfrm>
              <a:custGeom>
                <a:avLst/>
                <a:gdLst>
                  <a:gd name="T0" fmla="*/ 53 w 53"/>
                  <a:gd name="T1" fmla="*/ 0 h 14"/>
                  <a:gd name="T2" fmla="*/ 50 w 53"/>
                  <a:gd name="T3" fmla="*/ 2 h 14"/>
                  <a:gd name="T4" fmla="*/ 47 w 53"/>
                  <a:gd name="T5" fmla="*/ 3 h 14"/>
                  <a:gd name="T6" fmla="*/ 44 w 53"/>
                  <a:gd name="T7" fmla="*/ 4 h 14"/>
                  <a:gd name="T8" fmla="*/ 40 w 53"/>
                  <a:gd name="T9" fmla="*/ 4 h 14"/>
                  <a:gd name="T10" fmla="*/ 37 w 53"/>
                  <a:gd name="T11" fmla="*/ 3 h 14"/>
                  <a:gd name="T12" fmla="*/ 33 w 53"/>
                  <a:gd name="T13" fmla="*/ 3 h 14"/>
                  <a:gd name="T14" fmla="*/ 29 w 53"/>
                  <a:gd name="T15" fmla="*/ 2 h 14"/>
                  <a:gd name="T16" fmla="*/ 26 w 53"/>
                  <a:gd name="T17" fmla="*/ 1 h 14"/>
                  <a:gd name="T18" fmla="*/ 22 w 53"/>
                  <a:gd name="T19" fmla="*/ 1 h 14"/>
                  <a:gd name="T20" fmla="*/ 18 w 53"/>
                  <a:gd name="T21" fmla="*/ 0 h 14"/>
                  <a:gd name="T22" fmla="*/ 14 w 53"/>
                  <a:gd name="T23" fmla="*/ 1 h 14"/>
                  <a:gd name="T24" fmla="*/ 11 w 53"/>
                  <a:gd name="T25" fmla="*/ 1 h 14"/>
                  <a:gd name="T26" fmla="*/ 8 w 53"/>
                  <a:gd name="T27" fmla="*/ 3 h 14"/>
                  <a:gd name="T28" fmla="*/ 5 w 53"/>
                  <a:gd name="T29" fmla="*/ 5 h 14"/>
                  <a:gd name="T30" fmla="*/ 2 w 53"/>
                  <a:gd name="T31" fmla="*/ 9 h 14"/>
                  <a:gd name="T32" fmla="*/ 0 w 53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4">
                    <a:moveTo>
                      <a:pt x="53" y="0"/>
                    </a:moveTo>
                    <a:lnTo>
                      <a:pt x="50" y="2"/>
                    </a:lnTo>
                    <a:lnTo>
                      <a:pt x="47" y="3"/>
                    </a:lnTo>
                    <a:lnTo>
                      <a:pt x="44" y="4"/>
                    </a:lnTo>
                    <a:lnTo>
                      <a:pt x="40" y="4"/>
                    </a:lnTo>
                    <a:lnTo>
                      <a:pt x="37" y="3"/>
                    </a:lnTo>
                    <a:lnTo>
                      <a:pt x="33" y="3"/>
                    </a:lnTo>
                    <a:lnTo>
                      <a:pt x="29" y="2"/>
                    </a:lnTo>
                    <a:lnTo>
                      <a:pt x="26" y="1"/>
                    </a:lnTo>
                    <a:lnTo>
                      <a:pt x="22" y="1"/>
                    </a:lnTo>
                    <a:lnTo>
                      <a:pt x="18" y="0"/>
                    </a:lnTo>
                    <a:lnTo>
                      <a:pt x="14" y="1"/>
                    </a:lnTo>
                    <a:lnTo>
                      <a:pt x="11" y="1"/>
                    </a:lnTo>
                    <a:lnTo>
                      <a:pt x="8" y="3"/>
                    </a:lnTo>
                    <a:lnTo>
                      <a:pt x="5" y="5"/>
                    </a:lnTo>
                    <a:lnTo>
                      <a:pt x="2" y="9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1" name="Freeform 1183"/>
              <p:cNvSpPr>
                <a:spLocks/>
              </p:cNvSpPr>
              <p:nvPr/>
            </p:nvSpPr>
            <p:spPr bwMode="auto">
              <a:xfrm>
                <a:off x="3168" y="2569"/>
                <a:ext cx="10" cy="4"/>
              </a:xfrm>
              <a:custGeom>
                <a:avLst/>
                <a:gdLst>
                  <a:gd name="T0" fmla="*/ 0 w 73"/>
                  <a:gd name="T1" fmla="*/ 0 h 33"/>
                  <a:gd name="T2" fmla="*/ 2 w 73"/>
                  <a:gd name="T3" fmla="*/ 3 h 33"/>
                  <a:gd name="T4" fmla="*/ 6 w 73"/>
                  <a:gd name="T5" fmla="*/ 7 h 33"/>
                  <a:gd name="T6" fmla="*/ 9 w 73"/>
                  <a:gd name="T7" fmla="*/ 11 h 33"/>
                  <a:gd name="T8" fmla="*/ 13 w 73"/>
                  <a:gd name="T9" fmla="*/ 14 h 33"/>
                  <a:gd name="T10" fmla="*/ 17 w 73"/>
                  <a:gd name="T11" fmla="*/ 17 h 33"/>
                  <a:gd name="T12" fmla="*/ 21 w 73"/>
                  <a:gd name="T13" fmla="*/ 20 h 33"/>
                  <a:gd name="T14" fmla="*/ 26 w 73"/>
                  <a:gd name="T15" fmla="*/ 23 h 33"/>
                  <a:gd name="T16" fmla="*/ 30 w 73"/>
                  <a:gd name="T17" fmla="*/ 25 h 33"/>
                  <a:gd name="T18" fmla="*/ 35 w 73"/>
                  <a:gd name="T19" fmla="*/ 27 h 33"/>
                  <a:gd name="T20" fmla="*/ 40 w 73"/>
                  <a:gd name="T21" fmla="*/ 29 h 33"/>
                  <a:gd name="T22" fmla="*/ 45 w 73"/>
                  <a:gd name="T23" fmla="*/ 30 h 33"/>
                  <a:gd name="T24" fmla="*/ 51 w 73"/>
                  <a:gd name="T25" fmla="*/ 32 h 33"/>
                  <a:gd name="T26" fmla="*/ 56 w 73"/>
                  <a:gd name="T27" fmla="*/ 32 h 33"/>
                  <a:gd name="T28" fmla="*/ 61 w 73"/>
                  <a:gd name="T29" fmla="*/ 33 h 33"/>
                  <a:gd name="T30" fmla="*/ 67 w 73"/>
                  <a:gd name="T31" fmla="*/ 33 h 33"/>
                  <a:gd name="T32" fmla="*/ 73 w 73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3">
                    <a:moveTo>
                      <a:pt x="0" y="0"/>
                    </a:moveTo>
                    <a:lnTo>
                      <a:pt x="2" y="3"/>
                    </a:lnTo>
                    <a:lnTo>
                      <a:pt x="6" y="7"/>
                    </a:lnTo>
                    <a:lnTo>
                      <a:pt x="9" y="11"/>
                    </a:lnTo>
                    <a:lnTo>
                      <a:pt x="13" y="14"/>
                    </a:lnTo>
                    <a:lnTo>
                      <a:pt x="17" y="17"/>
                    </a:lnTo>
                    <a:lnTo>
                      <a:pt x="21" y="20"/>
                    </a:lnTo>
                    <a:lnTo>
                      <a:pt x="26" y="23"/>
                    </a:lnTo>
                    <a:lnTo>
                      <a:pt x="30" y="25"/>
                    </a:lnTo>
                    <a:lnTo>
                      <a:pt x="35" y="27"/>
                    </a:lnTo>
                    <a:lnTo>
                      <a:pt x="40" y="29"/>
                    </a:lnTo>
                    <a:lnTo>
                      <a:pt x="45" y="30"/>
                    </a:lnTo>
                    <a:lnTo>
                      <a:pt x="51" y="32"/>
                    </a:lnTo>
                    <a:lnTo>
                      <a:pt x="56" y="32"/>
                    </a:lnTo>
                    <a:lnTo>
                      <a:pt x="61" y="33"/>
                    </a:lnTo>
                    <a:lnTo>
                      <a:pt x="67" y="33"/>
                    </a:lnTo>
                    <a:lnTo>
                      <a:pt x="73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2" name="Freeform 1184"/>
              <p:cNvSpPr>
                <a:spLocks/>
              </p:cNvSpPr>
              <p:nvPr/>
            </p:nvSpPr>
            <p:spPr bwMode="auto">
              <a:xfrm>
                <a:off x="3178" y="2573"/>
                <a:ext cx="1" cy="4"/>
              </a:xfrm>
              <a:custGeom>
                <a:avLst/>
                <a:gdLst>
                  <a:gd name="T0" fmla="*/ 1 w 14"/>
                  <a:gd name="T1" fmla="*/ 0 h 32"/>
                  <a:gd name="T2" fmla="*/ 0 w 14"/>
                  <a:gd name="T3" fmla="*/ 2 h 32"/>
                  <a:gd name="T4" fmla="*/ 0 w 14"/>
                  <a:gd name="T5" fmla="*/ 4 h 32"/>
                  <a:gd name="T6" fmla="*/ 0 w 14"/>
                  <a:gd name="T7" fmla="*/ 7 h 32"/>
                  <a:gd name="T8" fmla="*/ 0 w 14"/>
                  <a:gd name="T9" fmla="*/ 9 h 32"/>
                  <a:gd name="T10" fmla="*/ 0 w 14"/>
                  <a:gd name="T11" fmla="*/ 11 h 32"/>
                  <a:gd name="T12" fmla="*/ 1 w 14"/>
                  <a:gd name="T13" fmla="*/ 13 h 32"/>
                  <a:gd name="T14" fmla="*/ 1 w 14"/>
                  <a:gd name="T15" fmla="*/ 15 h 32"/>
                  <a:gd name="T16" fmla="*/ 2 w 14"/>
                  <a:gd name="T17" fmla="*/ 17 h 32"/>
                  <a:gd name="T18" fmla="*/ 3 w 14"/>
                  <a:gd name="T19" fmla="*/ 19 h 32"/>
                  <a:gd name="T20" fmla="*/ 4 w 14"/>
                  <a:gd name="T21" fmla="*/ 21 h 32"/>
                  <a:gd name="T22" fmla="*/ 5 w 14"/>
                  <a:gd name="T23" fmla="*/ 23 h 32"/>
                  <a:gd name="T24" fmla="*/ 6 w 14"/>
                  <a:gd name="T25" fmla="*/ 25 h 32"/>
                  <a:gd name="T26" fmla="*/ 8 w 14"/>
                  <a:gd name="T27" fmla="*/ 27 h 32"/>
                  <a:gd name="T28" fmla="*/ 9 w 14"/>
                  <a:gd name="T29" fmla="*/ 28 h 32"/>
                  <a:gd name="T30" fmla="*/ 11 w 14"/>
                  <a:gd name="T31" fmla="*/ 30 h 32"/>
                  <a:gd name="T32" fmla="*/ 14 w 14"/>
                  <a:gd name="T33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32">
                    <a:moveTo>
                      <a:pt x="1" y="0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2" y="17"/>
                    </a:lnTo>
                    <a:lnTo>
                      <a:pt x="3" y="19"/>
                    </a:lnTo>
                    <a:lnTo>
                      <a:pt x="4" y="21"/>
                    </a:lnTo>
                    <a:lnTo>
                      <a:pt x="5" y="23"/>
                    </a:lnTo>
                    <a:lnTo>
                      <a:pt x="6" y="25"/>
                    </a:lnTo>
                    <a:lnTo>
                      <a:pt x="8" y="27"/>
                    </a:lnTo>
                    <a:lnTo>
                      <a:pt x="9" y="28"/>
                    </a:lnTo>
                    <a:lnTo>
                      <a:pt x="11" y="30"/>
                    </a:lnTo>
                    <a:lnTo>
                      <a:pt x="14" y="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3" name="Line 1185"/>
              <p:cNvSpPr>
                <a:spLocks noChangeShapeType="1"/>
              </p:cNvSpPr>
              <p:nvPr/>
            </p:nvSpPr>
            <p:spPr bwMode="auto">
              <a:xfrm flipV="1">
                <a:off x="3179" y="2576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4" name="Freeform 1186"/>
              <p:cNvSpPr>
                <a:spLocks/>
              </p:cNvSpPr>
              <p:nvPr/>
            </p:nvSpPr>
            <p:spPr bwMode="auto">
              <a:xfrm>
                <a:off x="3178" y="2576"/>
                <a:ext cx="5" cy="7"/>
              </a:xfrm>
              <a:custGeom>
                <a:avLst/>
                <a:gdLst>
                  <a:gd name="T0" fmla="*/ 47 w 47"/>
                  <a:gd name="T1" fmla="*/ 0 h 60"/>
                  <a:gd name="T2" fmla="*/ 46 w 47"/>
                  <a:gd name="T3" fmla="*/ 4 h 60"/>
                  <a:gd name="T4" fmla="*/ 45 w 47"/>
                  <a:gd name="T5" fmla="*/ 9 h 60"/>
                  <a:gd name="T6" fmla="*/ 44 w 47"/>
                  <a:gd name="T7" fmla="*/ 14 h 60"/>
                  <a:gd name="T8" fmla="*/ 42 w 47"/>
                  <a:gd name="T9" fmla="*/ 19 h 60"/>
                  <a:gd name="T10" fmla="*/ 41 w 47"/>
                  <a:gd name="T11" fmla="*/ 25 h 60"/>
                  <a:gd name="T12" fmla="*/ 38 w 47"/>
                  <a:gd name="T13" fmla="*/ 29 h 60"/>
                  <a:gd name="T14" fmla="*/ 36 w 47"/>
                  <a:gd name="T15" fmla="*/ 34 h 60"/>
                  <a:gd name="T16" fmla="*/ 33 w 47"/>
                  <a:gd name="T17" fmla="*/ 38 h 60"/>
                  <a:gd name="T18" fmla="*/ 30 w 47"/>
                  <a:gd name="T19" fmla="*/ 42 h 60"/>
                  <a:gd name="T20" fmla="*/ 27 w 47"/>
                  <a:gd name="T21" fmla="*/ 46 h 60"/>
                  <a:gd name="T22" fmla="*/ 23 w 47"/>
                  <a:gd name="T23" fmla="*/ 50 h 60"/>
                  <a:gd name="T24" fmla="*/ 19 w 47"/>
                  <a:gd name="T25" fmla="*/ 53 h 60"/>
                  <a:gd name="T26" fmla="*/ 14 w 47"/>
                  <a:gd name="T27" fmla="*/ 55 h 60"/>
                  <a:gd name="T28" fmla="*/ 9 w 47"/>
                  <a:gd name="T29" fmla="*/ 57 h 60"/>
                  <a:gd name="T30" fmla="*/ 5 w 47"/>
                  <a:gd name="T31" fmla="*/ 59 h 60"/>
                  <a:gd name="T32" fmla="*/ 0 w 47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0">
                    <a:moveTo>
                      <a:pt x="47" y="0"/>
                    </a:moveTo>
                    <a:lnTo>
                      <a:pt x="46" y="4"/>
                    </a:lnTo>
                    <a:lnTo>
                      <a:pt x="45" y="9"/>
                    </a:lnTo>
                    <a:lnTo>
                      <a:pt x="44" y="14"/>
                    </a:lnTo>
                    <a:lnTo>
                      <a:pt x="42" y="19"/>
                    </a:lnTo>
                    <a:lnTo>
                      <a:pt x="41" y="25"/>
                    </a:lnTo>
                    <a:lnTo>
                      <a:pt x="38" y="29"/>
                    </a:lnTo>
                    <a:lnTo>
                      <a:pt x="36" y="34"/>
                    </a:lnTo>
                    <a:lnTo>
                      <a:pt x="33" y="38"/>
                    </a:lnTo>
                    <a:lnTo>
                      <a:pt x="30" y="42"/>
                    </a:lnTo>
                    <a:lnTo>
                      <a:pt x="27" y="46"/>
                    </a:lnTo>
                    <a:lnTo>
                      <a:pt x="23" y="50"/>
                    </a:lnTo>
                    <a:lnTo>
                      <a:pt x="19" y="53"/>
                    </a:lnTo>
                    <a:lnTo>
                      <a:pt x="14" y="55"/>
                    </a:lnTo>
                    <a:lnTo>
                      <a:pt x="9" y="57"/>
                    </a:lnTo>
                    <a:lnTo>
                      <a:pt x="5" y="59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5" name="Line 1187"/>
              <p:cNvSpPr>
                <a:spLocks noChangeShapeType="1"/>
              </p:cNvSpPr>
              <p:nvPr/>
            </p:nvSpPr>
            <p:spPr bwMode="auto">
              <a:xfrm flipH="1" flipV="1">
                <a:off x="3165" y="2581"/>
                <a:ext cx="1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6" name="Freeform 1188"/>
              <p:cNvSpPr>
                <a:spLocks/>
              </p:cNvSpPr>
              <p:nvPr/>
            </p:nvSpPr>
            <p:spPr bwMode="auto">
              <a:xfrm>
                <a:off x="3165" y="2556"/>
                <a:ext cx="6" cy="25"/>
              </a:xfrm>
              <a:custGeom>
                <a:avLst/>
                <a:gdLst>
                  <a:gd name="T0" fmla="*/ 0 w 46"/>
                  <a:gd name="T1" fmla="*/ 199 h 199"/>
                  <a:gd name="T2" fmla="*/ 2 w 46"/>
                  <a:gd name="T3" fmla="*/ 187 h 199"/>
                  <a:gd name="T4" fmla="*/ 5 w 46"/>
                  <a:gd name="T5" fmla="*/ 175 h 199"/>
                  <a:gd name="T6" fmla="*/ 7 w 46"/>
                  <a:gd name="T7" fmla="*/ 163 h 199"/>
                  <a:gd name="T8" fmla="*/ 10 w 46"/>
                  <a:gd name="T9" fmla="*/ 151 h 199"/>
                  <a:gd name="T10" fmla="*/ 12 w 46"/>
                  <a:gd name="T11" fmla="*/ 139 h 199"/>
                  <a:gd name="T12" fmla="*/ 14 w 46"/>
                  <a:gd name="T13" fmla="*/ 126 h 199"/>
                  <a:gd name="T14" fmla="*/ 16 w 46"/>
                  <a:gd name="T15" fmla="*/ 114 h 199"/>
                  <a:gd name="T16" fmla="*/ 19 w 46"/>
                  <a:gd name="T17" fmla="*/ 101 h 199"/>
                  <a:gd name="T18" fmla="*/ 21 w 46"/>
                  <a:gd name="T19" fmla="*/ 88 h 199"/>
                  <a:gd name="T20" fmla="*/ 24 w 46"/>
                  <a:gd name="T21" fmla="*/ 75 h 199"/>
                  <a:gd name="T22" fmla="*/ 27 w 46"/>
                  <a:gd name="T23" fmla="*/ 63 h 199"/>
                  <a:gd name="T24" fmla="*/ 30 w 46"/>
                  <a:gd name="T25" fmla="*/ 50 h 199"/>
                  <a:gd name="T26" fmla="*/ 33 w 46"/>
                  <a:gd name="T27" fmla="*/ 37 h 199"/>
                  <a:gd name="T28" fmla="*/ 37 w 46"/>
                  <a:gd name="T29" fmla="*/ 24 h 199"/>
                  <a:gd name="T30" fmla="*/ 41 w 46"/>
                  <a:gd name="T31" fmla="*/ 12 h 199"/>
                  <a:gd name="T32" fmla="*/ 46 w 46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99">
                    <a:moveTo>
                      <a:pt x="0" y="199"/>
                    </a:moveTo>
                    <a:lnTo>
                      <a:pt x="2" y="187"/>
                    </a:lnTo>
                    <a:lnTo>
                      <a:pt x="5" y="175"/>
                    </a:lnTo>
                    <a:lnTo>
                      <a:pt x="7" y="163"/>
                    </a:lnTo>
                    <a:lnTo>
                      <a:pt x="10" y="151"/>
                    </a:lnTo>
                    <a:lnTo>
                      <a:pt x="12" y="139"/>
                    </a:lnTo>
                    <a:lnTo>
                      <a:pt x="14" y="126"/>
                    </a:lnTo>
                    <a:lnTo>
                      <a:pt x="16" y="114"/>
                    </a:lnTo>
                    <a:lnTo>
                      <a:pt x="19" y="101"/>
                    </a:lnTo>
                    <a:lnTo>
                      <a:pt x="21" y="88"/>
                    </a:lnTo>
                    <a:lnTo>
                      <a:pt x="24" y="75"/>
                    </a:lnTo>
                    <a:lnTo>
                      <a:pt x="27" y="63"/>
                    </a:lnTo>
                    <a:lnTo>
                      <a:pt x="30" y="50"/>
                    </a:lnTo>
                    <a:lnTo>
                      <a:pt x="33" y="37"/>
                    </a:lnTo>
                    <a:lnTo>
                      <a:pt x="37" y="24"/>
                    </a:lnTo>
                    <a:lnTo>
                      <a:pt x="41" y="12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7" name="Freeform 1189"/>
              <p:cNvSpPr>
                <a:spLocks/>
              </p:cNvSpPr>
              <p:nvPr/>
            </p:nvSpPr>
            <p:spPr bwMode="auto">
              <a:xfrm>
                <a:off x="3171" y="2556"/>
                <a:ext cx="15" cy="17"/>
              </a:xfrm>
              <a:custGeom>
                <a:avLst/>
                <a:gdLst>
                  <a:gd name="T0" fmla="*/ 0 w 124"/>
                  <a:gd name="T1" fmla="*/ 0 h 133"/>
                  <a:gd name="T2" fmla="*/ 12 w 124"/>
                  <a:gd name="T3" fmla="*/ 3 h 133"/>
                  <a:gd name="T4" fmla="*/ 25 w 124"/>
                  <a:gd name="T5" fmla="*/ 6 h 133"/>
                  <a:gd name="T6" fmla="*/ 38 w 124"/>
                  <a:gd name="T7" fmla="*/ 10 h 133"/>
                  <a:gd name="T8" fmla="*/ 51 w 124"/>
                  <a:gd name="T9" fmla="*/ 15 h 133"/>
                  <a:gd name="T10" fmla="*/ 64 w 124"/>
                  <a:gd name="T11" fmla="*/ 20 h 133"/>
                  <a:gd name="T12" fmla="*/ 78 w 124"/>
                  <a:gd name="T13" fmla="*/ 26 h 133"/>
                  <a:gd name="T14" fmla="*/ 89 w 124"/>
                  <a:gd name="T15" fmla="*/ 34 h 133"/>
                  <a:gd name="T16" fmla="*/ 100 w 124"/>
                  <a:gd name="T17" fmla="*/ 41 h 133"/>
                  <a:gd name="T18" fmla="*/ 108 w 124"/>
                  <a:gd name="T19" fmla="*/ 49 h 133"/>
                  <a:gd name="T20" fmla="*/ 116 w 124"/>
                  <a:gd name="T21" fmla="*/ 58 h 133"/>
                  <a:gd name="T22" fmla="*/ 121 w 124"/>
                  <a:gd name="T23" fmla="*/ 68 h 133"/>
                  <a:gd name="T24" fmla="*/ 123 w 124"/>
                  <a:gd name="T25" fmla="*/ 79 h 133"/>
                  <a:gd name="T26" fmla="*/ 124 w 124"/>
                  <a:gd name="T27" fmla="*/ 91 h 133"/>
                  <a:gd name="T28" fmla="*/ 121 w 124"/>
                  <a:gd name="T29" fmla="*/ 104 h 133"/>
                  <a:gd name="T30" fmla="*/ 115 w 124"/>
                  <a:gd name="T31" fmla="*/ 118 h 133"/>
                  <a:gd name="T32" fmla="*/ 106 w 124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4" h="133">
                    <a:moveTo>
                      <a:pt x="0" y="0"/>
                    </a:moveTo>
                    <a:lnTo>
                      <a:pt x="12" y="3"/>
                    </a:lnTo>
                    <a:lnTo>
                      <a:pt x="25" y="6"/>
                    </a:lnTo>
                    <a:lnTo>
                      <a:pt x="38" y="10"/>
                    </a:lnTo>
                    <a:lnTo>
                      <a:pt x="51" y="15"/>
                    </a:lnTo>
                    <a:lnTo>
                      <a:pt x="64" y="20"/>
                    </a:lnTo>
                    <a:lnTo>
                      <a:pt x="78" y="26"/>
                    </a:lnTo>
                    <a:lnTo>
                      <a:pt x="89" y="34"/>
                    </a:lnTo>
                    <a:lnTo>
                      <a:pt x="100" y="41"/>
                    </a:lnTo>
                    <a:lnTo>
                      <a:pt x="108" y="49"/>
                    </a:lnTo>
                    <a:lnTo>
                      <a:pt x="116" y="58"/>
                    </a:lnTo>
                    <a:lnTo>
                      <a:pt x="121" y="68"/>
                    </a:lnTo>
                    <a:lnTo>
                      <a:pt x="123" y="79"/>
                    </a:lnTo>
                    <a:lnTo>
                      <a:pt x="124" y="91"/>
                    </a:lnTo>
                    <a:lnTo>
                      <a:pt x="121" y="104"/>
                    </a:lnTo>
                    <a:lnTo>
                      <a:pt x="115" y="118"/>
                    </a:lnTo>
                    <a:lnTo>
                      <a:pt x="106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8" name="Freeform 1190"/>
              <p:cNvSpPr>
                <a:spLocks/>
              </p:cNvSpPr>
              <p:nvPr/>
            </p:nvSpPr>
            <p:spPr bwMode="auto">
              <a:xfrm>
                <a:off x="3114" y="2651"/>
                <a:ext cx="67" cy="190"/>
              </a:xfrm>
              <a:custGeom>
                <a:avLst/>
                <a:gdLst>
                  <a:gd name="T0" fmla="*/ 458 w 539"/>
                  <a:gd name="T1" fmla="*/ 658 h 1513"/>
                  <a:gd name="T2" fmla="*/ 430 w 539"/>
                  <a:gd name="T3" fmla="*/ 703 h 1513"/>
                  <a:gd name="T4" fmla="*/ 371 w 539"/>
                  <a:gd name="T5" fmla="*/ 795 h 1513"/>
                  <a:gd name="T6" fmla="*/ 315 w 539"/>
                  <a:gd name="T7" fmla="*/ 887 h 1513"/>
                  <a:gd name="T8" fmla="*/ 259 w 539"/>
                  <a:gd name="T9" fmla="*/ 980 h 1513"/>
                  <a:gd name="T10" fmla="*/ 206 w 539"/>
                  <a:gd name="T11" fmla="*/ 1073 h 1513"/>
                  <a:gd name="T12" fmla="*/ 154 w 539"/>
                  <a:gd name="T13" fmla="*/ 1167 h 1513"/>
                  <a:gd name="T14" fmla="*/ 104 w 539"/>
                  <a:gd name="T15" fmla="*/ 1262 h 1513"/>
                  <a:gd name="T16" fmla="*/ 56 w 539"/>
                  <a:gd name="T17" fmla="*/ 1357 h 1513"/>
                  <a:gd name="T18" fmla="*/ 0 w 539"/>
                  <a:gd name="T19" fmla="*/ 1513 h 1513"/>
                  <a:gd name="T20" fmla="*/ 3 w 539"/>
                  <a:gd name="T21" fmla="*/ 1481 h 1513"/>
                  <a:gd name="T22" fmla="*/ 17 w 539"/>
                  <a:gd name="T23" fmla="*/ 1420 h 1513"/>
                  <a:gd name="T24" fmla="*/ 34 w 539"/>
                  <a:gd name="T25" fmla="*/ 1359 h 1513"/>
                  <a:gd name="T26" fmla="*/ 54 w 539"/>
                  <a:gd name="T27" fmla="*/ 1299 h 1513"/>
                  <a:gd name="T28" fmla="*/ 75 w 539"/>
                  <a:gd name="T29" fmla="*/ 1240 h 1513"/>
                  <a:gd name="T30" fmla="*/ 96 w 539"/>
                  <a:gd name="T31" fmla="*/ 1179 h 1513"/>
                  <a:gd name="T32" fmla="*/ 114 w 539"/>
                  <a:gd name="T33" fmla="*/ 1117 h 1513"/>
                  <a:gd name="T34" fmla="*/ 128 w 539"/>
                  <a:gd name="T35" fmla="*/ 1054 h 1513"/>
                  <a:gd name="T36" fmla="*/ 144 w 539"/>
                  <a:gd name="T37" fmla="*/ 971 h 1513"/>
                  <a:gd name="T38" fmla="*/ 156 w 539"/>
                  <a:gd name="T39" fmla="*/ 865 h 1513"/>
                  <a:gd name="T40" fmla="*/ 160 w 539"/>
                  <a:gd name="T41" fmla="*/ 756 h 1513"/>
                  <a:gd name="T42" fmla="*/ 160 w 539"/>
                  <a:gd name="T43" fmla="*/ 646 h 1513"/>
                  <a:gd name="T44" fmla="*/ 161 w 539"/>
                  <a:gd name="T45" fmla="*/ 536 h 1513"/>
                  <a:gd name="T46" fmla="*/ 168 w 539"/>
                  <a:gd name="T47" fmla="*/ 428 h 1513"/>
                  <a:gd name="T48" fmla="*/ 186 w 539"/>
                  <a:gd name="T49" fmla="*/ 325 h 1513"/>
                  <a:gd name="T50" fmla="*/ 221 w 539"/>
                  <a:gd name="T51" fmla="*/ 226 h 1513"/>
                  <a:gd name="T52" fmla="*/ 254 w 539"/>
                  <a:gd name="T53" fmla="*/ 166 h 1513"/>
                  <a:gd name="T54" fmla="*/ 273 w 539"/>
                  <a:gd name="T55" fmla="*/ 140 h 1513"/>
                  <a:gd name="T56" fmla="*/ 293 w 539"/>
                  <a:gd name="T57" fmla="*/ 114 h 1513"/>
                  <a:gd name="T58" fmla="*/ 313 w 539"/>
                  <a:gd name="T59" fmla="*/ 88 h 1513"/>
                  <a:gd name="T60" fmla="*/ 335 w 539"/>
                  <a:gd name="T61" fmla="*/ 63 h 1513"/>
                  <a:gd name="T62" fmla="*/ 358 w 539"/>
                  <a:gd name="T63" fmla="*/ 41 h 1513"/>
                  <a:gd name="T64" fmla="*/ 383 w 539"/>
                  <a:gd name="T65" fmla="*/ 22 h 1513"/>
                  <a:gd name="T66" fmla="*/ 411 w 539"/>
                  <a:gd name="T67" fmla="*/ 5 h 1513"/>
                  <a:gd name="T68" fmla="*/ 447 w 539"/>
                  <a:gd name="T69" fmla="*/ 15 h 1513"/>
                  <a:gd name="T70" fmla="*/ 476 w 539"/>
                  <a:gd name="T71" fmla="*/ 51 h 1513"/>
                  <a:gd name="T72" fmla="*/ 490 w 539"/>
                  <a:gd name="T73" fmla="*/ 93 h 1513"/>
                  <a:gd name="T74" fmla="*/ 496 w 539"/>
                  <a:gd name="T75" fmla="*/ 138 h 1513"/>
                  <a:gd name="T76" fmla="*/ 497 w 539"/>
                  <a:gd name="T77" fmla="*/ 187 h 1513"/>
                  <a:gd name="T78" fmla="*/ 499 w 539"/>
                  <a:gd name="T79" fmla="*/ 235 h 1513"/>
                  <a:gd name="T80" fmla="*/ 506 w 539"/>
                  <a:gd name="T81" fmla="*/ 281 h 1513"/>
                  <a:gd name="T82" fmla="*/ 523 w 539"/>
                  <a:gd name="T83" fmla="*/ 326 h 1513"/>
                  <a:gd name="T84" fmla="*/ 527 w 539"/>
                  <a:gd name="T85" fmla="*/ 361 h 1513"/>
                  <a:gd name="T86" fmla="*/ 509 w 539"/>
                  <a:gd name="T87" fmla="*/ 393 h 1513"/>
                  <a:gd name="T88" fmla="*/ 494 w 539"/>
                  <a:gd name="T89" fmla="*/ 426 h 1513"/>
                  <a:gd name="T90" fmla="*/ 481 w 539"/>
                  <a:gd name="T91" fmla="*/ 461 h 1513"/>
                  <a:gd name="T92" fmla="*/ 471 w 539"/>
                  <a:gd name="T93" fmla="*/ 497 h 1513"/>
                  <a:gd name="T94" fmla="*/ 464 w 539"/>
                  <a:gd name="T95" fmla="*/ 533 h 1513"/>
                  <a:gd name="T96" fmla="*/ 460 w 539"/>
                  <a:gd name="T97" fmla="*/ 569 h 1513"/>
                  <a:gd name="T98" fmla="*/ 458 w 539"/>
                  <a:gd name="T99" fmla="*/ 605 h 1513"/>
                  <a:gd name="T100" fmla="*/ 458 w 539"/>
                  <a:gd name="T101" fmla="*/ 625 h 1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39" h="1513">
                    <a:moveTo>
                      <a:pt x="458" y="625"/>
                    </a:moveTo>
                    <a:lnTo>
                      <a:pt x="458" y="658"/>
                    </a:lnTo>
                    <a:lnTo>
                      <a:pt x="459" y="658"/>
                    </a:lnTo>
                    <a:lnTo>
                      <a:pt x="430" y="703"/>
                    </a:lnTo>
                    <a:lnTo>
                      <a:pt x="401" y="748"/>
                    </a:lnTo>
                    <a:lnTo>
                      <a:pt x="371" y="795"/>
                    </a:lnTo>
                    <a:lnTo>
                      <a:pt x="343" y="841"/>
                    </a:lnTo>
                    <a:lnTo>
                      <a:pt x="315" y="887"/>
                    </a:lnTo>
                    <a:lnTo>
                      <a:pt x="288" y="933"/>
                    </a:lnTo>
                    <a:lnTo>
                      <a:pt x="259" y="980"/>
                    </a:lnTo>
                    <a:lnTo>
                      <a:pt x="232" y="1026"/>
                    </a:lnTo>
                    <a:lnTo>
                      <a:pt x="206" y="1073"/>
                    </a:lnTo>
                    <a:lnTo>
                      <a:pt x="180" y="1120"/>
                    </a:lnTo>
                    <a:lnTo>
                      <a:pt x="154" y="1167"/>
                    </a:lnTo>
                    <a:lnTo>
                      <a:pt x="128" y="1214"/>
                    </a:lnTo>
                    <a:lnTo>
                      <a:pt x="104" y="1262"/>
                    </a:lnTo>
                    <a:lnTo>
                      <a:pt x="80" y="1310"/>
                    </a:lnTo>
                    <a:lnTo>
                      <a:pt x="56" y="1357"/>
                    </a:lnTo>
                    <a:lnTo>
                      <a:pt x="34" y="1407"/>
                    </a:lnTo>
                    <a:lnTo>
                      <a:pt x="0" y="1513"/>
                    </a:lnTo>
                    <a:lnTo>
                      <a:pt x="0" y="1512"/>
                    </a:lnTo>
                    <a:lnTo>
                      <a:pt x="3" y="1481"/>
                    </a:lnTo>
                    <a:lnTo>
                      <a:pt x="10" y="1450"/>
                    </a:lnTo>
                    <a:lnTo>
                      <a:pt x="17" y="1420"/>
                    </a:lnTo>
                    <a:lnTo>
                      <a:pt x="25" y="1390"/>
                    </a:lnTo>
                    <a:lnTo>
                      <a:pt x="34" y="1359"/>
                    </a:lnTo>
                    <a:lnTo>
                      <a:pt x="44" y="1329"/>
                    </a:lnTo>
                    <a:lnTo>
                      <a:pt x="54" y="1299"/>
                    </a:lnTo>
                    <a:lnTo>
                      <a:pt x="65" y="1270"/>
                    </a:lnTo>
                    <a:lnTo>
                      <a:pt x="75" y="1240"/>
                    </a:lnTo>
                    <a:lnTo>
                      <a:pt x="86" y="1209"/>
                    </a:lnTo>
                    <a:lnTo>
                      <a:pt x="96" y="1179"/>
                    </a:lnTo>
                    <a:lnTo>
                      <a:pt x="106" y="1148"/>
                    </a:lnTo>
                    <a:lnTo>
                      <a:pt x="114" y="1117"/>
                    </a:lnTo>
                    <a:lnTo>
                      <a:pt x="122" y="1086"/>
                    </a:lnTo>
                    <a:lnTo>
                      <a:pt x="128" y="1054"/>
                    </a:lnTo>
                    <a:lnTo>
                      <a:pt x="133" y="1022"/>
                    </a:lnTo>
                    <a:lnTo>
                      <a:pt x="144" y="971"/>
                    </a:lnTo>
                    <a:lnTo>
                      <a:pt x="152" y="918"/>
                    </a:lnTo>
                    <a:lnTo>
                      <a:pt x="156" y="865"/>
                    </a:lnTo>
                    <a:lnTo>
                      <a:pt x="159" y="811"/>
                    </a:lnTo>
                    <a:lnTo>
                      <a:pt x="160" y="756"/>
                    </a:lnTo>
                    <a:lnTo>
                      <a:pt x="160" y="701"/>
                    </a:lnTo>
                    <a:lnTo>
                      <a:pt x="160" y="646"/>
                    </a:lnTo>
                    <a:lnTo>
                      <a:pt x="160" y="591"/>
                    </a:lnTo>
                    <a:lnTo>
                      <a:pt x="161" y="536"/>
                    </a:lnTo>
                    <a:lnTo>
                      <a:pt x="163" y="482"/>
                    </a:lnTo>
                    <a:lnTo>
                      <a:pt x="168" y="428"/>
                    </a:lnTo>
                    <a:lnTo>
                      <a:pt x="176" y="376"/>
                    </a:lnTo>
                    <a:lnTo>
                      <a:pt x="186" y="325"/>
                    </a:lnTo>
                    <a:lnTo>
                      <a:pt x="201" y="274"/>
                    </a:lnTo>
                    <a:lnTo>
                      <a:pt x="221" y="226"/>
                    </a:lnTo>
                    <a:lnTo>
                      <a:pt x="246" y="180"/>
                    </a:lnTo>
                    <a:lnTo>
                      <a:pt x="254" y="166"/>
                    </a:lnTo>
                    <a:lnTo>
                      <a:pt x="263" y="153"/>
                    </a:lnTo>
                    <a:lnTo>
                      <a:pt x="273" y="140"/>
                    </a:lnTo>
                    <a:lnTo>
                      <a:pt x="283" y="127"/>
                    </a:lnTo>
                    <a:lnTo>
                      <a:pt x="293" y="114"/>
                    </a:lnTo>
                    <a:lnTo>
                      <a:pt x="303" y="101"/>
                    </a:lnTo>
                    <a:lnTo>
                      <a:pt x="313" y="88"/>
                    </a:lnTo>
                    <a:lnTo>
                      <a:pt x="324" y="75"/>
                    </a:lnTo>
                    <a:lnTo>
                      <a:pt x="335" y="63"/>
                    </a:lnTo>
                    <a:lnTo>
                      <a:pt x="346" y="52"/>
                    </a:lnTo>
                    <a:lnTo>
                      <a:pt x="358" y="41"/>
                    </a:lnTo>
                    <a:lnTo>
                      <a:pt x="371" y="31"/>
                    </a:lnTo>
                    <a:lnTo>
                      <a:pt x="383" y="22"/>
                    </a:lnTo>
                    <a:lnTo>
                      <a:pt x="397" y="12"/>
                    </a:lnTo>
                    <a:lnTo>
                      <a:pt x="411" y="5"/>
                    </a:lnTo>
                    <a:lnTo>
                      <a:pt x="426" y="0"/>
                    </a:lnTo>
                    <a:lnTo>
                      <a:pt x="447" y="15"/>
                    </a:lnTo>
                    <a:lnTo>
                      <a:pt x="463" y="33"/>
                    </a:lnTo>
                    <a:lnTo>
                      <a:pt x="476" y="51"/>
                    </a:lnTo>
                    <a:lnTo>
                      <a:pt x="484" y="71"/>
                    </a:lnTo>
                    <a:lnTo>
                      <a:pt x="490" y="93"/>
                    </a:lnTo>
                    <a:lnTo>
                      <a:pt x="494" y="115"/>
                    </a:lnTo>
                    <a:lnTo>
                      <a:pt x="496" y="138"/>
                    </a:lnTo>
                    <a:lnTo>
                      <a:pt x="497" y="162"/>
                    </a:lnTo>
                    <a:lnTo>
                      <a:pt x="497" y="187"/>
                    </a:lnTo>
                    <a:lnTo>
                      <a:pt x="497" y="211"/>
                    </a:lnTo>
                    <a:lnTo>
                      <a:pt x="499" y="235"/>
                    </a:lnTo>
                    <a:lnTo>
                      <a:pt x="501" y="258"/>
                    </a:lnTo>
                    <a:lnTo>
                      <a:pt x="506" y="281"/>
                    </a:lnTo>
                    <a:lnTo>
                      <a:pt x="513" y="304"/>
                    </a:lnTo>
                    <a:lnTo>
                      <a:pt x="523" y="326"/>
                    </a:lnTo>
                    <a:lnTo>
                      <a:pt x="539" y="346"/>
                    </a:lnTo>
                    <a:lnTo>
                      <a:pt x="527" y="361"/>
                    </a:lnTo>
                    <a:lnTo>
                      <a:pt x="518" y="377"/>
                    </a:lnTo>
                    <a:lnTo>
                      <a:pt x="509" y="393"/>
                    </a:lnTo>
                    <a:lnTo>
                      <a:pt x="501" y="409"/>
                    </a:lnTo>
                    <a:lnTo>
                      <a:pt x="494" y="426"/>
                    </a:lnTo>
                    <a:lnTo>
                      <a:pt x="487" y="443"/>
                    </a:lnTo>
                    <a:lnTo>
                      <a:pt x="481" y="461"/>
                    </a:lnTo>
                    <a:lnTo>
                      <a:pt x="476" y="479"/>
                    </a:lnTo>
                    <a:lnTo>
                      <a:pt x="471" y="497"/>
                    </a:lnTo>
                    <a:lnTo>
                      <a:pt x="467" y="515"/>
                    </a:lnTo>
                    <a:lnTo>
                      <a:pt x="464" y="533"/>
                    </a:lnTo>
                    <a:lnTo>
                      <a:pt x="462" y="551"/>
                    </a:lnTo>
                    <a:lnTo>
                      <a:pt x="460" y="569"/>
                    </a:lnTo>
                    <a:lnTo>
                      <a:pt x="459" y="587"/>
                    </a:lnTo>
                    <a:lnTo>
                      <a:pt x="458" y="605"/>
                    </a:lnTo>
                    <a:lnTo>
                      <a:pt x="459" y="625"/>
                    </a:lnTo>
                    <a:lnTo>
                      <a:pt x="458" y="625"/>
                    </a:lnTo>
                    <a:close/>
                  </a:path>
                </a:pathLst>
              </a:custGeom>
              <a:solidFill>
                <a:srgbClr val="007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19" name="Line 1191"/>
              <p:cNvSpPr>
                <a:spLocks noChangeShapeType="1"/>
              </p:cNvSpPr>
              <p:nvPr/>
            </p:nvSpPr>
            <p:spPr bwMode="auto">
              <a:xfrm>
                <a:off x="3171" y="2729"/>
                <a:ext cx="1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0" name="Freeform 1192"/>
              <p:cNvSpPr>
                <a:spLocks/>
              </p:cNvSpPr>
              <p:nvPr/>
            </p:nvSpPr>
            <p:spPr bwMode="auto">
              <a:xfrm>
                <a:off x="3118" y="2734"/>
                <a:ext cx="53" cy="93"/>
              </a:xfrm>
              <a:custGeom>
                <a:avLst/>
                <a:gdLst>
                  <a:gd name="T0" fmla="*/ 425 w 425"/>
                  <a:gd name="T1" fmla="*/ 0 h 749"/>
                  <a:gd name="T2" fmla="*/ 396 w 425"/>
                  <a:gd name="T3" fmla="*/ 45 h 749"/>
                  <a:gd name="T4" fmla="*/ 367 w 425"/>
                  <a:gd name="T5" fmla="*/ 90 h 749"/>
                  <a:gd name="T6" fmla="*/ 337 w 425"/>
                  <a:gd name="T7" fmla="*/ 137 h 749"/>
                  <a:gd name="T8" fmla="*/ 309 w 425"/>
                  <a:gd name="T9" fmla="*/ 183 h 749"/>
                  <a:gd name="T10" fmla="*/ 281 w 425"/>
                  <a:gd name="T11" fmla="*/ 229 h 749"/>
                  <a:gd name="T12" fmla="*/ 254 w 425"/>
                  <a:gd name="T13" fmla="*/ 275 h 749"/>
                  <a:gd name="T14" fmla="*/ 225 w 425"/>
                  <a:gd name="T15" fmla="*/ 322 h 749"/>
                  <a:gd name="T16" fmla="*/ 198 w 425"/>
                  <a:gd name="T17" fmla="*/ 368 h 749"/>
                  <a:gd name="T18" fmla="*/ 172 w 425"/>
                  <a:gd name="T19" fmla="*/ 415 h 749"/>
                  <a:gd name="T20" fmla="*/ 146 w 425"/>
                  <a:gd name="T21" fmla="*/ 462 h 749"/>
                  <a:gd name="T22" fmla="*/ 120 w 425"/>
                  <a:gd name="T23" fmla="*/ 509 h 749"/>
                  <a:gd name="T24" fmla="*/ 94 w 425"/>
                  <a:gd name="T25" fmla="*/ 556 h 749"/>
                  <a:gd name="T26" fmla="*/ 70 w 425"/>
                  <a:gd name="T27" fmla="*/ 604 h 749"/>
                  <a:gd name="T28" fmla="*/ 46 w 425"/>
                  <a:gd name="T29" fmla="*/ 652 h 749"/>
                  <a:gd name="T30" fmla="*/ 22 w 425"/>
                  <a:gd name="T31" fmla="*/ 699 h 749"/>
                  <a:gd name="T32" fmla="*/ 0 w 425"/>
                  <a:gd name="T33" fmla="*/ 749 h 7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5" h="749">
                    <a:moveTo>
                      <a:pt x="425" y="0"/>
                    </a:moveTo>
                    <a:lnTo>
                      <a:pt x="396" y="45"/>
                    </a:lnTo>
                    <a:lnTo>
                      <a:pt x="367" y="90"/>
                    </a:lnTo>
                    <a:lnTo>
                      <a:pt x="337" y="137"/>
                    </a:lnTo>
                    <a:lnTo>
                      <a:pt x="309" y="183"/>
                    </a:lnTo>
                    <a:lnTo>
                      <a:pt x="281" y="229"/>
                    </a:lnTo>
                    <a:lnTo>
                      <a:pt x="254" y="275"/>
                    </a:lnTo>
                    <a:lnTo>
                      <a:pt x="225" y="322"/>
                    </a:lnTo>
                    <a:lnTo>
                      <a:pt x="198" y="368"/>
                    </a:lnTo>
                    <a:lnTo>
                      <a:pt x="172" y="415"/>
                    </a:lnTo>
                    <a:lnTo>
                      <a:pt x="146" y="462"/>
                    </a:lnTo>
                    <a:lnTo>
                      <a:pt x="120" y="509"/>
                    </a:lnTo>
                    <a:lnTo>
                      <a:pt x="94" y="556"/>
                    </a:lnTo>
                    <a:lnTo>
                      <a:pt x="70" y="604"/>
                    </a:lnTo>
                    <a:lnTo>
                      <a:pt x="46" y="652"/>
                    </a:lnTo>
                    <a:lnTo>
                      <a:pt x="22" y="699"/>
                    </a:lnTo>
                    <a:lnTo>
                      <a:pt x="0" y="7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1" name="Line 1193"/>
              <p:cNvSpPr>
                <a:spLocks noChangeShapeType="1"/>
              </p:cNvSpPr>
              <p:nvPr/>
            </p:nvSpPr>
            <p:spPr bwMode="auto">
              <a:xfrm flipH="1">
                <a:off x="3114" y="2827"/>
                <a:ext cx="4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2" name="Freeform 1194"/>
              <p:cNvSpPr>
                <a:spLocks/>
              </p:cNvSpPr>
              <p:nvPr/>
            </p:nvSpPr>
            <p:spPr bwMode="auto">
              <a:xfrm>
                <a:off x="3114" y="2779"/>
                <a:ext cx="16" cy="61"/>
              </a:xfrm>
              <a:custGeom>
                <a:avLst/>
                <a:gdLst>
                  <a:gd name="T0" fmla="*/ 0 w 133"/>
                  <a:gd name="T1" fmla="*/ 490 h 490"/>
                  <a:gd name="T2" fmla="*/ 3 w 133"/>
                  <a:gd name="T3" fmla="*/ 459 h 490"/>
                  <a:gd name="T4" fmla="*/ 10 w 133"/>
                  <a:gd name="T5" fmla="*/ 428 h 490"/>
                  <a:gd name="T6" fmla="*/ 17 w 133"/>
                  <a:gd name="T7" fmla="*/ 398 h 490"/>
                  <a:gd name="T8" fmla="*/ 25 w 133"/>
                  <a:gd name="T9" fmla="*/ 368 h 490"/>
                  <a:gd name="T10" fmla="*/ 34 w 133"/>
                  <a:gd name="T11" fmla="*/ 337 h 490"/>
                  <a:gd name="T12" fmla="*/ 44 w 133"/>
                  <a:gd name="T13" fmla="*/ 307 h 490"/>
                  <a:gd name="T14" fmla="*/ 54 w 133"/>
                  <a:gd name="T15" fmla="*/ 277 h 490"/>
                  <a:gd name="T16" fmla="*/ 65 w 133"/>
                  <a:gd name="T17" fmla="*/ 248 h 490"/>
                  <a:gd name="T18" fmla="*/ 75 w 133"/>
                  <a:gd name="T19" fmla="*/ 218 h 490"/>
                  <a:gd name="T20" fmla="*/ 86 w 133"/>
                  <a:gd name="T21" fmla="*/ 187 h 490"/>
                  <a:gd name="T22" fmla="*/ 96 w 133"/>
                  <a:gd name="T23" fmla="*/ 157 h 490"/>
                  <a:gd name="T24" fmla="*/ 106 w 133"/>
                  <a:gd name="T25" fmla="*/ 126 h 490"/>
                  <a:gd name="T26" fmla="*/ 114 w 133"/>
                  <a:gd name="T27" fmla="*/ 95 h 490"/>
                  <a:gd name="T28" fmla="*/ 122 w 133"/>
                  <a:gd name="T29" fmla="*/ 64 h 490"/>
                  <a:gd name="T30" fmla="*/ 128 w 133"/>
                  <a:gd name="T31" fmla="*/ 32 h 490"/>
                  <a:gd name="T32" fmla="*/ 133 w 133"/>
                  <a:gd name="T33" fmla="*/ 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90">
                    <a:moveTo>
                      <a:pt x="0" y="490"/>
                    </a:moveTo>
                    <a:lnTo>
                      <a:pt x="3" y="459"/>
                    </a:lnTo>
                    <a:lnTo>
                      <a:pt x="10" y="428"/>
                    </a:lnTo>
                    <a:lnTo>
                      <a:pt x="17" y="398"/>
                    </a:lnTo>
                    <a:lnTo>
                      <a:pt x="25" y="368"/>
                    </a:lnTo>
                    <a:lnTo>
                      <a:pt x="34" y="337"/>
                    </a:lnTo>
                    <a:lnTo>
                      <a:pt x="44" y="307"/>
                    </a:lnTo>
                    <a:lnTo>
                      <a:pt x="54" y="277"/>
                    </a:lnTo>
                    <a:lnTo>
                      <a:pt x="65" y="248"/>
                    </a:lnTo>
                    <a:lnTo>
                      <a:pt x="75" y="218"/>
                    </a:lnTo>
                    <a:lnTo>
                      <a:pt x="86" y="187"/>
                    </a:lnTo>
                    <a:lnTo>
                      <a:pt x="96" y="157"/>
                    </a:lnTo>
                    <a:lnTo>
                      <a:pt x="106" y="126"/>
                    </a:lnTo>
                    <a:lnTo>
                      <a:pt x="114" y="95"/>
                    </a:lnTo>
                    <a:lnTo>
                      <a:pt x="122" y="64"/>
                    </a:lnTo>
                    <a:lnTo>
                      <a:pt x="128" y="32"/>
                    </a:lnTo>
                    <a:lnTo>
                      <a:pt x="1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3" name="Freeform 1195"/>
              <p:cNvSpPr>
                <a:spLocks/>
              </p:cNvSpPr>
              <p:nvPr/>
            </p:nvSpPr>
            <p:spPr bwMode="auto">
              <a:xfrm>
                <a:off x="3130" y="2674"/>
                <a:ext cx="14" cy="105"/>
              </a:xfrm>
              <a:custGeom>
                <a:avLst/>
                <a:gdLst>
                  <a:gd name="T0" fmla="*/ 0 w 113"/>
                  <a:gd name="T1" fmla="*/ 842 h 842"/>
                  <a:gd name="T2" fmla="*/ 11 w 113"/>
                  <a:gd name="T3" fmla="*/ 791 h 842"/>
                  <a:gd name="T4" fmla="*/ 19 w 113"/>
                  <a:gd name="T5" fmla="*/ 738 h 842"/>
                  <a:gd name="T6" fmla="*/ 23 w 113"/>
                  <a:gd name="T7" fmla="*/ 685 h 842"/>
                  <a:gd name="T8" fmla="*/ 26 w 113"/>
                  <a:gd name="T9" fmla="*/ 631 h 842"/>
                  <a:gd name="T10" fmla="*/ 27 w 113"/>
                  <a:gd name="T11" fmla="*/ 576 h 842"/>
                  <a:gd name="T12" fmla="*/ 27 w 113"/>
                  <a:gd name="T13" fmla="*/ 521 h 842"/>
                  <a:gd name="T14" fmla="*/ 27 w 113"/>
                  <a:gd name="T15" fmla="*/ 466 h 842"/>
                  <a:gd name="T16" fmla="*/ 27 w 113"/>
                  <a:gd name="T17" fmla="*/ 411 h 842"/>
                  <a:gd name="T18" fmla="*/ 28 w 113"/>
                  <a:gd name="T19" fmla="*/ 356 h 842"/>
                  <a:gd name="T20" fmla="*/ 30 w 113"/>
                  <a:gd name="T21" fmla="*/ 302 h 842"/>
                  <a:gd name="T22" fmla="*/ 35 w 113"/>
                  <a:gd name="T23" fmla="*/ 248 h 842"/>
                  <a:gd name="T24" fmla="*/ 43 w 113"/>
                  <a:gd name="T25" fmla="*/ 196 h 842"/>
                  <a:gd name="T26" fmla="*/ 53 w 113"/>
                  <a:gd name="T27" fmla="*/ 145 h 842"/>
                  <a:gd name="T28" fmla="*/ 68 w 113"/>
                  <a:gd name="T29" fmla="*/ 94 h 842"/>
                  <a:gd name="T30" fmla="*/ 88 w 113"/>
                  <a:gd name="T31" fmla="*/ 46 h 842"/>
                  <a:gd name="T32" fmla="*/ 113 w 113"/>
                  <a:gd name="T33" fmla="*/ 0 h 8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42">
                    <a:moveTo>
                      <a:pt x="0" y="842"/>
                    </a:moveTo>
                    <a:lnTo>
                      <a:pt x="11" y="791"/>
                    </a:lnTo>
                    <a:lnTo>
                      <a:pt x="19" y="738"/>
                    </a:lnTo>
                    <a:lnTo>
                      <a:pt x="23" y="685"/>
                    </a:lnTo>
                    <a:lnTo>
                      <a:pt x="26" y="631"/>
                    </a:lnTo>
                    <a:lnTo>
                      <a:pt x="27" y="576"/>
                    </a:lnTo>
                    <a:lnTo>
                      <a:pt x="27" y="521"/>
                    </a:lnTo>
                    <a:lnTo>
                      <a:pt x="27" y="466"/>
                    </a:lnTo>
                    <a:lnTo>
                      <a:pt x="27" y="411"/>
                    </a:lnTo>
                    <a:lnTo>
                      <a:pt x="28" y="356"/>
                    </a:lnTo>
                    <a:lnTo>
                      <a:pt x="30" y="302"/>
                    </a:lnTo>
                    <a:lnTo>
                      <a:pt x="35" y="248"/>
                    </a:lnTo>
                    <a:lnTo>
                      <a:pt x="43" y="196"/>
                    </a:lnTo>
                    <a:lnTo>
                      <a:pt x="53" y="145"/>
                    </a:lnTo>
                    <a:lnTo>
                      <a:pt x="68" y="94"/>
                    </a:lnTo>
                    <a:lnTo>
                      <a:pt x="88" y="46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4" name="Freeform 1196"/>
              <p:cNvSpPr>
                <a:spLocks/>
              </p:cNvSpPr>
              <p:nvPr/>
            </p:nvSpPr>
            <p:spPr bwMode="auto">
              <a:xfrm>
                <a:off x="3144" y="2651"/>
                <a:ext cx="23" cy="23"/>
              </a:xfrm>
              <a:custGeom>
                <a:avLst/>
                <a:gdLst>
                  <a:gd name="T0" fmla="*/ 0 w 180"/>
                  <a:gd name="T1" fmla="*/ 180 h 180"/>
                  <a:gd name="T2" fmla="*/ 8 w 180"/>
                  <a:gd name="T3" fmla="*/ 166 h 180"/>
                  <a:gd name="T4" fmla="*/ 17 w 180"/>
                  <a:gd name="T5" fmla="*/ 153 h 180"/>
                  <a:gd name="T6" fmla="*/ 27 w 180"/>
                  <a:gd name="T7" fmla="*/ 140 h 180"/>
                  <a:gd name="T8" fmla="*/ 37 w 180"/>
                  <a:gd name="T9" fmla="*/ 127 h 180"/>
                  <a:gd name="T10" fmla="*/ 47 w 180"/>
                  <a:gd name="T11" fmla="*/ 114 h 180"/>
                  <a:gd name="T12" fmla="*/ 57 w 180"/>
                  <a:gd name="T13" fmla="*/ 101 h 180"/>
                  <a:gd name="T14" fmla="*/ 67 w 180"/>
                  <a:gd name="T15" fmla="*/ 88 h 180"/>
                  <a:gd name="T16" fmla="*/ 78 w 180"/>
                  <a:gd name="T17" fmla="*/ 75 h 180"/>
                  <a:gd name="T18" fmla="*/ 89 w 180"/>
                  <a:gd name="T19" fmla="*/ 63 h 180"/>
                  <a:gd name="T20" fmla="*/ 100 w 180"/>
                  <a:gd name="T21" fmla="*/ 52 h 180"/>
                  <a:gd name="T22" fmla="*/ 112 w 180"/>
                  <a:gd name="T23" fmla="*/ 41 h 180"/>
                  <a:gd name="T24" fmla="*/ 125 w 180"/>
                  <a:gd name="T25" fmla="*/ 31 h 180"/>
                  <a:gd name="T26" fmla="*/ 137 w 180"/>
                  <a:gd name="T27" fmla="*/ 22 h 180"/>
                  <a:gd name="T28" fmla="*/ 151 w 180"/>
                  <a:gd name="T29" fmla="*/ 12 h 180"/>
                  <a:gd name="T30" fmla="*/ 165 w 180"/>
                  <a:gd name="T31" fmla="*/ 5 h 180"/>
                  <a:gd name="T32" fmla="*/ 180 w 180"/>
                  <a:gd name="T33" fmla="*/ 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180">
                    <a:moveTo>
                      <a:pt x="0" y="180"/>
                    </a:moveTo>
                    <a:lnTo>
                      <a:pt x="8" y="166"/>
                    </a:lnTo>
                    <a:lnTo>
                      <a:pt x="17" y="153"/>
                    </a:lnTo>
                    <a:lnTo>
                      <a:pt x="27" y="140"/>
                    </a:lnTo>
                    <a:lnTo>
                      <a:pt x="37" y="127"/>
                    </a:lnTo>
                    <a:lnTo>
                      <a:pt x="47" y="114"/>
                    </a:lnTo>
                    <a:lnTo>
                      <a:pt x="57" y="101"/>
                    </a:lnTo>
                    <a:lnTo>
                      <a:pt x="67" y="88"/>
                    </a:lnTo>
                    <a:lnTo>
                      <a:pt x="78" y="75"/>
                    </a:lnTo>
                    <a:lnTo>
                      <a:pt x="89" y="63"/>
                    </a:lnTo>
                    <a:lnTo>
                      <a:pt x="100" y="52"/>
                    </a:lnTo>
                    <a:lnTo>
                      <a:pt x="112" y="41"/>
                    </a:lnTo>
                    <a:lnTo>
                      <a:pt x="125" y="31"/>
                    </a:lnTo>
                    <a:lnTo>
                      <a:pt x="137" y="22"/>
                    </a:lnTo>
                    <a:lnTo>
                      <a:pt x="151" y="12"/>
                    </a:lnTo>
                    <a:lnTo>
                      <a:pt x="165" y="5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5" name="Freeform 1197"/>
              <p:cNvSpPr>
                <a:spLocks/>
              </p:cNvSpPr>
              <p:nvPr/>
            </p:nvSpPr>
            <p:spPr bwMode="auto">
              <a:xfrm>
                <a:off x="3167" y="2651"/>
                <a:ext cx="14" cy="44"/>
              </a:xfrm>
              <a:custGeom>
                <a:avLst/>
                <a:gdLst>
                  <a:gd name="T0" fmla="*/ 0 w 113"/>
                  <a:gd name="T1" fmla="*/ 0 h 346"/>
                  <a:gd name="T2" fmla="*/ 21 w 113"/>
                  <a:gd name="T3" fmla="*/ 15 h 346"/>
                  <a:gd name="T4" fmla="*/ 37 w 113"/>
                  <a:gd name="T5" fmla="*/ 33 h 346"/>
                  <a:gd name="T6" fmla="*/ 50 w 113"/>
                  <a:gd name="T7" fmla="*/ 51 h 346"/>
                  <a:gd name="T8" fmla="*/ 58 w 113"/>
                  <a:gd name="T9" fmla="*/ 71 h 346"/>
                  <a:gd name="T10" fmla="*/ 64 w 113"/>
                  <a:gd name="T11" fmla="*/ 93 h 346"/>
                  <a:gd name="T12" fmla="*/ 68 w 113"/>
                  <a:gd name="T13" fmla="*/ 115 h 346"/>
                  <a:gd name="T14" fmla="*/ 70 w 113"/>
                  <a:gd name="T15" fmla="*/ 138 h 346"/>
                  <a:gd name="T16" fmla="*/ 71 w 113"/>
                  <a:gd name="T17" fmla="*/ 162 h 346"/>
                  <a:gd name="T18" fmla="*/ 71 w 113"/>
                  <a:gd name="T19" fmla="*/ 187 h 346"/>
                  <a:gd name="T20" fmla="*/ 71 w 113"/>
                  <a:gd name="T21" fmla="*/ 211 h 346"/>
                  <a:gd name="T22" fmla="*/ 73 w 113"/>
                  <a:gd name="T23" fmla="*/ 235 h 346"/>
                  <a:gd name="T24" fmla="*/ 75 w 113"/>
                  <a:gd name="T25" fmla="*/ 258 h 346"/>
                  <a:gd name="T26" fmla="*/ 80 w 113"/>
                  <a:gd name="T27" fmla="*/ 281 h 346"/>
                  <a:gd name="T28" fmla="*/ 87 w 113"/>
                  <a:gd name="T29" fmla="*/ 304 h 346"/>
                  <a:gd name="T30" fmla="*/ 97 w 113"/>
                  <a:gd name="T31" fmla="*/ 326 h 346"/>
                  <a:gd name="T32" fmla="*/ 113 w 113"/>
                  <a:gd name="T33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46">
                    <a:moveTo>
                      <a:pt x="0" y="0"/>
                    </a:moveTo>
                    <a:lnTo>
                      <a:pt x="21" y="15"/>
                    </a:lnTo>
                    <a:lnTo>
                      <a:pt x="37" y="33"/>
                    </a:lnTo>
                    <a:lnTo>
                      <a:pt x="50" y="51"/>
                    </a:lnTo>
                    <a:lnTo>
                      <a:pt x="58" y="71"/>
                    </a:lnTo>
                    <a:lnTo>
                      <a:pt x="64" y="93"/>
                    </a:lnTo>
                    <a:lnTo>
                      <a:pt x="68" y="115"/>
                    </a:lnTo>
                    <a:lnTo>
                      <a:pt x="70" y="138"/>
                    </a:lnTo>
                    <a:lnTo>
                      <a:pt x="71" y="162"/>
                    </a:lnTo>
                    <a:lnTo>
                      <a:pt x="71" y="187"/>
                    </a:lnTo>
                    <a:lnTo>
                      <a:pt x="71" y="211"/>
                    </a:lnTo>
                    <a:lnTo>
                      <a:pt x="73" y="235"/>
                    </a:lnTo>
                    <a:lnTo>
                      <a:pt x="75" y="258"/>
                    </a:lnTo>
                    <a:lnTo>
                      <a:pt x="80" y="281"/>
                    </a:lnTo>
                    <a:lnTo>
                      <a:pt x="87" y="304"/>
                    </a:lnTo>
                    <a:lnTo>
                      <a:pt x="97" y="326"/>
                    </a:lnTo>
                    <a:lnTo>
                      <a:pt x="113" y="3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6" name="Freeform 1198"/>
              <p:cNvSpPr>
                <a:spLocks/>
              </p:cNvSpPr>
              <p:nvPr/>
            </p:nvSpPr>
            <p:spPr bwMode="auto">
              <a:xfrm>
                <a:off x="3171" y="2695"/>
                <a:ext cx="10" cy="34"/>
              </a:xfrm>
              <a:custGeom>
                <a:avLst/>
                <a:gdLst>
                  <a:gd name="T0" fmla="*/ 81 w 81"/>
                  <a:gd name="T1" fmla="*/ 0 h 279"/>
                  <a:gd name="T2" fmla="*/ 69 w 81"/>
                  <a:gd name="T3" fmla="*/ 15 h 279"/>
                  <a:gd name="T4" fmla="*/ 60 w 81"/>
                  <a:gd name="T5" fmla="*/ 31 h 279"/>
                  <a:gd name="T6" fmla="*/ 51 w 81"/>
                  <a:gd name="T7" fmla="*/ 47 h 279"/>
                  <a:gd name="T8" fmla="*/ 43 w 81"/>
                  <a:gd name="T9" fmla="*/ 63 h 279"/>
                  <a:gd name="T10" fmla="*/ 36 w 81"/>
                  <a:gd name="T11" fmla="*/ 80 h 279"/>
                  <a:gd name="T12" fmla="*/ 29 w 81"/>
                  <a:gd name="T13" fmla="*/ 97 h 279"/>
                  <a:gd name="T14" fmla="*/ 23 w 81"/>
                  <a:gd name="T15" fmla="*/ 115 h 279"/>
                  <a:gd name="T16" fmla="*/ 18 w 81"/>
                  <a:gd name="T17" fmla="*/ 133 h 279"/>
                  <a:gd name="T18" fmla="*/ 13 w 81"/>
                  <a:gd name="T19" fmla="*/ 151 h 279"/>
                  <a:gd name="T20" fmla="*/ 9 w 81"/>
                  <a:gd name="T21" fmla="*/ 169 h 279"/>
                  <a:gd name="T22" fmla="*/ 6 w 81"/>
                  <a:gd name="T23" fmla="*/ 187 h 279"/>
                  <a:gd name="T24" fmla="*/ 4 w 81"/>
                  <a:gd name="T25" fmla="*/ 205 h 279"/>
                  <a:gd name="T26" fmla="*/ 2 w 81"/>
                  <a:gd name="T27" fmla="*/ 223 h 279"/>
                  <a:gd name="T28" fmla="*/ 1 w 81"/>
                  <a:gd name="T29" fmla="*/ 241 h 279"/>
                  <a:gd name="T30" fmla="*/ 0 w 81"/>
                  <a:gd name="T31" fmla="*/ 259 h 279"/>
                  <a:gd name="T32" fmla="*/ 1 w 81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279">
                    <a:moveTo>
                      <a:pt x="81" y="0"/>
                    </a:moveTo>
                    <a:lnTo>
                      <a:pt x="69" y="15"/>
                    </a:lnTo>
                    <a:lnTo>
                      <a:pt x="60" y="31"/>
                    </a:lnTo>
                    <a:lnTo>
                      <a:pt x="51" y="47"/>
                    </a:lnTo>
                    <a:lnTo>
                      <a:pt x="43" y="63"/>
                    </a:lnTo>
                    <a:lnTo>
                      <a:pt x="36" y="80"/>
                    </a:lnTo>
                    <a:lnTo>
                      <a:pt x="29" y="97"/>
                    </a:lnTo>
                    <a:lnTo>
                      <a:pt x="23" y="115"/>
                    </a:lnTo>
                    <a:lnTo>
                      <a:pt x="18" y="133"/>
                    </a:lnTo>
                    <a:lnTo>
                      <a:pt x="13" y="151"/>
                    </a:lnTo>
                    <a:lnTo>
                      <a:pt x="9" y="169"/>
                    </a:lnTo>
                    <a:lnTo>
                      <a:pt x="6" y="187"/>
                    </a:lnTo>
                    <a:lnTo>
                      <a:pt x="4" y="205"/>
                    </a:lnTo>
                    <a:lnTo>
                      <a:pt x="2" y="223"/>
                    </a:lnTo>
                    <a:lnTo>
                      <a:pt x="1" y="241"/>
                    </a:lnTo>
                    <a:lnTo>
                      <a:pt x="0" y="259"/>
                    </a:lnTo>
                    <a:lnTo>
                      <a:pt x="1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7" name="Freeform 1199"/>
              <p:cNvSpPr>
                <a:spLocks/>
              </p:cNvSpPr>
              <p:nvPr/>
            </p:nvSpPr>
            <p:spPr bwMode="auto">
              <a:xfrm>
                <a:off x="3161" y="2598"/>
                <a:ext cx="15" cy="19"/>
              </a:xfrm>
              <a:custGeom>
                <a:avLst/>
                <a:gdLst>
                  <a:gd name="T0" fmla="*/ 7 w 120"/>
                  <a:gd name="T1" fmla="*/ 159 h 159"/>
                  <a:gd name="T2" fmla="*/ 5 w 120"/>
                  <a:gd name="T3" fmla="*/ 149 h 159"/>
                  <a:gd name="T4" fmla="*/ 4 w 120"/>
                  <a:gd name="T5" fmla="*/ 138 h 159"/>
                  <a:gd name="T6" fmla="*/ 2 w 120"/>
                  <a:gd name="T7" fmla="*/ 129 h 159"/>
                  <a:gd name="T8" fmla="*/ 1 w 120"/>
                  <a:gd name="T9" fmla="*/ 119 h 159"/>
                  <a:gd name="T10" fmla="*/ 1 w 120"/>
                  <a:gd name="T11" fmla="*/ 110 h 159"/>
                  <a:gd name="T12" fmla="*/ 0 w 120"/>
                  <a:gd name="T13" fmla="*/ 101 h 159"/>
                  <a:gd name="T14" fmla="*/ 0 w 120"/>
                  <a:gd name="T15" fmla="*/ 91 h 159"/>
                  <a:gd name="T16" fmla="*/ 0 w 120"/>
                  <a:gd name="T17" fmla="*/ 82 h 159"/>
                  <a:gd name="T18" fmla="*/ 0 w 120"/>
                  <a:gd name="T19" fmla="*/ 73 h 159"/>
                  <a:gd name="T20" fmla="*/ 0 w 120"/>
                  <a:gd name="T21" fmla="*/ 64 h 159"/>
                  <a:gd name="T22" fmla="*/ 1 w 120"/>
                  <a:gd name="T23" fmla="*/ 56 h 159"/>
                  <a:gd name="T24" fmla="*/ 1 w 120"/>
                  <a:gd name="T25" fmla="*/ 47 h 159"/>
                  <a:gd name="T26" fmla="*/ 2 w 120"/>
                  <a:gd name="T27" fmla="*/ 38 h 159"/>
                  <a:gd name="T28" fmla="*/ 4 w 120"/>
                  <a:gd name="T29" fmla="*/ 30 h 159"/>
                  <a:gd name="T30" fmla="*/ 5 w 120"/>
                  <a:gd name="T31" fmla="*/ 21 h 159"/>
                  <a:gd name="T32" fmla="*/ 7 w 120"/>
                  <a:gd name="T33" fmla="*/ 13 h 159"/>
                  <a:gd name="T34" fmla="*/ 7 w 120"/>
                  <a:gd name="T35" fmla="*/ 14 h 159"/>
                  <a:gd name="T36" fmla="*/ 120 w 120"/>
                  <a:gd name="T37" fmla="*/ 1 h 159"/>
                  <a:gd name="T38" fmla="*/ 120 w 120"/>
                  <a:gd name="T39" fmla="*/ 0 h 159"/>
                  <a:gd name="T40" fmla="*/ 113 w 120"/>
                  <a:gd name="T41" fmla="*/ 10 h 159"/>
                  <a:gd name="T42" fmla="*/ 107 w 120"/>
                  <a:gd name="T43" fmla="*/ 21 h 159"/>
                  <a:gd name="T44" fmla="*/ 101 w 120"/>
                  <a:gd name="T45" fmla="*/ 32 h 159"/>
                  <a:gd name="T46" fmla="*/ 95 w 120"/>
                  <a:gd name="T47" fmla="*/ 42 h 159"/>
                  <a:gd name="T48" fmla="*/ 89 w 120"/>
                  <a:gd name="T49" fmla="*/ 52 h 159"/>
                  <a:gd name="T50" fmla="*/ 83 w 120"/>
                  <a:gd name="T51" fmla="*/ 62 h 159"/>
                  <a:gd name="T52" fmla="*/ 77 w 120"/>
                  <a:gd name="T53" fmla="*/ 71 h 159"/>
                  <a:gd name="T54" fmla="*/ 71 w 120"/>
                  <a:gd name="T55" fmla="*/ 81 h 159"/>
                  <a:gd name="T56" fmla="*/ 64 w 120"/>
                  <a:gd name="T57" fmla="*/ 91 h 159"/>
                  <a:gd name="T58" fmla="*/ 57 w 120"/>
                  <a:gd name="T59" fmla="*/ 100 h 159"/>
                  <a:gd name="T60" fmla="*/ 50 w 120"/>
                  <a:gd name="T61" fmla="*/ 110 h 159"/>
                  <a:gd name="T62" fmla="*/ 43 w 120"/>
                  <a:gd name="T63" fmla="*/ 119 h 159"/>
                  <a:gd name="T64" fmla="*/ 35 w 120"/>
                  <a:gd name="T65" fmla="*/ 129 h 159"/>
                  <a:gd name="T66" fmla="*/ 26 w 120"/>
                  <a:gd name="T67" fmla="*/ 138 h 159"/>
                  <a:gd name="T68" fmla="*/ 16 w 120"/>
                  <a:gd name="T69" fmla="*/ 149 h 159"/>
                  <a:gd name="T70" fmla="*/ 7 w 120"/>
                  <a:gd name="T71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0" h="159">
                    <a:moveTo>
                      <a:pt x="7" y="159"/>
                    </a:moveTo>
                    <a:lnTo>
                      <a:pt x="5" y="149"/>
                    </a:lnTo>
                    <a:lnTo>
                      <a:pt x="4" y="138"/>
                    </a:lnTo>
                    <a:lnTo>
                      <a:pt x="2" y="129"/>
                    </a:lnTo>
                    <a:lnTo>
                      <a:pt x="1" y="119"/>
                    </a:lnTo>
                    <a:lnTo>
                      <a:pt x="1" y="110"/>
                    </a:lnTo>
                    <a:lnTo>
                      <a:pt x="0" y="101"/>
                    </a:lnTo>
                    <a:lnTo>
                      <a:pt x="0" y="91"/>
                    </a:lnTo>
                    <a:lnTo>
                      <a:pt x="0" y="82"/>
                    </a:lnTo>
                    <a:lnTo>
                      <a:pt x="0" y="73"/>
                    </a:lnTo>
                    <a:lnTo>
                      <a:pt x="0" y="64"/>
                    </a:lnTo>
                    <a:lnTo>
                      <a:pt x="1" y="56"/>
                    </a:lnTo>
                    <a:lnTo>
                      <a:pt x="1" y="47"/>
                    </a:lnTo>
                    <a:lnTo>
                      <a:pt x="2" y="38"/>
                    </a:lnTo>
                    <a:lnTo>
                      <a:pt x="4" y="30"/>
                    </a:lnTo>
                    <a:lnTo>
                      <a:pt x="5" y="21"/>
                    </a:lnTo>
                    <a:lnTo>
                      <a:pt x="7" y="13"/>
                    </a:lnTo>
                    <a:lnTo>
                      <a:pt x="7" y="14"/>
                    </a:lnTo>
                    <a:lnTo>
                      <a:pt x="120" y="1"/>
                    </a:lnTo>
                    <a:lnTo>
                      <a:pt x="120" y="0"/>
                    </a:lnTo>
                    <a:lnTo>
                      <a:pt x="113" y="10"/>
                    </a:lnTo>
                    <a:lnTo>
                      <a:pt x="107" y="21"/>
                    </a:lnTo>
                    <a:lnTo>
                      <a:pt x="101" y="32"/>
                    </a:lnTo>
                    <a:lnTo>
                      <a:pt x="95" y="42"/>
                    </a:lnTo>
                    <a:lnTo>
                      <a:pt x="89" y="52"/>
                    </a:lnTo>
                    <a:lnTo>
                      <a:pt x="83" y="62"/>
                    </a:lnTo>
                    <a:lnTo>
                      <a:pt x="77" y="71"/>
                    </a:lnTo>
                    <a:lnTo>
                      <a:pt x="71" y="81"/>
                    </a:lnTo>
                    <a:lnTo>
                      <a:pt x="64" y="91"/>
                    </a:lnTo>
                    <a:lnTo>
                      <a:pt x="57" y="100"/>
                    </a:lnTo>
                    <a:lnTo>
                      <a:pt x="50" y="110"/>
                    </a:lnTo>
                    <a:lnTo>
                      <a:pt x="43" y="119"/>
                    </a:lnTo>
                    <a:lnTo>
                      <a:pt x="35" y="129"/>
                    </a:lnTo>
                    <a:lnTo>
                      <a:pt x="26" y="138"/>
                    </a:lnTo>
                    <a:lnTo>
                      <a:pt x="16" y="149"/>
                    </a:lnTo>
                    <a:lnTo>
                      <a:pt x="7" y="159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8" name="Freeform 1200"/>
              <p:cNvSpPr>
                <a:spLocks/>
              </p:cNvSpPr>
              <p:nvPr/>
            </p:nvSpPr>
            <p:spPr bwMode="auto">
              <a:xfrm>
                <a:off x="3161" y="2599"/>
                <a:ext cx="1" cy="18"/>
              </a:xfrm>
              <a:custGeom>
                <a:avLst/>
                <a:gdLst>
                  <a:gd name="T0" fmla="*/ 7 w 7"/>
                  <a:gd name="T1" fmla="*/ 146 h 146"/>
                  <a:gd name="T2" fmla="*/ 5 w 7"/>
                  <a:gd name="T3" fmla="*/ 136 h 146"/>
                  <a:gd name="T4" fmla="*/ 4 w 7"/>
                  <a:gd name="T5" fmla="*/ 125 h 146"/>
                  <a:gd name="T6" fmla="*/ 2 w 7"/>
                  <a:gd name="T7" fmla="*/ 116 h 146"/>
                  <a:gd name="T8" fmla="*/ 1 w 7"/>
                  <a:gd name="T9" fmla="*/ 106 h 146"/>
                  <a:gd name="T10" fmla="*/ 1 w 7"/>
                  <a:gd name="T11" fmla="*/ 97 h 146"/>
                  <a:gd name="T12" fmla="*/ 0 w 7"/>
                  <a:gd name="T13" fmla="*/ 88 h 146"/>
                  <a:gd name="T14" fmla="*/ 0 w 7"/>
                  <a:gd name="T15" fmla="*/ 78 h 146"/>
                  <a:gd name="T16" fmla="*/ 0 w 7"/>
                  <a:gd name="T17" fmla="*/ 69 h 146"/>
                  <a:gd name="T18" fmla="*/ 0 w 7"/>
                  <a:gd name="T19" fmla="*/ 60 h 146"/>
                  <a:gd name="T20" fmla="*/ 0 w 7"/>
                  <a:gd name="T21" fmla="*/ 51 h 146"/>
                  <a:gd name="T22" fmla="*/ 1 w 7"/>
                  <a:gd name="T23" fmla="*/ 43 h 146"/>
                  <a:gd name="T24" fmla="*/ 1 w 7"/>
                  <a:gd name="T25" fmla="*/ 34 h 146"/>
                  <a:gd name="T26" fmla="*/ 2 w 7"/>
                  <a:gd name="T27" fmla="*/ 25 h 146"/>
                  <a:gd name="T28" fmla="*/ 4 w 7"/>
                  <a:gd name="T29" fmla="*/ 17 h 146"/>
                  <a:gd name="T30" fmla="*/ 5 w 7"/>
                  <a:gd name="T31" fmla="*/ 8 h 146"/>
                  <a:gd name="T32" fmla="*/ 7 w 7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46">
                    <a:moveTo>
                      <a:pt x="7" y="146"/>
                    </a:moveTo>
                    <a:lnTo>
                      <a:pt x="5" y="136"/>
                    </a:lnTo>
                    <a:lnTo>
                      <a:pt x="4" y="125"/>
                    </a:lnTo>
                    <a:lnTo>
                      <a:pt x="2" y="116"/>
                    </a:lnTo>
                    <a:lnTo>
                      <a:pt x="1" y="106"/>
                    </a:lnTo>
                    <a:lnTo>
                      <a:pt x="1" y="97"/>
                    </a:lnTo>
                    <a:lnTo>
                      <a:pt x="0" y="88"/>
                    </a:lnTo>
                    <a:lnTo>
                      <a:pt x="0" y="78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0" y="51"/>
                    </a:lnTo>
                    <a:lnTo>
                      <a:pt x="1" y="43"/>
                    </a:lnTo>
                    <a:lnTo>
                      <a:pt x="1" y="34"/>
                    </a:lnTo>
                    <a:lnTo>
                      <a:pt x="2" y="25"/>
                    </a:lnTo>
                    <a:lnTo>
                      <a:pt x="4" y="17"/>
                    </a:lnTo>
                    <a:lnTo>
                      <a:pt x="5" y="8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29" name="Line 1201"/>
              <p:cNvSpPr>
                <a:spLocks noChangeShapeType="1"/>
              </p:cNvSpPr>
              <p:nvPr/>
            </p:nvSpPr>
            <p:spPr bwMode="auto">
              <a:xfrm flipV="1">
                <a:off x="3162" y="2598"/>
                <a:ext cx="1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0" name="Freeform 1202"/>
              <p:cNvSpPr>
                <a:spLocks/>
              </p:cNvSpPr>
              <p:nvPr/>
            </p:nvSpPr>
            <p:spPr bwMode="auto">
              <a:xfrm>
                <a:off x="3162" y="2598"/>
                <a:ext cx="14" cy="19"/>
              </a:xfrm>
              <a:custGeom>
                <a:avLst/>
                <a:gdLst>
                  <a:gd name="T0" fmla="*/ 113 w 113"/>
                  <a:gd name="T1" fmla="*/ 0 h 159"/>
                  <a:gd name="T2" fmla="*/ 106 w 113"/>
                  <a:gd name="T3" fmla="*/ 10 h 159"/>
                  <a:gd name="T4" fmla="*/ 100 w 113"/>
                  <a:gd name="T5" fmla="*/ 21 h 159"/>
                  <a:gd name="T6" fmla="*/ 94 w 113"/>
                  <a:gd name="T7" fmla="*/ 32 h 159"/>
                  <a:gd name="T8" fmla="*/ 88 w 113"/>
                  <a:gd name="T9" fmla="*/ 42 h 159"/>
                  <a:gd name="T10" fmla="*/ 82 w 113"/>
                  <a:gd name="T11" fmla="*/ 52 h 159"/>
                  <a:gd name="T12" fmla="*/ 76 w 113"/>
                  <a:gd name="T13" fmla="*/ 62 h 159"/>
                  <a:gd name="T14" fmla="*/ 70 w 113"/>
                  <a:gd name="T15" fmla="*/ 71 h 159"/>
                  <a:gd name="T16" fmla="*/ 64 w 113"/>
                  <a:gd name="T17" fmla="*/ 81 h 159"/>
                  <a:gd name="T18" fmla="*/ 57 w 113"/>
                  <a:gd name="T19" fmla="*/ 91 h 159"/>
                  <a:gd name="T20" fmla="*/ 50 w 113"/>
                  <a:gd name="T21" fmla="*/ 100 h 159"/>
                  <a:gd name="T22" fmla="*/ 43 w 113"/>
                  <a:gd name="T23" fmla="*/ 110 h 159"/>
                  <a:gd name="T24" fmla="*/ 36 w 113"/>
                  <a:gd name="T25" fmla="*/ 119 h 159"/>
                  <a:gd name="T26" fmla="*/ 28 w 113"/>
                  <a:gd name="T27" fmla="*/ 129 h 159"/>
                  <a:gd name="T28" fmla="*/ 19 w 113"/>
                  <a:gd name="T29" fmla="*/ 138 h 159"/>
                  <a:gd name="T30" fmla="*/ 9 w 113"/>
                  <a:gd name="T31" fmla="*/ 149 h 159"/>
                  <a:gd name="T32" fmla="*/ 0 w 113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9">
                    <a:moveTo>
                      <a:pt x="113" y="0"/>
                    </a:moveTo>
                    <a:lnTo>
                      <a:pt x="106" y="10"/>
                    </a:lnTo>
                    <a:lnTo>
                      <a:pt x="100" y="21"/>
                    </a:lnTo>
                    <a:lnTo>
                      <a:pt x="94" y="32"/>
                    </a:lnTo>
                    <a:lnTo>
                      <a:pt x="88" y="42"/>
                    </a:lnTo>
                    <a:lnTo>
                      <a:pt x="82" y="52"/>
                    </a:lnTo>
                    <a:lnTo>
                      <a:pt x="76" y="62"/>
                    </a:lnTo>
                    <a:lnTo>
                      <a:pt x="70" y="71"/>
                    </a:lnTo>
                    <a:lnTo>
                      <a:pt x="64" y="81"/>
                    </a:lnTo>
                    <a:lnTo>
                      <a:pt x="57" y="91"/>
                    </a:lnTo>
                    <a:lnTo>
                      <a:pt x="50" y="100"/>
                    </a:lnTo>
                    <a:lnTo>
                      <a:pt x="43" y="110"/>
                    </a:lnTo>
                    <a:lnTo>
                      <a:pt x="36" y="119"/>
                    </a:lnTo>
                    <a:lnTo>
                      <a:pt x="28" y="129"/>
                    </a:lnTo>
                    <a:lnTo>
                      <a:pt x="19" y="138"/>
                    </a:lnTo>
                    <a:lnTo>
                      <a:pt x="9" y="149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1" name="Freeform 1203"/>
              <p:cNvSpPr>
                <a:spLocks/>
              </p:cNvSpPr>
              <p:nvPr/>
            </p:nvSpPr>
            <p:spPr bwMode="auto">
              <a:xfrm>
                <a:off x="2938" y="3586"/>
                <a:ext cx="230" cy="79"/>
              </a:xfrm>
              <a:custGeom>
                <a:avLst/>
                <a:gdLst>
                  <a:gd name="T0" fmla="*/ 1689 w 1839"/>
                  <a:gd name="T1" fmla="*/ 341 h 628"/>
                  <a:gd name="T2" fmla="*/ 1594 w 1839"/>
                  <a:gd name="T3" fmla="*/ 352 h 628"/>
                  <a:gd name="T4" fmla="*/ 1496 w 1839"/>
                  <a:gd name="T5" fmla="*/ 361 h 628"/>
                  <a:gd name="T6" fmla="*/ 1399 w 1839"/>
                  <a:gd name="T7" fmla="*/ 374 h 628"/>
                  <a:gd name="T8" fmla="*/ 1309 w 1839"/>
                  <a:gd name="T9" fmla="*/ 402 h 628"/>
                  <a:gd name="T10" fmla="*/ 1199 w 1839"/>
                  <a:gd name="T11" fmla="*/ 463 h 628"/>
                  <a:gd name="T12" fmla="*/ 1020 w 1839"/>
                  <a:gd name="T13" fmla="*/ 535 h 628"/>
                  <a:gd name="T14" fmla="*/ 831 w 1839"/>
                  <a:gd name="T15" fmla="*/ 584 h 628"/>
                  <a:gd name="T16" fmla="*/ 636 w 1839"/>
                  <a:gd name="T17" fmla="*/ 614 h 628"/>
                  <a:gd name="T18" fmla="*/ 436 w 1839"/>
                  <a:gd name="T19" fmla="*/ 627 h 628"/>
                  <a:gd name="T20" fmla="*/ 240 w 1839"/>
                  <a:gd name="T21" fmla="*/ 626 h 628"/>
                  <a:gd name="T22" fmla="*/ 28 w 1839"/>
                  <a:gd name="T23" fmla="*/ 582 h 628"/>
                  <a:gd name="T24" fmla="*/ 5 w 1839"/>
                  <a:gd name="T25" fmla="*/ 511 h 628"/>
                  <a:gd name="T26" fmla="*/ 0 w 1839"/>
                  <a:gd name="T27" fmla="*/ 439 h 628"/>
                  <a:gd name="T28" fmla="*/ 10 w 1839"/>
                  <a:gd name="T29" fmla="*/ 368 h 628"/>
                  <a:gd name="T30" fmla="*/ 32 w 1839"/>
                  <a:gd name="T31" fmla="*/ 297 h 628"/>
                  <a:gd name="T32" fmla="*/ 61 w 1839"/>
                  <a:gd name="T33" fmla="*/ 228 h 628"/>
                  <a:gd name="T34" fmla="*/ 133 w 1839"/>
                  <a:gd name="T35" fmla="*/ 136 h 628"/>
                  <a:gd name="T36" fmla="*/ 221 w 1839"/>
                  <a:gd name="T37" fmla="*/ 68 h 628"/>
                  <a:gd name="T38" fmla="*/ 322 w 1839"/>
                  <a:gd name="T39" fmla="*/ 23 h 628"/>
                  <a:gd name="T40" fmla="*/ 431 w 1839"/>
                  <a:gd name="T41" fmla="*/ 2 h 628"/>
                  <a:gd name="T42" fmla="*/ 541 w 1839"/>
                  <a:gd name="T43" fmla="*/ 3 h 628"/>
                  <a:gd name="T44" fmla="*/ 653 w 1839"/>
                  <a:gd name="T45" fmla="*/ 21 h 628"/>
                  <a:gd name="T46" fmla="*/ 764 w 1839"/>
                  <a:gd name="T47" fmla="*/ 50 h 628"/>
                  <a:gd name="T48" fmla="*/ 870 w 1839"/>
                  <a:gd name="T49" fmla="*/ 95 h 628"/>
                  <a:gd name="T50" fmla="*/ 971 w 1839"/>
                  <a:gd name="T51" fmla="*/ 152 h 628"/>
                  <a:gd name="T52" fmla="*/ 1065 w 1839"/>
                  <a:gd name="T53" fmla="*/ 225 h 628"/>
                  <a:gd name="T54" fmla="*/ 1121 w 1839"/>
                  <a:gd name="T55" fmla="*/ 260 h 628"/>
                  <a:gd name="T56" fmla="*/ 1098 w 1839"/>
                  <a:gd name="T57" fmla="*/ 207 h 628"/>
                  <a:gd name="T58" fmla="*/ 1058 w 1839"/>
                  <a:gd name="T59" fmla="*/ 165 h 628"/>
                  <a:gd name="T60" fmla="*/ 1005 w 1839"/>
                  <a:gd name="T61" fmla="*/ 131 h 628"/>
                  <a:gd name="T62" fmla="*/ 949 w 1839"/>
                  <a:gd name="T63" fmla="*/ 102 h 628"/>
                  <a:gd name="T64" fmla="*/ 898 w 1839"/>
                  <a:gd name="T65" fmla="*/ 76 h 628"/>
                  <a:gd name="T66" fmla="*/ 983 w 1839"/>
                  <a:gd name="T67" fmla="*/ 80 h 628"/>
                  <a:gd name="T68" fmla="*/ 1063 w 1839"/>
                  <a:gd name="T69" fmla="*/ 55 h 628"/>
                  <a:gd name="T70" fmla="*/ 1140 w 1839"/>
                  <a:gd name="T71" fmla="*/ 22 h 628"/>
                  <a:gd name="T72" fmla="*/ 1219 w 1839"/>
                  <a:gd name="T73" fmla="*/ 2 h 628"/>
                  <a:gd name="T74" fmla="*/ 1304 w 1839"/>
                  <a:gd name="T75" fmla="*/ 14 h 628"/>
                  <a:gd name="T76" fmla="*/ 1396 w 1839"/>
                  <a:gd name="T77" fmla="*/ 27 h 628"/>
                  <a:gd name="T78" fmla="*/ 1491 w 1839"/>
                  <a:gd name="T79" fmla="*/ 34 h 628"/>
                  <a:gd name="T80" fmla="*/ 1587 w 1839"/>
                  <a:gd name="T81" fmla="*/ 44 h 628"/>
                  <a:gd name="T82" fmla="*/ 1682 w 1839"/>
                  <a:gd name="T83" fmla="*/ 48 h 628"/>
                  <a:gd name="T84" fmla="*/ 1774 w 1839"/>
                  <a:gd name="T85" fmla="*/ 37 h 628"/>
                  <a:gd name="T86" fmla="*/ 1834 w 1839"/>
                  <a:gd name="T87" fmla="*/ 35 h 628"/>
                  <a:gd name="T88" fmla="*/ 1837 w 1839"/>
                  <a:gd name="T89" fmla="*/ 99 h 628"/>
                  <a:gd name="T90" fmla="*/ 1839 w 1839"/>
                  <a:gd name="T91" fmla="*/ 166 h 628"/>
                  <a:gd name="T92" fmla="*/ 1830 w 1839"/>
                  <a:gd name="T93" fmla="*/ 232 h 628"/>
                  <a:gd name="T94" fmla="*/ 1803 w 1839"/>
                  <a:gd name="T95" fmla="*/ 287 h 628"/>
                  <a:gd name="T96" fmla="*/ 1747 w 1839"/>
                  <a:gd name="T97" fmla="*/ 327 h 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839" h="628">
                    <a:moveTo>
                      <a:pt x="1747" y="327"/>
                    </a:moveTo>
                    <a:lnTo>
                      <a:pt x="1718" y="334"/>
                    </a:lnTo>
                    <a:lnTo>
                      <a:pt x="1689" y="341"/>
                    </a:lnTo>
                    <a:lnTo>
                      <a:pt x="1657" y="345"/>
                    </a:lnTo>
                    <a:lnTo>
                      <a:pt x="1626" y="349"/>
                    </a:lnTo>
                    <a:lnTo>
                      <a:pt x="1594" y="352"/>
                    </a:lnTo>
                    <a:lnTo>
                      <a:pt x="1562" y="356"/>
                    </a:lnTo>
                    <a:lnTo>
                      <a:pt x="1528" y="358"/>
                    </a:lnTo>
                    <a:lnTo>
                      <a:pt x="1496" y="361"/>
                    </a:lnTo>
                    <a:lnTo>
                      <a:pt x="1463" y="364"/>
                    </a:lnTo>
                    <a:lnTo>
                      <a:pt x="1431" y="368"/>
                    </a:lnTo>
                    <a:lnTo>
                      <a:pt x="1399" y="374"/>
                    </a:lnTo>
                    <a:lnTo>
                      <a:pt x="1368" y="381"/>
                    </a:lnTo>
                    <a:lnTo>
                      <a:pt x="1338" y="390"/>
                    </a:lnTo>
                    <a:lnTo>
                      <a:pt x="1309" y="402"/>
                    </a:lnTo>
                    <a:lnTo>
                      <a:pt x="1282" y="416"/>
                    </a:lnTo>
                    <a:lnTo>
                      <a:pt x="1255" y="434"/>
                    </a:lnTo>
                    <a:lnTo>
                      <a:pt x="1199" y="463"/>
                    </a:lnTo>
                    <a:lnTo>
                      <a:pt x="1140" y="489"/>
                    </a:lnTo>
                    <a:lnTo>
                      <a:pt x="1081" y="514"/>
                    </a:lnTo>
                    <a:lnTo>
                      <a:pt x="1020" y="535"/>
                    </a:lnTo>
                    <a:lnTo>
                      <a:pt x="958" y="554"/>
                    </a:lnTo>
                    <a:lnTo>
                      <a:pt x="895" y="570"/>
                    </a:lnTo>
                    <a:lnTo>
                      <a:pt x="831" y="584"/>
                    </a:lnTo>
                    <a:lnTo>
                      <a:pt x="767" y="596"/>
                    </a:lnTo>
                    <a:lnTo>
                      <a:pt x="701" y="606"/>
                    </a:lnTo>
                    <a:lnTo>
                      <a:pt x="636" y="614"/>
                    </a:lnTo>
                    <a:lnTo>
                      <a:pt x="569" y="620"/>
                    </a:lnTo>
                    <a:lnTo>
                      <a:pt x="503" y="624"/>
                    </a:lnTo>
                    <a:lnTo>
                      <a:pt x="436" y="627"/>
                    </a:lnTo>
                    <a:lnTo>
                      <a:pt x="371" y="628"/>
                    </a:lnTo>
                    <a:lnTo>
                      <a:pt x="304" y="627"/>
                    </a:lnTo>
                    <a:lnTo>
                      <a:pt x="240" y="626"/>
                    </a:lnTo>
                    <a:lnTo>
                      <a:pt x="40" y="606"/>
                    </a:lnTo>
                    <a:lnTo>
                      <a:pt x="41" y="606"/>
                    </a:lnTo>
                    <a:lnTo>
                      <a:pt x="28" y="582"/>
                    </a:lnTo>
                    <a:lnTo>
                      <a:pt x="18" y="558"/>
                    </a:lnTo>
                    <a:lnTo>
                      <a:pt x="10" y="535"/>
                    </a:lnTo>
                    <a:lnTo>
                      <a:pt x="5" y="511"/>
                    </a:lnTo>
                    <a:lnTo>
                      <a:pt x="2" y="486"/>
                    </a:lnTo>
                    <a:lnTo>
                      <a:pt x="0" y="463"/>
                    </a:lnTo>
                    <a:lnTo>
                      <a:pt x="0" y="439"/>
                    </a:lnTo>
                    <a:lnTo>
                      <a:pt x="2" y="415"/>
                    </a:lnTo>
                    <a:lnTo>
                      <a:pt x="6" y="392"/>
                    </a:lnTo>
                    <a:lnTo>
                      <a:pt x="10" y="368"/>
                    </a:lnTo>
                    <a:lnTo>
                      <a:pt x="16" y="344"/>
                    </a:lnTo>
                    <a:lnTo>
                      <a:pt x="23" y="320"/>
                    </a:lnTo>
                    <a:lnTo>
                      <a:pt x="32" y="297"/>
                    </a:lnTo>
                    <a:lnTo>
                      <a:pt x="41" y="274"/>
                    </a:lnTo>
                    <a:lnTo>
                      <a:pt x="50" y="250"/>
                    </a:lnTo>
                    <a:lnTo>
                      <a:pt x="61" y="228"/>
                    </a:lnTo>
                    <a:lnTo>
                      <a:pt x="82" y="194"/>
                    </a:lnTo>
                    <a:lnTo>
                      <a:pt x="107" y="163"/>
                    </a:lnTo>
                    <a:lnTo>
                      <a:pt x="133" y="136"/>
                    </a:lnTo>
                    <a:lnTo>
                      <a:pt x="160" y="111"/>
                    </a:lnTo>
                    <a:lnTo>
                      <a:pt x="190" y="88"/>
                    </a:lnTo>
                    <a:lnTo>
                      <a:pt x="221" y="68"/>
                    </a:lnTo>
                    <a:lnTo>
                      <a:pt x="254" y="50"/>
                    </a:lnTo>
                    <a:lnTo>
                      <a:pt x="288" y="35"/>
                    </a:lnTo>
                    <a:lnTo>
                      <a:pt x="322" y="23"/>
                    </a:lnTo>
                    <a:lnTo>
                      <a:pt x="358" y="13"/>
                    </a:lnTo>
                    <a:lnTo>
                      <a:pt x="395" y="6"/>
                    </a:lnTo>
                    <a:lnTo>
                      <a:pt x="431" y="2"/>
                    </a:lnTo>
                    <a:lnTo>
                      <a:pt x="467" y="0"/>
                    </a:lnTo>
                    <a:lnTo>
                      <a:pt x="505" y="0"/>
                    </a:lnTo>
                    <a:lnTo>
                      <a:pt x="541" y="3"/>
                    </a:lnTo>
                    <a:lnTo>
                      <a:pt x="578" y="9"/>
                    </a:lnTo>
                    <a:lnTo>
                      <a:pt x="615" y="14"/>
                    </a:lnTo>
                    <a:lnTo>
                      <a:pt x="653" y="21"/>
                    </a:lnTo>
                    <a:lnTo>
                      <a:pt x="690" y="29"/>
                    </a:lnTo>
                    <a:lnTo>
                      <a:pt x="727" y="39"/>
                    </a:lnTo>
                    <a:lnTo>
                      <a:pt x="764" y="50"/>
                    </a:lnTo>
                    <a:lnTo>
                      <a:pt x="800" y="64"/>
                    </a:lnTo>
                    <a:lnTo>
                      <a:pt x="835" y="79"/>
                    </a:lnTo>
                    <a:lnTo>
                      <a:pt x="870" y="95"/>
                    </a:lnTo>
                    <a:lnTo>
                      <a:pt x="905" y="112"/>
                    </a:lnTo>
                    <a:lnTo>
                      <a:pt x="938" y="131"/>
                    </a:lnTo>
                    <a:lnTo>
                      <a:pt x="971" y="152"/>
                    </a:lnTo>
                    <a:lnTo>
                      <a:pt x="1003" y="174"/>
                    </a:lnTo>
                    <a:lnTo>
                      <a:pt x="1035" y="198"/>
                    </a:lnTo>
                    <a:lnTo>
                      <a:pt x="1065" y="225"/>
                    </a:lnTo>
                    <a:lnTo>
                      <a:pt x="1094" y="252"/>
                    </a:lnTo>
                    <a:lnTo>
                      <a:pt x="1123" y="281"/>
                    </a:lnTo>
                    <a:lnTo>
                      <a:pt x="1121" y="260"/>
                    </a:lnTo>
                    <a:lnTo>
                      <a:pt x="1116" y="241"/>
                    </a:lnTo>
                    <a:lnTo>
                      <a:pt x="1108" y="223"/>
                    </a:lnTo>
                    <a:lnTo>
                      <a:pt x="1098" y="207"/>
                    </a:lnTo>
                    <a:lnTo>
                      <a:pt x="1087" y="191"/>
                    </a:lnTo>
                    <a:lnTo>
                      <a:pt x="1073" y="178"/>
                    </a:lnTo>
                    <a:lnTo>
                      <a:pt x="1058" y="165"/>
                    </a:lnTo>
                    <a:lnTo>
                      <a:pt x="1041" y="153"/>
                    </a:lnTo>
                    <a:lnTo>
                      <a:pt x="1024" y="142"/>
                    </a:lnTo>
                    <a:lnTo>
                      <a:pt x="1005" y="131"/>
                    </a:lnTo>
                    <a:lnTo>
                      <a:pt x="986" y="121"/>
                    </a:lnTo>
                    <a:lnTo>
                      <a:pt x="968" y="112"/>
                    </a:lnTo>
                    <a:lnTo>
                      <a:pt x="949" y="102"/>
                    </a:lnTo>
                    <a:lnTo>
                      <a:pt x="931" y="93"/>
                    </a:lnTo>
                    <a:lnTo>
                      <a:pt x="914" y="84"/>
                    </a:lnTo>
                    <a:lnTo>
                      <a:pt x="898" y="76"/>
                    </a:lnTo>
                    <a:lnTo>
                      <a:pt x="927" y="81"/>
                    </a:lnTo>
                    <a:lnTo>
                      <a:pt x="956" y="82"/>
                    </a:lnTo>
                    <a:lnTo>
                      <a:pt x="983" y="80"/>
                    </a:lnTo>
                    <a:lnTo>
                      <a:pt x="1010" y="74"/>
                    </a:lnTo>
                    <a:lnTo>
                      <a:pt x="1037" y="65"/>
                    </a:lnTo>
                    <a:lnTo>
                      <a:pt x="1063" y="55"/>
                    </a:lnTo>
                    <a:lnTo>
                      <a:pt x="1089" y="44"/>
                    </a:lnTo>
                    <a:lnTo>
                      <a:pt x="1114" y="33"/>
                    </a:lnTo>
                    <a:lnTo>
                      <a:pt x="1140" y="22"/>
                    </a:lnTo>
                    <a:lnTo>
                      <a:pt x="1167" y="13"/>
                    </a:lnTo>
                    <a:lnTo>
                      <a:pt x="1193" y="6"/>
                    </a:lnTo>
                    <a:lnTo>
                      <a:pt x="1219" y="2"/>
                    </a:lnTo>
                    <a:lnTo>
                      <a:pt x="1246" y="2"/>
                    </a:lnTo>
                    <a:lnTo>
                      <a:pt x="1274" y="5"/>
                    </a:lnTo>
                    <a:lnTo>
                      <a:pt x="1304" y="14"/>
                    </a:lnTo>
                    <a:lnTo>
                      <a:pt x="1335" y="29"/>
                    </a:lnTo>
                    <a:lnTo>
                      <a:pt x="1365" y="27"/>
                    </a:lnTo>
                    <a:lnTo>
                      <a:pt x="1396" y="27"/>
                    </a:lnTo>
                    <a:lnTo>
                      <a:pt x="1428" y="28"/>
                    </a:lnTo>
                    <a:lnTo>
                      <a:pt x="1460" y="31"/>
                    </a:lnTo>
                    <a:lnTo>
                      <a:pt x="1491" y="34"/>
                    </a:lnTo>
                    <a:lnTo>
                      <a:pt x="1523" y="37"/>
                    </a:lnTo>
                    <a:lnTo>
                      <a:pt x="1555" y="41"/>
                    </a:lnTo>
                    <a:lnTo>
                      <a:pt x="1587" y="44"/>
                    </a:lnTo>
                    <a:lnTo>
                      <a:pt x="1619" y="47"/>
                    </a:lnTo>
                    <a:lnTo>
                      <a:pt x="1650" y="48"/>
                    </a:lnTo>
                    <a:lnTo>
                      <a:pt x="1682" y="48"/>
                    </a:lnTo>
                    <a:lnTo>
                      <a:pt x="1713" y="47"/>
                    </a:lnTo>
                    <a:lnTo>
                      <a:pt x="1744" y="43"/>
                    </a:lnTo>
                    <a:lnTo>
                      <a:pt x="1774" y="37"/>
                    </a:lnTo>
                    <a:lnTo>
                      <a:pt x="1804" y="28"/>
                    </a:lnTo>
                    <a:lnTo>
                      <a:pt x="1834" y="16"/>
                    </a:lnTo>
                    <a:lnTo>
                      <a:pt x="1834" y="35"/>
                    </a:lnTo>
                    <a:lnTo>
                      <a:pt x="1834" y="56"/>
                    </a:lnTo>
                    <a:lnTo>
                      <a:pt x="1836" y="77"/>
                    </a:lnTo>
                    <a:lnTo>
                      <a:pt x="1837" y="99"/>
                    </a:lnTo>
                    <a:lnTo>
                      <a:pt x="1838" y="121"/>
                    </a:lnTo>
                    <a:lnTo>
                      <a:pt x="1839" y="144"/>
                    </a:lnTo>
                    <a:lnTo>
                      <a:pt x="1839" y="166"/>
                    </a:lnTo>
                    <a:lnTo>
                      <a:pt x="1838" y="189"/>
                    </a:lnTo>
                    <a:lnTo>
                      <a:pt x="1835" y="211"/>
                    </a:lnTo>
                    <a:lnTo>
                      <a:pt x="1830" y="232"/>
                    </a:lnTo>
                    <a:lnTo>
                      <a:pt x="1824" y="252"/>
                    </a:lnTo>
                    <a:lnTo>
                      <a:pt x="1815" y="270"/>
                    </a:lnTo>
                    <a:lnTo>
                      <a:pt x="1803" y="287"/>
                    </a:lnTo>
                    <a:lnTo>
                      <a:pt x="1787" y="303"/>
                    </a:lnTo>
                    <a:lnTo>
                      <a:pt x="1769" y="316"/>
                    </a:lnTo>
                    <a:lnTo>
                      <a:pt x="1747" y="327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2" name="Freeform 1204"/>
              <p:cNvSpPr>
                <a:spLocks/>
              </p:cNvSpPr>
              <p:nvPr/>
            </p:nvSpPr>
            <p:spPr bwMode="auto">
              <a:xfrm>
                <a:off x="3095" y="3627"/>
                <a:ext cx="62" cy="14"/>
              </a:xfrm>
              <a:custGeom>
                <a:avLst/>
                <a:gdLst>
                  <a:gd name="T0" fmla="*/ 492 w 492"/>
                  <a:gd name="T1" fmla="*/ 0 h 107"/>
                  <a:gd name="T2" fmla="*/ 463 w 492"/>
                  <a:gd name="T3" fmla="*/ 7 h 107"/>
                  <a:gd name="T4" fmla="*/ 434 w 492"/>
                  <a:gd name="T5" fmla="*/ 14 h 107"/>
                  <a:gd name="T6" fmla="*/ 402 w 492"/>
                  <a:gd name="T7" fmla="*/ 18 h 107"/>
                  <a:gd name="T8" fmla="*/ 371 w 492"/>
                  <a:gd name="T9" fmla="*/ 22 h 107"/>
                  <a:gd name="T10" fmla="*/ 339 w 492"/>
                  <a:gd name="T11" fmla="*/ 25 h 107"/>
                  <a:gd name="T12" fmla="*/ 307 w 492"/>
                  <a:gd name="T13" fmla="*/ 29 h 107"/>
                  <a:gd name="T14" fmla="*/ 273 w 492"/>
                  <a:gd name="T15" fmla="*/ 31 h 107"/>
                  <a:gd name="T16" fmla="*/ 241 w 492"/>
                  <a:gd name="T17" fmla="*/ 34 h 107"/>
                  <a:gd name="T18" fmla="*/ 208 w 492"/>
                  <a:gd name="T19" fmla="*/ 37 h 107"/>
                  <a:gd name="T20" fmla="*/ 176 w 492"/>
                  <a:gd name="T21" fmla="*/ 41 h 107"/>
                  <a:gd name="T22" fmla="*/ 144 w 492"/>
                  <a:gd name="T23" fmla="*/ 47 h 107"/>
                  <a:gd name="T24" fmla="*/ 113 w 492"/>
                  <a:gd name="T25" fmla="*/ 54 h 107"/>
                  <a:gd name="T26" fmla="*/ 83 w 492"/>
                  <a:gd name="T27" fmla="*/ 63 h 107"/>
                  <a:gd name="T28" fmla="*/ 54 w 492"/>
                  <a:gd name="T29" fmla="*/ 75 h 107"/>
                  <a:gd name="T30" fmla="*/ 27 w 492"/>
                  <a:gd name="T31" fmla="*/ 89 h 107"/>
                  <a:gd name="T32" fmla="*/ 0 w 492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2" h="107">
                    <a:moveTo>
                      <a:pt x="492" y="0"/>
                    </a:moveTo>
                    <a:lnTo>
                      <a:pt x="463" y="7"/>
                    </a:lnTo>
                    <a:lnTo>
                      <a:pt x="434" y="14"/>
                    </a:lnTo>
                    <a:lnTo>
                      <a:pt x="402" y="18"/>
                    </a:lnTo>
                    <a:lnTo>
                      <a:pt x="371" y="22"/>
                    </a:lnTo>
                    <a:lnTo>
                      <a:pt x="339" y="25"/>
                    </a:lnTo>
                    <a:lnTo>
                      <a:pt x="307" y="29"/>
                    </a:lnTo>
                    <a:lnTo>
                      <a:pt x="273" y="31"/>
                    </a:lnTo>
                    <a:lnTo>
                      <a:pt x="241" y="34"/>
                    </a:lnTo>
                    <a:lnTo>
                      <a:pt x="208" y="37"/>
                    </a:lnTo>
                    <a:lnTo>
                      <a:pt x="176" y="41"/>
                    </a:lnTo>
                    <a:lnTo>
                      <a:pt x="144" y="47"/>
                    </a:lnTo>
                    <a:lnTo>
                      <a:pt x="113" y="54"/>
                    </a:lnTo>
                    <a:lnTo>
                      <a:pt x="83" y="63"/>
                    </a:lnTo>
                    <a:lnTo>
                      <a:pt x="54" y="75"/>
                    </a:lnTo>
                    <a:lnTo>
                      <a:pt x="27" y="89"/>
                    </a:lnTo>
                    <a:lnTo>
                      <a:pt x="0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3" name="Freeform 1205"/>
              <p:cNvSpPr>
                <a:spLocks/>
              </p:cNvSpPr>
              <p:nvPr/>
            </p:nvSpPr>
            <p:spPr bwMode="auto">
              <a:xfrm>
                <a:off x="2968" y="3641"/>
                <a:ext cx="127" cy="24"/>
              </a:xfrm>
              <a:custGeom>
                <a:avLst/>
                <a:gdLst>
                  <a:gd name="T0" fmla="*/ 1015 w 1015"/>
                  <a:gd name="T1" fmla="*/ 0 h 194"/>
                  <a:gd name="T2" fmla="*/ 959 w 1015"/>
                  <a:gd name="T3" fmla="*/ 29 h 194"/>
                  <a:gd name="T4" fmla="*/ 900 w 1015"/>
                  <a:gd name="T5" fmla="*/ 55 h 194"/>
                  <a:gd name="T6" fmla="*/ 841 w 1015"/>
                  <a:gd name="T7" fmla="*/ 80 h 194"/>
                  <a:gd name="T8" fmla="*/ 780 w 1015"/>
                  <a:gd name="T9" fmla="*/ 101 h 194"/>
                  <a:gd name="T10" fmla="*/ 718 w 1015"/>
                  <a:gd name="T11" fmla="*/ 120 h 194"/>
                  <a:gd name="T12" fmla="*/ 655 w 1015"/>
                  <a:gd name="T13" fmla="*/ 136 h 194"/>
                  <a:gd name="T14" fmla="*/ 591 w 1015"/>
                  <a:gd name="T15" fmla="*/ 150 h 194"/>
                  <a:gd name="T16" fmla="*/ 527 w 1015"/>
                  <a:gd name="T17" fmla="*/ 162 h 194"/>
                  <a:gd name="T18" fmla="*/ 461 w 1015"/>
                  <a:gd name="T19" fmla="*/ 172 h 194"/>
                  <a:gd name="T20" fmla="*/ 396 w 1015"/>
                  <a:gd name="T21" fmla="*/ 180 h 194"/>
                  <a:gd name="T22" fmla="*/ 329 w 1015"/>
                  <a:gd name="T23" fmla="*/ 186 h 194"/>
                  <a:gd name="T24" fmla="*/ 263 w 1015"/>
                  <a:gd name="T25" fmla="*/ 190 h 194"/>
                  <a:gd name="T26" fmla="*/ 196 w 1015"/>
                  <a:gd name="T27" fmla="*/ 193 h 194"/>
                  <a:gd name="T28" fmla="*/ 131 w 1015"/>
                  <a:gd name="T29" fmla="*/ 194 h 194"/>
                  <a:gd name="T30" fmla="*/ 64 w 1015"/>
                  <a:gd name="T31" fmla="*/ 193 h 194"/>
                  <a:gd name="T32" fmla="*/ 0 w 1015"/>
                  <a:gd name="T33" fmla="*/ 19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15" h="194">
                    <a:moveTo>
                      <a:pt x="1015" y="0"/>
                    </a:moveTo>
                    <a:lnTo>
                      <a:pt x="959" y="29"/>
                    </a:lnTo>
                    <a:lnTo>
                      <a:pt x="900" y="55"/>
                    </a:lnTo>
                    <a:lnTo>
                      <a:pt x="841" y="80"/>
                    </a:lnTo>
                    <a:lnTo>
                      <a:pt x="780" y="101"/>
                    </a:lnTo>
                    <a:lnTo>
                      <a:pt x="718" y="120"/>
                    </a:lnTo>
                    <a:lnTo>
                      <a:pt x="655" y="136"/>
                    </a:lnTo>
                    <a:lnTo>
                      <a:pt x="591" y="150"/>
                    </a:lnTo>
                    <a:lnTo>
                      <a:pt x="527" y="162"/>
                    </a:lnTo>
                    <a:lnTo>
                      <a:pt x="461" y="172"/>
                    </a:lnTo>
                    <a:lnTo>
                      <a:pt x="396" y="180"/>
                    </a:lnTo>
                    <a:lnTo>
                      <a:pt x="329" y="186"/>
                    </a:lnTo>
                    <a:lnTo>
                      <a:pt x="263" y="190"/>
                    </a:lnTo>
                    <a:lnTo>
                      <a:pt x="196" y="193"/>
                    </a:lnTo>
                    <a:lnTo>
                      <a:pt x="131" y="194"/>
                    </a:lnTo>
                    <a:lnTo>
                      <a:pt x="64" y="193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4" name="Line 1206"/>
              <p:cNvSpPr>
                <a:spLocks noChangeShapeType="1"/>
              </p:cNvSpPr>
              <p:nvPr/>
            </p:nvSpPr>
            <p:spPr bwMode="auto">
              <a:xfrm flipH="1" flipV="1">
                <a:off x="2944" y="3662"/>
                <a:ext cx="24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5" name="Freeform 1207"/>
              <p:cNvSpPr>
                <a:spLocks/>
              </p:cNvSpPr>
              <p:nvPr/>
            </p:nvSpPr>
            <p:spPr bwMode="auto">
              <a:xfrm>
                <a:off x="2938" y="3615"/>
                <a:ext cx="8" cy="47"/>
              </a:xfrm>
              <a:custGeom>
                <a:avLst/>
                <a:gdLst>
                  <a:gd name="T0" fmla="*/ 41 w 61"/>
                  <a:gd name="T1" fmla="*/ 378 h 378"/>
                  <a:gd name="T2" fmla="*/ 28 w 61"/>
                  <a:gd name="T3" fmla="*/ 354 h 378"/>
                  <a:gd name="T4" fmla="*/ 18 w 61"/>
                  <a:gd name="T5" fmla="*/ 330 h 378"/>
                  <a:gd name="T6" fmla="*/ 10 w 61"/>
                  <a:gd name="T7" fmla="*/ 307 h 378"/>
                  <a:gd name="T8" fmla="*/ 5 w 61"/>
                  <a:gd name="T9" fmla="*/ 283 h 378"/>
                  <a:gd name="T10" fmla="*/ 2 w 61"/>
                  <a:gd name="T11" fmla="*/ 258 h 378"/>
                  <a:gd name="T12" fmla="*/ 0 w 61"/>
                  <a:gd name="T13" fmla="*/ 235 h 378"/>
                  <a:gd name="T14" fmla="*/ 0 w 61"/>
                  <a:gd name="T15" fmla="*/ 211 h 378"/>
                  <a:gd name="T16" fmla="*/ 2 w 61"/>
                  <a:gd name="T17" fmla="*/ 187 h 378"/>
                  <a:gd name="T18" fmla="*/ 6 w 61"/>
                  <a:gd name="T19" fmla="*/ 164 h 378"/>
                  <a:gd name="T20" fmla="*/ 10 w 61"/>
                  <a:gd name="T21" fmla="*/ 140 h 378"/>
                  <a:gd name="T22" fmla="*/ 16 w 61"/>
                  <a:gd name="T23" fmla="*/ 116 h 378"/>
                  <a:gd name="T24" fmla="*/ 23 w 61"/>
                  <a:gd name="T25" fmla="*/ 92 h 378"/>
                  <a:gd name="T26" fmla="*/ 32 w 61"/>
                  <a:gd name="T27" fmla="*/ 69 h 378"/>
                  <a:gd name="T28" fmla="*/ 41 w 61"/>
                  <a:gd name="T29" fmla="*/ 46 h 378"/>
                  <a:gd name="T30" fmla="*/ 50 w 61"/>
                  <a:gd name="T31" fmla="*/ 22 h 378"/>
                  <a:gd name="T32" fmla="*/ 61 w 61"/>
                  <a:gd name="T3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378">
                    <a:moveTo>
                      <a:pt x="41" y="378"/>
                    </a:moveTo>
                    <a:lnTo>
                      <a:pt x="28" y="354"/>
                    </a:lnTo>
                    <a:lnTo>
                      <a:pt x="18" y="330"/>
                    </a:lnTo>
                    <a:lnTo>
                      <a:pt x="10" y="307"/>
                    </a:lnTo>
                    <a:lnTo>
                      <a:pt x="5" y="283"/>
                    </a:lnTo>
                    <a:lnTo>
                      <a:pt x="2" y="258"/>
                    </a:lnTo>
                    <a:lnTo>
                      <a:pt x="0" y="235"/>
                    </a:lnTo>
                    <a:lnTo>
                      <a:pt x="0" y="211"/>
                    </a:lnTo>
                    <a:lnTo>
                      <a:pt x="2" y="187"/>
                    </a:lnTo>
                    <a:lnTo>
                      <a:pt x="6" y="164"/>
                    </a:lnTo>
                    <a:lnTo>
                      <a:pt x="10" y="140"/>
                    </a:lnTo>
                    <a:lnTo>
                      <a:pt x="16" y="116"/>
                    </a:lnTo>
                    <a:lnTo>
                      <a:pt x="23" y="92"/>
                    </a:lnTo>
                    <a:lnTo>
                      <a:pt x="32" y="69"/>
                    </a:lnTo>
                    <a:lnTo>
                      <a:pt x="41" y="46"/>
                    </a:lnTo>
                    <a:lnTo>
                      <a:pt x="50" y="22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6" name="Freeform 1208"/>
              <p:cNvSpPr>
                <a:spLocks/>
              </p:cNvSpPr>
              <p:nvPr/>
            </p:nvSpPr>
            <p:spPr bwMode="auto">
              <a:xfrm>
                <a:off x="2946" y="3586"/>
                <a:ext cx="65" cy="29"/>
              </a:xfrm>
              <a:custGeom>
                <a:avLst/>
                <a:gdLst>
                  <a:gd name="T0" fmla="*/ 0 w 517"/>
                  <a:gd name="T1" fmla="*/ 228 h 228"/>
                  <a:gd name="T2" fmla="*/ 21 w 517"/>
                  <a:gd name="T3" fmla="*/ 194 h 228"/>
                  <a:gd name="T4" fmla="*/ 46 w 517"/>
                  <a:gd name="T5" fmla="*/ 163 h 228"/>
                  <a:gd name="T6" fmla="*/ 72 w 517"/>
                  <a:gd name="T7" fmla="*/ 136 h 228"/>
                  <a:gd name="T8" fmla="*/ 99 w 517"/>
                  <a:gd name="T9" fmla="*/ 111 h 228"/>
                  <a:gd name="T10" fmla="*/ 129 w 517"/>
                  <a:gd name="T11" fmla="*/ 88 h 228"/>
                  <a:gd name="T12" fmla="*/ 160 w 517"/>
                  <a:gd name="T13" fmla="*/ 68 h 228"/>
                  <a:gd name="T14" fmla="*/ 193 w 517"/>
                  <a:gd name="T15" fmla="*/ 50 h 228"/>
                  <a:gd name="T16" fmla="*/ 227 w 517"/>
                  <a:gd name="T17" fmla="*/ 35 h 228"/>
                  <a:gd name="T18" fmla="*/ 261 w 517"/>
                  <a:gd name="T19" fmla="*/ 23 h 228"/>
                  <a:gd name="T20" fmla="*/ 297 w 517"/>
                  <a:gd name="T21" fmla="*/ 13 h 228"/>
                  <a:gd name="T22" fmla="*/ 334 w 517"/>
                  <a:gd name="T23" fmla="*/ 6 h 228"/>
                  <a:gd name="T24" fmla="*/ 370 w 517"/>
                  <a:gd name="T25" fmla="*/ 2 h 228"/>
                  <a:gd name="T26" fmla="*/ 406 w 517"/>
                  <a:gd name="T27" fmla="*/ 0 h 228"/>
                  <a:gd name="T28" fmla="*/ 444 w 517"/>
                  <a:gd name="T29" fmla="*/ 0 h 228"/>
                  <a:gd name="T30" fmla="*/ 480 w 517"/>
                  <a:gd name="T31" fmla="*/ 3 h 228"/>
                  <a:gd name="T32" fmla="*/ 517 w 517"/>
                  <a:gd name="T33" fmla="*/ 9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7" h="228">
                    <a:moveTo>
                      <a:pt x="0" y="228"/>
                    </a:moveTo>
                    <a:lnTo>
                      <a:pt x="21" y="194"/>
                    </a:lnTo>
                    <a:lnTo>
                      <a:pt x="46" y="163"/>
                    </a:lnTo>
                    <a:lnTo>
                      <a:pt x="72" y="136"/>
                    </a:lnTo>
                    <a:lnTo>
                      <a:pt x="99" y="111"/>
                    </a:lnTo>
                    <a:lnTo>
                      <a:pt x="129" y="88"/>
                    </a:lnTo>
                    <a:lnTo>
                      <a:pt x="160" y="68"/>
                    </a:lnTo>
                    <a:lnTo>
                      <a:pt x="193" y="50"/>
                    </a:lnTo>
                    <a:lnTo>
                      <a:pt x="227" y="35"/>
                    </a:lnTo>
                    <a:lnTo>
                      <a:pt x="261" y="23"/>
                    </a:lnTo>
                    <a:lnTo>
                      <a:pt x="297" y="13"/>
                    </a:lnTo>
                    <a:lnTo>
                      <a:pt x="334" y="6"/>
                    </a:lnTo>
                    <a:lnTo>
                      <a:pt x="370" y="2"/>
                    </a:lnTo>
                    <a:lnTo>
                      <a:pt x="406" y="0"/>
                    </a:lnTo>
                    <a:lnTo>
                      <a:pt x="444" y="0"/>
                    </a:lnTo>
                    <a:lnTo>
                      <a:pt x="480" y="3"/>
                    </a:lnTo>
                    <a:lnTo>
                      <a:pt x="517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7" name="Freeform 1209"/>
              <p:cNvSpPr>
                <a:spLocks/>
              </p:cNvSpPr>
              <p:nvPr/>
            </p:nvSpPr>
            <p:spPr bwMode="auto">
              <a:xfrm>
                <a:off x="3011" y="3587"/>
                <a:ext cx="68" cy="34"/>
              </a:xfrm>
              <a:custGeom>
                <a:avLst/>
                <a:gdLst>
                  <a:gd name="T0" fmla="*/ 0 w 545"/>
                  <a:gd name="T1" fmla="*/ 0 h 272"/>
                  <a:gd name="T2" fmla="*/ 37 w 545"/>
                  <a:gd name="T3" fmla="*/ 5 h 272"/>
                  <a:gd name="T4" fmla="*/ 75 w 545"/>
                  <a:gd name="T5" fmla="*/ 12 h 272"/>
                  <a:gd name="T6" fmla="*/ 112 w 545"/>
                  <a:gd name="T7" fmla="*/ 20 h 272"/>
                  <a:gd name="T8" fmla="*/ 149 w 545"/>
                  <a:gd name="T9" fmla="*/ 30 h 272"/>
                  <a:gd name="T10" fmla="*/ 186 w 545"/>
                  <a:gd name="T11" fmla="*/ 41 h 272"/>
                  <a:gd name="T12" fmla="*/ 222 w 545"/>
                  <a:gd name="T13" fmla="*/ 55 h 272"/>
                  <a:gd name="T14" fmla="*/ 257 w 545"/>
                  <a:gd name="T15" fmla="*/ 70 h 272"/>
                  <a:gd name="T16" fmla="*/ 292 w 545"/>
                  <a:gd name="T17" fmla="*/ 86 h 272"/>
                  <a:gd name="T18" fmla="*/ 327 w 545"/>
                  <a:gd name="T19" fmla="*/ 103 h 272"/>
                  <a:gd name="T20" fmla="*/ 360 w 545"/>
                  <a:gd name="T21" fmla="*/ 122 h 272"/>
                  <a:gd name="T22" fmla="*/ 393 w 545"/>
                  <a:gd name="T23" fmla="*/ 143 h 272"/>
                  <a:gd name="T24" fmla="*/ 425 w 545"/>
                  <a:gd name="T25" fmla="*/ 165 h 272"/>
                  <a:gd name="T26" fmla="*/ 457 w 545"/>
                  <a:gd name="T27" fmla="*/ 189 h 272"/>
                  <a:gd name="T28" fmla="*/ 487 w 545"/>
                  <a:gd name="T29" fmla="*/ 216 h 272"/>
                  <a:gd name="T30" fmla="*/ 516 w 545"/>
                  <a:gd name="T31" fmla="*/ 243 h 272"/>
                  <a:gd name="T32" fmla="*/ 545 w 545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5" h="272">
                    <a:moveTo>
                      <a:pt x="0" y="0"/>
                    </a:moveTo>
                    <a:lnTo>
                      <a:pt x="37" y="5"/>
                    </a:lnTo>
                    <a:lnTo>
                      <a:pt x="75" y="12"/>
                    </a:lnTo>
                    <a:lnTo>
                      <a:pt x="112" y="20"/>
                    </a:lnTo>
                    <a:lnTo>
                      <a:pt x="149" y="30"/>
                    </a:lnTo>
                    <a:lnTo>
                      <a:pt x="186" y="41"/>
                    </a:lnTo>
                    <a:lnTo>
                      <a:pt x="222" y="55"/>
                    </a:lnTo>
                    <a:lnTo>
                      <a:pt x="257" y="70"/>
                    </a:lnTo>
                    <a:lnTo>
                      <a:pt x="292" y="86"/>
                    </a:lnTo>
                    <a:lnTo>
                      <a:pt x="327" y="103"/>
                    </a:lnTo>
                    <a:lnTo>
                      <a:pt x="360" y="122"/>
                    </a:lnTo>
                    <a:lnTo>
                      <a:pt x="393" y="143"/>
                    </a:lnTo>
                    <a:lnTo>
                      <a:pt x="425" y="165"/>
                    </a:lnTo>
                    <a:lnTo>
                      <a:pt x="457" y="189"/>
                    </a:lnTo>
                    <a:lnTo>
                      <a:pt x="487" y="216"/>
                    </a:lnTo>
                    <a:lnTo>
                      <a:pt x="516" y="243"/>
                    </a:lnTo>
                    <a:lnTo>
                      <a:pt x="545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8" name="Freeform 1210"/>
              <p:cNvSpPr>
                <a:spLocks/>
              </p:cNvSpPr>
              <p:nvPr/>
            </p:nvSpPr>
            <p:spPr bwMode="auto">
              <a:xfrm>
                <a:off x="3051" y="3596"/>
                <a:ext cx="28" cy="25"/>
              </a:xfrm>
              <a:custGeom>
                <a:avLst/>
                <a:gdLst>
                  <a:gd name="T0" fmla="*/ 225 w 225"/>
                  <a:gd name="T1" fmla="*/ 205 h 205"/>
                  <a:gd name="T2" fmla="*/ 223 w 225"/>
                  <a:gd name="T3" fmla="*/ 184 h 205"/>
                  <a:gd name="T4" fmla="*/ 218 w 225"/>
                  <a:gd name="T5" fmla="*/ 165 h 205"/>
                  <a:gd name="T6" fmla="*/ 210 w 225"/>
                  <a:gd name="T7" fmla="*/ 147 h 205"/>
                  <a:gd name="T8" fmla="*/ 200 w 225"/>
                  <a:gd name="T9" fmla="*/ 131 h 205"/>
                  <a:gd name="T10" fmla="*/ 189 w 225"/>
                  <a:gd name="T11" fmla="*/ 115 h 205"/>
                  <a:gd name="T12" fmla="*/ 175 w 225"/>
                  <a:gd name="T13" fmla="*/ 102 h 205"/>
                  <a:gd name="T14" fmla="*/ 160 w 225"/>
                  <a:gd name="T15" fmla="*/ 89 h 205"/>
                  <a:gd name="T16" fmla="*/ 143 w 225"/>
                  <a:gd name="T17" fmla="*/ 77 h 205"/>
                  <a:gd name="T18" fmla="*/ 126 w 225"/>
                  <a:gd name="T19" fmla="*/ 66 h 205"/>
                  <a:gd name="T20" fmla="*/ 107 w 225"/>
                  <a:gd name="T21" fmla="*/ 55 h 205"/>
                  <a:gd name="T22" fmla="*/ 88 w 225"/>
                  <a:gd name="T23" fmla="*/ 45 h 205"/>
                  <a:gd name="T24" fmla="*/ 70 w 225"/>
                  <a:gd name="T25" fmla="*/ 36 h 205"/>
                  <a:gd name="T26" fmla="*/ 51 w 225"/>
                  <a:gd name="T27" fmla="*/ 26 h 205"/>
                  <a:gd name="T28" fmla="*/ 33 w 225"/>
                  <a:gd name="T29" fmla="*/ 17 h 205"/>
                  <a:gd name="T30" fmla="*/ 16 w 225"/>
                  <a:gd name="T31" fmla="*/ 8 h 205"/>
                  <a:gd name="T32" fmla="*/ 0 w 225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205">
                    <a:moveTo>
                      <a:pt x="225" y="205"/>
                    </a:moveTo>
                    <a:lnTo>
                      <a:pt x="223" y="184"/>
                    </a:lnTo>
                    <a:lnTo>
                      <a:pt x="218" y="165"/>
                    </a:lnTo>
                    <a:lnTo>
                      <a:pt x="210" y="147"/>
                    </a:lnTo>
                    <a:lnTo>
                      <a:pt x="200" y="131"/>
                    </a:lnTo>
                    <a:lnTo>
                      <a:pt x="189" y="115"/>
                    </a:lnTo>
                    <a:lnTo>
                      <a:pt x="175" y="102"/>
                    </a:lnTo>
                    <a:lnTo>
                      <a:pt x="160" y="89"/>
                    </a:lnTo>
                    <a:lnTo>
                      <a:pt x="143" y="77"/>
                    </a:lnTo>
                    <a:lnTo>
                      <a:pt x="126" y="66"/>
                    </a:lnTo>
                    <a:lnTo>
                      <a:pt x="107" y="55"/>
                    </a:lnTo>
                    <a:lnTo>
                      <a:pt x="88" y="45"/>
                    </a:lnTo>
                    <a:lnTo>
                      <a:pt x="70" y="36"/>
                    </a:lnTo>
                    <a:lnTo>
                      <a:pt x="51" y="26"/>
                    </a:lnTo>
                    <a:lnTo>
                      <a:pt x="33" y="17"/>
                    </a:lnTo>
                    <a:lnTo>
                      <a:pt x="1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39" name="Freeform 1211"/>
              <p:cNvSpPr>
                <a:spLocks/>
              </p:cNvSpPr>
              <p:nvPr/>
            </p:nvSpPr>
            <p:spPr bwMode="auto">
              <a:xfrm>
                <a:off x="3051" y="3587"/>
                <a:ext cx="54" cy="9"/>
              </a:xfrm>
              <a:custGeom>
                <a:avLst/>
                <a:gdLst>
                  <a:gd name="T0" fmla="*/ 0 w 437"/>
                  <a:gd name="T1" fmla="*/ 74 h 80"/>
                  <a:gd name="T2" fmla="*/ 29 w 437"/>
                  <a:gd name="T3" fmla="*/ 79 h 80"/>
                  <a:gd name="T4" fmla="*/ 58 w 437"/>
                  <a:gd name="T5" fmla="*/ 80 h 80"/>
                  <a:gd name="T6" fmla="*/ 85 w 437"/>
                  <a:gd name="T7" fmla="*/ 78 h 80"/>
                  <a:gd name="T8" fmla="*/ 112 w 437"/>
                  <a:gd name="T9" fmla="*/ 72 h 80"/>
                  <a:gd name="T10" fmla="*/ 139 w 437"/>
                  <a:gd name="T11" fmla="*/ 63 h 80"/>
                  <a:gd name="T12" fmla="*/ 165 w 437"/>
                  <a:gd name="T13" fmla="*/ 53 h 80"/>
                  <a:gd name="T14" fmla="*/ 191 w 437"/>
                  <a:gd name="T15" fmla="*/ 42 h 80"/>
                  <a:gd name="T16" fmla="*/ 216 w 437"/>
                  <a:gd name="T17" fmla="*/ 31 h 80"/>
                  <a:gd name="T18" fmla="*/ 242 w 437"/>
                  <a:gd name="T19" fmla="*/ 20 h 80"/>
                  <a:gd name="T20" fmla="*/ 269 w 437"/>
                  <a:gd name="T21" fmla="*/ 11 h 80"/>
                  <a:gd name="T22" fmla="*/ 295 w 437"/>
                  <a:gd name="T23" fmla="*/ 4 h 80"/>
                  <a:gd name="T24" fmla="*/ 321 w 437"/>
                  <a:gd name="T25" fmla="*/ 0 h 80"/>
                  <a:gd name="T26" fmla="*/ 348 w 437"/>
                  <a:gd name="T27" fmla="*/ 0 h 80"/>
                  <a:gd name="T28" fmla="*/ 376 w 437"/>
                  <a:gd name="T29" fmla="*/ 3 h 80"/>
                  <a:gd name="T30" fmla="*/ 406 w 437"/>
                  <a:gd name="T31" fmla="*/ 12 h 80"/>
                  <a:gd name="T32" fmla="*/ 437 w 437"/>
                  <a:gd name="T33" fmla="*/ 27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7" h="80">
                    <a:moveTo>
                      <a:pt x="0" y="74"/>
                    </a:moveTo>
                    <a:lnTo>
                      <a:pt x="29" y="79"/>
                    </a:lnTo>
                    <a:lnTo>
                      <a:pt x="58" y="80"/>
                    </a:lnTo>
                    <a:lnTo>
                      <a:pt x="85" y="78"/>
                    </a:lnTo>
                    <a:lnTo>
                      <a:pt x="112" y="72"/>
                    </a:lnTo>
                    <a:lnTo>
                      <a:pt x="139" y="63"/>
                    </a:lnTo>
                    <a:lnTo>
                      <a:pt x="165" y="53"/>
                    </a:lnTo>
                    <a:lnTo>
                      <a:pt x="191" y="42"/>
                    </a:lnTo>
                    <a:lnTo>
                      <a:pt x="216" y="31"/>
                    </a:lnTo>
                    <a:lnTo>
                      <a:pt x="242" y="20"/>
                    </a:lnTo>
                    <a:lnTo>
                      <a:pt x="269" y="11"/>
                    </a:lnTo>
                    <a:lnTo>
                      <a:pt x="295" y="4"/>
                    </a:lnTo>
                    <a:lnTo>
                      <a:pt x="321" y="0"/>
                    </a:lnTo>
                    <a:lnTo>
                      <a:pt x="348" y="0"/>
                    </a:lnTo>
                    <a:lnTo>
                      <a:pt x="376" y="3"/>
                    </a:lnTo>
                    <a:lnTo>
                      <a:pt x="406" y="12"/>
                    </a:lnTo>
                    <a:lnTo>
                      <a:pt x="437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0" name="Freeform 1212"/>
              <p:cNvSpPr>
                <a:spLocks/>
              </p:cNvSpPr>
              <p:nvPr/>
            </p:nvSpPr>
            <p:spPr bwMode="auto">
              <a:xfrm>
                <a:off x="3105" y="3588"/>
                <a:ext cx="63" cy="4"/>
              </a:xfrm>
              <a:custGeom>
                <a:avLst/>
                <a:gdLst>
                  <a:gd name="T0" fmla="*/ 0 w 499"/>
                  <a:gd name="T1" fmla="*/ 13 h 32"/>
                  <a:gd name="T2" fmla="*/ 30 w 499"/>
                  <a:gd name="T3" fmla="*/ 11 h 32"/>
                  <a:gd name="T4" fmla="*/ 61 w 499"/>
                  <a:gd name="T5" fmla="*/ 11 h 32"/>
                  <a:gd name="T6" fmla="*/ 93 w 499"/>
                  <a:gd name="T7" fmla="*/ 12 h 32"/>
                  <a:gd name="T8" fmla="*/ 125 w 499"/>
                  <a:gd name="T9" fmla="*/ 15 h 32"/>
                  <a:gd name="T10" fmla="*/ 156 w 499"/>
                  <a:gd name="T11" fmla="*/ 18 h 32"/>
                  <a:gd name="T12" fmla="*/ 188 w 499"/>
                  <a:gd name="T13" fmla="*/ 21 h 32"/>
                  <a:gd name="T14" fmla="*/ 220 w 499"/>
                  <a:gd name="T15" fmla="*/ 25 h 32"/>
                  <a:gd name="T16" fmla="*/ 252 w 499"/>
                  <a:gd name="T17" fmla="*/ 28 h 32"/>
                  <a:gd name="T18" fmla="*/ 284 w 499"/>
                  <a:gd name="T19" fmla="*/ 31 h 32"/>
                  <a:gd name="T20" fmla="*/ 315 w 499"/>
                  <a:gd name="T21" fmla="*/ 32 h 32"/>
                  <a:gd name="T22" fmla="*/ 347 w 499"/>
                  <a:gd name="T23" fmla="*/ 32 h 32"/>
                  <a:gd name="T24" fmla="*/ 378 w 499"/>
                  <a:gd name="T25" fmla="*/ 31 h 32"/>
                  <a:gd name="T26" fmla="*/ 409 w 499"/>
                  <a:gd name="T27" fmla="*/ 27 h 32"/>
                  <a:gd name="T28" fmla="*/ 439 w 499"/>
                  <a:gd name="T29" fmla="*/ 21 h 32"/>
                  <a:gd name="T30" fmla="*/ 469 w 499"/>
                  <a:gd name="T31" fmla="*/ 12 h 32"/>
                  <a:gd name="T32" fmla="*/ 499 w 499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9" h="32">
                    <a:moveTo>
                      <a:pt x="0" y="13"/>
                    </a:moveTo>
                    <a:lnTo>
                      <a:pt x="30" y="11"/>
                    </a:lnTo>
                    <a:lnTo>
                      <a:pt x="61" y="11"/>
                    </a:lnTo>
                    <a:lnTo>
                      <a:pt x="93" y="12"/>
                    </a:lnTo>
                    <a:lnTo>
                      <a:pt x="125" y="15"/>
                    </a:lnTo>
                    <a:lnTo>
                      <a:pt x="156" y="18"/>
                    </a:lnTo>
                    <a:lnTo>
                      <a:pt x="188" y="21"/>
                    </a:lnTo>
                    <a:lnTo>
                      <a:pt x="220" y="25"/>
                    </a:lnTo>
                    <a:lnTo>
                      <a:pt x="252" y="28"/>
                    </a:lnTo>
                    <a:lnTo>
                      <a:pt x="284" y="31"/>
                    </a:lnTo>
                    <a:lnTo>
                      <a:pt x="315" y="32"/>
                    </a:lnTo>
                    <a:lnTo>
                      <a:pt x="347" y="32"/>
                    </a:lnTo>
                    <a:lnTo>
                      <a:pt x="378" y="31"/>
                    </a:lnTo>
                    <a:lnTo>
                      <a:pt x="409" y="27"/>
                    </a:lnTo>
                    <a:lnTo>
                      <a:pt x="439" y="21"/>
                    </a:lnTo>
                    <a:lnTo>
                      <a:pt x="469" y="12"/>
                    </a:lnTo>
                    <a:lnTo>
                      <a:pt x="4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1" name="Freeform 1213"/>
              <p:cNvSpPr>
                <a:spLocks/>
              </p:cNvSpPr>
              <p:nvPr/>
            </p:nvSpPr>
            <p:spPr bwMode="auto">
              <a:xfrm>
                <a:off x="3157" y="3588"/>
                <a:ext cx="11" cy="39"/>
              </a:xfrm>
              <a:custGeom>
                <a:avLst/>
                <a:gdLst>
                  <a:gd name="T0" fmla="*/ 87 w 92"/>
                  <a:gd name="T1" fmla="*/ 0 h 311"/>
                  <a:gd name="T2" fmla="*/ 87 w 92"/>
                  <a:gd name="T3" fmla="*/ 19 h 311"/>
                  <a:gd name="T4" fmla="*/ 87 w 92"/>
                  <a:gd name="T5" fmla="*/ 40 h 311"/>
                  <a:gd name="T6" fmla="*/ 89 w 92"/>
                  <a:gd name="T7" fmla="*/ 61 h 311"/>
                  <a:gd name="T8" fmla="*/ 90 w 92"/>
                  <a:gd name="T9" fmla="*/ 83 h 311"/>
                  <a:gd name="T10" fmla="*/ 91 w 92"/>
                  <a:gd name="T11" fmla="*/ 105 h 311"/>
                  <a:gd name="T12" fmla="*/ 92 w 92"/>
                  <a:gd name="T13" fmla="*/ 128 h 311"/>
                  <a:gd name="T14" fmla="*/ 92 w 92"/>
                  <a:gd name="T15" fmla="*/ 150 h 311"/>
                  <a:gd name="T16" fmla="*/ 91 w 92"/>
                  <a:gd name="T17" fmla="*/ 173 h 311"/>
                  <a:gd name="T18" fmla="*/ 88 w 92"/>
                  <a:gd name="T19" fmla="*/ 195 h 311"/>
                  <a:gd name="T20" fmla="*/ 83 w 92"/>
                  <a:gd name="T21" fmla="*/ 216 h 311"/>
                  <a:gd name="T22" fmla="*/ 77 w 92"/>
                  <a:gd name="T23" fmla="*/ 236 h 311"/>
                  <a:gd name="T24" fmla="*/ 68 w 92"/>
                  <a:gd name="T25" fmla="*/ 254 h 311"/>
                  <a:gd name="T26" fmla="*/ 56 w 92"/>
                  <a:gd name="T27" fmla="*/ 271 h 311"/>
                  <a:gd name="T28" fmla="*/ 40 w 92"/>
                  <a:gd name="T29" fmla="*/ 287 h 311"/>
                  <a:gd name="T30" fmla="*/ 22 w 92"/>
                  <a:gd name="T31" fmla="*/ 300 h 311"/>
                  <a:gd name="T32" fmla="*/ 0 w 92"/>
                  <a:gd name="T33" fmla="*/ 31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311">
                    <a:moveTo>
                      <a:pt x="87" y="0"/>
                    </a:moveTo>
                    <a:lnTo>
                      <a:pt x="87" y="19"/>
                    </a:lnTo>
                    <a:lnTo>
                      <a:pt x="87" y="40"/>
                    </a:lnTo>
                    <a:lnTo>
                      <a:pt x="89" y="61"/>
                    </a:lnTo>
                    <a:lnTo>
                      <a:pt x="90" y="83"/>
                    </a:lnTo>
                    <a:lnTo>
                      <a:pt x="91" y="105"/>
                    </a:lnTo>
                    <a:lnTo>
                      <a:pt x="92" y="128"/>
                    </a:lnTo>
                    <a:lnTo>
                      <a:pt x="92" y="150"/>
                    </a:lnTo>
                    <a:lnTo>
                      <a:pt x="91" y="173"/>
                    </a:lnTo>
                    <a:lnTo>
                      <a:pt x="88" y="195"/>
                    </a:lnTo>
                    <a:lnTo>
                      <a:pt x="83" y="216"/>
                    </a:lnTo>
                    <a:lnTo>
                      <a:pt x="77" y="236"/>
                    </a:lnTo>
                    <a:lnTo>
                      <a:pt x="68" y="254"/>
                    </a:lnTo>
                    <a:lnTo>
                      <a:pt x="56" y="271"/>
                    </a:lnTo>
                    <a:lnTo>
                      <a:pt x="40" y="287"/>
                    </a:lnTo>
                    <a:lnTo>
                      <a:pt x="22" y="300"/>
                    </a:lnTo>
                    <a:lnTo>
                      <a:pt x="0" y="3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2" name="Freeform 1214"/>
              <p:cNvSpPr>
                <a:spLocks/>
              </p:cNvSpPr>
              <p:nvPr/>
            </p:nvSpPr>
            <p:spPr bwMode="auto">
              <a:xfrm>
                <a:off x="3154" y="2556"/>
                <a:ext cx="12" cy="23"/>
              </a:xfrm>
              <a:custGeom>
                <a:avLst/>
                <a:gdLst>
                  <a:gd name="T0" fmla="*/ 39 w 93"/>
                  <a:gd name="T1" fmla="*/ 187 h 187"/>
                  <a:gd name="T2" fmla="*/ 0 w 93"/>
                  <a:gd name="T3" fmla="*/ 166 h 187"/>
                  <a:gd name="T4" fmla="*/ 0 w 93"/>
                  <a:gd name="T5" fmla="*/ 165 h 187"/>
                  <a:gd name="T6" fmla="*/ 5 w 93"/>
                  <a:gd name="T7" fmla="*/ 156 h 187"/>
                  <a:gd name="T8" fmla="*/ 9 w 93"/>
                  <a:gd name="T9" fmla="*/ 146 h 187"/>
                  <a:gd name="T10" fmla="*/ 13 w 93"/>
                  <a:gd name="T11" fmla="*/ 137 h 187"/>
                  <a:gd name="T12" fmla="*/ 16 w 93"/>
                  <a:gd name="T13" fmla="*/ 127 h 187"/>
                  <a:gd name="T14" fmla="*/ 19 w 93"/>
                  <a:gd name="T15" fmla="*/ 117 h 187"/>
                  <a:gd name="T16" fmla="*/ 21 w 93"/>
                  <a:gd name="T17" fmla="*/ 107 h 187"/>
                  <a:gd name="T18" fmla="*/ 22 w 93"/>
                  <a:gd name="T19" fmla="*/ 96 h 187"/>
                  <a:gd name="T20" fmla="*/ 24 w 93"/>
                  <a:gd name="T21" fmla="*/ 86 h 187"/>
                  <a:gd name="T22" fmla="*/ 25 w 93"/>
                  <a:gd name="T23" fmla="*/ 75 h 187"/>
                  <a:gd name="T24" fmla="*/ 25 w 93"/>
                  <a:gd name="T25" fmla="*/ 64 h 187"/>
                  <a:gd name="T26" fmla="*/ 26 w 93"/>
                  <a:gd name="T27" fmla="*/ 53 h 187"/>
                  <a:gd name="T28" fmla="*/ 27 w 93"/>
                  <a:gd name="T29" fmla="*/ 42 h 187"/>
                  <a:gd name="T30" fmla="*/ 28 w 93"/>
                  <a:gd name="T31" fmla="*/ 32 h 187"/>
                  <a:gd name="T32" fmla="*/ 29 w 93"/>
                  <a:gd name="T33" fmla="*/ 20 h 187"/>
                  <a:gd name="T34" fmla="*/ 31 w 93"/>
                  <a:gd name="T35" fmla="*/ 10 h 187"/>
                  <a:gd name="T36" fmla="*/ 33 w 93"/>
                  <a:gd name="T37" fmla="*/ 0 h 187"/>
                  <a:gd name="T38" fmla="*/ 93 w 93"/>
                  <a:gd name="T39" fmla="*/ 0 h 187"/>
                  <a:gd name="T40" fmla="*/ 92 w 93"/>
                  <a:gd name="T41" fmla="*/ 12 h 187"/>
                  <a:gd name="T42" fmla="*/ 92 w 93"/>
                  <a:gd name="T43" fmla="*/ 25 h 187"/>
                  <a:gd name="T44" fmla="*/ 91 w 93"/>
                  <a:gd name="T45" fmla="*/ 39 h 187"/>
                  <a:gd name="T46" fmla="*/ 89 w 93"/>
                  <a:gd name="T47" fmla="*/ 51 h 187"/>
                  <a:gd name="T48" fmla="*/ 87 w 93"/>
                  <a:gd name="T49" fmla="*/ 64 h 187"/>
                  <a:gd name="T50" fmla="*/ 85 w 93"/>
                  <a:gd name="T51" fmla="*/ 76 h 187"/>
                  <a:gd name="T52" fmla="*/ 82 w 93"/>
                  <a:gd name="T53" fmla="*/ 88 h 187"/>
                  <a:gd name="T54" fmla="*/ 79 w 93"/>
                  <a:gd name="T55" fmla="*/ 100 h 187"/>
                  <a:gd name="T56" fmla="*/ 75 w 93"/>
                  <a:gd name="T57" fmla="*/ 112 h 187"/>
                  <a:gd name="T58" fmla="*/ 70 w 93"/>
                  <a:gd name="T59" fmla="*/ 123 h 187"/>
                  <a:gd name="T60" fmla="*/ 66 w 93"/>
                  <a:gd name="T61" fmla="*/ 134 h 187"/>
                  <a:gd name="T62" fmla="*/ 62 w 93"/>
                  <a:gd name="T63" fmla="*/ 145 h 187"/>
                  <a:gd name="T64" fmla="*/ 57 w 93"/>
                  <a:gd name="T65" fmla="*/ 155 h 187"/>
                  <a:gd name="T66" fmla="*/ 51 w 93"/>
                  <a:gd name="T67" fmla="*/ 165 h 187"/>
                  <a:gd name="T68" fmla="*/ 46 w 93"/>
                  <a:gd name="T69" fmla="*/ 175 h 187"/>
                  <a:gd name="T70" fmla="*/ 40 w 93"/>
                  <a:gd name="T71" fmla="*/ 186 h 187"/>
                  <a:gd name="T72" fmla="*/ 39 w 93"/>
                  <a:gd name="T73" fmla="*/ 18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3" h="187">
                    <a:moveTo>
                      <a:pt x="39" y="187"/>
                    </a:moveTo>
                    <a:lnTo>
                      <a:pt x="0" y="166"/>
                    </a:lnTo>
                    <a:lnTo>
                      <a:pt x="0" y="165"/>
                    </a:lnTo>
                    <a:lnTo>
                      <a:pt x="5" y="156"/>
                    </a:lnTo>
                    <a:lnTo>
                      <a:pt x="9" y="146"/>
                    </a:lnTo>
                    <a:lnTo>
                      <a:pt x="13" y="137"/>
                    </a:lnTo>
                    <a:lnTo>
                      <a:pt x="16" y="127"/>
                    </a:lnTo>
                    <a:lnTo>
                      <a:pt x="19" y="117"/>
                    </a:lnTo>
                    <a:lnTo>
                      <a:pt x="21" y="107"/>
                    </a:lnTo>
                    <a:lnTo>
                      <a:pt x="22" y="96"/>
                    </a:lnTo>
                    <a:lnTo>
                      <a:pt x="24" y="86"/>
                    </a:lnTo>
                    <a:lnTo>
                      <a:pt x="25" y="75"/>
                    </a:lnTo>
                    <a:lnTo>
                      <a:pt x="25" y="64"/>
                    </a:lnTo>
                    <a:lnTo>
                      <a:pt x="26" y="53"/>
                    </a:lnTo>
                    <a:lnTo>
                      <a:pt x="27" y="42"/>
                    </a:lnTo>
                    <a:lnTo>
                      <a:pt x="28" y="32"/>
                    </a:lnTo>
                    <a:lnTo>
                      <a:pt x="29" y="20"/>
                    </a:lnTo>
                    <a:lnTo>
                      <a:pt x="31" y="10"/>
                    </a:lnTo>
                    <a:lnTo>
                      <a:pt x="33" y="0"/>
                    </a:lnTo>
                    <a:lnTo>
                      <a:pt x="93" y="0"/>
                    </a:lnTo>
                    <a:lnTo>
                      <a:pt x="92" y="12"/>
                    </a:lnTo>
                    <a:lnTo>
                      <a:pt x="92" y="25"/>
                    </a:lnTo>
                    <a:lnTo>
                      <a:pt x="91" y="39"/>
                    </a:lnTo>
                    <a:lnTo>
                      <a:pt x="89" y="51"/>
                    </a:lnTo>
                    <a:lnTo>
                      <a:pt x="87" y="64"/>
                    </a:lnTo>
                    <a:lnTo>
                      <a:pt x="85" y="76"/>
                    </a:lnTo>
                    <a:lnTo>
                      <a:pt x="82" y="88"/>
                    </a:lnTo>
                    <a:lnTo>
                      <a:pt x="79" y="100"/>
                    </a:lnTo>
                    <a:lnTo>
                      <a:pt x="75" y="112"/>
                    </a:lnTo>
                    <a:lnTo>
                      <a:pt x="70" y="123"/>
                    </a:lnTo>
                    <a:lnTo>
                      <a:pt x="66" y="134"/>
                    </a:lnTo>
                    <a:lnTo>
                      <a:pt x="62" y="145"/>
                    </a:lnTo>
                    <a:lnTo>
                      <a:pt x="57" y="155"/>
                    </a:lnTo>
                    <a:lnTo>
                      <a:pt x="51" y="165"/>
                    </a:lnTo>
                    <a:lnTo>
                      <a:pt x="46" y="175"/>
                    </a:lnTo>
                    <a:lnTo>
                      <a:pt x="40" y="186"/>
                    </a:lnTo>
                    <a:lnTo>
                      <a:pt x="39" y="18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3" name="Line 1215"/>
              <p:cNvSpPr>
                <a:spLocks noChangeShapeType="1"/>
              </p:cNvSpPr>
              <p:nvPr/>
            </p:nvSpPr>
            <p:spPr bwMode="auto">
              <a:xfrm flipH="1" flipV="1">
                <a:off x="3154" y="2577"/>
                <a:ext cx="5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4" name="Freeform 1216"/>
              <p:cNvSpPr>
                <a:spLocks/>
              </p:cNvSpPr>
              <p:nvPr/>
            </p:nvSpPr>
            <p:spPr bwMode="auto">
              <a:xfrm>
                <a:off x="3154" y="2556"/>
                <a:ext cx="5" cy="21"/>
              </a:xfrm>
              <a:custGeom>
                <a:avLst/>
                <a:gdLst>
                  <a:gd name="T0" fmla="*/ 0 w 33"/>
                  <a:gd name="T1" fmla="*/ 165 h 165"/>
                  <a:gd name="T2" fmla="*/ 5 w 33"/>
                  <a:gd name="T3" fmla="*/ 156 h 165"/>
                  <a:gd name="T4" fmla="*/ 9 w 33"/>
                  <a:gd name="T5" fmla="*/ 146 h 165"/>
                  <a:gd name="T6" fmla="*/ 13 w 33"/>
                  <a:gd name="T7" fmla="*/ 137 h 165"/>
                  <a:gd name="T8" fmla="*/ 16 w 33"/>
                  <a:gd name="T9" fmla="*/ 127 h 165"/>
                  <a:gd name="T10" fmla="*/ 19 w 33"/>
                  <a:gd name="T11" fmla="*/ 117 h 165"/>
                  <a:gd name="T12" fmla="*/ 21 w 33"/>
                  <a:gd name="T13" fmla="*/ 107 h 165"/>
                  <a:gd name="T14" fmla="*/ 22 w 33"/>
                  <a:gd name="T15" fmla="*/ 96 h 165"/>
                  <a:gd name="T16" fmla="*/ 24 w 33"/>
                  <a:gd name="T17" fmla="*/ 86 h 165"/>
                  <a:gd name="T18" fmla="*/ 25 w 33"/>
                  <a:gd name="T19" fmla="*/ 75 h 165"/>
                  <a:gd name="T20" fmla="*/ 25 w 33"/>
                  <a:gd name="T21" fmla="*/ 64 h 165"/>
                  <a:gd name="T22" fmla="*/ 26 w 33"/>
                  <a:gd name="T23" fmla="*/ 53 h 165"/>
                  <a:gd name="T24" fmla="*/ 27 w 33"/>
                  <a:gd name="T25" fmla="*/ 42 h 165"/>
                  <a:gd name="T26" fmla="*/ 28 w 33"/>
                  <a:gd name="T27" fmla="*/ 32 h 165"/>
                  <a:gd name="T28" fmla="*/ 29 w 33"/>
                  <a:gd name="T29" fmla="*/ 20 h 165"/>
                  <a:gd name="T30" fmla="*/ 31 w 33"/>
                  <a:gd name="T31" fmla="*/ 10 h 165"/>
                  <a:gd name="T32" fmla="*/ 33 w 33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65">
                    <a:moveTo>
                      <a:pt x="0" y="165"/>
                    </a:moveTo>
                    <a:lnTo>
                      <a:pt x="5" y="156"/>
                    </a:lnTo>
                    <a:lnTo>
                      <a:pt x="9" y="146"/>
                    </a:lnTo>
                    <a:lnTo>
                      <a:pt x="13" y="137"/>
                    </a:lnTo>
                    <a:lnTo>
                      <a:pt x="16" y="127"/>
                    </a:lnTo>
                    <a:lnTo>
                      <a:pt x="19" y="117"/>
                    </a:lnTo>
                    <a:lnTo>
                      <a:pt x="21" y="107"/>
                    </a:lnTo>
                    <a:lnTo>
                      <a:pt x="22" y="96"/>
                    </a:lnTo>
                    <a:lnTo>
                      <a:pt x="24" y="86"/>
                    </a:lnTo>
                    <a:lnTo>
                      <a:pt x="25" y="75"/>
                    </a:lnTo>
                    <a:lnTo>
                      <a:pt x="25" y="64"/>
                    </a:lnTo>
                    <a:lnTo>
                      <a:pt x="26" y="53"/>
                    </a:lnTo>
                    <a:lnTo>
                      <a:pt x="27" y="42"/>
                    </a:lnTo>
                    <a:lnTo>
                      <a:pt x="28" y="32"/>
                    </a:lnTo>
                    <a:lnTo>
                      <a:pt x="29" y="20"/>
                    </a:lnTo>
                    <a:lnTo>
                      <a:pt x="31" y="10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5" name="Line 1217"/>
              <p:cNvSpPr>
                <a:spLocks noChangeShapeType="1"/>
              </p:cNvSpPr>
              <p:nvPr/>
            </p:nvSpPr>
            <p:spPr bwMode="auto">
              <a:xfrm>
                <a:off x="3159" y="2556"/>
                <a:ext cx="7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6" name="Freeform 1218"/>
              <p:cNvSpPr>
                <a:spLocks/>
              </p:cNvSpPr>
              <p:nvPr/>
            </p:nvSpPr>
            <p:spPr bwMode="auto">
              <a:xfrm>
                <a:off x="3159" y="2556"/>
                <a:ext cx="7" cy="23"/>
              </a:xfrm>
              <a:custGeom>
                <a:avLst/>
                <a:gdLst>
                  <a:gd name="T0" fmla="*/ 53 w 53"/>
                  <a:gd name="T1" fmla="*/ 0 h 186"/>
                  <a:gd name="T2" fmla="*/ 52 w 53"/>
                  <a:gd name="T3" fmla="*/ 12 h 186"/>
                  <a:gd name="T4" fmla="*/ 52 w 53"/>
                  <a:gd name="T5" fmla="*/ 25 h 186"/>
                  <a:gd name="T6" fmla="*/ 51 w 53"/>
                  <a:gd name="T7" fmla="*/ 39 h 186"/>
                  <a:gd name="T8" fmla="*/ 49 w 53"/>
                  <a:gd name="T9" fmla="*/ 51 h 186"/>
                  <a:gd name="T10" fmla="*/ 47 w 53"/>
                  <a:gd name="T11" fmla="*/ 64 h 186"/>
                  <a:gd name="T12" fmla="*/ 45 w 53"/>
                  <a:gd name="T13" fmla="*/ 76 h 186"/>
                  <a:gd name="T14" fmla="*/ 42 w 53"/>
                  <a:gd name="T15" fmla="*/ 88 h 186"/>
                  <a:gd name="T16" fmla="*/ 39 w 53"/>
                  <a:gd name="T17" fmla="*/ 100 h 186"/>
                  <a:gd name="T18" fmla="*/ 35 w 53"/>
                  <a:gd name="T19" fmla="*/ 112 h 186"/>
                  <a:gd name="T20" fmla="*/ 30 w 53"/>
                  <a:gd name="T21" fmla="*/ 123 h 186"/>
                  <a:gd name="T22" fmla="*/ 26 w 53"/>
                  <a:gd name="T23" fmla="*/ 134 h 186"/>
                  <a:gd name="T24" fmla="*/ 22 w 53"/>
                  <a:gd name="T25" fmla="*/ 145 h 186"/>
                  <a:gd name="T26" fmla="*/ 17 w 53"/>
                  <a:gd name="T27" fmla="*/ 155 h 186"/>
                  <a:gd name="T28" fmla="*/ 11 w 53"/>
                  <a:gd name="T29" fmla="*/ 165 h 186"/>
                  <a:gd name="T30" fmla="*/ 6 w 53"/>
                  <a:gd name="T31" fmla="*/ 175 h 186"/>
                  <a:gd name="T32" fmla="*/ 0 w 53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86">
                    <a:moveTo>
                      <a:pt x="53" y="0"/>
                    </a:moveTo>
                    <a:lnTo>
                      <a:pt x="52" y="12"/>
                    </a:lnTo>
                    <a:lnTo>
                      <a:pt x="52" y="25"/>
                    </a:lnTo>
                    <a:lnTo>
                      <a:pt x="51" y="39"/>
                    </a:lnTo>
                    <a:lnTo>
                      <a:pt x="49" y="51"/>
                    </a:lnTo>
                    <a:lnTo>
                      <a:pt x="47" y="64"/>
                    </a:lnTo>
                    <a:lnTo>
                      <a:pt x="45" y="76"/>
                    </a:lnTo>
                    <a:lnTo>
                      <a:pt x="42" y="88"/>
                    </a:lnTo>
                    <a:lnTo>
                      <a:pt x="39" y="100"/>
                    </a:lnTo>
                    <a:lnTo>
                      <a:pt x="35" y="112"/>
                    </a:lnTo>
                    <a:lnTo>
                      <a:pt x="30" y="123"/>
                    </a:lnTo>
                    <a:lnTo>
                      <a:pt x="26" y="134"/>
                    </a:lnTo>
                    <a:lnTo>
                      <a:pt x="22" y="145"/>
                    </a:lnTo>
                    <a:lnTo>
                      <a:pt x="17" y="155"/>
                    </a:lnTo>
                    <a:lnTo>
                      <a:pt x="11" y="165"/>
                    </a:lnTo>
                    <a:lnTo>
                      <a:pt x="6" y="175"/>
                    </a:lnTo>
                    <a:lnTo>
                      <a:pt x="0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7" name="Freeform 1219"/>
              <p:cNvSpPr>
                <a:spLocks/>
              </p:cNvSpPr>
              <p:nvPr/>
            </p:nvSpPr>
            <p:spPr bwMode="auto">
              <a:xfrm>
                <a:off x="3050" y="2585"/>
                <a:ext cx="114" cy="178"/>
              </a:xfrm>
              <a:custGeom>
                <a:avLst/>
                <a:gdLst>
                  <a:gd name="T0" fmla="*/ 795 w 916"/>
                  <a:gd name="T1" fmla="*/ 566 h 1426"/>
                  <a:gd name="T2" fmla="*/ 740 w 916"/>
                  <a:gd name="T3" fmla="*/ 648 h 1426"/>
                  <a:gd name="T4" fmla="*/ 701 w 916"/>
                  <a:gd name="T5" fmla="*/ 743 h 1426"/>
                  <a:gd name="T6" fmla="*/ 657 w 916"/>
                  <a:gd name="T7" fmla="*/ 834 h 1426"/>
                  <a:gd name="T8" fmla="*/ 550 w 916"/>
                  <a:gd name="T9" fmla="*/ 942 h 1426"/>
                  <a:gd name="T10" fmla="*/ 434 w 916"/>
                  <a:gd name="T11" fmla="*/ 1075 h 1426"/>
                  <a:gd name="T12" fmla="*/ 339 w 916"/>
                  <a:gd name="T13" fmla="*/ 1224 h 1426"/>
                  <a:gd name="T14" fmla="*/ 276 w 916"/>
                  <a:gd name="T15" fmla="*/ 1384 h 1426"/>
                  <a:gd name="T16" fmla="*/ 233 w 916"/>
                  <a:gd name="T17" fmla="*/ 1408 h 1426"/>
                  <a:gd name="T18" fmla="*/ 202 w 916"/>
                  <a:gd name="T19" fmla="*/ 1372 h 1426"/>
                  <a:gd name="T20" fmla="*/ 175 w 916"/>
                  <a:gd name="T21" fmla="*/ 1329 h 1426"/>
                  <a:gd name="T22" fmla="*/ 147 w 916"/>
                  <a:gd name="T23" fmla="*/ 1283 h 1426"/>
                  <a:gd name="T24" fmla="*/ 136 w 916"/>
                  <a:gd name="T25" fmla="*/ 1229 h 1426"/>
                  <a:gd name="T26" fmla="*/ 155 w 916"/>
                  <a:gd name="T27" fmla="*/ 1177 h 1426"/>
                  <a:gd name="T28" fmla="*/ 179 w 916"/>
                  <a:gd name="T29" fmla="*/ 1123 h 1426"/>
                  <a:gd name="T30" fmla="*/ 187 w 916"/>
                  <a:gd name="T31" fmla="*/ 1064 h 1426"/>
                  <a:gd name="T32" fmla="*/ 230 w 916"/>
                  <a:gd name="T33" fmla="*/ 1058 h 1426"/>
                  <a:gd name="T34" fmla="*/ 299 w 916"/>
                  <a:gd name="T35" fmla="*/ 1069 h 1426"/>
                  <a:gd name="T36" fmla="*/ 369 w 916"/>
                  <a:gd name="T37" fmla="*/ 1074 h 1426"/>
                  <a:gd name="T38" fmla="*/ 431 w 916"/>
                  <a:gd name="T39" fmla="*/ 1065 h 1426"/>
                  <a:gd name="T40" fmla="*/ 442 w 916"/>
                  <a:gd name="T41" fmla="*/ 1044 h 1426"/>
                  <a:gd name="T42" fmla="*/ 429 w 916"/>
                  <a:gd name="T43" fmla="*/ 1030 h 1426"/>
                  <a:gd name="T44" fmla="*/ 408 w 916"/>
                  <a:gd name="T45" fmla="*/ 1021 h 1426"/>
                  <a:gd name="T46" fmla="*/ 389 w 916"/>
                  <a:gd name="T47" fmla="*/ 1012 h 1426"/>
                  <a:gd name="T48" fmla="*/ 343 w 916"/>
                  <a:gd name="T49" fmla="*/ 1022 h 1426"/>
                  <a:gd name="T50" fmla="*/ 294 w 916"/>
                  <a:gd name="T51" fmla="*/ 1010 h 1426"/>
                  <a:gd name="T52" fmla="*/ 245 w 916"/>
                  <a:gd name="T53" fmla="*/ 986 h 1426"/>
                  <a:gd name="T54" fmla="*/ 193 w 916"/>
                  <a:gd name="T55" fmla="*/ 973 h 1426"/>
                  <a:gd name="T56" fmla="*/ 141 w 916"/>
                  <a:gd name="T57" fmla="*/ 964 h 1426"/>
                  <a:gd name="T58" fmla="*/ 90 w 916"/>
                  <a:gd name="T59" fmla="*/ 946 h 1426"/>
                  <a:gd name="T60" fmla="*/ 44 w 916"/>
                  <a:gd name="T61" fmla="*/ 921 h 1426"/>
                  <a:gd name="T62" fmla="*/ 7 w 916"/>
                  <a:gd name="T63" fmla="*/ 886 h 1426"/>
                  <a:gd name="T64" fmla="*/ 41 w 916"/>
                  <a:gd name="T65" fmla="*/ 695 h 1426"/>
                  <a:gd name="T66" fmla="*/ 103 w 916"/>
                  <a:gd name="T67" fmla="*/ 443 h 1426"/>
                  <a:gd name="T68" fmla="*/ 213 w 916"/>
                  <a:gd name="T69" fmla="*/ 219 h 1426"/>
                  <a:gd name="T70" fmla="*/ 414 w 916"/>
                  <a:gd name="T71" fmla="*/ 71 h 1426"/>
                  <a:gd name="T72" fmla="*/ 553 w 916"/>
                  <a:gd name="T73" fmla="*/ 35 h 1426"/>
                  <a:gd name="T74" fmla="*/ 650 w 916"/>
                  <a:gd name="T75" fmla="*/ 10 h 1426"/>
                  <a:gd name="T76" fmla="*/ 747 w 916"/>
                  <a:gd name="T77" fmla="*/ 0 h 1426"/>
                  <a:gd name="T78" fmla="*/ 840 w 916"/>
                  <a:gd name="T79" fmla="*/ 26 h 1426"/>
                  <a:gd name="T80" fmla="*/ 844 w 916"/>
                  <a:gd name="T81" fmla="*/ 103 h 1426"/>
                  <a:gd name="T82" fmla="*/ 845 w 916"/>
                  <a:gd name="T83" fmla="*/ 193 h 1426"/>
                  <a:gd name="T84" fmla="*/ 851 w 916"/>
                  <a:gd name="T85" fmla="*/ 285 h 1426"/>
                  <a:gd name="T86" fmla="*/ 839 w 916"/>
                  <a:gd name="T87" fmla="*/ 370 h 1426"/>
                  <a:gd name="T88" fmla="*/ 838 w 916"/>
                  <a:gd name="T89" fmla="*/ 407 h 1426"/>
                  <a:gd name="T90" fmla="*/ 846 w 916"/>
                  <a:gd name="T91" fmla="*/ 430 h 1426"/>
                  <a:gd name="T92" fmla="*/ 856 w 916"/>
                  <a:gd name="T93" fmla="*/ 452 h 1426"/>
                  <a:gd name="T94" fmla="*/ 875 w 916"/>
                  <a:gd name="T95" fmla="*/ 468 h 1426"/>
                  <a:gd name="T96" fmla="*/ 916 w 916"/>
                  <a:gd name="T97" fmla="*/ 471 h 1426"/>
                  <a:gd name="T98" fmla="*/ 906 w 916"/>
                  <a:gd name="T99" fmla="*/ 487 h 1426"/>
                  <a:gd name="T100" fmla="*/ 890 w 916"/>
                  <a:gd name="T101" fmla="*/ 496 h 1426"/>
                  <a:gd name="T102" fmla="*/ 871 w 916"/>
                  <a:gd name="T103" fmla="*/ 504 h 1426"/>
                  <a:gd name="T104" fmla="*/ 856 w 916"/>
                  <a:gd name="T105" fmla="*/ 517 h 1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16" h="1426">
                    <a:moveTo>
                      <a:pt x="856" y="517"/>
                    </a:moveTo>
                    <a:lnTo>
                      <a:pt x="833" y="531"/>
                    </a:lnTo>
                    <a:lnTo>
                      <a:pt x="813" y="547"/>
                    </a:lnTo>
                    <a:lnTo>
                      <a:pt x="795" y="566"/>
                    </a:lnTo>
                    <a:lnTo>
                      <a:pt x="779" y="585"/>
                    </a:lnTo>
                    <a:lnTo>
                      <a:pt x="764" y="605"/>
                    </a:lnTo>
                    <a:lnTo>
                      <a:pt x="751" y="626"/>
                    </a:lnTo>
                    <a:lnTo>
                      <a:pt x="740" y="648"/>
                    </a:lnTo>
                    <a:lnTo>
                      <a:pt x="730" y="671"/>
                    </a:lnTo>
                    <a:lnTo>
                      <a:pt x="720" y="695"/>
                    </a:lnTo>
                    <a:lnTo>
                      <a:pt x="710" y="719"/>
                    </a:lnTo>
                    <a:lnTo>
                      <a:pt x="701" y="743"/>
                    </a:lnTo>
                    <a:lnTo>
                      <a:pt x="691" y="766"/>
                    </a:lnTo>
                    <a:lnTo>
                      <a:pt x="681" y="789"/>
                    </a:lnTo>
                    <a:lnTo>
                      <a:pt x="669" y="812"/>
                    </a:lnTo>
                    <a:lnTo>
                      <a:pt x="657" y="834"/>
                    </a:lnTo>
                    <a:lnTo>
                      <a:pt x="643" y="856"/>
                    </a:lnTo>
                    <a:lnTo>
                      <a:pt x="611" y="883"/>
                    </a:lnTo>
                    <a:lnTo>
                      <a:pt x="580" y="912"/>
                    </a:lnTo>
                    <a:lnTo>
                      <a:pt x="550" y="942"/>
                    </a:lnTo>
                    <a:lnTo>
                      <a:pt x="520" y="973"/>
                    </a:lnTo>
                    <a:lnTo>
                      <a:pt x="490" y="1006"/>
                    </a:lnTo>
                    <a:lnTo>
                      <a:pt x="461" y="1040"/>
                    </a:lnTo>
                    <a:lnTo>
                      <a:pt x="434" y="1075"/>
                    </a:lnTo>
                    <a:lnTo>
                      <a:pt x="409" y="1110"/>
                    </a:lnTo>
                    <a:lnTo>
                      <a:pt x="383" y="1147"/>
                    </a:lnTo>
                    <a:lnTo>
                      <a:pt x="361" y="1185"/>
                    </a:lnTo>
                    <a:lnTo>
                      <a:pt x="339" y="1224"/>
                    </a:lnTo>
                    <a:lnTo>
                      <a:pt x="320" y="1263"/>
                    </a:lnTo>
                    <a:lnTo>
                      <a:pt x="303" y="1303"/>
                    </a:lnTo>
                    <a:lnTo>
                      <a:pt x="288" y="1344"/>
                    </a:lnTo>
                    <a:lnTo>
                      <a:pt x="276" y="1384"/>
                    </a:lnTo>
                    <a:lnTo>
                      <a:pt x="266" y="1426"/>
                    </a:lnTo>
                    <a:lnTo>
                      <a:pt x="253" y="1421"/>
                    </a:lnTo>
                    <a:lnTo>
                      <a:pt x="243" y="1415"/>
                    </a:lnTo>
                    <a:lnTo>
                      <a:pt x="233" y="1408"/>
                    </a:lnTo>
                    <a:lnTo>
                      <a:pt x="225" y="1400"/>
                    </a:lnTo>
                    <a:lnTo>
                      <a:pt x="217" y="1392"/>
                    </a:lnTo>
                    <a:lnTo>
                      <a:pt x="209" y="1382"/>
                    </a:lnTo>
                    <a:lnTo>
                      <a:pt x="202" y="1372"/>
                    </a:lnTo>
                    <a:lnTo>
                      <a:pt x="195" y="1362"/>
                    </a:lnTo>
                    <a:lnTo>
                      <a:pt x="189" y="1351"/>
                    </a:lnTo>
                    <a:lnTo>
                      <a:pt x="182" y="1340"/>
                    </a:lnTo>
                    <a:lnTo>
                      <a:pt x="175" y="1329"/>
                    </a:lnTo>
                    <a:lnTo>
                      <a:pt x="169" y="1317"/>
                    </a:lnTo>
                    <a:lnTo>
                      <a:pt x="162" y="1306"/>
                    </a:lnTo>
                    <a:lnTo>
                      <a:pt x="155" y="1294"/>
                    </a:lnTo>
                    <a:lnTo>
                      <a:pt x="147" y="1283"/>
                    </a:lnTo>
                    <a:lnTo>
                      <a:pt x="139" y="1273"/>
                    </a:lnTo>
                    <a:lnTo>
                      <a:pt x="135" y="1257"/>
                    </a:lnTo>
                    <a:lnTo>
                      <a:pt x="135" y="1243"/>
                    </a:lnTo>
                    <a:lnTo>
                      <a:pt x="136" y="1229"/>
                    </a:lnTo>
                    <a:lnTo>
                      <a:pt x="139" y="1216"/>
                    </a:lnTo>
                    <a:lnTo>
                      <a:pt x="143" y="1203"/>
                    </a:lnTo>
                    <a:lnTo>
                      <a:pt x="149" y="1190"/>
                    </a:lnTo>
                    <a:lnTo>
                      <a:pt x="155" y="1177"/>
                    </a:lnTo>
                    <a:lnTo>
                      <a:pt x="161" y="1164"/>
                    </a:lnTo>
                    <a:lnTo>
                      <a:pt x="167" y="1151"/>
                    </a:lnTo>
                    <a:lnTo>
                      <a:pt x="174" y="1137"/>
                    </a:lnTo>
                    <a:lnTo>
                      <a:pt x="179" y="1123"/>
                    </a:lnTo>
                    <a:lnTo>
                      <a:pt x="183" y="1109"/>
                    </a:lnTo>
                    <a:lnTo>
                      <a:pt x="186" y="1095"/>
                    </a:lnTo>
                    <a:lnTo>
                      <a:pt x="188" y="1080"/>
                    </a:lnTo>
                    <a:lnTo>
                      <a:pt x="187" y="1064"/>
                    </a:lnTo>
                    <a:lnTo>
                      <a:pt x="185" y="1048"/>
                    </a:lnTo>
                    <a:lnTo>
                      <a:pt x="199" y="1051"/>
                    </a:lnTo>
                    <a:lnTo>
                      <a:pt x="214" y="1054"/>
                    </a:lnTo>
                    <a:lnTo>
                      <a:pt x="230" y="1058"/>
                    </a:lnTo>
                    <a:lnTo>
                      <a:pt x="246" y="1061"/>
                    </a:lnTo>
                    <a:lnTo>
                      <a:pt x="264" y="1064"/>
                    </a:lnTo>
                    <a:lnTo>
                      <a:pt x="282" y="1067"/>
                    </a:lnTo>
                    <a:lnTo>
                      <a:pt x="299" y="1069"/>
                    </a:lnTo>
                    <a:lnTo>
                      <a:pt x="317" y="1071"/>
                    </a:lnTo>
                    <a:lnTo>
                      <a:pt x="335" y="1073"/>
                    </a:lnTo>
                    <a:lnTo>
                      <a:pt x="352" y="1073"/>
                    </a:lnTo>
                    <a:lnTo>
                      <a:pt x="369" y="1074"/>
                    </a:lnTo>
                    <a:lnTo>
                      <a:pt x="386" y="1073"/>
                    </a:lnTo>
                    <a:lnTo>
                      <a:pt x="402" y="1071"/>
                    </a:lnTo>
                    <a:lnTo>
                      <a:pt x="417" y="1069"/>
                    </a:lnTo>
                    <a:lnTo>
                      <a:pt x="431" y="1065"/>
                    </a:lnTo>
                    <a:lnTo>
                      <a:pt x="444" y="1061"/>
                    </a:lnTo>
                    <a:lnTo>
                      <a:pt x="444" y="1054"/>
                    </a:lnTo>
                    <a:lnTo>
                      <a:pt x="444" y="1048"/>
                    </a:lnTo>
                    <a:lnTo>
                      <a:pt x="442" y="1044"/>
                    </a:lnTo>
                    <a:lnTo>
                      <a:pt x="440" y="1039"/>
                    </a:lnTo>
                    <a:lnTo>
                      <a:pt x="437" y="1036"/>
                    </a:lnTo>
                    <a:lnTo>
                      <a:pt x="433" y="1033"/>
                    </a:lnTo>
                    <a:lnTo>
                      <a:pt x="429" y="1030"/>
                    </a:lnTo>
                    <a:lnTo>
                      <a:pt x="424" y="1027"/>
                    </a:lnTo>
                    <a:lnTo>
                      <a:pt x="419" y="1025"/>
                    </a:lnTo>
                    <a:lnTo>
                      <a:pt x="414" y="1023"/>
                    </a:lnTo>
                    <a:lnTo>
                      <a:pt x="408" y="1021"/>
                    </a:lnTo>
                    <a:lnTo>
                      <a:pt x="403" y="1019"/>
                    </a:lnTo>
                    <a:lnTo>
                      <a:pt x="398" y="1017"/>
                    </a:lnTo>
                    <a:lnTo>
                      <a:pt x="393" y="1014"/>
                    </a:lnTo>
                    <a:lnTo>
                      <a:pt x="389" y="1012"/>
                    </a:lnTo>
                    <a:lnTo>
                      <a:pt x="384" y="1009"/>
                    </a:lnTo>
                    <a:lnTo>
                      <a:pt x="370" y="1016"/>
                    </a:lnTo>
                    <a:lnTo>
                      <a:pt x="356" y="1020"/>
                    </a:lnTo>
                    <a:lnTo>
                      <a:pt x="343" y="1022"/>
                    </a:lnTo>
                    <a:lnTo>
                      <a:pt x="330" y="1021"/>
                    </a:lnTo>
                    <a:lnTo>
                      <a:pt x="318" y="1019"/>
                    </a:lnTo>
                    <a:lnTo>
                      <a:pt x="306" y="1015"/>
                    </a:lnTo>
                    <a:lnTo>
                      <a:pt x="294" y="1010"/>
                    </a:lnTo>
                    <a:lnTo>
                      <a:pt x="282" y="1005"/>
                    </a:lnTo>
                    <a:lnTo>
                      <a:pt x="270" y="998"/>
                    </a:lnTo>
                    <a:lnTo>
                      <a:pt x="258" y="992"/>
                    </a:lnTo>
                    <a:lnTo>
                      <a:pt x="245" y="986"/>
                    </a:lnTo>
                    <a:lnTo>
                      <a:pt x="232" y="981"/>
                    </a:lnTo>
                    <a:lnTo>
                      <a:pt x="219" y="977"/>
                    </a:lnTo>
                    <a:lnTo>
                      <a:pt x="206" y="974"/>
                    </a:lnTo>
                    <a:lnTo>
                      <a:pt x="193" y="973"/>
                    </a:lnTo>
                    <a:lnTo>
                      <a:pt x="179" y="975"/>
                    </a:lnTo>
                    <a:lnTo>
                      <a:pt x="166" y="971"/>
                    </a:lnTo>
                    <a:lnTo>
                      <a:pt x="153" y="968"/>
                    </a:lnTo>
                    <a:lnTo>
                      <a:pt x="141" y="964"/>
                    </a:lnTo>
                    <a:lnTo>
                      <a:pt x="128" y="960"/>
                    </a:lnTo>
                    <a:lnTo>
                      <a:pt x="115" y="956"/>
                    </a:lnTo>
                    <a:lnTo>
                      <a:pt x="102" y="951"/>
                    </a:lnTo>
                    <a:lnTo>
                      <a:pt x="90" y="946"/>
                    </a:lnTo>
                    <a:lnTo>
                      <a:pt x="78" y="940"/>
                    </a:lnTo>
                    <a:lnTo>
                      <a:pt x="66" y="934"/>
                    </a:lnTo>
                    <a:lnTo>
                      <a:pt x="55" y="928"/>
                    </a:lnTo>
                    <a:lnTo>
                      <a:pt x="44" y="921"/>
                    </a:lnTo>
                    <a:lnTo>
                      <a:pt x="34" y="913"/>
                    </a:lnTo>
                    <a:lnTo>
                      <a:pt x="24" y="905"/>
                    </a:lnTo>
                    <a:lnTo>
                      <a:pt x="15" y="896"/>
                    </a:lnTo>
                    <a:lnTo>
                      <a:pt x="7" y="886"/>
                    </a:lnTo>
                    <a:lnTo>
                      <a:pt x="0" y="876"/>
                    </a:lnTo>
                    <a:lnTo>
                      <a:pt x="14" y="818"/>
                    </a:lnTo>
                    <a:lnTo>
                      <a:pt x="28" y="758"/>
                    </a:lnTo>
                    <a:lnTo>
                      <a:pt x="41" y="695"/>
                    </a:lnTo>
                    <a:lnTo>
                      <a:pt x="55" y="633"/>
                    </a:lnTo>
                    <a:lnTo>
                      <a:pt x="69" y="569"/>
                    </a:lnTo>
                    <a:lnTo>
                      <a:pt x="85" y="505"/>
                    </a:lnTo>
                    <a:lnTo>
                      <a:pt x="103" y="443"/>
                    </a:lnTo>
                    <a:lnTo>
                      <a:pt x="126" y="382"/>
                    </a:lnTo>
                    <a:lnTo>
                      <a:pt x="150" y="324"/>
                    </a:lnTo>
                    <a:lnTo>
                      <a:pt x="179" y="270"/>
                    </a:lnTo>
                    <a:lnTo>
                      <a:pt x="213" y="219"/>
                    </a:lnTo>
                    <a:lnTo>
                      <a:pt x="253" y="173"/>
                    </a:lnTo>
                    <a:lnTo>
                      <a:pt x="300" y="133"/>
                    </a:lnTo>
                    <a:lnTo>
                      <a:pt x="353" y="99"/>
                    </a:lnTo>
                    <a:lnTo>
                      <a:pt x="414" y="71"/>
                    </a:lnTo>
                    <a:lnTo>
                      <a:pt x="484" y="53"/>
                    </a:lnTo>
                    <a:lnTo>
                      <a:pt x="506" y="47"/>
                    </a:lnTo>
                    <a:lnTo>
                      <a:pt x="530" y="41"/>
                    </a:lnTo>
                    <a:lnTo>
                      <a:pt x="553" y="35"/>
                    </a:lnTo>
                    <a:lnTo>
                      <a:pt x="577" y="28"/>
                    </a:lnTo>
                    <a:lnTo>
                      <a:pt x="601" y="21"/>
                    </a:lnTo>
                    <a:lnTo>
                      <a:pt x="625" y="15"/>
                    </a:lnTo>
                    <a:lnTo>
                      <a:pt x="650" y="10"/>
                    </a:lnTo>
                    <a:lnTo>
                      <a:pt x="675" y="5"/>
                    </a:lnTo>
                    <a:lnTo>
                      <a:pt x="699" y="2"/>
                    </a:lnTo>
                    <a:lnTo>
                      <a:pt x="723" y="0"/>
                    </a:lnTo>
                    <a:lnTo>
                      <a:pt x="747" y="0"/>
                    </a:lnTo>
                    <a:lnTo>
                      <a:pt x="771" y="3"/>
                    </a:lnTo>
                    <a:lnTo>
                      <a:pt x="795" y="7"/>
                    </a:lnTo>
                    <a:lnTo>
                      <a:pt x="818" y="15"/>
                    </a:lnTo>
                    <a:lnTo>
                      <a:pt x="840" y="26"/>
                    </a:lnTo>
                    <a:lnTo>
                      <a:pt x="862" y="40"/>
                    </a:lnTo>
                    <a:lnTo>
                      <a:pt x="853" y="60"/>
                    </a:lnTo>
                    <a:lnTo>
                      <a:pt x="847" y="81"/>
                    </a:lnTo>
                    <a:lnTo>
                      <a:pt x="844" y="103"/>
                    </a:lnTo>
                    <a:lnTo>
                      <a:pt x="842" y="125"/>
                    </a:lnTo>
                    <a:lnTo>
                      <a:pt x="842" y="148"/>
                    </a:lnTo>
                    <a:lnTo>
                      <a:pt x="843" y="170"/>
                    </a:lnTo>
                    <a:lnTo>
                      <a:pt x="845" y="193"/>
                    </a:lnTo>
                    <a:lnTo>
                      <a:pt x="847" y="216"/>
                    </a:lnTo>
                    <a:lnTo>
                      <a:pt x="849" y="239"/>
                    </a:lnTo>
                    <a:lnTo>
                      <a:pt x="851" y="262"/>
                    </a:lnTo>
                    <a:lnTo>
                      <a:pt x="851" y="285"/>
                    </a:lnTo>
                    <a:lnTo>
                      <a:pt x="851" y="307"/>
                    </a:lnTo>
                    <a:lnTo>
                      <a:pt x="849" y="328"/>
                    </a:lnTo>
                    <a:lnTo>
                      <a:pt x="845" y="350"/>
                    </a:lnTo>
                    <a:lnTo>
                      <a:pt x="839" y="370"/>
                    </a:lnTo>
                    <a:lnTo>
                      <a:pt x="830" y="391"/>
                    </a:lnTo>
                    <a:lnTo>
                      <a:pt x="833" y="396"/>
                    </a:lnTo>
                    <a:lnTo>
                      <a:pt x="835" y="402"/>
                    </a:lnTo>
                    <a:lnTo>
                      <a:pt x="838" y="407"/>
                    </a:lnTo>
                    <a:lnTo>
                      <a:pt x="840" y="413"/>
                    </a:lnTo>
                    <a:lnTo>
                      <a:pt x="842" y="419"/>
                    </a:lnTo>
                    <a:lnTo>
                      <a:pt x="844" y="424"/>
                    </a:lnTo>
                    <a:lnTo>
                      <a:pt x="846" y="430"/>
                    </a:lnTo>
                    <a:lnTo>
                      <a:pt x="848" y="436"/>
                    </a:lnTo>
                    <a:lnTo>
                      <a:pt x="850" y="441"/>
                    </a:lnTo>
                    <a:lnTo>
                      <a:pt x="853" y="447"/>
                    </a:lnTo>
                    <a:lnTo>
                      <a:pt x="856" y="452"/>
                    </a:lnTo>
                    <a:lnTo>
                      <a:pt x="860" y="456"/>
                    </a:lnTo>
                    <a:lnTo>
                      <a:pt x="864" y="461"/>
                    </a:lnTo>
                    <a:lnTo>
                      <a:pt x="869" y="464"/>
                    </a:lnTo>
                    <a:lnTo>
                      <a:pt x="875" y="468"/>
                    </a:lnTo>
                    <a:lnTo>
                      <a:pt x="882" y="471"/>
                    </a:lnTo>
                    <a:lnTo>
                      <a:pt x="882" y="472"/>
                    </a:lnTo>
                    <a:lnTo>
                      <a:pt x="916" y="472"/>
                    </a:lnTo>
                    <a:lnTo>
                      <a:pt x="916" y="471"/>
                    </a:lnTo>
                    <a:lnTo>
                      <a:pt x="915" y="476"/>
                    </a:lnTo>
                    <a:lnTo>
                      <a:pt x="913" y="480"/>
                    </a:lnTo>
                    <a:lnTo>
                      <a:pt x="910" y="484"/>
                    </a:lnTo>
                    <a:lnTo>
                      <a:pt x="906" y="487"/>
                    </a:lnTo>
                    <a:lnTo>
                      <a:pt x="903" y="490"/>
                    </a:lnTo>
                    <a:lnTo>
                      <a:pt x="899" y="492"/>
                    </a:lnTo>
                    <a:lnTo>
                      <a:pt x="894" y="494"/>
                    </a:lnTo>
                    <a:lnTo>
                      <a:pt x="890" y="496"/>
                    </a:lnTo>
                    <a:lnTo>
                      <a:pt x="885" y="498"/>
                    </a:lnTo>
                    <a:lnTo>
                      <a:pt x="880" y="500"/>
                    </a:lnTo>
                    <a:lnTo>
                      <a:pt x="876" y="502"/>
                    </a:lnTo>
                    <a:lnTo>
                      <a:pt x="871" y="504"/>
                    </a:lnTo>
                    <a:lnTo>
                      <a:pt x="867" y="506"/>
                    </a:lnTo>
                    <a:lnTo>
                      <a:pt x="863" y="509"/>
                    </a:lnTo>
                    <a:lnTo>
                      <a:pt x="859" y="513"/>
                    </a:lnTo>
                    <a:lnTo>
                      <a:pt x="856" y="51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8" name="Freeform 1220"/>
              <p:cNvSpPr>
                <a:spLocks/>
              </p:cNvSpPr>
              <p:nvPr/>
            </p:nvSpPr>
            <p:spPr bwMode="auto">
              <a:xfrm>
                <a:off x="3130" y="2650"/>
                <a:ext cx="27" cy="42"/>
              </a:xfrm>
              <a:custGeom>
                <a:avLst/>
                <a:gdLst>
                  <a:gd name="T0" fmla="*/ 213 w 213"/>
                  <a:gd name="T1" fmla="*/ 0 h 339"/>
                  <a:gd name="T2" fmla="*/ 190 w 213"/>
                  <a:gd name="T3" fmla="*/ 14 h 339"/>
                  <a:gd name="T4" fmla="*/ 170 w 213"/>
                  <a:gd name="T5" fmla="*/ 30 h 339"/>
                  <a:gd name="T6" fmla="*/ 152 w 213"/>
                  <a:gd name="T7" fmla="*/ 49 h 339"/>
                  <a:gd name="T8" fmla="*/ 136 w 213"/>
                  <a:gd name="T9" fmla="*/ 68 h 339"/>
                  <a:gd name="T10" fmla="*/ 121 w 213"/>
                  <a:gd name="T11" fmla="*/ 88 h 339"/>
                  <a:gd name="T12" fmla="*/ 108 w 213"/>
                  <a:gd name="T13" fmla="*/ 109 h 339"/>
                  <a:gd name="T14" fmla="*/ 97 w 213"/>
                  <a:gd name="T15" fmla="*/ 131 h 339"/>
                  <a:gd name="T16" fmla="*/ 87 w 213"/>
                  <a:gd name="T17" fmla="*/ 154 h 339"/>
                  <a:gd name="T18" fmla="*/ 77 w 213"/>
                  <a:gd name="T19" fmla="*/ 178 h 339"/>
                  <a:gd name="T20" fmla="*/ 67 w 213"/>
                  <a:gd name="T21" fmla="*/ 202 h 339"/>
                  <a:gd name="T22" fmla="*/ 58 w 213"/>
                  <a:gd name="T23" fmla="*/ 226 h 339"/>
                  <a:gd name="T24" fmla="*/ 48 w 213"/>
                  <a:gd name="T25" fmla="*/ 249 h 339"/>
                  <a:gd name="T26" fmla="*/ 38 w 213"/>
                  <a:gd name="T27" fmla="*/ 272 h 339"/>
                  <a:gd name="T28" fmla="*/ 26 w 213"/>
                  <a:gd name="T29" fmla="*/ 295 h 339"/>
                  <a:gd name="T30" fmla="*/ 14 w 213"/>
                  <a:gd name="T31" fmla="*/ 317 h 339"/>
                  <a:gd name="T32" fmla="*/ 0 w 213"/>
                  <a:gd name="T33" fmla="*/ 33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339">
                    <a:moveTo>
                      <a:pt x="213" y="0"/>
                    </a:moveTo>
                    <a:lnTo>
                      <a:pt x="190" y="14"/>
                    </a:lnTo>
                    <a:lnTo>
                      <a:pt x="170" y="30"/>
                    </a:lnTo>
                    <a:lnTo>
                      <a:pt x="152" y="49"/>
                    </a:lnTo>
                    <a:lnTo>
                      <a:pt x="136" y="68"/>
                    </a:lnTo>
                    <a:lnTo>
                      <a:pt x="121" y="88"/>
                    </a:lnTo>
                    <a:lnTo>
                      <a:pt x="108" y="109"/>
                    </a:lnTo>
                    <a:lnTo>
                      <a:pt x="97" y="131"/>
                    </a:lnTo>
                    <a:lnTo>
                      <a:pt x="87" y="154"/>
                    </a:lnTo>
                    <a:lnTo>
                      <a:pt x="77" y="178"/>
                    </a:lnTo>
                    <a:lnTo>
                      <a:pt x="67" y="202"/>
                    </a:lnTo>
                    <a:lnTo>
                      <a:pt x="58" y="226"/>
                    </a:lnTo>
                    <a:lnTo>
                      <a:pt x="48" y="249"/>
                    </a:lnTo>
                    <a:lnTo>
                      <a:pt x="38" y="272"/>
                    </a:lnTo>
                    <a:lnTo>
                      <a:pt x="26" y="295"/>
                    </a:lnTo>
                    <a:lnTo>
                      <a:pt x="14" y="317"/>
                    </a:lnTo>
                    <a:lnTo>
                      <a:pt x="0" y="3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49" name="Freeform 1221"/>
              <p:cNvSpPr>
                <a:spLocks/>
              </p:cNvSpPr>
              <p:nvPr/>
            </p:nvSpPr>
            <p:spPr bwMode="auto">
              <a:xfrm>
                <a:off x="3083" y="2692"/>
                <a:ext cx="47" cy="71"/>
              </a:xfrm>
              <a:custGeom>
                <a:avLst/>
                <a:gdLst>
                  <a:gd name="T0" fmla="*/ 377 w 377"/>
                  <a:gd name="T1" fmla="*/ 0 h 570"/>
                  <a:gd name="T2" fmla="*/ 345 w 377"/>
                  <a:gd name="T3" fmla="*/ 27 h 570"/>
                  <a:gd name="T4" fmla="*/ 314 w 377"/>
                  <a:gd name="T5" fmla="*/ 56 h 570"/>
                  <a:gd name="T6" fmla="*/ 284 w 377"/>
                  <a:gd name="T7" fmla="*/ 86 h 570"/>
                  <a:gd name="T8" fmla="*/ 254 w 377"/>
                  <a:gd name="T9" fmla="*/ 117 h 570"/>
                  <a:gd name="T10" fmla="*/ 224 w 377"/>
                  <a:gd name="T11" fmla="*/ 150 h 570"/>
                  <a:gd name="T12" fmla="*/ 195 w 377"/>
                  <a:gd name="T13" fmla="*/ 184 h 570"/>
                  <a:gd name="T14" fmla="*/ 168 w 377"/>
                  <a:gd name="T15" fmla="*/ 219 h 570"/>
                  <a:gd name="T16" fmla="*/ 143 w 377"/>
                  <a:gd name="T17" fmla="*/ 254 h 570"/>
                  <a:gd name="T18" fmla="*/ 117 w 377"/>
                  <a:gd name="T19" fmla="*/ 291 h 570"/>
                  <a:gd name="T20" fmla="*/ 95 w 377"/>
                  <a:gd name="T21" fmla="*/ 329 h 570"/>
                  <a:gd name="T22" fmla="*/ 73 w 377"/>
                  <a:gd name="T23" fmla="*/ 368 h 570"/>
                  <a:gd name="T24" fmla="*/ 54 w 377"/>
                  <a:gd name="T25" fmla="*/ 407 h 570"/>
                  <a:gd name="T26" fmla="*/ 37 w 377"/>
                  <a:gd name="T27" fmla="*/ 447 h 570"/>
                  <a:gd name="T28" fmla="*/ 22 w 377"/>
                  <a:gd name="T29" fmla="*/ 488 h 570"/>
                  <a:gd name="T30" fmla="*/ 10 w 377"/>
                  <a:gd name="T31" fmla="*/ 528 h 570"/>
                  <a:gd name="T32" fmla="*/ 0 w 377"/>
                  <a:gd name="T33" fmla="*/ 570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7" h="570">
                    <a:moveTo>
                      <a:pt x="377" y="0"/>
                    </a:moveTo>
                    <a:lnTo>
                      <a:pt x="345" y="27"/>
                    </a:lnTo>
                    <a:lnTo>
                      <a:pt x="314" y="56"/>
                    </a:lnTo>
                    <a:lnTo>
                      <a:pt x="284" y="86"/>
                    </a:lnTo>
                    <a:lnTo>
                      <a:pt x="254" y="117"/>
                    </a:lnTo>
                    <a:lnTo>
                      <a:pt x="224" y="150"/>
                    </a:lnTo>
                    <a:lnTo>
                      <a:pt x="195" y="184"/>
                    </a:lnTo>
                    <a:lnTo>
                      <a:pt x="168" y="219"/>
                    </a:lnTo>
                    <a:lnTo>
                      <a:pt x="143" y="254"/>
                    </a:lnTo>
                    <a:lnTo>
                      <a:pt x="117" y="291"/>
                    </a:lnTo>
                    <a:lnTo>
                      <a:pt x="95" y="329"/>
                    </a:lnTo>
                    <a:lnTo>
                      <a:pt x="73" y="368"/>
                    </a:lnTo>
                    <a:lnTo>
                      <a:pt x="54" y="407"/>
                    </a:lnTo>
                    <a:lnTo>
                      <a:pt x="37" y="447"/>
                    </a:lnTo>
                    <a:lnTo>
                      <a:pt x="22" y="488"/>
                    </a:lnTo>
                    <a:lnTo>
                      <a:pt x="10" y="528"/>
                    </a:lnTo>
                    <a:lnTo>
                      <a:pt x="0" y="5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0" name="Freeform 1222"/>
              <p:cNvSpPr>
                <a:spLocks/>
              </p:cNvSpPr>
              <p:nvPr/>
            </p:nvSpPr>
            <p:spPr bwMode="auto">
              <a:xfrm>
                <a:off x="3067" y="2744"/>
                <a:ext cx="16" cy="19"/>
              </a:xfrm>
              <a:custGeom>
                <a:avLst/>
                <a:gdLst>
                  <a:gd name="T0" fmla="*/ 127 w 127"/>
                  <a:gd name="T1" fmla="*/ 153 h 153"/>
                  <a:gd name="T2" fmla="*/ 114 w 127"/>
                  <a:gd name="T3" fmla="*/ 148 h 153"/>
                  <a:gd name="T4" fmla="*/ 104 w 127"/>
                  <a:gd name="T5" fmla="*/ 142 h 153"/>
                  <a:gd name="T6" fmla="*/ 94 w 127"/>
                  <a:gd name="T7" fmla="*/ 135 h 153"/>
                  <a:gd name="T8" fmla="*/ 86 w 127"/>
                  <a:gd name="T9" fmla="*/ 127 h 153"/>
                  <a:gd name="T10" fmla="*/ 78 w 127"/>
                  <a:gd name="T11" fmla="*/ 119 h 153"/>
                  <a:gd name="T12" fmla="*/ 70 w 127"/>
                  <a:gd name="T13" fmla="*/ 109 h 153"/>
                  <a:gd name="T14" fmla="*/ 63 w 127"/>
                  <a:gd name="T15" fmla="*/ 99 h 153"/>
                  <a:gd name="T16" fmla="*/ 56 w 127"/>
                  <a:gd name="T17" fmla="*/ 89 h 153"/>
                  <a:gd name="T18" fmla="*/ 50 w 127"/>
                  <a:gd name="T19" fmla="*/ 78 h 153"/>
                  <a:gd name="T20" fmla="*/ 43 w 127"/>
                  <a:gd name="T21" fmla="*/ 67 h 153"/>
                  <a:gd name="T22" fmla="*/ 36 w 127"/>
                  <a:gd name="T23" fmla="*/ 56 h 153"/>
                  <a:gd name="T24" fmla="*/ 30 w 127"/>
                  <a:gd name="T25" fmla="*/ 44 h 153"/>
                  <a:gd name="T26" fmla="*/ 23 w 127"/>
                  <a:gd name="T27" fmla="*/ 33 h 153"/>
                  <a:gd name="T28" fmla="*/ 16 w 127"/>
                  <a:gd name="T29" fmla="*/ 21 h 153"/>
                  <a:gd name="T30" fmla="*/ 8 w 127"/>
                  <a:gd name="T31" fmla="*/ 10 h 153"/>
                  <a:gd name="T32" fmla="*/ 0 w 127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53">
                    <a:moveTo>
                      <a:pt x="127" y="153"/>
                    </a:moveTo>
                    <a:lnTo>
                      <a:pt x="114" y="148"/>
                    </a:lnTo>
                    <a:lnTo>
                      <a:pt x="104" y="142"/>
                    </a:lnTo>
                    <a:lnTo>
                      <a:pt x="94" y="135"/>
                    </a:lnTo>
                    <a:lnTo>
                      <a:pt x="86" y="127"/>
                    </a:lnTo>
                    <a:lnTo>
                      <a:pt x="78" y="119"/>
                    </a:lnTo>
                    <a:lnTo>
                      <a:pt x="70" y="109"/>
                    </a:lnTo>
                    <a:lnTo>
                      <a:pt x="63" y="99"/>
                    </a:lnTo>
                    <a:lnTo>
                      <a:pt x="56" y="89"/>
                    </a:lnTo>
                    <a:lnTo>
                      <a:pt x="50" y="78"/>
                    </a:lnTo>
                    <a:lnTo>
                      <a:pt x="43" y="67"/>
                    </a:lnTo>
                    <a:lnTo>
                      <a:pt x="36" y="56"/>
                    </a:lnTo>
                    <a:lnTo>
                      <a:pt x="30" y="44"/>
                    </a:lnTo>
                    <a:lnTo>
                      <a:pt x="23" y="33"/>
                    </a:lnTo>
                    <a:lnTo>
                      <a:pt x="16" y="21"/>
                    </a:lnTo>
                    <a:lnTo>
                      <a:pt x="8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1" name="Freeform 1223"/>
              <p:cNvSpPr>
                <a:spLocks/>
              </p:cNvSpPr>
              <p:nvPr/>
            </p:nvSpPr>
            <p:spPr bwMode="auto">
              <a:xfrm>
                <a:off x="3067" y="2716"/>
                <a:ext cx="6" cy="28"/>
              </a:xfrm>
              <a:custGeom>
                <a:avLst/>
                <a:gdLst>
                  <a:gd name="T0" fmla="*/ 4 w 53"/>
                  <a:gd name="T1" fmla="*/ 225 h 225"/>
                  <a:gd name="T2" fmla="*/ 0 w 53"/>
                  <a:gd name="T3" fmla="*/ 209 h 225"/>
                  <a:gd name="T4" fmla="*/ 0 w 53"/>
                  <a:gd name="T5" fmla="*/ 195 h 225"/>
                  <a:gd name="T6" fmla="*/ 1 w 53"/>
                  <a:gd name="T7" fmla="*/ 181 h 225"/>
                  <a:gd name="T8" fmla="*/ 4 w 53"/>
                  <a:gd name="T9" fmla="*/ 168 h 225"/>
                  <a:gd name="T10" fmla="*/ 8 w 53"/>
                  <a:gd name="T11" fmla="*/ 155 h 225"/>
                  <a:gd name="T12" fmla="*/ 14 w 53"/>
                  <a:gd name="T13" fmla="*/ 142 h 225"/>
                  <a:gd name="T14" fmla="*/ 20 w 53"/>
                  <a:gd name="T15" fmla="*/ 129 h 225"/>
                  <a:gd name="T16" fmla="*/ 26 w 53"/>
                  <a:gd name="T17" fmla="*/ 116 h 225"/>
                  <a:gd name="T18" fmla="*/ 32 w 53"/>
                  <a:gd name="T19" fmla="*/ 103 h 225"/>
                  <a:gd name="T20" fmla="*/ 39 w 53"/>
                  <a:gd name="T21" fmla="*/ 89 h 225"/>
                  <a:gd name="T22" fmla="*/ 44 w 53"/>
                  <a:gd name="T23" fmla="*/ 75 h 225"/>
                  <a:gd name="T24" fmla="*/ 48 w 53"/>
                  <a:gd name="T25" fmla="*/ 61 h 225"/>
                  <a:gd name="T26" fmla="*/ 51 w 53"/>
                  <a:gd name="T27" fmla="*/ 47 h 225"/>
                  <a:gd name="T28" fmla="*/ 53 w 53"/>
                  <a:gd name="T29" fmla="*/ 32 h 225"/>
                  <a:gd name="T30" fmla="*/ 52 w 53"/>
                  <a:gd name="T31" fmla="*/ 16 h 225"/>
                  <a:gd name="T32" fmla="*/ 50 w 53"/>
                  <a:gd name="T3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25">
                    <a:moveTo>
                      <a:pt x="4" y="225"/>
                    </a:moveTo>
                    <a:lnTo>
                      <a:pt x="0" y="209"/>
                    </a:lnTo>
                    <a:lnTo>
                      <a:pt x="0" y="195"/>
                    </a:lnTo>
                    <a:lnTo>
                      <a:pt x="1" y="181"/>
                    </a:lnTo>
                    <a:lnTo>
                      <a:pt x="4" y="168"/>
                    </a:lnTo>
                    <a:lnTo>
                      <a:pt x="8" y="155"/>
                    </a:lnTo>
                    <a:lnTo>
                      <a:pt x="14" y="142"/>
                    </a:lnTo>
                    <a:lnTo>
                      <a:pt x="20" y="129"/>
                    </a:lnTo>
                    <a:lnTo>
                      <a:pt x="26" y="116"/>
                    </a:lnTo>
                    <a:lnTo>
                      <a:pt x="32" y="103"/>
                    </a:lnTo>
                    <a:lnTo>
                      <a:pt x="39" y="89"/>
                    </a:lnTo>
                    <a:lnTo>
                      <a:pt x="44" y="75"/>
                    </a:lnTo>
                    <a:lnTo>
                      <a:pt x="48" y="61"/>
                    </a:lnTo>
                    <a:lnTo>
                      <a:pt x="51" y="47"/>
                    </a:lnTo>
                    <a:lnTo>
                      <a:pt x="53" y="32"/>
                    </a:lnTo>
                    <a:lnTo>
                      <a:pt x="52" y="16"/>
                    </a:lnTo>
                    <a:lnTo>
                      <a:pt x="5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2" name="Freeform 1224"/>
              <p:cNvSpPr>
                <a:spLocks/>
              </p:cNvSpPr>
              <p:nvPr/>
            </p:nvSpPr>
            <p:spPr bwMode="auto">
              <a:xfrm>
                <a:off x="3073" y="2716"/>
                <a:ext cx="32" cy="3"/>
              </a:xfrm>
              <a:custGeom>
                <a:avLst/>
                <a:gdLst>
                  <a:gd name="T0" fmla="*/ 0 w 259"/>
                  <a:gd name="T1" fmla="*/ 0 h 26"/>
                  <a:gd name="T2" fmla="*/ 14 w 259"/>
                  <a:gd name="T3" fmla="*/ 3 h 26"/>
                  <a:gd name="T4" fmla="*/ 29 w 259"/>
                  <a:gd name="T5" fmla="*/ 6 h 26"/>
                  <a:gd name="T6" fmla="*/ 45 w 259"/>
                  <a:gd name="T7" fmla="*/ 10 h 26"/>
                  <a:gd name="T8" fmla="*/ 61 w 259"/>
                  <a:gd name="T9" fmla="*/ 13 h 26"/>
                  <a:gd name="T10" fmla="*/ 79 w 259"/>
                  <a:gd name="T11" fmla="*/ 16 h 26"/>
                  <a:gd name="T12" fmla="*/ 97 w 259"/>
                  <a:gd name="T13" fmla="*/ 19 h 26"/>
                  <a:gd name="T14" fmla="*/ 114 w 259"/>
                  <a:gd name="T15" fmla="*/ 21 h 26"/>
                  <a:gd name="T16" fmla="*/ 132 w 259"/>
                  <a:gd name="T17" fmla="*/ 23 h 26"/>
                  <a:gd name="T18" fmla="*/ 150 w 259"/>
                  <a:gd name="T19" fmla="*/ 25 h 26"/>
                  <a:gd name="T20" fmla="*/ 167 w 259"/>
                  <a:gd name="T21" fmla="*/ 25 h 26"/>
                  <a:gd name="T22" fmla="*/ 184 w 259"/>
                  <a:gd name="T23" fmla="*/ 26 h 26"/>
                  <a:gd name="T24" fmla="*/ 201 w 259"/>
                  <a:gd name="T25" fmla="*/ 25 h 26"/>
                  <a:gd name="T26" fmla="*/ 217 w 259"/>
                  <a:gd name="T27" fmla="*/ 23 h 26"/>
                  <a:gd name="T28" fmla="*/ 232 w 259"/>
                  <a:gd name="T29" fmla="*/ 21 h 26"/>
                  <a:gd name="T30" fmla="*/ 246 w 259"/>
                  <a:gd name="T31" fmla="*/ 17 h 26"/>
                  <a:gd name="T32" fmla="*/ 259 w 259"/>
                  <a:gd name="T33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26">
                    <a:moveTo>
                      <a:pt x="0" y="0"/>
                    </a:moveTo>
                    <a:lnTo>
                      <a:pt x="14" y="3"/>
                    </a:lnTo>
                    <a:lnTo>
                      <a:pt x="29" y="6"/>
                    </a:lnTo>
                    <a:lnTo>
                      <a:pt x="45" y="10"/>
                    </a:lnTo>
                    <a:lnTo>
                      <a:pt x="61" y="13"/>
                    </a:lnTo>
                    <a:lnTo>
                      <a:pt x="79" y="16"/>
                    </a:lnTo>
                    <a:lnTo>
                      <a:pt x="97" y="19"/>
                    </a:lnTo>
                    <a:lnTo>
                      <a:pt x="114" y="21"/>
                    </a:lnTo>
                    <a:lnTo>
                      <a:pt x="132" y="23"/>
                    </a:lnTo>
                    <a:lnTo>
                      <a:pt x="150" y="25"/>
                    </a:lnTo>
                    <a:lnTo>
                      <a:pt x="167" y="25"/>
                    </a:lnTo>
                    <a:lnTo>
                      <a:pt x="184" y="26"/>
                    </a:lnTo>
                    <a:lnTo>
                      <a:pt x="201" y="25"/>
                    </a:lnTo>
                    <a:lnTo>
                      <a:pt x="217" y="23"/>
                    </a:lnTo>
                    <a:lnTo>
                      <a:pt x="232" y="21"/>
                    </a:lnTo>
                    <a:lnTo>
                      <a:pt x="246" y="17"/>
                    </a:lnTo>
                    <a:lnTo>
                      <a:pt x="259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3" name="Freeform 1225"/>
              <p:cNvSpPr>
                <a:spLocks/>
              </p:cNvSpPr>
              <p:nvPr/>
            </p:nvSpPr>
            <p:spPr bwMode="auto">
              <a:xfrm>
                <a:off x="3098" y="2711"/>
                <a:ext cx="7" cy="7"/>
              </a:xfrm>
              <a:custGeom>
                <a:avLst/>
                <a:gdLst>
                  <a:gd name="T0" fmla="*/ 60 w 60"/>
                  <a:gd name="T1" fmla="*/ 52 h 52"/>
                  <a:gd name="T2" fmla="*/ 60 w 60"/>
                  <a:gd name="T3" fmla="*/ 45 h 52"/>
                  <a:gd name="T4" fmla="*/ 60 w 60"/>
                  <a:gd name="T5" fmla="*/ 39 h 52"/>
                  <a:gd name="T6" fmla="*/ 58 w 60"/>
                  <a:gd name="T7" fmla="*/ 35 h 52"/>
                  <a:gd name="T8" fmla="*/ 56 w 60"/>
                  <a:gd name="T9" fmla="*/ 30 h 52"/>
                  <a:gd name="T10" fmla="*/ 53 w 60"/>
                  <a:gd name="T11" fmla="*/ 27 h 52"/>
                  <a:gd name="T12" fmla="*/ 49 w 60"/>
                  <a:gd name="T13" fmla="*/ 24 h 52"/>
                  <a:gd name="T14" fmla="*/ 45 w 60"/>
                  <a:gd name="T15" fmla="*/ 21 h 52"/>
                  <a:gd name="T16" fmla="*/ 40 w 60"/>
                  <a:gd name="T17" fmla="*/ 18 h 52"/>
                  <a:gd name="T18" fmla="*/ 35 w 60"/>
                  <a:gd name="T19" fmla="*/ 16 h 52"/>
                  <a:gd name="T20" fmla="*/ 30 w 60"/>
                  <a:gd name="T21" fmla="*/ 14 h 52"/>
                  <a:gd name="T22" fmla="*/ 24 w 60"/>
                  <a:gd name="T23" fmla="*/ 12 h 52"/>
                  <a:gd name="T24" fmla="*/ 19 w 60"/>
                  <a:gd name="T25" fmla="*/ 10 h 52"/>
                  <a:gd name="T26" fmla="*/ 14 w 60"/>
                  <a:gd name="T27" fmla="*/ 8 h 52"/>
                  <a:gd name="T28" fmla="*/ 9 w 60"/>
                  <a:gd name="T29" fmla="*/ 5 h 52"/>
                  <a:gd name="T30" fmla="*/ 5 w 60"/>
                  <a:gd name="T31" fmla="*/ 3 h 52"/>
                  <a:gd name="T32" fmla="*/ 0 w 60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2">
                    <a:moveTo>
                      <a:pt x="60" y="52"/>
                    </a:moveTo>
                    <a:lnTo>
                      <a:pt x="60" y="45"/>
                    </a:lnTo>
                    <a:lnTo>
                      <a:pt x="60" y="39"/>
                    </a:lnTo>
                    <a:lnTo>
                      <a:pt x="58" y="35"/>
                    </a:lnTo>
                    <a:lnTo>
                      <a:pt x="56" y="30"/>
                    </a:lnTo>
                    <a:lnTo>
                      <a:pt x="53" y="27"/>
                    </a:lnTo>
                    <a:lnTo>
                      <a:pt x="49" y="24"/>
                    </a:lnTo>
                    <a:lnTo>
                      <a:pt x="45" y="21"/>
                    </a:lnTo>
                    <a:lnTo>
                      <a:pt x="40" y="18"/>
                    </a:lnTo>
                    <a:lnTo>
                      <a:pt x="35" y="16"/>
                    </a:lnTo>
                    <a:lnTo>
                      <a:pt x="30" y="14"/>
                    </a:lnTo>
                    <a:lnTo>
                      <a:pt x="24" y="12"/>
                    </a:lnTo>
                    <a:lnTo>
                      <a:pt x="19" y="10"/>
                    </a:lnTo>
                    <a:lnTo>
                      <a:pt x="14" y="8"/>
                    </a:lnTo>
                    <a:lnTo>
                      <a:pt x="9" y="5"/>
                    </a:lnTo>
                    <a:lnTo>
                      <a:pt x="5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4" name="Freeform 1226"/>
              <p:cNvSpPr>
                <a:spLocks/>
              </p:cNvSpPr>
              <p:nvPr/>
            </p:nvSpPr>
            <p:spPr bwMode="auto">
              <a:xfrm>
                <a:off x="3072" y="2707"/>
                <a:ext cx="26" cy="6"/>
              </a:xfrm>
              <a:custGeom>
                <a:avLst/>
                <a:gdLst>
                  <a:gd name="T0" fmla="*/ 205 w 205"/>
                  <a:gd name="T1" fmla="*/ 36 h 49"/>
                  <a:gd name="T2" fmla="*/ 191 w 205"/>
                  <a:gd name="T3" fmla="*/ 43 h 49"/>
                  <a:gd name="T4" fmla="*/ 177 w 205"/>
                  <a:gd name="T5" fmla="*/ 47 h 49"/>
                  <a:gd name="T6" fmla="*/ 164 w 205"/>
                  <a:gd name="T7" fmla="*/ 49 h 49"/>
                  <a:gd name="T8" fmla="*/ 151 w 205"/>
                  <a:gd name="T9" fmla="*/ 48 h 49"/>
                  <a:gd name="T10" fmla="*/ 139 w 205"/>
                  <a:gd name="T11" fmla="*/ 46 h 49"/>
                  <a:gd name="T12" fmla="*/ 127 w 205"/>
                  <a:gd name="T13" fmla="*/ 42 h 49"/>
                  <a:gd name="T14" fmla="*/ 115 w 205"/>
                  <a:gd name="T15" fmla="*/ 37 h 49"/>
                  <a:gd name="T16" fmla="*/ 103 w 205"/>
                  <a:gd name="T17" fmla="*/ 32 h 49"/>
                  <a:gd name="T18" fmla="*/ 91 w 205"/>
                  <a:gd name="T19" fmla="*/ 25 h 49"/>
                  <a:gd name="T20" fmla="*/ 79 w 205"/>
                  <a:gd name="T21" fmla="*/ 19 h 49"/>
                  <a:gd name="T22" fmla="*/ 66 w 205"/>
                  <a:gd name="T23" fmla="*/ 13 h 49"/>
                  <a:gd name="T24" fmla="*/ 53 w 205"/>
                  <a:gd name="T25" fmla="*/ 8 h 49"/>
                  <a:gd name="T26" fmla="*/ 40 w 205"/>
                  <a:gd name="T27" fmla="*/ 4 h 49"/>
                  <a:gd name="T28" fmla="*/ 27 w 205"/>
                  <a:gd name="T29" fmla="*/ 1 h 49"/>
                  <a:gd name="T30" fmla="*/ 14 w 205"/>
                  <a:gd name="T31" fmla="*/ 0 h 49"/>
                  <a:gd name="T32" fmla="*/ 0 w 205"/>
                  <a:gd name="T33" fmla="*/ 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49">
                    <a:moveTo>
                      <a:pt x="205" y="36"/>
                    </a:moveTo>
                    <a:lnTo>
                      <a:pt x="191" y="43"/>
                    </a:lnTo>
                    <a:lnTo>
                      <a:pt x="177" y="47"/>
                    </a:lnTo>
                    <a:lnTo>
                      <a:pt x="164" y="49"/>
                    </a:lnTo>
                    <a:lnTo>
                      <a:pt x="151" y="48"/>
                    </a:lnTo>
                    <a:lnTo>
                      <a:pt x="139" y="46"/>
                    </a:lnTo>
                    <a:lnTo>
                      <a:pt x="127" y="42"/>
                    </a:lnTo>
                    <a:lnTo>
                      <a:pt x="115" y="37"/>
                    </a:lnTo>
                    <a:lnTo>
                      <a:pt x="103" y="32"/>
                    </a:lnTo>
                    <a:lnTo>
                      <a:pt x="91" y="25"/>
                    </a:lnTo>
                    <a:lnTo>
                      <a:pt x="79" y="19"/>
                    </a:lnTo>
                    <a:lnTo>
                      <a:pt x="66" y="13"/>
                    </a:lnTo>
                    <a:lnTo>
                      <a:pt x="53" y="8"/>
                    </a:lnTo>
                    <a:lnTo>
                      <a:pt x="40" y="4"/>
                    </a:lnTo>
                    <a:lnTo>
                      <a:pt x="27" y="1"/>
                    </a:lnTo>
                    <a:lnTo>
                      <a:pt x="14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5" name="Freeform 1227"/>
              <p:cNvSpPr>
                <a:spLocks/>
              </p:cNvSpPr>
              <p:nvPr/>
            </p:nvSpPr>
            <p:spPr bwMode="auto">
              <a:xfrm>
                <a:off x="3050" y="2695"/>
                <a:ext cx="22" cy="12"/>
              </a:xfrm>
              <a:custGeom>
                <a:avLst/>
                <a:gdLst>
                  <a:gd name="T0" fmla="*/ 179 w 179"/>
                  <a:gd name="T1" fmla="*/ 99 h 99"/>
                  <a:gd name="T2" fmla="*/ 166 w 179"/>
                  <a:gd name="T3" fmla="*/ 95 h 99"/>
                  <a:gd name="T4" fmla="*/ 153 w 179"/>
                  <a:gd name="T5" fmla="*/ 92 h 99"/>
                  <a:gd name="T6" fmla="*/ 141 w 179"/>
                  <a:gd name="T7" fmla="*/ 88 h 99"/>
                  <a:gd name="T8" fmla="*/ 128 w 179"/>
                  <a:gd name="T9" fmla="*/ 84 h 99"/>
                  <a:gd name="T10" fmla="*/ 115 w 179"/>
                  <a:gd name="T11" fmla="*/ 80 h 99"/>
                  <a:gd name="T12" fmla="*/ 102 w 179"/>
                  <a:gd name="T13" fmla="*/ 75 h 99"/>
                  <a:gd name="T14" fmla="*/ 90 w 179"/>
                  <a:gd name="T15" fmla="*/ 70 h 99"/>
                  <a:gd name="T16" fmla="*/ 78 w 179"/>
                  <a:gd name="T17" fmla="*/ 64 h 99"/>
                  <a:gd name="T18" fmla="*/ 66 w 179"/>
                  <a:gd name="T19" fmla="*/ 58 h 99"/>
                  <a:gd name="T20" fmla="*/ 55 w 179"/>
                  <a:gd name="T21" fmla="*/ 52 h 99"/>
                  <a:gd name="T22" fmla="*/ 44 w 179"/>
                  <a:gd name="T23" fmla="*/ 45 h 99"/>
                  <a:gd name="T24" fmla="*/ 34 w 179"/>
                  <a:gd name="T25" fmla="*/ 37 h 99"/>
                  <a:gd name="T26" fmla="*/ 24 w 179"/>
                  <a:gd name="T27" fmla="*/ 29 h 99"/>
                  <a:gd name="T28" fmla="*/ 15 w 179"/>
                  <a:gd name="T29" fmla="*/ 20 h 99"/>
                  <a:gd name="T30" fmla="*/ 7 w 179"/>
                  <a:gd name="T31" fmla="*/ 10 h 99"/>
                  <a:gd name="T32" fmla="*/ 0 w 179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99">
                    <a:moveTo>
                      <a:pt x="179" y="99"/>
                    </a:moveTo>
                    <a:lnTo>
                      <a:pt x="166" y="95"/>
                    </a:lnTo>
                    <a:lnTo>
                      <a:pt x="153" y="92"/>
                    </a:lnTo>
                    <a:lnTo>
                      <a:pt x="141" y="88"/>
                    </a:lnTo>
                    <a:lnTo>
                      <a:pt x="128" y="84"/>
                    </a:lnTo>
                    <a:lnTo>
                      <a:pt x="115" y="80"/>
                    </a:lnTo>
                    <a:lnTo>
                      <a:pt x="102" y="75"/>
                    </a:lnTo>
                    <a:lnTo>
                      <a:pt x="90" y="70"/>
                    </a:lnTo>
                    <a:lnTo>
                      <a:pt x="78" y="64"/>
                    </a:lnTo>
                    <a:lnTo>
                      <a:pt x="66" y="58"/>
                    </a:lnTo>
                    <a:lnTo>
                      <a:pt x="55" y="52"/>
                    </a:lnTo>
                    <a:lnTo>
                      <a:pt x="44" y="45"/>
                    </a:lnTo>
                    <a:lnTo>
                      <a:pt x="34" y="37"/>
                    </a:lnTo>
                    <a:lnTo>
                      <a:pt x="24" y="29"/>
                    </a:lnTo>
                    <a:lnTo>
                      <a:pt x="15" y="20"/>
                    </a:lnTo>
                    <a:lnTo>
                      <a:pt x="7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6" name="Freeform 1228"/>
              <p:cNvSpPr>
                <a:spLocks/>
              </p:cNvSpPr>
              <p:nvPr/>
            </p:nvSpPr>
            <p:spPr bwMode="auto">
              <a:xfrm>
                <a:off x="3050" y="2592"/>
                <a:ext cx="60" cy="103"/>
              </a:xfrm>
              <a:custGeom>
                <a:avLst/>
                <a:gdLst>
                  <a:gd name="T0" fmla="*/ 0 w 484"/>
                  <a:gd name="T1" fmla="*/ 823 h 823"/>
                  <a:gd name="T2" fmla="*/ 14 w 484"/>
                  <a:gd name="T3" fmla="*/ 765 h 823"/>
                  <a:gd name="T4" fmla="*/ 28 w 484"/>
                  <a:gd name="T5" fmla="*/ 705 h 823"/>
                  <a:gd name="T6" fmla="*/ 41 w 484"/>
                  <a:gd name="T7" fmla="*/ 642 h 823"/>
                  <a:gd name="T8" fmla="*/ 55 w 484"/>
                  <a:gd name="T9" fmla="*/ 580 h 823"/>
                  <a:gd name="T10" fmla="*/ 69 w 484"/>
                  <a:gd name="T11" fmla="*/ 516 h 823"/>
                  <a:gd name="T12" fmla="*/ 85 w 484"/>
                  <a:gd name="T13" fmla="*/ 452 h 823"/>
                  <a:gd name="T14" fmla="*/ 103 w 484"/>
                  <a:gd name="T15" fmla="*/ 390 h 823"/>
                  <a:gd name="T16" fmla="*/ 126 w 484"/>
                  <a:gd name="T17" fmla="*/ 329 h 823"/>
                  <a:gd name="T18" fmla="*/ 150 w 484"/>
                  <a:gd name="T19" fmla="*/ 271 h 823"/>
                  <a:gd name="T20" fmla="*/ 179 w 484"/>
                  <a:gd name="T21" fmla="*/ 217 h 823"/>
                  <a:gd name="T22" fmla="*/ 213 w 484"/>
                  <a:gd name="T23" fmla="*/ 166 h 823"/>
                  <a:gd name="T24" fmla="*/ 253 w 484"/>
                  <a:gd name="T25" fmla="*/ 120 h 823"/>
                  <a:gd name="T26" fmla="*/ 300 w 484"/>
                  <a:gd name="T27" fmla="*/ 80 h 823"/>
                  <a:gd name="T28" fmla="*/ 353 w 484"/>
                  <a:gd name="T29" fmla="*/ 46 h 823"/>
                  <a:gd name="T30" fmla="*/ 414 w 484"/>
                  <a:gd name="T31" fmla="*/ 18 h 823"/>
                  <a:gd name="T32" fmla="*/ 484 w 484"/>
                  <a:gd name="T33" fmla="*/ 0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4" h="823">
                    <a:moveTo>
                      <a:pt x="0" y="823"/>
                    </a:moveTo>
                    <a:lnTo>
                      <a:pt x="14" y="765"/>
                    </a:lnTo>
                    <a:lnTo>
                      <a:pt x="28" y="705"/>
                    </a:lnTo>
                    <a:lnTo>
                      <a:pt x="41" y="642"/>
                    </a:lnTo>
                    <a:lnTo>
                      <a:pt x="55" y="580"/>
                    </a:lnTo>
                    <a:lnTo>
                      <a:pt x="69" y="516"/>
                    </a:lnTo>
                    <a:lnTo>
                      <a:pt x="85" y="452"/>
                    </a:lnTo>
                    <a:lnTo>
                      <a:pt x="103" y="390"/>
                    </a:lnTo>
                    <a:lnTo>
                      <a:pt x="126" y="329"/>
                    </a:lnTo>
                    <a:lnTo>
                      <a:pt x="150" y="271"/>
                    </a:lnTo>
                    <a:lnTo>
                      <a:pt x="179" y="217"/>
                    </a:lnTo>
                    <a:lnTo>
                      <a:pt x="213" y="166"/>
                    </a:lnTo>
                    <a:lnTo>
                      <a:pt x="253" y="120"/>
                    </a:lnTo>
                    <a:lnTo>
                      <a:pt x="300" y="80"/>
                    </a:lnTo>
                    <a:lnTo>
                      <a:pt x="353" y="46"/>
                    </a:lnTo>
                    <a:lnTo>
                      <a:pt x="414" y="18"/>
                    </a:lnTo>
                    <a:lnTo>
                      <a:pt x="48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7" name="Freeform 1229"/>
              <p:cNvSpPr>
                <a:spLocks/>
              </p:cNvSpPr>
              <p:nvPr/>
            </p:nvSpPr>
            <p:spPr bwMode="auto">
              <a:xfrm>
                <a:off x="3110" y="2585"/>
                <a:ext cx="48" cy="7"/>
              </a:xfrm>
              <a:custGeom>
                <a:avLst/>
                <a:gdLst>
                  <a:gd name="T0" fmla="*/ 0 w 378"/>
                  <a:gd name="T1" fmla="*/ 53 h 53"/>
                  <a:gd name="T2" fmla="*/ 22 w 378"/>
                  <a:gd name="T3" fmla="*/ 47 h 53"/>
                  <a:gd name="T4" fmla="*/ 46 w 378"/>
                  <a:gd name="T5" fmla="*/ 41 h 53"/>
                  <a:gd name="T6" fmla="*/ 69 w 378"/>
                  <a:gd name="T7" fmla="*/ 35 h 53"/>
                  <a:gd name="T8" fmla="*/ 93 w 378"/>
                  <a:gd name="T9" fmla="*/ 28 h 53"/>
                  <a:gd name="T10" fmla="*/ 117 w 378"/>
                  <a:gd name="T11" fmla="*/ 21 h 53"/>
                  <a:gd name="T12" fmla="*/ 141 w 378"/>
                  <a:gd name="T13" fmla="*/ 15 h 53"/>
                  <a:gd name="T14" fmla="*/ 166 w 378"/>
                  <a:gd name="T15" fmla="*/ 10 h 53"/>
                  <a:gd name="T16" fmla="*/ 191 w 378"/>
                  <a:gd name="T17" fmla="*/ 5 h 53"/>
                  <a:gd name="T18" fmla="*/ 215 w 378"/>
                  <a:gd name="T19" fmla="*/ 2 h 53"/>
                  <a:gd name="T20" fmla="*/ 239 w 378"/>
                  <a:gd name="T21" fmla="*/ 0 h 53"/>
                  <a:gd name="T22" fmla="*/ 263 w 378"/>
                  <a:gd name="T23" fmla="*/ 0 h 53"/>
                  <a:gd name="T24" fmla="*/ 287 w 378"/>
                  <a:gd name="T25" fmla="*/ 3 h 53"/>
                  <a:gd name="T26" fmla="*/ 311 w 378"/>
                  <a:gd name="T27" fmla="*/ 7 h 53"/>
                  <a:gd name="T28" fmla="*/ 334 w 378"/>
                  <a:gd name="T29" fmla="*/ 15 h 53"/>
                  <a:gd name="T30" fmla="*/ 356 w 378"/>
                  <a:gd name="T31" fmla="*/ 26 h 53"/>
                  <a:gd name="T32" fmla="*/ 378 w 378"/>
                  <a:gd name="T3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53">
                    <a:moveTo>
                      <a:pt x="0" y="53"/>
                    </a:moveTo>
                    <a:lnTo>
                      <a:pt x="22" y="47"/>
                    </a:lnTo>
                    <a:lnTo>
                      <a:pt x="46" y="41"/>
                    </a:lnTo>
                    <a:lnTo>
                      <a:pt x="69" y="35"/>
                    </a:lnTo>
                    <a:lnTo>
                      <a:pt x="93" y="28"/>
                    </a:lnTo>
                    <a:lnTo>
                      <a:pt x="117" y="21"/>
                    </a:lnTo>
                    <a:lnTo>
                      <a:pt x="141" y="15"/>
                    </a:lnTo>
                    <a:lnTo>
                      <a:pt x="166" y="10"/>
                    </a:lnTo>
                    <a:lnTo>
                      <a:pt x="191" y="5"/>
                    </a:lnTo>
                    <a:lnTo>
                      <a:pt x="215" y="2"/>
                    </a:lnTo>
                    <a:lnTo>
                      <a:pt x="239" y="0"/>
                    </a:lnTo>
                    <a:lnTo>
                      <a:pt x="263" y="0"/>
                    </a:lnTo>
                    <a:lnTo>
                      <a:pt x="287" y="3"/>
                    </a:lnTo>
                    <a:lnTo>
                      <a:pt x="311" y="7"/>
                    </a:lnTo>
                    <a:lnTo>
                      <a:pt x="334" y="15"/>
                    </a:lnTo>
                    <a:lnTo>
                      <a:pt x="356" y="26"/>
                    </a:lnTo>
                    <a:lnTo>
                      <a:pt x="378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8" name="Freeform 1230"/>
              <p:cNvSpPr>
                <a:spLocks/>
              </p:cNvSpPr>
              <p:nvPr/>
            </p:nvSpPr>
            <p:spPr bwMode="auto">
              <a:xfrm>
                <a:off x="3154" y="2590"/>
                <a:ext cx="4" cy="44"/>
              </a:xfrm>
              <a:custGeom>
                <a:avLst/>
                <a:gdLst>
                  <a:gd name="T0" fmla="*/ 32 w 32"/>
                  <a:gd name="T1" fmla="*/ 0 h 351"/>
                  <a:gd name="T2" fmla="*/ 23 w 32"/>
                  <a:gd name="T3" fmla="*/ 20 h 351"/>
                  <a:gd name="T4" fmla="*/ 17 w 32"/>
                  <a:gd name="T5" fmla="*/ 41 h 351"/>
                  <a:gd name="T6" fmla="*/ 14 w 32"/>
                  <a:gd name="T7" fmla="*/ 63 h 351"/>
                  <a:gd name="T8" fmla="*/ 12 w 32"/>
                  <a:gd name="T9" fmla="*/ 85 h 351"/>
                  <a:gd name="T10" fmla="*/ 12 w 32"/>
                  <a:gd name="T11" fmla="*/ 108 h 351"/>
                  <a:gd name="T12" fmla="*/ 13 w 32"/>
                  <a:gd name="T13" fmla="*/ 130 h 351"/>
                  <a:gd name="T14" fmla="*/ 15 w 32"/>
                  <a:gd name="T15" fmla="*/ 153 h 351"/>
                  <a:gd name="T16" fmla="*/ 17 w 32"/>
                  <a:gd name="T17" fmla="*/ 176 h 351"/>
                  <a:gd name="T18" fmla="*/ 19 w 32"/>
                  <a:gd name="T19" fmla="*/ 199 h 351"/>
                  <a:gd name="T20" fmla="*/ 21 w 32"/>
                  <a:gd name="T21" fmla="*/ 222 h 351"/>
                  <a:gd name="T22" fmla="*/ 21 w 32"/>
                  <a:gd name="T23" fmla="*/ 245 h 351"/>
                  <a:gd name="T24" fmla="*/ 21 w 32"/>
                  <a:gd name="T25" fmla="*/ 267 h 351"/>
                  <a:gd name="T26" fmla="*/ 19 w 32"/>
                  <a:gd name="T27" fmla="*/ 288 h 351"/>
                  <a:gd name="T28" fmla="*/ 15 w 32"/>
                  <a:gd name="T29" fmla="*/ 310 h 351"/>
                  <a:gd name="T30" fmla="*/ 9 w 32"/>
                  <a:gd name="T31" fmla="*/ 330 h 351"/>
                  <a:gd name="T32" fmla="*/ 0 w 32"/>
                  <a:gd name="T33" fmla="*/ 351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351">
                    <a:moveTo>
                      <a:pt x="32" y="0"/>
                    </a:moveTo>
                    <a:lnTo>
                      <a:pt x="23" y="20"/>
                    </a:lnTo>
                    <a:lnTo>
                      <a:pt x="17" y="41"/>
                    </a:lnTo>
                    <a:lnTo>
                      <a:pt x="14" y="63"/>
                    </a:lnTo>
                    <a:lnTo>
                      <a:pt x="12" y="85"/>
                    </a:lnTo>
                    <a:lnTo>
                      <a:pt x="12" y="108"/>
                    </a:lnTo>
                    <a:lnTo>
                      <a:pt x="13" y="130"/>
                    </a:lnTo>
                    <a:lnTo>
                      <a:pt x="15" y="153"/>
                    </a:lnTo>
                    <a:lnTo>
                      <a:pt x="17" y="176"/>
                    </a:lnTo>
                    <a:lnTo>
                      <a:pt x="19" y="199"/>
                    </a:lnTo>
                    <a:lnTo>
                      <a:pt x="21" y="222"/>
                    </a:lnTo>
                    <a:lnTo>
                      <a:pt x="21" y="245"/>
                    </a:lnTo>
                    <a:lnTo>
                      <a:pt x="21" y="267"/>
                    </a:lnTo>
                    <a:lnTo>
                      <a:pt x="19" y="288"/>
                    </a:lnTo>
                    <a:lnTo>
                      <a:pt x="15" y="310"/>
                    </a:lnTo>
                    <a:lnTo>
                      <a:pt x="9" y="330"/>
                    </a:lnTo>
                    <a:lnTo>
                      <a:pt x="0" y="35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59" name="Freeform 1231"/>
              <p:cNvSpPr>
                <a:spLocks/>
              </p:cNvSpPr>
              <p:nvPr/>
            </p:nvSpPr>
            <p:spPr bwMode="auto">
              <a:xfrm>
                <a:off x="3154" y="2634"/>
                <a:ext cx="6" cy="10"/>
              </a:xfrm>
              <a:custGeom>
                <a:avLst/>
                <a:gdLst>
                  <a:gd name="T0" fmla="*/ 0 w 52"/>
                  <a:gd name="T1" fmla="*/ 0 h 80"/>
                  <a:gd name="T2" fmla="*/ 3 w 52"/>
                  <a:gd name="T3" fmla="*/ 5 h 80"/>
                  <a:gd name="T4" fmla="*/ 5 w 52"/>
                  <a:gd name="T5" fmla="*/ 11 h 80"/>
                  <a:gd name="T6" fmla="*/ 8 w 52"/>
                  <a:gd name="T7" fmla="*/ 16 h 80"/>
                  <a:gd name="T8" fmla="*/ 10 w 52"/>
                  <a:gd name="T9" fmla="*/ 22 h 80"/>
                  <a:gd name="T10" fmla="*/ 12 w 52"/>
                  <a:gd name="T11" fmla="*/ 28 h 80"/>
                  <a:gd name="T12" fmla="*/ 14 w 52"/>
                  <a:gd name="T13" fmla="*/ 33 h 80"/>
                  <a:gd name="T14" fmla="*/ 16 w 52"/>
                  <a:gd name="T15" fmla="*/ 39 h 80"/>
                  <a:gd name="T16" fmla="*/ 18 w 52"/>
                  <a:gd name="T17" fmla="*/ 45 h 80"/>
                  <a:gd name="T18" fmla="*/ 20 w 52"/>
                  <a:gd name="T19" fmla="*/ 50 h 80"/>
                  <a:gd name="T20" fmla="*/ 23 w 52"/>
                  <a:gd name="T21" fmla="*/ 56 h 80"/>
                  <a:gd name="T22" fmla="*/ 26 w 52"/>
                  <a:gd name="T23" fmla="*/ 61 h 80"/>
                  <a:gd name="T24" fmla="*/ 30 w 52"/>
                  <a:gd name="T25" fmla="*/ 65 h 80"/>
                  <a:gd name="T26" fmla="*/ 34 w 52"/>
                  <a:gd name="T27" fmla="*/ 70 h 80"/>
                  <a:gd name="T28" fmla="*/ 39 w 52"/>
                  <a:gd name="T29" fmla="*/ 73 h 80"/>
                  <a:gd name="T30" fmla="*/ 45 w 52"/>
                  <a:gd name="T31" fmla="*/ 77 h 80"/>
                  <a:gd name="T32" fmla="*/ 52 w 52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80">
                    <a:moveTo>
                      <a:pt x="0" y="0"/>
                    </a:moveTo>
                    <a:lnTo>
                      <a:pt x="3" y="5"/>
                    </a:lnTo>
                    <a:lnTo>
                      <a:pt x="5" y="11"/>
                    </a:lnTo>
                    <a:lnTo>
                      <a:pt x="8" y="16"/>
                    </a:lnTo>
                    <a:lnTo>
                      <a:pt x="10" y="22"/>
                    </a:lnTo>
                    <a:lnTo>
                      <a:pt x="12" y="28"/>
                    </a:lnTo>
                    <a:lnTo>
                      <a:pt x="14" y="33"/>
                    </a:lnTo>
                    <a:lnTo>
                      <a:pt x="16" y="39"/>
                    </a:lnTo>
                    <a:lnTo>
                      <a:pt x="18" y="45"/>
                    </a:lnTo>
                    <a:lnTo>
                      <a:pt x="20" y="50"/>
                    </a:lnTo>
                    <a:lnTo>
                      <a:pt x="23" y="56"/>
                    </a:lnTo>
                    <a:lnTo>
                      <a:pt x="26" y="61"/>
                    </a:lnTo>
                    <a:lnTo>
                      <a:pt x="30" y="65"/>
                    </a:lnTo>
                    <a:lnTo>
                      <a:pt x="34" y="70"/>
                    </a:lnTo>
                    <a:lnTo>
                      <a:pt x="39" y="73"/>
                    </a:lnTo>
                    <a:lnTo>
                      <a:pt x="45" y="77"/>
                    </a:lnTo>
                    <a:lnTo>
                      <a:pt x="52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0" name="Line 1232"/>
              <p:cNvSpPr>
                <a:spLocks noChangeShapeType="1"/>
              </p:cNvSpPr>
              <p:nvPr/>
            </p:nvSpPr>
            <p:spPr bwMode="auto">
              <a:xfrm>
                <a:off x="3160" y="2644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1" name="Freeform 1233"/>
              <p:cNvSpPr>
                <a:spLocks/>
              </p:cNvSpPr>
              <p:nvPr/>
            </p:nvSpPr>
            <p:spPr bwMode="auto">
              <a:xfrm>
                <a:off x="3157" y="2644"/>
                <a:ext cx="7" cy="6"/>
              </a:xfrm>
              <a:custGeom>
                <a:avLst/>
                <a:gdLst>
                  <a:gd name="T0" fmla="*/ 60 w 60"/>
                  <a:gd name="T1" fmla="*/ 0 h 46"/>
                  <a:gd name="T2" fmla="*/ 59 w 60"/>
                  <a:gd name="T3" fmla="*/ 5 h 46"/>
                  <a:gd name="T4" fmla="*/ 57 w 60"/>
                  <a:gd name="T5" fmla="*/ 9 h 46"/>
                  <a:gd name="T6" fmla="*/ 54 w 60"/>
                  <a:gd name="T7" fmla="*/ 13 h 46"/>
                  <a:gd name="T8" fmla="*/ 50 w 60"/>
                  <a:gd name="T9" fmla="*/ 16 h 46"/>
                  <a:gd name="T10" fmla="*/ 47 w 60"/>
                  <a:gd name="T11" fmla="*/ 19 h 46"/>
                  <a:gd name="T12" fmla="*/ 43 w 60"/>
                  <a:gd name="T13" fmla="*/ 21 h 46"/>
                  <a:gd name="T14" fmla="*/ 38 w 60"/>
                  <a:gd name="T15" fmla="*/ 23 h 46"/>
                  <a:gd name="T16" fmla="*/ 34 w 60"/>
                  <a:gd name="T17" fmla="*/ 25 h 46"/>
                  <a:gd name="T18" fmla="*/ 29 w 60"/>
                  <a:gd name="T19" fmla="*/ 27 h 46"/>
                  <a:gd name="T20" fmla="*/ 24 w 60"/>
                  <a:gd name="T21" fmla="*/ 29 h 46"/>
                  <a:gd name="T22" fmla="*/ 20 w 60"/>
                  <a:gd name="T23" fmla="*/ 31 h 46"/>
                  <a:gd name="T24" fmla="*/ 15 w 60"/>
                  <a:gd name="T25" fmla="*/ 33 h 46"/>
                  <a:gd name="T26" fmla="*/ 11 w 60"/>
                  <a:gd name="T27" fmla="*/ 35 h 46"/>
                  <a:gd name="T28" fmla="*/ 7 w 60"/>
                  <a:gd name="T29" fmla="*/ 38 h 46"/>
                  <a:gd name="T30" fmla="*/ 3 w 60"/>
                  <a:gd name="T31" fmla="*/ 42 h 46"/>
                  <a:gd name="T32" fmla="*/ 0 w 60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46">
                    <a:moveTo>
                      <a:pt x="60" y="0"/>
                    </a:moveTo>
                    <a:lnTo>
                      <a:pt x="59" y="5"/>
                    </a:lnTo>
                    <a:lnTo>
                      <a:pt x="57" y="9"/>
                    </a:lnTo>
                    <a:lnTo>
                      <a:pt x="54" y="13"/>
                    </a:lnTo>
                    <a:lnTo>
                      <a:pt x="50" y="16"/>
                    </a:lnTo>
                    <a:lnTo>
                      <a:pt x="47" y="19"/>
                    </a:lnTo>
                    <a:lnTo>
                      <a:pt x="43" y="21"/>
                    </a:lnTo>
                    <a:lnTo>
                      <a:pt x="38" y="23"/>
                    </a:lnTo>
                    <a:lnTo>
                      <a:pt x="34" y="25"/>
                    </a:lnTo>
                    <a:lnTo>
                      <a:pt x="29" y="27"/>
                    </a:lnTo>
                    <a:lnTo>
                      <a:pt x="24" y="29"/>
                    </a:lnTo>
                    <a:lnTo>
                      <a:pt x="20" y="31"/>
                    </a:lnTo>
                    <a:lnTo>
                      <a:pt x="15" y="33"/>
                    </a:lnTo>
                    <a:lnTo>
                      <a:pt x="11" y="35"/>
                    </a:lnTo>
                    <a:lnTo>
                      <a:pt x="7" y="38"/>
                    </a:lnTo>
                    <a:lnTo>
                      <a:pt x="3" y="42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2" name="Freeform 1234"/>
              <p:cNvSpPr>
                <a:spLocks/>
              </p:cNvSpPr>
              <p:nvPr/>
            </p:nvSpPr>
            <p:spPr bwMode="auto">
              <a:xfrm>
                <a:off x="3048" y="2707"/>
                <a:ext cx="81" cy="494"/>
              </a:xfrm>
              <a:custGeom>
                <a:avLst/>
                <a:gdLst>
                  <a:gd name="T0" fmla="*/ 281 w 645"/>
                  <a:gd name="T1" fmla="*/ 2195 h 3953"/>
                  <a:gd name="T2" fmla="*/ 282 w 645"/>
                  <a:gd name="T3" fmla="*/ 2408 h 3953"/>
                  <a:gd name="T4" fmla="*/ 280 w 645"/>
                  <a:gd name="T5" fmla="*/ 2631 h 3953"/>
                  <a:gd name="T6" fmla="*/ 287 w 645"/>
                  <a:gd name="T7" fmla="*/ 2853 h 3953"/>
                  <a:gd name="T8" fmla="*/ 316 w 645"/>
                  <a:gd name="T9" fmla="*/ 3071 h 3953"/>
                  <a:gd name="T10" fmla="*/ 380 w 645"/>
                  <a:gd name="T11" fmla="*/ 3277 h 3953"/>
                  <a:gd name="T12" fmla="*/ 424 w 645"/>
                  <a:gd name="T13" fmla="*/ 3387 h 3953"/>
                  <a:gd name="T14" fmla="*/ 421 w 645"/>
                  <a:gd name="T15" fmla="*/ 3450 h 3953"/>
                  <a:gd name="T16" fmla="*/ 399 w 645"/>
                  <a:gd name="T17" fmla="*/ 3511 h 3953"/>
                  <a:gd name="T18" fmla="*/ 368 w 645"/>
                  <a:gd name="T19" fmla="*/ 3568 h 3953"/>
                  <a:gd name="T20" fmla="*/ 334 w 645"/>
                  <a:gd name="T21" fmla="*/ 3623 h 3953"/>
                  <a:gd name="T22" fmla="*/ 313 w 645"/>
                  <a:gd name="T23" fmla="*/ 3675 h 3953"/>
                  <a:gd name="T24" fmla="*/ 320 w 645"/>
                  <a:gd name="T25" fmla="*/ 3716 h 3953"/>
                  <a:gd name="T26" fmla="*/ 335 w 645"/>
                  <a:gd name="T27" fmla="*/ 3753 h 3953"/>
                  <a:gd name="T28" fmla="*/ 356 w 645"/>
                  <a:gd name="T29" fmla="*/ 3789 h 3953"/>
                  <a:gd name="T30" fmla="*/ 382 w 645"/>
                  <a:gd name="T31" fmla="*/ 3822 h 3953"/>
                  <a:gd name="T32" fmla="*/ 413 w 645"/>
                  <a:gd name="T33" fmla="*/ 3853 h 3953"/>
                  <a:gd name="T34" fmla="*/ 341 w 645"/>
                  <a:gd name="T35" fmla="*/ 3877 h 3953"/>
                  <a:gd name="T36" fmla="*/ 268 w 645"/>
                  <a:gd name="T37" fmla="*/ 3914 h 3953"/>
                  <a:gd name="T38" fmla="*/ 196 w 645"/>
                  <a:gd name="T39" fmla="*/ 3945 h 3953"/>
                  <a:gd name="T40" fmla="*/ 124 w 645"/>
                  <a:gd name="T41" fmla="*/ 3951 h 3953"/>
                  <a:gd name="T42" fmla="*/ 56 w 645"/>
                  <a:gd name="T43" fmla="*/ 3911 h 3953"/>
                  <a:gd name="T44" fmla="*/ 21 w 645"/>
                  <a:gd name="T45" fmla="*/ 3846 h 3953"/>
                  <a:gd name="T46" fmla="*/ 14 w 645"/>
                  <a:gd name="T47" fmla="*/ 3787 h 3953"/>
                  <a:gd name="T48" fmla="*/ 19 w 645"/>
                  <a:gd name="T49" fmla="*/ 3729 h 3953"/>
                  <a:gd name="T50" fmla="*/ 29 w 645"/>
                  <a:gd name="T51" fmla="*/ 3671 h 3953"/>
                  <a:gd name="T52" fmla="*/ 38 w 645"/>
                  <a:gd name="T53" fmla="*/ 3609 h 3953"/>
                  <a:gd name="T54" fmla="*/ 58 w 645"/>
                  <a:gd name="T55" fmla="*/ 3496 h 3953"/>
                  <a:gd name="T56" fmla="*/ 89 w 645"/>
                  <a:gd name="T57" fmla="*/ 3278 h 3953"/>
                  <a:gd name="T58" fmla="*/ 91 w 645"/>
                  <a:gd name="T59" fmla="*/ 3059 h 3953"/>
                  <a:gd name="T60" fmla="*/ 73 w 645"/>
                  <a:gd name="T61" fmla="*/ 2838 h 3953"/>
                  <a:gd name="T62" fmla="*/ 42 w 645"/>
                  <a:gd name="T63" fmla="*/ 2619 h 3953"/>
                  <a:gd name="T64" fmla="*/ 7 w 645"/>
                  <a:gd name="T65" fmla="*/ 2401 h 3953"/>
                  <a:gd name="T66" fmla="*/ 5 w 645"/>
                  <a:gd name="T67" fmla="*/ 2202 h 3953"/>
                  <a:gd name="T68" fmla="*/ 46 w 645"/>
                  <a:gd name="T69" fmla="*/ 2014 h 3953"/>
                  <a:gd name="T70" fmla="*/ 107 w 645"/>
                  <a:gd name="T71" fmla="*/ 1830 h 3953"/>
                  <a:gd name="T72" fmla="*/ 170 w 645"/>
                  <a:gd name="T73" fmla="*/ 1644 h 3953"/>
                  <a:gd name="T74" fmla="*/ 213 w 645"/>
                  <a:gd name="T75" fmla="*/ 1452 h 3953"/>
                  <a:gd name="T76" fmla="*/ 251 w 645"/>
                  <a:gd name="T77" fmla="*/ 1284 h 3953"/>
                  <a:gd name="T78" fmla="*/ 266 w 645"/>
                  <a:gd name="T79" fmla="*/ 1124 h 3953"/>
                  <a:gd name="T80" fmla="*/ 260 w 645"/>
                  <a:gd name="T81" fmla="*/ 959 h 3953"/>
                  <a:gd name="T82" fmla="*/ 252 w 645"/>
                  <a:gd name="T83" fmla="*/ 793 h 3953"/>
                  <a:gd name="T84" fmla="*/ 264 w 645"/>
                  <a:gd name="T85" fmla="*/ 630 h 3953"/>
                  <a:gd name="T86" fmla="*/ 301 w 645"/>
                  <a:gd name="T87" fmla="*/ 485 h 3953"/>
                  <a:gd name="T88" fmla="*/ 340 w 645"/>
                  <a:gd name="T89" fmla="*/ 374 h 3953"/>
                  <a:gd name="T90" fmla="*/ 399 w 645"/>
                  <a:gd name="T91" fmla="*/ 270 h 3953"/>
                  <a:gd name="T92" fmla="*/ 474 w 645"/>
                  <a:gd name="T93" fmla="*/ 173 h 3953"/>
                  <a:gd name="T94" fmla="*/ 558 w 645"/>
                  <a:gd name="T95" fmla="*/ 83 h 3953"/>
                  <a:gd name="T96" fmla="*/ 645 w 645"/>
                  <a:gd name="T97" fmla="*/ 0 h 3953"/>
                  <a:gd name="T98" fmla="*/ 609 w 645"/>
                  <a:gd name="T99" fmla="*/ 414 h 3953"/>
                  <a:gd name="T100" fmla="*/ 530 w 645"/>
                  <a:gd name="T101" fmla="*/ 821 h 3953"/>
                  <a:gd name="T102" fmla="*/ 437 w 645"/>
                  <a:gd name="T103" fmla="*/ 1224 h 3953"/>
                  <a:gd name="T104" fmla="*/ 351 w 645"/>
                  <a:gd name="T105" fmla="*/ 1629 h 3953"/>
                  <a:gd name="T106" fmla="*/ 299 w 645"/>
                  <a:gd name="T107" fmla="*/ 2038 h 39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45" h="3953">
                    <a:moveTo>
                      <a:pt x="293" y="2176"/>
                    </a:moveTo>
                    <a:lnTo>
                      <a:pt x="280" y="2196"/>
                    </a:lnTo>
                    <a:lnTo>
                      <a:pt x="281" y="2195"/>
                    </a:lnTo>
                    <a:lnTo>
                      <a:pt x="282" y="2264"/>
                    </a:lnTo>
                    <a:lnTo>
                      <a:pt x="283" y="2336"/>
                    </a:lnTo>
                    <a:lnTo>
                      <a:pt x="282" y="2408"/>
                    </a:lnTo>
                    <a:lnTo>
                      <a:pt x="281" y="2482"/>
                    </a:lnTo>
                    <a:lnTo>
                      <a:pt x="280" y="2556"/>
                    </a:lnTo>
                    <a:lnTo>
                      <a:pt x="280" y="2631"/>
                    </a:lnTo>
                    <a:lnTo>
                      <a:pt x="280" y="2705"/>
                    </a:lnTo>
                    <a:lnTo>
                      <a:pt x="283" y="2779"/>
                    </a:lnTo>
                    <a:lnTo>
                      <a:pt x="287" y="2853"/>
                    </a:lnTo>
                    <a:lnTo>
                      <a:pt x="293" y="2927"/>
                    </a:lnTo>
                    <a:lnTo>
                      <a:pt x="303" y="2999"/>
                    </a:lnTo>
                    <a:lnTo>
                      <a:pt x="316" y="3071"/>
                    </a:lnTo>
                    <a:lnTo>
                      <a:pt x="333" y="3141"/>
                    </a:lnTo>
                    <a:lnTo>
                      <a:pt x="354" y="3210"/>
                    </a:lnTo>
                    <a:lnTo>
                      <a:pt x="380" y="3277"/>
                    </a:lnTo>
                    <a:lnTo>
                      <a:pt x="413" y="3343"/>
                    </a:lnTo>
                    <a:lnTo>
                      <a:pt x="420" y="3365"/>
                    </a:lnTo>
                    <a:lnTo>
                      <a:pt x="424" y="3387"/>
                    </a:lnTo>
                    <a:lnTo>
                      <a:pt x="425" y="3409"/>
                    </a:lnTo>
                    <a:lnTo>
                      <a:pt x="424" y="3430"/>
                    </a:lnTo>
                    <a:lnTo>
                      <a:pt x="421" y="3450"/>
                    </a:lnTo>
                    <a:lnTo>
                      <a:pt x="415" y="3471"/>
                    </a:lnTo>
                    <a:lnTo>
                      <a:pt x="408" y="3491"/>
                    </a:lnTo>
                    <a:lnTo>
                      <a:pt x="399" y="3511"/>
                    </a:lnTo>
                    <a:lnTo>
                      <a:pt x="390" y="3530"/>
                    </a:lnTo>
                    <a:lnTo>
                      <a:pt x="379" y="3549"/>
                    </a:lnTo>
                    <a:lnTo>
                      <a:pt x="368" y="3568"/>
                    </a:lnTo>
                    <a:lnTo>
                      <a:pt x="357" y="3586"/>
                    </a:lnTo>
                    <a:lnTo>
                      <a:pt x="345" y="3605"/>
                    </a:lnTo>
                    <a:lnTo>
                      <a:pt x="334" y="3623"/>
                    </a:lnTo>
                    <a:lnTo>
                      <a:pt x="323" y="3642"/>
                    </a:lnTo>
                    <a:lnTo>
                      <a:pt x="313" y="3661"/>
                    </a:lnTo>
                    <a:lnTo>
                      <a:pt x="313" y="3675"/>
                    </a:lnTo>
                    <a:lnTo>
                      <a:pt x="315" y="3689"/>
                    </a:lnTo>
                    <a:lnTo>
                      <a:pt x="317" y="3702"/>
                    </a:lnTo>
                    <a:lnTo>
                      <a:pt x="320" y="3716"/>
                    </a:lnTo>
                    <a:lnTo>
                      <a:pt x="325" y="3728"/>
                    </a:lnTo>
                    <a:lnTo>
                      <a:pt x="330" y="3741"/>
                    </a:lnTo>
                    <a:lnTo>
                      <a:pt x="335" y="3753"/>
                    </a:lnTo>
                    <a:lnTo>
                      <a:pt x="342" y="3765"/>
                    </a:lnTo>
                    <a:lnTo>
                      <a:pt x="349" y="3777"/>
                    </a:lnTo>
                    <a:lnTo>
                      <a:pt x="356" y="3789"/>
                    </a:lnTo>
                    <a:lnTo>
                      <a:pt x="365" y="3800"/>
                    </a:lnTo>
                    <a:lnTo>
                      <a:pt x="373" y="3811"/>
                    </a:lnTo>
                    <a:lnTo>
                      <a:pt x="382" y="3822"/>
                    </a:lnTo>
                    <a:lnTo>
                      <a:pt x="392" y="3832"/>
                    </a:lnTo>
                    <a:lnTo>
                      <a:pt x="402" y="3842"/>
                    </a:lnTo>
                    <a:lnTo>
                      <a:pt x="413" y="3853"/>
                    </a:lnTo>
                    <a:lnTo>
                      <a:pt x="388" y="3858"/>
                    </a:lnTo>
                    <a:lnTo>
                      <a:pt x="365" y="3867"/>
                    </a:lnTo>
                    <a:lnTo>
                      <a:pt x="341" y="3877"/>
                    </a:lnTo>
                    <a:lnTo>
                      <a:pt x="317" y="3889"/>
                    </a:lnTo>
                    <a:lnTo>
                      <a:pt x="293" y="3902"/>
                    </a:lnTo>
                    <a:lnTo>
                      <a:pt x="268" y="3914"/>
                    </a:lnTo>
                    <a:lnTo>
                      <a:pt x="244" y="3926"/>
                    </a:lnTo>
                    <a:lnTo>
                      <a:pt x="220" y="3937"/>
                    </a:lnTo>
                    <a:lnTo>
                      <a:pt x="196" y="3945"/>
                    </a:lnTo>
                    <a:lnTo>
                      <a:pt x="172" y="3951"/>
                    </a:lnTo>
                    <a:lnTo>
                      <a:pt x="148" y="3953"/>
                    </a:lnTo>
                    <a:lnTo>
                      <a:pt x="124" y="3951"/>
                    </a:lnTo>
                    <a:lnTo>
                      <a:pt x="101" y="3944"/>
                    </a:lnTo>
                    <a:lnTo>
                      <a:pt x="78" y="3930"/>
                    </a:lnTo>
                    <a:lnTo>
                      <a:pt x="56" y="3911"/>
                    </a:lnTo>
                    <a:lnTo>
                      <a:pt x="35" y="3886"/>
                    </a:lnTo>
                    <a:lnTo>
                      <a:pt x="27" y="3865"/>
                    </a:lnTo>
                    <a:lnTo>
                      <a:pt x="21" y="3846"/>
                    </a:lnTo>
                    <a:lnTo>
                      <a:pt x="17" y="3826"/>
                    </a:lnTo>
                    <a:lnTo>
                      <a:pt x="15" y="3807"/>
                    </a:lnTo>
                    <a:lnTo>
                      <a:pt x="14" y="3787"/>
                    </a:lnTo>
                    <a:lnTo>
                      <a:pt x="15" y="3767"/>
                    </a:lnTo>
                    <a:lnTo>
                      <a:pt x="17" y="3748"/>
                    </a:lnTo>
                    <a:lnTo>
                      <a:pt x="19" y="3729"/>
                    </a:lnTo>
                    <a:lnTo>
                      <a:pt x="22" y="3709"/>
                    </a:lnTo>
                    <a:lnTo>
                      <a:pt x="26" y="3690"/>
                    </a:lnTo>
                    <a:lnTo>
                      <a:pt x="29" y="3671"/>
                    </a:lnTo>
                    <a:lnTo>
                      <a:pt x="32" y="3651"/>
                    </a:lnTo>
                    <a:lnTo>
                      <a:pt x="35" y="3630"/>
                    </a:lnTo>
                    <a:lnTo>
                      <a:pt x="38" y="3609"/>
                    </a:lnTo>
                    <a:lnTo>
                      <a:pt x="40" y="3589"/>
                    </a:lnTo>
                    <a:lnTo>
                      <a:pt x="41" y="3568"/>
                    </a:lnTo>
                    <a:lnTo>
                      <a:pt x="58" y="3496"/>
                    </a:lnTo>
                    <a:lnTo>
                      <a:pt x="72" y="3424"/>
                    </a:lnTo>
                    <a:lnTo>
                      <a:pt x="82" y="3352"/>
                    </a:lnTo>
                    <a:lnTo>
                      <a:pt x="89" y="3278"/>
                    </a:lnTo>
                    <a:lnTo>
                      <a:pt x="93" y="3206"/>
                    </a:lnTo>
                    <a:lnTo>
                      <a:pt x="93" y="3132"/>
                    </a:lnTo>
                    <a:lnTo>
                      <a:pt x="91" y="3059"/>
                    </a:lnTo>
                    <a:lnTo>
                      <a:pt x="87" y="2985"/>
                    </a:lnTo>
                    <a:lnTo>
                      <a:pt x="81" y="2912"/>
                    </a:lnTo>
                    <a:lnTo>
                      <a:pt x="73" y="2838"/>
                    </a:lnTo>
                    <a:lnTo>
                      <a:pt x="64" y="2765"/>
                    </a:lnTo>
                    <a:lnTo>
                      <a:pt x="53" y="2691"/>
                    </a:lnTo>
                    <a:lnTo>
                      <a:pt x="42" y="2619"/>
                    </a:lnTo>
                    <a:lnTo>
                      <a:pt x="31" y="2545"/>
                    </a:lnTo>
                    <a:lnTo>
                      <a:pt x="19" y="2473"/>
                    </a:lnTo>
                    <a:lnTo>
                      <a:pt x="7" y="2401"/>
                    </a:lnTo>
                    <a:lnTo>
                      <a:pt x="0" y="2333"/>
                    </a:lnTo>
                    <a:lnTo>
                      <a:pt x="0" y="2267"/>
                    </a:lnTo>
                    <a:lnTo>
                      <a:pt x="5" y="2202"/>
                    </a:lnTo>
                    <a:lnTo>
                      <a:pt x="16" y="2139"/>
                    </a:lnTo>
                    <a:lnTo>
                      <a:pt x="29" y="2075"/>
                    </a:lnTo>
                    <a:lnTo>
                      <a:pt x="46" y="2014"/>
                    </a:lnTo>
                    <a:lnTo>
                      <a:pt x="65" y="1951"/>
                    </a:lnTo>
                    <a:lnTo>
                      <a:pt x="86" y="1891"/>
                    </a:lnTo>
                    <a:lnTo>
                      <a:pt x="107" y="1830"/>
                    </a:lnTo>
                    <a:lnTo>
                      <a:pt x="129" y="1768"/>
                    </a:lnTo>
                    <a:lnTo>
                      <a:pt x="151" y="1706"/>
                    </a:lnTo>
                    <a:lnTo>
                      <a:pt x="170" y="1644"/>
                    </a:lnTo>
                    <a:lnTo>
                      <a:pt x="188" y="1581"/>
                    </a:lnTo>
                    <a:lnTo>
                      <a:pt x="202" y="1517"/>
                    </a:lnTo>
                    <a:lnTo>
                      <a:pt x="213" y="1452"/>
                    </a:lnTo>
                    <a:lnTo>
                      <a:pt x="220" y="1387"/>
                    </a:lnTo>
                    <a:lnTo>
                      <a:pt x="238" y="1335"/>
                    </a:lnTo>
                    <a:lnTo>
                      <a:pt x="251" y="1284"/>
                    </a:lnTo>
                    <a:lnTo>
                      <a:pt x="260" y="1231"/>
                    </a:lnTo>
                    <a:lnTo>
                      <a:pt x="264" y="1177"/>
                    </a:lnTo>
                    <a:lnTo>
                      <a:pt x="266" y="1124"/>
                    </a:lnTo>
                    <a:lnTo>
                      <a:pt x="265" y="1068"/>
                    </a:lnTo>
                    <a:lnTo>
                      <a:pt x="263" y="1014"/>
                    </a:lnTo>
                    <a:lnTo>
                      <a:pt x="260" y="959"/>
                    </a:lnTo>
                    <a:lnTo>
                      <a:pt x="256" y="903"/>
                    </a:lnTo>
                    <a:lnTo>
                      <a:pt x="254" y="848"/>
                    </a:lnTo>
                    <a:lnTo>
                      <a:pt x="252" y="793"/>
                    </a:lnTo>
                    <a:lnTo>
                      <a:pt x="253" y="738"/>
                    </a:lnTo>
                    <a:lnTo>
                      <a:pt x="257" y="684"/>
                    </a:lnTo>
                    <a:lnTo>
                      <a:pt x="264" y="630"/>
                    </a:lnTo>
                    <a:lnTo>
                      <a:pt x="277" y="576"/>
                    </a:lnTo>
                    <a:lnTo>
                      <a:pt x="294" y="524"/>
                    </a:lnTo>
                    <a:lnTo>
                      <a:pt x="301" y="485"/>
                    </a:lnTo>
                    <a:lnTo>
                      <a:pt x="311" y="447"/>
                    </a:lnTo>
                    <a:lnTo>
                      <a:pt x="324" y="410"/>
                    </a:lnTo>
                    <a:lnTo>
                      <a:pt x="340" y="374"/>
                    </a:lnTo>
                    <a:lnTo>
                      <a:pt x="357" y="339"/>
                    </a:lnTo>
                    <a:lnTo>
                      <a:pt x="377" y="304"/>
                    </a:lnTo>
                    <a:lnTo>
                      <a:pt x="399" y="270"/>
                    </a:lnTo>
                    <a:lnTo>
                      <a:pt x="423" y="237"/>
                    </a:lnTo>
                    <a:lnTo>
                      <a:pt x="448" y="205"/>
                    </a:lnTo>
                    <a:lnTo>
                      <a:pt x="474" y="173"/>
                    </a:lnTo>
                    <a:lnTo>
                      <a:pt x="501" y="142"/>
                    </a:lnTo>
                    <a:lnTo>
                      <a:pt x="529" y="112"/>
                    </a:lnTo>
                    <a:lnTo>
                      <a:pt x="558" y="83"/>
                    </a:lnTo>
                    <a:lnTo>
                      <a:pt x="587" y="55"/>
                    </a:lnTo>
                    <a:lnTo>
                      <a:pt x="616" y="27"/>
                    </a:lnTo>
                    <a:lnTo>
                      <a:pt x="645" y="0"/>
                    </a:lnTo>
                    <a:lnTo>
                      <a:pt x="639" y="139"/>
                    </a:lnTo>
                    <a:lnTo>
                      <a:pt x="626" y="277"/>
                    </a:lnTo>
                    <a:lnTo>
                      <a:pt x="609" y="414"/>
                    </a:lnTo>
                    <a:lnTo>
                      <a:pt x="586" y="550"/>
                    </a:lnTo>
                    <a:lnTo>
                      <a:pt x="560" y="686"/>
                    </a:lnTo>
                    <a:lnTo>
                      <a:pt x="530" y="821"/>
                    </a:lnTo>
                    <a:lnTo>
                      <a:pt x="500" y="956"/>
                    </a:lnTo>
                    <a:lnTo>
                      <a:pt x="468" y="1091"/>
                    </a:lnTo>
                    <a:lnTo>
                      <a:pt x="437" y="1224"/>
                    </a:lnTo>
                    <a:lnTo>
                      <a:pt x="406" y="1359"/>
                    </a:lnTo>
                    <a:lnTo>
                      <a:pt x="376" y="1494"/>
                    </a:lnTo>
                    <a:lnTo>
                      <a:pt x="351" y="1629"/>
                    </a:lnTo>
                    <a:lnTo>
                      <a:pt x="328" y="1765"/>
                    </a:lnTo>
                    <a:lnTo>
                      <a:pt x="311" y="1901"/>
                    </a:lnTo>
                    <a:lnTo>
                      <a:pt x="299" y="2038"/>
                    </a:lnTo>
                    <a:lnTo>
                      <a:pt x="294" y="2176"/>
                    </a:lnTo>
                    <a:lnTo>
                      <a:pt x="293" y="2176"/>
                    </a:lnTo>
                    <a:close/>
                  </a:path>
                </a:pathLst>
              </a:custGeom>
              <a:solidFill>
                <a:srgbClr val="0071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3" name="Line 1235"/>
              <p:cNvSpPr>
                <a:spLocks noChangeShapeType="1"/>
              </p:cNvSpPr>
              <p:nvPr/>
            </p:nvSpPr>
            <p:spPr bwMode="auto">
              <a:xfrm flipH="1">
                <a:off x="3083" y="2979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4" name="Freeform 1236"/>
              <p:cNvSpPr>
                <a:spLocks/>
              </p:cNvSpPr>
              <p:nvPr/>
            </p:nvSpPr>
            <p:spPr bwMode="auto">
              <a:xfrm>
                <a:off x="3083" y="2981"/>
                <a:ext cx="17" cy="144"/>
              </a:xfrm>
              <a:custGeom>
                <a:avLst/>
                <a:gdLst>
                  <a:gd name="T0" fmla="*/ 1 w 133"/>
                  <a:gd name="T1" fmla="*/ 0 h 1148"/>
                  <a:gd name="T2" fmla="*/ 2 w 133"/>
                  <a:gd name="T3" fmla="*/ 69 h 1148"/>
                  <a:gd name="T4" fmla="*/ 3 w 133"/>
                  <a:gd name="T5" fmla="*/ 141 h 1148"/>
                  <a:gd name="T6" fmla="*/ 2 w 133"/>
                  <a:gd name="T7" fmla="*/ 213 h 1148"/>
                  <a:gd name="T8" fmla="*/ 1 w 133"/>
                  <a:gd name="T9" fmla="*/ 287 h 1148"/>
                  <a:gd name="T10" fmla="*/ 0 w 133"/>
                  <a:gd name="T11" fmla="*/ 361 h 1148"/>
                  <a:gd name="T12" fmla="*/ 0 w 133"/>
                  <a:gd name="T13" fmla="*/ 436 h 1148"/>
                  <a:gd name="T14" fmla="*/ 0 w 133"/>
                  <a:gd name="T15" fmla="*/ 510 h 1148"/>
                  <a:gd name="T16" fmla="*/ 3 w 133"/>
                  <a:gd name="T17" fmla="*/ 584 h 1148"/>
                  <a:gd name="T18" fmla="*/ 7 w 133"/>
                  <a:gd name="T19" fmla="*/ 658 h 1148"/>
                  <a:gd name="T20" fmla="*/ 13 w 133"/>
                  <a:gd name="T21" fmla="*/ 732 h 1148"/>
                  <a:gd name="T22" fmla="*/ 23 w 133"/>
                  <a:gd name="T23" fmla="*/ 804 h 1148"/>
                  <a:gd name="T24" fmla="*/ 36 w 133"/>
                  <a:gd name="T25" fmla="*/ 876 h 1148"/>
                  <a:gd name="T26" fmla="*/ 53 w 133"/>
                  <a:gd name="T27" fmla="*/ 946 h 1148"/>
                  <a:gd name="T28" fmla="*/ 74 w 133"/>
                  <a:gd name="T29" fmla="*/ 1015 h 1148"/>
                  <a:gd name="T30" fmla="*/ 100 w 133"/>
                  <a:gd name="T31" fmla="*/ 1082 h 1148"/>
                  <a:gd name="T32" fmla="*/ 133 w 133"/>
                  <a:gd name="T33" fmla="*/ 1148 h 1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148">
                    <a:moveTo>
                      <a:pt x="1" y="0"/>
                    </a:moveTo>
                    <a:lnTo>
                      <a:pt x="2" y="69"/>
                    </a:lnTo>
                    <a:lnTo>
                      <a:pt x="3" y="141"/>
                    </a:lnTo>
                    <a:lnTo>
                      <a:pt x="2" y="213"/>
                    </a:lnTo>
                    <a:lnTo>
                      <a:pt x="1" y="287"/>
                    </a:lnTo>
                    <a:lnTo>
                      <a:pt x="0" y="361"/>
                    </a:lnTo>
                    <a:lnTo>
                      <a:pt x="0" y="436"/>
                    </a:lnTo>
                    <a:lnTo>
                      <a:pt x="0" y="510"/>
                    </a:lnTo>
                    <a:lnTo>
                      <a:pt x="3" y="584"/>
                    </a:lnTo>
                    <a:lnTo>
                      <a:pt x="7" y="658"/>
                    </a:lnTo>
                    <a:lnTo>
                      <a:pt x="13" y="732"/>
                    </a:lnTo>
                    <a:lnTo>
                      <a:pt x="23" y="804"/>
                    </a:lnTo>
                    <a:lnTo>
                      <a:pt x="36" y="876"/>
                    </a:lnTo>
                    <a:lnTo>
                      <a:pt x="53" y="946"/>
                    </a:lnTo>
                    <a:lnTo>
                      <a:pt x="74" y="1015"/>
                    </a:lnTo>
                    <a:lnTo>
                      <a:pt x="100" y="1082"/>
                    </a:lnTo>
                    <a:lnTo>
                      <a:pt x="133" y="11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5" name="Freeform 1237"/>
              <p:cNvSpPr>
                <a:spLocks/>
              </p:cNvSpPr>
              <p:nvPr/>
            </p:nvSpPr>
            <p:spPr bwMode="auto">
              <a:xfrm>
                <a:off x="3087" y="3125"/>
                <a:ext cx="14" cy="40"/>
              </a:xfrm>
              <a:custGeom>
                <a:avLst/>
                <a:gdLst>
                  <a:gd name="T0" fmla="*/ 100 w 112"/>
                  <a:gd name="T1" fmla="*/ 0 h 318"/>
                  <a:gd name="T2" fmla="*/ 107 w 112"/>
                  <a:gd name="T3" fmla="*/ 22 h 318"/>
                  <a:gd name="T4" fmla="*/ 111 w 112"/>
                  <a:gd name="T5" fmla="*/ 44 h 318"/>
                  <a:gd name="T6" fmla="*/ 112 w 112"/>
                  <a:gd name="T7" fmla="*/ 66 h 318"/>
                  <a:gd name="T8" fmla="*/ 111 w 112"/>
                  <a:gd name="T9" fmla="*/ 87 h 318"/>
                  <a:gd name="T10" fmla="*/ 108 w 112"/>
                  <a:gd name="T11" fmla="*/ 107 h 318"/>
                  <a:gd name="T12" fmla="*/ 102 w 112"/>
                  <a:gd name="T13" fmla="*/ 128 h 318"/>
                  <a:gd name="T14" fmla="*/ 95 w 112"/>
                  <a:gd name="T15" fmla="*/ 148 h 318"/>
                  <a:gd name="T16" fmla="*/ 86 w 112"/>
                  <a:gd name="T17" fmla="*/ 168 h 318"/>
                  <a:gd name="T18" fmla="*/ 77 w 112"/>
                  <a:gd name="T19" fmla="*/ 187 h 318"/>
                  <a:gd name="T20" fmla="*/ 66 w 112"/>
                  <a:gd name="T21" fmla="*/ 206 h 318"/>
                  <a:gd name="T22" fmla="*/ 55 w 112"/>
                  <a:gd name="T23" fmla="*/ 225 h 318"/>
                  <a:gd name="T24" fmla="*/ 44 w 112"/>
                  <a:gd name="T25" fmla="*/ 243 h 318"/>
                  <a:gd name="T26" fmla="*/ 32 w 112"/>
                  <a:gd name="T27" fmla="*/ 262 h 318"/>
                  <a:gd name="T28" fmla="*/ 21 w 112"/>
                  <a:gd name="T29" fmla="*/ 280 h 318"/>
                  <a:gd name="T30" fmla="*/ 10 w 112"/>
                  <a:gd name="T31" fmla="*/ 299 h 318"/>
                  <a:gd name="T32" fmla="*/ 0 w 112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318">
                    <a:moveTo>
                      <a:pt x="100" y="0"/>
                    </a:moveTo>
                    <a:lnTo>
                      <a:pt x="107" y="22"/>
                    </a:lnTo>
                    <a:lnTo>
                      <a:pt x="111" y="44"/>
                    </a:lnTo>
                    <a:lnTo>
                      <a:pt x="112" y="66"/>
                    </a:lnTo>
                    <a:lnTo>
                      <a:pt x="111" y="87"/>
                    </a:lnTo>
                    <a:lnTo>
                      <a:pt x="108" y="107"/>
                    </a:lnTo>
                    <a:lnTo>
                      <a:pt x="102" y="128"/>
                    </a:lnTo>
                    <a:lnTo>
                      <a:pt x="95" y="148"/>
                    </a:lnTo>
                    <a:lnTo>
                      <a:pt x="86" y="168"/>
                    </a:lnTo>
                    <a:lnTo>
                      <a:pt x="77" y="187"/>
                    </a:lnTo>
                    <a:lnTo>
                      <a:pt x="66" y="206"/>
                    </a:lnTo>
                    <a:lnTo>
                      <a:pt x="55" y="225"/>
                    </a:lnTo>
                    <a:lnTo>
                      <a:pt x="44" y="243"/>
                    </a:lnTo>
                    <a:lnTo>
                      <a:pt x="32" y="262"/>
                    </a:lnTo>
                    <a:lnTo>
                      <a:pt x="21" y="280"/>
                    </a:lnTo>
                    <a:lnTo>
                      <a:pt x="10" y="299"/>
                    </a:lnTo>
                    <a:lnTo>
                      <a:pt x="0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6" name="Freeform 1238"/>
              <p:cNvSpPr>
                <a:spLocks/>
              </p:cNvSpPr>
              <p:nvPr/>
            </p:nvSpPr>
            <p:spPr bwMode="auto">
              <a:xfrm>
                <a:off x="3087" y="3165"/>
                <a:ext cx="13" cy="24"/>
              </a:xfrm>
              <a:custGeom>
                <a:avLst/>
                <a:gdLst>
                  <a:gd name="T0" fmla="*/ 0 w 100"/>
                  <a:gd name="T1" fmla="*/ 0 h 192"/>
                  <a:gd name="T2" fmla="*/ 0 w 100"/>
                  <a:gd name="T3" fmla="*/ 14 h 192"/>
                  <a:gd name="T4" fmla="*/ 2 w 100"/>
                  <a:gd name="T5" fmla="*/ 28 h 192"/>
                  <a:gd name="T6" fmla="*/ 4 w 100"/>
                  <a:gd name="T7" fmla="*/ 41 h 192"/>
                  <a:gd name="T8" fmla="*/ 7 w 100"/>
                  <a:gd name="T9" fmla="*/ 55 h 192"/>
                  <a:gd name="T10" fmla="*/ 12 w 100"/>
                  <a:gd name="T11" fmla="*/ 67 h 192"/>
                  <a:gd name="T12" fmla="*/ 17 w 100"/>
                  <a:gd name="T13" fmla="*/ 80 h 192"/>
                  <a:gd name="T14" fmla="*/ 22 w 100"/>
                  <a:gd name="T15" fmla="*/ 92 h 192"/>
                  <a:gd name="T16" fmla="*/ 29 w 100"/>
                  <a:gd name="T17" fmla="*/ 104 h 192"/>
                  <a:gd name="T18" fmla="*/ 36 w 100"/>
                  <a:gd name="T19" fmla="*/ 116 h 192"/>
                  <a:gd name="T20" fmla="*/ 43 w 100"/>
                  <a:gd name="T21" fmla="*/ 128 h 192"/>
                  <a:gd name="T22" fmla="*/ 52 w 100"/>
                  <a:gd name="T23" fmla="*/ 139 h 192"/>
                  <a:gd name="T24" fmla="*/ 60 w 100"/>
                  <a:gd name="T25" fmla="*/ 150 h 192"/>
                  <a:gd name="T26" fmla="*/ 69 w 100"/>
                  <a:gd name="T27" fmla="*/ 161 h 192"/>
                  <a:gd name="T28" fmla="*/ 79 w 100"/>
                  <a:gd name="T29" fmla="*/ 171 h 192"/>
                  <a:gd name="T30" fmla="*/ 89 w 100"/>
                  <a:gd name="T31" fmla="*/ 181 h 192"/>
                  <a:gd name="T32" fmla="*/ 100 w 100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92">
                    <a:moveTo>
                      <a:pt x="0" y="0"/>
                    </a:moveTo>
                    <a:lnTo>
                      <a:pt x="0" y="14"/>
                    </a:lnTo>
                    <a:lnTo>
                      <a:pt x="2" y="28"/>
                    </a:lnTo>
                    <a:lnTo>
                      <a:pt x="4" y="41"/>
                    </a:lnTo>
                    <a:lnTo>
                      <a:pt x="7" y="55"/>
                    </a:lnTo>
                    <a:lnTo>
                      <a:pt x="12" y="67"/>
                    </a:lnTo>
                    <a:lnTo>
                      <a:pt x="17" y="80"/>
                    </a:lnTo>
                    <a:lnTo>
                      <a:pt x="22" y="92"/>
                    </a:lnTo>
                    <a:lnTo>
                      <a:pt x="29" y="104"/>
                    </a:lnTo>
                    <a:lnTo>
                      <a:pt x="36" y="116"/>
                    </a:lnTo>
                    <a:lnTo>
                      <a:pt x="43" y="128"/>
                    </a:lnTo>
                    <a:lnTo>
                      <a:pt x="52" y="139"/>
                    </a:lnTo>
                    <a:lnTo>
                      <a:pt x="60" y="150"/>
                    </a:lnTo>
                    <a:lnTo>
                      <a:pt x="69" y="161"/>
                    </a:lnTo>
                    <a:lnTo>
                      <a:pt x="79" y="171"/>
                    </a:lnTo>
                    <a:lnTo>
                      <a:pt x="89" y="181"/>
                    </a:lnTo>
                    <a:lnTo>
                      <a:pt x="10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7" name="Freeform 1239"/>
              <p:cNvSpPr>
                <a:spLocks/>
              </p:cNvSpPr>
              <p:nvPr/>
            </p:nvSpPr>
            <p:spPr bwMode="auto">
              <a:xfrm>
                <a:off x="3052" y="3189"/>
                <a:ext cx="48" cy="12"/>
              </a:xfrm>
              <a:custGeom>
                <a:avLst/>
                <a:gdLst>
                  <a:gd name="T0" fmla="*/ 378 w 378"/>
                  <a:gd name="T1" fmla="*/ 0 h 100"/>
                  <a:gd name="T2" fmla="*/ 353 w 378"/>
                  <a:gd name="T3" fmla="*/ 5 h 100"/>
                  <a:gd name="T4" fmla="*/ 330 w 378"/>
                  <a:gd name="T5" fmla="*/ 14 h 100"/>
                  <a:gd name="T6" fmla="*/ 306 w 378"/>
                  <a:gd name="T7" fmla="*/ 24 h 100"/>
                  <a:gd name="T8" fmla="*/ 282 w 378"/>
                  <a:gd name="T9" fmla="*/ 36 h 100"/>
                  <a:gd name="T10" fmla="*/ 258 w 378"/>
                  <a:gd name="T11" fmla="*/ 49 h 100"/>
                  <a:gd name="T12" fmla="*/ 233 w 378"/>
                  <a:gd name="T13" fmla="*/ 61 h 100"/>
                  <a:gd name="T14" fmla="*/ 209 w 378"/>
                  <a:gd name="T15" fmla="*/ 73 h 100"/>
                  <a:gd name="T16" fmla="*/ 185 w 378"/>
                  <a:gd name="T17" fmla="*/ 84 h 100"/>
                  <a:gd name="T18" fmla="*/ 161 w 378"/>
                  <a:gd name="T19" fmla="*/ 92 h 100"/>
                  <a:gd name="T20" fmla="*/ 137 w 378"/>
                  <a:gd name="T21" fmla="*/ 98 h 100"/>
                  <a:gd name="T22" fmla="*/ 113 w 378"/>
                  <a:gd name="T23" fmla="*/ 100 h 100"/>
                  <a:gd name="T24" fmla="*/ 89 w 378"/>
                  <a:gd name="T25" fmla="*/ 98 h 100"/>
                  <a:gd name="T26" fmla="*/ 66 w 378"/>
                  <a:gd name="T27" fmla="*/ 91 h 100"/>
                  <a:gd name="T28" fmla="*/ 43 w 378"/>
                  <a:gd name="T29" fmla="*/ 77 h 100"/>
                  <a:gd name="T30" fmla="*/ 21 w 378"/>
                  <a:gd name="T31" fmla="*/ 58 h 100"/>
                  <a:gd name="T32" fmla="*/ 0 w 378"/>
                  <a:gd name="T33" fmla="*/ 33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100">
                    <a:moveTo>
                      <a:pt x="378" y="0"/>
                    </a:moveTo>
                    <a:lnTo>
                      <a:pt x="353" y="5"/>
                    </a:lnTo>
                    <a:lnTo>
                      <a:pt x="330" y="14"/>
                    </a:lnTo>
                    <a:lnTo>
                      <a:pt x="306" y="24"/>
                    </a:lnTo>
                    <a:lnTo>
                      <a:pt x="282" y="36"/>
                    </a:lnTo>
                    <a:lnTo>
                      <a:pt x="258" y="49"/>
                    </a:lnTo>
                    <a:lnTo>
                      <a:pt x="233" y="61"/>
                    </a:lnTo>
                    <a:lnTo>
                      <a:pt x="209" y="73"/>
                    </a:lnTo>
                    <a:lnTo>
                      <a:pt x="185" y="84"/>
                    </a:lnTo>
                    <a:lnTo>
                      <a:pt x="161" y="92"/>
                    </a:lnTo>
                    <a:lnTo>
                      <a:pt x="137" y="98"/>
                    </a:lnTo>
                    <a:lnTo>
                      <a:pt x="113" y="100"/>
                    </a:lnTo>
                    <a:lnTo>
                      <a:pt x="89" y="98"/>
                    </a:lnTo>
                    <a:lnTo>
                      <a:pt x="66" y="91"/>
                    </a:lnTo>
                    <a:lnTo>
                      <a:pt x="43" y="77"/>
                    </a:lnTo>
                    <a:lnTo>
                      <a:pt x="21" y="58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8" name="Freeform 1240"/>
              <p:cNvSpPr>
                <a:spLocks/>
              </p:cNvSpPr>
              <p:nvPr/>
            </p:nvSpPr>
            <p:spPr bwMode="auto">
              <a:xfrm>
                <a:off x="3050" y="3153"/>
                <a:ext cx="3" cy="40"/>
              </a:xfrm>
              <a:custGeom>
                <a:avLst/>
                <a:gdLst>
                  <a:gd name="T0" fmla="*/ 21 w 27"/>
                  <a:gd name="T1" fmla="*/ 318 h 318"/>
                  <a:gd name="T2" fmla="*/ 13 w 27"/>
                  <a:gd name="T3" fmla="*/ 297 h 318"/>
                  <a:gd name="T4" fmla="*/ 7 w 27"/>
                  <a:gd name="T5" fmla="*/ 278 h 318"/>
                  <a:gd name="T6" fmla="*/ 3 w 27"/>
                  <a:gd name="T7" fmla="*/ 258 h 318"/>
                  <a:gd name="T8" fmla="*/ 1 w 27"/>
                  <a:gd name="T9" fmla="*/ 239 h 318"/>
                  <a:gd name="T10" fmla="*/ 0 w 27"/>
                  <a:gd name="T11" fmla="*/ 219 h 318"/>
                  <a:gd name="T12" fmla="*/ 1 w 27"/>
                  <a:gd name="T13" fmla="*/ 199 h 318"/>
                  <a:gd name="T14" fmla="*/ 3 w 27"/>
                  <a:gd name="T15" fmla="*/ 180 h 318"/>
                  <a:gd name="T16" fmla="*/ 5 w 27"/>
                  <a:gd name="T17" fmla="*/ 161 h 318"/>
                  <a:gd name="T18" fmla="*/ 8 w 27"/>
                  <a:gd name="T19" fmla="*/ 141 h 318"/>
                  <a:gd name="T20" fmla="*/ 12 w 27"/>
                  <a:gd name="T21" fmla="*/ 122 h 318"/>
                  <a:gd name="T22" fmla="*/ 15 w 27"/>
                  <a:gd name="T23" fmla="*/ 103 h 318"/>
                  <a:gd name="T24" fmla="*/ 18 w 27"/>
                  <a:gd name="T25" fmla="*/ 83 h 318"/>
                  <a:gd name="T26" fmla="*/ 21 w 27"/>
                  <a:gd name="T27" fmla="*/ 62 h 318"/>
                  <a:gd name="T28" fmla="*/ 24 w 27"/>
                  <a:gd name="T29" fmla="*/ 41 h 318"/>
                  <a:gd name="T30" fmla="*/ 26 w 27"/>
                  <a:gd name="T31" fmla="*/ 21 h 318"/>
                  <a:gd name="T32" fmla="*/ 27 w 27"/>
                  <a:gd name="T33" fmla="*/ 0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18">
                    <a:moveTo>
                      <a:pt x="21" y="318"/>
                    </a:moveTo>
                    <a:lnTo>
                      <a:pt x="13" y="297"/>
                    </a:lnTo>
                    <a:lnTo>
                      <a:pt x="7" y="278"/>
                    </a:lnTo>
                    <a:lnTo>
                      <a:pt x="3" y="258"/>
                    </a:lnTo>
                    <a:lnTo>
                      <a:pt x="1" y="239"/>
                    </a:lnTo>
                    <a:lnTo>
                      <a:pt x="0" y="219"/>
                    </a:lnTo>
                    <a:lnTo>
                      <a:pt x="1" y="199"/>
                    </a:lnTo>
                    <a:lnTo>
                      <a:pt x="3" y="180"/>
                    </a:lnTo>
                    <a:lnTo>
                      <a:pt x="5" y="161"/>
                    </a:lnTo>
                    <a:lnTo>
                      <a:pt x="8" y="141"/>
                    </a:lnTo>
                    <a:lnTo>
                      <a:pt x="12" y="122"/>
                    </a:lnTo>
                    <a:lnTo>
                      <a:pt x="15" y="103"/>
                    </a:lnTo>
                    <a:lnTo>
                      <a:pt x="18" y="83"/>
                    </a:lnTo>
                    <a:lnTo>
                      <a:pt x="21" y="62"/>
                    </a:lnTo>
                    <a:lnTo>
                      <a:pt x="24" y="41"/>
                    </a:lnTo>
                    <a:lnTo>
                      <a:pt x="26" y="21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69" name="Freeform 1241"/>
              <p:cNvSpPr>
                <a:spLocks/>
              </p:cNvSpPr>
              <p:nvPr/>
            </p:nvSpPr>
            <p:spPr bwMode="auto">
              <a:xfrm>
                <a:off x="3049" y="3007"/>
                <a:ext cx="11" cy="146"/>
              </a:xfrm>
              <a:custGeom>
                <a:avLst/>
                <a:gdLst>
                  <a:gd name="T0" fmla="*/ 34 w 86"/>
                  <a:gd name="T1" fmla="*/ 1167 h 1167"/>
                  <a:gd name="T2" fmla="*/ 51 w 86"/>
                  <a:gd name="T3" fmla="*/ 1095 h 1167"/>
                  <a:gd name="T4" fmla="*/ 65 w 86"/>
                  <a:gd name="T5" fmla="*/ 1023 h 1167"/>
                  <a:gd name="T6" fmla="*/ 75 w 86"/>
                  <a:gd name="T7" fmla="*/ 951 h 1167"/>
                  <a:gd name="T8" fmla="*/ 82 w 86"/>
                  <a:gd name="T9" fmla="*/ 877 h 1167"/>
                  <a:gd name="T10" fmla="*/ 86 w 86"/>
                  <a:gd name="T11" fmla="*/ 805 h 1167"/>
                  <a:gd name="T12" fmla="*/ 86 w 86"/>
                  <a:gd name="T13" fmla="*/ 731 h 1167"/>
                  <a:gd name="T14" fmla="*/ 84 w 86"/>
                  <a:gd name="T15" fmla="*/ 658 h 1167"/>
                  <a:gd name="T16" fmla="*/ 80 w 86"/>
                  <a:gd name="T17" fmla="*/ 584 h 1167"/>
                  <a:gd name="T18" fmla="*/ 74 w 86"/>
                  <a:gd name="T19" fmla="*/ 511 h 1167"/>
                  <a:gd name="T20" fmla="*/ 66 w 86"/>
                  <a:gd name="T21" fmla="*/ 437 h 1167"/>
                  <a:gd name="T22" fmla="*/ 57 w 86"/>
                  <a:gd name="T23" fmla="*/ 364 h 1167"/>
                  <a:gd name="T24" fmla="*/ 46 w 86"/>
                  <a:gd name="T25" fmla="*/ 290 h 1167"/>
                  <a:gd name="T26" fmla="*/ 35 w 86"/>
                  <a:gd name="T27" fmla="*/ 218 h 1167"/>
                  <a:gd name="T28" fmla="*/ 24 w 86"/>
                  <a:gd name="T29" fmla="*/ 144 h 1167"/>
                  <a:gd name="T30" fmla="*/ 12 w 86"/>
                  <a:gd name="T31" fmla="*/ 72 h 1167"/>
                  <a:gd name="T32" fmla="*/ 0 w 86"/>
                  <a:gd name="T33" fmla="*/ 0 h 1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167">
                    <a:moveTo>
                      <a:pt x="34" y="1167"/>
                    </a:moveTo>
                    <a:lnTo>
                      <a:pt x="51" y="1095"/>
                    </a:lnTo>
                    <a:lnTo>
                      <a:pt x="65" y="1023"/>
                    </a:lnTo>
                    <a:lnTo>
                      <a:pt x="75" y="951"/>
                    </a:lnTo>
                    <a:lnTo>
                      <a:pt x="82" y="877"/>
                    </a:lnTo>
                    <a:lnTo>
                      <a:pt x="86" y="805"/>
                    </a:lnTo>
                    <a:lnTo>
                      <a:pt x="86" y="731"/>
                    </a:lnTo>
                    <a:lnTo>
                      <a:pt x="84" y="658"/>
                    </a:lnTo>
                    <a:lnTo>
                      <a:pt x="80" y="584"/>
                    </a:lnTo>
                    <a:lnTo>
                      <a:pt x="74" y="511"/>
                    </a:lnTo>
                    <a:lnTo>
                      <a:pt x="66" y="437"/>
                    </a:lnTo>
                    <a:lnTo>
                      <a:pt x="57" y="364"/>
                    </a:lnTo>
                    <a:lnTo>
                      <a:pt x="46" y="290"/>
                    </a:lnTo>
                    <a:lnTo>
                      <a:pt x="35" y="218"/>
                    </a:lnTo>
                    <a:lnTo>
                      <a:pt x="24" y="144"/>
                    </a:lnTo>
                    <a:lnTo>
                      <a:pt x="12" y="7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0" name="Freeform 1242"/>
              <p:cNvSpPr>
                <a:spLocks/>
              </p:cNvSpPr>
              <p:nvPr/>
            </p:nvSpPr>
            <p:spPr bwMode="auto">
              <a:xfrm>
                <a:off x="3048" y="2880"/>
                <a:ext cx="28" cy="127"/>
              </a:xfrm>
              <a:custGeom>
                <a:avLst/>
                <a:gdLst>
                  <a:gd name="T0" fmla="*/ 7 w 220"/>
                  <a:gd name="T1" fmla="*/ 1014 h 1014"/>
                  <a:gd name="T2" fmla="*/ 0 w 220"/>
                  <a:gd name="T3" fmla="*/ 946 h 1014"/>
                  <a:gd name="T4" fmla="*/ 0 w 220"/>
                  <a:gd name="T5" fmla="*/ 880 h 1014"/>
                  <a:gd name="T6" fmla="*/ 5 w 220"/>
                  <a:gd name="T7" fmla="*/ 815 h 1014"/>
                  <a:gd name="T8" fmla="*/ 16 w 220"/>
                  <a:gd name="T9" fmla="*/ 752 h 1014"/>
                  <a:gd name="T10" fmla="*/ 29 w 220"/>
                  <a:gd name="T11" fmla="*/ 688 h 1014"/>
                  <a:gd name="T12" fmla="*/ 46 w 220"/>
                  <a:gd name="T13" fmla="*/ 627 h 1014"/>
                  <a:gd name="T14" fmla="*/ 65 w 220"/>
                  <a:gd name="T15" fmla="*/ 564 h 1014"/>
                  <a:gd name="T16" fmla="*/ 86 w 220"/>
                  <a:gd name="T17" fmla="*/ 504 h 1014"/>
                  <a:gd name="T18" fmla="*/ 107 w 220"/>
                  <a:gd name="T19" fmla="*/ 443 h 1014"/>
                  <a:gd name="T20" fmla="*/ 129 w 220"/>
                  <a:gd name="T21" fmla="*/ 381 h 1014"/>
                  <a:gd name="T22" fmla="*/ 151 w 220"/>
                  <a:gd name="T23" fmla="*/ 319 h 1014"/>
                  <a:gd name="T24" fmla="*/ 170 w 220"/>
                  <a:gd name="T25" fmla="*/ 257 h 1014"/>
                  <a:gd name="T26" fmla="*/ 188 w 220"/>
                  <a:gd name="T27" fmla="*/ 194 h 1014"/>
                  <a:gd name="T28" fmla="*/ 202 w 220"/>
                  <a:gd name="T29" fmla="*/ 130 h 1014"/>
                  <a:gd name="T30" fmla="*/ 213 w 220"/>
                  <a:gd name="T31" fmla="*/ 65 h 1014"/>
                  <a:gd name="T32" fmla="*/ 220 w 220"/>
                  <a:gd name="T33" fmla="*/ 0 h 10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1014">
                    <a:moveTo>
                      <a:pt x="7" y="1014"/>
                    </a:moveTo>
                    <a:lnTo>
                      <a:pt x="0" y="946"/>
                    </a:lnTo>
                    <a:lnTo>
                      <a:pt x="0" y="880"/>
                    </a:lnTo>
                    <a:lnTo>
                      <a:pt x="5" y="815"/>
                    </a:lnTo>
                    <a:lnTo>
                      <a:pt x="16" y="752"/>
                    </a:lnTo>
                    <a:lnTo>
                      <a:pt x="29" y="688"/>
                    </a:lnTo>
                    <a:lnTo>
                      <a:pt x="46" y="627"/>
                    </a:lnTo>
                    <a:lnTo>
                      <a:pt x="65" y="564"/>
                    </a:lnTo>
                    <a:lnTo>
                      <a:pt x="86" y="504"/>
                    </a:lnTo>
                    <a:lnTo>
                      <a:pt x="107" y="443"/>
                    </a:lnTo>
                    <a:lnTo>
                      <a:pt x="129" y="381"/>
                    </a:lnTo>
                    <a:lnTo>
                      <a:pt x="151" y="319"/>
                    </a:lnTo>
                    <a:lnTo>
                      <a:pt x="170" y="257"/>
                    </a:lnTo>
                    <a:lnTo>
                      <a:pt x="188" y="194"/>
                    </a:lnTo>
                    <a:lnTo>
                      <a:pt x="202" y="130"/>
                    </a:lnTo>
                    <a:lnTo>
                      <a:pt x="213" y="65"/>
                    </a:lnTo>
                    <a:lnTo>
                      <a:pt x="2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1" name="Freeform 1243"/>
              <p:cNvSpPr>
                <a:spLocks/>
              </p:cNvSpPr>
              <p:nvPr/>
            </p:nvSpPr>
            <p:spPr bwMode="auto">
              <a:xfrm>
                <a:off x="3076" y="2772"/>
                <a:ext cx="9" cy="108"/>
              </a:xfrm>
              <a:custGeom>
                <a:avLst/>
                <a:gdLst>
                  <a:gd name="T0" fmla="*/ 0 w 74"/>
                  <a:gd name="T1" fmla="*/ 863 h 863"/>
                  <a:gd name="T2" fmla="*/ 18 w 74"/>
                  <a:gd name="T3" fmla="*/ 811 h 863"/>
                  <a:gd name="T4" fmla="*/ 31 w 74"/>
                  <a:gd name="T5" fmla="*/ 760 h 863"/>
                  <a:gd name="T6" fmla="*/ 40 w 74"/>
                  <a:gd name="T7" fmla="*/ 707 h 863"/>
                  <a:gd name="T8" fmla="*/ 44 w 74"/>
                  <a:gd name="T9" fmla="*/ 653 h 863"/>
                  <a:gd name="T10" fmla="*/ 46 w 74"/>
                  <a:gd name="T11" fmla="*/ 600 h 863"/>
                  <a:gd name="T12" fmla="*/ 45 w 74"/>
                  <a:gd name="T13" fmla="*/ 544 h 863"/>
                  <a:gd name="T14" fmla="*/ 43 w 74"/>
                  <a:gd name="T15" fmla="*/ 490 h 863"/>
                  <a:gd name="T16" fmla="*/ 40 w 74"/>
                  <a:gd name="T17" fmla="*/ 435 h 863"/>
                  <a:gd name="T18" fmla="*/ 36 w 74"/>
                  <a:gd name="T19" fmla="*/ 379 h 863"/>
                  <a:gd name="T20" fmla="*/ 34 w 74"/>
                  <a:gd name="T21" fmla="*/ 324 h 863"/>
                  <a:gd name="T22" fmla="*/ 32 w 74"/>
                  <a:gd name="T23" fmla="*/ 269 h 863"/>
                  <a:gd name="T24" fmla="*/ 33 w 74"/>
                  <a:gd name="T25" fmla="*/ 214 h 863"/>
                  <a:gd name="T26" fmla="*/ 37 w 74"/>
                  <a:gd name="T27" fmla="*/ 160 h 863"/>
                  <a:gd name="T28" fmla="*/ 44 w 74"/>
                  <a:gd name="T29" fmla="*/ 106 h 863"/>
                  <a:gd name="T30" fmla="*/ 57 w 74"/>
                  <a:gd name="T31" fmla="*/ 52 h 863"/>
                  <a:gd name="T32" fmla="*/ 74 w 74"/>
                  <a:gd name="T33" fmla="*/ 0 h 8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863">
                    <a:moveTo>
                      <a:pt x="0" y="863"/>
                    </a:moveTo>
                    <a:lnTo>
                      <a:pt x="18" y="811"/>
                    </a:lnTo>
                    <a:lnTo>
                      <a:pt x="31" y="760"/>
                    </a:lnTo>
                    <a:lnTo>
                      <a:pt x="40" y="707"/>
                    </a:lnTo>
                    <a:lnTo>
                      <a:pt x="44" y="653"/>
                    </a:lnTo>
                    <a:lnTo>
                      <a:pt x="46" y="600"/>
                    </a:lnTo>
                    <a:lnTo>
                      <a:pt x="45" y="544"/>
                    </a:lnTo>
                    <a:lnTo>
                      <a:pt x="43" y="490"/>
                    </a:lnTo>
                    <a:lnTo>
                      <a:pt x="40" y="435"/>
                    </a:lnTo>
                    <a:lnTo>
                      <a:pt x="36" y="379"/>
                    </a:lnTo>
                    <a:lnTo>
                      <a:pt x="34" y="324"/>
                    </a:lnTo>
                    <a:lnTo>
                      <a:pt x="32" y="269"/>
                    </a:lnTo>
                    <a:lnTo>
                      <a:pt x="33" y="214"/>
                    </a:lnTo>
                    <a:lnTo>
                      <a:pt x="37" y="160"/>
                    </a:lnTo>
                    <a:lnTo>
                      <a:pt x="44" y="106"/>
                    </a:lnTo>
                    <a:lnTo>
                      <a:pt x="57" y="52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2" name="Freeform 1244"/>
              <p:cNvSpPr>
                <a:spLocks/>
              </p:cNvSpPr>
              <p:nvPr/>
            </p:nvSpPr>
            <p:spPr bwMode="auto">
              <a:xfrm>
                <a:off x="3085" y="2707"/>
                <a:ext cx="44" cy="65"/>
              </a:xfrm>
              <a:custGeom>
                <a:avLst/>
                <a:gdLst>
                  <a:gd name="T0" fmla="*/ 0 w 351"/>
                  <a:gd name="T1" fmla="*/ 524 h 524"/>
                  <a:gd name="T2" fmla="*/ 7 w 351"/>
                  <a:gd name="T3" fmla="*/ 485 h 524"/>
                  <a:gd name="T4" fmla="*/ 17 w 351"/>
                  <a:gd name="T5" fmla="*/ 447 h 524"/>
                  <a:gd name="T6" fmla="*/ 30 w 351"/>
                  <a:gd name="T7" fmla="*/ 410 h 524"/>
                  <a:gd name="T8" fmla="*/ 46 w 351"/>
                  <a:gd name="T9" fmla="*/ 374 h 524"/>
                  <a:gd name="T10" fmla="*/ 63 w 351"/>
                  <a:gd name="T11" fmla="*/ 339 h 524"/>
                  <a:gd name="T12" fmla="*/ 83 w 351"/>
                  <a:gd name="T13" fmla="*/ 304 h 524"/>
                  <a:gd name="T14" fmla="*/ 105 w 351"/>
                  <a:gd name="T15" fmla="*/ 270 h 524"/>
                  <a:gd name="T16" fmla="*/ 129 w 351"/>
                  <a:gd name="T17" fmla="*/ 237 h 524"/>
                  <a:gd name="T18" fmla="*/ 154 w 351"/>
                  <a:gd name="T19" fmla="*/ 205 h 524"/>
                  <a:gd name="T20" fmla="*/ 180 w 351"/>
                  <a:gd name="T21" fmla="*/ 173 h 524"/>
                  <a:gd name="T22" fmla="*/ 207 w 351"/>
                  <a:gd name="T23" fmla="*/ 142 h 524"/>
                  <a:gd name="T24" fmla="*/ 235 w 351"/>
                  <a:gd name="T25" fmla="*/ 112 h 524"/>
                  <a:gd name="T26" fmla="*/ 264 w 351"/>
                  <a:gd name="T27" fmla="*/ 83 h 524"/>
                  <a:gd name="T28" fmla="*/ 293 w 351"/>
                  <a:gd name="T29" fmla="*/ 55 h 524"/>
                  <a:gd name="T30" fmla="*/ 322 w 351"/>
                  <a:gd name="T31" fmla="*/ 27 h 524"/>
                  <a:gd name="T32" fmla="*/ 351 w 351"/>
                  <a:gd name="T33" fmla="*/ 0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524">
                    <a:moveTo>
                      <a:pt x="0" y="524"/>
                    </a:moveTo>
                    <a:lnTo>
                      <a:pt x="7" y="485"/>
                    </a:lnTo>
                    <a:lnTo>
                      <a:pt x="17" y="447"/>
                    </a:lnTo>
                    <a:lnTo>
                      <a:pt x="30" y="410"/>
                    </a:lnTo>
                    <a:lnTo>
                      <a:pt x="46" y="374"/>
                    </a:lnTo>
                    <a:lnTo>
                      <a:pt x="63" y="339"/>
                    </a:lnTo>
                    <a:lnTo>
                      <a:pt x="83" y="304"/>
                    </a:lnTo>
                    <a:lnTo>
                      <a:pt x="105" y="270"/>
                    </a:lnTo>
                    <a:lnTo>
                      <a:pt x="129" y="237"/>
                    </a:lnTo>
                    <a:lnTo>
                      <a:pt x="154" y="205"/>
                    </a:lnTo>
                    <a:lnTo>
                      <a:pt x="180" y="173"/>
                    </a:lnTo>
                    <a:lnTo>
                      <a:pt x="207" y="142"/>
                    </a:lnTo>
                    <a:lnTo>
                      <a:pt x="235" y="112"/>
                    </a:lnTo>
                    <a:lnTo>
                      <a:pt x="264" y="83"/>
                    </a:lnTo>
                    <a:lnTo>
                      <a:pt x="293" y="55"/>
                    </a:lnTo>
                    <a:lnTo>
                      <a:pt x="322" y="27"/>
                    </a:lnTo>
                    <a:lnTo>
                      <a:pt x="35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3" name="Freeform 1245"/>
              <p:cNvSpPr>
                <a:spLocks/>
              </p:cNvSpPr>
              <p:nvPr/>
            </p:nvSpPr>
            <p:spPr bwMode="auto">
              <a:xfrm>
                <a:off x="3085" y="2707"/>
                <a:ext cx="44" cy="272"/>
              </a:xfrm>
              <a:custGeom>
                <a:avLst/>
                <a:gdLst>
                  <a:gd name="T0" fmla="*/ 351 w 351"/>
                  <a:gd name="T1" fmla="*/ 0 h 2176"/>
                  <a:gd name="T2" fmla="*/ 345 w 351"/>
                  <a:gd name="T3" fmla="*/ 139 h 2176"/>
                  <a:gd name="T4" fmla="*/ 332 w 351"/>
                  <a:gd name="T5" fmla="*/ 277 h 2176"/>
                  <a:gd name="T6" fmla="*/ 315 w 351"/>
                  <a:gd name="T7" fmla="*/ 414 h 2176"/>
                  <a:gd name="T8" fmla="*/ 292 w 351"/>
                  <a:gd name="T9" fmla="*/ 550 h 2176"/>
                  <a:gd name="T10" fmla="*/ 266 w 351"/>
                  <a:gd name="T11" fmla="*/ 686 h 2176"/>
                  <a:gd name="T12" fmla="*/ 236 w 351"/>
                  <a:gd name="T13" fmla="*/ 821 h 2176"/>
                  <a:gd name="T14" fmla="*/ 206 w 351"/>
                  <a:gd name="T15" fmla="*/ 956 h 2176"/>
                  <a:gd name="T16" fmla="*/ 174 w 351"/>
                  <a:gd name="T17" fmla="*/ 1091 h 2176"/>
                  <a:gd name="T18" fmla="*/ 143 w 351"/>
                  <a:gd name="T19" fmla="*/ 1224 h 2176"/>
                  <a:gd name="T20" fmla="*/ 112 w 351"/>
                  <a:gd name="T21" fmla="*/ 1359 h 2176"/>
                  <a:gd name="T22" fmla="*/ 82 w 351"/>
                  <a:gd name="T23" fmla="*/ 1494 h 2176"/>
                  <a:gd name="T24" fmla="*/ 57 w 351"/>
                  <a:gd name="T25" fmla="*/ 1629 h 2176"/>
                  <a:gd name="T26" fmla="*/ 34 w 351"/>
                  <a:gd name="T27" fmla="*/ 1765 h 2176"/>
                  <a:gd name="T28" fmla="*/ 17 w 351"/>
                  <a:gd name="T29" fmla="*/ 1901 h 2176"/>
                  <a:gd name="T30" fmla="*/ 5 w 351"/>
                  <a:gd name="T31" fmla="*/ 2038 h 2176"/>
                  <a:gd name="T32" fmla="*/ 0 w 351"/>
                  <a:gd name="T33" fmla="*/ 2176 h 2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2176">
                    <a:moveTo>
                      <a:pt x="351" y="0"/>
                    </a:moveTo>
                    <a:lnTo>
                      <a:pt x="345" y="139"/>
                    </a:lnTo>
                    <a:lnTo>
                      <a:pt x="332" y="277"/>
                    </a:lnTo>
                    <a:lnTo>
                      <a:pt x="315" y="414"/>
                    </a:lnTo>
                    <a:lnTo>
                      <a:pt x="292" y="550"/>
                    </a:lnTo>
                    <a:lnTo>
                      <a:pt x="266" y="686"/>
                    </a:lnTo>
                    <a:lnTo>
                      <a:pt x="236" y="821"/>
                    </a:lnTo>
                    <a:lnTo>
                      <a:pt x="206" y="956"/>
                    </a:lnTo>
                    <a:lnTo>
                      <a:pt x="174" y="1091"/>
                    </a:lnTo>
                    <a:lnTo>
                      <a:pt x="143" y="1224"/>
                    </a:lnTo>
                    <a:lnTo>
                      <a:pt x="112" y="1359"/>
                    </a:lnTo>
                    <a:lnTo>
                      <a:pt x="82" y="1494"/>
                    </a:lnTo>
                    <a:lnTo>
                      <a:pt x="57" y="1629"/>
                    </a:lnTo>
                    <a:lnTo>
                      <a:pt x="34" y="1765"/>
                    </a:lnTo>
                    <a:lnTo>
                      <a:pt x="17" y="1901"/>
                    </a:lnTo>
                    <a:lnTo>
                      <a:pt x="5" y="2038"/>
                    </a:lnTo>
                    <a:lnTo>
                      <a:pt x="0" y="21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4" name="Freeform 1246"/>
              <p:cNvSpPr>
                <a:spLocks/>
              </p:cNvSpPr>
              <p:nvPr/>
            </p:nvSpPr>
            <p:spPr bwMode="auto">
              <a:xfrm>
                <a:off x="3091" y="3198"/>
                <a:ext cx="24" cy="31"/>
              </a:xfrm>
              <a:custGeom>
                <a:avLst/>
                <a:gdLst>
                  <a:gd name="T0" fmla="*/ 149 w 196"/>
                  <a:gd name="T1" fmla="*/ 247 h 247"/>
                  <a:gd name="T2" fmla="*/ 12 w 196"/>
                  <a:gd name="T3" fmla="*/ 57 h 247"/>
                  <a:gd name="T4" fmla="*/ 14 w 196"/>
                  <a:gd name="T5" fmla="*/ 51 h 247"/>
                  <a:gd name="T6" fmla="*/ 13 w 196"/>
                  <a:gd name="T7" fmla="*/ 45 h 247"/>
                  <a:gd name="T8" fmla="*/ 10 w 196"/>
                  <a:gd name="T9" fmla="*/ 39 h 247"/>
                  <a:gd name="T10" fmla="*/ 6 w 196"/>
                  <a:gd name="T11" fmla="*/ 33 h 247"/>
                  <a:gd name="T12" fmla="*/ 2 w 196"/>
                  <a:gd name="T13" fmla="*/ 26 h 247"/>
                  <a:gd name="T14" fmla="*/ 0 w 196"/>
                  <a:gd name="T15" fmla="*/ 19 h 247"/>
                  <a:gd name="T16" fmla="*/ 1 w 196"/>
                  <a:gd name="T17" fmla="*/ 12 h 247"/>
                  <a:gd name="T18" fmla="*/ 9 w 196"/>
                  <a:gd name="T19" fmla="*/ 5 h 247"/>
                  <a:gd name="T20" fmla="*/ 21 w 196"/>
                  <a:gd name="T21" fmla="*/ 3 h 247"/>
                  <a:gd name="T22" fmla="*/ 34 w 196"/>
                  <a:gd name="T23" fmla="*/ 1 h 247"/>
                  <a:gd name="T24" fmla="*/ 48 w 196"/>
                  <a:gd name="T25" fmla="*/ 0 h 247"/>
                  <a:gd name="T26" fmla="*/ 62 w 196"/>
                  <a:gd name="T27" fmla="*/ 0 h 247"/>
                  <a:gd name="T28" fmla="*/ 76 w 196"/>
                  <a:gd name="T29" fmla="*/ 1 h 247"/>
                  <a:gd name="T30" fmla="*/ 89 w 196"/>
                  <a:gd name="T31" fmla="*/ 1 h 247"/>
                  <a:gd name="T32" fmla="*/ 103 w 196"/>
                  <a:gd name="T33" fmla="*/ 1 h 247"/>
                  <a:gd name="T34" fmla="*/ 114 w 196"/>
                  <a:gd name="T35" fmla="*/ 8 h 247"/>
                  <a:gd name="T36" fmla="*/ 123 w 196"/>
                  <a:gd name="T37" fmla="*/ 23 h 247"/>
                  <a:gd name="T38" fmla="*/ 132 w 196"/>
                  <a:gd name="T39" fmla="*/ 37 h 247"/>
                  <a:gd name="T40" fmla="*/ 142 w 196"/>
                  <a:gd name="T41" fmla="*/ 50 h 247"/>
                  <a:gd name="T42" fmla="*/ 151 w 196"/>
                  <a:gd name="T43" fmla="*/ 63 h 247"/>
                  <a:gd name="T44" fmla="*/ 162 w 196"/>
                  <a:gd name="T45" fmla="*/ 76 h 247"/>
                  <a:gd name="T46" fmla="*/ 174 w 196"/>
                  <a:gd name="T47" fmla="*/ 88 h 247"/>
                  <a:gd name="T48" fmla="*/ 187 w 196"/>
                  <a:gd name="T49" fmla="*/ 100 h 247"/>
                  <a:gd name="T50" fmla="*/ 195 w 196"/>
                  <a:gd name="T51" fmla="*/ 116 h 247"/>
                  <a:gd name="T52" fmla="*/ 194 w 196"/>
                  <a:gd name="T53" fmla="*/ 135 h 247"/>
                  <a:gd name="T54" fmla="*/ 193 w 196"/>
                  <a:gd name="T55" fmla="*/ 154 h 247"/>
                  <a:gd name="T56" fmla="*/ 190 w 196"/>
                  <a:gd name="T57" fmla="*/ 172 h 247"/>
                  <a:gd name="T58" fmla="*/ 186 w 196"/>
                  <a:gd name="T59" fmla="*/ 190 h 247"/>
                  <a:gd name="T60" fmla="*/ 181 w 196"/>
                  <a:gd name="T61" fmla="*/ 206 h 247"/>
                  <a:gd name="T62" fmla="*/ 175 w 196"/>
                  <a:gd name="T63" fmla="*/ 223 h 247"/>
                  <a:gd name="T64" fmla="*/ 167 w 196"/>
                  <a:gd name="T65" fmla="*/ 238 h 247"/>
                  <a:gd name="T66" fmla="*/ 162 w 196"/>
                  <a:gd name="T67" fmla="*/ 247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6" h="247">
                    <a:moveTo>
                      <a:pt x="162" y="247"/>
                    </a:moveTo>
                    <a:lnTo>
                      <a:pt x="149" y="247"/>
                    </a:lnTo>
                    <a:lnTo>
                      <a:pt x="10" y="61"/>
                    </a:lnTo>
                    <a:lnTo>
                      <a:pt x="12" y="57"/>
                    </a:lnTo>
                    <a:lnTo>
                      <a:pt x="14" y="54"/>
                    </a:lnTo>
                    <a:lnTo>
                      <a:pt x="14" y="51"/>
                    </a:lnTo>
                    <a:lnTo>
                      <a:pt x="14" y="48"/>
                    </a:lnTo>
                    <a:lnTo>
                      <a:pt x="13" y="45"/>
                    </a:lnTo>
                    <a:lnTo>
                      <a:pt x="12" y="42"/>
                    </a:lnTo>
                    <a:lnTo>
                      <a:pt x="10" y="39"/>
                    </a:lnTo>
                    <a:lnTo>
                      <a:pt x="8" y="36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1" y="23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12"/>
                    </a:lnTo>
                    <a:lnTo>
                      <a:pt x="3" y="8"/>
                    </a:lnTo>
                    <a:lnTo>
                      <a:pt x="9" y="5"/>
                    </a:lnTo>
                    <a:lnTo>
                      <a:pt x="15" y="4"/>
                    </a:lnTo>
                    <a:lnTo>
                      <a:pt x="21" y="3"/>
                    </a:lnTo>
                    <a:lnTo>
                      <a:pt x="28" y="2"/>
                    </a:lnTo>
                    <a:lnTo>
                      <a:pt x="34" y="1"/>
                    </a:lnTo>
                    <a:lnTo>
                      <a:pt x="41" y="1"/>
                    </a:lnTo>
                    <a:lnTo>
                      <a:pt x="48" y="0"/>
                    </a:lnTo>
                    <a:lnTo>
                      <a:pt x="54" y="0"/>
                    </a:lnTo>
                    <a:lnTo>
                      <a:pt x="62" y="0"/>
                    </a:lnTo>
                    <a:lnTo>
                      <a:pt x="69" y="0"/>
                    </a:lnTo>
                    <a:lnTo>
                      <a:pt x="76" y="1"/>
                    </a:lnTo>
                    <a:lnTo>
                      <a:pt x="83" y="1"/>
                    </a:lnTo>
                    <a:lnTo>
                      <a:pt x="89" y="1"/>
                    </a:lnTo>
                    <a:lnTo>
                      <a:pt x="96" y="1"/>
                    </a:lnTo>
                    <a:lnTo>
                      <a:pt x="103" y="1"/>
                    </a:lnTo>
                    <a:lnTo>
                      <a:pt x="110" y="1"/>
                    </a:lnTo>
                    <a:lnTo>
                      <a:pt x="114" y="8"/>
                    </a:lnTo>
                    <a:lnTo>
                      <a:pt x="119" y="16"/>
                    </a:lnTo>
                    <a:lnTo>
                      <a:pt x="123" y="23"/>
                    </a:lnTo>
                    <a:lnTo>
                      <a:pt x="128" y="30"/>
                    </a:lnTo>
                    <a:lnTo>
                      <a:pt x="132" y="37"/>
                    </a:lnTo>
                    <a:lnTo>
                      <a:pt x="137" y="44"/>
                    </a:lnTo>
                    <a:lnTo>
                      <a:pt x="142" y="50"/>
                    </a:lnTo>
                    <a:lnTo>
                      <a:pt x="146" y="57"/>
                    </a:lnTo>
                    <a:lnTo>
                      <a:pt x="151" y="63"/>
                    </a:lnTo>
                    <a:lnTo>
                      <a:pt x="156" y="70"/>
                    </a:lnTo>
                    <a:lnTo>
                      <a:pt x="162" y="76"/>
                    </a:lnTo>
                    <a:lnTo>
                      <a:pt x="168" y="82"/>
                    </a:lnTo>
                    <a:lnTo>
                      <a:pt x="174" y="88"/>
                    </a:lnTo>
                    <a:lnTo>
                      <a:pt x="180" y="94"/>
                    </a:lnTo>
                    <a:lnTo>
                      <a:pt x="187" y="100"/>
                    </a:lnTo>
                    <a:lnTo>
                      <a:pt x="196" y="107"/>
                    </a:lnTo>
                    <a:lnTo>
                      <a:pt x="195" y="116"/>
                    </a:lnTo>
                    <a:lnTo>
                      <a:pt x="195" y="125"/>
                    </a:lnTo>
                    <a:lnTo>
                      <a:pt x="194" y="135"/>
                    </a:lnTo>
                    <a:lnTo>
                      <a:pt x="194" y="144"/>
                    </a:lnTo>
                    <a:lnTo>
                      <a:pt x="193" y="154"/>
                    </a:lnTo>
                    <a:lnTo>
                      <a:pt x="192" y="163"/>
                    </a:lnTo>
                    <a:lnTo>
                      <a:pt x="190" y="172"/>
                    </a:lnTo>
                    <a:lnTo>
                      <a:pt x="189" y="181"/>
                    </a:lnTo>
                    <a:lnTo>
                      <a:pt x="186" y="190"/>
                    </a:lnTo>
                    <a:lnTo>
                      <a:pt x="184" y="198"/>
                    </a:lnTo>
                    <a:lnTo>
                      <a:pt x="181" y="206"/>
                    </a:lnTo>
                    <a:lnTo>
                      <a:pt x="178" y="215"/>
                    </a:lnTo>
                    <a:lnTo>
                      <a:pt x="175" y="223"/>
                    </a:lnTo>
                    <a:lnTo>
                      <a:pt x="171" y="230"/>
                    </a:lnTo>
                    <a:lnTo>
                      <a:pt x="167" y="238"/>
                    </a:lnTo>
                    <a:lnTo>
                      <a:pt x="163" y="246"/>
                    </a:lnTo>
                    <a:lnTo>
                      <a:pt x="162" y="2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5" name="Freeform 1247"/>
              <p:cNvSpPr>
                <a:spLocks/>
              </p:cNvSpPr>
              <p:nvPr/>
            </p:nvSpPr>
            <p:spPr bwMode="auto">
              <a:xfrm>
                <a:off x="3092" y="3206"/>
                <a:ext cx="19" cy="23"/>
              </a:xfrm>
              <a:custGeom>
                <a:avLst/>
                <a:gdLst>
                  <a:gd name="T0" fmla="*/ 152 w 152"/>
                  <a:gd name="T1" fmla="*/ 186 h 186"/>
                  <a:gd name="T2" fmla="*/ 139 w 152"/>
                  <a:gd name="T3" fmla="*/ 186 h 186"/>
                  <a:gd name="T4" fmla="*/ 0 w 152"/>
                  <a:gd name="T5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2" h="186">
                    <a:moveTo>
                      <a:pt x="152" y="186"/>
                    </a:moveTo>
                    <a:lnTo>
                      <a:pt x="139" y="18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6" name="Freeform 1248"/>
              <p:cNvSpPr>
                <a:spLocks/>
              </p:cNvSpPr>
              <p:nvPr/>
            </p:nvSpPr>
            <p:spPr bwMode="auto">
              <a:xfrm>
                <a:off x="3091" y="3199"/>
                <a:ext cx="2" cy="7"/>
              </a:xfrm>
              <a:custGeom>
                <a:avLst/>
                <a:gdLst>
                  <a:gd name="T0" fmla="*/ 10 w 14"/>
                  <a:gd name="T1" fmla="*/ 53 h 53"/>
                  <a:gd name="T2" fmla="*/ 12 w 14"/>
                  <a:gd name="T3" fmla="*/ 49 h 53"/>
                  <a:gd name="T4" fmla="*/ 14 w 14"/>
                  <a:gd name="T5" fmla="*/ 46 h 53"/>
                  <a:gd name="T6" fmla="*/ 14 w 14"/>
                  <a:gd name="T7" fmla="*/ 43 h 53"/>
                  <a:gd name="T8" fmla="*/ 14 w 14"/>
                  <a:gd name="T9" fmla="*/ 40 h 53"/>
                  <a:gd name="T10" fmla="*/ 13 w 14"/>
                  <a:gd name="T11" fmla="*/ 37 h 53"/>
                  <a:gd name="T12" fmla="*/ 12 w 14"/>
                  <a:gd name="T13" fmla="*/ 34 h 53"/>
                  <a:gd name="T14" fmla="*/ 10 w 14"/>
                  <a:gd name="T15" fmla="*/ 31 h 53"/>
                  <a:gd name="T16" fmla="*/ 8 w 14"/>
                  <a:gd name="T17" fmla="*/ 28 h 53"/>
                  <a:gd name="T18" fmla="*/ 6 w 14"/>
                  <a:gd name="T19" fmla="*/ 25 h 53"/>
                  <a:gd name="T20" fmla="*/ 4 w 14"/>
                  <a:gd name="T21" fmla="*/ 22 h 53"/>
                  <a:gd name="T22" fmla="*/ 2 w 14"/>
                  <a:gd name="T23" fmla="*/ 18 h 53"/>
                  <a:gd name="T24" fmla="*/ 1 w 14"/>
                  <a:gd name="T25" fmla="*/ 15 h 53"/>
                  <a:gd name="T26" fmla="*/ 0 w 14"/>
                  <a:gd name="T27" fmla="*/ 11 h 53"/>
                  <a:gd name="T28" fmla="*/ 0 w 14"/>
                  <a:gd name="T29" fmla="*/ 8 h 53"/>
                  <a:gd name="T30" fmla="*/ 1 w 14"/>
                  <a:gd name="T31" fmla="*/ 4 h 53"/>
                  <a:gd name="T32" fmla="*/ 3 w 14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53">
                    <a:moveTo>
                      <a:pt x="10" y="53"/>
                    </a:moveTo>
                    <a:lnTo>
                      <a:pt x="12" y="49"/>
                    </a:lnTo>
                    <a:lnTo>
                      <a:pt x="14" y="46"/>
                    </a:lnTo>
                    <a:lnTo>
                      <a:pt x="14" y="43"/>
                    </a:lnTo>
                    <a:lnTo>
                      <a:pt x="14" y="40"/>
                    </a:lnTo>
                    <a:lnTo>
                      <a:pt x="13" y="37"/>
                    </a:lnTo>
                    <a:lnTo>
                      <a:pt x="12" y="34"/>
                    </a:lnTo>
                    <a:lnTo>
                      <a:pt x="10" y="31"/>
                    </a:lnTo>
                    <a:lnTo>
                      <a:pt x="8" y="28"/>
                    </a:lnTo>
                    <a:lnTo>
                      <a:pt x="6" y="25"/>
                    </a:lnTo>
                    <a:lnTo>
                      <a:pt x="4" y="22"/>
                    </a:lnTo>
                    <a:lnTo>
                      <a:pt x="2" y="18"/>
                    </a:lnTo>
                    <a:lnTo>
                      <a:pt x="1" y="15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1" y="4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7" name="Freeform 1249"/>
              <p:cNvSpPr>
                <a:spLocks/>
              </p:cNvSpPr>
              <p:nvPr/>
            </p:nvSpPr>
            <p:spPr bwMode="auto">
              <a:xfrm>
                <a:off x="3091" y="3198"/>
                <a:ext cx="14" cy="1"/>
              </a:xfrm>
              <a:custGeom>
                <a:avLst/>
                <a:gdLst>
                  <a:gd name="T0" fmla="*/ 0 w 107"/>
                  <a:gd name="T1" fmla="*/ 8 h 8"/>
                  <a:gd name="T2" fmla="*/ 6 w 107"/>
                  <a:gd name="T3" fmla="*/ 5 h 8"/>
                  <a:gd name="T4" fmla="*/ 12 w 107"/>
                  <a:gd name="T5" fmla="*/ 4 h 8"/>
                  <a:gd name="T6" fmla="*/ 18 w 107"/>
                  <a:gd name="T7" fmla="*/ 3 h 8"/>
                  <a:gd name="T8" fmla="*/ 25 w 107"/>
                  <a:gd name="T9" fmla="*/ 2 h 8"/>
                  <a:gd name="T10" fmla="*/ 31 w 107"/>
                  <a:gd name="T11" fmla="*/ 1 h 8"/>
                  <a:gd name="T12" fmla="*/ 38 w 107"/>
                  <a:gd name="T13" fmla="*/ 1 h 8"/>
                  <a:gd name="T14" fmla="*/ 45 w 107"/>
                  <a:gd name="T15" fmla="*/ 0 h 8"/>
                  <a:gd name="T16" fmla="*/ 51 w 107"/>
                  <a:gd name="T17" fmla="*/ 0 h 8"/>
                  <a:gd name="T18" fmla="*/ 59 w 107"/>
                  <a:gd name="T19" fmla="*/ 0 h 8"/>
                  <a:gd name="T20" fmla="*/ 66 w 107"/>
                  <a:gd name="T21" fmla="*/ 0 h 8"/>
                  <a:gd name="T22" fmla="*/ 73 w 107"/>
                  <a:gd name="T23" fmla="*/ 1 h 8"/>
                  <a:gd name="T24" fmla="*/ 80 w 107"/>
                  <a:gd name="T25" fmla="*/ 1 h 8"/>
                  <a:gd name="T26" fmla="*/ 86 w 107"/>
                  <a:gd name="T27" fmla="*/ 1 h 8"/>
                  <a:gd name="T28" fmla="*/ 93 w 107"/>
                  <a:gd name="T29" fmla="*/ 1 h 8"/>
                  <a:gd name="T30" fmla="*/ 100 w 107"/>
                  <a:gd name="T31" fmla="*/ 1 h 8"/>
                  <a:gd name="T32" fmla="*/ 107 w 107"/>
                  <a:gd name="T3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8">
                    <a:moveTo>
                      <a:pt x="0" y="8"/>
                    </a:moveTo>
                    <a:lnTo>
                      <a:pt x="6" y="5"/>
                    </a:lnTo>
                    <a:lnTo>
                      <a:pt x="12" y="4"/>
                    </a:lnTo>
                    <a:lnTo>
                      <a:pt x="18" y="3"/>
                    </a:lnTo>
                    <a:lnTo>
                      <a:pt x="25" y="2"/>
                    </a:lnTo>
                    <a:lnTo>
                      <a:pt x="31" y="1"/>
                    </a:lnTo>
                    <a:lnTo>
                      <a:pt x="38" y="1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9" y="0"/>
                    </a:lnTo>
                    <a:lnTo>
                      <a:pt x="66" y="0"/>
                    </a:lnTo>
                    <a:lnTo>
                      <a:pt x="73" y="1"/>
                    </a:lnTo>
                    <a:lnTo>
                      <a:pt x="80" y="1"/>
                    </a:lnTo>
                    <a:lnTo>
                      <a:pt x="86" y="1"/>
                    </a:lnTo>
                    <a:lnTo>
                      <a:pt x="93" y="1"/>
                    </a:lnTo>
                    <a:lnTo>
                      <a:pt x="100" y="1"/>
                    </a:lnTo>
                    <a:lnTo>
                      <a:pt x="107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8" name="Freeform 1250"/>
              <p:cNvSpPr>
                <a:spLocks/>
              </p:cNvSpPr>
              <p:nvPr/>
            </p:nvSpPr>
            <p:spPr bwMode="auto">
              <a:xfrm>
                <a:off x="3105" y="3199"/>
                <a:ext cx="10" cy="13"/>
              </a:xfrm>
              <a:custGeom>
                <a:avLst/>
                <a:gdLst>
                  <a:gd name="T0" fmla="*/ 0 w 86"/>
                  <a:gd name="T1" fmla="*/ 0 h 106"/>
                  <a:gd name="T2" fmla="*/ 4 w 86"/>
                  <a:gd name="T3" fmla="*/ 7 h 106"/>
                  <a:gd name="T4" fmla="*/ 9 w 86"/>
                  <a:gd name="T5" fmla="*/ 15 h 106"/>
                  <a:gd name="T6" fmla="*/ 13 w 86"/>
                  <a:gd name="T7" fmla="*/ 22 h 106"/>
                  <a:gd name="T8" fmla="*/ 18 w 86"/>
                  <a:gd name="T9" fmla="*/ 29 h 106"/>
                  <a:gd name="T10" fmla="*/ 22 w 86"/>
                  <a:gd name="T11" fmla="*/ 36 h 106"/>
                  <a:gd name="T12" fmla="*/ 27 w 86"/>
                  <a:gd name="T13" fmla="*/ 43 h 106"/>
                  <a:gd name="T14" fmla="*/ 32 w 86"/>
                  <a:gd name="T15" fmla="*/ 49 h 106"/>
                  <a:gd name="T16" fmla="*/ 36 w 86"/>
                  <a:gd name="T17" fmla="*/ 56 h 106"/>
                  <a:gd name="T18" fmla="*/ 41 w 86"/>
                  <a:gd name="T19" fmla="*/ 62 h 106"/>
                  <a:gd name="T20" fmla="*/ 46 w 86"/>
                  <a:gd name="T21" fmla="*/ 69 h 106"/>
                  <a:gd name="T22" fmla="*/ 52 w 86"/>
                  <a:gd name="T23" fmla="*/ 75 h 106"/>
                  <a:gd name="T24" fmla="*/ 58 w 86"/>
                  <a:gd name="T25" fmla="*/ 81 h 106"/>
                  <a:gd name="T26" fmla="*/ 64 w 86"/>
                  <a:gd name="T27" fmla="*/ 87 h 106"/>
                  <a:gd name="T28" fmla="*/ 70 w 86"/>
                  <a:gd name="T29" fmla="*/ 93 h 106"/>
                  <a:gd name="T30" fmla="*/ 77 w 86"/>
                  <a:gd name="T31" fmla="*/ 99 h 106"/>
                  <a:gd name="T32" fmla="*/ 86 w 86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06">
                    <a:moveTo>
                      <a:pt x="0" y="0"/>
                    </a:moveTo>
                    <a:lnTo>
                      <a:pt x="4" y="7"/>
                    </a:lnTo>
                    <a:lnTo>
                      <a:pt x="9" y="15"/>
                    </a:lnTo>
                    <a:lnTo>
                      <a:pt x="13" y="22"/>
                    </a:lnTo>
                    <a:lnTo>
                      <a:pt x="18" y="29"/>
                    </a:lnTo>
                    <a:lnTo>
                      <a:pt x="22" y="36"/>
                    </a:lnTo>
                    <a:lnTo>
                      <a:pt x="27" y="43"/>
                    </a:lnTo>
                    <a:lnTo>
                      <a:pt x="32" y="49"/>
                    </a:lnTo>
                    <a:lnTo>
                      <a:pt x="36" y="56"/>
                    </a:lnTo>
                    <a:lnTo>
                      <a:pt x="41" y="62"/>
                    </a:lnTo>
                    <a:lnTo>
                      <a:pt x="46" y="69"/>
                    </a:lnTo>
                    <a:lnTo>
                      <a:pt x="52" y="75"/>
                    </a:lnTo>
                    <a:lnTo>
                      <a:pt x="58" y="81"/>
                    </a:lnTo>
                    <a:lnTo>
                      <a:pt x="64" y="87"/>
                    </a:lnTo>
                    <a:lnTo>
                      <a:pt x="70" y="93"/>
                    </a:lnTo>
                    <a:lnTo>
                      <a:pt x="77" y="99"/>
                    </a:lnTo>
                    <a:lnTo>
                      <a:pt x="86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79" name="Freeform 1251"/>
              <p:cNvSpPr>
                <a:spLocks/>
              </p:cNvSpPr>
              <p:nvPr/>
            </p:nvSpPr>
            <p:spPr bwMode="auto">
              <a:xfrm>
                <a:off x="3111" y="3212"/>
                <a:ext cx="4" cy="17"/>
              </a:xfrm>
              <a:custGeom>
                <a:avLst/>
                <a:gdLst>
                  <a:gd name="T0" fmla="*/ 33 w 33"/>
                  <a:gd name="T1" fmla="*/ 0 h 139"/>
                  <a:gd name="T2" fmla="*/ 32 w 33"/>
                  <a:gd name="T3" fmla="*/ 9 h 139"/>
                  <a:gd name="T4" fmla="*/ 32 w 33"/>
                  <a:gd name="T5" fmla="*/ 18 h 139"/>
                  <a:gd name="T6" fmla="*/ 31 w 33"/>
                  <a:gd name="T7" fmla="*/ 28 h 139"/>
                  <a:gd name="T8" fmla="*/ 31 w 33"/>
                  <a:gd name="T9" fmla="*/ 37 h 139"/>
                  <a:gd name="T10" fmla="*/ 30 w 33"/>
                  <a:gd name="T11" fmla="*/ 47 h 139"/>
                  <a:gd name="T12" fmla="*/ 29 w 33"/>
                  <a:gd name="T13" fmla="*/ 56 h 139"/>
                  <a:gd name="T14" fmla="*/ 27 w 33"/>
                  <a:gd name="T15" fmla="*/ 65 h 139"/>
                  <a:gd name="T16" fmla="*/ 26 w 33"/>
                  <a:gd name="T17" fmla="*/ 74 h 139"/>
                  <a:gd name="T18" fmla="*/ 23 w 33"/>
                  <a:gd name="T19" fmla="*/ 83 h 139"/>
                  <a:gd name="T20" fmla="*/ 21 w 33"/>
                  <a:gd name="T21" fmla="*/ 91 h 139"/>
                  <a:gd name="T22" fmla="*/ 18 w 33"/>
                  <a:gd name="T23" fmla="*/ 99 h 139"/>
                  <a:gd name="T24" fmla="*/ 15 w 33"/>
                  <a:gd name="T25" fmla="*/ 108 h 139"/>
                  <a:gd name="T26" fmla="*/ 12 w 33"/>
                  <a:gd name="T27" fmla="*/ 116 h 139"/>
                  <a:gd name="T28" fmla="*/ 8 w 33"/>
                  <a:gd name="T29" fmla="*/ 123 h 139"/>
                  <a:gd name="T30" fmla="*/ 4 w 33"/>
                  <a:gd name="T31" fmla="*/ 131 h 139"/>
                  <a:gd name="T32" fmla="*/ 0 w 33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39">
                    <a:moveTo>
                      <a:pt x="33" y="0"/>
                    </a:moveTo>
                    <a:lnTo>
                      <a:pt x="32" y="9"/>
                    </a:lnTo>
                    <a:lnTo>
                      <a:pt x="32" y="18"/>
                    </a:lnTo>
                    <a:lnTo>
                      <a:pt x="31" y="28"/>
                    </a:lnTo>
                    <a:lnTo>
                      <a:pt x="31" y="37"/>
                    </a:lnTo>
                    <a:lnTo>
                      <a:pt x="30" y="47"/>
                    </a:lnTo>
                    <a:lnTo>
                      <a:pt x="29" y="56"/>
                    </a:lnTo>
                    <a:lnTo>
                      <a:pt x="27" y="65"/>
                    </a:lnTo>
                    <a:lnTo>
                      <a:pt x="26" y="74"/>
                    </a:lnTo>
                    <a:lnTo>
                      <a:pt x="23" y="83"/>
                    </a:lnTo>
                    <a:lnTo>
                      <a:pt x="21" y="91"/>
                    </a:lnTo>
                    <a:lnTo>
                      <a:pt x="18" y="99"/>
                    </a:lnTo>
                    <a:lnTo>
                      <a:pt x="15" y="108"/>
                    </a:lnTo>
                    <a:lnTo>
                      <a:pt x="12" y="116"/>
                    </a:lnTo>
                    <a:lnTo>
                      <a:pt x="8" y="123"/>
                    </a:lnTo>
                    <a:lnTo>
                      <a:pt x="4" y="131"/>
                    </a:lnTo>
                    <a:lnTo>
                      <a:pt x="0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0" name="Freeform 1252"/>
              <p:cNvSpPr>
                <a:spLocks/>
              </p:cNvSpPr>
              <p:nvPr/>
            </p:nvSpPr>
            <p:spPr bwMode="auto">
              <a:xfrm>
                <a:off x="3009" y="3185"/>
                <a:ext cx="98" cy="208"/>
              </a:xfrm>
              <a:custGeom>
                <a:avLst/>
                <a:gdLst>
                  <a:gd name="T0" fmla="*/ 424 w 784"/>
                  <a:gd name="T1" fmla="*/ 1019 h 1658"/>
                  <a:gd name="T2" fmla="*/ 421 w 784"/>
                  <a:gd name="T3" fmla="*/ 1052 h 1658"/>
                  <a:gd name="T4" fmla="*/ 418 w 784"/>
                  <a:gd name="T5" fmla="*/ 1082 h 1658"/>
                  <a:gd name="T6" fmla="*/ 414 w 784"/>
                  <a:gd name="T7" fmla="*/ 1110 h 1658"/>
                  <a:gd name="T8" fmla="*/ 410 w 784"/>
                  <a:gd name="T9" fmla="*/ 1136 h 1658"/>
                  <a:gd name="T10" fmla="*/ 404 w 784"/>
                  <a:gd name="T11" fmla="*/ 1164 h 1658"/>
                  <a:gd name="T12" fmla="*/ 397 w 784"/>
                  <a:gd name="T13" fmla="*/ 1192 h 1658"/>
                  <a:gd name="T14" fmla="*/ 389 w 784"/>
                  <a:gd name="T15" fmla="*/ 1223 h 1658"/>
                  <a:gd name="T16" fmla="*/ 298 w 784"/>
                  <a:gd name="T17" fmla="*/ 1658 h 1658"/>
                  <a:gd name="T18" fmla="*/ 293 w 784"/>
                  <a:gd name="T19" fmla="*/ 1602 h 1658"/>
                  <a:gd name="T20" fmla="*/ 287 w 784"/>
                  <a:gd name="T21" fmla="*/ 1489 h 1658"/>
                  <a:gd name="T22" fmla="*/ 285 w 784"/>
                  <a:gd name="T23" fmla="*/ 1372 h 1658"/>
                  <a:gd name="T24" fmla="*/ 287 w 784"/>
                  <a:gd name="T25" fmla="*/ 1254 h 1658"/>
                  <a:gd name="T26" fmla="*/ 292 w 784"/>
                  <a:gd name="T27" fmla="*/ 1136 h 1658"/>
                  <a:gd name="T28" fmla="*/ 300 w 784"/>
                  <a:gd name="T29" fmla="*/ 1020 h 1658"/>
                  <a:gd name="T30" fmla="*/ 309 w 784"/>
                  <a:gd name="T31" fmla="*/ 906 h 1658"/>
                  <a:gd name="T32" fmla="*/ 320 w 784"/>
                  <a:gd name="T33" fmla="*/ 795 h 1658"/>
                  <a:gd name="T34" fmla="*/ 278 w 784"/>
                  <a:gd name="T35" fmla="*/ 663 h 1658"/>
                  <a:gd name="T36" fmla="*/ 0 w 784"/>
                  <a:gd name="T37" fmla="*/ 377 h 1658"/>
                  <a:gd name="T38" fmla="*/ 30 w 784"/>
                  <a:gd name="T39" fmla="*/ 327 h 1658"/>
                  <a:gd name="T40" fmla="*/ 64 w 784"/>
                  <a:gd name="T41" fmla="*/ 278 h 1658"/>
                  <a:gd name="T42" fmla="*/ 98 w 784"/>
                  <a:gd name="T43" fmla="*/ 231 h 1658"/>
                  <a:gd name="T44" fmla="*/ 133 w 784"/>
                  <a:gd name="T45" fmla="*/ 185 h 1658"/>
                  <a:gd name="T46" fmla="*/ 168 w 784"/>
                  <a:gd name="T47" fmla="*/ 139 h 1658"/>
                  <a:gd name="T48" fmla="*/ 204 w 784"/>
                  <a:gd name="T49" fmla="*/ 93 h 1658"/>
                  <a:gd name="T50" fmla="*/ 239 w 784"/>
                  <a:gd name="T51" fmla="*/ 46 h 1658"/>
                  <a:gd name="T52" fmla="*/ 272 w 784"/>
                  <a:gd name="T53" fmla="*/ 0 h 1658"/>
                  <a:gd name="T54" fmla="*/ 273 w 784"/>
                  <a:gd name="T55" fmla="*/ 25 h 1658"/>
                  <a:gd name="T56" fmla="*/ 280 w 784"/>
                  <a:gd name="T57" fmla="*/ 50 h 1658"/>
                  <a:gd name="T58" fmla="*/ 289 w 784"/>
                  <a:gd name="T59" fmla="*/ 73 h 1658"/>
                  <a:gd name="T60" fmla="*/ 302 w 784"/>
                  <a:gd name="T61" fmla="*/ 95 h 1658"/>
                  <a:gd name="T62" fmla="*/ 317 w 784"/>
                  <a:gd name="T63" fmla="*/ 117 h 1658"/>
                  <a:gd name="T64" fmla="*/ 335 w 784"/>
                  <a:gd name="T65" fmla="*/ 136 h 1658"/>
                  <a:gd name="T66" fmla="*/ 353 w 784"/>
                  <a:gd name="T67" fmla="*/ 154 h 1658"/>
                  <a:gd name="T68" fmla="*/ 372 w 784"/>
                  <a:gd name="T69" fmla="*/ 172 h 1658"/>
                  <a:gd name="T70" fmla="*/ 411 w 784"/>
                  <a:gd name="T71" fmla="*/ 192 h 1658"/>
                  <a:gd name="T72" fmla="*/ 451 w 784"/>
                  <a:gd name="T73" fmla="*/ 193 h 1658"/>
                  <a:gd name="T74" fmla="*/ 489 w 784"/>
                  <a:gd name="T75" fmla="*/ 180 h 1658"/>
                  <a:gd name="T76" fmla="*/ 525 w 784"/>
                  <a:gd name="T77" fmla="*/ 162 h 1658"/>
                  <a:gd name="T78" fmla="*/ 558 w 784"/>
                  <a:gd name="T79" fmla="*/ 148 h 1658"/>
                  <a:gd name="T80" fmla="*/ 590 w 784"/>
                  <a:gd name="T81" fmla="*/ 145 h 1658"/>
                  <a:gd name="T82" fmla="*/ 616 w 784"/>
                  <a:gd name="T83" fmla="*/ 161 h 1658"/>
                  <a:gd name="T84" fmla="*/ 638 w 784"/>
                  <a:gd name="T85" fmla="*/ 205 h 1658"/>
                  <a:gd name="T86" fmla="*/ 783 w 784"/>
                  <a:gd name="T87" fmla="*/ 398 h 1658"/>
                  <a:gd name="T88" fmla="*/ 759 w 784"/>
                  <a:gd name="T89" fmla="*/ 435 h 1658"/>
                  <a:gd name="T90" fmla="*/ 712 w 784"/>
                  <a:gd name="T91" fmla="*/ 509 h 1658"/>
                  <a:gd name="T92" fmla="*/ 665 w 784"/>
                  <a:gd name="T93" fmla="*/ 584 h 1658"/>
                  <a:gd name="T94" fmla="*/ 619 w 784"/>
                  <a:gd name="T95" fmla="*/ 658 h 1658"/>
                  <a:gd name="T96" fmla="*/ 574 w 784"/>
                  <a:gd name="T97" fmla="*/ 733 h 1658"/>
                  <a:gd name="T98" fmla="*/ 530 w 784"/>
                  <a:gd name="T99" fmla="*/ 807 h 1658"/>
                  <a:gd name="T100" fmla="*/ 488 w 784"/>
                  <a:gd name="T101" fmla="*/ 884 h 1658"/>
                  <a:gd name="T102" fmla="*/ 445 w 784"/>
                  <a:gd name="T103" fmla="*/ 961 h 1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84" h="1658">
                    <a:moveTo>
                      <a:pt x="425" y="1001"/>
                    </a:moveTo>
                    <a:lnTo>
                      <a:pt x="424" y="1019"/>
                    </a:lnTo>
                    <a:lnTo>
                      <a:pt x="422" y="1036"/>
                    </a:lnTo>
                    <a:lnTo>
                      <a:pt x="421" y="1052"/>
                    </a:lnTo>
                    <a:lnTo>
                      <a:pt x="420" y="1068"/>
                    </a:lnTo>
                    <a:lnTo>
                      <a:pt x="418" y="1082"/>
                    </a:lnTo>
                    <a:lnTo>
                      <a:pt x="416" y="1096"/>
                    </a:lnTo>
                    <a:lnTo>
                      <a:pt x="414" y="1110"/>
                    </a:lnTo>
                    <a:lnTo>
                      <a:pt x="412" y="1123"/>
                    </a:lnTo>
                    <a:lnTo>
                      <a:pt x="410" y="1136"/>
                    </a:lnTo>
                    <a:lnTo>
                      <a:pt x="407" y="1150"/>
                    </a:lnTo>
                    <a:lnTo>
                      <a:pt x="404" y="1164"/>
                    </a:lnTo>
                    <a:lnTo>
                      <a:pt x="401" y="1178"/>
                    </a:lnTo>
                    <a:lnTo>
                      <a:pt x="397" y="1192"/>
                    </a:lnTo>
                    <a:lnTo>
                      <a:pt x="393" y="1207"/>
                    </a:lnTo>
                    <a:lnTo>
                      <a:pt x="389" y="1223"/>
                    </a:lnTo>
                    <a:lnTo>
                      <a:pt x="385" y="1240"/>
                    </a:lnTo>
                    <a:lnTo>
                      <a:pt x="298" y="1658"/>
                    </a:lnTo>
                    <a:lnTo>
                      <a:pt x="299" y="1658"/>
                    </a:lnTo>
                    <a:lnTo>
                      <a:pt x="293" y="1602"/>
                    </a:lnTo>
                    <a:lnTo>
                      <a:pt x="289" y="1546"/>
                    </a:lnTo>
                    <a:lnTo>
                      <a:pt x="287" y="1489"/>
                    </a:lnTo>
                    <a:lnTo>
                      <a:pt x="285" y="1430"/>
                    </a:lnTo>
                    <a:lnTo>
                      <a:pt x="285" y="1372"/>
                    </a:lnTo>
                    <a:lnTo>
                      <a:pt x="285" y="1314"/>
                    </a:lnTo>
                    <a:lnTo>
                      <a:pt x="287" y="1254"/>
                    </a:lnTo>
                    <a:lnTo>
                      <a:pt x="289" y="1196"/>
                    </a:lnTo>
                    <a:lnTo>
                      <a:pt x="292" y="1136"/>
                    </a:lnTo>
                    <a:lnTo>
                      <a:pt x="296" y="1078"/>
                    </a:lnTo>
                    <a:lnTo>
                      <a:pt x="300" y="1020"/>
                    </a:lnTo>
                    <a:lnTo>
                      <a:pt x="304" y="962"/>
                    </a:lnTo>
                    <a:lnTo>
                      <a:pt x="309" y="906"/>
                    </a:lnTo>
                    <a:lnTo>
                      <a:pt x="314" y="849"/>
                    </a:lnTo>
                    <a:lnTo>
                      <a:pt x="320" y="795"/>
                    </a:lnTo>
                    <a:lnTo>
                      <a:pt x="326" y="743"/>
                    </a:lnTo>
                    <a:lnTo>
                      <a:pt x="278" y="663"/>
                    </a:lnTo>
                    <a:lnTo>
                      <a:pt x="0" y="378"/>
                    </a:lnTo>
                    <a:lnTo>
                      <a:pt x="0" y="377"/>
                    </a:lnTo>
                    <a:lnTo>
                      <a:pt x="14" y="351"/>
                    </a:lnTo>
                    <a:lnTo>
                      <a:pt x="30" y="327"/>
                    </a:lnTo>
                    <a:lnTo>
                      <a:pt x="46" y="302"/>
                    </a:lnTo>
                    <a:lnTo>
                      <a:pt x="64" y="278"/>
                    </a:lnTo>
                    <a:lnTo>
                      <a:pt x="81" y="255"/>
                    </a:lnTo>
                    <a:lnTo>
                      <a:pt x="98" y="231"/>
                    </a:lnTo>
                    <a:lnTo>
                      <a:pt x="115" y="208"/>
                    </a:lnTo>
                    <a:lnTo>
                      <a:pt x="133" y="185"/>
                    </a:lnTo>
                    <a:lnTo>
                      <a:pt x="151" y="162"/>
                    </a:lnTo>
                    <a:lnTo>
                      <a:pt x="168" y="139"/>
                    </a:lnTo>
                    <a:lnTo>
                      <a:pt x="186" y="116"/>
                    </a:lnTo>
                    <a:lnTo>
                      <a:pt x="204" y="93"/>
                    </a:lnTo>
                    <a:lnTo>
                      <a:pt x="222" y="70"/>
                    </a:lnTo>
                    <a:lnTo>
                      <a:pt x="239" y="46"/>
                    </a:lnTo>
                    <a:lnTo>
                      <a:pt x="255" y="23"/>
                    </a:lnTo>
                    <a:lnTo>
                      <a:pt x="272" y="0"/>
                    </a:lnTo>
                    <a:lnTo>
                      <a:pt x="272" y="13"/>
                    </a:lnTo>
                    <a:lnTo>
                      <a:pt x="273" y="25"/>
                    </a:lnTo>
                    <a:lnTo>
                      <a:pt x="276" y="38"/>
                    </a:lnTo>
                    <a:lnTo>
                      <a:pt x="280" y="50"/>
                    </a:lnTo>
                    <a:lnTo>
                      <a:pt x="284" y="62"/>
                    </a:lnTo>
                    <a:lnTo>
                      <a:pt x="289" y="73"/>
                    </a:lnTo>
                    <a:lnTo>
                      <a:pt x="296" y="84"/>
                    </a:lnTo>
                    <a:lnTo>
                      <a:pt x="302" y="95"/>
                    </a:lnTo>
                    <a:lnTo>
                      <a:pt x="310" y="107"/>
                    </a:lnTo>
                    <a:lnTo>
                      <a:pt x="317" y="117"/>
                    </a:lnTo>
                    <a:lnTo>
                      <a:pt x="327" y="127"/>
                    </a:lnTo>
                    <a:lnTo>
                      <a:pt x="335" y="136"/>
                    </a:lnTo>
                    <a:lnTo>
                      <a:pt x="344" y="145"/>
                    </a:lnTo>
                    <a:lnTo>
                      <a:pt x="353" y="154"/>
                    </a:lnTo>
                    <a:lnTo>
                      <a:pt x="362" y="163"/>
                    </a:lnTo>
                    <a:lnTo>
                      <a:pt x="372" y="172"/>
                    </a:lnTo>
                    <a:lnTo>
                      <a:pt x="391" y="185"/>
                    </a:lnTo>
                    <a:lnTo>
                      <a:pt x="411" y="192"/>
                    </a:lnTo>
                    <a:lnTo>
                      <a:pt x="430" y="195"/>
                    </a:lnTo>
                    <a:lnTo>
                      <a:pt x="451" y="193"/>
                    </a:lnTo>
                    <a:lnTo>
                      <a:pt x="470" y="187"/>
                    </a:lnTo>
                    <a:lnTo>
                      <a:pt x="489" y="180"/>
                    </a:lnTo>
                    <a:lnTo>
                      <a:pt x="507" y="171"/>
                    </a:lnTo>
                    <a:lnTo>
                      <a:pt x="525" y="162"/>
                    </a:lnTo>
                    <a:lnTo>
                      <a:pt x="542" y="154"/>
                    </a:lnTo>
                    <a:lnTo>
                      <a:pt x="558" y="148"/>
                    </a:lnTo>
                    <a:lnTo>
                      <a:pt x="574" y="144"/>
                    </a:lnTo>
                    <a:lnTo>
                      <a:pt x="590" y="145"/>
                    </a:lnTo>
                    <a:lnTo>
                      <a:pt x="603" y="150"/>
                    </a:lnTo>
                    <a:lnTo>
                      <a:pt x="616" y="161"/>
                    </a:lnTo>
                    <a:lnTo>
                      <a:pt x="627" y="179"/>
                    </a:lnTo>
                    <a:lnTo>
                      <a:pt x="638" y="205"/>
                    </a:lnTo>
                    <a:lnTo>
                      <a:pt x="637" y="206"/>
                    </a:lnTo>
                    <a:lnTo>
                      <a:pt x="783" y="398"/>
                    </a:lnTo>
                    <a:lnTo>
                      <a:pt x="784" y="397"/>
                    </a:lnTo>
                    <a:lnTo>
                      <a:pt x="759" y="435"/>
                    </a:lnTo>
                    <a:lnTo>
                      <a:pt x="736" y="472"/>
                    </a:lnTo>
                    <a:lnTo>
                      <a:pt x="712" y="509"/>
                    </a:lnTo>
                    <a:lnTo>
                      <a:pt x="688" y="546"/>
                    </a:lnTo>
                    <a:lnTo>
                      <a:pt x="665" y="584"/>
                    </a:lnTo>
                    <a:lnTo>
                      <a:pt x="642" y="621"/>
                    </a:lnTo>
                    <a:lnTo>
                      <a:pt x="619" y="658"/>
                    </a:lnTo>
                    <a:lnTo>
                      <a:pt x="597" y="695"/>
                    </a:lnTo>
                    <a:lnTo>
                      <a:pt x="574" y="733"/>
                    </a:lnTo>
                    <a:lnTo>
                      <a:pt x="552" y="770"/>
                    </a:lnTo>
                    <a:lnTo>
                      <a:pt x="530" y="807"/>
                    </a:lnTo>
                    <a:lnTo>
                      <a:pt x="509" y="845"/>
                    </a:lnTo>
                    <a:lnTo>
                      <a:pt x="488" y="884"/>
                    </a:lnTo>
                    <a:lnTo>
                      <a:pt x="467" y="922"/>
                    </a:lnTo>
                    <a:lnTo>
                      <a:pt x="445" y="961"/>
                    </a:lnTo>
                    <a:lnTo>
                      <a:pt x="425" y="1001"/>
                    </a:lnTo>
                    <a:close/>
                  </a:path>
                </a:pathLst>
              </a:custGeom>
              <a:solidFill>
                <a:srgbClr val="FFD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1" name="Freeform 1253"/>
              <p:cNvSpPr>
                <a:spLocks/>
              </p:cNvSpPr>
              <p:nvPr/>
            </p:nvSpPr>
            <p:spPr bwMode="auto">
              <a:xfrm>
                <a:off x="3057" y="3311"/>
                <a:ext cx="5" cy="29"/>
              </a:xfrm>
              <a:custGeom>
                <a:avLst/>
                <a:gdLst>
                  <a:gd name="T0" fmla="*/ 40 w 40"/>
                  <a:gd name="T1" fmla="*/ 0 h 239"/>
                  <a:gd name="T2" fmla="*/ 39 w 40"/>
                  <a:gd name="T3" fmla="*/ 18 h 239"/>
                  <a:gd name="T4" fmla="*/ 37 w 40"/>
                  <a:gd name="T5" fmla="*/ 35 h 239"/>
                  <a:gd name="T6" fmla="*/ 36 w 40"/>
                  <a:gd name="T7" fmla="*/ 51 h 239"/>
                  <a:gd name="T8" fmla="*/ 35 w 40"/>
                  <a:gd name="T9" fmla="*/ 67 h 239"/>
                  <a:gd name="T10" fmla="*/ 33 w 40"/>
                  <a:gd name="T11" fmla="*/ 81 h 239"/>
                  <a:gd name="T12" fmla="*/ 31 w 40"/>
                  <a:gd name="T13" fmla="*/ 95 h 239"/>
                  <a:gd name="T14" fmla="*/ 29 w 40"/>
                  <a:gd name="T15" fmla="*/ 109 h 239"/>
                  <a:gd name="T16" fmla="*/ 27 w 40"/>
                  <a:gd name="T17" fmla="*/ 122 h 239"/>
                  <a:gd name="T18" fmla="*/ 25 w 40"/>
                  <a:gd name="T19" fmla="*/ 135 h 239"/>
                  <a:gd name="T20" fmla="*/ 22 w 40"/>
                  <a:gd name="T21" fmla="*/ 149 h 239"/>
                  <a:gd name="T22" fmla="*/ 19 w 40"/>
                  <a:gd name="T23" fmla="*/ 163 h 239"/>
                  <a:gd name="T24" fmla="*/ 16 w 40"/>
                  <a:gd name="T25" fmla="*/ 177 h 239"/>
                  <a:gd name="T26" fmla="*/ 12 w 40"/>
                  <a:gd name="T27" fmla="*/ 191 h 239"/>
                  <a:gd name="T28" fmla="*/ 8 w 40"/>
                  <a:gd name="T29" fmla="*/ 206 h 239"/>
                  <a:gd name="T30" fmla="*/ 4 w 40"/>
                  <a:gd name="T31" fmla="*/ 222 h 239"/>
                  <a:gd name="T32" fmla="*/ 0 w 40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39">
                    <a:moveTo>
                      <a:pt x="40" y="0"/>
                    </a:moveTo>
                    <a:lnTo>
                      <a:pt x="39" y="18"/>
                    </a:lnTo>
                    <a:lnTo>
                      <a:pt x="37" y="35"/>
                    </a:lnTo>
                    <a:lnTo>
                      <a:pt x="36" y="51"/>
                    </a:lnTo>
                    <a:lnTo>
                      <a:pt x="35" y="67"/>
                    </a:lnTo>
                    <a:lnTo>
                      <a:pt x="33" y="81"/>
                    </a:lnTo>
                    <a:lnTo>
                      <a:pt x="31" y="95"/>
                    </a:lnTo>
                    <a:lnTo>
                      <a:pt x="29" y="109"/>
                    </a:lnTo>
                    <a:lnTo>
                      <a:pt x="27" y="122"/>
                    </a:lnTo>
                    <a:lnTo>
                      <a:pt x="25" y="135"/>
                    </a:lnTo>
                    <a:lnTo>
                      <a:pt x="22" y="149"/>
                    </a:lnTo>
                    <a:lnTo>
                      <a:pt x="19" y="163"/>
                    </a:lnTo>
                    <a:lnTo>
                      <a:pt x="16" y="177"/>
                    </a:lnTo>
                    <a:lnTo>
                      <a:pt x="12" y="191"/>
                    </a:lnTo>
                    <a:lnTo>
                      <a:pt x="8" y="206"/>
                    </a:lnTo>
                    <a:lnTo>
                      <a:pt x="4" y="222"/>
                    </a:lnTo>
                    <a:lnTo>
                      <a:pt x="0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2" name="Line 1254"/>
              <p:cNvSpPr>
                <a:spLocks noChangeShapeType="1"/>
              </p:cNvSpPr>
              <p:nvPr/>
            </p:nvSpPr>
            <p:spPr bwMode="auto">
              <a:xfrm flipH="1">
                <a:off x="3046" y="3340"/>
                <a:ext cx="11" cy="5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3" name="Freeform 1255"/>
              <p:cNvSpPr>
                <a:spLocks/>
              </p:cNvSpPr>
              <p:nvPr/>
            </p:nvSpPr>
            <p:spPr bwMode="auto">
              <a:xfrm>
                <a:off x="3045" y="3278"/>
                <a:ext cx="5" cy="115"/>
              </a:xfrm>
              <a:custGeom>
                <a:avLst/>
                <a:gdLst>
                  <a:gd name="T0" fmla="*/ 14 w 41"/>
                  <a:gd name="T1" fmla="*/ 915 h 915"/>
                  <a:gd name="T2" fmla="*/ 8 w 41"/>
                  <a:gd name="T3" fmla="*/ 859 h 915"/>
                  <a:gd name="T4" fmla="*/ 4 w 41"/>
                  <a:gd name="T5" fmla="*/ 803 h 915"/>
                  <a:gd name="T6" fmla="*/ 2 w 41"/>
                  <a:gd name="T7" fmla="*/ 746 h 915"/>
                  <a:gd name="T8" fmla="*/ 0 w 41"/>
                  <a:gd name="T9" fmla="*/ 687 h 915"/>
                  <a:gd name="T10" fmla="*/ 0 w 41"/>
                  <a:gd name="T11" fmla="*/ 629 h 915"/>
                  <a:gd name="T12" fmla="*/ 0 w 41"/>
                  <a:gd name="T13" fmla="*/ 571 h 915"/>
                  <a:gd name="T14" fmla="*/ 2 w 41"/>
                  <a:gd name="T15" fmla="*/ 511 h 915"/>
                  <a:gd name="T16" fmla="*/ 4 w 41"/>
                  <a:gd name="T17" fmla="*/ 453 h 915"/>
                  <a:gd name="T18" fmla="*/ 7 w 41"/>
                  <a:gd name="T19" fmla="*/ 393 h 915"/>
                  <a:gd name="T20" fmla="*/ 11 w 41"/>
                  <a:gd name="T21" fmla="*/ 335 h 915"/>
                  <a:gd name="T22" fmla="*/ 15 w 41"/>
                  <a:gd name="T23" fmla="*/ 277 h 915"/>
                  <a:gd name="T24" fmla="*/ 19 w 41"/>
                  <a:gd name="T25" fmla="*/ 219 h 915"/>
                  <a:gd name="T26" fmla="*/ 24 w 41"/>
                  <a:gd name="T27" fmla="*/ 163 h 915"/>
                  <a:gd name="T28" fmla="*/ 29 w 41"/>
                  <a:gd name="T29" fmla="*/ 106 h 915"/>
                  <a:gd name="T30" fmla="*/ 35 w 41"/>
                  <a:gd name="T31" fmla="*/ 52 h 915"/>
                  <a:gd name="T32" fmla="*/ 41 w 41"/>
                  <a:gd name="T33" fmla="*/ 0 h 9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915">
                    <a:moveTo>
                      <a:pt x="14" y="915"/>
                    </a:moveTo>
                    <a:lnTo>
                      <a:pt x="8" y="859"/>
                    </a:lnTo>
                    <a:lnTo>
                      <a:pt x="4" y="803"/>
                    </a:lnTo>
                    <a:lnTo>
                      <a:pt x="2" y="746"/>
                    </a:lnTo>
                    <a:lnTo>
                      <a:pt x="0" y="687"/>
                    </a:lnTo>
                    <a:lnTo>
                      <a:pt x="0" y="629"/>
                    </a:lnTo>
                    <a:lnTo>
                      <a:pt x="0" y="571"/>
                    </a:lnTo>
                    <a:lnTo>
                      <a:pt x="2" y="511"/>
                    </a:lnTo>
                    <a:lnTo>
                      <a:pt x="4" y="453"/>
                    </a:lnTo>
                    <a:lnTo>
                      <a:pt x="7" y="393"/>
                    </a:lnTo>
                    <a:lnTo>
                      <a:pt x="11" y="335"/>
                    </a:lnTo>
                    <a:lnTo>
                      <a:pt x="15" y="277"/>
                    </a:lnTo>
                    <a:lnTo>
                      <a:pt x="19" y="219"/>
                    </a:lnTo>
                    <a:lnTo>
                      <a:pt x="24" y="163"/>
                    </a:lnTo>
                    <a:lnTo>
                      <a:pt x="29" y="106"/>
                    </a:lnTo>
                    <a:lnTo>
                      <a:pt x="35" y="52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4" name="Freeform 1256"/>
              <p:cNvSpPr>
                <a:spLocks/>
              </p:cNvSpPr>
              <p:nvPr/>
            </p:nvSpPr>
            <p:spPr bwMode="auto">
              <a:xfrm>
                <a:off x="3009" y="3233"/>
                <a:ext cx="41" cy="45"/>
              </a:xfrm>
              <a:custGeom>
                <a:avLst/>
                <a:gdLst>
                  <a:gd name="T0" fmla="*/ 326 w 326"/>
                  <a:gd name="T1" fmla="*/ 365 h 365"/>
                  <a:gd name="T2" fmla="*/ 278 w 326"/>
                  <a:gd name="T3" fmla="*/ 285 h 365"/>
                  <a:gd name="T4" fmla="*/ 0 w 326"/>
                  <a:gd name="T5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26" h="365">
                    <a:moveTo>
                      <a:pt x="326" y="365"/>
                    </a:moveTo>
                    <a:lnTo>
                      <a:pt x="278" y="28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5" name="Freeform 1257"/>
              <p:cNvSpPr>
                <a:spLocks/>
              </p:cNvSpPr>
              <p:nvPr/>
            </p:nvSpPr>
            <p:spPr bwMode="auto">
              <a:xfrm>
                <a:off x="3009" y="3185"/>
                <a:ext cx="34" cy="48"/>
              </a:xfrm>
              <a:custGeom>
                <a:avLst/>
                <a:gdLst>
                  <a:gd name="T0" fmla="*/ 0 w 272"/>
                  <a:gd name="T1" fmla="*/ 377 h 377"/>
                  <a:gd name="T2" fmla="*/ 14 w 272"/>
                  <a:gd name="T3" fmla="*/ 351 h 377"/>
                  <a:gd name="T4" fmla="*/ 30 w 272"/>
                  <a:gd name="T5" fmla="*/ 327 h 377"/>
                  <a:gd name="T6" fmla="*/ 46 w 272"/>
                  <a:gd name="T7" fmla="*/ 302 h 377"/>
                  <a:gd name="T8" fmla="*/ 64 w 272"/>
                  <a:gd name="T9" fmla="*/ 278 h 377"/>
                  <a:gd name="T10" fmla="*/ 81 w 272"/>
                  <a:gd name="T11" fmla="*/ 255 h 377"/>
                  <a:gd name="T12" fmla="*/ 98 w 272"/>
                  <a:gd name="T13" fmla="*/ 231 h 377"/>
                  <a:gd name="T14" fmla="*/ 115 w 272"/>
                  <a:gd name="T15" fmla="*/ 208 h 377"/>
                  <a:gd name="T16" fmla="*/ 133 w 272"/>
                  <a:gd name="T17" fmla="*/ 185 h 377"/>
                  <a:gd name="T18" fmla="*/ 151 w 272"/>
                  <a:gd name="T19" fmla="*/ 162 h 377"/>
                  <a:gd name="T20" fmla="*/ 168 w 272"/>
                  <a:gd name="T21" fmla="*/ 139 h 377"/>
                  <a:gd name="T22" fmla="*/ 186 w 272"/>
                  <a:gd name="T23" fmla="*/ 116 h 377"/>
                  <a:gd name="T24" fmla="*/ 204 w 272"/>
                  <a:gd name="T25" fmla="*/ 93 h 377"/>
                  <a:gd name="T26" fmla="*/ 222 w 272"/>
                  <a:gd name="T27" fmla="*/ 70 h 377"/>
                  <a:gd name="T28" fmla="*/ 239 w 272"/>
                  <a:gd name="T29" fmla="*/ 46 h 377"/>
                  <a:gd name="T30" fmla="*/ 255 w 272"/>
                  <a:gd name="T31" fmla="*/ 23 h 377"/>
                  <a:gd name="T32" fmla="*/ 272 w 272"/>
                  <a:gd name="T33" fmla="*/ 0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377">
                    <a:moveTo>
                      <a:pt x="0" y="377"/>
                    </a:moveTo>
                    <a:lnTo>
                      <a:pt x="14" y="351"/>
                    </a:lnTo>
                    <a:lnTo>
                      <a:pt x="30" y="327"/>
                    </a:lnTo>
                    <a:lnTo>
                      <a:pt x="46" y="302"/>
                    </a:lnTo>
                    <a:lnTo>
                      <a:pt x="64" y="278"/>
                    </a:lnTo>
                    <a:lnTo>
                      <a:pt x="81" y="255"/>
                    </a:lnTo>
                    <a:lnTo>
                      <a:pt x="98" y="231"/>
                    </a:lnTo>
                    <a:lnTo>
                      <a:pt x="115" y="208"/>
                    </a:lnTo>
                    <a:lnTo>
                      <a:pt x="133" y="185"/>
                    </a:lnTo>
                    <a:lnTo>
                      <a:pt x="151" y="162"/>
                    </a:lnTo>
                    <a:lnTo>
                      <a:pt x="168" y="139"/>
                    </a:lnTo>
                    <a:lnTo>
                      <a:pt x="186" y="116"/>
                    </a:lnTo>
                    <a:lnTo>
                      <a:pt x="204" y="93"/>
                    </a:lnTo>
                    <a:lnTo>
                      <a:pt x="222" y="70"/>
                    </a:lnTo>
                    <a:lnTo>
                      <a:pt x="239" y="46"/>
                    </a:lnTo>
                    <a:lnTo>
                      <a:pt x="255" y="23"/>
                    </a:lnTo>
                    <a:lnTo>
                      <a:pt x="2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6" name="Freeform 1258"/>
              <p:cNvSpPr>
                <a:spLocks/>
              </p:cNvSpPr>
              <p:nvPr/>
            </p:nvSpPr>
            <p:spPr bwMode="auto">
              <a:xfrm>
                <a:off x="3043" y="3185"/>
                <a:ext cx="13" cy="22"/>
              </a:xfrm>
              <a:custGeom>
                <a:avLst/>
                <a:gdLst>
                  <a:gd name="T0" fmla="*/ 0 w 100"/>
                  <a:gd name="T1" fmla="*/ 0 h 172"/>
                  <a:gd name="T2" fmla="*/ 0 w 100"/>
                  <a:gd name="T3" fmla="*/ 13 h 172"/>
                  <a:gd name="T4" fmla="*/ 1 w 100"/>
                  <a:gd name="T5" fmla="*/ 25 h 172"/>
                  <a:gd name="T6" fmla="*/ 4 w 100"/>
                  <a:gd name="T7" fmla="*/ 38 h 172"/>
                  <a:gd name="T8" fmla="*/ 8 w 100"/>
                  <a:gd name="T9" fmla="*/ 50 h 172"/>
                  <a:gd name="T10" fmla="*/ 12 w 100"/>
                  <a:gd name="T11" fmla="*/ 62 h 172"/>
                  <a:gd name="T12" fmla="*/ 17 w 100"/>
                  <a:gd name="T13" fmla="*/ 73 h 172"/>
                  <a:gd name="T14" fmla="*/ 24 w 100"/>
                  <a:gd name="T15" fmla="*/ 84 h 172"/>
                  <a:gd name="T16" fmla="*/ 30 w 100"/>
                  <a:gd name="T17" fmla="*/ 95 h 172"/>
                  <a:gd name="T18" fmla="*/ 38 w 100"/>
                  <a:gd name="T19" fmla="*/ 107 h 172"/>
                  <a:gd name="T20" fmla="*/ 45 w 100"/>
                  <a:gd name="T21" fmla="*/ 117 h 172"/>
                  <a:gd name="T22" fmla="*/ 55 w 100"/>
                  <a:gd name="T23" fmla="*/ 127 h 172"/>
                  <a:gd name="T24" fmla="*/ 63 w 100"/>
                  <a:gd name="T25" fmla="*/ 136 h 172"/>
                  <a:gd name="T26" fmla="*/ 72 w 100"/>
                  <a:gd name="T27" fmla="*/ 145 h 172"/>
                  <a:gd name="T28" fmla="*/ 81 w 100"/>
                  <a:gd name="T29" fmla="*/ 154 h 172"/>
                  <a:gd name="T30" fmla="*/ 90 w 100"/>
                  <a:gd name="T31" fmla="*/ 163 h 172"/>
                  <a:gd name="T32" fmla="*/ 100 w 100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72">
                    <a:moveTo>
                      <a:pt x="0" y="0"/>
                    </a:moveTo>
                    <a:lnTo>
                      <a:pt x="0" y="13"/>
                    </a:lnTo>
                    <a:lnTo>
                      <a:pt x="1" y="25"/>
                    </a:lnTo>
                    <a:lnTo>
                      <a:pt x="4" y="38"/>
                    </a:lnTo>
                    <a:lnTo>
                      <a:pt x="8" y="50"/>
                    </a:lnTo>
                    <a:lnTo>
                      <a:pt x="12" y="62"/>
                    </a:lnTo>
                    <a:lnTo>
                      <a:pt x="17" y="73"/>
                    </a:lnTo>
                    <a:lnTo>
                      <a:pt x="24" y="84"/>
                    </a:lnTo>
                    <a:lnTo>
                      <a:pt x="30" y="95"/>
                    </a:lnTo>
                    <a:lnTo>
                      <a:pt x="38" y="107"/>
                    </a:lnTo>
                    <a:lnTo>
                      <a:pt x="45" y="117"/>
                    </a:lnTo>
                    <a:lnTo>
                      <a:pt x="55" y="127"/>
                    </a:lnTo>
                    <a:lnTo>
                      <a:pt x="63" y="136"/>
                    </a:lnTo>
                    <a:lnTo>
                      <a:pt x="72" y="145"/>
                    </a:lnTo>
                    <a:lnTo>
                      <a:pt x="81" y="154"/>
                    </a:lnTo>
                    <a:lnTo>
                      <a:pt x="90" y="163"/>
                    </a:lnTo>
                    <a:lnTo>
                      <a:pt x="10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7" name="Freeform 1259"/>
              <p:cNvSpPr>
                <a:spLocks/>
              </p:cNvSpPr>
              <p:nvPr/>
            </p:nvSpPr>
            <p:spPr bwMode="auto">
              <a:xfrm>
                <a:off x="3056" y="3203"/>
                <a:ext cx="33" cy="8"/>
              </a:xfrm>
              <a:custGeom>
                <a:avLst/>
                <a:gdLst>
                  <a:gd name="T0" fmla="*/ 0 w 266"/>
                  <a:gd name="T1" fmla="*/ 28 h 61"/>
                  <a:gd name="T2" fmla="*/ 19 w 266"/>
                  <a:gd name="T3" fmla="*/ 41 h 61"/>
                  <a:gd name="T4" fmla="*/ 39 w 266"/>
                  <a:gd name="T5" fmla="*/ 48 h 61"/>
                  <a:gd name="T6" fmla="*/ 58 w 266"/>
                  <a:gd name="T7" fmla="*/ 51 h 61"/>
                  <a:gd name="T8" fmla="*/ 79 w 266"/>
                  <a:gd name="T9" fmla="*/ 49 h 61"/>
                  <a:gd name="T10" fmla="*/ 98 w 266"/>
                  <a:gd name="T11" fmla="*/ 43 h 61"/>
                  <a:gd name="T12" fmla="*/ 117 w 266"/>
                  <a:gd name="T13" fmla="*/ 36 h 61"/>
                  <a:gd name="T14" fmla="*/ 135 w 266"/>
                  <a:gd name="T15" fmla="*/ 27 h 61"/>
                  <a:gd name="T16" fmla="*/ 153 w 266"/>
                  <a:gd name="T17" fmla="*/ 18 h 61"/>
                  <a:gd name="T18" fmla="*/ 170 w 266"/>
                  <a:gd name="T19" fmla="*/ 10 h 61"/>
                  <a:gd name="T20" fmla="*/ 186 w 266"/>
                  <a:gd name="T21" fmla="*/ 4 h 61"/>
                  <a:gd name="T22" fmla="*/ 202 w 266"/>
                  <a:gd name="T23" fmla="*/ 0 h 61"/>
                  <a:gd name="T24" fmla="*/ 218 w 266"/>
                  <a:gd name="T25" fmla="*/ 1 h 61"/>
                  <a:gd name="T26" fmla="*/ 231 w 266"/>
                  <a:gd name="T27" fmla="*/ 6 h 61"/>
                  <a:gd name="T28" fmla="*/ 244 w 266"/>
                  <a:gd name="T29" fmla="*/ 17 h 61"/>
                  <a:gd name="T30" fmla="*/ 255 w 266"/>
                  <a:gd name="T31" fmla="*/ 35 h 61"/>
                  <a:gd name="T32" fmla="*/ 266 w 266"/>
                  <a:gd name="T3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61">
                    <a:moveTo>
                      <a:pt x="0" y="28"/>
                    </a:moveTo>
                    <a:lnTo>
                      <a:pt x="19" y="41"/>
                    </a:lnTo>
                    <a:lnTo>
                      <a:pt x="39" y="48"/>
                    </a:lnTo>
                    <a:lnTo>
                      <a:pt x="58" y="51"/>
                    </a:lnTo>
                    <a:lnTo>
                      <a:pt x="79" y="49"/>
                    </a:lnTo>
                    <a:lnTo>
                      <a:pt x="98" y="43"/>
                    </a:lnTo>
                    <a:lnTo>
                      <a:pt x="117" y="36"/>
                    </a:lnTo>
                    <a:lnTo>
                      <a:pt x="135" y="27"/>
                    </a:lnTo>
                    <a:lnTo>
                      <a:pt x="153" y="18"/>
                    </a:lnTo>
                    <a:lnTo>
                      <a:pt x="170" y="10"/>
                    </a:lnTo>
                    <a:lnTo>
                      <a:pt x="186" y="4"/>
                    </a:lnTo>
                    <a:lnTo>
                      <a:pt x="202" y="0"/>
                    </a:lnTo>
                    <a:lnTo>
                      <a:pt x="218" y="1"/>
                    </a:lnTo>
                    <a:lnTo>
                      <a:pt x="231" y="6"/>
                    </a:lnTo>
                    <a:lnTo>
                      <a:pt x="244" y="17"/>
                    </a:lnTo>
                    <a:lnTo>
                      <a:pt x="255" y="35"/>
                    </a:lnTo>
                    <a:lnTo>
                      <a:pt x="266" y="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8" name="Line 1260"/>
              <p:cNvSpPr>
                <a:spLocks noChangeShapeType="1"/>
              </p:cNvSpPr>
              <p:nvPr/>
            </p:nvSpPr>
            <p:spPr bwMode="auto">
              <a:xfrm>
                <a:off x="3089" y="3211"/>
                <a:ext cx="18" cy="2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89" name="Freeform 1261"/>
              <p:cNvSpPr>
                <a:spLocks/>
              </p:cNvSpPr>
              <p:nvPr/>
            </p:nvSpPr>
            <p:spPr bwMode="auto">
              <a:xfrm>
                <a:off x="3062" y="3235"/>
                <a:ext cx="45" cy="76"/>
              </a:xfrm>
              <a:custGeom>
                <a:avLst/>
                <a:gdLst>
                  <a:gd name="T0" fmla="*/ 359 w 359"/>
                  <a:gd name="T1" fmla="*/ 0 h 604"/>
                  <a:gd name="T2" fmla="*/ 334 w 359"/>
                  <a:gd name="T3" fmla="*/ 38 h 604"/>
                  <a:gd name="T4" fmla="*/ 311 w 359"/>
                  <a:gd name="T5" fmla="*/ 75 h 604"/>
                  <a:gd name="T6" fmla="*/ 287 w 359"/>
                  <a:gd name="T7" fmla="*/ 112 h 604"/>
                  <a:gd name="T8" fmla="*/ 263 w 359"/>
                  <a:gd name="T9" fmla="*/ 149 h 604"/>
                  <a:gd name="T10" fmla="*/ 240 w 359"/>
                  <a:gd name="T11" fmla="*/ 187 h 604"/>
                  <a:gd name="T12" fmla="*/ 217 w 359"/>
                  <a:gd name="T13" fmla="*/ 224 h 604"/>
                  <a:gd name="T14" fmla="*/ 194 w 359"/>
                  <a:gd name="T15" fmla="*/ 261 h 604"/>
                  <a:gd name="T16" fmla="*/ 172 w 359"/>
                  <a:gd name="T17" fmla="*/ 298 h 604"/>
                  <a:gd name="T18" fmla="*/ 149 w 359"/>
                  <a:gd name="T19" fmla="*/ 336 h 604"/>
                  <a:gd name="T20" fmla="*/ 127 w 359"/>
                  <a:gd name="T21" fmla="*/ 373 h 604"/>
                  <a:gd name="T22" fmla="*/ 105 w 359"/>
                  <a:gd name="T23" fmla="*/ 410 h 604"/>
                  <a:gd name="T24" fmla="*/ 84 w 359"/>
                  <a:gd name="T25" fmla="*/ 448 h 604"/>
                  <a:gd name="T26" fmla="*/ 63 w 359"/>
                  <a:gd name="T27" fmla="*/ 487 h 604"/>
                  <a:gd name="T28" fmla="*/ 42 w 359"/>
                  <a:gd name="T29" fmla="*/ 525 h 604"/>
                  <a:gd name="T30" fmla="*/ 20 w 359"/>
                  <a:gd name="T31" fmla="*/ 564 h 604"/>
                  <a:gd name="T32" fmla="*/ 0 w 359"/>
                  <a:gd name="T33" fmla="*/ 604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604">
                    <a:moveTo>
                      <a:pt x="359" y="0"/>
                    </a:moveTo>
                    <a:lnTo>
                      <a:pt x="334" y="38"/>
                    </a:lnTo>
                    <a:lnTo>
                      <a:pt x="311" y="75"/>
                    </a:lnTo>
                    <a:lnTo>
                      <a:pt x="287" y="112"/>
                    </a:lnTo>
                    <a:lnTo>
                      <a:pt x="263" y="149"/>
                    </a:lnTo>
                    <a:lnTo>
                      <a:pt x="240" y="187"/>
                    </a:lnTo>
                    <a:lnTo>
                      <a:pt x="217" y="224"/>
                    </a:lnTo>
                    <a:lnTo>
                      <a:pt x="194" y="261"/>
                    </a:lnTo>
                    <a:lnTo>
                      <a:pt x="172" y="298"/>
                    </a:lnTo>
                    <a:lnTo>
                      <a:pt x="149" y="336"/>
                    </a:lnTo>
                    <a:lnTo>
                      <a:pt x="127" y="373"/>
                    </a:lnTo>
                    <a:lnTo>
                      <a:pt x="105" y="410"/>
                    </a:lnTo>
                    <a:lnTo>
                      <a:pt x="84" y="448"/>
                    </a:lnTo>
                    <a:lnTo>
                      <a:pt x="63" y="487"/>
                    </a:lnTo>
                    <a:lnTo>
                      <a:pt x="42" y="525"/>
                    </a:lnTo>
                    <a:lnTo>
                      <a:pt x="20" y="564"/>
                    </a:lnTo>
                    <a:lnTo>
                      <a:pt x="0" y="6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0" name="Freeform 1262"/>
              <p:cNvSpPr>
                <a:spLocks/>
              </p:cNvSpPr>
              <p:nvPr/>
            </p:nvSpPr>
            <p:spPr bwMode="auto">
              <a:xfrm>
                <a:off x="3047" y="2739"/>
                <a:ext cx="34" cy="78"/>
              </a:xfrm>
              <a:custGeom>
                <a:avLst/>
                <a:gdLst>
                  <a:gd name="T0" fmla="*/ 212 w 272"/>
                  <a:gd name="T1" fmla="*/ 594 h 623"/>
                  <a:gd name="T2" fmla="*/ 162 w 272"/>
                  <a:gd name="T3" fmla="*/ 534 h 623"/>
                  <a:gd name="T4" fmla="*/ 115 w 272"/>
                  <a:gd name="T5" fmla="*/ 470 h 623"/>
                  <a:gd name="T6" fmla="*/ 74 w 272"/>
                  <a:gd name="T7" fmla="*/ 403 h 623"/>
                  <a:gd name="T8" fmla="*/ 41 w 272"/>
                  <a:gd name="T9" fmla="*/ 333 h 623"/>
                  <a:gd name="T10" fmla="*/ 16 w 272"/>
                  <a:gd name="T11" fmla="*/ 262 h 623"/>
                  <a:gd name="T12" fmla="*/ 2 w 272"/>
                  <a:gd name="T13" fmla="*/ 189 h 623"/>
                  <a:gd name="T14" fmla="*/ 1 w 272"/>
                  <a:gd name="T15" fmla="*/ 116 h 623"/>
                  <a:gd name="T16" fmla="*/ 9 w 272"/>
                  <a:gd name="T17" fmla="*/ 73 h 623"/>
                  <a:gd name="T18" fmla="*/ 16 w 272"/>
                  <a:gd name="T19" fmla="*/ 59 h 623"/>
                  <a:gd name="T20" fmla="*/ 25 w 272"/>
                  <a:gd name="T21" fmla="*/ 47 h 623"/>
                  <a:gd name="T22" fmla="*/ 34 w 272"/>
                  <a:gd name="T23" fmla="*/ 37 h 623"/>
                  <a:gd name="T24" fmla="*/ 44 w 272"/>
                  <a:gd name="T25" fmla="*/ 27 h 623"/>
                  <a:gd name="T26" fmla="*/ 55 w 272"/>
                  <a:gd name="T27" fmla="*/ 18 h 623"/>
                  <a:gd name="T28" fmla="*/ 66 w 272"/>
                  <a:gd name="T29" fmla="*/ 10 h 623"/>
                  <a:gd name="T30" fmla="*/ 79 w 272"/>
                  <a:gd name="T31" fmla="*/ 3 h 623"/>
                  <a:gd name="T32" fmla="*/ 93 w 272"/>
                  <a:gd name="T33" fmla="*/ 16 h 623"/>
                  <a:gd name="T34" fmla="*/ 111 w 272"/>
                  <a:gd name="T35" fmla="*/ 48 h 623"/>
                  <a:gd name="T36" fmla="*/ 133 w 272"/>
                  <a:gd name="T37" fmla="*/ 79 h 623"/>
                  <a:gd name="T38" fmla="*/ 158 w 272"/>
                  <a:gd name="T39" fmla="*/ 107 h 623"/>
                  <a:gd name="T40" fmla="*/ 183 w 272"/>
                  <a:gd name="T41" fmla="*/ 135 h 623"/>
                  <a:gd name="T42" fmla="*/ 209 w 272"/>
                  <a:gd name="T43" fmla="*/ 162 h 623"/>
                  <a:gd name="T44" fmla="*/ 235 w 272"/>
                  <a:gd name="T45" fmla="*/ 189 h 623"/>
                  <a:gd name="T46" fmla="*/ 260 w 272"/>
                  <a:gd name="T47" fmla="*/ 217 h 623"/>
                  <a:gd name="T48" fmla="*/ 266 w 272"/>
                  <a:gd name="T49" fmla="*/ 256 h 623"/>
                  <a:gd name="T50" fmla="*/ 255 w 272"/>
                  <a:gd name="T51" fmla="*/ 304 h 623"/>
                  <a:gd name="T52" fmla="*/ 246 w 272"/>
                  <a:gd name="T53" fmla="*/ 351 h 623"/>
                  <a:gd name="T54" fmla="*/ 239 w 272"/>
                  <a:gd name="T55" fmla="*/ 399 h 623"/>
                  <a:gd name="T56" fmla="*/ 234 w 272"/>
                  <a:gd name="T57" fmla="*/ 446 h 623"/>
                  <a:gd name="T58" fmla="*/ 232 w 272"/>
                  <a:gd name="T59" fmla="*/ 495 h 623"/>
                  <a:gd name="T60" fmla="*/ 232 w 272"/>
                  <a:gd name="T61" fmla="*/ 545 h 623"/>
                  <a:gd name="T62" fmla="*/ 236 w 272"/>
                  <a:gd name="T63" fmla="*/ 596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72" h="623">
                    <a:moveTo>
                      <a:pt x="239" y="623"/>
                    </a:moveTo>
                    <a:lnTo>
                      <a:pt x="212" y="594"/>
                    </a:lnTo>
                    <a:lnTo>
                      <a:pt x="187" y="565"/>
                    </a:lnTo>
                    <a:lnTo>
                      <a:pt x="162" y="534"/>
                    </a:lnTo>
                    <a:lnTo>
                      <a:pt x="138" y="502"/>
                    </a:lnTo>
                    <a:lnTo>
                      <a:pt x="115" y="470"/>
                    </a:lnTo>
                    <a:lnTo>
                      <a:pt x="94" y="437"/>
                    </a:lnTo>
                    <a:lnTo>
                      <a:pt x="74" y="403"/>
                    </a:lnTo>
                    <a:lnTo>
                      <a:pt x="57" y="369"/>
                    </a:lnTo>
                    <a:lnTo>
                      <a:pt x="41" y="333"/>
                    </a:lnTo>
                    <a:lnTo>
                      <a:pt x="28" y="298"/>
                    </a:lnTo>
                    <a:lnTo>
                      <a:pt x="16" y="262"/>
                    </a:lnTo>
                    <a:lnTo>
                      <a:pt x="8" y="226"/>
                    </a:lnTo>
                    <a:lnTo>
                      <a:pt x="2" y="189"/>
                    </a:lnTo>
                    <a:lnTo>
                      <a:pt x="0" y="152"/>
                    </a:lnTo>
                    <a:lnTo>
                      <a:pt x="1" y="116"/>
                    </a:lnTo>
                    <a:lnTo>
                      <a:pt x="6" y="80"/>
                    </a:lnTo>
                    <a:lnTo>
                      <a:pt x="9" y="73"/>
                    </a:lnTo>
                    <a:lnTo>
                      <a:pt x="12" y="66"/>
                    </a:lnTo>
                    <a:lnTo>
                      <a:pt x="16" y="59"/>
                    </a:lnTo>
                    <a:lnTo>
                      <a:pt x="21" y="53"/>
                    </a:lnTo>
                    <a:lnTo>
                      <a:pt x="25" y="47"/>
                    </a:lnTo>
                    <a:lnTo>
                      <a:pt x="29" y="42"/>
                    </a:lnTo>
                    <a:lnTo>
                      <a:pt x="34" y="37"/>
                    </a:lnTo>
                    <a:lnTo>
                      <a:pt x="39" y="32"/>
                    </a:lnTo>
                    <a:lnTo>
                      <a:pt x="44" y="27"/>
                    </a:lnTo>
                    <a:lnTo>
                      <a:pt x="49" y="22"/>
                    </a:lnTo>
                    <a:lnTo>
                      <a:pt x="55" y="18"/>
                    </a:lnTo>
                    <a:lnTo>
                      <a:pt x="60" y="14"/>
                    </a:lnTo>
                    <a:lnTo>
                      <a:pt x="66" y="10"/>
                    </a:lnTo>
                    <a:lnTo>
                      <a:pt x="72" y="6"/>
                    </a:lnTo>
                    <a:lnTo>
                      <a:pt x="79" y="3"/>
                    </a:lnTo>
                    <a:lnTo>
                      <a:pt x="86" y="0"/>
                    </a:lnTo>
                    <a:lnTo>
                      <a:pt x="93" y="16"/>
                    </a:lnTo>
                    <a:lnTo>
                      <a:pt x="102" y="33"/>
                    </a:lnTo>
                    <a:lnTo>
                      <a:pt x="111" y="48"/>
                    </a:lnTo>
                    <a:lnTo>
                      <a:pt x="122" y="63"/>
                    </a:lnTo>
                    <a:lnTo>
                      <a:pt x="133" y="79"/>
                    </a:lnTo>
                    <a:lnTo>
                      <a:pt x="145" y="93"/>
                    </a:lnTo>
                    <a:lnTo>
                      <a:pt x="158" y="107"/>
                    </a:lnTo>
                    <a:lnTo>
                      <a:pt x="170" y="121"/>
                    </a:lnTo>
                    <a:lnTo>
                      <a:pt x="183" y="135"/>
                    </a:lnTo>
                    <a:lnTo>
                      <a:pt x="196" y="148"/>
                    </a:lnTo>
                    <a:lnTo>
                      <a:pt x="209" y="162"/>
                    </a:lnTo>
                    <a:lnTo>
                      <a:pt x="222" y="175"/>
                    </a:lnTo>
                    <a:lnTo>
                      <a:pt x="235" y="189"/>
                    </a:lnTo>
                    <a:lnTo>
                      <a:pt x="248" y="202"/>
                    </a:lnTo>
                    <a:lnTo>
                      <a:pt x="260" y="217"/>
                    </a:lnTo>
                    <a:lnTo>
                      <a:pt x="272" y="232"/>
                    </a:lnTo>
                    <a:lnTo>
                      <a:pt x="266" y="256"/>
                    </a:lnTo>
                    <a:lnTo>
                      <a:pt x="260" y="280"/>
                    </a:lnTo>
                    <a:lnTo>
                      <a:pt x="255" y="304"/>
                    </a:lnTo>
                    <a:lnTo>
                      <a:pt x="250" y="327"/>
                    </a:lnTo>
                    <a:lnTo>
                      <a:pt x="246" y="351"/>
                    </a:lnTo>
                    <a:lnTo>
                      <a:pt x="242" y="375"/>
                    </a:lnTo>
                    <a:lnTo>
                      <a:pt x="239" y="399"/>
                    </a:lnTo>
                    <a:lnTo>
                      <a:pt x="236" y="423"/>
                    </a:lnTo>
                    <a:lnTo>
                      <a:pt x="234" y="446"/>
                    </a:lnTo>
                    <a:lnTo>
                      <a:pt x="233" y="470"/>
                    </a:lnTo>
                    <a:lnTo>
                      <a:pt x="232" y="495"/>
                    </a:lnTo>
                    <a:lnTo>
                      <a:pt x="232" y="520"/>
                    </a:lnTo>
                    <a:lnTo>
                      <a:pt x="232" y="545"/>
                    </a:lnTo>
                    <a:lnTo>
                      <a:pt x="233" y="570"/>
                    </a:lnTo>
                    <a:lnTo>
                      <a:pt x="236" y="596"/>
                    </a:lnTo>
                    <a:lnTo>
                      <a:pt x="239" y="623"/>
                    </a:lnTo>
                    <a:close/>
                  </a:path>
                </a:pathLst>
              </a:custGeom>
              <a:solidFill>
                <a:srgbClr val="7D5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1" name="Freeform 1263"/>
              <p:cNvSpPr>
                <a:spLocks/>
              </p:cNvSpPr>
              <p:nvPr/>
            </p:nvSpPr>
            <p:spPr bwMode="auto">
              <a:xfrm>
                <a:off x="3047" y="2749"/>
                <a:ext cx="29" cy="68"/>
              </a:xfrm>
              <a:custGeom>
                <a:avLst/>
                <a:gdLst>
                  <a:gd name="T0" fmla="*/ 239 w 239"/>
                  <a:gd name="T1" fmla="*/ 543 h 543"/>
                  <a:gd name="T2" fmla="*/ 212 w 239"/>
                  <a:gd name="T3" fmla="*/ 514 h 543"/>
                  <a:gd name="T4" fmla="*/ 187 w 239"/>
                  <a:gd name="T5" fmla="*/ 485 h 543"/>
                  <a:gd name="T6" fmla="*/ 162 w 239"/>
                  <a:gd name="T7" fmla="*/ 454 h 543"/>
                  <a:gd name="T8" fmla="*/ 138 w 239"/>
                  <a:gd name="T9" fmla="*/ 422 h 543"/>
                  <a:gd name="T10" fmla="*/ 115 w 239"/>
                  <a:gd name="T11" fmla="*/ 390 h 543"/>
                  <a:gd name="T12" fmla="*/ 94 w 239"/>
                  <a:gd name="T13" fmla="*/ 357 h 543"/>
                  <a:gd name="T14" fmla="*/ 74 w 239"/>
                  <a:gd name="T15" fmla="*/ 323 h 543"/>
                  <a:gd name="T16" fmla="*/ 57 w 239"/>
                  <a:gd name="T17" fmla="*/ 289 h 543"/>
                  <a:gd name="T18" fmla="*/ 41 w 239"/>
                  <a:gd name="T19" fmla="*/ 253 h 543"/>
                  <a:gd name="T20" fmla="*/ 28 w 239"/>
                  <a:gd name="T21" fmla="*/ 218 h 543"/>
                  <a:gd name="T22" fmla="*/ 16 w 239"/>
                  <a:gd name="T23" fmla="*/ 182 h 543"/>
                  <a:gd name="T24" fmla="*/ 8 w 239"/>
                  <a:gd name="T25" fmla="*/ 146 h 543"/>
                  <a:gd name="T26" fmla="*/ 2 w 239"/>
                  <a:gd name="T27" fmla="*/ 109 h 543"/>
                  <a:gd name="T28" fmla="*/ 0 w 239"/>
                  <a:gd name="T29" fmla="*/ 72 h 543"/>
                  <a:gd name="T30" fmla="*/ 1 w 239"/>
                  <a:gd name="T31" fmla="*/ 36 h 543"/>
                  <a:gd name="T32" fmla="*/ 6 w 239"/>
                  <a:gd name="T33" fmla="*/ 0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543">
                    <a:moveTo>
                      <a:pt x="239" y="543"/>
                    </a:moveTo>
                    <a:lnTo>
                      <a:pt x="212" y="514"/>
                    </a:lnTo>
                    <a:lnTo>
                      <a:pt x="187" y="485"/>
                    </a:lnTo>
                    <a:lnTo>
                      <a:pt x="162" y="454"/>
                    </a:lnTo>
                    <a:lnTo>
                      <a:pt x="138" y="422"/>
                    </a:lnTo>
                    <a:lnTo>
                      <a:pt x="115" y="390"/>
                    </a:lnTo>
                    <a:lnTo>
                      <a:pt x="94" y="357"/>
                    </a:lnTo>
                    <a:lnTo>
                      <a:pt x="74" y="323"/>
                    </a:lnTo>
                    <a:lnTo>
                      <a:pt x="57" y="289"/>
                    </a:lnTo>
                    <a:lnTo>
                      <a:pt x="41" y="253"/>
                    </a:lnTo>
                    <a:lnTo>
                      <a:pt x="28" y="218"/>
                    </a:lnTo>
                    <a:lnTo>
                      <a:pt x="16" y="182"/>
                    </a:lnTo>
                    <a:lnTo>
                      <a:pt x="8" y="146"/>
                    </a:lnTo>
                    <a:lnTo>
                      <a:pt x="2" y="109"/>
                    </a:lnTo>
                    <a:lnTo>
                      <a:pt x="0" y="72"/>
                    </a:lnTo>
                    <a:lnTo>
                      <a:pt x="1" y="36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2" name="Freeform 1264"/>
              <p:cNvSpPr>
                <a:spLocks/>
              </p:cNvSpPr>
              <p:nvPr/>
            </p:nvSpPr>
            <p:spPr bwMode="auto">
              <a:xfrm>
                <a:off x="3047" y="2739"/>
                <a:ext cx="10" cy="10"/>
              </a:xfrm>
              <a:custGeom>
                <a:avLst/>
                <a:gdLst>
                  <a:gd name="T0" fmla="*/ 0 w 80"/>
                  <a:gd name="T1" fmla="*/ 80 h 80"/>
                  <a:gd name="T2" fmla="*/ 3 w 80"/>
                  <a:gd name="T3" fmla="*/ 73 h 80"/>
                  <a:gd name="T4" fmla="*/ 6 w 80"/>
                  <a:gd name="T5" fmla="*/ 66 h 80"/>
                  <a:gd name="T6" fmla="*/ 10 w 80"/>
                  <a:gd name="T7" fmla="*/ 59 h 80"/>
                  <a:gd name="T8" fmla="*/ 15 w 80"/>
                  <a:gd name="T9" fmla="*/ 53 h 80"/>
                  <a:gd name="T10" fmla="*/ 19 w 80"/>
                  <a:gd name="T11" fmla="*/ 47 h 80"/>
                  <a:gd name="T12" fmla="*/ 23 w 80"/>
                  <a:gd name="T13" fmla="*/ 42 h 80"/>
                  <a:gd name="T14" fmla="*/ 28 w 80"/>
                  <a:gd name="T15" fmla="*/ 37 h 80"/>
                  <a:gd name="T16" fmla="*/ 33 w 80"/>
                  <a:gd name="T17" fmla="*/ 32 h 80"/>
                  <a:gd name="T18" fmla="*/ 38 w 80"/>
                  <a:gd name="T19" fmla="*/ 27 h 80"/>
                  <a:gd name="T20" fmla="*/ 43 w 80"/>
                  <a:gd name="T21" fmla="*/ 22 h 80"/>
                  <a:gd name="T22" fmla="*/ 49 w 80"/>
                  <a:gd name="T23" fmla="*/ 18 h 80"/>
                  <a:gd name="T24" fmla="*/ 54 w 80"/>
                  <a:gd name="T25" fmla="*/ 14 h 80"/>
                  <a:gd name="T26" fmla="*/ 60 w 80"/>
                  <a:gd name="T27" fmla="*/ 10 h 80"/>
                  <a:gd name="T28" fmla="*/ 66 w 80"/>
                  <a:gd name="T29" fmla="*/ 6 h 80"/>
                  <a:gd name="T30" fmla="*/ 73 w 80"/>
                  <a:gd name="T31" fmla="*/ 3 h 80"/>
                  <a:gd name="T32" fmla="*/ 80 w 80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80">
                    <a:moveTo>
                      <a:pt x="0" y="80"/>
                    </a:moveTo>
                    <a:lnTo>
                      <a:pt x="3" y="73"/>
                    </a:lnTo>
                    <a:lnTo>
                      <a:pt x="6" y="66"/>
                    </a:lnTo>
                    <a:lnTo>
                      <a:pt x="10" y="59"/>
                    </a:lnTo>
                    <a:lnTo>
                      <a:pt x="15" y="53"/>
                    </a:lnTo>
                    <a:lnTo>
                      <a:pt x="19" y="47"/>
                    </a:lnTo>
                    <a:lnTo>
                      <a:pt x="23" y="42"/>
                    </a:lnTo>
                    <a:lnTo>
                      <a:pt x="28" y="37"/>
                    </a:lnTo>
                    <a:lnTo>
                      <a:pt x="33" y="32"/>
                    </a:lnTo>
                    <a:lnTo>
                      <a:pt x="38" y="27"/>
                    </a:lnTo>
                    <a:lnTo>
                      <a:pt x="43" y="22"/>
                    </a:lnTo>
                    <a:lnTo>
                      <a:pt x="49" y="18"/>
                    </a:lnTo>
                    <a:lnTo>
                      <a:pt x="54" y="14"/>
                    </a:lnTo>
                    <a:lnTo>
                      <a:pt x="60" y="10"/>
                    </a:lnTo>
                    <a:lnTo>
                      <a:pt x="66" y="6"/>
                    </a:lnTo>
                    <a:lnTo>
                      <a:pt x="73" y="3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3" name="Freeform 1265"/>
              <p:cNvSpPr>
                <a:spLocks/>
              </p:cNvSpPr>
              <p:nvPr/>
            </p:nvSpPr>
            <p:spPr bwMode="auto">
              <a:xfrm>
                <a:off x="3057" y="2739"/>
                <a:ext cx="24" cy="29"/>
              </a:xfrm>
              <a:custGeom>
                <a:avLst/>
                <a:gdLst>
                  <a:gd name="T0" fmla="*/ 0 w 186"/>
                  <a:gd name="T1" fmla="*/ 0 h 232"/>
                  <a:gd name="T2" fmla="*/ 7 w 186"/>
                  <a:gd name="T3" fmla="*/ 16 h 232"/>
                  <a:gd name="T4" fmla="*/ 16 w 186"/>
                  <a:gd name="T5" fmla="*/ 33 h 232"/>
                  <a:gd name="T6" fmla="*/ 25 w 186"/>
                  <a:gd name="T7" fmla="*/ 48 h 232"/>
                  <a:gd name="T8" fmla="*/ 36 w 186"/>
                  <a:gd name="T9" fmla="*/ 63 h 232"/>
                  <a:gd name="T10" fmla="*/ 47 w 186"/>
                  <a:gd name="T11" fmla="*/ 79 h 232"/>
                  <a:gd name="T12" fmla="*/ 59 w 186"/>
                  <a:gd name="T13" fmla="*/ 93 h 232"/>
                  <a:gd name="T14" fmla="*/ 72 w 186"/>
                  <a:gd name="T15" fmla="*/ 107 h 232"/>
                  <a:gd name="T16" fmla="*/ 84 w 186"/>
                  <a:gd name="T17" fmla="*/ 121 h 232"/>
                  <a:gd name="T18" fmla="*/ 97 w 186"/>
                  <a:gd name="T19" fmla="*/ 135 h 232"/>
                  <a:gd name="T20" fmla="*/ 110 w 186"/>
                  <a:gd name="T21" fmla="*/ 148 h 232"/>
                  <a:gd name="T22" fmla="*/ 123 w 186"/>
                  <a:gd name="T23" fmla="*/ 162 h 232"/>
                  <a:gd name="T24" fmla="*/ 136 w 186"/>
                  <a:gd name="T25" fmla="*/ 175 h 232"/>
                  <a:gd name="T26" fmla="*/ 149 w 186"/>
                  <a:gd name="T27" fmla="*/ 189 h 232"/>
                  <a:gd name="T28" fmla="*/ 162 w 186"/>
                  <a:gd name="T29" fmla="*/ 202 h 232"/>
                  <a:gd name="T30" fmla="*/ 174 w 186"/>
                  <a:gd name="T31" fmla="*/ 217 h 232"/>
                  <a:gd name="T32" fmla="*/ 186 w 186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32">
                    <a:moveTo>
                      <a:pt x="0" y="0"/>
                    </a:moveTo>
                    <a:lnTo>
                      <a:pt x="7" y="16"/>
                    </a:lnTo>
                    <a:lnTo>
                      <a:pt x="16" y="33"/>
                    </a:lnTo>
                    <a:lnTo>
                      <a:pt x="25" y="48"/>
                    </a:lnTo>
                    <a:lnTo>
                      <a:pt x="36" y="63"/>
                    </a:lnTo>
                    <a:lnTo>
                      <a:pt x="47" y="79"/>
                    </a:lnTo>
                    <a:lnTo>
                      <a:pt x="59" y="93"/>
                    </a:lnTo>
                    <a:lnTo>
                      <a:pt x="72" y="107"/>
                    </a:lnTo>
                    <a:lnTo>
                      <a:pt x="84" y="121"/>
                    </a:lnTo>
                    <a:lnTo>
                      <a:pt x="97" y="135"/>
                    </a:lnTo>
                    <a:lnTo>
                      <a:pt x="110" y="148"/>
                    </a:lnTo>
                    <a:lnTo>
                      <a:pt x="123" y="162"/>
                    </a:lnTo>
                    <a:lnTo>
                      <a:pt x="136" y="175"/>
                    </a:lnTo>
                    <a:lnTo>
                      <a:pt x="149" y="189"/>
                    </a:lnTo>
                    <a:lnTo>
                      <a:pt x="162" y="202"/>
                    </a:lnTo>
                    <a:lnTo>
                      <a:pt x="174" y="217"/>
                    </a:lnTo>
                    <a:lnTo>
                      <a:pt x="186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4" name="Freeform 1266"/>
              <p:cNvSpPr>
                <a:spLocks/>
              </p:cNvSpPr>
              <p:nvPr/>
            </p:nvSpPr>
            <p:spPr bwMode="auto">
              <a:xfrm>
                <a:off x="3076" y="2768"/>
                <a:ext cx="5" cy="49"/>
              </a:xfrm>
              <a:custGeom>
                <a:avLst/>
                <a:gdLst>
                  <a:gd name="T0" fmla="*/ 40 w 40"/>
                  <a:gd name="T1" fmla="*/ 0 h 391"/>
                  <a:gd name="T2" fmla="*/ 34 w 40"/>
                  <a:gd name="T3" fmla="*/ 24 h 391"/>
                  <a:gd name="T4" fmla="*/ 28 w 40"/>
                  <a:gd name="T5" fmla="*/ 48 h 391"/>
                  <a:gd name="T6" fmla="*/ 23 w 40"/>
                  <a:gd name="T7" fmla="*/ 72 h 391"/>
                  <a:gd name="T8" fmla="*/ 18 w 40"/>
                  <a:gd name="T9" fmla="*/ 95 h 391"/>
                  <a:gd name="T10" fmla="*/ 14 w 40"/>
                  <a:gd name="T11" fmla="*/ 119 h 391"/>
                  <a:gd name="T12" fmla="*/ 10 w 40"/>
                  <a:gd name="T13" fmla="*/ 143 h 391"/>
                  <a:gd name="T14" fmla="*/ 7 w 40"/>
                  <a:gd name="T15" fmla="*/ 167 h 391"/>
                  <a:gd name="T16" fmla="*/ 4 w 40"/>
                  <a:gd name="T17" fmla="*/ 191 h 391"/>
                  <a:gd name="T18" fmla="*/ 2 w 40"/>
                  <a:gd name="T19" fmla="*/ 214 h 391"/>
                  <a:gd name="T20" fmla="*/ 1 w 40"/>
                  <a:gd name="T21" fmla="*/ 238 h 391"/>
                  <a:gd name="T22" fmla="*/ 0 w 40"/>
                  <a:gd name="T23" fmla="*/ 263 h 391"/>
                  <a:gd name="T24" fmla="*/ 0 w 40"/>
                  <a:gd name="T25" fmla="*/ 288 h 391"/>
                  <a:gd name="T26" fmla="*/ 0 w 40"/>
                  <a:gd name="T27" fmla="*/ 313 h 391"/>
                  <a:gd name="T28" fmla="*/ 1 w 40"/>
                  <a:gd name="T29" fmla="*/ 338 h 391"/>
                  <a:gd name="T30" fmla="*/ 4 w 40"/>
                  <a:gd name="T31" fmla="*/ 364 h 391"/>
                  <a:gd name="T32" fmla="*/ 7 w 40"/>
                  <a:gd name="T33" fmla="*/ 391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91">
                    <a:moveTo>
                      <a:pt x="40" y="0"/>
                    </a:moveTo>
                    <a:lnTo>
                      <a:pt x="34" y="24"/>
                    </a:lnTo>
                    <a:lnTo>
                      <a:pt x="28" y="48"/>
                    </a:lnTo>
                    <a:lnTo>
                      <a:pt x="23" y="72"/>
                    </a:lnTo>
                    <a:lnTo>
                      <a:pt x="18" y="95"/>
                    </a:lnTo>
                    <a:lnTo>
                      <a:pt x="14" y="119"/>
                    </a:lnTo>
                    <a:lnTo>
                      <a:pt x="10" y="143"/>
                    </a:lnTo>
                    <a:lnTo>
                      <a:pt x="7" y="167"/>
                    </a:lnTo>
                    <a:lnTo>
                      <a:pt x="4" y="191"/>
                    </a:lnTo>
                    <a:lnTo>
                      <a:pt x="2" y="214"/>
                    </a:lnTo>
                    <a:lnTo>
                      <a:pt x="1" y="238"/>
                    </a:lnTo>
                    <a:lnTo>
                      <a:pt x="0" y="263"/>
                    </a:lnTo>
                    <a:lnTo>
                      <a:pt x="0" y="288"/>
                    </a:lnTo>
                    <a:lnTo>
                      <a:pt x="0" y="313"/>
                    </a:lnTo>
                    <a:lnTo>
                      <a:pt x="1" y="338"/>
                    </a:lnTo>
                    <a:lnTo>
                      <a:pt x="4" y="364"/>
                    </a:lnTo>
                    <a:lnTo>
                      <a:pt x="7" y="3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5" name="Freeform 1267"/>
              <p:cNvSpPr>
                <a:spLocks/>
              </p:cNvSpPr>
              <p:nvPr/>
            </p:nvSpPr>
            <p:spPr bwMode="auto">
              <a:xfrm>
                <a:off x="3003" y="2772"/>
                <a:ext cx="74" cy="190"/>
              </a:xfrm>
              <a:custGeom>
                <a:avLst/>
                <a:gdLst>
                  <a:gd name="T0" fmla="*/ 331 w 590"/>
                  <a:gd name="T1" fmla="*/ 1495 h 1519"/>
                  <a:gd name="T2" fmla="*/ 293 w 590"/>
                  <a:gd name="T3" fmla="*/ 1449 h 1519"/>
                  <a:gd name="T4" fmla="*/ 257 w 590"/>
                  <a:gd name="T5" fmla="*/ 1405 h 1519"/>
                  <a:gd name="T6" fmla="*/ 221 w 590"/>
                  <a:gd name="T7" fmla="*/ 1360 h 1519"/>
                  <a:gd name="T8" fmla="*/ 187 w 590"/>
                  <a:gd name="T9" fmla="*/ 1316 h 1519"/>
                  <a:gd name="T10" fmla="*/ 154 w 590"/>
                  <a:gd name="T11" fmla="*/ 1269 h 1519"/>
                  <a:gd name="T12" fmla="*/ 121 w 590"/>
                  <a:gd name="T13" fmla="*/ 1222 h 1519"/>
                  <a:gd name="T14" fmla="*/ 88 w 590"/>
                  <a:gd name="T15" fmla="*/ 1173 h 1519"/>
                  <a:gd name="T16" fmla="*/ 70 w 590"/>
                  <a:gd name="T17" fmla="*/ 1139 h 1519"/>
                  <a:gd name="T18" fmla="*/ 69 w 590"/>
                  <a:gd name="T19" fmla="*/ 1126 h 1519"/>
                  <a:gd name="T20" fmla="*/ 73 w 590"/>
                  <a:gd name="T21" fmla="*/ 1113 h 1519"/>
                  <a:gd name="T22" fmla="*/ 80 w 590"/>
                  <a:gd name="T23" fmla="*/ 1101 h 1519"/>
                  <a:gd name="T24" fmla="*/ 90 w 590"/>
                  <a:gd name="T25" fmla="*/ 1090 h 1519"/>
                  <a:gd name="T26" fmla="*/ 100 w 590"/>
                  <a:gd name="T27" fmla="*/ 1078 h 1519"/>
                  <a:gd name="T28" fmla="*/ 110 w 590"/>
                  <a:gd name="T29" fmla="*/ 1067 h 1519"/>
                  <a:gd name="T30" fmla="*/ 117 w 590"/>
                  <a:gd name="T31" fmla="*/ 1054 h 1519"/>
                  <a:gd name="T32" fmla="*/ 132 w 590"/>
                  <a:gd name="T33" fmla="*/ 1017 h 1519"/>
                  <a:gd name="T34" fmla="*/ 154 w 590"/>
                  <a:gd name="T35" fmla="*/ 951 h 1519"/>
                  <a:gd name="T36" fmla="*/ 170 w 590"/>
                  <a:gd name="T37" fmla="*/ 883 h 1519"/>
                  <a:gd name="T38" fmla="*/ 178 w 590"/>
                  <a:gd name="T39" fmla="*/ 812 h 1519"/>
                  <a:gd name="T40" fmla="*/ 179 w 590"/>
                  <a:gd name="T41" fmla="*/ 742 h 1519"/>
                  <a:gd name="T42" fmla="*/ 170 w 590"/>
                  <a:gd name="T43" fmla="*/ 673 h 1519"/>
                  <a:gd name="T44" fmla="*/ 150 w 590"/>
                  <a:gd name="T45" fmla="*/ 607 h 1519"/>
                  <a:gd name="T46" fmla="*/ 119 w 590"/>
                  <a:gd name="T47" fmla="*/ 545 h 1519"/>
                  <a:gd name="T48" fmla="*/ 98 w 590"/>
                  <a:gd name="T49" fmla="*/ 518 h 1519"/>
                  <a:gd name="T50" fmla="*/ 0 w 590"/>
                  <a:gd name="T51" fmla="*/ 397 h 1519"/>
                  <a:gd name="T52" fmla="*/ 30 w 590"/>
                  <a:gd name="T53" fmla="*/ 343 h 1519"/>
                  <a:gd name="T54" fmla="*/ 59 w 590"/>
                  <a:gd name="T55" fmla="*/ 288 h 1519"/>
                  <a:gd name="T56" fmla="*/ 88 w 590"/>
                  <a:gd name="T57" fmla="*/ 231 h 1519"/>
                  <a:gd name="T58" fmla="*/ 121 w 590"/>
                  <a:gd name="T59" fmla="*/ 177 h 1519"/>
                  <a:gd name="T60" fmla="*/ 156 w 590"/>
                  <a:gd name="T61" fmla="*/ 125 h 1519"/>
                  <a:gd name="T62" fmla="*/ 197 w 590"/>
                  <a:gd name="T63" fmla="*/ 76 h 1519"/>
                  <a:gd name="T64" fmla="*/ 247 w 590"/>
                  <a:gd name="T65" fmla="*/ 34 h 1519"/>
                  <a:gd name="T66" fmla="*/ 305 w 590"/>
                  <a:gd name="T67" fmla="*/ 0 h 1519"/>
                  <a:gd name="T68" fmla="*/ 327 w 590"/>
                  <a:gd name="T69" fmla="*/ 56 h 1519"/>
                  <a:gd name="T70" fmla="*/ 352 w 590"/>
                  <a:gd name="T71" fmla="*/ 114 h 1519"/>
                  <a:gd name="T72" fmla="*/ 381 w 590"/>
                  <a:gd name="T73" fmla="*/ 171 h 1519"/>
                  <a:gd name="T74" fmla="*/ 413 w 590"/>
                  <a:gd name="T75" fmla="*/ 226 h 1519"/>
                  <a:gd name="T76" fmla="*/ 448 w 590"/>
                  <a:gd name="T77" fmla="*/ 279 h 1519"/>
                  <a:gd name="T78" fmla="*/ 489 w 590"/>
                  <a:gd name="T79" fmla="*/ 327 h 1519"/>
                  <a:gd name="T80" fmla="*/ 536 w 590"/>
                  <a:gd name="T81" fmla="*/ 369 h 1519"/>
                  <a:gd name="T82" fmla="*/ 590 w 590"/>
                  <a:gd name="T83" fmla="*/ 405 h 1519"/>
                  <a:gd name="T84" fmla="*/ 574 w 590"/>
                  <a:gd name="T85" fmla="*/ 547 h 1519"/>
                  <a:gd name="T86" fmla="*/ 553 w 590"/>
                  <a:gd name="T87" fmla="*/ 688 h 1519"/>
                  <a:gd name="T88" fmla="*/ 527 w 590"/>
                  <a:gd name="T89" fmla="*/ 829 h 1519"/>
                  <a:gd name="T90" fmla="*/ 497 w 590"/>
                  <a:gd name="T91" fmla="*/ 969 h 1519"/>
                  <a:gd name="T92" fmla="*/ 462 w 590"/>
                  <a:gd name="T93" fmla="*/ 1107 h 1519"/>
                  <a:gd name="T94" fmla="*/ 426 w 590"/>
                  <a:gd name="T95" fmla="*/ 1245 h 1519"/>
                  <a:gd name="T96" fmla="*/ 389 w 590"/>
                  <a:gd name="T97" fmla="*/ 1382 h 1519"/>
                  <a:gd name="T98" fmla="*/ 351 w 590"/>
                  <a:gd name="T99" fmla="*/ 1519 h 1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90" h="1519">
                    <a:moveTo>
                      <a:pt x="351" y="1519"/>
                    </a:moveTo>
                    <a:lnTo>
                      <a:pt x="331" y="1495"/>
                    </a:lnTo>
                    <a:lnTo>
                      <a:pt x="312" y="1473"/>
                    </a:lnTo>
                    <a:lnTo>
                      <a:pt x="293" y="1449"/>
                    </a:lnTo>
                    <a:lnTo>
                      <a:pt x="275" y="1427"/>
                    </a:lnTo>
                    <a:lnTo>
                      <a:pt x="257" y="1405"/>
                    </a:lnTo>
                    <a:lnTo>
                      <a:pt x="239" y="1383"/>
                    </a:lnTo>
                    <a:lnTo>
                      <a:pt x="221" y="1360"/>
                    </a:lnTo>
                    <a:lnTo>
                      <a:pt x="204" y="1338"/>
                    </a:lnTo>
                    <a:lnTo>
                      <a:pt x="187" y="1316"/>
                    </a:lnTo>
                    <a:lnTo>
                      <a:pt x="170" y="1292"/>
                    </a:lnTo>
                    <a:lnTo>
                      <a:pt x="154" y="1269"/>
                    </a:lnTo>
                    <a:lnTo>
                      <a:pt x="137" y="1246"/>
                    </a:lnTo>
                    <a:lnTo>
                      <a:pt x="121" y="1222"/>
                    </a:lnTo>
                    <a:lnTo>
                      <a:pt x="105" y="1198"/>
                    </a:lnTo>
                    <a:lnTo>
                      <a:pt x="88" y="1173"/>
                    </a:lnTo>
                    <a:lnTo>
                      <a:pt x="73" y="1147"/>
                    </a:lnTo>
                    <a:lnTo>
                      <a:pt x="70" y="1139"/>
                    </a:lnTo>
                    <a:lnTo>
                      <a:pt x="69" y="1132"/>
                    </a:lnTo>
                    <a:lnTo>
                      <a:pt x="69" y="1126"/>
                    </a:lnTo>
                    <a:lnTo>
                      <a:pt x="70" y="1119"/>
                    </a:lnTo>
                    <a:lnTo>
                      <a:pt x="73" y="1113"/>
                    </a:lnTo>
                    <a:lnTo>
                      <a:pt x="76" y="1107"/>
                    </a:lnTo>
                    <a:lnTo>
                      <a:pt x="80" y="1101"/>
                    </a:lnTo>
                    <a:lnTo>
                      <a:pt x="85" y="1096"/>
                    </a:lnTo>
                    <a:lnTo>
                      <a:pt x="90" y="1090"/>
                    </a:lnTo>
                    <a:lnTo>
                      <a:pt x="95" y="1084"/>
                    </a:lnTo>
                    <a:lnTo>
                      <a:pt x="100" y="1078"/>
                    </a:lnTo>
                    <a:lnTo>
                      <a:pt x="106" y="1073"/>
                    </a:lnTo>
                    <a:lnTo>
                      <a:pt x="110" y="1067"/>
                    </a:lnTo>
                    <a:lnTo>
                      <a:pt x="114" y="1060"/>
                    </a:lnTo>
                    <a:lnTo>
                      <a:pt x="117" y="1054"/>
                    </a:lnTo>
                    <a:lnTo>
                      <a:pt x="120" y="1048"/>
                    </a:lnTo>
                    <a:lnTo>
                      <a:pt x="132" y="1017"/>
                    </a:lnTo>
                    <a:lnTo>
                      <a:pt x="144" y="984"/>
                    </a:lnTo>
                    <a:lnTo>
                      <a:pt x="154" y="951"/>
                    </a:lnTo>
                    <a:lnTo>
                      <a:pt x="163" y="917"/>
                    </a:lnTo>
                    <a:lnTo>
                      <a:pt x="170" y="883"/>
                    </a:lnTo>
                    <a:lnTo>
                      <a:pt x="175" y="847"/>
                    </a:lnTo>
                    <a:lnTo>
                      <a:pt x="178" y="812"/>
                    </a:lnTo>
                    <a:lnTo>
                      <a:pt x="180" y="777"/>
                    </a:lnTo>
                    <a:lnTo>
                      <a:pt x="179" y="742"/>
                    </a:lnTo>
                    <a:lnTo>
                      <a:pt x="175" y="708"/>
                    </a:lnTo>
                    <a:lnTo>
                      <a:pt x="170" y="673"/>
                    </a:lnTo>
                    <a:lnTo>
                      <a:pt x="161" y="639"/>
                    </a:lnTo>
                    <a:lnTo>
                      <a:pt x="150" y="607"/>
                    </a:lnTo>
                    <a:lnTo>
                      <a:pt x="136" y="576"/>
                    </a:lnTo>
                    <a:lnTo>
                      <a:pt x="119" y="545"/>
                    </a:lnTo>
                    <a:lnTo>
                      <a:pt x="99" y="517"/>
                    </a:lnTo>
                    <a:lnTo>
                      <a:pt x="98" y="518"/>
                    </a:lnTo>
                    <a:lnTo>
                      <a:pt x="0" y="398"/>
                    </a:lnTo>
                    <a:lnTo>
                      <a:pt x="0" y="397"/>
                    </a:lnTo>
                    <a:lnTo>
                      <a:pt x="15" y="370"/>
                    </a:lnTo>
                    <a:lnTo>
                      <a:pt x="30" y="343"/>
                    </a:lnTo>
                    <a:lnTo>
                      <a:pt x="44" y="316"/>
                    </a:lnTo>
                    <a:lnTo>
                      <a:pt x="59" y="288"/>
                    </a:lnTo>
                    <a:lnTo>
                      <a:pt x="73" y="260"/>
                    </a:lnTo>
                    <a:lnTo>
                      <a:pt x="88" y="231"/>
                    </a:lnTo>
                    <a:lnTo>
                      <a:pt x="104" y="204"/>
                    </a:lnTo>
                    <a:lnTo>
                      <a:pt x="121" y="177"/>
                    </a:lnTo>
                    <a:lnTo>
                      <a:pt x="138" y="150"/>
                    </a:lnTo>
                    <a:lnTo>
                      <a:pt x="156" y="125"/>
                    </a:lnTo>
                    <a:lnTo>
                      <a:pt x="176" y="99"/>
                    </a:lnTo>
                    <a:lnTo>
                      <a:pt x="197" y="76"/>
                    </a:lnTo>
                    <a:lnTo>
                      <a:pt x="220" y="54"/>
                    </a:lnTo>
                    <a:lnTo>
                      <a:pt x="247" y="34"/>
                    </a:lnTo>
                    <a:lnTo>
                      <a:pt x="274" y="16"/>
                    </a:lnTo>
                    <a:lnTo>
                      <a:pt x="305" y="0"/>
                    </a:lnTo>
                    <a:lnTo>
                      <a:pt x="316" y="28"/>
                    </a:lnTo>
                    <a:lnTo>
                      <a:pt x="327" y="56"/>
                    </a:lnTo>
                    <a:lnTo>
                      <a:pt x="340" y="85"/>
                    </a:lnTo>
                    <a:lnTo>
                      <a:pt x="352" y="114"/>
                    </a:lnTo>
                    <a:lnTo>
                      <a:pt x="367" y="143"/>
                    </a:lnTo>
                    <a:lnTo>
                      <a:pt x="381" y="171"/>
                    </a:lnTo>
                    <a:lnTo>
                      <a:pt x="396" y="199"/>
                    </a:lnTo>
                    <a:lnTo>
                      <a:pt x="413" y="226"/>
                    </a:lnTo>
                    <a:lnTo>
                      <a:pt x="430" y="254"/>
                    </a:lnTo>
                    <a:lnTo>
                      <a:pt x="448" y="279"/>
                    </a:lnTo>
                    <a:lnTo>
                      <a:pt x="468" y="304"/>
                    </a:lnTo>
                    <a:lnTo>
                      <a:pt x="489" y="327"/>
                    </a:lnTo>
                    <a:lnTo>
                      <a:pt x="512" y="349"/>
                    </a:lnTo>
                    <a:lnTo>
                      <a:pt x="536" y="369"/>
                    </a:lnTo>
                    <a:lnTo>
                      <a:pt x="562" y="387"/>
                    </a:lnTo>
                    <a:lnTo>
                      <a:pt x="590" y="405"/>
                    </a:lnTo>
                    <a:lnTo>
                      <a:pt x="583" y="476"/>
                    </a:lnTo>
                    <a:lnTo>
                      <a:pt x="574" y="547"/>
                    </a:lnTo>
                    <a:lnTo>
                      <a:pt x="565" y="618"/>
                    </a:lnTo>
                    <a:lnTo>
                      <a:pt x="553" y="688"/>
                    </a:lnTo>
                    <a:lnTo>
                      <a:pt x="541" y="759"/>
                    </a:lnTo>
                    <a:lnTo>
                      <a:pt x="527" y="829"/>
                    </a:lnTo>
                    <a:lnTo>
                      <a:pt x="512" y="899"/>
                    </a:lnTo>
                    <a:lnTo>
                      <a:pt x="497" y="969"/>
                    </a:lnTo>
                    <a:lnTo>
                      <a:pt x="479" y="1038"/>
                    </a:lnTo>
                    <a:lnTo>
                      <a:pt x="462" y="1107"/>
                    </a:lnTo>
                    <a:lnTo>
                      <a:pt x="444" y="1177"/>
                    </a:lnTo>
                    <a:lnTo>
                      <a:pt x="426" y="1245"/>
                    </a:lnTo>
                    <a:lnTo>
                      <a:pt x="407" y="1314"/>
                    </a:lnTo>
                    <a:lnTo>
                      <a:pt x="389" y="1382"/>
                    </a:lnTo>
                    <a:lnTo>
                      <a:pt x="370" y="1450"/>
                    </a:lnTo>
                    <a:lnTo>
                      <a:pt x="351" y="1519"/>
                    </a:lnTo>
                    <a:close/>
                  </a:path>
                </a:pathLst>
              </a:custGeom>
              <a:solidFill>
                <a:srgbClr val="7D5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6" name="Freeform 1268"/>
              <p:cNvSpPr>
                <a:spLocks/>
              </p:cNvSpPr>
              <p:nvPr/>
            </p:nvSpPr>
            <p:spPr bwMode="auto">
              <a:xfrm>
                <a:off x="3013" y="2916"/>
                <a:ext cx="34" cy="46"/>
              </a:xfrm>
              <a:custGeom>
                <a:avLst/>
                <a:gdLst>
                  <a:gd name="T0" fmla="*/ 278 w 278"/>
                  <a:gd name="T1" fmla="*/ 372 h 372"/>
                  <a:gd name="T2" fmla="*/ 258 w 278"/>
                  <a:gd name="T3" fmla="*/ 348 h 372"/>
                  <a:gd name="T4" fmla="*/ 239 w 278"/>
                  <a:gd name="T5" fmla="*/ 326 h 372"/>
                  <a:gd name="T6" fmla="*/ 220 w 278"/>
                  <a:gd name="T7" fmla="*/ 302 h 372"/>
                  <a:gd name="T8" fmla="*/ 202 w 278"/>
                  <a:gd name="T9" fmla="*/ 280 h 372"/>
                  <a:gd name="T10" fmla="*/ 184 w 278"/>
                  <a:gd name="T11" fmla="*/ 258 h 372"/>
                  <a:gd name="T12" fmla="*/ 166 w 278"/>
                  <a:gd name="T13" fmla="*/ 236 h 372"/>
                  <a:gd name="T14" fmla="*/ 148 w 278"/>
                  <a:gd name="T15" fmla="*/ 213 h 372"/>
                  <a:gd name="T16" fmla="*/ 131 w 278"/>
                  <a:gd name="T17" fmla="*/ 191 h 372"/>
                  <a:gd name="T18" fmla="*/ 114 w 278"/>
                  <a:gd name="T19" fmla="*/ 169 h 372"/>
                  <a:gd name="T20" fmla="*/ 97 w 278"/>
                  <a:gd name="T21" fmla="*/ 145 h 372"/>
                  <a:gd name="T22" fmla="*/ 81 w 278"/>
                  <a:gd name="T23" fmla="*/ 122 h 372"/>
                  <a:gd name="T24" fmla="*/ 64 w 278"/>
                  <a:gd name="T25" fmla="*/ 99 h 372"/>
                  <a:gd name="T26" fmla="*/ 48 w 278"/>
                  <a:gd name="T27" fmla="*/ 75 h 372"/>
                  <a:gd name="T28" fmla="*/ 32 w 278"/>
                  <a:gd name="T29" fmla="*/ 51 h 372"/>
                  <a:gd name="T30" fmla="*/ 15 w 278"/>
                  <a:gd name="T31" fmla="*/ 26 h 372"/>
                  <a:gd name="T32" fmla="*/ 0 w 278"/>
                  <a:gd name="T33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8" h="372">
                    <a:moveTo>
                      <a:pt x="278" y="372"/>
                    </a:moveTo>
                    <a:lnTo>
                      <a:pt x="258" y="348"/>
                    </a:lnTo>
                    <a:lnTo>
                      <a:pt x="239" y="326"/>
                    </a:lnTo>
                    <a:lnTo>
                      <a:pt x="220" y="302"/>
                    </a:lnTo>
                    <a:lnTo>
                      <a:pt x="202" y="280"/>
                    </a:lnTo>
                    <a:lnTo>
                      <a:pt x="184" y="258"/>
                    </a:lnTo>
                    <a:lnTo>
                      <a:pt x="166" y="236"/>
                    </a:lnTo>
                    <a:lnTo>
                      <a:pt x="148" y="213"/>
                    </a:lnTo>
                    <a:lnTo>
                      <a:pt x="131" y="191"/>
                    </a:lnTo>
                    <a:lnTo>
                      <a:pt x="114" y="169"/>
                    </a:lnTo>
                    <a:lnTo>
                      <a:pt x="97" y="145"/>
                    </a:lnTo>
                    <a:lnTo>
                      <a:pt x="81" y="122"/>
                    </a:lnTo>
                    <a:lnTo>
                      <a:pt x="64" y="99"/>
                    </a:lnTo>
                    <a:lnTo>
                      <a:pt x="48" y="75"/>
                    </a:lnTo>
                    <a:lnTo>
                      <a:pt x="32" y="51"/>
                    </a:lnTo>
                    <a:lnTo>
                      <a:pt x="15" y="2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7" name="Freeform 1269"/>
              <p:cNvSpPr>
                <a:spLocks/>
              </p:cNvSpPr>
              <p:nvPr/>
            </p:nvSpPr>
            <p:spPr bwMode="auto">
              <a:xfrm>
                <a:off x="3012" y="2903"/>
                <a:ext cx="6" cy="13"/>
              </a:xfrm>
              <a:custGeom>
                <a:avLst/>
                <a:gdLst>
                  <a:gd name="T0" fmla="*/ 4 w 51"/>
                  <a:gd name="T1" fmla="*/ 99 h 99"/>
                  <a:gd name="T2" fmla="*/ 1 w 51"/>
                  <a:gd name="T3" fmla="*/ 91 h 99"/>
                  <a:gd name="T4" fmla="*/ 0 w 51"/>
                  <a:gd name="T5" fmla="*/ 84 h 99"/>
                  <a:gd name="T6" fmla="*/ 0 w 51"/>
                  <a:gd name="T7" fmla="*/ 78 h 99"/>
                  <a:gd name="T8" fmla="*/ 1 w 51"/>
                  <a:gd name="T9" fmla="*/ 71 h 99"/>
                  <a:gd name="T10" fmla="*/ 4 w 51"/>
                  <a:gd name="T11" fmla="*/ 65 h 99"/>
                  <a:gd name="T12" fmla="*/ 7 w 51"/>
                  <a:gd name="T13" fmla="*/ 59 h 99"/>
                  <a:gd name="T14" fmla="*/ 11 w 51"/>
                  <a:gd name="T15" fmla="*/ 53 h 99"/>
                  <a:gd name="T16" fmla="*/ 16 w 51"/>
                  <a:gd name="T17" fmla="*/ 48 h 99"/>
                  <a:gd name="T18" fmla="*/ 21 w 51"/>
                  <a:gd name="T19" fmla="*/ 42 h 99"/>
                  <a:gd name="T20" fmla="*/ 26 w 51"/>
                  <a:gd name="T21" fmla="*/ 36 h 99"/>
                  <a:gd name="T22" fmla="*/ 31 w 51"/>
                  <a:gd name="T23" fmla="*/ 30 h 99"/>
                  <a:gd name="T24" fmla="*/ 37 w 51"/>
                  <a:gd name="T25" fmla="*/ 25 h 99"/>
                  <a:gd name="T26" fmla="*/ 41 w 51"/>
                  <a:gd name="T27" fmla="*/ 19 h 99"/>
                  <a:gd name="T28" fmla="*/ 45 w 51"/>
                  <a:gd name="T29" fmla="*/ 12 h 99"/>
                  <a:gd name="T30" fmla="*/ 48 w 51"/>
                  <a:gd name="T31" fmla="*/ 6 h 99"/>
                  <a:gd name="T32" fmla="*/ 51 w 51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99">
                    <a:moveTo>
                      <a:pt x="4" y="99"/>
                    </a:moveTo>
                    <a:lnTo>
                      <a:pt x="1" y="91"/>
                    </a:lnTo>
                    <a:lnTo>
                      <a:pt x="0" y="84"/>
                    </a:lnTo>
                    <a:lnTo>
                      <a:pt x="0" y="78"/>
                    </a:lnTo>
                    <a:lnTo>
                      <a:pt x="1" y="71"/>
                    </a:lnTo>
                    <a:lnTo>
                      <a:pt x="4" y="65"/>
                    </a:lnTo>
                    <a:lnTo>
                      <a:pt x="7" y="59"/>
                    </a:lnTo>
                    <a:lnTo>
                      <a:pt x="11" y="53"/>
                    </a:lnTo>
                    <a:lnTo>
                      <a:pt x="16" y="48"/>
                    </a:lnTo>
                    <a:lnTo>
                      <a:pt x="21" y="42"/>
                    </a:lnTo>
                    <a:lnTo>
                      <a:pt x="26" y="36"/>
                    </a:lnTo>
                    <a:lnTo>
                      <a:pt x="31" y="30"/>
                    </a:lnTo>
                    <a:lnTo>
                      <a:pt x="37" y="25"/>
                    </a:lnTo>
                    <a:lnTo>
                      <a:pt x="41" y="19"/>
                    </a:lnTo>
                    <a:lnTo>
                      <a:pt x="45" y="12"/>
                    </a:lnTo>
                    <a:lnTo>
                      <a:pt x="48" y="6"/>
                    </a:lnTo>
                    <a:lnTo>
                      <a:pt x="5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8" name="Freeform 1270"/>
              <p:cNvSpPr>
                <a:spLocks/>
              </p:cNvSpPr>
              <p:nvPr/>
            </p:nvSpPr>
            <p:spPr bwMode="auto">
              <a:xfrm>
                <a:off x="3016" y="2837"/>
                <a:ext cx="10" cy="66"/>
              </a:xfrm>
              <a:custGeom>
                <a:avLst/>
                <a:gdLst>
                  <a:gd name="T0" fmla="*/ 21 w 81"/>
                  <a:gd name="T1" fmla="*/ 531 h 531"/>
                  <a:gd name="T2" fmla="*/ 33 w 81"/>
                  <a:gd name="T3" fmla="*/ 500 h 531"/>
                  <a:gd name="T4" fmla="*/ 45 w 81"/>
                  <a:gd name="T5" fmla="*/ 467 h 531"/>
                  <a:gd name="T6" fmla="*/ 55 w 81"/>
                  <a:gd name="T7" fmla="*/ 434 h 531"/>
                  <a:gd name="T8" fmla="*/ 64 w 81"/>
                  <a:gd name="T9" fmla="*/ 400 h 531"/>
                  <a:gd name="T10" fmla="*/ 71 w 81"/>
                  <a:gd name="T11" fmla="*/ 366 h 531"/>
                  <a:gd name="T12" fmla="*/ 76 w 81"/>
                  <a:gd name="T13" fmla="*/ 330 h 531"/>
                  <a:gd name="T14" fmla="*/ 79 w 81"/>
                  <a:gd name="T15" fmla="*/ 295 h 531"/>
                  <a:gd name="T16" fmla="*/ 81 w 81"/>
                  <a:gd name="T17" fmla="*/ 260 h 531"/>
                  <a:gd name="T18" fmla="*/ 80 w 81"/>
                  <a:gd name="T19" fmla="*/ 225 h 531"/>
                  <a:gd name="T20" fmla="*/ 76 w 81"/>
                  <a:gd name="T21" fmla="*/ 191 h 531"/>
                  <a:gd name="T22" fmla="*/ 71 w 81"/>
                  <a:gd name="T23" fmla="*/ 156 h 531"/>
                  <a:gd name="T24" fmla="*/ 62 w 81"/>
                  <a:gd name="T25" fmla="*/ 122 h 531"/>
                  <a:gd name="T26" fmla="*/ 51 w 81"/>
                  <a:gd name="T27" fmla="*/ 90 h 531"/>
                  <a:gd name="T28" fmla="*/ 37 w 81"/>
                  <a:gd name="T29" fmla="*/ 59 h 531"/>
                  <a:gd name="T30" fmla="*/ 20 w 81"/>
                  <a:gd name="T31" fmla="*/ 28 h 531"/>
                  <a:gd name="T32" fmla="*/ 0 w 81"/>
                  <a:gd name="T33" fmla="*/ 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531">
                    <a:moveTo>
                      <a:pt x="21" y="531"/>
                    </a:moveTo>
                    <a:lnTo>
                      <a:pt x="33" y="500"/>
                    </a:lnTo>
                    <a:lnTo>
                      <a:pt x="45" y="467"/>
                    </a:lnTo>
                    <a:lnTo>
                      <a:pt x="55" y="434"/>
                    </a:lnTo>
                    <a:lnTo>
                      <a:pt x="64" y="400"/>
                    </a:lnTo>
                    <a:lnTo>
                      <a:pt x="71" y="366"/>
                    </a:lnTo>
                    <a:lnTo>
                      <a:pt x="76" y="330"/>
                    </a:lnTo>
                    <a:lnTo>
                      <a:pt x="79" y="295"/>
                    </a:lnTo>
                    <a:lnTo>
                      <a:pt x="81" y="260"/>
                    </a:lnTo>
                    <a:lnTo>
                      <a:pt x="80" y="225"/>
                    </a:lnTo>
                    <a:lnTo>
                      <a:pt x="76" y="191"/>
                    </a:lnTo>
                    <a:lnTo>
                      <a:pt x="71" y="156"/>
                    </a:lnTo>
                    <a:lnTo>
                      <a:pt x="62" y="122"/>
                    </a:lnTo>
                    <a:lnTo>
                      <a:pt x="51" y="90"/>
                    </a:lnTo>
                    <a:lnTo>
                      <a:pt x="37" y="59"/>
                    </a:lnTo>
                    <a:lnTo>
                      <a:pt x="20" y="2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8999" name="Line 1271"/>
              <p:cNvSpPr>
                <a:spLocks noChangeShapeType="1"/>
              </p:cNvSpPr>
              <p:nvPr/>
            </p:nvSpPr>
            <p:spPr bwMode="auto">
              <a:xfrm flipH="1" flipV="1">
                <a:off x="3003" y="2822"/>
                <a:ext cx="13" cy="1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0" name="Freeform 1272"/>
              <p:cNvSpPr>
                <a:spLocks/>
              </p:cNvSpPr>
              <p:nvPr/>
            </p:nvSpPr>
            <p:spPr bwMode="auto">
              <a:xfrm>
                <a:off x="3003" y="2772"/>
                <a:ext cx="39" cy="50"/>
              </a:xfrm>
              <a:custGeom>
                <a:avLst/>
                <a:gdLst>
                  <a:gd name="T0" fmla="*/ 0 w 305"/>
                  <a:gd name="T1" fmla="*/ 397 h 397"/>
                  <a:gd name="T2" fmla="*/ 15 w 305"/>
                  <a:gd name="T3" fmla="*/ 370 h 397"/>
                  <a:gd name="T4" fmla="*/ 30 w 305"/>
                  <a:gd name="T5" fmla="*/ 343 h 397"/>
                  <a:gd name="T6" fmla="*/ 44 w 305"/>
                  <a:gd name="T7" fmla="*/ 316 h 397"/>
                  <a:gd name="T8" fmla="*/ 59 w 305"/>
                  <a:gd name="T9" fmla="*/ 288 h 397"/>
                  <a:gd name="T10" fmla="*/ 73 w 305"/>
                  <a:gd name="T11" fmla="*/ 260 h 397"/>
                  <a:gd name="T12" fmla="*/ 88 w 305"/>
                  <a:gd name="T13" fmla="*/ 231 h 397"/>
                  <a:gd name="T14" fmla="*/ 104 w 305"/>
                  <a:gd name="T15" fmla="*/ 204 h 397"/>
                  <a:gd name="T16" fmla="*/ 121 w 305"/>
                  <a:gd name="T17" fmla="*/ 177 h 397"/>
                  <a:gd name="T18" fmla="*/ 138 w 305"/>
                  <a:gd name="T19" fmla="*/ 150 h 397"/>
                  <a:gd name="T20" fmla="*/ 156 w 305"/>
                  <a:gd name="T21" fmla="*/ 125 h 397"/>
                  <a:gd name="T22" fmla="*/ 176 w 305"/>
                  <a:gd name="T23" fmla="*/ 99 h 397"/>
                  <a:gd name="T24" fmla="*/ 197 w 305"/>
                  <a:gd name="T25" fmla="*/ 76 h 397"/>
                  <a:gd name="T26" fmla="*/ 220 w 305"/>
                  <a:gd name="T27" fmla="*/ 54 h 397"/>
                  <a:gd name="T28" fmla="*/ 247 w 305"/>
                  <a:gd name="T29" fmla="*/ 34 h 397"/>
                  <a:gd name="T30" fmla="*/ 274 w 305"/>
                  <a:gd name="T31" fmla="*/ 16 h 397"/>
                  <a:gd name="T32" fmla="*/ 305 w 305"/>
                  <a:gd name="T33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397">
                    <a:moveTo>
                      <a:pt x="0" y="397"/>
                    </a:moveTo>
                    <a:lnTo>
                      <a:pt x="15" y="370"/>
                    </a:lnTo>
                    <a:lnTo>
                      <a:pt x="30" y="343"/>
                    </a:lnTo>
                    <a:lnTo>
                      <a:pt x="44" y="316"/>
                    </a:lnTo>
                    <a:lnTo>
                      <a:pt x="59" y="288"/>
                    </a:lnTo>
                    <a:lnTo>
                      <a:pt x="73" y="260"/>
                    </a:lnTo>
                    <a:lnTo>
                      <a:pt x="88" y="231"/>
                    </a:lnTo>
                    <a:lnTo>
                      <a:pt x="104" y="204"/>
                    </a:lnTo>
                    <a:lnTo>
                      <a:pt x="121" y="177"/>
                    </a:lnTo>
                    <a:lnTo>
                      <a:pt x="138" y="150"/>
                    </a:lnTo>
                    <a:lnTo>
                      <a:pt x="156" y="125"/>
                    </a:lnTo>
                    <a:lnTo>
                      <a:pt x="176" y="99"/>
                    </a:lnTo>
                    <a:lnTo>
                      <a:pt x="197" y="76"/>
                    </a:lnTo>
                    <a:lnTo>
                      <a:pt x="220" y="54"/>
                    </a:lnTo>
                    <a:lnTo>
                      <a:pt x="247" y="34"/>
                    </a:lnTo>
                    <a:lnTo>
                      <a:pt x="274" y="16"/>
                    </a:lnTo>
                    <a:lnTo>
                      <a:pt x="3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1" name="Freeform 1273"/>
              <p:cNvSpPr>
                <a:spLocks/>
              </p:cNvSpPr>
              <p:nvPr/>
            </p:nvSpPr>
            <p:spPr bwMode="auto">
              <a:xfrm>
                <a:off x="3042" y="2772"/>
                <a:ext cx="35" cy="51"/>
              </a:xfrm>
              <a:custGeom>
                <a:avLst/>
                <a:gdLst>
                  <a:gd name="T0" fmla="*/ 0 w 285"/>
                  <a:gd name="T1" fmla="*/ 0 h 405"/>
                  <a:gd name="T2" fmla="*/ 11 w 285"/>
                  <a:gd name="T3" fmla="*/ 28 h 405"/>
                  <a:gd name="T4" fmla="*/ 22 w 285"/>
                  <a:gd name="T5" fmla="*/ 56 h 405"/>
                  <a:gd name="T6" fmla="*/ 35 w 285"/>
                  <a:gd name="T7" fmla="*/ 85 h 405"/>
                  <a:gd name="T8" fmla="*/ 47 w 285"/>
                  <a:gd name="T9" fmla="*/ 114 h 405"/>
                  <a:gd name="T10" fmla="*/ 62 w 285"/>
                  <a:gd name="T11" fmla="*/ 143 h 405"/>
                  <a:gd name="T12" fmla="*/ 76 w 285"/>
                  <a:gd name="T13" fmla="*/ 171 h 405"/>
                  <a:gd name="T14" fmla="*/ 91 w 285"/>
                  <a:gd name="T15" fmla="*/ 199 h 405"/>
                  <a:gd name="T16" fmla="*/ 108 w 285"/>
                  <a:gd name="T17" fmla="*/ 226 h 405"/>
                  <a:gd name="T18" fmla="*/ 125 w 285"/>
                  <a:gd name="T19" fmla="*/ 254 h 405"/>
                  <a:gd name="T20" fmla="*/ 143 w 285"/>
                  <a:gd name="T21" fmla="*/ 279 h 405"/>
                  <a:gd name="T22" fmla="*/ 163 w 285"/>
                  <a:gd name="T23" fmla="*/ 304 h 405"/>
                  <a:gd name="T24" fmla="*/ 184 w 285"/>
                  <a:gd name="T25" fmla="*/ 327 h 405"/>
                  <a:gd name="T26" fmla="*/ 207 w 285"/>
                  <a:gd name="T27" fmla="*/ 349 h 405"/>
                  <a:gd name="T28" fmla="*/ 231 w 285"/>
                  <a:gd name="T29" fmla="*/ 369 h 405"/>
                  <a:gd name="T30" fmla="*/ 257 w 285"/>
                  <a:gd name="T31" fmla="*/ 387 h 405"/>
                  <a:gd name="T32" fmla="*/ 285 w 285"/>
                  <a:gd name="T33" fmla="*/ 405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405">
                    <a:moveTo>
                      <a:pt x="0" y="0"/>
                    </a:moveTo>
                    <a:lnTo>
                      <a:pt x="11" y="28"/>
                    </a:lnTo>
                    <a:lnTo>
                      <a:pt x="22" y="56"/>
                    </a:lnTo>
                    <a:lnTo>
                      <a:pt x="35" y="85"/>
                    </a:lnTo>
                    <a:lnTo>
                      <a:pt x="47" y="114"/>
                    </a:lnTo>
                    <a:lnTo>
                      <a:pt x="62" y="143"/>
                    </a:lnTo>
                    <a:lnTo>
                      <a:pt x="76" y="171"/>
                    </a:lnTo>
                    <a:lnTo>
                      <a:pt x="91" y="199"/>
                    </a:lnTo>
                    <a:lnTo>
                      <a:pt x="108" y="226"/>
                    </a:lnTo>
                    <a:lnTo>
                      <a:pt x="125" y="254"/>
                    </a:lnTo>
                    <a:lnTo>
                      <a:pt x="143" y="279"/>
                    </a:lnTo>
                    <a:lnTo>
                      <a:pt x="163" y="304"/>
                    </a:lnTo>
                    <a:lnTo>
                      <a:pt x="184" y="327"/>
                    </a:lnTo>
                    <a:lnTo>
                      <a:pt x="207" y="349"/>
                    </a:lnTo>
                    <a:lnTo>
                      <a:pt x="231" y="369"/>
                    </a:lnTo>
                    <a:lnTo>
                      <a:pt x="257" y="387"/>
                    </a:lnTo>
                    <a:lnTo>
                      <a:pt x="285" y="4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2" name="Freeform 1274"/>
              <p:cNvSpPr>
                <a:spLocks/>
              </p:cNvSpPr>
              <p:nvPr/>
            </p:nvSpPr>
            <p:spPr bwMode="auto">
              <a:xfrm>
                <a:off x="3047" y="2823"/>
                <a:ext cx="30" cy="139"/>
              </a:xfrm>
              <a:custGeom>
                <a:avLst/>
                <a:gdLst>
                  <a:gd name="T0" fmla="*/ 239 w 239"/>
                  <a:gd name="T1" fmla="*/ 0 h 1114"/>
                  <a:gd name="T2" fmla="*/ 232 w 239"/>
                  <a:gd name="T3" fmla="*/ 71 h 1114"/>
                  <a:gd name="T4" fmla="*/ 223 w 239"/>
                  <a:gd name="T5" fmla="*/ 142 h 1114"/>
                  <a:gd name="T6" fmla="*/ 214 w 239"/>
                  <a:gd name="T7" fmla="*/ 213 h 1114"/>
                  <a:gd name="T8" fmla="*/ 202 w 239"/>
                  <a:gd name="T9" fmla="*/ 283 h 1114"/>
                  <a:gd name="T10" fmla="*/ 190 w 239"/>
                  <a:gd name="T11" fmla="*/ 354 h 1114"/>
                  <a:gd name="T12" fmla="*/ 176 w 239"/>
                  <a:gd name="T13" fmla="*/ 424 h 1114"/>
                  <a:gd name="T14" fmla="*/ 161 w 239"/>
                  <a:gd name="T15" fmla="*/ 494 h 1114"/>
                  <a:gd name="T16" fmla="*/ 146 w 239"/>
                  <a:gd name="T17" fmla="*/ 564 h 1114"/>
                  <a:gd name="T18" fmla="*/ 128 w 239"/>
                  <a:gd name="T19" fmla="*/ 633 h 1114"/>
                  <a:gd name="T20" fmla="*/ 111 w 239"/>
                  <a:gd name="T21" fmla="*/ 702 h 1114"/>
                  <a:gd name="T22" fmla="*/ 93 w 239"/>
                  <a:gd name="T23" fmla="*/ 772 h 1114"/>
                  <a:gd name="T24" fmla="*/ 75 w 239"/>
                  <a:gd name="T25" fmla="*/ 840 h 1114"/>
                  <a:gd name="T26" fmla="*/ 56 w 239"/>
                  <a:gd name="T27" fmla="*/ 909 h 1114"/>
                  <a:gd name="T28" fmla="*/ 38 w 239"/>
                  <a:gd name="T29" fmla="*/ 977 h 1114"/>
                  <a:gd name="T30" fmla="*/ 19 w 239"/>
                  <a:gd name="T31" fmla="*/ 1045 h 1114"/>
                  <a:gd name="T32" fmla="*/ 0 w 239"/>
                  <a:gd name="T33" fmla="*/ 1114 h 1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114">
                    <a:moveTo>
                      <a:pt x="239" y="0"/>
                    </a:moveTo>
                    <a:lnTo>
                      <a:pt x="232" y="71"/>
                    </a:lnTo>
                    <a:lnTo>
                      <a:pt x="223" y="142"/>
                    </a:lnTo>
                    <a:lnTo>
                      <a:pt x="214" y="213"/>
                    </a:lnTo>
                    <a:lnTo>
                      <a:pt x="202" y="283"/>
                    </a:lnTo>
                    <a:lnTo>
                      <a:pt x="190" y="354"/>
                    </a:lnTo>
                    <a:lnTo>
                      <a:pt x="176" y="424"/>
                    </a:lnTo>
                    <a:lnTo>
                      <a:pt x="161" y="494"/>
                    </a:lnTo>
                    <a:lnTo>
                      <a:pt x="146" y="564"/>
                    </a:lnTo>
                    <a:lnTo>
                      <a:pt x="128" y="633"/>
                    </a:lnTo>
                    <a:lnTo>
                      <a:pt x="111" y="702"/>
                    </a:lnTo>
                    <a:lnTo>
                      <a:pt x="93" y="772"/>
                    </a:lnTo>
                    <a:lnTo>
                      <a:pt x="75" y="840"/>
                    </a:lnTo>
                    <a:lnTo>
                      <a:pt x="56" y="909"/>
                    </a:lnTo>
                    <a:lnTo>
                      <a:pt x="38" y="977"/>
                    </a:lnTo>
                    <a:lnTo>
                      <a:pt x="19" y="1045"/>
                    </a:lnTo>
                    <a:lnTo>
                      <a:pt x="0" y="11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3" name="Freeform 1275"/>
              <p:cNvSpPr>
                <a:spLocks/>
              </p:cNvSpPr>
              <p:nvPr/>
            </p:nvSpPr>
            <p:spPr bwMode="auto">
              <a:xfrm>
                <a:off x="2890" y="2919"/>
                <a:ext cx="160" cy="334"/>
              </a:xfrm>
              <a:custGeom>
                <a:avLst/>
                <a:gdLst>
                  <a:gd name="T0" fmla="*/ 975 w 1280"/>
                  <a:gd name="T1" fmla="*/ 2324 h 2667"/>
                  <a:gd name="T2" fmla="*/ 938 w 1280"/>
                  <a:gd name="T3" fmla="*/ 2315 h 2667"/>
                  <a:gd name="T4" fmla="*/ 898 w 1280"/>
                  <a:gd name="T5" fmla="*/ 2317 h 2667"/>
                  <a:gd name="T6" fmla="*/ 858 w 1280"/>
                  <a:gd name="T7" fmla="*/ 2345 h 2667"/>
                  <a:gd name="T8" fmla="*/ 831 w 1280"/>
                  <a:gd name="T9" fmla="*/ 2394 h 2667"/>
                  <a:gd name="T10" fmla="*/ 816 w 1280"/>
                  <a:gd name="T11" fmla="*/ 2447 h 2667"/>
                  <a:gd name="T12" fmla="*/ 830 w 1280"/>
                  <a:gd name="T13" fmla="*/ 2501 h 2667"/>
                  <a:gd name="T14" fmla="*/ 835 w 1280"/>
                  <a:gd name="T15" fmla="*/ 2553 h 2667"/>
                  <a:gd name="T16" fmla="*/ 798 w 1280"/>
                  <a:gd name="T17" fmla="*/ 2599 h 2667"/>
                  <a:gd name="T18" fmla="*/ 719 w 1280"/>
                  <a:gd name="T19" fmla="*/ 2636 h 2667"/>
                  <a:gd name="T20" fmla="*/ 527 w 1280"/>
                  <a:gd name="T21" fmla="*/ 2654 h 2667"/>
                  <a:gd name="T22" fmla="*/ 333 w 1280"/>
                  <a:gd name="T23" fmla="*/ 2666 h 2667"/>
                  <a:gd name="T24" fmla="*/ 140 w 1280"/>
                  <a:gd name="T25" fmla="*/ 2666 h 2667"/>
                  <a:gd name="T26" fmla="*/ 93 w 1280"/>
                  <a:gd name="T27" fmla="*/ 2466 h 2667"/>
                  <a:gd name="T28" fmla="*/ 58 w 1280"/>
                  <a:gd name="T29" fmla="*/ 2257 h 2667"/>
                  <a:gd name="T30" fmla="*/ 17 w 1280"/>
                  <a:gd name="T31" fmla="*/ 2049 h 2667"/>
                  <a:gd name="T32" fmla="*/ 1 w 1280"/>
                  <a:gd name="T33" fmla="*/ 1776 h 2667"/>
                  <a:gd name="T34" fmla="*/ 0 w 1280"/>
                  <a:gd name="T35" fmla="*/ 1489 h 2667"/>
                  <a:gd name="T36" fmla="*/ 1 w 1280"/>
                  <a:gd name="T37" fmla="*/ 1202 h 2667"/>
                  <a:gd name="T38" fmla="*/ 23 w 1280"/>
                  <a:gd name="T39" fmla="*/ 1098 h 2667"/>
                  <a:gd name="T40" fmla="*/ 63 w 1280"/>
                  <a:gd name="T41" fmla="*/ 1099 h 2667"/>
                  <a:gd name="T42" fmla="*/ 104 w 1280"/>
                  <a:gd name="T43" fmla="*/ 1088 h 2667"/>
                  <a:gd name="T44" fmla="*/ 141 w 1280"/>
                  <a:gd name="T45" fmla="*/ 1065 h 2667"/>
                  <a:gd name="T46" fmla="*/ 167 w 1280"/>
                  <a:gd name="T47" fmla="*/ 1016 h 2667"/>
                  <a:gd name="T48" fmla="*/ 172 w 1280"/>
                  <a:gd name="T49" fmla="*/ 963 h 2667"/>
                  <a:gd name="T50" fmla="*/ 152 w 1280"/>
                  <a:gd name="T51" fmla="*/ 914 h 2667"/>
                  <a:gd name="T52" fmla="*/ 130 w 1280"/>
                  <a:gd name="T53" fmla="*/ 875 h 2667"/>
                  <a:gd name="T54" fmla="*/ 135 w 1280"/>
                  <a:gd name="T55" fmla="*/ 839 h 2667"/>
                  <a:gd name="T56" fmla="*/ 166 w 1280"/>
                  <a:gd name="T57" fmla="*/ 802 h 2667"/>
                  <a:gd name="T58" fmla="*/ 210 w 1280"/>
                  <a:gd name="T59" fmla="*/ 764 h 2667"/>
                  <a:gd name="T60" fmla="*/ 257 w 1280"/>
                  <a:gd name="T61" fmla="*/ 728 h 2667"/>
                  <a:gd name="T62" fmla="*/ 308 w 1280"/>
                  <a:gd name="T63" fmla="*/ 705 h 2667"/>
                  <a:gd name="T64" fmla="*/ 368 w 1280"/>
                  <a:gd name="T65" fmla="*/ 742 h 2667"/>
                  <a:gd name="T66" fmla="*/ 430 w 1280"/>
                  <a:gd name="T67" fmla="*/ 785 h 2667"/>
                  <a:gd name="T68" fmla="*/ 504 w 1280"/>
                  <a:gd name="T69" fmla="*/ 808 h 2667"/>
                  <a:gd name="T70" fmla="*/ 568 w 1280"/>
                  <a:gd name="T71" fmla="*/ 790 h 2667"/>
                  <a:gd name="T72" fmla="*/ 618 w 1280"/>
                  <a:gd name="T73" fmla="*/ 755 h 2667"/>
                  <a:gd name="T74" fmla="*/ 666 w 1280"/>
                  <a:gd name="T75" fmla="*/ 715 h 2667"/>
                  <a:gd name="T76" fmla="*/ 696 w 1280"/>
                  <a:gd name="T77" fmla="*/ 719 h 2667"/>
                  <a:gd name="T78" fmla="*/ 696 w 1280"/>
                  <a:gd name="T79" fmla="*/ 805 h 2667"/>
                  <a:gd name="T80" fmla="*/ 711 w 1280"/>
                  <a:gd name="T81" fmla="*/ 882 h 2667"/>
                  <a:gd name="T82" fmla="*/ 779 w 1280"/>
                  <a:gd name="T83" fmla="*/ 924 h 2667"/>
                  <a:gd name="T84" fmla="*/ 828 w 1280"/>
                  <a:gd name="T85" fmla="*/ 902 h 2667"/>
                  <a:gd name="T86" fmla="*/ 843 w 1280"/>
                  <a:gd name="T87" fmla="*/ 845 h 2667"/>
                  <a:gd name="T88" fmla="*/ 856 w 1280"/>
                  <a:gd name="T89" fmla="*/ 789 h 2667"/>
                  <a:gd name="T90" fmla="*/ 899 w 1280"/>
                  <a:gd name="T91" fmla="*/ 655 h 2667"/>
                  <a:gd name="T92" fmla="*/ 941 w 1280"/>
                  <a:gd name="T93" fmla="*/ 513 h 2667"/>
                  <a:gd name="T94" fmla="*/ 906 w 1280"/>
                  <a:gd name="T95" fmla="*/ 376 h 2667"/>
                  <a:gd name="T96" fmla="*/ 848 w 1280"/>
                  <a:gd name="T97" fmla="*/ 278 h 2667"/>
                  <a:gd name="T98" fmla="*/ 758 w 1280"/>
                  <a:gd name="T99" fmla="*/ 106 h 2667"/>
                  <a:gd name="T100" fmla="*/ 902 w 1280"/>
                  <a:gd name="T101" fmla="*/ 10 h 2667"/>
                  <a:gd name="T102" fmla="*/ 968 w 1280"/>
                  <a:gd name="T103" fmla="*/ 53 h 2667"/>
                  <a:gd name="T104" fmla="*/ 952 w 1280"/>
                  <a:gd name="T105" fmla="*/ 165 h 2667"/>
                  <a:gd name="T106" fmla="*/ 1003 w 1280"/>
                  <a:gd name="T107" fmla="*/ 295 h 2667"/>
                  <a:gd name="T108" fmla="*/ 1122 w 1280"/>
                  <a:gd name="T109" fmla="*/ 301 h 2667"/>
                  <a:gd name="T110" fmla="*/ 1156 w 1280"/>
                  <a:gd name="T111" fmla="*/ 292 h 2667"/>
                  <a:gd name="T112" fmla="*/ 1265 w 1280"/>
                  <a:gd name="T113" fmla="*/ 1213 h 2667"/>
                  <a:gd name="T114" fmla="*/ 1217 w 1280"/>
                  <a:gd name="T115" fmla="*/ 2054 h 2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80" h="2667">
                    <a:moveTo>
                      <a:pt x="1002" y="2341"/>
                    </a:moveTo>
                    <a:lnTo>
                      <a:pt x="995" y="2336"/>
                    </a:lnTo>
                    <a:lnTo>
                      <a:pt x="989" y="2331"/>
                    </a:lnTo>
                    <a:lnTo>
                      <a:pt x="982" y="2328"/>
                    </a:lnTo>
                    <a:lnTo>
                      <a:pt x="975" y="2324"/>
                    </a:lnTo>
                    <a:lnTo>
                      <a:pt x="968" y="2321"/>
                    </a:lnTo>
                    <a:lnTo>
                      <a:pt x="961" y="2319"/>
                    </a:lnTo>
                    <a:lnTo>
                      <a:pt x="953" y="2317"/>
                    </a:lnTo>
                    <a:lnTo>
                      <a:pt x="946" y="2316"/>
                    </a:lnTo>
                    <a:lnTo>
                      <a:pt x="938" y="2315"/>
                    </a:lnTo>
                    <a:lnTo>
                      <a:pt x="930" y="2314"/>
                    </a:lnTo>
                    <a:lnTo>
                      <a:pt x="922" y="2314"/>
                    </a:lnTo>
                    <a:lnTo>
                      <a:pt x="914" y="2314"/>
                    </a:lnTo>
                    <a:lnTo>
                      <a:pt x="906" y="2315"/>
                    </a:lnTo>
                    <a:lnTo>
                      <a:pt x="898" y="2317"/>
                    </a:lnTo>
                    <a:lnTo>
                      <a:pt x="891" y="2318"/>
                    </a:lnTo>
                    <a:lnTo>
                      <a:pt x="884" y="2321"/>
                    </a:lnTo>
                    <a:lnTo>
                      <a:pt x="873" y="2328"/>
                    </a:lnTo>
                    <a:lnTo>
                      <a:pt x="865" y="2337"/>
                    </a:lnTo>
                    <a:lnTo>
                      <a:pt x="858" y="2345"/>
                    </a:lnTo>
                    <a:lnTo>
                      <a:pt x="851" y="2354"/>
                    </a:lnTo>
                    <a:lnTo>
                      <a:pt x="845" y="2363"/>
                    </a:lnTo>
                    <a:lnTo>
                      <a:pt x="840" y="2373"/>
                    </a:lnTo>
                    <a:lnTo>
                      <a:pt x="835" y="2384"/>
                    </a:lnTo>
                    <a:lnTo>
                      <a:pt x="831" y="2394"/>
                    </a:lnTo>
                    <a:lnTo>
                      <a:pt x="827" y="2404"/>
                    </a:lnTo>
                    <a:lnTo>
                      <a:pt x="824" y="2414"/>
                    </a:lnTo>
                    <a:lnTo>
                      <a:pt x="821" y="2425"/>
                    </a:lnTo>
                    <a:lnTo>
                      <a:pt x="818" y="2436"/>
                    </a:lnTo>
                    <a:lnTo>
                      <a:pt x="816" y="2447"/>
                    </a:lnTo>
                    <a:lnTo>
                      <a:pt x="813" y="2457"/>
                    </a:lnTo>
                    <a:lnTo>
                      <a:pt x="811" y="2468"/>
                    </a:lnTo>
                    <a:lnTo>
                      <a:pt x="810" y="2480"/>
                    </a:lnTo>
                    <a:lnTo>
                      <a:pt x="821" y="2490"/>
                    </a:lnTo>
                    <a:lnTo>
                      <a:pt x="830" y="2501"/>
                    </a:lnTo>
                    <a:lnTo>
                      <a:pt x="836" y="2511"/>
                    </a:lnTo>
                    <a:lnTo>
                      <a:pt x="839" y="2522"/>
                    </a:lnTo>
                    <a:lnTo>
                      <a:pt x="839" y="2532"/>
                    </a:lnTo>
                    <a:lnTo>
                      <a:pt x="838" y="2543"/>
                    </a:lnTo>
                    <a:lnTo>
                      <a:pt x="835" y="2553"/>
                    </a:lnTo>
                    <a:lnTo>
                      <a:pt x="830" y="2562"/>
                    </a:lnTo>
                    <a:lnTo>
                      <a:pt x="823" y="2572"/>
                    </a:lnTo>
                    <a:lnTo>
                      <a:pt x="816" y="2581"/>
                    </a:lnTo>
                    <a:lnTo>
                      <a:pt x="807" y="2590"/>
                    </a:lnTo>
                    <a:lnTo>
                      <a:pt x="798" y="2599"/>
                    </a:lnTo>
                    <a:lnTo>
                      <a:pt x="788" y="2607"/>
                    </a:lnTo>
                    <a:lnTo>
                      <a:pt x="778" y="2616"/>
                    </a:lnTo>
                    <a:lnTo>
                      <a:pt x="767" y="2624"/>
                    </a:lnTo>
                    <a:lnTo>
                      <a:pt x="758" y="2633"/>
                    </a:lnTo>
                    <a:lnTo>
                      <a:pt x="719" y="2636"/>
                    </a:lnTo>
                    <a:lnTo>
                      <a:pt x="681" y="2640"/>
                    </a:lnTo>
                    <a:lnTo>
                      <a:pt x="643" y="2644"/>
                    </a:lnTo>
                    <a:lnTo>
                      <a:pt x="604" y="2648"/>
                    </a:lnTo>
                    <a:lnTo>
                      <a:pt x="565" y="2651"/>
                    </a:lnTo>
                    <a:lnTo>
                      <a:pt x="527" y="2654"/>
                    </a:lnTo>
                    <a:lnTo>
                      <a:pt x="488" y="2657"/>
                    </a:lnTo>
                    <a:lnTo>
                      <a:pt x="449" y="2660"/>
                    </a:lnTo>
                    <a:lnTo>
                      <a:pt x="411" y="2662"/>
                    </a:lnTo>
                    <a:lnTo>
                      <a:pt x="372" y="2664"/>
                    </a:lnTo>
                    <a:lnTo>
                      <a:pt x="333" y="2666"/>
                    </a:lnTo>
                    <a:lnTo>
                      <a:pt x="294" y="2667"/>
                    </a:lnTo>
                    <a:lnTo>
                      <a:pt x="256" y="2667"/>
                    </a:lnTo>
                    <a:lnTo>
                      <a:pt x="216" y="2667"/>
                    </a:lnTo>
                    <a:lnTo>
                      <a:pt x="178" y="2667"/>
                    </a:lnTo>
                    <a:lnTo>
                      <a:pt x="140" y="2666"/>
                    </a:lnTo>
                    <a:lnTo>
                      <a:pt x="129" y="2627"/>
                    </a:lnTo>
                    <a:lnTo>
                      <a:pt x="119" y="2588"/>
                    </a:lnTo>
                    <a:lnTo>
                      <a:pt x="111" y="2548"/>
                    </a:lnTo>
                    <a:lnTo>
                      <a:pt x="102" y="2507"/>
                    </a:lnTo>
                    <a:lnTo>
                      <a:pt x="93" y="2466"/>
                    </a:lnTo>
                    <a:lnTo>
                      <a:pt x="86" y="2425"/>
                    </a:lnTo>
                    <a:lnTo>
                      <a:pt x="79" y="2382"/>
                    </a:lnTo>
                    <a:lnTo>
                      <a:pt x="72" y="2341"/>
                    </a:lnTo>
                    <a:lnTo>
                      <a:pt x="65" y="2299"/>
                    </a:lnTo>
                    <a:lnTo>
                      <a:pt x="58" y="2257"/>
                    </a:lnTo>
                    <a:lnTo>
                      <a:pt x="50" y="2214"/>
                    </a:lnTo>
                    <a:lnTo>
                      <a:pt x="43" y="2173"/>
                    </a:lnTo>
                    <a:lnTo>
                      <a:pt x="35" y="2131"/>
                    </a:lnTo>
                    <a:lnTo>
                      <a:pt x="26" y="2090"/>
                    </a:lnTo>
                    <a:lnTo>
                      <a:pt x="17" y="2049"/>
                    </a:lnTo>
                    <a:lnTo>
                      <a:pt x="7" y="2009"/>
                    </a:lnTo>
                    <a:lnTo>
                      <a:pt x="5" y="1951"/>
                    </a:lnTo>
                    <a:lnTo>
                      <a:pt x="3" y="1892"/>
                    </a:lnTo>
                    <a:lnTo>
                      <a:pt x="2" y="1834"/>
                    </a:lnTo>
                    <a:lnTo>
                      <a:pt x="1" y="1776"/>
                    </a:lnTo>
                    <a:lnTo>
                      <a:pt x="0" y="1719"/>
                    </a:lnTo>
                    <a:lnTo>
                      <a:pt x="0" y="1661"/>
                    </a:lnTo>
                    <a:lnTo>
                      <a:pt x="0" y="1603"/>
                    </a:lnTo>
                    <a:lnTo>
                      <a:pt x="0" y="1546"/>
                    </a:lnTo>
                    <a:lnTo>
                      <a:pt x="0" y="1489"/>
                    </a:lnTo>
                    <a:lnTo>
                      <a:pt x="0" y="1431"/>
                    </a:lnTo>
                    <a:lnTo>
                      <a:pt x="0" y="1374"/>
                    </a:lnTo>
                    <a:lnTo>
                      <a:pt x="0" y="1316"/>
                    </a:lnTo>
                    <a:lnTo>
                      <a:pt x="0" y="1259"/>
                    </a:lnTo>
                    <a:lnTo>
                      <a:pt x="1" y="1202"/>
                    </a:lnTo>
                    <a:lnTo>
                      <a:pt x="1" y="1144"/>
                    </a:lnTo>
                    <a:lnTo>
                      <a:pt x="1" y="1088"/>
                    </a:lnTo>
                    <a:lnTo>
                      <a:pt x="8" y="1092"/>
                    </a:lnTo>
                    <a:lnTo>
                      <a:pt x="15" y="1096"/>
                    </a:lnTo>
                    <a:lnTo>
                      <a:pt x="23" y="1098"/>
                    </a:lnTo>
                    <a:lnTo>
                      <a:pt x="30" y="1100"/>
                    </a:lnTo>
                    <a:lnTo>
                      <a:pt x="38" y="1101"/>
                    </a:lnTo>
                    <a:lnTo>
                      <a:pt x="46" y="1101"/>
                    </a:lnTo>
                    <a:lnTo>
                      <a:pt x="54" y="1100"/>
                    </a:lnTo>
                    <a:lnTo>
                      <a:pt x="63" y="1099"/>
                    </a:lnTo>
                    <a:lnTo>
                      <a:pt x="71" y="1097"/>
                    </a:lnTo>
                    <a:lnTo>
                      <a:pt x="79" y="1095"/>
                    </a:lnTo>
                    <a:lnTo>
                      <a:pt x="87" y="1093"/>
                    </a:lnTo>
                    <a:lnTo>
                      <a:pt x="95" y="1091"/>
                    </a:lnTo>
                    <a:lnTo>
                      <a:pt x="104" y="1088"/>
                    </a:lnTo>
                    <a:lnTo>
                      <a:pt x="112" y="1085"/>
                    </a:lnTo>
                    <a:lnTo>
                      <a:pt x="119" y="1083"/>
                    </a:lnTo>
                    <a:lnTo>
                      <a:pt x="127" y="1081"/>
                    </a:lnTo>
                    <a:lnTo>
                      <a:pt x="134" y="1073"/>
                    </a:lnTo>
                    <a:lnTo>
                      <a:pt x="141" y="1065"/>
                    </a:lnTo>
                    <a:lnTo>
                      <a:pt x="148" y="1056"/>
                    </a:lnTo>
                    <a:lnTo>
                      <a:pt x="154" y="1047"/>
                    </a:lnTo>
                    <a:lnTo>
                      <a:pt x="159" y="1037"/>
                    </a:lnTo>
                    <a:lnTo>
                      <a:pt x="163" y="1026"/>
                    </a:lnTo>
                    <a:lnTo>
                      <a:pt x="167" y="1016"/>
                    </a:lnTo>
                    <a:lnTo>
                      <a:pt x="170" y="1006"/>
                    </a:lnTo>
                    <a:lnTo>
                      <a:pt x="172" y="995"/>
                    </a:lnTo>
                    <a:lnTo>
                      <a:pt x="173" y="985"/>
                    </a:lnTo>
                    <a:lnTo>
                      <a:pt x="173" y="974"/>
                    </a:lnTo>
                    <a:lnTo>
                      <a:pt x="172" y="963"/>
                    </a:lnTo>
                    <a:lnTo>
                      <a:pt x="171" y="952"/>
                    </a:lnTo>
                    <a:lnTo>
                      <a:pt x="168" y="942"/>
                    </a:lnTo>
                    <a:lnTo>
                      <a:pt x="164" y="932"/>
                    </a:lnTo>
                    <a:lnTo>
                      <a:pt x="160" y="922"/>
                    </a:lnTo>
                    <a:lnTo>
                      <a:pt x="152" y="914"/>
                    </a:lnTo>
                    <a:lnTo>
                      <a:pt x="145" y="906"/>
                    </a:lnTo>
                    <a:lnTo>
                      <a:pt x="140" y="898"/>
                    </a:lnTo>
                    <a:lnTo>
                      <a:pt x="136" y="891"/>
                    </a:lnTo>
                    <a:lnTo>
                      <a:pt x="132" y="883"/>
                    </a:lnTo>
                    <a:lnTo>
                      <a:pt x="130" y="875"/>
                    </a:lnTo>
                    <a:lnTo>
                      <a:pt x="129" y="868"/>
                    </a:lnTo>
                    <a:lnTo>
                      <a:pt x="129" y="861"/>
                    </a:lnTo>
                    <a:lnTo>
                      <a:pt x="130" y="853"/>
                    </a:lnTo>
                    <a:lnTo>
                      <a:pt x="132" y="846"/>
                    </a:lnTo>
                    <a:lnTo>
                      <a:pt x="135" y="839"/>
                    </a:lnTo>
                    <a:lnTo>
                      <a:pt x="139" y="832"/>
                    </a:lnTo>
                    <a:lnTo>
                      <a:pt x="144" y="824"/>
                    </a:lnTo>
                    <a:lnTo>
                      <a:pt x="150" y="817"/>
                    </a:lnTo>
                    <a:lnTo>
                      <a:pt x="157" y="809"/>
                    </a:lnTo>
                    <a:lnTo>
                      <a:pt x="166" y="802"/>
                    </a:lnTo>
                    <a:lnTo>
                      <a:pt x="174" y="794"/>
                    </a:lnTo>
                    <a:lnTo>
                      <a:pt x="183" y="787"/>
                    </a:lnTo>
                    <a:lnTo>
                      <a:pt x="192" y="779"/>
                    </a:lnTo>
                    <a:lnTo>
                      <a:pt x="201" y="771"/>
                    </a:lnTo>
                    <a:lnTo>
                      <a:pt x="210" y="764"/>
                    </a:lnTo>
                    <a:lnTo>
                      <a:pt x="219" y="756"/>
                    </a:lnTo>
                    <a:lnTo>
                      <a:pt x="229" y="749"/>
                    </a:lnTo>
                    <a:lnTo>
                      <a:pt x="238" y="742"/>
                    </a:lnTo>
                    <a:lnTo>
                      <a:pt x="248" y="735"/>
                    </a:lnTo>
                    <a:lnTo>
                      <a:pt x="257" y="728"/>
                    </a:lnTo>
                    <a:lnTo>
                      <a:pt x="267" y="722"/>
                    </a:lnTo>
                    <a:lnTo>
                      <a:pt x="277" y="717"/>
                    </a:lnTo>
                    <a:lnTo>
                      <a:pt x="287" y="712"/>
                    </a:lnTo>
                    <a:lnTo>
                      <a:pt x="297" y="708"/>
                    </a:lnTo>
                    <a:lnTo>
                      <a:pt x="308" y="705"/>
                    </a:lnTo>
                    <a:lnTo>
                      <a:pt x="319" y="703"/>
                    </a:lnTo>
                    <a:lnTo>
                      <a:pt x="331" y="712"/>
                    </a:lnTo>
                    <a:lnTo>
                      <a:pt x="343" y="722"/>
                    </a:lnTo>
                    <a:lnTo>
                      <a:pt x="355" y="733"/>
                    </a:lnTo>
                    <a:lnTo>
                      <a:pt x="368" y="742"/>
                    </a:lnTo>
                    <a:lnTo>
                      <a:pt x="380" y="752"/>
                    </a:lnTo>
                    <a:lnTo>
                      <a:pt x="392" y="761"/>
                    </a:lnTo>
                    <a:lnTo>
                      <a:pt x="404" y="770"/>
                    </a:lnTo>
                    <a:lnTo>
                      <a:pt x="417" y="778"/>
                    </a:lnTo>
                    <a:lnTo>
                      <a:pt x="430" y="785"/>
                    </a:lnTo>
                    <a:lnTo>
                      <a:pt x="443" y="792"/>
                    </a:lnTo>
                    <a:lnTo>
                      <a:pt x="457" y="798"/>
                    </a:lnTo>
                    <a:lnTo>
                      <a:pt x="472" y="802"/>
                    </a:lnTo>
                    <a:lnTo>
                      <a:pt x="487" y="806"/>
                    </a:lnTo>
                    <a:lnTo>
                      <a:pt x="504" y="808"/>
                    </a:lnTo>
                    <a:lnTo>
                      <a:pt x="520" y="809"/>
                    </a:lnTo>
                    <a:lnTo>
                      <a:pt x="538" y="809"/>
                    </a:lnTo>
                    <a:lnTo>
                      <a:pt x="547" y="802"/>
                    </a:lnTo>
                    <a:lnTo>
                      <a:pt x="558" y="796"/>
                    </a:lnTo>
                    <a:lnTo>
                      <a:pt x="568" y="790"/>
                    </a:lnTo>
                    <a:lnTo>
                      <a:pt x="578" y="783"/>
                    </a:lnTo>
                    <a:lnTo>
                      <a:pt x="588" y="776"/>
                    </a:lnTo>
                    <a:lnTo>
                      <a:pt x="598" y="770"/>
                    </a:lnTo>
                    <a:lnTo>
                      <a:pt x="608" y="763"/>
                    </a:lnTo>
                    <a:lnTo>
                      <a:pt x="618" y="755"/>
                    </a:lnTo>
                    <a:lnTo>
                      <a:pt x="629" y="748"/>
                    </a:lnTo>
                    <a:lnTo>
                      <a:pt x="638" y="740"/>
                    </a:lnTo>
                    <a:lnTo>
                      <a:pt x="648" y="733"/>
                    </a:lnTo>
                    <a:lnTo>
                      <a:pt x="657" y="724"/>
                    </a:lnTo>
                    <a:lnTo>
                      <a:pt x="666" y="715"/>
                    </a:lnTo>
                    <a:lnTo>
                      <a:pt x="674" y="707"/>
                    </a:lnTo>
                    <a:lnTo>
                      <a:pt x="683" y="698"/>
                    </a:lnTo>
                    <a:lnTo>
                      <a:pt x="691" y="689"/>
                    </a:lnTo>
                    <a:lnTo>
                      <a:pt x="694" y="704"/>
                    </a:lnTo>
                    <a:lnTo>
                      <a:pt x="696" y="719"/>
                    </a:lnTo>
                    <a:lnTo>
                      <a:pt x="697" y="737"/>
                    </a:lnTo>
                    <a:lnTo>
                      <a:pt x="697" y="754"/>
                    </a:lnTo>
                    <a:lnTo>
                      <a:pt x="697" y="771"/>
                    </a:lnTo>
                    <a:lnTo>
                      <a:pt x="696" y="788"/>
                    </a:lnTo>
                    <a:lnTo>
                      <a:pt x="696" y="805"/>
                    </a:lnTo>
                    <a:lnTo>
                      <a:pt x="697" y="822"/>
                    </a:lnTo>
                    <a:lnTo>
                      <a:pt x="698" y="838"/>
                    </a:lnTo>
                    <a:lnTo>
                      <a:pt x="700" y="853"/>
                    </a:lnTo>
                    <a:lnTo>
                      <a:pt x="705" y="868"/>
                    </a:lnTo>
                    <a:lnTo>
                      <a:pt x="711" y="882"/>
                    </a:lnTo>
                    <a:lnTo>
                      <a:pt x="719" y="895"/>
                    </a:lnTo>
                    <a:lnTo>
                      <a:pt x="731" y="905"/>
                    </a:lnTo>
                    <a:lnTo>
                      <a:pt x="745" y="914"/>
                    </a:lnTo>
                    <a:lnTo>
                      <a:pt x="764" y="922"/>
                    </a:lnTo>
                    <a:lnTo>
                      <a:pt x="779" y="924"/>
                    </a:lnTo>
                    <a:lnTo>
                      <a:pt x="793" y="924"/>
                    </a:lnTo>
                    <a:lnTo>
                      <a:pt x="804" y="921"/>
                    </a:lnTo>
                    <a:lnTo>
                      <a:pt x="814" y="916"/>
                    </a:lnTo>
                    <a:lnTo>
                      <a:pt x="821" y="910"/>
                    </a:lnTo>
                    <a:lnTo>
                      <a:pt x="828" y="902"/>
                    </a:lnTo>
                    <a:lnTo>
                      <a:pt x="832" y="892"/>
                    </a:lnTo>
                    <a:lnTo>
                      <a:pt x="836" y="880"/>
                    </a:lnTo>
                    <a:lnTo>
                      <a:pt x="839" y="869"/>
                    </a:lnTo>
                    <a:lnTo>
                      <a:pt x="841" y="857"/>
                    </a:lnTo>
                    <a:lnTo>
                      <a:pt x="843" y="845"/>
                    </a:lnTo>
                    <a:lnTo>
                      <a:pt x="845" y="832"/>
                    </a:lnTo>
                    <a:lnTo>
                      <a:pt x="847" y="820"/>
                    </a:lnTo>
                    <a:lnTo>
                      <a:pt x="849" y="809"/>
                    </a:lnTo>
                    <a:lnTo>
                      <a:pt x="852" y="798"/>
                    </a:lnTo>
                    <a:lnTo>
                      <a:pt x="856" y="789"/>
                    </a:lnTo>
                    <a:lnTo>
                      <a:pt x="860" y="763"/>
                    </a:lnTo>
                    <a:lnTo>
                      <a:pt x="868" y="737"/>
                    </a:lnTo>
                    <a:lnTo>
                      <a:pt x="877" y="709"/>
                    </a:lnTo>
                    <a:lnTo>
                      <a:pt x="888" y="682"/>
                    </a:lnTo>
                    <a:lnTo>
                      <a:pt x="899" y="655"/>
                    </a:lnTo>
                    <a:lnTo>
                      <a:pt x="910" y="627"/>
                    </a:lnTo>
                    <a:lnTo>
                      <a:pt x="921" y="599"/>
                    </a:lnTo>
                    <a:lnTo>
                      <a:pt x="930" y="569"/>
                    </a:lnTo>
                    <a:lnTo>
                      <a:pt x="937" y="541"/>
                    </a:lnTo>
                    <a:lnTo>
                      <a:pt x="941" y="513"/>
                    </a:lnTo>
                    <a:lnTo>
                      <a:pt x="943" y="485"/>
                    </a:lnTo>
                    <a:lnTo>
                      <a:pt x="941" y="457"/>
                    </a:lnTo>
                    <a:lnTo>
                      <a:pt x="935" y="429"/>
                    </a:lnTo>
                    <a:lnTo>
                      <a:pt x="923" y="402"/>
                    </a:lnTo>
                    <a:lnTo>
                      <a:pt x="906" y="376"/>
                    </a:lnTo>
                    <a:lnTo>
                      <a:pt x="884" y="351"/>
                    </a:lnTo>
                    <a:lnTo>
                      <a:pt x="883" y="352"/>
                    </a:lnTo>
                    <a:lnTo>
                      <a:pt x="856" y="326"/>
                    </a:lnTo>
                    <a:lnTo>
                      <a:pt x="856" y="325"/>
                    </a:lnTo>
                    <a:lnTo>
                      <a:pt x="848" y="278"/>
                    </a:lnTo>
                    <a:lnTo>
                      <a:pt x="838" y="233"/>
                    </a:lnTo>
                    <a:lnTo>
                      <a:pt x="823" y="190"/>
                    </a:lnTo>
                    <a:lnTo>
                      <a:pt x="801" y="151"/>
                    </a:lnTo>
                    <a:lnTo>
                      <a:pt x="770" y="115"/>
                    </a:lnTo>
                    <a:lnTo>
                      <a:pt x="758" y="106"/>
                    </a:lnTo>
                    <a:lnTo>
                      <a:pt x="787" y="90"/>
                    </a:lnTo>
                    <a:lnTo>
                      <a:pt x="817" y="74"/>
                    </a:lnTo>
                    <a:lnTo>
                      <a:pt x="847" y="57"/>
                    </a:lnTo>
                    <a:lnTo>
                      <a:pt x="875" y="36"/>
                    </a:lnTo>
                    <a:lnTo>
                      <a:pt x="902" y="10"/>
                    </a:lnTo>
                    <a:lnTo>
                      <a:pt x="910" y="0"/>
                    </a:lnTo>
                    <a:lnTo>
                      <a:pt x="932" y="4"/>
                    </a:lnTo>
                    <a:lnTo>
                      <a:pt x="946" y="17"/>
                    </a:lnTo>
                    <a:lnTo>
                      <a:pt x="957" y="34"/>
                    </a:lnTo>
                    <a:lnTo>
                      <a:pt x="968" y="53"/>
                    </a:lnTo>
                    <a:lnTo>
                      <a:pt x="982" y="68"/>
                    </a:lnTo>
                    <a:lnTo>
                      <a:pt x="989" y="73"/>
                    </a:lnTo>
                    <a:lnTo>
                      <a:pt x="973" y="101"/>
                    </a:lnTo>
                    <a:lnTo>
                      <a:pt x="961" y="133"/>
                    </a:lnTo>
                    <a:lnTo>
                      <a:pt x="952" y="165"/>
                    </a:lnTo>
                    <a:lnTo>
                      <a:pt x="949" y="199"/>
                    </a:lnTo>
                    <a:lnTo>
                      <a:pt x="953" y="233"/>
                    </a:lnTo>
                    <a:lnTo>
                      <a:pt x="956" y="245"/>
                    </a:lnTo>
                    <a:lnTo>
                      <a:pt x="977" y="274"/>
                    </a:lnTo>
                    <a:lnTo>
                      <a:pt x="1003" y="295"/>
                    </a:lnTo>
                    <a:lnTo>
                      <a:pt x="1035" y="308"/>
                    </a:lnTo>
                    <a:lnTo>
                      <a:pt x="1069" y="312"/>
                    </a:lnTo>
                    <a:lnTo>
                      <a:pt x="1103" y="308"/>
                    </a:lnTo>
                    <a:lnTo>
                      <a:pt x="1115" y="305"/>
                    </a:lnTo>
                    <a:lnTo>
                      <a:pt x="1122" y="301"/>
                    </a:lnTo>
                    <a:lnTo>
                      <a:pt x="1129" y="297"/>
                    </a:lnTo>
                    <a:lnTo>
                      <a:pt x="1136" y="293"/>
                    </a:lnTo>
                    <a:lnTo>
                      <a:pt x="1143" y="291"/>
                    </a:lnTo>
                    <a:lnTo>
                      <a:pt x="1152" y="291"/>
                    </a:lnTo>
                    <a:lnTo>
                      <a:pt x="1156" y="292"/>
                    </a:lnTo>
                    <a:lnTo>
                      <a:pt x="1155" y="293"/>
                    </a:lnTo>
                    <a:lnTo>
                      <a:pt x="1261" y="398"/>
                    </a:lnTo>
                    <a:lnTo>
                      <a:pt x="1245" y="664"/>
                    </a:lnTo>
                    <a:lnTo>
                      <a:pt x="1250" y="937"/>
                    </a:lnTo>
                    <a:lnTo>
                      <a:pt x="1265" y="1213"/>
                    </a:lnTo>
                    <a:lnTo>
                      <a:pt x="1280" y="1488"/>
                    </a:lnTo>
                    <a:lnTo>
                      <a:pt x="1280" y="1760"/>
                    </a:lnTo>
                    <a:lnTo>
                      <a:pt x="1274" y="1850"/>
                    </a:lnTo>
                    <a:lnTo>
                      <a:pt x="1257" y="1957"/>
                    </a:lnTo>
                    <a:lnTo>
                      <a:pt x="1217" y="2054"/>
                    </a:lnTo>
                    <a:lnTo>
                      <a:pt x="1161" y="2145"/>
                    </a:lnTo>
                    <a:lnTo>
                      <a:pt x="1093" y="2230"/>
                    </a:lnTo>
                    <a:lnTo>
                      <a:pt x="1025" y="2313"/>
                    </a:lnTo>
                    <a:lnTo>
                      <a:pt x="1002" y="2341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4" name="Freeform 1276"/>
              <p:cNvSpPr>
                <a:spLocks/>
              </p:cNvSpPr>
              <p:nvPr/>
            </p:nvSpPr>
            <p:spPr bwMode="auto">
              <a:xfrm>
                <a:off x="3000" y="3209"/>
                <a:ext cx="15" cy="3"/>
              </a:xfrm>
              <a:custGeom>
                <a:avLst/>
                <a:gdLst>
                  <a:gd name="T0" fmla="*/ 118 w 118"/>
                  <a:gd name="T1" fmla="*/ 27 h 27"/>
                  <a:gd name="T2" fmla="*/ 111 w 118"/>
                  <a:gd name="T3" fmla="*/ 22 h 27"/>
                  <a:gd name="T4" fmla="*/ 105 w 118"/>
                  <a:gd name="T5" fmla="*/ 17 h 27"/>
                  <a:gd name="T6" fmla="*/ 98 w 118"/>
                  <a:gd name="T7" fmla="*/ 14 h 27"/>
                  <a:gd name="T8" fmla="*/ 91 w 118"/>
                  <a:gd name="T9" fmla="*/ 10 h 27"/>
                  <a:gd name="T10" fmla="*/ 84 w 118"/>
                  <a:gd name="T11" fmla="*/ 7 h 27"/>
                  <a:gd name="T12" fmla="*/ 77 w 118"/>
                  <a:gd name="T13" fmla="*/ 5 h 27"/>
                  <a:gd name="T14" fmla="*/ 69 w 118"/>
                  <a:gd name="T15" fmla="*/ 3 h 27"/>
                  <a:gd name="T16" fmla="*/ 62 w 118"/>
                  <a:gd name="T17" fmla="*/ 2 h 27"/>
                  <a:gd name="T18" fmla="*/ 54 w 118"/>
                  <a:gd name="T19" fmla="*/ 1 h 27"/>
                  <a:gd name="T20" fmla="*/ 46 w 118"/>
                  <a:gd name="T21" fmla="*/ 0 h 27"/>
                  <a:gd name="T22" fmla="*/ 38 w 118"/>
                  <a:gd name="T23" fmla="*/ 0 h 27"/>
                  <a:gd name="T24" fmla="*/ 30 w 118"/>
                  <a:gd name="T25" fmla="*/ 0 h 27"/>
                  <a:gd name="T26" fmla="*/ 22 w 118"/>
                  <a:gd name="T27" fmla="*/ 1 h 27"/>
                  <a:gd name="T28" fmla="*/ 14 w 118"/>
                  <a:gd name="T29" fmla="*/ 3 h 27"/>
                  <a:gd name="T30" fmla="*/ 7 w 118"/>
                  <a:gd name="T31" fmla="*/ 4 h 27"/>
                  <a:gd name="T32" fmla="*/ 0 w 118"/>
                  <a:gd name="T33" fmla="*/ 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27">
                    <a:moveTo>
                      <a:pt x="118" y="27"/>
                    </a:moveTo>
                    <a:lnTo>
                      <a:pt x="111" y="22"/>
                    </a:lnTo>
                    <a:lnTo>
                      <a:pt x="105" y="17"/>
                    </a:lnTo>
                    <a:lnTo>
                      <a:pt x="98" y="14"/>
                    </a:lnTo>
                    <a:lnTo>
                      <a:pt x="91" y="10"/>
                    </a:lnTo>
                    <a:lnTo>
                      <a:pt x="84" y="7"/>
                    </a:lnTo>
                    <a:lnTo>
                      <a:pt x="77" y="5"/>
                    </a:lnTo>
                    <a:lnTo>
                      <a:pt x="69" y="3"/>
                    </a:lnTo>
                    <a:lnTo>
                      <a:pt x="62" y="2"/>
                    </a:lnTo>
                    <a:lnTo>
                      <a:pt x="54" y="1"/>
                    </a:lnTo>
                    <a:lnTo>
                      <a:pt x="46" y="0"/>
                    </a:lnTo>
                    <a:lnTo>
                      <a:pt x="38" y="0"/>
                    </a:lnTo>
                    <a:lnTo>
                      <a:pt x="30" y="0"/>
                    </a:lnTo>
                    <a:lnTo>
                      <a:pt x="22" y="1"/>
                    </a:lnTo>
                    <a:lnTo>
                      <a:pt x="14" y="3"/>
                    </a:lnTo>
                    <a:lnTo>
                      <a:pt x="7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5" name="Freeform 1277"/>
              <p:cNvSpPr>
                <a:spLocks/>
              </p:cNvSpPr>
              <p:nvPr/>
            </p:nvSpPr>
            <p:spPr bwMode="auto">
              <a:xfrm>
                <a:off x="2991" y="3209"/>
                <a:ext cx="9" cy="20"/>
              </a:xfrm>
              <a:custGeom>
                <a:avLst/>
                <a:gdLst>
                  <a:gd name="T0" fmla="*/ 74 w 74"/>
                  <a:gd name="T1" fmla="*/ 0 h 159"/>
                  <a:gd name="T2" fmla="*/ 63 w 74"/>
                  <a:gd name="T3" fmla="*/ 7 h 159"/>
                  <a:gd name="T4" fmla="*/ 55 w 74"/>
                  <a:gd name="T5" fmla="*/ 16 h 159"/>
                  <a:gd name="T6" fmla="*/ 48 w 74"/>
                  <a:gd name="T7" fmla="*/ 24 h 159"/>
                  <a:gd name="T8" fmla="*/ 41 w 74"/>
                  <a:gd name="T9" fmla="*/ 33 h 159"/>
                  <a:gd name="T10" fmla="*/ 35 w 74"/>
                  <a:gd name="T11" fmla="*/ 42 h 159"/>
                  <a:gd name="T12" fmla="*/ 30 w 74"/>
                  <a:gd name="T13" fmla="*/ 52 h 159"/>
                  <a:gd name="T14" fmla="*/ 25 w 74"/>
                  <a:gd name="T15" fmla="*/ 63 h 159"/>
                  <a:gd name="T16" fmla="*/ 21 w 74"/>
                  <a:gd name="T17" fmla="*/ 73 h 159"/>
                  <a:gd name="T18" fmla="*/ 17 w 74"/>
                  <a:gd name="T19" fmla="*/ 83 h 159"/>
                  <a:gd name="T20" fmla="*/ 14 w 74"/>
                  <a:gd name="T21" fmla="*/ 93 h 159"/>
                  <a:gd name="T22" fmla="*/ 11 w 74"/>
                  <a:gd name="T23" fmla="*/ 104 h 159"/>
                  <a:gd name="T24" fmla="*/ 8 w 74"/>
                  <a:gd name="T25" fmla="*/ 115 h 159"/>
                  <a:gd name="T26" fmla="*/ 6 w 74"/>
                  <a:gd name="T27" fmla="*/ 126 h 159"/>
                  <a:gd name="T28" fmla="*/ 3 w 74"/>
                  <a:gd name="T29" fmla="*/ 136 h 159"/>
                  <a:gd name="T30" fmla="*/ 1 w 74"/>
                  <a:gd name="T31" fmla="*/ 147 h 159"/>
                  <a:gd name="T32" fmla="*/ 0 w 74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59">
                    <a:moveTo>
                      <a:pt x="74" y="0"/>
                    </a:moveTo>
                    <a:lnTo>
                      <a:pt x="63" y="7"/>
                    </a:lnTo>
                    <a:lnTo>
                      <a:pt x="55" y="16"/>
                    </a:lnTo>
                    <a:lnTo>
                      <a:pt x="48" y="24"/>
                    </a:lnTo>
                    <a:lnTo>
                      <a:pt x="41" y="33"/>
                    </a:lnTo>
                    <a:lnTo>
                      <a:pt x="35" y="42"/>
                    </a:lnTo>
                    <a:lnTo>
                      <a:pt x="30" y="52"/>
                    </a:lnTo>
                    <a:lnTo>
                      <a:pt x="25" y="63"/>
                    </a:lnTo>
                    <a:lnTo>
                      <a:pt x="21" y="73"/>
                    </a:lnTo>
                    <a:lnTo>
                      <a:pt x="17" y="83"/>
                    </a:lnTo>
                    <a:lnTo>
                      <a:pt x="14" y="93"/>
                    </a:lnTo>
                    <a:lnTo>
                      <a:pt x="11" y="104"/>
                    </a:lnTo>
                    <a:lnTo>
                      <a:pt x="8" y="115"/>
                    </a:lnTo>
                    <a:lnTo>
                      <a:pt x="6" y="126"/>
                    </a:lnTo>
                    <a:lnTo>
                      <a:pt x="3" y="136"/>
                    </a:lnTo>
                    <a:lnTo>
                      <a:pt x="1" y="147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6" name="Freeform 1278"/>
              <p:cNvSpPr>
                <a:spLocks/>
              </p:cNvSpPr>
              <p:nvPr/>
            </p:nvSpPr>
            <p:spPr bwMode="auto">
              <a:xfrm>
                <a:off x="2984" y="3229"/>
                <a:ext cx="11" cy="19"/>
              </a:xfrm>
              <a:custGeom>
                <a:avLst/>
                <a:gdLst>
                  <a:gd name="T0" fmla="*/ 52 w 81"/>
                  <a:gd name="T1" fmla="*/ 0 h 153"/>
                  <a:gd name="T2" fmla="*/ 63 w 81"/>
                  <a:gd name="T3" fmla="*/ 10 h 153"/>
                  <a:gd name="T4" fmla="*/ 72 w 81"/>
                  <a:gd name="T5" fmla="*/ 21 h 153"/>
                  <a:gd name="T6" fmla="*/ 78 w 81"/>
                  <a:gd name="T7" fmla="*/ 31 h 153"/>
                  <a:gd name="T8" fmla="*/ 81 w 81"/>
                  <a:gd name="T9" fmla="*/ 42 h 153"/>
                  <a:gd name="T10" fmla="*/ 81 w 81"/>
                  <a:gd name="T11" fmla="*/ 52 h 153"/>
                  <a:gd name="T12" fmla="*/ 80 w 81"/>
                  <a:gd name="T13" fmla="*/ 63 h 153"/>
                  <a:gd name="T14" fmla="*/ 77 w 81"/>
                  <a:gd name="T15" fmla="*/ 73 h 153"/>
                  <a:gd name="T16" fmla="*/ 72 w 81"/>
                  <a:gd name="T17" fmla="*/ 82 h 153"/>
                  <a:gd name="T18" fmla="*/ 65 w 81"/>
                  <a:gd name="T19" fmla="*/ 92 h 153"/>
                  <a:gd name="T20" fmla="*/ 58 w 81"/>
                  <a:gd name="T21" fmla="*/ 101 h 153"/>
                  <a:gd name="T22" fmla="*/ 49 w 81"/>
                  <a:gd name="T23" fmla="*/ 110 h 153"/>
                  <a:gd name="T24" fmla="*/ 40 w 81"/>
                  <a:gd name="T25" fmla="*/ 119 h 153"/>
                  <a:gd name="T26" fmla="*/ 30 w 81"/>
                  <a:gd name="T27" fmla="*/ 127 h 153"/>
                  <a:gd name="T28" fmla="*/ 20 w 81"/>
                  <a:gd name="T29" fmla="*/ 136 h 153"/>
                  <a:gd name="T30" fmla="*/ 9 w 81"/>
                  <a:gd name="T31" fmla="*/ 144 h 153"/>
                  <a:gd name="T32" fmla="*/ 0 w 81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153">
                    <a:moveTo>
                      <a:pt x="52" y="0"/>
                    </a:moveTo>
                    <a:lnTo>
                      <a:pt x="63" y="10"/>
                    </a:lnTo>
                    <a:lnTo>
                      <a:pt x="72" y="21"/>
                    </a:lnTo>
                    <a:lnTo>
                      <a:pt x="78" y="31"/>
                    </a:lnTo>
                    <a:lnTo>
                      <a:pt x="81" y="42"/>
                    </a:lnTo>
                    <a:lnTo>
                      <a:pt x="81" y="52"/>
                    </a:lnTo>
                    <a:lnTo>
                      <a:pt x="80" y="63"/>
                    </a:lnTo>
                    <a:lnTo>
                      <a:pt x="77" y="73"/>
                    </a:lnTo>
                    <a:lnTo>
                      <a:pt x="72" y="82"/>
                    </a:lnTo>
                    <a:lnTo>
                      <a:pt x="65" y="92"/>
                    </a:lnTo>
                    <a:lnTo>
                      <a:pt x="58" y="101"/>
                    </a:lnTo>
                    <a:lnTo>
                      <a:pt x="49" y="110"/>
                    </a:lnTo>
                    <a:lnTo>
                      <a:pt x="40" y="119"/>
                    </a:lnTo>
                    <a:lnTo>
                      <a:pt x="30" y="127"/>
                    </a:lnTo>
                    <a:lnTo>
                      <a:pt x="20" y="136"/>
                    </a:lnTo>
                    <a:lnTo>
                      <a:pt x="9" y="144"/>
                    </a:lnTo>
                    <a:lnTo>
                      <a:pt x="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7" name="Freeform 1279"/>
              <p:cNvSpPr>
                <a:spLocks/>
              </p:cNvSpPr>
              <p:nvPr/>
            </p:nvSpPr>
            <p:spPr bwMode="auto">
              <a:xfrm>
                <a:off x="2907" y="3248"/>
                <a:ext cx="77" cy="5"/>
              </a:xfrm>
              <a:custGeom>
                <a:avLst/>
                <a:gdLst>
                  <a:gd name="T0" fmla="*/ 618 w 618"/>
                  <a:gd name="T1" fmla="*/ 0 h 34"/>
                  <a:gd name="T2" fmla="*/ 579 w 618"/>
                  <a:gd name="T3" fmla="*/ 3 h 34"/>
                  <a:gd name="T4" fmla="*/ 541 w 618"/>
                  <a:gd name="T5" fmla="*/ 7 h 34"/>
                  <a:gd name="T6" fmla="*/ 503 w 618"/>
                  <a:gd name="T7" fmla="*/ 11 h 34"/>
                  <a:gd name="T8" fmla="*/ 464 w 618"/>
                  <a:gd name="T9" fmla="*/ 15 h 34"/>
                  <a:gd name="T10" fmla="*/ 425 w 618"/>
                  <a:gd name="T11" fmla="*/ 18 h 34"/>
                  <a:gd name="T12" fmla="*/ 387 w 618"/>
                  <a:gd name="T13" fmla="*/ 21 h 34"/>
                  <a:gd name="T14" fmla="*/ 348 w 618"/>
                  <a:gd name="T15" fmla="*/ 24 h 34"/>
                  <a:gd name="T16" fmla="*/ 309 w 618"/>
                  <a:gd name="T17" fmla="*/ 27 h 34"/>
                  <a:gd name="T18" fmla="*/ 271 w 618"/>
                  <a:gd name="T19" fmla="*/ 29 h 34"/>
                  <a:gd name="T20" fmla="*/ 232 w 618"/>
                  <a:gd name="T21" fmla="*/ 31 h 34"/>
                  <a:gd name="T22" fmla="*/ 193 w 618"/>
                  <a:gd name="T23" fmla="*/ 33 h 34"/>
                  <a:gd name="T24" fmla="*/ 154 w 618"/>
                  <a:gd name="T25" fmla="*/ 34 h 34"/>
                  <a:gd name="T26" fmla="*/ 116 w 618"/>
                  <a:gd name="T27" fmla="*/ 34 h 34"/>
                  <a:gd name="T28" fmla="*/ 76 w 618"/>
                  <a:gd name="T29" fmla="*/ 34 h 34"/>
                  <a:gd name="T30" fmla="*/ 38 w 618"/>
                  <a:gd name="T31" fmla="*/ 34 h 34"/>
                  <a:gd name="T32" fmla="*/ 0 w 618"/>
                  <a:gd name="T3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8" h="34">
                    <a:moveTo>
                      <a:pt x="618" y="0"/>
                    </a:moveTo>
                    <a:lnTo>
                      <a:pt x="579" y="3"/>
                    </a:lnTo>
                    <a:lnTo>
                      <a:pt x="541" y="7"/>
                    </a:lnTo>
                    <a:lnTo>
                      <a:pt x="503" y="11"/>
                    </a:lnTo>
                    <a:lnTo>
                      <a:pt x="464" y="15"/>
                    </a:lnTo>
                    <a:lnTo>
                      <a:pt x="425" y="18"/>
                    </a:lnTo>
                    <a:lnTo>
                      <a:pt x="387" y="21"/>
                    </a:lnTo>
                    <a:lnTo>
                      <a:pt x="348" y="24"/>
                    </a:lnTo>
                    <a:lnTo>
                      <a:pt x="309" y="27"/>
                    </a:lnTo>
                    <a:lnTo>
                      <a:pt x="271" y="29"/>
                    </a:lnTo>
                    <a:lnTo>
                      <a:pt x="232" y="31"/>
                    </a:lnTo>
                    <a:lnTo>
                      <a:pt x="193" y="33"/>
                    </a:lnTo>
                    <a:lnTo>
                      <a:pt x="154" y="34"/>
                    </a:lnTo>
                    <a:lnTo>
                      <a:pt x="116" y="34"/>
                    </a:lnTo>
                    <a:lnTo>
                      <a:pt x="76" y="34"/>
                    </a:lnTo>
                    <a:lnTo>
                      <a:pt x="38" y="34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8" name="Freeform 1280"/>
              <p:cNvSpPr>
                <a:spLocks/>
              </p:cNvSpPr>
              <p:nvPr/>
            </p:nvSpPr>
            <p:spPr bwMode="auto">
              <a:xfrm>
                <a:off x="2890" y="3170"/>
                <a:ext cx="17" cy="83"/>
              </a:xfrm>
              <a:custGeom>
                <a:avLst/>
                <a:gdLst>
                  <a:gd name="T0" fmla="*/ 133 w 133"/>
                  <a:gd name="T1" fmla="*/ 657 h 657"/>
                  <a:gd name="T2" fmla="*/ 122 w 133"/>
                  <a:gd name="T3" fmla="*/ 618 h 657"/>
                  <a:gd name="T4" fmla="*/ 112 w 133"/>
                  <a:gd name="T5" fmla="*/ 579 h 657"/>
                  <a:gd name="T6" fmla="*/ 104 w 133"/>
                  <a:gd name="T7" fmla="*/ 539 h 657"/>
                  <a:gd name="T8" fmla="*/ 95 w 133"/>
                  <a:gd name="T9" fmla="*/ 498 h 657"/>
                  <a:gd name="T10" fmla="*/ 86 w 133"/>
                  <a:gd name="T11" fmla="*/ 457 h 657"/>
                  <a:gd name="T12" fmla="*/ 79 w 133"/>
                  <a:gd name="T13" fmla="*/ 416 h 657"/>
                  <a:gd name="T14" fmla="*/ 72 w 133"/>
                  <a:gd name="T15" fmla="*/ 373 h 657"/>
                  <a:gd name="T16" fmla="*/ 65 w 133"/>
                  <a:gd name="T17" fmla="*/ 332 h 657"/>
                  <a:gd name="T18" fmla="*/ 58 w 133"/>
                  <a:gd name="T19" fmla="*/ 290 h 657"/>
                  <a:gd name="T20" fmla="*/ 51 w 133"/>
                  <a:gd name="T21" fmla="*/ 248 h 657"/>
                  <a:gd name="T22" fmla="*/ 43 w 133"/>
                  <a:gd name="T23" fmla="*/ 205 h 657"/>
                  <a:gd name="T24" fmla="*/ 36 w 133"/>
                  <a:gd name="T25" fmla="*/ 164 h 657"/>
                  <a:gd name="T26" fmla="*/ 28 w 133"/>
                  <a:gd name="T27" fmla="*/ 122 h 657"/>
                  <a:gd name="T28" fmla="*/ 19 w 133"/>
                  <a:gd name="T29" fmla="*/ 81 h 657"/>
                  <a:gd name="T30" fmla="*/ 10 w 133"/>
                  <a:gd name="T31" fmla="*/ 40 h 657"/>
                  <a:gd name="T32" fmla="*/ 0 w 133"/>
                  <a:gd name="T33" fmla="*/ 0 h 6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657">
                    <a:moveTo>
                      <a:pt x="133" y="657"/>
                    </a:moveTo>
                    <a:lnTo>
                      <a:pt x="122" y="618"/>
                    </a:lnTo>
                    <a:lnTo>
                      <a:pt x="112" y="579"/>
                    </a:lnTo>
                    <a:lnTo>
                      <a:pt x="104" y="539"/>
                    </a:lnTo>
                    <a:lnTo>
                      <a:pt x="95" y="498"/>
                    </a:lnTo>
                    <a:lnTo>
                      <a:pt x="86" y="457"/>
                    </a:lnTo>
                    <a:lnTo>
                      <a:pt x="79" y="416"/>
                    </a:lnTo>
                    <a:lnTo>
                      <a:pt x="72" y="373"/>
                    </a:lnTo>
                    <a:lnTo>
                      <a:pt x="65" y="332"/>
                    </a:lnTo>
                    <a:lnTo>
                      <a:pt x="58" y="290"/>
                    </a:lnTo>
                    <a:lnTo>
                      <a:pt x="51" y="248"/>
                    </a:lnTo>
                    <a:lnTo>
                      <a:pt x="43" y="205"/>
                    </a:lnTo>
                    <a:lnTo>
                      <a:pt x="36" y="164"/>
                    </a:lnTo>
                    <a:lnTo>
                      <a:pt x="28" y="122"/>
                    </a:lnTo>
                    <a:lnTo>
                      <a:pt x="19" y="81"/>
                    </a:lnTo>
                    <a:lnTo>
                      <a:pt x="10" y="4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09" name="Freeform 1281"/>
              <p:cNvSpPr>
                <a:spLocks/>
              </p:cNvSpPr>
              <p:nvPr/>
            </p:nvSpPr>
            <p:spPr bwMode="auto">
              <a:xfrm>
                <a:off x="2890" y="3055"/>
                <a:ext cx="1" cy="115"/>
              </a:xfrm>
              <a:custGeom>
                <a:avLst/>
                <a:gdLst>
                  <a:gd name="T0" fmla="*/ 7 w 7"/>
                  <a:gd name="T1" fmla="*/ 921 h 921"/>
                  <a:gd name="T2" fmla="*/ 5 w 7"/>
                  <a:gd name="T3" fmla="*/ 863 h 921"/>
                  <a:gd name="T4" fmla="*/ 3 w 7"/>
                  <a:gd name="T5" fmla="*/ 804 h 921"/>
                  <a:gd name="T6" fmla="*/ 2 w 7"/>
                  <a:gd name="T7" fmla="*/ 746 h 921"/>
                  <a:gd name="T8" fmla="*/ 1 w 7"/>
                  <a:gd name="T9" fmla="*/ 688 h 921"/>
                  <a:gd name="T10" fmla="*/ 0 w 7"/>
                  <a:gd name="T11" fmla="*/ 631 h 921"/>
                  <a:gd name="T12" fmla="*/ 0 w 7"/>
                  <a:gd name="T13" fmla="*/ 573 h 921"/>
                  <a:gd name="T14" fmla="*/ 0 w 7"/>
                  <a:gd name="T15" fmla="*/ 515 h 921"/>
                  <a:gd name="T16" fmla="*/ 0 w 7"/>
                  <a:gd name="T17" fmla="*/ 458 h 921"/>
                  <a:gd name="T18" fmla="*/ 0 w 7"/>
                  <a:gd name="T19" fmla="*/ 401 h 921"/>
                  <a:gd name="T20" fmla="*/ 0 w 7"/>
                  <a:gd name="T21" fmla="*/ 343 h 921"/>
                  <a:gd name="T22" fmla="*/ 0 w 7"/>
                  <a:gd name="T23" fmla="*/ 286 h 921"/>
                  <a:gd name="T24" fmla="*/ 0 w 7"/>
                  <a:gd name="T25" fmla="*/ 228 h 921"/>
                  <a:gd name="T26" fmla="*/ 0 w 7"/>
                  <a:gd name="T27" fmla="*/ 171 h 921"/>
                  <a:gd name="T28" fmla="*/ 1 w 7"/>
                  <a:gd name="T29" fmla="*/ 114 h 921"/>
                  <a:gd name="T30" fmla="*/ 1 w 7"/>
                  <a:gd name="T31" fmla="*/ 56 h 921"/>
                  <a:gd name="T32" fmla="*/ 1 w 7"/>
                  <a:gd name="T33" fmla="*/ 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921">
                    <a:moveTo>
                      <a:pt x="7" y="921"/>
                    </a:moveTo>
                    <a:lnTo>
                      <a:pt x="5" y="863"/>
                    </a:lnTo>
                    <a:lnTo>
                      <a:pt x="3" y="804"/>
                    </a:lnTo>
                    <a:lnTo>
                      <a:pt x="2" y="746"/>
                    </a:lnTo>
                    <a:lnTo>
                      <a:pt x="1" y="688"/>
                    </a:lnTo>
                    <a:lnTo>
                      <a:pt x="0" y="631"/>
                    </a:lnTo>
                    <a:lnTo>
                      <a:pt x="0" y="573"/>
                    </a:lnTo>
                    <a:lnTo>
                      <a:pt x="0" y="515"/>
                    </a:lnTo>
                    <a:lnTo>
                      <a:pt x="0" y="458"/>
                    </a:lnTo>
                    <a:lnTo>
                      <a:pt x="0" y="401"/>
                    </a:lnTo>
                    <a:lnTo>
                      <a:pt x="0" y="343"/>
                    </a:lnTo>
                    <a:lnTo>
                      <a:pt x="0" y="286"/>
                    </a:lnTo>
                    <a:lnTo>
                      <a:pt x="0" y="228"/>
                    </a:lnTo>
                    <a:lnTo>
                      <a:pt x="0" y="171"/>
                    </a:lnTo>
                    <a:lnTo>
                      <a:pt x="1" y="114"/>
                    </a:lnTo>
                    <a:lnTo>
                      <a:pt x="1" y="56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0" name="Freeform 1282"/>
              <p:cNvSpPr>
                <a:spLocks/>
              </p:cNvSpPr>
              <p:nvPr/>
            </p:nvSpPr>
            <p:spPr bwMode="auto">
              <a:xfrm>
                <a:off x="2890" y="3054"/>
                <a:ext cx="15" cy="3"/>
              </a:xfrm>
              <a:custGeom>
                <a:avLst/>
                <a:gdLst>
                  <a:gd name="T0" fmla="*/ 0 w 126"/>
                  <a:gd name="T1" fmla="*/ 7 h 20"/>
                  <a:gd name="T2" fmla="*/ 7 w 126"/>
                  <a:gd name="T3" fmla="*/ 11 h 20"/>
                  <a:gd name="T4" fmla="*/ 14 w 126"/>
                  <a:gd name="T5" fmla="*/ 15 h 20"/>
                  <a:gd name="T6" fmla="*/ 22 w 126"/>
                  <a:gd name="T7" fmla="*/ 17 h 20"/>
                  <a:gd name="T8" fmla="*/ 29 w 126"/>
                  <a:gd name="T9" fmla="*/ 19 h 20"/>
                  <a:gd name="T10" fmla="*/ 37 w 126"/>
                  <a:gd name="T11" fmla="*/ 20 h 20"/>
                  <a:gd name="T12" fmla="*/ 45 w 126"/>
                  <a:gd name="T13" fmla="*/ 20 h 20"/>
                  <a:gd name="T14" fmla="*/ 53 w 126"/>
                  <a:gd name="T15" fmla="*/ 19 h 20"/>
                  <a:gd name="T16" fmla="*/ 62 w 126"/>
                  <a:gd name="T17" fmla="*/ 18 h 20"/>
                  <a:gd name="T18" fmla="*/ 70 w 126"/>
                  <a:gd name="T19" fmla="*/ 16 h 20"/>
                  <a:gd name="T20" fmla="*/ 78 w 126"/>
                  <a:gd name="T21" fmla="*/ 14 h 20"/>
                  <a:gd name="T22" fmla="*/ 86 w 126"/>
                  <a:gd name="T23" fmla="*/ 12 h 20"/>
                  <a:gd name="T24" fmla="*/ 94 w 126"/>
                  <a:gd name="T25" fmla="*/ 10 h 20"/>
                  <a:gd name="T26" fmla="*/ 103 w 126"/>
                  <a:gd name="T27" fmla="*/ 7 h 20"/>
                  <a:gd name="T28" fmla="*/ 111 w 126"/>
                  <a:gd name="T29" fmla="*/ 4 h 20"/>
                  <a:gd name="T30" fmla="*/ 118 w 126"/>
                  <a:gd name="T31" fmla="*/ 2 h 20"/>
                  <a:gd name="T32" fmla="*/ 126 w 126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0">
                    <a:moveTo>
                      <a:pt x="0" y="7"/>
                    </a:moveTo>
                    <a:lnTo>
                      <a:pt x="7" y="11"/>
                    </a:lnTo>
                    <a:lnTo>
                      <a:pt x="14" y="15"/>
                    </a:lnTo>
                    <a:lnTo>
                      <a:pt x="22" y="17"/>
                    </a:lnTo>
                    <a:lnTo>
                      <a:pt x="29" y="19"/>
                    </a:lnTo>
                    <a:lnTo>
                      <a:pt x="37" y="20"/>
                    </a:lnTo>
                    <a:lnTo>
                      <a:pt x="45" y="20"/>
                    </a:lnTo>
                    <a:lnTo>
                      <a:pt x="53" y="19"/>
                    </a:lnTo>
                    <a:lnTo>
                      <a:pt x="62" y="18"/>
                    </a:lnTo>
                    <a:lnTo>
                      <a:pt x="70" y="16"/>
                    </a:lnTo>
                    <a:lnTo>
                      <a:pt x="78" y="14"/>
                    </a:lnTo>
                    <a:lnTo>
                      <a:pt x="86" y="12"/>
                    </a:lnTo>
                    <a:lnTo>
                      <a:pt x="94" y="10"/>
                    </a:lnTo>
                    <a:lnTo>
                      <a:pt x="103" y="7"/>
                    </a:lnTo>
                    <a:lnTo>
                      <a:pt x="111" y="4"/>
                    </a:lnTo>
                    <a:lnTo>
                      <a:pt x="118" y="2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1" name="Freeform 1283"/>
              <p:cNvSpPr>
                <a:spLocks/>
              </p:cNvSpPr>
              <p:nvPr/>
            </p:nvSpPr>
            <p:spPr bwMode="auto">
              <a:xfrm>
                <a:off x="2905" y="3034"/>
                <a:ext cx="6" cy="20"/>
              </a:xfrm>
              <a:custGeom>
                <a:avLst/>
                <a:gdLst>
                  <a:gd name="T0" fmla="*/ 0 w 46"/>
                  <a:gd name="T1" fmla="*/ 159 h 159"/>
                  <a:gd name="T2" fmla="*/ 7 w 46"/>
                  <a:gd name="T3" fmla="*/ 151 h 159"/>
                  <a:gd name="T4" fmla="*/ 14 w 46"/>
                  <a:gd name="T5" fmla="*/ 143 h 159"/>
                  <a:gd name="T6" fmla="*/ 21 w 46"/>
                  <a:gd name="T7" fmla="*/ 134 h 159"/>
                  <a:gd name="T8" fmla="*/ 27 w 46"/>
                  <a:gd name="T9" fmla="*/ 125 h 159"/>
                  <a:gd name="T10" fmla="*/ 32 w 46"/>
                  <a:gd name="T11" fmla="*/ 115 h 159"/>
                  <a:gd name="T12" fmla="*/ 36 w 46"/>
                  <a:gd name="T13" fmla="*/ 104 h 159"/>
                  <a:gd name="T14" fmla="*/ 40 w 46"/>
                  <a:gd name="T15" fmla="*/ 94 h 159"/>
                  <a:gd name="T16" fmla="*/ 43 w 46"/>
                  <a:gd name="T17" fmla="*/ 84 h 159"/>
                  <a:gd name="T18" fmla="*/ 45 w 46"/>
                  <a:gd name="T19" fmla="*/ 73 h 159"/>
                  <a:gd name="T20" fmla="*/ 46 w 46"/>
                  <a:gd name="T21" fmla="*/ 63 h 159"/>
                  <a:gd name="T22" fmla="*/ 46 w 46"/>
                  <a:gd name="T23" fmla="*/ 52 h 159"/>
                  <a:gd name="T24" fmla="*/ 45 w 46"/>
                  <a:gd name="T25" fmla="*/ 41 h 159"/>
                  <a:gd name="T26" fmla="*/ 44 w 46"/>
                  <a:gd name="T27" fmla="*/ 30 h 159"/>
                  <a:gd name="T28" fmla="*/ 41 w 46"/>
                  <a:gd name="T29" fmla="*/ 20 h 159"/>
                  <a:gd name="T30" fmla="*/ 37 w 46"/>
                  <a:gd name="T31" fmla="*/ 10 h 159"/>
                  <a:gd name="T32" fmla="*/ 33 w 46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59">
                    <a:moveTo>
                      <a:pt x="0" y="159"/>
                    </a:moveTo>
                    <a:lnTo>
                      <a:pt x="7" y="151"/>
                    </a:lnTo>
                    <a:lnTo>
                      <a:pt x="14" y="143"/>
                    </a:lnTo>
                    <a:lnTo>
                      <a:pt x="21" y="134"/>
                    </a:lnTo>
                    <a:lnTo>
                      <a:pt x="27" y="125"/>
                    </a:lnTo>
                    <a:lnTo>
                      <a:pt x="32" y="115"/>
                    </a:lnTo>
                    <a:lnTo>
                      <a:pt x="36" y="104"/>
                    </a:lnTo>
                    <a:lnTo>
                      <a:pt x="40" y="94"/>
                    </a:lnTo>
                    <a:lnTo>
                      <a:pt x="43" y="84"/>
                    </a:lnTo>
                    <a:lnTo>
                      <a:pt x="45" y="73"/>
                    </a:lnTo>
                    <a:lnTo>
                      <a:pt x="46" y="63"/>
                    </a:lnTo>
                    <a:lnTo>
                      <a:pt x="46" y="52"/>
                    </a:lnTo>
                    <a:lnTo>
                      <a:pt x="45" y="41"/>
                    </a:lnTo>
                    <a:lnTo>
                      <a:pt x="44" y="30"/>
                    </a:lnTo>
                    <a:lnTo>
                      <a:pt x="41" y="20"/>
                    </a:lnTo>
                    <a:lnTo>
                      <a:pt x="37" y="10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2" name="Freeform 1284"/>
              <p:cNvSpPr>
                <a:spLocks/>
              </p:cNvSpPr>
              <p:nvPr/>
            </p:nvSpPr>
            <p:spPr bwMode="auto">
              <a:xfrm>
                <a:off x="2906" y="3019"/>
                <a:ext cx="4" cy="15"/>
              </a:xfrm>
              <a:custGeom>
                <a:avLst/>
                <a:gdLst>
                  <a:gd name="T0" fmla="*/ 31 w 37"/>
                  <a:gd name="T1" fmla="*/ 120 h 120"/>
                  <a:gd name="T2" fmla="*/ 23 w 37"/>
                  <a:gd name="T3" fmla="*/ 112 h 120"/>
                  <a:gd name="T4" fmla="*/ 16 w 37"/>
                  <a:gd name="T5" fmla="*/ 104 h 120"/>
                  <a:gd name="T6" fmla="*/ 11 w 37"/>
                  <a:gd name="T7" fmla="*/ 96 h 120"/>
                  <a:gd name="T8" fmla="*/ 7 w 37"/>
                  <a:gd name="T9" fmla="*/ 89 h 120"/>
                  <a:gd name="T10" fmla="*/ 3 w 37"/>
                  <a:gd name="T11" fmla="*/ 81 h 120"/>
                  <a:gd name="T12" fmla="*/ 1 w 37"/>
                  <a:gd name="T13" fmla="*/ 73 h 120"/>
                  <a:gd name="T14" fmla="*/ 0 w 37"/>
                  <a:gd name="T15" fmla="*/ 66 h 120"/>
                  <a:gd name="T16" fmla="*/ 0 w 37"/>
                  <a:gd name="T17" fmla="*/ 59 h 120"/>
                  <a:gd name="T18" fmla="*/ 1 w 37"/>
                  <a:gd name="T19" fmla="*/ 51 h 120"/>
                  <a:gd name="T20" fmla="*/ 3 w 37"/>
                  <a:gd name="T21" fmla="*/ 44 h 120"/>
                  <a:gd name="T22" fmla="*/ 6 w 37"/>
                  <a:gd name="T23" fmla="*/ 37 h 120"/>
                  <a:gd name="T24" fmla="*/ 10 w 37"/>
                  <a:gd name="T25" fmla="*/ 30 h 120"/>
                  <a:gd name="T26" fmla="*/ 15 w 37"/>
                  <a:gd name="T27" fmla="*/ 22 h 120"/>
                  <a:gd name="T28" fmla="*/ 21 w 37"/>
                  <a:gd name="T29" fmla="*/ 15 h 120"/>
                  <a:gd name="T30" fmla="*/ 28 w 37"/>
                  <a:gd name="T31" fmla="*/ 7 h 120"/>
                  <a:gd name="T32" fmla="*/ 37 w 37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20">
                    <a:moveTo>
                      <a:pt x="31" y="120"/>
                    </a:moveTo>
                    <a:lnTo>
                      <a:pt x="23" y="112"/>
                    </a:lnTo>
                    <a:lnTo>
                      <a:pt x="16" y="104"/>
                    </a:lnTo>
                    <a:lnTo>
                      <a:pt x="11" y="96"/>
                    </a:lnTo>
                    <a:lnTo>
                      <a:pt x="7" y="89"/>
                    </a:lnTo>
                    <a:lnTo>
                      <a:pt x="3" y="81"/>
                    </a:lnTo>
                    <a:lnTo>
                      <a:pt x="1" y="73"/>
                    </a:lnTo>
                    <a:lnTo>
                      <a:pt x="0" y="66"/>
                    </a:lnTo>
                    <a:lnTo>
                      <a:pt x="0" y="59"/>
                    </a:lnTo>
                    <a:lnTo>
                      <a:pt x="1" y="51"/>
                    </a:lnTo>
                    <a:lnTo>
                      <a:pt x="3" y="44"/>
                    </a:lnTo>
                    <a:lnTo>
                      <a:pt x="6" y="37"/>
                    </a:lnTo>
                    <a:lnTo>
                      <a:pt x="10" y="30"/>
                    </a:lnTo>
                    <a:lnTo>
                      <a:pt x="15" y="22"/>
                    </a:lnTo>
                    <a:lnTo>
                      <a:pt x="21" y="15"/>
                    </a:lnTo>
                    <a:lnTo>
                      <a:pt x="28" y="7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3" name="Freeform 1285"/>
              <p:cNvSpPr>
                <a:spLocks/>
              </p:cNvSpPr>
              <p:nvPr/>
            </p:nvSpPr>
            <p:spPr bwMode="auto">
              <a:xfrm>
                <a:off x="2910" y="3007"/>
                <a:ext cx="20" cy="12"/>
              </a:xfrm>
              <a:custGeom>
                <a:avLst/>
                <a:gdLst>
                  <a:gd name="T0" fmla="*/ 0 w 153"/>
                  <a:gd name="T1" fmla="*/ 99 h 99"/>
                  <a:gd name="T2" fmla="*/ 8 w 153"/>
                  <a:gd name="T3" fmla="*/ 91 h 99"/>
                  <a:gd name="T4" fmla="*/ 17 w 153"/>
                  <a:gd name="T5" fmla="*/ 84 h 99"/>
                  <a:gd name="T6" fmla="*/ 26 w 153"/>
                  <a:gd name="T7" fmla="*/ 76 h 99"/>
                  <a:gd name="T8" fmla="*/ 35 w 153"/>
                  <a:gd name="T9" fmla="*/ 68 h 99"/>
                  <a:gd name="T10" fmla="*/ 44 w 153"/>
                  <a:gd name="T11" fmla="*/ 61 h 99"/>
                  <a:gd name="T12" fmla="*/ 53 w 153"/>
                  <a:gd name="T13" fmla="*/ 53 h 99"/>
                  <a:gd name="T14" fmla="*/ 63 w 153"/>
                  <a:gd name="T15" fmla="*/ 46 h 99"/>
                  <a:gd name="T16" fmla="*/ 72 w 153"/>
                  <a:gd name="T17" fmla="*/ 39 h 99"/>
                  <a:gd name="T18" fmla="*/ 82 w 153"/>
                  <a:gd name="T19" fmla="*/ 32 h 99"/>
                  <a:gd name="T20" fmla="*/ 91 w 153"/>
                  <a:gd name="T21" fmla="*/ 25 h 99"/>
                  <a:gd name="T22" fmla="*/ 101 w 153"/>
                  <a:gd name="T23" fmla="*/ 19 h 99"/>
                  <a:gd name="T24" fmla="*/ 111 w 153"/>
                  <a:gd name="T25" fmla="*/ 14 h 99"/>
                  <a:gd name="T26" fmla="*/ 121 w 153"/>
                  <a:gd name="T27" fmla="*/ 9 h 99"/>
                  <a:gd name="T28" fmla="*/ 131 w 153"/>
                  <a:gd name="T29" fmla="*/ 5 h 99"/>
                  <a:gd name="T30" fmla="*/ 142 w 153"/>
                  <a:gd name="T31" fmla="*/ 2 h 99"/>
                  <a:gd name="T32" fmla="*/ 153 w 153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99">
                    <a:moveTo>
                      <a:pt x="0" y="99"/>
                    </a:moveTo>
                    <a:lnTo>
                      <a:pt x="8" y="91"/>
                    </a:lnTo>
                    <a:lnTo>
                      <a:pt x="17" y="84"/>
                    </a:lnTo>
                    <a:lnTo>
                      <a:pt x="26" y="76"/>
                    </a:lnTo>
                    <a:lnTo>
                      <a:pt x="35" y="68"/>
                    </a:lnTo>
                    <a:lnTo>
                      <a:pt x="44" y="61"/>
                    </a:lnTo>
                    <a:lnTo>
                      <a:pt x="53" y="53"/>
                    </a:lnTo>
                    <a:lnTo>
                      <a:pt x="63" y="46"/>
                    </a:lnTo>
                    <a:lnTo>
                      <a:pt x="72" y="39"/>
                    </a:lnTo>
                    <a:lnTo>
                      <a:pt x="82" y="32"/>
                    </a:lnTo>
                    <a:lnTo>
                      <a:pt x="91" y="25"/>
                    </a:lnTo>
                    <a:lnTo>
                      <a:pt x="101" y="19"/>
                    </a:lnTo>
                    <a:lnTo>
                      <a:pt x="111" y="14"/>
                    </a:lnTo>
                    <a:lnTo>
                      <a:pt x="121" y="9"/>
                    </a:lnTo>
                    <a:lnTo>
                      <a:pt x="131" y="5"/>
                    </a:lnTo>
                    <a:lnTo>
                      <a:pt x="142" y="2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4" name="Freeform 1286"/>
              <p:cNvSpPr>
                <a:spLocks/>
              </p:cNvSpPr>
              <p:nvPr/>
            </p:nvSpPr>
            <p:spPr bwMode="auto">
              <a:xfrm>
                <a:off x="2930" y="3007"/>
                <a:ext cx="27" cy="13"/>
              </a:xfrm>
              <a:custGeom>
                <a:avLst/>
                <a:gdLst>
                  <a:gd name="T0" fmla="*/ 0 w 219"/>
                  <a:gd name="T1" fmla="*/ 0 h 106"/>
                  <a:gd name="T2" fmla="*/ 12 w 219"/>
                  <a:gd name="T3" fmla="*/ 9 h 106"/>
                  <a:gd name="T4" fmla="*/ 24 w 219"/>
                  <a:gd name="T5" fmla="*/ 19 h 106"/>
                  <a:gd name="T6" fmla="*/ 36 w 219"/>
                  <a:gd name="T7" fmla="*/ 30 h 106"/>
                  <a:gd name="T8" fmla="*/ 49 w 219"/>
                  <a:gd name="T9" fmla="*/ 39 h 106"/>
                  <a:gd name="T10" fmla="*/ 61 w 219"/>
                  <a:gd name="T11" fmla="*/ 49 h 106"/>
                  <a:gd name="T12" fmla="*/ 73 w 219"/>
                  <a:gd name="T13" fmla="*/ 58 h 106"/>
                  <a:gd name="T14" fmla="*/ 85 w 219"/>
                  <a:gd name="T15" fmla="*/ 67 h 106"/>
                  <a:gd name="T16" fmla="*/ 98 w 219"/>
                  <a:gd name="T17" fmla="*/ 75 h 106"/>
                  <a:gd name="T18" fmla="*/ 111 w 219"/>
                  <a:gd name="T19" fmla="*/ 82 h 106"/>
                  <a:gd name="T20" fmla="*/ 124 w 219"/>
                  <a:gd name="T21" fmla="*/ 89 h 106"/>
                  <a:gd name="T22" fmla="*/ 138 w 219"/>
                  <a:gd name="T23" fmla="*/ 95 h 106"/>
                  <a:gd name="T24" fmla="*/ 153 w 219"/>
                  <a:gd name="T25" fmla="*/ 99 h 106"/>
                  <a:gd name="T26" fmla="*/ 168 w 219"/>
                  <a:gd name="T27" fmla="*/ 103 h 106"/>
                  <a:gd name="T28" fmla="*/ 185 w 219"/>
                  <a:gd name="T29" fmla="*/ 105 h 106"/>
                  <a:gd name="T30" fmla="*/ 201 w 219"/>
                  <a:gd name="T31" fmla="*/ 106 h 106"/>
                  <a:gd name="T32" fmla="*/ 219 w 219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106">
                    <a:moveTo>
                      <a:pt x="0" y="0"/>
                    </a:moveTo>
                    <a:lnTo>
                      <a:pt x="12" y="9"/>
                    </a:lnTo>
                    <a:lnTo>
                      <a:pt x="24" y="19"/>
                    </a:lnTo>
                    <a:lnTo>
                      <a:pt x="36" y="30"/>
                    </a:lnTo>
                    <a:lnTo>
                      <a:pt x="49" y="39"/>
                    </a:lnTo>
                    <a:lnTo>
                      <a:pt x="61" y="49"/>
                    </a:lnTo>
                    <a:lnTo>
                      <a:pt x="73" y="58"/>
                    </a:lnTo>
                    <a:lnTo>
                      <a:pt x="85" y="67"/>
                    </a:lnTo>
                    <a:lnTo>
                      <a:pt x="98" y="75"/>
                    </a:lnTo>
                    <a:lnTo>
                      <a:pt x="111" y="82"/>
                    </a:lnTo>
                    <a:lnTo>
                      <a:pt x="124" y="89"/>
                    </a:lnTo>
                    <a:lnTo>
                      <a:pt x="138" y="95"/>
                    </a:lnTo>
                    <a:lnTo>
                      <a:pt x="153" y="99"/>
                    </a:lnTo>
                    <a:lnTo>
                      <a:pt x="168" y="103"/>
                    </a:lnTo>
                    <a:lnTo>
                      <a:pt x="185" y="105"/>
                    </a:lnTo>
                    <a:lnTo>
                      <a:pt x="201" y="106"/>
                    </a:lnTo>
                    <a:lnTo>
                      <a:pt x="219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5" name="Freeform 1287"/>
              <p:cNvSpPr>
                <a:spLocks/>
              </p:cNvSpPr>
              <p:nvPr/>
            </p:nvSpPr>
            <p:spPr bwMode="auto">
              <a:xfrm>
                <a:off x="2957" y="3005"/>
                <a:ext cx="19" cy="15"/>
              </a:xfrm>
              <a:custGeom>
                <a:avLst/>
                <a:gdLst>
                  <a:gd name="T0" fmla="*/ 0 w 153"/>
                  <a:gd name="T1" fmla="*/ 120 h 120"/>
                  <a:gd name="T2" fmla="*/ 9 w 153"/>
                  <a:gd name="T3" fmla="*/ 113 h 120"/>
                  <a:gd name="T4" fmla="*/ 20 w 153"/>
                  <a:gd name="T5" fmla="*/ 107 h 120"/>
                  <a:gd name="T6" fmla="*/ 30 w 153"/>
                  <a:gd name="T7" fmla="*/ 101 h 120"/>
                  <a:gd name="T8" fmla="*/ 40 w 153"/>
                  <a:gd name="T9" fmla="*/ 94 h 120"/>
                  <a:gd name="T10" fmla="*/ 50 w 153"/>
                  <a:gd name="T11" fmla="*/ 87 h 120"/>
                  <a:gd name="T12" fmla="*/ 60 w 153"/>
                  <a:gd name="T13" fmla="*/ 81 h 120"/>
                  <a:gd name="T14" fmla="*/ 70 w 153"/>
                  <a:gd name="T15" fmla="*/ 74 h 120"/>
                  <a:gd name="T16" fmla="*/ 80 w 153"/>
                  <a:gd name="T17" fmla="*/ 66 h 120"/>
                  <a:gd name="T18" fmla="*/ 91 w 153"/>
                  <a:gd name="T19" fmla="*/ 59 h 120"/>
                  <a:gd name="T20" fmla="*/ 100 w 153"/>
                  <a:gd name="T21" fmla="*/ 51 h 120"/>
                  <a:gd name="T22" fmla="*/ 110 w 153"/>
                  <a:gd name="T23" fmla="*/ 44 h 120"/>
                  <a:gd name="T24" fmla="*/ 119 w 153"/>
                  <a:gd name="T25" fmla="*/ 35 h 120"/>
                  <a:gd name="T26" fmla="*/ 128 w 153"/>
                  <a:gd name="T27" fmla="*/ 26 h 120"/>
                  <a:gd name="T28" fmla="*/ 136 w 153"/>
                  <a:gd name="T29" fmla="*/ 18 h 120"/>
                  <a:gd name="T30" fmla="*/ 145 w 153"/>
                  <a:gd name="T31" fmla="*/ 9 h 120"/>
                  <a:gd name="T32" fmla="*/ 153 w 15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20">
                    <a:moveTo>
                      <a:pt x="0" y="120"/>
                    </a:moveTo>
                    <a:lnTo>
                      <a:pt x="9" y="113"/>
                    </a:lnTo>
                    <a:lnTo>
                      <a:pt x="20" y="107"/>
                    </a:lnTo>
                    <a:lnTo>
                      <a:pt x="30" y="101"/>
                    </a:lnTo>
                    <a:lnTo>
                      <a:pt x="40" y="94"/>
                    </a:lnTo>
                    <a:lnTo>
                      <a:pt x="50" y="87"/>
                    </a:lnTo>
                    <a:lnTo>
                      <a:pt x="60" y="81"/>
                    </a:lnTo>
                    <a:lnTo>
                      <a:pt x="70" y="74"/>
                    </a:lnTo>
                    <a:lnTo>
                      <a:pt x="80" y="66"/>
                    </a:lnTo>
                    <a:lnTo>
                      <a:pt x="91" y="59"/>
                    </a:lnTo>
                    <a:lnTo>
                      <a:pt x="100" y="51"/>
                    </a:lnTo>
                    <a:lnTo>
                      <a:pt x="110" y="44"/>
                    </a:lnTo>
                    <a:lnTo>
                      <a:pt x="119" y="35"/>
                    </a:lnTo>
                    <a:lnTo>
                      <a:pt x="128" y="26"/>
                    </a:lnTo>
                    <a:lnTo>
                      <a:pt x="136" y="18"/>
                    </a:lnTo>
                    <a:lnTo>
                      <a:pt x="145" y="9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6" name="Freeform 1288"/>
              <p:cNvSpPr>
                <a:spLocks/>
              </p:cNvSpPr>
              <p:nvPr/>
            </p:nvSpPr>
            <p:spPr bwMode="auto">
              <a:xfrm>
                <a:off x="2976" y="3005"/>
                <a:ext cx="9" cy="29"/>
              </a:xfrm>
              <a:custGeom>
                <a:avLst/>
                <a:gdLst>
                  <a:gd name="T0" fmla="*/ 0 w 73"/>
                  <a:gd name="T1" fmla="*/ 0 h 233"/>
                  <a:gd name="T2" fmla="*/ 3 w 73"/>
                  <a:gd name="T3" fmla="*/ 15 h 233"/>
                  <a:gd name="T4" fmla="*/ 5 w 73"/>
                  <a:gd name="T5" fmla="*/ 30 h 233"/>
                  <a:gd name="T6" fmla="*/ 6 w 73"/>
                  <a:gd name="T7" fmla="*/ 48 h 233"/>
                  <a:gd name="T8" fmla="*/ 6 w 73"/>
                  <a:gd name="T9" fmla="*/ 65 h 233"/>
                  <a:gd name="T10" fmla="*/ 6 w 73"/>
                  <a:gd name="T11" fmla="*/ 82 h 233"/>
                  <a:gd name="T12" fmla="*/ 5 w 73"/>
                  <a:gd name="T13" fmla="*/ 99 h 233"/>
                  <a:gd name="T14" fmla="*/ 5 w 73"/>
                  <a:gd name="T15" fmla="*/ 116 h 233"/>
                  <a:gd name="T16" fmla="*/ 6 w 73"/>
                  <a:gd name="T17" fmla="*/ 133 h 233"/>
                  <a:gd name="T18" fmla="*/ 7 w 73"/>
                  <a:gd name="T19" fmla="*/ 149 h 233"/>
                  <a:gd name="T20" fmla="*/ 9 w 73"/>
                  <a:gd name="T21" fmla="*/ 164 h 233"/>
                  <a:gd name="T22" fmla="*/ 14 w 73"/>
                  <a:gd name="T23" fmla="*/ 179 h 233"/>
                  <a:gd name="T24" fmla="*/ 20 w 73"/>
                  <a:gd name="T25" fmla="*/ 193 h 233"/>
                  <a:gd name="T26" fmla="*/ 28 w 73"/>
                  <a:gd name="T27" fmla="*/ 206 h 233"/>
                  <a:gd name="T28" fmla="*/ 40 w 73"/>
                  <a:gd name="T29" fmla="*/ 216 h 233"/>
                  <a:gd name="T30" fmla="*/ 54 w 73"/>
                  <a:gd name="T31" fmla="*/ 225 h 233"/>
                  <a:gd name="T32" fmla="*/ 73 w 73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33">
                    <a:moveTo>
                      <a:pt x="0" y="0"/>
                    </a:moveTo>
                    <a:lnTo>
                      <a:pt x="3" y="15"/>
                    </a:lnTo>
                    <a:lnTo>
                      <a:pt x="5" y="30"/>
                    </a:lnTo>
                    <a:lnTo>
                      <a:pt x="6" y="48"/>
                    </a:lnTo>
                    <a:lnTo>
                      <a:pt x="6" y="65"/>
                    </a:lnTo>
                    <a:lnTo>
                      <a:pt x="6" y="82"/>
                    </a:lnTo>
                    <a:lnTo>
                      <a:pt x="5" y="99"/>
                    </a:lnTo>
                    <a:lnTo>
                      <a:pt x="5" y="116"/>
                    </a:lnTo>
                    <a:lnTo>
                      <a:pt x="6" y="133"/>
                    </a:lnTo>
                    <a:lnTo>
                      <a:pt x="7" y="149"/>
                    </a:lnTo>
                    <a:lnTo>
                      <a:pt x="9" y="164"/>
                    </a:lnTo>
                    <a:lnTo>
                      <a:pt x="14" y="179"/>
                    </a:lnTo>
                    <a:lnTo>
                      <a:pt x="20" y="193"/>
                    </a:lnTo>
                    <a:lnTo>
                      <a:pt x="28" y="206"/>
                    </a:lnTo>
                    <a:lnTo>
                      <a:pt x="40" y="216"/>
                    </a:lnTo>
                    <a:lnTo>
                      <a:pt x="54" y="225"/>
                    </a:lnTo>
                    <a:lnTo>
                      <a:pt x="73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7" name="Freeform 1289"/>
              <p:cNvSpPr>
                <a:spLocks/>
              </p:cNvSpPr>
              <p:nvPr/>
            </p:nvSpPr>
            <p:spPr bwMode="auto">
              <a:xfrm>
                <a:off x="2985" y="3018"/>
                <a:ext cx="12" cy="17"/>
              </a:xfrm>
              <a:custGeom>
                <a:avLst/>
                <a:gdLst>
                  <a:gd name="T0" fmla="*/ 0 w 92"/>
                  <a:gd name="T1" fmla="*/ 133 h 135"/>
                  <a:gd name="T2" fmla="*/ 15 w 92"/>
                  <a:gd name="T3" fmla="*/ 135 h 135"/>
                  <a:gd name="T4" fmla="*/ 29 w 92"/>
                  <a:gd name="T5" fmla="*/ 135 h 135"/>
                  <a:gd name="T6" fmla="*/ 40 w 92"/>
                  <a:gd name="T7" fmla="*/ 132 h 135"/>
                  <a:gd name="T8" fmla="*/ 50 w 92"/>
                  <a:gd name="T9" fmla="*/ 127 h 135"/>
                  <a:gd name="T10" fmla="*/ 57 w 92"/>
                  <a:gd name="T11" fmla="*/ 121 h 135"/>
                  <a:gd name="T12" fmla="*/ 64 w 92"/>
                  <a:gd name="T13" fmla="*/ 113 h 135"/>
                  <a:gd name="T14" fmla="*/ 68 w 92"/>
                  <a:gd name="T15" fmla="*/ 103 h 135"/>
                  <a:gd name="T16" fmla="*/ 72 w 92"/>
                  <a:gd name="T17" fmla="*/ 91 h 135"/>
                  <a:gd name="T18" fmla="*/ 75 w 92"/>
                  <a:gd name="T19" fmla="*/ 80 h 135"/>
                  <a:gd name="T20" fmla="*/ 77 w 92"/>
                  <a:gd name="T21" fmla="*/ 68 h 135"/>
                  <a:gd name="T22" fmla="*/ 79 w 92"/>
                  <a:gd name="T23" fmla="*/ 56 h 135"/>
                  <a:gd name="T24" fmla="*/ 81 w 92"/>
                  <a:gd name="T25" fmla="*/ 43 h 135"/>
                  <a:gd name="T26" fmla="*/ 83 w 92"/>
                  <a:gd name="T27" fmla="*/ 31 h 135"/>
                  <a:gd name="T28" fmla="*/ 85 w 92"/>
                  <a:gd name="T29" fmla="*/ 20 h 135"/>
                  <a:gd name="T30" fmla="*/ 88 w 92"/>
                  <a:gd name="T31" fmla="*/ 9 h 135"/>
                  <a:gd name="T32" fmla="*/ 92 w 92"/>
                  <a:gd name="T3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35">
                    <a:moveTo>
                      <a:pt x="0" y="133"/>
                    </a:moveTo>
                    <a:lnTo>
                      <a:pt x="15" y="135"/>
                    </a:lnTo>
                    <a:lnTo>
                      <a:pt x="29" y="135"/>
                    </a:lnTo>
                    <a:lnTo>
                      <a:pt x="40" y="132"/>
                    </a:lnTo>
                    <a:lnTo>
                      <a:pt x="50" y="127"/>
                    </a:lnTo>
                    <a:lnTo>
                      <a:pt x="57" y="121"/>
                    </a:lnTo>
                    <a:lnTo>
                      <a:pt x="64" y="113"/>
                    </a:lnTo>
                    <a:lnTo>
                      <a:pt x="68" y="103"/>
                    </a:lnTo>
                    <a:lnTo>
                      <a:pt x="72" y="91"/>
                    </a:lnTo>
                    <a:lnTo>
                      <a:pt x="75" y="80"/>
                    </a:lnTo>
                    <a:lnTo>
                      <a:pt x="77" y="68"/>
                    </a:lnTo>
                    <a:lnTo>
                      <a:pt x="79" y="56"/>
                    </a:lnTo>
                    <a:lnTo>
                      <a:pt x="81" y="43"/>
                    </a:lnTo>
                    <a:lnTo>
                      <a:pt x="83" y="31"/>
                    </a:lnTo>
                    <a:lnTo>
                      <a:pt x="85" y="20"/>
                    </a:lnTo>
                    <a:lnTo>
                      <a:pt x="88" y="9"/>
                    </a:lnTo>
                    <a:lnTo>
                      <a:pt x="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8" name="Freeform 1290"/>
              <p:cNvSpPr>
                <a:spLocks/>
              </p:cNvSpPr>
              <p:nvPr/>
            </p:nvSpPr>
            <p:spPr bwMode="auto">
              <a:xfrm>
                <a:off x="2997" y="2963"/>
                <a:ext cx="10" cy="55"/>
              </a:xfrm>
              <a:custGeom>
                <a:avLst/>
                <a:gdLst>
                  <a:gd name="T0" fmla="*/ 0 w 87"/>
                  <a:gd name="T1" fmla="*/ 438 h 438"/>
                  <a:gd name="T2" fmla="*/ 4 w 87"/>
                  <a:gd name="T3" fmla="*/ 412 h 438"/>
                  <a:gd name="T4" fmla="*/ 12 w 87"/>
                  <a:gd name="T5" fmla="*/ 386 h 438"/>
                  <a:gd name="T6" fmla="*/ 21 w 87"/>
                  <a:gd name="T7" fmla="*/ 358 h 438"/>
                  <a:gd name="T8" fmla="*/ 32 w 87"/>
                  <a:gd name="T9" fmla="*/ 331 h 438"/>
                  <a:gd name="T10" fmla="*/ 43 w 87"/>
                  <a:gd name="T11" fmla="*/ 304 h 438"/>
                  <a:gd name="T12" fmla="*/ 54 w 87"/>
                  <a:gd name="T13" fmla="*/ 276 h 438"/>
                  <a:gd name="T14" fmla="*/ 65 w 87"/>
                  <a:gd name="T15" fmla="*/ 248 h 438"/>
                  <a:gd name="T16" fmla="*/ 74 w 87"/>
                  <a:gd name="T17" fmla="*/ 218 h 438"/>
                  <a:gd name="T18" fmla="*/ 81 w 87"/>
                  <a:gd name="T19" fmla="*/ 190 h 438"/>
                  <a:gd name="T20" fmla="*/ 85 w 87"/>
                  <a:gd name="T21" fmla="*/ 162 h 438"/>
                  <a:gd name="T22" fmla="*/ 87 w 87"/>
                  <a:gd name="T23" fmla="*/ 134 h 438"/>
                  <a:gd name="T24" fmla="*/ 85 w 87"/>
                  <a:gd name="T25" fmla="*/ 106 h 438"/>
                  <a:gd name="T26" fmla="*/ 79 w 87"/>
                  <a:gd name="T27" fmla="*/ 78 h 438"/>
                  <a:gd name="T28" fmla="*/ 67 w 87"/>
                  <a:gd name="T29" fmla="*/ 51 h 438"/>
                  <a:gd name="T30" fmla="*/ 50 w 87"/>
                  <a:gd name="T31" fmla="*/ 25 h 438"/>
                  <a:gd name="T32" fmla="*/ 28 w 87"/>
                  <a:gd name="T33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38">
                    <a:moveTo>
                      <a:pt x="0" y="438"/>
                    </a:moveTo>
                    <a:lnTo>
                      <a:pt x="4" y="412"/>
                    </a:lnTo>
                    <a:lnTo>
                      <a:pt x="12" y="386"/>
                    </a:lnTo>
                    <a:lnTo>
                      <a:pt x="21" y="358"/>
                    </a:lnTo>
                    <a:lnTo>
                      <a:pt x="32" y="331"/>
                    </a:lnTo>
                    <a:lnTo>
                      <a:pt x="43" y="304"/>
                    </a:lnTo>
                    <a:lnTo>
                      <a:pt x="54" y="276"/>
                    </a:lnTo>
                    <a:lnTo>
                      <a:pt x="65" y="248"/>
                    </a:lnTo>
                    <a:lnTo>
                      <a:pt x="74" y="218"/>
                    </a:lnTo>
                    <a:lnTo>
                      <a:pt x="81" y="190"/>
                    </a:lnTo>
                    <a:lnTo>
                      <a:pt x="85" y="162"/>
                    </a:lnTo>
                    <a:lnTo>
                      <a:pt x="87" y="134"/>
                    </a:lnTo>
                    <a:lnTo>
                      <a:pt x="85" y="106"/>
                    </a:lnTo>
                    <a:lnTo>
                      <a:pt x="79" y="78"/>
                    </a:lnTo>
                    <a:lnTo>
                      <a:pt x="67" y="51"/>
                    </a:lnTo>
                    <a:lnTo>
                      <a:pt x="50" y="25"/>
                    </a:lnTo>
                    <a:lnTo>
                      <a:pt x="2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19" name="Line 1291"/>
              <p:cNvSpPr>
                <a:spLocks noChangeShapeType="1"/>
              </p:cNvSpPr>
              <p:nvPr/>
            </p:nvSpPr>
            <p:spPr bwMode="auto">
              <a:xfrm flipH="1" flipV="1">
                <a:off x="2997" y="2960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0" name="Freeform 1292"/>
              <p:cNvSpPr>
                <a:spLocks/>
              </p:cNvSpPr>
              <p:nvPr/>
            </p:nvSpPr>
            <p:spPr bwMode="auto">
              <a:xfrm>
                <a:off x="2984" y="2933"/>
                <a:ext cx="13" cy="27"/>
              </a:xfrm>
              <a:custGeom>
                <a:avLst/>
                <a:gdLst>
                  <a:gd name="T0" fmla="*/ 98 w 98"/>
                  <a:gd name="T1" fmla="*/ 219 h 219"/>
                  <a:gd name="T2" fmla="*/ 95 w 98"/>
                  <a:gd name="T3" fmla="*/ 203 h 219"/>
                  <a:gd name="T4" fmla="*/ 93 w 98"/>
                  <a:gd name="T5" fmla="*/ 188 h 219"/>
                  <a:gd name="T6" fmla="*/ 90 w 98"/>
                  <a:gd name="T7" fmla="*/ 172 h 219"/>
                  <a:gd name="T8" fmla="*/ 87 w 98"/>
                  <a:gd name="T9" fmla="*/ 157 h 219"/>
                  <a:gd name="T10" fmla="*/ 84 w 98"/>
                  <a:gd name="T11" fmla="*/ 142 h 219"/>
                  <a:gd name="T12" fmla="*/ 80 w 98"/>
                  <a:gd name="T13" fmla="*/ 127 h 219"/>
                  <a:gd name="T14" fmla="*/ 76 w 98"/>
                  <a:gd name="T15" fmla="*/ 112 h 219"/>
                  <a:gd name="T16" fmla="*/ 71 w 98"/>
                  <a:gd name="T17" fmla="*/ 98 h 219"/>
                  <a:gd name="T18" fmla="*/ 65 w 98"/>
                  <a:gd name="T19" fmla="*/ 84 h 219"/>
                  <a:gd name="T20" fmla="*/ 58 w 98"/>
                  <a:gd name="T21" fmla="*/ 70 h 219"/>
                  <a:gd name="T22" fmla="*/ 51 w 98"/>
                  <a:gd name="T23" fmla="*/ 57 h 219"/>
                  <a:gd name="T24" fmla="*/ 43 w 98"/>
                  <a:gd name="T25" fmla="*/ 45 h 219"/>
                  <a:gd name="T26" fmla="*/ 34 w 98"/>
                  <a:gd name="T27" fmla="*/ 33 h 219"/>
                  <a:gd name="T28" fmla="*/ 23 w 98"/>
                  <a:gd name="T29" fmla="*/ 20 h 219"/>
                  <a:gd name="T30" fmla="*/ 12 w 98"/>
                  <a:gd name="T31" fmla="*/ 9 h 219"/>
                  <a:gd name="T32" fmla="*/ 0 w 98"/>
                  <a:gd name="T33" fmla="*/ 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219">
                    <a:moveTo>
                      <a:pt x="98" y="219"/>
                    </a:moveTo>
                    <a:lnTo>
                      <a:pt x="95" y="203"/>
                    </a:lnTo>
                    <a:lnTo>
                      <a:pt x="93" y="188"/>
                    </a:lnTo>
                    <a:lnTo>
                      <a:pt x="90" y="172"/>
                    </a:lnTo>
                    <a:lnTo>
                      <a:pt x="87" y="157"/>
                    </a:lnTo>
                    <a:lnTo>
                      <a:pt x="84" y="142"/>
                    </a:lnTo>
                    <a:lnTo>
                      <a:pt x="80" y="127"/>
                    </a:lnTo>
                    <a:lnTo>
                      <a:pt x="76" y="112"/>
                    </a:lnTo>
                    <a:lnTo>
                      <a:pt x="71" y="98"/>
                    </a:lnTo>
                    <a:lnTo>
                      <a:pt x="65" y="84"/>
                    </a:lnTo>
                    <a:lnTo>
                      <a:pt x="58" y="70"/>
                    </a:lnTo>
                    <a:lnTo>
                      <a:pt x="51" y="57"/>
                    </a:lnTo>
                    <a:lnTo>
                      <a:pt x="43" y="45"/>
                    </a:lnTo>
                    <a:lnTo>
                      <a:pt x="34" y="33"/>
                    </a:lnTo>
                    <a:lnTo>
                      <a:pt x="23" y="20"/>
                    </a:lnTo>
                    <a:lnTo>
                      <a:pt x="12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1" name="Freeform 1293"/>
              <p:cNvSpPr>
                <a:spLocks/>
              </p:cNvSpPr>
              <p:nvPr/>
            </p:nvSpPr>
            <p:spPr bwMode="auto">
              <a:xfrm>
                <a:off x="2984" y="2919"/>
                <a:ext cx="19" cy="14"/>
              </a:xfrm>
              <a:custGeom>
                <a:avLst/>
                <a:gdLst>
                  <a:gd name="T0" fmla="*/ 0 w 152"/>
                  <a:gd name="T1" fmla="*/ 106 h 106"/>
                  <a:gd name="T2" fmla="*/ 9 w 152"/>
                  <a:gd name="T3" fmla="*/ 100 h 106"/>
                  <a:gd name="T4" fmla="*/ 19 w 152"/>
                  <a:gd name="T5" fmla="*/ 95 h 106"/>
                  <a:gd name="T6" fmla="*/ 29 w 152"/>
                  <a:gd name="T7" fmla="*/ 90 h 106"/>
                  <a:gd name="T8" fmla="*/ 39 w 152"/>
                  <a:gd name="T9" fmla="*/ 85 h 106"/>
                  <a:gd name="T10" fmla="*/ 49 w 152"/>
                  <a:gd name="T11" fmla="*/ 80 h 106"/>
                  <a:gd name="T12" fmla="*/ 59 w 152"/>
                  <a:gd name="T13" fmla="*/ 74 h 106"/>
                  <a:gd name="T14" fmla="*/ 69 w 152"/>
                  <a:gd name="T15" fmla="*/ 69 h 106"/>
                  <a:gd name="T16" fmla="*/ 79 w 152"/>
                  <a:gd name="T17" fmla="*/ 63 h 106"/>
                  <a:gd name="T18" fmla="*/ 89 w 152"/>
                  <a:gd name="T19" fmla="*/ 57 h 106"/>
                  <a:gd name="T20" fmla="*/ 98 w 152"/>
                  <a:gd name="T21" fmla="*/ 50 h 106"/>
                  <a:gd name="T22" fmla="*/ 108 w 152"/>
                  <a:gd name="T23" fmla="*/ 43 h 106"/>
                  <a:gd name="T24" fmla="*/ 117 w 152"/>
                  <a:gd name="T25" fmla="*/ 36 h 106"/>
                  <a:gd name="T26" fmla="*/ 127 w 152"/>
                  <a:gd name="T27" fmla="*/ 28 h 106"/>
                  <a:gd name="T28" fmla="*/ 135 w 152"/>
                  <a:gd name="T29" fmla="*/ 19 h 106"/>
                  <a:gd name="T30" fmla="*/ 144 w 152"/>
                  <a:gd name="T31" fmla="*/ 10 h 106"/>
                  <a:gd name="T32" fmla="*/ 152 w 152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106">
                    <a:moveTo>
                      <a:pt x="0" y="106"/>
                    </a:moveTo>
                    <a:lnTo>
                      <a:pt x="9" y="100"/>
                    </a:lnTo>
                    <a:lnTo>
                      <a:pt x="19" y="95"/>
                    </a:lnTo>
                    <a:lnTo>
                      <a:pt x="29" y="90"/>
                    </a:lnTo>
                    <a:lnTo>
                      <a:pt x="39" y="85"/>
                    </a:lnTo>
                    <a:lnTo>
                      <a:pt x="49" y="80"/>
                    </a:lnTo>
                    <a:lnTo>
                      <a:pt x="59" y="74"/>
                    </a:lnTo>
                    <a:lnTo>
                      <a:pt x="69" y="69"/>
                    </a:lnTo>
                    <a:lnTo>
                      <a:pt x="79" y="63"/>
                    </a:lnTo>
                    <a:lnTo>
                      <a:pt x="89" y="57"/>
                    </a:lnTo>
                    <a:lnTo>
                      <a:pt x="98" y="50"/>
                    </a:lnTo>
                    <a:lnTo>
                      <a:pt x="108" y="43"/>
                    </a:lnTo>
                    <a:lnTo>
                      <a:pt x="117" y="36"/>
                    </a:lnTo>
                    <a:lnTo>
                      <a:pt x="127" y="28"/>
                    </a:lnTo>
                    <a:lnTo>
                      <a:pt x="135" y="19"/>
                    </a:lnTo>
                    <a:lnTo>
                      <a:pt x="144" y="10"/>
                    </a:lnTo>
                    <a:lnTo>
                      <a:pt x="1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2" name="Freeform 1294"/>
              <p:cNvSpPr>
                <a:spLocks/>
              </p:cNvSpPr>
              <p:nvPr/>
            </p:nvSpPr>
            <p:spPr bwMode="auto">
              <a:xfrm>
                <a:off x="3003" y="2919"/>
                <a:ext cx="10" cy="9"/>
              </a:xfrm>
              <a:custGeom>
                <a:avLst/>
                <a:gdLst>
                  <a:gd name="T0" fmla="*/ 0 w 79"/>
                  <a:gd name="T1" fmla="*/ 0 h 73"/>
                  <a:gd name="T2" fmla="*/ 8 w 79"/>
                  <a:gd name="T3" fmla="*/ 0 h 73"/>
                  <a:gd name="T4" fmla="*/ 15 w 79"/>
                  <a:gd name="T5" fmla="*/ 2 h 73"/>
                  <a:gd name="T6" fmla="*/ 22 w 79"/>
                  <a:gd name="T7" fmla="*/ 4 h 73"/>
                  <a:gd name="T8" fmla="*/ 27 w 79"/>
                  <a:gd name="T9" fmla="*/ 8 h 73"/>
                  <a:gd name="T10" fmla="*/ 32 w 79"/>
                  <a:gd name="T11" fmla="*/ 12 h 73"/>
                  <a:gd name="T12" fmla="*/ 36 w 79"/>
                  <a:gd name="T13" fmla="*/ 17 h 73"/>
                  <a:gd name="T14" fmla="*/ 40 w 79"/>
                  <a:gd name="T15" fmla="*/ 22 h 73"/>
                  <a:gd name="T16" fmla="*/ 44 w 79"/>
                  <a:gd name="T17" fmla="*/ 28 h 73"/>
                  <a:gd name="T18" fmla="*/ 47 w 79"/>
                  <a:gd name="T19" fmla="*/ 34 h 73"/>
                  <a:gd name="T20" fmla="*/ 50 w 79"/>
                  <a:gd name="T21" fmla="*/ 40 h 73"/>
                  <a:gd name="T22" fmla="*/ 54 w 79"/>
                  <a:gd name="T23" fmla="*/ 47 h 73"/>
                  <a:gd name="T24" fmla="*/ 58 w 79"/>
                  <a:gd name="T25" fmla="*/ 53 h 73"/>
                  <a:gd name="T26" fmla="*/ 62 w 79"/>
                  <a:gd name="T27" fmla="*/ 58 h 73"/>
                  <a:gd name="T28" fmla="*/ 67 w 79"/>
                  <a:gd name="T29" fmla="*/ 64 h 73"/>
                  <a:gd name="T30" fmla="*/ 72 w 79"/>
                  <a:gd name="T31" fmla="*/ 68 h 73"/>
                  <a:gd name="T32" fmla="*/ 79 w 79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73">
                    <a:moveTo>
                      <a:pt x="0" y="0"/>
                    </a:moveTo>
                    <a:lnTo>
                      <a:pt x="8" y="0"/>
                    </a:lnTo>
                    <a:lnTo>
                      <a:pt x="15" y="2"/>
                    </a:lnTo>
                    <a:lnTo>
                      <a:pt x="22" y="4"/>
                    </a:lnTo>
                    <a:lnTo>
                      <a:pt x="27" y="8"/>
                    </a:lnTo>
                    <a:lnTo>
                      <a:pt x="32" y="12"/>
                    </a:lnTo>
                    <a:lnTo>
                      <a:pt x="36" y="17"/>
                    </a:lnTo>
                    <a:lnTo>
                      <a:pt x="40" y="22"/>
                    </a:lnTo>
                    <a:lnTo>
                      <a:pt x="44" y="28"/>
                    </a:lnTo>
                    <a:lnTo>
                      <a:pt x="47" y="34"/>
                    </a:lnTo>
                    <a:lnTo>
                      <a:pt x="50" y="40"/>
                    </a:lnTo>
                    <a:lnTo>
                      <a:pt x="54" y="47"/>
                    </a:lnTo>
                    <a:lnTo>
                      <a:pt x="58" y="53"/>
                    </a:lnTo>
                    <a:lnTo>
                      <a:pt x="62" y="58"/>
                    </a:lnTo>
                    <a:lnTo>
                      <a:pt x="67" y="64"/>
                    </a:lnTo>
                    <a:lnTo>
                      <a:pt x="72" y="68"/>
                    </a:lnTo>
                    <a:lnTo>
                      <a:pt x="79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3" name="Freeform 1295"/>
              <p:cNvSpPr>
                <a:spLocks/>
              </p:cNvSpPr>
              <p:nvPr/>
            </p:nvSpPr>
            <p:spPr bwMode="auto">
              <a:xfrm>
                <a:off x="3008" y="2928"/>
                <a:ext cx="5" cy="22"/>
              </a:xfrm>
              <a:custGeom>
                <a:avLst/>
                <a:gdLst>
                  <a:gd name="T0" fmla="*/ 40 w 40"/>
                  <a:gd name="T1" fmla="*/ 0 h 172"/>
                  <a:gd name="T2" fmla="*/ 34 w 40"/>
                  <a:gd name="T3" fmla="*/ 9 h 172"/>
                  <a:gd name="T4" fmla="*/ 29 w 40"/>
                  <a:gd name="T5" fmla="*/ 18 h 172"/>
                  <a:gd name="T6" fmla="*/ 24 w 40"/>
                  <a:gd name="T7" fmla="*/ 28 h 172"/>
                  <a:gd name="T8" fmla="*/ 20 w 40"/>
                  <a:gd name="T9" fmla="*/ 38 h 172"/>
                  <a:gd name="T10" fmla="*/ 15 w 40"/>
                  <a:gd name="T11" fmla="*/ 49 h 172"/>
                  <a:gd name="T12" fmla="*/ 12 w 40"/>
                  <a:gd name="T13" fmla="*/ 60 h 172"/>
                  <a:gd name="T14" fmla="*/ 8 w 40"/>
                  <a:gd name="T15" fmla="*/ 71 h 172"/>
                  <a:gd name="T16" fmla="*/ 5 w 40"/>
                  <a:gd name="T17" fmla="*/ 82 h 172"/>
                  <a:gd name="T18" fmla="*/ 3 w 40"/>
                  <a:gd name="T19" fmla="*/ 92 h 172"/>
                  <a:gd name="T20" fmla="*/ 1 w 40"/>
                  <a:gd name="T21" fmla="*/ 104 h 172"/>
                  <a:gd name="T22" fmla="*/ 0 w 40"/>
                  <a:gd name="T23" fmla="*/ 115 h 172"/>
                  <a:gd name="T24" fmla="*/ 0 w 40"/>
                  <a:gd name="T25" fmla="*/ 126 h 172"/>
                  <a:gd name="T26" fmla="*/ 0 w 40"/>
                  <a:gd name="T27" fmla="*/ 137 h 172"/>
                  <a:gd name="T28" fmla="*/ 2 w 40"/>
                  <a:gd name="T29" fmla="*/ 149 h 172"/>
                  <a:gd name="T30" fmla="*/ 4 w 40"/>
                  <a:gd name="T31" fmla="*/ 160 h 172"/>
                  <a:gd name="T32" fmla="*/ 7 w 40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72">
                    <a:moveTo>
                      <a:pt x="40" y="0"/>
                    </a:moveTo>
                    <a:lnTo>
                      <a:pt x="34" y="9"/>
                    </a:lnTo>
                    <a:lnTo>
                      <a:pt x="29" y="18"/>
                    </a:lnTo>
                    <a:lnTo>
                      <a:pt x="24" y="28"/>
                    </a:lnTo>
                    <a:lnTo>
                      <a:pt x="20" y="38"/>
                    </a:lnTo>
                    <a:lnTo>
                      <a:pt x="15" y="49"/>
                    </a:lnTo>
                    <a:lnTo>
                      <a:pt x="12" y="60"/>
                    </a:lnTo>
                    <a:lnTo>
                      <a:pt x="8" y="71"/>
                    </a:lnTo>
                    <a:lnTo>
                      <a:pt x="5" y="82"/>
                    </a:lnTo>
                    <a:lnTo>
                      <a:pt x="3" y="92"/>
                    </a:lnTo>
                    <a:lnTo>
                      <a:pt x="1" y="104"/>
                    </a:lnTo>
                    <a:lnTo>
                      <a:pt x="0" y="115"/>
                    </a:lnTo>
                    <a:lnTo>
                      <a:pt x="0" y="126"/>
                    </a:lnTo>
                    <a:lnTo>
                      <a:pt x="0" y="137"/>
                    </a:lnTo>
                    <a:lnTo>
                      <a:pt x="2" y="149"/>
                    </a:lnTo>
                    <a:lnTo>
                      <a:pt x="4" y="160"/>
                    </a:lnTo>
                    <a:lnTo>
                      <a:pt x="7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4" name="Freeform 1296"/>
              <p:cNvSpPr>
                <a:spLocks/>
              </p:cNvSpPr>
              <p:nvPr/>
            </p:nvSpPr>
            <p:spPr bwMode="auto">
              <a:xfrm>
                <a:off x="3009" y="2950"/>
                <a:ext cx="20" cy="8"/>
              </a:xfrm>
              <a:custGeom>
                <a:avLst/>
                <a:gdLst>
                  <a:gd name="T0" fmla="*/ 0 w 159"/>
                  <a:gd name="T1" fmla="*/ 0 h 67"/>
                  <a:gd name="T2" fmla="*/ 6 w 159"/>
                  <a:gd name="T3" fmla="*/ 10 h 67"/>
                  <a:gd name="T4" fmla="*/ 13 w 159"/>
                  <a:gd name="T5" fmla="*/ 20 h 67"/>
                  <a:gd name="T6" fmla="*/ 21 w 159"/>
                  <a:gd name="T7" fmla="*/ 29 h 67"/>
                  <a:gd name="T8" fmla="*/ 29 w 159"/>
                  <a:gd name="T9" fmla="*/ 37 h 67"/>
                  <a:gd name="T10" fmla="*/ 38 w 159"/>
                  <a:gd name="T11" fmla="*/ 44 h 67"/>
                  <a:gd name="T12" fmla="*/ 47 w 159"/>
                  <a:gd name="T13" fmla="*/ 50 h 67"/>
                  <a:gd name="T14" fmla="*/ 58 w 159"/>
                  <a:gd name="T15" fmla="*/ 55 h 67"/>
                  <a:gd name="T16" fmla="*/ 69 w 159"/>
                  <a:gd name="T17" fmla="*/ 60 h 67"/>
                  <a:gd name="T18" fmla="*/ 79 w 159"/>
                  <a:gd name="T19" fmla="*/ 63 h 67"/>
                  <a:gd name="T20" fmla="*/ 90 w 159"/>
                  <a:gd name="T21" fmla="*/ 65 h 67"/>
                  <a:gd name="T22" fmla="*/ 101 w 159"/>
                  <a:gd name="T23" fmla="*/ 67 h 67"/>
                  <a:gd name="T24" fmla="*/ 113 w 159"/>
                  <a:gd name="T25" fmla="*/ 67 h 67"/>
                  <a:gd name="T26" fmla="*/ 124 w 159"/>
                  <a:gd name="T27" fmla="*/ 67 h 67"/>
                  <a:gd name="T28" fmla="*/ 136 w 159"/>
                  <a:gd name="T29" fmla="*/ 65 h 67"/>
                  <a:gd name="T30" fmla="*/ 147 w 159"/>
                  <a:gd name="T31" fmla="*/ 63 h 67"/>
                  <a:gd name="T32" fmla="*/ 159 w 159"/>
                  <a:gd name="T33" fmla="*/ 6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67">
                    <a:moveTo>
                      <a:pt x="0" y="0"/>
                    </a:moveTo>
                    <a:lnTo>
                      <a:pt x="6" y="10"/>
                    </a:lnTo>
                    <a:lnTo>
                      <a:pt x="13" y="20"/>
                    </a:lnTo>
                    <a:lnTo>
                      <a:pt x="21" y="29"/>
                    </a:lnTo>
                    <a:lnTo>
                      <a:pt x="29" y="37"/>
                    </a:lnTo>
                    <a:lnTo>
                      <a:pt x="38" y="44"/>
                    </a:lnTo>
                    <a:lnTo>
                      <a:pt x="47" y="50"/>
                    </a:lnTo>
                    <a:lnTo>
                      <a:pt x="58" y="55"/>
                    </a:lnTo>
                    <a:lnTo>
                      <a:pt x="69" y="60"/>
                    </a:lnTo>
                    <a:lnTo>
                      <a:pt x="79" y="63"/>
                    </a:lnTo>
                    <a:lnTo>
                      <a:pt x="90" y="65"/>
                    </a:lnTo>
                    <a:lnTo>
                      <a:pt x="101" y="67"/>
                    </a:lnTo>
                    <a:lnTo>
                      <a:pt x="113" y="67"/>
                    </a:lnTo>
                    <a:lnTo>
                      <a:pt x="124" y="67"/>
                    </a:lnTo>
                    <a:lnTo>
                      <a:pt x="136" y="65"/>
                    </a:lnTo>
                    <a:lnTo>
                      <a:pt x="147" y="63"/>
                    </a:lnTo>
                    <a:lnTo>
                      <a:pt x="159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5" name="Freeform 1297"/>
              <p:cNvSpPr>
                <a:spLocks/>
              </p:cNvSpPr>
              <p:nvPr/>
            </p:nvSpPr>
            <p:spPr bwMode="auto">
              <a:xfrm>
                <a:off x="3029" y="2955"/>
                <a:ext cx="5" cy="2"/>
              </a:xfrm>
              <a:custGeom>
                <a:avLst/>
                <a:gdLst>
                  <a:gd name="T0" fmla="*/ 0 w 41"/>
                  <a:gd name="T1" fmla="*/ 15 h 15"/>
                  <a:gd name="T2" fmla="*/ 2 w 41"/>
                  <a:gd name="T3" fmla="*/ 13 h 15"/>
                  <a:gd name="T4" fmla="*/ 5 w 41"/>
                  <a:gd name="T5" fmla="*/ 12 h 15"/>
                  <a:gd name="T6" fmla="*/ 7 w 41"/>
                  <a:gd name="T7" fmla="*/ 11 h 15"/>
                  <a:gd name="T8" fmla="*/ 9 w 41"/>
                  <a:gd name="T9" fmla="*/ 10 h 15"/>
                  <a:gd name="T10" fmla="*/ 12 w 41"/>
                  <a:gd name="T11" fmla="*/ 8 h 15"/>
                  <a:gd name="T12" fmla="*/ 14 w 41"/>
                  <a:gd name="T13" fmla="*/ 7 h 15"/>
                  <a:gd name="T14" fmla="*/ 16 w 41"/>
                  <a:gd name="T15" fmla="*/ 6 h 15"/>
                  <a:gd name="T16" fmla="*/ 18 w 41"/>
                  <a:gd name="T17" fmla="*/ 4 h 15"/>
                  <a:gd name="T18" fmla="*/ 21 w 41"/>
                  <a:gd name="T19" fmla="*/ 3 h 15"/>
                  <a:gd name="T20" fmla="*/ 23 w 41"/>
                  <a:gd name="T21" fmla="*/ 2 h 15"/>
                  <a:gd name="T22" fmla="*/ 26 w 41"/>
                  <a:gd name="T23" fmla="*/ 1 h 15"/>
                  <a:gd name="T24" fmla="*/ 28 w 41"/>
                  <a:gd name="T25" fmla="*/ 1 h 15"/>
                  <a:gd name="T26" fmla="*/ 32 w 41"/>
                  <a:gd name="T27" fmla="*/ 0 h 15"/>
                  <a:gd name="T28" fmla="*/ 34 w 41"/>
                  <a:gd name="T29" fmla="*/ 0 h 15"/>
                  <a:gd name="T30" fmla="*/ 37 w 41"/>
                  <a:gd name="T31" fmla="*/ 1 h 15"/>
                  <a:gd name="T32" fmla="*/ 41 w 41"/>
                  <a:gd name="T3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5">
                    <a:moveTo>
                      <a:pt x="0" y="15"/>
                    </a:moveTo>
                    <a:lnTo>
                      <a:pt x="2" y="13"/>
                    </a:lnTo>
                    <a:lnTo>
                      <a:pt x="5" y="12"/>
                    </a:lnTo>
                    <a:lnTo>
                      <a:pt x="7" y="11"/>
                    </a:lnTo>
                    <a:lnTo>
                      <a:pt x="9" y="10"/>
                    </a:lnTo>
                    <a:lnTo>
                      <a:pt x="12" y="8"/>
                    </a:lnTo>
                    <a:lnTo>
                      <a:pt x="14" y="7"/>
                    </a:lnTo>
                    <a:lnTo>
                      <a:pt x="16" y="6"/>
                    </a:lnTo>
                    <a:lnTo>
                      <a:pt x="18" y="4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6" y="1"/>
                    </a:lnTo>
                    <a:lnTo>
                      <a:pt x="28" y="1"/>
                    </a:lnTo>
                    <a:lnTo>
                      <a:pt x="32" y="0"/>
                    </a:lnTo>
                    <a:lnTo>
                      <a:pt x="34" y="0"/>
                    </a:lnTo>
                    <a:lnTo>
                      <a:pt x="37" y="1"/>
                    </a:lnTo>
                    <a:lnTo>
                      <a:pt x="41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6" name="Line 1298"/>
              <p:cNvSpPr>
                <a:spLocks noChangeShapeType="1"/>
              </p:cNvSpPr>
              <p:nvPr/>
            </p:nvSpPr>
            <p:spPr bwMode="auto">
              <a:xfrm>
                <a:off x="3034" y="2956"/>
                <a:ext cx="13" cy="1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7" name="Freeform 1299"/>
              <p:cNvSpPr>
                <a:spLocks/>
              </p:cNvSpPr>
              <p:nvPr/>
            </p:nvSpPr>
            <p:spPr bwMode="auto">
              <a:xfrm>
                <a:off x="3045" y="2969"/>
                <a:ext cx="5" cy="181"/>
              </a:xfrm>
              <a:custGeom>
                <a:avLst/>
                <a:gdLst>
                  <a:gd name="T0" fmla="*/ 16 w 37"/>
                  <a:gd name="T1" fmla="*/ 0 h 1452"/>
                  <a:gd name="T2" fmla="*/ 7 w 37"/>
                  <a:gd name="T3" fmla="*/ 88 h 1452"/>
                  <a:gd name="T4" fmla="*/ 2 w 37"/>
                  <a:gd name="T5" fmla="*/ 176 h 1452"/>
                  <a:gd name="T6" fmla="*/ 0 w 37"/>
                  <a:gd name="T7" fmla="*/ 266 h 1452"/>
                  <a:gd name="T8" fmla="*/ 0 w 37"/>
                  <a:gd name="T9" fmla="*/ 357 h 1452"/>
                  <a:gd name="T10" fmla="*/ 2 w 37"/>
                  <a:gd name="T11" fmla="*/ 447 h 1452"/>
                  <a:gd name="T12" fmla="*/ 5 w 37"/>
                  <a:gd name="T13" fmla="*/ 539 h 1452"/>
                  <a:gd name="T14" fmla="*/ 10 w 37"/>
                  <a:gd name="T15" fmla="*/ 630 h 1452"/>
                  <a:gd name="T16" fmla="*/ 15 w 37"/>
                  <a:gd name="T17" fmla="*/ 723 h 1452"/>
                  <a:gd name="T18" fmla="*/ 20 w 37"/>
                  <a:gd name="T19" fmla="*/ 815 h 1452"/>
                  <a:gd name="T20" fmla="*/ 26 w 37"/>
                  <a:gd name="T21" fmla="*/ 906 h 1452"/>
                  <a:gd name="T22" fmla="*/ 31 w 37"/>
                  <a:gd name="T23" fmla="*/ 998 h 1452"/>
                  <a:gd name="T24" fmla="*/ 35 w 37"/>
                  <a:gd name="T25" fmla="*/ 1090 h 1452"/>
                  <a:gd name="T26" fmla="*/ 37 w 37"/>
                  <a:gd name="T27" fmla="*/ 1181 h 1452"/>
                  <a:gd name="T28" fmla="*/ 37 w 37"/>
                  <a:gd name="T29" fmla="*/ 1272 h 1452"/>
                  <a:gd name="T30" fmla="*/ 35 w 37"/>
                  <a:gd name="T31" fmla="*/ 1362 h 1452"/>
                  <a:gd name="T32" fmla="*/ 29 w 37"/>
                  <a:gd name="T33" fmla="*/ 1452 h 14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452">
                    <a:moveTo>
                      <a:pt x="16" y="0"/>
                    </a:moveTo>
                    <a:lnTo>
                      <a:pt x="7" y="88"/>
                    </a:lnTo>
                    <a:lnTo>
                      <a:pt x="2" y="176"/>
                    </a:lnTo>
                    <a:lnTo>
                      <a:pt x="0" y="266"/>
                    </a:lnTo>
                    <a:lnTo>
                      <a:pt x="0" y="357"/>
                    </a:lnTo>
                    <a:lnTo>
                      <a:pt x="2" y="447"/>
                    </a:lnTo>
                    <a:lnTo>
                      <a:pt x="5" y="539"/>
                    </a:lnTo>
                    <a:lnTo>
                      <a:pt x="10" y="630"/>
                    </a:lnTo>
                    <a:lnTo>
                      <a:pt x="15" y="723"/>
                    </a:lnTo>
                    <a:lnTo>
                      <a:pt x="20" y="815"/>
                    </a:lnTo>
                    <a:lnTo>
                      <a:pt x="26" y="906"/>
                    </a:lnTo>
                    <a:lnTo>
                      <a:pt x="31" y="998"/>
                    </a:lnTo>
                    <a:lnTo>
                      <a:pt x="35" y="1090"/>
                    </a:lnTo>
                    <a:lnTo>
                      <a:pt x="37" y="1181"/>
                    </a:lnTo>
                    <a:lnTo>
                      <a:pt x="37" y="1272"/>
                    </a:lnTo>
                    <a:lnTo>
                      <a:pt x="35" y="1362"/>
                    </a:lnTo>
                    <a:lnTo>
                      <a:pt x="29" y="14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8" name="Freeform 1300"/>
              <p:cNvSpPr>
                <a:spLocks/>
              </p:cNvSpPr>
              <p:nvPr/>
            </p:nvSpPr>
            <p:spPr bwMode="auto">
              <a:xfrm>
                <a:off x="3015" y="3150"/>
                <a:ext cx="34" cy="62"/>
              </a:xfrm>
              <a:custGeom>
                <a:avLst/>
                <a:gdLst>
                  <a:gd name="T0" fmla="*/ 272 w 272"/>
                  <a:gd name="T1" fmla="*/ 0 h 491"/>
                  <a:gd name="T2" fmla="*/ 269 w 272"/>
                  <a:gd name="T3" fmla="*/ 36 h 491"/>
                  <a:gd name="T4" fmla="*/ 264 w 272"/>
                  <a:gd name="T5" fmla="*/ 71 h 491"/>
                  <a:gd name="T6" fmla="*/ 255 w 272"/>
                  <a:gd name="T7" fmla="*/ 107 h 491"/>
                  <a:gd name="T8" fmla="*/ 244 w 272"/>
                  <a:gd name="T9" fmla="*/ 140 h 491"/>
                  <a:gd name="T10" fmla="*/ 231 w 272"/>
                  <a:gd name="T11" fmla="*/ 172 h 491"/>
                  <a:gd name="T12" fmla="*/ 215 w 272"/>
                  <a:gd name="T13" fmla="*/ 204 h 491"/>
                  <a:gd name="T14" fmla="*/ 198 w 272"/>
                  <a:gd name="T15" fmla="*/ 235 h 491"/>
                  <a:gd name="T16" fmla="*/ 179 w 272"/>
                  <a:gd name="T17" fmla="*/ 265 h 491"/>
                  <a:gd name="T18" fmla="*/ 159 w 272"/>
                  <a:gd name="T19" fmla="*/ 295 h 491"/>
                  <a:gd name="T20" fmla="*/ 136 w 272"/>
                  <a:gd name="T21" fmla="*/ 324 h 491"/>
                  <a:gd name="T22" fmla="*/ 114 w 272"/>
                  <a:gd name="T23" fmla="*/ 352 h 491"/>
                  <a:gd name="T24" fmla="*/ 91 w 272"/>
                  <a:gd name="T25" fmla="*/ 380 h 491"/>
                  <a:gd name="T26" fmla="*/ 69 w 272"/>
                  <a:gd name="T27" fmla="*/ 409 h 491"/>
                  <a:gd name="T28" fmla="*/ 46 w 272"/>
                  <a:gd name="T29" fmla="*/ 436 h 491"/>
                  <a:gd name="T30" fmla="*/ 23 w 272"/>
                  <a:gd name="T31" fmla="*/ 463 h 491"/>
                  <a:gd name="T32" fmla="*/ 0 w 272"/>
                  <a:gd name="T33" fmla="*/ 491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491">
                    <a:moveTo>
                      <a:pt x="272" y="0"/>
                    </a:moveTo>
                    <a:lnTo>
                      <a:pt x="269" y="36"/>
                    </a:lnTo>
                    <a:lnTo>
                      <a:pt x="264" y="71"/>
                    </a:lnTo>
                    <a:lnTo>
                      <a:pt x="255" y="107"/>
                    </a:lnTo>
                    <a:lnTo>
                      <a:pt x="244" y="140"/>
                    </a:lnTo>
                    <a:lnTo>
                      <a:pt x="231" y="172"/>
                    </a:lnTo>
                    <a:lnTo>
                      <a:pt x="215" y="204"/>
                    </a:lnTo>
                    <a:lnTo>
                      <a:pt x="198" y="235"/>
                    </a:lnTo>
                    <a:lnTo>
                      <a:pt x="179" y="265"/>
                    </a:lnTo>
                    <a:lnTo>
                      <a:pt x="159" y="295"/>
                    </a:lnTo>
                    <a:lnTo>
                      <a:pt x="136" y="324"/>
                    </a:lnTo>
                    <a:lnTo>
                      <a:pt x="114" y="352"/>
                    </a:lnTo>
                    <a:lnTo>
                      <a:pt x="91" y="380"/>
                    </a:lnTo>
                    <a:lnTo>
                      <a:pt x="69" y="409"/>
                    </a:lnTo>
                    <a:lnTo>
                      <a:pt x="46" y="436"/>
                    </a:lnTo>
                    <a:lnTo>
                      <a:pt x="23" y="463"/>
                    </a:lnTo>
                    <a:lnTo>
                      <a:pt x="0" y="4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29" name="Freeform 1301"/>
              <p:cNvSpPr>
                <a:spLocks/>
              </p:cNvSpPr>
              <p:nvPr/>
            </p:nvSpPr>
            <p:spPr bwMode="auto">
              <a:xfrm>
                <a:off x="2946" y="3239"/>
                <a:ext cx="98" cy="299"/>
              </a:xfrm>
              <a:custGeom>
                <a:avLst/>
                <a:gdLst>
                  <a:gd name="T0" fmla="*/ 764 w 783"/>
                  <a:gd name="T1" fmla="*/ 1444 h 2388"/>
                  <a:gd name="T2" fmla="*/ 738 w 783"/>
                  <a:gd name="T3" fmla="*/ 1567 h 2388"/>
                  <a:gd name="T4" fmla="*/ 700 w 783"/>
                  <a:gd name="T5" fmla="*/ 1686 h 2388"/>
                  <a:gd name="T6" fmla="*/ 675 w 783"/>
                  <a:gd name="T7" fmla="*/ 1803 h 2388"/>
                  <a:gd name="T8" fmla="*/ 687 w 783"/>
                  <a:gd name="T9" fmla="*/ 1918 h 2388"/>
                  <a:gd name="T10" fmla="*/ 727 w 783"/>
                  <a:gd name="T11" fmla="*/ 2020 h 2388"/>
                  <a:gd name="T12" fmla="*/ 724 w 783"/>
                  <a:gd name="T13" fmla="*/ 2096 h 2388"/>
                  <a:gd name="T14" fmla="*/ 722 w 783"/>
                  <a:gd name="T15" fmla="*/ 2171 h 2388"/>
                  <a:gd name="T16" fmla="*/ 718 w 783"/>
                  <a:gd name="T17" fmla="*/ 2246 h 2388"/>
                  <a:gd name="T18" fmla="*/ 709 w 783"/>
                  <a:gd name="T19" fmla="*/ 2318 h 2388"/>
                  <a:gd name="T20" fmla="*/ 690 w 783"/>
                  <a:gd name="T21" fmla="*/ 2388 h 2388"/>
                  <a:gd name="T22" fmla="*/ 639 w 783"/>
                  <a:gd name="T23" fmla="*/ 2346 h 2388"/>
                  <a:gd name="T24" fmla="*/ 580 w 783"/>
                  <a:gd name="T25" fmla="*/ 2314 h 2388"/>
                  <a:gd name="T26" fmla="*/ 515 w 783"/>
                  <a:gd name="T27" fmla="*/ 2288 h 2388"/>
                  <a:gd name="T28" fmla="*/ 450 w 783"/>
                  <a:gd name="T29" fmla="*/ 2262 h 2388"/>
                  <a:gd name="T30" fmla="*/ 389 w 783"/>
                  <a:gd name="T31" fmla="*/ 2233 h 2388"/>
                  <a:gd name="T32" fmla="*/ 373 w 783"/>
                  <a:gd name="T33" fmla="*/ 2183 h 2388"/>
                  <a:gd name="T34" fmla="*/ 357 w 783"/>
                  <a:gd name="T35" fmla="*/ 2135 h 2388"/>
                  <a:gd name="T36" fmla="*/ 326 w 783"/>
                  <a:gd name="T37" fmla="*/ 2093 h 2388"/>
                  <a:gd name="T38" fmla="*/ 287 w 783"/>
                  <a:gd name="T39" fmla="*/ 2052 h 2388"/>
                  <a:gd name="T40" fmla="*/ 254 w 783"/>
                  <a:gd name="T41" fmla="*/ 2008 h 2388"/>
                  <a:gd name="T42" fmla="*/ 200 w 783"/>
                  <a:gd name="T43" fmla="*/ 1904 h 2388"/>
                  <a:gd name="T44" fmla="*/ 101 w 783"/>
                  <a:gd name="T45" fmla="*/ 1672 h 2388"/>
                  <a:gd name="T46" fmla="*/ 31 w 783"/>
                  <a:gd name="T47" fmla="*/ 1422 h 2388"/>
                  <a:gd name="T48" fmla="*/ 0 w 783"/>
                  <a:gd name="T49" fmla="*/ 1163 h 2388"/>
                  <a:gd name="T50" fmla="*/ 15 w 783"/>
                  <a:gd name="T51" fmla="*/ 907 h 2388"/>
                  <a:gd name="T52" fmla="*/ 86 w 783"/>
                  <a:gd name="T53" fmla="*/ 663 h 2388"/>
                  <a:gd name="T54" fmla="*/ 164 w 783"/>
                  <a:gd name="T55" fmla="*/ 563 h 2388"/>
                  <a:gd name="T56" fmla="*/ 206 w 783"/>
                  <a:gd name="T57" fmla="*/ 451 h 2388"/>
                  <a:gd name="T58" fmla="*/ 233 w 783"/>
                  <a:gd name="T59" fmla="*/ 335 h 2388"/>
                  <a:gd name="T60" fmla="*/ 270 w 783"/>
                  <a:gd name="T61" fmla="*/ 223 h 2388"/>
                  <a:gd name="T62" fmla="*/ 342 w 783"/>
                  <a:gd name="T63" fmla="*/ 127 h 2388"/>
                  <a:gd name="T64" fmla="*/ 385 w 783"/>
                  <a:gd name="T65" fmla="*/ 85 h 2388"/>
                  <a:gd name="T66" fmla="*/ 398 w 783"/>
                  <a:gd name="T67" fmla="*/ 66 h 2388"/>
                  <a:gd name="T68" fmla="*/ 412 w 783"/>
                  <a:gd name="T69" fmla="*/ 47 h 2388"/>
                  <a:gd name="T70" fmla="*/ 428 w 783"/>
                  <a:gd name="T71" fmla="*/ 29 h 2388"/>
                  <a:gd name="T72" fmla="*/ 445 w 783"/>
                  <a:gd name="T73" fmla="*/ 11 h 2388"/>
                  <a:gd name="T74" fmla="*/ 479 w 783"/>
                  <a:gd name="T75" fmla="*/ 13 h 2388"/>
                  <a:gd name="T76" fmla="*/ 545 w 783"/>
                  <a:gd name="T77" fmla="*/ 60 h 2388"/>
                  <a:gd name="T78" fmla="*/ 611 w 783"/>
                  <a:gd name="T79" fmla="*/ 115 h 2388"/>
                  <a:gd name="T80" fmla="*/ 674 w 783"/>
                  <a:gd name="T81" fmla="*/ 176 h 2388"/>
                  <a:gd name="T82" fmla="*/ 732 w 783"/>
                  <a:gd name="T83" fmla="*/ 237 h 2388"/>
                  <a:gd name="T84" fmla="*/ 783 w 783"/>
                  <a:gd name="T85" fmla="*/ 299 h 2388"/>
                  <a:gd name="T86" fmla="*/ 764 w 783"/>
                  <a:gd name="T87" fmla="*/ 499 h 2388"/>
                  <a:gd name="T88" fmla="*/ 748 w 783"/>
                  <a:gd name="T89" fmla="*/ 698 h 2388"/>
                  <a:gd name="T90" fmla="*/ 737 w 783"/>
                  <a:gd name="T91" fmla="*/ 897 h 2388"/>
                  <a:gd name="T92" fmla="*/ 738 w 783"/>
                  <a:gd name="T93" fmla="*/ 1094 h 2388"/>
                  <a:gd name="T94" fmla="*/ 753 w 783"/>
                  <a:gd name="T95" fmla="*/ 1292 h 23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83" h="2388">
                    <a:moveTo>
                      <a:pt x="763" y="1360"/>
                    </a:moveTo>
                    <a:lnTo>
                      <a:pt x="766" y="1402"/>
                    </a:lnTo>
                    <a:lnTo>
                      <a:pt x="764" y="1444"/>
                    </a:lnTo>
                    <a:lnTo>
                      <a:pt x="758" y="1486"/>
                    </a:lnTo>
                    <a:lnTo>
                      <a:pt x="749" y="1527"/>
                    </a:lnTo>
                    <a:lnTo>
                      <a:pt x="738" y="1567"/>
                    </a:lnTo>
                    <a:lnTo>
                      <a:pt x="725" y="1607"/>
                    </a:lnTo>
                    <a:lnTo>
                      <a:pt x="713" y="1647"/>
                    </a:lnTo>
                    <a:lnTo>
                      <a:pt x="700" y="1686"/>
                    </a:lnTo>
                    <a:lnTo>
                      <a:pt x="688" y="1725"/>
                    </a:lnTo>
                    <a:lnTo>
                      <a:pt x="680" y="1763"/>
                    </a:lnTo>
                    <a:lnTo>
                      <a:pt x="675" y="1803"/>
                    </a:lnTo>
                    <a:lnTo>
                      <a:pt x="673" y="1841"/>
                    </a:lnTo>
                    <a:lnTo>
                      <a:pt x="677" y="1879"/>
                    </a:lnTo>
                    <a:lnTo>
                      <a:pt x="687" y="1918"/>
                    </a:lnTo>
                    <a:lnTo>
                      <a:pt x="705" y="1957"/>
                    </a:lnTo>
                    <a:lnTo>
                      <a:pt x="730" y="1996"/>
                    </a:lnTo>
                    <a:lnTo>
                      <a:pt x="727" y="2020"/>
                    </a:lnTo>
                    <a:lnTo>
                      <a:pt x="726" y="2045"/>
                    </a:lnTo>
                    <a:lnTo>
                      <a:pt x="725" y="2070"/>
                    </a:lnTo>
                    <a:lnTo>
                      <a:pt x="724" y="2096"/>
                    </a:lnTo>
                    <a:lnTo>
                      <a:pt x="723" y="2121"/>
                    </a:lnTo>
                    <a:lnTo>
                      <a:pt x="723" y="2146"/>
                    </a:lnTo>
                    <a:lnTo>
                      <a:pt x="722" y="2171"/>
                    </a:lnTo>
                    <a:lnTo>
                      <a:pt x="721" y="2196"/>
                    </a:lnTo>
                    <a:lnTo>
                      <a:pt x="720" y="2221"/>
                    </a:lnTo>
                    <a:lnTo>
                      <a:pt x="718" y="2246"/>
                    </a:lnTo>
                    <a:lnTo>
                      <a:pt x="716" y="2271"/>
                    </a:lnTo>
                    <a:lnTo>
                      <a:pt x="713" y="2295"/>
                    </a:lnTo>
                    <a:lnTo>
                      <a:pt x="709" y="2318"/>
                    </a:lnTo>
                    <a:lnTo>
                      <a:pt x="704" y="2342"/>
                    </a:lnTo>
                    <a:lnTo>
                      <a:pt x="698" y="2364"/>
                    </a:lnTo>
                    <a:lnTo>
                      <a:pt x="690" y="2388"/>
                    </a:lnTo>
                    <a:lnTo>
                      <a:pt x="674" y="2372"/>
                    </a:lnTo>
                    <a:lnTo>
                      <a:pt x="657" y="2358"/>
                    </a:lnTo>
                    <a:lnTo>
                      <a:pt x="639" y="2346"/>
                    </a:lnTo>
                    <a:lnTo>
                      <a:pt x="620" y="2334"/>
                    </a:lnTo>
                    <a:lnTo>
                      <a:pt x="600" y="2324"/>
                    </a:lnTo>
                    <a:lnTo>
                      <a:pt x="580" y="2314"/>
                    </a:lnTo>
                    <a:lnTo>
                      <a:pt x="558" y="2305"/>
                    </a:lnTo>
                    <a:lnTo>
                      <a:pt x="536" y="2297"/>
                    </a:lnTo>
                    <a:lnTo>
                      <a:pt x="515" y="2288"/>
                    </a:lnTo>
                    <a:lnTo>
                      <a:pt x="493" y="2280"/>
                    </a:lnTo>
                    <a:lnTo>
                      <a:pt x="472" y="2271"/>
                    </a:lnTo>
                    <a:lnTo>
                      <a:pt x="450" y="2262"/>
                    </a:lnTo>
                    <a:lnTo>
                      <a:pt x="429" y="2253"/>
                    </a:lnTo>
                    <a:lnTo>
                      <a:pt x="408" y="2244"/>
                    </a:lnTo>
                    <a:lnTo>
                      <a:pt x="389" y="2233"/>
                    </a:lnTo>
                    <a:lnTo>
                      <a:pt x="371" y="2221"/>
                    </a:lnTo>
                    <a:lnTo>
                      <a:pt x="373" y="2201"/>
                    </a:lnTo>
                    <a:lnTo>
                      <a:pt x="373" y="2183"/>
                    </a:lnTo>
                    <a:lnTo>
                      <a:pt x="370" y="2166"/>
                    </a:lnTo>
                    <a:lnTo>
                      <a:pt x="365" y="2150"/>
                    </a:lnTo>
                    <a:lnTo>
                      <a:pt x="357" y="2135"/>
                    </a:lnTo>
                    <a:lnTo>
                      <a:pt x="348" y="2121"/>
                    </a:lnTo>
                    <a:lnTo>
                      <a:pt x="337" y="2107"/>
                    </a:lnTo>
                    <a:lnTo>
                      <a:pt x="326" y="2093"/>
                    </a:lnTo>
                    <a:lnTo>
                      <a:pt x="313" y="2080"/>
                    </a:lnTo>
                    <a:lnTo>
                      <a:pt x="301" y="2065"/>
                    </a:lnTo>
                    <a:lnTo>
                      <a:pt x="287" y="2052"/>
                    </a:lnTo>
                    <a:lnTo>
                      <a:pt x="275" y="2038"/>
                    </a:lnTo>
                    <a:lnTo>
                      <a:pt x="264" y="2023"/>
                    </a:lnTo>
                    <a:lnTo>
                      <a:pt x="254" y="2008"/>
                    </a:lnTo>
                    <a:lnTo>
                      <a:pt x="245" y="1992"/>
                    </a:lnTo>
                    <a:lnTo>
                      <a:pt x="239" y="1976"/>
                    </a:lnTo>
                    <a:lnTo>
                      <a:pt x="200" y="1904"/>
                    </a:lnTo>
                    <a:lnTo>
                      <a:pt x="164" y="1830"/>
                    </a:lnTo>
                    <a:lnTo>
                      <a:pt x="131" y="1752"/>
                    </a:lnTo>
                    <a:lnTo>
                      <a:pt x="101" y="1672"/>
                    </a:lnTo>
                    <a:lnTo>
                      <a:pt x="74" y="1590"/>
                    </a:lnTo>
                    <a:lnTo>
                      <a:pt x="51" y="1507"/>
                    </a:lnTo>
                    <a:lnTo>
                      <a:pt x="31" y="1422"/>
                    </a:lnTo>
                    <a:lnTo>
                      <a:pt x="16" y="1337"/>
                    </a:lnTo>
                    <a:lnTo>
                      <a:pt x="6" y="1250"/>
                    </a:lnTo>
                    <a:lnTo>
                      <a:pt x="0" y="1163"/>
                    </a:lnTo>
                    <a:lnTo>
                      <a:pt x="0" y="1078"/>
                    </a:lnTo>
                    <a:lnTo>
                      <a:pt x="5" y="991"/>
                    </a:lnTo>
                    <a:lnTo>
                      <a:pt x="15" y="907"/>
                    </a:lnTo>
                    <a:lnTo>
                      <a:pt x="32" y="824"/>
                    </a:lnTo>
                    <a:lnTo>
                      <a:pt x="56" y="742"/>
                    </a:lnTo>
                    <a:lnTo>
                      <a:pt x="86" y="663"/>
                    </a:lnTo>
                    <a:lnTo>
                      <a:pt x="117" y="632"/>
                    </a:lnTo>
                    <a:lnTo>
                      <a:pt x="143" y="599"/>
                    </a:lnTo>
                    <a:lnTo>
                      <a:pt x="164" y="563"/>
                    </a:lnTo>
                    <a:lnTo>
                      <a:pt x="181" y="527"/>
                    </a:lnTo>
                    <a:lnTo>
                      <a:pt x="195" y="489"/>
                    </a:lnTo>
                    <a:lnTo>
                      <a:pt x="206" y="451"/>
                    </a:lnTo>
                    <a:lnTo>
                      <a:pt x="215" y="412"/>
                    </a:lnTo>
                    <a:lnTo>
                      <a:pt x="224" y="373"/>
                    </a:lnTo>
                    <a:lnTo>
                      <a:pt x="233" y="335"/>
                    </a:lnTo>
                    <a:lnTo>
                      <a:pt x="243" y="297"/>
                    </a:lnTo>
                    <a:lnTo>
                      <a:pt x="255" y="259"/>
                    </a:lnTo>
                    <a:lnTo>
                      <a:pt x="270" y="223"/>
                    </a:lnTo>
                    <a:lnTo>
                      <a:pt x="289" y="189"/>
                    </a:lnTo>
                    <a:lnTo>
                      <a:pt x="314" y="157"/>
                    </a:lnTo>
                    <a:lnTo>
                      <a:pt x="342" y="127"/>
                    </a:lnTo>
                    <a:lnTo>
                      <a:pt x="378" y="99"/>
                    </a:lnTo>
                    <a:lnTo>
                      <a:pt x="381" y="92"/>
                    </a:lnTo>
                    <a:lnTo>
                      <a:pt x="385" y="85"/>
                    </a:lnTo>
                    <a:lnTo>
                      <a:pt x="389" y="79"/>
                    </a:lnTo>
                    <a:lnTo>
                      <a:pt x="394" y="72"/>
                    </a:lnTo>
                    <a:lnTo>
                      <a:pt x="398" y="66"/>
                    </a:lnTo>
                    <a:lnTo>
                      <a:pt x="403" y="59"/>
                    </a:lnTo>
                    <a:lnTo>
                      <a:pt x="407" y="53"/>
                    </a:lnTo>
                    <a:lnTo>
                      <a:pt x="412" y="47"/>
                    </a:lnTo>
                    <a:lnTo>
                      <a:pt x="417" y="41"/>
                    </a:lnTo>
                    <a:lnTo>
                      <a:pt x="422" y="35"/>
                    </a:lnTo>
                    <a:lnTo>
                      <a:pt x="428" y="29"/>
                    </a:lnTo>
                    <a:lnTo>
                      <a:pt x="434" y="23"/>
                    </a:lnTo>
                    <a:lnTo>
                      <a:pt x="440" y="17"/>
                    </a:lnTo>
                    <a:lnTo>
                      <a:pt x="445" y="11"/>
                    </a:lnTo>
                    <a:lnTo>
                      <a:pt x="451" y="5"/>
                    </a:lnTo>
                    <a:lnTo>
                      <a:pt x="458" y="0"/>
                    </a:lnTo>
                    <a:lnTo>
                      <a:pt x="479" y="13"/>
                    </a:lnTo>
                    <a:lnTo>
                      <a:pt x="501" y="28"/>
                    </a:lnTo>
                    <a:lnTo>
                      <a:pt x="523" y="43"/>
                    </a:lnTo>
                    <a:lnTo>
                      <a:pt x="545" y="60"/>
                    </a:lnTo>
                    <a:lnTo>
                      <a:pt x="568" y="78"/>
                    </a:lnTo>
                    <a:lnTo>
                      <a:pt x="590" y="96"/>
                    </a:lnTo>
                    <a:lnTo>
                      <a:pt x="611" y="115"/>
                    </a:lnTo>
                    <a:lnTo>
                      <a:pt x="632" y="136"/>
                    </a:lnTo>
                    <a:lnTo>
                      <a:pt x="653" y="155"/>
                    </a:lnTo>
                    <a:lnTo>
                      <a:pt x="674" y="176"/>
                    </a:lnTo>
                    <a:lnTo>
                      <a:pt x="694" y="196"/>
                    </a:lnTo>
                    <a:lnTo>
                      <a:pt x="714" y="217"/>
                    </a:lnTo>
                    <a:lnTo>
                      <a:pt x="732" y="237"/>
                    </a:lnTo>
                    <a:lnTo>
                      <a:pt x="750" y="258"/>
                    </a:lnTo>
                    <a:lnTo>
                      <a:pt x="767" y="279"/>
                    </a:lnTo>
                    <a:lnTo>
                      <a:pt x="783" y="299"/>
                    </a:lnTo>
                    <a:lnTo>
                      <a:pt x="777" y="365"/>
                    </a:lnTo>
                    <a:lnTo>
                      <a:pt x="770" y="433"/>
                    </a:lnTo>
                    <a:lnTo>
                      <a:pt x="764" y="499"/>
                    </a:lnTo>
                    <a:lnTo>
                      <a:pt x="758" y="565"/>
                    </a:lnTo>
                    <a:lnTo>
                      <a:pt x="753" y="632"/>
                    </a:lnTo>
                    <a:lnTo>
                      <a:pt x="748" y="698"/>
                    </a:lnTo>
                    <a:lnTo>
                      <a:pt x="743" y="764"/>
                    </a:lnTo>
                    <a:lnTo>
                      <a:pt x="740" y="830"/>
                    </a:lnTo>
                    <a:lnTo>
                      <a:pt x="737" y="897"/>
                    </a:lnTo>
                    <a:lnTo>
                      <a:pt x="736" y="962"/>
                    </a:lnTo>
                    <a:lnTo>
                      <a:pt x="736" y="1029"/>
                    </a:lnTo>
                    <a:lnTo>
                      <a:pt x="738" y="1094"/>
                    </a:lnTo>
                    <a:lnTo>
                      <a:pt x="741" y="1160"/>
                    </a:lnTo>
                    <a:lnTo>
                      <a:pt x="746" y="1227"/>
                    </a:lnTo>
                    <a:lnTo>
                      <a:pt x="753" y="1292"/>
                    </a:lnTo>
                    <a:lnTo>
                      <a:pt x="763" y="13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0" name="Freeform 1302"/>
              <p:cNvSpPr>
                <a:spLocks/>
              </p:cNvSpPr>
              <p:nvPr/>
            </p:nvSpPr>
            <p:spPr bwMode="auto">
              <a:xfrm>
                <a:off x="3030" y="3409"/>
                <a:ext cx="12" cy="80"/>
              </a:xfrm>
              <a:custGeom>
                <a:avLst/>
                <a:gdLst>
                  <a:gd name="T0" fmla="*/ 90 w 93"/>
                  <a:gd name="T1" fmla="*/ 0 h 636"/>
                  <a:gd name="T2" fmla="*/ 93 w 93"/>
                  <a:gd name="T3" fmla="*/ 42 h 636"/>
                  <a:gd name="T4" fmla="*/ 91 w 93"/>
                  <a:gd name="T5" fmla="*/ 84 h 636"/>
                  <a:gd name="T6" fmla="*/ 85 w 93"/>
                  <a:gd name="T7" fmla="*/ 126 h 636"/>
                  <a:gd name="T8" fmla="*/ 76 w 93"/>
                  <a:gd name="T9" fmla="*/ 167 h 636"/>
                  <a:gd name="T10" fmla="*/ 65 w 93"/>
                  <a:gd name="T11" fmla="*/ 207 h 636"/>
                  <a:gd name="T12" fmla="*/ 52 w 93"/>
                  <a:gd name="T13" fmla="*/ 247 h 636"/>
                  <a:gd name="T14" fmla="*/ 40 w 93"/>
                  <a:gd name="T15" fmla="*/ 287 h 636"/>
                  <a:gd name="T16" fmla="*/ 27 w 93"/>
                  <a:gd name="T17" fmla="*/ 326 h 636"/>
                  <a:gd name="T18" fmla="*/ 15 w 93"/>
                  <a:gd name="T19" fmla="*/ 365 h 636"/>
                  <a:gd name="T20" fmla="*/ 7 w 93"/>
                  <a:gd name="T21" fmla="*/ 403 h 636"/>
                  <a:gd name="T22" fmla="*/ 2 w 93"/>
                  <a:gd name="T23" fmla="*/ 443 h 636"/>
                  <a:gd name="T24" fmla="*/ 0 w 93"/>
                  <a:gd name="T25" fmla="*/ 481 h 636"/>
                  <a:gd name="T26" fmla="*/ 4 w 93"/>
                  <a:gd name="T27" fmla="*/ 519 h 636"/>
                  <a:gd name="T28" fmla="*/ 14 w 93"/>
                  <a:gd name="T29" fmla="*/ 558 h 636"/>
                  <a:gd name="T30" fmla="*/ 32 w 93"/>
                  <a:gd name="T31" fmla="*/ 597 h 636"/>
                  <a:gd name="T32" fmla="*/ 57 w 93"/>
                  <a:gd name="T33" fmla="*/ 636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636">
                    <a:moveTo>
                      <a:pt x="90" y="0"/>
                    </a:moveTo>
                    <a:lnTo>
                      <a:pt x="93" y="42"/>
                    </a:lnTo>
                    <a:lnTo>
                      <a:pt x="91" y="84"/>
                    </a:lnTo>
                    <a:lnTo>
                      <a:pt x="85" y="126"/>
                    </a:lnTo>
                    <a:lnTo>
                      <a:pt x="76" y="167"/>
                    </a:lnTo>
                    <a:lnTo>
                      <a:pt x="65" y="207"/>
                    </a:lnTo>
                    <a:lnTo>
                      <a:pt x="52" y="247"/>
                    </a:lnTo>
                    <a:lnTo>
                      <a:pt x="40" y="287"/>
                    </a:lnTo>
                    <a:lnTo>
                      <a:pt x="27" y="326"/>
                    </a:lnTo>
                    <a:lnTo>
                      <a:pt x="15" y="365"/>
                    </a:lnTo>
                    <a:lnTo>
                      <a:pt x="7" y="403"/>
                    </a:lnTo>
                    <a:lnTo>
                      <a:pt x="2" y="443"/>
                    </a:lnTo>
                    <a:lnTo>
                      <a:pt x="0" y="481"/>
                    </a:lnTo>
                    <a:lnTo>
                      <a:pt x="4" y="519"/>
                    </a:lnTo>
                    <a:lnTo>
                      <a:pt x="14" y="558"/>
                    </a:lnTo>
                    <a:lnTo>
                      <a:pt x="32" y="597"/>
                    </a:lnTo>
                    <a:lnTo>
                      <a:pt x="57" y="6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1" name="Freeform 1303"/>
              <p:cNvSpPr>
                <a:spLocks/>
              </p:cNvSpPr>
              <p:nvPr/>
            </p:nvSpPr>
            <p:spPr bwMode="auto">
              <a:xfrm>
                <a:off x="3032" y="3489"/>
                <a:ext cx="5" cy="49"/>
              </a:xfrm>
              <a:custGeom>
                <a:avLst/>
                <a:gdLst>
                  <a:gd name="T0" fmla="*/ 40 w 40"/>
                  <a:gd name="T1" fmla="*/ 0 h 392"/>
                  <a:gd name="T2" fmla="*/ 37 w 40"/>
                  <a:gd name="T3" fmla="*/ 24 h 392"/>
                  <a:gd name="T4" fmla="*/ 36 w 40"/>
                  <a:gd name="T5" fmla="*/ 49 h 392"/>
                  <a:gd name="T6" fmla="*/ 35 w 40"/>
                  <a:gd name="T7" fmla="*/ 74 h 392"/>
                  <a:gd name="T8" fmla="*/ 34 w 40"/>
                  <a:gd name="T9" fmla="*/ 100 h 392"/>
                  <a:gd name="T10" fmla="*/ 33 w 40"/>
                  <a:gd name="T11" fmla="*/ 125 h 392"/>
                  <a:gd name="T12" fmla="*/ 33 w 40"/>
                  <a:gd name="T13" fmla="*/ 150 h 392"/>
                  <a:gd name="T14" fmla="*/ 32 w 40"/>
                  <a:gd name="T15" fmla="*/ 175 h 392"/>
                  <a:gd name="T16" fmla="*/ 31 w 40"/>
                  <a:gd name="T17" fmla="*/ 200 h 392"/>
                  <a:gd name="T18" fmla="*/ 30 w 40"/>
                  <a:gd name="T19" fmla="*/ 225 h 392"/>
                  <a:gd name="T20" fmla="*/ 28 w 40"/>
                  <a:gd name="T21" fmla="*/ 250 h 392"/>
                  <a:gd name="T22" fmla="*/ 26 w 40"/>
                  <a:gd name="T23" fmla="*/ 275 h 392"/>
                  <a:gd name="T24" fmla="*/ 23 w 40"/>
                  <a:gd name="T25" fmla="*/ 299 h 392"/>
                  <a:gd name="T26" fmla="*/ 19 w 40"/>
                  <a:gd name="T27" fmla="*/ 322 h 392"/>
                  <a:gd name="T28" fmla="*/ 14 w 40"/>
                  <a:gd name="T29" fmla="*/ 346 h 392"/>
                  <a:gd name="T30" fmla="*/ 8 w 40"/>
                  <a:gd name="T31" fmla="*/ 368 h 392"/>
                  <a:gd name="T32" fmla="*/ 0 w 40"/>
                  <a:gd name="T33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92">
                    <a:moveTo>
                      <a:pt x="40" y="0"/>
                    </a:moveTo>
                    <a:lnTo>
                      <a:pt x="37" y="24"/>
                    </a:lnTo>
                    <a:lnTo>
                      <a:pt x="36" y="49"/>
                    </a:lnTo>
                    <a:lnTo>
                      <a:pt x="35" y="74"/>
                    </a:lnTo>
                    <a:lnTo>
                      <a:pt x="34" y="100"/>
                    </a:lnTo>
                    <a:lnTo>
                      <a:pt x="33" y="125"/>
                    </a:lnTo>
                    <a:lnTo>
                      <a:pt x="33" y="150"/>
                    </a:lnTo>
                    <a:lnTo>
                      <a:pt x="32" y="175"/>
                    </a:lnTo>
                    <a:lnTo>
                      <a:pt x="31" y="200"/>
                    </a:lnTo>
                    <a:lnTo>
                      <a:pt x="30" y="225"/>
                    </a:lnTo>
                    <a:lnTo>
                      <a:pt x="28" y="250"/>
                    </a:lnTo>
                    <a:lnTo>
                      <a:pt x="26" y="275"/>
                    </a:lnTo>
                    <a:lnTo>
                      <a:pt x="23" y="299"/>
                    </a:lnTo>
                    <a:lnTo>
                      <a:pt x="19" y="322"/>
                    </a:lnTo>
                    <a:lnTo>
                      <a:pt x="14" y="346"/>
                    </a:lnTo>
                    <a:lnTo>
                      <a:pt x="8" y="368"/>
                    </a:lnTo>
                    <a:lnTo>
                      <a:pt x="0" y="3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2" name="Freeform 1304"/>
              <p:cNvSpPr>
                <a:spLocks/>
              </p:cNvSpPr>
              <p:nvPr/>
            </p:nvSpPr>
            <p:spPr bwMode="auto">
              <a:xfrm>
                <a:off x="2993" y="3517"/>
                <a:ext cx="39" cy="21"/>
              </a:xfrm>
              <a:custGeom>
                <a:avLst/>
                <a:gdLst>
                  <a:gd name="T0" fmla="*/ 319 w 319"/>
                  <a:gd name="T1" fmla="*/ 167 h 167"/>
                  <a:gd name="T2" fmla="*/ 303 w 319"/>
                  <a:gd name="T3" fmla="*/ 151 h 167"/>
                  <a:gd name="T4" fmla="*/ 286 w 319"/>
                  <a:gd name="T5" fmla="*/ 137 h 167"/>
                  <a:gd name="T6" fmla="*/ 268 w 319"/>
                  <a:gd name="T7" fmla="*/ 125 h 167"/>
                  <a:gd name="T8" fmla="*/ 249 w 319"/>
                  <a:gd name="T9" fmla="*/ 113 h 167"/>
                  <a:gd name="T10" fmla="*/ 229 w 319"/>
                  <a:gd name="T11" fmla="*/ 103 h 167"/>
                  <a:gd name="T12" fmla="*/ 209 w 319"/>
                  <a:gd name="T13" fmla="*/ 93 h 167"/>
                  <a:gd name="T14" fmla="*/ 187 w 319"/>
                  <a:gd name="T15" fmla="*/ 84 h 167"/>
                  <a:gd name="T16" fmla="*/ 165 w 319"/>
                  <a:gd name="T17" fmla="*/ 76 h 167"/>
                  <a:gd name="T18" fmla="*/ 144 w 319"/>
                  <a:gd name="T19" fmla="*/ 67 h 167"/>
                  <a:gd name="T20" fmla="*/ 122 w 319"/>
                  <a:gd name="T21" fmla="*/ 59 h 167"/>
                  <a:gd name="T22" fmla="*/ 101 w 319"/>
                  <a:gd name="T23" fmla="*/ 50 h 167"/>
                  <a:gd name="T24" fmla="*/ 79 w 319"/>
                  <a:gd name="T25" fmla="*/ 41 h 167"/>
                  <a:gd name="T26" fmla="*/ 58 w 319"/>
                  <a:gd name="T27" fmla="*/ 32 h 167"/>
                  <a:gd name="T28" fmla="*/ 37 w 319"/>
                  <a:gd name="T29" fmla="*/ 23 h 167"/>
                  <a:gd name="T30" fmla="*/ 18 w 319"/>
                  <a:gd name="T31" fmla="*/ 12 h 167"/>
                  <a:gd name="T32" fmla="*/ 0 w 319"/>
                  <a:gd name="T33" fmla="*/ 0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167">
                    <a:moveTo>
                      <a:pt x="319" y="167"/>
                    </a:moveTo>
                    <a:lnTo>
                      <a:pt x="303" y="151"/>
                    </a:lnTo>
                    <a:lnTo>
                      <a:pt x="286" y="137"/>
                    </a:lnTo>
                    <a:lnTo>
                      <a:pt x="268" y="125"/>
                    </a:lnTo>
                    <a:lnTo>
                      <a:pt x="249" y="113"/>
                    </a:lnTo>
                    <a:lnTo>
                      <a:pt x="229" y="103"/>
                    </a:lnTo>
                    <a:lnTo>
                      <a:pt x="209" y="93"/>
                    </a:lnTo>
                    <a:lnTo>
                      <a:pt x="187" y="84"/>
                    </a:lnTo>
                    <a:lnTo>
                      <a:pt x="165" y="76"/>
                    </a:lnTo>
                    <a:lnTo>
                      <a:pt x="144" y="67"/>
                    </a:lnTo>
                    <a:lnTo>
                      <a:pt x="122" y="59"/>
                    </a:lnTo>
                    <a:lnTo>
                      <a:pt x="101" y="50"/>
                    </a:lnTo>
                    <a:lnTo>
                      <a:pt x="79" y="41"/>
                    </a:lnTo>
                    <a:lnTo>
                      <a:pt x="58" y="32"/>
                    </a:lnTo>
                    <a:lnTo>
                      <a:pt x="37" y="23"/>
                    </a:lnTo>
                    <a:lnTo>
                      <a:pt x="18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3" name="Freeform 1305"/>
              <p:cNvSpPr>
                <a:spLocks/>
              </p:cNvSpPr>
              <p:nvPr/>
            </p:nvSpPr>
            <p:spPr bwMode="auto">
              <a:xfrm>
                <a:off x="2976" y="3486"/>
                <a:ext cx="17" cy="31"/>
              </a:xfrm>
              <a:custGeom>
                <a:avLst/>
                <a:gdLst>
                  <a:gd name="T0" fmla="*/ 132 w 134"/>
                  <a:gd name="T1" fmla="*/ 245 h 245"/>
                  <a:gd name="T2" fmla="*/ 134 w 134"/>
                  <a:gd name="T3" fmla="*/ 225 h 245"/>
                  <a:gd name="T4" fmla="*/ 134 w 134"/>
                  <a:gd name="T5" fmla="*/ 207 h 245"/>
                  <a:gd name="T6" fmla="*/ 131 w 134"/>
                  <a:gd name="T7" fmla="*/ 190 h 245"/>
                  <a:gd name="T8" fmla="*/ 126 w 134"/>
                  <a:gd name="T9" fmla="*/ 174 h 245"/>
                  <a:gd name="T10" fmla="*/ 118 w 134"/>
                  <a:gd name="T11" fmla="*/ 159 h 245"/>
                  <a:gd name="T12" fmla="*/ 109 w 134"/>
                  <a:gd name="T13" fmla="*/ 145 h 245"/>
                  <a:gd name="T14" fmla="*/ 98 w 134"/>
                  <a:gd name="T15" fmla="*/ 131 h 245"/>
                  <a:gd name="T16" fmla="*/ 87 w 134"/>
                  <a:gd name="T17" fmla="*/ 117 h 245"/>
                  <a:gd name="T18" fmla="*/ 74 w 134"/>
                  <a:gd name="T19" fmla="*/ 104 h 245"/>
                  <a:gd name="T20" fmla="*/ 62 w 134"/>
                  <a:gd name="T21" fmla="*/ 89 h 245"/>
                  <a:gd name="T22" fmla="*/ 48 w 134"/>
                  <a:gd name="T23" fmla="*/ 76 h 245"/>
                  <a:gd name="T24" fmla="*/ 36 w 134"/>
                  <a:gd name="T25" fmla="*/ 62 h 245"/>
                  <a:gd name="T26" fmla="*/ 25 w 134"/>
                  <a:gd name="T27" fmla="*/ 47 h 245"/>
                  <a:gd name="T28" fmla="*/ 15 w 134"/>
                  <a:gd name="T29" fmla="*/ 32 h 245"/>
                  <a:gd name="T30" fmla="*/ 6 w 134"/>
                  <a:gd name="T31" fmla="*/ 16 h 245"/>
                  <a:gd name="T32" fmla="*/ 0 w 134"/>
                  <a:gd name="T33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245">
                    <a:moveTo>
                      <a:pt x="132" y="245"/>
                    </a:moveTo>
                    <a:lnTo>
                      <a:pt x="134" y="225"/>
                    </a:lnTo>
                    <a:lnTo>
                      <a:pt x="134" y="207"/>
                    </a:lnTo>
                    <a:lnTo>
                      <a:pt x="131" y="190"/>
                    </a:lnTo>
                    <a:lnTo>
                      <a:pt x="126" y="174"/>
                    </a:lnTo>
                    <a:lnTo>
                      <a:pt x="118" y="159"/>
                    </a:lnTo>
                    <a:lnTo>
                      <a:pt x="109" y="145"/>
                    </a:lnTo>
                    <a:lnTo>
                      <a:pt x="98" y="131"/>
                    </a:lnTo>
                    <a:lnTo>
                      <a:pt x="87" y="117"/>
                    </a:lnTo>
                    <a:lnTo>
                      <a:pt x="74" y="104"/>
                    </a:lnTo>
                    <a:lnTo>
                      <a:pt x="62" y="89"/>
                    </a:lnTo>
                    <a:lnTo>
                      <a:pt x="48" y="76"/>
                    </a:lnTo>
                    <a:lnTo>
                      <a:pt x="36" y="62"/>
                    </a:lnTo>
                    <a:lnTo>
                      <a:pt x="25" y="47"/>
                    </a:lnTo>
                    <a:lnTo>
                      <a:pt x="15" y="32"/>
                    </a:lnTo>
                    <a:lnTo>
                      <a:pt x="6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4" name="Freeform 1306"/>
              <p:cNvSpPr>
                <a:spLocks/>
              </p:cNvSpPr>
              <p:nvPr/>
            </p:nvSpPr>
            <p:spPr bwMode="auto">
              <a:xfrm>
                <a:off x="2946" y="3322"/>
                <a:ext cx="30" cy="164"/>
              </a:xfrm>
              <a:custGeom>
                <a:avLst/>
                <a:gdLst>
                  <a:gd name="T0" fmla="*/ 239 w 239"/>
                  <a:gd name="T1" fmla="*/ 1313 h 1313"/>
                  <a:gd name="T2" fmla="*/ 200 w 239"/>
                  <a:gd name="T3" fmla="*/ 1241 h 1313"/>
                  <a:gd name="T4" fmla="*/ 164 w 239"/>
                  <a:gd name="T5" fmla="*/ 1167 h 1313"/>
                  <a:gd name="T6" fmla="*/ 131 w 239"/>
                  <a:gd name="T7" fmla="*/ 1089 h 1313"/>
                  <a:gd name="T8" fmla="*/ 101 w 239"/>
                  <a:gd name="T9" fmla="*/ 1009 h 1313"/>
                  <a:gd name="T10" fmla="*/ 74 w 239"/>
                  <a:gd name="T11" fmla="*/ 927 h 1313"/>
                  <a:gd name="T12" fmla="*/ 51 w 239"/>
                  <a:gd name="T13" fmla="*/ 844 h 1313"/>
                  <a:gd name="T14" fmla="*/ 31 w 239"/>
                  <a:gd name="T15" fmla="*/ 759 h 1313"/>
                  <a:gd name="T16" fmla="*/ 16 w 239"/>
                  <a:gd name="T17" fmla="*/ 674 h 1313"/>
                  <a:gd name="T18" fmla="*/ 6 w 239"/>
                  <a:gd name="T19" fmla="*/ 587 h 1313"/>
                  <a:gd name="T20" fmla="*/ 0 w 239"/>
                  <a:gd name="T21" fmla="*/ 500 h 1313"/>
                  <a:gd name="T22" fmla="*/ 0 w 239"/>
                  <a:gd name="T23" fmla="*/ 415 h 1313"/>
                  <a:gd name="T24" fmla="*/ 5 w 239"/>
                  <a:gd name="T25" fmla="*/ 328 h 1313"/>
                  <a:gd name="T26" fmla="*/ 15 w 239"/>
                  <a:gd name="T27" fmla="*/ 244 h 1313"/>
                  <a:gd name="T28" fmla="*/ 32 w 239"/>
                  <a:gd name="T29" fmla="*/ 161 h 1313"/>
                  <a:gd name="T30" fmla="*/ 56 w 239"/>
                  <a:gd name="T31" fmla="*/ 79 h 1313"/>
                  <a:gd name="T32" fmla="*/ 86 w 239"/>
                  <a:gd name="T33" fmla="*/ 0 h 1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13">
                    <a:moveTo>
                      <a:pt x="239" y="1313"/>
                    </a:moveTo>
                    <a:lnTo>
                      <a:pt x="200" y="1241"/>
                    </a:lnTo>
                    <a:lnTo>
                      <a:pt x="164" y="1167"/>
                    </a:lnTo>
                    <a:lnTo>
                      <a:pt x="131" y="1089"/>
                    </a:lnTo>
                    <a:lnTo>
                      <a:pt x="101" y="1009"/>
                    </a:lnTo>
                    <a:lnTo>
                      <a:pt x="74" y="927"/>
                    </a:lnTo>
                    <a:lnTo>
                      <a:pt x="51" y="844"/>
                    </a:lnTo>
                    <a:lnTo>
                      <a:pt x="31" y="759"/>
                    </a:lnTo>
                    <a:lnTo>
                      <a:pt x="16" y="674"/>
                    </a:lnTo>
                    <a:lnTo>
                      <a:pt x="6" y="587"/>
                    </a:lnTo>
                    <a:lnTo>
                      <a:pt x="0" y="500"/>
                    </a:lnTo>
                    <a:lnTo>
                      <a:pt x="0" y="415"/>
                    </a:lnTo>
                    <a:lnTo>
                      <a:pt x="5" y="328"/>
                    </a:lnTo>
                    <a:lnTo>
                      <a:pt x="15" y="244"/>
                    </a:lnTo>
                    <a:lnTo>
                      <a:pt x="32" y="161"/>
                    </a:lnTo>
                    <a:lnTo>
                      <a:pt x="56" y="79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5" name="Freeform 1307"/>
              <p:cNvSpPr>
                <a:spLocks/>
              </p:cNvSpPr>
              <p:nvPr/>
            </p:nvSpPr>
            <p:spPr bwMode="auto">
              <a:xfrm>
                <a:off x="2957" y="3252"/>
                <a:ext cx="36" cy="70"/>
              </a:xfrm>
              <a:custGeom>
                <a:avLst/>
                <a:gdLst>
                  <a:gd name="T0" fmla="*/ 0 w 292"/>
                  <a:gd name="T1" fmla="*/ 564 h 564"/>
                  <a:gd name="T2" fmla="*/ 31 w 292"/>
                  <a:gd name="T3" fmla="*/ 533 h 564"/>
                  <a:gd name="T4" fmla="*/ 57 w 292"/>
                  <a:gd name="T5" fmla="*/ 500 h 564"/>
                  <a:gd name="T6" fmla="*/ 78 w 292"/>
                  <a:gd name="T7" fmla="*/ 464 h 564"/>
                  <a:gd name="T8" fmla="*/ 95 w 292"/>
                  <a:gd name="T9" fmla="*/ 428 h 564"/>
                  <a:gd name="T10" fmla="*/ 109 w 292"/>
                  <a:gd name="T11" fmla="*/ 390 h 564"/>
                  <a:gd name="T12" fmla="*/ 120 w 292"/>
                  <a:gd name="T13" fmla="*/ 352 h 564"/>
                  <a:gd name="T14" fmla="*/ 129 w 292"/>
                  <a:gd name="T15" fmla="*/ 313 h 564"/>
                  <a:gd name="T16" fmla="*/ 138 w 292"/>
                  <a:gd name="T17" fmla="*/ 274 h 564"/>
                  <a:gd name="T18" fmla="*/ 147 w 292"/>
                  <a:gd name="T19" fmla="*/ 236 h 564"/>
                  <a:gd name="T20" fmla="*/ 157 w 292"/>
                  <a:gd name="T21" fmla="*/ 198 h 564"/>
                  <a:gd name="T22" fmla="*/ 169 w 292"/>
                  <a:gd name="T23" fmla="*/ 160 h 564"/>
                  <a:gd name="T24" fmla="*/ 184 w 292"/>
                  <a:gd name="T25" fmla="*/ 124 h 564"/>
                  <a:gd name="T26" fmla="*/ 203 w 292"/>
                  <a:gd name="T27" fmla="*/ 90 h 564"/>
                  <a:gd name="T28" fmla="*/ 228 w 292"/>
                  <a:gd name="T29" fmla="*/ 58 h 564"/>
                  <a:gd name="T30" fmla="*/ 256 w 292"/>
                  <a:gd name="T31" fmla="*/ 28 h 564"/>
                  <a:gd name="T32" fmla="*/ 292 w 292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564">
                    <a:moveTo>
                      <a:pt x="0" y="564"/>
                    </a:moveTo>
                    <a:lnTo>
                      <a:pt x="31" y="533"/>
                    </a:lnTo>
                    <a:lnTo>
                      <a:pt x="57" y="500"/>
                    </a:lnTo>
                    <a:lnTo>
                      <a:pt x="78" y="464"/>
                    </a:lnTo>
                    <a:lnTo>
                      <a:pt x="95" y="428"/>
                    </a:lnTo>
                    <a:lnTo>
                      <a:pt x="109" y="390"/>
                    </a:lnTo>
                    <a:lnTo>
                      <a:pt x="120" y="352"/>
                    </a:lnTo>
                    <a:lnTo>
                      <a:pt x="129" y="313"/>
                    </a:lnTo>
                    <a:lnTo>
                      <a:pt x="138" y="274"/>
                    </a:lnTo>
                    <a:lnTo>
                      <a:pt x="147" y="236"/>
                    </a:lnTo>
                    <a:lnTo>
                      <a:pt x="157" y="198"/>
                    </a:lnTo>
                    <a:lnTo>
                      <a:pt x="169" y="160"/>
                    </a:lnTo>
                    <a:lnTo>
                      <a:pt x="184" y="124"/>
                    </a:lnTo>
                    <a:lnTo>
                      <a:pt x="203" y="90"/>
                    </a:lnTo>
                    <a:lnTo>
                      <a:pt x="228" y="58"/>
                    </a:lnTo>
                    <a:lnTo>
                      <a:pt x="256" y="28"/>
                    </a:lnTo>
                    <a:lnTo>
                      <a:pt x="2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6" name="Freeform 1308"/>
              <p:cNvSpPr>
                <a:spLocks/>
              </p:cNvSpPr>
              <p:nvPr/>
            </p:nvSpPr>
            <p:spPr bwMode="auto">
              <a:xfrm>
                <a:off x="2993" y="3239"/>
                <a:ext cx="10" cy="13"/>
              </a:xfrm>
              <a:custGeom>
                <a:avLst/>
                <a:gdLst>
                  <a:gd name="T0" fmla="*/ 0 w 80"/>
                  <a:gd name="T1" fmla="*/ 99 h 99"/>
                  <a:gd name="T2" fmla="*/ 3 w 80"/>
                  <a:gd name="T3" fmla="*/ 92 h 99"/>
                  <a:gd name="T4" fmla="*/ 7 w 80"/>
                  <a:gd name="T5" fmla="*/ 85 h 99"/>
                  <a:gd name="T6" fmla="*/ 11 w 80"/>
                  <a:gd name="T7" fmla="*/ 79 h 99"/>
                  <a:gd name="T8" fmla="*/ 16 w 80"/>
                  <a:gd name="T9" fmla="*/ 72 h 99"/>
                  <a:gd name="T10" fmla="*/ 20 w 80"/>
                  <a:gd name="T11" fmla="*/ 66 h 99"/>
                  <a:gd name="T12" fmla="*/ 25 w 80"/>
                  <a:gd name="T13" fmla="*/ 59 h 99"/>
                  <a:gd name="T14" fmla="*/ 29 w 80"/>
                  <a:gd name="T15" fmla="*/ 53 h 99"/>
                  <a:gd name="T16" fmla="*/ 34 w 80"/>
                  <a:gd name="T17" fmla="*/ 47 h 99"/>
                  <a:gd name="T18" fmla="*/ 39 w 80"/>
                  <a:gd name="T19" fmla="*/ 41 h 99"/>
                  <a:gd name="T20" fmla="*/ 44 w 80"/>
                  <a:gd name="T21" fmla="*/ 35 h 99"/>
                  <a:gd name="T22" fmla="*/ 50 w 80"/>
                  <a:gd name="T23" fmla="*/ 29 h 99"/>
                  <a:gd name="T24" fmla="*/ 56 w 80"/>
                  <a:gd name="T25" fmla="*/ 23 h 99"/>
                  <a:gd name="T26" fmla="*/ 62 w 80"/>
                  <a:gd name="T27" fmla="*/ 17 h 99"/>
                  <a:gd name="T28" fmla="*/ 67 w 80"/>
                  <a:gd name="T29" fmla="*/ 11 h 99"/>
                  <a:gd name="T30" fmla="*/ 73 w 80"/>
                  <a:gd name="T31" fmla="*/ 5 h 99"/>
                  <a:gd name="T32" fmla="*/ 80 w 80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99">
                    <a:moveTo>
                      <a:pt x="0" y="99"/>
                    </a:moveTo>
                    <a:lnTo>
                      <a:pt x="3" y="92"/>
                    </a:lnTo>
                    <a:lnTo>
                      <a:pt x="7" y="85"/>
                    </a:lnTo>
                    <a:lnTo>
                      <a:pt x="11" y="79"/>
                    </a:lnTo>
                    <a:lnTo>
                      <a:pt x="16" y="72"/>
                    </a:lnTo>
                    <a:lnTo>
                      <a:pt x="20" y="66"/>
                    </a:lnTo>
                    <a:lnTo>
                      <a:pt x="25" y="59"/>
                    </a:lnTo>
                    <a:lnTo>
                      <a:pt x="29" y="53"/>
                    </a:lnTo>
                    <a:lnTo>
                      <a:pt x="34" y="47"/>
                    </a:lnTo>
                    <a:lnTo>
                      <a:pt x="39" y="41"/>
                    </a:lnTo>
                    <a:lnTo>
                      <a:pt x="44" y="35"/>
                    </a:lnTo>
                    <a:lnTo>
                      <a:pt x="50" y="29"/>
                    </a:lnTo>
                    <a:lnTo>
                      <a:pt x="56" y="23"/>
                    </a:lnTo>
                    <a:lnTo>
                      <a:pt x="62" y="17"/>
                    </a:lnTo>
                    <a:lnTo>
                      <a:pt x="67" y="11"/>
                    </a:lnTo>
                    <a:lnTo>
                      <a:pt x="73" y="5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7" name="Freeform 1309"/>
              <p:cNvSpPr>
                <a:spLocks/>
              </p:cNvSpPr>
              <p:nvPr/>
            </p:nvSpPr>
            <p:spPr bwMode="auto">
              <a:xfrm>
                <a:off x="3003" y="3239"/>
                <a:ext cx="41" cy="38"/>
              </a:xfrm>
              <a:custGeom>
                <a:avLst/>
                <a:gdLst>
                  <a:gd name="T0" fmla="*/ 0 w 325"/>
                  <a:gd name="T1" fmla="*/ 0 h 299"/>
                  <a:gd name="T2" fmla="*/ 21 w 325"/>
                  <a:gd name="T3" fmla="*/ 13 h 299"/>
                  <a:gd name="T4" fmla="*/ 43 w 325"/>
                  <a:gd name="T5" fmla="*/ 28 h 299"/>
                  <a:gd name="T6" fmla="*/ 65 w 325"/>
                  <a:gd name="T7" fmla="*/ 43 h 299"/>
                  <a:gd name="T8" fmla="*/ 87 w 325"/>
                  <a:gd name="T9" fmla="*/ 60 h 299"/>
                  <a:gd name="T10" fmla="*/ 110 w 325"/>
                  <a:gd name="T11" fmla="*/ 78 h 299"/>
                  <a:gd name="T12" fmla="*/ 132 w 325"/>
                  <a:gd name="T13" fmla="*/ 96 h 299"/>
                  <a:gd name="T14" fmla="*/ 153 w 325"/>
                  <a:gd name="T15" fmla="*/ 115 h 299"/>
                  <a:gd name="T16" fmla="*/ 174 w 325"/>
                  <a:gd name="T17" fmla="*/ 136 h 299"/>
                  <a:gd name="T18" fmla="*/ 195 w 325"/>
                  <a:gd name="T19" fmla="*/ 155 h 299"/>
                  <a:gd name="T20" fmla="*/ 216 w 325"/>
                  <a:gd name="T21" fmla="*/ 176 h 299"/>
                  <a:gd name="T22" fmla="*/ 236 w 325"/>
                  <a:gd name="T23" fmla="*/ 196 h 299"/>
                  <a:gd name="T24" fmla="*/ 256 w 325"/>
                  <a:gd name="T25" fmla="*/ 217 h 299"/>
                  <a:gd name="T26" fmla="*/ 274 w 325"/>
                  <a:gd name="T27" fmla="*/ 237 h 299"/>
                  <a:gd name="T28" fmla="*/ 292 w 325"/>
                  <a:gd name="T29" fmla="*/ 258 h 299"/>
                  <a:gd name="T30" fmla="*/ 309 w 325"/>
                  <a:gd name="T31" fmla="*/ 279 h 299"/>
                  <a:gd name="T32" fmla="*/ 325 w 325"/>
                  <a:gd name="T3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299">
                    <a:moveTo>
                      <a:pt x="0" y="0"/>
                    </a:moveTo>
                    <a:lnTo>
                      <a:pt x="21" y="13"/>
                    </a:lnTo>
                    <a:lnTo>
                      <a:pt x="43" y="28"/>
                    </a:lnTo>
                    <a:lnTo>
                      <a:pt x="65" y="43"/>
                    </a:lnTo>
                    <a:lnTo>
                      <a:pt x="87" y="60"/>
                    </a:lnTo>
                    <a:lnTo>
                      <a:pt x="110" y="78"/>
                    </a:lnTo>
                    <a:lnTo>
                      <a:pt x="132" y="96"/>
                    </a:lnTo>
                    <a:lnTo>
                      <a:pt x="153" y="115"/>
                    </a:lnTo>
                    <a:lnTo>
                      <a:pt x="174" y="136"/>
                    </a:lnTo>
                    <a:lnTo>
                      <a:pt x="195" y="155"/>
                    </a:lnTo>
                    <a:lnTo>
                      <a:pt x="216" y="176"/>
                    </a:lnTo>
                    <a:lnTo>
                      <a:pt x="236" y="196"/>
                    </a:lnTo>
                    <a:lnTo>
                      <a:pt x="256" y="217"/>
                    </a:lnTo>
                    <a:lnTo>
                      <a:pt x="274" y="237"/>
                    </a:lnTo>
                    <a:lnTo>
                      <a:pt x="292" y="258"/>
                    </a:lnTo>
                    <a:lnTo>
                      <a:pt x="309" y="279"/>
                    </a:lnTo>
                    <a:lnTo>
                      <a:pt x="325" y="2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8" name="Freeform 1310"/>
              <p:cNvSpPr>
                <a:spLocks/>
              </p:cNvSpPr>
              <p:nvPr/>
            </p:nvSpPr>
            <p:spPr bwMode="auto">
              <a:xfrm>
                <a:off x="3038" y="3277"/>
                <a:ext cx="6" cy="132"/>
              </a:xfrm>
              <a:custGeom>
                <a:avLst/>
                <a:gdLst>
                  <a:gd name="T0" fmla="*/ 47 w 47"/>
                  <a:gd name="T1" fmla="*/ 0 h 1061"/>
                  <a:gd name="T2" fmla="*/ 41 w 47"/>
                  <a:gd name="T3" fmla="*/ 66 h 1061"/>
                  <a:gd name="T4" fmla="*/ 34 w 47"/>
                  <a:gd name="T5" fmla="*/ 134 h 1061"/>
                  <a:gd name="T6" fmla="*/ 28 w 47"/>
                  <a:gd name="T7" fmla="*/ 200 h 1061"/>
                  <a:gd name="T8" fmla="*/ 22 w 47"/>
                  <a:gd name="T9" fmla="*/ 266 h 1061"/>
                  <a:gd name="T10" fmla="*/ 17 w 47"/>
                  <a:gd name="T11" fmla="*/ 333 h 1061"/>
                  <a:gd name="T12" fmla="*/ 12 w 47"/>
                  <a:gd name="T13" fmla="*/ 399 h 1061"/>
                  <a:gd name="T14" fmla="*/ 7 w 47"/>
                  <a:gd name="T15" fmla="*/ 465 h 1061"/>
                  <a:gd name="T16" fmla="*/ 4 w 47"/>
                  <a:gd name="T17" fmla="*/ 531 h 1061"/>
                  <a:gd name="T18" fmla="*/ 1 w 47"/>
                  <a:gd name="T19" fmla="*/ 598 h 1061"/>
                  <a:gd name="T20" fmla="*/ 0 w 47"/>
                  <a:gd name="T21" fmla="*/ 663 h 1061"/>
                  <a:gd name="T22" fmla="*/ 0 w 47"/>
                  <a:gd name="T23" fmla="*/ 730 h 1061"/>
                  <a:gd name="T24" fmla="*/ 2 w 47"/>
                  <a:gd name="T25" fmla="*/ 795 h 1061"/>
                  <a:gd name="T26" fmla="*/ 5 w 47"/>
                  <a:gd name="T27" fmla="*/ 861 h 1061"/>
                  <a:gd name="T28" fmla="*/ 10 w 47"/>
                  <a:gd name="T29" fmla="*/ 928 h 1061"/>
                  <a:gd name="T30" fmla="*/ 17 w 47"/>
                  <a:gd name="T31" fmla="*/ 993 h 1061"/>
                  <a:gd name="T32" fmla="*/ 27 w 47"/>
                  <a:gd name="T33" fmla="*/ 1061 h 10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061">
                    <a:moveTo>
                      <a:pt x="47" y="0"/>
                    </a:moveTo>
                    <a:lnTo>
                      <a:pt x="41" y="66"/>
                    </a:lnTo>
                    <a:lnTo>
                      <a:pt x="34" y="134"/>
                    </a:lnTo>
                    <a:lnTo>
                      <a:pt x="28" y="200"/>
                    </a:lnTo>
                    <a:lnTo>
                      <a:pt x="22" y="266"/>
                    </a:lnTo>
                    <a:lnTo>
                      <a:pt x="17" y="333"/>
                    </a:lnTo>
                    <a:lnTo>
                      <a:pt x="12" y="399"/>
                    </a:lnTo>
                    <a:lnTo>
                      <a:pt x="7" y="465"/>
                    </a:lnTo>
                    <a:lnTo>
                      <a:pt x="4" y="531"/>
                    </a:lnTo>
                    <a:lnTo>
                      <a:pt x="1" y="598"/>
                    </a:lnTo>
                    <a:lnTo>
                      <a:pt x="0" y="663"/>
                    </a:lnTo>
                    <a:lnTo>
                      <a:pt x="0" y="730"/>
                    </a:lnTo>
                    <a:lnTo>
                      <a:pt x="2" y="795"/>
                    </a:lnTo>
                    <a:lnTo>
                      <a:pt x="5" y="861"/>
                    </a:lnTo>
                    <a:lnTo>
                      <a:pt x="10" y="928"/>
                    </a:lnTo>
                    <a:lnTo>
                      <a:pt x="17" y="993"/>
                    </a:lnTo>
                    <a:lnTo>
                      <a:pt x="27" y="10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39" name="Freeform 1311"/>
              <p:cNvSpPr>
                <a:spLocks/>
              </p:cNvSpPr>
              <p:nvPr/>
            </p:nvSpPr>
            <p:spPr bwMode="auto">
              <a:xfrm>
                <a:off x="2904" y="2579"/>
                <a:ext cx="140" cy="250"/>
              </a:xfrm>
              <a:custGeom>
                <a:avLst/>
                <a:gdLst>
                  <a:gd name="T0" fmla="*/ 990 w 1121"/>
                  <a:gd name="T1" fmla="*/ 876 h 1996"/>
                  <a:gd name="T2" fmla="*/ 838 w 1121"/>
                  <a:gd name="T3" fmla="*/ 925 h 1996"/>
                  <a:gd name="T4" fmla="*/ 679 w 1121"/>
                  <a:gd name="T5" fmla="*/ 957 h 1996"/>
                  <a:gd name="T6" fmla="*/ 650 w 1121"/>
                  <a:gd name="T7" fmla="*/ 993 h 1996"/>
                  <a:gd name="T8" fmla="*/ 705 w 1121"/>
                  <a:gd name="T9" fmla="*/ 988 h 1996"/>
                  <a:gd name="T10" fmla="*/ 760 w 1121"/>
                  <a:gd name="T11" fmla="*/ 975 h 1996"/>
                  <a:gd name="T12" fmla="*/ 807 w 1121"/>
                  <a:gd name="T13" fmla="*/ 971 h 1996"/>
                  <a:gd name="T14" fmla="*/ 841 w 1121"/>
                  <a:gd name="T15" fmla="*/ 960 h 1996"/>
                  <a:gd name="T16" fmla="*/ 876 w 1121"/>
                  <a:gd name="T17" fmla="*/ 951 h 1996"/>
                  <a:gd name="T18" fmla="*/ 898 w 1121"/>
                  <a:gd name="T19" fmla="*/ 954 h 1996"/>
                  <a:gd name="T20" fmla="*/ 850 w 1121"/>
                  <a:gd name="T21" fmla="*/ 976 h 1996"/>
                  <a:gd name="T22" fmla="*/ 797 w 1121"/>
                  <a:gd name="T23" fmla="*/ 988 h 1996"/>
                  <a:gd name="T24" fmla="*/ 746 w 1121"/>
                  <a:gd name="T25" fmla="*/ 1008 h 1996"/>
                  <a:gd name="T26" fmla="*/ 761 w 1121"/>
                  <a:gd name="T27" fmla="*/ 1030 h 1996"/>
                  <a:gd name="T28" fmla="*/ 788 w 1121"/>
                  <a:gd name="T29" fmla="*/ 1038 h 1996"/>
                  <a:gd name="T30" fmla="*/ 801 w 1121"/>
                  <a:gd name="T31" fmla="*/ 1060 h 1996"/>
                  <a:gd name="T32" fmla="*/ 770 w 1121"/>
                  <a:gd name="T33" fmla="*/ 1098 h 1996"/>
                  <a:gd name="T34" fmla="*/ 725 w 1121"/>
                  <a:gd name="T35" fmla="*/ 1132 h 1996"/>
                  <a:gd name="T36" fmla="*/ 675 w 1121"/>
                  <a:gd name="T37" fmla="*/ 1151 h 1996"/>
                  <a:gd name="T38" fmla="*/ 585 w 1121"/>
                  <a:gd name="T39" fmla="*/ 1118 h 1996"/>
                  <a:gd name="T40" fmla="*/ 461 w 1121"/>
                  <a:gd name="T41" fmla="*/ 1088 h 1996"/>
                  <a:gd name="T42" fmla="*/ 336 w 1121"/>
                  <a:gd name="T43" fmla="*/ 1057 h 1996"/>
                  <a:gd name="T44" fmla="*/ 248 w 1121"/>
                  <a:gd name="T45" fmla="*/ 1002 h 1996"/>
                  <a:gd name="T46" fmla="*/ 270 w 1121"/>
                  <a:gd name="T47" fmla="*/ 1056 h 1996"/>
                  <a:gd name="T48" fmla="*/ 328 w 1121"/>
                  <a:gd name="T49" fmla="*/ 1132 h 1996"/>
                  <a:gd name="T50" fmla="*/ 358 w 1121"/>
                  <a:gd name="T51" fmla="*/ 1215 h 1996"/>
                  <a:gd name="T52" fmla="*/ 334 w 1121"/>
                  <a:gd name="T53" fmla="*/ 1297 h 1996"/>
                  <a:gd name="T54" fmla="*/ 320 w 1121"/>
                  <a:gd name="T55" fmla="*/ 1369 h 1996"/>
                  <a:gd name="T56" fmla="*/ 335 w 1121"/>
                  <a:gd name="T57" fmla="*/ 1436 h 1996"/>
                  <a:gd name="T58" fmla="*/ 371 w 1121"/>
                  <a:gd name="T59" fmla="*/ 1488 h 1996"/>
                  <a:gd name="T60" fmla="*/ 393 w 1121"/>
                  <a:gd name="T61" fmla="*/ 1478 h 1996"/>
                  <a:gd name="T62" fmla="*/ 418 w 1121"/>
                  <a:gd name="T63" fmla="*/ 1478 h 1996"/>
                  <a:gd name="T64" fmla="*/ 441 w 1121"/>
                  <a:gd name="T65" fmla="*/ 1485 h 1996"/>
                  <a:gd name="T66" fmla="*/ 520 w 1121"/>
                  <a:gd name="T67" fmla="*/ 1607 h 1996"/>
                  <a:gd name="T68" fmla="*/ 585 w 1121"/>
                  <a:gd name="T69" fmla="*/ 1737 h 1996"/>
                  <a:gd name="T70" fmla="*/ 609 w 1121"/>
                  <a:gd name="T71" fmla="*/ 1879 h 1996"/>
                  <a:gd name="T72" fmla="*/ 569 w 1121"/>
                  <a:gd name="T73" fmla="*/ 1940 h 1996"/>
                  <a:gd name="T74" fmla="*/ 515 w 1121"/>
                  <a:gd name="T75" fmla="*/ 1963 h 1996"/>
                  <a:gd name="T76" fmla="*/ 460 w 1121"/>
                  <a:gd name="T77" fmla="*/ 1984 h 1996"/>
                  <a:gd name="T78" fmla="*/ 389 w 1121"/>
                  <a:gd name="T79" fmla="*/ 1860 h 1996"/>
                  <a:gd name="T80" fmla="*/ 317 w 1121"/>
                  <a:gd name="T81" fmla="*/ 1628 h 1996"/>
                  <a:gd name="T82" fmla="*/ 232 w 1121"/>
                  <a:gd name="T83" fmla="*/ 1401 h 1996"/>
                  <a:gd name="T84" fmla="*/ 175 w 1121"/>
                  <a:gd name="T85" fmla="*/ 1246 h 1996"/>
                  <a:gd name="T86" fmla="*/ 203 w 1121"/>
                  <a:gd name="T87" fmla="*/ 1177 h 1996"/>
                  <a:gd name="T88" fmla="*/ 216 w 1121"/>
                  <a:gd name="T89" fmla="*/ 1104 h 1996"/>
                  <a:gd name="T90" fmla="*/ 201 w 1121"/>
                  <a:gd name="T91" fmla="*/ 1027 h 1996"/>
                  <a:gd name="T92" fmla="*/ 155 w 1121"/>
                  <a:gd name="T93" fmla="*/ 960 h 1996"/>
                  <a:gd name="T94" fmla="*/ 90 w 1121"/>
                  <a:gd name="T95" fmla="*/ 905 h 1996"/>
                  <a:gd name="T96" fmla="*/ 10 w 1121"/>
                  <a:gd name="T97" fmla="*/ 881 h 1996"/>
                  <a:gd name="T98" fmla="*/ 8 w 1121"/>
                  <a:gd name="T99" fmla="*/ 795 h 1996"/>
                  <a:gd name="T100" fmla="*/ 208 w 1121"/>
                  <a:gd name="T101" fmla="*/ 818 h 1996"/>
                  <a:gd name="T102" fmla="*/ 554 w 1121"/>
                  <a:gd name="T103" fmla="*/ 376 h 1996"/>
                  <a:gd name="T104" fmla="*/ 754 w 1121"/>
                  <a:gd name="T105" fmla="*/ 0 h 1996"/>
                  <a:gd name="T106" fmla="*/ 913 w 1121"/>
                  <a:gd name="T107" fmla="*/ 64 h 1996"/>
                  <a:gd name="T108" fmla="*/ 1065 w 1121"/>
                  <a:gd name="T109" fmla="*/ 338 h 1996"/>
                  <a:gd name="T110" fmla="*/ 1022 w 1121"/>
                  <a:gd name="T111" fmla="*/ 502 h 1996"/>
                  <a:gd name="T112" fmla="*/ 981 w 1121"/>
                  <a:gd name="T113" fmla="*/ 570 h 1996"/>
                  <a:gd name="T114" fmla="*/ 1118 w 1121"/>
                  <a:gd name="T115" fmla="*/ 610 h 1996"/>
                  <a:gd name="T116" fmla="*/ 1085 w 1121"/>
                  <a:gd name="T117" fmla="*/ 773 h 19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21" h="1996">
                    <a:moveTo>
                      <a:pt x="1085" y="783"/>
                    </a:moveTo>
                    <a:lnTo>
                      <a:pt x="1064" y="813"/>
                    </a:lnTo>
                    <a:lnTo>
                      <a:pt x="1042" y="838"/>
                    </a:lnTo>
                    <a:lnTo>
                      <a:pt x="1016" y="859"/>
                    </a:lnTo>
                    <a:lnTo>
                      <a:pt x="990" y="876"/>
                    </a:lnTo>
                    <a:lnTo>
                      <a:pt x="962" y="890"/>
                    </a:lnTo>
                    <a:lnTo>
                      <a:pt x="932" y="902"/>
                    </a:lnTo>
                    <a:lnTo>
                      <a:pt x="902" y="911"/>
                    </a:lnTo>
                    <a:lnTo>
                      <a:pt x="870" y="919"/>
                    </a:lnTo>
                    <a:lnTo>
                      <a:pt x="838" y="925"/>
                    </a:lnTo>
                    <a:lnTo>
                      <a:pt x="806" y="931"/>
                    </a:lnTo>
                    <a:lnTo>
                      <a:pt x="774" y="936"/>
                    </a:lnTo>
                    <a:lnTo>
                      <a:pt x="741" y="942"/>
                    </a:lnTo>
                    <a:lnTo>
                      <a:pt x="710" y="949"/>
                    </a:lnTo>
                    <a:lnTo>
                      <a:pt x="679" y="957"/>
                    </a:lnTo>
                    <a:lnTo>
                      <a:pt x="649" y="968"/>
                    </a:lnTo>
                    <a:lnTo>
                      <a:pt x="620" y="981"/>
                    </a:lnTo>
                    <a:lnTo>
                      <a:pt x="629" y="987"/>
                    </a:lnTo>
                    <a:lnTo>
                      <a:pt x="640" y="991"/>
                    </a:lnTo>
                    <a:lnTo>
                      <a:pt x="650" y="993"/>
                    </a:lnTo>
                    <a:lnTo>
                      <a:pt x="660" y="994"/>
                    </a:lnTo>
                    <a:lnTo>
                      <a:pt x="671" y="994"/>
                    </a:lnTo>
                    <a:lnTo>
                      <a:pt x="682" y="993"/>
                    </a:lnTo>
                    <a:lnTo>
                      <a:pt x="693" y="991"/>
                    </a:lnTo>
                    <a:lnTo>
                      <a:pt x="705" y="988"/>
                    </a:lnTo>
                    <a:lnTo>
                      <a:pt x="716" y="985"/>
                    </a:lnTo>
                    <a:lnTo>
                      <a:pt x="727" y="982"/>
                    </a:lnTo>
                    <a:lnTo>
                      <a:pt x="738" y="980"/>
                    </a:lnTo>
                    <a:lnTo>
                      <a:pt x="749" y="977"/>
                    </a:lnTo>
                    <a:lnTo>
                      <a:pt x="760" y="975"/>
                    </a:lnTo>
                    <a:lnTo>
                      <a:pt x="772" y="974"/>
                    </a:lnTo>
                    <a:lnTo>
                      <a:pt x="782" y="974"/>
                    </a:lnTo>
                    <a:lnTo>
                      <a:pt x="793" y="975"/>
                    </a:lnTo>
                    <a:lnTo>
                      <a:pt x="800" y="973"/>
                    </a:lnTo>
                    <a:lnTo>
                      <a:pt x="807" y="971"/>
                    </a:lnTo>
                    <a:lnTo>
                      <a:pt x="814" y="969"/>
                    </a:lnTo>
                    <a:lnTo>
                      <a:pt x="821" y="967"/>
                    </a:lnTo>
                    <a:lnTo>
                      <a:pt x="827" y="965"/>
                    </a:lnTo>
                    <a:lnTo>
                      <a:pt x="834" y="963"/>
                    </a:lnTo>
                    <a:lnTo>
                      <a:pt x="841" y="960"/>
                    </a:lnTo>
                    <a:lnTo>
                      <a:pt x="848" y="958"/>
                    </a:lnTo>
                    <a:lnTo>
                      <a:pt x="855" y="956"/>
                    </a:lnTo>
                    <a:lnTo>
                      <a:pt x="862" y="955"/>
                    </a:lnTo>
                    <a:lnTo>
                      <a:pt x="869" y="953"/>
                    </a:lnTo>
                    <a:lnTo>
                      <a:pt x="876" y="951"/>
                    </a:lnTo>
                    <a:lnTo>
                      <a:pt x="883" y="950"/>
                    </a:lnTo>
                    <a:lnTo>
                      <a:pt x="890" y="949"/>
                    </a:lnTo>
                    <a:lnTo>
                      <a:pt x="898" y="948"/>
                    </a:lnTo>
                    <a:lnTo>
                      <a:pt x="906" y="948"/>
                    </a:lnTo>
                    <a:lnTo>
                      <a:pt x="898" y="954"/>
                    </a:lnTo>
                    <a:lnTo>
                      <a:pt x="889" y="960"/>
                    </a:lnTo>
                    <a:lnTo>
                      <a:pt x="880" y="965"/>
                    </a:lnTo>
                    <a:lnTo>
                      <a:pt x="870" y="970"/>
                    </a:lnTo>
                    <a:lnTo>
                      <a:pt x="860" y="973"/>
                    </a:lnTo>
                    <a:lnTo>
                      <a:pt x="850" y="976"/>
                    </a:lnTo>
                    <a:lnTo>
                      <a:pt x="840" y="979"/>
                    </a:lnTo>
                    <a:lnTo>
                      <a:pt x="829" y="981"/>
                    </a:lnTo>
                    <a:lnTo>
                      <a:pt x="819" y="984"/>
                    </a:lnTo>
                    <a:lnTo>
                      <a:pt x="808" y="986"/>
                    </a:lnTo>
                    <a:lnTo>
                      <a:pt x="797" y="988"/>
                    </a:lnTo>
                    <a:lnTo>
                      <a:pt x="786" y="991"/>
                    </a:lnTo>
                    <a:lnTo>
                      <a:pt x="776" y="994"/>
                    </a:lnTo>
                    <a:lnTo>
                      <a:pt x="766" y="998"/>
                    </a:lnTo>
                    <a:lnTo>
                      <a:pt x="755" y="1002"/>
                    </a:lnTo>
                    <a:lnTo>
                      <a:pt x="746" y="1008"/>
                    </a:lnTo>
                    <a:lnTo>
                      <a:pt x="747" y="1014"/>
                    </a:lnTo>
                    <a:lnTo>
                      <a:pt x="749" y="1020"/>
                    </a:lnTo>
                    <a:lnTo>
                      <a:pt x="752" y="1024"/>
                    </a:lnTo>
                    <a:lnTo>
                      <a:pt x="756" y="1028"/>
                    </a:lnTo>
                    <a:lnTo>
                      <a:pt x="761" y="1030"/>
                    </a:lnTo>
                    <a:lnTo>
                      <a:pt x="767" y="1032"/>
                    </a:lnTo>
                    <a:lnTo>
                      <a:pt x="773" y="1034"/>
                    </a:lnTo>
                    <a:lnTo>
                      <a:pt x="778" y="1035"/>
                    </a:lnTo>
                    <a:lnTo>
                      <a:pt x="783" y="1037"/>
                    </a:lnTo>
                    <a:lnTo>
                      <a:pt x="788" y="1038"/>
                    </a:lnTo>
                    <a:lnTo>
                      <a:pt x="792" y="1041"/>
                    </a:lnTo>
                    <a:lnTo>
                      <a:pt x="796" y="1044"/>
                    </a:lnTo>
                    <a:lnTo>
                      <a:pt x="799" y="1048"/>
                    </a:lnTo>
                    <a:lnTo>
                      <a:pt x="800" y="1053"/>
                    </a:lnTo>
                    <a:lnTo>
                      <a:pt x="801" y="1060"/>
                    </a:lnTo>
                    <a:lnTo>
                      <a:pt x="800" y="1068"/>
                    </a:lnTo>
                    <a:lnTo>
                      <a:pt x="792" y="1075"/>
                    </a:lnTo>
                    <a:lnTo>
                      <a:pt x="785" y="1083"/>
                    </a:lnTo>
                    <a:lnTo>
                      <a:pt x="777" y="1091"/>
                    </a:lnTo>
                    <a:lnTo>
                      <a:pt x="770" y="1098"/>
                    </a:lnTo>
                    <a:lnTo>
                      <a:pt x="760" y="1106"/>
                    </a:lnTo>
                    <a:lnTo>
                      <a:pt x="752" y="1113"/>
                    </a:lnTo>
                    <a:lnTo>
                      <a:pt x="743" y="1120"/>
                    </a:lnTo>
                    <a:lnTo>
                      <a:pt x="734" y="1126"/>
                    </a:lnTo>
                    <a:lnTo>
                      <a:pt x="725" y="1132"/>
                    </a:lnTo>
                    <a:lnTo>
                      <a:pt x="716" y="1137"/>
                    </a:lnTo>
                    <a:lnTo>
                      <a:pt x="706" y="1142"/>
                    </a:lnTo>
                    <a:lnTo>
                      <a:pt x="696" y="1146"/>
                    </a:lnTo>
                    <a:lnTo>
                      <a:pt x="686" y="1149"/>
                    </a:lnTo>
                    <a:lnTo>
                      <a:pt x="675" y="1151"/>
                    </a:lnTo>
                    <a:lnTo>
                      <a:pt x="664" y="1153"/>
                    </a:lnTo>
                    <a:lnTo>
                      <a:pt x="654" y="1154"/>
                    </a:lnTo>
                    <a:lnTo>
                      <a:pt x="631" y="1140"/>
                    </a:lnTo>
                    <a:lnTo>
                      <a:pt x="609" y="1128"/>
                    </a:lnTo>
                    <a:lnTo>
                      <a:pt x="585" y="1118"/>
                    </a:lnTo>
                    <a:lnTo>
                      <a:pt x="561" y="1110"/>
                    </a:lnTo>
                    <a:lnTo>
                      <a:pt x="537" y="1104"/>
                    </a:lnTo>
                    <a:lnTo>
                      <a:pt x="512" y="1098"/>
                    </a:lnTo>
                    <a:lnTo>
                      <a:pt x="486" y="1093"/>
                    </a:lnTo>
                    <a:lnTo>
                      <a:pt x="461" y="1088"/>
                    </a:lnTo>
                    <a:lnTo>
                      <a:pt x="435" y="1083"/>
                    </a:lnTo>
                    <a:lnTo>
                      <a:pt x="410" y="1078"/>
                    </a:lnTo>
                    <a:lnTo>
                      <a:pt x="385" y="1072"/>
                    </a:lnTo>
                    <a:lnTo>
                      <a:pt x="360" y="1065"/>
                    </a:lnTo>
                    <a:lnTo>
                      <a:pt x="336" y="1057"/>
                    </a:lnTo>
                    <a:lnTo>
                      <a:pt x="312" y="1047"/>
                    </a:lnTo>
                    <a:lnTo>
                      <a:pt x="290" y="1035"/>
                    </a:lnTo>
                    <a:lnTo>
                      <a:pt x="269" y="1021"/>
                    </a:lnTo>
                    <a:lnTo>
                      <a:pt x="268" y="1021"/>
                    </a:lnTo>
                    <a:lnTo>
                      <a:pt x="248" y="1002"/>
                    </a:lnTo>
                    <a:lnTo>
                      <a:pt x="234" y="1015"/>
                    </a:lnTo>
                    <a:lnTo>
                      <a:pt x="235" y="1014"/>
                    </a:lnTo>
                    <a:lnTo>
                      <a:pt x="246" y="1027"/>
                    </a:lnTo>
                    <a:lnTo>
                      <a:pt x="258" y="1041"/>
                    </a:lnTo>
                    <a:lnTo>
                      <a:pt x="270" y="1056"/>
                    </a:lnTo>
                    <a:lnTo>
                      <a:pt x="282" y="1071"/>
                    </a:lnTo>
                    <a:lnTo>
                      <a:pt x="294" y="1085"/>
                    </a:lnTo>
                    <a:lnTo>
                      <a:pt x="306" y="1101"/>
                    </a:lnTo>
                    <a:lnTo>
                      <a:pt x="317" y="1116"/>
                    </a:lnTo>
                    <a:lnTo>
                      <a:pt x="328" y="1132"/>
                    </a:lnTo>
                    <a:lnTo>
                      <a:pt x="337" y="1148"/>
                    </a:lnTo>
                    <a:lnTo>
                      <a:pt x="345" y="1164"/>
                    </a:lnTo>
                    <a:lnTo>
                      <a:pt x="351" y="1180"/>
                    </a:lnTo>
                    <a:lnTo>
                      <a:pt x="356" y="1198"/>
                    </a:lnTo>
                    <a:lnTo>
                      <a:pt x="358" y="1215"/>
                    </a:lnTo>
                    <a:lnTo>
                      <a:pt x="357" y="1232"/>
                    </a:lnTo>
                    <a:lnTo>
                      <a:pt x="354" y="1249"/>
                    </a:lnTo>
                    <a:lnTo>
                      <a:pt x="348" y="1267"/>
                    </a:lnTo>
                    <a:lnTo>
                      <a:pt x="340" y="1282"/>
                    </a:lnTo>
                    <a:lnTo>
                      <a:pt x="334" y="1297"/>
                    </a:lnTo>
                    <a:lnTo>
                      <a:pt x="329" y="1312"/>
                    </a:lnTo>
                    <a:lnTo>
                      <a:pt x="325" y="1326"/>
                    </a:lnTo>
                    <a:lnTo>
                      <a:pt x="322" y="1340"/>
                    </a:lnTo>
                    <a:lnTo>
                      <a:pt x="320" y="1355"/>
                    </a:lnTo>
                    <a:lnTo>
                      <a:pt x="320" y="1369"/>
                    </a:lnTo>
                    <a:lnTo>
                      <a:pt x="320" y="1383"/>
                    </a:lnTo>
                    <a:lnTo>
                      <a:pt x="322" y="1396"/>
                    </a:lnTo>
                    <a:lnTo>
                      <a:pt x="325" y="1409"/>
                    </a:lnTo>
                    <a:lnTo>
                      <a:pt x="329" y="1423"/>
                    </a:lnTo>
                    <a:lnTo>
                      <a:pt x="335" y="1436"/>
                    </a:lnTo>
                    <a:lnTo>
                      <a:pt x="341" y="1450"/>
                    </a:lnTo>
                    <a:lnTo>
                      <a:pt x="349" y="1464"/>
                    </a:lnTo>
                    <a:lnTo>
                      <a:pt x="358" y="1477"/>
                    </a:lnTo>
                    <a:lnTo>
                      <a:pt x="368" y="1492"/>
                    </a:lnTo>
                    <a:lnTo>
                      <a:pt x="371" y="1488"/>
                    </a:lnTo>
                    <a:lnTo>
                      <a:pt x="375" y="1485"/>
                    </a:lnTo>
                    <a:lnTo>
                      <a:pt x="379" y="1482"/>
                    </a:lnTo>
                    <a:lnTo>
                      <a:pt x="384" y="1480"/>
                    </a:lnTo>
                    <a:lnTo>
                      <a:pt x="388" y="1479"/>
                    </a:lnTo>
                    <a:lnTo>
                      <a:pt x="393" y="1478"/>
                    </a:lnTo>
                    <a:lnTo>
                      <a:pt x="398" y="1477"/>
                    </a:lnTo>
                    <a:lnTo>
                      <a:pt x="403" y="1477"/>
                    </a:lnTo>
                    <a:lnTo>
                      <a:pt x="408" y="1477"/>
                    </a:lnTo>
                    <a:lnTo>
                      <a:pt x="413" y="1477"/>
                    </a:lnTo>
                    <a:lnTo>
                      <a:pt x="418" y="1478"/>
                    </a:lnTo>
                    <a:lnTo>
                      <a:pt x="423" y="1479"/>
                    </a:lnTo>
                    <a:lnTo>
                      <a:pt x="428" y="1480"/>
                    </a:lnTo>
                    <a:lnTo>
                      <a:pt x="432" y="1482"/>
                    </a:lnTo>
                    <a:lnTo>
                      <a:pt x="437" y="1483"/>
                    </a:lnTo>
                    <a:lnTo>
                      <a:pt x="441" y="1485"/>
                    </a:lnTo>
                    <a:lnTo>
                      <a:pt x="456" y="1510"/>
                    </a:lnTo>
                    <a:lnTo>
                      <a:pt x="472" y="1534"/>
                    </a:lnTo>
                    <a:lnTo>
                      <a:pt x="488" y="1558"/>
                    </a:lnTo>
                    <a:lnTo>
                      <a:pt x="505" y="1582"/>
                    </a:lnTo>
                    <a:lnTo>
                      <a:pt x="520" y="1607"/>
                    </a:lnTo>
                    <a:lnTo>
                      <a:pt x="535" y="1632"/>
                    </a:lnTo>
                    <a:lnTo>
                      <a:pt x="549" y="1658"/>
                    </a:lnTo>
                    <a:lnTo>
                      <a:pt x="563" y="1684"/>
                    </a:lnTo>
                    <a:lnTo>
                      <a:pt x="575" y="1710"/>
                    </a:lnTo>
                    <a:lnTo>
                      <a:pt x="585" y="1737"/>
                    </a:lnTo>
                    <a:lnTo>
                      <a:pt x="594" y="1764"/>
                    </a:lnTo>
                    <a:lnTo>
                      <a:pt x="601" y="1791"/>
                    </a:lnTo>
                    <a:lnTo>
                      <a:pt x="606" y="1821"/>
                    </a:lnTo>
                    <a:lnTo>
                      <a:pt x="609" y="1850"/>
                    </a:lnTo>
                    <a:lnTo>
                      <a:pt x="609" y="1879"/>
                    </a:lnTo>
                    <a:lnTo>
                      <a:pt x="607" y="1910"/>
                    </a:lnTo>
                    <a:lnTo>
                      <a:pt x="598" y="1919"/>
                    </a:lnTo>
                    <a:lnTo>
                      <a:pt x="589" y="1927"/>
                    </a:lnTo>
                    <a:lnTo>
                      <a:pt x="579" y="1934"/>
                    </a:lnTo>
                    <a:lnTo>
                      <a:pt x="569" y="1940"/>
                    </a:lnTo>
                    <a:lnTo>
                      <a:pt x="559" y="1945"/>
                    </a:lnTo>
                    <a:lnTo>
                      <a:pt x="548" y="1951"/>
                    </a:lnTo>
                    <a:lnTo>
                      <a:pt x="537" y="1955"/>
                    </a:lnTo>
                    <a:lnTo>
                      <a:pt x="526" y="1959"/>
                    </a:lnTo>
                    <a:lnTo>
                      <a:pt x="515" y="1963"/>
                    </a:lnTo>
                    <a:lnTo>
                      <a:pt x="504" y="1966"/>
                    </a:lnTo>
                    <a:lnTo>
                      <a:pt x="492" y="1970"/>
                    </a:lnTo>
                    <a:lnTo>
                      <a:pt x="481" y="1974"/>
                    </a:lnTo>
                    <a:lnTo>
                      <a:pt x="471" y="1979"/>
                    </a:lnTo>
                    <a:lnTo>
                      <a:pt x="460" y="1984"/>
                    </a:lnTo>
                    <a:lnTo>
                      <a:pt x="450" y="1989"/>
                    </a:lnTo>
                    <a:lnTo>
                      <a:pt x="441" y="1996"/>
                    </a:lnTo>
                    <a:lnTo>
                      <a:pt x="422" y="1951"/>
                    </a:lnTo>
                    <a:lnTo>
                      <a:pt x="405" y="1905"/>
                    </a:lnTo>
                    <a:lnTo>
                      <a:pt x="389" y="1860"/>
                    </a:lnTo>
                    <a:lnTo>
                      <a:pt x="374" y="1814"/>
                    </a:lnTo>
                    <a:lnTo>
                      <a:pt x="359" y="1767"/>
                    </a:lnTo>
                    <a:lnTo>
                      <a:pt x="345" y="1721"/>
                    </a:lnTo>
                    <a:lnTo>
                      <a:pt x="331" y="1675"/>
                    </a:lnTo>
                    <a:lnTo>
                      <a:pt x="317" y="1628"/>
                    </a:lnTo>
                    <a:lnTo>
                      <a:pt x="302" y="1582"/>
                    </a:lnTo>
                    <a:lnTo>
                      <a:pt x="287" y="1536"/>
                    </a:lnTo>
                    <a:lnTo>
                      <a:pt x="270" y="1490"/>
                    </a:lnTo>
                    <a:lnTo>
                      <a:pt x="252" y="1445"/>
                    </a:lnTo>
                    <a:lnTo>
                      <a:pt x="232" y="1401"/>
                    </a:lnTo>
                    <a:lnTo>
                      <a:pt x="211" y="1358"/>
                    </a:lnTo>
                    <a:lnTo>
                      <a:pt x="187" y="1314"/>
                    </a:lnTo>
                    <a:lnTo>
                      <a:pt x="162" y="1273"/>
                    </a:lnTo>
                    <a:lnTo>
                      <a:pt x="168" y="1259"/>
                    </a:lnTo>
                    <a:lnTo>
                      <a:pt x="175" y="1246"/>
                    </a:lnTo>
                    <a:lnTo>
                      <a:pt x="181" y="1233"/>
                    </a:lnTo>
                    <a:lnTo>
                      <a:pt x="187" y="1219"/>
                    </a:lnTo>
                    <a:lnTo>
                      <a:pt x="193" y="1206"/>
                    </a:lnTo>
                    <a:lnTo>
                      <a:pt x="198" y="1191"/>
                    </a:lnTo>
                    <a:lnTo>
                      <a:pt x="203" y="1177"/>
                    </a:lnTo>
                    <a:lnTo>
                      <a:pt x="207" y="1163"/>
                    </a:lnTo>
                    <a:lnTo>
                      <a:pt x="210" y="1148"/>
                    </a:lnTo>
                    <a:lnTo>
                      <a:pt x="213" y="1133"/>
                    </a:lnTo>
                    <a:lnTo>
                      <a:pt x="215" y="1119"/>
                    </a:lnTo>
                    <a:lnTo>
                      <a:pt x="216" y="1104"/>
                    </a:lnTo>
                    <a:lnTo>
                      <a:pt x="216" y="1088"/>
                    </a:lnTo>
                    <a:lnTo>
                      <a:pt x="214" y="1073"/>
                    </a:lnTo>
                    <a:lnTo>
                      <a:pt x="211" y="1057"/>
                    </a:lnTo>
                    <a:lnTo>
                      <a:pt x="208" y="1041"/>
                    </a:lnTo>
                    <a:lnTo>
                      <a:pt x="201" y="1027"/>
                    </a:lnTo>
                    <a:lnTo>
                      <a:pt x="193" y="1014"/>
                    </a:lnTo>
                    <a:lnTo>
                      <a:pt x="185" y="1000"/>
                    </a:lnTo>
                    <a:lnTo>
                      <a:pt x="176" y="986"/>
                    </a:lnTo>
                    <a:lnTo>
                      <a:pt x="166" y="973"/>
                    </a:lnTo>
                    <a:lnTo>
                      <a:pt x="155" y="960"/>
                    </a:lnTo>
                    <a:lnTo>
                      <a:pt x="144" y="947"/>
                    </a:lnTo>
                    <a:lnTo>
                      <a:pt x="132" y="936"/>
                    </a:lnTo>
                    <a:lnTo>
                      <a:pt x="119" y="924"/>
                    </a:lnTo>
                    <a:lnTo>
                      <a:pt x="104" y="914"/>
                    </a:lnTo>
                    <a:lnTo>
                      <a:pt x="90" y="905"/>
                    </a:lnTo>
                    <a:lnTo>
                      <a:pt x="75" y="897"/>
                    </a:lnTo>
                    <a:lnTo>
                      <a:pt x="60" y="890"/>
                    </a:lnTo>
                    <a:lnTo>
                      <a:pt x="44" y="885"/>
                    </a:lnTo>
                    <a:lnTo>
                      <a:pt x="27" y="882"/>
                    </a:lnTo>
                    <a:lnTo>
                      <a:pt x="10" y="881"/>
                    </a:lnTo>
                    <a:lnTo>
                      <a:pt x="3" y="865"/>
                    </a:lnTo>
                    <a:lnTo>
                      <a:pt x="0" y="849"/>
                    </a:lnTo>
                    <a:lnTo>
                      <a:pt x="1" y="831"/>
                    </a:lnTo>
                    <a:lnTo>
                      <a:pt x="4" y="813"/>
                    </a:lnTo>
                    <a:lnTo>
                      <a:pt x="8" y="795"/>
                    </a:lnTo>
                    <a:lnTo>
                      <a:pt x="10" y="789"/>
                    </a:lnTo>
                    <a:lnTo>
                      <a:pt x="53" y="801"/>
                    </a:lnTo>
                    <a:lnTo>
                      <a:pt x="103" y="814"/>
                    </a:lnTo>
                    <a:lnTo>
                      <a:pt x="157" y="822"/>
                    </a:lnTo>
                    <a:lnTo>
                      <a:pt x="208" y="818"/>
                    </a:lnTo>
                    <a:lnTo>
                      <a:pt x="255" y="795"/>
                    </a:lnTo>
                    <a:lnTo>
                      <a:pt x="269" y="783"/>
                    </a:lnTo>
                    <a:lnTo>
                      <a:pt x="386" y="656"/>
                    </a:lnTo>
                    <a:lnTo>
                      <a:pt x="478" y="519"/>
                    </a:lnTo>
                    <a:lnTo>
                      <a:pt x="554" y="376"/>
                    </a:lnTo>
                    <a:lnTo>
                      <a:pt x="619" y="227"/>
                    </a:lnTo>
                    <a:lnTo>
                      <a:pt x="683" y="76"/>
                    </a:lnTo>
                    <a:lnTo>
                      <a:pt x="706" y="27"/>
                    </a:lnTo>
                    <a:lnTo>
                      <a:pt x="729" y="6"/>
                    </a:lnTo>
                    <a:lnTo>
                      <a:pt x="754" y="0"/>
                    </a:lnTo>
                    <a:lnTo>
                      <a:pt x="783" y="3"/>
                    </a:lnTo>
                    <a:lnTo>
                      <a:pt x="812" y="10"/>
                    </a:lnTo>
                    <a:lnTo>
                      <a:pt x="842" y="18"/>
                    </a:lnTo>
                    <a:lnTo>
                      <a:pt x="852" y="20"/>
                    </a:lnTo>
                    <a:lnTo>
                      <a:pt x="913" y="64"/>
                    </a:lnTo>
                    <a:lnTo>
                      <a:pt x="962" y="119"/>
                    </a:lnTo>
                    <a:lnTo>
                      <a:pt x="1000" y="181"/>
                    </a:lnTo>
                    <a:lnTo>
                      <a:pt x="1031" y="247"/>
                    </a:lnTo>
                    <a:lnTo>
                      <a:pt x="1057" y="315"/>
                    </a:lnTo>
                    <a:lnTo>
                      <a:pt x="1065" y="338"/>
                    </a:lnTo>
                    <a:lnTo>
                      <a:pt x="1065" y="339"/>
                    </a:lnTo>
                    <a:lnTo>
                      <a:pt x="1078" y="485"/>
                    </a:lnTo>
                    <a:lnTo>
                      <a:pt x="1078" y="484"/>
                    </a:lnTo>
                    <a:lnTo>
                      <a:pt x="1051" y="494"/>
                    </a:lnTo>
                    <a:lnTo>
                      <a:pt x="1022" y="502"/>
                    </a:lnTo>
                    <a:lnTo>
                      <a:pt x="994" y="511"/>
                    </a:lnTo>
                    <a:lnTo>
                      <a:pt x="969" y="523"/>
                    </a:lnTo>
                    <a:lnTo>
                      <a:pt x="950" y="541"/>
                    </a:lnTo>
                    <a:lnTo>
                      <a:pt x="946" y="550"/>
                    </a:lnTo>
                    <a:lnTo>
                      <a:pt x="981" y="570"/>
                    </a:lnTo>
                    <a:lnTo>
                      <a:pt x="1028" y="559"/>
                    </a:lnTo>
                    <a:lnTo>
                      <a:pt x="1073" y="540"/>
                    </a:lnTo>
                    <a:lnTo>
                      <a:pt x="1107" y="540"/>
                    </a:lnTo>
                    <a:lnTo>
                      <a:pt x="1120" y="581"/>
                    </a:lnTo>
                    <a:lnTo>
                      <a:pt x="1118" y="610"/>
                    </a:lnTo>
                    <a:lnTo>
                      <a:pt x="1121" y="647"/>
                    </a:lnTo>
                    <a:lnTo>
                      <a:pt x="1115" y="681"/>
                    </a:lnTo>
                    <a:lnTo>
                      <a:pt x="1105" y="712"/>
                    </a:lnTo>
                    <a:lnTo>
                      <a:pt x="1093" y="742"/>
                    </a:lnTo>
                    <a:lnTo>
                      <a:pt x="1085" y="773"/>
                    </a:lnTo>
                    <a:lnTo>
                      <a:pt x="1085" y="783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0" name="Freeform 1312"/>
              <p:cNvSpPr>
                <a:spLocks/>
              </p:cNvSpPr>
              <p:nvPr/>
            </p:nvSpPr>
            <p:spPr bwMode="auto">
              <a:xfrm>
                <a:off x="2982" y="2677"/>
                <a:ext cx="58" cy="25"/>
              </a:xfrm>
              <a:custGeom>
                <a:avLst/>
                <a:gdLst>
                  <a:gd name="T0" fmla="*/ 465 w 465"/>
                  <a:gd name="T1" fmla="*/ 0 h 198"/>
                  <a:gd name="T2" fmla="*/ 444 w 465"/>
                  <a:gd name="T3" fmla="*/ 30 h 198"/>
                  <a:gd name="T4" fmla="*/ 422 w 465"/>
                  <a:gd name="T5" fmla="*/ 55 h 198"/>
                  <a:gd name="T6" fmla="*/ 396 w 465"/>
                  <a:gd name="T7" fmla="*/ 76 h 198"/>
                  <a:gd name="T8" fmla="*/ 370 w 465"/>
                  <a:gd name="T9" fmla="*/ 93 h 198"/>
                  <a:gd name="T10" fmla="*/ 342 w 465"/>
                  <a:gd name="T11" fmla="*/ 107 h 198"/>
                  <a:gd name="T12" fmla="*/ 312 w 465"/>
                  <a:gd name="T13" fmla="*/ 119 h 198"/>
                  <a:gd name="T14" fmla="*/ 282 w 465"/>
                  <a:gd name="T15" fmla="*/ 128 h 198"/>
                  <a:gd name="T16" fmla="*/ 250 w 465"/>
                  <a:gd name="T17" fmla="*/ 136 h 198"/>
                  <a:gd name="T18" fmla="*/ 218 w 465"/>
                  <a:gd name="T19" fmla="*/ 142 h 198"/>
                  <a:gd name="T20" fmla="*/ 186 w 465"/>
                  <a:gd name="T21" fmla="*/ 148 h 198"/>
                  <a:gd name="T22" fmla="*/ 154 w 465"/>
                  <a:gd name="T23" fmla="*/ 153 h 198"/>
                  <a:gd name="T24" fmla="*/ 121 w 465"/>
                  <a:gd name="T25" fmla="*/ 159 h 198"/>
                  <a:gd name="T26" fmla="*/ 90 w 465"/>
                  <a:gd name="T27" fmla="*/ 166 h 198"/>
                  <a:gd name="T28" fmla="*/ 59 w 465"/>
                  <a:gd name="T29" fmla="*/ 174 h 198"/>
                  <a:gd name="T30" fmla="*/ 29 w 465"/>
                  <a:gd name="T31" fmla="*/ 185 h 198"/>
                  <a:gd name="T32" fmla="*/ 0 w 465"/>
                  <a:gd name="T33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5" h="198">
                    <a:moveTo>
                      <a:pt x="465" y="0"/>
                    </a:moveTo>
                    <a:lnTo>
                      <a:pt x="444" y="30"/>
                    </a:lnTo>
                    <a:lnTo>
                      <a:pt x="422" y="55"/>
                    </a:lnTo>
                    <a:lnTo>
                      <a:pt x="396" y="76"/>
                    </a:lnTo>
                    <a:lnTo>
                      <a:pt x="370" y="93"/>
                    </a:lnTo>
                    <a:lnTo>
                      <a:pt x="342" y="107"/>
                    </a:lnTo>
                    <a:lnTo>
                      <a:pt x="312" y="119"/>
                    </a:lnTo>
                    <a:lnTo>
                      <a:pt x="282" y="128"/>
                    </a:lnTo>
                    <a:lnTo>
                      <a:pt x="250" y="136"/>
                    </a:lnTo>
                    <a:lnTo>
                      <a:pt x="218" y="142"/>
                    </a:lnTo>
                    <a:lnTo>
                      <a:pt x="186" y="148"/>
                    </a:lnTo>
                    <a:lnTo>
                      <a:pt x="154" y="153"/>
                    </a:lnTo>
                    <a:lnTo>
                      <a:pt x="121" y="159"/>
                    </a:lnTo>
                    <a:lnTo>
                      <a:pt x="90" y="166"/>
                    </a:lnTo>
                    <a:lnTo>
                      <a:pt x="59" y="174"/>
                    </a:lnTo>
                    <a:lnTo>
                      <a:pt x="29" y="185"/>
                    </a:lnTo>
                    <a:lnTo>
                      <a:pt x="0" y="1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1" name="Freeform 1313"/>
              <p:cNvSpPr>
                <a:spLocks/>
              </p:cNvSpPr>
              <p:nvPr/>
            </p:nvSpPr>
            <p:spPr bwMode="auto">
              <a:xfrm>
                <a:off x="2982" y="2701"/>
                <a:ext cx="21" cy="3"/>
              </a:xfrm>
              <a:custGeom>
                <a:avLst/>
                <a:gdLst>
                  <a:gd name="T0" fmla="*/ 0 w 173"/>
                  <a:gd name="T1" fmla="*/ 7 h 20"/>
                  <a:gd name="T2" fmla="*/ 9 w 173"/>
                  <a:gd name="T3" fmla="*/ 13 h 20"/>
                  <a:gd name="T4" fmla="*/ 20 w 173"/>
                  <a:gd name="T5" fmla="*/ 17 h 20"/>
                  <a:gd name="T6" fmla="*/ 30 w 173"/>
                  <a:gd name="T7" fmla="*/ 19 h 20"/>
                  <a:gd name="T8" fmla="*/ 40 w 173"/>
                  <a:gd name="T9" fmla="*/ 20 h 20"/>
                  <a:gd name="T10" fmla="*/ 51 w 173"/>
                  <a:gd name="T11" fmla="*/ 20 h 20"/>
                  <a:gd name="T12" fmla="*/ 62 w 173"/>
                  <a:gd name="T13" fmla="*/ 19 h 20"/>
                  <a:gd name="T14" fmla="*/ 73 w 173"/>
                  <a:gd name="T15" fmla="*/ 17 h 20"/>
                  <a:gd name="T16" fmla="*/ 85 w 173"/>
                  <a:gd name="T17" fmla="*/ 14 h 20"/>
                  <a:gd name="T18" fmla="*/ 96 w 173"/>
                  <a:gd name="T19" fmla="*/ 11 h 20"/>
                  <a:gd name="T20" fmla="*/ 107 w 173"/>
                  <a:gd name="T21" fmla="*/ 8 h 20"/>
                  <a:gd name="T22" fmla="*/ 118 w 173"/>
                  <a:gd name="T23" fmla="*/ 6 h 20"/>
                  <a:gd name="T24" fmla="*/ 129 w 173"/>
                  <a:gd name="T25" fmla="*/ 3 h 20"/>
                  <a:gd name="T26" fmla="*/ 140 w 173"/>
                  <a:gd name="T27" fmla="*/ 1 h 20"/>
                  <a:gd name="T28" fmla="*/ 152 w 173"/>
                  <a:gd name="T29" fmla="*/ 0 h 20"/>
                  <a:gd name="T30" fmla="*/ 162 w 173"/>
                  <a:gd name="T31" fmla="*/ 0 h 20"/>
                  <a:gd name="T32" fmla="*/ 173 w 173"/>
                  <a:gd name="T33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20">
                    <a:moveTo>
                      <a:pt x="0" y="7"/>
                    </a:moveTo>
                    <a:lnTo>
                      <a:pt x="9" y="13"/>
                    </a:lnTo>
                    <a:lnTo>
                      <a:pt x="20" y="17"/>
                    </a:lnTo>
                    <a:lnTo>
                      <a:pt x="30" y="19"/>
                    </a:lnTo>
                    <a:lnTo>
                      <a:pt x="40" y="20"/>
                    </a:lnTo>
                    <a:lnTo>
                      <a:pt x="51" y="20"/>
                    </a:lnTo>
                    <a:lnTo>
                      <a:pt x="62" y="19"/>
                    </a:lnTo>
                    <a:lnTo>
                      <a:pt x="73" y="17"/>
                    </a:lnTo>
                    <a:lnTo>
                      <a:pt x="85" y="14"/>
                    </a:lnTo>
                    <a:lnTo>
                      <a:pt x="96" y="11"/>
                    </a:lnTo>
                    <a:lnTo>
                      <a:pt x="107" y="8"/>
                    </a:lnTo>
                    <a:lnTo>
                      <a:pt x="118" y="6"/>
                    </a:lnTo>
                    <a:lnTo>
                      <a:pt x="129" y="3"/>
                    </a:lnTo>
                    <a:lnTo>
                      <a:pt x="140" y="1"/>
                    </a:lnTo>
                    <a:lnTo>
                      <a:pt x="152" y="0"/>
                    </a:lnTo>
                    <a:lnTo>
                      <a:pt x="162" y="0"/>
                    </a:lnTo>
                    <a:lnTo>
                      <a:pt x="17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2" name="Freeform 1314"/>
              <p:cNvSpPr>
                <a:spLocks/>
              </p:cNvSpPr>
              <p:nvPr/>
            </p:nvSpPr>
            <p:spPr bwMode="auto">
              <a:xfrm>
                <a:off x="3003" y="2698"/>
                <a:ext cx="14" cy="3"/>
              </a:xfrm>
              <a:custGeom>
                <a:avLst/>
                <a:gdLst>
                  <a:gd name="T0" fmla="*/ 0 w 113"/>
                  <a:gd name="T1" fmla="*/ 27 h 27"/>
                  <a:gd name="T2" fmla="*/ 7 w 113"/>
                  <a:gd name="T3" fmla="*/ 25 h 27"/>
                  <a:gd name="T4" fmla="*/ 14 w 113"/>
                  <a:gd name="T5" fmla="*/ 23 h 27"/>
                  <a:gd name="T6" fmla="*/ 21 w 113"/>
                  <a:gd name="T7" fmla="*/ 21 h 27"/>
                  <a:gd name="T8" fmla="*/ 28 w 113"/>
                  <a:gd name="T9" fmla="*/ 19 h 27"/>
                  <a:gd name="T10" fmla="*/ 34 w 113"/>
                  <a:gd name="T11" fmla="*/ 17 h 27"/>
                  <a:gd name="T12" fmla="*/ 41 w 113"/>
                  <a:gd name="T13" fmla="*/ 15 h 27"/>
                  <a:gd name="T14" fmla="*/ 48 w 113"/>
                  <a:gd name="T15" fmla="*/ 12 h 27"/>
                  <a:gd name="T16" fmla="*/ 55 w 113"/>
                  <a:gd name="T17" fmla="*/ 10 h 27"/>
                  <a:gd name="T18" fmla="*/ 62 w 113"/>
                  <a:gd name="T19" fmla="*/ 8 h 27"/>
                  <a:gd name="T20" fmla="*/ 69 w 113"/>
                  <a:gd name="T21" fmla="*/ 7 h 27"/>
                  <a:gd name="T22" fmla="*/ 76 w 113"/>
                  <a:gd name="T23" fmla="*/ 5 h 27"/>
                  <a:gd name="T24" fmla="*/ 83 w 113"/>
                  <a:gd name="T25" fmla="*/ 3 h 27"/>
                  <a:gd name="T26" fmla="*/ 90 w 113"/>
                  <a:gd name="T27" fmla="*/ 2 h 27"/>
                  <a:gd name="T28" fmla="*/ 97 w 113"/>
                  <a:gd name="T29" fmla="*/ 1 h 27"/>
                  <a:gd name="T30" fmla="*/ 105 w 113"/>
                  <a:gd name="T31" fmla="*/ 0 h 27"/>
                  <a:gd name="T32" fmla="*/ 113 w 113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7">
                    <a:moveTo>
                      <a:pt x="0" y="27"/>
                    </a:moveTo>
                    <a:lnTo>
                      <a:pt x="7" y="25"/>
                    </a:lnTo>
                    <a:lnTo>
                      <a:pt x="14" y="23"/>
                    </a:lnTo>
                    <a:lnTo>
                      <a:pt x="21" y="21"/>
                    </a:lnTo>
                    <a:lnTo>
                      <a:pt x="28" y="19"/>
                    </a:lnTo>
                    <a:lnTo>
                      <a:pt x="34" y="17"/>
                    </a:lnTo>
                    <a:lnTo>
                      <a:pt x="41" y="15"/>
                    </a:lnTo>
                    <a:lnTo>
                      <a:pt x="48" y="12"/>
                    </a:lnTo>
                    <a:lnTo>
                      <a:pt x="55" y="10"/>
                    </a:lnTo>
                    <a:lnTo>
                      <a:pt x="62" y="8"/>
                    </a:lnTo>
                    <a:lnTo>
                      <a:pt x="69" y="7"/>
                    </a:lnTo>
                    <a:lnTo>
                      <a:pt x="76" y="5"/>
                    </a:lnTo>
                    <a:lnTo>
                      <a:pt x="83" y="3"/>
                    </a:lnTo>
                    <a:lnTo>
                      <a:pt x="90" y="2"/>
                    </a:lnTo>
                    <a:lnTo>
                      <a:pt x="97" y="1"/>
                    </a:lnTo>
                    <a:lnTo>
                      <a:pt x="105" y="0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3" name="Freeform 1315"/>
              <p:cNvSpPr>
                <a:spLocks/>
              </p:cNvSpPr>
              <p:nvPr/>
            </p:nvSpPr>
            <p:spPr bwMode="auto">
              <a:xfrm>
                <a:off x="2998" y="2698"/>
                <a:ext cx="19" cy="7"/>
              </a:xfrm>
              <a:custGeom>
                <a:avLst/>
                <a:gdLst>
                  <a:gd name="T0" fmla="*/ 160 w 160"/>
                  <a:gd name="T1" fmla="*/ 0 h 60"/>
                  <a:gd name="T2" fmla="*/ 152 w 160"/>
                  <a:gd name="T3" fmla="*/ 6 h 60"/>
                  <a:gd name="T4" fmla="*/ 143 w 160"/>
                  <a:gd name="T5" fmla="*/ 12 h 60"/>
                  <a:gd name="T6" fmla="*/ 134 w 160"/>
                  <a:gd name="T7" fmla="*/ 17 h 60"/>
                  <a:gd name="T8" fmla="*/ 124 w 160"/>
                  <a:gd name="T9" fmla="*/ 22 h 60"/>
                  <a:gd name="T10" fmla="*/ 114 w 160"/>
                  <a:gd name="T11" fmla="*/ 25 h 60"/>
                  <a:gd name="T12" fmla="*/ 104 w 160"/>
                  <a:gd name="T13" fmla="*/ 28 h 60"/>
                  <a:gd name="T14" fmla="*/ 94 w 160"/>
                  <a:gd name="T15" fmla="*/ 31 h 60"/>
                  <a:gd name="T16" fmla="*/ 83 w 160"/>
                  <a:gd name="T17" fmla="*/ 33 h 60"/>
                  <a:gd name="T18" fmla="*/ 73 w 160"/>
                  <a:gd name="T19" fmla="*/ 36 h 60"/>
                  <a:gd name="T20" fmla="*/ 62 w 160"/>
                  <a:gd name="T21" fmla="*/ 38 h 60"/>
                  <a:gd name="T22" fmla="*/ 51 w 160"/>
                  <a:gd name="T23" fmla="*/ 40 h 60"/>
                  <a:gd name="T24" fmla="*/ 40 w 160"/>
                  <a:gd name="T25" fmla="*/ 43 h 60"/>
                  <a:gd name="T26" fmla="*/ 30 w 160"/>
                  <a:gd name="T27" fmla="*/ 46 h 60"/>
                  <a:gd name="T28" fmla="*/ 20 w 160"/>
                  <a:gd name="T29" fmla="*/ 50 h 60"/>
                  <a:gd name="T30" fmla="*/ 9 w 160"/>
                  <a:gd name="T31" fmla="*/ 54 h 60"/>
                  <a:gd name="T32" fmla="*/ 0 w 160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60">
                    <a:moveTo>
                      <a:pt x="160" y="0"/>
                    </a:moveTo>
                    <a:lnTo>
                      <a:pt x="152" y="6"/>
                    </a:lnTo>
                    <a:lnTo>
                      <a:pt x="143" y="12"/>
                    </a:lnTo>
                    <a:lnTo>
                      <a:pt x="134" y="17"/>
                    </a:lnTo>
                    <a:lnTo>
                      <a:pt x="124" y="22"/>
                    </a:lnTo>
                    <a:lnTo>
                      <a:pt x="114" y="25"/>
                    </a:lnTo>
                    <a:lnTo>
                      <a:pt x="104" y="28"/>
                    </a:lnTo>
                    <a:lnTo>
                      <a:pt x="94" y="31"/>
                    </a:lnTo>
                    <a:lnTo>
                      <a:pt x="83" y="33"/>
                    </a:lnTo>
                    <a:lnTo>
                      <a:pt x="73" y="36"/>
                    </a:lnTo>
                    <a:lnTo>
                      <a:pt x="62" y="38"/>
                    </a:lnTo>
                    <a:lnTo>
                      <a:pt x="51" y="40"/>
                    </a:lnTo>
                    <a:lnTo>
                      <a:pt x="40" y="43"/>
                    </a:lnTo>
                    <a:lnTo>
                      <a:pt x="30" y="46"/>
                    </a:lnTo>
                    <a:lnTo>
                      <a:pt x="20" y="50"/>
                    </a:lnTo>
                    <a:lnTo>
                      <a:pt x="9" y="54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245" name="Group 1517"/>
            <p:cNvGrpSpPr>
              <a:grpSpLocks/>
            </p:cNvGrpSpPr>
            <p:nvPr/>
          </p:nvGrpSpPr>
          <p:grpSpPr bwMode="auto">
            <a:xfrm>
              <a:off x="2637" y="2536"/>
              <a:ext cx="407" cy="1033"/>
              <a:chOff x="2637" y="2536"/>
              <a:chExt cx="407" cy="1033"/>
            </a:xfrm>
          </p:grpSpPr>
          <p:sp>
            <p:nvSpPr>
              <p:cNvPr id="459045" name="Freeform 1317"/>
              <p:cNvSpPr>
                <a:spLocks/>
              </p:cNvSpPr>
              <p:nvPr/>
            </p:nvSpPr>
            <p:spPr bwMode="auto">
              <a:xfrm>
                <a:off x="2998" y="2705"/>
                <a:ext cx="6" cy="8"/>
              </a:xfrm>
              <a:custGeom>
                <a:avLst/>
                <a:gdLst>
                  <a:gd name="T0" fmla="*/ 0 w 55"/>
                  <a:gd name="T1" fmla="*/ 0 h 60"/>
                  <a:gd name="T2" fmla="*/ 1 w 55"/>
                  <a:gd name="T3" fmla="*/ 6 h 60"/>
                  <a:gd name="T4" fmla="*/ 3 w 55"/>
                  <a:gd name="T5" fmla="*/ 12 h 60"/>
                  <a:gd name="T6" fmla="*/ 6 w 55"/>
                  <a:gd name="T7" fmla="*/ 16 h 60"/>
                  <a:gd name="T8" fmla="*/ 10 w 55"/>
                  <a:gd name="T9" fmla="*/ 20 h 60"/>
                  <a:gd name="T10" fmla="*/ 15 w 55"/>
                  <a:gd name="T11" fmla="*/ 22 h 60"/>
                  <a:gd name="T12" fmla="*/ 21 w 55"/>
                  <a:gd name="T13" fmla="*/ 24 h 60"/>
                  <a:gd name="T14" fmla="*/ 27 w 55"/>
                  <a:gd name="T15" fmla="*/ 26 h 60"/>
                  <a:gd name="T16" fmla="*/ 32 w 55"/>
                  <a:gd name="T17" fmla="*/ 27 h 60"/>
                  <a:gd name="T18" fmla="*/ 37 w 55"/>
                  <a:gd name="T19" fmla="*/ 29 h 60"/>
                  <a:gd name="T20" fmla="*/ 42 w 55"/>
                  <a:gd name="T21" fmla="*/ 30 h 60"/>
                  <a:gd name="T22" fmla="*/ 46 w 55"/>
                  <a:gd name="T23" fmla="*/ 33 h 60"/>
                  <a:gd name="T24" fmla="*/ 50 w 55"/>
                  <a:gd name="T25" fmla="*/ 36 h 60"/>
                  <a:gd name="T26" fmla="*/ 53 w 55"/>
                  <a:gd name="T27" fmla="*/ 40 h 60"/>
                  <a:gd name="T28" fmla="*/ 54 w 55"/>
                  <a:gd name="T29" fmla="*/ 45 h 60"/>
                  <a:gd name="T30" fmla="*/ 55 w 55"/>
                  <a:gd name="T31" fmla="*/ 52 h 60"/>
                  <a:gd name="T32" fmla="*/ 54 w 55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60">
                    <a:moveTo>
                      <a:pt x="0" y="0"/>
                    </a:moveTo>
                    <a:lnTo>
                      <a:pt x="1" y="6"/>
                    </a:lnTo>
                    <a:lnTo>
                      <a:pt x="3" y="12"/>
                    </a:lnTo>
                    <a:lnTo>
                      <a:pt x="6" y="16"/>
                    </a:lnTo>
                    <a:lnTo>
                      <a:pt x="10" y="20"/>
                    </a:lnTo>
                    <a:lnTo>
                      <a:pt x="15" y="22"/>
                    </a:lnTo>
                    <a:lnTo>
                      <a:pt x="21" y="24"/>
                    </a:lnTo>
                    <a:lnTo>
                      <a:pt x="27" y="26"/>
                    </a:lnTo>
                    <a:lnTo>
                      <a:pt x="32" y="27"/>
                    </a:lnTo>
                    <a:lnTo>
                      <a:pt x="37" y="29"/>
                    </a:lnTo>
                    <a:lnTo>
                      <a:pt x="42" y="30"/>
                    </a:lnTo>
                    <a:lnTo>
                      <a:pt x="46" y="33"/>
                    </a:lnTo>
                    <a:lnTo>
                      <a:pt x="50" y="36"/>
                    </a:lnTo>
                    <a:lnTo>
                      <a:pt x="53" y="40"/>
                    </a:lnTo>
                    <a:lnTo>
                      <a:pt x="54" y="45"/>
                    </a:lnTo>
                    <a:lnTo>
                      <a:pt x="55" y="52"/>
                    </a:lnTo>
                    <a:lnTo>
                      <a:pt x="54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6" name="Freeform 1318"/>
              <p:cNvSpPr>
                <a:spLocks/>
              </p:cNvSpPr>
              <p:nvPr/>
            </p:nvSpPr>
            <p:spPr bwMode="auto">
              <a:xfrm>
                <a:off x="2986" y="2713"/>
                <a:ext cx="18" cy="11"/>
              </a:xfrm>
              <a:custGeom>
                <a:avLst/>
                <a:gdLst>
                  <a:gd name="T0" fmla="*/ 146 w 146"/>
                  <a:gd name="T1" fmla="*/ 0 h 86"/>
                  <a:gd name="T2" fmla="*/ 138 w 146"/>
                  <a:gd name="T3" fmla="*/ 7 h 86"/>
                  <a:gd name="T4" fmla="*/ 131 w 146"/>
                  <a:gd name="T5" fmla="*/ 15 h 86"/>
                  <a:gd name="T6" fmla="*/ 123 w 146"/>
                  <a:gd name="T7" fmla="*/ 23 h 86"/>
                  <a:gd name="T8" fmla="*/ 116 w 146"/>
                  <a:gd name="T9" fmla="*/ 30 h 86"/>
                  <a:gd name="T10" fmla="*/ 106 w 146"/>
                  <a:gd name="T11" fmla="*/ 38 h 86"/>
                  <a:gd name="T12" fmla="*/ 98 w 146"/>
                  <a:gd name="T13" fmla="*/ 45 h 86"/>
                  <a:gd name="T14" fmla="*/ 89 w 146"/>
                  <a:gd name="T15" fmla="*/ 52 h 86"/>
                  <a:gd name="T16" fmla="*/ 80 w 146"/>
                  <a:gd name="T17" fmla="*/ 58 h 86"/>
                  <a:gd name="T18" fmla="*/ 71 w 146"/>
                  <a:gd name="T19" fmla="*/ 64 h 86"/>
                  <a:gd name="T20" fmla="*/ 62 w 146"/>
                  <a:gd name="T21" fmla="*/ 69 h 86"/>
                  <a:gd name="T22" fmla="*/ 52 w 146"/>
                  <a:gd name="T23" fmla="*/ 74 h 86"/>
                  <a:gd name="T24" fmla="*/ 42 w 146"/>
                  <a:gd name="T25" fmla="*/ 78 h 86"/>
                  <a:gd name="T26" fmla="*/ 32 w 146"/>
                  <a:gd name="T27" fmla="*/ 81 h 86"/>
                  <a:gd name="T28" fmla="*/ 21 w 146"/>
                  <a:gd name="T29" fmla="*/ 83 h 86"/>
                  <a:gd name="T30" fmla="*/ 10 w 146"/>
                  <a:gd name="T31" fmla="*/ 85 h 86"/>
                  <a:gd name="T32" fmla="*/ 0 w 146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86">
                    <a:moveTo>
                      <a:pt x="146" y="0"/>
                    </a:moveTo>
                    <a:lnTo>
                      <a:pt x="138" y="7"/>
                    </a:lnTo>
                    <a:lnTo>
                      <a:pt x="131" y="15"/>
                    </a:lnTo>
                    <a:lnTo>
                      <a:pt x="123" y="23"/>
                    </a:lnTo>
                    <a:lnTo>
                      <a:pt x="116" y="30"/>
                    </a:lnTo>
                    <a:lnTo>
                      <a:pt x="106" y="38"/>
                    </a:lnTo>
                    <a:lnTo>
                      <a:pt x="98" y="45"/>
                    </a:lnTo>
                    <a:lnTo>
                      <a:pt x="89" y="52"/>
                    </a:lnTo>
                    <a:lnTo>
                      <a:pt x="80" y="58"/>
                    </a:lnTo>
                    <a:lnTo>
                      <a:pt x="71" y="64"/>
                    </a:lnTo>
                    <a:lnTo>
                      <a:pt x="62" y="69"/>
                    </a:lnTo>
                    <a:lnTo>
                      <a:pt x="52" y="74"/>
                    </a:lnTo>
                    <a:lnTo>
                      <a:pt x="42" y="78"/>
                    </a:lnTo>
                    <a:lnTo>
                      <a:pt x="32" y="81"/>
                    </a:lnTo>
                    <a:lnTo>
                      <a:pt x="21" y="83"/>
                    </a:lnTo>
                    <a:lnTo>
                      <a:pt x="10" y="85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7" name="Freeform 1319"/>
              <p:cNvSpPr>
                <a:spLocks/>
              </p:cNvSpPr>
              <p:nvPr/>
            </p:nvSpPr>
            <p:spPr bwMode="auto">
              <a:xfrm>
                <a:off x="2938" y="2707"/>
                <a:ext cx="48" cy="17"/>
              </a:xfrm>
              <a:custGeom>
                <a:avLst/>
                <a:gdLst>
                  <a:gd name="T0" fmla="*/ 385 w 385"/>
                  <a:gd name="T1" fmla="*/ 133 h 133"/>
                  <a:gd name="T2" fmla="*/ 362 w 385"/>
                  <a:gd name="T3" fmla="*/ 119 h 133"/>
                  <a:gd name="T4" fmla="*/ 340 w 385"/>
                  <a:gd name="T5" fmla="*/ 107 h 133"/>
                  <a:gd name="T6" fmla="*/ 316 w 385"/>
                  <a:gd name="T7" fmla="*/ 97 h 133"/>
                  <a:gd name="T8" fmla="*/ 292 w 385"/>
                  <a:gd name="T9" fmla="*/ 89 h 133"/>
                  <a:gd name="T10" fmla="*/ 268 w 385"/>
                  <a:gd name="T11" fmla="*/ 83 h 133"/>
                  <a:gd name="T12" fmla="*/ 243 w 385"/>
                  <a:gd name="T13" fmla="*/ 77 h 133"/>
                  <a:gd name="T14" fmla="*/ 217 w 385"/>
                  <a:gd name="T15" fmla="*/ 72 h 133"/>
                  <a:gd name="T16" fmla="*/ 192 w 385"/>
                  <a:gd name="T17" fmla="*/ 67 h 133"/>
                  <a:gd name="T18" fmla="*/ 166 w 385"/>
                  <a:gd name="T19" fmla="*/ 62 h 133"/>
                  <a:gd name="T20" fmla="*/ 141 w 385"/>
                  <a:gd name="T21" fmla="*/ 57 h 133"/>
                  <a:gd name="T22" fmla="*/ 116 w 385"/>
                  <a:gd name="T23" fmla="*/ 51 h 133"/>
                  <a:gd name="T24" fmla="*/ 91 w 385"/>
                  <a:gd name="T25" fmla="*/ 44 h 133"/>
                  <a:gd name="T26" fmla="*/ 67 w 385"/>
                  <a:gd name="T27" fmla="*/ 36 h 133"/>
                  <a:gd name="T28" fmla="*/ 43 w 385"/>
                  <a:gd name="T29" fmla="*/ 26 h 133"/>
                  <a:gd name="T30" fmla="*/ 21 w 385"/>
                  <a:gd name="T31" fmla="*/ 14 h 133"/>
                  <a:gd name="T32" fmla="*/ 0 w 385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33">
                    <a:moveTo>
                      <a:pt x="385" y="133"/>
                    </a:moveTo>
                    <a:lnTo>
                      <a:pt x="362" y="119"/>
                    </a:lnTo>
                    <a:lnTo>
                      <a:pt x="340" y="107"/>
                    </a:lnTo>
                    <a:lnTo>
                      <a:pt x="316" y="97"/>
                    </a:lnTo>
                    <a:lnTo>
                      <a:pt x="292" y="89"/>
                    </a:lnTo>
                    <a:lnTo>
                      <a:pt x="268" y="83"/>
                    </a:lnTo>
                    <a:lnTo>
                      <a:pt x="243" y="77"/>
                    </a:lnTo>
                    <a:lnTo>
                      <a:pt x="217" y="72"/>
                    </a:lnTo>
                    <a:lnTo>
                      <a:pt x="192" y="67"/>
                    </a:lnTo>
                    <a:lnTo>
                      <a:pt x="166" y="62"/>
                    </a:lnTo>
                    <a:lnTo>
                      <a:pt x="141" y="57"/>
                    </a:lnTo>
                    <a:lnTo>
                      <a:pt x="116" y="51"/>
                    </a:lnTo>
                    <a:lnTo>
                      <a:pt x="91" y="44"/>
                    </a:lnTo>
                    <a:lnTo>
                      <a:pt x="67" y="36"/>
                    </a:lnTo>
                    <a:lnTo>
                      <a:pt x="43" y="26"/>
                    </a:lnTo>
                    <a:lnTo>
                      <a:pt x="21" y="1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8" name="Freeform 1320"/>
              <p:cNvSpPr>
                <a:spLocks/>
              </p:cNvSpPr>
              <p:nvPr/>
            </p:nvSpPr>
            <p:spPr bwMode="auto">
              <a:xfrm>
                <a:off x="2934" y="2705"/>
                <a:ext cx="4" cy="2"/>
              </a:xfrm>
              <a:custGeom>
                <a:avLst/>
                <a:gdLst>
                  <a:gd name="T0" fmla="*/ 34 w 34"/>
                  <a:gd name="T1" fmla="*/ 19 h 19"/>
                  <a:gd name="T2" fmla="*/ 14 w 34"/>
                  <a:gd name="T3" fmla="*/ 0 h 19"/>
                  <a:gd name="T4" fmla="*/ 0 w 34"/>
                  <a:gd name="T5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" h="19">
                    <a:moveTo>
                      <a:pt x="34" y="19"/>
                    </a:moveTo>
                    <a:lnTo>
                      <a:pt x="14" y="0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49" name="Freeform 1321"/>
              <p:cNvSpPr>
                <a:spLocks/>
              </p:cNvSpPr>
              <p:nvPr/>
            </p:nvSpPr>
            <p:spPr bwMode="auto">
              <a:xfrm>
                <a:off x="2934" y="2706"/>
                <a:ext cx="15" cy="32"/>
              </a:xfrm>
              <a:custGeom>
                <a:avLst/>
                <a:gdLst>
                  <a:gd name="T0" fmla="*/ 0 w 123"/>
                  <a:gd name="T1" fmla="*/ 0 h 253"/>
                  <a:gd name="T2" fmla="*/ 11 w 123"/>
                  <a:gd name="T3" fmla="*/ 13 h 253"/>
                  <a:gd name="T4" fmla="*/ 23 w 123"/>
                  <a:gd name="T5" fmla="*/ 27 h 253"/>
                  <a:gd name="T6" fmla="*/ 35 w 123"/>
                  <a:gd name="T7" fmla="*/ 42 h 253"/>
                  <a:gd name="T8" fmla="*/ 47 w 123"/>
                  <a:gd name="T9" fmla="*/ 57 h 253"/>
                  <a:gd name="T10" fmla="*/ 59 w 123"/>
                  <a:gd name="T11" fmla="*/ 71 h 253"/>
                  <a:gd name="T12" fmla="*/ 71 w 123"/>
                  <a:gd name="T13" fmla="*/ 87 h 253"/>
                  <a:gd name="T14" fmla="*/ 82 w 123"/>
                  <a:gd name="T15" fmla="*/ 102 h 253"/>
                  <a:gd name="T16" fmla="*/ 93 w 123"/>
                  <a:gd name="T17" fmla="*/ 118 h 253"/>
                  <a:gd name="T18" fmla="*/ 102 w 123"/>
                  <a:gd name="T19" fmla="*/ 134 h 253"/>
                  <a:gd name="T20" fmla="*/ 110 w 123"/>
                  <a:gd name="T21" fmla="*/ 150 h 253"/>
                  <a:gd name="T22" fmla="*/ 116 w 123"/>
                  <a:gd name="T23" fmla="*/ 166 h 253"/>
                  <a:gd name="T24" fmla="*/ 121 w 123"/>
                  <a:gd name="T25" fmla="*/ 184 h 253"/>
                  <a:gd name="T26" fmla="*/ 123 w 123"/>
                  <a:gd name="T27" fmla="*/ 201 h 253"/>
                  <a:gd name="T28" fmla="*/ 122 w 123"/>
                  <a:gd name="T29" fmla="*/ 218 h 253"/>
                  <a:gd name="T30" fmla="*/ 119 w 123"/>
                  <a:gd name="T31" fmla="*/ 235 h 253"/>
                  <a:gd name="T32" fmla="*/ 113 w 123"/>
                  <a:gd name="T33" fmla="*/ 253 h 2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3" h="253">
                    <a:moveTo>
                      <a:pt x="0" y="0"/>
                    </a:moveTo>
                    <a:lnTo>
                      <a:pt x="11" y="13"/>
                    </a:lnTo>
                    <a:lnTo>
                      <a:pt x="23" y="27"/>
                    </a:lnTo>
                    <a:lnTo>
                      <a:pt x="35" y="42"/>
                    </a:lnTo>
                    <a:lnTo>
                      <a:pt x="47" y="57"/>
                    </a:lnTo>
                    <a:lnTo>
                      <a:pt x="59" y="71"/>
                    </a:lnTo>
                    <a:lnTo>
                      <a:pt x="71" y="87"/>
                    </a:lnTo>
                    <a:lnTo>
                      <a:pt x="82" y="102"/>
                    </a:lnTo>
                    <a:lnTo>
                      <a:pt x="93" y="118"/>
                    </a:lnTo>
                    <a:lnTo>
                      <a:pt x="102" y="134"/>
                    </a:lnTo>
                    <a:lnTo>
                      <a:pt x="110" y="150"/>
                    </a:lnTo>
                    <a:lnTo>
                      <a:pt x="116" y="166"/>
                    </a:lnTo>
                    <a:lnTo>
                      <a:pt x="121" y="184"/>
                    </a:lnTo>
                    <a:lnTo>
                      <a:pt x="123" y="201"/>
                    </a:lnTo>
                    <a:lnTo>
                      <a:pt x="122" y="218"/>
                    </a:lnTo>
                    <a:lnTo>
                      <a:pt x="119" y="235"/>
                    </a:lnTo>
                    <a:lnTo>
                      <a:pt x="113" y="2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0" name="Freeform 1322"/>
              <p:cNvSpPr>
                <a:spLocks/>
              </p:cNvSpPr>
              <p:nvPr/>
            </p:nvSpPr>
            <p:spPr bwMode="auto">
              <a:xfrm>
                <a:off x="2944" y="2738"/>
                <a:ext cx="6" cy="28"/>
              </a:xfrm>
              <a:custGeom>
                <a:avLst/>
                <a:gdLst>
                  <a:gd name="T0" fmla="*/ 28 w 48"/>
                  <a:gd name="T1" fmla="*/ 0 h 225"/>
                  <a:gd name="T2" fmla="*/ 20 w 48"/>
                  <a:gd name="T3" fmla="*/ 15 h 225"/>
                  <a:gd name="T4" fmla="*/ 14 w 48"/>
                  <a:gd name="T5" fmla="*/ 30 h 225"/>
                  <a:gd name="T6" fmla="*/ 9 w 48"/>
                  <a:gd name="T7" fmla="*/ 45 h 225"/>
                  <a:gd name="T8" fmla="*/ 5 w 48"/>
                  <a:gd name="T9" fmla="*/ 59 h 225"/>
                  <a:gd name="T10" fmla="*/ 2 w 48"/>
                  <a:gd name="T11" fmla="*/ 73 h 225"/>
                  <a:gd name="T12" fmla="*/ 0 w 48"/>
                  <a:gd name="T13" fmla="*/ 88 h 225"/>
                  <a:gd name="T14" fmla="*/ 0 w 48"/>
                  <a:gd name="T15" fmla="*/ 102 h 225"/>
                  <a:gd name="T16" fmla="*/ 0 w 48"/>
                  <a:gd name="T17" fmla="*/ 116 h 225"/>
                  <a:gd name="T18" fmla="*/ 2 w 48"/>
                  <a:gd name="T19" fmla="*/ 129 h 225"/>
                  <a:gd name="T20" fmla="*/ 5 w 48"/>
                  <a:gd name="T21" fmla="*/ 142 h 225"/>
                  <a:gd name="T22" fmla="*/ 9 w 48"/>
                  <a:gd name="T23" fmla="*/ 156 h 225"/>
                  <a:gd name="T24" fmla="*/ 15 w 48"/>
                  <a:gd name="T25" fmla="*/ 169 h 225"/>
                  <a:gd name="T26" fmla="*/ 21 w 48"/>
                  <a:gd name="T27" fmla="*/ 183 h 225"/>
                  <a:gd name="T28" fmla="*/ 29 w 48"/>
                  <a:gd name="T29" fmla="*/ 197 h 225"/>
                  <a:gd name="T30" fmla="*/ 38 w 48"/>
                  <a:gd name="T31" fmla="*/ 210 h 225"/>
                  <a:gd name="T32" fmla="*/ 48 w 48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225">
                    <a:moveTo>
                      <a:pt x="28" y="0"/>
                    </a:moveTo>
                    <a:lnTo>
                      <a:pt x="20" y="15"/>
                    </a:lnTo>
                    <a:lnTo>
                      <a:pt x="14" y="30"/>
                    </a:lnTo>
                    <a:lnTo>
                      <a:pt x="9" y="45"/>
                    </a:lnTo>
                    <a:lnTo>
                      <a:pt x="5" y="59"/>
                    </a:lnTo>
                    <a:lnTo>
                      <a:pt x="2" y="73"/>
                    </a:lnTo>
                    <a:lnTo>
                      <a:pt x="0" y="88"/>
                    </a:lnTo>
                    <a:lnTo>
                      <a:pt x="0" y="102"/>
                    </a:lnTo>
                    <a:lnTo>
                      <a:pt x="0" y="116"/>
                    </a:lnTo>
                    <a:lnTo>
                      <a:pt x="2" y="129"/>
                    </a:lnTo>
                    <a:lnTo>
                      <a:pt x="5" y="142"/>
                    </a:lnTo>
                    <a:lnTo>
                      <a:pt x="9" y="156"/>
                    </a:lnTo>
                    <a:lnTo>
                      <a:pt x="15" y="169"/>
                    </a:lnTo>
                    <a:lnTo>
                      <a:pt x="21" y="183"/>
                    </a:lnTo>
                    <a:lnTo>
                      <a:pt x="29" y="197"/>
                    </a:lnTo>
                    <a:lnTo>
                      <a:pt x="38" y="210"/>
                    </a:lnTo>
                    <a:lnTo>
                      <a:pt x="48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1" name="Freeform 1323"/>
              <p:cNvSpPr>
                <a:spLocks/>
              </p:cNvSpPr>
              <p:nvPr/>
            </p:nvSpPr>
            <p:spPr bwMode="auto">
              <a:xfrm>
                <a:off x="2950" y="2764"/>
                <a:ext cx="9" cy="2"/>
              </a:xfrm>
              <a:custGeom>
                <a:avLst/>
                <a:gdLst>
                  <a:gd name="T0" fmla="*/ 0 w 73"/>
                  <a:gd name="T1" fmla="*/ 15 h 15"/>
                  <a:gd name="T2" fmla="*/ 3 w 73"/>
                  <a:gd name="T3" fmla="*/ 11 h 15"/>
                  <a:gd name="T4" fmla="*/ 7 w 73"/>
                  <a:gd name="T5" fmla="*/ 8 h 15"/>
                  <a:gd name="T6" fmla="*/ 11 w 73"/>
                  <a:gd name="T7" fmla="*/ 5 h 15"/>
                  <a:gd name="T8" fmla="*/ 16 w 73"/>
                  <a:gd name="T9" fmla="*/ 3 h 15"/>
                  <a:gd name="T10" fmla="*/ 20 w 73"/>
                  <a:gd name="T11" fmla="*/ 2 h 15"/>
                  <a:gd name="T12" fmla="*/ 25 w 73"/>
                  <a:gd name="T13" fmla="*/ 1 h 15"/>
                  <a:gd name="T14" fmla="*/ 30 w 73"/>
                  <a:gd name="T15" fmla="*/ 0 h 15"/>
                  <a:gd name="T16" fmla="*/ 35 w 73"/>
                  <a:gd name="T17" fmla="*/ 0 h 15"/>
                  <a:gd name="T18" fmla="*/ 40 w 73"/>
                  <a:gd name="T19" fmla="*/ 0 h 15"/>
                  <a:gd name="T20" fmla="*/ 45 w 73"/>
                  <a:gd name="T21" fmla="*/ 0 h 15"/>
                  <a:gd name="T22" fmla="*/ 50 w 73"/>
                  <a:gd name="T23" fmla="*/ 1 h 15"/>
                  <a:gd name="T24" fmla="*/ 55 w 73"/>
                  <a:gd name="T25" fmla="*/ 2 h 15"/>
                  <a:gd name="T26" fmla="*/ 60 w 73"/>
                  <a:gd name="T27" fmla="*/ 3 h 15"/>
                  <a:gd name="T28" fmla="*/ 64 w 73"/>
                  <a:gd name="T29" fmla="*/ 5 h 15"/>
                  <a:gd name="T30" fmla="*/ 69 w 73"/>
                  <a:gd name="T31" fmla="*/ 6 h 15"/>
                  <a:gd name="T32" fmla="*/ 73 w 73"/>
                  <a:gd name="T33" fmla="*/ 8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5">
                    <a:moveTo>
                      <a:pt x="0" y="15"/>
                    </a:moveTo>
                    <a:lnTo>
                      <a:pt x="3" y="11"/>
                    </a:lnTo>
                    <a:lnTo>
                      <a:pt x="7" y="8"/>
                    </a:lnTo>
                    <a:lnTo>
                      <a:pt x="11" y="5"/>
                    </a:lnTo>
                    <a:lnTo>
                      <a:pt x="16" y="3"/>
                    </a:lnTo>
                    <a:lnTo>
                      <a:pt x="20" y="2"/>
                    </a:lnTo>
                    <a:lnTo>
                      <a:pt x="25" y="1"/>
                    </a:lnTo>
                    <a:lnTo>
                      <a:pt x="30" y="0"/>
                    </a:lnTo>
                    <a:lnTo>
                      <a:pt x="35" y="0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50" y="1"/>
                    </a:lnTo>
                    <a:lnTo>
                      <a:pt x="55" y="2"/>
                    </a:lnTo>
                    <a:lnTo>
                      <a:pt x="60" y="3"/>
                    </a:lnTo>
                    <a:lnTo>
                      <a:pt x="64" y="5"/>
                    </a:lnTo>
                    <a:lnTo>
                      <a:pt x="69" y="6"/>
                    </a:lnTo>
                    <a:lnTo>
                      <a:pt x="73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2" name="Freeform 1324"/>
              <p:cNvSpPr>
                <a:spLocks/>
              </p:cNvSpPr>
              <p:nvPr/>
            </p:nvSpPr>
            <p:spPr bwMode="auto">
              <a:xfrm>
                <a:off x="2959" y="2765"/>
                <a:ext cx="21" cy="53"/>
              </a:xfrm>
              <a:custGeom>
                <a:avLst/>
                <a:gdLst>
                  <a:gd name="T0" fmla="*/ 0 w 168"/>
                  <a:gd name="T1" fmla="*/ 0 h 425"/>
                  <a:gd name="T2" fmla="*/ 15 w 168"/>
                  <a:gd name="T3" fmla="*/ 25 h 425"/>
                  <a:gd name="T4" fmla="*/ 31 w 168"/>
                  <a:gd name="T5" fmla="*/ 49 h 425"/>
                  <a:gd name="T6" fmla="*/ 47 w 168"/>
                  <a:gd name="T7" fmla="*/ 73 h 425"/>
                  <a:gd name="T8" fmla="*/ 64 w 168"/>
                  <a:gd name="T9" fmla="*/ 97 h 425"/>
                  <a:gd name="T10" fmla="*/ 79 w 168"/>
                  <a:gd name="T11" fmla="*/ 122 h 425"/>
                  <a:gd name="T12" fmla="*/ 94 w 168"/>
                  <a:gd name="T13" fmla="*/ 147 h 425"/>
                  <a:gd name="T14" fmla="*/ 108 w 168"/>
                  <a:gd name="T15" fmla="*/ 173 h 425"/>
                  <a:gd name="T16" fmla="*/ 122 w 168"/>
                  <a:gd name="T17" fmla="*/ 199 h 425"/>
                  <a:gd name="T18" fmla="*/ 134 w 168"/>
                  <a:gd name="T19" fmla="*/ 225 h 425"/>
                  <a:gd name="T20" fmla="*/ 144 w 168"/>
                  <a:gd name="T21" fmla="*/ 252 h 425"/>
                  <a:gd name="T22" fmla="*/ 153 w 168"/>
                  <a:gd name="T23" fmla="*/ 279 h 425"/>
                  <a:gd name="T24" fmla="*/ 160 w 168"/>
                  <a:gd name="T25" fmla="*/ 306 h 425"/>
                  <a:gd name="T26" fmla="*/ 165 w 168"/>
                  <a:gd name="T27" fmla="*/ 336 h 425"/>
                  <a:gd name="T28" fmla="*/ 168 w 168"/>
                  <a:gd name="T29" fmla="*/ 365 h 425"/>
                  <a:gd name="T30" fmla="*/ 168 w 168"/>
                  <a:gd name="T31" fmla="*/ 394 h 425"/>
                  <a:gd name="T32" fmla="*/ 166 w 168"/>
                  <a:gd name="T33" fmla="*/ 425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8" h="425">
                    <a:moveTo>
                      <a:pt x="0" y="0"/>
                    </a:moveTo>
                    <a:lnTo>
                      <a:pt x="15" y="25"/>
                    </a:lnTo>
                    <a:lnTo>
                      <a:pt x="31" y="49"/>
                    </a:lnTo>
                    <a:lnTo>
                      <a:pt x="47" y="73"/>
                    </a:lnTo>
                    <a:lnTo>
                      <a:pt x="64" y="97"/>
                    </a:lnTo>
                    <a:lnTo>
                      <a:pt x="79" y="122"/>
                    </a:lnTo>
                    <a:lnTo>
                      <a:pt x="94" y="147"/>
                    </a:lnTo>
                    <a:lnTo>
                      <a:pt x="108" y="173"/>
                    </a:lnTo>
                    <a:lnTo>
                      <a:pt x="122" y="199"/>
                    </a:lnTo>
                    <a:lnTo>
                      <a:pt x="134" y="225"/>
                    </a:lnTo>
                    <a:lnTo>
                      <a:pt x="144" y="252"/>
                    </a:lnTo>
                    <a:lnTo>
                      <a:pt x="153" y="279"/>
                    </a:lnTo>
                    <a:lnTo>
                      <a:pt x="160" y="306"/>
                    </a:lnTo>
                    <a:lnTo>
                      <a:pt x="165" y="336"/>
                    </a:lnTo>
                    <a:lnTo>
                      <a:pt x="168" y="365"/>
                    </a:lnTo>
                    <a:lnTo>
                      <a:pt x="168" y="394"/>
                    </a:lnTo>
                    <a:lnTo>
                      <a:pt x="166" y="4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3" name="Freeform 1325"/>
              <p:cNvSpPr>
                <a:spLocks/>
              </p:cNvSpPr>
              <p:nvPr/>
            </p:nvSpPr>
            <p:spPr bwMode="auto">
              <a:xfrm>
                <a:off x="2959" y="2818"/>
                <a:ext cx="21" cy="11"/>
              </a:xfrm>
              <a:custGeom>
                <a:avLst/>
                <a:gdLst>
                  <a:gd name="T0" fmla="*/ 166 w 166"/>
                  <a:gd name="T1" fmla="*/ 0 h 86"/>
                  <a:gd name="T2" fmla="*/ 157 w 166"/>
                  <a:gd name="T3" fmla="*/ 9 h 86"/>
                  <a:gd name="T4" fmla="*/ 148 w 166"/>
                  <a:gd name="T5" fmla="*/ 17 h 86"/>
                  <a:gd name="T6" fmla="*/ 138 w 166"/>
                  <a:gd name="T7" fmla="*/ 24 h 86"/>
                  <a:gd name="T8" fmla="*/ 128 w 166"/>
                  <a:gd name="T9" fmla="*/ 30 h 86"/>
                  <a:gd name="T10" fmla="*/ 118 w 166"/>
                  <a:gd name="T11" fmla="*/ 35 h 86"/>
                  <a:gd name="T12" fmla="*/ 107 w 166"/>
                  <a:gd name="T13" fmla="*/ 41 h 86"/>
                  <a:gd name="T14" fmla="*/ 96 w 166"/>
                  <a:gd name="T15" fmla="*/ 45 h 86"/>
                  <a:gd name="T16" fmla="*/ 85 w 166"/>
                  <a:gd name="T17" fmla="*/ 49 h 86"/>
                  <a:gd name="T18" fmla="*/ 74 w 166"/>
                  <a:gd name="T19" fmla="*/ 53 h 86"/>
                  <a:gd name="T20" fmla="*/ 63 w 166"/>
                  <a:gd name="T21" fmla="*/ 56 h 86"/>
                  <a:gd name="T22" fmla="*/ 51 w 166"/>
                  <a:gd name="T23" fmla="*/ 60 h 86"/>
                  <a:gd name="T24" fmla="*/ 40 w 166"/>
                  <a:gd name="T25" fmla="*/ 64 h 86"/>
                  <a:gd name="T26" fmla="*/ 30 w 166"/>
                  <a:gd name="T27" fmla="*/ 69 h 86"/>
                  <a:gd name="T28" fmla="*/ 19 w 166"/>
                  <a:gd name="T29" fmla="*/ 74 h 86"/>
                  <a:gd name="T30" fmla="*/ 9 w 166"/>
                  <a:gd name="T31" fmla="*/ 79 h 86"/>
                  <a:gd name="T32" fmla="*/ 0 w 166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86">
                    <a:moveTo>
                      <a:pt x="166" y="0"/>
                    </a:moveTo>
                    <a:lnTo>
                      <a:pt x="157" y="9"/>
                    </a:lnTo>
                    <a:lnTo>
                      <a:pt x="148" y="17"/>
                    </a:lnTo>
                    <a:lnTo>
                      <a:pt x="138" y="24"/>
                    </a:lnTo>
                    <a:lnTo>
                      <a:pt x="128" y="30"/>
                    </a:lnTo>
                    <a:lnTo>
                      <a:pt x="118" y="35"/>
                    </a:lnTo>
                    <a:lnTo>
                      <a:pt x="107" y="41"/>
                    </a:lnTo>
                    <a:lnTo>
                      <a:pt x="96" y="45"/>
                    </a:lnTo>
                    <a:lnTo>
                      <a:pt x="85" y="49"/>
                    </a:lnTo>
                    <a:lnTo>
                      <a:pt x="74" y="53"/>
                    </a:lnTo>
                    <a:lnTo>
                      <a:pt x="63" y="56"/>
                    </a:lnTo>
                    <a:lnTo>
                      <a:pt x="51" y="60"/>
                    </a:lnTo>
                    <a:lnTo>
                      <a:pt x="40" y="64"/>
                    </a:lnTo>
                    <a:lnTo>
                      <a:pt x="30" y="69"/>
                    </a:lnTo>
                    <a:lnTo>
                      <a:pt x="19" y="74"/>
                    </a:lnTo>
                    <a:lnTo>
                      <a:pt x="9" y="79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4" name="Freeform 1326"/>
              <p:cNvSpPr>
                <a:spLocks/>
              </p:cNvSpPr>
              <p:nvPr/>
            </p:nvSpPr>
            <p:spPr bwMode="auto">
              <a:xfrm>
                <a:off x="2924" y="2739"/>
                <a:ext cx="35" cy="90"/>
              </a:xfrm>
              <a:custGeom>
                <a:avLst/>
                <a:gdLst>
                  <a:gd name="T0" fmla="*/ 279 w 279"/>
                  <a:gd name="T1" fmla="*/ 723 h 723"/>
                  <a:gd name="T2" fmla="*/ 260 w 279"/>
                  <a:gd name="T3" fmla="*/ 678 h 723"/>
                  <a:gd name="T4" fmla="*/ 243 w 279"/>
                  <a:gd name="T5" fmla="*/ 632 h 723"/>
                  <a:gd name="T6" fmla="*/ 227 w 279"/>
                  <a:gd name="T7" fmla="*/ 587 h 723"/>
                  <a:gd name="T8" fmla="*/ 212 w 279"/>
                  <a:gd name="T9" fmla="*/ 541 h 723"/>
                  <a:gd name="T10" fmla="*/ 197 w 279"/>
                  <a:gd name="T11" fmla="*/ 494 h 723"/>
                  <a:gd name="T12" fmla="*/ 183 w 279"/>
                  <a:gd name="T13" fmla="*/ 448 h 723"/>
                  <a:gd name="T14" fmla="*/ 169 w 279"/>
                  <a:gd name="T15" fmla="*/ 402 h 723"/>
                  <a:gd name="T16" fmla="*/ 155 w 279"/>
                  <a:gd name="T17" fmla="*/ 355 h 723"/>
                  <a:gd name="T18" fmla="*/ 140 w 279"/>
                  <a:gd name="T19" fmla="*/ 309 h 723"/>
                  <a:gd name="T20" fmla="*/ 125 w 279"/>
                  <a:gd name="T21" fmla="*/ 263 h 723"/>
                  <a:gd name="T22" fmla="*/ 108 w 279"/>
                  <a:gd name="T23" fmla="*/ 217 h 723"/>
                  <a:gd name="T24" fmla="*/ 90 w 279"/>
                  <a:gd name="T25" fmla="*/ 172 h 723"/>
                  <a:gd name="T26" fmla="*/ 70 w 279"/>
                  <a:gd name="T27" fmla="*/ 128 h 723"/>
                  <a:gd name="T28" fmla="*/ 49 w 279"/>
                  <a:gd name="T29" fmla="*/ 85 h 723"/>
                  <a:gd name="T30" fmla="*/ 25 w 279"/>
                  <a:gd name="T31" fmla="*/ 41 h 723"/>
                  <a:gd name="T32" fmla="*/ 0 w 279"/>
                  <a:gd name="T33" fmla="*/ 0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723">
                    <a:moveTo>
                      <a:pt x="279" y="723"/>
                    </a:moveTo>
                    <a:lnTo>
                      <a:pt x="260" y="678"/>
                    </a:lnTo>
                    <a:lnTo>
                      <a:pt x="243" y="632"/>
                    </a:lnTo>
                    <a:lnTo>
                      <a:pt x="227" y="587"/>
                    </a:lnTo>
                    <a:lnTo>
                      <a:pt x="212" y="541"/>
                    </a:lnTo>
                    <a:lnTo>
                      <a:pt x="197" y="494"/>
                    </a:lnTo>
                    <a:lnTo>
                      <a:pt x="183" y="448"/>
                    </a:lnTo>
                    <a:lnTo>
                      <a:pt x="169" y="402"/>
                    </a:lnTo>
                    <a:lnTo>
                      <a:pt x="155" y="355"/>
                    </a:lnTo>
                    <a:lnTo>
                      <a:pt x="140" y="309"/>
                    </a:lnTo>
                    <a:lnTo>
                      <a:pt x="125" y="263"/>
                    </a:lnTo>
                    <a:lnTo>
                      <a:pt x="108" y="217"/>
                    </a:lnTo>
                    <a:lnTo>
                      <a:pt x="90" y="172"/>
                    </a:lnTo>
                    <a:lnTo>
                      <a:pt x="70" y="128"/>
                    </a:lnTo>
                    <a:lnTo>
                      <a:pt x="49" y="85"/>
                    </a:lnTo>
                    <a:lnTo>
                      <a:pt x="25" y="4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5" name="Freeform 1327"/>
              <p:cNvSpPr>
                <a:spLocks/>
              </p:cNvSpPr>
              <p:nvPr/>
            </p:nvSpPr>
            <p:spPr bwMode="auto">
              <a:xfrm>
                <a:off x="2924" y="2710"/>
                <a:ext cx="7" cy="29"/>
              </a:xfrm>
              <a:custGeom>
                <a:avLst/>
                <a:gdLst>
                  <a:gd name="T0" fmla="*/ 0 w 54"/>
                  <a:gd name="T1" fmla="*/ 232 h 232"/>
                  <a:gd name="T2" fmla="*/ 6 w 54"/>
                  <a:gd name="T3" fmla="*/ 218 h 232"/>
                  <a:gd name="T4" fmla="*/ 13 w 54"/>
                  <a:gd name="T5" fmla="*/ 205 h 232"/>
                  <a:gd name="T6" fmla="*/ 19 w 54"/>
                  <a:gd name="T7" fmla="*/ 192 h 232"/>
                  <a:gd name="T8" fmla="*/ 25 w 54"/>
                  <a:gd name="T9" fmla="*/ 178 h 232"/>
                  <a:gd name="T10" fmla="*/ 31 w 54"/>
                  <a:gd name="T11" fmla="*/ 165 h 232"/>
                  <a:gd name="T12" fmla="*/ 36 w 54"/>
                  <a:gd name="T13" fmla="*/ 150 h 232"/>
                  <a:gd name="T14" fmla="*/ 41 w 54"/>
                  <a:gd name="T15" fmla="*/ 136 h 232"/>
                  <a:gd name="T16" fmla="*/ 45 w 54"/>
                  <a:gd name="T17" fmla="*/ 122 h 232"/>
                  <a:gd name="T18" fmla="*/ 48 w 54"/>
                  <a:gd name="T19" fmla="*/ 107 h 232"/>
                  <a:gd name="T20" fmla="*/ 51 w 54"/>
                  <a:gd name="T21" fmla="*/ 92 h 232"/>
                  <a:gd name="T22" fmla="*/ 53 w 54"/>
                  <a:gd name="T23" fmla="*/ 78 h 232"/>
                  <a:gd name="T24" fmla="*/ 54 w 54"/>
                  <a:gd name="T25" fmla="*/ 63 h 232"/>
                  <a:gd name="T26" fmla="*/ 54 w 54"/>
                  <a:gd name="T27" fmla="*/ 47 h 232"/>
                  <a:gd name="T28" fmla="*/ 52 w 54"/>
                  <a:gd name="T29" fmla="*/ 32 h 232"/>
                  <a:gd name="T30" fmla="*/ 49 w 54"/>
                  <a:gd name="T31" fmla="*/ 16 h 232"/>
                  <a:gd name="T32" fmla="*/ 46 w 54"/>
                  <a:gd name="T3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232">
                    <a:moveTo>
                      <a:pt x="0" y="232"/>
                    </a:moveTo>
                    <a:lnTo>
                      <a:pt x="6" y="218"/>
                    </a:lnTo>
                    <a:lnTo>
                      <a:pt x="13" y="205"/>
                    </a:lnTo>
                    <a:lnTo>
                      <a:pt x="19" y="192"/>
                    </a:lnTo>
                    <a:lnTo>
                      <a:pt x="25" y="178"/>
                    </a:lnTo>
                    <a:lnTo>
                      <a:pt x="31" y="165"/>
                    </a:lnTo>
                    <a:lnTo>
                      <a:pt x="36" y="150"/>
                    </a:lnTo>
                    <a:lnTo>
                      <a:pt x="41" y="136"/>
                    </a:lnTo>
                    <a:lnTo>
                      <a:pt x="45" y="122"/>
                    </a:lnTo>
                    <a:lnTo>
                      <a:pt x="48" y="107"/>
                    </a:lnTo>
                    <a:lnTo>
                      <a:pt x="51" y="92"/>
                    </a:lnTo>
                    <a:lnTo>
                      <a:pt x="53" y="78"/>
                    </a:lnTo>
                    <a:lnTo>
                      <a:pt x="54" y="63"/>
                    </a:lnTo>
                    <a:lnTo>
                      <a:pt x="54" y="47"/>
                    </a:lnTo>
                    <a:lnTo>
                      <a:pt x="52" y="32"/>
                    </a:lnTo>
                    <a:lnTo>
                      <a:pt x="49" y="16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6" name="Freeform 1328"/>
              <p:cNvSpPr>
                <a:spLocks/>
              </p:cNvSpPr>
              <p:nvPr/>
            </p:nvSpPr>
            <p:spPr bwMode="auto">
              <a:xfrm>
                <a:off x="2905" y="2690"/>
                <a:ext cx="25" cy="20"/>
              </a:xfrm>
              <a:custGeom>
                <a:avLst/>
                <a:gdLst>
                  <a:gd name="T0" fmla="*/ 198 w 198"/>
                  <a:gd name="T1" fmla="*/ 160 h 160"/>
                  <a:gd name="T2" fmla="*/ 191 w 198"/>
                  <a:gd name="T3" fmla="*/ 146 h 160"/>
                  <a:gd name="T4" fmla="*/ 183 w 198"/>
                  <a:gd name="T5" fmla="*/ 133 h 160"/>
                  <a:gd name="T6" fmla="*/ 175 w 198"/>
                  <a:gd name="T7" fmla="*/ 119 h 160"/>
                  <a:gd name="T8" fmla="*/ 166 w 198"/>
                  <a:gd name="T9" fmla="*/ 105 h 160"/>
                  <a:gd name="T10" fmla="*/ 156 w 198"/>
                  <a:gd name="T11" fmla="*/ 92 h 160"/>
                  <a:gd name="T12" fmla="*/ 145 w 198"/>
                  <a:gd name="T13" fmla="*/ 79 h 160"/>
                  <a:gd name="T14" fmla="*/ 134 w 198"/>
                  <a:gd name="T15" fmla="*/ 66 h 160"/>
                  <a:gd name="T16" fmla="*/ 122 w 198"/>
                  <a:gd name="T17" fmla="*/ 55 h 160"/>
                  <a:gd name="T18" fmla="*/ 109 w 198"/>
                  <a:gd name="T19" fmla="*/ 43 h 160"/>
                  <a:gd name="T20" fmla="*/ 94 w 198"/>
                  <a:gd name="T21" fmla="*/ 33 h 160"/>
                  <a:gd name="T22" fmla="*/ 80 w 198"/>
                  <a:gd name="T23" fmla="*/ 24 h 160"/>
                  <a:gd name="T24" fmla="*/ 65 w 198"/>
                  <a:gd name="T25" fmla="*/ 16 h 160"/>
                  <a:gd name="T26" fmla="*/ 50 w 198"/>
                  <a:gd name="T27" fmla="*/ 9 h 160"/>
                  <a:gd name="T28" fmla="*/ 34 w 198"/>
                  <a:gd name="T29" fmla="*/ 4 h 160"/>
                  <a:gd name="T30" fmla="*/ 17 w 198"/>
                  <a:gd name="T31" fmla="*/ 1 h 160"/>
                  <a:gd name="T32" fmla="*/ 0 w 198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8" h="160">
                    <a:moveTo>
                      <a:pt x="198" y="160"/>
                    </a:moveTo>
                    <a:lnTo>
                      <a:pt x="191" y="146"/>
                    </a:lnTo>
                    <a:lnTo>
                      <a:pt x="183" y="133"/>
                    </a:lnTo>
                    <a:lnTo>
                      <a:pt x="175" y="119"/>
                    </a:lnTo>
                    <a:lnTo>
                      <a:pt x="166" y="105"/>
                    </a:lnTo>
                    <a:lnTo>
                      <a:pt x="156" y="92"/>
                    </a:lnTo>
                    <a:lnTo>
                      <a:pt x="145" y="79"/>
                    </a:lnTo>
                    <a:lnTo>
                      <a:pt x="134" y="66"/>
                    </a:lnTo>
                    <a:lnTo>
                      <a:pt x="122" y="55"/>
                    </a:lnTo>
                    <a:lnTo>
                      <a:pt x="109" y="43"/>
                    </a:lnTo>
                    <a:lnTo>
                      <a:pt x="94" y="33"/>
                    </a:lnTo>
                    <a:lnTo>
                      <a:pt x="80" y="24"/>
                    </a:lnTo>
                    <a:lnTo>
                      <a:pt x="65" y="16"/>
                    </a:lnTo>
                    <a:lnTo>
                      <a:pt x="50" y="9"/>
                    </a:lnTo>
                    <a:lnTo>
                      <a:pt x="34" y="4"/>
                    </a:lnTo>
                    <a:lnTo>
                      <a:pt x="17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7" name="Freeform 1329"/>
              <p:cNvSpPr>
                <a:spLocks/>
              </p:cNvSpPr>
              <p:nvPr/>
            </p:nvSpPr>
            <p:spPr bwMode="auto">
              <a:xfrm>
                <a:off x="2904" y="2678"/>
                <a:ext cx="1" cy="12"/>
              </a:xfrm>
              <a:custGeom>
                <a:avLst/>
                <a:gdLst>
                  <a:gd name="T0" fmla="*/ 10 w 10"/>
                  <a:gd name="T1" fmla="*/ 92 h 92"/>
                  <a:gd name="T2" fmla="*/ 7 w 10"/>
                  <a:gd name="T3" fmla="*/ 87 h 92"/>
                  <a:gd name="T4" fmla="*/ 4 w 10"/>
                  <a:gd name="T5" fmla="*/ 81 h 92"/>
                  <a:gd name="T6" fmla="*/ 3 w 10"/>
                  <a:gd name="T7" fmla="*/ 76 h 92"/>
                  <a:gd name="T8" fmla="*/ 1 w 10"/>
                  <a:gd name="T9" fmla="*/ 71 h 92"/>
                  <a:gd name="T10" fmla="*/ 1 w 10"/>
                  <a:gd name="T11" fmla="*/ 65 h 92"/>
                  <a:gd name="T12" fmla="*/ 0 w 10"/>
                  <a:gd name="T13" fmla="*/ 60 h 92"/>
                  <a:gd name="T14" fmla="*/ 0 w 10"/>
                  <a:gd name="T15" fmla="*/ 54 h 92"/>
                  <a:gd name="T16" fmla="*/ 1 w 10"/>
                  <a:gd name="T17" fmla="*/ 48 h 92"/>
                  <a:gd name="T18" fmla="*/ 1 w 10"/>
                  <a:gd name="T19" fmla="*/ 42 h 92"/>
                  <a:gd name="T20" fmla="*/ 2 w 10"/>
                  <a:gd name="T21" fmla="*/ 36 h 92"/>
                  <a:gd name="T22" fmla="*/ 3 w 10"/>
                  <a:gd name="T23" fmla="*/ 30 h 92"/>
                  <a:gd name="T24" fmla="*/ 4 w 10"/>
                  <a:gd name="T25" fmla="*/ 24 h 92"/>
                  <a:gd name="T26" fmla="*/ 5 w 10"/>
                  <a:gd name="T27" fmla="*/ 18 h 92"/>
                  <a:gd name="T28" fmla="*/ 7 w 10"/>
                  <a:gd name="T29" fmla="*/ 12 h 92"/>
                  <a:gd name="T30" fmla="*/ 8 w 10"/>
                  <a:gd name="T31" fmla="*/ 6 h 92"/>
                  <a:gd name="T32" fmla="*/ 10 w 10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92">
                    <a:moveTo>
                      <a:pt x="10" y="92"/>
                    </a:moveTo>
                    <a:lnTo>
                      <a:pt x="7" y="87"/>
                    </a:lnTo>
                    <a:lnTo>
                      <a:pt x="4" y="81"/>
                    </a:lnTo>
                    <a:lnTo>
                      <a:pt x="3" y="76"/>
                    </a:lnTo>
                    <a:lnTo>
                      <a:pt x="1" y="71"/>
                    </a:lnTo>
                    <a:lnTo>
                      <a:pt x="1" y="65"/>
                    </a:lnTo>
                    <a:lnTo>
                      <a:pt x="0" y="60"/>
                    </a:lnTo>
                    <a:lnTo>
                      <a:pt x="0" y="54"/>
                    </a:lnTo>
                    <a:lnTo>
                      <a:pt x="1" y="48"/>
                    </a:lnTo>
                    <a:lnTo>
                      <a:pt x="1" y="42"/>
                    </a:lnTo>
                    <a:lnTo>
                      <a:pt x="2" y="36"/>
                    </a:lnTo>
                    <a:lnTo>
                      <a:pt x="3" y="30"/>
                    </a:lnTo>
                    <a:lnTo>
                      <a:pt x="4" y="24"/>
                    </a:lnTo>
                    <a:lnTo>
                      <a:pt x="5" y="18"/>
                    </a:lnTo>
                    <a:lnTo>
                      <a:pt x="7" y="12"/>
                    </a:lnTo>
                    <a:lnTo>
                      <a:pt x="8" y="6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8" name="Freeform 1330"/>
              <p:cNvSpPr>
                <a:spLocks/>
              </p:cNvSpPr>
              <p:nvPr/>
            </p:nvSpPr>
            <p:spPr bwMode="auto">
              <a:xfrm>
                <a:off x="2905" y="2677"/>
                <a:ext cx="33" cy="5"/>
              </a:xfrm>
              <a:custGeom>
                <a:avLst/>
                <a:gdLst>
                  <a:gd name="T0" fmla="*/ 0 w 259"/>
                  <a:gd name="T1" fmla="*/ 6 h 39"/>
                  <a:gd name="T2" fmla="*/ 13 w 259"/>
                  <a:gd name="T3" fmla="*/ 9 h 39"/>
                  <a:gd name="T4" fmla="*/ 28 w 259"/>
                  <a:gd name="T5" fmla="*/ 13 h 39"/>
                  <a:gd name="T6" fmla="*/ 43 w 259"/>
                  <a:gd name="T7" fmla="*/ 18 h 39"/>
                  <a:gd name="T8" fmla="*/ 59 w 259"/>
                  <a:gd name="T9" fmla="*/ 23 h 39"/>
                  <a:gd name="T10" fmla="*/ 76 w 259"/>
                  <a:gd name="T11" fmla="*/ 27 h 39"/>
                  <a:gd name="T12" fmla="*/ 93 w 259"/>
                  <a:gd name="T13" fmla="*/ 31 h 39"/>
                  <a:gd name="T14" fmla="*/ 112 w 259"/>
                  <a:gd name="T15" fmla="*/ 35 h 39"/>
                  <a:gd name="T16" fmla="*/ 129 w 259"/>
                  <a:gd name="T17" fmla="*/ 37 h 39"/>
                  <a:gd name="T18" fmla="*/ 147 w 259"/>
                  <a:gd name="T19" fmla="*/ 39 h 39"/>
                  <a:gd name="T20" fmla="*/ 164 w 259"/>
                  <a:gd name="T21" fmla="*/ 39 h 39"/>
                  <a:gd name="T22" fmla="*/ 182 w 259"/>
                  <a:gd name="T23" fmla="*/ 38 h 39"/>
                  <a:gd name="T24" fmla="*/ 198 w 259"/>
                  <a:gd name="T25" fmla="*/ 35 h 39"/>
                  <a:gd name="T26" fmla="*/ 214 w 259"/>
                  <a:gd name="T27" fmla="*/ 29 h 39"/>
                  <a:gd name="T28" fmla="*/ 230 w 259"/>
                  <a:gd name="T29" fmla="*/ 22 h 39"/>
                  <a:gd name="T30" fmla="*/ 245 w 259"/>
                  <a:gd name="T31" fmla="*/ 12 h 39"/>
                  <a:gd name="T32" fmla="*/ 259 w 259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39">
                    <a:moveTo>
                      <a:pt x="0" y="6"/>
                    </a:moveTo>
                    <a:lnTo>
                      <a:pt x="13" y="9"/>
                    </a:lnTo>
                    <a:lnTo>
                      <a:pt x="28" y="13"/>
                    </a:lnTo>
                    <a:lnTo>
                      <a:pt x="43" y="18"/>
                    </a:lnTo>
                    <a:lnTo>
                      <a:pt x="59" y="23"/>
                    </a:lnTo>
                    <a:lnTo>
                      <a:pt x="76" y="27"/>
                    </a:lnTo>
                    <a:lnTo>
                      <a:pt x="93" y="31"/>
                    </a:lnTo>
                    <a:lnTo>
                      <a:pt x="112" y="35"/>
                    </a:lnTo>
                    <a:lnTo>
                      <a:pt x="129" y="37"/>
                    </a:lnTo>
                    <a:lnTo>
                      <a:pt x="147" y="39"/>
                    </a:lnTo>
                    <a:lnTo>
                      <a:pt x="164" y="39"/>
                    </a:lnTo>
                    <a:lnTo>
                      <a:pt x="182" y="38"/>
                    </a:lnTo>
                    <a:lnTo>
                      <a:pt x="198" y="35"/>
                    </a:lnTo>
                    <a:lnTo>
                      <a:pt x="214" y="29"/>
                    </a:lnTo>
                    <a:lnTo>
                      <a:pt x="230" y="22"/>
                    </a:lnTo>
                    <a:lnTo>
                      <a:pt x="245" y="12"/>
                    </a:lnTo>
                    <a:lnTo>
                      <a:pt x="2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59" name="Freeform 1331"/>
              <p:cNvSpPr>
                <a:spLocks/>
              </p:cNvSpPr>
              <p:nvPr/>
            </p:nvSpPr>
            <p:spPr bwMode="auto">
              <a:xfrm>
                <a:off x="2938" y="2583"/>
                <a:ext cx="55" cy="94"/>
              </a:xfrm>
              <a:custGeom>
                <a:avLst/>
                <a:gdLst>
                  <a:gd name="T0" fmla="*/ 0 w 437"/>
                  <a:gd name="T1" fmla="*/ 756 h 756"/>
                  <a:gd name="T2" fmla="*/ 42 w 437"/>
                  <a:gd name="T3" fmla="*/ 714 h 756"/>
                  <a:gd name="T4" fmla="*/ 81 w 437"/>
                  <a:gd name="T5" fmla="*/ 672 h 756"/>
                  <a:gd name="T6" fmla="*/ 117 w 437"/>
                  <a:gd name="T7" fmla="*/ 629 h 756"/>
                  <a:gd name="T8" fmla="*/ 150 w 437"/>
                  <a:gd name="T9" fmla="*/ 585 h 756"/>
                  <a:gd name="T10" fmla="*/ 181 w 437"/>
                  <a:gd name="T11" fmla="*/ 539 h 756"/>
                  <a:gd name="T12" fmla="*/ 209 w 437"/>
                  <a:gd name="T13" fmla="*/ 492 h 756"/>
                  <a:gd name="T14" fmla="*/ 237 w 437"/>
                  <a:gd name="T15" fmla="*/ 446 h 756"/>
                  <a:gd name="T16" fmla="*/ 261 w 437"/>
                  <a:gd name="T17" fmla="*/ 397 h 756"/>
                  <a:gd name="T18" fmla="*/ 285 w 437"/>
                  <a:gd name="T19" fmla="*/ 349 h 756"/>
                  <a:gd name="T20" fmla="*/ 307 w 437"/>
                  <a:gd name="T21" fmla="*/ 300 h 756"/>
                  <a:gd name="T22" fmla="*/ 329 w 437"/>
                  <a:gd name="T23" fmla="*/ 250 h 756"/>
                  <a:gd name="T24" fmla="*/ 350 w 437"/>
                  <a:gd name="T25" fmla="*/ 200 h 756"/>
                  <a:gd name="T26" fmla="*/ 372 w 437"/>
                  <a:gd name="T27" fmla="*/ 150 h 756"/>
                  <a:gd name="T28" fmla="*/ 393 w 437"/>
                  <a:gd name="T29" fmla="*/ 99 h 756"/>
                  <a:gd name="T30" fmla="*/ 414 w 437"/>
                  <a:gd name="T31" fmla="*/ 49 h 756"/>
                  <a:gd name="T32" fmla="*/ 437 w 437"/>
                  <a:gd name="T33" fmla="*/ 0 h 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7" h="756">
                    <a:moveTo>
                      <a:pt x="0" y="756"/>
                    </a:moveTo>
                    <a:lnTo>
                      <a:pt x="42" y="714"/>
                    </a:lnTo>
                    <a:lnTo>
                      <a:pt x="81" y="672"/>
                    </a:lnTo>
                    <a:lnTo>
                      <a:pt x="117" y="629"/>
                    </a:lnTo>
                    <a:lnTo>
                      <a:pt x="150" y="585"/>
                    </a:lnTo>
                    <a:lnTo>
                      <a:pt x="181" y="539"/>
                    </a:lnTo>
                    <a:lnTo>
                      <a:pt x="209" y="492"/>
                    </a:lnTo>
                    <a:lnTo>
                      <a:pt x="237" y="446"/>
                    </a:lnTo>
                    <a:lnTo>
                      <a:pt x="261" y="397"/>
                    </a:lnTo>
                    <a:lnTo>
                      <a:pt x="285" y="349"/>
                    </a:lnTo>
                    <a:lnTo>
                      <a:pt x="307" y="300"/>
                    </a:lnTo>
                    <a:lnTo>
                      <a:pt x="329" y="250"/>
                    </a:lnTo>
                    <a:lnTo>
                      <a:pt x="350" y="200"/>
                    </a:lnTo>
                    <a:lnTo>
                      <a:pt x="372" y="150"/>
                    </a:lnTo>
                    <a:lnTo>
                      <a:pt x="393" y="99"/>
                    </a:lnTo>
                    <a:lnTo>
                      <a:pt x="414" y="49"/>
                    </a:lnTo>
                    <a:lnTo>
                      <a:pt x="4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0" name="Freeform 1332"/>
              <p:cNvSpPr>
                <a:spLocks/>
              </p:cNvSpPr>
              <p:nvPr/>
            </p:nvSpPr>
            <p:spPr bwMode="auto">
              <a:xfrm>
                <a:off x="2993" y="2579"/>
                <a:ext cx="18" cy="4"/>
              </a:xfrm>
              <a:custGeom>
                <a:avLst/>
                <a:gdLst>
                  <a:gd name="T0" fmla="*/ 0 w 146"/>
                  <a:gd name="T1" fmla="*/ 27 h 27"/>
                  <a:gd name="T2" fmla="*/ 7 w 146"/>
                  <a:gd name="T3" fmla="*/ 18 h 27"/>
                  <a:gd name="T4" fmla="*/ 15 w 146"/>
                  <a:gd name="T5" fmla="*/ 11 h 27"/>
                  <a:gd name="T6" fmla="*/ 23 w 146"/>
                  <a:gd name="T7" fmla="*/ 6 h 27"/>
                  <a:gd name="T8" fmla="*/ 31 w 146"/>
                  <a:gd name="T9" fmla="*/ 3 h 27"/>
                  <a:gd name="T10" fmla="*/ 39 w 146"/>
                  <a:gd name="T11" fmla="*/ 1 h 27"/>
                  <a:gd name="T12" fmla="*/ 48 w 146"/>
                  <a:gd name="T13" fmla="*/ 0 h 27"/>
                  <a:gd name="T14" fmla="*/ 57 w 146"/>
                  <a:gd name="T15" fmla="*/ 0 h 27"/>
                  <a:gd name="T16" fmla="*/ 68 w 146"/>
                  <a:gd name="T17" fmla="*/ 1 h 27"/>
                  <a:gd name="T18" fmla="*/ 77 w 146"/>
                  <a:gd name="T19" fmla="*/ 3 h 27"/>
                  <a:gd name="T20" fmla="*/ 87 w 146"/>
                  <a:gd name="T21" fmla="*/ 5 h 27"/>
                  <a:gd name="T22" fmla="*/ 96 w 146"/>
                  <a:gd name="T23" fmla="*/ 7 h 27"/>
                  <a:gd name="T24" fmla="*/ 106 w 146"/>
                  <a:gd name="T25" fmla="*/ 10 h 27"/>
                  <a:gd name="T26" fmla="*/ 116 w 146"/>
                  <a:gd name="T27" fmla="*/ 13 h 27"/>
                  <a:gd name="T28" fmla="*/ 126 w 146"/>
                  <a:gd name="T29" fmla="*/ 15 h 27"/>
                  <a:gd name="T30" fmla="*/ 136 w 146"/>
                  <a:gd name="T31" fmla="*/ 18 h 27"/>
                  <a:gd name="T32" fmla="*/ 146 w 146"/>
                  <a:gd name="T33" fmla="*/ 2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7">
                    <a:moveTo>
                      <a:pt x="0" y="27"/>
                    </a:moveTo>
                    <a:lnTo>
                      <a:pt x="7" y="18"/>
                    </a:lnTo>
                    <a:lnTo>
                      <a:pt x="15" y="11"/>
                    </a:lnTo>
                    <a:lnTo>
                      <a:pt x="23" y="6"/>
                    </a:lnTo>
                    <a:lnTo>
                      <a:pt x="31" y="3"/>
                    </a:lnTo>
                    <a:lnTo>
                      <a:pt x="39" y="1"/>
                    </a:lnTo>
                    <a:lnTo>
                      <a:pt x="48" y="0"/>
                    </a:lnTo>
                    <a:lnTo>
                      <a:pt x="57" y="0"/>
                    </a:lnTo>
                    <a:lnTo>
                      <a:pt x="68" y="1"/>
                    </a:lnTo>
                    <a:lnTo>
                      <a:pt x="77" y="3"/>
                    </a:lnTo>
                    <a:lnTo>
                      <a:pt x="87" y="5"/>
                    </a:lnTo>
                    <a:lnTo>
                      <a:pt x="96" y="7"/>
                    </a:lnTo>
                    <a:lnTo>
                      <a:pt x="106" y="10"/>
                    </a:lnTo>
                    <a:lnTo>
                      <a:pt x="116" y="13"/>
                    </a:lnTo>
                    <a:lnTo>
                      <a:pt x="126" y="15"/>
                    </a:lnTo>
                    <a:lnTo>
                      <a:pt x="136" y="18"/>
                    </a:lnTo>
                    <a:lnTo>
                      <a:pt x="146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1" name="Freeform 1333"/>
              <p:cNvSpPr>
                <a:spLocks/>
              </p:cNvSpPr>
              <p:nvPr/>
            </p:nvSpPr>
            <p:spPr bwMode="auto">
              <a:xfrm>
                <a:off x="3011" y="2582"/>
                <a:ext cx="26" cy="40"/>
              </a:xfrm>
              <a:custGeom>
                <a:avLst/>
                <a:gdLst>
                  <a:gd name="T0" fmla="*/ 0 w 213"/>
                  <a:gd name="T1" fmla="*/ 0 h 318"/>
                  <a:gd name="T2" fmla="*/ 21 w 213"/>
                  <a:gd name="T3" fmla="*/ 13 h 318"/>
                  <a:gd name="T4" fmla="*/ 42 w 213"/>
                  <a:gd name="T5" fmla="*/ 28 h 318"/>
                  <a:gd name="T6" fmla="*/ 61 w 213"/>
                  <a:gd name="T7" fmla="*/ 44 h 318"/>
                  <a:gd name="T8" fmla="*/ 79 w 213"/>
                  <a:gd name="T9" fmla="*/ 61 h 318"/>
                  <a:gd name="T10" fmla="*/ 95 w 213"/>
                  <a:gd name="T11" fmla="*/ 79 h 318"/>
                  <a:gd name="T12" fmla="*/ 110 w 213"/>
                  <a:gd name="T13" fmla="*/ 99 h 318"/>
                  <a:gd name="T14" fmla="*/ 123 w 213"/>
                  <a:gd name="T15" fmla="*/ 118 h 318"/>
                  <a:gd name="T16" fmla="*/ 136 w 213"/>
                  <a:gd name="T17" fmla="*/ 140 h 318"/>
                  <a:gd name="T18" fmla="*/ 148 w 213"/>
                  <a:gd name="T19" fmla="*/ 161 h 318"/>
                  <a:gd name="T20" fmla="*/ 159 w 213"/>
                  <a:gd name="T21" fmla="*/ 183 h 318"/>
                  <a:gd name="T22" fmla="*/ 169 w 213"/>
                  <a:gd name="T23" fmla="*/ 205 h 318"/>
                  <a:gd name="T24" fmla="*/ 179 w 213"/>
                  <a:gd name="T25" fmla="*/ 227 h 318"/>
                  <a:gd name="T26" fmla="*/ 188 w 213"/>
                  <a:gd name="T27" fmla="*/ 250 h 318"/>
                  <a:gd name="T28" fmla="*/ 197 w 213"/>
                  <a:gd name="T29" fmla="*/ 272 h 318"/>
                  <a:gd name="T30" fmla="*/ 205 w 213"/>
                  <a:gd name="T31" fmla="*/ 295 h 318"/>
                  <a:gd name="T32" fmla="*/ 213 w 213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318">
                    <a:moveTo>
                      <a:pt x="0" y="0"/>
                    </a:moveTo>
                    <a:lnTo>
                      <a:pt x="21" y="13"/>
                    </a:lnTo>
                    <a:lnTo>
                      <a:pt x="42" y="28"/>
                    </a:lnTo>
                    <a:lnTo>
                      <a:pt x="61" y="44"/>
                    </a:lnTo>
                    <a:lnTo>
                      <a:pt x="79" y="61"/>
                    </a:lnTo>
                    <a:lnTo>
                      <a:pt x="95" y="79"/>
                    </a:lnTo>
                    <a:lnTo>
                      <a:pt x="110" y="99"/>
                    </a:lnTo>
                    <a:lnTo>
                      <a:pt x="123" y="118"/>
                    </a:lnTo>
                    <a:lnTo>
                      <a:pt x="136" y="140"/>
                    </a:lnTo>
                    <a:lnTo>
                      <a:pt x="148" y="161"/>
                    </a:lnTo>
                    <a:lnTo>
                      <a:pt x="159" y="183"/>
                    </a:lnTo>
                    <a:lnTo>
                      <a:pt x="169" y="205"/>
                    </a:lnTo>
                    <a:lnTo>
                      <a:pt x="179" y="227"/>
                    </a:lnTo>
                    <a:lnTo>
                      <a:pt x="188" y="250"/>
                    </a:lnTo>
                    <a:lnTo>
                      <a:pt x="197" y="272"/>
                    </a:lnTo>
                    <a:lnTo>
                      <a:pt x="205" y="295"/>
                    </a:lnTo>
                    <a:lnTo>
                      <a:pt x="213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2" name="Line 1334"/>
              <p:cNvSpPr>
                <a:spLocks noChangeShapeType="1"/>
              </p:cNvSpPr>
              <p:nvPr/>
            </p:nvSpPr>
            <p:spPr bwMode="auto">
              <a:xfrm>
                <a:off x="3037" y="2622"/>
                <a:ext cx="2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3" name="Freeform 1335"/>
              <p:cNvSpPr>
                <a:spLocks/>
              </p:cNvSpPr>
              <p:nvPr/>
            </p:nvSpPr>
            <p:spPr bwMode="auto">
              <a:xfrm>
                <a:off x="3022" y="2640"/>
                <a:ext cx="17" cy="8"/>
              </a:xfrm>
              <a:custGeom>
                <a:avLst/>
                <a:gdLst>
                  <a:gd name="T0" fmla="*/ 132 w 132"/>
                  <a:gd name="T1" fmla="*/ 0 h 66"/>
                  <a:gd name="T2" fmla="*/ 123 w 132"/>
                  <a:gd name="T3" fmla="*/ 3 h 66"/>
                  <a:gd name="T4" fmla="*/ 114 w 132"/>
                  <a:gd name="T5" fmla="*/ 7 h 66"/>
                  <a:gd name="T6" fmla="*/ 105 w 132"/>
                  <a:gd name="T7" fmla="*/ 10 h 66"/>
                  <a:gd name="T8" fmla="*/ 96 w 132"/>
                  <a:gd name="T9" fmla="*/ 13 h 66"/>
                  <a:gd name="T10" fmla="*/ 86 w 132"/>
                  <a:gd name="T11" fmla="*/ 15 h 66"/>
                  <a:gd name="T12" fmla="*/ 76 w 132"/>
                  <a:gd name="T13" fmla="*/ 18 h 66"/>
                  <a:gd name="T14" fmla="*/ 66 w 132"/>
                  <a:gd name="T15" fmla="*/ 21 h 66"/>
                  <a:gd name="T16" fmla="*/ 57 w 132"/>
                  <a:gd name="T17" fmla="*/ 24 h 66"/>
                  <a:gd name="T18" fmla="*/ 48 w 132"/>
                  <a:gd name="T19" fmla="*/ 27 h 66"/>
                  <a:gd name="T20" fmla="*/ 39 w 132"/>
                  <a:gd name="T21" fmla="*/ 30 h 66"/>
                  <a:gd name="T22" fmla="*/ 31 w 132"/>
                  <a:gd name="T23" fmla="*/ 34 h 66"/>
                  <a:gd name="T24" fmla="*/ 23 w 132"/>
                  <a:gd name="T25" fmla="*/ 39 h 66"/>
                  <a:gd name="T26" fmla="*/ 16 w 132"/>
                  <a:gd name="T27" fmla="*/ 44 h 66"/>
                  <a:gd name="T28" fmla="*/ 10 w 132"/>
                  <a:gd name="T29" fmla="*/ 50 h 66"/>
                  <a:gd name="T30" fmla="*/ 4 w 132"/>
                  <a:gd name="T31" fmla="*/ 57 h 66"/>
                  <a:gd name="T32" fmla="*/ 0 w 132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66">
                    <a:moveTo>
                      <a:pt x="132" y="0"/>
                    </a:moveTo>
                    <a:lnTo>
                      <a:pt x="123" y="3"/>
                    </a:lnTo>
                    <a:lnTo>
                      <a:pt x="114" y="7"/>
                    </a:lnTo>
                    <a:lnTo>
                      <a:pt x="105" y="10"/>
                    </a:lnTo>
                    <a:lnTo>
                      <a:pt x="96" y="13"/>
                    </a:lnTo>
                    <a:lnTo>
                      <a:pt x="86" y="15"/>
                    </a:lnTo>
                    <a:lnTo>
                      <a:pt x="76" y="18"/>
                    </a:lnTo>
                    <a:lnTo>
                      <a:pt x="66" y="21"/>
                    </a:lnTo>
                    <a:lnTo>
                      <a:pt x="57" y="24"/>
                    </a:lnTo>
                    <a:lnTo>
                      <a:pt x="48" y="27"/>
                    </a:lnTo>
                    <a:lnTo>
                      <a:pt x="39" y="30"/>
                    </a:lnTo>
                    <a:lnTo>
                      <a:pt x="31" y="34"/>
                    </a:lnTo>
                    <a:lnTo>
                      <a:pt x="23" y="39"/>
                    </a:lnTo>
                    <a:lnTo>
                      <a:pt x="16" y="44"/>
                    </a:lnTo>
                    <a:lnTo>
                      <a:pt x="10" y="50"/>
                    </a:lnTo>
                    <a:lnTo>
                      <a:pt x="4" y="57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4" name="Freeform 1336"/>
              <p:cNvSpPr>
                <a:spLocks/>
              </p:cNvSpPr>
              <p:nvPr/>
            </p:nvSpPr>
            <p:spPr bwMode="auto">
              <a:xfrm>
                <a:off x="3022" y="2646"/>
                <a:ext cx="22" cy="10"/>
              </a:xfrm>
              <a:custGeom>
                <a:avLst/>
                <a:gdLst>
                  <a:gd name="T0" fmla="*/ 0 w 174"/>
                  <a:gd name="T1" fmla="*/ 14 h 74"/>
                  <a:gd name="T2" fmla="*/ 10 w 174"/>
                  <a:gd name="T3" fmla="*/ 25 h 74"/>
                  <a:gd name="T4" fmla="*/ 22 w 174"/>
                  <a:gd name="T5" fmla="*/ 32 h 74"/>
                  <a:gd name="T6" fmla="*/ 35 w 174"/>
                  <a:gd name="T7" fmla="*/ 34 h 74"/>
                  <a:gd name="T8" fmla="*/ 50 w 174"/>
                  <a:gd name="T9" fmla="*/ 32 h 74"/>
                  <a:gd name="T10" fmla="*/ 66 w 174"/>
                  <a:gd name="T11" fmla="*/ 28 h 74"/>
                  <a:gd name="T12" fmla="*/ 82 w 174"/>
                  <a:gd name="T13" fmla="*/ 23 h 74"/>
                  <a:gd name="T14" fmla="*/ 98 w 174"/>
                  <a:gd name="T15" fmla="*/ 16 h 74"/>
                  <a:gd name="T16" fmla="*/ 113 w 174"/>
                  <a:gd name="T17" fmla="*/ 10 h 74"/>
                  <a:gd name="T18" fmla="*/ 127 w 174"/>
                  <a:gd name="T19" fmla="*/ 4 h 74"/>
                  <a:gd name="T20" fmla="*/ 140 w 174"/>
                  <a:gd name="T21" fmla="*/ 1 h 74"/>
                  <a:gd name="T22" fmla="*/ 152 w 174"/>
                  <a:gd name="T23" fmla="*/ 0 h 74"/>
                  <a:gd name="T24" fmla="*/ 161 w 174"/>
                  <a:gd name="T25" fmla="*/ 4 h 74"/>
                  <a:gd name="T26" fmla="*/ 168 w 174"/>
                  <a:gd name="T27" fmla="*/ 11 h 74"/>
                  <a:gd name="T28" fmla="*/ 173 w 174"/>
                  <a:gd name="T29" fmla="*/ 25 h 74"/>
                  <a:gd name="T30" fmla="*/ 174 w 174"/>
                  <a:gd name="T31" fmla="*/ 45 h 74"/>
                  <a:gd name="T32" fmla="*/ 172 w 174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4" h="74">
                    <a:moveTo>
                      <a:pt x="0" y="14"/>
                    </a:moveTo>
                    <a:lnTo>
                      <a:pt x="10" y="25"/>
                    </a:lnTo>
                    <a:lnTo>
                      <a:pt x="22" y="32"/>
                    </a:lnTo>
                    <a:lnTo>
                      <a:pt x="35" y="34"/>
                    </a:lnTo>
                    <a:lnTo>
                      <a:pt x="50" y="32"/>
                    </a:lnTo>
                    <a:lnTo>
                      <a:pt x="66" y="28"/>
                    </a:lnTo>
                    <a:lnTo>
                      <a:pt x="82" y="23"/>
                    </a:lnTo>
                    <a:lnTo>
                      <a:pt x="98" y="16"/>
                    </a:lnTo>
                    <a:lnTo>
                      <a:pt x="113" y="10"/>
                    </a:lnTo>
                    <a:lnTo>
                      <a:pt x="127" y="4"/>
                    </a:lnTo>
                    <a:lnTo>
                      <a:pt x="140" y="1"/>
                    </a:lnTo>
                    <a:lnTo>
                      <a:pt x="152" y="0"/>
                    </a:lnTo>
                    <a:lnTo>
                      <a:pt x="161" y="4"/>
                    </a:lnTo>
                    <a:lnTo>
                      <a:pt x="168" y="11"/>
                    </a:lnTo>
                    <a:lnTo>
                      <a:pt x="173" y="25"/>
                    </a:lnTo>
                    <a:lnTo>
                      <a:pt x="174" y="45"/>
                    </a:lnTo>
                    <a:lnTo>
                      <a:pt x="172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5" name="Freeform 1337"/>
              <p:cNvSpPr>
                <a:spLocks/>
              </p:cNvSpPr>
              <p:nvPr/>
            </p:nvSpPr>
            <p:spPr bwMode="auto">
              <a:xfrm>
                <a:off x="3040" y="2656"/>
                <a:ext cx="4" cy="21"/>
              </a:xfrm>
              <a:custGeom>
                <a:avLst/>
                <a:gdLst>
                  <a:gd name="T0" fmla="*/ 33 w 36"/>
                  <a:gd name="T1" fmla="*/ 0 h 173"/>
                  <a:gd name="T2" fmla="*/ 35 w 36"/>
                  <a:gd name="T3" fmla="*/ 12 h 173"/>
                  <a:gd name="T4" fmla="*/ 36 w 36"/>
                  <a:gd name="T5" fmla="*/ 25 h 173"/>
                  <a:gd name="T6" fmla="*/ 36 w 36"/>
                  <a:gd name="T7" fmla="*/ 37 h 173"/>
                  <a:gd name="T8" fmla="*/ 35 w 36"/>
                  <a:gd name="T9" fmla="*/ 48 h 173"/>
                  <a:gd name="T10" fmla="*/ 33 w 36"/>
                  <a:gd name="T11" fmla="*/ 60 h 173"/>
                  <a:gd name="T12" fmla="*/ 30 w 36"/>
                  <a:gd name="T13" fmla="*/ 71 h 173"/>
                  <a:gd name="T14" fmla="*/ 27 w 36"/>
                  <a:gd name="T15" fmla="*/ 81 h 173"/>
                  <a:gd name="T16" fmla="*/ 24 w 36"/>
                  <a:gd name="T17" fmla="*/ 92 h 173"/>
                  <a:gd name="T18" fmla="*/ 20 w 36"/>
                  <a:gd name="T19" fmla="*/ 102 h 173"/>
                  <a:gd name="T20" fmla="*/ 16 w 36"/>
                  <a:gd name="T21" fmla="*/ 112 h 173"/>
                  <a:gd name="T22" fmla="*/ 12 w 36"/>
                  <a:gd name="T23" fmla="*/ 122 h 173"/>
                  <a:gd name="T24" fmla="*/ 8 w 36"/>
                  <a:gd name="T25" fmla="*/ 132 h 173"/>
                  <a:gd name="T26" fmla="*/ 5 w 36"/>
                  <a:gd name="T27" fmla="*/ 143 h 173"/>
                  <a:gd name="T28" fmla="*/ 2 w 36"/>
                  <a:gd name="T29" fmla="*/ 153 h 173"/>
                  <a:gd name="T30" fmla="*/ 0 w 36"/>
                  <a:gd name="T31" fmla="*/ 163 h 173"/>
                  <a:gd name="T32" fmla="*/ 0 w 36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73">
                    <a:moveTo>
                      <a:pt x="33" y="0"/>
                    </a:moveTo>
                    <a:lnTo>
                      <a:pt x="35" y="12"/>
                    </a:lnTo>
                    <a:lnTo>
                      <a:pt x="36" y="25"/>
                    </a:lnTo>
                    <a:lnTo>
                      <a:pt x="36" y="37"/>
                    </a:lnTo>
                    <a:lnTo>
                      <a:pt x="35" y="48"/>
                    </a:lnTo>
                    <a:lnTo>
                      <a:pt x="33" y="60"/>
                    </a:lnTo>
                    <a:lnTo>
                      <a:pt x="30" y="71"/>
                    </a:lnTo>
                    <a:lnTo>
                      <a:pt x="27" y="81"/>
                    </a:lnTo>
                    <a:lnTo>
                      <a:pt x="24" y="92"/>
                    </a:lnTo>
                    <a:lnTo>
                      <a:pt x="20" y="102"/>
                    </a:lnTo>
                    <a:lnTo>
                      <a:pt x="16" y="112"/>
                    </a:lnTo>
                    <a:lnTo>
                      <a:pt x="12" y="122"/>
                    </a:lnTo>
                    <a:lnTo>
                      <a:pt x="8" y="132"/>
                    </a:lnTo>
                    <a:lnTo>
                      <a:pt x="5" y="143"/>
                    </a:lnTo>
                    <a:lnTo>
                      <a:pt x="2" y="153"/>
                    </a:lnTo>
                    <a:lnTo>
                      <a:pt x="0" y="163"/>
                    </a:lnTo>
                    <a:lnTo>
                      <a:pt x="0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6" name="Freeform 1338"/>
              <p:cNvSpPr>
                <a:spLocks/>
              </p:cNvSpPr>
              <p:nvPr/>
            </p:nvSpPr>
            <p:spPr bwMode="auto">
              <a:xfrm>
                <a:off x="3009" y="3086"/>
                <a:ext cx="33" cy="34"/>
              </a:xfrm>
              <a:custGeom>
                <a:avLst/>
                <a:gdLst>
                  <a:gd name="T0" fmla="*/ 182 w 267"/>
                  <a:gd name="T1" fmla="*/ 269 h 272"/>
                  <a:gd name="T2" fmla="*/ 159 w 267"/>
                  <a:gd name="T3" fmla="*/ 272 h 272"/>
                  <a:gd name="T4" fmla="*/ 137 w 267"/>
                  <a:gd name="T5" fmla="*/ 272 h 272"/>
                  <a:gd name="T6" fmla="*/ 114 w 267"/>
                  <a:gd name="T7" fmla="*/ 271 h 272"/>
                  <a:gd name="T8" fmla="*/ 92 w 267"/>
                  <a:gd name="T9" fmla="*/ 266 h 272"/>
                  <a:gd name="T10" fmla="*/ 71 w 267"/>
                  <a:gd name="T11" fmla="*/ 258 h 272"/>
                  <a:gd name="T12" fmla="*/ 51 w 267"/>
                  <a:gd name="T13" fmla="*/ 247 h 272"/>
                  <a:gd name="T14" fmla="*/ 35 w 267"/>
                  <a:gd name="T15" fmla="*/ 230 h 272"/>
                  <a:gd name="T16" fmla="*/ 20 w 267"/>
                  <a:gd name="T17" fmla="*/ 215 h 272"/>
                  <a:gd name="T18" fmla="*/ 10 w 267"/>
                  <a:gd name="T19" fmla="*/ 201 h 272"/>
                  <a:gd name="T20" fmla="*/ 3 w 267"/>
                  <a:gd name="T21" fmla="*/ 186 h 272"/>
                  <a:gd name="T22" fmla="*/ 0 w 267"/>
                  <a:gd name="T23" fmla="*/ 168 h 272"/>
                  <a:gd name="T24" fmla="*/ 0 w 267"/>
                  <a:gd name="T25" fmla="*/ 150 h 272"/>
                  <a:gd name="T26" fmla="*/ 1 w 267"/>
                  <a:gd name="T27" fmla="*/ 131 h 272"/>
                  <a:gd name="T28" fmla="*/ 4 w 267"/>
                  <a:gd name="T29" fmla="*/ 113 h 272"/>
                  <a:gd name="T30" fmla="*/ 6 w 267"/>
                  <a:gd name="T31" fmla="*/ 96 h 272"/>
                  <a:gd name="T32" fmla="*/ 15 w 267"/>
                  <a:gd name="T33" fmla="*/ 77 h 272"/>
                  <a:gd name="T34" fmla="*/ 32 w 267"/>
                  <a:gd name="T35" fmla="*/ 56 h 272"/>
                  <a:gd name="T36" fmla="*/ 51 w 267"/>
                  <a:gd name="T37" fmla="*/ 37 h 272"/>
                  <a:gd name="T38" fmla="*/ 73 w 267"/>
                  <a:gd name="T39" fmla="*/ 21 h 272"/>
                  <a:gd name="T40" fmla="*/ 95 w 267"/>
                  <a:gd name="T41" fmla="*/ 9 h 272"/>
                  <a:gd name="T42" fmla="*/ 119 w 267"/>
                  <a:gd name="T43" fmla="*/ 2 h 272"/>
                  <a:gd name="T44" fmla="*/ 145 w 267"/>
                  <a:gd name="T45" fmla="*/ 0 h 272"/>
                  <a:gd name="T46" fmla="*/ 172 w 267"/>
                  <a:gd name="T47" fmla="*/ 4 h 272"/>
                  <a:gd name="T48" fmla="*/ 194 w 267"/>
                  <a:gd name="T49" fmla="*/ 14 h 272"/>
                  <a:gd name="T50" fmla="*/ 206 w 267"/>
                  <a:gd name="T51" fmla="*/ 24 h 272"/>
                  <a:gd name="T52" fmla="*/ 218 w 267"/>
                  <a:gd name="T53" fmla="*/ 35 h 272"/>
                  <a:gd name="T54" fmla="*/ 229 w 267"/>
                  <a:gd name="T55" fmla="*/ 47 h 272"/>
                  <a:gd name="T56" fmla="*/ 240 w 267"/>
                  <a:gd name="T57" fmla="*/ 59 h 272"/>
                  <a:gd name="T58" fmla="*/ 250 w 267"/>
                  <a:gd name="T59" fmla="*/ 72 h 272"/>
                  <a:gd name="T60" fmla="*/ 258 w 267"/>
                  <a:gd name="T61" fmla="*/ 86 h 272"/>
                  <a:gd name="T62" fmla="*/ 264 w 267"/>
                  <a:gd name="T63" fmla="*/ 100 h 272"/>
                  <a:gd name="T64" fmla="*/ 266 w 267"/>
                  <a:gd name="T65" fmla="*/ 119 h 272"/>
                  <a:gd name="T66" fmla="*/ 265 w 267"/>
                  <a:gd name="T67" fmla="*/ 143 h 272"/>
                  <a:gd name="T68" fmla="*/ 261 w 267"/>
                  <a:gd name="T69" fmla="*/ 166 h 272"/>
                  <a:gd name="T70" fmla="*/ 254 w 267"/>
                  <a:gd name="T71" fmla="*/ 188 h 272"/>
                  <a:gd name="T72" fmla="*/ 246 w 267"/>
                  <a:gd name="T73" fmla="*/ 208 h 272"/>
                  <a:gd name="T74" fmla="*/ 234 w 267"/>
                  <a:gd name="T75" fmla="*/ 227 h 272"/>
                  <a:gd name="T76" fmla="*/ 220 w 267"/>
                  <a:gd name="T77" fmla="*/ 245 h 272"/>
                  <a:gd name="T78" fmla="*/ 203 w 267"/>
                  <a:gd name="T79" fmla="*/ 26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67" h="272">
                    <a:moveTo>
                      <a:pt x="194" y="267"/>
                    </a:moveTo>
                    <a:lnTo>
                      <a:pt x="182" y="269"/>
                    </a:lnTo>
                    <a:lnTo>
                      <a:pt x="171" y="270"/>
                    </a:lnTo>
                    <a:lnTo>
                      <a:pt x="159" y="272"/>
                    </a:lnTo>
                    <a:lnTo>
                      <a:pt x="148" y="272"/>
                    </a:lnTo>
                    <a:lnTo>
                      <a:pt x="137" y="272"/>
                    </a:lnTo>
                    <a:lnTo>
                      <a:pt x="125" y="272"/>
                    </a:lnTo>
                    <a:lnTo>
                      <a:pt x="114" y="271"/>
                    </a:lnTo>
                    <a:lnTo>
                      <a:pt x="103" y="269"/>
                    </a:lnTo>
                    <a:lnTo>
                      <a:pt x="92" y="266"/>
                    </a:lnTo>
                    <a:lnTo>
                      <a:pt x="82" y="263"/>
                    </a:lnTo>
                    <a:lnTo>
                      <a:pt x="71" y="258"/>
                    </a:lnTo>
                    <a:lnTo>
                      <a:pt x="62" y="253"/>
                    </a:lnTo>
                    <a:lnTo>
                      <a:pt x="51" y="247"/>
                    </a:lnTo>
                    <a:lnTo>
                      <a:pt x="43" y="239"/>
                    </a:lnTo>
                    <a:lnTo>
                      <a:pt x="35" y="230"/>
                    </a:lnTo>
                    <a:lnTo>
                      <a:pt x="28" y="221"/>
                    </a:lnTo>
                    <a:lnTo>
                      <a:pt x="20" y="215"/>
                    </a:lnTo>
                    <a:lnTo>
                      <a:pt x="14" y="208"/>
                    </a:lnTo>
                    <a:lnTo>
                      <a:pt x="10" y="201"/>
                    </a:lnTo>
                    <a:lnTo>
                      <a:pt x="6" y="194"/>
                    </a:lnTo>
                    <a:lnTo>
                      <a:pt x="3" y="186"/>
                    </a:lnTo>
                    <a:lnTo>
                      <a:pt x="1" y="177"/>
                    </a:lnTo>
                    <a:lnTo>
                      <a:pt x="0" y="168"/>
                    </a:lnTo>
                    <a:lnTo>
                      <a:pt x="0" y="160"/>
                    </a:lnTo>
                    <a:lnTo>
                      <a:pt x="0" y="150"/>
                    </a:lnTo>
                    <a:lnTo>
                      <a:pt x="1" y="140"/>
                    </a:lnTo>
                    <a:lnTo>
                      <a:pt x="1" y="131"/>
                    </a:lnTo>
                    <a:lnTo>
                      <a:pt x="3" y="122"/>
                    </a:lnTo>
                    <a:lnTo>
                      <a:pt x="4" y="113"/>
                    </a:lnTo>
                    <a:lnTo>
                      <a:pt x="5" y="105"/>
                    </a:lnTo>
                    <a:lnTo>
                      <a:pt x="6" y="96"/>
                    </a:lnTo>
                    <a:lnTo>
                      <a:pt x="8" y="89"/>
                    </a:lnTo>
                    <a:lnTo>
                      <a:pt x="15" y="77"/>
                    </a:lnTo>
                    <a:lnTo>
                      <a:pt x="23" y="67"/>
                    </a:lnTo>
                    <a:lnTo>
                      <a:pt x="32" y="56"/>
                    </a:lnTo>
                    <a:lnTo>
                      <a:pt x="41" y="46"/>
                    </a:lnTo>
                    <a:lnTo>
                      <a:pt x="51" y="37"/>
                    </a:lnTo>
                    <a:lnTo>
                      <a:pt x="62" y="29"/>
                    </a:lnTo>
                    <a:lnTo>
                      <a:pt x="73" y="21"/>
                    </a:lnTo>
                    <a:lnTo>
                      <a:pt x="84" y="15"/>
                    </a:lnTo>
                    <a:lnTo>
                      <a:pt x="95" y="9"/>
                    </a:lnTo>
                    <a:lnTo>
                      <a:pt x="107" y="5"/>
                    </a:lnTo>
                    <a:lnTo>
                      <a:pt x="119" y="2"/>
                    </a:lnTo>
                    <a:lnTo>
                      <a:pt x="132" y="0"/>
                    </a:lnTo>
                    <a:lnTo>
                      <a:pt x="145" y="0"/>
                    </a:lnTo>
                    <a:lnTo>
                      <a:pt x="159" y="1"/>
                    </a:lnTo>
                    <a:lnTo>
                      <a:pt x="172" y="4"/>
                    </a:lnTo>
                    <a:lnTo>
                      <a:pt x="187" y="10"/>
                    </a:lnTo>
                    <a:lnTo>
                      <a:pt x="194" y="14"/>
                    </a:lnTo>
                    <a:lnTo>
                      <a:pt x="200" y="19"/>
                    </a:lnTo>
                    <a:lnTo>
                      <a:pt x="206" y="24"/>
                    </a:lnTo>
                    <a:lnTo>
                      <a:pt x="212" y="29"/>
                    </a:lnTo>
                    <a:lnTo>
                      <a:pt x="218" y="35"/>
                    </a:lnTo>
                    <a:lnTo>
                      <a:pt x="224" y="41"/>
                    </a:lnTo>
                    <a:lnTo>
                      <a:pt x="229" y="47"/>
                    </a:lnTo>
                    <a:lnTo>
                      <a:pt x="235" y="53"/>
                    </a:lnTo>
                    <a:lnTo>
                      <a:pt x="240" y="59"/>
                    </a:lnTo>
                    <a:lnTo>
                      <a:pt x="245" y="66"/>
                    </a:lnTo>
                    <a:lnTo>
                      <a:pt x="250" y="72"/>
                    </a:lnTo>
                    <a:lnTo>
                      <a:pt x="254" y="79"/>
                    </a:lnTo>
                    <a:lnTo>
                      <a:pt x="258" y="86"/>
                    </a:lnTo>
                    <a:lnTo>
                      <a:pt x="261" y="93"/>
                    </a:lnTo>
                    <a:lnTo>
                      <a:pt x="264" y="100"/>
                    </a:lnTo>
                    <a:lnTo>
                      <a:pt x="267" y="108"/>
                    </a:lnTo>
                    <a:lnTo>
                      <a:pt x="266" y="119"/>
                    </a:lnTo>
                    <a:lnTo>
                      <a:pt x="266" y="131"/>
                    </a:lnTo>
                    <a:lnTo>
                      <a:pt x="265" y="143"/>
                    </a:lnTo>
                    <a:lnTo>
                      <a:pt x="263" y="155"/>
                    </a:lnTo>
                    <a:lnTo>
                      <a:pt x="261" y="166"/>
                    </a:lnTo>
                    <a:lnTo>
                      <a:pt x="258" y="177"/>
                    </a:lnTo>
                    <a:lnTo>
                      <a:pt x="254" y="188"/>
                    </a:lnTo>
                    <a:lnTo>
                      <a:pt x="250" y="198"/>
                    </a:lnTo>
                    <a:lnTo>
                      <a:pt x="246" y="208"/>
                    </a:lnTo>
                    <a:lnTo>
                      <a:pt x="240" y="218"/>
                    </a:lnTo>
                    <a:lnTo>
                      <a:pt x="234" y="227"/>
                    </a:lnTo>
                    <a:lnTo>
                      <a:pt x="227" y="236"/>
                    </a:lnTo>
                    <a:lnTo>
                      <a:pt x="220" y="245"/>
                    </a:lnTo>
                    <a:lnTo>
                      <a:pt x="212" y="253"/>
                    </a:lnTo>
                    <a:lnTo>
                      <a:pt x="203" y="260"/>
                    </a:lnTo>
                    <a:lnTo>
                      <a:pt x="194" y="2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7" name="Freeform 1339"/>
              <p:cNvSpPr>
                <a:spLocks/>
              </p:cNvSpPr>
              <p:nvPr/>
            </p:nvSpPr>
            <p:spPr bwMode="auto">
              <a:xfrm>
                <a:off x="3013" y="3114"/>
                <a:ext cx="20" cy="6"/>
              </a:xfrm>
              <a:custGeom>
                <a:avLst/>
                <a:gdLst>
                  <a:gd name="T0" fmla="*/ 166 w 166"/>
                  <a:gd name="T1" fmla="*/ 46 h 51"/>
                  <a:gd name="T2" fmla="*/ 154 w 166"/>
                  <a:gd name="T3" fmla="*/ 48 h 51"/>
                  <a:gd name="T4" fmla="*/ 143 w 166"/>
                  <a:gd name="T5" fmla="*/ 49 h 51"/>
                  <a:gd name="T6" fmla="*/ 131 w 166"/>
                  <a:gd name="T7" fmla="*/ 51 h 51"/>
                  <a:gd name="T8" fmla="*/ 120 w 166"/>
                  <a:gd name="T9" fmla="*/ 51 h 51"/>
                  <a:gd name="T10" fmla="*/ 109 w 166"/>
                  <a:gd name="T11" fmla="*/ 51 h 51"/>
                  <a:gd name="T12" fmla="*/ 97 w 166"/>
                  <a:gd name="T13" fmla="*/ 51 h 51"/>
                  <a:gd name="T14" fmla="*/ 86 w 166"/>
                  <a:gd name="T15" fmla="*/ 50 h 51"/>
                  <a:gd name="T16" fmla="*/ 75 w 166"/>
                  <a:gd name="T17" fmla="*/ 48 h 51"/>
                  <a:gd name="T18" fmla="*/ 64 w 166"/>
                  <a:gd name="T19" fmla="*/ 45 h 51"/>
                  <a:gd name="T20" fmla="*/ 54 w 166"/>
                  <a:gd name="T21" fmla="*/ 42 h 51"/>
                  <a:gd name="T22" fmla="*/ 43 w 166"/>
                  <a:gd name="T23" fmla="*/ 37 h 51"/>
                  <a:gd name="T24" fmla="*/ 34 w 166"/>
                  <a:gd name="T25" fmla="*/ 32 h 51"/>
                  <a:gd name="T26" fmla="*/ 23 w 166"/>
                  <a:gd name="T27" fmla="*/ 26 h 51"/>
                  <a:gd name="T28" fmla="*/ 15 w 166"/>
                  <a:gd name="T29" fmla="*/ 18 h 51"/>
                  <a:gd name="T30" fmla="*/ 7 w 166"/>
                  <a:gd name="T31" fmla="*/ 9 h 51"/>
                  <a:gd name="T32" fmla="*/ 0 w 166"/>
                  <a:gd name="T33" fmla="*/ 0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51">
                    <a:moveTo>
                      <a:pt x="166" y="46"/>
                    </a:moveTo>
                    <a:lnTo>
                      <a:pt x="154" y="48"/>
                    </a:lnTo>
                    <a:lnTo>
                      <a:pt x="143" y="49"/>
                    </a:lnTo>
                    <a:lnTo>
                      <a:pt x="131" y="51"/>
                    </a:lnTo>
                    <a:lnTo>
                      <a:pt x="120" y="51"/>
                    </a:lnTo>
                    <a:lnTo>
                      <a:pt x="109" y="51"/>
                    </a:lnTo>
                    <a:lnTo>
                      <a:pt x="97" y="51"/>
                    </a:lnTo>
                    <a:lnTo>
                      <a:pt x="86" y="50"/>
                    </a:lnTo>
                    <a:lnTo>
                      <a:pt x="75" y="48"/>
                    </a:lnTo>
                    <a:lnTo>
                      <a:pt x="64" y="45"/>
                    </a:lnTo>
                    <a:lnTo>
                      <a:pt x="54" y="42"/>
                    </a:lnTo>
                    <a:lnTo>
                      <a:pt x="43" y="37"/>
                    </a:lnTo>
                    <a:lnTo>
                      <a:pt x="34" y="32"/>
                    </a:lnTo>
                    <a:lnTo>
                      <a:pt x="23" y="26"/>
                    </a:lnTo>
                    <a:lnTo>
                      <a:pt x="15" y="18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8" name="Freeform 1340"/>
              <p:cNvSpPr>
                <a:spLocks/>
              </p:cNvSpPr>
              <p:nvPr/>
            </p:nvSpPr>
            <p:spPr bwMode="auto">
              <a:xfrm>
                <a:off x="3009" y="3098"/>
                <a:ext cx="4" cy="16"/>
              </a:xfrm>
              <a:custGeom>
                <a:avLst/>
                <a:gdLst>
                  <a:gd name="T0" fmla="*/ 28 w 28"/>
                  <a:gd name="T1" fmla="*/ 132 h 132"/>
                  <a:gd name="T2" fmla="*/ 20 w 28"/>
                  <a:gd name="T3" fmla="*/ 126 h 132"/>
                  <a:gd name="T4" fmla="*/ 14 w 28"/>
                  <a:gd name="T5" fmla="*/ 119 h 132"/>
                  <a:gd name="T6" fmla="*/ 10 w 28"/>
                  <a:gd name="T7" fmla="*/ 112 h 132"/>
                  <a:gd name="T8" fmla="*/ 6 w 28"/>
                  <a:gd name="T9" fmla="*/ 105 h 132"/>
                  <a:gd name="T10" fmla="*/ 3 w 28"/>
                  <a:gd name="T11" fmla="*/ 97 h 132"/>
                  <a:gd name="T12" fmla="*/ 1 w 28"/>
                  <a:gd name="T13" fmla="*/ 88 h 132"/>
                  <a:gd name="T14" fmla="*/ 0 w 28"/>
                  <a:gd name="T15" fmla="*/ 79 h 132"/>
                  <a:gd name="T16" fmla="*/ 0 w 28"/>
                  <a:gd name="T17" fmla="*/ 71 h 132"/>
                  <a:gd name="T18" fmla="*/ 0 w 28"/>
                  <a:gd name="T19" fmla="*/ 61 h 132"/>
                  <a:gd name="T20" fmla="*/ 1 w 28"/>
                  <a:gd name="T21" fmla="*/ 51 h 132"/>
                  <a:gd name="T22" fmla="*/ 1 w 28"/>
                  <a:gd name="T23" fmla="*/ 42 h 132"/>
                  <a:gd name="T24" fmla="*/ 3 w 28"/>
                  <a:gd name="T25" fmla="*/ 33 h 132"/>
                  <a:gd name="T26" fmla="*/ 4 w 28"/>
                  <a:gd name="T27" fmla="*/ 24 h 132"/>
                  <a:gd name="T28" fmla="*/ 5 w 28"/>
                  <a:gd name="T29" fmla="*/ 16 h 132"/>
                  <a:gd name="T30" fmla="*/ 6 w 28"/>
                  <a:gd name="T31" fmla="*/ 7 h 132"/>
                  <a:gd name="T32" fmla="*/ 8 w 28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32">
                    <a:moveTo>
                      <a:pt x="28" y="132"/>
                    </a:moveTo>
                    <a:lnTo>
                      <a:pt x="20" y="126"/>
                    </a:lnTo>
                    <a:lnTo>
                      <a:pt x="14" y="119"/>
                    </a:lnTo>
                    <a:lnTo>
                      <a:pt x="10" y="112"/>
                    </a:lnTo>
                    <a:lnTo>
                      <a:pt x="6" y="105"/>
                    </a:lnTo>
                    <a:lnTo>
                      <a:pt x="3" y="97"/>
                    </a:lnTo>
                    <a:lnTo>
                      <a:pt x="1" y="88"/>
                    </a:lnTo>
                    <a:lnTo>
                      <a:pt x="0" y="79"/>
                    </a:lnTo>
                    <a:lnTo>
                      <a:pt x="0" y="71"/>
                    </a:lnTo>
                    <a:lnTo>
                      <a:pt x="0" y="61"/>
                    </a:lnTo>
                    <a:lnTo>
                      <a:pt x="1" y="51"/>
                    </a:lnTo>
                    <a:lnTo>
                      <a:pt x="1" y="42"/>
                    </a:lnTo>
                    <a:lnTo>
                      <a:pt x="3" y="33"/>
                    </a:lnTo>
                    <a:lnTo>
                      <a:pt x="4" y="24"/>
                    </a:lnTo>
                    <a:lnTo>
                      <a:pt x="5" y="16"/>
                    </a:lnTo>
                    <a:lnTo>
                      <a:pt x="6" y="7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69" name="Freeform 1341"/>
              <p:cNvSpPr>
                <a:spLocks/>
              </p:cNvSpPr>
              <p:nvPr/>
            </p:nvSpPr>
            <p:spPr bwMode="auto">
              <a:xfrm>
                <a:off x="3010" y="3086"/>
                <a:ext cx="22" cy="12"/>
              </a:xfrm>
              <a:custGeom>
                <a:avLst/>
                <a:gdLst>
                  <a:gd name="T0" fmla="*/ 0 w 179"/>
                  <a:gd name="T1" fmla="*/ 89 h 89"/>
                  <a:gd name="T2" fmla="*/ 7 w 179"/>
                  <a:gd name="T3" fmla="*/ 77 h 89"/>
                  <a:gd name="T4" fmla="*/ 15 w 179"/>
                  <a:gd name="T5" fmla="*/ 67 h 89"/>
                  <a:gd name="T6" fmla="*/ 24 w 179"/>
                  <a:gd name="T7" fmla="*/ 56 h 89"/>
                  <a:gd name="T8" fmla="*/ 33 w 179"/>
                  <a:gd name="T9" fmla="*/ 46 h 89"/>
                  <a:gd name="T10" fmla="*/ 43 w 179"/>
                  <a:gd name="T11" fmla="*/ 37 h 89"/>
                  <a:gd name="T12" fmla="*/ 54 w 179"/>
                  <a:gd name="T13" fmla="*/ 29 h 89"/>
                  <a:gd name="T14" fmla="*/ 65 w 179"/>
                  <a:gd name="T15" fmla="*/ 21 h 89"/>
                  <a:gd name="T16" fmla="*/ 76 w 179"/>
                  <a:gd name="T17" fmla="*/ 15 h 89"/>
                  <a:gd name="T18" fmla="*/ 87 w 179"/>
                  <a:gd name="T19" fmla="*/ 9 h 89"/>
                  <a:gd name="T20" fmla="*/ 99 w 179"/>
                  <a:gd name="T21" fmla="*/ 5 h 89"/>
                  <a:gd name="T22" fmla="*/ 111 w 179"/>
                  <a:gd name="T23" fmla="*/ 2 h 89"/>
                  <a:gd name="T24" fmla="*/ 124 w 179"/>
                  <a:gd name="T25" fmla="*/ 0 h 89"/>
                  <a:gd name="T26" fmla="*/ 137 w 179"/>
                  <a:gd name="T27" fmla="*/ 0 h 89"/>
                  <a:gd name="T28" fmla="*/ 151 w 179"/>
                  <a:gd name="T29" fmla="*/ 1 h 89"/>
                  <a:gd name="T30" fmla="*/ 164 w 179"/>
                  <a:gd name="T31" fmla="*/ 4 h 89"/>
                  <a:gd name="T32" fmla="*/ 179 w 179"/>
                  <a:gd name="T33" fmla="*/ 1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89">
                    <a:moveTo>
                      <a:pt x="0" y="89"/>
                    </a:moveTo>
                    <a:lnTo>
                      <a:pt x="7" y="77"/>
                    </a:lnTo>
                    <a:lnTo>
                      <a:pt x="15" y="67"/>
                    </a:lnTo>
                    <a:lnTo>
                      <a:pt x="24" y="56"/>
                    </a:lnTo>
                    <a:lnTo>
                      <a:pt x="33" y="46"/>
                    </a:lnTo>
                    <a:lnTo>
                      <a:pt x="43" y="37"/>
                    </a:lnTo>
                    <a:lnTo>
                      <a:pt x="54" y="29"/>
                    </a:lnTo>
                    <a:lnTo>
                      <a:pt x="65" y="21"/>
                    </a:lnTo>
                    <a:lnTo>
                      <a:pt x="76" y="15"/>
                    </a:lnTo>
                    <a:lnTo>
                      <a:pt x="87" y="9"/>
                    </a:lnTo>
                    <a:lnTo>
                      <a:pt x="99" y="5"/>
                    </a:lnTo>
                    <a:lnTo>
                      <a:pt x="111" y="2"/>
                    </a:lnTo>
                    <a:lnTo>
                      <a:pt x="124" y="0"/>
                    </a:lnTo>
                    <a:lnTo>
                      <a:pt x="137" y="0"/>
                    </a:lnTo>
                    <a:lnTo>
                      <a:pt x="151" y="1"/>
                    </a:lnTo>
                    <a:lnTo>
                      <a:pt x="164" y="4"/>
                    </a:lnTo>
                    <a:lnTo>
                      <a:pt x="179" y="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0" name="Freeform 1342"/>
              <p:cNvSpPr>
                <a:spLocks/>
              </p:cNvSpPr>
              <p:nvPr/>
            </p:nvSpPr>
            <p:spPr bwMode="auto">
              <a:xfrm>
                <a:off x="3032" y="3088"/>
                <a:ext cx="10" cy="12"/>
              </a:xfrm>
              <a:custGeom>
                <a:avLst/>
                <a:gdLst>
                  <a:gd name="T0" fmla="*/ 0 w 80"/>
                  <a:gd name="T1" fmla="*/ 0 h 98"/>
                  <a:gd name="T2" fmla="*/ 7 w 80"/>
                  <a:gd name="T3" fmla="*/ 4 h 98"/>
                  <a:gd name="T4" fmla="*/ 13 w 80"/>
                  <a:gd name="T5" fmla="*/ 9 h 98"/>
                  <a:gd name="T6" fmla="*/ 19 w 80"/>
                  <a:gd name="T7" fmla="*/ 14 h 98"/>
                  <a:gd name="T8" fmla="*/ 25 w 80"/>
                  <a:gd name="T9" fmla="*/ 19 h 98"/>
                  <a:gd name="T10" fmla="*/ 31 w 80"/>
                  <a:gd name="T11" fmla="*/ 25 h 98"/>
                  <a:gd name="T12" fmla="*/ 37 w 80"/>
                  <a:gd name="T13" fmla="*/ 31 h 98"/>
                  <a:gd name="T14" fmla="*/ 42 w 80"/>
                  <a:gd name="T15" fmla="*/ 37 h 98"/>
                  <a:gd name="T16" fmla="*/ 48 w 80"/>
                  <a:gd name="T17" fmla="*/ 43 h 98"/>
                  <a:gd name="T18" fmla="*/ 53 w 80"/>
                  <a:gd name="T19" fmla="*/ 49 h 98"/>
                  <a:gd name="T20" fmla="*/ 58 w 80"/>
                  <a:gd name="T21" fmla="*/ 56 h 98"/>
                  <a:gd name="T22" fmla="*/ 63 w 80"/>
                  <a:gd name="T23" fmla="*/ 62 h 98"/>
                  <a:gd name="T24" fmla="*/ 67 w 80"/>
                  <a:gd name="T25" fmla="*/ 69 h 98"/>
                  <a:gd name="T26" fmla="*/ 71 w 80"/>
                  <a:gd name="T27" fmla="*/ 76 h 98"/>
                  <a:gd name="T28" fmla="*/ 74 w 80"/>
                  <a:gd name="T29" fmla="*/ 83 h 98"/>
                  <a:gd name="T30" fmla="*/ 77 w 80"/>
                  <a:gd name="T31" fmla="*/ 90 h 98"/>
                  <a:gd name="T32" fmla="*/ 80 w 80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98">
                    <a:moveTo>
                      <a:pt x="0" y="0"/>
                    </a:moveTo>
                    <a:lnTo>
                      <a:pt x="7" y="4"/>
                    </a:lnTo>
                    <a:lnTo>
                      <a:pt x="13" y="9"/>
                    </a:lnTo>
                    <a:lnTo>
                      <a:pt x="19" y="14"/>
                    </a:lnTo>
                    <a:lnTo>
                      <a:pt x="25" y="19"/>
                    </a:lnTo>
                    <a:lnTo>
                      <a:pt x="31" y="25"/>
                    </a:lnTo>
                    <a:lnTo>
                      <a:pt x="37" y="31"/>
                    </a:lnTo>
                    <a:lnTo>
                      <a:pt x="42" y="37"/>
                    </a:lnTo>
                    <a:lnTo>
                      <a:pt x="48" y="43"/>
                    </a:lnTo>
                    <a:lnTo>
                      <a:pt x="53" y="49"/>
                    </a:lnTo>
                    <a:lnTo>
                      <a:pt x="58" y="56"/>
                    </a:lnTo>
                    <a:lnTo>
                      <a:pt x="63" y="62"/>
                    </a:lnTo>
                    <a:lnTo>
                      <a:pt x="67" y="69"/>
                    </a:lnTo>
                    <a:lnTo>
                      <a:pt x="71" y="76"/>
                    </a:lnTo>
                    <a:lnTo>
                      <a:pt x="74" y="83"/>
                    </a:lnTo>
                    <a:lnTo>
                      <a:pt x="77" y="90"/>
                    </a:lnTo>
                    <a:lnTo>
                      <a:pt x="80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1" name="Freeform 1343"/>
              <p:cNvSpPr>
                <a:spLocks/>
              </p:cNvSpPr>
              <p:nvPr/>
            </p:nvSpPr>
            <p:spPr bwMode="auto">
              <a:xfrm>
                <a:off x="3033" y="3100"/>
                <a:ext cx="9" cy="20"/>
              </a:xfrm>
              <a:custGeom>
                <a:avLst/>
                <a:gdLst>
                  <a:gd name="T0" fmla="*/ 73 w 73"/>
                  <a:gd name="T1" fmla="*/ 0 h 159"/>
                  <a:gd name="T2" fmla="*/ 72 w 73"/>
                  <a:gd name="T3" fmla="*/ 11 h 159"/>
                  <a:gd name="T4" fmla="*/ 72 w 73"/>
                  <a:gd name="T5" fmla="*/ 23 h 159"/>
                  <a:gd name="T6" fmla="*/ 71 w 73"/>
                  <a:gd name="T7" fmla="*/ 35 h 159"/>
                  <a:gd name="T8" fmla="*/ 69 w 73"/>
                  <a:gd name="T9" fmla="*/ 47 h 159"/>
                  <a:gd name="T10" fmla="*/ 67 w 73"/>
                  <a:gd name="T11" fmla="*/ 58 h 159"/>
                  <a:gd name="T12" fmla="*/ 64 w 73"/>
                  <a:gd name="T13" fmla="*/ 69 h 159"/>
                  <a:gd name="T14" fmla="*/ 60 w 73"/>
                  <a:gd name="T15" fmla="*/ 80 h 159"/>
                  <a:gd name="T16" fmla="*/ 56 w 73"/>
                  <a:gd name="T17" fmla="*/ 90 h 159"/>
                  <a:gd name="T18" fmla="*/ 52 w 73"/>
                  <a:gd name="T19" fmla="*/ 100 h 159"/>
                  <a:gd name="T20" fmla="*/ 46 w 73"/>
                  <a:gd name="T21" fmla="*/ 110 h 159"/>
                  <a:gd name="T22" fmla="*/ 40 w 73"/>
                  <a:gd name="T23" fmla="*/ 119 h 159"/>
                  <a:gd name="T24" fmla="*/ 33 w 73"/>
                  <a:gd name="T25" fmla="*/ 128 h 159"/>
                  <a:gd name="T26" fmla="*/ 26 w 73"/>
                  <a:gd name="T27" fmla="*/ 137 h 159"/>
                  <a:gd name="T28" fmla="*/ 18 w 73"/>
                  <a:gd name="T29" fmla="*/ 145 h 159"/>
                  <a:gd name="T30" fmla="*/ 9 w 73"/>
                  <a:gd name="T31" fmla="*/ 152 h 159"/>
                  <a:gd name="T32" fmla="*/ 0 w 73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59">
                    <a:moveTo>
                      <a:pt x="73" y="0"/>
                    </a:moveTo>
                    <a:lnTo>
                      <a:pt x="72" y="11"/>
                    </a:lnTo>
                    <a:lnTo>
                      <a:pt x="72" y="23"/>
                    </a:lnTo>
                    <a:lnTo>
                      <a:pt x="71" y="35"/>
                    </a:lnTo>
                    <a:lnTo>
                      <a:pt x="69" y="47"/>
                    </a:lnTo>
                    <a:lnTo>
                      <a:pt x="67" y="58"/>
                    </a:lnTo>
                    <a:lnTo>
                      <a:pt x="64" y="69"/>
                    </a:lnTo>
                    <a:lnTo>
                      <a:pt x="60" y="80"/>
                    </a:lnTo>
                    <a:lnTo>
                      <a:pt x="56" y="90"/>
                    </a:lnTo>
                    <a:lnTo>
                      <a:pt x="52" y="100"/>
                    </a:lnTo>
                    <a:lnTo>
                      <a:pt x="46" y="110"/>
                    </a:lnTo>
                    <a:lnTo>
                      <a:pt x="40" y="119"/>
                    </a:lnTo>
                    <a:lnTo>
                      <a:pt x="33" y="128"/>
                    </a:lnTo>
                    <a:lnTo>
                      <a:pt x="26" y="137"/>
                    </a:lnTo>
                    <a:lnTo>
                      <a:pt x="18" y="145"/>
                    </a:lnTo>
                    <a:lnTo>
                      <a:pt x="9" y="152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2" name="Freeform 1344"/>
              <p:cNvSpPr>
                <a:spLocks/>
              </p:cNvSpPr>
              <p:nvPr/>
            </p:nvSpPr>
            <p:spPr bwMode="auto">
              <a:xfrm>
                <a:off x="3036" y="3461"/>
                <a:ext cx="4" cy="15"/>
              </a:xfrm>
              <a:custGeom>
                <a:avLst/>
                <a:gdLst>
                  <a:gd name="T0" fmla="*/ 14 w 27"/>
                  <a:gd name="T1" fmla="*/ 126 h 127"/>
                  <a:gd name="T2" fmla="*/ 9 w 27"/>
                  <a:gd name="T3" fmla="*/ 117 h 127"/>
                  <a:gd name="T4" fmla="*/ 5 w 27"/>
                  <a:gd name="T5" fmla="*/ 108 h 127"/>
                  <a:gd name="T6" fmla="*/ 3 w 27"/>
                  <a:gd name="T7" fmla="*/ 100 h 127"/>
                  <a:gd name="T8" fmla="*/ 1 w 27"/>
                  <a:gd name="T9" fmla="*/ 92 h 127"/>
                  <a:gd name="T10" fmla="*/ 0 w 27"/>
                  <a:gd name="T11" fmla="*/ 84 h 127"/>
                  <a:gd name="T12" fmla="*/ 0 w 27"/>
                  <a:gd name="T13" fmla="*/ 76 h 127"/>
                  <a:gd name="T14" fmla="*/ 1 w 27"/>
                  <a:gd name="T15" fmla="*/ 68 h 127"/>
                  <a:gd name="T16" fmla="*/ 2 w 27"/>
                  <a:gd name="T17" fmla="*/ 60 h 127"/>
                  <a:gd name="T18" fmla="*/ 4 w 27"/>
                  <a:gd name="T19" fmla="*/ 52 h 127"/>
                  <a:gd name="T20" fmla="*/ 6 w 27"/>
                  <a:gd name="T21" fmla="*/ 45 h 127"/>
                  <a:gd name="T22" fmla="*/ 9 w 27"/>
                  <a:gd name="T23" fmla="*/ 37 h 127"/>
                  <a:gd name="T24" fmla="*/ 12 w 27"/>
                  <a:gd name="T25" fmla="*/ 30 h 127"/>
                  <a:gd name="T26" fmla="*/ 15 w 27"/>
                  <a:gd name="T27" fmla="*/ 22 h 127"/>
                  <a:gd name="T28" fmla="*/ 19 w 27"/>
                  <a:gd name="T29" fmla="*/ 15 h 127"/>
                  <a:gd name="T30" fmla="*/ 23 w 27"/>
                  <a:gd name="T31" fmla="*/ 8 h 127"/>
                  <a:gd name="T32" fmla="*/ 27 w 27"/>
                  <a:gd name="T33" fmla="*/ 0 h 127"/>
                  <a:gd name="T34" fmla="*/ 26 w 27"/>
                  <a:gd name="T35" fmla="*/ 1 h 127"/>
                  <a:gd name="T36" fmla="*/ 13 w 27"/>
                  <a:gd name="T37" fmla="*/ 127 h 127"/>
                  <a:gd name="T38" fmla="*/ 14 w 27"/>
                  <a:gd name="T39" fmla="*/ 126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27">
                    <a:moveTo>
                      <a:pt x="14" y="126"/>
                    </a:moveTo>
                    <a:lnTo>
                      <a:pt x="9" y="117"/>
                    </a:lnTo>
                    <a:lnTo>
                      <a:pt x="5" y="108"/>
                    </a:lnTo>
                    <a:lnTo>
                      <a:pt x="3" y="100"/>
                    </a:lnTo>
                    <a:lnTo>
                      <a:pt x="1" y="92"/>
                    </a:lnTo>
                    <a:lnTo>
                      <a:pt x="0" y="84"/>
                    </a:lnTo>
                    <a:lnTo>
                      <a:pt x="0" y="76"/>
                    </a:lnTo>
                    <a:lnTo>
                      <a:pt x="1" y="68"/>
                    </a:lnTo>
                    <a:lnTo>
                      <a:pt x="2" y="60"/>
                    </a:lnTo>
                    <a:lnTo>
                      <a:pt x="4" y="52"/>
                    </a:lnTo>
                    <a:lnTo>
                      <a:pt x="6" y="45"/>
                    </a:lnTo>
                    <a:lnTo>
                      <a:pt x="9" y="37"/>
                    </a:lnTo>
                    <a:lnTo>
                      <a:pt x="12" y="30"/>
                    </a:lnTo>
                    <a:lnTo>
                      <a:pt x="15" y="22"/>
                    </a:lnTo>
                    <a:lnTo>
                      <a:pt x="19" y="15"/>
                    </a:lnTo>
                    <a:lnTo>
                      <a:pt x="23" y="8"/>
                    </a:lnTo>
                    <a:lnTo>
                      <a:pt x="27" y="0"/>
                    </a:lnTo>
                    <a:lnTo>
                      <a:pt x="26" y="1"/>
                    </a:lnTo>
                    <a:lnTo>
                      <a:pt x="13" y="127"/>
                    </a:lnTo>
                    <a:lnTo>
                      <a:pt x="14" y="126"/>
                    </a:lnTo>
                    <a:close/>
                  </a:path>
                </a:pathLst>
              </a:custGeom>
              <a:solidFill>
                <a:srgbClr val="FFD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3" name="Freeform 1345"/>
              <p:cNvSpPr>
                <a:spLocks/>
              </p:cNvSpPr>
              <p:nvPr/>
            </p:nvSpPr>
            <p:spPr bwMode="auto">
              <a:xfrm>
                <a:off x="3036" y="3461"/>
                <a:ext cx="4" cy="15"/>
              </a:xfrm>
              <a:custGeom>
                <a:avLst/>
                <a:gdLst>
                  <a:gd name="T0" fmla="*/ 14 w 27"/>
                  <a:gd name="T1" fmla="*/ 126 h 126"/>
                  <a:gd name="T2" fmla="*/ 9 w 27"/>
                  <a:gd name="T3" fmla="*/ 117 h 126"/>
                  <a:gd name="T4" fmla="*/ 5 w 27"/>
                  <a:gd name="T5" fmla="*/ 108 h 126"/>
                  <a:gd name="T6" fmla="*/ 3 w 27"/>
                  <a:gd name="T7" fmla="*/ 100 h 126"/>
                  <a:gd name="T8" fmla="*/ 1 w 27"/>
                  <a:gd name="T9" fmla="*/ 92 h 126"/>
                  <a:gd name="T10" fmla="*/ 0 w 27"/>
                  <a:gd name="T11" fmla="*/ 84 h 126"/>
                  <a:gd name="T12" fmla="*/ 0 w 27"/>
                  <a:gd name="T13" fmla="*/ 76 h 126"/>
                  <a:gd name="T14" fmla="*/ 1 w 27"/>
                  <a:gd name="T15" fmla="*/ 68 h 126"/>
                  <a:gd name="T16" fmla="*/ 2 w 27"/>
                  <a:gd name="T17" fmla="*/ 60 h 126"/>
                  <a:gd name="T18" fmla="*/ 4 w 27"/>
                  <a:gd name="T19" fmla="*/ 52 h 126"/>
                  <a:gd name="T20" fmla="*/ 6 w 27"/>
                  <a:gd name="T21" fmla="*/ 45 h 126"/>
                  <a:gd name="T22" fmla="*/ 9 w 27"/>
                  <a:gd name="T23" fmla="*/ 37 h 126"/>
                  <a:gd name="T24" fmla="*/ 12 w 27"/>
                  <a:gd name="T25" fmla="*/ 30 h 126"/>
                  <a:gd name="T26" fmla="*/ 15 w 27"/>
                  <a:gd name="T27" fmla="*/ 22 h 126"/>
                  <a:gd name="T28" fmla="*/ 19 w 27"/>
                  <a:gd name="T29" fmla="*/ 15 h 126"/>
                  <a:gd name="T30" fmla="*/ 23 w 27"/>
                  <a:gd name="T31" fmla="*/ 8 h 126"/>
                  <a:gd name="T32" fmla="*/ 27 w 27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26">
                    <a:moveTo>
                      <a:pt x="14" y="126"/>
                    </a:moveTo>
                    <a:lnTo>
                      <a:pt x="9" y="117"/>
                    </a:lnTo>
                    <a:lnTo>
                      <a:pt x="5" y="108"/>
                    </a:lnTo>
                    <a:lnTo>
                      <a:pt x="3" y="100"/>
                    </a:lnTo>
                    <a:lnTo>
                      <a:pt x="1" y="92"/>
                    </a:lnTo>
                    <a:lnTo>
                      <a:pt x="0" y="84"/>
                    </a:lnTo>
                    <a:lnTo>
                      <a:pt x="0" y="76"/>
                    </a:lnTo>
                    <a:lnTo>
                      <a:pt x="1" y="68"/>
                    </a:lnTo>
                    <a:lnTo>
                      <a:pt x="2" y="60"/>
                    </a:lnTo>
                    <a:lnTo>
                      <a:pt x="4" y="52"/>
                    </a:lnTo>
                    <a:lnTo>
                      <a:pt x="6" y="45"/>
                    </a:lnTo>
                    <a:lnTo>
                      <a:pt x="9" y="37"/>
                    </a:lnTo>
                    <a:lnTo>
                      <a:pt x="12" y="30"/>
                    </a:lnTo>
                    <a:lnTo>
                      <a:pt x="15" y="22"/>
                    </a:lnTo>
                    <a:lnTo>
                      <a:pt x="19" y="15"/>
                    </a:lnTo>
                    <a:lnTo>
                      <a:pt x="23" y="8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4" name="Line 1346"/>
              <p:cNvSpPr>
                <a:spLocks noChangeShapeType="1"/>
              </p:cNvSpPr>
              <p:nvPr/>
            </p:nvSpPr>
            <p:spPr bwMode="auto">
              <a:xfrm flipH="1">
                <a:off x="3038" y="3461"/>
                <a:ext cx="2" cy="1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5" name="Freeform 1347"/>
              <p:cNvSpPr>
                <a:spLocks/>
              </p:cNvSpPr>
              <p:nvPr/>
            </p:nvSpPr>
            <p:spPr bwMode="auto">
              <a:xfrm>
                <a:off x="3010" y="2984"/>
                <a:ext cx="28" cy="30"/>
              </a:xfrm>
              <a:custGeom>
                <a:avLst/>
                <a:gdLst>
                  <a:gd name="T0" fmla="*/ 173 w 232"/>
                  <a:gd name="T1" fmla="*/ 239 h 243"/>
                  <a:gd name="T2" fmla="*/ 154 w 232"/>
                  <a:gd name="T3" fmla="*/ 242 h 243"/>
                  <a:gd name="T4" fmla="*/ 135 w 232"/>
                  <a:gd name="T5" fmla="*/ 243 h 243"/>
                  <a:gd name="T6" fmla="*/ 115 w 232"/>
                  <a:gd name="T7" fmla="*/ 242 h 243"/>
                  <a:gd name="T8" fmla="*/ 97 w 232"/>
                  <a:gd name="T9" fmla="*/ 239 h 243"/>
                  <a:gd name="T10" fmla="*/ 78 w 232"/>
                  <a:gd name="T11" fmla="*/ 233 h 243"/>
                  <a:gd name="T12" fmla="*/ 61 w 232"/>
                  <a:gd name="T13" fmla="*/ 226 h 243"/>
                  <a:gd name="T14" fmla="*/ 44 w 232"/>
                  <a:gd name="T15" fmla="*/ 216 h 243"/>
                  <a:gd name="T16" fmla="*/ 27 w 232"/>
                  <a:gd name="T17" fmla="*/ 201 h 243"/>
                  <a:gd name="T18" fmla="*/ 13 w 232"/>
                  <a:gd name="T19" fmla="*/ 183 h 243"/>
                  <a:gd name="T20" fmla="*/ 4 w 232"/>
                  <a:gd name="T21" fmla="*/ 162 h 243"/>
                  <a:gd name="T22" fmla="*/ 0 w 232"/>
                  <a:gd name="T23" fmla="*/ 141 h 243"/>
                  <a:gd name="T24" fmla="*/ 1 w 232"/>
                  <a:gd name="T25" fmla="*/ 119 h 243"/>
                  <a:gd name="T26" fmla="*/ 4 w 232"/>
                  <a:gd name="T27" fmla="*/ 97 h 243"/>
                  <a:gd name="T28" fmla="*/ 11 w 232"/>
                  <a:gd name="T29" fmla="*/ 75 h 243"/>
                  <a:gd name="T30" fmla="*/ 19 w 232"/>
                  <a:gd name="T31" fmla="*/ 53 h 243"/>
                  <a:gd name="T32" fmla="*/ 30 w 232"/>
                  <a:gd name="T33" fmla="*/ 34 h 243"/>
                  <a:gd name="T34" fmla="*/ 45 w 232"/>
                  <a:gd name="T35" fmla="*/ 20 h 243"/>
                  <a:gd name="T36" fmla="*/ 64 w 232"/>
                  <a:gd name="T37" fmla="*/ 9 h 243"/>
                  <a:gd name="T38" fmla="*/ 82 w 232"/>
                  <a:gd name="T39" fmla="*/ 3 h 243"/>
                  <a:gd name="T40" fmla="*/ 102 w 232"/>
                  <a:gd name="T41" fmla="*/ 0 h 243"/>
                  <a:gd name="T42" fmla="*/ 122 w 232"/>
                  <a:gd name="T43" fmla="*/ 1 h 243"/>
                  <a:gd name="T44" fmla="*/ 142 w 232"/>
                  <a:gd name="T45" fmla="*/ 5 h 243"/>
                  <a:gd name="T46" fmla="*/ 160 w 232"/>
                  <a:gd name="T47" fmla="*/ 13 h 243"/>
                  <a:gd name="T48" fmla="*/ 182 w 232"/>
                  <a:gd name="T49" fmla="*/ 27 h 243"/>
                  <a:gd name="T50" fmla="*/ 204 w 232"/>
                  <a:gd name="T51" fmla="*/ 51 h 243"/>
                  <a:gd name="T52" fmla="*/ 220 w 232"/>
                  <a:gd name="T53" fmla="*/ 79 h 243"/>
                  <a:gd name="T54" fmla="*/ 229 w 232"/>
                  <a:gd name="T55" fmla="*/ 109 h 243"/>
                  <a:gd name="T56" fmla="*/ 232 w 232"/>
                  <a:gd name="T57" fmla="*/ 139 h 243"/>
                  <a:gd name="T58" fmla="*/ 228 w 232"/>
                  <a:gd name="T59" fmla="*/ 170 h 243"/>
                  <a:gd name="T60" fmla="*/ 216 w 232"/>
                  <a:gd name="T61" fmla="*/ 199 h 243"/>
                  <a:gd name="T62" fmla="*/ 196 w 232"/>
                  <a:gd name="T63" fmla="*/ 225 h 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2" h="243">
                    <a:moveTo>
                      <a:pt x="183" y="237"/>
                    </a:moveTo>
                    <a:lnTo>
                      <a:pt x="173" y="239"/>
                    </a:lnTo>
                    <a:lnTo>
                      <a:pt x="164" y="241"/>
                    </a:lnTo>
                    <a:lnTo>
                      <a:pt x="154" y="242"/>
                    </a:lnTo>
                    <a:lnTo>
                      <a:pt x="144" y="243"/>
                    </a:lnTo>
                    <a:lnTo>
                      <a:pt x="135" y="243"/>
                    </a:lnTo>
                    <a:lnTo>
                      <a:pt x="125" y="243"/>
                    </a:lnTo>
                    <a:lnTo>
                      <a:pt x="115" y="242"/>
                    </a:lnTo>
                    <a:lnTo>
                      <a:pt x="106" y="241"/>
                    </a:lnTo>
                    <a:lnTo>
                      <a:pt x="97" y="239"/>
                    </a:lnTo>
                    <a:lnTo>
                      <a:pt x="87" y="236"/>
                    </a:lnTo>
                    <a:lnTo>
                      <a:pt x="78" y="233"/>
                    </a:lnTo>
                    <a:lnTo>
                      <a:pt x="70" y="230"/>
                    </a:lnTo>
                    <a:lnTo>
                      <a:pt x="61" y="226"/>
                    </a:lnTo>
                    <a:lnTo>
                      <a:pt x="52" y="221"/>
                    </a:lnTo>
                    <a:lnTo>
                      <a:pt x="44" y="216"/>
                    </a:lnTo>
                    <a:lnTo>
                      <a:pt x="37" y="210"/>
                    </a:lnTo>
                    <a:lnTo>
                      <a:pt x="27" y="201"/>
                    </a:lnTo>
                    <a:lnTo>
                      <a:pt x="19" y="192"/>
                    </a:lnTo>
                    <a:lnTo>
                      <a:pt x="13" y="183"/>
                    </a:lnTo>
                    <a:lnTo>
                      <a:pt x="8" y="173"/>
                    </a:lnTo>
                    <a:lnTo>
                      <a:pt x="4" y="162"/>
                    </a:lnTo>
                    <a:lnTo>
                      <a:pt x="2" y="152"/>
                    </a:lnTo>
                    <a:lnTo>
                      <a:pt x="0" y="141"/>
                    </a:lnTo>
                    <a:lnTo>
                      <a:pt x="0" y="130"/>
                    </a:lnTo>
                    <a:lnTo>
                      <a:pt x="1" y="119"/>
                    </a:lnTo>
                    <a:lnTo>
                      <a:pt x="2" y="108"/>
                    </a:lnTo>
                    <a:lnTo>
                      <a:pt x="4" y="97"/>
                    </a:lnTo>
                    <a:lnTo>
                      <a:pt x="7" y="86"/>
                    </a:lnTo>
                    <a:lnTo>
                      <a:pt x="11" y="75"/>
                    </a:lnTo>
                    <a:lnTo>
                      <a:pt x="15" y="64"/>
                    </a:lnTo>
                    <a:lnTo>
                      <a:pt x="19" y="53"/>
                    </a:lnTo>
                    <a:lnTo>
                      <a:pt x="24" y="44"/>
                    </a:lnTo>
                    <a:lnTo>
                      <a:pt x="30" y="34"/>
                    </a:lnTo>
                    <a:lnTo>
                      <a:pt x="38" y="27"/>
                    </a:lnTo>
                    <a:lnTo>
                      <a:pt x="45" y="20"/>
                    </a:lnTo>
                    <a:lnTo>
                      <a:pt x="55" y="14"/>
                    </a:lnTo>
                    <a:lnTo>
                      <a:pt x="64" y="9"/>
                    </a:lnTo>
                    <a:lnTo>
                      <a:pt x="73" y="5"/>
                    </a:lnTo>
                    <a:lnTo>
                      <a:pt x="82" y="3"/>
                    </a:lnTo>
                    <a:lnTo>
                      <a:pt x="92" y="1"/>
                    </a:lnTo>
                    <a:lnTo>
                      <a:pt x="102" y="0"/>
                    </a:lnTo>
                    <a:lnTo>
                      <a:pt x="112" y="0"/>
                    </a:lnTo>
                    <a:lnTo>
                      <a:pt x="122" y="1"/>
                    </a:lnTo>
                    <a:lnTo>
                      <a:pt x="132" y="3"/>
                    </a:lnTo>
                    <a:lnTo>
                      <a:pt x="142" y="5"/>
                    </a:lnTo>
                    <a:lnTo>
                      <a:pt x="151" y="8"/>
                    </a:lnTo>
                    <a:lnTo>
                      <a:pt x="160" y="13"/>
                    </a:lnTo>
                    <a:lnTo>
                      <a:pt x="170" y="18"/>
                    </a:lnTo>
                    <a:lnTo>
                      <a:pt x="182" y="27"/>
                    </a:lnTo>
                    <a:lnTo>
                      <a:pt x="194" y="38"/>
                    </a:lnTo>
                    <a:lnTo>
                      <a:pt x="204" y="51"/>
                    </a:lnTo>
                    <a:lnTo>
                      <a:pt x="213" y="65"/>
                    </a:lnTo>
                    <a:lnTo>
                      <a:pt x="220" y="79"/>
                    </a:lnTo>
                    <a:lnTo>
                      <a:pt x="225" y="93"/>
                    </a:lnTo>
                    <a:lnTo>
                      <a:pt x="229" y="109"/>
                    </a:lnTo>
                    <a:lnTo>
                      <a:pt x="231" y="124"/>
                    </a:lnTo>
                    <a:lnTo>
                      <a:pt x="232" y="139"/>
                    </a:lnTo>
                    <a:lnTo>
                      <a:pt x="231" y="155"/>
                    </a:lnTo>
                    <a:lnTo>
                      <a:pt x="228" y="170"/>
                    </a:lnTo>
                    <a:lnTo>
                      <a:pt x="223" y="185"/>
                    </a:lnTo>
                    <a:lnTo>
                      <a:pt x="216" y="199"/>
                    </a:lnTo>
                    <a:lnTo>
                      <a:pt x="207" y="213"/>
                    </a:lnTo>
                    <a:lnTo>
                      <a:pt x="196" y="225"/>
                    </a:lnTo>
                    <a:lnTo>
                      <a:pt x="183" y="23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6" name="Freeform 1348"/>
              <p:cNvSpPr>
                <a:spLocks/>
              </p:cNvSpPr>
              <p:nvPr/>
            </p:nvSpPr>
            <p:spPr bwMode="auto">
              <a:xfrm>
                <a:off x="3014" y="3010"/>
                <a:ext cx="18" cy="4"/>
              </a:xfrm>
              <a:custGeom>
                <a:avLst/>
                <a:gdLst>
                  <a:gd name="T0" fmla="*/ 146 w 146"/>
                  <a:gd name="T1" fmla="*/ 27 h 33"/>
                  <a:gd name="T2" fmla="*/ 136 w 146"/>
                  <a:gd name="T3" fmla="*/ 29 h 33"/>
                  <a:gd name="T4" fmla="*/ 127 w 146"/>
                  <a:gd name="T5" fmla="*/ 31 h 33"/>
                  <a:gd name="T6" fmla="*/ 117 w 146"/>
                  <a:gd name="T7" fmla="*/ 32 h 33"/>
                  <a:gd name="T8" fmla="*/ 107 w 146"/>
                  <a:gd name="T9" fmla="*/ 33 h 33"/>
                  <a:gd name="T10" fmla="*/ 98 w 146"/>
                  <a:gd name="T11" fmla="*/ 33 h 33"/>
                  <a:gd name="T12" fmla="*/ 88 w 146"/>
                  <a:gd name="T13" fmla="*/ 33 h 33"/>
                  <a:gd name="T14" fmla="*/ 78 w 146"/>
                  <a:gd name="T15" fmla="*/ 32 h 33"/>
                  <a:gd name="T16" fmla="*/ 69 w 146"/>
                  <a:gd name="T17" fmla="*/ 31 h 33"/>
                  <a:gd name="T18" fmla="*/ 60 w 146"/>
                  <a:gd name="T19" fmla="*/ 29 h 33"/>
                  <a:gd name="T20" fmla="*/ 50 w 146"/>
                  <a:gd name="T21" fmla="*/ 26 h 33"/>
                  <a:gd name="T22" fmla="*/ 41 w 146"/>
                  <a:gd name="T23" fmla="*/ 23 h 33"/>
                  <a:gd name="T24" fmla="*/ 33 w 146"/>
                  <a:gd name="T25" fmla="*/ 20 h 33"/>
                  <a:gd name="T26" fmla="*/ 24 w 146"/>
                  <a:gd name="T27" fmla="*/ 16 h 33"/>
                  <a:gd name="T28" fmla="*/ 15 w 146"/>
                  <a:gd name="T29" fmla="*/ 11 h 33"/>
                  <a:gd name="T30" fmla="*/ 7 w 146"/>
                  <a:gd name="T31" fmla="*/ 6 h 33"/>
                  <a:gd name="T32" fmla="*/ 0 w 14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33">
                    <a:moveTo>
                      <a:pt x="146" y="27"/>
                    </a:moveTo>
                    <a:lnTo>
                      <a:pt x="136" y="29"/>
                    </a:lnTo>
                    <a:lnTo>
                      <a:pt x="127" y="31"/>
                    </a:lnTo>
                    <a:lnTo>
                      <a:pt x="117" y="32"/>
                    </a:lnTo>
                    <a:lnTo>
                      <a:pt x="107" y="33"/>
                    </a:lnTo>
                    <a:lnTo>
                      <a:pt x="98" y="33"/>
                    </a:lnTo>
                    <a:lnTo>
                      <a:pt x="88" y="33"/>
                    </a:lnTo>
                    <a:lnTo>
                      <a:pt x="78" y="32"/>
                    </a:lnTo>
                    <a:lnTo>
                      <a:pt x="69" y="31"/>
                    </a:lnTo>
                    <a:lnTo>
                      <a:pt x="60" y="29"/>
                    </a:lnTo>
                    <a:lnTo>
                      <a:pt x="50" y="26"/>
                    </a:lnTo>
                    <a:lnTo>
                      <a:pt x="41" y="23"/>
                    </a:lnTo>
                    <a:lnTo>
                      <a:pt x="33" y="20"/>
                    </a:lnTo>
                    <a:lnTo>
                      <a:pt x="24" y="16"/>
                    </a:lnTo>
                    <a:lnTo>
                      <a:pt x="15" y="11"/>
                    </a:lnTo>
                    <a:lnTo>
                      <a:pt x="7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7" name="Freeform 1349"/>
              <p:cNvSpPr>
                <a:spLocks/>
              </p:cNvSpPr>
              <p:nvPr/>
            </p:nvSpPr>
            <p:spPr bwMode="auto">
              <a:xfrm>
                <a:off x="3010" y="2990"/>
                <a:ext cx="4" cy="20"/>
              </a:xfrm>
              <a:custGeom>
                <a:avLst/>
                <a:gdLst>
                  <a:gd name="T0" fmla="*/ 37 w 37"/>
                  <a:gd name="T1" fmla="*/ 166 h 166"/>
                  <a:gd name="T2" fmla="*/ 27 w 37"/>
                  <a:gd name="T3" fmla="*/ 157 h 166"/>
                  <a:gd name="T4" fmla="*/ 19 w 37"/>
                  <a:gd name="T5" fmla="*/ 148 h 166"/>
                  <a:gd name="T6" fmla="*/ 13 w 37"/>
                  <a:gd name="T7" fmla="*/ 139 h 166"/>
                  <a:gd name="T8" fmla="*/ 8 w 37"/>
                  <a:gd name="T9" fmla="*/ 129 h 166"/>
                  <a:gd name="T10" fmla="*/ 4 w 37"/>
                  <a:gd name="T11" fmla="*/ 118 h 166"/>
                  <a:gd name="T12" fmla="*/ 2 w 37"/>
                  <a:gd name="T13" fmla="*/ 108 h 166"/>
                  <a:gd name="T14" fmla="*/ 0 w 37"/>
                  <a:gd name="T15" fmla="*/ 97 h 166"/>
                  <a:gd name="T16" fmla="*/ 0 w 37"/>
                  <a:gd name="T17" fmla="*/ 86 h 166"/>
                  <a:gd name="T18" fmla="*/ 1 w 37"/>
                  <a:gd name="T19" fmla="*/ 75 h 166"/>
                  <a:gd name="T20" fmla="*/ 2 w 37"/>
                  <a:gd name="T21" fmla="*/ 64 h 166"/>
                  <a:gd name="T22" fmla="*/ 4 w 37"/>
                  <a:gd name="T23" fmla="*/ 53 h 166"/>
                  <a:gd name="T24" fmla="*/ 7 w 37"/>
                  <a:gd name="T25" fmla="*/ 42 h 166"/>
                  <a:gd name="T26" fmla="*/ 11 w 37"/>
                  <a:gd name="T27" fmla="*/ 31 h 166"/>
                  <a:gd name="T28" fmla="*/ 15 w 37"/>
                  <a:gd name="T29" fmla="*/ 20 h 166"/>
                  <a:gd name="T30" fmla="*/ 19 w 37"/>
                  <a:gd name="T31" fmla="*/ 9 h 166"/>
                  <a:gd name="T32" fmla="*/ 24 w 37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66">
                    <a:moveTo>
                      <a:pt x="37" y="166"/>
                    </a:moveTo>
                    <a:lnTo>
                      <a:pt x="27" y="157"/>
                    </a:lnTo>
                    <a:lnTo>
                      <a:pt x="19" y="148"/>
                    </a:lnTo>
                    <a:lnTo>
                      <a:pt x="13" y="139"/>
                    </a:lnTo>
                    <a:lnTo>
                      <a:pt x="8" y="129"/>
                    </a:lnTo>
                    <a:lnTo>
                      <a:pt x="4" y="118"/>
                    </a:lnTo>
                    <a:lnTo>
                      <a:pt x="2" y="108"/>
                    </a:lnTo>
                    <a:lnTo>
                      <a:pt x="0" y="97"/>
                    </a:lnTo>
                    <a:lnTo>
                      <a:pt x="0" y="86"/>
                    </a:lnTo>
                    <a:lnTo>
                      <a:pt x="1" y="75"/>
                    </a:lnTo>
                    <a:lnTo>
                      <a:pt x="2" y="64"/>
                    </a:lnTo>
                    <a:lnTo>
                      <a:pt x="4" y="53"/>
                    </a:lnTo>
                    <a:lnTo>
                      <a:pt x="7" y="42"/>
                    </a:lnTo>
                    <a:lnTo>
                      <a:pt x="11" y="31"/>
                    </a:lnTo>
                    <a:lnTo>
                      <a:pt x="15" y="20"/>
                    </a:lnTo>
                    <a:lnTo>
                      <a:pt x="19" y="9"/>
                    </a:lnTo>
                    <a:lnTo>
                      <a:pt x="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8" name="Freeform 1350"/>
              <p:cNvSpPr>
                <a:spLocks/>
              </p:cNvSpPr>
              <p:nvPr/>
            </p:nvSpPr>
            <p:spPr bwMode="auto">
              <a:xfrm>
                <a:off x="3013" y="2984"/>
                <a:ext cx="18" cy="6"/>
              </a:xfrm>
              <a:custGeom>
                <a:avLst/>
                <a:gdLst>
                  <a:gd name="T0" fmla="*/ 0 w 146"/>
                  <a:gd name="T1" fmla="*/ 44 h 44"/>
                  <a:gd name="T2" fmla="*/ 6 w 146"/>
                  <a:gd name="T3" fmla="*/ 34 h 44"/>
                  <a:gd name="T4" fmla="*/ 14 w 146"/>
                  <a:gd name="T5" fmla="*/ 27 h 44"/>
                  <a:gd name="T6" fmla="*/ 21 w 146"/>
                  <a:gd name="T7" fmla="*/ 20 h 44"/>
                  <a:gd name="T8" fmla="*/ 31 w 146"/>
                  <a:gd name="T9" fmla="*/ 14 h 44"/>
                  <a:gd name="T10" fmla="*/ 40 w 146"/>
                  <a:gd name="T11" fmla="*/ 9 h 44"/>
                  <a:gd name="T12" fmla="*/ 49 w 146"/>
                  <a:gd name="T13" fmla="*/ 5 h 44"/>
                  <a:gd name="T14" fmla="*/ 58 w 146"/>
                  <a:gd name="T15" fmla="*/ 3 h 44"/>
                  <a:gd name="T16" fmla="*/ 68 w 146"/>
                  <a:gd name="T17" fmla="*/ 1 h 44"/>
                  <a:gd name="T18" fmla="*/ 78 w 146"/>
                  <a:gd name="T19" fmla="*/ 0 h 44"/>
                  <a:gd name="T20" fmla="*/ 88 w 146"/>
                  <a:gd name="T21" fmla="*/ 0 h 44"/>
                  <a:gd name="T22" fmla="*/ 98 w 146"/>
                  <a:gd name="T23" fmla="*/ 1 h 44"/>
                  <a:gd name="T24" fmla="*/ 108 w 146"/>
                  <a:gd name="T25" fmla="*/ 3 h 44"/>
                  <a:gd name="T26" fmla="*/ 118 w 146"/>
                  <a:gd name="T27" fmla="*/ 5 h 44"/>
                  <a:gd name="T28" fmla="*/ 127 w 146"/>
                  <a:gd name="T29" fmla="*/ 8 h 44"/>
                  <a:gd name="T30" fmla="*/ 136 w 146"/>
                  <a:gd name="T31" fmla="*/ 13 h 44"/>
                  <a:gd name="T32" fmla="*/ 146 w 146"/>
                  <a:gd name="T33" fmla="*/ 1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4">
                    <a:moveTo>
                      <a:pt x="0" y="44"/>
                    </a:moveTo>
                    <a:lnTo>
                      <a:pt x="6" y="34"/>
                    </a:lnTo>
                    <a:lnTo>
                      <a:pt x="14" y="27"/>
                    </a:lnTo>
                    <a:lnTo>
                      <a:pt x="21" y="20"/>
                    </a:lnTo>
                    <a:lnTo>
                      <a:pt x="31" y="14"/>
                    </a:lnTo>
                    <a:lnTo>
                      <a:pt x="40" y="9"/>
                    </a:lnTo>
                    <a:lnTo>
                      <a:pt x="49" y="5"/>
                    </a:lnTo>
                    <a:lnTo>
                      <a:pt x="58" y="3"/>
                    </a:lnTo>
                    <a:lnTo>
                      <a:pt x="68" y="1"/>
                    </a:lnTo>
                    <a:lnTo>
                      <a:pt x="78" y="0"/>
                    </a:lnTo>
                    <a:lnTo>
                      <a:pt x="88" y="0"/>
                    </a:lnTo>
                    <a:lnTo>
                      <a:pt x="98" y="1"/>
                    </a:lnTo>
                    <a:lnTo>
                      <a:pt x="108" y="3"/>
                    </a:lnTo>
                    <a:lnTo>
                      <a:pt x="118" y="5"/>
                    </a:lnTo>
                    <a:lnTo>
                      <a:pt x="127" y="8"/>
                    </a:lnTo>
                    <a:lnTo>
                      <a:pt x="136" y="13"/>
                    </a:lnTo>
                    <a:lnTo>
                      <a:pt x="146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79" name="Freeform 1351"/>
              <p:cNvSpPr>
                <a:spLocks/>
              </p:cNvSpPr>
              <p:nvPr/>
            </p:nvSpPr>
            <p:spPr bwMode="auto">
              <a:xfrm>
                <a:off x="3031" y="2986"/>
                <a:ext cx="7" cy="28"/>
              </a:xfrm>
              <a:custGeom>
                <a:avLst/>
                <a:gdLst>
                  <a:gd name="T0" fmla="*/ 0 w 62"/>
                  <a:gd name="T1" fmla="*/ 0 h 219"/>
                  <a:gd name="T2" fmla="*/ 12 w 62"/>
                  <a:gd name="T3" fmla="*/ 9 h 219"/>
                  <a:gd name="T4" fmla="*/ 24 w 62"/>
                  <a:gd name="T5" fmla="*/ 20 h 219"/>
                  <a:gd name="T6" fmla="*/ 34 w 62"/>
                  <a:gd name="T7" fmla="*/ 33 h 219"/>
                  <a:gd name="T8" fmla="*/ 43 w 62"/>
                  <a:gd name="T9" fmla="*/ 47 h 219"/>
                  <a:gd name="T10" fmla="*/ 50 w 62"/>
                  <a:gd name="T11" fmla="*/ 61 h 219"/>
                  <a:gd name="T12" fmla="*/ 55 w 62"/>
                  <a:gd name="T13" fmla="*/ 75 h 219"/>
                  <a:gd name="T14" fmla="*/ 59 w 62"/>
                  <a:gd name="T15" fmla="*/ 91 h 219"/>
                  <a:gd name="T16" fmla="*/ 61 w 62"/>
                  <a:gd name="T17" fmla="*/ 106 h 219"/>
                  <a:gd name="T18" fmla="*/ 62 w 62"/>
                  <a:gd name="T19" fmla="*/ 121 h 219"/>
                  <a:gd name="T20" fmla="*/ 61 w 62"/>
                  <a:gd name="T21" fmla="*/ 137 h 219"/>
                  <a:gd name="T22" fmla="*/ 58 w 62"/>
                  <a:gd name="T23" fmla="*/ 152 h 219"/>
                  <a:gd name="T24" fmla="*/ 53 w 62"/>
                  <a:gd name="T25" fmla="*/ 167 h 219"/>
                  <a:gd name="T26" fmla="*/ 46 w 62"/>
                  <a:gd name="T27" fmla="*/ 181 h 219"/>
                  <a:gd name="T28" fmla="*/ 37 w 62"/>
                  <a:gd name="T29" fmla="*/ 195 h 219"/>
                  <a:gd name="T30" fmla="*/ 26 w 62"/>
                  <a:gd name="T31" fmla="*/ 207 h 219"/>
                  <a:gd name="T32" fmla="*/ 13 w 62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219">
                    <a:moveTo>
                      <a:pt x="0" y="0"/>
                    </a:moveTo>
                    <a:lnTo>
                      <a:pt x="12" y="9"/>
                    </a:lnTo>
                    <a:lnTo>
                      <a:pt x="24" y="20"/>
                    </a:lnTo>
                    <a:lnTo>
                      <a:pt x="34" y="33"/>
                    </a:lnTo>
                    <a:lnTo>
                      <a:pt x="43" y="47"/>
                    </a:lnTo>
                    <a:lnTo>
                      <a:pt x="50" y="61"/>
                    </a:lnTo>
                    <a:lnTo>
                      <a:pt x="55" y="75"/>
                    </a:lnTo>
                    <a:lnTo>
                      <a:pt x="59" y="91"/>
                    </a:lnTo>
                    <a:lnTo>
                      <a:pt x="61" y="106"/>
                    </a:lnTo>
                    <a:lnTo>
                      <a:pt x="62" y="121"/>
                    </a:lnTo>
                    <a:lnTo>
                      <a:pt x="61" y="137"/>
                    </a:lnTo>
                    <a:lnTo>
                      <a:pt x="58" y="152"/>
                    </a:lnTo>
                    <a:lnTo>
                      <a:pt x="53" y="167"/>
                    </a:lnTo>
                    <a:lnTo>
                      <a:pt x="46" y="181"/>
                    </a:lnTo>
                    <a:lnTo>
                      <a:pt x="37" y="195"/>
                    </a:lnTo>
                    <a:lnTo>
                      <a:pt x="26" y="207"/>
                    </a:lnTo>
                    <a:lnTo>
                      <a:pt x="13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0" name="Freeform 1352"/>
              <p:cNvSpPr>
                <a:spLocks/>
              </p:cNvSpPr>
              <p:nvPr/>
            </p:nvSpPr>
            <p:spPr bwMode="auto">
              <a:xfrm>
                <a:off x="3012" y="3090"/>
                <a:ext cx="27" cy="27"/>
              </a:xfrm>
              <a:custGeom>
                <a:avLst/>
                <a:gdLst>
                  <a:gd name="T0" fmla="*/ 142 w 221"/>
                  <a:gd name="T1" fmla="*/ 219 h 219"/>
                  <a:gd name="T2" fmla="*/ 118 w 221"/>
                  <a:gd name="T3" fmla="*/ 217 h 219"/>
                  <a:gd name="T4" fmla="*/ 96 w 221"/>
                  <a:gd name="T5" fmla="*/ 213 h 219"/>
                  <a:gd name="T6" fmla="*/ 74 w 221"/>
                  <a:gd name="T7" fmla="*/ 206 h 219"/>
                  <a:gd name="T8" fmla="*/ 54 w 221"/>
                  <a:gd name="T9" fmla="*/ 196 h 219"/>
                  <a:gd name="T10" fmla="*/ 35 w 221"/>
                  <a:gd name="T11" fmla="*/ 183 h 219"/>
                  <a:gd name="T12" fmla="*/ 19 w 221"/>
                  <a:gd name="T13" fmla="*/ 168 h 219"/>
                  <a:gd name="T14" fmla="*/ 6 w 221"/>
                  <a:gd name="T15" fmla="*/ 150 h 219"/>
                  <a:gd name="T16" fmla="*/ 0 w 221"/>
                  <a:gd name="T17" fmla="*/ 131 h 219"/>
                  <a:gd name="T18" fmla="*/ 1 w 221"/>
                  <a:gd name="T19" fmla="*/ 111 h 219"/>
                  <a:gd name="T20" fmla="*/ 4 w 221"/>
                  <a:gd name="T21" fmla="*/ 91 h 219"/>
                  <a:gd name="T22" fmla="*/ 10 w 221"/>
                  <a:gd name="T23" fmla="*/ 72 h 219"/>
                  <a:gd name="T24" fmla="*/ 19 w 221"/>
                  <a:gd name="T25" fmla="*/ 53 h 219"/>
                  <a:gd name="T26" fmla="*/ 30 w 221"/>
                  <a:gd name="T27" fmla="*/ 36 h 219"/>
                  <a:gd name="T28" fmla="*/ 45 w 221"/>
                  <a:gd name="T29" fmla="*/ 21 h 219"/>
                  <a:gd name="T30" fmla="*/ 63 w 221"/>
                  <a:gd name="T31" fmla="*/ 10 h 219"/>
                  <a:gd name="T32" fmla="*/ 81 w 221"/>
                  <a:gd name="T33" fmla="*/ 4 h 219"/>
                  <a:gd name="T34" fmla="*/ 97 w 221"/>
                  <a:gd name="T35" fmla="*/ 1 h 219"/>
                  <a:gd name="T36" fmla="*/ 113 w 221"/>
                  <a:gd name="T37" fmla="*/ 0 h 219"/>
                  <a:gd name="T38" fmla="*/ 128 w 221"/>
                  <a:gd name="T39" fmla="*/ 1 h 219"/>
                  <a:gd name="T40" fmla="*/ 143 w 221"/>
                  <a:gd name="T41" fmla="*/ 4 h 219"/>
                  <a:gd name="T42" fmla="*/ 157 w 221"/>
                  <a:gd name="T43" fmla="*/ 10 h 219"/>
                  <a:gd name="T44" fmla="*/ 171 w 221"/>
                  <a:gd name="T45" fmla="*/ 17 h 219"/>
                  <a:gd name="T46" fmla="*/ 182 w 221"/>
                  <a:gd name="T47" fmla="*/ 27 h 219"/>
                  <a:gd name="T48" fmla="*/ 196 w 221"/>
                  <a:gd name="T49" fmla="*/ 42 h 219"/>
                  <a:gd name="T50" fmla="*/ 210 w 221"/>
                  <a:gd name="T51" fmla="*/ 65 h 219"/>
                  <a:gd name="T52" fmla="*/ 219 w 221"/>
                  <a:gd name="T53" fmla="*/ 91 h 219"/>
                  <a:gd name="T54" fmla="*/ 221 w 221"/>
                  <a:gd name="T55" fmla="*/ 120 h 219"/>
                  <a:gd name="T56" fmla="*/ 218 w 221"/>
                  <a:gd name="T57" fmla="*/ 148 h 219"/>
                  <a:gd name="T58" fmla="*/ 208 w 221"/>
                  <a:gd name="T59" fmla="*/ 173 h 219"/>
                  <a:gd name="T60" fmla="*/ 192 w 221"/>
                  <a:gd name="T61" fmla="*/ 196 h 219"/>
                  <a:gd name="T62" fmla="*/ 168 w 221"/>
                  <a:gd name="T63" fmla="*/ 213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21" h="219">
                    <a:moveTo>
                      <a:pt x="154" y="219"/>
                    </a:moveTo>
                    <a:lnTo>
                      <a:pt x="142" y="219"/>
                    </a:lnTo>
                    <a:lnTo>
                      <a:pt x="130" y="218"/>
                    </a:lnTo>
                    <a:lnTo>
                      <a:pt x="118" y="217"/>
                    </a:lnTo>
                    <a:lnTo>
                      <a:pt x="107" y="215"/>
                    </a:lnTo>
                    <a:lnTo>
                      <a:pt x="96" y="213"/>
                    </a:lnTo>
                    <a:lnTo>
                      <a:pt x="85" y="210"/>
                    </a:lnTo>
                    <a:lnTo>
                      <a:pt x="74" y="206"/>
                    </a:lnTo>
                    <a:lnTo>
                      <a:pt x="64" y="201"/>
                    </a:lnTo>
                    <a:lnTo>
                      <a:pt x="54" y="196"/>
                    </a:lnTo>
                    <a:lnTo>
                      <a:pt x="44" y="190"/>
                    </a:lnTo>
                    <a:lnTo>
                      <a:pt x="35" y="183"/>
                    </a:lnTo>
                    <a:lnTo>
                      <a:pt x="26" y="176"/>
                    </a:lnTo>
                    <a:lnTo>
                      <a:pt x="19" y="168"/>
                    </a:lnTo>
                    <a:lnTo>
                      <a:pt x="12" y="159"/>
                    </a:lnTo>
                    <a:lnTo>
                      <a:pt x="6" y="150"/>
                    </a:lnTo>
                    <a:lnTo>
                      <a:pt x="1" y="140"/>
                    </a:lnTo>
                    <a:lnTo>
                      <a:pt x="0" y="131"/>
                    </a:lnTo>
                    <a:lnTo>
                      <a:pt x="0" y="121"/>
                    </a:lnTo>
                    <a:lnTo>
                      <a:pt x="1" y="111"/>
                    </a:lnTo>
                    <a:lnTo>
                      <a:pt x="2" y="101"/>
                    </a:lnTo>
                    <a:lnTo>
                      <a:pt x="4" y="91"/>
                    </a:lnTo>
                    <a:lnTo>
                      <a:pt x="7" y="81"/>
                    </a:lnTo>
                    <a:lnTo>
                      <a:pt x="10" y="72"/>
                    </a:lnTo>
                    <a:lnTo>
                      <a:pt x="14" y="62"/>
                    </a:lnTo>
                    <a:lnTo>
                      <a:pt x="19" y="53"/>
                    </a:lnTo>
                    <a:lnTo>
                      <a:pt x="24" y="44"/>
                    </a:lnTo>
                    <a:lnTo>
                      <a:pt x="30" y="36"/>
                    </a:lnTo>
                    <a:lnTo>
                      <a:pt x="37" y="28"/>
                    </a:lnTo>
                    <a:lnTo>
                      <a:pt x="45" y="21"/>
                    </a:lnTo>
                    <a:lnTo>
                      <a:pt x="54" y="15"/>
                    </a:lnTo>
                    <a:lnTo>
                      <a:pt x="63" y="10"/>
                    </a:lnTo>
                    <a:lnTo>
                      <a:pt x="74" y="7"/>
                    </a:lnTo>
                    <a:lnTo>
                      <a:pt x="81" y="4"/>
                    </a:lnTo>
                    <a:lnTo>
                      <a:pt x="89" y="2"/>
                    </a:lnTo>
                    <a:lnTo>
                      <a:pt x="97" y="1"/>
                    </a:lnTo>
                    <a:lnTo>
                      <a:pt x="105" y="0"/>
                    </a:lnTo>
                    <a:lnTo>
                      <a:pt x="113" y="0"/>
                    </a:lnTo>
                    <a:lnTo>
                      <a:pt x="120" y="0"/>
                    </a:lnTo>
                    <a:lnTo>
                      <a:pt x="128" y="1"/>
                    </a:lnTo>
                    <a:lnTo>
                      <a:pt x="136" y="2"/>
                    </a:lnTo>
                    <a:lnTo>
                      <a:pt x="143" y="4"/>
                    </a:lnTo>
                    <a:lnTo>
                      <a:pt x="151" y="7"/>
                    </a:lnTo>
                    <a:lnTo>
                      <a:pt x="157" y="10"/>
                    </a:lnTo>
                    <a:lnTo>
                      <a:pt x="164" y="13"/>
                    </a:lnTo>
                    <a:lnTo>
                      <a:pt x="171" y="17"/>
                    </a:lnTo>
                    <a:lnTo>
                      <a:pt x="177" y="22"/>
                    </a:lnTo>
                    <a:lnTo>
                      <a:pt x="182" y="27"/>
                    </a:lnTo>
                    <a:lnTo>
                      <a:pt x="187" y="33"/>
                    </a:lnTo>
                    <a:lnTo>
                      <a:pt x="196" y="42"/>
                    </a:lnTo>
                    <a:lnTo>
                      <a:pt x="204" y="53"/>
                    </a:lnTo>
                    <a:lnTo>
                      <a:pt x="210" y="65"/>
                    </a:lnTo>
                    <a:lnTo>
                      <a:pt x="215" y="78"/>
                    </a:lnTo>
                    <a:lnTo>
                      <a:pt x="219" y="91"/>
                    </a:lnTo>
                    <a:lnTo>
                      <a:pt x="221" y="105"/>
                    </a:lnTo>
                    <a:lnTo>
                      <a:pt x="221" y="120"/>
                    </a:lnTo>
                    <a:lnTo>
                      <a:pt x="220" y="134"/>
                    </a:lnTo>
                    <a:lnTo>
                      <a:pt x="218" y="148"/>
                    </a:lnTo>
                    <a:lnTo>
                      <a:pt x="214" y="161"/>
                    </a:lnTo>
                    <a:lnTo>
                      <a:pt x="208" y="173"/>
                    </a:lnTo>
                    <a:lnTo>
                      <a:pt x="201" y="185"/>
                    </a:lnTo>
                    <a:lnTo>
                      <a:pt x="192" y="196"/>
                    </a:lnTo>
                    <a:lnTo>
                      <a:pt x="181" y="205"/>
                    </a:lnTo>
                    <a:lnTo>
                      <a:pt x="168" y="213"/>
                    </a:lnTo>
                    <a:lnTo>
                      <a:pt x="154" y="219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1" name="Freeform 1353"/>
              <p:cNvSpPr>
                <a:spLocks/>
              </p:cNvSpPr>
              <p:nvPr/>
            </p:nvSpPr>
            <p:spPr bwMode="auto">
              <a:xfrm>
                <a:off x="3012" y="3107"/>
                <a:ext cx="19" cy="10"/>
              </a:xfrm>
              <a:custGeom>
                <a:avLst/>
                <a:gdLst>
                  <a:gd name="T0" fmla="*/ 153 w 153"/>
                  <a:gd name="T1" fmla="*/ 79 h 79"/>
                  <a:gd name="T2" fmla="*/ 141 w 153"/>
                  <a:gd name="T3" fmla="*/ 79 h 79"/>
                  <a:gd name="T4" fmla="*/ 129 w 153"/>
                  <a:gd name="T5" fmla="*/ 78 h 79"/>
                  <a:gd name="T6" fmla="*/ 117 w 153"/>
                  <a:gd name="T7" fmla="*/ 77 h 79"/>
                  <a:gd name="T8" fmla="*/ 106 w 153"/>
                  <a:gd name="T9" fmla="*/ 75 h 79"/>
                  <a:gd name="T10" fmla="*/ 95 w 153"/>
                  <a:gd name="T11" fmla="*/ 73 h 79"/>
                  <a:gd name="T12" fmla="*/ 84 w 153"/>
                  <a:gd name="T13" fmla="*/ 70 h 79"/>
                  <a:gd name="T14" fmla="*/ 73 w 153"/>
                  <a:gd name="T15" fmla="*/ 66 h 79"/>
                  <a:gd name="T16" fmla="*/ 63 w 153"/>
                  <a:gd name="T17" fmla="*/ 61 h 79"/>
                  <a:gd name="T18" fmla="*/ 53 w 153"/>
                  <a:gd name="T19" fmla="*/ 56 h 79"/>
                  <a:gd name="T20" fmla="*/ 43 w 153"/>
                  <a:gd name="T21" fmla="*/ 50 h 79"/>
                  <a:gd name="T22" fmla="*/ 34 w 153"/>
                  <a:gd name="T23" fmla="*/ 43 h 79"/>
                  <a:gd name="T24" fmla="*/ 25 w 153"/>
                  <a:gd name="T25" fmla="*/ 36 h 79"/>
                  <a:gd name="T26" fmla="*/ 18 w 153"/>
                  <a:gd name="T27" fmla="*/ 28 h 79"/>
                  <a:gd name="T28" fmla="*/ 11 w 153"/>
                  <a:gd name="T29" fmla="*/ 19 h 79"/>
                  <a:gd name="T30" fmla="*/ 5 w 153"/>
                  <a:gd name="T31" fmla="*/ 10 h 79"/>
                  <a:gd name="T32" fmla="*/ 0 w 153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79">
                    <a:moveTo>
                      <a:pt x="153" y="79"/>
                    </a:moveTo>
                    <a:lnTo>
                      <a:pt x="141" y="79"/>
                    </a:lnTo>
                    <a:lnTo>
                      <a:pt x="129" y="78"/>
                    </a:lnTo>
                    <a:lnTo>
                      <a:pt x="117" y="77"/>
                    </a:lnTo>
                    <a:lnTo>
                      <a:pt x="106" y="75"/>
                    </a:lnTo>
                    <a:lnTo>
                      <a:pt x="95" y="73"/>
                    </a:lnTo>
                    <a:lnTo>
                      <a:pt x="84" y="70"/>
                    </a:lnTo>
                    <a:lnTo>
                      <a:pt x="73" y="66"/>
                    </a:lnTo>
                    <a:lnTo>
                      <a:pt x="63" y="61"/>
                    </a:lnTo>
                    <a:lnTo>
                      <a:pt x="53" y="56"/>
                    </a:lnTo>
                    <a:lnTo>
                      <a:pt x="43" y="50"/>
                    </a:lnTo>
                    <a:lnTo>
                      <a:pt x="34" y="43"/>
                    </a:lnTo>
                    <a:lnTo>
                      <a:pt x="25" y="36"/>
                    </a:lnTo>
                    <a:lnTo>
                      <a:pt x="18" y="28"/>
                    </a:lnTo>
                    <a:lnTo>
                      <a:pt x="11" y="19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2" name="Freeform 1354"/>
              <p:cNvSpPr>
                <a:spLocks/>
              </p:cNvSpPr>
              <p:nvPr/>
            </p:nvSpPr>
            <p:spPr bwMode="auto">
              <a:xfrm>
                <a:off x="3012" y="3091"/>
                <a:ext cx="9" cy="16"/>
              </a:xfrm>
              <a:custGeom>
                <a:avLst/>
                <a:gdLst>
                  <a:gd name="T0" fmla="*/ 1 w 74"/>
                  <a:gd name="T1" fmla="*/ 133 h 133"/>
                  <a:gd name="T2" fmla="*/ 0 w 74"/>
                  <a:gd name="T3" fmla="*/ 124 h 133"/>
                  <a:gd name="T4" fmla="*/ 0 w 74"/>
                  <a:gd name="T5" fmla="*/ 114 h 133"/>
                  <a:gd name="T6" fmla="*/ 1 w 74"/>
                  <a:gd name="T7" fmla="*/ 104 h 133"/>
                  <a:gd name="T8" fmla="*/ 2 w 74"/>
                  <a:gd name="T9" fmla="*/ 94 h 133"/>
                  <a:gd name="T10" fmla="*/ 4 w 74"/>
                  <a:gd name="T11" fmla="*/ 84 h 133"/>
                  <a:gd name="T12" fmla="*/ 7 w 74"/>
                  <a:gd name="T13" fmla="*/ 74 h 133"/>
                  <a:gd name="T14" fmla="*/ 10 w 74"/>
                  <a:gd name="T15" fmla="*/ 65 h 133"/>
                  <a:gd name="T16" fmla="*/ 14 w 74"/>
                  <a:gd name="T17" fmla="*/ 55 h 133"/>
                  <a:gd name="T18" fmla="*/ 19 w 74"/>
                  <a:gd name="T19" fmla="*/ 46 h 133"/>
                  <a:gd name="T20" fmla="*/ 24 w 74"/>
                  <a:gd name="T21" fmla="*/ 37 h 133"/>
                  <a:gd name="T22" fmla="*/ 30 w 74"/>
                  <a:gd name="T23" fmla="*/ 29 h 133"/>
                  <a:gd name="T24" fmla="*/ 37 w 74"/>
                  <a:gd name="T25" fmla="*/ 21 h 133"/>
                  <a:gd name="T26" fmla="*/ 45 w 74"/>
                  <a:gd name="T27" fmla="*/ 14 h 133"/>
                  <a:gd name="T28" fmla="*/ 54 w 74"/>
                  <a:gd name="T29" fmla="*/ 8 h 133"/>
                  <a:gd name="T30" fmla="*/ 63 w 74"/>
                  <a:gd name="T31" fmla="*/ 3 h 133"/>
                  <a:gd name="T32" fmla="*/ 74 w 74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33">
                    <a:moveTo>
                      <a:pt x="1" y="133"/>
                    </a:moveTo>
                    <a:lnTo>
                      <a:pt x="0" y="124"/>
                    </a:lnTo>
                    <a:lnTo>
                      <a:pt x="0" y="114"/>
                    </a:lnTo>
                    <a:lnTo>
                      <a:pt x="1" y="104"/>
                    </a:lnTo>
                    <a:lnTo>
                      <a:pt x="2" y="94"/>
                    </a:lnTo>
                    <a:lnTo>
                      <a:pt x="4" y="84"/>
                    </a:lnTo>
                    <a:lnTo>
                      <a:pt x="7" y="74"/>
                    </a:lnTo>
                    <a:lnTo>
                      <a:pt x="10" y="65"/>
                    </a:lnTo>
                    <a:lnTo>
                      <a:pt x="14" y="55"/>
                    </a:lnTo>
                    <a:lnTo>
                      <a:pt x="19" y="46"/>
                    </a:lnTo>
                    <a:lnTo>
                      <a:pt x="24" y="37"/>
                    </a:lnTo>
                    <a:lnTo>
                      <a:pt x="30" y="29"/>
                    </a:lnTo>
                    <a:lnTo>
                      <a:pt x="37" y="21"/>
                    </a:lnTo>
                    <a:lnTo>
                      <a:pt x="45" y="14"/>
                    </a:lnTo>
                    <a:lnTo>
                      <a:pt x="54" y="8"/>
                    </a:lnTo>
                    <a:lnTo>
                      <a:pt x="63" y="3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3" name="Freeform 1355"/>
              <p:cNvSpPr>
                <a:spLocks/>
              </p:cNvSpPr>
              <p:nvPr/>
            </p:nvSpPr>
            <p:spPr bwMode="auto">
              <a:xfrm>
                <a:off x="3021" y="3090"/>
                <a:ext cx="14" cy="4"/>
              </a:xfrm>
              <a:custGeom>
                <a:avLst/>
                <a:gdLst>
                  <a:gd name="T0" fmla="*/ 0 w 113"/>
                  <a:gd name="T1" fmla="*/ 7 h 33"/>
                  <a:gd name="T2" fmla="*/ 7 w 113"/>
                  <a:gd name="T3" fmla="*/ 4 h 33"/>
                  <a:gd name="T4" fmla="*/ 15 w 113"/>
                  <a:gd name="T5" fmla="*/ 2 h 33"/>
                  <a:gd name="T6" fmla="*/ 23 w 113"/>
                  <a:gd name="T7" fmla="*/ 1 h 33"/>
                  <a:gd name="T8" fmla="*/ 31 w 113"/>
                  <a:gd name="T9" fmla="*/ 0 h 33"/>
                  <a:gd name="T10" fmla="*/ 39 w 113"/>
                  <a:gd name="T11" fmla="*/ 0 h 33"/>
                  <a:gd name="T12" fmla="*/ 46 w 113"/>
                  <a:gd name="T13" fmla="*/ 0 h 33"/>
                  <a:gd name="T14" fmla="*/ 54 w 113"/>
                  <a:gd name="T15" fmla="*/ 1 h 33"/>
                  <a:gd name="T16" fmla="*/ 62 w 113"/>
                  <a:gd name="T17" fmla="*/ 2 h 33"/>
                  <a:gd name="T18" fmla="*/ 69 w 113"/>
                  <a:gd name="T19" fmla="*/ 4 h 33"/>
                  <a:gd name="T20" fmla="*/ 77 w 113"/>
                  <a:gd name="T21" fmla="*/ 7 h 33"/>
                  <a:gd name="T22" fmla="*/ 83 w 113"/>
                  <a:gd name="T23" fmla="*/ 10 h 33"/>
                  <a:gd name="T24" fmla="*/ 90 w 113"/>
                  <a:gd name="T25" fmla="*/ 13 h 33"/>
                  <a:gd name="T26" fmla="*/ 97 w 113"/>
                  <a:gd name="T27" fmla="*/ 17 h 33"/>
                  <a:gd name="T28" fmla="*/ 103 w 113"/>
                  <a:gd name="T29" fmla="*/ 22 h 33"/>
                  <a:gd name="T30" fmla="*/ 108 w 113"/>
                  <a:gd name="T31" fmla="*/ 27 h 33"/>
                  <a:gd name="T32" fmla="*/ 113 w 113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3">
                    <a:moveTo>
                      <a:pt x="0" y="7"/>
                    </a:moveTo>
                    <a:lnTo>
                      <a:pt x="7" y="4"/>
                    </a:lnTo>
                    <a:lnTo>
                      <a:pt x="15" y="2"/>
                    </a:lnTo>
                    <a:lnTo>
                      <a:pt x="23" y="1"/>
                    </a:lnTo>
                    <a:lnTo>
                      <a:pt x="31" y="0"/>
                    </a:lnTo>
                    <a:lnTo>
                      <a:pt x="39" y="0"/>
                    </a:lnTo>
                    <a:lnTo>
                      <a:pt x="46" y="0"/>
                    </a:lnTo>
                    <a:lnTo>
                      <a:pt x="54" y="1"/>
                    </a:lnTo>
                    <a:lnTo>
                      <a:pt x="62" y="2"/>
                    </a:lnTo>
                    <a:lnTo>
                      <a:pt x="69" y="4"/>
                    </a:lnTo>
                    <a:lnTo>
                      <a:pt x="77" y="7"/>
                    </a:lnTo>
                    <a:lnTo>
                      <a:pt x="83" y="10"/>
                    </a:lnTo>
                    <a:lnTo>
                      <a:pt x="90" y="13"/>
                    </a:lnTo>
                    <a:lnTo>
                      <a:pt x="97" y="17"/>
                    </a:lnTo>
                    <a:lnTo>
                      <a:pt x="103" y="22"/>
                    </a:lnTo>
                    <a:lnTo>
                      <a:pt x="108" y="27"/>
                    </a:lnTo>
                    <a:lnTo>
                      <a:pt x="113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4" name="Freeform 1356"/>
              <p:cNvSpPr>
                <a:spLocks/>
              </p:cNvSpPr>
              <p:nvPr/>
            </p:nvSpPr>
            <p:spPr bwMode="auto">
              <a:xfrm>
                <a:off x="3031" y="3094"/>
                <a:ext cx="8" cy="23"/>
              </a:xfrm>
              <a:custGeom>
                <a:avLst/>
                <a:gdLst>
                  <a:gd name="T0" fmla="*/ 33 w 67"/>
                  <a:gd name="T1" fmla="*/ 0 h 186"/>
                  <a:gd name="T2" fmla="*/ 42 w 67"/>
                  <a:gd name="T3" fmla="*/ 9 h 186"/>
                  <a:gd name="T4" fmla="*/ 50 w 67"/>
                  <a:gd name="T5" fmla="*/ 20 h 186"/>
                  <a:gd name="T6" fmla="*/ 56 w 67"/>
                  <a:gd name="T7" fmla="*/ 32 h 186"/>
                  <a:gd name="T8" fmla="*/ 61 w 67"/>
                  <a:gd name="T9" fmla="*/ 45 h 186"/>
                  <a:gd name="T10" fmla="*/ 65 w 67"/>
                  <a:gd name="T11" fmla="*/ 58 h 186"/>
                  <a:gd name="T12" fmla="*/ 67 w 67"/>
                  <a:gd name="T13" fmla="*/ 72 h 186"/>
                  <a:gd name="T14" fmla="*/ 67 w 67"/>
                  <a:gd name="T15" fmla="*/ 87 h 186"/>
                  <a:gd name="T16" fmla="*/ 66 w 67"/>
                  <a:gd name="T17" fmla="*/ 101 h 186"/>
                  <a:gd name="T18" fmla="*/ 64 w 67"/>
                  <a:gd name="T19" fmla="*/ 115 h 186"/>
                  <a:gd name="T20" fmla="*/ 60 w 67"/>
                  <a:gd name="T21" fmla="*/ 128 h 186"/>
                  <a:gd name="T22" fmla="*/ 54 w 67"/>
                  <a:gd name="T23" fmla="*/ 140 h 186"/>
                  <a:gd name="T24" fmla="*/ 47 w 67"/>
                  <a:gd name="T25" fmla="*/ 152 h 186"/>
                  <a:gd name="T26" fmla="*/ 38 w 67"/>
                  <a:gd name="T27" fmla="*/ 163 h 186"/>
                  <a:gd name="T28" fmla="*/ 27 w 67"/>
                  <a:gd name="T29" fmla="*/ 172 h 186"/>
                  <a:gd name="T30" fmla="*/ 14 w 67"/>
                  <a:gd name="T31" fmla="*/ 180 h 186"/>
                  <a:gd name="T32" fmla="*/ 0 w 67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86">
                    <a:moveTo>
                      <a:pt x="33" y="0"/>
                    </a:moveTo>
                    <a:lnTo>
                      <a:pt x="42" y="9"/>
                    </a:lnTo>
                    <a:lnTo>
                      <a:pt x="50" y="20"/>
                    </a:lnTo>
                    <a:lnTo>
                      <a:pt x="56" y="32"/>
                    </a:lnTo>
                    <a:lnTo>
                      <a:pt x="61" y="45"/>
                    </a:lnTo>
                    <a:lnTo>
                      <a:pt x="65" y="58"/>
                    </a:lnTo>
                    <a:lnTo>
                      <a:pt x="67" y="72"/>
                    </a:lnTo>
                    <a:lnTo>
                      <a:pt x="67" y="87"/>
                    </a:lnTo>
                    <a:lnTo>
                      <a:pt x="66" y="101"/>
                    </a:lnTo>
                    <a:lnTo>
                      <a:pt x="64" y="115"/>
                    </a:lnTo>
                    <a:lnTo>
                      <a:pt x="60" y="128"/>
                    </a:lnTo>
                    <a:lnTo>
                      <a:pt x="54" y="140"/>
                    </a:lnTo>
                    <a:lnTo>
                      <a:pt x="47" y="152"/>
                    </a:lnTo>
                    <a:lnTo>
                      <a:pt x="38" y="163"/>
                    </a:lnTo>
                    <a:lnTo>
                      <a:pt x="27" y="172"/>
                    </a:lnTo>
                    <a:lnTo>
                      <a:pt x="14" y="180"/>
                    </a:lnTo>
                    <a:lnTo>
                      <a:pt x="0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5" name="Freeform 1357"/>
              <p:cNvSpPr>
                <a:spLocks/>
              </p:cNvSpPr>
              <p:nvPr/>
            </p:nvSpPr>
            <p:spPr bwMode="auto">
              <a:xfrm>
                <a:off x="3013" y="2988"/>
                <a:ext cx="23" cy="23"/>
              </a:xfrm>
              <a:custGeom>
                <a:avLst/>
                <a:gdLst>
                  <a:gd name="T0" fmla="*/ 129 w 181"/>
                  <a:gd name="T1" fmla="*/ 187 h 188"/>
                  <a:gd name="T2" fmla="*/ 107 w 181"/>
                  <a:gd name="T3" fmla="*/ 188 h 188"/>
                  <a:gd name="T4" fmla="*/ 86 w 181"/>
                  <a:gd name="T5" fmla="*/ 186 h 188"/>
                  <a:gd name="T6" fmla="*/ 66 w 181"/>
                  <a:gd name="T7" fmla="*/ 182 h 188"/>
                  <a:gd name="T8" fmla="*/ 47 w 181"/>
                  <a:gd name="T9" fmla="*/ 173 h 188"/>
                  <a:gd name="T10" fmla="*/ 31 w 181"/>
                  <a:gd name="T11" fmla="*/ 162 h 188"/>
                  <a:gd name="T12" fmla="*/ 16 w 181"/>
                  <a:gd name="T13" fmla="*/ 148 h 188"/>
                  <a:gd name="T14" fmla="*/ 5 w 181"/>
                  <a:gd name="T15" fmla="*/ 130 h 188"/>
                  <a:gd name="T16" fmla="*/ 0 w 181"/>
                  <a:gd name="T17" fmla="*/ 112 h 188"/>
                  <a:gd name="T18" fmla="*/ 0 w 181"/>
                  <a:gd name="T19" fmla="*/ 96 h 188"/>
                  <a:gd name="T20" fmla="*/ 1 w 181"/>
                  <a:gd name="T21" fmla="*/ 79 h 188"/>
                  <a:gd name="T22" fmla="*/ 3 w 181"/>
                  <a:gd name="T23" fmla="*/ 62 h 188"/>
                  <a:gd name="T24" fmla="*/ 8 w 181"/>
                  <a:gd name="T25" fmla="*/ 46 h 188"/>
                  <a:gd name="T26" fmla="*/ 15 w 181"/>
                  <a:gd name="T27" fmla="*/ 32 h 188"/>
                  <a:gd name="T28" fmla="*/ 26 w 181"/>
                  <a:gd name="T29" fmla="*/ 18 h 188"/>
                  <a:gd name="T30" fmla="*/ 39 w 181"/>
                  <a:gd name="T31" fmla="*/ 9 h 188"/>
                  <a:gd name="T32" fmla="*/ 68 w 181"/>
                  <a:gd name="T33" fmla="*/ 1 h 188"/>
                  <a:gd name="T34" fmla="*/ 62 w 181"/>
                  <a:gd name="T35" fmla="*/ 5 h 188"/>
                  <a:gd name="T36" fmla="*/ 51 w 181"/>
                  <a:gd name="T37" fmla="*/ 16 h 188"/>
                  <a:gd name="T38" fmla="*/ 42 w 181"/>
                  <a:gd name="T39" fmla="*/ 28 h 188"/>
                  <a:gd name="T40" fmla="*/ 35 w 181"/>
                  <a:gd name="T41" fmla="*/ 41 h 188"/>
                  <a:gd name="T42" fmla="*/ 30 w 181"/>
                  <a:gd name="T43" fmla="*/ 55 h 188"/>
                  <a:gd name="T44" fmla="*/ 28 w 181"/>
                  <a:gd name="T45" fmla="*/ 69 h 188"/>
                  <a:gd name="T46" fmla="*/ 28 w 181"/>
                  <a:gd name="T47" fmla="*/ 84 h 188"/>
                  <a:gd name="T48" fmla="*/ 32 w 181"/>
                  <a:gd name="T49" fmla="*/ 98 h 188"/>
                  <a:gd name="T50" fmla="*/ 39 w 181"/>
                  <a:gd name="T51" fmla="*/ 109 h 188"/>
                  <a:gd name="T52" fmla="*/ 50 w 181"/>
                  <a:gd name="T53" fmla="*/ 115 h 188"/>
                  <a:gd name="T54" fmla="*/ 61 w 181"/>
                  <a:gd name="T55" fmla="*/ 120 h 188"/>
                  <a:gd name="T56" fmla="*/ 73 w 181"/>
                  <a:gd name="T57" fmla="*/ 124 h 188"/>
                  <a:gd name="T58" fmla="*/ 85 w 181"/>
                  <a:gd name="T59" fmla="*/ 126 h 188"/>
                  <a:gd name="T60" fmla="*/ 97 w 181"/>
                  <a:gd name="T61" fmla="*/ 126 h 188"/>
                  <a:gd name="T62" fmla="*/ 109 w 181"/>
                  <a:gd name="T63" fmla="*/ 125 h 188"/>
                  <a:gd name="T64" fmla="*/ 121 w 181"/>
                  <a:gd name="T65" fmla="*/ 122 h 188"/>
                  <a:gd name="T66" fmla="*/ 167 w 181"/>
                  <a:gd name="T67" fmla="*/ 67 h 188"/>
                  <a:gd name="T68" fmla="*/ 171 w 181"/>
                  <a:gd name="T69" fmla="*/ 70 h 188"/>
                  <a:gd name="T70" fmla="*/ 177 w 181"/>
                  <a:gd name="T71" fmla="*/ 81 h 188"/>
                  <a:gd name="T72" fmla="*/ 181 w 181"/>
                  <a:gd name="T73" fmla="*/ 96 h 188"/>
                  <a:gd name="T74" fmla="*/ 181 w 181"/>
                  <a:gd name="T75" fmla="*/ 113 h 188"/>
                  <a:gd name="T76" fmla="*/ 178 w 181"/>
                  <a:gd name="T77" fmla="*/ 132 h 188"/>
                  <a:gd name="T78" fmla="*/ 172 w 181"/>
                  <a:gd name="T79" fmla="*/ 150 h 188"/>
                  <a:gd name="T80" fmla="*/ 162 w 181"/>
                  <a:gd name="T81" fmla="*/ 166 h 188"/>
                  <a:gd name="T82" fmla="*/ 148 w 181"/>
                  <a:gd name="T83" fmla="*/ 179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1" h="188">
                    <a:moveTo>
                      <a:pt x="141" y="186"/>
                    </a:moveTo>
                    <a:lnTo>
                      <a:pt x="129" y="187"/>
                    </a:lnTo>
                    <a:lnTo>
                      <a:pt x="118" y="188"/>
                    </a:lnTo>
                    <a:lnTo>
                      <a:pt x="107" y="188"/>
                    </a:lnTo>
                    <a:lnTo>
                      <a:pt x="96" y="188"/>
                    </a:lnTo>
                    <a:lnTo>
                      <a:pt x="86" y="186"/>
                    </a:lnTo>
                    <a:lnTo>
                      <a:pt x="75" y="184"/>
                    </a:lnTo>
                    <a:lnTo>
                      <a:pt x="66" y="182"/>
                    </a:lnTo>
                    <a:lnTo>
                      <a:pt x="56" y="177"/>
                    </a:lnTo>
                    <a:lnTo>
                      <a:pt x="47" y="173"/>
                    </a:lnTo>
                    <a:lnTo>
                      <a:pt x="38" y="168"/>
                    </a:lnTo>
                    <a:lnTo>
                      <a:pt x="31" y="162"/>
                    </a:lnTo>
                    <a:lnTo>
                      <a:pt x="22" y="155"/>
                    </a:lnTo>
                    <a:lnTo>
                      <a:pt x="16" y="148"/>
                    </a:lnTo>
                    <a:lnTo>
                      <a:pt x="10" y="139"/>
                    </a:lnTo>
                    <a:lnTo>
                      <a:pt x="5" y="130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0" y="104"/>
                    </a:lnTo>
                    <a:lnTo>
                      <a:pt x="0" y="96"/>
                    </a:lnTo>
                    <a:lnTo>
                      <a:pt x="0" y="88"/>
                    </a:lnTo>
                    <a:lnTo>
                      <a:pt x="1" y="79"/>
                    </a:lnTo>
                    <a:lnTo>
                      <a:pt x="2" y="71"/>
                    </a:lnTo>
                    <a:lnTo>
                      <a:pt x="3" y="62"/>
                    </a:lnTo>
                    <a:lnTo>
                      <a:pt x="5" y="54"/>
                    </a:lnTo>
                    <a:lnTo>
                      <a:pt x="8" y="46"/>
                    </a:lnTo>
                    <a:lnTo>
                      <a:pt x="11" y="39"/>
                    </a:lnTo>
                    <a:lnTo>
                      <a:pt x="15" y="32"/>
                    </a:lnTo>
                    <a:lnTo>
                      <a:pt x="19" y="24"/>
                    </a:lnTo>
                    <a:lnTo>
                      <a:pt x="26" y="18"/>
                    </a:lnTo>
                    <a:lnTo>
                      <a:pt x="32" y="13"/>
                    </a:lnTo>
                    <a:lnTo>
                      <a:pt x="39" y="9"/>
                    </a:lnTo>
                    <a:lnTo>
                      <a:pt x="48" y="7"/>
                    </a:lnTo>
                    <a:lnTo>
                      <a:pt x="68" y="1"/>
                    </a:lnTo>
                    <a:lnTo>
                      <a:pt x="68" y="0"/>
                    </a:lnTo>
                    <a:lnTo>
                      <a:pt x="62" y="5"/>
                    </a:lnTo>
                    <a:lnTo>
                      <a:pt x="56" y="10"/>
                    </a:lnTo>
                    <a:lnTo>
                      <a:pt x="51" y="16"/>
                    </a:lnTo>
                    <a:lnTo>
                      <a:pt x="47" y="21"/>
                    </a:lnTo>
                    <a:lnTo>
                      <a:pt x="42" y="28"/>
                    </a:lnTo>
                    <a:lnTo>
                      <a:pt x="39" y="35"/>
                    </a:lnTo>
                    <a:lnTo>
                      <a:pt x="35" y="41"/>
                    </a:lnTo>
                    <a:lnTo>
                      <a:pt x="33" y="48"/>
                    </a:lnTo>
                    <a:lnTo>
                      <a:pt x="30" y="55"/>
                    </a:lnTo>
                    <a:lnTo>
                      <a:pt x="29" y="62"/>
                    </a:lnTo>
                    <a:lnTo>
                      <a:pt x="28" y="69"/>
                    </a:lnTo>
                    <a:lnTo>
                      <a:pt x="28" y="76"/>
                    </a:lnTo>
                    <a:lnTo>
                      <a:pt x="28" y="84"/>
                    </a:lnTo>
                    <a:lnTo>
                      <a:pt x="29" y="91"/>
                    </a:lnTo>
                    <a:lnTo>
                      <a:pt x="32" y="98"/>
                    </a:lnTo>
                    <a:lnTo>
                      <a:pt x="35" y="106"/>
                    </a:lnTo>
                    <a:lnTo>
                      <a:pt x="39" y="109"/>
                    </a:lnTo>
                    <a:lnTo>
                      <a:pt x="44" y="112"/>
                    </a:lnTo>
                    <a:lnTo>
                      <a:pt x="50" y="115"/>
                    </a:lnTo>
                    <a:lnTo>
                      <a:pt x="55" y="118"/>
                    </a:lnTo>
                    <a:lnTo>
                      <a:pt x="61" y="120"/>
                    </a:lnTo>
                    <a:lnTo>
                      <a:pt x="67" y="122"/>
                    </a:lnTo>
                    <a:lnTo>
                      <a:pt x="73" y="124"/>
                    </a:lnTo>
                    <a:lnTo>
                      <a:pt x="79" y="125"/>
                    </a:lnTo>
                    <a:lnTo>
                      <a:pt x="85" y="126"/>
                    </a:lnTo>
                    <a:lnTo>
                      <a:pt x="91" y="126"/>
                    </a:lnTo>
                    <a:lnTo>
                      <a:pt x="97" y="126"/>
                    </a:lnTo>
                    <a:lnTo>
                      <a:pt x="103" y="126"/>
                    </a:lnTo>
                    <a:lnTo>
                      <a:pt x="109" y="125"/>
                    </a:lnTo>
                    <a:lnTo>
                      <a:pt x="115" y="123"/>
                    </a:lnTo>
                    <a:lnTo>
                      <a:pt x="121" y="122"/>
                    </a:lnTo>
                    <a:lnTo>
                      <a:pt x="127" y="120"/>
                    </a:lnTo>
                    <a:lnTo>
                      <a:pt x="167" y="67"/>
                    </a:lnTo>
                    <a:lnTo>
                      <a:pt x="168" y="67"/>
                    </a:lnTo>
                    <a:lnTo>
                      <a:pt x="171" y="70"/>
                    </a:lnTo>
                    <a:lnTo>
                      <a:pt x="175" y="75"/>
                    </a:lnTo>
                    <a:lnTo>
                      <a:pt x="177" y="81"/>
                    </a:lnTo>
                    <a:lnTo>
                      <a:pt x="179" y="88"/>
                    </a:lnTo>
                    <a:lnTo>
                      <a:pt x="181" y="96"/>
                    </a:lnTo>
                    <a:lnTo>
                      <a:pt x="181" y="105"/>
                    </a:lnTo>
                    <a:lnTo>
                      <a:pt x="181" y="113"/>
                    </a:lnTo>
                    <a:lnTo>
                      <a:pt x="180" y="123"/>
                    </a:lnTo>
                    <a:lnTo>
                      <a:pt x="178" y="132"/>
                    </a:lnTo>
                    <a:lnTo>
                      <a:pt x="175" y="141"/>
                    </a:lnTo>
                    <a:lnTo>
                      <a:pt x="172" y="150"/>
                    </a:lnTo>
                    <a:lnTo>
                      <a:pt x="167" y="158"/>
                    </a:lnTo>
                    <a:lnTo>
                      <a:pt x="162" y="166"/>
                    </a:lnTo>
                    <a:lnTo>
                      <a:pt x="155" y="173"/>
                    </a:lnTo>
                    <a:lnTo>
                      <a:pt x="148" y="179"/>
                    </a:lnTo>
                    <a:lnTo>
                      <a:pt x="141" y="186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6" name="Freeform 1358"/>
              <p:cNvSpPr>
                <a:spLocks/>
              </p:cNvSpPr>
              <p:nvPr/>
            </p:nvSpPr>
            <p:spPr bwMode="auto">
              <a:xfrm>
                <a:off x="3013" y="3003"/>
                <a:ext cx="18" cy="8"/>
              </a:xfrm>
              <a:custGeom>
                <a:avLst/>
                <a:gdLst>
                  <a:gd name="T0" fmla="*/ 140 w 140"/>
                  <a:gd name="T1" fmla="*/ 66 h 68"/>
                  <a:gd name="T2" fmla="*/ 128 w 140"/>
                  <a:gd name="T3" fmla="*/ 67 h 68"/>
                  <a:gd name="T4" fmla="*/ 117 w 140"/>
                  <a:gd name="T5" fmla="*/ 68 h 68"/>
                  <a:gd name="T6" fmla="*/ 106 w 140"/>
                  <a:gd name="T7" fmla="*/ 68 h 68"/>
                  <a:gd name="T8" fmla="*/ 95 w 140"/>
                  <a:gd name="T9" fmla="*/ 68 h 68"/>
                  <a:gd name="T10" fmla="*/ 85 w 140"/>
                  <a:gd name="T11" fmla="*/ 66 h 68"/>
                  <a:gd name="T12" fmla="*/ 74 w 140"/>
                  <a:gd name="T13" fmla="*/ 64 h 68"/>
                  <a:gd name="T14" fmla="*/ 65 w 140"/>
                  <a:gd name="T15" fmla="*/ 62 h 68"/>
                  <a:gd name="T16" fmla="*/ 55 w 140"/>
                  <a:gd name="T17" fmla="*/ 57 h 68"/>
                  <a:gd name="T18" fmla="*/ 46 w 140"/>
                  <a:gd name="T19" fmla="*/ 53 h 68"/>
                  <a:gd name="T20" fmla="*/ 37 w 140"/>
                  <a:gd name="T21" fmla="*/ 48 h 68"/>
                  <a:gd name="T22" fmla="*/ 30 w 140"/>
                  <a:gd name="T23" fmla="*/ 42 h 68"/>
                  <a:gd name="T24" fmla="*/ 21 w 140"/>
                  <a:gd name="T25" fmla="*/ 35 h 68"/>
                  <a:gd name="T26" fmla="*/ 15 w 140"/>
                  <a:gd name="T27" fmla="*/ 28 h 68"/>
                  <a:gd name="T28" fmla="*/ 9 w 140"/>
                  <a:gd name="T29" fmla="*/ 19 h 68"/>
                  <a:gd name="T30" fmla="*/ 4 w 140"/>
                  <a:gd name="T31" fmla="*/ 10 h 68"/>
                  <a:gd name="T32" fmla="*/ 0 w 140"/>
                  <a:gd name="T3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68">
                    <a:moveTo>
                      <a:pt x="140" y="66"/>
                    </a:moveTo>
                    <a:lnTo>
                      <a:pt x="128" y="67"/>
                    </a:lnTo>
                    <a:lnTo>
                      <a:pt x="117" y="68"/>
                    </a:lnTo>
                    <a:lnTo>
                      <a:pt x="106" y="68"/>
                    </a:lnTo>
                    <a:lnTo>
                      <a:pt x="95" y="68"/>
                    </a:lnTo>
                    <a:lnTo>
                      <a:pt x="85" y="66"/>
                    </a:lnTo>
                    <a:lnTo>
                      <a:pt x="74" y="64"/>
                    </a:lnTo>
                    <a:lnTo>
                      <a:pt x="65" y="62"/>
                    </a:lnTo>
                    <a:lnTo>
                      <a:pt x="55" y="57"/>
                    </a:lnTo>
                    <a:lnTo>
                      <a:pt x="46" y="53"/>
                    </a:lnTo>
                    <a:lnTo>
                      <a:pt x="37" y="48"/>
                    </a:lnTo>
                    <a:lnTo>
                      <a:pt x="30" y="42"/>
                    </a:lnTo>
                    <a:lnTo>
                      <a:pt x="21" y="35"/>
                    </a:lnTo>
                    <a:lnTo>
                      <a:pt x="15" y="28"/>
                    </a:lnTo>
                    <a:lnTo>
                      <a:pt x="9" y="19"/>
                    </a:lnTo>
                    <a:lnTo>
                      <a:pt x="4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7" name="Freeform 1359"/>
              <p:cNvSpPr>
                <a:spLocks/>
              </p:cNvSpPr>
              <p:nvPr/>
            </p:nvSpPr>
            <p:spPr bwMode="auto">
              <a:xfrm>
                <a:off x="3013" y="2989"/>
                <a:ext cx="6" cy="14"/>
              </a:xfrm>
              <a:custGeom>
                <a:avLst/>
                <a:gdLst>
                  <a:gd name="T0" fmla="*/ 1 w 48"/>
                  <a:gd name="T1" fmla="*/ 113 h 113"/>
                  <a:gd name="T2" fmla="*/ 0 w 48"/>
                  <a:gd name="T3" fmla="*/ 105 h 113"/>
                  <a:gd name="T4" fmla="*/ 0 w 48"/>
                  <a:gd name="T5" fmla="*/ 97 h 113"/>
                  <a:gd name="T6" fmla="*/ 0 w 48"/>
                  <a:gd name="T7" fmla="*/ 89 h 113"/>
                  <a:gd name="T8" fmla="*/ 0 w 48"/>
                  <a:gd name="T9" fmla="*/ 81 h 113"/>
                  <a:gd name="T10" fmla="*/ 1 w 48"/>
                  <a:gd name="T11" fmla="*/ 72 h 113"/>
                  <a:gd name="T12" fmla="*/ 2 w 48"/>
                  <a:gd name="T13" fmla="*/ 64 h 113"/>
                  <a:gd name="T14" fmla="*/ 3 w 48"/>
                  <a:gd name="T15" fmla="*/ 55 h 113"/>
                  <a:gd name="T16" fmla="*/ 5 w 48"/>
                  <a:gd name="T17" fmla="*/ 47 h 113"/>
                  <a:gd name="T18" fmla="*/ 8 w 48"/>
                  <a:gd name="T19" fmla="*/ 39 h 113"/>
                  <a:gd name="T20" fmla="*/ 11 w 48"/>
                  <a:gd name="T21" fmla="*/ 32 h 113"/>
                  <a:gd name="T22" fmla="*/ 15 w 48"/>
                  <a:gd name="T23" fmla="*/ 25 h 113"/>
                  <a:gd name="T24" fmla="*/ 19 w 48"/>
                  <a:gd name="T25" fmla="*/ 17 h 113"/>
                  <a:gd name="T26" fmla="*/ 26 w 48"/>
                  <a:gd name="T27" fmla="*/ 11 h 113"/>
                  <a:gd name="T28" fmla="*/ 32 w 48"/>
                  <a:gd name="T29" fmla="*/ 6 h 113"/>
                  <a:gd name="T30" fmla="*/ 39 w 48"/>
                  <a:gd name="T31" fmla="*/ 2 h 113"/>
                  <a:gd name="T32" fmla="*/ 48 w 48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113">
                    <a:moveTo>
                      <a:pt x="1" y="113"/>
                    </a:moveTo>
                    <a:lnTo>
                      <a:pt x="0" y="105"/>
                    </a:lnTo>
                    <a:lnTo>
                      <a:pt x="0" y="97"/>
                    </a:lnTo>
                    <a:lnTo>
                      <a:pt x="0" y="89"/>
                    </a:lnTo>
                    <a:lnTo>
                      <a:pt x="0" y="81"/>
                    </a:lnTo>
                    <a:lnTo>
                      <a:pt x="1" y="72"/>
                    </a:lnTo>
                    <a:lnTo>
                      <a:pt x="2" y="64"/>
                    </a:lnTo>
                    <a:lnTo>
                      <a:pt x="3" y="55"/>
                    </a:lnTo>
                    <a:lnTo>
                      <a:pt x="5" y="47"/>
                    </a:lnTo>
                    <a:lnTo>
                      <a:pt x="8" y="39"/>
                    </a:lnTo>
                    <a:lnTo>
                      <a:pt x="11" y="32"/>
                    </a:lnTo>
                    <a:lnTo>
                      <a:pt x="15" y="25"/>
                    </a:lnTo>
                    <a:lnTo>
                      <a:pt x="19" y="17"/>
                    </a:lnTo>
                    <a:lnTo>
                      <a:pt x="26" y="11"/>
                    </a:lnTo>
                    <a:lnTo>
                      <a:pt x="32" y="6"/>
                    </a:lnTo>
                    <a:lnTo>
                      <a:pt x="39" y="2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8" name="Line 1360"/>
              <p:cNvSpPr>
                <a:spLocks noChangeShapeType="1"/>
              </p:cNvSpPr>
              <p:nvPr/>
            </p:nvSpPr>
            <p:spPr bwMode="auto">
              <a:xfrm flipV="1">
                <a:off x="3019" y="2988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89" name="Freeform 1361"/>
              <p:cNvSpPr>
                <a:spLocks/>
              </p:cNvSpPr>
              <p:nvPr/>
            </p:nvSpPr>
            <p:spPr bwMode="auto">
              <a:xfrm>
                <a:off x="3017" y="2988"/>
                <a:ext cx="5" cy="13"/>
              </a:xfrm>
              <a:custGeom>
                <a:avLst/>
                <a:gdLst>
                  <a:gd name="T0" fmla="*/ 40 w 40"/>
                  <a:gd name="T1" fmla="*/ 0 h 106"/>
                  <a:gd name="T2" fmla="*/ 34 w 40"/>
                  <a:gd name="T3" fmla="*/ 5 h 106"/>
                  <a:gd name="T4" fmla="*/ 28 w 40"/>
                  <a:gd name="T5" fmla="*/ 10 h 106"/>
                  <a:gd name="T6" fmla="*/ 23 w 40"/>
                  <a:gd name="T7" fmla="*/ 16 h 106"/>
                  <a:gd name="T8" fmla="*/ 19 w 40"/>
                  <a:gd name="T9" fmla="*/ 21 h 106"/>
                  <a:gd name="T10" fmla="*/ 14 w 40"/>
                  <a:gd name="T11" fmla="*/ 28 h 106"/>
                  <a:gd name="T12" fmla="*/ 11 w 40"/>
                  <a:gd name="T13" fmla="*/ 35 h 106"/>
                  <a:gd name="T14" fmla="*/ 7 w 40"/>
                  <a:gd name="T15" fmla="*/ 41 h 106"/>
                  <a:gd name="T16" fmla="*/ 5 w 40"/>
                  <a:gd name="T17" fmla="*/ 48 h 106"/>
                  <a:gd name="T18" fmla="*/ 2 w 40"/>
                  <a:gd name="T19" fmla="*/ 55 h 106"/>
                  <a:gd name="T20" fmla="*/ 1 w 40"/>
                  <a:gd name="T21" fmla="*/ 62 h 106"/>
                  <a:gd name="T22" fmla="*/ 0 w 40"/>
                  <a:gd name="T23" fmla="*/ 69 h 106"/>
                  <a:gd name="T24" fmla="*/ 0 w 40"/>
                  <a:gd name="T25" fmla="*/ 76 h 106"/>
                  <a:gd name="T26" fmla="*/ 0 w 40"/>
                  <a:gd name="T27" fmla="*/ 84 h 106"/>
                  <a:gd name="T28" fmla="*/ 1 w 40"/>
                  <a:gd name="T29" fmla="*/ 91 h 106"/>
                  <a:gd name="T30" fmla="*/ 4 w 40"/>
                  <a:gd name="T31" fmla="*/ 98 h 106"/>
                  <a:gd name="T32" fmla="*/ 7 w 40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06">
                    <a:moveTo>
                      <a:pt x="40" y="0"/>
                    </a:moveTo>
                    <a:lnTo>
                      <a:pt x="34" y="5"/>
                    </a:lnTo>
                    <a:lnTo>
                      <a:pt x="28" y="10"/>
                    </a:lnTo>
                    <a:lnTo>
                      <a:pt x="23" y="16"/>
                    </a:lnTo>
                    <a:lnTo>
                      <a:pt x="19" y="21"/>
                    </a:lnTo>
                    <a:lnTo>
                      <a:pt x="14" y="28"/>
                    </a:lnTo>
                    <a:lnTo>
                      <a:pt x="11" y="35"/>
                    </a:lnTo>
                    <a:lnTo>
                      <a:pt x="7" y="41"/>
                    </a:lnTo>
                    <a:lnTo>
                      <a:pt x="5" y="48"/>
                    </a:lnTo>
                    <a:lnTo>
                      <a:pt x="2" y="55"/>
                    </a:lnTo>
                    <a:lnTo>
                      <a:pt x="1" y="62"/>
                    </a:lnTo>
                    <a:lnTo>
                      <a:pt x="0" y="69"/>
                    </a:lnTo>
                    <a:lnTo>
                      <a:pt x="0" y="76"/>
                    </a:lnTo>
                    <a:lnTo>
                      <a:pt x="0" y="84"/>
                    </a:lnTo>
                    <a:lnTo>
                      <a:pt x="1" y="91"/>
                    </a:lnTo>
                    <a:lnTo>
                      <a:pt x="4" y="98"/>
                    </a:lnTo>
                    <a:lnTo>
                      <a:pt x="7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0" name="Freeform 1362"/>
              <p:cNvSpPr>
                <a:spLocks/>
              </p:cNvSpPr>
              <p:nvPr/>
            </p:nvSpPr>
            <p:spPr bwMode="auto">
              <a:xfrm>
                <a:off x="3017" y="3001"/>
                <a:ext cx="12" cy="3"/>
              </a:xfrm>
              <a:custGeom>
                <a:avLst/>
                <a:gdLst>
                  <a:gd name="T0" fmla="*/ 0 w 92"/>
                  <a:gd name="T1" fmla="*/ 0 h 20"/>
                  <a:gd name="T2" fmla="*/ 4 w 92"/>
                  <a:gd name="T3" fmla="*/ 3 h 20"/>
                  <a:gd name="T4" fmla="*/ 9 w 92"/>
                  <a:gd name="T5" fmla="*/ 6 h 20"/>
                  <a:gd name="T6" fmla="*/ 15 w 92"/>
                  <a:gd name="T7" fmla="*/ 9 h 20"/>
                  <a:gd name="T8" fmla="*/ 20 w 92"/>
                  <a:gd name="T9" fmla="*/ 12 h 20"/>
                  <a:gd name="T10" fmla="*/ 26 w 92"/>
                  <a:gd name="T11" fmla="*/ 14 h 20"/>
                  <a:gd name="T12" fmla="*/ 32 w 92"/>
                  <a:gd name="T13" fmla="*/ 16 h 20"/>
                  <a:gd name="T14" fmla="*/ 38 w 92"/>
                  <a:gd name="T15" fmla="*/ 18 h 20"/>
                  <a:gd name="T16" fmla="*/ 44 w 92"/>
                  <a:gd name="T17" fmla="*/ 19 h 20"/>
                  <a:gd name="T18" fmla="*/ 50 w 92"/>
                  <a:gd name="T19" fmla="*/ 20 h 20"/>
                  <a:gd name="T20" fmla="*/ 56 w 92"/>
                  <a:gd name="T21" fmla="*/ 20 h 20"/>
                  <a:gd name="T22" fmla="*/ 62 w 92"/>
                  <a:gd name="T23" fmla="*/ 20 h 20"/>
                  <a:gd name="T24" fmla="*/ 68 w 92"/>
                  <a:gd name="T25" fmla="*/ 20 h 20"/>
                  <a:gd name="T26" fmla="*/ 74 w 92"/>
                  <a:gd name="T27" fmla="*/ 19 h 20"/>
                  <a:gd name="T28" fmla="*/ 80 w 92"/>
                  <a:gd name="T29" fmla="*/ 17 h 20"/>
                  <a:gd name="T30" fmla="*/ 86 w 92"/>
                  <a:gd name="T31" fmla="*/ 16 h 20"/>
                  <a:gd name="T32" fmla="*/ 92 w 92"/>
                  <a:gd name="T3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20">
                    <a:moveTo>
                      <a:pt x="0" y="0"/>
                    </a:moveTo>
                    <a:lnTo>
                      <a:pt x="4" y="3"/>
                    </a:lnTo>
                    <a:lnTo>
                      <a:pt x="9" y="6"/>
                    </a:lnTo>
                    <a:lnTo>
                      <a:pt x="15" y="9"/>
                    </a:lnTo>
                    <a:lnTo>
                      <a:pt x="20" y="12"/>
                    </a:lnTo>
                    <a:lnTo>
                      <a:pt x="26" y="14"/>
                    </a:lnTo>
                    <a:lnTo>
                      <a:pt x="32" y="16"/>
                    </a:lnTo>
                    <a:lnTo>
                      <a:pt x="38" y="18"/>
                    </a:lnTo>
                    <a:lnTo>
                      <a:pt x="44" y="19"/>
                    </a:lnTo>
                    <a:lnTo>
                      <a:pt x="50" y="20"/>
                    </a:lnTo>
                    <a:lnTo>
                      <a:pt x="56" y="20"/>
                    </a:lnTo>
                    <a:lnTo>
                      <a:pt x="62" y="20"/>
                    </a:lnTo>
                    <a:lnTo>
                      <a:pt x="68" y="20"/>
                    </a:lnTo>
                    <a:lnTo>
                      <a:pt x="74" y="19"/>
                    </a:lnTo>
                    <a:lnTo>
                      <a:pt x="80" y="17"/>
                    </a:lnTo>
                    <a:lnTo>
                      <a:pt x="86" y="16"/>
                    </a:lnTo>
                    <a:lnTo>
                      <a:pt x="92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1" name="Line 1363"/>
              <p:cNvSpPr>
                <a:spLocks noChangeShapeType="1"/>
              </p:cNvSpPr>
              <p:nvPr/>
            </p:nvSpPr>
            <p:spPr bwMode="auto">
              <a:xfrm flipV="1">
                <a:off x="3029" y="2996"/>
                <a:ext cx="5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2" name="Freeform 1364"/>
              <p:cNvSpPr>
                <a:spLocks/>
              </p:cNvSpPr>
              <p:nvPr/>
            </p:nvSpPr>
            <p:spPr bwMode="auto">
              <a:xfrm>
                <a:off x="3031" y="2996"/>
                <a:ext cx="5" cy="15"/>
              </a:xfrm>
              <a:custGeom>
                <a:avLst/>
                <a:gdLst>
                  <a:gd name="T0" fmla="*/ 27 w 40"/>
                  <a:gd name="T1" fmla="*/ 0 h 119"/>
                  <a:gd name="T2" fmla="*/ 30 w 40"/>
                  <a:gd name="T3" fmla="*/ 3 h 119"/>
                  <a:gd name="T4" fmla="*/ 34 w 40"/>
                  <a:gd name="T5" fmla="*/ 8 h 119"/>
                  <a:gd name="T6" fmla="*/ 36 w 40"/>
                  <a:gd name="T7" fmla="*/ 14 h 119"/>
                  <a:gd name="T8" fmla="*/ 38 w 40"/>
                  <a:gd name="T9" fmla="*/ 21 h 119"/>
                  <a:gd name="T10" fmla="*/ 40 w 40"/>
                  <a:gd name="T11" fmla="*/ 29 h 119"/>
                  <a:gd name="T12" fmla="*/ 40 w 40"/>
                  <a:gd name="T13" fmla="*/ 38 h 119"/>
                  <a:gd name="T14" fmla="*/ 40 w 40"/>
                  <a:gd name="T15" fmla="*/ 46 h 119"/>
                  <a:gd name="T16" fmla="*/ 39 w 40"/>
                  <a:gd name="T17" fmla="*/ 56 h 119"/>
                  <a:gd name="T18" fmla="*/ 37 w 40"/>
                  <a:gd name="T19" fmla="*/ 65 h 119"/>
                  <a:gd name="T20" fmla="*/ 34 w 40"/>
                  <a:gd name="T21" fmla="*/ 74 h 119"/>
                  <a:gd name="T22" fmla="*/ 31 w 40"/>
                  <a:gd name="T23" fmla="*/ 83 h 119"/>
                  <a:gd name="T24" fmla="*/ 26 w 40"/>
                  <a:gd name="T25" fmla="*/ 91 h 119"/>
                  <a:gd name="T26" fmla="*/ 21 w 40"/>
                  <a:gd name="T27" fmla="*/ 99 h 119"/>
                  <a:gd name="T28" fmla="*/ 14 w 40"/>
                  <a:gd name="T29" fmla="*/ 106 h 119"/>
                  <a:gd name="T30" fmla="*/ 7 w 40"/>
                  <a:gd name="T31" fmla="*/ 112 h 119"/>
                  <a:gd name="T32" fmla="*/ 0 w 40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19">
                    <a:moveTo>
                      <a:pt x="27" y="0"/>
                    </a:moveTo>
                    <a:lnTo>
                      <a:pt x="30" y="3"/>
                    </a:lnTo>
                    <a:lnTo>
                      <a:pt x="34" y="8"/>
                    </a:lnTo>
                    <a:lnTo>
                      <a:pt x="36" y="14"/>
                    </a:lnTo>
                    <a:lnTo>
                      <a:pt x="38" y="21"/>
                    </a:lnTo>
                    <a:lnTo>
                      <a:pt x="40" y="29"/>
                    </a:lnTo>
                    <a:lnTo>
                      <a:pt x="40" y="38"/>
                    </a:lnTo>
                    <a:lnTo>
                      <a:pt x="40" y="46"/>
                    </a:lnTo>
                    <a:lnTo>
                      <a:pt x="39" y="56"/>
                    </a:lnTo>
                    <a:lnTo>
                      <a:pt x="37" y="65"/>
                    </a:lnTo>
                    <a:lnTo>
                      <a:pt x="34" y="74"/>
                    </a:lnTo>
                    <a:lnTo>
                      <a:pt x="31" y="83"/>
                    </a:lnTo>
                    <a:lnTo>
                      <a:pt x="26" y="91"/>
                    </a:lnTo>
                    <a:lnTo>
                      <a:pt x="21" y="99"/>
                    </a:lnTo>
                    <a:lnTo>
                      <a:pt x="14" y="106"/>
                    </a:lnTo>
                    <a:lnTo>
                      <a:pt x="7" y="112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3" name="Freeform 1365"/>
              <p:cNvSpPr>
                <a:spLocks/>
              </p:cNvSpPr>
              <p:nvPr/>
            </p:nvSpPr>
            <p:spPr bwMode="auto">
              <a:xfrm>
                <a:off x="3017" y="3093"/>
                <a:ext cx="17" cy="19"/>
              </a:xfrm>
              <a:custGeom>
                <a:avLst/>
                <a:gdLst>
                  <a:gd name="T0" fmla="*/ 64 w 133"/>
                  <a:gd name="T1" fmla="*/ 150 h 150"/>
                  <a:gd name="T2" fmla="*/ 50 w 133"/>
                  <a:gd name="T3" fmla="*/ 150 h 150"/>
                  <a:gd name="T4" fmla="*/ 38 w 133"/>
                  <a:gd name="T5" fmla="*/ 146 h 150"/>
                  <a:gd name="T6" fmla="*/ 27 w 133"/>
                  <a:gd name="T7" fmla="*/ 139 h 150"/>
                  <a:gd name="T8" fmla="*/ 19 w 133"/>
                  <a:gd name="T9" fmla="*/ 130 h 150"/>
                  <a:gd name="T10" fmla="*/ 12 w 133"/>
                  <a:gd name="T11" fmla="*/ 119 h 150"/>
                  <a:gd name="T12" fmla="*/ 6 w 133"/>
                  <a:gd name="T13" fmla="*/ 107 h 150"/>
                  <a:gd name="T14" fmla="*/ 1 w 133"/>
                  <a:gd name="T15" fmla="*/ 95 h 150"/>
                  <a:gd name="T16" fmla="*/ 0 w 133"/>
                  <a:gd name="T17" fmla="*/ 82 h 150"/>
                  <a:gd name="T18" fmla="*/ 2 w 133"/>
                  <a:gd name="T19" fmla="*/ 70 h 150"/>
                  <a:gd name="T20" fmla="*/ 4 w 133"/>
                  <a:gd name="T21" fmla="*/ 58 h 150"/>
                  <a:gd name="T22" fmla="*/ 6 w 133"/>
                  <a:gd name="T23" fmla="*/ 47 h 150"/>
                  <a:gd name="T24" fmla="*/ 9 w 133"/>
                  <a:gd name="T25" fmla="*/ 36 h 150"/>
                  <a:gd name="T26" fmla="*/ 13 w 133"/>
                  <a:gd name="T27" fmla="*/ 25 h 150"/>
                  <a:gd name="T28" fmla="*/ 19 w 133"/>
                  <a:gd name="T29" fmla="*/ 15 h 150"/>
                  <a:gd name="T30" fmla="*/ 28 w 133"/>
                  <a:gd name="T31" fmla="*/ 7 h 150"/>
                  <a:gd name="T32" fmla="*/ 41 w 133"/>
                  <a:gd name="T33" fmla="*/ 1 h 150"/>
                  <a:gd name="T34" fmla="*/ 59 w 133"/>
                  <a:gd name="T35" fmla="*/ 0 h 150"/>
                  <a:gd name="T36" fmla="*/ 76 w 133"/>
                  <a:gd name="T37" fmla="*/ 2 h 150"/>
                  <a:gd name="T38" fmla="*/ 92 w 133"/>
                  <a:gd name="T39" fmla="*/ 6 h 150"/>
                  <a:gd name="T40" fmla="*/ 107 w 133"/>
                  <a:gd name="T41" fmla="*/ 13 h 150"/>
                  <a:gd name="T42" fmla="*/ 119 w 133"/>
                  <a:gd name="T43" fmla="*/ 23 h 150"/>
                  <a:gd name="T44" fmla="*/ 128 w 133"/>
                  <a:gd name="T45" fmla="*/ 36 h 150"/>
                  <a:gd name="T46" fmla="*/ 132 w 133"/>
                  <a:gd name="T47" fmla="*/ 52 h 150"/>
                  <a:gd name="T48" fmla="*/ 132 w 133"/>
                  <a:gd name="T49" fmla="*/ 69 h 150"/>
                  <a:gd name="T50" fmla="*/ 130 w 133"/>
                  <a:gd name="T51" fmla="*/ 82 h 150"/>
                  <a:gd name="T52" fmla="*/ 126 w 133"/>
                  <a:gd name="T53" fmla="*/ 95 h 150"/>
                  <a:gd name="T54" fmla="*/ 118 w 133"/>
                  <a:gd name="T55" fmla="*/ 107 h 150"/>
                  <a:gd name="T56" fmla="*/ 109 w 133"/>
                  <a:gd name="T57" fmla="*/ 118 h 150"/>
                  <a:gd name="T58" fmla="*/ 99 w 133"/>
                  <a:gd name="T59" fmla="*/ 128 h 150"/>
                  <a:gd name="T60" fmla="*/ 89 w 133"/>
                  <a:gd name="T61" fmla="*/ 137 h 150"/>
                  <a:gd name="T62" fmla="*/ 78 w 133"/>
                  <a:gd name="T63" fmla="*/ 145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3" h="150">
                    <a:moveTo>
                      <a:pt x="73" y="149"/>
                    </a:moveTo>
                    <a:lnTo>
                      <a:pt x="64" y="150"/>
                    </a:lnTo>
                    <a:lnTo>
                      <a:pt x="57" y="150"/>
                    </a:lnTo>
                    <a:lnTo>
                      <a:pt x="50" y="150"/>
                    </a:lnTo>
                    <a:lnTo>
                      <a:pt x="44" y="148"/>
                    </a:lnTo>
                    <a:lnTo>
                      <a:pt x="38" y="146"/>
                    </a:lnTo>
                    <a:lnTo>
                      <a:pt x="32" y="143"/>
                    </a:lnTo>
                    <a:lnTo>
                      <a:pt x="27" y="139"/>
                    </a:lnTo>
                    <a:lnTo>
                      <a:pt x="23" y="135"/>
                    </a:lnTo>
                    <a:lnTo>
                      <a:pt x="19" y="130"/>
                    </a:lnTo>
                    <a:lnTo>
                      <a:pt x="15" y="124"/>
                    </a:lnTo>
                    <a:lnTo>
                      <a:pt x="12" y="119"/>
                    </a:lnTo>
                    <a:lnTo>
                      <a:pt x="9" y="113"/>
                    </a:lnTo>
                    <a:lnTo>
                      <a:pt x="6" y="107"/>
                    </a:lnTo>
                    <a:lnTo>
                      <a:pt x="4" y="101"/>
                    </a:lnTo>
                    <a:lnTo>
                      <a:pt x="1" y="95"/>
                    </a:lnTo>
                    <a:lnTo>
                      <a:pt x="0" y="88"/>
                    </a:lnTo>
                    <a:lnTo>
                      <a:pt x="0" y="82"/>
                    </a:lnTo>
                    <a:lnTo>
                      <a:pt x="1" y="76"/>
                    </a:lnTo>
                    <a:lnTo>
                      <a:pt x="2" y="70"/>
                    </a:lnTo>
                    <a:lnTo>
                      <a:pt x="3" y="64"/>
                    </a:lnTo>
                    <a:lnTo>
                      <a:pt x="4" y="58"/>
                    </a:lnTo>
                    <a:lnTo>
                      <a:pt x="5" y="53"/>
                    </a:lnTo>
                    <a:lnTo>
                      <a:pt x="6" y="47"/>
                    </a:lnTo>
                    <a:lnTo>
                      <a:pt x="7" y="41"/>
                    </a:lnTo>
                    <a:lnTo>
                      <a:pt x="9" y="36"/>
                    </a:lnTo>
                    <a:lnTo>
                      <a:pt x="11" y="30"/>
                    </a:lnTo>
                    <a:lnTo>
                      <a:pt x="13" y="25"/>
                    </a:lnTo>
                    <a:lnTo>
                      <a:pt x="16" y="20"/>
                    </a:lnTo>
                    <a:lnTo>
                      <a:pt x="19" y="15"/>
                    </a:lnTo>
                    <a:lnTo>
                      <a:pt x="23" y="11"/>
                    </a:lnTo>
                    <a:lnTo>
                      <a:pt x="28" y="7"/>
                    </a:lnTo>
                    <a:lnTo>
                      <a:pt x="33" y="3"/>
                    </a:lnTo>
                    <a:lnTo>
                      <a:pt x="41" y="1"/>
                    </a:lnTo>
                    <a:lnTo>
                      <a:pt x="50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76" y="2"/>
                    </a:lnTo>
                    <a:lnTo>
                      <a:pt x="84" y="3"/>
                    </a:lnTo>
                    <a:lnTo>
                      <a:pt x="92" y="6"/>
                    </a:lnTo>
                    <a:lnTo>
                      <a:pt x="100" y="9"/>
                    </a:lnTo>
                    <a:lnTo>
                      <a:pt x="107" y="13"/>
                    </a:lnTo>
                    <a:lnTo>
                      <a:pt x="113" y="17"/>
                    </a:lnTo>
                    <a:lnTo>
                      <a:pt x="119" y="23"/>
                    </a:lnTo>
                    <a:lnTo>
                      <a:pt x="125" y="29"/>
                    </a:lnTo>
                    <a:lnTo>
                      <a:pt x="128" y="36"/>
                    </a:lnTo>
                    <a:lnTo>
                      <a:pt x="131" y="43"/>
                    </a:lnTo>
                    <a:lnTo>
                      <a:pt x="132" y="52"/>
                    </a:lnTo>
                    <a:lnTo>
                      <a:pt x="133" y="62"/>
                    </a:lnTo>
                    <a:lnTo>
                      <a:pt x="132" y="69"/>
                    </a:lnTo>
                    <a:lnTo>
                      <a:pt x="132" y="75"/>
                    </a:lnTo>
                    <a:lnTo>
                      <a:pt x="130" y="82"/>
                    </a:lnTo>
                    <a:lnTo>
                      <a:pt x="128" y="88"/>
                    </a:lnTo>
                    <a:lnTo>
                      <a:pt x="126" y="95"/>
                    </a:lnTo>
                    <a:lnTo>
                      <a:pt x="122" y="101"/>
                    </a:lnTo>
                    <a:lnTo>
                      <a:pt x="118" y="107"/>
                    </a:lnTo>
                    <a:lnTo>
                      <a:pt x="114" y="113"/>
                    </a:lnTo>
                    <a:lnTo>
                      <a:pt x="109" y="118"/>
                    </a:lnTo>
                    <a:lnTo>
                      <a:pt x="104" y="123"/>
                    </a:lnTo>
                    <a:lnTo>
                      <a:pt x="99" y="128"/>
                    </a:lnTo>
                    <a:lnTo>
                      <a:pt x="94" y="132"/>
                    </a:lnTo>
                    <a:lnTo>
                      <a:pt x="89" y="137"/>
                    </a:lnTo>
                    <a:lnTo>
                      <a:pt x="83" y="141"/>
                    </a:lnTo>
                    <a:lnTo>
                      <a:pt x="78" y="145"/>
                    </a:lnTo>
                    <a:lnTo>
                      <a:pt x="73" y="1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4" name="Freeform 1366"/>
              <p:cNvSpPr>
                <a:spLocks/>
              </p:cNvSpPr>
              <p:nvPr/>
            </p:nvSpPr>
            <p:spPr bwMode="auto">
              <a:xfrm>
                <a:off x="3017" y="3104"/>
                <a:ext cx="10" cy="8"/>
              </a:xfrm>
              <a:custGeom>
                <a:avLst/>
                <a:gdLst>
                  <a:gd name="T0" fmla="*/ 73 w 73"/>
                  <a:gd name="T1" fmla="*/ 61 h 62"/>
                  <a:gd name="T2" fmla="*/ 64 w 73"/>
                  <a:gd name="T3" fmla="*/ 62 h 62"/>
                  <a:gd name="T4" fmla="*/ 57 w 73"/>
                  <a:gd name="T5" fmla="*/ 62 h 62"/>
                  <a:gd name="T6" fmla="*/ 50 w 73"/>
                  <a:gd name="T7" fmla="*/ 62 h 62"/>
                  <a:gd name="T8" fmla="*/ 44 w 73"/>
                  <a:gd name="T9" fmla="*/ 60 h 62"/>
                  <a:gd name="T10" fmla="*/ 38 w 73"/>
                  <a:gd name="T11" fmla="*/ 58 h 62"/>
                  <a:gd name="T12" fmla="*/ 32 w 73"/>
                  <a:gd name="T13" fmla="*/ 55 h 62"/>
                  <a:gd name="T14" fmla="*/ 27 w 73"/>
                  <a:gd name="T15" fmla="*/ 51 h 62"/>
                  <a:gd name="T16" fmla="*/ 23 w 73"/>
                  <a:gd name="T17" fmla="*/ 47 h 62"/>
                  <a:gd name="T18" fmla="*/ 19 w 73"/>
                  <a:gd name="T19" fmla="*/ 42 h 62"/>
                  <a:gd name="T20" fmla="*/ 15 w 73"/>
                  <a:gd name="T21" fmla="*/ 36 h 62"/>
                  <a:gd name="T22" fmla="*/ 12 w 73"/>
                  <a:gd name="T23" fmla="*/ 31 h 62"/>
                  <a:gd name="T24" fmla="*/ 9 w 73"/>
                  <a:gd name="T25" fmla="*/ 25 h 62"/>
                  <a:gd name="T26" fmla="*/ 6 w 73"/>
                  <a:gd name="T27" fmla="*/ 19 h 62"/>
                  <a:gd name="T28" fmla="*/ 4 w 73"/>
                  <a:gd name="T29" fmla="*/ 13 h 62"/>
                  <a:gd name="T30" fmla="*/ 1 w 73"/>
                  <a:gd name="T31" fmla="*/ 7 h 62"/>
                  <a:gd name="T32" fmla="*/ 0 w 73"/>
                  <a:gd name="T3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62">
                    <a:moveTo>
                      <a:pt x="73" y="61"/>
                    </a:moveTo>
                    <a:lnTo>
                      <a:pt x="64" y="62"/>
                    </a:lnTo>
                    <a:lnTo>
                      <a:pt x="57" y="62"/>
                    </a:lnTo>
                    <a:lnTo>
                      <a:pt x="50" y="62"/>
                    </a:lnTo>
                    <a:lnTo>
                      <a:pt x="44" y="60"/>
                    </a:lnTo>
                    <a:lnTo>
                      <a:pt x="38" y="58"/>
                    </a:lnTo>
                    <a:lnTo>
                      <a:pt x="32" y="55"/>
                    </a:lnTo>
                    <a:lnTo>
                      <a:pt x="27" y="51"/>
                    </a:lnTo>
                    <a:lnTo>
                      <a:pt x="23" y="47"/>
                    </a:lnTo>
                    <a:lnTo>
                      <a:pt x="19" y="42"/>
                    </a:lnTo>
                    <a:lnTo>
                      <a:pt x="15" y="36"/>
                    </a:lnTo>
                    <a:lnTo>
                      <a:pt x="12" y="31"/>
                    </a:lnTo>
                    <a:lnTo>
                      <a:pt x="9" y="25"/>
                    </a:lnTo>
                    <a:lnTo>
                      <a:pt x="6" y="19"/>
                    </a:lnTo>
                    <a:lnTo>
                      <a:pt x="4" y="13"/>
                    </a:lnTo>
                    <a:lnTo>
                      <a:pt x="1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5" name="Freeform 1367"/>
              <p:cNvSpPr>
                <a:spLocks/>
              </p:cNvSpPr>
              <p:nvPr/>
            </p:nvSpPr>
            <p:spPr bwMode="auto">
              <a:xfrm>
                <a:off x="3017" y="3093"/>
                <a:ext cx="5" cy="11"/>
              </a:xfrm>
              <a:custGeom>
                <a:avLst/>
                <a:gdLst>
                  <a:gd name="T0" fmla="*/ 0 w 33"/>
                  <a:gd name="T1" fmla="*/ 85 h 85"/>
                  <a:gd name="T2" fmla="*/ 0 w 33"/>
                  <a:gd name="T3" fmla="*/ 79 h 85"/>
                  <a:gd name="T4" fmla="*/ 1 w 33"/>
                  <a:gd name="T5" fmla="*/ 73 h 85"/>
                  <a:gd name="T6" fmla="*/ 2 w 33"/>
                  <a:gd name="T7" fmla="*/ 67 h 85"/>
                  <a:gd name="T8" fmla="*/ 3 w 33"/>
                  <a:gd name="T9" fmla="*/ 61 h 85"/>
                  <a:gd name="T10" fmla="*/ 4 w 33"/>
                  <a:gd name="T11" fmla="*/ 55 h 85"/>
                  <a:gd name="T12" fmla="*/ 5 w 33"/>
                  <a:gd name="T13" fmla="*/ 50 h 85"/>
                  <a:gd name="T14" fmla="*/ 6 w 33"/>
                  <a:gd name="T15" fmla="*/ 44 h 85"/>
                  <a:gd name="T16" fmla="*/ 7 w 33"/>
                  <a:gd name="T17" fmla="*/ 38 h 85"/>
                  <a:gd name="T18" fmla="*/ 9 w 33"/>
                  <a:gd name="T19" fmla="*/ 33 h 85"/>
                  <a:gd name="T20" fmla="*/ 11 w 33"/>
                  <a:gd name="T21" fmla="*/ 27 h 85"/>
                  <a:gd name="T22" fmla="*/ 13 w 33"/>
                  <a:gd name="T23" fmla="*/ 22 h 85"/>
                  <a:gd name="T24" fmla="*/ 16 w 33"/>
                  <a:gd name="T25" fmla="*/ 17 h 85"/>
                  <a:gd name="T26" fmla="*/ 19 w 33"/>
                  <a:gd name="T27" fmla="*/ 12 h 85"/>
                  <a:gd name="T28" fmla="*/ 23 w 33"/>
                  <a:gd name="T29" fmla="*/ 8 h 85"/>
                  <a:gd name="T30" fmla="*/ 28 w 33"/>
                  <a:gd name="T31" fmla="*/ 4 h 85"/>
                  <a:gd name="T32" fmla="*/ 33 w 33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85">
                    <a:moveTo>
                      <a:pt x="0" y="85"/>
                    </a:moveTo>
                    <a:lnTo>
                      <a:pt x="0" y="79"/>
                    </a:lnTo>
                    <a:lnTo>
                      <a:pt x="1" y="73"/>
                    </a:lnTo>
                    <a:lnTo>
                      <a:pt x="2" y="67"/>
                    </a:lnTo>
                    <a:lnTo>
                      <a:pt x="3" y="61"/>
                    </a:lnTo>
                    <a:lnTo>
                      <a:pt x="4" y="55"/>
                    </a:lnTo>
                    <a:lnTo>
                      <a:pt x="5" y="50"/>
                    </a:lnTo>
                    <a:lnTo>
                      <a:pt x="6" y="44"/>
                    </a:lnTo>
                    <a:lnTo>
                      <a:pt x="7" y="38"/>
                    </a:lnTo>
                    <a:lnTo>
                      <a:pt x="9" y="33"/>
                    </a:lnTo>
                    <a:lnTo>
                      <a:pt x="11" y="27"/>
                    </a:lnTo>
                    <a:lnTo>
                      <a:pt x="13" y="22"/>
                    </a:lnTo>
                    <a:lnTo>
                      <a:pt x="16" y="17"/>
                    </a:lnTo>
                    <a:lnTo>
                      <a:pt x="19" y="12"/>
                    </a:lnTo>
                    <a:lnTo>
                      <a:pt x="23" y="8"/>
                    </a:lnTo>
                    <a:lnTo>
                      <a:pt x="28" y="4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6" name="Freeform 1368"/>
              <p:cNvSpPr>
                <a:spLocks/>
              </p:cNvSpPr>
              <p:nvPr/>
            </p:nvSpPr>
            <p:spPr bwMode="auto">
              <a:xfrm>
                <a:off x="3022" y="3093"/>
                <a:ext cx="12" cy="8"/>
              </a:xfrm>
              <a:custGeom>
                <a:avLst/>
                <a:gdLst>
                  <a:gd name="T0" fmla="*/ 0 w 100"/>
                  <a:gd name="T1" fmla="*/ 3 h 62"/>
                  <a:gd name="T2" fmla="*/ 8 w 100"/>
                  <a:gd name="T3" fmla="*/ 1 h 62"/>
                  <a:gd name="T4" fmla="*/ 17 w 100"/>
                  <a:gd name="T5" fmla="*/ 0 h 62"/>
                  <a:gd name="T6" fmla="*/ 26 w 100"/>
                  <a:gd name="T7" fmla="*/ 0 h 62"/>
                  <a:gd name="T8" fmla="*/ 34 w 100"/>
                  <a:gd name="T9" fmla="*/ 0 h 62"/>
                  <a:gd name="T10" fmla="*/ 43 w 100"/>
                  <a:gd name="T11" fmla="*/ 2 h 62"/>
                  <a:gd name="T12" fmla="*/ 51 w 100"/>
                  <a:gd name="T13" fmla="*/ 3 h 62"/>
                  <a:gd name="T14" fmla="*/ 59 w 100"/>
                  <a:gd name="T15" fmla="*/ 6 h 62"/>
                  <a:gd name="T16" fmla="*/ 67 w 100"/>
                  <a:gd name="T17" fmla="*/ 9 h 62"/>
                  <a:gd name="T18" fmla="*/ 74 w 100"/>
                  <a:gd name="T19" fmla="*/ 13 h 62"/>
                  <a:gd name="T20" fmla="*/ 80 w 100"/>
                  <a:gd name="T21" fmla="*/ 17 h 62"/>
                  <a:gd name="T22" fmla="*/ 86 w 100"/>
                  <a:gd name="T23" fmla="*/ 23 h 62"/>
                  <a:gd name="T24" fmla="*/ 92 w 100"/>
                  <a:gd name="T25" fmla="*/ 29 h 62"/>
                  <a:gd name="T26" fmla="*/ 95 w 100"/>
                  <a:gd name="T27" fmla="*/ 36 h 62"/>
                  <a:gd name="T28" fmla="*/ 98 w 100"/>
                  <a:gd name="T29" fmla="*/ 43 h 62"/>
                  <a:gd name="T30" fmla="*/ 99 w 100"/>
                  <a:gd name="T31" fmla="*/ 52 h 62"/>
                  <a:gd name="T32" fmla="*/ 100 w 100"/>
                  <a:gd name="T3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62">
                    <a:moveTo>
                      <a:pt x="0" y="3"/>
                    </a:moveTo>
                    <a:lnTo>
                      <a:pt x="8" y="1"/>
                    </a:lnTo>
                    <a:lnTo>
                      <a:pt x="17" y="0"/>
                    </a:lnTo>
                    <a:lnTo>
                      <a:pt x="26" y="0"/>
                    </a:lnTo>
                    <a:lnTo>
                      <a:pt x="34" y="0"/>
                    </a:lnTo>
                    <a:lnTo>
                      <a:pt x="43" y="2"/>
                    </a:lnTo>
                    <a:lnTo>
                      <a:pt x="51" y="3"/>
                    </a:lnTo>
                    <a:lnTo>
                      <a:pt x="59" y="6"/>
                    </a:lnTo>
                    <a:lnTo>
                      <a:pt x="67" y="9"/>
                    </a:lnTo>
                    <a:lnTo>
                      <a:pt x="74" y="13"/>
                    </a:lnTo>
                    <a:lnTo>
                      <a:pt x="80" y="17"/>
                    </a:lnTo>
                    <a:lnTo>
                      <a:pt x="86" y="23"/>
                    </a:lnTo>
                    <a:lnTo>
                      <a:pt x="92" y="29"/>
                    </a:lnTo>
                    <a:lnTo>
                      <a:pt x="95" y="36"/>
                    </a:lnTo>
                    <a:lnTo>
                      <a:pt x="98" y="43"/>
                    </a:lnTo>
                    <a:lnTo>
                      <a:pt x="99" y="52"/>
                    </a:lnTo>
                    <a:lnTo>
                      <a:pt x="100" y="6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7" name="Freeform 1369"/>
              <p:cNvSpPr>
                <a:spLocks/>
              </p:cNvSpPr>
              <p:nvPr/>
            </p:nvSpPr>
            <p:spPr bwMode="auto">
              <a:xfrm>
                <a:off x="3027" y="3101"/>
                <a:ext cx="7" cy="11"/>
              </a:xfrm>
              <a:custGeom>
                <a:avLst/>
                <a:gdLst>
                  <a:gd name="T0" fmla="*/ 60 w 60"/>
                  <a:gd name="T1" fmla="*/ 0 h 87"/>
                  <a:gd name="T2" fmla="*/ 59 w 60"/>
                  <a:gd name="T3" fmla="*/ 7 h 87"/>
                  <a:gd name="T4" fmla="*/ 59 w 60"/>
                  <a:gd name="T5" fmla="*/ 13 h 87"/>
                  <a:gd name="T6" fmla="*/ 57 w 60"/>
                  <a:gd name="T7" fmla="*/ 20 h 87"/>
                  <a:gd name="T8" fmla="*/ 55 w 60"/>
                  <a:gd name="T9" fmla="*/ 26 h 87"/>
                  <a:gd name="T10" fmla="*/ 53 w 60"/>
                  <a:gd name="T11" fmla="*/ 33 h 87"/>
                  <a:gd name="T12" fmla="*/ 49 w 60"/>
                  <a:gd name="T13" fmla="*/ 39 h 87"/>
                  <a:gd name="T14" fmla="*/ 45 w 60"/>
                  <a:gd name="T15" fmla="*/ 45 h 87"/>
                  <a:gd name="T16" fmla="*/ 41 w 60"/>
                  <a:gd name="T17" fmla="*/ 51 h 87"/>
                  <a:gd name="T18" fmla="*/ 36 w 60"/>
                  <a:gd name="T19" fmla="*/ 56 h 87"/>
                  <a:gd name="T20" fmla="*/ 31 w 60"/>
                  <a:gd name="T21" fmla="*/ 61 h 87"/>
                  <a:gd name="T22" fmla="*/ 26 w 60"/>
                  <a:gd name="T23" fmla="*/ 66 h 87"/>
                  <a:gd name="T24" fmla="*/ 21 w 60"/>
                  <a:gd name="T25" fmla="*/ 70 h 87"/>
                  <a:gd name="T26" fmla="*/ 16 w 60"/>
                  <a:gd name="T27" fmla="*/ 75 h 87"/>
                  <a:gd name="T28" fmla="*/ 10 w 60"/>
                  <a:gd name="T29" fmla="*/ 79 h 87"/>
                  <a:gd name="T30" fmla="*/ 5 w 60"/>
                  <a:gd name="T31" fmla="*/ 83 h 87"/>
                  <a:gd name="T32" fmla="*/ 0 w 6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87">
                    <a:moveTo>
                      <a:pt x="60" y="0"/>
                    </a:moveTo>
                    <a:lnTo>
                      <a:pt x="59" y="7"/>
                    </a:lnTo>
                    <a:lnTo>
                      <a:pt x="59" y="13"/>
                    </a:lnTo>
                    <a:lnTo>
                      <a:pt x="57" y="20"/>
                    </a:lnTo>
                    <a:lnTo>
                      <a:pt x="55" y="26"/>
                    </a:lnTo>
                    <a:lnTo>
                      <a:pt x="53" y="33"/>
                    </a:lnTo>
                    <a:lnTo>
                      <a:pt x="49" y="39"/>
                    </a:lnTo>
                    <a:lnTo>
                      <a:pt x="45" y="45"/>
                    </a:lnTo>
                    <a:lnTo>
                      <a:pt x="41" y="51"/>
                    </a:lnTo>
                    <a:lnTo>
                      <a:pt x="36" y="56"/>
                    </a:lnTo>
                    <a:lnTo>
                      <a:pt x="31" y="61"/>
                    </a:lnTo>
                    <a:lnTo>
                      <a:pt x="26" y="66"/>
                    </a:lnTo>
                    <a:lnTo>
                      <a:pt x="21" y="70"/>
                    </a:lnTo>
                    <a:lnTo>
                      <a:pt x="16" y="75"/>
                    </a:lnTo>
                    <a:lnTo>
                      <a:pt x="10" y="79"/>
                    </a:lnTo>
                    <a:lnTo>
                      <a:pt x="5" y="83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8" name="Freeform 1370"/>
              <p:cNvSpPr>
                <a:spLocks/>
              </p:cNvSpPr>
              <p:nvPr/>
            </p:nvSpPr>
            <p:spPr bwMode="auto">
              <a:xfrm>
                <a:off x="3012" y="2933"/>
                <a:ext cx="19" cy="21"/>
              </a:xfrm>
              <a:custGeom>
                <a:avLst/>
                <a:gdLst>
                  <a:gd name="T0" fmla="*/ 32 w 147"/>
                  <a:gd name="T1" fmla="*/ 160 h 172"/>
                  <a:gd name="T2" fmla="*/ 18 w 147"/>
                  <a:gd name="T3" fmla="*/ 150 h 172"/>
                  <a:gd name="T4" fmla="*/ 9 w 147"/>
                  <a:gd name="T5" fmla="*/ 136 h 172"/>
                  <a:gd name="T6" fmla="*/ 3 w 147"/>
                  <a:gd name="T7" fmla="*/ 120 h 172"/>
                  <a:gd name="T8" fmla="*/ 0 w 147"/>
                  <a:gd name="T9" fmla="*/ 102 h 172"/>
                  <a:gd name="T10" fmla="*/ 0 w 147"/>
                  <a:gd name="T11" fmla="*/ 84 h 172"/>
                  <a:gd name="T12" fmla="*/ 2 w 147"/>
                  <a:gd name="T13" fmla="*/ 65 h 172"/>
                  <a:gd name="T14" fmla="*/ 5 w 147"/>
                  <a:gd name="T15" fmla="*/ 48 h 172"/>
                  <a:gd name="T16" fmla="*/ 8 w 147"/>
                  <a:gd name="T17" fmla="*/ 37 h 172"/>
                  <a:gd name="T18" fmla="*/ 11 w 147"/>
                  <a:gd name="T19" fmla="*/ 32 h 172"/>
                  <a:gd name="T20" fmla="*/ 13 w 147"/>
                  <a:gd name="T21" fmla="*/ 27 h 172"/>
                  <a:gd name="T22" fmla="*/ 15 w 147"/>
                  <a:gd name="T23" fmla="*/ 20 h 172"/>
                  <a:gd name="T24" fmla="*/ 18 w 147"/>
                  <a:gd name="T25" fmla="*/ 15 h 172"/>
                  <a:gd name="T26" fmla="*/ 21 w 147"/>
                  <a:gd name="T27" fmla="*/ 10 h 172"/>
                  <a:gd name="T28" fmla="*/ 25 w 147"/>
                  <a:gd name="T29" fmla="*/ 6 h 172"/>
                  <a:gd name="T30" fmla="*/ 30 w 147"/>
                  <a:gd name="T31" fmla="*/ 1 h 172"/>
                  <a:gd name="T32" fmla="*/ 38 w 147"/>
                  <a:gd name="T33" fmla="*/ 2 h 172"/>
                  <a:gd name="T34" fmla="*/ 41 w 147"/>
                  <a:gd name="T35" fmla="*/ 8 h 172"/>
                  <a:gd name="T36" fmla="*/ 41 w 147"/>
                  <a:gd name="T37" fmla="*/ 12 h 172"/>
                  <a:gd name="T38" fmla="*/ 37 w 147"/>
                  <a:gd name="T39" fmla="*/ 17 h 172"/>
                  <a:gd name="T40" fmla="*/ 32 w 147"/>
                  <a:gd name="T41" fmla="*/ 21 h 172"/>
                  <a:gd name="T42" fmla="*/ 26 w 147"/>
                  <a:gd name="T43" fmla="*/ 27 h 172"/>
                  <a:gd name="T44" fmla="*/ 22 w 147"/>
                  <a:gd name="T45" fmla="*/ 31 h 172"/>
                  <a:gd name="T46" fmla="*/ 19 w 147"/>
                  <a:gd name="T47" fmla="*/ 37 h 172"/>
                  <a:gd name="T48" fmla="*/ 17 w 147"/>
                  <a:gd name="T49" fmla="*/ 45 h 172"/>
                  <a:gd name="T50" fmla="*/ 14 w 147"/>
                  <a:gd name="T51" fmla="*/ 58 h 172"/>
                  <a:gd name="T52" fmla="*/ 13 w 147"/>
                  <a:gd name="T53" fmla="*/ 73 h 172"/>
                  <a:gd name="T54" fmla="*/ 16 w 147"/>
                  <a:gd name="T55" fmla="*/ 87 h 172"/>
                  <a:gd name="T56" fmla="*/ 21 w 147"/>
                  <a:gd name="T57" fmla="*/ 102 h 172"/>
                  <a:gd name="T58" fmla="*/ 29 w 147"/>
                  <a:gd name="T59" fmla="*/ 115 h 172"/>
                  <a:gd name="T60" fmla="*/ 40 w 147"/>
                  <a:gd name="T61" fmla="*/ 126 h 172"/>
                  <a:gd name="T62" fmla="*/ 53 w 147"/>
                  <a:gd name="T63" fmla="*/ 135 h 172"/>
                  <a:gd name="T64" fmla="*/ 67 w 147"/>
                  <a:gd name="T65" fmla="*/ 139 h 172"/>
                  <a:gd name="T66" fmla="*/ 80 w 147"/>
                  <a:gd name="T67" fmla="*/ 136 h 172"/>
                  <a:gd name="T68" fmla="*/ 92 w 147"/>
                  <a:gd name="T69" fmla="*/ 133 h 172"/>
                  <a:gd name="T70" fmla="*/ 103 w 147"/>
                  <a:gd name="T71" fmla="*/ 129 h 172"/>
                  <a:gd name="T72" fmla="*/ 113 w 147"/>
                  <a:gd name="T73" fmla="*/ 126 h 172"/>
                  <a:gd name="T74" fmla="*/ 122 w 147"/>
                  <a:gd name="T75" fmla="*/ 126 h 172"/>
                  <a:gd name="T76" fmla="*/ 132 w 147"/>
                  <a:gd name="T77" fmla="*/ 132 h 172"/>
                  <a:gd name="T78" fmla="*/ 142 w 147"/>
                  <a:gd name="T79" fmla="*/ 143 h 172"/>
                  <a:gd name="T80" fmla="*/ 142 w 147"/>
                  <a:gd name="T81" fmla="*/ 156 h 172"/>
                  <a:gd name="T82" fmla="*/ 131 w 147"/>
                  <a:gd name="T83" fmla="*/ 162 h 172"/>
                  <a:gd name="T84" fmla="*/ 119 w 147"/>
                  <a:gd name="T85" fmla="*/ 167 h 172"/>
                  <a:gd name="T86" fmla="*/ 105 w 147"/>
                  <a:gd name="T87" fmla="*/ 170 h 172"/>
                  <a:gd name="T88" fmla="*/ 90 w 147"/>
                  <a:gd name="T89" fmla="*/ 172 h 172"/>
                  <a:gd name="T90" fmla="*/ 75 w 147"/>
                  <a:gd name="T91" fmla="*/ 171 h 172"/>
                  <a:gd name="T92" fmla="*/ 61 w 147"/>
                  <a:gd name="T93" fmla="*/ 170 h 172"/>
                  <a:gd name="T94" fmla="*/ 47 w 147"/>
                  <a:gd name="T95" fmla="*/ 167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7" h="172">
                    <a:moveTo>
                      <a:pt x="41" y="165"/>
                    </a:moveTo>
                    <a:lnTo>
                      <a:pt x="32" y="160"/>
                    </a:lnTo>
                    <a:lnTo>
                      <a:pt x="24" y="155"/>
                    </a:lnTo>
                    <a:lnTo>
                      <a:pt x="18" y="150"/>
                    </a:lnTo>
                    <a:lnTo>
                      <a:pt x="13" y="143"/>
                    </a:lnTo>
                    <a:lnTo>
                      <a:pt x="9" y="136"/>
                    </a:lnTo>
                    <a:lnTo>
                      <a:pt x="5" y="128"/>
                    </a:lnTo>
                    <a:lnTo>
                      <a:pt x="3" y="120"/>
                    </a:lnTo>
                    <a:lnTo>
                      <a:pt x="1" y="111"/>
                    </a:lnTo>
                    <a:lnTo>
                      <a:pt x="0" y="102"/>
                    </a:lnTo>
                    <a:lnTo>
                      <a:pt x="0" y="93"/>
                    </a:lnTo>
                    <a:lnTo>
                      <a:pt x="0" y="84"/>
                    </a:lnTo>
                    <a:lnTo>
                      <a:pt x="1" y="75"/>
                    </a:lnTo>
                    <a:lnTo>
                      <a:pt x="2" y="65"/>
                    </a:lnTo>
                    <a:lnTo>
                      <a:pt x="3" y="56"/>
                    </a:lnTo>
                    <a:lnTo>
                      <a:pt x="5" y="48"/>
                    </a:lnTo>
                    <a:lnTo>
                      <a:pt x="7" y="40"/>
                    </a:lnTo>
                    <a:lnTo>
                      <a:pt x="8" y="37"/>
                    </a:lnTo>
                    <a:lnTo>
                      <a:pt x="9" y="35"/>
                    </a:lnTo>
                    <a:lnTo>
                      <a:pt x="11" y="32"/>
                    </a:lnTo>
                    <a:lnTo>
                      <a:pt x="12" y="29"/>
                    </a:lnTo>
                    <a:lnTo>
                      <a:pt x="13" y="27"/>
                    </a:lnTo>
                    <a:lnTo>
                      <a:pt x="14" y="24"/>
                    </a:lnTo>
                    <a:lnTo>
                      <a:pt x="15" y="20"/>
                    </a:lnTo>
                    <a:lnTo>
                      <a:pt x="17" y="18"/>
                    </a:lnTo>
                    <a:lnTo>
                      <a:pt x="18" y="15"/>
                    </a:lnTo>
                    <a:lnTo>
                      <a:pt x="20" y="13"/>
                    </a:lnTo>
                    <a:lnTo>
                      <a:pt x="21" y="10"/>
                    </a:lnTo>
                    <a:lnTo>
                      <a:pt x="23" y="8"/>
                    </a:lnTo>
                    <a:lnTo>
                      <a:pt x="25" y="6"/>
                    </a:lnTo>
                    <a:lnTo>
                      <a:pt x="28" y="4"/>
                    </a:lnTo>
                    <a:lnTo>
                      <a:pt x="30" y="1"/>
                    </a:lnTo>
                    <a:lnTo>
                      <a:pt x="35" y="0"/>
                    </a:lnTo>
                    <a:lnTo>
                      <a:pt x="38" y="2"/>
                    </a:lnTo>
                    <a:lnTo>
                      <a:pt x="40" y="5"/>
                    </a:lnTo>
                    <a:lnTo>
                      <a:pt x="41" y="8"/>
                    </a:lnTo>
                    <a:lnTo>
                      <a:pt x="42" y="10"/>
                    </a:lnTo>
                    <a:lnTo>
                      <a:pt x="41" y="12"/>
                    </a:lnTo>
                    <a:lnTo>
                      <a:pt x="39" y="15"/>
                    </a:lnTo>
                    <a:lnTo>
                      <a:pt x="37" y="17"/>
                    </a:lnTo>
                    <a:lnTo>
                      <a:pt x="35" y="19"/>
                    </a:lnTo>
                    <a:lnTo>
                      <a:pt x="32" y="21"/>
                    </a:lnTo>
                    <a:lnTo>
                      <a:pt x="29" y="24"/>
                    </a:lnTo>
                    <a:lnTo>
                      <a:pt x="26" y="27"/>
                    </a:lnTo>
                    <a:lnTo>
                      <a:pt x="24" y="29"/>
                    </a:lnTo>
                    <a:lnTo>
                      <a:pt x="22" y="31"/>
                    </a:lnTo>
                    <a:lnTo>
                      <a:pt x="20" y="34"/>
                    </a:lnTo>
                    <a:lnTo>
                      <a:pt x="19" y="37"/>
                    </a:lnTo>
                    <a:lnTo>
                      <a:pt x="20" y="40"/>
                    </a:lnTo>
                    <a:lnTo>
                      <a:pt x="17" y="45"/>
                    </a:lnTo>
                    <a:lnTo>
                      <a:pt x="15" y="52"/>
                    </a:lnTo>
                    <a:lnTo>
                      <a:pt x="14" y="58"/>
                    </a:lnTo>
                    <a:lnTo>
                      <a:pt x="13" y="66"/>
                    </a:lnTo>
                    <a:lnTo>
                      <a:pt x="13" y="73"/>
                    </a:lnTo>
                    <a:lnTo>
                      <a:pt x="14" y="80"/>
                    </a:lnTo>
                    <a:lnTo>
                      <a:pt x="16" y="87"/>
                    </a:lnTo>
                    <a:lnTo>
                      <a:pt x="18" y="95"/>
                    </a:lnTo>
                    <a:lnTo>
                      <a:pt x="21" y="102"/>
                    </a:lnTo>
                    <a:lnTo>
                      <a:pt x="25" y="108"/>
                    </a:lnTo>
                    <a:lnTo>
                      <a:pt x="29" y="115"/>
                    </a:lnTo>
                    <a:lnTo>
                      <a:pt x="35" y="121"/>
                    </a:lnTo>
                    <a:lnTo>
                      <a:pt x="40" y="126"/>
                    </a:lnTo>
                    <a:lnTo>
                      <a:pt x="46" y="131"/>
                    </a:lnTo>
                    <a:lnTo>
                      <a:pt x="53" y="135"/>
                    </a:lnTo>
                    <a:lnTo>
                      <a:pt x="61" y="139"/>
                    </a:lnTo>
                    <a:lnTo>
                      <a:pt x="67" y="139"/>
                    </a:lnTo>
                    <a:lnTo>
                      <a:pt x="74" y="138"/>
                    </a:lnTo>
                    <a:lnTo>
                      <a:pt x="80" y="136"/>
                    </a:lnTo>
                    <a:lnTo>
                      <a:pt x="86" y="135"/>
                    </a:lnTo>
                    <a:lnTo>
                      <a:pt x="92" y="133"/>
                    </a:lnTo>
                    <a:lnTo>
                      <a:pt x="97" y="130"/>
                    </a:lnTo>
                    <a:lnTo>
                      <a:pt x="103" y="129"/>
                    </a:lnTo>
                    <a:lnTo>
                      <a:pt x="108" y="127"/>
                    </a:lnTo>
                    <a:lnTo>
                      <a:pt x="113" y="126"/>
                    </a:lnTo>
                    <a:lnTo>
                      <a:pt x="117" y="126"/>
                    </a:lnTo>
                    <a:lnTo>
                      <a:pt x="122" y="126"/>
                    </a:lnTo>
                    <a:lnTo>
                      <a:pt x="127" y="128"/>
                    </a:lnTo>
                    <a:lnTo>
                      <a:pt x="132" y="132"/>
                    </a:lnTo>
                    <a:lnTo>
                      <a:pt x="137" y="136"/>
                    </a:lnTo>
                    <a:lnTo>
                      <a:pt x="142" y="143"/>
                    </a:lnTo>
                    <a:lnTo>
                      <a:pt x="147" y="152"/>
                    </a:lnTo>
                    <a:lnTo>
                      <a:pt x="142" y="156"/>
                    </a:lnTo>
                    <a:lnTo>
                      <a:pt x="137" y="159"/>
                    </a:lnTo>
                    <a:lnTo>
                      <a:pt x="131" y="162"/>
                    </a:lnTo>
                    <a:lnTo>
                      <a:pt x="125" y="165"/>
                    </a:lnTo>
                    <a:lnTo>
                      <a:pt x="119" y="167"/>
                    </a:lnTo>
                    <a:lnTo>
                      <a:pt x="112" y="169"/>
                    </a:lnTo>
                    <a:lnTo>
                      <a:pt x="105" y="170"/>
                    </a:lnTo>
                    <a:lnTo>
                      <a:pt x="98" y="171"/>
                    </a:lnTo>
                    <a:lnTo>
                      <a:pt x="90" y="172"/>
                    </a:lnTo>
                    <a:lnTo>
                      <a:pt x="83" y="172"/>
                    </a:lnTo>
                    <a:lnTo>
                      <a:pt x="75" y="171"/>
                    </a:lnTo>
                    <a:lnTo>
                      <a:pt x="68" y="171"/>
                    </a:lnTo>
                    <a:lnTo>
                      <a:pt x="61" y="170"/>
                    </a:lnTo>
                    <a:lnTo>
                      <a:pt x="54" y="168"/>
                    </a:lnTo>
                    <a:lnTo>
                      <a:pt x="47" y="167"/>
                    </a:lnTo>
                    <a:lnTo>
                      <a:pt x="41" y="165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099" name="Freeform 1371"/>
              <p:cNvSpPr>
                <a:spLocks/>
              </p:cNvSpPr>
              <p:nvPr/>
            </p:nvSpPr>
            <p:spPr bwMode="auto">
              <a:xfrm>
                <a:off x="3012" y="2937"/>
                <a:ext cx="5" cy="16"/>
              </a:xfrm>
              <a:custGeom>
                <a:avLst/>
                <a:gdLst>
                  <a:gd name="T0" fmla="*/ 41 w 41"/>
                  <a:gd name="T1" fmla="*/ 125 h 125"/>
                  <a:gd name="T2" fmla="*/ 32 w 41"/>
                  <a:gd name="T3" fmla="*/ 120 h 125"/>
                  <a:gd name="T4" fmla="*/ 24 w 41"/>
                  <a:gd name="T5" fmla="*/ 115 h 125"/>
                  <a:gd name="T6" fmla="*/ 18 w 41"/>
                  <a:gd name="T7" fmla="*/ 110 h 125"/>
                  <a:gd name="T8" fmla="*/ 13 w 41"/>
                  <a:gd name="T9" fmla="*/ 103 h 125"/>
                  <a:gd name="T10" fmla="*/ 9 w 41"/>
                  <a:gd name="T11" fmla="*/ 96 h 125"/>
                  <a:gd name="T12" fmla="*/ 5 w 41"/>
                  <a:gd name="T13" fmla="*/ 88 h 125"/>
                  <a:gd name="T14" fmla="*/ 3 w 41"/>
                  <a:gd name="T15" fmla="*/ 80 h 125"/>
                  <a:gd name="T16" fmla="*/ 1 w 41"/>
                  <a:gd name="T17" fmla="*/ 71 h 125"/>
                  <a:gd name="T18" fmla="*/ 0 w 41"/>
                  <a:gd name="T19" fmla="*/ 62 h 125"/>
                  <a:gd name="T20" fmla="*/ 0 w 41"/>
                  <a:gd name="T21" fmla="*/ 53 h 125"/>
                  <a:gd name="T22" fmla="*/ 0 w 41"/>
                  <a:gd name="T23" fmla="*/ 44 h 125"/>
                  <a:gd name="T24" fmla="*/ 1 w 41"/>
                  <a:gd name="T25" fmla="*/ 35 h 125"/>
                  <a:gd name="T26" fmla="*/ 2 w 41"/>
                  <a:gd name="T27" fmla="*/ 25 h 125"/>
                  <a:gd name="T28" fmla="*/ 3 w 41"/>
                  <a:gd name="T29" fmla="*/ 16 h 125"/>
                  <a:gd name="T30" fmla="*/ 5 w 41"/>
                  <a:gd name="T31" fmla="*/ 8 h 125"/>
                  <a:gd name="T32" fmla="*/ 7 w 41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25">
                    <a:moveTo>
                      <a:pt x="41" y="125"/>
                    </a:moveTo>
                    <a:lnTo>
                      <a:pt x="32" y="120"/>
                    </a:lnTo>
                    <a:lnTo>
                      <a:pt x="24" y="115"/>
                    </a:lnTo>
                    <a:lnTo>
                      <a:pt x="18" y="110"/>
                    </a:lnTo>
                    <a:lnTo>
                      <a:pt x="13" y="103"/>
                    </a:lnTo>
                    <a:lnTo>
                      <a:pt x="9" y="96"/>
                    </a:lnTo>
                    <a:lnTo>
                      <a:pt x="5" y="88"/>
                    </a:lnTo>
                    <a:lnTo>
                      <a:pt x="3" y="80"/>
                    </a:lnTo>
                    <a:lnTo>
                      <a:pt x="1" y="71"/>
                    </a:lnTo>
                    <a:lnTo>
                      <a:pt x="0" y="62"/>
                    </a:lnTo>
                    <a:lnTo>
                      <a:pt x="0" y="53"/>
                    </a:lnTo>
                    <a:lnTo>
                      <a:pt x="0" y="44"/>
                    </a:lnTo>
                    <a:lnTo>
                      <a:pt x="1" y="35"/>
                    </a:lnTo>
                    <a:lnTo>
                      <a:pt x="2" y="25"/>
                    </a:lnTo>
                    <a:lnTo>
                      <a:pt x="3" y="16"/>
                    </a:lnTo>
                    <a:lnTo>
                      <a:pt x="5" y="8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0" name="Freeform 1372"/>
              <p:cNvSpPr>
                <a:spLocks/>
              </p:cNvSpPr>
              <p:nvPr/>
            </p:nvSpPr>
            <p:spPr bwMode="auto">
              <a:xfrm>
                <a:off x="3013" y="2933"/>
                <a:ext cx="4" cy="4"/>
              </a:xfrm>
              <a:custGeom>
                <a:avLst/>
                <a:gdLst>
                  <a:gd name="T0" fmla="*/ 0 w 28"/>
                  <a:gd name="T1" fmla="*/ 40 h 40"/>
                  <a:gd name="T2" fmla="*/ 1 w 28"/>
                  <a:gd name="T3" fmla="*/ 37 h 40"/>
                  <a:gd name="T4" fmla="*/ 2 w 28"/>
                  <a:gd name="T5" fmla="*/ 35 h 40"/>
                  <a:gd name="T6" fmla="*/ 4 w 28"/>
                  <a:gd name="T7" fmla="*/ 32 h 40"/>
                  <a:gd name="T8" fmla="*/ 5 w 28"/>
                  <a:gd name="T9" fmla="*/ 29 h 40"/>
                  <a:gd name="T10" fmla="*/ 6 w 28"/>
                  <a:gd name="T11" fmla="*/ 27 h 40"/>
                  <a:gd name="T12" fmla="*/ 7 w 28"/>
                  <a:gd name="T13" fmla="*/ 24 h 40"/>
                  <a:gd name="T14" fmla="*/ 8 w 28"/>
                  <a:gd name="T15" fmla="*/ 20 h 40"/>
                  <a:gd name="T16" fmla="*/ 10 w 28"/>
                  <a:gd name="T17" fmla="*/ 18 h 40"/>
                  <a:gd name="T18" fmla="*/ 11 w 28"/>
                  <a:gd name="T19" fmla="*/ 15 h 40"/>
                  <a:gd name="T20" fmla="*/ 13 w 28"/>
                  <a:gd name="T21" fmla="*/ 13 h 40"/>
                  <a:gd name="T22" fmla="*/ 14 w 28"/>
                  <a:gd name="T23" fmla="*/ 10 h 40"/>
                  <a:gd name="T24" fmla="*/ 16 w 28"/>
                  <a:gd name="T25" fmla="*/ 8 h 40"/>
                  <a:gd name="T26" fmla="*/ 18 w 28"/>
                  <a:gd name="T27" fmla="*/ 6 h 40"/>
                  <a:gd name="T28" fmla="*/ 21 w 28"/>
                  <a:gd name="T29" fmla="*/ 4 h 40"/>
                  <a:gd name="T30" fmla="*/ 23 w 28"/>
                  <a:gd name="T31" fmla="*/ 1 h 40"/>
                  <a:gd name="T32" fmla="*/ 28 w 28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40">
                    <a:moveTo>
                      <a:pt x="0" y="40"/>
                    </a:moveTo>
                    <a:lnTo>
                      <a:pt x="1" y="37"/>
                    </a:lnTo>
                    <a:lnTo>
                      <a:pt x="2" y="35"/>
                    </a:lnTo>
                    <a:lnTo>
                      <a:pt x="4" y="32"/>
                    </a:lnTo>
                    <a:lnTo>
                      <a:pt x="5" y="29"/>
                    </a:lnTo>
                    <a:lnTo>
                      <a:pt x="6" y="27"/>
                    </a:lnTo>
                    <a:lnTo>
                      <a:pt x="7" y="24"/>
                    </a:lnTo>
                    <a:lnTo>
                      <a:pt x="8" y="20"/>
                    </a:lnTo>
                    <a:lnTo>
                      <a:pt x="10" y="18"/>
                    </a:lnTo>
                    <a:lnTo>
                      <a:pt x="11" y="15"/>
                    </a:lnTo>
                    <a:lnTo>
                      <a:pt x="13" y="13"/>
                    </a:lnTo>
                    <a:lnTo>
                      <a:pt x="14" y="10"/>
                    </a:lnTo>
                    <a:lnTo>
                      <a:pt x="16" y="8"/>
                    </a:lnTo>
                    <a:lnTo>
                      <a:pt x="18" y="6"/>
                    </a:lnTo>
                    <a:lnTo>
                      <a:pt x="21" y="4"/>
                    </a:lnTo>
                    <a:lnTo>
                      <a:pt x="23" y="1"/>
                    </a:lnTo>
                    <a:lnTo>
                      <a:pt x="2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1" name="Freeform 1373"/>
              <p:cNvSpPr>
                <a:spLocks/>
              </p:cNvSpPr>
              <p:nvPr/>
            </p:nvSpPr>
            <p:spPr bwMode="auto">
              <a:xfrm>
                <a:off x="3015" y="2933"/>
                <a:ext cx="3" cy="4"/>
              </a:xfrm>
              <a:custGeom>
                <a:avLst/>
                <a:gdLst>
                  <a:gd name="T0" fmla="*/ 16 w 23"/>
                  <a:gd name="T1" fmla="*/ 0 h 40"/>
                  <a:gd name="T2" fmla="*/ 19 w 23"/>
                  <a:gd name="T3" fmla="*/ 2 h 40"/>
                  <a:gd name="T4" fmla="*/ 21 w 23"/>
                  <a:gd name="T5" fmla="*/ 5 h 40"/>
                  <a:gd name="T6" fmla="*/ 22 w 23"/>
                  <a:gd name="T7" fmla="*/ 8 h 40"/>
                  <a:gd name="T8" fmla="*/ 23 w 23"/>
                  <a:gd name="T9" fmla="*/ 10 h 40"/>
                  <a:gd name="T10" fmla="*/ 22 w 23"/>
                  <a:gd name="T11" fmla="*/ 12 h 40"/>
                  <a:gd name="T12" fmla="*/ 20 w 23"/>
                  <a:gd name="T13" fmla="*/ 15 h 40"/>
                  <a:gd name="T14" fmla="*/ 18 w 23"/>
                  <a:gd name="T15" fmla="*/ 17 h 40"/>
                  <a:gd name="T16" fmla="*/ 16 w 23"/>
                  <a:gd name="T17" fmla="*/ 19 h 40"/>
                  <a:gd name="T18" fmla="*/ 13 w 23"/>
                  <a:gd name="T19" fmla="*/ 21 h 40"/>
                  <a:gd name="T20" fmla="*/ 10 w 23"/>
                  <a:gd name="T21" fmla="*/ 24 h 40"/>
                  <a:gd name="T22" fmla="*/ 7 w 23"/>
                  <a:gd name="T23" fmla="*/ 27 h 40"/>
                  <a:gd name="T24" fmla="*/ 5 w 23"/>
                  <a:gd name="T25" fmla="*/ 29 h 40"/>
                  <a:gd name="T26" fmla="*/ 3 w 23"/>
                  <a:gd name="T27" fmla="*/ 31 h 40"/>
                  <a:gd name="T28" fmla="*/ 1 w 23"/>
                  <a:gd name="T29" fmla="*/ 34 h 40"/>
                  <a:gd name="T30" fmla="*/ 0 w 23"/>
                  <a:gd name="T31" fmla="*/ 37 h 40"/>
                  <a:gd name="T32" fmla="*/ 1 w 23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40">
                    <a:moveTo>
                      <a:pt x="16" y="0"/>
                    </a:moveTo>
                    <a:lnTo>
                      <a:pt x="19" y="2"/>
                    </a:lnTo>
                    <a:lnTo>
                      <a:pt x="21" y="5"/>
                    </a:lnTo>
                    <a:lnTo>
                      <a:pt x="22" y="8"/>
                    </a:lnTo>
                    <a:lnTo>
                      <a:pt x="23" y="10"/>
                    </a:lnTo>
                    <a:lnTo>
                      <a:pt x="22" y="12"/>
                    </a:lnTo>
                    <a:lnTo>
                      <a:pt x="20" y="15"/>
                    </a:lnTo>
                    <a:lnTo>
                      <a:pt x="18" y="17"/>
                    </a:lnTo>
                    <a:lnTo>
                      <a:pt x="16" y="19"/>
                    </a:lnTo>
                    <a:lnTo>
                      <a:pt x="13" y="21"/>
                    </a:lnTo>
                    <a:lnTo>
                      <a:pt x="10" y="24"/>
                    </a:lnTo>
                    <a:lnTo>
                      <a:pt x="7" y="27"/>
                    </a:lnTo>
                    <a:lnTo>
                      <a:pt x="5" y="29"/>
                    </a:lnTo>
                    <a:lnTo>
                      <a:pt x="3" y="31"/>
                    </a:lnTo>
                    <a:lnTo>
                      <a:pt x="1" y="34"/>
                    </a:lnTo>
                    <a:lnTo>
                      <a:pt x="0" y="37"/>
                    </a:lnTo>
                    <a:lnTo>
                      <a:pt x="1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2" name="Freeform 1374"/>
              <p:cNvSpPr>
                <a:spLocks/>
              </p:cNvSpPr>
              <p:nvPr/>
            </p:nvSpPr>
            <p:spPr bwMode="auto">
              <a:xfrm>
                <a:off x="3014" y="2937"/>
                <a:ext cx="6" cy="13"/>
              </a:xfrm>
              <a:custGeom>
                <a:avLst/>
                <a:gdLst>
                  <a:gd name="T0" fmla="*/ 7 w 48"/>
                  <a:gd name="T1" fmla="*/ 0 h 99"/>
                  <a:gd name="T2" fmla="*/ 4 w 48"/>
                  <a:gd name="T3" fmla="*/ 5 h 99"/>
                  <a:gd name="T4" fmla="*/ 2 w 48"/>
                  <a:gd name="T5" fmla="*/ 12 h 99"/>
                  <a:gd name="T6" fmla="*/ 1 w 48"/>
                  <a:gd name="T7" fmla="*/ 18 h 99"/>
                  <a:gd name="T8" fmla="*/ 0 w 48"/>
                  <a:gd name="T9" fmla="*/ 26 h 99"/>
                  <a:gd name="T10" fmla="*/ 0 w 48"/>
                  <a:gd name="T11" fmla="*/ 33 h 99"/>
                  <a:gd name="T12" fmla="*/ 1 w 48"/>
                  <a:gd name="T13" fmla="*/ 40 h 99"/>
                  <a:gd name="T14" fmla="*/ 3 w 48"/>
                  <a:gd name="T15" fmla="*/ 47 h 99"/>
                  <a:gd name="T16" fmla="*/ 5 w 48"/>
                  <a:gd name="T17" fmla="*/ 55 h 99"/>
                  <a:gd name="T18" fmla="*/ 8 w 48"/>
                  <a:gd name="T19" fmla="*/ 62 h 99"/>
                  <a:gd name="T20" fmla="*/ 12 w 48"/>
                  <a:gd name="T21" fmla="*/ 68 h 99"/>
                  <a:gd name="T22" fmla="*/ 16 w 48"/>
                  <a:gd name="T23" fmla="*/ 75 h 99"/>
                  <a:gd name="T24" fmla="*/ 22 w 48"/>
                  <a:gd name="T25" fmla="*/ 81 h 99"/>
                  <a:gd name="T26" fmla="*/ 27 w 48"/>
                  <a:gd name="T27" fmla="*/ 86 h 99"/>
                  <a:gd name="T28" fmla="*/ 33 w 48"/>
                  <a:gd name="T29" fmla="*/ 91 h 99"/>
                  <a:gd name="T30" fmla="*/ 40 w 48"/>
                  <a:gd name="T31" fmla="*/ 95 h 99"/>
                  <a:gd name="T32" fmla="*/ 48 w 48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99">
                    <a:moveTo>
                      <a:pt x="7" y="0"/>
                    </a:moveTo>
                    <a:lnTo>
                      <a:pt x="4" y="5"/>
                    </a:lnTo>
                    <a:lnTo>
                      <a:pt x="2" y="12"/>
                    </a:lnTo>
                    <a:lnTo>
                      <a:pt x="1" y="18"/>
                    </a:lnTo>
                    <a:lnTo>
                      <a:pt x="0" y="26"/>
                    </a:lnTo>
                    <a:lnTo>
                      <a:pt x="0" y="33"/>
                    </a:lnTo>
                    <a:lnTo>
                      <a:pt x="1" y="40"/>
                    </a:lnTo>
                    <a:lnTo>
                      <a:pt x="3" y="47"/>
                    </a:lnTo>
                    <a:lnTo>
                      <a:pt x="5" y="55"/>
                    </a:lnTo>
                    <a:lnTo>
                      <a:pt x="8" y="62"/>
                    </a:lnTo>
                    <a:lnTo>
                      <a:pt x="12" y="68"/>
                    </a:lnTo>
                    <a:lnTo>
                      <a:pt x="16" y="75"/>
                    </a:lnTo>
                    <a:lnTo>
                      <a:pt x="22" y="81"/>
                    </a:lnTo>
                    <a:lnTo>
                      <a:pt x="27" y="86"/>
                    </a:lnTo>
                    <a:lnTo>
                      <a:pt x="33" y="91"/>
                    </a:lnTo>
                    <a:lnTo>
                      <a:pt x="40" y="95"/>
                    </a:lnTo>
                    <a:lnTo>
                      <a:pt x="48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3" name="Freeform 1375"/>
              <p:cNvSpPr>
                <a:spLocks/>
              </p:cNvSpPr>
              <p:nvPr/>
            </p:nvSpPr>
            <p:spPr bwMode="auto">
              <a:xfrm>
                <a:off x="3020" y="2948"/>
                <a:ext cx="11" cy="4"/>
              </a:xfrm>
              <a:custGeom>
                <a:avLst/>
                <a:gdLst>
                  <a:gd name="T0" fmla="*/ 0 w 86"/>
                  <a:gd name="T1" fmla="*/ 13 h 26"/>
                  <a:gd name="T2" fmla="*/ 6 w 86"/>
                  <a:gd name="T3" fmla="*/ 13 h 26"/>
                  <a:gd name="T4" fmla="*/ 13 w 86"/>
                  <a:gd name="T5" fmla="*/ 12 h 26"/>
                  <a:gd name="T6" fmla="*/ 19 w 86"/>
                  <a:gd name="T7" fmla="*/ 10 h 26"/>
                  <a:gd name="T8" fmla="*/ 25 w 86"/>
                  <a:gd name="T9" fmla="*/ 9 h 26"/>
                  <a:gd name="T10" fmla="*/ 31 w 86"/>
                  <a:gd name="T11" fmla="*/ 7 h 26"/>
                  <a:gd name="T12" fmla="*/ 36 w 86"/>
                  <a:gd name="T13" fmla="*/ 4 h 26"/>
                  <a:gd name="T14" fmla="*/ 42 w 86"/>
                  <a:gd name="T15" fmla="*/ 3 h 26"/>
                  <a:gd name="T16" fmla="*/ 47 w 86"/>
                  <a:gd name="T17" fmla="*/ 1 h 26"/>
                  <a:gd name="T18" fmla="*/ 52 w 86"/>
                  <a:gd name="T19" fmla="*/ 0 h 26"/>
                  <a:gd name="T20" fmla="*/ 56 w 86"/>
                  <a:gd name="T21" fmla="*/ 0 h 26"/>
                  <a:gd name="T22" fmla="*/ 61 w 86"/>
                  <a:gd name="T23" fmla="*/ 0 h 26"/>
                  <a:gd name="T24" fmla="*/ 66 w 86"/>
                  <a:gd name="T25" fmla="*/ 2 h 26"/>
                  <a:gd name="T26" fmla="*/ 71 w 86"/>
                  <a:gd name="T27" fmla="*/ 6 h 26"/>
                  <a:gd name="T28" fmla="*/ 76 w 86"/>
                  <a:gd name="T29" fmla="*/ 10 h 26"/>
                  <a:gd name="T30" fmla="*/ 81 w 86"/>
                  <a:gd name="T31" fmla="*/ 17 h 26"/>
                  <a:gd name="T32" fmla="*/ 86 w 86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26">
                    <a:moveTo>
                      <a:pt x="0" y="13"/>
                    </a:moveTo>
                    <a:lnTo>
                      <a:pt x="6" y="13"/>
                    </a:lnTo>
                    <a:lnTo>
                      <a:pt x="13" y="12"/>
                    </a:lnTo>
                    <a:lnTo>
                      <a:pt x="19" y="10"/>
                    </a:lnTo>
                    <a:lnTo>
                      <a:pt x="25" y="9"/>
                    </a:lnTo>
                    <a:lnTo>
                      <a:pt x="31" y="7"/>
                    </a:lnTo>
                    <a:lnTo>
                      <a:pt x="36" y="4"/>
                    </a:lnTo>
                    <a:lnTo>
                      <a:pt x="42" y="3"/>
                    </a:lnTo>
                    <a:lnTo>
                      <a:pt x="47" y="1"/>
                    </a:lnTo>
                    <a:lnTo>
                      <a:pt x="52" y="0"/>
                    </a:lnTo>
                    <a:lnTo>
                      <a:pt x="56" y="0"/>
                    </a:lnTo>
                    <a:lnTo>
                      <a:pt x="61" y="0"/>
                    </a:lnTo>
                    <a:lnTo>
                      <a:pt x="66" y="2"/>
                    </a:lnTo>
                    <a:lnTo>
                      <a:pt x="71" y="6"/>
                    </a:lnTo>
                    <a:lnTo>
                      <a:pt x="76" y="10"/>
                    </a:lnTo>
                    <a:lnTo>
                      <a:pt x="81" y="17"/>
                    </a:lnTo>
                    <a:lnTo>
                      <a:pt x="86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4" name="Freeform 1376"/>
              <p:cNvSpPr>
                <a:spLocks/>
              </p:cNvSpPr>
              <p:nvPr/>
            </p:nvSpPr>
            <p:spPr bwMode="auto">
              <a:xfrm>
                <a:off x="3017" y="2952"/>
                <a:ext cx="14" cy="2"/>
              </a:xfrm>
              <a:custGeom>
                <a:avLst/>
                <a:gdLst>
                  <a:gd name="T0" fmla="*/ 106 w 106"/>
                  <a:gd name="T1" fmla="*/ 0 h 20"/>
                  <a:gd name="T2" fmla="*/ 101 w 106"/>
                  <a:gd name="T3" fmla="*/ 4 h 20"/>
                  <a:gd name="T4" fmla="*/ 96 w 106"/>
                  <a:gd name="T5" fmla="*/ 7 h 20"/>
                  <a:gd name="T6" fmla="*/ 90 w 106"/>
                  <a:gd name="T7" fmla="*/ 10 h 20"/>
                  <a:gd name="T8" fmla="*/ 84 w 106"/>
                  <a:gd name="T9" fmla="*/ 13 h 20"/>
                  <a:gd name="T10" fmla="*/ 78 w 106"/>
                  <a:gd name="T11" fmla="*/ 15 h 20"/>
                  <a:gd name="T12" fmla="*/ 71 w 106"/>
                  <a:gd name="T13" fmla="*/ 17 h 20"/>
                  <a:gd name="T14" fmla="*/ 64 w 106"/>
                  <a:gd name="T15" fmla="*/ 18 h 20"/>
                  <a:gd name="T16" fmla="*/ 57 w 106"/>
                  <a:gd name="T17" fmla="*/ 19 h 20"/>
                  <a:gd name="T18" fmla="*/ 49 w 106"/>
                  <a:gd name="T19" fmla="*/ 20 h 20"/>
                  <a:gd name="T20" fmla="*/ 42 w 106"/>
                  <a:gd name="T21" fmla="*/ 20 h 20"/>
                  <a:gd name="T22" fmla="*/ 34 w 106"/>
                  <a:gd name="T23" fmla="*/ 19 h 20"/>
                  <a:gd name="T24" fmla="*/ 27 w 106"/>
                  <a:gd name="T25" fmla="*/ 19 h 20"/>
                  <a:gd name="T26" fmla="*/ 20 w 106"/>
                  <a:gd name="T27" fmla="*/ 18 h 20"/>
                  <a:gd name="T28" fmla="*/ 13 w 106"/>
                  <a:gd name="T29" fmla="*/ 16 h 20"/>
                  <a:gd name="T30" fmla="*/ 6 w 106"/>
                  <a:gd name="T31" fmla="*/ 15 h 20"/>
                  <a:gd name="T32" fmla="*/ 0 w 106"/>
                  <a:gd name="T33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0">
                    <a:moveTo>
                      <a:pt x="106" y="0"/>
                    </a:moveTo>
                    <a:lnTo>
                      <a:pt x="101" y="4"/>
                    </a:lnTo>
                    <a:lnTo>
                      <a:pt x="96" y="7"/>
                    </a:lnTo>
                    <a:lnTo>
                      <a:pt x="90" y="10"/>
                    </a:lnTo>
                    <a:lnTo>
                      <a:pt x="84" y="13"/>
                    </a:lnTo>
                    <a:lnTo>
                      <a:pt x="78" y="15"/>
                    </a:lnTo>
                    <a:lnTo>
                      <a:pt x="71" y="17"/>
                    </a:lnTo>
                    <a:lnTo>
                      <a:pt x="64" y="18"/>
                    </a:lnTo>
                    <a:lnTo>
                      <a:pt x="57" y="19"/>
                    </a:lnTo>
                    <a:lnTo>
                      <a:pt x="49" y="20"/>
                    </a:lnTo>
                    <a:lnTo>
                      <a:pt x="42" y="20"/>
                    </a:lnTo>
                    <a:lnTo>
                      <a:pt x="34" y="19"/>
                    </a:lnTo>
                    <a:lnTo>
                      <a:pt x="27" y="19"/>
                    </a:lnTo>
                    <a:lnTo>
                      <a:pt x="20" y="18"/>
                    </a:lnTo>
                    <a:lnTo>
                      <a:pt x="13" y="16"/>
                    </a:lnTo>
                    <a:lnTo>
                      <a:pt x="6" y="15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5" name="Freeform 1377"/>
              <p:cNvSpPr>
                <a:spLocks/>
              </p:cNvSpPr>
              <p:nvPr/>
            </p:nvSpPr>
            <p:spPr bwMode="auto">
              <a:xfrm>
                <a:off x="3022" y="3097"/>
                <a:ext cx="9" cy="9"/>
              </a:xfrm>
              <a:custGeom>
                <a:avLst/>
                <a:gdLst>
                  <a:gd name="T0" fmla="*/ 52 w 65"/>
                  <a:gd name="T1" fmla="*/ 73 h 73"/>
                  <a:gd name="T2" fmla="*/ 49 w 65"/>
                  <a:gd name="T3" fmla="*/ 73 h 73"/>
                  <a:gd name="T4" fmla="*/ 46 w 65"/>
                  <a:gd name="T5" fmla="*/ 73 h 73"/>
                  <a:gd name="T6" fmla="*/ 42 w 65"/>
                  <a:gd name="T7" fmla="*/ 73 h 73"/>
                  <a:gd name="T8" fmla="*/ 39 w 65"/>
                  <a:gd name="T9" fmla="*/ 73 h 73"/>
                  <a:gd name="T10" fmla="*/ 35 w 65"/>
                  <a:gd name="T11" fmla="*/ 73 h 73"/>
                  <a:gd name="T12" fmla="*/ 31 w 65"/>
                  <a:gd name="T13" fmla="*/ 72 h 73"/>
                  <a:gd name="T14" fmla="*/ 27 w 65"/>
                  <a:gd name="T15" fmla="*/ 71 h 73"/>
                  <a:gd name="T16" fmla="*/ 23 w 65"/>
                  <a:gd name="T17" fmla="*/ 70 h 73"/>
                  <a:gd name="T18" fmla="*/ 19 w 65"/>
                  <a:gd name="T19" fmla="*/ 69 h 73"/>
                  <a:gd name="T20" fmla="*/ 15 w 65"/>
                  <a:gd name="T21" fmla="*/ 67 h 73"/>
                  <a:gd name="T22" fmla="*/ 11 w 65"/>
                  <a:gd name="T23" fmla="*/ 64 h 73"/>
                  <a:gd name="T24" fmla="*/ 8 w 65"/>
                  <a:gd name="T25" fmla="*/ 61 h 73"/>
                  <a:gd name="T26" fmla="*/ 5 w 65"/>
                  <a:gd name="T27" fmla="*/ 58 h 73"/>
                  <a:gd name="T28" fmla="*/ 3 w 65"/>
                  <a:gd name="T29" fmla="*/ 54 h 73"/>
                  <a:gd name="T30" fmla="*/ 1 w 65"/>
                  <a:gd name="T31" fmla="*/ 50 h 73"/>
                  <a:gd name="T32" fmla="*/ 0 w 65"/>
                  <a:gd name="T33" fmla="*/ 46 h 73"/>
                  <a:gd name="T34" fmla="*/ 0 w 65"/>
                  <a:gd name="T35" fmla="*/ 43 h 73"/>
                  <a:gd name="T36" fmla="*/ 1 w 65"/>
                  <a:gd name="T37" fmla="*/ 40 h 73"/>
                  <a:gd name="T38" fmla="*/ 2 w 65"/>
                  <a:gd name="T39" fmla="*/ 37 h 73"/>
                  <a:gd name="T40" fmla="*/ 2 w 65"/>
                  <a:gd name="T41" fmla="*/ 33 h 73"/>
                  <a:gd name="T42" fmla="*/ 3 w 65"/>
                  <a:gd name="T43" fmla="*/ 30 h 73"/>
                  <a:gd name="T44" fmla="*/ 3 w 65"/>
                  <a:gd name="T45" fmla="*/ 27 h 73"/>
                  <a:gd name="T46" fmla="*/ 4 w 65"/>
                  <a:gd name="T47" fmla="*/ 24 h 73"/>
                  <a:gd name="T48" fmla="*/ 4 w 65"/>
                  <a:gd name="T49" fmla="*/ 21 h 73"/>
                  <a:gd name="T50" fmla="*/ 5 w 65"/>
                  <a:gd name="T51" fmla="*/ 18 h 73"/>
                  <a:gd name="T52" fmla="*/ 6 w 65"/>
                  <a:gd name="T53" fmla="*/ 14 h 73"/>
                  <a:gd name="T54" fmla="*/ 7 w 65"/>
                  <a:gd name="T55" fmla="*/ 12 h 73"/>
                  <a:gd name="T56" fmla="*/ 8 w 65"/>
                  <a:gd name="T57" fmla="*/ 9 h 73"/>
                  <a:gd name="T58" fmla="*/ 10 w 65"/>
                  <a:gd name="T59" fmla="*/ 6 h 73"/>
                  <a:gd name="T60" fmla="*/ 12 w 65"/>
                  <a:gd name="T61" fmla="*/ 4 h 73"/>
                  <a:gd name="T62" fmla="*/ 15 w 65"/>
                  <a:gd name="T63" fmla="*/ 1 h 73"/>
                  <a:gd name="T64" fmla="*/ 19 w 65"/>
                  <a:gd name="T65" fmla="*/ 0 h 73"/>
                  <a:gd name="T66" fmla="*/ 25 w 65"/>
                  <a:gd name="T67" fmla="*/ 0 h 73"/>
                  <a:gd name="T68" fmla="*/ 32 w 65"/>
                  <a:gd name="T69" fmla="*/ 2 h 73"/>
                  <a:gd name="T70" fmla="*/ 38 w 65"/>
                  <a:gd name="T71" fmla="*/ 4 h 73"/>
                  <a:gd name="T72" fmla="*/ 44 w 65"/>
                  <a:gd name="T73" fmla="*/ 8 h 73"/>
                  <a:gd name="T74" fmla="*/ 49 w 65"/>
                  <a:gd name="T75" fmla="*/ 11 h 73"/>
                  <a:gd name="T76" fmla="*/ 54 w 65"/>
                  <a:gd name="T77" fmla="*/ 16 h 73"/>
                  <a:gd name="T78" fmla="*/ 57 w 65"/>
                  <a:gd name="T79" fmla="*/ 20 h 73"/>
                  <a:gd name="T80" fmla="*/ 61 w 65"/>
                  <a:gd name="T81" fmla="*/ 25 h 73"/>
                  <a:gd name="T82" fmla="*/ 63 w 65"/>
                  <a:gd name="T83" fmla="*/ 31 h 73"/>
                  <a:gd name="T84" fmla="*/ 64 w 65"/>
                  <a:gd name="T85" fmla="*/ 37 h 73"/>
                  <a:gd name="T86" fmla="*/ 65 w 65"/>
                  <a:gd name="T87" fmla="*/ 42 h 73"/>
                  <a:gd name="T88" fmla="*/ 64 w 65"/>
                  <a:gd name="T89" fmla="*/ 48 h 73"/>
                  <a:gd name="T90" fmla="*/ 63 w 65"/>
                  <a:gd name="T91" fmla="*/ 54 h 73"/>
                  <a:gd name="T92" fmla="*/ 60 w 65"/>
                  <a:gd name="T93" fmla="*/ 60 h 73"/>
                  <a:gd name="T94" fmla="*/ 56 w 65"/>
                  <a:gd name="T95" fmla="*/ 67 h 73"/>
                  <a:gd name="T96" fmla="*/ 52 w 65"/>
                  <a:gd name="T97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5" h="73">
                    <a:moveTo>
                      <a:pt x="52" y="73"/>
                    </a:moveTo>
                    <a:lnTo>
                      <a:pt x="49" y="73"/>
                    </a:lnTo>
                    <a:lnTo>
                      <a:pt x="46" y="73"/>
                    </a:lnTo>
                    <a:lnTo>
                      <a:pt x="42" y="73"/>
                    </a:lnTo>
                    <a:lnTo>
                      <a:pt x="39" y="73"/>
                    </a:lnTo>
                    <a:lnTo>
                      <a:pt x="35" y="73"/>
                    </a:lnTo>
                    <a:lnTo>
                      <a:pt x="31" y="72"/>
                    </a:lnTo>
                    <a:lnTo>
                      <a:pt x="27" y="71"/>
                    </a:lnTo>
                    <a:lnTo>
                      <a:pt x="23" y="70"/>
                    </a:lnTo>
                    <a:lnTo>
                      <a:pt x="19" y="69"/>
                    </a:lnTo>
                    <a:lnTo>
                      <a:pt x="15" y="67"/>
                    </a:lnTo>
                    <a:lnTo>
                      <a:pt x="11" y="64"/>
                    </a:lnTo>
                    <a:lnTo>
                      <a:pt x="8" y="61"/>
                    </a:lnTo>
                    <a:lnTo>
                      <a:pt x="5" y="58"/>
                    </a:lnTo>
                    <a:lnTo>
                      <a:pt x="3" y="54"/>
                    </a:lnTo>
                    <a:lnTo>
                      <a:pt x="1" y="50"/>
                    </a:lnTo>
                    <a:lnTo>
                      <a:pt x="0" y="46"/>
                    </a:lnTo>
                    <a:lnTo>
                      <a:pt x="0" y="43"/>
                    </a:lnTo>
                    <a:lnTo>
                      <a:pt x="1" y="40"/>
                    </a:lnTo>
                    <a:lnTo>
                      <a:pt x="2" y="37"/>
                    </a:lnTo>
                    <a:lnTo>
                      <a:pt x="2" y="33"/>
                    </a:lnTo>
                    <a:lnTo>
                      <a:pt x="3" y="30"/>
                    </a:lnTo>
                    <a:lnTo>
                      <a:pt x="3" y="27"/>
                    </a:lnTo>
                    <a:lnTo>
                      <a:pt x="4" y="24"/>
                    </a:lnTo>
                    <a:lnTo>
                      <a:pt x="4" y="21"/>
                    </a:lnTo>
                    <a:lnTo>
                      <a:pt x="5" y="18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8" y="9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19" y="0"/>
                    </a:lnTo>
                    <a:lnTo>
                      <a:pt x="25" y="0"/>
                    </a:lnTo>
                    <a:lnTo>
                      <a:pt x="32" y="2"/>
                    </a:lnTo>
                    <a:lnTo>
                      <a:pt x="38" y="4"/>
                    </a:lnTo>
                    <a:lnTo>
                      <a:pt x="44" y="8"/>
                    </a:lnTo>
                    <a:lnTo>
                      <a:pt x="49" y="11"/>
                    </a:lnTo>
                    <a:lnTo>
                      <a:pt x="54" y="16"/>
                    </a:lnTo>
                    <a:lnTo>
                      <a:pt x="57" y="20"/>
                    </a:lnTo>
                    <a:lnTo>
                      <a:pt x="61" y="25"/>
                    </a:lnTo>
                    <a:lnTo>
                      <a:pt x="63" y="31"/>
                    </a:lnTo>
                    <a:lnTo>
                      <a:pt x="64" y="37"/>
                    </a:lnTo>
                    <a:lnTo>
                      <a:pt x="65" y="42"/>
                    </a:lnTo>
                    <a:lnTo>
                      <a:pt x="64" y="48"/>
                    </a:lnTo>
                    <a:lnTo>
                      <a:pt x="63" y="54"/>
                    </a:lnTo>
                    <a:lnTo>
                      <a:pt x="60" y="60"/>
                    </a:lnTo>
                    <a:lnTo>
                      <a:pt x="56" y="67"/>
                    </a:lnTo>
                    <a:lnTo>
                      <a:pt x="52" y="73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6" name="Freeform 1378"/>
              <p:cNvSpPr>
                <a:spLocks/>
              </p:cNvSpPr>
              <p:nvPr/>
            </p:nvSpPr>
            <p:spPr bwMode="auto">
              <a:xfrm>
                <a:off x="3022" y="3102"/>
                <a:ext cx="7" cy="4"/>
              </a:xfrm>
              <a:custGeom>
                <a:avLst/>
                <a:gdLst>
                  <a:gd name="T0" fmla="*/ 52 w 52"/>
                  <a:gd name="T1" fmla="*/ 27 h 27"/>
                  <a:gd name="T2" fmla="*/ 49 w 52"/>
                  <a:gd name="T3" fmla="*/ 27 h 27"/>
                  <a:gd name="T4" fmla="*/ 46 w 52"/>
                  <a:gd name="T5" fmla="*/ 27 h 27"/>
                  <a:gd name="T6" fmla="*/ 42 w 52"/>
                  <a:gd name="T7" fmla="*/ 27 h 27"/>
                  <a:gd name="T8" fmla="*/ 39 w 52"/>
                  <a:gd name="T9" fmla="*/ 27 h 27"/>
                  <a:gd name="T10" fmla="*/ 35 w 52"/>
                  <a:gd name="T11" fmla="*/ 27 h 27"/>
                  <a:gd name="T12" fmla="*/ 31 w 52"/>
                  <a:gd name="T13" fmla="*/ 26 h 27"/>
                  <a:gd name="T14" fmla="*/ 27 w 52"/>
                  <a:gd name="T15" fmla="*/ 25 h 27"/>
                  <a:gd name="T16" fmla="*/ 23 w 52"/>
                  <a:gd name="T17" fmla="*/ 24 h 27"/>
                  <a:gd name="T18" fmla="*/ 19 w 52"/>
                  <a:gd name="T19" fmla="*/ 23 h 27"/>
                  <a:gd name="T20" fmla="*/ 15 w 52"/>
                  <a:gd name="T21" fmla="*/ 21 h 27"/>
                  <a:gd name="T22" fmla="*/ 11 w 52"/>
                  <a:gd name="T23" fmla="*/ 18 h 27"/>
                  <a:gd name="T24" fmla="*/ 8 w 52"/>
                  <a:gd name="T25" fmla="*/ 15 h 27"/>
                  <a:gd name="T26" fmla="*/ 5 w 52"/>
                  <a:gd name="T27" fmla="*/ 12 h 27"/>
                  <a:gd name="T28" fmla="*/ 3 w 52"/>
                  <a:gd name="T29" fmla="*/ 8 h 27"/>
                  <a:gd name="T30" fmla="*/ 1 w 52"/>
                  <a:gd name="T31" fmla="*/ 4 h 27"/>
                  <a:gd name="T32" fmla="*/ 0 w 52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27">
                    <a:moveTo>
                      <a:pt x="52" y="27"/>
                    </a:moveTo>
                    <a:lnTo>
                      <a:pt x="49" y="27"/>
                    </a:lnTo>
                    <a:lnTo>
                      <a:pt x="46" y="27"/>
                    </a:lnTo>
                    <a:lnTo>
                      <a:pt x="42" y="27"/>
                    </a:lnTo>
                    <a:lnTo>
                      <a:pt x="39" y="27"/>
                    </a:lnTo>
                    <a:lnTo>
                      <a:pt x="35" y="27"/>
                    </a:lnTo>
                    <a:lnTo>
                      <a:pt x="31" y="26"/>
                    </a:lnTo>
                    <a:lnTo>
                      <a:pt x="27" y="25"/>
                    </a:lnTo>
                    <a:lnTo>
                      <a:pt x="23" y="24"/>
                    </a:lnTo>
                    <a:lnTo>
                      <a:pt x="19" y="23"/>
                    </a:lnTo>
                    <a:lnTo>
                      <a:pt x="15" y="21"/>
                    </a:lnTo>
                    <a:lnTo>
                      <a:pt x="11" y="18"/>
                    </a:lnTo>
                    <a:lnTo>
                      <a:pt x="8" y="15"/>
                    </a:lnTo>
                    <a:lnTo>
                      <a:pt x="5" y="12"/>
                    </a:lnTo>
                    <a:lnTo>
                      <a:pt x="3" y="8"/>
                    </a:lnTo>
                    <a:lnTo>
                      <a:pt x="1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7" name="Freeform 1379"/>
              <p:cNvSpPr>
                <a:spLocks/>
              </p:cNvSpPr>
              <p:nvPr/>
            </p:nvSpPr>
            <p:spPr bwMode="auto">
              <a:xfrm>
                <a:off x="3022" y="3097"/>
                <a:ext cx="3" cy="5"/>
              </a:xfrm>
              <a:custGeom>
                <a:avLst/>
                <a:gdLst>
                  <a:gd name="T0" fmla="*/ 0 w 19"/>
                  <a:gd name="T1" fmla="*/ 46 h 46"/>
                  <a:gd name="T2" fmla="*/ 0 w 19"/>
                  <a:gd name="T3" fmla="*/ 43 h 46"/>
                  <a:gd name="T4" fmla="*/ 1 w 19"/>
                  <a:gd name="T5" fmla="*/ 40 h 46"/>
                  <a:gd name="T6" fmla="*/ 2 w 19"/>
                  <a:gd name="T7" fmla="*/ 37 h 46"/>
                  <a:gd name="T8" fmla="*/ 2 w 19"/>
                  <a:gd name="T9" fmla="*/ 33 h 46"/>
                  <a:gd name="T10" fmla="*/ 3 w 19"/>
                  <a:gd name="T11" fmla="*/ 30 h 46"/>
                  <a:gd name="T12" fmla="*/ 3 w 19"/>
                  <a:gd name="T13" fmla="*/ 27 h 46"/>
                  <a:gd name="T14" fmla="*/ 4 w 19"/>
                  <a:gd name="T15" fmla="*/ 24 h 46"/>
                  <a:gd name="T16" fmla="*/ 4 w 19"/>
                  <a:gd name="T17" fmla="*/ 21 h 46"/>
                  <a:gd name="T18" fmla="*/ 5 w 19"/>
                  <a:gd name="T19" fmla="*/ 18 h 46"/>
                  <a:gd name="T20" fmla="*/ 6 w 19"/>
                  <a:gd name="T21" fmla="*/ 14 h 46"/>
                  <a:gd name="T22" fmla="*/ 7 w 19"/>
                  <a:gd name="T23" fmla="*/ 12 h 46"/>
                  <a:gd name="T24" fmla="*/ 8 w 19"/>
                  <a:gd name="T25" fmla="*/ 9 h 46"/>
                  <a:gd name="T26" fmla="*/ 10 w 19"/>
                  <a:gd name="T27" fmla="*/ 6 h 46"/>
                  <a:gd name="T28" fmla="*/ 12 w 19"/>
                  <a:gd name="T29" fmla="*/ 4 h 46"/>
                  <a:gd name="T30" fmla="*/ 15 w 19"/>
                  <a:gd name="T31" fmla="*/ 1 h 46"/>
                  <a:gd name="T32" fmla="*/ 19 w 19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6">
                    <a:moveTo>
                      <a:pt x="0" y="46"/>
                    </a:moveTo>
                    <a:lnTo>
                      <a:pt x="0" y="43"/>
                    </a:lnTo>
                    <a:lnTo>
                      <a:pt x="1" y="40"/>
                    </a:lnTo>
                    <a:lnTo>
                      <a:pt x="2" y="37"/>
                    </a:lnTo>
                    <a:lnTo>
                      <a:pt x="2" y="33"/>
                    </a:lnTo>
                    <a:lnTo>
                      <a:pt x="3" y="30"/>
                    </a:lnTo>
                    <a:lnTo>
                      <a:pt x="3" y="27"/>
                    </a:lnTo>
                    <a:lnTo>
                      <a:pt x="4" y="24"/>
                    </a:lnTo>
                    <a:lnTo>
                      <a:pt x="4" y="21"/>
                    </a:lnTo>
                    <a:lnTo>
                      <a:pt x="5" y="18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8" y="9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5" y="1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8" name="Freeform 1380"/>
              <p:cNvSpPr>
                <a:spLocks/>
              </p:cNvSpPr>
              <p:nvPr/>
            </p:nvSpPr>
            <p:spPr bwMode="auto">
              <a:xfrm>
                <a:off x="3025" y="3097"/>
                <a:ext cx="6" cy="9"/>
              </a:xfrm>
              <a:custGeom>
                <a:avLst/>
                <a:gdLst>
                  <a:gd name="T0" fmla="*/ 0 w 46"/>
                  <a:gd name="T1" fmla="*/ 0 h 73"/>
                  <a:gd name="T2" fmla="*/ 6 w 46"/>
                  <a:gd name="T3" fmla="*/ 0 h 73"/>
                  <a:gd name="T4" fmla="*/ 13 w 46"/>
                  <a:gd name="T5" fmla="*/ 2 h 73"/>
                  <a:gd name="T6" fmla="*/ 19 w 46"/>
                  <a:gd name="T7" fmla="*/ 4 h 73"/>
                  <a:gd name="T8" fmla="*/ 25 w 46"/>
                  <a:gd name="T9" fmla="*/ 8 h 73"/>
                  <a:gd name="T10" fmla="*/ 30 w 46"/>
                  <a:gd name="T11" fmla="*/ 11 h 73"/>
                  <a:gd name="T12" fmla="*/ 35 w 46"/>
                  <a:gd name="T13" fmla="*/ 16 h 73"/>
                  <a:gd name="T14" fmla="*/ 38 w 46"/>
                  <a:gd name="T15" fmla="*/ 20 h 73"/>
                  <a:gd name="T16" fmla="*/ 42 w 46"/>
                  <a:gd name="T17" fmla="*/ 25 h 73"/>
                  <a:gd name="T18" fmla="*/ 44 w 46"/>
                  <a:gd name="T19" fmla="*/ 31 h 73"/>
                  <a:gd name="T20" fmla="*/ 45 w 46"/>
                  <a:gd name="T21" fmla="*/ 37 h 73"/>
                  <a:gd name="T22" fmla="*/ 46 w 46"/>
                  <a:gd name="T23" fmla="*/ 42 h 73"/>
                  <a:gd name="T24" fmla="*/ 45 w 46"/>
                  <a:gd name="T25" fmla="*/ 48 h 73"/>
                  <a:gd name="T26" fmla="*/ 44 w 46"/>
                  <a:gd name="T27" fmla="*/ 54 h 73"/>
                  <a:gd name="T28" fmla="*/ 41 w 46"/>
                  <a:gd name="T29" fmla="*/ 60 h 73"/>
                  <a:gd name="T30" fmla="*/ 37 w 46"/>
                  <a:gd name="T31" fmla="*/ 67 h 73"/>
                  <a:gd name="T32" fmla="*/ 33 w 4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73">
                    <a:moveTo>
                      <a:pt x="0" y="0"/>
                    </a:moveTo>
                    <a:lnTo>
                      <a:pt x="6" y="0"/>
                    </a:lnTo>
                    <a:lnTo>
                      <a:pt x="13" y="2"/>
                    </a:lnTo>
                    <a:lnTo>
                      <a:pt x="19" y="4"/>
                    </a:lnTo>
                    <a:lnTo>
                      <a:pt x="25" y="8"/>
                    </a:lnTo>
                    <a:lnTo>
                      <a:pt x="30" y="11"/>
                    </a:lnTo>
                    <a:lnTo>
                      <a:pt x="35" y="16"/>
                    </a:lnTo>
                    <a:lnTo>
                      <a:pt x="38" y="20"/>
                    </a:lnTo>
                    <a:lnTo>
                      <a:pt x="42" y="25"/>
                    </a:lnTo>
                    <a:lnTo>
                      <a:pt x="44" y="31"/>
                    </a:lnTo>
                    <a:lnTo>
                      <a:pt x="45" y="37"/>
                    </a:lnTo>
                    <a:lnTo>
                      <a:pt x="46" y="42"/>
                    </a:lnTo>
                    <a:lnTo>
                      <a:pt x="45" y="48"/>
                    </a:lnTo>
                    <a:lnTo>
                      <a:pt x="44" y="54"/>
                    </a:lnTo>
                    <a:lnTo>
                      <a:pt x="41" y="60"/>
                    </a:lnTo>
                    <a:lnTo>
                      <a:pt x="37" y="67"/>
                    </a:lnTo>
                    <a:lnTo>
                      <a:pt x="33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09" name="Freeform 1381"/>
              <p:cNvSpPr>
                <a:spLocks/>
              </p:cNvSpPr>
              <p:nvPr/>
            </p:nvSpPr>
            <p:spPr bwMode="auto">
              <a:xfrm>
                <a:off x="2926" y="3541"/>
                <a:ext cx="105" cy="7"/>
              </a:xfrm>
              <a:custGeom>
                <a:avLst/>
                <a:gdLst>
                  <a:gd name="T0" fmla="*/ 518 w 837"/>
                  <a:gd name="T1" fmla="*/ 53 h 53"/>
                  <a:gd name="T2" fmla="*/ 0 w 837"/>
                  <a:gd name="T3" fmla="*/ 1 h 53"/>
                  <a:gd name="T4" fmla="*/ 0 w 837"/>
                  <a:gd name="T5" fmla="*/ 0 h 53"/>
                  <a:gd name="T6" fmla="*/ 53 w 837"/>
                  <a:gd name="T7" fmla="*/ 1 h 53"/>
                  <a:gd name="T8" fmla="*/ 107 w 837"/>
                  <a:gd name="T9" fmla="*/ 2 h 53"/>
                  <a:gd name="T10" fmla="*/ 159 w 837"/>
                  <a:gd name="T11" fmla="*/ 3 h 53"/>
                  <a:gd name="T12" fmla="*/ 212 w 837"/>
                  <a:gd name="T13" fmla="*/ 4 h 53"/>
                  <a:gd name="T14" fmla="*/ 264 w 837"/>
                  <a:gd name="T15" fmla="*/ 5 h 53"/>
                  <a:gd name="T16" fmla="*/ 316 w 837"/>
                  <a:gd name="T17" fmla="*/ 7 h 53"/>
                  <a:gd name="T18" fmla="*/ 369 w 837"/>
                  <a:gd name="T19" fmla="*/ 8 h 53"/>
                  <a:gd name="T20" fmla="*/ 420 w 837"/>
                  <a:gd name="T21" fmla="*/ 9 h 53"/>
                  <a:gd name="T22" fmla="*/ 473 w 837"/>
                  <a:gd name="T23" fmla="*/ 11 h 53"/>
                  <a:gd name="T24" fmla="*/ 524 w 837"/>
                  <a:gd name="T25" fmla="*/ 13 h 53"/>
                  <a:gd name="T26" fmla="*/ 576 w 837"/>
                  <a:gd name="T27" fmla="*/ 15 h 53"/>
                  <a:gd name="T28" fmla="*/ 628 w 837"/>
                  <a:gd name="T29" fmla="*/ 18 h 53"/>
                  <a:gd name="T30" fmla="*/ 680 w 837"/>
                  <a:gd name="T31" fmla="*/ 20 h 53"/>
                  <a:gd name="T32" fmla="*/ 732 w 837"/>
                  <a:gd name="T33" fmla="*/ 24 h 53"/>
                  <a:gd name="T34" fmla="*/ 784 w 837"/>
                  <a:gd name="T35" fmla="*/ 28 h 53"/>
                  <a:gd name="T36" fmla="*/ 837 w 837"/>
                  <a:gd name="T37" fmla="*/ 33 h 53"/>
                  <a:gd name="T38" fmla="*/ 817 w 837"/>
                  <a:gd name="T39" fmla="*/ 39 h 53"/>
                  <a:gd name="T40" fmla="*/ 798 w 837"/>
                  <a:gd name="T41" fmla="*/ 43 h 53"/>
                  <a:gd name="T42" fmla="*/ 779 w 837"/>
                  <a:gd name="T43" fmla="*/ 47 h 53"/>
                  <a:gd name="T44" fmla="*/ 760 w 837"/>
                  <a:gd name="T45" fmla="*/ 50 h 53"/>
                  <a:gd name="T46" fmla="*/ 740 w 837"/>
                  <a:gd name="T47" fmla="*/ 52 h 53"/>
                  <a:gd name="T48" fmla="*/ 720 w 837"/>
                  <a:gd name="T49" fmla="*/ 53 h 53"/>
                  <a:gd name="T50" fmla="*/ 701 w 837"/>
                  <a:gd name="T51" fmla="*/ 53 h 53"/>
                  <a:gd name="T52" fmla="*/ 681 w 837"/>
                  <a:gd name="T53" fmla="*/ 53 h 53"/>
                  <a:gd name="T54" fmla="*/ 662 w 837"/>
                  <a:gd name="T55" fmla="*/ 53 h 53"/>
                  <a:gd name="T56" fmla="*/ 642 w 837"/>
                  <a:gd name="T57" fmla="*/ 53 h 53"/>
                  <a:gd name="T58" fmla="*/ 622 w 837"/>
                  <a:gd name="T59" fmla="*/ 52 h 53"/>
                  <a:gd name="T60" fmla="*/ 602 w 837"/>
                  <a:gd name="T61" fmla="*/ 51 h 53"/>
                  <a:gd name="T62" fmla="*/ 580 w 837"/>
                  <a:gd name="T63" fmla="*/ 51 h 53"/>
                  <a:gd name="T64" fmla="*/ 560 w 837"/>
                  <a:gd name="T65" fmla="*/ 51 h 53"/>
                  <a:gd name="T66" fmla="*/ 539 w 837"/>
                  <a:gd name="T67" fmla="*/ 52 h 53"/>
                  <a:gd name="T68" fmla="*/ 518 w 837"/>
                  <a:gd name="T69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37" h="53">
                    <a:moveTo>
                      <a:pt x="518" y="53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53" y="1"/>
                    </a:lnTo>
                    <a:lnTo>
                      <a:pt x="107" y="2"/>
                    </a:lnTo>
                    <a:lnTo>
                      <a:pt x="159" y="3"/>
                    </a:lnTo>
                    <a:lnTo>
                      <a:pt x="212" y="4"/>
                    </a:lnTo>
                    <a:lnTo>
                      <a:pt x="264" y="5"/>
                    </a:lnTo>
                    <a:lnTo>
                      <a:pt x="316" y="7"/>
                    </a:lnTo>
                    <a:lnTo>
                      <a:pt x="369" y="8"/>
                    </a:lnTo>
                    <a:lnTo>
                      <a:pt x="420" y="9"/>
                    </a:lnTo>
                    <a:lnTo>
                      <a:pt x="473" y="11"/>
                    </a:lnTo>
                    <a:lnTo>
                      <a:pt x="524" y="13"/>
                    </a:lnTo>
                    <a:lnTo>
                      <a:pt x="576" y="15"/>
                    </a:lnTo>
                    <a:lnTo>
                      <a:pt x="628" y="18"/>
                    </a:lnTo>
                    <a:lnTo>
                      <a:pt x="680" y="20"/>
                    </a:lnTo>
                    <a:lnTo>
                      <a:pt x="732" y="24"/>
                    </a:lnTo>
                    <a:lnTo>
                      <a:pt x="784" y="28"/>
                    </a:lnTo>
                    <a:lnTo>
                      <a:pt x="837" y="33"/>
                    </a:lnTo>
                    <a:lnTo>
                      <a:pt x="817" y="39"/>
                    </a:lnTo>
                    <a:lnTo>
                      <a:pt x="798" y="43"/>
                    </a:lnTo>
                    <a:lnTo>
                      <a:pt x="779" y="47"/>
                    </a:lnTo>
                    <a:lnTo>
                      <a:pt x="760" y="50"/>
                    </a:lnTo>
                    <a:lnTo>
                      <a:pt x="740" y="52"/>
                    </a:lnTo>
                    <a:lnTo>
                      <a:pt x="720" y="53"/>
                    </a:lnTo>
                    <a:lnTo>
                      <a:pt x="701" y="53"/>
                    </a:lnTo>
                    <a:lnTo>
                      <a:pt x="681" y="53"/>
                    </a:lnTo>
                    <a:lnTo>
                      <a:pt x="662" y="53"/>
                    </a:lnTo>
                    <a:lnTo>
                      <a:pt x="642" y="53"/>
                    </a:lnTo>
                    <a:lnTo>
                      <a:pt x="622" y="52"/>
                    </a:lnTo>
                    <a:lnTo>
                      <a:pt x="602" y="51"/>
                    </a:lnTo>
                    <a:lnTo>
                      <a:pt x="580" y="51"/>
                    </a:lnTo>
                    <a:lnTo>
                      <a:pt x="560" y="51"/>
                    </a:lnTo>
                    <a:lnTo>
                      <a:pt x="539" y="52"/>
                    </a:lnTo>
                    <a:lnTo>
                      <a:pt x="518" y="53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0" name="Line 1382"/>
              <p:cNvSpPr>
                <a:spLocks noChangeShapeType="1"/>
              </p:cNvSpPr>
              <p:nvPr/>
            </p:nvSpPr>
            <p:spPr bwMode="auto">
              <a:xfrm flipH="1" flipV="1">
                <a:off x="2926" y="3541"/>
                <a:ext cx="65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1" name="Freeform 1383"/>
              <p:cNvSpPr>
                <a:spLocks/>
              </p:cNvSpPr>
              <p:nvPr/>
            </p:nvSpPr>
            <p:spPr bwMode="auto">
              <a:xfrm>
                <a:off x="2926" y="3541"/>
                <a:ext cx="105" cy="4"/>
              </a:xfrm>
              <a:custGeom>
                <a:avLst/>
                <a:gdLst>
                  <a:gd name="T0" fmla="*/ 0 w 837"/>
                  <a:gd name="T1" fmla="*/ 0 h 33"/>
                  <a:gd name="T2" fmla="*/ 53 w 837"/>
                  <a:gd name="T3" fmla="*/ 1 h 33"/>
                  <a:gd name="T4" fmla="*/ 107 w 837"/>
                  <a:gd name="T5" fmla="*/ 2 h 33"/>
                  <a:gd name="T6" fmla="*/ 159 w 837"/>
                  <a:gd name="T7" fmla="*/ 3 h 33"/>
                  <a:gd name="T8" fmla="*/ 212 w 837"/>
                  <a:gd name="T9" fmla="*/ 4 h 33"/>
                  <a:gd name="T10" fmla="*/ 264 w 837"/>
                  <a:gd name="T11" fmla="*/ 5 h 33"/>
                  <a:gd name="T12" fmla="*/ 316 w 837"/>
                  <a:gd name="T13" fmla="*/ 7 h 33"/>
                  <a:gd name="T14" fmla="*/ 369 w 837"/>
                  <a:gd name="T15" fmla="*/ 8 h 33"/>
                  <a:gd name="T16" fmla="*/ 420 w 837"/>
                  <a:gd name="T17" fmla="*/ 9 h 33"/>
                  <a:gd name="T18" fmla="*/ 473 w 837"/>
                  <a:gd name="T19" fmla="*/ 11 h 33"/>
                  <a:gd name="T20" fmla="*/ 524 w 837"/>
                  <a:gd name="T21" fmla="*/ 13 h 33"/>
                  <a:gd name="T22" fmla="*/ 576 w 837"/>
                  <a:gd name="T23" fmla="*/ 15 h 33"/>
                  <a:gd name="T24" fmla="*/ 628 w 837"/>
                  <a:gd name="T25" fmla="*/ 18 h 33"/>
                  <a:gd name="T26" fmla="*/ 680 w 837"/>
                  <a:gd name="T27" fmla="*/ 20 h 33"/>
                  <a:gd name="T28" fmla="*/ 732 w 837"/>
                  <a:gd name="T29" fmla="*/ 24 h 33"/>
                  <a:gd name="T30" fmla="*/ 784 w 837"/>
                  <a:gd name="T31" fmla="*/ 28 h 33"/>
                  <a:gd name="T32" fmla="*/ 837 w 83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7" h="33">
                    <a:moveTo>
                      <a:pt x="0" y="0"/>
                    </a:moveTo>
                    <a:lnTo>
                      <a:pt x="53" y="1"/>
                    </a:lnTo>
                    <a:lnTo>
                      <a:pt x="107" y="2"/>
                    </a:lnTo>
                    <a:lnTo>
                      <a:pt x="159" y="3"/>
                    </a:lnTo>
                    <a:lnTo>
                      <a:pt x="212" y="4"/>
                    </a:lnTo>
                    <a:lnTo>
                      <a:pt x="264" y="5"/>
                    </a:lnTo>
                    <a:lnTo>
                      <a:pt x="316" y="7"/>
                    </a:lnTo>
                    <a:lnTo>
                      <a:pt x="369" y="8"/>
                    </a:lnTo>
                    <a:lnTo>
                      <a:pt x="420" y="9"/>
                    </a:lnTo>
                    <a:lnTo>
                      <a:pt x="473" y="11"/>
                    </a:lnTo>
                    <a:lnTo>
                      <a:pt x="524" y="13"/>
                    </a:lnTo>
                    <a:lnTo>
                      <a:pt x="576" y="15"/>
                    </a:lnTo>
                    <a:lnTo>
                      <a:pt x="628" y="18"/>
                    </a:lnTo>
                    <a:lnTo>
                      <a:pt x="680" y="20"/>
                    </a:lnTo>
                    <a:lnTo>
                      <a:pt x="732" y="24"/>
                    </a:lnTo>
                    <a:lnTo>
                      <a:pt x="784" y="28"/>
                    </a:lnTo>
                    <a:lnTo>
                      <a:pt x="837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2" name="Freeform 1384"/>
              <p:cNvSpPr>
                <a:spLocks/>
              </p:cNvSpPr>
              <p:nvPr/>
            </p:nvSpPr>
            <p:spPr bwMode="auto">
              <a:xfrm>
                <a:off x="2991" y="3545"/>
                <a:ext cx="40" cy="3"/>
              </a:xfrm>
              <a:custGeom>
                <a:avLst/>
                <a:gdLst>
                  <a:gd name="T0" fmla="*/ 319 w 319"/>
                  <a:gd name="T1" fmla="*/ 0 h 20"/>
                  <a:gd name="T2" fmla="*/ 299 w 319"/>
                  <a:gd name="T3" fmla="*/ 6 h 20"/>
                  <a:gd name="T4" fmla="*/ 280 w 319"/>
                  <a:gd name="T5" fmla="*/ 10 h 20"/>
                  <a:gd name="T6" fmla="*/ 261 w 319"/>
                  <a:gd name="T7" fmla="*/ 14 h 20"/>
                  <a:gd name="T8" fmla="*/ 242 w 319"/>
                  <a:gd name="T9" fmla="*/ 17 h 20"/>
                  <a:gd name="T10" fmla="*/ 222 w 319"/>
                  <a:gd name="T11" fmla="*/ 19 h 20"/>
                  <a:gd name="T12" fmla="*/ 202 w 319"/>
                  <a:gd name="T13" fmla="*/ 20 h 20"/>
                  <a:gd name="T14" fmla="*/ 183 w 319"/>
                  <a:gd name="T15" fmla="*/ 20 h 20"/>
                  <a:gd name="T16" fmla="*/ 163 w 319"/>
                  <a:gd name="T17" fmla="*/ 20 h 20"/>
                  <a:gd name="T18" fmla="*/ 144 w 319"/>
                  <a:gd name="T19" fmla="*/ 20 h 20"/>
                  <a:gd name="T20" fmla="*/ 124 w 319"/>
                  <a:gd name="T21" fmla="*/ 20 h 20"/>
                  <a:gd name="T22" fmla="*/ 104 w 319"/>
                  <a:gd name="T23" fmla="*/ 19 h 20"/>
                  <a:gd name="T24" fmla="*/ 84 w 319"/>
                  <a:gd name="T25" fmla="*/ 18 h 20"/>
                  <a:gd name="T26" fmla="*/ 62 w 319"/>
                  <a:gd name="T27" fmla="*/ 18 h 20"/>
                  <a:gd name="T28" fmla="*/ 42 w 319"/>
                  <a:gd name="T29" fmla="*/ 18 h 20"/>
                  <a:gd name="T30" fmla="*/ 21 w 319"/>
                  <a:gd name="T31" fmla="*/ 19 h 20"/>
                  <a:gd name="T32" fmla="*/ 0 w 319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20">
                    <a:moveTo>
                      <a:pt x="319" y="0"/>
                    </a:moveTo>
                    <a:lnTo>
                      <a:pt x="299" y="6"/>
                    </a:lnTo>
                    <a:lnTo>
                      <a:pt x="280" y="10"/>
                    </a:lnTo>
                    <a:lnTo>
                      <a:pt x="261" y="14"/>
                    </a:lnTo>
                    <a:lnTo>
                      <a:pt x="242" y="17"/>
                    </a:lnTo>
                    <a:lnTo>
                      <a:pt x="222" y="19"/>
                    </a:lnTo>
                    <a:lnTo>
                      <a:pt x="202" y="20"/>
                    </a:lnTo>
                    <a:lnTo>
                      <a:pt x="183" y="20"/>
                    </a:lnTo>
                    <a:lnTo>
                      <a:pt x="163" y="20"/>
                    </a:lnTo>
                    <a:lnTo>
                      <a:pt x="144" y="20"/>
                    </a:lnTo>
                    <a:lnTo>
                      <a:pt x="124" y="20"/>
                    </a:lnTo>
                    <a:lnTo>
                      <a:pt x="104" y="19"/>
                    </a:lnTo>
                    <a:lnTo>
                      <a:pt x="84" y="18"/>
                    </a:lnTo>
                    <a:lnTo>
                      <a:pt x="62" y="18"/>
                    </a:lnTo>
                    <a:lnTo>
                      <a:pt x="42" y="18"/>
                    </a:lnTo>
                    <a:lnTo>
                      <a:pt x="21" y="19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3" name="Freeform 1385"/>
              <p:cNvSpPr>
                <a:spLocks/>
              </p:cNvSpPr>
              <p:nvPr/>
            </p:nvSpPr>
            <p:spPr bwMode="auto">
              <a:xfrm>
                <a:off x="3021" y="2992"/>
                <a:ext cx="8" cy="8"/>
              </a:xfrm>
              <a:custGeom>
                <a:avLst/>
                <a:gdLst>
                  <a:gd name="T0" fmla="*/ 36 w 68"/>
                  <a:gd name="T1" fmla="*/ 67 h 68"/>
                  <a:gd name="T2" fmla="*/ 30 w 68"/>
                  <a:gd name="T3" fmla="*/ 66 h 68"/>
                  <a:gd name="T4" fmla="*/ 24 w 68"/>
                  <a:gd name="T5" fmla="*/ 64 h 68"/>
                  <a:gd name="T6" fmla="*/ 18 w 68"/>
                  <a:gd name="T7" fmla="*/ 62 h 68"/>
                  <a:gd name="T8" fmla="*/ 12 w 68"/>
                  <a:gd name="T9" fmla="*/ 59 h 68"/>
                  <a:gd name="T10" fmla="*/ 7 w 68"/>
                  <a:gd name="T11" fmla="*/ 55 h 68"/>
                  <a:gd name="T12" fmla="*/ 3 w 68"/>
                  <a:gd name="T13" fmla="*/ 50 h 68"/>
                  <a:gd name="T14" fmla="*/ 0 w 68"/>
                  <a:gd name="T15" fmla="*/ 44 h 68"/>
                  <a:gd name="T16" fmla="*/ 0 w 68"/>
                  <a:gd name="T17" fmla="*/ 38 h 68"/>
                  <a:gd name="T18" fmla="*/ 0 w 68"/>
                  <a:gd name="T19" fmla="*/ 32 h 68"/>
                  <a:gd name="T20" fmla="*/ 2 w 68"/>
                  <a:gd name="T21" fmla="*/ 26 h 68"/>
                  <a:gd name="T22" fmla="*/ 3 w 68"/>
                  <a:gd name="T23" fmla="*/ 21 h 68"/>
                  <a:gd name="T24" fmla="*/ 6 w 68"/>
                  <a:gd name="T25" fmla="*/ 16 h 68"/>
                  <a:gd name="T26" fmla="*/ 9 w 68"/>
                  <a:gd name="T27" fmla="*/ 12 h 68"/>
                  <a:gd name="T28" fmla="*/ 13 w 68"/>
                  <a:gd name="T29" fmla="*/ 7 h 68"/>
                  <a:gd name="T30" fmla="*/ 17 w 68"/>
                  <a:gd name="T31" fmla="*/ 3 h 68"/>
                  <a:gd name="T32" fmla="*/ 24 w 68"/>
                  <a:gd name="T33" fmla="*/ 1 h 68"/>
                  <a:gd name="T34" fmla="*/ 31 w 68"/>
                  <a:gd name="T35" fmla="*/ 1 h 68"/>
                  <a:gd name="T36" fmla="*/ 39 w 68"/>
                  <a:gd name="T37" fmla="*/ 2 h 68"/>
                  <a:gd name="T38" fmla="*/ 46 w 68"/>
                  <a:gd name="T39" fmla="*/ 4 h 68"/>
                  <a:gd name="T40" fmla="*/ 52 w 68"/>
                  <a:gd name="T41" fmla="*/ 8 h 68"/>
                  <a:gd name="T42" fmla="*/ 57 w 68"/>
                  <a:gd name="T43" fmla="*/ 12 h 68"/>
                  <a:gd name="T44" fmla="*/ 61 w 68"/>
                  <a:gd name="T45" fmla="*/ 18 h 68"/>
                  <a:gd name="T46" fmla="*/ 64 w 68"/>
                  <a:gd name="T47" fmla="*/ 24 h 68"/>
                  <a:gd name="T48" fmla="*/ 67 w 68"/>
                  <a:gd name="T49" fmla="*/ 31 h 68"/>
                  <a:gd name="T50" fmla="*/ 68 w 68"/>
                  <a:gd name="T51" fmla="*/ 38 h 68"/>
                  <a:gd name="T52" fmla="*/ 66 w 68"/>
                  <a:gd name="T53" fmla="*/ 45 h 68"/>
                  <a:gd name="T54" fmla="*/ 63 w 68"/>
                  <a:gd name="T55" fmla="*/ 50 h 68"/>
                  <a:gd name="T56" fmla="*/ 58 w 68"/>
                  <a:gd name="T57" fmla="*/ 56 h 68"/>
                  <a:gd name="T58" fmla="*/ 53 w 68"/>
                  <a:gd name="T59" fmla="*/ 60 h 68"/>
                  <a:gd name="T60" fmla="*/ 47 w 68"/>
                  <a:gd name="T61" fmla="*/ 64 h 68"/>
                  <a:gd name="T62" fmla="*/ 42 w 68"/>
                  <a:gd name="T63" fmla="*/ 66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8" h="68">
                    <a:moveTo>
                      <a:pt x="40" y="68"/>
                    </a:moveTo>
                    <a:lnTo>
                      <a:pt x="36" y="67"/>
                    </a:lnTo>
                    <a:lnTo>
                      <a:pt x="33" y="67"/>
                    </a:lnTo>
                    <a:lnTo>
                      <a:pt x="30" y="66"/>
                    </a:lnTo>
                    <a:lnTo>
                      <a:pt x="27" y="65"/>
                    </a:lnTo>
                    <a:lnTo>
                      <a:pt x="24" y="64"/>
                    </a:lnTo>
                    <a:lnTo>
                      <a:pt x="21" y="63"/>
                    </a:lnTo>
                    <a:lnTo>
                      <a:pt x="18" y="62"/>
                    </a:lnTo>
                    <a:lnTo>
                      <a:pt x="15" y="60"/>
                    </a:lnTo>
                    <a:lnTo>
                      <a:pt x="12" y="59"/>
                    </a:lnTo>
                    <a:lnTo>
                      <a:pt x="10" y="57"/>
                    </a:lnTo>
                    <a:lnTo>
                      <a:pt x="7" y="55"/>
                    </a:lnTo>
                    <a:lnTo>
                      <a:pt x="5" y="52"/>
                    </a:lnTo>
                    <a:lnTo>
                      <a:pt x="3" y="50"/>
                    </a:lnTo>
                    <a:lnTo>
                      <a:pt x="2" y="47"/>
                    </a:lnTo>
                    <a:lnTo>
                      <a:pt x="0" y="44"/>
                    </a:lnTo>
                    <a:lnTo>
                      <a:pt x="0" y="41"/>
                    </a:lnTo>
                    <a:lnTo>
                      <a:pt x="0" y="38"/>
                    </a:lnTo>
                    <a:lnTo>
                      <a:pt x="0" y="35"/>
                    </a:lnTo>
                    <a:lnTo>
                      <a:pt x="0" y="32"/>
                    </a:lnTo>
                    <a:lnTo>
                      <a:pt x="1" y="29"/>
                    </a:lnTo>
                    <a:lnTo>
                      <a:pt x="2" y="26"/>
                    </a:lnTo>
                    <a:lnTo>
                      <a:pt x="2" y="24"/>
                    </a:lnTo>
                    <a:lnTo>
                      <a:pt x="3" y="21"/>
                    </a:lnTo>
                    <a:lnTo>
                      <a:pt x="5" y="19"/>
                    </a:lnTo>
                    <a:lnTo>
                      <a:pt x="6" y="16"/>
                    </a:lnTo>
                    <a:lnTo>
                      <a:pt x="7" y="14"/>
                    </a:lnTo>
                    <a:lnTo>
                      <a:pt x="9" y="12"/>
                    </a:lnTo>
                    <a:lnTo>
                      <a:pt x="11" y="10"/>
                    </a:lnTo>
                    <a:lnTo>
                      <a:pt x="13" y="7"/>
                    </a:lnTo>
                    <a:lnTo>
                      <a:pt x="15" y="5"/>
                    </a:lnTo>
                    <a:lnTo>
                      <a:pt x="17" y="3"/>
                    </a:lnTo>
                    <a:lnTo>
                      <a:pt x="20" y="2"/>
                    </a:lnTo>
                    <a:lnTo>
                      <a:pt x="24" y="1"/>
                    </a:lnTo>
                    <a:lnTo>
                      <a:pt x="28" y="0"/>
                    </a:lnTo>
                    <a:lnTo>
                      <a:pt x="31" y="1"/>
                    </a:lnTo>
                    <a:lnTo>
                      <a:pt x="35" y="1"/>
                    </a:lnTo>
                    <a:lnTo>
                      <a:pt x="39" y="2"/>
                    </a:lnTo>
                    <a:lnTo>
                      <a:pt x="42" y="3"/>
                    </a:lnTo>
                    <a:lnTo>
                      <a:pt x="46" y="4"/>
                    </a:lnTo>
                    <a:lnTo>
                      <a:pt x="49" y="6"/>
                    </a:lnTo>
                    <a:lnTo>
                      <a:pt x="52" y="8"/>
                    </a:lnTo>
                    <a:lnTo>
                      <a:pt x="55" y="10"/>
                    </a:lnTo>
                    <a:lnTo>
                      <a:pt x="57" y="12"/>
                    </a:lnTo>
                    <a:lnTo>
                      <a:pt x="59" y="15"/>
                    </a:lnTo>
                    <a:lnTo>
                      <a:pt x="61" y="18"/>
                    </a:lnTo>
                    <a:lnTo>
                      <a:pt x="63" y="21"/>
                    </a:lnTo>
                    <a:lnTo>
                      <a:pt x="64" y="24"/>
                    </a:lnTo>
                    <a:lnTo>
                      <a:pt x="66" y="28"/>
                    </a:lnTo>
                    <a:lnTo>
                      <a:pt x="67" y="31"/>
                    </a:lnTo>
                    <a:lnTo>
                      <a:pt x="68" y="35"/>
                    </a:lnTo>
                    <a:lnTo>
                      <a:pt x="68" y="38"/>
                    </a:lnTo>
                    <a:lnTo>
                      <a:pt x="67" y="41"/>
                    </a:lnTo>
                    <a:lnTo>
                      <a:pt x="66" y="45"/>
                    </a:lnTo>
                    <a:lnTo>
                      <a:pt x="65" y="48"/>
                    </a:lnTo>
                    <a:lnTo>
                      <a:pt x="63" y="50"/>
                    </a:lnTo>
                    <a:lnTo>
                      <a:pt x="61" y="53"/>
                    </a:lnTo>
                    <a:lnTo>
                      <a:pt x="58" y="56"/>
                    </a:lnTo>
                    <a:lnTo>
                      <a:pt x="56" y="58"/>
                    </a:lnTo>
                    <a:lnTo>
                      <a:pt x="53" y="60"/>
                    </a:lnTo>
                    <a:lnTo>
                      <a:pt x="50" y="62"/>
                    </a:lnTo>
                    <a:lnTo>
                      <a:pt x="47" y="64"/>
                    </a:lnTo>
                    <a:lnTo>
                      <a:pt x="45" y="65"/>
                    </a:lnTo>
                    <a:lnTo>
                      <a:pt x="42" y="66"/>
                    </a:lnTo>
                    <a:lnTo>
                      <a:pt x="40" y="68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4" name="Freeform 1386"/>
              <p:cNvSpPr>
                <a:spLocks/>
              </p:cNvSpPr>
              <p:nvPr/>
            </p:nvSpPr>
            <p:spPr bwMode="auto">
              <a:xfrm>
                <a:off x="3021" y="2997"/>
                <a:ext cx="5" cy="3"/>
              </a:xfrm>
              <a:custGeom>
                <a:avLst/>
                <a:gdLst>
                  <a:gd name="T0" fmla="*/ 40 w 40"/>
                  <a:gd name="T1" fmla="*/ 27 h 27"/>
                  <a:gd name="T2" fmla="*/ 36 w 40"/>
                  <a:gd name="T3" fmla="*/ 26 h 27"/>
                  <a:gd name="T4" fmla="*/ 33 w 40"/>
                  <a:gd name="T5" fmla="*/ 26 h 27"/>
                  <a:gd name="T6" fmla="*/ 30 w 40"/>
                  <a:gd name="T7" fmla="*/ 25 h 27"/>
                  <a:gd name="T8" fmla="*/ 27 w 40"/>
                  <a:gd name="T9" fmla="*/ 24 h 27"/>
                  <a:gd name="T10" fmla="*/ 24 w 40"/>
                  <a:gd name="T11" fmla="*/ 23 h 27"/>
                  <a:gd name="T12" fmla="*/ 21 w 40"/>
                  <a:gd name="T13" fmla="*/ 22 h 27"/>
                  <a:gd name="T14" fmla="*/ 18 w 40"/>
                  <a:gd name="T15" fmla="*/ 21 h 27"/>
                  <a:gd name="T16" fmla="*/ 15 w 40"/>
                  <a:gd name="T17" fmla="*/ 19 h 27"/>
                  <a:gd name="T18" fmla="*/ 12 w 40"/>
                  <a:gd name="T19" fmla="*/ 18 h 27"/>
                  <a:gd name="T20" fmla="*/ 10 w 40"/>
                  <a:gd name="T21" fmla="*/ 16 h 27"/>
                  <a:gd name="T22" fmla="*/ 7 w 40"/>
                  <a:gd name="T23" fmla="*/ 14 h 27"/>
                  <a:gd name="T24" fmla="*/ 5 w 40"/>
                  <a:gd name="T25" fmla="*/ 11 h 27"/>
                  <a:gd name="T26" fmla="*/ 3 w 40"/>
                  <a:gd name="T27" fmla="*/ 9 h 27"/>
                  <a:gd name="T28" fmla="*/ 2 w 40"/>
                  <a:gd name="T29" fmla="*/ 6 h 27"/>
                  <a:gd name="T30" fmla="*/ 0 w 40"/>
                  <a:gd name="T31" fmla="*/ 3 h 27"/>
                  <a:gd name="T32" fmla="*/ 0 w 40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7">
                    <a:moveTo>
                      <a:pt x="40" y="27"/>
                    </a:moveTo>
                    <a:lnTo>
                      <a:pt x="36" y="26"/>
                    </a:lnTo>
                    <a:lnTo>
                      <a:pt x="33" y="26"/>
                    </a:lnTo>
                    <a:lnTo>
                      <a:pt x="30" y="25"/>
                    </a:lnTo>
                    <a:lnTo>
                      <a:pt x="27" y="24"/>
                    </a:lnTo>
                    <a:lnTo>
                      <a:pt x="24" y="23"/>
                    </a:lnTo>
                    <a:lnTo>
                      <a:pt x="21" y="22"/>
                    </a:lnTo>
                    <a:lnTo>
                      <a:pt x="18" y="21"/>
                    </a:lnTo>
                    <a:lnTo>
                      <a:pt x="15" y="19"/>
                    </a:lnTo>
                    <a:lnTo>
                      <a:pt x="12" y="18"/>
                    </a:lnTo>
                    <a:lnTo>
                      <a:pt x="10" y="16"/>
                    </a:lnTo>
                    <a:lnTo>
                      <a:pt x="7" y="14"/>
                    </a:lnTo>
                    <a:lnTo>
                      <a:pt x="5" y="11"/>
                    </a:lnTo>
                    <a:lnTo>
                      <a:pt x="3" y="9"/>
                    </a:lnTo>
                    <a:lnTo>
                      <a:pt x="2" y="6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5" name="Freeform 1387"/>
              <p:cNvSpPr>
                <a:spLocks/>
              </p:cNvSpPr>
              <p:nvPr/>
            </p:nvSpPr>
            <p:spPr bwMode="auto">
              <a:xfrm>
                <a:off x="3021" y="2992"/>
                <a:ext cx="2" cy="5"/>
              </a:xfrm>
              <a:custGeom>
                <a:avLst/>
                <a:gdLst>
                  <a:gd name="T0" fmla="*/ 0 w 20"/>
                  <a:gd name="T1" fmla="*/ 39 h 39"/>
                  <a:gd name="T2" fmla="*/ 0 w 20"/>
                  <a:gd name="T3" fmla="*/ 36 h 39"/>
                  <a:gd name="T4" fmla="*/ 0 w 20"/>
                  <a:gd name="T5" fmla="*/ 33 h 39"/>
                  <a:gd name="T6" fmla="*/ 0 w 20"/>
                  <a:gd name="T7" fmla="*/ 30 h 39"/>
                  <a:gd name="T8" fmla="*/ 1 w 20"/>
                  <a:gd name="T9" fmla="*/ 27 h 39"/>
                  <a:gd name="T10" fmla="*/ 2 w 20"/>
                  <a:gd name="T11" fmla="*/ 24 h 39"/>
                  <a:gd name="T12" fmla="*/ 2 w 20"/>
                  <a:gd name="T13" fmla="*/ 22 h 39"/>
                  <a:gd name="T14" fmla="*/ 3 w 20"/>
                  <a:gd name="T15" fmla="*/ 19 h 39"/>
                  <a:gd name="T16" fmla="*/ 5 w 20"/>
                  <a:gd name="T17" fmla="*/ 17 h 39"/>
                  <a:gd name="T18" fmla="*/ 6 w 20"/>
                  <a:gd name="T19" fmla="*/ 14 h 39"/>
                  <a:gd name="T20" fmla="*/ 7 w 20"/>
                  <a:gd name="T21" fmla="*/ 12 h 39"/>
                  <a:gd name="T22" fmla="*/ 9 w 20"/>
                  <a:gd name="T23" fmla="*/ 10 h 39"/>
                  <a:gd name="T24" fmla="*/ 11 w 20"/>
                  <a:gd name="T25" fmla="*/ 8 h 39"/>
                  <a:gd name="T26" fmla="*/ 13 w 20"/>
                  <a:gd name="T27" fmla="*/ 5 h 39"/>
                  <a:gd name="T28" fmla="*/ 15 w 20"/>
                  <a:gd name="T29" fmla="*/ 3 h 39"/>
                  <a:gd name="T30" fmla="*/ 17 w 20"/>
                  <a:gd name="T31" fmla="*/ 1 h 39"/>
                  <a:gd name="T32" fmla="*/ 20 w 20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39">
                    <a:moveTo>
                      <a:pt x="0" y="39"/>
                    </a:moveTo>
                    <a:lnTo>
                      <a:pt x="0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27"/>
                    </a:lnTo>
                    <a:lnTo>
                      <a:pt x="2" y="24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5" y="17"/>
                    </a:lnTo>
                    <a:lnTo>
                      <a:pt x="6" y="14"/>
                    </a:lnTo>
                    <a:lnTo>
                      <a:pt x="7" y="12"/>
                    </a:lnTo>
                    <a:lnTo>
                      <a:pt x="9" y="10"/>
                    </a:lnTo>
                    <a:lnTo>
                      <a:pt x="11" y="8"/>
                    </a:lnTo>
                    <a:lnTo>
                      <a:pt x="13" y="5"/>
                    </a:lnTo>
                    <a:lnTo>
                      <a:pt x="15" y="3"/>
                    </a:lnTo>
                    <a:lnTo>
                      <a:pt x="17" y="1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6" name="Freeform 1388"/>
              <p:cNvSpPr>
                <a:spLocks/>
              </p:cNvSpPr>
              <p:nvPr/>
            </p:nvSpPr>
            <p:spPr bwMode="auto">
              <a:xfrm>
                <a:off x="3023" y="2992"/>
                <a:ext cx="6" cy="3"/>
              </a:xfrm>
              <a:custGeom>
                <a:avLst/>
                <a:gdLst>
                  <a:gd name="T0" fmla="*/ 0 w 46"/>
                  <a:gd name="T1" fmla="*/ 2 h 28"/>
                  <a:gd name="T2" fmla="*/ 4 w 46"/>
                  <a:gd name="T3" fmla="*/ 1 h 28"/>
                  <a:gd name="T4" fmla="*/ 8 w 46"/>
                  <a:gd name="T5" fmla="*/ 0 h 28"/>
                  <a:gd name="T6" fmla="*/ 11 w 46"/>
                  <a:gd name="T7" fmla="*/ 1 h 28"/>
                  <a:gd name="T8" fmla="*/ 15 w 46"/>
                  <a:gd name="T9" fmla="*/ 1 h 28"/>
                  <a:gd name="T10" fmla="*/ 19 w 46"/>
                  <a:gd name="T11" fmla="*/ 2 h 28"/>
                  <a:gd name="T12" fmla="*/ 22 w 46"/>
                  <a:gd name="T13" fmla="*/ 3 h 28"/>
                  <a:gd name="T14" fmla="*/ 26 w 46"/>
                  <a:gd name="T15" fmla="*/ 4 h 28"/>
                  <a:gd name="T16" fmla="*/ 29 w 46"/>
                  <a:gd name="T17" fmla="*/ 6 h 28"/>
                  <a:gd name="T18" fmla="*/ 32 w 46"/>
                  <a:gd name="T19" fmla="*/ 8 h 28"/>
                  <a:gd name="T20" fmla="*/ 35 w 46"/>
                  <a:gd name="T21" fmla="*/ 10 h 28"/>
                  <a:gd name="T22" fmla="*/ 37 w 46"/>
                  <a:gd name="T23" fmla="*/ 12 h 28"/>
                  <a:gd name="T24" fmla="*/ 39 w 46"/>
                  <a:gd name="T25" fmla="*/ 15 h 28"/>
                  <a:gd name="T26" fmla="*/ 41 w 46"/>
                  <a:gd name="T27" fmla="*/ 18 h 28"/>
                  <a:gd name="T28" fmla="*/ 43 w 46"/>
                  <a:gd name="T29" fmla="*/ 21 h 28"/>
                  <a:gd name="T30" fmla="*/ 44 w 46"/>
                  <a:gd name="T31" fmla="*/ 24 h 28"/>
                  <a:gd name="T32" fmla="*/ 46 w 46"/>
                  <a:gd name="T3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8">
                    <a:moveTo>
                      <a:pt x="0" y="2"/>
                    </a:moveTo>
                    <a:lnTo>
                      <a:pt x="4" y="1"/>
                    </a:lnTo>
                    <a:lnTo>
                      <a:pt x="8" y="0"/>
                    </a:lnTo>
                    <a:lnTo>
                      <a:pt x="11" y="1"/>
                    </a:lnTo>
                    <a:lnTo>
                      <a:pt x="15" y="1"/>
                    </a:lnTo>
                    <a:lnTo>
                      <a:pt x="19" y="2"/>
                    </a:lnTo>
                    <a:lnTo>
                      <a:pt x="22" y="3"/>
                    </a:lnTo>
                    <a:lnTo>
                      <a:pt x="26" y="4"/>
                    </a:lnTo>
                    <a:lnTo>
                      <a:pt x="29" y="6"/>
                    </a:lnTo>
                    <a:lnTo>
                      <a:pt x="32" y="8"/>
                    </a:lnTo>
                    <a:lnTo>
                      <a:pt x="35" y="10"/>
                    </a:lnTo>
                    <a:lnTo>
                      <a:pt x="37" y="12"/>
                    </a:lnTo>
                    <a:lnTo>
                      <a:pt x="39" y="15"/>
                    </a:lnTo>
                    <a:lnTo>
                      <a:pt x="41" y="18"/>
                    </a:lnTo>
                    <a:lnTo>
                      <a:pt x="43" y="21"/>
                    </a:lnTo>
                    <a:lnTo>
                      <a:pt x="44" y="24"/>
                    </a:lnTo>
                    <a:lnTo>
                      <a:pt x="46" y="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7" name="Freeform 1389"/>
              <p:cNvSpPr>
                <a:spLocks/>
              </p:cNvSpPr>
              <p:nvPr/>
            </p:nvSpPr>
            <p:spPr bwMode="auto">
              <a:xfrm>
                <a:off x="3026" y="2995"/>
                <a:ext cx="3" cy="5"/>
              </a:xfrm>
              <a:custGeom>
                <a:avLst/>
                <a:gdLst>
                  <a:gd name="T0" fmla="*/ 26 w 28"/>
                  <a:gd name="T1" fmla="*/ 0 h 40"/>
                  <a:gd name="T2" fmla="*/ 27 w 28"/>
                  <a:gd name="T3" fmla="*/ 3 h 40"/>
                  <a:gd name="T4" fmla="*/ 28 w 28"/>
                  <a:gd name="T5" fmla="*/ 7 h 40"/>
                  <a:gd name="T6" fmla="*/ 28 w 28"/>
                  <a:gd name="T7" fmla="*/ 10 h 40"/>
                  <a:gd name="T8" fmla="*/ 27 w 28"/>
                  <a:gd name="T9" fmla="*/ 13 h 40"/>
                  <a:gd name="T10" fmla="*/ 26 w 28"/>
                  <a:gd name="T11" fmla="*/ 17 h 40"/>
                  <a:gd name="T12" fmla="*/ 25 w 28"/>
                  <a:gd name="T13" fmla="*/ 20 h 40"/>
                  <a:gd name="T14" fmla="*/ 23 w 28"/>
                  <a:gd name="T15" fmla="*/ 22 h 40"/>
                  <a:gd name="T16" fmla="*/ 21 w 28"/>
                  <a:gd name="T17" fmla="*/ 25 h 40"/>
                  <a:gd name="T18" fmla="*/ 18 w 28"/>
                  <a:gd name="T19" fmla="*/ 28 h 40"/>
                  <a:gd name="T20" fmla="*/ 16 w 28"/>
                  <a:gd name="T21" fmla="*/ 30 h 40"/>
                  <a:gd name="T22" fmla="*/ 13 w 28"/>
                  <a:gd name="T23" fmla="*/ 32 h 40"/>
                  <a:gd name="T24" fmla="*/ 10 w 28"/>
                  <a:gd name="T25" fmla="*/ 34 h 40"/>
                  <a:gd name="T26" fmla="*/ 7 w 28"/>
                  <a:gd name="T27" fmla="*/ 36 h 40"/>
                  <a:gd name="T28" fmla="*/ 5 w 28"/>
                  <a:gd name="T29" fmla="*/ 37 h 40"/>
                  <a:gd name="T30" fmla="*/ 2 w 28"/>
                  <a:gd name="T31" fmla="*/ 38 h 40"/>
                  <a:gd name="T32" fmla="*/ 0 w 28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40">
                    <a:moveTo>
                      <a:pt x="26" y="0"/>
                    </a:moveTo>
                    <a:lnTo>
                      <a:pt x="27" y="3"/>
                    </a:lnTo>
                    <a:lnTo>
                      <a:pt x="28" y="7"/>
                    </a:lnTo>
                    <a:lnTo>
                      <a:pt x="28" y="10"/>
                    </a:lnTo>
                    <a:lnTo>
                      <a:pt x="27" y="13"/>
                    </a:lnTo>
                    <a:lnTo>
                      <a:pt x="26" y="17"/>
                    </a:lnTo>
                    <a:lnTo>
                      <a:pt x="25" y="20"/>
                    </a:lnTo>
                    <a:lnTo>
                      <a:pt x="23" y="22"/>
                    </a:lnTo>
                    <a:lnTo>
                      <a:pt x="21" y="25"/>
                    </a:lnTo>
                    <a:lnTo>
                      <a:pt x="18" y="28"/>
                    </a:lnTo>
                    <a:lnTo>
                      <a:pt x="16" y="30"/>
                    </a:lnTo>
                    <a:lnTo>
                      <a:pt x="13" y="32"/>
                    </a:lnTo>
                    <a:lnTo>
                      <a:pt x="10" y="34"/>
                    </a:lnTo>
                    <a:lnTo>
                      <a:pt x="7" y="36"/>
                    </a:lnTo>
                    <a:lnTo>
                      <a:pt x="5" y="37"/>
                    </a:lnTo>
                    <a:lnTo>
                      <a:pt x="2" y="38"/>
                    </a:lnTo>
                    <a:lnTo>
                      <a:pt x="0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8" name="Freeform 1390"/>
              <p:cNvSpPr>
                <a:spLocks/>
              </p:cNvSpPr>
              <p:nvPr/>
            </p:nvSpPr>
            <p:spPr bwMode="auto">
              <a:xfrm>
                <a:off x="2868" y="3551"/>
                <a:ext cx="160" cy="18"/>
              </a:xfrm>
              <a:custGeom>
                <a:avLst/>
                <a:gdLst>
                  <a:gd name="T0" fmla="*/ 1140 w 1283"/>
                  <a:gd name="T1" fmla="*/ 141 h 146"/>
                  <a:gd name="T2" fmla="*/ 987 w 1283"/>
                  <a:gd name="T3" fmla="*/ 136 h 146"/>
                  <a:gd name="T4" fmla="*/ 835 w 1283"/>
                  <a:gd name="T5" fmla="*/ 133 h 146"/>
                  <a:gd name="T6" fmla="*/ 684 w 1283"/>
                  <a:gd name="T7" fmla="*/ 130 h 146"/>
                  <a:gd name="T8" fmla="*/ 533 w 1283"/>
                  <a:gd name="T9" fmla="*/ 125 h 146"/>
                  <a:gd name="T10" fmla="*/ 383 w 1283"/>
                  <a:gd name="T11" fmla="*/ 118 h 146"/>
                  <a:gd name="T12" fmla="*/ 234 w 1283"/>
                  <a:gd name="T13" fmla="*/ 105 h 146"/>
                  <a:gd name="T14" fmla="*/ 87 w 1283"/>
                  <a:gd name="T15" fmla="*/ 86 h 146"/>
                  <a:gd name="T16" fmla="*/ 10 w 1283"/>
                  <a:gd name="T17" fmla="*/ 70 h 146"/>
                  <a:gd name="T18" fmla="*/ 4 w 1283"/>
                  <a:gd name="T19" fmla="*/ 63 h 146"/>
                  <a:gd name="T20" fmla="*/ 1 w 1283"/>
                  <a:gd name="T21" fmla="*/ 54 h 146"/>
                  <a:gd name="T22" fmla="*/ 0 w 1283"/>
                  <a:gd name="T23" fmla="*/ 45 h 146"/>
                  <a:gd name="T24" fmla="*/ 0 w 1283"/>
                  <a:gd name="T25" fmla="*/ 34 h 146"/>
                  <a:gd name="T26" fmla="*/ 1 w 1283"/>
                  <a:gd name="T27" fmla="*/ 24 h 146"/>
                  <a:gd name="T28" fmla="*/ 1 w 1283"/>
                  <a:gd name="T29" fmla="*/ 14 h 146"/>
                  <a:gd name="T30" fmla="*/ 1 w 1283"/>
                  <a:gd name="T31" fmla="*/ 4 h 146"/>
                  <a:gd name="T32" fmla="*/ 74 w 1283"/>
                  <a:gd name="T33" fmla="*/ 15 h 146"/>
                  <a:gd name="T34" fmla="*/ 225 w 1283"/>
                  <a:gd name="T35" fmla="*/ 40 h 146"/>
                  <a:gd name="T36" fmla="*/ 380 w 1283"/>
                  <a:gd name="T37" fmla="*/ 58 h 146"/>
                  <a:gd name="T38" fmla="*/ 540 w 1283"/>
                  <a:gd name="T39" fmla="*/ 69 h 146"/>
                  <a:gd name="T40" fmla="*/ 701 w 1283"/>
                  <a:gd name="T41" fmla="*/ 76 h 146"/>
                  <a:gd name="T42" fmla="*/ 862 w 1283"/>
                  <a:gd name="T43" fmla="*/ 80 h 146"/>
                  <a:gd name="T44" fmla="*/ 1022 w 1283"/>
                  <a:gd name="T45" fmla="*/ 81 h 146"/>
                  <a:gd name="T46" fmla="*/ 1178 w 1283"/>
                  <a:gd name="T47" fmla="*/ 80 h 146"/>
                  <a:gd name="T48" fmla="*/ 1267 w 1283"/>
                  <a:gd name="T49" fmla="*/ 86 h 146"/>
                  <a:gd name="T50" fmla="*/ 1280 w 1283"/>
                  <a:gd name="T51" fmla="*/ 99 h 146"/>
                  <a:gd name="T52" fmla="*/ 1283 w 1283"/>
                  <a:gd name="T53" fmla="*/ 110 h 146"/>
                  <a:gd name="T54" fmla="*/ 1277 w 1283"/>
                  <a:gd name="T55" fmla="*/ 119 h 146"/>
                  <a:gd name="T56" fmla="*/ 1265 w 1283"/>
                  <a:gd name="T57" fmla="*/ 127 h 146"/>
                  <a:gd name="T58" fmla="*/ 1251 w 1283"/>
                  <a:gd name="T59" fmla="*/ 133 h 146"/>
                  <a:gd name="T60" fmla="*/ 1235 w 1283"/>
                  <a:gd name="T61" fmla="*/ 139 h 146"/>
                  <a:gd name="T62" fmla="*/ 1222 w 1283"/>
                  <a:gd name="T63" fmla="*/ 144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283" h="146">
                    <a:moveTo>
                      <a:pt x="1217" y="146"/>
                    </a:moveTo>
                    <a:lnTo>
                      <a:pt x="1140" y="141"/>
                    </a:lnTo>
                    <a:lnTo>
                      <a:pt x="1064" y="138"/>
                    </a:lnTo>
                    <a:lnTo>
                      <a:pt x="987" y="136"/>
                    </a:lnTo>
                    <a:lnTo>
                      <a:pt x="911" y="134"/>
                    </a:lnTo>
                    <a:lnTo>
                      <a:pt x="835" y="133"/>
                    </a:lnTo>
                    <a:lnTo>
                      <a:pt x="759" y="131"/>
                    </a:lnTo>
                    <a:lnTo>
                      <a:pt x="684" y="130"/>
                    </a:lnTo>
                    <a:lnTo>
                      <a:pt x="608" y="128"/>
                    </a:lnTo>
                    <a:lnTo>
                      <a:pt x="533" y="125"/>
                    </a:lnTo>
                    <a:lnTo>
                      <a:pt x="458" y="122"/>
                    </a:lnTo>
                    <a:lnTo>
                      <a:pt x="383" y="118"/>
                    </a:lnTo>
                    <a:lnTo>
                      <a:pt x="309" y="112"/>
                    </a:lnTo>
                    <a:lnTo>
                      <a:pt x="234" y="105"/>
                    </a:lnTo>
                    <a:lnTo>
                      <a:pt x="161" y="97"/>
                    </a:lnTo>
                    <a:lnTo>
                      <a:pt x="87" y="86"/>
                    </a:lnTo>
                    <a:lnTo>
                      <a:pt x="15" y="74"/>
                    </a:lnTo>
                    <a:lnTo>
                      <a:pt x="10" y="70"/>
                    </a:lnTo>
                    <a:lnTo>
                      <a:pt x="6" y="67"/>
                    </a:lnTo>
                    <a:lnTo>
                      <a:pt x="4" y="63"/>
                    </a:lnTo>
                    <a:lnTo>
                      <a:pt x="2" y="58"/>
                    </a:lnTo>
                    <a:lnTo>
                      <a:pt x="1" y="54"/>
                    </a:lnTo>
                    <a:lnTo>
                      <a:pt x="0" y="50"/>
                    </a:lnTo>
                    <a:lnTo>
                      <a:pt x="0" y="45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1" y="24"/>
                    </a:lnTo>
                    <a:lnTo>
                      <a:pt x="1" y="19"/>
                    </a:lnTo>
                    <a:lnTo>
                      <a:pt x="1" y="14"/>
                    </a:lnTo>
                    <a:lnTo>
                      <a:pt x="2" y="9"/>
                    </a:lnTo>
                    <a:lnTo>
                      <a:pt x="1" y="4"/>
                    </a:lnTo>
                    <a:lnTo>
                      <a:pt x="1" y="0"/>
                    </a:lnTo>
                    <a:lnTo>
                      <a:pt x="74" y="15"/>
                    </a:lnTo>
                    <a:lnTo>
                      <a:pt x="149" y="28"/>
                    </a:lnTo>
                    <a:lnTo>
                      <a:pt x="225" y="40"/>
                    </a:lnTo>
                    <a:lnTo>
                      <a:pt x="303" y="50"/>
                    </a:lnTo>
                    <a:lnTo>
                      <a:pt x="380" y="58"/>
                    </a:lnTo>
                    <a:lnTo>
                      <a:pt x="460" y="64"/>
                    </a:lnTo>
                    <a:lnTo>
                      <a:pt x="540" y="69"/>
                    </a:lnTo>
                    <a:lnTo>
                      <a:pt x="620" y="73"/>
                    </a:lnTo>
                    <a:lnTo>
                      <a:pt x="701" y="76"/>
                    </a:lnTo>
                    <a:lnTo>
                      <a:pt x="781" y="78"/>
                    </a:lnTo>
                    <a:lnTo>
                      <a:pt x="862" y="80"/>
                    </a:lnTo>
                    <a:lnTo>
                      <a:pt x="943" y="81"/>
                    </a:lnTo>
                    <a:lnTo>
                      <a:pt x="1022" y="81"/>
                    </a:lnTo>
                    <a:lnTo>
                      <a:pt x="1101" y="80"/>
                    </a:lnTo>
                    <a:lnTo>
                      <a:pt x="1178" y="80"/>
                    </a:lnTo>
                    <a:lnTo>
                      <a:pt x="1256" y="80"/>
                    </a:lnTo>
                    <a:lnTo>
                      <a:pt x="1267" y="86"/>
                    </a:lnTo>
                    <a:lnTo>
                      <a:pt x="1275" y="93"/>
                    </a:lnTo>
                    <a:lnTo>
                      <a:pt x="1280" y="99"/>
                    </a:lnTo>
                    <a:lnTo>
                      <a:pt x="1282" y="104"/>
                    </a:lnTo>
                    <a:lnTo>
                      <a:pt x="1283" y="110"/>
                    </a:lnTo>
                    <a:lnTo>
                      <a:pt x="1281" y="114"/>
                    </a:lnTo>
                    <a:lnTo>
                      <a:pt x="1277" y="119"/>
                    </a:lnTo>
                    <a:lnTo>
                      <a:pt x="1272" y="123"/>
                    </a:lnTo>
                    <a:lnTo>
                      <a:pt x="1265" y="127"/>
                    </a:lnTo>
                    <a:lnTo>
                      <a:pt x="1258" y="130"/>
                    </a:lnTo>
                    <a:lnTo>
                      <a:pt x="1251" y="133"/>
                    </a:lnTo>
                    <a:lnTo>
                      <a:pt x="1243" y="136"/>
                    </a:lnTo>
                    <a:lnTo>
                      <a:pt x="1235" y="139"/>
                    </a:lnTo>
                    <a:lnTo>
                      <a:pt x="1228" y="141"/>
                    </a:lnTo>
                    <a:lnTo>
                      <a:pt x="1222" y="144"/>
                    </a:lnTo>
                    <a:lnTo>
                      <a:pt x="1217" y="146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19" name="Freeform 1391"/>
              <p:cNvSpPr>
                <a:spLocks/>
              </p:cNvSpPr>
              <p:nvPr/>
            </p:nvSpPr>
            <p:spPr bwMode="auto">
              <a:xfrm>
                <a:off x="2870" y="3560"/>
                <a:ext cx="150" cy="9"/>
              </a:xfrm>
              <a:custGeom>
                <a:avLst/>
                <a:gdLst>
                  <a:gd name="T0" fmla="*/ 1202 w 1202"/>
                  <a:gd name="T1" fmla="*/ 72 h 72"/>
                  <a:gd name="T2" fmla="*/ 1125 w 1202"/>
                  <a:gd name="T3" fmla="*/ 67 h 72"/>
                  <a:gd name="T4" fmla="*/ 1049 w 1202"/>
                  <a:gd name="T5" fmla="*/ 64 h 72"/>
                  <a:gd name="T6" fmla="*/ 972 w 1202"/>
                  <a:gd name="T7" fmla="*/ 62 h 72"/>
                  <a:gd name="T8" fmla="*/ 896 w 1202"/>
                  <a:gd name="T9" fmla="*/ 60 h 72"/>
                  <a:gd name="T10" fmla="*/ 820 w 1202"/>
                  <a:gd name="T11" fmla="*/ 59 h 72"/>
                  <a:gd name="T12" fmla="*/ 744 w 1202"/>
                  <a:gd name="T13" fmla="*/ 57 h 72"/>
                  <a:gd name="T14" fmla="*/ 669 w 1202"/>
                  <a:gd name="T15" fmla="*/ 56 h 72"/>
                  <a:gd name="T16" fmla="*/ 593 w 1202"/>
                  <a:gd name="T17" fmla="*/ 54 h 72"/>
                  <a:gd name="T18" fmla="*/ 518 w 1202"/>
                  <a:gd name="T19" fmla="*/ 51 h 72"/>
                  <a:gd name="T20" fmla="*/ 443 w 1202"/>
                  <a:gd name="T21" fmla="*/ 48 h 72"/>
                  <a:gd name="T22" fmla="*/ 368 w 1202"/>
                  <a:gd name="T23" fmla="*/ 44 h 72"/>
                  <a:gd name="T24" fmla="*/ 294 w 1202"/>
                  <a:gd name="T25" fmla="*/ 38 h 72"/>
                  <a:gd name="T26" fmla="*/ 219 w 1202"/>
                  <a:gd name="T27" fmla="*/ 31 h 72"/>
                  <a:gd name="T28" fmla="*/ 146 w 1202"/>
                  <a:gd name="T29" fmla="*/ 23 h 72"/>
                  <a:gd name="T30" fmla="*/ 72 w 1202"/>
                  <a:gd name="T31" fmla="*/ 12 h 72"/>
                  <a:gd name="T32" fmla="*/ 0 w 1202"/>
                  <a:gd name="T3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2" h="72">
                    <a:moveTo>
                      <a:pt x="1202" y="72"/>
                    </a:moveTo>
                    <a:lnTo>
                      <a:pt x="1125" y="67"/>
                    </a:lnTo>
                    <a:lnTo>
                      <a:pt x="1049" y="64"/>
                    </a:lnTo>
                    <a:lnTo>
                      <a:pt x="972" y="62"/>
                    </a:lnTo>
                    <a:lnTo>
                      <a:pt x="896" y="60"/>
                    </a:lnTo>
                    <a:lnTo>
                      <a:pt x="820" y="59"/>
                    </a:lnTo>
                    <a:lnTo>
                      <a:pt x="744" y="57"/>
                    </a:lnTo>
                    <a:lnTo>
                      <a:pt x="669" y="56"/>
                    </a:lnTo>
                    <a:lnTo>
                      <a:pt x="593" y="54"/>
                    </a:lnTo>
                    <a:lnTo>
                      <a:pt x="518" y="51"/>
                    </a:lnTo>
                    <a:lnTo>
                      <a:pt x="443" y="48"/>
                    </a:lnTo>
                    <a:lnTo>
                      <a:pt x="368" y="44"/>
                    </a:lnTo>
                    <a:lnTo>
                      <a:pt x="294" y="38"/>
                    </a:lnTo>
                    <a:lnTo>
                      <a:pt x="219" y="31"/>
                    </a:lnTo>
                    <a:lnTo>
                      <a:pt x="146" y="23"/>
                    </a:lnTo>
                    <a:lnTo>
                      <a:pt x="72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0" name="Freeform 1392"/>
              <p:cNvSpPr>
                <a:spLocks/>
              </p:cNvSpPr>
              <p:nvPr/>
            </p:nvSpPr>
            <p:spPr bwMode="auto">
              <a:xfrm>
                <a:off x="2868" y="3551"/>
                <a:ext cx="2" cy="9"/>
              </a:xfrm>
              <a:custGeom>
                <a:avLst/>
                <a:gdLst>
                  <a:gd name="T0" fmla="*/ 15 w 15"/>
                  <a:gd name="T1" fmla="*/ 74 h 74"/>
                  <a:gd name="T2" fmla="*/ 10 w 15"/>
                  <a:gd name="T3" fmla="*/ 70 h 74"/>
                  <a:gd name="T4" fmla="*/ 6 w 15"/>
                  <a:gd name="T5" fmla="*/ 67 h 74"/>
                  <a:gd name="T6" fmla="*/ 4 w 15"/>
                  <a:gd name="T7" fmla="*/ 63 h 74"/>
                  <a:gd name="T8" fmla="*/ 2 w 15"/>
                  <a:gd name="T9" fmla="*/ 58 h 74"/>
                  <a:gd name="T10" fmla="*/ 1 w 15"/>
                  <a:gd name="T11" fmla="*/ 54 h 74"/>
                  <a:gd name="T12" fmla="*/ 0 w 15"/>
                  <a:gd name="T13" fmla="*/ 50 h 74"/>
                  <a:gd name="T14" fmla="*/ 0 w 15"/>
                  <a:gd name="T15" fmla="*/ 45 h 74"/>
                  <a:gd name="T16" fmla="*/ 0 w 15"/>
                  <a:gd name="T17" fmla="*/ 40 h 74"/>
                  <a:gd name="T18" fmla="*/ 0 w 15"/>
                  <a:gd name="T19" fmla="*/ 34 h 74"/>
                  <a:gd name="T20" fmla="*/ 0 w 15"/>
                  <a:gd name="T21" fmla="*/ 29 h 74"/>
                  <a:gd name="T22" fmla="*/ 1 w 15"/>
                  <a:gd name="T23" fmla="*/ 24 h 74"/>
                  <a:gd name="T24" fmla="*/ 1 w 15"/>
                  <a:gd name="T25" fmla="*/ 19 h 74"/>
                  <a:gd name="T26" fmla="*/ 1 w 15"/>
                  <a:gd name="T27" fmla="*/ 14 h 74"/>
                  <a:gd name="T28" fmla="*/ 2 w 15"/>
                  <a:gd name="T29" fmla="*/ 9 h 74"/>
                  <a:gd name="T30" fmla="*/ 1 w 15"/>
                  <a:gd name="T31" fmla="*/ 4 h 74"/>
                  <a:gd name="T32" fmla="*/ 1 w 15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74">
                    <a:moveTo>
                      <a:pt x="15" y="74"/>
                    </a:moveTo>
                    <a:lnTo>
                      <a:pt x="10" y="70"/>
                    </a:lnTo>
                    <a:lnTo>
                      <a:pt x="6" y="67"/>
                    </a:lnTo>
                    <a:lnTo>
                      <a:pt x="4" y="63"/>
                    </a:lnTo>
                    <a:lnTo>
                      <a:pt x="2" y="58"/>
                    </a:lnTo>
                    <a:lnTo>
                      <a:pt x="1" y="54"/>
                    </a:lnTo>
                    <a:lnTo>
                      <a:pt x="0" y="50"/>
                    </a:lnTo>
                    <a:lnTo>
                      <a:pt x="0" y="45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0" y="29"/>
                    </a:lnTo>
                    <a:lnTo>
                      <a:pt x="1" y="24"/>
                    </a:lnTo>
                    <a:lnTo>
                      <a:pt x="1" y="19"/>
                    </a:lnTo>
                    <a:lnTo>
                      <a:pt x="1" y="14"/>
                    </a:lnTo>
                    <a:lnTo>
                      <a:pt x="2" y="9"/>
                    </a:lnTo>
                    <a:lnTo>
                      <a:pt x="1" y="4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1" name="Freeform 1393"/>
              <p:cNvSpPr>
                <a:spLocks/>
              </p:cNvSpPr>
              <p:nvPr/>
            </p:nvSpPr>
            <p:spPr bwMode="auto">
              <a:xfrm>
                <a:off x="2868" y="3551"/>
                <a:ext cx="157" cy="10"/>
              </a:xfrm>
              <a:custGeom>
                <a:avLst/>
                <a:gdLst>
                  <a:gd name="T0" fmla="*/ 0 w 1255"/>
                  <a:gd name="T1" fmla="*/ 0 h 81"/>
                  <a:gd name="T2" fmla="*/ 73 w 1255"/>
                  <a:gd name="T3" fmla="*/ 15 h 81"/>
                  <a:gd name="T4" fmla="*/ 148 w 1255"/>
                  <a:gd name="T5" fmla="*/ 28 h 81"/>
                  <a:gd name="T6" fmla="*/ 224 w 1255"/>
                  <a:gd name="T7" fmla="*/ 40 h 81"/>
                  <a:gd name="T8" fmla="*/ 302 w 1255"/>
                  <a:gd name="T9" fmla="*/ 50 h 81"/>
                  <a:gd name="T10" fmla="*/ 379 w 1255"/>
                  <a:gd name="T11" fmla="*/ 58 h 81"/>
                  <a:gd name="T12" fmla="*/ 459 w 1255"/>
                  <a:gd name="T13" fmla="*/ 64 h 81"/>
                  <a:gd name="T14" fmla="*/ 539 w 1255"/>
                  <a:gd name="T15" fmla="*/ 69 h 81"/>
                  <a:gd name="T16" fmla="*/ 619 w 1255"/>
                  <a:gd name="T17" fmla="*/ 73 h 81"/>
                  <a:gd name="T18" fmla="*/ 700 w 1255"/>
                  <a:gd name="T19" fmla="*/ 76 h 81"/>
                  <a:gd name="T20" fmla="*/ 780 w 1255"/>
                  <a:gd name="T21" fmla="*/ 78 h 81"/>
                  <a:gd name="T22" fmla="*/ 861 w 1255"/>
                  <a:gd name="T23" fmla="*/ 80 h 81"/>
                  <a:gd name="T24" fmla="*/ 942 w 1255"/>
                  <a:gd name="T25" fmla="*/ 81 h 81"/>
                  <a:gd name="T26" fmla="*/ 1021 w 1255"/>
                  <a:gd name="T27" fmla="*/ 81 h 81"/>
                  <a:gd name="T28" fmla="*/ 1100 w 1255"/>
                  <a:gd name="T29" fmla="*/ 80 h 81"/>
                  <a:gd name="T30" fmla="*/ 1177 w 1255"/>
                  <a:gd name="T31" fmla="*/ 80 h 81"/>
                  <a:gd name="T32" fmla="*/ 1255 w 1255"/>
                  <a:gd name="T33" fmla="*/ 8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55" h="81">
                    <a:moveTo>
                      <a:pt x="0" y="0"/>
                    </a:moveTo>
                    <a:lnTo>
                      <a:pt x="73" y="15"/>
                    </a:lnTo>
                    <a:lnTo>
                      <a:pt x="148" y="28"/>
                    </a:lnTo>
                    <a:lnTo>
                      <a:pt x="224" y="40"/>
                    </a:lnTo>
                    <a:lnTo>
                      <a:pt x="302" y="50"/>
                    </a:lnTo>
                    <a:lnTo>
                      <a:pt x="379" y="58"/>
                    </a:lnTo>
                    <a:lnTo>
                      <a:pt x="459" y="64"/>
                    </a:lnTo>
                    <a:lnTo>
                      <a:pt x="539" y="69"/>
                    </a:lnTo>
                    <a:lnTo>
                      <a:pt x="619" y="73"/>
                    </a:lnTo>
                    <a:lnTo>
                      <a:pt x="700" y="76"/>
                    </a:lnTo>
                    <a:lnTo>
                      <a:pt x="780" y="78"/>
                    </a:lnTo>
                    <a:lnTo>
                      <a:pt x="861" y="80"/>
                    </a:lnTo>
                    <a:lnTo>
                      <a:pt x="942" y="81"/>
                    </a:lnTo>
                    <a:lnTo>
                      <a:pt x="1021" y="81"/>
                    </a:lnTo>
                    <a:lnTo>
                      <a:pt x="1100" y="80"/>
                    </a:lnTo>
                    <a:lnTo>
                      <a:pt x="1177" y="80"/>
                    </a:lnTo>
                    <a:lnTo>
                      <a:pt x="1255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2" name="Freeform 1394"/>
              <p:cNvSpPr>
                <a:spLocks/>
              </p:cNvSpPr>
              <p:nvPr/>
            </p:nvSpPr>
            <p:spPr bwMode="auto">
              <a:xfrm>
                <a:off x="3020" y="3561"/>
                <a:ext cx="8" cy="8"/>
              </a:xfrm>
              <a:custGeom>
                <a:avLst/>
                <a:gdLst>
                  <a:gd name="T0" fmla="*/ 39 w 66"/>
                  <a:gd name="T1" fmla="*/ 0 h 66"/>
                  <a:gd name="T2" fmla="*/ 50 w 66"/>
                  <a:gd name="T3" fmla="*/ 6 h 66"/>
                  <a:gd name="T4" fmla="*/ 58 w 66"/>
                  <a:gd name="T5" fmla="*/ 13 h 66"/>
                  <a:gd name="T6" fmla="*/ 63 w 66"/>
                  <a:gd name="T7" fmla="*/ 19 h 66"/>
                  <a:gd name="T8" fmla="*/ 65 w 66"/>
                  <a:gd name="T9" fmla="*/ 24 h 66"/>
                  <a:gd name="T10" fmla="*/ 66 w 66"/>
                  <a:gd name="T11" fmla="*/ 30 h 66"/>
                  <a:gd name="T12" fmla="*/ 64 w 66"/>
                  <a:gd name="T13" fmla="*/ 34 h 66"/>
                  <a:gd name="T14" fmla="*/ 60 w 66"/>
                  <a:gd name="T15" fmla="*/ 39 h 66"/>
                  <a:gd name="T16" fmla="*/ 55 w 66"/>
                  <a:gd name="T17" fmla="*/ 43 h 66"/>
                  <a:gd name="T18" fmla="*/ 48 w 66"/>
                  <a:gd name="T19" fmla="*/ 47 h 66"/>
                  <a:gd name="T20" fmla="*/ 41 w 66"/>
                  <a:gd name="T21" fmla="*/ 50 h 66"/>
                  <a:gd name="T22" fmla="*/ 34 w 66"/>
                  <a:gd name="T23" fmla="*/ 53 h 66"/>
                  <a:gd name="T24" fmla="*/ 26 w 66"/>
                  <a:gd name="T25" fmla="*/ 56 h 66"/>
                  <a:gd name="T26" fmla="*/ 18 w 66"/>
                  <a:gd name="T27" fmla="*/ 59 h 66"/>
                  <a:gd name="T28" fmla="*/ 11 w 66"/>
                  <a:gd name="T29" fmla="*/ 61 h 66"/>
                  <a:gd name="T30" fmla="*/ 5 w 66"/>
                  <a:gd name="T31" fmla="*/ 64 h 66"/>
                  <a:gd name="T32" fmla="*/ 0 w 66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66">
                    <a:moveTo>
                      <a:pt x="39" y="0"/>
                    </a:moveTo>
                    <a:lnTo>
                      <a:pt x="50" y="6"/>
                    </a:lnTo>
                    <a:lnTo>
                      <a:pt x="58" y="13"/>
                    </a:lnTo>
                    <a:lnTo>
                      <a:pt x="63" y="19"/>
                    </a:lnTo>
                    <a:lnTo>
                      <a:pt x="65" y="24"/>
                    </a:lnTo>
                    <a:lnTo>
                      <a:pt x="66" y="30"/>
                    </a:lnTo>
                    <a:lnTo>
                      <a:pt x="64" y="34"/>
                    </a:lnTo>
                    <a:lnTo>
                      <a:pt x="60" y="39"/>
                    </a:lnTo>
                    <a:lnTo>
                      <a:pt x="55" y="43"/>
                    </a:lnTo>
                    <a:lnTo>
                      <a:pt x="48" y="47"/>
                    </a:lnTo>
                    <a:lnTo>
                      <a:pt x="41" y="50"/>
                    </a:lnTo>
                    <a:lnTo>
                      <a:pt x="34" y="53"/>
                    </a:lnTo>
                    <a:lnTo>
                      <a:pt x="26" y="56"/>
                    </a:lnTo>
                    <a:lnTo>
                      <a:pt x="18" y="59"/>
                    </a:lnTo>
                    <a:lnTo>
                      <a:pt x="11" y="61"/>
                    </a:lnTo>
                    <a:lnTo>
                      <a:pt x="5" y="64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3" name="Freeform 1395"/>
              <p:cNvSpPr>
                <a:spLocks/>
              </p:cNvSpPr>
              <p:nvPr/>
            </p:nvSpPr>
            <p:spPr bwMode="auto">
              <a:xfrm>
                <a:off x="2868" y="3538"/>
                <a:ext cx="159" cy="20"/>
              </a:xfrm>
              <a:custGeom>
                <a:avLst/>
                <a:gdLst>
                  <a:gd name="T0" fmla="*/ 1027 w 1279"/>
                  <a:gd name="T1" fmla="*/ 156 h 158"/>
                  <a:gd name="T2" fmla="*/ 896 w 1279"/>
                  <a:gd name="T3" fmla="*/ 158 h 158"/>
                  <a:gd name="T4" fmla="*/ 768 w 1279"/>
                  <a:gd name="T5" fmla="*/ 154 h 158"/>
                  <a:gd name="T6" fmla="*/ 642 w 1279"/>
                  <a:gd name="T7" fmla="*/ 144 h 158"/>
                  <a:gd name="T8" fmla="*/ 517 w 1279"/>
                  <a:gd name="T9" fmla="*/ 131 h 158"/>
                  <a:gd name="T10" fmla="*/ 393 w 1279"/>
                  <a:gd name="T11" fmla="*/ 116 h 158"/>
                  <a:gd name="T12" fmla="*/ 269 w 1279"/>
                  <a:gd name="T13" fmla="*/ 100 h 158"/>
                  <a:gd name="T14" fmla="*/ 146 w 1279"/>
                  <a:gd name="T15" fmla="*/ 85 h 158"/>
                  <a:gd name="T16" fmla="*/ 78 w 1279"/>
                  <a:gd name="T17" fmla="*/ 74 h 158"/>
                  <a:gd name="T18" fmla="*/ 65 w 1279"/>
                  <a:gd name="T19" fmla="*/ 66 h 158"/>
                  <a:gd name="T20" fmla="*/ 49 w 1279"/>
                  <a:gd name="T21" fmla="*/ 60 h 158"/>
                  <a:gd name="T22" fmla="*/ 32 w 1279"/>
                  <a:gd name="T23" fmla="*/ 55 h 158"/>
                  <a:gd name="T24" fmla="*/ 17 w 1279"/>
                  <a:gd name="T25" fmla="*/ 49 h 158"/>
                  <a:gd name="T26" fmla="*/ 5 w 1279"/>
                  <a:gd name="T27" fmla="*/ 41 h 158"/>
                  <a:gd name="T28" fmla="*/ 0 w 1279"/>
                  <a:gd name="T29" fmla="*/ 28 h 158"/>
                  <a:gd name="T30" fmla="*/ 4 w 1279"/>
                  <a:gd name="T31" fmla="*/ 11 h 158"/>
                  <a:gd name="T32" fmla="*/ 45 w 1279"/>
                  <a:gd name="T33" fmla="*/ 3 h 158"/>
                  <a:gd name="T34" fmla="*/ 111 w 1279"/>
                  <a:gd name="T35" fmla="*/ 12 h 158"/>
                  <a:gd name="T36" fmla="*/ 178 w 1279"/>
                  <a:gd name="T37" fmla="*/ 23 h 158"/>
                  <a:gd name="T38" fmla="*/ 244 w 1279"/>
                  <a:gd name="T39" fmla="*/ 35 h 158"/>
                  <a:gd name="T40" fmla="*/ 311 w 1279"/>
                  <a:gd name="T41" fmla="*/ 45 h 158"/>
                  <a:gd name="T42" fmla="*/ 377 w 1279"/>
                  <a:gd name="T43" fmla="*/ 54 h 158"/>
                  <a:gd name="T44" fmla="*/ 444 w 1279"/>
                  <a:gd name="T45" fmla="*/ 60 h 158"/>
                  <a:gd name="T46" fmla="*/ 509 w 1279"/>
                  <a:gd name="T47" fmla="*/ 61 h 158"/>
                  <a:gd name="T48" fmla="*/ 586 w 1279"/>
                  <a:gd name="T49" fmla="*/ 64 h 158"/>
                  <a:gd name="T50" fmla="*/ 676 w 1279"/>
                  <a:gd name="T51" fmla="*/ 76 h 158"/>
                  <a:gd name="T52" fmla="*/ 765 w 1279"/>
                  <a:gd name="T53" fmla="*/ 90 h 158"/>
                  <a:gd name="T54" fmla="*/ 857 w 1279"/>
                  <a:gd name="T55" fmla="*/ 102 h 158"/>
                  <a:gd name="T56" fmla="*/ 949 w 1279"/>
                  <a:gd name="T57" fmla="*/ 113 h 158"/>
                  <a:gd name="T58" fmla="*/ 1042 w 1279"/>
                  <a:gd name="T59" fmla="*/ 119 h 158"/>
                  <a:gd name="T60" fmla="*/ 1136 w 1279"/>
                  <a:gd name="T61" fmla="*/ 120 h 158"/>
                  <a:gd name="T62" fmla="*/ 1231 w 1279"/>
                  <a:gd name="T63" fmla="*/ 112 h 158"/>
                  <a:gd name="T64" fmla="*/ 1272 w 1279"/>
                  <a:gd name="T65" fmla="*/ 115 h 158"/>
                  <a:gd name="T66" fmla="*/ 1254 w 1279"/>
                  <a:gd name="T67" fmla="*/ 129 h 158"/>
                  <a:gd name="T68" fmla="*/ 1233 w 1279"/>
                  <a:gd name="T69" fmla="*/ 138 h 158"/>
                  <a:gd name="T70" fmla="*/ 1210 w 1279"/>
                  <a:gd name="T71" fmla="*/ 143 h 158"/>
                  <a:gd name="T72" fmla="*/ 1183 w 1279"/>
                  <a:gd name="T73" fmla="*/ 145 h 158"/>
                  <a:gd name="T74" fmla="*/ 1157 w 1279"/>
                  <a:gd name="T75" fmla="*/ 146 h 158"/>
                  <a:gd name="T76" fmla="*/ 1130 w 1279"/>
                  <a:gd name="T77" fmla="*/ 147 h 158"/>
                  <a:gd name="T78" fmla="*/ 1105 w 1279"/>
                  <a:gd name="T79" fmla="*/ 150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79" h="158">
                    <a:moveTo>
                      <a:pt x="1094" y="153"/>
                    </a:moveTo>
                    <a:lnTo>
                      <a:pt x="1027" y="156"/>
                    </a:lnTo>
                    <a:lnTo>
                      <a:pt x="961" y="158"/>
                    </a:lnTo>
                    <a:lnTo>
                      <a:pt x="896" y="158"/>
                    </a:lnTo>
                    <a:lnTo>
                      <a:pt x="832" y="157"/>
                    </a:lnTo>
                    <a:lnTo>
                      <a:pt x="768" y="154"/>
                    </a:lnTo>
                    <a:lnTo>
                      <a:pt x="705" y="150"/>
                    </a:lnTo>
                    <a:lnTo>
                      <a:pt x="642" y="144"/>
                    </a:lnTo>
                    <a:lnTo>
                      <a:pt x="580" y="139"/>
                    </a:lnTo>
                    <a:lnTo>
                      <a:pt x="517" y="131"/>
                    </a:lnTo>
                    <a:lnTo>
                      <a:pt x="455" y="124"/>
                    </a:lnTo>
                    <a:lnTo>
                      <a:pt x="393" y="116"/>
                    </a:lnTo>
                    <a:lnTo>
                      <a:pt x="332" y="108"/>
                    </a:lnTo>
                    <a:lnTo>
                      <a:pt x="269" y="100"/>
                    </a:lnTo>
                    <a:lnTo>
                      <a:pt x="208" y="93"/>
                    </a:lnTo>
                    <a:lnTo>
                      <a:pt x="146" y="85"/>
                    </a:lnTo>
                    <a:lnTo>
                      <a:pt x="84" y="79"/>
                    </a:lnTo>
                    <a:lnTo>
                      <a:pt x="78" y="74"/>
                    </a:lnTo>
                    <a:lnTo>
                      <a:pt x="72" y="69"/>
                    </a:lnTo>
                    <a:lnTo>
                      <a:pt x="65" y="66"/>
                    </a:lnTo>
                    <a:lnTo>
                      <a:pt x="57" y="63"/>
                    </a:lnTo>
                    <a:lnTo>
                      <a:pt x="49" y="60"/>
                    </a:lnTo>
                    <a:lnTo>
                      <a:pt x="40" y="58"/>
                    </a:lnTo>
                    <a:lnTo>
                      <a:pt x="32" y="55"/>
                    </a:lnTo>
                    <a:lnTo>
                      <a:pt x="24" y="53"/>
                    </a:lnTo>
                    <a:lnTo>
                      <a:pt x="17" y="49"/>
                    </a:lnTo>
                    <a:lnTo>
                      <a:pt x="10" y="45"/>
                    </a:lnTo>
                    <a:lnTo>
                      <a:pt x="5" y="41"/>
                    </a:lnTo>
                    <a:lnTo>
                      <a:pt x="2" y="35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1"/>
                    </a:lnTo>
                    <a:lnTo>
                      <a:pt x="11" y="0"/>
                    </a:lnTo>
                    <a:lnTo>
                      <a:pt x="45" y="3"/>
                    </a:lnTo>
                    <a:lnTo>
                      <a:pt x="78" y="7"/>
                    </a:lnTo>
                    <a:lnTo>
                      <a:pt x="111" y="12"/>
                    </a:lnTo>
                    <a:lnTo>
                      <a:pt x="145" y="18"/>
                    </a:lnTo>
                    <a:lnTo>
                      <a:pt x="178" y="23"/>
                    </a:lnTo>
                    <a:lnTo>
                      <a:pt x="211" y="29"/>
                    </a:lnTo>
                    <a:lnTo>
                      <a:pt x="244" y="35"/>
                    </a:lnTo>
                    <a:lnTo>
                      <a:pt x="278" y="40"/>
                    </a:lnTo>
                    <a:lnTo>
                      <a:pt x="311" y="45"/>
                    </a:lnTo>
                    <a:lnTo>
                      <a:pt x="344" y="50"/>
                    </a:lnTo>
                    <a:lnTo>
                      <a:pt x="377" y="54"/>
                    </a:lnTo>
                    <a:lnTo>
                      <a:pt x="411" y="57"/>
                    </a:lnTo>
                    <a:lnTo>
                      <a:pt x="444" y="60"/>
                    </a:lnTo>
                    <a:lnTo>
                      <a:pt x="476" y="61"/>
                    </a:lnTo>
                    <a:lnTo>
                      <a:pt x="509" y="61"/>
                    </a:lnTo>
                    <a:lnTo>
                      <a:pt x="543" y="60"/>
                    </a:lnTo>
                    <a:lnTo>
                      <a:pt x="586" y="64"/>
                    </a:lnTo>
                    <a:lnTo>
                      <a:pt x="630" y="70"/>
                    </a:lnTo>
                    <a:lnTo>
                      <a:pt x="676" y="76"/>
                    </a:lnTo>
                    <a:lnTo>
                      <a:pt x="720" y="83"/>
                    </a:lnTo>
                    <a:lnTo>
                      <a:pt x="765" y="90"/>
                    </a:lnTo>
                    <a:lnTo>
                      <a:pt x="811" y="96"/>
                    </a:lnTo>
                    <a:lnTo>
                      <a:pt x="857" y="102"/>
                    </a:lnTo>
                    <a:lnTo>
                      <a:pt x="903" y="108"/>
                    </a:lnTo>
                    <a:lnTo>
                      <a:pt x="949" y="113"/>
                    </a:lnTo>
                    <a:lnTo>
                      <a:pt x="996" y="117"/>
                    </a:lnTo>
                    <a:lnTo>
                      <a:pt x="1042" y="119"/>
                    </a:lnTo>
                    <a:lnTo>
                      <a:pt x="1090" y="120"/>
                    </a:lnTo>
                    <a:lnTo>
                      <a:pt x="1136" y="120"/>
                    </a:lnTo>
                    <a:lnTo>
                      <a:pt x="1183" y="117"/>
                    </a:lnTo>
                    <a:lnTo>
                      <a:pt x="1231" y="112"/>
                    </a:lnTo>
                    <a:lnTo>
                      <a:pt x="1279" y="106"/>
                    </a:lnTo>
                    <a:lnTo>
                      <a:pt x="1272" y="115"/>
                    </a:lnTo>
                    <a:lnTo>
                      <a:pt x="1264" y="122"/>
                    </a:lnTo>
                    <a:lnTo>
                      <a:pt x="1254" y="129"/>
                    </a:lnTo>
                    <a:lnTo>
                      <a:pt x="1244" y="133"/>
                    </a:lnTo>
                    <a:lnTo>
                      <a:pt x="1233" y="138"/>
                    </a:lnTo>
                    <a:lnTo>
                      <a:pt x="1222" y="141"/>
                    </a:lnTo>
                    <a:lnTo>
                      <a:pt x="1210" y="143"/>
                    </a:lnTo>
                    <a:lnTo>
                      <a:pt x="1197" y="144"/>
                    </a:lnTo>
                    <a:lnTo>
                      <a:pt x="1183" y="145"/>
                    </a:lnTo>
                    <a:lnTo>
                      <a:pt x="1170" y="146"/>
                    </a:lnTo>
                    <a:lnTo>
                      <a:pt x="1157" y="146"/>
                    </a:lnTo>
                    <a:lnTo>
                      <a:pt x="1143" y="147"/>
                    </a:lnTo>
                    <a:lnTo>
                      <a:pt x="1130" y="147"/>
                    </a:lnTo>
                    <a:lnTo>
                      <a:pt x="1118" y="148"/>
                    </a:lnTo>
                    <a:lnTo>
                      <a:pt x="1105" y="150"/>
                    </a:lnTo>
                    <a:lnTo>
                      <a:pt x="1094" y="153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4" name="Freeform 1396"/>
              <p:cNvSpPr>
                <a:spLocks/>
              </p:cNvSpPr>
              <p:nvPr/>
            </p:nvSpPr>
            <p:spPr bwMode="auto">
              <a:xfrm>
                <a:off x="2878" y="3548"/>
                <a:ext cx="126" cy="10"/>
              </a:xfrm>
              <a:custGeom>
                <a:avLst/>
                <a:gdLst>
                  <a:gd name="T0" fmla="*/ 1010 w 1010"/>
                  <a:gd name="T1" fmla="*/ 74 h 79"/>
                  <a:gd name="T2" fmla="*/ 943 w 1010"/>
                  <a:gd name="T3" fmla="*/ 77 h 79"/>
                  <a:gd name="T4" fmla="*/ 877 w 1010"/>
                  <a:gd name="T5" fmla="*/ 79 h 79"/>
                  <a:gd name="T6" fmla="*/ 812 w 1010"/>
                  <a:gd name="T7" fmla="*/ 79 h 79"/>
                  <a:gd name="T8" fmla="*/ 748 w 1010"/>
                  <a:gd name="T9" fmla="*/ 78 h 79"/>
                  <a:gd name="T10" fmla="*/ 684 w 1010"/>
                  <a:gd name="T11" fmla="*/ 75 h 79"/>
                  <a:gd name="T12" fmla="*/ 621 w 1010"/>
                  <a:gd name="T13" fmla="*/ 71 h 79"/>
                  <a:gd name="T14" fmla="*/ 558 w 1010"/>
                  <a:gd name="T15" fmla="*/ 65 h 79"/>
                  <a:gd name="T16" fmla="*/ 496 w 1010"/>
                  <a:gd name="T17" fmla="*/ 60 h 79"/>
                  <a:gd name="T18" fmla="*/ 433 w 1010"/>
                  <a:gd name="T19" fmla="*/ 52 h 79"/>
                  <a:gd name="T20" fmla="*/ 371 w 1010"/>
                  <a:gd name="T21" fmla="*/ 45 h 79"/>
                  <a:gd name="T22" fmla="*/ 309 w 1010"/>
                  <a:gd name="T23" fmla="*/ 37 h 79"/>
                  <a:gd name="T24" fmla="*/ 248 w 1010"/>
                  <a:gd name="T25" fmla="*/ 29 h 79"/>
                  <a:gd name="T26" fmla="*/ 185 w 1010"/>
                  <a:gd name="T27" fmla="*/ 21 h 79"/>
                  <a:gd name="T28" fmla="*/ 124 w 1010"/>
                  <a:gd name="T29" fmla="*/ 14 h 79"/>
                  <a:gd name="T30" fmla="*/ 62 w 1010"/>
                  <a:gd name="T31" fmla="*/ 6 h 79"/>
                  <a:gd name="T32" fmla="*/ 0 w 1010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10" h="79">
                    <a:moveTo>
                      <a:pt x="1010" y="74"/>
                    </a:moveTo>
                    <a:lnTo>
                      <a:pt x="943" y="77"/>
                    </a:lnTo>
                    <a:lnTo>
                      <a:pt x="877" y="79"/>
                    </a:lnTo>
                    <a:lnTo>
                      <a:pt x="812" y="79"/>
                    </a:lnTo>
                    <a:lnTo>
                      <a:pt x="748" y="78"/>
                    </a:lnTo>
                    <a:lnTo>
                      <a:pt x="684" y="75"/>
                    </a:lnTo>
                    <a:lnTo>
                      <a:pt x="621" y="71"/>
                    </a:lnTo>
                    <a:lnTo>
                      <a:pt x="558" y="65"/>
                    </a:lnTo>
                    <a:lnTo>
                      <a:pt x="496" y="60"/>
                    </a:lnTo>
                    <a:lnTo>
                      <a:pt x="433" y="52"/>
                    </a:lnTo>
                    <a:lnTo>
                      <a:pt x="371" y="45"/>
                    </a:lnTo>
                    <a:lnTo>
                      <a:pt x="309" y="37"/>
                    </a:lnTo>
                    <a:lnTo>
                      <a:pt x="248" y="29"/>
                    </a:lnTo>
                    <a:lnTo>
                      <a:pt x="185" y="21"/>
                    </a:lnTo>
                    <a:lnTo>
                      <a:pt x="124" y="14"/>
                    </a:lnTo>
                    <a:lnTo>
                      <a:pt x="6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5" name="Freeform 1397"/>
              <p:cNvSpPr>
                <a:spLocks/>
              </p:cNvSpPr>
              <p:nvPr/>
            </p:nvSpPr>
            <p:spPr bwMode="auto">
              <a:xfrm>
                <a:off x="2868" y="3538"/>
                <a:ext cx="10" cy="10"/>
              </a:xfrm>
              <a:custGeom>
                <a:avLst/>
                <a:gdLst>
                  <a:gd name="T0" fmla="*/ 84 w 84"/>
                  <a:gd name="T1" fmla="*/ 79 h 79"/>
                  <a:gd name="T2" fmla="*/ 78 w 84"/>
                  <a:gd name="T3" fmla="*/ 74 h 79"/>
                  <a:gd name="T4" fmla="*/ 72 w 84"/>
                  <a:gd name="T5" fmla="*/ 69 h 79"/>
                  <a:gd name="T6" fmla="*/ 65 w 84"/>
                  <a:gd name="T7" fmla="*/ 66 h 79"/>
                  <a:gd name="T8" fmla="*/ 57 w 84"/>
                  <a:gd name="T9" fmla="*/ 63 h 79"/>
                  <a:gd name="T10" fmla="*/ 49 w 84"/>
                  <a:gd name="T11" fmla="*/ 60 h 79"/>
                  <a:gd name="T12" fmla="*/ 40 w 84"/>
                  <a:gd name="T13" fmla="*/ 58 h 79"/>
                  <a:gd name="T14" fmla="*/ 32 w 84"/>
                  <a:gd name="T15" fmla="*/ 55 h 79"/>
                  <a:gd name="T16" fmla="*/ 24 w 84"/>
                  <a:gd name="T17" fmla="*/ 53 h 79"/>
                  <a:gd name="T18" fmla="*/ 17 w 84"/>
                  <a:gd name="T19" fmla="*/ 49 h 79"/>
                  <a:gd name="T20" fmla="*/ 10 w 84"/>
                  <a:gd name="T21" fmla="*/ 45 h 79"/>
                  <a:gd name="T22" fmla="*/ 5 w 84"/>
                  <a:gd name="T23" fmla="*/ 41 h 79"/>
                  <a:gd name="T24" fmla="*/ 2 w 84"/>
                  <a:gd name="T25" fmla="*/ 35 h 79"/>
                  <a:gd name="T26" fmla="*/ 0 w 84"/>
                  <a:gd name="T27" fmla="*/ 28 h 79"/>
                  <a:gd name="T28" fmla="*/ 1 w 84"/>
                  <a:gd name="T29" fmla="*/ 20 h 79"/>
                  <a:gd name="T30" fmla="*/ 4 w 84"/>
                  <a:gd name="T31" fmla="*/ 11 h 79"/>
                  <a:gd name="T32" fmla="*/ 11 w 84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79">
                    <a:moveTo>
                      <a:pt x="84" y="79"/>
                    </a:moveTo>
                    <a:lnTo>
                      <a:pt x="78" y="74"/>
                    </a:lnTo>
                    <a:lnTo>
                      <a:pt x="72" y="69"/>
                    </a:lnTo>
                    <a:lnTo>
                      <a:pt x="65" y="66"/>
                    </a:lnTo>
                    <a:lnTo>
                      <a:pt x="57" y="63"/>
                    </a:lnTo>
                    <a:lnTo>
                      <a:pt x="49" y="60"/>
                    </a:lnTo>
                    <a:lnTo>
                      <a:pt x="40" y="58"/>
                    </a:lnTo>
                    <a:lnTo>
                      <a:pt x="32" y="55"/>
                    </a:lnTo>
                    <a:lnTo>
                      <a:pt x="24" y="53"/>
                    </a:lnTo>
                    <a:lnTo>
                      <a:pt x="17" y="49"/>
                    </a:lnTo>
                    <a:lnTo>
                      <a:pt x="10" y="45"/>
                    </a:lnTo>
                    <a:lnTo>
                      <a:pt x="5" y="41"/>
                    </a:lnTo>
                    <a:lnTo>
                      <a:pt x="2" y="35"/>
                    </a:lnTo>
                    <a:lnTo>
                      <a:pt x="0" y="28"/>
                    </a:lnTo>
                    <a:lnTo>
                      <a:pt x="1" y="20"/>
                    </a:lnTo>
                    <a:lnTo>
                      <a:pt x="4" y="11"/>
                    </a:lnTo>
                    <a:lnTo>
                      <a:pt x="1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6" name="Freeform 1398"/>
              <p:cNvSpPr>
                <a:spLocks/>
              </p:cNvSpPr>
              <p:nvPr/>
            </p:nvSpPr>
            <p:spPr bwMode="auto">
              <a:xfrm>
                <a:off x="2869" y="3538"/>
                <a:ext cx="66" cy="8"/>
              </a:xfrm>
              <a:custGeom>
                <a:avLst/>
                <a:gdLst>
                  <a:gd name="T0" fmla="*/ 0 w 532"/>
                  <a:gd name="T1" fmla="*/ 0 h 61"/>
                  <a:gd name="T2" fmla="*/ 34 w 532"/>
                  <a:gd name="T3" fmla="*/ 3 h 61"/>
                  <a:gd name="T4" fmla="*/ 67 w 532"/>
                  <a:gd name="T5" fmla="*/ 7 h 61"/>
                  <a:gd name="T6" fmla="*/ 100 w 532"/>
                  <a:gd name="T7" fmla="*/ 12 h 61"/>
                  <a:gd name="T8" fmla="*/ 134 w 532"/>
                  <a:gd name="T9" fmla="*/ 18 h 61"/>
                  <a:gd name="T10" fmla="*/ 167 w 532"/>
                  <a:gd name="T11" fmla="*/ 23 h 61"/>
                  <a:gd name="T12" fmla="*/ 200 w 532"/>
                  <a:gd name="T13" fmla="*/ 29 h 61"/>
                  <a:gd name="T14" fmla="*/ 233 w 532"/>
                  <a:gd name="T15" fmla="*/ 35 h 61"/>
                  <a:gd name="T16" fmla="*/ 267 w 532"/>
                  <a:gd name="T17" fmla="*/ 40 h 61"/>
                  <a:gd name="T18" fmla="*/ 300 w 532"/>
                  <a:gd name="T19" fmla="*/ 45 h 61"/>
                  <a:gd name="T20" fmla="*/ 333 w 532"/>
                  <a:gd name="T21" fmla="*/ 50 h 61"/>
                  <a:gd name="T22" fmla="*/ 366 w 532"/>
                  <a:gd name="T23" fmla="*/ 54 h 61"/>
                  <a:gd name="T24" fmla="*/ 400 w 532"/>
                  <a:gd name="T25" fmla="*/ 57 h 61"/>
                  <a:gd name="T26" fmla="*/ 433 w 532"/>
                  <a:gd name="T27" fmla="*/ 60 h 61"/>
                  <a:gd name="T28" fmla="*/ 465 w 532"/>
                  <a:gd name="T29" fmla="*/ 61 h 61"/>
                  <a:gd name="T30" fmla="*/ 498 w 532"/>
                  <a:gd name="T31" fmla="*/ 61 h 61"/>
                  <a:gd name="T32" fmla="*/ 532 w 532"/>
                  <a:gd name="T33" fmla="*/ 6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2" h="61">
                    <a:moveTo>
                      <a:pt x="0" y="0"/>
                    </a:moveTo>
                    <a:lnTo>
                      <a:pt x="34" y="3"/>
                    </a:lnTo>
                    <a:lnTo>
                      <a:pt x="67" y="7"/>
                    </a:lnTo>
                    <a:lnTo>
                      <a:pt x="100" y="12"/>
                    </a:lnTo>
                    <a:lnTo>
                      <a:pt x="134" y="18"/>
                    </a:lnTo>
                    <a:lnTo>
                      <a:pt x="167" y="23"/>
                    </a:lnTo>
                    <a:lnTo>
                      <a:pt x="200" y="29"/>
                    </a:lnTo>
                    <a:lnTo>
                      <a:pt x="233" y="35"/>
                    </a:lnTo>
                    <a:lnTo>
                      <a:pt x="267" y="40"/>
                    </a:lnTo>
                    <a:lnTo>
                      <a:pt x="300" y="45"/>
                    </a:lnTo>
                    <a:lnTo>
                      <a:pt x="333" y="50"/>
                    </a:lnTo>
                    <a:lnTo>
                      <a:pt x="366" y="54"/>
                    </a:lnTo>
                    <a:lnTo>
                      <a:pt x="400" y="57"/>
                    </a:lnTo>
                    <a:lnTo>
                      <a:pt x="433" y="60"/>
                    </a:lnTo>
                    <a:lnTo>
                      <a:pt x="465" y="61"/>
                    </a:lnTo>
                    <a:lnTo>
                      <a:pt x="498" y="61"/>
                    </a:lnTo>
                    <a:lnTo>
                      <a:pt x="532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7" name="Freeform 1399"/>
              <p:cNvSpPr>
                <a:spLocks/>
              </p:cNvSpPr>
              <p:nvPr/>
            </p:nvSpPr>
            <p:spPr bwMode="auto">
              <a:xfrm>
                <a:off x="2935" y="3546"/>
                <a:ext cx="92" cy="8"/>
              </a:xfrm>
              <a:custGeom>
                <a:avLst/>
                <a:gdLst>
                  <a:gd name="T0" fmla="*/ 0 w 736"/>
                  <a:gd name="T1" fmla="*/ 0 h 60"/>
                  <a:gd name="T2" fmla="*/ 43 w 736"/>
                  <a:gd name="T3" fmla="*/ 4 h 60"/>
                  <a:gd name="T4" fmla="*/ 87 w 736"/>
                  <a:gd name="T5" fmla="*/ 10 h 60"/>
                  <a:gd name="T6" fmla="*/ 133 w 736"/>
                  <a:gd name="T7" fmla="*/ 16 h 60"/>
                  <a:gd name="T8" fmla="*/ 177 w 736"/>
                  <a:gd name="T9" fmla="*/ 23 h 60"/>
                  <a:gd name="T10" fmla="*/ 222 w 736"/>
                  <a:gd name="T11" fmla="*/ 30 h 60"/>
                  <a:gd name="T12" fmla="*/ 268 w 736"/>
                  <a:gd name="T13" fmla="*/ 36 h 60"/>
                  <a:gd name="T14" fmla="*/ 314 w 736"/>
                  <a:gd name="T15" fmla="*/ 42 h 60"/>
                  <a:gd name="T16" fmla="*/ 360 w 736"/>
                  <a:gd name="T17" fmla="*/ 48 h 60"/>
                  <a:gd name="T18" fmla="*/ 406 w 736"/>
                  <a:gd name="T19" fmla="*/ 53 h 60"/>
                  <a:gd name="T20" fmla="*/ 453 w 736"/>
                  <a:gd name="T21" fmla="*/ 57 h 60"/>
                  <a:gd name="T22" fmla="*/ 499 w 736"/>
                  <a:gd name="T23" fmla="*/ 59 h 60"/>
                  <a:gd name="T24" fmla="*/ 547 w 736"/>
                  <a:gd name="T25" fmla="*/ 60 h 60"/>
                  <a:gd name="T26" fmla="*/ 593 w 736"/>
                  <a:gd name="T27" fmla="*/ 60 h 60"/>
                  <a:gd name="T28" fmla="*/ 640 w 736"/>
                  <a:gd name="T29" fmla="*/ 57 h 60"/>
                  <a:gd name="T30" fmla="*/ 688 w 736"/>
                  <a:gd name="T31" fmla="*/ 52 h 60"/>
                  <a:gd name="T32" fmla="*/ 736 w 736"/>
                  <a:gd name="T33" fmla="*/ 4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6" h="60">
                    <a:moveTo>
                      <a:pt x="0" y="0"/>
                    </a:moveTo>
                    <a:lnTo>
                      <a:pt x="43" y="4"/>
                    </a:lnTo>
                    <a:lnTo>
                      <a:pt x="87" y="10"/>
                    </a:lnTo>
                    <a:lnTo>
                      <a:pt x="133" y="16"/>
                    </a:lnTo>
                    <a:lnTo>
                      <a:pt x="177" y="23"/>
                    </a:lnTo>
                    <a:lnTo>
                      <a:pt x="222" y="30"/>
                    </a:lnTo>
                    <a:lnTo>
                      <a:pt x="268" y="36"/>
                    </a:lnTo>
                    <a:lnTo>
                      <a:pt x="314" y="42"/>
                    </a:lnTo>
                    <a:lnTo>
                      <a:pt x="360" y="48"/>
                    </a:lnTo>
                    <a:lnTo>
                      <a:pt x="406" y="53"/>
                    </a:lnTo>
                    <a:lnTo>
                      <a:pt x="453" y="57"/>
                    </a:lnTo>
                    <a:lnTo>
                      <a:pt x="499" y="59"/>
                    </a:lnTo>
                    <a:lnTo>
                      <a:pt x="547" y="60"/>
                    </a:lnTo>
                    <a:lnTo>
                      <a:pt x="593" y="60"/>
                    </a:lnTo>
                    <a:lnTo>
                      <a:pt x="640" y="57"/>
                    </a:lnTo>
                    <a:lnTo>
                      <a:pt x="688" y="52"/>
                    </a:lnTo>
                    <a:lnTo>
                      <a:pt x="736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8" name="Freeform 1400"/>
              <p:cNvSpPr>
                <a:spLocks/>
              </p:cNvSpPr>
              <p:nvPr/>
            </p:nvSpPr>
            <p:spPr bwMode="auto">
              <a:xfrm>
                <a:off x="3004" y="3552"/>
                <a:ext cx="23" cy="6"/>
              </a:xfrm>
              <a:custGeom>
                <a:avLst/>
                <a:gdLst>
                  <a:gd name="T0" fmla="*/ 185 w 185"/>
                  <a:gd name="T1" fmla="*/ 0 h 47"/>
                  <a:gd name="T2" fmla="*/ 178 w 185"/>
                  <a:gd name="T3" fmla="*/ 9 h 47"/>
                  <a:gd name="T4" fmla="*/ 170 w 185"/>
                  <a:gd name="T5" fmla="*/ 16 h 47"/>
                  <a:gd name="T6" fmla="*/ 160 w 185"/>
                  <a:gd name="T7" fmla="*/ 23 h 47"/>
                  <a:gd name="T8" fmla="*/ 150 w 185"/>
                  <a:gd name="T9" fmla="*/ 27 h 47"/>
                  <a:gd name="T10" fmla="*/ 139 w 185"/>
                  <a:gd name="T11" fmla="*/ 32 h 47"/>
                  <a:gd name="T12" fmla="*/ 128 w 185"/>
                  <a:gd name="T13" fmla="*/ 35 h 47"/>
                  <a:gd name="T14" fmla="*/ 116 w 185"/>
                  <a:gd name="T15" fmla="*/ 37 h 47"/>
                  <a:gd name="T16" fmla="*/ 103 w 185"/>
                  <a:gd name="T17" fmla="*/ 38 h 47"/>
                  <a:gd name="T18" fmla="*/ 89 w 185"/>
                  <a:gd name="T19" fmla="*/ 39 h 47"/>
                  <a:gd name="T20" fmla="*/ 76 w 185"/>
                  <a:gd name="T21" fmla="*/ 40 h 47"/>
                  <a:gd name="T22" fmla="*/ 63 w 185"/>
                  <a:gd name="T23" fmla="*/ 40 h 47"/>
                  <a:gd name="T24" fmla="*/ 49 w 185"/>
                  <a:gd name="T25" fmla="*/ 41 h 47"/>
                  <a:gd name="T26" fmla="*/ 36 w 185"/>
                  <a:gd name="T27" fmla="*/ 41 h 47"/>
                  <a:gd name="T28" fmla="*/ 24 w 185"/>
                  <a:gd name="T29" fmla="*/ 42 h 47"/>
                  <a:gd name="T30" fmla="*/ 11 w 185"/>
                  <a:gd name="T31" fmla="*/ 44 h 47"/>
                  <a:gd name="T32" fmla="*/ 0 w 185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47">
                    <a:moveTo>
                      <a:pt x="185" y="0"/>
                    </a:moveTo>
                    <a:lnTo>
                      <a:pt x="178" y="9"/>
                    </a:lnTo>
                    <a:lnTo>
                      <a:pt x="170" y="16"/>
                    </a:lnTo>
                    <a:lnTo>
                      <a:pt x="160" y="23"/>
                    </a:lnTo>
                    <a:lnTo>
                      <a:pt x="150" y="27"/>
                    </a:lnTo>
                    <a:lnTo>
                      <a:pt x="139" y="32"/>
                    </a:lnTo>
                    <a:lnTo>
                      <a:pt x="128" y="35"/>
                    </a:lnTo>
                    <a:lnTo>
                      <a:pt x="116" y="37"/>
                    </a:lnTo>
                    <a:lnTo>
                      <a:pt x="103" y="38"/>
                    </a:lnTo>
                    <a:lnTo>
                      <a:pt x="89" y="39"/>
                    </a:lnTo>
                    <a:lnTo>
                      <a:pt x="76" y="40"/>
                    </a:lnTo>
                    <a:lnTo>
                      <a:pt x="63" y="40"/>
                    </a:lnTo>
                    <a:lnTo>
                      <a:pt x="49" y="41"/>
                    </a:lnTo>
                    <a:lnTo>
                      <a:pt x="36" y="41"/>
                    </a:lnTo>
                    <a:lnTo>
                      <a:pt x="24" y="42"/>
                    </a:lnTo>
                    <a:lnTo>
                      <a:pt x="11" y="44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29" name="Freeform 1401"/>
              <p:cNvSpPr>
                <a:spLocks/>
              </p:cNvSpPr>
              <p:nvPr/>
            </p:nvSpPr>
            <p:spPr bwMode="auto">
              <a:xfrm>
                <a:off x="2953" y="2536"/>
                <a:ext cx="74" cy="52"/>
              </a:xfrm>
              <a:custGeom>
                <a:avLst/>
                <a:gdLst>
                  <a:gd name="T0" fmla="*/ 586 w 591"/>
                  <a:gd name="T1" fmla="*/ 399 h 411"/>
                  <a:gd name="T2" fmla="*/ 574 w 591"/>
                  <a:gd name="T3" fmla="*/ 380 h 411"/>
                  <a:gd name="T4" fmla="*/ 561 w 591"/>
                  <a:gd name="T5" fmla="*/ 365 h 411"/>
                  <a:gd name="T6" fmla="*/ 547 w 591"/>
                  <a:gd name="T7" fmla="*/ 353 h 411"/>
                  <a:gd name="T8" fmla="*/ 531 w 591"/>
                  <a:gd name="T9" fmla="*/ 344 h 411"/>
                  <a:gd name="T10" fmla="*/ 514 w 591"/>
                  <a:gd name="T11" fmla="*/ 335 h 411"/>
                  <a:gd name="T12" fmla="*/ 494 w 591"/>
                  <a:gd name="T13" fmla="*/ 326 h 411"/>
                  <a:gd name="T14" fmla="*/ 474 w 591"/>
                  <a:gd name="T15" fmla="*/ 316 h 411"/>
                  <a:gd name="T16" fmla="*/ 464 w 591"/>
                  <a:gd name="T17" fmla="*/ 312 h 411"/>
                  <a:gd name="T18" fmla="*/ 286 w 591"/>
                  <a:gd name="T19" fmla="*/ 278 h 411"/>
                  <a:gd name="T20" fmla="*/ 255 w 591"/>
                  <a:gd name="T21" fmla="*/ 240 h 411"/>
                  <a:gd name="T22" fmla="*/ 223 w 591"/>
                  <a:gd name="T23" fmla="*/ 202 h 411"/>
                  <a:gd name="T24" fmla="*/ 192 w 591"/>
                  <a:gd name="T25" fmla="*/ 162 h 411"/>
                  <a:gd name="T26" fmla="*/ 159 w 591"/>
                  <a:gd name="T27" fmla="*/ 125 h 411"/>
                  <a:gd name="T28" fmla="*/ 123 w 591"/>
                  <a:gd name="T29" fmla="*/ 89 h 411"/>
                  <a:gd name="T30" fmla="*/ 85 w 591"/>
                  <a:gd name="T31" fmla="*/ 56 h 411"/>
                  <a:gd name="T32" fmla="*/ 44 w 591"/>
                  <a:gd name="T33" fmla="*/ 25 h 411"/>
                  <a:gd name="T34" fmla="*/ 0 w 591"/>
                  <a:gd name="T35" fmla="*/ 0 h 411"/>
                  <a:gd name="T36" fmla="*/ 73 w 591"/>
                  <a:gd name="T37" fmla="*/ 14 h 411"/>
                  <a:gd name="T38" fmla="*/ 149 w 591"/>
                  <a:gd name="T39" fmla="*/ 35 h 411"/>
                  <a:gd name="T40" fmla="*/ 225 w 591"/>
                  <a:gd name="T41" fmla="*/ 63 h 411"/>
                  <a:gd name="T42" fmla="*/ 301 w 591"/>
                  <a:gd name="T43" fmla="*/ 97 h 411"/>
                  <a:gd name="T44" fmla="*/ 372 w 591"/>
                  <a:gd name="T45" fmla="*/ 140 h 411"/>
                  <a:gd name="T46" fmla="*/ 439 w 591"/>
                  <a:gd name="T47" fmla="*/ 193 h 411"/>
                  <a:gd name="T48" fmla="*/ 499 w 591"/>
                  <a:gd name="T49" fmla="*/ 256 h 411"/>
                  <a:gd name="T50" fmla="*/ 551 w 591"/>
                  <a:gd name="T51" fmla="*/ 331 h 411"/>
                  <a:gd name="T52" fmla="*/ 557 w 591"/>
                  <a:gd name="T53" fmla="*/ 341 h 411"/>
                  <a:gd name="T54" fmla="*/ 564 w 591"/>
                  <a:gd name="T55" fmla="*/ 350 h 411"/>
                  <a:gd name="T56" fmla="*/ 571 w 591"/>
                  <a:gd name="T57" fmla="*/ 359 h 411"/>
                  <a:gd name="T58" fmla="*/ 577 w 591"/>
                  <a:gd name="T59" fmla="*/ 369 h 411"/>
                  <a:gd name="T60" fmla="*/ 582 w 591"/>
                  <a:gd name="T61" fmla="*/ 378 h 411"/>
                  <a:gd name="T62" fmla="*/ 587 w 591"/>
                  <a:gd name="T63" fmla="*/ 389 h 411"/>
                  <a:gd name="T64" fmla="*/ 589 w 591"/>
                  <a:gd name="T65" fmla="*/ 399 h 411"/>
                  <a:gd name="T66" fmla="*/ 591 w 591"/>
                  <a:gd name="T67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91" h="411">
                    <a:moveTo>
                      <a:pt x="591" y="411"/>
                    </a:moveTo>
                    <a:lnTo>
                      <a:pt x="586" y="399"/>
                    </a:lnTo>
                    <a:lnTo>
                      <a:pt x="580" y="389"/>
                    </a:lnTo>
                    <a:lnTo>
                      <a:pt x="574" y="380"/>
                    </a:lnTo>
                    <a:lnTo>
                      <a:pt x="568" y="372"/>
                    </a:lnTo>
                    <a:lnTo>
                      <a:pt x="561" y="365"/>
                    </a:lnTo>
                    <a:lnTo>
                      <a:pt x="554" y="359"/>
                    </a:lnTo>
                    <a:lnTo>
                      <a:pt x="547" y="353"/>
                    </a:lnTo>
                    <a:lnTo>
                      <a:pt x="539" y="349"/>
                    </a:lnTo>
                    <a:lnTo>
                      <a:pt x="531" y="344"/>
                    </a:lnTo>
                    <a:lnTo>
                      <a:pt x="522" y="340"/>
                    </a:lnTo>
                    <a:lnTo>
                      <a:pt x="514" y="335"/>
                    </a:lnTo>
                    <a:lnTo>
                      <a:pt x="503" y="331"/>
                    </a:lnTo>
                    <a:lnTo>
                      <a:pt x="494" y="326"/>
                    </a:lnTo>
                    <a:lnTo>
                      <a:pt x="484" y="322"/>
                    </a:lnTo>
                    <a:lnTo>
                      <a:pt x="474" y="316"/>
                    </a:lnTo>
                    <a:lnTo>
                      <a:pt x="464" y="311"/>
                    </a:lnTo>
                    <a:lnTo>
                      <a:pt x="464" y="312"/>
                    </a:lnTo>
                    <a:lnTo>
                      <a:pt x="285" y="279"/>
                    </a:lnTo>
                    <a:lnTo>
                      <a:pt x="286" y="278"/>
                    </a:lnTo>
                    <a:lnTo>
                      <a:pt x="270" y="259"/>
                    </a:lnTo>
                    <a:lnTo>
                      <a:pt x="255" y="240"/>
                    </a:lnTo>
                    <a:lnTo>
                      <a:pt x="239" y="221"/>
                    </a:lnTo>
                    <a:lnTo>
                      <a:pt x="223" y="202"/>
                    </a:lnTo>
                    <a:lnTo>
                      <a:pt x="208" y="182"/>
                    </a:lnTo>
                    <a:lnTo>
                      <a:pt x="192" y="162"/>
                    </a:lnTo>
                    <a:lnTo>
                      <a:pt x="175" y="144"/>
                    </a:lnTo>
                    <a:lnTo>
                      <a:pt x="159" y="125"/>
                    </a:lnTo>
                    <a:lnTo>
                      <a:pt x="141" y="107"/>
                    </a:lnTo>
                    <a:lnTo>
                      <a:pt x="123" y="89"/>
                    </a:lnTo>
                    <a:lnTo>
                      <a:pt x="104" y="72"/>
                    </a:lnTo>
                    <a:lnTo>
                      <a:pt x="85" y="56"/>
                    </a:lnTo>
                    <a:lnTo>
                      <a:pt x="65" y="41"/>
                    </a:lnTo>
                    <a:lnTo>
                      <a:pt x="44" y="25"/>
                    </a:lnTo>
                    <a:lnTo>
                      <a:pt x="22" y="12"/>
                    </a:lnTo>
                    <a:lnTo>
                      <a:pt x="0" y="0"/>
                    </a:lnTo>
                    <a:lnTo>
                      <a:pt x="36" y="6"/>
                    </a:lnTo>
                    <a:lnTo>
                      <a:pt x="73" y="14"/>
                    </a:lnTo>
                    <a:lnTo>
                      <a:pt x="110" y="24"/>
                    </a:lnTo>
                    <a:lnTo>
                      <a:pt x="149" y="35"/>
                    </a:lnTo>
                    <a:lnTo>
                      <a:pt x="187" y="48"/>
                    </a:lnTo>
                    <a:lnTo>
                      <a:pt x="225" y="63"/>
                    </a:lnTo>
                    <a:lnTo>
                      <a:pt x="264" y="79"/>
                    </a:lnTo>
                    <a:lnTo>
                      <a:pt x="301" y="97"/>
                    </a:lnTo>
                    <a:lnTo>
                      <a:pt x="337" y="117"/>
                    </a:lnTo>
                    <a:lnTo>
                      <a:pt x="372" y="140"/>
                    </a:lnTo>
                    <a:lnTo>
                      <a:pt x="407" y="165"/>
                    </a:lnTo>
                    <a:lnTo>
                      <a:pt x="439" y="193"/>
                    </a:lnTo>
                    <a:lnTo>
                      <a:pt x="470" y="223"/>
                    </a:lnTo>
                    <a:lnTo>
                      <a:pt x="499" y="256"/>
                    </a:lnTo>
                    <a:lnTo>
                      <a:pt x="526" y="292"/>
                    </a:lnTo>
                    <a:lnTo>
                      <a:pt x="551" y="331"/>
                    </a:lnTo>
                    <a:lnTo>
                      <a:pt x="554" y="335"/>
                    </a:lnTo>
                    <a:lnTo>
                      <a:pt x="557" y="341"/>
                    </a:lnTo>
                    <a:lnTo>
                      <a:pt x="561" y="345"/>
                    </a:lnTo>
                    <a:lnTo>
                      <a:pt x="564" y="350"/>
                    </a:lnTo>
                    <a:lnTo>
                      <a:pt x="567" y="355"/>
                    </a:lnTo>
                    <a:lnTo>
                      <a:pt x="571" y="359"/>
                    </a:lnTo>
                    <a:lnTo>
                      <a:pt x="574" y="364"/>
                    </a:lnTo>
                    <a:lnTo>
                      <a:pt x="577" y="369"/>
                    </a:lnTo>
                    <a:lnTo>
                      <a:pt x="580" y="374"/>
                    </a:lnTo>
                    <a:lnTo>
                      <a:pt x="582" y="378"/>
                    </a:lnTo>
                    <a:lnTo>
                      <a:pt x="585" y="383"/>
                    </a:lnTo>
                    <a:lnTo>
                      <a:pt x="587" y="389"/>
                    </a:lnTo>
                    <a:lnTo>
                      <a:pt x="588" y="394"/>
                    </a:lnTo>
                    <a:lnTo>
                      <a:pt x="589" y="399"/>
                    </a:lnTo>
                    <a:lnTo>
                      <a:pt x="590" y="405"/>
                    </a:lnTo>
                    <a:lnTo>
                      <a:pt x="591" y="411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0" name="Freeform 1402"/>
              <p:cNvSpPr>
                <a:spLocks/>
              </p:cNvSpPr>
              <p:nvPr/>
            </p:nvSpPr>
            <p:spPr bwMode="auto">
              <a:xfrm>
                <a:off x="3011" y="2575"/>
                <a:ext cx="16" cy="13"/>
              </a:xfrm>
              <a:custGeom>
                <a:avLst/>
                <a:gdLst>
                  <a:gd name="T0" fmla="*/ 127 w 127"/>
                  <a:gd name="T1" fmla="*/ 100 h 100"/>
                  <a:gd name="T2" fmla="*/ 122 w 127"/>
                  <a:gd name="T3" fmla="*/ 88 h 100"/>
                  <a:gd name="T4" fmla="*/ 116 w 127"/>
                  <a:gd name="T5" fmla="*/ 78 h 100"/>
                  <a:gd name="T6" fmla="*/ 110 w 127"/>
                  <a:gd name="T7" fmla="*/ 69 h 100"/>
                  <a:gd name="T8" fmla="*/ 104 w 127"/>
                  <a:gd name="T9" fmla="*/ 61 h 100"/>
                  <a:gd name="T10" fmla="*/ 97 w 127"/>
                  <a:gd name="T11" fmla="*/ 54 h 100"/>
                  <a:gd name="T12" fmla="*/ 90 w 127"/>
                  <a:gd name="T13" fmla="*/ 48 h 100"/>
                  <a:gd name="T14" fmla="*/ 83 w 127"/>
                  <a:gd name="T15" fmla="*/ 42 h 100"/>
                  <a:gd name="T16" fmla="*/ 75 w 127"/>
                  <a:gd name="T17" fmla="*/ 38 h 100"/>
                  <a:gd name="T18" fmla="*/ 67 w 127"/>
                  <a:gd name="T19" fmla="*/ 33 h 100"/>
                  <a:gd name="T20" fmla="*/ 58 w 127"/>
                  <a:gd name="T21" fmla="*/ 29 h 100"/>
                  <a:gd name="T22" fmla="*/ 50 w 127"/>
                  <a:gd name="T23" fmla="*/ 24 h 100"/>
                  <a:gd name="T24" fmla="*/ 39 w 127"/>
                  <a:gd name="T25" fmla="*/ 20 h 100"/>
                  <a:gd name="T26" fmla="*/ 30 w 127"/>
                  <a:gd name="T27" fmla="*/ 15 h 100"/>
                  <a:gd name="T28" fmla="*/ 20 w 127"/>
                  <a:gd name="T29" fmla="*/ 11 h 100"/>
                  <a:gd name="T30" fmla="*/ 10 w 127"/>
                  <a:gd name="T31" fmla="*/ 5 h 100"/>
                  <a:gd name="T32" fmla="*/ 0 w 127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100">
                    <a:moveTo>
                      <a:pt x="127" y="100"/>
                    </a:moveTo>
                    <a:lnTo>
                      <a:pt x="122" y="88"/>
                    </a:lnTo>
                    <a:lnTo>
                      <a:pt x="116" y="78"/>
                    </a:lnTo>
                    <a:lnTo>
                      <a:pt x="110" y="69"/>
                    </a:lnTo>
                    <a:lnTo>
                      <a:pt x="104" y="61"/>
                    </a:lnTo>
                    <a:lnTo>
                      <a:pt x="97" y="54"/>
                    </a:lnTo>
                    <a:lnTo>
                      <a:pt x="90" y="48"/>
                    </a:lnTo>
                    <a:lnTo>
                      <a:pt x="83" y="42"/>
                    </a:lnTo>
                    <a:lnTo>
                      <a:pt x="75" y="38"/>
                    </a:lnTo>
                    <a:lnTo>
                      <a:pt x="67" y="33"/>
                    </a:lnTo>
                    <a:lnTo>
                      <a:pt x="58" y="29"/>
                    </a:lnTo>
                    <a:lnTo>
                      <a:pt x="50" y="24"/>
                    </a:lnTo>
                    <a:lnTo>
                      <a:pt x="39" y="20"/>
                    </a:lnTo>
                    <a:lnTo>
                      <a:pt x="30" y="15"/>
                    </a:lnTo>
                    <a:lnTo>
                      <a:pt x="20" y="11"/>
                    </a:lnTo>
                    <a:lnTo>
                      <a:pt x="1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1" name="Line 1403"/>
              <p:cNvSpPr>
                <a:spLocks noChangeShapeType="1"/>
              </p:cNvSpPr>
              <p:nvPr/>
            </p:nvSpPr>
            <p:spPr bwMode="auto">
              <a:xfrm flipH="1" flipV="1">
                <a:off x="2988" y="2571"/>
                <a:ext cx="23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2" name="Freeform 1404"/>
              <p:cNvSpPr>
                <a:spLocks/>
              </p:cNvSpPr>
              <p:nvPr/>
            </p:nvSpPr>
            <p:spPr bwMode="auto">
              <a:xfrm>
                <a:off x="2953" y="2536"/>
                <a:ext cx="35" cy="35"/>
              </a:xfrm>
              <a:custGeom>
                <a:avLst/>
                <a:gdLst>
                  <a:gd name="T0" fmla="*/ 286 w 286"/>
                  <a:gd name="T1" fmla="*/ 278 h 278"/>
                  <a:gd name="T2" fmla="*/ 270 w 286"/>
                  <a:gd name="T3" fmla="*/ 259 h 278"/>
                  <a:gd name="T4" fmla="*/ 255 w 286"/>
                  <a:gd name="T5" fmla="*/ 240 h 278"/>
                  <a:gd name="T6" fmla="*/ 239 w 286"/>
                  <a:gd name="T7" fmla="*/ 221 h 278"/>
                  <a:gd name="T8" fmla="*/ 223 w 286"/>
                  <a:gd name="T9" fmla="*/ 202 h 278"/>
                  <a:gd name="T10" fmla="*/ 208 w 286"/>
                  <a:gd name="T11" fmla="*/ 182 h 278"/>
                  <a:gd name="T12" fmla="*/ 192 w 286"/>
                  <a:gd name="T13" fmla="*/ 162 h 278"/>
                  <a:gd name="T14" fmla="*/ 175 w 286"/>
                  <a:gd name="T15" fmla="*/ 144 h 278"/>
                  <a:gd name="T16" fmla="*/ 159 w 286"/>
                  <a:gd name="T17" fmla="*/ 125 h 278"/>
                  <a:gd name="T18" fmla="*/ 141 w 286"/>
                  <a:gd name="T19" fmla="*/ 107 h 278"/>
                  <a:gd name="T20" fmla="*/ 123 w 286"/>
                  <a:gd name="T21" fmla="*/ 89 h 278"/>
                  <a:gd name="T22" fmla="*/ 104 w 286"/>
                  <a:gd name="T23" fmla="*/ 72 h 278"/>
                  <a:gd name="T24" fmla="*/ 85 w 286"/>
                  <a:gd name="T25" fmla="*/ 56 h 278"/>
                  <a:gd name="T26" fmla="*/ 65 w 286"/>
                  <a:gd name="T27" fmla="*/ 41 h 278"/>
                  <a:gd name="T28" fmla="*/ 44 w 286"/>
                  <a:gd name="T29" fmla="*/ 25 h 278"/>
                  <a:gd name="T30" fmla="*/ 22 w 286"/>
                  <a:gd name="T31" fmla="*/ 12 h 278"/>
                  <a:gd name="T32" fmla="*/ 0 w 286"/>
                  <a:gd name="T33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278">
                    <a:moveTo>
                      <a:pt x="286" y="278"/>
                    </a:moveTo>
                    <a:lnTo>
                      <a:pt x="270" y="259"/>
                    </a:lnTo>
                    <a:lnTo>
                      <a:pt x="255" y="240"/>
                    </a:lnTo>
                    <a:lnTo>
                      <a:pt x="239" y="221"/>
                    </a:lnTo>
                    <a:lnTo>
                      <a:pt x="223" y="202"/>
                    </a:lnTo>
                    <a:lnTo>
                      <a:pt x="208" y="182"/>
                    </a:lnTo>
                    <a:lnTo>
                      <a:pt x="192" y="162"/>
                    </a:lnTo>
                    <a:lnTo>
                      <a:pt x="175" y="144"/>
                    </a:lnTo>
                    <a:lnTo>
                      <a:pt x="159" y="125"/>
                    </a:lnTo>
                    <a:lnTo>
                      <a:pt x="141" y="107"/>
                    </a:lnTo>
                    <a:lnTo>
                      <a:pt x="123" y="89"/>
                    </a:lnTo>
                    <a:lnTo>
                      <a:pt x="104" y="72"/>
                    </a:lnTo>
                    <a:lnTo>
                      <a:pt x="85" y="56"/>
                    </a:lnTo>
                    <a:lnTo>
                      <a:pt x="65" y="41"/>
                    </a:lnTo>
                    <a:lnTo>
                      <a:pt x="44" y="25"/>
                    </a:lnTo>
                    <a:lnTo>
                      <a:pt x="22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3" name="Freeform 1405"/>
              <p:cNvSpPr>
                <a:spLocks/>
              </p:cNvSpPr>
              <p:nvPr/>
            </p:nvSpPr>
            <p:spPr bwMode="auto">
              <a:xfrm>
                <a:off x="2953" y="2536"/>
                <a:ext cx="69" cy="42"/>
              </a:xfrm>
              <a:custGeom>
                <a:avLst/>
                <a:gdLst>
                  <a:gd name="T0" fmla="*/ 0 w 551"/>
                  <a:gd name="T1" fmla="*/ 0 h 331"/>
                  <a:gd name="T2" fmla="*/ 36 w 551"/>
                  <a:gd name="T3" fmla="*/ 6 h 331"/>
                  <a:gd name="T4" fmla="*/ 73 w 551"/>
                  <a:gd name="T5" fmla="*/ 14 h 331"/>
                  <a:gd name="T6" fmla="*/ 110 w 551"/>
                  <a:gd name="T7" fmla="*/ 24 h 331"/>
                  <a:gd name="T8" fmla="*/ 149 w 551"/>
                  <a:gd name="T9" fmla="*/ 35 h 331"/>
                  <a:gd name="T10" fmla="*/ 187 w 551"/>
                  <a:gd name="T11" fmla="*/ 48 h 331"/>
                  <a:gd name="T12" fmla="*/ 225 w 551"/>
                  <a:gd name="T13" fmla="*/ 63 h 331"/>
                  <a:gd name="T14" fmla="*/ 264 w 551"/>
                  <a:gd name="T15" fmla="*/ 79 h 331"/>
                  <a:gd name="T16" fmla="*/ 301 w 551"/>
                  <a:gd name="T17" fmla="*/ 97 h 331"/>
                  <a:gd name="T18" fmla="*/ 337 w 551"/>
                  <a:gd name="T19" fmla="*/ 117 h 331"/>
                  <a:gd name="T20" fmla="*/ 372 w 551"/>
                  <a:gd name="T21" fmla="*/ 140 h 331"/>
                  <a:gd name="T22" fmla="*/ 407 w 551"/>
                  <a:gd name="T23" fmla="*/ 165 h 331"/>
                  <a:gd name="T24" fmla="*/ 439 w 551"/>
                  <a:gd name="T25" fmla="*/ 193 h 331"/>
                  <a:gd name="T26" fmla="*/ 470 w 551"/>
                  <a:gd name="T27" fmla="*/ 223 h 331"/>
                  <a:gd name="T28" fmla="*/ 499 w 551"/>
                  <a:gd name="T29" fmla="*/ 256 h 331"/>
                  <a:gd name="T30" fmla="*/ 526 w 551"/>
                  <a:gd name="T31" fmla="*/ 292 h 331"/>
                  <a:gd name="T32" fmla="*/ 551 w 551"/>
                  <a:gd name="T33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1" h="331">
                    <a:moveTo>
                      <a:pt x="0" y="0"/>
                    </a:moveTo>
                    <a:lnTo>
                      <a:pt x="36" y="6"/>
                    </a:lnTo>
                    <a:lnTo>
                      <a:pt x="73" y="14"/>
                    </a:lnTo>
                    <a:lnTo>
                      <a:pt x="110" y="24"/>
                    </a:lnTo>
                    <a:lnTo>
                      <a:pt x="149" y="35"/>
                    </a:lnTo>
                    <a:lnTo>
                      <a:pt x="187" y="48"/>
                    </a:lnTo>
                    <a:lnTo>
                      <a:pt x="225" y="63"/>
                    </a:lnTo>
                    <a:lnTo>
                      <a:pt x="264" y="79"/>
                    </a:lnTo>
                    <a:lnTo>
                      <a:pt x="301" y="97"/>
                    </a:lnTo>
                    <a:lnTo>
                      <a:pt x="337" y="117"/>
                    </a:lnTo>
                    <a:lnTo>
                      <a:pt x="372" y="140"/>
                    </a:lnTo>
                    <a:lnTo>
                      <a:pt x="407" y="165"/>
                    </a:lnTo>
                    <a:lnTo>
                      <a:pt x="439" y="193"/>
                    </a:lnTo>
                    <a:lnTo>
                      <a:pt x="470" y="223"/>
                    </a:lnTo>
                    <a:lnTo>
                      <a:pt x="499" y="256"/>
                    </a:lnTo>
                    <a:lnTo>
                      <a:pt x="526" y="292"/>
                    </a:lnTo>
                    <a:lnTo>
                      <a:pt x="551" y="3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4" name="Freeform 1406"/>
              <p:cNvSpPr>
                <a:spLocks/>
              </p:cNvSpPr>
              <p:nvPr/>
            </p:nvSpPr>
            <p:spPr bwMode="auto">
              <a:xfrm>
                <a:off x="3022" y="2578"/>
                <a:ext cx="5" cy="10"/>
              </a:xfrm>
              <a:custGeom>
                <a:avLst/>
                <a:gdLst>
                  <a:gd name="T0" fmla="*/ 0 w 40"/>
                  <a:gd name="T1" fmla="*/ 0 h 80"/>
                  <a:gd name="T2" fmla="*/ 3 w 40"/>
                  <a:gd name="T3" fmla="*/ 4 h 80"/>
                  <a:gd name="T4" fmla="*/ 6 w 40"/>
                  <a:gd name="T5" fmla="*/ 10 h 80"/>
                  <a:gd name="T6" fmla="*/ 10 w 40"/>
                  <a:gd name="T7" fmla="*/ 14 h 80"/>
                  <a:gd name="T8" fmla="*/ 13 w 40"/>
                  <a:gd name="T9" fmla="*/ 19 h 80"/>
                  <a:gd name="T10" fmla="*/ 16 w 40"/>
                  <a:gd name="T11" fmla="*/ 24 h 80"/>
                  <a:gd name="T12" fmla="*/ 20 w 40"/>
                  <a:gd name="T13" fmla="*/ 28 h 80"/>
                  <a:gd name="T14" fmla="*/ 23 w 40"/>
                  <a:gd name="T15" fmla="*/ 33 h 80"/>
                  <a:gd name="T16" fmla="*/ 26 w 40"/>
                  <a:gd name="T17" fmla="*/ 38 h 80"/>
                  <a:gd name="T18" fmla="*/ 29 w 40"/>
                  <a:gd name="T19" fmla="*/ 43 h 80"/>
                  <a:gd name="T20" fmla="*/ 31 w 40"/>
                  <a:gd name="T21" fmla="*/ 47 h 80"/>
                  <a:gd name="T22" fmla="*/ 34 w 40"/>
                  <a:gd name="T23" fmla="*/ 52 h 80"/>
                  <a:gd name="T24" fmla="*/ 36 w 40"/>
                  <a:gd name="T25" fmla="*/ 58 h 80"/>
                  <a:gd name="T26" fmla="*/ 37 w 40"/>
                  <a:gd name="T27" fmla="*/ 63 h 80"/>
                  <a:gd name="T28" fmla="*/ 38 w 40"/>
                  <a:gd name="T29" fmla="*/ 68 h 80"/>
                  <a:gd name="T30" fmla="*/ 39 w 40"/>
                  <a:gd name="T31" fmla="*/ 74 h 80"/>
                  <a:gd name="T32" fmla="*/ 40 w 40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0">
                    <a:moveTo>
                      <a:pt x="0" y="0"/>
                    </a:moveTo>
                    <a:lnTo>
                      <a:pt x="3" y="4"/>
                    </a:lnTo>
                    <a:lnTo>
                      <a:pt x="6" y="10"/>
                    </a:lnTo>
                    <a:lnTo>
                      <a:pt x="10" y="14"/>
                    </a:lnTo>
                    <a:lnTo>
                      <a:pt x="13" y="19"/>
                    </a:lnTo>
                    <a:lnTo>
                      <a:pt x="16" y="24"/>
                    </a:lnTo>
                    <a:lnTo>
                      <a:pt x="20" y="28"/>
                    </a:lnTo>
                    <a:lnTo>
                      <a:pt x="23" y="33"/>
                    </a:lnTo>
                    <a:lnTo>
                      <a:pt x="26" y="38"/>
                    </a:lnTo>
                    <a:lnTo>
                      <a:pt x="29" y="43"/>
                    </a:lnTo>
                    <a:lnTo>
                      <a:pt x="31" y="47"/>
                    </a:lnTo>
                    <a:lnTo>
                      <a:pt x="34" y="52"/>
                    </a:lnTo>
                    <a:lnTo>
                      <a:pt x="36" y="58"/>
                    </a:lnTo>
                    <a:lnTo>
                      <a:pt x="37" y="63"/>
                    </a:lnTo>
                    <a:lnTo>
                      <a:pt x="38" y="68"/>
                    </a:lnTo>
                    <a:lnTo>
                      <a:pt x="39" y="74"/>
                    </a:lnTo>
                    <a:lnTo>
                      <a:pt x="4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5" name="Freeform 1407"/>
              <p:cNvSpPr>
                <a:spLocks/>
              </p:cNvSpPr>
              <p:nvPr/>
            </p:nvSpPr>
            <p:spPr bwMode="auto">
              <a:xfrm>
                <a:off x="2945" y="3520"/>
                <a:ext cx="81" cy="20"/>
              </a:xfrm>
              <a:custGeom>
                <a:avLst/>
                <a:gdLst>
                  <a:gd name="T0" fmla="*/ 644 w 644"/>
                  <a:gd name="T1" fmla="*/ 153 h 158"/>
                  <a:gd name="T2" fmla="*/ 604 w 644"/>
                  <a:gd name="T3" fmla="*/ 156 h 158"/>
                  <a:gd name="T4" fmla="*/ 563 w 644"/>
                  <a:gd name="T5" fmla="*/ 158 h 158"/>
                  <a:gd name="T6" fmla="*/ 522 w 644"/>
                  <a:gd name="T7" fmla="*/ 158 h 158"/>
                  <a:gd name="T8" fmla="*/ 482 w 644"/>
                  <a:gd name="T9" fmla="*/ 156 h 158"/>
                  <a:gd name="T10" fmla="*/ 441 w 644"/>
                  <a:gd name="T11" fmla="*/ 154 h 158"/>
                  <a:gd name="T12" fmla="*/ 400 w 644"/>
                  <a:gd name="T13" fmla="*/ 150 h 158"/>
                  <a:gd name="T14" fmla="*/ 359 w 644"/>
                  <a:gd name="T15" fmla="*/ 145 h 158"/>
                  <a:gd name="T16" fmla="*/ 319 w 644"/>
                  <a:gd name="T17" fmla="*/ 140 h 158"/>
                  <a:gd name="T18" fmla="*/ 278 w 644"/>
                  <a:gd name="T19" fmla="*/ 135 h 158"/>
                  <a:gd name="T20" fmla="*/ 237 w 644"/>
                  <a:gd name="T21" fmla="*/ 128 h 158"/>
                  <a:gd name="T22" fmla="*/ 197 w 644"/>
                  <a:gd name="T23" fmla="*/ 123 h 158"/>
                  <a:gd name="T24" fmla="*/ 157 w 644"/>
                  <a:gd name="T25" fmla="*/ 119 h 158"/>
                  <a:gd name="T26" fmla="*/ 117 w 644"/>
                  <a:gd name="T27" fmla="*/ 115 h 158"/>
                  <a:gd name="T28" fmla="*/ 78 w 644"/>
                  <a:gd name="T29" fmla="*/ 113 h 158"/>
                  <a:gd name="T30" fmla="*/ 38 w 644"/>
                  <a:gd name="T31" fmla="*/ 111 h 158"/>
                  <a:gd name="T32" fmla="*/ 0 w 644"/>
                  <a:gd name="T33" fmla="*/ 112 h 158"/>
                  <a:gd name="T34" fmla="*/ 21 w 644"/>
                  <a:gd name="T35" fmla="*/ 100 h 158"/>
                  <a:gd name="T36" fmla="*/ 43 w 644"/>
                  <a:gd name="T37" fmla="*/ 90 h 158"/>
                  <a:gd name="T38" fmla="*/ 67 w 644"/>
                  <a:gd name="T39" fmla="*/ 79 h 158"/>
                  <a:gd name="T40" fmla="*/ 89 w 644"/>
                  <a:gd name="T41" fmla="*/ 70 h 158"/>
                  <a:gd name="T42" fmla="*/ 112 w 644"/>
                  <a:gd name="T43" fmla="*/ 61 h 158"/>
                  <a:gd name="T44" fmla="*/ 136 w 644"/>
                  <a:gd name="T45" fmla="*/ 53 h 158"/>
                  <a:gd name="T46" fmla="*/ 159 w 644"/>
                  <a:gd name="T47" fmla="*/ 45 h 158"/>
                  <a:gd name="T48" fmla="*/ 184 w 644"/>
                  <a:gd name="T49" fmla="*/ 38 h 158"/>
                  <a:gd name="T50" fmla="*/ 207 w 644"/>
                  <a:gd name="T51" fmla="*/ 31 h 158"/>
                  <a:gd name="T52" fmla="*/ 231 w 644"/>
                  <a:gd name="T53" fmla="*/ 25 h 158"/>
                  <a:gd name="T54" fmla="*/ 255 w 644"/>
                  <a:gd name="T55" fmla="*/ 20 h 158"/>
                  <a:gd name="T56" fmla="*/ 278 w 644"/>
                  <a:gd name="T57" fmla="*/ 15 h 158"/>
                  <a:gd name="T58" fmla="*/ 302 w 644"/>
                  <a:gd name="T59" fmla="*/ 10 h 158"/>
                  <a:gd name="T60" fmla="*/ 326 w 644"/>
                  <a:gd name="T61" fmla="*/ 6 h 158"/>
                  <a:gd name="T62" fmla="*/ 349 w 644"/>
                  <a:gd name="T63" fmla="*/ 3 h 158"/>
                  <a:gd name="T64" fmla="*/ 372 w 644"/>
                  <a:gd name="T65" fmla="*/ 0 h 158"/>
                  <a:gd name="T66" fmla="*/ 389 w 644"/>
                  <a:gd name="T67" fmla="*/ 7 h 158"/>
                  <a:gd name="T68" fmla="*/ 406 w 644"/>
                  <a:gd name="T69" fmla="*/ 14 h 158"/>
                  <a:gd name="T70" fmla="*/ 423 w 644"/>
                  <a:gd name="T71" fmla="*/ 21 h 158"/>
                  <a:gd name="T72" fmla="*/ 441 w 644"/>
                  <a:gd name="T73" fmla="*/ 29 h 158"/>
                  <a:gd name="T74" fmla="*/ 458 w 644"/>
                  <a:gd name="T75" fmla="*/ 36 h 158"/>
                  <a:gd name="T76" fmla="*/ 475 w 644"/>
                  <a:gd name="T77" fmla="*/ 44 h 158"/>
                  <a:gd name="T78" fmla="*/ 492 w 644"/>
                  <a:gd name="T79" fmla="*/ 52 h 158"/>
                  <a:gd name="T80" fmla="*/ 509 w 644"/>
                  <a:gd name="T81" fmla="*/ 60 h 158"/>
                  <a:gd name="T82" fmla="*/ 526 w 644"/>
                  <a:gd name="T83" fmla="*/ 69 h 158"/>
                  <a:gd name="T84" fmla="*/ 543 w 644"/>
                  <a:gd name="T85" fmla="*/ 77 h 158"/>
                  <a:gd name="T86" fmla="*/ 560 w 644"/>
                  <a:gd name="T87" fmla="*/ 86 h 158"/>
                  <a:gd name="T88" fmla="*/ 578 w 644"/>
                  <a:gd name="T89" fmla="*/ 95 h 158"/>
                  <a:gd name="T90" fmla="*/ 594 w 644"/>
                  <a:gd name="T91" fmla="*/ 104 h 158"/>
                  <a:gd name="T92" fmla="*/ 611 w 644"/>
                  <a:gd name="T93" fmla="*/ 113 h 158"/>
                  <a:gd name="T94" fmla="*/ 627 w 644"/>
                  <a:gd name="T95" fmla="*/ 122 h 158"/>
                  <a:gd name="T96" fmla="*/ 644 w 644"/>
                  <a:gd name="T97" fmla="*/ 133 h 158"/>
                  <a:gd name="T98" fmla="*/ 643 w 644"/>
                  <a:gd name="T99" fmla="*/ 134 h 158"/>
                  <a:gd name="T100" fmla="*/ 643 w 644"/>
                  <a:gd name="T101" fmla="*/ 153 h 158"/>
                  <a:gd name="T102" fmla="*/ 644 w 644"/>
                  <a:gd name="T103" fmla="*/ 153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644" h="158">
                    <a:moveTo>
                      <a:pt x="644" y="153"/>
                    </a:moveTo>
                    <a:lnTo>
                      <a:pt x="604" y="156"/>
                    </a:lnTo>
                    <a:lnTo>
                      <a:pt x="563" y="158"/>
                    </a:lnTo>
                    <a:lnTo>
                      <a:pt x="522" y="158"/>
                    </a:lnTo>
                    <a:lnTo>
                      <a:pt x="482" y="156"/>
                    </a:lnTo>
                    <a:lnTo>
                      <a:pt x="441" y="154"/>
                    </a:lnTo>
                    <a:lnTo>
                      <a:pt x="400" y="150"/>
                    </a:lnTo>
                    <a:lnTo>
                      <a:pt x="359" y="145"/>
                    </a:lnTo>
                    <a:lnTo>
                      <a:pt x="319" y="140"/>
                    </a:lnTo>
                    <a:lnTo>
                      <a:pt x="278" y="135"/>
                    </a:lnTo>
                    <a:lnTo>
                      <a:pt x="237" y="128"/>
                    </a:lnTo>
                    <a:lnTo>
                      <a:pt x="197" y="123"/>
                    </a:lnTo>
                    <a:lnTo>
                      <a:pt x="157" y="119"/>
                    </a:lnTo>
                    <a:lnTo>
                      <a:pt x="117" y="115"/>
                    </a:lnTo>
                    <a:lnTo>
                      <a:pt x="78" y="113"/>
                    </a:lnTo>
                    <a:lnTo>
                      <a:pt x="38" y="111"/>
                    </a:lnTo>
                    <a:lnTo>
                      <a:pt x="0" y="112"/>
                    </a:lnTo>
                    <a:lnTo>
                      <a:pt x="21" y="100"/>
                    </a:lnTo>
                    <a:lnTo>
                      <a:pt x="43" y="90"/>
                    </a:lnTo>
                    <a:lnTo>
                      <a:pt x="67" y="79"/>
                    </a:lnTo>
                    <a:lnTo>
                      <a:pt x="89" y="70"/>
                    </a:lnTo>
                    <a:lnTo>
                      <a:pt x="112" y="61"/>
                    </a:lnTo>
                    <a:lnTo>
                      <a:pt x="136" y="53"/>
                    </a:lnTo>
                    <a:lnTo>
                      <a:pt x="159" y="45"/>
                    </a:lnTo>
                    <a:lnTo>
                      <a:pt x="184" y="38"/>
                    </a:lnTo>
                    <a:lnTo>
                      <a:pt x="207" y="31"/>
                    </a:lnTo>
                    <a:lnTo>
                      <a:pt x="231" y="25"/>
                    </a:lnTo>
                    <a:lnTo>
                      <a:pt x="255" y="20"/>
                    </a:lnTo>
                    <a:lnTo>
                      <a:pt x="278" y="15"/>
                    </a:lnTo>
                    <a:lnTo>
                      <a:pt x="302" y="10"/>
                    </a:lnTo>
                    <a:lnTo>
                      <a:pt x="326" y="6"/>
                    </a:lnTo>
                    <a:lnTo>
                      <a:pt x="349" y="3"/>
                    </a:lnTo>
                    <a:lnTo>
                      <a:pt x="372" y="0"/>
                    </a:lnTo>
                    <a:lnTo>
                      <a:pt x="389" y="7"/>
                    </a:lnTo>
                    <a:lnTo>
                      <a:pt x="406" y="14"/>
                    </a:lnTo>
                    <a:lnTo>
                      <a:pt x="423" y="21"/>
                    </a:lnTo>
                    <a:lnTo>
                      <a:pt x="441" y="29"/>
                    </a:lnTo>
                    <a:lnTo>
                      <a:pt x="458" y="36"/>
                    </a:lnTo>
                    <a:lnTo>
                      <a:pt x="475" y="44"/>
                    </a:lnTo>
                    <a:lnTo>
                      <a:pt x="492" y="52"/>
                    </a:lnTo>
                    <a:lnTo>
                      <a:pt x="509" y="60"/>
                    </a:lnTo>
                    <a:lnTo>
                      <a:pt x="526" y="69"/>
                    </a:lnTo>
                    <a:lnTo>
                      <a:pt x="543" y="77"/>
                    </a:lnTo>
                    <a:lnTo>
                      <a:pt x="560" y="86"/>
                    </a:lnTo>
                    <a:lnTo>
                      <a:pt x="578" y="95"/>
                    </a:lnTo>
                    <a:lnTo>
                      <a:pt x="594" y="104"/>
                    </a:lnTo>
                    <a:lnTo>
                      <a:pt x="611" y="113"/>
                    </a:lnTo>
                    <a:lnTo>
                      <a:pt x="627" y="122"/>
                    </a:lnTo>
                    <a:lnTo>
                      <a:pt x="644" y="133"/>
                    </a:lnTo>
                    <a:lnTo>
                      <a:pt x="643" y="134"/>
                    </a:lnTo>
                    <a:lnTo>
                      <a:pt x="643" y="153"/>
                    </a:lnTo>
                    <a:lnTo>
                      <a:pt x="644" y="153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6" name="Freeform 1408"/>
              <p:cNvSpPr>
                <a:spLocks/>
              </p:cNvSpPr>
              <p:nvPr/>
            </p:nvSpPr>
            <p:spPr bwMode="auto">
              <a:xfrm>
                <a:off x="2945" y="3534"/>
                <a:ext cx="81" cy="6"/>
              </a:xfrm>
              <a:custGeom>
                <a:avLst/>
                <a:gdLst>
                  <a:gd name="T0" fmla="*/ 644 w 644"/>
                  <a:gd name="T1" fmla="*/ 42 h 47"/>
                  <a:gd name="T2" fmla="*/ 604 w 644"/>
                  <a:gd name="T3" fmla="*/ 45 h 47"/>
                  <a:gd name="T4" fmla="*/ 563 w 644"/>
                  <a:gd name="T5" fmla="*/ 47 h 47"/>
                  <a:gd name="T6" fmla="*/ 522 w 644"/>
                  <a:gd name="T7" fmla="*/ 47 h 47"/>
                  <a:gd name="T8" fmla="*/ 482 w 644"/>
                  <a:gd name="T9" fmla="*/ 45 h 47"/>
                  <a:gd name="T10" fmla="*/ 441 w 644"/>
                  <a:gd name="T11" fmla="*/ 43 h 47"/>
                  <a:gd name="T12" fmla="*/ 400 w 644"/>
                  <a:gd name="T13" fmla="*/ 39 h 47"/>
                  <a:gd name="T14" fmla="*/ 359 w 644"/>
                  <a:gd name="T15" fmla="*/ 34 h 47"/>
                  <a:gd name="T16" fmla="*/ 319 w 644"/>
                  <a:gd name="T17" fmla="*/ 29 h 47"/>
                  <a:gd name="T18" fmla="*/ 278 w 644"/>
                  <a:gd name="T19" fmla="*/ 24 h 47"/>
                  <a:gd name="T20" fmla="*/ 237 w 644"/>
                  <a:gd name="T21" fmla="*/ 17 h 47"/>
                  <a:gd name="T22" fmla="*/ 197 w 644"/>
                  <a:gd name="T23" fmla="*/ 12 h 47"/>
                  <a:gd name="T24" fmla="*/ 157 w 644"/>
                  <a:gd name="T25" fmla="*/ 8 h 47"/>
                  <a:gd name="T26" fmla="*/ 117 w 644"/>
                  <a:gd name="T27" fmla="*/ 4 h 47"/>
                  <a:gd name="T28" fmla="*/ 78 w 644"/>
                  <a:gd name="T29" fmla="*/ 2 h 47"/>
                  <a:gd name="T30" fmla="*/ 38 w 644"/>
                  <a:gd name="T31" fmla="*/ 0 h 47"/>
                  <a:gd name="T32" fmla="*/ 0 w 644"/>
                  <a:gd name="T33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4" h="47">
                    <a:moveTo>
                      <a:pt x="644" y="42"/>
                    </a:moveTo>
                    <a:lnTo>
                      <a:pt x="604" y="45"/>
                    </a:lnTo>
                    <a:lnTo>
                      <a:pt x="563" y="47"/>
                    </a:lnTo>
                    <a:lnTo>
                      <a:pt x="522" y="47"/>
                    </a:lnTo>
                    <a:lnTo>
                      <a:pt x="482" y="45"/>
                    </a:lnTo>
                    <a:lnTo>
                      <a:pt x="441" y="43"/>
                    </a:lnTo>
                    <a:lnTo>
                      <a:pt x="400" y="39"/>
                    </a:lnTo>
                    <a:lnTo>
                      <a:pt x="359" y="34"/>
                    </a:lnTo>
                    <a:lnTo>
                      <a:pt x="319" y="29"/>
                    </a:lnTo>
                    <a:lnTo>
                      <a:pt x="278" y="24"/>
                    </a:lnTo>
                    <a:lnTo>
                      <a:pt x="237" y="17"/>
                    </a:lnTo>
                    <a:lnTo>
                      <a:pt x="197" y="12"/>
                    </a:lnTo>
                    <a:lnTo>
                      <a:pt x="157" y="8"/>
                    </a:lnTo>
                    <a:lnTo>
                      <a:pt x="117" y="4"/>
                    </a:lnTo>
                    <a:lnTo>
                      <a:pt x="78" y="2"/>
                    </a:lnTo>
                    <a:lnTo>
                      <a:pt x="38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7" name="Freeform 1409"/>
              <p:cNvSpPr>
                <a:spLocks/>
              </p:cNvSpPr>
              <p:nvPr/>
            </p:nvSpPr>
            <p:spPr bwMode="auto">
              <a:xfrm>
                <a:off x="2945" y="3520"/>
                <a:ext cx="47" cy="14"/>
              </a:xfrm>
              <a:custGeom>
                <a:avLst/>
                <a:gdLst>
                  <a:gd name="T0" fmla="*/ 0 w 372"/>
                  <a:gd name="T1" fmla="*/ 112 h 112"/>
                  <a:gd name="T2" fmla="*/ 21 w 372"/>
                  <a:gd name="T3" fmla="*/ 100 h 112"/>
                  <a:gd name="T4" fmla="*/ 43 w 372"/>
                  <a:gd name="T5" fmla="*/ 90 h 112"/>
                  <a:gd name="T6" fmla="*/ 67 w 372"/>
                  <a:gd name="T7" fmla="*/ 79 h 112"/>
                  <a:gd name="T8" fmla="*/ 89 w 372"/>
                  <a:gd name="T9" fmla="*/ 70 h 112"/>
                  <a:gd name="T10" fmla="*/ 112 w 372"/>
                  <a:gd name="T11" fmla="*/ 61 h 112"/>
                  <a:gd name="T12" fmla="*/ 136 w 372"/>
                  <a:gd name="T13" fmla="*/ 53 h 112"/>
                  <a:gd name="T14" fmla="*/ 159 w 372"/>
                  <a:gd name="T15" fmla="*/ 45 h 112"/>
                  <a:gd name="T16" fmla="*/ 184 w 372"/>
                  <a:gd name="T17" fmla="*/ 38 h 112"/>
                  <a:gd name="T18" fmla="*/ 207 w 372"/>
                  <a:gd name="T19" fmla="*/ 31 h 112"/>
                  <a:gd name="T20" fmla="*/ 231 w 372"/>
                  <a:gd name="T21" fmla="*/ 25 h 112"/>
                  <a:gd name="T22" fmla="*/ 255 w 372"/>
                  <a:gd name="T23" fmla="*/ 20 h 112"/>
                  <a:gd name="T24" fmla="*/ 278 w 372"/>
                  <a:gd name="T25" fmla="*/ 15 h 112"/>
                  <a:gd name="T26" fmla="*/ 302 w 372"/>
                  <a:gd name="T27" fmla="*/ 10 h 112"/>
                  <a:gd name="T28" fmla="*/ 326 w 372"/>
                  <a:gd name="T29" fmla="*/ 6 h 112"/>
                  <a:gd name="T30" fmla="*/ 349 w 372"/>
                  <a:gd name="T31" fmla="*/ 3 h 112"/>
                  <a:gd name="T32" fmla="*/ 372 w 372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112">
                    <a:moveTo>
                      <a:pt x="0" y="112"/>
                    </a:moveTo>
                    <a:lnTo>
                      <a:pt x="21" y="100"/>
                    </a:lnTo>
                    <a:lnTo>
                      <a:pt x="43" y="90"/>
                    </a:lnTo>
                    <a:lnTo>
                      <a:pt x="67" y="79"/>
                    </a:lnTo>
                    <a:lnTo>
                      <a:pt x="89" y="70"/>
                    </a:lnTo>
                    <a:lnTo>
                      <a:pt x="112" y="61"/>
                    </a:lnTo>
                    <a:lnTo>
                      <a:pt x="136" y="53"/>
                    </a:lnTo>
                    <a:lnTo>
                      <a:pt x="159" y="45"/>
                    </a:lnTo>
                    <a:lnTo>
                      <a:pt x="184" y="38"/>
                    </a:lnTo>
                    <a:lnTo>
                      <a:pt x="207" y="31"/>
                    </a:lnTo>
                    <a:lnTo>
                      <a:pt x="231" y="25"/>
                    </a:lnTo>
                    <a:lnTo>
                      <a:pt x="255" y="20"/>
                    </a:lnTo>
                    <a:lnTo>
                      <a:pt x="278" y="15"/>
                    </a:lnTo>
                    <a:lnTo>
                      <a:pt x="302" y="10"/>
                    </a:lnTo>
                    <a:lnTo>
                      <a:pt x="326" y="6"/>
                    </a:lnTo>
                    <a:lnTo>
                      <a:pt x="349" y="3"/>
                    </a:lnTo>
                    <a:lnTo>
                      <a:pt x="3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8" name="Freeform 1410"/>
              <p:cNvSpPr>
                <a:spLocks/>
              </p:cNvSpPr>
              <p:nvPr/>
            </p:nvSpPr>
            <p:spPr bwMode="auto">
              <a:xfrm>
                <a:off x="2992" y="3520"/>
                <a:ext cx="34" cy="17"/>
              </a:xfrm>
              <a:custGeom>
                <a:avLst/>
                <a:gdLst>
                  <a:gd name="T0" fmla="*/ 0 w 272"/>
                  <a:gd name="T1" fmla="*/ 0 h 133"/>
                  <a:gd name="T2" fmla="*/ 17 w 272"/>
                  <a:gd name="T3" fmla="*/ 7 h 133"/>
                  <a:gd name="T4" fmla="*/ 34 w 272"/>
                  <a:gd name="T5" fmla="*/ 14 h 133"/>
                  <a:gd name="T6" fmla="*/ 51 w 272"/>
                  <a:gd name="T7" fmla="*/ 21 h 133"/>
                  <a:gd name="T8" fmla="*/ 69 w 272"/>
                  <a:gd name="T9" fmla="*/ 29 h 133"/>
                  <a:gd name="T10" fmla="*/ 86 w 272"/>
                  <a:gd name="T11" fmla="*/ 36 h 133"/>
                  <a:gd name="T12" fmla="*/ 103 w 272"/>
                  <a:gd name="T13" fmla="*/ 44 h 133"/>
                  <a:gd name="T14" fmla="*/ 120 w 272"/>
                  <a:gd name="T15" fmla="*/ 52 h 133"/>
                  <a:gd name="T16" fmla="*/ 137 w 272"/>
                  <a:gd name="T17" fmla="*/ 60 h 133"/>
                  <a:gd name="T18" fmla="*/ 154 w 272"/>
                  <a:gd name="T19" fmla="*/ 69 h 133"/>
                  <a:gd name="T20" fmla="*/ 171 w 272"/>
                  <a:gd name="T21" fmla="*/ 77 h 133"/>
                  <a:gd name="T22" fmla="*/ 188 w 272"/>
                  <a:gd name="T23" fmla="*/ 86 h 133"/>
                  <a:gd name="T24" fmla="*/ 206 w 272"/>
                  <a:gd name="T25" fmla="*/ 95 h 133"/>
                  <a:gd name="T26" fmla="*/ 222 w 272"/>
                  <a:gd name="T27" fmla="*/ 104 h 133"/>
                  <a:gd name="T28" fmla="*/ 239 w 272"/>
                  <a:gd name="T29" fmla="*/ 113 h 133"/>
                  <a:gd name="T30" fmla="*/ 255 w 272"/>
                  <a:gd name="T31" fmla="*/ 122 h 133"/>
                  <a:gd name="T32" fmla="*/ 272 w 272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33">
                    <a:moveTo>
                      <a:pt x="0" y="0"/>
                    </a:moveTo>
                    <a:lnTo>
                      <a:pt x="17" y="7"/>
                    </a:lnTo>
                    <a:lnTo>
                      <a:pt x="34" y="14"/>
                    </a:lnTo>
                    <a:lnTo>
                      <a:pt x="51" y="21"/>
                    </a:lnTo>
                    <a:lnTo>
                      <a:pt x="69" y="29"/>
                    </a:lnTo>
                    <a:lnTo>
                      <a:pt x="86" y="36"/>
                    </a:lnTo>
                    <a:lnTo>
                      <a:pt x="103" y="44"/>
                    </a:lnTo>
                    <a:lnTo>
                      <a:pt x="120" y="52"/>
                    </a:lnTo>
                    <a:lnTo>
                      <a:pt x="137" y="60"/>
                    </a:lnTo>
                    <a:lnTo>
                      <a:pt x="154" y="69"/>
                    </a:lnTo>
                    <a:lnTo>
                      <a:pt x="171" y="77"/>
                    </a:lnTo>
                    <a:lnTo>
                      <a:pt x="188" y="86"/>
                    </a:lnTo>
                    <a:lnTo>
                      <a:pt x="206" y="95"/>
                    </a:lnTo>
                    <a:lnTo>
                      <a:pt x="222" y="104"/>
                    </a:lnTo>
                    <a:lnTo>
                      <a:pt x="239" y="113"/>
                    </a:lnTo>
                    <a:lnTo>
                      <a:pt x="255" y="122"/>
                    </a:lnTo>
                    <a:lnTo>
                      <a:pt x="272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39" name="Line 1411"/>
              <p:cNvSpPr>
                <a:spLocks noChangeShapeType="1"/>
              </p:cNvSpPr>
              <p:nvPr/>
            </p:nvSpPr>
            <p:spPr bwMode="auto">
              <a:xfrm>
                <a:off x="3026" y="3537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0" name="Freeform 1412"/>
              <p:cNvSpPr>
                <a:spLocks/>
              </p:cNvSpPr>
              <p:nvPr/>
            </p:nvSpPr>
            <p:spPr bwMode="auto">
              <a:xfrm>
                <a:off x="3018" y="2938"/>
                <a:ext cx="6" cy="9"/>
              </a:xfrm>
              <a:custGeom>
                <a:avLst/>
                <a:gdLst>
                  <a:gd name="T0" fmla="*/ 41 w 48"/>
                  <a:gd name="T1" fmla="*/ 66 h 66"/>
                  <a:gd name="T2" fmla="*/ 38 w 48"/>
                  <a:gd name="T3" fmla="*/ 63 h 66"/>
                  <a:gd name="T4" fmla="*/ 36 w 48"/>
                  <a:gd name="T5" fmla="*/ 62 h 66"/>
                  <a:gd name="T6" fmla="*/ 33 w 48"/>
                  <a:gd name="T7" fmla="*/ 61 h 66"/>
                  <a:gd name="T8" fmla="*/ 30 w 48"/>
                  <a:gd name="T9" fmla="*/ 60 h 66"/>
                  <a:gd name="T10" fmla="*/ 27 w 48"/>
                  <a:gd name="T11" fmla="*/ 59 h 66"/>
                  <a:gd name="T12" fmla="*/ 24 w 48"/>
                  <a:gd name="T13" fmla="*/ 58 h 66"/>
                  <a:gd name="T14" fmla="*/ 21 w 48"/>
                  <a:gd name="T15" fmla="*/ 57 h 66"/>
                  <a:gd name="T16" fmla="*/ 18 w 48"/>
                  <a:gd name="T17" fmla="*/ 57 h 66"/>
                  <a:gd name="T18" fmla="*/ 15 w 48"/>
                  <a:gd name="T19" fmla="*/ 56 h 66"/>
                  <a:gd name="T20" fmla="*/ 12 w 48"/>
                  <a:gd name="T21" fmla="*/ 54 h 66"/>
                  <a:gd name="T22" fmla="*/ 9 w 48"/>
                  <a:gd name="T23" fmla="*/ 53 h 66"/>
                  <a:gd name="T24" fmla="*/ 7 w 48"/>
                  <a:gd name="T25" fmla="*/ 51 h 66"/>
                  <a:gd name="T26" fmla="*/ 5 w 48"/>
                  <a:gd name="T27" fmla="*/ 49 h 66"/>
                  <a:gd name="T28" fmla="*/ 3 w 48"/>
                  <a:gd name="T29" fmla="*/ 46 h 66"/>
                  <a:gd name="T30" fmla="*/ 2 w 48"/>
                  <a:gd name="T31" fmla="*/ 43 h 66"/>
                  <a:gd name="T32" fmla="*/ 2 w 48"/>
                  <a:gd name="T33" fmla="*/ 39 h 66"/>
                  <a:gd name="T34" fmla="*/ 1 w 48"/>
                  <a:gd name="T35" fmla="*/ 36 h 66"/>
                  <a:gd name="T36" fmla="*/ 0 w 48"/>
                  <a:gd name="T37" fmla="*/ 33 h 66"/>
                  <a:gd name="T38" fmla="*/ 0 w 48"/>
                  <a:gd name="T39" fmla="*/ 30 h 66"/>
                  <a:gd name="T40" fmla="*/ 1 w 48"/>
                  <a:gd name="T41" fmla="*/ 27 h 66"/>
                  <a:gd name="T42" fmla="*/ 1 w 48"/>
                  <a:gd name="T43" fmla="*/ 25 h 66"/>
                  <a:gd name="T44" fmla="*/ 2 w 48"/>
                  <a:gd name="T45" fmla="*/ 23 h 66"/>
                  <a:gd name="T46" fmla="*/ 3 w 48"/>
                  <a:gd name="T47" fmla="*/ 20 h 66"/>
                  <a:gd name="T48" fmla="*/ 4 w 48"/>
                  <a:gd name="T49" fmla="*/ 18 h 66"/>
                  <a:gd name="T50" fmla="*/ 6 w 48"/>
                  <a:gd name="T51" fmla="*/ 16 h 66"/>
                  <a:gd name="T52" fmla="*/ 7 w 48"/>
                  <a:gd name="T53" fmla="*/ 13 h 66"/>
                  <a:gd name="T54" fmla="*/ 8 w 48"/>
                  <a:gd name="T55" fmla="*/ 11 h 66"/>
                  <a:gd name="T56" fmla="*/ 10 w 48"/>
                  <a:gd name="T57" fmla="*/ 9 h 66"/>
                  <a:gd name="T58" fmla="*/ 11 w 48"/>
                  <a:gd name="T59" fmla="*/ 7 h 66"/>
                  <a:gd name="T60" fmla="*/ 12 w 48"/>
                  <a:gd name="T61" fmla="*/ 4 h 66"/>
                  <a:gd name="T62" fmla="*/ 13 w 48"/>
                  <a:gd name="T63" fmla="*/ 2 h 66"/>
                  <a:gd name="T64" fmla="*/ 15 w 48"/>
                  <a:gd name="T65" fmla="*/ 0 h 66"/>
                  <a:gd name="T66" fmla="*/ 18 w 48"/>
                  <a:gd name="T67" fmla="*/ 2 h 66"/>
                  <a:gd name="T68" fmla="*/ 21 w 48"/>
                  <a:gd name="T69" fmla="*/ 5 h 66"/>
                  <a:gd name="T70" fmla="*/ 25 w 48"/>
                  <a:gd name="T71" fmla="*/ 9 h 66"/>
                  <a:gd name="T72" fmla="*/ 29 w 48"/>
                  <a:gd name="T73" fmla="*/ 13 h 66"/>
                  <a:gd name="T74" fmla="*/ 32 w 48"/>
                  <a:gd name="T75" fmla="*/ 17 h 66"/>
                  <a:gd name="T76" fmla="*/ 36 w 48"/>
                  <a:gd name="T77" fmla="*/ 21 h 66"/>
                  <a:gd name="T78" fmla="*/ 39 w 48"/>
                  <a:gd name="T79" fmla="*/ 26 h 66"/>
                  <a:gd name="T80" fmla="*/ 42 w 48"/>
                  <a:gd name="T81" fmla="*/ 31 h 66"/>
                  <a:gd name="T82" fmla="*/ 45 w 48"/>
                  <a:gd name="T83" fmla="*/ 35 h 66"/>
                  <a:gd name="T84" fmla="*/ 46 w 48"/>
                  <a:gd name="T85" fmla="*/ 40 h 66"/>
                  <a:gd name="T86" fmla="*/ 48 w 48"/>
                  <a:gd name="T87" fmla="*/ 45 h 66"/>
                  <a:gd name="T88" fmla="*/ 48 w 48"/>
                  <a:gd name="T89" fmla="*/ 49 h 66"/>
                  <a:gd name="T90" fmla="*/ 48 w 48"/>
                  <a:gd name="T91" fmla="*/ 54 h 66"/>
                  <a:gd name="T92" fmla="*/ 46 w 48"/>
                  <a:gd name="T93" fmla="*/ 58 h 66"/>
                  <a:gd name="T94" fmla="*/ 44 w 48"/>
                  <a:gd name="T95" fmla="*/ 62 h 66"/>
                  <a:gd name="T96" fmla="*/ 41 w 48"/>
                  <a:gd name="T9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66">
                    <a:moveTo>
                      <a:pt x="41" y="66"/>
                    </a:moveTo>
                    <a:lnTo>
                      <a:pt x="38" y="63"/>
                    </a:lnTo>
                    <a:lnTo>
                      <a:pt x="36" y="62"/>
                    </a:lnTo>
                    <a:lnTo>
                      <a:pt x="33" y="61"/>
                    </a:lnTo>
                    <a:lnTo>
                      <a:pt x="30" y="60"/>
                    </a:lnTo>
                    <a:lnTo>
                      <a:pt x="27" y="59"/>
                    </a:lnTo>
                    <a:lnTo>
                      <a:pt x="24" y="58"/>
                    </a:lnTo>
                    <a:lnTo>
                      <a:pt x="21" y="57"/>
                    </a:lnTo>
                    <a:lnTo>
                      <a:pt x="18" y="57"/>
                    </a:lnTo>
                    <a:lnTo>
                      <a:pt x="15" y="56"/>
                    </a:lnTo>
                    <a:lnTo>
                      <a:pt x="12" y="54"/>
                    </a:lnTo>
                    <a:lnTo>
                      <a:pt x="9" y="53"/>
                    </a:lnTo>
                    <a:lnTo>
                      <a:pt x="7" y="51"/>
                    </a:lnTo>
                    <a:lnTo>
                      <a:pt x="5" y="49"/>
                    </a:lnTo>
                    <a:lnTo>
                      <a:pt x="3" y="46"/>
                    </a:lnTo>
                    <a:lnTo>
                      <a:pt x="2" y="43"/>
                    </a:lnTo>
                    <a:lnTo>
                      <a:pt x="2" y="39"/>
                    </a:lnTo>
                    <a:lnTo>
                      <a:pt x="1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3"/>
                    </a:lnTo>
                    <a:lnTo>
                      <a:pt x="8" y="11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2" y="4"/>
                    </a:lnTo>
                    <a:lnTo>
                      <a:pt x="13" y="2"/>
                    </a:lnTo>
                    <a:lnTo>
                      <a:pt x="15" y="0"/>
                    </a:lnTo>
                    <a:lnTo>
                      <a:pt x="18" y="2"/>
                    </a:lnTo>
                    <a:lnTo>
                      <a:pt x="21" y="5"/>
                    </a:lnTo>
                    <a:lnTo>
                      <a:pt x="25" y="9"/>
                    </a:lnTo>
                    <a:lnTo>
                      <a:pt x="29" y="13"/>
                    </a:lnTo>
                    <a:lnTo>
                      <a:pt x="32" y="17"/>
                    </a:lnTo>
                    <a:lnTo>
                      <a:pt x="36" y="21"/>
                    </a:lnTo>
                    <a:lnTo>
                      <a:pt x="39" y="26"/>
                    </a:lnTo>
                    <a:lnTo>
                      <a:pt x="42" y="31"/>
                    </a:lnTo>
                    <a:lnTo>
                      <a:pt x="45" y="35"/>
                    </a:lnTo>
                    <a:lnTo>
                      <a:pt x="46" y="40"/>
                    </a:lnTo>
                    <a:lnTo>
                      <a:pt x="48" y="45"/>
                    </a:lnTo>
                    <a:lnTo>
                      <a:pt x="48" y="49"/>
                    </a:lnTo>
                    <a:lnTo>
                      <a:pt x="48" y="54"/>
                    </a:lnTo>
                    <a:lnTo>
                      <a:pt x="46" y="58"/>
                    </a:lnTo>
                    <a:lnTo>
                      <a:pt x="44" y="62"/>
                    </a:lnTo>
                    <a:lnTo>
                      <a:pt x="41" y="66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1" name="Freeform 1413"/>
              <p:cNvSpPr>
                <a:spLocks/>
              </p:cNvSpPr>
              <p:nvPr/>
            </p:nvSpPr>
            <p:spPr bwMode="auto">
              <a:xfrm>
                <a:off x="3018" y="2943"/>
                <a:ext cx="5" cy="4"/>
              </a:xfrm>
              <a:custGeom>
                <a:avLst/>
                <a:gdLst>
                  <a:gd name="T0" fmla="*/ 39 w 39"/>
                  <a:gd name="T1" fmla="*/ 27 h 27"/>
                  <a:gd name="T2" fmla="*/ 36 w 39"/>
                  <a:gd name="T3" fmla="*/ 24 h 27"/>
                  <a:gd name="T4" fmla="*/ 34 w 39"/>
                  <a:gd name="T5" fmla="*/ 23 h 27"/>
                  <a:gd name="T6" fmla="*/ 31 w 39"/>
                  <a:gd name="T7" fmla="*/ 22 h 27"/>
                  <a:gd name="T8" fmla="*/ 28 w 39"/>
                  <a:gd name="T9" fmla="*/ 21 h 27"/>
                  <a:gd name="T10" fmla="*/ 25 w 39"/>
                  <a:gd name="T11" fmla="*/ 20 h 27"/>
                  <a:gd name="T12" fmla="*/ 22 w 39"/>
                  <a:gd name="T13" fmla="*/ 19 h 27"/>
                  <a:gd name="T14" fmla="*/ 19 w 39"/>
                  <a:gd name="T15" fmla="*/ 18 h 27"/>
                  <a:gd name="T16" fmla="*/ 16 w 39"/>
                  <a:gd name="T17" fmla="*/ 18 h 27"/>
                  <a:gd name="T18" fmla="*/ 13 w 39"/>
                  <a:gd name="T19" fmla="*/ 17 h 27"/>
                  <a:gd name="T20" fmla="*/ 10 w 39"/>
                  <a:gd name="T21" fmla="*/ 15 h 27"/>
                  <a:gd name="T22" fmla="*/ 7 w 39"/>
                  <a:gd name="T23" fmla="*/ 14 h 27"/>
                  <a:gd name="T24" fmla="*/ 5 w 39"/>
                  <a:gd name="T25" fmla="*/ 12 h 27"/>
                  <a:gd name="T26" fmla="*/ 3 w 39"/>
                  <a:gd name="T27" fmla="*/ 10 h 27"/>
                  <a:gd name="T28" fmla="*/ 1 w 39"/>
                  <a:gd name="T29" fmla="*/ 7 h 27"/>
                  <a:gd name="T30" fmla="*/ 0 w 39"/>
                  <a:gd name="T31" fmla="*/ 4 h 27"/>
                  <a:gd name="T32" fmla="*/ 0 w 39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7">
                    <a:moveTo>
                      <a:pt x="39" y="27"/>
                    </a:moveTo>
                    <a:lnTo>
                      <a:pt x="36" y="24"/>
                    </a:lnTo>
                    <a:lnTo>
                      <a:pt x="34" y="23"/>
                    </a:lnTo>
                    <a:lnTo>
                      <a:pt x="31" y="22"/>
                    </a:lnTo>
                    <a:lnTo>
                      <a:pt x="28" y="21"/>
                    </a:lnTo>
                    <a:lnTo>
                      <a:pt x="25" y="20"/>
                    </a:lnTo>
                    <a:lnTo>
                      <a:pt x="22" y="19"/>
                    </a:lnTo>
                    <a:lnTo>
                      <a:pt x="19" y="18"/>
                    </a:lnTo>
                    <a:lnTo>
                      <a:pt x="16" y="18"/>
                    </a:lnTo>
                    <a:lnTo>
                      <a:pt x="13" y="17"/>
                    </a:lnTo>
                    <a:lnTo>
                      <a:pt x="10" y="15"/>
                    </a:lnTo>
                    <a:lnTo>
                      <a:pt x="7" y="14"/>
                    </a:lnTo>
                    <a:lnTo>
                      <a:pt x="5" y="12"/>
                    </a:lnTo>
                    <a:lnTo>
                      <a:pt x="3" y="10"/>
                    </a:lnTo>
                    <a:lnTo>
                      <a:pt x="1" y="7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2" name="Freeform 1414"/>
              <p:cNvSpPr>
                <a:spLocks/>
              </p:cNvSpPr>
              <p:nvPr/>
            </p:nvSpPr>
            <p:spPr bwMode="auto">
              <a:xfrm>
                <a:off x="3018" y="2938"/>
                <a:ext cx="1" cy="5"/>
              </a:xfrm>
              <a:custGeom>
                <a:avLst/>
                <a:gdLst>
                  <a:gd name="T0" fmla="*/ 2 w 15"/>
                  <a:gd name="T1" fmla="*/ 39 h 39"/>
                  <a:gd name="T2" fmla="*/ 1 w 15"/>
                  <a:gd name="T3" fmla="*/ 36 h 39"/>
                  <a:gd name="T4" fmla="*/ 0 w 15"/>
                  <a:gd name="T5" fmla="*/ 33 h 39"/>
                  <a:gd name="T6" fmla="*/ 0 w 15"/>
                  <a:gd name="T7" fmla="*/ 30 h 39"/>
                  <a:gd name="T8" fmla="*/ 1 w 15"/>
                  <a:gd name="T9" fmla="*/ 27 h 39"/>
                  <a:gd name="T10" fmla="*/ 1 w 15"/>
                  <a:gd name="T11" fmla="*/ 25 h 39"/>
                  <a:gd name="T12" fmla="*/ 2 w 15"/>
                  <a:gd name="T13" fmla="*/ 23 h 39"/>
                  <a:gd name="T14" fmla="*/ 3 w 15"/>
                  <a:gd name="T15" fmla="*/ 20 h 39"/>
                  <a:gd name="T16" fmla="*/ 4 w 15"/>
                  <a:gd name="T17" fmla="*/ 18 h 39"/>
                  <a:gd name="T18" fmla="*/ 6 w 15"/>
                  <a:gd name="T19" fmla="*/ 16 h 39"/>
                  <a:gd name="T20" fmla="*/ 7 w 15"/>
                  <a:gd name="T21" fmla="*/ 13 h 39"/>
                  <a:gd name="T22" fmla="*/ 8 w 15"/>
                  <a:gd name="T23" fmla="*/ 11 h 39"/>
                  <a:gd name="T24" fmla="*/ 10 w 15"/>
                  <a:gd name="T25" fmla="*/ 9 h 39"/>
                  <a:gd name="T26" fmla="*/ 11 w 15"/>
                  <a:gd name="T27" fmla="*/ 7 h 39"/>
                  <a:gd name="T28" fmla="*/ 12 w 15"/>
                  <a:gd name="T29" fmla="*/ 4 h 39"/>
                  <a:gd name="T30" fmla="*/ 13 w 15"/>
                  <a:gd name="T31" fmla="*/ 2 h 39"/>
                  <a:gd name="T32" fmla="*/ 15 w 15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39">
                    <a:moveTo>
                      <a:pt x="2" y="39"/>
                    </a:moveTo>
                    <a:lnTo>
                      <a:pt x="1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2" y="23"/>
                    </a:lnTo>
                    <a:lnTo>
                      <a:pt x="3" y="20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7" y="13"/>
                    </a:lnTo>
                    <a:lnTo>
                      <a:pt x="8" y="11"/>
                    </a:lnTo>
                    <a:lnTo>
                      <a:pt x="10" y="9"/>
                    </a:lnTo>
                    <a:lnTo>
                      <a:pt x="11" y="7"/>
                    </a:lnTo>
                    <a:lnTo>
                      <a:pt x="12" y="4"/>
                    </a:lnTo>
                    <a:lnTo>
                      <a:pt x="13" y="2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3" name="Freeform 1415"/>
              <p:cNvSpPr>
                <a:spLocks/>
              </p:cNvSpPr>
              <p:nvPr/>
            </p:nvSpPr>
            <p:spPr bwMode="auto">
              <a:xfrm>
                <a:off x="3019" y="2938"/>
                <a:ext cx="5" cy="9"/>
              </a:xfrm>
              <a:custGeom>
                <a:avLst/>
                <a:gdLst>
                  <a:gd name="T0" fmla="*/ 0 w 33"/>
                  <a:gd name="T1" fmla="*/ 0 h 66"/>
                  <a:gd name="T2" fmla="*/ 3 w 33"/>
                  <a:gd name="T3" fmla="*/ 2 h 66"/>
                  <a:gd name="T4" fmla="*/ 6 w 33"/>
                  <a:gd name="T5" fmla="*/ 5 h 66"/>
                  <a:gd name="T6" fmla="*/ 10 w 33"/>
                  <a:gd name="T7" fmla="*/ 9 h 66"/>
                  <a:gd name="T8" fmla="*/ 14 w 33"/>
                  <a:gd name="T9" fmla="*/ 13 h 66"/>
                  <a:gd name="T10" fmla="*/ 17 w 33"/>
                  <a:gd name="T11" fmla="*/ 17 h 66"/>
                  <a:gd name="T12" fmla="*/ 21 w 33"/>
                  <a:gd name="T13" fmla="*/ 21 h 66"/>
                  <a:gd name="T14" fmla="*/ 24 w 33"/>
                  <a:gd name="T15" fmla="*/ 26 h 66"/>
                  <a:gd name="T16" fmla="*/ 27 w 33"/>
                  <a:gd name="T17" fmla="*/ 31 h 66"/>
                  <a:gd name="T18" fmla="*/ 30 w 33"/>
                  <a:gd name="T19" fmla="*/ 35 h 66"/>
                  <a:gd name="T20" fmla="*/ 31 w 33"/>
                  <a:gd name="T21" fmla="*/ 40 h 66"/>
                  <a:gd name="T22" fmla="*/ 33 w 33"/>
                  <a:gd name="T23" fmla="*/ 45 h 66"/>
                  <a:gd name="T24" fmla="*/ 33 w 33"/>
                  <a:gd name="T25" fmla="*/ 49 h 66"/>
                  <a:gd name="T26" fmla="*/ 33 w 33"/>
                  <a:gd name="T27" fmla="*/ 54 h 66"/>
                  <a:gd name="T28" fmla="*/ 31 w 33"/>
                  <a:gd name="T29" fmla="*/ 58 h 66"/>
                  <a:gd name="T30" fmla="*/ 29 w 33"/>
                  <a:gd name="T31" fmla="*/ 62 h 66"/>
                  <a:gd name="T32" fmla="*/ 26 w 33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66">
                    <a:moveTo>
                      <a:pt x="0" y="0"/>
                    </a:moveTo>
                    <a:lnTo>
                      <a:pt x="3" y="2"/>
                    </a:lnTo>
                    <a:lnTo>
                      <a:pt x="6" y="5"/>
                    </a:lnTo>
                    <a:lnTo>
                      <a:pt x="10" y="9"/>
                    </a:lnTo>
                    <a:lnTo>
                      <a:pt x="14" y="13"/>
                    </a:lnTo>
                    <a:lnTo>
                      <a:pt x="17" y="17"/>
                    </a:lnTo>
                    <a:lnTo>
                      <a:pt x="21" y="21"/>
                    </a:lnTo>
                    <a:lnTo>
                      <a:pt x="24" y="26"/>
                    </a:lnTo>
                    <a:lnTo>
                      <a:pt x="27" y="31"/>
                    </a:lnTo>
                    <a:lnTo>
                      <a:pt x="30" y="35"/>
                    </a:lnTo>
                    <a:lnTo>
                      <a:pt x="31" y="40"/>
                    </a:lnTo>
                    <a:lnTo>
                      <a:pt x="33" y="45"/>
                    </a:lnTo>
                    <a:lnTo>
                      <a:pt x="33" y="49"/>
                    </a:lnTo>
                    <a:lnTo>
                      <a:pt x="33" y="54"/>
                    </a:lnTo>
                    <a:lnTo>
                      <a:pt x="31" y="58"/>
                    </a:lnTo>
                    <a:lnTo>
                      <a:pt x="29" y="62"/>
                    </a:lnTo>
                    <a:lnTo>
                      <a:pt x="26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4" name="Freeform 1416"/>
              <p:cNvSpPr>
                <a:spLocks/>
              </p:cNvSpPr>
              <p:nvPr/>
            </p:nvSpPr>
            <p:spPr bwMode="auto">
              <a:xfrm>
                <a:off x="2994" y="2673"/>
                <a:ext cx="28" cy="14"/>
              </a:xfrm>
              <a:custGeom>
                <a:avLst/>
                <a:gdLst>
                  <a:gd name="T0" fmla="*/ 86 w 226"/>
                  <a:gd name="T1" fmla="*/ 105 h 114"/>
                  <a:gd name="T2" fmla="*/ 80 w 226"/>
                  <a:gd name="T3" fmla="*/ 102 h 114"/>
                  <a:gd name="T4" fmla="*/ 75 w 226"/>
                  <a:gd name="T5" fmla="*/ 99 h 114"/>
                  <a:gd name="T6" fmla="*/ 69 w 226"/>
                  <a:gd name="T7" fmla="*/ 97 h 114"/>
                  <a:gd name="T8" fmla="*/ 64 w 226"/>
                  <a:gd name="T9" fmla="*/ 94 h 114"/>
                  <a:gd name="T10" fmla="*/ 58 w 226"/>
                  <a:gd name="T11" fmla="*/ 92 h 114"/>
                  <a:gd name="T12" fmla="*/ 53 w 226"/>
                  <a:gd name="T13" fmla="*/ 90 h 114"/>
                  <a:gd name="T14" fmla="*/ 47 w 226"/>
                  <a:gd name="T15" fmla="*/ 88 h 114"/>
                  <a:gd name="T16" fmla="*/ 41 w 226"/>
                  <a:gd name="T17" fmla="*/ 85 h 114"/>
                  <a:gd name="T18" fmla="*/ 35 w 226"/>
                  <a:gd name="T19" fmla="*/ 83 h 114"/>
                  <a:gd name="T20" fmla="*/ 30 w 226"/>
                  <a:gd name="T21" fmla="*/ 80 h 114"/>
                  <a:gd name="T22" fmla="*/ 24 w 226"/>
                  <a:gd name="T23" fmla="*/ 77 h 114"/>
                  <a:gd name="T24" fmla="*/ 19 w 226"/>
                  <a:gd name="T25" fmla="*/ 74 h 114"/>
                  <a:gd name="T26" fmla="*/ 14 w 226"/>
                  <a:gd name="T27" fmla="*/ 71 h 114"/>
                  <a:gd name="T28" fmla="*/ 9 w 226"/>
                  <a:gd name="T29" fmla="*/ 67 h 114"/>
                  <a:gd name="T30" fmla="*/ 4 w 226"/>
                  <a:gd name="T31" fmla="*/ 63 h 114"/>
                  <a:gd name="T32" fmla="*/ 0 w 226"/>
                  <a:gd name="T33" fmla="*/ 59 h 114"/>
                  <a:gd name="T34" fmla="*/ 9 w 226"/>
                  <a:gd name="T35" fmla="*/ 48 h 114"/>
                  <a:gd name="T36" fmla="*/ 21 w 226"/>
                  <a:gd name="T37" fmla="*/ 41 h 114"/>
                  <a:gd name="T38" fmla="*/ 33 w 226"/>
                  <a:gd name="T39" fmla="*/ 38 h 114"/>
                  <a:gd name="T40" fmla="*/ 47 w 226"/>
                  <a:gd name="T41" fmla="*/ 37 h 114"/>
                  <a:gd name="T42" fmla="*/ 61 w 226"/>
                  <a:gd name="T43" fmla="*/ 38 h 114"/>
                  <a:gd name="T44" fmla="*/ 75 w 226"/>
                  <a:gd name="T45" fmla="*/ 41 h 114"/>
                  <a:gd name="T46" fmla="*/ 90 w 226"/>
                  <a:gd name="T47" fmla="*/ 44 h 114"/>
                  <a:gd name="T48" fmla="*/ 105 w 226"/>
                  <a:gd name="T49" fmla="*/ 47 h 114"/>
                  <a:gd name="T50" fmla="*/ 119 w 226"/>
                  <a:gd name="T51" fmla="*/ 50 h 114"/>
                  <a:gd name="T52" fmla="*/ 134 w 226"/>
                  <a:gd name="T53" fmla="*/ 52 h 114"/>
                  <a:gd name="T54" fmla="*/ 148 w 226"/>
                  <a:gd name="T55" fmla="*/ 52 h 114"/>
                  <a:gd name="T56" fmla="*/ 161 w 226"/>
                  <a:gd name="T57" fmla="*/ 49 h 114"/>
                  <a:gd name="T58" fmla="*/ 174 w 226"/>
                  <a:gd name="T59" fmla="*/ 43 h 114"/>
                  <a:gd name="T60" fmla="*/ 186 w 226"/>
                  <a:gd name="T61" fmla="*/ 33 h 114"/>
                  <a:gd name="T62" fmla="*/ 197 w 226"/>
                  <a:gd name="T63" fmla="*/ 19 h 114"/>
                  <a:gd name="T64" fmla="*/ 206 w 226"/>
                  <a:gd name="T65" fmla="*/ 0 h 114"/>
                  <a:gd name="T66" fmla="*/ 205 w 226"/>
                  <a:gd name="T67" fmla="*/ 0 h 114"/>
                  <a:gd name="T68" fmla="*/ 225 w 226"/>
                  <a:gd name="T69" fmla="*/ 7 h 114"/>
                  <a:gd name="T70" fmla="*/ 226 w 226"/>
                  <a:gd name="T71" fmla="*/ 6 h 114"/>
                  <a:gd name="T72" fmla="*/ 219 w 226"/>
                  <a:gd name="T73" fmla="*/ 14 h 114"/>
                  <a:gd name="T74" fmla="*/ 212 w 226"/>
                  <a:gd name="T75" fmla="*/ 24 h 114"/>
                  <a:gd name="T76" fmla="*/ 206 w 226"/>
                  <a:gd name="T77" fmla="*/ 34 h 114"/>
                  <a:gd name="T78" fmla="*/ 200 w 226"/>
                  <a:gd name="T79" fmla="*/ 45 h 114"/>
                  <a:gd name="T80" fmla="*/ 193 w 226"/>
                  <a:gd name="T81" fmla="*/ 56 h 114"/>
                  <a:gd name="T82" fmla="*/ 187 w 226"/>
                  <a:gd name="T83" fmla="*/ 67 h 114"/>
                  <a:gd name="T84" fmla="*/ 180 w 226"/>
                  <a:gd name="T85" fmla="*/ 77 h 114"/>
                  <a:gd name="T86" fmla="*/ 172 w 226"/>
                  <a:gd name="T87" fmla="*/ 87 h 114"/>
                  <a:gd name="T88" fmla="*/ 164 w 226"/>
                  <a:gd name="T89" fmla="*/ 95 h 114"/>
                  <a:gd name="T90" fmla="*/ 155 w 226"/>
                  <a:gd name="T91" fmla="*/ 103 h 114"/>
                  <a:gd name="T92" fmla="*/ 146 w 226"/>
                  <a:gd name="T93" fmla="*/ 108 h 114"/>
                  <a:gd name="T94" fmla="*/ 136 w 226"/>
                  <a:gd name="T95" fmla="*/ 112 h 114"/>
                  <a:gd name="T96" fmla="*/ 125 w 226"/>
                  <a:gd name="T97" fmla="*/ 114 h 114"/>
                  <a:gd name="T98" fmla="*/ 113 w 226"/>
                  <a:gd name="T99" fmla="*/ 114 h 114"/>
                  <a:gd name="T100" fmla="*/ 100 w 226"/>
                  <a:gd name="T101" fmla="*/ 111 h 114"/>
                  <a:gd name="T102" fmla="*/ 86 w 226"/>
                  <a:gd name="T103" fmla="*/ 105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6" h="114">
                    <a:moveTo>
                      <a:pt x="86" y="105"/>
                    </a:moveTo>
                    <a:lnTo>
                      <a:pt x="80" y="102"/>
                    </a:lnTo>
                    <a:lnTo>
                      <a:pt x="75" y="99"/>
                    </a:lnTo>
                    <a:lnTo>
                      <a:pt x="69" y="97"/>
                    </a:lnTo>
                    <a:lnTo>
                      <a:pt x="64" y="94"/>
                    </a:lnTo>
                    <a:lnTo>
                      <a:pt x="58" y="92"/>
                    </a:lnTo>
                    <a:lnTo>
                      <a:pt x="53" y="90"/>
                    </a:lnTo>
                    <a:lnTo>
                      <a:pt x="47" y="88"/>
                    </a:lnTo>
                    <a:lnTo>
                      <a:pt x="41" y="85"/>
                    </a:lnTo>
                    <a:lnTo>
                      <a:pt x="35" y="83"/>
                    </a:lnTo>
                    <a:lnTo>
                      <a:pt x="30" y="80"/>
                    </a:lnTo>
                    <a:lnTo>
                      <a:pt x="24" y="77"/>
                    </a:lnTo>
                    <a:lnTo>
                      <a:pt x="19" y="74"/>
                    </a:lnTo>
                    <a:lnTo>
                      <a:pt x="14" y="71"/>
                    </a:lnTo>
                    <a:lnTo>
                      <a:pt x="9" y="67"/>
                    </a:lnTo>
                    <a:lnTo>
                      <a:pt x="4" y="63"/>
                    </a:lnTo>
                    <a:lnTo>
                      <a:pt x="0" y="59"/>
                    </a:lnTo>
                    <a:lnTo>
                      <a:pt x="9" y="48"/>
                    </a:lnTo>
                    <a:lnTo>
                      <a:pt x="21" y="41"/>
                    </a:lnTo>
                    <a:lnTo>
                      <a:pt x="33" y="38"/>
                    </a:lnTo>
                    <a:lnTo>
                      <a:pt x="47" y="37"/>
                    </a:lnTo>
                    <a:lnTo>
                      <a:pt x="61" y="38"/>
                    </a:lnTo>
                    <a:lnTo>
                      <a:pt x="75" y="41"/>
                    </a:lnTo>
                    <a:lnTo>
                      <a:pt x="90" y="44"/>
                    </a:lnTo>
                    <a:lnTo>
                      <a:pt x="105" y="47"/>
                    </a:lnTo>
                    <a:lnTo>
                      <a:pt x="119" y="50"/>
                    </a:lnTo>
                    <a:lnTo>
                      <a:pt x="134" y="52"/>
                    </a:lnTo>
                    <a:lnTo>
                      <a:pt x="148" y="52"/>
                    </a:lnTo>
                    <a:lnTo>
                      <a:pt x="161" y="49"/>
                    </a:lnTo>
                    <a:lnTo>
                      <a:pt x="174" y="43"/>
                    </a:lnTo>
                    <a:lnTo>
                      <a:pt x="186" y="33"/>
                    </a:lnTo>
                    <a:lnTo>
                      <a:pt x="197" y="19"/>
                    </a:lnTo>
                    <a:lnTo>
                      <a:pt x="206" y="0"/>
                    </a:lnTo>
                    <a:lnTo>
                      <a:pt x="205" y="0"/>
                    </a:lnTo>
                    <a:lnTo>
                      <a:pt x="225" y="7"/>
                    </a:lnTo>
                    <a:lnTo>
                      <a:pt x="226" y="6"/>
                    </a:lnTo>
                    <a:lnTo>
                      <a:pt x="219" y="14"/>
                    </a:lnTo>
                    <a:lnTo>
                      <a:pt x="212" y="24"/>
                    </a:lnTo>
                    <a:lnTo>
                      <a:pt x="206" y="34"/>
                    </a:lnTo>
                    <a:lnTo>
                      <a:pt x="200" y="45"/>
                    </a:lnTo>
                    <a:lnTo>
                      <a:pt x="193" y="56"/>
                    </a:lnTo>
                    <a:lnTo>
                      <a:pt x="187" y="67"/>
                    </a:lnTo>
                    <a:lnTo>
                      <a:pt x="180" y="77"/>
                    </a:lnTo>
                    <a:lnTo>
                      <a:pt x="172" y="87"/>
                    </a:lnTo>
                    <a:lnTo>
                      <a:pt x="164" y="95"/>
                    </a:lnTo>
                    <a:lnTo>
                      <a:pt x="155" y="103"/>
                    </a:lnTo>
                    <a:lnTo>
                      <a:pt x="146" y="108"/>
                    </a:lnTo>
                    <a:lnTo>
                      <a:pt x="136" y="112"/>
                    </a:lnTo>
                    <a:lnTo>
                      <a:pt x="125" y="114"/>
                    </a:lnTo>
                    <a:lnTo>
                      <a:pt x="113" y="114"/>
                    </a:lnTo>
                    <a:lnTo>
                      <a:pt x="100" y="111"/>
                    </a:lnTo>
                    <a:lnTo>
                      <a:pt x="86" y="10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5" name="Freeform 1417"/>
              <p:cNvSpPr>
                <a:spLocks/>
              </p:cNvSpPr>
              <p:nvPr/>
            </p:nvSpPr>
            <p:spPr bwMode="auto">
              <a:xfrm>
                <a:off x="2994" y="2680"/>
                <a:ext cx="11" cy="6"/>
              </a:xfrm>
              <a:custGeom>
                <a:avLst/>
                <a:gdLst>
                  <a:gd name="T0" fmla="*/ 86 w 86"/>
                  <a:gd name="T1" fmla="*/ 46 h 46"/>
                  <a:gd name="T2" fmla="*/ 80 w 86"/>
                  <a:gd name="T3" fmla="*/ 43 h 46"/>
                  <a:gd name="T4" fmla="*/ 75 w 86"/>
                  <a:gd name="T5" fmla="*/ 40 h 46"/>
                  <a:gd name="T6" fmla="*/ 69 w 86"/>
                  <a:gd name="T7" fmla="*/ 38 h 46"/>
                  <a:gd name="T8" fmla="*/ 64 w 86"/>
                  <a:gd name="T9" fmla="*/ 35 h 46"/>
                  <a:gd name="T10" fmla="*/ 58 w 86"/>
                  <a:gd name="T11" fmla="*/ 33 h 46"/>
                  <a:gd name="T12" fmla="*/ 53 w 86"/>
                  <a:gd name="T13" fmla="*/ 31 h 46"/>
                  <a:gd name="T14" fmla="*/ 47 w 86"/>
                  <a:gd name="T15" fmla="*/ 29 h 46"/>
                  <a:gd name="T16" fmla="*/ 41 w 86"/>
                  <a:gd name="T17" fmla="*/ 26 h 46"/>
                  <a:gd name="T18" fmla="*/ 35 w 86"/>
                  <a:gd name="T19" fmla="*/ 24 h 46"/>
                  <a:gd name="T20" fmla="*/ 30 w 86"/>
                  <a:gd name="T21" fmla="*/ 21 h 46"/>
                  <a:gd name="T22" fmla="*/ 24 w 86"/>
                  <a:gd name="T23" fmla="*/ 18 h 46"/>
                  <a:gd name="T24" fmla="*/ 19 w 86"/>
                  <a:gd name="T25" fmla="*/ 15 h 46"/>
                  <a:gd name="T26" fmla="*/ 14 w 86"/>
                  <a:gd name="T27" fmla="*/ 12 h 46"/>
                  <a:gd name="T28" fmla="*/ 9 w 86"/>
                  <a:gd name="T29" fmla="*/ 8 h 46"/>
                  <a:gd name="T30" fmla="*/ 4 w 86"/>
                  <a:gd name="T31" fmla="*/ 4 h 46"/>
                  <a:gd name="T32" fmla="*/ 0 w 8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46">
                    <a:moveTo>
                      <a:pt x="86" y="46"/>
                    </a:moveTo>
                    <a:lnTo>
                      <a:pt x="80" y="43"/>
                    </a:lnTo>
                    <a:lnTo>
                      <a:pt x="75" y="40"/>
                    </a:lnTo>
                    <a:lnTo>
                      <a:pt x="69" y="38"/>
                    </a:lnTo>
                    <a:lnTo>
                      <a:pt x="64" y="35"/>
                    </a:lnTo>
                    <a:lnTo>
                      <a:pt x="58" y="33"/>
                    </a:lnTo>
                    <a:lnTo>
                      <a:pt x="53" y="31"/>
                    </a:lnTo>
                    <a:lnTo>
                      <a:pt x="47" y="29"/>
                    </a:lnTo>
                    <a:lnTo>
                      <a:pt x="41" y="26"/>
                    </a:lnTo>
                    <a:lnTo>
                      <a:pt x="35" y="24"/>
                    </a:lnTo>
                    <a:lnTo>
                      <a:pt x="30" y="21"/>
                    </a:lnTo>
                    <a:lnTo>
                      <a:pt x="24" y="18"/>
                    </a:lnTo>
                    <a:lnTo>
                      <a:pt x="19" y="15"/>
                    </a:lnTo>
                    <a:lnTo>
                      <a:pt x="14" y="12"/>
                    </a:lnTo>
                    <a:lnTo>
                      <a:pt x="9" y="8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6" name="Freeform 1418"/>
              <p:cNvSpPr>
                <a:spLocks/>
              </p:cNvSpPr>
              <p:nvPr/>
            </p:nvSpPr>
            <p:spPr bwMode="auto">
              <a:xfrm>
                <a:off x="2994" y="2673"/>
                <a:ext cx="26" cy="7"/>
              </a:xfrm>
              <a:custGeom>
                <a:avLst/>
                <a:gdLst>
                  <a:gd name="T0" fmla="*/ 0 w 206"/>
                  <a:gd name="T1" fmla="*/ 59 h 59"/>
                  <a:gd name="T2" fmla="*/ 9 w 206"/>
                  <a:gd name="T3" fmla="*/ 48 h 59"/>
                  <a:gd name="T4" fmla="*/ 21 w 206"/>
                  <a:gd name="T5" fmla="*/ 41 h 59"/>
                  <a:gd name="T6" fmla="*/ 33 w 206"/>
                  <a:gd name="T7" fmla="*/ 38 h 59"/>
                  <a:gd name="T8" fmla="*/ 47 w 206"/>
                  <a:gd name="T9" fmla="*/ 37 h 59"/>
                  <a:gd name="T10" fmla="*/ 61 w 206"/>
                  <a:gd name="T11" fmla="*/ 38 h 59"/>
                  <a:gd name="T12" fmla="*/ 75 w 206"/>
                  <a:gd name="T13" fmla="*/ 41 h 59"/>
                  <a:gd name="T14" fmla="*/ 90 w 206"/>
                  <a:gd name="T15" fmla="*/ 44 h 59"/>
                  <a:gd name="T16" fmla="*/ 105 w 206"/>
                  <a:gd name="T17" fmla="*/ 47 h 59"/>
                  <a:gd name="T18" fmla="*/ 119 w 206"/>
                  <a:gd name="T19" fmla="*/ 50 h 59"/>
                  <a:gd name="T20" fmla="*/ 134 w 206"/>
                  <a:gd name="T21" fmla="*/ 52 h 59"/>
                  <a:gd name="T22" fmla="*/ 148 w 206"/>
                  <a:gd name="T23" fmla="*/ 52 h 59"/>
                  <a:gd name="T24" fmla="*/ 161 w 206"/>
                  <a:gd name="T25" fmla="*/ 49 h 59"/>
                  <a:gd name="T26" fmla="*/ 174 w 206"/>
                  <a:gd name="T27" fmla="*/ 43 h 59"/>
                  <a:gd name="T28" fmla="*/ 186 w 206"/>
                  <a:gd name="T29" fmla="*/ 33 h 59"/>
                  <a:gd name="T30" fmla="*/ 197 w 206"/>
                  <a:gd name="T31" fmla="*/ 19 h 59"/>
                  <a:gd name="T32" fmla="*/ 206 w 206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59">
                    <a:moveTo>
                      <a:pt x="0" y="59"/>
                    </a:moveTo>
                    <a:lnTo>
                      <a:pt x="9" y="48"/>
                    </a:lnTo>
                    <a:lnTo>
                      <a:pt x="21" y="41"/>
                    </a:lnTo>
                    <a:lnTo>
                      <a:pt x="33" y="38"/>
                    </a:lnTo>
                    <a:lnTo>
                      <a:pt x="47" y="37"/>
                    </a:lnTo>
                    <a:lnTo>
                      <a:pt x="61" y="38"/>
                    </a:lnTo>
                    <a:lnTo>
                      <a:pt x="75" y="41"/>
                    </a:lnTo>
                    <a:lnTo>
                      <a:pt x="90" y="44"/>
                    </a:lnTo>
                    <a:lnTo>
                      <a:pt x="105" y="47"/>
                    </a:lnTo>
                    <a:lnTo>
                      <a:pt x="119" y="50"/>
                    </a:lnTo>
                    <a:lnTo>
                      <a:pt x="134" y="52"/>
                    </a:lnTo>
                    <a:lnTo>
                      <a:pt x="148" y="52"/>
                    </a:lnTo>
                    <a:lnTo>
                      <a:pt x="161" y="49"/>
                    </a:lnTo>
                    <a:lnTo>
                      <a:pt x="174" y="43"/>
                    </a:lnTo>
                    <a:lnTo>
                      <a:pt x="186" y="33"/>
                    </a:lnTo>
                    <a:lnTo>
                      <a:pt x="197" y="19"/>
                    </a:lnTo>
                    <a:lnTo>
                      <a:pt x="2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7" name="Line 1419"/>
              <p:cNvSpPr>
                <a:spLocks noChangeShapeType="1"/>
              </p:cNvSpPr>
              <p:nvPr/>
            </p:nvSpPr>
            <p:spPr bwMode="auto">
              <a:xfrm>
                <a:off x="3020" y="2673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8" name="Freeform 1420"/>
              <p:cNvSpPr>
                <a:spLocks/>
              </p:cNvSpPr>
              <p:nvPr/>
            </p:nvSpPr>
            <p:spPr bwMode="auto">
              <a:xfrm>
                <a:off x="3005" y="2674"/>
                <a:ext cx="17" cy="13"/>
              </a:xfrm>
              <a:custGeom>
                <a:avLst/>
                <a:gdLst>
                  <a:gd name="T0" fmla="*/ 140 w 140"/>
                  <a:gd name="T1" fmla="*/ 0 h 108"/>
                  <a:gd name="T2" fmla="*/ 133 w 140"/>
                  <a:gd name="T3" fmla="*/ 8 h 108"/>
                  <a:gd name="T4" fmla="*/ 126 w 140"/>
                  <a:gd name="T5" fmla="*/ 18 h 108"/>
                  <a:gd name="T6" fmla="*/ 120 w 140"/>
                  <a:gd name="T7" fmla="*/ 28 h 108"/>
                  <a:gd name="T8" fmla="*/ 114 w 140"/>
                  <a:gd name="T9" fmla="*/ 39 h 108"/>
                  <a:gd name="T10" fmla="*/ 107 w 140"/>
                  <a:gd name="T11" fmla="*/ 50 h 108"/>
                  <a:gd name="T12" fmla="*/ 101 w 140"/>
                  <a:gd name="T13" fmla="*/ 61 h 108"/>
                  <a:gd name="T14" fmla="*/ 94 w 140"/>
                  <a:gd name="T15" fmla="*/ 71 h 108"/>
                  <a:gd name="T16" fmla="*/ 86 w 140"/>
                  <a:gd name="T17" fmla="*/ 81 h 108"/>
                  <a:gd name="T18" fmla="*/ 78 w 140"/>
                  <a:gd name="T19" fmla="*/ 89 h 108"/>
                  <a:gd name="T20" fmla="*/ 69 w 140"/>
                  <a:gd name="T21" fmla="*/ 97 h 108"/>
                  <a:gd name="T22" fmla="*/ 60 w 140"/>
                  <a:gd name="T23" fmla="*/ 102 h 108"/>
                  <a:gd name="T24" fmla="*/ 50 w 140"/>
                  <a:gd name="T25" fmla="*/ 106 h 108"/>
                  <a:gd name="T26" fmla="*/ 39 w 140"/>
                  <a:gd name="T27" fmla="*/ 108 h 108"/>
                  <a:gd name="T28" fmla="*/ 27 w 140"/>
                  <a:gd name="T29" fmla="*/ 108 h 108"/>
                  <a:gd name="T30" fmla="*/ 14 w 140"/>
                  <a:gd name="T31" fmla="*/ 105 h 108"/>
                  <a:gd name="T32" fmla="*/ 0 w 140"/>
                  <a:gd name="T33" fmla="*/ 99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08">
                    <a:moveTo>
                      <a:pt x="140" y="0"/>
                    </a:moveTo>
                    <a:lnTo>
                      <a:pt x="133" y="8"/>
                    </a:lnTo>
                    <a:lnTo>
                      <a:pt x="126" y="18"/>
                    </a:lnTo>
                    <a:lnTo>
                      <a:pt x="120" y="28"/>
                    </a:lnTo>
                    <a:lnTo>
                      <a:pt x="114" y="39"/>
                    </a:lnTo>
                    <a:lnTo>
                      <a:pt x="107" y="50"/>
                    </a:lnTo>
                    <a:lnTo>
                      <a:pt x="101" y="61"/>
                    </a:lnTo>
                    <a:lnTo>
                      <a:pt x="94" y="71"/>
                    </a:lnTo>
                    <a:lnTo>
                      <a:pt x="86" y="81"/>
                    </a:lnTo>
                    <a:lnTo>
                      <a:pt x="78" y="89"/>
                    </a:lnTo>
                    <a:lnTo>
                      <a:pt x="69" y="97"/>
                    </a:lnTo>
                    <a:lnTo>
                      <a:pt x="60" y="102"/>
                    </a:lnTo>
                    <a:lnTo>
                      <a:pt x="50" y="106"/>
                    </a:lnTo>
                    <a:lnTo>
                      <a:pt x="39" y="108"/>
                    </a:lnTo>
                    <a:lnTo>
                      <a:pt x="27" y="108"/>
                    </a:lnTo>
                    <a:lnTo>
                      <a:pt x="14" y="105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49" name="Freeform 1421"/>
              <p:cNvSpPr>
                <a:spLocks/>
              </p:cNvSpPr>
              <p:nvPr/>
            </p:nvSpPr>
            <p:spPr bwMode="auto">
              <a:xfrm>
                <a:off x="2826" y="2742"/>
                <a:ext cx="195" cy="202"/>
              </a:xfrm>
              <a:custGeom>
                <a:avLst/>
                <a:gdLst>
                  <a:gd name="T0" fmla="*/ 1482 w 1560"/>
                  <a:gd name="T1" fmla="*/ 1206 h 1619"/>
                  <a:gd name="T2" fmla="*/ 1464 w 1560"/>
                  <a:gd name="T3" fmla="*/ 1148 h 1619"/>
                  <a:gd name="T4" fmla="*/ 1434 w 1560"/>
                  <a:gd name="T5" fmla="*/ 1094 h 1619"/>
                  <a:gd name="T6" fmla="*/ 1410 w 1560"/>
                  <a:gd name="T7" fmla="*/ 1135 h 1619"/>
                  <a:gd name="T8" fmla="*/ 1432 w 1560"/>
                  <a:gd name="T9" fmla="*/ 1188 h 1619"/>
                  <a:gd name="T10" fmla="*/ 1428 w 1560"/>
                  <a:gd name="T11" fmla="*/ 1259 h 1619"/>
                  <a:gd name="T12" fmla="*/ 1397 w 1560"/>
                  <a:gd name="T13" fmla="*/ 1351 h 1619"/>
                  <a:gd name="T14" fmla="*/ 1336 w 1560"/>
                  <a:gd name="T15" fmla="*/ 1424 h 1619"/>
                  <a:gd name="T16" fmla="*/ 1184 w 1560"/>
                  <a:gd name="T17" fmla="*/ 1492 h 1619"/>
                  <a:gd name="T18" fmla="*/ 973 w 1560"/>
                  <a:gd name="T19" fmla="*/ 1527 h 1619"/>
                  <a:gd name="T20" fmla="*/ 777 w 1560"/>
                  <a:gd name="T21" fmla="*/ 1599 h 1619"/>
                  <a:gd name="T22" fmla="*/ 695 w 1560"/>
                  <a:gd name="T23" fmla="*/ 1589 h 1619"/>
                  <a:gd name="T24" fmla="*/ 744 w 1560"/>
                  <a:gd name="T25" fmla="*/ 1558 h 1619"/>
                  <a:gd name="T26" fmla="*/ 779 w 1560"/>
                  <a:gd name="T27" fmla="*/ 1514 h 1619"/>
                  <a:gd name="T28" fmla="*/ 784 w 1560"/>
                  <a:gd name="T29" fmla="*/ 1463 h 1619"/>
                  <a:gd name="T30" fmla="*/ 770 w 1560"/>
                  <a:gd name="T31" fmla="*/ 1411 h 1619"/>
                  <a:gd name="T32" fmla="*/ 731 w 1560"/>
                  <a:gd name="T33" fmla="*/ 1372 h 1619"/>
                  <a:gd name="T34" fmla="*/ 693 w 1560"/>
                  <a:gd name="T35" fmla="*/ 1351 h 1619"/>
                  <a:gd name="T36" fmla="*/ 651 w 1560"/>
                  <a:gd name="T37" fmla="*/ 1358 h 1619"/>
                  <a:gd name="T38" fmla="*/ 598 w 1560"/>
                  <a:gd name="T39" fmla="*/ 1389 h 1619"/>
                  <a:gd name="T40" fmla="*/ 558 w 1560"/>
                  <a:gd name="T41" fmla="*/ 1449 h 1619"/>
                  <a:gd name="T42" fmla="*/ 539 w 1560"/>
                  <a:gd name="T43" fmla="*/ 1519 h 1619"/>
                  <a:gd name="T44" fmla="*/ 550 w 1560"/>
                  <a:gd name="T45" fmla="*/ 1559 h 1619"/>
                  <a:gd name="T46" fmla="*/ 569 w 1560"/>
                  <a:gd name="T47" fmla="*/ 1590 h 1619"/>
                  <a:gd name="T48" fmla="*/ 597 w 1560"/>
                  <a:gd name="T49" fmla="*/ 1600 h 1619"/>
                  <a:gd name="T50" fmla="*/ 457 w 1560"/>
                  <a:gd name="T51" fmla="*/ 1425 h 1619"/>
                  <a:gd name="T52" fmla="*/ 494 w 1560"/>
                  <a:gd name="T53" fmla="*/ 1120 h 1619"/>
                  <a:gd name="T54" fmla="*/ 604 w 1560"/>
                  <a:gd name="T55" fmla="*/ 830 h 1619"/>
                  <a:gd name="T56" fmla="*/ 594 w 1560"/>
                  <a:gd name="T57" fmla="*/ 822 h 1619"/>
                  <a:gd name="T58" fmla="*/ 582 w 1560"/>
                  <a:gd name="T59" fmla="*/ 824 h 1619"/>
                  <a:gd name="T60" fmla="*/ 545 w 1560"/>
                  <a:gd name="T61" fmla="*/ 883 h 1619"/>
                  <a:gd name="T62" fmla="*/ 466 w 1560"/>
                  <a:gd name="T63" fmla="*/ 1050 h 1619"/>
                  <a:gd name="T64" fmla="*/ 408 w 1560"/>
                  <a:gd name="T65" fmla="*/ 1226 h 1619"/>
                  <a:gd name="T66" fmla="*/ 362 w 1560"/>
                  <a:gd name="T67" fmla="*/ 1221 h 1619"/>
                  <a:gd name="T68" fmla="*/ 308 w 1560"/>
                  <a:gd name="T69" fmla="*/ 1119 h 1619"/>
                  <a:gd name="T70" fmla="*/ 305 w 1560"/>
                  <a:gd name="T71" fmla="*/ 1015 h 1619"/>
                  <a:gd name="T72" fmla="*/ 218 w 1560"/>
                  <a:gd name="T73" fmla="*/ 820 h 1619"/>
                  <a:gd name="T74" fmla="*/ 94 w 1560"/>
                  <a:gd name="T75" fmla="*/ 643 h 1619"/>
                  <a:gd name="T76" fmla="*/ 19 w 1560"/>
                  <a:gd name="T77" fmla="*/ 522 h 1619"/>
                  <a:gd name="T78" fmla="*/ 51 w 1560"/>
                  <a:gd name="T79" fmla="*/ 464 h 1619"/>
                  <a:gd name="T80" fmla="*/ 86 w 1560"/>
                  <a:gd name="T81" fmla="*/ 429 h 1619"/>
                  <a:gd name="T82" fmla="*/ 219 w 1560"/>
                  <a:gd name="T83" fmla="*/ 418 h 1619"/>
                  <a:gd name="T84" fmla="*/ 290 w 1560"/>
                  <a:gd name="T85" fmla="*/ 280 h 1619"/>
                  <a:gd name="T86" fmla="*/ 271 w 1560"/>
                  <a:gd name="T87" fmla="*/ 225 h 1619"/>
                  <a:gd name="T88" fmla="*/ 579 w 1560"/>
                  <a:gd name="T89" fmla="*/ 123 h 1619"/>
                  <a:gd name="T90" fmla="*/ 674 w 1560"/>
                  <a:gd name="T91" fmla="*/ 214 h 1619"/>
                  <a:gd name="T92" fmla="*/ 556 w 1560"/>
                  <a:gd name="T93" fmla="*/ 269 h 1619"/>
                  <a:gd name="T94" fmla="*/ 568 w 1560"/>
                  <a:gd name="T95" fmla="*/ 419 h 1619"/>
                  <a:gd name="T96" fmla="*/ 718 w 1560"/>
                  <a:gd name="T97" fmla="*/ 431 h 1619"/>
                  <a:gd name="T98" fmla="*/ 753 w 1560"/>
                  <a:gd name="T99" fmla="*/ 302 h 1619"/>
                  <a:gd name="T100" fmla="*/ 811 w 1560"/>
                  <a:gd name="T101" fmla="*/ 368 h 1619"/>
                  <a:gd name="T102" fmla="*/ 1090 w 1560"/>
                  <a:gd name="T103" fmla="*/ 736 h 1619"/>
                  <a:gd name="T104" fmla="*/ 1275 w 1560"/>
                  <a:gd name="T105" fmla="*/ 560 h 1619"/>
                  <a:gd name="T106" fmla="*/ 1114 w 1560"/>
                  <a:gd name="T107" fmla="*/ 167 h 1619"/>
                  <a:gd name="T108" fmla="*/ 988 w 1560"/>
                  <a:gd name="T109" fmla="*/ 55 h 1619"/>
                  <a:gd name="T110" fmla="*/ 1062 w 1560"/>
                  <a:gd name="T111" fmla="*/ 64 h 1619"/>
                  <a:gd name="T112" fmla="*/ 1295 w 1560"/>
                  <a:gd name="T113" fmla="*/ 496 h 1619"/>
                  <a:gd name="T114" fmla="*/ 1560 w 1560"/>
                  <a:gd name="T115" fmla="*/ 1078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560" h="1619">
                    <a:moveTo>
                      <a:pt x="1506" y="1241"/>
                    </a:moveTo>
                    <a:lnTo>
                      <a:pt x="1480" y="1247"/>
                    </a:lnTo>
                    <a:lnTo>
                      <a:pt x="1482" y="1236"/>
                    </a:lnTo>
                    <a:lnTo>
                      <a:pt x="1483" y="1226"/>
                    </a:lnTo>
                    <a:lnTo>
                      <a:pt x="1483" y="1216"/>
                    </a:lnTo>
                    <a:lnTo>
                      <a:pt x="1482" y="1206"/>
                    </a:lnTo>
                    <a:lnTo>
                      <a:pt x="1481" y="1196"/>
                    </a:lnTo>
                    <a:lnTo>
                      <a:pt x="1478" y="1187"/>
                    </a:lnTo>
                    <a:lnTo>
                      <a:pt x="1476" y="1177"/>
                    </a:lnTo>
                    <a:lnTo>
                      <a:pt x="1472" y="1167"/>
                    </a:lnTo>
                    <a:lnTo>
                      <a:pt x="1468" y="1158"/>
                    </a:lnTo>
                    <a:lnTo>
                      <a:pt x="1464" y="1148"/>
                    </a:lnTo>
                    <a:lnTo>
                      <a:pt x="1459" y="1139"/>
                    </a:lnTo>
                    <a:lnTo>
                      <a:pt x="1454" y="1130"/>
                    </a:lnTo>
                    <a:lnTo>
                      <a:pt x="1449" y="1121"/>
                    </a:lnTo>
                    <a:lnTo>
                      <a:pt x="1444" y="1112"/>
                    </a:lnTo>
                    <a:lnTo>
                      <a:pt x="1439" y="1103"/>
                    </a:lnTo>
                    <a:lnTo>
                      <a:pt x="1434" y="1094"/>
                    </a:lnTo>
                    <a:lnTo>
                      <a:pt x="1423" y="1100"/>
                    </a:lnTo>
                    <a:lnTo>
                      <a:pt x="1416" y="1106"/>
                    </a:lnTo>
                    <a:lnTo>
                      <a:pt x="1411" y="1112"/>
                    </a:lnTo>
                    <a:lnTo>
                      <a:pt x="1409" y="1119"/>
                    </a:lnTo>
                    <a:lnTo>
                      <a:pt x="1409" y="1127"/>
                    </a:lnTo>
                    <a:lnTo>
                      <a:pt x="1410" y="1135"/>
                    </a:lnTo>
                    <a:lnTo>
                      <a:pt x="1413" y="1143"/>
                    </a:lnTo>
                    <a:lnTo>
                      <a:pt x="1416" y="1152"/>
                    </a:lnTo>
                    <a:lnTo>
                      <a:pt x="1420" y="1160"/>
                    </a:lnTo>
                    <a:lnTo>
                      <a:pt x="1425" y="1169"/>
                    </a:lnTo>
                    <a:lnTo>
                      <a:pt x="1429" y="1179"/>
                    </a:lnTo>
                    <a:lnTo>
                      <a:pt x="1432" y="1188"/>
                    </a:lnTo>
                    <a:lnTo>
                      <a:pt x="1435" y="1198"/>
                    </a:lnTo>
                    <a:lnTo>
                      <a:pt x="1436" y="1207"/>
                    </a:lnTo>
                    <a:lnTo>
                      <a:pt x="1436" y="1217"/>
                    </a:lnTo>
                    <a:lnTo>
                      <a:pt x="1434" y="1227"/>
                    </a:lnTo>
                    <a:lnTo>
                      <a:pt x="1431" y="1242"/>
                    </a:lnTo>
                    <a:lnTo>
                      <a:pt x="1428" y="1259"/>
                    </a:lnTo>
                    <a:lnTo>
                      <a:pt x="1425" y="1275"/>
                    </a:lnTo>
                    <a:lnTo>
                      <a:pt x="1421" y="1290"/>
                    </a:lnTo>
                    <a:lnTo>
                      <a:pt x="1416" y="1306"/>
                    </a:lnTo>
                    <a:lnTo>
                      <a:pt x="1410" y="1321"/>
                    </a:lnTo>
                    <a:lnTo>
                      <a:pt x="1404" y="1336"/>
                    </a:lnTo>
                    <a:lnTo>
                      <a:pt x="1397" y="1351"/>
                    </a:lnTo>
                    <a:lnTo>
                      <a:pt x="1388" y="1365"/>
                    </a:lnTo>
                    <a:lnTo>
                      <a:pt x="1380" y="1378"/>
                    </a:lnTo>
                    <a:lnTo>
                      <a:pt x="1370" y="1390"/>
                    </a:lnTo>
                    <a:lnTo>
                      <a:pt x="1360" y="1403"/>
                    </a:lnTo>
                    <a:lnTo>
                      <a:pt x="1348" y="1414"/>
                    </a:lnTo>
                    <a:lnTo>
                      <a:pt x="1336" y="1424"/>
                    </a:lnTo>
                    <a:lnTo>
                      <a:pt x="1322" y="1432"/>
                    </a:lnTo>
                    <a:lnTo>
                      <a:pt x="1308" y="1440"/>
                    </a:lnTo>
                    <a:lnTo>
                      <a:pt x="1279" y="1457"/>
                    </a:lnTo>
                    <a:lnTo>
                      <a:pt x="1248" y="1471"/>
                    </a:lnTo>
                    <a:lnTo>
                      <a:pt x="1217" y="1483"/>
                    </a:lnTo>
                    <a:lnTo>
                      <a:pt x="1184" y="1492"/>
                    </a:lnTo>
                    <a:lnTo>
                      <a:pt x="1150" y="1500"/>
                    </a:lnTo>
                    <a:lnTo>
                      <a:pt x="1115" y="1506"/>
                    </a:lnTo>
                    <a:lnTo>
                      <a:pt x="1080" y="1512"/>
                    </a:lnTo>
                    <a:lnTo>
                      <a:pt x="1045" y="1517"/>
                    </a:lnTo>
                    <a:lnTo>
                      <a:pt x="1009" y="1522"/>
                    </a:lnTo>
                    <a:lnTo>
                      <a:pt x="973" y="1527"/>
                    </a:lnTo>
                    <a:lnTo>
                      <a:pt x="938" y="1534"/>
                    </a:lnTo>
                    <a:lnTo>
                      <a:pt x="904" y="1542"/>
                    </a:lnTo>
                    <a:lnTo>
                      <a:pt x="870" y="1553"/>
                    </a:lnTo>
                    <a:lnTo>
                      <a:pt x="837" y="1565"/>
                    </a:lnTo>
                    <a:lnTo>
                      <a:pt x="806" y="1580"/>
                    </a:lnTo>
                    <a:lnTo>
                      <a:pt x="777" y="1599"/>
                    </a:lnTo>
                    <a:lnTo>
                      <a:pt x="777" y="1600"/>
                    </a:lnTo>
                    <a:lnTo>
                      <a:pt x="670" y="1600"/>
                    </a:lnTo>
                    <a:lnTo>
                      <a:pt x="671" y="1599"/>
                    </a:lnTo>
                    <a:lnTo>
                      <a:pt x="679" y="1596"/>
                    </a:lnTo>
                    <a:lnTo>
                      <a:pt x="687" y="1593"/>
                    </a:lnTo>
                    <a:lnTo>
                      <a:pt x="695" y="1589"/>
                    </a:lnTo>
                    <a:lnTo>
                      <a:pt x="704" y="1585"/>
                    </a:lnTo>
                    <a:lnTo>
                      <a:pt x="712" y="1580"/>
                    </a:lnTo>
                    <a:lnTo>
                      <a:pt x="720" y="1575"/>
                    </a:lnTo>
                    <a:lnTo>
                      <a:pt x="728" y="1570"/>
                    </a:lnTo>
                    <a:lnTo>
                      <a:pt x="736" y="1564"/>
                    </a:lnTo>
                    <a:lnTo>
                      <a:pt x="744" y="1558"/>
                    </a:lnTo>
                    <a:lnTo>
                      <a:pt x="751" y="1552"/>
                    </a:lnTo>
                    <a:lnTo>
                      <a:pt x="758" y="1544"/>
                    </a:lnTo>
                    <a:lnTo>
                      <a:pt x="764" y="1537"/>
                    </a:lnTo>
                    <a:lnTo>
                      <a:pt x="770" y="1529"/>
                    </a:lnTo>
                    <a:lnTo>
                      <a:pt x="775" y="1522"/>
                    </a:lnTo>
                    <a:lnTo>
                      <a:pt x="779" y="1514"/>
                    </a:lnTo>
                    <a:lnTo>
                      <a:pt x="784" y="1506"/>
                    </a:lnTo>
                    <a:lnTo>
                      <a:pt x="784" y="1498"/>
                    </a:lnTo>
                    <a:lnTo>
                      <a:pt x="785" y="1489"/>
                    </a:lnTo>
                    <a:lnTo>
                      <a:pt x="785" y="1481"/>
                    </a:lnTo>
                    <a:lnTo>
                      <a:pt x="785" y="1472"/>
                    </a:lnTo>
                    <a:lnTo>
                      <a:pt x="784" y="1463"/>
                    </a:lnTo>
                    <a:lnTo>
                      <a:pt x="783" y="1454"/>
                    </a:lnTo>
                    <a:lnTo>
                      <a:pt x="782" y="1445"/>
                    </a:lnTo>
                    <a:lnTo>
                      <a:pt x="780" y="1436"/>
                    </a:lnTo>
                    <a:lnTo>
                      <a:pt x="777" y="1428"/>
                    </a:lnTo>
                    <a:lnTo>
                      <a:pt x="774" y="1419"/>
                    </a:lnTo>
                    <a:lnTo>
                      <a:pt x="770" y="1411"/>
                    </a:lnTo>
                    <a:lnTo>
                      <a:pt x="765" y="1404"/>
                    </a:lnTo>
                    <a:lnTo>
                      <a:pt x="759" y="1396"/>
                    </a:lnTo>
                    <a:lnTo>
                      <a:pt x="753" y="1390"/>
                    </a:lnTo>
                    <a:lnTo>
                      <a:pt x="746" y="1384"/>
                    </a:lnTo>
                    <a:lnTo>
                      <a:pt x="737" y="1380"/>
                    </a:lnTo>
                    <a:lnTo>
                      <a:pt x="731" y="1372"/>
                    </a:lnTo>
                    <a:lnTo>
                      <a:pt x="726" y="1365"/>
                    </a:lnTo>
                    <a:lnTo>
                      <a:pt x="720" y="1360"/>
                    </a:lnTo>
                    <a:lnTo>
                      <a:pt x="713" y="1356"/>
                    </a:lnTo>
                    <a:lnTo>
                      <a:pt x="707" y="1354"/>
                    </a:lnTo>
                    <a:lnTo>
                      <a:pt x="700" y="1352"/>
                    </a:lnTo>
                    <a:lnTo>
                      <a:pt x="693" y="1351"/>
                    </a:lnTo>
                    <a:lnTo>
                      <a:pt x="687" y="1351"/>
                    </a:lnTo>
                    <a:lnTo>
                      <a:pt x="679" y="1351"/>
                    </a:lnTo>
                    <a:lnTo>
                      <a:pt x="672" y="1352"/>
                    </a:lnTo>
                    <a:lnTo>
                      <a:pt x="665" y="1354"/>
                    </a:lnTo>
                    <a:lnTo>
                      <a:pt x="658" y="1356"/>
                    </a:lnTo>
                    <a:lnTo>
                      <a:pt x="651" y="1358"/>
                    </a:lnTo>
                    <a:lnTo>
                      <a:pt x="644" y="1361"/>
                    </a:lnTo>
                    <a:lnTo>
                      <a:pt x="637" y="1364"/>
                    </a:lnTo>
                    <a:lnTo>
                      <a:pt x="631" y="1367"/>
                    </a:lnTo>
                    <a:lnTo>
                      <a:pt x="619" y="1373"/>
                    </a:lnTo>
                    <a:lnTo>
                      <a:pt x="609" y="1381"/>
                    </a:lnTo>
                    <a:lnTo>
                      <a:pt x="598" y="1389"/>
                    </a:lnTo>
                    <a:lnTo>
                      <a:pt x="589" y="1397"/>
                    </a:lnTo>
                    <a:lnTo>
                      <a:pt x="581" y="1408"/>
                    </a:lnTo>
                    <a:lnTo>
                      <a:pt x="574" y="1417"/>
                    </a:lnTo>
                    <a:lnTo>
                      <a:pt x="568" y="1428"/>
                    </a:lnTo>
                    <a:lnTo>
                      <a:pt x="563" y="1438"/>
                    </a:lnTo>
                    <a:lnTo>
                      <a:pt x="558" y="1449"/>
                    </a:lnTo>
                    <a:lnTo>
                      <a:pt x="553" y="1460"/>
                    </a:lnTo>
                    <a:lnTo>
                      <a:pt x="549" y="1472"/>
                    </a:lnTo>
                    <a:lnTo>
                      <a:pt x="546" y="1484"/>
                    </a:lnTo>
                    <a:lnTo>
                      <a:pt x="543" y="1496"/>
                    </a:lnTo>
                    <a:lnTo>
                      <a:pt x="541" y="1507"/>
                    </a:lnTo>
                    <a:lnTo>
                      <a:pt x="539" y="1519"/>
                    </a:lnTo>
                    <a:lnTo>
                      <a:pt x="538" y="1532"/>
                    </a:lnTo>
                    <a:lnTo>
                      <a:pt x="540" y="1536"/>
                    </a:lnTo>
                    <a:lnTo>
                      <a:pt x="543" y="1542"/>
                    </a:lnTo>
                    <a:lnTo>
                      <a:pt x="545" y="1547"/>
                    </a:lnTo>
                    <a:lnTo>
                      <a:pt x="548" y="1554"/>
                    </a:lnTo>
                    <a:lnTo>
                      <a:pt x="550" y="1559"/>
                    </a:lnTo>
                    <a:lnTo>
                      <a:pt x="552" y="1565"/>
                    </a:lnTo>
                    <a:lnTo>
                      <a:pt x="555" y="1571"/>
                    </a:lnTo>
                    <a:lnTo>
                      <a:pt x="558" y="1576"/>
                    </a:lnTo>
                    <a:lnTo>
                      <a:pt x="561" y="1581"/>
                    </a:lnTo>
                    <a:lnTo>
                      <a:pt x="565" y="1586"/>
                    </a:lnTo>
                    <a:lnTo>
                      <a:pt x="569" y="1590"/>
                    </a:lnTo>
                    <a:lnTo>
                      <a:pt x="573" y="1593"/>
                    </a:lnTo>
                    <a:lnTo>
                      <a:pt x="578" y="1596"/>
                    </a:lnTo>
                    <a:lnTo>
                      <a:pt x="583" y="1598"/>
                    </a:lnTo>
                    <a:lnTo>
                      <a:pt x="590" y="1599"/>
                    </a:lnTo>
                    <a:lnTo>
                      <a:pt x="597" y="1599"/>
                    </a:lnTo>
                    <a:lnTo>
                      <a:pt x="597" y="1600"/>
                    </a:lnTo>
                    <a:lnTo>
                      <a:pt x="524" y="1619"/>
                    </a:lnTo>
                    <a:lnTo>
                      <a:pt x="525" y="1619"/>
                    </a:lnTo>
                    <a:lnTo>
                      <a:pt x="499" y="1572"/>
                    </a:lnTo>
                    <a:lnTo>
                      <a:pt x="479" y="1523"/>
                    </a:lnTo>
                    <a:lnTo>
                      <a:pt x="465" y="1474"/>
                    </a:lnTo>
                    <a:lnTo>
                      <a:pt x="457" y="1425"/>
                    </a:lnTo>
                    <a:lnTo>
                      <a:pt x="453" y="1374"/>
                    </a:lnTo>
                    <a:lnTo>
                      <a:pt x="454" y="1323"/>
                    </a:lnTo>
                    <a:lnTo>
                      <a:pt x="459" y="1273"/>
                    </a:lnTo>
                    <a:lnTo>
                      <a:pt x="468" y="1221"/>
                    </a:lnTo>
                    <a:lnTo>
                      <a:pt x="480" y="1170"/>
                    </a:lnTo>
                    <a:lnTo>
                      <a:pt x="494" y="1120"/>
                    </a:lnTo>
                    <a:lnTo>
                      <a:pt x="510" y="1069"/>
                    </a:lnTo>
                    <a:lnTo>
                      <a:pt x="528" y="1019"/>
                    </a:lnTo>
                    <a:lnTo>
                      <a:pt x="546" y="971"/>
                    </a:lnTo>
                    <a:lnTo>
                      <a:pt x="565" y="922"/>
                    </a:lnTo>
                    <a:lnTo>
                      <a:pt x="585" y="875"/>
                    </a:lnTo>
                    <a:lnTo>
                      <a:pt x="604" y="830"/>
                    </a:lnTo>
                    <a:lnTo>
                      <a:pt x="602" y="828"/>
                    </a:lnTo>
                    <a:lnTo>
                      <a:pt x="601" y="826"/>
                    </a:lnTo>
                    <a:lnTo>
                      <a:pt x="600" y="825"/>
                    </a:lnTo>
                    <a:lnTo>
                      <a:pt x="598" y="824"/>
                    </a:lnTo>
                    <a:lnTo>
                      <a:pt x="596" y="823"/>
                    </a:lnTo>
                    <a:lnTo>
                      <a:pt x="594" y="822"/>
                    </a:lnTo>
                    <a:lnTo>
                      <a:pt x="592" y="822"/>
                    </a:lnTo>
                    <a:lnTo>
                      <a:pt x="590" y="822"/>
                    </a:lnTo>
                    <a:lnTo>
                      <a:pt x="588" y="822"/>
                    </a:lnTo>
                    <a:lnTo>
                      <a:pt x="586" y="822"/>
                    </a:lnTo>
                    <a:lnTo>
                      <a:pt x="584" y="823"/>
                    </a:lnTo>
                    <a:lnTo>
                      <a:pt x="582" y="824"/>
                    </a:lnTo>
                    <a:lnTo>
                      <a:pt x="580" y="825"/>
                    </a:lnTo>
                    <a:lnTo>
                      <a:pt x="579" y="826"/>
                    </a:lnTo>
                    <a:lnTo>
                      <a:pt x="578" y="828"/>
                    </a:lnTo>
                    <a:lnTo>
                      <a:pt x="577" y="830"/>
                    </a:lnTo>
                    <a:lnTo>
                      <a:pt x="560" y="856"/>
                    </a:lnTo>
                    <a:lnTo>
                      <a:pt x="545" y="883"/>
                    </a:lnTo>
                    <a:lnTo>
                      <a:pt x="530" y="910"/>
                    </a:lnTo>
                    <a:lnTo>
                      <a:pt x="516" y="937"/>
                    </a:lnTo>
                    <a:lnTo>
                      <a:pt x="503" y="966"/>
                    </a:lnTo>
                    <a:lnTo>
                      <a:pt x="490" y="994"/>
                    </a:lnTo>
                    <a:lnTo>
                      <a:pt x="478" y="1022"/>
                    </a:lnTo>
                    <a:lnTo>
                      <a:pt x="466" y="1050"/>
                    </a:lnTo>
                    <a:lnTo>
                      <a:pt x="455" y="1079"/>
                    </a:lnTo>
                    <a:lnTo>
                      <a:pt x="445" y="1109"/>
                    </a:lnTo>
                    <a:lnTo>
                      <a:pt x="435" y="1138"/>
                    </a:lnTo>
                    <a:lnTo>
                      <a:pt x="425" y="1167"/>
                    </a:lnTo>
                    <a:lnTo>
                      <a:pt x="416" y="1197"/>
                    </a:lnTo>
                    <a:lnTo>
                      <a:pt x="408" y="1226"/>
                    </a:lnTo>
                    <a:lnTo>
                      <a:pt x="399" y="1257"/>
                    </a:lnTo>
                    <a:lnTo>
                      <a:pt x="392" y="1287"/>
                    </a:lnTo>
                    <a:lnTo>
                      <a:pt x="386" y="1270"/>
                    </a:lnTo>
                    <a:lnTo>
                      <a:pt x="379" y="1254"/>
                    </a:lnTo>
                    <a:lnTo>
                      <a:pt x="371" y="1237"/>
                    </a:lnTo>
                    <a:lnTo>
                      <a:pt x="362" y="1221"/>
                    </a:lnTo>
                    <a:lnTo>
                      <a:pt x="353" y="1204"/>
                    </a:lnTo>
                    <a:lnTo>
                      <a:pt x="342" y="1187"/>
                    </a:lnTo>
                    <a:lnTo>
                      <a:pt x="333" y="1170"/>
                    </a:lnTo>
                    <a:lnTo>
                      <a:pt x="324" y="1154"/>
                    </a:lnTo>
                    <a:lnTo>
                      <a:pt x="316" y="1136"/>
                    </a:lnTo>
                    <a:lnTo>
                      <a:pt x="308" y="1119"/>
                    </a:lnTo>
                    <a:lnTo>
                      <a:pt x="303" y="1102"/>
                    </a:lnTo>
                    <a:lnTo>
                      <a:pt x="298" y="1084"/>
                    </a:lnTo>
                    <a:lnTo>
                      <a:pt x="296" y="1067"/>
                    </a:lnTo>
                    <a:lnTo>
                      <a:pt x="296" y="1049"/>
                    </a:lnTo>
                    <a:lnTo>
                      <a:pt x="299" y="1032"/>
                    </a:lnTo>
                    <a:lnTo>
                      <a:pt x="305" y="1015"/>
                    </a:lnTo>
                    <a:lnTo>
                      <a:pt x="293" y="980"/>
                    </a:lnTo>
                    <a:lnTo>
                      <a:pt x="281" y="946"/>
                    </a:lnTo>
                    <a:lnTo>
                      <a:pt x="267" y="914"/>
                    </a:lnTo>
                    <a:lnTo>
                      <a:pt x="252" y="882"/>
                    </a:lnTo>
                    <a:lnTo>
                      <a:pt x="235" y="850"/>
                    </a:lnTo>
                    <a:lnTo>
                      <a:pt x="218" y="820"/>
                    </a:lnTo>
                    <a:lnTo>
                      <a:pt x="199" y="789"/>
                    </a:lnTo>
                    <a:lnTo>
                      <a:pt x="179" y="759"/>
                    </a:lnTo>
                    <a:lnTo>
                      <a:pt x="159" y="730"/>
                    </a:lnTo>
                    <a:lnTo>
                      <a:pt x="138" y="701"/>
                    </a:lnTo>
                    <a:lnTo>
                      <a:pt x="117" y="672"/>
                    </a:lnTo>
                    <a:lnTo>
                      <a:pt x="94" y="643"/>
                    </a:lnTo>
                    <a:lnTo>
                      <a:pt x="71" y="614"/>
                    </a:lnTo>
                    <a:lnTo>
                      <a:pt x="47" y="586"/>
                    </a:lnTo>
                    <a:lnTo>
                      <a:pt x="24" y="558"/>
                    </a:lnTo>
                    <a:lnTo>
                      <a:pt x="0" y="531"/>
                    </a:lnTo>
                    <a:lnTo>
                      <a:pt x="10" y="528"/>
                    </a:lnTo>
                    <a:lnTo>
                      <a:pt x="19" y="522"/>
                    </a:lnTo>
                    <a:lnTo>
                      <a:pt x="26" y="515"/>
                    </a:lnTo>
                    <a:lnTo>
                      <a:pt x="33" y="506"/>
                    </a:lnTo>
                    <a:lnTo>
                      <a:pt x="38" y="496"/>
                    </a:lnTo>
                    <a:lnTo>
                      <a:pt x="43" y="485"/>
                    </a:lnTo>
                    <a:lnTo>
                      <a:pt x="47" y="474"/>
                    </a:lnTo>
                    <a:lnTo>
                      <a:pt x="51" y="464"/>
                    </a:lnTo>
                    <a:lnTo>
                      <a:pt x="56" y="454"/>
                    </a:lnTo>
                    <a:lnTo>
                      <a:pt x="60" y="445"/>
                    </a:lnTo>
                    <a:lnTo>
                      <a:pt x="65" y="438"/>
                    </a:lnTo>
                    <a:lnTo>
                      <a:pt x="71" y="432"/>
                    </a:lnTo>
                    <a:lnTo>
                      <a:pt x="77" y="429"/>
                    </a:lnTo>
                    <a:lnTo>
                      <a:pt x="86" y="429"/>
                    </a:lnTo>
                    <a:lnTo>
                      <a:pt x="96" y="431"/>
                    </a:lnTo>
                    <a:lnTo>
                      <a:pt x="107" y="438"/>
                    </a:lnTo>
                    <a:lnTo>
                      <a:pt x="137" y="446"/>
                    </a:lnTo>
                    <a:lnTo>
                      <a:pt x="165" y="443"/>
                    </a:lnTo>
                    <a:lnTo>
                      <a:pt x="192" y="433"/>
                    </a:lnTo>
                    <a:lnTo>
                      <a:pt x="219" y="418"/>
                    </a:lnTo>
                    <a:lnTo>
                      <a:pt x="244" y="403"/>
                    </a:lnTo>
                    <a:lnTo>
                      <a:pt x="253" y="399"/>
                    </a:lnTo>
                    <a:lnTo>
                      <a:pt x="274" y="374"/>
                    </a:lnTo>
                    <a:lnTo>
                      <a:pt x="287" y="344"/>
                    </a:lnTo>
                    <a:lnTo>
                      <a:pt x="292" y="312"/>
                    </a:lnTo>
                    <a:lnTo>
                      <a:pt x="290" y="280"/>
                    </a:lnTo>
                    <a:lnTo>
                      <a:pt x="282" y="249"/>
                    </a:lnTo>
                    <a:lnTo>
                      <a:pt x="279" y="240"/>
                    </a:lnTo>
                    <a:lnTo>
                      <a:pt x="275" y="237"/>
                    </a:lnTo>
                    <a:lnTo>
                      <a:pt x="273" y="233"/>
                    </a:lnTo>
                    <a:lnTo>
                      <a:pt x="272" y="229"/>
                    </a:lnTo>
                    <a:lnTo>
                      <a:pt x="271" y="225"/>
                    </a:lnTo>
                    <a:lnTo>
                      <a:pt x="271" y="221"/>
                    </a:lnTo>
                    <a:lnTo>
                      <a:pt x="272" y="220"/>
                    </a:lnTo>
                    <a:lnTo>
                      <a:pt x="347" y="195"/>
                    </a:lnTo>
                    <a:lnTo>
                      <a:pt x="425" y="157"/>
                    </a:lnTo>
                    <a:lnTo>
                      <a:pt x="504" y="126"/>
                    </a:lnTo>
                    <a:lnTo>
                      <a:pt x="579" y="123"/>
                    </a:lnTo>
                    <a:lnTo>
                      <a:pt x="649" y="169"/>
                    </a:lnTo>
                    <a:lnTo>
                      <a:pt x="671" y="200"/>
                    </a:lnTo>
                    <a:lnTo>
                      <a:pt x="670" y="201"/>
                    </a:lnTo>
                    <a:lnTo>
                      <a:pt x="697" y="227"/>
                    </a:lnTo>
                    <a:lnTo>
                      <a:pt x="697" y="226"/>
                    </a:lnTo>
                    <a:lnTo>
                      <a:pt x="674" y="214"/>
                    </a:lnTo>
                    <a:lnTo>
                      <a:pt x="651" y="214"/>
                    </a:lnTo>
                    <a:lnTo>
                      <a:pt x="629" y="220"/>
                    </a:lnTo>
                    <a:lnTo>
                      <a:pt x="605" y="231"/>
                    </a:lnTo>
                    <a:lnTo>
                      <a:pt x="584" y="242"/>
                    </a:lnTo>
                    <a:lnTo>
                      <a:pt x="577" y="246"/>
                    </a:lnTo>
                    <a:lnTo>
                      <a:pt x="556" y="269"/>
                    </a:lnTo>
                    <a:lnTo>
                      <a:pt x="544" y="296"/>
                    </a:lnTo>
                    <a:lnTo>
                      <a:pt x="538" y="326"/>
                    </a:lnTo>
                    <a:lnTo>
                      <a:pt x="538" y="358"/>
                    </a:lnTo>
                    <a:lnTo>
                      <a:pt x="542" y="389"/>
                    </a:lnTo>
                    <a:lnTo>
                      <a:pt x="545" y="399"/>
                    </a:lnTo>
                    <a:lnTo>
                      <a:pt x="568" y="419"/>
                    </a:lnTo>
                    <a:lnTo>
                      <a:pt x="593" y="438"/>
                    </a:lnTo>
                    <a:lnTo>
                      <a:pt x="620" y="453"/>
                    </a:lnTo>
                    <a:lnTo>
                      <a:pt x="648" y="459"/>
                    </a:lnTo>
                    <a:lnTo>
                      <a:pt x="679" y="455"/>
                    </a:lnTo>
                    <a:lnTo>
                      <a:pt x="690" y="451"/>
                    </a:lnTo>
                    <a:lnTo>
                      <a:pt x="718" y="431"/>
                    </a:lnTo>
                    <a:lnTo>
                      <a:pt x="740" y="406"/>
                    </a:lnTo>
                    <a:lnTo>
                      <a:pt x="753" y="377"/>
                    </a:lnTo>
                    <a:lnTo>
                      <a:pt x="759" y="346"/>
                    </a:lnTo>
                    <a:lnTo>
                      <a:pt x="758" y="315"/>
                    </a:lnTo>
                    <a:lnTo>
                      <a:pt x="757" y="305"/>
                    </a:lnTo>
                    <a:lnTo>
                      <a:pt x="753" y="302"/>
                    </a:lnTo>
                    <a:lnTo>
                      <a:pt x="751" y="299"/>
                    </a:lnTo>
                    <a:lnTo>
                      <a:pt x="750" y="295"/>
                    </a:lnTo>
                    <a:lnTo>
                      <a:pt x="750" y="291"/>
                    </a:lnTo>
                    <a:lnTo>
                      <a:pt x="750" y="287"/>
                    </a:lnTo>
                    <a:lnTo>
                      <a:pt x="751" y="286"/>
                    </a:lnTo>
                    <a:lnTo>
                      <a:pt x="811" y="368"/>
                    </a:lnTo>
                    <a:lnTo>
                      <a:pt x="864" y="454"/>
                    </a:lnTo>
                    <a:lnTo>
                      <a:pt x="915" y="542"/>
                    </a:lnTo>
                    <a:lnTo>
                      <a:pt x="965" y="628"/>
                    </a:lnTo>
                    <a:lnTo>
                      <a:pt x="1022" y="710"/>
                    </a:lnTo>
                    <a:lnTo>
                      <a:pt x="1043" y="737"/>
                    </a:lnTo>
                    <a:lnTo>
                      <a:pt x="1090" y="736"/>
                    </a:lnTo>
                    <a:lnTo>
                      <a:pt x="1134" y="724"/>
                    </a:lnTo>
                    <a:lnTo>
                      <a:pt x="1174" y="703"/>
                    </a:lnTo>
                    <a:lnTo>
                      <a:pt x="1212" y="680"/>
                    </a:lnTo>
                    <a:lnTo>
                      <a:pt x="1248" y="657"/>
                    </a:lnTo>
                    <a:lnTo>
                      <a:pt x="1261" y="651"/>
                    </a:lnTo>
                    <a:lnTo>
                      <a:pt x="1275" y="560"/>
                    </a:lnTo>
                    <a:lnTo>
                      <a:pt x="1263" y="472"/>
                    </a:lnTo>
                    <a:lnTo>
                      <a:pt x="1232" y="388"/>
                    </a:lnTo>
                    <a:lnTo>
                      <a:pt x="1193" y="306"/>
                    </a:lnTo>
                    <a:lnTo>
                      <a:pt x="1153" y="226"/>
                    </a:lnTo>
                    <a:lnTo>
                      <a:pt x="1142" y="200"/>
                    </a:lnTo>
                    <a:lnTo>
                      <a:pt x="1114" y="167"/>
                    </a:lnTo>
                    <a:lnTo>
                      <a:pt x="1087" y="137"/>
                    </a:lnTo>
                    <a:lnTo>
                      <a:pt x="1059" y="109"/>
                    </a:lnTo>
                    <a:lnTo>
                      <a:pt x="1030" y="83"/>
                    </a:lnTo>
                    <a:lnTo>
                      <a:pt x="999" y="60"/>
                    </a:lnTo>
                    <a:lnTo>
                      <a:pt x="989" y="54"/>
                    </a:lnTo>
                    <a:lnTo>
                      <a:pt x="988" y="55"/>
                    </a:lnTo>
                    <a:lnTo>
                      <a:pt x="995" y="1"/>
                    </a:lnTo>
                    <a:lnTo>
                      <a:pt x="996" y="0"/>
                    </a:lnTo>
                    <a:lnTo>
                      <a:pt x="1022" y="6"/>
                    </a:lnTo>
                    <a:lnTo>
                      <a:pt x="1038" y="22"/>
                    </a:lnTo>
                    <a:lnTo>
                      <a:pt x="1049" y="43"/>
                    </a:lnTo>
                    <a:lnTo>
                      <a:pt x="1062" y="64"/>
                    </a:lnTo>
                    <a:lnTo>
                      <a:pt x="1080" y="78"/>
                    </a:lnTo>
                    <a:lnTo>
                      <a:pt x="1089" y="81"/>
                    </a:lnTo>
                    <a:lnTo>
                      <a:pt x="1145" y="182"/>
                    </a:lnTo>
                    <a:lnTo>
                      <a:pt x="1201" y="285"/>
                    </a:lnTo>
                    <a:lnTo>
                      <a:pt x="1252" y="389"/>
                    </a:lnTo>
                    <a:lnTo>
                      <a:pt x="1295" y="496"/>
                    </a:lnTo>
                    <a:lnTo>
                      <a:pt x="1323" y="610"/>
                    </a:lnTo>
                    <a:lnTo>
                      <a:pt x="1328" y="651"/>
                    </a:lnTo>
                    <a:lnTo>
                      <a:pt x="1428" y="732"/>
                    </a:lnTo>
                    <a:lnTo>
                      <a:pt x="1503" y="836"/>
                    </a:lnTo>
                    <a:lnTo>
                      <a:pt x="1550" y="954"/>
                    </a:lnTo>
                    <a:lnTo>
                      <a:pt x="1560" y="1078"/>
                    </a:lnTo>
                    <a:lnTo>
                      <a:pt x="1528" y="1200"/>
                    </a:lnTo>
                    <a:lnTo>
                      <a:pt x="1507" y="1240"/>
                    </a:lnTo>
                    <a:lnTo>
                      <a:pt x="1506" y="1241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0" name="Line 1422"/>
              <p:cNvSpPr>
                <a:spLocks noChangeShapeType="1"/>
              </p:cNvSpPr>
              <p:nvPr/>
            </p:nvSpPr>
            <p:spPr bwMode="auto">
              <a:xfrm flipH="1">
                <a:off x="3011" y="2897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1" name="Freeform 1423"/>
              <p:cNvSpPr>
                <a:spLocks/>
              </p:cNvSpPr>
              <p:nvPr/>
            </p:nvSpPr>
            <p:spPr bwMode="auto">
              <a:xfrm>
                <a:off x="3005" y="2879"/>
                <a:ext cx="6" cy="19"/>
              </a:xfrm>
              <a:custGeom>
                <a:avLst/>
                <a:gdLst>
                  <a:gd name="T0" fmla="*/ 46 w 49"/>
                  <a:gd name="T1" fmla="*/ 153 h 153"/>
                  <a:gd name="T2" fmla="*/ 48 w 49"/>
                  <a:gd name="T3" fmla="*/ 142 h 153"/>
                  <a:gd name="T4" fmla="*/ 49 w 49"/>
                  <a:gd name="T5" fmla="*/ 132 h 153"/>
                  <a:gd name="T6" fmla="*/ 49 w 49"/>
                  <a:gd name="T7" fmla="*/ 122 h 153"/>
                  <a:gd name="T8" fmla="*/ 48 w 49"/>
                  <a:gd name="T9" fmla="*/ 112 h 153"/>
                  <a:gd name="T10" fmla="*/ 47 w 49"/>
                  <a:gd name="T11" fmla="*/ 102 h 153"/>
                  <a:gd name="T12" fmla="*/ 44 w 49"/>
                  <a:gd name="T13" fmla="*/ 93 h 153"/>
                  <a:gd name="T14" fmla="*/ 42 w 49"/>
                  <a:gd name="T15" fmla="*/ 83 h 153"/>
                  <a:gd name="T16" fmla="*/ 38 w 49"/>
                  <a:gd name="T17" fmla="*/ 73 h 153"/>
                  <a:gd name="T18" fmla="*/ 34 w 49"/>
                  <a:gd name="T19" fmla="*/ 64 h 153"/>
                  <a:gd name="T20" fmla="*/ 30 w 49"/>
                  <a:gd name="T21" fmla="*/ 54 h 153"/>
                  <a:gd name="T22" fmla="*/ 25 w 49"/>
                  <a:gd name="T23" fmla="*/ 45 h 153"/>
                  <a:gd name="T24" fmla="*/ 20 w 49"/>
                  <a:gd name="T25" fmla="*/ 36 h 153"/>
                  <a:gd name="T26" fmla="*/ 15 w 49"/>
                  <a:gd name="T27" fmla="*/ 27 h 153"/>
                  <a:gd name="T28" fmla="*/ 10 w 49"/>
                  <a:gd name="T29" fmla="*/ 18 h 153"/>
                  <a:gd name="T30" fmla="*/ 5 w 49"/>
                  <a:gd name="T31" fmla="*/ 9 h 153"/>
                  <a:gd name="T32" fmla="*/ 0 w 49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153">
                    <a:moveTo>
                      <a:pt x="46" y="153"/>
                    </a:moveTo>
                    <a:lnTo>
                      <a:pt x="48" y="142"/>
                    </a:lnTo>
                    <a:lnTo>
                      <a:pt x="49" y="132"/>
                    </a:lnTo>
                    <a:lnTo>
                      <a:pt x="49" y="122"/>
                    </a:lnTo>
                    <a:lnTo>
                      <a:pt x="48" y="112"/>
                    </a:lnTo>
                    <a:lnTo>
                      <a:pt x="47" y="102"/>
                    </a:lnTo>
                    <a:lnTo>
                      <a:pt x="44" y="93"/>
                    </a:lnTo>
                    <a:lnTo>
                      <a:pt x="42" y="83"/>
                    </a:lnTo>
                    <a:lnTo>
                      <a:pt x="38" y="73"/>
                    </a:lnTo>
                    <a:lnTo>
                      <a:pt x="34" y="64"/>
                    </a:lnTo>
                    <a:lnTo>
                      <a:pt x="30" y="54"/>
                    </a:lnTo>
                    <a:lnTo>
                      <a:pt x="25" y="45"/>
                    </a:lnTo>
                    <a:lnTo>
                      <a:pt x="20" y="36"/>
                    </a:lnTo>
                    <a:lnTo>
                      <a:pt x="15" y="27"/>
                    </a:lnTo>
                    <a:lnTo>
                      <a:pt x="10" y="18"/>
                    </a:lnTo>
                    <a:lnTo>
                      <a:pt x="5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2" name="Freeform 1424"/>
              <p:cNvSpPr>
                <a:spLocks/>
              </p:cNvSpPr>
              <p:nvPr/>
            </p:nvSpPr>
            <p:spPr bwMode="auto">
              <a:xfrm>
                <a:off x="3002" y="2879"/>
                <a:ext cx="3" cy="16"/>
              </a:xfrm>
              <a:custGeom>
                <a:avLst/>
                <a:gdLst>
                  <a:gd name="T0" fmla="*/ 25 w 27"/>
                  <a:gd name="T1" fmla="*/ 0 h 133"/>
                  <a:gd name="T2" fmla="*/ 14 w 27"/>
                  <a:gd name="T3" fmla="*/ 6 h 133"/>
                  <a:gd name="T4" fmla="*/ 7 w 27"/>
                  <a:gd name="T5" fmla="*/ 12 h 133"/>
                  <a:gd name="T6" fmla="*/ 2 w 27"/>
                  <a:gd name="T7" fmla="*/ 18 h 133"/>
                  <a:gd name="T8" fmla="*/ 0 w 27"/>
                  <a:gd name="T9" fmla="*/ 25 h 133"/>
                  <a:gd name="T10" fmla="*/ 0 w 27"/>
                  <a:gd name="T11" fmla="*/ 33 h 133"/>
                  <a:gd name="T12" fmla="*/ 1 w 27"/>
                  <a:gd name="T13" fmla="*/ 41 h 133"/>
                  <a:gd name="T14" fmla="*/ 4 w 27"/>
                  <a:gd name="T15" fmla="*/ 49 h 133"/>
                  <a:gd name="T16" fmla="*/ 7 w 27"/>
                  <a:gd name="T17" fmla="*/ 58 h 133"/>
                  <a:gd name="T18" fmla="*/ 11 w 27"/>
                  <a:gd name="T19" fmla="*/ 66 h 133"/>
                  <a:gd name="T20" fmla="*/ 16 w 27"/>
                  <a:gd name="T21" fmla="*/ 75 h 133"/>
                  <a:gd name="T22" fmla="*/ 20 w 27"/>
                  <a:gd name="T23" fmla="*/ 85 h 133"/>
                  <a:gd name="T24" fmla="*/ 23 w 27"/>
                  <a:gd name="T25" fmla="*/ 94 h 133"/>
                  <a:gd name="T26" fmla="*/ 26 w 27"/>
                  <a:gd name="T27" fmla="*/ 104 h 133"/>
                  <a:gd name="T28" fmla="*/ 27 w 27"/>
                  <a:gd name="T29" fmla="*/ 113 h 133"/>
                  <a:gd name="T30" fmla="*/ 27 w 27"/>
                  <a:gd name="T31" fmla="*/ 123 h 133"/>
                  <a:gd name="T32" fmla="*/ 25 w 27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33">
                    <a:moveTo>
                      <a:pt x="25" y="0"/>
                    </a:moveTo>
                    <a:lnTo>
                      <a:pt x="14" y="6"/>
                    </a:lnTo>
                    <a:lnTo>
                      <a:pt x="7" y="12"/>
                    </a:lnTo>
                    <a:lnTo>
                      <a:pt x="2" y="18"/>
                    </a:lnTo>
                    <a:lnTo>
                      <a:pt x="0" y="25"/>
                    </a:lnTo>
                    <a:lnTo>
                      <a:pt x="0" y="33"/>
                    </a:lnTo>
                    <a:lnTo>
                      <a:pt x="1" y="41"/>
                    </a:lnTo>
                    <a:lnTo>
                      <a:pt x="4" y="49"/>
                    </a:lnTo>
                    <a:lnTo>
                      <a:pt x="7" y="58"/>
                    </a:lnTo>
                    <a:lnTo>
                      <a:pt x="11" y="66"/>
                    </a:lnTo>
                    <a:lnTo>
                      <a:pt x="16" y="75"/>
                    </a:lnTo>
                    <a:lnTo>
                      <a:pt x="20" y="85"/>
                    </a:lnTo>
                    <a:lnTo>
                      <a:pt x="23" y="94"/>
                    </a:lnTo>
                    <a:lnTo>
                      <a:pt x="26" y="104"/>
                    </a:lnTo>
                    <a:lnTo>
                      <a:pt x="27" y="113"/>
                    </a:lnTo>
                    <a:lnTo>
                      <a:pt x="27" y="123"/>
                    </a:lnTo>
                    <a:lnTo>
                      <a:pt x="25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3" name="Freeform 1425"/>
              <p:cNvSpPr>
                <a:spLocks/>
              </p:cNvSpPr>
              <p:nvPr/>
            </p:nvSpPr>
            <p:spPr bwMode="auto">
              <a:xfrm>
                <a:off x="2989" y="2895"/>
                <a:ext cx="16" cy="27"/>
              </a:xfrm>
              <a:custGeom>
                <a:avLst/>
                <a:gdLst>
                  <a:gd name="T0" fmla="*/ 126 w 126"/>
                  <a:gd name="T1" fmla="*/ 0 h 213"/>
                  <a:gd name="T2" fmla="*/ 123 w 126"/>
                  <a:gd name="T3" fmla="*/ 15 h 213"/>
                  <a:gd name="T4" fmla="*/ 120 w 126"/>
                  <a:gd name="T5" fmla="*/ 32 h 213"/>
                  <a:gd name="T6" fmla="*/ 117 w 126"/>
                  <a:gd name="T7" fmla="*/ 48 h 213"/>
                  <a:gd name="T8" fmla="*/ 113 w 126"/>
                  <a:gd name="T9" fmla="*/ 63 h 213"/>
                  <a:gd name="T10" fmla="*/ 108 w 126"/>
                  <a:gd name="T11" fmla="*/ 79 h 213"/>
                  <a:gd name="T12" fmla="*/ 102 w 126"/>
                  <a:gd name="T13" fmla="*/ 94 h 213"/>
                  <a:gd name="T14" fmla="*/ 96 w 126"/>
                  <a:gd name="T15" fmla="*/ 109 h 213"/>
                  <a:gd name="T16" fmla="*/ 89 w 126"/>
                  <a:gd name="T17" fmla="*/ 124 h 213"/>
                  <a:gd name="T18" fmla="*/ 80 w 126"/>
                  <a:gd name="T19" fmla="*/ 138 h 213"/>
                  <a:gd name="T20" fmla="*/ 72 w 126"/>
                  <a:gd name="T21" fmla="*/ 151 h 213"/>
                  <a:gd name="T22" fmla="*/ 62 w 126"/>
                  <a:gd name="T23" fmla="*/ 163 h 213"/>
                  <a:gd name="T24" fmla="*/ 52 w 126"/>
                  <a:gd name="T25" fmla="*/ 176 h 213"/>
                  <a:gd name="T26" fmla="*/ 40 w 126"/>
                  <a:gd name="T27" fmla="*/ 187 h 213"/>
                  <a:gd name="T28" fmla="*/ 28 w 126"/>
                  <a:gd name="T29" fmla="*/ 197 h 213"/>
                  <a:gd name="T30" fmla="*/ 14 w 126"/>
                  <a:gd name="T31" fmla="*/ 205 h 213"/>
                  <a:gd name="T32" fmla="*/ 0 w 126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13">
                    <a:moveTo>
                      <a:pt x="126" y="0"/>
                    </a:moveTo>
                    <a:lnTo>
                      <a:pt x="123" y="15"/>
                    </a:lnTo>
                    <a:lnTo>
                      <a:pt x="120" y="32"/>
                    </a:lnTo>
                    <a:lnTo>
                      <a:pt x="117" y="48"/>
                    </a:lnTo>
                    <a:lnTo>
                      <a:pt x="113" y="63"/>
                    </a:lnTo>
                    <a:lnTo>
                      <a:pt x="108" y="79"/>
                    </a:lnTo>
                    <a:lnTo>
                      <a:pt x="102" y="94"/>
                    </a:lnTo>
                    <a:lnTo>
                      <a:pt x="96" y="109"/>
                    </a:lnTo>
                    <a:lnTo>
                      <a:pt x="89" y="124"/>
                    </a:lnTo>
                    <a:lnTo>
                      <a:pt x="80" y="138"/>
                    </a:lnTo>
                    <a:lnTo>
                      <a:pt x="72" y="151"/>
                    </a:lnTo>
                    <a:lnTo>
                      <a:pt x="62" y="163"/>
                    </a:lnTo>
                    <a:lnTo>
                      <a:pt x="52" y="176"/>
                    </a:lnTo>
                    <a:lnTo>
                      <a:pt x="40" y="187"/>
                    </a:lnTo>
                    <a:lnTo>
                      <a:pt x="28" y="197"/>
                    </a:lnTo>
                    <a:lnTo>
                      <a:pt x="14" y="205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4" name="Freeform 1426"/>
              <p:cNvSpPr>
                <a:spLocks/>
              </p:cNvSpPr>
              <p:nvPr/>
            </p:nvSpPr>
            <p:spPr bwMode="auto">
              <a:xfrm>
                <a:off x="2923" y="2922"/>
                <a:ext cx="66" cy="20"/>
              </a:xfrm>
              <a:custGeom>
                <a:avLst/>
                <a:gdLst>
                  <a:gd name="T0" fmla="*/ 531 w 531"/>
                  <a:gd name="T1" fmla="*/ 0 h 159"/>
                  <a:gd name="T2" fmla="*/ 502 w 531"/>
                  <a:gd name="T3" fmla="*/ 17 h 159"/>
                  <a:gd name="T4" fmla="*/ 471 w 531"/>
                  <a:gd name="T5" fmla="*/ 31 h 159"/>
                  <a:gd name="T6" fmla="*/ 440 w 531"/>
                  <a:gd name="T7" fmla="*/ 43 h 159"/>
                  <a:gd name="T8" fmla="*/ 407 w 531"/>
                  <a:gd name="T9" fmla="*/ 52 h 159"/>
                  <a:gd name="T10" fmla="*/ 373 w 531"/>
                  <a:gd name="T11" fmla="*/ 60 h 159"/>
                  <a:gd name="T12" fmla="*/ 338 w 531"/>
                  <a:gd name="T13" fmla="*/ 66 h 159"/>
                  <a:gd name="T14" fmla="*/ 303 w 531"/>
                  <a:gd name="T15" fmla="*/ 72 h 159"/>
                  <a:gd name="T16" fmla="*/ 268 w 531"/>
                  <a:gd name="T17" fmla="*/ 77 h 159"/>
                  <a:gd name="T18" fmla="*/ 232 w 531"/>
                  <a:gd name="T19" fmla="*/ 82 h 159"/>
                  <a:gd name="T20" fmla="*/ 196 w 531"/>
                  <a:gd name="T21" fmla="*/ 87 h 159"/>
                  <a:gd name="T22" fmla="*/ 161 w 531"/>
                  <a:gd name="T23" fmla="*/ 94 h 159"/>
                  <a:gd name="T24" fmla="*/ 127 w 531"/>
                  <a:gd name="T25" fmla="*/ 102 h 159"/>
                  <a:gd name="T26" fmla="*/ 93 w 531"/>
                  <a:gd name="T27" fmla="*/ 113 h 159"/>
                  <a:gd name="T28" fmla="*/ 60 w 531"/>
                  <a:gd name="T29" fmla="*/ 125 h 159"/>
                  <a:gd name="T30" fmla="*/ 29 w 531"/>
                  <a:gd name="T31" fmla="*/ 140 h 159"/>
                  <a:gd name="T32" fmla="*/ 0 w 531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1" h="159">
                    <a:moveTo>
                      <a:pt x="531" y="0"/>
                    </a:moveTo>
                    <a:lnTo>
                      <a:pt x="502" y="17"/>
                    </a:lnTo>
                    <a:lnTo>
                      <a:pt x="471" y="31"/>
                    </a:lnTo>
                    <a:lnTo>
                      <a:pt x="440" y="43"/>
                    </a:lnTo>
                    <a:lnTo>
                      <a:pt x="407" y="52"/>
                    </a:lnTo>
                    <a:lnTo>
                      <a:pt x="373" y="60"/>
                    </a:lnTo>
                    <a:lnTo>
                      <a:pt x="338" y="66"/>
                    </a:lnTo>
                    <a:lnTo>
                      <a:pt x="303" y="72"/>
                    </a:lnTo>
                    <a:lnTo>
                      <a:pt x="268" y="77"/>
                    </a:lnTo>
                    <a:lnTo>
                      <a:pt x="232" y="82"/>
                    </a:lnTo>
                    <a:lnTo>
                      <a:pt x="196" y="87"/>
                    </a:lnTo>
                    <a:lnTo>
                      <a:pt x="161" y="94"/>
                    </a:lnTo>
                    <a:lnTo>
                      <a:pt x="127" y="102"/>
                    </a:lnTo>
                    <a:lnTo>
                      <a:pt x="93" y="113"/>
                    </a:lnTo>
                    <a:lnTo>
                      <a:pt x="60" y="125"/>
                    </a:lnTo>
                    <a:lnTo>
                      <a:pt x="29" y="14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5" name="Line 1427"/>
              <p:cNvSpPr>
                <a:spLocks noChangeShapeType="1"/>
              </p:cNvSpPr>
              <p:nvPr/>
            </p:nvSpPr>
            <p:spPr bwMode="auto">
              <a:xfrm flipH="1">
                <a:off x="2909" y="2942"/>
                <a:ext cx="1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6" name="Freeform 1428"/>
              <p:cNvSpPr>
                <a:spLocks/>
              </p:cNvSpPr>
              <p:nvPr/>
            </p:nvSpPr>
            <p:spPr bwMode="auto">
              <a:xfrm>
                <a:off x="2910" y="2930"/>
                <a:ext cx="14" cy="12"/>
              </a:xfrm>
              <a:custGeom>
                <a:avLst/>
                <a:gdLst>
                  <a:gd name="T0" fmla="*/ 0 w 113"/>
                  <a:gd name="T1" fmla="*/ 93 h 93"/>
                  <a:gd name="T2" fmla="*/ 8 w 113"/>
                  <a:gd name="T3" fmla="*/ 90 h 93"/>
                  <a:gd name="T4" fmla="*/ 16 w 113"/>
                  <a:gd name="T5" fmla="*/ 87 h 93"/>
                  <a:gd name="T6" fmla="*/ 24 w 113"/>
                  <a:gd name="T7" fmla="*/ 83 h 93"/>
                  <a:gd name="T8" fmla="*/ 33 w 113"/>
                  <a:gd name="T9" fmla="*/ 79 h 93"/>
                  <a:gd name="T10" fmla="*/ 41 w 113"/>
                  <a:gd name="T11" fmla="*/ 74 h 93"/>
                  <a:gd name="T12" fmla="*/ 49 w 113"/>
                  <a:gd name="T13" fmla="*/ 69 h 93"/>
                  <a:gd name="T14" fmla="*/ 57 w 113"/>
                  <a:gd name="T15" fmla="*/ 64 h 93"/>
                  <a:gd name="T16" fmla="*/ 65 w 113"/>
                  <a:gd name="T17" fmla="*/ 58 h 93"/>
                  <a:gd name="T18" fmla="*/ 73 w 113"/>
                  <a:gd name="T19" fmla="*/ 52 h 93"/>
                  <a:gd name="T20" fmla="*/ 80 w 113"/>
                  <a:gd name="T21" fmla="*/ 46 h 93"/>
                  <a:gd name="T22" fmla="*/ 87 w 113"/>
                  <a:gd name="T23" fmla="*/ 38 h 93"/>
                  <a:gd name="T24" fmla="*/ 93 w 113"/>
                  <a:gd name="T25" fmla="*/ 31 h 93"/>
                  <a:gd name="T26" fmla="*/ 99 w 113"/>
                  <a:gd name="T27" fmla="*/ 23 h 93"/>
                  <a:gd name="T28" fmla="*/ 104 w 113"/>
                  <a:gd name="T29" fmla="*/ 16 h 93"/>
                  <a:gd name="T30" fmla="*/ 108 w 113"/>
                  <a:gd name="T31" fmla="*/ 8 h 93"/>
                  <a:gd name="T32" fmla="*/ 113 w 113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93">
                    <a:moveTo>
                      <a:pt x="0" y="93"/>
                    </a:moveTo>
                    <a:lnTo>
                      <a:pt x="8" y="90"/>
                    </a:lnTo>
                    <a:lnTo>
                      <a:pt x="16" y="87"/>
                    </a:lnTo>
                    <a:lnTo>
                      <a:pt x="24" y="83"/>
                    </a:lnTo>
                    <a:lnTo>
                      <a:pt x="33" y="79"/>
                    </a:lnTo>
                    <a:lnTo>
                      <a:pt x="41" y="74"/>
                    </a:lnTo>
                    <a:lnTo>
                      <a:pt x="49" y="69"/>
                    </a:lnTo>
                    <a:lnTo>
                      <a:pt x="57" y="64"/>
                    </a:lnTo>
                    <a:lnTo>
                      <a:pt x="65" y="58"/>
                    </a:lnTo>
                    <a:lnTo>
                      <a:pt x="73" y="52"/>
                    </a:lnTo>
                    <a:lnTo>
                      <a:pt x="80" y="46"/>
                    </a:lnTo>
                    <a:lnTo>
                      <a:pt x="87" y="38"/>
                    </a:lnTo>
                    <a:lnTo>
                      <a:pt x="93" y="31"/>
                    </a:lnTo>
                    <a:lnTo>
                      <a:pt x="99" y="23"/>
                    </a:lnTo>
                    <a:lnTo>
                      <a:pt x="104" y="16"/>
                    </a:lnTo>
                    <a:lnTo>
                      <a:pt x="108" y="8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7" name="Freeform 1429"/>
              <p:cNvSpPr>
                <a:spLocks/>
              </p:cNvSpPr>
              <p:nvPr/>
            </p:nvSpPr>
            <p:spPr bwMode="auto">
              <a:xfrm>
                <a:off x="2918" y="2914"/>
                <a:ext cx="6" cy="16"/>
              </a:xfrm>
              <a:custGeom>
                <a:avLst/>
                <a:gdLst>
                  <a:gd name="T0" fmla="*/ 47 w 48"/>
                  <a:gd name="T1" fmla="*/ 126 h 126"/>
                  <a:gd name="T2" fmla="*/ 47 w 48"/>
                  <a:gd name="T3" fmla="*/ 118 h 126"/>
                  <a:gd name="T4" fmla="*/ 48 w 48"/>
                  <a:gd name="T5" fmla="*/ 109 h 126"/>
                  <a:gd name="T6" fmla="*/ 48 w 48"/>
                  <a:gd name="T7" fmla="*/ 101 h 126"/>
                  <a:gd name="T8" fmla="*/ 48 w 48"/>
                  <a:gd name="T9" fmla="*/ 92 h 126"/>
                  <a:gd name="T10" fmla="*/ 47 w 48"/>
                  <a:gd name="T11" fmla="*/ 83 h 126"/>
                  <a:gd name="T12" fmla="*/ 46 w 48"/>
                  <a:gd name="T13" fmla="*/ 74 h 126"/>
                  <a:gd name="T14" fmla="*/ 45 w 48"/>
                  <a:gd name="T15" fmla="*/ 65 h 126"/>
                  <a:gd name="T16" fmla="*/ 43 w 48"/>
                  <a:gd name="T17" fmla="*/ 56 h 126"/>
                  <a:gd name="T18" fmla="*/ 40 w 48"/>
                  <a:gd name="T19" fmla="*/ 48 h 126"/>
                  <a:gd name="T20" fmla="*/ 37 w 48"/>
                  <a:gd name="T21" fmla="*/ 39 h 126"/>
                  <a:gd name="T22" fmla="*/ 33 w 48"/>
                  <a:gd name="T23" fmla="*/ 31 h 126"/>
                  <a:gd name="T24" fmla="*/ 28 w 48"/>
                  <a:gd name="T25" fmla="*/ 24 h 126"/>
                  <a:gd name="T26" fmla="*/ 22 w 48"/>
                  <a:gd name="T27" fmla="*/ 16 h 126"/>
                  <a:gd name="T28" fmla="*/ 16 w 48"/>
                  <a:gd name="T29" fmla="*/ 10 h 126"/>
                  <a:gd name="T30" fmla="*/ 9 w 48"/>
                  <a:gd name="T31" fmla="*/ 4 h 126"/>
                  <a:gd name="T32" fmla="*/ 0 w 48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126">
                    <a:moveTo>
                      <a:pt x="47" y="126"/>
                    </a:moveTo>
                    <a:lnTo>
                      <a:pt x="47" y="118"/>
                    </a:lnTo>
                    <a:lnTo>
                      <a:pt x="48" y="109"/>
                    </a:lnTo>
                    <a:lnTo>
                      <a:pt x="48" y="101"/>
                    </a:lnTo>
                    <a:lnTo>
                      <a:pt x="48" y="92"/>
                    </a:lnTo>
                    <a:lnTo>
                      <a:pt x="47" y="83"/>
                    </a:lnTo>
                    <a:lnTo>
                      <a:pt x="46" y="74"/>
                    </a:lnTo>
                    <a:lnTo>
                      <a:pt x="45" y="65"/>
                    </a:lnTo>
                    <a:lnTo>
                      <a:pt x="43" y="56"/>
                    </a:lnTo>
                    <a:lnTo>
                      <a:pt x="40" y="48"/>
                    </a:lnTo>
                    <a:lnTo>
                      <a:pt x="37" y="39"/>
                    </a:lnTo>
                    <a:lnTo>
                      <a:pt x="33" y="31"/>
                    </a:lnTo>
                    <a:lnTo>
                      <a:pt x="28" y="24"/>
                    </a:lnTo>
                    <a:lnTo>
                      <a:pt x="22" y="16"/>
                    </a:lnTo>
                    <a:lnTo>
                      <a:pt x="16" y="10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8" name="Freeform 1430"/>
              <p:cNvSpPr>
                <a:spLocks/>
              </p:cNvSpPr>
              <p:nvPr/>
            </p:nvSpPr>
            <p:spPr bwMode="auto">
              <a:xfrm>
                <a:off x="2905" y="2911"/>
                <a:ext cx="13" cy="3"/>
              </a:xfrm>
              <a:custGeom>
                <a:avLst/>
                <a:gdLst>
                  <a:gd name="T0" fmla="*/ 106 w 106"/>
                  <a:gd name="T1" fmla="*/ 29 h 29"/>
                  <a:gd name="T2" fmla="*/ 100 w 106"/>
                  <a:gd name="T3" fmla="*/ 21 h 29"/>
                  <a:gd name="T4" fmla="*/ 95 w 106"/>
                  <a:gd name="T5" fmla="*/ 14 h 29"/>
                  <a:gd name="T6" fmla="*/ 89 w 106"/>
                  <a:gd name="T7" fmla="*/ 9 h 29"/>
                  <a:gd name="T8" fmla="*/ 82 w 106"/>
                  <a:gd name="T9" fmla="*/ 5 h 29"/>
                  <a:gd name="T10" fmla="*/ 76 w 106"/>
                  <a:gd name="T11" fmla="*/ 3 h 29"/>
                  <a:gd name="T12" fmla="*/ 69 w 106"/>
                  <a:gd name="T13" fmla="*/ 1 h 29"/>
                  <a:gd name="T14" fmla="*/ 62 w 106"/>
                  <a:gd name="T15" fmla="*/ 0 h 29"/>
                  <a:gd name="T16" fmla="*/ 56 w 106"/>
                  <a:gd name="T17" fmla="*/ 0 h 29"/>
                  <a:gd name="T18" fmla="*/ 48 w 106"/>
                  <a:gd name="T19" fmla="*/ 0 h 29"/>
                  <a:gd name="T20" fmla="*/ 41 w 106"/>
                  <a:gd name="T21" fmla="*/ 1 h 29"/>
                  <a:gd name="T22" fmla="*/ 34 w 106"/>
                  <a:gd name="T23" fmla="*/ 3 h 29"/>
                  <a:gd name="T24" fmla="*/ 27 w 106"/>
                  <a:gd name="T25" fmla="*/ 5 h 29"/>
                  <a:gd name="T26" fmla="*/ 20 w 106"/>
                  <a:gd name="T27" fmla="*/ 7 h 29"/>
                  <a:gd name="T28" fmla="*/ 13 w 106"/>
                  <a:gd name="T29" fmla="*/ 10 h 29"/>
                  <a:gd name="T30" fmla="*/ 6 w 106"/>
                  <a:gd name="T31" fmla="*/ 13 h 29"/>
                  <a:gd name="T32" fmla="*/ 0 w 106"/>
                  <a:gd name="T3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9">
                    <a:moveTo>
                      <a:pt x="106" y="29"/>
                    </a:moveTo>
                    <a:lnTo>
                      <a:pt x="100" y="21"/>
                    </a:lnTo>
                    <a:lnTo>
                      <a:pt x="95" y="14"/>
                    </a:lnTo>
                    <a:lnTo>
                      <a:pt x="89" y="9"/>
                    </a:lnTo>
                    <a:lnTo>
                      <a:pt x="82" y="5"/>
                    </a:lnTo>
                    <a:lnTo>
                      <a:pt x="76" y="3"/>
                    </a:lnTo>
                    <a:lnTo>
                      <a:pt x="69" y="1"/>
                    </a:lnTo>
                    <a:lnTo>
                      <a:pt x="62" y="0"/>
                    </a:lnTo>
                    <a:lnTo>
                      <a:pt x="56" y="0"/>
                    </a:lnTo>
                    <a:lnTo>
                      <a:pt x="48" y="0"/>
                    </a:lnTo>
                    <a:lnTo>
                      <a:pt x="41" y="1"/>
                    </a:lnTo>
                    <a:lnTo>
                      <a:pt x="34" y="3"/>
                    </a:lnTo>
                    <a:lnTo>
                      <a:pt x="27" y="5"/>
                    </a:lnTo>
                    <a:lnTo>
                      <a:pt x="20" y="7"/>
                    </a:lnTo>
                    <a:lnTo>
                      <a:pt x="13" y="10"/>
                    </a:lnTo>
                    <a:lnTo>
                      <a:pt x="6" y="13"/>
                    </a:lnTo>
                    <a:lnTo>
                      <a:pt x="0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59" name="Freeform 1431"/>
              <p:cNvSpPr>
                <a:spLocks/>
              </p:cNvSpPr>
              <p:nvPr/>
            </p:nvSpPr>
            <p:spPr bwMode="auto">
              <a:xfrm>
                <a:off x="2893" y="2913"/>
                <a:ext cx="12" cy="20"/>
              </a:xfrm>
              <a:custGeom>
                <a:avLst/>
                <a:gdLst>
                  <a:gd name="T0" fmla="*/ 93 w 93"/>
                  <a:gd name="T1" fmla="*/ 0 h 165"/>
                  <a:gd name="T2" fmla="*/ 81 w 93"/>
                  <a:gd name="T3" fmla="*/ 6 h 165"/>
                  <a:gd name="T4" fmla="*/ 71 w 93"/>
                  <a:gd name="T5" fmla="*/ 14 h 165"/>
                  <a:gd name="T6" fmla="*/ 60 w 93"/>
                  <a:gd name="T7" fmla="*/ 22 h 165"/>
                  <a:gd name="T8" fmla="*/ 51 w 93"/>
                  <a:gd name="T9" fmla="*/ 30 h 165"/>
                  <a:gd name="T10" fmla="*/ 43 w 93"/>
                  <a:gd name="T11" fmla="*/ 41 h 165"/>
                  <a:gd name="T12" fmla="*/ 36 w 93"/>
                  <a:gd name="T13" fmla="*/ 50 h 165"/>
                  <a:gd name="T14" fmla="*/ 30 w 93"/>
                  <a:gd name="T15" fmla="*/ 61 h 165"/>
                  <a:gd name="T16" fmla="*/ 25 w 93"/>
                  <a:gd name="T17" fmla="*/ 71 h 165"/>
                  <a:gd name="T18" fmla="*/ 20 w 93"/>
                  <a:gd name="T19" fmla="*/ 82 h 165"/>
                  <a:gd name="T20" fmla="*/ 15 w 93"/>
                  <a:gd name="T21" fmla="*/ 93 h 165"/>
                  <a:gd name="T22" fmla="*/ 11 w 93"/>
                  <a:gd name="T23" fmla="*/ 105 h 165"/>
                  <a:gd name="T24" fmla="*/ 8 w 93"/>
                  <a:gd name="T25" fmla="*/ 117 h 165"/>
                  <a:gd name="T26" fmla="*/ 5 w 93"/>
                  <a:gd name="T27" fmla="*/ 129 h 165"/>
                  <a:gd name="T28" fmla="*/ 3 w 93"/>
                  <a:gd name="T29" fmla="*/ 140 h 165"/>
                  <a:gd name="T30" fmla="*/ 1 w 93"/>
                  <a:gd name="T31" fmla="*/ 152 h 165"/>
                  <a:gd name="T32" fmla="*/ 0 w 93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65">
                    <a:moveTo>
                      <a:pt x="93" y="0"/>
                    </a:moveTo>
                    <a:lnTo>
                      <a:pt x="81" y="6"/>
                    </a:lnTo>
                    <a:lnTo>
                      <a:pt x="71" y="14"/>
                    </a:lnTo>
                    <a:lnTo>
                      <a:pt x="60" y="22"/>
                    </a:lnTo>
                    <a:lnTo>
                      <a:pt x="51" y="30"/>
                    </a:lnTo>
                    <a:lnTo>
                      <a:pt x="43" y="41"/>
                    </a:lnTo>
                    <a:lnTo>
                      <a:pt x="36" y="50"/>
                    </a:lnTo>
                    <a:lnTo>
                      <a:pt x="30" y="61"/>
                    </a:lnTo>
                    <a:lnTo>
                      <a:pt x="25" y="71"/>
                    </a:lnTo>
                    <a:lnTo>
                      <a:pt x="20" y="82"/>
                    </a:lnTo>
                    <a:lnTo>
                      <a:pt x="15" y="93"/>
                    </a:lnTo>
                    <a:lnTo>
                      <a:pt x="11" y="105"/>
                    </a:lnTo>
                    <a:lnTo>
                      <a:pt x="8" y="117"/>
                    </a:lnTo>
                    <a:lnTo>
                      <a:pt x="5" y="129"/>
                    </a:lnTo>
                    <a:lnTo>
                      <a:pt x="3" y="140"/>
                    </a:lnTo>
                    <a:lnTo>
                      <a:pt x="1" y="152"/>
                    </a:lnTo>
                    <a:lnTo>
                      <a:pt x="0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0" name="Freeform 1432"/>
              <p:cNvSpPr>
                <a:spLocks/>
              </p:cNvSpPr>
              <p:nvPr/>
            </p:nvSpPr>
            <p:spPr bwMode="auto">
              <a:xfrm>
                <a:off x="2893" y="2933"/>
                <a:ext cx="7" cy="9"/>
              </a:xfrm>
              <a:custGeom>
                <a:avLst/>
                <a:gdLst>
                  <a:gd name="T0" fmla="*/ 0 w 59"/>
                  <a:gd name="T1" fmla="*/ 0 h 67"/>
                  <a:gd name="T2" fmla="*/ 2 w 59"/>
                  <a:gd name="T3" fmla="*/ 4 h 67"/>
                  <a:gd name="T4" fmla="*/ 5 w 59"/>
                  <a:gd name="T5" fmla="*/ 10 h 67"/>
                  <a:gd name="T6" fmla="*/ 7 w 59"/>
                  <a:gd name="T7" fmla="*/ 15 h 67"/>
                  <a:gd name="T8" fmla="*/ 10 w 59"/>
                  <a:gd name="T9" fmla="*/ 22 h 67"/>
                  <a:gd name="T10" fmla="*/ 12 w 59"/>
                  <a:gd name="T11" fmla="*/ 27 h 67"/>
                  <a:gd name="T12" fmla="*/ 14 w 59"/>
                  <a:gd name="T13" fmla="*/ 33 h 67"/>
                  <a:gd name="T14" fmla="*/ 17 w 59"/>
                  <a:gd name="T15" fmla="*/ 39 h 67"/>
                  <a:gd name="T16" fmla="*/ 20 w 59"/>
                  <a:gd name="T17" fmla="*/ 44 h 67"/>
                  <a:gd name="T18" fmla="*/ 23 w 59"/>
                  <a:gd name="T19" fmla="*/ 49 h 67"/>
                  <a:gd name="T20" fmla="*/ 27 w 59"/>
                  <a:gd name="T21" fmla="*/ 54 h 67"/>
                  <a:gd name="T22" fmla="*/ 31 w 59"/>
                  <a:gd name="T23" fmla="*/ 58 h 67"/>
                  <a:gd name="T24" fmla="*/ 35 w 59"/>
                  <a:gd name="T25" fmla="*/ 61 h 67"/>
                  <a:gd name="T26" fmla="*/ 40 w 59"/>
                  <a:gd name="T27" fmla="*/ 64 h 67"/>
                  <a:gd name="T28" fmla="*/ 45 w 59"/>
                  <a:gd name="T29" fmla="*/ 66 h 67"/>
                  <a:gd name="T30" fmla="*/ 52 w 59"/>
                  <a:gd name="T31" fmla="*/ 67 h 67"/>
                  <a:gd name="T32" fmla="*/ 59 w 59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67">
                    <a:moveTo>
                      <a:pt x="0" y="0"/>
                    </a:moveTo>
                    <a:lnTo>
                      <a:pt x="2" y="4"/>
                    </a:lnTo>
                    <a:lnTo>
                      <a:pt x="5" y="10"/>
                    </a:lnTo>
                    <a:lnTo>
                      <a:pt x="7" y="15"/>
                    </a:lnTo>
                    <a:lnTo>
                      <a:pt x="10" y="22"/>
                    </a:lnTo>
                    <a:lnTo>
                      <a:pt x="12" y="27"/>
                    </a:lnTo>
                    <a:lnTo>
                      <a:pt x="14" y="33"/>
                    </a:lnTo>
                    <a:lnTo>
                      <a:pt x="17" y="39"/>
                    </a:lnTo>
                    <a:lnTo>
                      <a:pt x="20" y="44"/>
                    </a:lnTo>
                    <a:lnTo>
                      <a:pt x="23" y="49"/>
                    </a:lnTo>
                    <a:lnTo>
                      <a:pt x="27" y="54"/>
                    </a:lnTo>
                    <a:lnTo>
                      <a:pt x="31" y="58"/>
                    </a:lnTo>
                    <a:lnTo>
                      <a:pt x="35" y="61"/>
                    </a:lnTo>
                    <a:lnTo>
                      <a:pt x="40" y="64"/>
                    </a:lnTo>
                    <a:lnTo>
                      <a:pt x="45" y="66"/>
                    </a:lnTo>
                    <a:lnTo>
                      <a:pt x="52" y="67"/>
                    </a:lnTo>
                    <a:lnTo>
                      <a:pt x="59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1" name="Line 1433"/>
              <p:cNvSpPr>
                <a:spLocks noChangeShapeType="1"/>
              </p:cNvSpPr>
              <p:nvPr/>
            </p:nvSpPr>
            <p:spPr bwMode="auto">
              <a:xfrm flipH="1">
                <a:off x="2891" y="2942"/>
                <a:ext cx="9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2" name="Freeform 1434"/>
              <p:cNvSpPr>
                <a:spLocks/>
              </p:cNvSpPr>
              <p:nvPr/>
            </p:nvSpPr>
            <p:spPr bwMode="auto">
              <a:xfrm>
                <a:off x="2882" y="2845"/>
                <a:ext cx="19" cy="99"/>
              </a:xfrm>
              <a:custGeom>
                <a:avLst/>
                <a:gdLst>
                  <a:gd name="T0" fmla="*/ 72 w 151"/>
                  <a:gd name="T1" fmla="*/ 789 h 789"/>
                  <a:gd name="T2" fmla="*/ 46 w 151"/>
                  <a:gd name="T3" fmla="*/ 742 h 789"/>
                  <a:gd name="T4" fmla="*/ 26 w 151"/>
                  <a:gd name="T5" fmla="*/ 693 h 789"/>
                  <a:gd name="T6" fmla="*/ 12 w 151"/>
                  <a:gd name="T7" fmla="*/ 644 h 789"/>
                  <a:gd name="T8" fmla="*/ 4 w 151"/>
                  <a:gd name="T9" fmla="*/ 595 h 789"/>
                  <a:gd name="T10" fmla="*/ 0 w 151"/>
                  <a:gd name="T11" fmla="*/ 544 h 789"/>
                  <a:gd name="T12" fmla="*/ 1 w 151"/>
                  <a:gd name="T13" fmla="*/ 493 h 789"/>
                  <a:gd name="T14" fmla="*/ 6 w 151"/>
                  <a:gd name="T15" fmla="*/ 443 h 789"/>
                  <a:gd name="T16" fmla="*/ 15 w 151"/>
                  <a:gd name="T17" fmla="*/ 391 h 789"/>
                  <a:gd name="T18" fmla="*/ 27 w 151"/>
                  <a:gd name="T19" fmla="*/ 340 h 789"/>
                  <a:gd name="T20" fmla="*/ 41 w 151"/>
                  <a:gd name="T21" fmla="*/ 290 h 789"/>
                  <a:gd name="T22" fmla="*/ 57 w 151"/>
                  <a:gd name="T23" fmla="*/ 239 h 789"/>
                  <a:gd name="T24" fmla="*/ 75 w 151"/>
                  <a:gd name="T25" fmla="*/ 189 h 789"/>
                  <a:gd name="T26" fmla="*/ 93 w 151"/>
                  <a:gd name="T27" fmla="*/ 141 h 789"/>
                  <a:gd name="T28" fmla="*/ 112 w 151"/>
                  <a:gd name="T29" fmla="*/ 92 h 789"/>
                  <a:gd name="T30" fmla="*/ 132 w 151"/>
                  <a:gd name="T31" fmla="*/ 45 h 789"/>
                  <a:gd name="T32" fmla="*/ 151 w 151"/>
                  <a:gd name="T33" fmla="*/ 0 h 7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1" h="789">
                    <a:moveTo>
                      <a:pt x="72" y="789"/>
                    </a:moveTo>
                    <a:lnTo>
                      <a:pt x="46" y="742"/>
                    </a:lnTo>
                    <a:lnTo>
                      <a:pt x="26" y="693"/>
                    </a:lnTo>
                    <a:lnTo>
                      <a:pt x="12" y="644"/>
                    </a:lnTo>
                    <a:lnTo>
                      <a:pt x="4" y="595"/>
                    </a:lnTo>
                    <a:lnTo>
                      <a:pt x="0" y="544"/>
                    </a:lnTo>
                    <a:lnTo>
                      <a:pt x="1" y="493"/>
                    </a:lnTo>
                    <a:lnTo>
                      <a:pt x="6" y="443"/>
                    </a:lnTo>
                    <a:lnTo>
                      <a:pt x="15" y="391"/>
                    </a:lnTo>
                    <a:lnTo>
                      <a:pt x="27" y="340"/>
                    </a:lnTo>
                    <a:lnTo>
                      <a:pt x="41" y="290"/>
                    </a:lnTo>
                    <a:lnTo>
                      <a:pt x="57" y="239"/>
                    </a:lnTo>
                    <a:lnTo>
                      <a:pt x="75" y="189"/>
                    </a:lnTo>
                    <a:lnTo>
                      <a:pt x="93" y="141"/>
                    </a:lnTo>
                    <a:lnTo>
                      <a:pt x="112" y="92"/>
                    </a:lnTo>
                    <a:lnTo>
                      <a:pt x="132" y="45"/>
                    </a:lnTo>
                    <a:lnTo>
                      <a:pt x="15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3" name="Freeform 1435"/>
              <p:cNvSpPr>
                <a:spLocks/>
              </p:cNvSpPr>
              <p:nvPr/>
            </p:nvSpPr>
            <p:spPr bwMode="auto">
              <a:xfrm>
                <a:off x="2898" y="2844"/>
                <a:ext cx="3" cy="1"/>
              </a:xfrm>
              <a:custGeom>
                <a:avLst/>
                <a:gdLst>
                  <a:gd name="T0" fmla="*/ 27 w 27"/>
                  <a:gd name="T1" fmla="*/ 8 h 8"/>
                  <a:gd name="T2" fmla="*/ 25 w 27"/>
                  <a:gd name="T3" fmla="*/ 6 h 8"/>
                  <a:gd name="T4" fmla="*/ 24 w 27"/>
                  <a:gd name="T5" fmla="*/ 4 h 8"/>
                  <a:gd name="T6" fmla="*/ 23 w 27"/>
                  <a:gd name="T7" fmla="*/ 3 h 8"/>
                  <a:gd name="T8" fmla="*/ 21 w 27"/>
                  <a:gd name="T9" fmla="*/ 2 h 8"/>
                  <a:gd name="T10" fmla="*/ 19 w 27"/>
                  <a:gd name="T11" fmla="*/ 1 h 8"/>
                  <a:gd name="T12" fmla="*/ 17 w 27"/>
                  <a:gd name="T13" fmla="*/ 0 h 8"/>
                  <a:gd name="T14" fmla="*/ 15 w 27"/>
                  <a:gd name="T15" fmla="*/ 0 h 8"/>
                  <a:gd name="T16" fmla="*/ 13 w 27"/>
                  <a:gd name="T17" fmla="*/ 0 h 8"/>
                  <a:gd name="T18" fmla="*/ 11 w 27"/>
                  <a:gd name="T19" fmla="*/ 0 h 8"/>
                  <a:gd name="T20" fmla="*/ 9 w 27"/>
                  <a:gd name="T21" fmla="*/ 0 h 8"/>
                  <a:gd name="T22" fmla="*/ 7 w 27"/>
                  <a:gd name="T23" fmla="*/ 1 h 8"/>
                  <a:gd name="T24" fmla="*/ 5 w 27"/>
                  <a:gd name="T25" fmla="*/ 2 h 8"/>
                  <a:gd name="T26" fmla="*/ 3 w 27"/>
                  <a:gd name="T27" fmla="*/ 3 h 8"/>
                  <a:gd name="T28" fmla="*/ 2 w 27"/>
                  <a:gd name="T29" fmla="*/ 4 h 8"/>
                  <a:gd name="T30" fmla="*/ 1 w 27"/>
                  <a:gd name="T31" fmla="*/ 6 h 8"/>
                  <a:gd name="T32" fmla="*/ 0 w 27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8">
                    <a:moveTo>
                      <a:pt x="27" y="8"/>
                    </a:moveTo>
                    <a:lnTo>
                      <a:pt x="25" y="6"/>
                    </a:lnTo>
                    <a:lnTo>
                      <a:pt x="24" y="4"/>
                    </a:lnTo>
                    <a:lnTo>
                      <a:pt x="23" y="3"/>
                    </a:lnTo>
                    <a:lnTo>
                      <a:pt x="21" y="2"/>
                    </a:lnTo>
                    <a:lnTo>
                      <a:pt x="19" y="1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4" name="Freeform 1436"/>
              <p:cNvSpPr>
                <a:spLocks/>
              </p:cNvSpPr>
              <p:nvPr/>
            </p:nvSpPr>
            <p:spPr bwMode="auto">
              <a:xfrm>
                <a:off x="2875" y="2845"/>
                <a:ext cx="23" cy="58"/>
              </a:xfrm>
              <a:custGeom>
                <a:avLst/>
                <a:gdLst>
                  <a:gd name="T0" fmla="*/ 185 w 185"/>
                  <a:gd name="T1" fmla="*/ 0 h 457"/>
                  <a:gd name="T2" fmla="*/ 168 w 185"/>
                  <a:gd name="T3" fmla="*/ 26 h 457"/>
                  <a:gd name="T4" fmla="*/ 153 w 185"/>
                  <a:gd name="T5" fmla="*/ 53 h 457"/>
                  <a:gd name="T6" fmla="*/ 138 w 185"/>
                  <a:gd name="T7" fmla="*/ 80 h 457"/>
                  <a:gd name="T8" fmla="*/ 124 w 185"/>
                  <a:gd name="T9" fmla="*/ 107 h 457"/>
                  <a:gd name="T10" fmla="*/ 111 w 185"/>
                  <a:gd name="T11" fmla="*/ 136 h 457"/>
                  <a:gd name="T12" fmla="*/ 98 w 185"/>
                  <a:gd name="T13" fmla="*/ 164 h 457"/>
                  <a:gd name="T14" fmla="*/ 86 w 185"/>
                  <a:gd name="T15" fmla="*/ 192 h 457"/>
                  <a:gd name="T16" fmla="*/ 74 w 185"/>
                  <a:gd name="T17" fmla="*/ 220 h 457"/>
                  <a:gd name="T18" fmla="*/ 63 w 185"/>
                  <a:gd name="T19" fmla="*/ 249 h 457"/>
                  <a:gd name="T20" fmla="*/ 53 w 185"/>
                  <a:gd name="T21" fmla="*/ 279 h 457"/>
                  <a:gd name="T22" fmla="*/ 43 w 185"/>
                  <a:gd name="T23" fmla="*/ 308 h 457"/>
                  <a:gd name="T24" fmla="*/ 33 w 185"/>
                  <a:gd name="T25" fmla="*/ 337 h 457"/>
                  <a:gd name="T26" fmla="*/ 24 w 185"/>
                  <a:gd name="T27" fmla="*/ 367 h 457"/>
                  <a:gd name="T28" fmla="*/ 16 w 185"/>
                  <a:gd name="T29" fmla="*/ 396 h 457"/>
                  <a:gd name="T30" fmla="*/ 7 w 185"/>
                  <a:gd name="T31" fmla="*/ 427 h 457"/>
                  <a:gd name="T32" fmla="*/ 0 w 185"/>
                  <a:gd name="T33" fmla="*/ 457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457">
                    <a:moveTo>
                      <a:pt x="185" y="0"/>
                    </a:moveTo>
                    <a:lnTo>
                      <a:pt x="168" y="26"/>
                    </a:lnTo>
                    <a:lnTo>
                      <a:pt x="153" y="53"/>
                    </a:lnTo>
                    <a:lnTo>
                      <a:pt x="138" y="80"/>
                    </a:lnTo>
                    <a:lnTo>
                      <a:pt x="124" y="107"/>
                    </a:lnTo>
                    <a:lnTo>
                      <a:pt x="111" y="136"/>
                    </a:lnTo>
                    <a:lnTo>
                      <a:pt x="98" y="164"/>
                    </a:lnTo>
                    <a:lnTo>
                      <a:pt x="86" y="192"/>
                    </a:lnTo>
                    <a:lnTo>
                      <a:pt x="74" y="220"/>
                    </a:lnTo>
                    <a:lnTo>
                      <a:pt x="63" y="249"/>
                    </a:lnTo>
                    <a:lnTo>
                      <a:pt x="53" y="279"/>
                    </a:lnTo>
                    <a:lnTo>
                      <a:pt x="43" y="308"/>
                    </a:lnTo>
                    <a:lnTo>
                      <a:pt x="33" y="337"/>
                    </a:lnTo>
                    <a:lnTo>
                      <a:pt x="24" y="367"/>
                    </a:lnTo>
                    <a:lnTo>
                      <a:pt x="16" y="396"/>
                    </a:lnTo>
                    <a:lnTo>
                      <a:pt x="7" y="427"/>
                    </a:lnTo>
                    <a:lnTo>
                      <a:pt x="0" y="4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5" name="Freeform 1437"/>
              <p:cNvSpPr>
                <a:spLocks/>
              </p:cNvSpPr>
              <p:nvPr/>
            </p:nvSpPr>
            <p:spPr bwMode="auto">
              <a:xfrm>
                <a:off x="2863" y="2869"/>
                <a:ext cx="12" cy="34"/>
              </a:xfrm>
              <a:custGeom>
                <a:avLst/>
                <a:gdLst>
                  <a:gd name="T0" fmla="*/ 96 w 96"/>
                  <a:gd name="T1" fmla="*/ 272 h 272"/>
                  <a:gd name="T2" fmla="*/ 90 w 96"/>
                  <a:gd name="T3" fmla="*/ 255 h 272"/>
                  <a:gd name="T4" fmla="*/ 83 w 96"/>
                  <a:gd name="T5" fmla="*/ 239 h 272"/>
                  <a:gd name="T6" fmla="*/ 75 w 96"/>
                  <a:gd name="T7" fmla="*/ 222 h 272"/>
                  <a:gd name="T8" fmla="*/ 66 w 96"/>
                  <a:gd name="T9" fmla="*/ 206 h 272"/>
                  <a:gd name="T10" fmla="*/ 57 w 96"/>
                  <a:gd name="T11" fmla="*/ 189 h 272"/>
                  <a:gd name="T12" fmla="*/ 46 w 96"/>
                  <a:gd name="T13" fmla="*/ 172 h 272"/>
                  <a:gd name="T14" fmla="*/ 37 w 96"/>
                  <a:gd name="T15" fmla="*/ 155 h 272"/>
                  <a:gd name="T16" fmla="*/ 28 w 96"/>
                  <a:gd name="T17" fmla="*/ 139 h 272"/>
                  <a:gd name="T18" fmla="*/ 20 w 96"/>
                  <a:gd name="T19" fmla="*/ 121 h 272"/>
                  <a:gd name="T20" fmla="*/ 12 w 96"/>
                  <a:gd name="T21" fmla="*/ 104 h 272"/>
                  <a:gd name="T22" fmla="*/ 7 w 96"/>
                  <a:gd name="T23" fmla="*/ 87 h 272"/>
                  <a:gd name="T24" fmla="*/ 2 w 96"/>
                  <a:gd name="T25" fmla="*/ 69 h 272"/>
                  <a:gd name="T26" fmla="*/ 0 w 96"/>
                  <a:gd name="T27" fmla="*/ 52 h 272"/>
                  <a:gd name="T28" fmla="*/ 0 w 96"/>
                  <a:gd name="T29" fmla="*/ 34 h 272"/>
                  <a:gd name="T30" fmla="*/ 3 w 96"/>
                  <a:gd name="T31" fmla="*/ 17 h 272"/>
                  <a:gd name="T32" fmla="*/ 9 w 96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" h="272">
                    <a:moveTo>
                      <a:pt x="96" y="272"/>
                    </a:moveTo>
                    <a:lnTo>
                      <a:pt x="90" y="255"/>
                    </a:lnTo>
                    <a:lnTo>
                      <a:pt x="83" y="239"/>
                    </a:lnTo>
                    <a:lnTo>
                      <a:pt x="75" y="222"/>
                    </a:lnTo>
                    <a:lnTo>
                      <a:pt x="66" y="206"/>
                    </a:lnTo>
                    <a:lnTo>
                      <a:pt x="57" y="189"/>
                    </a:lnTo>
                    <a:lnTo>
                      <a:pt x="46" y="172"/>
                    </a:lnTo>
                    <a:lnTo>
                      <a:pt x="37" y="155"/>
                    </a:lnTo>
                    <a:lnTo>
                      <a:pt x="28" y="139"/>
                    </a:lnTo>
                    <a:lnTo>
                      <a:pt x="20" y="121"/>
                    </a:lnTo>
                    <a:lnTo>
                      <a:pt x="12" y="104"/>
                    </a:lnTo>
                    <a:lnTo>
                      <a:pt x="7" y="87"/>
                    </a:lnTo>
                    <a:lnTo>
                      <a:pt x="2" y="69"/>
                    </a:lnTo>
                    <a:lnTo>
                      <a:pt x="0" y="52"/>
                    </a:lnTo>
                    <a:lnTo>
                      <a:pt x="0" y="34"/>
                    </a:lnTo>
                    <a:lnTo>
                      <a:pt x="3" y="17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6" name="Freeform 1438"/>
              <p:cNvSpPr>
                <a:spLocks/>
              </p:cNvSpPr>
              <p:nvPr/>
            </p:nvSpPr>
            <p:spPr bwMode="auto">
              <a:xfrm>
                <a:off x="2826" y="2808"/>
                <a:ext cx="38" cy="61"/>
              </a:xfrm>
              <a:custGeom>
                <a:avLst/>
                <a:gdLst>
                  <a:gd name="T0" fmla="*/ 305 w 305"/>
                  <a:gd name="T1" fmla="*/ 484 h 484"/>
                  <a:gd name="T2" fmla="*/ 293 w 305"/>
                  <a:gd name="T3" fmla="*/ 449 h 484"/>
                  <a:gd name="T4" fmla="*/ 281 w 305"/>
                  <a:gd name="T5" fmla="*/ 415 h 484"/>
                  <a:gd name="T6" fmla="*/ 267 w 305"/>
                  <a:gd name="T7" fmla="*/ 383 h 484"/>
                  <a:gd name="T8" fmla="*/ 252 w 305"/>
                  <a:gd name="T9" fmla="*/ 351 h 484"/>
                  <a:gd name="T10" fmla="*/ 235 w 305"/>
                  <a:gd name="T11" fmla="*/ 319 h 484"/>
                  <a:gd name="T12" fmla="*/ 218 w 305"/>
                  <a:gd name="T13" fmla="*/ 289 h 484"/>
                  <a:gd name="T14" fmla="*/ 199 w 305"/>
                  <a:gd name="T15" fmla="*/ 258 h 484"/>
                  <a:gd name="T16" fmla="*/ 179 w 305"/>
                  <a:gd name="T17" fmla="*/ 228 h 484"/>
                  <a:gd name="T18" fmla="*/ 159 w 305"/>
                  <a:gd name="T19" fmla="*/ 199 h 484"/>
                  <a:gd name="T20" fmla="*/ 138 w 305"/>
                  <a:gd name="T21" fmla="*/ 170 h 484"/>
                  <a:gd name="T22" fmla="*/ 117 w 305"/>
                  <a:gd name="T23" fmla="*/ 141 h 484"/>
                  <a:gd name="T24" fmla="*/ 94 w 305"/>
                  <a:gd name="T25" fmla="*/ 112 h 484"/>
                  <a:gd name="T26" fmla="*/ 71 w 305"/>
                  <a:gd name="T27" fmla="*/ 83 h 484"/>
                  <a:gd name="T28" fmla="*/ 47 w 305"/>
                  <a:gd name="T29" fmla="*/ 55 h 484"/>
                  <a:gd name="T30" fmla="*/ 24 w 305"/>
                  <a:gd name="T31" fmla="*/ 27 h 484"/>
                  <a:gd name="T32" fmla="*/ 0 w 305"/>
                  <a:gd name="T33" fmla="*/ 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484">
                    <a:moveTo>
                      <a:pt x="305" y="484"/>
                    </a:moveTo>
                    <a:lnTo>
                      <a:pt x="293" y="449"/>
                    </a:lnTo>
                    <a:lnTo>
                      <a:pt x="281" y="415"/>
                    </a:lnTo>
                    <a:lnTo>
                      <a:pt x="267" y="383"/>
                    </a:lnTo>
                    <a:lnTo>
                      <a:pt x="252" y="351"/>
                    </a:lnTo>
                    <a:lnTo>
                      <a:pt x="235" y="319"/>
                    </a:lnTo>
                    <a:lnTo>
                      <a:pt x="218" y="289"/>
                    </a:lnTo>
                    <a:lnTo>
                      <a:pt x="199" y="258"/>
                    </a:lnTo>
                    <a:lnTo>
                      <a:pt x="179" y="228"/>
                    </a:lnTo>
                    <a:lnTo>
                      <a:pt x="159" y="199"/>
                    </a:lnTo>
                    <a:lnTo>
                      <a:pt x="138" y="170"/>
                    </a:lnTo>
                    <a:lnTo>
                      <a:pt x="117" y="141"/>
                    </a:lnTo>
                    <a:lnTo>
                      <a:pt x="94" y="112"/>
                    </a:lnTo>
                    <a:lnTo>
                      <a:pt x="71" y="83"/>
                    </a:lnTo>
                    <a:lnTo>
                      <a:pt x="47" y="55"/>
                    </a:lnTo>
                    <a:lnTo>
                      <a:pt x="24" y="2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7" name="Freeform 1439"/>
              <p:cNvSpPr>
                <a:spLocks/>
              </p:cNvSpPr>
              <p:nvPr/>
            </p:nvSpPr>
            <p:spPr bwMode="auto">
              <a:xfrm>
                <a:off x="2826" y="2795"/>
                <a:ext cx="13" cy="13"/>
              </a:xfrm>
              <a:custGeom>
                <a:avLst/>
                <a:gdLst>
                  <a:gd name="T0" fmla="*/ 0 w 107"/>
                  <a:gd name="T1" fmla="*/ 102 h 102"/>
                  <a:gd name="T2" fmla="*/ 10 w 107"/>
                  <a:gd name="T3" fmla="*/ 99 h 102"/>
                  <a:gd name="T4" fmla="*/ 19 w 107"/>
                  <a:gd name="T5" fmla="*/ 93 h 102"/>
                  <a:gd name="T6" fmla="*/ 26 w 107"/>
                  <a:gd name="T7" fmla="*/ 86 h 102"/>
                  <a:gd name="T8" fmla="*/ 33 w 107"/>
                  <a:gd name="T9" fmla="*/ 77 h 102"/>
                  <a:gd name="T10" fmla="*/ 38 w 107"/>
                  <a:gd name="T11" fmla="*/ 67 h 102"/>
                  <a:gd name="T12" fmla="*/ 43 w 107"/>
                  <a:gd name="T13" fmla="*/ 56 h 102"/>
                  <a:gd name="T14" fmla="*/ 47 w 107"/>
                  <a:gd name="T15" fmla="*/ 45 h 102"/>
                  <a:gd name="T16" fmla="*/ 51 w 107"/>
                  <a:gd name="T17" fmla="*/ 35 h 102"/>
                  <a:gd name="T18" fmla="*/ 56 w 107"/>
                  <a:gd name="T19" fmla="*/ 25 h 102"/>
                  <a:gd name="T20" fmla="*/ 60 w 107"/>
                  <a:gd name="T21" fmla="*/ 16 h 102"/>
                  <a:gd name="T22" fmla="*/ 65 w 107"/>
                  <a:gd name="T23" fmla="*/ 9 h 102"/>
                  <a:gd name="T24" fmla="*/ 71 w 107"/>
                  <a:gd name="T25" fmla="*/ 3 h 102"/>
                  <a:gd name="T26" fmla="*/ 77 w 107"/>
                  <a:gd name="T27" fmla="*/ 0 h 102"/>
                  <a:gd name="T28" fmla="*/ 86 w 107"/>
                  <a:gd name="T29" fmla="*/ 0 h 102"/>
                  <a:gd name="T30" fmla="*/ 96 w 107"/>
                  <a:gd name="T31" fmla="*/ 2 h 102"/>
                  <a:gd name="T32" fmla="*/ 107 w 107"/>
                  <a:gd name="T33" fmla="*/ 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2">
                    <a:moveTo>
                      <a:pt x="0" y="102"/>
                    </a:moveTo>
                    <a:lnTo>
                      <a:pt x="10" y="99"/>
                    </a:lnTo>
                    <a:lnTo>
                      <a:pt x="19" y="93"/>
                    </a:lnTo>
                    <a:lnTo>
                      <a:pt x="26" y="86"/>
                    </a:lnTo>
                    <a:lnTo>
                      <a:pt x="33" y="77"/>
                    </a:lnTo>
                    <a:lnTo>
                      <a:pt x="38" y="67"/>
                    </a:lnTo>
                    <a:lnTo>
                      <a:pt x="43" y="56"/>
                    </a:lnTo>
                    <a:lnTo>
                      <a:pt x="47" y="45"/>
                    </a:lnTo>
                    <a:lnTo>
                      <a:pt x="51" y="35"/>
                    </a:lnTo>
                    <a:lnTo>
                      <a:pt x="56" y="25"/>
                    </a:lnTo>
                    <a:lnTo>
                      <a:pt x="60" y="16"/>
                    </a:lnTo>
                    <a:lnTo>
                      <a:pt x="65" y="9"/>
                    </a:lnTo>
                    <a:lnTo>
                      <a:pt x="71" y="3"/>
                    </a:lnTo>
                    <a:lnTo>
                      <a:pt x="77" y="0"/>
                    </a:lnTo>
                    <a:lnTo>
                      <a:pt x="86" y="0"/>
                    </a:lnTo>
                    <a:lnTo>
                      <a:pt x="96" y="2"/>
                    </a:lnTo>
                    <a:lnTo>
                      <a:pt x="107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8" name="Freeform 1440"/>
              <p:cNvSpPr>
                <a:spLocks/>
              </p:cNvSpPr>
              <p:nvPr/>
            </p:nvSpPr>
            <p:spPr bwMode="auto">
              <a:xfrm>
                <a:off x="2839" y="2792"/>
                <a:ext cx="18" cy="6"/>
              </a:xfrm>
              <a:custGeom>
                <a:avLst/>
                <a:gdLst>
                  <a:gd name="T0" fmla="*/ 0 w 146"/>
                  <a:gd name="T1" fmla="*/ 39 h 47"/>
                  <a:gd name="T2" fmla="*/ 10 w 146"/>
                  <a:gd name="T3" fmla="*/ 43 h 47"/>
                  <a:gd name="T4" fmla="*/ 20 w 146"/>
                  <a:gd name="T5" fmla="*/ 46 h 47"/>
                  <a:gd name="T6" fmla="*/ 30 w 146"/>
                  <a:gd name="T7" fmla="*/ 47 h 47"/>
                  <a:gd name="T8" fmla="*/ 39 w 146"/>
                  <a:gd name="T9" fmla="*/ 47 h 47"/>
                  <a:gd name="T10" fmla="*/ 49 w 146"/>
                  <a:gd name="T11" fmla="*/ 46 h 47"/>
                  <a:gd name="T12" fmla="*/ 58 w 146"/>
                  <a:gd name="T13" fmla="*/ 44 h 47"/>
                  <a:gd name="T14" fmla="*/ 67 w 146"/>
                  <a:gd name="T15" fmla="*/ 41 h 47"/>
                  <a:gd name="T16" fmla="*/ 76 w 146"/>
                  <a:gd name="T17" fmla="*/ 38 h 47"/>
                  <a:gd name="T18" fmla="*/ 85 w 146"/>
                  <a:gd name="T19" fmla="*/ 34 h 47"/>
                  <a:gd name="T20" fmla="*/ 94 w 146"/>
                  <a:gd name="T21" fmla="*/ 29 h 47"/>
                  <a:gd name="T22" fmla="*/ 102 w 146"/>
                  <a:gd name="T23" fmla="*/ 24 h 47"/>
                  <a:gd name="T24" fmla="*/ 112 w 146"/>
                  <a:gd name="T25" fmla="*/ 19 h 47"/>
                  <a:gd name="T26" fmla="*/ 120 w 146"/>
                  <a:gd name="T27" fmla="*/ 14 h 47"/>
                  <a:gd name="T28" fmla="*/ 129 w 146"/>
                  <a:gd name="T29" fmla="*/ 9 h 47"/>
                  <a:gd name="T30" fmla="*/ 137 w 146"/>
                  <a:gd name="T31" fmla="*/ 4 h 47"/>
                  <a:gd name="T32" fmla="*/ 146 w 146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7">
                    <a:moveTo>
                      <a:pt x="0" y="39"/>
                    </a:moveTo>
                    <a:lnTo>
                      <a:pt x="10" y="43"/>
                    </a:lnTo>
                    <a:lnTo>
                      <a:pt x="20" y="46"/>
                    </a:lnTo>
                    <a:lnTo>
                      <a:pt x="30" y="47"/>
                    </a:lnTo>
                    <a:lnTo>
                      <a:pt x="39" y="47"/>
                    </a:lnTo>
                    <a:lnTo>
                      <a:pt x="49" y="46"/>
                    </a:lnTo>
                    <a:lnTo>
                      <a:pt x="58" y="44"/>
                    </a:lnTo>
                    <a:lnTo>
                      <a:pt x="67" y="41"/>
                    </a:lnTo>
                    <a:lnTo>
                      <a:pt x="76" y="38"/>
                    </a:lnTo>
                    <a:lnTo>
                      <a:pt x="85" y="34"/>
                    </a:lnTo>
                    <a:lnTo>
                      <a:pt x="94" y="29"/>
                    </a:lnTo>
                    <a:lnTo>
                      <a:pt x="102" y="24"/>
                    </a:lnTo>
                    <a:lnTo>
                      <a:pt x="112" y="19"/>
                    </a:lnTo>
                    <a:lnTo>
                      <a:pt x="120" y="14"/>
                    </a:lnTo>
                    <a:lnTo>
                      <a:pt x="129" y="9"/>
                    </a:lnTo>
                    <a:lnTo>
                      <a:pt x="137" y="4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69" name="Freeform 1441"/>
              <p:cNvSpPr>
                <a:spLocks/>
              </p:cNvSpPr>
              <p:nvPr/>
            </p:nvSpPr>
            <p:spPr bwMode="auto">
              <a:xfrm>
                <a:off x="2857" y="2772"/>
                <a:ext cx="5" cy="20"/>
              </a:xfrm>
              <a:custGeom>
                <a:avLst/>
                <a:gdLst>
                  <a:gd name="T0" fmla="*/ 0 w 39"/>
                  <a:gd name="T1" fmla="*/ 159 h 159"/>
                  <a:gd name="T2" fmla="*/ 8 w 39"/>
                  <a:gd name="T3" fmla="*/ 151 h 159"/>
                  <a:gd name="T4" fmla="*/ 15 w 39"/>
                  <a:gd name="T5" fmla="*/ 143 h 159"/>
                  <a:gd name="T6" fmla="*/ 21 w 39"/>
                  <a:gd name="T7" fmla="*/ 134 h 159"/>
                  <a:gd name="T8" fmla="*/ 26 w 39"/>
                  <a:gd name="T9" fmla="*/ 125 h 159"/>
                  <a:gd name="T10" fmla="*/ 31 w 39"/>
                  <a:gd name="T11" fmla="*/ 115 h 159"/>
                  <a:gd name="T12" fmla="*/ 34 w 39"/>
                  <a:gd name="T13" fmla="*/ 104 h 159"/>
                  <a:gd name="T14" fmla="*/ 36 w 39"/>
                  <a:gd name="T15" fmla="*/ 94 h 159"/>
                  <a:gd name="T16" fmla="*/ 38 w 39"/>
                  <a:gd name="T17" fmla="*/ 83 h 159"/>
                  <a:gd name="T18" fmla="*/ 39 w 39"/>
                  <a:gd name="T19" fmla="*/ 72 h 159"/>
                  <a:gd name="T20" fmla="*/ 39 w 39"/>
                  <a:gd name="T21" fmla="*/ 61 h 159"/>
                  <a:gd name="T22" fmla="*/ 38 w 39"/>
                  <a:gd name="T23" fmla="*/ 50 h 159"/>
                  <a:gd name="T24" fmla="*/ 37 w 39"/>
                  <a:gd name="T25" fmla="*/ 40 h 159"/>
                  <a:gd name="T26" fmla="*/ 35 w 39"/>
                  <a:gd name="T27" fmla="*/ 29 h 159"/>
                  <a:gd name="T28" fmla="*/ 32 w 39"/>
                  <a:gd name="T29" fmla="*/ 19 h 159"/>
                  <a:gd name="T30" fmla="*/ 29 w 39"/>
                  <a:gd name="T31" fmla="*/ 9 h 159"/>
                  <a:gd name="T32" fmla="*/ 26 w 39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59">
                    <a:moveTo>
                      <a:pt x="0" y="159"/>
                    </a:moveTo>
                    <a:lnTo>
                      <a:pt x="8" y="151"/>
                    </a:lnTo>
                    <a:lnTo>
                      <a:pt x="15" y="143"/>
                    </a:lnTo>
                    <a:lnTo>
                      <a:pt x="21" y="134"/>
                    </a:lnTo>
                    <a:lnTo>
                      <a:pt x="26" y="125"/>
                    </a:lnTo>
                    <a:lnTo>
                      <a:pt x="31" y="115"/>
                    </a:lnTo>
                    <a:lnTo>
                      <a:pt x="34" y="104"/>
                    </a:lnTo>
                    <a:lnTo>
                      <a:pt x="36" y="94"/>
                    </a:lnTo>
                    <a:lnTo>
                      <a:pt x="38" y="83"/>
                    </a:lnTo>
                    <a:lnTo>
                      <a:pt x="39" y="72"/>
                    </a:lnTo>
                    <a:lnTo>
                      <a:pt x="39" y="61"/>
                    </a:lnTo>
                    <a:lnTo>
                      <a:pt x="38" y="50"/>
                    </a:lnTo>
                    <a:lnTo>
                      <a:pt x="37" y="40"/>
                    </a:lnTo>
                    <a:lnTo>
                      <a:pt x="35" y="29"/>
                    </a:lnTo>
                    <a:lnTo>
                      <a:pt x="32" y="19"/>
                    </a:lnTo>
                    <a:lnTo>
                      <a:pt x="29" y="9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0" name="Freeform 1442"/>
              <p:cNvSpPr>
                <a:spLocks/>
              </p:cNvSpPr>
              <p:nvPr/>
            </p:nvSpPr>
            <p:spPr bwMode="auto">
              <a:xfrm>
                <a:off x="2860" y="2769"/>
                <a:ext cx="1" cy="3"/>
              </a:xfrm>
              <a:custGeom>
                <a:avLst/>
                <a:gdLst>
                  <a:gd name="T0" fmla="*/ 8 w 8"/>
                  <a:gd name="T1" fmla="*/ 20 h 20"/>
                  <a:gd name="T2" fmla="*/ 6 w 8"/>
                  <a:gd name="T3" fmla="*/ 19 h 20"/>
                  <a:gd name="T4" fmla="*/ 5 w 8"/>
                  <a:gd name="T5" fmla="*/ 18 h 20"/>
                  <a:gd name="T6" fmla="*/ 4 w 8"/>
                  <a:gd name="T7" fmla="*/ 17 h 20"/>
                  <a:gd name="T8" fmla="*/ 3 w 8"/>
                  <a:gd name="T9" fmla="*/ 16 h 20"/>
                  <a:gd name="T10" fmla="*/ 2 w 8"/>
                  <a:gd name="T11" fmla="*/ 14 h 20"/>
                  <a:gd name="T12" fmla="*/ 2 w 8"/>
                  <a:gd name="T13" fmla="*/ 13 h 20"/>
                  <a:gd name="T14" fmla="*/ 1 w 8"/>
                  <a:gd name="T15" fmla="*/ 12 h 20"/>
                  <a:gd name="T16" fmla="*/ 1 w 8"/>
                  <a:gd name="T17" fmla="*/ 10 h 20"/>
                  <a:gd name="T18" fmla="*/ 1 w 8"/>
                  <a:gd name="T19" fmla="*/ 9 h 20"/>
                  <a:gd name="T20" fmla="*/ 1 w 8"/>
                  <a:gd name="T21" fmla="*/ 7 h 20"/>
                  <a:gd name="T22" fmla="*/ 1 w 8"/>
                  <a:gd name="T23" fmla="*/ 6 h 20"/>
                  <a:gd name="T24" fmla="*/ 0 w 8"/>
                  <a:gd name="T25" fmla="*/ 5 h 20"/>
                  <a:gd name="T26" fmla="*/ 0 w 8"/>
                  <a:gd name="T27" fmla="*/ 3 h 20"/>
                  <a:gd name="T28" fmla="*/ 0 w 8"/>
                  <a:gd name="T29" fmla="*/ 2 h 20"/>
                  <a:gd name="T30" fmla="*/ 0 w 8"/>
                  <a:gd name="T31" fmla="*/ 1 h 20"/>
                  <a:gd name="T32" fmla="*/ 1 w 8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20">
                    <a:moveTo>
                      <a:pt x="8" y="20"/>
                    </a:moveTo>
                    <a:lnTo>
                      <a:pt x="6" y="19"/>
                    </a:ln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2" y="14"/>
                    </a:lnTo>
                    <a:lnTo>
                      <a:pt x="2" y="13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1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1" name="Freeform 1443"/>
              <p:cNvSpPr>
                <a:spLocks/>
              </p:cNvSpPr>
              <p:nvPr/>
            </p:nvSpPr>
            <p:spPr bwMode="auto">
              <a:xfrm>
                <a:off x="2860" y="2757"/>
                <a:ext cx="50" cy="12"/>
              </a:xfrm>
              <a:custGeom>
                <a:avLst/>
                <a:gdLst>
                  <a:gd name="T0" fmla="*/ 0 w 399"/>
                  <a:gd name="T1" fmla="*/ 100 h 100"/>
                  <a:gd name="T2" fmla="*/ 24 w 399"/>
                  <a:gd name="T3" fmla="*/ 94 h 100"/>
                  <a:gd name="T4" fmla="*/ 49 w 399"/>
                  <a:gd name="T5" fmla="*/ 86 h 100"/>
                  <a:gd name="T6" fmla="*/ 75 w 399"/>
                  <a:gd name="T7" fmla="*/ 75 h 100"/>
                  <a:gd name="T8" fmla="*/ 101 w 399"/>
                  <a:gd name="T9" fmla="*/ 63 h 100"/>
                  <a:gd name="T10" fmla="*/ 127 w 399"/>
                  <a:gd name="T11" fmla="*/ 50 h 100"/>
                  <a:gd name="T12" fmla="*/ 153 w 399"/>
                  <a:gd name="T13" fmla="*/ 37 h 100"/>
                  <a:gd name="T14" fmla="*/ 179 w 399"/>
                  <a:gd name="T15" fmla="*/ 25 h 100"/>
                  <a:gd name="T16" fmla="*/ 206 w 399"/>
                  <a:gd name="T17" fmla="*/ 14 h 100"/>
                  <a:gd name="T18" fmla="*/ 232 w 399"/>
                  <a:gd name="T19" fmla="*/ 6 h 100"/>
                  <a:gd name="T20" fmla="*/ 257 w 399"/>
                  <a:gd name="T21" fmla="*/ 1 h 100"/>
                  <a:gd name="T22" fmla="*/ 282 w 399"/>
                  <a:gd name="T23" fmla="*/ 0 h 100"/>
                  <a:gd name="T24" fmla="*/ 307 w 399"/>
                  <a:gd name="T25" fmla="*/ 3 h 100"/>
                  <a:gd name="T26" fmla="*/ 330 w 399"/>
                  <a:gd name="T27" fmla="*/ 12 h 100"/>
                  <a:gd name="T28" fmla="*/ 355 w 399"/>
                  <a:gd name="T29" fmla="*/ 27 h 100"/>
                  <a:gd name="T30" fmla="*/ 377 w 399"/>
                  <a:gd name="T31" fmla="*/ 49 h 100"/>
                  <a:gd name="T32" fmla="*/ 399 w 399"/>
                  <a:gd name="T33" fmla="*/ 8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9" h="100">
                    <a:moveTo>
                      <a:pt x="0" y="100"/>
                    </a:moveTo>
                    <a:lnTo>
                      <a:pt x="24" y="94"/>
                    </a:lnTo>
                    <a:lnTo>
                      <a:pt x="49" y="86"/>
                    </a:lnTo>
                    <a:lnTo>
                      <a:pt x="75" y="75"/>
                    </a:lnTo>
                    <a:lnTo>
                      <a:pt x="101" y="63"/>
                    </a:lnTo>
                    <a:lnTo>
                      <a:pt x="127" y="50"/>
                    </a:lnTo>
                    <a:lnTo>
                      <a:pt x="153" y="37"/>
                    </a:lnTo>
                    <a:lnTo>
                      <a:pt x="179" y="25"/>
                    </a:lnTo>
                    <a:lnTo>
                      <a:pt x="206" y="14"/>
                    </a:lnTo>
                    <a:lnTo>
                      <a:pt x="232" y="6"/>
                    </a:lnTo>
                    <a:lnTo>
                      <a:pt x="257" y="1"/>
                    </a:lnTo>
                    <a:lnTo>
                      <a:pt x="282" y="0"/>
                    </a:lnTo>
                    <a:lnTo>
                      <a:pt x="307" y="3"/>
                    </a:lnTo>
                    <a:lnTo>
                      <a:pt x="330" y="12"/>
                    </a:lnTo>
                    <a:lnTo>
                      <a:pt x="355" y="27"/>
                    </a:lnTo>
                    <a:lnTo>
                      <a:pt x="377" y="49"/>
                    </a:lnTo>
                    <a:lnTo>
                      <a:pt x="399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2" name="Line 1444"/>
              <p:cNvSpPr>
                <a:spLocks noChangeShapeType="1"/>
              </p:cNvSpPr>
              <p:nvPr/>
            </p:nvSpPr>
            <p:spPr bwMode="auto">
              <a:xfrm>
                <a:off x="2909" y="2767"/>
                <a:ext cx="4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3" name="Freeform 1445"/>
              <p:cNvSpPr>
                <a:spLocks/>
              </p:cNvSpPr>
              <p:nvPr/>
            </p:nvSpPr>
            <p:spPr bwMode="auto">
              <a:xfrm>
                <a:off x="2898" y="2768"/>
                <a:ext cx="15" cy="4"/>
              </a:xfrm>
              <a:custGeom>
                <a:avLst/>
                <a:gdLst>
                  <a:gd name="T0" fmla="*/ 120 w 120"/>
                  <a:gd name="T1" fmla="*/ 13 h 33"/>
                  <a:gd name="T2" fmla="*/ 112 w 120"/>
                  <a:gd name="T3" fmla="*/ 7 h 33"/>
                  <a:gd name="T4" fmla="*/ 105 w 120"/>
                  <a:gd name="T5" fmla="*/ 4 h 33"/>
                  <a:gd name="T6" fmla="*/ 97 w 120"/>
                  <a:gd name="T7" fmla="*/ 1 h 33"/>
                  <a:gd name="T8" fmla="*/ 90 w 120"/>
                  <a:gd name="T9" fmla="*/ 0 h 33"/>
                  <a:gd name="T10" fmla="*/ 82 w 120"/>
                  <a:gd name="T11" fmla="*/ 0 h 33"/>
                  <a:gd name="T12" fmla="*/ 74 w 120"/>
                  <a:gd name="T13" fmla="*/ 1 h 33"/>
                  <a:gd name="T14" fmla="*/ 67 w 120"/>
                  <a:gd name="T15" fmla="*/ 2 h 33"/>
                  <a:gd name="T16" fmla="*/ 59 w 120"/>
                  <a:gd name="T17" fmla="*/ 5 h 33"/>
                  <a:gd name="T18" fmla="*/ 52 w 120"/>
                  <a:gd name="T19" fmla="*/ 7 h 33"/>
                  <a:gd name="T20" fmla="*/ 44 w 120"/>
                  <a:gd name="T21" fmla="*/ 11 h 33"/>
                  <a:gd name="T22" fmla="*/ 37 w 120"/>
                  <a:gd name="T23" fmla="*/ 14 h 33"/>
                  <a:gd name="T24" fmla="*/ 28 w 120"/>
                  <a:gd name="T25" fmla="*/ 18 h 33"/>
                  <a:gd name="T26" fmla="*/ 21 w 120"/>
                  <a:gd name="T27" fmla="*/ 22 h 33"/>
                  <a:gd name="T28" fmla="*/ 14 w 120"/>
                  <a:gd name="T29" fmla="*/ 26 h 33"/>
                  <a:gd name="T30" fmla="*/ 7 w 120"/>
                  <a:gd name="T31" fmla="*/ 29 h 33"/>
                  <a:gd name="T32" fmla="*/ 0 w 120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33">
                    <a:moveTo>
                      <a:pt x="120" y="13"/>
                    </a:moveTo>
                    <a:lnTo>
                      <a:pt x="112" y="7"/>
                    </a:lnTo>
                    <a:lnTo>
                      <a:pt x="105" y="4"/>
                    </a:lnTo>
                    <a:lnTo>
                      <a:pt x="97" y="1"/>
                    </a:lnTo>
                    <a:lnTo>
                      <a:pt x="90" y="0"/>
                    </a:lnTo>
                    <a:lnTo>
                      <a:pt x="82" y="0"/>
                    </a:lnTo>
                    <a:lnTo>
                      <a:pt x="74" y="1"/>
                    </a:lnTo>
                    <a:lnTo>
                      <a:pt x="67" y="2"/>
                    </a:lnTo>
                    <a:lnTo>
                      <a:pt x="59" y="5"/>
                    </a:lnTo>
                    <a:lnTo>
                      <a:pt x="52" y="7"/>
                    </a:lnTo>
                    <a:lnTo>
                      <a:pt x="44" y="11"/>
                    </a:lnTo>
                    <a:lnTo>
                      <a:pt x="37" y="14"/>
                    </a:lnTo>
                    <a:lnTo>
                      <a:pt x="28" y="18"/>
                    </a:lnTo>
                    <a:lnTo>
                      <a:pt x="21" y="22"/>
                    </a:lnTo>
                    <a:lnTo>
                      <a:pt x="14" y="26"/>
                    </a:lnTo>
                    <a:lnTo>
                      <a:pt x="7" y="29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4" name="Freeform 1446"/>
              <p:cNvSpPr>
                <a:spLocks/>
              </p:cNvSpPr>
              <p:nvPr/>
            </p:nvSpPr>
            <p:spPr bwMode="auto">
              <a:xfrm>
                <a:off x="2893" y="2772"/>
                <a:ext cx="5" cy="20"/>
              </a:xfrm>
              <a:custGeom>
                <a:avLst/>
                <a:gdLst>
                  <a:gd name="T0" fmla="*/ 39 w 39"/>
                  <a:gd name="T1" fmla="*/ 0 h 153"/>
                  <a:gd name="T2" fmla="*/ 31 w 39"/>
                  <a:gd name="T3" fmla="*/ 7 h 153"/>
                  <a:gd name="T4" fmla="*/ 24 w 39"/>
                  <a:gd name="T5" fmla="*/ 14 h 153"/>
                  <a:gd name="T6" fmla="*/ 18 w 39"/>
                  <a:gd name="T7" fmla="*/ 23 h 153"/>
                  <a:gd name="T8" fmla="*/ 13 w 39"/>
                  <a:gd name="T9" fmla="*/ 31 h 153"/>
                  <a:gd name="T10" fmla="*/ 9 w 39"/>
                  <a:gd name="T11" fmla="*/ 40 h 153"/>
                  <a:gd name="T12" fmla="*/ 6 w 39"/>
                  <a:gd name="T13" fmla="*/ 50 h 153"/>
                  <a:gd name="T14" fmla="*/ 3 w 39"/>
                  <a:gd name="T15" fmla="*/ 60 h 153"/>
                  <a:gd name="T16" fmla="*/ 2 w 39"/>
                  <a:gd name="T17" fmla="*/ 70 h 153"/>
                  <a:gd name="T18" fmla="*/ 0 w 39"/>
                  <a:gd name="T19" fmla="*/ 80 h 153"/>
                  <a:gd name="T20" fmla="*/ 0 w 39"/>
                  <a:gd name="T21" fmla="*/ 90 h 153"/>
                  <a:gd name="T22" fmla="*/ 0 w 39"/>
                  <a:gd name="T23" fmla="*/ 102 h 153"/>
                  <a:gd name="T24" fmla="*/ 0 w 39"/>
                  <a:gd name="T25" fmla="*/ 112 h 153"/>
                  <a:gd name="T26" fmla="*/ 1 w 39"/>
                  <a:gd name="T27" fmla="*/ 123 h 153"/>
                  <a:gd name="T28" fmla="*/ 3 w 39"/>
                  <a:gd name="T29" fmla="*/ 133 h 153"/>
                  <a:gd name="T30" fmla="*/ 4 w 39"/>
                  <a:gd name="T31" fmla="*/ 143 h 153"/>
                  <a:gd name="T32" fmla="*/ 7 w 39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53">
                    <a:moveTo>
                      <a:pt x="39" y="0"/>
                    </a:moveTo>
                    <a:lnTo>
                      <a:pt x="31" y="7"/>
                    </a:lnTo>
                    <a:lnTo>
                      <a:pt x="24" y="14"/>
                    </a:lnTo>
                    <a:lnTo>
                      <a:pt x="18" y="23"/>
                    </a:lnTo>
                    <a:lnTo>
                      <a:pt x="13" y="31"/>
                    </a:lnTo>
                    <a:lnTo>
                      <a:pt x="9" y="40"/>
                    </a:lnTo>
                    <a:lnTo>
                      <a:pt x="6" y="50"/>
                    </a:lnTo>
                    <a:lnTo>
                      <a:pt x="3" y="60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90"/>
                    </a:lnTo>
                    <a:lnTo>
                      <a:pt x="0" y="102"/>
                    </a:lnTo>
                    <a:lnTo>
                      <a:pt x="0" y="112"/>
                    </a:lnTo>
                    <a:lnTo>
                      <a:pt x="1" y="123"/>
                    </a:lnTo>
                    <a:lnTo>
                      <a:pt x="3" y="133"/>
                    </a:lnTo>
                    <a:lnTo>
                      <a:pt x="4" y="143"/>
                    </a:lnTo>
                    <a:lnTo>
                      <a:pt x="7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5" name="Freeform 1447"/>
              <p:cNvSpPr>
                <a:spLocks/>
              </p:cNvSpPr>
              <p:nvPr/>
            </p:nvSpPr>
            <p:spPr bwMode="auto">
              <a:xfrm>
                <a:off x="2894" y="2792"/>
                <a:ext cx="18" cy="7"/>
              </a:xfrm>
              <a:custGeom>
                <a:avLst/>
                <a:gdLst>
                  <a:gd name="T0" fmla="*/ 0 w 145"/>
                  <a:gd name="T1" fmla="*/ 0 h 60"/>
                  <a:gd name="T2" fmla="*/ 7 w 145"/>
                  <a:gd name="T3" fmla="*/ 6 h 60"/>
                  <a:gd name="T4" fmla="*/ 15 w 145"/>
                  <a:gd name="T5" fmla="*/ 13 h 60"/>
                  <a:gd name="T6" fmla="*/ 23 w 145"/>
                  <a:gd name="T7" fmla="*/ 20 h 60"/>
                  <a:gd name="T8" fmla="*/ 31 w 145"/>
                  <a:gd name="T9" fmla="*/ 27 h 60"/>
                  <a:gd name="T10" fmla="*/ 39 w 145"/>
                  <a:gd name="T11" fmla="*/ 33 h 60"/>
                  <a:gd name="T12" fmla="*/ 48 w 145"/>
                  <a:gd name="T13" fmla="*/ 39 h 60"/>
                  <a:gd name="T14" fmla="*/ 56 w 145"/>
                  <a:gd name="T15" fmla="*/ 45 h 60"/>
                  <a:gd name="T16" fmla="*/ 66 w 145"/>
                  <a:gd name="T17" fmla="*/ 50 h 60"/>
                  <a:gd name="T18" fmla="*/ 75 w 145"/>
                  <a:gd name="T19" fmla="*/ 54 h 60"/>
                  <a:gd name="T20" fmla="*/ 84 w 145"/>
                  <a:gd name="T21" fmla="*/ 57 h 60"/>
                  <a:gd name="T22" fmla="*/ 93 w 145"/>
                  <a:gd name="T23" fmla="*/ 59 h 60"/>
                  <a:gd name="T24" fmla="*/ 103 w 145"/>
                  <a:gd name="T25" fmla="*/ 60 h 60"/>
                  <a:gd name="T26" fmla="*/ 113 w 145"/>
                  <a:gd name="T27" fmla="*/ 60 h 60"/>
                  <a:gd name="T28" fmla="*/ 123 w 145"/>
                  <a:gd name="T29" fmla="*/ 59 h 60"/>
                  <a:gd name="T30" fmla="*/ 134 w 145"/>
                  <a:gd name="T31" fmla="*/ 56 h 60"/>
                  <a:gd name="T32" fmla="*/ 145 w 145"/>
                  <a:gd name="T33" fmla="*/ 52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60">
                    <a:moveTo>
                      <a:pt x="0" y="0"/>
                    </a:moveTo>
                    <a:lnTo>
                      <a:pt x="7" y="6"/>
                    </a:lnTo>
                    <a:lnTo>
                      <a:pt x="15" y="13"/>
                    </a:lnTo>
                    <a:lnTo>
                      <a:pt x="23" y="20"/>
                    </a:lnTo>
                    <a:lnTo>
                      <a:pt x="31" y="27"/>
                    </a:lnTo>
                    <a:lnTo>
                      <a:pt x="39" y="33"/>
                    </a:lnTo>
                    <a:lnTo>
                      <a:pt x="48" y="39"/>
                    </a:lnTo>
                    <a:lnTo>
                      <a:pt x="56" y="45"/>
                    </a:lnTo>
                    <a:lnTo>
                      <a:pt x="66" y="50"/>
                    </a:lnTo>
                    <a:lnTo>
                      <a:pt x="75" y="54"/>
                    </a:lnTo>
                    <a:lnTo>
                      <a:pt x="84" y="57"/>
                    </a:lnTo>
                    <a:lnTo>
                      <a:pt x="93" y="59"/>
                    </a:lnTo>
                    <a:lnTo>
                      <a:pt x="103" y="60"/>
                    </a:lnTo>
                    <a:lnTo>
                      <a:pt x="113" y="60"/>
                    </a:lnTo>
                    <a:lnTo>
                      <a:pt x="123" y="59"/>
                    </a:lnTo>
                    <a:lnTo>
                      <a:pt x="134" y="56"/>
                    </a:lnTo>
                    <a:lnTo>
                      <a:pt x="145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6" name="Freeform 1448"/>
              <p:cNvSpPr>
                <a:spLocks/>
              </p:cNvSpPr>
              <p:nvPr/>
            </p:nvSpPr>
            <p:spPr bwMode="auto">
              <a:xfrm>
                <a:off x="2912" y="2780"/>
                <a:ext cx="9" cy="18"/>
              </a:xfrm>
              <a:custGeom>
                <a:avLst/>
                <a:gdLst>
                  <a:gd name="T0" fmla="*/ 0 w 69"/>
                  <a:gd name="T1" fmla="*/ 146 h 146"/>
                  <a:gd name="T2" fmla="*/ 10 w 69"/>
                  <a:gd name="T3" fmla="*/ 140 h 146"/>
                  <a:gd name="T4" fmla="*/ 19 w 69"/>
                  <a:gd name="T5" fmla="*/ 133 h 146"/>
                  <a:gd name="T6" fmla="*/ 28 w 69"/>
                  <a:gd name="T7" fmla="*/ 126 h 146"/>
                  <a:gd name="T8" fmla="*/ 36 w 69"/>
                  <a:gd name="T9" fmla="*/ 118 h 146"/>
                  <a:gd name="T10" fmla="*/ 43 w 69"/>
                  <a:gd name="T11" fmla="*/ 110 h 146"/>
                  <a:gd name="T12" fmla="*/ 50 w 69"/>
                  <a:gd name="T13" fmla="*/ 101 h 146"/>
                  <a:gd name="T14" fmla="*/ 55 w 69"/>
                  <a:gd name="T15" fmla="*/ 92 h 146"/>
                  <a:gd name="T16" fmla="*/ 59 w 69"/>
                  <a:gd name="T17" fmla="*/ 82 h 146"/>
                  <a:gd name="T18" fmla="*/ 63 w 69"/>
                  <a:gd name="T19" fmla="*/ 72 h 146"/>
                  <a:gd name="T20" fmla="*/ 65 w 69"/>
                  <a:gd name="T21" fmla="*/ 62 h 146"/>
                  <a:gd name="T22" fmla="*/ 67 w 69"/>
                  <a:gd name="T23" fmla="*/ 52 h 146"/>
                  <a:gd name="T24" fmla="*/ 69 w 69"/>
                  <a:gd name="T25" fmla="*/ 41 h 146"/>
                  <a:gd name="T26" fmla="*/ 69 w 69"/>
                  <a:gd name="T27" fmla="*/ 30 h 146"/>
                  <a:gd name="T28" fmla="*/ 69 w 69"/>
                  <a:gd name="T29" fmla="*/ 20 h 146"/>
                  <a:gd name="T30" fmla="*/ 68 w 69"/>
                  <a:gd name="T31" fmla="*/ 10 h 146"/>
                  <a:gd name="T32" fmla="*/ 67 w 69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46">
                    <a:moveTo>
                      <a:pt x="0" y="146"/>
                    </a:moveTo>
                    <a:lnTo>
                      <a:pt x="10" y="140"/>
                    </a:lnTo>
                    <a:lnTo>
                      <a:pt x="19" y="133"/>
                    </a:lnTo>
                    <a:lnTo>
                      <a:pt x="28" y="126"/>
                    </a:lnTo>
                    <a:lnTo>
                      <a:pt x="36" y="118"/>
                    </a:lnTo>
                    <a:lnTo>
                      <a:pt x="43" y="110"/>
                    </a:lnTo>
                    <a:lnTo>
                      <a:pt x="50" y="101"/>
                    </a:lnTo>
                    <a:lnTo>
                      <a:pt x="55" y="92"/>
                    </a:lnTo>
                    <a:lnTo>
                      <a:pt x="59" y="82"/>
                    </a:lnTo>
                    <a:lnTo>
                      <a:pt x="63" y="72"/>
                    </a:lnTo>
                    <a:lnTo>
                      <a:pt x="65" y="62"/>
                    </a:lnTo>
                    <a:lnTo>
                      <a:pt x="67" y="52"/>
                    </a:lnTo>
                    <a:lnTo>
                      <a:pt x="69" y="41"/>
                    </a:lnTo>
                    <a:lnTo>
                      <a:pt x="69" y="30"/>
                    </a:lnTo>
                    <a:lnTo>
                      <a:pt x="69" y="20"/>
                    </a:lnTo>
                    <a:lnTo>
                      <a:pt x="68" y="10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7" name="Freeform 1449"/>
              <p:cNvSpPr>
                <a:spLocks/>
              </p:cNvSpPr>
              <p:nvPr/>
            </p:nvSpPr>
            <p:spPr bwMode="auto">
              <a:xfrm>
                <a:off x="2919" y="2778"/>
                <a:ext cx="1" cy="2"/>
              </a:xfrm>
              <a:custGeom>
                <a:avLst/>
                <a:gdLst>
                  <a:gd name="T0" fmla="*/ 7 w 7"/>
                  <a:gd name="T1" fmla="*/ 19 h 19"/>
                  <a:gd name="T2" fmla="*/ 5 w 7"/>
                  <a:gd name="T3" fmla="*/ 18 h 19"/>
                  <a:gd name="T4" fmla="*/ 4 w 7"/>
                  <a:gd name="T5" fmla="*/ 17 h 19"/>
                  <a:gd name="T6" fmla="*/ 3 w 7"/>
                  <a:gd name="T7" fmla="*/ 16 h 19"/>
                  <a:gd name="T8" fmla="*/ 2 w 7"/>
                  <a:gd name="T9" fmla="*/ 15 h 19"/>
                  <a:gd name="T10" fmla="*/ 2 w 7"/>
                  <a:gd name="T11" fmla="*/ 14 h 19"/>
                  <a:gd name="T12" fmla="*/ 1 w 7"/>
                  <a:gd name="T13" fmla="*/ 13 h 19"/>
                  <a:gd name="T14" fmla="*/ 1 w 7"/>
                  <a:gd name="T15" fmla="*/ 11 h 19"/>
                  <a:gd name="T16" fmla="*/ 1 w 7"/>
                  <a:gd name="T17" fmla="*/ 10 h 19"/>
                  <a:gd name="T18" fmla="*/ 0 w 7"/>
                  <a:gd name="T19" fmla="*/ 9 h 19"/>
                  <a:gd name="T20" fmla="*/ 0 w 7"/>
                  <a:gd name="T21" fmla="*/ 7 h 19"/>
                  <a:gd name="T22" fmla="*/ 0 w 7"/>
                  <a:gd name="T23" fmla="*/ 6 h 19"/>
                  <a:gd name="T24" fmla="*/ 0 w 7"/>
                  <a:gd name="T25" fmla="*/ 5 h 19"/>
                  <a:gd name="T26" fmla="*/ 0 w 7"/>
                  <a:gd name="T27" fmla="*/ 3 h 19"/>
                  <a:gd name="T28" fmla="*/ 0 w 7"/>
                  <a:gd name="T29" fmla="*/ 2 h 19"/>
                  <a:gd name="T30" fmla="*/ 0 w 7"/>
                  <a:gd name="T31" fmla="*/ 1 h 19"/>
                  <a:gd name="T32" fmla="*/ 1 w 7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19">
                    <a:moveTo>
                      <a:pt x="7" y="19"/>
                    </a:moveTo>
                    <a:lnTo>
                      <a:pt x="5" y="18"/>
                    </a:lnTo>
                    <a:lnTo>
                      <a:pt x="4" y="17"/>
                    </a:lnTo>
                    <a:lnTo>
                      <a:pt x="3" y="16"/>
                    </a:lnTo>
                    <a:lnTo>
                      <a:pt x="2" y="15"/>
                    </a:lnTo>
                    <a:lnTo>
                      <a:pt x="2" y="14"/>
                    </a:lnTo>
                    <a:lnTo>
                      <a:pt x="1" y="13"/>
                    </a:lnTo>
                    <a:lnTo>
                      <a:pt x="1" y="11"/>
                    </a:lnTo>
                    <a:lnTo>
                      <a:pt x="1" y="10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6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8" name="Freeform 1450"/>
              <p:cNvSpPr>
                <a:spLocks/>
              </p:cNvSpPr>
              <p:nvPr/>
            </p:nvSpPr>
            <p:spPr bwMode="auto">
              <a:xfrm>
                <a:off x="2920" y="2778"/>
                <a:ext cx="36" cy="56"/>
              </a:xfrm>
              <a:custGeom>
                <a:avLst/>
                <a:gdLst>
                  <a:gd name="T0" fmla="*/ 0 w 292"/>
                  <a:gd name="T1" fmla="*/ 0 h 451"/>
                  <a:gd name="T2" fmla="*/ 21 w 292"/>
                  <a:gd name="T3" fmla="*/ 26 h 451"/>
                  <a:gd name="T4" fmla="*/ 41 w 292"/>
                  <a:gd name="T5" fmla="*/ 54 h 451"/>
                  <a:gd name="T6" fmla="*/ 60 w 292"/>
                  <a:gd name="T7" fmla="*/ 82 h 451"/>
                  <a:gd name="T8" fmla="*/ 78 w 292"/>
                  <a:gd name="T9" fmla="*/ 111 h 451"/>
                  <a:gd name="T10" fmla="*/ 96 w 292"/>
                  <a:gd name="T11" fmla="*/ 139 h 451"/>
                  <a:gd name="T12" fmla="*/ 113 w 292"/>
                  <a:gd name="T13" fmla="*/ 168 h 451"/>
                  <a:gd name="T14" fmla="*/ 131 w 292"/>
                  <a:gd name="T15" fmla="*/ 197 h 451"/>
                  <a:gd name="T16" fmla="*/ 147 w 292"/>
                  <a:gd name="T17" fmla="*/ 227 h 451"/>
                  <a:gd name="T18" fmla="*/ 164 w 292"/>
                  <a:gd name="T19" fmla="*/ 256 h 451"/>
                  <a:gd name="T20" fmla="*/ 180 w 292"/>
                  <a:gd name="T21" fmla="*/ 285 h 451"/>
                  <a:gd name="T22" fmla="*/ 197 w 292"/>
                  <a:gd name="T23" fmla="*/ 313 h 451"/>
                  <a:gd name="T24" fmla="*/ 214 w 292"/>
                  <a:gd name="T25" fmla="*/ 342 h 451"/>
                  <a:gd name="T26" fmla="*/ 232 w 292"/>
                  <a:gd name="T27" fmla="*/ 370 h 451"/>
                  <a:gd name="T28" fmla="*/ 252 w 292"/>
                  <a:gd name="T29" fmla="*/ 398 h 451"/>
                  <a:gd name="T30" fmla="*/ 271 w 292"/>
                  <a:gd name="T31" fmla="*/ 424 h 451"/>
                  <a:gd name="T32" fmla="*/ 292 w 292"/>
                  <a:gd name="T33" fmla="*/ 451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451">
                    <a:moveTo>
                      <a:pt x="0" y="0"/>
                    </a:moveTo>
                    <a:lnTo>
                      <a:pt x="21" y="26"/>
                    </a:lnTo>
                    <a:lnTo>
                      <a:pt x="41" y="54"/>
                    </a:lnTo>
                    <a:lnTo>
                      <a:pt x="60" y="82"/>
                    </a:lnTo>
                    <a:lnTo>
                      <a:pt x="78" y="111"/>
                    </a:lnTo>
                    <a:lnTo>
                      <a:pt x="96" y="139"/>
                    </a:lnTo>
                    <a:lnTo>
                      <a:pt x="113" y="168"/>
                    </a:lnTo>
                    <a:lnTo>
                      <a:pt x="131" y="197"/>
                    </a:lnTo>
                    <a:lnTo>
                      <a:pt x="147" y="227"/>
                    </a:lnTo>
                    <a:lnTo>
                      <a:pt x="164" y="256"/>
                    </a:lnTo>
                    <a:lnTo>
                      <a:pt x="180" y="285"/>
                    </a:lnTo>
                    <a:lnTo>
                      <a:pt x="197" y="313"/>
                    </a:lnTo>
                    <a:lnTo>
                      <a:pt x="214" y="342"/>
                    </a:lnTo>
                    <a:lnTo>
                      <a:pt x="232" y="370"/>
                    </a:lnTo>
                    <a:lnTo>
                      <a:pt x="252" y="398"/>
                    </a:lnTo>
                    <a:lnTo>
                      <a:pt x="271" y="424"/>
                    </a:lnTo>
                    <a:lnTo>
                      <a:pt x="292" y="45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79" name="Freeform 1451"/>
              <p:cNvSpPr>
                <a:spLocks/>
              </p:cNvSpPr>
              <p:nvPr/>
            </p:nvSpPr>
            <p:spPr bwMode="auto">
              <a:xfrm>
                <a:off x="2956" y="2823"/>
                <a:ext cx="27" cy="11"/>
              </a:xfrm>
              <a:custGeom>
                <a:avLst/>
                <a:gdLst>
                  <a:gd name="T0" fmla="*/ 0 w 218"/>
                  <a:gd name="T1" fmla="*/ 86 h 87"/>
                  <a:gd name="T2" fmla="*/ 16 w 218"/>
                  <a:gd name="T3" fmla="*/ 87 h 87"/>
                  <a:gd name="T4" fmla="*/ 32 w 218"/>
                  <a:gd name="T5" fmla="*/ 87 h 87"/>
                  <a:gd name="T6" fmla="*/ 47 w 218"/>
                  <a:gd name="T7" fmla="*/ 85 h 87"/>
                  <a:gd name="T8" fmla="*/ 62 w 218"/>
                  <a:gd name="T9" fmla="*/ 82 h 87"/>
                  <a:gd name="T10" fmla="*/ 76 w 218"/>
                  <a:gd name="T11" fmla="*/ 78 h 87"/>
                  <a:gd name="T12" fmla="*/ 91 w 218"/>
                  <a:gd name="T13" fmla="*/ 73 h 87"/>
                  <a:gd name="T14" fmla="*/ 105 w 218"/>
                  <a:gd name="T15" fmla="*/ 67 h 87"/>
                  <a:gd name="T16" fmla="*/ 118 w 218"/>
                  <a:gd name="T17" fmla="*/ 60 h 87"/>
                  <a:gd name="T18" fmla="*/ 131 w 218"/>
                  <a:gd name="T19" fmla="*/ 52 h 87"/>
                  <a:gd name="T20" fmla="*/ 144 w 218"/>
                  <a:gd name="T21" fmla="*/ 45 h 87"/>
                  <a:gd name="T22" fmla="*/ 157 w 218"/>
                  <a:gd name="T23" fmla="*/ 37 h 87"/>
                  <a:gd name="T24" fmla="*/ 169 w 218"/>
                  <a:gd name="T25" fmla="*/ 29 h 87"/>
                  <a:gd name="T26" fmla="*/ 181 w 218"/>
                  <a:gd name="T27" fmla="*/ 21 h 87"/>
                  <a:gd name="T28" fmla="*/ 193 w 218"/>
                  <a:gd name="T29" fmla="*/ 13 h 87"/>
                  <a:gd name="T30" fmla="*/ 205 w 218"/>
                  <a:gd name="T31" fmla="*/ 6 h 87"/>
                  <a:gd name="T32" fmla="*/ 218 w 218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87">
                    <a:moveTo>
                      <a:pt x="0" y="86"/>
                    </a:moveTo>
                    <a:lnTo>
                      <a:pt x="16" y="87"/>
                    </a:lnTo>
                    <a:lnTo>
                      <a:pt x="32" y="87"/>
                    </a:lnTo>
                    <a:lnTo>
                      <a:pt x="47" y="85"/>
                    </a:lnTo>
                    <a:lnTo>
                      <a:pt x="62" y="82"/>
                    </a:lnTo>
                    <a:lnTo>
                      <a:pt x="76" y="78"/>
                    </a:lnTo>
                    <a:lnTo>
                      <a:pt x="91" y="73"/>
                    </a:lnTo>
                    <a:lnTo>
                      <a:pt x="105" y="67"/>
                    </a:lnTo>
                    <a:lnTo>
                      <a:pt x="118" y="60"/>
                    </a:lnTo>
                    <a:lnTo>
                      <a:pt x="131" y="52"/>
                    </a:lnTo>
                    <a:lnTo>
                      <a:pt x="144" y="45"/>
                    </a:lnTo>
                    <a:lnTo>
                      <a:pt x="157" y="37"/>
                    </a:lnTo>
                    <a:lnTo>
                      <a:pt x="169" y="29"/>
                    </a:lnTo>
                    <a:lnTo>
                      <a:pt x="181" y="21"/>
                    </a:lnTo>
                    <a:lnTo>
                      <a:pt x="193" y="13"/>
                    </a:lnTo>
                    <a:lnTo>
                      <a:pt x="205" y="6"/>
                    </a:lnTo>
                    <a:lnTo>
                      <a:pt x="2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0" name="Freeform 1452"/>
              <p:cNvSpPr>
                <a:spLocks/>
              </p:cNvSpPr>
              <p:nvPr/>
            </p:nvSpPr>
            <p:spPr bwMode="auto">
              <a:xfrm>
                <a:off x="2968" y="2767"/>
                <a:ext cx="17" cy="56"/>
              </a:xfrm>
              <a:custGeom>
                <a:avLst/>
                <a:gdLst>
                  <a:gd name="T0" fmla="*/ 119 w 133"/>
                  <a:gd name="T1" fmla="*/ 451 h 451"/>
                  <a:gd name="T2" fmla="*/ 128 w 133"/>
                  <a:gd name="T3" fmla="*/ 419 h 451"/>
                  <a:gd name="T4" fmla="*/ 132 w 133"/>
                  <a:gd name="T5" fmla="*/ 389 h 451"/>
                  <a:gd name="T6" fmla="*/ 133 w 133"/>
                  <a:gd name="T7" fmla="*/ 360 h 451"/>
                  <a:gd name="T8" fmla="*/ 132 w 133"/>
                  <a:gd name="T9" fmla="*/ 330 h 451"/>
                  <a:gd name="T10" fmla="*/ 128 w 133"/>
                  <a:gd name="T11" fmla="*/ 302 h 451"/>
                  <a:gd name="T12" fmla="*/ 121 w 133"/>
                  <a:gd name="T13" fmla="*/ 272 h 451"/>
                  <a:gd name="T14" fmla="*/ 112 w 133"/>
                  <a:gd name="T15" fmla="*/ 244 h 451"/>
                  <a:gd name="T16" fmla="*/ 102 w 133"/>
                  <a:gd name="T17" fmla="*/ 216 h 451"/>
                  <a:gd name="T18" fmla="*/ 90 w 133"/>
                  <a:gd name="T19" fmla="*/ 188 h 451"/>
                  <a:gd name="T20" fmla="*/ 78 w 133"/>
                  <a:gd name="T21" fmla="*/ 161 h 451"/>
                  <a:gd name="T22" fmla="*/ 65 w 133"/>
                  <a:gd name="T23" fmla="*/ 133 h 451"/>
                  <a:gd name="T24" fmla="*/ 51 w 133"/>
                  <a:gd name="T25" fmla="*/ 106 h 451"/>
                  <a:gd name="T26" fmla="*/ 38 w 133"/>
                  <a:gd name="T27" fmla="*/ 79 h 451"/>
                  <a:gd name="T28" fmla="*/ 24 w 133"/>
                  <a:gd name="T29" fmla="*/ 52 h 451"/>
                  <a:gd name="T30" fmla="*/ 11 w 133"/>
                  <a:gd name="T31" fmla="*/ 26 h 451"/>
                  <a:gd name="T32" fmla="*/ 0 w 133"/>
                  <a:gd name="T33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51">
                    <a:moveTo>
                      <a:pt x="119" y="451"/>
                    </a:moveTo>
                    <a:lnTo>
                      <a:pt x="128" y="419"/>
                    </a:lnTo>
                    <a:lnTo>
                      <a:pt x="132" y="389"/>
                    </a:lnTo>
                    <a:lnTo>
                      <a:pt x="133" y="360"/>
                    </a:lnTo>
                    <a:lnTo>
                      <a:pt x="132" y="330"/>
                    </a:lnTo>
                    <a:lnTo>
                      <a:pt x="128" y="302"/>
                    </a:lnTo>
                    <a:lnTo>
                      <a:pt x="121" y="272"/>
                    </a:lnTo>
                    <a:lnTo>
                      <a:pt x="112" y="244"/>
                    </a:lnTo>
                    <a:lnTo>
                      <a:pt x="102" y="216"/>
                    </a:lnTo>
                    <a:lnTo>
                      <a:pt x="90" y="188"/>
                    </a:lnTo>
                    <a:lnTo>
                      <a:pt x="78" y="161"/>
                    </a:lnTo>
                    <a:lnTo>
                      <a:pt x="65" y="133"/>
                    </a:lnTo>
                    <a:lnTo>
                      <a:pt x="51" y="106"/>
                    </a:lnTo>
                    <a:lnTo>
                      <a:pt x="38" y="79"/>
                    </a:lnTo>
                    <a:lnTo>
                      <a:pt x="24" y="52"/>
                    </a:lnTo>
                    <a:lnTo>
                      <a:pt x="11" y="2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1" name="Freeform 1453"/>
              <p:cNvSpPr>
                <a:spLocks/>
              </p:cNvSpPr>
              <p:nvPr/>
            </p:nvSpPr>
            <p:spPr bwMode="auto">
              <a:xfrm>
                <a:off x="2949" y="2748"/>
                <a:ext cx="19" cy="19"/>
              </a:xfrm>
              <a:custGeom>
                <a:avLst/>
                <a:gdLst>
                  <a:gd name="T0" fmla="*/ 153 w 153"/>
                  <a:gd name="T1" fmla="*/ 146 h 146"/>
                  <a:gd name="T2" fmla="*/ 144 w 153"/>
                  <a:gd name="T3" fmla="*/ 134 h 146"/>
                  <a:gd name="T4" fmla="*/ 134 w 153"/>
                  <a:gd name="T5" fmla="*/ 124 h 146"/>
                  <a:gd name="T6" fmla="*/ 125 w 153"/>
                  <a:gd name="T7" fmla="*/ 113 h 146"/>
                  <a:gd name="T8" fmla="*/ 116 w 153"/>
                  <a:gd name="T9" fmla="*/ 103 h 146"/>
                  <a:gd name="T10" fmla="*/ 107 w 153"/>
                  <a:gd name="T11" fmla="*/ 93 h 146"/>
                  <a:gd name="T12" fmla="*/ 98 w 153"/>
                  <a:gd name="T13" fmla="*/ 83 h 146"/>
                  <a:gd name="T14" fmla="*/ 89 w 153"/>
                  <a:gd name="T15" fmla="*/ 74 h 146"/>
                  <a:gd name="T16" fmla="*/ 79 w 153"/>
                  <a:gd name="T17" fmla="*/ 64 h 146"/>
                  <a:gd name="T18" fmla="*/ 70 w 153"/>
                  <a:gd name="T19" fmla="*/ 55 h 146"/>
                  <a:gd name="T20" fmla="*/ 60 w 153"/>
                  <a:gd name="T21" fmla="*/ 46 h 146"/>
                  <a:gd name="T22" fmla="*/ 51 w 153"/>
                  <a:gd name="T23" fmla="*/ 37 h 146"/>
                  <a:gd name="T24" fmla="*/ 41 w 153"/>
                  <a:gd name="T25" fmla="*/ 29 h 146"/>
                  <a:gd name="T26" fmla="*/ 31 w 153"/>
                  <a:gd name="T27" fmla="*/ 21 h 146"/>
                  <a:gd name="T28" fmla="*/ 21 w 153"/>
                  <a:gd name="T29" fmla="*/ 13 h 146"/>
                  <a:gd name="T30" fmla="*/ 10 w 153"/>
                  <a:gd name="T31" fmla="*/ 6 h 146"/>
                  <a:gd name="T32" fmla="*/ 0 w 153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46">
                    <a:moveTo>
                      <a:pt x="153" y="146"/>
                    </a:moveTo>
                    <a:lnTo>
                      <a:pt x="144" y="134"/>
                    </a:lnTo>
                    <a:lnTo>
                      <a:pt x="134" y="124"/>
                    </a:lnTo>
                    <a:lnTo>
                      <a:pt x="125" y="113"/>
                    </a:lnTo>
                    <a:lnTo>
                      <a:pt x="116" y="103"/>
                    </a:lnTo>
                    <a:lnTo>
                      <a:pt x="107" y="93"/>
                    </a:lnTo>
                    <a:lnTo>
                      <a:pt x="98" y="83"/>
                    </a:lnTo>
                    <a:lnTo>
                      <a:pt x="89" y="74"/>
                    </a:lnTo>
                    <a:lnTo>
                      <a:pt x="79" y="64"/>
                    </a:lnTo>
                    <a:lnTo>
                      <a:pt x="70" y="55"/>
                    </a:lnTo>
                    <a:lnTo>
                      <a:pt x="60" y="46"/>
                    </a:lnTo>
                    <a:lnTo>
                      <a:pt x="51" y="37"/>
                    </a:lnTo>
                    <a:lnTo>
                      <a:pt x="41" y="29"/>
                    </a:lnTo>
                    <a:lnTo>
                      <a:pt x="31" y="21"/>
                    </a:lnTo>
                    <a:lnTo>
                      <a:pt x="21" y="13"/>
                    </a:lnTo>
                    <a:lnTo>
                      <a:pt x="10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2" name="Line 1454"/>
              <p:cNvSpPr>
                <a:spLocks noChangeShapeType="1"/>
              </p:cNvSpPr>
              <p:nvPr/>
            </p:nvSpPr>
            <p:spPr bwMode="auto">
              <a:xfrm flipV="1">
                <a:off x="2949" y="2742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3" name="Freeform 1455"/>
              <p:cNvSpPr>
                <a:spLocks/>
              </p:cNvSpPr>
              <p:nvPr/>
            </p:nvSpPr>
            <p:spPr bwMode="auto">
              <a:xfrm>
                <a:off x="2950" y="2742"/>
                <a:ext cx="12" cy="10"/>
              </a:xfrm>
              <a:custGeom>
                <a:avLst/>
                <a:gdLst>
                  <a:gd name="T0" fmla="*/ 0 w 93"/>
                  <a:gd name="T1" fmla="*/ 0 h 81"/>
                  <a:gd name="T2" fmla="*/ 10 w 93"/>
                  <a:gd name="T3" fmla="*/ 0 h 81"/>
                  <a:gd name="T4" fmla="*/ 19 w 93"/>
                  <a:gd name="T5" fmla="*/ 2 h 81"/>
                  <a:gd name="T6" fmla="*/ 26 w 93"/>
                  <a:gd name="T7" fmla="*/ 6 h 81"/>
                  <a:gd name="T8" fmla="*/ 32 w 93"/>
                  <a:gd name="T9" fmla="*/ 10 h 81"/>
                  <a:gd name="T10" fmla="*/ 37 w 93"/>
                  <a:gd name="T11" fmla="*/ 16 h 81"/>
                  <a:gd name="T12" fmla="*/ 42 w 93"/>
                  <a:gd name="T13" fmla="*/ 22 h 81"/>
                  <a:gd name="T14" fmla="*/ 46 w 93"/>
                  <a:gd name="T15" fmla="*/ 29 h 81"/>
                  <a:gd name="T16" fmla="*/ 50 w 93"/>
                  <a:gd name="T17" fmla="*/ 36 h 81"/>
                  <a:gd name="T18" fmla="*/ 53 w 93"/>
                  <a:gd name="T19" fmla="*/ 43 h 81"/>
                  <a:gd name="T20" fmla="*/ 57 w 93"/>
                  <a:gd name="T21" fmla="*/ 51 h 81"/>
                  <a:gd name="T22" fmla="*/ 61 w 93"/>
                  <a:gd name="T23" fmla="*/ 58 h 81"/>
                  <a:gd name="T24" fmla="*/ 66 w 93"/>
                  <a:gd name="T25" fmla="*/ 64 h 81"/>
                  <a:gd name="T26" fmla="*/ 71 w 93"/>
                  <a:gd name="T27" fmla="*/ 70 h 81"/>
                  <a:gd name="T28" fmla="*/ 77 w 93"/>
                  <a:gd name="T29" fmla="*/ 74 h 81"/>
                  <a:gd name="T30" fmla="*/ 84 w 93"/>
                  <a:gd name="T31" fmla="*/ 78 h 81"/>
                  <a:gd name="T32" fmla="*/ 93 w 93"/>
                  <a:gd name="T3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81">
                    <a:moveTo>
                      <a:pt x="0" y="0"/>
                    </a:moveTo>
                    <a:lnTo>
                      <a:pt x="10" y="0"/>
                    </a:lnTo>
                    <a:lnTo>
                      <a:pt x="19" y="2"/>
                    </a:lnTo>
                    <a:lnTo>
                      <a:pt x="26" y="6"/>
                    </a:lnTo>
                    <a:lnTo>
                      <a:pt x="32" y="10"/>
                    </a:lnTo>
                    <a:lnTo>
                      <a:pt x="37" y="16"/>
                    </a:lnTo>
                    <a:lnTo>
                      <a:pt x="42" y="22"/>
                    </a:lnTo>
                    <a:lnTo>
                      <a:pt x="46" y="29"/>
                    </a:lnTo>
                    <a:lnTo>
                      <a:pt x="50" y="36"/>
                    </a:lnTo>
                    <a:lnTo>
                      <a:pt x="53" y="43"/>
                    </a:lnTo>
                    <a:lnTo>
                      <a:pt x="57" y="51"/>
                    </a:lnTo>
                    <a:lnTo>
                      <a:pt x="61" y="58"/>
                    </a:lnTo>
                    <a:lnTo>
                      <a:pt x="66" y="64"/>
                    </a:lnTo>
                    <a:lnTo>
                      <a:pt x="71" y="70"/>
                    </a:lnTo>
                    <a:lnTo>
                      <a:pt x="77" y="74"/>
                    </a:lnTo>
                    <a:lnTo>
                      <a:pt x="84" y="78"/>
                    </a:lnTo>
                    <a:lnTo>
                      <a:pt x="93" y="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4" name="Freeform 1456"/>
              <p:cNvSpPr>
                <a:spLocks/>
              </p:cNvSpPr>
              <p:nvPr/>
            </p:nvSpPr>
            <p:spPr bwMode="auto">
              <a:xfrm>
                <a:off x="2962" y="2752"/>
                <a:ext cx="30" cy="71"/>
              </a:xfrm>
              <a:custGeom>
                <a:avLst/>
                <a:gdLst>
                  <a:gd name="T0" fmla="*/ 0 w 239"/>
                  <a:gd name="T1" fmla="*/ 0 h 570"/>
                  <a:gd name="T2" fmla="*/ 17 w 239"/>
                  <a:gd name="T3" fmla="*/ 34 h 570"/>
                  <a:gd name="T4" fmla="*/ 36 w 239"/>
                  <a:gd name="T5" fmla="*/ 67 h 570"/>
                  <a:gd name="T6" fmla="*/ 56 w 239"/>
                  <a:gd name="T7" fmla="*/ 101 h 570"/>
                  <a:gd name="T8" fmla="*/ 74 w 239"/>
                  <a:gd name="T9" fmla="*/ 136 h 570"/>
                  <a:gd name="T10" fmla="*/ 93 w 239"/>
                  <a:gd name="T11" fmla="*/ 170 h 570"/>
                  <a:gd name="T12" fmla="*/ 112 w 239"/>
                  <a:gd name="T13" fmla="*/ 204 h 570"/>
                  <a:gd name="T14" fmla="*/ 129 w 239"/>
                  <a:gd name="T15" fmla="*/ 238 h 570"/>
                  <a:gd name="T16" fmla="*/ 147 w 239"/>
                  <a:gd name="T17" fmla="*/ 273 h 570"/>
                  <a:gd name="T18" fmla="*/ 163 w 239"/>
                  <a:gd name="T19" fmla="*/ 308 h 570"/>
                  <a:gd name="T20" fmla="*/ 180 w 239"/>
                  <a:gd name="T21" fmla="*/ 343 h 570"/>
                  <a:gd name="T22" fmla="*/ 194 w 239"/>
                  <a:gd name="T23" fmla="*/ 379 h 570"/>
                  <a:gd name="T24" fmla="*/ 206 w 239"/>
                  <a:gd name="T25" fmla="*/ 415 h 570"/>
                  <a:gd name="T26" fmla="*/ 217 w 239"/>
                  <a:gd name="T27" fmla="*/ 453 h 570"/>
                  <a:gd name="T28" fmla="*/ 226 w 239"/>
                  <a:gd name="T29" fmla="*/ 491 h 570"/>
                  <a:gd name="T30" fmla="*/ 234 w 239"/>
                  <a:gd name="T31" fmla="*/ 529 h 570"/>
                  <a:gd name="T32" fmla="*/ 239 w 239"/>
                  <a:gd name="T33" fmla="*/ 570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570">
                    <a:moveTo>
                      <a:pt x="0" y="0"/>
                    </a:moveTo>
                    <a:lnTo>
                      <a:pt x="17" y="34"/>
                    </a:lnTo>
                    <a:lnTo>
                      <a:pt x="36" y="67"/>
                    </a:lnTo>
                    <a:lnTo>
                      <a:pt x="56" y="101"/>
                    </a:lnTo>
                    <a:lnTo>
                      <a:pt x="74" y="136"/>
                    </a:lnTo>
                    <a:lnTo>
                      <a:pt x="93" y="170"/>
                    </a:lnTo>
                    <a:lnTo>
                      <a:pt x="112" y="204"/>
                    </a:lnTo>
                    <a:lnTo>
                      <a:pt x="129" y="238"/>
                    </a:lnTo>
                    <a:lnTo>
                      <a:pt x="147" y="273"/>
                    </a:lnTo>
                    <a:lnTo>
                      <a:pt x="163" y="308"/>
                    </a:lnTo>
                    <a:lnTo>
                      <a:pt x="180" y="343"/>
                    </a:lnTo>
                    <a:lnTo>
                      <a:pt x="194" y="379"/>
                    </a:lnTo>
                    <a:lnTo>
                      <a:pt x="206" y="415"/>
                    </a:lnTo>
                    <a:lnTo>
                      <a:pt x="217" y="453"/>
                    </a:lnTo>
                    <a:lnTo>
                      <a:pt x="226" y="491"/>
                    </a:lnTo>
                    <a:lnTo>
                      <a:pt x="234" y="529"/>
                    </a:lnTo>
                    <a:lnTo>
                      <a:pt x="239" y="5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5" name="Freeform 1457"/>
              <p:cNvSpPr>
                <a:spLocks/>
              </p:cNvSpPr>
              <p:nvPr/>
            </p:nvSpPr>
            <p:spPr bwMode="auto">
              <a:xfrm>
                <a:off x="2992" y="2823"/>
                <a:ext cx="29" cy="74"/>
              </a:xfrm>
              <a:custGeom>
                <a:avLst/>
                <a:gdLst>
                  <a:gd name="T0" fmla="*/ 0 w 233"/>
                  <a:gd name="T1" fmla="*/ 0 h 589"/>
                  <a:gd name="T2" fmla="*/ 35 w 233"/>
                  <a:gd name="T3" fmla="*/ 24 h 589"/>
                  <a:gd name="T4" fmla="*/ 69 w 233"/>
                  <a:gd name="T5" fmla="*/ 51 h 589"/>
                  <a:gd name="T6" fmla="*/ 100 w 233"/>
                  <a:gd name="T7" fmla="*/ 81 h 589"/>
                  <a:gd name="T8" fmla="*/ 128 w 233"/>
                  <a:gd name="T9" fmla="*/ 114 h 589"/>
                  <a:gd name="T10" fmla="*/ 153 w 233"/>
                  <a:gd name="T11" fmla="*/ 149 h 589"/>
                  <a:gd name="T12" fmla="*/ 175 w 233"/>
                  <a:gd name="T13" fmla="*/ 185 h 589"/>
                  <a:gd name="T14" fmla="*/ 194 w 233"/>
                  <a:gd name="T15" fmla="*/ 223 h 589"/>
                  <a:gd name="T16" fmla="*/ 210 w 233"/>
                  <a:gd name="T17" fmla="*/ 262 h 589"/>
                  <a:gd name="T18" fmla="*/ 222 w 233"/>
                  <a:gd name="T19" fmla="*/ 303 h 589"/>
                  <a:gd name="T20" fmla="*/ 229 w 233"/>
                  <a:gd name="T21" fmla="*/ 344 h 589"/>
                  <a:gd name="T22" fmla="*/ 233 w 233"/>
                  <a:gd name="T23" fmla="*/ 385 h 589"/>
                  <a:gd name="T24" fmla="*/ 232 w 233"/>
                  <a:gd name="T25" fmla="*/ 427 h 589"/>
                  <a:gd name="T26" fmla="*/ 226 w 233"/>
                  <a:gd name="T27" fmla="*/ 469 h 589"/>
                  <a:gd name="T28" fmla="*/ 216 w 233"/>
                  <a:gd name="T29" fmla="*/ 509 h 589"/>
                  <a:gd name="T30" fmla="*/ 200 w 233"/>
                  <a:gd name="T31" fmla="*/ 549 h 589"/>
                  <a:gd name="T32" fmla="*/ 179 w 233"/>
                  <a:gd name="T33" fmla="*/ 589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589">
                    <a:moveTo>
                      <a:pt x="0" y="0"/>
                    </a:moveTo>
                    <a:lnTo>
                      <a:pt x="35" y="24"/>
                    </a:lnTo>
                    <a:lnTo>
                      <a:pt x="69" y="51"/>
                    </a:lnTo>
                    <a:lnTo>
                      <a:pt x="100" y="81"/>
                    </a:lnTo>
                    <a:lnTo>
                      <a:pt x="128" y="114"/>
                    </a:lnTo>
                    <a:lnTo>
                      <a:pt x="153" y="149"/>
                    </a:lnTo>
                    <a:lnTo>
                      <a:pt x="175" y="185"/>
                    </a:lnTo>
                    <a:lnTo>
                      <a:pt x="194" y="223"/>
                    </a:lnTo>
                    <a:lnTo>
                      <a:pt x="210" y="262"/>
                    </a:lnTo>
                    <a:lnTo>
                      <a:pt x="222" y="303"/>
                    </a:lnTo>
                    <a:lnTo>
                      <a:pt x="229" y="344"/>
                    </a:lnTo>
                    <a:lnTo>
                      <a:pt x="233" y="385"/>
                    </a:lnTo>
                    <a:lnTo>
                      <a:pt x="232" y="427"/>
                    </a:lnTo>
                    <a:lnTo>
                      <a:pt x="226" y="469"/>
                    </a:lnTo>
                    <a:lnTo>
                      <a:pt x="216" y="509"/>
                    </a:lnTo>
                    <a:lnTo>
                      <a:pt x="200" y="549"/>
                    </a:lnTo>
                    <a:lnTo>
                      <a:pt x="179" y="58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6" name="Freeform 1458"/>
              <p:cNvSpPr>
                <a:spLocks/>
              </p:cNvSpPr>
              <p:nvPr/>
            </p:nvSpPr>
            <p:spPr bwMode="auto">
              <a:xfrm>
                <a:off x="2996" y="3213"/>
                <a:ext cx="17" cy="20"/>
              </a:xfrm>
              <a:custGeom>
                <a:avLst/>
                <a:gdLst>
                  <a:gd name="T0" fmla="*/ 43 w 130"/>
                  <a:gd name="T1" fmla="*/ 42 h 155"/>
                  <a:gd name="T2" fmla="*/ 33 w 130"/>
                  <a:gd name="T3" fmla="*/ 55 h 155"/>
                  <a:gd name="T4" fmla="*/ 26 w 130"/>
                  <a:gd name="T5" fmla="*/ 70 h 155"/>
                  <a:gd name="T6" fmla="*/ 24 w 130"/>
                  <a:gd name="T7" fmla="*/ 86 h 155"/>
                  <a:gd name="T8" fmla="*/ 23 w 130"/>
                  <a:gd name="T9" fmla="*/ 103 h 155"/>
                  <a:gd name="T10" fmla="*/ 23 w 130"/>
                  <a:gd name="T11" fmla="*/ 120 h 155"/>
                  <a:gd name="T12" fmla="*/ 22 w 130"/>
                  <a:gd name="T13" fmla="*/ 135 h 155"/>
                  <a:gd name="T14" fmla="*/ 19 w 130"/>
                  <a:gd name="T15" fmla="*/ 149 h 155"/>
                  <a:gd name="T16" fmla="*/ 13 w 130"/>
                  <a:gd name="T17" fmla="*/ 146 h 155"/>
                  <a:gd name="T18" fmla="*/ 7 w 130"/>
                  <a:gd name="T19" fmla="*/ 128 h 155"/>
                  <a:gd name="T20" fmla="*/ 3 w 130"/>
                  <a:gd name="T21" fmla="*/ 110 h 155"/>
                  <a:gd name="T22" fmla="*/ 1 w 130"/>
                  <a:gd name="T23" fmla="*/ 93 h 155"/>
                  <a:gd name="T24" fmla="*/ 1 w 130"/>
                  <a:gd name="T25" fmla="*/ 75 h 155"/>
                  <a:gd name="T26" fmla="*/ 3 w 130"/>
                  <a:gd name="T27" fmla="*/ 57 h 155"/>
                  <a:gd name="T28" fmla="*/ 9 w 130"/>
                  <a:gd name="T29" fmla="*/ 41 h 155"/>
                  <a:gd name="T30" fmla="*/ 17 w 130"/>
                  <a:gd name="T31" fmla="*/ 23 h 155"/>
                  <a:gd name="T32" fmla="*/ 30 w 130"/>
                  <a:gd name="T33" fmla="*/ 12 h 155"/>
                  <a:gd name="T34" fmla="*/ 43 w 130"/>
                  <a:gd name="T35" fmla="*/ 6 h 155"/>
                  <a:gd name="T36" fmla="*/ 56 w 130"/>
                  <a:gd name="T37" fmla="*/ 2 h 155"/>
                  <a:gd name="T38" fmla="*/ 70 w 130"/>
                  <a:gd name="T39" fmla="*/ 0 h 155"/>
                  <a:gd name="T40" fmla="*/ 83 w 130"/>
                  <a:gd name="T41" fmla="*/ 0 h 155"/>
                  <a:gd name="T42" fmla="*/ 97 w 130"/>
                  <a:gd name="T43" fmla="*/ 2 h 155"/>
                  <a:gd name="T44" fmla="*/ 110 w 130"/>
                  <a:gd name="T45" fmla="*/ 6 h 155"/>
                  <a:gd name="T46" fmla="*/ 123 w 130"/>
                  <a:gd name="T47" fmla="*/ 12 h 155"/>
                  <a:gd name="T48" fmla="*/ 124 w 130"/>
                  <a:gd name="T49" fmla="*/ 12 h 155"/>
                  <a:gd name="T50" fmla="*/ 113 w 130"/>
                  <a:gd name="T51" fmla="*/ 9 h 155"/>
                  <a:gd name="T52" fmla="*/ 102 w 130"/>
                  <a:gd name="T53" fmla="*/ 9 h 155"/>
                  <a:gd name="T54" fmla="*/ 91 w 130"/>
                  <a:gd name="T55" fmla="*/ 11 h 155"/>
                  <a:gd name="T56" fmla="*/ 80 w 130"/>
                  <a:gd name="T57" fmla="*/ 16 h 155"/>
                  <a:gd name="T58" fmla="*/ 71 w 130"/>
                  <a:gd name="T59" fmla="*/ 21 h 155"/>
                  <a:gd name="T60" fmla="*/ 62 w 130"/>
                  <a:gd name="T61" fmla="*/ 27 h 155"/>
                  <a:gd name="T62" fmla="*/ 54 w 130"/>
                  <a:gd name="T63" fmla="*/ 34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30" h="155">
                    <a:moveTo>
                      <a:pt x="51" y="37"/>
                    </a:moveTo>
                    <a:lnTo>
                      <a:pt x="43" y="42"/>
                    </a:lnTo>
                    <a:lnTo>
                      <a:pt x="38" y="48"/>
                    </a:lnTo>
                    <a:lnTo>
                      <a:pt x="33" y="55"/>
                    </a:lnTo>
                    <a:lnTo>
                      <a:pt x="30" y="62"/>
                    </a:lnTo>
                    <a:lnTo>
                      <a:pt x="26" y="70"/>
                    </a:lnTo>
                    <a:lnTo>
                      <a:pt x="25" y="78"/>
                    </a:lnTo>
                    <a:lnTo>
                      <a:pt x="24" y="86"/>
                    </a:lnTo>
                    <a:lnTo>
                      <a:pt x="23" y="94"/>
                    </a:lnTo>
                    <a:lnTo>
                      <a:pt x="23" y="103"/>
                    </a:lnTo>
                    <a:lnTo>
                      <a:pt x="23" y="111"/>
                    </a:lnTo>
                    <a:lnTo>
                      <a:pt x="23" y="120"/>
                    </a:lnTo>
                    <a:lnTo>
                      <a:pt x="23" y="127"/>
                    </a:lnTo>
                    <a:lnTo>
                      <a:pt x="22" y="135"/>
                    </a:lnTo>
                    <a:lnTo>
                      <a:pt x="21" y="142"/>
                    </a:lnTo>
                    <a:lnTo>
                      <a:pt x="19" y="149"/>
                    </a:lnTo>
                    <a:lnTo>
                      <a:pt x="17" y="155"/>
                    </a:lnTo>
                    <a:lnTo>
                      <a:pt x="13" y="146"/>
                    </a:lnTo>
                    <a:lnTo>
                      <a:pt x="10" y="137"/>
                    </a:lnTo>
                    <a:lnTo>
                      <a:pt x="7" y="128"/>
                    </a:lnTo>
                    <a:lnTo>
                      <a:pt x="5" y="119"/>
                    </a:lnTo>
                    <a:lnTo>
                      <a:pt x="3" y="110"/>
                    </a:lnTo>
                    <a:lnTo>
                      <a:pt x="1" y="101"/>
                    </a:lnTo>
                    <a:lnTo>
                      <a:pt x="1" y="93"/>
                    </a:lnTo>
                    <a:lnTo>
                      <a:pt x="0" y="84"/>
                    </a:lnTo>
                    <a:lnTo>
                      <a:pt x="1" y="75"/>
                    </a:lnTo>
                    <a:lnTo>
                      <a:pt x="2" y="66"/>
                    </a:lnTo>
                    <a:lnTo>
                      <a:pt x="3" y="57"/>
                    </a:lnTo>
                    <a:lnTo>
                      <a:pt x="6" y="49"/>
                    </a:lnTo>
                    <a:lnTo>
                      <a:pt x="9" y="41"/>
                    </a:lnTo>
                    <a:lnTo>
                      <a:pt x="13" y="31"/>
                    </a:lnTo>
                    <a:lnTo>
                      <a:pt x="17" y="23"/>
                    </a:lnTo>
                    <a:lnTo>
                      <a:pt x="23" y="16"/>
                    </a:lnTo>
                    <a:lnTo>
                      <a:pt x="30" y="12"/>
                    </a:lnTo>
                    <a:lnTo>
                      <a:pt x="36" y="9"/>
                    </a:lnTo>
                    <a:lnTo>
                      <a:pt x="43" y="6"/>
                    </a:lnTo>
                    <a:lnTo>
                      <a:pt x="49" y="4"/>
                    </a:lnTo>
                    <a:lnTo>
                      <a:pt x="56" y="2"/>
                    </a:lnTo>
                    <a:lnTo>
                      <a:pt x="63" y="1"/>
                    </a:lnTo>
                    <a:lnTo>
                      <a:pt x="70" y="0"/>
                    </a:lnTo>
                    <a:lnTo>
                      <a:pt x="77" y="0"/>
                    </a:lnTo>
                    <a:lnTo>
                      <a:pt x="83" y="0"/>
                    </a:lnTo>
                    <a:lnTo>
                      <a:pt x="90" y="1"/>
                    </a:lnTo>
                    <a:lnTo>
                      <a:pt x="97" y="2"/>
                    </a:lnTo>
                    <a:lnTo>
                      <a:pt x="104" y="4"/>
                    </a:lnTo>
                    <a:lnTo>
                      <a:pt x="110" y="6"/>
                    </a:lnTo>
                    <a:lnTo>
                      <a:pt x="117" y="9"/>
                    </a:lnTo>
                    <a:lnTo>
                      <a:pt x="123" y="12"/>
                    </a:lnTo>
                    <a:lnTo>
                      <a:pt x="130" y="16"/>
                    </a:lnTo>
                    <a:lnTo>
                      <a:pt x="124" y="12"/>
                    </a:lnTo>
                    <a:lnTo>
                      <a:pt x="118" y="10"/>
                    </a:lnTo>
                    <a:lnTo>
                      <a:pt x="113" y="9"/>
                    </a:lnTo>
                    <a:lnTo>
                      <a:pt x="107" y="8"/>
                    </a:lnTo>
                    <a:lnTo>
                      <a:pt x="102" y="9"/>
                    </a:lnTo>
                    <a:lnTo>
                      <a:pt x="96" y="10"/>
                    </a:lnTo>
                    <a:lnTo>
                      <a:pt x="91" y="11"/>
                    </a:lnTo>
                    <a:lnTo>
                      <a:pt x="86" y="13"/>
                    </a:lnTo>
                    <a:lnTo>
                      <a:pt x="80" y="16"/>
                    </a:lnTo>
                    <a:lnTo>
                      <a:pt x="75" y="18"/>
                    </a:lnTo>
                    <a:lnTo>
                      <a:pt x="71" y="21"/>
                    </a:lnTo>
                    <a:lnTo>
                      <a:pt x="66" y="24"/>
                    </a:lnTo>
                    <a:lnTo>
                      <a:pt x="62" y="27"/>
                    </a:lnTo>
                    <a:lnTo>
                      <a:pt x="58" y="30"/>
                    </a:lnTo>
                    <a:lnTo>
                      <a:pt x="54" y="34"/>
                    </a:lnTo>
                    <a:lnTo>
                      <a:pt x="51" y="37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7" name="Freeform 1459"/>
              <p:cNvSpPr>
                <a:spLocks/>
              </p:cNvSpPr>
              <p:nvPr/>
            </p:nvSpPr>
            <p:spPr bwMode="auto">
              <a:xfrm>
                <a:off x="2998" y="3218"/>
                <a:ext cx="5" cy="15"/>
              </a:xfrm>
              <a:custGeom>
                <a:avLst/>
                <a:gdLst>
                  <a:gd name="T0" fmla="*/ 34 w 34"/>
                  <a:gd name="T1" fmla="*/ 0 h 118"/>
                  <a:gd name="T2" fmla="*/ 26 w 34"/>
                  <a:gd name="T3" fmla="*/ 5 h 118"/>
                  <a:gd name="T4" fmla="*/ 21 w 34"/>
                  <a:gd name="T5" fmla="*/ 11 h 118"/>
                  <a:gd name="T6" fmla="*/ 16 w 34"/>
                  <a:gd name="T7" fmla="*/ 18 h 118"/>
                  <a:gd name="T8" fmla="*/ 13 w 34"/>
                  <a:gd name="T9" fmla="*/ 25 h 118"/>
                  <a:gd name="T10" fmla="*/ 9 w 34"/>
                  <a:gd name="T11" fmla="*/ 33 h 118"/>
                  <a:gd name="T12" fmla="*/ 8 w 34"/>
                  <a:gd name="T13" fmla="*/ 41 h 118"/>
                  <a:gd name="T14" fmla="*/ 7 w 34"/>
                  <a:gd name="T15" fmla="*/ 49 h 118"/>
                  <a:gd name="T16" fmla="*/ 6 w 34"/>
                  <a:gd name="T17" fmla="*/ 57 h 118"/>
                  <a:gd name="T18" fmla="*/ 6 w 34"/>
                  <a:gd name="T19" fmla="*/ 66 h 118"/>
                  <a:gd name="T20" fmla="*/ 6 w 34"/>
                  <a:gd name="T21" fmla="*/ 74 h 118"/>
                  <a:gd name="T22" fmla="*/ 6 w 34"/>
                  <a:gd name="T23" fmla="*/ 83 h 118"/>
                  <a:gd name="T24" fmla="*/ 6 w 34"/>
                  <a:gd name="T25" fmla="*/ 90 h 118"/>
                  <a:gd name="T26" fmla="*/ 5 w 34"/>
                  <a:gd name="T27" fmla="*/ 98 h 118"/>
                  <a:gd name="T28" fmla="*/ 4 w 34"/>
                  <a:gd name="T29" fmla="*/ 105 h 118"/>
                  <a:gd name="T30" fmla="*/ 2 w 34"/>
                  <a:gd name="T31" fmla="*/ 112 h 118"/>
                  <a:gd name="T32" fmla="*/ 0 w 34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8">
                    <a:moveTo>
                      <a:pt x="34" y="0"/>
                    </a:moveTo>
                    <a:lnTo>
                      <a:pt x="26" y="5"/>
                    </a:lnTo>
                    <a:lnTo>
                      <a:pt x="21" y="11"/>
                    </a:lnTo>
                    <a:lnTo>
                      <a:pt x="16" y="18"/>
                    </a:lnTo>
                    <a:lnTo>
                      <a:pt x="13" y="25"/>
                    </a:lnTo>
                    <a:lnTo>
                      <a:pt x="9" y="33"/>
                    </a:lnTo>
                    <a:lnTo>
                      <a:pt x="8" y="41"/>
                    </a:lnTo>
                    <a:lnTo>
                      <a:pt x="7" y="49"/>
                    </a:lnTo>
                    <a:lnTo>
                      <a:pt x="6" y="57"/>
                    </a:lnTo>
                    <a:lnTo>
                      <a:pt x="6" y="66"/>
                    </a:lnTo>
                    <a:lnTo>
                      <a:pt x="6" y="74"/>
                    </a:lnTo>
                    <a:lnTo>
                      <a:pt x="6" y="83"/>
                    </a:lnTo>
                    <a:lnTo>
                      <a:pt x="6" y="90"/>
                    </a:lnTo>
                    <a:lnTo>
                      <a:pt x="5" y="98"/>
                    </a:lnTo>
                    <a:lnTo>
                      <a:pt x="4" y="105"/>
                    </a:lnTo>
                    <a:lnTo>
                      <a:pt x="2" y="112"/>
                    </a:lnTo>
                    <a:lnTo>
                      <a:pt x="0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8" name="Freeform 1460"/>
              <p:cNvSpPr>
                <a:spLocks/>
              </p:cNvSpPr>
              <p:nvPr/>
            </p:nvSpPr>
            <p:spPr bwMode="auto">
              <a:xfrm>
                <a:off x="2996" y="3215"/>
                <a:ext cx="3" cy="18"/>
              </a:xfrm>
              <a:custGeom>
                <a:avLst/>
                <a:gdLst>
                  <a:gd name="T0" fmla="*/ 17 w 23"/>
                  <a:gd name="T1" fmla="*/ 139 h 139"/>
                  <a:gd name="T2" fmla="*/ 13 w 23"/>
                  <a:gd name="T3" fmla="*/ 130 h 139"/>
                  <a:gd name="T4" fmla="*/ 10 w 23"/>
                  <a:gd name="T5" fmla="*/ 121 h 139"/>
                  <a:gd name="T6" fmla="*/ 7 w 23"/>
                  <a:gd name="T7" fmla="*/ 112 h 139"/>
                  <a:gd name="T8" fmla="*/ 5 w 23"/>
                  <a:gd name="T9" fmla="*/ 103 h 139"/>
                  <a:gd name="T10" fmla="*/ 3 w 23"/>
                  <a:gd name="T11" fmla="*/ 94 h 139"/>
                  <a:gd name="T12" fmla="*/ 1 w 23"/>
                  <a:gd name="T13" fmla="*/ 85 h 139"/>
                  <a:gd name="T14" fmla="*/ 1 w 23"/>
                  <a:gd name="T15" fmla="*/ 77 h 139"/>
                  <a:gd name="T16" fmla="*/ 0 w 23"/>
                  <a:gd name="T17" fmla="*/ 68 h 139"/>
                  <a:gd name="T18" fmla="*/ 1 w 23"/>
                  <a:gd name="T19" fmla="*/ 59 h 139"/>
                  <a:gd name="T20" fmla="*/ 2 w 23"/>
                  <a:gd name="T21" fmla="*/ 50 h 139"/>
                  <a:gd name="T22" fmla="*/ 3 w 23"/>
                  <a:gd name="T23" fmla="*/ 41 h 139"/>
                  <a:gd name="T24" fmla="*/ 6 w 23"/>
                  <a:gd name="T25" fmla="*/ 33 h 139"/>
                  <a:gd name="T26" fmla="*/ 9 w 23"/>
                  <a:gd name="T27" fmla="*/ 25 h 139"/>
                  <a:gd name="T28" fmla="*/ 13 w 23"/>
                  <a:gd name="T29" fmla="*/ 15 h 139"/>
                  <a:gd name="T30" fmla="*/ 17 w 23"/>
                  <a:gd name="T31" fmla="*/ 7 h 139"/>
                  <a:gd name="T32" fmla="*/ 23 w 23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39">
                    <a:moveTo>
                      <a:pt x="17" y="139"/>
                    </a:moveTo>
                    <a:lnTo>
                      <a:pt x="13" y="130"/>
                    </a:lnTo>
                    <a:lnTo>
                      <a:pt x="10" y="121"/>
                    </a:lnTo>
                    <a:lnTo>
                      <a:pt x="7" y="112"/>
                    </a:lnTo>
                    <a:lnTo>
                      <a:pt x="5" y="103"/>
                    </a:lnTo>
                    <a:lnTo>
                      <a:pt x="3" y="94"/>
                    </a:lnTo>
                    <a:lnTo>
                      <a:pt x="1" y="85"/>
                    </a:lnTo>
                    <a:lnTo>
                      <a:pt x="1" y="77"/>
                    </a:lnTo>
                    <a:lnTo>
                      <a:pt x="0" y="68"/>
                    </a:lnTo>
                    <a:lnTo>
                      <a:pt x="1" y="59"/>
                    </a:lnTo>
                    <a:lnTo>
                      <a:pt x="2" y="50"/>
                    </a:lnTo>
                    <a:lnTo>
                      <a:pt x="3" y="41"/>
                    </a:lnTo>
                    <a:lnTo>
                      <a:pt x="6" y="33"/>
                    </a:lnTo>
                    <a:lnTo>
                      <a:pt x="9" y="25"/>
                    </a:lnTo>
                    <a:lnTo>
                      <a:pt x="13" y="15"/>
                    </a:lnTo>
                    <a:lnTo>
                      <a:pt x="17" y="7"/>
                    </a:lnTo>
                    <a:lnTo>
                      <a:pt x="2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89" name="Freeform 1461"/>
              <p:cNvSpPr>
                <a:spLocks/>
              </p:cNvSpPr>
              <p:nvPr/>
            </p:nvSpPr>
            <p:spPr bwMode="auto">
              <a:xfrm>
                <a:off x="2999" y="3213"/>
                <a:ext cx="14" cy="2"/>
              </a:xfrm>
              <a:custGeom>
                <a:avLst/>
                <a:gdLst>
                  <a:gd name="T0" fmla="*/ 0 w 107"/>
                  <a:gd name="T1" fmla="*/ 16 h 16"/>
                  <a:gd name="T2" fmla="*/ 7 w 107"/>
                  <a:gd name="T3" fmla="*/ 12 h 16"/>
                  <a:gd name="T4" fmla="*/ 13 w 107"/>
                  <a:gd name="T5" fmla="*/ 9 h 16"/>
                  <a:gd name="T6" fmla="*/ 20 w 107"/>
                  <a:gd name="T7" fmla="*/ 6 h 16"/>
                  <a:gd name="T8" fmla="*/ 26 w 107"/>
                  <a:gd name="T9" fmla="*/ 4 h 16"/>
                  <a:gd name="T10" fmla="*/ 33 w 107"/>
                  <a:gd name="T11" fmla="*/ 2 h 16"/>
                  <a:gd name="T12" fmla="*/ 40 w 107"/>
                  <a:gd name="T13" fmla="*/ 1 h 16"/>
                  <a:gd name="T14" fmla="*/ 47 w 107"/>
                  <a:gd name="T15" fmla="*/ 0 h 16"/>
                  <a:gd name="T16" fmla="*/ 54 w 107"/>
                  <a:gd name="T17" fmla="*/ 0 h 16"/>
                  <a:gd name="T18" fmla="*/ 60 w 107"/>
                  <a:gd name="T19" fmla="*/ 0 h 16"/>
                  <a:gd name="T20" fmla="*/ 67 w 107"/>
                  <a:gd name="T21" fmla="*/ 1 h 16"/>
                  <a:gd name="T22" fmla="*/ 74 w 107"/>
                  <a:gd name="T23" fmla="*/ 2 h 16"/>
                  <a:gd name="T24" fmla="*/ 81 w 107"/>
                  <a:gd name="T25" fmla="*/ 4 h 16"/>
                  <a:gd name="T26" fmla="*/ 87 w 107"/>
                  <a:gd name="T27" fmla="*/ 6 h 16"/>
                  <a:gd name="T28" fmla="*/ 94 w 107"/>
                  <a:gd name="T29" fmla="*/ 9 h 16"/>
                  <a:gd name="T30" fmla="*/ 100 w 107"/>
                  <a:gd name="T31" fmla="*/ 12 h 16"/>
                  <a:gd name="T32" fmla="*/ 107 w 107"/>
                  <a:gd name="T3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6">
                    <a:moveTo>
                      <a:pt x="0" y="16"/>
                    </a:moveTo>
                    <a:lnTo>
                      <a:pt x="7" y="12"/>
                    </a:lnTo>
                    <a:lnTo>
                      <a:pt x="13" y="9"/>
                    </a:lnTo>
                    <a:lnTo>
                      <a:pt x="20" y="6"/>
                    </a:lnTo>
                    <a:lnTo>
                      <a:pt x="26" y="4"/>
                    </a:lnTo>
                    <a:lnTo>
                      <a:pt x="33" y="2"/>
                    </a:lnTo>
                    <a:lnTo>
                      <a:pt x="40" y="1"/>
                    </a:lnTo>
                    <a:lnTo>
                      <a:pt x="47" y="0"/>
                    </a:lnTo>
                    <a:lnTo>
                      <a:pt x="54" y="0"/>
                    </a:lnTo>
                    <a:lnTo>
                      <a:pt x="60" y="0"/>
                    </a:lnTo>
                    <a:lnTo>
                      <a:pt x="67" y="1"/>
                    </a:lnTo>
                    <a:lnTo>
                      <a:pt x="74" y="2"/>
                    </a:lnTo>
                    <a:lnTo>
                      <a:pt x="81" y="4"/>
                    </a:lnTo>
                    <a:lnTo>
                      <a:pt x="87" y="6"/>
                    </a:lnTo>
                    <a:lnTo>
                      <a:pt x="94" y="9"/>
                    </a:lnTo>
                    <a:lnTo>
                      <a:pt x="100" y="12"/>
                    </a:lnTo>
                    <a:lnTo>
                      <a:pt x="107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0" name="Freeform 1462"/>
              <p:cNvSpPr>
                <a:spLocks/>
              </p:cNvSpPr>
              <p:nvPr/>
            </p:nvSpPr>
            <p:spPr bwMode="auto">
              <a:xfrm>
                <a:off x="3003" y="3214"/>
                <a:ext cx="10" cy="4"/>
              </a:xfrm>
              <a:custGeom>
                <a:avLst/>
                <a:gdLst>
                  <a:gd name="T0" fmla="*/ 79 w 79"/>
                  <a:gd name="T1" fmla="*/ 8 h 29"/>
                  <a:gd name="T2" fmla="*/ 73 w 79"/>
                  <a:gd name="T3" fmla="*/ 4 h 29"/>
                  <a:gd name="T4" fmla="*/ 67 w 79"/>
                  <a:gd name="T5" fmla="*/ 2 h 29"/>
                  <a:gd name="T6" fmla="*/ 62 w 79"/>
                  <a:gd name="T7" fmla="*/ 1 h 29"/>
                  <a:gd name="T8" fmla="*/ 56 w 79"/>
                  <a:gd name="T9" fmla="*/ 0 h 29"/>
                  <a:gd name="T10" fmla="*/ 51 w 79"/>
                  <a:gd name="T11" fmla="*/ 1 h 29"/>
                  <a:gd name="T12" fmla="*/ 45 w 79"/>
                  <a:gd name="T13" fmla="*/ 2 h 29"/>
                  <a:gd name="T14" fmla="*/ 40 w 79"/>
                  <a:gd name="T15" fmla="*/ 3 h 29"/>
                  <a:gd name="T16" fmla="*/ 35 w 79"/>
                  <a:gd name="T17" fmla="*/ 5 h 29"/>
                  <a:gd name="T18" fmla="*/ 29 w 79"/>
                  <a:gd name="T19" fmla="*/ 8 h 29"/>
                  <a:gd name="T20" fmla="*/ 24 w 79"/>
                  <a:gd name="T21" fmla="*/ 10 h 29"/>
                  <a:gd name="T22" fmla="*/ 20 w 79"/>
                  <a:gd name="T23" fmla="*/ 13 h 29"/>
                  <a:gd name="T24" fmla="*/ 15 w 79"/>
                  <a:gd name="T25" fmla="*/ 16 h 29"/>
                  <a:gd name="T26" fmla="*/ 11 w 79"/>
                  <a:gd name="T27" fmla="*/ 19 h 29"/>
                  <a:gd name="T28" fmla="*/ 7 w 79"/>
                  <a:gd name="T29" fmla="*/ 22 h 29"/>
                  <a:gd name="T30" fmla="*/ 3 w 79"/>
                  <a:gd name="T31" fmla="*/ 26 h 29"/>
                  <a:gd name="T32" fmla="*/ 0 w 79"/>
                  <a:gd name="T3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29">
                    <a:moveTo>
                      <a:pt x="79" y="8"/>
                    </a:moveTo>
                    <a:lnTo>
                      <a:pt x="73" y="4"/>
                    </a:lnTo>
                    <a:lnTo>
                      <a:pt x="67" y="2"/>
                    </a:lnTo>
                    <a:lnTo>
                      <a:pt x="62" y="1"/>
                    </a:lnTo>
                    <a:lnTo>
                      <a:pt x="56" y="0"/>
                    </a:lnTo>
                    <a:lnTo>
                      <a:pt x="51" y="1"/>
                    </a:lnTo>
                    <a:lnTo>
                      <a:pt x="45" y="2"/>
                    </a:lnTo>
                    <a:lnTo>
                      <a:pt x="40" y="3"/>
                    </a:lnTo>
                    <a:lnTo>
                      <a:pt x="35" y="5"/>
                    </a:lnTo>
                    <a:lnTo>
                      <a:pt x="29" y="8"/>
                    </a:lnTo>
                    <a:lnTo>
                      <a:pt x="24" y="10"/>
                    </a:lnTo>
                    <a:lnTo>
                      <a:pt x="20" y="13"/>
                    </a:lnTo>
                    <a:lnTo>
                      <a:pt x="15" y="16"/>
                    </a:lnTo>
                    <a:lnTo>
                      <a:pt x="11" y="19"/>
                    </a:lnTo>
                    <a:lnTo>
                      <a:pt x="7" y="22"/>
                    </a:lnTo>
                    <a:lnTo>
                      <a:pt x="3" y="26"/>
                    </a:lnTo>
                    <a:lnTo>
                      <a:pt x="0" y="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1" name="Freeform 1463"/>
              <p:cNvSpPr>
                <a:spLocks/>
              </p:cNvSpPr>
              <p:nvPr/>
            </p:nvSpPr>
            <p:spPr bwMode="auto">
              <a:xfrm>
                <a:off x="3002" y="3219"/>
                <a:ext cx="8" cy="9"/>
              </a:xfrm>
              <a:custGeom>
                <a:avLst/>
                <a:gdLst>
                  <a:gd name="T0" fmla="*/ 3 w 62"/>
                  <a:gd name="T1" fmla="*/ 66 h 66"/>
                  <a:gd name="T2" fmla="*/ 1 w 62"/>
                  <a:gd name="T3" fmla="*/ 60 h 66"/>
                  <a:gd name="T4" fmla="*/ 0 w 62"/>
                  <a:gd name="T5" fmla="*/ 55 h 66"/>
                  <a:gd name="T6" fmla="*/ 0 w 62"/>
                  <a:gd name="T7" fmla="*/ 50 h 66"/>
                  <a:gd name="T8" fmla="*/ 1 w 62"/>
                  <a:gd name="T9" fmla="*/ 45 h 66"/>
                  <a:gd name="T10" fmla="*/ 2 w 62"/>
                  <a:gd name="T11" fmla="*/ 40 h 66"/>
                  <a:gd name="T12" fmla="*/ 3 w 62"/>
                  <a:gd name="T13" fmla="*/ 36 h 66"/>
                  <a:gd name="T14" fmla="*/ 6 w 62"/>
                  <a:gd name="T15" fmla="*/ 32 h 66"/>
                  <a:gd name="T16" fmla="*/ 8 w 62"/>
                  <a:gd name="T17" fmla="*/ 28 h 66"/>
                  <a:gd name="T18" fmla="*/ 11 w 62"/>
                  <a:gd name="T19" fmla="*/ 25 h 66"/>
                  <a:gd name="T20" fmla="*/ 14 w 62"/>
                  <a:gd name="T21" fmla="*/ 21 h 66"/>
                  <a:gd name="T22" fmla="*/ 17 w 62"/>
                  <a:gd name="T23" fmla="*/ 17 h 66"/>
                  <a:gd name="T24" fmla="*/ 21 w 62"/>
                  <a:gd name="T25" fmla="*/ 14 h 66"/>
                  <a:gd name="T26" fmla="*/ 24 w 62"/>
                  <a:gd name="T27" fmla="*/ 10 h 66"/>
                  <a:gd name="T28" fmla="*/ 28 w 62"/>
                  <a:gd name="T29" fmla="*/ 7 h 66"/>
                  <a:gd name="T30" fmla="*/ 31 w 62"/>
                  <a:gd name="T31" fmla="*/ 3 h 66"/>
                  <a:gd name="T32" fmla="*/ 35 w 62"/>
                  <a:gd name="T33" fmla="*/ 0 h 66"/>
                  <a:gd name="T34" fmla="*/ 35 w 62"/>
                  <a:gd name="T35" fmla="*/ 1 h 66"/>
                  <a:gd name="T36" fmla="*/ 61 w 62"/>
                  <a:gd name="T37" fmla="*/ 1 h 66"/>
                  <a:gd name="T38" fmla="*/ 62 w 62"/>
                  <a:gd name="T39" fmla="*/ 0 h 66"/>
                  <a:gd name="T40" fmla="*/ 59 w 62"/>
                  <a:gd name="T41" fmla="*/ 5 h 66"/>
                  <a:gd name="T42" fmla="*/ 57 w 62"/>
                  <a:gd name="T43" fmla="*/ 10 h 66"/>
                  <a:gd name="T44" fmla="*/ 55 w 62"/>
                  <a:gd name="T45" fmla="*/ 15 h 66"/>
                  <a:gd name="T46" fmla="*/ 52 w 62"/>
                  <a:gd name="T47" fmla="*/ 20 h 66"/>
                  <a:gd name="T48" fmla="*/ 49 w 62"/>
                  <a:gd name="T49" fmla="*/ 25 h 66"/>
                  <a:gd name="T50" fmla="*/ 45 w 62"/>
                  <a:gd name="T51" fmla="*/ 29 h 66"/>
                  <a:gd name="T52" fmla="*/ 42 w 62"/>
                  <a:gd name="T53" fmla="*/ 33 h 66"/>
                  <a:gd name="T54" fmla="*/ 38 w 62"/>
                  <a:gd name="T55" fmla="*/ 37 h 66"/>
                  <a:gd name="T56" fmla="*/ 34 w 62"/>
                  <a:gd name="T57" fmla="*/ 40 h 66"/>
                  <a:gd name="T58" fmla="*/ 30 w 62"/>
                  <a:gd name="T59" fmla="*/ 44 h 66"/>
                  <a:gd name="T60" fmla="*/ 26 w 62"/>
                  <a:gd name="T61" fmla="*/ 48 h 66"/>
                  <a:gd name="T62" fmla="*/ 21 w 62"/>
                  <a:gd name="T63" fmla="*/ 51 h 66"/>
                  <a:gd name="T64" fmla="*/ 17 w 62"/>
                  <a:gd name="T65" fmla="*/ 55 h 66"/>
                  <a:gd name="T66" fmla="*/ 12 w 62"/>
                  <a:gd name="T67" fmla="*/ 58 h 66"/>
                  <a:gd name="T68" fmla="*/ 7 w 62"/>
                  <a:gd name="T69" fmla="*/ 62 h 66"/>
                  <a:gd name="T70" fmla="*/ 3 w 62"/>
                  <a:gd name="T71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" h="66">
                    <a:moveTo>
                      <a:pt x="3" y="66"/>
                    </a:moveTo>
                    <a:lnTo>
                      <a:pt x="1" y="60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1" y="45"/>
                    </a:lnTo>
                    <a:lnTo>
                      <a:pt x="2" y="40"/>
                    </a:lnTo>
                    <a:lnTo>
                      <a:pt x="3" y="36"/>
                    </a:lnTo>
                    <a:lnTo>
                      <a:pt x="6" y="32"/>
                    </a:lnTo>
                    <a:lnTo>
                      <a:pt x="8" y="28"/>
                    </a:lnTo>
                    <a:lnTo>
                      <a:pt x="11" y="25"/>
                    </a:lnTo>
                    <a:lnTo>
                      <a:pt x="14" y="21"/>
                    </a:lnTo>
                    <a:lnTo>
                      <a:pt x="17" y="17"/>
                    </a:lnTo>
                    <a:lnTo>
                      <a:pt x="21" y="14"/>
                    </a:lnTo>
                    <a:lnTo>
                      <a:pt x="24" y="10"/>
                    </a:lnTo>
                    <a:lnTo>
                      <a:pt x="28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5" y="1"/>
                    </a:lnTo>
                    <a:lnTo>
                      <a:pt x="61" y="1"/>
                    </a:lnTo>
                    <a:lnTo>
                      <a:pt x="62" y="0"/>
                    </a:lnTo>
                    <a:lnTo>
                      <a:pt x="59" y="5"/>
                    </a:lnTo>
                    <a:lnTo>
                      <a:pt x="57" y="10"/>
                    </a:lnTo>
                    <a:lnTo>
                      <a:pt x="55" y="15"/>
                    </a:lnTo>
                    <a:lnTo>
                      <a:pt x="52" y="20"/>
                    </a:lnTo>
                    <a:lnTo>
                      <a:pt x="49" y="25"/>
                    </a:lnTo>
                    <a:lnTo>
                      <a:pt x="45" y="29"/>
                    </a:lnTo>
                    <a:lnTo>
                      <a:pt x="42" y="33"/>
                    </a:lnTo>
                    <a:lnTo>
                      <a:pt x="38" y="37"/>
                    </a:lnTo>
                    <a:lnTo>
                      <a:pt x="34" y="40"/>
                    </a:lnTo>
                    <a:lnTo>
                      <a:pt x="30" y="44"/>
                    </a:lnTo>
                    <a:lnTo>
                      <a:pt x="26" y="48"/>
                    </a:lnTo>
                    <a:lnTo>
                      <a:pt x="21" y="51"/>
                    </a:lnTo>
                    <a:lnTo>
                      <a:pt x="17" y="55"/>
                    </a:lnTo>
                    <a:lnTo>
                      <a:pt x="12" y="58"/>
                    </a:lnTo>
                    <a:lnTo>
                      <a:pt x="7" y="62"/>
                    </a:lnTo>
                    <a:lnTo>
                      <a:pt x="3" y="66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2" name="Freeform 1464"/>
              <p:cNvSpPr>
                <a:spLocks/>
              </p:cNvSpPr>
              <p:nvPr/>
            </p:nvSpPr>
            <p:spPr bwMode="auto">
              <a:xfrm>
                <a:off x="3002" y="3219"/>
                <a:ext cx="5" cy="9"/>
              </a:xfrm>
              <a:custGeom>
                <a:avLst/>
                <a:gdLst>
                  <a:gd name="T0" fmla="*/ 3 w 35"/>
                  <a:gd name="T1" fmla="*/ 66 h 66"/>
                  <a:gd name="T2" fmla="*/ 1 w 35"/>
                  <a:gd name="T3" fmla="*/ 60 h 66"/>
                  <a:gd name="T4" fmla="*/ 0 w 35"/>
                  <a:gd name="T5" fmla="*/ 55 h 66"/>
                  <a:gd name="T6" fmla="*/ 0 w 35"/>
                  <a:gd name="T7" fmla="*/ 50 h 66"/>
                  <a:gd name="T8" fmla="*/ 1 w 35"/>
                  <a:gd name="T9" fmla="*/ 45 h 66"/>
                  <a:gd name="T10" fmla="*/ 2 w 35"/>
                  <a:gd name="T11" fmla="*/ 40 h 66"/>
                  <a:gd name="T12" fmla="*/ 3 w 35"/>
                  <a:gd name="T13" fmla="*/ 36 h 66"/>
                  <a:gd name="T14" fmla="*/ 6 w 35"/>
                  <a:gd name="T15" fmla="*/ 32 h 66"/>
                  <a:gd name="T16" fmla="*/ 8 w 35"/>
                  <a:gd name="T17" fmla="*/ 28 h 66"/>
                  <a:gd name="T18" fmla="*/ 11 w 35"/>
                  <a:gd name="T19" fmla="*/ 25 h 66"/>
                  <a:gd name="T20" fmla="*/ 14 w 35"/>
                  <a:gd name="T21" fmla="*/ 21 h 66"/>
                  <a:gd name="T22" fmla="*/ 17 w 35"/>
                  <a:gd name="T23" fmla="*/ 17 h 66"/>
                  <a:gd name="T24" fmla="*/ 21 w 35"/>
                  <a:gd name="T25" fmla="*/ 14 h 66"/>
                  <a:gd name="T26" fmla="*/ 24 w 35"/>
                  <a:gd name="T27" fmla="*/ 10 h 66"/>
                  <a:gd name="T28" fmla="*/ 28 w 35"/>
                  <a:gd name="T29" fmla="*/ 7 h 66"/>
                  <a:gd name="T30" fmla="*/ 31 w 35"/>
                  <a:gd name="T31" fmla="*/ 3 h 66"/>
                  <a:gd name="T32" fmla="*/ 35 w 35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66">
                    <a:moveTo>
                      <a:pt x="3" y="66"/>
                    </a:moveTo>
                    <a:lnTo>
                      <a:pt x="1" y="60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1" y="45"/>
                    </a:lnTo>
                    <a:lnTo>
                      <a:pt x="2" y="40"/>
                    </a:lnTo>
                    <a:lnTo>
                      <a:pt x="3" y="36"/>
                    </a:lnTo>
                    <a:lnTo>
                      <a:pt x="6" y="32"/>
                    </a:lnTo>
                    <a:lnTo>
                      <a:pt x="8" y="28"/>
                    </a:lnTo>
                    <a:lnTo>
                      <a:pt x="11" y="25"/>
                    </a:lnTo>
                    <a:lnTo>
                      <a:pt x="14" y="21"/>
                    </a:lnTo>
                    <a:lnTo>
                      <a:pt x="17" y="17"/>
                    </a:lnTo>
                    <a:lnTo>
                      <a:pt x="21" y="14"/>
                    </a:lnTo>
                    <a:lnTo>
                      <a:pt x="24" y="10"/>
                    </a:lnTo>
                    <a:lnTo>
                      <a:pt x="28" y="7"/>
                    </a:lnTo>
                    <a:lnTo>
                      <a:pt x="31" y="3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3" name="Line 1465"/>
              <p:cNvSpPr>
                <a:spLocks noChangeShapeType="1"/>
              </p:cNvSpPr>
              <p:nvPr/>
            </p:nvSpPr>
            <p:spPr bwMode="auto">
              <a:xfrm>
                <a:off x="3007" y="3219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4" name="Freeform 1466"/>
              <p:cNvSpPr>
                <a:spLocks/>
              </p:cNvSpPr>
              <p:nvPr/>
            </p:nvSpPr>
            <p:spPr bwMode="auto">
              <a:xfrm>
                <a:off x="3003" y="3219"/>
                <a:ext cx="7" cy="9"/>
              </a:xfrm>
              <a:custGeom>
                <a:avLst/>
                <a:gdLst>
                  <a:gd name="T0" fmla="*/ 59 w 59"/>
                  <a:gd name="T1" fmla="*/ 0 h 66"/>
                  <a:gd name="T2" fmla="*/ 56 w 59"/>
                  <a:gd name="T3" fmla="*/ 5 h 66"/>
                  <a:gd name="T4" fmla="*/ 54 w 59"/>
                  <a:gd name="T5" fmla="*/ 10 h 66"/>
                  <a:gd name="T6" fmla="*/ 52 w 59"/>
                  <a:gd name="T7" fmla="*/ 15 h 66"/>
                  <a:gd name="T8" fmla="*/ 49 w 59"/>
                  <a:gd name="T9" fmla="*/ 20 h 66"/>
                  <a:gd name="T10" fmla="*/ 46 w 59"/>
                  <a:gd name="T11" fmla="*/ 25 h 66"/>
                  <a:gd name="T12" fmla="*/ 42 w 59"/>
                  <a:gd name="T13" fmla="*/ 29 h 66"/>
                  <a:gd name="T14" fmla="*/ 39 w 59"/>
                  <a:gd name="T15" fmla="*/ 33 h 66"/>
                  <a:gd name="T16" fmla="*/ 35 w 59"/>
                  <a:gd name="T17" fmla="*/ 37 h 66"/>
                  <a:gd name="T18" fmla="*/ 31 w 59"/>
                  <a:gd name="T19" fmla="*/ 40 h 66"/>
                  <a:gd name="T20" fmla="*/ 27 w 59"/>
                  <a:gd name="T21" fmla="*/ 44 h 66"/>
                  <a:gd name="T22" fmla="*/ 23 w 59"/>
                  <a:gd name="T23" fmla="*/ 48 h 66"/>
                  <a:gd name="T24" fmla="*/ 18 w 59"/>
                  <a:gd name="T25" fmla="*/ 51 h 66"/>
                  <a:gd name="T26" fmla="*/ 14 w 59"/>
                  <a:gd name="T27" fmla="*/ 55 h 66"/>
                  <a:gd name="T28" fmla="*/ 9 w 59"/>
                  <a:gd name="T29" fmla="*/ 58 h 66"/>
                  <a:gd name="T30" fmla="*/ 4 w 59"/>
                  <a:gd name="T31" fmla="*/ 62 h 66"/>
                  <a:gd name="T32" fmla="*/ 0 w 59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66">
                    <a:moveTo>
                      <a:pt x="59" y="0"/>
                    </a:moveTo>
                    <a:lnTo>
                      <a:pt x="56" y="5"/>
                    </a:lnTo>
                    <a:lnTo>
                      <a:pt x="54" y="10"/>
                    </a:lnTo>
                    <a:lnTo>
                      <a:pt x="52" y="15"/>
                    </a:lnTo>
                    <a:lnTo>
                      <a:pt x="49" y="20"/>
                    </a:lnTo>
                    <a:lnTo>
                      <a:pt x="46" y="25"/>
                    </a:lnTo>
                    <a:lnTo>
                      <a:pt x="42" y="29"/>
                    </a:lnTo>
                    <a:lnTo>
                      <a:pt x="39" y="33"/>
                    </a:lnTo>
                    <a:lnTo>
                      <a:pt x="35" y="37"/>
                    </a:lnTo>
                    <a:lnTo>
                      <a:pt x="31" y="40"/>
                    </a:lnTo>
                    <a:lnTo>
                      <a:pt x="27" y="44"/>
                    </a:lnTo>
                    <a:lnTo>
                      <a:pt x="23" y="48"/>
                    </a:lnTo>
                    <a:lnTo>
                      <a:pt x="18" y="51"/>
                    </a:lnTo>
                    <a:lnTo>
                      <a:pt x="14" y="55"/>
                    </a:lnTo>
                    <a:lnTo>
                      <a:pt x="9" y="58"/>
                    </a:lnTo>
                    <a:lnTo>
                      <a:pt x="4" y="62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5" name="Freeform 1467"/>
              <p:cNvSpPr>
                <a:spLocks/>
              </p:cNvSpPr>
              <p:nvPr/>
            </p:nvSpPr>
            <p:spPr bwMode="auto">
              <a:xfrm>
                <a:off x="2996" y="2966"/>
                <a:ext cx="7" cy="20"/>
              </a:xfrm>
              <a:custGeom>
                <a:avLst/>
                <a:gdLst>
                  <a:gd name="T0" fmla="*/ 60 w 60"/>
                  <a:gd name="T1" fmla="*/ 166 h 166"/>
                  <a:gd name="T2" fmla="*/ 57 w 60"/>
                  <a:gd name="T3" fmla="*/ 155 h 166"/>
                  <a:gd name="T4" fmla="*/ 55 w 60"/>
                  <a:gd name="T5" fmla="*/ 144 h 166"/>
                  <a:gd name="T6" fmla="*/ 51 w 60"/>
                  <a:gd name="T7" fmla="*/ 134 h 166"/>
                  <a:gd name="T8" fmla="*/ 46 w 60"/>
                  <a:gd name="T9" fmla="*/ 124 h 166"/>
                  <a:gd name="T10" fmla="*/ 42 w 60"/>
                  <a:gd name="T11" fmla="*/ 114 h 166"/>
                  <a:gd name="T12" fmla="*/ 37 w 60"/>
                  <a:gd name="T13" fmla="*/ 104 h 166"/>
                  <a:gd name="T14" fmla="*/ 30 w 60"/>
                  <a:gd name="T15" fmla="*/ 95 h 166"/>
                  <a:gd name="T16" fmla="*/ 25 w 60"/>
                  <a:gd name="T17" fmla="*/ 85 h 166"/>
                  <a:gd name="T18" fmla="*/ 20 w 60"/>
                  <a:gd name="T19" fmla="*/ 75 h 166"/>
                  <a:gd name="T20" fmla="*/ 15 w 60"/>
                  <a:gd name="T21" fmla="*/ 65 h 166"/>
                  <a:gd name="T22" fmla="*/ 10 w 60"/>
                  <a:gd name="T23" fmla="*/ 54 h 166"/>
                  <a:gd name="T24" fmla="*/ 6 w 60"/>
                  <a:gd name="T25" fmla="*/ 44 h 166"/>
                  <a:gd name="T26" fmla="*/ 3 w 60"/>
                  <a:gd name="T27" fmla="*/ 33 h 166"/>
                  <a:gd name="T28" fmla="*/ 1 w 60"/>
                  <a:gd name="T29" fmla="*/ 23 h 166"/>
                  <a:gd name="T30" fmla="*/ 0 w 60"/>
                  <a:gd name="T31" fmla="*/ 11 h 166"/>
                  <a:gd name="T32" fmla="*/ 0 w 60"/>
                  <a:gd name="T33" fmla="*/ 0 h 166"/>
                  <a:gd name="T34" fmla="*/ 9 w 60"/>
                  <a:gd name="T35" fmla="*/ 7 h 166"/>
                  <a:gd name="T36" fmla="*/ 17 w 60"/>
                  <a:gd name="T37" fmla="*/ 14 h 166"/>
                  <a:gd name="T38" fmla="*/ 24 w 60"/>
                  <a:gd name="T39" fmla="*/ 23 h 166"/>
                  <a:gd name="T40" fmla="*/ 31 w 60"/>
                  <a:gd name="T41" fmla="*/ 31 h 166"/>
                  <a:gd name="T42" fmla="*/ 37 w 60"/>
                  <a:gd name="T43" fmla="*/ 41 h 166"/>
                  <a:gd name="T44" fmla="*/ 42 w 60"/>
                  <a:gd name="T45" fmla="*/ 51 h 166"/>
                  <a:gd name="T46" fmla="*/ 46 w 60"/>
                  <a:gd name="T47" fmla="*/ 62 h 166"/>
                  <a:gd name="T48" fmla="*/ 50 w 60"/>
                  <a:gd name="T49" fmla="*/ 73 h 166"/>
                  <a:gd name="T50" fmla="*/ 53 w 60"/>
                  <a:gd name="T51" fmla="*/ 83 h 166"/>
                  <a:gd name="T52" fmla="*/ 55 w 60"/>
                  <a:gd name="T53" fmla="*/ 95 h 166"/>
                  <a:gd name="T54" fmla="*/ 57 w 60"/>
                  <a:gd name="T55" fmla="*/ 106 h 166"/>
                  <a:gd name="T56" fmla="*/ 58 w 60"/>
                  <a:gd name="T57" fmla="*/ 118 h 166"/>
                  <a:gd name="T58" fmla="*/ 59 w 60"/>
                  <a:gd name="T59" fmla="*/ 130 h 166"/>
                  <a:gd name="T60" fmla="*/ 60 w 60"/>
                  <a:gd name="T61" fmla="*/ 142 h 166"/>
                  <a:gd name="T62" fmla="*/ 60 w 60"/>
                  <a:gd name="T63" fmla="*/ 153 h 166"/>
                  <a:gd name="T64" fmla="*/ 60 w 60"/>
                  <a:gd name="T65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60" h="166">
                    <a:moveTo>
                      <a:pt x="60" y="166"/>
                    </a:moveTo>
                    <a:lnTo>
                      <a:pt x="57" y="155"/>
                    </a:lnTo>
                    <a:lnTo>
                      <a:pt x="55" y="144"/>
                    </a:lnTo>
                    <a:lnTo>
                      <a:pt x="51" y="134"/>
                    </a:lnTo>
                    <a:lnTo>
                      <a:pt x="46" y="124"/>
                    </a:lnTo>
                    <a:lnTo>
                      <a:pt x="42" y="114"/>
                    </a:lnTo>
                    <a:lnTo>
                      <a:pt x="37" y="104"/>
                    </a:lnTo>
                    <a:lnTo>
                      <a:pt x="30" y="95"/>
                    </a:lnTo>
                    <a:lnTo>
                      <a:pt x="25" y="85"/>
                    </a:lnTo>
                    <a:lnTo>
                      <a:pt x="20" y="75"/>
                    </a:lnTo>
                    <a:lnTo>
                      <a:pt x="15" y="65"/>
                    </a:lnTo>
                    <a:lnTo>
                      <a:pt x="10" y="54"/>
                    </a:lnTo>
                    <a:lnTo>
                      <a:pt x="6" y="44"/>
                    </a:lnTo>
                    <a:lnTo>
                      <a:pt x="3" y="33"/>
                    </a:lnTo>
                    <a:lnTo>
                      <a:pt x="1" y="23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9" y="7"/>
                    </a:lnTo>
                    <a:lnTo>
                      <a:pt x="17" y="14"/>
                    </a:lnTo>
                    <a:lnTo>
                      <a:pt x="24" y="23"/>
                    </a:lnTo>
                    <a:lnTo>
                      <a:pt x="31" y="31"/>
                    </a:lnTo>
                    <a:lnTo>
                      <a:pt x="37" y="41"/>
                    </a:lnTo>
                    <a:lnTo>
                      <a:pt x="42" y="51"/>
                    </a:lnTo>
                    <a:lnTo>
                      <a:pt x="46" y="62"/>
                    </a:lnTo>
                    <a:lnTo>
                      <a:pt x="50" y="73"/>
                    </a:lnTo>
                    <a:lnTo>
                      <a:pt x="53" y="83"/>
                    </a:lnTo>
                    <a:lnTo>
                      <a:pt x="55" y="95"/>
                    </a:lnTo>
                    <a:lnTo>
                      <a:pt x="57" y="106"/>
                    </a:lnTo>
                    <a:lnTo>
                      <a:pt x="58" y="118"/>
                    </a:lnTo>
                    <a:lnTo>
                      <a:pt x="59" y="130"/>
                    </a:lnTo>
                    <a:lnTo>
                      <a:pt x="60" y="142"/>
                    </a:lnTo>
                    <a:lnTo>
                      <a:pt x="60" y="153"/>
                    </a:lnTo>
                    <a:lnTo>
                      <a:pt x="60" y="166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6" name="Freeform 1468"/>
              <p:cNvSpPr>
                <a:spLocks/>
              </p:cNvSpPr>
              <p:nvPr/>
            </p:nvSpPr>
            <p:spPr bwMode="auto">
              <a:xfrm>
                <a:off x="2996" y="2966"/>
                <a:ext cx="7" cy="20"/>
              </a:xfrm>
              <a:custGeom>
                <a:avLst/>
                <a:gdLst>
                  <a:gd name="T0" fmla="*/ 60 w 60"/>
                  <a:gd name="T1" fmla="*/ 166 h 166"/>
                  <a:gd name="T2" fmla="*/ 57 w 60"/>
                  <a:gd name="T3" fmla="*/ 155 h 166"/>
                  <a:gd name="T4" fmla="*/ 55 w 60"/>
                  <a:gd name="T5" fmla="*/ 144 h 166"/>
                  <a:gd name="T6" fmla="*/ 51 w 60"/>
                  <a:gd name="T7" fmla="*/ 134 h 166"/>
                  <a:gd name="T8" fmla="*/ 46 w 60"/>
                  <a:gd name="T9" fmla="*/ 124 h 166"/>
                  <a:gd name="T10" fmla="*/ 42 w 60"/>
                  <a:gd name="T11" fmla="*/ 114 h 166"/>
                  <a:gd name="T12" fmla="*/ 37 w 60"/>
                  <a:gd name="T13" fmla="*/ 104 h 166"/>
                  <a:gd name="T14" fmla="*/ 30 w 60"/>
                  <a:gd name="T15" fmla="*/ 95 h 166"/>
                  <a:gd name="T16" fmla="*/ 25 w 60"/>
                  <a:gd name="T17" fmla="*/ 85 h 166"/>
                  <a:gd name="T18" fmla="*/ 20 w 60"/>
                  <a:gd name="T19" fmla="*/ 75 h 166"/>
                  <a:gd name="T20" fmla="*/ 15 w 60"/>
                  <a:gd name="T21" fmla="*/ 65 h 166"/>
                  <a:gd name="T22" fmla="*/ 10 w 60"/>
                  <a:gd name="T23" fmla="*/ 54 h 166"/>
                  <a:gd name="T24" fmla="*/ 6 w 60"/>
                  <a:gd name="T25" fmla="*/ 44 h 166"/>
                  <a:gd name="T26" fmla="*/ 3 w 60"/>
                  <a:gd name="T27" fmla="*/ 33 h 166"/>
                  <a:gd name="T28" fmla="*/ 1 w 60"/>
                  <a:gd name="T29" fmla="*/ 23 h 166"/>
                  <a:gd name="T30" fmla="*/ 0 w 60"/>
                  <a:gd name="T31" fmla="*/ 11 h 166"/>
                  <a:gd name="T32" fmla="*/ 0 w 60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66">
                    <a:moveTo>
                      <a:pt x="60" y="166"/>
                    </a:moveTo>
                    <a:lnTo>
                      <a:pt x="57" y="155"/>
                    </a:lnTo>
                    <a:lnTo>
                      <a:pt x="55" y="144"/>
                    </a:lnTo>
                    <a:lnTo>
                      <a:pt x="51" y="134"/>
                    </a:lnTo>
                    <a:lnTo>
                      <a:pt x="46" y="124"/>
                    </a:lnTo>
                    <a:lnTo>
                      <a:pt x="42" y="114"/>
                    </a:lnTo>
                    <a:lnTo>
                      <a:pt x="37" y="104"/>
                    </a:lnTo>
                    <a:lnTo>
                      <a:pt x="30" y="95"/>
                    </a:lnTo>
                    <a:lnTo>
                      <a:pt x="25" y="85"/>
                    </a:lnTo>
                    <a:lnTo>
                      <a:pt x="20" y="75"/>
                    </a:lnTo>
                    <a:lnTo>
                      <a:pt x="15" y="65"/>
                    </a:lnTo>
                    <a:lnTo>
                      <a:pt x="10" y="54"/>
                    </a:lnTo>
                    <a:lnTo>
                      <a:pt x="6" y="44"/>
                    </a:lnTo>
                    <a:lnTo>
                      <a:pt x="3" y="33"/>
                    </a:lnTo>
                    <a:lnTo>
                      <a:pt x="1" y="23"/>
                    </a:lnTo>
                    <a:lnTo>
                      <a:pt x="0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7" name="Freeform 1469"/>
              <p:cNvSpPr>
                <a:spLocks/>
              </p:cNvSpPr>
              <p:nvPr/>
            </p:nvSpPr>
            <p:spPr bwMode="auto">
              <a:xfrm>
                <a:off x="2996" y="2966"/>
                <a:ext cx="7" cy="20"/>
              </a:xfrm>
              <a:custGeom>
                <a:avLst/>
                <a:gdLst>
                  <a:gd name="T0" fmla="*/ 0 w 60"/>
                  <a:gd name="T1" fmla="*/ 0 h 166"/>
                  <a:gd name="T2" fmla="*/ 9 w 60"/>
                  <a:gd name="T3" fmla="*/ 7 h 166"/>
                  <a:gd name="T4" fmla="*/ 17 w 60"/>
                  <a:gd name="T5" fmla="*/ 14 h 166"/>
                  <a:gd name="T6" fmla="*/ 24 w 60"/>
                  <a:gd name="T7" fmla="*/ 23 h 166"/>
                  <a:gd name="T8" fmla="*/ 31 w 60"/>
                  <a:gd name="T9" fmla="*/ 31 h 166"/>
                  <a:gd name="T10" fmla="*/ 37 w 60"/>
                  <a:gd name="T11" fmla="*/ 41 h 166"/>
                  <a:gd name="T12" fmla="*/ 42 w 60"/>
                  <a:gd name="T13" fmla="*/ 51 h 166"/>
                  <a:gd name="T14" fmla="*/ 46 w 60"/>
                  <a:gd name="T15" fmla="*/ 62 h 166"/>
                  <a:gd name="T16" fmla="*/ 50 w 60"/>
                  <a:gd name="T17" fmla="*/ 73 h 166"/>
                  <a:gd name="T18" fmla="*/ 53 w 60"/>
                  <a:gd name="T19" fmla="*/ 83 h 166"/>
                  <a:gd name="T20" fmla="*/ 55 w 60"/>
                  <a:gd name="T21" fmla="*/ 95 h 166"/>
                  <a:gd name="T22" fmla="*/ 57 w 60"/>
                  <a:gd name="T23" fmla="*/ 106 h 166"/>
                  <a:gd name="T24" fmla="*/ 58 w 60"/>
                  <a:gd name="T25" fmla="*/ 118 h 166"/>
                  <a:gd name="T26" fmla="*/ 59 w 60"/>
                  <a:gd name="T27" fmla="*/ 130 h 166"/>
                  <a:gd name="T28" fmla="*/ 60 w 60"/>
                  <a:gd name="T29" fmla="*/ 142 h 166"/>
                  <a:gd name="T30" fmla="*/ 60 w 60"/>
                  <a:gd name="T31" fmla="*/ 153 h 166"/>
                  <a:gd name="T32" fmla="*/ 60 w 60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66">
                    <a:moveTo>
                      <a:pt x="0" y="0"/>
                    </a:moveTo>
                    <a:lnTo>
                      <a:pt x="9" y="7"/>
                    </a:lnTo>
                    <a:lnTo>
                      <a:pt x="17" y="14"/>
                    </a:lnTo>
                    <a:lnTo>
                      <a:pt x="24" y="23"/>
                    </a:lnTo>
                    <a:lnTo>
                      <a:pt x="31" y="31"/>
                    </a:lnTo>
                    <a:lnTo>
                      <a:pt x="37" y="41"/>
                    </a:lnTo>
                    <a:lnTo>
                      <a:pt x="42" y="51"/>
                    </a:lnTo>
                    <a:lnTo>
                      <a:pt x="46" y="62"/>
                    </a:lnTo>
                    <a:lnTo>
                      <a:pt x="50" y="73"/>
                    </a:lnTo>
                    <a:lnTo>
                      <a:pt x="53" y="83"/>
                    </a:lnTo>
                    <a:lnTo>
                      <a:pt x="55" y="95"/>
                    </a:lnTo>
                    <a:lnTo>
                      <a:pt x="57" y="106"/>
                    </a:lnTo>
                    <a:lnTo>
                      <a:pt x="58" y="118"/>
                    </a:lnTo>
                    <a:lnTo>
                      <a:pt x="59" y="130"/>
                    </a:lnTo>
                    <a:lnTo>
                      <a:pt x="60" y="142"/>
                    </a:lnTo>
                    <a:lnTo>
                      <a:pt x="60" y="153"/>
                    </a:lnTo>
                    <a:lnTo>
                      <a:pt x="60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8" name="Freeform 1470"/>
              <p:cNvSpPr>
                <a:spLocks/>
              </p:cNvSpPr>
              <p:nvPr/>
            </p:nvSpPr>
            <p:spPr bwMode="auto">
              <a:xfrm>
                <a:off x="2990" y="2976"/>
                <a:ext cx="10" cy="25"/>
              </a:xfrm>
              <a:custGeom>
                <a:avLst/>
                <a:gdLst>
                  <a:gd name="T0" fmla="*/ 50 w 77"/>
                  <a:gd name="T1" fmla="*/ 205 h 205"/>
                  <a:gd name="T2" fmla="*/ 55 w 77"/>
                  <a:gd name="T3" fmla="*/ 190 h 205"/>
                  <a:gd name="T4" fmla="*/ 57 w 77"/>
                  <a:gd name="T5" fmla="*/ 176 h 205"/>
                  <a:gd name="T6" fmla="*/ 56 w 77"/>
                  <a:gd name="T7" fmla="*/ 162 h 205"/>
                  <a:gd name="T8" fmla="*/ 51 w 77"/>
                  <a:gd name="T9" fmla="*/ 149 h 205"/>
                  <a:gd name="T10" fmla="*/ 45 w 77"/>
                  <a:gd name="T11" fmla="*/ 136 h 205"/>
                  <a:gd name="T12" fmla="*/ 38 w 77"/>
                  <a:gd name="T13" fmla="*/ 122 h 205"/>
                  <a:gd name="T14" fmla="*/ 29 w 77"/>
                  <a:gd name="T15" fmla="*/ 110 h 205"/>
                  <a:gd name="T16" fmla="*/ 21 w 77"/>
                  <a:gd name="T17" fmla="*/ 97 h 205"/>
                  <a:gd name="T18" fmla="*/ 13 w 77"/>
                  <a:gd name="T19" fmla="*/ 85 h 205"/>
                  <a:gd name="T20" fmla="*/ 7 w 77"/>
                  <a:gd name="T21" fmla="*/ 73 h 205"/>
                  <a:gd name="T22" fmla="*/ 2 w 77"/>
                  <a:gd name="T23" fmla="*/ 61 h 205"/>
                  <a:gd name="T24" fmla="*/ 0 w 77"/>
                  <a:gd name="T25" fmla="*/ 49 h 205"/>
                  <a:gd name="T26" fmla="*/ 1 w 77"/>
                  <a:gd name="T27" fmla="*/ 37 h 205"/>
                  <a:gd name="T28" fmla="*/ 6 w 77"/>
                  <a:gd name="T29" fmla="*/ 25 h 205"/>
                  <a:gd name="T30" fmla="*/ 16 w 77"/>
                  <a:gd name="T31" fmla="*/ 12 h 205"/>
                  <a:gd name="T32" fmla="*/ 31 w 77"/>
                  <a:gd name="T33" fmla="*/ 0 h 205"/>
                  <a:gd name="T34" fmla="*/ 35 w 77"/>
                  <a:gd name="T35" fmla="*/ 11 h 205"/>
                  <a:gd name="T36" fmla="*/ 39 w 77"/>
                  <a:gd name="T37" fmla="*/ 24 h 205"/>
                  <a:gd name="T38" fmla="*/ 45 w 77"/>
                  <a:gd name="T39" fmla="*/ 36 h 205"/>
                  <a:gd name="T40" fmla="*/ 50 w 77"/>
                  <a:gd name="T41" fmla="*/ 49 h 205"/>
                  <a:gd name="T42" fmla="*/ 56 w 77"/>
                  <a:gd name="T43" fmla="*/ 62 h 205"/>
                  <a:gd name="T44" fmla="*/ 61 w 77"/>
                  <a:gd name="T45" fmla="*/ 75 h 205"/>
                  <a:gd name="T46" fmla="*/ 66 w 77"/>
                  <a:gd name="T47" fmla="*/ 88 h 205"/>
                  <a:gd name="T48" fmla="*/ 70 w 77"/>
                  <a:gd name="T49" fmla="*/ 101 h 205"/>
                  <a:gd name="T50" fmla="*/ 73 w 77"/>
                  <a:gd name="T51" fmla="*/ 114 h 205"/>
                  <a:gd name="T52" fmla="*/ 75 w 77"/>
                  <a:gd name="T53" fmla="*/ 127 h 205"/>
                  <a:gd name="T54" fmla="*/ 77 w 77"/>
                  <a:gd name="T55" fmla="*/ 142 h 205"/>
                  <a:gd name="T56" fmla="*/ 75 w 77"/>
                  <a:gd name="T57" fmla="*/ 154 h 205"/>
                  <a:gd name="T58" fmla="*/ 72 w 77"/>
                  <a:gd name="T59" fmla="*/ 167 h 205"/>
                  <a:gd name="T60" fmla="*/ 67 w 77"/>
                  <a:gd name="T61" fmla="*/ 180 h 205"/>
                  <a:gd name="T62" fmla="*/ 60 w 77"/>
                  <a:gd name="T63" fmla="*/ 192 h 205"/>
                  <a:gd name="T64" fmla="*/ 50 w 77"/>
                  <a:gd name="T6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7" h="205">
                    <a:moveTo>
                      <a:pt x="50" y="205"/>
                    </a:moveTo>
                    <a:lnTo>
                      <a:pt x="55" y="190"/>
                    </a:lnTo>
                    <a:lnTo>
                      <a:pt x="57" y="176"/>
                    </a:lnTo>
                    <a:lnTo>
                      <a:pt x="56" y="162"/>
                    </a:lnTo>
                    <a:lnTo>
                      <a:pt x="51" y="149"/>
                    </a:lnTo>
                    <a:lnTo>
                      <a:pt x="45" y="136"/>
                    </a:lnTo>
                    <a:lnTo>
                      <a:pt x="38" y="122"/>
                    </a:lnTo>
                    <a:lnTo>
                      <a:pt x="29" y="110"/>
                    </a:lnTo>
                    <a:lnTo>
                      <a:pt x="21" y="97"/>
                    </a:lnTo>
                    <a:lnTo>
                      <a:pt x="13" y="85"/>
                    </a:lnTo>
                    <a:lnTo>
                      <a:pt x="7" y="73"/>
                    </a:lnTo>
                    <a:lnTo>
                      <a:pt x="2" y="61"/>
                    </a:lnTo>
                    <a:lnTo>
                      <a:pt x="0" y="49"/>
                    </a:lnTo>
                    <a:lnTo>
                      <a:pt x="1" y="37"/>
                    </a:lnTo>
                    <a:lnTo>
                      <a:pt x="6" y="25"/>
                    </a:lnTo>
                    <a:lnTo>
                      <a:pt x="16" y="12"/>
                    </a:lnTo>
                    <a:lnTo>
                      <a:pt x="31" y="0"/>
                    </a:lnTo>
                    <a:lnTo>
                      <a:pt x="35" y="11"/>
                    </a:lnTo>
                    <a:lnTo>
                      <a:pt x="39" y="24"/>
                    </a:lnTo>
                    <a:lnTo>
                      <a:pt x="45" y="36"/>
                    </a:lnTo>
                    <a:lnTo>
                      <a:pt x="50" y="49"/>
                    </a:lnTo>
                    <a:lnTo>
                      <a:pt x="56" y="62"/>
                    </a:lnTo>
                    <a:lnTo>
                      <a:pt x="61" y="75"/>
                    </a:lnTo>
                    <a:lnTo>
                      <a:pt x="66" y="88"/>
                    </a:lnTo>
                    <a:lnTo>
                      <a:pt x="70" y="101"/>
                    </a:lnTo>
                    <a:lnTo>
                      <a:pt x="73" y="114"/>
                    </a:lnTo>
                    <a:lnTo>
                      <a:pt x="75" y="127"/>
                    </a:lnTo>
                    <a:lnTo>
                      <a:pt x="77" y="142"/>
                    </a:lnTo>
                    <a:lnTo>
                      <a:pt x="75" y="154"/>
                    </a:lnTo>
                    <a:lnTo>
                      <a:pt x="72" y="167"/>
                    </a:lnTo>
                    <a:lnTo>
                      <a:pt x="67" y="180"/>
                    </a:lnTo>
                    <a:lnTo>
                      <a:pt x="60" y="192"/>
                    </a:lnTo>
                    <a:lnTo>
                      <a:pt x="50" y="205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199" name="Freeform 1471"/>
              <p:cNvSpPr>
                <a:spLocks/>
              </p:cNvSpPr>
              <p:nvPr/>
            </p:nvSpPr>
            <p:spPr bwMode="auto">
              <a:xfrm>
                <a:off x="2990" y="2976"/>
                <a:ext cx="8" cy="25"/>
              </a:xfrm>
              <a:custGeom>
                <a:avLst/>
                <a:gdLst>
                  <a:gd name="T0" fmla="*/ 50 w 57"/>
                  <a:gd name="T1" fmla="*/ 205 h 205"/>
                  <a:gd name="T2" fmla="*/ 55 w 57"/>
                  <a:gd name="T3" fmla="*/ 190 h 205"/>
                  <a:gd name="T4" fmla="*/ 57 w 57"/>
                  <a:gd name="T5" fmla="*/ 176 h 205"/>
                  <a:gd name="T6" fmla="*/ 56 w 57"/>
                  <a:gd name="T7" fmla="*/ 162 h 205"/>
                  <a:gd name="T8" fmla="*/ 51 w 57"/>
                  <a:gd name="T9" fmla="*/ 149 h 205"/>
                  <a:gd name="T10" fmla="*/ 45 w 57"/>
                  <a:gd name="T11" fmla="*/ 136 h 205"/>
                  <a:gd name="T12" fmla="*/ 38 w 57"/>
                  <a:gd name="T13" fmla="*/ 122 h 205"/>
                  <a:gd name="T14" fmla="*/ 29 w 57"/>
                  <a:gd name="T15" fmla="*/ 110 h 205"/>
                  <a:gd name="T16" fmla="*/ 21 w 57"/>
                  <a:gd name="T17" fmla="*/ 97 h 205"/>
                  <a:gd name="T18" fmla="*/ 13 w 57"/>
                  <a:gd name="T19" fmla="*/ 85 h 205"/>
                  <a:gd name="T20" fmla="*/ 7 w 57"/>
                  <a:gd name="T21" fmla="*/ 73 h 205"/>
                  <a:gd name="T22" fmla="*/ 2 w 57"/>
                  <a:gd name="T23" fmla="*/ 61 h 205"/>
                  <a:gd name="T24" fmla="*/ 0 w 57"/>
                  <a:gd name="T25" fmla="*/ 49 h 205"/>
                  <a:gd name="T26" fmla="*/ 1 w 57"/>
                  <a:gd name="T27" fmla="*/ 37 h 205"/>
                  <a:gd name="T28" fmla="*/ 6 w 57"/>
                  <a:gd name="T29" fmla="*/ 25 h 205"/>
                  <a:gd name="T30" fmla="*/ 16 w 57"/>
                  <a:gd name="T31" fmla="*/ 12 h 205"/>
                  <a:gd name="T32" fmla="*/ 31 w 57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205">
                    <a:moveTo>
                      <a:pt x="50" y="205"/>
                    </a:moveTo>
                    <a:lnTo>
                      <a:pt x="55" y="190"/>
                    </a:lnTo>
                    <a:lnTo>
                      <a:pt x="57" y="176"/>
                    </a:lnTo>
                    <a:lnTo>
                      <a:pt x="56" y="162"/>
                    </a:lnTo>
                    <a:lnTo>
                      <a:pt x="51" y="149"/>
                    </a:lnTo>
                    <a:lnTo>
                      <a:pt x="45" y="136"/>
                    </a:lnTo>
                    <a:lnTo>
                      <a:pt x="38" y="122"/>
                    </a:lnTo>
                    <a:lnTo>
                      <a:pt x="29" y="110"/>
                    </a:lnTo>
                    <a:lnTo>
                      <a:pt x="21" y="97"/>
                    </a:lnTo>
                    <a:lnTo>
                      <a:pt x="13" y="85"/>
                    </a:lnTo>
                    <a:lnTo>
                      <a:pt x="7" y="73"/>
                    </a:lnTo>
                    <a:lnTo>
                      <a:pt x="2" y="61"/>
                    </a:lnTo>
                    <a:lnTo>
                      <a:pt x="0" y="49"/>
                    </a:lnTo>
                    <a:lnTo>
                      <a:pt x="1" y="37"/>
                    </a:lnTo>
                    <a:lnTo>
                      <a:pt x="6" y="25"/>
                    </a:lnTo>
                    <a:lnTo>
                      <a:pt x="16" y="12"/>
                    </a:lnTo>
                    <a:lnTo>
                      <a:pt x="3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0" name="Freeform 1472"/>
              <p:cNvSpPr>
                <a:spLocks/>
              </p:cNvSpPr>
              <p:nvPr/>
            </p:nvSpPr>
            <p:spPr bwMode="auto">
              <a:xfrm>
                <a:off x="2994" y="2976"/>
                <a:ext cx="6" cy="25"/>
              </a:xfrm>
              <a:custGeom>
                <a:avLst/>
                <a:gdLst>
                  <a:gd name="T0" fmla="*/ 0 w 46"/>
                  <a:gd name="T1" fmla="*/ 0 h 205"/>
                  <a:gd name="T2" fmla="*/ 4 w 46"/>
                  <a:gd name="T3" fmla="*/ 11 h 205"/>
                  <a:gd name="T4" fmla="*/ 8 w 46"/>
                  <a:gd name="T5" fmla="*/ 24 h 205"/>
                  <a:gd name="T6" fmla="*/ 14 w 46"/>
                  <a:gd name="T7" fmla="*/ 36 h 205"/>
                  <a:gd name="T8" fmla="*/ 19 w 46"/>
                  <a:gd name="T9" fmla="*/ 49 h 205"/>
                  <a:gd name="T10" fmla="*/ 25 w 46"/>
                  <a:gd name="T11" fmla="*/ 62 h 205"/>
                  <a:gd name="T12" fmla="*/ 30 w 46"/>
                  <a:gd name="T13" fmla="*/ 75 h 205"/>
                  <a:gd name="T14" fmla="*/ 35 w 46"/>
                  <a:gd name="T15" fmla="*/ 88 h 205"/>
                  <a:gd name="T16" fmla="*/ 39 w 46"/>
                  <a:gd name="T17" fmla="*/ 101 h 205"/>
                  <a:gd name="T18" fmla="*/ 42 w 46"/>
                  <a:gd name="T19" fmla="*/ 114 h 205"/>
                  <a:gd name="T20" fmla="*/ 44 w 46"/>
                  <a:gd name="T21" fmla="*/ 127 h 205"/>
                  <a:gd name="T22" fmla="*/ 46 w 46"/>
                  <a:gd name="T23" fmla="*/ 142 h 205"/>
                  <a:gd name="T24" fmla="*/ 44 w 46"/>
                  <a:gd name="T25" fmla="*/ 154 h 205"/>
                  <a:gd name="T26" fmla="*/ 41 w 46"/>
                  <a:gd name="T27" fmla="*/ 167 h 205"/>
                  <a:gd name="T28" fmla="*/ 36 w 46"/>
                  <a:gd name="T29" fmla="*/ 180 h 205"/>
                  <a:gd name="T30" fmla="*/ 29 w 46"/>
                  <a:gd name="T31" fmla="*/ 192 h 205"/>
                  <a:gd name="T32" fmla="*/ 19 w 46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05">
                    <a:moveTo>
                      <a:pt x="0" y="0"/>
                    </a:moveTo>
                    <a:lnTo>
                      <a:pt x="4" y="11"/>
                    </a:lnTo>
                    <a:lnTo>
                      <a:pt x="8" y="24"/>
                    </a:lnTo>
                    <a:lnTo>
                      <a:pt x="14" y="36"/>
                    </a:lnTo>
                    <a:lnTo>
                      <a:pt x="19" y="49"/>
                    </a:lnTo>
                    <a:lnTo>
                      <a:pt x="25" y="62"/>
                    </a:lnTo>
                    <a:lnTo>
                      <a:pt x="30" y="75"/>
                    </a:lnTo>
                    <a:lnTo>
                      <a:pt x="35" y="88"/>
                    </a:lnTo>
                    <a:lnTo>
                      <a:pt x="39" y="101"/>
                    </a:lnTo>
                    <a:lnTo>
                      <a:pt x="42" y="114"/>
                    </a:lnTo>
                    <a:lnTo>
                      <a:pt x="44" y="127"/>
                    </a:lnTo>
                    <a:lnTo>
                      <a:pt x="46" y="142"/>
                    </a:lnTo>
                    <a:lnTo>
                      <a:pt x="44" y="154"/>
                    </a:lnTo>
                    <a:lnTo>
                      <a:pt x="41" y="167"/>
                    </a:lnTo>
                    <a:lnTo>
                      <a:pt x="36" y="180"/>
                    </a:lnTo>
                    <a:lnTo>
                      <a:pt x="29" y="192"/>
                    </a:lnTo>
                    <a:lnTo>
                      <a:pt x="19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1" name="Freeform 1473"/>
              <p:cNvSpPr>
                <a:spLocks/>
              </p:cNvSpPr>
              <p:nvPr/>
            </p:nvSpPr>
            <p:spPr bwMode="auto">
              <a:xfrm>
                <a:off x="2968" y="2838"/>
                <a:ext cx="27" cy="26"/>
              </a:xfrm>
              <a:custGeom>
                <a:avLst/>
                <a:gdLst>
                  <a:gd name="T0" fmla="*/ 130 w 212"/>
                  <a:gd name="T1" fmla="*/ 204 h 206"/>
                  <a:gd name="T2" fmla="*/ 111 w 212"/>
                  <a:gd name="T3" fmla="*/ 202 h 206"/>
                  <a:gd name="T4" fmla="*/ 92 w 212"/>
                  <a:gd name="T5" fmla="*/ 199 h 206"/>
                  <a:gd name="T6" fmla="*/ 73 w 212"/>
                  <a:gd name="T7" fmla="*/ 196 h 206"/>
                  <a:gd name="T8" fmla="*/ 55 w 212"/>
                  <a:gd name="T9" fmla="*/ 191 h 206"/>
                  <a:gd name="T10" fmla="*/ 39 w 212"/>
                  <a:gd name="T11" fmla="*/ 184 h 206"/>
                  <a:gd name="T12" fmla="*/ 24 w 212"/>
                  <a:gd name="T13" fmla="*/ 174 h 206"/>
                  <a:gd name="T14" fmla="*/ 12 w 212"/>
                  <a:gd name="T15" fmla="*/ 160 h 206"/>
                  <a:gd name="T16" fmla="*/ 4 w 212"/>
                  <a:gd name="T17" fmla="*/ 142 h 206"/>
                  <a:gd name="T18" fmla="*/ 0 w 212"/>
                  <a:gd name="T19" fmla="*/ 124 h 206"/>
                  <a:gd name="T20" fmla="*/ 0 w 212"/>
                  <a:gd name="T21" fmla="*/ 106 h 206"/>
                  <a:gd name="T22" fmla="*/ 2 w 212"/>
                  <a:gd name="T23" fmla="*/ 88 h 206"/>
                  <a:gd name="T24" fmla="*/ 7 w 212"/>
                  <a:gd name="T25" fmla="*/ 70 h 206"/>
                  <a:gd name="T26" fmla="*/ 14 w 212"/>
                  <a:gd name="T27" fmla="*/ 54 h 206"/>
                  <a:gd name="T28" fmla="*/ 23 w 212"/>
                  <a:gd name="T29" fmla="*/ 39 h 206"/>
                  <a:gd name="T30" fmla="*/ 34 w 212"/>
                  <a:gd name="T31" fmla="*/ 24 h 206"/>
                  <a:gd name="T32" fmla="*/ 50 w 212"/>
                  <a:gd name="T33" fmla="*/ 12 h 206"/>
                  <a:gd name="T34" fmla="*/ 70 w 212"/>
                  <a:gd name="T35" fmla="*/ 3 h 206"/>
                  <a:gd name="T36" fmla="*/ 89 w 212"/>
                  <a:gd name="T37" fmla="*/ 0 h 206"/>
                  <a:gd name="T38" fmla="*/ 106 w 212"/>
                  <a:gd name="T39" fmla="*/ 0 h 206"/>
                  <a:gd name="T40" fmla="*/ 124 w 212"/>
                  <a:gd name="T41" fmla="*/ 5 h 206"/>
                  <a:gd name="T42" fmla="*/ 141 w 212"/>
                  <a:gd name="T43" fmla="*/ 12 h 206"/>
                  <a:gd name="T44" fmla="*/ 158 w 212"/>
                  <a:gd name="T45" fmla="*/ 22 h 206"/>
                  <a:gd name="T46" fmla="*/ 176 w 212"/>
                  <a:gd name="T47" fmla="*/ 34 h 206"/>
                  <a:gd name="T48" fmla="*/ 194 w 212"/>
                  <a:gd name="T49" fmla="*/ 49 h 206"/>
                  <a:gd name="T50" fmla="*/ 206 w 212"/>
                  <a:gd name="T51" fmla="*/ 72 h 206"/>
                  <a:gd name="T52" fmla="*/ 212 w 212"/>
                  <a:gd name="T53" fmla="*/ 97 h 206"/>
                  <a:gd name="T54" fmla="*/ 212 w 212"/>
                  <a:gd name="T55" fmla="*/ 123 h 206"/>
                  <a:gd name="T56" fmla="*/ 206 w 212"/>
                  <a:gd name="T57" fmla="*/ 148 h 206"/>
                  <a:gd name="T58" fmla="*/ 194 w 212"/>
                  <a:gd name="T59" fmla="*/ 171 h 206"/>
                  <a:gd name="T60" fmla="*/ 176 w 212"/>
                  <a:gd name="T61" fmla="*/ 190 h 206"/>
                  <a:gd name="T62" fmla="*/ 153 w 212"/>
                  <a:gd name="T63" fmla="*/ 202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2" h="206">
                    <a:moveTo>
                      <a:pt x="140" y="206"/>
                    </a:moveTo>
                    <a:lnTo>
                      <a:pt x="130" y="204"/>
                    </a:lnTo>
                    <a:lnTo>
                      <a:pt x="121" y="203"/>
                    </a:lnTo>
                    <a:lnTo>
                      <a:pt x="111" y="202"/>
                    </a:lnTo>
                    <a:lnTo>
                      <a:pt x="101" y="201"/>
                    </a:lnTo>
                    <a:lnTo>
                      <a:pt x="92" y="199"/>
                    </a:lnTo>
                    <a:lnTo>
                      <a:pt x="82" y="198"/>
                    </a:lnTo>
                    <a:lnTo>
                      <a:pt x="73" y="196"/>
                    </a:lnTo>
                    <a:lnTo>
                      <a:pt x="64" y="194"/>
                    </a:lnTo>
                    <a:lnTo>
                      <a:pt x="55" y="191"/>
                    </a:lnTo>
                    <a:lnTo>
                      <a:pt x="47" y="188"/>
                    </a:lnTo>
                    <a:lnTo>
                      <a:pt x="39" y="184"/>
                    </a:lnTo>
                    <a:lnTo>
                      <a:pt x="31" y="180"/>
                    </a:lnTo>
                    <a:lnTo>
                      <a:pt x="24" y="174"/>
                    </a:lnTo>
                    <a:lnTo>
                      <a:pt x="18" y="167"/>
                    </a:lnTo>
                    <a:lnTo>
                      <a:pt x="12" y="160"/>
                    </a:lnTo>
                    <a:lnTo>
                      <a:pt x="7" y="152"/>
                    </a:lnTo>
                    <a:lnTo>
                      <a:pt x="4" y="142"/>
                    </a:lnTo>
                    <a:lnTo>
                      <a:pt x="1" y="133"/>
                    </a:lnTo>
                    <a:lnTo>
                      <a:pt x="0" y="124"/>
                    </a:lnTo>
                    <a:lnTo>
                      <a:pt x="0" y="115"/>
                    </a:lnTo>
                    <a:lnTo>
                      <a:pt x="0" y="106"/>
                    </a:lnTo>
                    <a:lnTo>
                      <a:pt x="1" y="97"/>
                    </a:lnTo>
                    <a:lnTo>
                      <a:pt x="2" y="88"/>
                    </a:lnTo>
                    <a:lnTo>
                      <a:pt x="5" y="79"/>
                    </a:lnTo>
                    <a:lnTo>
                      <a:pt x="7" y="70"/>
                    </a:lnTo>
                    <a:lnTo>
                      <a:pt x="11" y="62"/>
                    </a:lnTo>
                    <a:lnTo>
                      <a:pt x="14" y="54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8" y="32"/>
                    </a:lnTo>
                    <a:lnTo>
                      <a:pt x="34" y="24"/>
                    </a:lnTo>
                    <a:lnTo>
                      <a:pt x="40" y="19"/>
                    </a:lnTo>
                    <a:lnTo>
                      <a:pt x="50" y="12"/>
                    </a:lnTo>
                    <a:lnTo>
                      <a:pt x="60" y="7"/>
                    </a:lnTo>
                    <a:lnTo>
                      <a:pt x="70" y="3"/>
                    </a:lnTo>
                    <a:lnTo>
                      <a:pt x="79" y="1"/>
                    </a:lnTo>
                    <a:lnTo>
                      <a:pt x="89" y="0"/>
                    </a:lnTo>
                    <a:lnTo>
                      <a:pt x="97" y="0"/>
                    </a:lnTo>
                    <a:lnTo>
                      <a:pt x="106" y="0"/>
                    </a:lnTo>
                    <a:lnTo>
                      <a:pt x="115" y="2"/>
                    </a:lnTo>
                    <a:lnTo>
                      <a:pt x="124" y="5"/>
                    </a:lnTo>
                    <a:lnTo>
                      <a:pt x="133" y="8"/>
                    </a:lnTo>
                    <a:lnTo>
                      <a:pt x="141" y="12"/>
                    </a:lnTo>
                    <a:lnTo>
                      <a:pt x="149" y="17"/>
                    </a:lnTo>
                    <a:lnTo>
                      <a:pt x="158" y="22"/>
                    </a:lnTo>
                    <a:lnTo>
                      <a:pt x="167" y="27"/>
                    </a:lnTo>
                    <a:lnTo>
                      <a:pt x="176" y="34"/>
                    </a:lnTo>
                    <a:lnTo>
                      <a:pt x="186" y="40"/>
                    </a:lnTo>
                    <a:lnTo>
                      <a:pt x="194" y="49"/>
                    </a:lnTo>
                    <a:lnTo>
                      <a:pt x="200" y="60"/>
                    </a:lnTo>
                    <a:lnTo>
                      <a:pt x="206" y="72"/>
                    </a:lnTo>
                    <a:lnTo>
                      <a:pt x="209" y="84"/>
                    </a:lnTo>
                    <a:lnTo>
                      <a:pt x="212" y="97"/>
                    </a:lnTo>
                    <a:lnTo>
                      <a:pt x="212" y="110"/>
                    </a:lnTo>
                    <a:lnTo>
                      <a:pt x="212" y="123"/>
                    </a:lnTo>
                    <a:lnTo>
                      <a:pt x="209" y="136"/>
                    </a:lnTo>
                    <a:lnTo>
                      <a:pt x="206" y="148"/>
                    </a:lnTo>
                    <a:lnTo>
                      <a:pt x="201" y="160"/>
                    </a:lnTo>
                    <a:lnTo>
                      <a:pt x="194" y="171"/>
                    </a:lnTo>
                    <a:lnTo>
                      <a:pt x="186" y="181"/>
                    </a:lnTo>
                    <a:lnTo>
                      <a:pt x="176" y="190"/>
                    </a:lnTo>
                    <a:lnTo>
                      <a:pt x="166" y="197"/>
                    </a:lnTo>
                    <a:lnTo>
                      <a:pt x="153" y="202"/>
                    </a:lnTo>
                    <a:lnTo>
                      <a:pt x="140" y="2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2" name="Freeform 1474"/>
              <p:cNvSpPr>
                <a:spLocks/>
              </p:cNvSpPr>
              <p:nvPr/>
            </p:nvSpPr>
            <p:spPr bwMode="auto">
              <a:xfrm>
                <a:off x="2969" y="2857"/>
                <a:ext cx="17" cy="7"/>
              </a:xfrm>
              <a:custGeom>
                <a:avLst/>
                <a:gdLst>
                  <a:gd name="T0" fmla="*/ 133 w 133"/>
                  <a:gd name="T1" fmla="*/ 54 h 54"/>
                  <a:gd name="T2" fmla="*/ 123 w 133"/>
                  <a:gd name="T3" fmla="*/ 52 h 54"/>
                  <a:gd name="T4" fmla="*/ 114 w 133"/>
                  <a:gd name="T5" fmla="*/ 51 h 54"/>
                  <a:gd name="T6" fmla="*/ 104 w 133"/>
                  <a:gd name="T7" fmla="*/ 50 h 54"/>
                  <a:gd name="T8" fmla="*/ 94 w 133"/>
                  <a:gd name="T9" fmla="*/ 49 h 54"/>
                  <a:gd name="T10" fmla="*/ 85 w 133"/>
                  <a:gd name="T11" fmla="*/ 47 h 54"/>
                  <a:gd name="T12" fmla="*/ 75 w 133"/>
                  <a:gd name="T13" fmla="*/ 46 h 54"/>
                  <a:gd name="T14" fmla="*/ 66 w 133"/>
                  <a:gd name="T15" fmla="*/ 44 h 54"/>
                  <a:gd name="T16" fmla="*/ 57 w 133"/>
                  <a:gd name="T17" fmla="*/ 42 h 54"/>
                  <a:gd name="T18" fmla="*/ 48 w 133"/>
                  <a:gd name="T19" fmla="*/ 39 h 54"/>
                  <a:gd name="T20" fmla="*/ 40 w 133"/>
                  <a:gd name="T21" fmla="*/ 36 h 54"/>
                  <a:gd name="T22" fmla="*/ 32 w 133"/>
                  <a:gd name="T23" fmla="*/ 32 h 54"/>
                  <a:gd name="T24" fmla="*/ 24 w 133"/>
                  <a:gd name="T25" fmla="*/ 28 h 54"/>
                  <a:gd name="T26" fmla="*/ 17 w 133"/>
                  <a:gd name="T27" fmla="*/ 22 h 54"/>
                  <a:gd name="T28" fmla="*/ 11 w 133"/>
                  <a:gd name="T29" fmla="*/ 15 h 54"/>
                  <a:gd name="T30" fmla="*/ 5 w 133"/>
                  <a:gd name="T31" fmla="*/ 8 h 54"/>
                  <a:gd name="T32" fmla="*/ 0 w 133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54">
                    <a:moveTo>
                      <a:pt x="133" y="54"/>
                    </a:moveTo>
                    <a:lnTo>
                      <a:pt x="123" y="52"/>
                    </a:lnTo>
                    <a:lnTo>
                      <a:pt x="114" y="51"/>
                    </a:lnTo>
                    <a:lnTo>
                      <a:pt x="104" y="50"/>
                    </a:lnTo>
                    <a:lnTo>
                      <a:pt x="94" y="49"/>
                    </a:lnTo>
                    <a:lnTo>
                      <a:pt x="85" y="47"/>
                    </a:lnTo>
                    <a:lnTo>
                      <a:pt x="75" y="46"/>
                    </a:lnTo>
                    <a:lnTo>
                      <a:pt x="66" y="44"/>
                    </a:lnTo>
                    <a:lnTo>
                      <a:pt x="57" y="42"/>
                    </a:lnTo>
                    <a:lnTo>
                      <a:pt x="48" y="39"/>
                    </a:lnTo>
                    <a:lnTo>
                      <a:pt x="40" y="36"/>
                    </a:lnTo>
                    <a:lnTo>
                      <a:pt x="32" y="32"/>
                    </a:lnTo>
                    <a:lnTo>
                      <a:pt x="24" y="28"/>
                    </a:lnTo>
                    <a:lnTo>
                      <a:pt x="17" y="22"/>
                    </a:lnTo>
                    <a:lnTo>
                      <a:pt x="11" y="15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3" name="Freeform 1475"/>
              <p:cNvSpPr>
                <a:spLocks/>
              </p:cNvSpPr>
              <p:nvPr/>
            </p:nvSpPr>
            <p:spPr bwMode="auto">
              <a:xfrm>
                <a:off x="2968" y="2840"/>
                <a:ext cx="5" cy="17"/>
              </a:xfrm>
              <a:custGeom>
                <a:avLst/>
                <a:gdLst>
                  <a:gd name="T0" fmla="*/ 7 w 40"/>
                  <a:gd name="T1" fmla="*/ 133 h 133"/>
                  <a:gd name="T2" fmla="*/ 4 w 40"/>
                  <a:gd name="T3" fmla="*/ 123 h 133"/>
                  <a:gd name="T4" fmla="*/ 1 w 40"/>
                  <a:gd name="T5" fmla="*/ 114 h 133"/>
                  <a:gd name="T6" fmla="*/ 0 w 40"/>
                  <a:gd name="T7" fmla="*/ 105 h 133"/>
                  <a:gd name="T8" fmla="*/ 0 w 40"/>
                  <a:gd name="T9" fmla="*/ 96 h 133"/>
                  <a:gd name="T10" fmla="*/ 0 w 40"/>
                  <a:gd name="T11" fmla="*/ 87 h 133"/>
                  <a:gd name="T12" fmla="*/ 1 w 40"/>
                  <a:gd name="T13" fmla="*/ 78 h 133"/>
                  <a:gd name="T14" fmla="*/ 2 w 40"/>
                  <a:gd name="T15" fmla="*/ 69 h 133"/>
                  <a:gd name="T16" fmla="*/ 5 w 40"/>
                  <a:gd name="T17" fmla="*/ 60 h 133"/>
                  <a:gd name="T18" fmla="*/ 7 w 40"/>
                  <a:gd name="T19" fmla="*/ 51 h 133"/>
                  <a:gd name="T20" fmla="*/ 11 w 40"/>
                  <a:gd name="T21" fmla="*/ 43 h 133"/>
                  <a:gd name="T22" fmla="*/ 14 w 40"/>
                  <a:gd name="T23" fmla="*/ 35 h 133"/>
                  <a:gd name="T24" fmla="*/ 19 w 40"/>
                  <a:gd name="T25" fmla="*/ 27 h 133"/>
                  <a:gd name="T26" fmla="*/ 23 w 40"/>
                  <a:gd name="T27" fmla="*/ 20 h 133"/>
                  <a:gd name="T28" fmla="*/ 28 w 40"/>
                  <a:gd name="T29" fmla="*/ 13 h 133"/>
                  <a:gd name="T30" fmla="*/ 34 w 40"/>
                  <a:gd name="T31" fmla="*/ 5 h 133"/>
                  <a:gd name="T32" fmla="*/ 40 w 40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33">
                    <a:moveTo>
                      <a:pt x="7" y="133"/>
                    </a:moveTo>
                    <a:lnTo>
                      <a:pt x="4" y="123"/>
                    </a:lnTo>
                    <a:lnTo>
                      <a:pt x="1" y="114"/>
                    </a:lnTo>
                    <a:lnTo>
                      <a:pt x="0" y="105"/>
                    </a:lnTo>
                    <a:lnTo>
                      <a:pt x="0" y="96"/>
                    </a:lnTo>
                    <a:lnTo>
                      <a:pt x="0" y="87"/>
                    </a:lnTo>
                    <a:lnTo>
                      <a:pt x="1" y="78"/>
                    </a:lnTo>
                    <a:lnTo>
                      <a:pt x="2" y="69"/>
                    </a:lnTo>
                    <a:lnTo>
                      <a:pt x="5" y="60"/>
                    </a:lnTo>
                    <a:lnTo>
                      <a:pt x="7" y="51"/>
                    </a:lnTo>
                    <a:lnTo>
                      <a:pt x="11" y="43"/>
                    </a:lnTo>
                    <a:lnTo>
                      <a:pt x="14" y="35"/>
                    </a:lnTo>
                    <a:lnTo>
                      <a:pt x="19" y="27"/>
                    </a:lnTo>
                    <a:lnTo>
                      <a:pt x="23" y="20"/>
                    </a:lnTo>
                    <a:lnTo>
                      <a:pt x="28" y="13"/>
                    </a:lnTo>
                    <a:lnTo>
                      <a:pt x="34" y="5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4" name="Freeform 1476"/>
              <p:cNvSpPr>
                <a:spLocks/>
              </p:cNvSpPr>
              <p:nvPr/>
            </p:nvSpPr>
            <p:spPr bwMode="auto">
              <a:xfrm>
                <a:off x="2973" y="2838"/>
                <a:ext cx="19" cy="5"/>
              </a:xfrm>
              <a:custGeom>
                <a:avLst/>
                <a:gdLst>
                  <a:gd name="T0" fmla="*/ 0 w 146"/>
                  <a:gd name="T1" fmla="*/ 19 h 40"/>
                  <a:gd name="T2" fmla="*/ 10 w 146"/>
                  <a:gd name="T3" fmla="*/ 12 h 40"/>
                  <a:gd name="T4" fmla="*/ 20 w 146"/>
                  <a:gd name="T5" fmla="*/ 7 h 40"/>
                  <a:gd name="T6" fmla="*/ 30 w 146"/>
                  <a:gd name="T7" fmla="*/ 3 h 40"/>
                  <a:gd name="T8" fmla="*/ 39 w 146"/>
                  <a:gd name="T9" fmla="*/ 1 h 40"/>
                  <a:gd name="T10" fmla="*/ 49 w 146"/>
                  <a:gd name="T11" fmla="*/ 0 h 40"/>
                  <a:gd name="T12" fmla="*/ 57 w 146"/>
                  <a:gd name="T13" fmla="*/ 0 h 40"/>
                  <a:gd name="T14" fmla="*/ 66 w 146"/>
                  <a:gd name="T15" fmla="*/ 0 h 40"/>
                  <a:gd name="T16" fmla="*/ 75 w 146"/>
                  <a:gd name="T17" fmla="*/ 2 h 40"/>
                  <a:gd name="T18" fmla="*/ 84 w 146"/>
                  <a:gd name="T19" fmla="*/ 5 h 40"/>
                  <a:gd name="T20" fmla="*/ 93 w 146"/>
                  <a:gd name="T21" fmla="*/ 8 h 40"/>
                  <a:gd name="T22" fmla="*/ 101 w 146"/>
                  <a:gd name="T23" fmla="*/ 12 h 40"/>
                  <a:gd name="T24" fmla="*/ 109 w 146"/>
                  <a:gd name="T25" fmla="*/ 17 h 40"/>
                  <a:gd name="T26" fmla="*/ 118 w 146"/>
                  <a:gd name="T27" fmla="*/ 22 h 40"/>
                  <a:gd name="T28" fmla="*/ 127 w 146"/>
                  <a:gd name="T29" fmla="*/ 27 h 40"/>
                  <a:gd name="T30" fmla="*/ 136 w 146"/>
                  <a:gd name="T31" fmla="*/ 34 h 40"/>
                  <a:gd name="T32" fmla="*/ 146 w 146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0">
                    <a:moveTo>
                      <a:pt x="0" y="19"/>
                    </a:moveTo>
                    <a:lnTo>
                      <a:pt x="10" y="12"/>
                    </a:lnTo>
                    <a:lnTo>
                      <a:pt x="20" y="7"/>
                    </a:lnTo>
                    <a:lnTo>
                      <a:pt x="30" y="3"/>
                    </a:lnTo>
                    <a:lnTo>
                      <a:pt x="39" y="1"/>
                    </a:lnTo>
                    <a:lnTo>
                      <a:pt x="49" y="0"/>
                    </a:lnTo>
                    <a:lnTo>
                      <a:pt x="57" y="0"/>
                    </a:lnTo>
                    <a:lnTo>
                      <a:pt x="66" y="0"/>
                    </a:lnTo>
                    <a:lnTo>
                      <a:pt x="75" y="2"/>
                    </a:lnTo>
                    <a:lnTo>
                      <a:pt x="84" y="5"/>
                    </a:lnTo>
                    <a:lnTo>
                      <a:pt x="93" y="8"/>
                    </a:lnTo>
                    <a:lnTo>
                      <a:pt x="101" y="12"/>
                    </a:lnTo>
                    <a:lnTo>
                      <a:pt x="109" y="17"/>
                    </a:lnTo>
                    <a:lnTo>
                      <a:pt x="118" y="22"/>
                    </a:lnTo>
                    <a:lnTo>
                      <a:pt x="127" y="27"/>
                    </a:lnTo>
                    <a:lnTo>
                      <a:pt x="136" y="34"/>
                    </a:lnTo>
                    <a:lnTo>
                      <a:pt x="146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5" name="Freeform 1477"/>
              <p:cNvSpPr>
                <a:spLocks/>
              </p:cNvSpPr>
              <p:nvPr/>
            </p:nvSpPr>
            <p:spPr bwMode="auto">
              <a:xfrm>
                <a:off x="2986" y="2843"/>
                <a:ext cx="9" cy="21"/>
              </a:xfrm>
              <a:custGeom>
                <a:avLst/>
                <a:gdLst>
                  <a:gd name="T0" fmla="*/ 46 w 72"/>
                  <a:gd name="T1" fmla="*/ 0 h 166"/>
                  <a:gd name="T2" fmla="*/ 54 w 72"/>
                  <a:gd name="T3" fmla="*/ 9 h 166"/>
                  <a:gd name="T4" fmla="*/ 60 w 72"/>
                  <a:gd name="T5" fmla="*/ 20 h 166"/>
                  <a:gd name="T6" fmla="*/ 66 w 72"/>
                  <a:gd name="T7" fmla="*/ 32 h 166"/>
                  <a:gd name="T8" fmla="*/ 69 w 72"/>
                  <a:gd name="T9" fmla="*/ 44 h 166"/>
                  <a:gd name="T10" fmla="*/ 72 w 72"/>
                  <a:gd name="T11" fmla="*/ 57 h 166"/>
                  <a:gd name="T12" fmla="*/ 72 w 72"/>
                  <a:gd name="T13" fmla="*/ 70 h 166"/>
                  <a:gd name="T14" fmla="*/ 72 w 72"/>
                  <a:gd name="T15" fmla="*/ 83 h 166"/>
                  <a:gd name="T16" fmla="*/ 69 w 72"/>
                  <a:gd name="T17" fmla="*/ 96 h 166"/>
                  <a:gd name="T18" fmla="*/ 66 w 72"/>
                  <a:gd name="T19" fmla="*/ 108 h 166"/>
                  <a:gd name="T20" fmla="*/ 61 w 72"/>
                  <a:gd name="T21" fmla="*/ 120 h 166"/>
                  <a:gd name="T22" fmla="*/ 54 w 72"/>
                  <a:gd name="T23" fmla="*/ 131 h 166"/>
                  <a:gd name="T24" fmla="*/ 46 w 72"/>
                  <a:gd name="T25" fmla="*/ 141 h 166"/>
                  <a:gd name="T26" fmla="*/ 36 w 72"/>
                  <a:gd name="T27" fmla="*/ 150 h 166"/>
                  <a:gd name="T28" fmla="*/ 26 w 72"/>
                  <a:gd name="T29" fmla="*/ 157 h 166"/>
                  <a:gd name="T30" fmla="*/ 13 w 72"/>
                  <a:gd name="T31" fmla="*/ 162 h 166"/>
                  <a:gd name="T32" fmla="*/ 0 w 72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66">
                    <a:moveTo>
                      <a:pt x="46" y="0"/>
                    </a:moveTo>
                    <a:lnTo>
                      <a:pt x="54" y="9"/>
                    </a:lnTo>
                    <a:lnTo>
                      <a:pt x="60" y="20"/>
                    </a:lnTo>
                    <a:lnTo>
                      <a:pt x="66" y="32"/>
                    </a:lnTo>
                    <a:lnTo>
                      <a:pt x="69" y="44"/>
                    </a:lnTo>
                    <a:lnTo>
                      <a:pt x="72" y="57"/>
                    </a:lnTo>
                    <a:lnTo>
                      <a:pt x="72" y="70"/>
                    </a:lnTo>
                    <a:lnTo>
                      <a:pt x="72" y="83"/>
                    </a:lnTo>
                    <a:lnTo>
                      <a:pt x="69" y="96"/>
                    </a:lnTo>
                    <a:lnTo>
                      <a:pt x="66" y="108"/>
                    </a:lnTo>
                    <a:lnTo>
                      <a:pt x="61" y="120"/>
                    </a:lnTo>
                    <a:lnTo>
                      <a:pt x="54" y="131"/>
                    </a:lnTo>
                    <a:lnTo>
                      <a:pt x="46" y="141"/>
                    </a:lnTo>
                    <a:lnTo>
                      <a:pt x="36" y="150"/>
                    </a:lnTo>
                    <a:lnTo>
                      <a:pt x="26" y="157"/>
                    </a:lnTo>
                    <a:lnTo>
                      <a:pt x="13" y="162"/>
                    </a:lnTo>
                    <a:lnTo>
                      <a:pt x="0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6" name="Freeform 1478"/>
              <p:cNvSpPr>
                <a:spLocks/>
              </p:cNvSpPr>
              <p:nvPr/>
            </p:nvSpPr>
            <p:spPr bwMode="auto">
              <a:xfrm>
                <a:off x="2963" y="3145"/>
                <a:ext cx="32" cy="32"/>
              </a:xfrm>
              <a:custGeom>
                <a:avLst/>
                <a:gdLst>
                  <a:gd name="T0" fmla="*/ 155 w 254"/>
                  <a:gd name="T1" fmla="*/ 255 h 257"/>
                  <a:gd name="T2" fmla="*/ 132 w 254"/>
                  <a:gd name="T3" fmla="*/ 257 h 257"/>
                  <a:gd name="T4" fmla="*/ 112 w 254"/>
                  <a:gd name="T5" fmla="*/ 253 h 257"/>
                  <a:gd name="T6" fmla="*/ 93 w 254"/>
                  <a:gd name="T7" fmla="*/ 246 h 257"/>
                  <a:gd name="T8" fmla="*/ 75 w 254"/>
                  <a:gd name="T9" fmla="*/ 235 h 257"/>
                  <a:gd name="T10" fmla="*/ 58 w 254"/>
                  <a:gd name="T11" fmla="*/ 223 h 257"/>
                  <a:gd name="T12" fmla="*/ 42 w 254"/>
                  <a:gd name="T13" fmla="*/ 210 h 257"/>
                  <a:gd name="T14" fmla="*/ 23 w 254"/>
                  <a:gd name="T15" fmla="*/ 198 h 257"/>
                  <a:gd name="T16" fmla="*/ 12 w 254"/>
                  <a:gd name="T17" fmla="*/ 183 h 257"/>
                  <a:gd name="T18" fmla="*/ 6 w 254"/>
                  <a:gd name="T19" fmla="*/ 164 h 257"/>
                  <a:gd name="T20" fmla="*/ 2 w 254"/>
                  <a:gd name="T21" fmla="*/ 145 h 257"/>
                  <a:gd name="T22" fmla="*/ 0 w 254"/>
                  <a:gd name="T23" fmla="*/ 125 h 257"/>
                  <a:gd name="T24" fmla="*/ 0 w 254"/>
                  <a:gd name="T25" fmla="*/ 107 h 257"/>
                  <a:gd name="T26" fmla="*/ 3 w 254"/>
                  <a:gd name="T27" fmla="*/ 88 h 257"/>
                  <a:gd name="T28" fmla="*/ 10 w 254"/>
                  <a:gd name="T29" fmla="*/ 71 h 257"/>
                  <a:gd name="T30" fmla="*/ 20 w 254"/>
                  <a:gd name="T31" fmla="*/ 54 h 257"/>
                  <a:gd name="T32" fmla="*/ 35 w 254"/>
                  <a:gd name="T33" fmla="*/ 39 h 257"/>
                  <a:gd name="T34" fmla="*/ 50 w 254"/>
                  <a:gd name="T35" fmla="*/ 25 h 257"/>
                  <a:gd name="T36" fmla="*/ 66 w 254"/>
                  <a:gd name="T37" fmla="*/ 15 h 257"/>
                  <a:gd name="T38" fmla="*/ 83 w 254"/>
                  <a:gd name="T39" fmla="*/ 7 h 257"/>
                  <a:gd name="T40" fmla="*/ 102 w 254"/>
                  <a:gd name="T41" fmla="*/ 2 h 257"/>
                  <a:gd name="T42" fmla="*/ 120 w 254"/>
                  <a:gd name="T43" fmla="*/ 0 h 257"/>
                  <a:gd name="T44" fmla="*/ 139 w 254"/>
                  <a:gd name="T45" fmla="*/ 1 h 257"/>
                  <a:gd name="T46" fmla="*/ 158 w 254"/>
                  <a:gd name="T47" fmla="*/ 5 h 257"/>
                  <a:gd name="T48" fmla="*/ 175 w 254"/>
                  <a:gd name="T49" fmla="*/ 11 h 257"/>
                  <a:gd name="T50" fmla="*/ 189 w 254"/>
                  <a:gd name="T51" fmla="*/ 20 h 257"/>
                  <a:gd name="T52" fmla="*/ 203 w 254"/>
                  <a:gd name="T53" fmla="*/ 30 h 257"/>
                  <a:gd name="T54" fmla="*/ 217 w 254"/>
                  <a:gd name="T55" fmla="*/ 41 h 257"/>
                  <a:gd name="T56" fmla="*/ 230 w 254"/>
                  <a:gd name="T57" fmla="*/ 54 h 257"/>
                  <a:gd name="T58" fmla="*/ 241 w 254"/>
                  <a:gd name="T59" fmla="*/ 67 h 257"/>
                  <a:gd name="T60" fmla="*/ 249 w 254"/>
                  <a:gd name="T61" fmla="*/ 82 h 257"/>
                  <a:gd name="T62" fmla="*/ 253 w 254"/>
                  <a:gd name="T63" fmla="*/ 98 h 257"/>
                  <a:gd name="T64" fmla="*/ 253 w 254"/>
                  <a:gd name="T65" fmla="*/ 118 h 257"/>
                  <a:gd name="T66" fmla="*/ 251 w 254"/>
                  <a:gd name="T67" fmla="*/ 141 h 257"/>
                  <a:gd name="T68" fmla="*/ 247 w 254"/>
                  <a:gd name="T69" fmla="*/ 164 h 257"/>
                  <a:gd name="T70" fmla="*/ 240 w 254"/>
                  <a:gd name="T71" fmla="*/ 185 h 257"/>
                  <a:gd name="T72" fmla="*/ 230 w 254"/>
                  <a:gd name="T73" fmla="*/ 205 h 257"/>
                  <a:gd name="T74" fmla="*/ 217 w 254"/>
                  <a:gd name="T75" fmla="*/ 223 h 257"/>
                  <a:gd name="T76" fmla="*/ 200 w 254"/>
                  <a:gd name="T77" fmla="*/ 237 h 257"/>
                  <a:gd name="T78" fmla="*/ 180 w 254"/>
                  <a:gd name="T79" fmla="*/ 248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54" h="257">
                    <a:moveTo>
                      <a:pt x="169" y="252"/>
                    </a:moveTo>
                    <a:lnTo>
                      <a:pt x="155" y="255"/>
                    </a:lnTo>
                    <a:lnTo>
                      <a:pt x="143" y="256"/>
                    </a:lnTo>
                    <a:lnTo>
                      <a:pt x="132" y="257"/>
                    </a:lnTo>
                    <a:lnTo>
                      <a:pt x="122" y="256"/>
                    </a:lnTo>
                    <a:lnTo>
                      <a:pt x="112" y="253"/>
                    </a:lnTo>
                    <a:lnTo>
                      <a:pt x="102" y="250"/>
                    </a:lnTo>
                    <a:lnTo>
                      <a:pt x="93" y="246"/>
                    </a:lnTo>
                    <a:lnTo>
                      <a:pt x="84" y="241"/>
                    </a:lnTo>
                    <a:lnTo>
                      <a:pt x="75" y="235"/>
                    </a:lnTo>
                    <a:lnTo>
                      <a:pt x="67" y="229"/>
                    </a:lnTo>
                    <a:lnTo>
                      <a:pt x="58" y="223"/>
                    </a:lnTo>
                    <a:lnTo>
                      <a:pt x="50" y="217"/>
                    </a:lnTo>
                    <a:lnTo>
                      <a:pt x="42" y="210"/>
                    </a:lnTo>
                    <a:lnTo>
                      <a:pt x="33" y="204"/>
                    </a:lnTo>
                    <a:lnTo>
                      <a:pt x="23" y="198"/>
                    </a:lnTo>
                    <a:lnTo>
                      <a:pt x="15" y="193"/>
                    </a:lnTo>
                    <a:lnTo>
                      <a:pt x="12" y="183"/>
                    </a:lnTo>
                    <a:lnTo>
                      <a:pt x="9" y="174"/>
                    </a:lnTo>
                    <a:lnTo>
                      <a:pt x="6" y="164"/>
                    </a:lnTo>
                    <a:lnTo>
                      <a:pt x="4" y="155"/>
                    </a:lnTo>
                    <a:lnTo>
                      <a:pt x="2" y="145"/>
                    </a:lnTo>
                    <a:lnTo>
                      <a:pt x="1" y="136"/>
                    </a:lnTo>
                    <a:lnTo>
                      <a:pt x="0" y="125"/>
                    </a:lnTo>
                    <a:lnTo>
                      <a:pt x="0" y="116"/>
                    </a:lnTo>
                    <a:lnTo>
                      <a:pt x="0" y="107"/>
                    </a:lnTo>
                    <a:lnTo>
                      <a:pt x="1" y="97"/>
                    </a:lnTo>
                    <a:lnTo>
                      <a:pt x="3" y="88"/>
                    </a:lnTo>
                    <a:lnTo>
                      <a:pt x="6" y="80"/>
                    </a:lnTo>
                    <a:lnTo>
                      <a:pt x="10" y="71"/>
                    </a:lnTo>
                    <a:lnTo>
                      <a:pt x="15" y="62"/>
                    </a:lnTo>
                    <a:lnTo>
                      <a:pt x="20" y="54"/>
                    </a:lnTo>
                    <a:lnTo>
                      <a:pt x="28" y="47"/>
                    </a:lnTo>
                    <a:lnTo>
                      <a:pt x="35" y="39"/>
                    </a:lnTo>
                    <a:lnTo>
                      <a:pt x="42" y="32"/>
                    </a:lnTo>
                    <a:lnTo>
                      <a:pt x="50" y="25"/>
                    </a:lnTo>
                    <a:lnTo>
                      <a:pt x="58" y="20"/>
                    </a:lnTo>
                    <a:lnTo>
                      <a:pt x="66" y="15"/>
                    </a:lnTo>
                    <a:lnTo>
                      <a:pt x="75" y="11"/>
                    </a:lnTo>
                    <a:lnTo>
                      <a:pt x="83" y="7"/>
                    </a:lnTo>
                    <a:lnTo>
                      <a:pt x="92" y="5"/>
                    </a:lnTo>
                    <a:lnTo>
                      <a:pt x="102" y="2"/>
                    </a:lnTo>
                    <a:lnTo>
                      <a:pt x="111" y="1"/>
                    </a:lnTo>
                    <a:lnTo>
                      <a:pt x="120" y="0"/>
                    </a:lnTo>
                    <a:lnTo>
                      <a:pt x="130" y="0"/>
                    </a:lnTo>
                    <a:lnTo>
                      <a:pt x="139" y="1"/>
                    </a:lnTo>
                    <a:lnTo>
                      <a:pt x="149" y="3"/>
                    </a:lnTo>
                    <a:lnTo>
                      <a:pt x="158" y="5"/>
                    </a:lnTo>
                    <a:lnTo>
                      <a:pt x="169" y="8"/>
                    </a:lnTo>
                    <a:lnTo>
                      <a:pt x="175" y="11"/>
                    </a:lnTo>
                    <a:lnTo>
                      <a:pt x="182" y="15"/>
                    </a:lnTo>
                    <a:lnTo>
                      <a:pt x="189" y="20"/>
                    </a:lnTo>
                    <a:lnTo>
                      <a:pt x="196" y="25"/>
                    </a:lnTo>
                    <a:lnTo>
                      <a:pt x="203" y="30"/>
                    </a:lnTo>
                    <a:lnTo>
                      <a:pt x="210" y="35"/>
                    </a:lnTo>
                    <a:lnTo>
                      <a:pt x="217" y="41"/>
                    </a:lnTo>
                    <a:lnTo>
                      <a:pt x="224" y="47"/>
                    </a:lnTo>
                    <a:lnTo>
                      <a:pt x="230" y="54"/>
                    </a:lnTo>
                    <a:lnTo>
                      <a:pt x="236" y="60"/>
                    </a:lnTo>
                    <a:lnTo>
                      <a:pt x="241" y="67"/>
                    </a:lnTo>
                    <a:lnTo>
                      <a:pt x="245" y="75"/>
                    </a:lnTo>
                    <a:lnTo>
                      <a:pt x="249" y="82"/>
                    </a:lnTo>
                    <a:lnTo>
                      <a:pt x="251" y="90"/>
                    </a:lnTo>
                    <a:lnTo>
                      <a:pt x="253" y="98"/>
                    </a:lnTo>
                    <a:lnTo>
                      <a:pt x="254" y="107"/>
                    </a:lnTo>
                    <a:lnTo>
                      <a:pt x="253" y="118"/>
                    </a:lnTo>
                    <a:lnTo>
                      <a:pt x="253" y="129"/>
                    </a:lnTo>
                    <a:lnTo>
                      <a:pt x="251" y="141"/>
                    </a:lnTo>
                    <a:lnTo>
                      <a:pt x="249" y="153"/>
                    </a:lnTo>
                    <a:lnTo>
                      <a:pt x="247" y="164"/>
                    </a:lnTo>
                    <a:lnTo>
                      <a:pt x="244" y="175"/>
                    </a:lnTo>
                    <a:lnTo>
                      <a:pt x="240" y="185"/>
                    </a:lnTo>
                    <a:lnTo>
                      <a:pt x="235" y="196"/>
                    </a:lnTo>
                    <a:lnTo>
                      <a:pt x="230" y="205"/>
                    </a:lnTo>
                    <a:lnTo>
                      <a:pt x="224" y="214"/>
                    </a:lnTo>
                    <a:lnTo>
                      <a:pt x="217" y="223"/>
                    </a:lnTo>
                    <a:lnTo>
                      <a:pt x="209" y="231"/>
                    </a:lnTo>
                    <a:lnTo>
                      <a:pt x="200" y="237"/>
                    </a:lnTo>
                    <a:lnTo>
                      <a:pt x="191" y="243"/>
                    </a:lnTo>
                    <a:lnTo>
                      <a:pt x="180" y="248"/>
                    </a:lnTo>
                    <a:lnTo>
                      <a:pt x="169" y="2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7" name="Freeform 1479"/>
              <p:cNvSpPr>
                <a:spLocks/>
              </p:cNvSpPr>
              <p:nvPr/>
            </p:nvSpPr>
            <p:spPr bwMode="auto">
              <a:xfrm>
                <a:off x="2965" y="3169"/>
                <a:ext cx="19" cy="8"/>
              </a:xfrm>
              <a:custGeom>
                <a:avLst/>
                <a:gdLst>
                  <a:gd name="T0" fmla="*/ 154 w 154"/>
                  <a:gd name="T1" fmla="*/ 59 h 64"/>
                  <a:gd name="T2" fmla="*/ 140 w 154"/>
                  <a:gd name="T3" fmla="*/ 62 h 64"/>
                  <a:gd name="T4" fmla="*/ 128 w 154"/>
                  <a:gd name="T5" fmla="*/ 63 h 64"/>
                  <a:gd name="T6" fmla="*/ 117 w 154"/>
                  <a:gd name="T7" fmla="*/ 64 h 64"/>
                  <a:gd name="T8" fmla="*/ 107 w 154"/>
                  <a:gd name="T9" fmla="*/ 63 h 64"/>
                  <a:gd name="T10" fmla="*/ 97 w 154"/>
                  <a:gd name="T11" fmla="*/ 60 h 64"/>
                  <a:gd name="T12" fmla="*/ 87 w 154"/>
                  <a:gd name="T13" fmla="*/ 57 h 64"/>
                  <a:gd name="T14" fmla="*/ 78 w 154"/>
                  <a:gd name="T15" fmla="*/ 53 h 64"/>
                  <a:gd name="T16" fmla="*/ 69 w 154"/>
                  <a:gd name="T17" fmla="*/ 48 h 64"/>
                  <a:gd name="T18" fmla="*/ 60 w 154"/>
                  <a:gd name="T19" fmla="*/ 42 h 64"/>
                  <a:gd name="T20" fmla="*/ 52 w 154"/>
                  <a:gd name="T21" fmla="*/ 36 h 64"/>
                  <a:gd name="T22" fmla="*/ 43 w 154"/>
                  <a:gd name="T23" fmla="*/ 30 h 64"/>
                  <a:gd name="T24" fmla="*/ 35 w 154"/>
                  <a:gd name="T25" fmla="*/ 24 h 64"/>
                  <a:gd name="T26" fmla="*/ 27 w 154"/>
                  <a:gd name="T27" fmla="*/ 17 h 64"/>
                  <a:gd name="T28" fmla="*/ 18 w 154"/>
                  <a:gd name="T29" fmla="*/ 11 h 64"/>
                  <a:gd name="T30" fmla="*/ 8 w 154"/>
                  <a:gd name="T31" fmla="*/ 5 h 64"/>
                  <a:gd name="T32" fmla="*/ 0 w 154"/>
                  <a:gd name="T3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64">
                    <a:moveTo>
                      <a:pt x="154" y="59"/>
                    </a:moveTo>
                    <a:lnTo>
                      <a:pt x="140" y="62"/>
                    </a:lnTo>
                    <a:lnTo>
                      <a:pt x="128" y="63"/>
                    </a:lnTo>
                    <a:lnTo>
                      <a:pt x="117" y="64"/>
                    </a:lnTo>
                    <a:lnTo>
                      <a:pt x="107" y="63"/>
                    </a:lnTo>
                    <a:lnTo>
                      <a:pt x="97" y="60"/>
                    </a:lnTo>
                    <a:lnTo>
                      <a:pt x="87" y="57"/>
                    </a:lnTo>
                    <a:lnTo>
                      <a:pt x="78" y="53"/>
                    </a:lnTo>
                    <a:lnTo>
                      <a:pt x="69" y="48"/>
                    </a:lnTo>
                    <a:lnTo>
                      <a:pt x="60" y="42"/>
                    </a:lnTo>
                    <a:lnTo>
                      <a:pt x="52" y="36"/>
                    </a:lnTo>
                    <a:lnTo>
                      <a:pt x="43" y="30"/>
                    </a:lnTo>
                    <a:lnTo>
                      <a:pt x="35" y="24"/>
                    </a:lnTo>
                    <a:lnTo>
                      <a:pt x="27" y="17"/>
                    </a:lnTo>
                    <a:lnTo>
                      <a:pt x="18" y="11"/>
                    </a:lnTo>
                    <a:lnTo>
                      <a:pt x="8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8" name="Freeform 1480"/>
              <p:cNvSpPr>
                <a:spLocks/>
              </p:cNvSpPr>
              <p:nvPr/>
            </p:nvSpPr>
            <p:spPr bwMode="auto">
              <a:xfrm>
                <a:off x="2963" y="3150"/>
                <a:ext cx="4" cy="19"/>
              </a:xfrm>
              <a:custGeom>
                <a:avLst/>
                <a:gdLst>
                  <a:gd name="T0" fmla="*/ 15 w 28"/>
                  <a:gd name="T1" fmla="*/ 146 h 146"/>
                  <a:gd name="T2" fmla="*/ 12 w 28"/>
                  <a:gd name="T3" fmla="*/ 136 h 146"/>
                  <a:gd name="T4" fmla="*/ 9 w 28"/>
                  <a:gd name="T5" fmla="*/ 127 h 146"/>
                  <a:gd name="T6" fmla="*/ 6 w 28"/>
                  <a:gd name="T7" fmla="*/ 117 h 146"/>
                  <a:gd name="T8" fmla="*/ 4 w 28"/>
                  <a:gd name="T9" fmla="*/ 108 h 146"/>
                  <a:gd name="T10" fmla="*/ 2 w 28"/>
                  <a:gd name="T11" fmla="*/ 98 h 146"/>
                  <a:gd name="T12" fmla="*/ 1 w 28"/>
                  <a:gd name="T13" fmla="*/ 89 h 146"/>
                  <a:gd name="T14" fmla="*/ 0 w 28"/>
                  <a:gd name="T15" fmla="*/ 78 h 146"/>
                  <a:gd name="T16" fmla="*/ 0 w 28"/>
                  <a:gd name="T17" fmla="*/ 69 h 146"/>
                  <a:gd name="T18" fmla="*/ 0 w 28"/>
                  <a:gd name="T19" fmla="*/ 60 h 146"/>
                  <a:gd name="T20" fmla="*/ 1 w 28"/>
                  <a:gd name="T21" fmla="*/ 50 h 146"/>
                  <a:gd name="T22" fmla="*/ 3 w 28"/>
                  <a:gd name="T23" fmla="*/ 41 h 146"/>
                  <a:gd name="T24" fmla="*/ 6 w 28"/>
                  <a:gd name="T25" fmla="*/ 33 h 146"/>
                  <a:gd name="T26" fmla="*/ 10 w 28"/>
                  <a:gd name="T27" fmla="*/ 24 h 146"/>
                  <a:gd name="T28" fmla="*/ 15 w 28"/>
                  <a:gd name="T29" fmla="*/ 15 h 146"/>
                  <a:gd name="T30" fmla="*/ 20 w 28"/>
                  <a:gd name="T31" fmla="*/ 7 h 146"/>
                  <a:gd name="T32" fmla="*/ 28 w 28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46">
                    <a:moveTo>
                      <a:pt x="15" y="146"/>
                    </a:moveTo>
                    <a:lnTo>
                      <a:pt x="12" y="136"/>
                    </a:lnTo>
                    <a:lnTo>
                      <a:pt x="9" y="127"/>
                    </a:lnTo>
                    <a:lnTo>
                      <a:pt x="6" y="117"/>
                    </a:lnTo>
                    <a:lnTo>
                      <a:pt x="4" y="108"/>
                    </a:lnTo>
                    <a:lnTo>
                      <a:pt x="2" y="98"/>
                    </a:lnTo>
                    <a:lnTo>
                      <a:pt x="1" y="89"/>
                    </a:lnTo>
                    <a:lnTo>
                      <a:pt x="0" y="78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0"/>
                    </a:lnTo>
                    <a:lnTo>
                      <a:pt x="3" y="41"/>
                    </a:lnTo>
                    <a:lnTo>
                      <a:pt x="6" y="33"/>
                    </a:lnTo>
                    <a:lnTo>
                      <a:pt x="10" y="24"/>
                    </a:lnTo>
                    <a:lnTo>
                      <a:pt x="15" y="15"/>
                    </a:lnTo>
                    <a:lnTo>
                      <a:pt x="20" y="7"/>
                    </a:lnTo>
                    <a:lnTo>
                      <a:pt x="2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09" name="Freeform 1481"/>
              <p:cNvSpPr>
                <a:spLocks/>
              </p:cNvSpPr>
              <p:nvPr/>
            </p:nvSpPr>
            <p:spPr bwMode="auto">
              <a:xfrm>
                <a:off x="2967" y="3145"/>
                <a:ext cx="17" cy="5"/>
              </a:xfrm>
              <a:custGeom>
                <a:avLst/>
                <a:gdLst>
                  <a:gd name="T0" fmla="*/ 0 w 141"/>
                  <a:gd name="T1" fmla="*/ 47 h 47"/>
                  <a:gd name="T2" fmla="*/ 7 w 141"/>
                  <a:gd name="T3" fmla="*/ 39 h 47"/>
                  <a:gd name="T4" fmla="*/ 14 w 141"/>
                  <a:gd name="T5" fmla="*/ 32 h 47"/>
                  <a:gd name="T6" fmla="*/ 22 w 141"/>
                  <a:gd name="T7" fmla="*/ 25 h 47"/>
                  <a:gd name="T8" fmla="*/ 30 w 141"/>
                  <a:gd name="T9" fmla="*/ 20 h 47"/>
                  <a:gd name="T10" fmla="*/ 38 w 141"/>
                  <a:gd name="T11" fmla="*/ 15 h 47"/>
                  <a:gd name="T12" fmla="*/ 47 w 141"/>
                  <a:gd name="T13" fmla="*/ 11 h 47"/>
                  <a:gd name="T14" fmla="*/ 55 w 141"/>
                  <a:gd name="T15" fmla="*/ 7 h 47"/>
                  <a:gd name="T16" fmla="*/ 64 w 141"/>
                  <a:gd name="T17" fmla="*/ 5 h 47"/>
                  <a:gd name="T18" fmla="*/ 74 w 141"/>
                  <a:gd name="T19" fmla="*/ 2 h 47"/>
                  <a:gd name="T20" fmla="*/ 83 w 141"/>
                  <a:gd name="T21" fmla="*/ 1 h 47"/>
                  <a:gd name="T22" fmla="*/ 92 w 141"/>
                  <a:gd name="T23" fmla="*/ 0 h 47"/>
                  <a:gd name="T24" fmla="*/ 102 w 141"/>
                  <a:gd name="T25" fmla="*/ 0 h 47"/>
                  <a:gd name="T26" fmla="*/ 111 w 141"/>
                  <a:gd name="T27" fmla="*/ 1 h 47"/>
                  <a:gd name="T28" fmla="*/ 121 w 141"/>
                  <a:gd name="T29" fmla="*/ 3 h 47"/>
                  <a:gd name="T30" fmla="*/ 130 w 141"/>
                  <a:gd name="T31" fmla="*/ 5 h 47"/>
                  <a:gd name="T32" fmla="*/ 141 w 141"/>
                  <a:gd name="T33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1" h="47">
                    <a:moveTo>
                      <a:pt x="0" y="47"/>
                    </a:moveTo>
                    <a:lnTo>
                      <a:pt x="7" y="39"/>
                    </a:lnTo>
                    <a:lnTo>
                      <a:pt x="14" y="32"/>
                    </a:lnTo>
                    <a:lnTo>
                      <a:pt x="22" y="25"/>
                    </a:lnTo>
                    <a:lnTo>
                      <a:pt x="30" y="20"/>
                    </a:lnTo>
                    <a:lnTo>
                      <a:pt x="38" y="15"/>
                    </a:lnTo>
                    <a:lnTo>
                      <a:pt x="47" y="11"/>
                    </a:lnTo>
                    <a:lnTo>
                      <a:pt x="55" y="7"/>
                    </a:lnTo>
                    <a:lnTo>
                      <a:pt x="64" y="5"/>
                    </a:lnTo>
                    <a:lnTo>
                      <a:pt x="74" y="2"/>
                    </a:lnTo>
                    <a:lnTo>
                      <a:pt x="83" y="1"/>
                    </a:lnTo>
                    <a:lnTo>
                      <a:pt x="92" y="0"/>
                    </a:lnTo>
                    <a:lnTo>
                      <a:pt x="102" y="0"/>
                    </a:lnTo>
                    <a:lnTo>
                      <a:pt x="111" y="1"/>
                    </a:lnTo>
                    <a:lnTo>
                      <a:pt x="121" y="3"/>
                    </a:lnTo>
                    <a:lnTo>
                      <a:pt x="130" y="5"/>
                    </a:lnTo>
                    <a:lnTo>
                      <a:pt x="141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0" name="Freeform 1482"/>
              <p:cNvSpPr>
                <a:spLocks/>
              </p:cNvSpPr>
              <p:nvPr/>
            </p:nvSpPr>
            <p:spPr bwMode="auto">
              <a:xfrm>
                <a:off x="2984" y="3146"/>
                <a:ext cx="11" cy="12"/>
              </a:xfrm>
              <a:custGeom>
                <a:avLst/>
                <a:gdLst>
                  <a:gd name="T0" fmla="*/ 0 w 85"/>
                  <a:gd name="T1" fmla="*/ 0 h 99"/>
                  <a:gd name="T2" fmla="*/ 6 w 85"/>
                  <a:gd name="T3" fmla="*/ 3 h 99"/>
                  <a:gd name="T4" fmla="*/ 13 w 85"/>
                  <a:gd name="T5" fmla="*/ 7 h 99"/>
                  <a:gd name="T6" fmla="*/ 20 w 85"/>
                  <a:gd name="T7" fmla="*/ 12 h 99"/>
                  <a:gd name="T8" fmla="*/ 27 w 85"/>
                  <a:gd name="T9" fmla="*/ 17 h 99"/>
                  <a:gd name="T10" fmla="*/ 34 w 85"/>
                  <a:gd name="T11" fmla="*/ 22 h 99"/>
                  <a:gd name="T12" fmla="*/ 41 w 85"/>
                  <a:gd name="T13" fmla="*/ 27 h 99"/>
                  <a:gd name="T14" fmla="*/ 48 w 85"/>
                  <a:gd name="T15" fmla="*/ 33 h 99"/>
                  <a:gd name="T16" fmla="*/ 55 w 85"/>
                  <a:gd name="T17" fmla="*/ 39 h 99"/>
                  <a:gd name="T18" fmla="*/ 61 w 85"/>
                  <a:gd name="T19" fmla="*/ 46 h 99"/>
                  <a:gd name="T20" fmla="*/ 67 w 85"/>
                  <a:gd name="T21" fmla="*/ 52 h 99"/>
                  <a:gd name="T22" fmla="*/ 72 w 85"/>
                  <a:gd name="T23" fmla="*/ 59 h 99"/>
                  <a:gd name="T24" fmla="*/ 76 w 85"/>
                  <a:gd name="T25" fmla="*/ 67 h 99"/>
                  <a:gd name="T26" fmla="*/ 80 w 85"/>
                  <a:gd name="T27" fmla="*/ 74 h 99"/>
                  <a:gd name="T28" fmla="*/ 82 w 85"/>
                  <a:gd name="T29" fmla="*/ 82 h 99"/>
                  <a:gd name="T30" fmla="*/ 84 w 85"/>
                  <a:gd name="T31" fmla="*/ 90 h 99"/>
                  <a:gd name="T32" fmla="*/ 85 w 85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99">
                    <a:moveTo>
                      <a:pt x="0" y="0"/>
                    </a:moveTo>
                    <a:lnTo>
                      <a:pt x="6" y="3"/>
                    </a:lnTo>
                    <a:lnTo>
                      <a:pt x="13" y="7"/>
                    </a:lnTo>
                    <a:lnTo>
                      <a:pt x="20" y="12"/>
                    </a:lnTo>
                    <a:lnTo>
                      <a:pt x="27" y="17"/>
                    </a:lnTo>
                    <a:lnTo>
                      <a:pt x="34" y="22"/>
                    </a:lnTo>
                    <a:lnTo>
                      <a:pt x="41" y="27"/>
                    </a:lnTo>
                    <a:lnTo>
                      <a:pt x="48" y="33"/>
                    </a:lnTo>
                    <a:lnTo>
                      <a:pt x="55" y="39"/>
                    </a:lnTo>
                    <a:lnTo>
                      <a:pt x="61" y="46"/>
                    </a:lnTo>
                    <a:lnTo>
                      <a:pt x="67" y="52"/>
                    </a:lnTo>
                    <a:lnTo>
                      <a:pt x="72" y="59"/>
                    </a:lnTo>
                    <a:lnTo>
                      <a:pt x="76" y="67"/>
                    </a:lnTo>
                    <a:lnTo>
                      <a:pt x="80" y="74"/>
                    </a:lnTo>
                    <a:lnTo>
                      <a:pt x="82" y="82"/>
                    </a:lnTo>
                    <a:lnTo>
                      <a:pt x="84" y="90"/>
                    </a:lnTo>
                    <a:lnTo>
                      <a:pt x="85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1" name="Freeform 1483"/>
              <p:cNvSpPr>
                <a:spLocks/>
              </p:cNvSpPr>
              <p:nvPr/>
            </p:nvSpPr>
            <p:spPr bwMode="auto">
              <a:xfrm>
                <a:off x="2984" y="3158"/>
                <a:ext cx="11" cy="18"/>
              </a:xfrm>
              <a:custGeom>
                <a:avLst/>
                <a:gdLst>
                  <a:gd name="T0" fmla="*/ 85 w 85"/>
                  <a:gd name="T1" fmla="*/ 0 h 145"/>
                  <a:gd name="T2" fmla="*/ 84 w 85"/>
                  <a:gd name="T3" fmla="*/ 11 h 145"/>
                  <a:gd name="T4" fmla="*/ 84 w 85"/>
                  <a:gd name="T5" fmla="*/ 22 h 145"/>
                  <a:gd name="T6" fmla="*/ 82 w 85"/>
                  <a:gd name="T7" fmla="*/ 34 h 145"/>
                  <a:gd name="T8" fmla="*/ 80 w 85"/>
                  <a:gd name="T9" fmla="*/ 46 h 145"/>
                  <a:gd name="T10" fmla="*/ 78 w 85"/>
                  <a:gd name="T11" fmla="*/ 57 h 145"/>
                  <a:gd name="T12" fmla="*/ 75 w 85"/>
                  <a:gd name="T13" fmla="*/ 68 h 145"/>
                  <a:gd name="T14" fmla="*/ 71 w 85"/>
                  <a:gd name="T15" fmla="*/ 78 h 145"/>
                  <a:gd name="T16" fmla="*/ 66 w 85"/>
                  <a:gd name="T17" fmla="*/ 89 h 145"/>
                  <a:gd name="T18" fmla="*/ 61 w 85"/>
                  <a:gd name="T19" fmla="*/ 98 h 145"/>
                  <a:gd name="T20" fmla="*/ 55 w 85"/>
                  <a:gd name="T21" fmla="*/ 107 h 145"/>
                  <a:gd name="T22" fmla="*/ 48 w 85"/>
                  <a:gd name="T23" fmla="*/ 116 h 145"/>
                  <a:gd name="T24" fmla="*/ 40 w 85"/>
                  <a:gd name="T25" fmla="*/ 124 h 145"/>
                  <a:gd name="T26" fmla="*/ 31 w 85"/>
                  <a:gd name="T27" fmla="*/ 130 h 145"/>
                  <a:gd name="T28" fmla="*/ 22 w 85"/>
                  <a:gd name="T29" fmla="*/ 136 h 145"/>
                  <a:gd name="T30" fmla="*/ 11 w 85"/>
                  <a:gd name="T31" fmla="*/ 141 h 145"/>
                  <a:gd name="T32" fmla="*/ 0 w 85"/>
                  <a:gd name="T33" fmla="*/ 145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45">
                    <a:moveTo>
                      <a:pt x="85" y="0"/>
                    </a:moveTo>
                    <a:lnTo>
                      <a:pt x="84" y="11"/>
                    </a:lnTo>
                    <a:lnTo>
                      <a:pt x="84" y="22"/>
                    </a:lnTo>
                    <a:lnTo>
                      <a:pt x="82" y="34"/>
                    </a:lnTo>
                    <a:lnTo>
                      <a:pt x="80" y="46"/>
                    </a:lnTo>
                    <a:lnTo>
                      <a:pt x="78" y="57"/>
                    </a:lnTo>
                    <a:lnTo>
                      <a:pt x="75" y="68"/>
                    </a:lnTo>
                    <a:lnTo>
                      <a:pt x="71" y="78"/>
                    </a:lnTo>
                    <a:lnTo>
                      <a:pt x="66" y="89"/>
                    </a:lnTo>
                    <a:lnTo>
                      <a:pt x="61" y="98"/>
                    </a:lnTo>
                    <a:lnTo>
                      <a:pt x="55" y="107"/>
                    </a:lnTo>
                    <a:lnTo>
                      <a:pt x="48" y="116"/>
                    </a:lnTo>
                    <a:lnTo>
                      <a:pt x="40" y="124"/>
                    </a:lnTo>
                    <a:lnTo>
                      <a:pt x="31" y="130"/>
                    </a:lnTo>
                    <a:lnTo>
                      <a:pt x="22" y="136"/>
                    </a:lnTo>
                    <a:lnTo>
                      <a:pt x="11" y="141"/>
                    </a:lnTo>
                    <a:lnTo>
                      <a:pt x="0" y="1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2" name="Freeform 1484"/>
              <p:cNvSpPr>
                <a:spLocks/>
              </p:cNvSpPr>
              <p:nvPr/>
            </p:nvSpPr>
            <p:spPr bwMode="auto">
              <a:xfrm>
                <a:off x="2637" y="2797"/>
                <a:ext cx="356" cy="690"/>
              </a:xfrm>
              <a:custGeom>
                <a:avLst/>
                <a:gdLst>
                  <a:gd name="T0" fmla="*/ 2514 w 2849"/>
                  <a:gd name="T1" fmla="*/ 1744 h 5519"/>
                  <a:gd name="T2" fmla="*/ 2446 w 2849"/>
                  <a:gd name="T3" fmla="*/ 1713 h 5519"/>
                  <a:gd name="T4" fmla="*/ 2419 w 2849"/>
                  <a:gd name="T5" fmla="*/ 1661 h 5519"/>
                  <a:gd name="T6" fmla="*/ 2381 w 2849"/>
                  <a:gd name="T7" fmla="*/ 1637 h 5519"/>
                  <a:gd name="T8" fmla="*/ 2317 w 2849"/>
                  <a:gd name="T9" fmla="*/ 1636 h 5519"/>
                  <a:gd name="T10" fmla="*/ 2213 w 2849"/>
                  <a:gd name="T11" fmla="*/ 1710 h 5519"/>
                  <a:gd name="T12" fmla="*/ 2133 w 2849"/>
                  <a:gd name="T13" fmla="*/ 1805 h 5519"/>
                  <a:gd name="T14" fmla="*/ 1922 w 2849"/>
                  <a:gd name="T15" fmla="*/ 2025 h 5519"/>
                  <a:gd name="T16" fmla="*/ 1657 w 2849"/>
                  <a:gd name="T17" fmla="*/ 2162 h 5519"/>
                  <a:gd name="T18" fmla="*/ 1337 w 2849"/>
                  <a:gd name="T19" fmla="*/ 1988 h 5519"/>
                  <a:gd name="T20" fmla="*/ 1172 w 2849"/>
                  <a:gd name="T21" fmla="*/ 1621 h 5519"/>
                  <a:gd name="T22" fmla="*/ 1098 w 2849"/>
                  <a:gd name="T23" fmla="*/ 1484 h 5519"/>
                  <a:gd name="T24" fmla="*/ 1181 w 2849"/>
                  <a:gd name="T25" fmla="*/ 1811 h 5519"/>
                  <a:gd name="T26" fmla="*/ 1309 w 2849"/>
                  <a:gd name="T27" fmla="*/ 2123 h 5519"/>
                  <a:gd name="T28" fmla="*/ 1389 w 2849"/>
                  <a:gd name="T29" fmla="*/ 2225 h 5519"/>
                  <a:gd name="T30" fmla="*/ 1510 w 2849"/>
                  <a:gd name="T31" fmla="*/ 2272 h 5519"/>
                  <a:gd name="T32" fmla="*/ 1672 w 2849"/>
                  <a:gd name="T33" fmla="*/ 2258 h 5519"/>
                  <a:gd name="T34" fmla="*/ 1821 w 2849"/>
                  <a:gd name="T35" fmla="*/ 2175 h 5519"/>
                  <a:gd name="T36" fmla="*/ 1926 w 2849"/>
                  <a:gd name="T37" fmla="*/ 2146 h 5519"/>
                  <a:gd name="T38" fmla="*/ 1951 w 2849"/>
                  <a:gd name="T39" fmla="*/ 2252 h 5519"/>
                  <a:gd name="T40" fmla="*/ 1961 w 2849"/>
                  <a:gd name="T41" fmla="*/ 2503 h 5519"/>
                  <a:gd name="T42" fmla="*/ 1962 w 2849"/>
                  <a:gd name="T43" fmla="*/ 3488 h 5519"/>
                  <a:gd name="T44" fmla="*/ 1954 w 2849"/>
                  <a:gd name="T45" fmla="*/ 4465 h 5519"/>
                  <a:gd name="T46" fmla="*/ 1969 w 2849"/>
                  <a:gd name="T47" fmla="*/ 4817 h 5519"/>
                  <a:gd name="T48" fmla="*/ 1998 w 2849"/>
                  <a:gd name="T49" fmla="*/ 5045 h 5519"/>
                  <a:gd name="T50" fmla="*/ 1781 w 2849"/>
                  <a:gd name="T51" fmla="*/ 5455 h 5519"/>
                  <a:gd name="T52" fmla="*/ 1641 w 2849"/>
                  <a:gd name="T53" fmla="*/ 5512 h 5519"/>
                  <a:gd name="T54" fmla="*/ 1495 w 2849"/>
                  <a:gd name="T55" fmla="*/ 5493 h 5519"/>
                  <a:gd name="T56" fmla="*/ 1165 w 2849"/>
                  <a:gd name="T57" fmla="*/ 5207 h 5519"/>
                  <a:gd name="T58" fmla="*/ 845 w 2849"/>
                  <a:gd name="T59" fmla="*/ 5044 h 5519"/>
                  <a:gd name="T60" fmla="*/ 683 w 2849"/>
                  <a:gd name="T61" fmla="*/ 5222 h 5519"/>
                  <a:gd name="T62" fmla="*/ 570 w 2849"/>
                  <a:gd name="T63" fmla="*/ 5295 h 5519"/>
                  <a:gd name="T64" fmla="*/ 405 w 2849"/>
                  <a:gd name="T65" fmla="*/ 5332 h 5519"/>
                  <a:gd name="T66" fmla="*/ 189 w 2849"/>
                  <a:gd name="T67" fmla="*/ 5322 h 5519"/>
                  <a:gd name="T68" fmla="*/ 14 w 2849"/>
                  <a:gd name="T69" fmla="*/ 5287 h 5519"/>
                  <a:gd name="T70" fmla="*/ 180 w 2849"/>
                  <a:gd name="T71" fmla="*/ 4398 h 5519"/>
                  <a:gd name="T72" fmla="*/ 273 w 2849"/>
                  <a:gd name="T73" fmla="*/ 3079 h 5519"/>
                  <a:gd name="T74" fmla="*/ 313 w 2849"/>
                  <a:gd name="T75" fmla="*/ 2734 h 5519"/>
                  <a:gd name="T76" fmla="*/ 422 w 2849"/>
                  <a:gd name="T77" fmla="*/ 2908 h 5519"/>
                  <a:gd name="T78" fmla="*/ 459 w 2849"/>
                  <a:gd name="T79" fmla="*/ 3005 h 5519"/>
                  <a:gd name="T80" fmla="*/ 592 w 2849"/>
                  <a:gd name="T81" fmla="*/ 2947 h 5519"/>
                  <a:gd name="T82" fmla="*/ 684 w 2849"/>
                  <a:gd name="T83" fmla="*/ 3153 h 5519"/>
                  <a:gd name="T84" fmla="*/ 859 w 2849"/>
                  <a:gd name="T85" fmla="*/ 3027 h 5519"/>
                  <a:gd name="T86" fmla="*/ 994 w 2849"/>
                  <a:gd name="T87" fmla="*/ 2669 h 5519"/>
                  <a:gd name="T88" fmla="*/ 810 w 2849"/>
                  <a:gd name="T89" fmla="*/ 2185 h 5519"/>
                  <a:gd name="T90" fmla="*/ 120 w 2849"/>
                  <a:gd name="T91" fmla="*/ 199 h 5519"/>
                  <a:gd name="T92" fmla="*/ 160 w 2849"/>
                  <a:gd name="T93" fmla="*/ 145 h 5519"/>
                  <a:gd name="T94" fmla="*/ 485 w 2849"/>
                  <a:gd name="T95" fmla="*/ 296 h 5519"/>
                  <a:gd name="T96" fmla="*/ 1195 w 2849"/>
                  <a:gd name="T97" fmla="*/ 26 h 5519"/>
                  <a:gd name="T98" fmla="*/ 1717 w 2849"/>
                  <a:gd name="T99" fmla="*/ 483 h 5519"/>
                  <a:gd name="T100" fmla="*/ 1780 w 2849"/>
                  <a:gd name="T101" fmla="*/ 1281 h 5519"/>
                  <a:gd name="T102" fmla="*/ 1689 w 2849"/>
                  <a:gd name="T103" fmla="*/ 1437 h 5519"/>
                  <a:gd name="T104" fmla="*/ 1770 w 2849"/>
                  <a:gd name="T105" fmla="*/ 1364 h 5519"/>
                  <a:gd name="T106" fmla="*/ 2212 w 2849"/>
                  <a:gd name="T107" fmla="*/ 1188 h 5519"/>
                  <a:gd name="T108" fmla="*/ 2491 w 2849"/>
                  <a:gd name="T109" fmla="*/ 1112 h 5519"/>
                  <a:gd name="T110" fmla="*/ 2816 w 2849"/>
                  <a:gd name="T111" fmla="*/ 1166 h 5519"/>
                  <a:gd name="T112" fmla="*/ 2740 w 2849"/>
                  <a:gd name="T113" fmla="*/ 1576 h 5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849" h="5519">
                    <a:moveTo>
                      <a:pt x="2577" y="1745"/>
                    </a:moveTo>
                    <a:lnTo>
                      <a:pt x="2566" y="1745"/>
                    </a:lnTo>
                    <a:lnTo>
                      <a:pt x="2556" y="1746"/>
                    </a:lnTo>
                    <a:lnTo>
                      <a:pt x="2546" y="1746"/>
                    </a:lnTo>
                    <a:lnTo>
                      <a:pt x="2535" y="1746"/>
                    </a:lnTo>
                    <a:lnTo>
                      <a:pt x="2525" y="1745"/>
                    </a:lnTo>
                    <a:lnTo>
                      <a:pt x="2514" y="1744"/>
                    </a:lnTo>
                    <a:lnTo>
                      <a:pt x="2503" y="1742"/>
                    </a:lnTo>
                    <a:lnTo>
                      <a:pt x="2493" y="1739"/>
                    </a:lnTo>
                    <a:lnTo>
                      <a:pt x="2483" y="1736"/>
                    </a:lnTo>
                    <a:lnTo>
                      <a:pt x="2473" y="1731"/>
                    </a:lnTo>
                    <a:lnTo>
                      <a:pt x="2464" y="1726"/>
                    </a:lnTo>
                    <a:lnTo>
                      <a:pt x="2455" y="1720"/>
                    </a:lnTo>
                    <a:lnTo>
                      <a:pt x="2446" y="1713"/>
                    </a:lnTo>
                    <a:lnTo>
                      <a:pt x="2438" y="1704"/>
                    </a:lnTo>
                    <a:lnTo>
                      <a:pt x="2430" y="1695"/>
                    </a:lnTo>
                    <a:lnTo>
                      <a:pt x="2424" y="1685"/>
                    </a:lnTo>
                    <a:lnTo>
                      <a:pt x="2424" y="1678"/>
                    </a:lnTo>
                    <a:lnTo>
                      <a:pt x="2423" y="1672"/>
                    </a:lnTo>
                    <a:lnTo>
                      <a:pt x="2422" y="1666"/>
                    </a:lnTo>
                    <a:lnTo>
                      <a:pt x="2419" y="1661"/>
                    </a:lnTo>
                    <a:lnTo>
                      <a:pt x="2415" y="1657"/>
                    </a:lnTo>
                    <a:lnTo>
                      <a:pt x="2411" y="1653"/>
                    </a:lnTo>
                    <a:lnTo>
                      <a:pt x="2406" y="1649"/>
                    </a:lnTo>
                    <a:lnTo>
                      <a:pt x="2400" y="1646"/>
                    </a:lnTo>
                    <a:lnTo>
                      <a:pt x="2394" y="1643"/>
                    </a:lnTo>
                    <a:lnTo>
                      <a:pt x="2388" y="1640"/>
                    </a:lnTo>
                    <a:lnTo>
                      <a:pt x="2381" y="1637"/>
                    </a:lnTo>
                    <a:lnTo>
                      <a:pt x="2374" y="1635"/>
                    </a:lnTo>
                    <a:lnTo>
                      <a:pt x="2367" y="1633"/>
                    </a:lnTo>
                    <a:lnTo>
                      <a:pt x="2361" y="1630"/>
                    </a:lnTo>
                    <a:lnTo>
                      <a:pt x="2356" y="1628"/>
                    </a:lnTo>
                    <a:lnTo>
                      <a:pt x="2351" y="1626"/>
                    </a:lnTo>
                    <a:lnTo>
                      <a:pt x="2334" y="1630"/>
                    </a:lnTo>
                    <a:lnTo>
                      <a:pt x="2317" y="1636"/>
                    </a:lnTo>
                    <a:lnTo>
                      <a:pt x="2301" y="1643"/>
                    </a:lnTo>
                    <a:lnTo>
                      <a:pt x="2285" y="1651"/>
                    </a:lnTo>
                    <a:lnTo>
                      <a:pt x="2270" y="1661"/>
                    </a:lnTo>
                    <a:lnTo>
                      <a:pt x="2255" y="1672"/>
                    </a:lnTo>
                    <a:lnTo>
                      <a:pt x="2240" y="1683"/>
                    </a:lnTo>
                    <a:lnTo>
                      <a:pt x="2226" y="1696"/>
                    </a:lnTo>
                    <a:lnTo>
                      <a:pt x="2213" y="1710"/>
                    </a:lnTo>
                    <a:lnTo>
                      <a:pt x="2200" y="1723"/>
                    </a:lnTo>
                    <a:lnTo>
                      <a:pt x="2187" y="1737"/>
                    </a:lnTo>
                    <a:lnTo>
                      <a:pt x="2175" y="1751"/>
                    </a:lnTo>
                    <a:lnTo>
                      <a:pt x="2164" y="1764"/>
                    </a:lnTo>
                    <a:lnTo>
                      <a:pt x="2153" y="1778"/>
                    </a:lnTo>
                    <a:lnTo>
                      <a:pt x="2142" y="1791"/>
                    </a:lnTo>
                    <a:lnTo>
                      <a:pt x="2133" y="1805"/>
                    </a:lnTo>
                    <a:lnTo>
                      <a:pt x="2104" y="1834"/>
                    </a:lnTo>
                    <a:lnTo>
                      <a:pt x="2076" y="1866"/>
                    </a:lnTo>
                    <a:lnTo>
                      <a:pt x="2047" y="1898"/>
                    </a:lnTo>
                    <a:lnTo>
                      <a:pt x="2018" y="1931"/>
                    </a:lnTo>
                    <a:lnTo>
                      <a:pt x="1987" y="1963"/>
                    </a:lnTo>
                    <a:lnTo>
                      <a:pt x="1955" y="1994"/>
                    </a:lnTo>
                    <a:lnTo>
                      <a:pt x="1922" y="2025"/>
                    </a:lnTo>
                    <a:lnTo>
                      <a:pt x="1888" y="2053"/>
                    </a:lnTo>
                    <a:lnTo>
                      <a:pt x="1853" y="2080"/>
                    </a:lnTo>
                    <a:lnTo>
                      <a:pt x="1816" y="2103"/>
                    </a:lnTo>
                    <a:lnTo>
                      <a:pt x="1779" y="2124"/>
                    </a:lnTo>
                    <a:lnTo>
                      <a:pt x="1740" y="2140"/>
                    </a:lnTo>
                    <a:lnTo>
                      <a:pt x="1699" y="2153"/>
                    </a:lnTo>
                    <a:lnTo>
                      <a:pt x="1657" y="2162"/>
                    </a:lnTo>
                    <a:lnTo>
                      <a:pt x="1614" y="2165"/>
                    </a:lnTo>
                    <a:lnTo>
                      <a:pt x="1568" y="2163"/>
                    </a:lnTo>
                    <a:lnTo>
                      <a:pt x="1511" y="2136"/>
                    </a:lnTo>
                    <a:lnTo>
                      <a:pt x="1459" y="2106"/>
                    </a:lnTo>
                    <a:lnTo>
                      <a:pt x="1413" y="2071"/>
                    </a:lnTo>
                    <a:lnTo>
                      <a:pt x="1373" y="2032"/>
                    </a:lnTo>
                    <a:lnTo>
                      <a:pt x="1337" y="1988"/>
                    </a:lnTo>
                    <a:lnTo>
                      <a:pt x="1304" y="1942"/>
                    </a:lnTo>
                    <a:lnTo>
                      <a:pt x="1276" y="1893"/>
                    </a:lnTo>
                    <a:lnTo>
                      <a:pt x="1251" y="1841"/>
                    </a:lnTo>
                    <a:lnTo>
                      <a:pt x="1228" y="1788"/>
                    </a:lnTo>
                    <a:lnTo>
                      <a:pt x="1208" y="1733"/>
                    </a:lnTo>
                    <a:lnTo>
                      <a:pt x="1189" y="1677"/>
                    </a:lnTo>
                    <a:lnTo>
                      <a:pt x="1172" y="1621"/>
                    </a:lnTo>
                    <a:lnTo>
                      <a:pt x="1156" y="1565"/>
                    </a:lnTo>
                    <a:lnTo>
                      <a:pt x="1141" y="1508"/>
                    </a:lnTo>
                    <a:lnTo>
                      <a:pt x="1125" y="1454"/>
                    </a:lnTo>
                    <a:lnTo>
                      <a:pt x="1110" y="1400"/>
                    </a:lnTo>
                    <a:lnTo>
                      <a:pt x="1090" y="1387"/>
                    </a:lnTo>
                    <a:lnTo>
                      <a:pt x="1093" y="1436"/>
                    </a:lnTo>
                    <a:lnTo>
                      <a:pt x="1098" y="1484"/>
                    </a:lnTo>
                    <a:lnTo>
                      <a:pt x="1106" y="1532"/>
                    </a:lnTo>
                    <a:lnTo>
                      <a:pt x="1115" y="1580"/>
                    </a:lnTo>
                    <a:lnTo>
                      <a:pt x="1125" y="1627"/>
                    </a:lnTo>
                    <a:lnTo>
                      <a:pt x="1137" y="1673"/>
                    </a:lnTo>
                    <a:lnTo>
                      <a:pt x="1151" y="1720"/>
                    </a:lnTo>
                    <a:lnTo>
                      <a:pt x="1165" y="1766"/>
                    </a:lnTo>
                    <a:lnTo>
                      <a:pt x="1181" y="1811"/>
                    </a:lnTo>
                    <a:lnTo>
                      <a:pt x="1197" y="1856"/>
                    </a:lnTo>
                    <a:lnTo>
                      <a:pt x="1215" y="1902"/>
                    </a:lnTo>
                    <a:lnTo>
                      <a:pt x="1233" y="1946"/>
                    </a:lnTo>
                    <a:lnTo>
                      <a:pt x="1252" y="1990"/>
                    </a:lnTo>
                    <a:lnTo>
                      <a:pt x="1270" y="2035"/>
                    </a:lnTo>
                    <a:lnTo>
                      <a:pt x="1289" y="2079"/>
                    </a:lnTo>
                    <a:lnTo>
                      <a:pt x="1309" y="2123"/>
                    </a:lnTo>
                    <a:lnTo>
                      <a:pt x="1316" y="2140"/>
                    </a:lnTo>
                    <a:lnTo>
                      <a:pt x="1325" y="2158"/>
                    </a:lnTo>
                    <a:lnTo>
                      <a:pt x="1336" y="2173"/>
                    </a:lnTo>
                    <a:lnTo>
                      <a:pt x="1348" y="2188"/>
                    </a:lnTo>
                    <a:lnTo>
                      <a:pt x="1360" y="2201"/>
                    </a:lnTo>
                    <a:lnTo>
                      <a:pt x="1374" y="2214"/>
                    </a:lnTo>
                    <a:lnTo>
                      <a:pt x="1389" y="2225"/>
                    </a:lnTo>
                    <a:lnTo>
                      <a:pt x="1404" y="2235"/>
                    </a:lnTo>
                    <a:lnTo>
                      <a:pt x="1421" y="2244"/>
                    </a:lnTo>
                    <a:lnTo>
                      <a:pt x="1437" y="2252"/>
                    </a:lnTo>
                    <a:lnTo>
                      <a:pt x="1455" y="2259"/>
                    </a:lnTo>
                    <a:lnTo>
                      <a:pt x="1474" y="2264"/>
                    </a:lnTo>
                    <a:lnTo>
                      <a:pt x="1492" y="2269"/>
                    </a:lnTo>
                    <a:lnTo>
                      <a:pt x="1510" y="2272"/>
                    </a:lnTo>
                    <a:lnTo>
                      <a:pt x="1529" y="2274"/>
                    </a:lnTo>
                    <a:lnTo>
                      <a:pt x="1548" y="2275"/>
                    </a:lnTo>
                    <a:lnTo>
                      <a:pt x="1574" y="2275"/>
                    </a:lnTo>
                    <a:lnTo>
                      <a:pt x="1600" y="2273"/>
                    </a:lnTo>
                    <a:lnTo>
                      <a:pt x="1625" y="2270"/>
                    </a:lnTo>
                    <a:lnTo>
                      <a:pt x="1649" y="2264"/>
                    </a:lnTo>
                    <a:lnTo>
                      <a:pt x="1672" y="2258"/>
                    </a:lnTo>
                    <a:lnTo>
                      <a:pt x="1694" y="2249"/>
                    </a:lnTo>
                    <a:lnTo>
                      <a:pt x="1716" y="2240"/>
                    </a:lnTo>
                    <a:lnTo>
                      <a:pt x="1739" y="2229"/>
                    </a:lnTo>
                    <a:lnTo>
                      <a:pt x="1760" y="2217"/>
                    </a:lnTo>
                    <a:lnTo>
                      <a:pt x="1781" y="2204"/>
                    </a:lnTo>
                    <a:lnTo>
                      <a:pt x="1801" y="2190"/>
                    </a:lnTo>
                    <a:lnTo>
                      <a:pt x="1821" y="2175"/>
                    </a:lnTo>
                    <a:lnTo>
                      <a:pt x="1841" y="2160"/>
                    </a:lnTo>
                    <a:lnTo>
                      <a:pt x="1861" y="2143"/>
                    </a:lnTo>
                    <a:lnTo>
                      <a:pt x="1880" y="2126"/>
                    </a:lnTo>
                    <a:lnTo>
                      <a:pt x="1900" y="2110"/>
                    </a:lnTo>
                    <a:lnTo>
                      <a:pt x="1910" y="2121"/>
                    </a:lnTo>
                    <a:lnTo>
                      <a:pt x="1919" y="2133"/>
                    </a:lnTo>
                    <a:lnTo>
                      <a:pt x="1926" y="2146"/>
                    </a:lnTo>
                    <a:lnTo>
                      <a:pt x="1932" y="2160"/>
                    </a:lnTo>
                    <a:lnTo>
                      <a:pt x="1937" y="2174"/>
                    </a:lnTo>
                    <a:lnTo>
                      <a:pt x="1941" y="2189"/>
                    </a:lnTo>
                    <a:lnTo>
                      <a:pt x="1945" y="2204"/>
                    </a:lnTo>
                    <a:lnTo>
                      <a:pt x="1947" y="2220"/>
                    </a:lnTo>
                    <a:lnTo>
                      <a:pt x="1949" y="2235"/>
                    </a:lnTo>
                    <a:lnTo>
                      <a:pt x="1951" y="2252"/>
                    </a:lnTo>
                    <a:lnTo>
                      <a:pt x="1952" y="2268"/>
                    </a:lnTo>
                    <a:lnTo>
                      <a:pt x="1953" y="2284"/>
                    </a:lnTo>
                    <a:lnTo>
                      <a:pt x="1954" y="2300"/>
                    </a:lnTo>
                    <a:lnTo>
                      <a:pt x="1956" y="2317"/>
                    </a:lnTo>
                    <a:lnTo>
                      <a:pt x="1957" y="2333"/>
                    </a:lnTo>
                    <a:lnTo>
                      <a:pt x="1959" y="2349"/>
                    </a:lnTo>
                    <a:lnTo>
                      <a:pt x="1961" y="2503"/>
                    </a:lnTo>
                    <a:lnTo>
                      <a:pt x="1962" y="2653"/>
                    </a:lnTo>
                    <a:lnTo>
                      <a:pt x="1963" y="2799"/>
                    </a:lnTo>
                    <a:lnTo>
                      <a:pt x="1964" y="2941"/>
                    </a:lnTo>
                    <a:lnTo>
                      <a:pt x="1964" y="3081"/>
                    </a:lnTo>
                    <a:lnTo>
                      <a:pt x="1964" y="3218"/>
                    </a:lnTo>
                    <a:lnTo>
                      <a:pt x="1963" y="3353"/>
                    </a:lnTo>
                    <a:lnTo>
                      <a:pt x="1962" y="3488"/>
                    </a:lnTo>
                    <a:lnTo>
                      <a:pt x="1961" y="3623"/>
                    </a:lnTo>
                    <a:lnTo>
                      <a:pt x="1960" y="3759"/>
                    </a:lnTo>
                    <a:lnTo>
                      <a:pt x="1959" y="3895"/>
                    </a:lnTo>
                    <a:lnTo>
                      <a:pt x="1957" y="4034"/>
                    </a:lnTo>
                    <a:lnTo>
                      <a:pt x="1956" y="4174"/>
                    </a:lnTo>
                    <a:lnTo>
                      <a:pt x="1955" y="4318"/>
                    </a:lnTo>
                    <a:lnTo>
                      <a:pt x="1954" y="4465"/>
                    </a:lnTo>
                    <a:lnTo>
                      <a:pt x="1953" y="4617"/>
                    </a:lnTo>
                    <a:lnTo>
                      <a:pt x="1952" y="4651"/>
                    </a:lnTo>
                    <a:lnTo>
                      <a:pt x="1953" y="4684"/>
                    </a:lnTo>
                    <a:lnTo>
                      <a:pt x="1956" y="4719"/>
                    </a:lnTo>
                    <a:lnTo>
                      <a:pt x="1959" y="4752"/>
                    </a:lnTo>
                    <a:lnTo>
                      <a:pt x="1964" y="4784"/>
                    </a:lnTo>
                    <a:lnTo>
                      <a:pt x="1969" y="4817"/>
                    </a:lnTo>
                    <a:lnTo>
                      <a:pt x="1974" y="4849"/>
                    </a:lnTo>
                    <a:lnTo>
                      <a:pt x="1980" y="4882"/>
                    </a:lnTo>
                    <a:lnTo>
                      <a:pt x="1986" y="4914"/>
                    </a:lnTo>
                    <a:lnTo>
                      <a:pt x="1990" y="4946"/>
                    </a:lnTo>
                    <a:lnTo>
                      <a:pt x="1994" y="4979"/>
                    </a:lnTo>
                    <a:lnTo>
                      <a:pt x="1997" y="5011"/>
                    </a:lnTo>
                    <a:lnTo>
                      <a:pt x="1998" y="5045"/>
                    </a:lnTo>
                    <a:lnTo>
                      <a:pt x="1998" y="5079"/>
                    </a:lnTo>
                    <a:lnTo>
                      <a:pt x="1996" y="5112"/>
                    </a:lnTo>
                    <a:lnTo>
                      <a:pt x="1993" y="5147"/>
                    </a:lnTo>
                    <a:lnTo>
                      <a:pt x="1819" y="5439"/>
                    </a:lnTo>
                    <a:lnTo>
                      <a:pt x="1820" y="5439"/>
                    </a:lnTo>
                    <a:lnTo>
                      <a:pt x="1800" y="5446"/>
                    </a:lnTo>
                    <a:lnTo>
                      <a:pt x="1781" y="5455"/>
                    </a:lnTo>
                    <a:lnTo>
                      <a:pt x="1762" y="5464"/>
                    </a:lnTo>
                    <a:lnTo>
                      <a:pt x="1742" y="5474"/>
                    </a:lnTo>
                    <a:lnTo>
                      <a:pt x="1721" y="5483"/>
                    </a:lnTo>
                    <a:lnTo>
                      <a:pt x="1701" y="5491"/>
                    </a:lnTo>
                    <a:lnTo>
                      <a:pt x="1681" y="5499"/>
                    </a:lnTo>
                    <a:lnTo>
                      <a:pt x="1661" y="5506"/>
                    </a:lnTo>
                    <a:lnTo>
                      <a:pt x="1641" y="5512"/>
                    </a:lnTo>
                    <a:lnTo>
                      <a:pt x="1620" y="5516"/>
                    </a:lnTo>
                    <a:lnTo>
                      <a:pt x="1600" y="5518"/>
                    </a:lnTo>
                    <a:lnTo>
                      <a:pt x="1578" y="5519"/>
                    </a:lnTo>
                    <a:lnTo>
                      <a:pt x="1557" y="5516"/>
                    </a:lnTo>
                    <a:lnTo>
                      <a:pt x="1536" y="5512"/>
                    </a:lnTo>
                    <a:lnTo>
                      <a:pt x="1515" y="5504"/>
                    </a:lnTo>
                    <a:lnTo>
                      <a:pt x="1495" y="5493"/>
                    </a:lnTo>
                    <a:lnTo>
                      <a:pt x="1438" y="5475"/>
                    </a:lnTo>
                    <a:lnTo>
                      <a:pt x="1387" y="5445"/>
                    </a:lnTo>
                    <a:lnTo>
                      <a:pt x="1339" y="5407"/>
                    </a:lnTo>
                    <a:lnTo>
                      <a:pt x="1293" y="5361"/>
                    </a:lnTo>
                    <a:lnTo>
                      <a:pt x="1249" y="5311"/>
                    </a:lnTo>
                    <a:lnTo>
                      <a:pt x="1207" y="5259"/>
                    </a:lnTo>
                    <a:lnTo>
                      <a:pt x="1165" y="5207"/>
                    </a:lnTo>
                    <a:lnTo>
                      <a:pt x="1124" y="5156"/>
                    </a:lnTo>
                    <a:lnTo>
                      <a:pt x="1083" y="5112"/>
                    </a:lnTo>
                    <a:lnTo>
                      <a:pt x="1039" y="5074"/>
                    </a:lnTo>
                    <a:lnTo>
                      <a:pt x="995" y="5047"/>
                    </a:lnTo>
                    <a:lnTo>
                      <a:pt x="948" y="5031"/>
                    </a:lnTo>
                    <a:lnTo>
                      <a:pt x="898" y="5029"/>
                    </a:lnTo>
                    <a:lnTo>
                      <a:pt x="845" y="5044"/>
                    </a:lnTo>
                    <a:lnTo>
                      <a:pt x="786" y="5078"/>
                    </a:lnTo>
                    <a:lnTo>
                      <a:pt x="725" y="5134"/>
                    </a:lnTo>
                    <a:lnTo>
                      <a:pt x="720" y="5154"/>
                    </a:lnTo>
                    <a:lnTo>
                      <a:pt x="713" y="5174"/>
                    </a:lnTo>
                    <a:lnTo>
                      <a:pt x="705" y="5191"/>
                    </a:lnTo>
                    <a:lnTo>
                      <a:pt x="695" y="5207"/>
                    </a:lnTo>
                    <a:lnTo>
                      <a:pt x="683" y="5222"/>
                    </a:lnTo>
                    <a:lnTo>
                      <a:pt x="669" y="5235"/>
                    </a:lnTo>
                    <a:lnTo>
                      <a:pt x="654" y="5247"/>
                    </a:lnTo>
                    <a:lnTo>
                      <a:pt x="639" y="5258"/>
                    </a:lnTo>
                    <a:lnTo>
                      <a:pt x="623" y="5268"/>
                    </a:lnTo>
                    <a:lnTo>
                      <a:pt x="606" y="5278"/>
                    </a:lnTo>
                    <a:lnTo>
                      <a:pt x="588" y="5287"/>
                    </a:lnTo>
                    <a:lnTo>
                      <a:pt x="570" y="5295"/>
                    </a:lnTo>
                    <a:lnTo>
                      <a:pt x="552" y="5303"/>
                    </a:lnTo>
                    <a:lnTo>
                      <a:pt x="534" y="5311"/>
                    </a:lnTo>
                    <a:lnTo>
                      <a:pt x="516" y="5319"/>
                    </a:lnTo>
                    <a:lnTo>
                      <a:pt x="499" y="5327"/>
                    </a:lnTo>
                    <a:lnTo>
                      <a:pt x="468" y="5329"/>
                    </a:lnTo>
                    <a:lnTo>
                      <a:pt x="437" y="5331"/>
                    </a:lnTo>
                    <a:lnTo>
                      <a:pt x="405" y="5332"/>
                    </a:lnTo>
                    <a:lnTo>
                      <a:pt x="374" y="5333"/>
                    </a:lnTo>
                    <a:lnTo>
                      <a:pt x="343" y="5333"/>
                    </a:lnTo>
                    <a:lnTo>
                      <a:pt x="312" y="5332"/>
                    </a:lnTo>
                    <a:lnTo>
                      <a:pt x="280" y="5331"/>
                    </a:lnTo>
                    <a:lnTo>
                      <a:pt x="250" y="5329"/>
                    </a:lnTo>
                    <a:lnTo>
                      <a:pt x="219" y="5326"/>
                    </a:lnTo>
                    <a:lnTo>
                      <a:pt x="189" y="5322"/>
                    </a:lnTo>
                    <a:lnTo>
                      <a:pt x="159" y="5318"/>
                    </a:lnTo>
                    <a:lnTo>
                      <a:pt x="129" y="5312"/>
                    </a:lnTo>
                    <a:lnTo>
                      <a:pt x="100" y="5307"/>
                    </a:lnTo>
                    <a:lnTo>
                      <a:pt x="71" y="5300"/>
                    </a:lnTo>
                    <a:lnTo>
                      <a:pt x="42" y="5293"/>
                    </a:lnTo>
                    <a:lnTo>
                      <a:pt x="14" y="5286"/>
                    </a:lnTo>
                    <a:lnTo>
                      <a:pt x="14" y="5287"/>
                    </a:lnTo>
                    <a:lnTo>
                      <a:pt x="0" y="5267"/>
                    </a:lnTo>
                    <a:lnTo>
                      <a:pt x="1" y="5267"/>
                    </a:lnTo>
                    <a:lnTo>
                      <a:pt x="26" y="5091"/>
                    </a:lnTo>
                    <a:lnTo>
                      <a:pt x="68" y="4920"/>
                    </a:lnTo>
                    <a:lnTo>
                      <a:pt x="116" y="4750"/>
                    </a:lnTo>
                    <a:lnTo>
                      <a:pt x="158" y="4577"/>
                    </a:lnTo>
                    <a:lnTo>
                      <a:pt x="180" y="4398"/>
                    </a:lnTo>
                    <a:lnTo>
                      <a:pt x="181" y="4338"/>
                    </a:lnTo>
                    <a:lnTo>
                      <a:pt x="221" y="4102"/>
                    </a:lnTo>
                    <a:lnTo>
                      <a:pt x="252" y="3863"/>
                    </a:lnTo>
                    <a:lnTo>
                      <a:pt x="271" y="3623"/>
                    </a:lnTo>
                    <a:lnTo>
                      <a:pt x="279" y="3386"/>
                    </a:lnTo>
                    <a:lnTo>
                      <a:pt x="276" y="3154"/>
                    </a:lnTo>
                    <a:lnTo>
                      <a:pt x="273" y="3079"/>
                    </a:lnTo>
                    <a:lnTo>
                      <a:pt x="302" y="3015"/>
                    </a:lnTo>
                    <a:lnTo>
                      <a:pt x="297" y="2950"/>
                    </a:lnTo>
                    <a:lnTo>
                      <a:pt x="279" y="2882"/>
                    </a:lnTo>
                    <a:lnTo>
                      <a:pt x="272" y="2816"/>
                    </a:lnTo>
                    <a:lnTo>
                      <a:pt x="296" y="2752"/>
                    </a:lnTo>
                    <a:lnTo>
                      <a:pt x="314" y="2733"/>
                    </a:lnTo>
                    <a:lnTo>
                      <a:pt x="313" y="2734"/>
                    </a:lnTo>
                    <a:lnTo>
                      <a:pt x="399" y="2648"/>
                    </a:lnTo>
                    <a:lnTo>
                      <a:pt x="399" y="2647"/>
                    </a:lnTo>
                    <a:lnTo>
                      <a:pt x="412" y="2697"/>
                    </a:lnTo>
                    <a:lnTo>
                      <a:pt x="428" y="2749"/>
                    </a:lnTo>
                    <a:lnTo>
                      <a:pt x="438" y="2804"/>
                    </a:lnTo>
                    <a:lnTo>
                      <a:pt x="438" y="2857"/>
                    </a:lnTo>
                    <a:lnTo>
                      <a:pt x="422" y="2908"/>
                    </a:lnTo>
                    <a:lnTo>
                      <a:pt x="412" y="2926"/>
                    </a:lnTo>
                    <a:lnTo>
                      <a:pt x="416" y="2943"/>
                    </a:lnTo>
                    <a:lnTo>
                      <a:pt x="420" y="2961"/>
                    </a:lnTo>
                    <a:lnTo>
                      <a:pt x="427" y="2977"/>
                    </a:lnTo>
                    <a:lnTo>
                      <a:pt x="438" y="2991"/>
                    </a:lnTo>
                    <a:lnTo>
                      <a:pt x="452" y="3002"/>
                    </a:lnTo>
                    <a:lnTo>
                      <a:pt x="459" y="3005"/>
                    </a:lnTo>
                    <a:lnTo>
                      <a:pt x="492" y="2997"/>
                    </a:lnTo>
                    <a:lnTo>
                      <a:pt x="518" y="2978"/>
                    </a:lnTo>
                    <a:lnTo>
                      <a:pt x="541" y="2953"/>
                    </a:lnTo>
                    <a:lnTo>
                      <a:pt x="564" y="2925"/>
                    </a:lnTo>
                    <a:lnTo>
                      <a:pt x="589" y="2899"/>
                    </a:lnTo>
                    <a:lnTo>
                      <a:pt x="599" y="2892"/>
                    </a:lnTo>
                    <a:lnTo>
                      <a:pt x="592" y="2947"/>
                    </a:lnTo>
                    <a:lnTo>
                      <a:pt x="592" y="3003"/>
                    </a:lnTo>
                    <a:lnTo>
                      <a:pt x="599" y="3057"/>
                    </a:lnTo>
                    <a:lnTo>
                      <a:pt x="611" y="3110"/>
                    </a:lnTo>
                    <a:lnTo>
                      <a:pt x="630" y="3156"/>
                    </a:lnTo>
                    <a:lnTo>
                      <a:pt x="638" y="3171"/>
                    </a:lnTo>
                    <a:lnTo>
                      <a:pt x="662" y="3165"/>
                    </a:lnTo>
                    <a:lnTo>
                      <a:pt x="684" y="3153"/>
                    </a:lnTo>
                    <a:lnTo>
                      <a:pt x="704" y="3137"/>
                    </a:lnTo>
                    <a:lnTo>
                      <a:pt x="723" y="3121"/>
                    </a:lnTo>
                    <a:lnTo>
                      <a:pt x="743" y="3108"/>
                    </a:lnTo>
                    <a:lnTo>
                      <a:pt x="751" y="3105"/>
                    </a:lnTo>
                    <a:lnTo>
                      <a:pt x="797" y="3092"/>
                    </a:lnTo>
                    <a:lnTo>
                      <a:pt x="831" y="3064"/>
                    </a:lnTo>
                    <a:lnTo>
                      <a:pt x="859" y="3027"/>
                    </a:lnTo>
                    <a:lnTo>
                      <a:pt x="887" y="2992"/>
                    </a:lnTo>
                    <a:lnTo>
                      <a:pt x="922" y="2965"/>
                    </a:lnTo>
                    <a:lnTo>
                      <a:pt x="938" y="2959"/>
                    </a:lnTo>
                    <a:lnTo>
                      <a:pt x="979" y="2889"/>
                    </a:lnTo>
                    <a:lnTo>
                      <a:pt x="991" y="2816"/>
                    </a:lnTo>
                    <a:lnTo>
                      <a:pt x="989" y="2741"/>
                    </a:lnTo>
                    <a:lnTo>
                      <a:pt x="994" y="2669"/>
                    </a:lnTo>
                    <a:lnTo>
                      <a:pt x="1024" y="2600"/>
                    </a:lnTo>
                    <a:lnTo>
                      <a:pt x="1043" y="2580"/>
                    </a:lnTo>
                    <a:lnTo>
                      <a:pt x="1042" y="2486"/>
                    </a:lnTo>
                    <a:lnTo>
                      <a:pt x="1000" y="2406"/>
                    </a:lnTo>
                    <a:lnTo>
                      <a:pt x="935" y="2335"/>
                    </a:lnTo>
                    <a:lnTo>
                      <a:pt x="866" y="2263"/>
                    </a:lnTo>
                    <a:lnTo>
                      <a:pt x="810" y="2185"/>
                    </a:lnTo>
                    <a:lnTo>
                      <a:pt x="797" y="2156"/>
                    </a:lnTo>
                    <a:lnTo>
                      <a:pt x="644" y="1799"/>
                    </a:lnTo>
                    <a:lnTo>
                      <a:pt x="545" y="1421"/>
                    </a:lnTo>
                    <a:lnTo>
                      <a:pt x="460" y="1035"/>
                    </a:lnTo>
                    <a:lnTo>
                      <a:pt x="355" y="660"/>
                    </a:lnTo>
                    <a:lnTo>
                      <a:pt x="193" y="308"/>
                    </a:lnTo>
                    <a:lnTo>
                      <a:pt x="120" y="199"/>
                    </a:lnTo>
                    <a:lnTo>
                      <a:pt x="123" y="187"/>
                    </a:lnTo>
                    <a:lnTo>
                      <a:pt x="127" y="176"/>
                    </a:lnTo>
                    <a:lnTo>
                      <a:pt x="132" y="164"/>
                    </a:lnTo>
                    <a:lnTo>
                      <a:pt x="137" y="153"/>
                    </a:lnTo>
                    <a:lnTo>
                      <a:pt x="144" y="143"/>
                    </a:lnTo>
                    <a:lnTo>
                      <a:pt x="147" y="140"/>
                    </a:lnTo>
                    <a:lnTo>
                      <a:pt x="160" y="145"/>
                    </a:lnTo>
                    <a:lnTo>
                      <a:pt x="170" y="155"/>
                    </a:lnTo>
                    <a:lnTo>
                      <a:pt x="178" y="169"/>
                    </a:lnTo>
                    <a:lnTo>
                      <a:pt x="188" y="181"/>
                    </a:lnTo>
                    <a:lnTo>
                      <a:pt x="201" y="191"/>
                    </a:lnTo>
                    <a:lnTo>
                      <a:pt x="207" y="193"/>
                    </a:lnTo>
                    <a:lnTo>
                      <a:pt x="337" y="265"/>
                    </a:lnTo>
                    <a:lnTo>
                      <a:pt x="485" y="296"/>
                    </a:lnTo>
                    <a:lnTo>
                      <a:pt x="640" y="293"/>
                    </a:lnTo>
                    <a:lnTo>
                      <a:pt x="793" y="263"/>
                    </a:lnTo>
                    <a:lnTo>
                      <a:pt x="933" y="213"/>
                    </a:lnTo>
                    <a:lnTo>
                      <a:pt x="977" y="193"/>
                    </a:lnTo>
                    <a:lnTo>
                      <a:pt x="1048" y="140"/>
                    </a:lnTo>
                    <a:lnTo>
                      <a:pt x="1121" y="79"/>
                    </a:lnTo>
                    <a:lnTo>
                      <a:pt x="1195" y="26"/>
                    </a:lnTo>
                    <a:lnTo>
                      <a:pt x="1274" y="0"/>
                    </a:lnTo>
                    <a:lnTo>
                      <a:pt x="1359" y="20"/>
                    </a:lnTo>
                    <a:lnTo>
                      <a:pt x="1389" y="40"/>
                    </a:lnTo>
                    <a:lnTo>
                      <a:pt x="1503" y="130"/>
                    </a:lnTo>
                    <a:lnTo>
                      <a:pt x="1599" y="236"/>
                    </a:lnTo>
                    <a:lnTo>
                      <a:pt x="1671" y="355"/>
                    </a:lnTo>
                    <a:lnTo>
                      <a:pt x="1717" y="483"/>
                    </a:lnTo>
                    <a:lnTo>
                      <a:pt x="1735" y="618"/>
                    </a:lnTo>
                    <a:lnTo>
                      <a:pt x="1734" y="665"/>
                    </a:lnTo>
                    <a:lnTo>
                      <a:pt x="1972" y="1189"/>
                    </a:lnTo>
                    <a:lnTo>
                      <a:pt x="1972" y="1188"/>
                    </a:lnTo>
                    <a:lnTo>
                      <a:pt x="1908" y="1217"/>
                    </a:lnTo>
                    <a:lnTo>
                      <a:pt x="1843" y="1247"/>
                    </a:lnTo>
                    <a:lnTo>
                      <a:pt x="1780" y="1281"/>
                    </a:lnTo>
                    <a:lnTo>
                      <a:pt x="1720" y="1318"/>
                    </a:lnTo>
                    <a:lnTo>
                      <a:pt x="1665" y="1363"/>
                    </a:lnTo>
                    <a:lnTo>
                      <a:pt x="1648" y="1380"/>
                    </a:lnTo>
                    <a:lnTo>
                      <a:pt x="1648" y="1402"/>
                    </a:lnTo>
                    <a:lnTo>
                      <a:pt x="1657" y="1418"/>
                    </a:lnTo>
                    <a:lnTo>
                      <a:pt x="1671" y="1429"/>
                    </a:lnTo>
                    <a:lnTo>
                      <a:pt x="1689" y="1437"/>
                    </a:lnTo>
                    <a:lnTo>
                      <a:pt x="1708" y="1444"/>
                    </a:lnTo>
                    <a:lnTo>
                      <a:pt x="1714" y="1447"/>
                    </a:lnTo>
                    <a:lnTo>
                      <a:pt x="1728" y="1435"/>
                    </a:lnTo>
                    <a:lnTo>
                      <a:pt x="1740" y="1419"/>
                    </a:lnTo>
                    <a:lnTo>
                      <a:pt x="1751" y="1400"/>
                    </a:lnTo>
                    <a:lnTo>
                      <a:pt x="1761" y="1381"/>
                    </a:lnTo>
                    <a:lnTo>
                      <a:pt x="1770" y="1364"/>
                    </a:lnTo>
                    <a:lnTo>
                      <a:pt x="1774" y="1360"/>
                    </a:lnTo>
                    <a:lnTo>
                      <a:pt x="1844" y="1303"/>
                    </a:lnTo>
                    <a:lnTo>
                      <a:pt x="1920" y="1253"/>
                    </a:lnTo>
                    <a:lnTo>
                      <a:pt x="2001" y="1216"/>
                    </a:lnTo>
                    <a:lnTo>
                      <a:pt x="2086" y="1192"/>
                    </a:lnTo>
                    <a:lnTo>
                      <a:pt x="2179" y="1186"/>
                    </a:lnTo>
                    <a:lnTo>
                      <a:pt x="2212" y="1188"/>
                    </a:lnTo>
                    <a:lnTo>
                      <a:pt x="2259" y="1189"/>
                    </a:lnTo>
                    <a:lnTo>
                      <a:pt x="2300" y="1178"/>
                    </a:lnTo>
                    <a:lnTo>
                      <a:pt x="2338" y="1159"/>
                    </a:lnTo>
                    <a:lnTo>
                      <a:pt x="2376" y="1139"/>
                    </a:lnTo>
                    <a:lnTo>
                      <a:pt x="2416" y="1124"/>
                    </a:lnTo>
                    <a:lnTo>
                      <a:pt x="2431" y="1122"/>
                    </a:lnTo>
                    <a:lnTo>
                      <a:pt x="2491" y="1112"/>
                    </a:lnTo>
                    <a:lnTo>
                      <a:pt x="2554" y="1107"/>
                    </a:lnTo>
                    <a:lnTo>
                      <a:pt x="2616" y="1103"/>
                    </a:lnTo>
                    <a:lnTo>
                      <a:pt x="2679" y="1102"/>
                    </a:lnTo>
                    <a:lnTo>
                      <a:pt x="2737" y="1101"/>
                    </a:lnTo>
                    <a:lnTo>
                      <a:pt x="2756" y="1101"/>
                    </a:lnTo>
                    <a:lnTo>
                      <a:pt x="2793" y="1131"/>
                    </a:lnTo>
                    <a:lnTo>
                      <a:pt x="2816" y="1166"/>
                    </a:lnTo>
                    <a:lnTo>
                      <a:pt x="2830" y="1204"/>
                    </a:lnTo>
                    <a:lnTo>
                      <a:pt x="2839" y="1245"/>
                    </a:lnTo>
                    <a:lnTo>
                      <a:pt x="2846" y="1287"/>
                    </a:lnTo>
                    <a:lnTo>
                      <a:pt x="2849" y="1301"/>
                    </a:lnTo>
                    <a:lnTo>
                      <a:pt x="2827" y="1396"/>
                    </a:lnTo>
                    <a:lnTo>
                      <a:pt x="2791" y="1489"/>
                    </a:lnTo>
                    <a:lnTo>
                      <a:pt x="2740" y="1576"/>
                    </a:lnTo>
                    <a:lnTo>
                      <a:pt x="2678" y="1655"/>
                    </a:lnTo>
                    <a:lnTo>
                      <a:pt x="2604" y="1724"/>
                    </a:lnTo>
                    <a:lnTo>
                      <a:pt x="2577" y="1745"/>
                    </a:lnTo>
                    <a:close/>
                  </a:path>
                </a:pathLst>
              </a:custGeom>
              <a:solidFill>
                <a:srgbClr val="D0B2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3" name="Freeform 1485"/>
              <p:cNvSpPr>
                <a:spLocks/>
              </p:cNvSpPr>
              <p:nvPr/>
            </p:nvSpPr>
            <p:spPr bwMode="auto">
              <a:xfrm>
                <a:off x="2940" y="3008"/>
                <a:ext cx="19" cy="7"/>
              </a:xfrm>
              <a:custGeom>
                <a:avLst/>
                <a:gdLst>
                  <a:gd name="T0" fmla="*/ 153 w 153"/>
                  <a:gd name="T1" fmla="*/ 60 h 61"/>
                  <a:gd name="T2" fmla="*/ 142 w 153"/>
                  <a:gd name="T3" fmla="*/ 60 h 61"/>
                  <a:gd name="T4" fmla="*/ 132 w 153"/>
                  <a:gd name="T5" fmla="*/ 61 h 61"/>
                  <a:gd name="T6" fmla="*/ 122 w 153"/>
                  <a:gd name="T7" fmla="*/ 61 h 61"/>
                  <a:gd name="T8" fmla="*/ 111 w 153"/>
                  <a:gd name="T9" fmla="*/ 61 h 61"/>
                  <a:gd name="T10" fmla="*/ 101 w 153"/>
                  <a:gd name="T11" fmla="*/ 60 h 61"/>
                  <a:gd name="T12" fmla="*/ 90 w 153"/>
                  <a:gd name="T13" fmla="*/ 59 h 61"/>
                  <a:gd name="T14" fmla="*/ 79 w 153"/>
                  <a:gd name="T15" fmla="*/ 57 h 61"/>
                  <a:gd name="T16" fmla="*/ 69 w 153"/>
                  <a:gd name="T17" fmla="*/ 54 h 61"/>
                  <a:gd name="T18" fmla="*/ 59 w 153"/>
                  <a:gd name="T19" fmla="*/ 51 h 61"/>
                  <a:gd name="T20" fmla="*/ 49 w 153"/>
                  <a:gd name="T21" fmla="*/ 46 h 61"/>
                  <a:gd name="T22" fmla="*/ 40 w 153"/>
                  <a:gd name="T23" fmla="*/ 41 h 61"/>
                  <a:gd name="T24" fmla="*/ 31 w 153"/>
                  <a:gd name="T25" fmla="*/ 35 h 61"/>
                  <a:gd name="T26" fmla="*/ 22 w 153"/>
                  <a:gd name="T27" fmla="*/ 28 h 61"/>
                  <a:gd name="T28" fmla="*/ 14 w 153"/>
                  <a:gd name="T29" fmla="*/ 19 h 61"/>
                  <a:gd name="T30" fmla="*/ 6 w 153"/>
                  <a:gd name="T31" fmla="*/ 10 h 61"/>
                  <a:gd name="T32" fmla="*/ 0 w 153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61">
                    <a:moveTo>
                      <a:pt x="153" y="60"/>
                    </a:moveTo>
                    <a:lnTo>
                      <a:pt x="142" y="60"/>
                    </a:lnTo>
                    <a:lnTo>
                      <a:pt x="132" y="61"/>
                    </a:lnTo>
                    <a:lnTo>
                      <a:pt x="122" y="61"/>
                    </a:lnTo>
                    <a:lnTo>
                      <a:pt x="111" y="61"/>
                    </a:lnTo>
                    <a:lnTo>
                      <a:pt x="101" y="60"/>
                    </a:lnTo>
                    <a:lnTo>
                      <a:pt x="90" y="59"/>
                    </a:lnTo>
                    <a:lnTo>
                      <a:pt x="79" y="57"/>
                    </a:lnTo>
                    <a:lnTo>
                      <a:pt x="69" y="54"/>
                    </a:lnTo>
                    <a:lnTo>
                      <a:pt x="59" y="51"/>
                    </a:lnTo>
                    <a:lnTo>
                      <a:pt x="49" y="46"/>
                    </a:lnTo>
                    <a:lnTo>
                      <a:pt x="40" y="41"/>
                    </a:lnTo>
                    <a:lnTo>
                      <a:pt x="31" y="35"/>
                    </a:lnTo>
                    <a:lnTo>
                      <a:pt x="22" y="28"/>
                    </a:lnTo>
                    <a:lnTo>
                      <a:pt x="14" y="19"/>
                    </a:lnTo>
                    <a:lnTo>
                      <a:pt x="6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4" name="Freeform 1486"/>
              <p:cNvSpPr>
                <a:spLocks/>
              </p:cNvSpPr>
              <p:nvPr/>
            </p:nvSpPr>
            <p:spPr bwMode="auto">
              <a:xfrm>
                <a:off x="2931" y="3000"/>
                <a:ext cx="9" cy="8"/>
              </a:xfrm>
              <a:custGeom>
                <a:avLst/>
                <a:gdLst>
                  <a:gd name="T0" fmla="*/ 73 w 73"/>
                  <a:gd name="T1" fmla="*/ 59 h 59"/>
                  <a:gd name="T2" fmla="*/ 73 w 73"/>
                  <a:gd name="T3" fmla="*/ 52 h 59"/>
                  <a:gd name="T4" fmla="*/ 72 w 73"/>
                  <a:gd name="T5" fmla="*/ 46 h 59"/>
                  <a:gd name="T6" fmla="*/ 71 w 73"/>
                  <a:gd name="T7" fmla="*/ 40 h 59"/>
                  <a:gd name="T8" fmla="*/ 68 w 73"/>
                  <a:gd name="T9" fmla="*/ 35 h 59"/>
                  <a:gd name="T10" fmla="*/ 64 w 73"/>
                  <a:gd name="T11" fmla="*/ 31 h 59"/>
                  <a:gd name="T12" fmla="*/ 60 w 73"/>
                  <a:gd name="T13" fmla="*/ 27 h 59"/>
                  <a:gd name="T14" fmla="*/ 55 w 73"/>
                  <a:gd name="T15" fmla="*/ 23 h 59"/>
                  <a:gd name="T16" fmla="*/ 49 w 73"/>
                  <a:gd name="T17" fmla="*/ 20 h 59"/>
                  <a:gd name="T18" fmla="*/ 43 w 73"/>
                  <a:gd name="T19" fmla="*/ 17 h 59"/>
                  <a:gd name="T20" fmla="*/ 37 w 73"/>
                  <a:gd name="T21" fmla="*/ 14 h 59"/>
                  <a:gd name="T22" fmla="*/ 30 w 73"/>
                  <a:gd name="T23" fmla="*/ 11 h 59"/>
                  <a:gd name="T24" fmla="*/ 23 w 73"/>
                  <a:gd name="T25" fmla="*/ 9 h 59"/>
                  <a:gd name="T26" fmla="*/ 16 w 73"/>
                  <a:gd name="T27" fmla="*/ 7 h 59"/>
                  <a:gd name="T28" fmla="*/ 10 w 73"/>
                  <a:gd name="T29" fmla="*/ 4 h 59"/>
                  <a:gd name="T30" fmla="*/ 5 w 73"/>
                  <a:gd name="T31" fmla="*/ 2 h 59"/>
                  <a:gd name="T32" fmla="*/ 0 w 73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9">
                    <a:moveTo>
                      <a:pt x="73" y="59"/>
                    </a:moveTo>
                    <a:lnTo>
                      <a:pt x="73" y="52"/>
                    </a:lnTo>
                    <a:lnTo>
                      <a:pt x="72" y="46"/>
                    </a:lnTo>
                    <a:lnTo>
                      <a:pt x="71" y="40"/>
                    </a:lnTo>
                    <a:lnTo>
                      <a:pt x="68" y="35"/>
                    </a:lnTo>
                    <a:lnTo>
                      <a:pt x="64" y="31"/>
                    </a:lnTo>
                    <a:lnTo>
                      <a:pt x="60" y="27"/>
                    </a:lnTo>
                    <a:lnTo>
                      <a:pt x="55" y="23"/>
                    </a:lnTo>
                    <a:lnTo>
                      <a:pt x="49" y="20"/>
                    </a:lnTo>
                    <a:lnTo>
                      <a:pt x="43" y="17"/>
                    </a:lnTo>
                    <a:lnTo>
                      <a:pt x="37" y="14"/>
                    </a:lnTo>
                    <a:lnTo>
                      <a:pt x="30" y="11"/>
                    </a:lnTo>
                    <a:lnTo>
                      <a:pt x="23" y="9"/>
                    </a:lnTo>
                    <a:lnTo>
                      <a:pt x="16" y="7"/>
                    </a:lnTo>
                    <a:lnTo>
                      <a:pt x="10" y="4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5" name="Freeform 1487"/>
              <p:cNvSpPr>
                <a:spLocks/>
              </p:cNvSpPr>
              <p:nvPr/>
            </p:nvSpPr>
            <p:spPr bwMode="auto">
              <a:xfrm>
                <a:off x="2904" y="3000"/>
                <a:ext cx="27" cy="23"/>
              </a:xfrm>
              <a:custGeom>
                <a:avLst/>
                <a:gdLst>
                  <a:gd name="T0" fmla="*/ 218 w 218"/>
                  <a:gd name="T1" fmla="*/ 0 h 179"/>
                  <a:gd name="T2" fmla="*/ 201 w 218"/>
                  <a:gd name="T3" fmla="*/ 4 h 179"/>
                  <a:gd name="T4" fmla="*/ 184 w 218"/>
                  <a:gd name="T5" fmla="*/ 10 h 179"/>
                  <a:gd name="T6" fmla="*/ 168 w 218"/>
                  <a:gd name="T7" fmla="*/ 17 h 179"/>
                  <a:gd name="T8" fmla="*/ 152 w 218"/>
                  <a:gd name="T9" fmla="*/ 25 h 179"/>
                  <a:gd name="T10" fmla="*/ 137 w 218"/>
                  <a:gd name="T11" fmla="*/ 35 h 179"/>
                  <a:gd name="T12" fmla="*/ 122 w 218"/>
                  <a:gd name="T13" fmla="*/ 46 h 179"/>
                  <a:gd name="T14" fmla="*/ 107 w 218"/>
                  <a:gd name="T15" fmla="*/ 57 h 179"/>
                  <a:gd name="T16" fmla="*/ 93 w 218"/>
                  <a:gd name="T17" fmla="*/ 70 h 179"/>
                  <a:gd name="T18" fmla="*/ 80 w 218"/>
                  <a:gd name="T19" fmla="*/ 84 h 179"/>
                  <a:gd name="T20" fmla="*/ 67 w 218"/>
                  <a:gd name="T21" fmla="*/ 97 h 179"/>
                  <a:gd name="T22" fmla="*/ 54 w 218"/>
                  <a:gd name="T23" fmla="*/ 111 h 179"/>
                  <a:gd name="T24" fmla="*/ 42 w 218"/>
                  <a:gd name="T25" fmla="*/ 125 h 179"/>
                  <a:gd name="T26" fmla="*/ 31 w 218"/>
                  <a:gd name="T27" fmla="*/ 138 h 179"/>
                  <a:gd name="T28" fmla="*/ 20 w 218"/>
                  <a:gd name="T29" fmla="*/ 152 h 179"/>
                  <a:gd name="T30" fmla="*/ 9 w 218"/>
                  <a:gd name="T31" fmla="*/ 165 h 179"/>
                  <a:gd name="T32" fmla="*/ 0 w 218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179">
                    <a:moveTo>
                      <a:pt x="218" y="0"/>
                    </a:moveTo>
                    <a:lnTo>
                      <a:pt x="201" y="4"/>
                    </a:lnTo>
                    <a:lnTo>
                      <a:pt x="184" y="10"/>
                    </a:lnTo>
                    <a:lnTo>
                      <a:pt x="168" y="17"/>
                    </a:lnTo>
                    <a:lnTo>
                      <a:pt x="152" y="25"/>
                    </a:lnTo>
                    <a:lnTo>
                      <a:pt x="137" y="35"/>
                    </a:lnTo>
                    <a:lnTo>
                      <a:pt x="122" y="46"/>
                    </a:lnTo>
                    <a:lnTo>
                      <a:pt x="107" y="57"/>
                    </a:lnTo>
                    <a:lnTo>
                      <a:pt x="93" y="70"/>
                    </a:lnTo>
                    <a:lnTo>
                      <a:pt x="80" y="84"/>
                    </a:lnTo>
                    <a:lnTo>
                      <a:pt x="67" y="97"/>
                    </a:lnTo>
                    <a:lnTo>
                      <a:pt x="54" y="111"/>
                    </a:lnTo>
                    <a:lnTo>
                      <a:pt x="42" y="125"/>
                    </a:lnTo>
                    <a:lnTo>
                      <a:pt x="31" y="138"/>
                    </a:lnTo>
                    <a:lnTo>
                      <a:pt x="20" y="152"/>
                    </a:lnTo>
                    <a:lnTo>
                      <a:pt x="9" y="165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6" name="Freeform 1488"/>
              <p:cNvSpPr>
                <a:spLocks/>
              </p:cNvSpPr>
              <p:nvPr/>
            </p:nvSpPr>
            <p:spPr bwMode="auto">
              <a:xfrm>
                <a:off x="2833" y="3023"/>
                <a:ext cx="71" cy="45"/>
              </a:xfrm>
              <a:custGeom>
                <a:avLst/>
                <a:gdLst>
                  <a:gd name="T0" fmla="*/ 565 w 565"/>
                  <a:gd name="T1" fmla="*/ 0 h 360"/>
                  <a:gd name="T2" fmla="*/ 536 w 565"/>
                  <a:gd name="T3" fmla="*/ 29 h 360"/>
                  <a:gd name="T4" fmla="*/ 508 w 565"/>
                  <a:gd name="T5" fmla="*/ 61 h 360"/>
                  <a:gd name="T6" fmla="*/ 479 w 565"/>
                  <a:gd name="T7" fmla="*/ 93 h 360"/>
                  <a:gd name="T8" fmla="*/ 450 w 565"/>
                  <a:gd name="T9" fmla="*/ 126 h 360"/>
                  <a:gd name="T10" fmla="*/ 419 w 565"/>
                  <a:gd name="T11" fmla="*/ 158 h 360"/>
                  <a:gd name="T12" fmla="*/ 387 w 565"/>
                  <a:gd name="T13" fmla="*/ 189 h 360"/>
                  <a:gd name="T14" fmla="*/ 354 w 565"/>
                  <a:gd name="T15" fmla="*/ 220 h 360"/>
                  <a:gd name="T16" fmla="*/ 320 w 565"/>
                  <a:gd name="T17" fmla="*/ 248 h 360"/>
                  <a:gd name="T18" fmla="*/ 285 w 565"/>
                  <a:gd name="T19" fmla="*/ 275 h 360"/>
                  <a:gd name="T20" fmla="*/ 248 w 565"/>
                  <a:gd name="T21" fmla="*/ 298 h 360"/>
                  <a:gd name="T22" fmla="*/ 211 w 565"/>
                  <a:gd name="T23" fmla="*/ 319 h 360"/>
                  <a:gd name="T24" fmla="*/ 172 w 565"/>
                  <a:gd name="T25" fmla="*/ 335 h 360"/>
                  <a:gd name="T26" fmla="*/ 131 w 565"/>
                  <a:gd name="T27" fmla="*/ 348 h 360"/>
                  <a:gd name="T28" fmla="*/ 89 w 565"/>
                  <a:gd name="T29" fmla="*/ 357 h 360"/>
                  <a:gd name="T30" fmla="*/ 46 w 565"/>
                  <a:gd name="T31" fmla="*/ 360 h 360"/>
                  <a:gd name="T32" fmla="*/ 0 w 565"/>
                  <a:gd name="T33" fmla="*/ 358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360">
                    <a:moveTo>
                      <a:pt x="565" y="0"/>
                    </a:moveTo>
                    <a:lnTo>
                      <a:pt x="536" y="29"/>
                    </a:lnTo>
                    <a:lnTo>
                      <a:pt x="508" y="61"/>
                    </a:lnTo>
                    <a:lnTo>
                      <a:pt x="479" y="93"/>
                    </a:lnTo>
                    <a:lnTo>
                      <a:pt x="450" y="126"/>
                    </a:lnTo>
                    <a:lnTo>
                      <a:pt x="419" y="158"/>
                    </a:lnTo>
                    <a:lnTo>
                      <a:pt x="387" y="189"/>
                    </a:lnTo>
                    <a:lnTo>
                      <a:pt x="354" y="220"/>
                    </a:lnTo>
                    <a:lnTo>
                      <a:pt x="320" y="248"/>
                    </a:lnTo>
                    <a:lnTo>
                      <a:pt x="285" y="275"/>
                    </a:lnTo>
                    <a:lnTo>
                      <a:pt x="248" y="298"/>
                    </a:lnTo>
                    <a:lnTo>
                      <a:pt x="211" y="319"/>
                    </a:lnTo>
                    <a:lnTo>
                      <a:pt x="172" y="335"/>
                    </a:lnTo>
                    <a:lnTo>
                      <a:pt x="131" y="348"/>
                    </a:lnTo>
                    <a:lnTo>
                      <a:pt x="89" y="357"/>
                    </a:lnTo>
                    <a:lnTo>
                      <a:pt x="46" y="360"/>
                    </a:lnTo>
                    <a:lnTo>
                      <a:pt x="0" y="35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7" name="Freeform 1489"/>
              <p:cNvSpPr>
                <a:spLocks/>
              </p:cNvSpPr>
              <p:nvPr/>
            </p:nvSpPr>
            <p:spPr bwMode="auto">
              <a:xfrm>
                <a:off x="2776" y="2972"/>
                <a:ext cx="57" cy="96"/>
              </a:xfrm>
              <a:custGeom>
                <a:avLst/>
                <a:gdLst>
                  <a:gd name="T0" fmla="*/ 458 w 458"/>
                  <a:gd name="T1" fmla="*/ 763 h 763"/>
                  <a:gd name="T2" fmla="*/ 401 w 458"/>
                  <a:gd name="T3" fmla="*/ 736 h 763"/>
                  <a:gd name="T4" fmla="*/ 349 w 458"/>
                  <a:gd name="T5" fmla="*/ 706 h 763"/>
                  <a:gd name="T6" fmla="*/ 303 w 458"/>
                  <a:gd name="T7" fmla="*/ 671 h 763"/>
                  <a:gd name="T8" fmla="*/ 263 w 458"/>
                  <a:gd name="T9" fmla="*/ 632 h 763"/>
                  <a:gd name="T10" fmla="*/ 227 w 458"/>
                  <a:gd name="T11" fmla="*/ 588 h 763"/>
                  <a:gd name="T12" fmla="*/ 194 w 458"/>
                  <a:gd name="T13" fmla="*/ 542 h 763"/>
                  <a:gd name="T14" fmla="*/ 166 w 458"/>
                  <a:gd name="T15" fmla="*/ 493 h 763"/>
                  <a:gd name="T16" fmla="*/ 141 w 458"/>
                  <a:gd name="T17" fmla="*/ 441 h 763"/>
                  <a:gd name="T18" fmla="*/ 118 w 458"/>
                  <a:gd name="T19" fmla="*/ 388 h 763"/>
                  <a:gd name="T20" fmla="*/ 98 w 458"/>
                  <a:gd name="T21" fmla="*/ 333 h 763"/>
                  <a:gd name="T22" fmla="*/ 79 w 458"/>
                  <a:gd name="T23" fmla="*/ 277 h 763"/>
                  <a:gd name="T24" fmla="*/ 62 w 458"/>
                  <a:gd name="T25" fmla="*/ 221 h 763"/>
                  <a:gd name="T26" fmla="*/ 46 w 458"/>
                  <a:gd name="T27" fmla="*/ 165 h 763"/>
                  <a:gd name="T28" fmla="*/ 31 w 458"/>
                  <a:gd name="T29" fmla="*/ 108 h 763"/>
                  <a:gd name="T30" fmla="*/ 15 w 458"/>
                  <a:gd name="T31" fmla="*/ 54 h 763"/>
                  <a:gd name="T32" fmla="*/ 0 w 458"/>
                  <a:gd name="T33" fmla="*/ 0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8" h="763">
                    <a:moveTo>
                      <a:pt x="458" y="763"/>
                    </a:moveTo>
                    <a:lnTo>
                      <a:pt x="401" y="736"/>
                    </a:lnTo>
                    <a:lnTo>
                      <a:pt x="349" y="706"/>
                    </a:lnTo>
                    <a:lnTo>
                      <a:pt x="303" y="671"/>
                    </a:lnTo>
                    <a:lnTo>
                      <a:pt x="263" y="632"/>
                    </a:lnTo>
                    <a:lnTo>
                      <a:pt x="227" y="588"/>
                    </a:lnTo>
                    <a:lnTo>
                      <a:pt x="194" y="542"/>
                    </a:lnTo>
                    <a:lnTo>
                      <a:pt x="166" y="493"/>
                    </a:lnTo>
                    <a:lnTo>
                      <a:pt x="141" y="441"/>
                    </a:lnTo>
                    <a:lnTo>
                      <a:pt x="118" y="388"/>
                    </a:lnTo>
                    <a:lnTo>
                      <a:pt x="98" y="333"/>
                    </a:lnTo>
                    <a:lnTo>
                      <a:pt x="79" y="277"/>
                    </a:lnTo>
                    <a:lnTo>
                      <a:pt x="62" y="221"/>
                    </a:lnTo>
                    <a:lnTo>
                      <a:pt x="46" y="165"/>
                    </a:lnTo>
                    <a:lnTo>
                      <a:pt x="31" y="108"/>
                    </a:lnTo>
                    <a:lnTo>
                      <a:pt x="15" y="5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8" name="Line 1490"/>
              <p:cNvSpPr>
                <a:spLocks noChangeShapeType="1"/>
              </p:cNvSpPr>
              <p:nvPr/>
            </p:nvSpPr>
            <p:spPr bwMode="auto">
              <a:xfrm flipH="1" flipV="1">
                <a:off x="2773" y="2971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19" name="Freeform 1491"/>
              <p:cNvSpPr>
                <a:spLocks/>
              </p:cNvSpPr>
              <p:nvPr/>
            </p:nvSpPr>
            <p:spPr bwMode="auto">
              <a:xfrm>
                <a:off x="2773" y="2971"/>
                <a:ext cx="28" cy="92"/>
              </a:xfrm>
              <a:custGeom>
                <a:avLst/>
                <a:gdLst>
                  <a:gd name="T0" fmla="*/ 0 w 219"/>
                  <a:gd name="T1" fmla="*/ 0 h 736"/>
                  <a:gd name="T2" fmla="*/ 3 w 219"/>
                  <a:gd name="T3" fmla="*/ 49 h 736"/>
                  <a:gd name="T4" fmla="*/ 8 w 219"/>
                  <a:gd name="T5" fmla="*/ 97 h 736"/>
                  <a:gd name="T6" fmla="*/ 16 w 219"/>
                  <a:gd name="T7" fmla="*/ 145 h 736"/>
                  <a:gd name="T8" fmla="*/ 25 w 219"/>
                  <a:gd name="T9" fmla="*/ 193 h 736"/>
                  <a:gd name="T10" fmla="*/ 35 w 219"/>
                  <a:gd name="T11" fmla="*/ 240 h 736"/>
                  <a:gd name="T12" fmla="*/ 47 w 219"/>
                  <a:gd name="T13" fmla="*/ 286 h 736"/>
                  <a:gd name="T14" fmla="*/ 61 w 219"/>
                  <a:gd name="T15" fmla="*/ 333 h 736"/>
                  <a:gd name="T16" fmla="*/ 75 w 219"/>
                  <a:gd name="T17" fmla="*/ 379 h 736"/>
                  <a:gd name="T18" fmla="*/ 91 w 219"/>
                  <a:gd name="T19" fmla="*/ 424 h 736"/>
                  <a:gd name="T20" fmla="*/ 107 w 219"/>
                  <a:gd name="T21" fmla="*/ 469 h 736"/>
                  <a:gd name="T22" fmla="*/ 125 w 219"/>
                  <a:gd name="T23" fmla="*/ 515 h 736"/>
                  <a:gd name="T24" fmla="*/ 143 w 219"/>
                  <a:gd name="T25" fmla="*/ 559 h 736"/>
                  <a:gd name="T26" fmla="*/ 162 w 219"/>
                  <a:gd name="T27" fmla="*/ 603 h 736"/>
                  <a:gd name="T28" fmla="*/ 180 w 219"/>
                  <a:gd name="T29" fmla="*/ 648 h 736"/>
                  <a:gd name="T30" fmla="*/ 199 w 219"/>
                  <a:gd name="T31" fmla="*/ 692 h 736"/>
                  <a:gd name="T32" fmla="*/ 219 w 219"/>
                  <a:gd name="T33" fmla="*/ 736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736">
                    <a:moveTo>
                      <a:pt x="0" y="0"/>
                    </a:moveTo>
                    <a:lnTo>
                      <a:pt x="3" y="49"/>
                    </a:lnTo>
                    <a:lnTo>
                      <a:pt x="8" y="97"/>
                    </a:lnTo>
                    <a:lnTo>
                      <a:pt x="16" y="145"/>
                    </a:lnTo>
                    <a:lnTo>
                      <a:pt x="25" y="193"/>
                    </a:lnTo>
                    <a:lnTo>
                      <a:pt x="35" y="240"/>
                    </a:lnTo>
                    <a:lnTo>
                      <a:pt x="47" y="286"/>
                    </a:lnTo>
                    <a:lnTo>
                      <a:pt x="61" y="333"/>
                    </a:lnTo>
                    <a:lnTo>
                      <a:pt x="75" y="379"/>
                    </a:lnTo>
                    <a:lnTo>
                      <a:pt x="91" y="424"/>
                    </a:lnTo>
                    <a:lnTo>
                      <a:pt x="107" y="469"/>
                    </a:lnTo>
                    <a:lnTo>
                      <a:pt x="125" y="515"/>
                    </a:lnTo>
                    <a:lnTo>
                      <a:pt x="143" y="559"/>
                    </a:lnTo>
                    <a:lnTo>
                      <a:pt x="162" y="603"/>
                    </a:lnTo>
                    <a:lnTo>
                      <a:pt x="180" y="648"/>
                    </a:lnTo>
                    <a:lnTo>
                      <a:pt x="199" y="692"/>
                    </a:lnTo>
                    <a:lnTo>
                      <a:pt x="219" y="7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0" name="Freeform 1492"/>
              <p:cNvSpPr>
                <a:spLocks/>
              </p:cNvSpPr>
              <p:nvPr/>
            </p:nvSpPr>
            <p:spPr bwMode="auto">
              <a:xfrm>
                <a:off x="2801" y="3063"/>
                <a:ext cx="30" cy="19"/>
              </a:xfrm>
              <a:custGeom>
                <a:avLst/>
                <a:gdLst>
                  <a:gd name="T0" fmla="*/ 0 w 239"/>
                  <a:gd name="T1" fmla="*/ 0 h 152"/>
                  <a:gd name="T2" fmla="*/ 7 w 239"/>
                  <a:gd name="T3" fmla="*/ 17 h 152"/>
                  <a:gd name="T4" fmla="*/ 16 w 239"/>
                  <a:gd name="T5" fmla="*/ 35 h 152"/>
                  <a:gd name="T6" fmla="*/ 27 w 239"/>
                  <a:gd name="T7" fmla="*/ 50 h 152"/>
                  <a:gd name="T8" fmla="*/ 39 w 239"/>
                  <a:gd name="T9" fmla="*/ 65 h 152"/>
                  <a:gd name="T10" fmla="*/ 51 w 239"/>
                  <a:gd name="T11" fmla="*/ 78 h 152"/>
                  <a:gd name="T12" fmla="*/ 65 w 239"/>
                  <a:gd name="T13" fmla="*/ 91 h 152"/>
                  <a:gd name="T14" fmla="*/ 80 w 239"/>
                  <a:gd name="T15" fmla="*/ 102 h 152"/>
                  <a:gd name="T16" fmla="*/ 95 w 239"/>
                  <a:gd name="T17" fmla="*/ 112 h 152"/>
                  <a:gd name="T18" fmla="*/ 112 w 239"/>
                  <a:gd name="T19" fmla="*/ 121 h 152"/>
                  <a:gd name="T20" fmla="*/ 128 w 239"/>
                  <a:gd name="T21" fmla="*/ 129 h 152"/>
                  <a:gd name="T22" fmla="*/ 146 w 239"/>
                  <a:gd name="T23" fmla="*/ 136 h 152"/>
                  <a:gd name="T24" fmla="*/ 165 w 239"/>
                  <a:gd name="T25" fmla="*/ 141 h 152"/>
                  <a:gd name="T26" fmla="*/ 183 w 239"/>
                  <a:gd name="T27" fmla="*/ 146 h 152"/>
                  <a:gd name="T28" fmla="*/ 201 w 239"/>
                  <a:gd name="T29" fmla="*/ 149 h 152"/>
                  <a:gd name="T30" fmla="*/ 220 w 239"/>
                  <a:gd name="T31" fmla="*/ 151 h 152"/>
                  <a:gd name="T32" fmla="*/ 239 w 239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52">
                    <a:moveTo>
                      <a:pt x="0" y="0"/>
                    </a:moveTo>
                    <a:lnTo>
                      <a:pt x="7" y="17"/>
                    </a:lnTo>
                    <a:lnTo>
                      <a:pt x="16" y="35"/>
                    </a:lnTo>
                    <a:lnTo>
                      <a:pt x="27" y="50"/>
                    </a:lnTo>
                    <a:lnTo>
                      <a:pt x="39" y="65"/>
                    </a:lnTo>
                    <a:lnTo>
                      <a:pt x="51" y="78"/>
                    </a:lnTo>
                    <a:lnTo>
                      <a:pt x="65" y="91"/>
                    </a:lnTo>
                    <a:lnTo>
                      <a:pt x="80" y="102"/>
                    </a:lnTo>
                    <a:lnTo>
                      <a:pt x="95" y="112"/>
                    </a:lnTo>
                    <a:lnTo>
                      <a:pt x="112" y="121"/>
                    </a:lnTo>
                    <a:lnTo>
                      <a:pt x="128" y="129"/>
                    </a:lnTo>
                    <a:lnTo>
                      <a:pt x="146" y="136"/>
                    </a:lnTo>
                    <a:lnTo>
                      <a:pt x="165" y="141"/>
                    </a:lnTo>
                    <a:lnTo>
                      <a:pt x="183" y="146"/>
                    </a:lnTo>
                    <a:lnTo>
                      <a:pt x="201" y="149"/>
                    </a:lnTo>
                    <a:lnTo>
                      <a:pt x="220" y="151"/>
                    </a:lnTo>
                    <a:lnTo>
                      <a:pt x="239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1" name="Freeform 1493"/>
              <p:cNvSpPr>
                <a:spLocks/>
              </p:cNvSpPr>
              <p:nvPr/>
            </p:nvSpPr>
            <p:spPr bwMode="auto">
              <a:xfrm>
                <a:off x="2831" y="3061"/>
                <a:ext cx="44" cy="21"/>
              </a:xfrm>
              <a:custGeom>
                <a:avLst/>
                <a:gdLst>
                  <a:gd name="T0" fmla="*/ 0 w 352"/>
                  <a:gd name="T1" fmla="*/ 165 h 165"/>
                  <a:gd name="T2" fmla="*/ 26 w 352"/>
                  <a:gd name="T3" fmla="*/ 165 h 165"/>
                  <a:gd name="T4" fmla="*/ 52 w 352"/>
                  <a:gd name="T5" fmla="*/ 163 h 165"/>
                  <a:gd name="T6" fmla="*/ 77 w 352"/>
                  <a:gd name="T7" fmla="*/ 160 h 165"/>
                  <a:gd name="T8" fmla="*/ 101 w 352"/>
                  <a:gd name="T9" fmla="*/ 154 h 165"/>
                  <a:gd name="T10" fmla="*/ 124 w 352"/>
                  <a:gd name="T11" fmla="*/ 148 h 165"/>
                  <a:gd name="T12" fmla="*/ 146 w 352"/>
                  <a:gd name="T13" fmla="*/ 139 h 165"/>
                  <a:gd name="T14" fmla="*/ 168 w 352"/>
                  <a:gd name="T15" fmla="*/ 130 h 165"/>
                  <a:gd name="T16" fmla="*/ 191 w 352"/>
                  <a:gd name="T17" fmla="*/ 119 h 165"/>
                  <a:gd name="T18" fmla="*/ 212 w 352"/>
                  <a:gd name="T19" fmla="*/ 107 h 165"/>
                  <a:gd name="T20" fmla="*/ 233 w 352"/>
                  <a:gd name="T21" fmla="*/ 94 h 165"/>
                  <a:gd name="T22" fmla="*/ 253 w 352"/>
                  <a:gd name="T23" fmla="*/ 80 h 165"/>
                  <a:gd name="T24" fmla="*/ 273 w 352"/>
                  <a:gd name="T25" fmla="*/ 65 h 165"/>
                  <a:gd name="T26" fmla="*/ 293 w 352"/>
                  <a:gd name="T27" fmla="*/ 50 h 165"/>
                  <a:gd name="T28" fmla="*/ 313 w 352"/>
                  <a:gd name="T29" fmla="*/ 33 h 165"/>
                  <a:gd name="T30" fmla="*/ 332 w 352"/>
                  <a:gd name="T31" fmla="*/ 16 h 165"/>
                  <a:gd name="T32" fmla="*/ 352 w 352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165">
                    <a:moveTo>
                      <a:pt x="0" y="165"/>
                    </a:moveTo>
                    <a:lnTo>
                      <a:pt x="26" y="165"/>
                    </a:lnTo>
                    <a:lnTo>
                      <a:pt x="52" y="163"/>
                    </a:lnTo>
                    <a:lnTo>
                      <a:pt x="77" y="160"/>
                    </a:lnTo>
                    <a:lnTo>
                      <a:pt x="101" y="154"/>
                    </a:lnTo>
                    <a:lnTo>
                      <a:pt x="124" y="148"/>
                    </a:lnTo>
                    <a:lnTo>
                      <a:pt x="146" y="139"/>
                    </a:lnTo>
                    <a:lnTo>
                      <a:pt x="168" y="130"/>
                    </a:lnTo>
                    <a:lnTo>
                      <a:pt x="191" y="119"/>
                    </a:lnTo>
                    <a:lnTo>
                      <a:pt x="212" y="107"/>
                    </a:lnTo>
                    <a:lnTo>
                      <a:pt x="233" y="94"/>
                    </a:lnTo>
                    <a:lnTo>
                      <a:pt x="253" y="80"/>
                    </a:lnTo>
                    <a:lnTo>
                      <a:pt x="273" y="65"/>
                    </a:lnTo>
                    <a:lnTo>
                      <a:pt x="293" y="50"/>
                    </a:lnTo>
                    <a:lnTo>
                      <a:pt x="313" y="33"/>
                    </a:lnTo>
                    <a:lnTo>
                      <a:pt x="332" y="16"/>
                    </a:lnTo>
                    <a:lnTo>
                      <a:pt x="3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2" name="Freeform 1494"/>
              <p:cNvSpPr>
                <a:spLocks/>
              </p:cNvSpPr>
              <p:nvPr/>
            </p:nvSpPr>
            <p:spPr bwMode="auto">
              <a:xfrm>
                <a:off x="2875" y="3061"/>
                <a:ext cx="7" cy="30"/>
              </a:xfrm>
              <a:custGeom>
                <a:avLst/>
                <a:gdLst>
                  <a:gd name="T0" fmla="*/ 0 w 59"/>
                  <a:gd name="T1" fmla="*/ 0 h 239"/>
                  <a:gd name="T2" fmla="*/ 10 w 59"/>
                  <a:gd name="T3" fmla="*/ 11 h 239"/>
                  <a:gd name="T4" fmla="*/ 19 w 59"/>
                  <a:gd name="T5" fmla="*/ 23 h 239"/>
                  <a:gd name="T6" fmla="*/ 26 w 59"/>
                  <a:gd name="T7" fmla="*/ 36 h 239"/>
                  <a:gd name="T8" fmla="*/ 32 w 59"/>
                  <a:gd name="T9" fmla="*/ 50 h 239"/>
                  <a:gd name="T10" fmla="*/ 37 w 59"/>
                  <a:gd name="T11" fmla="*/ 64 h 239"/>
                  <a:gd name="T12" fmla="*/ 41 w 59"/>
                  <a:gd name="T13" fmla="*/ 79 h 239"/>
                  <a:gd name="T14" fmla="*/ 45 w 59"/>
                  <a:gd name="T15" fmla="*/ 94 h 239"/>
                  <a:gd name="T16" fmla="*/ 47 w 59"/>
                  <a:gd name="T17" fmla="*/ 110 h 239"/>
                  <a:gd name="T18" fmla="*/ 49 w 59"/>
                  <a:gd name="T19" fmla="*/ 125 h 239"/>
                  <a:gd name="T20" fmla="*/ 51 w 59"/>
                  <a:gd name="T21" fmla="*/ 142 h 239"/>
                  <a:gd name="T22" fmla="*/ 52 w 59"/>
                  <a:gd name="T23" fmla="*/ 158 h 239"/>
                  <a:gd name="T24" fmla="*/ 53 w 59"/>
                  <a:gd name="T25" fmla="*/ 174 h 239"/>
                  <a:gd name="T26" fmla="*/ 54 w 59"/>
                  <a:gd name="T27" fmla="*/ 190 h 239"/>
                  <a:gd name="T28" fmla="*/ 56 w 59"/>
                  <a:gd name="T29" fmla="*/ 207 h 239"/>
                  <a:gd name="T30" fmla="*/ 57 w 59"/>
                  <a:gd name="T31" fmla="*/ 223 h 239"/>
                  <a:gd name="T32" fmla="*/ 59 w 59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39">
                    <a:moveTo>
                      <a:pt x="0" y="0"/>
                    </a:moveTo>
                    <a:lnTo>
                      <a:pt x="10" y="11"/>
                    </a:lnTo>
                    <a:lnTo>
                      <a:pt x="19" y="23"/>
                    </a:lnTo>
                    <a:lnTo>
                      <a:pt x="26" y="36"/>
                    </a:lnTo>
                    <a:lnTo>
                      <a:pt x="32" y="50"/>
                    </a:lnTo>
                    <a:lnTo>
                      <a:pt x="37" y="64"/>
                    </a:lnTo>
                    <a:lnTo>
                      <a:pt x="41" y="79"/>
                    </a:lnTo>
                    <a:lnTo>
                      <a:pt x="45" y="94"/>
                    </a:lnTo>
                    <a:lnTo>
                      <a:pt x="47" y="110"/>
                    </a:lnTo>
                    <a:lnTo>
                      <a:pt x="49" y="125"/>
                    </a:lnTo>
                    <a:lnTo>
                      <a:pt x="51" y="142"/>
                    </a:lnTo>
                    <a:lnTo>
                      <a:pt x="52" y="158"/>
                    </a:lnTo>
                    <a:lnTo>
                      <a:pt x="53" y="174"/>
                    </a:lnTo>
                    <a:lnTo>
                      <a:pt x="54" y="190"/>
                    </a:lnTo>
                    <a:lnTo>
                      <a:pt x="56" y="207"/>
                    </a:lnTo>
                    <a:lnTo>
                      <a:pt x="57" y="223"/>
                    </a:lnTo>
                    <a:lnTo>
                      <a:pt x="59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3" name="Freeform 1495"/>
              <p:cNvSpPr>
                <a:spLocks/>
              </p:cNvSpPr>
              <p:nvPr/>
            </p:nvSpPr>
            <p:spPr bwMode="auto">
              <a:xfrm>
                <a:off x="2881" y="3091"/>
                <a:ext cx="2" cy="283"/>
              </a:xfrm>
              <a:custGeom>
                <a:avLst/>
                <a:gdLst>
                  <a:gd name="T0" fmla="*/ 6 w 11"/>
                  <a:gd name="T1" fmla="*/ 0 h 2268"/>
                  <a:gd name="T2" fmla="*/ 8 w 11"/>
                  <a:gd name="T3" fmla="*/ 154 h 2268"/>
                  <a:gd name="T4" fmla="*/ 9 w 11"/>
                  <a:gd name="T5" fmla="*/ 304 h 2268"/>
                  <a:gd name="T6" fmla="*/ 10 w 11"/>
                  <a:gd name="T7" fmla="*/ 450 h 2268"/>
                  <a:gd name="T8" fmla="*/ 11 w 11"/>
                  <a:gd name="T9" fmla="*/ 592 h 2268"/>
                  <a:gd name="T10" fmla="*/ 11 w 11"/>
                  <a:gd name="T11" fmla="*/ 732 h 2268"/>
                  <a:gd name="T12" fmla="*/ 11 w 11"/>
                  <a:gd name="T13" fmla="*/ 869 h 2268"/>
                  <a:gd name="T14" fmla="*/ 10 w 11"/>
                  <a:gd name="T15" fmla="*/ 1004 h 2268"/>
                  <a:gd name="T16" fmla="*/ 9 w 11"/>
                  <a:gd name="T17" fmla="*/ 1139 h 2268"/>
                  <a:gd name="T18" fmla="*/ 8 w 11"/>
                  <a:gd name="T19" fmla="*/ 1274 h 2268"/>
                  <a:gd name="T20" fmla="*/ 7 w 11"/>
                  <a:gd name="T21" fmla="*/ 1410 h 2268"/>
                  <a:gd name="T22" fmla="*/ 6 w 11"/>
                  <a:gd name="T23" fmla="*/ 1546 h 2268"/>
                  <a:gd name="T24" fmla="*/ 4 w 11"/>
                  <a:gd name="T25" fmla="*/ 1685 h 2268"/>
                  <a:gd name="T26" fmla="*/ 3 w 11"/>
                  <a:gd name="T27" fmla="*/ 1825 h 2268"/>
                  <a:gd name="T28" fmla="*/ 2 w 11"/>
                  <a:gd name="T29" fmla="*/ 1969 h 2268"/>
                  <a:gd name="T30" fmla="*/ 1 w 11"/>
                  <a:gd name="T31" fmla="*/ 2116 h 2268"/>
                  <a:gd name="T32" fmla="*/ 0 w 11"/>
                  <a:gd name="T33" fmla="*/ 2268 h 2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2268">
                    <a:moveTo>
                      <a:pt x="6" y="0"/>
                    </a:moveTo>
                    <a:lnTo>
                      <a:pt x="8" y="154"/>
                    </a:lnTo>
                    <a:lnTo>
                      <a:pt x="9" y="304"/>
                    </a:lnTo>
                    <a:lnTo>
                      <a:pt x="10" y="450"/>
                    </a:lnTo>
                    <a:lnTo>
                      <a:pt x="11" y="592"/>
                    </a:lnTo>
                    <a:lnTo>
                      <a:pt x="11" y="732"/>
                    </a:lnTo>
                    <a:lnTo>
                      <a:pt x="11" y="869"/>
                    </a:lnTo>
                    <a:lnTo>
                      <a:pt x="10" y="1004"/>
                    </a:lnTo>
                    <a:lnTo>
                      <a:pt x="9" y="1139"/>
                    </a:lnTo>
                    <a:lnTo>
                      <a:pt x="8" y="1274"/>
                    </a:lnTo>
                    <a:lnTo>
                      <a:pt x="7" y="1410"/>
                    </a:lnTo>
                    <a:lnTo>
                      <a:pt x="6" y="1546"/>
                    </a:lnTo>
                    <a:lnTo>
                      <a:pt x="4" y="1685"/>
                    </a:lnTo>
                    <a:lnTo>
                      <a:pt x="3" y="1825"/>
                    </a:lnTo>
                    <a:lnTo>
                      <a:pt x="2" y="1969"/>
                    </a:lnTo>
                    <a:lnTo>
                      <a:pt x="1" y="2116"/>
                    </a:lnTo>
                    <a:lnTo>
                      <a:pt x="0" y="22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4" name="Freeform 1496"/>
              <p:cNvSpPr>
                <a:spLocks/>
              </p:cNvSpPr>
              <p:nvPr/>
            </p:nvSpPr>
            <p:spPr bwMode="auto">
              <a:xfrm>
                <a:off x="2881" y="3374"/>
                <a:ext cx="6" cy="67"/>
              </a:xfrm>
              <a:custGeom>
                <a:avLst/>
                <a:gdLst>
                  <a:gd name="T0" fmla="*/ 1 w 46"/>
                  <a:gd name="T1" fmla="*/ 0 h 530"/>
                  <a:gd name="T2" fmla="*/ 0 w 46"/>
                  <a:gd name="T3" fmla="*/ 34 h 530"/>
                  <a:gd name="T4" fmla="*/ 1 w 46"/>
                  <a:gd name="T5" fmla="*/ 67 h 530"/>
                  <a:gd name="T6" fmla="*/ 4 w 46"/>
                  <a:gd name="T7" fmla="*/ 102 h 530"/>
                  <a:gd name="T8" fmla="*/ 7 w 46"/>
                  <a:gd name="T9" fmla="*/ 135 h 530"/>
                  <a:gd name="T10" fmla="*/ 12 w 46"/>
                  <a:gd name="T11" fmla="*/ 167 h 530"/>
                  <a:gd name="T12" fmla="*/ 17 w 46"/>
                  <a:gd name="T13" fmla="*/ 200 h 530"/>
                  <a:gd name="T14" fmla="*/ 22 w 46"/>
                  <a:gd name="T15" fmla="*/ 232 h 530"/>
                  <a:gd name="T16" fmla="*/ 28 w 46"/>
                  <a:gd name="T17" fmla="*/ 265 h 530"/>
                  <a:gd name="T18" fmla="*/ 34 w 46"/>
                  <a:gd name="T19" fmla="*/ 297 h 530"/>
                  <a:gd name="T20" fmla="*/ 38 w 46"/>
                  <a:gd name="T21" fmla="*/ 329 h 530"/>
                  <a:gd name="T22" fmla="*/ 42 w 46"/>
                  <a:gd name="T23" fmla="*/ 362 h 530"/>
                  <a:gd name="T24" fmla="*/ 45 w 46"/>
                  <a:gd name="T25" fmla="*/ 394 h 530"/>
                  <a:gd name="T26" fmla="*/ 46 w 46"/>
                  <a:gd name="T27" fmla="*/ 428 h 530"/>
                  <a:gd name="T28" fmla="*/ 46 w 46"/>
                  <a:gd name="T29" fmla="*/ 462 h 530"/>
                  <a:gd name="T30" fmla="*/ 44 w 46"/>
                  <a:gd name="T31" fmla="*/ 495 h 530"/>
                  <a:gd name="T32" fmla="*/ 41 w 46"/>
                  <a:gd name="T33" fmla="*/ 53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530">
                    <a:moveTo>
                      <a:pt x="1" y="0"/>
                    </a:moveTo>
                    <a:lnTo>
                      <a:pt x="0" y="34"/>
                    </a:lnTo>
                    <a:lnTo>
                      <a:pt x="1" y="67"/>
                    </a:lnTo>
                    <a:lnTo>
                      <a:pt x="4" y="102"/>
                    </a:lnTo>
                    <a:lnTo>
                      <a:pt x="7" y="135"/>
                    </a:lnTo>
                    <a:lnTo>
                      <a:pt x="12" y="167"/>
                    </a:lnTo>
                    <a:lnTo>
                      <a:pt x="17" y="200"/>
                    </a:lnTo>
                    <a:lnTo>
                      <a:pt x="22" y="232"/>
                    </a:lnTo>
                    <a:lnTo>
                      <a:pt x="28" y="265"/>
                    </a:lnTo>
                    <a:lnTo>
                      <a:pt x="34" y="297"/>
                    </a:lnTo>
                    <a:lnTo>
                      <a:pt x="38" y="329"/>
                    </a:lnTo>
                    <a:lnTo>
                      <a:pt x="42" y="362"/>
                    </a:lnTo>
                    <a:lnTo>
                      <a:pt x="45" y="394"/>
                    </a:lnTo>
                    <a:lnTo>
                      <a:pt x="46" y="428"/>
                    </a:lnTo>
                    <a:lnTo>
                      <a:pt x="46" y="462"/>
                    </a:lnTo>
                    <a:lnTo>
                      <a:pt x="44" y="495"/>
                    </a:lnTo>
                    <a:lnTo>
                      <a:pt x="41" y="53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5" name="Line 1497"/>
              <p:cNvSpPr>
                <a:spLocks noChangeShapeType="1"/>
              </p:cNvSpPr>
              <p:nvPr/>
            </p:nvSpPr>
            <p:spPr bwMode="auto">
              <a:xfrm flipH="1">
                <a:off x="2865" y="3441"/>
                <a:ext cx="21" cy="3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6" name="Freeform 1498"/>
              <p:cNvSpPr>
                <a:spLocks/>
              </p:cNvSpPr>
              <p:nvPr/>
            </p:nvSpPr>
            <p:spPr bwMode="auto">
              <a:xfrm>
                <a:off x="2824" y="3477"/>
                <a:ext cx="41" cy="10"/>
              </a:xfrm>
              <a:custGeom>
                <a:avLst/>
                <a:gdLst>
                  <a:gd name="T0" fmla="*/ 325 w 325"/>
                  <a:gd name="T1" fmla="*/ 0 h 80"/>
                  <a:gd name="T2" fmla="*/ 305 w 325"/>
                  <a:gd name="T3" fmla="*/ 7 h 80"/>
                  <a:gd name="T4" fmla="*/ 286 w 325"/>
                  <a:gd name="T5" fmla="*/ 16 h 80"/>
                  <a:gd name="T6" fmla="*/ 267 w 325"/>
                  <a:gd name="T7" fmla="*/ 25 h 80"/>
                  <a:gd name="T8" fmla="*/ 247 w 325"/>
                  <a:gd name="T9" fmla="*/ 35 h 80"/>
                  <a:gd name="T10" fmla="*/ 226 w 325"/>
                  <a:gd name="T11" fmla="*/ 44 h 80"/>
                  <a:gd name="T12" fmla="*/ 206 w 325"/>
                  <a:gd name="T13" fmla="*/ 52 h 80"/>
                  <a:gd name="T14" fmla="*/ 186 w 325"/>
                  <a:gd name="T15" fmla="*/ 60 h 80"/>
                  <a:gd name="T16" fmla="*/ 166 w 325"/>
                  <a:gd name="T17" fmla="*/ 67 h 80"/>
                  <a:gd name="T18" fmla="*/ 146 w 325"/>
                  <a:gd name="T19" fmla="*/ 73 h 80"/>
                  <a:gd name="T20" fmla="*/ 125 w 325"/>
                  <a:gd name="T21" fmla="*/ 77 h 80"/>
                  <a:gd name="T22" fmla="*/ 105 w 325"/>
                  <a:gd name="T23" fmla="*/ 79 h 80"/>
                  <a:gd name="T24" fmla="*/ 83 w 325"/>
                  <a:gd name="T25" fmla="*/ 80 h 80"/>
                  <a:gd name="T26" fmla="*/ 62 w 325"/>
                  <a:gd name="T27" fmla="*/ 77 h 80"/>
                  <a:gd name="T28" fmla="*/ 41 w 325"/>
                  <a:gd name="T29" fmla="*/ 73 h 80"/>
                  <a:gd name="T30" fmla="*/ 20 w 325"/>
                  <a:gd name="T31" fmla="*/ 65 h 80"/>
                  <a:gd name="T32" fmla="*/ 0 w 325"/>
                  <a:gd name="T33" fmla="*/ 5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80">
                    <a:moveTo>
                      <a:pt x="325" y="0"/>
                    </a:moveTo>
                    <a:lnTo>
                      <a:pt x="305" y="7"/>
                    </a:lnTo>
                    <a:lnTo>
                      <a:pt x="286" y="16"/>
                    </a:lnTo>
                    <a:lnTo>
                      <a:pt x="267" y="25"/>
                    </a:lnTo>
                    <a:lnTo>
                      <a:pt x="247" y="35"/>
                    </a:lnTo>
                    <a:lnTo>
                      <a:pt x="226" y="44"/>
                    </a:lnTo>
                    <a:lnTo>
                      <a:pt x="206" y="52"/>
                    </a:lnTo>
                    <a:lnTo>
                      <a:pt x="186" y="60"/>
                    </a:lnTo>
                    <a:lnTo>
                      <a:pt x="166" y="67"/>
                    </a:lnTo>
                    <a:lnTo>
                      <a:pt x="146" y="73"/>
                    </a:lnTo>
                    <a:lnTo>
                      <a:pt x="125" y="77"/>
                    </a:lnTo>
                    <a:lnTo>
                      <a:pt x="105" y="79"/>
                    </a:lnTo>
                    <a:lnTo>
                      <a:pt x="83" y="80"/>
                    </a:lnTo>
                    <a:lnTo>
                      <a:pt x="62" y="77"/>
                    </a:lnTo>
                    <a:lnTo>
                      <a:pt x="41" y="73"/>
                    </a:lnTo>
                    <a:lnTo>
                      <a:pt x="20" y="65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7" name="Freeform 1499"/>
              <p:cNvSpPr>
                <a:spLocks/>
              </p:cNvSpPr>
              <p:nvPr/>
            </p:nvSpPr>
            <p:spPr bwMode="auto">
              <a:xfrm>
                <a:off x="2728" y="3426"/>
                <a:ext cx="96" cy="58"/>
              </a:xfrm>
              <a:custGeom>
                <a:avLst/>
                <a:gdLst>
                  <a:gd name="T0" fmla="*/ 770 w 770"/>
                  <a:gd name="T1" fmla="*/ 464 h 464"/>
                  <a:gd name="T2" fmla="*/ 713 w 770"/>
                  <a:gd name="T3" fmla="*/ 446 h 464"/>
                  <a:gd name="T4" fmla="*/ 662 w 770"/>
                  <a:gd name="T5" fmla="*/ 416 h 464"/>
                  <a:gd name="T6" fmla="*/ 614 w 770"/>
                  <a:gd name="T7" fmla="*/ 378 h 464"/>
                  <a:gd name="T8" fmla="*/ 568 w 770"/>
                  <a:gd name="T9" fmla="*/ 332 h 464"/>
                  <a:gd name="T10" fmla="*/ 524 w 770"/>
                  <a:gd name="T11" fmla="*/ 282 h 464"/>
                  <a:gd name="T12" fmla="*/ 482 w 770"/>
                  <a:gd name="T13" fmla="*/ 230 h 464"/>
                  <a:gd name="T14" fmla="*/ 440 w 770"/>
                  <a:gd name="T15" fmla="*/ 178 h 464"/>
                  <a:gd name="T16" fmla="*/ 399 w 770"/>
                  <a:gd name="T17" fmla="*/ 127 h 464"/>
                  <a:gd name="T18" fmla="*/ 358 w 770"/>
                  <a:gd name="T19" fmla="*/ 83 h 464"/>
                  <a:gd name="T20" fmla="*/ 314 w 770"/>
                  <a:gd name="T21" fmla="*/ 45 h 464"/>
                  <a:gd name="T22" fmla="*/ 270 w 770"/>
                  <a:gd name="T23" fmla="*/ 18 h 464"/>
                  <a:gd name="T24" fmla="*/ 223 w 770"/>
                  <a:gd name="T25" fmla="*/ 2 h 464"/>
                  <a:gd name="T26" fmla="*/ 173 w 770"/>
                  <a:gd name="T27" fmla="*/ 0 h 464"/>
                  <a:gd name="T28" fmla="*/ 120 w 770"/>
                  <a:gd name="T29" fmla="*/ 15 h 464"/>
                  <a:gd name="T30" fmla="*/ 61 w 770"/>
                  <a:gd name="T31" fmla="*/ 49 h 464"/>
                  <a:gd name="T32" fmla="*/ 0 w 770"/>
                  <a:gd name="T33" fmla="*/ 10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0" h="464">
                    <a:moveTo>
                      <a:pt x="770" y="464"/>
                    </a:moveTo>
                    <a:lnTo>
                      <a:pt x="713" y="446"/>
                    </a:lnTo>
                    <a:lnTo>
                      <a:pt x="662" y="416"/>
                    </a:lnTo>
                    <a:lnTo>
                      <a:pt x="614" y="378"/>
                    </a:lnTo>
                    <a:lnTo>
                      <a:pt x="568" y="332"/>
                    </a:lnTo>
                    <a:lnTo>
                      <a:pt x="524" y="282"/>
                    </a:lnTo>
                    <a:lnTo>
                      <a:pt x="482" y="230"/>
                    </a:lnTo>
                    <a:lnTo>
                      <a:pt x="440" y="178"/>
                    </a:lnTo>
                    <a:lnTo>
                      <a:pt x="399" y="127"/>
                    </a:lnTo>
                    <a:lnTo>
                      <a:pt x="358" y="83"/>
                    </a:lnTo>
                    <a:lnTo>
                      <a:pt x="314" y="45"/>
                    </a:lnTo>
                    <a:lnTo>
                      <a:pt x="270" y="18"/>
                    </a:lnTo>
                    <a:lnTo>
                      <a:pt x="223" y="2"/>
                    </a:lnTo>
                    <a:lnTo>
                      <a:pt x="173" y="0"/>
                    </a:lnTo>
                    <a:lnTo>
                      <a:pt x="120" y="15"/>
                    </a:lnTo>
                    <a:lnTo>
                      <a:pt x="61" y="49"/>
                    </a:lnTo>
                    <a:lnTo>
                      <a:pt x="0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8" name="Freeform 1500"/>
              <p:cNvSpPr>
                <a:spLocks/>
              </p:cNvSpPr>
              <p:nvPr/>
            </p:nvSpPr>
            <p:spPr bwMode="auto">
              <a:xfrm>
                <a:off x="2700" y="3439"/>
                <a:ext cx="28" cy="24"/>
              </a:xfrm>
              <a:custGeom>
                <a:avLst/>
                <a:gdLst>
                  <a:gd name="T0" fmla="*/ 226 w 226"/>
                  <a:gd name="T1" fmla="*/ 0 h 193"/>
                  <a:gd name="T2" fmla="*/ 221 w 226"/>
                  <a:gd name="T3" fmla="*/ 20 h 193"/>
                  <a:gd name="T4" fmla="*/ 214 w 226"/>
                  <a:gd name="T5" fmla="*/ 40 h 193"/>
                  <a:gd name="T6" fmla="*/ 206 w 226"/>
                  <a:gd name="T7" fmla="*/ 57 h 193"/>
                  <a:gd name="T8" fmla="*/ 196 w 226"/>
                  <a:gd name="T9" fmla="*/ 73 h 193"/>
                  <a:gd name="T10" fmla="*/ 184 w 226"/>
                  <a:gd name="T11" fmla="*/ 88 h 193"/>
                  <a:gd name="T12" fmla="*/ 170 w 226"/>
                  <a:gd name="T13" fmla="*/ 101 h 193"/>
                  <a:gd name="T14" fmla="*/ 155 w 226"/>
                  <a:gd name="T15" fmla="*/ 113 h 193"/>
                  <a:gd name="T16" fmla="*/ 140 w 226"/>
                  <a:gd name="T17" fmla="*/ 124 h 193"/>
                  <a:gd name="T18" fmla="*/ 124 w 226"/>
                  <a:gd name="T19" fmla="*/ 134 h 193"/>
                  <a:gd name="T20" fmla="*/ 107 w 226"/>
                  <a:gd name="T21" fmla="*/ 144 h 193"/>
                  <a:gd name="T22" fmla="*/ 89 w 226"/>
                  <a:gd name="T23" fmla="*/ 153 h 193"/>
                  <a:gd name="T24" fmla="*/ 71 w 226"/>
                  <a:gd name="T25" fmla="*/ 161 h 193"/>
                  <a:gd name="T26" fmla="*/ 53 w 226"/>
                  <a:gd name="T27" fmla="*/ 169 h 193"/>
                  <a:gd name="T28" fmla="*/ 35 w 226"/>
                  <a:gd name="T29" fmla="*/ 177 h 193"/>
                  <a:gd name="T30" fmla="*/ 17 w 226"/>
                  <a:gd name="T31" fmla="*/ 185 h 193"/>
                  <a:gd name="T32" fmla="*/ 0 w 226"/>
                  <a:gd name="T33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193">
                    <a:moveTo>
                      <a:pt x="226" y="0"/>
                    </a:moveTo>
                    <a:lnTo>
                      <a:pt x="221" y="20"/>
                    </a:lnTo>
                    <a:lnTo>
                      <a:pt x="214" y="40"/>
                    </a:lnTo>
                    <a:lnTo>
                      <a:pt x="206" y="57"/>
                    </a:lnTo>
                    <a:lnTo>
                      <a:pt x="196" y="73"/>
                    </a:lnTo>
                    <a:lnTo>
                      <a:pt x="184" y="88"/>
                    </a:lnTo>
                    <a:lnTo>
                      <a:pt x="170" y="101"/>
                    </a:lnTo>
                    <a:lnTo>
                      <a:pt x="155" y="113"/>
                    </a:lnTo>
                    <a:lnTo>
                      <a:pt x="140" y="124"/>
                    </a:lnTo>
                    <a:lnTo>
                      <a:pt x="124" y="134"/>
                    </a:lnTo>
                    <a:lnTo>
                      <a:pt x="107" y="144"/>
                    </a:lnTo>
                    <a:lnTo>
                      <a:pt x="89" y="153"/>
                    </a:lnTo>
                    <a:lnTo>
                      <a:pt x="71" y="161"/>
                    </a:lnTo>
                    <a:lnTo>
                      <a:pt x="53" y="169"/>
                    </a:lnTo>
                    <a:lnTo>
                      <a:pt x="35" y="177"/>
                    </a:lnTo>
                    <a:lnTo>
                      <a:pt x="17" y="185"/>
                    </a:lnTo>
                    <a:lnTo>
                      <a:pt x="0" y="1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29" name="Freeform 1501"/>
              <p:cNvSpPr>
                <a:spLocks/>
              </p:cNvSpPr>
              <p:nvPr/>
            </p:nvSpPr>
            <p:spPr bwMode="auto">
              <a:xfrm>
                <a:off x="2639" y="3458"/>
                <a:ext cx="61" cy="6"/>
              </a:xfrm>
              <a:custGeom>
                <a:avLst/>
                <a:gdLst>
                  <a:gd name="T0" fmla="*/ 485 w 485"/>
                  <a:gd name="T1" fmla="*/ 41 h 47"/>
                  <a:gd name="T2" fmla="*/ 454 w 485"/>
                  <a:gd name="T3" fmla="*/ 43 h 47"/>
                  <a:gd name="T4" fmla="*/ 423 w 485"/>
                  <a:gd name="T5" fmla="*/ 45 h 47"/>
                  <a:gd name="T6" fmla="*/ 391 w 485"/>
                  <a:gd name="T7" fmla="*/ 46 h 47"/>
                  <a:gd name="T8" fmla="*/ 360 w 485"/>
                  <a:gd name="T9" fmla="*/ 47 h 47"/>
                  <a:gd name="T10" fmla="*/ 329 w 485"/>
                  <a:gd name="T11" fmla="*/ 47 h 47"/>
                  <a:gd name="T12" fmla="*/ 298 w 485"/>
                  <a:gd name="T13" fmla="*/ 46 h 47"/>
                  <a:gd name="T14" fmla="*/ 266 w 485"/>
                  <a:gd name="T15" fmla="*/ 45 h 47"/>
                  <a:gd name="T16" fmla="*/ 236 w 485"/>
                  <a:gd name="T17" fmla="*/ 43 h 47"/>
                  <a:gd name="T18" fmla="*/ 205 w 485"/>
                  <a:gd name="T19" fmla="*/ 40 h 47"/>
                  <a:gd name="T20" fmla="*/ 175 w 485"/>
                  <a:gd name="T21" fmla="*/ 36 h 47"/>
                  <a:gd name="T22" fmla="*/ 145 w 485"/>
                  <a:gd name="T23" fmla="*/ 32 h 47"/>
                  <a:gd name="T24" fmla="*/ 115 w 485"/>
                  <a:gd name="T25" fmla="*/ 26 h 47"/>
                  <a:gd name="T26" fmla="*/ 86 w 485"/>
                  <a:gd name="T27" fmla="*/ 21 h 47"/>
                  <a:gd name="T28" fmla="*/ 57 w 485"/>
                  <a:gd name="T29" fmla="*/ 14 h 47"/>
                  <a:gd name="T30" fmla="*/ 28 w 485"/>
                  <a:gd name="T31" fmla="*/ 7 h 47"/>
                  <a:gd name="T32" fmla="*/ 0 w 485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5" h="47">
                    <a:moveTo>
                      <a:pt x="485" y="41"/>
                    </a:moveTo>
                    <a:lnTo>
                      <a:pt x="454" y="43"/>
                    </a:lnTo>
                    <a:lnTo>
                      <a:pt x="423" y="45"/>
                    </a:lnTo>
                    <a:lnTo>
                      <a:pt x="391" y="46"/>
                    </a:lnTo>
                    <a:lnTo>
                      <a:pt x="360" y="47"/>
                    </a:lnTo>
                    <a:lnTo>
                      <a:pt x="329" y="47"/>
                    </a:lnTo>
                    <a:lnTo>
                      <a:pt x="298" y="46"/>
                    </a:lnTo>
                    <a:lnTo>
                      <a:pt x="266" y="45"/>
                    </a:lnTo>
                    <a:lnTo>
                      <a:pt x="236" y="43"/>
                    </a:lnTo>
                    <a:lnTo>
                      <a:pt x="205" y="40"/>
                    </a:lnTo>
                    <a:lnTo>
                      <a:pt x="175" y="36"/>
                    </a:lnTo>
                    <a:lnTo>
                      <a:pt x="145" y="32"/>
                    </a:lnTo>
                    <a:lnTo>
                      <a:pt x="115" y="26"/>
                    </a:lnTo>
                    <a:lnTo>
                      <a:pt x="86" y="21"/>
                    </a:lnTo>
                    <a:lnTo>
                      <a:pt x="57" y="14"/>
                    </a:lnTo>
                    <a:lnTo>
                      <a:pt x="28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0" name="Line 1502"/>
              <p:cNvSpPr>
                <a:spLocks noChangeShapeType="1"/>
              </p:cNvSpPr>
              <p:nvPr/>
            </p:nvSpPr>
            <p:spPr bwMode="auto">
              <a:xfrm flipH="1" flipV="1">
                <a:off x="2637" y="3456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1" name="Freeform 1503"/>
              <p:cNvSpPr>
                <a:spLocks/>
              </p:cNvSpPr>
              <p:nvPr/>
            </p:nvSpPr>
            <p:spPr bwMode="auto">
              <a:xfrm>
                <a:off x="2637" y="3340"/>
                <a:ext cx="23" cy="116"/>
              </a:xfrm>
              <a:custGeom>
                <a:avLst/>
                <a:gdLst>
                  <a:gd name="T0" fmla="*/ 0 w 180"/>
                  <a:gd name="T1" fmla="*/ 929 h 929"/>
                  <a:gd name="T2" fmla="*/ 5 w 180"/>
                  <a:gd name="T3" fmla="*/ 870 h 929"/>
                  <a:gd name="T4" fmla="*/ 13 w 180"/>
                  <a:gd name="T5" fmla="*/ 811 h 929"/>
                  <a:gd name="T6" fmla="*/ 25 w 180"/>
                  <a:gd name="T7" fmla="*/ 753 h 929"/>
                  <a:gd name="T8" fmla="*/ 38 w 180"/>
                  <a:gd name="T9" fmla="*/ 696 h 929"/>
                  <a:gd name="T10" fmla="*/ 52 w 180"/>
                  <a:gd name="T11" fmla="*/ 639 h 929"/>
                  <a:gd name="T12" fmla="*/ 67 w 180"/>
                  <a:gd name="T13" fmla="*/ 582 h 929"/>
                  <a:gd name="T14" fmla="*/ 83 w 180"/>
                  <a:gd name="T15" fmla="*/ 526 h 929"/>
                  <a:gd name="T16" fmla="*/ 99 w 180"/>
                  <a:gd name="T17" fmla="*/ 468 h 929"/>
                  <a:gd name="T18" fmla="*/ 115 w 180"/>
                  <a:gd name="T19" fmla="*/ 412 h 929"/>
                  <a:gd name="T20" fmla="*/ 130 w 180"/>
                  <a:gd name="T21" fmla="*/ 354 h 929"/>
                  <a:gd name="T22" fmla="*/ 144 w 180"/>
                  <a:gd name="T23" fmla="*/ 297 h 929"/>
                  <a:gd name="T24" fmla="*/ 157 w 180"/>
                  <a:gd name="T25" fmla="*/ 239 h 929"/>
                  <a:gd name="T26" fmla="*/ 167 w 180"/>
                  <a:gd name="T27" fmla="*/ 180 h 929"/>
                  <a:gd name="T28" fmla="*/ 174 w 180"/>
                  <a:gd name="T29" fmla="*/ 121 h 929"/>
                  <a:gd name="T30" fmla="*/ 179 w 180"/>
                  <a:gd name="T31" fmla="*/ 60 h 929"/>
                  <a:gd name="T32" fmla="*/ 180 w 180"/>
                  <a:gd name="T33" fmla="*/ 0 h 9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929">
                    <a:moveTo>
                      <a:pt x="0" y="929"/>
                    </a:moveTo>
                    <a:lnTo>
                      <a:pt x="5" y="870"/>
                    </a:lnTo>
                    <a:lnTo>
                      <a:pt x="13" y="811"/>
                    </a:lnTo>
                    <a:lnTo>
                      <a:pt x="25" y="753"/>
                    </a:lnTo>
                    <a:lnTo>
                      <a:pt x="38" y="696"/>
                    </a:lnTo>
                    <a:lnTo>
                      <a:pt x="52" y="639"/>
                    </a:lnTo>
                    <a:lnTo>
                      <a:pt x="67" y="582"/>
                    </a:lnTo>
                    <a:lnTo>
                      <a:pt x="83" y="526"/>
                    </a:lnTo>
                    <a:lnTo>
                      <a:pt x="99" y="468"/>
                    </a:lnTo>
                    <a:lnTo>
                      <a:pt x="115" y="412"/>
                    </a:lnTo>
                    <a:lnTo>
                      <a:pt x="130" y="354"/>
                    </a:lnTo>
                    <a:lnTo>
                      <a:pt x="144" y="297"/>
                    </a:lnTo>
                    <a:lnTo>
                      <a:pt x="157" y="239"/>
                    </a:lnTo>
                    <a:lnTo>
                      <a:pt x="167" y="180"/>
                    </a:lnTo>
                    <a:lnTo>
                      <a:pt x="174" y="121"/>
                    </a:lnTo>
                    <a:lnTo>
                      <a:pt x="179" y="60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2" name="Freeform 1504"/>
              <p:cNvSpPr>
                <a:spLocks/>
              </p:cNvSpPr>
              <p:nvPr/>
            </p:nvSpPr>
            <p:spPr bwMode="auto">
              <a:xfrm>
                <a:off x="2660" y="3182"/>
                <a:ext cx="12" cy="158"/>
              </a:xfrm>
              <a:custGeom>
                <a:avLst/>
                <a:gdLst>
                  <a:gd name="T0" fmla="*/ 0 w 99"/>
                  <a:gd name="T1" fmla="*/ 1259 h 1259"/>
                  <a:gd name="T2" fmla="*/ 14 w 99"/>
                  <a:gd name="T3" fmla="*/ 1180 h 1259"/>
                  <a:gd name="T4" fmla="*/ 28 w 99"/>
                  <a:gd name="T5" fmla="*/ 1102 h 1259"/>
                  <a:gd name="T6" fmla="*/ 40 w 99"/>
                  <a:gd name="T7" fmla="*/ 1023 h 1259"/>
                  <a:gd name="T8" fmla="*/ 52 w 99"/>
                  <a:gd name="T9" fmla="*/ 944 h 1259"/>
                  <a:gd name="T10" fmla="*/ 62 w 99"/>
                  <a:gd name="T11" fmla="*/ 863 h 1259"/>
                  <a:gd name="T12" fmla="*/ 71 w 99"/>
                  <a:gd name="T13" fmla="*/ 784 h 1259"/>
                  <a:gd name="T14" fmla="*/ 78 w 99"/>
                  <a:gd name="T15" fmla="*/ 704 h 1259"/>
                  <a:gd name="T16" fmla="*/ 85 w 99"/>
                  <a:gd name="T17" fmla="*/ 624 h 1259"/>
                  <a:gd name="T18" fmla="*/ 90 w 99"/>
                  <a:gd name="T19" fmla="*/ 544 h 1259"/>
                  <a:gd name="T20" fmla="*/ 94 w 99"/>
                  <a:gd name="T21" fmla="*/ 465 h 1259"/>
                  <a:gd name="T22" fmla="*/ 97 w 99"/>
                  <a:gd name="T23" fmla="*/ 385 h 1259"/>
                  <a:gd name="T24" fmla="*/ 98 w 99"/>
                  <a:gd name="T25" fmla="*/ 307 h 1259"/>
                  <a:gd name="T26" fmla="*/ 99 w 99"/>
                  <a:gd name="T27" fmla="*/ 229 h 1259"/>
                  <a:gd name="T28" fmla="*/ 98 w 99"/>
                  <a:gd name="T29" fmla="*/ 152 h 1259"/>
                  <a:gd name="T30" fmla="*/ 95 w 99"/>
                  <a:gd name="T31" fmla="*/ 75 h 1259"/>
                  <a:gd name="T32" fmla="*/ 92 w 99"/>
                  <a:gd name="T33" fmla="*/ 0 h 1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259">
                    <a:moveTo>
                      <a:pt x="0" y="1259"/>
                    </a:moveTo>
                    <a:lnTo>
                      <a:pt x="14" y="1180"/>
                    </a:lnTo>
                    <a:lnTo>
                      <a:pt x="28" y="1102"/>
                    </a:lnTo>
                    <a:lnTo>
                      <a:pt x="40" y="1023"/>
                    </a:lnTo>
                    <a:lnTo>
                      <a:pt x="52" y="944"/>
                    </a:lnTo>
                    <a:lnTo>
                      <a:pt x="62" y="863"/>
                    </a:lnTo>
                    <a:lnTo>
                      <a:pt x="71" y="784"/>
                    </a:lnTo>
                    <a:lnTo>
                      <a:pt x="78" y="704"/>
                    </a:lnTo>
                    <a:lnTo>
                      <a:pt x="85" y="624"/>
                    </a:lnTo>
                    <a:lnTo>
                      <a:pt x="90" y="544"/>
                    </a:lnTo>
                    <a:lnTo>
                      <a:pt x="94" y="465"/>
                    </a:lnTo>
                    <a:lnTo>
                      <a:pt x="97" y="385"/>
                    </a:lnTo>
                    <a:lnTo>
                      <a:pt x="98" y="307"/>
                    </a:lnTo>
                    <a:lnTo>
                      <a:pt x="99" y="229"/>
                    </a:lnTo>
                    <a:lnTo>
                      <a:pt x="98" y="152"/>
                    </a:lnTo>
                    <a:lnTo>
                      <a:pt x="95" y="75"/>
                    </a:lnTo>
                    <a:lnTo>
                      <a:pt x="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3" name="Freeform 1505"/>
              <p:cNvSpPr>
                <a:spLocks/>
              </p:cNvSpPr>
              <p:nvPr/>
            </p:nvSpPr>
            <p:spPr bwMode="auto">
              <a:xfrm>
                <a:off x="2671" y="3139"/>
                <a:ext cx="5" cy="43"/>
              </a:xfrm>
              <a:custGeom>
                <a:avLst/>
                <a:gdLst>
                  <a:gd name="T0" fmla="*/ 1 w 42"/>
                  <a:gd name="T1" fmla="*/ 346 h 346"/>
                  <a:gd name="T2" fmla="*/ 16 w 42"/>
                  <a:gd name="T3" fmla="*/ 324 h 346"/>
                  <a:gd name="T4" fmla="*/ 25 w 42"/>
                  <a:gd name="T5" fmla="*/ 304 h 346"/>
                  <a:gd name="T6" fmla="*/ 30 w 42"/>
                  <a:gd name="T7" fmla="*/ 282 h 346"/>
                  <a:gd name="T8" fmla="*/ 31 w 42"/>
                  <a:gd name="T9" fmla="*/ 261 h 346"/>
                  <a:gd name="T10" fmla="*/ 29 w 42"/>
                  <a:gd name="T11" fmla="*/ 239 h 346"/>
                  <a:gd name="T12" fmla="*/ 25 w 42"/>
                  <a:gd name="T13" fmla="*/ 217 h 346"/>
                  <a:gd name="T14" fmla="*/ 20 w 42"/>
                  <a:gd name="T15" fmla="*/ 195 h 346"/>
                  <a:gd name="T16" fmla="*/ 14 w 42"/>
                  <a:gd name="T17" fmla="*/ 172 h 346"/>
                  <a:gd name="T18" fmla="*/ 7 w 42"/>
                  <a:gd name="T19" fmla="*/ 149 h 346"/>
                  <a:gd name="T20" fmla="*/ 3 w 42"/>
                  <a:gd name="T21" fmla="*/ 127 h 346"/>
                  <a:gd name="T22" fmla="*/ 0 w 42"/>
                  <a:gd name="T23" fmla="*/ 105 h 346"/>
                  <a:gd name="T24" fmla="*/ 0 w 42"/>
                  <a:gd name="T25" fmla="*/ 83 h 346"/>
                  <a:gd name="T26" fmla="*/ 3 w 42"/>
                  <a:gd name="T27" fmla="*/ 62 h 346"/>
                  <a:gd name="T28" fmla="*/ 10 w 42"/>
                  <a:gd name="T29" fmla="*/ 41 h 346"/>
                  <a:gd name="T30" fmla="*/ 24 w 42"/>
                  <a:gd name="T31" fmla="*/ 19 h 346"/>
                  <a:gd name="T32" fmla="*/ 42 w 42"/>
                  <a:gd name="T33" fmla="*/ 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46">
                    <a:moveTo>
                      <a:pt x="1" y="346"/>
                    </a:moveTo>
                    <a:lnTo>
                      <a:pt x="16" y="324"/>
                    </a:lnTo>
                    <a:lnTo>
                      <a:pt x="25" y="304"/>
                    </a:lnTo>
                    <a:lnTo>
                      <a:pt x="30" y="282"/>
                    </a:lnTo>
                    <a:lnTo>
                      <a:pt x="31" y="261"/>
                    </a:lnTo>
                    <a:lnTo>
                      <a:pt x="29" y="239"/>
                    </a:lnTo>
                    <a:lnTo>
                      <a:pt x="25" y="217"/>
                    </a:lnTo>
                    <a:lnTo>
                      <a:pt x="20" y="195"/>
                    </a:lnTo>
                    <a:lnTo>
                      <a:pt x="14" y="172"/>
                    </a:lnTo>
                    <a:lnTo>
                      <a:pt x="7" y="149"/>
                    </a:lnTo>
                    <a:lnTo>
                      <a:pt x="3" y="127"/>
                    </a:lnTo>
                    <a:lnTo>
                      <a:pt x="0" y="105"/>
                    </a:lnTo>
                    <a:lnTo>
                      <a:pt x="0" y="83"/>
                    </a:lnTo>
                    <a:lnTo>
                      <a:pt x="3" y="62"/>
                    </a:lnTo>
                    <a:lnTo>
                      <a:pt x="10" y="41"/>
                    </a:lnTo>
                    <a:lnTo>
                      <a:pt x="24" y="19"/>
                    </a:lnTo>
                    <a:lnTo>
                      <a:pt x="4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4" name="Line 1506"/>
              <p:cNvSpPr>
                <a:spLocks noChangeShapeType="1"/>
              </p:cNvSpPr>
              <p:nvPr/>
            </p:nvSpPr>
            <p:spPr bwMode="auto">
              <a:xfrm flipV="1">
                <a:off x="2676" y="3128"/>
                <a:ext cx="11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5" name="Freeform 1507"/>
              <p:cNvSpPr>
                <a:spLocks/>
              </p:cNvSpPr>
              <p:nvPr/>
            </p:nvSpPr>
            <p:spPr bwMode="auto">
              <a:xfrm>
                <a:off x="2687" y="3128"/>
                <a:ext cx="5" cy="35"/>
              </a:xfrm>
              <a:custGeom>
                <a:avLst/>
                <a:gdLst>
                  <a:gd name="T0" fmla="*/ 0 w 40"/>
                  <a:gd name="T1" fmla="*/ 0 h 279"/>
                  <a:gd name="T2" fmla="*/ 4 w 40"/>
                  <a:gd name="T3" fmla="*/ 16 h 279"/>
                  <a:gd name="T4" fmla="*/ 8 w 40"/>
                  <a:gd name="T5" fmla="*/ 33 h 279"/>
                  <a:gd name="T6" fmla="*/ 13 w 40"/>
                  <a:gd name="T7" fmla="*/ 50 h 279"/>
                  <a:gd name="T8" fmla="*/ 19 w 40"/>
                  <a:gd name="T9" fmla="*/ 67 h 279"/>
                  <a:gd name="T10" fmla="*/ 24 w 40"/>
                  <a:gd name="T11" fmla="*/ 85 h 279"/>
                  <a:gd name="T12" fmla="*/ 29 w 40"/>
                  <a:gd name="T13" fmla="*/ 102 h 279"/>
                  <a:gd name="T14" fmla="*/ 33 w 40"/>
                  <a:gd name="T15" fmla="*/ 121 h 279"/>
                  <a:gd name="T16" fmla="*/ 36 w 40"/>
                  <a:gd name="T17" fmla="*/ 139 h 279"/>
                  <a:gd name="T18" fmla="*/ 39 w 40"/>
                  <a:gd name="T19" fmla="*/ 157 h 279"/>
                  <a:gd name="T20" fmla="*/ 40 w 40"/>
                  <a:gd name="T21" fmla="*/ 175 h 279"/>
                  <a:gd name="T22" fmla="*/ 40 w 40"/>
                  <a:gd name="T23" fmla="*/ 192 h 279"/>
                  <a:gd name="T24" fmla="*/ 39 w 40"/>
                  <a:gd name="T25" fmla="*/ 210 h 279"/>
                  <a:gd name="T26" fmla="*/ 36 w 40"/>
                  <a:gd name="T27" fmla="*/ 227 h 279"/>
                  <a:gd name="T28" fmla="*/ 30 w 40"/>
                  <a:gd name="T29" fmla="*/ 244 h 279"/>
                  <a:gd name="T30" fmla="*/ 23 w 40"/>
                  <a:gd name="T31" fmla="*/ 261 h 279"/>
                  <a:gd name="T32" fmla="*/ 13 w 40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79">
                    <a:moveTo>
                      <a:pt x="0" y="0"/>
                    </a:moveTo>
                    <a:lnTo>
                      <a:pt x="4" y="16"/>
                    </a:lnTo>
                    <a:lnTo>
                      <a:pt x="8" y="33"/>
                    </a:lnTo>
                    <a:lnTo>
                      <a:pt x="13" y="50"/>
                    </a:lnTo>
                    <a:lnTo>
                      <a:pt x="19" y="67"/>
                    </a:lnTo>
                    <a:lnTo>
                      <a:pt x="24" y="85"/>
                    </a:lnTo>
                    <a:lnTo>
                      <a:pt x="29" y="102"/>
                    </a:lnTo>
                    <a:lnTo>
                      <a:pt x="33" y="121"/>
                    </a:lnTo>
                    <a:lnTo>
                      <a:pt x="36" y="139"/>
                    </a:lnTo>
                    <a:lnTo>
                      <a:pt x="39" y="157"/>
                    </a:lnTo>
                    <a:lnTo>
                      <a:pt x="40" y="175"/>
                    </a:lnTo>
                    <a:lnTo>
                      <a:pt x="40" y="192"/>
                    </a:lnTo>
                    <a:lnTo>
                      <a:pt x="39" y="210"/>
                    </a:lnTo>
                    <a:lnTo>
                      <a:pt x="36" y="227"/>
                    </a:lnTo>
                    <a:lnTo>
                      <a:pt x="30" y="244"/>
                    </a:lnTo>
                    <a:lnTo>
                      <a:pt x="23" y="261"/>
                    </a:lnTo>
                    <a:lnTo>
                      <a:pt x="13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6" name="Freeform 1508"/>
              <p:cNvSpPr>
                <a:spLocks/>
              </p:cNvSpPr>
              <p:nvPr/>
            </p:nvSpPr>
            <p:spPr bwMode="auto">
              <a:xfrm>
                <a:off x="2689" y="3163"/>
                <a:ext cx="6" cy="10"/>
              </a:xfrm>
              <a:custGeom>
                <a:avLst/>
                <a:gdLst>
                  <a:gd name="T0" fmla="*/ 0 w 47"/>
                  <a:gd name="T1" fmla="*/ 0 h 79"/>
                  <a:gd name="T2" fmla="*/ 0 w 47"/>
                  <a:gd name="T3" fmla="*/ 5 h 79"/>
                  <a:gd name="T4" fmla="*/ 3 w 47"/>
                  <a:gd name="T5" fmla="*/ 11 h 79"/>
                  <a:gd name="T6" fmla="*/ 4 w 47"/>
                  <a:gd name="T7" fmla="*/ 17 h 79"/>
                  <a:gd name="T8" fmla="*/ 5 w 47"/>
                  <a:gd name="T9" fmla="*/ 23 h 79"/>
                  <a:gd name="T10" fmla="*/ 7 w 47"/>
                  <a:gd name="T11" fmla="*/ 29 h 79"/>
                  <a:gd name="T12" fmla="*/ 8 w 47"/>
                  <a:gd name="T13" fmla="*/ 35 h 79"/>
                  <a:gd name="T14" fmla="*/ 10 w 47"/>
                  <a:gd name="T15" fmla="*/ 40 h 79"/>
                  <a:gd name="T16" fmla="*/ 13 w 47"/>
                  <a:gd name="T17" fmla="*/ 46 h 79"/>
                  <a:gd name="T18" fmla="*/ 15 w 47"/>
                  <a:gd name="T19" fmla="*/ 51 h 79"/>
                  <a:gd name="T20" fmla="*/ 18 w 47"/>
                  <a:gd name="T21" fmla="*/ 56 h 79"/>
                  <a:gd name="T22" fmla="*/ 22 w 47"/>
                  <a:gd name="T23" fmla="*/ 61 h 79"/>
                  <a:gd name="T24" fmla="*/ 26 w 47"/>
                  <a:gd name="T25" fmla="*/ 65 h 79"/>
                  <a:gd name="T26" fmla="*/ 30 w 47"/>
                  <a:gd name="T27" fmla="*/ 69 h 79"/>
                  <a:gd name="T28" fmla="*/ 35 w 47"/>
                  <a:gd name="T29" fmla="*/ 73 h 79"/>
                  <a:gd name="T30" fmla="*/ 40 w 47"/>
                  <a:gd name="T31" fmla="*/ 76 h 79"/>
                  <a:gd name="T32" fmla="*/ 47 w 47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79">
                    <a:moveTo>
                      <a:pt x="0" y="0"/>
                    </a:moveTo>
                    <a:lnTo>
                      <a:pt x="0" y="5"/>
                    </a:lnTo>
                    <a:lnTo>
                      <a:pt x="3" y="11"/>
                    </a:lnTo>
                    <a:lnTo>
                      <a:pt x="4" y="17"/>
                    </a:lnTo>
                    <a:lnTo>
                      <a:pt x="5" y="23"/>
                    </a:lnTo>
                    <a:lnTo>
                      <a:pt x="7" y="29"/>
                    </a:lnTo>
                    <a:lnTo>
                      <a:pt x="8" y="35"/>
                    </a:lnTo>
                    <a:lnTo>
                      <a:pt x="10" y="40"/>
                    </a:lnTo>
                    <a:lnTo>
                      <a:pt x="13" y="46"/>
                    </a:lnTo>
                    <a:lnTo>
                      <a:pt x="15" y="51"/>
                    </a:lnTo>
                    <a:lnTo>
                      <a:pt x="18" y="56"/>
                    </a:lnTo>
                    <a:lnTo>
                      <a:pt x="22" y="61"/>
                    </a:lnTo>
                    <a:lnTo>
                      <a:pt x="26" y="65"/>
                    </a:lnTo>
                    <a:lnTo>
                      <a:pt x="30" y="69"/>
                    </a:lnTo>
                    <a:lnTo>
                      <a:pt x="35" y="73"/>
                    </a:lnTo>
                    <a:lnTo>
                      <a:pt x="40" y="76"/>
                    </a:lnTo>
                    <a:lnTo>
                      <a:pt x="47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7" name="Freeform 1509"/>
              <p:cNvSpPr>
                <a:spLocks/>
              </p:cNvSpPr>
              <p:nvPr/>
            </p:nvSpPr>
            <p:spPr bwMode="auto">
              <a:xfrm>
                <a:off x="2695" y="3159"/>
                <a:ext cx="17" cy="14"/>
              </a:xfrm>
              <a:custGeom>
                <a:avLst/>
                <a:gdLst>
                  <a:gd name="T0" fmla="*/ 0 w 140"/>
                  <a:gd name="T1" fmla="*/ 113 h 113"/>
                  <a:gd name="T2" fmla="*/ 12 w 140"/>
                  <a:gd name="T3" fmla="*/ 112 h 113"/>
                  <a:gd name="T4" fmla="*/ 23 w 140"/>
                  <a:gd name="T5" fmla="*/ 109 h 113"/>
                  <a:gd name="T6" fmla="*/ 33 w 140"/>
                  <a:gd name="T7" fmla="*/ 105 h 113"/>
                  <a:gd name="T8" fmla="*/ 42 w 140"/>
                  <a:gd name="T9" fmla="*/ 100 h 113"/>
                  <a:gd name="T10" fmla="*/ 51 w 140"/>
                  <a:gd name="T11" fmla="*/ 94 h 113"/>
                  <a:gd name="T12" fmla="*/ 59 w 140"/>
                  <a:gd name="T13" fmla="*/ 86 h 113"/>
                  <a:gd name="T14" fmla="*/ 67 w 140"/>
                  <a:gd name="T15" fmla="*/ 78 h 113"/>
                  <a:gd name="T16" fmla="*/ 75 w 140"/>
                  <a:gd name="T17" fmla="*/ 70 h 113"/>
                  <a:gd name="T18" fmla="*/ 82 w 140"/>
                  <a:gd name="T19" fmla="*/ 61 h 113"/>
                  <a:gd name="T20" fmla="*/ 90 w 140"/>
                  <a:gd name="T21" fmla="*/ 51 h 113"/>
                  <a:gd name="T22" fmla="*/ 97 w 140"/>
                  <a:gd name="T23" fmla="*/ 42 h 113"/>
                  <a:gd name="T24" fmla="*/ 105 w 140"/>
                  <a:gd name="T25" fmla="*/ 33 h 113"/>
                  <a:gd name="T26" fmla="*/ 113 w 140"/>
                  <a:gd name="T27" fmla="*/ 24 h 113"/>
                  <a:gd name="T28" fmla="*/ 121 w 140"/>
                  <a:gd name="T29" fmla="*/ 14 h 113"/>
                  <a:gd name="T30" fmla="*/ 130 w 140"/>
                  <a:gd name="T31" fmla="*/ 7 h 113"/>
                  <a:gd name="T32" fmla="*/ 140 w 140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13">
                    <a:moveTo>
                      <a:pt x="0" y="113"/>
                    </a:moveTo>
                    <a:lnTo>
                      <a:pt x="12" y="112"/>
                    </a:lnTo>
                    <a:lnTo>
                      <a:pt x="23" y="109"/>
                    </a:lnTo>
                    <a:lnTo>
                      <a:pt x="33" y="105"/>
                    </a:lnTo>
                    <a:lnTo>
                      <a:pt x="42" y="100"/>
                    </a:lnTo>
                    <a:lnTo>
                      <a:pt x="51" y="94"/>
                    </a:lnTo>
                    <a:lnTo>
                      <a:pt x="59" y="86"/>
                    </a:lnTo>
                    <a:lnTo>
                      <a:pt x="67" y="78"/>
                    </a:lnTo>
                    <a:lnTo>
                      <a:pt x="75" y="70"/>
                    </a:lnTo>
                    <a:lnTo>
                      <a:pt x="82" y="61"/>
                    </a:lnTo>
                    <a:lnTo>
                      <a:pt x="90" y="51"/>
                    </a:lnTo>
                    <a:lnTo>
                      <a:pt x="97" y="42"/>
                    </a:lnTo>
                    <a:lnTo>
                      <a:pt x="105" y="33"/>
                    </a:lnTo>
                    <a:lnTo>
                      <a:pt x="113" y="24"/>
                    </a:lnTo>
                    <a:lnTo>
                      <a:pt x="121" y="14"/>
                    </a:lnTo>
                    <a:lnTo>
                      <a:pt x="130" y="7"/>
                    </a:lnTo>
                    <a:lnTo>
                      <a:pt x="1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8" name="Freeform 1510"/>
              <p:cNvSpPr>
                <a:spLocks/>
              </p:cNvSpPr>
              <p:nvPr/>
            </p:nvSpPr>
            <p:spPr bwMode="auto">
              <a:xfrm>
                <a:off x="2711" y="3159"/>
                <a:ext cx="6" cy="35"/>
              </a:xfrm>
              <a:custGeom>
                <a:avLst/>
                <a:gdLst>
                  <a:gd name="T0" fmla="*/ 7 w 46"/>
                  <a:gd name="T1" fmla="*/ 0 h 279"/>
                  <a:gd name="T2" fmla="*/ 4 w 46"/>
                  <a:gd name="T3" fmla="*/ 19 h 279"/>
                  <a:gd name="T4" fmla="*/ 2 w 46"/>
                  <a:gd name="T5" fmla="*/ 37 h 279"/>
                  <a:gd name="T6" fmla="*/ 0 w 46"/>
                  <a:gd name="T7" fmla="*/ 55 h 279"/>
                  <a:gd name="T8" fmla="*/ 0 w 46"/>
                  <a:gd name="T9" fmla="*/ 74 h 279"/>
                  <a:gd name="T10" fmla="*/ 0 w 46"/>
                  <a:gd name="T11" fmla="*/ 92 h 279"/>
                  <a:gd name="T12" fmla="*/ 0 w 46"/>
                  <a:gd name="T13" fmla="*/ 111 h 279"/>
                  <a:gd name="T14" fmla="*/ 2 w 46"/>
                  <a:gd name="T15" fmla="*/ 129 h 279"/>
                  <a:gd name="T16" fmla="*/ 4 w 46"/>
                  <a:gd name="T17" fmla="*/ 147 h 279"/>
                  <a:gd name="T18" fmla="*/ 7 w 46"/>
                  <a:gd name="T19" fmla="*/ 165 h 279"/>
                  <a:gd name="T20" fmla="*/ 10 w 46"/>
                  <a:gd name="T21" fmla="*/ 184 h 279"/>
                  <a:gd name="T22" fmla="*/ 14 w 46"/>
                  <a:gd name="T23" fmla="*/ 201 h 279"/>
                  <a:gd name="T24" fmla="*/ 19 w 46"/>
                  <a:gd name="T25" fmla="*/ 218 h 279"/>
                  <a:gd name="T26" fmla="*/ 25 w 46"/>
                  <a:gd name="T27" fmla="*/ 234 h 279"/>
                  <a:gd name="T28" fmla="*/ 31 w 46"/>
                  <a:gd name="T29" fmla="*/ 249 h 279"/>
                  <a:gd name="T30" fmla="*/ 38 w 46"/>
                  <a:gd name="T31" fmla="*/ 264 h 279"/>
                  <a:gd name="T32" fmla="*/ 46 w 46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79">
                    <a:moveTo>
                      <a:pt x="7" y="0"/>
                    </a:moveTo>
                    <a:lnTo>
                      <a:pt x="4" y="19"/>
                    </a:lnTo>
                    <a:lnTo>
                      <a:pt x="2" y="37"/>
                    </a:lnTo>
                    <a:lnTo>
                      <a:pt x="0" y="55"/>
                    </a:lnTo>
                    <a:lnTo>
                      <a:pt x="0" y="74"/>
                    </a:lnTo>
                    <a:lnTo>
                      <a:pt x="0" y="92"/>
                    </a:lnTo>
                    <a:lnTo>
                      <a:pt x="0" y="111"/>
                    </a:lnTo>
                    <a:lnTo>
                      <a:pt x="2" y="129"/>
                    </a:lnTo>
                    <a:lnTo>
                      <a:pt x="4" y="147"/>
                    </a:lnTo>
                    <a:lnTo>
                      <a:pt x="7" y="165"/>
                    </a:lnTo>
                    <a:lnTo>
                      <a:pt x="10" y="184"/>
                    </a:lnTo>
                    <a:lnTo>
                      <a:pt x="14" y="201"/>
                    </a:lnTo>
                    <a:lnTo>
                      <a:pt x="19" y="218"/>
                    </a:lnTo>
                    <a:lnTo>
                      <a:pt x="25" y="234"/>
                    </a:lnTo>
                    <a:lnTo>
                      <a:pt x="31" y="249"/>
                    </a:lnTo>
                    <a:lnTo>
                      <a:pt x="38" y="264"/>
                    </a:lnTo>
                    <a:lnTo>
                      <a:pt x="46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39" name="Freeform 1511"/>
              <p:cNvSpPr>
                <a:spLocks/>
              </p:cNvSpPr>
              <p:nvPr/>
            </p:nvSpPr>
            <p:spPr bwMode="auto">
              <a:xfrm>
                <a:off x="2717" y="3185"/>
                <a:ext cx="14" cy="9"/>
              </a:xfrm>
              <a:custGeom>
                <a:avLst/>
                <a:gdLst>
                  <a:gd name="T0" fmla="*/ 0 w 113"/>
                  <a:gd name="T1" fmla="*/ 66 h 66"/>
                  <a:gd name="T2" fmla="*/ 8 w 113"/>
                  <a:gd name="T3" fmla="*/ 65 h 66"/>
                  <a:gd name="T4" fmla="*/ 16 w 113"/>
                  <a:gd name="T5" fmla="*/ 63 h 66"/>
                  <a:gd name="T6" fmla="*/ 24 w 113"/>
                  <a:gd name="T7" fmla="*/ 60 h 66"/>
                  <a:gd name="T8" fmla="*/ 31 w 113"/>
                  <a:gd name="T9" fmla="*/ 56 h 66"/>
                  <a:gd name="T10" fmla="*/ 39 w 113"/>
                  <a:gd name="T11" fmla="*/ 52 h 66"/>
                  <a:gd name="T12" fmla="*/ 46 w 113"/>
                  <a:gd name="T13" fmla="*/ 48 h 66"/>
                  <a:gd name="T14" fmla="*/ 53 w 113"/>
                  <a:gd name="T15" fmla="*/ 43 h 66"/>
                  <a:gd name="T16" fmla="*/ 59 w 113"/>
                  <a:gd name="T17" fmla="*/ 37 h 66"/>
                  <a:gd name="T18" fmla="*/ 66 w 113"/>
                  <a:gd name="T19" fmla="*/ 32 h 66"/>
                  <a:gd name="T20" fmla="*/ 72 w 113"/>
                  <a:gd name="T21" fmla="*/ 26 h 66"/>
                  <a:gd name="T22" fmla="*/ 79 w 113"/>
                  <a:gd name="T23" fmla="*/ 21 h 66"/>
                  <a:gd name="T24" fmla="*/ 85 w 113"/>
                  <a:gd name="T25" fmla="*/ 16 h 66"/>
                  <a:gd name="T26" fmla="*/ 92 w 113"/>
                  <a:gd name="T27" fmla="*/ 11 h 66"/>
                  <a:gd name="T28" fmla="*/ 98 w 113"/>
                  <a:gd name="T29" fmla="*/ 7 h 66"/>
                  <a:gd name="T30" fmla="*/ 105 w 113"/>
                  <a:gd name="T31" fmla="*/ 3 h 66"/>
                  <a:gd name="T32" fmla="*/ 113 w 113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6">
                    <a:moveTo>
                      <a:pt x="0" y="66"/>
                    </a:moveTo>
                    <a:lnTo>
                      <a:pt x="8" y="65"/>
                    </a:lnTo>
                    <a:lnTo>
                      <a:pt x="16" y="63"/>
                    </a:lnTo>
                    <a:lnTo>
                      <a:pt x="24" y="60"/>
                    </a:lnTo>
                    <a:lnTo>
                      <a:pt x="31" y="56"/>
                    </a:lnTo>
                    <a:lnTo>
                      <a:pt x="39" y="52"/>
                    </a:lnTo>
                    <a:lnTo>
                      <a:pt x="46" y="48"/>
                    </a:lnTo>
                    <a:lnTo>
                      <a:pt x="53" y="43"/>
                    </a:lnTo>
                    <a:lnTo>
                      <a:pt x="59" y="37"/>
                    </a:lnTo>
                    <a:lnTo>
                      <a:pt x="66" y="32"/>
                    </a:lnTo>
                    <a:lnTo>
                      <a:pt x="72" y="26"/>
                    </a:lnTo>
                    <a:lnTo>
                      <a:pt x="79" y="21"/>
                    </a:lnTo>
                    <a:lnTo>
                      <a:pt x="85" y="16"/>
                    </a:lnTo>
                    <a:lnTo>
                      <a:pt x="92" y="11"/>
                    </a:lnTo>
                    <a:lnTo>
                      <a:pt x="98" y="7"/>
                    </a:lnTo>
                    <a:lnTo>
                      <a:pt x="105" y="3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0" name="Freeform 1512"/>
              <p:cNvSpPr>
                <a:spLocks/>
              </p:cNvSpPr>
              <p:nvPr/>
            </p:nvSpPr>
            <p:spPr bwMode="auto">
              <a:xfrm>
                <a:off x="2731" y="3167"/>
                <a:ext cx="23" cy="18"/>
              </a:xfrm>
              <a:custGeom>
                <a:avLst/>
                <a:gdLst>
                  <a:gd name="T0" fmla="*/ 0 w 187"/>
                  <a:gd name="T1" fmla="*/ 146 h 146"/>
                  <a:gd name="T2" fmla="*/ 17 w 187"/>
                  <a:gd name="T3" fmla="*/ 143 h 146"/>
                  <a:gd name="T4" fmla="*/ 32 w 187"/>
                  <a:gd name="T5" fmla="*/ 139 h 146"/>
                  <a:gd name="T6" fmla="*/ 46 w 187"/>
                  <a:gd name="T7" fmla="*/ 133 h 146"/>
                  <a:gd name="T8" fmla="*/ 59 w 187"/>
                  <a:gd name="T9" fmla="*/ 125 h 146"/>
                  <a:gd name="T10" fmla="*/ 70 w 187"/>
                  <a:gd name="T11" fmla="*/ 115 h 146"/>
                  <a:gd name="T12" fmla="*/ 80 w 187"/>
                  <a:gd name="T13" fmla="*/ 105 h 146"/>
                  <a:gd name="T14" fmla="*/ 90 w 187"/>
                  <a:gd name="T15" fmla="*/ 92 h 146"/>
                  <a:gd name="T16" fmla="*/ 99 w 187"/>
                  <a:gd name="T17" fmla="*/ 81 h 146"/>
                  <a:gd name="T18" fmla="*/ 108 w 187"/>
                  <a:gd name="T19" fmla="*/ 68 h 146"/>
                  <a:gd name="T20" fmla="*/ 117 w 187"/>
                  <a:gd name="T21" fmla="*/ 56 h 146"/>
                  <a:gd name="T22" fmla="*/ 126 w 187"/>
                  <a:gd name="T23" fmla="*/ 45 h 146"/>
                  <a:gd name="T24" fmla="*/ 136 w 187"/>
                  <a:gd name="T25" fmla="*/ 33 h 146"/>
                  <a:gd name="T26" fmla="*/ 147 w 187"/>
                  <a:gd name="T27" fmla="*/ 23 h 146"/>
                  <a:gd name="T28" fmla="*/ 158 w 187"/>
                  <a:gd name="T29" fmla="*/ 14 h 146"/>
                  <a:gd name="T30" fmla="*/ 171 w 187"/>
                  <a:gd name="T31" fmla="*/ 6 h 146"/>
                  <a:gd name="T32" fmla="*/ 187 w 187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146">
                    <a:moveTo>
                      <a:pt x="0" y="146"/>
                    </a:moveTo>
                    <a:lnTo>
                      <a:pt x="17" y="143"/>
                    </a:lnTo>
                    <a:lnTo>
                      <a:pt x="32" y="139"/>
                    </a:lnTo>
                    <a:lnTo>
                      <a:pt x="46" y="133"/>
                    </a:lnTo>
                    <a:lnTo>
                      <a:pt x="59" y="125"/>
                    </a:lnTo>
                    <a:lnTo>
                      <a:pt x="70" y="115"/>
                    </a:lnTo>
                    <a:lnTo>
                      <a:pt x="80" y="105"/>
                    </a:lnTo>
                    <a:lnTo>
                      <a:pt x="90" y="92"/>
                    </a:lnTo>
                    <a:lnTo>
                      <a:pt x="99" y="81"/>
                    </a:lnTo>
                    <a:lnTo>
                      <a:pt x="108" y="68"/>
                    </a:lnTo>
                    <a:lnTo>
                      <a:pt x="117" y="56"/>
                    </a:lnTo>
                    <a:lnTo>
                      <a:pt x="126" y="45"/>
                    </a:lnTo>
                    <a:lnTo>
                      <a:pt x="136" y="33"/>
                    </a:lnTo>
                    <a:lnTo>
                      <a:pt x="147" y="23"/>
                    </a:lnTo>
                    <a:lnTo>
                      <a:pt x="158" y="14"/>
                    </a:lnTo>
                    <a:lnTo>
                      <a:pt x="171" y="6"/>
                    </a:lnTo>
                    <a:lnTo>
                      <a:pt x="1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1" name="Freeform 1513"/>
              <p:cNvSpPr>
                <a:spLocks/>
              </p:cNvSpPr>
              <p:nvPr/>
            </p:nvSpPr>
            <p:spPr bwMode="auto">
              <a:xfrm>
                <a:off x="2754" y="3120"/>
                <a:ext cx="14" cy="47"/>
              </a:xfrm>
              <a:custGeom>
                <a:avLst/>
                <a:gdLst>
                  <a:gd name="T0" fmla="*/ 0 w 105"/>
                  <a:gd name="T1" fmla="*/ 379 h 379"/>
                  <a:gd name="T2" fmla="*/ 18 w 105"/>
                  <a:gd name="T3" fmla="*/ 356 h 379"/>
                  <a:gd name="T4" fmla="*/ 32 w 105"/>
                  <a:gd name="T5" fmla="*/ 333 h 379"/>
                  <a:gd name="T6" fmla="*/ 41 w 105"/>
                  <a:gd name="T7" fmla="*/ 309 h 379"/>
                  <a:gd name="T8" fmla="*/ 48 w 105"/>
                  <a:gd name="T9" fmla="*/ 285 h 379"/>
                  <a:gd name="T10" fmla="*/ 51 w 105"/>
                  <a:gd name="T11" fmla="*/ 260 h 379"/>
                  <a:gd name="T12" fmla="*/ 53 w 105"/>
                  <a:gd name="T13" fmla="*/ 236 h 379"/>
                  <a:gd name="T14" fmla="*/ 53 w 105"/>
                  <a:gd name="T15" fmla="*/ 211 h 379"/>
                  <a:gd name="T16" fmla="*/ 52 w 105"/>
                  <a:gd name="T17" fmla="*/ 187 h 379"/>
                  <a:gd name="T18" fmla="*/ 51 w 105"/>
                  <a:gd name="T19" fmla="*/ 161 h 379"/>
                  <a:gd name="T20" fmla="*/ 51 w 105"/>
                  <a:gd name="T21" fmla="*/ 137 h 379"/>
                  <a:gd name="T22" fmla="*/ 53 w 105"/>
                  <a:gd name="T23" fmla="*/ 112 h 379"/>
                  <a:gd name="T24" fmla="*/ 56 w 105"/>
                  <a:gd name="T25" fmla="*/ 89 h 379"/>
                  <a:gd name="T26" fmla="*/ 63 w 105"/>
                  <a:gd name="T27" fmla="*/ 66 h 379"/>
                  <a:gd name="T28" fmla="*/ 72 w 105"/>
                  <a:gd name="T29" fmla="*/ 43 h 379"/>
                  <a:gd name="T30" fmla="*/ 86 w 105"/>
                  <a:gd name="T31" fmla="*/ 20 h 379"/>
                  <a:gd name="T32" fmla="*/ 105 w 105"/>
                  <a:gd name="T33" fmla="*/ 0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379">
                    <a:moveTo>
                      <a:pt x="0" y="379"/>
                    </a:moveTo>
                    <a:lnTo>
                      <a:pt x="18" y="356"/>
                    </a:lnTo>
                    <a:lnTo>
                      <a:pt x="32" y="333"/>
                    </a:lnTo>
                    <a:lnTo>
                      <a:pt x="41" y="309"/>
                    </a:lnTo>
                    <a:lnTo>
                      <a:pt x="48" y="285"/>
                    </a:lnTo>
                    <a:lnTo>
                      <a:pt x="51" y="260"/>
                    </a:lnTo>
                    <a:lnTo>
                      <a:pt x="53" y="236"/>
                    </a:lnTo>
                    <a:lnTo>
                      <a:pt x="53" y="211"/>
                    </a:lnTo>
                    <a:lnTo>
                      <a:pt x="52" y="187"/>
                    </a:lnTo>
                    <a:lnTo>
                      <a:pt x="51" y="161"/>
                    </a:lnTo>
                    <a:lnTo>
                      <a:pt x="51" y="137"/>
                    </a:lnTo>
                    <a:lnTo>
                      <a:pt x="53" y="112"/>
                    </a:lnTo>
                    <a:lnTo>
                      <a:pt x="56" y="89"/>
                    </a:lnTo>
                    <a:lnTo>
                      <a:pt x="63" y="66"/>
                    </a:lnTo>
                    <a:lnTo>
                      <a:pt x="72" y="43"/>
                    </a:lnTo>
                    <a:lnTo>
                      <a:pt x="86" y="20"/>
                    </a:lnTo>
                    <a:lnTo>
                      <a:pt x="1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2" name="Freeform 1514"/>
              <p:cNvSpPr>
                <a:spLocks/>
              </p:cNvSpPr>
              <p:nvPr/>
            </p:nvSpPr>
            <p:spPr bwMode="auto">
              <a:xfrm>
                <a:off x="2737" y="3067"/>
                <a:ext cx="31" cy="53"/>
              </a:xfrm>
              <a:custGeom>
                <a:avLst/>
                <a:gdLst>
                  <a:gd name="T0" fmla="*/ 246 w 251"/>
                  <a:gd name="T1" fmla="*/ 424 h 424"/>
                  <a:gd name="T2" fmla="*/ 251 w 251"/>
                  <a:gd name="T3" fmla="*/ 390 h 424"/>
                  <a:gd name="T4" fmla="*/ 250 w 251"/>
                  <a:gd name="T5" fmla="*/ 360 h 424"/>
                  <a:gd name="T6" fmla="*/ 245 w 251"/>
                  <a:gd name="T7" fmla="*/ 330 h 424"/>
                  <a:gd name="T8" fmla="*/ 235 w 251"/>
                  <a:gd name="T9" fmla="*/ 303 h 424"/>
                  <a:gd name="T10" fmla="*/ 221 w 251"/>
                  <a:gd name="T11" fmla="*/ 276 h 424"/>
                  <a:gd name="T12" fmla="*/ 203 w 251"/>
                  <a:gd name="T13" fmla="*/ 250 h 424"/>
                  <a:gd name="T14" fmla="*/ 184 w 251"/>
                  <a:gd name="T15" fmla="*/ 226 h 424"/>
                  <a:gd name="T16" fmla="*/ 162 w 251"/>
                  <a:gd name="T17" fmla="*/ 202 h 424"/>
                  <a:gd name="T18" fmla="*/ 138 w 251"/>
                  <a:gd name="T19" fmla="*/ 179 h 424"/>
                  <a:gd name="T20" fmla="*/ 115 w 251"/>
                  <a:gd name="T21" fmla="*/ 155 h 424"/>
                  <a:gd name="T22" fmla="*/ 92 w 251"/>
                  <a:gd name="T23" fmla="*/ 131 h 424"/>
                  <a:gd name="T24" fmla="*/ 69 w 251"/>
                  <a:gd name="T25" fmla="*/ 107 h 424"/>
                  <a:gd name="T26" fmla="*/ 48 w 251"/>
                  <a:gd name="T27" fmla="*/ 82 h 424"/>
                  <a:gd name="T28" fmla="*/ 29 w 251"/>
                  <a:gd name="T29" fmla="*/ 56 h 424"/>
                  <a:gd name="T30" fmla="*/ 13 w 251"/>
                  <a:gd name="T31" fmla="*/ 29 h 424"/>
                  <a:gd name="T32" fmla="*/ 0 w 251"/>
                  <a:gd name="T33" fmla="*/ 0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1" h="424">
                    <a:moveTo>
                      <a:pt x="246" y="424"/>
                    </a:moveTo>
                    <a:lnTo>
                      <a:pt x="251" y="390"/>
                    </a:lnTo>
                    <a:lnTo>
                      <a:pt x="250" y="360"/>
                    </a:lnTo>
                    <a:lnTo>
                      <a:pt x="245" y="330"/>
                    </a:lnTo>
                    <a:lnTo>
                      <a:pt x="235" y="303"/>
                    </a:lnTo>
                    <a:lnTo>
                      <a:pt x="221" y="276"/>
                    </a:lnTo>
                    <a:lnTo>
                      <a:pt x="203" y="250"/>
                    </a:lnTo>
                    <a:lnTo>
                      <a:pt x="184" y="226"/>
                    </a:lnTo>
                    <a:lnTo>
                      <a:pt x="162" y="202"/>
                    </a:lnTo>
                    <a:lnTo>
                      <a:pt x="138" y="179"/>
                    </a:lnTo>
                    <a:lnTo>
                      <a:pt x="115" y="155"/>
                    </a:lnTo>
                    <a:lnTo>
                      <a:pt x="92" y="131"/>
                    </a:lnTo>
                    <a:lnTo>
                      <a:pt x="69" y="107"/>
                    </a:lnTo>
                    <a:lnTo>
                      <a:pt x="48" y="82"/>
                    </a:lnTo>
                    <a:lnTo>
                      <a:pt x="29" y="56"/>
                    </a:lnTo>
                    <a:lnTo>
                      <a:pt x="13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3" name="Freeform 1515"/>
              <p:cNvSpPr>
                <a:spLocks/>
              </p:cNvSpPr>
              <p:nvPr/>
            </p:nvSpPr>
            <p:spPr bwMode="auto">
              <a:xfrm>
                <a:off x="2652" y="2822"/>
                <a:ext cx="85" cy="245"/>
              </a:xfrm>
              <a:custGeom>
                <a:avLst/>
                <a:gdLst>
                  <a:gd name="T0" fmla="*/ 677 w 677"/>
                  <a:gd name="T1" fmla="*/ 1957 h 1957"/>
                  <a:gd name="T2" fmla="*/ 618 w 677"/>
                  <a:gd name="T3" fmla="*/ 1842 h 1957"/>
                  <a:gd name="T4" fmla="*/ 568 w 677"/>
                  <a:gd name="T5" fmla="*/ 1723 h 1957"/>
                  <a:gd name="T6" fmla="*/ 524 w 677"/>
                  <a:gd name="T7" fmla="*/ 1600 h 1957"/>
                  <a:gd name="T8" fmla="*/ 487 w 677"/>
                  <a:gd name="T9" fmla="*/ 1476 h 1957"/>
                  <a:gd name="T10" fmla="*/ 455 w 677"/>
                  <a:gd name="T11" fmla="*/ 1349 h 1957"/>
                  <a:gd name="T12" fmla="*/ 425 w 677"/>
                  <a:gd name="T13" fmla="*/ 1222 h 1957"/>
                  <a:gd name="T14" fmla="*/ 396 w 677"/>
                  <a:gd name="T15" fmla="*/ 1093 h 1957"/>
                  <a:gd name="T16" fmla="*/ 369 w 677"/>
                  <a:gd name="T17" fmla="*/ 965 h 1957"/>
                  <a:gd name="T18" fmla="*/ 340 w 677"/>
                  <a:gd name="T19" fmla="*/ 836 h 1957"/>
                  <a:gd name="T20" fmla="*/ 309 w 677"/>
                  <a:gd name="T21" fmla="*/ 709 h 1957"/>
                  <a:gd name="T22" fmla="*/ 274 w 677"/>
                  <a:gd name="T23" fmla="*/ 583 h 1957"/>
                  <a:gd name="T24" fmla="*/ 235 w 677"/>
                  <a:gd name="T25" fmla="*/ 461 h 1957"/>
                  <a:gd name="T26" fmla="*/ 189 w 677"/>
                  <a:gd name="T27" fmla="*/ 340 h 1957"/>
                  <a:gd name="T28" fmla="*/ 135 w 677"/>
                  <a:gd name="T29" fmla="*/ 222 h 1957"/>
                  <a:gd name="T30" fmla="*/ 73 w 677"/>
                  <a:gd name="T31" fmla="*/ 109 h 1957"/>
                  <a:gd name="T32" fmla="*/ 0 w 677"/>
                  <a:gd name="T33" fmla="*/ 0 h 1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7" h="1957">
                    <a:moveTo>
                      <a:pt x="677" y="1957"/>
                    </a:moveTo>
                    <a:lnTo>
                      <a:pt x="618" y="1842"/>
                    </a:lnTo>
                    <a:lnTo>
                      <a:pt x="568" y="1723"/>
                    </a:lnTo>
                    <a:lnTo>
                      <a:pt x="524" y="1600"/>
                    </a:lnTo>
                    <a:lnTo>
                      <a:pt x="487" y="1476"/>
                    </a:lnTo>
                    <a:lnTo>
                      <a:pt x="455" y="1349"/>
                    </a:lnTo>
                    <a:lnTo>
                      <a:pt x="425" y="1222"/>
                    </a:lnTo>
                    <a:lnTo>
                      <a:pt x="396" y="1093"/>
                    </a:lnTo>
                    <a:lnTo>
                      <a:pt x="369" y="965"/>
                    </a:lnTo>
                    <a:lnTo>
                      <a:pt x="340" y="836"/>
                    </a:lnTo>
                    <a:lnTo>
                      <a:pt x="309" y="709"/>
                    </a:lnTo>
                    <a:lnTo>
                      <a:pt x="274" y="583"/>
                    </a:lnTo>
                    <a:lnTo>
                      <a:pt x="235" y="461"/>
                    </a:lnTo>
                    <a:lnTo>
                      <a:pt x="189" y="340"/>
                    </a:lnTo>
                    <a:lnTo>
                      <a:pt x="135" y="222"/>
                    </a:lnTo>
                    <a:lnTo>
                      <a:pt x="73" y="10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4" name="Freeform 1516"/>
              <p:cNvSpPr>
                <a:spLocks/>
              </p:cNvSpPr>
              <p:nvPr/>
            </p:nvSpPr>
            <p:spPr bwMode="auto">
              <a:xfrm>
                <a:off x="2652" y="2815"/>
                <a:ext cx="4" cy="7"/>
              </a:xfrm>
              <a:custGeom>
                <a:avLst/>
                <a:gdLst>
                  <a:gd name="T0" fmla="*/ 0 w 27"/>
                  <a:gd name="T1" fmla="*/ 59 h 59"/>
                  <a:gd name="T2" fmla="*/ 1 w 27"/>
                  <a:gd name="T3" fmla="*/ 55 h 59"/>
                  <a:gd name="T4" fmla="*/ 2 w 27"/>
                  <a:gd name="T5" fmla="*/ 51 h 59"/>
                  <a:gd name="T6" fmla="*/ 3 w 27"/>
                  <a:gd name="T7" fmla="*/ 47 h 59"/>
                  <a:gd name="T8" fmla="*/ 5 w 27"/>
                  <a:gd name="T9" fmla="*/ 44 h 59"/>
                  <a:gd name="T10" fmla="*/ 6 w 27"/>
                  <a:gd name="T11" fmla="*/ 40 h 59"/>
                  <a:gd name="T12" fmla="*/ 7 w 27"/>
                  <a:gd name="T13" fmla="*/ 36 h 59"/>
                  <a:gd name="T14" fmla="*/ 9 w 27"/>
                  <a:gd name="T15" fmla="*/ 32 h 59"/>
                  <a:gd name="T16" fmla="*/ 10 w 27"/>
                  <a:gd name="T17" fmla="*/ 28 h 59"/>
                  <a:gd name="T18" fmla="*/ 12 w 27"/>
                  <a:gd name="T19" fmla="*/ 24 h 59"/>
                  <a:gd name="T20" fmla="*/ 13 w 27"/>
                  <a:gd name="T21" fmla="*/ 21 h 59"/>
                  <a:gd name="T22" fmla="*/ 15 w 27"/>
                  <a:gd name="T23" fmla="*/ 17 h 59"/>
                  <a:gd name="T24" fmla="*/ 17 w 27"/>
                  <a:gd name="T25" fmla="*/ 13 h 59"/>
                  <a:gd name="T26" fmla="*/ 19 w 27"/>
                  <a:gd name="T27" fmla="*/ 10 h 59"/>
                  <a:gd name="T28" fmla="*/ 21 w 27"/>
                  <a:gd name="T29" fmla="*/ 6 h 59"/>
                  <a:gd name="T30" fmla="*/ 24 w 27"/>
                  <a:gd name="T31" fmla="*/ 3 h 59"/>
                  <a:gd name="T32" fmla="*/ 27 w 27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59">
                    <a:moveTo>
                      <a:pt x="0" y="59"/>
                    </a:moveTo>
                    <a:lnTo>
                      <a:pt x="1" y="55"/>
                    </a:lnTo>
                    <a:lnTo>
                      <a:pt x="2" y="51"/>
                    </a:lnTo>
                    <a:lnTo>
                      <a:pt x="3" y="47"/>
                    </a:lnTo>
                    <a:lnTo>
                      <a:pt x="5" y="44"/>
                    </a:lnTo>
                    <a:lnTo>
                      <a:pt x="6" y="40"/>
                    </a:lnTo>
                    <a:lnTo>
                      <a:pt x="7" y="36"/>
                    </a:lnTo>
                    <a:lnTo>
                      <a:pt x="9" y="32"/>
                    </a:lnTo>
                    <a:lnTo>
                      <a:pt x="10" y="28"/>
                    </a:lnTo>
                    <a:lnTo>
                      <a:pt x="12" y="24"/>
                    </a:lnTo>
                    <a:lnTo>
                      <a:pt x="13" y="21"/>
                    </a:lnTo>
                    <a:lnTo>
                      <a:pt x="15" y="17"/>
                    </a:lnTo>
                    <a:lnTo>
                      <a:pt x="17" y="13"/>
                    </a:lnTo>
                    <a:lnTo>
                      <a:pt x="19" y="10"/>
                    </a:lnTo>
                    <a:lnTo>
                      <a:pt x="21" y="6"/>
                    </a:lnTo>
                    <a:lnTo>
                      <a:pt x="24" y="3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446" name="Group 1718"/>
            <p:cNvGrpSpPr>
              <a:grpSpLocks/>
            </p:cNvGrpSpPr>
            <p:nvPr/>
          </p:nvGrpSpPr>
          <p:grpSpPr bwMode="auto">
            <a:xfrm>
              <a:off x="2656" y="2530"/>
              <a:ext cx="337" cy="1010"/>
              <a:chOff x="2656" y="2530"/>
              <a:chExt cx="337" cy="1010"/>
            </a:xfrm>
          </p:grpSpPr>
          <p:sp>
            <p:nvSpPr>
              <p:cNvPr id="459246" name="Freeform 1518"/>
              <p:cNvSpPr>
                <a:spLocks/>
              </p:cNvSpPr>
              <p:nvPr/>
            </p:nvSpPr>
            <p:spPr bwMode="auto">
              <a:xfrm>
                <a:off x="2656" y="2815"/>
                <a:ext cx="7" cy="6"/>
              </a:xfrm>
              <a:custGeom>
                <a:avLst/>
                <a:gdLst>
                  <a:gd name="T0" fmla="*/ 0 w 60"/>
                  <a:gd name="T1" fmla="*/ 0 h 53"/>
                  <a:gd name="T2" fmla="*/ 4 w 60"/>
                  <a:gd name="T3" fmla="*/ 1 h 53"/>
                  <a:gd name="T4" fmla="*/ 9 w 60"/>
                  <a:gd name="T5" fmla="*/ 2 h 53"/>
                  <a:gd name="T6" fmla="*/ 13 w 60"/>
                  <a:gd name="T7" fmla="*/ 5 h 53"/>
                  <a:gd name="T8" fmla="*/ 16 w 60"/>
                  <a:gd name="T9" fmla="*/ 8 h 53"/>
                  <a:gd name="T10" fmla="*/ 20 w 60"/>
                  <a:gd name="T11" fmla="*/ 12 h 53"/>
                  <a:gd name="T12" fmla="*/ 23 w 60"/>
                  <a:gd name="T13" fmla="*/ 15 h 53"/>
                  <a:gd name="T14" fmla="*/ 26 w 60"/>
                  <a:gd name="T15" fmla="*/ 20 h 53"/>
                  <a:gd name="T16" fmla="*/ 29 w 60"/>
                  <a:gd name="T17" fmla="*/ 24 h 53"/>
                  <a:gd name="T18" fmla="*/ 31 w 60"/>
                  <a:gd name="T19" fmla="*/ 29 h 53"/>
                  <a:gd name="T20" fmla="*/ 35 w 60"/>
                  <a:gd name="T21" fmla="*/ 33 h 53"/>
                  <a:gd name="T22" fmla="*/ 38 w 60"/>
                  <a:gd name="T23" fmla="*/ 37 h 53"/>
                  <a:gd name="T24" fmla="*/ 41 w 60"/>
                  <a:gd name="T25" fmla="*/ 41 h 53"/>
                  <a:gd name="T26" fmla="*/ 45 w 60"/>
                  <a:gd name="T27" fmla="*/ 45 h 53"/>
                  <a:gd name="T28" fmla="*/ 49 w 60"/>
                  <a:gd name="T29" fmla="*/ 48 h 53"/>
                  <a:gd name="T30" fmla="*/ 54 w 60"/>
                  <a:gd name="T31" fmla="*/ 51 h 53"/>
                  <a:gd name="T32" fmla="*/ 60 w 60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0" y="0"/>
                    </a:moveTo>
                    <a:lnTo>
                      <a:pt x="4" y="1"/>
                    </a:lnTo>
                    <a:lnTo>
                      <a:pt x="9" y="2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6" y="20"/>
                    </a:lnTo>
                    <a:lnTo>
                      <a:pt x="29" y="24"/>
                    </a:lnTo>
                    <a:lnTo>
                      <a:pt x="31" y="29"/>
                    </a:lnTo>
                    <a:lnTo>
                      <a:pt x="35" y="33"/>
                    </a:lnTo>
                    <a:lnTo>
                      <a:pt x="38" y="37"/>
                    </a:lnTo>
                    <a:lnTo>
                      <a:pt x="41" y="41"/>
                    </a:lnTo>
                    <a:lnTo>
                      <a:pt x="45" y="45"/>
                    </a:lnTo>
                    <a:lnTo>
                      <a:pt x="49" y="48"/>
                    </a:lnTo>
                    <a:lnTo>
                      <a:pt x="54" y="51"/>
                    </a:lnTo>
                    <a:lnTo>
                      <a:pt x="6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7" name="Freeform 1519"/>
              <p:cNvSpPr>
                <a:spLocks/>
              </p:cNvSpPr>
              <p:nvPr/>
            </p:nvSpPr>
            <p:spPr bwMode="auto">
              <a:xfrm>
                <a:off x="2663" y="2821"/>
                <a:ext cx="96" cy="14"/>
              </a:xfrm>
              <a:custGeom>
                <a:avLst/>
                <a:gdLst>
                  <a:gd name="T0" fmla="*/ 0 w 770"/>
                  <a:gd name="T1" fmla="*/ 0 h 105"/>
                  <a:gd name="T2" fmla="*/ 40 w 770"/>
                  <a:gd name="T3" fmla="*/ 29 h 105"/>
                  <a:gd name="T4" fmla="*/ 84 w 770"/>
                  <a:gd name="T5" fmla="*/ 53 h 105"/>
                  <a:gd name="T6" fmla="*/ 130 w 770"/>
                  <a:gd name="T7" fmla="*/ 72 h 105"/>
                  <a:gd name="T8" fmla="*/ 178 w 770"/>
                  <a:gd name="T9" fmla="*/ 87 h 105"/>
                  <a:gd name="T10" fmla="*/ 228 w 770"/>
                  <a:gd name="T11" fmla="*/ 97 h 105"/>
                  <a:gd name="T12" fmla="*/ 278 w 770"/>
                  <a:gd name="T13" fmla="*/ 103 h 105"/>
                  <a:gd name="T14" fmla="*/ 329 w 770"/>
                  <a:gd name="T15" fmla="*/ 105 h 105"/>
                  <a:gd name="T16" fmla="*/ 382 w 770"/>
                  <a:gd name="T17" fmla="*/ 104 h 105"/>
                  <a:gd name="T18" fmla="*/ 433 w 770"/>
                  <a:gd name="T19" fmla="*/ 100 h 105"/>
                  <a:gd name="T20" fmla="*/ 486 w 770"/>
                  <a:gd name="T21" fmla="*/ 93 h 105"/>
                  <a:gd name="T22" fmla="*/ 536 w 770"/>
                  <a:gd name="T23" fmla="*/ 83 h 105"/>
                  <a:gd name="T24" fmla="*/ 586 w 770"/>
                  <a:gd name="T25" fmla="*/ 70 h 105"/>
                  <a:gd name="T26" fmla="*/ 635 w 770"/>
                  <a:gd name="T27" fmla="*/ 55 h 105"/>
                  <a:gd name="T28" fmla="*/ 682 w 770"/>
                  <a:gd name="T29" fmla="*/ 39 h 105"/>
                  <a:gd name="T30" fmla="*/ 726 w 770"/>
                  <a:gd name="T31" fmla="*/ 20 h 105"/>
                  <a:gd name="T32" fmla="*/ 770 w 770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0" h="105">
                    <a:moveTo>
                      <a:pt x="0" y="0"/>
                    </a:moveTo>
                    <a:lnTo>
                      <a:pt x="40" y="29"/>
                    </a:lnTo>
                    <a:lnTo>
                      <a:pt x="84" y="53"/>
                    </a:lnTo>
                    <a:lnTo>
                      <a:pt x="130" y="72"/>
                    </a:lnTo>
                    <a:lnTo>
                      <a:pt x="178" y="87"/>
                    </a:lnTo>
                    <a:lnTo>
                      <a:pt x="228" y="97"/>
                    </a:lnTo>
                    <a:lnTo>
                      <a:pt x="278" y="103"/>
                    </a:lnTo>
                    <a:lnTo>
                      <a:pt x="329" y="105"/>
                    </a:lnTo>
                    <a:lnTo>
                      <a:pt x="382" y="104"/>
                    </a:lnTo>
                    <a:lnTo>
                      <a:pt x="433" y="100"/>
                    </a:lnTo>
                    <a:lnTo>
                      <a:pt x="486" y="93"/>
                    </a:lnTo>
                    <a:lnTo>
                      <a:pt x="536" y="83"/>
                    </a:lnTo>
                    <a:lnTo>
                      <a:pt x="586" y="70"/>
                    </a:lnTo>
                    <a:lnTo>
                      <a:pt x="635" y="55"/>
                    </a:lnTo>
                    <a:lnTo>
                      <a:pt x="682" y="39"/>
                    </a:lnTo>
                    <a:lnTo>
                      <a:pt x="726" y="20"/>
                    </a:lnTo>
                    <a:lnTo>
                      <a:pt x="7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8" name="Freeform 1520"/>
              <p:cNvSpPr>
                <a:spLocks/>
              </p:cNvSpPr>
              <p:nvPr/>
            </p:nvSpPr>
            <p:spPr bwMode="auto">
              <a:xfrm>
                <a:off x="2759" y="2797"/>
                <a:ext cx="52" cy="24"/>
              </a:xfrm>
              <a:custGeom>
                <a:avLst/>
                <a:gdLst>
                  <a:gd name="T0" fmla="*/ 0 w 412"/>
                  <a:gd name="T1" fmla="*/ 193 h 193"/>
                  <a:gd name="T2" fmla="*/ 23 w 412"/>
                  <a:gd name="T3" fmla="*/ 177 h 193"/>
                  <a:gd name="T4" fmla="*/ 47 w 412"/>
                  <a:gd name="T5" fmla="*/ 160 h 193"/>
                  <a:gd name="T6" fmla="*/ 71 w 412"/>
                  <a:gd name="T7" fmla="*/ 140 h 193"/>
                  <a:gd name="T8" fmla="*/ 95 w 412"/>
                  <a:gd name="T9" fmla="*/ 120 h 193"/>
                  <a:gd name="T10" fmla="*/ 119 w 412"/>
                  <a:gd name="T11" fmla="*/ 99 h 193"/>
                  <a:gd name="T12" fmla="*/ 144 w 412"/>
                  <a:gd name="T13" fmla="*/ 79 h 193"/>
                  <a:gd name="T14" fmla="*/ 168 w 412"/>
                  <a:gd name="T15" fmla="*/ 60 h 193"/>
                  <a:gd name="T16" fmla="*/ 193 w 412"/>
                  <a:gd name="T17" fmla="*/ 41 h 193"/>
                  <a:gd name="T18" fmla="*/ 218 w 412"/>
                  <a:gd name="T19" fmla="*/ 26 h 193"/>
                  <a:gd name="T20" fmla="*/ 244 w 412"/>
                  <a:gd name="T21" fmla="*/ 13 h 193"/>
                  <a:gd name="T22" fmla="*/ 270 w 412"/>
                  <a:gd name="T23" fmla="*/ 4 h 193"/>
                  <a:gd name="T24" fmla="*/ 297 w 412"/>
                  <a:gd name="T25" fmla="*/ 0 h 193"/>
                  <a:gd name="T26" fmla="*/ 324 w 412"/>
                  <a:gd name="T27" fmla="*/ 1 h 193"/>
                  <a:gd name="T28" fmla="*/ 352 w 412"/>
                  <a:gd name="T29" fmla="*/ 7 h 193"/>
                  <a:gd name="T30" fmla="*/ 382 w 412"/>
                  <a:gd name="T31" fmla="*/ 20 h 193"/>
                  <a:gd name="T32" fmla="*/ 412 w 412"/>
                  <a:gd name="T33" fmla="*/ 4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2" h="193">
                    <a:moveTo>
                      <a:pt x="0" y="193"/>
                    </a:moveTo>
                    <a:lnTo>
                      <a:pt x="23" y="177"/>
                    </a:lnTo>
                    <a:lnTo>
                      <a:pt x="47" y="160"/>
                    </a:lnTo>
                    <a:lnTo>
                      <a:pt x="71" y="140"/>
                    </a:lnTo>
                    <a:lnTo>
                      <a:pt x="95" y="120"/>
                    </a:lnTo>
                    <a:lnTo>
                      <a:pt x="119" y="99"/>
                    </a:lnTo>
                    <a:lnTo>
                      <a:pt x="144" y="79"/>
                    </a:lnTo>
                    <a:lnTo>
                      <a:pt x="168" y="60"/>
                    </a:lnTo>
                    <a:lnTo>
                      <a:pt x="193" y="41"/>
                    </a:lnTo>
                    <a:lnTo>
                      <a:pt x="218" y="26"/>
                    </a:lnTo>
                    <a:lnTo>
                      <a:pt x="244" y="13"/>
                    </a:lnTo>
                    <a:lnTo>
                      <a:pt x="270" y="4"/>
                    </a:lnTo>
                    <a:lnTo>
                      <a:pt x="297" y="0"/>
                    </a:lnTo>
                    <a:lnTo>
                      <a:pt x="324" y="1"/>
                    </a:lnTo>
                    <a:lnTo>
                      <a:pt x="352" y="7"/>
                    </a:lnTo>
                    <a:lnTo>
                      <a:pt x="382" y="20"/>
                    </a:lnTo>
                    <a:lnTo>
                      <a:pt x="412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49" name="Freeform 1521"/>
              <p:cNvSpPr>
                <a:spLocks/>
              </p:cNvSpPr>
              <p:nvPr/>
            </p:nvSpPr>
            <p:spPr bwMode="auto">
              <a:xfrm>
                <a:off x="2811" y="2802"/>
                <a:ext cx="43" cy="78"/>
              </a:xfrm>
              <a:custGeom>
                <a:avLst/>
                <a:gdLst>
                  <a:gd name="T0" fmla="*/ 0 w 346"/>
                  <a:gd name="T1" fmla="*/ 0 h 625"/>
                  <a:gd name="T2" fmla="*/ 39 w 346"/>
                  <a:gd name="T3" fmla="*/ 28 h 625"/>
                  <a:gd name="T4" fmla="*/ 78 w 346"/>
                  <a:gd name="T5" fmla="*/ 58 h 625"/>
                  <a:gd name="T6" fmla="*/ 114 w 346"/>
                  <a:gd name="T7" fmla="*/ 90 h 625"/>
                  <a:gd name="T8" fmla="*/ 148 w 346"/>
                  <a:gd name="T9" fmla="*/ 123 h 625"/>
                  <a:gd name="T10" fmla="*/ 179 w 346"/>
                  <a:gd name="T11" fmla="*/ 158 h 625"/>
                  <a:gd name="T12" fmla="*/ 210 w 346"/>
                  <a:gd name="T13" fmla="*/ 196 h 625"/>
                  <a:gd name="T14" fmla="*/ 236 w 346"/>
                  <a:gd name="T15" fmla="*/ 234 h 625"/>
                  <a:gd name="T16" fmla="*/ 260 w 346"/>
                  <a:gd name="T17" fmla="*/ 273 h 625"/>
                  <a:gd name="T18" fmla="*/ 282 w 346"/>
                  <a:gd name="T19" fmla="*/ 315 h 625"/>
                  <a:gd name="T20" fmla="*/ 300 w 346"/>
                  <a:gd name="T21" fmla="*/ 357 h 625"/>
                  <a:gd name="T22" fmla="*/ 315 w 346"/>
                  <a:gd name="T23" fmla="*/ 399 h 625"/>
                  <a:gd name="T24" fmla="*/ 328 w 346"/>
                  <a:gd name="T25" fmla="*/ 443 h 625"/>
                  <a:gd name="T26" fmla="*/ 338 w 346"/>
                  <a:gd name="T27" fmla="*/ 488 h 625"/>
                  <a:gd name="T28" fmla="*/ 344 w 346"/>
                  <a:gd name="T29" fmla="*/ 533 h 625"/>
                  <a:gd name="T30" fmla="*/ 346 w 346"/>
                  <a:gd name="T31" fmla="*/ 578 h 625"/>
                  <a:gd name="T32" fmla="*/ 345 w 346"/>
                  <a:gd name="T33" fmla="*/ 625 h 6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625">
                    <a:moveTo>
                      <a:pt x="0" y="0"/>
                    </a:moveTo>
                    <a:lnTo>
                      <a:pt x="39" y="28"/>
                    </a:lnTo>
                    <a:lnTo>
                      <a:pt x="78" y="58"/>
                    </a:lnTo>
                    <a:lnTo>
                      <a:pt x="114" y="90"/>
                    </a:lnTo>
                    <a:lnTo>
                      <a:pt x="148" y="123"/>
                    </a:lnTo>
                    <a:lnTo>
                      <a:pt x="179" y="158"/>
                    </a:lnTo>
                    <a:lnTo>
                      <a:pt x="210" y="196"/>
                    </a:lnTo>
                    <a:lnTo>
                      <a:pt x="236" y="234"/>
                    </a:lnTo>
                    <a:lnTo>
                      <a:pt x="260" y="273"/>
                    </a:lnTo>
                    <a:lnTo>
                      <a:pt x="282" y="315"/>
                    </a:lnTo>
                    <a:lnTo>
                      <a:pt x="300" y="357"/>
                    </a:lnTo>
                    <a:lnTo>
                      <a:pt x="315" y="399"/>
                    </a:lnTo>
                    <a:lnTo>
                      <a:pt x="328" y="443"/>
                    </a:lnTo>
                    <a:lnTo>
                      <a:pt x="338" y="488"/>
                    </a:lnTo>
                    <a:lnTo>
                      <a:pt x="344" y="533"/>
                    </a:lnTo>
                    <a:lnTo>
                      <a:pt x="346" y="578"/>
                    </a:lnTo>
                    <a:lnTo>
                      <a:pt x="345" y="6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0" name="Line 1522"/>
              <p:cNvSpPr>
                <a:spLocks noChangeShapeType="1"/>
              </p:cNvSpPr>
              <p:nvPr/>
            </p:nvSpPr>
            <p:spPr bwMode="auto">
              <a:xfrm>
                <a:off x="2854" y="2880"/>
                <a:ext cx="30" cy="6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1" name="Freeform 1523"/>
              <p:cNvSpPr>
                <a:spLocks/>
              </p:cNvSpPr>
              <p:nvPr/>
            </p:nvSpPr>
            <p:spPr bwMode="auto">
              <a:xfrm>
                <a:off x="2843" y="2946"/>
                <a:ext cx="41" cy="24"/>
              </a:xfrm>
              <a:custGeom>
                <a:avLst/>
                <a:gdLst>
                  <a:gd name="T0" fmla="*/ 324 w 324"/>
                  <a:gd name="T1" fmla="*/ 0 h 192"/>
                  <a:gd name="T2" fmla="*/ 302 w 324"/>
                  <a:gd name="T3" fmla="*/ 10 h 192"/>
                  <a:gd name="T4" fmla="*/ 281 w 324"/>
                  <a:gd name="T5" fmla="*/ 19 h 192"/>
                  <a:gd name="T6" fmla="*/ 260 w 324"/>
                  <a:gd name="T7" fmla="*/ 29 h 192"/>
                  <a:gd name="T8" fmla="*/ 238 w 324"/>
                  <a:gd name="T9" fmla="*/ 39 h 192"/>
                  <a:gd name="T10" fmla="*/ 217 w 324"/>
                  <a:gd name="T11" fmla="*/ 49 h 192"/>
                  <a:gd name="T12" fmla="*/ 195 w 324"/>
                  <a:gd name="T13" fmla="*/ 59 h 192"/>
                  <a:gd name="T14" fmla="*/ 174 w 324"/>
                  <a:gd name="T15" fmla="*/ 71 h 192"/>
                  <a:gd name="T16" fmla="*/ 153 w 324"/>
                  <a:gd name="T17" fmla="*/ 82 h 192"/>
                  <a:gd name="T18" fmla="*/ 132 w 324"/>
                  <a:gd name="T19" fmla="*/ 93 h 192"/>
                  <a:gd name="T20" fmla="*/ 112 w 324"/>
                  <a:gd name="T21" fmla="*/ 105 h 192"/>
                  <a:gd name="T22" fmla="*/ 92 w 324"/>
                  <a:gd name="T23" fmla="*/ 117 h 192"/>
                  <a:gd name="T24" fmla="*/ 72 w 324"/>
                  <a:gd name="T25" fmla="*/ 130 h 192"/>
                  <a:gd name="T26" fmla="*/ 53 w 324"/>
                  <a:gd name="T27" fmla="*/ 144 h 192"/>
                  <a:gd name="T28" fmla="*/ 34 w 324"/>
                  <a:gd name="T29" fmla="*/ 159 h 192"/>
                  <a:gd name="T30" fmla="*/ 17 w 324"/>
                  <a:gd name="T31" fmla="*/ 175 h 192"/>
                  <a:gd name="T32" fmla="*/ 0 w 324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4" h="192">
                    <a:moveTo>
                      <a:pt x="324" y="0"/>
                    </a:moveTo>
                    <a:lnTo>
                      <a:pt x="302" y="10"/>
                    </a:lnTo>
                    <a:lnTo>
                      <a:pt x="281" y="19"/>
                    </a:lnTo>
                    <a:lnTo>
                      <a:pt x="260" y="29"/>
                    </a:lnTo>
                    <a:lnTo>
                      <a:pt x="238" y="39"/>
                    </a:lnTo>
                    <a:lnTo>
                      <a:pt x="217" y="49"/>
                    </a:lnTo>
                    <a:lnTo>
                      <a:pt x="195" y="59"/>
                    </a:lnTo>
                    <a:lnTo>
                      <a:pt x="174" y="71"/>
                    </a:lnTo>
                    <a:lnTo>
                      <a:pt x="153" y="82"/>
                    </a:lnTo>
                    <a:lnTo>
                      <a:pt x="132" y="93"/>
                    </a:lnTo>
                    <a:lnTo>
                      <a:pt x="112" y="105"/>
                    </a:lnTo>
                    <a:lnTo>
                      <a:pt x="92" y="117"/>
                    </a:lnTo>
                    <a:lnTo>
                      <a:pt x="72" y="130"/>
                    </a:lnTo>
                    <a:lnTo>
                      <a:pt x="53" y="144"/>
                    </a:lnTo>
                    <a:lnTo>
                      <a:pt x="34" y="159"/>
                    </a:lnTo>
                    <a:lnTo>
                      <a:pt x="17" y="175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2" name="Freeform 1524"/>
              <p:cNvSpPr>
                <a:spLocks/>
              </p:cNvSpPr>
              <p:nvPr/>
            </p:nvSpPr>
            <p:spPr bwMode="auto">
              <a:xfrm>
                <a:off x="2843" y="2970"/>
                <a:ext cx="9" cy="8"/>
              </a:xfrm>
              <a:custGeom>
                <a:avLst/>
                <a:gdLst>
                  <a:gd name="T0" fmla="*/ 2 w 68"/>
                  <a:gd name="T1" fmla="*/ 0 h 67"/>
                  <a:gd name="T2" fmla="*/ 0 w 68"/>
                  <a:gd name="T3" fmla="*/ 8 h 67"/>
                  <a:gd name="T4" fmla="*/ 1 w 68"/>
                  <a:gd name="T5" fmla="*/ 15 h 67"/>
                  <a:gd name="T6" fmla="*/ 2 w 68"/>
                  <a:gd name="T7" fmla="*/ 22 h 67"/>
                  <a:gd name="T8" fmla="*/ 4 w 68"/>
                  <a:gd name="T9" fmla="*/ 28 h 67"/>
                  <a:gd name="T10" fmla="*/ 7 w 68"/>
                  <a:gd name="T11" fmla="*/ 34 h 67"/>
                  <a:gd name="T12" fmla="*/ 11 w 68"/>
                  <a:gd name="T13" fmla="*/ 38 h 67"/>
                  <a:gd name="T14" fmla="*/ 15 w 68"/>
                  <a:gd name="T15" fmla="*/ 42 h 67"/>
                  <a:gd name="T16" fmla="*/ 20 w 68"/>
                  <a:gd name="T17" fmla="*/ 46 h 67"/>
                  <a:gd name="T18" fmla="*/ 25 w 68"/>
                  <a:gd name="T19" fmla="*/ 49 h 67"/>
                  <a:gd name="T20" fmla="*/ 31 w 68"/>
                  <a:gd name="T21" fmla="*/ 52 h 67"/>
                  <a:gd name="T22" fmla="*/ 37 w 68"/>
                  <a:gd name="T23" fmla="*/ 55 h 67"/>
                  <a:gd name="T24" fmla="*/ 43 w 68"/>
                  <a:gd name="T25" fmla="*/ 57 h 67"/>
                  <a:gd name="T26" fmla="*/ 49 w 68"/>
                  <a:gd name="T27" fmla="*/ 60 h 67"/>
                  <a:gd name="T28" fmla="*/ 56 w 68"/>
                  <a:gd name="T29" fmla="*/ 62 h 67"/>
                  <a:gd name="T30" fmla="*/ 62 w 68"/>
                  <a:gd name="T31" fmla="*/ 64 h 67"/>
                  <a:gd name="T32" fmla="*/ 68 w 68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67">
                    <a:moveTo>
                      <a:pt x="2" y="0"/>
                    </a:moveTo>
                    <a:lnTo>
                      <a:pt x="0" y="8"/>
                    </a:lnTo>
                    <a:lnTo>
                      <a:pt x="1" y="15"/>
                    </a:lnTo>
                    <a:lnTo>
                      <a:pt x="2" y="22"/>
                    </a:lnTo>
                    <a:lnTo>
                      <a:pt x="4" y="28"/>
                    </a:lnTo>
                    <a:lnTo>
                      <a:pt x="7" y="34"/>
                    </a:lnTo>
                    <a:lnTo>
                      <a:pt x="11" y="38"/>
                    </a:lnTo>
                    <a:lnTo>
                      <a:pt x="15" y="42"/>
                    </a:lnTo>
                    <a:lnTo>
                      <a:pt x="20" y="46"/>
                    </a:lnTo>
                    <a:lnTo>
                      <a:pt x="25" y="49"/>
                    </a:lnTo>
                    <a:lnTo>
                      <a:pt x="31" y="52"/>
                    </a:lnTo>
                    <a:lnTo>
                      <a:pt x="37" y="55"/>
                    </a:lnTo>
                    <a:lnTo>
                      <a:pt x="43" y="57"/>
                    </a:lnTo>
                    <a:lnTo>
                      <a:pt x="49" y="60"/>
                    </a:lnTo>
                    <a:lnTo>
                      <a:pt x="56" y="62"/>
                    </a:lnTo>
                    <a:lnTo>
                      <a:pt x="62" y="64"/>
                    </a:lnTo>
                    <a:lnTo>
                      <a:pt x="68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3" name="Freeform 1525"/>
              <p:cNvSpPr>
                <a:spLocks/>
              </p:cNvSpPr>
              <p:nvPr/>
            </p:nvSpPr>
            <p:spPr bwMode="auto">
              <a:xfrm>
                <a:off x="2852" y="2967"/>
                <a:ext cx="7" cy="11"/>
              </a:xfrm>
              <a:custGeom>
                <a:avLst/>
                <a:gdLst>
                  <a:gd name="T0" fmla="*/ 0 w 60"/>
                  <a:gd name="T1" fmla="*/ 87 h 87"/>
                  <a:gd name="T2" fmla="*/ 4 w 60"/>
                  <a:gd name="T3" fmla="*/ 83 h 87"/>
                  <a:gd name="T4" fmla="*/ 10 w 60"/>
                  <a:gd name="T5" fmla="*/ 80 h 87"/>
                  <a:gd name="T6" fmla="*/ 14 w 60"/>
                  <a:gd name="T7" fmla="*/ 75 h 87"/>
                  <a:gd name="T8" fmla="*/ 18 w 60"/>
                  <a:gd name="T9" fmla="*/ 70 h 87"/>
                  <a:gd name="T10" fmla="*/ 22 w 60"/>
                  <a:gd name="T11" fmla="*/ 65 h 87"/>
                  <a:gd name="T12" fmla="*/ 26 w 60"/>
                  <a:gd name="T13" fmla="*/ 59 h 87"/>
                  <a:gd name="T14" fmla="*/ 30 w 60"/>
                  <a:gd name="T15" fmla="*/ 53 h 87"/>
                  <a:gd name="T16" fmla="*/ 33 w 60"/>
                  <a:gd name="T17" fmla="*/ 47 h 87"/>
                  <a:gd name="T18" fmla="*/ 37 w 60"/>
                  <a:gd name="T19" fmla="*/ 40 h 87"/>
                  <a:gd name="T20" fmla="*/ 40 w 60"/>
                  <a:gd name="T21" fmla="*/ 34 h 87"/>
                  <a:gd name="T22" fmla="*/ 44 w 60"/>
                  <a:gd name="T23" fmla="*/ 28 h 87"/>
                  <a:gd name="T24" fmla="*/ 47 w 60"/>
                  <a:gd name="T25" fmla="*/ 21 h 87"/>
                  <a:gd name="T26" fmla="*/ 50 w 60"/>
                  <a:gd name="T27" fmla="*/ 15 h 87"/>
                  <a:gd name="T28" fmla="*/ 53 w 60"/>
                  <a:gd name="T29" fmla="*/ 10 h 87"/>
                  <a:gd name="T30" fmla="*/ 56 w 60"/>
                  <a:gd name="T31" fmla="*/ 4 h 87"/>
                  <a:gd name="T32" fmla="*/ 60 w 6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87">
                    <a:moveTo>
                      <a:pt x="0" y="87"/>
                    </a:moveTo>
                    <a:lnTo>
                      <a:pt x="4" y="83"/>
                    </a:lnTo>
                    <a:lnTo>
                      <a:pt x="10" y="80"/>
                    </a:lnTo>
                    <a:lnTo>
                      <a:pt x="14" y="75"/>
                    </a:lnTo>
                    <a:lnTo>
                      <a:pt x="18" y="70"/>
                    </a:lnTo>
                    <a:lnTo>
                      <a:pt x="22" y="65"/>
                    </a:lnTo>
                    <a:lnTo>
                      <a:pt x="26" y="59"/>
                    </a:lnTo>
                    <a:lnTo>
                      <a:pt x="30" y="53"/>
                    </a:lnTo>
                    <a:lnTo>
                      <a:pt x="33" y="47"/>
                    </a:lnTo>
                    <a:lnTo>
                      <a:pt x="37" y="40"/>
                    </a:lnTo>
                    <a:lnTo>
                      <a:pt x="40" y="34"/>
                    </a:lnTo>
                    <a:lnTo>
                      <a:pt x="44" y="28"/>
                    </a:lnTo>
                    <a:lnTo>
                      <a:pt x="47" y="21"/>
                    </a:lnTo>
                    <a:lnTo>
                      <a:pt x="50" y="15"/>
                    </a:lnTo>
                    <a:lnTo>
                      <a:pt x="53" y="10"/>
                    </a:lnTo>
                    <a:lnTo>
                      <a:pt x="56" y="4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4" name="Freeform 1526"/>
              <p:cNvSpPr>
                <a:spLocks/>
              </p:cNvSpPr>
              <p:nvPr/>
            </p:nvSpPr>
            <p:spPr bwMode="auto">
              <a:xfrm>
                <a:off x="2859" y="2946"/>
                <a:ext cx="55" cy="21"/>
              </a:xfrm>
              <a:custGeom>
                <a:avLst/>
                <a:gdLst>
                  <a:gd name="T0" fmla="*/ 0 w 438"/>
                  <a:gd name="T1" fmla="*/ 174 h 174"/>
                  <a:gd name="T2" fmla="*/ 23 w 438"/>
                  <a:gd name="T3" fmla="*/ 154 h 174"/>
                  <a:gd name="T4" fmla="*/ 46 w 438"/>
                  <a:gd name="T5" fmla="*/ 135 h 174"/>
                  <a:gd name="T6" fmla="*/ 70 w 438"/>
                  <a:gd name="T7" fmla="*/ 117 h 174"/>
                  <a:gd name="T8" fmla="*/ 96 w 438"/>
                  <a:gd name="T9" fmla="*/ 99 h 174"/>
                  <a:gd name="T10" fmla="*/ 121 w 438"/>
                  <a:gd name="T11" fmla="*/ 83 h 174"/>
                  <a:gd name="T12" fmla="*/ 146 w 438"/>
                  <a:gd name="T13" fmla="*/ 67 h 174"/>
                  <a:gd name="T14" fmla="*/ 172 w 438"/>
                  <a:gd name="T15" fmla="*/ 53 h 174"/>
                  <a:gd name="T16" fmla="*/ 199 w 438"/>
                  <a:gd name="T17" fmla="*/ 41 h 174"/>
                  <a:gd name="T18" fmla="*/ 227 w 438"/>
                  <a:gd name="T19" fmla="*/ 30 h 174"/>
                  <a:gd name="T20" fmla="*/ 254 w 438"/>
                  <a:gd name="T21" fmla="*/ 20 h 174"/>
                  <a:gd name="T22" fmla="*/ 283 w 438"/>
                  <a:gd name="T23" fmla="*/ 13 h 174"/>
                  <a:gd name="T24" fmla="*/ 312 w 438"/>
                  <a:gd name="T25" fmla="*/ 6 h 174"/>
                  <a:gd name="T26" fmla="*/ 343 w 438"/>
                  <a:gd name="T27" fmla="*/ 2 h 174"/>
                  <a:gd name="T28" fmla="*/ 374 w 438"/>
                  <a:gd name="T29" fmla="*/ 0 h 174"/>
                  <a:gd name="T30" fmla="*/ 405 w 438"/>
                  <a:gd name="T31" fmla="*/ 0 h 174"/>
                  <a:gd name="T32" fmla="*/ 438 w 438"/>
                  <a:gd name="T33" fmla="*/ 2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8" h="174">
                    <a:moveTo>
                      <a:pt x="0" y="174"/>
                    </a:moveTo>
                    <a:lnTo>
                      <a:pt x="23" y="154"/>
                    </a:lnTo>
                    <a:lnTo>
                      <a:pt x="46" y="135"/>
                    </a:lnTo>
                    <a:lnTo>
                      <a:pt x="70" y="117"/>
                    </a:lnTo>
                    <a:lnTo>
                      <a:pt x="96" y="99"/>
                    </a:lnTo>
                    <a:lnTo>
                      <a:pt x="121" y="83"/>
                    </a:lnTo>
                    <a:lnTo>
                      <a:pt x="146" y="67"/>
                    </a:lnTo>
                    <a:lnTo>
                      <a:pt x="172" y="53"/>
                    </a:lnTo>
                    <a:lnTo>
                      <a:pt x="199" y="41"/>
                    </a:lnTo>
                    <a:lnTo>
                      <a:pt x="227" y="30"/>
                    </a:lnTo>
                    <a:lnTo>
                      <a:pt x="254" y="20"/>
                    </a:lnTo>
                    <a:lnTo>
                      <a:pt x="283" y="13"/>
                    </a:lnTo>
                    <a:lnTo>
                      <a:pt x="312" y="6"/>
                    </a:lnTo>
                    <a:lnTo>
                      <a:pt x="343" y="2"/>
                    </a:lnTo>
                    <a:lnTo>
                      <a:pt x="374" y="0"/>
                    </a:lnTo>
                    <a:lnTo>
                      <a:pt x="405" y="0"/>
                    </a:lnTo>
                    <a:lnTo>
                      <a:pt x="438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5" name="Freeform 1527"/>
              <p:cNvSpPr>
                <a:spLocks/>
              </p:cNvSpPr>
              <p:nvPr/>
            </p:nvSpPr>
            <p:spPr bwMode="auto">
              <a:xfrm>
                <a:off x="2914" y="2937"/>
                <a:ext cx="27" cy="9"/>
              </a:xfrm>
              <a:custGeom>
                <a:avLst/>
                <a:gdLst>
                  <a:gd name="T0" fmla="*/ 0 w 219"/>
                  <a:gd name="T1" fmla="*/ 66 h 68"/>
                  <a:gd name="T2" fmla="*/ 16 w 219"/>
                  <a:gd name="T3" fmla="*/ 68 h 68"/>
                  <a:gd name="T4" fmla="*/ 31 w 219"/>
                  <a:gd name="T5" fmla="*/ 68 h 68"/>
                  <a:gd name="T6" fmla="*/ 47 w 219"/>
                  <a:gd name="T7" fmla="*/ 67 h 68"/>
                  <a:gd name="T8" fmla="*/ 61 w 219"/>
                  <a:gd name="T9" fmla="*/ 64 h 68"/>
                  <a:gd name="T10" fmla="*/ 75 w 219"/>
                  <a:gd name="T11" fmla="*/ 61 h 68"/>
                  <a:gd name="T12" fmla="*/ 88 w 219"/>
                  <a:gd name="T13" fmla="*/ 56 h 68"/>
                  <a:gd name="T14" fmla="*/ 101 w 219"/>
                  <a:gd name="T15" fmla="*/ 50 h 68"/>
                  <a:gd name="T16" fmla="*/ 114 w 219"/>
                  <a:gd name="T17" fmla="*/ 44 h 68"/>
                  <a:gd name="T18" fmla="*/ 126 w 219"/>
                  <a:gd name="T19" fmla="*/ 37 h 68"/>
                  <a:gd name="T20" fmla="*/ 138 w 219"/>
                  <a:gd name="T21" fmla="*/ 30 h 68"/>
                  <a:gd name="T22" fmla="*/ 151 w 219"/>
                  <a:gd name="T23" fmla="*/ 24 h 68"/>
                  <a:gd name="T24" fmla="*/ 164 w 219"/>
                  <a:gd name="T25" fmla="*/ 17 h 68"/>
                  <a:gd name="T26" fmla="*/ 178 w 219"/>
                  <a:gd name="T27" fmla="*/ 12 h 68"/>
                  <a:gd name="T28" fmla="*/ 191 w 219"/>
                  <a:gd name="T29" fmla="*/ 7 h 68"/>
                  <a:gd name="T30" fmla="*/ 204 w 219"/>
                  <a:gd name="T31" fmla="*/ 2 h 68"/>
                  <a:gd name="T32" fmla="*/ 219 w 219"/>
                  <a:gd name="T33" fmla="*/ 0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68">
                    <a:moveTo>
                      <a:pt x="0" y="66"/>
                    </a:moveTo>
                    <a:lnTo>
                      <a:pt x="16" y="68"/>
                    </a:lnTo>
                    <a:lnTo>
                      <a:pt x="31" y="68"/>
                    </a:lnTo>
                    <a:lnTo>
                      <a:pt x="47" y="67"/>
                    </a:lnTo>
                    <a:lnTo>
                      <a:pt x="61" y="64"/>
                    </a:lnTo>
                    <a:lnTo>
                      <a:pt x="75" y="61"/>
                    </a:lnTo>
                    <a:lnTo>
                      <a:pt x="88" y="56"/>
                    </a:lnTo>
                    <a:lnTo>
                      <a:pt x="101" y="50"/>
                    </a:lnTo>
                    <a:lnTo>
                      <a:pt x="114" y="44"/>
                    </a:lnTo>
                    <a:lnTo>
                      <a:pt x="126" y="37"/>
                    </a:lnTo>
                    <a:lnTo>
                      <a:pt x="138" y="30"/>
                    </a:lnTo>
                    <a:lnTo>
                      <a:pt x="151" y="24"/>
                    </a:lnTo>
                    <a:lnTo>
                      <a:pt x="164" y="17"/>
                    </a:lnTo>
                    <a:lnTo>
                      <a:pt x="178" y="12"/>
                    </a:lnTo>
                    <a:lnTo>
                      <a:pt x="191" y="7"/>
                    </a:lnTo>
                    <a:lnTo>
                      <a:pt x="204" y="2"/>
                    </a:lnTo>
                    <a:lnTo>
                      <a:pt x="2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6" name="Freeform 1528"/>
              <p:cNvSpPr>
                <a:spLocks/>
              </p:cNvSpPr>
              <p:nvPr/>
            </p:nvSpPr>
            <p:spPr bwMode="auto">
              <a:xfrm>
                <a:off x="2941" y="2935"/>
                <a:ext cx="41" cy="2"/>
              </a:xfrm>
              <a:custGeom>
                <a:avLst/>
                <a:gdLst>
                  <a:gd name="T0" fmla="*/ 0 w 325"/>
                  <a:gd name="T1" fmla="*/ 21 h 21"/>
                  <a:gd name="T2" fmla="*/ 19 w 325"/>
                  <a:gd name="T3" fmla="*/ 17 h 21"/>
                  <a:gd name="T4" fmla="*/ 39 w 325"/>
                  <a:gd name="T5" fmla="*/ 14 h 21"/>
                  <a:gd name="T6" fmla="*/ 60 w 325"/>
                  <a:gd name="T7" fmla="*/ 11 h 21"/>
                  <a:gd name="T8" fmla="*/ 81 w 325"/>
                  <a:gd name="T9" fmla="*/ 9 h 21"/>
                  <a:gd name="T10" fmla="*/ 102 w 325"/>
                  <a:gd name="T11" fmla="*/ 7 h 21"/>
                  <a:gd name="T12" fmla="*/ 123 w 325"/>
                  <a:gd name="T13" fmla="*/ 6 h 21"/>
                  <a:gd name="T14" fmla="*/ 144 w 325"/>
                  <a:gd name="T15" fmla="*/ 5 h 21"/>
                  <a:gd name="T16" fmla="*/ 165 w 325"/>
                  <a:gd name="T17" fmla="*/ 3 h 21"/>
                  <a:gd name="T18" fmla="*/ 185 w 325"/>
                  <a:gd name="T19" fmla="*/ 2 h 21"/>
                  <a:gd name="T20" fmla="*/ 206 w 325"/>
                  <a:gd name="T21" fmla="*/ 1 h 21"/>
                  <a:gd name="T22" fmla="*/ 228 w 325"/>
                  <a:gd name="T23" fmla="*/ 1 h 21"/>
                  <a:gd name="T24" fmla="*/ 248 w 325"/>
                  <a:gd name="T25" fmla="*/ 1 h 21"/>
                  <a:gd name="T26" fmla="*/ 268 w 325"/>
                  <a:gd name="T27" fmla="*/ 0 h 21"/>
                  <a:gd name="T28" fmla="*/ 287 w 325"/>
                  <a:gd name="T29" fmla="*/ 0 h 21"/>
                  <a:gd name="T30" fmla="*/ 306 w 325"/>
                  <a:gd name="T31" fmla="*/ 0 h 21"/>
                  <a:gd name="T32" fmla="*/ 325 w 32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21">
                    <a:moveTo>
                      <a:pt x="0" y="21"/>
                    </a:moveTo>
                    <a:lnTo>
                      <a:pt x="19" y="17"/>
                    </a:lnTo>
                    <a:lnTo>
                      <a:pt x="39" y="14"/>
                    </a:lnTo>
                    <a:lnTo>
                      <a:pt x="60" y="11"/>
                    </a:lnTo>
                    <a:lnTo>
                      <a:pt x="81" y="9"/>
                    </a:lnTo>
                    <a:lnTo>
                      <a:pt x="102" y="7"/>
                    </a:lnTo>
                    <a:lnTo>
                      <a:pt x="123" y="6"/>
                    </a:lnTo>
                    <a:lnTo>
                      <a:pt x="144" y="5"/>
                    </a:lnTo>
                    <a:lnTo>
                      <a:pt x="165" y="3"/>
                    </a:lnTo>
                    <a:lnTo>
                      <a:pt x="185" y="2"/>
                    </a:lnTo>
                    <a:lnTo>
                      <a:pt x="206" y="1"/>
                    </a:lnTo>
                    <a:lnTo>
                      <a:pt x="228" y="1"/>
                    </a:lnTo>
                    <a:lnTo>
                      <a:pt x="248" y="1"/>
                    </a:lnTo>
                    <a:lnTo>
                      <a:pt x="268" y="0"/>
                    </a:lnTo>
                    <a:lnTo>
                      <a:pt x="287" y="0"/>
                    </a:lnTo>
                    <a:lnTo>
                      <a:pt x="306" y="0"/>
                    </a:lnTo>
                    <a:lnTo>
                      <a:pt x="32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7" name="Freeform 1529"/>
              <p:cNvSpPr>
                <a:spLocks/>
              </p:cNvSpPr>
              <p:nvPr/>
            </p:nvSpPr>
            <p:spPr bwMode="auto">
              <a:xfrm>
                <a:off x="2982" y="2935"/>
                <a:ext cx="11" cy="25"/>
              </a:xfrm>
              <a:custGeom>
                <a:avLst/>
                <a:gdLst>
                  <a:gd name="T0" fmla="*/ 0 w 93"/>
                  <a:gd name="T1" fmla="*/ 0 h 200"/>
                  <a:gd name="T2" fmla="*/ 13 w 93"/>
                  <a:gd name="T3" fmla="*/ 10 h 200"/>
                  <a:gd name="T4" fmla="*/ 27 w 93"/>
                  <a:gd name="T5" fmla="*/ 20 h 200"/>
                  <a:gd name="T6" fmla="*/ 37 w 93"/>
                  <a:gd name="T7" fmla="*/ 30 h 200"/>
                  <a:gd name="T8" fmla="*/ 46 w 93"/>
                  <a:gd name="T9" fmla="*/ 41 h 200"/>
                  <a:gd name="T10" fmla="*/ 54 w 93"/>
                  <a:gd name="T11" fmla="*/ 53 h 200"/>
                  <a:gd name="T12" fmla="*/ 60 w 93"/>
                  <a:gd name="T13" fmla="*/ 65 h 200"/>
                  <a:gd name="T14" fmla="*/ 66 w 93"/>
                  <a:gd name="T15" fmla="*/ 77 h 200"/>
                  <a:gd name="T16" fmla="*/ 71 w 93"/>
                  <a:gd name="T17" fmla="*/ 90 h 200"/>
                  <a:gd name="T18" fmla="*/ 74 w 93"/>
                  <a:gd name="T19" fmla="*/ 103 h 200"/>
                  <a:gd name="T20" fmla="*/ 78 w 93"/>
                  <a:gd name="T21" fmla="*/ 117 h 200"/>
                  <a:gd name="T22" fmla="*/ 80 w 93"/>
                  <a:gd name="T23" fmla="*/ 130 h 200"/>
                  <a:gd name="T24" fmla="*/ 83 w 93"/>
                  <a:gd name="T25" fmla="*/ 144 h 200"/>
                  <a:gd name="T26" fmla="*/ 85 w 93"/>
                  <a:gd name="T27" fmla="*/ 159 h 200"/>
                  <a:gd name="T28" fmla="*/ 87 w 93"/>
                  <a:gd name="T29" fmla="*/ 172 h 200"/>
                  <a:gd name="T30" fmla="*/ 90 w 93"/>
                  <a:gd name="T31" fmla="*/ 186 h 200"/>
                  <a:gd name="T32" fmla="*/ 93 w 93"/>
                  <a:gd name="T33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200">
                    <a:moveTo>
                      <a:pt x="0" y="0"/>
                    </a:moveTo>
                    <a:lnTo>
                      <a:pt x="13" y="10"/>
                    </a:lnTo>
                    <a:lnTo>
                      <a:pt x="27" y="20"/>
                    </a:lnTo>
                    <a:lnTo>
                      <a:pt x="37" y="30"/>
                    </a:lnTo>
                    <a:lnTo>
                      <a:pt x="46" y="41"/>
                    </a:lnTo>
                    <a:lnTo>
                      <a:pt x="54" y="53"/>
                    </a:lnTo>
                    <a:lnTo>
                      <a:pt x="60" y="65"/>
                    </a:lnTo>
                    <a:lnTo>
                      <a:pt x="66" y="77"/>
                    </a:lnTo>
                    <a:lnTo>
                      <a:pt x="71" y="90"/>
                    </a:lnTo>
                    <a:lnTo>
                      <a:pt x="74" y="103"/>
                    </a:lnTo>
                    <a:lnTo>
                      <a:pt x="78" y="117"/>
                    </a:lnTo>
                    <a:lnTo>
                      <a:pt x="80" y="130"/>
                    </a:lnTo>
                    <a:lnTo>
                      <a:pt x="83" y="144"/>
                    </a:lnTo>
                    <a:lnTo>
                      <a:pt x="85" y="159"/>
                    </a:lnTo>
                    <a:lnTo>
                      <a:pt x="87" y="172"/>
                    </a:lnTo>
                    <a:lnTo>
                      <a:pt x="90" y="186"/>
                    </a:lnTo>
                    <a:lnTo>
                      <a:pt x="93" y="2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8" name="Freeform 1530"/>
              <p:cNvSpPr>
                <a:spLocks/>
              </p:cNvSpPr>
              <p:nvPr/>
            </p:nvSpPr>
            <p:spPr bwMode="auto">
              <a:xfrm>
                <a:off x="2959" y="2960"/>
                <a:ext cx="34" cy="55"/>
              </a:xfrm>
              <a:custGeom>
                <a:avLst/>
                <a:gdLst>
                  <a:gd name="T0" fmla="*/ 272 w 272"/>
                  <a:gd name="T1" fmla="*/ 0 h 444"/>
                  <a:gd name="T2" fmla="*/ 266 w 272"/>
                  <a:gd name="T3" fmla="*/ 32 h 444"/>
                  <a:gd name="T4" fmla="*/ 259 w 272"/>
                  <a:gd name="T5" fmla="*/ 64 h 444"/>
                  <a:gd name="T6" fmla="*/ 250 w 272"/>
                  <a:gd name="T7" fmla="*/ 95 h 444"/>
                  <a:gd name="T8" fmla="*/ 239 w 272"/>
                  <a:gd name="T9" fmla="*/ 128 h 444"/>
                  <a:gd name="T10" fmla="*/ 227 w 272"/>
                  <a:gd name="T11" fmla="*/ 158 h 444"/>
                  <a:gd name="T12" fmla="*/ 214 w 272"/>
                  <a:gd name="T13" fmla="*/ 188 h 444"/>
                  <a:gd name="T14" fmla="*/ 199 w 272"/>
                  <a:gd name="T15" fmla="*/ 218 h 444"/>
                  <a:gd name="T16" fmla="*/ 181 w 272"/>
                  <a:gd name="T17" fmla="*/ 247 h 444"/>
                  <a:gd name="T18" fmla="*/ 163 w 272"/>
                  <a:gd name="T19" fmla="*/ 275 h 444"/>
                  <a:gd name="T20" fmla="*/ 144 w 272"/>
                  <a:gd name="T21" fmla="*/ 302 h 444"/>
                  <a:gd name="T22" fmla="*/ 123 w 272"/>
                  <a:gd name="T23" fmla="*/ 329 h 444"/>
                  <a:gd name="T24" fmla="*/ 101 w 272"/>
                  <a:gd name="T25" fmla="*/ 354 h 444"/>
                  <a:gd name="T26" fmla="*/ 78 w 272"/>
                  <a:gd name="T27" fmla="*/ 378 h 444"/>
                  <a:gd name="T28" fmla="*/ 53 w 272"/>
                  <a:gd name="T29" fmla="*/ 401 h 444"/>
                  <a:gd name="T30" fmla="*/ 27 w 272"/>
                  <a:gd name="T31" fmla="*/ 423 h 444"/>
                  <a:gd name="T32" fmla="*/ 0 w 272"/>
                  <a:gd name="T33" fmla="*/ 444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444">
                    <a:moveTo>
                      <a:pt x="272" y="0"/>
                    </a:moveTo>
                    <a:lnTo>
                      <a:pt x="266" y="32"/>
                    </a:lnTo>
                    <a:lnTo>
                      <a:pt x="259" y="64"/>
                    </a:lnTo>
                    <a:lnTo>
                      <a:pt x="250" y="95"/>
                    </a:lnTo>
                    <a:lnTo>
                      <a:pt x="239" y="128"/>
                    </a:lnTo>
                    <a:lnTo>
                      <a:pt x="227" y="158"/>
                    </a:lnTo>
                    <a:lnTo>
                      <a:pt x="214" y="188"/>
                    </a:lnTo>
                    <a:lnTo>
                      <a:pt x="199" y="218"/>
                    </a:lnTo>
                    <a:lnTo>
                      <a:pt x="181" y="247"/>
                    </a:lnTo>
                    <a:lnTo>
                      <a:pt x="163" y="275"/>
                    </a:lnTo>
                    <a:lnTo>
                      <a:pt x="144" y="302"/>
                    </a:lnTo>
                    <a:lnTo>
                      <a:pt x="123" y="329"/>
                    </a:lnTo>
                    <a:lnTo>
                      <a:pt x="101" y="354"/>
                    </a:lnTo>
                    <a:lnTo>
                      <a:pt x="78" y="378"/>
                    </a:lnTo>
                    <a:lnTo>
                      <a:pt x="53" y="401"/>
                    </a:lnTo>
                    <a:lnTo>
                      <a:pt x="27" y="423"/>
                    </a:lnTo>
                    <a:lnTo>
                      <a:pt x="0" y="4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59" name="Freeform 1531"/>
              <p:cNvSpPr>
                <a:spLocks/>
              </p:cNvSpPr>
              <p:nvPr/>
            </p:nvSpPr>
            <p:spPr bwMode="auto">
              <a:xfrm>
                <a:off x="2981" y="2988"/>
                <a:ext cx="12" cy="40"/>
              </a:xfrm>
              <a:custGeom>
                <a:avLst/>
                <a:gdLst>
                  <a:gd name="T0" fmla="*/ 55 w 100"/>
                  <a:gd name="T1" fmla="*/ 318 h 320"/>
                  <a:gd name="T2" fmla="*/ 48 w 100"/>
                  <a:gd name="T3" fmla="*/ 319 h 320"/>
                  <a:gd name="T4" fmla="*/ 43 w 100"/>
                  <a:gd name="T5" fmla="*/ 320 h 320"/>
                  <a:gd name="T6" fmla="*/ 39 w 100"/>
                  <a:gd name="T7" fmla="*/ 320 h 320"/>
                  <a:gd name="T8" fmla="*/ 36 w 100"/>
                  <a:gd name="T9" fmla="*/ 318 h 320"/>
                  <a:gd name="T10" fmla="*/ 33 w 100"/>
                  <a:gd name="T11" fmla="*/ 316 h 320"/>
                  <a:gd name="T12" fmla="*/ 31 w 100"/>
                  <a:gd name="T13" fmla="*/ 314 h 320"/>
                  <a:gd name="T14" fmla="*/ 30 w 100"/>
                  <a:gd name="T15" fmla="*/ 310 h 320"/>
                  <a:gd name="T16" fmla="*/ 29 w 100"/>
                  <a:gd name="T17" fmla="*/ 307 h 320"/>
                  <a:gd name="T18" fmla="*/ 27 w 100"/>
                  <a:gd name="T19" fmla="*/ 303 h 320"/>
                  <a:gd name="T20" fmla="*/ 26 w 100"/>
                  <a:gd name="T21" fmla="*/ 299 h 320"/>
                  <a:gd name="T22" fmla="*/ 25 w 100"/>
                  <a:gd name="T23" fmla="*/ 295 h 320"/>
                  <a:gd name="T24" fmla="*/ 24 w 100"/>
                  <a:gd name="T25" fmla="*/ 291 h 320"/>
                  <a:gd name="T26" fmla="*/ 23 w 100"/>
                  <a:gd name="T27" fmla="*/ 287 h 320"/>
                  <a:gd name="T28" fmla="*/ 19 w 100"/>
                  <a:gd name="T29" fmla="*/ 284 h 320"/>
                  <a:gd name="T30" fmla="*/ 17 w 100"/>
                  <a:gd name="T31" fmla="*/ 281 h 320"/>
                  <a:gd name="T32" fmla="*/ 14 w 100"/>
                  <a:gd name="T33" fmla="*/ 279 h 320"/>
                  <a:gd name="T34" fmla="*/ 15 w 100"/>
                  <a:gd name="T35" fmla="*/ 258 h 320"/>
                  <a:gd name="T36" fmla="*/ 14 w 100"/>
                  <a:gd name="T37" fmla="*/ 238 h 320"/>
                  <a:gd name="T38" fmla="*/ 13 w 100"/>
                  <a:gd name="T39" fmla="*/ 219 h 320"/>
                  <a:gd name="T40" fmla="*/ 10 w 100"/>
                  <a:gd name="T41" fmla="*/ 200 h 320"/>
                  <a:gd name="T42" fmla="*/ 8 w 100"/>
                  <a:gd name="T43" fmla="*/ 182 h 320"/>
                  <a:gd name="T44" fmla="*/ 5 w 100"/>
                  <a:gd name="T45" fmla="*/ 163 h 320"/>
                  <a:gd name="T46" fmla="*/ 3 w 100"/>
                  <a:gd name="T47" fmla="*/ 145 h 320"/>
                  <a:gd name="T48" fmla="*/ 1 w 100"/>
                  <a:gd name="T49" fmla="*/ 128 h 320"/>
                  <a:gd name="T50" fmla="*/ 0 w 100"/>
                  <a:gd name="T51" fmla="*/ 111 h 320"/>
                  <a:gd name="T52" fmla="*/ 1 w 100"/>
                  <a:gd name="T53" fmla="*/ 95 h 320"/>
                  <a:gd name="T54" fmla="*/ 3 w 100"/>
                  <a:gd name="T55" fmla="*/ 79 h 320"/>
                  <a:gd name="T56" fmla="*/ 8 w 100"/>
                  <a:gd name="T57" fmla="*/ 63 h 320"/>
                  <a:gd name="T58" fmla="*/ 15 w 100"/>
                  <a:gd name="T59" fmla="*/ 47 h 320"/>
                  <a:gd name="T60" fmla="*/ 25 w 100"/>
                  <a:gd name="T61" fmla="*/ 31 h 320"/>
                  <a:gd name="T62" fmla="*/ 38 w 100"/>
                  <a:gd name="T63" fmla="*/ 15 h 320"/>
                  <a:gd name="T64" fmla="*/ 55 w 100"/>
                  <a:gd name="T65" fmla="*/ 0 h 320"/>
                  <a:gd name="T66" fmla="*/ 71 w 100"/>
                  <a:gd name="T67" fmla="*/ 14 h 320"/>
                  <a:gd name="T68" fmla="*/ 83 w 100"/>
                  <a:gd name="T69" fmla="*/ 29 h 320"/>
                  <a:gd name="T70" fmla="*/ 91 w 100"/>
                  <a:gd name="T71" fmla="*/ 46 h 320"/>
                  <a:gd name="T72" fmla="*/ 96 w 100"/>
                  <a:gd name="T73" fmla="*/ 63 h 320"/>
                  <a:gd name="T74" fmla="*/ 99 w 100"/>
                  <a:gd name="T75" fmla="*/ 81 h 320"/>
                  <a:gd name="T76" fmla="*/ 100 w 100"/>
                  <a:gd name="T77" fmla="*/ 99 h 320"/>
                  <a:gd name="T78" fmla="*/ 99 w 100"/>
                  <a:gd name="T79" fmla="*/ 118 h 320"/>
                  <a:gd name="T80" fmla="*/ 96 w 100"/>
                  <a:gd name="T81" fmla="*/ 137 h 320"/>
                  <a:gd name="T82" fmla="*/ 93 w 100"/>
                  <a:gd name="T83" fmla="*/ 156 h 320"/>
                  <a:gd name="T84" fmla="*/ 89 w 100"/>
                  <a:gd name="T85" fmla="*/ 176 h 320"/>
                  <a:gd name="T86" fmla="*/ 86 w 100"/>
                  <a:gd name="T87" fmla="*/ 196 h 320"/>
                  <a:gd name="T88" fmla="*/ 83 w 100"/>
                  <a:gd name="T89" fmla="*/ 215 h 320"/>
                  <a:gd name="T90" fmla="*/ 82 w 100"/>
                  <a:gd name="T91" fmla="*/ 233 h 320"/>
                  <a:gd name="T92" fmla="*/ 81 w 100"/>
                  <a:gd name="T93" fmla="*/ 251 h 320"/>
                  <a:gd name="T94" fmla="*/ 83 w 100"/>
                  <a:gd name="T95" fmla="*/ 268 h 320"/>
                  <a:gd name="T96" fmla="*/ 88 w 100"/>
                  <a:gd name="T97" fmla="*/ 285 h 320"/>
                  <a:gd name="T98" fmla="*/ 87 w 100"/>
                  <a:gd name="T99" fmla="*/ 286 h 320"/>
                  <a:gd name="T100" fmla="*/ 54 w 100"/>
                  <a:gd name="T101" fmla="*/ 319 h 320"/>
                  <a:gd name="T102" fmla="*/ 55 w 100"/>
                  <a:gd name="T103" fmla="*/ 318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00" h="320">
                    <a:moveTo>
                      <a:pt x="55" y="318"/>
                    </a:moveTo>
                    <a:lnTo>
                      <a:pt x="48" y="319"/>
                    </a:lnTo>
                    <a:lnTo>
                      <a:pt x="43" y="320"/>
                    </a:lnTo>
                    <a:lnTo>
                      <a:pt x="39" y="320"/>
                    </a:lnTo>
                    <a:lnTo>
                      <a:pt x="36" y="318"/>
                    </a:lnTo>
                    <a:lnTo>
                      <a:pt x="33" y="316"/>
                    </a:lnTo>
                    <a:lnTo>
                      <a:pt x="31" y="314"/>
                    </a:lnTo>
                    <a:lnTo>
                      <a:pt x="30" y="310"/>
                    </a:lnTo>
                    <a:lnTo>
                      <a:pt x="29" y="307"/>
                    </a:lnTo>
                    <a:lnTo>
                      <a:pt x="27" y="303"/>
                    </a:lnTo>
                    <a:lnTo>
                      <a:pt x="26" y="299"/>
                    </a:lnTo>
                    <a:lnTo>
                      <a:pt x="25" y="295"/>
                    </a:lnTo>
                    <a:lnTo>
                      <a:pt x="24" y="291"/>
                    </a:lnTo>
                    <a:lnTo>
                      <a:pt x="23" y="287"/>
                    </a:lnTo>
                    <a:lnTo>
                      <a:pt x="19" y="284"/>
                    </a:lnTo>
                    <a:lnTo>
                      <a:pt x="17" y="281"/>
                    </a:lnTo>
                    <a:lnTo>
                      <a:pt x="14" y="279"/>
                    </a:lnTo>
                    <a:lnTo>
                      <a:pt x="15" y="258"/>
                    </a:lnTo>
                    <a:lnTo>
                      <a:pt x="14" y="238"/>
                    </a:lnTo>
                    <a:lnTo>
                      <a:pt x="13" y="219"/>
                    </a:lnTo>
                    <a:lnTo>
                      <a:pt x="10" y="200"/>
                    </a:lnTo>
                    <a:lnTo>
                      <a:pt x="8" y="182"/>
                    </a:lnTo>
                    <a:lnTo>
                      <a:pt x="5" y="163"/>
                    </a:lnTo>
                    <a:lnTo>
                      <a:pt x="3" y="145"/>
                    </a:lnTo>
                    <a:lnTo>
                      <a:pt x="1" y="128"/>
                    </a:lnTo>
                    <a:lnTo>
                      <a:pt x="0" y="111"/>
                    </a:lnTo>
                    <a:lnTo>
                      <a:pt x="1" y="95"/>
                    </a:lnTo>
                    <a:lnTo>
                      <a:pt x="3" y="79"/>
                    </a:lnTo>
                    <a:lnTo>
                      <a:pt x="8" y="63"/>
                    </a:lnTo>
                    <a:lnTo>
                      <a:pt x="15" y="47"/>
                    </a:lnTo>
                    <a:lnTo>
                      <a:pt x="25" y="31"/>
                    </a:lnTo>
                    <a:lnTo>
                      <a:pt x="38" y="15"/>
                    </a:lnTo>
                    <a:lnTo>
                      <a:pt x="55" y="0"/>
                    </a:lnTo>
                    <a:lnTo>
                      <a:pt x="71" y="14"/>
                    </a:lnTo>
                    <a:lnTo>
                      <a:pt x="83" y="29"/>
                    </a:lnTo>
                    <a:lnTo>
                      <a:pt x="91" y="46"/>
                    </a:lnTo>
                    <a:lnTo>
                      <a:pt x="96" y="63"/>
                    </a:lnTo>
                    <a:lnTo>
                      <a:pt x="99" y="81"/>
                    </a:lnTo>
                    <a:lnTo>
                      <a:pt x="100" y="99"/>
                    </a:lnTo>
                    <a:lnTo>
                      <a:pt x="99" y="118"/>
                    </a:lnTo>
                    <a:lnTo>
                      <a:pt x="96" y="137"/>
                    </a:lnTo>
                    <a:lnTo>
                      <a:pt x="93" y="156"/>
                    </a:lnTo>
                    <a:lnTo>
                      <a:pt x="89" y="176"/>
                    </a:lnTo>
                    <a:lnTo>
                      <a:pt x="86" y="196"/>
                    </a:lnTo>
                    <a:lnTo>
                      <a:pt x="83" y="215"/>
                    </a:lnTo>
                    <a:lnTo>
                      <a:pt x="82" y="233"/>
                    </a:lnTo>
                    <a:lnTo>
                      <a:pt x="81" y="251"/>
                    </a:lnTo>
                    <a:lnTo>
                      <a:pt x="83" y="268"/>
                    </a:lnTo>
                    <a:lnTo>
                      <a:pt x="88" y="285"/>
                    </a:lnTo>
                    <a:lnTo>
                      <a:pt x="87" y="286"/>
                    </a:lnTo>
                    <a:lnTo>
                      <a:pt x="54" y="319"/>
                    </a:lnTo>
                    <a:lnTo>
                      <a:pt x="55" y="318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0" name="Freeform 1532"/>
              <p:cNvSpPr>
                <a:spLocks/>
              </p:cNvSpPr>
              <p:nvPr/>
            </p:nvSpPr>
            <p:spPr bwMode="auto">
              <a:xfrm>
                <a:off x="2983" y="3023"/>
                <a:ext cx="5" cy="5"/>
              </a:xfrm>
              <a:custGeom>
                <a:avLst/>
                <a:gdLst>
                  <a:gd name="T0" fmla="*/ 41 w 41"/>
                  <a:gd name="T1" fmla="*/ 39 h 41"/>
                  <a:gd name="T2" fmla="*/ 34 w 41"/>
                  <a:gd name="T3" fmla="*/ 40 h 41"/>
                  <a:gd name="T4" fmla="*/ 29 w 41"/>
                  <a:gd name="T5" fmla="*/ 41 h 41"/>
                  <a:gd name="T6" fmla="*/ 25 w 41"/>
                  <a:gd name="T7" fmla="*/ 41 h 41"/>
                  <a:gd name="T8" fmla="*/ 22 w 41"/>
                  <a:gd name="T9" fmla="*/ 39 h 41"/>
                  <a:gd name="T10" fmla="*/ 19 w 41"/>
                  <a:gd name="T11" fmla="*/ 37 h 41"/>
                  <a:gd name="T12" fmla="*/ 17 w 41"/>
                  <a:gd name="T13" fmla="*/ 35 h 41"/>
                  <a:gd name="T14" fmla="*/ 16 w 41"/>
                  <a:gd name="T15" fmla="*/ 31 h 41"/>
                  <a:gd name="T16" fmla="*/ 15 w 41"/>
                  <a:gd name="T17" fmla="*/ 28 h 41"/>
                  <a:gd name="T18" fmla="*/ 13 w 41"/>
                  <a:gd name="T19" fmla="*/ 24 h 41"/>
                  <a:gd name="T20" fmla="*/ 12 w 41"/>
                  <a:gd name="T21" fmla="*/ 20 h 41"/>
                  <a:gd name="T22" fmla="*/ 11 w 41"/>
                  <a:gd name="T23" fmla="*/ 16 h 41"/>
                  <a:gd name="T24" fmla="*/ 10 w 41"/>
                  <a:gd name="T25" fmla="*/ 12 h 41"/>
                  <a:gd name="T26" fmla="*/ 9 w 41"/>
                  <a:gd name="T27" fmla="*/ 8 h 41"/>
                  <a:gd name="T28" fmla="*/ 5 w 41"/>
                  <a:gd name="T29" fmla="*/ 5 h 41"/>
                  <a:gd name="T30" fmla="*/ 3 w 41"/>
                  <a:gd name="T31" fmla="*/ 2 h 41"/>
                  <a:gd name="T32" fmla="*/ 0 w 41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41">
                    <a:moveTo>
                      <a:pt x="41" y="39"/>
                    </a:moveTo>
                    <a:lnTo>
                      <a:pt x="34" y="40"/>
                    </a:lnTo>
                    <a:lnTo>
                      <a:pt x="29" y="41"/>
                    </a:lnTo>
                    <a:lnTo>
                      <a:pt x="25" y="41"/>
                    </a:lnTo>
                    <a:lnTo>
                      <a:pt x="22" y="39"/>
                    </a:lnTo>
                    <a:lnTo>
                      <a:pt x="19" y="37"/>
                    </a:lnTo>
                    <a:lnTo>
                      <a:pt x="17" y="35"/>
                    </a:lnTo>
                    <a:lnTo>
                      <a:pt x="16" y="31"/>
                    </a:lnTo>
                    <a:lnTo>
                      <a:pt x="15" y="28"/>
                    </a:lnTo>
                    <a:lnTo>
                      <a:pt x="13" y="24"/>
                    </a:lnTo>
                    <a:lnTo>
                      <a:pt x="12" y="20"/>
                    </a:lnTo>
                    <a:lnTo>
                      <a:pt x="11" y="16"/>
                    </a:lnTo>
                    <a:lnTo>
                      <a:pt x="10" y="12"/>
                    </a:lnTo>
                    <a:lnTo>
                      <a:pt x="9" y="8"/>
                    </a:lnTo>
                    <a:lnTo>
                      <a:pt x="5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1" name="Freeform 1533"/>
              <p:cNvSpPr>
                <a:spLocks/>
              </p:cNvSpPr>
              <p:nvPr/>
            </p:nvSpPr>
            <p:spPr bwMode="auto">
              <a:xfrm>
                <a:off x="2981" y="2988"/>
                <a:ext cx="7" cy="35"/>
              </a:xfrm>
              <a:custGeom>
                <a:avLst/>
                <a:gdLst>
                  <a:gd name="T0" fmla="*/ 14 w 55"/>
                  <a:gd name="T1" fmla="*/ 279 h 279"/>
                  <a:gd name="T2" fmla="*/ 15 w 55"/>
                  <a:gd name="T3" fmla="*/ 258 h 279"/>
                  <a:gd name="T4" fmla="*/ 14 w 55"/>
                  <a:gd name="T5" fmla="*/ 238 h 279"/>
                  <a:gd name="T6" fmla="*/ 13 w 55"/>
                  <a:gd name="T7" fmla="*/ 219 h 279"/>
                  <a:gd name="T8" fmla="*/ 10 w 55"/>
                  <a:gd name="T9" fmla="*/ 200 h 279"/>
                  <a:gd name="T10" fmla="*/ 8 w 55"/>
                  <a:gd name="T11" fmla="*/ 182 h 279"/>
                  <a:gd name="T12" fmla="*/ 5 w 55"/>
                  <a:gd name="T13" fmla="*/ 163 h 279"/>
                  <a:gd name="T14" fmla="*/ 3 w 55"/>
                  <a:gd name="T15" fmla="*/ 145 h 279"/>
                  <a:gd name="T16" fmla="*/ 1 w 55"/>
                  <a:gd name="T17" fmla="*/ 128 h 279"/>
                  <a:gd name="T18" fmla="*/ 0 w 55"/>
                  <a:gd name="T19" fmla="*/ 111 h 279"/>
                  <a:gd name="T20" fmla="*/ 1 w 55"/>
                  <a:gd name="T21" fmla="*/ 95 h 279"/>
                  <a:gd name="T22" fmla="*/ 3 w 55"/>
                  <a:gd name="T23" fmla="*/ 79 h 279"/>
                  <a:gd name="T24" fmla="*/ 8 w 55"/>
                  <a:gd name="T25" fmla="*/ 63 h 279"/>
                  <a:gd name="T26" fmla="*/ 15 w 55"/>
                  <a:gd name="T27" fmla="*/ 47 h 279"/>
                  <a:gd name="T28" fmla="*/ 25 w 55"/>
                  <a:gd name="T29" fmla="*/ 31 h 279"/>
                  <a:gd name="T30" fmla="*/ 38 w 55"/>
                  <a:gd name="T31" fmla="*/ 15 h 279"/>
                  <a:gd name="T32" fmla="*/ 55 w 55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279">
                    <a:moveTo>
                      <a:pt x="14" y="279"/>
                    </a:moveTo>
                    <a:lnTo>
                      <a:pt x="15" y="258"/>
                    </a:lnTo>
                    <a:lnTo>
                      <a:pt x="14" y="238"/>
                    </a:lnTo>
                    <a:lnTo>
                      <a:pt x="13" y="219"/>
                    </a:lnTo>
                    <a:lnTo>
                      <a:pt x="10" y="200"/>
                    </a:lnTo>
                    <a:lnTo>
                      <a:pt x="8" y="182"/>
                    </a:lnTo>
                    <a:lnTo>
                      <a:pt x="5" y="163"/>
                    </a:lnTo>
                    <a:lnTo>
                      <a:pt x="3" y="145"/>
                    </a:lnTo>
                    <a:lnTo>
                      <a:pt x="1" y="128"/>
                    </a:lnTo>
                    <a:lnTo>
                      <a:pt x="0" y="111"/>
                    </a:lnTo>
                    <a:lnTo>
                      <a:pt x="1" y="95"/>
                    </a:lnTo>
                    <a:lnTo>
                      <a:pt x="3" y="79"/>
                    </a:lnTo>
                    <a:lnTo>
                      <a:pt x="8" y="63"/>
                    </a:lnTo>
                    <a:lnTo>
                      <a:pt x="15" y="47"/>
                    </a:lnTo>
                    <a:lnTo>
                      <a:pt x="25" y="31"/>
                    </a:lnTo>
                    <a:lnTo>
                      <a:pt x="38" y="15"/>
                    </a:lnTo>
                    <a:lnTo>
                      <a:pt x="5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2" name="Freeform 1534"/>
              <p:cNvSpPr>
                <a:spLocks/>
              </p:cNvSpPr>
              <p:nvPr/>
            </p:nvSpPr>
            <p:spPr bwMode="auto">
              <a:xfrm>
                <a:off x="2988" y="2988"/>
                <a:ext cx="5" cy="36"/>
              </a:xfrm>
              <a:custGeom>
                <a:avLst/>
                <a:gdLst>
                  <a:gd name="T0" fmla="*/ 0 w 45"/>
                  <a:gd name="T1" fmla="*/ 0 h 285"/>
                  <a:gd name="T2" fmla="*/ 16 w 45"/>
                  <a:gd name="T3" fmla="*/ 14 h 285"/>
                  <a:gd name="T4" fmla="*/ 28 w 45"/>
                  <a:gd name="T5" fmla="*/ 29 h 285"/>
                  <a:gd name="T6" fmla="*/ 36 w 45"/>
                  <a:gd name="T7" fmla="*/ 46 h 285"/>
                  <a:gd name="T8" fmla="*/ 41 w 45"/>
                  <a:gd name="T9" fmla="*/ 63 h 285"/>
                  <a:gd name="T10" fmla="*/ 44 w 45"/>
                  <a:gd name="T11" fmla="*/ 81 h 285"/>
                  <a:gd name="T12" fmla="*/ 45 w 45"/>
                  <a:gd name="T13" fmla="*/ 99 h 285"/>
                  <a:gd name="T14" fmla="*/ 44 w 45"/>
                  <a:gd name="T15" fmla="*/ 118 h 285"/>
                  <a:gd name="T16" fmla="*/ 41 w 45"/>
                  <a:gd name="T17" fmla="*/ 137 h 285"/>
                  <a:gd name="T18" fmla="*/ 38 w 45"/>
                  <a:gd name="T19" fmla="*/ 156 h 285"/>
                  <a:gd name="T20" fmla="*/ 34 w 45"/>
                  <a:gd name="T21" fmla="*/ 176 h 285"/>
                  <a:gd name="T22" fmla="*/ 31 w 45"/>
                  <a:gd name="T23" fmla="*/ 196 h 285"/>
                  <a:gd name="T24" fmla="*/ 28 w 45"/>
                  <a:gd name="T25" fmla="*/ 215 h 285"/>
                  <a:gd name="T26" fmla="*/ 27 w 45"/>
                  <a:gd name="T27" fmla="*/ 233 h 285"/>
                  <a:gd name="T28" fmla="*/ 26 w 45"/>
                  <a:gd name="T29" fmla="*/ 251 h 285"/>
                  <a:gd name="T30" fmla="*/ 28 w 45"/>
                  <a:gd name="T31" fmla="*/ 268 h 285"/>
                  <a:gd name="T32" fmla="*/ 33 w 45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" h="285">
                    <a:moveTo>
                      <a:pt x="0" y="0"/>
                    </a:moveTo>
                    <a:lnTo>
                      <a:pt x="16" y="14"/>
                    </a:lnTo>
                    <a:lnTo>
                      <a:pt x="28" y="29"/>
                    </a:lnTo>
                    <a:lnTo>
                      <a:pt x="36" y="46"/>
                    </a:lnTo>
                    <a:lnTo>
                      <a:pt x="41" y="63"/>
                    </a:lnTo>
                    <a:lnTo>
                      <a:pt x="44" y="81"/>
                    </a:lnTo>
                    <a:lnTo>
                      <a:pt x="45" y="99"/>
                    </a:lnTo>
                    <a:lnTo>
                      <a:pt x="44" y="118"/>
                    </a:lnTo>
                    <a:lnTo>
                      <a:pt x="41" y="137"/>
                    </a:lnTo>
                    <a:lnTo>
                      <a:pt x="38" y="156"/>
                    </a:lnTo>
                    <a:lnTo>
                      <a:pt x="34" y="176"/>
                    </a:lnTo>
                    <a:lnTo>
                      <a:pt x="31" y="196"/>
                    </a:lnTo>
                    <a:lnTo>
                      <a:pt x="28" y="215"/>
                    </a:lnTo>
                    <a:lnTo>
                      <a:pt x="27" y="233"/>
                    </a:lnTo>
                    <a:lnTo>
                      <a:pt x="26" y="251"/>
                    </a:lnTo>
                    <a:lnTo>
                      <a:pt x="28" y="268"/>
                    </a:lnTo>
                    <a:lnTo>
                      <a:pt x="33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3" name="Line 1535"/>
              <p:cNvSpPr>
                <a:spLocks noChangeShapeType="1"/>
              </p:cNvSpPr>
              <p:nvPr/>
            </p:nvSpPr>
            <p:spPr bwMode="auto">
              <a:xfrm flipH="1">
                <a:off x="2987" y="3024"/>
                <a:ext cx="5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4" name="Freeform 1536"/>
              <p:cNvSpPr>
                <a:spLocks/>
              </p:cNvSpPr>
              <p:nvPr/>
            </p:nvSpPr>
            <p:spPr bwMode="auto">
              <a:xfrm>
                <a:off x="2971" y="2841"/>
                <a:ext cx="22" cy="20"/>
              </a:xfrm>
              <a:custGeom>
                <a:avLst/>
                <a:gdLst>
                  <a:gd name="T0" fmla="*/ 99 w 175"/>
                  <a:gd name="T1" fmla="*/ 153 h 160"/>
                  <a:gd name="T2" fmla="*/ 74 w 175"/>
                  <a:gd name="T3" fmla="*/ 146 h 160"/>
                  <a:gd name="T4" fmla="*/ 49 w 175"/>
                  <a:gd name="T5" fmla="*/ 140 h 160"/>
                  <a:gd name="T6" fmla="*/ 27 w 175"/>
                  <a:gd name="T7" fmla="*/ 131 h 160"/>
                  <a:gd name="T8" fmla="*/ 9 w 175"/>
                  <a:gd name="T9" fmla="*/ 115 h 160"/>
                  <a:gd name="T10" fmla="*/ 1 w 175"/>
                  <a:gd name="T11" fmla="*/ 93 h 160"/>
                  <a:gd name="T12" fmla="*/ 1 w 175"/>
                  <a:gd name="T13" fmla="*/ 74 h 160"/>
                  <a:gd name="T14" fmla="*/ 6 w 175"/>
                  <a:gd name="T15" fmla="*/ 57 h 160"/>
                  <a:gd name="T16" fmla="*/ 15 w 175"/>
                  <a:gd name="T17" fmla="*/ 43 h 160"/>
                  <a:gd name="T18" fmla="*/ 25 w 175"/>
                  <a:gd name="T19" fmla="*/ 28 h 160"/>
                  <a:gd name="T20" fmla="*/ 36 w 175"/>
                  <a:gd name="T21" fmla="*/ 14 h 160"/>
                  <a:gd name="T22" fmla="*/ 89 w 175"/>
                  <a:gd name="T23" fmla="*/ 0 h 160"/>
                  <a:gd name="T24" fmla="*/ 83 w 175"/>
                  <a:gd name="T25" fmla="*/ 3 h 160"/>
                  <a:gd name="T26" fmla="*/ 73 w 175"/>
                  <a:gd name="T27" fmla="*/ 8 h 160"/>
                  <a:gd name="T28" fmla="*/ 59 w 175"/>
                  <a:gd name="T29" fmla="*/ 17 h 160"/>
                  <a:gd name="T30" fmla="*/ 47 w 175"/>
                  <a:gd name="T31" fmla="*/ 29 h 160"/>
                  <a:gd name="T32" fmla="*/ 37 w 175"/>
                  <a:gd name="T33" fmla="*/ 42 h 160"/>
                  <a:gd name="T34" fmla="*/ 34 w 175"/>
                  <a:gd name="T35" fmla="*/ 58 h 160"/>
                  <a:gd name="T36" fmla="*/ 37 w 175"/>
                  <a:gd name="T37" fmla="*/ 74 h 160"/>
                  <a:gd name="T38" fmla="*/ 45 w 175"/>
                  <a:gd name="T39" fmla="*/ 87 h 160"/>
                  <a:gd name="T40" fmla="*/ 56 w 175"/>
                  <a:gd name="T41" fmla="*/ 99 h 160"/>
                  <a:gd name="T42" fmla="*/ 68 w 175"/>
                  <a:gd name="T43" fmla="*/ 111 h 160"/>
                  <a:gd name="T44" fmla="*/ 82 w 175"/>
                  <a:gd name="T45" fmla="*/ 120 h 160"/>
                  <a:gd name="T46" fmla="*/ 100 w 175"/>
                  <a:gd name="T47" fmla="*/ 117 h 160"/>
                  <a:gd name="T48" fmla="*/ 118 w 175"/>
                  <a:gd name="T49" fmla="*/ 109 h 160"/>
                  <a:gd name="T50" fmla="*/ 132 w 175"/>
                  <a:gd name="T51" fmla="*/ 97 h 160"/>
                  <a:gd name="T52" fmla="*/ 142 w 175"/>
                  <a:gd name="T53" fmla="*/ 83 h 160"/>
                  <a:gd name="T54" fmla="*/ 149 w 175"/>
                  <a:gd name="T55" fmla="*/ 67 h 160"/>
                  <a:gd name="T56" fmla="*/ 144 w 175"/>
                  <a:gd name="T57" fmla="*/ 60 h 160"/>
                  <a:gd name="T58" fmla="*/ 142 w 175"/>
                  <a:gd name="T59" fmla="*/ 53 h 160"/>
                  <a:gd name="T60" fmla="*/ 142 w 175"/>
                  <a:gd name="T61" fmla="*/ 45 h 160"/>
                  <a:gd name="T62" fmla="*/ 142 w 175"/>
                  <a:gd name="T63" fmla="*/ 37 h 160"/>
                  <a:gd name="T64" fmla="*/ 143 w 175"/>
                  <a:gd name="T65" fmla="*/ 29 h 160"/>
                  <a:gd name="T66" fmla="*/ 152 w 175"/>
                  <a:gd name="T67" fmla="*/ 30 h 160"/>
                  <a:gd name="T68" fmla="*/ 161 w 175"/>
                  <a:gd name="T69" fmla="*/ 39 h 160"/>
                  <a:gd name="T70" fmla="*/ 166 w 175"/>
                  <a:gd name="T71" fmla="*/ 52 h 160"/>
                  <a:gd name="T72" fmla="*/ 168 w 175"/>
                  <a:gd name="T73" fmla="*/ 65 h 160"/>
                  <a:gd name="T74" fmla="*/ 171 w 175"/>
                  <a:gd name="T75" fmla="*/ 78 h 160"/>
                  <a:gd name="T76" fmla="*/ 175 w 175"/>
                  <a:gd name="T77" fmla="*/ 94 h 160"/>
                  <a:gd name="T78" fmla="*/ 171 w 175"/>
                  <a:gd name="T79" fmla="*/ 112 h 160"/>
                  <a:gd name="T80" fmla="*/ 162 w 175"/>
                  <a:gd name="T81" fmla="*/ 127 h 160"/>
                  <a:gd name="T82" fmla="*/ 148 w 175"/>
                  <a:gd name="T83" fmla="*/ 139 h 160"/>
                  <a:gd name="T84" fmla="*/ 132 w 175"/>
                  <a:gd name="T85" fmla="*/ 150 h 160"/>
                  <a:gd name="T86" fmla="*/ 116 w 175"/>
                  <a:gd name="T87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75" h="160">
                    <a:moveTo>
                      <a:pt x="116" y="160"/>
                    </a:moveTo>
                    <a:lnTo>
                      <a:pt x="108" y="156"/>
                    </a:lnTo>
                    <a:lnTo>
                      <a:pt x="99" y="153"/>
                    </a:lnTo>
                    <a:lnTo>
                      <a:pt x="91" y="150"/>
                    </a:lnTo>
                    <a:lnTo>
                      <a:pt x="83" y="148"/>
                    </a:lnTo>
                    <a:lnTo>
                      <a:pt x="74" y="146"/>
                    </a:lnTo>
                    <a:lnTo>
                      <a:pt x="66" y="144"/>
                    </a:lnTo>
                    <a:lnTo>
                      <a:pt x="57" y="142"/>
                    </a:lnTo>
                    <a:lnTo>
                      <a:pt x="49" y="140"/>
                    </a:lnTo>
                    <a:lnTo>
                      <a:pt x="41" y="137"/>
                    </a:lnTo>
                    <a:lnTo>
                      <a:pt x="34" y="134"/>
                    </a:lnTo>
                    <a:lnTo>
                      <a:pt x="27" y="131"/>
                    </a:lnTo>
                    <a:lnTo>
                      <a:pt x="20" y="127"/>
                    </a:lnTo>
                    <a:lnTo>
                      <a:pt x="14" y="121"/>
                    </a:lnTo>
                    <a:lnTo>
                      <a:pt x="9" y="115"/>
                    </a:lnTo>
                    <a:lnTo>
                      <a:pt x="5" y="108"/>
                    </a:lnTo>
                    <a:lnTo>
                      <a:pt x="3" y="100"/>
                    </a:lnTo>
                    <a:lnTo>
                      <a:pt x="1" y="93"/>
                    </a:lnTo>
                    <a:lnTo>
                      <a:pt x="0" y="86"/>
                    </a:lnTo>
                    <a:lnTo>
                      <a:pt x="0" y="80"/>
                    </a:lnTo>
                    <a:lnTo>
                      <a:pt x="1" y="74"/>
                    </a:lnTo>
                    <a:lnTo>
                      <a:pt x="2" y="68"/>
                    </a:lnTo>
                    <a:lnTo>
                      <a:pt x="4" y="63"/>
                    </a:lnTo>
                    <a:lnTo>
                      <a:pt x="6" y="57"/>
                    </a:lnTo>
                    <a:lnTo>
                      <a:pt x="9" y="52"/>
                    </a:lnTo>
                    <a:lnTo>
                      <a:pt x="11" y="47"/>
                    </a:lnTo>
                    <a:lnTo>
                      <a:pt x="15" y="43"/>
                    </a:lnTo>
                    <a:lnTo>
                      <a:pt x="18" y="38"/>
                    </a:lnTo>
                    <a:lnTo>
                      <a:pt x="21" y="33"/>
                    </a:lnTo>
                    <a:lnTo>
                      <a:pt x="25" y="28"/>
                    </a:lnTo>
                    <a:lnTo>
                      <a:pt x="29" y="23"/>
                    </a:lnTo>
                    <a:lnTo>
                      <a:pt x="32" y="18"/>
                    </a:lnTo>
                    <a:lnTo>
                      <a:pt x="36" y="14"/>
                    </a:lnTo>
                    <a:lnTo>
                      <a:pt x="36" y="15"/>
                    </a:lnTo>
                    <a:lnTo>
                      <a:pt x="88" y="0"/>
                    </a:lnTo>
                    <a:lnTo>
                      <a:pt x="89" y="0"/>
                    </a:lnTo>
                    <a:lnTo>
                      <a:pt x="87" y="0"/>
                    </a:lnTo>
                    <a:lnTo>
                      <a:pt x="86" y="0"/>
                    </a:lnTo>
                    <a:lnTo>
                      <a:pt x="83" y="3"/>
                    </a:lnTo>
                    <a:lnTo>
                      <a:pt x="80" y="4"/>
                    </a:lnTo>
                    <a:lnTo>
                      <a:pt x="76" y="6"/>
                    </a:lnTo>
                    <a:lnTo>
                      <a:pt x="73" y="8"/>
                    </a:lnTo>
                    <a:lnTo>
                      <a:pt x="68" y="11"/>
                    </a:lnTo>
                    <a:lnTo>
                      <a:pt x="64" y="14"/>
                    </a:lnTo>
                    <a:lnTo>
                      <a:pt x="59" y="17"/>
                    </a:lnTo>
                    <a:lnTo>
                      <a:pt x="55" y="21"/>
                    </a:lnTo>
                    <a:lnTo>
                      <a:pt x="51" y="25"/>
                    </a:lnTo>
                    <a:lnTo>
                      <a:pt x="47" y="29"/>
                    </a:lnTo>
                    <a:lnTo>
                      <a:pt x="43" y="33"/>
                    </a:lnTo>
                    <a:lnTo>
                      <a:pt x="40" y="37"/>
                    </a:lnTo>
                    <a:lnTo>
                      <a:pt x="37" y="42"/>
                    </a:lnTo>
                    <a:lnTo>
                      <a:pt x="36" y="47"/>
                    </a:lnTo>
                    <a:lnTo>
                      <a:pt x="34" y="53"/>
                    </a:lnTo>
                    <a:lnTo>
                      <a:pt x="34" y="58"/>
                    </a:lnTo>
                    <a:lnTo>
                      <a:pt x="35" y="64"/>
                    </a:lnTo>
                    <a:lnTo>
                      <a:pt x="36" y="69"/>
                    </a:lnTo>
                    <a:lnTo>
                      <a:pt x="37" y="74"/>
                    </a:lnTo>
                    <a:lnTo>
                      <a:pt x="39" y="78"/>
                    </a:lnTo>
                    <a:lnTo>
                      <a:pt x="42" y="83"/>
                    </a:lnTo>
                    <a:lnTo>
                      <a:pt x="45" y="87"/>
                    </a:lnTo>
                    <a:lnTo>
                      <a:pt x="48" y="91"/>
                    </a:lnTo>
                    <a:lnTo>
                      <a:pt x="52" y="95"/>
                    </a:lnTo>
                    <a:lnTo>
                      <a:pt x="56" y="99"/>
                    </a:lnTo>
                    <a:lnTo>
                      <a:pt x="60" y="103"/>
                    </a:lnTo>
                    <a:lnTo>
                      <a:pt x="64" y="107"/>
                    </a:lnTo>
                    <a:lnTo>
                      <a:pt x="68" y="111"/>
                    </a:lnTo>
                    <a:lnTo>
                      <a:pt x="72" y="115"/>
                    </a:lnTo>
                    <a:lnTo>
                      <a:pt x="76" y="120"/>
                    </a:lnTo>
                    <a:lnTo>
                      <a:pt x="82" y="120"/>
                    </a:lnTo>
                    <a:lnTo>
                      <a:pt x="88" y="119"/>
                    </a:lnTo>
                    <a:lnTo>
                      <a:pt x="94" y="118"/>
                    </a:lnTo>
                    <a:lnTo>
                      <a:pt x="100" y="117"/>
                    </a:lnTo>
                    <a:lnTo>
                      <a:pt x="107" y="115"/>
                    </a:lnTo>
                    <a:lnTo>
                      <a:pt x="112" y="112"/>
                    </a:lnTo>
                    <a:lnTo>
                      <a:pt x="118" y="109"/>
                    </a:lnTo>
                    <a:lnTo>
                      <a:pt x="123" y="105"/>
                    </a:lnTo>
                    <a:lnTo>
                      <a:pt x="127" y="101"/>
                    </a:lnTo>
                    <a:lnTo>
                      <a:pt x="132" y="97"/>
                    </a:lnTo>
                    <a:lnTo>
                      <a:pt x="136" y="93"/>
                    </a:lnTo>
                    <a:lnTo>
                      <a:pt x="139" y="88"/>
                    </a:lnTo>
                    <a:lnTo>
                      <a:pt x="142" y="83"/>
                    </a:lnTo>
                    <a:lnTo>
                      <a:pt x="145" y="78"/>
                    </a:lnTo>
                    <a:lnTo>
                      <a:pt x="147" y="72"/>
                    </a:lnTo>
                    <a:lnTo>
                      <a:pt x="149" y="67"/>
                    </a:lnTo>
                    <a:lnTo>
                      <a:pt x="147" y="65"/>
                    </a:lnTo>
                    <a:lnTo>
                      <a:pt x="145" y="62"/>
                    </a:lnTo>
                    <a:lnTo>
                      <a:pt x="144" y="60"/>
                    </a:lnTo>
                    <a:lnTo>
                      <a:pt x="143" y="58"/>
                    </a:lnTo>
                    <a:lnTo>
                      <a:pt x="142" y="56"/>
                    </a:lnTo>
                    <a:lnTo>
                      <a:pt x="142" y="53"/>
                    </a:lnTo>
                    <a:lnTo>
                      <a:pt x="142" y="51"/>
                    </a:lnTo>
                    <a:lnTo>
                      <a:pt x="142" y="48"/>
                    </a:lnTo>
                    <a:lnTo>
                      <a:pt x="142" y="45"/>
                    </a:lnTo>
                    <a:lnTo>
                      <a:pt x="142" y="43"/>
                    </a:lnTo>
                    <a:lnTo>
                      <a:pt x="142" y="40"/>
                    </a:lnTo>
                    <a:lnTo>
                      <a:pt x="142" y="37"/>
                    </a:lnTo>
                    <a:lnTo>
                      <a:pt x="142" y="35"/>
                    </a:lnTo>
                    <a:lnTo>
                      <a:pt x="143" y="32"/>
                    </a:lnTo>
                    <a:lnTo>
                      <a:pt x="143" y="29"/>
                    </a:lnTo>
                    <a:lnTo>
                      <a:pt x="143" y="27"/>
                    </a:lnTo>
                    <a:lnTo>
                      <a:pt x="148" y="28"/>
                    </a:lnTo>
                    <a:lnTo>
                      <a:pt x="152" y="30"/>
                    </a:lnTo>
                    <a:lnTo>
                      <a:pt x="156" y="33"/>
                    </a:lnTo>
                    <a:lnTo>
                      <a:pt x="159" y="36"/>
                    </a:lnTo>
                    <a:lnTo>
                      <a:pt x="161" y="39"/>
                    </a:lnTo>
                    <a:lnTo>
                      <a:pt x="163" y="43"/>
                    </a:lnTo>
                    <a:lnTo>
                      <a:pt x="165" y="47"/>
                    </a:lnTo>
                    <a:lnTo>
                      <a:pt x="166" y="52"/>
                    </a:lnTo>
                    <a:lnTo>
                      <a:pt x="167" y="56"/>
                    </a:lnTo>
                    <a:lnTo>
                      <a:pt x="168" y="61"/>
                    </a:lnTo>
                    <a:lnTo>
                      <a:pt x="168" y="65"/>
                    </a:lnTo>
                    <a:lnTo>
                      <a:pt x="169" y="70"/>
                    </a:lnTo>
                    <a:lnTo>
                      <a:pt x="170" y="74"/>
                    </a:lnTo>
                    <a:lnTo>
                      <a:pt x="171" y="78"/>
                    </a:lnTo>
                    <a:lnTo>
                      <a:pt x="173" y="83"/>
                    </a:lnTo>
                    <a:lnTo>
                      <a:pt x="175" y="87"/>
                    </a:lnTo>
                    <a:lnTo>
                      <a:pt x="175" y="94"/>
                    </a:lnTo>
                    <a:lnTo>
                      <a:pt x="174" y="100"/>
                    </a:lnTo>
                    <a:lnTo>
                      <a:pt x="173" y="106"/>
                    </a:lnTo>
                    <a:lnTo>
                      <a:pt x="171" y="112"/>
                    </a:lnTo>
                    <a:lnTo>
                      <a:pt x="169" y="117"/>
                    </a:lnTo>
                    <a:lnTo>
                      <a:pt x="166" y="122"/>
                    </a:lnTo>
                    <a:lnTo>
                      <a:pt x="162" y="127"/>
                    </a:lnTo>
                    <a:lnTo>
                      <a:pt x="158" y="132"/>
                    </a:lnTo>
                    <a:lnTo>
                      <a:pt x="153" y="136"/>
                    </a:lnTo>
                    <a:lnTo>
                      <a:pt x="148" y="139"/>
                    </a:lnTo>
                    <a:lnTo>
                      <a:pt x="143" y="143"/>
                    </a:lnTo>
                    <a:lnTo>
                      <a:pt x="138" y="146"/>
                    </a:lnTo>
                    <a:lnTo>
                      <a:pt x="132" y="150"/>
                    </a:lnTo>
                    <a:lnTo>
                      <a:pt x="127" y="154"/>
                    </a:lnTo>
                    <a:lnTo>
                      <a:pt x="121" y="157"/>
                    </a:lnTo>
                    <a:lnTo>
                      <a:pt x="116" y="16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5" name="Freeform 1537"/>
              <p:cNvSpPr>
                <a:spLocks/>
              </p:cNvSpPr>
              <p:nvPr/>
            </p:nvSpPr>
            <p:spPr bwMode="auto">
              <a:xfrm>
                <a:off x="2971" y="2854"/>
                <a:ext cx="14" cy="7"/>
              </a:xfrm>
              <a:custGeom>
                <a:avLst/>
                <a:gdLst>
                  <a:gd name="T0" fmla="*/ 113 w 113"/>
                  <a:gd name="T1" fmla="*/ 60 h 60"/>
                  <a:gd name="T2" fmla="*/ 105 w 113"/>
                  <a:gd name="T3" fmla="*/ 56 h 60"/>
                  <a:gd name="T4" fmla="*/ 96 w 113"/>
                  <a:gd name="T5" fmla="*/ 53 h 60"/>
                  <a:gd name="T6" fmla="*/ 88 w 113"/>
                  <a:gd name="T7" fmla="*/ 50 h 60"/>
                  <a:gd name="T8" fmla="*/ 80 w 113"/>
                  <a:gd name="T9" fmla="*/ 48 h 60"/>
                  <a:gd name="T10" fmla="*/ 71 w 113"/>
                  <a:gd name="T11" fmla="*/ 46 h 60"/>
                  <a:gd name="T12" fmla="*/ 63 w 113"/>
                  <a:gd name="T13" fmla="*/ 44 h 60"/>
                  <a:gd name="T14" fmla="*/ 54 w 113"/>
                  <a:gd name="T15" fmla="*/ 42 h 60"/>
                  <a:gd name="T16" fmla="*/ 46 w 113"/>
                  <a:gd name="T17" fmla="*/ 40 h 60"/>
                  <a:gd name="T18" fmla="*/ 38 w 113"/>
                  <a:gd name="T19" fmla="*/ 37 h 60"/>
                  <a:gd name="T20" fmla="*/ 31 w 113"/>
                  <a:gd name="T21" fmla="*/ 34 h 60"/>
                  <a:gd name="T22" fmla="*/ 24 w 113"/>
                  <a:gd name="T23" fmla="*/ 31 h 60"/>
                  <a:gd name="T24" fmla="*/ 17 w 113"/>
                  <a:gd name="T25" fmla="*/ 27 h 60"/>
                  <a:gd name="T26" fmla="*/ 11 w 113"/>
                  <a:gd name="T27" fmla="*/ 21 h 60"/>
                  <a:gd name="T28" fmla="*/ 6 w 113"/>
                  <a:gd name="T29" fmla="*/ 15 h 60"/>
                  <a:gd name="T30" fmla="*/ 2 w 113"/>
                  <a:gd name="T31" fmla="*/ 8 h 60"/>
                  <a:gd name="T32" fmla="*/ 0 w 113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0">
                    <a:moveTo>
                      <a:pt x="113" y="60"/>
                    </a:moveTo>
                    <a:lnTo>
                      <a:pt x="105" y="56"/>
                    </a:lnTo>
                    <a:lnTo>
                      <a:pt x="96" y="53"/>
                    </a:lnTo>
                    <a:lnTo>
                      <a:pt x="88" y="50"/>
                    </a:lnTo>
                    <a:lnTo>
                      <a:pt x="80" y="48"/>
                    </a:lnTo>
                    <a:lnTo>
                      <a:pt x="71" y="46"/>
                    </a:lnTo>
                    <a:lnTo>
                      <a:pt x="63" y="44"/>
                    </a:lnTo>
                    <a:lnTo>
                      <a:pt x="54" y="42"/>
                    </a:lnTo>
                    <a:lnTo>
                      <a:pt x="46" y="40"/>
                    </a:lnTo>
                    <a:lnTo>
                      <a:pt x="38" y="37"/>
                    </a:lnTo>
                    <a:lnTo>
                      <a:pt x="31" y="34"/>
                    </a:lnTo>
                    <a:lnTo>
                      <a:pt x="24" y="31"/>
                    </a:lnTo>
                    <a:lnTo>
                      <a:pt x="17" y="27"/>
                    </a:lnTo>
                    <a:lnTo>
                      <a:pt x="11" y="21"/>
                    </a:lnTo>
                    <a:lnTo>
                      <a:pt x="6" y="15"/>
                    </a:lnTo>
                    <a:lnTo>
                      <a:pt x="2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6" name="Freeform 1538"/>
              <p:cNvSpPr>
                <a:spLocks/>
              </p:cNvSpPr>
              <p:nvPr/>
            </p:nvSpPr>
            <p:spPr bwMode="auto">
              <a:xfrm>
                <a:off x="2971" y="2843"/>
                <a:ext cx="4" cy="11"/>
              </a:xfrm>
              <a:custGeom>
                <a:avLst/>
                <a:gdLst>
                  <a:gd name="T0" fmla="*/ 3 w 36"/>
                  <a:gd name="T1" fmla="*/ 86 h 86"/>
                  <a:gd name="T2" fmla="*/ 1 w 36"/>
                  <a:gd name="T3" fmla="*/ 79 h 86"/>
                  <a:gd name="T4" fmla="*/ 0 w 36"/>
                  <a:gd name="T5" fmla="*/ 72 h 86"/>
                  <a:gd name="T6" fmla="*/ 0 w 36"/>
                  <a:gd name="T7" fmla="*/ 66 h 86"/>
                  <a:gd name="T8" fmla="*/ 1 w 36"/>
                  <a:gd name="T9" fmla="*/ 60 h 86"/>
                  <a:gd name="T10" fmla="*/ 2 w 36"/>
                  <a:gd name="T11" fmla="*/ 54 h 86"/>
                  <a:gd name="T12" fmla="*/ 4 w 36"/>
                  <a:gd name="T13" fmla="*/ 49 h 86"/>
                  <a:gd name="T14" fmla="*/ 6 w 36"/>
                  <a:gd name="T15" fmla="*/ 43 h 86"/>
                  <a:gd name="T16" fmla="*/ 9 w 36"/>
                  <a:gd name="T17" fmla="*/ 38 h 86"/>
                  <a:gd name="T18" fmla="*/ 11 w 36"/>
                  <a:gd name="T19" fmla="*/ 33 h 86"/>
                  <a:gd name="T20" fmla="*/ 15 w 36"/>
                  <a:gd name="T21" fmla="*/ 29 h 86"/>
                  <a:gd name="T22" fmla="*/ 18 w 36"/>
                  <a:gd name="T23" fmla="*/ 24 h 86"/>
                  <a:gd name="T24" fmla="*/ 21 w 36"/>
                  <a:gd name="T25" fmla="*/ 19 h 86"/>
                  <a:gd name="T26" fmla="*/ 25 w 36"/>
                  <a:gd name="T27" fmla="*/ 14 h 86"/>
                  <a:gd name="T28" fmla="*/ 29 w 36"/>
                  <a:gd name="T29" fmla="*/ 9 h 86"/>
                  <a:gd name="T30" fmla="*/ 32 w 36"/>
                  <a:gd name="T31" fmla="*/ 4 h 86"/>
                  <a:gd name="T32" fmla="*/ 36 w 36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86">
                    <a:moveTo>
                      <a:pt x="3" y="86"/>
                    </a:moveTo>
                    <a:lnTo>
                      <a:pt x="1" y="79"/>
                    </a:lnTo>
                    <a:lnTo>
                      <a:pt x="0" y="72"/>
                    </a:lnTo>
                    <a:lnTo>
                      <a:pt x="0" y="66"/>
                    </a:lnTo>
                    <a:lnTo>
                      <a:pt x="1" y="60"/>
                    </a:lnTo>
                    <a:lnTo>
                      <a:pt x="2" y="54"/>
                    </a:lnTo>
                    <a:lnTo>
                      <a:pt x="4" y="49"/>
                    </a:lnTo>
                    <a:lnTo>
                      <a:pt x="6" y="43"/>
                    </a:lnTo>
                    <a:lnTo>
                      <a:pt x="9" y="38"/>
                    </a:lnTo>
                    <a:lnTo>
                      <a:pt x="11" y="33"/>
                    </a:lnTo>
                    <a:lnTo>
                      <a:pt x="15" y="29"/>
                    </a:lnTo>
                    <a:lnTo>
                      <a:pt x="18" y="24"/>
                    </a:lnTo>
                    <a:lnTo>
                      <a:pt x="21" y="19"/>
                    </a:lnTo>
                    <a:lnTo>
                      <a:pt x="25" y="14"/>
                    </a:lnTo>
                    <a:lnTo>
                      <a:pt x="29" y="9"/>
                    </a:lnTo>
                    <a:lnTo>
                      <a:pt x="32" y="4"/>
                    </a:lnTo>
                    <a:lnTo>
                      <a:pt x="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7" name="Line 1539"/>
              <p:cNvSpPr>
                <a:spLocks noChangeShapeType="1"/>
              </p:cNvSpPr>
              <p:nvPr/>
            </p:nvSpPr>
            <p:spPr bwMode="auto">
              <a:xfrm flipV="1">
                <a:off x="2975" y="2841"/>
                <a:ext cx="7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8" name="Freeform 1540"/>
              <p:cNvSpPr>
                <a:spLocks/>
              </p:cNvSpPr>
              <p:nvPr/>
            </p:nvSpPr>
            <p:spPr bwMode="auto">
              <a:xfrm>
                <a:off x="2975" y="2841"/>
                <a:ext cx="7" cy="6"/>
              </a:xfrm>
              <a:custGeom>
                <a:avLst/>
                <a:gdLst>
                  <a:gd name="T0" fmla="*/ 53 w 53"/>
                  <a:gd name="T1" fmla="*/ 0 h 47"/>
                  <a:gd name="T2" fmla="*/ 51 w 53"/>
                  <a:gd name="T3" fmla="*/ 0 h 47"/>
                  <a:gd name="T4" fmla="*/ 50 w 53"/>
                  <a:gd name="T5" fmla="*/ 0 h 47"/>
                  <a:gd name="T6" fmla="*/ 47 w 53"/>
                  <a:gd name="T7" fmla="*/ 3 h 47"/>
                  <a:gd name="T8" fmla="*/ 44 w 53"/>
                  <a:gd name="T9" fmla="*/ 4 h 47"/>
                  <a:gd name="T10" fmla="*/ 40 w 53"/>
                  <a:gd name="T11" fmla="*/ 6 h 47"/>
                  <a:gd name="T12" fmla="*/ 37 w 53"/>
                  <a:gd name="T13" fmla="*/ 8 h 47"/>
                  <a:gd name="T14" fmla="*/ 32 w 53"/>
                  <a:gd name="T15" fmla="*/ 11 h 47"/>
                  <a:gd name="T16" fmla="*/ 28 w 53"/>
                  <a:gd name="T17" fmla="*/ 14 h 47"/>
                  <a:gd name="T18" fmla="*/ 23 w 53"/>
                  <a:gd name="T19" fmla="*/ 17 h 47"/>
                  <a:gd name="T20" fmla="*/ 19 w 53"/>
                  <a:gd name="T21" fmla="*/ 21 h 47"/>
                  <a:gd name="T22" fmla="*/ 15 w 53"/>
                  <a:gd name="T23" fmla="*/ 25 h 47"/>
                  <a:gd name="T24" fmla="*/ 11 w 53"/>
                  <a:gd name="T25" fmla="*/ 29 h 47"/>
                  <a:gd name="T26" fmla="*/ 7 w 53"/>
                  <a:gd name="T27" fmla="*/ 33 h 47"/>
                  <a:gd name="T28" fmla="*/ 4 w 53"/>
                  <a:gd name="T29" fmla="*/ 37 h 47"/>
                  <a:gd name="T30" fmla="*/ 1 w 53"/>
                  <a:gd name="T31" fmla="*/ 42 h 47"/>
                  <a:gd name="T32" fmla="*/ 0 w 53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47">
                    <a:moveTo>
                      <a:pt x="53" y="0"/>
                    </a:moveTo>
                    <a:lnTo>
                      <a:pt x="51" y="0"/>
                    </a:lnTo>
                    <a:lnTo>
                      <a:pt x="50" y="0"/>
                    </a:lnTo>
                    <a:lnTo>
                      <a:pt x="47" y="3"/>
                    </a:lnTo>
                    <a:lnTo>
                      <a:pt x="44" y="4"/>
                    </a:lnTo>
                    <a:lnTo>
                      <a:pt x="40" y="6"/>
                    </a:lnTo>
                    <a:lnTo>
                      <a:pt x="37" y="8"/>
                    </a:lnTo>
                    <a:lnTo>
                      <a:pt x="32" y="11"/>
                    </a:lnTo>
                    <a:lnTo>
                      <a:pt x="28" y="14"/>
                    </a:lnTo>
                    <a:lnTo>
                      <a:pt x="23" y="17"/>
                    </a:lnTo>
                    <a:lnTo>
                      <a:pt x="19" y="21"/>
                    </a:lnTo>
                    <a:lnTo>
                      <a:pt x="15" y="25"/>
                    </a:lnTo>
                    <a:lnTo>
                      <a:pt x="11" y="29"/>
                    </a:lnTo>
                    <a:lnTo>
                      <a:pt x="7" y="33"/>
                    </a:lnTo>
                    <a:lnTo>
                      <a:pt x="4" y="37"/>
                    </a:lnTo>
                    <a:lnTo>
                      <a:pt x="1" y="42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69" name="Freeform 1541"/>
              <p:cNvSpPr>
                <a:spLocks/>
              </p:cNvSpPr>
              <p:nvPr/>
            </p:nvSpPr>
            <p:spPr bwMode="auto">
              <a:xfrm>
                <a:off x="2975" y="2847"/>
                <a:ext cx="5" cy="9"/>
              </a:xfrm>
              <a:custGeom>
                <a:avLst/>
                <a:gdLst>
                  <a:gd name="T0" fmla="*/ 2 w 42"/>
                  <a:gd name="T1" fmla="*/ 0 h 73"/>
                  <a:gd name="T2" fmla="*/ 0 w 42"/>
                  <a:gd name="T3" fmla="*/ 6 h 73"/>
                  <a:gd name="T4" fmla="*/ 0 w 42"/>
                  <a:gd name="T5" fmla="*/ 11 h 73"/>
                  <a:gd name="T6" fmla="*/ 1 w 42"/>
                  <a:gd name="T7" fmla="*/ 17 h 73"/>
                  <a:gd name="T8" fmla="*/ 2 w 42"/>
                  <a:gd name="T9" fmla="*/ 22 h 73"/>
                  <a:gd name="T10" fmla="*/ 3 w 42"/>
                  <a:gd name="T11" fmla="*/ 27 h 73"/>
                  <a:gd name="T12" fmla="*/ 5 w 42"/>
                  <a:gd name="T13" fmla="*/ 31 h 73"/>
                  <a:gd name="T14" fmla="*/ 8 w 42"/>
                  <a:gd name="T15" fmla="*/ 36 h 73"/>
                  <a:gd name="T16" fmla="*/ 11 w 42"/>
                  <a:gd name="T17" fmla="*/ 40 h 73"/>
                  <a:gd name="T18" fmla="*/ 14 w 42"/>
                  <a:gd name="T19" fmla="*/ 44 h 73"/>
                  <a:gd name="T20" fmla="*/ 18 w 42"/>
                  <a:gd name="T21" fmla="*/ 48 h 73"/>
                  <a:gd name="T22" fmla="*/ 22 w 42"/>
                  <a:gd name="T23" fmla="*/ 52 h 73"/>
                  <a:gd name="T24" fmla="*/ 26 w 42"/>
                  <a:gd name="T25" fmla="*/ 56 h 73"/>
                  <a:gd name="T26" fmla="*/ 30 w 42"/>
                  <a:gd name="T27" fmla="*/ 60 h 73"/>
                  <a:gd name="T28" fmla="*/ 34 w 42"/>
                  <a:gd name="T29" fmla="*/ 64 h 73"/>
                  <a:gd name="T30" fmla="*/ 38 w 42"/>
                  <a:gd name="T31" fmla="*/ 68 h 73"/>
                  <a:gd name="T32" fmla="*/ 42 w 42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73">
                    <a:moveTo>
                      <a:pt x="2" y="0"/>
                    </a:moveTo>
                    <a:lnTo>
                      <a:pt x="0" y="6"/>
                    </a:lnTo>
                    <a:lnTo>
                      <a:pt x="0" y="11"/>
                    </a:lnTo>
                    <a:lnTo>
                      <a:pt x="1" y="17"/>
                    </a:lnTo>
                    <a:lnTo>
                      <a:pt x="2" y="22"/>
                    </a:lnTo>
                    <a:lnTo>
                      <a:pt x="3" y="27"/>
                    </a:lnTo>
                    <a:lnTo>
                      <a:pt x="5" y="31"/>
                    </a:lnTo>
                    <a:lnTo>
                      <a:pt x="8" y="36"/>
                    </a:lnTo>
                    <a:lnTo>
                      <a:pt x="11" y="40"/>
                    </a:lnTo>
                    <a:lnTo>
                      <a:pt x="14" y="44"/>
                    </a:lnTo>
                    <a:lnTo>
                      <a:pt x="18" y="48"/>
                    </a:lnTo>
                    <a:lnTo>
                      <a:pt x="22" y="52"/>
                    </a:lnTo>
                    <a:lnTo>
                      <a:pt x="26" y="56"/>
                    </a:lnTo>
                    <a:lnTo>
                      <a:pt x="30" y="60"/>
                    </a:lnTo>
                    <a:lnTo>
                      <a:pt x="34" y="64"/>
                    </a:lnTo>
                    <a:lnTo>
                      <a:pt x="38" y="68"/>
                    </a:lnTo>
                    <a:lnTo>
                      <a:pt x="42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0" name="Freeform 1542"/>
              <p:cNvSpPr>
                <a:spLocks/>
              </p:cNvSpPr>
              <p:nvPr/>
            </p:nvSpPr>
            <p:spPr bwMode="auto">
              <a:xfrm>
                <a:off x="2980" y="2850"/>
                <a:ext cx="9" cy="6"/>
              </a:xfrm>
              <a:custGeom>
                <a:avLst/>
                <a:gdLst>
                  <a:gd name="T0" fmla="*/ 0 w 73"/>
                  <a:gd name="T1" fmla="*/ 53 h 53"/>
                  <a:gd name="T2" fmla="*/ 6 w 73"/>
                  <a:gd name="T3" fmla="*/ 53 h 53"/>
                  <a:gd name="T4" fmla="*/ 12 w 73"/>
                  <a:gd name="T5" fmla="*/ 52 h 53"/>
                  <a:gd name="T6" fmla="*/ 18 w 73"/>
                  <a:gd name="T7" fmla="*/ 51 h 53"/>
                  <a:gd name="T8" fmla="*/ 24 w 73"/>
                  <a:gd name="T9" fmla="*/ 50 h 53"/>
                  <a:gd name="T10" fmla="*/ 31 w 73"/>
                  <a:gd name="T11" fmla="*/ 48 h 53"/>
                  <a:gd name="T12" fmla="*/ 36 w 73"/>
                  <a:gd name="T13" fmla="*/ 45 h 53"/>
                  <a:gd name="T14" fmla="*/ 42 w 73"/>
                  <a:gd name="T15" fmla="*/ 42 h 53"/>
                  <a:gd name="T16" fmla="*/ 47 w 73"/>
                  <a:gd name="T17" fmla="*/ 38 h 53"/>
                  <a:gd name="T18" fmla="*/ 51 w 73"/>
                  <a:gd name="T19" fmla="*/ 34 h 53"/>
                  <a:gd name="T20" fmla="*/ 56 w 73"/>
                  <a:gd name="T21" fmla="*/ 30 h 53"/>
                  <a:gd name="T22" fmla="*/ 60 w 73"/>
                  <a:gd name="T23" fmla="*/ 26 h 53"/>
                  <a:gd name="T24" fmla="*/ 63 w 73"/>
                  <a:gd name="T25" fmla="*/ 21 h 53"/>
                  <a:gd name="T26" fmla="*/ 66 w 73"/>
                  <a:gd name="T27" fmla="*/ 16 h 53"/>
                  <a:gd name="T28" fmla="*/ 69 w 73"/>
                  <a:gd name="T29" fmla="*/ 11 h 53"/>
                  <a:gd name="T30" fmla="*/ 71 w 73"/>
                  <a:gd name="T31" fmla="*/ 5 h 53"/>
                  <a:gd name="T32" fmla="*/ 73 w 73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3">
                    <a:moveTo>
                      <a:pt x="0" y="53"/>
                    </a:moveTo>
                    <a:lnTo>
                      <a:pt x="6" y="53"/>
                    </a:lnTo>
                    <a:lnTo>
                      <a:pt x="12" y="52"/>
                    </a:lnTo>
                    <a:lnTo>
                      <a:pt x="18" y="51"/>
                    </a:lnTo>
                    <a:lnTo>
                      <a:pt x="24" y="50"/>
                    </a:lnTo>
                    <a:lnTo>
                      <a:pt x="31" y="48"/>
                    </a:lnTo>
                    <a:lnTo>
                      <a:pt x="36" y="45"/>
                    </a:lnTo>
                    <a:lnTo>
                      <a:pt x="42" y="42"/>
                    </a:lnTo>
                    <a:lnTo>
                      <a:pt x="47" y="38"/>
                    </a:lnTo>
                    <a:lnTo>
                      <a:pt x="51" y="34"/>
                    </a:lnTo>
                    <a:lnTo>
                      <a:pt x="56" y="30"/>
                    </a:lnTo>
                    <a:lnTo>
                      <a:pt x="60" y="26"/>
                    </a:lnTo>
                    <a:lnTo>
                      <a:pt x="63" y="21"/>
                    </a:lnTo>
                    <a:lnTo>
                      <a:pt x="66" y="16"/>
                    </a:lnTo>
                    <a:lnTo>
                      <a:pt x="69" y="11"/>
                    </a:lnTo>
                    <a:lnTo>
                      <a:pt x="71" y="5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1" name="Freeform 1543"/>
              <p:cNvSpPr>
                <a:spLocks/>
              </p:cNvSpPr>
              <p:nvPr/>
            </p:nvSpPr>
            <p:spPr bwMode="auto">
              <a:xfrm>
                <a:off x="2988" y="2845"/>
                <a:ext cx="1" cy="5"/>
              </a:xfrm>
              <a:custGeom>
                <a:avLst/>
                <a:gdLst>
                  <a:gd name="T0" fmla="*/ 7 w 7"/>
                  <a:gd name="T1" fmla="*/ 40 h 40"/>
                  <a:gd name="T2" fmla="*/ 5 w 7"/>
                  <a:gd name="T3" fmla="*/ 38 h 40"/>
                  <a:gd name="T4" fmla="*/ 3 w 7"/>
                  <a:gd name="T5" fmla="*/ 35 h 40"/>
                  <a:gd name="T6" fmla="*/ 2 w 7"/>
                  <a:gd name="T7" fmla="*/ 33 h 40"/>
                  <a:gd name="T8" fmla="*/ 1 w 7"/>
                  <a:gd name="T9" fmla="*/ 31 h 40"/>
                  <a:gd name="T10" fmla="*/ 0 w 7"/>
                  <a:gd name="T11" fmla="*/ 29 h 40"/>
                  <a:gd name="T12" fmla="*/ 0 w 7"/>
                  <a:gd name="T13" fmla="*/ 26 h 40"/>
                  <a:gd name="T14" fmla="*/ 0 w 7"/>
                  <a:gd name="T15" fmla="*/ 24 h 40"/>
                  <a:gd name="T16" fmla="*/ 0 w 7"/>
                  <a:gd name="T17" fmla="*/ 21 h 40"/>
                  <a:gd name="T18" fmla="*/ 0 w 7"/>
                  <a:gd name="T19" fmla="*/ 18 h 40"/>
                  <a:gd name="T20" fmla="*/ 0 w 7"/>
                  <a:gd name="T21" fmla="*/ 16 h 40"/>
                  <a:gd name="T22" fmla="*/ 0 w 7"/>
                  <a:gd name="T23" fmla="*/ 13 h 40"/>
                  <a:gd name="T24" fmla="*/ 0 w 7"/>
                  <a:gd name="T25" fmla="*/ 10 h 40"/>
                  <a:gd name="T26" fmla="*/ 0 w 7"/>
                  <a:gd name="T27" fmla="*/ 8 h 40"/>
                  <a:gd name="T28" fmla="*/ 1 w 7"/>
                  <a:gd name="T29" fmla="*/ 5 h 40"/>
                  <a:gd name="T30" fmla="*/ 1 w 7"/>
                  <a:gd name="T31" fmla="*/ 2 h 40"/>
                  <a:gd name="T32" fmla="*/ 1 w 7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40">
                    <a:moveTo>
                      <a:pt x="7" y="40"/>
                    </a:moveTo>
                    <a:lnTo>
                      <a:pt x="5" y="38"/>
                    </a:lnTo>
                    <a:lnTo>
                      <a:pt x="3" y="35"/>
                    </a:lnTo>
                    <a:lnTo>
                      <a:pt x="2" y="33"/>
                    </a:lnTo>
                    <a:lnTo>
                      <a:pt x="1" y="31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2" name="Freeform 1544"/>
              <p:cNvSpPr>
                <a:spLocks/>
              </p:cNvSpPr>
              <p:nvPr/>
            </p:nvSpPr>
            <p:spPr bwMode="auto">
              <a:xfrm>
                <a:off x="2988" y="2845"/>
                <a:ext cx="5" cy="7"/>
              </a:xfrm>
              <a:custGeom>
                <a:avLst/>
                <a:gdLst>
                  <a:gd name="T0" fmla="*/ 0 w 32"/>
                  <a:gd name="T1" fmla="*/ 0 h 60"/>
                  <a:gd name="T2" fmla="*/ 5 w 32"/>
                  <a:gd name="T3" fmla="*/ 1 h 60"/>
                  <a:gd name="T4" fmla="*/ 9 w 32"/>
                  <a:gd name="T5" fmla="*/ 3 h 60"/>
                  <a:gd name="T6" fmla="*/ 13 w 32"/>
                  <a:gd name="T7" fmla="*/ 6 h 60"/>
                  <a:gd name="T8" fmla="*/ 16 w 32"/>
                  <a:gd name="T9" fmla="*/ 9 h 60"/>
                  <a:gd name="T10" fmla="*/ 18 w 32"/>
                  <a:gd name="T11" fmla="*/ 12 h 60"/>
                  <a:gd name="T12" fmla="*/ 20 w 32"/>
                  <a:gd name="T13" fmla="*/ 16 h 60"/>
                  <a:gd name="T14" fmla="*/ 22 w 32"/>
                  <a:gd name="T15" fmla="*/ 20 h 60"/>
                  <a:gd name="T16" fmla="*/ 23 w 32"/>
                  <a:gd name="T17" fmla="*/ 25 h 60"/>
                  <a:gd name="T18" fmla="*/ 24 w 32"/>
                  <a:gd name="T19" fmla="*/ 29 h 60"/>
                  <a:gd name="T20" fmla="*/ 25 w 32"/>
                  <a:gd name="T21" fmla="*/ 34 h 60"/>
                  <a:gd name="T22" fmla="*/ 25 w 32"/>
                  <a:gd name="T23" fmla="*/ 38 h 60"/>
                  <a:gd name="T24" fmla="*/ 26 w 32"/>
                  <a:gd name="T25" fmla="*/ 43 h 60"/>
                  <a:gd name="T26" fmla="*/ 27 w 32"/>
                  <a:gd name="T27" fmla="*/ 47 h 60"/>
                  <a:gd name="T28" fmla="*/ 28 w 32"/>
                  <a:gd name="T29" fmla="*/ 51 h 60"/>
                  <a:gd name="T30" fmla="*/ 30 w 32"/>
                  <a:gd name="T31" fmla="*/ 56 h 60"/>
                  <a:gd name="T32" fmla="*/ 32 w 32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60">
                    <a:moveTo>
                      <a:pt x="0" y="0"/>
                    </a:moveTo>
                    <a:lnTo>
                      <a:pt x="5" y="1"/>
                    </a:lnTo>
                    <a:lnTo>
                      <a:pt x="9" y="3"/>
                    </a:lnTo>
                    <a:lnTo>
                      <a:pt x="13" y="6"/>
                    </a:lnTo>
                    <a:lnTo>
                      <a:pt x="16" y="9"/>
                    </a:lnTo>
                    <a:lnTo>
                      <a:pt x="18" y="12"/>
                    </a:lnTo>
                    <a:lnTo>
                      <a:pt x="20" y="16"/>
                    </a:lnTo>
                    <a:lnTo>
                      <a:pt x="22" y="20"/>
                    </a:lnTo>
                    <a:lnTo>
                      <a:pt x="23" y="25"/>
                    </a:lnTo>
                    <a:lnTo>
                      <a:pt x="24" y="29"/>
                    </a:lnTo>
                    <a:lnTo>
                      <a:pt x="25" y="34"/>
                    </a:lnTo>
                    <a:lnTo>
                      <a:pt x="25" y="38"/>
                    </a:lnTo>
                    <a:lnTo>
                      <a:pt x="26" y="43"/>
                    </a:lnTo>
                    <a:lnTo>
                      <a:pt x="27" y="47"/>
                    </a:lnTo>
                    <a:lnTo>
                      <a:pt x="28" y="51"/>
                    </a:lnTo>
                    <a:lnTo>
                      <a:pt x="30" y="56"/>
                    </a:lnTo>
                    <a:lnTo>
                      <a:pt x="32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3" name="Freeform 1545"/>
              <p:cNvSpPr>
                <a:spLocks/>
              </p:cNvSpPr>
              <p:nvPr/>
            </p:nvSpPr>
            <p:spPr bwMode="auto">
              <a:xfrm>
                <a:off x="2985" y="2852"/>
                <a:ext cx="8" cy="9"/>
              </a:xfrm>
              <a:custGeom>
                <a:avLst/>
                <a:gdLst>
                  <a:gd name="T0" fmla="*/ 59 w 59"/>
                  <a:gd name="T1" fmla="*/ 0 h 73"/>
                  <a:gd name="T2" fmla="*/ 59 w 59"/>
                  <a:gd name="T3" fmla="*/ 7 h 73"/>
                  <a:gd name="T4" fmla="*/ 58 w 59"/>
                  <a:gd name="T5" fmla="*/ 13 h 73"/>
                  <a:gd name="T6" fmla="*/ 57 w 59"/>
                  <a:gd name="T7" fmla="*/ 19 h 73"/>
                  <a:gd name="T8" fmla="*/ 55 w 59"/>
                  <a:gd name="T9" fmla="*/ 25 h 73"/>
                  <a:gd name="T10" fmla="*/ 53 w 59"/>
                  <a:gd name="T11" fmla="*/ 30 h 73"/>
                  <a:gd name="T12" fmla="*/ 50 w 59"/>
                  <a:gd name="T13" fmla="*/ 35 h 73"/>
                  <a:gd name="T14" fmla="*/ 46 w 59"/>
                  <a:gd name="T15" fmla="*/ 40 h 73"/>
                  <a:gd name="T16" fmla="*/ 42 w 59"/>
                  <a:gd name="T17" fmla="*/ 45 h 73"/>
                  <a:gd name="T18" fmla="*/ 37 w 59"/>
                  <a:gd name="T19" fmla="*/ 49 h 73"/>
                  <a:gd name="T20" fmla="*/ 32 w 59"/>
                  <a:gd name="T21" fmla="*/ 52 h 73"/>
                  <a:gd name="T22" fmla="*/ 27 w 59"/>
                  <a:gd name="T23" fmla="*/ 56 h 73"/>
                  <a:gd name="T24" fmla="*/ 22 w 59"/>
                  <a:gd name="T25" fmla="*/ 59 h 73"/>
                  <a:gd name="T26" fmla="*/ 16 w 59"/>
                  <a:gd name="T27" fmla="*/ 63 h 73"/>
                  <a:gd name="T28" fmla="*/ 11 w 59"/>
                  <a:gd name="T29" fmla="*/ 67 h 73"/>
                  <a:gd name="T30" fmla="*/ 5 w 59"/>
                  <a:gd name="T31" fmla="*/ 70 h 73"/>
                  <a:gd name="T32" fmla="*/ 0 w 59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73">
                    <a:moveTo>
                      <a:pt x="59" y="0"/>
                    </a:moveTo>
                    <a:lnTo>
                      <a:pt x="59" y="7"/>
                    </a:lnTo>
                    <a:lnTo>
                      <a:pt x="58" y="13"/>
                    </a:lnTo>
                    <a:lnTo>
                      <a:pt x="57" y="19"/>
                    </a:lnTo>
                    <a:lnTo>
                      <a:pt x="55" y="25"/>
                    </a:lnTo>
                    <a:lnTo>
                      <a:pt x="53" y="30"/>
                    </a:lnTo>
                    <a:lnTo>
                      <a:pt x="50" y="35"/>
                    </a:lnTo>
                    <a:lnTo>
                      <a:pt x="46" y="40"/>
                    </a:lnTo>
                    <a:lnTo>
                      <a:pt x="42" y="45"/>
                    </a:lnTo>
                    <a:lnTo>
                      <a:pt x="37" y="49"/>
                    </a:lnTo>
                    <a:lnTo>
                      <a:pt x="32" y="52"/>
                    </a:lnTo>
                    <a:lnTo>
                      <a:pt x="27" y="56"/>
                    </a:lnTo>
                    <a:lnTo>
                      <a:pt x="22" y="59"/>
                    </a:lnTo>
                    <a:lnTo>
                      <a:pt x="16" y="63"/>
                    </a:lnTo>
                    <a:lnTo>
                      <a:pt x="11" y="67"/>
                    </a:lnTo>
                    <a:lnTo>
                      <a:pt x="5" y="70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4" name="Freeform 1546"/>
              <p:cNvSpPr>
                <a:spLocks/>
              </p:cNvSpPr>
              <p:nvPr/>
            </p:nvSpPr>
            <p:spPr bwMode="auto">
              <a:xfrm>
                <a:off x="2965" y="3148"/>
                <a:ext cx="27" cy="25"/>
              </a:xfrm>
              <a:custGeom>
                <a:avLst/>
                <a:gdLst>
                  <a:gd name="T0" fmla="*/ 146 w 211"/>
                  <a:gd name="T1" fmla="*/ 195 h 199"/>
                  <a:gd name="T2" fmla="*/ 125 w 211"/>
                  <a:gd name="T3" fmla="*/ 199 h 199"/>
                  <a:gd name="T4" fmla="*/ 106 w 211"/>
                  <a:gd name="T5" fmla="*/ 197 h 199"/>
                  <a:gd name="T6" fmla="*/ 88 w 211"/>
                  <a:gd name="T7" fmla="*/ 189 h 199"/>
                  <a:gd name="T8" fmla="*/ 71 w 211"/>
                  <a:gd name="T9" fmla="*/ 179 h 199"/>
                  <a:gd name="T10" fmla="*/ 54 w 211"/>
                  <a:gd name="T11" fmla="*/ 167 h 199"/>
                  <a:gd name="T12" fmla="*/ 37 w 211"/>
                  <a:gd name="T13" fmla="*/ 155 h 199"/>
                  <a:gd name="T14" fmla="*/ 20 w 211"/>
                  <a:gd name="T15" fmla="*/ 146 h 199"/>
                  <a:gd name="T16" fmla="*/ 5 w 211"/>
                  <a:gd name="T17" fmla="*/ 130 h 199"/>
                  <a:gd name="T18" fmla="*/ 0 w 211"/>
                  <a:gd name="T19" fmla="*/ 107 h 199"/>
                  <a:gd name="T20" fmla="*/ 3 w 211"/>
                  <a:gd name="T21" fmla="*/ 85 h 199"/>
                  <a:gd name="T22" fmla="*/ 11 w 211"/>
                  <a:gd name="T23" fmla="*/ 66 h 199"/>
                  <a:gd name="T24" fmla="*/ 25 w 211"/>
                  <a:gd name="T25" fmla="*/ 49 h 199"/>
                  <a:gd name="T26" fmla="*/ 41 w 211"/>
                  <a:gd name="T27" fmla="*/ 34 h 199"/>
                  <a:gd name="T28" fmla="*/ 59 w 211"/>
                  <a:gd name="T29" fmla="*/ 21 h 199"/>
                  <a:gd name="T30" fmla="*/ 76 w 211"/>
                  <a:gd name="T31" fmla="*/ 9 h 199"/>
                  <a:gd name="T32" fmla="*/ 93 w 211"/>
                  <a:gd name="T33" fmla="*/ 1 h 199"/>
                  <a:gd name="T34" fmla="*/ 110 w 211"/>
                  <a:gd name="T35" fmla="*/ 0 h 199"/>
                  <a:gd name="T36" fmla="*/ 127 w 211"/>
                  <a:gd name="T37" fmla="*/ 2 h 199"/>
                  <a:gd name="T38" fmla="*/ 143 w 211"/>
                  <a:gd name="T39" fmla="*/ 8 h 199"/>
                  <a:gd name="T40" fmla="*/ 160 w 211"/>
                  <a:gd name="T41" fmla="*/ 16 h 199"/>
                  <a:gd name="T42" fmla="*/ 175 w 211"/>
                  <a:gd name="T43" fmla="*/ 27 h 199"/>
                  <a:gd name="T44" fmla="*/ 190 w 211"/>
                  <a:gd name="T45" fmla="*/ 38 h 199"/>
                  <a:gd name="T46" fmla="*/ 204 w 211"/>
                  <a:gd name="T47" fmla="*/ 50 h 199"/>
                  <a:gd name="T48" fmla="*/ 211 w 211"/>
                  <a:gd name="T49" fmla="*/ 65 h 199"/>
                  <a:gd name="T50" fmla="*/ 211 w 211"/>
                  <a:gd name="T51" fmla="*/ 84 h 199"/>
                  <a:gd name="T52" fmla="*/ 211 w 211"/>
                  <a:gd name="T53" fmla="*/ 104 h 199"/>
                  <a:gd name="T54" fmla="*/ 208 w 211"/>
                  <a:gd name="T55" fmla="*/ 124 h 199"/>
                  <a:gd name="T56" fmla="*/ 203 w 211"/>
                  <a:gd name="T57" fmla="*/ 143 h 199"/>
                  <a:gd name="T58" fmla="*/ 195 w 211"/>
                  <a:gd name="T59" fmla="*/ 160 h 199"/>
                  <a:gd name="T60" fmla="*/ 183 w 211"/>
                  <a:gd name="T61" fmla="*/ 175 h 199"/>
                  <a:gd name="T62" fmla="*/ 167 w 211"/>
                  <a:gd name="T63" fmla="*/ 186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1" h="199">
                    <a:moveTo>
                      <a:pt x="158" y="190"/>
                    </a:moveTo>
                    <a:lnTo>
                      <a:pt x="146" y="195"/>
                    </a:lnTo>
                    <a:lnTo>
                      <a:pt x="135" y="198"/>
                    </a:lnTo>
                    <a:lnTo>
                      <a:pt x="125" y="199"/>
                    </a:lnTo>
                    <a:lnTo>
                      <a:pt x="115" y="199"/>
                    </a:lnTo>
                    <a:lnTo>
                      <a:pt x="106" y="197"/>
                    </a:lnTo>
                    <a:lnTo>
                      <a:pt x="96" y="194"/>
                    </a:lnTo>
                    <a:lnTo>
                      <a:pt x="88" y="189"/>
                    </a:lnTo>
                    <a:lnTo>
                      <a:pt x="79" y="184"/>
                    </a:lnTo>
                    <a:lnTo>
                      <a:pt x="71" y="179"/>
                    </a:lnTo>
                    <a:lnTo>
                      <a:pt x="62" y="173"/>
                    </a:lnTo>
                    <a:lnTo>
                      <a:pt x="54" y="167"/>
                    </a:lnTo>
                    <a:lnTo>
                      <a:pt x="46" y="161"/>
                    </a:lnTo>
                    <a:lnTo>
                      <a:pt x="37" y="155"/>
                    </a:lnTo>
                    <a:lnTo>
                      <a:pt x="29" y="150"/>
                    </a:lnTo>
                    <a:lnTo>
                      <a:pt x="20" y="146"/>
                    </a:lnTo>
                    <a:lnTo>
                      <a:pt x="11" y="143"/>
                    </a:lnTo>
                    <a:lnTo>
                      <a:pt x="5" y="130"/>
                    </a:lnTo>
                    <a:lnTo>
                      <a:pt x="2" y="118"/>
                    </a:lnTo>
                    <a:lnTo>
                      <a:pt x="0" y="107"/>
                    </a:lnTo>
                    <a:lnTo>
                      <a:pt x="1" y="95"/>
                    </a:lnTo>
                    <a:lnTo>
                      <a:pt x="3" y="85"/>
                    </a:lnTo>
                    <a:lnTo>
                      <a:pt x="6" y="75"/>
                    </a:lnTo>
                    <a:lnTo>
                      <a:pt x="11" y="66"/>
                    </a:lnTo>
                    <a:lnTo>
                      <a:pt x="18" y="57"/>
                    </a:lnTo>
                    <a:lnTo>
                      <a:pt x="25" y="49"/>
                    </a:lnTo>
                    <a:lnTo>
                      <a:pt x="33" y="41"/>
                    </a:lnTo>
                    <a:lnTo>
                      <a:pt x="41" y="34"/>
                    </a:lnTo>
                    <a:lnTo>
                      <a:pt x="50" y="27"/>
                    </a:lnTo>
                    <a:lnTo>
                      <a:pt x="59" y="21"/>
                    </a:lnTo>
                    <a:lnTo>
                      <a:pt x="68" y="15"/>
                    </a:lnTo>
                    <a:lnTo>
                      <a:pt x="76" y="9"/>
                    </a:lnTo>
                    <a:lnTo>
                      <a:pt x="85" y="4"/>
                    </a:lnTo>
                    <a:lnTo>
                      <a:pt x="93" y="1"/>
                    </a:lnTo>
                    <a:lnTo>
                      <a:pt x="102" y="0"/>
                    </a:lnTo>
                    <a:lnTo>
                      <a:pt x="110" y="0"/>
                    </a:lnTo>
                    <a:lnTo>
                      <a:pt x="119" y="1"/>
                    </a:lnTo>
                    <a:lnTo>
                      <a:pt x="127" y="2"/>
                    </a:lnTo>
                    <a:lnTo>
                      <a:pt x="135" y="5"/>
                    </a:lnTo>
                    <a:lnTo>
                      <a:pt x="143" y="8"/>
                    </a:lnTo>
                    <a:lnTo>
                      <a:pt x="152" y="12"/>
                    </a:lnTo>
                    <a:lnTo>
                      <a:pt x="160" y="16"/>
                    </a:lnTo>
                    <a:lnTo>
                      <a:pt x="168" y="21"/>
                    </a:lnTo>
                    <a:lnTo>
                      <a:pt x="175" y="27"/>
                    </a:lnTo>
                    <a:lnTo>
                      <a:pt x="182" y="32"/>
                    </a:lnTo>
                    <a:lnTo>
                      <a:pt x="190" y="38"/>
                    </a:lnTo>
                    <a:lnTo>
                      <a:pt x="197" y="44"/>
                    </a:lnTo>
                    <a:lnTo>
                      <a:pt x="204" y="50"/>
                    </a:lnTo>
                    <a:lnTo>
                      <a:pt x="211" y="57"/>
                    </a:lnTo>
                    <a:lnTo>
                      <a:pt x="211" y="65"/>
                    </a:lnTo>
                    <a:lnTo>
                      <a:pt x="211" y="74"/>
                    </a:lnTo>
                    <a:lnTo>
                      <a:pt x="211" y="84"/>
                    </a:lnTo>
                    <a:lnTo>
                      <a:pt x="211" y="93"/>
                    </a:lnTo>
                    <a:lnTo>
                      <a:pt x="211" y="104"/>
                    </a:lnTo>
                    <a:lnTo>
                      <a:pt x="210" y="114"/>
                    </a:lnTo>
                    <a:lnTo>
                      <a:pt x="208" y="124"/>
                    </a:lnTo>
                    <a:lnTo>
                      <a:pt x="206" y="134"/>
                    </a:lnTo>
                    <a:lnTo>
                      <a:pt x="203" y="143"/>
                    </a:lnTo>
                    <a:lnTo>
                      <a:pt x="199" y="152"/>
                    </a:lnTo>
                    <a:lnTo>
                      <a:pt x="195" y="160"/>
                    </a:lnTo>
                    <a:lnTo>
                      <a:pt x="189" y="168"/>
                    </a:lnTo>
                    <a:lnTo>
                      <a:pt x="183" y="175"/>
                    </a:lnTo>
                    <a:lnTo>
                      <a:pt x="176" y="181"/>
                    </a:lnTo>
                    <a:lnTo>
                      <a:pt x="167" y="186"/>
                    </a:lnTo>
                    <a:lnTo>
                      <a:pt x="158" y="19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5" name="Freeform 1547"/>
              <p:cNvSpPr>
                <a:spLocks/>
              </p:cNvSpPr>
              <p:nvPr/>
            </p:nvSpPr>
            <p:spPr bwMode="auto">
              <a:xfrm>
                <a:off x="2967" y="3166"/>
                <a:ext cx="18" cy="7"/>
              </a:xfrm>
              <a:custGeom>
                <a:avLst/>
                <a:gdLst>
                  <a:gd name="T0" fmla="*/ 147 w 147"/>
                  <a:gd name="T1" fmla="*/ 47 h 56"/>
                  <a:gd name="T2" fmla="*/ 135 w 147"/>
                  <a:gd name="T3" fmla="*/ 52 h 56"/>
                  <a:gd name="T4" fmla="*/ 124 w 147"/>
                  <a:gd name="T5" fmla="*/ 55 h 56"/>
                  <a:gd name="T6" fmla="*/ 114 w 147"/>
                  <a:gd name="T7" fmla="*/ 56 h 56"/>
                  <a:gd name="T8" fmla="*/ 104 w 147"/>
                  <a:gd name="T9" fmla="*/ 56 h 56"/>
                  <a:gd name="T10" fmla="*/ 95 w 147"/>
                  <a:gd name="T11" fmla="*/ 54 h 56"/>
                  <a:gd name="T12" fmla="*/ 85 w 147"/>
                  <a:gd name="T13" fmla="*/ 51 h 56"/>
                  <a:gd name="T14" fmla="*/ 77 w 147"/>
                  <a:gd name="T15" fmla="*/ 46 h 56"/>
                  <a:gd name="T16" fmla="*/ 68 w 147"/>
                  <a:gd name="T17" fmla="*/ 41 h 56"/>
                  <a:gd name="T18" fmla="*/ 60 w 147"/>
                  <a:gd name="T19" fmla="*/ 36 h 56"/>
                  <a:gd name="T20" fmla="*/ 51 w 147"/>
                  <a:gd name="T21" fmla="*/ 30 h 56"/>
                  <a:gd name="T22" fmla="*/ 43 w 147"/>
                  <a:gd name="T23" fmla="*/ 24 h 56"/>
                  <a:gd name="T24" fmla="*/ 35 w 147"/>
                  <a:gd name="T25" fmla="*/ 18 h 56"/>
                  <a:gd name="T26" fmla="*/ 26 w 147"/>
                  <a:gd name="T27" fmla="*/ 12 h 56"/>
                  <a:gd name="T28" fmla="*/ 18 w 147"/>
                  <a:gd name="T29" fmla="*/ 7 h 56"/>
                  <a:gd name="T30" fmla="*/ 9 w 147"/>
                  <a:gd name="T31" fmla="*/ 3 h 56"/>
                  <a:gd name="T32" fmla="*/ 0 w 147"/>
                  <a:gd name="T3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56">
                    <a:moveTo>
                      <a:pt x="147" y="47"/>
                    </a:moveTo>
                    <a:lnTo>
                      <a:pt x="135" y="52"/>
                    </a:lnTo>
                    <a:lnTo>
                      <a:pt x="124" y="55"/>
                    </a:lnTo>
                    <a:lnTo>
                      <a:pt x="114" y="56"/>
                    </a:lnTo>
                    <a:lnTo>
                      <a:pt x="104" y="56"/>
                    </a:lnTo>
                    <a:lnTo>
                      <a:pt x="95" y="54"/>
                    </a:lnTo>
                    <a:lnTo>
                      <a:pt x="85" y="51"/>
                    </a:lnTo>
                    <a:lnTo>
                      <a:pt x="77" y="46"/>
                    </a:lnTo>
                    <a:lnTo>
                      <a:pt x="68" y="41"/>
                    </a:lnTo>
                    <a:lnTo>
                      <a:pt x="60" y="36"/>
                    </a:lnTo>
                    <a:lnTo>
                      <a:pt x="51" y="30"/>
                    </a:lnTo>
                    <a:lnTo>
                      <a:pt x="43" y="24"/>
                    </a:lnTo>
                    <a:lnTo>
                      <a:pt x="35" y="18"/>
                    </a:lnTo>
                    <a:lnTo>
                      <a:pt x="26" y="12"/>
                    </a:lnTo>
                    <a:lnTo>
                      <a:pt x="18" y="7"/>
                    </a:lnTo>
                    <a:lnTo>
                      <a:pt x="9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6" name="Freeform 1548"/>
              <p:cNvSpPr>
                <a:spLocks/>
              </p:cNvSpPr>
              <p:nvPr/>
            </p:nvSpPr>
            <p:spPr bwMode="auto">
              <a:xfrm>
                <a:off x="2965" y="3149"/>
                <a:ext cx="11" cy="17"/>
              </a:xfrm>
              <a:custGeom>
                <a:avLst/>
                <a:gdLst>
                  <a:gd name="T0" fmla="*/ 11 w 85"/>
                  <a:gd name="T1" fmla="*/ 139 h 139"/>
                  <a:gd name="T2" fmla="*/ 5 w 85"/>
                  <a:gd name="T3" fmla="*/ 126 h 139"/>
                  <a:gd name="T4" fmla="*/ 2 w 85"/>
                  <a:gd name="T5" fmla="*/ 114 h 139"/>
                  <a:gd name="T6" fmla="*/ 0 w 85"/>
                  <a:gd name="T7" fmla="*/ 103 h 139"/>
                  <a:gd name="T8" fmla="*/ 1 w 85"/>
                  <a:gd name="T9" fmla="*/ 91 h 139"/>
                  <a:gd name="T10" fmla="*/ 3 w 85"/>
                  <a:gd name="T11" fmla="*/ 81 h 139"/>
                  <a:gd name="T12" fmla="*/ 6 w 85"/>
                  <a:gd name="T13" fmla="*/ 71 h 139"/>
                  <a:gd name="T14" fmla="*/ 11 w 85"/>
                  <a:gd name="T15" fmla="*/ 62 h 139"/>
                  <a:gd name="T16" fmla="*/ 18 w 85"/>
                  <a:gd name="T17" fmla="*/ 53 h 139"/>
                  <a:gd name="T18" fmla="*/ 25 w 85"/>
                  <a:gd name="T19" fmla="*/ 45 h 139"/>
                  <a:gd name="T20" fmla="*/ 33 w 85"/>
                  <a:gd name="T21" fmla="*/ 37 h 139"/>
                  <a:gd name="T22" fmla="*/ 41 w 85"/>
                  <a:gd name="T23" fmla="*/ 30 h 139"/>
                  <a:gd name="T24" fmla="*/ 50 w 85"/>
                  <a:gd name="T25" fmla="*/ 23 h 139"/>
                  <a:gd name="T26" fmla="*/ 59 w 85"/>
                  <a:gd name="T27" fmla="*/ 17 h 139"/>
                  <a:gd name="T28" fmla="*/ 68 w 85"/>
                  <a:gd name="T29" fmla="*/ 11 h 139"/>
                  <a:gd name="T30" fmla="*/ 76 w 85"/>
                  <a:gd name="T31" fmla="*/ 5 h 139"/>
                  <a:gd name="T32" fmla="*/ 85 w 85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39">
                    <a:moveTo>
                      <a:pt x="11" y="139"/>
                    </a:moveTo>
                    <a:lnTo>
                      <a:pt x="5" y="126"/>
                    </a:lnTo>
                    <a:lnTo>
                      <a:pt x="2" y="114"/>
                    </a:lnTo>
                    <a:lnTo>
                      <a:pt x="0" y="103"/>
                    </a:lnTo>
                    <a:lnTo>
                      <a:pt x="1" y="91"/>
                    </a:lnTo>
                    <a:lnTo>
                      <a:pt x="3" y="81"/>
                    </a:lnTo>
                    <a:lnTo>
                      <a:pt x="6" y="71"/>
                    </a:lnTo>
                    <a:lnTo>
                      <a:pt x="11" y="62"/>
                    </a:lnTo>
                    <a:lnTo>
                      <a:pt x="18" y="53"/>
                    </a:lnTo>
                    <a:lnTo>
                      <a:pt x="25" y="45"/>
                    </a:lnTo>
                    <a:lnTo>
                      <a:pt x="33" y="37"/>
                    </a:lnTo>
                    <a:lnTo>
                      <a:pt x="41" y="30"/>
                    </a:lnTo>
                    <a:lnTo>
                      <a:pt x="50" y="23"/>
                    </a:lnTo>
                    <a:lnTo>
                      <a:pt x="59" y="17"/>
                    </a:lnTo>
                    <a:lnTo>
                      <a:pt x="68" y="11"/>
                    </a:lnTo>
                    <a:lnTo>
                      <a:pt x="76" y="5"/>
                    </a:lnTo>
                    <a:lnTo>
                      <a:pt x="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7" name="Freeform 1549"/>
              <p:cNvSpPr>
                <a:spLocks/>
              </p:cNvSpPr>
              <p:nvPr/>
            </p:nvSpPr>
            <p:spPr bwMode="auto">
              <a:xfrm>
                <a:off x="2976" y="3148"/>
                <a:ext cx="16" cy="8"/>
              </a:xfrm>
              <a:custGeom>
                <a:avLst/>
                <a:gdLst>
                  <a:gd name="T0" fmla="*/ 0 w 126"/>
                  <a:gd name="T1" fmla="*/ 4 h 57"/>
                  <a:gd name="T2" fmla="*/ 8 w 126"/>
                  <a:gd name="T3" fmla="*/ 1 h 57"/>
                  <a:gd name="T4" fmla="*/ 17 w 126"/>
                  <a:gd name="T5" fmla="*/ 0 h 57"/>
                  <a:gd name="T6" fmla="*/ 25 w 126"/>
                  <a:gd name="T7" fmla="*/ 0 h 57"/>
                  <a:gd name="T8" fmla="*/ 34 w 126"/>
                  <a:gd name="T9" fmla="*/ 1 h 57"/>
                  <a:gd name="T10" fmla="*/ 42 w 126"/>
                  <a:gd name="T11" fmla="*/ 2 h 57"/>
                  <a:gd name="T12" fmla="*/ 50 w 126"/>
                  <a:gd name="T13" fmla="*/ 5 h 57"/>
                  <a:gd name="T14" fmla="*/ 58 w 126"/>
                  <a:gd name="T15" fmla="*/ 8 h 57"/>
                  <a:gd name="T16" fmla="*/ 67 w 126"/>
                  <a:gd name="T17" fmla="*/ 12 h 57"/>
                  <a:gd name="T18" fmla="*/ 75 w 126"/>
                  <a:gd name="T19" fmla="*/ 16 h 57"/>
                  <a:gd name="T20" fmla="*/ 83 w 126"/>
                  <a:gd name="T21" fmla="*/ 21 h 57"/>
                  <a:gd name="T22" fmla="*/ 90 w 126"/>
                  <a:gd name="T23" fmla="*/ 27 h 57"/>
                  <a:gd name="T24" fmla="*/ 97 w 126"/>
                  <a:gd name="T25" fmla="*/ 32 h 57"/>
                  <a:gd name="T26" fmla="*/ 105 w 126"/>
                  <a:gd name="T27" fmla="*/ 38 h 57"/>
                  <a:gd name="T28" fmla="*/ 112 w 126"/>
                  <a:gd name="T29" fmla="*/ 44 h 57"/>
                  <a:gd name="T30" fmla="*/ 119 w 126"/>
                  <a:gd name="T31" fmla="*/ 50 h 57"/>
                  <a:gd name="T32" fmla="*/ 126 w 126"/>
                  <a:gd name="T33" fmla="*/ 57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57">
                    <a:moveTo>
                      <a:pt x="0" y="4"/>
                    </a:moveTo>
                    <a:lnTo>
                      <a:pt x="8" y="1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34" y="1"/>
                    </a:lnTo>
                    <a:lnTo>
                      <a:pt x="42" y="2"/>
                    </a:lnTo>
                    <a:lnTo>
                      <a:pt x="50" y="5"/>
                    </a:lnTo>
                    <a:lnTo>
                      <a:pt x="58" y="8"/>
                    </a:lnTo>
                    <a:lnTo>
                      <a:pt x="67" y="12"/>
                    </a:lnTo>
                    <a:lnTo>
                      <a:pt x="75" y="16"/>
                    </a:lnTo>
                    <a:lnTo>
                      <a:pt x="83" y="21"/>
                    </a:lnTo>
                    <a:lnTo>
                      <a:pt x="90" y="27"/>
                    </a:lnTo>
                    <a:lnTo>
                      <a:pt x="97" y="32"/>
                    </a:lnTo>
                    <a:lnTo>
                      <a:pt x="105" y="38"/>
                    </a:lnTo>
                    <a:lnTo>
                      <a:pt x="112" y="44"/>
                    </a:lnTo>
                    <a:lnTo>
                      <a:pt x="119" y="50"/>
                    </a:lnTo>
                    <a:lnTo>
                      <a:pt x="126" y="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8" name="Freeform 1550"/>
              <p:cNvSpPr>
                <a:spLocks/>
              </p:cNvSpPr>
              <p:nvPr/>
            </p:nvSpPr>
            <p:spPr bwMode="auto">
              <a:xfrm>
                <a:off x="2985" y="3156"/>
                <a:ext cx="7" cy="16"/>
              </a:xfrm>
              <a:custGeom>
                <a:avLst/>
                <a:gdLst>
                  <a:gd name="T0" fmla="*/ 53 w 53"/>
                  <a:gd name="T1" fmla="*/ 0 h 133"/>
                  <a:gd name="T2" fmla="*/ 53 w 53"/>
                  <a:gd name="T3" fmla="*/ 8 h 133"/>
                  <a:gd name="T4" fmla="*/ 53 w 53"/>
                  <a:gd name="T5" fmla="*/ 17 h 133"/>
                  <a:gd name="T6" fmla="*/ 53 w 53"/>
                  <a:gd name="T7" fmla="*/ 27 h 133"/>
                  <a:gd name="T8" fmla="*/ 53 w 53"/>
                  <a:gd name="T9" fmla="*/ 36 h 133"/>
                  <a:gd name="T10" fmla="*/ 53 w 53"/>
                  <a:gd name="T11" fmla="*/ 47 h 133"/>
                  <a:gd name="T12" fmla="*/ 52 w 53"/>
                  <a:gd name="T13" fmla="*/ 57 h 133"/>
                  <a:gd name="T14" fmla="*/ 50 w 53"/>
                  <a:gd name="T15" fmla="*/ 67 h 133"/>
                  <a:gd name="T16" fmla="*/ 48 w 53"/>
                  <a:gd name="T17" fmla="*/ 77 h 133"/>
                  <a:gd name="T18" fmla="*/ 45 w 53"/>
                  <a:gd name="T19" fmla="*/ 86 h 133"/>
                  <a:gd name="T20" fmla="*/ 41 w 53"/>
                  <a:gd name="T21" fmla="*/ 95 h 133"/>
                  <a:gd name="T22" fmla="*/ 37 w 53"/>
                  <a:gd name="T23" fmla="*/ 103 h 133"/>
                  <a:gd name="T24" fmla="*/ 31 w 53"/>
                  <a:gd name="T25" fmla="*/ 111 h 133"/>
                  <a:gd name="T26" fmla="*/ 25 w 53"/>
                  <a:gd name="T27" fmla="*/ 118 h 133"/>
                  <a:gd name="T28" fmla="*/ 18 w 53"/>
                  <a:gd name="T29" fmla="*/ 124 h 133"/>
                  <a:gd name="T30" fmla="*/ 9 w 53"/>
                  <a:gd name="T31" fmla="*/ 129 h 133"/>
                  <a:gd name="T32" fmla="*/ 0 w 53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33">
                    <a:moveTo>
                      <a:pt x="53" y="0"/>
                    </a:moveTo>
                    <a:lnTo>
                      <a:pt x="53" y="8"/>
                    </a:lnTo>
                    <a:lnTo>
                      <a:pt x="53" y="17"/>
                    </a:lnTo>
                    <a:lnTo>
                      <a:pt x="53" y="27"/>
                    </a:lnTo>
                    <a:lnTo>
                      <a:pt x="53" y="36"/>
                    </a:lnTo>
                    <a:lnTo>
                      <a:pt x="53" y="47"/>
                    </a:lnTo>
                    <a:lnTo>
                      <a:pt x="52" y="57"/>
                    </a:lnTo>
                    <a:lnTo>
                      <a:pt x="50" y="67"/>
                    </a:lnTo>
                    <a:lnTo>
                      <a:pt x="48" y="77"/>
                    </a:lnTo>
                    <a:lnTo>
                      <a:pt x="45" y="86"/>
                    </a:lnTo>
                    <a:lnTo>
                      <a:pt x="41" y="95"/>
                    </a:lnTo>
                    <a:lnTo>
                      <a:pt x="37" y="103"/>
                    </a:lnTo>
                    <a:lnTo>
                      <a:pt x="31" y="111"/>
                    </a:lnTo>
                    <a:lnTo>
                      <a:pt x="25" y="118"/>
                    </a:lnTo>
                    <a:lnTo>
                      <a:pt x="18" y="124"/>
                    </a:lnTo>
                    <a:lnTo>
                      <a:pt x="9" y="129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79" name="Freeform 1551"/>
              <p:cNvSpPr>
                <a:spLocks/>
              </p:cNvSpPr>
              <p:nvPr/>
            </p:nvSpPr>
            <p:spPr bwMode="auto">
              <a:xfrm>
                <a:off x="2962" y="2655"/>
                <a:ext cx="26" cy="19"/>
              </a:xfrm>
              <a:custGeom>
                <a:avLst/>
                <a:gdLst>
                  <a:gd name="T0" fmla="*/ 48 w 213"/>
                  <a:gd name="T1" fmla="*/ 153 h 153"/>
                  <a:gd name="T2" fmla="*/ 39 w 213"/>
                  <a:gd name="T3" fmla="*/ 153 h 153"/>
                  <a:gd name="T4" fmla="*/ 32 w 213"/>
                  <a:gd name="T5" fmla="*/ 151 h 153"/>
                  <a:gd name="T6" fmla="*/ 26 w 213"/>
                  <a:gd name="T7" fmla="*/ 147 h 153"/>
                  <a:gd name="T8" fmla="*/ 20 w 213"/>
                  <a:gd name="T9" fmla="*/ 143 h 153"/>
                  <a:gd name="T10" fmla="*/ 14 w 213"/>
                  <a:gd name="T11" fmla="*/ 137 h 153"/>
                  <a:gd name="T12" fmla="*/ 8 w 213"/>
                  <a:gd name="T13" fmla="*/ 131 h 153"/>
                  <a:gd name="T14" fmla="*/ 2 w 213"/>
                  <a:gd name="T15" fmla="*/ 127 h 153"/>
                  <a:gd name="T16" fmla="*/ 13 w 213"/>
                  <a:gd name="T17" fmla="*/ 117 h 153"/>
                  <a:gd name="T18" fmla="*/ 41 w 213"/>
                  <a:gd name="T19" fmla="*/ 106 h 153"/>
                  <a:gd name="T20" fmla="*/ 71 w 213"/>
                  <a:gd name="T21" fmla="*/ 96 h 153"/>
                  <a:gd name="T22" fmla="*/ 102 w 213"/>
                  <a:gd name="T23" fmla="*/ 86 h 153"/>
                  <a:gd name="T24" fmla="*/ 131 w 213"/>
                  <a:gd name="T25" fmla="*/ 75 h 153"/>
                  <a:gd name="T26" fmla="*/ 157 w 213"/>
                  <a:gd name="T27" fmla="*/ 61 h 153"/>
                  <a:gd name="T28" fmla="*/ 181 w 213"/>
                  <a:gd name="T29" fmla="*/ 42 h 153"/>
                  <a:gd name="T30" fmla="*/ 199 w 213"/>
                  <a:gd name="T31" fmla="*/ 16 h 153"/>
                  <a:gd name="T32" fmla="*/ 209 w 213"/>
                  <a:gd name="T33" fmla="*/ 3 h 153"/>
                  <a:gd name="T34" fmla="*/ 212 w 213"/>
                  <a:gd name="T35" fmla="*/ 11 h 153"/>
                  <a:gd name="T36" fmla="*/ 212 w 213"/>
                  <a:gd name="T37" fmla="*/ 19 h 153"/>
                  <a:gd name="T38" fmla="*/ 211 w 213"/>
                  <a:gd name="T39" fmla="*/ 26 h 153"/>
                  <a:gd name="T40" fmla="*/ 208 w 213"/>
                  <a:gd name="T41" fmla="*/ 34 h 153"/>
                  <a:gd name="T42" fmla="*/ 205 w 213"/>
                  <a:gd name="T43" fmla="*/ 42 h 153"/>
                  <a:gd name="T44" fmla="*/ 204 w 213"/>
                  <a:gd name="T45" fmla="*/ 51 h 153"/>
                  <a:gd name="T46" fmla="*/ 204 w 213"/>
                  <a:gd name="T47" fmla="*/ 61 h 153"/>
                  <a:gd name="T48" fmla="*/ 198 w 213"/>
                  <a:gd name="T49" fmla="*/ 74 h 153"/>
                  <a:gd name="T50" fmla="*/ 181 w 213"/>
                  <a:gd name="T51" fmla="*/ 90 h 153"/>
                  <a:gd name="T52" fmla="*/ 162 w 213"/>
                  <a:gd name="T53" fmla="*/ 103 h 153"/>
                  <a:gd name="T54" fmla="*/ 143 w 213"/>
                  <a:gd name="T55" fmla="*/ 114 h 153"/>
                  <a:gd name="T56" fmla="*/ 123 w 213"/>
                  <a:gd name="T57" fmla="*/ 123 h 153"/>
                  <a:gd name="T58" fmla="*/ 103 w 213"/>
                  <a:gd name="T59" fmla="*/ 131 h 153"/>
                  <a:gd name="T60" fmla="*/ 83 w 213"/>
                  <a:gd name="T61" fmla="*/ 139 h 153"/>
                  <a:gd name="T62" fmla="*/ 62 w 213"/>
                  <a:gd name="T63" fmla="*/ 148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3" h="153">
                    <a:moveTo>
                      <a:pt x="53" y="152"/>
                    </a:moveTo>
                    <a:lnTo>
                      <a:pt x="48" y="153"/>
                    </a:lnTo>
                    <a:lnTo>
                      <a:pt x="44" y="153"/>
                    </a:lnTo>
                    <a:lnTo>
                      <a:pt x="39" y="153"/>
                    </a:lnTo>
                    <a:lnTo>
                      <a:pt x="36" y="152"/>
                    </a:lnTo>
                    <a:lnTo>
                      <a:pt x="32" y="151"/>
                    </a:lnTo>
                    <a:lnTo>
                      <a:pt x="29" y="149"/>
                    </a:lnTo>
                    <a:lnTo>
                      <a:pt x="26" y="147"/>
                    </a:lnTo>
                    <a:lnTo>
                      <a:pt x="23" y="145"/>
                    </a:lnTo>
                    <a:lnTo>
                      <a:pt x="20" y="143"/>
                    </a:lnTo>
                    <a:lnTo>
                      <a:pt x="17" y="139"/>
                    </a:lnTo>
                    <a:lnTo>
                      <a:pt x="14" y="137"/>
                    </a:lnTo>
                    <a:lnTo>
                      <a:pt x="11" y="134"/>
                    </a:lnTo>
                    <a:lnTo>
                      <a:pt x="8" y="131"/>
                    </a:lnTo>
                    <a:lnTo>
                      <a:pt x="5" y="129"/>
                    </a:lnTo>
                    <a:lnTo>
                      <a:pt x="2" y="127"/>
                    </a:lnTo>
                    <a:lnTo>
                      <a:pt x="0" y="125"/>
                    </a:lnTo>
                    <a:lnTo>
                      <a:pt x="13" y="117"/>
                    </a:lnTo>
                    <a:lnTo>
                      <a:pt x="26" y="111"/>
                    </a:lnTo>
                    <a:lnTo>
                      <a:pt x="41" y="106"/>
                    </a:lnTo>
                    <a:lnTo>
                      <a:pt x="56" y="101"/>
                    </a:lnTo>
                    <a:lnTo>
                      <a:pt x="71" y="96"/>
                    </a:lnTo>
                    <a:lnTo>
                      <a:pt x="87" y="91"/>
                    </a:lnTo>
                    <a:lnTo>
                      <a:pt x="102" y="86"/>
                    </a:lnTo>
                    <a:lnTo>
                      <a:pt x="116" y="81"/>
                    </a:lnTo>
                    <a:lnTo>
                      <a:pt x="131" y="75"/>
                    </a:lnTo>
                    <a:lnTo>
                      <a:pt x="144" y="69"/>
                    </a:lnTo>
                    <a:lnTo>
                      <a:pt x="157" y="61"/>
                    </a:lnTo>
                    <a:lnTo>
                      <a:pt x="169" y="52"/>
                    </a:lnTo>
                    <a:lnTo>
                      <a:pt x="181" y="42"/>
                    </a:lnTo>
                    <a:lnTo>
                      <a:pt x="191" y="30"/>
                    </a:lnTo>
                    <a:lnTo>
                      <a:pt x="199" y="16"/>
                    </a:lnTo>
                    <a:lnTo>
                      <a:pt x="206" y="0"/>
                    </a:lnTo>
                    <a:lnTo>
                      <a:pt x="209" y="3"/>
                    </a:lnTo>
                    <a:lnTo>
                      <a:pt x="211" y="7"/>
                    </a:lnTo>
                    <a:lnTo>
                      <a:pt x="212" y="11"/>
                    </a:lnTo>
                    <a:lnTo>
                      <a:pt x="213" y="15"/>
                    </a:lnTo>
                    <a:lnTo>
                      <a:pt x="212" y="19"/>
                    </a:lnTo>
                    <a:lnTo>
                      <a:pt x="212" y="22"/>
                    </a:lnTo>
                    <a:lnTo>
                      <a:pt x="211" y="26"/>
                    </a:lnTo>
                    <a:lnTo>
                      <a:pt x="209" y="30"/>
                    </a:lnTo>
                    <a:lnTo>
                      <a:pt x="208" y="34"/>
                    </a:lnTo>
                    <a:lnTo>
                      <a:pt x="206" y="38"/>
                    </a:lnTo>
                    <a:lnTo>
                      <a:pt x="205" y="42"/>
                    </a:lnTo>
                    <a:lnTo>
                      <a:pt x="204" y="47"/>
                    </a:lnTo>
                    <a:lnTo>
                      <a:pt x="204" y="51"/>
                    </a:lnTo>
                    <a:lnTo>
                      <a:pt x="203" y="56"/>
                    </a:lnTo>
                    <a:lnTo>
                      <a:pt x="204" y="61"/>
                    </a:lnTo>
                    <a:lnTo>
                      <a:pt x="206" y="66"/>
                    </a:lnTo>
                    <a:lnTo>
                      <a:pt x="198" y="74"/>
                    </a:lnTo>
                    <a:lnTo>
                      <a:pt x="189" y="82"/>
                    </a:lnTo>
                    <a:lnTo>
                      <a:pt x="181" y="90"/>
                    </a:lnTo>
                    <a:lnTo>
                      <a:pt x="171" y="97"/>
                    </a:lnTo>
                    <a:lnTo>
                      <a:pt x="162" y="103"/>
                    </a:lnTo>
                    <a:lnTo>
                      <a:pt x="152" y="108"/>
                    </a:lnTo>
                    <a:lnTo>
                      <a:pt x="143" y="114"/>
                    </a:lnTo>
                    <a:lnTo>
                      <a:pt x="133" y="119"/>
                    </a:lnTo>
                    <a:lnTo>
                      <a:pt x="123" y="123"/>
                    </a:lnTo>
                    <a:lnTo>
                      <a:pt x="113" y="127"/>
                    </a:lnTo>
                    <a:lnTo>
                      <a:pt x="103" y="131"/>
                    </a:lnTo>
                    <a:lnTo>
                      <a:pt x="93" y="135"/>
                    </a:lnTo>
                    <a:lnTo>
                      <a:pt x="83" y="139"/>
                    </a:lnTo>
                    <a:lnTo>
                      <a:pt x="73" y="144"/>
                    </a:lnTo>
                    <a:lnTo>
                      <a:pt x="62" y="148"/>
                    </a:lnTo>
                    <a:lnTo>
                      <a:pt x="53" y="1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0" name="Freeform 1552"/>
              <p:cNvSpPr>
                <a:spLocks/>
              </p:cNvSpPr>
              <p:nvPr/>
            </p:nvSpPr>
            <p:spPr bwMode="auto">
              <a:xfrm>
                <a:off x="2962" y="2671"/>
                <a:ext cx="6" cy="3"/>
              </a:xfrm>
              <a:custGeom>
                <a:avLst/>
                <a:gdLst>
                  <a:gd name="T0" fmla="*/ 53 w 53"/>
                  <a:gd name="T1" fmla="*/ 27 h 28"/>
                  <a:gd name="T2" fmla="*/ 48 w 53"/>
                  <a:gd name="T3" fmla="*/ 28 h 28"/>
                  <a:gd name="T4" fmla="*/ 44 w 53"/>
                  <a:gd name="T5" fmla="*/ 28 h 28"/>
                  <a:gd name="T6" fmla="*/ 39 w 53"/>
                  <a:gd name="T7" fmla="*/ 28 h 28"/>
                  <a:gd name="T8" fmla="*/ 36 w 53"/>
                  <a:gd name="T9" fmla="*/ 27 h 28"/>
                  <a:gd name="T10" fmla="*/ 32 w 53"/>
                  <a:gd name="T11" fmla="*/ 26 h 28"/>
                  <a:gd name="T12" fmla="*/ 29 w 53"/>
                  <a:gd name="T13" fmla="*/ 24 h 28"/>
                  <a:gd name="T14" fmla="*/ 26 w 53"/>
                  <a:gd name="T15" fmla="*/ 22 h 28"/>
                  <a:gd name="T16" fmla="*/ 23 w 53"/>
                  <a:gd name="T17" fmla="*/ 20 h 28"/>
                  <a:gd name="T18" fmla="*/ 20 w 53"/>
                  <a:gd name="T19" fmla="*/ 18 h 28"/>
                  <a:gd name="T20" fmla="*/ 17 w 53"/>
                  <a:gd name="T21" fmla="*/ 14 h 28"/>
                  <a:gd name="T22" fmla="*/ 14 w 53"/>
                  <a:gd name="T23" fmla="*/ 12 h 28"/>
                  <a:gd name="T24" fmla="*/ 11 w 53"/>
                  <a:gd name="T25" fmla="*/ 9 h 28"/>
                  <a:gd name="T26" fmla="*/ 8 w 53"/>
                  <a:gd name="T27" fmla="*/ 6 h 28"/>
                  <a:gd name="T28" fmla="*/ 5 w 53"/>
                  <a:gd name="T29" fmla="*/ 4 h 28"/>
                  <a:gd name="T30" fmla="*/ 2 w 53"/>
                  <a:gd name="T31" fmla="*/ 2 h 28"/>
                  <a:gd name="T32" fmla="*/ 0 w 53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8">
                    <a:moveTo>
                      <a:pt x="53" y="27"/>
                    </a:moveTo>
                    <a:lnTo>
                      <a:pt x="48" y="28"/>
                    </a:lnTo>
                    <a:lnTo>
                      <a:pt x="44" y="28"/>
                    </a:lnTo>
                    <a:lnTo>
                      <a:pt x="39" y="28"/>
                    </a:lnTo>
                    <a:lnTo>
                      <a:pt x="36" y="27"/>
                    </a:lnTo>
                    <a:lnTo>
                      <a:pt x="32" y="26"/>
                    </a:lnTo>
                    <a:lnTo>
                      <a:pt x="29" y="24"/>
                    </a:lnTo>
                    <a:lnTo>
                      <a:pt x="26" y="22"/>
                    </a:lnTo>
                    <a:lnTo>
                      <a:pt x="23" y="20"/>
                    </a:lnTo>
                    <a:lnTo>
                      <a:pt x="20" y="18"/>
                    </a:lnTo>
                    <a:lnTo>
                      <a:pt x="17" y="14"/>
                    </a:lnTo>
                    <a:lnTo>
                      <a:pt x="14" y="12"/>
                    </a:lnTo>
                    <a:lnTo>
                      <a:pt x="11" y="9"/>
                    </a:lnTo>
                    <a:lnTo>
                      <a:pt x="8" y="6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1" name="Freeform 1553"/>
              <p:cNvSpPr>
                <a:spLocks/>
              </p:cNvSpPr>
              <p:nvPr/>
            </p:nvSpPr>
            <p:spPr bwMode="auto">
              <a:xfrm>
                <a:off x="2962" y="2655"/>
                <a:ext cx="26" cy="16"/>
              </a:xfrm>
              <a:custGeom>
                <a:avLst/>
                <a:gdLst>
                  <a:gd name="T0" fmla="*/ 0 w 206"/>
                  <a:gd name="T1" fmla="*/ 125 h 125"/>
                  <a:gd name="T2" fmla="*/ 13 w 206"/>
                  <a:gd name="T3" fmla="*/ 117 h 125"/>
                  <a:gd name="T4" fmla="*/ 26 w 206"/>
                  <a:gd name="T5" fmla="*/ 111 h 125"/>
                  <a:gd name="T6" fmla="*/ 41 w 206"/>
                  <a:gd name="T7" fmla="*/ 106 h 125"/>
                  <a:gd name="T8" fmla="*/ 56 w 206"/>
                  <a:gd name="T9" fmla="*/ 101 h 125"/>
                  <a:gd name="T10" fmla="*/ 71 w 206"/>
                  <a:gd name="T11" fmla="*/ 96 h 125"/>
                  <a:gd name="T12" fmla="*/ 87 w 206"/>
                  <a:gd name="T13" fmla="*/ 91 h 125"/>
                  <a:gd name="T14" fmla="*/ 102 w 206"/>
                  <a:gd name="T15" fmla="*/ 86 h 125"/>
                  <a:gd name="T16" fmla="*/ 116 w 206"/>
                  <a:gd name="T17" fmla="*/ 81 h 125"/>
                  <a:gd name="T18" fmla="*/ 131 w 206"/>
                  <a:gd name="T19" fmla="*/ 75 h 125"/>
                  <a:gd name="T20" fmla="*/ 144 w 206"/>
                  <a:gd name="T21" fmla="*/ 69 h 125"/>
                  <a:gd name="T22" fmla="*/ 157 w 206"/>
                  <a:gd name="T23" fmla="*/ 61 h 125"/>
                  <a:gd name="T24" fmla="*/ 169 w 206"/>
                  <a:gd name="T25" fmla="*/ 52 h 125"/>
                  <a:gd name="T26" fmla="*/ 181 w 206"/>
                  <a:gd name="T27" fmla="*/ 42 h 125"/>
                  <a:gd name="T28" fmla="*/ 191 w 206"/>
                  <a:gd name="T29" fmla="*/ 30 h 125"/>
                  <a:gd name="T30" fmla="*/ 199 w 206"/>
                  <a:gd name="T31" fmla="*/ 16 h 125"/>
                  <a:gd name="T32" fmla="*/ 206 w 206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125">
                    <a:moveTo>
                      <a:pt x="0" y="125"/>
                    </a:moveTo>
                    <a:lnTo>
                      <a:pt x="13" y="117"/>
                    </a:lnTo>
                    <a:lnTo>
                      <a:pt x="26" y="111"/>
                    </a:lnTo>
                    <a:lnTo>
                      <a:pt x="41" y="106"/>
                    </a:lnTo>
                    <a:lnTo>
                      <a:pt x="56" y="101"/>
                    </a:lnTo>
                    <a:lnTo>
                      <a:pt x="71" y="96"/>
                    </a:lnTo>
                    <a:lnTo>
                      <a:pt x="87" y="91"/>
                    </a:lnTo>
                    <a:lnTo>
                      <a:pt x="102" y="86"/>
                    </a:lnTo>
                    <a:lnTo>
                      <a:pt x="116" y="81"/>
                    </a:lnTo>
                    <a:lnTo>
                      <a:pt x="131" y="75"/>
                    </a:lnTo>
                    <a:lnTo>
                      <a:pt x="144" y="69"/>
                    </a:lnTo>
                    <a:lnTo>
                      <a:pt x="157" y="61"/>
                    </a:lnTo>
                    <a:lnTo>
                      <a:pt x="169" y="52"/>
                    </a:lnTo>
                    <a:lnTo>
                      <a:pt x="181" y="42"/>
                    </a:lnTo>
                    <a:lnTo>
                      <a:pt x="191" y="30"/>
                    </a:lnTo>
                    <a:lnTo>
                      <a:pt x="199" y="16"/>
                    </a:lnTo>
                    <a:lnTo>
                      <a:pt x="2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2" name="Freeform 1554"/>
              <p:cNvSpPr>
                <a:spLocks/>
              </p:cNvSpPr>
              <p:nvPr/>
            </p:nvSpPr>
            <p:spPr bwMode="auto">
              <a:xfrm>
                <a:off x="2987" y="2655"/>
                <a:ext cx="1" cy="8"/>
              </a:xfrm>
              <a:custGeom>
                <a:avLst/>
                <a:gdLst>
                  <a:gd name="T0" fmla="*/ 3 w 10"/>
                  <a:gd name="T1" fmla="*/ 0 h 66"/>
                  <a:gd name="T2" fmla="*/ 6 w 10"/>
                  <a:gd name="T3" fmla="*/ 3 h 66"/>
                  <a:gd name="T4" fmla="*/ 8 w 10"/>
                  <a:gd name="T5" fmla="*/ 7 h 66"/>
                  <a:gd name="T6" fmla="*/ 9 w 10"/>
                  <a:gd name="T7" fmla="*/ 11 h 66"/>
                  <a:gd name="T8" fmla="*/ 10 w 10"/>
                  <a:gd name="T9" fmla="*/ 15 h 66"/>
                  <a:gd name="T10" fmla="*/ 9 w 10"/>
                  <a:gd name="T11" fmla="*/ 19 h 66"/>
                  <a:gd name="T12" fmla="*/ 9 w 10"/>
                  <a:gd name="T13" fmla="*/ 22 h 66"/>
                  <a:gd name="T14" fmla="*/ 8 w 10"/>
                  <a:gd name="T15" fmla="*/ 26 h 66"/>
                  <a:gd name="T16" fmla="*/ 6 w 10"/>
                  <a:gd name="T17" fmla="*/ 30 h 66"/>
                  <a:gd name="T18" fmla="*/ 5 w 10"/>
                  <a:gd name="T19" fmla="*/ 34 h 66"/>
                  <a:gd name="T20" fmla="*/ 3 w 10"/>
                  <a:gd name="T21" fmla="*/ 38 h 66"/>
                  <a:gd name="T22" fmla="*/ 2 w 10"/>
                  <a:gd name="T23" fmla="*/ 42 h 66"/>
                  <a:gd name="T24" fmla="*/ 1 w 10"/>
                  <a:gd name="T25" fmla="*/ 47 h 66"/>
                  <a:gd name="T26" fmla="*/ 1 w 10"/>
                  <a:gd name="T27" fmla="*/ 51 h 66"/>
                  <a:gd name="T28" fmla="*/ 0 w 10"/>
                  <a:gd name="T29" fmla="*/ 56 h 66"/>
                  <a:gd name="T30" fmla="*/ 1 w 10"/>
                  <a:gd name="T31" fmla="*/ 61 h 66"/>
                  <a:gd name="T32" fmla="*/ 3 w 10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66">
                    <a:moveTo>
                      <a:pt x="3" y="0"/>
                    </a:moveTo>
                    <a:lnTo>
                      <a:pt x="6" y="3"/>
                    </a:lnTo>
                    <a:lnTo>
                      <a:pt x="8" y="7"/>
                    </a:lnTo>
                    <a:lnTo>
                      <a:pt x="9" y="11"/>
                    </a:lnTo>
                    <a:lnTo>
                      <a:pt x="10" y="15"/>
                    </a:lnTo>
                    <a:lnTo>
                      <a:pt x="9" y="19"/>
                    </a:lnTo>
                    <a:lnTo>
                      <a:pt x="9" y="22"/>
                    </a:lnTo>
                    <a:lnTo>
                      <a:pt x="8" y="26"/>
                    </a:lnTo>
                    <a:lnTo>
                      <a:pt x="6" y="30"/>
                    </a:lnTo>
                    <a:lnTo>
                      <a:pt x="5" y="34"/>
                    </a:lnTo>
                    <a:lnTo>
                      <a:pt x="3" y="38"/>
                    </a:lnTo>
                    <a:lnTo>
                      <a:pt x="2" y="42"/>
                    </a:lnTo>
                    <a:lnTo>
                      <a:pt x="1" y="47"/>
                    </a:lnTo>
                    <a:lnTo>
                      <a:pt x="1" y="51"/>
                    </a:lnTo>
                    <a:lnTo>
                      <a:pt x="0" y="56"/>
                    </a:lnTo>
                    <a:lnTo>
                      <a:pt x="1" y="61"/>
                    </a:lnTo>
                    <a:lnTo>
                      <a:pt x="3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3" name="Freeform 1555"/>
              <p:cNvSpPr>
                <a:spLocks/>
              </p:cNvSpPr>
              <p:nvPr/>
            </p:nvSpPr>
            <p:spPr bwMode="auto">
              <a:xfrm>
                <a:off x="2968" y="2663"/>
                <a:ext cx="20" cy="11"/>
              </a:xfrm>
              <a:custGeom>
                <a:avLst/>
                <a:gdLst>
                  <a:gd name="T0" fmla="*/ 153 w 153"/>
                  <a:gd name="T1" fmla="*/ 0 h 86"/>
                  <a:gd name="T2" fmla="*/ 145 w 153"/>
                  <a:gd name="T3" fmla="*/ 8 h 86"/>
                  <a:gd name="T4" fmla="*/ 136 w 153"/>
                  <a:gd name="T5" fmla="*/ 16 h 86"/>
                  <a:gd name="T6" fmla="*/ 128 w 153"/>
                  <a:gd name="T7" fmla="*/ 24 h 86"/>
                  <a:gd name="T8" fmla="*/ 118 w 153"/>
                  <a:gd name="T9" fmla="*/ 31 h 86"/>
                  <a:gd name="T10" fmla="*/ 109 w 153"/>
                  <a:gd name="T11" fmla="*/ 37 h 86"/>
                  <a:gd name="T12" fmla="*/ 99 w 153"/>
                  <a:gd name="T13" fmla="*/ 42 h 86"/>
                  <a:gd name="T14" fmla="*/ 90 w 153"/>
                  <a:gd name="T15" fmla="*/ 48 h 86"/>
                  <a:gd name="T16" fmla="*/ 80 w 153"/>
                  <a:gd name="T17" fmla="*/ 53 h 86"/>
                  <a:gd name="T18" fmla="*/ 70 w 153"/>
                  <a:gd name="T19" fmla="*/ 57 h 86"/>
                  <a:gd name="T20" fmla="*/ 60 w 153"/>
                  <a:gd name="T21" fmla="*/ 61 h 86"/>
                  <a:gd name="T22" fmla="*/ 50 w 153"/>
                  <a:gd name="T23" fmla="*/ 65 h 86"/>
                  <a:gd name="T24" fmla="*/ 40 w 153"/>
                  <a:gd name="T25" fmla="*/ 69 h 86"/>
                  <a:gd name="T26" fmla="*/ 30 w 153"/>
                  <a:gd name="T27" fmla="*/ 73 h 86"/>
                  <a:gd name="T28" fmla="*/ 20 w 153"/>
                  <a:gd name="T29" fmla="*/ 78 h 86"/>
                  <a:gd name="T30" fmla="*/ 9 w 153"/>
                  <a:gd name="T31" fmla="*/ 82 h 86"/>
                  <a:gd name="T32" fmla="*/ 0 w 153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86">
                    <a:moveTo>
                      <a:pt x="153" y="0"/>
                    </a:moveTo>
                    <a:lnTo>
                      <a:pt x="145" y="8"/>
                    </a:lnTo>
                    <a:lnTo>
                      <a:pt x="136" y="16"/>
                    </a:lnTo>
                    <a:lnTo>
                      <a:pt x="128" y="24"/>
                    </a:lnTo>
                    <a:lnTo>
                      <a:pt x="118" y="31"/>
                    </a:lnTo>
                    <a:lnTo>
                      <a:pt x="109" y="37"/>
                    </a:lnTo>
                    <a:lnTo>
                      <a:pt x="99" y="42"/>
                    </a:lnTo>
                    <a:lnTo>
                      <a:pt x="90" y="48"/>
                    </a:lnTo>
                    <a:lnTo>
                      <a:pt x="80" y="53"/>
                    </a:lnTo>
                    <a:lnTo>
                      <a:pt x="70" y="57"/>
                    </a:lnTo>
                    <a:lnTo>
                      <a:pt x="60" y="61"/>
                    </a:lnTo>
                    <a:lnTo>
                      <a:pt x="50" y="65"/>
                    </a:lnTo>
                    <a:lnTo>
                      <a:pt x="40" y="69"/>
                    </a:lnTo>
                    <a:lnTo>
                      <a:pt x="30" y="73"/>
                    </a:lnTo>
                    <a:lnTo>
                      <a:pt x="20" y="78"/>
                    </a:lnTo>
                    <a:lnTo>
                      <a:pt x="9" y="82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4" name="Freeform 1556"/>
              <p:cNvSpPr>
                <a:spLocks/>
              </p:cNvSpPr>
              <p:nvPr/>
            </p:nvSpPr>
            <p:spPr bwMode="auto">
              <a:xfrm>
                <a:off x="2836" y="3256"/>
                <a:ext cx="152" cy="284"/>
              </a:xfrm>
              <a:custGeom>
                <a:avLst/>
                <a:gdLst>
                  <a:gd name="T0" fmla="*/ 1131 w 1209"/>
                  <a:gd name="T1" fmla="*/ 2077 h 2276"/>
                  <a:gd name="T2" fmla="*/ 1018 w 1209"/>
                  <a:gd name="T3" fmla="*/ 2107 h 2276"/>
                  <a:gd name="T4" fmla="*/ 910 w 1209"/>
                  <a:gd name="T5" fmla="*/ 2145 h 2276"/>
                  <a:gd name="T6" fmla="*/ 805 w 1209"/>
                  <a:gd name="T7" fmla="*/ 2189 h 2276"/>
                  <a:gd name="T8" fmla="*/ 700 w 1209"/>
                  <a:gd name="T9" fmla="*/ 2236 h 2276"/>
                  <a:gd name="T10" fmla="*/ 607 w 1209"/>
                  <a:gd name="T11" fmla="*/ 2274 h 2276"/>
                  <a:gd name="T12" fmla="*/ 543 w 1209"/>
                  <a:gd name="T13" fmla="*/ 2273 h 2276"/>
                  <a:gd name="T14" fmla="*/ 482 w 1209"/>
                  <a:gd name="T15" fmla="*/ 2256 h 2276"/>
                  <a:gd name="T16" fmla="*/ 424 w 1209"/>
                  <a:gd name="T17" fmla="*/ 2229 h 2276"/>
                  <a:gd name="T18" fmla="*/ 365 w 1209"/>
                  <a:gd name="T19" fmla="*/ 2202 h 2276"/>
                  <a:gd name="T20" fmla="*/ 306 w 1209"/>
                  <a:gd name="T21" fmla="*/ 2183 h 2276"/>
                  <a:gd name="T22" fmla="*/ 21 w 1209"/>
                  <a:gd name="T23" fmla="*/ 2124 h 2276"/>
                  <a:gd name="T24" fmla="*/ 1 w 1209"/>
                  <a:gd name="T25" fmla="*/ 2082 h 2276"/>
                  <a:gd name="T26" fmla="*/ 2 w 1209"/>
                  <a:gd name="T27" fmla="*/ 2043 h 2276"/>
                  <a:gd name="T28" fmla="*/ 16 w 1209"/>
                  <a:gd name="T29" fmla="*/ 2005 h 2276"/>
                  <a:gd name="T30" fmla="*/ 36 w 1209"/>
                  <a:gd name="T31" fmla="*/ 1967 h 2276"/>
                  <a:gd name="T32" fmla="*/ 55 w 1209"/>
                  <a:gd name="T33" fmla="*/ 1930 h 2276"/>
                  <a:gd name="T34" fmla="*/ 110 w 1209"/>
                  <a:gd name="T35" fmla="*/ 1908 h 2276"/>
                  <a:gd name="T36" fmla="*/ 173 w 1209"/>
                  <a:gd name="T37" fmla="*/ 1876 h 2276"/>
                  <a:gd name="T38" fmla="*/ 225 w 1209"/>
                  <a:gd name="T39" fmla="*/ 1828 h 2276"/>
                  <a:gd name="T40" fmla="*/ 274 w 1209"/>
                  <a:gd name="T41" fmla="*/ 1770 h 2276"/>
                  <a:gd name="T42" fmla="*/ 322 w 1209"/>
                  <a:gd name="T43" fmla="*/ 1713 h 2276"/>
                  <a:gd name="T44" fmla="*/ 380 w 1209"/>
                  <a:gd name="T45" fmla="*/ 1649 h 2276"/>
                  <a:gd name="T46" fmla="*/ 430 w 1209"/>
                  <a:gd name="T47" fmla="*/ 1548 h 2276"/>
                  <a:gd name="T48" fmla="*/ 458 w 1209"/>
                  <a:gd name="T49" fmla="*/ 1437 h 2276"/>
                  <a:gd name="T50" fmla="*/ 465 w 1209"/>
                  <a:gd name="T51" fmla="*/ 1323 h 2276"/>
                  <a:gd name="T52" fmla="*/ 456 w 1209"/>
                  <a:gd name="T53" fmla="*/ 1208 h 2276"/>
                  <a:gd name="T54" fmla="*/ 432 w 1209"/>
                  <a:gd name="T55" fmla="*/ 1096 h 2276"/>
                  <a:gd name="T56" fmla="*/ 409 w 1209"/>
                  <a:gd name="T57" fmla="*/ 954 h 2276"/>
                  <a:gd name="T58" fmla="*/ 424 w 1209"/>
                  <a:gd name="T59" fmla="*/ 818 h 2276"/>
                  <a:gd name="T60" fmla="*/ 464 w 1209"/>
                  <a:gd name="T61" fmla="*/ 687 h 2276"/>
                  <a:gd name="T62" fmla="*/ 518 w 1209"/>
                  <a:gd name="T63" fmla="*/ 559 h 2276"/>
                  <a:gd name="T64" fmla="*/ 574 w 1209"/>
                  <a:gd name="T65" fmla="*/ 434 h 2276"/>
                  <a:gd name="T66" fmla="*/ 604 w 1209"/>
                  <a:gd name="T67" fmla="*/ 348 h 2276"/>
                  <a:gd name="T68" fmla="*/ 611 w 1209"/>
                  <a:gd name="T69" fmla="*/ 279 h 2276"/>
                  <a:gd name="T70" fmla="*/ 607 w 1209"/>
                  <a:gd name="T71" fmla="*/ 210 h 2276"/>
                  <a:gd name="T72" fmla="*/ 597 w 1209"/>
                  <a:gd name="T73" fmla="*/ 140 h 2276"/>
                  <a:gd name="T74" fmla="*/ 585 w 1209"/>
                  <a:gd name="T75" fmla="*/ 72 h 2276"/>
                  <a:gd name="T76" fmla="*/ 612 w 1209"/>
                  <a:gd name="T77" fmla="*/ 31 h 2276"/>
                  <a:gd name="T78" fmla="*/ 714 w 1209"/>
                  <a:gd name="T79" fmla="*/ 31 h 2276"/>
                  <a:gd name="T80" fmla="*/ 813 w 1209"/>
                  <a:gd name="T81" fmla="*/ 22 h 2276"/>
                  <a:gd name="T82" fmla="*/ 909 w 1209"/>
                  <a:gd name="T83" fmla="*/ 10 h 2276"/>
                  <a:gd name="T84" fmla="*/ 1005 w 1209"/>
                  <a:gd name="T85" fmla="*/ 1 h 2276"/>
                  <a:gd name="T86" fmla="*/ 1103 w 1209"/>
                  <a:gd name="T87" fmla="*/ 2 h 2276"/>
                  <a:gd name="T88" fmla="*/ 1129 w 1209"/>
                  <a:gd name="T89" fmla="*/ 25 h 2276"/>
                  <a:gd name="T90" fmla="*/ 1095 w 1209"/>
                  <a:gd name="T91" fmla="*/ 95 h 2276"/>
                  <a:gd name="T92" fmla="*/ 1068 w 1209"/>
                  <a:gd name="T93" fmla="*/ 169 h 2276"/>
                  <a:gd name="T94" fmla="*/ 1046 w 1209"/>
                  <a:gd name="T95" fmla="*/ 245 h 2276"/>
                  <a:gd name="T96" fmla="*/ 1030 w 1209"/>
                  <a:gd name="T97" fmla="*/ 324 h 2276"/>
                  <a:gd name="T98" fmla="*/ 1022 w 1209"/>
                  <a:gd name="T99" fmla="*/ 406 h 2276"/>
                  <a:gd name="T100" fmla="*/ 920 w 1209"/>
                  <a:gd name="T101" fmla="*/ 546 h 2276"/>
                  <a:gd name="T102" fmla="*/ 859 w 1209"/>
                  <a:gd name="T103" fmla="*/ 707 h 2276"/>
                  <a:gd name="T104" fmla="*/ 834 w 1209"/>
                  <a:gd name="T105" fmla="*/ 881 h 2276"/>
                  <a:gd name="T106" fmla="*/ 832 w 1209"/>
                  <a:gd name="T107" fmla="*/ 1063 h 2276"/>
                  <a:gd name="T108" fmla="*/ 844 w 1209"/>
                  <a:gd name="T109" fmla="*/ 1242 h 2276"/>
                  <a:gd name="T110" fmla="*/ 876 w 1209"/>
                  <a:gd name="T111" fmla="*/ 1403 h 2276"/>
                  <a:gd name="T112" fmla="*/ 927 w 1209"/>
                  <a:gd name="T113" fmla="*/ 1553 h 2276"/>
                  <a:gd name="T114" fmla="*/ 989 w 1209"/>
                  <a:gd name="T115" fmla="*/ 1698 h 2276"/>
                  <a:gd name="T116" fmla="*/ 1063 w 1209"/>
                  <a:gd name="T117" fmla="*/ 1839 h 2276"/>
                  <a:gd name="T118" fmla="*/ 1147 w 1209"/>
                  <a:gd name="T119" fmla="*/ 1975 h 2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09" h="2276">
                    <a:moveTo>
                      <a:pt x="1209" y="2064"/>
                    </a:moveTo>
                    <a:lnTo>
                      <a:pt x="1169" y="2069"/>
                    </a:lnTo>
                    <a:lnTo>
                      <a:pt x="1131" y="2077"/>
                    </a:lnTo>
                    <a:lnTo>
                      <a:pt x="1093" y="2085"/>
                    </a:lnTo>
                    <a:lnTo>
                      <a:pt x="1056" y="2095"/>
                    </a:lnTo>
                    <a:lnTo>
                      <a:pt x="1018" y="2107"/>
                    </a:lnTo>
                    <a:lnTo>
                      <a:pt x="982" y="2119"/>
                    </a:lnTo>
                    <a:lnTo>
                      <a:pt x="946" y="2131"/>
                    </a:lnTo>
                    <a:lnTo>
                      <a:pt x="910" y="2145"/>
                    </a:lnTo>
                    <a:lnTo>
                      <a:pt x="874" y="2159"/>
                    </a:lnTo>
                    <a:lnTo>
                      <a:pt x="839" y="2174"/>
                    </a:lnTo>
                    <a:lnTo>
                      <a:pt x="805" y="2189"/>
                    </a:lnTo>
                    <a:lnTo>
                      <a:pt x="769" y="2204"/>
                    </a:lnTo>
                    <a:lnTo>
                      <a:pt x="735" y="2220"/>
                    </a:lnTo>
                    <a:lnTo>
                      <a:pt x="700" y="2236"/>
                    </a:lnTo>
                    <a:lnTo>
                      <a:pt x="666" y="2253"/>
                    </a:lnTo>
                    <a:lnTo>
                      <a:pt x="631" y="2270"/>
                    </a:lnTo>
                    <a:lnTo>
                      <a:pt x="607" y="2274"/>
                    </a:lnTo>
                    <a:lnTo>
                      <a:pt x="585" y="2276"/>
                    </a:lnTo>
                    <a:lnTo>
                      <a:pt x="564" y="2276"/>
                    </a:lnTo>
                    <a:lnTo>
                      <a:pt x="543" y="2273"/>
                    </a:lnTo>
                    <a:lnTo>
                      <a:pt x="522" y="2269"/>
                    </a:lnTo>
                    <a:lnTo>
                      <a:pt x="501" y="2263"/>
                    </a:lnTo>
                    <a:lnTo>
                      <a:pt x="482" y="2256"/>
                    </a:lnTo>
                    <a:lnTo>
                      <a:pt x="462" y="2248"/>
                    </a:lnTo>
                    <a:lnTo>
                      <a:pt x="443" y="2238"/>
                    </a:lnTo>
                    <a:lnTo>
                      <a:pt x="424" y="2229"/>
                    </a:lnTo>
                    <a:lnTo>
                      <a:pt x="405" y="2219"/>
                    </a:lnTo>
                    <a:lnTo>
                      <a:pt x="385" y="2210"/>
                    </a:lnTo>
                    <a:lnTo>
                      <a:pt x="365" y="2202"/>
                    </a:lnTo>
                    <a:lnTo>
                      <a:pt x="346" y="2194"/>
                    </a:lnTo>
                    <a:lnTo>
                      <a:pt x="326" y="2188"/>
                    </a:lnTo>
                    <a:lnTo>
                      <a:pt x="306" y="2183"/>
                    </a:lnTo>
                    <a:lnTo>
                      <a:pt x="306" y="2184"/>
                    </a:lnTo>
                    <a:lnTo>
                      <a:pt x="20" y="2124"/>
                    </a:lnTo>
                    <a:lnTo>
                      <a:pt x="21" y="2124"/>
                    </a:lnTo>
                    <a:lnTo>
                      <a:pt x="11" y="2110"/>
                    </a:lnTo>
                    <a:lnTo>
                      <a:pt x="5" y="2096"/>
                    </a:lnTo>
                    <a:lnTo>
                      <a:pt x="1" y="2082"/>
                    </a:lnTo>
                    <a:lnTo>
                      <a:pt x="0" y="2069"/>
                    </a:lnTo>
                    <a:lnTo>
                      <a:pt x="0" y="2056"/>
                    </a:lnTo>
                    <a:lnTo>
                      <a:pt x="2" y="2043"/>
                    </a:lnTo>
                    <a:lnTo>
                      <a:pt x="6" y="2030"/>
                    </a:lnTo>
                    <a:lnTo>
                      <a:pt x="10" y="2018"/>
                    </a:lnTo>
                    <a:lnTo>
                      <a:pt x="16" y="2005"/>
                    </a:lnTo>
                    <a:lnTo>
                      <a:pt x="22" y="1992"/>
                    </a:lnTo>
                    <a:lnTo>
                      <a:pt x="29" y="1980"/>
                    </a:lnTo>
                    <a:lnTo>
                      <a:pt x="36" y="1967"/>
                    </a:lnTo>
                    <a:lnTo>
                      <a:pt x="43" y="1955"/>
                    </a:lnTo>
                    <a:lnTo>
                      <a:pt x="49" y="1942"/>
                    </a:lnTo>
                    <a:lnTo>
                      <a:pt x="55" y="1930"/>
                    </a:lnTo>
                    <a:lnTo>
                      <a:pt x="60" y="1918"/>
                    </a:lnTo>
                    <a:lnTo>
                      <a:pt x="86" y="1914"/>
                    </a:lnTo>
                    <a:lnTo>
                      <a:pt x="110" y="1908"/>
                    </a:lnTo>
                    <a:lnTo>
                      <a:pt x="133" y="1900"/>
                    </a:lnTo>
                    <a:lnTo>
                      <a:pt x="154" y="1889"/>
                    </a:lnTo>
                    <a:lnTo>
                      <a:pt x="173" y="1876"/>
                    </a:lnTo>
                    <a:lnTo>
                      <a:pt x="191" y="1861"/>
                    </a:lnTo>
                    <a:lnTo>
                      <a:pt x="209" y="1845"/>
                    </a:lnTo>
                    <a:lnTo>
                      <a:pt x="225" y="1828"/>
                    </a:lnTo>
                    <a:lnTo>
                      <a:pt x="241" y="1809"/>
                    </a:lnTo>
                    <a:lnTo>
                      <a:pt x="257" y="1789"/>
                    </a:lnTo>
                    <a:lnTo>
                      <a:pt x="274" y="1770"/>
                    </a:lnTo>
                    <a:lnTo>
                      <a:pt x="289" y="1751"/>
                    </a:lnTo>
                    <a:lnTo>
                      <a:pt x="306" y="1732"/>
                    </a:lnTo>
                    <a:lnTo>
                      <a:pt x="322" y="1713"/>
                    </a:lnTo>
                    <a:lnTo>
                      <a:pt x="340" y="1696"/>
                    </a:lnTo>
                    <a:lnTo>
                      <a:pt x="359" y="1680"/>
                    </a:lnTo>
                    <a:lnTo>
                      <a:pt x="380" y="1649"/>
                    </a:lnTo>
                    <a:lnTo>
                      <a:pt x="400" y="1616"/>
                    </a:lnTo>
                    <a:lnTo>
                      <a:pt x="417" y="1582"/>
                    </a:lnTo>
                    <a:lnTo>
                      <a:pt x="430" y="1548"/>
                    </a:lnTo>
                    <a:lnTo>
                      <a:pt x="442" y="1512"/>
                    </a:lnTo>
                    <a:lnTo>
                      <a:pt x="451" y="1475"/>
                    </a:lnTo>
                    <a:lnTo>
                      <a:pt x="458" y="1437"/>
                    </a:lnTo>
                    <a:lnTo>
                      <a:pt x="462" y="1400"/>
                    </a:lnTo>
                    <a:lnTo>
                      <a:pt x="465" y="1362"/>
                    </a:lnTo>
                    <a:lnTo>
                      <a:pt x="465" y="1323"/>
                    </a:lnTo>
                    <a:lnTo>
                      <a:pt x="464" y="1284"/>
                    </a:lnTo>
                    <a:lnTo>
                      <a:pt x="461" y="1246"/>
                    </a:lnTo>
                    <a:lnTo>
                      <a:pt x="456" y="1208"/>
                    </a:lnTo>
                    <a:lnTo>
                      <a:pt x="449" y="1169"/>
                    </a:lnTo>
                    <a:lnTo>
                      <a:pt x="441" y="1132"/>
                    </a:lnTo>
                    <a:lnTo>
                      <a:pt x="432" y="1096"/>
                    </a:lnTo>
                    <a:lnTo>
                      <a:pt x="419" y="1048"/>
                    </a:lnTo>
                    <a:lnTo>
                      <a:pt x="412" y="1000"/>
                    </a:lnTo>
                    <a:lnTo>
                      <a:pt x="409" y="954"/>
                    </a:lnTo>
                    <a:lnTo>
                      <a:pt x="411" y="909"/>
                    </a:lnTo>
                    <a:lnTo>
                      <a:pt x="416" y="863"/>
                    </a:lnTo>
                    <a:lnTo>
                      <a:pt x="424" y="818"/>
                    </a:lnTo>
                    <a:lnTo>
                      <a:pt x="436" y="774"/>
                    </a:lnTo>
                    <a:lnTo>
                      <a:pt x="449" y="730"/>
                    </a:lnTo>
                    <a:lnTo>
                      <a:pt x="464" y="687"/>
                    </a:lnTo>
                    <a:lnTo>
                      <a:pt x="481" y="644"/>
                    </a:lnTo>
                    <a:lnTo>
                      <a:pt x="499" y="602"/>
                    </a:lnTo>
                    <a:lnTo>
                      <a:pt x="518" y="559"/>
                    </a:lnTo>
                    <a:lnTo>
                      <a:pt x="538" y="517"/>
                    </a:lnTo>
                    <a:lnTo>
                      <a:pt x="556" y="476"/>
                    </a:lnTo>
                    <a:lnTo>
                      <a:pt x="574" y="434"/>
                    </a:lnTo>
                    <a:lnTo>
                      <a:pt x="591" y="393"/>
                    </a:lnTo>
                    <a:lnTo>
                      <a:pt x="598" y="370"/>
                    </a:lnTo>
                    <a:lnTo>
                      <a:pt x="604" y="348"/>
                    </a:lnTo>
                    <a:lnTo>
                      <a:pt x="607" y="325"/>
                    </a:lnTo>
                    <a:lnTo>
                      <a:pt x="610" y="303"/>
                    </a:lnTo>
                    <a:lnTo>
                      <a:pt x="611" y="279"/>
                    </a:lnTo>
                    <a:lnTo>
                      <a:pt x="611" y="256"/>
                    </a:lnTo>
                    <a:lnTo>
                      <a:pt x="609" y="233"/>
                    </a:lnTo>
                    <a:lnTo>
                      <a:pt x="607" y="210"/>
                    </a:lnTo>
                    <a:lnTo>
                      <a:pt x="604" y="187"/>
                    </a:lnTo>
                    <a:lnTo>
                      <a:pt x="601" y="163"/>
                    </a:lnTo>
                    <a:lnTo>
                      <a:pt x="597" y="140"/>
                    </a:lnTo>
                    <a:lnTo>
                      <a:pt x="593" y="117"/>
                    </a:lnTo>
                    <a:lnTo>
                      <a:pt x="589" y="94"/>
                    </a:lnTo>
                    <a:lnTo>
                      <a:pt x="585" y="72"/>
                    </a:lnTo>
                    <a:lnTo>
                      <a:pt x="581" y="49"/>
                    </a:lnTo>
                    <a:lnTo>
                      <a:pt x="578" y="28"/>
                    </a:lnTo>
                    <a:lnTo>
                      <a:pt x="612" y="31"/>
                    </a:lnTo>
                    <a:lnTo>
                      <a:pt x="646" y="32"/>
                    </a:lnTo>
                    <a:lnTo>
                      <a:pt x="681" y="32"/>
                    </a:lnTo>
                    <a:lnTo>
                      <a:pt x="714" y="31"/>
                    </a:lnTo>
                    <a:lnTo>
                      <a:pt x="747" y="29"/>
                    </a:lnTo>
                    <a:lnTo>
                      <a:pt x="779" y="26"/>
                    </a:lnTo>
                    <a:lnTo>
                      <a:pt x="813" y="22"/>
                    </a:lnTo>
                    <a:lnTo>
                      <a:pt x="845" y="18"/>
                    </a:lnTo>
                    <a:lnTo>
                      <a:pt x="877" y="14"/>
                    </a:lnTo>
                    <a:lnTo>
                      <a:pt x="909" y="10"/>
                    </a:lnTo>
                    <a:lnTo>
                      <a:pt x="941" y="7"/>
                    </a:lnTo>
                    <a:lnTo>
                      <a:pt x="973" y="4"/>
                    </a:lnTo>
                    <a:lnTo>
                      <a:pt x="1005" y="1"/>
                    </a:lnTo>
                    <a:lnTo>
                      <a:pt x="1037" y="0"/>
                    </a:lnTo>
                    <a:lnTo>
                      <a:pt x="1070" y="0"/>
                    </a:lnTo>
                    <a:lnTo>
                      <a:pt x="1103" y="2"/>
                    </a:lnTo>
                    <a:lnTo>
                      <a:pt x="1102" y="2"/>
                    </a:lnTo>
                    <a:lnTo>
                      <a:pt x="1142" y="2"/>
                    </a:lnTo>
                    <a:lnTo>
                      <a:pt x="1129" y="25"/>
                    </a:lnTo>
                    <a:lnTo>
                      <a:pt x="1117" y="48"/>
                    </a:lnTo>
                    <a:lnTo>
                      <a:pt x="1106" y="71"/>
                    </a:lnTo>
                    <a:lnTo>
                      <a:pt x="1095" y="95"/>
                    </a:lnTo>
                    <a:lnTo>
                      <a:pt x="1085" y="119"/>
                    </a:lnTo>
                    <a:lnTo>
                      <a:pt x="1076" y="145"/>
                    </a:lnTo>
                    <a:lnTo>
                      <a:pt x="1068" y="169"/>
                    </a:lnTo>
                    <a:lnTo>
                      <a:pt x="1060" y="194"/>
                    </a:lnTo>
                    <a:lnTo>
                      <a:pt x="1053" y="219"/>
                    </a:lnTo>
                    <a:lnTo>
                      <a:pt x="1046" y="245"/>
                    </a:lnTo>
                    <a:lnTo>
                      <a:pt x="1040" y="271"/>
                    </a:lnTo>
                    <a:lnTo>
                      <a:pt x="1035" y="298"/>
                    </a:lnTo>
                    <a:lnTo>
                      <a:pt x="1030" y="324"/>
                    </a:lnTo>
                    <a:lnTo>
                      <a:pt x="1027" y="351"/>
                    </a:lnTo>
                    <a:lnTo>
                      <a:pt x="1024" y="378"/>
                    </a:lnTo>
                    <a:lnTo>
                      <a:pt x="1022" y="406"/>
                    </a:lnTo>
                    <a:lnTo>
                      <a:pt x="982" y="451"/>
                    </a:lnTo>
                    <a:lnTo>
                      <a:pt x="948" y="497"/>
                    </a:lnTo>
                    <a:lnTo>
                      <a:pt x="920" y="546"/>
                    </a:lnTo>
                    <a:lnTo>
                      <a:pt x="895" y="599"/>
                    </a:lnTo>
                    <a:lnTo>
                      <a:pt x="875" y="652"/>
                    </a:lnTo>
                    <a:lnTo>
                      <a:pt x="859" y="707"/>
                    </a:lnTo>
                    <a:lnTo>
                      <a:pt x="847" y="765"/>
                    </a:lnTo>
                    <a:lnTo>
                      <a:pt x="839" y="823"/>
                    </a:lnTo>
                    <a:lnTo>
                      <a:pt x="834" y="881"/>
                    </a:lnTo>
                    <a:lnTo>
                      <a:pt x="831" y="942"/>
                    </a:lnTo>
                    <a:lnTo>
                      <a:pt x="830" y="1002"/>
                    </a:lnTo>
                    <a:lnTo>
                      <a:pt x="832" y="1063"/>
                    </a:lnTo>
                    <a:lnTo>
                      <a:pt x="834" y="1123"/>
                    </a:lnTo>
                    <a:lnTo>
                      <a:pt x="839" y="1182"/>
                    </a:lnTo>
                    <a:lnTo>
                      <a:pt x="844" y="1242"/>
                    </a:lnTo>
                    <a:lnTo>
                      <a:pt x="850" y="1301"/>
                    </a:lnTo>
                    <a:lnTo>
                      <a:pt x="862" y="1353"/>
                    </a:lnTo>
                    <a:lnTo>
                      <a:pt x="876" y="1403"/>
                    </a:lnTo>
                    <a:lnTo>
                      <a:pt x="891" y="1454"/>
                    </a:lnTo>
                    <a:lnTo>
                      <a:pt x="908" y="1504"/>
                    </a:lnTo>
                    <a:lnTo>
                      <a:pt x="927" y="1553"/>
                    </a:lnTo>
                    <a:lnTo>
                      <a:pt x="947" y="1602"/>
                    </a:lnTo>
                    <a:lnTo>
                      <a:pt x="967" y="1651"/>
                    </a:lnTo>
                    <a:lnTo>
                      <a:pt x="989" y="1698"/>
                    </a:lnTo>
                    <a:lnTo>
                      <a:pt x="1012" y="1745"/>
                    </a:lnTo>
                    <a:lnTo>
                      <a:pt x="1037" y="1792"/>
                    </a:lnTo>
                    <a:lnTo>
                      <a:pt x="1063" y="1839"/>
                    </a:lnTo>
                    <a:lnTo>
                      <a:pt x="1090" y="1884"/>
                    </a:lnTo>
                    <a:lnTo>
                      <a:pt x="1118" y="1930"/>
                    </a:lnTo>
                    <a:lnTo>
                      <a:pt x="1147" y="1975"/>
                    </a:lnTo>
                    <a:lnTo>
                      <a:pt x="1178" y="2020"/>
                    </a:lnTo>
                    <a:lnTo>
                      <a:pt x="1209" y="2064"/>
                    </a:lnTo>
                    <a:close/>
                  </a:path>
                </a:pathLst>
              </a:custGeom>
              <a:solidFill>
                <a:srgbClr val="FFD0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5" name="Freeform 1557"/>
              <p:cNvSpPr>
                <a:spLocks/>
              </p:cNvSpPr>
              <p:nvPr/>
            </p:nvSpPr>
            <p:spPr bwMode="auto">
              <a:xfrm>
                <a:off x="2915" y="3514"/>
                <a:ext cx="73" cy="25"/>
              </a:xfrm>
              <a:custGeom>
                <a:avLst/>
                <a:gdLst>
                  <a:gd name="T0" fmla="*/ 578 w 578"/>
                  <a:gd name="T1" fmla="*/ 0 h 206"/>
                  <a:gd name="T2" fmla="*/ 538 w 578"/>
                  <a:gd name="T3" fmla="*/ 5 h 206"/>
                  <a:gd name="T4" fmla="*/ 500 w 578"/>
                  <a:gd name="T5" fmla="*/ 13 h 206"/>
                  <a:gd name="T6" fmla="*/ 462 w 578"/>
                  <a:gd name="T7" fmla="*/ 21 h 206"/>
                  <a:gd name="T8" fmla="*/ 425 w 578"/>
                  <a:gd name="T9" fmla="*/ 31 h 206"/>
                  <a:gd name="T10" fmla="*/ 387 w 578"/>
                  <a:gd name="T11" fmla="*/ 43 h 206"/>
                  <a:gd name="T12" fmla="*/ 351 w 578"/>
                  <a:gd name="T13" fmla="*/ 55 h 206"/>
                  <a:gd name="T14" fmla="*/ 315 w 578"/>
                  <a:gd name="T15" fmla="*/ 67 h 206"/>
                  <a:gd name="T16" fmla="*/ 279 w 578"/>
                  <a:gd name="T17" fmla="*/ 81 h 206"/>
                  <a:gd name="T18" fmla="*/ 243 w 578"/>
                  <a:gd name="T19" fmla="*/ 95 h 206"/>
                  <a:gd name="T20" fmla="*/ 208 w 578"/>
                  <a:gd name="T21" fmla="*/ 110 h 206"/>
                  <a:gd name="T22" fmla="*/ 174 w 578"/>
                  <a:gd name="T23" fmla="*/ 125 h 206"/>
                  <a:gd name="T24" fmla="*/ 138 w 578"/>
                  <a:gd name="T25" fmla="*/ 140 h 206"/>
                  <a:gd name="T26" fmla="*/ 104 w 578"/>
                  <a:gd name="T27" fmla="*/ 156 h 206"/>
                  <a:gd name="T28" fmla="*/ 69 w 578"/>
                  <a:gd name="T29" fmla="*/ 172 h 206"/>
                  <a:gd name="T30" fmla="*/ 35 w 578"/>
                  <a:gd name="T31" fmla="*/ 189 h 206"/>
                  <a:gd name="T32" fmla="*/ 0 w 578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8" h="206">
                    <a:moveTo>
                      <a:pt x="578" y="0"/>
                    </a:moveTo>
                    <a:lnTo>
                      <a:pt x="538" y="5"/>
                    </a:lnTo>
                    <a:lnTo>
                      <a:pt x="500" y="13"/>
                    </a:lnTo>
                    <a:lnTo>
                      <a:pt x="462" y="21"/>
                    </a:lnTo>
                    <a:lnTo>
                      <a:pt x="425" y="31"/>
                    </a:lnTo>
                    <a:lnTo>
                      <a:pt x="387" y="43"/>
                    </a:lnTo>
                    <a:lnTo>
                      <a:pt x="351" y="55"/>
                    </a:lnTo>
                    <a:lnTo>
                      <a:pt x="315" y="67"/>
                    </a:lnTo>
                    <a:lnTo>
                      <a:pt x="279" y="81"/>
                    </a:lnTo>
                    <a:lnTo>
                      <a:pt x="243" y="95"/>
                    </a:lnTo>
                    <a:lnTo>
                      <a:pt x="208" y="110"/>
                    </a:lnTo>
                    <a:lnTo>
                      <a:pt x="174" y="125"/>
                    </a:lnTo>
                    <a:lnTo>
                      <a:pt x="138" y="140"/>
                    </a:lnTo>
                    <a:lnTo>
                      <a:pt x="104" y="156"/>
                    </a:lnTo>
                    <a:lnTo>
                      <a:pt x="69" y="172"/>
                    </a:lnTo>
                    <a:lnTo>
                      <a:pt x="35" y="189"/>
                    </a:lnTo>
                    <a:lnTo>
                      <a:pt x="0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6" name="Freeform 1558"/>
              <p:cNvSpPr>
                <a:spLocks/>
              </p:cNvSpPr>
              <p:nvPr/>
            </p:nvSpPr>
            <p:spPr bwMode="auto">
              <a:xfrm>
                <a:off x="2875" y="3529"/>
                <a:ext cx="40" cy="11"/>
              </a:xfrm>
              <a:custGeom>
                <a:avLst/>
                <a:gdLst>
                  <a:gd name="T0" fmla="*/ 325 w 325"/>
                  <a:gd name="T1" fmla="*/ 87 h 93"/>
                  <a:gd name="T2" fmla="*/ 301 w 325"/>
                  <a:gd name="T3" fmla="*/ 91 h 93"/>
                  <a:gd name="T4" fmla="*/ 279 w 325"/>
                  <a:gd name="T5" fmla="*/ 93 h 93"/>
                  <a:gd name="T6" fmla="*/ 258 w 325"/>
                  <a:gd name="T7" fmla="*/ 93 h 93"/>
                  <a:gd name="T8" fmla="*/ 237 w 325"/>
                  <a:gd name="T9" fmla="*/ 90 h 93"/>
                  <a:gd name="T10" fmla="*/ 216 w 325"/>
                  <a:gd name="T11" fmla="*/ 86 h 93"/>
                  <a:gd name="T12" fmla="*/ 195 w 325"/>
                  <a:gd name="T13" fmla="*/ 80 h 93"/>
                  <a:gd name="T14" fmla="*/ 176 w 325"/>
                  <a:gd name="T15" fmla="*/ 73 h 93"/>
                  <a:gd name="T16" fmla="*/ 156 w 325"/>
                  <a:gd name="T17" fmla="*/ 65 h 93"/>
                  <a:gd name="T18" fmla="*/ 137 w 325"/>
                  <a:gd name="T19" fmla="*/ 55 h 93"/>
                  <a:gd name="T20" fmla="*/ 118 w 325"/>
                  <a:gd name="T21" fmla="*/ 46 h 93"/>
                  <a:gd name="T22" fmla="*/ 99 w 325"/>
                  <a:gd name="T23" fmla="*/ 36 h 93"/>
                  <a:gd name="T24" fmla="*/ 79 w 325"/>
                  <a:gd name="T25" fmla="*/ 27 h 93"/>
                  <a:gd name="T26" fmla="*/ 59 w 325"/>
                  <a:gd name="T27" fmla="*/ 19 h 93"/>
                  <a:gd name="T28" fmla="*/ 40 w 325"/>
                  <a:gd name="T29" fmla="*/ 11 h 93"/>
                  <a:gd name="T30" fmla="*/ 20 w 325"/>
                  <a:gd name="T31" fmla="*/ 5 h 93"/>
                  <a:gd name="T32" fmla="*/ 0 w 325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5" h="93">
                    <a:moveTo>
                      <a:pt x="325" y="87"/>
                    </a:moveTo>
                    <a:lnTo>
                      <a:pt x="301" y="91"/>
                    </a:lnTo>
                    <a:lnTo>
                      <a:pt x="279" y="93"/>
                    </a:lnTo>
                    <a:lnTo>
                      <a:pt x="258" y="93"/>
                    </a:lnTo>
                    <a:lnTo>
                      <a:pt x="237" y="90"/>
                    </a:lnTo>
                    <a:lnTo>
                      <a:pt x="216" y="86"/>
                    </a:lnTo>
                    <a:lnTo>
                      <a:pt x="195" y="80"/>
                    </a:lnTo>
                    <a:lnTo>
                      <a:pt x="176" y="73"/>
                    </a:lnTo>
                    <a:lnTo>
                      <a:pt x="156" y="65"/>
                    </a:lnTo>
                    <a:lnTo>
                      <a:pt x="137" y="55"/>
                    </a:lnTo>
                    <a:lnTo>
                      <a:pt x="118" y="46"/>
                    </a:lnTo>
                    <a:lnTo>
                      <a:pt x="99" y="36"/>
                    </a:lnTo>
                    <a:lnTo>
                      <a:pt x="79" y="27"/>
                    </a:lnTo>
                    <a:lnTo>
                      <a:pt x="59" y="19"/>
                    </a:lnTo>
                    <a:lnTo>
                      <a:pt x="40" y="11"/>
                    </a:lnTo>
                    <a:lnTo>
                      <a:pt x="2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7" name="Line 1559"/>
              <p:cNvSpPr>
                <a:spLocks noChangeShapeType="1"/>
              </p:cNvSpPr>
              <p:nvPr/>
            </p:nvSpPr>
            <p:spPr bwMode="auto">
              <a:xfrm flipH="1" flipV="1">
                <a:off x="2839" y="3521"/>
                <a:ext cx="36" cy="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8" name="Freeform 1560"/>
              <p:cNvSpPr>
                <a:spLocks/>
              </p:cNvSpPr>
              <p:nvPr/>
            </p:nvSpPr>
            <p:spPr bwMode="auto">
              <a:xfrm>
                <a:off x="2836" y="3495"/>
                <a:ext cx="8" cy="26"/>
              </a:xfrm>
              <a:custGeom>
                <a:avLst/>
                <a:gdLst>
                  <a:gd name="T0" fmla="*/ 21 w 60"/>
                  <a:gd name="T1" fmla="*/ 206 h 206"/>
                  <a:gd name="T2" fmla="*/ 11 w 60"/>
                  <a:gd name="T3" fmla="*/ 192 h 206"/>
                  <a:gd name="T4" fmla="*/ 5 w 60"/>
                  <a:gd name="T5" fmla="*/ 178 h 206"/>
                  <a:gd name="T6" fmla="*/ 1 w 60"/>
                  <a:gd name="T7" fmla="*/ 164 h 206"/>
                  <a:gd name="T8" fmla="*/ 0 w 60"/>
                  <a:gd name="T9" fmla="*/ 151 h 206"/>
                  <a:gd name="T10" fmla="*/ 0 w 60"/>
                  <a:gd name="T11" fmla="*/ 138 h 206"/>
                  <a:gd name="T12" fmla="*/ 2 w 60"/>
                  <a:gd name="T13" fmla="*/ 125 h 206"/>
                  <a:gd name="T14" fmla="*/ 6 w 60"/>
                  <a:gd name="T15" fmla="*/ 112 h 206"/>
                  <a:gd name="T16" fmla="*/ 10 w 60"/>
                  <a:gd name="T17" fmla="*/ 100 h 206"/>
                  <a:gd name="T18" fmla="*/ 16 w 60"/>
                  <a:gd name="T19" fmla="*/ 87 h 206"/>
                  <a:gd name="T20" fmla="*/ 22 w 60"/>
                  <a:gd name="T21" fmla="*/ 74 h 206"/>
                  <a:gd name="T22" fmla="*/ 29 w 60"/>
                  <a:gd name="T23" fmla="*/ 62 h 206"/>
                  <a:gd name="T24" fmla="*/ 36 w 60"/>
                  <a:gd name="T25" fmla="*/ 49 h 206"/>
                  <a:gd name="T26" fmla="*/ 43 w 60"/>
                  <a:gd name="T27" fmla="*/ 37 h 206"/>
                  <a:gd name="T28" fmla="*/ 49 w 60"/>
                  <a:gd name="T29" fmla="*/ 24 h 206"/>
                  <a:gd name="T30" fmla="*/ 55 w 60"/>
                  <a:gd name="T31" fmla="*/ 12 h 206"/>
                  <a:gd name="T32" fmla="*/ 60 w 60"/>
                  <a:gd name="T33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06">
                    <a:moveTo>
                      <a:pt x="21" y="206"/>
                    </a:moveTo>
                    <a:lnTo>
                      <a:pt x="11" y="192"/>
                    </a:lnTo>
                    <a:lnTo>
                      <a:pt x="5" y="178"/>
                    </a:lnTo>
                    <a:lnTo>
                      <a:pt x="1" y="164"/>
                    </a:lnTo>
                    <a:lnTo>
                      <a:pt x="0" y="151"/>
                    </a:lnTo>
                    <a:lnTo>
                      <a:pt x="0" y="138"/>
                    </a:lnTo>
                    <a:lnTo>
                      <a:pt x="2" y="125"/>
                    </a:lnTo>
                    <a:lnTo>
                      <a:pt x="6" y="112"/>
                    </a:lnTo>
                    <a:lnTo>
                      <a:pt x="10" y="100"/>
                    </a:lnTo>
                    <a:lnTo>
                      <a:pt x="16" y="87"/>
                    </a:lnTo>
                    <a:lnTo>
                      <a:pt x="22" y="74"/>
                    </a:lnTo>
                    <a:lnTo>
                      <a:pt x="29" y="62"/>
                    </a:lnTo>
                    <a:lnTo>
                      <a:pt x="36" y="49"/>
                    </a:lnTo>
                    <a:lnTo>
                      <a:pt x="43" y="37"/>
                    </a:lnTo>
                    <a:lnTo>
                      <a:pt x="49" y="24"/>
                    </a:lnTo>
                    <a:lnTo>
                      <a:pt x="55" y="12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89" name="Freeform 1561"/>
              <p:cNvSpPr>
                <a:spLocks/>
              </p:cNvSpPr>
              <p:nvPr/>
            </p:nvSpPr>
            <p:spPr bwMode="auto">
              <a:xfrm>
                <a:off x="2844" y="3466"/>
                <a:ext cx="37" cy="29"/>
              </a:xfrm>
              <a:custGeom>
                <a:avLst/>
                <a:gdLst>
                  <a:gd name="T0" fmla="*/ 0 w 299"/>
                  <a:gd name="T1" fmla="*/ 238 h 238"/>
                  <a:gd name="T2" fmla="*/ 26 w 299"/>
                  <a:gd name="T3" fmla="*/ 234 h 238"/>
                  <a:gd name="T4" fmla="*/ 50 w 299"/>
                  <a:gd name="T5" fmla="*/ 228 h 238"/>
                  <a:gd name="T6" fmla="*/ 73 w 299"/>
                  <a:gd name="T7" fmla="*/ 220 h 238"/>
                  <a:gd name="T8" fmla="*/ 94 w 299"/>
                  <a:gd name="T9" fmla="*/ 209 h 238"/>
                  <a:gd name="T10" fmla="*/ 113 w 299"/>
                  <a:gd name="T11" fmla="*/ 196 h 238"/>
                  <a:gd name="T12" fmla="*/ 131 w 299"/>
                  <a:gd name="T13" fmla="*/ 181 h 238"/>
                  <a:gd name="T14" fmla="*/ 149 w 299"/>
                  <a:gd name="T15" fmla="*/ 165 h 238"/>
                  <a:gd name="T16" fmla="*/ 165 w 299"/>
                  <a:gd name="T17" fmla="*/ 148 h 238"/>
                  <a:gd name="T18" fmla="*/ 181 w 299"/>
                  <a:gd name="T19" fmla="*/ 129 h 238"/>
                  <a:gd name="T20" fmla="*/ 197 w 299"/>
                  <a:gd name="T21" fmla="*/ 109 h 238"/>
                  <a:gd name="T22" fmla="*/ 214 w 299"/>
                  <a:gd name="T23" fmla="*/ 90 h 238"/>
                  <a:gd name="T24" fmla="*/ 229 w 299"/>
                  <a:gd name="T25" fmla="*/ 71 h 238"/>
                  <a:gd name="T26" fmla="*/ 246 w 299"/>
                  <a:gd name="T27" fmla="*/ 52 h 238"/>
                  <a:gd name="T28" fmla="*/ 262 w 299"/>
                  <a:gd name="T29" fmla="*/ 33 h 238"/>
                  <a:gd name="T30" fmla="*/ 280 w 299"/>
                  <a:gd name="T31" fmla="*/ 16 h 238"/>
                  <a:gd name="T32" fmla="*/ 299 w 299"/>
                  <a:gd name="T3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238">
                    <a:moveTo>
                      <a:pt x="0" y="238"/>
                    </a:moveTo>
                    <a:lnTo>
                      <a:pt x="26" y="234"/>
                    </a:lnTo>
                    <a:lnTo>
                      <a:pt x="50" y="228"/>
                    </a:lnTo>
                    <a:lnTo>
                      <a:pt x="73" y="220"/>
                    </a:lnTo>
                    <a:lnTo>
                      <a:pt x="94" y="209"/>
                    </a:lnTo>
                    <a:lnTo>
                      <a:pt x="113" y="196"/>
                    </a:lnTo>
                    <a:lnTo>
                      <a:pt x="131" y="181"/>
                    </a:lnTo>
                    <a:lnTo>
                      <a:pt x="149" y="165"/>
                    </a:lnTo>
                    <a:lnTo>
                      <a:pt x="165" y="148"/>
                    </a:lnTo>
                    <a:lnTo>
                      <a:pt x="181" y="129"/>
                    </a:lnTo>
                    <a:lnTo>
                      <a:pt x="197" y="109"/>
                    </a:lnTo>
                    <a:lnTo>
                      <a:pt x="214" y="90"/>
                    </a:lnTo>
                    <a:lnTo>
                      <a:pt x="229" y="71"/>
                    </a:lnTo>
                    <a:lnTo>
                      <a:pt x="246" y="52"/>
                    </a:lnTo>
                    <a:lnTo>
                      <a:pt x="262" y="33"/>
                    </a:lnTo>
                    <a:lnTo>
                      <a:pt x="280" y="16"/>
                    </a:lnTo>
                    <a:lnTo>
                      <a:pt x="2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0" name="Freeform 1562"/>
              <p:cNvSpPr>
                <a:spLocks/>
              </p:cNvSpPr>
              <p:nvPr/>
            </p:nvSpPr>
            <p:spPr bwMode="auto">
              <a:xfrm>
                <a:off x="2881" y="3393"/>
                <a:ext cx="14" cy="73"/>
              </a:xfrm>
              <a:custGeom>
                <a:avLst/>
                <a:gdLst>
                  <a:gd name="T0" fmla="*/ 0 w 106"/>
                  <a:gd name="T1" fmla="*/ 584 h 584"/>
                  <a:gd name="T2" fmla="*/ 21 w 106"/>
                  <a:gd name="T3" fmla="*/ 553 h 584"/>
                  <a:gd name="T4" fmla="*/ 41 w 106"/>
                  <a:gd name="T5" fmla="*/ 520 h 584"/>
                  <a:gd name="T6" fmla="*/ 58 w 106"/>
                  <a:gd name="T7" fmla="*/ 486 h 584"/>
                  <a:gd name="T8" fmla="*/ 71 w 106"/>
                  <a:gd name="T9" fmla="*/ 452 h 584"/>
                  <a:gd name="T10" fmla="*/ 83 w 106"/>
                  <a:gd name="T11" fmla="*/ 416 h 584"/>
                  <a:gd name="T12" fmla="*/ 92 w 106"/>
                  <a:gd name="T13" fmla="*/ 379 h 584"/>
                  <a:gd name="T14" fmla="*/ 99 w 106"/>
                  <a:gd name="T15" fmla="*/ 341 h 584"/>
                  <a:gd name="T16" fmla="*/ 103 w 106"/>
                  <a:gd name="T17" fmla="*/ 304 h 584"/>
                  <a:gd name="T18" fmla="*/ 106 w 106"/>
                  <a:gd name="T19" fmla="*/ 266 h 584"/>
                  <a:gd name="T20" fmla="*/ 106 w 106"/>
                  <a:gd name="T21" fmla="*/ 227 h 584"/>
                  <a:gd name="T22" fmla="*/ 105 w 106"/>
                  <a:gd name="T23" fmla="*/ 188 h 584"/>
                  <a:gd name="T24" fmla="*/ 102 w 106"/>
                  <a:gd name="T25" fmla="*/ 150 h 584"/>
                  <a:gd name="T26" fmla="*/ 97 w 106"/>
                  <a:gd name="T27" fmla="*/ 112 h 584"/>
                  <a:gd name="T28" fmla="*/ 90 w 106"/>
                  <a:gd name="T29" fmla="*/ 73 h 584"/>
                  <a:gd name="T30" fmla="*/ 82 w 106"/>
                  <a:gd name="T31" fmla="*/ 36 h 584"/>
                  <a:gd name="T32" fmla="*/ 73 w 106"/>
                  <a:gd name="T33" fmla="*/ 0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584">
                    <a:moveTo>
                      <a:pt x="0" y="584"/>
                    </a:moveTo>
                    <a:lnTo>
                      <a:pt x="21" y="553"/>
                    </a:lnTo>
                    <a:lnTo>
                      <a:pt x="41" y="520"/>
                    </a:lnTo>
                    <a:lnTo>
                      <a:pt x="58" y="486"/>
                    </a:lnTo>
                    <a:lnTo>
                      <a:pt x="71" y="452"/>
                    </a:lnTo>
                    <a:lnTo>
                      <a:pt x="83" y="416"/>
                    </a:lnTo>
                    <a:lnTo>
                      <a:pt x="92" y="379"/>
                    </a:lnTo>
                    <a:lnTo>
                      <a:pt x="99" y="341"/>
                    </a:lnTo>
                    <a:lnTo>
                      <a:pt x="103" y="304"/>
                    </a:lnTo>
                    <a:lnTo>
                      <a:pt x="106" y="266"/>
                    </a:lnTo>
                    <a:lnTo>
                      <a:pt x="106" y="227"/>
                    </a:lnTo>
                    <a:lnTo>
                      <a:pt x="105" y="188"/>
                    </a:lnTo>
                    <a:lnTo>
                      <a:pt x="102" y="150"/>
                    </a:lnTo>
                    <a:lnTo>
                      <a:pt x="97" y="112"/>
                    </a:lnTo>
                    <a:lnTo>
                      <a:pt x="90" y="73"/>
                    </a:lnTo>
                    <a:lnTo>
                      <a:pt x="82" y="36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1" name="Freeform 1563"/>
              <p:cNvSpPr>
                <a:spLocks/>
              </p:cNvSpPr>
              <p:nvPr/>
            </p:nvSpPr>
            <p:spPr bwMode="auto">
              <a:xfrm>
                <a:off x="2888" y="3305"/>
                <a:ext cx="22" cy="88"/>
              </a:xfrm>
              <a:custGeom>
                <a:avLst/>
                <a:gdLst>
                  <a:gd name="T0" fmla="*/ 23 w 182"/>
                  <a:gd name="T1" fmla="*/ 703 h 703"/>
                  <a:gd name="T2" fmla="*/ 10 w 182"/>
                  <a:gd name="T3" fmla="*/ 655 h 703"/>
                  <a:gd name="T4" fmla="*/ 3 w 182"/>
                  <a:gd name="T5" fmla="*/ 607 h 703"/>
                  <a:gd name="T6" fmla="*/ 0 w 182"/>
                  <a:gd name="T7" fmla="*/ 561 h 703"/>
                  <a:gd name="T8" fmla="*/ 2 w 182"/>
                  <a:gd name="T9" fmla="*/ 516 h 703"/>
                  <a:gd name="T10" fmla="*/ 7 w 182"/>
                  <a:gd name="T11" fmla="*/ 470 h 703"/>
                  <a:gd name="T12" fmla="*/ 15 w 182"/>
                  <a:gd name="T13" fmla="*/ 425 h 703"/>
                  <a:gd name="T14" fmla="*/ 27 w 182"/>
                  <a:gd name="T15" fmla="*/ 381 h 703"/>
                  <a:gd name="T16" fmla="*/ 40 w 182"/>
                  <a:gd name="T17" fmla="*/ 337 h 703"/>
                  <a:gd name="T18" fmla="*/ 55 w 182"/>
                  <a:gd name="T19" fmla="*/ 294 h 703"/>
                  <a:gd name="T20" fmla="*/ 72 w 182"/>
                  <a:gd name="T21" fmla="*/ 251 h 703"/>
                  <a:gd name="T22" fmla="*/ 90 w 182"/>
                  <a:gd name="T23" fmla="*/ 209 h 703"/>
                  <a:gd name="T24" fmla="*/ 109 w 182"/>
                  <a:gd name="T25" fmla="*/ 166 h 703"/>
                  <a:gd name="T26" fmla="*/ 129 w 182"/>
                  <a:gd name="T27" fmla="*/ 124 h 703"/>
                  <a:gd name="T28" fmla="*/ 147 w 182"/>
                  <a:gd name="T29" fmla="*/ 83 h 703"/>
                  <a:gd name="T30" fmla="*/ 165 w 182"/>
                  <a:gd name="T31" fmla="*/ 41 h 703"/>
                  <a:gd name="T32" fmla="*/ 182 w 182"/>
                  <a:gd name="T33" fmla="*/ 0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2" h="703">
                    <a:moveTo>
                      <a:pt x="23" y="703"/>
                    </a:moveTo>
                    <a:lnTo>
                      <a:pt x="10" y="655"/>
                    </a:lnTo>
                    <a:lnTo>
                      <a:pt x="3" y="607"/>
                    </a:lnTo>
                    <a:lnTo>
                      <a:pt x="0" y="561"/>
                    </a:lnTo>
                    <a:lnTo>
                      <a:pt x="2" y="516"/>
                    </a:lnTo>
                    <a:lnTo>
                      <a:pt x="7" y="470"/>
                    </a:lnTo>
                    <a:lnTo>
                      <a:pt x="15" y="425"/>
                    </a:lnTo>
                    <a:lnTo>
                      <a:pt x="27" y="381"/>
                    </a:lnTo>
                    <a:lnTo>
                      <a:pt x="40" y="337"/>
                    </a:lnTo>
                    <a:lnTo>
                      <a:pt x="55" y="294"/>
                    </a:lnTo>
                    <a:lnTo>
                      <a:pt x="72" y="251"/>
                    </a:lnTo>
                    <a:lnTo>
                      <a:pt x="90" y="209"/>
                    </a:lnTo>
                    <a:lnTo>
                      <a:pt x="109" y="166"/>
                    </a:lnTo>
                    <a:lnTo>
                      <a:pt x="129" y="124"/>
                    </a:lnTo>
                    <a:lnTo>
                      <a:pt x="147" y="83"/>
                    </a:lnTo>
                    <a:lnTo>
                      <a:pt x="165" y="41"/>
                    </a:lnTo>
                    <a:lnTo>
                      <a:pt x="18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2" name="Freeform 1564"/>
              <p:cNvSpPr>
                <a:spLocks/>
              </p:cNvSpPr>
              <p:nvPr/>
            </p:nvSpPr>
            <p:spPr bwMode="auto">
              <a:xfrm>
                <a:off x="2909" y="3259"/>
                <a:ext cx="4" cy="46"/>
              </a:xfrm>
              <a:custGeom>
                <a:avLst/>
                <a:gdLst>
                  <a:gd name="T0" fmla="*/ 13 w 33"/>
                  <a:gd name="T1" fmla="*/ 365 h 365"/>
                  <a:gd name="T2" fmla="*/ 20 w 33"/>
                  <a:gd name="T3" fmla="*/ 342 h 365"/>
                  <a:gd name="T4" fmla="*/ 26 w 33"/>
                  <a:gd name="T5" fmla="*/ 320 h 365"/>
                  <a:gd name="T6" fmla="*/ 29 w 33"/>
                  <a:gd name="T7" fmla="*/ 297 h 365"/>
                  <a:gd name="T8" fmla="*/ 32 w 33"/>
                  <a:gd name="T9" fmla="*/ 275 h 365"/>
                  <a:gd name="T10" fmla="*/ 33 w 33"/>
                  <a:gd name="T11" fmla="*/ 251 h 365"/>
                  <a:gd name="T12" fmla="*/ 33 w 33"/>
                  <a:gd name="T13" fmla="*/ 228 h 365"/>
                  <a:gd name="T14" fmla="*/ 31 w 33"/>
                  <a:gd name="T15" fmla="*/ 205 h 365"/>
                  <a:gd name="T16" fmla="*/ 29 w 33"/>
                  <a:gd name="T17" fmla="*/ 182 h 365"/>
                  <a:gd name="T18" fmla="*/ 26 w 33"/>
                  <a:gd name="T19" fmla="*/ 159 h 365"/>
                  <a:gd name="T20" fmla="*/ 23 w 33"/>
                  <a:gd name="T21" fmla="*/ 135 h 365"/>
                  <a:gd name="T22" fmla="*/ 19 w 33"/>
                  <a:gd name="T23" fmla="*/ 112 h 365"/>
                  <a:gd name="T24" fmla="*/ 15 w 33"/>
                  <a:gd name="T25" fmla="*/ 89 h 365"/>
                  <a:gd name="T26" fmla="*/ 11 w 33"/>
                  <a:gd name="T27" fmla="*/ 66 h 365"/>
                  <a:gd name="T28" fmla="*/ 7 w 33"/>
                  <a:gd name="T29" fmla="*/ 44 h 365"/>
                  <a:gd name="T30" fmla="*/ 3 w 33"/>
                  <a:gd name="T31" fmla="*/ 21 h 365"/>
                  <a:gd name="T32" fmla="*/ 0 w 33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365">
                    <a:moveTo>
                      <a:pt x="13" y="365"/>
                    </a:moveTo>
                    <a:lnTo>
                      <a:pt x="20" y="342"/>
                    </a:lnTo>
                    <a:lnTo>
                      <a:pt x="26" y="320"/>
                    </a:lnTo>
                    <a:lnTo>
                      <a:pt x="29" y="297"/>
                    </a:lnTo>
                    <a:lnTo>
                      <a:pt x="32" y="275"/>
                    </a:lnTo>
                    <a:lnTo>
                      <a:pt x="33" y="251"/>
                    </a:lnTo>
                    <a:lnTo>
                      <a:pt x="33" y="228"/>
                    </a:lnTo>
                    <a:lnTo>
                      <a:pt x="31" y="205"/>
                    </a:lnTo>
                    <a:lnTo>
                      <a:pt x="29" y="182"/>
                    </a:lnTo>
                    <a:lnTo>
                      <a:pt x="26" y="159"/>
                    </a:lnTo>
                    <a:lnTo>
                      <a:pt x="23" y="135"/>
                    </a:lnTo>
                    <a:lnTo>
                      <a:pt x="19" y="112"/>
                    </a:lnTo>
                    <a:lnTo>
                      <a:pt x="15" y="89"/>
                    </a:lnTo>
                    <a:lnTo>
                      <a:pt x="11" y="66"/>
                    </a:lnTo>
                    <a:lnTo>
                      <a:pt x="7" y="44"/>
                    </a:lnTo>
                    <a:lnTo>
                      <a:pt x="3" y="2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3" name="Freeform 1565"/>
              <p:cNvSpPr>
                <a:spLocks/>
              </p:cNvSpPr>
              <p:nvPr/>
            </p:nvSpPr>
            <p:spPr bwMode="auto">
              <a:xfrm>
                <a:off x="2909" y="3256"/>
                <a:ext cx="65" cy="4"/>
              </a:xfrm>
              <a:custGeom>
                <a:avLst/>
                <a:gdLst>
                  <a:gd name="T0" fmla="*/ 0 w 525"/>
                  <a:gd name="T1" fmla="*/ 28 h 32"/>
                  <a:gd name="T2" fmla="*/ 34 w 525"/>
                  <a:gd name="T3" fmla="*/ 31 h 32"/>
                  <a:gd name="T4" fmla="*/ 68 w 525"/>
                  <a:gd name="T5" fmla="*/ 32 h 32"/>
                  <a:gd name="T6" fmla="*/ 103 w 525"/>
                  <a:gd name="T7" fmla="*/ 32 h 32"/>
                  <a:gd name="T8" fmla="*/ 136 w 525"/>
                  <a:gd name="T9" fmla="*/ 31 h 32"/>
                  <a:gd name="T10" fmla="*/ 169 w 525"/>
                  <a:gd name="T11" fmla="*/ 29 h 32"/>
                  <a:gd name="T12" fmla="*/ 201 w 525"/>
                  <a:gd name="T13" fmla="*/ 26 h 32"/>
                  <a:gd name="T14" fmla="*/ 235 w 525"/>
                  <a:gd name="T15" fmla="*/ 22 h 32"/>
                  <a:gd name="T16" fmla="*/ 267 w 525"/>
                  <a:gd name="T17" fmla="*/ 18 h 32"/>
                  <a:gd name="T18" fmla="*/ 299 w 525"/>
                  <a:gd name="T19" fmla="*/ 14 h 32"/>
                  <a:gd name="T20" fmla="*/ 331 w 525"/>
                  <a:gd name="T21" fmla="*/ 10 h 32"/>
                  <a:gd name="T22" fmla="*/ 363 w 525"/>
                  <a:gd name="T23" fmla="*/ 7 h 32"/>
                  <a:gd name="T24" fmla="*/ 395 w 525"/>
                  <a:gd name="T25" fmla="*/ 4 h 32"/>
                  <a:gd name="T26" fmla="*/ 427 w 525"/>
                  <a:gd name="T27" fmla="*/ 1 h 32"/>
                  <a:gd name="T28" fmla="*/ 459 w 525"/>
                  <a:gd name="T29" fmla="*/ 0 h 32"/>
                  <a:gd name="T30" fmla="*/ 492 w 525"/>
                  <a:gd name="T31" fmla="*/ 0 h 32"/>
                  <a:gd name="T32" fmla="*/ 525 w 525"/>
                  <a:gd name="T33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5" h="32">
                    <a:moveTo>
                      <a:pt x="0" y="28"/>
                    </a:moveTo>
                    <a:lnTo>
                      <a:pt x="34" y="31"/>
                    </a:lnTo>
                    <a:lnTo>
                      <a:pt x="68" y="32"/>
                    </a:lnTo>
                    <a:lnTo>
                      <a:pt x="103" y="32"/>
                    </a:lnTo>
                    <a:lnTo>
                      <a:pt x="136" y="31"/>
                    </a:lnTo>
                    <a:lnTo>
                      <a:pt x="169" y="29"/>
                    </a:lnTo>
                    <a:lnTo>
                      <a:pt x="201" y="26"/>
                    </a:lnTo>
                    <a:lnTo>
                      <a:pt x="235" y="22"/>
                    </a:lnTo>
                    <a:lnTo>
                      <a:pt x="267" y="18"/>
                    </a:lnTo>
                    <a:lnTo>
                      <a:pt x="299" y="14"/>
                    </a:lnTo>
                    <a:lnTo>
                      <a:pt x="331" y="10"/>
                    </a:lnTo>
                    <a:lnTo>
                      <a:pt x="363" y="7"/>
                    </a:lnTo>
                    <a:lnTo>
                      <a:pt x="395" y="4"/>
                    </a:lnTo>
                    <a:lnTo>
                      <a:pt x="427" y="1"/>
                    </a:lnTo>
                    <a:lnTo>
                      <a:pt x="459" y="0"/>
                    </a:lnTo>
                    <a:lnTo>
                      <a:pt x="492" y="0"/>
                    </a:lnTo>
                    <a:lnTo>
                      <a:pt x="525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4" name="Line 1566"/>
              <p:cNvSpPr>
                <a:spLocks noChangeShapeType="1"/>
              </p:cNvSpPr>
              <p:nvPr/>
            </p:nvSpPr>
            <p:spPr bwMode="auto">
              <a:xfrm>
                <a:off x="2974" y="3256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5" name="Freeform 1567"/>
              <p:cNvSpPr>
                <a:spLocks/>
              </p:cNvSpPr>
              <p:nvPr/>
            </p:nvSpPr>
            <p:spPr bwMode="auto">
              <a:xfrm>
                <a:off x="2964" y="3256"/>
                <a:ext cx="15" cy="50"/>
              </a:xfrm>
              <a:custGeom>
                <a:avLst/>
                <a:gdLst>
                  <a:gd name="T0" fmla="*/ 120 w 120"/>
                  <a:gd name="T1" fmla="*/ 0 h 404"/>
                  <a:gd name="T2" fmla="*/ 107 w 120"/>
                  <a:gd name="T3" fmla="*/ 23 h 404"/>
                  <a:gd name="T4" fmla="*/ 95 w 120"/>
                  <a:gd name="T5" fmla="*/ 46 h 404"/>
                  <a:gd name="T6" fmla="*/ 84 w 120"/>
                  <a:gd name="T7" fmla="*/ 69 h 404"/>
                  <a:gd name="T8" fmla="*/ 73 w 120"/>
                  <a:gd name="T9" fmla="*/ 93 h 404"/>
                  <a:gd name="T10" fmla="*/ 63 w 120"/>
                  <a:gd name="T11" fmla="*/ 117 h 404"/>
                  <a:gd name="T12" fmla="*/ 54 w 120"/>
                  <a:gd name="T13" fmla="*/ 143 h 404"/>
                  <a:gd name="T14" fmla="*/ 46 w 120"/>
                  <a:gd name="T15" fmla="*/ 167 h 404"/>
                  <a:gd name="T16" fmla="*/ 38 w 120"/>
                  <a:gd name="T17" fmla="*/ 192 h 404"/>
                  <a:gd name="T18" fmla="*/ 31 w 120"/>
                  <a:gd name="T19" fmla="*/ 217 h 404"/>
                  <a:gd name="T20" fmla="*/ 24 w 120"/>
                  <a:gd name="T21" fmla="*/ 243 h 404"/>
                  <a:gd name="T22" fmla="*/ 18 w 120"/>
                  <a:gd name="T23" fmla="*/ 269 h 404"/>
                  <a:gd name="T24" fmla="*/ 13 w 120"/>
                  <a:gd name="T25" fmla="*/ 296 h 404"/>
                  <a:gd name="T26" fmla="*/ 8 w 120"/>
                  <a:gd name="T27" fmla="*/ 322 h 404"/>
                  <a:gd name="T28" fmla="*/ 5 w 120"/>
                  <a:gd name="T29" fmla="*/ 349 h 404"/>
                  <a:gd name="T30" fmla="*/ 2 w 120"/>
                  <a:gd name="T31" fmla="*/ 376 h 404"/>
                  <a:gd name="T32" fmla="*/ 0 w 120"/>
                  <a:gd name="T33" fmla="*/ 404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04">
                    <a:moveTo>
                      <a:pt x="120" y="0"/>
                    </a:moveTo>
                    <a:lnTo>
                      <a:pt x="107" y="23"/>
                    </a:lnTo>
                    <a:lnTo>
                      <a:pt x="95" y="46"/>
                    </a:lnTo>
                    <a:lnTo>
                      <a:pt x="84" y="69"/>
                    </a:lnTo>
                    <a:lnTo>
                      <a:pt x="73" y="93"/>
                    </a:lnTo>
                    <a:lnTo>
                      <a:pt x="63" y="117"/>
                    </a:lnTo>
                    <a:lnTo>
                      <a:pt x="54" y="143"/>
                    </a:lnTo>
                    <a:lnTo>
                      <a:pt x="46" y="167"/>
                    </a:lnTo>
                    <a:lnTo>
                      <a:pt x="38" y="192"/>
                    </a:lnTo>
                    <a:lnTo>
                      <a:pt x="31" y="217"/>
                    </a:lnTo>
                    <a:lnTo>
                      <a:pt x="24" y="243"/>
                    </a:lnTo>
                    <a:lnTo>
                      <a:pt x="18" y="269"/>
                    </a:lnTo>
                    <a:lnTo>
                      <a:pt x="13" y="296"/>
                    </a:lnTo>
                    <a:lnTo>
                      <a:pt x="8" y="322"/>
                    </a:lnTo>
                    <a:lnTo>
                      <a:pt x="5" y="349"/>
                    </a:lnTo>
                    <a:lnTo>
                      <a:pt x="2" y="376"/>
                    </a:lnTo>
                    <a:lnTo>
                      <a:pt x="0" y="4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6" name="Freeform 1568"/>
              <p:cNvSpPr>
                <a:spLocks/>
              </p:cNvSpPr>
              <p:nvPr/>
            </p:nvSpPr>
            <p:spPr bwMode="auto">
              <a:xfrm>
                <a:off x="2940" y="3306"/>
                <a:ext cx="24" cy="112"/>
              </a:xfrm>
              <a:custGeom>
                <a:avLst/>
                <a:gdLst>
                  <a:gd name="T0" fmla="*/ 192 w 192"/>
                  <a:gd name="T1" fmla="*/ 0 h 895"/>
                  <a:gd name="T2" fmla="*/ 152 w 192"/>
                  <a:gd name="T3" fmla="*/ 45 h 895"/>
                  <a:gd name="T4" fmla="*/ 118 w 192"/>
                  <a:gd name="T5" fmla="*/ 91 h 895"/>
                  <a:gd name="T6" fmla="*/ 90 w 192"/>
                  <a:gd name="T7" fmla="*/ 140 h 895"/>
                  <a:gd name="T8" fmla="*/ 65 w 192"/>
                  <a:gd name="T9" fmla="*/ 193 h 895"/>
                  <a:gd name="T10" fmla="*/ 45 w 192"/>
                  <a:gd name="T11" fmla="*/ 246 h 895"/>
                  <a:gd name="T12" fmla="*/ 29 w 192"/>
                  <a:gd name="T13" fmla="*/ 301 h 895"/>
                  <a:gd name="T14" fmla="*/ 17 w 192"/>
                  <a:gd name="T15" fmla="*/ 359 h 895"/>
                  <a:gd name="T16" fmla="*/ 9 w 192"/>
                  <a:gd name="T17" fmla="*/ 417 h 895"/>
                  <a:gd name="T18" fmla="*/ 4 w 192"/>
                  <a:gd name="T19" fmla="*/ 475 h 895"/>
                  <a:gd name="T20" fmla="*/ 1 w 192"/>
                  <a:gd name="T21" fmla="*/ 536 h 895"/>
                  <a:gd name="T22" fmla="*/ 0 w 192"/>
                  <a:gd name="T23" fmla="*/ 596 h 895"/>
                  <a:gd name="T24" fmla="*/ 2 w 192"/>
                  <a:gd name="T25" fmla="*/ 657 h 895"/>
                  <a:gd name="T26" fmla="*/ 4 w 192"/>
                  <a:gd name="T27" fmla="*/ 717 h 895"/>
                  <a:gd name="T28" fmla="*/ 9 w 192"/>
                  <a:gd name="T29" fmla="*/ 776 h 895"/>
                  <a:gd name="T30" fmla="*/ 14 w 192"/>
                  <a:gd name="T31" fmla="*/ 836 h 895"/>
                  <a:gd name="T32" fmla="*/ 20 w 192"/>
                  <a:gd name="T33" fmla="*/ 895 h 8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895">
                    <a:moveTo>
                      <a:pt x="192" y="0"/>
                    </a:moveTo>
                    <a:lnTo>
                      <a:pt x="152" y="45"/>
                    </a:lnTo>
                    <a:lnTo>
                      <a:pt x="118" y="91"/>
                    </a:lnTo>
                    <a:lnTo>
                      <a:pt x="90" y="140"/>
                    </a:lnTo>
                    <a:lnTo>
                      <a:pt x="65" y="193"/>
                    </a:lnTo>
                    <a:lnTo>
                      <a:pt x="45" y="246"/>
                    </a:lnTo>
                    <a:lnTo>
                      <a:pt x="29" y="301"/>
                    </a:lnTo>
                    <a:lnTo>
                      <a:pt x="17" y="359"/>
                    </a:lnTo>
                    <a:lnTo>
                      <a:pt x="9" y="417"/>
                    </a:lnTo>
                    <a:lnTo>
                      <a:pt x="4" y="475"/>
                    </a:lnTo>
                    <a:lnTo>
                      <a:pt x="1" y="536"/>
                    </a:lnTo>
                    <a:lnTo>
                      <a:pt x="0" y="596"/>
                    </a:lnTo>
                    <a:lnTo>
                      <a:pt x="2" y="657"/>
                    </a:lnTo>
                    <a:lnTo>
                      <a:pt x="4" y="717"/>
                    </a:lnTo>
                    <a:lnTo>
                      <a:pt x="9" y="776"/>
                    </a:lnTo>
                    <a:lnTo>
                      <a:pt x="14" y="836"/>
                    </a:lnTo>
                    <a:lnTo>
                      <a:pt x="20" y="89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7" name="Freeform 1569"/>
              <p:cNvSpPr>
                <a:spLocks/>
              </p:cNvSpPr>
              <p:nvPr/>
            </p:nvSpPr>
            <p:spPr bwMode="auto">
              <a:xfrm>
                <a:off x="2943" y="3418"/>
                <a:ext cx="45" cy="96"/>
              </a:xfrm>
              <a:custGeom>
                <a:avLst/>
                <a:gdLst>
                  <a:gd name="T0" fmla="*/ 0 w 359"/>
                  <a:gd name="T1" fmla="*/ 0 h 763"/>
                  <a:gd name="T2" fmla="*/ 12 w 359"/>
                  <a:gd name="T3" fmla="*/ 52 h 763"/>
                  <a:gd name="T4" fmla="*/ 26 w 359"/>
                  <a:gd name="T5" fmla="*/ 102 h 763"/>
                  <a:gd name="T6" fmla="*/ 41 w 359"/>
                  <a:gd name="T7" fmla="*/ 153 h 763"/>
                  <a:gd name="T8" fmla="*/ 58 w 359"/>
                  <a:gd name="T9" fmla="*/ 203 h 763"/>
                  <a:gd name="T10" fmla="*/ 77 w 359"/>
                  <a:gd name="T11" fmla="*/ 252 h 763"/>
                  <a:gd name="T12" fmla="*/ 97 w 359"/>
                  <a:gd name="T13" fmla="*/ 301 h 763"/>
                  <a:gd name="T14" fmla="*/ 117 w 359"/>
                  <a:gd name="T15" fmla="*/ 350 h 763"/>
                  <a:gd name="T16" fmla="*/ 139 w 359"/>
                  <a:gd name="T17" fmla="*/ 397 h 763"/>
                  <a:gd name="T18" fmla="*/ 162 w 359"/>
                  <a:gd name="T19" fmla="*/ 444 h 763"/>
                  <a:gd name="T20" fmla="*/ 187 w 359"/>
                  <a:gd name="T21" fmla="*/ 491 h 763"/>
                  <a:gd name="T22" fmla="*/ 213 w 359"/>
                  <a:gd name="T23" fmla="*/ 538 h 763"/>
                  <a:gd name="T24" fmla="*/ 240 w 359"/>
                  <a:gd name="T25" fmla="*/ 583 h 763"/>
                  <a:gd name="T26" fmla="*/ 268 w 359"/>
                  <a:gd name="T27" fmla="*/ 629 h 763"/>
                  <a:gd name="T28" fmla="*/ 297 w 359"/>
                  <a:gd name="T29" fmla="*/ 674 h 763"/>
                  <a:gd name="T30" fmla="*/ 328 w 359"/>
                  <a:gd name="T31" fmla="*/ 719 h 763"/>
                  <a:gd name="T32" fmla="*/ 359 w 359"/>
                  <a:gd name="T33" fmla="*/ 763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763">
                    <a:moveTo>
                      <a:pt x="0" y="0"/>
                    </a:moveTo>
                    <a:lnTo>
                      <a:pt x="12" y="52"/>
                    </a:lnTo>
                    <a:lnTo>
                      <a:pt x="26" y="102"/>
                    </a:lnTo>
                    <a:lnTo>
                      <a:pt x="41" y="153"/>
                    </a:lnTo>
                    <a:lnTo>
                      <a:pt x="58" y="203"/>
                    </a:lnTo>
                    <a:lnTo>
                      <a:pt x="77" y="252"/>
                    </a:lnTo>
                    <a:lnTo>
                      <a:pt x="97" y="301"/>
                    </a:lnTo>
                    <a:lnTo>
                      <a:pt x="117" y="350"/>
                    </a:lnTo>
                    <a:lnTo>
                      <a:pt x="139" y="397"/>
                    </a:lnTo>
                    <a:lnTo>
                      <a:pt x="162" y="444"/>
                    </a:lnTo>
                    <a:lnTo>
                      <a:pt x="187" y="491"/>
                    </a:lnTo>
                    <a:lnTo>
                      <a:pt x="213" y="538"/>
                    </a:lnTo>
                    <a:lnTo>
                      <a:pt x="240" y="583"/>
                    </a:lnTo>
                    <a:lnTo>
                      <a:pt x="268" y="629"/>
                    </a:lnTo>
                    <a:lnTo>
                      <a:pt x="297" y="674"/>
                    </a:lnTo>
                    <a:lnTo>
                      <a:pt x="328" y="719"/>
                    </a:lnTo>
                    <a:lnTo>
                      <a:pt x="359" y="7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8" name="Freeform 1570"/>
              <p:cNvSpPr>
                <a:spLocks/>
              </p:cNvSpPr>
              <p:nvPr/>
            </p:nvSpPr>
            <p:spPr bwMode="auto">
              <a:xfrm>
                <a:off x="2952" y="3044"/>
                <a:ext cx="33" cy="32"/>
              </a:xfrm>
              <a:custGeom>
                <a:avLst/>
                <a:gdLst>
                  <a:gd name="T0" fmla="*/ 168 w 264"/>
                  <a:gd name="T1" fmla="*/ 255 h 255"/>
                  <a:gd name="T2" fmla="*/ 150 w 264"/>
                  <a:gd name="T3" fmla="*/ 255 h 255"/>
                  <a:gd name="T4" fmla="*/ 132 w 264"/>
                  <a:gd name="T5" fmla="*/ 255 h 255"/>
                  <a:gd name="T6" fmla="*/ 114 w 264"/>
                  <a:gd name="T7" fmla="*/ 254 h 255"/>
                  <a:gd name="T8" fmla="*/ 97 w 264"/>
                  <a:gd name="T9" fmla="*/ 251 h 255"/>
                  <a:gd name="T10" fmla="*/ 80 w 264"/>
                  <a:gd name="T11" fmla="*/ 247 h 255"/>
                  <a:gd name="T12" fmla="*/ 65 w 264"/>
                  <a:gd name="T13" fmla="*/ 241 h 255"/>
                  <a:gd name="T14" fmla="*/ 50 w 264"/>
                  <a:gd name="T15" fmla="*/ 233 h 255"/>
                  <a:gd name="T16" fmla="*/ 40 w 264"/>
                  <a:gd name="T17" fmla="*/ 222 h 255"/>
                  <a:gd name="T18" fmla="*/ 32 w 264"/>
                  <a:gd name="T19" fmla="*/ 209 h 255"/>
                  <a:gd name="T20" fmla="*/ 24 w 264"/>
                  <a:gd name="T21" fmla="*/ 196 h 255"/>
                  <a:gd name="T22" fmla="*/ 15 w 264"/>
                  <a:gd name="T23" fmla="*/ 184 h 255"/>
                  <a:gd name="T24" fmla="*/ 8 w 264"/>
                  <a:gd name="T25" fmla="*/ 170 h 255"/>
                  <a:gd name="T26" fmla="*/ 3 w 264"/>
                  <a:gd name="T27" fmla="*/ 156 h 255"/>
                  <a:gd name="T28" fmla="*/ 0 w 264"/>
                  <a:gd name="T29" fmla="*/ 141 h 255"/>
                  <a:gd name="T30" fmla="*/ 1 w 264"/>
                  <a:gd name="T31" fmla="*/ 124 h 255"/>
                  <a:gd name="T32" fmla="*/ 7 w 264"/>
                  <a:gd name="T33" fmla="*/ 106 h 255"/>
                  <a:gd name="T34" fmla="*/ 14 w 264"/>
                  <a:gd name="T35" fmla="*/ 89 h 255"/>
                  <a:gd name="T36" fmla="*/ 23 w 264"/>
                  <a:gd name="T37" fmla="*/ 71 h 255"/>
                  <a:gd name="T38" fmla="*/ 34 w 264"/>
                  <a:gd name="T39" fmla="*/ 55 h 255"/>
                  <a:gd name="T40" fmla="*/ 46 w 264"/>
                  <a:gd name="T41" fmla="*/ 41 h 255"/>
                  <a:gd name="T42" fmla="*/ 59 w 264"/>
                  <a:gd name="T43" fmla="*/ 27 h 255"/>
                  <a:gd name="T44" fmla="*/ 75 w 264"/>
                  <a:gd name="T45" fmla="*/ 15 h 255"/>
                  <a:gd name="T46" fmla="*/ 93 w 264"/>
                  <a:gd name="T47" fmla="*/ 6 h 255"/>
                  <a:gd name="T48" fmla="*/ 115 w 264"/>
                  <a:gd name="T49" fmla="*/ 1 h 255"/>
                  <a:gd name="T50" fmla="*/ 140 w 264"/>
                  <a:gd name="T51" fmla="*/ 0 h 255"/>
                  <a:gd name="T52" fmla="*/ 164 w 264"/>
                  <a:gd name="T53" fmla="*/ 2 h 255"/>
                  <a:gd name="T54" fmla="*/ 187 w 264"/>
                  <a:gd name="T55" fmla="*/ 6 h 255"/>
                  <a:gd name="T56" fmla="*/ 208 w 264"/>
                  <a:gd name="T57" fmla="*/ 14 h 255"/>
                  <a:gd name="T58" fmla="*/ 226 w 264"/>
                  <a:gd name="T59" fmla="*/ 26 h 255"/>
                  <a:gd name="T60" fmla="*/ 241 w 264"/>
                  <a:gd name="T61" fmla="*/ 43 h 255"/>
                  <a:gd name="T62" fmla="*/ 253 w 264"/>
                  <a:gd name="T63" fmla="*/ 63 h 255"/>
                  <a:gd name="T64" fmla="*/ 260 w 264"/>
                  <a:gd name="T65" fmla="*/ 88 h 255"/>
                  <a:gd name="T66" fmla="*/ 264 w 264"/>
                  <a:gd name="T67" fmla="*/ 114 h 255"/>
                  <a:gd name="T68" fmla="*/ 263 w 264"/>
                  <a:gd name="T69" fmla="*/ 140 h 255"/>
                  <a:gd name="T70" fmla="*/ 257 w 264"/>
                  <a:gd name="T71" fmla="*/ 166 h 255"/>
                  <a:gd name="T72" fmla="*/ 245 w 264"/>
                  <a:gd name="T73" fmla="*/ 191 h 255"/>
                  <a:gd name="T74" fmla="*/ 231 w 264"/>
                  <a:gd name="T75" fmla="*/ 213 h 255"/>
                  <a:gd name="T76" fmla="*/ 212 w 264"/>
                  <a:gd name="T77" fmla="*/ 233 h 255"/>
                  <a:gd name="T78" fmla="*/ 189 w 264"/>
                  <a:gd name="T79" fmla="*/ 248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64" h="255">
                    <a:moveTo>
                      <a:pt x="177" y="255"/>
                    </a:moveTo>
                    <a:lnTo>
                      <a:pt x="168" y="255"/>
                    </a:lnTo>
                    <a:lnTo>
                      <a:pt x="159" y="255"/>
                    </a:lnTo>
                    <a:lnTo>
                      <a:pt x="150" y="255"/>
                    </a:lnTo>
                    <a:lnTo>
                      <a:pt x="141" y="255"/>
                    </a:lnTo>
                    <a:lnTo>
                      <a:pt x="132" y="255"/>
                    </a:lnTo>
                    <a:lnTo>
                      <a:pt x="123" y="255"/>
                    </a:lnTo>
                    <a:lnTo>
                      <a:pt x="114" y="254"/>
                    </a:lnTo>
                    <a:lnTo>
                      <a:pt x="105" y="253"/>
                    </a:lnTo>
                    <a:lnTo>
                      <a:pt x="97" y="251"/>
                    </a:lnTo>
                    <a:lnTo>
                      <a:pt x="88" y="250"/>
                    </a:lnTo>
                    <a:lnTo>
                      <a:pt x="80" y="247"/>
                    </a:lnTo>
                    <a:lnTo>
                      <a:pt x="73" y="245"/>
                    </a:lnTo>
                    <a:lnTo>
                      <a:pt x="65" y="241"/>
                    </a:lnTo>
                    <a:lnTo>
                      <a:pt x="58" y="238"/>
                    </a:lnTo>
                    <a:lnTo>
                      <a:pt x="50" y="233"/>
                    </a:lnTo>
                    <a:lnTo>
                      <a:pt x="44" y="229"/>
                    </a:lnTo>
                    <a:lnTo>
                      <a:pt x="40" y="222"/>
                    </a:lnTo>
                    <a:lnTo>
                      <a:pt x="36" y="215"/>
                    </a:lnTo>
                    <a:lnTo>
                      <a:pt x="32" y="209"/>
                    </a:lnTo>
                    <a:lnTo>
                      <a:pt x="28" y="203"/>
                    </a:lnTo>
                    <a:lnTo>
                      <a:pt x="24" y="196"/>
                    </a:lnTo>
                    <a:lnTo>
                      <a:pt x="19" y="190"/>
                    </a:lnTo>
                    <a:lnTo>
                      <a:pt x="15" y="184"/>
                    </a:lnTo>
                    <a:lnTo>
                      <a:pt x="12" y="176"/>
                    </a:lnTo>
                    <a:lnTo>
                      <a:pt x="8" y="170"/>
                    </a:lnTo>
                    <a:lnTo>
                      <a:pt x="5" y="163"/>
                    </a:lnTo>
                    <a:lnTo>
                      <a:pt x="3" y="156"/>
                    </a:lnTo>
                    <a:lnTo>
                      <a:pt x="1" y="149"/>
                    </a:lnTo>
                    <a:lnTo>
                      <a:pt x="0" y="141"/>
                    </a:lnTo>
                    <a:lnTo>
                      <a:pt x="0" y="133"/>
                    </a:lnTo>
                    <a:lnTo>
                      <a:pt x="1" y="124"/>
                    </a:lnTo>
                    <a:lnTo>
                      <a:pt x="4" y="116"/>
                    </a:lnTo>
                    <a:lnTo>
                      <a:pt x="7" y="106"/>
                    </a:lnTo>
                    <a:lnTo>
                      <a:pt x="10" y="97"/>
                    </a:lnTo>
                    <a:lnTo>
                      <a:pt x="14" y="89"/>
                    </a:lnTo>
                    <a:lnTo>
                      <a:pt x="19" y="80"/>
                    </a:lnTo>
                    <a:lnTo>
                      <a:pt x="23" y="71"/>
                    </a:lnTo>
                    <a:lnTo>
                      <a:pt x="28" y="63"/>
                    </a:lnTo>
                    <a:lnTo>
                      <a:pt x="34" y="55"/>
                    </a:lnTo>
                    <a:lnTo>
                      <a:pt x="40" y="48"/>
                    </a:lnTo>
                    <a:lnTo>
                      <a:pt x="46" y="41"/>
                    </a:lnTo>
                    <a:lnTo>
                      <a:pt x="52" y="34"/>
                    </a:lnTo>
                    <a:lnTo>
                      <a:pt x="59" y="27"/>
                    </a:lnTo>
                    <a:lnTo>
                      <a:pt x="67" y="21"/>
                    </a:lnTo>
                    <a:lnTo>
                      <a:pt x="75" y="15"/>
                    </a:lnTo>
                    <a:lnTo>
                      <a:pt x="84" y="10"/>
                    </a:lnTo>
                    <a:lnTo>
                      <a:pt x="93" y="6"/>
                    </a:lnTo>
                    <a:lnTo>
                      <a:pt x="103" y="3"/>
                    </a:lnTo>
                    <a:lnTo>
                      <a:pt x="115" y="1"/>
                    </a:lnTo>
                    <a:lnTo>
                      <a:pt x="128" y="0"/>
                    </a:lnTo>
                    <a:lnTo>
                      <a:pt x="140" y="0"/>
                    </a:lnTo>
                    <a:lnTo>
                      <a:pt x="152" y="1"/>
                    </a:lnTo>
                    <a:lnTo>
                      <a:pt x="164" y="2"/>
                    </a:lnTo>
                    <a:lnTo>
                      <a:pt x="176" y="4"/>
                    </a:lnTo>
                    <a:lnTo>
                      <a:pt x="187" y="6"/>
                    </a:lnTo>
                    <a:lnTo>
                      <a:pt x="198" y="10"/>
                    </a:lnTo>
                    <a:lnTo>
                      <a:pt x="208" y="14"/>
                    </a:lnTo>
                    <a:lnTo>
                      <a:pt x="218" y="19"/>
                    </a:lnTo>
                    <a:lnTo>
                      <a:pt x="226" y="26"/>
                    </a:lnTo>
                    <a:lnTo>
                      <a:pt x="234" y="34"/>
                    </a:lnTo>
                    <a:lnTo>
                      <a:pt x="241" y="43"/>
                    </a:lnTo>
                    <a:lnTo>
                      <a:pt x="247" y="52"/>
                    </a:lnTo>
                    <a:lnTo>
                      <a:pt x="253" y="63"/>
                    </a:lnTo>
                    <a:lnTo>
                      <a:pt x="257" y="76"/>
                    </a:lnTo>
                    <a:lnTo>
                      <a:pt x="260" y="88"/>
                    </a:lnTo>
                    <a:lnTo>
                      <a:pt x="263" y="101"/>
                    </a:lnTo>
                    <a:lnTo>
                      <a:pt x="264" y="114"/>
                    </a:lnTo>
                    <a:lnTo>
                      <a:pt x="264" y="127"/>
                    </a:lnTo>
                    <a:lnTo>
                      <a:pt x="263" y="140"/>
                    </a:lnTo>
                    <a:lnTo>
                      <a:pt x="261" y="153"/>
                    </a:lnTo>
                    <a:lnTo>
                      <a:pt x="257" y="166"/>
                    </a:lnTo>
                    <a:lnTo>
                      <a:pt x="252" y="178"/>
                    </a:lnTo>
                    <a:lnTo>
                      <a:pt x="245" y="191"/>
                    </a:lnTo>
                    <a:lnTo>
                      <a:pt x="239" y="203"/>
                    </a:lnTo>
                    <a:lnTo>
                      <a:pt x="231" y="213"/>
                    </a:lnTo>
                    <a:lnTo>
                      <a:pt x="222" y="224"/>
                    </a:lnTo>
                    <a:lnTo>
                      <a:pt x="212" y="233"/>
                    </a:lnTo>
                    <a:lnTo>
                      <a:pt x="201" y="241"/>
                    </a:lnTo>
                    <a:lnTo>
                      <a:pt x="189" y="248"/>
                    </a:lnTo>
                    <a:lnTo>
                      <a:pt x="177" y="2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299" name="Freeform 1571"/>
              <p:cNvSpPr>
                <a:spLocks/>
              </p:cNvSpPr>
              <p:nvPr/>
            </p:nvSpPr>
            <p:spPr bwMode="auto">
              <a:xfrm>
                <a:off x="2958" y="3073"/>
                <a:ext cx="16" cy="3"/>
              </a:xfrm>
              <a:custGeom>
                <a:avLst/>
                <a:gdLst>
                  <a:gd name="T0" fmla="*/ 133 w 133"/>
                  <a:gd name="T1" fmla="*/ 26 h 26"/>
                  <a:gd name="T2" fmla="*/ 124 w 133"/>
                  <a:gd name="T3" fmla="*/ 26 h 26"/>
                  <a:gd name="T4" fmla="*/ 115 w 133"/>
                  <a:gd name="T5" fmla="*/ 26 h 26"/>
                  <a:gd name="T6" fmla="*/ 106 w 133"/>
                  <a:gd name="T7" fmla="*/ 26 h 26"/>
                  <a:gd name="T8" fmla="*/ 97 w 133"/>
                  <a:gd name="T9" fmla="*/ 26 h 26"/>
                  <a:gd name="T10" fmla="*/ 88 w 133"/>
                  <a:gd name="T11" fmla="*/ 26 h 26"/>
                  <a:gd name="T12" fmla="*/ 79 w 133"/>
                  <a:gd name="T13" fmla="*/ 26 h 26"/>
                  <a:gd name="T14" fmla="*/ 70 w 133"/>
                  <a:gd name="T15" fmla="*/ 25 h 26"/>
                  <a:gd name="T16" fmla="*/ 61 w 133"/>
                  <a:gd name="T17" fmla="*/ 24 h 26"/>
                  <a:gd name="T18" fmla="*/ 53 w 133"/>
                  <a:gd name="T19" fmla="*/ 22 h 26"/>
                  <a:gd name="T20" fmla="*/ 44 w 133"/>
                  <a:gd name="T21" fmla="*/ 21 h 26"/>
                  <a:gd name="T22" fmla="*/ 36 w 133"/>
                  <a:gd name="T23" fmla="*/ 18 h 26"/>
                  <a:gd name="T24" fmla="*/ 29 w 133"/>
                  <a:gd name="T25" fmla="*/ 16 h 26"/>
                  <a:gd name="T26" fmla="*/ 21 w 133"/>
                  <a:gd name="T27" fmla="*/ 12 h 26"/>
                  <a:gd name="T28" fmla="*/ 14 w 133"/>
                  <a:gd name="T29" fmla="*/ 9 h 26"/>
                  <a:gd name="T30" fmla="*/ 6 w 133"/>
                  <a:gd name="T31" fmla="*/ 4 h 26"/>
                  <a:gd name="T32" fmla="*/ 0 w 133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6">
                    <a:moveTo>
                      <a:pt x="133" y="26"/>
                    </a:moveTo>
                    <a:lnTo>
                      <a:pt x="124" y="26"/>
                    </a:lnTo>
                    <a:lnTo>
                      <a:pt x="115" y="26"/>
                    </a:lnTo>
                    <a:lnTo>
                      <a:pt x="106" y="26"/>
                    </a:lnTo>
                    <a:lnTo>
                      <a:pt x="97" y="26"/>
                    </a:lnTo>
                    <a:lnTo>
                      <a:pt x="88" y="26"/>
                    </a:lnTo>
                    <a:lnTo>
                      <a:pt x="79" y="26"/>
                    </a:lnTo>
                    <a:lnTo>
                      <a:pt x="70" y="25"/>
                    </a:lnTo>
                    <a:lnTo>
                      <a:pt x="61" y="24"/>
                    </a:lnTo>
                    <a:lnTo>
                      <a:pt x="53" y="22"/>
                    </a:lnTo>
                    <a:lnTo>
                      <a:pt x="44" y="21"/>
                    </a:lnTo>
                    <a:lnTo>
                      <a:pt x="36" y="18"/>
                    </a:lnTo>
                    <a:lnTo>
                      <a:pt x="29" y="16"/>
                    </a:lnTo>
                    <a:lnTo>
                      <a:pt x="21" y="12"/>
                    </a:lnTo>
                    <a:lnTo>
                      <a:pt x="14" y="9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0" name="Freeform 1572"/>
              <p:cNvSpPr>
                <a:spLocks/>
              </p:cNvSpPr>
              <p:nvPr/>
            </p:nvSpPr>
            <p:spPr bwMode="auto">
              <a:xfrm>
                <a:off x="2952" y="3059"/>
                <a:ext cx="6" cy="14"/>
              </a:xfrm>
              <a:custGeom>
                <a:avLst/>
                <a:gdLst>
                  <a:gd name="T0" fmla="*/ 44 w 44"/>
                  <a:gd name="T1" fmla="*/ 113 h 113"/>
                  <a:gd name="T2" fmla="*/ 40 w 44"/>
                  <a:gd name="T3" fmla="*/ 106 h 113"/>
                  <a:gd name="T4" fmla="*/ 36 w 44"/>
                  <a:gd name="T5" fmla="*/ 99 h 113"/>
                  <a:gd name="T6" fmla="*/ 32 w 44"/>
                  <a:gd name="T7" fmla="*/ 93 h 113"/>
                  <a:gd name="T8" fmla="*/ 28 w 44"/>
                  <a:gd name="T9" fmla="*/ 87 h 113"/>
                  <a:gd name="T10" fmla="*/ 24 w 44"/>
                  <a:gd name="T11" fmla="*/ 80 h 113"/>
                  <a:gd name="T12" fmla="*/ 19 w 44"/>
                  <a:gd name="T13" fmla="*/ 74 h 113"/>
                  <a:gd name="T14" fmla="*/ 15 w 44"/>
                  <a:gd name="T15" fmla="*/ 68 h 113"/>
                  <a:gd name="T16" fmla="*/ 12 w 44"/>
                  <a:gd name="T17" fmla="*/ 60 h 113"/>
                  <a:gd name="T18" fmla="*/ 8 w 44"/>
                  <a:gd name="T19" fmla="*/ 54 h 113"/>
                  <a:gd name="T20" fmla="*/ 5 w 44"/>
                  <a:gd name="T21" fmla="*/ 47 h 113"/>
                  <a:gd name="T22" fmla="*/ 3 w 44"/>
                  <a:gd name="T23" fmla="*/ 40 h 113"/>
                  <a:gd name="T24" fmla="*/ 1 w 44"/>
                  <a:gd name="T25" fmla="*/ 33 h 113"/>
                  <a:gd name="T26" fmla="*/ 0 w 44"/>
                  <a:gd name="T27" fmla="*/ 25 h 113"/>
                  <a:gd name="T28" fmla="*/ 0 w 44"/>
                  <a:gd name="T29" fmla="*/ 17 h 113"/>
                  <a:gd name="T30" fmla="*/ 1 w 44"/>
                  <a:gd name="T31" fmla="*/ 8 h 113"/>
                  <a:gd name="T32" fmla="*/ 4 w 44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113">
                    <a:moveTo>
                      <a:pt x="44" y="113"/>
                    </a:moveTo>
                    <a:lnTo>
                      <a:pt x="40" y="106"/>
                    </a:lnTo>
                    <a:lnTo>
                      <a:pt x="36" y="99"/>
                    </a:lnTo>
                    <a:lnTo>
                      <a:pt x="32" y="93"/>
                    </a:lnTo>
                    <a:lnTo>
                      <a:pt x="28" y="87"/>
                    </a:lnTo>
                    <a:lnTo>
                      <a:pt x="24" y="80"/>
                    </a:lnTo>
                    <a:lnTo>
                      <a:pt x="19" y="74"/>
                    </a:lnTo>
                    <a:lnTo>
                      <a:pt x="15" y="68"/>
                    </a:lnTo>
                    <a:lnTo>
                      <a:pt x="12" y="60"/>
                    </a:lnTo>
                    <a:lnTo>
                      <a:pt x="8" y="54"/>
                    </a:lnTo>
                    <a:lnTo>
                      <a:pt x="5" y="47"/>
                    </a:lnTo>
                    <a:lnTo>
                      <a:pt x="3" y="40"/>
                    </a:lnTo>
                    <a:lnTo>
                      <a:pt x="1" y="33"/>
                    </a:lnTo>
                    <a:lnTo>
                      <a:pt x="0" y="25"/>
                    </a:lnTo>
                    <a:lnTo>
                      <a:pt x="0" y="17"/>
                    </a:lnTo>
                    <a:lnTo>
                      <a:pt x="1" y="8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1" name="Freeform 1573"/>
              <p:cNvSpPr>
                <a:spLocks/>
              </p:cNvSpPr>
              <p:nvPr/>
            </p:nvSpPr>
            <p:spPr bwMode="auto">
              <a:xfrm>
                <a:off x="2953" y="3044"/>
                <a:ext cx="12" cy="15"/>
              </a:xfrm>
              <a:custGeom>
                <a:avLst/>
                <a:gdLst>
                  <a:gd name="T0" fmla="*/ 0 w 99"/>
                  <a:gd name="T1" fmla="*/ 113 h 113"/>
                  <a:gd name="T2" fmla="*/ 3 w 99"/>
                  <a:gd name="T3" fmla="*/ 103 h 113"/>
                  <a:gd name="T4" fmla="*/ 6 w 99"/>
                  <a:gd name="T5" fmla="*/ 94 h 113"/>
                  <a:gd name="T6" fmla="*/ 10 w 99"/>
                  <a:gd name="T7" fmla="*/ 86 h 113"/>
                  <a:gd name="T8" fmla="*/ 15 w 99"/>
                  <a:gd name="T9" fmla="*/ 77 h 113"/>
                  <a:gd name="T10" fmla="*/ 19 w 99"/>
                  <a:gd name="T11" fmla="*/ 68 h 113"/>
                  <a:gd name="T12" fmla="*/ 24 w 99"/>
                  <a:gd name="T13" fmla="*/ 60 h 113"/>
                  <a:gd name="T14" fmla="*/ 30 w 99"/>
                  <a:gd name="T15" fmla="*/ 52 h 113"/>
                  <a:gd name="T16" fmla="*/ 36 w 99"/>
                  <a:gd name="T17" fmla="*/ 45 h 113"/>
                  <a:gd name="T18" fmla="*/ 42 w 99"/>
                  <a:gd name="T19" fmla="*/ 38 h 113"/>
                  <a:gd name="T20" fmla="*/ 48 w 99"/>
                  <a:gd name="T21" fmla="*/ 31 h 113"/>
                  <a:gd name="T22" fmla="*/ 55 w 99"/>
                  <a:gd name="T23" fmla="*/ 24 h 113"/>
                  <a:gd name="T24" fmla="*/ 63 w 99"/>
                  <a:gd name="T25" fmla="*/ 18 h 113"/>
                  <a:gd name="T26" fmla="*/ 71 w 99"/>
                  <a:gd name="T27" fmla="*/ 12 h 113"/>
                  <a:gd name="T28" fmla="*/ 80 w 99"/>
                  <a:gd name="T29" fmla="*/ 7 h 113"/>
                  <a:gd name="T30" fmla="*/ 89 w 99"/>
                  <a:gd name="T31" fmla="*/ 3 h 113"/>
                  <a:gd name="T32" fmla="*/ 99 w 99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13">
                    <a:moveTo>
                      <a:pt x="0" y="113"/>
                    </a:moveTo>
                    <a:lnTo>
                      <a:pt x="3" y="103"/>
                    </a:lnTo>
                    <a:lnTo>
                      <a:pt x="6" y="94"/>
                    </a:lnTo>
                    <a:lnTo>
                      <a:pt x="10" y="86"/>
                    </a:lnTo>
                    <a:lnTo>
                      <a:pt x="15" y="77"/>
                    </a:lnTo>
                    <a:lnTo>
                      <a:pt x="19" y="68"/>
                    </a:lnTo>
                    <a:lnTo>
                      <a:pt x="24" y="60"/>
                    </a:lnTo>
                    <a:lnTo>
                      <a:pt x="30" y="52"/>
                    </a:lnTo>
                    <a:lnTo>
                      <a:pt x="36" y="45"/>
                    </a:lnTo>
                    <a:lnTo>
                      <a:pt x="42" y="38"/>
                    </a:lnTo>
                    <a:lnTo>
                      <a:pt x="48" y="31"/>
                    </a:lnTo>
                    <a:lnTo>
                      <a:pt x="55" y="24"/>
                    </a:lnTo>
                    <a:lnTo>
                      <a:pt x="63" y="18"/>
                    </a:lnTo>
                    <a:lnTo>
                      <a:pt x="71" y="12"/>
                    </a:lnTo>
                    <a:lnTo>
                      <a:pt x="80" y="7"/>
                    </a:lnTo>
                    <a:lnTo>
                      <a:pt x="89" y="3"/>
                    </a:lnTo>
                    <a:lnTo>
                      <a:pt x="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2" name="Freeform 1574"/>
              <p:cNvSpPr>
                <a:spLocks/>
              </p:cNvSpPr>
              <p:nvPr/>
            </p:nvSpPr>
            <p:spPr bwMode="auto">
              <a:xfrm>
                <a:off x="2965" y="3044"/>
                <a:ext cx="19" cy="9"/>
              </a:xfrm>
              <a:custGeom>
                <a:avLst/>
                <a:gdLst>
                  <a:gd name="T0" fmla="*/ 0 w 154"/>
                  <a:gd name="T1" fmla="*/ 3 h 76"/>
                  <a:gd name="T2" fmla="*/ 12 w 154"/>
                  <a:gd name="T3" fmla="*/ 1 h 76"/>
                  <a:gd name="T4" fmla="*/ 25 w 154"/>
                  <a:gd name="T5" fmla="*/ 0 h 76"/>
                  <a:gd name="T6" fmla="*/ 37 w 154"/>
                  <a:gd name="T7" fmla="*/ 0 h 76"/>
                  <a:gd name="T8" fmla="*/ 49 w 154"/>
                  <a:gd name="T9" fmla="*/ 1 h 76"/>
                  <a:gd name="T10" fmla="*/ 61 w 154"/>
                  <a:gd name="T11" fmla="*/ 2 h 76"/>
                  <a:gd name="T12" fmla="*/ 73 w 154"/>
                  <a:gd name="T13" fmla="*/ 4 h 76"/>
                  <a:gd name="T14" fmla="*/ 84 w 154"/>
                  <a:gd name="T15" fmla="*/ 6 h 76"/>
                  <a:gd name="T16" fmla="*/ 95 w 154"/>
                  <a:gd name="T17" fmla="*/ 10 h 76"/>
                  <a:gd name="T18" fmla="*/ 105 w 154"/>
                  <a:gd name="T19" fmla="*/ 14 h 76"/>
                  <a:gd name="T20" fmla="*/ 115 w 154"/>
                  <a:gd name="T21" fmla="*/ 19 h 76"/>
                  <a:gd name="T22" fmla="*/ 123 w 154"/>
                  <a:gd name="T23" fmla="*/ 26 h 76"/>
                  <a:gd name="T24" fmla="*/ 131 w 154"/>
                  <a:gd name="T25" fmla="*/ 34 h 76"/>
                  <a:gd name="T26" fmla="*/ 138 w 154"/>
                  <a:gd name="T27" fmla="*/ 43 h 76"/>
                  <a:gd name="T28" fmla="*/ 144 w 154"/>
                  <a:gd name="T29" fmla="*/ 52 h 76"/>
                  <a:gd name="T30" fmla="*/ 150 w 154"/>
                  <a:gd name="T31" fmla="*/ 63 h 76"/>
                  <a:gd name="T32" fmla="*/ 154 w 154"/>
                  <a:gd name="T33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76">
                    <a:moveTo>
                      <a:pt x="0" y="3"/>
                    </a:moveTo>
                    <a:lnTo>
                      <a:pt x="12" y="1"/>
                    </a:lnTo>
                    <a:lnTo>
                      <a:pt x="25" y="0"/>
                    </a:lnTo>
                    <a:lnTo>
                      <a:pt x="37" y="0"/>
                    </a:lnTo>
                    <a:lnTo>
                      <a:pt x="49" y="1"/>
                    </a:lnTo>
                    <a:lnTo>
                      <a:pt x="61" y="2"/>
                    </a:lnTo>
                    <a:lnTo>
                      <a:pt x="73" y="4"/>
                    </a:lnTo>
                    <a:lnTo>
                      <a:pt x="84" y="6"/>
                    </a:lnTo>
                    <a:lnTo>
                      <a:pt x="95" y="10"/>
                    </a:lnTo>
                    <a:lnTo>
                      <a:pt x="105" y="14"/>
                    </a:lnTo>
                    <a:lnTo>
                      <a:pt x="115" y="19"/>
                    </a:lnTo>
                    <a:lnTo>
                      <a:pt x="123" y="26"/>
                    </a:lnTo>
                    <a:lnTo>
                      <a:pt x="131" y="34"/>
                    </a:lnTo>
                    <a:lnTo>
                      <a:pt x="138" y="43"/>
                    </a:lnTo>
                    <a:lnTo>
                      <a:pt x="144" y="52"/>
                    </a:lnTo>
                    <a:lnTo>
                      <a:pt x="150" y="63"/>
                    </a:lnTo>
                    <a:lnTo>
                      <a:pt x="154" y="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3" name="Freeform 1575"/>
              <p:cNvSpPr>
                <a:spLocks/>
              </p:cNvSpPr>
              <p:nvPr/>
            </p:nvSpPr>
            <p:spPr bwMode="auto">
              <a:xfrm>
                <a:off x="2974" y="3053"/>
                <a:ext cx="11" cy="23"/>
              </a:xfrm>
              <a:custGeom>
                <a:avLst/>
                <a:gdLst>
                  <a:gd name="T0" fmla="*/ 80 w 87"/>
                  <a:gd name="T1" fmla="*/ 0 h 179"/>
                  <a:gd name="T2" fmla="*/ 83 w 87"/>
                  <a:gd name="T3" fmla="*/ 12 h 179"/>
                  <a:gd name="T4" fmla="*/ 86 w 87"/>
                  <a:gd name="T5" fmla="*/ 25 h 179"/>
                  <a:gd name="T6" fmla="*/ 87 w 87"/>
                  <a:gd name="T7" fmla="*/ 38 h 179"/>
                  <a:gd name="T8" fmla="*/ 87 w 87"/>
                  <a:gd name="T9" fmla="*/ 51 h 179"/>
                  <a:gd name="T10" fmla="*/ 86 w 87"/>
                  <a:gd name="T11" fmla="*/ 64 h 179"/>
                  <a:gd name="T12" fmla="*/ 84 w 87"/>
                  <a:gd name="T13" fmla="*/ 77 h 179"/>
                  <a:gd name="T14" fmla="*/ 80 w 87"/>
                  <a:gd name="T15" fmla="*/ 90 h 179"/>
                  <a:gd name="T16" fmla="*/ 75 w 87"/>
                  <a:gd name="T17" fmla="*/ 102 h 179"/>
                  <a:gd name="T18" fmla="*/ 68 w 87"/>
                  <a:gd name="T19" fmla="*/ 115 h 179"/>
                  <a:gd name="T20" fmla="*/ 62 w 87"/>
                  <a:gd name="T21" fmla="*/ 127 h 179"/>
                  <a:gd name="T22" fmla="*/ 54 w 87"/>
                  <a:gd name="T23" fmla="*/ 137 h 179"/>
                  <a:gd name="T24" fmla="*/ 45 w 87"/>
                  <a:gd name="T25" fmla="*/ 148 h 179"/>
                  <a:gd name="T26" fmla="*/ 35 w 87"/>
                  <a:gd name="T27" fmla="*/ 157 h 179"/>
                  <a:gd name="T28" fmla="*/ 24 w 87"/>
                  <a:gd name="T29" fmla="*/ 165 h 179"/>
                  <a:gd name="T30" fmla="*/ 12 w 87"/>
                  <a:gd name="T31" fmla="*/ 172 h 179"/>
                  <a:gd name="T32" fmla="*/ 0 w 87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79">
                    <a:moveTo>
                      <a:pt x="80" y="0"/>
                    </a:moveTo>
                    <a:lnTo>
                      <a:pt x="83" y="12"/>
                    </a:lnTo>
                    <a:lnTo>
                      <a:pt x="86" y="25"/>
                    </a:lnTo>
                    <a:lnTo>
                      <a:pt x="87" y="38"/>
                    </a:lnTo>
                    <a:lnTo>
                      <a:pt x="87" y="51"/>
                    </a:lnTo>
                    <a:lnTo>
                      <a:pt x="86" y="64"/>
                    </a:lnTo>
                    <a:lnTo>
                      <a:pt x="84" y="77"/>
                    </a:lnTo>
                    <a:lnTo>
                      <a:pt x="80" y="90"/>
                    </a:lnTo>
                    <a:lnTo>
                      <a:pt x="75" y="102"/>
                    </a:lnTo>
                    <a:lnTo>
                      <a:pt x="68" y="115"/>
                    </a:lnTo>
                    <a:lnTo>
                      <a:pt x="62" y="127"/>
                    </a:lnTo>
                    <a:lnTo>
                      <a:pt x="54" y="137"/>
                    </a:lnTo>
                    <a:lnTo>
                      <a:pt x="45" y="148"/>
                    </a:lnTo>
                    <a:lnTo>
                      <a:pt x="35" y="157"/>
                    </a:lnTo>
                    <a:lnTo>
                      <a:pt x="24" y="165"/>
                    </a:lnTo>
                    <a:lnTo>
                      <a:pt x="12" y="172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4" name="Freeform 1576"/>
              <p:cNvSpPr>
                <a:spLocks/>
              </p:cNvSpPr>
              <p:nvPr/>
            </p:nvSpPr>
            <p:spPr bwMode="auto">
              <a:xfrm>
                <a:off x="2980" y="2846"/>
                <a:ext cx="5" cy="5"/>
              </a:xfrm>
              <a:custGeom>
                <a:avLst/>
                <a:gdLst>
                  <a:gd name="T0" fmla="*/ 41 w 41"/>
                  <a:gd name="T1" fmla="*/ 32 h 34"/>
                  <a:gd name="T2" fmla="*/ 39 w 41"/>
                  <a:gd name="T3" fmla="*/ 33 h 34"/>
                  <a:gd name="T4" fmla="*/ 36 w 41"/>
                  <a:gd name="T5" fmla="*/ 34 h 34"/>
                  <a:gd name="T6" fmla="*/ 34 w 41"/>
                  <a:gd name="T7" fmla="*/ 34 h 34"/>
                  <a:gd name="T8" fmla="*/ 32 w 41"/>
                  <a:gd name="T9" fmla="*/ 34 h 34"/>
                  <a:gd name="T10" fmla="*/ 30 w 41"/>
                  <a:gd name="T11" fmla="*/ 33 h 34"/>
                  <a:gd name="T12" fmla="*/ 26 w 41"/>
                  <a:gd name="T13" fmla="*/ 32 h 34"/>
                  <a:gd name="T14" fmla="*/ 24 w 41"/>
                  <a:gd name="T15" fmla="*/ 31 h 34"/>
                  <a:gd name="T16" fmla="*/ 21 w 41"/>
                  <a:gd name="T17" fmla="*/ 30 h 34"/>
                  <a:gd name="T18" fmla="*/ 19 w 41"/>
                  <a:gd name="T19" fmla="*/ 28 h 34"/>
                  <a:gd name="T20" fmla="*/ 16 w 41"/>
                  <a:gd name="T21" fmla="*/ 26 h 34"/>
                  <a:gd name="T22" fmla="*/ 13 w 41"/>
                  <a:gd name="T23" fmla="*/ 24 h 34"/>
                  <a:gd name="T24" fmla="*/ 11 w 41"/>
                  <a:gd name="T25" fmla="*/ 23 h 34"/>
                  <a:gd name="T26" fmla="*/ 8 w 41"/>
                  <a:gd name="T27" fmla="*/ 21 h 34"/>
                  <a:gd name="T28" fmla="*/ 5 w 41"/>
                  <a:gd name="T29" fmla="*/ 20 h 34"/>
                  <a:gd name="T30" fmla="*/ 3 w 41"/>
                  <a:gd name="T31" fmla="*/ 19 h 34"/>
                  <a:gd name="T32" fmla="*/ 1 w 41"/>
                  <a:gd name="T33" fmla="*/ 19 h 34"/>
                  <a:gd name="T34" fmla="*/ 0 w 41"/>
                  <a:gd name="T35" fmla="*/ 20 h 34"/>
                  <a:gd name="T36" fmla="*/ 0 w 41"/>
                  <a:gd name="T37" fmla="*/ 0 h 34"/>
                  <a:gd name="T38" fmla="*/ 41 w 41"/>
                  <a:gd name="T39" fmla="*/ 0 h 34"/>
                  <a:gd name="T40" fmla="*/ 41 w 41"/>
                  <a:gd name="T41" fmla="*/ 33 h 34"/>
                  <a:gd name="T42" fmla="*/ 41 w 41"/>
                  <a:gd name="T4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1" h="34">
                    <a:moveTo>
                      <a:pt x="41" y="32"/>
                    </a:moveTo>
                    <a:lnTo>
                      <a:pt x="39" y="33"/>
                    </a:lnTo>
                    <a:lnTo>
                      <a:pt x="36" y="34"/>
                    </a:lnTo>
                    <a:lnTo>
                      <a:pt x="34" y="34"/>
                    </a:lnTo>
                    <a:lnTo>
                      <a:pt x="32" y="34"/>
                    </a:lnTo>
                    <a:lnTo>
                      <a:pt x="30" y="33"/>
                    </a:lnTo>
                    <a:lnTo>
                      <a:pt x="26" y="32"/>
                    </a:lnTo>
                    <a:lnTo>
                      <a:pt x="24" y="31"/>
                    </a:lnTo>
                    <a:lnTo>
                      <a:pt x="21" y="30"/>
                    </a:lnTo>
                    <a:lnTo>
                      <a:pt x="19" y="28"/>
                    </a:lnTo>
                    <a:lnTo>
                      <a:pt x="16" y="26"/>
                    </a:lnTo>
                    <a:lnTo>
                      <a:pt x="13" y="24"/>
                    </a:lnTo>
                    <a:lnTo>
                      <a:pt x="11" y="23"/>
                    </a:lnTo>
                    <a:lnTo>
                      <a:pt x="8" y="21"/>
                    </a:lnTo>
                    <a:lnTo>
                      <a:pt x="5" y="20"/>
                    </a:lnTo>
                    <a:lnTo>
                      <a:pt x="3" y="19"/>
                    </a:lnTo>
                    <a:lnTo>
                      <a:pt x="1" y="19"/>
                    </a:lnTo>
                    <a:lnTo>
                      <a:pt x="0" y="20"/>
                    </a:lnTo>
                    <a:lnTo>
                      <a:pt x="0" y="0"/>
                    </a:lnTo>
                    <a:lnTo>
                      <a:pt x="41" y="0"/>
                    </a:lnTo>
                    <a:lnTo>
                      <a:pt x="41" y="33"/>
                    </a:lnTo>
                    <a:lnTo>
                      <a:pt x="41" y="32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5" name="Freeform 1577"/>
              <p:cNvSpPr>
                <a:spLocks/>
              </p:cNvSpPr>
              <p:nvPr/>
            </p:nvSpPr>
            <p:spPr bwMode="auto">
              <a:xfrm>
                <a:off x="2980" y="2849"/>
                <a:ext cx="5" cy="2"/>
              </a:xfrm>
              <a:custGeom>
                <a:avLst/>
                <a:gdLst>
                  <a:gd name="T0" fmla="*/ 40 w 40"/>
                  <a:gd name="T1" fmla="*/ 13 h 15"/>
                  <a:gd name="T2" fmla="*/ 38 w 40"/>
                  <a:gd name="T3" fmla="*/ 14 h 15"/>
                  <a:gd name="T4" fmla="*/ 35 w 40"/>
                  <a:gd name="T5" fmla="*/ 15 h 15"/>
                  <a:gd name="T6" fmla="*/ 33 w 40"/>
                  <a:gd name="T7" fmla="*/ 15 h 15"/>
                  <a:gd name="T8" fmla="*/ 31 w 40"/>
                  <a:gd name="T9" fmla="*/ 15 h 15"/>
                  <a:gd name="T10" fmla="*/ 29 w 40"/>
                  <a:gd name="T11" fmla="*/ 14 h 15"/>
                  <a:gd name="T12" fmla="*/ 25 w 40"/>
                  <a:gd name="T13" fmla="*/ 13 h 15"/>
                  <a:gd name="T14" fmla="*/ 23 w 40"/>
                  <a:gd name="T15" fmla="*/ 12 h 15"/>
                  <a:gd name="T16" fmla="*/ 20 w 40"/>
                  <a:gd name="T17" fmla="*/ 11 h 15"/>
                  <a:gd name="T18" fmla="*/ 18 w 40"/>
                  <a:gd name="T19" fmla="*/ 9 h 15"/>
                  <a:gd name="T20" fmla="*/ 15 w 40"/>
                  <a:gd name="T21" fmla="*/ 7 h 15"/>
                  <a:gd name="T22" fmla="*/ 12 w 40"/>
                  <a:gd name="T23" fmla="*/ 5 h 15"/>
                  <a:gd name="T24" fmla="*/ 10 w 40"/>
                  <a:gd name="T25" fmla="*/ 4 h 15"/>
                  <a:gd name="T26" fmla="*/ 7 w 40"/>
                  <a:gd name="T27" fmla="*/ 2 h 15"/>
                  <a:gd name="T28" fmla="*/ 4 w 40"/>
                  <a:gd name="T29" fmla="*/ 1 h 15"/>
                  <a:gd name="T30" fmla="*/ 2 w 40"/>
                  <a:gd name="T31" fmla="*/ 0 h 15"/>
                  <a:gd name="T32" fmla="*/ 0 w 40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5">
                    <a:moveTo>
                      <a:pt x="40" y="13"/>
                    </a:moveTo>
                    <a:lnTo>
                      <a:pt x="38" y="14"/>
                    </a:lnTo>
                    <a:lnTo>
                      <a:pt x="35" y="15"/>
                    </a:lnTo>
                    <a:lnTo>
                      <a:pt x="33" y="15"/>
                    </a:lnTo>
                    <a:lnTo>
                      <a:pt x="31" y="15"/>
                    </a:lnTo>
                    <a:lnTo>
                      <a:pt x="29" y="14"/>
                    </a:lnTo>
                    <a:lnTo>
                      <a:pt x="25" y="13"/>
                    </a:lnTo>
                    <a:lnTo>
                      <a:pt x="23" y="12"/>
                    </a:lnTo>
                    <a:lnTo>
                      <a:pt x="20" y="11"/>
                    </a:lnTo>
                    <a:lnTo>
                      <a:pt x="18" y="9"/>
                    </a:lnTo>
                    <a:lnTo>
                      <a:pt x="15" y="7"/>
                    </a:lnTo>
                    <a:lnTo>
                      <a:pt x="12" y="5"/>
                    </a:lnTo>
                    <a:lnTo>
                      <a:pt x="10" y="4"/>
                    </a:lnTo>
                    <a:lnTo>
                      <a:pt x="7" y="2"/>
                    </a:lnTo>
                    <a:lnTo>
                      <a:pt x="4" y="1"/>
                    </a:lnTo>
                    <a:lnTo>
                      <a:pt x="2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6" name="Freeform 1578"/>
              <p:cNvSpPr>
                <a:spLocks/>
              </p:cNvSpPr>
              <p:nvPr/>
            </p:nvSpPr>
            <p:spPr bwMode="auto">
              <a:xfrm>
                <a:off x="2980" y="2846"/>
                <a:ext cx="5" cy="4"/>
              </a:xfrm>
              <a:custGeom>
                <a:avLst/>
                <a:gdLst>
                  <a:gd name="T0" fmla="*/ 0 w 41"/>
                  <a:gd name="T1" fmla="*/ 20 h 33"/>
                  <a:gd name="T2" fmla="*/ 0 w 41"/>
                  <a:gd name="T3" fmla="*/ 0 h 33"/>
                  <a:gd name="T4" fmla="*/ 41 w 41"/>
                  <a:gd name="T5" fmla="*/ 0 h 33"/>
                  <a:gd name="T6" fmla="*/ 41 w 41"/>
                  <a:gd name="T7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33">
                    <a:moveTo>
                      <a:pt x="0" y="20"/>
                    </a:moveTo>
                    <a:lnTo>
                      <a:pt x="0" y="0"/>
                    </a:lnTo>
                    <a:lnTo>
                      <a:pt x="41" y="0"/>
                    </a:lnTo>
                    <a:lnTo>
                      <a:pt x="41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7" name="Freeform 1579"/>
              <p:cNvSpPr>
                <a:spLocks/>
              </p:cNvSpPr>
              <p:nvPr/>
            </p:nvSpPr>
            <p:spPr bwMode="auto">
              <a:xfrm>
                <a:off x="2971" y="3151"/>
                <a:ext cx="14" cy="16"/>
              </a:xfrm>
              <a:custGeom>
                <a:avLst/>
                <a:gdLst>
                  <a:gd name="T0" fmla="*/ 49 w 115"/>
                  <a:gd name="T1" fmla="*/ 125 h 128"/>
                  <a:gd name="T2" fmla="*/ 38 w 115"/>
                  <a:gd name="T3" fmla="*/ 120 h 128"/>
                  <a:gd name="T4" fmla="*/ 29 w 115"/>
                  <a:gd name="T5" fmla="*/ 114 h 128"/>
                  <a:gd name="T6" fmla="*/ 20 w 115"/>
                  <a:gd name="T7" fmla="*/ 107 h 128"/>
                  <a:gd name="T8" fmla="*/ 13 w 115"/>
                  <a:gd name="T9" fmla="*/ 99 h 128"/>
                  <a:gd name="T10" fmla="*/ 7 w 115"/>
                  <a:gd name="T11" fmla="*/ 90 h 128"/>
                  <a:gd name="T12" fmla="*/ 3 w 115"/>
                  <a:gd name="T13" fmla="*/ 80 h 128"/>
                  <a:gd name="T14" fmla="*/ 2 w 115"/>
                  <a:gd name="T15" fmla="*/ 67 h 128"/>
                  <a:gd name="T16" fmla="*/ 0 w 115"/>
                  <a:gd name="T17" fmla="*/ 56 h 128"/>
                  <a:gd name="T18" fmla="*/ 0 w 115"/>
                  <a:gd name="T19" fmla="*/ 48 h 128"/>
                  <a:gd name="T20" fmla="*/ 1 w 115"/>
                  <a:gd name="T21" fmla="*/ 40 h 128"/>
                  <a:gd name="T22" fmla="*/ 4 w 115"/>
                  <a:gd name="T23" fmla="*/ 33 h 128"/>
                  <a:gd name="T24" fmla="*/ 9 w 115"/>
                  <a:gd name="T25" fmla="*/ 27 h 128"/>
                  <a:gd name="T26" fmla="*/ 14 w 115"/>
                  <a:gd name="T27" fmla="*/ 21 h 128"/>
                  <a:gd name="T28" fmla="*/ 20 w 115"/>
                  <a:gd name="T29" fmla="*/ 16 h 128"/>
                  <a:gd name="T30" fmla="*/ 26 w 115"/>
                  <a:gd name="T31" fmla="*/ 10 h 128"/>
                  <a:gd name="T32" fmla="*/ 35 w 115"/>
                  <a:gd name="T33" fmla="*/ 4 h 128"/>
                  <a:gd name="T34" fmla="*/ 50 w 115"/>
                  <a:gd name="T35" fmla="*/ 1 h 128"/>
                  <a:gd name="T36" fmla="*/ 64 w 115"/>
                  <a:gd name="T37" fmla="*/ 1 h 128"/>
                  <a:gd name="T38" fmla="*/ 78 w 115"/>
                  <a:gd name="T39" fmla="*/ 5 h 128"/>
                  <a:gd name="T40" fmla="*/ 90 w 115"/>
                  <a:gd name="T41" fmla="*/ 12 h 128"/>
                  <a:gd name="T42" fmla="*/ 101 w 115"/>
                  <a:gd name="T43" fmla="*/ 22 h 128"/>
                  <a:gd name="T44" fmla="*/ 109 w 115"/>
                  <a:gd name="T45" fmla="*/ 34 h 128"/>
                  <a:gd name="T46" fmla="*/ 114 w 115"/>
                  <a:gd name="T47" fmla="*/ 47 h 128"/>
                  <a:gd name="T48" fmla="*/ 115 w 115"/>
                  <a:gd name="T49" fmla="*/ 61 h 128"/>
                  <a:gd name="T50" fmla="*/ 113 w 115"/>
                  <a:gd name="T51" fmla="*/ 73 h 128"/>
                  <a:gd name="T52" fmla="*/ 108 w 115"/>
                  <a:gd name="T53" fmla="*/ 86 h 128"/>
                  <a:gd name="T54" fmla="*/ 101 w 115"/>
                  <a:gd name="T55" fmla="*/ 97 h 128"/>
                  <a:gd name="T56" fmla="*/ 93 w 115"/>
                  <a:gd name="T57" fmla="*/ 107 h 128"/>
                  <a:gd name="T58" fmla="*/ 83 w 115"/>
                  <a:gd name="T59" fmla="*/ 115 h 128"/>
                  <a:gd name="T60" fmla="*/ 72 w 115"/>
                  <a:gd name="T61" fmla="*/ 122 h 128"/>
                  <a:gd name="T62" fmla="*/ 61 w 115"/>
                  <a:gd name="T63" fmla="*/ 12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5" h="128">
                    <a:moveTo>
                      <a:pt x="55" y="128"/>
                    </a:moveTo>
                    <a:lnTo>
                      <a:pt x="49" y="125"/>
                    </a:lnTo>
                    <a:lnTo>
                      <a:pt x="44" y="123"/>
                    </a:lnTo>
                    <a:lnTo>
                      <a:pt x="38" y="120"/>
                    </a:lnTo>
                    <a:lnTo>
                      <a:pt x="33" y="117"/>
                    </a:lnTo>
                    <a:lnTo>
                      <a:pt x="29" y="114"/>
                    </a:lnTo>
                    <a:lnTo>
                      <a:pt x="24" y="111"/>
                    </a:lnTo>
                    <a:lnTo>
                      <a:pt x="20" y="107"/>
                    </a:lnTo>
                    <a:lnTo>
                      <a:pt x="16" y="103"/>
                    </a:lnTo>
                    <a:lnTo>
                      <a:pt x="13" y="99"/>
                    </a:lnTo>
                    <a:lnTo>
                      <a:pt x="10" y="95"/>
                    </a:lnTo>
                    <a:lnTo>
                      <a:pt x="7" y="90"/>
                    </a:lnTo>
                    <a:lnTo>
                      <a:pt x="5" y="85"/>
                    </a:lnTo>
                    <a:lnTo>
                      <a:pt x="3" y="80"/>
                    </a:lnTo>
                    <a:lnTo>
                      <a:pt x="2" y="73"/>
                    </a:lnTo>
                    <a:lnTo>
                      <a:pt x="2" y="67"/>
                    </a:lnTo>
                    <a:lnTo>
                      <a:pt x="2" y="61"/>
                    </a:lnTo>
                    <a:lnTo>
                      <a:pt x="0" y="56"/>
                    </a:lnTo>
                    <a:lnTo>
                      <a:pt x="0" y="52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1" y="40"/>
                    </a:lnTo>
                    <a:lnTo>
                      <a:pt x="3" y="37"/>
                    </a:lnTo>
                    <a:lnTo>
                      <a:pt x="4" y="33"/>
                    </a:lnTo>
                    <a:lnTo>
                      <a:pt x="6" y="30"/>
                    </a:lnTo>
                    <a:lnTo>
                      <a:pt x="9" y="27"/>
                    </a:lnTo>
                    <a:lnTo>
                      <a:pt x="11" y="24"/>
                    </a:lnTo>
                    <a:lnTo>
                      <a:pt x="14" y="21"/>
                    </a:lnTo>
                    <a:lnTo>
                      <a:pt x="17" y="19"/>
                    </a:lnTo>
                    <a:lnTo>
                      <a:pt x="20" y="16"/>
                    </a:lnTo>
                    <a:lnTo>
                      <a:pt x="23" y="13"/>
                    </a:lnTo>
                    <a:lnTo>
                      <a:pt x="26" y="10"/>
                    </a:lnTo>
                    <a:lnTo>
                      <a:pt x="29" y="8"/>
                    </a:lnTo>
                    <a:lnTo>
                      <a:pt x="35" y="4"/>
                    </a:lnTo>
                    <a:lnTo>
                      <a:pt x="42" y="2"/>
                    </a:lnTo>
                    <a:lnTo>
                      <a:pt x="50" y="1"/>
                    </a:lnTo>
                    <a:lnTo>
                      <a:pt x="57" y="0"/>
                    </a:lnTo>
                    <a:lnTo>
                      <a:pt x="64" y="1"/>
                    </a:lnTo>
                    <a:lnTo>
                      <a:pt x="71" y="3"/>
                    </a:lnTo>
                    <a:lnTo>
                      <a:pt x="78" y="5"/>
                    </a:lnTo>
                    <a:lnTo>
                      <a:pt x="84" y="8"/>
                    </a:lnTo>
                    <a:lnTo>
                      <a:pt x="90" y="12"/>
                    </a:lnTo>
                    <a:lnTo>
                      <a:pt x="96" y="17"/>
                    </a:lnTo>
                    <a:lnTo>
                      <a:pt x="101" y="22"/>
                    </a:lnTo>
                    <a:lnTo>
                      <a:pt x="106" y="27"/>
                    </a:lnTo>
                    <a:lnTo>
                      <a:pt x="109" y="34"/>
                    </a:lnTo>
                    <a:lnTo>
                      <a:pt x="112" y="40"/>
                    </a:lnTo>
                    <a:lnTo>
                      <a:pt x="114" y="47"/>
                    </a:lnTo>
                    <a:lnTo>
                      <a:pt x="115" y="55"/>
                    </a:lnTo>
                    <a:lnTo>
                      <a:pt x="115" y="61"/>
                    </a:lnTo>
                    <a:lnTo>
                      <a:pt x="114" y="67"/>
                    </a:lnTo>
                    <a:lnTo>
                      <a:pt x="113" y="73"/>
                    </a:lnTo>
                    <a:lnTo>
                      <a:pt x="111" y="80"/>
                    </a:lnTo>
                    <a:lnTo>
                      <a:pt x="108" y="86"/>
                    </a:lnTo>
                    <a:lnTo>
                      <a:pt x="105" y="92"/>
                    </a:lnTo>
                    <a:lnTo>
                      <a:pt x="101" y="97"/>
                    </a:lnTo>
                    <a:lnTo>
                      <a:pt x="97" y="102"/>
                    </a:lnTo>
                    <a:lnTo>
                      <a:pt x="93" y="107"/>
                    </a:lnTo>
                    <a:lnTo>
                      <a:pt x="88" y="111"/>
                    </a:lnTo>
                    <a:lnTo>
                      <a:pt x="83" y="115"/>
                    </a:lnTo>
                    <a:lnTo>
                      <a:pt x="78" y="119"/>
                    </a:lnTo>
                    <a:lnTo>
                      <a:pt x="72" y="122"/>
                    </a:lnTo>
                    <a:lnTo>
                      <a:pt x="67" y="124"/>
                    </a:lnTo>
                    <a:lnTo>
                      <a:pt x="61" y="126"/>
                    </a:lnTo>
                    <a:lnTo>
                      <a:pt x="55" y="1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8" name="Freeform 1580"/>
              <p:cNvSpPr>
                <a:spLocks/>
              </p:cNvSpPr>
              <p:nvPr/>
            </p:nvSpPr>
            <p:spPr bwMode="auto">
              <a:xfrm>
                <a:off x="2971" y="3159"/>
                <a:ext cx="7" cy="8"/>
              </a:xfrm>
              <a:custGeom>
                <a:avLst/>
                <a:gdLst>
                  <a:gd name="T0" fmla="*/ 53 w 53"/>
                  <a:gd name="T1" fmla="*/ 67 h 67"/>
                  <a:gd name="T2" fmla="*/ 47 w 53"/>
                  <a:gd name="T3" fmla="*/ 64 h 67"/>
                  <a:gd name="T4" fmla="*/ 42 w 53"/>
                  <a:gd name="T5" fmla="*/ 62 h 67"/>
                  <a:gd name="T6" fmla="*/ 36 w 53"/>
                  <a:gd name="T7" fmla="*/ 59 h 67"/>
                  <a:gd name="T8" fmla="*/ 31 w 53"/>
                  <a:gd name="T9" fmla="*/ 56 h 67"/>
                  <a:gd name="T10" fmla="*/ 27 w 53"/>
                  <a:gd name="T11" fmla="*/ 53 h 67"/>
                  <a:gd name="T12" fmla="*/ 22 w 53"/>
                  <a:gd name="T13" fmla="*/ 50 h 67"/>
                  <a:gd name="T14" fmla="*/ 18 w 53"/>
                  <a:gd name="T15" fmla="*/ 46 h 67"/>
                  <a:gd name="T16" fmla="*/ 14 w 53"/>
                  <a:gd name="T17" fmla="*/ 42 h 67"/>
                  <a:gd name="T18" fmla="*/ 11 w 53"/>
                  <a:gd name="T19" fmla="*/ 38 h 67"/>
                  <a:gd name="T20" fmla="*/ 8 w 53"/>
                  <a:gd name="T21" fmla="*/ 34 h 67"/>
                  <a:gd name="T22" fmla="*/ 5 w 53"/>
                  <a:gd name="T23" fmla="*/ 29 h 67"/>
                  <a:gd name="T24" fmla="*/ 3 w 53"/>
                  <a:gd name="T25" fmla="*/ 24 h 67"/>
                  <a:gd name="T26" fmla="*/ 1 w 53"/>
                  <a:gd name="T27" fmla="*/ 19 h 67"/>
                  <a:gd name="T28" fmla="*/ 0 w 53"/>
                  <a:gd name="T29" fmla="*/ 12 h 67"/>
                  <a:gd name="T30" fmla="*/ 0 w 53"/>
                  <a:gd name="T31" fmla="*/ 6 h 67"/>
                  <a:gd name="T32" fmla="*/ 0 w 53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67">
                    <a:moveTo>
                      <a:pt x="53" y="67"/>
                    </a:moveTo>
                    <a:lnTo>
                      <a:pt x="47" y="64"/>
                    </a:lnTo>
                    <a:lnTo>
                      <a:pt x="42" y="62"/>
                    </a:lnTo>
                    <a:lnTo>
                      <a:pt x="36" y="59"/>
                    </a:lnTo>
                    <a:lnTo>
                      <a:pt x="31" y="56"/>
                    </a:lnTo>
                    <a:lnTo>
                      <a:pt x="27" y="53"/>
                    </a:lnTo>
                    <a:lnTo>
                      <a:pt x="22" y="50"/>
                    </a:lnTo>
                    <a:lnTo>
                      <a:pt x="18" y="46"/>
                    </a:lnTo>
                    <a:lnTo>
                      <a:pt x="14" y="42"/>
                    </a:lnTo>
                    <a:lnTo>
                      <a:pt x="11" y="38"/>
                    </a:lnTo>
                    <a:lnTo>
                      <a:pt x="8" y="34"/>
                    </a:lnTo>
                    <a:lnTo>
                      <a:pt x="5" y="29"/>
                    </a:lnTo>
                    <a:lnTo>
                      <a:pt x="3" y="24"/>
                    </a:lnTo>
                    <a:lnTo>
                      <a:pt x="1" y="19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09" name="Freeform 1581"/>
              <p:cNvSpPr>
                <a:spLocks/>
              </p:cNvSpPr>
              <p:nvPr/>
            </p:nvSpPr>
            <p:spPr bwMode="auto">
              <a:xfrm>
                <a:off x="2971" y="3152"/>
                <a:ext cx="3" cy="7"/>
              </a:xfrm>
              <a:custGeom>
                <a:avLst/>
                <a:gdLst>
                  <a:gd name="T0" fmla="*/ 2 w 29"/>
                  <a:gd name="T1" fmla="*/ 53 h 53"/>
                  <a:gd name="T2" fmla="*/ 0 w 29"/>
                  <a:gd name="T3" fmla="*/ 48 h 53"/>
                  <a:gd name="T4" fmla="*/ 0 w 29"/>
                  <a:gd name="T5" fmla="*/ 44 h 53"/>
                  <a:gd name="T6" fmla="*/ 0 w 29"/>
                  <a:gd name="T7" fmla="*/ 40 h 53"/>
                  <a:gd name="T8" fmla="*/ 0 w 29"/>
                  <a:gd name="T9" fmla="*/ 36 h 53"/>
                  <a:gd name="T10" fmla="*/ 1 w 29"/>
                  <a:gd name="T11" fmla="*/ 32 h 53"/>
                  <a:gd name="T12" fmla="*/ 3 w 29"/>
                  <a:gd name="T13" fmla="*/ 29 h 53"/>
                  <a:gd name="T14" fmla="*/ 4 w 29"/>
                  <a:gd name="T15" fmla="*/ 25 h 53"/>
                  <a:gd name="T16" fmla="*/ 6 w 29"/>
                  <a:gd name="T17" fmla="*/ 22 h 53"/>
                  <a:gd name="T18" fmla="*/ 9 w 29"/>
                  <a:gd name="T19" fmla="*/ 19 h 53"/>
                  <a:gd name="T20" fmla="*/ 11 w 29"/>
                  <a:gd name="T21" fmla="*/ 16 h 53"/>
                  <a:gd name="T22" fmla="*/ 14 w 29"/>
                  <a:gd name="T23" fmla="*/ 13 h 53"/>
                  <a:gd name="T24" fmla="*/ 17 w 29"/>
                  <a:gd name="T25" fmla="*/ 11 h 53"/>
                  <a:gd name="T26" fmla="*/ 20 w 29"/>
                  <a:gd name="T27" fmla="*/ 8 h 53"/>
                  <a:gd name="T28" fmla="*/ 23 w 29"/>
                  <a:gd name="T29" fmla="*/ 5 h 53"/>
                  <a:gd name="T30" fmla="*/ 26 w 29"/>
                  <a:gd name="T31" fmla="*/ 2 h 53"/>
                  <a:gd name="T32" fmla="*/ 29 w 29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53">
                    <a:moveTo>
                      <a:pt x="2" y="53"/>
                    </a:moveTo>
                    <a:lnTo>
                      <a:pt x="0" y="48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1" y="32"/>
                    </a:lnTo>
                    <a:lnTo>
                      <a:pt x="3" y="29"/>
                    </a:lnTo>
                    <a:lnTo>
                      <a:pt x="4" y="25"/>
                    </a:lnTo>
                    <a:lnTo>
                      <a:pt x="6" y="22"/>
                    </a:lnTo>
                    <a:lnTo>
                      <a:pt x="9" y="19"/>
                    </a:lnTo>
                    <a:lnTo>
                      <a:pt x="11" y="16"/>
                    </a:lnTo>
                    <a:lnTo>
                      <a:pt x="14" y="13"/>
                    </a:lnTo>
                    <a:lnTo>
                      <a:pt x="17" y="11"/>
                    </a:lnTo>
                    <a:lnTo>
                      <a:pt x="20" y="8"/>
                    </a:lnTo>
                    <a:lnTo>
                      <a:pt x="23" y="5"/>
                    </a:lnTo>
                    <a:lnTo>
                      <a:pt x="26" y="2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0" name="Freeform 1582"/>
              <p:cNvSpPr>
                <a:spLocks/>
              </p:cNvSpPr>
              <p:nvPr/>
            </p:nvSpPr>
            <p:spPr bwMode="auto">
              <a:xfrm>
                <a:off x="2974" y="3151"/>
                <a:ext cx="11" cy="7"/>
              </a:xfrm>
              <a:custGeom>
                <a:avLst/>
                <a:gdLst>
                  <a:gd name="T0" fmla="*/ 0 w 86"/>
                  <a:gd name="T1" fmla="*/ 8 h 55"/>
                  <a:gd name="T2" fmla="*/ 6 w 86"/>
                  <a:gd name="T3" fmla="*/ 4 h 55"/>
                  <a:gd name="T4" fmla="*/ 13 w 86"/>
                  <a:gd name="T5" fmla="*/ 2 h 55"/>
                  <a:gd name="T6" fmla="*/ 21 w 86"/>
                  <a:gd name="T7" fmla="*/ 1 h 55"/>
                  <a:gd name="T8" fmla="*/ 28 w 86"/>
                  <a:gd name="T9" fmla="*/ 0 h 55"/>
                  <a:gd name="T10" fmla="*/ 35 w 86"/>
                  <a:gd name="T11" fmla="*/ 1 h 55"/>
                  <a:gd name="T12" fmla="*/ 42 w 86"/>
                  <a:gd name="T13" fmla="*/ 3 h 55"/>
                  <a:gd name="T14" fmla="*/ 49 w 86"/>
                  <a:gd name="T15" fmla="*/ 5 h 55"/>
                  <a:gd name="T16" fmla="*/ 55 w 86"/>
                  <a:gd name="T17" fmla="*/ 8 h 55"/>
                  <a:gd name="T18" fmla="*/ 61 w 86"/>
                  <a:gd name="T19" fmla="*/ 12 h 55"/>
                  <a:gd name="T20" fmla="*/ 67 w 86"/>
                  <a:gd name="T21" fmla="*/ 17 h 55"/>
                  <a:gd name="T22" fmla="*/ 72 w 86"/>
                  <a:gd name="T23" fmla="*/ 22 h 55"/>
                  <a:gd name="T24" fmla="*/ 77 w 86"/>
                  <a:gd name="T25" fmla="*/ 27 h 55"/>
                  <a:gd name="T26" fmla="*/ 80 w 86"/>
                  <a:gd name="T27" fmla="*/ 34 h 55"/>
                  <a:gd name="T28" fmla="*/ 83 w 86"/>
                  <a:gd name="T29" fmla="*/ 40 h 55"/>
                  <a:gd name="T30" fmla="*/ 85 w 86"/>
                  <a:gd name="T31" fmla="*/ 47 h 55"/>
                  <a:gd name="T32" fmla="*/ 86 w 86"/>
                  <a:gd name="T33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55">
                    <a:moveTo>
                      <a:pt x="0" y="8"/>
                    </a:moveTo>
                    <a:lnTo>
                      <a:pt x="6" y="4"/>
                    </a:lnTo>
                    <a:lnTo>
                      <a:pt x="13" y="2"/>
                    </a:lnTo>
                    <a:lnTo>
                      <a:pt x="21" y="1"/>
                    </a:lnTo>
                    <a:lnTo>
                      <a:pt x="28" y="0"/>
                    </a:lnTo>
                    <a:lnTo>
                      <a:pt x="35" y="1"/>
                    </a:lnTo>
                    <a:lnTo>
                      <a:pt x="42" y="3"/>
                    </a:lnTo>
                    <a:lnTo>
                      <a:pt x="49" y="5"/>
                    </a:lnTo>
                    <a:lnTo>
                      <a:pt x="55" y="8"/>
                    </a:lnTo>
                    <a:lnTo>
                      <a:pt x="61" y="12"/>
                    </a:lnTo>
                    <a:lnTo>
                      <a:pt x="67" y="17"/>
                    </a:lnTo>
                    <a:lnTo>
                      <a:pt x="72" y="22"/>
                    </a:lnTo>
                    <a:lnTo>
                      <a:pt x="77" y="27"/>
                    </a:lnTo>
                    <a:lnTo>
                      <a:pt x="80" y="34"/>
                    </a:lnTo>
                    <a:lnTo>
                      <a:pt x="83" y="40"/>
                    </a:lnTo>
                    <a:lnTo>
                      <a:pt x="85" y="47"/>
                    </a:lnTo>
                    <a:lnTo>
                      <a:pt x="86" y="5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1" name="Freeform 1583"/>
              <p:cNvSpPr>
                <a:spLocks/>
              </p:cNvSpPr>
              <p:nvPr/>
            </p:nvSpPr>
            <p:spPr bwMode="auto">
              <a:xfrm>
                <a:off x="2978" y="3158"/>
                <a:ext cx="7" cy="9"/>
              </a:xfrm>
              <a:custGeom>
                <a:avLst/>
                <a:gdLst>
                  <a:gd name="T0" fmla="*/ 60 w 60"/>
                  <a:gd name="T1" fmla="*/ 0 h 73"/>
                  <a:gd name="T2" fmla="*/ 60 w 60"/>
                  <a:gd name="T3" fmla="*/ 6 h 73"/>
                  <a:gd name="T4" fmla="*/ 59 w 60"/>
                  <a:gd name="T5" fmla="*/ 12 h 73"/>
                  <a:gd name="T6" fmla="*/ 58 w 60"/>
                  <a:gd name="T7" fmla="*/ 18 h 73"/>
                  <a:gd name="T8" fmla="*/ 56 w 60"/>
                  <a:gd name="T9" fmla="*/ 25 h 73"/>
                  <a:gd name="T10" fmla="*/ 53 w 60"/>
                  <a:gd name="T11" fmla="*/ 31 h 73"/>
                  <a:gd name="T12" fmla="*/ 50 w 60"/>
                  <a:gd name="T13" fmla="*/ 37 h 73"/>
                  <a:gd name="T14" fmla="*/ 46 w 60"/>
                  <a:gd name="T15" fmla="*/ 42 h 73"/>
                  <a:gd name="T16" fmla="*/ 42 w 60"/>
                  <a:gd name="T17" fmla="*/ 47 h 73"/>
                  <a:gd name="T18" fmla="*/ 38 w 60"/>
                  <a:gd name="T19" fmla="*/ 52 h 73"/>
                  <a:gd name="T20" fmla="*/ 33 w 60"/>
                  <a:gd name="T21" fmla="*/ 56 h 73"/>
                  <a:gd name="T22" fmla="*/ 28 w 60"/>
                  <a:gd name="T23" fmla="*/ 60 h 73"/>
                  <a:gd name="T24" fmla="*/ 23 w 60"/>
                  <a:gd name="T25" fmla="*/ 64 h 73"/>
                  <a:gd name="T26" fmla="*/ 17 w 60"/>
                  <a:gd name="T27" fmla="*/ 67 h 73"/>
                  <a:gd name="T28" fmla="*/ 12 w 60"/>
                  <a:gd name="T29" fmla="*/ 69 h 73"/>
                  <a:gd name="T30" fmla="*/ 6 w 60"/>
                  <a:gd name="T31" fmla="*/ 71 h 73"/>
                  <a:gd name="T32" fmla="*/ 0 w 6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3">
                    <a:moveTo>
                      <a:pt x="60" y="0"/>
                    </a:moveTo>
                    <a:lnTo>
                      <a:pt x="60" y="6"/>
                    </a:lnTo>
                    <a:lnTo>
                      <a:pt x="59" y="12"/>
                    </a:lnTo>
                    <a:lnTo>
                      <a:pt x="58" y="18"/>
                    </a:lnTo>
                    <a:lnTo>
                      <a:pt x="56" y="25"/>
                    </a:lnTo>
                    <a:lnTo>
                      <a:pt x="53" y="31"/>
                    </a:lnTo>
                    <a:lnTo>
                      <a:pt x="50" y="37"/>
                    </a:lnTo>
                    <a:lnTo>
                      <a:pt x="46" y="42"/>
                    </a:lnTo>
                    <a:lnTo>
                      <a:pt x="42" y="47"/>
                    </a:lnTo>
                    <a:lnTo>
                      <a:pt x="38" y="52"/>
                    </a:lnTo>
                    <a:lnTo>
                      <a:pt x="33" y="56"/>
                    </a:lnTo>
                    <a:lnTo>
                      <a:pt x="28" y="60"/>
                    </a:lnTo>
                    <a:lnTo>
                      <a:pt x="23" y="64"/>
                    </a:lnTo>
                    <a:lnTo>
                      <a:pt x="17" y="67"/>
                    </a:lnTo>
                    <a:lnTo>
                      <a:pt x="12" y="69"/>
                    </a:lnTo>
                    <a:lnTo>
                      <a:pt x="6" y="7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2" name="Freeform 1584"/>
              <p:cNvSpPr>
                <a:spLocks/>
              </p:cNvSpPr>
              <p:nvPr/>
            </p:nvSpPr>
            <p:spPr bwMode="auto">
              <a:xfrm>
                <a:off x="2834" y="2530"/>
                <a:ext cx="150" cy="202"/>
              </a:xfrm>
              <a:custGeom>
                <a:avLst/>
                <a:gdLst>
                  <a:gd name="T0" fmla="*/ 829 w 1205"/>
                  <a:gd name="T1" fmla="*/ 1095 h 1619"/>
                  <a:gd name="T2" fmla="*/ 783 w 1205"/>
                  <a:gd name="T3" fmla="*/ 1127 h 1619"/>
                  <a:gd name="T4" fmla="*/ 734 w 1205"/>
                  <a:gd name="T5" fmla="*/ 1148 h 1619"/>
                  <a:gd name="T6" fmla="*/ 680 w 1205"/>
                  <a:gd name="T7" fmla="*/ 1159 h 1619"/>
                  <a:gd name="T8" fmla="*/ 596 w 1205"/>
                  <a:gd name="T9" fmla="*/ 1138 h 1619"/>
                  <a:gd name="T10" fmla="*/ 500 w 1205"/>
                  <a:gd name="T11" fmla="*/ 1109 h 1619"/>
                  <a:gd name="T12" fmla="*/ 404 w 1205"/>
                  <a:gd name="T13" fmla="*/ 1101 h 1619"/>
                  <a:gd name="T14" fmla="*/ 315 w 1205"/>
                  <a:gd name="T15" fmla="*/ 1140 h 1619"/>
                  <a:gd name="T16" fmla="*/ 275 w 1205"/>
                  <a:gd name="T17" fmla="*/ 1183 h 1619"/>
                  <a:gd name="T18" fmla="*/ 264 w 1205"/>
                  <a:gd name="T19" fmla="*/ 1220 h 1619"/>
                  <a:gd name="T20" fmla="*/ 261 w 1205"/>
                  <a:gd name="T21" fmla="*/ 1259 h 1619"/>
                  <a:gd name="T22" fmla="*/ 261 w 1205"/>
                  <a:gd name="T23" fmla="*/ 1298 h 1619"/>
                  <a:gd name="T24" fmla="*/ 292 w 1205"/>
                  <a:gd name="T25" fmla="*/ 1345 h 1619"/>
                  <a:gd name="T26" fmla="*/ 343 w 1205"/>
                  <a:gd name="T27" fmla="*/ 1376 h 1619"/>
                  <a:gd name="T28" fmla="*/ 401 w 1205"/>
                  <a:gd name="T29" fmla="*/ 1393 h 1619"/>
                  <a:gd name="T30" fmla="*/ 460 w 1205"/>
                  <a:gd name="T31" fmla="*/ 1403 h 1619"/>
                  <a:gd name="T32" fmla="*/ 466 w 1205"/>
                  <a:gd name="T33" fmla="*/ 1451 h 1619"/>
                  <a:gd name="T34" fmla="*/ 468 w 1205"/>
                  <a:gd name="T35" fmla="*/ 1513 h 1619"/>
                  <a:gd name="T36" fmla="*/ 459 w 1205"/>
                  <a:gd name="T37" fmla="*/ 1568 h 1619"/>
                  <a:gd name="T38" fmla="*/ 414 w 1205"/>
                  <a:gd name="T39" fmla="*/ 1606 h 1619"/>
                  <a:gd name="T40" fmla="*/ 313 w 1205"/>
                  <a:gd name="T41" fmla="*/ 1619 h 1619"/>
                  <a:gd name="T42" fmla="*/ 212 w 1205"/>
                  <a:gd name="T43" fmla="*/ 1612 h 1619"/>
                  <a:gd name="T44" fmla="*/ 121 w 1205"/>
                  <a:gd name="T45" fmla="*/ 1581 h 1619"/>
                  <a:gd name="T46" fmla="*/ 46 w 1205"/>
                  <a:gd name="T47" fmla="*/ 1519 h 1619"/>
                  <a:gd name="T48" fmla="*/ 11 w 1205"/>
                  <a:gd name="T49" fmla="*/ 1446 h 1619"/>
                  <a:gd name="T50" fmla="*/ 3 w 1205"/>
                  <a:gd name="T51" fmla="*/ 1370 h 1619"/>
                  <a:gd name="T52" fmla="*/ 10 w 1205"/>
                  <a:gd name="T53" fmla="*/ 1293 h 1619"/>
                  <a:gd name="T54" fmla="*/ 34 w 1205"/>
                  <a:gd name="T55" fmla="*/ 1217 h 1619"/>
                  <a:gd name="T56" fmla="*/ 57 w 1205"/>
                  <a:gd name="T57" fmla="*/ 1186 h 1619"/>
                  <a:gd name="T58" fmla="*/ 74 w 1205"/>
                  <a:gd name="T59" fmla="*/ 1167 h 1619"/>
                  <a:gd name="T60" fmla="*/ 89 w 1205"/>
                  <a:gd name="T61" fmla="*/ 1146 h 1619"/>
                  <a:gd name="T62" fmla="*/ 104 w 1205"/>
                  <a:gd name="T63" fmla="*/ 1125 h 1619"/>
                  <a:gd name="T64" fmla="*/ 123 w 1205"/>
                  <a:gd name="T65" fmla="*/ 1131 h 1619"/>
                  <a:gd name="T66" fmla="*/ 129 w 1205"/>
                  <a:gd name="T67" fmla="*/ 1157 h 1619"/>
                  <a:gd name="T68" fmla="*/ 136 w 1205"/>
                  <a:gd name="T69" fmla="*/ 1182 h 1619"/>
                  <a:gd name="T70" fmla="*/ 159 w 1205"/>
                  <a:gd name="T71" fmla="*/ 1194 h 1619"/>
                  <a:gd name="T72" fmla="*/ 186 w 1205"/>
                  <a:gd name="T73" fmla="*/ 1178 h 1619"/>
                  <a:gd name="T74" fmla="*/ 193 w 1205"/>
                  <a:gd name="T75" fmla="*/ 1153 h 1619"/>
                  <a:gd name="T76" fmla="*/ 188 w 1205"/>
                  <a:gd name="T77" fmla="*/ 1125 h 1619"/>
                  <a:gd name="T78" fmla="*/ 177 w 1205"/>
                  <a:gd name="T79" fmla="*/ 1099 h 1619"/>
                  <a:gd name="T80" fmla="*/ 103 w 1205"/>
                  <a:gd name="T81" fmla="*/ 1022 h 1619"/>
                  <a:gd name="T82" fmla="*/ 40 w 1205"/>
                  <a:gd name="T83" fmla="*/ 907 h 1619"/>
                  <a:gd name="T84" fmla="*/ 7 w 1205"/>
                  <a:gd name="T85" fmla="*/ 779 h 1619"/>
                  <a:gd name="T86" fmla="*/ 0 w 1205"/>
                  <a:gd name="T87" fmla="*/ 648 h 1619"/>
                  <a:gd name="T88" fmla="*/ 29 w 1205"/>
                  <a:gd name="T89" fmla="*/ 484 h 1619"/>
                  <a:gd name="T90" fmla="*/ 109 w 1205"/>
                  <a:gd name="T91" fmla="*/ 325 h 1619"/>
                  <a:gd name="T92" fmla="*/ 226 w 1205"/>
                  <a:gd name="T93" fmla="*/ 187 h 1619"/>
                  <a:gd name="T94" fmla="*/ 364 w 1205"/>
                  <a:gd name="T95" fmla="*/ 71 h 1619"/>
                  <a:gd name="T96" fmla="*/ 587 w 1205"/>
                  <a:gd name="T97" fmla="*/ 0 h 1619"/>
                  <a:gd name="T98" fmla="*/ 765 w 1205"/>
                  <a:gd name="T99" fmla="*/ 39 h 1619"/>
                  <a:gd name="T100" fmla="*/ 929 w 1205"/>
                  <a:gd name="T101" fmla="*/ 119 h 1619"/>
                  <a:gd name="T102" fmla="*/ 1077 w 1205"/>
                  <a:gd name="T103" fmla="*/ 231 h 1619"/>
                  <a:gd name="T104" fmla="*/ 1205 w 1205"/>
                  <a:gd name="T105" fmla="*/ 371 h 1619"/>
                  <a:gd name="T106" fmla="*/ 1157 w 1205"/>
                  <a:gd name="T107" fmla="*/ 560 h 1619"/>
                  <a:gd name="T108" fmla="*/ 1079 w 1205"/>
                  <a:gd name="T109" fmla="*/ 736 h 1619"/>
                  <a:gd name="T110" fmla="*/ 977 w 1205"/>
                  <a:gd name="T111" fmla="*/ 902 h 1619"/>
                  <a:gd name="T112" fmla="*/ 859 w 1205"/>
                  <a:gd name="T113" fmla="*/ 1061 h 16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205" h="1619">
                    <a:moveTo>
                      <a:pt x="859" y="1061"/>
                    </a:moveTo>
                    <a:lnTo>
                      <a:pt x="849" y="1073"/>
                    </a:lnTo>
                    <a:lnTo>
                      <a:pt x="839" y="1084"/>
                    </a:lnTo>
                    <a:lnTo>
                      <a:pt x="829" y="1095"/>
                    </a:lnTo>
                    <a:lnTo>
                      <a:pt x="818" y="1104"/>
                    </a:lnTo>
                    <a:lnTo>
                      <a:pt x="807" y="1113"/>
                    </a:lnTo>
                    <a:lnTo>
                      <a:pt x="795" y="1120"/>
                    </a:lnTo>
                    <a:lnTo>
                      <a:pt x="783" y="1127"/>
                    </a:lnTo>
                    <a:lnTo>
                      <a:pt x="771" y="1133"/>
                    </a:lnTo>
                    <a:lnTo>
                      <a:pt x="759" y="1139"/>
                    </a:lnTo>
                    <a:lnTo>
                      <a:pt x="747" y="1144"/>
                    </a:lnTo>
                    <a:lnTo>
                      <a:pt x="734" y="1148"/>
                    </a:lnTo>
                    <a:lnTo>
                      <a:pt x="721" y="1152"/>
                    </a:lnTo>
                    <a:lnTo>
                      <a:pt x="707" y="1155"/>
                    </a:lnTo>
                    <a:lnTo>
                      <a:pt x="694" y="1157"/>
                    </a:lnTo>
                    <a:lnTo>
                      <a:pt x="680" y="1159"/>
                    </a:lnTo>
                    <a:lnTo>
                      <a:pt x="666" y="1161"/>
                    </a:lnTo>
                    <a:lnTo>
                      <a:pt x="643" y="1154"/>
                    </a:lnTo>
                    <a:lnTo>
                      <a:pt x="620" y="1147"/>
                    </a:lnTo>
                    <a:lnTo>
                      <a:pt x="596" y="1138"/>
                    </a:lnTo>
                    <a:lnTo>
                      <a:pt x="573" y="1130"/>
                    </a:lnTo>
                    <a:lnTo>
                      <a:pt x="549" y="1122"/>
                    </a:lnTo>
                    <a:lnTo>
                      <a:pt x="524" y="1115"/>
                    </a:lnTo>
                    <a:lnTo>
                      <a:pt x="500" y="1109"/>
                    </a:lnTo>
                    <a:lnTo>
                      <a:pt x="476" y="1104"/>
                    </a:lnTo>
                    <a:lnTo>
                      <a:pt x="452" y="1100"/>
                    </a:lnTo>
                    <a:lnTo>
                      <a:pt x="428" y="1099"/>
                    </a:lnTo>
                    <a:lnTo>
                      <a:pt x="404" y="1101"/>
                    </a:lnTo>
                    <a:lnTo>
                      <a:pt x="381" y="1105"/>
                    </a:lnTo>
                    <a:lnTo>
                      <a:pt x="358" y="1113"/>
                    </a:lnTo>
                    <a:lnTo>
                      <a:pt x="336" y="1124"/>
                    </a:lnTo>
                    <a:lnTo>
                      <a:pt x="315" y="1140"/>
                    </a:lnTo>
                    <a:lnTo>
                      <a:pt x="295" y="1161"/>
                    </a:lnTo>
                    <a:lnTo>
                      <a:pt x="287" y="1168"/>
                    </a:lnTo>
                    <a:lnTo>
                      <a:pt x="280" y="1175"/>
                    </a:lnTo>
                    <a:lnTo>
                      <a:pt x="275" y="1183"/>
                    </a:lnTo>
                    <a:lnTo>
                      <a:pt x="271" y="1192"/>
                    </a:lnTo>
                    <a:lnTo>
                      <a:pt x="268" y="1201"/>
                    </a:lnTo>
                    <a:lnTo>
                      <a:pt x="266" y="1210"/>
                    </a:lnTo>
                    <a:lnTo>
                      <a:pt x="264" y="1220"/>
                    </a:lnTo>
                    <a:lnTo>
                      <a:pt x="262" y="1230"/>
                    </a:lnTo>
                    <a:lnTo>
                      <a:pt x="262" y="1239"/>
                    </a:lnTo>
                    <a:lnTo>
                      <a:pt x="261" y="1249"/>
                    </a:lnTo>
                    <a:lnTo>
                      <a:pt x="261" y="1259"/>
                    </a:lnTo>
                    <a:lnTo>
                      <a:pt x="261" y="1269"/>
                    </a:lnTo>
                    <a:lnTo>
                      <a:pt x="261" y="1278"/>
                    </a:lnTo>
                    <a:lnTo>
                      <a:pt x="261" y="1288"/>
                    </a:lnTo>
                    <a:lnTo>
                      <a:pt x="261" y="1298"/>
                    </a:lnTo>
                    <a:lnTo>
                      <a:pt x="261" y="1307"/>
                    </a:lnTo>
                    <a:lnTo>
                      <a:pt x="270" y="1321"/>
                    </a:lnTo>
                    <a:lnTo>
                      <a:pt x="280" y="1334"/>
                    </a:lnTo>
                    <a:lnTo>
                      <a:pt x="292" y="1345"/>
                    </a:lnTo>
                    <a:lnTo>
                      <a:pt x="303" y="1355"/>
                    </a:lnTo>
                    <a:lnTo>
                      <a:pt x="316" y="1363"/>
                    </a:lnTo>
                    <a:lnTo>
                      <a:pt x="329" y="1370"/>
                    </a:lnTo>
                    <a:lnTo>
                      <a:pt x="343" y="1376"/>
                    </a:lnTo>
                    <a:lnTo>
                      <a:pt x="357" y="1382"/>
                    </a:lnTo>
                    <a:lnTo>
                      <a:pt x="372" y="1386"/>
                    </a:lnTo>
                    <a:lnTo>
                      <a:pt x="386" y="1390"/>
                    </a:lnTo>
                    <a:lnTo>
                      <a:pt x="401" y="1393"/>
                    </a:lnTo>
                    <a:lnTo>
                      <a:pt x="417" y="1396"/>
                    </a:lnTo>
                    <a:lnTo>
                      <a:pt x="432" y="1398"/>
                    </a:lnTo>
                    <a:lnTo>
                      <a:pt x="446" y="1401"/>
                    </a:lnTo>
                    <a:lnTo>
                      <a:pt x="460" y="1403"/>
                    </a:lnTo>
                    <a:lnTo>
                      <a:pt x="474" y="1406"/>
                    </a:lnTo>
                    <a:lnTo>
                      <a:pt x="470" y="1420"/>
                    </a:lnTo>
                    <a:lnTo>
                      <a:pt x="467" y="1435"/>
                    </a:lnTo>
                    <a:lnTo>
                      <a:pt x="466" y="1451"/>
                    </a:lnTo>
                    <a:lnTo>
                      <a:pt x="466" y="1467"/>
                    </a:lnTo>
                    <a:lnTo>
                      <a:pt x="467" y="1482"/>
                    </a:lnTo>
                    <a:lnTo>
                      <a:pt x="467" y="1498"/>
                    </a:lnTo>
                    <a:lnTo>
                      <a:pt x="468" y="1513"/>
                    </a:lnTo>
                    <a:lnTo>
                      <a:pt x="467" y="1528"/>
                    </a:lnTo>
                    <a:lnTo>
                      <a:pt x="466" y="1542"/>
                    </a:lnTo>
                    <a:lnTo>
                      <a:pt x="463" y="1556"/>
                    </a:lnTo>
                    <a:lnTo>
                      <a:pt x="459" y="1568"/>
                    </a:lnTo>
                    <a:lnTo>
                      <a:pt x="452" y="1579"/>
                    </a:lnTo>
                    <a:lnTo>
                      <a:pt x="442" y="1590"/>
                    </a:lnTo>
                    <a:lnTo>
                      <a:pt x="430" y="1599"/>
                    </a:lnTo>
                    <a:lnTo>
                      <a:pt x="414" y="1606"/>
                    </a:lnTo>
                    <a:lnTo>
                      <a:pt x="394" y="1612"/>
                    </a:lnTo>
                    <a:lnTo>
                      <a:pt x="366" y="1615"/>
                    </a:lnTo>
                    <a:lnTo>
                      <a:pt x="340" y="1617"/>
                    </a:lnTo>
                    <a:lnTo>
                      <a:pt x="313" y="1619"/>
                    </a:lnTo>
                    <a:lnTo>
                      <a:pt x="288" y="1619"/>
                    </a:lnTo>
                    <a:lnTo>
                      <a:pt x="261" y="1618"/>
                    </a:lnTo>
                    <a:lnTo>
                      <a:pt x="236" y="1616"/>
                    </a:lnTo>
                    <a:lnTo>
                      <a:pt x="212" y="1612"/>
                    </a:lnTo>
                    <a:lnTo>
                      <a:pt x="189" y="1607"/>
                    </a:lnTo>
                    <a:lnTo>
                      <a:pt x="166" y="1601"/>
                    </a:lnTo>
                    <a:lnTo>
                      <a:pt x="143" y="1591"/>
                    </a:lnTo>
                    <a:lnTo>
                      <a:pt x="121" y="1581"/>
                    </a:lnTo>
                    <a:lnTo>
                      <a:pt x="101" y="1569"/>
                    </a:lnTo>
                    <a:lnTo>
                      <a:pt x="82" y="1554"/>
                    </a:lnTo>
                    <a:lnTo>
                      <a:pt x="63" y="1538"/>
                    </a:lnTo>
                    <a:lnTo>
                      <a:pt x="46" y="1519"/>
                    </a:lnTo>
                    <a:lnTo>
                      <a:pt x="30" y="1499"/>
                    </a:lnTo>
                    <a:lnTo>
                      <a:pt x="23" y="1482"/>
                    </a:lnTo>
                    <a:lnTo>
                      <a:pt x="16" y="1464"/>
                    </a:lnTo>
                    <a:lnTo>
                      <a:pt x="11" y="1446"/>
                    </a:lnTo>
                    <a:lnTo>
                      <a:pt x="8" y="1427"/>
                    </a:lnTo>
                    <a:lnTo>
                      <a:pt x="5" y="1408"/>
                    </a:lnTo>
                    <a:lnTo>
                      <a:pt x="3" y="1389"/>
                    </a:lnTo>
                    <a:lnTo>
                      <a:pt x="3" y="1370"/>
                    </a:lnTo>
                    <a:lnTo>
                      <a:pt x="3" y="1351"/>
                    </a:lnTo>
                    <a:lnTo>
                      <a:pt x="4" y="1331"/>
                    </a:lnTo>
                    <a:lnTo>
                      <a:pt x="6" y="1312"/>
                    </a:lnTo>
                    <a:lnTo>
                      <a:pt x="10" y="1293"/>
                    </a:lnTo>
                    <a:lnTo>
                      <a:pt x="14" y="1273"/>
                    </a:lnTo>
                    <a:lnTo>
                      <a:pt x="19" y="1254"/>
                    </a:lnTo>
                    <a:lnTo>
                      <a:pt x="27" y="1235"/>
                    </a:lnTo>
                    <a:lnTo>
                      <a:pt x="34" y="1217"/>
                    </a:lnTo>
                    <a:lnTo>
                      <a:pt x="43" y="1200"/>
                    </a:lnTo>
                    <a:lnTo>
                      <a:pt x="48" y="1195"/>
                    </a:lnTo>
                    <a:lnTo>
                      <a:pt x="53" y="1191"/>
                    </a:lnTo>
                    <a:lnTo>
                      <a:pt x="57" y="1186"/>
                    </a:lnTo>
                    <a:lnTo>
                      <a:pt x="62" y="1181"/>
                    </a:lnTo>
                    <a:lnTo>
                      <a:pt x="66" y="1176"/>
                    </a:lnTo>
                    <a:lnTo>
                      <a:pt x="70" y="1172"/>
                    </a:lnTo>
                    <a:lnTo>
                      <a:pt x="74" y="1167"/>
                    </a:lnTo>
                    <a:lnTo>
                      <a:pt x="78" y="1162"/>
                    </a:lnTo>
                    <a:lnTo>
                      <a:pt x="82" y="1156"/>
                    </a:lnTo>
                    <a:lnTo>
                      <a:pt x="86" y="1151"/>
                    </a:lnTo>
                    <a:lnTo>
                      <a:pt x="89" y="1146"/>
                    </a:lnTo>
                    <a:lnTo>
                      <a:pt x="93" y="1140"/>
                    </a:lnTo>
                    <a:lnTo>
                      <a:pt x="97" y="1135"/>
                    </a:lnTo>
                    <a:lnTo>
                      <a:pt x="101" y="1130"/>
                    </a:lnTo>
                    <a:lnTo>
                      <a:pt x="104" y="1125"/>
                    </a:lnTo>
                    <a:lnTo>
                      <a:pt x="109" y="1120"/>
                    </a:lnTo>
                    <a:lnTo>
                      <a:pt x="115" y="1122"/>
                    </a:lnTo>
                    <a:lnTo>
                      <a:pt x="119" y="1126"/>
                    </a:lnTo>
                    <a:lnTo>
                      <a:pt x="123" y="1131"/>
                    </a:lnTo>
                    <a:lnTo>
                      <a:pt x="125" y="1136"/>
                    </a:lnTo>
                    <a:lnTo>
                      <a:pt x="127" y="1143"/>
                    </a:lnTo>
                    <a:lnTo>
                      <a:pt x="128" y="1150"/>
                    </a:lnTo>
                    <a:lnTo>
                      <a:pt x="129" y="1157"/>
                    </a:lnTo>
                    <a:lnTo>
                      <a:pt x="130" y="1164"/>
                    </a:lnTo>
                    <a:lnTo>
                      <a:pt x="131" y="1170"/>
                    </a:lnTo>
                    <a:lnTo>
                      <a:pt x="133" y="1177"/>
                    </a:lnTo>
                    <a:lnTo>
                      <a:pt x="136" y="1182"/>
                    </a:lnTo>
                    <a:lnTo>
                      <a:pt x="139" y="1187"/>
                    </a:lnTo>
                    <a:lnTo>
                      <a:pt x="144" y="1191"/>
                    </a:lnTo>
                    <a:lnTo>
                      <a:pt x="150" y="1193"/>
                    </a:lnTo>
                    <a:lnTo>
                      <a:pt x="159" y="1194"/>
                    </a:lnTo>
                    <a:lnTo>
                      <a:pt x="169" y="1194"/>
                    </a:lnTo>
                    <a:lnTo>
                      <a:pt x="175" y="1189"/>
                    </a:lnTo>
                    <a:lnTo>
                      <a:pt x="181" y="1183"/>
                    </a:lnTo>
                    <a:lnTo>
                      <a:pt x="186" y="1178"/>
                    </a:lnTo>
                    <a:lnTo>
                      <a:pt x="189" y="1172"/>
                    </a:lnTo>
                    <a:lnTo>
                      <a:pt x="191" y="1166"/>
                    </a:lnTo>
                    <a:lnTo>
                      <a:pt x="192" y="1159"/>
                    </a:lnTo>
                    <a:lnTo>
                      <a:pt x="193" y="1153"/>
                    </a:lnTo>
                    <a:lnTo>
                      <a:pt x="193" y="1146"/>
                    </a:lnTo>
                    <a:lnTo>
                      <a:pt x="192" y="1138"/>
                    </a:lnTo>
                    <a:lnTo>
                      <a:pt x="190" y="1131"/>
                    </a:lnTo>
                    <a:lnTo>
                      <a:pt x="188" y="1125"/>
                    </a:lnTo>
                    <a:lnTo>
                      <a:pt x="186" y="1118"/>
                    </a:lnTo>
                    <a:lnTo>
                      <a:pt x="183" y="1112"/>
                    </a:lnTo>
                    <a:lnTo>
                      <a:pt x="180" y="1105"/>
                    </a:lnTo>
                    <a:lnTo>
                      <a:pt x="177" y="1099"/>
                    </a:lnTo>
                    <a:lnTo>
                      <a:pt x="175" y="1094"/>
                    </a:lnTo>
                    <a:lnTo>
                      <a:pt x="147" y="1071"/>
                    </a:lnTo>
                    <a:lnTo>
                      <a:pt x="124" y="1047"/>
                    </a:lnTo>
                    <a:lnTo>
                      <a:pt x="103" y="1022"/>
                    </a:lnTo>
                    <a:lnTo>
                      <a:pt x="84" y="995"/>
                    </a:lnTo>
                    <a:lnTo>
                      <a:pt x="67" y="966"/>
                    </a:lnTo>
                    <a:lnTo>
                      <a:pt x="52" y="937"/>
                    </a:lnTo>
                    <a:lnTo>
                      <a:pt x="40" y="907"/>
                    </a:lnTo>
                    <a:lnTo>
                      <a:pt x="29" y="876"/>
                    </a:lnTo>
                    <a:lnTo>
                      <a:pt x="19" y="844"/>
                    </a:lnTo>
                    <a:lnTo>
                      <a:pt x="12" y="811"/>
                    </a:lnTo>
                    <a:lnTo>
                      <a:pt x="7" y="779"/>
                    </a:lnTo>
                    <a:lnTo>
                      <a:pt x="3" y="747"/>
                    </a:lnTo>
                    <a:lnTo>
                      <a:pt x="1" y="714"/>
                    </a:lnTo>
                    <a:lnTo>
                      <a:pt x="0" y="681"/>
                    </a:lnTo>
                    <a:lnTo>
                      <a:pt x="0" y="648"/>
                    </a:lnTo>
                    <a:lnTo>
                      <a:pt x="2" y="617"/>
                    </a:lnTo>
                    <a:lnTo>
                      <a:pt x="7" y="572"/>
                    </a:lnTo>
                    <a:lnTo>
                      <a:pt x="16" y="527"/>
                    </a:lnTo>
                    <a:lnTo>
                      <a:pt x="29" y="484"/>
                    </a:lnTo>
                    <a:lnTo>
                      <a:pt x="45" y="443"/>
                    </a:lnTo>
                    <a:lnTo>
                      <a:pt x="63" y="403"/>
                    </a:lnTo>
                    <a:lnTo>
                      <a:pt x="85" y="363"/>
                    </a:lnTo>
                    <a:lnTo>
                      <a:pt x="109" y="325"/>
                    </a:lnTo>
                    <a:lnTo>
                      <a:pt x="135" y="289"/>
                    </a:lnTo>
                    <a:lnTo>
                      <a:pt x="164" y="254"/>
                    </a:lnTo>
                    <a:lnTo>
                      <a:pt x="194" y="219"/>
                    </a:lnTo>
                    <a:lnTo>
                      <a:pt x="226" y="187"/>
                    </a:lnTo>
                    <a:lnTo>
                      <a:pt x="259" y="156"/>
                    </a:lnTo>
                    <a:lnTo>
                      <a:pt x="294" y="126"/>
                    </a:lnTo>
                    <a:lnTo>
                      <a:pt x="328" y="98"/>
                    </a:lnTo>
                    <a:lnTo>
                      <a:pt x="364" y="71"/>
                    </a:lnTo>
                    <a:lnTo>
                      <a:pt x="400" y="46"/>
                    </a:lnTo>
                    <a:lnTo>
                      <a:pt x="400" y="47"/>
                    </a:lnTo>
                    <a:lnTo>
                      <a:pt x="586" y="0"/>
                    </a:lnTo>
                    <a:lnTo>
                      <a:pt x="587" y="0"/>
                    </a:lnTo>
                    <a:lnTo>
                      <a:pt x="632" y="6"/>
                    </a:lnTo>
                    <a:lnTo>
                      <a:pt x="678" y="14"/>
                    </a:lnTo>
                    <a:lnTo>
                      <a:pt x="722" y="26"/>
                    </a:lnTo>
                    <a:lnTo>
                      <a:pt x="765" y="39"/>
                    </a:lnTo>
                    <a:lnTo>
                      <a:pt x="808" y="56"/>
                    </a:lnTo>
                    <a:lnTo>
                      <a:pt x="849" y="74"/>
                    </a:lnTo>
                    <a:lnTo>
                      <a:pt x="890" y="96"/>
                    </a:lnTo>
                    <a:lnTo>
                      <a:pt x="929" y="119"/>
                    </a:lnTo>
                    <a:lnTo>
                      <a:pt x="968" y="144"/>
                    </a:lnTo>
                    <a:lnTo>
                      <a:pt x="1005" y="171"/>
                    </a:lnTo>
                    <a:lnTo>
                      <a:pt x="1041" y="200"/>
                    </a:lnTo>
                    <a:lnTo>
                      <a:pt x="1077" y="231"/>
                    </a:lnTo>
                    <a:lnTo>
                      <a:pt x="1110" y="264"/>
                    </a:lnTo>
                    <a:lnTo>
                      <a:pt x="1143" y="298"/>
                    </a:lnTo>
                    <a:lnTo>
                      <a:pt x="1174" y="334"/>
                    </a:lnTo>
                    <a:lnTo>
                      <a:pt x="1205" y="371"/>
                    </a:lnTo>
                    <a:lnTo>
                      <a:pt x="1195" y="420"/>
                    </a:lnTo>
                    <a:lnTo>
                      <a:pt x="1185" y="467"/>
                    </a:lnTo>
                    <a:lnTo>
                      <a:pt x="1172" y="514"/>
                    </a:lnTo>
                    <a:lnTo>
                      <a:pt x="1157" y="560"/>
                    </a:lnTo>
                    <a:lnTo>
                      <a:pt x="1140" y="605"/>
                    </a:lnTo>
                    <a:lnTo>
                      <a:pt x="1121" y="649"/>
                    </a:lnTo>
                    <a:lnTo>
                      <a:pt x="1101" y="693"/>
                    </a:lnTo>
                    <a:lnTo>
                      <a:pt x="1079" y="736"/>
                    </a:lnTo>
                    <a:lnTo>
                      <a:pt x="1054" y="778"/>
                    </a:lnTo>
                    <a:lnTo>
                      <a:pt x="1030" y="819"/>
                    </a:lnTo>
                    <a:lnTo>
                      <a:pt x="1004" y="861"/>
                    </a:lnTo>
                    <a:lnTo>
                      <a:pt x="977" y="902"/>
                    </a:lnTo>
                    <a:lnTo>
                      <a:pt x="948" y="942"/>
                    </a:lnTo>
                    <a:lnTo>
                      <a:pt x="918" y="981"/>
                    </a:lnTo>
                    <a:lnTo>
                      <a:pt x="889" y="1022"/>
                    </a:lnTo>
                    <a:lnTo>
                      <a:pt x="859" y="1061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3" name="Freeform 1585"/>
              <p:cNvSpPr>
                <a:spLocks/>
              </p:cNvSpPr>
              <p:nvPr/>
            </p:nvSpPr>
            <p:spPr bwMode="auto">
              <a:xfrm>
                <a:off x="2917" y="2662"/>
                <a:ext cx="24" cy="13"/>
              </a:xfrm>
              <a:custGeom>
                <a:avLst/>
                <a:gdLst>
                  <a:gd name="T0" fmla="*/ 193 w 193"/>
                  <a:gd name="T1" fmla="*/ 0 h 100"/>
                  <a:gd name="T2" fmla="*/ 183 w 193"/>
                  <a:gd name="T3" fmla="*/ 12 h 100"/>
                  <a:gd name="T4" fmla="*/ 173 w 193"/>
                  <a:gd name="T5" fmla="*/ 23 h 100"/>
                  <a:gd name="T6" fmla="*/ 163 w 193"/>
                  <a:gd name="T7" fmla="*/ 34 h 100"/>
                  <a:gd name="T8" fmla="*/ 152 w 193"/>
                  <a:gd name="T9" fmla="*/ 43 h 100"/>
                  <a:gd name="T10" fmla="*/ 141 w 193"/>
                  <a:gd name="T11" fmla="*/ 52 h 100"/>
                  <a:gd name="T12" fmla="*/ 129 w 193"/>
                  <a:gd name="T13" fmla="*/ 59 h 100"/>
                  <a:gd name="T14" fmla="*/ 117 w 193"/>
                  <a:gd name="T15" fmla="*/ 66 h 100"/>
                  <a:gd name="T16" fmla="*/ 105 w 193"/>
                  <a:gd name="T17" fmla="*/ 72 h 100"/>
                  <a:gd name="T18" fmla="*/ 93 w 193"/>
                  <a:gd name="T19" fmla="*/ 78 h 100"/>
                  <a:gd name="T20" fmla="*/ 81 w 193"/>
                  <a:gd name="T21" fmla="*/ 83 h 100"/>
                  <a:gd name="T22" fmla="*/ 68 w 193"/>
                  <a:gd name="T23" fmla="*/ 87 h 100"/>
                  <a:gd name="T24" fmla="*/ 55 w 193"/>
                  <a:gd name="T25" fmla="*/ 91 h 100"/>
                  <a:gd name="T26" fmla="*/ 41 w 193"/>
                  <a:gd name="T27" fmla="*/ 94 h 100"/>
                  <a:gd name="T28" fmla="*/ 28 w 193"/>
                  <a:gd name="T29" fmla="*/ 96 h 100"/>
                  <a:gd name="T30" fmla="*/ 14 w 193"/>
                  <a:gd name="T31" fmla="*/ 98 h 100"/>
                  <a:gd name="T32" fmla="*/ 0 w 193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00">
                    <a:moveTo>
                      <a:pt x="193" y="0"/>
                    </a:moveTo>
                    <a:lnTo>
                      <a:pt x="183" y="12"/>
                    </a:lnTo>
                    <a:lnTo>
                      <a:pt x="173" y="23"/>
                    </a:lnTo>
                    <a:lnTo>
                      <a:pt x="163" y="34"/>
                    </a:lnTo>
                    <a:lnTo>
                      <a:pt x="152" y="43"/>
                    </a:lnTo>
                    <a:lnTo>
                      <a:pt x="141" y="52"/>
                    </a:lnTo>
                    <a:lnTo>
                      <a:pt x="129" y="59"/>
                    </a:lnTo>
                    <a:lnTo>
                      <a:pt x="117" y="66"/>
                    </a:lnTo>
                    <a:lnTo>
                      <a:pt x="105" y="72"/>
                    </a:lnTo>
                    <a:lnTo>
                      <a:pt x="93" y="78"/>
                    </a:lnTo>
                    <a:lnTo>
                      <a:pt x="81" y="83"/>
                    </a:lnTo>
                    <a:lnTo>
                      <a:pt x="68" y="87"/>
                    </a:lnTo>
                    <a:lnTo>
                      <a:pt x="55" y="91"/>
                    </a:lnTo>
                    <a:lnTo>
                      <a:pt x="41" y="94"/>
                    </a:lnTo>
                    <a:lnTo>
                      <a:pt x="28" y="96"/>
                    </a:lnTo>
                    <a:lnTo>
                      <a:pt x="14" y="98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4" name="Freeform 1586"/>
              <p:cNvSpPr>
                <a:spLocks/>
              </p:cNvSpPr>
              <p:nvPr/>
            </p:nvSpPr>
            <p:spPr bwMode="auto">
              <a:xfrm>
                <a:off x="2871" y="2667"/>
                <a:ext cx="46" cy="8"/>
              </a:xfrm>
              <a:custGeom>
                <a:avLst/>
                <a:gdLst>
                  <a:gd name="T0" fmla="*/ 371 w 371"/>
                  <a:gd name="T1" fmla="*/ 62 h 62"/>
                  <a:gd name="T2" fmla="*/ 348 w 371"/>
                  <a:gd name="T3" fmla="*/ 55 h 62"/>
                  <a:gd name="T4" fmla="*/ 325 w 371"/>
                  <a:gd name="T5" fmla="*/ 48 h 62"/>
                  <a:gd name="T6" fmla="*/ 301 w 371"/>
                  <a:gd name="T7" fmla="*/ 39 h 62"/>
                  <a:gd name="T8" fmla="*/ 278 w 371"/>
                  <a:gd name="T9" fmla="*/ 31 h 62"/>
                  <a:gd name="T10" fmla="*/ 254 w 371"/>
                  <a:gd name="T11" fmla="*/ 23 h 62"/>
                  <a:gd name="T12" fmla="*/ 229 w 371"/>
                  <a:gd name="T13" fmla="*/ 16 h 62"/>
                  <a:gd name="T14" fmla="*/ 205 w 371"/>
                  <a:gd name="T15" fmla="*/ 10 h 62"/>
                  <a:gd name="T16" fmla="*/ 181 w 371"/>
                  <a:gd name="T17" fmla="*/ 5 h 62"/>
                  <a:gd name="T18" fmla="*/ 157 w 371"/>
                  <a:gd name="T19" fmla="*/ 1 h 62"/>
                  <a:gd name="T20" fmla="*/ 133 w 371"/>
                  <a:gd name="T21" fmla="*/ 0 h 62"/>
                  <a:gd name="T22" fmla="*/ 109 w 371"/>
                  <a:gd name="T23" fmla="*/ 2 h 62"/>
                  <a:gd name="T24" fmla="*/ 86 w 371"/>
                  <a:gd name="T25" fmla="*/ 6 h 62"/>
                  <a:gd name="T26" fmla="*/ 63 w 371"/>
                  <a:gd name="T27" fmla="*/ 14 h 62"/>
                  <a:gd name="T28" fmla="*/ 41 w 371"/>
                  <a:gd name="T29" fmla="*/ 25 h 62"/>
                  <a:gd name="T30" fmla="*/ 20 w 371"/>
                  <a:gd name="T31" fmla="*/ 41 h 62"/>
                  <a:gd name="T32" fmla="*/ 0 w 371"/>
                  <a:gd name="T3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1" h="62">
                    <a:moveTo>
                      <a:pt x="371" y="62"/>
                    </a:moveTo>
                    <a:lnTo>
                      <a:pt x="348" y="55"/>
                    </a:lnTo>
                    <a:lnTo>
                      <a:pt x="325" y="48"/>
                    </a:lnTo>
                    <a:lnTo>
                      <a:pt x="301" y="39"/>
                    </a:lnTo>
                    <a:lnTo>
                      <a:pt x="278" y="31"/>
                    </a:lnTo>
                    <a:lnTo>
                      <a:pt x="254" y="23"/>
                    </a:lnTo>
                    <a:lnTo>
                      <a:pt x="229" y="16"/>
                    </a:lnTo>
                    <a:lnTo>
                      <a:pt x="205" y="10"/>
                    </a:lnTo>
                    <a:lnTo>
                      <a:pt x="181" y="5"/>
                    </a:lnTo>
                    <a:lnTo>
                      <a:pt x="157" y="1"/>
                    </a:lnTo>
                    <a:lnTo>
                      <a:pt x="133" y="0"/>
                    </a:lnTo>
                    <a:lnTo>
                      <a:pt x="109" y="2"/>
                    </a:lnTo>
                    <a:lnTo>
                      <a:pt x="86" y="6"/>
                    </a:lnTo>
                    <a:lnTo>
                      <a:pt x="63" y="14"/>
                    </a:lnTo>
                    <a:lnTo>
                      <a:pt x="41" y="25"/>
                    </a:lnTo>
                    <a:lnTo>
                      <a:pt x="20" y="41"/>
                    </a:lnTo>
                    <a:lnTo>
                      <a:pt x="0" y="6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5" name="Freeform 1587"/>
              <p:cNvSpPr>
                <a:spLocks/>
              </p:cNvSpPr>
              <p:nvPr/>
            </p:nvSpPr>
            <p:spPr bwMode="auto">
              <a:xfrm>
                <a:off x="2866" y="2675"/>
                <a:ext cx="5" cy="18"/>
              </a:xfrm>
              <a:custGeom>
                <a:avLst/>
                <a:gdLst>
                  <a:gd name="T0" fmla="*/ 34 w 34"/>
                  <a:gd name="T1" fmla="*/ 0 h 146"/>
                  <a:gd name="T2" fmla="*/ 26 w 34"/>
                  <a:gd name="T3" fmla="*/ 7 h 146"/>
                  <a:gd name="T4" fmla="*/ 19 w 34"/>
                  <a:gd name="T5" fmla="*/ 14 h 146"/>
                  <a:gd name="T6" fmla="*/ 14 w 34"/>
                  <a:gd name="T7" fmla="*/ 22 h 146"/>
                  <a:gd name="T8" fmla="*/ 10 w 34"/>
                  <a:gd name="T9" fmla="*/ 31 h 146"/>
                  <a:gd name="T10" fmla="*/ 7 w 34"/>
                  <a:gd name="T11" fmla="*/ 40 h 146"/>
                  <a:gd name="T12" fmla="*/ 5 w 34"/>
                  <a:gd name="T13" fmla="*/ 49 h 146"/>
                  <a:gd name="T14" fmla="*/ 3 w 34"/>
                  <a:gd name="T15" fmla="*/ 59 h 146"/>
                  <a:gd name="T16" fmla="*/ 1 w 34"/>
                  <a:gd name="T17" fmla="*/ 69 h 146"/>
                  <a:gd name="T18" fmla="*/ 1 w 34"/>
                  <a:gd name="T19" fmla="*/ 78 h 146"/>
                  <a:gd name="T20" fmla="*/ 0 w 34"/>
                  <a:gd name="T21" fmla="*/ 88 h 146"/>
                  <a:gd name="T22" fmla="*/ 0 w 34"/>
                  <a:gd name="T23" fmla="*/ 98 h 146"/>
                  <a:gd name="T24" fmla="*/ 0 w 34"/>
                  <a:gd name="T25" fmla="*/ 108 h 146"/>
                  <a:gd name="T26" fmla="*/ 0 w 34"/>
                  <a:gd name="T27" fmla="*/ 117 h 146"/>
                  <a:gd name="T28" fmla="*/ 0 w 34"/>
                  <a:gd name="T29" fmla="*/ 127 h 146"/>
                  <a:gd name="T30" fmla="*/ 0 w 34"/>
                  <a:gd name="T31" fmla="*/ 137 h 146"/>
                  <a:gd name="T32" fmla="*/ 0 w 34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46">
                    <a:moveTo>
                      <a:pt x="34" y="0"/>
                    </a:moveTo>
                    <a:lnTo>
                      <a:pt x="26" y="7"/>
                    </a:lnTo>
                    <a:lnTo>
                      <a:pt x="19" y="14"/>
                    </a:lnTo>
                    <a:lnTo>
                      <a:pt x="14" y="22"/>
                    </a:lnTo>
                    <a:lnTo>
                      <a:pt x="10" y="31"/>
                    </a:lnTo>
                    <a:lnTo>
                      <a:pt x="7" y="40"/>
                    </a:lnTo>
                    <a:lnTo>
                      <a:pt x="5" y="49"/>
                    </a:lnTo>
                    <a:lnTo>
                      <a:pt x="3" y="59"/>
                    </a:lnTo>
                    <a:lnTo>
                      <a:pt x="1" y="69"/>
                    </a:lnTo>
                    <a:lnTo>
                      <a:pt x="1" y="78"/>
                    </a:lnTo>
                    <a:lnTo>
                      <a:pt x="0" y="88"/>
                    </a:lnTo>
                    <a:lnTo>
                      <a:pt x="0" y="98"/>
                    </a:lnTo>
                    <a:lnTo>
                      <a:pt x="0" y="108"/>
                    </a:lnTo>
                    <a:lnTo>
                      <a:pt x="0" y="117"/>
                    </a:lnTo>
                    <a:lnTo>
                      <a:pt x="0" y="127"/>
                    </a:lnTo>
                    <a:lnTo>
                      <a:pt x="0" y="137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6" name="Freeform 1588"/>
              <p:cNvSpPr>
                <a:spLocks/>
              </p:cNvSpPr>
              <p:nvPr/>
            </p:nvSpPr>
            <p:spPr bwMode="auto">
              <a:xfrm>
                <a:off x="2866" y="2693"/>
                <a:ext cx="27" cy="12"/>
              </a:xfrm>
              <a:custGeom>
                <a:avLst/>
                <a:gdLst>
                  <a:gd name="T0" fmla="*/ 0 w 213"/>
                  <a:gd name="T1" fmla="*/ 0 h 99"/>
                  <a:gd name="T2" fmla="*/ 9 w 213"/>
                  <a:gd name="T3" fmla="*/ 14 h 99"/>
                  <a:gd name="T4" fmla="*/ 19 w 213"/>
                  <a:gd name="T5" fmla="*/ 27 h 99"/>
                  <a:gd name="T6" fmla="*/ 31 w 213"/>
                  <a:gd name="T7" fmla="*/ 38 h 99"/>
                  <a:gd name="T8" fmla="*/ 42 w 213"/>
                  <a:gd name="T9" fmla="*/ 48 h 99"/>
                  <a:gd name="T10" fmla="*/ 55 w 213"/>
                  <a:gd name="T11" fmla="*/ 56 h 99"/>
                  <a:gd name="T12" fmla="*/ 68 w 213"/>
                  <a:gd name="T13" fmla="*/ 63 h 99"/>
                  <a:gd name="T14" fmla="*/ 82 w 213"/>
                  <a:gd name="T15" fmla="*/ 69 h 99"/>
                  <a:gd name="T16" fmla="*/ 96 w 213"/>
                  <a:gd name="T17" fmla="*/ 75 h 99"/>
                  <a:gd name="T18" fmla="*/ 111 w 213"/>
                  <a:gd name="T19" fmla="*/ 79 h 99"/>
                  <a:gd name="T20" fmla="*/ 125 w 213"/>
                  <a:gd name="T21" fmla="*/ 83 h 99"/>
                  <a:gd name="T22" fmla="*/ 140 w 213"/>
                  <a:gd name="T23" fmla="*/ 86 h 99"/>
                  <a:gd name="T24" fmla="*/ 156 w 213"/>
                  <a:gd name="T25" fmla="*/ 89 h 99"/>
                  <a:gd name="T26" fmla="*/ 171 w 213"/>
                  <a:gd name="T27" fmla="*/ 91 h 99"/>
                  <a:gd name="T28" fmla="*/ 185 w 213"/>
                  <a:gd name="T29" fmla="*/ 94 h 99"/>
                  <a:gd name="T30" fmla="*/ 199 w 213"/>
                  <a:gd name="T31" fmla="*/ 96 h 99"/>
                  <a:gd name="T32" fmla="*/ 213 w 21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99">
                    <a:moveTo>
                      <a:pt x="0" y="0"/>
                    </a:moveTo>
                    <a:lnTo>
                      <a:pt x="9" y="14"/>
                    </a:lnTo>
                    <a:lnTo>
                      <a:pt x="19" y="27"/>
                    </a:lnTo>
                    <a:lnTo>
                      <a:pt x="31" y="38"/>
                    </a:lnTo>
                    <a:lnTo>
                      <a:pt x="42" y="48"/>
                    </a:lnTo>
                    <a:lnTo>
                      <a:pt x="55" y="56"/>
                    </a:lnTo>
                    <a:lnTo>
                      <a:pt x="68" y="63"/>
                    </a:lnTo>
                    <a:lnTo>
                      <a:pt x="82" y="69"/>
                    </a:lnTo>
                    <a:lnTo>
                      <a:pt x="96" y="75"/>
                    </a:lnTo>
                    <a:lnTo>
                      <a:pt x="111" y="79"/>
                    </a:lnTo>
                    <a:lnTo>
                      <a:pt x="125" y="83"/>
                    </a:lnTo>
                    <a:lnTo>
                      <a:pt x="140" y="86"/>
                    </a:lnTo>
                    <a:lnTo>
                      <a:pt x="156" y="89"/>
                    </a:lnTo>
                    <a:lnTo>
                      <a:pt x="171" y="91"/>
                    </a:lnTo>
                    <a:lnTo>
                      <a:pt x="185" y="94"/>
                    </a:lnTo>
                    <a:lnTo>
                      <a:pt x="199" y="96"/>
                    </a:lnTo>
                    <a:lnTo>
                      <a:pt x="213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7" name="Freeform 1589"/>
              <p:cNvSpPr>
                <a:spLocks/>
              </p:cNvSpPr>
              <p:nvPr/>
            </p:nvSpPr>
            <p:spPr bwMode="auto">
              <a:xfrm>
                <a:off x="2883" y="2705"/>
                <a:ext cx="10" cy="26"/>
              </a:xfrm>
              <a:custGeom>
                <a:avLst/>
                <a:gdLst>
                  <a:gd name="T0" fmla="*/ 80 w 80"/>
                  <a:gd name="T1" fmla="*/ 0 h 206"/>
                  <a:gd name="T2" fmla="*/ 76 w 80"/>
                  <a:gd name="T3" fmla="*/ 14 h 206"/>
                  <a:gd name="T4" fmla="*/ 73 w 80"/>
                  <a:gd name="T5" fmla="*/ 29 h 206"/>
                  <a:gd name="T6" fmla="*/ 72 w 80"/>
                  <a:gd name="T7" fmla="*/ 45 h 206"/>
                  <a:gd name="T8" fmla="*/ 72 w 80"/>
                  <a:gd name="T9" fmla="*/ 61 h 206"/>
                  <a:gd name="T10" fmla="*/ 73 w 80"/>
                  <a:gd name="T11" fmla="*/ 76 h 206"/>
                  <a:gd name="T12" fmla="*/ 73 w 80"/>
                  <a:gd name="T13" fmla="*/ 92 h 206"/>
                  <a:gd name="T14" fmla="*/ 74 w 80"/>
                  <a:gd name="T15" fmla="*/ 107 h 206"/>
                  <a:gd name="T16" fmla="*/ 73 w 80"/>
                  <a:gd name="T17" fmla="*/ 122 h 206"/>
                  <a:gd name="T18" fmla="*/ 72 w 80"/>
                  <a:gd name="T19" fmla="*/ 136 h 206"/>
                  <a:gd name="T20" fmla="*/ 69 w 80"/>
                  <a:gd name="T21" fmla="*/ 150 h 206"/>
                  <a:gd name="T22" fmla="*/ 65 w 80"/>
                  <a:gd name="T23" fmla="*/ 162 h 206"/>
                  <a:gd name="T24" fmla="*/ 58 w 80"/>
                  <a:gd name="T25" fmla="*/ 173 h 206"/>
                  <a:gd name="T26" fmla="*/ 48 w 80"/>
                  <a:gd name="T27" fmla="*/ 184 h 206"/>
                  <a:gd name="T28" fmla="*/ 36 w 80"/>
                  <a:gd name="T29" fmla="*/ 193 h 206"/>
                  <a:gd name="T30" fmla="*/ 20 w 80"/>
                  <a:gd name="T31" fmla="*/ 200 h 206"/>
                  <a:gd name="T32" fmla="*/ 0 w 80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06">
                    <a:moveTo>
                      <a:pt x="80" y="0"/>
                    </a:moveTo>
                    <a:lnTo>
                      <a:pt x="76" y="14"/>
                    </a:lnTo>
                    <a:lnTo>
                      <a:pt x="73" y="29"/>
                    </a:lnTo>
                    <a:lnTo>
                      <a:pt x="72" y="45"/>
                    </a:lnTo>
                    <a:lnTo>
                      <a:pt x="72" y="61"/>
                    </a:lnTo>
                    <a:lnTo>
                      <a:pt x="73" y="76"/>
                    </a:lnTo>
                    <a:lnTo>
                      <a:pt x="73" y="92"/>
                    </a:lnTo>
                    <a:lnTo>
                      <a:pt x="74" y="107"/>
                    </a:lnTo>
                    <a:lnTo>
                      <a:pt x="73" y="122"/>
                    </a:lnTo>
                    <a:lnTo>
                      <a:pt x="72" y="136"/>
                    </a:lnTo>
                    <a:lnTo>
                      <a:pt x="69" y="150"/>
                    </a:lnTo>
                    <a:lnTo>
                      <a:pt x="65" y="162"/>
                    </a:lnTo>
                    <a:lnTo>
                      <a:pt x="58" y="173"/>
                    </a:lnTo>
                    <a:lnTo>
                      <a:pt x="48" y="184"/>
                    </a:lnTo>
                    <a:lnTo>
                      <a:pt x="36" y="193"/>
                    </a:lnTo>
                    <a:lnTo>
                      <a:pt x="20" y="200"/>
                    </a:lnTo>
                    <a:lnTo>
                      <a:pt x="0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8" name="Freeform 1590"/>
              <p:cNvSpPr>
                <a:spLocks/>
              </p:cNvSpPr>
              <p:nvPr/>
            </p:nvSpPr>
            <p:spPr bwMode="auto">
              <a:xfrm>
                <a:off x="2837" y="2717"/>
                <a:ext cx="46" cy="15"/>
              </a:xfrm>
              <a:custGeom>
                <a:avLst/>
                <a:gdLst>
                  <a:gd name="T0" fmla="*/ 364 w 364"/>
                  <a:gd name="T1" fmla="*/ 113 h 120"/>
                  <a:gd name="T2" fmla="*/ 336 w 364"/>
                  <a:gd name="T3" fmla="*/ 116 h 120"/>
                  <a:gd name="T4" fmla="*/ 310 w 364"/>
                  <a:gd name="T5" fmla="*/ 118 h 120"/>
                  <a:gd name="T6" fmla="*/ 283 w 364"/>
                  <a:gd name="T7" fmla="*/ 120 h 120"/>
                  <a:gd name="T8" fmla="*/ 258 w 364"/>
                  <a:gd name="T9" fmla="*/ 120 h 120"/>
                  <a:gd name="T10" fmla="*/ 231 w 364"/>
                  <a:gd name="T11" fmla="*/ 119 h 120"/>
                  <a:gd name="T12" fmla="*/ 206 w 364"/>
                  <a:gd name="T13" fmla="*/ 117 h 120"/>
                  <a:gd name="T14" fmla="*/ 182 w 364"/>
                  <a:gd name="T15" fmla="*/ 113 h 120"/>
                  <a:gd name="T16" fmla="*/ 159 w 364"/>
                  <a:gd name="T17" fmla="*/ 108 h 120"/>
                  <a:gd name="T18" fmla="*/ 136 w 364"/>
                  <a:gd name="T19" fmla="*/ 102 h 120"/>
                  <a:gd name="T20" fmla="*/ 113 w 364"/>
                  <a:gd name="T21" fmla="*/ 92 h 120"/>
                  <a:gd name="T22" fmla="*/ 91 w 364"/>
                  <a:gd name="T23" fmla="*/ 82 h 120"/>
                  <a:gd name="T24" fmla="*/ 71 w 364"/>
                  <a:gd name="T25" fmla="*/ 70 h 120"/>
                  <a:gd name="T26" fmla="*/ 52 w 364"/>
                  <a:gd name="T27" fmla="*/ 55 h 120"/>
                  <a:gd name="T28" fmla="*/ 33 w 364"/>
                  <a:gd name="T29" fmla="*/ 39 h 120"/>
                  <a:gd name="T30" fmla="*/ 16 w 364"/>
                  <a:gd name="T31" fmla="*/ 20 h 120"/>
                  <a:gd name="T32" fmla="*/ 0 w 364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4" h="120">
                    <a:moveTo>
                      <a:pt x="364" y="113"/>
                    </a:moveTo>
                    <a:lnTo>
                      <a:pt x="336" y="116"/>
                    </a:lnTo>
                    <a:lnTo>
                      <a:pt x="310" y="118"/>
                    </a:lnTo>
                    <a:lnTo>
                      <a:pt x="283" y="120"/>
                    </a:lnTo>
                    <a:lnTo>
                      <a:pt x="258" y="120"/>
                    </a:lnTo>
                    <a:lnTo>
                      <a:pt x="231" y="119"/>
                    </a:lnTo>
                    <a:lnTo>
                      <a:pt x="206" y="117"/>
                    </a:lnTo>
                    <a:lnTo>
                      <a:pt x="182" y="113"/>
                    </a:lnTo>
                    <a:lnTo>
                      <a:pt x="159" y="108"/>
                    </a:lnTo>
                    <a:lnTo>
                      <a:pt x="136" y="102"/>
                    </a:lnTo>
                    <a:lnTo>
                      <a:pt x="113" y="92"/>
                    </a:lnTo>
                    <a:lnTo>
                      <a:pt x="91" y="82"/>
                    </a:lnTo>
                    <a:lnTo>
                      <a:pt x="71" y="70"/>
                    </a:lnTo>
                    <a:lnTo>
                      <a:pt x="52" y="55"/>
                    </a:lnTo>
                    <a:lnTo>
                      <a:pt x="33" y="39"/>
                    </a:lnTo>
                    <a:lnTo>
                      <a:pt x="16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19" name="Freeform 1591"/>
              <p:cNvSpPr>
                <a:spLocks/>
              </p:cNvSpPr>
              <p:nvPr/>
            </p:nvSpPr>
            <p:spPr bwMode="auto">
              <a:xfrm>
                <a:off x="2834" y="2680"/>
                <a:ext cx="5" cy="37"/>
              </a:xfrm>
              <a:custGeom>
                <a:avLst/>
                <a:gdLst>
                  <a:gd name="T0" fmla="*/ 27 w 40"/>
                  <a:gd name="T1" fmla="*/ 299 h 299"/>
                  <a:gd name="T2" fmla="*/ 20 w 40"/>
                  <a:gd name="T3" fmla="*/ 282 h 299"/>
                  <a:gd name="T4" fmla="*/ 13 w 40"/>
                  <a:gd name="T5" fmla="*/ 264 h 299"/>
                  <a:gd name="T6" fmla="*/ 8 w 40"/>
                  <a:gd name="T7" fmla="*/ 246 h 299"/>
                  <a:gd name="T8" fmla="*/ 5 w 40"/>
                  <a:gd name="T9" fmla="*/ 227 h 299"/>
                  <a:gd name="T10" fmla="*/ 2 w 40"/>
                  <a:gd name="T11" fmla="*/ 208 h 299"/>
                  <a:gd name="T12" fmla="*/ 0 w 40"/>
                  <a:gd name="T13" fmla="*/ 189 h 299"/>
                  <a:gd name="T14" fmla="*/ 0 w 40"/>
                  <a:gd name="T15" fmla="*/ 170 h 299"/>
                  <a:gd name="T16" fmla="*/ 0 w 40"/>
                  <a:gd name="T17" fmla="*/ 151 h 299"/>
                  <a:gd name="T18" fmla="*/ 1 w 40"/>
                  <a:gd name="T19" fmla="*/ 131 h 299"/>
                  <a:gd name="T20" fmla="*/ 3 w 40"/>
                  <a:gd name="T21" fmla="*/ 112 h 299"/>
                  <a:gd name="T22" fmla="*/ 7 w 40"/>
                  <a:gd name="T23" fmla="*/ 93 h 299"/>
                  <a:gd name="T24" fmla="*/ 11 w 40"/>
                  <a:gd name="T25" fmla="*/ 73 h 299"/>
                  <a:gd name="T26" fmla="*/ 16 w 40"/>
                  <a:gd name="T27" fmla="*/ 54 h 299"/>
                  <a:gd name="T28" fmla="*/ 24 w 40"/>
                  <a:gd name="T29" fmla="*/ 35 h 299"/>
                  <a:gd name="T30" fmla="*/ 31 w 40"/>
                  <a:gd name="T31" fmla="*/ 17 h 299"/>
                  <a:gd name="T32" fmla="*/ 40 w 40"/>
                  <a:gd name="T33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99">
                    <a:moveTo>
                      <a:pt x="27" y="299"/>
                    </a:moveTo>
                    <a:lnTo>
                      <a:pt x="20" y="282"/>
                    </a:lnTo>
                    <a:lnTo>
                      <a:pt x="13" y="264"/>
                    </a:lnTo>
                    <a:lnTo>
                      <a:pt x="8" y="246"/>
                    </a:lnTo>
                    <a:lnTo>
                      <a:pt x="5" y="227"/>
                    </a:lnTo>
                    <a:lnTo>
                      <a:pt x="2" y="208"/>
                    </a:lnTo>
                    <a:lnTo>
                      <a:pt x="0" y="189"/>
                    </a:lnTo>
                    <a:lnTo>
                      <a:pt x="0" y="170"/>
                    </a:lnTo>
                    <a:lnTo>
                      <a:pt x="0" y="151"/>
                    </a:lnTo>
                    <a:lnTo>
                      <a:pt x="1" y="131"/>
                    </a:lnTo>
                    <a:lnTo>
                      <a:pt x="3" y="112"/>
                    </a:lnTo>
                    <a:lnTo>
                      <a:pt x="7" y="93"/>
                    </a:lnTo>
                    <a:lnTo>
                      <a:pt x="11" y="73"/>
                    </a:lnTo>
                    <a:lnTo>
                      <a:pt x="16" y="54"/>
                    </a:lnTo>
                    <a:lnTo>
                      <a:pt x="24" y="35"/>
                    </a:lnTo>
                    <a:lnTo>
                      <a:pt x="31" y="17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0" name="Freeform 1592"/>
              <p:cNvSpPr>
                <a:spLocks/>
              </p:cNvSpPr>
              <p:nvPr/>
            </p:nvSpPr>
            <p:spPr bwMode="auto">
              <a:xfrm>
                <a:off x="2839" y="2670"/>
                <a:ext cx="8" cy="10"/>
              </a:xfrm>
              <a:custGeom>
                <a:avLst/>
                <a:gdLst>
                  <a:gd name="T0" fmla="*/ 0 w 66"/>
                  <a:gd name="T1" fmla="*/ 80 h 80"/>
                  <a:gd name="T2" fmla="*/ 5 w 66"/>
                  <a:gd name="T3" fmla="*/ 75 h 80"/>
                  <a:gd name="T4" fmla="*/ 10 w 66"/>
                  <a:gd name="T5" fmla="*/ 71 h 80"/>
                  <a:gd name="T6" fmla="*/ 14 w 66"/>
                  <a:gd name="T7" fmla="*/ 66 h 80"/>
                  <a:gd name="T8" fmla="*/ 19 w 66"/>
                  <a:gd name="T9" fmla="*/ 61 h 80"/>
                  <a:gd name="T10" fmla="*/ 23 w 66"/>
                  <a:gd name="T11" fmla="*/ 56 h 80"/>
                  <a:gd name="T12" fmla="*/ 27 w 66"/>
                  <a:gd name="T13" fmla="*/ 52 h 80"/>
                  <a:gd name="T14" fmla="*/ 31 w 66"/>
                  <a:gd name="T15" fmla="*/ 47 h 80"/>
                  <a:gd name="T16" fmla="*/ 35 w 66"/>
                  <a:gd name="T17" fmla="*/ 42 h 80"/>
                  <a:gd name="T18" fmla="*/ 39 w 66"/>
                  <a:gd name="T19" fmla="*/ 36 h 80"/>
                  <a:gd name="T20" fmla="*/ 43 w 66"/>
                  <a:gd name="T21" fmla="*/ 31 h 80"/>
                  <a:gd name="T22" fmla="*/ 46 w 66"/>
                  <a:gd name="T23" fmla="*/ 26 h 80"/>
                  <a:gd name="T24" fmla="*/ 50 w 66"/>
                  <a:gd name="T25" fmla="*/ 20 h 80"/>
                  <a:gd name="T26" fmla="*/ 54 w 66"/>
                  <a:gd name="T27" fmla="*/ 15 h 80"/>
                  <a:gd name="T28" fmla="*/ 58 w 66"/>
                  <a:gd name="T29" fmla="*/ 10 h 80"/>
                  <a:gd name="T30" fmla="*/ 61 w 66"/>
                  <a:gd name="T31" fmla="*/ 5 h 80"/>
                  <a:gd name="T32" fmla="*/ 66 w 66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80">
                    <a:moveTo>
                      <a:pt x="0" y="80"/>
                    </a:moveTo>
                    <a:lnTo>
                      <a:pt x="5" y="75"/>
                    </a:lnTo>
                    <a:lnTo>
                      <a:pt x="10" y="71"/>
                    </a:lnTo>
                    <a:lnTo>
                      <a:pt x="14" y="66"/>
                    </a:lnTo>
                    <a:lnTo>
                      <a:pt x="19" y="61"/>
                    </a:lnTo>
                    <a:lnTo>
                      <a:pt x="23" y="56"/>
                    </a:lnTo>
                    <a:lnTo>
                      <a:pt x="27" y="52"/>
                    </a:lnTo>
                    <a:lnTo>
                      <a:pt x="31" y="47"/>
                    </a:lnTo>
                    <a:lnTo>
                      <a:pt x="35" y="42"/>
                    </a:lnTo>
                    <a:lnTo>
                      <a:pt x="39" y="36"/>
                    </a:lnTo>
                    <a:lnTo>
                      <a:pt x="43" y="31"/>
                    </a:lnTo>
                    <a:lnTo>
                      <a:pt x="46" y="26"/>
                    </a:lnTo>
                    <a:lnTo>
                      <a:pt x="50" y="20"/>
                    </a:lnTo>
                    <a:lnTo>
                      <a:pt x="54" y="15"/>
                    </a:lnTo>
                    <a:lnTo>
                      <a:pt x="58" y="10"/>
                    </a:lnTo>
                    <a:lnTo>
                      <a:pt x="61" y="5"/>
                    </a:lnTo>
                    <a:lnTo>
                      <a:pt x="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1" name="Freeform 1593"/>
              <p:cNvSpPr>
                <a:spLocks/>
              </p:cNvSpPr>
              <p:nvPr/>
            </p:nvSpPr>
            <p:spPr bwMode="auto">
              <a:xfrm>
                <a:off x="2847" y="2670"/>
                <a:ext cx="8" cy="9"/>
              </a:xfrm>
              <a:custGeom>
                <a:avLst/>
                <a:gdLst>
                  <a:gd name="T0" fmla="*/ 0 w 60"/>
                  <a:gd name="T1" fmla="*/ 0 h 74"/>
                  <a:gd name="T2" fmla="*/ 6 w 60"/>
                  <a:gd name="T3" fmla="*/ 2 h 74"/>
                  <a:gd name="T4" fmla="*/ 10 w 60"/>
                  <a:gd name="T5" fmla="*/ 6 h 74"/>
                  <a:gd name="T6" fmla="*/ 14 w 60"/>
                  <a:gd name="T7" fmla="*/ 11 h 74"/>
                  <a:gd name="T8" fmla="*/ 16 w 60"/>
                  <a:gd name="T9" fmla="*/ 16 h 74"/>
                  <a:gd name="T10" fmla="*/ 18 w 60"/>
                  <a:gd name="T11" fmla="*/ 23 h 74"/>
                  <a:gd name="T12" fmla="*/ 19 w 60"/>
                  <a:gd name="T13" fmla="*/ 30 h 74"/>
                  <a:gd name="T14" fmla="*/ 20 w 60"/>
                  <a:gd name="T15" fmla="*/ 37 h 74"/>
                  <a:gd name="T16" fmla="*/ 21 w 60"/>
                  <a:gd name="T17" fmla="*/ 44 h 74"/>
                  <a:gd name="T18" fmla="*/ 22 w 60"/>
                  <a:gd name="T19" fmla="*/ 50 h 74"/>
                  <a:gd name="T20" fmla="*/ 24 w 60"/>
                  <a:gd name="T21" fmla="*/ 57 h 74"/>
                  <a:gd name="T22" fmla="*/ 27 w 60"/>
                  <a:gd name="T23" fmla="*/ 62 h 74"/>
                  <a:gd name="T24" fmla="*/ 30 w 60"/>
                  <a:gd name="T25" fmla="*/ 67 h 74"/>
                  <a:gd name="T26" fmla="*/ 35 w 60"/>
                  <a:gd name="T27" fmla="*/ 71 h 74"/>
                  <a:gd name="T28" fmla="*/ 41 w 60"/>
                  <a:gd name="T29" fmla="*/ 73 h 74"/>
                  <a:gd name="T30" fmla="*/ 50 w 60"/>
                  <a:gd name="T31" fmla="*/ 74 h 74"/>
                  <a:gd name="T32" fmla="*/ 60 w 60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4">
                    <a:moveTo>
                      <a:pt x="0" y="0"/>
                    </a:moveTo>
                    <a:lnTo>
                      <a:pt x="6" y="2"/>
                    </a:lnTo>
                    <a:lnTo>
                      <a:pt x="10" y="6"/>
                    </a:lnTo>
                    <a:lnTo>
                      <a:pt x="14" y="11"/>
                    </a:lnTo>
                    <a:lnTo>
                      <a:pt x="16" y="16"/>
                    </a:lnTo>
                    <a:lnTo>
                      <a:pt x="18" y="23"/>
                    </a:lnTo>
                    <a:lnTo>
                      <a:pt x="19" y="30"/>
                    </a:lnTo>
                    <a:lnTo>
                      <a:pt x="20" y="37"/>
                    </a:lnTo>
                    <a:lnTo>
                      <a:pt x="21" y="44"/>
                    </a:lnTo>
                    <a:lnTo>
                      <a:pt x="22" y="50"/>
                    </a:lnTo>
                    <a:lnTo>
                      <a:pt x="24" y="57"/>
                    </a:lnTo>
                    <a:lnTo>
                      <a:pt x="27" y="62"/>
                    </a:lnTo>
                    <a:lnTo>
                      <a:pt x="30" y="67"/>
                    </a:lnTo>
                    <a:lnTo>
                      <a:pt x="35" y="71"/>
                    </a:lnTo>
                    <a:lnTo>
                      <a:pt x="41" y="73"/>
                    </a:lnTo>
                    <a:lnTo>
                      <a:pt x="50" y="74"/>
                    </a:lnTo>
                    <a:lnTo>
                      <a:pt x="60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2" name="Freeform 1594"/>
              <p:cNvSpPr>
                <a:spLocks/>
              </p:cNvSpPr>
              <p:nvPr/>
            </p:nvSpPr>
            <p:spPr bwMode="auto">
              <a:xfrm>
                <a:off x="2855" y="2666"/>
                <a:ext cx="3" cy="13"/>
              </a:xfrm>
              <a:custGeom>
                <a:avLst/>
                <a:gdLst>
                  <a:gd name="T0" fmla="*/ 0 w 24"/>
                  <a:gd name="T1" fmla="*/ 100 h 100"/>
                  <a:gd name="T2" fmla="*/ 6 w 24"/>
                  <a:gd name="T3" fmla="*/ 95 h 100"/>
                  <a:gd name="T4" fmla="*/ 12 w 24"/>
                  <a:gd name="T5" fmla="*/ 89 h 100"/>
                  <a:gd name="T6" fmla="*/ 17 w 24"/>
                  <a:gd name="T7" fmla="*/ 84 h 100"/>
                  <a:gd name="T8" fmla="*/ 20 w 24"/>
                  <a:gd name="T9" fmla="*/ 78 h 100"/>
                  <a:gd name="T10" fmla="*/ 22 w 24"/>
                  <a:gd name="T11" fmla="*/ 72 h 100"/>
                  <a:gd name="T12" fmla="*/ 23 w 24"/>
                  <a:gd name="T13" fmla="*/ 65 h 100"/>
                  <a:gd name="T14" fmla="*/ 24 w 24"/>
                  <a:gd name="T15" fmla="*/ 59 h 100"/>
                  <a:gd name="T16" fmla="*/ 24 w 24"/>
                  <a:gd name="T17" fmla="*/ 52 h 100"/>
                  <a:gd name="T18" fmla="*/ 23 w 24"/>
                  <a:gd name="T19" fmla="*/ 44 h 100"/>
                  <a:gd name="T20" fmla="*/ 21 w 24"/>
                  <a:gd name="T21" fmla="*/ 37 h 100"/>
                  <a:gd name="T22" fmla="*/ 19 w 24"/>
                  <a:gd name="T23" fmla="*/ 31 h 100"/>
                  <a:gd name="T24" fmla="*/ 17 w 24"/>
                  <a:gd name="T25" fmla="*/ 24 h 100"/>
                  <a:gd name="T26" fmla="*/ 14 w 24"/>
                  <a:gd name="T27" fmla="*/ 18 h 100"/>
                  <a:gd name="T28" fmla="*/ 11 w 24"/>
                  <a:gd name="T29" fmla="*/ 11 h 100"/>
                  <a:gd name="T30" fmla="*/ 8 w 24"/>
                  <a:gd name="T31" fmla="*/ 5 h 100"/>
                  <a:gd name="T32" fmla="*/ 6 w 24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100">
                    <a:moveTo>
                      <a:pt x="0" y="100"/>
                    </a:moveTo>
                    <a:lnTo>
                      <a:pt x="6" y="95"/>
                    </a:lnTo>
                    <a:lnTo>
                      <a:pt x="12" y="89"/>
                    </a:lnTo>
                    <a:lnTo>
                      <a:pt x="17" y="84"/>
                    </a:lnTo>
                    <a:lnTo>
                      <a:pt x="20" y="78"/>
                    </a:lnTo>
                    <a:lnTo>
                      <a:pt x="22" y="72"/>
                    </a:lnTo>
                    <a:lnTo>
                      <a:pt x="23" y="65"/>
                    </a:lnTo>
                    <a:lnTo>
                      <a:pt x="24" y="59"/>
                    </a:lnTo>
                    <a:lnTo>
                      <a:pt x="24" y="52"/>
                    </a:lnTo>
                    <a:lnTo>
                      <a:pt x="23" y="44"/>
                    </a:lnTo>
                    <a:lnTo>
                      <a:pt x="21" y="37"/>
                    </a:lnTo>
                    <a:lnTo>
                      <a:pt x="19" y="31"/>
                    </a:lnTo>
                    <a:lnTo>
                      <a:pt x="17" y="24"/>
                    </a:lnTo>
                    <a:lnTo>
                      <a:pt x="14" y="18"/>
                    </a:lnTo>
                    <a:lnTo>
                      <a:pt x="11" y="11"/>
                    </a:lnTo>
                    <a:lnTo>
                      <a:pt x="8" y="5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3" name="Freeform 1595"/>
              <p:cNvSpPr>
                <a:spLocks/>
              </p:cNvSpPr>
              <p:nvPr/>
            </p:nvSpPr>
            <p:spPr bwMode="auto">
              <a:xfrm>
                <a:off x="2834" y="2607"/>
                <a:ext cx="22" cy="59"/>
              </a:xfrm>
              <a:custGeom>
                <a:avLst/>
                <a:gdLst>
                  <a:gd name="T0" fmla="*/ 175 w 175"/>
                  <a:gd name="T1" fmla="*/ 477 h 477"/>
                  <a:gd name="T2" fmla="*/ 147 w 175"/>
                  <a:gd name="T3" fmla="*/ 454 h 477"/>
                  <a:gd name="T4" fmla="*/ 124 w 175"/>
                  <a:gd name="T5" fmla="*/ 430 h 477"/>
                  <a:gd name="T6" fmla="*/ 103 w 175"/>
                  <a:gd name="T7" fmla="*/ 405 h 477"/>
                  <a:gd name="T8" fmla="*/ 84 w 175"/>
                  <a:gd name="T9" fmla="*/ 378 h 477"/>
                  <a:gd name="T10" fmla="*/ 67 w 175"/>
                  <a:gd name="T11" fmla="*/ 349 h 477"/>
                  <a:gd name="T12" fmla="*/ 52 w 175"/>
                  <a:gd name="T13" fmla="*/ 320 h 477"/>
                  <a:gd name="T14" fmla="*/ 40 w 175"/>
                  <a:gd name="T15" fmla="*/ 290 h 477"/>
                  <a:gd name="T16" fmla="*/ 29 w 175"/>
                  <a:gd name="T17" fmla="*/ 259 h 477"/>
                  <a:gd name="T18" fmla="*/ 19 w 175"/>
                  <a:gd name="T19" fmla="*/ 227 h 477"/>
                  <a:gd name="T20" fmla="*/ 12 w 175"/>
                  <a:gd name="T21" fmla="*/ 194 h 477"/>
                  <a:gd name="T22" fmla="*/ 7 w 175"/>
                  <a:gd name="T23" fmla="*/ 162 h 477"/>
                  <a:gd name="T24" fmla="*/ 3 w 175"/>
                  <a:gd name="T25" fmla="*/ 130 h 477"/>
                  <a:gd name="T26" fmla="*/ 1 w 175"/>
                  <a:gd name="T27" fmla="*/ 97 h 477"/>
                  <a:gd name="T28" fmla="*/ 0 w 175"/>
                  <a:gd name="T29" fmla="*/ 64 h 477"/>
                  <a:gd name="T30" fmla="*/ 0 w 175"/>
                  <a:gd name="T31" fmla="*/ 31 h 477"/>
                  <a:gd name="T32" fmla="*/ 2 w 175"/>
                  <a:gd name="T33" fmla="*/ 0 h 4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477">
                    <a:moveTo>
                      <a:pt x="175" y="477"/>
                    </a:moveTo>
                    <a:lnTo>
                      <a:pt x="147" y="454"/>
                    </a:lnTo>
                    <a:lnTo>
                      <a:pt x="124" y="430"/>
                    </a:lnTo>
                    <a:lnTo>
                      <a:pt x="103" y="405"/>
                    </a:lnTo>
                    <a:lnTo>
                      <a:pt x="84" y="378"/>
                    </a:lnTo>
                    <a:lnTo>
                      <a:pt x="67" y="349"/>
                    </a:lnTo>
                    <a:lnTo>
                      <a:pt x="52" y="320"/>
                    </a:lnTo>
                    <a:lnTo>
                      <a:pt x="40" y="290"/>
                    </a:lnTo>
                    <a:lnTo>
                      <a:pt x="29" y="259"/>
                    </a:lnTo>
                    <a:lnTo>
                      <a:pt x="19" y="227"/>
                    </a:lnTo>
                    <a:lnTo>
                      <a:pt x="12" y="194"/>
                    </a:lnTo>
                    <a:lnTo>
                      <a:pt x="7" y="162"/>
                    </a:lnTo>
                    <a:lnTo>
                      <a:pt x="3" y="130"/>
                    </a:lnTo>
                    <a:lnTo>
                      <a:pt x="1" y="97"/>
                    </a:lnTo>
                    <a:lnTo>
                      <a:pt x="0" y="64"/>
                    </a:lnTo>
                    <a:lnTo>
                      <a:pt x="0" y="3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4" name="Freeform 1596"/>
              <p:cNvSpPr>
                <a:spLocks/>
              </p:cNvSpPr>
              <p:nvPr/>
            </p:nvSpPr>
            <p:spPr bwMode="auto">
              <a:xfrm>
                <a:off x="2834" y="2535"/>
                <a:ext cx="50" cy="72"/>
              </a:xfrm>
              <a:custGeom>
                <a:avLst/>
                <a:gdLst>
                  <a:gd name="T0" fmla="*/ 0 w 398"/>
                  <a:gd name="T1" fmla="*/ 571 h 571"/>
                  <a:gd name="T2" fmla="*/ 5 w 398"/>
                  <a:gd name="T3" fmla="*/ 526 h 571"/>
                  <a:gd name="T4" fmla="*/ 14 w 398"/>
                  <a:gd name="T5" fmla="*/ 481 h 571"/>
                  <a:gd name="T6" fmla="*/ 27 w 398"/>
                  <a:gd name="T7" fmla="*/ 438 h 571"/>
                  <a:gd name="T8" fmla="*/ 43 w 398"/>
                  <a:gd name="T9" fmla="*/ 397 h 571"/>
                  <a:gd name="T10" fmla="*/ 61 w 398"/>
                  <a:gd name="T11" fmla="*/ 357 h 571"/>
                  <a:gd name="T12" fmla="*/ 83 w 398"/>
                  <a:gd name="T13" fmla="*/ 317 h 571"/>
                  <a:gd name="T14" fmla="*/ 107 w 398"/>
                  <a:gd name="T15" fmla="*/ 279 h 571"/>
                  <a:gd name="T16" fmla="*/ 133 w 398"/>
                  <a:gd name="T17" fmla="*/ 243 h 571"/>
                  <a:gd name="T18" fmla="*/ 162 w 398"/>
                  <a:gd name="T19" fmla="*/ 208 h 571"/>
                  <a:gd name="T20" fmla="*/ 192 w 398"/>
                  <a:gd name="T21" fmla="*/ 173 h 571"/>
                  <a:gd name="T22" fmla="*/ 224 w 398"/>
                  <a:gd name="T23" fmla="*/ 141 h 571"/>
                  <a:gd name="T24" fmla="*/ 257 w 398"/>
                  <a:gd name="T25" fmla="*/ 110 h 571"/>
                  <a:gd name="T26" fmla="*/ 292 w 398"/>
                  <a:gd name="T27" fmla="*/ 80 h 571"/>
                  <a:gd name="T28" fmla="*/ 326 w 398"/>
                  <a:gd name="T29" fmla="*/ 52 h 571"/>
                  <a:gd name="T30" fmla="*/ 362 w 398"/>
                  <a:gd name="T31" fmla="*/ 25 h 571"/>
                  <a:gd name="T32" fmla="*/ 398 w 398"/>
                  <a:gd name="T33" fmla="*/ 0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571">
                    <a:moveTo>
                      <a:pt x="0" y="571"/>
                    </a:moveTo>
                    <a:lnTo>
                      <a:pt x="5" y="526"/>
                    </a:lnTo>
                    <a:lnTo>
                      <a:pt x="14" y="481"/>
                    </a:lnTo>
                    <a:lnTo>
                      <a:pt x="27" y="438"/>
                    </a:lnTo>
                    <a:lnTo>
                      <a:pt x="43" y="397"/>
                    </a:lnTo>
                    <a:lnTo>
                      <a:pt x="61" y="357"/>
                    </a:lnTo>
                    <a:lnTo>
                      <a:pt x="83" y="317"/>
                    </a:lnTo>
                    <a:lnTo>
                      <a:pt x="107" y="279"/>
                    </a:lnTo>
                    <a:lnTo>
                      <a:pt x="133" y="243"/>
                    </a:lnTo>
                    <a:lnTo>
                      <a:pt x="162" y="208"/>
                    </a:lnTo>
                    <a:lnTo>
                      <a:pt x="192" y="173"/>
                    </a:lnTo>
                    <a:lnTo>
                      <a:pt x="224" y="141"/>
                    </a:lnTo>
                    <a:lnTo>
                      <a:pt x="257" y="110"/>
                    </a:lnTo>
                    <a:lnTo>
                      <a:pt x="292" y="80"/>
                    </a:lnTo>
                    <a:lnTo>
                      <a:pt x="326" y="52"/>
                    </a:lnTo>
                    <a:lnTo>
                      <a:pt x="362" y="25"/>
                    </a:lnTo>
                    <a:lnTo>
                      <a:pt x="3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5" name="Line 1597"/>
              <p:cNvSpPr>
                <a:spLocks noChangeShapeType="1"/>
              </p:cNvSpPr>
              <p:nvPr/>
            </p:nvSpPr>
            <p:spPr bwMode="auto">
              <a:xfrm flipV="1">
                <a:off x="2884" y="2530"/>
                <a:ext cx="23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6" name="Freeform 1598"/>
              <p:cNvSpPr>
                <a:spLocks/>
              </p:cNvSpPr>
              <p:nvPr/>
            </p:nvSpPr>
            <p:spPr bwMode="auto">
              <a:xfrm>
                <a:off x="2907" y="2530"/>
                <a:ext cx="77" cy="46"/>
              </a:xfrm>
              <a:custGeom>
                <a:avLst/>
                <a:gdLst>
                  <a:gd name="T0" fmla="*/ 0 w 618"/>
                  <a:gd name="T1" fmla="*/ 0 h 371"/>
                  <a:gd name="T2" fmla="*/ 45 w 618"/>
                  <a:gd name="T3" fmla="*/ 6 h 371"/>
                  <a:gd name="T4" fmla="*/ 91 w 618"/>
                  <a:gd name="T5" fmla="*/ 14 h 371"/>
                  <a:gd name="T6" fmla="*/ 135 w 618"/>
                  <a:gd name="T7" fmla="*/ 26 h 371"/>
                  <a:gd name="T8" fmla="*/ 178 w 618"/>
                  <a:gd name="T9" fmla="*/ 39 h 371"/>
                  <a:gd name="T10" fmla="*/ 221 w 618"/>
                  <a:gd name="T11" fmla="*/ 56 h 371"/>
                  <a:gd name="T12" fmla="*/ 262 w 618"/>
                  <a:gd name="T13" fmla="*/ 74 h 371"/>
                  <a:gd name="T14" fmla="*/ 303 w 618"/>
                  <a:gd name="T15" fmla="*/ 96 h 371"/>
                  <a:gd name="T16" fmla="*/ 342 w 618"/>
                  <a:gd name="T17" fmla="*/ 119 h 371"/>
                  <a:gd name="T18" fmla="*/ 381 w 618"/>
                  <a:gd name="T19" fmla="*/ 144 h 371"/>
                  <a:gd name="T20" fmla="*/ 418 w 618"/>
                  <a:gd name="T21" fmla="*/ 171 h 371"/>
                  <a:gd name="T22" fmla="*/ 454 w 618"/>
                  <a:gd name="T23" fmla="*/ 200 h 371"/>
                  <a:gd name="T24" fmla="*/ 490 w 618"/>
                  <a:gd name="T25" fmla="*/ 231 h 371"/>
                  <a:gd name="T26" fmla="*/ 523 w 618"/>
                  <a:gd name="T27" fmla="*/ 264 h 371"/>
                  <a:gd name="T28" fmla="*/ 556 w 618"/>
                  <a:gd name="T29" fmla="*/ 298 h 371"/>
                  <a:gd name="T30" fmla="*/ 587 w 618"/>
                  <a:gd name="T31" fmla="*/ 334 h 371"/>
                  <a:gd name="T32" fmla="*/ 618 w 618"/>
                  <a:gd name="T33" fmla="*/ 371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8" h="371">
                    <a:moveTo>
                      <a:pt x="0" y="0"/>
                    </a:moveTo>
                    <a:lnTo>
                      <a:pt x="45" y="6"/>
                    </a:lnTo>
                    <a:lnTo>
                      <a:pt x="91" y="14"/>
                    </a:lnTo>
                    <a:lnTo>
                      <a:pt x="135" y="26"/>
                    </a:lnTo>
                    <a:lnTo>
                      <a:pt x="178" y="39"/>
                    </a:lnTo>
                    <a:lnTo>
                      <a:pt x="221" y="56"/>
                    </a:lnTo>
                    <a:lnTo>
                      <a:pt x="262" y="74"/>
                    </a:lnTo>
                    <a:lnTo>
                      <a:pt x="303" y="96"/>
                    </a:lnTo>
                    <a:lnTo>
                      <a:pt x="342" y="119"/>
                    </a:lnTo>
                    <a:lnTo>
                      <a:pt x="381" y="144"/>
                    </a:lnTo>
                    <a:lnTo>
                      <a:pt x="418" y="171"/>
                    </a:lnTo>
                    <a:lnTo>
                      <a:pt x="454" y="200"/>
                    </a:lnTo>
                    <a:lnTo>
                      <a:pt x="490" y="231"/>
                    </a:lnTo>
                    <a:lnTo>
                      <a:pt x="523" y="264"/>
                    </a:lnTo>
                    <a:lnTo>
                      <a:pt x="556" y="298"/>
                    </a:lnTo>
                    <a:lnTo>
                      <a:pt x="587" y="334"/>
                    </a:lnTo>
                    <a:lnTo>
                      <a:pt x="618" y="3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7" name="Freeform 1599"/>
              <p:cNvSpPr>
                <a:spLocks/>
              </p:cNvSpPr>
              <p:nvPr/>
            </p:nvSpPr>
            <p:spPr bwMode="auto">
              <a:xfrm>
                <a:off x="2941" y="2576"/>
                <a:ext cx="43" cy="86"/>
              </a:xfrm>
              <a:custGeom>
                <a:avLst/>
                <a:gdLst>
                  <a:gd name="T0" fmla="*/ 346 w 346"/>
                  <a:gd name="T1" fmla="*/ 0 h 690"/>
                  <a:gd name="T2" fmla="*/ 336 w 346"/>
                  <a:gd name="T3" fmla="*/ 49 h 690"/>
                  <a:gd name="T4" fmla="*/ 326 w 346"/>
                  <a:gd name="T5" fmla="*/ 96 h 690"/>
                  <a:gd name="T6" fmla="*/ 313 w 346"/>
                  <a:gd name="T7" fmla="*/ 143 h 690"/>
                  <a:gd name="T8" fmla="*/ 298 w 346"/>
                  <a:gd name="T9" fmla="*/ 189 h 690"/>
                  <a:gd name="T10" fmla="*/ 281 w 346"/>
                  <a:gd name="T11" fmla="*/ 234 h 690"/>
                  <a:gd name="T12" fmla="*/ 262 w 346"/>
                  <a:gd name="T13" fmla="*/ 278 h 690"/>
                  <a:gd name="T14" fmla="*/ 242 w 346"/>
                  <a:gd name="T15" fmla="*/ 322 h 690"/>
                  <a:gd name="T16" fmla="*/ 220 w 346"/>
                  <a:gd name="T17" fmla="*/ 365 h 690"/>
                  <a:gd name="T18" fmla="*/ 195 w 346"/>
                  <a:gd name="T19" fmla="*/ 407 h 690"/>
                  <a:gd name="T20" fmla="*/ 171 w 346"/>
                  <a:gd name="T21" fmla="*/ 448 h 690"/>
                  <a:gd name="T22" fmla="*/ 145 w 346"/>
                  <a:gd name="T23" fmla="*/ 490 h 690"/>
                  <a:gd name="T24" fmla="*/ 118 w 346"/>
                  <a:gd name="T25" fmla="*/ 531 h 690"/>
                  <a:gd name="T26" fmla="*/ 89 w 346"/>
                  <a:gd name="T27" fmla="*/ 571 h 690"/>
                  <a:gd name="T28" fmla="*/ 59 w 346"/>
                  <a:gd name="T29" fmla="*/ 610 h 690"/>
                  <a:gd name="T30" fmla="*/ 30 w 346"/>
                  <a:gd name="T31" fmla="*/ 651 h 690"/>
                  <a:gd name="T32" fmla="*/ 0 w 346"/>
                  <a:gd name="T33" fmla="*/ 69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690">
                    <a:moveTo>
                      <a:pt x="346" y="0"/>
                    </a:moveTo>
                    <a:lnTo>
                      <a:pt x="336" y="49"/>
                    </a:lnTo>
                    <a:lnTo>
                      <a:pt x="326" y="96"/>
                    </a:lnTo>
                    <a:lnTo>
                      <a:pt x="313" y="143"/>
                    </a:lnTo>
                    <a:lnTo>
                      <a:pt x="298" y="189"/>
                    </a:lnTo>
                    <a:lnTo>
                      <a:pt x="281" y="234"/>
                    </a:lnTo>
                    <a:lnTo>
                      <a:pt x="262" y="278"/>
                    </a:lnTo>
                    <a:lnTo>
                      <a:pt x="242" y="322"/>
                    </a:lnTo>
                    <a:lnTo>
                      <a:pt x="220" y="365"/>
                    </a:lnTo>
                    <a:lnTo>
                      <a:pt x="195" y="407"/>
                    </a:lnTo>
                    <a:lnTo>
                      <a:pt x="171" y="448"/>
                    </a:lnTo>
                    <a:lnTo>
                      <a:pt x="145" y="490"/>
                    </a:lnTo>
                    <a:lnTo>
                      <a:pt x="118" y="531"/>
                    </a:lnTo>
                    <a:lnTo>
                      <a:pt x="89" y="571"/>
                    </a:lnTo>
                    <a:lnTo>
                      <a:pt x="59" y="610"/>
                    </a:lnTo>
                    <a:lnTo>
                      <a:pt x="30" y="651"/>
                    </a:lnTo>
                    <a:lnTo>
                      <a:pt x="0" y="69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8" name="Freeform 1600"/>
              <p:cNvSpPr>
                <a:spLocks/>
              </p:cNvSpPr>
              <p:nvPr/>
            </p:nvSpPr>
            <p:spPr bwMode="auto">
              <a:xfrm>
                <a:off x="2954" y="2897"/>
                <a:ext cx="29" cy="26"/>
              </a:xfrm>
              <a:custGeom>
                <a:avLst/>
                <a:gdLst>
                  <a:gd name="T0" fmla="*/ 142 w 233"/>
                  <a:gd name="T1" fmla="*/ 215 h 215"/>
                  <a:gd name="T2" fmla="*/ 118 w 233"/>
                  <a:gd name="T3" fmla="*/ 214 h 215"/>
                  <a:gd name="T4" fmla="*/ 94 w 233"/>
                  <a:gd name="T5" fmla="*/ 211 h 215"/>
                  <a:gd name="T6" fmla="*/ 72 w 233"/>
                  <a:gd name="T7" fmla="*/ 204 h 215"/>
                  <a:gd name="T8" fmla="*/ 52 w 233"/>
                  <a:gd name="T9" fmla="*/ 194 h 215"/>
                  <a:gd name="T10" fmla="*/ 34 w 233"/>
                  <a:gd name="T11" fmla="*/ 181 h 215"/>
                  <a:gd name="T12" fmla="*/ 18 w 233"/>
                  <a:gd name="T13" fmla="*/ 164 h 215"/>
                  <a:gd name="T14" fmla="*/ 6 w 233"/>
                  <a:gd name="T15" fmla="*/ 144 h 215"/>
                  <a:gd name="T16" fmla="*/ 0 w 233"/>
                  <a:gd name="T17" fmla="*/ 124 h 215"/>
                  <a:gd name="T18" fmla="*/ 0 w 233"/>
                  <a:gd name="T19" fmla="*/ 105 h 215"/>
                  <a:gd name="T20" fmla="*/ 4 w 233"/>
                  <a:gd name="T21" fmla="*/ 86 h 215"/>
                  <a:gd name="T22" fmla="*/ 10 w 233"/>
                  <a:gd name="T23" fmla="*/ 69 h 215"/>
                  <a:gd name="T24" fmla="*/ 19 w 233"/>
                  <a:gd name="T25" fmla="*/ 53 h 215"/>
                  <a:gd name="T26" fmla="*/ 30 w 233"/>
                  <a:gd name="T27" fmla="*/ 38 h 215"/>
                  <a:gd name="T28" fmla="*/ 43 w 233"/>
                  <a:gd name="T29" fmla="*/ 25 h 215"/>
                  <a:gd name="T30" fmla="*/ 58 w 233"/>
                  <a:gd name="T31" fmla="*/ 14 h 215"/>
                  <a:gd name="T32" fmla="*/ 74 w 233"/>
                  <a:gd name="T33" fmla="*/ 6 h 215"/>
                  <a:gd name="T34" fmla="*/ 90 w 233"/>
                  <a:gd name="T35" fmla="*/ 3 h 215"/>
                  <a:gd name="T36" fmla="*/ 106 w 233"/>
                  <a:gd name="T37" fmla="*/ 1 h 215"/>
                  <a:gd name="T38" fmla="*/ 121 w 233"/>
                  <a:gd name="T39" fmla="*/ 0 h 215"/>
                  <a:gd name="T40" fmla="*/ 135 w 233"/>
                  <a:gd name="T41" fmla="*/ 0 h 215"/>
                  <a:gd name="T42" fmla="*/ 150 w 233"/>
                  <a:gd name="T43" fmla="*/ 2 h 215"/>
                  <a:gd name="T44" fmla="*/ 164 w 233"/>
                  <a:gd name="T45" fmla="*/ 5 h 215"/>
                  <a:gd name="T46" fmla="*/ 179 w 233"/>
                  <a:gd name="T47" fmla="*/ 12 h 215"/>
                  <a:gd name="T48" fmla="*/ 190 w 233"/>
                  <a:gd name="T49" fmla="*/ 19 h 215"/>
                  <a:gd name="T50" fmla="*/ 197 w 233"/>
                  <a:gd name="T51" fmla="*/ 26 h 215"/>
                  <a:gd name="T52" fmla="*/ 205 w 233"/>
                  <a:gd name="T53" fmla="*/ 33 h 215"/>
                  <a:gd name="T54" fmla="*/ 212 w 233"/>
                  <a:gd name="T55" fmla="*/ 42 h 215"/>
                  <a:gd name="T56" fmla="*/ 219 w 233"/>
                  <a:gd name="T57" fmla="*/ 51 h 215"/>
                  <a:gd name="T58" fmla="*/ 225 w 233"/>
                  <a:gd name="T59" fmla="*/ 61 h 215"/>
                  <a:gd name="T60" fmla="*/ 229 w 233"/>
                  <a:gd name="T61" fmla="*/ 71 h 215"/>
                  <a:gd name="T62" fmla="*/ 232 w 233"/>
                  <a:gd name="T63" fmla="*/ 82 h 215"/>
                  <a:gd name="T64" fmla="*/ 233 w 233"/>
                  <a:gd name="T65" fmla="*/ 99 h 215"/>
                  <a:gd name="T66" fmla="*/ 231 w 233"/>
                  <a:gd name="T67" fmla="*/ 119 h 215"/>
                  <a:gd name="T68" fmla="*/ 226 w 233"/>
                  <a:gd name="T69" fmla="*/ 138 h 215"/>
                  <a:gd name="T70" fmla="*/ 218 w 233"/>
                  <a:gd name="T71" fmla="*/ 155 h 215"/>
                  <a:gd name="T72" fmla="*/ 208 w 233"/>
                  <a:gd name="T73" fmla="*/ 172 h 215"/>
                  <a:gd name="T74" fmla="*/ 195 w 233"/>
                  <a:gd name="T75" fmla="*/ 185 h 215"/>
                  <a:gd name="T76" fmla="*/ 179 w 233"/>
                  <a:gd name="T77" fmla="*/ 198 h 215"/>
                  <a:gd name="T78" fmla="*/ 163 w 233"/>
                  <a:gd name="T79" fmla="*/ 20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3" h="215">
                    <a:moveTo>
                      <a:pt x="154" y="214"/>
                    </a:moveTo>
                    <a:lnTo>
                      <a:pt x="142" y="215"/>
                    </a:lnTo>
                    <a:lnTo>
                      <a:pt x="130" y="215"/>
                    </a:lnTo>
                    <a:lnTo>
                      <a:pt x="118" y="214"/>
                    </a:lnTo>
                    <a:lnTo>
                      <a:pt x="106" y="213"/>
                    </a:lnTo>
                    <a:lnTo>
                      <a:pt x="94" y="211"/>
                    </a:lnTo>
                    <a:lnTo>
                      <a:pt x="83" y="208"/>
                    </a:lnTo>
                    <a:lnTo>
                      <a:pt x="72" y="204"/>
                    </a:lnTo>
                    <a:lnTo>
                      <a:pt x="62" y="199"/>
                    </a:lnTo>
                    <a:lnTo>
                      <a:pt x="52" y="194"/>
                    </a:lnTo>
                    <a:lnTo>
                      <a:pt x="43" y="188"/>
                    </a:lnTo>
                    <a:lnTo>
                      <a:pt x="34" y="181"/>
                    </a:lnTo>
                    <a:lnTo>
                      <a:pt x="26" y="173"/>
                    </a:lnTo>
                    <a:lnTo>
                      <a:pt x="18" y="164"/>
                    </a:lnTo>
                    <a:lnTo>
                      <a:pt x="12" y="154"/>
                    </a:lnTo>
                    <a:lnTo>
                      <a:pt x="6" y="144"/>
                    </a:lnTo>
                    <a:lnTo>
                      <a:pt x="1" y="134"/>
                    </a:lnTo>
                    <a:lnTo>
                      <a:pt x="0" y="124"/>
                    </a:lnTo>
                    <a:lnTo>
                      <a:pt x="0" y="114"/>
                    </a:lnTo>
                    <a:lnTo>
                      <a:pt x="0" y="105"/>
                    </a:lnTo>
                    <a:lnTo>
                      <a:pt x="2" y="95"/>
                    </a:lnTo>
                    <a:lnTo>
                      <a:pt x="4" y="86"/>
                    </a:lnTo>
                    <a:lnTo>
                      <a:pt x="7" y="78"/>
                    </a:lnTo>
                    <a:lnTo>
                      <a:pt x="10" y="69"/>
                    </a:lnTo>
                    <a:lnTo>
                      <a:pt x="14" y="61"/>
                    </a:lnTo>
                    <a:lnTo>
                      <a:pt x="19" y="53"/>
                    </a:lnTo>
                    <a:lnTo>
                      <a:pt x="24" y="46"/>
                    </a:lnTo>
                    <a:lnTo>
                      <a:pt x="30" y="38"/>
                    </a:lnTo>
                    <a:lnTo>
                      <a:pt x="36" y="32"/>
                    </a:lnTo>
                    <a:lnTo>
                      <a:pt x="43" y="25"/>
                    </a:lnTo>
                    <a:lnTo>
                      <a:pt x="50" y="19"/>
                    </a:lnTo>
                    <a:lnTo>
                      <a:pt x="58" y="14"/>
                    </a:lnTo>
                    <a:lnTo>
                      <a:pt x="67" y="8"/>
                    </a:lnTo>
                    <a:lnTo>
                      <a:pt x="74" y="6"/>
                    </a:lnTo>
                    <a:lnTo>
                      <a:pt x="82" y="5"/>
                    </a:lnTo>
                    <a:lnTo>
                      <a:pt x="90" y="3"/>
                    </a:lnTo>
                    <a:lnTo>
                      <a:pt x="98" y="2"/>
                    </a:lnTo>
                    <a:lnTo>
                      <a:pt x="106" y="1"/>
                    </a:lnTo>
                    <a:lnTo>
                      <a:pt x="114" y="0"/>
                    </a:lnTo>
                    <a:lnTo>
                      <a:pt x="121" y="0"/>
                    </a:lnTo>
                    <a:lnTo>
                      <a:pt x="128" y="0"/>
                    </a:lnTo>
                    <a:lnTo>
                      <a:pt x="135" y="0"/>
                    </a:lnTo>
                    <a:lnTo>
                      <a:pt x="143" y="1"/>
                    </a:lnTo>
                    <a:lnTo>
                      <a:pt x="150" y="2"/>
                    </a:lnTo>
                    <a:lnTo>
                      <a:pt x="157" y="3"/>
                    </a:lnTo>
                    <a:lnTo>
                      <a:pt x="164" y="5"/>
                    </a:lnTo>
                    <a:lnTo>
                      <a:pt x="172" y="8"/>
                    </a:lnTo>
                    <a:lnTo>
                      <a:pt x="179" y="12"/>
                    </a:lnTo>
                    <a:lnTo>
                      <a:pt x="187" y="16"/>
                    </a:lnTo>
                    <a:lnTo>
                      <a:pt x="190" y="19"/>
                    </a:lnTo>
                    <a:lnTo>
                      <a:pt x="194" y="22"/>
                    </a:lnTo>
                    <a:lnTo>
                      <a:pt x="197" y="26"/>
                    </a:lnTo>
                    <a:lnTo>
                      <a:pt x="201" y="29"/>
                    </a:lnTo>
                    <a:lnTo>
                      <a:pt x="205" y="33"/>
                    </a:lnTo>
                    <a:lnTo>
                      <a:pt x="208" y="37"/>
                    </a:lnTo>
                    <a:lnTo>
                      <a:pt x="212" y="42"/>
                    </a:lnTo>
                    <a:lnTo>
                      <a:pt x="216" y="46"/>
                    </a:lnTo>
                    <a:lnTo>
                      <a:pt x="219" y="51"/>
                    </a:lnTo>
                    <a:lnTo>
                      <a:pt x="222" y="56"/>
                    </a:lnTo>
                    <a:lnTo>
                      <a:pt x="225" y="61"/>
                    </a:lnTo>
                    <a:lnTo>
                      <a:pt x="227" y="66"/>
                    </a:lnTo>
                    <a:lnTo>
                      <a:pt x="229" y="71"/>
                    </a:lnTo>
                    <a:lnTo>
                      <a:pt x="231" y="76"/>
                    </a:lnTo>
                    <a:lnTo>
                      <a:pt x="232" y="82"/>
                    </a:lnTo>
                    <a:lnTo>
                      <a:pt x="233" y="88"/>
                    </a:lnTo>
                    <a:lnTo>
                      <a:pt x="233" y="99"/>
                    </a:lnTo>
                    <a:lnTo>
                      <a:pt x="233" y="109"/>
                    </a:lnTo>
                    <a:lnTo>
                      <a:pt x="231" y="119"/>
                    </a:lnTo>
                    <a:lnTo>
                      <a:pt x="229" y="129"/>
                    </a:lnTo>
                    <a:lnTo>
                      <a:pt x="226" y="138"/>
                    </a:lnTo>
                    <a:lnTo>
                      <a:pt x="223" y="147"/>
                    </a:lnTo>
                    <a:lnTo>
                      <a:pt x="218" y="155"/>
                    </a:lnTo>
                    <a:lnTo>
                      <a:pt x="213" y="164"/>
                    </a:lnTo>
                    <a:lnTo>
                      <a:pt x="208" y="172"/>
                    </a:lnTo>
                    <a:lnTo>
                      <a:pt x="201" y="179"/>
                    </a:lnTo>
                    <a:lnTo>
                      <a:pt x="195" y="185"/>
                    </a:lnTo>
                    <a:lnTo>
                      <a:pt x="187" y="192"/>
                    </a:lnTo>
                    <a:lnTo>
                      <a:pt x="179" y="198"/>
                    </a:lnTo>
                    <a:lnTo>
                      <a:pt x="171" y="203"/>
                    </a:lnTo>
                    <a:lnTo>
                      <a:pt x="163" y="208"/>
                    </a:lnTo>
                    <a:lnTo>
                      <a:pt x="154" y="2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29" name="Freeform 1601"/>
              <p:cNvSpPr>
                <a:spLocks/>
              </p:cNvSpPr>
              <p:nvPr/>
            </p:nvSpPr>
            <p:spPr bwMode="auto">
              <a:xfrm>
                <a:off x="2954" y="2913"/>
                <a:ext cx="19" cy="10"/>
              </a:xfrm>
              <a:custGeom>
                <a:avLst/>
                <a:gdLst>
                  <a:gd name="T0" fmla="*/ 153 w 153"/>
                  <a:gd name="T1" fmla="*/ 80 h 81"/>
                  <a:gd name="T2" fmla="*/ 141 w 153"/>
                  <a:gd name="T3" fmla="*/ 81 h 81"/>
                  <a:gd name="T4" fmla="*/ 129 w 153"/>
                  <a:gd name="T5" fmla="*/ 81 h 81"/>
                  <a:gd name="T6" fmla="*/ 117 w 153"/>
                  <a:gd name="T7" fmla="*/ 80 h 81"/>
                  <a:gd name="T8" fmla="*/ 105 w 153"/>
                  <a:gd name="T9" fmla="*/ 79 h 81"/>
                  <a:gd name="T10" fmla="*/ 93 w 153"/>
                  <a:gd name="T11" fmla="*/ 77 h 81"/>
                  <a:gd name="T12" fmla="*/ 82 w 153"/>
                  <a:gd name="T13" fmla="*/ 74 h 81"/>
                  <a:gd name="T14" fmla="*/ 71 w 153"/>
                  <a:gd name="T15" fmla="*/ 70 h 81"/>
                  <a:gd name="T16" fmla="*/ 61 w 153"/>
                  <a:gd name="T17" fmla="*/ 65 h 81"/>
                  <a:gd name="T18" fmla="*/ 51 w 153"/>
                  <a:gd name="T19" fmla="*/ 60 h 81"/>
                  <a:gd name="T20" fmla="*/ 42 w 153"/>
                  <a:gd name="T21" fmla="*/ 54 h 81"/>
                  <a:gd name="T22" fmla="*/ 33 w 153"/>
                  <a:gd name="T23" fmla="*/ 47 h 81"/>
                  <a:gd name="T24" fmla="*/ 25 w 153"/>
                  <a:gd name="T25" fmla="*/ 39 h 81"/>
                  <a:gd name="T26" fmla="*/ 17 w 153"/>
                  <a:gd name="T27" fmla="*/ 30 h 81"/>
                  <a:gd name="T28" fmla="*/ 11 w 153"/>
                  <a:gd name="T29" fmla="*/ 20 h 81"/>
                  <a:gd name="T30" fmla="*/ 5 w 153"/>
                  <a:gd name="T31" fmla="*/ 10 h 81"/>
                  <a:gd name="T32" fmla="*/ 0 w 153"/>
                  <a:gd name="T33" fmla="*/ 0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81">
                    <a:moveTo>
                      <a:pt x="153" y="80"/>
                    </a:moveTo>
                    <a:lnTo>
                      <a:pt x="141" y="81"/>
                    </a:lnTo>
                    <a:lnTo>
                      <a:pt x="129" y="81"/>
                    </a:lnTo>
                    <a:lnTo>
                      <a:pt x="117" y="80"/>
                    </a:lnTo>
                    <a:lnTo>
                      <a:pt x="105" y="79"/>
                    </a:lnTo>
                    <a:lnTo>
                      <a:pt x="93" y="77"/>
                    </a:lnTo>
                    <a:lnTo>
                      <a:pt x="82" y="74"/>
                    </a:lnTo>
                    <a:lnTo>
                      <a:pt x="71" y="70"/>
                    </a:lnTo>
                    <a:lnTo>
                      <a:pt x="61" y="65"/>
                    </a:lnTo>
                    <a:lnTo>
                      <a:pt x="51" y="60"/>
                    </a:lnTo>
                    <a:lnTo>
                      <a:pt x="42" y="54"/>
                    </a:lnTo>
                    <a:lnTo>
                      <a:pt x="33" y="47"/>
                    </a:lnTo>
                    <a:lnTo>
                      <a:pt x="25" y="39"/>
                    </a:lnTo>
                    <a:lnTo>
                      <a:pt x="17" y="30"/>
                    </a:lnTo>
                    <a:lnTo>
                      <a:pt x="11" y="20"/>
                    </a:lnTo>
                    <a:lnTo>
                      <a:pt x="5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0" name="Freeform 1602"/>
              <p:cNvSpPr>
                <a:spLocks/>
              </p:cNvSpPr>
              <p:nvPr/>
            </p:nvSpPr>
            <p:spPr bwMode="auto">
              <a:xfrm>
                <a:off x="2954" y="2898"/>
                <a:ext cx="9" cy="15"/>
              </a:xfrm>
              <a:custGeom>
                <a:avLst/>
                <a:gdLst>
                  <a:gd name="T0" fmla="*/ 1 w 67"/>
                  <a:gd name="T1" fmla="*/ 126 h 126"/>
                  <a:gd name="T2" fmla="*/ 0 w 67"/>
                  <a:gd name="T3" fmla="*/ 116 h 126"/>
                  <a:gd name="T4" fmla="*/ 0 w 67"/>
                  <a:gd name="T5" fmla="*/ 106 h 126"/>
                  <a:gd name="T6" fmla="*/ 0 w 67"/>
                  <a:gd name="T7" fmla="*/ 97 h 126"/>
                  <a:gd name="T8" fmla="*/ 2 w 67"/>
                  <a:gd name="T9" fmla="*/ 87 h 126"/>
                  <a:gd name="T10" fmla="*/ 4 w 67"/>
                  <a:gd name="T11" fmla="*/ 78 h 126"/>
                  <a:gd name="T12" fmla="*/ 7 w 67"/>
                  <a:gd name="T13" fmla="*/ 70 h 126"/>
                  <a:gd name="T14" fmla="*/ 10 w 67"/>
                  <a:gd name="T15" fmla="*/ 61 h 126"/>
                  <a:gd name="T16" fmla="*/ 14 w 67"/>
                  <a:gd name="T17" fmla="*/ 53 h 126"/>
                  <a:gd name="T18" fmla="*/ 19 w 67"/>
                  <a:gd name="T19" fmla="*/ 45 h 126"/>
                  <a:gd name="T20" fmla="*/ 24 w 67"/>
                  <a:gd name="T21" fmla="*/ 38 h 126"/>
                  <a:gd name="T22" fmla="*/ 30 w 67"/>
                  <a:gd name="T23" fmla="*/ 30 h 126"/>
                  <a:gd name="T24" fmla="*/ 36 w 67"/>
                  <a:gd name="T25" fmla="*/ 24 h 126"/>
                  <a:gd name="T26" fmla="*/ 43 w 67"/>
                  <a:gd name="T27" fmla="*/ 17 h 126"/>
                  <a:gd name="T28" fmla="*/ 50 w 67"/>
                  <a:gd name="T29" fmla="*/ 11 h 126"/>
                  <a:gd name="T30" fmla="*/ 58 w 67"/>
                  <a:gd name="T31" fmla="*/ 6 h 126"/>
                  <a:gd name="T32" fmla="*/ 67 w 67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26">
                    <a:moveTo>
                      <a:pt x="1" y="126"/>
                    </a:moveTo>
                    <a:lnTo>
                      <a:pt x="0" y="116"/>
                    </a:lnTo>
                    <a:lnTo>
                      <a:pt x="0" y="106"/>
                    </a:lnTo>
                    <a:lnTo>
                      <a:pt x="0" y="97"/>
                    </a:lnTo>
                    <a:lnTo>
                      <a:pt x="2" y="87"/>
                    </a:lnTo>
                    <a:lnTo>
                      <a:pt x="4" y="78"/>
                    </a:lnTo>
                    <a:lnTo>
                      <a:pt x="7" y="70"/>
                    </a:lnTo>
                    <a:lnTo>
                      <a:pt x="10" y="61"/>
                    </a:lnTo>
                    <a:lnTo>
                      <a:pt x="14" y="53"/>
                    </a:lnTo>
                    <a:lnTo>
                      <a:pt x="19" y="45"/>
                    </a:lnTo>
                    <a:lnTo>
                      <a:pt x="24" y="38"/>
                    </a:lnTo>
                    <a:lnTo>
                      <a:pt x="30" y="30"/>
                    </a:lnTo>
                    <a:lnTo>
                      <a:pt x="36" y="24"/>
                    </a:lnTo>
                    <a:lnTo>
                      <a:pt x="43" y="17"/>
                    </a:lnTo>
                    <a:lnTo>
                      <a:pt x="50" y="11"/>
                    </a:lnTo>
                    <a:lnTo>
                      <a:pt x="58" y="6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1" name="Freeform 1603"/>
              <p:cNvSpPr>
                <a:spLocks/>
              </p:cNvSpPr>
              <p:nvPr/>
            </p:nvSpPr>
            <p:spPr bwMode="auto">
              <a:xfrm>
                <a:off x="2963" y="2897"/>
                <a:ext cx="15" cy="2"/>
              </a:xfrm>
              <a:custGeom>
                <a:avLst/>
                <a:gdLst>
                  <a:gd name="T0" fmla="*/ 0 w 120"/>
                  <a:gd name="T1" fmla="*/ 8 h 16"/>
                  <a:gd name="T2" fmla="*/ 7 w 120"/>
                  <a:gd name="T3" fmla="*/ 6 h 16"/>
                  <a:gd name="T4" fmla="*/ 15 w 120"/>
                  <a:gd name="T5" fmla="*/ 5 h 16"/>
                  <a:gd name="T6" fmla="*/ 23 w 120"/>
                  <a:gd name="T7" fmla="*/ 3 h 16"/>
                  <a:gd name="T8" fmla="*/ 31 w 120"/>
                  <a:gd name="T9" fmla="*/ 2 h 16"/>
                  <a:gd name="T10" fmla="*/ 39 w 120"/>
                  <a:gd name="T11" fmla="*/ 1 h 16"/>
                  <a:gd name="T12" fmla="*/ 47 w 120"/>
                  <a:gd name="T13" fmla="*/ 0 h 16"/>
                  <a:gd name="T14" fmla="*/ 54 w 120"/>
                  <a:gd name="T15" fmla="*/ 0 h 16"/>
                  <a:gd name="T16" fmla="*/ 61 w 120"/>
                  <a:gd name="T17" fmla="*/ 0 h 16"/>
                  <a:gd name="T18" fmla="*/ 68 w 120"/>
                  <a:gd name="T19" fmla="*/ 0 h 16"/>
                  <a:gd name="T20" fmla="*/ 76 w 120"/>
                  <a:gd name="T21" fmla="*/ 1 h 16"/>
                  <a:gd name="T22" fmla="*/ 83 w 120"/>
                  <a:gd name="T23" fmla="*/ 2 h 16"/>
                  <a:gd name="T24" fmla="*/ 90 w 120"/>
                  <a:gd name="T25" fmla="*/ 3 h 16"/>
                  <a:gd name="T26" fmla="*/ 97 w 120"/>
                  <a:gd name="T27" fmla="*/ 5 h 16"/>
                  <a:gd name="T28" fmla="*/ 105 w 120"/>
                  <a:gd name="T29" fmla="*/ 8 h 16"/>
                  <a:gd name="T30" fmla="*/ 112 w 120"/>
                  <a:gd name="T31" fmla="*/ 12 h 16"/>
                  <a:gd name="T32" fmla="*/ 120 w 120"/>
                  <a:gd name="T33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6">
                    <a:moveTo>
                      <a:pt x="0" y="8"/>
                    </a:moveTo>
                    <a:lnTo>
                      <a:pt x="7" y="6"/>
                    </a:lnTo>
                    <a:lnTo>
                      <a:pt x="15" y="5"/>
                    </a:lnTo>
                    <a:lnTo>
                      <a:pt x="23" y="3"/>
                    </a:lnTo>
                    <a:lnTo>
                      <a:pt x="31" y="2"/>
                    </a:lnTo>
                    <a:lnTo>
                      <a:pt x="39" y="1"/>
                    </a:lnTo>
                    <a:lnTo>
                      <a:pt x="47" y="0"/>
                    </a:lnTo>
                    <a:lnTo>
                      <a:pt x="54" y="0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6" y="1"/>
                    </a:lnTo>
                    <a:lnTo>
                      <a:pt x="83" y="2"/>
                    </a:lnTo>
                    <a:lnTo>
                      <a:pt x="90" y="3"/>
                    </a:lnTo>
                    <a:lnTo>
                      <a:pt x="97" y="5"/>
                    </a:lnTo>
                    <a:lnTo>
                      <a:pt x="105" y="8"/>
                    </a:lnTo>
                    <a:lnTo>
                      <a:pt x="112" y="12"/>
                    </a:lnTo>
                    <a:lnTo>
                      <a:pt x="120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2" name="Freeform 1604"/>
              <p:cNvSpPr>
                <a:spLocks/>
              </p:cNvSpPr>
              <p:nvPr/>
            </p:nvSpPr>
            <p:spPr bwMode="auto">
              <a:xfrm>
                <a:off x="2978" y="2899"/>
                <a:ext cx="5" cy="9"/>
              </a:xfrm>
              <a:custGeom>
                <a:avLst/>
                <a:gdLst>
                  <a:gd name="T0" fmla="*/ 0 w 46"/>
                  <a:gd name="T1" fmla="*/ 0 h 72"/>
                  <a:gd name="T2" fmla="*/ 3 w 46"/>
                  <a:gd name="T3" fmla="*/ 3 h 72"/>
                  <a:gd name="T4" fmla="*/ 7 w 46"/>
                  <a:gd name="T5" fmla="*/ 6 h 72"/>
                  <a:gd name="T6" fmla="*/ 10 w 46"/>
                  <a:gd name="T7" fmla="*/ 10 h 72"/>
                  <a:gd name="T8" fmla="*/ 14 w 46"/>
                  <a:gd name="T9" fmla="*/ 13 h 72"/>
                  <a:gd name="T10" fmla="*/ 18 w 46"/>
                  <a:gd name="T11" fmla="*/ 17 h 72"/>
                  <a:gd name="T12" fmla="*/ 21 w 46"/>
                  <a:gd name="T13" fmla="*/ 21 h 72"/>
                  <a:gd name="T14" fmla="*/ 25 w 46"/>
                  <a:gd name="T15" fmla="*/ 26 h 72"/>
                  <a:gd name="T16" fmla="*/ 29 w 46"/>
                  <a:gd name="T17" fmla="*/ 30 h 72"/>
                  <a:gd name="T18" fmla="*/ 32 w 46"/>
                  <a:gd name="T19" fmla="*/ 35 h 72"/>
                  <a:gd name="T20" fmla="*/ 35 w 46"/>
                  <a:gd name="T21" fmla="*/ 40 h 72"/>
                  <a:gd name="T22" fmla="*/ 38 w 46"/>
                  <a:gd name="T23" fmla="*/ 45 h 72"/>
                  <a:gd name="T24" fmla="*/ 40 w 46"/>
                  <a:gd name="T25" fmla="*/ 50 h 72"/>
                  <a:gd name="T26" fmla="*/ 42 w 46"/>
                  <a:gd name="T27" fmla="*/ 55 h 72"/>
                  <a:gd name="T28" fmla="*/ 44 w 46"/>
                  <a:gd name="T29" fmla="*/ 60 h 72"/>
                  <a:gd name="T30" fmla="*/ 45 w 46"/>
                  <a:gd name="T31" fmla="*/ 66 h 72"/>
                  <a:gd name="T32" fmla="*/ 46 w 46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72">
                    <a:moveTo>
                      <a:pt x="0" y="0"/>
                    </a:moveTo>
                    <a:lnTo>
                      <a:pt x="3" y="3"/>
                    </a:lnTo>
                    <a:lnTo>
                      <a:pt x="7" y="6"/>
                    </a:lnTo>
                    <a:lnTo>
                      <a:pt x="10" y="10"/>
                    </a:lnTo>
                    <a:lnTo>
                      <a:pt x="14" y="13"/>
                    </a:lnTo>
                    <a:lnTo>
                      <a:pt x="18" y="17"/>
                    </a:lnTo>
                    <a:lnTo>
                      <a:pt x="21" y="21"/>
                    </a:lnTo>
                    <a:lnTo>
                      <a:pt x="25" y="26"/>
                    </a:lnTo>
                    <a:lnTo>
                      <a:pt x="29" y="30"/>
                    </a:lnTo>
                    <a:lnTo>
                      <a:pt x="32" y="35"/>
                    </a:lnTo>
                    <a:lnTo>
                      <a:pt x="35" y="40"/>
                    </a:lnTo>
                    <a:lnTo>
                      <a:pt x="38" y="45"/>
                    </a:lnTo>
                    <a:lnTo>
                      <a:pt x="40" y="50"/>
                    </a:lnTo>
                    <a:lnTo>
                      <a:pt x="42" y="55"/>
                    </a:lnTo>
                    <a:lnTo>
                      <a:pt x="44" y="60"/>
                    </a:lnTo>
                    <a:lnTo>
                      <a:pt x="45" y="66"/>
                    </a:lnTo>
                    <a:lnTo>
                      <a:pt x="46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3" name="Freeform 1605"/>
              <p:cNvSpPr>
                <a:spLocks/>
              </p:cNvSpPr>
              <p:nvPr/>
            </p:nvSpPr>
            <p:spPr bwMode="auto">
              <a:xfrm>
                <a:off x="2973" y="2908"/>
                <a:ext cx="10" cy="15"/>
              </a:xfrm>
              <a:custGeom>
                <a:avLst/>
                <a:gdLst>
                  <a:gd name="T0" fmla="*/ 79 w 79"/>
                  <a:gd name="T1" fmla="*/ 0 h 126"/>
                  <a:gd name="T2" fmla="*/ 79 w 79"/>
                  <a:gd name="T3" fmla="*/ 11 h 126"/>
                  <a:gd name="T4" fmla="*/ 79 w 79"/>
                  <a:gd name="T5" fmla="*/ 21 h 126"/>
                  <a:gd name="T6" fmla="*/ 77 w 79"/>
                  <a:gd name="T7" fmla="*/ 31 h 126"/>
                  <a:gd name="T8" fmla="*/ 75 w 79"/>
                  <a:gd name="T9" fmla="*/ 41 h 126"/>
                  <a:gd name="T10" fmla="*/ 72 w 79"/>
                  <a:gd name="T11" fmla="*/ 50 h 126"/>
                  <a:gd name="T12" fmla="*/ 69 w 79"/>
                  <a:gd name="T13" fmla="*/ 59 h 126"/>
                  <a:gd name="T14" fmla="*/ 64 w 79"/>
                  <a:gd name="T15" fmla="*/ 67 h 126"/>
                  <a:gd name="T16" fmla="*/ 59 w 79"/>
                  <a:gd name="T17" fmla="*/ 76 h 126"/>
                  <a:gd name="T18" fmla="*/ 54 w 79"/>
                  <a:gd name="T19" fmla="*/ 84 h 126"/>
                  <a:gd name="T20" fmla="*/ 47 w 79"/>
                  <a:gd name="T21" fmla="*/ 91 h 126"/>
                  <a:gd name="T22" fmla="*/ 41 w 79"/>
                  <a:gd name="T23" fmla="*/ 97 h 126"/>
                  <a:gd name="T24" fmla="*/ 33 w 79"/>
                  <a:gd name="T25" fmla="*/ 104 h 126"/>
                  <a:gd name="T26" fmla="*/ 25 w 79"/>
                  <a:gd name="T27" fmla="*/ 110 h 126"/>
                  <a:gd name="T28" fmla="*/ 17 w 79"/>
                  <a:gd name="T29" fmla="*/ 115 h 126"/>
                  <a:gd name="T30" fmla="*/ 9 w 79"/>
                  <a:gd name="T31" fmla="*/ 120 h 126"/>
                  <a:gd name="T32" fmla="*/ 0 w 7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26">
                    <a:moveTo>
                      <a:pt x="79" y="0"/>
                    </a:moveTo>
                    <a:lnTo>
                      <a:pt x="79" y="11"/>
                    </a:lnTo>
                    <a:lnTo>
                      <a:pt x="79" y="21"/>
                    </a:lnTo>
                    <a:lnTo>
                      <a:pt x="77" y="31"/>
                    </a:lnTo>
                    <a:lnTo>
                      <a:pt x="75" y="41"/>
                    </a:lnTo>
                    <a:lnTo>
                      <a:pt x="72" y="50"/>
                    </a:lnTo>
                    <a:lnTo>
                      <a:pt x="69" y="59"/>
                    </a:lnTo>
                    <a:lnTo>
                      <a:pt x="64" y="67"/>
                    </a:lnTo>
                    <a:lnTo>
                      <a:pt x="59" y="76"/>
                    </a:lnTo>
                    <a:lnTo>
                      <a:pt x="54" y="84"/>
                    </a:lnTo>
                    <a:lnTo>
                      <a:pt x="47" y="91"/>
                    </a:lnTo>
                    <a:lnTo>
                      <a:pt x="41" y="97"/>
                    </a:lnTo>
                    <a:lnTo>
                      <a:pt x="33" y="104"/>
                    </a:lnTo>
                    <a:lnTo>
                      <a:pt x="25" y="110"/>
                    </a:lnTo>
                    <a:lnTo>
                      <a:pt x="17" y="115"/>
                    </a:lnTo>
                    <a:lnTo>
                      <a:pt x="9" y="120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4" name="Freeform 1606"/>
              <p:cNvSpPr>
                <a:spLocks/>
              </p:cNvSpPr>
              <p:nvPr/>
            </p:nvSpPr>
            <p:spPr bwMode="auto">
              <a:xfrm>
                <a:off x="2956" y="3047"/>
                <a:ext cx="27" cy="26"/>
              </a:xfrm>
              <a:custGeom>
                <a:avLst/>
                <a:gdLst>
                  <a:gd name="T0" fmla="*/ 114 w 215"/>
                  <a:gd name="T1" fmla="*/ 207 h 213"/>
                  <a:gd name="T2" fmla="*/ 84 w 215"/>
                  <a:gd name="T3" fmla="*/ 200 h 213"/>
                  <a:gd name="T4" fmla="*/ 56 w 215"/>
                  <a:gd name="T5" fmla="*/ 191 h 213"/>
                  <a:gd name="T6" fmla="*/ 32 w 215"/>
                  <a:gd name="T7" fmla="*/ 177 h 213"/>
                  <a:gd name="T8" fmla="*/ 13 w 215"/>
                  <a:gd name="T9" fmla="*/ 154 h 213"/>
                  <a:gd name="T10" fmla="*/ 1 w 215"/>
                  <a:gd name="T11" fmla="*/ 127 h 213"/>
                  <a:gd name="T12" fmla="*/ 1 w 215"/>
                  <a:gd name="T13" fmla="*/ 114 h 213"/>
                  <a:gd name="T14" fmla="*/ 9 w 215"/>
                  <a:gd name="T15" fmla="*/ 106 h 213"/>
                  <a:gd name="T16" fmla="*/ 20 w 215"/>
                  <a:gd name="T17" fmla="*/ 100 h 213"/>
                  <a:gd name="T18" fmla="*/ 31 w 215"/>
                  <a:gd name="T19" fmla="*/ 92 h 213"/>
                  <a:gd name="T20" fmla="*/ 36 w 215"/>
                  <a:gd name="T21" fmla="*/ 80 h 213"/>
                  <a:gd name="T22" fmla="*/ 31 w 215"/>
                  <a:gd name="T23" fmla="*/ 84 h 213"/>
                  <a:gd name="T24" fmla="*/ 29 w 215"/>
                  <a:gd name="T25" fmla="*/ 89 h 213"/>
                  <a:gd name="T26" fmla="*/ 28 w 215"/>
                  <a:gd name="T27" fmla="*/ 96 h 213"/>
                  <a:gd name="T28" fmla="*/ 29 w 215"/>
                  <a:gd name="T29" fmla="*/ 103 h 213"/>
                  <a:gd name="T30" fmla="*/ 29 w 215"/>
                  <a:gd name="T31" fmla="*/ 110 h 213"/>
                  <a:gd name="T32" fmla="*/ 39 w 215"/>
                  <a:gd name="T33" fmla="*/ 126 h 213"/>
                  <a:gd name="T34" fmla="*/ 56 w 215"/>
                  <a:gd name="T35" fmla="*/ 140 h 213"/>
                  <a:gd name="T36" fmla="*/ 75 w 215"/>
                  <a:gd name="T37" fmla="*/ 148 h 213"/>
                  <a:gd name="T38" fmla="*/ 97 w 215"/>
                  <a:gd name="T39" fmla="*/ 152 h 213"/>
                  <a:gd name="T40" fmla="*/ 119 w 215"/>
                  <a:gd name="T41" fmla="*/ 153 h 213"/>
                  <a:gd name="T42" fmla="*/ 139 w 215"/>
                  <a:gd name="T43" fmla="*/ 147 h 213"/>
                  <a:gd name="T44" fmla="*/ 153 w 215"/>
                  <a:gd name="T45" fmla="*/ 130 h 213"/>
                  <a:gd name="T46" fmla="*/ 163 w 215"/>
                  <a:gd name="T47" fmla="*/ 112 h 213"/>
                  <a:gd name="T48" fmla="*/ 168 w 215"/>
                  <a:gd name="T49" fmla="*/ 92 h 213"/>
                  <a:gd name="T50" fmla="*/ 165 w 215"/>
                  <a:gd name="T51" fmla="*/ 71 h 213"/>
                  <a:gd name="T52" fmla="*/ 155 w 215"/>
                  <a:gd name="T53" fmla="*/ 53 h 213"/>
                  <a:gd name="T54" fmla="*/ 142 w 215"/>
                  <a:gd name="T55" fmla="*/ 35 h 213"/>
                  <a:gd name="T56" fmla="*/ 126 w 215"/>
                  <a:gd name="T57" fmla="*/ 27 h 213"/>
                  <a:gd name="T58" fmla="*/ 106 w 215"/>
                  <a:gd name="T59" fmla="*/ 26 h 213"/>
                  <a:gd name="T60" fmla="*/ 85 w 215"/>
                  <a:gd name="T61" fmla="*/ 29 h 213"/>
                  <a:gd name="T62" fmla="*/ 67 w 215"/>
                  <a:gd name="T63" fmla="*/ 32 h 213"/>
                  <a:gd name="T64" fmla="*/ 48 w 215"/>
                  <a:gd name="T65" fmla="*/ 47 h 213"/>
                  <a:gd name="T66" fmla="*/ 57 w 215"/>
                  <a:gd name="T67" fmla="*/ 34 h 213"/>
                  <a:gd name="T68" fmla="*/ 74 w 215"/>
                  <a:gd name="T69" fmla="*/ 20 h 213"/>
                  <a:gd name="T70" fmla="*/ 95 w 215"/>
                  <a:gd name="T71" fmla="*/ 12 h 213"/>
                  <a:gd name="T72" fmla="*/ 117 w 215"/>
                  <a:gd name="T73" fmla="*/ 5 h 213"/>
                  <a:gd name="T74" fmla="*/ 140 w 215"/>
                  <a:gd name="T75" fmla="*/ 2 h 213"/>
                  <a:gd name="T76" fmla="*/ 160 w 215"/>
                  <a:gd name="T77" fmla="*/ 5 h 213"/>
                  <a:gd name="T78" fmla="*/ 175 w 215"/>
                  <a:gd name="T79" fmla="*/ 23 h 213"/>
                  <a:gd name="T80" fmla="*/ 188 w 215"/>
                  <a:gd name="T81" fmla="*/ 41 h 213"/>
                  <a:gd name="T82" fmla="*/ 199 w 215"/>
                  <a:gd name="T83" fmla="*/ 60 h 213"/>
                  <a:gd name="T84" fmla="*/ 207 w 215"/>
                  <a:gd name="T85" fmla="*/ 79 h 213"/>
                  <a:gd name="T86" fmla="*/ 214 w 215"/>
                  <a:gd name="T87" fmla="*/ 100 h 213"/>
                  <a:gd name="T88" fmla="*/ 213 w 215"/>
                  <a:gd name="T89" fmla="*/ 127 h 213"/>
                  <a:gd name="T90" fmla="*/ 203 w 215"/>
                  <a:gd name="T91" fmla="*/ 152 h 213"/>
                  <a:gd name="T92" fmla="*/ 186 w 215"/>
                  <a:gd name="T93" fmla="*/ 175 h 213"/>
                  <a:gd name="T94" fmla="*/ 165 w 215"/>
                  <a:gd name="T95" fmla="*/ 194 h 213"/>
                  <a:gd name="T96" fmla="*/ 142 w 215"/>
                  <a:gd name="T97" fmla="*/ 209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15" h="213">
                    <a:moveTo>
                      <a:pt x="135" y="213"/>
                    </a:moveTo>
                    <a:lnTo>
                      <a:pt x="124" y="210"/>
                    </a:lnTo>
                    <a:lnTo>
                      <a:pt x="114" y="207"/>
                    </a:lnTo>
                    <a:lnTo>
                      <a:pt x="104" y="205"/>
                    </a:lnTo>
                    <a:lnTo>
                      <a:pt x="94" y="203"/>
                    </a:lnTo>
                    <a:lnTo>
                      <a:pt x="84" y="200"/>
                    </a:lnTo>
                    <a:lnTo>
                      <a:pt x="74" y="198"/>
                    </a:lnTo>
                    <a:lnTo>
                      <a:pt x="65" y="195"/>
                    </a:lnTo>
                    <a:lnTo>
                      <a:pt x="56" y="191"/>
                    </a:lnTo>
                    <a:lnTo>
                      <a:pt x="48" y="187"/>
                    </a:lnTo>
                    <a:lnTo>
                      <a:pt x="40" y="183"/>
                    </a:lnTo>
                    <a:lnTo>
                      <a:pt x="32" y="177"/>
                    </a:lnTo>
                    <a:lnTo>
                      <a:pt x="25" y="171"/>
                    </a:lnTo>
                    <a:lnTo>
                      <a:pt x="19" y="163"/>
                    </a:lnTo>
                    <a:lnTo>
                      <a:pt x="13" y="154"/>
                    </a:lnTo>
                    <a:lnTo>
                      <a:pt x="7" y="144"/>
                    </a:lnTo>
                    <a:lnTo>
                      <a:pt x="3" y="133"/>
                    </a:lnTo>
                    <a:lnTo>
                      <a:pt x="1" y="127"/>
                    </a:lnTo>
                    <a:lnTo>
                      <a:pt x="0" y="122"/>
                    </a:lnTo>
                    <a:lnTo>
                      <a:pt x="0" y="118"/>
                    </a:lnTo>
                    <a:lnTo>
                      <a:pt x="1" y="114"/>
                    </a:lnTo>
                    <a:lnTo>
                      <a:pt x="4" y="111"/>
                    </a:lnTo>
                    <a:lnTo>
                      <a:pt x="6" y="109"/>
                    </a:lnTo>
                    <a:lnTo>
                      <a:pt x="9" y="106"/>
                    </a:lnTo>
                    <a:lnTo>
                      <a:pt x="13" y="104"/>
                    </a:lnTo>
                    <a:lnTo>
                      <a:pt x="17" y="102"/>
                    </a:lnTo>
                    <a:lnTo>
                      <a:pt x="20" y="100"/>
                    </a:lnTo>
                    <a:lnTo>
                      <a:pt x="24" y="98"/>
                    </a:lnTo>
                    <a:lnTo>
                      <a:pt x="28" y="95"/>
                    </a:lnTo>
                    <a:lnTo>
                      <a:pt x="31" y="92"/>
                    </a:lnTo>
                    <a:lnTo>
                      <a:pt x="33" y="88"/>
                    </a:lnTo>
                    <a:lnTo>
                      <a:pt x="35" y="84"/>
                    </a:lnTo>
                    <a:lnTo>
                      <a:pt x="36" y="80"/>
                    </a:lnTo>
                    <a:lnTo>
                      <a:pt x="33" y="81"/>
                    </a:lnTo>
                    <a:lnTo>
                      <a:pt x="32" y="82"/>
                    </a:lnTo>
                    <a:lnTo>
                      <a:pt x="31" y="84"/>
                    </a:lnTo>
                    <a:lnTo>
                      <a:pt x="30" y="86"/>
                    </a:lnTo>
                    <a:lnTo>
                      <a:pt x="29" y="87"/>
                    </a:lnTo>
                    <a:lnTo>
                      <a:pt x="29" y="89"/>
                    </a:lnTo>
                    <a:lnTo>
                      <a:pt x="28" y="92"/>
                    </a:lnTo>
                    <a:lnTo>
                      <a:pt x="28" y="94"/>
                    </a:lnTo>
                    <a:lnTo>
                      <a:pt x="28" y="96"/>
                    </a:lnTo>
                    <a:lnTo>
                      <a:pt x="28" y="98"/>
                    </a:lnTo>
                    <a:lnTo>
                      <a:pt x="29" y="101"/>
                    </a:lnTo>
                    <a:lnTo>
                      <a:pt x="29" y="103"/>
                    </a:lnTo>
                    <a:lnTo>
                      <a:pt x="29" y="106"/>
                    </a:lnTo>
                    <a:lnTo>
                      <a:pt x="29" y="108"/>
                    </a:lnTo>
                    <a:lnTo>
                      <a:pt x="29" y="110"/>
                    </a:lnTo>
                    <a:lnTo>
                      <a:pt x="29" y="113"/>
                    </a:lnTo>
                    <a:lnTo>
                      <a:pt x="33" y="119"/>
                    </a:lnTo>
                    <a:lnTo>
                      <a:pt x="39" y="126"/>
                    </a:lnTo>
                    <a:lnTo>
                      <a:pt x="44" y="131"/>
                    </a:lnTo>
                    <a:lnTo>
                      <a:pt x="50" y="136"/>
                    </a:lnTo>
                    <a:lnTo>
                      <a:pt x="56" y="140"/>
                    </a:lnTo>
                    <a:lnTo>
                      <a:pt x="62" y="143"/>
                    </a:lnTo>
                    <a:lnTo>
                      <a:pt x="68" y="146"/>
                    </a:lnTo>
                    <a:lnTo>
                      <a:pt x="75" y="148"/>
                    </a:lnTo>
                    <a:lnTo>
                      <a:pt x="82" y="150"/>
                    </a:lnTo>
                    <a:lnTo>
                      <a:pt x="89" y="151"/>
                    </a:lnTo>
                    <a:lnTo>
                      <a:pt x="97" y="152"/>
                    </a:lnTo>
                    <a:lnTo>
                      <a:pt x="104" y="153"/>
                    </a:lnTo>
                    <a:lnTo>
                      <a:pt x="112" y="153"/>
                    </a:lnTo>
                    <a:lnTo>
                      <a:pt x="119" y="153"/>
                    </a:lnTo>
                    <a:lnTo>
                      <a:pt x="127" y="152"/>
                    </a:lnTo>
                    <a:lnTo>
                      <a:pt x="135" y="152"/>
                    </a:lnTo>
                    <a:lnTo>
                      <a:pt x="139" y="147"/>
                    </a:lnTo>
                    <a:lnTo>
                      <a:pt x="144" y="142"/>
                    </a:lnTo>
                    <a:lnTo>
                      <a:pt x="149" y="136"/>
                    </a:lnTo>
                    <a:lnTo>
                      <a:pt x="153" y="130"/>
                    </a:lnTo>
                    <a:lnTo>
                      <a:pt x="157" y="124"/>
                    </a:lnTo>
                    <a:lnTo>
                      <a:pt x="160" y="118"/>
                    </a:lnTo>
                    <a:lnTo>
                      <a:pt x="163" y="112"/>
                    </a:lnTo>
                    <a:lnTo>
                      <a:pt x="165" y="105"/>
                    </a:lnTo>
                    <a:lnTo>
                      <a:pt x="167" y="98"/>
                    </a:lnTo>
                    <a:lnTo>
                      <a:pt x="168" y="92"/>
                    </a:lnTo>
                    <a:lnTo>
                      <a:pt x="168" y="85"/>
                    </a:lnTo>
                    <a:lnTo>
                      <a:pt x="167" y="78"/>
                    </a:lnTo>
                    <a:lnTo>
                      <a:pt x="165" y="71"/>
                    </a:lnTo>
                    <a:lnTo>
                      <a:pt x="163" y="65"/>
                    </a:lnTo>
                    <a:lnTo>
                      <a:pt x="159" y="59"/>
                    </a:lnTo>
                    <a:lnTo>
                      <a:pt x="155" y="53"/>
                    </a:lnTo>
                    <a:lnTo>
                      <a:pt x="151" y="45"/>
                    </a:lnTo>
                    <a:lnTo>
                      <a:pt x="147" y="40"/>
                    </a:lnTo>
                    <a:lnTo>
                      <a:pt x="142" y="35"/>
                    </a:lnTo>
                    <a:lnTo>
                      <a:pt x="137" y="32"/>
                    </a:lnTo>
                    <a:lnTo>
                      <a:pt x="132" y="29"/>
                    </a:lnTo>
                    <a:lnTo>
                      <a:pt x="126" y="27"/>
                    </a:lnTo>
                    <a:lnTo>
                      <a:pt x="119" y="26"/>
                    </a:lnTo>
                    <a:lnTo>
                      <a:pt x="113" y="26"/>
                    </a:lnTo>
                    <a:lnTo>
                      <a:pt x="106" y="26"/>
                    </a:lnTo>
                    <a:lnTo>
                      <a:pt x="100" y="27"/>
                    </a:lnTo>
                    <a:lnTo>
                      <a:pt x="93" y="27"/>
                    </a:lnTo>
                    <a:lnTo>
                      <a:pt x="85" y="29"/>
                    </a:lnTo>
                    <a:lnTo>
                      <a:pt x="79" y="30"/>
                    </a:lnTo>
                    <a:lnTo>
                      <a:pt x="73" y="31"/>
                    </a:lnTo>
                    <a:lnTo>
                      <a:pt x="67" y="32"/>
                    </a:lnTo>
                    <a:lnTo>
                      <a:pt x="62" y="34"/>
                    </a:lnTo>
                    <a:lnTo>
                      <a:pt x="61" y="34"/>
                    </a:lnTo>
                    <a:lnTo>
                      <a:pt x="48" y="47"/>
                    </a:lnTo>
                    <a:lnTo>
                      <a:pt x="49" y="47"/>
                    </a:lnTo>
                    <a:lnTo>
                      <a:pt x="52" y="40"/>
                    </a:lnTo>
                    <a:lnTo>
                      <a:pt x="57" y="34"/>
                    </a:lnTo>
                    <a:lnTo>
                      <a:pt x="62" y="29"/>
                    </a:lnTo>
                    <a:lnTo>
                      <a:pt x="68" y="24"/>
                    </a:lnTo>
                    <a:lnTo>
                      <a:pt x="74" y="20"/>
                    </a:lnTo>
                    <a:lnTo>
                      <a:pt x="80" y="17"/>
                    </a:lnTo>
                    <a:lnTo>
                      <a:pt x="87" y="14"/>
                    </a:lnTo>
                    <a:lnTo>
                      <a:pt x="95" y="12"/>
                    </a:lnTo>
                    <a:lnTo>
                      <a:pt x="102" y="8"/>
                    </a:lnTo>
                    <a:lnTo>
                      <a:pt x="110" y="7"/>
                    </a:lnTo>
                    <a:lnTo>
                      <a:pt x="117" y="5"/>
                    </a:lnTo>
                    <a:lnTo>
                      <a:pt x="125" y="4"/>
                    </a:lnTo>
                    <a:lnTo>
                      <a:pt x="132" y="3"/>
                    </a:lnTo>
                    <a:lnTo>
                      <a:pt x="140" y="2"/>
                    </a:lnTo>
                    <a:lnTo>
                      <a:pt x="147" y="1"/>
                    </a:lnTo>
                    <a:lnTo>
                      <a:pt x="155" y="0"/>
                    </a:lnTo>
                    <a:lnTo>
                      <a:pt x="160" y="5"/>
                    </a:lnTo>
                    <a:lnTo>
                      <a:pt x="165" y="12"/>
                    </a:lnTo>
                    <a:lnTo>
                      <a:pt x="170" y="17"/>
                    </a:lnTo>
                    <a:lnTo>
                      <a:pt x="175" y="23"/>
                    </a:lnTo>
                    <a:lnTo>
                      <a:pt x="180" y="29"/>
                    </a:lnTo>
                    <a:lnTo>
                      <a:pt x="184" y="35"/>
                    </a:lnTo>
                    <a:lnTo>
                      <a:pt x="188" y="41"/>
                    </a:lnTo>
                    <a:lnTo>
                      <a:pt x="192" y="47"/>
                    </a:lnTo>
                    <a:lnTo>
                      <a:pt x="195" y="53"/>
                    </a:lnTo>
                    <a:lnTo>
                      <a:pt x="199" y="60"/>
                    </a:lnTo>
                    <a:lnTo>
                      <a:pt x="202" y="66"/>
                    </a:lnTo>
                    <a:lnTo>
                      <a:pt x="205" y="73"/>
                    </a:lnTo>
                    <a:lnTo>
                      <a:pt x="207" y="79"/>
                    </a:lnTo>
                    <a:lnTo>
                      <a:pt x="210" y="86"/>
                    </a:lnTo>
                    <a:lnTo>
                      <a:pt x="212" y="93"/>
                    </a:lnTo>
                    <a:lnTo>
                      <a:pt x="214" y="100"/>
                    </a:lnTo>
                    <a:lnTo>
                      <a:pt x="215" y="109"/>
                    </a:lnTo>
                    <a:lnTo>
                      <a:pt x="214" y="118"/>
                    </a:lnTo>
                    <a:lnTo>
                      <a:pt x="213" y="127"/>
                    </a:lnTo>
                    <a:lnTo>
                      <a:pt x="211" y="136"/>
                    </a:lnTo>
                    <a:lnTo>
                      <a:pt x="207" y="144"/>
                    </a:lnTo>
                    <a:lnTo>
                      <a:pt x="203" y="152"/>
                    </a:lnTo>
                    <a:lnTo>
                      <a:pt x="198" y="161"/>
                    </a:lnTo>
                    <a:lnTo>
                      <a:pt x="192" y="168"/>
                    </a:lnTo>
                    <a:lnTo>
                      <a:pt x="186" y="175"/>
                    </a:lnTo>
                    <a:lnTo>
                      <a:pt x="179" y="182"/>
                    </a:lnTo>
                    <a:lnTo>
                      <a:pt x="172" y="188"/>
                    </a:lnTo>
                    <a:lnTo>
                      <a:pt x="165" y="194"/>
                    </a:lnTo>
                    <a:lnTo>
                      <a:pt x="157" y="199"/>
                    </a:lnTo>
                    <a:lnTo>
                      <a:pt x="150" y="204"/>
                    </a:lnTo>
                    <a:lnTo>
                      <a:pt x="142" y="209"/>
                    </a:lnTo>
                    <a:lnTo>
                      <a:pt x="135" y="213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5" name="Freeform 1607"/>
              <p:cNvSpPr>
                <a:spLocks/>
              </p:cNvSpPr>
              <p:nvPr/>
            </p:nvSpPr>
            <p:spPr bwMode="auto">
              <a:xfrm>
                <a:off x="2956" y="3064"/>
                <a:ext cx="17" cy="9"/>
              </a:xfrm>
              <a:custGeom>
                <a:avLst/>
                <a:gdLst>
                  <a:gd name="T0" fmla="*/ 132 w 132"/>
                  <a:gd name="T1" fmla="*/ 80 h 80"/>
                  <a:gd name="T2" fmla="*/ 121 w 132"/>
                  <a:gd name="T3" fmla="*/ 77 h 80"/>
                  <a:gd name="T4" fmla="*/ 111 w 132"/>
                  <a:gd name="T5" fmla="*/ 74 h 80"/>
                  <a:gd name="T6" fmla="*/ 101 w 132"/>
                  <a:gd name="T7" fmla="*/ 72 h 80"/>
                  <a:gd name="T8" fmla="*/ 91 w 132"/>
                  <a:gd name="T9" fmla="*/ 70 h 80"/>
                  <a:gd name="T10" fmla="*/ 81 w 132"/>
                  <a:gd name="T11" fmla="*/ 67 h 80"/>
                  <a:gd name="T12" fmla="*/ 71 w 132"/>
                  <a:gd name="T13" fmla="*/ 65 h 80"/>
                  <a:gd name="T14" fmla="*/ 62 w 132"/>
                  <a:gd name="T15" fmla="*/ 62 h 80"/>
                  <a:gd name="T16" fmla="*/ 53 w 132"/>
                  <a:gd name="T17" fmla="*/ 58 h 80"/>
                  <a:gd name="T18" fmla="*/ 45 w 132"/>
                  <a:gd name="T19" fmla="*/ 54 h 80"/>
                  <a:gd name="T20" fmla="*/ 37 w 132"/>
                  <a:gd name="T21" fmla="*/ 50 h 80"/>
                  <a:gd name="T22" fmla="*/ 29 w 132"/>
                  <a:gd name="T23" fmla="*/ 44 h 80"/>
                  <a:gd name="T24" fmla="*/ 22 w 132"/>
                  <a:gd name="T25" fmla="*/ 38 h 80"/>
                  <a:gd name="T26" fmla="*/ 16 w 132"/>
                  <a:gd name="T27" fmla="*/ 30 h 80"/>
                  <a:gd name="T28" fmla="*/ 10 w 132"/>
                  <a:gd name="T29" fmla="*/ 21 h 80"/>
                  <a:gd name="T30" fmla="*/ 4 w 132"/>
                  <a:gd name="T31" fmla="*/ 11 h 80"/>
                  <a:gd name="T32" fmla="*/ 0 w 132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80">
                    <a:moveTo>
                      <a:pt x="132" y="80"/>
                    </a:moveTo>
                    <a:lnTo>
                      <a:pt x="121" y="77"/>
                    </a:lnTo>
                    <a:lnTo>
                      <a:pt x="111" y="74"/>
                    </a:lnTo>
                    <a:lnTo>
                      <a:pt x="101" y="72"/>
                    </a:lnTo>
                    <a:lnTo>
                      <a:pt x="91" y="70"/>
                    </a:lnTo>
                    <a:lnTo>
                      <a:pt x="81" y="67"/>
                    </a:lnTo>
                    <a:lnTo>
                      <a:pt x="71" y="65"/>
                    </a:lnTo>
                    <a:lnTo>
                      <a:pt x="62" y="62"/>
                    </a:lnTo>
                    <a:lnTo>
                      <a:pt x="53" y="58"/>
                    </a:lnTo>
                    <a:lnTo>
                      <a:pt x="45" y="54"/>
                    </a:lnTo>
                    <a:lnTo>
                      <a:pt x="37" y="50"/>
                    </a:lnTo>
                    <a:lnTo>
                      <a:pt x="29" y="44"/>
                    </a:lnTo>
                    <a:lnTo>
                      <a:pt x="22" y="38"/>
                    </a:lnTo>
                    <a:lnTo>
                      <a:pt x="16" y="30"/>
                    </a:lnTo>
                    <a:lnTo>
                      <a:pt x="10" y="21"/>
                    </a:lnTo>
                    <a:lnTo>
                      <a:pt x="4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6" name="Freeform 1608"/>
              <p:cNvSpPr>
                <a:spLocks/>
              </p:cNvSpPr>
              <p:nvPr/>
            </p:nvSpPr>
            <p:spPr bwMode="auto">
              <a:xfrm>
                <a:off x="2956" y="3057"/>
                <a:ext cx="4" cy="7"/>
              </a:xfrm>
              <a:custGeom>
                <a:avLst/>
                <a:gdLst>
                  <a:gd name="T0" fmla="*/ 3 w 36"/>
                  <a:gd name="T1" fmla="*/ 53 h 53"/>
                  <a:gd name="T2" fmla="*/ 1 w 36"/>
                  <a:gd name="T3" fmla="*/ 47 h 53"/>
                  <a:gd name="T4" fmla="*/ 0 w 36"/>
                  <a:gd name="T5" fmla="*/ 42 h 53"/>
                  <a:gd name="T6" fmla="*/ 0 w 36"/>
                  <a:gd name="T7" fmla="*/ 38 h 53"/>
                  <a:gd name="T8" fmla="*/ 1 w 36"/>
                  <a:gd name="T9" fmla="*/ 34 h 53"/>
                  <a:gd name="T10" fmla="*/ 4 w 36"/>
                  <a:gd name="T11" fmla="*/ 31 h 53"/>
                  <a:gd name="T12" fmla="*/ 6 w 36"/>
                  <a:gd name="T13" fmla="*/ 29 h 53"/>
                  <a:gd name="T14" fmla="*/ 9 w 36"/>
                  <a:gd name="T15" fmla="*/ 26 h 53"/>
                  <a:gd name="T16" fmla="*/ 13 w 36"/>
                  <a:gd name="T17" fmla="*/ 24 h 53"/>
                  <a:gd name="T18" fmla="*/ 17 w 36"/>
                  <a:gd name="T19" fmla="*/ 22 h 53"/>
                  <a:gd name="T20" fmla="*/ 20 w 36"/>
                  <a:gd name="T21" fmla="*/ 20 h 53"/>
                  <a:gd name="T22" fmla="*/ 24 w 36"/>
                  <a:gd name="T23" fmla="*/ 18 h 53"/>
                  <a:gd name="T24" fmla="*/ 28 w 36"/>
                  <a:gd name="T25" fmla="*/ 15 h 53"/>
                  <a:gd name="T26" fmla="*/ 31 w 36"/>
                  <a:gd name="T27" fmla="*/ 12 h 53"/>
                  <a:gd name="T28" fmla="*/ 33 w 36"/>
                  <a:gd name="T29" fmla="*/ 8 h 53"/>
                  <a:gd name="T30" fmla="*/ 35 w 36"/>
                  <a:gd name="T31" fmla="*/ 4 h 53"/>
                  <a:gd name="T32" fmla="*/ 36 w 36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53">
                    <a:moveTo>
                      <a:pt x="3" y="53"/>
                    </a:moveTo>
                    <a:lnTo>
                      <a:pt x="1" y="47"/>
                    </a:lnTo>
                    <a:lnTo>
                      <a:pt x="0" y="42"/>
                    </a:lnTo>
                    <a:lnTo>
                      <a:pt x="0" y="38"/>
                    </a:lnTo>
                    <a:lnTo>
                      <a:pt x="1" y="34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9" y="26"/>
                    </a:lnTo>
                    <a:lnTo>
                      <a:pt x="13" y="24"/>
                    </a:lnTo>
                    <a:lnTo>
                      <a:pt x="17" y="22"/>
                    </a:lnTo>
                    <a:lnTo>
                      <a:pt x="20" y="20"/>
                    </a:lnTo>
                    <a:lnTo>
                      <a:pt x="24" y="18"/>
                    </a:lnTo>
                    <a:lnTo>
                      <a:pt x="28" y="15"/>
                    </a:lnTo>
                    <a:lnTo>
                      <a:pt x="31" y="12"/>
                    </a:lnTo>
                    <a:lnTo>
                      <a:pt x="33" y="8"/>
                    </a:lnTo>
                    <a:lnTo>
                      <a:pt x="35" y="4"/>
                    </a:lnTo>
                    <a:lnTo>
                      <a:pt x="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7" name="Freeform 1609"/>
              <p:cNvSpPr>
                <a:spLocks/>
              </p:cNvSpPr>
              <p:nvPr/>
            </p:nvSpPr>
            <p:spPr bwMode="auto">
              <a:xfrm>
                <a:off x="2959" y="3057"/>
                <a:ext cx="1" cy="4"/>
              </a:xfrm>
              <a:custGeom>
                <a:avLst/>
                <a:gdLst>
                  <a:gd name="T0" fmla="*/ 8 w 8"/>
                  <a:gd name="T1" fmla="*/ 0 h 33"/>
                  <a:gd name="T2" fmla="*/ 5 w 8"/>
                  <a:gd name="T3" fmla="*/ 1 h 33"/>
                  <a:gd name="T4" fmla="*/ 4 w 8"/>
                  <a:gd name="T5" fmla="*/ 2 h 33"/>
                  <a:gd name="T6" fmla="*/ 3 w 8"/>
                  <a:gd name="T7" fmla="*/ 4 h 33"/>
                  <a:gd name="T8" fmla="*/ 2 w 8"/>
                  <a:gd name="T9" fmla="*/ 6 h 33"/>
                  <a:gd name="T10" fmla="*/ 1 w 8"/>
                  <a:gd name="T11" fmla="*/ 7 h 33"/>
                  <a:gd name="T12" fmla="*/ 1 w 8"/>
                  <a:gd name="T13" fmla="*/ 9 h 33"/>
                  <a:gd name="T14" fmla="*/ 0 w 8"/>
                  <a:gd name="T15" fmla="*/ 12 h 33"/>
                  <a:gd name="T16" fmla="*/ 0 w 8"/>
                  <a:gd name="T17" fmla="*/ 14 h 33"/>
                  <a:gd name="T18" fmla="*/ 0 w 8"/>
                  <a:gd name="T19" fmla="*/ 16 h 33"/>
                  <a:gd name="T20" fmla="*/ 0 w 8"/>
                  <a:gd name="T21" fmla="*/ 18 h 33"/>
                  <a:gd name="T22" fmla="*/ 1 w 8"/>
                  <a:gd name="T23" fmla="*/ 21 h 33"/>
                  <a:gd name="T24" fmla="*/ 1 w 8"/>
                  <a:gd name="T25" fmla="*/ 23 h 33"/>
                  <a:gd name="T26" fmla="*/ 1 w 8"/>
                  <a:gd name="T27" fmla="*/ 26 h 33"/>
                  <a:gd name="T28" fmla="*/ 1 w 8"/>
                  <a:gd name="T29" fmla="*/ 28 h 33"/>
                  <a:gd name="T30" fmla="*/ 1 w 8"/>
                  <a:gd name="T31" fmla="*/ 30 h 33"/>
                  <a:gd name="T32" fmla="*/ 1 w 8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33">
                    <a:moveTo>
                      <a:pt x="8" y="0"/>
                    </a:moveTo>
                    <a:lnTo>
                      <a:pt x="5" y="1"/>
                    </a:lnTo>
                    <a:lnTo>
                      <a:pt x="4" y="2"/>
                    </a:lnTo>
                    <a:lnTo>
                      <a:pt x="3" y="4"/>
                    </a:lnTo>
                    <a:lnTo>
                      <a:pt x="2" y="6"/>
                    </a:lnTo>
                    <a:lnTo>
                      <a:pt x="1" y="7"/>
                    </a:lnTo>
                    <a:lnTo>
                      <a:pt x="1" y="9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8"/>
                    </a:lnTo>
                    <a:lnTo>
                      <a:pt x="1" y="21"/>
                    </a:lnTo>
                    <a:lnTo>
                      <a:pt x="1" y="23"/>
                    </a:lnTo>
                    <a:lnTo>
                      <a:pt x="1" y="26"/>
                    </a:lnTo>
                    <a:lnTo>
                      <a:pt x="1" y="28"/>
                    </a:lnTo>
                    <a:lnTo>
                      <a:pt x="1" y="30"/>
                    </a:lnTo>
                    <a:lnTo>
                      <a:pt x="1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8" name="Freeform 1610"/>
              <p:cNvSpPr>
                <a:spLocks/>
              </p:cNvSpPr>
              <p:nvPr/>
            </p:nvSpPr>
            <p:spPr bwMode="auto">
              <a:xfrm>
                <a:off x="2959" y="3061"/>
                <a:ext cx="14" cy="5"/>
              </a:xfrm>
              <a:custGeom>
                <a:avLst/>
                <a:gdLst>
                  <a:gd name="T0" fmla="*/ 0 w 106"/>
                  <a:gd name="T1" fmla="*/ 0 h 40"/>
                  <a:gd name="T2" fmla="*/ 4 w 106"/>
                  <a:gd name="T3" fmla="*/ 6 h 40"/>
                  <a:gd name="T4" fmla="*/ 10 w 106"/>
                  <a:gd name="T5" fmla="*/ 13 h 40"/>
                  <a:gd name="T6" fmla="*/ 15 w 106"/>
                  <a:gd name="T7" fmla="*/ 18 h 40"/>
                  <a:gd name="T8" fmla="*/ 21 w 106"/>
                  <a:gd name="T9" fmla="*/ 23 h 40"/>
                  <a:gd name="T10" fmla="*/ 27 w 106"/>
                  <a:gd name="T11" fmla="*/ 27 h 40"/>
                  <a:gd name="T12" fmla="*/ 33 w 106"/>
                  <a:gd name="T13" fmla="*/ 30 h 40"/>
                  <a:gd name="T14" fmla="*/ 39 w 106"/>
                  <a:gd name="T15" fmla="*/ 33 h 40"/>
                  <a:gd name="T16" fmla="*/ 46 w 106"/>
                  <a:gd name="T17" fmla="*/ 35 h 40"/>
                  <a:gd name="T18" fmla="*/ 53 w 106"/>
                  <a:gd name="T19" fmla="*/ 37 h 40"/>
                  <a:gd name="T20" fmla="*/ 60 w 106"/>
                  <a:gd name="T21" fmla="*/ 38 h 40"/>
                  <a:gd name="T22" fmla="*/ 68 w 106"/>
                  <a:gd name="T23" fmla="*/ 39 h 40"/>
                  <a:gd name="T24" fmla="*/ 75 w 106"/>
                  <a:gd name="T25" fmla="*/ 40 h 40"/>
                  <a:gd name="T26" fmla="*/ 83 w 106"/>
                  <a:gd name="T27" fmla="*/ 40 h 40"/>
                  <a:gd name="T28" fmla="*/ 90 w 106"/>
                  <a:gd name="T29" fmla="*/ 40 h 40"/>
                  <a:gd name="T30" fmla="*/ 98 w 106"/>
                  <a:gd name="T31" fmla="*/ 39 h 40"/>
                  <a:gd name="T32" fmla="*/ 106 w 106"/>
                  <a:gd name="T33" fmla="*/ 39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0">
                    <a:moveTo>
                      <a:pt x="0" y="0"/>
                    </a:moveTo>
                    <a:lnTo>
                      <a:pt x="4" y="6"/>
                    </a:lnTo>
                    <a:lnTo>
                      <a:pt x="10" y="13"/>
                    </a:lnTo>
                    <a:lnTo>
                      <a:pt x="15" y="18"/>
                    </a:lnTo>
                    <a:lnTo>
                      <a:pt x="21" y="23"/>
                    </a:lnTo>
                    <a:lnTo>
                      <a:pt x="27" y="27"/>
                    </a:lnTo>
                    <a:lnTo>
                      <a:pt x="33" y="30"/>
                    </a:lnTo>
                    <a:lnTo>
                      <a:pt x="39" y="33"/>
                    </a:lnTo>
                    <a:lnTo>
                      <a:pt x="46" y="35"/>
                    </a:lnTo>
                    <a:lnTo>
                      <a:pt x="53" y="37"/>
                    </a:lnTo>
                    <a:lnTo>
                      <a:pt x="60" y="38"/>
                    </a:lnTo>
                    <a:lnTo>
                      <a:pt x="68" y="39"/>
                    </a:lnTo>
                    <a:lnTo>
                      <a:pt x="75" y="40"/>
                    </a:lnTo>
                    <a:lnTo>
                      <a:pt x="83" y="40"/>
                    </a:lnTo>
                    <a:lnTo>
                      <a:pt x="90" y="40"/>
                    </a:lnTo>
                    <a:lnTo>
                      <a:pt x="98" y="39"/>
                    </a:lnTo>
                    <a:lnTo>
                      <a:pt x="106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39" name="Freeform 1611"/>
              <p:cNvSpPr>
                <a:spLocks/>
              </p:cNvSpPr>
              <p:nvPr/>
            </p:nvSpPr>
            <p:spPr bwMode="auto">
              <a:xfrm>
                <a:off x="2973" y="3053"/>
                <a:ext cx="4" cy="13"/>
              </a:xfrm>
              <a:custGeom>
                <a:avLst/>
                <a:gdLst>
                  <a:gd name="T0" fmla="*/ 0 w 33"/>
                  <a:gd name="T1" fmla="*/ 99 h 99"/>
                  <a:gd name="T2" fmla="*/ 4 w 33"/>
                  <a:gd name="T3" fmla="*/ 94 h 99"/>
                  <a:gd name="T4" fmla="*/ 9 w 33"/>
                  <a:gd name="T5" fmla="*/ 89 h 99"/>
                  <a:gd name="T6" fmla="*/ 14 w 33"/>
                  <a:gd name="T7" fmla="*/ 83 h 99"/>
                  <a:gd name="T8" fmla="*/ 18 w 33"/>
                  <a:gd name="T9" fmla="*/ 77 h 99"/>
                  <a:gd name="T10" fmla="*/ 22 w 33"/>
                  <a:gd name="T11" fmla="*/ 71 h 99"/>
                  <a:gd name="T12" fmla="*/ 25 w 33"/>
                  <a:gd name="T13" fmla="*/ 65 h 99"/>
                  <a:gd name="T14" fmla="*/ 28 w 33"/>
                  <a:gd name="T15" fmla="*/ 59 h 99"/>
                  <a:gd name="T16" fmla="*/ 30 w 33"/>
                  <a:gd name="T17" fmla="*/ 52 h 99"/>
                  <a:gd name="T18" fmla="*/ 32 w 33"/>
                  <a:gd name="T19" fmla="*/ 45 h 99"/>
                  <a:gd name="T20" fmla="*/ 33 w 33"/>
                  <a:gd name="T21" fmla="*/ 39 h 99"/>
                  <a:gd name="T22" fmla="*/ 33 w 33"/>
                  <a:gd name="T23" fmla="*/ 32 h 99"/>
                  <a:gd name="T24" fmla="*/ 32 w 33"/>
                  <a:gd name="T25" fmla="*/ 25 h 99"/>
                  <a:gd name="T26" fmla="*/ 30 w 33"/>
                  <a:gd name="T27" fmla="*/ 18 h 99"/>
                  <a:gd name="T28" fmla="*/ 28 w 33"/>
                  <a:gd name="T29" fmla="*/ 12 h 99"/>
                  <a:gd name="T30" fmla="*/ 24 w 33"/>
                  <a:gd name="T31" fmla="*/ 6 h 99"/>
                  <a:gd name="T32" fmla="*/ 20 w 33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99">
                    <a:moveTo>
                      <a:pt x="0" y="99"/>
                    </a:moveTo>
                    <a:lnTo>
                      <a:pt x="4" y="94"/>
                    </a:lnTo>
                    <a:lnTo>
                      <a:pt x="9" y="89"/>
                    </a:lnTo>
                    <a:lnTo>
                      <a:pt x="14" y="83"/>
                    </a:lnTo>
                    <a:lnTo>
                      <a:pt x="18" y="77"/>
                    </a:lnTo>
                    <a:lnTo>
                      <a:pt x="22" y="71"/>
                    </a:lnTo>
                    <a:lnTo>
                      <a:pt x="25" y="65"/>
                    </a:lnTo>
                    <a:lnTo>
                      <a:pt x="28" y="59"/>
                    </a:lnTo>
                    <a:lnTo>
                      <a:pt x="30" y="52"/>
                    </a:lnTo>
                    <a:lnTo>
                      <a:pt x="32" y="45"/>
                    </a:lnTo>
                    <a:lnTo>
                      <a:pt x="33" y="39"/>
                    </a:lnTo>
                    <a:lnTo>
                      <a:pt x="33" y="32"/>
                    </a:lnTo>
                    <a:lnTo>
                      <a:pt x="32" y="25"/>
                    </a:lnTo>
                    <a:lnTo>
                      <a:pt x="30" y="18"/>
                    </a:lnTo>
                    <a:lnTo>
                      <a:pt x="28" y="12"/>
                    </a:lnTo>
                    <a:lnTo>
                      <a:pt x="24" y="6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0" name="Freeform 1612"/>
              <p:cNvSpPr>
                <a:spLocks/>
              </p:cNvSpPr>
              <p:nvPr/>
            </p:nvSpPr>
            <p:spPr bwMode="auto">
              <a:xfrm>
                <a:off x="2964" y="3050"/>
                <a:ext cx="11" cy="3"/>
              </a:xfrm>
              <a:custGeom>
                <a:avLst/>
                <a:gdLst>
                  <a:gd name="T0" fmla="*/ 93 w 93"/>
                  <a:gd name="T1" fmla="*/ 27 h 27"/>
                  <a:gd name="T2" fmla="*/ 89 w 93"/>
                  <a:gd name="T3" fmla="*/ 19 h 27"/>
                  <a:gd name="T4" fmla="*/ 85 w 93"/>
                  <a:gd name="T5" fmla="*/ 14 h 27"/>
                  <a:gd name="T6" fmla="*/ 80 w 93"/>
                  <a:gd name="T7" fmla="*/ 9 h 27"/>
                  <a:gd name="T8" fmla="*/ 75 w 93"/>
                  <a:gd name="T9" fmla="*/ 6 h 27"/>
                  <a:gd name="T10" fmla="*/ 70 w 93"/>
                  <a:gd name="T11" fmla="*/ 3 h 27"/>
                  <a:gd name="T12" fmla="*/ 64 w 93"/>
                  <a:gd name="T13" fmla="*/ 1 h 27"/>
                  <a:gd name="T14" fmla="*/ 57 w 93"/>
                  <a:gd name="T15" fmla="*/ 0 h 27"/>
                  <a:gd name="T16" fmla="*/ 51 w 93"/>
                  <a:gd name="T17" fmla="*/ 0 h 27"/>
                  <a:gd name="T18" fmla="*/ 44 w 93"/>
                  <a:gd name="T19" fmla="*/ 0 h 27"/>
                  <a:gd name="T20" fmla="*/ 38 w 93"/>
                  <a:gd name="T21" fmla="*/ 1 h 27"/>
                  <a:gd name="T22" fmla="*/ 31 w 93"/>
                  <a:gd name="T23" fmla="*/ 1 h 27"/>
                  <a:gd name="T24" fmla="*/ 23 w 93"/>
                  <a:gd name="T25" fmla="*/ 3 h 27"/>
                  <a:gd name="T26" fmla="*/ 17 w 93"/>
                  <a:gd name="T27" fmla="*/ 4 h 27"/>
                  <a:gd name="T28" fmla="*/ 11 w 93"/>
                  <a:gd name="T29" fmla="*/ 5 h 27"/>
                  <a:gd name="T30" fmla="*/ 5 w 93"/>
                  <a:gd name="T31" fmla="*/ 6 h 27"/>
                  <a:gd name="T32" fmla="*/ 0 w 93"/>
                  <a:gd name="T33" fmla="*/ 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27">
                    <a:moveTo>
                      <a:pt x="93" y="27"/>
                    </a:moveTo>
                    <a:lnTo>
                      <a:pt x="89" y="19"/>
                    </a:lnTo>
                    <a:lnTo>
                      <a:pt x="85" y="14"/>
                    </a:lnTo>
                    <a:lnTo>
                      <a:pt x="80" y="9"/>
                    </a:lnTo>
                    <a:lnTo>
                      <a:pt x="75" y="6"/>
                    </a:lnTo>
                    <a:lnTo>
                      <a:pt x="70" y="3"/>
                    </a:lnTo>
                    <a:lnTo>
                      <a:pt x="64" y="1"/>
                    </a:lnTo>
                    <a:lnTo>
                      <a:pt x="57" y="0"/>
                    </a:lnTo>
                    <a:lnTo>
                      <a:pt x="51" y="0"/>
                    </a:lnTo>
                    <a:lnTo>
                      <a:pt x="44" y="0"/>
                    </a:lnTo>
                    <a:lnTo>
                      <a:pt x="38" y="1"/>
                    </a:lnTo>
                    <a:lnTo>
                      <a:pt x="31" y="1"/>
                    </a:lnTo>
                    <a:lnTo>
                      <a:pt x="23" y="3"/>
                    </a:lnTo>
                    <a:lnTo>
                      <a:pt x="17" y="4"/>
                    </a:lnTo>
                    <a:lnTo>
                      <a:pt x="11" y="5"/>
                    </a:lnTo>
                    <a:lnTo>
                      <a:pt x="5" y="6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1" name="Line 1613"/>
              <p:cNvSpPr>
                <a:spLocks noChangeShapeType="1"/>
              </p:cNvSpPr>
              <p:nvPr/>
            </p:nvSpPr>
            <p:spPr bwMode="auto">
              <a:xfrm flipH="1">
                <a:off x="2962" y="3051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2" name="Freeform 1614"/>
              <p:cNvSpPr>
                <a:spLocks/>
              </p:cNvSpPr>
              <p:nvPr/>
            </p:nvSpPr>
            <p:spPr bwMode="auto">
              <a:xfrm>
                <a:off x="2962" y="3047"/>
                <a:ext cx="13" cy="6"/>
              </a:xfrm>
              <a:custGeom>
                <a:avLst/>
                <a:gdLst>
                  <a:gd name="T0" fmla="*/ 0 w 106"/>
                  <a:gd name="T1" fmla="*/ 47 h 47"/>
                  <a:gd name="T2" fmla="*/ 3 w 106"/>
                  <a:gd name="T3" fmla="*/ 40 h 47"/>
                  <a:gd name="T4" fmla="*/ 8 w 106"/>
                  <a:gd name="T5" fmla="*/ 34 h 47"/>
                  <a:gd name="T6" fmla="*/ 13 w 106"/>
                  <a:gd name="T7" fmla="*/ 29 h 47"/>
                  <a:gd name="T8" fmla="*/ 19 w 106"/>
                  <a:gd name="T9" fmla="*/ 24 h 47"/>
                  <a:gd name="T10" fmla="*/ 25 w 106"/>
                  <a:gd name="T11" fmla="*/ 20 h 47"/>
                  <a:gd name="T12" fmla="*/ 31 w 106"/>
                  <a:gd name="T13" fmla="*/ 17 h 47"/>
                  <a:gd name="T14" fmla="*/ 38 w 106"/>
                  <a:gd name="T15" fmla="*/ 14 h 47"/>
                  <a:gd name="T16" fmla="*/ 46 w 106"/>
                  <a:gd name="T17" fmla="*/ 12 h 47"/>
                  <a:gd name="T18" fmla="*/ 53 w 106"/>
                  <a:gd name="T19" fmla="*/ 8 h 47"/>
                  <a:gd name="T20" fmla="*/ 61 w 106"/>
                  <a:gd name="T21" fmla="*/ 7 h 47"/>
                  <a:gd name="T22" fmla="*/ 68 w 106"/>
                  <a:gd name="T23" fmla="*/ 5 h 47"/>
                  <a:gd name="T24" fmla="*/ 76 w 106"/>
                  <a:gd name="T25" fmla="*/ 4 h 47"/>
                  <a:gd name="T26" fmla="*/ 83 w 106"/>
                  <a:gd name="T27" fmla="*/ 3 h 47"/>
                  <a:gd name="T28" fmla="*/ 91 w 106"/>
                  <a:gd name="T29" fmla="*/ 2 h 47"/>
                  <a:gd name="T30" fmla="*/ 98 w 106"/>
                  <a:gd name="T31" fmla="*/ 1 h 47"/>
                  <a:gd name="T32" fmla="*/ 106 w 106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7">
                    <a:moveTo>
                      <a:pt x="0" y="47"/>
                    </a:moveTo>
                    <a:lnTo>
                      <a:pt x="3" y="40"/>
                    </a:lnTo>
                    <a:lnTo>
                      <a:pt x="8" y="34"/>
                    </a:lnTo>
                    <a:lnTo>
                      <a:pt x="13" y="29"/>
                    </a:lnTo>
                    <a:lnTo>
                      <a:pt x="19" y="24"/>
                    </a:lnTo>
                    <a:lnTo>
                      <a:pt x="25" y="20"/>
                    </a:lnTo>
                    <a:lnTo>
                      <a:pt x="31" y="17"/>
                    </a:lnTo>
                    <a:lnTo>
                      <a:pt x="38" y="14"/>
                    </a:lnTo>
                    <a:lnTo>
                      <a:pt x="46" y="12"/>
                    </a:lnTo>
                    <a:lnTo>
                      <a:pt x="53" y="8"/>
                    </a:lnTo>
                    <a:lnTo>
                      <a:pt x="61" y="7"/>
                    </a:lnTo>
                    <a:lnTo>
                      <a:pt x="68" y="5"/>
                    </a:lnTo>
                    <a:lnTo>
                      <a:pt x="76" y="4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98" y="1"/>
                    </a:lnTo>
                    <a:lnTo>
                      <a:pt x="1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3" name="Freeform 1615"/>
              <p:cNvSpPr>
                <a:spLocks/>
              </p:cNvSpPr>
              <p:nvPr/>
            </p:nvSpPr>
            <p:spPr bwMode="auto">
              <a:xfrm>
                <a:off x="2975" y="3047"/>
                <a:ext cx="8" cy="12"/>
              </a:xfrm>
              <a:custGeom>
                <a:avLst/>
                <a:gdLst>
                  <a:gd name="T0" fmla="*/ 0 w 59"/>
                  <a:gd name="T1" fmla="*/ 0 h 100"/>
                  <a:gd name="T2" fmla="*/ 5 w 59"/>
                  <a:gd name="T3" fmla="*/ 5 h 100"/>
                  <a:gd name="T4" fmla="*/ 10 w 59"/>
                  <a:gd name="T5" fmla="*/ 12 h 100"/>
                  <a:gd name="T6" fmla="*/ 15 w 59"/>
                  <a:gd name="T7" fmla="*/ 17 h 100"/>
                  <a:gd name="T8" fmla="*/ 20 w 59"/>
                  <a:gd name="T9" fmla="*/ 23 h 100"/>
                  <a:gd name="T10" fmla="*/ 25 w 59"/>
                  <a:gd name="T11" fmla="*/ 29 h 100"/>
                  <a:gd name="T12" fmla="*/ 29 w 59"/>
                  <a:gd name="T13" fmla="*/ 35 h 100"/>
                  <a:gd name="T14" fmla="*/ 33 w 59"/>
                  <a:gd name="T15" fmla="*/ 41 h 100"/>
                  <a:gd name="T16" fmla="*/ 37 w 59"/>
                  <a:gd name="T17" fmla="*/ 47 h 100"/>
                  <a:gd name="T18" fmla="*/ 40 w 59"/>
                  <a:gd name="T19" fmla="*/ 53 h 100"/>
                  <a:gd name="T20" fmla="*/ 44 w 59"/>
                  <a:gd name="T21" fmla="*/ 60 h 100"/>
                  <a:gd name="T22" fmla="*/ 47 w 59"/>
                  <a:gd name="T23" fmla="*/ 66 h 100"/>
                  <a:gd name="T24" fmla="*/ 50 w 59"/>
                  <a:gd name="T25" fmla="*/ 73 h 100"/>
                  <a:gd name="T26" fmla="*/ 52 w 59"/>
                  <a:gd name="T27" fmla="*/ 79 h 100"/>
                  <a:gd name="T28" fmla="*/ 55 w 59"/>
                  <a:gd name="T29" fmla="*/ 86 h 100"/>
                  <a:gd name="T30" fmla="*/ 57 w 59"/>
                  <a:gd name="T31" fmla="*/ 93 h 100"/>
                  <a:gd name="T32" fmla="*/ 59 w 59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00">
                    <a:moveTo>
                      <a:pt x="0" y="0"/>
                    </a:moveTo>
                    <a:lnTo>
                      <a:pt x="5" y="5"/>
                    </a:lnTo>
                    <a:lnTo>
                      <a:pt x="10" y="12"/>
                    </a:lnTo>
                    <a:lnTo>
                      <a:pt x="15" y="17"/>
                    </a:lnTo>
                    <a:lnTo>
                      <a:pt x="20" y="23"/>
                    </a:lnTo>
                    <a:lnTo>
                      <a:pt x="25" y="29"/>
                    </a:lnTo>
                    <a:lnTo>
                      <a:pt x="29" y="35"/>
                    </a:lnTo>
                    <a:lnTo>
                      <a:pt x="33" y="41"/>
                    </a:lnTo>
                    <a:lnTo>
                      <a:pt x="37" y="47"/>
                    </a:lnTo>
                    <a:lnTo>
                      <a:pt x="40" y="53"/>
                    </a:lnTo>
                    <a:lnTo>
                      <a:pt x="44" y="60"/>
                    </a:lnTo>
                    <a:lnTo>
                      <a:pt x="47" y="66"/>
                    </a:lnTo>
                    <a:lnTo>
                      <a:pt x="50" y="73"/>
                    </a:lnTo>
                    <a:lnTo>
                      <a:pt x="52" y="79"/>
                    </a:lnTo>
                    <a:lnTo>
                      <a:pt x="55" y="86"/>
                    </a:lnTo>
                    <a:lnTo>
                      <a:pt x="57" y="93"/>
                    </a:lnTo>
                    <a:lnTo>
                      <a:pt x="59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4" name="Freeform 1616"/>
              <p:cNvSpPr>
                <a:spLocks/>
              </p:cNvSpPr>
              <p:nvPr/>
            </p:nvSpPr>
            <p:spPr bwMode="auto">
              <a:xfrm>
                <a:off x="2973" y="3059"/>
                <a:ext cx="10" cy="14"/>
              </a:xfrm>
              <a:custGeom>
                <a:avLst/>
                <a:gdLst>
                  <a:gd name="T0" fmla="*/ 79 w 80"/>
                  <a:gd name="T1" fmla="*/ 0 h 113"/>
                  <a:gd name="T2" fmla="*/ 80 w 80"/>
                  <a:gd name="T3" fmla="*/ 9 h 113"/>
                  <a:gd name="T4" fmla="*/ 79 w 80"/>
                  <a:gd name="T5" fmla="*/ 18 h 113"/>
                  <a:gd name="T6" fmla="*/ 78 w 80"/>
                  <a:gd name="T7" fmla="*/ 27 h 113"/>
                  <a:gd name="T8" fmla="*/ 76 w 80"/>
                  <a:gd name="T9" fmla="*/ 36 h 113"/>
                  <a:gd name="T10" fmla="*/ 72 w 80"/>
                  <a:gd name="T11" fmla="*/ 44 h 113"/>
                  <a:gd name="T12" fmla="*/ 68 w 80"/>
                  <a:gd name="T13" fmla="*/ 52 h 113"/>
                  <a:gd name="T14" fmla="*/ 63 w 80"/>
                  <a:gd name="T15" fmla="*/ 61 h 113"/>
                  <a:gd name="T16" fmla="*/ 57 w 80"/>
                  <a:gd name="T17" fmla="*/ 68 h 113"/>
                  <a:gd name="T18" fmla="*/ 51 w 80"/>
                  <a:gd name="T19" fmla="*/ 75 h 113"/>
                  <a:gd name="T20" fmla="*/ 44 w 80"/>
                  <a:gd name="T21" fmla="*/ 82 h 113"/>
                  <a:gd name="T22" fmla="*/ 37 w 80"/>
                  <a:gd name="T23" fmla="*/ 88 h 113"/>
                  <a:gd name="T24" fmla="*/ 30 w 80"/>
                  <a:gd name="T25" fmla="*/ 94 h 113"/>
                  <a:gd name="T26" fmla="*/ 22 w 80"/>
                  <a:gd name="T27" fmla="*/ 99 h 113"/>
                  <a:gd name="T28" fmla="*/ 15 w 80"/>
                  <a:gd name="T29" fmla="*/ 104 h 113"/>
                  <a:gd name="T30" fmla="*/ 7 w 80"/>
                  <a:gd name="T31" fmla="*/ 109 h 113"/>
                  <a:gd name="T32" fmla="*/ 0 w 80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13">
                    <a:moveTo>
                      <a:pt x="79" y="0"/>
                    </a:moveTo>
                    <a:lnTo>
                      <a:pt x="80" y="9"/>
                    </a:lnTo>
                    <a:lnTo>
                      <a:pt x="79" y="18"/>
                    </a:lnTo>
                    <a:lnTo>
                      <a:pt x="78" y="27"/>
                    </a:lnTo>
                    <a:lnTo>
                      <a:pt x="76" y="36"/>
                    </a:lnTo>
                    <a:lnTo>
                      <a:pt x="72" y="44"/>
                    </a:lnTo>
                    <a:lnTo>
                      <a:pt x="68" y="52"/>
                    </a:lnTo>
                    <a:lnTo>
                      <a:pt x="63" y="61"/>
                    </a:lnTo>
                    <a:lnTo>
                      <a:pt x="57" y="68"/>
                    </a:lnTo>
                    <a:lnTo>
                      <a:pt x="51" y="75"/>
                    </a:lnTo>
                    <a:lnTo>
                      <a:pt x="44" y="82"/>
                    </a:lnTo>
                    <a:lnTo>
                      <a:pt x="37" y="88"/>
                    </a:lnTo>
                    <a:lnTo>
                      <a:pt x="30" y="94"/>
                    </a:lnTo>
                    <a:lnTo>
                      <a:pt x="22" y="99"/>
                    </a:lnTo>
                    <a:lnTo>
                      <a:pt x="15" y="104"/>
                    </a:lnTo>
                    <a:lnTo>
                      <a:pt x="7" y="109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5" name="Freeform 1617"/>
              <p:cNvSpPr>
                <a:spLocks/>
              </p:cNvSpPr>
              <p:nvPr/>
            </p:nvSpPr>
            <p:spPr bwMode="auto">
              <a:xfrm>
                <a:off x="2974" y="3155"/>
                <a:ext cx="8" cy="8"/>
              </a:xfrm>
              <a:custGeom>
                <a:avLst/>
                <a:gdLst>
                  <a:gd name="T0" fmla="*/ 49 w 62"/>
                  <a:gd name="T1" fmla="*/ 67 h 67"/>
                  <a:gd name="T2" fmla="*/ 45 w 62"/>
                  <a:gd name="T3" fmla="*/ 67 h 67"/>
                  <a:gd name="T4" fmla="*/ 41 w 62"/>
                  <a:gd name="T5" fmla="*/ 67 h 67"/>
                  <a:gd name="T6" fmla="*/ 38 w 62"/>
                  <a:gd name="T7" fmla="*/ 67 h 67"/>
                  <a:gd name="T8" fmla="*/ 34 w 62"/>
                  <a:gd name="T9" fmla="*/ 67 h 67"/>
                  <a:gd name="T10" fmla="*/ 31 w 62"/>
                  <a:gd name="T11" fmla="*/ 66 h 67"/>
                  <a:gd name="T12" fmla="*/ 28 w 62"/>
                  <a:gd name="T13" fmla="*/ 65 h 67"/>
                  <a:gd name="T14" fmla="*/ 25 w 62"/>
                  <a:gd name="T15" fmla="*/ 64 h 67"/>
                  <a:gd name="T16" fmla="*/ 22 w 62"/>
                  <a:gd name="T17" fmla="*/ 63 h 67"/>
                  <a:gd name="T18" fmla="*/ 19 w 62"/>
                  <a:gd name="T19" fmla="*/ 62 h 67"/>
                  <a:gd name="T20" fmla="*/ 17 w 62"/>
                  <a:gd name="T21" fmla="*/ 60 h 67"/>
                  <a:gd name="T22" fmla="*/ 14 w 62"/>
                  <a:gd name="T23" fmla="*/ 58 h 67"/>
                  <a:gd name="T24" fmla="*/ 12 w 62"/>
                  <a:gd name="T25" fmla="*/ 56 h 67"/>
                  <a:gd name="T26" fmla="*/ 9 w 62"/>
                  <a:gd name="T27" fmla="*/ 54 h 67"/>
                  <a:gd name="T28" fmla="*/ 7 w 62"/>
                  <a:gd name="T29" fmla="*/ 52 h 67"/>
                  <a:gd name="T30" fmla="*/ 5 w 62"/>
                  <a:gd name="T31" fmla="*/ 48 h 67"/>
                  <a:gd name="T32" fmla="*/ 3 w 62"/>
                  <a:gd name="T33" fmla="*/ 46 h 67"/>
                  <a:gd name="T34" fmla="*/ 1 w 62"/>
                  <a:gd name="T35" fmla="*/ 41 h 67"/>
                  <a:gd name="T36" fmla="*/ 0 w 62"/>
                  <a:gd name="T37" fmla="*/ 37 h 67"/>
                  <a:gd name="T38" fmla="*/ 1 w 62"/>
                  <a:gd name="T39" fmla="*/ 33 h 67"/>
                  <a:gd name="T40" fmla="*/ 1 w 62"/>
                  <a:gd name="T41" fmla="*/ 29 h 67"/>
                  <a:gd name="T42" fmla="*/ 3 w 62"/>
                  <a:gd name="T43" fmla="*/ 26 h 67"/>
                  <a:gd name="T44" fmla="*/ 5 w 62"/>
                  <a:gd name="T45" fmla="*/ 23 h 67"/>
                  <a:gd name="T46" fmla="*/ 7 w 62"/>
                  <a:gd name="T47" fmla="*/ 19 h 67"/>
                  <a:gd name="T48" fmla="*/ 10 w 62"/>
                  <a:gd name="T49" fmla="*/ 17 h 67"/>
                  <a:gd name="T50" fmla="*/ 13 w 62"/>
                  <a:gd name="T51" fmla="*/ 14 h 67"/>
                  <a:gd name="T52" fmla="*/ 16 w 62"/>
                  <a:gd name="T53" fmla="*/ 11 h 67"/>
                  <a:gd name="T54" fmla="*/ 19 w 62"/>
                  <a:gd name="T55" fmla="*/ 9 h 67"/>
                  <a:gd name="T56" fmla="*/ 23 w 62"/>
                  <a:gd name="T57" fmla="*/ 7 h 67"/>
                  <a:gd name="T58" fmla="*/ 26 w 62"/>
                  <a:gd name="T59" fmla="*/ 5 h 67"/>
                  <a:gd name="T60" fmla="*/ 29 w 62"/>
                  <a:gd name="T61" fmla="*/ 3 h 67"/>
                  <a:gd name="T62" fmla="*/ 32 w 62"/>
                  <a:gd name="T63" fmla="*/ 1 h 67"/>
                  <a:gd name="T64" fmla="*/ 35 w 62"/>
                  <a:gd name="T65" fmla="*/ 0 h 67"/>
                  <a:gd name="T66" fmla="*/ 39 w 62"/>
                  <a:gd name="T67" fmla="*/ 0 h 67"/>
                  <a:gd name="T68" fmla="*/ 44 w 62"/>
                  <a:gd name="T69" fmla="*/ 2 h 67"/>
                  <a:gd name="T70" fmla="*/ 48 w 62"/>
                  <a:gd name="T71" fmla="*/ 5 h 67"/>
                  <a:gd name="T72" fmla="*/ 51 w 62"/>
                  <a:gd name="T73" fmla="*/ 8 h 67"/>
                  <a:gd name="T74" fmla="*/ 55 w 62"/>
                  <a:gd name="T75" fmla="*/ 12 h 67"/>
                  <a:gd name="T76" fmla="*/ 57 w 62"/>
                  <a:gd name="T77" fmla="*/ 17 h 67"/>
                  <a:gd name="T78" fmla="*/ 59 w 62"/>
                  <a:gd name="T79" fmla="*/ 21 h 67"/>
                  <a:gd name="T80" fmla="*/ 61 w 62"/>
                  <a:gd name="T81" fmla="*/ 27 h 67"/>
                  <a:gd name="T82" fmla="*/ 61 w 62"/>
                  <a:gd name="T83" fmla="*/ 32 h 67"/>
                  <a:gd name="T84" fmla="*/ 62 w 62"/>
                  <a:gd name="T85" fmla="*/ 37 h 67"/>
                  <a:gd name="T86" fmla="*/ 61 w 62"/>
                  <a:gd name="T87" fmla="*/ 43 h 67"/>
                  <a:gd name="T88" fmla="*/ 60 w 62"/>
                  <a:gd name="T89" fmla="*/ 48 h 67"/>
                  <a:gd name="T90" fmla="*/ 58 w 62"/>
                  <a:gd name="T91" fmla="*/ 54 h 67"/>
                  <a:gd name="T92" fmla="*/ 56 w 62"/>
                  <a:gd name="T93" fmla="*/ 59 h 67"/>
                  <a:gd name="T94" fmla="*/ 53 w 62"/>
                  <a:gd name="T95" fmla="*/ 63 h 67"/>
                  <a:gd name="T96" fmla="*/ 49 w 62"/>
                  <a:gd name="T9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2" h="67">
                    <a:moveTo>
                      <a:pt x="49" y="67"/>
                    </a:moveTo>
                    <a:lnTo>
                      <a:pt x="45" y="67"/>
                    </a:lnTo>
                    <a:lnTo>
                      <a:pt x="41" y="67"/>
                    </a:lnTo>
                    <a:lnTo>
                      <a:pt x="38" y="67"/>
                    </a:lnTo>
                    <a:lnTo>
                      <a:pt x="34" y="67"/>
                    </a:lnTo>
                    <a:lnTo>
                      <a:pt x="31" y="66"/>
                    </a:lnTo>
                    <a:lnTo>
                      <a:pt x="28" y="65"/>
                    </a:lnTo>
                    <a:lnTo>
                      <a:pt x="25" y="64"/>
                    </a:lnTo>
                    <a:lnTo>
                      <a:pt x="22" y="63"/>
                    </a:lnTo>
                    <a:lnTo>
                      <a:pt x="19" y="62"/>
                    </a:lnTo>
                    <a:lnTo>
                      <a:pt x="17" y="60"/>
                    </a:lnTo>
                    <a:lnTo>
                      <a:pt x="14" y="58"/>
                    </a:lnTo>
                    <a:lnTo>
                      <a:pt x="12" y="56"/>
                    </a:lnTo>
                    <a:lnTo>
                      <a:pt x="9" y="54"/>
                    </a:lnTo>
                    <a:lnTo>
                      <a:pt x="7" y="52"/>
                    </a:lnTo>
                    <a:lnTo>
                      <a:pt x="5" y="48"/>
                    </a:lnTo>
                    <a:lnTo>
                      <a:pt x="3" y="46"/>
                    </a:lnTo>
                    <a:lnTo>
                      <a:pt x="1" y="41"/>
                    </a:lnTo>
                    <a:lnTo>
                      <a:pt x="0" y="37"/>
                    </a:lnTo>
                    <a:lnTo>
                      <a:pt x="1" y="33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5" y="23"/>
                    </a:lnTo>
                    <a:lnTo>
                      <a:pt x="7" y="19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9"/>
                    </a:lnTo>
                    <a:lnTo>
                      <a:pt x="23" y="7"/>
                    </a:lnTo>
                    <a:lnTo>
                      <a:pt x="26" y="5"/>
                    </a:lnTo>
                    <a:lnTo>
                      <a:pt x="29" y="3"/>
                    </a:lnTo>
                    <a:lnTo>
                      <a:pt x="32" y="1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4" y="2"/>
                    </a:lnTo>
                    <a:lnTo>
                      <a:pt x="48" y="5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7" y="17"/>
                    </a:lnTo>
                    <a:lnTo>
                      <a:pt x="59" y="21"/>
                    </a:lnTo>
                    <a:lnTo>
                      <a:pt x="61" y="27"/>
                    </a:lnTo>
                    <a:lnTo>
                      <a:pt x="61" y="32"/>
                    </a:lnTo>
                    <a:lnTo>
                      <a:pt x="62" y="37"/>
                    </a:lnTo>
                    <a:lnTo>
                      <a:pt x="61" y="43"/>
                    </a:lnTo>
                    <a:lnTo>
                      <a:pt x="60" y="48"/>
                    </a:lnTo>
                    <a:lnTo>
                      <a:pt x="58" y="54"/>
                    </a:lnTo>
                    <a:lnTo>
                      <a:pt x="56" y="59"/>
                    </a:lnTo>
                    <a:lnTo>
                      <a:pt x="53" y="63"/>
                    </a:lnTo>
                    <a:lnTo>
                      <a:pt x="49" y="67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6" name="Freeform 1618"/>
              <p:cNvSpPr>
                <a:spLocks/>
              </p:cNvSpPr>
              <p:nvPr/>
            </p:nvSpPr>
            <p:spPr bwMode="auto">
              <a:xfrm>
                <a:off x="2974" y="3160"/>
                <a:ext cx="6" cy="3"/>
              </a:xfrm>
              <a:custGeom>
                <a:avLst/>
                <a:gdLst>
                  <a:gd name="T0" fmla="*/ 46 w 46"/>
                  <a:gd name="T1" fmla="*/ 21 h 21"/>
                  <a:gd name="T2" fmla="*/ 42 w 46"/>
                  <a:gd name="T3" fmla="*/ 21 h 21"/>
                  <a:gd name="T4" fmla="*/ 38 w 46"/>
                  <a:gd name="T5" fmla="*/ 21 h 21"/>
                  <a:gd name="T6" fmla="*/ 35 w 46"/>
                  <a:gd name="T7" fmla="*/ 21 h 21"/>
                  <a:gd name="T8" fmla="*/ 31 w 46"/>
                  <a:gd name="T9" fmla="*/ 21 h 21"/>
                  <a:gd name="T10" fmla="*/ 28 w 46"/>
                  <a:gd name="T11" fmla="*/ 20 h 21"/>
                  <a:gd name="T12" fmla="*/ 25 w 46"/>
                  <a:gd name="T13" fmla="*/ 19 h 21"/>
                  <a:gd name="T14" fmla="*/ 22 w 46"/>
                  <a:gd name="T15" fmla="*/ 18 h 21"/>
                  <a:gd name="T16" fmla="*/ 19 w 46"/>
                  <a:gd name="T17" fmla="*/ 17 h 21"/>
                  <a:gd name="T18" fmla="*/ 16 w 46"/>
                  <a:gd name="T19" fmla="*/ 16 h 21"/>
                  <a:gd name="T20" fmla="*/ 14 w 46"/>
                  <a:gd name="T21" fmla="*/ 14 h 21"/>
                  <a:gd name="T22" fmla="*/ 11 w 46"/>
                  <a:gd name="T23" fmla="*/ 12 h 21"/>
                  <a:gd name="T24" fmla="*/ 9 w 46"/>
                  <a:gd name="T25" fmla="*/ 10 h 21"/>
                  <a:gd name="T26" fmla="*/ 6 w 46"/>
                  <a:gd name="T27" fmla="*/ 8 h 21"/>
                  <a:gd name="T28" fmla="*/ 4 w 46"/>
                  <a:gd name="T29" fmla="*/ 6 h 21"/>
                  <a:gd name="T30" fmla="*/ 2 w 46"/>
                  <a:gd name="T31" fmla="*/ 2 h 21"/>
                  <a:gd name="T32" fmla="*/ 0 w 4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1">
                    <a:moveTo>
                      <a:pt x="46" y="21"/>
                    </a:moveTo>
                    <a:lnTo>
                      <a:pt x="42" y="21"/>
                    </a:lnTo>
                    <a:lnTo>
                      <a:pt x="38" y="21"/>
                    </a:lnTo>
                    <a:lnTo>
                      <a:pt x="35" y="21"/>
                    </a:lnTo>
                    <a:lnTo>
                      <a:pt x="31" y="21"/>
                    </a:lnTo>
                    <a:lnTo>
                      <a:pt x="28" y="20"/>
                    </a:lnTo>
                    <a:lnTo>
                      <a:pt x="25" y="19"/>
                    </a:lnTo>
                    <a:lnTo>
                      <a:pt x="22" y="18"/>
                    </a:lnTo>
                    <a:lnTo>
                      <a:pt x="19" y="17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1" y="12"/>
                    </a:lnTo>
                    <a:lnTo>
                      <a:pt x="9" y="10"/>
                    </a:lnTo>
                    <a:lnTo>
                      <a:pt x="6" y="8"/>
                    </a:lnTo>
                    <a:lnTo>
                      <a:pt x="4" y="6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7" name="Freeform 1619"/>
              <p:cNvSpPr>
                <a:spLocks/>
              </p:cNvSpPr>
              <p:nvPr/>
            </p:nvSpPr>
            <p:spPr bwMode="auto">
              <a:xfrm>
                <a:off x="2974" y="3155"/>
                <a:ext cx="4" cy="5"/>
              </a:xfrm>
              <a:custGeom>
                <a:avLst/>
                <a:gdLst>
                  <a:gd name="T0" fmla="*/ 3 w 35"/>
                  <a:gd name="T1" fmla="*/ 46 h 46"/>
                  <a:gd name="T2" fmla="*/ 1 w 35"/>
                  <a:gd name="T3" fmla="*/ 41 h 46"/>
                  <a:gd name="T4" fmla="*/ 0 w 35"/>
                  <a:gd name="T5" fmla="*/ 37 h 46"/>
                  <a:gd name="T6" fmla="*/ 1 w 35"/>
                  <a:gd name="T7" fmla="*/ 33 h 46"/>
                  <a:gd name="T8" fmla="*/ 1 w 35"/>
                  <a:gd name="T9" fmla="*/ 29 h 46"/>
                  <a:gd name="T10" fmla="*/ 3 w 35"/>
                  <a:gd name="T11" fmla="*/ 26 h 46"/>
                  <a:gd name="T12" fmla="*/ 5 w 35"/>
                  <a:gd name="T13" fmla="*/ 23 h 46"/>
                  <a:gd name="T14" fmla="*/ 7 w 35"/>
                  <a:gd name="T15" fmla="*/ 19 h 46"/>
                  <a:gd name="T16" fmla="*/ 10 w 35"/>
                  <a:gd name="T17" fmla="*/ 17 h 46"/>
                  <a:gd name="T18" fmla="*/ 13 w 35"/>
                  <a:gd name="T19" fmla="*/ 14 h 46"/>
                  <a:gd name="T20" fmla="*/ 16 w 35"/>
                  <a:gd name="T21" fmla="*/ 11 h 46"/>
                  <a:gd name="T22" fmla="*/ 19 w 35"/>
                  <a:gd name="T23" fmla="*/ 9 h 46"/>
                  <a:gd name="T24" fmla="*/ 23 w 35"/>
                  <a:gd name="T25" fmla="*/ 7 h 46"/>
                  <a:gd name="T26" fmla="*/ 26 w 35"/>
                  <a:gd name="T27" fmla="*/ 5 h 46"/>
                  <a:gd name="T28" fmla="*/ 29 w 35"/>
                  <a:gd name="T29" fmla="*/ 3 h 46"/>
                  <a:gd name="T30" fmla="*/ 32 w 35"/>
                  <a:gd name="T31" fmla="*/ 1 h 46"/>
                  <a:gd name="T32" fmla="*/ 35 w 35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46">
                    <a:moveTo>
                      <a:pt x="3" y="46"/>
                    </a:moveTo>
                    <a:lnTo>
                      <a:pt x="1" y="41"/>
                    </a:lnTo>
                    <a:lnTo>
                      <a:pt x="0" y="37"/>
                    </a:lnTo>
                    <a:lnTo>
                      <a:pt x="1" y="33"/>
                    </a:lnTo>
                    <a:lnTo>
                      <a:pt x="1" y="29"/>
                    </a:lnTo>
                    <a:lnTo>
                      <a:pt x="3" y="26"/>
                    </a:lnTo>
                    <a:lnTo>
                      <a:pt x="5" y="23"/>
                    </a:lnTo>
                    <a:lnTo>
                      <a:pt x="7" y="19"/>
                    </a:lnTo>
                    <a:lnTo>
                      <a:pt x="10" y="17"/>
                    </a:lnTo>
                    <a:lnTo>
                      <a:pt x="13" y="14"/>
                    </a:lnTo>
                    <a:lnTo>
                      <a:pt x="16" y="11"/>
                    </a:lnTo>
                    <a:lnTo>
                      <a:pt x="19" y="9"/>
                    </a:lnTo>
                    <a:lnTo>
                      <a:pt x="23" y="7"/>
                    </a:lnTo>
                    <a:lnTo>
                      <a:pt x="26" y="5"/>
                    </a:lnTo>
                    <a:lnTo>
                      <a:pt x="29" y="3"/>
                    </a:lnTo>
                    <a:lnTo>
                      <a:pt x="32" y="1"/>
                    </a:lnTo>
                    <a:lnTo>
                      <a:pt x="3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8" name="Freeform 1620"/>
              <p:cNvSpPr>
                <a:spLocks/>
              </p:cNvSpPr>
              <p:nvPr/>
            </p:nvSpPr>
            <p:spPr bwMode="auto">
              <a:xfrm>
                <a:off x="2978" y="3155"/>
                <a:ext cx="4" cy="8"/>
              </a:xfrm>
              <a:custGeom>
                <a:avLst/>
                <a:gdLst>
                  <a:gd name="T0" fmla="*/ 0 w 27"/>
                  <a:gd name="T1" fmla="*/ 0 h 67"/>
                  <a:gd name="T2" fmla="*/ 4 w 27"/>
                  <a:gd name="T3" fmla="*/ 0 h 67"/>
                  <a:gd name="T4" fmla="*/ 9 w 27"/>
                  <a:gd name="T5" fmla="*/ 2 h 67"/>
                  <a:gd name="T6" fmla="*/ 13 w 27"/>
                  <a:gd name="T7" fmla="*/ 5 h 67"/>
                  <a:gd name="T8" fmla="*/ 16 w 27"/>
                  <a:gd name="T9" fmla="*/ 8 h 67"/>
                  <a:gd name="T10" fmla="*/ 20 w 27"/>
                  <a:gd name="T11" fmla="*/ 12 h 67"/>
                  <a:gd name="T12" fmla="*/ 22 w 27"/>
                  <a:gd name="T13" fmla="*/ 17 h 67"/>
                  <a:gd name="T14" fmla="*/ 24 w 27"/>
                  <a:gd name="T15" fmla="*/ 21 h 67"/>
                  <a:gd name="T16" fmla="*/ 26 w 27"/>
                  <a:gd name="T17" fmla="*/ 27 h 67"/>
                  <a:gd name="T18" fmla="*/ 26 w 27"/>
                  <a:gd name="T19" fmla="*/ 32 h 67"/>
                  <a:gd name="T20" fmla="*/ 27 w 27"/>
                  <a:gd name="T21" fmla="*/ 37 h 67"/>
                  <a:gd name="T22" fmla="*/ 26 w 27"/>
                  <a:gd name="T23" fmla="*/ 43 h 67"/>
                  <a:gd name="T24" fmla="*/ 25 w 27"/>
                  <a:gd name="T25" fmla="*/ 48 h 67"/>
                  <a:gd name="T26" fmla="*/ 23 w 27"/>
                  <a:gd name="T27" fmla="*/ 54 h 67"/>
                  <a:gd name="T28" fmla="*/ 21 w 27"/>
                  <a:gd name="T29" fmla="*/ 59 h 67"/>
                  <a:gd name="T30" fmla="*/ 18 w 27"/>
                  <a:gd name="T31" fmla="*/ 63 h 67"/>
                  <a:gd name="T32" fmla="*/ 14 w 27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67">
                    <a:moveTo>
                      <a:pt x="0" y="0"/>
                    </a:moveTo>
                    <a:lnTo>
                      <a:pt x="4" y="0"/>
                    </a:lnTo>
                    <a:lnTo>
                      <a:pt x="9" y="2"/>
                    </a:lnTo>
                    <a:lnTo>
                      <a:pt x="13" y="5"/>
                    </a:lnTo>
                    <a:lnTo>
                      <a:pt x="16" y="8"/>
                    </a:lnTo>
                    <a:lnTo>
                      <a:pt x="20" y="12"/>
                    </a:lnTo>
                    <a:lnTo>
                      <a:pt x="22" y="17"/>
                    </a:lnTo>
                    <a:lnTo>
                      <a:pt x="24" y="21"/>
                    </a:lnTo>
                    <a:lnTo>
                      <a:pt x="26" y="27"/>
                    </a:lnTo>
                    <a:lnTo>
                      <a:pt x="26" y="32"/>
                    </a:lnTo>
                    <a:lnTo>
                      <a:pt x="27" y="37"/>
                    </a:lnTo>
                    <a:lnTo>
                      <a:pt x="26" y="43"/>
                    </a:lnTo>
                    <a:lnTo>
                      <a:pt x="25" y="48"/>
                    </a:lnTo>
                    <a:lnTo>
                      <a:pt x="23" y="54"/>
                    </a:lnTo>
                    <a:lnTo>
                      <a:pt x="21" y="59"/>
                    </a:lnTo>
                    <a:lnTo>
                      <a:pt x="18" y="63"/>
                    </a:lnTo>
                    <a:lnTo>
                      <a:pt x="14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49" name="Freeform 1621"/>
              <p:cNvSpPr>
                <a:spLocks/>
              </p:cNvSpPr>
              <p:nvPr/>
            </p:nvSpPr>
            <p:spPr bwMode="auto">
              <a:xfrm>
                <a:off x="2957" y="2900"/>
                <a:ext cx="24" cy="21"/>
              </a:xfrm>
              <a:custGeom>
                <a:avLst/>
                <a:gdLst>
                  <a:gd name="T0" fmla="*/ 122 w 190"/>
                  <a:gd name="T1" fmla="*/ 167 h 170"/>
                  <a:gd name="T2" fmla="*/ 101 w 190"/>
                  <a:gd name="T3" fmla="*/ 170 h 170"/>
                  <a:gd name="T4" fmla="*/ 81 w 190"/>
                  <a:gd name="T5" fmla="*/ 169 h 170"/>
                  <a:gd name="T6" fmla="*/ 62 w 190"/>
                  <a:gd name="T7" fmla="*/ 162 h 170"/>
                  <a:gd name="T8" fmla="*/ 44 w 190"/>
                  <a:gd name="T9" fmla="*/ 152 h 170"/>
                  <a:gd name="T10" fmla="*/ 29 w 190"/>
                  <a:gd name="T11" fmla="*/ 139 h 170"/>
                  <a:gd name="T12" fmla="*/ 15 w 190"/>
                  <a:gd name="T13" fmla="*/ 122 h 170"/>
                  <a:gd name="T14" fmla="*/ 4 w 190"/>
                  <a:gd name="T15" fmla="*/ 105 h 170"/>
                  <a:gd name="T16" fmla="*/ 0 w 190"/>
                  <a:gd name="T17" fmla="*/ 89 h 170"/>
                  <a:gd name="T18" fmla="*/ 2 w 190"/>
                  <a:gd name="T19" fmla="*/ 76 h 170"/>
                  <a:gd name="T20" fmla="*/ 5 w 190"/>
                  <a:gd name="T21" fmla="*/ 63 h 170"/>
                  <a:gd name="T22" fmla="*/ 10 w 190"/>
                  <a:gd name="T23" fmla="*/ 51 h 170"/>
                  <a:gd name="T24" fmla="*/ 17 w 190"/>
                  <a:gd name="T25" fmla="*/ 40 h 170"/>
                  <a:gd name="T26" fmla="*/ 26 w 190"/>
                  <a:gd name="T27" fmla="*/ 30 h 170"/>
                  <a:gd name="T28" fmla="*/ 35 w 190"/>
                  <a:gd name="T29" fmla="*/ 21 h 170"/>
                  <a:gd name="T30" fmla="*/ 46 w 190"/>
                  <a:gd name="T31" fmla="*/ 13 h 170"/>
                  <a:gd name="T32" fmla="*/ 60 w 190"/>
                  <a:gd name="T33" fmla="*/ 9 h 170"/>
                  <a:gd name="T34" fmla="*/ 74 w 190"/>
                  <a:gd name="T35" fmla="*/ 6 h 170"/>
                  <a:gd name="T36" fmla="*/ 90 w 190"/>
                  <a:gd name="T37" fmla="*/ 4 h 170"/>
                  <a:gd name="T38" fmla="*/ 104 w 190"/>
                  <a:gd name="T39" fmla="*/ 1 h 170"/>
                  <a:gd name="T40" fmla="*/ 118 w 190"/>
                  <a:gd name="T41" fmla="*/ 0 h 170"/>
                  <a:gd name="T42" fmla="*/ 132 w 190"/>
                  <a:gd name="T43" fmla="*/ 1 h 170"/>
                  <a:gd name="T44" fmla="*/ 146 w 190"/>
                  <a:gd name="T45" fmla="*/ 4 h 170"/>
                  <a:gd name="T46" fmla="*/ 159 w 190"/>
                  <a:gd name="T47" fmla="*/ 11 h 170"/>
                  <a:gd name="T48" fmla="*/ 173 w 190"/>
                  <a:gd name="T49" fmla="*/ 25 h 170"/>
                  <a:gd name="T50" fmla="*/ 184 w 190"/>
                  <a:gd name="T51" fmla="*/ 44 h 170"/>
                  <a:gd name="T52" fmla="*/ 190 w 190"/>
                  <a:gd name="T53" fmla="*/ 64 h 170"/>
                  <a:gd name="T54" fmla="*/ 190 w 190"/>
                  <a:gd name="T55" fmla="*/ 85 h 170"/>
                  <a:gd name="T56" fmla="*/ 185 w 190"/>
                  <a:gd name="T57" fmla="*/ 106 h 170"/>
                  <a:gd name="T58" fmla="*/ 176 w 190"/>
                  <a:gd name="T59" fmla="*/ 125 h 170"/>
                  <a:gd name="T60" fmla="*/ 162 w 190"/>
                  <a:gd name="T61" fmla="*/ 144 h 170"/>
                  <a:gd name="T62" fmla="*/ 143 w 190"/>
                  <a:gd name="T63" fmla="*/ 157 h 1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0" h="170">
                    <a:moveTo>
                      <a:pt x="133" y="163"/>
                    </a:moveTo>
                    <a:lnTo>
                      <a:pt x="122" y="167"/>
                    </a:lnTo>
                    <a:lnTo>
                      <a:pt x="112" y="169"/>
                    </a:lnTo>
                    <a:lnTo>
                      <a:pt x="101" y="170"/>
                    </a:lnTo>
                    <a:lnTo>
                      <a:pt x="91" y="170"/>
                    </a:lnTo>
                    <a:lnTo>
                      <a:pt x="81" y="169"/>
                    </a:lnTo>
                    <a:lnTo>
                      <a:pt x="71" y="166"/>
                    </a:lnTo>
                    <a:lnTo>
                      <a:pt x="62" y="162"/>
                    </a:lnTo>
                    <a:lnTo>
                      <a:pt x="53" y="158"/>
                    </a:lnTo>
                    <a:lnTo>
                      <a:pt x="44" y="152"/>
                    </a:lnTo>
                    <a:lnTo>
                      <a:pt x="36" y="146"/>
                    </a:lnTo>
                    <a:lnTo>
                      <a:pt x="29" y="139"/>
                    </a:lnTo>
                    <a:lnTo>
                      <a:pt x="22" y="130"/>
                    </a:lnTo>
                    <a:lnTo>
                      <a:pt x="15" y="122"/>
                    </a:lnTo>
                    <a:lnTo>
                      <a:pt x="9" y="113"/>
                    </a:lnTo>
                    <a:lnTo>
                      <a:pt x="4" y="105"/>
                    </a:lnTo>
                    <a:lnTo>
                      <a:pt x="0" y="96"/>
                    </a:lnTo>
                    <a:lnTo>
                      <a:pt x="0" y="89"/>
                    </a:lnTo>
                    <a:lnTo>
                      <a:pt x="0" y="82"/>
                    </a:lnTo>
                    <a:lnTo>
                      <a:pt x="2" y="76"/>
                    </a:lnTo>
                    <a:lnTo>
                      <a:pt x="3" y="69"/>
                    </a:lnTo>
                    <a:lnTo>
                      <a:pt x="5" y="63"/>
                    </a:lnTo>
                    <a:lnTo>
                      <a:pt x="8" y="57"/>
                    </a:lnTo>
                    <a:lnTo>
                      <a:pt x="10" y="51"/>
                    </a:lnTo>
                    <a:lnTo>
                      <a:pt x="14" y="45"/>
                    </a:lnTo>
                    <a:lnTo>
                      <a:pt x="17" y="40"/>
                    </a:lnTo>
                    <a:lnTo>
                      <a:pt x="21" y="35"/>
                    </a:lnTo>
                    <a:lnTo>
                      <a:pt x="26" y="30"/>
                    </a:lnTo>
                    <a:lnTo>
                      <a:pt x="30" y="25"/>
                    </a:lnTo>
                    <a:lnTo>
                      <a:pt x="35" y="21"/>
                    </a:lnTo>
                    <a:lnTo>
                      <a:pt x="41" y="17"/>
                    </a:lnTo>
                    <a:lnTo>
                      <a:pt x="46" y="13"/>
                    </a:lnTo>
                    <a:lnTo>
                      <a:pt x="53" y="10"/>
                    </a:lnTo>
                    <a:lnTo>
                      <a:pt x="60" y="9"/>
                    </a:lnTo>
                    <a:lnTo>
                      <a:pt x="67" y="8"/>
                    </a:lnTo>
                    <a:lnTo>
                      <a:pt x="74" y="6"/>
                    </a:lnTo>
                    <a:lnTo>
                      <a:pt x="83" y="5"/>
                    </a:lnTo>
                    <a:lnTo>
                      <a:pt x="90" y="4"/>
                    </a:lnTo>
                    <a:lnTo>
                      <a:pt x="97" y="2"/>
                    </a:lnTo>
                    <a:lnTo>
                      <a:pt x="104" y="1"/>
                    </a:lnTo>
                    <a:lnTo>
                      <a:pt x="111" y="1"/>
                    </a:lnTo>
                    <a:lnTo>
                      <a:pt x="118" y="0"/>
                    </a:lnTo>
                    <a:lnTo>
                      <a:pt x="125" y="0"/>
                    </a:lnTo>
                    <a:lnTo>
                      <a:pt x="132" y="1"/>
                    </a:lnTo>
                    <a:lnTo>
                      <a:pt x="139" y="2"/>
                    </a:lnTo>
                    <a:lnTo>
                      <a:pt x="146" y="4"/>
                    </a:lnTo>
                    <a:lnTo>
                      <a:pt x="152" y="7"/>
                    </a:lnTo>
                    <a:lnTo>
                      <a:pt x="159" y="11"/>
                    </a:lnTo>
                    <a:lnTo>
                      <a:pt x="166" y="17"/>
                    </a:lnTo>
                    <a:lnTo>
                      <a:pt x="173" y="25"/>
                    </a:lnTo>
                    <a:lnTo>
                      <a:pt x="179" y="34"/>
                    </a:lnTo>
                    <a:lnTo>
                      <a:pt x="184" y="44"/>
                    </a:lnTo>
                    <a:lnTo>
                      <a:pt x="187" y="54"/>
                    </a:lnTo>
                    <a:lnTo>
                      <a:pt x="190" y="64"/>
                    </a:lnTo>
                    <a:lnTo>
                      <a:pt x="190" y="75"/>
                    </a:lnTo>
                    <a:lnTo>
                      <a:pt x="190" y="85"/>
                    </a:lnTo>
                    <a:lnTo>
                      <a:pt x="188" y="96"/>
                    </a:lnTo>
                    <a:lnTo>
                      <a:pt x="185" y="106"/>
                    </a:lnTo>
                    <a:lnTo>
                      <a:pt x="181" y="116"/>
                    </a:lnTo>
                    <a:lnTo>
                      <a:pt x="176" y="125"/>
                    </a:lnTo>
                    <a:lnTo>
                      <a:pt x="170" y="134"/>
                    </a:lnTo>
                    <a:lnTo>
                      <a:pt x="162" y="144"/>
                    </a:lnTo>
                    <a:lnTo>
                      <a:pt x="153" y="151"/>
                    </a:lnTo>
                    <a:lnTo>
                      <a:pt x="143" y="157"/>
                    </a:lnTo>
                    <a:lnTo>
                      <a:pt x="133" y="163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0" name="Freeform 1622"/>
              <p:cNvSpPr>
                <a:spLocks/>
              </p:cNvSpPr>
              <p:nvPr/>
            </p:nvSpPr>
            <p:spPr bwMode="auto">
              <a:xfrm>
                <a:off x="2957" y="2912"/>
                <a:ext cx="16" cy="9"/>
              </a:xfrm>
              <a:custGeom>
                <a:avLst/>
                <a:gdLst>
                  <a:gd name="T0" fmla="*/ 133 w 133"/>
                  <a:gd name="T1" fmla="*/ 67 h 74"/>
                  <a:gd name="T2" fmla="*/ 122 w 133"/>
                  <a:gd name="T3" fmla="*/ 71 h 74"/>
                  <a:gd name="T4" fmla="*/ 112 w 133"/>
                  <a:gd name="T5" fmla="*/ 73 h 74"/>
                  <a:gd name="T6" fmla="*/ 101 w 133"/>
                  <a:gd name="T7" fmla="*/ 74 h 74"/>
                  <a:gd name="T8" fmla="*/ 91 w 133"/>
                  <a:gd name="T9" fmla="*/ 74 h 74"/>
                  <a:gd name="T10" fmla="*/ 81 w 133"/>
                  <a:gd name="T11" fmla="*/ 73 h 74"/>
                  <a:gd name="T12" fmla="*/ 71 w 133"/>
                  <a:gd name="T13" fmla="*/ 70 h 74"/>
                  <a:gd name="T14" fmla="*/ 62 w 133"/>
                  <a:gd name="T15" fmla="*/ 66 h 74"/>
                  <a:gd name="T16" fmla="*/ 53 w 133"/>
                  <a:gd name="T17" fmla="*/ 62 h 74"/>
                  <a:gd name="T18" fmla="*/ 44 w 133"/>
                  <a:gd name="T19" fmla="*/ 56 h 74"/>
                  <a:gd name="T20" fmla="*/ 36 w 133"/>
                  <a:gd name="T21" fmla="*/ 50 h 74"/>
                  <a:gd name="T22" fmla="*/ 29 w 133"/>
                  <a:gd name="T23" fmla="*/ 43 h 74"/>
                  <a:gd name="T24" fmla="*/ 22 w 133"/>
                  <a:gd name="T25" fmla="*/ 34 h 74"/>
                  <a:gd name="T26" fmla="*/ 15 w 133"/>
                  <a:gd name="T27" fmla="*/ 26 h 74"/>
                  <a:gd name="T28" fmla="*/ 9 w 133"/>
                  <a:gd name="T29" fmla="*/ 17 h 74"/>
                  <a:gd name="T30" fmla="*/ 4 w 133"/>
                  <a:gd name="T31" fmla="*/ 9 h 74"/>
                  <a:gd name="T32" fmla="*/ 0 w 133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74">
                    <a:moveTo>
                      <a:pt x="133" y="67"/>
                    </a:moveTo>
                    <a:lnTo>
                      <a:pt x="122" y="71"/>
                    </a:lnTo>
                    <a:lnTo>
                      <a:pt x="112" y="73"/>
                    </a:lnTo>
                    <a:lnTo>
                      <a:pt x="101" y="74"/>
                    </a:lnTo>
                    <a:lnTo>
                      <a:pt x="91" y="74"/>
                    </a:lnTo>
                    <a:lnTo>
                      <a:pt x="81" y="73"/>
                    </a:lnTo>
                    <a:lnTo>
                      <a:pt x="71" y="70"/>
                    </a:lnTo>
                    <a:lnTo>
                      <a:pt x="62" y="66"/>
                    </a:lnTo>
                    <a:lnTo>
                      <a:pt x="53" y="62"/>
                    </a:lnTo>
                    <a:lnTo>
                      <a:pt x="44" y="56"/>
                    </a:lnTo>
                    <a:lnTo>
                      <a:pt x="36" y="50"/>
                    </a:lnTo>
                    <a:lnTo>
                      <a:pt x="29" y="43"/>
                    </a:lnTo>
                    <a:lnTo>
                      <a:pt x="22" y="34"/>
                    </a:lnTo>
                    <a:lnTo>
                      <a:pt x="15" y="26"/>
                    </a:lnTo>
                    <a:lnTo>
                      <a:pt x="9" y="17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1" name="Freeform 1623"/>
              <p:cNvSpPr>
                <a:spLocks/>
              </p:cNvSpPr>
              <p:nvPr/>
            </p:nvSpPr>
            <p:spPr bwMode="auto">
              <a:xfrm>
                <a:off x="2957" y="2901"/>
                <a:ext cx="7" cy="11"/>
              </a:xfrm>
              <a:custGeom>
                <a:avLst/>
                <a:gdLst>
                  <a:gd name="T0" fmla="*/ 0 w 53"/>
                  <a:gd name="T1" fmla="*/ 86 h 86"/>
                  <a:gd name="T2" fmla="*/ 0 w 53"/>
                  <a:gd name="T3" fmla="*/ 79 h 86"/>
                  <a:gd name="T4" fmla="*/ 0 w 53"/>
                  <a:gd name="T5" fmla="*/ 72 h 86"/>
                  <a:gd name="T6" fmla="*/ 2 w 53"/>
                  <a:gd name="T7" fmla="*/ 66 h 86"/>
                  <a:gd name="T8" fmla="*/ 3 w 53"/>
                  <a:gd name="T9" fmla="*/ 59 h 86"/>
                  <a:gd name="T10" fmla="*/ 5 w 53"/>
                  <a:gd name="T11" fmla="*/ 53 h 86"/>
                  <a:gd name="T12" fmla="*/ 8 w 53"/>
                  <a:gd name="T13" fmla="*/ 47 h 86"/>
                  <a:gd name="T14" fmla="*/ 10 w 53"/>
                  <a:gd name="T15" fmla="*/ 41 h 86"/>
                  <a:gd name="T16" fmla="*/ 14 w 53"/>
                  <a:gd name="T17" fmla="*/ 35 h 86"/>
                  <a:gd name="T18" fmla="*/ 17 w 53"/>
                  <a:gd name="T19" fmla="*/ 30 h 86"/>
                  <a:gd name="T20" fmla="*/ 21 w 53"/>
                  <a:gd name="T21" fmla="*/ 25 h 86"/>
                  <a:gd name="T22" fmla="*/ 26 w 53"/>
                  <a:gd name="T23" fmla="*/ 20 h 86"/>
                  <a:gd name="T24" fmla="*/ 30 w 53"/>
                  <a:gd name="T25" fmla="*/ 15 h 86"/>
                  <a:gd name="T26" fmla="*/ 35 w 53"/>
                  <a:gd name="T27" fmla="*/ 11 h 86"/>
                  <a:gd name="T28" fmla="*/ 41 w 53"/>
                  <a:gd name="T29" fmla="*/ 7 h 86"/>
                  <a:gd name="T30" fmla="*/ 46 w 53"/>
                  <a:gd name="T31" fmla="*/ 3 h 86"/>
                  <a:gd name="T32" fmla="*/ 53 w 53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86">
                    <a:moveTo>
                      <a:pt x="0" y="86"/>
                    </a:moveTo>
                    <a:lnTo>
                      <a:pt x="0" y="79"/>
                    </a:lnTo>
                    <a:lnTo>
                      <a:pt x="0" y="72"/>
                    </a:lnTo>
                    <a:lnTo>
                      <a:pt x="2" y="66"/>
                    </a:lnTo>
                    <a:lnTo>
                      <a:pt x="3" y="59"/>
                    </a:lnTo>
                    <a:lnTo>
                      <a:pt x="5" y="53"/>
                    </a:lnTo>
                    <a:lnTo>
                      <a:pt x="8" y="47"/>
                    </a:lnTo>
                    <a:lnTo>
                      <a:pt x="10" y="41"/>
                    </a:lnTo>
                    <a:lnTo>
                      <a:pt x="14" y="35"/>
                    </a:lnTo>
                    <a:lnTo>
                      <a:pt x="17" y="30"/>
                    </a:lnTo>
                    <a:lnTo>
                      <a:pt x="21" y="25"/>
                    </a:lnTo>
                    <a:lnTo>
                      <a:pt x="26" y="20"/>
                    </a:lnTo>
                    <a:lnTo>
                      <a:pt x="30" y="15"/>
                    </a:lnTo>
                    <a:lnTo>
                      <a:pt x="35" y="11"/>
                    </a:lnTo>
                    <a:lnTo>
                      <a:pt x="41" y="7"/>
                    </a:lnTo>
                    <a:lnTo>
                      <a:pt x="46" y="3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2" name="Freeform 1624"/>
              <p:cNvSpPr>
                <a:spLocks/>
              </p:cNvSpPr>
              <p:nvPr/>
            </p:nvSpPr>
            <p:spPr bwMode="auto">
              <a:xfrm>
                <a:off x="2964" y="2900"/>
                <a:ext cx="14" cy="2"/>
              </a:xfrm>
              <a:custGeom>
                <a:avLst/>
                <a:gdLst>
                  <a:gd name="T0" fmla="*/ 0 w 113"/>
                  <a:gd name="T1" fmla="*/ 10 h 17"/>
                  <a:gd name="T2" fmla="*/ 7 w 113"/>
                  <a:gd name="T3" fmla="*/ 9 h 17"/>
                  <a:gd name="T4" fmla="*/ 14 w 113"/>
                  <a:gd name="T5" fmla="*/ 8 h 17"/>
                  <a:gd name="T6" fmla="*/ 21 w 113"/>
                  <a:gd name="T7" fmla="*/ 6 h 17"/>
                  <a:gd name="T8" fmla="*/ 30 w 113"/>
                  <a:gd name="T9" fmla="*/ 5 h 17"/>
                  <a:gd name="T10" fmla="*/ 37 w 113"/>
                  <a:gd name="T11" fmla="*/ 4 h 17"/>
                  <a:gd name="T12" fmla="*/ 44 w 113"/>
                  <a:gd name="T13" fmla="*/ 2 h 17"/>
                  <a:gd name="T14" fmla="*/ 51 w 113"/>
                  <a:gd name="T15" fmla="*/ 1 h 17"/>
                  <a:gd name="T16" fmla="*/ 58 w 113"/>
                  <a:gd name="T17" fmla="*/ 1 h 17"/>
                  <a:gd name="T18" fmla="*/ 65 w 113"/>
                  <a:gd name="T19" fmla="*/ 0 h 17"/>
                  <a:gd name="T20" fmla="*/ 72 w 113"/>
                  <a:gd name="T21" fmla="*/ 0 h 17"/>
                  <a:gd name="T22" fmla="*/ 79 w 113"/>
                  <a:gd name="T23" fmla="*/ 1 h 17"/>
                  <a:gd name="T24" fmla="*/ 86 w 113"/>
                  <a:gd name="T25" fmla="*/ 2 h 17"/>
                  <a:gd name="T26" fmla="*/ 93 w 113"/>
                  <a:gd name="T27" fmla="*/ 4 h 17"/>
                  <a:gd name="T28" fmla="*/ 99 w 113"/>
                  <a:gd name="T29" fmla="*/ 7 h 17"/>
                  <a:gd name="T30" fmla="*/ 106 w 113"/>
                  <a:gd name="T31" fmla="*/ 11 h 17"/>
                  <a:gd name="T32" fmla="*/ 113 w 113"/>
                  <a:gd name="T33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7">
                    <a:moveTo>
                      <a:pt x="0" y="10"/>
                    </a:moveTo>
                    <a:lnTo>
                      <a:pt x="7" y="9"/>
                    </a:lnTo>
                    <a:lnTo>
                      <a:pt x="14" y="8"/>
                    </a:lnTo>
                    <a:lnTo>
                      <a:pt x="21" y="6"/>
                    </a:lnTo>
                    <a:lnTo>
                      <a:pt x="30" y="5"/>
                    </a:lnTo>
                    <a:lnTo>
                      <a:pt x="37" y="4"/>
                    </a:lnTo>
                    <a:lnTo>
                      <a:pt x="44" y="2"/>
                    </a:lnTo>
                    <a:lnTo>
                      <a:pt x="51" y="1"/>
                    </a:lnTo>
                    <a:lnTo>
                      <a:pt x="58" y="1"/>
                    </a:lnTo>
                    <a:lnTo>
                      <a:pt x="65" y="0"/>
                    </a:lnTo>
                    <a:lnTo>
                      <a:pt x="72" y="0"/>
                    </a:lnTo>
                    <a:lnTo>
                      <a:pt x="79" y="1"/>
                    </a:lnTo>
                    <a:lnTo>
                      <a:pt x="86" y="2"/>
                    </a:lnTo>
                    <a:lnTo>
                      <a:pt x="93" y="4"/>
                    </a:lnTo>
                    <a:lnTo>
                      <a:pt x="99" y="7"/>
                    </a:lnTo>
                    <a:lnTo>
                      <a:pt x="106" y="11"/>
                    </a:lnTo>
                    <a:lnTo>
                      <a:pt x="113" y="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3" name="Freeform 1625"/>
              <p:cNvSpPr>
                <a:spLocks/>
              </p:cNvSpPr>
              <p:nvPr/>
            </p:nvSpPr>
            <p:spPr bwMode="auto">
              <a:xfrm>
                <a:off x="2973" y="2902"/>
                <a:ext cx="8" cy="18"/>
              </a:xfrm>
              <a:custGeom>
                <a:avLst/>
                <a:gdLst>
                  <a:gd name="T0" fmla="*/ 33 w 57"/>
                  <a:gd name="T1" fmla="*/ 0 h 146"/>
                  <a:gd name="T2" fmla="*/ 40 w 57"/>
                  <a:gd name="T3" fmla="*/ 8 h 146"/>
                  <a:gd name="T4" fmla="*/ 46 w 57"/>
                  <a:gd name="T5" fmla="*/ 17 h 146"/>
                  <a:gd name="T6" fmla="*/ 51 w 57"/>
                  <a:gd name="T7" fmla="*/ 27 h 146"/>
                  <a:gd name="T8" fmla="*/ 54 w 57"/>
                  <a:gd name="T9" fmla="*/ 37 h 146"/>
                  <a:gd name="T10" fmla="*/ 57 w 57"/>
                  <a:gd name="T11" fmla="*/ 47 h 146"/>
                  <a:gd name="T12" fmla="*/ 57 w 57"/>
                  <a:gd name="T13" fmla="*/ 58 h 146"/>
                  <a:gd name="T14" fmla="*/ 57 w 57"/>
                  <a:gd name="T15" fmla="*/ 68 h 146"/>
                  <a:gd name="T16" fmla="*/ 55 w 57"/>
                  <a:gd name="T17" fmla="*/ 79 h 146"/>
                  <a:gd name="T18" fmla="*/ 52 w 57"/>
                  <a:gd name="T19" fmla="*/ 89 h 146"/>
                  <a:gd name="T20" fmla="*/ 48 w 57"/>
                  <a:gd name="T21" fmla="*/ 99 h 146"/>
                  <a:gd name="T22" fmla="*/ 43 w 57"/>
                  <a:gd name="T23" fmla="*/ 108 h 146"/>
                  <a:gd name="T24" fmla="*/ 37 w 57"/>
                  <a:gd name="T25" fmla="*/ 117 h 146"/>
                  <a:gd name="T26" fmla="*/ 29 w 57"/>
                  <a:gd name="T27" fmla="*/ 127 h 146"/>
                  <a:gd name="T28" fmla="*/ 20 w 57"/>
                  <a:gd name="T29" fmla="*/ 134 h 146"/>
                  <a:gd name="T30" fmla="*/ 10 w 57"/>
                  <a:gd name="T31" fmla="*/ 140 h 146"/>
                  <a:gd name="T32" fmla="*/ 0 w 57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146">
                    <a:moveTo>
                      <a:pt x="33" y="0"/>
                    </a:moveTo>
                    <a:lnTo>
                      <a:pt x="40" y="8"/>
                    </a:lnTo>
                    <a:lnTo>
                      <a:pt x="46" y="17"/>
                    </a:lnTo>
                    <a:lnTo>
                      <a:pt x="51" y="27"/>
                    </a:lnTo>
                    <a:lnTo>
                      <a:pt x="54" y="37"/>
                    </a:lnTo>
                    <a:lnTo>
                      <a:pt x="57" y="47"/>
                    </a:lnTo>
                    <a:lnTo>
                      <a:pt x="57" y="58"/>
                    </a:lnTo>
                    <a:lnTo>
                      <a:pt x="57" y="68"/>
                    </a:lnTo>
                    <a:lnTo>
                      <a:pt x="55" y="79"/>
                    </a:lnTo>
                    <a:lnTo>
                      <a:pt x="52" y="89"/>
                    </a:lnTo>
                    <a:lnTo>
                      <a:pt x="48" y="99"/>
                    </a:lnTo>
                    <a:lnTo>
                      <a:pt x="43" y="108"/>
                    </a:lnTo>
                    <a:lnTo>
                      <a:pt x="37" y="117"/>
                    </a:lnTo>
                    <a:lnTo>
                      <a:pt x="29" y="127"/>
                    </a:lnTo>
                    <a:lnTo>
                      <a:pt x="20" y="134"/>
                    </a:lnTo>
                    <a:lnTo>
                      <a:pt x="10" y="14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4" name="Freeform 1626"/>
              <p:cNvSpPr>
                <a:spLocks/>
              </p:cNvSpPr>
              <p:nvPr/>
            </p:nvSpPr>
            <p:spPr bwMode="auto">
              <a:xfrm>
                <a:off x="2962" y="2902"/>
                <a:ext cx="13" cy="14"/>
              </a:xfrm>
              <a:custGeom>
                <a:avLst/>
                <a:gdLst>
                  <a:gd name="T0" fmla="*/ 74 w 107"/>
                  <a:gd name="T1" fmla="*/ 113 h 113"/>
                  <a:gd name="T2" fmla="*/ 7 w 107"/>
                  <a:gd name="T3" fmla="*/ 107 h 113"/>
                  <a:gd name="T4" fmla="*/ 7 w 107"/>
                  <a:gd name="T5" fmla="*/ 106 h 113"/>
                  <a:gd name="T6" fmla="*/ 5 w 107"/>
                  <a:gd name="T7" fmla="*/ 99 h 113"/>
                  <a:gd name="T8" fmla="*/ 4 w 107"/>
                  <a:gd name="T9" fmla="*/ 91 h 113"/>
                  <a:gd name="T10" fmla="*/ 2 w 107"/>
                  <a:gd name="T11" fmla="*/ 84 h 113"/>
                  <a:gd name="T12" fmla="*/ 1 w 107"/>
                  <a:gd name="T13" fmla="*/ 76 h 113"/>
                  <a:gd name="T14" fmla="*/ 0 w 107"/>
                  <a:gd name="T15" fmla="*/ 67 h 113"/>
                  <a:gd name="T16" fmla="*/ 0 w 107"/>
                  <a:gd name="T17" fmla="*/ 59 h 113"/>
                  <a:gd name="T18" fmla="*/ 0 w 107"/>
                  <a:gd name="T19" fmla="*/ 51 h 113"/>
                  <a:gd name="T20" fmla="*/ 1 w 107"/>
                  <a:gd name="T21" fmla="*/ 43 h 113"/>
                  <a:gd name="T22" fmla="*/ 2 w 107"/>
                  <a:gd name="T23" fmla="*/ 35 h 113"/>
                  <a:gd name="T24" fmla="*/ 5 w 107"/>
                  <a:gd name="T25" fmla="*/ 27 h 113"/>
                  <a:gd name="T26" fmla="*/ 8 w 107"/>
                  <a:gd name="T27" fmla="*/ 21 h 113"/>
                  <a:gd name="T28" fmla="*/ 12 w 107"/>
                  <a:gd name="T29" fmla="*/ 15 h 113"/>
                  <a:gd name="T30" fmla="*/ 17 w 107"/>
                  <a:gd name="T31" fmla="*/ 10 h 113"/>
                  <a:gd name="T32" fmla="*/ 23 w 107"/>
                  <a:gd name="T33" fmla="*/ 5 h 113"/>
                  <a:gd name="T34" fmla="*/ 31 w 107"/>
                  <a:gd name="T35" fmla="*/ 2 h 113"/>
                  <a:gd name="T36" fmla="*/ 40 w 107"/>
                  <a:gd name="T37" fmla="*/ 1 h 113"/>
                  <a:gd name="T38" fmla="*/ 47 w 107"/>
                  <a:gd name="T39" fmla="*/ 0 h 113"/>
                  <a:gd name="T40" fmla="*/ 53 w 107"/>
                  <a:gd name="T41" fmla="*/ 0 h 113"/>
                  <a:gd name="T42" fmla="*/ 59 w 107"/>
                  <a:gd name="T43" fmla="*/ 1 h 113"/>
                  <a:gd name="T44" fmla="*/ 65 w 107"/>
                  <a:gd name="T45" fmla="*/ 3 h 113"/>
                  <a:gd name="T46" fmla="*/ 70 w 107"/>
                  <a:gd name="T47" fmla="*/ 6 h 113"/>
                  <a:gd name="T48" fmla="*/ 75 w 107"/>
                  <a:gd name="T49" fmla="*/ 9 h 113"/>
                  <a:gd name="T50" fmla="*/ 79 w 107"/>
                  <a:gd name="T51" fmla="*/ 13 h 113"/>
                  <a:gd name="T52" fmla="*/ 83 w 107"/>
                  <a:gd name="T53" fmla="*/ 18 h 113"/>
                  <a:gd name="T54" fmla="*/ 87 w 107"/>
                  <a:gd name="T55" fmla="*/ 22 h 113"/>
                  <a:gd name="T56" fmla="*/ 91 w 107"/>
                  <a:gd name="T57" fmla="*/ 28 h 113"/>
                  <a:gd name="T58" fmla="*/ 94 w 107"/>
                  <a:gd name="T59" fmla="*/ 33 h 113"/>
                  <a:gd name="T60" fmla="*/ 97 w 107"/>
                  <a:gd name="T61" fmla="*/ 38 h 113"/>
                  <a:gd name="T62" fmla="*/ 100 w 107"/>
                  <a:gd name="T63" fmla="*/ 44 h 113"/>
                  <a:gd name="T64" fmla="*/ 102 w 107"/>
                  <a:gd name="T65" fmla="*/ 49 h 113"/>
                  <a:gd name="T66" fmla="*/ 105 w 107"/>
                  <a:gd name="T67" fmla="*/ 54 h 113"/>
                  <a:gd name="T68" fmla="*/ 107 w 107"/>
                  <a:gd name="T69" fmla="*/ 60 h 113"/>
                  <a:gd name="T70" fmla="*/ 105 w 107"/>
                  <a:gd name="T71" fmla="*/ 63 h 113"/>
                  <a:gd name="T72" fmla="*/ 104 w 107"/>
                  <a:gd name="T73" fmla="*/ 67 h 113"/>
                  <a:gd name="T74" fmla="*/ 103 w 107"/>
                  <a:gd name="T75" fmla="*/ 71 h 113"/>
                  <a:gd name="T76" fmla="*/ 101 w 107"/>
                  <a:gd name="T77" fmla="*/ 75 h 113"/>
                  <a:gd name="T78" fmla="*/ 100 w 107"/>
                  <a:gd name="T79" fmla="*/ 79 h 113"/>
                  <a:gd name="T80" fmla="*/ 99 w 107"/>
                  <a:gd name="T81" fmla="*/ 83 h 113"/>
                  <a:gd name="T82" fmla="*/ 98 w 107"/>
                  <a:gd name="T83" fmla="*/ 87 h 113"/>
                  <a:gd name="T84" fmla="*/ 96 w 107"/>
                  <a:gd name="T85" fmla="*/ 91 h 113"/>
                  <a:gd name="T86" fmla="*/ 95 w 107"/>
                  <a:gd name="T87" fmla="*/ 94 h 113"/>
                  <a:gd name="T88" fmla="*/ 93 w 107"/>
                  <a:gd name="T89" fmla="*/ 97 h 113"/>
                  <a:gd name="T90" fmla="*/ 91 w 107"/>
                  <a:gd name="T91" fmla="*/ 101 h 113"/>
                  <a:gd name="T92" fmla="*/ 88 w 107"/>
                  <a:gd name="T93" fmla="*/ 104 h 113"/>
                  <a:gd name="T94" fmla="*/ 85 w 107"/>
                  <a:gd name="T95" fmla="*/ 106 h 113"/>
                  <a:gd name="T96" fmla="*/ 82 w 107"/>
                  <a:gd name="T97" fmla="*/ 109 h 113"/>
                  <a:gd name="T98" fmla="*/ 78 w 107"/>
                  <a:gd name="T99" fmla="*/ 111 h 113"/>
                  <a:gd name="T100" fmla="*/ 74 w 107"/>
                  <a:gd name="T101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7" h="113">
                    <a:moveTo>
                      <a:pt x="74" y="113"/>
                    </a:moveTo>
                    <a:lnTo>
                      <a:pt x="7" y="107"/>
                    </a:lnTo>
                    <a:lnTo>
                      <a:pt x="7" y="106"/>
                    </a:lnTo>
                    <a:lnTo>
                      <a:pt x="5" y="99"/>
                    </a:lnTo>
                    <a:lnTo>
                      <a:pt x="4" y="91"/>
                    </a:lnTo>
                    <a:lnTo>
                      <a:pt x="2" y="84"/>
                    </a:lnTo>
                    <a:lnTo>
                      <a:pt x="1" y="76"/>
                    </a:lnTo>
                    <a:lnTo>
                      <a:pt x="0" y="67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1" y="43"/>
                    </a:lnTo>
                    <a:lnTo>
                      <a:pt x="2" y="35"/>
                    </a:lnTo>
                    <a:lnTo>
                      <a:pt x="5" y="27"/>
                    </a:lnTo>
                    <a:lnTo>
                      <a:pt x="8" y="21"/>
                    </a:lnTo>
                    <a:lnTo>
                      <a:pt x="12" y="15"/>
                    </a:lnTo>
                    <a:lnTo>
                      <a:pt x="17" y="10"/>
                    </a:lnTo>
                    <a:lnTo>
                      <a:pt x="23" y="5"/>
                    </a:lnTo>
                    <a:lnTo>
                      <a:pt x="31" y="2"/>
                    </a:lnTo>
                    <a:lnTo>
                      <a:pt x="40" y="1"/>
                    </a:lnTo>
                    <a:lnTo>
                      <a:pt x="47" y="0"/>
                    </a:lnTo>
                    <a:lnTo>
                      <a:pt x="53" y="0"/>
                    </a:lnTo>
                    <a:lnTo>
                      <a:pt x="59" y="1"/>
                    </a:lnTo>
                    <a:lnTo>
                      <a:pt x="65" y="3"/>
                    </a:lnTo>
                    <a:lnTo>
                      <a:pt x="70" y="6"/>
                    </a:lnTo>
                    <a:lnTo>
                      <a:pt x="75" y="9"/>
                    </a:lnTo>
                    <a:lnTo>
                      <a:pt x="79" y="13"/>
                    </a:lnTo>
                    <a:lnTo>
                      <a:pt x="83" y="18"/>
                    </a:lnTo>
                    <a:lnTo>
                      <a:pt x="87" y="22"/>
                    </a:lnTo>
                    <a:lnTo>
                      <a:pt x="91" y="28"/>
                    </a:lnTo>
                    <a:lnTo>
                      <a:pt x="94" y="33"/>
                    </a:lnTo>
                    <a:lnTo>
                      <a:pt x="97" y="38"/>
                    </a:lnTo>
                    <a:lnTo>
                      <a:pt x="100" y="44"/>
                    </a:lnTo>
                    <a:lnTo>
                      <a:pt x="102" y="49"/>
                    </a:lnTo>
                    <a:lnTo>
                      <a:pt x="105" y="54"/>
                    </a:lnTo>
                    <a:lnTo>
                      <a:pt x="107" y="60"/>
                    </a:lnTo>
                    <a:lnTo>
                      <a:pt x="105" y="63"/>
                    </a:lnTo>
                    <a:lnTo>
                      <a:pt x="104" y="67"/>
                    </a:lnTo>
                    <a:lnTo>
                      <a:pt x="103" y="71"/>
                    </a:lnTo>
                    <a:lnTo>
                      <a:pt x="101" y="75"/>
                    </a:lnTo>
                    <a:lnTo>
                      <a:pt x="100" y="79"/>
                    </a:lnTo>
                    <a:lnTo>
                      <a:pt x="99" y="83"/>
                    </a:lnTo>
                    <a:lnTo>
                      <a:pt x="98" y="87"/>
                    </a:lnTo>
                    <a:lnTo>
                      <a:pt x="96" y="91"/>
                    </a:lnTo>
                    <a:lnTo>
                      <a:pt x="95" y="94"/>
                    </a:lnTo>
                    <a:lnTo>
                      <a:pt x="93" y="97"/>
                    </a:lnTo>
                    <a:lnTo>
                      <a:pt x="91" y="101"/>
                    </a:lnTo>
                    <a:lnTo>
                      <a:pt x="88" y="104"/>
                    </a:lnTo>
                    <a:lnTo>
                      <a:pt x="85" y="106"/>
                    </a:lnTo>
                    <a:lnTo>
                      <a:pt x="82" y="109"/>
                    </a:lnTo>
                    <a:lnTo>
                      <a:pt x="78" y="111"/>
                    </a:lnTo>
                    <a:lnTo>
                      <a:pt x="74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5" name="Line 1627"/>
              <p:cNvSpPr>
                <a:spLocks noChangeShapeType="1"/>
              </p:cNvSpPr>
              <p:nvPr/>
            </p:nvSpPr>
            <p:spPr bwMode="auto">
              <a:xfrm flipH="1" flipV="1">
                <a:off x="2963" y="2915"/>
                <a:ext cx="8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6" name="Freeform 1628"/>
              <p:cNvSpPr>
                <a:spLocks/>
              </p:cNvSpPr>
              <p:nvPr/>
            </p:nvSpPr>
            <p:spPr bwMode="auto">
              <a:xfrm>
                <a:off x="2962" y="2902"/>
                <a:ext cx="5" cy="13"/>
              </a:xfrm>
              <a:custGeom>
                <a:avLst/>
                <a:gdLst>
                  <a:gd name="T0" fmla="*/ 7 w 40"/>
                  <a:gd name="T1" fmla="*/ 105 h 105"/>
                  <a:gd name="T2" fmla="*/ 5 w 40"/>
                  <a:gd name="T3" fmla="*/ 98 h 105"/>
                  <a:gd name="T4" fmla="*/ 4 w 40"/>
                  <a:gd name="T5" fmla="*/ 90 h 105"/>
                  <a:gd name="T6" fmla="*/ 2 w 40"/>
                  <a:gd name="T7" fmla="*/ 83 h 105"/>
                  <a:gd name="T8" fmla="*/ 1 w 40"/>
                  <a:gd name="T9" fmla="*/ 75 h 105"/>
                  <a:gd name="T10" fmla="*/ 0 w 40"/>
                  <a:gd name="T11" fmla="*/ 66 h 105"/>
                  <a:gd name="T12" fmla="*/ 0 w 40"/>
                  <a:gd name="T13" fmla="*/ 58 h 105"/>
                  <a:gd name="T14" fmla="*/ 0 w 40"/>
                  <a:gd name="T15" fmla="*/ 50 h 105"/>
                  <a:gd name="T16" fmla="*/ 1 w 40"/>
                  <a:gd name="T17" fmla="*/ 42 h 105"/>
                  <a:gd name="T18" fmla="*/ 2 w 40"/>
                  <a:gd name="T19" fmla="*/ 34 h 105"/>
                  <a:gd name="T20" fmla="*/ 5 w 40"/>
                  <a:gd name="T21" fmla="*/ 26 h 105"/>
                  <a:gd name="T22" fmla="*/ 8 w 40"/>
                  <a:gd name="T23" fmla="*/ 20 h 105"/>
                  <a:gd name="T24" fmla="*/ 12 w 40"/>
                  <a:gd name="T25" fmla="*/ 14 h 105"/>
                  <a:gd name="T26" fmla="*/ 17 w 40"/>
                  <a:gd name="T27" fmla="*/ 9 h 105"/>
                  <a:gd name="T28" fmla="*/ 23 w 40"/>
                  <a:gd name="T29" fmla="*/ 4 h 105"/>
                  <a:gd name="T30" fmla="*/ 31 w 40"/>
                  <a:gd name="T31" fmla="*/ 1 h 105"/>
                  <a:gd name="T32" fmla="*/ 40 w 40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05">
                    <a:moveTo>
                      <a:pt x="7" y="105"/>
                    </a:moveTo>
                    <a:lnTo>
                      <a:pt x="5" y="98"/>
                    </a:lnTo>
                    <a:lnTo>
                      <a:pt x="4" y="90"/>
                    </a:lnTo>
                    <a:lnTo>
                      <a:pt x="2" y="83"/>
                    </a:lnTo>
                    <a:lnTo>
                      <a:pt x="1" y="75"/>
                    </a:lnTo>
                    <a:lnTo>
                      <a:pt x="0" y="66"/>
                    </a:lnTo>
                    <a:lnTo>
                      <a:pt x="0" y="58"/>
                    </a:lnTo>
                    <a:lnTo>
                      <a:pt x="0" y="50"/>
                    </a:lnTo>
                    <a:lnTo>
                      <a:pt x="1" y="42"/>
                    </a:lnTo>
                    <a:lnTo>
                      <a:pt x="2" y="34"/>
                    </a:lnTo>
                    <a:lnTo>
                      <a:pt x="5" y="26"/>
                    </a:lnTo>
                    <a:lnTo>
                      <a:pt x="8" y="20"/>
                    </a:lnTo>
                    <a:lnTo>
                      <a:pt x="12" y="14"/>
                    </a:lnTo>
                    <a:lnTo>
                      <a:pt x="17" y="9"/>
                    </a:lnTo>
                    <a:lnTo>
                      <a:pt x="23" y="4"/>
                    </a:lnTo>
                    <a:lnTo>
                      <a:pt x="31" y="1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7" name="Freeform 1629"/>
              <p:cNvSpPr>
                <a:spLocks/>
              </p:cNvSpPr>
              <p:nvPr/>
            </p:nvSpPr>
            <p:spPr bwMode="auto">
              <a:xfrm>
                <a:off x="2967" y="2902"/>
                <a:ext cx="8" cy="7"/>
              </a:xfrm>
              <a:custGeom>
                <a:avLst/>
                <a:gdLst>
                  <a:gd name="T0" fmla="*/ 0 w 67"/>
                  <a:gd name="T1" fmla="*/ 1 h 60"/>
                  <a:gd name="T2" fmla="*/ 7 w 67"/>
                  <a:gd name="T3" fmla="*/ 0 h 60"/>
                  <a:gd name="T4" fmla="*/ 13 w 67"/>
                  <a:gd name="T5" fmla="*/ 0 h 60"/>
                  <a:gd name="T6" fmla="*/ 19 w 67"/>
                  <a:gd name="T7" fmla="*/ 1 h 60"/>
                  <a:gd name="T8" fmla="*/ 25 w 67"/>
                  <a:gd name="T9" fmla="*/ 3 h 60"/>
                  <a:gd name="T10" fmla="*/ 30 w 67"/>
                  <a:gd name="T11" fmla="*/ 6 h 60"/>
                  <a:gd name="T12" fmla="*/ 35 w 67"/>
                  <a:gd name="T13" fmla="*/ 9 h 60"/>
                  <a:gd name="T14" fmla="*/ 39 w 67"/>
                  <a:gd name="T15" fmla="*/ 13 h 60"/>
                  <a:gd name="T16" fmla="*/ 43 w 67"/>
                  <a:gd name="T17" fmla="*/ 18 h 60"/>
                  <a:gd name="T18" fmla="*/ 47 w 67"/>
                  <a:gd name="T19" fmla="*/ 22 h 60"/>
                  <a:gd name="T20" fmla="*/ 51 w 67"/>
                  <a:gd name="T21" fmla="*/ 28 h 60"/>
                  <a:gd name="T22" fmla="*/ 54 w 67"/>
                  <a:gd name="T23" fmla="*/ 33 h 60"/>
                  <a:gd name="T24" fmla="*/ 57 w 67"/>
                  <a:gd name="T25" fmla="*/ 38 h 60"/>
                  <a:gd name="T26" fmla="*/ 60 w 67"/>
                  <a:gd name="T27" fmla="*/ 44 h 60"/>
                  <a:gd name="T28" fmla="*/ 62 w 67"/>
                  <a:gd name="T29" fmla="*/ 49 h 60"/>
                  <a:gd name="T30" fmla="*/ 65 w 67"/>
                  <a:gd name="T31" fmla="*/ 54 h 60"/>
                  <a:gd name="T32" fmla="*/ 67 w 67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60">
                    <a:moveTo>
                      <a:pt x="0" y="1"/>
                    </a:moveTo>
                    <a:lnTo>
                      <a:pt x="7" y="0"/>
                    </a:lnTo>
                    <a:lnTo>
                      <a:pt x="13" y="0"/>
                    </a:lnTo>
                    <a:lnTo>
                      <a:pt x="19" y="1"/>
                    </a:lnTo>
                    <a:lnTo>
                      <a:pt x="25" y="3"/>
                    </a:lnTo>
                    <a:lnTo>
                      <a:pt x="30" y="6"/>
                    </a:lnTo>
                    <a:lnTo>
                      <a:pt x="35" y="9"/>
                    </a:lnTo>
                    <a:lnTo>
                      <a:pt x="39" y="13"/>
                    </a:lnTo>
                    <a:lnTo>
                      <a:pt x="43" y="18"/>
                    </a:lnTo>
                    <a:lnTo>
                      <a:pt x="47" y="22"/>
                    </a:lnTo>
                    <a:lnTo>
                      <a:pt x="51" y="28"/>
                    </a:lnTo>
                    <a:lnTo>
                      <a:pt x="54" y="33"/>
                    </a:lnTo>
                    <a:lnTo>
                      <a:pt x="57" y="38"/>
                    </a:lnTo>
                    <a:lnTo>
                      <a:pt x="60" y="44"/>
                    </a:lnTo>
                    <a:lnTo>
                      <a:pt x="62" y="49"/>
                    </a:lnTo>
                    <a:lnTo>
                      <a:pt x="65" y="54"/>
                    </a:lnTo>
                    <a:lnTo>
                      <a:pt x="67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8" name="Freeform 1630"/>
              <p:cNvSpPr>
                <a:spLocks/>
              </p:cNvSpPr>
              <p:nvPr/>
            </p:nvSpPr>
            <p:spPr bwMode="auto">
              <a:xfrm>
                <a:off x="2971" y="2909"/>
                <a:ext cx="4" cy="7"/>
              </a:xfrm>
              <a:custGeom>
                <a:avLst/>
                <a:gdLst>
                  <a:gd name="T0" fmla="*/ 33 w 33"/>
                  <a:gd name="T1" fmla="*/ 0 h 53"/>
                  <a:gd name="T2" fmla="*/ 31 w 33"/>
                  <a:gd name="T3" fmla="*/ 3 h 53"/>
                  <a:gd name="T4" fmla="*/ 30 w 33"/>
                  <a:gd name="T5" fmla="*/ 7 h 53"/>
                  <a:gd name="T6" fmla="*/ 29 w 33"/>
                  <a:gd name="T7" fmla="*/ 11 h 53"/>
                  <a:gd name="T8" fmla="*/ 27 w 33"/>
                  <a:gd name="T9" fmla="*/ 15 h 53"/>
                  <a:gd name="T10" fmla="*/ 26 w 33"/>
                  <a:gd name="T11" fmla="*/ 19 h 53"/>
                  <a:gd name="T12" fmla="*/ 25 w 33"/>
                  <a:gd name="T13" fmla="*/ 23 h 53"/>
                  <a:gd name="T14" fmla="*/ 24 w 33"/>
                  <a:gd name="T15" fmla="*/ 27 h 53"/>
                  <a:gd name="T16" fmla="*/ 22 w 33"/>
                  <a:gd name="T17" fmla="*/ 31 h 53"/>
                  <a:gd name="T18" fmla="*/ 21 w 33"/>
                  <a:gd name="T19" fmla="*/ 34 h 53"/>
                  <a:gd name="T20" fmla="*/ 19 w 33"/>
                  <a:gd name="T21" fmla="*/ 37 h 53"/>
                  <a:gd name="T22" fmla="*/ 17 w 33"/>
                  <a:gd name="T23" fmla="*/ 41 h 53"/>
                  <a:gd name="T24" fmla="*/ 14 w 33"/>
                  <a:gd name="T25" fmla="*/ 44 h 53"/>
                  <a:gd name="T26" fmla="*/ 11 w 33"/>
                  <a:gd name="T27" fmla="*/ 46 h 53"/>
                  <a:gd name="T28" fmla="*/ 8 w 33"/>
                  <a:gd name="T29" fmla="*/ 49 h 53"/>
                  <a:gd name="T30" fmla="*/ 4 w 33"/>
                  <a:gd name="T31" fmla="*/ 51 h 53"/>
                  <a:gd name="T32" fmla="*/ 0 w 3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53">
                    <a:moveTo>
                      <a:pt x="33" y="0"/>
                    </a:moveTo>
                    <a:lnTo>
                      <a:pt x="31" y="3"/>
                    </a:lnTo>
                    <a:lnTo>
                      <a:pt x="30" y="7"/>
                    </a:lnTo>
                    <a:lnTo>
                      <a:pt x="29" y="11"/>
                    </a:lnTo>
                    <a:lnTo>
                      <a:pt x="27" y="15"/>
                    </a:lnTo>
                    <a:lnTo>
                      <a:pt x="26" y="19"/>
                    </a:lnTo>
                    <a:lnTo>
                      <a:pt x="25" y="23"/>
                    </a:lnTo>
                    <a:lnTo>
                      <a:pt x="24" y="27"/>
                    </a:lnTo>
                    <a:lnTo>
                      <a:pt x="22" y="31"/>
                    </a:lnTo>
                    <a:lnTo>
                      <a:pt x="21" y="34"/>
                    </a:lnTo>
                    <a:lnTo>
                      <a:pt x="19" y="37"/>
                    </a:lnTo>
                    <a:lnTo>
                      <a:pt x="17" y="41"/>
                    </a:lnTo>
                    <a:lnTo>
                      <a:pt x="14" y="44"/>
                    </a:lnTo>
                    <a:lnTo>
                      <a:pt x="11" y="46"/>
                    </a:lnTo>
                    <a:lnTo>
                      <a:pt x="8" y="49"/>
                    </a:lnTo>
                    <a:lnTo>
                      <a:pt x="4" y="51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59" name="Freeform 1631"/>
              <p:cNvSpPr>
                <a:spLocks/>
              </p:cNvSpPr>
              <p:nvPr/>
            </p:nvSpPr>
            <p:spPr bwMode="auto">
              <a:xfrm>
                <a:off x="2964" y="3053"/>
                <a:ext cx="9" cy="10"/>
              </a:xfrm>
              <a:custGeom>
                <a:avLst/>
                <a:gdLst>
                  <a:gd name="T0" fmla="*/ 55 w 68"/>
                  <a:gd name="T1" fmla="*/ 73 h 73"/>
                  <a:gd name="T2" fmla="*/ 8 w 68"/>
                  <a:gd name="T3" fmla="*/ 67 h 73"/>
                  <a:gd name="T4" fmla="*/ 8 w 68"/>
                  <a:gd name="T5" fmla="*/ 66 h 73"/>
                  <a:gd name="T6" fmla="*/ 4 w 68"/>
                  <a:gd name="T7" fmla="*/ 61 h 73"/>
                  <a:gd name="T8" fmla="*/ 2 w 68"/>
                  <a:gd name="T9" fmla="*/ 55 h 73"/>
                  <a:gd name="T10" fmla="*/ 1 w 68"/>
                  <a:gd name="T11" fmla="*/ 50 h 73"/>
                  <a:gd name="T12" fmla="*/ 0 w 68"/>
                  <a:gd name="T13" fmla="*/ 45 h 73"/>
                  <a:gd name="T14" fmla="*/ 1 w 68"/>
                  <a:gd name="T15" fmla="*/ 39 h 73"/>
                  <a:gd name="T16" fmla="*/ 2 w 68"/>
                  <a:gd name="T17" fmla="*/ 34 h 73"/>
                  <a:gd name="T18" fmla="*/ 4 w 68"/>
                  <a:gd name="T19" fmla="*/ 29 h 73"/>
                  <a:gd name="T20" fmla="*/ 6 w 68"/>
                  <a:gd name="T21" fmla="*/ 24 h 73"/>
                  <a:gd name="T22" fmla="*/ 9 w 68"/>
                  <a:gd name="T23" fmla="*/ 20 h 73"/>
                  <a:gd name="T24" fmla="*/ 12 w 68"/>
                  <a:gd name="T25" fmla="*/ 15 h 73"/>
                  <a:gd name="T26" fmla="*/ 16 w 68"/>
                  <a:gd name="T27" fmla="*/ 11 h 73"/>
                  <a:gd name="T28" fmla="*/ 21 w 68"/>
                  <a:gd name="T29" fmla="*/ 8 h 73"/>
                  <a:gd name="T30" fmla="*/ 26 w 68"/>
                  <a:gd name="T31" fmla="*/ 5 h 73"/>
                  <a:gd name="T32" fmla="*/ 31 w 68"/>
                  <a:gd name="T33" fmla="*/ 2 h 73"/>
                  <a:gd name="T34" fmla="*/ 36 w 68"/>
                  <a:gd name="T35" fmla="*/ 1 h 73"/>
                  <a:gd name="T36" fmla="*/ 42 w 68"/>
                  <a:gd name="T37" fmla="*/ 0 h 73"/>
                  <a:gd name="T38" fmla="*/ 47 w 68"/>
                  <a:gd name="T39" fmla="*/ 0 h 73"/>
                  <a:gd name="T40" fmla="*/ 52 w 68"/>
                  <a:gd name="T41" fmla="*/ 2 h 73"/>
                  <a:gd name="T42" fmla="*/ 56 w 68"/>
                  <a:gd name="T43" fmla="*/ 5 h 73"/>
                  <a:gd name="T44" fmla="*/ 60 w 68"/>
                  <a:gd name="T45" fmla="*/ 9 h 73"/>
                  <a:gd name="T46" fmla="*/ 63 w 68"/>
                  <a:gd name="T47" fmla="*/ 14 h 73"/>
                  <a:gd name="T48" fmla="*/ 65 w 68"/>
                  <a:gd name="T49" fmla="*/ 19 h 73"/>
                  <a:gd name="T50" fmla="*/ 67 w 68"/>
                  <a:gd name="T51" fmla="*/ 24 h 73"/>
                  <a:gd name="T52" fmla="*/ 68 w 68"/>
                  <a:gd name="T53" fmla="*/ 30 h 73"/>
                  <a:gd name="T54" fmla="*/ 68 w 68"/>
                  <a:gd name="T55" fmla="*/ 36 h 73"/>
                  <a:gd name="T56" fmla="*/ 68 w 68"/>
                  <a:gd name="T57" fmla="*/ 42 h 73"/>
                  <a:gd name="T58" fmla="*/ 67 w 68"/>
                  <a:gd name="T59" fmla="*/ 48 h 73"/>
                  <a:gd name="T60" fmla="*/ 66 w 68"/>
                  <a:gd name="T61" fmla="*/ 54 h 73"/>
                  <a:gd name="T62" fmla="*/ 64 w 68"/>
                  <a:gd name="T63" fmla="*/ 59 h 73"/>
                  <a:gd name="T64" fmla="*/ 62 w 68"/>
                  <a:gd name="T65" fmla="*/ 64 h 73"/>
                  <a:gd name="T66" fmla="*/ 58 w 68"/>
                  <a:gd name="T67" fmla="*/ 69 h 73"/>
                  <a:gd name="T68" fmla="*/ 55 w 68"/>
                  <a:gd name="T69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8" h="73">
                    <a:moveTo>
                      <a:pt x="55" y="73"/>
                    </a:moveTo>
                    <a:lnTo>
                      <a:pt x="8" y="67"/>
                    </a:lnTo>
                    <a:lnTo>
                      <a:pt x="8" y="66"/>
                    </a:lnTo>
                    <a:lnTo>
                      <a:pt x="4" y="61"/>
                    </a:lnTo>
                    <a:lnTo>
                      <a:pt x="2" y="55"/>
                    </a:lnTo>
                    <a:lnTo>
                      <a:pt x="1" y="50"/>
                    </a:lnTo>
                    <a:lnTo>
                      <a:pt x="0" y="45"/>
                    </a:lnTo>
                    <a:lnTo>
                      <a:pt x="1" y="39"/>
                    </a:lnTo>
                    <a:lnTo>
                      <a:pt x="2" y="34"/>
                    </a:lnTo>
                    <a:lnTo>
                      <a:pt x="4" y="29"/>
                    </a:lnTo>
                    <a:lnTo>
                      <a:pt x="6" y="24"/>
                    </a:lnTo>
                    <a:lnTo>
                      <a:pt x="9" y="20"/>
                    </a:lnTo>
                    <a:lnTo>
                      <a:pt x="12" y="15"/>
                    </a:lnTo>
                    <a:lnTo>
                      <a:pt x="16" y="11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31" y="2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7" y="0"/>
                    </a:lnTo>
                    <a:lnTo>
                      <a:pt x="52" y="2"/>
                    </a:lnTo>
                    <a:lnTo>
                      <a:pt x="56" y="5"/>
                    </a:lnTo>
                    <a:lnTo>
                      <a:pt x="60" y="9"/>
                    </a:lnTo>
                    <a:lnTo>
                      <a:pt x="63" y="14"/>
                    </a:lnTo>
                    <a:lnTo>
                      <a:pt x="65" y="19"/>
                    </a:lnTo>
                    <a:lnTo>
                      <a:pt x="67" y="24"/>
                    </a:lnTo>
                    <a:lnTo>
                      <a:pt x="68" y="30"/>
                    </a:lnTo>
                    <a:lnTo>
                      <a:pt x="68" y="36"/>
                    </a:lnTo>
                    <a:lnTo>
                      <a:pt x="68" y="42"/>
                    </a:lnTo>
                    <a:lnTo>
                      <a:pt x="67" y="48"/>
                    </a:lnTo>
                    <a:lnTo>
                      <a:pt x="66" y="54"/>
                    </a:lnTo>
                    <a:lnTo>
                      <a:pt x="64" y="59"/>
                    </a:lnTo>
                    <a:lnTo>
                      <a:pt x="62" y="64"/>
                    </a:lnTo>
                    <a:lnTo>
                      <a:pt x="58" y="69"/>
                    </a:lnTo>
                    <a:lnTo>
                      <a:pt x="55" y="73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0" name="Line 1632"/>
              <p:cNvSpPr>
                <a:spLocks noChangeShapeType="1"/>
              </p:cNvSpPr>
              <p:nvPr/>
            </p:nvSpPr>
            <p:spPr bwMode="auto">
              <a:xfrm flipH="1" flipV="1">
                <a:off x="2965" y="3062"/>
                <a:ext cx="6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1" name="Freeform 1633"/>
              <p:cNvSpPr>
                <a:spLocks/>
              </p:cNvSpPr>
              <p:nvPr/>
            </p:nvSpPr>
            <p:spPr bwMode="auto">
              <a:xfrm>
                <a:off x="2964" y="3053"/>
                <a:ext cx="5" cy="9"/>
              </a:xfrm>
              <a:custGeom>
                <a:avLst/>
                <a:gdLst>
                  <a:gd name="T0" fmla="*/ 8 w 42"/>
                  <a:gd name="T1" fmla="*/ 66 h 66"/>
                  <a:gd name="T2" fmla="*/ 4 w 42"/>
                  <a:gd name="T3" fmla="*/ 61 h 66"/>
                  <a:gd name="T4" fmla="*/ 2 w 42"/>
                  <a:gd name="T5" fmla="*/ 55 h 66"/>
                  <a:gd name="T6" fmla="*/ 1 w 42"/>
                  <a:gd name="T7" fmla="*/ 50 h 66"/>
                  <a:gd name="T8" fmla="*/ 0 w 42"/>
                  <a:gd name="T9" fmla="*/ 45 h 66"/>
                  <a:gd name="T10" fmla="*/ 1 w 42"/>
                  <a:gd name="T11" fmla="*/ 39 h 66"/>
                  <a:gd name="T12" fmla="*/ 2 w 42"/>
                  <a:gd name="T13" fmla="*/ 34 h 66"/>
                  <a:gd name="T14" fmla="*/ 4 w 42"/>
                  <a:gd name="T15" fmla="*/ 29 h 66"/>
                  <a:gd name="T16" fmla="*/ 6 w 42"/>
                  <a:gd name="T17" fmla="*/ 24 h 66"/>
                  <a:gd name="T18" fmla="*/ 9 w 42"/>
                  <a:gd name="T19" fmla="*/ 20 h 66"/>
                  <a:gd name="T20" fmla="*/ 12 w 42"/>
                  <a:gd name="T21" fmla="*/ 15 h 66"/>
                  <a:gd name="T22" fmla="*/ 16 w 42"/>
                  <a:gd name="T23" fmla="*/ 11 h 66"/>
                  <a:gd name="T24" fmla="*/ 21 w 42"/>
                  <a:gd name="T25" fmla="*/ 8 h 66"/>
                  <a:gd name="T26" fmla="*/ 26 w 42"/>
                  <a:gd name="T27" fmla="*/ 5 h 66"/>
                  <a:gd name="T28" fmla="*/ 31 w 42"/>
                  <a:gd name="T29" fmla="*/ 2 h 66"/>
                  <a:gd name="T30" fmla="*/ 36 w 42"/>
                  <a:gd name="T31" fmla="*/ 1 h 66"/>
                  <a:gd name="T32" fmla="*/ 42 w 42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66">
                    <a:moveTo>
                      <a:pt x="8" y="66"/>
                    </a:moveTo>
                    <a:lnTo>
                      <a:pt x="4" y="61"/>
                    </a:lnTo>
                    <a:lnTo>
                      <a:pt x="2" y="55"/>
                    </a:lnTo>
                    <a:lnTo>
                      <a:pt x="1" y="50"/>
                    </a:lnTo>
                    <a:lnTo>
                      <a:pt x="0" y="45"/>
                    </a:lnTo>
                    <a:lnTo>
                      <a:pt x="1" y="39"/>
                    </a:lnTo>
                    <a:lnTo>
                      <a:pt x="2" y="34"/>
                    </a:lnTo>
                    <a:lnTo>
                      <a:pt x="4" y="29"/>
                    </a:lnTo>
                    <a:lnTo>
                      <a:pt x="6" y="24"/>
                    </a:lnTo>
                    <a:lnTo>
                      <a:pt x="9" y="20"/>
                    </a:lnTo>
                    <a:lnTo>
                      <a:pt x="12" y="15"/>
                    </a:lnTo>
                    <a:lnTo>
                      <a:pt x="16" y="11"/>
                    </a:lnTo>
                    <a:lnTo>
                      <a:pt x="21" y="8"/>
                    </a:lnTo>
                    <a:lnTo>
                      <a:pt x="26" y="5"/>
                    </a:lnTo>
                    <a:lnTo>
                      <a:pt x="31" y="2"/>
                    </a:lnTo>
                    <a:lnTo>
                      <a:pt x="36" y="1"/>
                    </a:lnTo>
                    <a:lnTo>
                      <a:pt x="4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2" name="Freeform 1634"/>
              <p:cNvSpPr>
                <a:spLocks/>
              </p:cNvSpPr>
              <p:nvPr/>
            </p:nvSpPr>
            <p:spPr bwMode="auto">
              <a:xfrm>
                <a:off x="2969" y="3053"/>
                <a:ext cx="4" cy="10"/>
              </a:xfrm>
              <a:custGeom>
                <a:avLst/>
                <a:gdLst>
                  <a:gd name="T0" fmla="*/ 0 w 26"/>
                  <a:gd name="T1" fmla="*/ 0 h 73"/>
                  <a:gd name="T2" fmla="*/ 5 w 26"/>
                  <a:gd name="T3" fmla="*/ 0 h 73"/>
                  <a:gd name="T4" fmla="*/ 10 w 26"/>
                  <a:gd name="T5" fmla="*/ 2 h 73"/>
                  <a:gd name="T6" fmla="*/ 14 w 26"/>
                  <a:gd name="T7" fmla="*/ 5 h 73"/>
                  <a:gd name="T8" fmla="*/ 18 w 26"/>
                  <a:gd name="T9" fmla="*/ 9 h 73"/>
                  <a:gd name="T10" fmla="*/ 21 w 26"/>
                  <a:gd name="T11" fmla="*/ 14 h 73"/>
                  <a:gd name="T12" fmla="*/ 23 w 26"/>
                  <a:gd name="T13" fmla="*/ 19 h 73"/>
                  <a:gd name="T14" fmla="*/ 25 w 26"/>
                  <a:gd name="T15" fmla="*/ 24 h 73"/>
                  <a:gd name="T16" fmla="*/ 26 w 26"/>
                  <a:gd name="T17" fmla="*/ 30 h 73"/>
                  <a:gd name="T18" fmla="*/ 26 w 26"/>
                  <a:gd name="T19" fmla="*/ 36 h 73"/>
                  <a:gd name="T20" fmla="*/ 26 w 26"/>
                  <a:gd name="T21" fmla="*/ 42 h 73"/>
                  <a:gd name="T22" fmla="*/ 25 w 26"/>
                  <a:gd name="T23" fmla="*/ 48 h 73"/>
                  <a:gd name="T24" fmla="*/ 24 w 26"/>
                  <a:gd name="T25" fmla="*/ 54 h 73"/>
                  <a:gd name="T26" fmla="*/ 22 w 26"/>
                  <a:gd name="T27" fmla="*/ 59 h 73"/>
                  <a:gd name="T28" fmla="*/ 20 w 26"/>
                  <a:gd name="T29" fmla="*/ 64 h 73"/>
                  <a:gd name="T30" fmla="*/ 16 w 26"/>
                  <a:gd name="T31" fmla="*/ 69 h 73"/>
                  <a:gd name="T32" fmla="*/ 13 w 2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73">
                    <a:moveTo>
                      <a:pt x="0" y="0"/>
                    </a:moveTo>
                    <a:lnTo>
                      <a:pt x="5" y="0"/>
                    </a:lnTo>
                    <a:lnTo>
                      <a:pt x="10" y="2"/>
                    </a:lnTo>
                    <a:lnTo>
                      <a:pt x="14" y="5"/>
                    </a:lnTo>
                    <a:lnTo>
                      <a:pt x="18" y="9"/>
                    </a:lnTo>
                    <a:lnTo>
                      <a:pt x="21" y="14"/>
                    </a:lnTo>
                    <a:lnTo>
                      <a:pt x="23" y="19"/>
                    </a:lnTo>
                    <a:lnTo>
                      <a:pt x="25" y="24"/>
                    </a:lnTo>
                    <a:lnTo>
                      <a:pt x="26" y="30"/>
                    </a:lnTo>
                    <a:lnTo>
                      <a:pt x="26" y="36"/>
                    </a:lnTo>
                    <a:lnTo>
                      <a:pt x="26" y="42"/>
                    </a:lnTo>
                    <a:lnTo>
                      <a:pt x="25" y="48"/>
                    </a:lnTo>
                    <a:lnTo>
                      <a:pt x="24" y="54"/>
                    </a:lnTo>
                    <a:lnTo>
                      <a:pt x="22" y="59"/>
                    </a:lnTo>
                    <a:lnTo>
                      <a:pt x="20" y="64"/>
                    </a:lnTo>
                    <a:lnTo>
                      <a:pt x="16" y="69"/>
                    </a:lnTo>
                    <a:lnTo>
                      <a:pt x="13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3" name="Freeform 1635"/>
              <p:cNvSpPr>
                <a:spLocks/>
              </p:cNvSpPr>
              <p:nvPr/>
            </p:nvSpPr>
            <p:spPr bwMode="auto">
              <a:xfrm>
                <a:off x="2965" y="2906"/>
                <a:ext cx="7" cy="7"/>
              </a:xfrm>
              <a:custGeom>
                <a:avLst/>
                <a:gdLst>
                  <a:gd name="T0" fmla="*/ 14 w 55"/>
                  <a:gd name="T1" fmla="*/ 54 h 55"/>
                  <a:gd name="T2" fmla="*/ 11 w 55"/>
                  <a:gd name="T3" fmla="*/ 52 h 55"/>
                  <a:gd name="T4" fmla="*/ 8 w 55"/>
                  <a:gd name="T5" fmla="*/ 50 h 55"/>
                  <a:gd name="T6" fmla="*/ 6 w 55"/>
                  <a:gd name="T7" fmla="*/ 48 h 55"/>
                  <a:gd name="T8" fmla="*/ 5 w 55"/>
                  <a:gd name="T9" fmla="*/ 46 h 55"/>
                  <a:gd name="T10" fmla="*/ 3 w 55"/>
                  <a:gd name="T11" fmla="*/ 43 h 55"/>
                  <a:gd name="T12" fmla="*/ 2 w 55"/>
                  <a:gd name="T13" fmla="*/ 41 h 55"/>
                  <a:gd name="T14" fmla="*/ 2 w 55"/>
                  <a:gd name="T15" fmla="*/ 38 h 55"/>
                  <a:gd name="T16" fmla="*/ 1 w 55"/>
                  <a:gd name="T17" fmla="*/ 36 h 55"/>
                  <a:gd name="T18" fmla="*/ 1 w 55"/>
                  <a:gd name="T19" fmla="*/ 33 h 55"/>
                  <a:gd name="T20" fmla="*/ 0 w 55"/>
                  <a:gd name="T21" fmla="*/ 30 h 55"/>
                  <a:gd name="T22" fmla="*/ 0 w 55"/>
                  <a:gd name="T23" fmla="*/ 28 h 55"/>
                  <a:gd name="T24" fmla="*/ 0 w 55"/>
                  <a:gd name="T25" fmla="*/ 25 h 55"/>
                  <a:gd name="T26" fmla="*/ 0 w 55"/>
                  <a:gd name="T27" fmla="*/ 22 h 55"/>
                  <a:gd name="T28" fmla="*/ 0 w 55"/>
                  <a:gd name="T29" fmla="*/ 19 h 55"/>
                  <a:gd name="T30" fmla="*/ 0 w 55"/>
                  <a:gd name="T31" fmla="*/ 16 h 55"/>
                  <a:gd name="T32" fmla="*/ 1 w 55"/>
                  <a:gd name="T33" fmla="*/ 14 h 55"/>
                  <a:gd name="T34" fmla="*/ 3 w 55"/>
                  <a:gd name="T35" fmla="*/ 9 h 55"/>
                  <a:gd name="T36" fmla="*/ 6 w 55"/>
                  <a:gd name="T37" fmla="*/ 5 h 55"/>
                  <a:gd name="T38" fmla="*/ 9 w 55"/>
                  <a:gd name="T39" fmla="*/ 3 h 55"/>
                  <a:gd name="T40" fmla="*/ 12 w 55"/>
                  <a:gd name="T41" fmla="*/ 1 h 55"/>
                  <a:gd name="T42" fmla="*/ 16 w 55"/>
                  <a:gd name="T43" fmla="*/ 0 h 55"/>
                  <a:gd name="T44" fmla="*/ 21 w 55"/>
                  <a:gd name="T45" fmla="*/ 0 h 55"/>
                  <a:gd name="T46" fmla="*/ 24 w 55"/>
                  <a:gd name="T47" fmla="*/ 1 h 55"/>
                  <a:gd name="T48" fmla="*/ 28 w 55"/>
                  <a:gd name="T49" fmla="*/ 2 h 55"/>
                  <a:gd name="T50" fmla="*/ 32 w 55"/>
                  <a:gd name="T51" fmla="*/ 4 h 55"/>
                  <a:gd name="T52" fmla="*/ 35 w 55"/>
                  <a:gd name="T53" fmla="*/ 6 h 55"/>
                  <a:gd name="T54" fmla="*/ 39 w 55"/>
                  <a:gd name="T55" fmla="*/ 8 h 55"/>
                  <a:gd name="T56" fmla="*/ 43 w 55"/>
                  <a:gd name="T57" fmla="*/ 10 h 55"/>
                  <a:gd name="T58" fmla="*/ 46 w 55"/>
                  <a:gd name="T59" fmla="*/ 13 h 55"/>
                  <a:gd name="T60" fmla="*/ 49 w 55"/>
                  <a:gd name="T61" fmla="*/ 16 h 55"/>
                  <a:gd name="T62" fmla="*/ 52 w 55"/>
                  <a:gd name="T63" fmla="*/ 18 h 55"/>
                  <a:gd name="T64" fmla="*/ 55 w 55"/>
                  <a:gd name="T65" fmla="*/ 21 h 55"/>
                  <a:gd name="T66" fmla="*/ 53 w 55"/>
                  <a:gd name="T67" fmla="*/ 24 h 55"/>
                  <a:gd name="T68" fmla="*/ 52 w 55"/>
                  <a:gd name="T69" fmla="*/ 27 h 55"/>
                  <a:gd name="T70" fmla="*/ 51 w 55"/>
                  <a:gd name="T71" fmla="*/ 31 h 55"/>
                  <a:gd name="T72" fmla="*/ 49 w 55"/>
                  <a:gd name="T73" fmla="*/ 35 h 55"/>
                  <a:gd name="T74" fmla="*/ 48 w 55"/>
                  <a:gd name="T75" fmla="*/ 38 h 55"/>
                  <a:gd name="T76" fmla="*/ 46 w 55"/>
                  <a:gd name="T77" fmla="*/ 41 h 55"/>
                  <a:gd name="T78" fmla="*/ 44 w 55"/>
                  <a:gd name="T79" fmla="*/ 44 h 55"/>
                  <a:gd name="T80" fmla="*/ 42 w 55"/>
                  <a:gd name="T81" fmla="*/ 47 h 55"/>
                  <a:gd name="T82" fmla="*/ 40 w 55"/>
                  <a:gd name="T83" fmla="*/ 50 h 55"/>
                  <a:gd name="T84" fmla="*/ 38 w 55"/>
                  <a:gd name="T85" fmla="*/ 52 h 55"/>
                  <a:gd name="T86" fmla="*/ 35 w 55"/>
                  <a:gd name="T87" fmla="*/ 53 h 55"/>
                  <a:gd name="T88" fmla="*/ 32 w 55"/>
                  <a:gd name="T89" fmla="*/ 55 h 55"/>
                  <a:gd name="T90" fmla="*/ 28 w 55"/>
                  <a:gd name="T91" fmla="*/ 55 h 55"/>
                  <a:gd name="T92" fmla="*/ 24 w 55"/>
                  <a:gd name="T93" fmla="*/ 55 h 55"/>
                  <a:gd name="T94" fmla="*/ 19 w 55"/>
                  <a:gd name="T95" fmla="*/ 55 h 55"/>
                  <a:gd name="T96" fmla="*/ 14 w 55"/>
                  <a:gd name="T97" fmla="*/ 54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" h="55">
                    <a:moveTo>
                      <a:pt x="14" y="54"/>
                    </a:moveTo>
                    <a:lnTo>
                      <a:pt x="11" y="52"/>
                    </a:lnTo>
                    <a:lnTo>
                      <a:pt x="8" y="50"/>
                    </a:lnTo>
                    <a:lnTo>
                      <a:pt x="6" y="48"/>
                    </a:lnTo>
                    <a:lnTo>
                      <a:pt x="5" y="46"/>
                    </a:lnTo>
                    <a:lnTo>
                      <a:pt x="3" y="43"/>
                    </a:lnTo>
                    <a:lnTo>
                      <a:pt x="2" y="41"/>
                    </a:lnTo>
                    <a:lnTo>
                      <a:pt x="2" y="38"/>
                    </a:lnTo>
                    <a:lnTo>
                      <a:pt x="1" y="36"/>
                    </a:lnTo>
                    <a:lnTo>
                      <a:pt x="1" y="33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1" y="14"/>
                    </a:lnTo>
                    <a:lnTo>
                      <a:pt x="3" y="9"/>
                    </a:lnTo>
                    <a:lnTo>
                      <a:pt x="6" y="5"/>
                    </a:lnTo>
                    <a:lnTo>
                      <a:pt x="9" y="3"/>
                    </a:lnTo>
                    <a:lnTo>
                      <a:pt x="12" y="1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4" y="1"/>
                    </a:lnTo>
                    <a:lnTo>
                      <a:pt x="28" y="2"/>
                    </a:lnTo>
                    <a:lnTo>
                      <a:pt x="32" y="4"/>
                    </a:lnTo>
                    <a:lnTo>
                      <a:pt x="35" y="6"/>
                    </a:lnTo>
                    <a:lnTo>
                      <a:pt x="39" y="8"/>
                    </a:lnTo>
                    <a:lnTo>
                      <a:pt x="43" y="10"/>
                    </a:lnTo>
                    <a:lnTo>
                      <a:pt x="46" y="13"/>
                    </a:lnTo>
                    <a:lnTo>
                      <a:pt x="49" y="16"/>
                    </a:lnTo>
                    <a:lnTo>
                      <a:pt x="52" y="18"/>
                    </a:lnTo>
                    <a:lnTo>
                      <a:pt x="55" y="21"/>
                    </a:lnTo>
                    <a:lnTo>
                      <a:pt x="53" y="24"/>
                    </a:lnTo>
                    <a:lnTo>
                      <a:pt x="52" y="27"/>
                    </a:lnTo>
                    <a:lnTo>
                      <a:pt x="51" y="31"/>
                    </a:lnTo>
                    <a:lnTo>
                      <a:pt x="49" y="35"/>
                    </a:lnTo>
                    <a:lnTo>
                      <a:pt x="48" y="38"/>
                    </a:lnTo>
                    <a:lnTo>
                      <a:pt x="46" y="41"/>
                    </a:lnTo>
                    <a:lnTo>
                      <a:pt x="44" y="44"/>
                    </a:lnTo>
                    <a:lnTo>
                      <a:pt x="42" y="47"/>
                    </a:lnTo>
                    <a:lnTo>
                      <a:pt x="40" y="50"/>
                    </a:lnTo>
                    <a:lnTo>
                      <a:pt x="38" y="52"/>
                    </a:lnTo>
                    <a:lnTo>
                      <a:pt x="35" y="53"/>
                    </a:lnTo>
                    <a:lnTo>
                      <a:pt x="32" y="55"/>
                    </a:lnTo>
                    <a:lnTo>
                      <a:pt x="28" y="55"/>
                    </a:lnTo>
                    <a:lnTo>
                      <a:pt x="24" y="55"/>
                    </a:lnTo>
                    <a:lnTo>
                      <a:pt x="19" y="55"/>
                    </a:lnTo>
                    <a:lnTo>
                      <a:pt x="14" y="54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4" name="Freeform 1636"/>
              <p:cNvSpPr>
                <a:spLocks/>
              </p:cNvSpPr>
              <p:nvPr/>
            </p:nvSpPr>
            <p:spPr bwMode="auto">
              <a:xfrm>
                <a:off x="2965" y="2908"/>
                <a:ext cx="2" cy="5"/>
              </a:xfrm>
              <a:custGeom>
                <a:avLst/>
                <a:gdLst>
                  <a:gd name="T0" fmla="*/ 14 w 14"/>
                  <a:gd name="T1" fmla="*/ 40 h 40"/>
                  <a:gd name="T2" fmla="*/ 11 w 14"/>
                  <a:gd name="T3" fmla="*/ 38 h 40"/>
                  <a:gd name="T4" fmla="*/ 8 w 14"/>
                  <a:gd name="T5" fmla="*/ 36 h 40"/>
                  <a:gd name="T6" fmla="*/ 6 w 14"/>
                  <a:gd name="T7" fmla="*/ 34 h 40"/>
                  <a:gd name="T8" fmla="*/ 5 w 14"/>
                  <a:gd name="T9" fmla="*/ 32 h 40"/>
                  <a:gd name="T10" fmla="*/ 3 w 14"/>
                  <a:gd name="T11" fmla="*/ 29 h 40"/>
                  <a:gd name="T12" fmla="*/ 2 w 14"/>
                  <a:gd name="T13" fmla="*/ 27 h 40"/>
                  <a:gd name="T14" fmla="*/ 2 w 14"/>
                  <a:gd name="T15" fmla="*/ 24 h 40"/>
                  <a:gd name="T16" fmla="*/ 1 w 14"/>
                  <a:gd name="T17" fmla="*/ 22 h 40"/>
                  <a:gd name="T18" fmla="*/ 1 w 14"/>
                  <a:gd name="T19" fmla="*/ 19 h 40"/>
                  <a:gd name="T20" fmla="*/ 0 w 14"/>
                  <a:gd name="T21" fmla="*/ 16 h 40"/>
                  <a:gd name="T22" fmla="*/ 0 w 14"/>
                  <a:gd name="T23" fmla="*/ 14 h 40"/>
                  <a:gd name="T24" fmla="*/ 0 w 14"/>
                  <a:gd name="T25" fmla="*/ 11 h 40"/>
                  <a:gd name="T26" fmla="*/ 0 w 14"/>
                  <a:gd name="T27" fmla="*/ 8 h 40"/>
                  <a:gd name="T28" fmla="*/ 0 w 14"/>
                  <a:gd name="T29" fmla="*/ 5 h 40"/>
                  <a:gd name="T30" fmla="*/ 0 w 14"/>
                  <a:gd name="T31" fmla="*/ 2 h 40"/>
                  <a:gd name="T32" fmla="*/ 1 w 14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0">
                    <a:moveTo>
                      <a:pt x="14" y="40"/>
                    </a:moveTo>
                    <a:lnTo>
                      <a:pt x="11" y="38"/>
                    </a:lnTo>
                    <a:lnTo>
                      <a:pt x="8" y="36"/>
                    </a:lnTo>
                    <a:lnTo>
                      <a:pt x="6" y="34"/>
                    </a:lnTo>
                    <a:lnTo>
                      <a:pt x="5" y="32"/>
                    </a:lnTo>
                    <a:lnTo>
                      <a:pt x="3" y="29"/>
                    </a:lnTo>
                    <a:lnTo>
                      <a:pt x="2" y="27"/>
                    </a:lnTo>
                    <a:lnTo>
                      <a:pt x="2" y="24"/>
                    </a:lnTo>
                    <a:lnTo>
                      <a:pt x="1" y="22"/>
                    </a:lnTo>
                    <a:lnTo>
                      <a:pt x="1" y="19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5" name="Freeform 1637"/>
              <p:cNvSpPr>
                <a:spLocks/>
              </p:cNvSpPr>
              <p:nvPr/>
            </p:nvSpPr>
            <p:spPr bwMode="auto">
              <a:xfrm>
                <a:off x="2965" y="2906"/>
                <a:ext cx="7" cy="3"/>
              </a:xfrm>
              <a:custGeom>
                <a:avLst/>
                <a:gdLst>
                  <a:gd name="T0" fmla="*/ 0 w 54"/>
                  <a:gd name="T1" fmla="*/ 14 h 21"/>
                  <a:gd name="T2" fmla="*/ 2 w 54"/>
                  <a:gd name="T3" fmla="*/ 9 h 21"/>
                  <a:gd name="T4" fmla="*/ 5 w 54"/>
                  <a:gd name="T5" fmla="*/ 5 h 21"/>
                  <a:gd name="T6" fmla="*/ 8 w 54"/>
                  <a:gd name="T7" fmla="*/ 3 h 21"/>
                  <a:gd name="T8" fmla="*/ 11 w 54"/>
                  <a:gd name="T9" fmla="*/ 1 h 21"/>
                  <a:gd name="T10" fmla="*/ 15 w 54"/>
                  <a:gd name="T11" fmla="*/ 0 h 21"/>
                  <a:gd name="T12" fmla="*/ 20 w 54"/>
                  <a:gd name="T13" fmla="*/ 0 h 21"/>
                  <a:gd name="T14" fmla="*/ 23 w 54"/>
                  <a:gd name="T15" fmla="*/ 1 h 21"/>
                  <a:gd name="T16" fmla="*/ 27 w 54"/>
                  <a:gd name="T17" fmla="*/ 2 h 21"/>
                  <a:gd name="T18" fmla="*/ 31 w 54"/>
                  <a:gd name="T19" fmla="*/ 4 h 21"/>
                  <a:gd name="T20" fmla="*/ 34 w 54"/>
                  <a:gd name="T21" fmla="*/ 6 h 21"/>
                  <a:gd name="T22" fmla="*/ 38 w 54"/>
                  <a:gd name="T23" fmla="*/ 8 h 21"/>
                  <a:gd name="T24" fmla="*/ 42 w 54"/>
                  <a:gd name="T25" fmla="*/ 10 h 21"/>
                  <a:gd name="T26" fmla="*/ 45 w 54"/>
                  <a:gd name="T27" fmla="*/ 13 h 21"/>
                  <a:gd name="T28" fmla="*/ 48 w 54"/>
                  <a:gd name="T29" fmla="*/ 16 h 21"/>
                  <a:gd name="T30" fmla="*/ 51 w 54"/>
                  <a:gd name="T31" fmla="*/ 18 h 21"/>
                  <a:gd name="T32" fmla="*/ 54 w 54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21">
                    <a:moveTo>
                      <a:pt x="0" y="14"/>
                    </a:moveTo>
                    <a:lnTo>
                      <a:pt x="2" y="9"/>
                    </a:lnTo>
                    <a:lnTo>
                      <a:pt x="5" y="5"/>
                    </a:lnTo>
                    <a:lnTo>
                      <a:pt x="8" y="3"/>
                    </a:lnTo>
                    <a:lnTo>
                      <a:pt x="11" y="1"/>
                    </a:lnTo>
                    <a:lnTo>
                      <a:pt x="15" y="0"/>
                    </a:lnTo>
                    <a:lnTo>
                      <a:pt x="20" y="0"/>
                    </a:lnTo>
                    <a:lnTo>
                      <a:pt x="23" y="1"/>
                    </a:lnTo>
                    <a:lnTo>
                      <a:pt x="27" y="2"/>
                    </a:lnTo>
                    <a:lnTo>
                      <a:pt x="31" y="4"/>
                    </a:lnTo>
                    <a:lnTo>
                      <a:pt x="34" y="6"/>
                    </a:lnTo>
                    <a:lnTo>
                      <a:pt x="38" y="8"/>
                    </a:lnTo>
                    <a:lnTo>
                      <a:pt x="42" y="10"/>
                    </a:lnTo>
                    <a:lnTo>
                      <a:pt x="45" y="13"/>
                    </a:lnTo>
                    <a:lnTo>
                      <a:pt x="48" y="16"/>
                    </a:lnTo>
                    <a:lnTo>
                      <a:pt x="51" y="18"/>
                    </a:lnTo>
                    <a:lnTo>
                      <a:pt x="54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6" name="Freeform 1638"/>
              <p:cNvSpPr>
                <a:spLocks/>
              </p:cNvSpPr>
              <p:nvPr/>
            </p:nvSpPr>
            <p:spPr bwMode="auto">
              <a:xfrm>
                <a:off x="2967" y="2909"/>
                <a:ext cx="5" cy="4"/>
              </a:xfrm>
              <a:custGeom>
                <a:avLst/>
                <a:gdLst>
                  <a:gd name="T0" fmla="*/ 41 w 41"/>
                  <a:gd name="T1" fmla="*/ 0 h 34"/>
                  <a:gd name="T2" fmla="*/ 39 w 41"/>
                  <a:gd name="T3" fmla="*/ 3 h 34"/>
                  <a:gd name="T4" fmla="*/ 38 w 41"/>
                  <a:gd name="T5" fmla="*/ 6 h 34"/>
                  <a:gd name="T6" fmla="*/ 37 w 41"/>
                  <a:gd name="T7" fmla="*/ 10 h 34"/>
                  <a:gd name="T8" fmla="*/ 35 w 41"/>
                  <a:gd name="T9" fmla="*/ 14 h 34"/>
                  <a:gd name="T10" fmla="*/ 34 w 41"/>
                  <a:gd name="T11" fmla="*/ 17 h 34"/>
                  <a:gd name="T12" fmla="*/ 32 w 41"/>
                  <a:gd name="T13" fmla="*/ 20 h 34"/>
                  <a:gd name="T14" fmla="*/ 30 w 41"/>
                  <a:gd name="T15" fmla="*/ 23 h 34"/>
                  <a:gd name="T16" fmla="*/ 28 w 41"/>
                  <a:gd name="T17" fmla="*/ 26 h 34"/>
                  <a:gd name="T18" fmla="*/ 26 w 41"/>
                  <a:gd name="T19" fmla="*/ 29 h 34"/>
                  <a:gd name="T20" fmla="*/ 24 w 41"/>
                  <a:gd name="T21" fmla="*/ 31 h 34"/>
                  <a:gd name="T22" fmla="*/ 21 w 41"/>
                  <a:gd name="T23" fmla="*/ 32 h 34"/>
                  <a:gd name="T24" fmla="*/ 18 w 41"/>
                  <a:gd name="T25" fmla="*/ 34 h 34"/>
                  <a:gd name="T26" fmla="*/ 14 w 41"/>
                  <a:gd name="T27" fmla="*/ 34 h 34"/>
                  <a:gd name="T28" fmla="*/ 10 w 41"/>
                  <a:gd name="T29" fmla="*/ 34 h 34"/>
                  <a:gd name="T30" fmla="*/ 5 w 41"/>
                  <a:gd name="T31" fmla="*/ 34 h 34"/>
                  <a:gd name="T32" fmla="*/ 0 w 41"/>
                  <a:gd name="T3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34">
                    <a:moveTo>
                      <a:pt x="41" y="0"/>
                    </a:moveTo>
                    <a:lnTo>
                      <a:pt x="39" y="3"/>
                    </a:lnTo>
                    <a:lnTo>
                      <a:pt x="38" y="6"/>
                    </a:lnTo>
                    <a:lnTo>
                      <a:pt x="37" y="10"/>
                    </a:lnTo>
                    <a:lnTo>
                      <a:pt x="35" y="14"/>
                    </a:lnTo>
                    <a:lnTo>
                      <a:pt x="34" y="17"/>
                    </a:lnTo>
                    <a:lnTo>
                      <a:pt x="32" y="20"/>
                    </a:lnTo>
                    <a:lnTo>
                      <a:pt x="30" y="23"/>
                    </a:lnTo>
                    <a:lnTo>
                      <a:pt x="28" y="26"/>
                    </a:lnTo>
                    <a:lnTo>
                      <a:pt x="26" y="29"/>
                    </a:lnTo>
                    <a:lnTo>
                      <a:pt x="24" y="31"/>
                    </a:lnTo>
                    <a:lnTo>
                      <a:pt x="21" y="32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5" y="34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7" name="Freeform 1639"/>
              <p:cNvSpPr>
                <a:spLocks/>
              </p:cNvSpPr>
              <p:nvPr/>
            </p:nvSpPr>
            <p:spPr bwMode="auto">
              <a:xfrm>
                <a:off x="2940" y="3215"/>
                <a:ext cx="30" cy="31"/>
              </a:xfrm>
              <a:custGeom>
                <a:avLst/>
                <a:gdLst>
                  <a:gd name="T0" fmla="*/ 132 w 243"/>
                  <a:gd name="T1" fmla="*/ 247 h 247"/>
                  <a:gd name="T2" fmla="*/ 110 w 243"/>
                  <a:gd name="T3" fmla="*/ 245 h 247"/>
                  <a:gd name="T4" fmla="*/ 90 w 243"/>
                  <a:gd name="T5" fmla="*/ 241 h 247"/>
                  <a:gd name="T6" fmla="*/ 69 w 243"/>
                  <a:gd name="T7" fmla="*/ 234 h 247"/>
                  <a:gd name="T8" fmla="*/ 51 w 243"/>
                  <a:gd name="T9" fmla="*/ 224 h 247"/>
                  <a:gd name="T10" fmla="*/ 34 w 243"/>
                  <a:gd name="T11" fmla="*/ 212 h 247"/>
                  <a:gd name="T12" fmla="*/ 20 w 243"/>
                  <a:gd name="T13" fmla="*/ 198 h 247"/>
                  <a:gd name="T14" fmla="*/ 8 w 243"/>
                  <a:gd name="T15" fmla="*/ 182 h 247"/>
                  <a:gd name="T16" fmla="*/ 1 w 243"/>
                  <a:gd name="T17" fmla="*/ 161 h 247"/>
                  <a:gd name="T18" fmla="*/ 0 w 243"/>
                  <a:gd name="T19" fmla="*/ 140 h 247"/>
                  <a:gd name="T20" fmla="*/ 2 w 243"/>
                  <a:gd name="T21" fmla="*/ 120 h 247"/>
                  <a:gd name="T22" fmla="*/ 7 w 243"/>
                  <a:gd name="T23" fmla="*/ 101 h 247"/>
                  <a:gd name="T24" fmla="*/ 15 w 243"/>
                  <a:gd name="T25" fmla="*/ 83 h 247"/>
                  <a:gd name="T26" fmla="*/ 24 w 243"/>
                  <a:gd name="T27" fmla="*/ 67 h 247"/>
                  <a:gd name="T28" fmla="*/ 36 w 243"/>
                  <a:gd name="T29" fmla="*/ 51 h 247"/>
                  <a:gd name="T30" fmla="*/ 49 w 243"/>
                  <a:gd name="T31" fmla="*/ 35 h 247"/>
                  <a:gd name="T32" fmla="*/ 64 w 243"/>
                  <a:gd name="T33" fmla="*/ 24 h 247"/>
                  <a:gd name="T34" fmla="*/ 81 w 243"/>
                  <a:gd name="T35" fmla="*/ 15 h 247"/>
                  <a:gd name="T36" fmla="*/ 98 w 243"/>
                  <a:gd name="T37" fmla="*/ 8 h 247"/>
                  <a:gd name="T38" fmla="*/ 114 w 243"/>
                  <a:gd name="T39" fmla="*/ 3 h 247"/>
                  <a:gd name="T40" fmla="*/ 131 w 243"/>
                  <a:gd name="T41" fmla="*/ 0 h 247"/>
                  <a:gd name="T42" fmla="*/ 147 w 243"/>
                  <a:gd name="T43" fmla="*/ 1 h 247"/>
                  <a:gd name="T44" fmla="*/ 163 w 243"/>
                  <a:gd name="T45" fmla="*/ 5 h 247"/>
                  <a:gd name="T46" fmla="*/ 180 w 243"/>
                  <a:gd name="T47" fmla="*/ 14 h 247"/>
                  <a:gd name="T48" fmla="*/ 192 w 243"/>
                  <a:gd name="T49" fmla="*/ 30 h 247"/>
                  <a:gd name="T50" fmla="*/ 200 w 243"/>
                  <a:gd name="T51" fmla="*/ 45 h 247"/>
                  <a:gd name="T52" fmla="*/ 209 w 243"/>
                  <a:gd name="T53" fmla="*/ 61 h 247"/>
                  <a:gd name="T54" fmla="*/ 220 w 243"/>
                  <a:gd name="T55" fmla="*/ 76 h 247"/>
                  <a:gd name="T56" fmla="*/ 228 w 243"/>
                  <a:gd name="T57" fmla="*/ 92 h 247"/>
                  <a:gd name="T58" fmla="*/ 235 w 243"/>
                  <a:gd name="T59" fmla="*/ 108 h 247"/>
                  <a:gd name="T60" fmla="*/ 240 w 243"/>
                  <a:gd name="T61" fmla="*/ 125 h 247"/>
                  <a:gd name="T62" fmla="*/ 243 w 243"/>
                  <a:gd name="T63" fmla="*/ 144 h 247"/>
                  <a:gd name="T64" fmla="*/ 240 w 243"/>
                  <a:gd name="T65" fmla="*/ 164 h 247"/>
                  <a:gd name="T66" fmla="*/ 234 w 243"/>
                  <a:gd name="T67" fmla="*/ 183 h 247"/>
                  <a:gd name="T68" fmla="*/ 225 w 243"/>
                  <a:gd name="T69" fmla="*/ 197 h 247"/>
                  <a:gd name="T70" fmla="*/ 213 w 243"/>
                  <a:gd name="T71" fmla="*/ 210 h 247"/>
                  <a:gd name="T72" fmla="*/ 200 w 243"/>
                  <a:gd name="T73" fmla="*/ 220 h 247"/>
                  <a:gd name="T74" fmla="*/ 185 w 243"/>
                  <a:gd name="T75" fmla="*/ 229 h 247"/>
                  <a:gd name="T76" fmla="*/ 169 w 243"/>
                  <a:gd name="T77" fmla="*/ 236 h 247"/>
                  <a:gd name="T78" fmla="*/ 152 w 243"/>
                  <a:gd name="T79" fmla="*/ 243 h 2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3" h="247">
                    <a:moveTo>
                      <a:pt x="143" y="247"/>
                    </a:moveTo>
                    <a:lnTo>
                      <a:pt x="132" y="247"/>
                    </a:lnTo>
                    <a:lnTo>
                      <a:pt x="121" y="246"/>
                    </a:lnTo>
                    <a:lnTo>
                      <a:pt x="110" y="245"/>
                    </a:lnTo>
                    <a:lnTo>
                      <a:pt x="100" y="243"/>
                    </a:lnTo>
                    <a:lnTo>
                      <a:pt x="90" y="241"/>
                    </a:lnTo>
                    <a:lnTo>
                      <a:pt x="79" y="237"/>
                    </a:lnTo>
                    <a:lnTo>
                      <a:pt x="69" y="234"/>
                    </a:lnTo>
                    <a:lnTo>
                      <a:pt x="60" y="229"/>
                    </a:lnTo>
                    <a:lnTo>
                      <a:pt x="51" y="224"/>
                    </a:lnTo>
                    <a:lnTo>
                      <a:pt x="42" y="218"/>
                    </a:lnTo>
                    <a:lnTo>
                      <a:pt x="34" y="212"/>
                    </a:lnTo>
                    <a:lnTo>
                      <a:pt x="27" y="206"/>
                    </a:lnTo>
                    <a:lnTo>
                      <a:pt x="20" y="198"/>
                    </a:lnTo>
                    <a:lnTo>
                      <a:pt x="13" y="191"/>
                    </a:lnTo>
                    <a:lnTo>
                      <a:pt x="8" y="182"/>
                    </a:lnTo>
                    <a:lnTo>
                      <a:pt x="3" y="174"/>
                    </a:lnTo>
                    <a:lnTo>
                      <a:pt x="1" y="161"/>
                    </a:lnTo>
                    <a:lnTo>
                      <a:pt x="0" y="150"/>
                    </a:lnTo>
                    <a:lnTo>
                      <a:pt x="0" y="140"/>
                    </a:lnTo>
                    <a:lnTo>
                      <a:pt x="1" y="130"/>
                    </a:lnTo>
                    <a:lnTo>
                      <a:pt x="2" y="120"/>
                    </a:lnTo>
                    <a:lnTo>
                      <a:pt x="4" y="110"/>
                    </a:lnTo>
                    <a:lnTo>
                      <a:pt x="7" y="101"/>
                    </a:lnTo>
                    <a:lnTo>
                      <a:pt x="11" y="92"/>
                    </a:lnTo>
                    <a:lnTo>
                      <a:pt x="15" y="83"/>
                    </a:lnTo>
                    <a:lnTo>
                      <a:pt x="19" y="75"/>
                    </a:lnTo>
                    <a:lnTo>
                      <a:pt x="24" y="67"/>
                    </a:lnTo>
                    <a:lnTo>
                      <a:pt x="30" y="58"/>
                    </a:lnTo>
                    <a:lnTo>
                      <a:pt x="36" y="51"/>
                    </a:lnTo>
                    <a:lnTo>
                      <a:pt x="42" y="43"/>
                    </a:lnTo>
                    <a:lnTo>
                      <a:pt x="49" y="35"/>
                    </a:lnTo>
                    <a:lnTo>
                      <a:pt x="56" y="28"/>
                    </a:lnTo>
                    <a:lnTo>
                      <a:pt x="64" y="24"/>
                    </a:lnTo>
                    <a:lnTo>
                      <a:pt x="72" y="20"/>
                    </a:lnTo>
                    <a:lnTo>
                      <a:pt x="81" y="15"/>
                    </a:lnTo>
                    <a:lnTo>
                      <a:pt x="90" y="11"/>
                    </a:lnTo>
                    <a:lnTo>
                      <a:pt x="98" y="8"/>
                    </a:lnTo>
                    <a:lnTo>
                      <a:pt x="106" y="5"/>
                    </a:lnTo>
                    <a:lnTo>
                      <a:pt x="114" y="3"/>
                    </a:lnTo>
                    <a:lnTo>
                      <a:pt x="123" y="1"/>
                    </a:lnTo>
                    <a:lnTo>
                      <a:pt x="131" y="0"/>
                    </a:lnTo>
                    <a:lnTo>
                      <a:pt x="139" y="0"/>
                    </a:lnTo>
                    <a:lnTo>
                      <a:pt x="147" y="1"/>
                    </a:lnTo>
                    <a:lnTo>
                      <a:pt x="155" y="2"/>
                    </a:lnTo>
                    <a:lnTo>
                      <a:pt x="163" y="5"/>
                    </a:lnTo>
                    <a:lnTo>
                      <a:pt x="172" y="9"/>
                    </a:lnTo>
                    <a:lnTo>
                      <a:pt x="180" y="14"/>
                    </a:lnTo>
                    <a:lnTo>
                      <a:pt x="189" y="22"/>
                    </a:lnTo>
                    <a:lnTo>
                      <a:pt x="192" y="30"/>
                    </a:lnTo>
                    <a:lnTo>
                      <a:pt x="196" y="38"/>
                    </a:lnTo>
                    <a:lnTo>
                      <a:pt x="200" y="45"/>
                    </a:lnTo>
                    <a:lnTo>
                      <a:pt x="205" y="53"/>
                    </a:lnTo>
                    <a:lnTo>
                      <a:pt x="209" y="61"/>
                    </a:lnTo>
                    <a:lnTo>
                      <a:pt x="214" y="69"/>
                    </a:lnTo>
                    <a:lnTo>
                      <a:pt x="220" y="76"/>
                    </a:lnTo>
                    <a:lnTo>
                      <a:pt x="224" y="84"/>
                    </a:lnTo>
                    <a:lnTo>
                      <a:pt x="228" y="92"/>
                    </a:lnTo>
                    <a:lnTo>
                      <a:pt x="232" y="100"/>
                    </a:lnTo>
                    <a:lnTo>
                      <a:pt x="235" y="108"/>
                    </a:lnTo>
                    <a:lnTo>
                      <a:pt x="238" y="117"/>
                    </a:lnTo>
                    <a:lnTo>
                      <a:pt x="240" y="125"/>
                    </a:lnTo>
                    <a:lnTo>
                      <a:pt x="242" y="134"/>
                    </a:lnTo>
                    <a:lnTo>
                      <a:pt x="243" y="144"/>
                    </a:lnTo>
                    <a:lnTo>
                      <a:pt x="243" y="154"/>
                    </a:lnTo>
                    <a:lnTo>
                      <a:pt x="240" y="164"/>
                    </a:lnTo>
                    <a:lnTo>
                      <a:pt x="237" y="174"/>
                    </a:lnTo>
                    <a:lnTo>
                      <a:pt x="234" y="183"/>
                    </a:lnTo>
                    <a:lnTo>
                      <a:pt x="230" y="190"/>
                    </a:lnTo>
                    <a:lnTo>
                      <a:pt x="225" y="197"/>
                    </a:lnTo>
                    <a:lnTo>
                      <a:pt x="220" y="204"/>
                    </a:lnTo>
                    <a:lnTo>
                      <a:pt x="213" y="210"/>
                    </a:lnTo>
                    <a:lnTo>
                      <a:pt x="207" y="215"/>
                    </a:lnTo>
                    <a:lnTo>
                      <a:pt x="200" y="220"/>
                    </a:lnTo>
                    <a:lnTo>
                      <a:pt x="193" y="225"/>
                    </a:lnTo>
                    <a:lnTo>
                      <a:pt x="185" y="229"/>
                    </a:lnTo>
                    <a:lnTo>
                      <a:pt x="177" y="233"/>
                    </a:lnTo>
                    <a:lnTo>
                      <a:pt x="169" y="236"/>
                    </a:lnTo>
                    <a:lnTo>
                      <a:pt x="160" y="240"/>
                    </a:lnTo>
                    <a:lnTo>
                      <a:pt x="152" y="243"/>
                    </a:lnTo>
                    <a:lnTo>
                      <a:pt x="143" y="2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8" name="Freeform 1640"/>
              <p:cNvSpPr>
                <a:spLocks/>
              </p:cNvSpPr>
              <p:nvPr/>
            </p:nvSpPr>
            <p:spPr bwMode="auto">
              <a:xfrm>
                <a:off x="2940" y="3237"/>
                <a:ext cx="18" cy="9"/>
              </a:xfrm>
              <a:custGeom>
                <a:avLst/>
                <a:gdLst>
                  <a:gd name="T0" fmla="*/ 140 w 140"/>
                  <a:gd name="T1" fmla="*/ 73 h 73"/>
                  <a:gd name="T2" fmla="*/ 129 w 140"/>
                  <a:gd name="T3" fmla="*/ 73 h 73"/>
                  <a:gd name="T4" fmla="*/ 118 w 140"/>
                  <a:gd name="T5" fmla="*/ 72 h 73"/>
                  <a:gd name="T6" fmla="*/ 107 w 140"/>
                  <a:gd name="T7" fmla="*/ 71 h 73"/>
                  <a:gd name="T8" fmla="*/ 97 w 140"/>
                  <a:gd name="T9" fmla="*/ 69 h 73"/>
                  <a:gd name="T10" fmla="*/ 87 w 140"/>
                  <a:gd name="T11" fmla="*/ 67 h 73"/>
                  <a:gd name="T12" fmla="*/ 76 w 140"/>
                  <a:gd name="T13" fmla="*/ 63 h 73"/>
                  <a:gd name="T14" fmla="*/ 66 w 140"/>
                  <a:gd name="T15" fmla="*/ 60 h 73"/>
                  <a:gd name="T16" fmla="*/ 57 w 140"/>
                  <a:gd name="T17" fmla="*/ 55 h 73"/>
                  <a:gd name="T18" fmla="*/ 48 w 140"/>
                  <a:gd name="T19" fmla="*/ 50 h 73"/>
                  <a:gd name="T20" fmla="*/ 39 w 140"/>
                  <a:gd name="T21" fmla="*/ 44 h 73"/>
                  <a:gd name="T22" fmla="*/ 31 w 140"/>
                  <a:gd name="T23" fmla="*/ 38 h 73"/>
                  <a:gd name="T24" fmla="*/ 24 w 140"/>
                  <a:gd name="T25" fmla="*/ 32 h 73"/>
                  <a:gd name="T26" fmla="*/ 17 w 140"/>
                  <a:gd name="T27" fmla="*/ 24 h 73"/>
                  <a:gd name="T28" fmla="*/ 10 w 140"/>
                  <a:gd name="T29" fmla="*/ 17 h 73"/>
                  <a:gd name="T30" fmla="*/ 5 w 140"/>
                  <a:gd name="T31" fmla="*/ 8 h 73"/>
                  <a:gd name="T32" fmla="*/ 0 w 140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73">
                    <a:moveTo>
                      <a:pt x="140" y="73"/>
                    </a:moveTo>
                    <a:lnTo>
                      <a:pt x="129" y="73"/>
                    </a:lnTo>
                    <a:lnTo>
                      <a:pt x="118" y="72"/>
                    </a:lnTo>
                    <a:lnTo>
                      <a:pt x="107" y="71"/>
                    </a:lnTo>
                    <a:lnTo>
                      <a:pt x="97" y="69"/>
                    </a:lnTo>
                    <a:lnTo>
                      <a:pt x="87" y="67"/>
                    </a:lnTo>
                    <a:lnTo>
                      <a:pt x="76" y="63"/>
                    </a:lnTo>
                    <a:lnTo>
                      <a:pt x="66" y="60"/>
                    </a:lnTo>
                    <a:lnTo>
                      <a:pt x="57" y="55"/>
                    </a:lnTo>
                    <a:lnTo>
                      <a:pt x="48" y="50"/>
                    </a:lnTo>
                    <a:lnTo>
                      <a:pt x="39" y="44"/>
                    </a:lnTo>
                    <a:lnTo>
                      <a:pt x="31" y="38"/>
                    </a:lnTo>
                    <a:lnTo>
                      <a:pt x="24" y="32"/>
                    </a:lnTo>
                    <a:lnTo>
                      <a:pt x="17" y="24"/>
                    </a:lnTo>
                    <a:lnTo>
                      <a:pt x="10" y="17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69" name="Freeform 1641"/>
              <p:cNvSpPr>
                <a:spLocks/>
              </p:cNvSpPr>
              <p:nvPr/>
            </p:nvSpPr>
            <p:spPr bwMode="auto">
              <a:xfrm>
                <a:off x="2940" y="3218"/>
                <a:ext cx="7" cy="19"/>
              </a:xfrm>
              <a:custGeom>
                <a:avLst/>
                <a:gdLst>
                  <a:gd name="T0" fmla="*/ 3 w 56"/>
                  <a:gd name="T1" fmla="*/ 146 h 146"/>
                  <a:gd name="T2" fmla="*/ 1 w 56"/>
                  <a:gd name="T3" fmla="*/ 133 h 146"/>
                  <a:gd name="T4" fmla="*/ 0 w 56"/>
                  <a:gd name="T5" fmla="*/ 122 h 146"/>
                  <a:gd name="T6" fmla="*/ 0 w 56"/>
                  <a:gd name="T7" fmla="*/ 112 h 146"/>
                  <a:gd name="T8" fmla="*/ 1 w 56"/>
                  <a:gd name="T9" fmla="*/ 102 h 146"/>
                  <a:gd name="T10" fmla="*/ 2 w 56"/>
                  <a:gd name="T11" fmla="*/ 92 h 146"/>
                  <a:gd name="T12" fmla="*/ 4 w 56"/>
                  <a:gd name="T13" fmla="*/ 82 h 146"/>
                  <a:gd name="T14" fmla="*/ 7 w 56"/>
                  <a:gd name="T15" fmla="*/ 73 h 146"/>
                  <a:gd name="T16" fmla="*/ 11 w 56"/>
                  <a:gd name="T17" fmla="*/ 64 h 146"/>
                  <a:gd name="T18" fmla="*/ 15 w 56"/>
                  <a:gd name="T19" fmla="*/ 55 h 146"/>
                  <a:gd name="T20" fmla="*/ 19 w 56"/>
                  <a:gd name="T21" fmla="*/ 47 h 146"/>
                  <a:gd name="T22" fmla="*/ 24 w 56"/>
                  <a:gd name="T23" fmla="*/ 39 h 146"/>
                  <a:gd name="T24" fmla="*/ 30 w 56"/>
                  <a:gd name="T25" fmla="*/ 30 h 146"/>
                  <a:gd name="T26" fmla="*/ 36 w 56"/>
                  <a:gd name="T27" fmla="*/ 23 h 146"/>
                  <a:gd name="T28" fmla="*/ 42 w 56"/>
                  <a:gd name="T29" fmla="*/ 15 h 146"/>
                  <a:gd name="T30" fmla="*/ 49 w 56"/>
                  <a:gd name="T31" fmla="*/ 7 h 146"/>
                  <a:gd name="T32" fmla="*/ 56 w 56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146">
                    <a:moveTo>
                      <a:pt x="3" y="146"/>
                    </a:moveTo>
                    <a:lnTo>
                      <a:pt x="1" y="133"/>
                    </a:lnTo>
                    <a:lnTo>
                      <a:pt x="0" y="122"/>
                    </a:lnTo>
                    <a:lnTo>
                      <a:pt x="0" y="112"/>
                    </a:lnTo>
                    <a:lnTo>
                      <a:pt x="1" y="102"/>
                    </a:lnTo>
                    <a:lnTo>
                      <a:pt x="2" y="92"/>
                    </a:lnTo>
                    <a:lnTo>
                      <a:pt x="4" y="82"/>
                    </a:lnTo>
                    <a:lnTo>
                      <a:pt x="7" y="73"/>
                    </a:lnTo>
                    <a:lnTo>
                      <a:pt x="11" y="64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24" y="39"/>
                    </a:lnTo>
                    <a:lnTo>
                      <a:pt x="30" y="30"/>
                    </a:lnTo>
                    <a:lnTo>
                      <a:pt x="36" y="23"/>
                    </a:lnTo>
                    <a:lnTo>
                      <a:pt x="42" y="15"/>
                    </a:lnTo>
                    <a:lnTo>
                      <a:pt x="49" y="7"/>
                    </a:lnTo>
                    <a:lnTo>
                      <a:pt x="5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0" name="Freeform 1642"/>
              <p:cNvSpPr>
                <a:spLocks/>
              </p:cNvSpPr>
              <p:nvPr/>
            </p:nvSpPr>
            <p:spPr bwMode="auto">
              <a:xfrm>
                <a:off x="2947" y="3215"/>
                <a:ext cx="17" cy="3"/>
              </a:xfrm>
              <a:custGeom>
                <a:avLst/>
                <a:gdLst>
                  <a:gd name="T0" fmla="*/ 0 w 133"/>
                  <a:gd name="T1" fmla="*/ 28 h 28"/>
                  <a:gd name="T2" fmla="*/ 8 w 133"/>
                  <a:gd name="T3" fmla="*/ 24 h 28"/>
                  <a:gd name="T4" fmla="*/ 16 w 133"/>
                  <a:gd name="T5" fmla="*/ 20 h 28"/>
                  <a:gd name="T6" fmla="*/ 25 w 133"/>
                  <a:gd name="T7" fmla="*/ 15 h 28"/>
                  <a:gd name="T8" fmla="*/ 34 w 133"/>
                  <a:gd name="T9" fmla="*/ 11 h 28"/>
                  <a:gd name="T10" fmla="*/ 42 w 133"/>
                  <a:gd name="T11" fmla="*/ 8 h 28"/>
                  <a:gd name="T12" fmla="*/ 50 w 133"/>
                  <a:gd name="T13" fmla="*/ 5 h 28"/>
                  <a:gd name="T14" fmla="*/ 58 w 133"/>
                  <a:gd name="T15" fmla="*/ 3 h 28"/>
                  <a:gd name="T16" fmla="*/ 67 w 133"/>
                  <a:gd name="T17" fmla="*/ 1 h 28"/>
                  <a:gd name="T18" fmla="*/ 75 w 133"/>
                  <a:gd name="T19" fmla="*/ 0 h 28"/>
                  <a:gd name="T20" fmla="*/ 83 w 133"/>
                  <a:gd name="T21" fmla="*/ 0 h 28"/>
                  <a:gd name="T22" fmla="*/ 91 w 133"/>
                  <a:gd name="T23" fmla="*/ 1 h 28"/>
                  <a:gd name="T24" fmla="*/ 99 w 133"/>
                  <a:gd name="T25" fmla="*/ 2 h 28"/>
                  <a:gd name="T26" fmla="*/ 107 w 133"/>
                  <a:gd name="T27" fmla="*/ 5 h 28"/>
                  <a:gd name="T28" fmla="*/ 116 w 133"/>
                  <a:gd name="T29" fmla="*/ 9 h 28"/>
                  <a:gd name="T30" fmla="*/ 124 w 133"/>
                  <a:gd name="T31" fmla="*/ 14 h 28"/>
                  <a:gd name="T32" fmla="*/ 133 w 133"/>
                  <a:gd name="T33" fmla="*/ 2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8">
                    <a:moveTo>
                      <a:pt x="0" y="28"/>
                    </a:moveTo>
                    <a:lnTo>
                      <a:pt x="8" y="24"/>
                    </a:lnTo>
                    <a:lnTo>
                      <a:pt x="16" y="20"/>
                    </a:lnTo>
                    <a:lnTo>
                      <a:pt x="25" y="15"/>
                    </a:lnTo>
                    <a:lnTo>
                      <a:pt x="34" y="11"/>
                    </a:lnTo>
                    <a:lnTo>
                      <a:pt x="42" y="8"/>
                    </a:lnTo>
                    <a:lnTo>
                      <a:pt x="50" y="5"/>
                    </a:lnTo>
                    <a:lnTo>
                      <a:pt x="58" y="3"/>
                    </a:lnTo>
                    <a:lnTo>
                      <a:pt x="67" y="1"/>
                    </a:lnTo>
                    <a:lnTo>
                      <a:pt x="75" y="0"/>
                    </a:lnTo>
                    <a:lnTo>
                      <a:pt x="83" y="0"/>
                    </a:lnTo>
                    <a:lnTo>
                      <a:pt x="91" y="1"/>
                    </a:lnTo>
                    <a:lnTo>
                      <a:pt x="99" y="2"/>
                    </a:lnTo>
                    <a:lnTo>
                      <a:pt x="107" y="5"/>
                    </a:lnTo>
                    <a:lnTo>
                      <a:pt x="116" y="9"/>
                    </a:lnTo>
                    <a:lnTo>
                      <a:pt x="124" y="14"/>
                    </a:lnTo>
                    <a:lnTo>
                      <a:pt x="133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1" name="Freeform 1643"/>
              <p:cNvSpPr>
                <a:spLocks/>
              </p:cNvSpPr>
              <p:nvPr/>
            </p:nvSpPr>
            <p:spPr bwMode="auto">
              <a:xfrm>
                <a:off x="2964" y="3218"/>
                <a:ext cx="6" cy="16"/>
              </a:xfrm>
              <a:custGeom>
                <a:avLst/>
                <a:gdLst>
                  <a:gd name="T0" fmla="*/ 0 w 54"/>
                  <a:gd name="T1" fmla="*/ 0 h 132"/>
                  <a:gd name="T2" fmla="*/ 3 w 54"/>
                  <a:gd name="T3" fmla="*/ 8 h 132"/>
                  <a:gd name="T4" fmla="*/ 7 w 54"/>
                  <a:gd name="T5" fmla="*/ 16 h 132"/>
                  <a:gd name="T6" fmla="*/ 11 w 54"/>
                  <a:gd name="T7" fmla="*/ 23 h 132"/>
                  <a:gd name="T8" fmla="*/ 16 w 54"/>
                  <a:gd name="T9" fmla="*/ 31 h 132"/>
                  <a:gd name="T10" fmla="*/ 20 w 54"/>
                  <a:gd name="T11" fmla="*/ 39 h 132"/>
                  <a:gd name="T12" fmla="*/ 25 w 54"/>
                  <a:gd name="T13" fmla="*/ 47 h 132"/>
                  <a:gd name="T14" fmla="*/ 31 w 54"/>
                  <a:gd name="T15" fmla="*/ 54 h 132"/>
                  <a:gd name="T16" fmla="*/ 35 w 54"/>
                  <a:gd name="T17" fmla="*/ 62 h 132"/>
                  <a:gd name="T18" fmla="*/ 39 w 54"/>
                  <a:gd name="T19" fmla="*/ 70 h 132"/>
                  <a:gd name="T20" fmla="*/ 43 w 54"/>
                  <a:gd name="T21" fmla="*/ 78 h 132"/>
                  <a:gd name="T22" fmla="*/ 46 w 54"/>
                  <a:gd name="T23" fmla="*/ 86 h 132"/>
                  <a:gd name="T24" fmla="*/ 49 w 54"/>
                  <a:gd name="T25" fmla="*/ 95 h 132"/>
                  <a:gd name="T26" fmla="*/ 51 w 54"/>
                  <a:gd name="T27" fmla="*/ 103 h 132"/>
                  <a:gd name="T28" fmla="*/ 53 w 54"/>
                  <a:gd name="T29" fmla="*/ 112 h 132"/>
                  <a:gd name="T30" fmla="*/ 54 w 54"/>
                  <a:gd name="T31" fmla="*/ 122 h 132"/>
                  <a:gd name="T32" fmla="*/ 54 w 54"/>
                  <a:gd name="T33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32">
                    <a:moveTo>
                      <a:pt x="0" y="0"/>
                    </a:moveTo>
                    <a:lnTo>
                      <a:pt x="3" y="8"/>
                    </a:lnTo>
                    <a:lnTo>
                      <a:pt x="7" y="16"/>
                    </a:lnTo>
                    <a:lnTo>
                      <a:pt x="11" y="23"/>
                    </a:lnTo>
                    <a:lnTo>
                      <a:pt x="16" y="31"/>
                    </a:lnTo>
                    <a:lnTo>
                      <a:pt x="20" y="39"/>
                    </a:lnTo>
                    <a:lnTo>
                      <a:pt x="25" y="47"/>
                    </a:lnTo>
                    <a:lnTo>
                      <a:pt x="31" y="54"/>
                    </a:lnTo>
                    <a:lnTo>
                      <a:pt x="35" y="62"/>
                    </a:lnTo>
                    <a:lnTo>
                      <a:pt x="39" y="70"/>
                    </a:lnTo>
                    <a:lnTo>
                      <a:pt x="43" y="78"/>
                    </a:lnTo>
                    <a:lnTo>
                      <a:pt x="46" y="86"/>
                    </a:lnTo>
                    <a:lnTo>
                      <a:pt x="49" y="95"/>
                    </a:lnTo>
                    <a:lnTo>
                      <a:pt x="51" y="103"/>
                    </a:lnTo>
                    <a:lnTo>
                      <a:pt x="53" y="112"/>
                    </a:lnTo>
                    <a:lnTo>
                      <a:pt x="54" y="122"/>
                    </a:lnTo>
                    <a:lnTo>
                      <a:pt x="54" y="1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2" name="Freeform 1644"/>
              <p:cNvSpPr>
                <a:spLocks/>
              </p:cNvSpPr>
              <p:nvPr/>
            </p:nvSpPr>
            <p:spPr bwMode="auto">
              <a:xfrm>
                <a:off x="2958" y="3234"/>
                <a:ext cx="12" cy="12"/>
              </a:xfrm>
              <a:custGeom>
                <a:avLst/>
                <a:gdLst>
                  <a:gd name="T0" fmla="*/ 100 w 100"/>
                  <a:gd name="T1" fmla="*/ 0 h 93"/>
                  <a:gd name="T2" fmla="*/ 97 w 100"/>
                  <a:gd name="T3" fmla="*/ 10 h 93"/>
                  <a:gd name="T4" fmla="*/ 94 w 100"/>
                  <a:gd name="T5" fmla="*/ 20 h 93"/>
                  <a:gd name="T6" fmla="*/ 91 w 100"/>
                  <a:gd name="T7" fmla="*/ 29 h 93"/>
                  <a:gd name="T8" fmla="*/ 87 w 100"/>
                  <a:gd name="T9" fmla="*/ 36 h 93"/>
                  <a:gd name="T10" fmla="*/ 82 w 100"/>
                  <a:gd name="T11" fmla="*/ 43 h 93"/>
                  <a:gd name="T12" fmla="*/ 77 w 100"/>
                  <a:gd name="T13" fmla="*/ 50 h 93"/>
                  <a:gd name="T14" fmla="*/ 70 w 100"/>
                  <a:gd name="T15" fmla="*/ 56 h 93"/>
                  <a:gd name="T16" fmla="*/ 64 w 100"/>
                  <a:gd name="T17" fmla="*/ 61 h 93"/>
                  <a:gd name="T18" fmla="*/ 57 w 100"/>
                  <a:gd name="T19" fmla="*/ 66 h 93"/>
                  <a:gd name="T20" fmla="*/ 50 w 100"/>
                  <a:gd name="T21" fmla="*/ 71 h 93"/>
                  <a:gd name="T22" fmla="*/ 42 w 100"/>
                  <a:gd name="T23" fmla="*/ 75 h 93"/>
                  <a:gd name="T24" fmla="*/ 34 w 100"/>
                  <a:gd name="T25" fmla="*/ 79 h 93"/>
                  <a:gd name="T26" fmla="*/ 26 w 100"/>
                  <a:gd name="T27" fmla="*/ 82 h 93"/>
                  <a:gd name="T28" fmla="*/ 17 w 100"/>
                  <a:gd name="T29" fmla="*/ 86 h 93"/>
                  <a:gd name="T30" fmla="*/ 9 w 100"/>
                  <a:gd name="T31" fmla="*/ 89 h 93"/>
                  <a:gd name="T32" fmla="*/ 0 w 100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93">
                    <a:moveTo>
                      <a:pt x="100" y="0"/>
                    </a:moveTo>
                    <a:lnTo>
                      <a:pt x="97" y="10"/>
                    </a:lnTo>
                    <a:lnTo>
                      <a:pt x="94" y="20"/>
                    </a:lnTo>
                    <a:lnTo>
                      <a:pt x="91" y="29"/>
                    </a:lnTo>
                    <a:lnTo>
                      <a:pt x="87" y="36"/>
                    </a:lnTo>
                    <a:lnTo>
                      <a:pt x="82" y="43"/>
                    </a:lnTo>
                    <a:lnTo>
                      <a:pt x="77" y="50"/>
                    </a:lnTo>
                    <a:lnTo>
                      <a:pt x="70" y="56"/>
                    </a:lnTo>
                    <a:lnTo>
                      <a:pt x="64" y="61"/>
                    </a:lnTo>
                    <a:lnTo>
                      <a:pt x="57" y="66"/>
                    </a:lnTo>
                    <a:lnTo>
                      <a:pt x="50" y="71"/>
                    </a:lnTo>
                    <a:lnTo>
                      <a:pt x="42" y="75"/>
                    </a:lnTo>
                    <a:lnTo>
                      <a:pt x="34" y="79"/>
                    </a:lnTo>
                    <a:lnTo>
                      <a:pt x="26" y="82"/>
                    </a:lnTo>
                    <a:lnTo>
                      <a:pt x="17" y="86"/>
                    </a:lnTo>
                    <a:lnTo>
                      <a:pt x="9" y="89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3" name="Freeform 1645"/>
              <p:cNvSpPr>
                <a:spLocks/>
              </p:cNvSpPr>
              <p:nvPr/>
            </p:nvSpPr>
            <p:spPr bwMode="auto">
              <a:xfrm>
                <a:off x="2944" y="3218"/>
                <a:ext cx="23" cy="25"/>
              </a:xfrm>
              <a:custGeom>
                <a:avLst/>
                <a:gdLst>
                  <a:gd name="T0" fmla="*/ 99 w 186"/>
                  <a:gd name="T1" fmla="*/ 204 h 205"/>
                  <a:gd name="T2" fmla="*/ 85 w 186"/>
                  <a:gd name="T3" fmla="*/ 201 h 205"/>
                  <a:gd name="T4" fmla="*/ 70 w 186"/>
                  <a:gd name="T5" fmla="*/ 199 h 205"/>
                  <a:gd name="T6" fmla="*/ 55 w 186"/>
                  <a:gd name="T7" fmla="*/ 195 h 205"/>
                  <a:gd name="T8" fmla="*/ 41 w 186"/>
                  <a:gd name="T9" fmla="*/ 190 h 205"/>
                  <a:gd name="T10" fmla="*/ 29 w 186"/>
                  <a:gd name="T11" fmla="*/ 184 h 205"/>
                  <a:gd name="T12" fmla="*/ 17 w 186"/>
                  <a:gd name="T13" fmla="*/ 175 h 205"/>
                  <a:gd name="T14" fmla="*/ 6 w 186"/>
                  <a:gd name="T15" fmla="*/ 165 h 205"/>
                  <a:gd name="T16" fmla="*/ 0 w 186"/>
                  <a:gd name="T17" fmla="*/ 159 h 205"/>
                  <a:gd name="T18" fmla="*/ 1 w 186"/>
                  <a:gd name="T19" fmla="*/ 145 h 205"/>
                  <a:gd name="T20" fmla="*/ 7 w 186"/>
                  <a:gd name="T21" fmla="*/ 139 h 205"/>
                  <a:gd name="T22" fmla="*/ 11 w 186"/>
                  <a:gd name="T23" fmla="*/ 129 h 205"/>
                  <a:gd name="T24" fmla="*/ 14 w 186"/>
                  <a:gd name="T25" fmla="*/ 117 h 205"/>
                  <a:gd name="T26" fmla="*/ 17 w 186"/>
                  <a:gd name="T27" fmla="*/ 103 h 205"/>
                  <a:gd name="T28" fmla="*/ 19 w 186"/>
                  <a:gd name="T29" fmla="*/ 87 h 205"/>
                  <a:gd name="T30" fmla="*/ 22 w 186"/>
                  <a:gd name="T31" fmla="*/ 72 h 205"/>
                  <a:gd name="T32" fmla="*/ 27 w 186"/>
                  <a:gd name="T33" fmla="*/ 58 h 205"/>
                  <a:gd name="T34" fmla="*/ 34 w 186"/>
                  <a:gd name="T35" fmla="*/ 46 h 205"/>
                  <a:gd name="T36" fmla="*/ 38 w 186"/>
                  <a:gd name="T37" fmla="*/ 36 h 205"/>
                  <a:gd name="T38" fmla="*/ 45 w 186"/>
                  <a:gd name="T39" fmla="*/ 28 h 205"/>
                  <a:gd name="T40" fmla="*/ 52 w 186"/>
                  <a:gd name="T41" fmla="*/ 20 h 205"/>
                  <a:gd name="T42" fmla="*/ 61 w 186"/>
                  <a:gd name="T43" fmla="*/ 13 h 205"/>
                  <a:gd name="T44" fmla="*/ 70 w 186"/>
                  <a:gd name="T45" fmla="*/ 7 h 205"/>
                  <a:gd name="T46" fmla="*/ 80 w 186"/>
                  <a:gd name="T47" fmla="*/ 3 h 205"/>
                  <a:gd name="T48" fmla="*/ 90 w 186"/>
                  <a:gd name="T49" fmla="*/ 0 h 205"/>
                  <a:gd name="T50" fmla="*/ 101 w 186"/>
                  <a:gd name="T51" fmla="*/ 0 h 205"/>
                  <a:gd name="T52" fmla="*/ 119 w 186"/>
                  <a:gd name="T53" fmla="*/ 4 h 205"/>
                  <a:gd name="T54" fmla="*/ 134 w 186"/>
                  <a:gd name="T55" fmla="*/ 12 h 205"/>
                  <a:gd name="T56" fmla="*/ 146 w 186"/>
                  <a:gd name="T57" fmla="*/ 23 h 205"/>
                  <a:gd name="T58" fmla="*/ 155 w 186"/>
                  <a:gd name="T59" fmla="*/ 36 h 205"/>
                  <a:gd name="T60" fmla="*/ 164 w 186"/>
                  <a:gd name="T61" fmla="*/ 51 h 205"/>
                  <a:gd name="T62" fmla="*/ 171 w 186"/>
                  <a:gd name="T63" fmla="*/ 67 h 205"/>
                  <a:gd name="T64" fmla="*/ 178 w 186"/>
                  <a:gd name="T65" fmla="*/ 83 h 205"/>
                  <a:gd name="T66" fmla="*/ 186 w 186"/>
                  <a:gd name="T67" fmla="*/ 99 h 205"/>
                  <a:gd name="T68" fmla="*/ 186 w 186"/>
                  <a:gd name="T69" fmla="*/ 120 h 205"/>
                  <a:gd name="T70" fmla="*/ 183 w 186"/>
                  <a:gd name="T71" fmla="*/ 138 h 205"/>
                  <a:gd name="T72" fmla="*/ 177 w 186"/>
                  <a:gd name="T73" fmla="*/ 156 h 205"/>
                  <a:gd name="T74" fmla="*/ 168 w 186"/>
                  <a:gd name="T75" fmla="*/ 170 h 205"/>
                  <a:gd name="T76" fmla="*/ 157 w 186"/>
                  <a:gd name="T77" fmla="*/ 182 h 205"/>
                  <a:gd name="T78" fmla="*/ 143 w 186"/>
                  <a:gd name="T79" fmla="*/ 192 h 205"/>
                  <a:gd name="T80" fmla="*/ 126 w 186"/>
                  <a:gd name="T81" fmla="*/ 199 h 205"/>
                  <a:gd name="T82" fmla="*/ 107 w 186"/>
                  <a:gd name="T8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86" h="205">
                    <a:moveTo>
                      <a:pt x="107" y="205"/>
                    </a:moveTo>
                    <a:lnTo>
                      <a:pt x="99" y="204"/>
                    </a:lnTo>
                    <a:lnTo>
                      <a:pt x="92" y="203"/>
                    </a:lnTo>
                    <a:lnTo>
                      <a:pt x="85" y="201"/>
                    </a:lnTo>
                    <a:lnTo>
                      <a:pt x="77" y="200"/>
                    </a:lnTo>
                    <a:lnTo>
                      <a:pt x="70" y="199"/>
                    </a:lnTo>
                    <a:lnTo>
                      <a:pt x="63" y="197"/>
                    </a:lnTo>
                    <a:lnTo>
                      <a:pt x="55" y="195"/>
                    </a:lnTo>
                    <a:lnTo>
                      <a:pt x="48" y="193"/>
                    </a:lnTo>
                    <a:lnTo>
                      <a:pt x="41" y="190"/>
                    </a:lnTo>
                    <a:lnTo>
                      <a:pt x="35" y="187"/>
                    </a:lnTo>
                    <a:lnTo>
                      <a:pt x="29" y="184"/>
                    </a:lnTo>
                    <a:lnTo>
                      <a:pt x="22" y="180"/>
                    </a:lnTo>
                    <a:lnTo>
                      <a:pt x="17" y="175"/>
                    </a:lnTo>
                    <a:lnTo>
                      <a:pt x="11" y="170"/>
                    </a:lnTo>
                    <a:lnTo>
                      <a:pt x="6" y="165"/>
                    </a:lnTo>
                    <a:lnTo>
                      <a:pt x="1" y="159"/>
                    </a:lnTo>
                    <a:lnTo>
                      <a:pt x="0" y="159"/>
                    </a:lnTo>
                    <a:lnTo>
                      <a:pt x="0" y="145"/>
                    </a:lnTo>
                    <a:lnTo>
                      <a:pt x="1" y="145"/>
                    </a:lnTo>
                    <a:lnTo>
                      <a:pt x="4" y="142"/>
                    </a:lnTo>
                    <a:lnTo>
                      <a:pt x="7" y="139"/>
                    </a:lnTo>
                    <a:lnTo>
                      <a:pt x="9" y="134"/>
                    </a:lnTo>
                    <a:lnTo>
                      <a:pt x="11" y="129"/>
                    </a:lnTo>
                    <a:lnTo>
                      <a:pt x="13" y="123"/>
                    </a:lnTo>
                    <a:lnTo>
                      <a:pt x="14" y="117"/>
                    </a:lnTo>
                    <a:lnTo>
                      <a:pt x="16" y="110"/>
                    </a:lnTo>
                    <a:lnTo>
                      <a:pt x="17" y="103"/>
                    </a:lnTo>
                    <a:lnTo>
                      <a:pt x="18" y="95"/>
                    </a:lnTo>
                    <a:lnTo>
                      <a:pt x="19" y="87"/>
                    </a:lnTo>
                    <a:lnTo>
                      <a:pt x="20" y="80"/>
                    </a:lnTo>
                    <a:lnTo>
                      <a:pt x="22" y="72"/>
                    </a:lnTo>
                    <a:lnTo>
                      <a:pt x="24" y="65"/>
                    </a:lnTo>
                    <a:lnTo>
                      <a:pt x="27" y="58"/>
                    </a:lnTo>
                    <a:lnTo>
                      <a:pt x="30" y="51"/>
                    </a:lnTo>
                    <a:lnTo>
                      <a:pt x="34" y="46"/>
                    </a:lnTo>
                    <a:lnTo>
                      <a:pt x="36" y="41"/>
                    </a:lnTo>
                    <a:lnTo>
                      <a:pt x="38" y="36"/>
                    </a:lnTo>
                    <a:lnTo>
                      <a:pt x="41" y="32"/>
                    </a:lnTo>
                    <a:lnTo>
                      <a:pt x="45" y="28"/>
                    </a:lnTo>
                    <a:lnTo>
                      <a:pt x="48" y="24"/>
                    </a:lnTo>
                    <a:lnTo>
                      <a:pt x="52" y="20"/>
                    </a:lnTo>
                    <a:lnTo>
                      <a:pt x="56" y="16"/>
                    </a:lnTo>
                    <a:lnTo>
                      <a:pt x="61" y="13"/>
                    </a:lnTo>
                    <a:lnTo>
                      <a:pt x="66" y="10"/>
                    </a:lnTo>
                    <a:lnTo>
                      <a:pt x="70" y="7"/>
                    </a:lnTo>
                    <a:lnTo>
                      <a:pt x="75" y="5"/>
                    </a:lnTo>
                    <a:lnTo>
                      <a:pt x="80" y="3"/>
                    </a:lnTo>
                    <a:lnTo>
                      <a:pt x="85" y="2"/>
                    </a:lnTo>
                    <a:lnTo>
                      <a:pt x="90" y="0"/>
                    </a:lnTo>
                    <a:lnTo>
                      <a:pt x="95" y="0"/>
                    </a:lnTo>
                    <a:lnTo>
                      <a:pt x="101" y="0"/>
                    </a:lnTo>
                    <a:lnTo>
                      <a:pt x="110" y="1"/>
                    </a:lnTo>
                    <a:lnTo>
                      <a:pt x="119" y="4"/>
                    </a:lnTo>
                    <a:lnTo>
                      <a:pt x="127" y="7"/>
                    </a:lnTo>
                    <a:lnTo>
                      <a:pt x="134" y="12"/>
                    </a:lnTo>
                    <a:lnTo>
                      <a:pt x="140" y="17"/>
                    </a:lnTo>
                    <a:lnTo>
                      <a:pt x="146" y="23"/>
                    </a:lnTo>
                    <a:lnTo>
                      <a:pt x="151" y="29"/>
                    </a:lnTo>
                    <a:lnTo>
                      <a:pt x="155" y="36"/>
                    </a:lnTo>
                    <a:lnTo>
                      <a:pt x="160" y="44"/>
                    </a:lnTo>
                    <a:lnTo>
                      <a:pt x="164" y="51"/>
                    </a:lnTo>
                    <a:lnTo>
                      <a:pt x="167" y="59"/>
                    </a:lnTo>
                    <a:lnTo>
                      <a:pt x="171" y="67"/>
                    </a:lnTo>
                    <a:lnTo>
                      <a:pt x="174" y="75"/>
                    </a:lnTo>
                    <a:lnTo>
                      <a:pt x="178" y="83"/>
                    </a:lnTo>
                    <a:lnTo>
                      <a:pt x="182" y="91"/>
                    </a:lnTo>
                    <a:lnTo>
                      <a:pt x="186" y="99"/>
                    </a:lnTo>
                    <a:lnTo>
                      <a:pt x="186" y="109"/>
                    </a:lnTo>
                    <a:lnTo>
                      <a:pt x="186" y="120"/>
                    </a:lnTo>
                    <a:lnTo>
                      <a:pt x="184" y="129"/>
                    </a:lnTo>
                    <a:lnTo>
                      <a:pt x="183" y="138"/>
                    </a:lnTo>
                    <a:lnTo>
                      <a:pt x="180" y="148"/>
                    </a:lnTo>
                    <a:lnTo>
                      <a:pt x="177" y="156"/>
                    </a:lnTo>
                    <a:lnTo>
                      <a:pt x="173" y="163"/>
                    </a:lnTo>
                    <a:lnTo>
                      <a:pt x="168" y="170"/>
                    </a:lnTo>
                    <a:lnTo>
                      <a:pt x="163" y="176"/>
                    </a:lnTo>
                    <a:lnTo>
                      <a:pt x="157" y="182"/>
                    </a:lnTo>
                    <a:lnTo>
                      <a:pt x="150" y="187"/>
                    </a:lnTo>
                    <a:lnTo>
                      <a:pt x="143" y="192"/>
                    </a:lnTo>
                    <a:lnTo>
                      <a:pt x="135" y="196"/>
                    </a:lnTo>
                    <a:lnTo>
                      <a:pt x="126" y="199"/>
                    </a:lnTo>
                    <a:lnTo>
                      <a:pt x="116" y="202"/>
                    </a:lnTo>
                    <a:lnTo>
                      <a:pt x="107" y="205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4" name="Freeform 1646"/>
              <p:cNvSpPr>
                <a:spLocks/>
              </p:cNvSpPr>
              <p:nvPr/>
            </p:nvSpPr>
            <p:spPr bwMode="auto">
              <a:xfrm>
                <a:off x="2944" y="3238"/>
                <a:ext cx="13" cy="5"/>
              </a:xfrm>
              <a:custGeom>
                <a:avLst/>
                <a:gdLst>
                  <a:gd name="T0" fmla="*/ 106 w 106"/>
                  <a:gd name="T1" fmla="*/ 46 h 46"/>
                  <a:gd name="T2" fmla="*/ 98 w 106"/>
                  <a:gd name="T3" fmla="*/ 45 h 46"/>
                  <a:gd name="T4" fmla="*/ 91 w 106"/>
                  <a:gd name="T5" fmla="*/ 44 h 46"/>
                  <a:gd name="T6" fmla="*/ 84 w 106"/>
                  <a:gd name="T7" fmla="*/ 42 h 46"/>
                  <a:gd name="T8" fmla="*/ 76 w 106"/>
                  <a:gd name="T9" fmla="*/ 41 h 46"/>
                  <a:gd name="T10" fmla="*/ 69 w 106"/>
                  <a:gd name="T11" fmla="*/ 40 h 46"/>
                  <a:gd name="T12" fmla="*/ 62 w 106"/>
                  <a:gd name="T13" fmla="*/ 38 h 46"/>
                  <a:gd name="T14" fmla="*/ 54 w 106"/>
                  <a:gd name="T15" fmla="*/ 36 h 46"/>
                  <a:gd name="T16" fmla="*/ 47 w 106"/>
                  <a:gd name="T17" fmla="*/ 34 h 46"/>
                  <a:gd name="T18" fmla="*/ 40 w 106"/>
                  <a:gd name="T19" fmla="*/ 31 h 46"/>
                  <a:gd name="T20" fmla="*/ 34 w 106"/>
                  <a:gd name="T21" fmla="*/ 28 h 46"/>
                  <a:gd name="T22" fmla="*/ 28 w 106"/>
                  <a:gd name="T23" fmla="*/ 25 h 46"/>
                  <a:gd name="T24" fmla="*/ 21 w 106"/>
                  <a:gd name="T25" fmla="*/ 21 h 46"/>
                  <a:gd name="T26" fmla="*/ 16 w 106"/>
                  <a:gd name="T27" fmla="*/ 16 h 46"/>
                  <a:gd name="T28" fmla="*/ 10 w 106"/>
                  <a:gd name="T29" fmla="*/ 11 h 46"/>
                  <a:gd name="T30" fmla="*/ 5 w 106"/>
                  <a:gd name="T31" fmla="*/ 6 h 46"/>
                  <a:gd name="T32" fmla="*/ 0 w 10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6">
                    <a:moveTo>
                      <a:pt x="106" y="46"/>
                    </a:moveTo>
                    <a:lnTo>
                      <a:pt x="98" y="45"/>
                    </a:lnTo>
                    <a:lnTo>
                      <a:pt x="91" y="44"/>
                    </a:lnTo>
                    <a:lnTo>
                      <a:pt x="84" y="42"/>
                    </a:lnTo>
                    <a:lnTo>
                      <a:pt x="76" y="41"/>
                    </a:lnTo>
                    <a:lnTo>
                      <a:pt x="69" y="40"/>
                    </a:lnTo>
                    <a:lnTo>
                      <a:pt x="62" y="38"/>
                    </a:lnTo>
                    <a:lnTo>
                      <a:pt x="54" y="36"/>
                    </a:lnTo>
                    <a:lnTo>
                      <a:pt x="47" y="34"/>
                    </a:lnTo>
                    <a:lnTo>
                      <a:pt x="40" y="31"/>
                    </a:lnTo>
                    <a:lnTo>
                      <a:pt x="34" y="28"/>
                    </a:lnTo>
                    <a:lnTo>
                      <a:pt x="28" y="25"/>
                    </a:lnTo>
                    <a:lnTo>
                      <a:pt x="21" y="21"/>
                    </a:lnTo>
                    <a:lnTo>
                      <a:pt x="16" y="16"/>
                    </a:lnTo>
                    <a:lnTo>
                      <a:pt x="10" y="11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5" name="Line 1647"/>
              <p:cNvSpPr>
                <a:spLocks noChangeShapeType="1"/>
              </p:cNvSpPr>
              <p:nvPr/>
            </p:nvSpPr>
            <p:spPr bwMode="auto">
              <a:xfrm flipV="1">
                <a:off x="2944" y="3236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6" name="Freeform 1648"/>
              <p:cNvSpPr>
                <a:spLocks/>
              </p:cNvSpPr>
              <p:nvPr/>
            </p:nvSpPr>
            <p:spPr bwMode="auto">
              <a:xfrm>
                <a:off x="2944" y="3223"/>
                <a:ext cx="4" cy="13"/>
              </a:xfrm>
              <a:custGeom>
                <a:avLst/>
                <a:gdLst>
                  <a:gd name="T0" fmla="*/ 0 w 33"/>
                  <a:gd name="T1" fmla="*/ 99 h 99"/>
                  <a:gd name="T2" fmla="*/ 3 w 33"/>
                  <a:gd name="T3" fmla="*/ 96 h 99"/>
                  <a:gd name="T4" fmla="*/ 6 w 33"/>
                  <a:gd name="T5" fmla="*/ 93 h 99"/>
                  <a:gd name="T6" fmla="*/ 8 w 33"/>
                  <a:gd name="T7" fmla="*/ 88 h 99"/>
                  <a:gd name="T8" fmla="*/ 10 w 33"/>
                  <a:gd name="T9" fmla="*/ 83 h 99"/>
                  <a:gd name="T10" fmla="*/ 12 w 33"/>
                  <a:gd name="T11" fmla="*/ 77 h 99"/>
                  <a:gd name="T12" fmla="*/ 13 w 33"/>
                  <a:gd name="T13" fmla="*/ 71 h 99"/>
                  <a:gd name="T14" fmla="*/ 15 w 33"/>
                  <a:gd name="T15" fmla="*/ 64 h 99"/>
                  <a:gd name="T16" fmla="*/ 16 w 33"/>
                  <a:gd name="T17" fmla="*/ 57 h 99"/>
                  <a:gd name="T18" fmla="*/ 17 w 33"/>
                  <a:gd name="T19" fmla="*/ 49 h 99"/>
                  <a:gd name="T20" fmla="*/ 18 w 33"/>
                  <a:gd name="T21" fmla="*/ 41 h 99"/>
                  <a:gd name="T22" fmla="*/ 19 w 33"/>
                  <a:gd name="T23" fmla="*/ 34 h 99"/>
                  <a:gd name="T24" fmla="*/ 21 w 33"/>
                  <a:gd name="T25" fmla="*/ 26 h 99"/>
                  <a:gd name="T26" fmla="*/ 23 w 33"/>
                  <a:gd name="T27" fmla="*/ 19 h 99"/>
                  <a:gd name="T28" fmla="*/ 26 w 33"/>
                  <a:gd name="T29" fmla="*/ 12 h 99"/>
                  <a:gd name="T30" fmla="*/ 29 w 33"/>
                  <a:gd name="T31" fmla="*/ 5 h 99"/>
                  <a:gd name="T32" fmla="*/ 33 w 33"/>
                  <a:gd name="T33" fmla="*/ 0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99">
                    <a:moveTo>
                      <a:pt x="0" y="99"/>
                    </a:moveTo>
                    <a:lnTo>
                      <a:pt x="3" y="96"/>
                    </a:lnTo>
                    <a:lnTo>
                      <a:pt x="6" y="93"/>
                    </a:lnTo>
                    <a:lnTo>
                      <a:pt x="8" y="88"/>
                    </a:lnTo>
                    <a:lnTo>
                      <a:pt x="10" y="83"/>
                    </a:lnTo>
                    <a:lnTo>
                      <a:pt x="12" y="77"/>
                    </a:lnTo>
                    <a:lnTo>
                      <a:pt x="13" y="71"/>
                    </a:lnTo>
                    <a:lnTo>
                      <a:pt x="15" y="64"/>
                    </a:lnTo>
                    <a:lnTo>
                      <a:pt x="16" y="57"/>
                    </a:lnTo>
                    <a:lnTo>
                      <a:pt x="17" y="49"/>
                    </a:lnTo>
                    <a:lnTo>
                      <a:pt x="18" y="41"/>
                    </a:lnTo>
                    <a:lnTo>
                      <a:pt x="19" y="34"/>
                    </a:lnTo>
                    <a:lnTo>
                      <a:pt x="21" y="26"/>
                    </a:lnTo>
                    <a:lnTo>
                      <a:pt x="23" y="19"/>
                    </a:lnTo>
                    <a:lnTo>
                      <a:pt x="26" y="12"/>
                    </a:lnTo>
                    <a:lnTo>
                      <a:pt x="29" y="5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7" name="Freeform 1649"/>
              <p:cNvSpPr>
                <a:spLocks/>
              </p:cNvSpPr>
              <p:nvPr/>
            </p:nvSpPr>
            <p:spPr bwMode="auto">
              <a:xfrm>
                <a:off x="2948" y="3218"/>
                <a:ext cx="8" cy="5"/>
              </a:xfrm>
              <a:custGeom>
                <a:avLst/>
                <a:gdLst>
                  <a:gd name="T0" fmla="*/ 0 w 67"/>
                  <a:gd name="T1" fmla="*/ 46 h 46"/>
                  <a:gd name="T2" fmla="*/ 2 w 67"/>
                  <a:gd name="T3" fmla="*/ 41 h 46"/>
                  <a:gd name="T4" fmla="*/ 4 w 67"/>
                  <a:gd name="T5" fmla="*/ 36 h 46"/>
                  <a:gd name="T6" fmla="*/ 7 w 67"/>
                  <a:gd name="T7" fmla="*/ 32 h 46"/>
                  <a:gd name="T8" fmla="*/ 11 w 67"/>
                  <a:gd name="T9" fmla="*/ 28 h 46"/>
                  <a:gd name="T10" fmla="*/ 14 w 67"/>
                  <a:gd name="T11" fmla="*/ 24 h 46"/>
                  <a:gd name="T12" fmla="*/ 18 w 67"/>
                  <a:gd name="T13" fmla="*/ 20 h 46"/>
                  <a:gd name="T14" fmla="*/ 22 w 67"/>
                  <a:gd name="T15" fmla="*/ 16 h 46"/>
                  <a:gd name="T16" fmla="*/ 27 w 67"/>
                  <a:gd name="T17" fmla="*/ 13 h 46"/>
                  <a:gd name="T18" fmla="*/ 32 w 67"/>
                  <a:gd name="T19" fmla="*/ 10 h 46"/>
                  <a:gd name="T20" fmla="*/ 36 w 67"/>
                  <a:gd name="T21" fmla="*/ 7 h 46"/>
                  <a:gd name="T22" fmla="*/ 41 w 67"/>
                  <a:gd name="T23" fmla="*/ 5 h 46"/>
                  <a:gd name="T24" fmla="*/ 46 w 67"/>
                  <a:gd name="T25" fmla="*/ 3 h 46"/>
                  <a:gd name="T26" fmla="*/ 51 w 67"/>
                  <a:gd name="T27" fmla="*/ 2 h 46"/>
                  <a:gd name="T28" fmla="*/ 56 w 67"/>
                  <a:gd name="T29" fmla="*/ 0 h 46"/>
                  <a:gd name="T30" fmla="*/ 61 w 67"/>
                  <a:gd name="T31" fmla="*/ 0 h 46"/>
                  <a:gd name="T32" fmla="*/ 67 w 67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6">
                    <a:moveTo>
                      <a:pt x="0" y="46"/>
                    </a:moveTo>
                    <a:lnTo>
                      <a:pt x="2" y="41"/>
                    </a:lnTo>
                    <a:lnTo>
                      <a:pt x="4" y="36"/>
                    </a:lnTo>
                    <a:lnTo>
                      <a:pt x="7" y="32"/>
                    </a:lnTo>
                    <a:lnTo>
                      <a:pt x="11" y="28"/>
                    </a:lnTo>
                    <a:lnTo>
                      <a:pt x="14" y="24"/>
                    </a:lnTo>
                    <a:lnTo>
                      <a:pt x="18" y="20"/>
                    </a:lnTo>
                    <a:lnTo>
                      <a:pt x="22" y="16"/>
                    </a:lnTo>
                    <a:lnTo>
                      <a:pt x="27" y="13"/>
                    </a:lnTo>
                    <a:lnTo>
                      <a:pt x="32" y="10"/>
                    </a:lnTo>
                    <a:lnTo>
                      <a:pt x="36" y="7"/>
                    </a:lnTo>
                    <a:lnTo>
                      <a:pt x="41" y="5"/>
                    </a:lnTo>
                    <a:lnTo>
                      <a:pt x="46" y="3"/>
                    </a:lnTo>
                    <a:lnTo>
                      <a:pt x="51" y="2"/>
                    </a:lnTo>
                    <a:lnTo>
                      <a:pt x="56" y="0"/>
                    </a:lnTo>
                    <a:lnTo>
                      <a:pt x="61" y="0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8" name="Freeform 1650"/>
              <p:cNvSpPr>
                <a:spLocks/>
              </p:cNvSpPr>
              <p:nvPr/>
            </p:nvSpPr>
            <p:spPr bwMode="auto">
              <a:xfrm>
                <a:off x="2956" y="3218"/>
                <a:ext cx="11" cy="12"/>
              </a:xfrm>
              <a:custGeom>
                <a:avLst/>
                <a:gdLst>
                  <a:gd name="T0" fmla="*/ 0 w 85"/>
                  <a:gd name="T1" fmla="*/ 0 h 99"/>
                  <a:gd name="T2" fmla="*/ 9 w 85"/>
                  <a:gd name="T3" fmla="*/ 1 h 99"/>
                  <a:gd name="T4" fmla="*/ 18 w 85"/>
                  <a:gd name="T5" fmla="*/ 4 h 99"/>
                  <a:gd name="T6" fmla="*/ 26 w 85"/>
                  <a:gd name="T7" fmla="*/ 7 h 99"/>
                  <a:gd name="T8" fmla="*/ 33 w 85"/>
                  <a:gd name="T9" fmla="*/ 12 h 99"/>
                  <a:gd name="T10" fmla="*/ 39 w 85"/>
                  <a:gd name="T11" fmla="*/ 17 h 99"/>
                  <a:gd name="T12" fmla="*/ 45 w 85"/>
                  <a:gd name="T13" fmla="*/ 23 h 99"/>
                  <a:gd name="T14" fmla="*/ 50 w 85"/>
                  <a:gd name="T15" fmla="*/ 29 h 99"/>
                  <a:gd name="T16" fmla="*/ 54 w 85"/>
                  <a:gd name="T17" fmla="*/ 36 h 99"/>
                  <a:gd name="T18" fmla="*/ 59 w 85"/>
                  <a:gd name="T19" fmla="*/ 44 h 99"/>
                  <a:gd name="T20" fmla="*/ 63 w 85"/>
                  <a:gd name="T21" fmla="*/ 51 h 99"/>
                  <a:gd name="T22" fmla="*/ 66 w 85"/>
                  <a:gd name="T23" fmla="*/ 59 h 99"/>
                  <a:gd name="T24" fmla="*/ 70 w 85"/>
                  <a:gd name="T25" fmla="*/ 67 h 99"/>
                  <a:gd name="T26" fmla="*/ 73 w 85"/>
                  <a:gd name="T27" fmla="*/ 75 h 99"/>
                  <a:gd name="T28" fmla="*/ 77 w 85"/>
                  <a:gd name="T29" fmla="*/ 83 h 99"/>
                  <a:gd name="T30" fmla="*/ 81 w 85"/>
                  <a:gd name="T31" fmla="*/ 91 h 99"/>
                  <a:gd name="T32" fmla="*/ 85 w 85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99">
                    <a:moveTo>
                      <a:pt x="0" y="0"/>
                    </a:moveTo>
                    <a:lnTo>
                      <a:pt x="9" y="1"/>
                    </a:lnTo>
                    <a:lnTo>
                      <a:pt x="18" y="4"/>
                    </a:lnTo>
                    <a:lnTo>
                      <a:pt x="26" y="7"/>
                    </a:lnTo>
                    <a:lnTo>
                      <a:pt x="33" y="12"/>
                    </a:lnTo>
                    <a:lnTo>
                      <a:pt x="39" y="17"/>
                    </a:lnTo>
                    <a:lnTo>
                      <a:pt x="45" y="23"/>
                    </a:lnTo>
                    <a:lnTo>
                      <a:pt x="50" y="29"/>
                    </a:lnTo>
                    <a:lnTo>
                      <a:pt x="54" y="36"/>
                    </a:lnTo>
                    <a:lnTo>
                      <a:pt x="59" y="44"/>
                    </a:lnTo>
                    <a:lnTo>
                      <a:pt x="63" y="51"/>
                    </a:lnTo>
                    <a:lnTo>
                      <a:pt x="66" y="59"/>
                    </a:lnTo>
                    <a:lnTo>
                      <a:pt x="70" y="67"/>
                    </a:lnTo>
                    <a:lnTo>
                      <a:pt x="73" y="75"/>
                    </a:lnTo>
                    <a:lnTo>
                      <a:pt x="77" y="83"/>
                    </a:lnTo>
                    <a:lnTo>
                      <a:pt x="81" y="91"/>
                    </a:lnTo>
                    <a:lnTo>
                      <a:pt x="85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79" name="Freeform 1651"/>
              <p:cNvSpPr>
                <a:spLocks/>
              </p:cNvSpPr>
              <p:nvPr/>
            </p:nvSpPr>
            <p:spPr bwMode="auto">
              <a:xfrm>
                <a:off x="2957" y="3230"/>
                <a:ext cx="10" cy="13"/>
              </a:xfrm>
              <a:custGeom>
                <a:avLst/>
                <a:gdLst>
                  <a:gd name="T0" fmla="*/ 79 w 79"/>
                  <a:gd name="T1" fmla="*/ 0 h 106"/>
                  <a:gd name="T2" fmla="*/ 79 w 79"/>
                  <a:gd name="T3" fmla="*/ 10 h 106"/>
                  <a:gd name="T4" fmla="*/ 79 w 79"/>
                  <a:gd name="T5" fmla="*/ 21 h 106"/>
                  <a:gd name="T6" fmla="*/ 77 w 79"/>
                  <a:gd name="T7" fmla="*/ 30 h 106"/>
                  <a:gd name="T8" fmla="*/ 76 w 79"/>
                  <a:gd name="T9" fmla="*/ 39 h 106"/>
                  <a:gd name="T10" fmla="*/ 73 w 79"/>
                  <a:gd name="T11" fmla="*/ 49 h 106"/>
                  <a:gd name="T12" fmla="*/ 70 w 79"/>
                  <a:gd name="T13" fmla="*/ 57 h 106"/>
                  <a:gd name="T14" fmla="*/ 66 w 79"/>
                  <a:gd name="T15" fmla="*/ 64 h 106"/>
                  <a:gd name="T16" fmla="*/ 61 w 79"/>
                  <a:gd name="T17" fmla="*/ 71 h 106"/>
                  <a:gd name="T18" fmla="*/ 56 w 79"/>
                  <a:gd name="T19" fmla="*/ 77 h 106"/>
                  <a:gd name="T20" fmla="*/ 50 w 79"/>
                  <a:gd name="T21" fmla="*/ 83 h 106"/>
                  <a:gd name="T22" fmla="*/ 43 w 79"/>
                  <a:gd name="T23" fmla="*/ 88 h 106"/>
                  <a:gd name="T24" fmla="*/ 36 w 79"/>
                  <a:gd name="T25" fmla="*/ 93 h 106"/>
                  <a:gd name="T26" fmla="*/ 28 w 79"/>
                  <a:gd name="T27" fmla="*/ 97 h 106"/>
                  <a:gd name="T28" fmla="*/ 19 w 79"/>
                  <a:gd name="T29" fmla="*/ 100 h 106"/>
                  <a:gd name="T30" fmla="*/ 9 w 79"/>
                  <a:gd name="T31" fmla="*/ 103 h 106"/>
                  <a:gd name="T32" fmla="*/ 0 w 79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06">
                    <a:moveTo>
                      <a:pt x="79" y="0"/>
                    </a:moveTo>
                    <a:lnTo>
                      <a:pt x="79" y="10"/>
                    </a:lnTo>
                    <a:lnTo>
                      <a:pt x="79" y="21"/>
                    </a:lnTo>
                    <a:lnTo>
                      <a:pt x="77" y="30"/>
                    </a:lnTo>
                    <a:lnTo>
                      <a:pt x="76" y="39"/>
                    </a:lnTo>
                    <a:lnTo>
                      <a:pt x="73" y="49"/>
                    </a:lnTo>
                    <a:lnTo>
                      <a:pt x="70" y="57"/>
                    </a:lnTo>
                    <a:lnTo>
                      <a:pt x="66" y="64"/>
                    </a:lnTo>
                    <a:lnTo>
                      <a:pt x="61" y="71"/>
                    </a:lnTo>
                    <a:lnTo>
                      <a:pt x="56" y="77"/>
                    </a:lnTo>
                    <a:lnTo>
                      <a:pt x="50" y="83"/>
                    </a:lnTo>
                    <a:lnTo>
                      <a:pt x="43" y="88"/>
                    </a:lnTo>
                    <a:lnTo>
                      <a:pt x="36" y="93"/>
                    </a:lnTo>
                    <a:lnTo>
                      <a:pt x="28" y="97"/>
                    </a:lnTo>
                    <a:lnTo>
                      <a:pt x="19" y="100"/>
                    </a:lnTo>
                    <a:lnTo>
                      <a:pt x="9" y="103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0" name="Freeform 1652"/>
              <p:cNvSpPr>
                <a:spLocks/>
              </p:cNvSpPr>
              <p:nvPr/>
            </p:nvSpPr>
            <p:spPr bwMode="auto">
              <a:xfrm>
                <a:off x="2948" y="3224"/>
                <a:ext cx="14" cy="14"/>
              </a:xfrm>
              <a:custGeom>
                <a:avLst/>
                <a:gdLst>
                  <a:gd name="T0" fmla="*/ 69 w 109"/>
                  <a:gd name="T1" fmla="*/ 109 h 110"/>
                  <a:gd name="T2" fmla="*/ 57 w 109"/>
                  <a:gd name="T3" fmla="*/ 110 h 110"/>
                  <a:gd name="T4" fmla="*/ 46 w 109"/>
                  <a:gd name="T5" fmla="*/ 108 h 110"/>
                  <a:gd name="T6" fmla="*/ 36 w 109"/>
                  <a:gd name="T7" fmla="*/ 103 h 110"/>
                  <a:gd name="T8" fmla="*/ 27 w 109"/>
                  <a:gd name="T9" fmla="*/ 97 h 110"/>
                  <a:gd name="T10" fmla="*/ 18 w 109"/>
                  <a:gd name="T11" fmla="*/ 89 h 110"/>
                  <a:gd name="T12" fmla="*/ 10 w 109"/>
                  <a:gd name="T13" fmla="*/ 80 h 110"/>
                  <a:gd name="T14" fmla="*/ 4 w 109"/>
                  <a:gd name="T15" fmla="*/ 71 h 110"/>
                  <a:gd name="T16" fmla="*/ 0 w 109"/>
                  <a:gd name="T17" fmla="*/ 61 h 110"/>
                  <a:gd name="T18" fmla="*/ 0 w 109"/>
                  <a:gd name="T19" fmla="*/ 50 h 110"/>
                  <a:gd name="T20" fmla="*/ 3 w 109"/>
                  <a:gd name="T21" fmla="*/ 40 h 110"/>
                  <a:gd name="T22" fmla="*/ 7 w 109"/>
                  <a:gd name="T23" fmla="*/ 31 h 110"/>
                  <a:gd name="T24" fmla="*/ 13 w 109"/>
                  <a:gd name="T25" fmla="*/ 22 h 110"/>
                  <a:gd name="T26" fmla="*/ 21 w 109"/>
                  <a:gd name="T27" fmla="*/ 15 h 110"/>
                  <a:gd name="T28" fmla="*/ 30 w 109"/>
                  <a:gd name="T29" fmla="*/ 9 h 110"/>
                  <a:gd name="T30" fmla="*/ 38 w 109"/>
                  <a:gd name="T31" fmla="*/ 4 h 110"/>
                  <a:gd name="T32" fmla="*/ 49 w 109"/>
                  <a:gd name="T33" fmla="*/ 0 h 110"/>
                  <a:gd name="T34" fmla="*/ 61 w 109"/>
                  <a:gd name="T35" fmla="*/ 0 h 110"/>
                  <a:gd name="T36" fmla="*/ 71 w 109"/>
                  <a:gd name="T37" fmla="*/ 4 h 110"/>
                  <a:gd name="T38" fmla="*/ 79 w 109"/>
                  <a:gd name="T39" fmla="*/ 9 h 110"/>
                  <a:gd name="T40" fmla="*/ 86 w 109"/>
                  <a:gd name="T41" fmla="*/ 16 h 110"/>
                  <a:gd name="T42" fmla="*/ 92 w 109"/>
                  <a:gd name="T43" fmla="*/ 25 h 110"/>
                  <a:gd name="T44" fmla="*/ 98 w 109"/>
                  <a:gd name="T45" fmla="*/ 34 h 110"/>
                  <a:gd name="T46" fmla="*/ 105 w 109"/>
                  <a:gd name="T47" fmla="*/ 43 h 110"/>
                  <a:gd name="T48" fmla="*/ 109 w 109"/>
                  <a:gd name="T49" fmla="*/ 52 h 110"/>
                  <a:gd name="T50" fmla="*/ 108 w 109"/>
                  <a:gd name="T51" fmla="*/ 61 h 110"/>
                  <a:gd name="T52" fmla="*/ 106 w 109"/>
                  <a:gd name="T53" fmla="*/ 69 h 110"/>
                  <a:gd name="T54" fmla="*/ 102 w 109"/>
                  <a:gd name="T55" fmla="*/ 77 h 110"/>
                  <a:gd name="T56" fmla="*/ 97 w 109"/>
                  <a:gd name="T57" fmla="*/ 84 h 110"/>
                  <a:gd name="T58" fmla="*/ 92 w 109"/>
                  <a:gd name="T59" fmla="*/ 91 h 110"/>
                  <a:gd name="T60" fmla="*/ 85 w 109"/>
                  <a:gd name="T61" fmla="*/ 98 h 110"/>
                  <a:gd name="T62" fmla="*/ 79 w 109"/>
                  <a:gd name="T63" fmla="*/ 10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9" h="110">
                    <a:moveTo>
                      <a:pt x="76" y="108"/>
                    </a:moveTo>
                    <a:lnTo>
                      <a:pt x="69" y="109"/>
                    </a:lnTo>
                    <a:lnTo>
                      <a:pt x="63" y="110"/>
                    </a:lnTo>
                    <a:lnTo>
                      <a:pt x="57" y="110"/>
                    </a:lnTo>
                    <a:lnTo>
                      <a:pt x="51" y="109"/>
                    </a:lnTo>
                    <a:lnTo>
                      <a:pt x="46" y="108"/>
                    </a:lnTo>
                    <a:lnTo>
                      <a:pt x="41" y="106"/>
                    </a:lnTo>
                    <a:lnTo>
                      <a:pt x="36" y="103"/>
                    </a:lnTo>
                    <a:lnTo>
                      <a:pt x="31" y="101"/>
                    </a:lnTo>
                    <a:lnTo>
                      <a:pt x="27" y="97"/>
                    </a:lnTo>
                    <a:lnTo>
                      <a:pt x="23" y="93"/>
                    </a:lnTo>
                    <a:lnTo>
                      <a:pt x="18" y="89"/>
                    </a:lnTo>
                    <a:lnTo>
                      <a:pt x="14" y="85"/>
                    </a:lnTo>
                    <a:lnTo>
                      <a:pt x="10" y="80"/>
                    </a:lnTo>
                    <a:lnTo>
                      <a:pt x="7" y="76"/>
                    </a:lnTo>
                    <a:lnTo>
                      <a:pt x="4" y="71"/>
                    </a:lnTo>
                    <a:lnTo>
                      <a:pt x="2" y="67"/>
                    </a:lnTo>
                    <a:lnTo>
                      <a:pt x="0" y="61"/>
                    </a:lnTo>
                    <a:lnTo>
                      <a:pt x="0" y="55"/>
                    </a:lnTo>
                    <a:lnTo>
                      <a:pt x="0" y="50"/>
                    </a:lnTo>
                    <a:lnTo>
                      <a:pt x="1" y="45"/>
                    </a:lnTo>
                    <a:lnTo>
                      <a:pt x="3" y="40"/>
                    </a:lnTo>
                    <a:lnTo>
                      <a:pt x="5" y="35"/>
                    </a:lnTo>
                    <a:lnTo>
                      <a:pt x="7" y="31"/>
                    </a:lnTo>
                    <a:lnTo>
                      <a:pt x="10" y="27"/>
                    </a:lnTo>
                    <a:lnTo>
                      <a:pt x="13" y="22"/>
                    </a:lnTo>
                    <a:lnTo>
                      <a:pt x="17" y="19"/>
                    </a:lnTo>
                    <a:lnTo>
                      <a:pt x="21" y="15"/>
                    </a:lnTo>
                    <a:lnTo>
                      <a:pt x="25" y="12"/>
                    </a:lnTo>
                    <a:lnTo>
                      <a:pt x="30" y="9"/>
                    </a:lnTo>
                    <a:lnTo>
                      <a:pt x="34" y="6"/>
                    </a:lnTo>
                    <a:lnTo>
                      <a:pt x="38" y="4"/>
                    </a:lnTo>
                    <a:lnTo>
                      <a:pt x="43" y="2"/>
                    </a:lnTo>
                    <a:lnTo>
                      <a:pt x="49" y="0"/>
                    </a:lnTo>
                    <a:lnTo>
                      <a:pt x="55" y="0"/>
                    </a:lnTo>
                    <a:lnTo>
                      <a:pt x="61" y="0"/>
                    </a:lnTo>
                    <a:lnTo>
                      <a:pt x="66" y="2"/>
                    </a:lnTo>
                    <a:lnTo>
                      <a:pt x="71" y="4"/>
                    </a:lnTo>
                    <a:lnTo>
                      <a:pt x="75" y="6"/>
                    </a:lnTo>
                    <a:lnTo>
                      <a:pt x="79" y="9"/>
                    </a:lnTo>
                    <a:lnTo>
                      <a:pt x="82" y="13"/>
                    </a:lnTo>
                    <a:lnTo>
                      <a:pt x="86" y="16"/>
                    </a:lnTo>
                    <a:lnTo>
                      <a:pt x="89" y="20"/>
                    </a:lnTo>
                    <a:lnTo>
                      <a:pt x="92" y="25"/>
                    </a:lnTo>
                    <a:lnTo>
                      <a:pt x="95" y="29"/>
                    </a:lnTo>
                    <a:lnTo>
                      <a:pt x="98" y="34"/>
                    </a:lnTo>
                    <a:lnTo>
                      <a:pt x="101" y="39"/>
                    </a:lnTo>
                    <a:lnTo>
                      <a:pt x="105" y="43"/>
                    </a:lnTo>
                    <a:lnTo>
                      <a:pt x="109" y="48"/>
                    </a:lnTo>
                    <a:lnTo>
                      <a:pt x="109" y="52"/>
                    </a:lnTo>
                    <a:lnTo>
                      <a:pt x="109" y="57"/>
                    </a:lnTo>
                    <a:lnTo>
                      <a:pt x="108" y="61"/>
                    </a:lnTo>
                    <a:lnTo>
                      <a:pt x="107" y="65"/>
                    </a:lnTo>
                    <a:lnTo>
                      <a:pt x="106" y="69"/>
                    </a:lnTo>
                    <a:lnTo>
                      <a:pt x="104" y="73"/>
                    </a:lnTo>
                    <a:lnTo>
                      <a:pt x="102" y="77"/>
                    </a:lnTo>
                    <a:lnTo>
                      <a:pt x="100" y="80"/>
                    </a:lnTo>
                    <a:lnTo>
                      <a:pt x="97" y="84"/>
                    </a:lnTo>
                    <a:lnTo>
                      <a:pt x="95" y="87"/>
                    </a:lnTo>
                    <a:lnTo>
                      <a:pt x="92" y="91"/>
                    </a:lnTo>
                    <a:lnTo>
                      <a:pt x="89" y="94"/>
                    </a:lnTo>
                    <a:lnTo>
                      <a:pt x="85" y="98"/>
                    </a:lnTo>
                    <a:lnTo>
                      <a:pt x="82" y="101"/>
                    </a:lnTo>
                    <a:lnTo>
                      <a:pt x="79" y="104"/>
                    </a:lnTo>
                    <a:lnTo>
                      <a:pt x="76" y="10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1" name="Freeform 1653"/>
              <p:cNvSpPr>
                <a:spLocks/>
              </p:cNvSpPr>
              <p:nvPr/>
            </p:nvSpPr>
            <p:spPr bwMode="auto">
              <a:xfrm>
                <a:off x="2949" y="3233"/>
                <a:ext cx="9" cy="5"/>
              </a:xfrm>
              <a:custGeom>
                <a:avLst/>
                <a:gdLst>
                  <a:gd name="T0" fmla="*/ 74 w 74"/>
                  <a:gd name="T1" fmla="*/ 41 h 43"/>
                  <a:gd name="T2" fmla="*/ 67 w 74"/>
                  <a:gd name="T3" fmla="*/ 42 h 43"/>
                  <a:gd name="T4" fmla="*/ 61 w 74"/>
                  <a:gd name="T5" fmla="*/ 43 h 43"/>
                  <a:gd name="T6" fmla="*/ 55 w 74"/>
                  <a:gd name="T7" fmla="*/ 43 h 43"/>
                  <a:gd name="T8" fmla="*/ 49 w 74"/>
                  <a:gd name="T9" fmla="*/ 42 h 43"/>
                  <a:gd name="T10" fmla="*/ 44 w 74"/>
                  <a:gd name="T11" fmla="*/ 41 h 43"/>
                  <a:gd name="T12" fmla="*/ 39 w 74"/>
                  <a:gd name="T13" fmla="*/ 39 h 43"/>
                  <a:gd name="T14" fmla="*/ 34 w 74"/>
                  <a:gd name="T15" fmla="*/ 36 h 43"/>
                  <a:gd name="T16" fmla="*/ 29 w 74"/>
                  <a:gd name="T17" fmla="*/ 34 h 43"/>
                  <a:gd name="T18" fmla="*/ 25 w 74"/>
                  <a:gd name="T19" fmla="*/ 30 h 43"/>
                  <a:gd name="T20" fmla="*/ 21 w 74"/>
                  <a:gd name="T21" fmla="*/ 26 h 43"/>
                  <a:gd name="T22" fmla="*/ 16 w 74"/>
                  <a:gd name="T23" fmla="*/ 22 h 43"/>
                  <a:gd name="T24" fmla="*/ 12 w 74"/>
                  <a:gd name="T25" fmla="*/ 18 h 43"/>
                  <a:gd name="T26" fmla="*/ 8 w 74"/>
                  <a:gd name="T27" fmla="*/ 13 h 43"/>
                  <a:gd name="T28" fmla="*/ 5 w 74"/>
                  <a:gd name="T29" fmla="*/ 9 h 43"/>
                  <a:gd name="T30" fmla="*/ 2 w 74"/>
                  <a:gd name="T31" fmla="*/ 4 h 43"/>
                  <a:gd name="T32" fmla="*/ 0 w 74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43">
                    <a:moveTo>
                      <a:pt x="74" y="41"/>
                    </a:moveTo>
                    <a:lnTo>
                      <a:pt x="67" y="42"/>
                    </a:lnTo>
                    <a:lnTo>
                      <a:pt x="61" y="43"/>
                    </a:lnTo>
                    <a:lnTo>
                      <a:pt x="55" y="43"/>
                    </a:lnTo>
                    <a:lnTo>
                      <a:pt x="49" y="42"/>
                    </a:lnTo>
                    <a:lnTo>
                      <a:pt x="44" y="41"/>
                    </a:lnTo>
                    <a:lnTo>
                      <a:pt x="39" y="39"/>
                    </a:lnTo>
                    <a:lnTo>
                      <a:pt x="34" y="36"/>
                    </a:lnTo>
                    <a:lnTo>
                      <a:pt x="29" y="34"/>
                    </a:lnTo>
                    <a:lnTo>
                      <a:pt x="25" y="30"/>
                    </a:lnTo>
                    <a:lnTo>
                      <a:pt x="21" y="26"/>
                    </a:lnTo>
                    <a:lnTo>
                      <a:pt x="16" y="22"/>
                    </a:lnTo>
                    <a:lnTo>
                      <a:pt x="12" y="18"/>
                    </a:lnTo>
                    <a:lnTo>
                      <a:pt x="8" y="13"/>
                    </a:lnTo>
                    <a:lnTo>
                      <a:pt x="5" y="9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2" name="Freeform 1654"/>
              <p:cNvSpPr>
                <a:spLocks/>
              </p:cNvSpPr>
              <p:nvPr/>
            </p:nvSpPr>
            <p:spPr bwMode="auto">
              <a:xfrm>
                <a:off x="2948" y="3224"/>
                <a:ext cx="6" cy="9"/>
              </a:xfrm>
              <a:custGeom>
                <a:avLst/>
                <a:gdLst>
                  <a:gd name="T0" fmla="*/ 2 w 43"/>
                  <a:gd name="T1" fmla="*/ 65 h 65"/>
                  <a:gd name="T2" fmla="*/ 0 w 43"/>
                  <a:gd name="T3" fmla="*/ 59 h 65"/>
                  <a:gd name="T4" fmla="*/ 0 w 43"/>
                  <a:gd name="T5" fmla="*/ 53 h 65"/>
                  <a:gd name="T6" fmla="*/ 0 w 43"/>
                  <a:gd name="T7" fmla="*/ 48 h 65"/>
                  <a:gd name="T8" fmla="*/ 1 w 43"/>
                  <a:gd name="T9" fmla="*/ 43 h 65"/>
                  <a:gd name="T10" fmla="*/ 3 w 43"/>
                  <a:gd name="T11" fmla="*/ 38 h 65"/>
                  <a:gd name="T12" fmla="*/ 5 w 43"/>
                  <a:gd name="T13" fmla="*/ 33 h 65"/>
                  <a:gd name="T14" fmla="*/ 7 w 43"/>
                  <a:gd name="T15" fmla="*/ 29 h 65"/>
                  <a:gd name="T16" fmla="*/ 10 w 43"/>
                  <a:gd name="T17" fmla="*/ 25 h 65"/>
                  <a:gd name="T18" fmla="*/ 13 w 43"/>
                  <a:gd name="T19" fmla="*/ 20 h 65"/>
                  <a:gd name="T20" fmla="*/ 17 w 43"/>
                  <a:gd name="T21" fmla="*/ 17 h 65"/>
                  <a:gd name="T22" fmla="*/ 21 w 43"/>
                  <a:gd name="T23" fmla="*/ 13 h 65"/>
                  <a:gd name="T24" fmla="*/ 25 w 43"/>
                  <a:gd name="T25" fmla="*/ 10 h 65"/>
                  <a:gd name="T26" fmla="*/ 30 w 43"/>
                  <a:gd name="T27" fmla="*/ 7 h 65"/>
                  <a:gd name="T28" fmla="*/ 34 w 43"/>
                  <a:gd name="T29" fmla="*/ 4 h 65"/>
                  <a:gd name="T30" fmla="*/ 38 w 43"/>
                  <a:gd name="T31" fmla="*/ 2 h 65"/>
                  <a:gd name="T32" fmla="*/ 43 w 43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65">
                    <a:moveTo>
                      <a:pt x="2" y="65"/>
                    </a:moveTo>
                    <a:lnTo>
                      <a:pt x="0" y="59"/>
                    </a:lnTo>
                    <a:lnTo>
                      <a:pt x="0" y="53"/>
                    </a:lnTo>
                    <a:lnTo>
                      <a:pt x="0" y="48"/>
                    </a:lnTo>
                    <a:lnTo>
                      <a:pt x="1" y="43"/>
                    </a:lnTo>
                    <a:lnTo>
                      <a:pt x="3" y="38"/>
                    </a:lnTo>
                    <a:lnTo>
                      <a:pt x="5" y="33"/>
                    </a:lnTo>
                    <a:lnTo>
                      <a:pt x="7" y="29"/>
                    </a:lnTo>
                    <a:lnTo>
                      <a:pt x="10" y="25"/>
                    </a:lnTo>
                    <a:lnTo>
                      <a:pt x="13" y="20"/>
                    </a:lnTo>
                    <a:lnTo>
                      <a:pt x="17" y="17"/>
                    </a:lnTo>
                    <a:lnTo>
                      <a:pt x="21" y="13"/>
                    </a:lnTo>
                    <a:lnTo>
                      <a:pt x="25" y="10"/>
                    </a:lnTo>
                    <a:lnTo>
                      <a:pt x="30" y="7"/>
                    </a:lnTo>
                    <a:lnTo>
                      <a:pt x="34" y="4"/>
                    </a:lnTo>
                    <a:lnTo>
                      <a:pt x="38" y="2"/>
                    </a:lnTo>
                    <a:lnTo>
                      <a:pt x="4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3" name="Freeform 1655"/>
              <p:cNvSpPr>
                <a:spLocks/>
              </p:cNvSpPr>
              <p:nvPr/>
            </p:nvSpPr>
            <p:spPr bwMode="auto">
              <a:xfrm>
                <a:off x="2954" y="3224"/>
                <a:ext cx="8" cy="6"/>
              </a:xfrm>
              <a:custGeom>
                <a:avLst/>
                <a:gdLst>
                  <a:gd name="T0" fmla="*/ 0 w 66"/>
                  <a:gd name="T1" fmla="*/ 2 h 48"/>
                  <a:gd name="T2" fmla="*/ 6 w 66"/>
                  <a:gd name="T3" fmla="*/ 0 h 48"/>
                  <a:gd name="T4" fmla="*/ 12 w 66"/>
                  <a:gd name="T5" fmla="*/ 0 h 48"/>
                  <a:gd name="T6" fmla="*/ 18 w 66"/>
                  <a:gd name="T7" fmla="*/ 0 h 48"/>
                  <a:gd name="T8" fmla="*/ 23 w 66"/>
                  <a:gd name="T9" fmla="*/ 2 h 48"/>
                  <a:gd name="T10" fmla="*/ 28 w 66"/>
                  <a:gd name="T11" fmla="*/ 4 h 48"/>
                  <a:gd name="T12" fmla="*/ 32 w 66"/>
                  <a:gd name="T13" fmla="*/ 6 h 48"/>
                  <a:gd name="T14" fmla="*/ 36 w 66"/>
                  <a:gd name="T15" fmla="*/ 9 h 48"/>
                  <a:gd name="T16" fmla="*/ 39 w 66"/>
                  <a:gd name="T17" fmla="*/ 13 h 48"/>
                  <a:gd name="T18" fmla="*/ 43 w 66"/>
                  <a:gd name="T19" fmla="*/ 16 h 48"/>
                  <a:gd name="T20" fmla="*/ 46 w 66"/>
                  <a:gd name="T21" fmla="*/ 20 h 48"/>
                  <a:gd name="T22" fmla="*/ 49 w 66"/>
                  <a:gd name="T23" fmla="*/ 25 h 48"/>
                  <a:gd name="T24" fmla="*/ 52 w 66"/>
                  <a:gd name="T25" fmla="*/ 29 h 48"/>
                  <a:gd name="T26" fmla="*/ 55 w 66"/>
                  <a:gd name="T27" fmla="*/ 34 h 48"/>
                  <a:gd name="T28" fmla="*/ 58 w 66"/>
                  <a:gd name="T29" fmla="*/ 39 h 48"/>
                  <a:gd name="T30" fmla="*/ 62 w 66"/>
                  <a:gd name="T31" fmla="*/ 43 h 48"/>
                  <a:gd name="T32" fmla="*/ 66 w 66"/>
                  <a:gd name="T3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48">
                    <a:moveTo>
                      <a:pt x="0" y="2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3" y="2"/>
                    </a:lnTo>
                    <a:lnTo>
                      <a:pt x="28" y="4"/>
                    </a:lnTo>
                    <a:lnTo>
                      <a:pt x="32" y="6"/>
                    </a:lnTo>
                    <a:lnTo>
                      <a:pt x="36" y="9"/>
                    </a:lnTo>
                    <a:lnTo>
                      <a:pt x="39" y="13"/>
                    </a:lnTo>
                    <a:lnTo>
                      <a:pt x="43" y="16"/>
                    </a:lnTo>
                    <a:lnTo>
                      <a:pt x="46" y="20"/>
                    </a:lnTo>
                    <a:lnTo>
                      <a:pt x="49" y="25"/>
                    </a:lnTo>
                    <a:lnTo>
                      <a:pt x="52" y="29"/>
                    </a:lnTo>
                    <a:lnTo>
                      <a:pt x="55" y="34"/>
                    </a:lnTo>
                    <a:lnTo>
                      <a:pt x="58" y="39"/>
                    </a:lnTo>
                    <a:lnTo>
                      <a:pt x="62" y="43"/>
                    </a:lnTo>
                    <a:lnTo>
                      <a:pt x="66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4" name="Freeform 1656"/>
              <p:cNvSpPr>
                <a:spLocks/>
              </p:cNvSpPr>
              <p:nvPr/>
            </p:nvSpPr>
            <p:spPr bwMode="auto">
              <a:xfrm>
                <a:off x="2958" y="3230"/>
                <a:ext cx="4" cy="8"/>
              </a:xfrm>
              <a:custGeom>
                <a:avLst/>
                <a:gdLst>
                  <a:gd name="T0" fmla="*/ 33 w 33"/>
                  <a:gd name="T1" fmla="*/ 0 h 60"/>
                  <a:gd name="T2" fmla="*/ 33 w 33"/>
                  <a:gd name="T3" fmla="*/ 4 h 60"/>
                  <a:gd name="T4" fmla="*/ 33 w 33"/>
                  <a:gd name="T5" fmla="*/ 9 h 60"/>
                  <a:gd name="T6" fmla="*/ 32 w 33"/>
                  <a:gd name="T7" fmla="*/ 13 h 60"/>
                  <a:gd name="T8" fmla="*/ 31 w 33"/>
                  <a:gd name="T9" fmla="*/ 17 h 60"/>
                  <a:gd name="T10" fmla="*/ 30 w 33"/>
                  <a:gd name="T11" fmla="*/ 21 h 60"/>
                  <a:gd name="T12" fmla="*/ 28 w 33"/>
                  <a:gd name="T13" fmla="*/ 25 h 60"/>
                  <a:gd name="T14" fmla="*/ 26 w 33"/>
                  <a:gd name="T15" fmla="*/ 29 h 60"/>
                  <a:gd name="T16" fmla="*/ 24 w 33"/>
                  <a:gd name="T17" fmla="*/ 32 h 60"/>
                  <a:gd name="T18" fmla="*/ 21 w 33"/>
                  <a:gd name="T19" fmla="*/ 36 h 60"/>
                  <a:gd name="T20" fmla="*/ 19 w 33"/>
                  <a:gd name="T21" fmla="*/ 39 h 60"/>
                  <a:gd name="T22" fmla="*/ 16 w 33"/>
                  <a:gd name="T23" fmla="*/ 43 h 60"/>
                  <a:gd name="T24" fmla="*/ 13 w 33"/>
                  <a:gd name="T25" fmla="*/ 46 h 60"/>
                  <a:gd name="T26" fmla="*/ 9 w 33"/>
                  <a:gd name="T27" fmla="*/ 50 h 60"/>
                  <a:gd name="T28" fmla="*/ 6 w 33"/>
                  <a:gd name="T29" fmla="*/ 53 h 60"/>
                  <a:gd name="T30" fmla="*/ 3 w 33"/>
                  <a:gd name="T31" fmla="*/ 56 h 60"/>
                  <a:gd name="T32" fmla="*/ 0 w 33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60">
                    <a:moveTo>
                      <a:pt x="33" y="0"/>
                    </a:moveTo>
                    <a:lnTo>
                      <a:pt x="33" y="4"/>
                    </a:lnTo>
                    <a:lnTo>
                      <a:pt x="33" y="9"/>
                    </a:lnTo>
                    <a:lnTo>
                      <a:pt x="32" y="13"/>
                    </a:lnTo>
                    <a:lnTo>
                      <a:pt x="31" y="17"/>
                    </a:lnTo>
                    <a:lnTo>
                      <a:pt x="30" y="21"/>
                    </a:lnTo>
                    <a:lnTo>
                      <a:pt x="28" y="25"/>
                    </a:lnTo>
                    <a:lnTo>
                      <a:pt x="26" y="29"/>
                    </a:lnTo>
                    <a:lnTo>
                      <a:pt x="24" y="32"/>
                    </a:lnTo>
                    <a:lnTo>
                      <a:pt x="21" y="36"/>
                    </a:lnTo>
                    <a:lnTo>
                      <a:pt x="19" y="39"/>
                    </a:lnTo>
                    <a:lnTo>
                      <a:pt x="16" y="43"/>
                    </a:lnTo>
                    <a:lnTo>
                      <a:pt x="13" y="46"/>
                    </a:lnTo>
                    <a:lnTo>
                      <a:pt x="9" y="50"/>
                    </a:lnTo>
                    <a:lnTo>
                      <a:pt x="6" y="53"/>
                    </a:lnTo>
                    <a:lnTo>
                      <a:pt x="3" y="56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5" name="Freeform 1657"/>
              <p:cNvSpPr>
                <a:spLocks/>
              </p:cNvSpPr>
              <p:nvPr/>
            </p:nvSpPr>
            <p:spPr bwMode="auto">
              <a:xfrm>
                <a:off x="2952" y="3227"/>
                <a:ext cx="7" cy="7"/>
              </a:xfrm>
              <a:custGeom>
                <a:avLst/>
                <a:gdLst>
                  <a:gd name="T0" fmla="*/ 40 w 54"/>
                  <a:gd name="T1" fmla="*/ 55 h 56"/>
                  <a:gd name="T2" fmla="*/ 36 w 54"/>
                  <a:gd name="T3" fmla="*/ 55 h 56"/>
                  <a:gd name="T4" fmla="*/ 33 w 54"/>
                  <a:gd name="T5" fmla="*/ 56 h 56"/>
                  <a:gd name="T6" fmla="*/ 30 w 54"/>
                  <a:gd name="T7" fmla="*/ 56 h 56"/>
                  <a:gd name="T8" fmla="*/ 27 w 54"/>
                  <a:gd name="T9" fmla="*/ 55 h 56"/>
                  <a:gd name="T10" fmla="*/ 25 w 54"/>
                  <a:gd name="T11" fmla="*/ 55 h 56"/>
                  <a:gd name="T12" fmla="*/ 22 w 54"/>
                  <a:gd name="T13" fmla="*/ 53 h 56"/>
                  <a:gd name="T14" fmla="*/ 20 w 54"/>
                  <a:gd name="T15" fmla="*/ 52 h 56"/>
                  <a:gd name="T16" fmla="*/ 17 w 54"/>
                  <a:gd name="T17" fmla="*/ 51 h 56"/>
                  <a:gd name="T18" fmla="*/ 15 w 54"/>
                  <a:gd name="T19" fmla="*/ 49 h 56"/>
                  <a:gd name="T20" fmla="*/ 13 w 54"/>
                  <a:gd name="T21" fmla="*/ 47 h 56"/>
                  <a:gd name="T22" fmla="*/ 11 w 54"/>
                  <a:gd name="T23" fmla="*/ 45 h 56"/>
                  <a:gd name="T24" fmla="*/ 9 w 54"/>
                  <a:gd name="T25" fmla="*/ 43 h 56"/>
                  <a:gd name="T26" fmla="*/ 7 w 54"/>
                  <a:gd name="T27" fmla="*/ 41 h 56"/>
                  <a:gd name="T28" fmla="*/ 5 w 54"/>
                  <a:gd name="T29" fmla="*/ 38 h 56"/>
                  <a:gd name="T30" fmla="*/ 3 w 54"/>
                  <a:gd name="T31" fmla="*/ 36 h 56"/>
                  <a:gd name="T32" fmla="*/ 1 w 54"/>
                  <a:gd name="T33" fmla="*/ 35 h 56"/>
                  <a:gd name="T34" fmla="*/ 0 w 54"/>
                  <a:gd name="T35" fmla="*/ 29 h 56"/>
                  <a:gd name="T36" fmla="*/ 0 w 54"/>
                  <a:gd name="T37" fmla="*/ 24 h 56"/>
                  <a:gd name="T38" fmla="*/ 0 w 54"/>
                  <a:gd name="T39" fmla="*/ 20 h 56"/>
                  <a:gd name="T40" fmla="*/ 1 w 54"/>
                  <a:gd name="T41" fmla="*/ 16 h 56"/>
                  <a:gd name="T42" fmla="*/ 3 w 54"/>
                  <a:gd name="T43" fmla="*/ 12 h 56"/>
                  <a:gd name="T44" fmla="*/ 6 w 54"/>
                  <a:gd name="T45" fmla="*/ 9 h 56"/>
                  <a:gd name="T46" fmla="*/ 8 w 54"/>
                  <a:gd name="T47" fmla="*/ 7 h 56"/>
                  <a:gd name="T48" fmla="*/ 11 w 54"/>
                  <a:gd name="T49" fmla="*/ 5 h 56"/>
                  <a:gd name="T50" fmla="*/ 15 w 54"/>
                  <a:gd name="T51" fmla="*/ 3 h 56"/>
                  <a:gd name="T52" fmla="*/ 18 w 54"/>
                  <a:gd name="T53" fmla="*/ 2 h 56"/>
                  <a:gd name="T54" fmla="*/ 22 w 54"/>
                  <a:gd name="T55" fmla="*/ 1 h 56"/>
                  <a:gd name="T56" fmla="*/ 26 w 54"/>
                  <a:gd name="T57" fmla="*/ 0 h 56"/>
                  <a:gd name="T58" fmla="*/ 29 w 54"/>
                  <a:gd name="T59" fmla="*/ 0 h 56"/>
                  <a:gd name="T60" fmla="*/ 33 w 54"/>
                  <a:gd name="T61" fmla="*/ 0 h 56"/>
                  <a:gd name="T62" fmla="*/ 36 w 54"/>
                  <a:gd name="T63" fmla="*/ 1 h 56"/>
                  <a:gd name="T64" fmla="*/ 40 w 54"/>
                  <a:gd name="T65" fmla="*/ 2 h 56"/>
                  <a:gd name="T66" fmla="*/ 42 w 54"/>
                  <a:gd name="T67" fmla="*/ 4 h 56"/>
                  <a:gd name="T68" fmla="*/ 44 w 54"/>
                  <a:gd name="T69" fmla="*/ 7 h 56"/>
                  <a:gd name="T70" fmla="*/ 46 w 54"/>
                  <a:gd name="T71" fmla="*/ 10 h 56"/>
                  <a:gd name="T72" fmla="*/ 48 w 54"/>
                  <a:gd name="T73" fmla="*/ 14 h 56"/>
                  <a:gd name="T74" fmla="*/ 50 w 54"/>
                  <a:gd name="T75" fmla="*/ 17 h 56"/>
                  <a:gd name="T76" fmla="*/ 51 w 54"/>
                  <a:gd name="T77" fmla="*/ 21 h 56"/>
                  <a:gd name="T78" fmla="*/ 53 w 54"/>
                  <a:gd name="T79" fmla="*/ 25 h 56"/>
                  <a:gd name="T80" fmla="*/ 53 w 54"/>
                  <a:gd name="T81" fmla="*/ 28 h 56"/>
                  <a:gd name="T82" fmla="*/ 54 w 54"/>
                  <a:gd name="T83" fmla="*/ 32 h 56"/>
                  <a:gd name="T84" fmla="*/ 54 w 54"/>
                  <a:gd name="T85" fmla="*/ 36 h 56"/>
                  <a:gd name="T86" fmla="*/ 53 w 54"/>
                  <a:gd name="T87" fmla="*/ 40 h 56"/>
                  <a:gd name="T88" fmla="*/ 52 w 54"/>
                  <a:gd name="T89" fmla="*/ 43 h 56"/>
                  <a:gd name="T90" fmla="*/ 50 w 54"/>
                  <a:gd name="T91" fmla="*/ 46 h 56"/>
                  <a:gd name="T92" fmla="*/ 47 w 54"/>
                  <a:gd name="T93" fmla="*/ 49 h 56"/>
                  <a:gd name="T94" fmla="*/ 44 w 54"/>
                  <a:gd name="T95" fmla="*/ 52 h 56"/>
                  <a:gd name="T96" fmla="*/ 40 w 54"/>
                  <a:gd name="T97" fmla="*/ 55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4" h="56">
                    <a:moveTo>
                      <a:pt x="40" y="55"/>
                    </a:moveTo>
                    <a:lnTo>
                      <a:pt x="36" y="55"/>
                    </a:lnTo>
                    <a:lnTo>
                      <a:pt x="33" y="56"/>
                    </a:lnTo>
                    <a:lnTo>
                      <a:pt x="30" y="56"/>
                    </a:lnTo>
                    <a:lnTo>
                      <a:pt x="27" y="55"/>
                    </a:lnTo>
                    <a:lnTo>
                      <a:pt x="25" y="55"/>
                    </a:lnTo>
                    <a:lnTo>
                      <a:pt x="22" y="53"/>
                    </a:lnTo>
                    <a:lnTo>
                      <a:pt x="20" y="52"/>
                    </a:lnTo>
                    <a:lnTo>
                      <a:pt x="17" y="51"/>
                    </a:lnTo>
                    <a:lnTo>
                      <a:pt x="15" y="49"/>
                    </a:lnTo>
                    <a:lnTo>
                      <a:pt x="13" y="47"/>
                    </a:lnTo>
                    <a:lnTo>
                      <a:pt x="11" y="45"/>
                    </a:lnTo>
                    <a:lnTo>
                      <a:pt x="9" y="43"/>
                    </a:lnTo>
                    <a:lnTo>
                      <a:pt x="7" y="41"/>
                    </a:lnTo>
                    <a:lnTo>
                      <a:pt x="5" y="38"/>
                    </a:lnTo>
                    <a:lnTo>
                      <a:pt x="3" y="36"/>
                    </a:lnTo>
                    <a:lnTo>
                      <a:pt x="1" y="35"/>
                    </a:lnTo>
                    <a:lnTo>
                      <a:pt x="0" y="29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1" y="16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5" y="3"/>
                    </a:lnTo>
                    <a:lnTo>
                      <a:pt x="18" y="2"/>
                    </a:lnTo>
                    <a:lnTo>
                      <a:pt x="22" y="1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3" y="0"/>
                    </a:lnTo>
                    <a:lnTo>
                      <a:pt x="36" y="1"/>
                    </a:lnTo>
                    <a:lnTo>
                      <a:pt x="40" y="2"/>
                    </a:lnTo>
                    <a:lnTo>
                      <a:pt x="42" y="4"/>
                    </a:lnTo>
                    <a:lnTo>
                      <a:pt x="44" y="7"/>
                    </a:lnTo>
                    <a:lnTo>
                      <a:pt x="46" y="10"/>
                    </a:lnTo>
                    <a:lnTo>
                      <a:pt x="48" y="14"/>
                    </a:lnTo>
                    <a:lnTo>
                      <a:pt x="50" y="17"/>
                    </a:lnTo>
                    <a:lnTo>
                      <a:pt x="51" y="21"/>
                    </a:lnTo>
                    <a:lnTo>
                      <a:pt x="53" y="25"/>
                    </a:lnTo>
                    <a:lnTo>
                      <a:pt x="53" y="28"/>
                    </a:lnTo>
                    <a:lnTo>
                      <a:pt x="54" y="32"/>
                    </a:lnTo>
                    <a:lnTo>
                      <a:pt x="54" y="36"/>
                    </a:lnTo>
                    <a:lnTo>
                      <a:pt x="53" y="40"/>
                    </a:lnTo>
                    <a:lnTo>
                      <a:pt x="52" y="43"/>
                    </a:lnTo>
                    <a:lnTo>
                      <a:pt x="50" y="46"/>
                    </a:lnTo>
                    <a:lnTo>
                      <a:pt x="47" y="49"/>
                    </a:lnTo>
                    <a:lnTo>
                      <a:pt x="44" y="52"/>
                    </a:lnTo>
                    <a:lnTo>
                      <a:pt x="40" y="55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6" name="Freeform 1658"/>
              <p:cNvSpPr>
                <a:spLocks/>
              </p:cNvSpPr>
              <p:nvPr/>
            </p:nvSpPr>
            <p:spPr bwMode="auto">
              <a:xfrm>
                <a:off x="2952" y="3232"/>
                <a:ext cx="5" cy="2"/>
              </a:xfrm>
              <a:custGeom>
                <a:avLst/>
                <a:gdLst>
                  <a:gd name="T0" fmla="*/ 39 w 39"/>
                  <a:gd name="T1" fmla="*/ 20 h 21"/>
                  <a:gd name="T2" fmla="*/ 35 w 39"/>
                  <a:gd name="T3" fmla="*/ 20 h 21"/>
                  <a:gd name="T4" fmla="*/ 32 w 39"/>
                  <a:gd name="T5" fmla="*/ 21 h 21"/>
                  <a:gd name="T6" fmla="*/ 29 w 39"/>
                  <a:gd name="T7" fmla="*/ 21 h 21"/>
                  <a:gd name="T8" fmla="*/ 26 w 39"/>
                  <a:gd name="T9" fmla="*/ 20 h 21"/>
                  <a:gd name="T10" fmla="*/ 24 w 39"/>
                  <a:gd name="T11" fmla="*/ 20 h 21"/>
                  <a:gd name="T12" fmla="*/ 21 w 39"/>
                  <a:gd name="T13" fmla="*/ 18 h 21"/>
                  <a:gd name="T14" fmla="*/ 19 w 39"/>
                  <a:gd name="T15" fmla="*/ 17 h 21"/>
                  <a:gd name="T16" fmla="*/ 16 w 39"/>
                  <a:gd name="T17" fmla="*/ 16 h 21"/>
                  <a:gd name="T18" fmla="*/ 14 w 39"/>
                  <a:gd name="T19" fmla="*/ 14 h 21"/>
                  <a:gd name="T20" fmla="*/ 12 w 39"/>
                  <a:gd name="T21" fmla="*/ 12 h 21"/>
                  <a:gd name="T22" fmla="*/ 10 w 39"/>
                  <a:gd name="T23" fmla="*/ 10 h 21"/>
                  <a:gd name="T24" fmla="*/ 8 w 39"/>
                  <a:gd name="T25" fmla="*/ 8 h 21"/>
                  <a:gd name="T26" fmla="*/ 6 w 39"/>
                  <a:gd name="T27" fmla="*/ 6 h 21"/>
                  <a:gd name="T28" fmla="*/ 4 w 39"/>
                  <a:gd name="T29" fmla="*/ 3 h 21"/>
                  <a:gd name="T30" fmla="*/ 2 w 39"/>
                  <a:gd name="T31" fmla="*/ 1 h 21"/>
                  <a:gd name="T32" fmla="*/ 0 w 39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1">
                    <a:moveTo>
                      <a:pt x="39" y="20"/>
                    </a:moveTo>
                    <a:lnTo>
                      <a:pt x="35" y="20"/>
                    </a:lnTo>
                    <a:lnTo>
                      <a:pt x="32" y="21"/>
                    </a:lnTo>
                    <a:lnTo>
                      <a:pt x="29" y="21"/>
                    </a:lnTo>
                    <a:lnTo>
                      <a:pt x="26" y="20"/>
                    </a:lnTo>
                    <a:lnTo>
                      <a:pt x="24" y="20"/>
                    </a:lnTo>
                    <a:lnTo>
                      <a:pt x="21" y="18"/>
                    </a:lnTo>
                    <a:lnTo>
                      <a:pt x="19" y="17"/>
                    </a:lnTo>
                    <a:lnTo>
                      <a:pt x="16" y="16"/>
                    </a:lnTo>
                    <a:lnTo>
                      <a:pt x="14" y="14"/>
                    </a:lnTo>
                    <a:lnTo>
                      <a:pt x="12" y="12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6" y="6"/>
                    </a:lnTo>
                    <a:lnTo>
                      <a:pt x="4" y="3"/>
                    </a:lnTo>
                    <a:lnTo>
                      <a:pt x="2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7" name="Freeform 1659"/>
              <p:cNvSpPr>
                <a:spLocks/>
              </p:cNvSpPr>
              <p:nvPr/>
            </p:nvSpPr>
            <p:spPr bwMode="auto">
              <a:xfrm>
                <a:off x="2952" y="3227"/>
                <a:ext cx="5" cy="5"/>
              </a:xfrm>
              <a:custGeom>
                <a:avLst/>
                <a:gdLst>
                  <a:gd name="T0" fmla="*/ 1 w 40"/>
                  <a:gd name="T1" fmla="*/ 35 h 35"/>
                  <a:gd name="T2" fmla="*/ 0 w 40"/>
                  <a:gd name="T3" fmla="*/ 29 h 35"/>
                  <a:gd name="T4" fmla="*/ 0 w 40"/>
                  <a:gd name="T5" fmla="*/ 24 h 35"/>
                  <a:gd name="T6" fmla="*/ 0 w 40"/>
                  <a:gd name="T7" fmla="*/ 20 h 35"/>
                  <a:gd name="T8" fmla="*/ 1 w 40"/>
                  <a:gd name="T9" fmla="*/ 16 h 35"/>
                  <a:gd name="T10" fmla="*/ 3 w 40"/>
                  <a:gd name="T11" fmla="*/ 12 h 35"/>
                  <a:gd name="T12" fmla="*/ 6 w 40"/>
                  <a:gd name="T13" fmla="*/ 9 h 35"/>
                  <a:gd name="T14" fmla="*/ 8 w 40"/>
                  <a:gd name="T15" fmla="*/ 7 h 35"/>
                  <a:gd name="T16" fmla="*/ 11 w 40"/>
                  <a:gd name="T17" fmla="*/ 5 h 35"/>
                  <a:gd name="T18" fmla="*/ 15 w 40"/>
                  <a:gd name="T19" fmla="*/ 3 h 35"/>
                  <a:gd name="T20" fmla="*/ 18 w 40"/>
                  <a:gd name="T21" fmla="*/ 2 h 35"/>
                  <a:gd name="T22" fmla="*/ 22 w 40"/>
                  <a:gd name="T23" fmla="*/ 1 h 35"/>
                  <a:gd name="T24" fmla="*/ 26 w 40"/>
                  <a:gd name="T25" fmla="*/ 0 h 35"/>
                  <a:gd name="T26" fmla="*/ 29 w 40"/>
                  <a:gd name="T27" fmla="*/ 0 h 35"/>
                  <a:gd name="T28" fmla="*/ 33 w 40"/>
                  <a:gd name="T29" fmla="*/ 0 h 35"/>
                  <a:gd name="T30" fmla="*/ 36 w 40"/>
                  <a:gd name="T31" fmla="*/ 1 h 35"/>
                  <a:gd name="T32" fmla="*/ 40 w 40"/>
                  <a:gd name="T33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5">
                    <a:moveTo>
                      <a:pt x="1" y="35"/>
                    </a:moveTo>
                    <a:lnTo>
                      <a:pt x="0" y="29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1" y="16"/>
                    </a:lnTo>
                    <a:lnTo>
                      <a:pt x="3" y="12"/>
                    </a:lnTo>
                    <a:lnTo>
                      <a:pt x="6" y="9"/>
                    </a:lnTo>
                    <a:lnTo>
                      <a:pt x="8" y="7"/>
                    </a:lnTo>
                    <a:lnTo>
                      <a:pt x="11" y="5"/>
                    </a:lnTo>
                    <a:lnTo>
                      <a:pt x="15" y="3"/>
                    </a:lnTo>
                    <a:lnTo>
                      <a:pt x="18" y="2"/>
                    </a:lnTo>
                    <a:lnTo>
                      <a:pt x="22" y="1"/>
                    </a:lnTo>
                    <a:lnTo>
                      <a:pt x="26" y="0"/>
                    </a:lnTo>
                    <a:lnTo>
                      <a:pt x="29" y="0"/>
                    </a:lnTo>
                    <a:lnTo>
                      <a:pt x="33" y="0"/>
                    </a:lnTo>
                    <a:lnTo>
                      <a:pt x="36" y="1"/>
                    </a:lnTo>
                    <a:lnTo>
                      <a:pt x="4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8" name="Freeform 1660"/>
              <p:cNvSpPr>
                <a:spLocks/>
              </p:cNvSpPr>
              <p:nvPr/>
            </p:nvSpPr>
            <p:spPr bwMode="auto">
              <a:xfrm>
                <a:off x="2957" y="3228"/>
                <a:ext cx="2" cy="6"/>
              </a:xfrm>
              <a:custGeom>
                <a:avLst/>
                <a:gdLst>
                  <a:gd name="T0" fmla="*/ 0 w 14"/>
                  <a:gd name="T1" fmla="*/ 0 h 53"/>
                  <a:gd name="T2" fmla="*/ 2 w 14"/>
                  <a:gd name="T3" fmla="*/ 2 h 53"/>
                  <a:gd name="T4" fmla="*/ 4 w 14"/>
                  <a:gd name="T5" fmla="*/ 5 h 53"/>
                  <a:gd name="T6" fmla="*/ 6 w 14"/>
                  <a:gd name="T7" fmla="*/ 8 h 53"/>
                  <a:gd name="T8" fmla="*/ 8 w 14"/>
                  <a:gd name="T9" fmla="*/ 12 h 53"/>
                  <a:gd name="T10" fmla="*/ 10 w 14"/>
                  <a:gd name="T11" fmla="*/ 15 h 53"/>
                  <a:gd name="T12" fmla="*/ 11 w 14"/>
                  <a:gd name="T13" fmla="*/ 19 h 53"/>
                  <a:gd name="T14" fmla="*/ 13 w 14"/>
                  <a:gd name="T15" fmla="*/ 23 h 53"/>
                  <a:gd name="T16" fmla="*/ 13 w 14"/>
                  <a:gd name="T17" fmla="*/ 26 h 53"/>
                  <a:gd name="T18" fmla="*/ 14 w 14"/>
                  <a:gd name="T19" fmla="*/ 30 h 53"/>
                  <a:gd name="T20" fmla="*/ 14 w 14"/>
                  <a:gd name="T21" fmla="*/ 34 h 53"/>
                  <a:gd name="T22" fmla="*/ 13 w 14"/>
                  <a:gd name="T23" fmla="*/ 38 h 53"/>
                  <a:gd name="T24" fmla="*/ 12 w 14"/>
                  <a:gd name="T25" fmla="*/ 41 h 53"/>
                  <a:gd name="T26" fmla="*/ 10 w 14"/>
                  <a:gd name="T27" fmla="*/ 44 h 53"/>
                  <a:gd name="T28" fmla="*/ 7 w 14"/>
                  <a:gd name="T29" fmla="*/ 47 h 53"/>
                  <a:gd name="T30" fmla="*/ 4 w 14"/>
                  <a:gd name="T31" fmla="*/ 50 h 53"/>
                  <a:gd name="T32" fmla="*/ 0 w 14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53">
                    <a:moveTo>
                      <a:pt x="0" y="0"/>
                    </a:moveTo>
                    <a:lnTo>
                      <a:pt x="2" y="2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8" y="12"/>
                    </a:lnTo>
                    <a:lnTo>
                      <a:pt x="10" y="15"/>
                    </a:lnTo>
                    <a:lnTo>
                      <a:pt x="11" y="19"/>
                    </a:lnTo>
                    <a:lnTo>
                      <a:pt x="13" y="23"/>
                    </a:lnTo>
                    <a:lnTo>
                      <a:pt x="13" y="26"/>
                    </a:lnTo>
                    <a:lnTo>
                      <a:pt x="14" y="30"/>
                    </a:lnTo>
                    <a:lnTo>
                      <a:pt x="14" y="34"/>
                    </a:lnTo>
                    <a:lnTo>
                      <a:pt x="13" y="38"/>
                    </a:lnTo>
                    <a:lnTo>
                      <a:pt x="12" y="41"/>
                    </a:lnTo>
                    <a:lnTo>
                      <a:pt x="10" y="44"/>
                    </a:lnTo>
                    <a:lnTo>
                      <a:pt x="7" y="47"/>
                    </a:lnTo>
                    <a:lnTo>
                      <a:pt x="4" y="50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89" name="Freeform 1661"/>
              <p:cNvSpPr>
                <a:spLocks/>
              </p:cNvSpPr>
              <p:nvPr/>
            </p:nvSpPr>
            <p:spPr bwMode="auto">
              <a:xfrm>
                <a:off x="2870" y="2731"/>
                <a:ext cx="77" cy="77"/>
              </a:xfrm>
              <a:custGeom>
                <a:avLst/>
                <a:gdLst>
                  <a:gd name="T0" fmla="*/ 595 w 617"/>
                  <a:gd name="T1" fmla="*/ 568 h 616"/>
                  <a:gd name="T2" fmla="*/ 562 w 617"/>
                  <a:gd name="T3" fmla="*/ 498 h 616"/>
                  <a:gd name="T4" fmla="*/ 530 w 617"/>
                  <a:gd name="T5" fmla="*/ 428 h 616"/>
                  <a:gd name="T6" fmla="*/ 496 w 617"/>
                  <a:gd name="T7" fmla="*/ 358 h 616"/>
                  <a:gd name="T8" fmla="*/ 465 w 617"/>
                  <a:gd name="T9" fmla="*/ 290 h 616"/>
                  <a:gd name="T10" fmla="*/ 431 w 617"/>
                  <a:gd name="T11" fmla="*/ 236 h 616"/>
                  <a:gd name="T12" fmla="*/ 392 w 617"/>
                  <a:gd name="T13" fmla="*/ 205 h 616"/>
                  <a:gd name="T14" fmla="*/ 355 w 617"/>
                  <a:gd name="T15" fmla="*/ 169 h 616"/>
                  <a:gd name="T16" fmla="*/ 318 w 617"/>
                  <a:gd name="T17" fmla="*/ 136 h 616"/>
                  <a:gd name="T18" fmla="*/ 275 w 617"/>
                  <a:gd name="T19" fmla="*/ 109 h 616"/>
                  <a:gd name="T20" fmla="*/ 225 w 617"/>
                  <a:gd name="T21" fmla="*/ 99 h 616"/>
                  <a:gd name="T22" fmla="*/ 181 w 617"/>
                  <a:gd name="T23" fmla="*/ 105 h 616"/>
                  <a:gd name="T24" fmla="*/ 138 w 617"/>
                  <a:gd name="T25" fmla="*/ 114 h 616"/>
                  <a:gd name="T26" fmla="*/ 95 w 617"/>
                  <a:gd name="T27" fmla="*/ 124 h 616"/>
                  <a:gd name="T28" fmla="*/ 53 w 617"/>
                  <a:gd name="T29" fmla="*/ 138 h 616"/>
                  <a:gd name="T30" fmla="*/ 13 w 617"/>
                  <a:gd name="T31" fmla="*/ 153 h 616"/>
                  <a:gd name="T32" fmla="*/ 2 w 617"/>
                  <a:gd name="T33" fmla="*/ 144 h 616"/>
                  <a:gd name="T34" fmla="*/ 8 w 617"/>
                  <a:gd name="T35" fmla="*/ 118 h 616"/>
                  <a:gd name="T36" fmla="*/ 17 w 617"/>
                  <a:gd name="T37" fmla="*/ 91 h 616"/>
                  <a:gd name="T38" fmla="*/ 31 w 617"/>
                  <a:gd name="T39" fmla="*/ 66 h 616"/>
                  <a:gd name="T40" fmla="*/ 53 w 617"/>
                  <a:gd name="T41" fmla="*/ 46 h 616"/>
                  <a:gd name="T42" fmla="*/ 80 w 617"/>
                  <a:gd name="T43" fmla="*/ 38 h 616"/>
                  <a:gd name="T44" fmla="*/ 103 w 617"/>
                  <a:gd name="T45" fmla="*/ 34 h 616"/>
                  <a:gd name="T46" fmla="*/ 126 w 617"/>
                  <a:gd name="T47" fmla="*/ 29 h 616"/>
                  <a:gd name="T48" fmla="*/ 147 w 617"/>
                  <a:gd name="T49" fmla="*/ 22 h 616"/>
                  <a:gd name="T50" fmla="*/ 167 w 617"/>
                  <a:gd name="T51" fmla="*/ 12 h 616"/>
                  <a:gd name="T52" fmla="*/ 186 w 617"/>
                  <a:gd name="T53" fmla="*/ 0 h 616"/>
                  <a:gd name="T54" fmla="*/ 212 w 617"/>
                  <a:gd name="T55" fmla="*/ 25 h 616"/>
                  <a:gd name="T56" fmla="*/ 233 w 617"/>
                  <a:gd name="T57" fmla="*/ 55 h 616"/>
                  <a:gd name="T58" fmla="*/ 254 w 617"/>
                  <a:gd name="T59" fmla="*/ 84 h 616"/>
                  <a:gd name="T60" fmla="*/ 281 w 617"/>
                  <a:gd name="T61" fmla="*/ 107 h 616"/>
                  <a:gd name="T62" fmla="*/ 317 w 617"/>
                  <a:gd name="T63" fmla="*/ 117 h 616"/>
                  <a:gd name="T64" fmla="*/ 347 w 617"/>
                  <a:gd name="T65" fmla="*/ 116 h 616"/>
                  <a:gd name="T66" fmla="*/ 368 w 617"/>
                  <a:gd name="T67" fmla="*/ 106 h 616"/>
                  <a:gd name="T68" fmla="*/ 389 w 617"/>
                  <a:gd name="T69" fmla="*/ 96 h 616"/>
                  <a:gd name="T70" fmla="*/ 407 w 617"/>
                  <a:gd name="T71" fmla="*/ 92 h 616"/>
                  <a:gd name="T72" fmla="*/ 422 w 617"/>
                  <a:gd name="T73" fmla="*/ 104 h 616"/>
                  <a:gd name="T74" fmla="*/ 446 w 617"/>
                  <a:gd name="T75" fmla="*/ 154 h 616"/>
                  <a:gd name="T76" fmla="*/ 487 w 617"/>
                  <a:gd name="T77" fmla="*/ 243 h 616"/>
                  <a:gd name="T78" fmla="*/ 524 w 617"/>
                  <a:gd name="T79" fmla="*/ 335 h 616"/>
                  <a:gd name="T80" fmla="*/ 556 w 617"/>
                  <a:gd name="T81" fmla="*/ 428 h 616"/>
                  <a:gd name="T82" fmla="*/ 586 w 617"/>
                  <a:gd name="T83" fmla="*/ 522 h 616"/>
                  <a:gd name="T84" fmla="*/ 617 w 617"/>
                  <a:gd name="T85" fmla="*/ 616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17" h="616">
                    <a:moveTo>
                      <a:pt x="617" y="616"/>
                    </a:moveTo>
                    <a:lnTo>
                      <a:pt x="606" y="592"/>
                    </a:lnTo>
                    <a:lnTo>
                      <a:pt x="595" y="568"/>
                    </a:lnTo>
                    <a:lnTo>
                      <a:pt x="584" y="545"/>
                    </a:lnTo>
                    <a:lnTo>
                      <a:pt x="573" y="522"/>
                    </a:lnTo>
                    <a:lnTo>
                      <a:pt x="562" y="498"/>
                    </a:lnTo>
                    <a:lnTo>
                      <a:pt x="551" y="475"/>
                    </a:lnTo>
                    <a:lnTo>
                      <a:pt x="540" y="452"/>
                    </a:lnTo>
                    <a:lnTo>
                      <a:pt x="530" y="428"/>
                    </a:lnTo>
                    <a:lnTo>
                      <a:pt x="519" y="404"/>
                    </a:lnTo>
                    <a:lnTo>
                      <a:pt x="507" y="381"/>
                    </a:lnTo>
                    <a:lnTo>
                      <a:pt x="496" y="358"/>
                    </a:lnTo>
                    <a:lnTo>
                      <a:pt x="486" y="335"/>
                    </a:lnTo>
                    <a:lnTo>
                      <a:pt x="475" y="313"/>
                    </a:lnTo>
                    <a:lnTo>
                      <a:pt x="465" y="290"/>
                    </a:lnTo>
                    <a:lnTo>
                      <a:pt x="455" y="267"/>
                    </a:lnTo>
                    <a:lnTo>
                      <a:pt x="445" y="245"/>
                    </a:lnTo>
                    <a:lnTo>
                      <a:pt x="431" y="236"/>
                    </a:lnTo>
                    <a:lnTo>
                      <a:pt x="417" y="226"/>
                    </a:lnTo>
                    <a:lnTo>
                      <a:pt x="405" y="216"/>
                    </a:lnTo>
                    <a:lnTo>
                      <a:pt x="392" y="205"/>
                    </a:lnTo>
                    <a:lnTo>
                      <a:pt x="379" y="193"/>
                    </a:lnTo>
                    <a:lnTo>
                      <a:pt x="367" y="181"/>
                    </a:lnTo>
                    <a:lnTo>
                      <a:pt x="355" y="169"/>
                    </a:lnTo>
                    <a:lnTo>
                      <a:pt x="343" y="157"/>
                    </a:lnTo>
                    <a:lnTo>
                      <a:pt x="330" y="146"/>
                    </a:lnTo>
                    <a:lnTo>
                      <a:pt x="318" y="136"/>
                    </a:lnTo>
                    <a:lnTo>
                      <a:pt x="304" y="125"/>
                    </a:lnTo>
                    <a:lnTo>
                      <a:pt x="290" y="117"/>
                    </a:lnTo>
                    <a:lnTo>
                      <a:pt x="275" y="109"/>
                    </a:lnTo>
                    <a:lnTo>
                      <a:pt x="260" y="104"/>
                    </a:lnTo>
                    <a:lnTo>
                      <a:pt x="242" y="100"/>
                    </a:lnTo>
                    <a:lnTo>
                      <a:pt x="225" y="99"/>
                    </a:lnTo>
                    <a:lnTo>
                      <a:pt x="210" y="100"/>
                    </a:lnTo>
                    <a:lnTo>
                      <a:pt x="195" y="103"/>
                    </a:lnTo>
                    <a:lnTo>
                      <a:pt x="181" y="105"/>
                    </a:lnTo>
                    <a:lnTo>
                      <a:pt x="166" y="108"/>
                    </a:lnTo>
                    <a:lnTo>
                      <a:pt x="152" y="111"/>
                    </a:lnTo>
                    <a:lnTo>
                      <a:pt x="138" y="114"/>
                    </a:lnTo>
                    <a:lnTo>
                      <a:pt x="123" y="117"/>
                    </a:lnTo>
                    <a:lnTo>
                      <a:pt x="109" y="121"/>
                    </a:lnTo>
                    <a:lnTo>
                      <a:pt x="95" y="124"/>
                    </a:lnTo>
                    <a:lnTo>
                      <a:pt x="81" y="128"/>
                    </a:lnTo>
                    <a:lnTo>
                      <a:pt x="67" y="134"/>
                    </a:lnTo>
                    <a:lnTo>
                      <a:pt x="53" y="138"/>
                    </a:lnTo>
                    <a:lnTo>
                      <a:pt x="40" y="143"/>
                    </a:lnTo>
                    <a:lnTo>
                      <a:pt x="26" y="148"/>
                    </a:lnTo>
                    <a:lnTo>
                      <a:pt x="13" y="153"/>
                    </a:lnTo>
                    <a:lnTo>
                      <a:pt x="0" y="159"/>
                    </a:lnTo>
                    <a:lnTo>
                      <a:pt x="1" y="152"/>
                    </a:lnTo>
                    <a:lnTo>
                      <a:pt x="2" y="144"/>
                    </a:lnTo>
                    <a:lnTo>
                      <a:pt x="4" y="136"/>
                    </a:lnTo>
                    <a:lnTo>
                      <a:pt x="6" y="127"/>
                    </a:lnTo>
                    <a:lnTo>
                      <a:pt x="8" y="118"/>
                    </a:lnTo>
                    <a:lnTo>
                      <a:pt x="10" y="109"/>
                    </a:lnTo>
                    <a:lnTo>
                      <a:pt x="13" y="100"/>
                    </a:lnTo>
                    <a:lnTo>
                      <a:pt x="17" y="91"/>
                    </a:lnTo>
                    <a:lnTo>
                      <a:pt x="21" y="82"/>
                    </a:lnTo>
                    <a:lnTo>
                      <a:pt x="26" y="74"/>
                    </a:lnTo>
                    <a:lnTo>
                      <a:pt x="31" y="66"/>
                    </a:lnTo>
                    <a:lnTo>
                      <a:pt x="38" y="58"/>
                    </a:lnTo>
                    <a:lnTo>
                      <a:pt x="45" y="52"/>
                    </a:lnTo>
                    <a:lnTo>
                      <a:pt x="53" y="46"/>
                    </a:lnTo>
                    <a:lnTo>
                      <a:pt x="62" y="42"/>
                    </a:lnTo>
                    <a:lnTo>
                      <a:pt x="73" y="39"/>
                    </a:lnTo>
                    <a:lnTo>
                      <a:pt x="80" y="38"/>
                    </a:lnTo>
                    <a:lnTo>
                      <a:pt x="88" y="36"/>
                    </a:lnTo>
                    <a:lnTo>
                      <a:pt x="95" y="35"/>
                    </a:lnTo>
                    <a:lnTo>
                      <a:pt x="103" y="34"/>
                    </a:lnTo>
                    <a:lnTo>
                      <a:pt x="110" y="32"/>
                    </a:lnTo>
                    <a:lnTo>
                      <a:pt x="118" y="31"/>
                    </a:lnTo>
                    <a:lnTo>
                      <a:pt x="126" y="29"/>
                    </a:lnTo>
                    <a:lnTo>
                      <a:pt x="133" y="27"/>
                    </a:lnTo>
                    <a:lnTo>
                      <a:pt x="140" y="25"/>
                    </a:lnTo>
                    <a:lnTo>
                      <a:pt x="147" y="22"/>
                    </a:lnTo>
                    <a:lnTo>
                      <a:pt x="154" y="19"/>
                    </a:lnTo>
                    <a:lnTo>
                      <a:pt x="161" y="16"/>
                    </a:lnTo>
                    <a:lnTo>
                      <a:pt x="167" y="12"/>
                    </a:lnTo>
                    <a:lnTo>
                      <a:pt x="173" y="8"/>
                    </a:lnTo>
                    <a:lnTo>
                      <a:pt x="180" y="4"/>
                    </a:lnTo>
                    <a:lnTo>
                      <a:pt x="186" y="0"/>
                    </a:lnTo>
                    <a:lnTo>
                      <a:pt x="195" y="7"/>
                    </a:lnTo>
                    <a:lnTo>
                      <a:pt x="204" y="16"/>
                    </a:lnTo>
                    <a:lnTo>
                      <a:pt x="212" y="25"/>
                    </a:lnTo>
                    <a:lnTo>
                      <a:pt x="219" y="35"/>
                    </a:lnTo>
                    <a:lnTo>
                      <a:pt x="226" y="45"/>
                    </a:lnTo>
                    <a:lnTo>
                      <a:pt x="233" y="55"/>
                    </a:lnTo>
                    <a:lnTo>
                      <a:pt x="240" y="65"/>
                    </a:lnTo>
                    <a:lnTo>
                      <a:pt x="247" y="75"/>
                    </a:lnTo>
                    <a:lnTo>
                      <a:pt x="254" y="84"/>
                    </a:lnTo>
                    <a:lnTo>
                      <a:pt x="263" y="93"/>
                    </a:lnTo>
                    <a:lnTo>
                      <a:pt x="272" y="100"/>
                    </a:lnTo>
                    <a:lnTo>
                      <a:pt x="281" y="107"/>
                    </a:lnTo>
                    <a:lnTo>
                      <a:pt x="292" y="112"/>
                    </a:lnTo>
                    <a:lnTo>
                      <a:pt x="303" y="115"/>
                    </a:lnTo>
                    <a:lnTo>
                      <a:pt x="317" y="117"/>
                    </a:lnTo>
                    <a:lnTo>
                      <a:pt x="332" y="118"/>
                    </a:lnTo>
                    <a:lnTo>
                      <a:pt x="339" y="117"/>
                    </a:lnTo>
                    <a:lnTo>
                      <a:pt x="347" y="116"/>
                    </a:lnTo>
                    <a:lnTo>
                      <a:pt x="354" y="113"/>
                    </a:lnTo>
                    <a:lnTo>
                      <a:pt x="361" y="110"/>
                    </a:lnTo>
                    <a:lnTo>
                      <a:pt x="368" y="106"/>
                    </a:lnTo>
                    <a:lnTo>
                      <a:pt x="375" y="102"/>
                    </a:lnTo>
                    <a:lnTo>
                      <a:pt x="381" y="99"/>
                    </a:lnTo>
                    <a:lnTo>
                      <a:pt x="389" y="96"/>
                    </a:lnTo>
                    <a:lnTo>
                      <a:pt x="395" y="93"/>
                    </a:lnTo>
                    <a:lnTo>
                      <a:pt x="401" y="92"/>
                    </a:lnTo>
                    <a:lnTo>
                      <a:pt x="407" y="92"/>
                    </a:lnTo>
                    <a:lnTo>
                      <a:pt x="412" y="94"/>
                    </a:lnTo>
                    <a:lnTo>
                      <a:pt x="417" y="97"/>
                    </a:lnTo>
                    <a:lnTo>
                      <a:pt x="422" y="104"/>
                    </a:lnTo>
                    <a:lnTo>
                      <a:pt x="427" y="113"/>
                    </a:lnTo>
                    <a:lnTo>
                      <a:pt x="432" y="125"/>
                    </a:lnTo>
                    <a:lnTo>
                      <a:pt x="446" y="154"/>
                    </a:lnTo>
                    <a:lnTo>
                      <a:pt x="461" y="184"/>
                    </a:lnTo>
                    <a:lnTo>
                      <a:pt x="474" y="213"/>
                    </a:lnTo>
                    <a:lnTo>
                      <a:pt x="487" y="243"/>
                    </a:lnTo>
                    <a:lnTo>
                      <a:pt x="500" y="273"/>
                    </a:lnTo>
                    <a:lnTo>
                      <a:pt x="512" y="305"/>
                    </a:lnTo>
                    <a:lnTo>
                      <a:pt x="524" y="335"/>
                    </a:lnTo>
                    <a:lnTo>
                      <a:pt x="535" y="366"/>
                    </a:lnTo>
                    <a:lnTo>
                      <a:pt x="546" y="397"/>
                    </a:lnTo>
                    <a:lnTo>
                      <a:pt x="556" y="428"/>
                    </a:lnTo>
                    <a:lnTo>
                      <a:pt x="566" y="460"/>
                    </a:lnTo>
                    <a:lnTo>
                      <a:pt x="577" y="491"/>
                    </a:lnTo>
                    <a:lnTo>
                      <a:pt x="586" y="522"/>
                    </a:lnTo>
                    <a:lnTo>
                      <a:pt x="596" y="553"/>
                    </a:lnTo>
                    <a:lnTo>
                      <a:pt x="606" y="585"/>
                    </a:lnTo>
                    <a:lnTo>
                      <a:pt x="617" y="616"/>
                    </a:lnTo>
                    <a:close/>
                  </a:path>
                </a:pathLst>
              </a:custGeom>
              <a:solidFill>
                <a:srgbClr val="EA45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0" name="Freeform 1662"/>
              <p:cNvSpPr>
                <a:spLocks/>
              </p:cNvSpPr>
              <p:nvPr/>
            </p:nvSpPr>
            <p:spPr bwMode="auto">
              <a:xfrm>
                <a:off x="2925" y="2762"/>
                <a:ext cx="22" cy="46"/>
              </a:xfrm>
              <a:custGeom>
                <a:avLst/>
                <a:gdLst>
                  <a:gd name="T0" fmla="*/ 172 w 172"/>
                  <a:gd name="T1" fmla="*/ 371 h 371"/>
                  <a:gd name="T2" fmla="*/ 161 w 172"/>
                  <a:gd name="T3" fmla="*/ 347 h 371"/>
                  <a:gd name="T4" fmla="*/ 150 w 172"/>
                  <a:gd name="T5" fmla="*/ 323 h 371"/>
                  <a:gd name="T6" fmla="*/ 139 w 172"/>
                  <a:gd name="T7" fmla="*/ 300 h 371"/>
                  <a:gd name="T8" fmla="*/ 128 w 172"/>
                  <a:gd name="T9" fmla="*/ 277 h 371"/>
                  <a:gd name="T10" fmla="*/ 117 w 172"/>
                  <a:gd name="T11" fmla="*/ 253 h 371"/>
                  <a:gd name="T12" fmla="*/ 106 w 172"/>
                  <a:gd name="T13" fmla="*/ 230 h 371"/>
                  <a:gd name="T14" fmla="*/ 95 w 172"/>
                  <a:gd name="T15" fmla="*/ 207 h 371"/>
                  <a:gd name="T16" fmla="*/ 85 w 172"/>
                  <a:gd name="T17" fmla="*/ 183 h 371"/>
                  <a:gd name="T18" fmla="*/ 74 w 172"/>
                  <a:gd name="T19" fmla="*/ 159 h 371"/>
                  <a:gd name="T20" fmla="*/ 62 w 172"/>
                  <a:gd name="T21" fmla="*/ 136 h 371"/>
                  <a:gd name="T22" fmla="*/ 51 w 172"/>
                  <a:gd name="T23" fmla="*/ 113 h 371"/>
                  <a:gd name="T24" fmla="*/ 41 w 172"/>
                  <a:gd name="T25" fmla="*/ 90 h 371"/>
                  <a:gd name="T26" fmla="*/ 30 w 172"/>
                  <a:gd name="T27" fmla="*/ 68 h 371"/>
                  <a:gd name="T28" fmla="*/ 20 w 172"/>
                  <a:gd name="T29" fmla="*/ 45 h 371"/>
                  <a:gd name="T30" fmla="*/ 10 w 172"/>
                  <a:gd name="T31" fmla="*/ 22 h 371"/>
                  <a:gd name="T32" fmla="*/ 0 w 172"/>
                  <a:gd name="T33" fmla="*/ 0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371">
                    <a:moveTo>
                      <a:pt x="172" y="371"/>
                    </a:moveTo>
                    <a:lnTo>
                      <a:pt x="161" y="347"/>
                    </a:lnTo>
                    <a:lnTo>
                      <a:pt x="150" y="323"/>
                    </a:lnTo>
                    <a:lnTo>
                      <a:pt x="139" y="300"/>
                    </a:lnTo>
                    <a:lnTo>
                      <a:pt x="128" y="277"/>
                    </a:lnTo>
                    <a:lnTo>
                      <a:pt x="117" y="253"/>
                    </a:lnTo>
                    <a:lnTo>
                      <a:pt x="106" y="230"/>
                    </a:lnTo>
                    <a:lnTo>
                      <a:pt x="95" y="207"/>
                    </a:lnTo>
                    <a:lnTo>
                      <a:pt x="85" y="183"/>
                    </a:lnTo>
                    <a:lnTo>
                      <a:pt x="74" y="159"/>
                    </a:lnTo>
                    <a:lnTo>
                      <a:pt x="62" y="136"/>
                    </a:lnTo>
                    <a:lnTo>
                      <a:pt x="51" y="113"/>
                    </a:lnTo>
                    <a:lnTo>
                      <a:pt x="41" y="90"/>
                    </a:lnTo>
                    <a:lnTo>
                      <a:pt x="30" y="68"/>
                    </a:lnTo>
                    <a:lnTo>
                      <a:pt x="20" y="45"/>
                    </a:lnTo>
                    <a:lnTo>
                      <a:pt x="10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1" name="Freeform 1663"/>
              <p:cNvSpPr>
                <a:spLocks/>
              </p:cNvSpPr>
              <p:nvPr/>
            </p:nvSpPr>
            <p:spPr bwMode="auto">
              <a:xfrm>
                <a:off x="2898" y="2744"/>
                <a:ext cx="27" cy="18"/>
              </a:xfrm>
              <a:custGeom>
                <a:avLst/>
                <a:gdLst>
                  <a:gd name="T0" fmla="*/ 220 w 220"/>
                  <a:gd name="T1" fmla="*/ 146 h 146"/>
                  <a:gd name="T2" fmla="*/ 206 w 220"/>
                  <a:gd name="T3" fmla="*/ 137 h 146"/>
                  <a:gd name="T4" fmla="*/ 192 w 220"/>
                  <a:gd name="T5" fmla="*/ 127 h 146"/>
                  <a:gd name="T6" fmla="*/ 180 w 220"/>
                  <a:gd name="T7" fmla="*/ 117 h 146"/>
                  <a:gd name="T8" fmla="*/ 167 w 220"/>
                  <a:gd name="T9" fmla="*/ 106 h 146"/>
                  <a:gd name="T10" fmla="*/ 154 w 220"/>
                  <a:gd name="T11" fmla="*/ 94 h 146"/>
                  <a:gd name="T12" fmla="*/ 142 w 220"/>
                  <a:gd name="T13" fmla="*/ 82 h 146"/>
                  <a:gd name="T14" fmla="*/ 130 w 220"/>
                  <a:gd name="T15" fmla="*/ 70 h 146"/>
                  <a:gd name="T16" fmla="*/ 118 w 220"/>
                  <a:gd name="T17" fmla="*/ 58 h 146"/>
                  <a:gd name="T18" fmla="*/ 105 w 220"/>
                  <a:gd name="T19" fmla="*/ 47 h 146"/>
                  <a:gd name="T20" fmla="*/ 93 w 220"/>
                  <a:gd name="T21" fmla="*/ 37 h 146"/>
                  <a:gd name="T22" fmla="*/ 79 w 220"/>
                  <a:gd name="T23" fmla="*/ 26 h 146"/>
                  <a:gd name="T24" fmla="*/ 65 w 220"/>
                  <a:gd name="T25" fmla="*/ 18 h 146"/>
                  <a:gd name="T26" fmla="*/ 50 w 220"/>
                  <a:gd name="T27" fmla="*/ 10 h 146"/>
                  <a:gd name="T28" fmla="*/ 35 w 220"/>
                  <a:gd name="T29" fmla="*/ 5 h 146"/>
                  <a:gd name="T30" fmla="*/ 17 w 220"/>
                  <a:gd name="T31" fmla="*/ 1 h 146"/>
                  <a:gd name="T32" fmla="*/ 0 w 220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146">
                    <a:moveTo>
                      <a:pt x="220" y="146"/>
                    </a:moveTo>
                    <a:lnTo>
                      <a:pt x="206" y="137"/>
                    </a:lnTo>
                    <a:lnTo>
                      <a:pt x="192" y="127"/>
                    </a:lnTo>
                    <a:lnTo>
                      <a:pt x="180" y="117"/>
                    </a:lnTo>
                    <a:lnTo>
                      <a:pt x="167" y="106"/>
                    </a:lnTo>
                    <a:lnTo>
                      <a:pt x="154" y="94"/>
                    </a:lnTo>
                    <a:lnTo>
                      <a:pt x="142" y="82"/>
                    </a:lnTo>
                    <a:lnTo>
                      <a:pt x="130" y="70"/>
                    </a:lnTo>
                    <a:lnTo>
                      <a:pt x="118" y="58"/>
                    </a:lnTo>
                    <a:lnTo>
                      <a:pt x="105" y="47"/>
                    </a:lnTo>
                    <a:lnTo>
                      <a:pt x="93" y="37"/>
                    </a:lnTo>
                    <a:lnTo>
                      <a:pt x="79" y="26"/>
                    </a:lnTo>
                    <a:lnTo>
                      <a:pt x="65" y="18"/>
                    </a:lnTo>
                    <a:lnTo>
                      <a:pt x="50" y="10"/>
                    </a:lnTo>
                    <a:lnTo>
                      <a:pt x="35" y="5"/>
                    </a:lnTo>
                    <a:lnTo>
                      <a:pt x="17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2" name="Freeform 1664"/>
              <p:cNvSpPr>
                <a:spLocks/>
              </p:cNvSpPr>
              <p:nvPr/>
            </p:nvSpPr>
            <p:spPr bwMode="auto">
              <a:xfrm>
                <a:off x="2870" y="2744"/>
                <a:ext cx="28" cy="7"/>
              </a:xfrm>
              <a:custGeom>
                <a:avLst/>
                <a:gdLst>
                  <a:gd name="T0" fmla="*/ 225 w 225"/>
                  <a:gd name="T1" fmla="*/ 0 h 60"/>
                  <a:gd name="T2" fmla="*/ 210 w 225"/>
                  <a:gd name="T3" fmla="*/ 1 h 60"/>
                  <a:gd name="T4" fmla="*/ 195 w 225"/>
                  <a:gd name="T5" fmla="*/ 4 h 60"/>
                  <a:gd name="T6" fmla="*/ 181 w 225"/>
                  <a:gd name="T7" fmla="*/ 6 h 60"/>
                  <a:gd name="T8" fmla="*/ 166 w 225"/>
                  <a:gd name="T9" fmla="*/ 9 h 60"/>
                  <a:gd name="T10" fmla="*/ 152 w 225"/>
                  <a:gd name="T11" fmla="*/ 12 h 60"/>
                  <a:gd name="T12" fmla="*/ 138 w 225"/>
                  <a:gd name="T13" fmla="*/ 15 h 60"/>
                  <a:gd name="T14" fmla="*/ 123 w 225"/>
                  <a:gd name="T15" fmla="*/ 18 h 60"/>
                  <a:gd name="T16" fmla="*/ 109 w 225"/>
                  <a:gd name="T17" fmla="*/ 22 h 60"/>
                  <a:gd name="T18" fmla="*/ 95 w 225"/>
                  <a:gd name="T19" fmla="*/ 25 h 60"/>
                  <a:gd name="T20" fmla="*/ 81 w 225"/>
                  <a:gd name="T21" fmla="*/ 29 h 60"/>
                  <a:gd name="T22" fmla="*/ 67 w 225"/>
                  <a:gd name="T23" fmla="*/ 35 h 60"/>
                  <a:gd name="T24" fmla="*/ 53 w 225"/>
                  <a:gd name="T25" fmla="*/ 39 h 60"/>
                  <a:gd name="T26" fmla="*/ 40 w 225"/>
                  <a:gd name="T27" fmla="*/ 44 h 60"/>
                  <a:gd name="T28" fmla="*/ 26 w 225"/>
                  <a:gd name="T29" fmla="*/ 49 h 60"/>
                  <a:gd name="T30" fmla="*/ 13 w 225"/>
                  <a:gd name="T31" fmla="*/ 54 h 60"/>
                  <a:gd name="T32" fmla="*/ 0 w 225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60">
                    <a:moveTo>
                      <a:pt x="225" y="0"/>
                    </a:moveTo>
                    <a:lnTo>
                      <a:pt x="210" y="1"/>
                    </a:lnTo>
                    <a:lnTo>
                      <a:pt x="195" y="4"/>
                    </a:lnTo>
                    <a:lnTo>
                      <a:pt x="181" y="6"/>
                    </a:lnTo>
                    <a:lnTo>
                      <a:pt x="166" y="9"/>
                    </a:lnTo>
                    <a:lnTo>
                      <a:pt x="152" y="12"/>
                    </a:lnTo>
                    <a:lnTo>
                      <a:pt x="138" y="15"/>
                    </a:lnTo>
                    <a:lnTo>
                      <a:pt x="123" y="18"/>
                    </a:lnTo>
                    <a:lnTo>
                      <a:pt x="109" y="22"/>
                    </a:lnTo>
                    <a:lnTo>
                      <a:pt x="95" y="25"/>
                    </a:lnTo>
                    <a:lnTo>
                      <a:pt x="81" y="29"/>
                    </a:lnTo>
                    <a:lnTo>
                      <a:pt x="67" y="35"/>
                    </a:lnTo>
                    <a:lnTo>
                      <a:pt x="53" y="39"/>
                    </a:lnTo>
                    <a:lnTo>
                      <a:pt x="40" y="44"/>
                    </a:lnTo>
                    <a:lnTo>
                      <a:pt x="26" y="49"/>
                    </a:lnTo>
                    <a:lnTo>
                      <a:pt x="13" y="54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3" name="Freeform 1665"/>
              <p:cNvSpPr>
                <a:spLocks/>
              </p:cNvSpPr>
              <p:nvPr/>
            </p:nvSpPr>
            <p:spPr bwMode="auto">
              <a:xfrm>
                <a:off x="2870" y="2736"/>
                <a:ext cx="9" cy="15"/>
              </a:xfrm>
              <a:custGeom>
                <a:avLst/>
                <a:gdLst>
                  <a:gd name="T0" fmla="*/ 0 w 73"/>
                  <a:gd name="T1" fmla="*/ 120 h 120"/>
                  <a:gd name="T2" fmla="*/ 1 w 73"/>
                  <a:gd name="T3" fmla="*/ 113 h 120"/>
                  <a:gd name="T4" fmla="*/ 2 w 73"/>
                  <a:gd name="T5" fmla="*/ 105 h 120"/>
                  <a:gd name="T6" fmla="*/ 4 w 73"/>
                  <a:gd name="T7" fmla="*/ 97 h 120"/>
                  <a:gd name="T8" fmla="*/ 6 w 73"/>
                  <a:gd name="T9" fmla="*/ 88 h 120"/>
                  <a:gd name="T10" fmla="*/ 8 w 73"/>
                  <a:gd name="T11" fmla="*/ 79 h 120"/>
                  <a:gd name="T12" fmla="*/ 10 w 73"/>
                  <a:gd name="T13" fmla="*/ 70 h 120"/>
                  <a:gd name="T14" fmla="*/ 13 w 73"/>
                  <a:gd name="T15" fmla="*/ 61 h 120"/>
                  <a:gd name="T16" fmla="*/ 17 w 73"/>
                  <a:gd name="T17" fmla="*/ 52 h 120"/>
                  <a:gd name="T18" fmla="*/ 21 w 73"/>
                  <a:gd name="T19" fmla="*/ 43 h 120"/>
                  <a:gd name="T20" fmla="*/ 26 w 73"/>
                  <a:gd name="T21" fmla="*/ 35 h 120"/>
                  <a:gd name="T22" fmla="*/ 31 w 73"/>
                  <a:gd name="T23" fmla="*/ 27 h 120"/>
                  <a:gd name="T24" fmla="*/ 38 w 73"/>
                  <a:gd name="T25" fmla="*/ 19 h 120"/>
                  <a:gd name="T26" fmla="*/ 45 w 73"/>
                  <a:gd name="T27" fmla="*/ 13 h 120"/>
                  <a:gd name="T28" fmla="*/ 53 w 73"/>
                  <a:gd name="T29" fmla="*/ 7 h 120"/>
                  <a:gd name="T30" fmla="*/ 62 w 73"/>
                  <a:gd name="T31" fmla="*/ 3 h 120"/>
                  <a:gd name="T32" fmla="*/ 73 w 7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20">
                    <a:moveTo>
                      <a:pt x="0" y="120"/>
                    </a:moveTo>
                    <a:lnTo>
                      <a:pt x="1" y="113"/>
                    </a:lnTo>
                    <a:lnTo>
                      <a:pt x="2" y="105"/>
                    </a:lnTo>
                    <a:lnTo>
                      <a:pt x="4" y="97"/>
                    </a:lnTo>
                    <a:lnTo>
                      <a:pt x="6" y="88"/>
                    </a:lnTo>
                    <a:lnTo>
                      <a:pt x="8" y="79"/>
                    </a:lnTo>
                    <a:lnTo>
                      <a:pt x="10" y="70"/>
                    </a:lnTo>
                    <a:lnTo>
                      <a:pt x="13" y="61"/>
                    </a:lnTo>
                    <a:lnTo>
                      <a:pt x="17" y="52"/>
                    </a:lnTo>
                    <a:lnTo>
                      <a:pt x="21" y="43"/>
                    </a:lnTo>
                    <a:lnTo>
                      <a:pt x="26" y="35"/>
                    </a:lnTo>
                    <a:lnTo>
                      <a:pt x="31" y="27"/>
                    </a:lnTo>
                    <a:lnTo>
                      <a:pt x="38" y="19"/>
                    </a:lnTo>
                    <a:lnTo>
                      <a:pt x="45" y="13"/>
                    </a:lnTo>
                    <a:lnTo>
                      <a:pt x="53" y="7"/>
                    </a:lnTo>
                    <a:lnTo>
                      <a:pt x="62" y="3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4" name="Freeform 1666"/>
              <p:cNvSpPr>
                <a:spLocks/>
              </p:cNvSpPr>
              <p:nvPr/>
            </p:nvSpPr>
            <p:spPr bwMode="auto">
              <a:xfrm>
                <a:off x="2879" y="2731"/>
                <a:ext cx="14" cy="5"/>
              </a:xfrm>
              <a:custGeom>
                <a:avLst/>
                <a:gdLst>
                  <a:gd name="T0" fmla="*/ 0 w 113"/>
                  <a:gd name="T1" fmla="*/ 39 h 39"/>
                  <a:gd name="T2" fmla="*/ 7 w 113"/>
                  <a:gd name="T3" fmla="*/ 38 h 39"/>
                  <a:gd name="T4" fmla="*/ 15 w 113"/>
                  <a:gd name="T5" fmla="*/ 36 h 39"/>
                  <a:gd name="T6" fmla="*/ 22 w 113"/>
                  <a:gd name="T7" fmla="*/ 35 h 39"/>
                  <a:gd name="T8" fmla="*/ 30 w 113"/>
                  <a:gd name="T9" fmla="*/ 34 h 39"/>
                  <a:gd name="T10" fmla="*/ 37 w 113"/>
                  <a:gd name="T11" fmla="*/ 32 h 39"/>
                  <a:gd name="T12" fmla="*/ 45 w 113"/>
                  <a:gd name="T13" fmla="*/ 31 h 39"/>
                  <a:gd name="T14" fmla="*/ 53 w 113"/>
                  <a:gd name="T15" fmla="*/ 29 h 39"/>
                  <a:gd name="T16" fmla="*/ 60 w 113"/>
                  <a:gd name="T17" fmla="*/ 27 h 39"/>
                  <a:gd name="T18" fmla="*/ 67 w 113"/>
                  <a:gd name="T19" fmla="*/ 25 h 39"/>
                  <a:gd name="T20" fmla="*/ 74 w 113"/>
                  <a:gd name="T21" fmla="*/ 22 h 39"/>
                  <a:gd name="T22" fmla="*/ 81 w 113"/>
                  <a:gd name="T23" fmla="*/ 19 h 39"/>
                  <a:gd name="T24" fmla="*/ 88 w 113"/>
                  <a:gd name="T25" fmla="*/ 16 h 39"/>
                  <a:gd name="T26" fmla="*/ 94 w 113"/>
                  <a:gd name="T27" fmla="*/ 12 h 39"/>
                  <a:gd name="T28" fmla="*/ 100 w 113"/>
                  <a:gd name="T29" fmla="*/ 8 h 39"/>
                  <a:gd name="T30" fmla="*/ 107 w 113"/>
                  <a:gd name="T31" fmla="*/ 4 h 39"/>
                  <a:gd name="T32" fmla="*/ 113 w 113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9">
                    <a:moveTo>
                      <a:pt x="0" y="39"/>
                    </a:moveTo>
                    <a:lnTo>
                      <a:pt x="7" y="38"/>
                    </a:lnTo>
                    <a:lnTo>
                      <a:pt x="15" y="36"/>
                    </a:lnTo>
                    <a:lnTo>
                      <a:pt x="22" y="35"/>
                    </a:lnTo>
                    <a:lnTo>
                      <a:pt x="30" y="34"/>
                    </a:lnTo>
                    <a:lnTo>
                      <a:pt x="37" y="32"/>
                    </a:lnTo>
                    <a:lnTo>
                      <a:pt x="45" y="31"/>
                    </a:lnTo>
                    <a:lnTo>
                      <a:pt x="53" y="29"/>
                    </a:lnTo>
                    <a:lnTo>
                      <a:pt x="60" y="27"/>
                    </a:lnTo>
                    <a:lnTo>
                      <a:pt x="67" y="25"/>
                    </a:lnTo>
                    <a:lnTo>
                      <a:pt x="74" y="22"/>
                    </a:lnTo>
                    <a:lnTo>
                      <a:pt x="81" y="19"/>
                    </a:lnTo>
                    <a:lnTo>
                      <a:pt x="88" y="16"/>
                    </a:lnTo>
                    <a:lnTo>
                      <a:pt x="94" y="12"/>
                    </a:lnTo>
                    <a:lnTo>
                      <a:pt x="100" y="8"/>
                    </a:lnTo>
                    <a:lnTo>
                      <a:pt x="107" y="4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5" name="Freeform 1667"/>
              <p:cNvSpPr>
                <a:spLocks/>
              </p:cNvSpPr>
              <p:nvPr/>
            </p:nvSpPr>
            <p:spPr bwMode="auto">
              <a:xfrm>
                <a:off x="2893" y="2731"/>
                <a:ext cx="18" cy="15"/>
              </a:xfrm>
              <a:custGeom>
                <a:avLst/>
                <a:gdLst>
                  <a:gd name="T0" fmla="*/ 0 w 146"/>
                  <a:gd name="T1" fmla="*/ 0 h 118"/>
                  <a:gd name="T2" fmla="*/ 9 w 146"/>
                  <a:gd name="T3" fmla="*/ 7 h 118"/>
                  <a:gd name="T4" fmla="*/ 18 w 146"/>
                  <a:gd name="T5" fmla="*/ 16 h 118"/>
                  <a:gd name="T6" fmla="*/ 26 w 146"/>
                  <a:gd name="T7" fmla="*/ 25 h 118"/>
                  <a:gd name="T8" fmla="*/ 33 w 146"/>
                  <a:gd name="T9" fmla="*/ 35 h 118"/>
                  <a:gd name="T10" fmla="*/ 40 w 146"/>
                  <a:gd name="T11" fmla="*/ 45 h 118"/>
                  <a:gd name="T12" fmla="*/ 47 w 146"/>
                  <a:gd name="T13" fmla="*/ 55 h 118"/>
                  <a:gd name="T14" fmla="*/ 54 w 146"/>
                  <a:gd name="T15" fmla="*/ 65 h 118"/>
                  <a:gd name="T16" fmla="*/ 61 w 146"/>
                  <a:gd name="T17" fmla="*/ 75 h 118"/>
                  <a:gd name="T18" fmla="*/ 68 w 146"/>
                  <a:gd name="T19" fmla="*/ 84 h 118"/>
                  <a:gd name="T20" fmla="*/ 77 w 146"/>
                  <a:gd name="T21" fmla="*/ 93 h 118"/>
                  <a:gd name="T22" fmla="*/ 86 w 146"/>
                  <a:gd name="T23" fmla="*/ 100 h 118"/>
                  <a:gd name="T24" fmla="*/ 95 w 146"/>
                  <a:gd name="T25" fmla="*/ 107 h 118"/>
                  <a:gd name="T26" fmla="*/ 106 w 146"/>
                  <a:gd name="T27" fmla="*/ 112 h 118"/>
                  <a:gd name="T28" fmla="*/ 117 w 146"/>
                  <a:gd name="T29" fmla="*/ 115 h 118"/>
                  <a:gd name="T30" fmla="*/ 131 w 146"/>
                  <a:gd name="T31" fmla="*/ 117 h 118"/>
                  <a:gd name="T32" fmla="*/ 146 w 146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18">
                    <a:moveTo>
                      <a:pt x="0" y="0"/>
                    </a:moveTo>
                    <a:lnTo>
                      <a:pt x="9" y="7"/>
                    </a:lnTo>
                    <a:lnTo>
                      <a:pt x="18" y="16"/>
                    </a:lnTo>
                    <a:lnTo>
                      <a:pt x="26" y="25"/>
                    </a:lnTo>
                    <a:lnTo>
                      <a:pt x="33" y="35"/>
                    </a:lnTo>
                    <a:lnTo>
                      <a:pt x="40" y="45"/>
                    </a:lnTo>
                    <a:lnTo>
                      <a:pt x="47" y="55"/>
                    </a:lnTo>
                    <a:lnTo>
                      <a:pt x="54" y="65"/>
                    </a:lnTo>
                    <a:lnTo>
                      <a:pt x="61" y="75"/>
                    </a:lnTo>
                    <a:lnTo>
                      <a:pt x="68" y="84"/>
                    </a:lnTo>
                    <a:lnTo>
                      <a:pt x="77" y="93"/>
                    </a:lnTo>
                    <a:lnTo>
                      <a:pt x="86" y="100"/>
                    </a:lnTo>
                    <a:lnTo>
                      <a:pt x="95" y="107"/>
                    </a:lnTo>
                    <a:lnTo>
                      <a:pt x="106" y="112"/>
                    </a:lnTo>
                    <a:lnTo>
                      <a:pt x="117" y="115"/>
                    </a:lnTo>
                    <a:lnTo>
                      <a:pt x="131" y="117"/>
                    </a:lnTo>
                    <a:lnTo>
                      <a:pt x="146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6" name="Freeform 1668"/>
              <p:cNvSpPr>
                <a:spLocks/>
              </p:cNvSpPr>
              <p:nvPr/>
            </p:nvSpPr>
            <p:spPr bwMode="auto">
              <a:xfrm>
                <a:off x="2911" y="2743"/>
                <a:ext cx="13" cy="4"/>
              </a:xfrm>
              <a:custGeom>
                <a:avLst/>
                <a:gdLst>
                  <a:gd name="T0" fmla="*/ 0 w 100"/>
                  <a:gd name="T1" fmla="*/ 26 h 33"/>
                  <a:gd name="T2" fmla="*/ 7 w 100"/>
                  <a:gd name="T3" fmla="*/ 25 h 33"/>
                  <a:gd name="T4" fmla="*/ 15 w 100"/>
                  <a:gd name="T5" fmla="*/ 24 h 33"/>
                  <a:gd name="T6" fmla="*/ 22 w 100"/>
                  <a:gd name="T7" fmla="*/ 21 h 33"/>
                  <a:gd name="T8" fmla="*/ 29 w 100"/>
                  <a:gd name="T9" fmla="*/ 18 h 33"/>
                  <a:gd name="T10" fmla="*/ 36 w 100"/>
                  <a:gd name="T11" fmla="*/ 14 h 33"/>
                  <a:gd name="T12" fmla="*/ 43 w 100"/>
                  <a:gd name="T13" fmla="*/ 10 h 33"/>
                  <a:gd name="T14" fmla="*/ 49 w 100"/>
                  <a:gd name="T15" fmla="*/ 7 h 33"/>
                  <a:gd name="T16" fmla="*/ 57 w 100"/>
                  <a:gd name="T17" fmla="*/ 4 h 33"/>
                  <a:gd name="T18" fmla="*/ 63 w 100"/>
                  <a:gd name="T19" fmla="*/ 1 h 33"/>
                  <a:gd name="T20" fmla="*/ 69 w 100"/>
                  <a:gd name="T21" fmla="*/ 0 h 33"/>
                  <a:gd name="T22" fmla="*/ 75 w 100"/>
                  <a:gd name="T23" fmla="*/ 0 h 33"/>
                  <a:gd name="T24" fmla="*/ 80 w 100"/>
                  <a:gd name="T25" fmla="*/ 2 h 33"/>
                  <a:gd name="T26" fmla="*/ 85 w 100"/>
                  <a:gd name="T27" fmla="*/ 5 h 33"/>
                  <a:gd name="T28" fmla="*/ 90 w 100"/>
                  <a:gd name="T29" fmla="*/ 12 h 33"/>
                  <a:gd name="T30" fmla="*/ 95 w 100"/>
                  <a:gd name="T31" fmla="*/ 21 h 33"/>
                  <a:gd name="T32" fmla="*/ 100 w 100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3">
                    <a:moveTo>
                      <a:pt x="0" y="26"/>
                    </a:moveTo>
                    <a:lnTo>
                      <a:pt x="7" y="25"/>
                    </a:lnTo>
                    <a:lnTo>
                      <a:pt x="15" y="24"/>
                    </a:lnTo>
                    <a:lnTo>
                      <a:pt x="22" y="21"/>
                    </a:lnTo>
                    <a:lnTo>
                      <a:pt x="29" y="18"/>
                    </a:lnTo>
                    <a:lnTo>
                      <a:pt x="36" y="14"/>
                    </a:lnTo>
                    <a:lnTo>
                      <a:pt x="43" y="10"/>
                    </a:lnTo>
                    <a:lnTo>
                      <a:pt x="49" y="7"/>
                    </a:lnTo>
                    <a:lnTo>
                      <a:pt x="57" y="4"/>
                    </a:lnTo>
                    <a:lnTo>
                      <a:pt x="63" y="1"/>
                    </a:lnTo>
                    <a:lnTo>
                      <a:pt x="69" y="0"/>
                    </a:lnTo>
                    <a:lnTo>
                      <a:pt x="75" y="0"/>
                    </a:lnTo>
                    <a:lnTo>
                      <a:pt x="80" y="2"/>
                    </a:lnTo>
                    <a:lnTo>
                      <a:pt x="85" y="5"/>
                    </a:lnTo>
                    <a:lnTo>
                      <a:pt x="90" y="12"/>
                    </a:lnTo>
                    <a:lnTo>
                      <a:pt x="95" y="21"/>
                    </a:lnTo>
                    <a:lnTo>
                      <a:pt x="10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7" name="Freeform 1669"/>
              <p:cNvSpPr>
                <a:spLocks/>
              </p:cNvSpPr>
              <p:nvPr/>
            </p:nvSpPr>
            <p:spPr bwMode="auto">
              <a:xfrm>
                <a:off x="2924" y="2747"/>
                <a:ext cx="23" cy="61"/>
              </a:xfrm>
              <a:custGeom>
                <a:avLst/>
                <a:gdLst>
                  <a:gd name="T0" fmla="*/ 0 w 185"/>
                  <a:gd name="T1" fmla="*/ 0 h 491"/>
                  <a:gd name="T2" fmla="*/ 14 w 185"/>
                  <a:gd name="T3" fmla="*/ 29 h 491"/>
                  <a:gd name="T4" fmla="*/ 29 w 185"/>
                  <a:gd name="T5" fmla="*/ 59 h 491"/>
                  <a:gd name="T6" fmla="*/ 42 w 185"/>
                  <a:gd name="T7" fmla="*/ 88 h 491"/>
                  <a:gd name="T8" fmla="*/ 55 w 185"/>
                  <a:gd name="T9" fmla="*/ 118 h 491"/>
                  <a:gd name="T10" fmla="*/ 68 w 185"/>
                  <a:gd name="T11" fmla="*/ 148 h 491"/>
                  <a:gd name="T12" fmla="*/ 80 w 185"/>
                  <a:gd name="T13" fmla="*/ 180 h 491"/>
                  <a:gd name="T14" fmla="*/ 92 w 185"/>
                  <a:gd name="T15" fmla="*/ 210 h 491"/>
                  <a:gd name="T16" fmla="*/ 103 w 185"/>
                  <a:gd name="T17" fmla="*/ 241 h 491"/>
                  <a:gd name="T18" fmla="*/ 114 w 185"/>
                  <a:gd name="T19" fmla="*/ 272 h 491"/>
                  <a:gd name="T20" fmla="*/ 124 w 185"/>
                  <a:gd name="T21" fmla="*/ 303 h 491"/>
                  <a:gd name="T22" fmla="*/ 134 w 185"/>
                  <a:gd name="T23" fmla="*/ 335 h 491"/>
                  <a:gd name="T24" fmla="*/ 145 w 185"/>
                  <a:gd name="T25" fmla="*/ 366 h 491"/>
                  <a:gd name="T26" fmla="*/ 154 w 185"/>
                  <a:gd name="T27" fmla="*/ 397 h 491"/>
                  <a:gd name="T28" fmla="*/ 164 w 185"/>
                  <a:gd name="T29" fmla="*/ 428 h 491"/>
                  <a:gd name="T30" fmla="*/ 174 w 185"/>
                  <a:gd name="T31" fmla="*/ 460 h 491"/>
                  <a:gd name="T32" fmla="*/ 185 w 185"/>
                  <a:gd name="T33" fmla="*/ 491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491">
                    <a:moveTo>
                      <a:pt x="0" y="0"/>
                    </a:moveTo>
                    <a:lnTo>
                      <a:pt x="14" y="29"/>
                    </a:lnTo>
                    <a:lnTo>
                      <a:pt x="29" y="59"/>
                    </a:lnTo>
                    <a:lnTo>
                      <a:pt x="42" y="88"/>
                    </a:lnTo>
                    <a:lnTo>
                      <a:pt x="55" y="118"/>
                    </a:lnTo>
                    <a:lnTo>
                      <a:pt x="68" y="148"/>
                    </a:lnTo>
                    <a:lnTo>
                      <a:pt x="80" y="180"/>
                    </a:lnTo>
                    <a:lnTo>
                      <a:pt x="92" y="210"/>
                    </a:lnTo>
                    <a:lnTo>
                      <a:pt x="103" y="241"/>
                    </a:lnTo>
                    <a:lnTo>
                      <a:pt x="114" y="272"/>
                    </a:lnTo>
                    <a:lnTo>
                      <a:pt x="124" y="303"/>
                    </a:lnTo>
                    <a:lnTo>
                      <a:pt x="134" y="335"/>
                    </a:lnTo>
                    <a:lnTo>
                      <a:pt x="145" y="366"/>
                    </a:lnTo>
                    <a:lnTo>
                      <a:pt x="154" y="397"/>
                    </a:lnTo>
                    <a:lnTo>
                      <a:pt x="164" y="428"/>
                    </a:lnTo>
                    <a:lnTo>
                      <a:pt x="174" y="460"/>
                    </a:lnTo>
                    <a:lnTo>
                      <a:pt x="185" y="4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8" name="Freeform 1670"/>
              <p:cNvSpPr>
                <a:spLocks/>
              </p:cNvSpPr>
              <p:nvPr/>
            </p:nvSpPr>
            <p:spPr bwMode="auto">
              <a:xfrm>
                <a:off x="2920" y="2820"/>
                <a:ext cx="26" cy="28"/>
              </a:xfrm>
              <a:custGeom>
                <a:avLst/>
                <a:gdLst>
                  <a:gd name="T0" fmla="*/ 132 w 204"/>
                  <a:gd name="T1" fmla="*/ 225 h 227"/>
                  <a:gd name="T2" fmla="*/ 111 w 204"/>
                  <a:gd name="T3" fmla="*/ 227 h 227"/>
                  <a:gd name="T4" fmla="*/ 89 w 204"/>
                  <a:gd name="T5" fmla="*/ 227 h 227"/>
                  <a:gd name="T6" fmla="*/ 69 w 204"/>
                  <a:gd name="T7" fmla="*/ 223 h 227"/>
                  <a:gd name="T8" fmla="*/ 49 w 204"/>
                  <a:gd name="T9" fmla="*/ 216 h 227"/>
                  <a:gd name="T10" fmla="*/ 32 w 204"/>
                  <a:gd name="T11" fmla="*/ 206 h 227"/>
                  <a:gd name="T12" fmla="*/ 17 w 204"/>
                  <a:gd name="T13" fmla="*/ 192 h 227"/>
                  <a:gd name="T14" fmla="*/ 6 w 204"/>
                  <a:gd name="T15" fmla="*/ 173 h 227"/>
                  <a:gd name="T16" fmla="*/ 1 w 204"/>
                  <a:gd name="T17" fmla="*/ 153 h 227"/>
                  <a:gd name="T18" fmla="*/ 0 w 204"/>
                  <a:gd name="T19" fmla="*/ 135 h 227"/>
                  <a:gd name="T20" fmla="*/ 2 w 204"/>
                  <a:gd name="T21" fmla="*/ 118 h 227"/>
                  <a:gd name="T22" fmla="*/ 7 w 204"/>
                  <a:gd name="T23" fmla="*/ 101 h 227"/>
                  <a:gd name="T24" fmla="*/ 15 w 204"/>
                  <a:gd name="T25" fmla="*/ 85 h 227"/>
                  <a:gd name="T26" fmla="*/ 24 w 204"/>
                  <a:gd name="T27" fmla="*/ 69 h 227"/>
                  <a:gd name="T28" fmla="*/ 33 w 204"/>
                  <a:gd name="T29" fmla="*/ 53 h 227"/>
                  <a:gd name="T30" fmla="*/ 44 w 204"/>
                  <a:gd name="T31" fmla="*/ 38 h 227"/>
                  <a:gd name="T32" fmla="*/ 53 w 204"/>
                  <a:gd name="T33" fmla="*/ 29 h 227"/>
                  <a:gd name="T34" fmla="*/ 63 w 204"/>
                  <a:gd name="T35" fmla="*/ 24 h 227"/>
                  <a:gd name="T36" fmla="*/ 72 w 204"/>
                  <a:gd name="T37" fmla="*/ 17 h 227"/>
                  <a:gd name="T38" fmla="*/ 81 w 204"/>
                  <a:gd name="T39" fmla="*/ 11 h 227"/>
                  <a:gd name="T40" fmla="*/ 90 w 204"/>
                  <a:gd name="T41" fmla="*/ 6 h 227"/>
                  <a:gd name="T42" fmla="*/ 100 w 204"/>
                  <a:gd name="T43" fmla="*/ 2 h 227"/>
                  <a:gd name="T44" fmla="*/ 110 w 204"/>
                  <a:gd name="T45" fmla="*/ 0 h 227"/>
                  <a:gd name="T46" fmla="*/ 123 w 204"/>
                  <a:gd name="T47" fmla="*/ 1 h 227"/>
                  <a:gd name="T48" fmla="*/ 135 w 204"/>
                  <a:gd name="T49" fmla="*/ 6 h 227"/>
                  <a:gd name="T50" fmla="*/ 145 w 204"/>
                  <a:gd name="T51" fmla="*/ 14 h 227"/>
                  <a:gd name="T52" fmla="*/ 157 w 204"/>
                  <a:gd name="T53" fmla="*/ 22 h 227"/>
                  <a:gd name="T54" fmla="*/ 168 w 204"/>
                  <a:gd name="T55" fmla="*/ 30 h 227"/>
                  <a:gd name="T56" fmla="*/ 179 w 204"/>
                  <a:gd name="T57" fmla="*/ 39 h 227"/>
                  <a:gd name="T58" fmla="*/ 188 w 204"/>
                  <a:gd name="T59" fmla="*/ 50 h 227"/>
                  <a:gd name="T60" fmla="*/ 195 w 204"/>
                  <a:gd name="T61" fmla="*/ 61 h 227"/>
                  <a:gd name="T62" fmla="*/ 200 w 204"/>
                  <a:gd name="T63" fmla="*/ 75 h 227"/>
                  <a:gd name="T64" fmla="*/ 203 w 204"/>
                  <a:gd name="T65" fmla="*/ 93 h 227"/>
                  <a:gd name="T66" fmla="*/ 204 w 204"/>
                  <a:gd name="T67" fmla="*/ 114 h 227"/>
                  <a:gd name="T68" fmla="*/ 202 w 204"/>
                  <a:gd name="T69" fmla="*/ 135 h 227"/>
                  <a:gd name="T70" fmla="*/ 197 w 204"/>
                  <a:gd name="T71" fmla="*/ 154 h 227"/>
                  <a:gd name="T72" fmla="*/ 190 w 204"/>
                  <a:gd name="T73" fmla="*/ 173 h 227"/>
                  <a:gd name="T74" fmla="*/ 180 w 204"/>
                  <a:gd name="T75" fmla="*/ 190 h 227"/>
                  <a:gd name="T76" fmla="*/ 167 w 204"/>
                  <a:gd name="T77" fmla="*/ 204 h 227"/>
                  <a:gd name="T78" fmla="*/ 151 w 204"/>
                  <a:gd name="T79" fmla="*/ 217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4" h="227">
                    <a:moveTo>
                      <a:pt x="143" y="223"/>
                    </a:moveTo>
                    <a:lnTo>
                      <a:pt x="132" y="225"/>
                    </a:lnTo>
                    <a:lnTo>
                      <a:pt x="122" y="226"/>
                    </a:lnTo>
                    <a:lnTo>
                      <a:pt x="111" y="227"/>
                    </a:lnTo>
                    <a:lnTo>
                      <a:pt x="100" y="227"/>
                    </a:lnTo>
                    <a:lnTo>
                      <a:pt x="89" y="227"/>
                    </a:lnTo>
                    <a:lnTo>
                      <a:pt x="79" y="225"/>
                    </a:lnTo>
                    <a:lnTo>
                      <a:pt x="69" y="223"/>
                    </a:lnTo>
                    <a:lnTo>
                      <a:pt x="59" y="220"/>
                    </a:lnTo>
                    <a:lnTo>
                      <a:pt x="49" y="216"/>
                    </a:lnTo>
                    <a:lnTo>
                      <a:pt x="40" y="212"/>
                    </a:lnTo>
                    <a:lnTo>
                      <a:pt x="32" y="206"/>
                    </a:lnTo>
                    <a:lnTo>
                      <a:pt x="24" y="199"/>
                    </a:lnTo>
                    <a:lnTo>
                      <a:pt x="17" y="192"/>
                    </a:lnTo>
                    <a:lnTo>
                      <a:pt x="11" y="183"/>
                    </a:lnTo>
                    <a:lnTo>
                      <a:pt x="6" y="173"/>
                    </a:lnTo>
                    <a:lnTo>
                      <a:pt x="3" y="162"/>
                    </a:lnTo>
                    <a:lnTo>
                      <a:pt x="1" y="153"/>
                    </a:lnTo>
                    <a:lnTo>
                      <a:pt x="0" y="144"/>
                    </a:lnTo>
                    <a:lnTo>
                      <a:pt x="0" y="135"/>
                    </a:lnTo>
                    <a:lnTo>
                      <a:pt x="1" y="127"/>
                    </a:lnTo>
                    <a:lnTo>
                      <a:pt x="2" y="118"/>
                    </a:lnTo>
                    <a:lnTo>
                      <a:pt x="4" y="110"/>
                    </a:lnTo>
                    <a:lnTo>
                      <a:pt x="7" y="101"/>
                    </a:lnTo>
                    <a:lnTo>
                      <a:pt x="11" y="93"/>
                    </a:lnTo>
                    <a:lnTo>
                      <a:pt x="15" y="85"/>
                    </a:lnTo>
                    <a:lnTo>
                      <a:pt x="19" y="77"/>
                    </a:lnTo>
                    <a:lnTo>
                      <a:pt x="24" y="69"/>
                    </a:lnTo>
                    <a:lnTo>
                      <a:pt x="29" y="61"/>
                    </a:lnTo>
                    <a:lnTo>
                      <a:pt x="33" y="53"/>
                    </a:lnTo>
                    <a:lnTo>
                      <a:pt x="39" y="45"/>
                    </a:lnTo>
                    <a:lnTo>
                      <a:pt x="44" y="38"/>
                    </a:lnTo>
                    <a:lnTo>
                      <a:pt x="49" y="31"/>
                    </a:lnTo>
                    <a:lnTo>
                      <a:pt x="53" y="29"/>
                    </a:lnTo>
                    <a:lnTo>
                      <a:pt x="58" y="26"/>
                    </a:lnTo>
                    <a:lnTo>
                      <a:pt x="63" y="24"/>
                    </a:lnTo>
                    <a:lnTo>
                      <a:pt x="67" y="21"/>
                    </a:lnTo>
                    <a:lnTo>
                      <a:pt x="72" y="17"/>
                    </a:lnTo>
                    <a:lnTo>
                      <a:pt x="76" y="14"/>
                    </a:lnTo>
                    <a:lnTo>
                      <a:pt x="81" y="11"/>
                    </a:lnTo>
                    <a:lnTo>
                      <a:pt x="86" y="9"/>
                    </a:lnTo>
                    <a:lnTo>
                      <a:pt x="90" y="6"/>
                    </a:lnTo>
                    <a:lnTo>
                      <a:pt x="95" y="4"/>
                    </a:lnTo>
                    <a:lnTo>
                      <a:pt x="100" y="2"/>
                    </a:lnTo>
                    <a:lnTo>
                      <a:pt x="105" y="1"/>
                    </a:lnTo>
                    <a:lnTo>
                      <a:pt x="110" y="0"/>
                    </a:lnTo>
                    <a:lnTo>
                      <a:pt x="117" y="0"/>
                    </a:lnTo>
                    <a:lnTo>
                      <a:pt x="123" y="1"/>
                    </a:lnTo>
                    <a:lnTo>
                      <a:pt x="130" y="3"/>
                    </a:lnTo>
                    <a:lnTo>
                      <a:pt x="135" y="6"/>
                    </a:lnTo>
                    <a:lnTo>
                      <a:pt x="140" y="10"/>
                    </a:lnTo>
                    <a:lnTo>
                      <a:pt x="145" y="14"/>
                    </a:lnTo>
                    <a:lnTo>
                      <a:pt x="151" y="17"/>
                    </a:lnTo>
                    <a:lnTo>
                      <a:pt x="157" y="22"/>
                    </a:lnTo>
                    <a:lnTo>
                      <a:pt x="162" y="26"/>
                    </a:lnTo>
                    <a:lnTo>
                      <a:pt x="168" y="30"/>
                    </a:lnTo>
                    <a:lnTo>
                      <a:pt x="173" y="35"/>
                    </a:lnTo>
                    <a:lnTo>
                      <a:pt x="179" y="39"/>
                    </a:lnTo>
                    <a:lnTo>
                      <a:pt x="183" y="44"/>
                    </a:lnTo>
                    <a:lnTo>
                      <a:pt x="188" y="50"/>
                    </a:lnTo>
                    <a:lnTo>
                      <a:pt x="192" y="55"/>
                    </a:lnTo>
                    <a:lnTo>
                      <a:pt x="195" y="61"/>
                    </a:lnTo>
                    <a:lnTo>
                      <a:pt x="198" y="68"/>
                    </a:lnTo>
                    <a:lnTo>
                      <a:pt x="200" y="75"/>
                    </a:lnTo>
                    <a:lnTo>
                      <a:pt x="202" y="83"/>
                    </a:lnTo>
                    <a:lnTo>
                      <a:pt x="203" y="93"/>
                    </a:lnTo>
                    <a:lnTo>
                      <a:pt x="204" y="104"/>
                    </a:lnTo>
                    <a:lnTo>
                      <a:pt x="204" y="114"/>
                    </a:lnTo>
                    <a:lnTo>
                      <a:pt x="203" y="125"/>
                    </a:lnTo>
                    <a:lnTo>
                      <a:pt x="202" y="135"/>
                    </a:lnTo>
                    <a:lnTo>
                      <a:pt x="200" y="145"/>
                    </a:lnTo>
                    <a:lnTo>
                      <a:pt x="197" y="154"/>
                    </a:lnTo>
                    <a:lnTo>
                      <a:pt x="194" y="163"/>
                    </a:lnTo>
                    <a:lnTo>
                      <a:pt x="190" y="173"/>
                    </a:lnTo>
                    <a:lnTo>
                      <a:pt x="185" y="182"/>
                    </a:lnTo>
                    <a:lnTo>
                      <a:pt x="180" y="190"/>
                    </a:lnTo>
                    <a:lnTo>
                      <a:pt x="174" y="197"/>
                    </a:lnTo>
                    <a:lnTo>
                      <a:pt x="167" y="204"/>
                    </a:lnTo>
                    <a:lnTo>
                      <a:pt x="160" y="211"/>
                    </a:lnTo>
                    <a:lnTo>
                      <a:pt x="151" y="217"/>
                    </a:lnTo>
                    <a:lnTo>
                      <a:pt x="143" y="22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399" name="Freeform 1671"/>
              <p:cNvSpPr>
                <a:spLocks/>
              </p:cNvSpPr>
              <p:nvPr/>
            </p:nvSpPr>
            <p:spPr bwMode="auto">
              <a:xfrm>
                <a:off x="2920" y="2840"/>
                <a:ext cx="18" cy="8"/>
              </a:xfrm>
              <a:custGeom>
                <a:avLst/>
                <a:gdLst>
                  <a:gd name="T0" fmla="*/ 140 w 140"/>
                  <a:gd name="T1" fmla="*/ 61 h 65"/>
                  <a:gd name="T2" fmla="*/ 129 w 140"/>
                  <a:gd name="T3" fmla="*/ 63 h 65"/>
                  <a:gd name="T4" fmla="*/ 119 w 140"/>
                  <a:gd name="T5" fmla="*/ 64 h 65"/>
                  <a:gd name="T6" fmla="*/ 108 w 140"/>
                  <a:gd name="T7" fmla="*/ 65 h 65"/>
                  <a:gd name="T8" fmla="*/ 97 w 140"/>
                  <a:gd name="T9" fmla="*/ 65 h 65"/>
                  <a:gd name="T10" fmla="*/ 86 w 140"/>
                  <a:gd name="T11" fmla="*/ 65 h 65"/>
                  <a:gd name="T12" fmla="*/ 76 w 140"/>
                  <a:gd name="T13" fmla="*/ 63 h 65"/>
                  <a:gd name="T14" fmla="*/ 66 w 140"/>
                  <a:gd name="T15" fmla="*/ 61 h 65"/>
                  <a:gd name="T16" fmla="*/ 56 w 140"/>
                  <a:gd name="T17" fmla="*/ 58 h 65"/>
                  <a:gd name="T18" fmla="*/ 46 w 140"/>
                  <a:gd name="T19" fmla="*/ 54 h 65"/>
                  <a:gd name="T20" fmla="*/ 37 w 140"/>
                  <a:gd name="T21" fmla="*/ 50 h 65"/>
                  <a:gd name="T22" fmla="*/ 29 w 140"/>
                  <a:gd name="T23" fmla="*/ 44 h 65"/>
                  <a:gd name="T24" fmla="*/ 21 w 140"/>
                  <a:gd name="T25" fmla="*/ 37 h 65"/>
                  <a:gd name="T26" fmla="*/ 14 w 140"/>
                  <a:gd name="T27" fmla="*/ 30 h 65"/>
                  <a:gd name="T28" fmla="*/ 8 w 140"/>
                  <a:gd name="T29" fmla="*/ 21 h 65"/>
                  <a:gd name="T30" fmla="*/ 3 w 140"/>
                  <a:gd name="T31" fmla="*/ 11 h 65"/>
                  <a:gd name="T32" fmla="*/ 0 w 140"/>
                  <a:gd name="T33" fmla="*/ 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65">
                    <a:moveTo>
                      <a:pt x="140" y="61"/>
                    </a:moveTo>
                    <a:lnTo>
                      <a:pt x="129" y="63"/>
                    </a:lnTo>
                    <a:lnTo>
                      <a:pt x="119" y="64"/>
                    </a:lnTo>
                    <a:lnTo>
                      <a:pt x="108" y="65"/>
                    </a:lnTo>
                    <a:lnTo>
                      <a:pt x="97" y="65"/>
                    </a:lnTo>
                    <a:lnTo>
                      <a:pt x="86" y="65"/>
                    </a:lnTo>
                    <a:lnTo>
                      <a:pt x="76" y="63"/>
                    </a:lnTo>
                    <a:lnTo>
                      <a:pt x="66" y="61"/>
                    </a:lnTo>
                    <a:lnTo>
                      <a:pt x="56" y="58"/>
                    </a:lnTo>
                    <a:lnTo>
                      <a:pt x="46" y="54"/>
                    </a:lnTo>
                    <a:lnTo>
                      <a:pt x="37" y="50"/>
                    </a:lnTo>
                    <a:lnTo>
                      <a:pt x="29" y="44"/>
                    </a:lnTo>
                    <a:lnTo>
                      <a:pt x="21" y="37"/>
                    </a:lnTo>
                    <a:lnTo>
                      <a:pt x="14" y="30"/>
                    </a:lnTo>
                    <a:lnTo>
                      <a:pt x="8" y="21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0" name="Freeform 1672"/>
              <p:cNvSpPr>
                <a:spLocks/>
              </p:cNvSpPr>
              <p:nvPr/>
            </p:nvSpPr>
            <p:spPr bwMode="auto">
              <a:xfrm>
                <a:off x="2920" y="2824"/>
                <a:ext cx="6" cy="16"/>
              </a:xfrm>
              <a:custGeom>
                <a:avLst/>
                <a:gdLst>
                  <a:gd name="T0" fmla="*/ 3 w 49"/>
                  <a:gd name="T1" fmla="*/ 131 h 131"/>
                  <a:gd name="T2" fmla="*/ 1 w 49"/>
                  <a:gd name="T3" fmla="*/ 122 h 131"/>
                  <a:gd name="T4" fmla="*/ 0 w 49"/>
                  <a:gd name="T5" fmla="*/ 113 h 131"/>
                  <a:gd name="T6" fmla="*/ 0 w 49"/>
                  <a:gd name="T7" fmla="*/ 104 h 131"/>
                  <a:gd name="T8" fmla="*/ 1 w 49"/>
                  <a:gd name="T9" fmla="*/ 96 h 131"/>
                  <a:gd name="T10" fmla="*/ 2 w 49"/>
                  <a:gd name="T11" fmla="*/ 87 h 131"/>
                  <a:gd name="T12" fmla="*/ 4 w 49"/>
                  <a:gd name="T13" fmla="*/ 79 h 131"/>
                  <a:gd name="T14" fmla="*/ 7 w 49"/>
                  <a:gd name="T15" fmla="*/ 70 h 131"/>
                  <a:gd name="T16" fmla="*/ 11 w 49"/>
                  <a:gd name="T17" fmla="*/ 62 h 131"/>
                  <a:gd name="T18" fmla="*/ 15 w 49"/>
                  <a:gd name="T19" fmla="*/ 54 h 131"/>
                  <a:gd name="T20" fmla="*/ 19 w 49"/>
                  <a:gd name="T21" fmla="*/ 46 h 131"/>
                  <a:gd name="T22" fmla="*/ 24 w 49"/>
                  <a:gd name="T23" fmla="*/ 38 h 131"/>
                  <a:gd name="T24" fmla="*/ 29 w 49"/>
                  <a:gd name="T25" fmla="*/ 30 h 131"/>
                  <a:gd name="T26" fmla="*/ 33 w 49"/>
                  <a:gd name="T27" fmla="*/ 22 h 131"/>
                  <a:gd name="T28" fmla="*/ 39 w 49"/>
                  <a:gd name="T29" fmla="*/ 14 h 131"/>
                  <a:gd name="T30" fmla="*/ 44 w 49"/>
                  <a:gd name="T31" fmla="*/ 7 h 131"/>
                  <a:gd name="T32" fmla="*/ 49 w 49"/>
                  <a:gd name="T33" fmla="*/ 0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131">
                    <a:moveTo>
                      <a:pt x="3" y="131"/>
                    </a:moveTo>
                    <a:lnTo>
                      <a:pt x="1" y="122"/>
                    </a:lnTo>
                    <a:lnTo>
                      <a:pt x="0" y="113"/>
                    </a:lnTo>
                    <a:lnTo>
                      <a:pt x="0" y="104"/>
                    </a:lnTo>
                    <a:lnTo>
                      <a:pt x="1" y="96"/>
                    </a:lnTo>
                    <a:lnTo>
                      <a:pt x="2" y="87"/>
                    </a:lnTo>
                    <a:lnTo>
                      <a:pt x="4" y="79"/>
                    </a:lnTo>
                    <a:lnTo>
                      <a:pt x="7" y="70"/>
                    </a:lnTo>
                    <a:lnTo>
                      <a:pt x="11" y="62"/>
                    </a:lnTo>
                    <a:lnTo>
                      <a:pt x="15" y="54"/>
                    </a:lnTo>
                    <a:lnTo>
                      <a:pt x="19" y="46"/>
                    </a:lnTo>
                    <a:lnTo>
                      <a:pt x="24" y="38"/>
                    </a:lnTo>
                    <a:lnTo>
                      <a:pt x="29" y="30"/>
                    </a:lnTo>
                    <a:lnTo>
                      <a:pt x="33" y="22"/>
                    </a:lnTo>
                    <a:lnTo>
                      <a:pt x="39" y="14"/>
                    </a:lnTo>
                    <a:lnTo>
                      <a:pt x="44" y="7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1" name="Freeform 1673"/>
              <p:cNvSpPr>
                <a:spLocks/>
              </p:cNvSpPr>
              <p:nvPr/>
            </p:nvSpPr>
            <p:spPr bwMode="auto">
              <a:xfrm>
                <a:off x="2926" y="2820"/>
                <a:ext cx="10" cy="4"/>
              </a:xfrm>
              <a:custGeom>
                <a:avLst/>
                <a:gdLst>
                  <a:gd name="T0" fmla="*/ 0 w 81"/>
                  <a:gd name="T1" fmla="*/ 31 h 31"/>
                  <a:gd name="T2" fmla="*/ 4 w 81"/>
                  <a:gd name="T3" fmla="*/ 29 h 31"/>
                  <a:gd name="T4" fmla="*/ 9 w 81"/>
                  <a:gd name="T5" fmla="*/ 26 h 31"/>
                  <a:gd name="T6" fmla="*/ 14 w 81"/>
                  <a:gd name="T7" fmla="*/ 24 h 31"/>
                  <a:gd name="T8" fmla="*/ 18 w 81"/>
                  <a:gd name="T9" fmla="*/ 21 h 31"/>
                  <a:gd name="T10" fmla="*/ 23 w 81"/>
                  <a:gd name="T11" fmla="*/ 17 h 31"/>
                  <a:gd name="T12" fmla="*/ 27 w 81"/>
                  <a:gd name="T13" fmla="*/ 14 h 31"/>
                  <a:gd name="T14" fmla="*/ 32 w 81"/>
                  <a:gd name="T15" fmla="*/ 11 h 31"/>
                  <a:gd name="T16" fmla="*/ 37 w 81"/>
                  <a:gd name="T17" fmla="*/ 9 h 31"/>
                  <a:gd name="T18" fmla="*/ 41 w 81"/>
                  <a:gd name="T19" fmla="*/ 6 h 31"/>
                  <a:gd name="T20" fmla="*/ 46 w 81"/>
                  <a:gd name="T21" fmla="*/ 4 h 31"/>
                  <a:gd name="T22" fmla="*/ 51 w 81"/>
                  <a:gd name="T23" fmla="*/ 2 h 31"/>
                  <a:gd name="T24" fmla="*/ 56 w 81"/>
                  <a:gd name="T25" fmla="*/ 1 h 31"/>
                  <a:gd name="T26" fmla="*/ 61 w 81"/>
                  <a:gd name="T27" fmla="*/ 0 h 31"/>
                  <a:gd name="T28" fmla="*/ 68 w 81"/>
                  <a:gd name="T29" fmla="*/ 0 h 31"/>
                  <a:gd name="T30" fmla="*/ 74 w 81"/>
                  <a:gd name="T31" fmla="*/ 1 h 31"/>
                  <a:gd name="T32" fmla="*/ 81 w 81"/>
                  <a:gd name="T33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31">
                    <a:moveTo>
                      <a:pt x="0" y="31"/>
                    </a:moveTo>
                    <a:lnTo>
                      <a:pt x="4" y="29"/>
                    </a:lnTo>
                    <a:lnTo>
                      <a:pt x="9" y="26"/>
                    </a:lnTo>
                    <a:lnTo>
                      <a:pt x="14" y="24"/>
                    </a:lnTo>
                    <a:lnTo>
                      <a:pt x="18" y="21"/>
                    </a:lnTo>
                    <a:lnTo>
                      <a:pt x="23" y="17"/>
                    </a:lnTo>
                    <a:lnTo>
                      <a:pt x="27" y="14"/>
                    </a:lnTo>
                    <a:lnTo>
                      <a:pt x="32" y="11"/>
                    </a:lnTo>
                    <a:lnTo>
                      <a:pt x="37" y="9"/>
                    </a:lnTo>
                    <a:lnTo>
                      <a:pt x="41" y="6"/>
                    </a:lnTo>
                    <a:lnTo>
                      <a:pt x="46" y="4"/>
                    </a:lnTo>
                    <a:lnTo>
                      <a:pt x="51" y="2"/>
                    </a:lnTo>
                    <a:lnTo>
                      <a:pt x="56" y="1"/>
                    </a:lnTo>
                    <a:lnTo>
                      <a:pt x="61" y="0"/>
                    </a:lnTo>
                    <a:lnTo>
                      <a:pt x="68" y="0"/>
                    </a:lnTo>
                    <a:lnTo>
                      <a:pt x="74" y="1"/>
                    </a:lnTo>
                    <a:lnTo>
                      <a:pt x="81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2" name="Freeform 1674"/>
              <p:cNvSpPr>
                <a:spLocks/>
              </p:cNvSpPr>
              <p:nvPr/>
            </p:nvSpPr>
            <p:spPr bwMode="auto">
              <a:xfrm>
                <a:off x="2936" y="2821"/>
                <a:ext cx="9" cy="9"/>
              </a:xfrm>
              <a:custGeom>
                <a:avLst/>
                <a:gdLst>
                  <a:gd name="T0" fmla="*/ 0 w 72"/>
                  <a:gd name="T1" fmla="*/ 0 h 80"/>
                  <a:gd name="T2" fmla="*/ 5 w 72"/>
                  <a:gd name="T3" fmla="*/ 3 h 80"/>
                  <a:gd name="T4" fmla="*/ 10 w 72"/>
                  <a:gd name="T5" fmla="*/ 7 h 80"/>
                  <a:gd name="T6" fmla="*/ 15 w 72"/>
                  <a:gd name="T7" fmla="*/ 11 h 80"/>
                  <a:gd name="T8" fmla="*/ 21 w 72"/>
                  <a:gd name="T9" fmla="*/ 14 h 80"/>
                  <a:gd name="T10" fmla="*/ 27 w 72"/>
                  <a:gd name="T11" fmla="*/ 19 h 80"/>
                  <a:gd name="T12" fmla="*/ 32 w 72"/>
                  <a:gd name="T13" fmla="*/ 23 h 80"/>
                  <a:gd name="T14" fmla="*/ 38 w 72"/>
                  <a:gd name="T15" fmla="*/ 27 h 80"/>
                  <a:gd name="T16" fmla="*/ 43 w 72"/>
                  <a:gd name="T17" fmla="*/ 32 h 80"/>
                  <a:gd name="T18" fmla="*/ 49 w 72"/>
                  <a:gd name="T19" fmla="*/ 36 h 80"/>
                  <a:gd name="T20" fmla="*/ 53 w 72"/>
                  <a:gd name="T21" fmla="*/ 41 h 80"/>
                  <a:gd name="T22" fmla="*/ 58 w 72"/>
                  <a:gd name="T23" fmla="*/ 47 h 80"/>
                  <a:gd name="T24" fmla="*/ 62 w 72"/>
                  <a:gd name="T25" fmla="*/ 52 h 80"/>
                  <a:gd name="T26" fmla="*/ 65 w 72"/>
                  <a:gd name="T27" fmla="*/ 58 h 80"/>
                  <a:gd name="T28" fmla="*/ 68 w 72"/>
                  <a:gd name="T29" fmla="*/ 65 h 80"/>
                  <a:gd name="T30" fmla="*/ 70 w 72"/>
                  <a:gd name="T31" fmla="*/ 72 h 80"/>
                  <a:gd name="T32" fmla="*/ 72 w 72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80">
                    <a:moveTo>
                      <a:pt x="0" y="0"/>
                    </a:moveTo>
                    <a:lnTo>
                      <a:pt x="5" y="3"/>
                    </a:lnTo>
                    <a:lnTo>
                      <a:pt x="10" y="7"/>
                    </a:lnTo>
                    <a:lnTo>
                      <a:pt x="15" y="11"/>
                    </a:lnTo>
                    <a:lnTo>
                      <a:pt x="21" y="14"/>
                    </a:lnTo>
                    <a:lnTo>
                      <a:pt x="27" y="19"/>
                    </a:lnTo>
                    <a:lnTo>
                      <a:pt x="32" y="23"/>
                    </a:lnTo>
                    <a:lnTo>
                      <a:pt x="38" y="27"/>
                    </a:lnTo>
                    <a:lnTo>
                      <a:pt x="43" y="32"/>
                    </a:lnTo>
                    <a:lnTo>
                      <a:pt x="49" y="36"/>
                    </a:lnTo>
                    <a:lnTo>
                      <a:pt x="53" y="41"/>
                    </a:lnTo>
                    <a:lnTo>
                      <a:pt x="58" y="47"/>
                    </a:lnTo>
                    <a:lnTo>
                      <a:pt x="62" y="52"/>
                    </a:lnTo>
                    <a:lnTo>
                      <a:pt x="65" y="58"/>
                    </a:lnTo>
                    <a:lnTo>
                      <a:pt x="68" y="65"/>
                    </a:lnTo>
                    <a:lnTo>
                      <a:pt x="70" y="72"/>
                    </a:lnTo>
                    <a:lnTo>
                      <a:pt x="72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3" name="Freeform 1675"/>
              <p:cNvSpPr>
                <a:spLocks/>
              </p:cNvSpPr>
              <p:nvPr/>
            </p:nvSpPr>
            <p:spPr bwMode="auto">
              <a:xfrm>
                <a:off x="2938" y="2830"/>
                <a:ext cx="8" cy="18"/>
              </a:xfrm>
              <a:custGeom>
                <a:avLst/>
                <a:gdLst>
                  <a:gd name="T0" fmla="*/ 59 w 61"/>
                  <a:gd name="T1" fmla="*/ 0 h 140"/>
                  <a:gd name="T2" fmla="*/ 60 w 61"/>
                  <a:gd name="T3" fmla="*/ 10 h 140"/>
                  <a:gd name="T4" fmla="*/ 61 w 61"/>
                  <a:gd name="T5" fmla="*/ 21 h 140"/>
                  <a:gd name="T6" fmla="*/ 61 w 61"/>
                  <a:gd name="T7" fmla="*/ 31 h 140"/>
                  <a:gd name="T8" fmla="*/ 60 w 61"/>
                  <a:gd name="T9" fmla="*/ 42 h 140"/>
                  <a:gd name="T10" fmla="*/ 59 w 61"/>
                  <a:gd name="T11" fmla="*/ 52 h 140"/>
                  <a:gd name="T12" fmla="*/ 57 w 61"/>
                  <a:gd name="T13" fmla="*/ 62 h 140"/>
                  <a:gd name="T14" fmla="*/ 54 w 61"/>
                  <a:gd name="T15" fmla="*/ 71 h 140"/>
                  <a:gd name="T16" fmla="*/ 51 w 61"/>
                  <a:gd name="T17" fmla="*/ 80 h 140"/>
                  <a:gd name="T18" fmla="*/ 47 w 61"/>
                  <a:gd name="T19" fmla="*/ 90 h 140"/>
                  <a:gd name="T20" fmla="*/ 42 w 61"/>
                  <a:gd name="T21" fmla="*/ 99 h 140"/>
                  <a:gd name="T22" fmla="*/ 37 w 61"/>
                  <a:gd name="T23" fmla="*/ 107 h 140"/>
                  <a:gd name="T24" fmla="*/ 31 w 61"/>
                  <a:gd name="T25" fmla="*/ 114 h 140"/>
                  <a:gd name="T26" fmla="*/ 24 w 61"/>
                  <a:gd name="T27" fmla="*/ 121 h 140"/>
                  <a:gd name="T28" fmla="*/ 17 w 61"/>
                  <a:gd name="T29" fmla="*/ 128 h 140"/>
                  <a:gd name="T30" fmla="*/ 8 w 61"/>
                  <a:gd name="T31" fmla="*/ 134 h 140"/>
                  <a:gd name="T32" fmla="*/ 0 w 61"/>
                  <a:gd name="T33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40">
                    <a:moveTo>
                      <a:pt x="59" y="0"/>
                    </a:moveTo>
                    <a:lnTo>
                      <a:pt x="60" y="10"/>
                    </a:lnTo>
                    <a:lnTo>
                      <a:pt x="61" y="21"/>
                    </a:lnTo>
                    <a:lnTo>
                      <a:pt x="61" y="31"/>
                    </a:lnTo>
                    <a:lnTo>
                      <a:pt x="60" y="42"/>
                    </a:lnTo>
                    <a:lnTo>
                      <a:pt x="59" y="52"/>
                    </a:lnTo>
                    <a:lnTo>
                      <a:pt x="57" y="62"/>
                    </a:lnTo>
                    <a:lnTo>
                      <a:pt x="54" y="71"/>
                    </a:lnTo>
                    <a:lnTo>
                      <a:pt x="51" y="80"/>
                    </a:lnTo>
                    <a:lnTo>
                      <a:pt x="47" y="90"/>
                    </a:lnTo>
                    <a:lnTo>
                      <a:pt x="42" y="99"/>
                    </a:lnTo>
                    <a:lnTo>
                      <a:pt x="37" y="107"/>
                    </a:lnTo>
                    <a:lnTo>
                      <a:pt x="31" y="114"/>
                    </a:lnTo>
                    <a:lnTo>
                      <a:pt x="24" y="121"/>
                    </a:lnTo>
                    <a:lnTo>
                      <a:pt x="17" y="128"/>
                    </a:lnTo>
                    <a:lnTo>
                      <a:pt x="8" y="134"/>
                    </a:lnTo>
                    <a:lnTo>
                      <a:pt x="0" y="1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4" name="Freeform 1676"/>
              <p:cNvSpPr>
                <a:spLocks/>
              </p:cNvSpPr>
              <p:nvPr/>
            </p:nvSpPr>
            <p:spPr bwMode="auto">
              <a:xfrm>
                <a:off x="2923" y="2824"/>
                <a:ext cx="20" cy="22"/>
              </a:xfrm>
              <a:custGeom>
                <a:avLst/>
                <a:gdLst>
                  <a:gd name="T0" fmla="*/ 98 w 162"/>
                  <a:gd name="T1" fmla="*/ 175 h 176"/>
                  <a:gd name="T2" fmla="*/ 79 w 162"/>
                  <a:gd name="T3" fmla="*/ 172 h 176"/>
                  <a:gd name="T4" fmla="*/ 61 w 162"/>
                  <a:gd name="T5" fmla="*/ 169 h 176"/>
                  <a:gd name="T6" fmla="*/ 45 w 162"/>
                  <a:gd name="T7" fmla="*/ 165 h 176"/>
                  <a:gd name="T8" fmla="*/ 30 w 162"/>
                  <a:gd name="T9" fmla="*/ 158 h 176"/>
                  <a:gd name="T10" fmla="*/ 18 w 162"/>
                  <a:gd name="T11" fmla="*/ 149 h 176"/>
                  <a:gd name="T12" fmla="*/ 8 w 162"/>
                  <a:gd name="T13" fmla="*/ 135 h 176"/>
                  <a:gd name="T14" fmla="*/ 1 w 162"/>
                  <a:gd name="T15" fmla="*/ 118 h 176"/>
                  <a:gd name="T16" fmla="*/ 1 w 162"/>
                  <a:gd name="T17" fmla="*/ 100 h 176"/>
                  <a:gd name="T18" fmla="*/ 5 w 162"/>
                  <a:gd name="T19" fmla="*/ 84 h 176"/>
                  <a:gd name="T20" fmla="*/ 10 w 162"/>
                  <a:gd name="T21" fmla="*/ 66 h 176"/>
                  <a:gd name="T22" fmla="*/ 16 w 162"/>
                  <a:gd name="T23" fmla="*/ 50 h 176"/>
                  <a:gd name="T24" fmla="*/ 23 w 162"/>
                  <a:gd name="T25" fmla="*/ 34 h 176"/>
                  <a:gd name="T26" fmla="*/ 33 w 162"/>
                  <a:gd name="T27" fmla="*/ 21 h 176"/>
                  <a:gd name="T28" fmla="*/ 46 w 162"/>
                  <a:gd name="T29" fmla="*/ 11 h 176"/>
                  <a:gd name="T30" fmla="*/ 63 w 162"/>
                  <a:gd name="T31" fmla="*/ 4 h 176"/>
                  <a:gd name="T32" fmla="*/ 80 w 162"/>
                  <a:gd name="T33" fmla="*/ 1 h 176"/>
                  <a:gd name="T34" fmla="*/ 97 w 162"/>
                  <a:gd name="T35" fmla="*/ 1 h 176"/>
                  <a:gd name="T36" fmla="*/ 112 w 162"/>
                  <a:gd name="T37" fmla="*/ 3 h 176"/>
                  <a:gd name="T38" fmla="*/ 125 w 162"/>
                  <a:gd name="T39" fmla="*/ 9 h 176"/>
                  <a:gd name="T40" fmla="*/ 137 w 162"/>
                  <a:gd name="T41" fmla="*/ 17 h 176"/>
                  <a:gd name="T42" fmla="*/ 147 w 162"/>
                  <a:gd name="T43" fmla="*/ 28 h 176"/>
                  <a:gd name="T44" fmla="*/ 154 w 162"/>
                  <a:gd name="T45" fmla="*/ 40 h 176"/>
                  <a:gd name="T46" fmla="*/ 158 w 162"/>
                  <a:gd name="T47" fmla="*/ 55 h 176"/>
                  <a:gd name="T48" fmla="*/ 161 w 162"/>
                  <a:gd name="T49" fmla="*/ 72 h 176"/>
                  <a:gd name="T50" fmla="*/ 162 w 162"/>
                  <a:gd name="T51" fmla="*/ 89 h 176"/>
                  <a:gd name="T52" fmla="*/ 160 w 162"/>
                  <a:gd name="T53" fmla="*/ 105 h 176"/>
                  <a:gd name="T54" fmla="*/ 153 w 162"/>
                  <a:gd name="T55" fmla="*/ 120 h 176"/>
                  <a:gd name="T56" fmla="*/ 145 w 162"/>
                  <a:gd name="T57" fmla="*/ 134 h 176"/>
                  <a:gd name="T58" fmla="*/ 134 w 162"/>
                  <a:gd name="T59" fmla="*/ 147 h 176"/>
                  <a:gd name="T60" fmla="*/ 123 w 162"/>
                  <a:gd name="T61" fmla="*/ 159 h 176"/>
                  <a:gd name="T62" fmla="*/ 112 w 162"/>
                  <a:gd name="T63" fmla="*/ 17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2" h="176">
                    <a:moveTo>
                      <a:pt x="107" y="176"/>
                    </a:moveTo>
                    <a:lnTo>
                      <a:pt x="98" y="175"/>
                    </a:lnTo>
                    <a:lnTo>
                      <a:pt x="88" y="174"/>
                    </a:lnTo>
                    <a:lnTo>
                      <a:pt x="79" y="172"/>
                    </a:lnTo>
                    <a:lnTo>
                      <a:pt x="70" y="171"/>
                    </a:lnTo>
                    <a:lnTo>
                      <a:pt x="61" y="169"/>
                    </a:lnTo>
                    <a:lnTo>
                      <a:pt x="53" y="167"/>
                    </a:lnTo>
                    <a:lnTo>
                      <a:pt x="45" y="165"/>
                    </a:lnTo>
                    <a:lnTo>
                      <a:pt x="38" y="162"/>
                    </a:lnTo>
                    <a:lnTo>
                      <a:pt x="30" y="158"/>
                    </a:lnTo>
                    <a:lnTo>
                      <a:pt x="24" y="154"/>
                    </a:lnTo>
                    <a:lnTo>
                      <a:pt x="18" y="149"/>
                    </a:lnTo>
                    <a:lnTo>
                      <a:pt x="12" y="143"/>
                    </a:lnTo>
                    <a:lnTo>
                      <a:pt x="8" y="135"/>
                    </a:lnTo>
                    <a:lnTo>
                      <a:pt x="4" y="127"/>
                    </a:lnTo>
                    <a:lnTo>
                      <a:pt x="1" y="118"/>
                    </a:lnTo>
                    <a:lnTo>
                      <a:pt x="0" y="109"/>
                    </a:lnTo>
                    <a:lnTo>
                      <a:pt x="1" y="100"/>
                    </a:lnTo>
                    <a:lnTo>
                      <a:pt x="3" y="92"/>
                    </a:lnTo>
                    <a:lnTo>
                      <a:pt x="5" y="84"/>
                    </a:lnTo>
                    <a:lnTo>
                      <a:pt x="7" y="75"/>
                    </a:lnTo>
                    <a:lnTo>
                      <a:pt x="10" y="66"/>
                    </a:lnTo>
                    <a:lnTo>
                      <a:pt x="12" y="58"/>
                    </a:lnTo>
                    <a:lnTo>
                      <a:pt x="16" y="50"/>
                    </a:lnTo>
                    <a:lnTo>
                      <a:pt x="19" y="42"/>
                    </a:lnTo>
                    <a:lnTo>
                      <a:pt x="23" y="34"/>
                    </a:lnTo>
                    <a:lnTo>
                      <a:pt x="28" y="27"/>
                    </a:lnTo>
                    <a:lnTo>
                      <a:pt x="33" y="21"/>
                    </a:lnTo>
                    <a:lnTo>
                      <a:pt x="39" y="15"/>
                    </a:lnTo>
                    <a:lnTo>
                      <a:pt x="46" y="11"/>
                    </a:lnTo>
                    <a:lnTo>
                      <a:pt x="54" y="7"/>
                    </a:lnTo>
                    <a:lnTo>
                      <a:pt x="63" y="4"/>
                    </a:lnTo>
                    <a:lnTo>
                      <a:pt x="73" y="3"/>
                    </a:lnTo>
                    <a:lnTo>
                      <a:pt x="80" y="1"/>
                    </a:lnTo>
                    <a:lnTo>
                      <a:pt x="88" y="0"/>
                    </a:lnTo>
                    <a:lnTo>
                      <a:pt x="97" y="1"/>
                    </a:lnTo>
                    <a:lnTo>
                      <a:pt x="104" y="2"/>
                    </a:lnTo>
                    <a:lnTo>
                      <a:pt x="112" y="3"/>
                    </a:lnTo>
                    <a:lnTo>
                      <a:pt x="119" y="6"/>
                    </a:lnTo>
                    <a:lnTo>
                      <a:pt x="125" y="9"/>
                    </a:lnTo>
                    <a:lnTo>
                      <a:pt x="131" y="13"/>
                    </a:lnTo>
                    <a:lnTo>
                      <a:pt x="137" y="17"/>
                    </a:lnTo>
                    <a:lnTo>
                      <a:pt x="142" y="22"/>
                    </a:lnTo>
                    <a:lnTo>
                      <a:pt x="147" y="28"/>
                    </a:lnTo>
                    <a:lnTo>
                      <a:pt x="151" y="34"/>
                    </a:lnTo>
                    <a:lnTo>
                      <a:pt x="154" y="40"/>
                    </a:lnTo>
                    <a:lnTo>
                      <a:pt x="156" y="47"/>
                    </a:lnTo>
                    <a:lnTo>
                      <a:pt x="158" y="55"/>
                    </a:lnTo>
                    <a:lnTo>
                      <a:pt x="159" y="63"/>
                    </a:lnTo>
                    <a:lnTo>
                      <a:pt x="161" y="72"/>
                    </a:lnTo>
                    <a:lnTo>
                      <a:pt x="162" y="81"/>
                    </a:lnTo>
                    <a:lnTo>
                      <a:pt x="162" y="89"/>
                    </a:lnTo>
                    <a:lnTo>
                      <a:pt x="161" y="98"/>
                    </a:lnTo>
                    <a:lnTo>
                      <a:pt x="160" y="105"/>
                    </a:lnTo>
                    <a:lnTo>
                      <a:pt x="157" y="113"/>
                    </a:lnTo>
                    <a:lnTo>
                      <a:pt x="153" y="120"/>
                    </a:lnTo>
                    <a:lnTo>
                      <a:pt x="149" y="127"/>
                    </a:lnTo>
                    <a:lnTo>
                      <a:pt x="145" y="134"/>
                    </a:lnTo>
                    <a:lnTo>
                      <a:pt x="140" y="141"/>
                    </a:lnTo>
                    <a:lnTo>
                      <a:pt x="134" y="147"/>
                    </a:lnTo>
                    <a:lnTo>
                      <a:pt x="129" y="153"/>
                    </a:lnTo>
                    <a:lnTo>
                      <a:pt x="123" y="159"/>
                    </a:lnTo>
                    <a:lnTo>
                      <a:pt x="117" y="165"/>
                    </a:lnTo>
                    <a:lnTo>
                      <a:pt x="112" y="170"/>
                    </a:lnTo>
                    <a:lnTo>
                      <a:pt x="107" y="176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5" name="Freeform 1677"/>
              <p:cNvSpPr>
                <a:spLocks/>
              </p:cNvSpPr>
              <p:nvPr/>
            </p:nvSpPr>
            <p:spPr bwMode="auto">
              <a:xfrm>
                <a:off x="2923" y="2838"/>
                <a:ext cx="13" cy="8"/>
              </a:xfrm>
              <a:custGeom>
                <a:avLst/>
                <a:gdLst>
                  <a:gd name="T0" fmla="*/ 107 w 107"/>
                  <a:gd name="T1" fmla="*/ 67 h 67"/>
                  <a:gd name="T2" fmla="*/ 98 w 107"/>
                  <a:gd name="T3" fmla="*/ 66 h 67"/>
                  <a:gd name="T4" fmla="*/ 88 w 107"/>
                  <a:gd name="T5" fmla="*/ 65 h 67"/>
                  <a:gd name="T6" fmla="*/ 79 w 107"/>
                  <a:gd name="T7" fmla="*/ 63 h 67"/>
                  <a:gd name="T8" fmla="*/ 70 w 107"/>
                  <a:gd name="T9" fmla="*/ 62 h 67"/>
                  <a:gd name="T10" fmla="*/ 61 w 107"/>
                  <a:gd name="T11" fmla="*/ 60 h 67"/>
                  <a:gd name="T12" fmla="*/ 53 w 107"/>
                  <a:gd name="T13" fmla="*/ 58 h 67"/>
                  <a:gd name="T14" fmla="*/ 45 w 107"/>
                  <a:gd name="T15" fmla="*/ 56 h 67"/>
                  <a:gd name="T16" fmla="*/ 38 w 107"/>
                  <a:gd name="T17" fmla="*/ 53 h 67"/>
                  <a:gd name="T18" fmla="*/ 30 w 107"/>
                  <a:gd name="T19" fmla="*/ 49 h 67"/>
                  <a:gd name="T20" fmla="*/ 24 w 107"/>
                  <a:gd name="T21" fmla="*/ 45 h 67"/>
                  <a:gd name="T22" fmla="*/ 18 w 107"/>
                  <a:gd name="T23" fmla="*/ 40 h 67"/>
                  <a:gd name="T24" fmla="*/ 12 w 107"/>
                  <a:gd name="T25" fmla="*/ 34 h 67"/>
                  <a:gd name="T26" fmla="*/ 8 w 107"/>
                  <a:gd name="T27" fmla="*/ 26 h 67"/>
                  <a:gd name="T28" fmla="*/ 4 w 107"/>
                  <a:gd name="T29" fmla="*/ 18 h 67"/>
                  <a:gd name="T30" fmla="*/ 1 w 107"/>
                  <a:gd name="T31" fmla="*/ 9 h 67"/>
                  <a:gd name="T32" fmla="*/ 0 w 107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67">
                    <a:moveTo>
                      <a:pt x="107" y="67"/>
                    </a:moveTo>
                    <a:lnTo>
                      <a:pt x="98" y="66"/>
                    </a:lnTo>
                    <a:lnTo>
                      <a:pt x="88" y="65"/>
                    </a:lnTo>
                    <a:lnTo>
                      <a:pt x="79" y="63"/>
                    </a:lnTo>
                    <a:lnTo>
                      <a:pt x="70" y="62"/>
                    </a:lnTo>
                    <a:lnTo>
                      <a:pt x="61" y="60"/>
                    </a:lnTo>
                    <a:lnTo>
                      <a:pt x="53" y="58"/>
                    </a:lnTo>
                    <a:lnTo>
                      <a:pt x="45" y="56"/>
                    </a:lnTo>
                    <a:lnTo>
                      <a:pt x="38" y="53"/>
                    </a:lnTo>
                    <a:lnTo>
                      <a:pt x="30" y="49"/>
                    </a:lnTo>
                    <a:lnTo>
                      <a:pt x="24" y="45"/>
                    </a:lnTo>
                    <a:lnTo>
                      <a:pt x="18" y="40"/>
                    </a:lnTo>
                    <a:lnTo>
                      <a:pt x="12" y="34"/>
                    </a:lnTo>
                    <a:lnTo>
                      <a:pt x="8" y="26"/>
                    </a:lnTo>
                    <a:lnTo>
                      <a:pt x="4" y="18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6" name="Freeform 1678"/>
              <p:cNvSpPr>
                <a:spLocks/>
              </p:cNvSpPr>
              <p:nvPr/>
            </p:nvSpPr>
            <p:spPr bwMode="auto">
              <a:xfrm>
                <a:off x="2923" y="2825"/>
                <a:ext cx="9" cy="13"/>
              </a:xfrm>
              <a:custGeom>
                <a:avLst/>
                <a:gdLst>
                  <a:gd name="T0" fmla="*/ 0 w 73"/>
                  <a:gd name="T1" fmla="*/ 106 h 106"/>
                  <a:gd name="T2" fmla="*/ 1 w 73"/>
                  <a:gd name="T3" fmla="*/ 97 h 106"/>
                  <a:gd name="T4" fmla="*/ 3 w 73"/>
                  <a:gd name="T5" fmla="*/ 89 h 106"/>
                  <a:gd name="T6" fmla="*/ 5 w 73"/>
                  <a:gd name="T7" fmla="*/ 81 h 106"/>
                  <a:gd name="T8" fmla="*/ 7 w 73"/>
                  <a:gd name="T9" fmla="*/ 72 h 106"/>
                  <a:gd name="T10" fmla="*/ 10 w 73"/>
                  <a:gd name="T11" fmla="*/ 63 h 106"/>
                  <a:gd name="T12" fmla="*/ 12 w 73"/>
                  <a:gd name="T13" fmla="*/ 55 h 106"/>
                  <a:gd name="T14" fmla="*/ 16 w 73"/>
                  <a:gd name="T15" fmla="*/ 47 h 106"/>
                  <a:gd name="T16" fmla="*/ 19 w 73"/>
                  <a:gd name="T17" fmla="*/ 39 h 106"/>
                  <a:gd name="T18" fmla="*/ 23 w 73"/>
                  <a:gd name="T19" fmla="*/ 31 h 106"/>
                  <a:gd name="T20" fmla="*/ 28 w 73"/>
                  <a:gd name="T21" fmla="*/ 24 h 106"/>
                  <a:gd name="T22" fmla="*/ 33 w 73"/>
                  <a:gd name="T23" fmla="*/ 18 h 106"/>
                  <a:gd name="T24" fmla="*/ 39 w 73"/>
                  <a:gd name="T25" fmla="*/ 12 h 106"/>
                  <a:gd name="T26" fmla="*/ 46 w 73"/>
                  <a:gd name="T27" fmla="*/ 8 h 106"/>
                  <a:gd name="T28" fmla="*/ 54 w 73"/>
                  <a:gd name="T29" fmla="*/ 4 h 106"/>
                  <a:gd name="T30" fmla="*/ 63 w 73"/>
                  <a:gd name="T31" fmla="*/ 1 h 106"/>
                  <a:gd name="T32" fmla="*/ 73 w 73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06">
                    <a:moveTo>
                      <a:pt x="0" y="106"/>
                    </a:moveTo>
                    <a:lnTo>
                      <a:pt x="1" y="97"/>
                    </a:lnTo>
                    <a:lnTo>
                      <a:pt x="3" y="89"/>
                    </a:lnTo>
                    <a:lnTo>
                      <a:pt x="5" y="81"/>
                    </a:lnTo>
                    <a:lnTo>
                      <a:pt x="7" y="72"/>
                    </a:lnTo>
                    <a:lnTo>
                      <a:pt x="10" y="63"/>
                    </a:lnTo>
                    <a:lnTo>
                      <a:pt x="12" y="55"/>
                    </a:lnTo>
                    <a:lnTo>
                      <a:pt x="16" y="47"/>
                    </a:lnTo>
                    <a:lnTo>
                      <a:pt x="19" y="39"/>
                    </a:lnTo>
                    <a:lnTo>
                      <a:pt x="23" y="31"/>
                    </a:lnTo>
                    <a:lnTo>
                      <a:pt x="28" y="24"/>
                    </a:lnTo>
                    <a:lnTo>
                      <a:pt x="33" y="18"/>
                    </a:lnTo>
                    <a:lnTo>
                      <a:pt x="39" y="12"/>
                    </a:lnTo>
                    <a:lnTo>
                      <a:pt x="46" y="8"/>
                    </a:lnTo>
                    <a:lnTo>
                      <a:pt x="54" y="4"/>
                    </a:lnTo>
                    <a:lnTo>
                      <a:pt x="63" y="1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7" name="Freeform 1679"/>
              <p:cNvSpPr>
                <a:spLocks/>
              </p:cNvSpPr>
              <p:nvPr/>
            </p:nvSpPr>
            <p:spPr bwMode="auto">
              <a:xfrm>
                <a:off x="2932" y="2824"/>
                <a:ext cx="11" cy="8"/>
              </a:xfrm>
              <a:custGeom>
                <a:avLst/>
                <a:gdLst>
                  <a:gd name="T0" fmla="*/ 0 w 86"/>
                  <a:gd name="T1" fmla="*/ 3 h 63"/>
                  <a:gd name="T2" fmla="*/ 7 w 86"/>
                  <a:gd name="T3" fmla="*/ 1 h 63"/>
                  <a:gd name="T4" fmla="*/ 15 w 86"/>
                  <a:gd name="T5" fmla="*/ 0 h 63"/>
                  <a:gd name="T6" fmla="*/ 24 w 86"/>
                  <a:gd name="T7" fmla="*/ 1 h 63"/>
                  <a:gd name="T8" fmla="*/ 31 w 86"/>
                  <a:gd name="T9" fmla="*/ 2 h 63"/>
                  <a:gd name="T10" fmla="*/ 39 w 86"/>
                  <a:gd name="T11" fmla="*/ 3 h 63"/>
                  <a:gd name="T12" fmla="*/ 46 w 86"/>
                  <a:gd name="T13" fmla="*/ 6 h 63"/>
                  <a:gd name="T14" fmla="*/ 52 w 86"/>
                  <a:gd name="T15" fmla="*/ 9 h 63"/>
                  <a:gd name="T16" fmla="*/ 58 w 86"/>
                  <a:gd name="T17" fmla="*/ 13 h 63"/>
                  <a:gd name="T18" fmla="*/ 64 w 86"/>
                  <a:gd name="T19" fmla="*/ 17 h 63"/>
                  <a:gd name="T20" fmla="*/ 69 w 86"/>
                  <a:gd name="T21" fmla="*/ 22 h 63"/>
                  <a:gd name="T22" fmla="*/ 74 w 86"/>
                  <a:gd name="T23" fmla="*/ 28 h 63"/>
                  <a:gd name="T24" fmla="*/ 78 w 86"/>
                  <a:gd name="T25" fmla="*/ 34 h 63"/>
                  <a:gd name="T26" fmla="*/ 81 w 86"/>
                  <a:gd name="T27" fmla="*/ 40 h 63"/>
                  <a:gd name="T28" fmla="*/ 83 w 86"/>
                  <a:gd name="T29" fmla="*/ 47 h 63"/>
                  <a:gd name="T30" fmla="*/ 85 w 86"/>
                  <a:gd name="T31" fmla="*/ 55 h 63"/>
                  <a:gd name="T32" fmla="*/ 86 w 86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63">
                    <a:moveTo>
                      <a:pt x="0" y="3"/>
                    </a:moveTo>
                    <a:lnTo>
                      <a:pt x="7" y="1"/>
                    </a:lnTo>
                    <a:lnTo>
                      <a:pt x="15" y="0"/>
                    </a:lnTo>
                    <a:lnTo>
                      <a:pt x="24" y="1"/>
                    </a:lnTo>
                    <a:lnTo>
                      <a:pt x="31" y="2"/>
                    </a:lnTo>
                    <a:lnTo>
                      <a:pt x="39" y="3"/>
                    </a:lnTo>
                    <a:lnTo>
                      <a:pt x="46" y="6"/>
                    </a:lnTo>
                    <a:lnTo>
                      <a:pt x="52" y="9"/>
                    </a:lnTo>
                    <a:lnTo>
                      <a:pt x="58" y="13"/>
                    </a:lnTo>
                    <a:lnTo>
                      <a:pt x="64" y="17"/>
                    </a:lnTo>
                    <a:lnTo>
                      <a:pt x="69" y="22"/>
                    </a:lnTo>
                    <a:lnTo>
                      <a:pt x="74" y="28"/>
                    </a:lnTo>
                    <a:lnTo>
                      <a:pt x="78" y="34"/>
                    </a:lnTo>
                    <a:lnTo>
                      <a:pt x="81" y="40"/>
                    </a:lnTo>
                    <a:lnTo>
                      <a:pt x="83" y="47"/>
                    </a:lnTo>
                    <a:lnTo>
                      <a:pt x="85" y="55"/>
                    </a:lnTo>
                    <a:lnTo>
                      <a:pt x="86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8" name="Freeform 1680"/>
              <p:cNvSpPr>
                <a:spLocks/>
              </p:cNvSpPr>
              <p:nvPr/>
            </p:nvSpPr>
            <p:spPr bwMode="auto">
              <a:xfrm>
                <a:off x="2936" y="2832"/>
                <a:ext cx="7" cy="14"/>
              </a:xfrm>
              <a:custGeom>
                <a:avLst/>
                <a:gdLst>
                  <a:gd name="T0" fmla="*/ 52 w 55"/>
                  <a:gd name="T1" fmla="*/ 0 h 113"/>
                  <a:gd name="T2" fmla="*/ 54 w 55"/>
                  <a:gd name="T3" fmla="*/ 9 h 113"/>
                  <a:gd name="T4" fmla="*/ 55 w 55"/>
                  <a:gd name="T5" fmla="*/ 18 h 113"/>
                  <a:gd name="T6" fmla="*/ 55 w 55"/>
                  <a:gd name="T7" fmla="*/ 26 h 113"/>
                  <a:gd name="T8" fmla="*/ 54 w 55"/>
                  <a:gd name="T9" fmla="*/ 35 h 113"/>
                  <a:gd name="T10" fmla="*/ 53 w 55"/>
                  <a:gd name="T11" fmla="*/ 42 h 113"/>
                  <a:gd name="T12" fmla="*/ 50 w 55"/>
                  <a:gd name="T13" fmla="*/ 50 h 113"/>
                  <a:gd name="T14" fmla="*/ 46 w 55"/>
                  <a:gd name="T15" fmla="*/ 57 h 113"/>
                  <a:gd name="T16" fmla="*/ 42 w 55"/>
                  <a:gd name="T17" fmla="*/ 64 h 113"/>
                  <a:gd name="T18" fmla="*/ 38 w 55"/>
                  <a:gd name="T19" fmla="*/ 71 h 113"/>
                  <a:gd name="T20" fmla="*/ 33 w 55"/>
                  <a:gd name="T21" fmla="*/ 78 h 113"/>
                  <a:gd name="T22" fmla="*/ 27 w 55"/>
                  <a:gd name="T23" fmla="*/ 84 h 113"/>
                  <a:gd name="T24" fmla="*/ 22 w 55"/>
                  <a:gd name="T25" fmla="*/ 90 h 113"/>
                  <a:gd name="T26" fmla="*/ 16 w 55"/>
                  <a:gd name="T27" fmla="*/ 96 h 113"/>
                  <a:gd name="T28" fmla="*/ 10 w 55"/>
                  <a:gd name="T29" fmla="*/ 102 h 113"/>
                  <a:gd name="T30" fmla="*/ 5 w 55"/>
                  <a:gd name="T31" fmla="*/ 107 h 113"/>
                  <a:gd name="T32" fmla="*/ 0 w 55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13">
                    <a:moveTo>
                      <a:pt x="52" y="0"/>
                    </a:moveTo>
                    <a:lnTo>
                      <a:pt x="54" y="9"/>
                    </a:lnTo>
                    <a:lnTo>
                      <a:pt x="55" y="18"/>
                    </a:lnTo>
                    <a:lnTo>
                      <a:pt x="55" y="26"/>
                    </a:lnTo>
                    <a:lnTo>
                      <a:pt x="54" y="35"/>
                    </a:lnTo>
                    <a:lnTo>
                      <a:pt x="53" y="42"/>
                    </a:lnTo>
                    <a:lnTo>
                      <a:pt x="50" y="50"/>
                    </a:lnTo>
                    <a:lnTo>
                      <a:pt x="46" y="57"/>
                    </a:lnTo>
                    <a:lnTo>
                      <a:pt x="42" y="64"/>
                    </a:lnTo>
                    <a:lnTo>
                      <a:pt x="38" y="71"/>
                    </a:lnTo>
                    <a:lnTo>
                      <a:pt x="33" y="78"/>
                    </a:lnTo>
                    <a:lnTo>
                      <a:pt x="27" y="84"/>
                    </a:lnTo>
                    <a:lnTo>
                      <a:pt x="22" y="90"/>
                    </a:lnTo>
                    <a:lnTo>
                      <a:pt x="16" y="96"/>
                    </a:lnTo>
                    <a:lnTo>
                      <a:pt x="10" y="102"/>
                    </a:lnTo>
                    <a:lnTo>
                      <a:pt x="5" y="107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09" name="Freeform 1681"/>
              <p:cNvSpPr>
                <a:spLocks/>
              </p:cNvSpPr>
              <p:nvPr/>
            </p:nvSpPr>
            <p:spPr bwMode="auto">
              <a:xfrm>
                <a:off x="2912" y="2872"/>
                <a:ext cx="28" cy="28"/>
              </a:xfrm>
              <a:custGeom>
                <a:avLst/>
                <a:gdLst>
                  <a:gd name="T0" fmla="*/ 188 w 227"/>
                  <a:gd name="T1" fmla="*/ 198 h 227"/>
                  <a:gd name="T2" fmla="*/ 174 w 227"/>
                  <a:gd name="T3" fmla="*/ 207 h 227"/>
                  <a:gd name="T4" fmla="*/ 159 w 227"/>
                  <a:gd name="T5" fmla="*/ 215 h 227"/>
                  <a:gd name="T6" fmla="*/ 143 w 227"/>
                  <a:gd name="T7" fmla="*/ 221 h 227"/>
                  <a:gd name="T8" fmla="*/ 127 w 227"/>
                  <a:gd name="T9" fmla="*/ 225 h 227"/>
                  <a:gd name="T10" fmla="*/ 110 w 227"/>
                  <a:gd name="T11" fmla="*/ 227 h 227"/>
                  <a:gd name="T12" fmla="*/ 92 w 227"/>
                  <a:gd name="T13" fmla="*/ 227 h 227"/>
                  <a:gd name="T14" fmla="*/ 75 w 227"/>
                  <a:gd name="T15" fmla="*/ 223 h 227"/>
                  <a:gd name="T16" fmla="*/ 59 w 227"/>
                  <a:gd name="T17" fmla="*/ 216 h 227"/>
                  <a:gd name="T18" fmla="*/ 46 w 227"/>
                  <a:gd name="T19" fmla="*/ 206 h 227"/>
                  <a:gd name="T20" fmla="*/ 36 w 227"/>
                  <a:gd name="T21" fmla="*/ 197 h 227"/>
                  <a:gd name="T22" fmla="*/ 28 w 227"/>
                  <a:gd name="T23" fmla="*/ 186 h 227"/>
                  <a:gd name="T24" fmla="*/ 21 w 227"/>
                  <a:gd name="T25" fmla="*/ 174 h 227"/>
                  <a:gd name="T26" fmla="*/ 15 w 227"/>
                  <a:gd name="T27" fmla="*/ 161 h 227"/>
                  <a:gd name="T28" fmla="*/ 9 w 227"/>
                  <a:gd name="T29" fmla="*/ 148 h 227"/>
                  <a:gd name="T30" fmla="*/ 3 w 227"/>
                  <a:gd name="T31" fmla="*/ 135 h 227"/>
                  <a:gd name="T32" fmla="*/ 1 w 227"/>
                  <a:gd name="T33" fmla="*/ 118 h 227"/>
                  <a:gd name="T34" fmla="*/ 5 w 227"/>
                  <a:gd name="T35" fmla="*/ 99 h 227"/>
                  <a:gd name="T36" fmla="*/ 12 w 227"/>
                  <a:gd name="T37" fmla="*/ 82 h 227"/>
                  <a:gd name="T38" fmla="*/ 21 w 227"/>
                  <a:gd name="T39" fmla="*/ 65 h 227"/>
                  <a:gd name="T40" fmla="*/ 33 w 227"/>
                  <a:gd name="T41" fmla="*/ 49 h 227"/>
                  <a:gd name="T42" fmla="*/ 46 w 227"/>
                  <a:gd name="T43" fmla="*/ 35 h 227"/>
                  <a:gd name="T44" fmla="*/ 62 w 227"/>
                  <a:gd name="T45" fmla="*/ 22 h 227"/>
                  <a:gd name="T46" fmla="*/ 78 w 227"/>
                  <a:gd name="T47" fmla="*/ 12 h 227"/>
                  <a:gd name="T48" fmla="*/ 94 w 227"/>
                  <a:gd name="T49" fmla="*/ 4 h 227"/>
                  <a:gd name="T50" fmla="*/ 109 w 227"/>
                  <a:gd name="T51" fmla="*/ 1 h 227"/>
                  <a:gd name="T52" fmla="*/ 124 w 227"/>
                  <a:gd name="T53" fmla="*/ 1 h 227"/>
                  <a:gd name="T54" fmla="*/ 138 w 227"/>
                  <a:gd name="T55" fmla="*/ 4 h 227"/>
                  <a:gd name="T56" fmla="*/ 152 w 227"/>
                  <a:gd name="T57" fmla="*/ 9 h 227"/>
                  <a:gd name="T58" fmla="*/ 166 w 227"/>
                  <a:gd name="T59" fmla="*/ 16 h 227"/>
                  <a:gd name="T60" fmla="*/ 180 w 227"/>
                  <a:gd name="T61" fmla="*/ 24 h 227"/>
                  <a:gd name="T62" fmla="*/ 193 w 227"/>
                  <a:gd name="T63" fmla="*/ 31 h 227"/>
                  <a:gd name="T64" fmla="*/ 206 w 227"/>
                  <a:gd name="T65" fmla="*/ 43 h 227"/>
                  <a:gd name="T66" fmla="*/ 217 w 227"/>
                  <a:gd name="T67" fmla="*/ 62 h 227"/>
                  <a:gd name="T68" fmla="*/ 223 w 227"/>
                  <a:gd name="T69" fmla="*/ 83 h 227"/>
                  <a:gd name="T70" fmla="*/ 226 w 227"/>
                  <a:gd name="T71" fmla="*/ 105 h 227"/>
                  <a:gd name="T72" fmla="*/ 226 w 227"/>
                  <a:gd name="T73" fmla="*/ 127 h 227"/>
                  <a:gd name="T74" fmla="*/ 221 w 227"/>
                  <a:gd name="T75" fmla="*/ 148 h 227"/>
                  <a:gd name="T76" fmla="*/ 213 w 227"/>
                  <a:gd name="T77" fmla="*/ 168 h 227"/>
                  <a:gd name="T78" fmla="*/ 201 w 227"/>
                  <a:gd name="T79" fmla="*/ 186 h 2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7" h="227">
                    <a:moveTo>
                      <a:pt x="194" y="194"/>
                    </a:moveTo>
                    <a:lnTo>
                      <a:pt x="188" y="198"/>
                    </a:lnTo>
                    <a:lnTo>
                      <a:pt x="181" y="203"/>
                    </a:lnTo>
                    <a:lnTo>
                      <a:pt x="174" y="207"/>
                    </a:lnTo>
                    <a:lnTo>
                      <a:pt x="166" y="212"/>
                    </a:lnTo>
                    <a:lnTo>
                      <a:pt x="159" y="215"/>
                    </a:lnTo>
                    <a:lnTo>
                      <a:pt x="151" y="219"/>
                    </a:lnTo>
                    <a:lnTo>
                      <a:pt x="143" y="221"/>
                    </a:lnTo>
                    <a:lnTo>
                      <a:pt x="135" y="224"/>
                    </a:lnTo>
                    <a:lnTo>
                      <a:pt x="127" y="225"/>
                    </a:lnTo>
                    <a:lnTo>
                      <a:pt x="118" y="227"/>
                    </a:lnTo>
                    <a:lnTo>
                      <a:pt x="110" y="227"/>
                    </a:lnTo>
                    <a:lnTo>
                      <a:pt x="101" y="227"/>
                    </a:lnTo>
                    <a:lnTo>
                      <a:pt x="92" y="227"/>
                    </a:lnTo>
                    <a:lnTo>
                      <a:pt x="84" y="225"/>
                    </a:lnTo>
                    <a:lnTo>
                      <a:pt x="75" y="223"/>
                    </a:lnTo>
                    <a:lnTo>
                      <a:pt x="67" y="221"/>
                    </a:lnTo>
                    <a:lnTo>
                      <a:pt x="59" y="216"/>
                    </a:lnTo>
                    <a:lnTo>
                      <a:pt x="52" y="212"/>
                    </a:lnTo>
                    <a:lnTo>
                      <a:pt x="46" y="206"/>
                    </a:lnTo>
                    <a:lnTo>
                      <a:pt x="40" y="202"/>
                    </a:lnTo>
                    <a:lnTo>
                      <a:pt x="36" y="197"/>
                    </a:lnTo>
                    <a:lnTo>
                      <a:pt x="31" y="191"/>
                    </a:lnTo>
                    <a:lnTo>
                      <a:pt x="28" y="186"/>
                    </a:lnTo>
                    <a:lnTo>
                      <a:pt x="24" y="180"/>
                    </a:lnTo>
                    <a:lnTo>
                      <a:pt x="21" y="174"/>
                    </a:lnTo>
                    <a:lnTo>
                      <a:pt x="18" y="168"/>
                    </a:lnTo>
                    <a:lnTo>
                      <a:pt x="15" y="161"/>
                    </a:lnTo>
                    <a:lnTo>
                      <a:pt x="12" y="155"/>
                    </a:lnTo>
                    <a:lnTo>
                      <a:pt x="9" y="148"/>
                    </a:lnTo>
                    <a:lnTo>
                      <a:pt x="6" y="142"/>
                    </a:lnTo>
                    <a:lnTo>
                      <a:pt x="3" y="135"/>
                    </a:lnTo>
                    <a:lnTo>
                      <a:pt x="0" y="128"/>
                    </a:lnTo>
                    <a:lnTo>
                      <a:pt x="1" y="118"/>
                    </a:lnTo>
                    <a:lnTo>
                      <a:pt x="2" y="109"/>
                    </a:lnTo>
                    <a:lnTo>
                      <a:pt x="5" y="99"/>
                    </a:lnTo>
                    <a:lnTo>
                      <a:pt x="8" y="90"/>
                    </a:lnTo>
                    <a:lnTo>
                      <a:pt x="12" y="82"/>
                    </a:lnTo>
                    <a:lnTo>
                      <a:pt x="16" y="73"/>
                    </a:lnTo>
                    <a:lnTo>
                      <a:pt x="21" y="65"/>
                    </a:lnTo>
                    <a:lnTo>
                      <a:pt x="27" y="56"/>
                    </a:lnTo>
                    <a:lnTo>
                      <a:pt x="33" y="49"/>
                    </a:lnTo>
                    <a:lnTo>
                      <a:pt x="39" y="41"/>
                    </a:lnTo>
                    <a:lnTo>
                      <a:pt x="46" y="35"/>
                    </a:lnTo>
                    <a:lnTo>
                      <a:pt x="54" y="28"/>
                    </a:lnTo>
                    <a:lnTo>
                      <a:pt x="62" y="22"/>
                    </a:lnTo>
                    <a:lnTo>
                      <a:pt x="70" y="17"/>
                    </a:lnTo>
                    <a:lnTo>
                      <a:pt x="78" y="12"/>
                    </a:lnTo>
                    <a:lnTo>
                      <a:pt x="87" y="8"/>
                    </a:lnTo>
                    <a:lnTo>
                      <a:pt x="94" y="4"/>
                    </a:lnTo>
                    <a:lnTo>
                      <a:pt x="102" y="2"/>
                    </a:lnTo>
                    <a:lnTo>
                      <a:pt x="109" y="1"/>
                    </a:lnTo>
                    <a:lnTo>
                      <a:pt x="117" y="0"/>
                    </a:lnTo>
                    <a:lnTo>
                      <a:pt x="124" y="1"/>
                    </a:lnTo>
                    <a:lnTo>
                      <a:pt x="131" y="2"/>
                    </a:lnTo>
                    <a:lnTo>
                      <a:pt x="138" y="4"/>
                    </a:lnTo>
                    <a:lnTo>
                      <a:pt x="146" y="6"/>
                    </a:lnTo>
                    <a:lnTo>
                      <a:pt x="152" y="9"/>
                    </a:lnTo>
                    <a:lnTo>
                      <a:pt x="159" y="13"/>
                    </a:lnTo>
                    <a:lnTo>
                      <a:pt x="166" y="16"/>
                    </a:lnTo>
                    <a:lnTo>
                      <a:pt x="173" y="20"/>
                    </a:lnTo>
                    <a:lnTo>
                      <a:pt x="180" y="24"/>
                    </a:lnTo>
                    <a:lnTo>
                      <a:pt x="187" y="27"/>
                    </a:lnTo>
                    <a:lnTo>
                      <a:pt x="193" y="31"/>
                    </a:lnTo>
                    <a:lnTo>
                      <a:pt x="200" y="35"/>
                    </a:lnTo>
                    <a:lnTo>
                      <a:pt x="206" y="43"/>
                    </a:lnTo>
                    <a:lnTo>
                      <a:pt x="212" y="52"/>
                    </a:lnTo>
                    <a:lnTo>
                      <a:pt x="217" y="62"/>
                    </a:lnTo>
                    <a:lnTo>
                      <a:pt x="221" y="72"/>
                    </a:lnTo>
                    <a:lnTo>
                      <a:pt x="223" y="83"/>
                    </a:lnTo>
                    <a:lnTo>
                      <a:pt x="225" y="93"/>
                    </a:lnTo>
                    <a:lnTo>
                      <a:pt x="226" y="105"/>
                    </a:lnTo>
                    <a:lnTo>
                      <a:pt x="227" y="116"/>
                    </a:lnTo>
                    <a:lnTo>
                      <a:pt x="226" y="127"/>
                    </a:lnTo>
                    <a:lnTo>
                      <a:pt x="224" y="138"/>
                    </a:lnTo>
                    <a:lnTo>
                      <a:pt x="221" y="148"/>
                    </a:lnTo>
                    <a:lnTo>
                      <a:pt x="218" y="159"/>
                    </a:lnTo>
                    <a:lnTo>
                      <a:pt x="213" y="168"/>
                    </a:lnTo>
                    <a:lnTo>
                      <a:pt x="207" y="177"/>
                    </a:lnTo>
                    <a:lnTo>
                      <a:pt x="201" y="186"/>
                    </a:lnTo>
                    <a:lnTo>
                      <a:pt x="194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0" name="Freeform 1682"/>
              <p:cNvSpPr>
                <a:spLocks/>
              </p:cNvSpPr>
              <p:nvPr/>
            </p:nvSpPr>
            <p:spPr bwMode="auto">
              <a:xfrm>
                <a:off x="2920" y="2896"/>
                <a:ext cx="16" cy="4"/>
              </a:xfrm>
              <a:custGeom>
                <a:avLst/>
                <a:gdLst>
                  <a:gd name="T0" fmla="*/ 127 w 127"/>
                  <a:gd name="T1" fmla="*/ 0 h 33"/>
                  <a:gd name="T2" fmla="*/ 121 w 127"/>
                  <a:gd name="T3" fmla="*/ 4 h 33"/>
                  <a:gd name="T4" fmla="*/ 114 w 127"/>
                  <a:gd name="T5" fmla="*/ 9 h 33"/>
                  <a:gd name="T6" fmla="*/ 107 w 127"/>
                  <a:gd name="T7" fmla="*/ 13 h 33"/>
                  <a:gd name="T8" fmla="*/ 99 w 127"/>
                  <a:gd name="T9" fmla="*/ 18 h 33"/>
                  <a:gd name="T10" fmla="*/ 92 w 127"/>
                  <a:gd name="T11" fmla="*/ 21 h 33"/>
                  <a:gd name="T12" fmla="*/ 84 w 127"/>
                  <a:gd name="T13" fmla="*/ 25 h 33"/>
                  <a:gd name="T14" fmla="*/ 76 w 127"/>
                  <a:gd name="T15" fmla="*/ 27 h 33"/>
                  <a:gd name="T16" fmla="*/ 68 w 127"/>
                  <a:gd name="T17" fmla="*/ 30 h 33"/>
                  <a:gd name="T18" fmla="*/ 60 w 127"/>
                  <a:gd name="T19" fmla="*/ 31 h 33"/>
                  <a:gd name="T20" fmla="*/ 51 w 127"/>
                  <a:gd name="T21" fmla="*/ 33 h 33"/>
                  <a:gd name="T22" fmla="*/ 43 w 127"/>
                  <a:gd name="T23" fmla="*/ 33 h 33"/>
                  <a:gd name="T24" fmla="*/ 34 w 127"/>
                  <a:gd name="T25" fmla="*/ 33 h 33"/>
                  <a:gd name="T26" fmla="*/ 25 w 127"/>
                  <a:gd name="T27" fmla="*/ 33 h 33"/>
                  <a:gd name="T28" fmla="*/ 17 w 127"/>
                  <a:gd name="T29" fmla="*/ 31 h 33"/>
                  <a:gd name="T30" fmla="*/ 8 w 127"/>
                  <a:gd name="T31" fmla="*/ 29 h 33"/>
                  <a:gd name="T32" fmla="*/ 0 w 127"/>
                  <a:gd name="T33" fmla="*/ 27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33">
                    <a:moveTo>
                      <a:pt x="127" y="0"/>
                    </a:moveTo>
                    <a:lnTo>
                      <a:pt x="121" y="4"/>
                    </a:lnTo>
                    <a:lnTo>
                      <a:pt x="114" y="9"/>
                    </a:lnTo>
                    <a:lnTo>
                      <a:pt x="107" y="13"/>
                    </a:lnTo>
                    <a:lnTo>
                      <a:pt x="99" y="18"/>
                    </a:lnTo>
                    <a:lnTo>
                      <a:pt x="92" y="21"/>
                    </a:lnTo>
                    <a:lnTo>
                      <a:pt x="84" y="25"/>
                    </a:lnTo>
                    <a:lnTo>
                      <a:pt x="76" y="27"/>
                    </a:lnTo>
                    <a:lnTo>
                      <a:pt x="68" y="30"/>
                    </a:lnTo>
                    <a:lnTo>
                      <a:pt x="60" y="31"/>
                    </a:lnTo>
                    <a:lnTo>
                      <a:pt x="51" y="33"/>
                    </a:lnTo>
                    <a:lnTo>
                      <a:pt x="43" y="33"/>
                    </a:lnTo>
                    <a:lnTo>
                      <a:pt x="34" y="33"/>
                    </a:lnTo>
                    <a:lnTo>
                      <a:pt x="25" y="33"/>
                    </a:lnTo>
                    <a:lnTo>
                      <a:pt x="17" y="31"/>
                    </a:lnTo>
                    <a:lnTo>
                      <a:pt x="8" y="29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1" name="Freeform 1683"/>
              <p:cNvSpPr>
                <a:spLocks/>
              </p:cNvSpPr>
              <p:nvPr/>
            </p:nvSpPr>
            <p:spPr bwMode="auto">
              <a:xfrm>
                <a:off x="2912" y="2888"/>
                <a:ext cx="8" cy="11"/>
              </a:xfrm>
              <a:custGeom>
                <a:avLst/>
                <a:gdLst>
                  <a:gd name="T0" fmla="*/ 67 w 67"/>
                  <a:gd name="T1" fmla="*/ 93 h 93"/>
                  <a:gd name="T2" fmla="*/ 59 w 67"/>
                  <a:gd name="T3" fmla="*/ 88 h 93"/>
                  <a:gd name="T4" fmla="*/ 52 w 67"/>
                  <a:gd name="T5" fmla="*/ 84 h 93"/>
                  <a:gd name="T6" fmla="*/ 46 w 67"/>
                  <a:gd name="T7" fmla="*/ 78 h 93"/>
                  <a:gd name="T8" fmla="*/ 40 w 67"/>
                  <a:gd name="T9" fmla="*/ 74 h 93"/>
                  <a:gd name="T10" fmla="*/ 36 w 67"/>
                  <a:gd name="T11" fmla="*/ 69 h 93"/>
                  <a:gd name="T12" fmla="*/ 31 w 67"/>
                  <a:gd name="T13" fmla="*/ 63 h 93"/>
                  <a:gd name="T14" fmla="*/ 28 w 67"/>
                  <a:gd name="T15" fmla="*/ 58 h 93"/>
                  <a:gd name="T16" fmla="*/ 24 w 67"/>
                  <a:gd name="T17" fmla="*/ 52 h 93"/>
                  <a:gd name="T18" fmla="*/ 21 w 67"/>
                  <a:gd name="T19" fmla="*/ 46 h 93"/>
                  <a:gd name="T20" fmla="*/ 18 w 67"/>
                  <a:gd name="T21" fmla="*/ 40 h 93"/>
                  <a:gd name="T22" fmla="*/ 15 w 67"/>
                  <a:gd name="T23" fmla="*/ 33 h 93"/>
                  <a:gd name="T24" fmla="*/ 12 w 67"/>
                  <a:gd name="T25" fmla="*/ 27 h 93"/>
                  <a:gd name="T26" fmla="*/ 9 w 67"/>
                  <a:gd name="T27" fmla="*/ 20 h 93"/>
                  <a:gd name="T28" fmla="*/ 6 w 67"/>
                  <a:gd name="T29" fmla="*/ 14 h 93"/>
                  <a:gd name="T30" fmla="*/ 3 w 67"/>
                  <a:gd name="T31" fmla="*/ 7 h 93"/>
                  <a:gd name="T32" fmla="*/ 0 w 67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93">
                    <a:moveTo>
                      <a:pt x="67" y="93"/>
                    </a:moveTo>
                    <a:lnTo>
                      <a:pt x="59" y="88"/>
                    </a:lnTo>
                    <a:lnTo>
                      <a:pt x="52" y="84"/>
                    </a:lnTo>
                    <a:lnTo>
                      <a:pt x="46" y="78"/>
                    </a:lnTo>
                    <a:lnTo>
                      <a:pt x="40" y="74"/>
                    </a:lnTo>
                    <a:lnTo>
                      <a:pt x="36" y="69"/>
                    </a:lnTo>
                    <a:lnTo>
                      <a:pt x="31" y="63"/>
                    </a:lnTo>
                    <a:lnTo>
                      <a:pt x="28" y="58"/>
                    </a:lnTo>
                    <a:lnTo>
                      <a:pt x="24" y="52"/>
                    </a:lnTo>
                    <a:lnTo>
                      <a:pt x="21" y="46"/>
                    </a:lnTo>
                    <a:lnTo>
                      <a:pt x="18" y="40"/>
                    </a:lnTo>
                    <a:lnTo>
                      <a:pt x="15" y="33"/>
                    </a:lnTo>
                    <a:lnTo>
                      <a:pt x="12" y="27"/>
                    </a:lnTo>
                    <a:lnTo>
                      <a:pt x="9" y="20"/>
                    </a:lnTo>
                    <a:lnTo>
                      <a:pt x="6" y="14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2" name="Freeform 1684"/>
              <p:cNvSpPr>
                <a:spLocks/>
              </p:cNvSpPr>
              <p:nvPr/>
            </p:nvSpPr>
            <p:spPr bwMode="auto">
              <a:xfrm>
                <a:off x="2912" y="2873"/>
                <a:ext cx="11" cy="15"/>
              </a:xfrm>
              <a:custGeom>
                <a:avLst/>
                <a:gdLst>
                  <a:gd name="T0" fmla="*/ 0 w 87"/>
                  <a:gd name="T1" fmla="*/ 120 h 120"/>
                  <a:gd name="T2" fmla="*/ 1 w 87"/>
                  <a:gd name="T3" fmla="*/ 110 h 120"/>
                  <a:gd name="T4" fmla="*/ 2 w 87"/>
                  <a:gd name="T5" fmla="*/ 101 h 120"/>
                  <a:gd name="T6" fmla="*/ 5 w 87"/>
                  <a:gd name="T7" fmla="*/ 91 h 120"/>
                  <a:gd name="T8" fmla="*/ 8 w 87"/>
                  <a:gd name="T9" fmla="*/ 82 h 120"/>
                  <a:gd name="T10" fmla="*/ 12 w 87"/>
                  <a:gd name="T11" fmla="*/ 74 h 120"/>
                  <a:gd name="T12" fmla="*/ 16 w 87"/>
                  <a:gd name="T13" fmla="*/ 65 h 120"/>
                  <a:gd name="T14" fmla="*/ 21 w 87"/>
                  <a:gd name="T15" fmla="*/ 57 h 120"/>
                  <a:gd name="T16" fmla="*/ 27 w 87"/>
                  <a:gd name="T17" fmla="*/ 48 h 120"/>
                  <a:gd name="T18" fmla="*/ 33 w 87"/>
                  <a:gd name="T19" fmla="*/ 41 h 120"/>
                  <a:gd name="T20" fmla="*/ 39 w 87"/>
                  <a:gd name="T21" fmla="*/ 33 h 120"/>
                  <a:gd name="T22" fmla="*/ 46 w 87"/>
                  <a:gd name="T23" fmla="*/ 27 h 120"/>
                  <a:gd name="T24" fmla="*/ 54 w 87"/>
                  <a:gd name="T25" fmla="*/ 20 h 120"/>
                  <a:gd name="T26" fmla="*/ 62 w 87"/>
                  <a:gd name="T27" fmla="*/ 14 h 120"/>
                  <a:gd name="T28" fmla="*/ 70 w 87"/>
                  <a:gd name="T29" fmla="*/ 9 h 120"/>
                  <a:gd name="T30" fmla="*/ 78 w 87"/>
                  <a:gd name="T31" fmla="*/ 4 h 120"/>
                  <a:gd name="T32" fmla="*/ 87 w 87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20">
                    <a:moveTo>
                      <a:pt x="0" y="120"/>
                    </a:moveTo>
                    <a:lnTo>
                      <a:pt x="1" y="110"/>
                    </a:lnTo>
                    <a:lnTo>
                      <a:pt x="2" y="101"/>
                    </a:lnTo>
                    <a:lnTo>
                      <a:pt x="5" y="91"/>
                    </a:lnTo>
                    <a:lnTo>
                      <a:pt x="8" y="82"/>
                    </a:lnTo>
                    <a:lnTo>
                      <a:pt x="12" y="74"/>
                    </a:lnTo>
                    <a:lnTo>
                      <a:pt x="16" y="65"/>
                    </a:lnTo>
                    <a:lnTo>
                      <a:pt x="21" y="57"/>
                    </a:lnTo>
                    <a:lnTo>
                      <a:pt x="27" y="48"/>
                    </a:lnTo>
                    <a:lnTo>
                      <a:pt x="33" y="41"/>
                    </a:lnTo>
                    <a:lnTo>
                      <a:pt x="39" y="33"/>
                    </a:lnTo>
                    <a:lnTo>
                      <a:pt x="46" y="27"/>
                    </a:lnTo>
                    <a:lnTo>
                      <a:pt x="54" y="20"/>
                    </a:lnTo>
                    <a:lnTo>
                      <a:pt x="62" y="14"/>
                    </a:lnTo>
                    <a:lnTo>
                      <a:pt x="70" y="9"/>
                    </a:lnTo>
                    <a:lnTo>
                      <a:pt x="78" y="4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3" name="Freeform 1685"/>
              <p:cNvSpPr>
                <a:spLocks/>
              </p:cNvSpPr>
              <p:nvPr/>
            </p:nvSpPr>
            <p:spPr bwMode="auto">
              <a:xfrm>
                <a:off x="2923" y="2872"/>
                <a:ext cx="14" cy="4"/>
              </a:xfrm>
              <a:custGeom>
                <a:avLst/>
                <a:gdLst>
                  <a:gd name="T0" fmla="*/ 0 w 113"/>
                  <a:gd name="T1" fmla="*/ 8 h 35"/>
                  <a:gd name="T2" fmla="*/ 7 w 113"/>
                  <a:gd name="T3" fmla="*/ 4 h 35"/>
                  <a:gd name="T4" fmla="*/ 15 w 113"/>
                  <a:gd name="T5" fmla="*/ 2 h 35"/>
                  <a:gd name="T6" fmla="*/ 22 w 113"/>
                  <a:gd name="T7" fmla="*/ 1 h 35"/>
                  <a:gd name="T8" fmla="*/ 30 w 113"/>
                  <a:gd name="T9" fmla="*/ 0 h 35"/>
                  <a:gd name="T10" fmla="*/ 37 w 113"/>
                  <a:gd name="T11" fmla="*/ 1 h 35"/>
                  <a:gd name="T12" fmla="*/ 44 w 113"/>
                  <a:gd name="T13" fmla="*/ 2 h 35"/>
                  <a:gd name="T14" fmla="*/ 51 w 113"/>
                  <a:gd name="T15" fmla="*/ 4 h 35"/>
                  <a:gd name="T16" fmla="*/ 59 w 113"/>
                  <a:gd name="T17" fmla="*/ 6 h 35"/>
                  <a:gd name="T18" fmla="*/ 65 w 113"/>
                  <a:gd name="T19" fmla="*/ 9 h 35"/>
                  <a:gd name="T20" fmla="*/ 72 w 113"/>
                  <a:gd name="T21" fmla="*/ 13 h 35"/>
                  <a:gd name="T22" fmla="*/ 79 w 113"/>
                  <a:gd name="T23" fmla="*/ 16 h 35"/>
                  <a:gd name="T24" fmla="*/ 86 w 113"/>
                  <a:gd name="T25" fmla="*/ 20 h 35"/>
                  <a:gd name="T26" fmla="*/ 93 w 113"/>
                  <a:gd name="T27" fmla="*/ 24 h 35"/>
                  <a:gd name="T28" fmla="*/ 100 w 113"/>
                  <a:gd name="T29" fmla="*/ 27 h 35"/>
                  <a:gd name="T30" fmla="*/ 106 w 113"/>
                  <a:gd name="T31" fmla="*/ 31 h 35"/>
                  <a:gd name="T32" fmla="*/ 113 w 113"/>
                  <a:gd name="T3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5">
                    <a:moveTo>
                      <a:pt x="0" y="8"/>
                    </a:moveTo>
                    <a:lnTo>
                      <a:pt x="7" y="4"/>
                    </a:lnTo>
                    <a:lnTo>
                      <a:pt x="15" y="2"/>
                    </a:lnTo>
                    <a:lnTo>
                      <a:pt x="22" y="1"/>
                    </a:lnTo>
                    <a:lnTo>
                      <a:pt x="30" y="0"/>
                    </a:lnTo>
                    <a:lnTo>
                      <a:pt x="37" y="1"/>
                    </a:lnTo>
                    <a:lnTo>
                      <a:pt x="44" y="2"/>
                    </a:lnTo>
                    <a:lnTo>
                      <a:pt x="51" y="4"/>
                    </a:lnTo>
                    <a:lnTo>
                      <a:pt x="59" y="6"/>
                    </a:lnTo>
                    <a:lnTo>
                      <a:pt x="65" y="9"/>
                    </a:lnTo>
                    <a:lnTo>
                      <a:pt x="72" y="13"/>
                    </a:lnTo>
                    <a:lnTo>
                      <a:pt x="79" y="16"/>
                    </a:lnTo>
                    <a:lnTo>
                      <a:pt x="86" y="20"/>
                    </a:lnTo>
                    <a:lnTo>
                      <a:pt x="93" y="24"/>
                    </a:lnTo>
                    <a:lnTo>
                      <a:pt x="100" y="27"/>
                    </a:lnTo>
                    <a:lnTo>
                      <a:pt x="106" y="31"/>
                    </a:lnTo>
                    <a:lnTo>
                      <a:pt x="113" y="3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4" name="Freeform 1686"/>
              <p:cNvSpPr>
                <a:spLocks/>
              </p:cNvSpPr>
              <p:nvPr/>
            </p:nvSpPr>
            <p:spPr bwMode="auto">
              <a:xfrm>
                <a:off x="2936" y="2876"/>
                <a:ext cx="4" cy="20"/>
              </a:xfrm>
              <a:custGeom>
                <a:avLst/>
                <a:gdLst>
                  <a:gd name="T0" fmla="*/ 6 w 33"/>
                  <a:gd name="T1" fmla="*/ 0 h 159"/>
                  <a:gd name="T2" fmla="*/ 12 w 33"/>
                  <a:gd name="T3" fmla="*/ 8 h 159"/>
                  <a:gd name="T4" fmla="*/ 18 w 33"/>
                  <a:gd name="T5" fmla="*/ 17 h 159"/>
                  <a:gd name="T6" fmla="*/ 23 w 33"/>
                  <a:gd name="T7" fmla="*/ 27 h 159"/>
                  <a:gd name="T8" fmla="*/ 27 w 33"/>
                  <a:gd name="T9" fmla="*/ 37 h 159"/>
                  <a:gd name="T10" fmla="*/ 29 w 33"/>
                  <a:gd name="T11" fmla="*/ 48 h 159"/>
                  <a:gd name="T12" fmla="*/ 31 w 33"/>
                  <a:gd name="T13" fmla="*/ 58 h 159"/>
                  <a:gd name="T14" fmla="*/ 32 w 33"/>
                  <a:gd name="T15" fmla="*/ 70 h 159"/>
                  <a:gd name="T16" fmla="*/ 33 w 33"/>
                  <a:gd name="T17" fmla="*/ 81 h 159"/>
                  <a:gd name="T18" fmla="*/ 32 w 33"/>
                  <a:gd name="T19" fmla="*/ 92 h 159"/>
                  <a:gd name="T20" fmla="*/ 30 w 33"/>
                  <a:gd name="T21" fmla="*/ 103 h 159"/>
                  <a:gd name="T22" fmla="*/ 27 w 33"/>
                  <a:gd name="T23" fmla="*/ 113 h 159"/>
                  <a:gd name="T24" fmla="*/ 24 w 33"/>
                  <a:gd name="T25" fmla="*/ 124 h 159"/>
                  <a:gd name="T26" fmla="*/ 19 w 33"/>
                  <a:gd name="T27" fmla="*/ 133 h 159"/>
                  <a:gd name="T28" fmla="*/ 13 w 33"/>
                  <a:gd name="T29" fmla="*/ 142 h 159"/>
                  <a:gd name="T30" fmla="*/ 7 w 33"/>
                  <a:gd name="T31" fmla="*/ 151 h 159"/>
                  <a:gd name="T32" fmla="*/ 0 w 33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59">
                    <a:moveTo>
                      <a:pt x="6" y="0"/>
                    </a:moveTo>
                    <a:lnTo>
                      <a:pt x="12" y="8"/>
                    </a:lnTo>
                    <a:lnTo>
                      <a:pt x="18" y="17"/>
                    </a:lnTo>
                    <a:lnTo>
                      <a:pt x="23" y="27"/>
                    </a:lnTo>
                    <a:lnTo>
                      <a:pt x="27" y="37"/>
                    </a:lnTo>
                    <a:lnTo>
                      <a:pt x="29" y="48"/>
                    </a:lnTo>
                    <a:lnTo>
                      <a:pt x="31" y="58"/>
                    </a:lnTo>
                    <a:lnTo>
                      <a:pt x="32" y="70"/>
                    </a:lnTo>
                    <a:lnTo>
                      <a:pt x="33" y="81"/>
                    </a:lnTo>
                    <a:lnTo>
                      <a:pt x="32" y="92"/>
                    </a:lnTo>
                    <a:lnTo>
                      <a:pt x="30" y="103"/>
                    </a:lnTo>
                    <a:lnTo>
                      <a:pt x="27" y="113"/>
                    </a:lnTo>
                    <a:lnTo>
                      <a:pt x="24" y="124"/>
                    </a:lnTo>
                    <a:lnTo>
                      <a:pt x="19" y="133"/>
                    </a:lnTo>
                    <a:lnTo>
                      <a:pt x="13" y="142"/>
                    </a:lnTo>
                    <a:lnTo>
                      <a:pt x="7" y="151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5" name="Freeform 1687"/>
              <p:cNvSpPr>
                <a:spLocks/>
              </p:cNvSpPr>
              <p:nvPr/>
            </p:nvSpPr>
            <p:spPr bwMode="auto">
              <a:xfrm>
                <a:off x="2927" y="2827"/>
                <a:ext cx="12" cy="14"/>
              </a:xfrm>
              <a:custGeom>
                <a:avLst/>
                <a:gdLst>
                  <a:gd name="T0" fmla="*/ 47 w 94"/>
                  <a:gd name="T1" fmla="*/ 114 h 114"/>
                  <a:gd name="T2" fmla="*/ 38 w 94"/>
                  <a:gd name="T3" fmla="*/ 113 h 114"/>
                  <a:gd name="T4" fmla="*/ 30 w 94"/>
                  <a:gd name="T5" fmla="*/ 112 h 114"/>
                  <a:gd name="T6" fmla="*/ 23 w 94"/>
                  <a:gd name="T7" fmla="*/ 110 h 114"/>
                  <a:gd name="T8" fmla="*/ 17 w 94"/>
                  <a:gd name="T9" fmla="*/ 106 h 114"/>
                  <a:gd name="T10" fmla="*/ 12 w 94"/>
                  <a:gd name="T11" fmla="*/ 102 h 114"/>
                  <a:gd name="T12" fmla="*/ 8 w 94"/>
                  <a:gd name="T13" fmla="*/ 97 h 114"/>
                  <a:gd name="T14" fmla="*/ 5 w 94"/>
                  <a:gd name="T15" fmla="*/ 91 h 114"/>
                  <a:gd name="T16" fmla="*/ 3 w 94"/>
                  <a:gd name="T17" fmla="*/ 85 h 114"/>
                  <a:gd name="T18" fmla="*/ 1 w 94"/>
                  <a:gd name="T19" fmla="*/ 78 h 114"/>
                  <a:gd name="T20" fmla="*/ 0 w 94"/>
                  <a:gd name="T21" fmla="*/ 71 h 114"/>
                  <a:gd name="T22" fmla="*/ 0 w 94"/>
                  <a:gd name="T23" fmla="*/ 64 h 114"/>
                  <a:gd name="T24" fmla="*/ 1 w 94"/>
                  <a:gd name="T25" fmla="*/ 56 h 114"/>
                  <a:gd name="T26" fmla="*/ 2 w 94"/>
                  <a:gd name="T27" fmla="*/ 49 h 114"/>
                  <a:gd name="T28" fmla="*/ 3 w 94"/>
                  <a:gd name="T29" fmla="*/ 41 h 114"/>
                  <a:gd name="T30" fmla="*/ 5 w 94"/>
                  <a:gd name="T31" fmla="*/ 34 h 114"/>
                  <a:gd name="T32" fmla="*/ 8 w 94"/>
                  <a:gd name="T33" fmla="*/ 28 h 114"/>
                  <a:gd name="T34" fmla="*/ 10 w 94"/>
                  <a:gd name="T35" fmla="*/ 24 h 114"/>
                  <a:gd name="T36" fmla="*/ 13 w 94"/>
                  <a:gd name="T37" fmla="*/ 21 h 114"/>
                  <a:gd name="T38" fmla="*/ 16 w 94"/>
                  <a:gd name="T39" fmla="*/ 18 h 114"/>
                  <a:gd name="T40" fmla="*/ 19 w 94"/>
                  <a:gd name="T41" fmla="*/ 15 h 114"/>
                  <a:gd name="T42" fmla="*/ 22 w 94"/>
                  <a:gd name="T43" fmla="*/ 12 h 114"/>
                  <a:gd name="T44" fmla="*/ 25 w 94"/>
                  <a:gd name="T45" fmla="*/ 10 h 114"/>
                  <a:gd name="T46" fmla="*/ 29 w 94"/>
                  <a:gd name="T47" fmla="*/ 7 h 114"/>
                  <a:gd name="T48" fmla="*/ 33 w 94"/>
                  <a:gd name="T49" fmla="*/ 5 h 114"/>
                  <a:gd name="T50" fmla="*/ 36 w 94"/>
                  <a:gd name="T51" fmla="*/ 3 h 114"/>
                  <a:gd name="T52" fmla="*/ 40 w 94"/>
                  <a:gd name="T53" fmla="*/ 2 h 114"/>
                  <a:gd name="T54" fmla="*/ 44 w 94"/>
                  <a:gd name="T55" fmla="*/ 1 h 114"/>
                  <a:gd name="T56" fmla="*/ 48 w 94"/>
                  <a:gd name="T57" fmla="*/ 0 h 114"/>
                  <a:gd name="T58" fmla="*/ 53 w 94"/>
                  <a:gd name="T59" fmla="*/ 0 h 114"/>
                  <a:gd name="T60" fmla="*/ 57 w 94"/>
                  <a:gd name="T61" fmla="*/ 0 h 114"/>
                  <a:gd name="T62" fmla="*/ 63 w 94"/>
                  <a:gd name="T63" fmla="*/ 0 h 114"/>
                  <a:gd name="T64" fmla="*/ 68 w 94"/>
                  <a:gd name="T65" fmla="*/ 2 h 114"/>
                  <a:gd name="T66" fmla="*/ 76 w 94"/>
                  <a:gd name="T67" fmla="*/ 7 h 114"/>
                  <a:gd name="T68" fmla="*/ 82 w 94"/>
                  <a:gd name="T69" fmla="*/ 13 h 114"/>
                  <a:gd name="T70" fmla="*/ 87 w 94"/>
                  <a:gd name="T71" fmla="*/ 20 h 114"/>
                  <a:gd name="T72" fmla="*/ 91 w 94"/>
                  <a:gd name="T73" fmla="*/ 28 h 114"/>
                  <a:gd name="T74" fmla="*/ 93 w 94"/>
                  <a:gd name="T75" fmla="*/ 36 h 114"/>
                  <a:gd name="T76" fmla="*/ 94 w 94"/>
                  <a:gd name="T77" fmla="*/ 44 h 114"/>
                  <a:gd name="T78" fmla="*/ 94 w 94"/>
                  <a:gd name="T79" fmla="*/ 53 h 114"/>
                  <a:gd name="T80" fmla="*/ 93 w 94"/>
                  <a:gd name="T81" fmla="*/ 62 h 114"/>
                  <a:gd name="T82" fmla="*/ 90 w 94"/>
                  <a:gd name="T83" fmla="*/ 70 h 114"/>
                  <a:gd name="T84" fmla="*/ 87 w 94"/>
                  <a:gd name="T85" fmla="*/ 78 h 114"/>
                  <a:gd name="T86" fmla="*/ 82 w 94"/>
                  <a:gd name="T87" fmla="*/ 86 h 114"/>
                  <a:gd name="T88" fmla="*/ 77 w 94"/>
                  <a:gd name="T89" fmla="*/ 93 h 114"/>
                  <a:gd name="T90" fmla="*/ 71 w 94"/>
                  <a:gd name="T91" fmla="*/ 100 h 114"/>
                  <a:gd name="T92" fmla="*/ 64 w 94"/>
                  <a:gd name="T93" fmla="*/ 105 h 114"/>
                  <a:gd name="T94" fmla="*/ 55 w 94"/>
                  <a:gd name="T95" fmla="*/ 110 h 114"/>
                  <a:gd name="T96" fmla="*/ 47 w 94"/>
                  <a:gd name="T97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4" h="114">
                    <a:moveTo>
                      <a:pt x="47" y="114"/>
                    </a:moveTo>
                    <a:lnTo>
                      <a:pt x="38" y="113"/>
                    </a:lnTo>
                    <a:lnTo>
                      <a:pt x="30" y="112"/>
                    </a:lnTo>
                    <a:lnTo>
                      <a:pt x="23" y="110"/>
                    </a:lnTo>
                    <a:lnTo>
                      <a:pt x="17" y="106"/>
                    </a:lnTo>
                    <a:lnTo>
                      <a:pt x="12" y="102"/>
                    </a:lnTo>
                    <a:lnTo>
                      <a:pt x="8" y="97"/>
                    </a:lnTo>
                    <a:lnTo>
                      <a:pt x="5" y="91"/>
                    </a:lnTo>
                    <a:lnTo>
                      <a:pt x="3" y="85"/>
                    </a:lnTo>
                    <a:lnTo>
                      <a:pt x="1" y="78"/>
                    </a:lnTo>
                    <a:lnTo>
                      <a:pt x="0" y="71"/>
                    </a:lnTo>
                    <a:lnTo>
                      <a:pt x="0" y="64"/>
                    </a:lnTo>
                    <a:lnTo>
                      <a:pt x="1" y="56"/>
                    </a:lnTo>
                    <a:lnTo>
                      <a:pt x="2" y="49"/>
                    </a:lnTo>
                    <a:lnTo>
                      <a:pt x="3" y="41"/>
                    </a:lnTo>
                    <a:lnTo>
                      <a:pt x="5" y="34"/>
                    </a:lnTo>
                    <a:lnTo>
                      <a:pt x="8" y="28"/>
                    </a:lnTo>
                    <a:lnTo>
                      <a:pt x="10" y="24"/>
                    </a:lnTo>
                    <a:lnTo>
                      <a:pt x="13" y="21"/>
                    </a:lnTo>
                    <a:lnTo>
                      <a:pt x="16" y="18"/>
                    </a:lnTo>
                    <a:lnTo>
                      <a:pt x="19" y="15"/>
                    </a:lnTo>
                    <a:lnTo>
                      <a:pt x="22" y="12"/>
                    </a:lnTo>
                    <a:lnTo>
                      <a:pt x="25" y="10"/>
                    </a:lnTo>
                    <a:lnTo>
                      <a:pt x="29" y="7"/>
                    </a:lnTo>
                    <a:lnTo>
                      <a:pt x="33" y="5"/>
                    </a:lnTo>
                    <a:lnTo>
                      <a:pt x="36" y="3"/>
                    </a:lnTo>
                    <a:lnTo>
                      <a:pt x="40" y="2"/>
                    </a:lnTo>
                    <a:lnTo>
                      <a:pt x="44" y="1"/>
                    </a:lnTo>
                    <a:lnTo>
                      <a:pt x="48" y="0"/>
                    </a:lnTo>
                    <a:lnTo>
                      <a:pt x="53" y="0"/>
                    </a:lnTo>
                    <a:lnTo>
                      <a:pt x="57" y="0"/>
                    </a:lnTo>
                    <a:lnTo>
                      <a:pt x="63" y="0"/>
                    </a:lnTo>
                    <a:lnTo>
                      <a:pt x="68" y="2"/>
                    </a:lnTo>
                    <a:lnTo>
                      <a:pt x="76" y="7"/>
                    </a:lnTo>
                    <a:lnTo>
                      <a:pt x="82" y="13"/>
                    </a:lnTo>
                    <a:lnTo>
                      <a:pt x="87" y="20"/>
                    </a:lnTo>
                    <a:lnTo>
                      <a:pt x="91" y="28"/>
                    </a:lnTo>
                    <a:lnTo>
                      <a:pt x="93" y="36"/>
                    </a:lnTo>
                    <a:lnTo>
                      <a:pt x="94" y="44"/>
                    </a:lnTo>
                    <a:lnTo>
                      <a:pt x="94" y="53"/>
                    </a:lnTo>
                    <a:lnTo>
                      <a:pt x="93" y="62"/>
                    </a:lnTo>
                    <a:lnTo>
                      <a:pt x="90" y="70"/>
                    </a:lnTo>
                    <a:lnTo>
                      <a:pt x="87" y="78"/>
                    </a:lnTo>
                    <a:lnTo>
                      <a:pt x="82" y="86"/>
                    </a:lnTo>
                    <a:lnTo>
                      <a:pt x="77" y="93"/>
                    </a:lnTo>
                    <a:lnTo>
                      <a:pt x="71" y="100"/>
                    </a:lnTo>
                    <a:lnTo>
                      <a:pt x="64" y="105"/>
                    </a:lnTo>
                    <a:lnTo>
                      <a:pt x="55" y="110"/>
                    </a:lnTo>
                    <a:lnTo>
                      <a:pt x="47" y="1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6" name="Freeform 1688"/>
              <p:cNvSpPr>
                <a:spLocks/>
              </p:cNvSpPr>
              <p:nvPr/>
            </p:nvSpPr>
            <p:spPr bwMode="auto">
              <a:xfrm>
                <a:off x="2927" y="2830"/>
                <a:ext cx="6" cy="11"/>
              </a:xfrm>
              <a:custGeom>
                <a:avLst/>
                <a:gdLst>
                  <a:gd name="T0" fmla="*/ 47 w 47"/>
                  <a:gd name="T1" fmla="*/ 86 h 86"/>
                  <a:gd name="T2" fmla="*/ 38 w 47"/>
                  <a:gd name="T3" fmla="*/ 85 h 86"/>
                  <a:gd name="T4" fmla="*/ 30 w 47"/>
                  <a:gd name="T5" fmla="*/ 84 h 86"/>
                  <a:gd name="T6" fmla="*/ 23 w 47"/>
                  <a:gd name="T7" fmla="*/ 82 h 86"/>
                  <a:gd name="T8" fmla="*/ 17 w 47"/>
                  <a:gd name="T9" fmla="*/ 78 h 86"/>
                  <a:gd name="T10" fmla="*/ 12 w 47"/>
                  <a:gd name="T11" fmla="*/ 74 h 86"/>
                  <a:gd name="T12" fmla="*/ 8 w 47"/>
                  <a:gd name="T13" fmla="*/ 69 h 86"/>
                  <a:gd name="T14" fmla="*/ 5 w 47"/>
                  <a:gd name="T15" fmla="*/ 63 h 86"/>
                  <a:gd name="T16" fmla="*/ 3 w 47"/>
                  <a:gd name="T17" fmla="*/ 57 h 86"/>
                  <a:gd name="T18" fmla="*/ 1 w 47"/>
                  <a:gd name="T19" fmla="*/ 50 h 86"/>
                  <a:gd name="T20" fmla="*/ 0 w 47"/>
                  <a:gd name="T21" fmla="*/ 43 h 86"/>
                  <a:gd name="T22" fmla="*/ 0 w 47"/>
                  <a:gd name="T23" fmla="*/ 36 h 86"/>
                  <a:gd name="T24" fmla="*/ 1 w 47"/>
                  <a:gd name="T25" fmla="*/ 28 h 86"/>
                  <a:gd name="T26" fmla="*/ 2 w 47"/>
                  <a:gd name="T27" fmla="*/ 21 h 86"/>
                  <a:gd name="T28" fmla="*/ 3 w 47"/>
                  <a:gd name="T29" fmla="*/ 13 h 86"/>
                  <a:gd name="T30" fmla="*/ 5 w 47"/>
                  <a:gd name="T31" fmla="*/ 6 h 86"/>
                  <a:gd name="T32" fmla="*/ 8 w 47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86">
                    <a:moveTo>
                      <a:pt x="47" y="86"/>
                    </a:moveTo>
                    <a:lnTo>
                      <a:pt x="38" y="85"/>
                    </a:lnTo>
                    <a:lnTo>
                      <a:pt x="30" y="84"/>
                    </a:lnTo>
                    <a:lnTo>
                      <a:pt x="23" y="82"/>
                    </a:lnTo>
                    <a:lnTo>
                      <a:pt x="17" y="78"/>
                    </a:lnTo>
                    <a:lnTo>
                      <a:pt x="12" y="74"/>
                    </a:lnTo>
                    <a:lnTo>
                      <a:pt x="8" y="69"/>
                    </a:lnTo>
                    <a:lnTo>
                      <a:pt x="5" y="63"/>
                    </a:lnTo>
                    <a:lnTo>
                      <a:pt x="3" y="57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0" y="36"/>
                    </a:lnTo>
                    <a:lnTo>
                      <a:pt x="1" y="28"/>
                    </a:lnTo>
                    <a:lnTo>
                      <a:pt x="2" y="21"/>
                    </a:lnTo>
                    <a:lnTo>
                      <a:pt x="3" y="13"/>
                    </a:lnTo>
                    <a:lnTo>
                      <a:pt x="5" y="6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7" name="Freeform 1689"/>
              <p:cNvSpPr>
                <a:spLocks/>
              </p:cNvSpPr>
              <p:nvPr/>
            </p:nvSpPr>
            <p:spPr bwMode="auto">
              <a:xfrm>
                <a:off x="2928" y="2827"/>
                <a:ext cx="7" cy="3"/>
              </a:xfrm>
              <a:custGeom>
                <a:avLst/>
                <a:gdLst>
                  <a:gd name="T0" fmla="*/ 0 w 60"/>
                  <a:gd name="T1" fmla="*/ 28 h 28"/>
                  <a:gd name="T2" fmla="*/ 2 w 60"/>
                  <a:gd name="T3" fmla="*/ 24 h 28"/>
                  <a:gd name="T4" fmla="*/ 5 w 60"/>
                  <a:gd name="T5" fmla="*/ 21 h 28"/>
                  <a:gd name="T6" fmla="*/ 8 w 60"/>
                  <a:gd name="T7" fmla="*/ 18 h 28"/>
                  <a:gd name="T8" fmla="*/ 11 w 60"/>
                  <a:gd name="T9" fmla="*/ 15 h 28"/>
                  <a:gd name="T10" fmla="*/ 14 w 60"/>
                  <a:gd name="T11" fmla="*/ 12 h 28"/>
                  <a:gd name="T12" fmla="*/ 17 w 60"/>
                  <a:gd name="T13" fmla="*/ 10 h 28"/>
                  <a:gd name="T14" fmla="*/ 21 w 60"/>
                  <a:gd name="T15" fmla="*/ 7 h 28"/>
                  <a:gd name="T16" fmla="*/ 25 w 60"/>
                  <a:gd name="T17" fmla="*/ 5 h 28"/>
                  <a:gd name="T18" fmla="*/ 28 w 60"/>
                  <a:gd name="T19" fmla="*/ 3 h 28"/>
                  <a:gd name="T20" fmla="*/ 32 w 60"/>
                  <a:gd name="T21" fmla="*/ 2 h 28"/>
                  <a:gd name="T22" fmla="*/ 36 w 60"/>
                  <a:gd name="T23" fmla="*/ 1 h 28"/>
                  <a:gd name="T24" fmla="*/ 40 w 60"/>
                  <a:gd name="T25" fmla="*/ 0 h 28"/>
                  <a:gd name="T26" fmla="*/ 45 w 60"/>
                  <a:gd name="T27" fmla="*/ 0 h 28"/>
                  <a:gd name="T28" fmla="*/ 49 w 60"/>
                  <a:gd name="T29" fmla="*/ 0 h 28"/>
                  <a:gd name="T30" fmla="*/ 55 w 60"/>
                  <a:gd name="T31" fmla="*/ 0 h 28"/>
                  <a:gd name="T32" fmla="*/ 60 w 60"/>
                  <a:gd name="T3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8">
                    <a:moveTo>
                      <a:pt x="0" y="28"/>
                    </a:moveTo>
                    <a:lnTo>
                      <a:pt x="2" y="24"/>
                    </a:lnTo>
                    <a:lnTo>
                      <a:pt x="5" y="21"/>
                    </a:lnTo>
                    <a:lnTo>
                      <a:pt x="8" y="18"/>
                    </a:lnTo>
                    <a:lnTo>
                      <a:pt x="11" y="15"/>
                    </a:lnTo>
                    <a:lnTo>
                      <a:pt x="14" y="12"/>
                    </a:lnTo>
                    <a:lnTo>
                      <a:pt x="17" y="10"/>
                    </a:lnTo>
                    <a:lnTo>
                      <a:pt x="21" y="7"/>
                    </a:lnTo>
                    <a:lnTo>
                      <a:pt x="25" y="5"/>
                    </a:lnTo>
                    <a:lnTo>
                      <a:pt x="28" y="3"/>
                    </a:lnTo>
                    <a:lnTo>
                      <a:pt x="32" y="2"/>
                    </a:lnTo>
                    <a:lnTo>
                      <a:pt x="36" y="1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55" y="0"/>
                    </a:lnTo>
                    <a:lnTo>
                      <a:pt x="6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8" name="Freeform 1690"/>
              <p:cNvSpPr>
                <a:spLocks/>
              </p:cNvSpPr>
              <p:nvPr/>
            </p:nvSpPr>
            <p:spPr bwMode="auto">
              <a:xfrm>
                <a:off x="2933" y="2827"/>
                <a:ext cx="6" cy="14"/>
              </a:xfrm>
              <a:custGeom>
                <a:avLst/>
                <a:gdLst>
                  <a:gd name="T0" fmla="*/ 21 w 47"/>
                  <a:gd name="T1" fmla="*/ 0 h 112"/>
                  <a:gd name="T2" fmla="*/ 29 w 47"/>
                  <a:gd name="T3" fmla="*/ 5 h 112"/>
                  <a:gd name="T4" fmla="*/ 35 w 47"/>
                  <a:gd name="T5" fmla="*/ 11 h 112"/>
                  <a:gd name="T6" fmla="*/ 40 w 47"/>
                  <a:gd name="T7" fmla="*/ 18 h 112"/>
                  <a:gd name="T8" fmla="*/ 44 w 47"/>
                  <a:gd name="T9" fmla="*/ 26 h 112"/>
                  <a:gd name="T10" fmla="*/ 46 w 47"/>
                  <a:gd name="T11" fmla="*/ 34 h 112"/>
                  <a:gd name="T12" fmla="*/ 47 w 47"/>
                  <a:gd name="T13" fmla="*/ 42 h 112"/>
                  <a:gd name="T14" fmla="*/ 47 w 47"/>
                  <a:gd name="T15" fmla="*/ 51 h 112"/>
                  <a:gd name="T16" fmla="*/ 46 w 47"/>
                  <a:gd name="T17" fmla="*/ 60 h 112"/>
                  <a:gd name="T18" fmla="*/ 43 w 47"/>
                  <a:gd name="T19" fmla="*/ 68 h 112"/>
                  <a:gd name="T20" fmla="*/ 40 w 47"/>
                  <a:gd name="T21" fmla="*/ 76 h 112"/>
                  <a:gd name="T22" fmla="*/ 35 w 47"/>
                  <a:gd name="T23" fmla="*/ 84 h 112"/>
                  <a:gd name="T24" fmla="*/ 30 w 47"/>
                  <a:gd name="T25" fmla="*/ 91 h 112"/>
                  <a:gd name="T26" fmla="*/ 24 w 47"/>
                  <a:gd name="T27" fmla="*/ 98 h 112"/>
                  <a:gd name="T28" fmla="*/ 17 w 47"/>
                  <a:gd name="T29" fmla="*/ 103 h 112"/>
                  <a:gd name="T30" fmla="*/ 8 w 47"/>
                  <a:gd name="T31" fmla="*/ 108 h 112"/>
                  <a:gd name="T32" fmla="*/ 0 w 47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12">
                    <a:moveTo>
                      <a:pt x="21" y="0"/>
                    </a:moveTo>
                    <a:lnTo>
                      <a:pt x="29" y="5"/>
                    </a:lnTo>
                    <a:lnTo>
                      <a:pt x="35" y="11"/>
                    </a:lnTo>
                    <a:lnTo>
                      <a:pt x="40" y="18"/>
                    </a:lnTo>
                    <a:lnTo>
                      <a:pt x="44" y="26"/>
                    </a:lnTo>
                    <a:lnTo>
                      <a:pt x="46" y="34"/>
                    </a:lnTo>
                    <a:lnTo>
                      <a:pt x="47" y="42"/>
                    </a:lnTo>
                    <a:lnTo>
                      <a:pt x="47" y="51"/>
                    </a:lnTo>
                    <a:lnTo>
                      <a:pt x="46" y="60"/>
                    </a:lnTo>
                    <a:lnTo>
                      <a:pt x="43" y="68"/>
                    </a:lnTo>
                    <a:lnTo>
                      <a:pt x="40" y="76"/>
                    </a:lnTo>
                    <a:lnTo>
                      <a:pt x="35" y="84"/>
                    </a:lnTo>
                    <a:lnTo>
                      <a:pt x="30" y="91"/>
                    </a:lnTo>
                    <a:lnTo>
                      <a:pt x="24" y="98"/>
                    </a:lnTo>
                    <a:lnTo>
                      <a:pt x="17" y="103"/>
                    </a:lnTo>
                    <a:lnTo>
                      <a:pt x="8" y="108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19" name="Freeform 1691"/>
              <p:cNvSpPr>
                <a:spLocks/>
              </p:cNvSpPr>
              <p:nvPr/>
            </p:nvSpPr>
            <p:spPr bwMode="auto">
              <a:xfrm>
                <a:off x="2917" y="2876"/>
                <a:ext cx="21" cy="22"/>
              </a:xfrm>
              <a:custGeom>
                <a:avLst/>
                <a:gdLst>
                  <a:gd name="T0" fmla="*/ 61 w 168"/>
                  <a:gd name="T1" fmla="*/ 168 h 174"/>
                  <a:gd name="T2" fmla="*/ 61 w 168"/>
                  <a:gd name="T3" fmla="*/ 166 h 174"/>
                  <a:gd name="T4" fmla="*/ 63 w 168"/>
                  <a:gd name="T5" fmla="*/ 165 h 174"/>
                  <a:gd name="T6" fmla="*/ 65 w 168"/>
                  <a:gd name="T7" fmla="*/ 163 h 174"/>
                  <a:gd name="T8" fmla="*/ 67 w 168"/>
                  <a:gd name="T9" fmla="*/ 161 h 174"/>
                  <a:gd name="T10" fmla="*/ 68 w 168"/>
                  <a:gd name="T11" fmla="*/ 159 h 174"/>
                  <a:gd name="T12" fmla="*/ 68 w 168"/>
                  <a:gd name="T13" fmla="*/ 157 h 174"/>
                  <a:gd name="T14" fmla="*/ 68 w 168"/>
                  <a:gd name="T15" fmla="*/ 155 h 174"/>
                  <a:gd name="T16" fmla="*/ 62 w 168"/>
                  <a:gd name="T17" fmla="*/ 153 h 174"/>
                  <a:gd name="T18" fmla="*/ 52 w 168"/>
                  <a:gd name="T19" fmla="*/ 151 h 174"/>
                  <a:gd name="T20" fmla="*/ 42 w 168"/>
                  <a:gd name="T21" fmla="*/ 148 h 174"/>
                  <a:gd name="T22" fmla="*/ 33 w 168"/>
                  <a:gd name="T23" fmla="*/ 143 h 174"/>
                  <a:gd name="T24" fmla="*/ 24 w 168"/>
                  <a:gd name="T25" fmla="*/ 137 h 174"/>
                  <a:gd name="T26" fmla="*/ 16 w 168"/>
                  <a:gd name="T27" fmla="*/ 129 h 174"/>
                  <a:gd name="T28" fmla="*/ 10 w 168"/>
                  <a:gd name="T29" fmla="*/ 121 h 174"/>
                  <a:gd name="T30" fmla="*/ 3 w 168"/>
                  <a:gd name="T31" fmla="*/ 112 h 174"/>
                  <a:gd name="T32" fmla="*/ 0 w 168"/>
                  <a:gd name="T33" fmla="*/ 99 h 174"/>
                  <a:gd name="T34" fmla="*/ 1 w 168"/>
                  <a:gd name="T35" fmla="*/ 83 h 174"/>
                  <a:gd name="T36" fmla="*/ 6 w 168"/>
                  <a:gd name="T37" fmla="*/ 67 h 174"/>
                  <a:gd name="T38" fmla="*/ 14 w 168"/>
                  <a:gd name="T39" fmla="*/ 53 h 174"/>
                  <a:gd name="T40" fmla="*/ 24 w 168"/>
                  <a:gd name="T41" fmla="*/ 40 h 174"/>
                  <a:gd name="T42" fmla="*/ 35 w 168"/>
                  <a:gd name="T43" fmla="*/ 28 h 174"/>
                  <a:gd name="T44" fmla="*/ 48 w 168"/>
                  <a:gd name="T45" fmla="*/ 16 h 174"/>
                  <a:gd name="T46" fmla="*/ 61 w 168"/>
                  <a:gd name="T47" fmla="*/ 6 h 174"/>
                  <a:gd name="T48" fmla="*/ 74 w 168"/>
                  <a:gd name="T49" fmla="*/ 1 h 174"/>
                  <a:gd name="T50" fmla="*/ 87 w 168"/>
                  <a:gd name="T51" fmla="*/ 0 h 174"/>
                  <a:gd name="T52" fmla="*/ 101 w 168"/>
                  <a:gd name="T53" fmla="*/ 1 h 174"/>
                  <a:gd name="T54" fmla="*/ 116 w 168"/>
                  <a:gd name="T55" fmla="*/ 4 h 174"/>
                  <a:gd name="T56" fmla="*/ 130 w 168"/>
                  <a:gd name="T57" fmla="*/ 8 h 174"/>
                  <a:gd name="T58" fmla="*/ 143 w 168"/>
                  <a:gd name="T59" fmla="*/ 16 h 174"/>
                  <a:gd name="T60" fmla="*/ 152 w 168"/>
                  <a:gd name="T61" fmla="*/ 27 h 174"/>
                  <a:gd name="T62" fmla="*/ 159 w 168"/>
                  <a:gd name="T63" fmla="*/ 40 h 174"/>
                  <a:gd name="T64" fmla="*/ 165 w 168"/>
                  <a:gd name="T65" fmla="*/ 58 h 174"/>
                  <a:gd name="T66" fmla="*/ 168 w 168"/>
                  <a:gd name="T67" fmla="*/ 78 h 174"/>
                  <a:gd name="T68" fmla="*/ 167 w 168"/>
                  <a:gd name="T69" fmla="*/ 98 h 174"/>
                  <a:gd name="T70" fmla="*/ 161 w 168"/>
                  <a:gd name="T71" fmla="*/ 117 h 174"/>
                  <a:gd name="T72" fmla="*/ 151 w 168"/>
                  <a:gd name="T73" fmla="*/ 134 h 174"/>
                  <a:gd name="T74" fmla="*/ 137 w 168"/>
                  <a:gd name="T75" fmla="*/ 150 h 174"/>
                  <a:gd name="T76" fmla="*/ 121 w 168"/>
                  <a:gd name="T77" fmla="*/ 162 h 174"/>
                  <a:gd name="T78" fmla="*/ 103 w 168"/>
                  <a:gd name="T79" fmla="*/ 171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68" h="174">
                    <a:moveTo>
                      <a:pt x="94" y="174"/>
                    </a:moveTo>
                    <a:lnTo>
                      <a:pt x="61" y="168"/>
                    </a:lnTo>
                    <a:lnTo>
                      <a:pt x="61" y="167"/>
                    </a:lnTo>
                    <a:lnTo>
                      <a:pt x="61" y="166"/>
                    </a:lnTo>
                    <a:lnTo>
                      <a:pt x="62" y="165"/>
                    </a:lnTo>
                    <a:lnTo>
                      <a:pt x="63" y="165"/>
                    </a:lnTo>
                    <a:lnTo>
                      <a:pt x="64" y="164"/>
                    </a:lnTo>
                    <a:lnTo>
                      <a:pt x="65" y="163"/>
                    </a:lnTo>
                    <a:lnTo>
                      <a:pt x="66" y="162"/>
                    </a:lnTo>
                    <a:lnTo>
                      <a:pt x="67" y="161"/>
                    </a:lnTo>
                    <a:lnTo>
                      <a:pt x="67" y="160"/>
                    </a:lnTo>
                    <a:lnTo>
                      <a:pt x="68" y="159"/>
                    </a:lnTo>
                    <a:lnTo>
                      <a:pt x="68" y="158"/>
                    </a:lnTo>
                    <a:lnTo>
                      <a:pt x="68" y="157"/>
                    </a:lnTo>
                    <a:lnTo>
                      <a:pt x="68" y="156"/>
                    </a:lnTo>
                    <a:lnTo>
                      <a:pt x="68" y="155"/>
                    </a:lnTo>
                    <a:lnTo>
                      <a:pt x="68" y="154"/>
                    </a:lnTo>
                    <a:lnTo>
                      <a:pt x="62" y="153"/>
                    </a:lnTo>
                    <a:lnTo>
                      <a:pt x="57" y="153"/>
                    </a:lnTo>
                    <a:lnTo>
                      <a:pt x="52" y="151"/>
                    </a:lnTo>
                    <a:lnTo>
                      <a:pt x="47" y="150"/>
                    </a:lnTo>
                    <a:lnTo>
                      <a:pt x="42" y="148"/>
                    </a:lnTo>
                    <a:lnTo>
                      <a:pt x="37" y="146"/>
                    </a:lnTo>
                    <a:lnTo>
                      <a:pt x="33" y="143"/>
                    </a:lnTo>
                    <a:lnTo>
                      <a:pt x="29" y="140"/>
                    </a:lnTo>
                    <a:lnTo>
                      <a:pt x="24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3" y="125"/>
                    </a:lnTo>
                    <a:lnTo>
                      <a:pt x="10" y="121"/>
                    </a:lnTo>
                    <a:lnTo>
                      <a:pt x="6" y="117"/>
                    </a:lnTo>
                    <a:lnTo>
                      <a:pt x="3" y="112"/>
                    </a:lnTo>
                    <a:lnTo>
                      <a:pt x="1" y="108"/>
                    </a:lnTo>
                    <a:lnTo>
                      <a:pt x="0" y="99"/>
                    </a:lnTo>
                    <a:lnTo>
                      <a:pt x="0" y="91"/>
                    </a:lnTo>
                    <a:lnTo>
                      <a:pt x="1" y="83"/>
                    </a:lnTo>
                    <a:lnTo>
                      <a:pt x="3" y="75"/>
                    </a:lnTo>
                    <a:lnTo>
                      <a:pt x="6" y="67"/>
                    </a:lnTo>
                    <a:lnTo>
                      <a:pt x="10" y="60"/>
                    </a:lnTo>
                    <a:lnTo>
                      <a:pt x="14" y="53"/>
                    </a:lnTo>
                    <a:lnTo>
                      <a:pt x="19" y="46"/>
                    </a:lnTo>
                    <a:lnTo>
                      <a:pt x="24" y="40"/>
                    </a:lnTo>
                    <a:lnTo>
                      <a:pt x="29" y="34"/>
                    </a:lnTo>
                    <a:lnTo>
                      <a:pt x="35" y="28"/>
                    </a:lnTo>
                    <a:lnTo>
                      <a:pt x="41" y="21"/>
                    </a:lnTo>
                    <a:lnTo>
                      <a:pt x="48" y="16"/>
                    </a:lnTo>
                    <a:lnTo>
                      <a:pt x="54" y="11"/>
                    </a:lnTo>
                    <a:lnTo>
                      <a:pt x="61" y="6"/>
                    </a:lnTo>
                    <a:lnTo>
                      <a:pt x="68" y="2"/>
                    </a:lnTo>
                    <a:lnTo>
                      <a:pt x="74" y="1"/>
                    </a:lnTo>
                    <a:lnTo>
                      <a:pt x="80" y="0"/>
                    </a:lnTo>
                    <a:lnTo>
                      <a:pt x="87" y="0"/>
                    </a:lnTo>
                    <a:lnTo>
                      <a:pt x="94" y="1"/>
                    </a:lnTo>
                    <a:lnTo>
                      <a:pt x="101" y="1"/>
                    </a:lnTo>
                    <a:lnTo>
                      <a:pt x="109" y="2"/>
                    </a:lnTo>
                    <a:lnTo>
                      <a:pt x="116" y="4"/>
                    </a:lnTo>
                    <a:lnTo>
                      <a:pt x="123" y="6"/>
                    </a:lnTo>
                    <a:lnTo>
                      <a:pt x="130" y="8"/>
                    </a:lnTo>
                    <a:lnTo>
                      <a:pt x="136" y="12"/>
                    </a:lnTo>
                    <a:lnTo>
                      <a:pt x="143" y="16"/>
                    </a:lnTo>
                    <a:lnTo>
                      <a:pt x="148" y="20"/>
                    </a:lnTo>
                    <a:lnTo>
                      <a:pt x="152" y="27"/>
                    </a:lnTo>
                    <a:lnTo>
                      <a:pt x="156" y="33"/>
                    </a:lnTo>
                    <a:lnTo>
                      <a:pt x="159" y="40"/>
                    </a:lnTo>
                    <a:lnTo>
                      <a:pt x="161" y="49"/>
                    </a:lnTo>
                    <a:lnTo>
                      <a:pt x="165" y="58"/>
                    </a:lnTo>
                    <a:lnTo>
                      <a:pt x="167" y="68"/>
                    </a:lnTo>
                    <a:lnTo>
                      <a:pt x="168" y="78"/>
                    </a:lnTo>
                    <a:lnTo>
                      <a:pt x="168" y="88"/>
                    </a:lnTo>
                    <a:lnTo>
                      <a:pt x="167" y="98"/>
                    </a:lnTo>
                    <a:lnTo>
                      <a:pt x="164" y="108"/>
                    </a:lnTo>
                    <a:lnTo>
                      <a:pt x="161" y="117"/>
                    </a:lnTo>
                    <a:lnTo>
                      <a:pt x="156" y="126"/>
                    </a:lnTo>
                    <a:lnTo>
                      <a:pt x="151" y="134"/>
                    </a:lnTo>
                    <a:lnTo>
                      <a:pt x="145" y="142"/>
                    </a:lnTo>
                    <a:lnTo>
                      <a:pt x="137" y="150"/>
                    </a:lnTo>
                    <a:lnTo>
                      <a:pt x="129" y="156"/>
                    </a:lnTo>
                    <a:lnTo>
                      <a:pt x="121" y="162"/>
                    </a:lnTo>
                    <a:lnTo>
                      <a:pt x="112" y="167"/>
                    </a:lnTo>
                    <a:lnTo>
                      <a:pt x="103" y="171"/>
                    </a:lnTo>
                    <a:lnTo>
                      <a:pt x="94" y="174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0" name="Line 1692"/>
              <p:cNvSpPr>
                <a:spLocks noChangeShapeType="1"/>
              </p:cNvSpPr>
              <p:nvPr/>
            </p:nvSpPr>
            <p:spPr bwMode="auto">
              <a:xfrm flipH="1" flipV="1">
                <a:off x="2924" y="2897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1" name="Freeform 1693"/>
              <p:cNvSpPr>
                <a:spLocks/>
              </p:cNvSpPr>
              <p:nvPr/>
            </p:nvSpPr>
            <p:spPr bwMode="auto">
              <a:xfrm>
                <a:off x="2924" y="2895"/>
                <a:ext cx="1" cy="2"/>
              </a:xfrm>
              <a:custGeom>
                <a:avLst/>
                <a:gdLst>
                  <a:gd name="T0" fmla="*/ 0 w 7"/>
                  <a:gd name="T1" fmla="*/ 13 h 13"/>
                  <a:gd name="T2" fmla="*/ 0 w 7"/>
                  <a:gd name="T3" fmla="*/ 12 h 13"/>
                  <a:gd name="T4" fmla="*/ 1 w 7"/>
                  <a:gd name="T5" fmla="*/ 11 h 13"/>
                  <a:gd name="T6" fmla="*/ 2 w 7"/>
                  <a:gd name="T7" fmla="*/ 11 h 13"/>
                  <a:gd name="T8" fmla="*/ 3 w 7"/>
                  <a:gd name="T9" fmla="*/ 10 h 13"/>
                  <a:gd name="T10" fmla="*/ 4 w 7"/>
                  <a:gd name="T11" fmla="*/ 9 h 13"/>
                  <a:gd name="T12" fmla="*/ 5 w 7"/>
                  <a:gd name="T13" fmla="*/ 8 h 13"/>
                  <a:gd name="T14" fmla="*/ 6 w 7"/>
                  <a:gd name="T15" fmla="*/ 7 h 13"/>
                  <a:gd name="T16" fmla="*/ 6 w 7"/>
                  <a:gd name="T17" fmla="*/ 6 h 13"/>
                  <a:gd name="T18" fmla="*/ 7 w 7"/>
                  <a:gd name="T19" fmla="*/ 5 h 13"/>
                  <a:gd name="T20" fmla="*/ 7 w 7"/>
                  <a:gd name="T21" fmla="*/ 4 h 13"/>
                  <a:gd name="T22" fmla="*/ 7 w 7"/>
                  <a:gd name="T23" fmla="*/ 3 h 13"/>
                  <a:gd name="T24" fmla="*/ 7 w 7"/>
                  <a:gd name="T25" fmla="*/ 2 h 13"/>
                  <a:gd name="T26" fmla="*/ 7 w 7"/>
                  <a:gd name="T27" fmla="*/ 1 h 13"/>
                  <a:gd name="T28" fmla="*/ 7 w 7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" h="13">
                    <a:moveTo>
                      <a:pt x="0" y="13"/>
                    </a:moveTo>
                    <a:lnTo>
                      <a:pt x="0" y="12"/>
                    </a:lnTo>
                    <a:lnTo>
                      <a:pt x="1" y="11"/>
                    </a:lnTo>
                    <a:lnTo>
                      <a:pt x="2" y="11"/>
                    </a:lnTo>
                    <a:lnTo>
                      <a:pt x="3" y="10"/>
                    </a:lnTo>
                    <a:lnTo>
                      <a:pt x="4" y="9"/>
                    </a:lnTo>
                    <a:lnTo>
                      <a:pt x="5" y="8"/>
                    </a:lnTo>
                    <a:lnTo>
                      <a:pt x="6" y="7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7" y="2"/>
                    </a:lnTo>
                    <a:lnTo>
                      <a:pt x="7" y="1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2" name="Freeform 1694"/>
              <p:cNvSpPr>
                <a:spLocks/>
              </p:cNvSpPr>
              <p:nvPr/>
            </p:nvSpPr>
            <p:spPr bwMode="auto">
              <a:xfrm>
                <a:off x="2917" y="2889"/>
                <a:ext cx="8" cy="6"/>
              </a:xfrm>
              <a:custGeom>
                <a:avLst/>
                <a:gdLst>
                  <a:gd name="T0" fmla="*/ 67 w 67"/>
                  <a:gd name="T1" fmla="*/ 46 h 46"/>
                  <a:gd name="T2" fmla="*/ 61 w 67"/>
                  <a:gd name="T3" fmla="*/ 45 h 46"/>
                  <a:gd name="T4" fmla="*/ 56 w 67"/>
                  <a:gd name="T5" fmla="*/ 45 h 46"/>
                  <a:gd name="T6" fmla="*/ 51 w 67"/>
                  <a:gd name="T7" fmla="*/ 43 h 46"/>
                  <a:gd name="T8" fmla="*/ 46 w 67"/>
                  <a:gd name="T9" fmla="*/ 42 h 46"/>
                  <a:gd name="T10" fmla="*/ 41 w 67"/>
                  <a:gd name="T11" fmla="*/ 40 h 46"/>
                  <a:gd name="T12" fmla="*/ 36 w 67"/>
                  <a:gd name="T13" fmla="*/ 38 h 46"/>
                  <a:gd name="T14" fmla="*/ 32 w 67"/>
                  <a:gd name="T15" fmla="*/ 35 h 46"/>
                  <a:gd name="T16" fmla="*/ 28 w 67"/>
                  <a:gd name="T17" fmla="*/ 32 h 46"/>
                  <a:gd name="T18" fmla="*/ 23 w 67"/>
                  <a:gd name="T19" fmla="*/ 29 h 46"/>
                  <a:gd name="T20" fmla="*/ 19 w 67"/>
                  <a:gd name="T21" fmla="*/ 25 h 46"/>
                  <a:gd name="T22" fmla="*/ 15 w 67"/>
                  <a:gd name="T23" fmla="*/ 21 h 46"/>
                  <a:gd name="T24" fmla="*/ 12 w 67"/>
                  <a:gd name="T25" fmla="*/ 17 h 46"/>
                  <a:gd name="T26" fmla="*/ 9 w 67"/>
                  <a:gd name="T27" fmla="*/ 13 h 46"/>
                  <a:gd name="T28" fmla="*/ 5 w 67"/>
                  <a:gd name="T29" fmla="*/ 9 h 46"/>
                  <a:gd name="T30" fmla="*/ 2 w 67"/>
                  <a:gd name="T31" fmla="*/ 4 h 46"/>
                  <a:gd name="T32" fmla="*/ 0 w 67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6">
                    <a:moveTo>
                      <a:pt x="67" y="46"/>
                    </a:moveTo>
                    <a:lnTo>
                      <a:pt x="61" y="45"/>
                    </a:lnTo>
                    <a:lnTo>
                      <a:pt x="56" y="45"/>
                    </a:lnTo>
                    <a:lnTo>
                      <a:pt x="51" y="43"/>
                    </a:lnTo>
                    <a:lnTo>
                      <a:pt x="46" y="42"/>
                    </a:lnTo>
                    <a:lnTo>
                      <a:pt x="41" y="40"/>
                    </a:lnTo>
                    <a:lnTo>
                      <a:pt x="36" y="38"/>
                    </a:lnTo>
                    <a:lnTo>
                      <a:pt x="32" y="35"/>
                    </a:lnTo>
                    <a:lnTo>
                      <a:pt x="28" y="32"/>
                    </a:lnTo>
                    <a:lnTo>
                      <a:pt x="23" y="29"/>
                    </a:lnTo>
                    <a:lnTo>
                      <a:pt x="19" y="25"/>
                    </a:lnTo>
                    <a:lnTo>
                      <a:pt x="15" y="21"/>
                    </a:lnTo>
                    <a:lnTo>
                      <a:pt x="12" y="17"/>
                    </a:lnTo>
                    <a:lnTo>
                      <a:pt x="9" y="13"/>
                    </a:lnTo>
                    <a:lnTo>
                      <a:pt x="5" y="9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3" name="Freeform 1695"/>
              <p:cNvSpPr>
                <a:spLocks/>
              </p:cNvSpPr>
              <p:nvPr/>
            </p:nvSpPr>
            <p:spPr bwMode="auto">
              <a:xfrm>
                <a:off x="2917" y="2876"/>
                <a:ext cx="8" cy="13"/>
              </a:xfrm>
              <a:custGeom>
                <a:avLst/>
                <a:gdLst>
                  <a:gd name="T0" fmla="*/ 1 w 68"/>
                  <a:gd name="T1" fmla="*/ 106 h 106"/>
                  <a:gd name="T2" fmla="*/ 0 w 68"/>
                  <a:gd name="T3" fmla="*/ 97 h 106"/>
                  <a:gd name="T4" fmla="*/ 0 w 68"/>
                  <a:gd name="T5" fmla="*/ 89 h 106"/>
                  <a:gd name="T6" fmla="*/ 1 w 68"/>
                  <a:gd name="T7" fmla="*/ 81 h 106"/>
                  <a:gd name="T8" fmla="*/ 3 w 68"/>
                  <a:gd name="T9" fmla="*/ 73 h 106"/>
                  <a:gd name="T10" fmla="*/ 6 w 68"/>
                  <a:gd name="T11" fmla="*/ 65 h 106"/>
                  <a:gd name="T12" fmla="*/ 10 w 68"/>
                  <a:gd name="T13" fmla="*/ 58 h 106"/>
                  <a:gd name="T14" fmla="*/ 14 w 68"/>
                  <a:gd name="T15" fmla="*/ 51 h 106"/>
                  <a:gd name="T16" fmla="*/ 19 w 68"/>
                  <a:gd name="T17" fmla="*/ 44 h 106"/>
                  <a:gd name="T18" fmla="*/ 24 w 68"/>
                  <a:gd name="T19" fmla="*/ 38 h 106"/>
                  <a:gd name="T20" fmla="*/ 29 w 68"/>
                  <a:gd name="T21" fmla="*/ 32 h 106"/>
                  <a:gd name="T22" fmla="*/ 35 w 68"/>
                  <a:gd name="T23" fmla="*/ 26 h 106"/>
                  <a:gd name="T24" fmla="*/ 41 w 68"/>
                  <a:gd name="T25" fmla="*/ 19 h 106"/>
                  <a:gd name="T26" fmla="*/ 48 w 68"/>
                  <a:gd name="T27" fmla="*/ 14 h 106"/>
                  <a:gd name="T28" fmla="*/ 54 w 68"/>
                  <a:gd name="T29" fmla="*/ 9 h 106"/>
                  <a:gd name="T30" fmla="*/ 61 w 68"/>
                  <a:gd name="T31" fmla="*/ 4 h 106"/>
                  <a:gd name="T32" fmla="*/ 68 w 68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06">
                    <a:moveTo>
                      <a:pt x="1" y="106"/>
                    </a:moveTo>
                    <a:lnTo>
                      <a:pt x="0" y="97"/>
                    </a:lnTo>
                    <a:lnTo>
                      <a:pt x="0" y="89"/>
                    </a:lnTo>
                    <a:lnTo>
                      <a:pt x="1" y="81"/>
                    </a:lnTo>
                    <a:lnTo>
                      <a:pt x="3" y="73"/>
                    </a:lnTo>
                    <a:lnTo>
                      <a:pt x="6" y="65"/>
                    </a:lnTo>
                    <a:lnTo>
                      <a:pt x="10" y="58"/>
                    </a:lnTo>
                    <a:lnTo>
                      <a:pt x="14" y="51"/>
                    </a:lnTo>
                    <a:lnTo>
                      <a:pt x="19" y="44"/>
                    </a:lnTo>
                    <a:lnTo>
                      <a:pt x="24" y="38"/>
                    </a:lnTo>
                    <a:lnTo>
                      <a:pt x="29" y="32"/>
                    </a:lnTo>
                    <a:lnTo>
                      <a:pt x="35" y="26"/>
                    </a:lnTo>
                    <a:lnTo>
                      <a:pt x="41" y="19"/>
                    </a:lnTo>
                    <a:lnTo>
                      <a:pt x="48" y="14"/>
                    </a:lnTo>
                    <a:lnTo>
                      <a:pt x="54" y="9"/>
                    </a:lnTo>
                    <a:lnTo>
                      <a:pt x="61" y="4"/>
                    </a:lnTo>
                    <a:lnTo>
                      <a:pt x="6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4" name="Freeform 1696"/>
              <p:cNvSpPr>
                <a:spLocks/>
              </p:cNvSpPr>
              <p:nvPr/>
            </p:nvSpPr>
            <p:spPr bwMode="auto">
              <a:xfrm>
                <a:off x="2925" y="2876"/>
                <a:ext cx="12" cy="6"/>
              </a:xfrm>
              <a:custGeom>
                <a:avLst/>
                <a:gdLst>
                  <a:gd name="T0" fmla="*/ 0 w 93"/>
                  <a:gd name="T1" fmla="*/ 2 h 49"/>
                  <a:gd name="T2" fmla="*/ 6 w 93"/>
                  <a:gd name="T3" fmla="*/ 1 h 49"/>
                  <a:gd name="T4" fmla="*/ 12 w 93"/>
                  <a:gd name="T5" fmla="*/ 0 h 49"/>
                  <a:gd name="T6" fmla="*/ 19 w 93"/>
                  <a:gd name="T7" fmla="*/ 0 h 49"/>
                  <a:gd name="T8" fmla="*/ 26 w 93"/>
                  <a:gd name="T9" fmla="*/ 1 h 49"/>
                  <a:gd name="T10" fmla="*/ 33 w 93"/>
                  <a:gd name="T11" fmla="*/ 1 h 49"/>
                  <a:gd name="T12" fmla="*/ 41 w 93"/>
                  <a:gd name="T13" fmla="*/ 2 h 49"/>
                  <a:gd name="T14" fmla="*/ 48 w 93"/>
                  <a:gd name="T15" fmla="*/ 4 h 49"/>
                  <a:gd name="T16" fmla="*/ 55 w 93"/>
                  <a:gd name="T17" fmla="*/ 6 h 49"/>
                  <a:gd name="T18" fmla="*/ 62 w 93"/>
                  <a:gd name="T19" fmla="*/ 8 h 49"/>
                  <a:gd name="T20" fmla="*/ 68 w 93"/>
                  <a:gd name="T21" fmla="*/ 12 h 49"/>
                  <a:gd name="T22" fmla="*/ 75 w 93"/>
                  <a:gd name="T23" fmla="*/ 16 h 49"/>
                  <a:gd name="T24" fmla="*/ 80 w 93"/>
                  <a:gd name="T25" fmla="*/ 20 h 49"/>
                  <a:gd name="T26" fmla="*/ 84 w 93"/>
                  <a:gd name="T27" fmla="*/ 27 h 49"/>
                  <a:gd name="T28" fmla="*/ 88 w 93"/>
                  <a:gd name="T29" fmla="*/ 33 h 49"/>
                  <a:gd name="T30" fmla="*/ 91 w 93"/>
                  <a:gd name="T31" fmla="*/ 40 h 49"/>
                  <a:gd name="T32" fmla="*/ 93 w 93"/>
                  <a:gd name="T3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9">
                    <a:moveTo>
                      <a:pt x="0" y="2"/>
                    </a:moveTo>
                    <a:lnTo>
                      <a:pt x="6" y="1"/>
                    </a:lnTo>
                    <a:lnTo>
                      <a:pt x="12" y="0"/>
                    </a:lnTo>
                    <a:lnTo>
                      <a:pt x="19" y="0"/>
                    </a:lnTo>
                    <a:lnTo>
                      <a:pt x="26" y="1"/>
                    </a:lnTo>
                    <a:lnTo>
                      <a:pt x="33" y="1"/>
                    </a:lnTo>
                    <a:lnTo>
                      <a:pt x="41" y="2"/>
                    </a:lnTo>
                    <a:lnTo>
                      <a:pt x="48" y="4"/>
                    </a:lnTo>
                    <a:lnTo>
                      <a:pt x="55" y="6"/>
                    </a:lnTo>
                    <a:lnTo>
                      <a:pt x="62" y="8"/>
                    </a:lnTo>
                    <a:lnTo>
                      <a:pt x="68" y="12"/>
                    </a:lnTo>
                    <a:lnTo>
                      <a:pt x="75" y="16"/>
                    </a:lnTo>
                    <a:lnTo>
                      <a:pt x="80" y="20"/>
                    </a:lnTo>
                    <a:lnTo>
                      <a:pt x="84" y="27"/>
                    </a:lnTo>
                    <a:lnTo>
                      <a:pt x="88" y="33"/>
                    </a:lnTo>
                    <a:lnTo>
                      <a:pt x="91" y="40"/>
                    </a:lnTo>
                    <a:lnTo>
                      <a:pt x="93" y="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5" name="Freeform 1697"/>
              <p:cNvSpPr>
                <a:spLocks/>
              </p:cNvSpPr>
              <p:nvPr/>
            </p:nvSpPr>
            <p:spPr bwMode="auto">
              <a:xfrm>
                <a:off x="2929" y="2882"/>
                <a:ext cx="9" cy="16"/>
              </a:xfrm>
              <a:custGeom>
                <a:avLst/>
                <a:gdLst>
                  <a:gd name="T0" fmla="*/ 67 w 74"/>
                  <a:gd name="T1" fmla="*/ 0 h 125"/>
                  <a:gd name="T2" fmla="*/ 71 w 74"/>
                  <a:gd name="T3" fmla="*/ 9 h 125"/>
                  <a:gd name="T4" fmla="*/ 73 w 74"/>
                  <a:gd name="T5" fmla="*/ 19 h 125"/>
                  <a:gd name="T6" fmla="*/ 74 w 74"/>
                  <a:gd name="T7" fmla="*/ 29 h 125"/>
                  <a:gd name="T8" fmla="*/ 74 w 74"/>
                  <a:gd name="T9" fmla="*/ 39 h 125"/>
                  <a:gd name="T10" fmla="*/ 73 w 74"/>
                  <a:gd name="T11" fmla="*/ 49 h 125"/>
                  <a:gd name="T12" fmla="*/ 70 w 74"/>
                  <a:gd name="T13" fmla="*/ 59 h 125"/>
                  <a:gd name="T14" fmla="*/ 67 w 74"/>
                  <a:gd name="T15" fmla="*/ 68 h 125"/>
                  <a:gd name="T16" fmla="*/ 62 w 74"/>
                  <a:gd name="T17" fmla="*/ 77 h 125"/>
                  <a:gd name="T18" fmla="*/ 57 w 74"/>
                  <a:gd name="T19" fmla="*/ 85 h 125"/>
                  <a:gd name="T20" fmla="*/ 51 w 74"/>
                  <a:gd name="T21" fmla="*/ 93 h 125"/>
                  <a:gd name="T22" fmla="*/ 43 w 74"/>
                  <a:gd name="T23" fmla="*/ 101 h 125"/>
                  <a:gd name="T24" fmla="*/ 35 w 74"/>
                  <a:gd name="T25" fmla="*/ 107 h 125"/>
                  <a:gd name="T26" fmla="*/ 27 w 74"/>
                  <a:gd name="T27" fmla="*/ 113 h 125"/>
                  <a:gd name="T28" fmla="*/ 18 w 74"/>
                  <a:gd name="T29" fmla="*/ 118 h 125"/>
                  <a:gd name="T30" fmla="*/ 9 w 74"/>
                  <a:gd name="T31" fmla="*/ 122 h 125"/>
                  <a:gd name="T32" fmla="*/ 0 w 74"/>
                  <a:gd name="T33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25">
                    <a:moveTo>
                      <a:pt x="67" y="0"/>
                    </a:moveTo>
                    <a:lnTo>
                      <a:pt x="71" y="9"/>
                    </a:lnTo>
                    <a:lnTo>
                      <a:pt x="73" y="19"/>
                    </a:lnTo>
                    <a:lnTo>
                      <a:pt x="74" y="29"/>
                    </a:lnTo>
                    <a:lnTo>
                      <a:pt x="74" y="39"/>
                    </a:lnTo>
                    <a:lnTo>
                      <a:pt x="73" y="49"/>
                    </a:lnTo>
                    <a:lnTo>
                      <a:pt x="70" y="59"/>
                    </a:lnTo>
                    <a:lnTo>
                      <a:pt x="67" y="68"/>
                    </a:lnTo>
                    <a:lnTo>
                      <a:pt x="62" y="77"/>
                    </a:lnTo>
                    <a:lnTo>
                      <a:pt x="57" y="85"/>
                    </a:lnTo>
                    <a:lnTo>
                      <a:pt x="51" y="93"/>
                    </a:lnTo>
                    <a:lnTo>
                      <a:pt x="43" y="101"/>
                    </a:lnTo>
                    <a:lnTo>
                      <a:pt x="35" y="107"/>
                    </a:lnTo>
                    <a:lnTo>
                      <a:pt x="27" y="113"/>
                    </a:lnTo>
                    <a:lnTo>
                      <a:pt x="18" y="118"/>
                    </a:lnTo>
                    <a:lnTo>
                      <a:pt x="9" y="122"/>
                    </a:lnTo>
                    <a:lnTo>
                      <a:pt x="0" y="1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6" name="Freeform 1698"/>
              <p:cNvSpPr>
                <a:spLocks/>
              </p:cNvSpPr>
              <p:nvPr/>
            </p:nvSpPr>
            <p:spPr bwMode="auto">
              <a:xfrm>
                <a:off x="2930" y="2831"/>
                <a:ext cx="6" cy="5"/>
              </a:xfrm>
              <a:custGeom>
                <a:avLst/>
                <a:gdLst>
                  <a:gd name="T0" fmla="*/ 9 w 50"/>
                  <a:gd name="T1" fmla="*/ 45 h 45"/>
                  <a:gd name="T2" fmla="*/ 9 w 50"/>
                  <a:gd name="T3" fmla="*/ 43 h 45"/>
                  <a:gd name="T4" fmla="*/ 9 w 50"/>
                  <a:gd name="T5" fmla="*/ 41 h 45"/>
                  <a:gd name="T6" fmla="*/ 8 w 50"/>
                  <a:gd name="T7" fmla="*/ 40 h 45"/>
                  <a:gd name="T8" fmla="*/ 8 w 50"/>
                  <a:gd name="T9" fmla="*/ 38 h 45"/>
                  <a:gd name="T10" fmla="*/ 7 w 50"/>
                  <a:gd name="T11" fmla="*/ 37 h 45"/>
                  <a:gd name="T12" fmla="*/ 6 w 50"/>
                  <a:gd name="T13" fmla="*/ 35 h 45"/>
                  <a:gd name="T14" fmla="*/ 5 w 50"/>
                  <a:gd name="T15" fmla="*/ 34 h 45"/>
                  <a:gd name="T16" fmla="*/ 4 w 50"/>
                  <a:gd name="T17" fmla="*/ 33 h 45"/>
                  <a:gd name="T18" fmla="*/ 3 w 50"/>
                  <a:gd name="T19" fmla="*/ 31 h 45"/>
                  <a:gd name="T20" fmla="*/ 2 w 50"/>
                  <a:gd name="T21" fmla="*/ 30 h 45"/>
                  <a:gd name="T22" fmla="*/ 1 w 50"/>
                  <a:gd name="T23" fmla="*/ 28 h 45"/>
                  <a:gd name="T24" fmla="*/ 1 w 50"/>
                  <a:gd name="T25" fmla="*/ 26 h 45"/>
                  <a:gd name="T26" fmla="*/ 0 w 50"/>
                  <a:gd name="T27" fmla="*/ 25 h 45"/>
                  <a:gd name="T28" fmla="*/ 0 w 50"/>
                  <a:gd name="T29" fmla="*/ 23 h 45"/>
                  <a:gd name="T30" fmla="*/ 1 w 50"/>
                  <a:gd name="T31" fmla="*/ 21 h 45"/>
                  <a:gd name="T32" fmla="*/ 2 w 50"/>
                  <a:gd name="T33" fmla="*/ 19 h 45"/>
                  <a:gd name="T34" fmla="*/ 2 w 50"/>
                  <a:gd name="T35" fmla="*/ 20 h 45"/>
                  <a:gd name="T36" fmla="*/ 22 w 50"/>
                  <a:gd name="T37" fmla="*/ 0 h 45"/>
                  <a:gd name="T38" fmla="*/ 49 w 50"/>
                  <a:gd name="T39" fmla="*/ 20 h 45"/>
                  <a:gd name="T40" fmla="*/ 50 w 50"/>
                  <a:gd name="T41" fmla="*/ 19 h 45"/>
                  <a:gd name="T42" fmla="*/ 48 w 50"/>
                  <a:gd name="T43" fmla="*/ 20 h 45"/>
                  <a:gd name="T44" fmla="*/ 46 w 50"/>
                  <a:gd name="T45" fmla="*/ 21 h 45"/>
                  <a:gd name="T46" fmla="*/ 44 w 50"/>
                  <a:gd name="T47" fmla="*/ 23 h 45"/>
                  <a:gd name="T48" fmla="*/ 42 w 50"/>
                  <a:gd name="T49" fmla="*/ 25 h 45"/>
                  <a:gd name="T50" fmla="*/ 40 w 50"/>
                  <a:gd name="T51" fmla="*/ 28 h 45"/>
                  <a:gd name="T52" fmla="*/ 38 w 50"/>
                  <a:gd name="T53" fmla="*/ 30 h 45"/>
                  <a:gd name="T54" fmla="*/ 36 w 50"/>
                  <a:gd name="T55" fmla="*/ 33 h 45"/>
                  <a:gd name="T56" fmla="*/ 32 w 50"/>
                  <a:gd name="T57" fmla="*/ 35 h 45"/>
                  <a:gd name="T58" fmla="*/ 30 w 50"/>
                  <a:gd name="T59" fmla="*/ 38 h 45"/>
                  <a:gd name="T60" fmla="*/ 27 w 50"/>
                  <a:gd name="T61" fmla="*/ 40 h 45"/>
                  <a:gd name="T62" fmla="*/ 25 w 50"/>
                  <a:gd name="T63" fmla="*/ 42 h 45"/>
                  <a:gd name="T64" fmla="*/ 22 w 50"/>
                  <a:gd name="T65" fmla="*/ 43 h 45"/>
                  <a:gd name="T66" fmla="*/ 19 w 50"/>
                  <a:gd name="T67" fmla="*/ 44 h 45"/>
                  <a:gd name="T68" fmla="*/ 16 w 50"/>
                  <a:gd name="T69" fmla="*/ 45 h 45"/>
                  <a:gd name="T70" fmla="*/ 12 w 50"/>
                  <a:gd name="T71" fmla="*/ 45 h 45"/>
                  <a:gd name="T72" fmla="*/ 9 w 50"/>
                  <a:gd name="T7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0" h="45">
                    <a:moveTo>
                      <a:pt x="9" y="45"/>
                    </a:moveTo>
                    <a:lnTo>
                      <a:pt x="9" y="43"/>
                    </a:lnTo>
                    <a:lnTo>
                      <a:pt x="9" y="41"/>
                    </a:lnTo>
                    <a:lnTo>
                      <a:pt x="8" y="40"/>
                    </a:lnTo>
                    <a:lnTo>
                      <a:pt x="8" y="38"/>
                    </a:lnTo>
                    <a:lnTo>
                      <a:pt x="7" y="37"/>
                    </a:lnTo>
                    <a:lnTo>
                      <a:pt x="6" y="35"/>
                    </a:lnTo>
                    <a:lnTo>
                      <a:pt x="5" y="34"/>
                    </a:lnTo>
                    <a:lnTo>
                      <a:pt x="4" y="33"/>
                    </a:lnTo>
                    <a:lnTo>
                      <a:pt x="3" y="31"/>
                    </a:lnTo>
                    <a:lnTo>
                      <a:pt x="2" y="30"/>
                    </a:lnTo>
                    <a:lnTo>
                      <a:pt x="1" y="28"/>
                    </a:lnTo>
                    <a:lnTo>
                      <a:pt x="1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2" y="19"/>
                    </a:lnTo>
                    <a:lnTo>
                      <a:pt x="2" y="20"/>
                    </a:lnTo>
                    <a:lnTo>
                      <a:pt x="22" y="0"/>
                    </a:lnTo>
                    <a:lnTo>
                      <a:pt x="49" y="20"/>
                    </a:lnTo>
                    <a:lnTo>
                      <a:pt x="50" y="19"/>
                    </a:lnTo>
                    <a:lnTo>
                      <a:pt x="48" y="20"/>
                    </a:lnTo>
                    <a:lnTo>
                      <a:pt x="46" y="21"/>
                    </a:lnTo>
                    <a:lnTo>
                      <a:pt x="44" y="23"/>
                    </a:lnTo>
                    <a:lnTo>
                      <a:pt x="42" y="25"/>
                    </a:lnTo>
                    <a:lnTo>
                      <a:pt x="40" y="28"/>
                    </a:lnTo>
                    <a:lnTo>
                      <a:pt x="38" y="30"/>
                    </a:lnTo>
                    <a:lnTo>
                      <a:pt x="36" y="33"/>
                    </a:lnTo>
                    <a:lnTo>
                      <a:pt x="32" y="35"/>
                    </a:lnTo>
                    <a:lnTo>
                      <a:pt x="30" y="38"/>
                    </a:lnTo>
                    <a:lnTo>
                      <a:pt x="27" y="40"/>
                    </a:lnTo>
                    <a:lnTo>
                      <a:pt x="25" y="42"/>
                    </a:lnTo>
                    <a:lnTo>
                      <a:pt x="22" y="43"/>
                    </a:lnTo>
                    <a:lnTo>
                      <a:pt x="19" y="44"/>
                    </a:lnTo>
                    <a:lnTo>
                      <a:pt x="16" y="45"/>
                    </a:lnTo>
                    <a:lnTo>
                      <a:pt x="12" y="45"/>
                    </a:lnTo>
                    <a:lnTo>
                      <a:pt x="9" y="45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7" name="Freeform 1699"/>
              <p:cNvSpPr>
                <a:spLocks/>
              </p:cNvSpPr>
              <p:nvPr/>
            </p:nvSpPr>
            <p:spPr bwMode="auto">
              <a:xfrm>
                <a:off x="2930" y="2833"/>
                <a:ext cx="1" cy="3"/>
              </a:xfrm>
              <a:custGeom>
                <a:avLst/>
                <a:gdLst>
                  <a:gd name="T0" fmla="*/ 9 w 9"/>
                  <a:gd name="T1" fmla="*/ 26 h 26"/>
                  <a:gd name="T2" fmla="*/ 9 w 9"/>
                  <a:gd name="T3" fmla="*/ 24 h 26"/>
                  <a:gd name="T4" fmla="*/ 9 w 9"/>
                  <a:gd name="T5" fmla="*/ 22 h 26"/>
                  <a:gd name="T6" fmla="*/ 8 w 9"/>
                  <a:gd name="T7" fmla="*/ 21 h 26"/>
                  <a:gd name="T8" fmla="*/ 8 w 9"/>
                  <a:gd name="T9" fmla="*/ 19 h 26"/>
                  <a:gd name="T10" fmla="*/ 7 w 9"/>
                  <a:gd name="T11" fmla="*/ 18 h 26"/>
                  <a:gd name="T12" fmla="*/ 6 w 9"/>
                  <a:gd name="T13" fmla="*/ 16 h 26"/>
                  <a:gd name="T14" fmla="*/ 5 w 9"/>
                  <a:gd name="T15" fmla="*/ 15 h 26"/>
                  <a:gd name="T16" fmla="*/ 4 w 9"/>
                  <a:gd name="T17" fmla="*/ 14 h 26"/>
                  <a:gd name="T18" fmla="*/ 3 w 9"/>
                  <a:gd name="T19" fmla="*/ 12 h 26"/>
                  <a:gd name="T20" fmla="*/ 2 w 9"/>
                  <a:gd name="T21" fmla="*/ 11 h 26"/>
                  <a:gd name="T22" fmla="*/ 1 w 9"/>
                  <a:gd name="T23" fmla="*/ 9 h 26"/>
                  <a:gd name="T24" fmla="*/ 1 w 9"/>
                  <a:gd name="T25" fmla="*/ 7 h 26"/>
                  <a:gd name="T26" fmla="*/ 0 w 9"/>
                  <a:gd name="T27" fmla="*/ 6 h 26"/>
                  <a:gd name="T28" fmla="*/ 0 w 9"/>
                  <a:gd name="T29" fmla="*/ 4 h 26"/>
                  <a:gd name="T30" fmla="*/ 1 w 9"/>
                  <a:gd name="T31" fmla="*/ 2 h 26"/>
                  <a:gd name="T32" fmla="*/ 2 w 9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6">
                    <a:moveTo>
                      <a:pt x="9" y="26"/>
                    </a:moveTo>
                    <a:lnTo>
                      <a:pt x="9" y="24"/>
                    </a:lnTo>
                    <a:lnTo>
                      <a:pt x="9" y="22"/>
                    </a:lnTo>
                    <a:lnTo>
                      <a:pt x="8" y="21"/>
                    </a:lnTo>
                    <a:lnTo>
                      <a:pt x="8" y="19"/>
                    </a:lnTo>
                    <a:lnTo>
                      <a:pt x="7" y="18"/>
                    </a:lnTo>
                    <a:lnTo>
                      <a:pt x="6" y="16"/>
                    </a:lnTo>
                    <a:lnTo>
                      <a:pt x="5" y="15"/>
                    </a:lnTo>
                    <a:lnTo>
                      <a:pt x="4" y="14"/>
                    </a:lnTo>
                    <a:lnTo>
                      <a:pt x="3" y="12"/>
                    </a:lnTo>
                    <a:lnTo>
                      <a:pt x="2" y="11"/>
                    </a:lnTo>
                    <a:lnTo>
                      <a:pt x="1" y="9"/>
                    </a:lnTo>
                    <a:lnTo>
                      <a:pt x="1" y="7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8" name="Freeform 1700"/>
              <p:cNvSpPr>
                <a:spLocks/>
              </p:cNvSpPr>
              <p:nvPr/>
            </p:nvSpPr>
            <p:spPr bwMode="auto">
              <a:xfrm>
                <a:off x="2930" y="2831"/>
                <a:ext cx="6" cy="2"/>
              </a:xfrm>
              <a:custGeom>
                <a:avLst/>
                <a:gdLst>
                  <a:gd name="T0" fmla="*/ 0 w 47"/>
                  <a:gd name="T1" fmla="*/ 20 h 20"/>
                  <a:gd name="T2" fmla="*/ 20 w 47"/>
                  <a:gd name="T3" fmla="*/ 0 h 20"/>
                  <a:gd name="T4" fmla="*/ 47 w 47"/>
                  <a:gd name="T5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7" h="20">
                    <a:moveTo>
                      <a:pt x="0" y="20"/>
                    </a:moveTo>
                    <a:lnTo>
                      <a:pt x="20" y="0"/>
                    </a:lnTo>
                    <a:lnTo>
                      <a:pt x="47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29" name="Freeform 1701"/>
              <p:cNvSpPr>
                <a:spLocks/>
              </p:cNvSpPr>
              <p:nvPr/>
            </p:nvSpPr>
            <p:spPr bwMode="auto">
              <a:xfrm>
                <a:off x="2931" y="2833"/>
                <a:ext cx="5" cy="3"/>
              </a:xfrm>
              <a:custGeom>
                <a:avLst/>
                <a:gdLst>
                  <a:gd name="T0" fmla="*/ 41 w 41"/>
                  <a:gd name="T1" fmla="*/ 0 h 26"/>
                  <a:gd name="T2" fmla="*/ 39 w 41"/>
                  <a:gd name="T3" fmla="*/ 1 h 26"/>
                  <a:gd name="T4" fmla="*/ 37 w 41"/>
                  <a:gd name="T5" fmla="*/ 2 h 26"/>
                  <a:gd name="T6" fmla="*/ 35 w 41"/>
                  <a:gd name="T7" fmla="*/ 4 h 26"/>
                  <a:gd name="T8" fmla="*/ 33 w 41"/>
                  <a:gd name="T9" fmla="*/ 6 h 26"/>
                  <a:gd name="T10" fmla="*/ 31 w 41"/>
                  <a:gd name="T11" fmla="*/ 9 h 26"/>
                  <a:gd name="T12" fmla="*/ 29 w 41"/>
                  <a:gd name="T13" fmla="*/ 11 h 26"/>
                  <a:gd name="T14" fmla="*/ 27 w 41"/>
                  <a:gd name="T15" fmla="*/ 14 h 26"/>
                  <a:gd name="T16" fmla="*/ 23 w 41"/>
                  <a:gd name="T17" fmla="*/ 16 h 26"/>
                  <a:gd name="T18" fmla="*/ 21 w 41"/>
                  <a:gd name="T19" fmla="*/ 19 h 26"/>
                  <a:gd name="T20" fmla="*/ 18 w 41"/>
                  <a:gd name="T21" fmla="*/ 21 h 26"/>
                  <a:gd name="T22" fmla="*/ 16 w 41"/>
                  <a:gd name="T23" fmla="*/ 23 h 26"/>
                  <a:gd name="T24" fmla="*/ 13 w 41"/>
                  <a:gd name="T25" fmla="*/ 24 h 26"/>
                  <a:gd name="T26" fmla="*/ 10 w 41"/>
                  <a:gd name="T27" fmla="*/ 25 h 26"/>
                  <a:gd name="T28" fmla="*/ 7 w 41"/>
                  <a:gd name="T29" fmla="*/ 26 h 26"/>
                  <a:gd name="T30" fmla="*/ 3 w 41"/>
                  <a:gd name="T31" fmla="*/ 26 h 26"/>
                  <a:gd name="T32" fmla="*/ 0 w 41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6">
                    <a:moveTo>
                      <a:pt x="41" y="0"/>
                    </a:moveTo>
                    <a:lnTo>
                      <a:pt x="39" y="1"/>
                    </a:lnTo>
                    <a:lnTo>
                      <a:pt x="37" y="2"/>
                    </a:lnTo>
                    <a:lnTo>
                      <a:pt x="35" y="4"/>
                    </a:lnTo>
                    <a:lnTo>
                      <a:pt x="33" y="6"/>
                    </a:lnTo>
                    <a:lnTo>
                      <a:pt x="31" y="9"/>
                    </a:lnTo>
                    <a:lnTo>
                      <a:pt x="29" y="11"/>
                    </a:lnTo>
                    <a:lnTo>
                      <a:pt x="27" y="14"/>
                    </a:lnTo>
                    <a:lnTo>
                      <a:pt x="23" y="16"/>
                    </a:lnTo>
                    <a:lnTo>
                      <a:pt x="21" y="19"/>
                    </a:lnTo>
                    <a:lnTo>
                      <a:pt x="18" y="21"/>
                    </a:lnTo>
                    <a:lnTo>
                      <a:pt x="16" y="23"/>
                    </a:lnTo>
                    <a:lnTo>
                      <a:pt x="13" y="24"/>
                    </a:lnTo>
                    <a:lnTo>
                      <a:pt x="10" y="25"/>
                    </a:lnTo>
                    <a:lnTo>
                      <a:pt x="7" y="26"/>
                    </a:lnTo>
                    <a:lnTo>
                      <a:pt x="3" y="26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0" name="Freeform 1702"/>
              <p:cNvSpPr>
                <a:spLocks/>
              </p:cNvSpPr>
              <p:nvPr/>
            </p:nvSpPr>
            <p:spPr bwMode="auto">
              <a:xfrm>
                <a:off x="2905" y="3094"/>
                <a:ext cx="30" cy="34"/>
              </a:xfrm>
              <a:custGeom>
                <a:avLst/>
                <a:gdLst>
                  <a:gd name="T0" fmla="*/ 211 w 246"/>
                  <a:gd name="T1" fmla="*/ 250 h 272"/>
                  <a:gd name="T2" fmla="*/ 195 w 246"/>
                  <a:gd name="T3" fmla="*/ 260 h 272"/>
                  <a:gd name="T4" fmla="*/ 178 w 246"/>
                  <a:gd name="T5" fmla="*/ 267 h 272"/>
                  <a:gd name="T6" fmla="*/ 160 w 246"/>
                  <a:gd name="T7" fmla="*/ 271 h 272"/>
                  <a:gd name="T8" fmla="*/ 142 w 246"/>
                  <a:gd name="T9" fmla="*/ 272 h 272"/>
                  <a:gd name="T10" fmla="*/ 124 w 246"/>
                  <a:gd name="T11" fmla="*/ 271 h 272"/>
                  <a:gd name="T12" fmla="*/ 105 w 246"/>
                  <a:gd name="T13" fmla="*/ 267 h 272"/>
                  <a:gd name="T14" fmla="*/ 87 w 246"/>
                  <a:gd name="T15" fmla="*/ 261 h 272"/>
                  <a:gd name="T16" fmla="*/ 69 w 246"/>
                  <a:gd name="T17" fmla="*/ 251 h 272"/>
                  <a:gd name="T18" fmla="*/ 53 w 246"/>
                  <a:gd name="T19" fmla="*/ 238 h 272"/>
                  <a:gd name="T20" fmla="*/ 39 w 246"/>
                  <a:gd name="T21" fmla="*/ 223 h 272"/>
                  <a:gd name="T22" fmla="*/ 28 w 246"/>
                  <a:gd name="T23" fmla="*/ 207 h 272"/>
                  <a:gd name="T24" fmla="*/ 19 w 246"/>
                  <a:gd name="T25" fmla="*/ 189 h 272"/>
                  <a:gd name="T26" fmla="*/ 12 w 246"/>
                  <a:gd name="T27" fmla="*/ 171 h 272"/>
                  <a:gd name="T28" fmla="*/ 6 w 246"/>
                  <a:gd name="T29" fmla="*/ 152 h 272"/>
                  <a:gd name="T30" fmla="*/ 1 w 246"/>
                  <a:gd name="T31" fmla="*/ 133 h 272"/>
                  <a:gd name="T32" fmla="*/ 1 w 246"/>
                  <a:gd name="T33" fmla="*/ 114 h 272"/>
                  <a:gd name="T34" fmla="*/ 6 w 246"/>
                  <a:gd name="T35" fmla="*/ 95 h 272"/>
                  <a:gd name="T36" fmla="*/ 15 w 246"/>
                  <a:gd name="T37" fmla="*/ 76 h 272"/>
                  <a:gd name="T38" fmla="*/ 26 w 246"/>
                  <a:gd name="T39" fmla="*/ 58 h 272"/>
                  <a:gd name="T40" fmla="*/ 39 w 246"/>
                  <a:gd name="T41" fmla="*/ 43 h 272"/>
                  <a:gd name="T42" fmla="*/ 55 w 246"/>
                  <a:gd name="T43" fmla="*/ 29 h 272"/>
                  <a:gd name="T44" fmla="*/ 72 w 246"/>
                  <a:gd name="T45" fmla="*/ 17 h 272"/>
                  <a:gd name="T46" fmla="*/ 89 w 246"/>
                  <a:gd name="T47" fmla="*/ 8 h 272"/>
                  <a:gd name="T48" fmla="*/ 113 w 246"/>
                  <a:gd name="T49" fmla="*/ 1 h 272"/>
                  <a:gd name="T50" fmla="*/ 137 w 246"/>
                  <a:gd name="T51" fmla="*/ 0 h 272"/>
                  <a:gd name="T52" fmla="*/ 159 w 246"/>
                  <a:gd name="T53" fmla="*/ 6 h 272"/>
                  <a:gd name="T54" fmla="*/ 178 w 246"/>
                  <a:gd name="T55" fmla="*/ 16 h 272"/>
                  <a:gd name="T56" fmla="*/ 194 w 246"/>
                  <a:gd name="T57" fmla="*/ 31 h 272"/>
                  <a:gd name="T58" fmla="*/ 209 w 246"/>
                  <a:gd name="T59" fmla="*/ 48 h 272"/>
                  <a:gd name="T60" fmla="*/ 221 w 246"/>
                  <a:gd name="T61" fmla="*/ 67 h 272"/>
                  <a:gd name="T62" fmla="*/ 232 w 246"/>
                  <a:gd name="T63" fmla="*/ 88 h 272"/>
                  <a:gd name="T64" fmla="*/ 240 w 246"/>
                  <a:gd name="T65" fmla="*/ 106 h 272"/>
                  <a:gd name="T66" fmla="*/ 243 w 246"/>
                  <a:gd name="T67" fmla="*/ 125 h 272"/>
                  <a:gd name="T68" fmla="*/ 246 w 246"/>
                  <a:gd name="T69" fmla="*/ 144 h 272"/>
                  <a:gd name="T70" fmla="*/ 246 w 246"/>
                  <a:gd name="T71" fmla="*/ 164 h 272"/>
                  <a:gd name="T72" fmla="*/ 246 w 246"/>
                  <a:gd name="T73" fmla="*/ 183 h 272"/>
                  <a:gd name="T74" fmla="*/ 242 w 246"/>
                  <a:gd name="T75" fmla="*/ 202 h 272"/>
                  <a:gd name="T76" fmla="*/ 235 w 246"/>
                  <a:gd name="T77" fmla="*/ 220 h 272"/>
                  <a:gd name="T78" fmla="*/ 225 w 246"/>
                  <a:gd name="T79" fmla="*/ 236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6" h="272">
                    <a:moveTo>
                      <a:pt x="219" y="244"/>
                    </a:moveTo>
                    <a:lnTo>
                      <a:pt x="211" y="250"/>
                    </a:lnTo>
                    <a:lnTo>
                      <a:pt x="203" y="255"/>
                    </a:lnTo>
                    <a:lnTo>
                      <a:pt x="195" y="260"/>
                    </a:lnTo>
                    <a:lnTo>
                      <a:pt x="186" y="264"/>
                    </a:lnTo>
                    <a:lnTo>
                      <a:pt x="178" y="267"/>
                    </a:lnTo>
                    <a:lnTo>
                      <a:pt x="169" y="269"/>
                    </a:lnTo>
                    <a:lnTo>
                      <a:pt x="160" y="271"/>
                    </a:lnTo>
                    <a:lnTo>
                      <a:pt x="151" y="272"/>
                    </a:lnTo>
                    <a:lnTo>
                      <a:pt x="142" y="272"/>
                    </a:lnTo>
                    <a:lnTo>
                      <a:pt x="133" y="272"/>
                    </a:lnTo>
                    <a:lnTo>
                      <a:pt x="124" y="271"/>
                    </a:lnTo>
                    <a:lnTo>
                      <a:pt x="115" y="269"/>
                    </a:lnTo>
                    <a:lnTo>
                      <a:pt x="105" y="267"/>
                    </a:lnTo>
                    <a:lnTo>
                      <a:pt x="96" y="264"/>
                    </a:lnTo>
                    <a:lnTo>
                      <a:pt x="87" y="261"/>
                    </a:lnTo>
                    <a:lnTo>
                      <a:pt x="79" y="257"/>
                    </a:lnTo>
                    <a:lnTo>
                      <a:pt x="69" y="251"/>
                    </a:lnTo>
                    <a:lnTo>
                      <a:pt x="61" y="245"/>
                    </a:lnTo>
                    <a:lnTo>
                      <a:pt x="53" y="238"/>
                    </a:lnTo>
                    <a:lnTo>
                      <a:pt x="46" y="230"/>
                    </a:lnTo>
                    <a:lnTo>
                      <a:pt x="39" y="223"/>
                    </a:lnTo>
                    <a:lnTo>
                      <a:pt x="33" y="215"/>
                    </a:lnTo>
                    <a:lnTo>
                      <a:pt x="28" y="207"/>
                    </a:lnTo>
                    <a:lnTo>
                      <a:pt x="23" y="198"/>
                    </a:lnTo>
                    <a:lnTo>
                      <a:pt x="19" y="189"/>
                    </a:lnTo>
                    <a:lnTo>
                      <a:pt x="15" y="180"/>
                    </a:lnTo>
                    <a:lnTo>
                      <a:pt x="12" y="171"/>
                    </a:lnTo>
                    <a:lnTo>
                      <a:pt x="9" y="162"/>
                    </a:lnTo>
                    <a:lnTo>
                      <a:pt x="6" y="152"/>
                    </a:lnTo>
                    <a:lnTo>
                      <a:pt x="4" y="143"/>
                    </a:lnTo>
                    <a:lnTo>
                      <a:pt x="1" y="133"/>
                    </a:lnTo>
                    <a:lnTo>
                      <a:pt x="0" y="124"/>
                    </a:lnTo>
                    <a:lnTo>
                      <a:pt x="1" y="114"/>
                    </a:lnTo>
                    <a:lnTo>
                      <a:pt x="3" y="104"/>
                    </a:lnTo>
                    <a:lnTo>
                      <a:pt x="6" y="95"/>
                    </a:lnTo>
                    <a:lnTo>
                      <a:pt x="10" y="86"/>
                    </a:lnTo>
                    <a:lnTo>
                      <a:pt x="15" y="76"/>
                    </a:lnTo>
                    <a:lnTo>
                      <a:pt x="20" y="67"/>
                    </a:lnTo>
                    <a:lnTo>
                      <a:pt x="26" y="58"/>
                    </a:lnTo>
                    <a:lnTo>
                      <a:pt x="33" y="50"/>
                    </a:lnTo>
                    <a:lnTo>
                      <a:pt x="39" y="43"/>
                    </a:lnTo>
                    <a:lnTo>
                      <a:pt x="47" y="35"/>
                    </a:lnTo>
                    <a:lnTo>
                      <a:pt x="55" y="29"/>
                    </a:lnTo>
                    <a:lnTo>
                      <a:pt x="63" y="23"/>
                    </a:lnTo>
                    <a:lnTo>
                      <a:pt x="72" y="17"/>
                    </a:lnTo>
                    <a:lnTo>
                      <a:pt x="80" y="12"/>
                    </a:lnTo>
                    <a:lnTo>
                      <a:pt x="89" y="8"/>
                    </a:lnTo>
                    <a:lnTo>
                      <a:pt x="99" y="5"/>
                    </a:lnTo>
                    <a:lnTo>
                      <a:pt x="113" y="1"/>
                    </a:lnTo>
                    <a:lnTo>
                      <a:pt x="126" y="0"/>
                    </a:lnTo>
                    <a:lnTo>
                      <a:pt x="137" y="0"/>
                    </a:lnTo>
                    <a:lnTo>
                      <a:pt x="149" y="2"/>
                    </a:lnTo>
                    <a:lnTo>
                      <a:pt x="159" y="6"/>
                    </a:lnTo>
                    <a:lnTo>
                      <a:pt x="169" y="10"/>
                    </a:lnTo>
                    <a:lnTo>
                      <a:pt x="178" y="16"/>
                    </a:lnTo>
                    <a:lnTo>
                      <a:pt x="187" y="23"/>
                    </a:lnTo>
                    <a:lnTo>
                      <a:pt x="194" y="31"/>
                    </a:lnTo>
                    <a:lnTo>
                      <a:pt x="202" y="39"/>
                    </a:lnTo>
                    <a:lnTo>
                      <a:pt x="209" y="48"/>
                    </a:lnTo>
                    <a:lnTo>
                      <a:pt x="215" y="58"/>
                    </a:lnTo>
                    <a:lnTo>
                      <a:pt x="221" y="67"/>
                    </a:lnTo>
                    <a:lnTo>
                      <a:pt x="227" y="77"/>
                    </a:lnTo>
                    <a:lnTo>
                      <a:pt x="232" y="88"/>
                    </a:lnTo>
                    <a:lnTo>
                      <a:pt x="239" y="98"/>
                    </a:lnTo>
                    <a:lnTo>
                      <a:pt x="240" y="106"/>
                    </a:lnTo>
                    <a:lnTo>
                      <a:pt x="242" y="115"/>
                    </a:lnTo>
                    <a:lnTo>
                      <a:pt x="243" y="125"/>
                    </a:lnTo>
                    <a:lnTo>
                      <a:pt x="245" y="135"/>
                    </a:lnTo>
                    <a:lnTo>
                      <a:pt x="246" y="144"/>
                    </a:lnTo>
                    <a:lnTo>
                      <a:pt x="246" y="154"/>
                    </a:lnTo>
                    <a:lnTo>
                      <a:pt x="246" y="164"/>
                    </a:lnTo>
                    <a:lnTo>
                      <a:pt x="246" y="174"/>
                    </a:lnTo>
                    <a:lnTo>
                      <a:pt x="246" y="183"/>
                    </a:lnTo>
                    <a:lnTo>
                      <a:pt x="244" y="193"/>
                    </a:lnTo>
                    <a:lnTo>
                      <a:pt x="242" y="202"/>
                    </a:lnTo>
                    <a:lnTo>
                      <a:pt x="239" y="211"/>
                    </a:lnTo>
                    <a:lnTo>
                      <a:pt x="235" y="220"/>
                    </a:lnTo>
                    <a:lnTo>
                      <a:pt x="230" y="228"/>
                    </a:lnTo>
                    <a:lnTo>
                      <a:pt x="225" y="236"/>
                    </a:lnTo>
                    <a:lnTo>
                      <a:pt x="219" y="2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1" name="Freeform 1703"/>
              <p:cNvSpPr>
                <a:spLocks/>
              </p:cNvSpPr>
              <p:nvPr/>
            </p:nvSpPr>
            <p:spPr bwMode="auto">
              <a:xfrm>
                <a:off x="2915" y="3125"/>
                <a:ext cx="17" cy="3"/>
              </a:xfrm>
              <a:custGeom>
                <a:avLst/>
                <a:gdLst>
                  <a:gd name="T0" fmla="*/ 140 w 140"/>
                  <a:gd name="T1" fmla="*/ 0 h 28"/>
                  <a:gd name="T2" fmla="*/ 132 w 140"/>
                  <a:gd name="T3" fmla="*/ 6 h 28"/>
                  <a:gd name="T4" fmla="*/ 124 w 140"/>
                  <a:gd name="T5" fmla="*/ 11 h 28"/>
                  <a:gd name="T6" fmla="*/ 116 w 140"/>
                  <a:gd name="T7" fmla="*/ 16 h 28"/>
                  <a:gd name="T8" fmla="*/ 107 w 140"/>
                  <a:gd name="T9" fmla="*/ 20 h 28"/>
                  <a:gd name="T10" fmla="*/ 99 w 140"/>
                  <a:gd name="T11" fmla="*/ 23 h 28"/>
                  <a:gd name="T12" fmla="*/ 90 w 140"/>
                  <a:gd name="T13" fmla="*/ 25 h 28"/>
                  <a:gd name="T14" fmla="*/ 81 w 140"/>
                  <a:gd name="T15" fmla="*/ 27 h 28"/>
                  <a:gd name="T16" fmla="*/ 72 w 140"/>
                  <a:gd name="T17" fmla="*/ 28 h 28"/>
                  <a:gd name="T18" fmla="*/ 63 w 140"/>
                  <a:gd name="T19" fmla="*/ 28 h 28"/>
                  <a:gd name="T20" fmla="*/ 54 w 140"/>
                  <a:gd name="T21" fmla="*/ 28 h 28"/>
                  <a:gd name="T22" fmla="*/ 45 w 140"/>
                  <a:gd name="T23" fmla="*/ 27 h 28"/>
                  <a:gd name="T24" fmla="*/ 36 w 140"/>
                  <a:gd name="T25" fmla="*/ 25 h 28"/>
                  <a:gd name="T26" fmla="*/ 26 w 140"/>
                  <a:gd name="T27" fmla="*/ 23 h 28"/>
                  <a:gd name="T28" fmla="*/ 17 w 140"/>
                  <a:gd name="T29" fmla="*/ 20 h 28"/>
                  <a:gd name="T30" fmla="*/ 8 w 140"/>
                  <a:gd name="T31" fmla="*/ 17 h 28"/>
                  <a:gd name="T32" fmla="*/ 0 w 140"/>
                  <a:gd name="T33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28">
                    <a:moveTo>
                      <a:pt x="140" y="0"/>
                    </a:moveTo>
                    <a:lnTo>
                      <a:pt x="132" y="6"/>
                    </a:lnTo>
                    <a:lnTo>
                      <a:pt x="124" y="11"/>
                    </a:lnTo>
                    <a:lnTo>
                      <a:pt x="116" y="16"/>
                    </a:lnTo>
                    <a:lnTo>
                      <a:pt x="107" y="20"/>
                    </a:lnTo>
                    <a:lnTo>
                      <a:pt x="99" y="23"/>
                    </a:lnTo>
                    <a:lnTo>
                      <a:pt x="90" y="25"/>
                    </a:lnTo>
                    <a:lnTo>
                      <a:pt x="81" y="27"/>
                    </a:lnTo>
                    <a:lnTo>
                      <a:pt x="72" y="28"/>
                    </a:lnTo>
                    <a:lnTo>
                      <a:pt x="63" y="28"/>
                    </a:lnTo>
                    <a:lnTo>
                      <a:pt x="54" y="28"/>
                    </a:lnTo>
                    <a:lnTo>
                      <a:pt x="45" y="27"/>
                    </a:lnTo>
                    <a:lnTo>
                      <a:pt x="36" y="25"/>
                    </a:lnTo>
                    <a:lnTo>
                      <a:pt x="26" y="23"/>
                    </a:lnTo>
                    <a:lnTo>
                      <a:pt x="17" y="20"/>
                    </a:lnTo>
                    <a:lnTo>
                      <a:pt x="8" y="17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2" name="Freeform 1704"/>
              <p:cNvSpPr>
                <a:spLocks/>
              </p:cNvSpPr>
              <p:nvPr/>
            </p:nvSpPr>
            <p:spPr bwMode="auto">
              <a:xfrm>
                <a:off x="2905" y="3110"/>
                <a:ext cx="10" cy="16"/>
              </a:xfrm>
              <a:custGeom>
                <a:avLst/>
                <a:gdLst>
                  <a:gd name="T0" fmla="*/ 79 w 79"/>
                  <a:gd name="T1" fmla="*/ 133 h 133"/>
                  <a:gd name="T2" fmla="*/ 69 w 79"/>
                  <a:gd name="T3" fmla="*/ 127 h 133"/>
                  <a:gd name="T4" fmla="*/ 61 w 79"/>
                  <a:gd name="T5" fmla="*/ 121 h 133"/>
                  <a:gd name="T6" fmla="*/ 53 w 79"/>
                  <a:gd name="T7" fmla="*/ 114 h 133"/>
                  <a:gd name="T8" fmla="*/ 46 w 79"/>
                  <a:gd name="T9" fmla="*/ 106 h 133"/>
                  <a:gd name="T10" fmla="*/ 39 w 79"/>
                  <a:gd name="T11" fmla="*/ 99 h 133"/>
                  <a:gd name="T12" fmla="*/ 33 w 79"/>
                  <a:gd name="T13" fmla="*/ 91 h 133"/>
                  <a:gd name="T14" fmla="*/ 28 w 79"/>
                  <a:gd name="T15" fmla="*/ 83 h 133"/>
                  <a:gd name="T16" fmla="*/ 23 w 79"/>
                  <a:gd name="T17" fmla="*/ 74 h 133"/>
                  <a:gd name="T18" fmla="*/ 19 w 79"/>
                  <a:gd name="T19" fmla="*/ 65 h 133"/>
                  <a:gd name="T20" fmla="*/ 15 w 79"/>
                  <a:gd name="T21" fmla="*/ 56 h 133"/>
                  <a:gd name="T22" fmla="*/ 12 w 79"/>
                  <a:gd name="T23" fmla="*/ 47 h 133"/>
                  <a:gd name="T24" fmla="*/ 9 w 79"/>
                  <a:gd name="T25" fmla="*/ 38 h 133"/>
                  <a:gd name="T26" fmla="*/ 6 w 79"/>
                  <a:gd name="T27" fmla="*/ 28 h 133"/>
                  <a:gd name="T28" fmla="*/ 4 w 79"/>
                  <a:gd name="T29" fmla="*/ 19 h 133"/>
                  <a:gd name="T30" fmla="*/ 1 w 79"/>
                  <a:gd name="T31" fmla="*/ 9 h 133"/>
                  <a:gd name="T32" fmla="*/ 0 w 79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33">
                    <a:moveTo>
                      <a:pt x="79" y="133"/>
                    </a:moveTo>
                    <a:lnTo>
                      <a:pt x="69" y="127"/>
                    </a:lnTo>
                    <a:lnTo>
                      <a:pt x="61" y="121"/>
                    </a:lnTo>
                    <a:lnTo>
                      <a:pt x="53" y="114"/>
                    </a:lnTo>
                    <a:lnTo>
                      <a:pt x="46" y="106"/>
                    </a:lnTo>
                    <a:lnTo>
                      <a:pt x="39" y="99"/>
                    </a:lnTo>
                    <a:lnTo>
                      <a:pt x="33" y="91"/>
                    </a:lnTo>
                    <a:lnTo>
                      <a:pt x="28" y="83"/>
                    </a:lnTo>
                    <a:lnTo>
                      <a:pt x="23" y="74"/>
                    </a:lnTo>
                    <a:lnTo>
                      <a:pt x="19" y="65"/>
                    </a:lnTo>
                    <a:lnTo>
                      <a:pt x="15" y="56"/>
                    </a:lnTo>
                    <a:lnTo>
                      <a:pt x="12" y="47"/>
                    </a:lnTo>
                    <a:lnTo>
                      <a:pt x="9" y="38"/>
                    </a:lnTo>
                    <a:lnTo>
                      <a:pt x="6" y="28"/>
                    </a:lnTo>
                    <a:lnTo>
                      <a:pt x="4" y="19"/>
                    </a:lnTo>
                    <a:lnTo>
                      <a:pt x="1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3" name="Freeform 1705"/>
              <p:cNvSpPr>
                <a:spLocks/>
              </p:cNvSpPr>
              <p:nvPr/>
            </p:nvSpPr>
            <p:spPr bwMode="auto">
              <a:xfrm>
                <a:off x="2905" y="3095"/>
                <a:ext cx="12" cy="15"/>
              </a:xfrm>
              <a:custGeom>
                <a:avLst/>
                <a:gdLst>
                  <a:gd name="T0" fmla="*/ 0 w 99"/>
                  <a:gd name="T1" fmla="*/ 119 h 119"/>
                  <a:gd name="T2" fmla="*/ 1 w 99"/>
                  <a:gd name="T3" fmla="*/ 109 h 119"/>
                  <a:gd name="T4" fmla="*/ 3 w 99"/>
                  <a:gd name="T5" fmla="*/ 99 h 119"/>
                  <a:gd name="T6" fmla="*/ 6 w 99"/>
                  <a:gd name="T7" fmla="*/ 90 h 119"/>
                  <a:gd name="T8" fmla="*/ 10 w 99"/>
                  <a:gd name="T9" fmla="*/ 81 h 119"/>
                  <a:gd name="T10" fmla="*/ 15 w 99"/>
                  <a:gd name="T11" fmla="*/ 71 h 119"/>
                  <a:gd name="T12" fmla="*/ 20 w 99"/>
                  <a:gd name="T13" fmla="*/ 62 h 119"/>
                  <a:gd name="T14" fmla="*/ 26 w 99"/>
                  <a:gd name="T15" fmla="*/ 53 h 119"/>
                  <a:gd name="T16" fmla="*/ 33 w 99"/>
                  <a:gd name="T17" fmla="*/ 45 h 119"/>
                  <a:gd name="T18" fmla="*/ 39 w 99"/>
                  <a:gd name="T19" fmla="*/ 38 h 119"/>
                  <a:gd name="T20" fmla="*/ 47 w 99"/>
                  <a:gd name="T21" fmla="*/ 30 h 119"/>
                  <a:gd name="T22" fmla="*/ 55 w 99"/>
                  <a:gd name="T23" fmla="*/ 24 h 119"/>
                  <a:gd name="T24" fmla="*/ 63 w 99"/>
                  <a:gd name="T25" fmla="*/ 18 h 119"/>
                  <a:gd name="T26" fmla="*/ 72 w 99"/>
                  <a:gd name="T27" fmla="*/ 12 h 119"/>
                  <a:gd name="T28" fmla="*/ 80 w 99"/>
                  <a:gd name="T29" fmla="*/ 7 h 119"/>
                  <a:gd name="T30" fmla="*/ 89 w 99"/>
                  <a:gd name="T31" fmla="*/ 3 h 119"/>
                  <a:gd name="T32" fmla="*/ 99 w 99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19">
                    <a:moveTo>
                      <a:pt x="0" y="119"/>
                    </a:moveTo>
                    <a:lnTo>
                      <a:pt x="1" y="109"/>
                    </a:lnTo>
                    <a:lnTo>
                      <a:pt x="3" y="99"/>
                    </a:lnTo>
                    <a:lnTo>
                      <a:pt x="6" y="90"/>
                    </a:lnTo>
                    <a:lnTo>
                      <a:pt x="10" y="81"/>
                    </a:lnTo>
                    <a:lnTo>
                      <a:pt x="15" y="71"/>
                    </a:lnTo>
                    <a:lnTo>
                      <a:pt x="20" y="62"/>
                    </a:lnTo>
                    <a:lnTo>
                      <a:pt x="26" y="53"/>
                    </a:lnTo>
                    <a:lnTo>
                      <a:pt x="33" y="45"/>
                    </a:lnTo>
                    <a:lnTo>
                      <a:pt x="39" y="38"/>
                    </a:lnTo>
                    <a:lnTo>
                      <a:pt x="47" y="30"/>
                    </a:lnTo>
                    <a:lnTo>
                      <a:pt x="55" y="24"/>
                    </a:lnTo>
                    <a:lnTo>
                      <a:pt x="63" y="18"/>
                    </a:lnTo>
                    <a:lnTo>
                      <a:pt x="72" y="12"/>
                    </a:lnTo>
                    <a:lnTo>
                      <a:pt x="80" y="7"/>
                    </a:lnTo>
                    <a:lnTo>
                      <a:pt x="89" y="3"/>
                    </a:lnTo>
                    <a:lnTo>
                      <a:pt x="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4" name="Freeform 1706"/>
              <p:cNvSpPr>
                <a:spLocks/>
              </p:cNvSpPr>
              <p:nvPr/>
            </p:nvSpPr>
            <p:spPr bwMode="auto">
              <a:xfrm>
                <a:off x="2917" y="3094"/>
                <a:ext cx="17" cy="13"/>
              </a:xfrm>
              <a:custGeom>
                <a:avLst/>
                <a:gdLst>
                  <a:gd name="T0" fmla="*/ 0 w 140"/>
                  <a:gd name="T1" fmla="*/ 5 h 98"/>
                  <a:gd name="T2" fmla="*/ 14 w 140"/>
                  <a:gd name="T3" fmla="*/ 1 h 98"/>
                  <a:gd name="T4" fmla="*/ 27 w 140"/>
                  <a:gd name="T5" fmla="*/ 0 h 98"/>
                  <a:gd name="T6" fmla="*/ 38 w 140"/>
                  <a:gd name="T7" fmla="*/ 0 h 98"/>
                  <a:gd name="T8" fmla="*/ 50 w 140"/>
                  <a:gd name="T9" fmla="*/ 2 h 98"/>
                  <a:gd name="T10" fmla="*/ 60 w 140"/>
                  <a:gd name="T11" fmla="*/ 6 h 98"/>
                  <a:gd name="T12" fmla="*/ 70 w 140"/>
                  <a:gd name="T13" fmla="*/ 10 h 98"/>
                  <a:gd name="T14" fmla="*/ 79 w 140"/>
                  <a:gd name="T15" fmla="*/ 16 h 98"/>
                  <a:gd name="T16" fmla="*/ 88 w 140"/>
                  <a:gd name="T17" fmla="*/ 23 h 98"/>
                  <a:gd name="T18" fmla="*/ 95 w 140"/>
                  <a:gd name="T19" fmla="*/ 31 h 98"/>
                  <a:gd name="T20" fmla="*/ 103 w 140"/>
                  <a:gd name="T21" fmla="*/ 39 h 98"/>
                  <a:gd name="T22" fmla="*/ 110 w 140"/>
                  <a:gd name="T23" fmla="*/ 48 h 98"/>
                  <a:gd name="T24" fmla="*/ 116 w 140"/>
                  <a:gd name="T25" fmla="*/ 58 h 98"/>
                  <a:gd name="T26" fmla="*/ 122 w 140"/>
                  <a:gd name="T27" fmla="*/ 67 h 98"/>
                  <a:gd name="T28" fmla="*/ 128 w 140"/>
                  <a:gd name="T29" fmla="*/ 77 h 98"/>
                  <a:gd name="T30" fmla="*/ 133 w 140"/>
                  <a:gd name="T31" fmla="*/ 88 h 98"/>
                  <a:gd name="T32" fmla="*/ 140 w 140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98">
                    <a:moveTo>
                      <a:pt x="0" y="5"/>
                    </a:moveTo>
                    <a:lnTo>
                      <a:pt x="14" y="1"/>
                    </a:lnTo>
                    <a:lnTo>
                      <a:pt x="27" y="0"/>
                    </a:lnTo>
                    <a:lnTo>
                      <a:pt x="38" y="0"/>
                    </a:lnTo>
                    <a:lnTo>
                      <a:pt x="50" y="2"/>
                    </a:lnTo>
                    <a:lnTo>
                      <a:pt x="60" y="6"/>
                    </a:lnTo>
                    <a:lnTo>
                      <a:pt x="70" y="10"/>
                    </a:lnTo>
                    <a:lnTo>
                      <a:pt x="79" y="16"/>
                    </a:lnTo>
                    <a:lnTo>
                      <a:pt x="88" y="23"/>
                    </a:lnTo>
                    <a:lnTo>
                      <a:pt x="95" y="31"/>
                    </a:lnTo>
                    <a:lnTo>
                      <a:pt x="103" y="39"/>
                    </a:lnTo>
                    <a:lnTo>
                      <a:pt x="110" y="48"/>
                    </a:lnTo>
                    <a:lnTo>
                      <a:pt x="116" y="58"/>
                    </a:lnTo>
                    <a:lnTo>
                      <a:pt x="122" y="67"/>
                    </a:lnTo>
                    <a:lnTo>
                      <a:pt x="128" y="77"/>
                    </a:lnTo>
                    <a:lnTo>
                      <a:pt x="133" y="88"/>
                    </a:lnTo>
                    <a:lnTo>
                      <a:pt x="140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5" name="Freeform 1707"/>
              <p:cNvSpPr>
                <a:spLocks/>
              </p:cNvSpPr>
              <p:nvPr/>
            </p:nvSpPr>
            <p:spPr bwMode="auto">
              <a:xfrm>
                <a:off x="2932" y="3107"/>
                <a:ext cx="3" cy="18"/>
              </a:xfrm>
              <a:custGeom>
                <a:avLst/>
                <a:gdLst>
                  <a:gd name="T0" fmla="*/ 20 w 27"/>
                  <a:gd name="T1" fmla="*/ 0 h 146"/>
                  <a:gd name="T2" fmla="*/ 21 w 27"/>
                  <a:gd name="T3" fmla="*/ 8 h 146"/>
                  <a:gd name="T4" fmla="*/ 23 w 27"/>
                  <a:gd name="T5" fmla="*/ 17 h 146"/>
                  <a:gd name="T6" fmla="*/ 24 w 27"/>
                  <a:gd name="T7" fmla="*/ 27 h 146"/>
                  <a:gd name="T8" fmla="*/ 26 w 27"/>
                  <a:gd name="T9" fmla="*/ 37 h 146"/>
                  <a:gd name="T10" fmla="*/ 27 w 27"/>
                  <a:gd name="T11" fmla="*/ 46 h 146"/>
                  <a:gd name="T12" fmla="*/ 27 w 27"/>
                  <a:gd name="T13" fmla="*/ 56 h 146"/>
                  <a:gd name="T14" fmla="*/ 27 w 27"/>
                  <a:gd name="T15" fmla="*/ 66 h 146"/>
                  <a:gd name="T16" fmla="*/ 27 w 27"/>
                  <a:gd name="T17" fmla="*/ 76 h 146"/>
                  <a:gd name="T18" fmla="*/ 27 w 27"/>
                  <a:gd name="T19" fmla="*/ 85 h 146"/>
                  <a:gd name="T20" fmla="*/ 25 w 27"/>
                  <a:gd name="T21" fmla="*/ 95 h 146"/>
                  <a:gd name="T22" fmla="*/ 23 w 27"/>
                  <a:gd name="T23" fmla="*/ 104 h 146"/>
                  <a:gd name="T24" fmla="*/ 20 w 27"/>
                  <a:gd name="T25" fmla="*/ 113 h 146"/>
                  <a:gd name="T26" fmla="*/ 16 w 27"/>
                  <a:gd name="T27" fmla="*/ 122 h 146"/>
                  <a:gd name="T28" fmla="*/ 11 w 27"/>
                  <a:gd name="T29" fmla="*/ 130 h 146"/>
                  <a:gd name="T30" fmla="*/ 6 w 27"/>
                  <a:gd name="T31" fmla="*/ 138 h 146"/>
                  <a:gd name="T32" fmla="*/ 0 w 27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6">
                    <a:moveTo>
                      <a:pt x="20" y="0"/>
                    </a:moveTo>
                    <a:lnTo>
                      <a:pt x="21" y="8"/>
                    </a:lnTo>
                    <a:lnTo>
                      <a:pt x="23" y="17"/>
                    </a:lnTo>
                    <a:lnTo>
                      <a:pt x="24" y="27"/>
                    </a:lnTo>
                    <a:lnTo>
                      <a:pt x="26" y="37"/>
                    </a:lnTo>
                    <a:lnTo>
                      <a:pt x="27" y="46"/>
                    </a:lnTo>
                    <a:lnTo>
                      <a:pt x="27" y="56"/>
                    </a:lnTo>
                    <a:lnTo>
                      <a:pt x="27" y="66"/>
                    </a:lnTo>
                    <a:lnTo>
                      <a:pt x="27" y="76"/>
                    </a:lnTo>
                    <a:lnTo>
                      <a:pt x="27" y="85"/>
                    </a:lnTo>
                    <a:lnTo>
                      <a:pt x="25" y="95"/>
                    </a:lnTo>
                    <a:lnTo>
                      <a:pt x="23" y="104"/>
                    </a:lnTo>
                    <a:lnTo>
                      <a:pt x="20" y="113"/>
                    </a:lnTo>
                    <a:lnTo>
                      <a:pt x="16" y="122"/>
                    </a:lnTo>
                    <a:lnTo>
                      <a:pt x="11" y="130"/>
                    </a:lnTo>
                    <a:lnTo>
                      <a:pt x="6" y="138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6" name="Freeform 1708"/>
              <p:cNvSpPr>
                <a:spLocks/>
              </p:cNvSpPr>
              <p:nvPr/>
            </p:nvSpPr>
            <p:spPr bwMode="auto">
              <a:xfrm>
                <a:off x="2921" y="2880"/>
                <a:ext cx="12" cy="14"/>
              </a:xfrm>
              <a:custGeom>
                <a:avLst/>
                <a:gdLst>
                  <a:gd name="T0" fmla="*/ 61 w 97"/>
                  <a:gd name="T1" fmla="*/ 106 h 106"/>
                  <a:gd name="T2" fmla="*/ 52 w 97"/>
                  <a:gd name="T3" fmla="*/ 105 h 106"/>
                  <a:gd name="T4" fmla="*/ 45 w 97"/>
                  <a:gd name="T5" fmla="*/ 104 h 106"/>
                  <a:gd name="T6" fmla="*/ 37 w 97"/>
                  <a:gd name="T7" fmla="*/ 101 h 106"/>
                  <a:gd name="T8" fmla="*/ 30 w 97"/>
                  <a:gd name="T9" fmla="*/ 98 h 106"/>
                  <a:gd name="T10" fmla="*/ 24 w 97"/>
                  <a:gd name="T11" fmla="*/ 94 h 106"/>
                  <a:gd name="T12" fmla="*/ 18 w 97"/>
                  <a:gd name="T13" fmla="*/ 90 h 106"/>
                  <a:gd name="T14" fmla="*/ 13 w 97"/>
                  <a:gd name="T15" fmla="*/ 84 h 106"/>
                  <a:gd name="T16" fmla="*/ 9 w 97"/>
                  <a:gd name="T17" fmla="*/ 79 h 106"/>
                  <a:gd name="T18" fmla="*/ 5 w 97"/>
                  <a:gd name="T19" fmla="*/ 72 h 106"/>
                  <a:gd name="T20" fmla="*/ 3 w 97"/>
                  <a:gd name="T21" fmla="*/ 66 h 106"/>
                  <a:gd name="T22" fmla="*/ 1 w 97"/>
                  <a:gd name="T23" fmla="*/ 59 h 106"/>
                  <a:gd name="T24" fmla="*/ 0 w 97"/>
                  <a:gd name="T25" fmla="*/ 51 h 106"/>
                  <a:gd name="T26" fmla="*/ 1 w 97"/>
                  <a:gd name="T27" fmla="*/ 43 h 106"/>
                  <a:gd name="T28" fmla="*/ 2 w 97"/>
                  <a:gd name="T29" fmla="*/ 36 h 106"/>
                  <a:gd name="T30" fmla="*/ 5 w 97"/>
                  <a:gd name="T31" fmla="*/ 28 h 106"/>
                  <a:gd name="T32" fmla="*/ 9 w 97"/>
                  <a:gd name="T33" fmla="*/ 20 h 106"/>
                  <a:gd name="T34" fmla="*/ 13 w 97"/>
                  <a:gd name="T35" fmla="*/ 13 h 106"/>
                  <a:gd name="T36" fmla="*/ 18 w 97"/>
                  <a:gd name="T37" fmla="*/ 8 h 106"/>
                  <a:gd name="T38" fmla="*/ 23 w 97"/>
                  <a:gd name="T39" fmla="*/ 4 h 106"/>
                  <a:gd name="T40" fmla="*/ 28 w 97"/>
                  <a:gd name="T41" fmla="*/ 2 h 106"/>
                  <a:gd name="T42" fmla="*/ 34 w 97"/>
                  <a:gd name="T43" fmla="*/ 0 h 106"/>
                  <a:gd name="T44" fmla="*/ 40 w 97"/>
                  <a:gd name="T45" fmla="*/ 0 h 106"/>
                  <a:gd name="T46" fmla="*/ 47 w 97"/>
                  <a:gd name="T47" fmla="*/ 0 h 106"/>
                  <a:gd name="T48" fmla="*/ 53 w 97"/>
                  <a:gd name="T49" fmla="*/ 2 h 106"/>
                  <a:gd name="T50" fmla="*/ 59 w 97"/>
                  <a:gd name="T51" fmla="*/ 4 h 106"/>
                  <a:gd name="T52" fmla="*/ 65 w 97"/>
                  <a:gd name="T53" fmla="*/ 6 h 106"/>
                  <a:gd name="T54" fmla="*/ 71 w 97"/>
                  <a:gd name="T55" fmla="*/ 9 h 106"/>
                  <a:gd name="T56" fmla="*/ 76 w 97"/>
                  <a:gd name="T57" fmla="*/ 12 h 106"/>
                  <a:gd name="T58" fmla="*/ 82 w 97"/>
                  <a:gd name="T59" fmla="*/ 16 h 106"/>
                  <a:gd name="T60" fmla="*/ 86 w 97"/>
                  <a:gd name="T61" fmla="*/ 19 h 106"/>
                  <a:gd name="T62" fmla="*/ 90 w 97"/>
                  <a:gd name="T63" fmla="*/ 23 h 106"/>
                  <a:gd name="T64" fmla="*/ 94 w 97"/>
                  <a:gd name="T65" fmla="*/ 27 h 106"/>
                  <a:gd name="T66" fmla="*/ 95 w 97"/>
                  <a:gd name="T67" fmla="*/ 32 h 106"/>
                  <a:gd name="T68" fmla="*/ 96 w 97"/>
                  <a:gd name="T69" fmla="*/ 37 h 106"/>
                  <a:gd name="T70" fmla="*/ 96 w 97"/>
                  <a:gd name="T71" fmla="*/ 43 h 106"/>
                  <a:gd name="T72" fmla="*/ 97 w 97"/>
                  <a:gd name="T73" fmla="*/ 48 h 106"/>
                  <a:gd name="T74" fmla="*/ 96 w 97"/>
                  <a:gd name="T75" fmla="*/ 54 h 106"/>
                  <a:gd name="T76" fmla="*/ 96 w 97"/>
                  <a:gd name="T77" fmla="*/ 60 h 106"/>
                  <a:gd name="T78" fmla="*/ 95 w 97"/>
                  <a:gd name="T79" fmla="*/ 66 h 106"/>
                  <a:gd name="T80" fmla="*/ 93 w 97"/>
                  <a:gd name="T81" fmla="*/ 72 h 106"/>
                  <a:gd name="T82" fmla="*/ 91 w 97"/>
                  <a:gd name="T83" fmla="*/ 78 h 106"/>
                  <a:gd name="T84" fmla="*/ 88 w 97"/>
                  <a:gd name="T85" fmla="*/ 83 h 106"/>
                  <a:gd name="T86" fmla="*/ 85 w 97"/>
                  <a:gd name="T87" fmla="*/ 88 h 106"/>
                  <a:gd name="T88" fmla="*/ 82 w 97"/>
                  <a:gd name="T89" fmla="*/ 93 h 106"/>
                  <a:gd name="T90" fmla="*/ 77 w 97"/>
                  <a:gd name="T91" fmla="*/ 97 h 106"/>
                  <a:gd name="T92" fmla="*/ 72 w 97"/>
                  <a:gd name="T93" fmla="*/ 100 h 106"/>
                  <a:gd name="T94" fmla="*/ 67 w 97"/>
                  <a:gd name="T95" fmla="*/ 103 h 106"/>
                  <a:gd name="T96" fmla="*/ 61 w 97"/>
                  <a:gd name="T97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7" h="106">
                    <a:moveTo>
                      <a:pt x="61" y="106"/>
                    </a:moveTo>
                    <a:lnTo>
                      <a:pt x="52" y="105"/>
                    </a:lnTo>
                    <a:lnTo>
                      <a:pt x="45" y="104"/>
                    </a:lnTo>
                    <a:lnTo>
                      <a:pt x="37" y="101"/>
                    </a:lnTo>
                    <a:lnTo>
                      <a:pt x="30" y="98"/>
                    </a:lnTo>
                    <a:lnTo>
                      <a:pt x="24" y="94"/>
                    </a:lnTo>
                    <a:lnTo>
                      <a:pt x="18" y="90"/>
                    </a:lnTo>
                    <a:lnTo>
                      <a:pt x="13" y="84"/>
                    </a:lnTo>
                    <a:lnTo>
                      <a:pt x="9" y="79"/>
                    </a:lnTo>
                    <a:lnTo>
                      <a:pt x="5" y="72"/>
                    </a:lnTo>
                    <a:lnTo>
                      <a:pt x="3" y="66"/>
                    </a:lnTo>
                    <a:lnTo>
                      <a:pt x="1" y="59"/>
                    </a:lnTo>
                    <a:lnTo>
                      <a:pt x="0" y="51"/>
                    </a:lnTo>
                    <a:lnTo>
                      <a:pt x="1" y="43"/>
                    </a:lnTo>
                    <a:lnTo>
                      <a:pt x="2" y="36"/>
                    </a:lnTo>
                    <a:lnTo>
                      <a:pt x="5" y="28"/>
                    </a:lnTo>
                    <a:lnTo>
                      <a:pt x="9" y="20"/>
                    </a:lnTo>
                    <a:lnTo>
                      <a:pt x="13" y="13"/>
                    </a:lnTo>
                    <a:lnTo>
                      <a:pt x="18" y="8"/>
                    </a:lnTo>
                    <a:lnTo>
                      <a:pt x="23" y="4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40" y="0"/>
                    </a:lnTo>
                    <a:lnTo>
                      <a:pt x="47" y="0"/>
                    </a:lnTo>
                    <a:lnTo>
                      <a:pt x="53" y="2"/>
                    </a:lnTo>
                    <a:lnTo>
                      <a:pt x="59" y="4"/>
                    </a:lnTo>
                    <a:lnTo>
                      <a:pt x="65" y="6"/>
                    </a:lnTo>
                    <a:lnTo>
                      <a:pt x="71" y="9"/>
                    </a:lnTo>
                    <a:lnTo>
                      <a:pt x="76" y="12"/>
                    </a:lnTo>
                    <a:lnTo>
                      <a:pt x="82" y="16"/>
                    </a:lnTo>
                    <a:lnTo>
                      <a:pt x="86" y="19"/>
                    </a:lnTo>
                    <a:lnTo>
                      <a:pt x="90" y="23"/>
                    </a:lnTo>
                    <a:lnTo>
                      <a:pt x="94" y="27"/>
                    </a:lnTo>
                    <a:lnTo>
                      <a:pt x="95" y="32"/>
                    </a:lnTo>
                    <a:lnTo>
                      <a:pt x="96" y="37"/>
                    </a:lnTo>
                    <a:lnTo>
                      <a:pt x="96" y="43"/>
                    </a:lnTo>
                    <a:lnTo>
                      <a:pt x="97" y="48"/>
                    </a:lnTo>
                    <a:lnTo>
                      <a:pt x="96" y="54"/>
                    </a:lnTo>
                    <a:lnTo>
                      <a:pt x="96" y="60"/>
                    </a:lnTo>
                    <a:lnTo>
                      <a:pt x="95" y="66"/>
                    </a:lnTo>
                    <a:lnTo>
                      <a:pt x="93" y="72"/>
                    </a:lnTo>
                    <a:lnTo>
                      <a:pt x="91" y="78"/>
                    </a:lnTo>
                    <a:lnTo>
                      <a:pt x="88" y="83"/>
                    </a:lnTo>
                    <a:lnTo>
                      <a:pt x="85" y="88"/>
                    </a:lnTo>
                    <a:lnTo>
                      <a:pt x="82" y="93"/>
                    </a:lnTo>
                    <a:lnTo>
                      <a:pt x="77" y="97"/>
                    </a:lnTo>
                    <a:lnTo>
                      <a:pt x="72" y="100"/>
                    </a:lnTo>
                    <a:lnTo>
                      <a:pt x="67" y="103"/>
                    </a:lnTo>
                    <a:lnTo>
                      <a:pt x="61" y="1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7" name="Freeform 1709"/>
              <p:cNvSpPr>
                <a:spLocks/>
              </p:cNvSpPr>
              <p:nvPr/>
            </p:nvSpPr>
            <p:spPr bwMode="auto">
              <a:xfrm>
                <a:off x="2921" y="2883"/>
                <a:ext cx="8" cy="11"/>
              </a:xfrm>
              <a:custGeom>
                <a:avLst/>
                <a:gdLst>
                  <a:gd name="T0" fmla="*/ 61 w 61"/>
                  <a:gd name="T1" fmla="*/ 86 h 86"/>
                  <a:gd name="T2" fmla="*/ 52 w 61"/>
                  <a:gd name="T3" fmla="*/ 85 h 86"/>
                  <a:gd name="T4" fmla="*/ 45 w 61"/>
                  <a:gd name="T5" fmla="*/ 84 h 86"/>
                  <a:gd name="T6" fmla="*/ 37 w 61"/>
                  <a:gd name="T7" fmla="*/ 81 h 86"/>
                  <a:gd name="T8" fmla="*/ 30 w 61"/>
                  <a:gd name="T9" fmla="*/ 78 h 86"/>
                  <a:gd name="T10" fmla="*/ 24 w 61"/>
                  <a:gd name="T11" fmla="*/ 74 h 86"/>
                  <a:gd name="T12" fmla="*/ 18 w 61"/>
                  <a:gd name="T13" fmla="*/ 70 h 86"/>
                  <a:gd name="T14" fmla="*/ 13 w 61"/>
                  <a:gd name="T15" fmla="*/ 64 h 86"/>
                  <a:gd name="T16" fmla="*/ 9 w 61"/>
                  <a:gd name="T17" fmla="*/ 59 h 86"/>
                  <a:gd name="T18" fmla="*/ 5 w 61"/>
                  <a:gd name="T19" fmla="*/ 52 h 86"/>
                  <a:gd name="T20" fmla="*/ 3 w 61"/>
                  <a:gd name="T21" fmla="*/ 46 h 86"/>
                  <a:gd name="T22" fmla="*/ 1 w 61"/>
                  <a:gd name="T23" fmla="*/ 39 h 86"/>
                  <a:gd name="T24" fmla="*/ 0 w 61"/>
                  <a:gd name="T25" fmla="*/ 31 h 86"/>
                  <a:gd name="T26" fmla="*/ 1 w 61"/>
                  <a:gd name="T27" fmla="*/ 23 h 86"/>
                  <a:gd name="T28" fmla="*/ 2 w 61"/>
                  <a:gd name="T29" fmla="*/ 16 h 86"/>
                  <a:gd name="T30" fmla="*/ 5 w 61"/>
                  <a:gd name="T31" fmla="*/ 8 h 86"/>
                  <a:gd name="T32" fmla="*/ 9 w 61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86">
                    <a:moveTo>
                      <a:pt x="61" y="86"/>
                    </a:moveTo>
                    <a:lnTo>
                      <a:pt x="52" y="85"/>
                    </a:lnTo>
                    <a:lnTo>
                      <a:pt x="45" y="84"/>
                    </a:lnTo>
                    <a:lnTo>
                      <a:pt x="37" y="81"/>
                    </a:lnTo>
                    <a:lnTo>
                      <a:pt x="30" y="78"/>
                    </a:lnTo>
                    <a:lnTo>
                      <a:pt x="24" y="74"/>
                    </a:lnTo>
                    <a:lnTo>
                      <a:pt x="18" y="70"/>
                    </a:lnTo>
                    <a:lnTo>
                      <a:pt x="13" y="64"/>
                    </a:lnTo>
                    <a:lnTo>
                      <a:pt x="9" y="59"/>
                    </a:lnTo>
                    <a:lnTo>
                      <a:pt x="5" y="52"/>
                    </a:lnTo>
                    <a:lnTo>
                      <a:pt x="3" y="46"/>
                    </a:lnTo>
                    <a:lnTo>
                      <a:pt x="1" y="39"/>
                    </a:lnTo>
                    <a:lnTo>
                      <a:pt x="0" y="31"/>
                    </a:lnTo>
                    <a:lnTo>
                      <a:pt x="1" y="23"/>
                    </a:lnTo>
                    <a:lnTo>
                      <a:pt x="2" y="16"/>
                    </a:lnTo>
                    <a:lnTo>
                      <a:pt x="5" y="8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8" name="Freeform 1710"/>
              <p:cNvSpPr>
                <a:spLocks/>
              </p:cNvSpPr>
              <p:nvPr/>
            </p:nvSpPr>
            <p:spPr bwMode="auto">
              <a:xfrm>
                <a:off x="2922" y="2880"/>
                <a:ext cx="11" cy="4"/>
              </a:xfrm>
              <a:custGeom>
                <a:avLst/>
                <a:gdLst>
                  <a:gd name="T0" fmla="*/ 0 w 85"/>
                  <a:gd name="T1" fmla="*/ 20 h 27"/>
                  <a:gd name="T2" fmla="*/ 4 w 85"/>
                  <a:gd name="T3" fmla="*/ 13 h 27"/>
                  <a:gd name="T4" fmla="*/ 9 w 85"/>
                  <a:gd name="T5" fmla="*/ 8 h 27"/>
                  <a:gd name="T6" fmla="*/ 14 w 85"/>
                  <a:gd name="T7" fmla="*/ 4 h 27"/>
                  <a:gd name="T8" fmla="*/ 19 w 85"/>
                  <a:gd name="T9" fmla="*/ 2 h 27"/>
                  <a:gd name="T10" fmla="*/ 25 w 85"/>
                  <a:gd name="T11" fmla="*/ 0 h 27"/>
                  <a:gd name="T12" fmla="*/ 31 w 85"/>
                  <a:gd name="T13" fmla="*/ 0 h 27"/>
                  <a:gd name="T14" fmla="*/ 38 w 85"/>
                  <a:gd name="T15" fmla="*/ 0 h 27"/>
                  <a:gd name="T16" fmla="*/ 44 w 85"/>
                  <a:gd name="T17" fmla="*/ 2 h 27"/>
                  <a:gd name="T18" fmla="*/ 50 w 85"/>
                  <a:gd name="T19" fmla="*/ 4 h 27"/>
                  <a:gd name="T20" fmla="*/ 56 w 85"/>
                  <a:gd name="T21" fmla="*/ 6 h 27"/>
                  <a:gd name="T22" fmla="*/ 62 w 85"/>
                  <a:gd name="T23" fmla="*/ 9 h 27"/>
                  <a:gd name="T24" fmla="*/ 67 w 85"/>
                  <a:gd name="T25" fmla="*/ 12 h 27"/>
                  <a:gd name="T26" fmla="*/ 73 w 85"/>
                  <a:gd name="T27" fmla="*/ 16 h 27"/>
                  <a:gd name="T28" fmla="*/ 77 w 85"/>
                  <a:gd name="T29" fmla="*/ 19 h 27"/>
                  <a:gd name="T30" fmla="*/ 81 w 85"/>
                  <a:gd name="T31" fmla="*/ 23 h 27"/>
                  <a:gd name="T32" fmla="*/ 85 w 85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27">
                    <a:moveTo>
                      <a:pt x="0" y="20"/>
                    </a:moveTo>
                    <a:lnTo>
                      <a:pt x="4" y="13"/>
                    </a:lnTo>
                    <a:lnTo>
                      <a:pt x="9" y="8"/>
                    </a:lnTo>
                    <a:lnTo>
                      <a:pt x="14" y="4"/>
                    </a:lnTo>
                    <a:lnTo>
                      <a:pt x="19" y="2"/>
                    </a:lnTo>
                    <a:lnTo>
                      <a:pt x="25" y="0"/>
                    </a:lnTo>
                    <a:lnTo>
                      <a:pt x="31" y="0"/>
                    </a:lnTo>
                    <a:lnTo>
                      <a:pt x="38" y="0"/>
                    </a:lnTo>
                    <a:lnTo>
                      <a:pt x="44" y="2"/>
                    </a:lnTo>
                    <a:lnTo>
                      <a:pt x="50" y="4"/>
                    </a:lnTo>
                    <a:lnTo>
                      <a:pt x="56" y="6"/>
                    </a:lnTo>
                    <a:lnTo>
                      <a:pt x="62" y="9"/>
                    </a:lnTo>
                    <a:lnTo>
                      <a:pt x="67" y="12"/>
                    </a:lnTo>
                    <a:lnTo>
                      <a:pt x="73" y="16"/>
                    </a:lnTo>
                    <a:lnTo>
                      <a:pt x="77" y="19"/>
                    </a:lnTo>
                    <a:lnTo>
                      <a:pt x="81" y="23"/>
                    </a:lnTo>
                    <a:lnTo>
                      <a:pt x="85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39" name="Freeform 1711"/>
              <p:cNvSpPr>
                <a:spLocks/>
              </p:cNvSpPr>
              <p:nvPr/>
            </p:nvSpPr>
            <p:spPr bwMode="auto">
              <a:xfrm>
                <a:off x="2929" y="2884"/>
                <a:ext cx="4" cy="10"/>
              </a:xfrm>
              <a:custGeom>
                <a:avLst/>
                <a:gdLst>
                  <a:gd name="T0" fmla="*/ 33 w 36"/>
                  <a:gd name="T1" fmla="*/ 0 h 79"/>
                  <a:gd name="T2" fmla="*/ 34 w 36"/>
                  <a:gd name="T3" fmla="*/ 5 h 79"/>
                  <a:gd name="T4" fmla="*/ 35 w 36"/>
                  <a:gd name="T5" fmla="*/ 10 h 79"/>
                  <a:gd name="T6" fmla="*/ 35 w 36"/>
                  <a:gd name="T7" fmla="*/ 16 h 79"/>
                  <a:gd name="T8" fmla="*/ 36 w 36"/>
                  <a:gd name="T9" fmla="*/ 21 h 79"/>
                  <a:gd name="T10" fmla="*/ 35 w 36"/>
                  <a:gd name="T11" fmla="*/ 27 h 79"/>
                  <a:gd name="T12" fmla="*/ 35 w 36"/>
                  <a:gd name="T13" fmla="*/ 33 h 79"/>
                  <a:gd name="T14" fmla="*/ 34 w 36"/>
                  <a:gd name="T15" fmla="*/ 39 h 79"/>
                  <a:gd name="T16" fmla="*/ 32 w 36"/>
                  <a:gd name="T17" fmla="*/ 45 h 79"/>
                  <a:gd name="T18" fmla="*/ 30 w 36"/>
                  <a:gd name="T19" fmla="*/ 51 h 79"/>
                  <a:gd name="T20" fmla="*/ 27 w 36"/>
                  <a:gd name="T21" fmla="*/ 56 h 79"/>
                  <a:gd name="T22" fmla="*/ 24 w 36"/>
                  <a:gd name="T23" fmla="*/ 61 h 79"/>
                  <a:gd name="T24" fmla="*/ 21 w 36"/>
                  <a:gd name="T25" fmla="*/ 66 h 79"/>
                  <a:gd name="T26" fmla="*/ 16 w 36"/>
                  <a:gd name="T27" fmla="*/ 70 h 79"/>
                  <a:gd name="T28" fmla="*/ 11 w 36"/>
                  <a:gd name="T29" fmla="*/ 73 h 79"/>
                  <a:gd name="T30" fmla="*/ 6 w 36"/>
                  <a:gd name="T31" fmla="*/ 76 h 79"/>
                  <a:gd name="T32" fmla="*/ 0 w 36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79">
                    <a:moveTo>
                      <a:pt x="33" y="0"/>
                    </a:moveTo>
                    <a:lnTo>
                      <a:pt x="34" y="5"/>
                    </a:lnTo>
                    <a:lnTo>
                      <a:pt x="35" y="10"/>
                    </a:lnTo>
                    <a:lnTo>
                      <a:pt x="35" y="16"/>
                    </a:lnTo>
                    <a:lnTo>
                      <a:pt x="36" y="21"/>
                    </a:lnTo>
                    <a:lnTo>
                      <a:pt x="35" y="27"/>
                    </a:lnTo>
                    <a:lnTo>
                      <a:pt x="35" y="33"/>
                    </a:lnTo>
                    <a:lnTo>
                      <a:pt x="34" y="39"/>
                    </a:lnTo>
                    <a:lnTo>
                      <a:pt x="32" y="45"/>
                    </a:lnTo>
                    <a:lnTo>
                      <a:pt x="30" y="51"/>
                    </a:lnTo>
                    <a:lnTo>
                      <a:pt x="27" y="56"/>
                    </a:lnTo>
                    <a:lnTo>
                      <a:pt x="24" y="61"/>
                    </a:lnTo>
                    <a:lnTo>
                      <a:pt x="21" y="66"/>
                    </a:lnTo>
                    <a:lnTo>
                      <a:pt x="16" y="70"/>
                    </a:lnTo>
                    <a:lnTo>
                      <a:pt x="11" y="73"/>
                    </a:lnTo>
                    <a:lnTo>
                      <a:pt x="6" y="76"/>
                    </a:lnTo>
                    <a:lnTo>
                      <a:pt x="0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0" name="Freeform 1712"/>
              <p:cNvSpPr>
                <a:spLocks/>
              </p:cNvSpPr>
              <p:nvPr/>
            </p:nvSpPr>
            <p:spPr bwMode="auto">
              <a:xfrm>
                <a:off x="2909" y="3097"/>
                <a:ext cx="24" cy="29"/>
              </a:xfrm>
              <a:custGeom>
                <a:avLst/>
                <a:gdLst>
                  <a:gd name="T0" fmla="*/ 124 w 194"/>
                  <a:gd name="T1" fmla="*/ 228 h 228"/>
                  <a:gd name="T2" fmla="*/ 106 w 194"/>
                  <a:gd name="T3" fmla="*/ 228 h 228"/>
                  <a:gd name="T4" fmla="*/ 89 w 194"/>
                  <a:gd name="T5" fmla="*/ 225 h 228"/>
                  <a:gd name="T6" fmla="*/ 72 w 194"/>
                  <a:gd name="T7" fmla="*/ 220 h 228"/>
                  <a:gd name="T8" fmla="*/ 57 w 194"/>
                  <a:gd name="T9" fmla="*/ 212 h 228"/>
                  <a:gd name="T10" fmla="*/ 43 w 194"/>
                  <a:gd name="T11" fmla="*/ 202 h 228"/>
                  <a:gd name="T12" fmla="*/ 30 w 194"/>
                  <a:gd name="T13" fmla="*/ 191 h 228"/>
                  <a:gd name="T14" fmla="*/ 19 w 194"/>
                  <a:gd name="T15" fmla="*/ 179 h 228"/>
                  <a:gd name="T16" fmla="*/ 10 w 194"/>
                  <a:gd name="T17" fmla="*/ 164 h 228"/>
                  <a:gd name="T18" fmla="*/ 4 w 194"/>
                  <a:gd name="T19" fmla="*/ 147 h 228"/>
                  <a:gd name="T20" fmla="*/ 1 w 194"/>
                  <a:gd name="T21" fmla="*/ 129 h 228"/>
                  <a:gd name="T22" fmla="*/ 0 w 194"/>
                  <a:gd name="T23" fmla="*/ 110 h 228"/>
                  <a:gd name="T24" fmla="*/ 3 w 194"/>
                  <a:gd name="T25" fmla="*/ 92 h 228"/>
                  <a:gd name="T26" fmla="*/ 9 w 194"/>
                  <a:gd name="T27" fmla="*/ 74 h 228"/>
                  <a:gd name="T28" fmla="*/ 18 w 194"/>
                  <a:gd name="T29" fmla="*/ 56 h 228"/>
                  <a:gd name="T30" fmla="*/ 32 w 194"/>
                  <a:gd name="T31" fmla="*/ 41 h 228"/>
                  <a:gd name="T32" fmla="*/ 46 w 194"/>
                  <a:gd name="T33" fmla="*/ 31 h 228"/>
                  <a:gd name="T34" fmla="*/ 58 w 194"/>
                  <a:gd name="T35" fmla="*/ 23 h 228"/>
                  <a:gd name="T36" fmla="*/ 70 w 194"/>
                  <a:gd name="T37" fmla="*/ 16 h 228"/>
                  <a:gd name="T38" fmla="*/ 83 w 194"/>
                  <a:gd name="T39" fmla="*/ 8 h 228"/>
                  <a:gd name="T40" fmla="*/ 96 w 194"/>
                  <a:gd name="T41" fmla="*/ 3 h 228"/>
                  <a:gd name="T42" fmla="*/ 108 w 194"/>
                  <a:gd name="T43" fmla="*/ 0 h 228"/>
                  <a:gd name="T44" fmla="*/ 121 w 194"/>
                  <a:gd name="T45" fmla="*/ 1 h 228"/>
                  <a:gd name="T46" fmla="*/ 133 w 194"/>
                  <a:gd name="T47" fmla="*/ 8 h 228"/>
                  <a:gd name="T48" fmla="*/ 151 w 194"/>
                  <a:gd name="T49" fmla="*/ 24 h 228"/>
                  <a:gd name="T50" fmla="*/ 170 w 194"/>
                  <a:gd name="T51" fmla="*/ 49 h 228"/>
                  <a:gd name="T52" fmla="*/ 184 w 194"/>
                  <a:gd name="T53" fmla="*/ 80 h 228"/>
                  <a:gd name="T54" fmla="*/ 192 w 194"/>
                  <a:gd name="T55" fmla="*/ 112 h 228"/>
                  <a:gd name="T56" fmla="*/ 193 w 194"/>
                  <a:gd name="T57" fmla="*/ 145 h 228"/>
                  <a:gd name="T58" fmla="*/ 187 w 194"/>
                  <a:gd name="T59" fmla="*/ 175 h 228"/>
                  <a:gd name="T60" fmla="*/ 173 w 194"/>
                  <a:gd name="T61" fmla="*/ 201 h 228"/>
                  <a:gd name="T62" fmla="*/ 149 w 194"/>
                  <a:gd name="T63" fmla="*/ 221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94" h="228">
                    <a:moveTo>
                      <a:pt x="134" y="227"/>
                    </a:moveTo>
                    <a:lnTo>
                      <a:pt x="124" y="228"/>
                    </a:lnTo>
                    <a:lnTo>
                      <a:pt x="115" y="228"/>
                    </a:lnTo>
                    <a:lnTo>
                      <a:pt x="106" y="228"/>
                    </a:lnTo>
                    <a:lnTo>
                      <a:pt x="97" y="227"/>
                    </a:lnTo>
                    <a:lnTo>
                      <a:pt x="89" y="225"/>
                    </a:lnTo>
                    <a:lnTo>
                      <a:pt x="81" y="223"/>
                    </a:lnTo>
                    <a:lnTo>
                      <a:pt x="72" y="220"/>
                    </a:lnTo>
                    <a:lnTo>
                      <a:pt x="64" y="216"/>
                    </a:lnTo>
                    <a:lnTo>
                      <a:pt x="57" y="212"/>
                    </a:lnTo>
                    <a:lnTo>
                      <a:pt x="50" y="208"/>
                    </a:lnTo>
                    <a:lnTo>
                      <a:pt x="43" y="202"/>
                    </a:lnTo>
                    <a:lnTo>
                      <a:pt x="36" y="196"/>
                    </a:lnTo>
                    <a:lnTo>
                      <a:pt x="30" y="191"/>
                    </a:lnTo>
                    <a:lnTo>
                      <a:pt x="24" y="185"/>
                    </a:lnTo>
                    <a:lnTo>
                      <a:pt x="19" y="179"/>
                    </a:lnTo>
                    <a:lnTo>
                      <a:pt x="14" y="173"/>
                    </a:lnTo>
                    <a:lnTo>
                      <a:pt x="10" y="164"/>
                    </a:lnTo>
                    <a:lnTo>
                      <a:pt x="7" y="156"/>
                    </a:lnTo>
                    <a:lnTo>
                      <a:pt x="4" y="147"/>
                    </a:lnTo>
                    <a:lnTo>
                      <a:pt x="2" y="138"/>
                    </a:lnTo>
                    <a:lnTo>
                      <a:pt x="1" y="129"/>
                    </a:lnTo>
                    <a:lnTo>
                      <a:pt x="0" y="120"/>
                    </a:lnTo>
                    <a:lnTo>
                      <a:pt x="0" y="110"/>
                    </a:lnTo>
                    <a:lnTo>
                      <a:pt x="1" y="101"/>
                    </a:lnTo>
                    <a:lnTo>
                      <a:pt x="3" y="92"/>
                    </a:lnTo>
                    <a:lnTo>
                      <a:pt x="5" y="83"/>
                    </a:lnTo>
                    <a:lnTo>
                      <a:pt x="9" y="74"/>
                    </a:lnTo>
                    <a:lnTo>
                      <a:pt x="13" y="66"/>
                    </a:lnTo>
                    <a:lnTo>
                      <a:pt x="18" y="56"/>
                    </a:lnTo>
                    <a:lnTo>
                      <a:pt x="25" y="48"/>
                    </a:lnTo>
                    <a:lnTo>
                      <a:pt x="32" y="41"/>
                    </a:lnTo>
                    <a:lnTo>
                      <a:pt x="41" y="34"/>
                    </a:lnTo>
                    <a:lnTo>
                      <a:pt x="46" y="31"/>
                    </a:lnTo>
                    <a:lnTo>
                      <a:pt x="52" y="27"/>
                    </a:lnTo>
                    <a:lnTo>
                      <a:pt x="58" y="23"/>
                    </a:lnTo>
                    <a:lnTo>
                      <a:pt x="64" y="20"/>
                    </a:lnTo>
                    <a:lnTo>
                      <a:pt x="70" y="16"/>
                    </a:lnTo>
                    <a:lnTo>
                      <a:pt x="77" y="12"/>
                    </a:lnTo>
                    <a:lnTo>
                      <a:pt x="83" y="8"/>
                    </a:lnTo>
                    <a:lnTo>
                      <a:pt x="89" y="5"/>
                    </a:lnTo>
                    <a:lnTo>
                      <a:pt x="96" y="3"/>
                    </a:lnTo>
                    <a:lnTo>
                      <a:pt x="102" y="1"/>
                    </a:lnTo>
                    <a:lnTo>
                      <a:pt x="108" y="0"/>
                    </a:lnTo>
                    <a:lnTo>
                      <a:pt x="115" y="0"/>
                    </a:lnTo>
                    <a:lnTo>
                      <a:pt x="121" y="1"/>
                    </a:lnTo>
                    <a:lnTo>
                      <a:pt x="127" y="4"/>
                    </a:lnTo>
                    <a:lnTo>
                      <a:pt x="133" y="8"/>
                    </a:lnTo>
                    <a:lnTo>
                      <a:pt x="140" y="14"/>
                    </a:lnTo>
                    <a:lnTo>
                      <a:pt x="151" y="24"/>
                    </a:lnTo>
                    <a:lnTo>
                      <a:pt x="161" y="35"/>
                    </a:lnTo>
                    <a:lnTo>
                      <a:pt x="170" y="49"/>
                    </a:lnTo>
                    <a:lnTo>
                      <a:pt x="178" y="64"/>
                    </a:lnTo>
                    <a:lnTo>
                      <a:pt x="184" y="80"/>
                    </a:lnTo>
                    <a:lnTo>
                      <a:pt x="189" y="96"/>
                    </a:lnTo>
                    <a:lnTo>
                      <a:pt x="192" y="112"/>
                    </a:lnTo>
                    <a:lnTo>
                      <a:pt x="194" y="129"/>
                    </a:lnTo>
                    <a:lnTo>
                      <a:pt x="193" y="145"/>
                    </a:lnTo>
                    <a:lnTo>
                      <a:pt x="191" y="160"/>
                    </a:lnTo>
                    <a:lnTo>
                      <a:pt x="187" y="175"/>
                    </a:lnTo>
                    <a:lnTo>
                      <a:pt x="181" y="189"/>
                    </a:lnTo>
                    <a:lnTo>
                      <a:pt x="173" y="201"/>
                    </a:lnTo>
                    <a:lnTo>
                      <a:pt x="162" y="212"/>
                    </a:lnTo>
                    <a:lnTo>
                      <a:pt x="149" y="221"/>
                    </a:lnTo>
                    <a:lnTo>
                      <a:pt x="134" y="227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1" name="Freeform 1713"/>
              <p:cNvSpPr>
                <a:spLocks/>
              </p:cNvSpPr>
              <p:nvPr/>
            </p:nvSpPr>
            <p:spPr bwMode="auto">
              <a:xfrm>
                <a:off x="2910" y="3119"/>
                <a:ext cx="15" cy="7"/>
              </a:xfrm>
              <a:custGeom>
                <a:avLst/>
                <a:gdLst>
                  <a:gd name="T0" fmla="*/ 120 w 120"/>
                  <a:gd name="T1" fmla="*/ 54 h 55"/>
                  <a:gd name="T2" fmla="*/ 110 w 120"/>
                  <a:gd name="T3" fmla="*/ 55 h 55"/>
                  <a:gd name="T4" fmla="*/ 101 w 120"/>
                  <a:gd name="T5" fmla="*/ 55 h 55"/>
                  <a:gd name="T6" fmla="*/ 92 w 120"/>
                  <a:gd name="T7" fmla="*/ 55 h 55"/>
                  <a:gd name="T8" fmla="*/ 83 w 120"/>
                  <a:gd name="T9" fmla="*/ 54 h 55"/>
                  <a:gd name="T10" fmla="*/ 75 w 120"/>
                  <a:gd name="T11" fmla="*/ 52 h 55"/>
                  <a:gd name="T12" fmla="*/ 67 w 120"/>
                  <a:gd name="T13" fmla="*/ 50 h 55"/>
                  <a:gd name="T14" fmla="*/ 58 w 120"/>
                  <a:gd name="T15" fmla="*/ 47 h 55"/>
                  <a:gd name="T16" fmla="*/ 50 w 120"/>
                  <a:gd name="T17" fmla="*/ 43 h 55"/>
                  <a:gd name="T18" fmla="*/ 43 w 120"/>
                  <a:gd name="T19" fmla="*/ 39 h 55"/>
                  <a:gd name="T20" fmla="*/ 36 w 120"/>
                  <a:gd name="T21" fmla="*/ 35 h 55"/>
                  <a:gd name="T22" fmla="*/ 29 w 120"/>
                  <a:gd name="T23" fmla="*/ 29 h 55"/>
                  <a:gd name="T24" fmla="*/ 22 w 120"/>
                  <a:gd name="T25" fmla="*/ 23 h 55"/>
                  <a:gd name="T26" fmla="*/ 16 w 120"/>
                  <a:gd name="T27" fmla="*/ 18 h 55"/>
                  <a:gd name="T28" fmla="*/ 10 w 120"/>
                  <a:gd name="T29" fmla="*/ 12 h 55"/>
                  <a:gd name="T30" fmla="*/ 5 w 120"/>
                  <a:gd name="T31" fmla="*/ 6 h 55"/>
                  <a:gd name="T32" fmla="*/ 0 w 120"/>
                  <a:gd name="T3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55">
                    <a:moveTo>
                      <a:pt x="120" y="54"/>
                    </a:moveTo>
                    <a:lnTo>
                      <a:pt x="110" y="55"/>
                    </a:lnTo>
                    <a:lnTo>
                      <a:pt x="101" y="55"/>
                    </a:lnTo>
                    <a:lnTo>
                      <a:pt x="92" y="55"/>
                    </a:lnTo>
                    <a:lnTo>
                      <a:pt x="83" y="54"/>
                    </a:lnTo>
                    <a:lnTo>
                      <a:pt x="75" y="52"/>
                    </a:lnTo>
                    <a:lnTo>
                      <a:pt x="67" y="50"/>
                    </a:lnTo>
                    <a:lnTo>
                      <a:pt x="58" y="47"/>
                    </a:lnTo>
                    <a:lnTo>
                      <a:pt x="50" y="43"/>
                    </a:lnTo>
                    <a:lnTo>
                      <a:pt x="43" y="39"/>
                    </a:lnTo>
                    <a:lnTo>
                      <a:pt x="36" y="35"/>
                    </a:lnTo>
                    <a:lnTo>
                      <a:pt x="29" y="29"/>
                    </a:lnTo>
                    <a:lnTo>
                      <a:pt x="22" y="23"/>
                    </a:lnTo>
                    <a:lnTo>
                      <a:pt x="16" y="18"/>
                    </a:lnTo>
                    <a:lnTo>
                      <a:pt x="10" y="12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2" name="Freeform 1714"/>
              <p:cNvSpPr>
                <a:spLocks/>
              </p:cNvSpPr>
              <p:nvPr/>
            </p:nvSpPr>
            <p:spPr bwMode="auto">
              <a:xfrm>
                <a:off x="2909" y="3102"/>
                <a:ext cx="5" cy="17"/>
              </a:xfrm>
              <a:custGeom>
                <a:avLst/>
                <a:gdLst>
                  <a:gd name="T0" fmla="*/ 14 w 41"/>
                  <a:gd name="T1" fmla="*/ 139 h 139"/>
                  <a:gd name="T2" fmla="*/ 10 w 41"/>
                  <a:gd name="T3" fmla="*/ 130 h 139"/>
                  <a:gd name="T4" fmla="*/ 7 w 41"/>
                  <a:gd name="T5" fmla="*/ 122 h 139"/>
                  <a:gd name="T6" fmla="*/ 4 w 41"/>
                  <a:gd name="T7" fmla="*/ 113 h 139"/>
                  <a:gd name="T8" fmla="*/ 2 w 41"/>
                  <a:gd name="T9" fmla="*/ 104 h 139"/>
                  <a:gd name="T10" fmla="*/ 1 w 41"/>
                  <a:gd name="T11" fmla="*/ 95 h 139"/>
                  <a:gd name="T12" fmla="*/ 0 w 41"/>
                  <a:gd name="T13" fmla="*/ 86 h 139"/>
                  <a:gd name="T14" fmla="*/ 0 w 41"/>
                  <a:gd name="T15" fmla="*/ 76 h 139"/>
                  <a:gd name="T16" fmla="*/ 1 w 41"/>
                  <a:gd name="T17" fmla="*/ 67 h 139"/>
                  <a:gd name="T18" fmla="*/ 3 w 41"/>
                  <a:gd name="T19" fmla="*/ 58 h 139"/>
                  <a:gd name="T20" fmla="*/ 5 w 41"/>
                  <a:gd name="T21" fmla="*/ 49 h 139"/>
                  <a:gd name="T22" fmla="*/ 9 w 41"/>
                  <a:gd name="T23" fmla="*/ 40 h 139"/>
                  <a:gd name="T24" fmla="*/ 13 w 41"/>
                  <a:gd name="T25" fmla="*/ 32 h 139"/>
                  <a:gd name="T26" fmla="*/ 18 w 41"/>
                  <a:gd name="T27" fmla="*/ 22 h 139"/>
                  <a:gd name="T28" fmla="*/ 25 w 41"/>
                  <a:gd name="T29" fmla="*/ 14 h 139"/>
                  <a:gd name="T30" fmla="*/ 32 w 41"/>
                  <a:gd name="T31" fmla="*/ 7 h 139"/>
                  <a:gd name="T32" fmla="*/ 41 w 41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39">
                    <a:moveTo>
                      <a:pt x="14" y="139"/>
                    </a:moveTo>
                    <a:lnTo>
                      <a:pt x="10" y="130"/>
                    </a:lnTo>
                    <a:lnTo>
                      <a:pt x="7" y="122"/>
                    </a:lnTo>
                    <a:lnTo>
                      <a:pt x="4" y="113"/>
                    </a:lnTo>
                    <a:lnTo>
                      <a:pt x="2" y="104"/>
                    </a:lnTo>
                    <a:lnTo>
                      <a:pt x="1" y="95"/>
                    </a:lnTo>
                    <a:lnTo>
                      <a:pt x="0" y="86"/>
                    </a:lnTo>
                    <a:lnTo>
                      <a:pt x="0" y="76"/>
                    </a:lnTo>
                    <a:lnTo>
                      <a:pt x="1" y="67"/>
                    </a:lnTo>
                    <a:lnTo>
                      <a:pt x="3" y="58"/>
                    </a:lnTo>
                    <a:lnTo>
                      <a:pt x="5" y="49"/>
                    </a:lnTo>
                    <a:lnTo>
                      <a:pt x="9" y="40"/>
                    </a:lnTo>
                    <a:lnTo>
                      <a:pt x="13" y="32"/>
                    </a:lnTo>
                    <a:lnTo>
                      <a:pt x="18" y="22"/>
                    </a:lnTo>
                    <a:lnTo>
                      <a:pt x="25" y="14"/>
                    </a:lnTo>
                    <a:lnTo>
                      <a:pt x="32" y="7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3" name="Freeform 1715"/>
              <p:cNvSpPr>
                <a:spLocks/>
              </p:cNvSpPr>
              <p:nvPr/>
            </p:nvSpPr>
            <p:spPr bwMode="auto">
              <a:xfrm>
                <a:off x="2914" y="3097"/>
                <a:ext cx="12" cy="5"/>
              </a:xfrm>
              <a:custGeom>
                <a:avLst/>
                <a:gdLst>
                  <a:gd name="T0" fmla="*/ 0 w 99"/>
                  <a:gd name="T1" fmla="*/ 34 h 34"/>
                  <a:gd name="T2" fmla="*/ 5 w 99"/>
                  <a:gd name="T3" fmla="*/ 31 h 34"/>
                  <a:gd name="T4" fmla="*/ 11 w 99"/>
                  <a:gd name="T5" fmla="*/ 27 h 34"/>
                  <a:gd name="T6" fmla="*/ 17 w 99"/>
                  <a:gd name="T7" fmla="*/ 23 h 34"/>
                  <a:gd name="T8" fmla="*/ 23 w 99"/>
                  <a:gd name="T9" fmla="*/ 20 h 34"/>
                  <a:gd name="T10" fmla="*/ 29 w 99"/>
                  <a:gd name="T11" fmla="*/ 16 h 34"/>
                  <a:gd name="T12" fmla="*/ 36 w 99"/>
                  <a:gd name="T13" fmla="*/ 12 h 34"/>
                  <a:gd name="T14" fmla="*/ 42 w 99"/>
                  <a:gd name="T15" fmla="*/ 8 h 34"/>
                  <a:gd name="T16" fmla="*/ 48 w 99"/>
                  <a:gd name="T17" fmla="*/ 5 h 34"/>
                  <a:gd name="T18" fmla="*/ 55 w 99"/>
                  <a:gd name="T19" fmla="*/ 3 h 34"/>
                  <a:gd name="T20" fmla="*/ 61 w 99"/>
                  <a:gd name="T21" fmla="*/ 1 h 34"/>
                  <a:gd name="T22" fmla="*/ 67 w 99"/>
                  <a:gd name="T23" fmla="*/ 0 h 34"/>
                  <a:gd name="T24" fmla="*/ 74 w 99"/>
                  <a:gd name="T25" fmla="*/ 0 h 34"/>
                  <a:gd name="T26" fmla="*/ 80 w 99"/>
                  <a:gd name="T27" fmla="*/ 1 h 34"/>
                  <a:gd name="T28" fmla="*/ 86 w 99"/>
                  <a:gd name="T29" fmla="*/ 4 h 34"/>
                  <a:gd name="T30" fmla="*/ 92 w 99"/>
                  <a:gd name="T31" fmla="*/ 8 h 34"/>
                  <a:gd name="T32" fmla="*/ 99 w 99"/>
                  <a:gd name="T33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34">
                    <a:moveTo>
                      <a:pt x="0" y="34"/>
                    </a:moveTo>
                    <a:lnTo>
                      <a:pt x="5" y="31"/>
                    </a:lnTo>
                    <a:lnTo>
                      <a:pt x="11" y="27"/>
                    </a:lnTo>
                    <a:lnTo>
                      <a:pt x="17" y="23"/>
                    </a:lnTo>
                    <a:lnTo>
                      <a:pt x="23" y="20"/>
                    </a:lnTo>
                    <a:lnTo>
                      <a:pt x="29" y="16"/>
                    </a:lnTo>
                    <a:lnTo>
                      <a:pt x="36" y="12"/>
                    </a:lnTo>
                    <a:lnTo>
                      <a:pt x="42" y="8"/>
                    </a:lnTo>
                    <a:lnTo>
                      <a:pt x="48" y="5"/>
                    </a:lnTo>
                    <a:lnTo>
                      <a:pt x="55" y="3"/>
                    </a:lnTo>
                    <a:lnTo>
                      <a:pt x="61" y="1"/>
                    </a:lnTo>
                    <a:lnTo>
                      <a:pt x="67" y="0"/>
                    </a:lnTo>
                    <a:lnTo>
                      <a:pt x="74" y="0"/>
                    </a:lnTo>
                    <a:lnTo>
                      <a:pt x="80" y="1"/>
                    </a:lnTo>
                    <a:lnTo>
                      <a:pt x="86" y="4"/>
                    </a:lnTo>
                    <a:lnTo>
                      <a:pt x="92" y="8"/>
                    </a:lnTo>
                    <a:lnTo>
                      <a:pt x="99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4" name="Freeform 1716"/>
              <p:cNvSpPr>
                <a:spLocks/>
              </p:cNvSpPr>
              <p:nvPr/>
            </p:nvSpPr>
            <p:spPr bwMode="auto">
              <a:xfrm>
                <a:off x="2925" y="3099"/>
                <a:ext cx="8" cy="27"/>
              </a:xfrm>
              <a:custGeom>
                <a:avLst/>
                <a:gdLst>
                  <a:gd name="T0" fmla="*/ 6 w 60"/>
                  <a:gd name="T1" fmla="*/ 0 h 213"/>
                  <a:gd name="T2" fmla="*/ 17 w 60"/>
                  <a:gd name="T3" fmla="*/ 10 h 213"/>
                  <a:gd name="T4" fmla="*/ 27 w 60"/>
                  <a:gd name="T5" fmla="*/ 21 h 213"/>
                  <a:gd name="T6" fmla="*/ 36 w 60"/>
                  <a:gd name="T7" fmla="*/ 35 h 213"/>
                  <a:gd name="T8" fmla="*/ 44 w 60"/>
                  <a:gd name="T9" fmla="*/ 50 h 213"/>
                  <a:gd name="T10" fmla="*/ 50 w 60"/>
                  <a:gd name="T11" fmla="*/ 66 h 213"/>
                  <a:gd name="T12" fmla="*/ 55 w 60"/>
                  <a:gd name="T13" fmla="*/ 82 h 213"/>
                  <a:gd name="T14" fmla="*/ 58 w 60"/>
                  <a:gd name="T15" fmla="*/ 98 h 213"/>
                  <a:gd name="T16" fmla="*/ 60 w 60"/>
                  <a:gd name="T17" fmla="*/ 115 h 213"/>
                  <a:gd name="T18" fmla="*/ 59 w 60"/>
                  <a:gd name="T19" fmla="*/ 131 h 213"/>
                  <a:gd name="T20" fmla="*/ 57 w 60"/>
                  <a:gd name="T21" fmla="*/ 146 h 213"/>
                  <a:gd name="T22" fmla="*/ 53 w 60"/>
                  <a:gd name="T23" fmla="*/ 161 h 213"/>
                  <a:gd name="T24" fmla="*/ 47 w 60"/>
                  <a:gd name="T25" fmla="*/ 175 h 213"/>
                  <a:gd name="T26" fmla="*/ 39 w 60"/>
                  <a:gd name="T27" fmla="*/ 187 h 213"/>
                  <a:gd name="T28" fmla="*/ 28 w 60"/>
                  <a:gd name="T29" fmla="*/ 198 h 213"/>
                  <a:gd name="T30" fmla="*/ 15 w 60"/>
                  <a:gd name="T31" fmla="*/ 207 h 213"/>
                  <a:gd name="T32" fmla="*/ 0 w 60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13">
                    <a:moveTo>
                      <a:pt x="6" y="0"/>
                    </a:moveTo>
                    <a:lnTo>
                      <a:pt x="17" y="10"/>
                    </a:lnTo>
                    <a:lnTo>
                      <a:pt x="27" y="21"/>
                    </a:lnTo>
                    <a:lnTo>
                      <a:pt x="36" y="35"/>
                    </a:lnTo>
                    <a:lnTo>
                      <a:pt x="44" y="50"/>
                    </a:lnTo>
                    <a:lnTo>
                      <a:pt x="50" y="66"/>
                    </a:lnTo>
                    <a:lnTo>
                      <a:pt x="55" y="82"/>
                    </a:lnTo>
                    <a:lnTo>
                      <a:pt x="58" y="98"/>
                    </a:lnTo>
                    <a:lnTo>
                      <a:pt x="60" y="115"/>
                    </a:lnTo>
                    <a:lnTo>
                      <a:pt x="59" y="131"/>
                    </a:lnTo>
                    <a:lnTo>
                      <a:pt x="57" y="146"/>
                    </a:lnTo>
                    <a:lnTo>
                      <a:pt x="53" y="161"/>
                    </a:lnTo>
                    <a:lnTo>
                      <a:pt x="47" y="175"/>
                    </a:lnTo>
                    <a:lnTo>
                      <a:pt x="39" y="187"/>
                    </a:lnTo>
                    <a:lnTo>
                      <a:pt x="28" y="198"/>
                    </a:lnTo>
                    <a:lnTo>
                      <a:pt x="15" y="207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5" name="Freeform 1717"/>
              <p:cNvSpPr>
                <a:spLocks/>
              </p:cNvSpPr>
              <p:nvPr/>
            </p:nvSpPr>
            <p:spPr bwMode="auto">
              <a:xfrm>
                <a:off x="2902" y="3181"/>
                <a:ext cx="30" cy="30"/>
              </a:xfrm>
              <a:custGeom>
                <a:avLst/>
                <a:gdLst>
                  <a:gd name="T0" fmla="*/ 144 w 240"/>
                  <a:gd name="T1" fmla="*/ 240 h 241"/>
                  <a:gd name="T2" fmla="*/ 125 w 240"/>
                  <a:gd name="T3" fmla="*/ 241 h 241"/>
                  <a:gd name="T4" fmla="*/ 109 w 240"/>
                  <a:gd name="T5" fmla="*/ 239 h 241"/>
                  <a:gd name="T6" fmla="*/ 94 w 240"/>
                  <a:gd name="T7" fmla="*/ 234 h 241"/>
                  <a:gd name="T8" fmla="*/ 79 w 240"/>
                  <a:gd name="T9" fmla="*/ 228 h 241"/>
                  <a:gd name="T10" fmla="*/ 65 w 240"/>
                  <a:gd name="T11" fmla="*/ 219 h 241"/>
                  <a:gd name="T12" fmla="*/ 52 w 240"/>
                  <a:gd name="T13" fmla="*/ 209 h 241"/>
                  <a:gd name="T14" fmla="*/ 40 w 240"/>
                  <a:gd name="T15" fmla="*/ 198 h 241"/>
                  <a:gd name="T16" fmla="*/ 30 w 240"/>
                  <a:gd name="T17" fmla="*/ 186 h 241"/>
                  <a:gd name="T18" fmla="*/ 23 w 240"/>
                  <a:gd name="T19" fmla="*/ 173 h 241"/>
                  <a:gd name="T20" fmla="*/ 15 w 240"/>
                  <a:gd name="T21" fmla="*/ 159 h 241"/>
                  <a:gd name="T22" fmla="*/ 9 w 240"/>
                  <a:gd name="T23" fmla="*/ 144 h 241"/>
                  <a:gd name="T24" fmla="*/ 4 w 240"/>
                  <a:gd name="T25" fmla="*/ 126 h 241"/>
                  <a:gd name="T26" fmla="*/ 1 w 240"/>
                  <a:gd name="T27" fmla="*/ 110 h 241"/>
                  <a:gd name="T28" fmla="*/ 1 w 240"/>
                  <a:gd name="T29" fmla="*/ 92 h 241"/>
                  <a:gd name="T30" fmla="*/ 4 w 240"/>
                  <a:gd name="T31" fmla="*/ 75 h 241"/>
                  <a:gd name="T32" fmla="*/ 11 w 240"/>
                  <a:gd name="T33" fmla="*/ 62 h 241"/>
                  <a:gd name="T34" fmla="*/ 17 w 240"/>
                  <a:gd name="T35" fmla="*/ 53 h 241"/>
                  <a:gd name="T36" fmla="*/ 23 w 240"/>
                  <a:gd name="T37" fmla="*/ 45 h 241"/>
                  <a:gd name="T38" fmla="*/ 30 w 240"/>
                  <a:gd name="T39" fmla="*/ 37 h 241"/>
                  <a:gd name="T40" fmla="*/ 37 w 240"/>
                  <a:gd name="T41" fmla="*/ 30 h 241"/>
                  <a:gd name="T42" fmla="*/ 45 w 240"/>
                  <a:gd name="T43" fmla="*/ 23 h 241"/>
                  <a:gd name="T44" fmla="*/ 53 w 240"/>
                  <a:gd name="T45" fmla="*/ 17 h 241"/>
                  <a:gd name="T46" fmla="*/ 62 w 240"/>
                  <a:gd name="T47" fmla="*/ 11 h 241"/>
                  <a:gd name="T48" fmla="*/ 75 w 240"/>
                  <a:gd name="T49" fmla="*/ 4 h 241"/>
                  <a:gd name="T50" fmla="*/ 92 w 240"/>
                  <a:gd name="T51" fmla="*/ 0 h 241"/>
                  <a:gd name="T52" fmla="*/ 108 w 240"/>
                  <a:gd name="T53" fmla="*/ 0 h 241"/>
                  <a:gd name="T54" fmla="*/ 124 w 240"/>
                  <a:gd name="T55" fmla="*/ 3 h 241"/>
                  <a:gd name="T56" fmla="*/ 141 w 240"/>
                  <a:gd name="T57" fmla="*/ 8 h 241"/>
                  <a:gd name="T58" fmla="*/ 156 w 240"/>
                  <a:gd name="T59" fmla="*/ 15 h 241"/>
                  <a:gd name="T60" fmla="*/ 171 w 240"/>
                  <a:gd name="T61" fmla="*/ 23 h 241"/>
                  <a:gd name="T62" fmla="*/ 186 w 240"/>
                  <a:gd name="T63" fmla="*/ 30 h 241"/>
                  <a:gd name="T64" fmla="*/ 199 w 240"/>
                  <a:gd name="T65" fmla="*/ 38 h 241"/>
                  <a:gd name="T66" fmla="*/ 209 w 240"/>
                  <a:gd name="T67" fmla="*/ 49 h 241"/>
                  <a:gd name="T68" fmla="*/ 218 w 240"/>
                  <a:gd name="T69" fmla="*/ 60 h 241"/>
                  <a:gd name="T70" fmla="*/ 225 w 240"/>
                  <a:gd name="T71" fmla="*/ 73 h 241"/>
                  <a:gd name="T72" fmla="*/ 230 w 240"/>
                  <a:gd name="T73" fmla="*/ 85 h 241"/>
                  <a:gd name="T74" fmla="*/ 233 w 240"/>
                  <a:gd name="T75" fmla="*/ 99 h 241"/>
                  <a:gd name="T76" fmla="*/ 236 w 240"/>
                  <a:gd name="T77" fmla="*/ 112 h 241"/>
                  <a:gd name="T78" fmla="*/ 239 w 240"/>
                  <a:gd name="T79" fmla="*/ 126 h 241"/>
                  <a:gd name="T80" fmla="*/ 237 w 240"/>
                  <a:gd name="T81" fmla="*/ 141 h 241"/>
                  <a:gd name="T82" fmla="*/ 230 w 240"/>
                  <a:gd name="T83" fmla="*/ 158 h 241"/>
                  <a:gd name="T84" fmla="*/ 223 w 240"/>
                  <a:gd name="T85" fmla="*/ 174 h 241"/>
                  <a:gd name="T86" fmla="*/ 215 w 240"/>
                  <a:gd name="T87" fmla="*/ 191 h 241"/>
                  <a:gd name="T88" fmla="*/ 205 w 240"/>
                  <a:gd name="T89" fmla="*/ 206 h 241"/>
                  <a:gd name="T90" fmla="*/ 193 w 240"/>
                  <a:gd name="T91" fmla="*/ 219 h 241"/>
                  <a:gd name="T92" fmla="*/ 179 w 240"/>
                  <a:gd name="T93" fmla="*/ 229 h 241"/>
                  <a:gd name="T94" fmla="*/ 163 w 240"/>
                  <a:gd name="T95" fmla="*/ 23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0" h="241">
                    <a:moveTo>
                      <a:pt x="154" y="239"/>
                    </a:moveTo>
                    <a:lnTo>
                      <a:pt x="144" y="240"/>
                    </a:lnTo>
                    <a:lnTo>
                      <a:pt x="135" y="241"/>
                    </a:lnTo>
                    <a:lnTo>
                      <a:pt x="125" y="241"/>
                    </a:lnTo>
                    <a:lnTo>
                      <a:pt x="117" y="241"/>
                    </a:lnTo>
                    <a:lnTo>
                      <a:pt x="109" y="239"/>
                    </a:lnTo>
                    <a:lnTo>
                      <a:pt x="101" y="237"/>
                    </a:lnTo>
                    <a:lnTo>
                      <a:pt x="94" y="234"/>
                    </a:lnTo>
                    <a:lnTo>
                      <a:pt x="86" y="231"/>
                    </a:lnTo>
                    <a:lnTo>
                      <a:pt x="79" y="228"/>
                    </a:lnTo>
                    <a:lnTo>
                      <a:pt x="72" y="223"/>
                    </a:lnTo>
                    <a:lnTo>
                      <a:pt x="65" y="219"/>
                    </a:lnTo>
                    <a:lnTo>
                      <a:pt x="59" y="214"/>
                    </a:lnTo>
                    <a:lnTo>
                      <a:pt x="52" y="209"/>
                    </a:lnTo>
                    <a:lnTo>
                      <a:pt x="46" y="204"/>
                    </a:lnTo>
                    <a:lnTo>
                      <a:pt x="40" y="198"/>
                    </a:lnTo>
                    <a:lnTo>
                      <a:pt x="34" y="193"/>
                    </a:lnTo>
                    <a:lnTo>
                      <a:pt x="30" y="186"/>
                    </a:lnTo>
                    <a:lnTo>
                      <a:pt x="26" y="180"/>
                    </a:lnTo>
                    <a:lnTo>
                      <a:pt x="23" y="173"/>
                    </a:lnTo>
                    <a:lnTo>
                      <a:pt x="19" y="166"/>
                    </a:lnTo>
                    <a:lnTo>
                      <a:pt x="15" y="159"/>
                    </a:lnTo>
                    <a:lnTo>
                      <a:pt x="12" y="151"/>
                    </a:lnTo>
                    <a:lnTo>
                      <a:pt x="9" y="144"/>
                    </a:lnTo>
                    <a:lnTo>
                      <a:pt x="6" y="135"/>
                    </a:lnTo>
                    <a:lnTo>
                      <a:pt x="4" y="126"/>
                    </a:lnTo>
                    <a:lnTo>
                      <a:pt x="2" y="118"/>
                    </a:lnTo>
                    <a:lnTo>
                      <a:pt x="1" y="110"/>
                    </a:lnTo>
                    <a:lnTo>
                      <a:pt x="0" y="101"/>
                    </a:lnTo>
                    <a:lnTo>
                      <a:pt x="1" y="92"/>
                    </a:lnTo>
                    <a:lnTo>
                      <a:pt x="2" y="84"/>
                    </a:lnTo>
                    <a:lnTo>
                      <a:pt x="4" y="75"/>
                    </a:lnTo>
                    <a:lnTo>
                      <a:pt x="8" y="67"/>
                    </a:lnTo>
                    <a:lnTo>
                      <a:pt x="11" y="62"/>
                    </a:lnTo>
                    <a:lnTo>
                      <a:pt x="14" y="57"/>
                    </a:lnTo>
                    <a:lnTo>
                      <a:pt x="17" y="53"/>
                    </a:lnTo>
                    <a:lnTo>
                      <a:pt x="20" y="49"/>
                    </a:lnTo>
                    <a:lnTo>
                      <a:pt x="23" y="45"/>
                    </a:lnTo>
                    <a:lnTo>
                      <a:pt x="26" y="41"/>
                    </a:lnTo>
                    <a:lnTo>
                      <a:pt x="30" y="37"/>
                    </a:lnTo>
                    <a:lnTo>
                      <a:pt x="33" y="33"/>
                    </a:lnTo>
                    <a:lnTo>
                      <a:pt x="37" y="30"/>
                    </a:lnTo>
                    <a:lnTo>
                      <a:pt x="41" y="26"/>
                    </a:lnTo>
                    <a:lnTo>
                      <a:pt x="45" y="23"/>
                    </a:lnTo>
                    <a:lnTo>
                      <a:pt x="49" y="20"/>
                    </a:lnTo>
                    <a:lnTo>
                      <a:pt x="53" y="17"/>
                    </a:lnTo>
                    <a:lnTo>
                      <a:pt x="57" y="14"/>
                    </a:lnTo>
                    <a:lnTo>
                      <a:pt x="62" y="11"/>
                    </a:lnTo>
                    <a:lnTo>
                      <a:pt x="67" y="8"/>
                    </a:lnTo>
                    <a:lnTo>
                      <a:pt x="75" y="4"/>
                    </a:lnTo>
                    <a:lnTo>
                      <a:pt x="84" y="2"/>
                    </a:lnTo>
                    <a:lnTo>
                      <a:pt x="92" y="0"/>
                    </a:lnTo>
                    <a:lnTo>
                      <a:pt x="100" y="0"/>
                    </a:lnTo>
                    <a:lnTo>
                      <a:pt x="108" y="0"/>
                    </a:lnTo>
                    <a:lnTo>
                      <a:pt x="117" y="1"/>
                    </a:lnTo>
                    <a:lnTo>
                      <a:pt x="124" y="3"/>
                    </a:lnTo>
                    <a:lnTo>
                      <a:pt x="133" y="6"/>
                    </a:lnTo>
                    <a:lnTo>
                      <a:pt x="141" y="8"/>
                    </a:lnTo>
                    <a:lnTo>
                      <a:pt x="149" y="12"/>
                    </a:lnTo>
                    <a:lnTo>
                      <a:pt x="156" y="15"/>
                    </a:lnTo>
                    <a:lnTo>
                      <a:pt x="164" y="19"/>
                    </a:lnTo>
                    <a:lnTo>
                      <a:pt x="171" y="23"/>
                    </a:lnTo>
                    <a:lnTo>
                      <a:pt x="178" y="26"/>
                    </a:lnTo>
                    <a:lnTo>
                      <a:pt x="186" y="30"/>
                    </a:lnTo>
                    <a:lnTo>
                      <a:pt x="193" y="34"/>
                    </a:lnTo>
                    <a:lnTo>
                      <a:pt x="199" y="38"/>
                    </a:lnTo>
                    <a:lnTo>
                      <a:pt x="204" y="43"/>
                    </a:lnTo>
                    <a:lnTo>
                      <a:pt x="209" y="49"/>
                    </a:lnTo>
                    <a:lnTo>
                      <a:pt x="214" y="54"/>
                    </a:lnTo>
                    <a:lnTo>
                      <a:pt x="218" y="60"/>
                    </a:lnTo>
                    <a:lnTo>
                      <a:pt x="221" y="66"/>
                    </a:lnTo>
                    <a:lnTo>
                      <a:pt x="225" y="73"/>
                    </a:lnTo>
                    <a:lnTo>
                      <a:pt x="227" y="79"/>
                    </a:lnTo>
                    <a:lnTo>
                      <a:pt x="230" y="85"/>
                    </a:lnTo>
                    <a:lnTo>
                      <a:pt x="232" y="92"/>
                    </a:lnTo>
                    <a:lnTo>
                      <a:pt x="233" y="99"/>
                    </a:lnTo>
                    <a:lnTo>
                      <a:pt x="235" y="105"/>
                    </a:lnTo>
                    <a:lnTo>
                      <a:pt x="236" y="112"/>
                    </a:lnTo>
                    <a:lnTo>
                      <a:pt x="237" y="119"/>
                    </a:lnTo>
                    <a:lnTo>
                      <a:pt x="239" y="126"/>
                    </a:lnTo>
                    <a:lnTo>
                      <a:pt x="240" y="133"/>
                    </a:lnTo>
                    <a:lnTo>
                      <a:pt x="237" y="141"/>
                    </a:lnTo>
                    <a:lnTo>
                      <a:pt x="234" y="149"/>
                    </a:lnTo>
                    <a:lnTo>
                      <a:pt x="230" y="158"/>
                    </a:lnTo>
                    <a:lnTo>
                      <a:pt x="227" y="166"/>
                    </a:lnTo>
                    <a:lnTo>
                      <a:pt x="223" y="174"/>
                    </a:lnTo>
                    <a:lnTo>
                      <a:pt x="219" y="183"/>
                    </a:lnTo>
                    <a:lnTo>
                      <a:pt x="215" y="191"/>
                    </a:lnTo>
                    <a:lnTo>
                      <a:pt x="210" y="198"/>
                    </a:lnTo>
                    <a:lnTo>
                      <a:pt x="205" y="206"/>
                    </a:lnTo>
                    <a:lnTo>
                      <a:pt x="199" y="213"/>
                    </a:lnTo>
                    <a:lnTo>
                      <a:pt x="193" y="219"/>
                    </a:lnTo>
                    <a:lnTo>
                      <a:pt x="186" y="224"/>
                    </a:lnTo>
                    <a:lnTo>
                      <a:pt x="179" y="229"/>
                    </a:lnTo>
                    <a:lnTo>
                      <a:pt x="171" y="233"/>
                    </a:lnTo>
                    <a:lnTo>
                      <a:pt x="163" y="236"/>
                    </a:lnTo>
                    <a:lnTo>
                      <a:pt x="154" y="2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647" name="Group 1919"/>
            <p:cNvGrpSpPr>
              <a:grpSpLocks/>
            </p:cNvGrpSpPr>
            <p:nvPr/>
          </p:nvGrpSpPr>
          <p:grpSpPr bwMode="auto">
            <a:xfrm>
              <a:off x="2655" y="2514"/>
              <a:ext cx="277" cy="1062"/>
              <a:chOff x="2655" y="2514"/>
              <a:chExt cx="277" cy="1062"/>
            </a:xfrm>
          </p:grpSpPr>
          <p:sp>
            <p:nvSpPr>
              <p:cNvPr id="459447" name="Freeform 1719"/>
              <p:cNvSpPr>
                <a:spLocks/>
              </p:cNvSpPr>
              <p:nvPr/>
            </p:nvSpPr>
            <p:spPr bwMode="auto">
              <a:xfrm>
                <a:off x="2906" y="3205"/>
                <a:ext cx="15" cy="6"/>
              </a:xfrm>
              <a:custGeom>
                <a:avLst/>
                <a:gdLst>
                  <a:gd name="T0" fmla="*/ 120 w 120"/>
                  <a:gd name="T1" fmla="*/ 46 h 48"/>
                  <a:gd name="T2" fmla="*/ 110 w 120"/>
                  <a:gd name="T3" fmla="*/ 47 h 48"/>
                  <a:gd name="T4" fmla="*/ 101 w 120"/>
                  <a:gd name="T5" fmla="*/ 48 h 48"/>
                  <a:gd name="T6" fmla="*/ 91 w 120"/>
                  <a:gd name="T7" fmla="*/ 48 h 48"/>
                  <a:gd name="T8" fmla="*/ 83 w 120"/>
                  <a:gd name="T9" fmla="*/ 48 h 48"/>
                  <a:gd name="T10" fmla="*/ 75 w 120"/>
                  <a:gd name="T11" fmla="*/ 46 h 48"/>
                  <a:gd name="T12" fmla="*/ 67 w 120"/>
                  <a:gd name="T13" fmla="*/ 44 h 48"/>
                  <a:gd name="T14" fmla="*/ 60 w 120"/>
                  <a:gd name="T15" fmla="*/ 41 h 48"/>
                  <a:gd name="T16" fmla="*/ 52 w 120"/>
                  <a:gd name="T17" fmla="*/ 38 h 48"/>
                  <a:gd name="T18" fmla="*/ 45 w 120"/>
                  <a:gd name="T19" fmla="*/ 35 h 48"/>
                  <a:gd name="T20" fmla="*/ 38 w 120"/>
                  <a:gd name="T21" fmla="*/ 30 h 48"/>
                  <a:gd name="T22" fmla="*/ 31 w 120"/>
                  <a:gd name="T23" fmla="*/ 26 h 48"/>
                  <a:gd name="T24" fmla="*/ 25 w 120"/>
                  <a:gd name="T25" fmla="*/ 21 h 48"/>
                  <a:gd name="T26" fmla="*/ 18 w 120"/>
                  <a:gd name="T27" fmla="*/ 16 h 48"/>
                  <a:gd name="T28" fmla="*/ 12 w 120"/>
                  <a:gd name="T29" fmla="*/ 11 h 48"/>
                  <a:gd name="T30" fmla="*/ 6 w 120"/>
                  <a:gd name="T31" fmla="*/ 5 h 48"/>
                  <a:gd name="T32" fmla="*/ 0 w 120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8">
                    <a:moveTo>
                      <a:pt x="120" y="46"/>
                    </a:moveTo>
                    <a:lnTo>
                      <a:pt x="110" y="47"/>
                    </a:lnTo>
                    <a:lnTo>
                      <a:pt x="101" y="48"/>
                    </a:lnTo>
                    <a:lnTo>
                      <a:pt x="91" y="48"/>
                    </a:lnTo>
                    <a:lnTo>
                      <a:pt x="83" y="48"/>
                    </a:lnTo>
                    <a:lnTo>
                      <a:pt x="75" y="46"/>
                    </a:lnTo>
                    <a:lnTo>
                      <a:pt x="67" y="44"/>
                    </a:lnTo>
                    <a:lnTo>
                      <a:pt x="60" y="41"/>
                    </a:lnTo>
                    <a:lnTo>
                      <a:pt x="52" y="38"/>
                    </a:lnTo>
                    <a:lnTo>
                      <a:pt x="45" y="35"/>
                    </a:lnTo>
                    <a:lnTo>
                      <a:pt x="38" y="30"/>
                    </a:lnTo>
                    <a:lnTo>
                      <a:pt x="31" y="26"/>
                    </a:lnTo>
                    <a:lnTo>
                      <a:pt x="25" y="21"/>
                    </a:lnTo>
                    <a:lnTo>
                      <a:pt x="18" y="16"/>
                    </a:lnTo>
                    <a:lnTo>
                      <a:pt x="12" y="11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8" name="Freeform 1720"/>
              <p:cNvSpPr>
                <a:spLocks/>
              </p:cNvSpPr>
              <p:nvPr/>
            </p:nvSpPr>
            <p:spPr bwMode="auto">
              <a:xfrm>
                <a:off x="2902" y="3190"/>
                <a:ext cx="4" cy="15"/>
              </a:xfrm>
              <a:custGeom>
                <a:avLst/>
                <a:gdLst>
                  <a:gd name="T0" fmla="*/ 34 w 34"/>
                  <a:gd name="T1" fmla="*/ 126 h 126"/>
                  <a:gd name="T2" fmla="*/ 30 w 34"/>
                  <a:gd name="T3" fmla="*/ 119 h 126"/>
                  <a:gd name="T4" fmla="*/ 26 w 34"/>
                  <a:gd name="T5" fmla="*/ 113 h 126"/>
                  <a:gd name="T6" fmla="*/ 23 w 34"/>
                  <a:gd name="T7" fmla="*/ 106 h 126"/>
                  <a:gd name="T8" fmla="*/ 19 w 34"/>
                  <a:gd name="T9" fmla="*/ 99 h 126"/>
                  <a:gd name="T10" fmla="*/ 15 w 34"/>
                  <a:gd name="T11" fmla="*/ 92 h 126"/>
                  <a:gd name="T12" fmla="*/ 12 w 34"/>
                  <a:gd name="T13" fmla="*/ 84 h 126"/>
                  <a:gd name="T14" fmla="*/ 9 w 34"/>
                  <a:gd name="T15" fmla="*/ 77 h 126"/>
                  <a:gd name="T16" fmla="*/ 6 w 34"/>
                  <a:gd name="T17" fmla="*/ 68 h 126"/>
                  <a:gd name="T18" fmla="*/ 4 w 34"/>
                  <a:gd name="T19" fmla="*/ 59 h 126"/>
                  <a:gd name="T20" fmla="*/ 2 w 34"/>
                  <a:gd name="T21" fmla="*/ 51 h 126"/>
                  <a:gd name="T22" fmla="*/ 1 w 34"/>
                  <a:gd name="T23" fmla="*/ 43 h 126"/>
                  <a:gd name="T24" fmla="*/ 0 w 34"/>
                  <a:gd name="T25" fmla="*/ 34 h 126"/>
                  <a:gd name="T26" fmla="*/ 1 w 34"/>
                  <a:gd name="T27" fmla="*/ 25 h 126"/>
                  <a:gd name="T28" fmla="*/ 2 w 34"/>
                  <a:gd name="T29" fmla="*/ 17 h 126"/>
                  <a:gd name="T30" fmla="*/ 4 w 34"/>
                  <a:gd name="T31" fmla="*/ 8 h 126"/>
                  <a:gd name="T32" fmla="*/ 8 w 34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26">
                    <a:moveTo>
                      <a:pt x="34" y="126"/>
                    </a:moveTo>
                    <a:lnTo>
                      <a:pt x="30" y="119"/>
                    </a:lnTo>
                    <a:lnTo>
                      <a:pt x="26" y="113"/>
                    </a:lnTo>
                    <a:lnTo>
                      <a:pt x="23" y="106"/>
                    </a:lnTo>
                    <a:lnTo>
                      <a:pt x="19" y="99"/>
                    </a:lnTo>
                    <a:lnTo>
                      <a:pt x="15" y="92"/>
                    </a:lnTo>
                    <a:lnTo>
                      <a:pt x="12" y="84"/>
                    </a:lnTo>
                    <a:lnTo>
                      <a:pt x="9" y="77"/>
                    </a:lnTo>
                    <a:lnTo>
                      <a:pt x="6" y="68"/>
                    </a:lnTo>
                    <a:lnTo>
                      <a:pt x="4" y="59"/>
                    </a:lnTo>
                    <a:lnTo>
                      <a:pt x="2" y="51"/>
                    </a:lnTo>
                    <a:lnTo>
                      <a:pt x="1" y="43"/>
                    </a:lnTo>
                    <a:lnTo>
                      <a:pt x="0" y="34"/>
                    </a:lnTo>
                    <a:lnTo>
                      <a:pt x="1" y="25"/>
                    </a:lnTo>
                    <a:lnTo>
                      <a:pt x="2" y="17"/>
                    </a:lnTo>
                    <a:lnTo>
                      <a:pt x="4" y="8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49" name="Freeform 1721"/>
              <p:cNvSpPr>
                <a:spLocks/>
              </p:cNvSpPr>
              <p:nvPr/>
            </p:nvSpPr>
            <p:spPr bwMode="auto">
              <a:xfrm>
                <a:off x="2903" y="3182"/>
                <a:ext cx="7" cy="8"/>
              </a:xfrm>
              <a:custGeom>
                <a:avLst/>
                <a:gdLst>
                  <a:gd name="T0" fmla="*/ 0 w 59"/>
                  <a:gd name="T1" fmla="*/ 59 h 59"/>
                  <a:gd name="T2" fmla="*/ 3 w 59"/>
                  <a:gd name="T3" fmla="*/ 54 h 59"/>
                  <a:gd name="T4" fmla="*/ 6 w 59"/>
                  <a:gd name="T5" fmla="*/ 49 h 59"/>
                  <a:gd name="T6" fmla="*/ 9 w 59"/>
                  <a:gd name="T7" fmla="*/ 45 h 59"/>
                  <a:gd name="T8" fmla="*/ 12 w 59"/>
                  <a:gd name="T9" fmla="*/ 41 h 59"/>
                  <a:gd name="T10" fmla="*/ 15 w 59"/>
                  <a:gd name="T11" fmla="*/ 37 h 59"/>
                  <a:gd name="T12" fmla="*/ 18 w 59"/>
                  <a:gd name="T13" fmla="*/ 33 h 59"/>
                  <a:gd name="T14" fmla="*/ 22 w 59"/>
                  <a:gd name="T15" fmla="*/ 29 h 59"/>
                  <a:gd name="T16" fmla="*/ 25 w 59"/>
                  <a:gd name="T17" fmla="*/ 25 h 59"/>
                  <a:gd name="T18" fmla="*/ 29 w 59"/>
                  <a:gd name="T19" fmla="*/ 22 h 59"/>
                  <a:gd name="T20" fmla="*/ 33 w 59"/>
                  <a:gd name="T21" fmla="*/ 18 h 59"/>
                  <a:gd name="T22" fmla="*/ 37 w 59"/>
                  <a:gd name="T23" fmla="*/ 15 h 59"/>
                  <a:gd name="T24" fmla="*/ 41 w 59"/>
                  <a:gd name="T25" fmla="*/ 12 h 59"/>
                  <a:gd name="T26" fmla="*/ 45 w 59"/>
                  <a:gd name="T27" fmla="*/ 9 h 59"/>
                  <a:gd name="T28" fmla="*/ 49 w 59"/>
                  <a:gd name="T29" fmla="*/ 6 h 59"/>
                  <a:gd name="T30" fmla="*/ 54 w 59"/>
                  <a:gd name="T31" fmla="*/ 3 h 59"/>
                  <a:gd name="T32" fmla="*/ 59 w 59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59">
                    <a:moveTo>
                      <a:pt x="0" y="59"/>
                    </a:moveTo>
                    <a:lnTo>
                      <a:pt x="3" y="54"/>
                    </a:lnTo>
                    <a:lnTo>
                      <a:pt x="6" y="49"/>
                    </a:lnTo>
                    <a:lnTo>
                      <a:pt x="9" y="45"/>
                    </a:lnTo>
                    <a:lnTo>
                      <a:pt x="12" y="41"/>
                    </a:lnTo>
                    <a:lnTo>
                      <a:pt x="15" y="37"/>
                    </a:lnTo>
                    <a:lnTo>
                      <a:pt x="18" y="33"/>
                    </a:lnTo>
                    <a:lnTo>
                      <a:pt x="22" y="29"/>
                    </a:lnTo>
                    <a:lnTo>
                      <a:pt x="25" y="25"/>
                    </a:lnTo>
                    <a:lnTo>
                      <a:pt x="29" y="22"/>
                    </a:lnTo>
                    <a:lnTo>
                      <a:pt x="33" y="18"/>
                    </a:lnTo>
                    <a:lnTo>
                      <a:pt x="37" y="15"/>
                    </a:lnTo>
                    <a:lnTo>
                      <a:pt x="41" y="12"/>
                    </a:lnTo>
                    <a:lnTo>
                      <a:pt x="45" y="9"/>
                    </a:lnTo>
                    <a:lnTo>
                      <a:pt x="49" y="6"/>
                    </a:lnTo>
                    <a:lnTo>
                      <a:pt x="54" y="3"/>
                    </a:lnTo>
                    <a:lnTo>
                      <a:pt x="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0" name="Freeform 1722"/>
              <p:cNvSpPr>
                <a:spLocks/>
              </p:cNvSpPr>
              <p:nvPr/>
            </p:nvSpPr>
            <p:spPr bwMode="auto">
              <a:xfrm>
                <a:off x="2910" y="3181"/>
                <a:ext cx="16" cy="4"/>
              </a:xfrm>
              <a:custGeom>
                <a:avLst/>
                <a:gdLst>
                  <a:gd name="T0" fmla="*/ 0 w 126"/>
                  <a:gd name="T1" fmla="*/ 8 h 34"/>
                  <a:gd name="T2" fmla="*/ 8 w 126"/>
                  <a:gd name="T3" fmla="*/ 4 h 34"/>
                  <a:gd name="T4" fmla="*/ 17 w 126"/>
                  <a:gd name="T5" fmla="*/ 2 h 34"/>
                  <a:gd name="T6" fmla="*/ 25 w 126"/>
                  <a:gd name="T7" fmla="*/ 0 h 34"/>
                  <a:gd name="T8" fmla="*/ 33 w 126"/>
                  <a:gd name="T9" fmla="*/ 0 h 34"/>
                  <a:gd name="T10" fmla="*/ 41 w 126"/>
                  <a:gd name="T11" fmla="*/ 0 h 34"/>
                  <a:gd name="T12" fmla="*/ 50 w 126"/>
                  <a:gd name="T13" fmla="*/ 1 h 34"/>
                  <a:gd name="T14" fmla="*/ 57 w 126"/>
                  <a:gd name="T15" fmla="*/ 3 h 34"/>
                  <a:gd name="T16" fmla="*/ 66 w 126"/>
                  <a:gd name="T17" fmla="*/ 6 h 34"/>
                  <a:gd name="T18" fmla="*/ 74 w 126"/>
                  <a:gd name="T19" fmla="*/ 8 h 34"/>
                  <a:gd name="T20" fmla="*/ 82 w 126"/>
                  <a:gd name="T21" fmla="*/ 12 h 34"/>
                  <a:gd name="T22" fmla="*/ 89 w 126"/>
                  <a:gd name="T23" fmla="*/ 15 h 34"/>
                  <a:gd name="T24" fmla="*/ 97 w 126"/>
                  <a:gd name="T25" fmla="*/ 19 h 34"/>
                  <a:gd name="T26" fmla="*/ 104 w 126"/>
                  <a:gd name="T27" fmla="*/ 23 h 34"/>
                  <a:gd name="T28" fmla="*/ 111 w 126"/>
                  <a:gd name="T29" fmla="*/ 26 h 34"/>
                  <a:gd name="T30" fmla="*/ 119 w 126"/>
                  <a:gd name="T31" fmla="*/ 30 h 34"/>
                  <a:gd name="T32" fmla="*/ 126 w 126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34">
                    <a:moveTo>
                      <a:pt x="0" y="8"/>
                    </a:moveTo>
                    <a:lnTo>
                      <a:pt x="8" y="4"/>
                    </a:lnTo>
                    <a:lnTo>
                      <a:pt x="17" y="2"/>
                    </a:lnTo>
                    <a:lnTo>
                      <a:pt x="25" y="0"/>
                    </a:lnTo>
                    <a:lnTo>
                      <a:pt x="33" y="0"/>
                    </a:lnTo>
                    <a:lnTo>
                      <a:pt x="41" y="0"/>
                    </a:lnTo>
                    <a:lnTo>
                      <a:pt x="50" y="1"/>
                    </a:lnTo>
                    <a:lnTo>
                      <a:pt x="57" y="3"/>
                    </a:lnTo>
                    <a:lnTo>
                      <a:pt x="66" y="6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9" y="15"/>
                    </a:lnTo>
                    <a:lnTo>
                      <a:pt x="97" y="19"/>
                    </a:lnTo>
                    <a:lnTo>
                      <a:pt x="104" y="23"/>
                    </a:lnTo>
                    <a:lnTo>
                      <a:pt x="111" y="26"/>
                    </a:lnTo>
                    <a:lnTo>
                      <a:pt x="119" y="30"/>
                    </a:lnTo>
                    <a:lnTo>
                      <a:pt x="126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1" name="Freeform 1723"/>
              <p:cNvSpPr>
                <a:spLocks/>
              </p:cNvSpPr>
              <p:nvPr/>
            </p:nvSpPr>
            <p:spPr bwMode="auto">
              <a:xfrm>
                <a:off x="2926" y="3185"/>
                <a:ext cx="6" cy="13"/>
              </a:xfrm>
              <a:custGeom>
                <a:avLst/>
                <a:gdLst>
                  <a:gd name="T0" fmla="*/ 0 w 47"/>
                  <a:gd name="T1" fmla="*/ 0 h 99"/>
                  <a:gd name="T2" fmla="*/ 6 w 47"/>
                  <a:gd name="T3" fmla="*/ 4 h 99"/>
                  <a:gd name="T4" fmla="*/ 11 w 47"/>
                  <a:gd name="T5" fmla="*/ 9 h 99"/>
                  <a:gd name="T6" fmla="*/ 16 w 47"/>
                  <a:gd name="T7" fmla="*/ 15 h 99"/>
                  <a:gd name="T8" fmla="*/ 21 w 47"/>
                  <a:gd name="T9" fmla="*/ 20 h 99"/>
                  <a:gd name="T10" fmla="*/ 25 w 47"/>
                  <a:gd name="T11" fmla="*/ 26 h 99"/>
                  <a:gd name="T12" fmla="*/ 28 w 47"/>
                  <a:gd name="T13" fmla="*/ 32 h 99"/>
                  <a:gd name="T14" fmla="*/ 32 w 47"/>
                  <a:gd name="T15" fmla="*/ 39 h 99"/>
                  <a:gd name="T16" fmla="*/ 34 w 47"/>
                  <a:gd name="T17" fmla="*/ 45 h 99"/>
                  <a:gd name="T18" fmla="*/ 37 w 47"/>
                  <a:gd name="T19" fmla="*/ 51 h 99"/>
                  <a:gd name="T20" fmla="*/ 39 w 47"/>
                  <a:gd name="T21" fmla="*/ 58 h 99"/>
                  <a:gd name="T22" fmla="*/ 40 w 47"/>
                  <a:gd name="T23" fmla="*/ 65 h 99"/>
                  <a:gd name="T24" fmla="*/ 42 w 47"/>
                  <a:gd name="T25" fmla="*/ 71 h 99"/>
                  <a:gd name="T26" fmla="*/ 43 w 47"/>
                  <a:gd name="T27" fmla="*/ 78 h 99"/>
                  <a:gd name="T28" fmla="*/ 44 w 47"/>
                  <a:gd name="T29" fmla="*/ 85 h 99"/>
                  <a:gd name="T30" fmla="*/ 46 w 47"/>
                  <a:gd name="T31" fmla="*/ 92 h 99"/>
                  <a:gd name="T32" fmla="*/ 47 w 47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99">
                    <a:moveTo>
                      <a:pt x="0" y="0"/>
                    </a:moveTo>
                    <a:lnTo>
                      <a:pt x="6" y="4"/>
                    </a:lnTo>
                    <a:lnTo>
                      <a:pt x="11" y="9"/>
                    </a:lnTo>
                    <a:lnTo>
                      <a:pt x="16" y="15"/>
                    </a:lnTo>
                    <a:lnTo>
                      <a:pt x="21" y="20"/>
                    </a:lnTo>
                    <a:lnTo>
                      <a:pt x="25" y="26"/>
                    </a:lnTo>
                    <a:lnTo>
                      <a:pt x="28" y="32"/>
                    </a:lnTo>
                    <a:lnTo>
                      <a:pt x="32" y="39"/>
                    </a:lnTo>
                    <a:lnTo>
                      <a:pt x="34" y="45"/>
                    </a:lnTo>
                    <a:lnTo>
                      <a:pt x="37" y="51"/>
                    </a:lnTo>
                    <a:lnTo>
                      <a:pt x="39" y="58"/>
                    </a:lnTo>
                    <a:lnTo>
                      <a:pt x="40" y="65"/>
                    </a:lnTo>
                    <a:lnTo>
                      <a:pt x="42" y="71"/>
                    </a:lnTo>
                    <a:lnTo>
                      <a:pt x="43" y="78"/>
                    </a:lnTo>
                    <a:lnTo>
                      <a:pt x="44" y="85"/>
                    </a:lnTo>
                    <a:lnTo>
                      <a:pt x="46" y="92"/>
                    </a:lnTo>
                    <a:lnTo>
                      <a:pt x="47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2" name="Freeform 1724"/>
              <p:cNvSpPr>
                <a:spLocks/>
              </p:cNvSpPr>
              <p:nvPr/>
            </p:nvSpPr>
            <p:spPr bwMode="auto">
              <a:xfrm>
                <a:off x="2921" y="3198"/>
                <a:ext cx="11" cy="13"/>
              </a:xfrm>
              <a:custGeom>
                <a:avLst/>
                <a:gdLst>
                  <a:gd name="T0" fmla="*/ 86 w 86"/>
                  <a:gd name="T1" fmla="*/ 0 h 106"/>
                  <a:gd name="T2" fmla="*/ 83 w 86"/>
                  <a:gd name="T3" fmla="*/ 8 h 106"/>
                  <a:gd name="T4" fmla="*/ 80 w 86"/>
                  <a:gd name="T5" fmla="*/ 16 h 106"/>
                  <a:gd name="T6" fmla="*/ 76 w 86"/>
                  <a:gd name="T7" fmla="*/ 25 h 106"/>
                  <a:gd name="T8" fmla="*/ 73 w 86"/>
                  <a:gd name="T9" fmla="*/ 33 h 106"/>
                  <a:gd name="T10" fmla="*/ 69 w 86"/>
                  <a:gd name="T11" fmla="*/ 41 h 106"/>
                  <a:gd name="T12" fmla="*/ 65 w 86"/>
                  <a:gd name="T13" fmla="*/ 50 h 106"/>
                  <a:gd name="T14" fmla="*/ 61 w 86"/>
                  <a:gd name="T15" fmla="*/ 58 h 106"/>
                  <a:gd name="T16" fmla="*/ 56 w 86"/>
                  <a:gd name="T17" fmla="*/ 65 h 106"/>
                  <a:gd name="T18" fmla="*/ 51 w 86"/>
                  <a:gd name="T19" fmla="*/ 73 h 106"/>
                  <a:gd name="T20" fmla="*/ 45 w 86"/>
                  <a:gd name="T21" fmla="*/ 80 h 106"/>
                  <a:gd name="T22" fmla="*/ 39 w 86"/>
                  <a:gd name="T23" fmla="*/ 86 h 106"/>
                  <a:gd name="T24" fmla="*/ 32 w 86"/>
                  <a:gd name="T25" fmla="*/ 91 h 106"/>
                  <a:gd name="T26" fmla="*/ 25 w 86"/>
                  <a:gd name="T27" fmla="*/ 96 h 106"/>
                  <a:gd name="T28" fmla="*/ 17 w 86"/>
                  <a:gd name="T29" fmla="*/ 100 h 106"/>
                  <a:gd name="T30" fmla="*/ 9 w 86"/>
                  <a:gd name="T31" fmla="*/ 103 h 106"/>
                  <a:gd name="T32" fmla="*/ 0 w 86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06">
                    <a:moveTo>
                      <a:pt x="86" y="0"/>
                    </a:moveTo>
                    <a:lnTo>
                      <a:pt x="83" y="8"/>
                    </a:lnTo>
                    <a:lnTo>
                      <a:pt x="80" y="16"/>
                    </a:lnTo>
                    <a:lnTo>
                      <a:pt x="76" y="25"/>
                    </a:lnTo>
                    <a:lnTo>
                      <a:pt x="73" y="33"/>
                    </a:lnTo>
                    <a:lnTo>
                      <a:pt x="69" y="41"/>
                    </a:lnTo>
                    <a:lnTo>
                      <a:pt x="65" y="50"/>
                    </a:lnTo>
                    <a:lnTo>
                      <a:pt x="61" y="58"/>
                    </a:lnTo>
                    <a:lnTo>
                      <a:pt x="56" y="65"/>
                    </a:lnTo>
                    <a:lnTo>
                      <a:pt x="51" y="73"/>
                    </a:lnTo>
                    <a:lnTo>
                      <a:pt x="45" y="80"/>
                    </a:lnTo>
                    <a:lnTo>
                      <a:pt x="39" y="86"/>
                    </a:lnTo>
                    <a:lnTo>
                      <a:pt x="32" y="91"/>
                    </a:lnTo>
                    <a:lnTo>
                      <a:pt x="25" y="96"/>
                    </a:lnTo>
                    <a:lnTo>
                      <a:pt x="17" y="100"/>
                    </a:lnTo>
                    <a:lnTo>
                      <a:pt x="9" y="103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3" name="Freeform 1725"/>
              <p:cNvSpPr>
                <a:spLocks/>
              </p:cNvSpPr>
              <p:nvPr/>
            </p:nvSpPr>
            <p:spPr bwMode="auto">
              <a:xfrm>
                <a:off x="2925" y="2884"/>
                <a:ext cx="5" cy="6"/>
              </a:xfrm>
              <a:custGeom>
                <a:avLst/>
                <a:gdLst>
                  <a:gd name="T0" fmla="*/ 9 w 42"/>
                  <a:gd name="T1" fmla="*/ 46 h 47"/>
                  <a:gd name="T2" fmla="*/ 6 w 42"/>
                  <a:gd name="T3" fmla="*/ 43 h 47"/>
                  <a:gd name="T4" fmla="*/ 4 w 42"/>
                  <a:gd name="T5" fmla="*/ 40 h 47"/>
                  <a:gd name="T6" fmla="*/ 2 w 42"/>
                  <a:gd name="T7" fmla="*/ 37 h 47"/>
                  <a:gd name="T8" fmla="*/ 1 w 42"/>
                  <a:gd name="T9" fmla="*/ 34 h 47"/>
                  <a:gd name="T10" fmla="*/ 0 w 42"/>
                  <a:gd name="T11" fmla="*/ 31 h 47"/>
                  <a:gd name="T12" fmla="*/ 0 w 42"/>
                  <a:gd name="T13" fmla="*/ 29 h 47"/>
                  <a:gd name="T14" fmla="*/ 0 w 42"/>
                  <a:gd name="T15" fmla="*/ 26 h 47"/>
                  <a:gd name="T16" fmla="*/ 0 w 42"/>
                  <a:gd name="T17" fmla="*/ 23 h 47"/>
                  <a:gd name="T18" fmla="*/ 1 w 42"/>
                  <a:gd name="T19" fmla="*/ 21 h 47"/>
                  <a:gd name="T20" fmla="*/ 2 w 42"/>
                  <a:gd name="T21" fmla="*/ 18 h 47"/>
                  <a:gd name="T22" fmla="*/ 3 w 42"/>
                  <a:gd name="T23" fmla="*/ 15 h 47"/>
                  <a:gd name="T24" fmla="*/ 4 w 42"/>
                  <a:gd name="T25" fmla="*/ 12 h 47"/>
                  <a:gd name="T26" fmla="*/ 5 w 42"/>
                  <a:gd name="T27" fmla="*/ 9 h 47"/>
                  <a:gd name="T28" fmla="*/ 6 w 42"/>
                  <a:gd name="T29" fmla="*/ 6 h 47"/>
                  <a:gd name="T30" fmla="*/ 7 w 42"/>
                  <a:gd name="T31" fmla="*/ 3 h 47"/>
                  <a:gd name="T32" fmla="*/ 9 w 42"/>
                  <a:gd name="T33" fmla="*/ 0 h 47"/>
                  <a:gd name="T34" fmla="*/ 42 w 42"/>
                  <a:gd name="T35" fmla="*/ 14 h 47"/>
                  <a:gd name="T36" fmla="*/ 42 w 42"/>
                  <a:gd name="T37" fmla="*/ 13 h 47"/>
                  <a:gd name="T38" fmla="*/ 40 w 42"/>
                  <a:gd name="T39" fmla="*/ 15 h 47"/>
                  <a:gd name="T40" fmla="*/ 38 w 42"/>
                  <a:gd name="T41" fmla="*/ 18 h 47"/>
                  <a:gd name="T42" fmla="*/ 36 w 42"/>
                  <a:gd name="T43" fmla="*/ 21 h 47"/>
                  <a:gd name="T44" fmla="*/ 35 w 42"/>
                  <a:gd name="T45" fmla="*/ 24 h 47"/>
                  <a:gd name="T46" fmla="*/ 34 w 42"/>
                  <a:gd name="T47" fmla="*/ 27 h 47"/>
                  <a:gd name="T48" fmla="*/ 33 w 42"/>
                  <a:gd name="T49" fmla="*/ 30 h 47"/>
                  <a:gd name="T50" fmla="*/ 31 w 42"/>
                  <a:gd name="T51" fmla="*/ 33 h 47"/>
                  <a:gd name="T52" fmla="*/ 30 w 42"/>
                  <a:gd name="T53" fmla="*/ 36 h 47"/>
                  <a:gd name="T54" fmla="*/ 28 w 42"/>
                  <a:gd name="T55" fmla="*/ 39 h 47"/>
                  <a:gd name="T56" fmla="*/ 27 w 42"/>
                  <a:gd name="T57" fmla="*/ 41 h 47"/>
                  <a:gd name="T58" fmla="*/ 25 w 42"/>
                  <a:gd name="T59" fmla="*/ 43 h 47"/>
                  <a:gd name="T60" fmla="*/ 22 w 42"/>
                  <a:gd name="T61" fmla="*/ 45 h 47"/>
                  <a:gd name="T62" fmla="*/ 20 w 42"/>
                  <a:gd name="T63" fmla="*/ 46 h 47"/>
                  <a:gd name="T64" fmla="*/ 16 w 42"/>
                  <a:gd name="T65" fmla="*/ 47 h 47"/>
                  <a:gd name="T66" fmla="*/ 13 w 42"/>
                  <a:gd name="T67" fmla="*/ 46 h 47"/>
                  <a:gd name="T68" fmla="*/ 9 w 42"/>
                  <a:gd name="T69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2" h="47">
                    <a:moveTo>
                      <a:pt x="9" y="46"/>
                    </a:moveTo>
                    <a:lnTo>
                      <a:pt x="6" y="43"/>
                    </a:lnTo>
                    <a:lnTo>
                      <a:pt x="4" y="40"/>
                    </a:lnTo>
                    <a:lnTo>
                      <a:pt x="2" y="37"/>
                    </a:lnTo>
                    <a:lnTo>
                      <a:pt x="1" y="34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5" y="9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9" y="0"/>
                    </a:lnTo>
                    <a:lnTo>
                      <a:pt x="42" y="14"/>
                    </a:lnTo>
                    <a:lnTo>
                      <a:pt x="42" y="13"/>
                    </a:lnTo>
                    <a:lnTo>
                      <a:pt x="40" y="15"/>
                    </a:lnTo>
                    <a:lnTo>
                      <a:pt x="38" y="18"/>
                    </a:lnTo>
                    <a:lnTo>
                      <a:pt x="36" y="21"/>
                    </a:lnTo>
                    <a:lnTo>
                      <a:pt x="35" y="24"/>
                    </a:lnTo>
                    <a:lnTo>
                      <a:pt x="34" y="27"/>
                    </a:lnTo>
                    <a:lnTo>
                      <a:pt x="33" y="30"/>
                    </a:lnTo>
                    <a:lnTo>
                      <a:pt x="31" y="33"/>
                    </a:lnTo>
                    <a:lnTo>
                      <a:pt x="30" y="36"/>
                    </a:lnTo>
                    <a:lnTo>
                      <a:pt x="28" y="39"/>
                    </a:lnTo>
                    <a:lnTo>
                      <a:pt x="27" y="41"/>
                    </a:lnTo>
                    <a:lnTo>
                      <a:pt x="25" y="43"/>
                    </a:lnTo>
                    <a:lnTo>
                      <a:pt x="22" y="45"/>
                    </a:lnTo>
                    <a:lnTo>
                      <a:pt x="20" y="46"/>
                    </a:lnTo>
                    <a:lnTo>
                      <a:pt x="16" y="47"/>
                    </a:lnTo>
                    <a:lnTo>
                      <a:pt x="13" y="46"/>
                    </a:lnTo>
                    <a:lnTo>
                      <a:pt x="9" y="46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4" name="Freeform 1726"/>
              <p:cNvSpPr>
                <a:spLocks/>
              </p:cNvSpPr>
              <p:nvPr/>
            </p:nvSpPr>
            <p:spPr bwMode="auto">
              <a:xfrm>
                <a:off x="2925" y="2884"/>
                <a:ext cx="1" cy="5"/>
              </a:xfrm>
              <a:custGeom>
                <a:avLst/>
                <a:gdLst>
                  <a:gd name="T0" fmla="*/ 9 w 9"/>
                  <a:gd name="T1" fmla="*/ 46 h 46"/>
                  <a:gd name="T2" fmla="*/ 6 w 9"/>
                  <a:gd name="T3" fmla="*/ 43 h 46"/>
                  <a:gd name="T4" fmla="*/ 4 w 9"/>
                  <a:gd name="T5" fmla="*/ 40 h 46"/>
                  <a:gd name="T6" fmla="*/ 2 w 9"/>
                  <a:gd name="T7" fmla="*/ 37 h 46"/>
                  <a:gd name="T8" fmla="*/ 1 w 9"/>
                  <a:gd name="T9" fmla="*/ 34 h 46"/>
                  <a:gd name="T10" fmla="*/ 0 w 9"/>
                  <a:gd name="T11" fmla="*/ 31 h 46"/>
                  <a:gd name="T12" fmla="*/ 0 w 9"/>
                  <a:gd name="T13" fmla="*/ 29 h 46"/>
                  <a:gd name="T14" fmla="*/ 0 w 9"/>
                  <a:gd name="T15" fmla="*/ 26 h 46"/>
                  <a:gd name="T16" fmla="*/ 0 w 9"/>
                  <a:gd name="T17" fmla="*/ 23 h 46"/>
                  <a:gd name="T18" fmla="*/ 1 w 9"/>
                  <a:gd name="T19" fmla="*/ 21 h 46"/>
                  <a:gd name="T20" fmla="*/ 2 w 9"/>
                  <a:gd name="T21" fmla="*/ 18 h 46"/>
                  <a:gd name="T22" fmla="*/ 3 w 9"/>
                  <a:gd name="T23" fmla="*/ 15 h 46"/>
                  <a:gd name="T24" fmla="*/ 4 w 9"/>
                  <a:gd name="T25" fmla="*/ 12 h 46"/>
                  <a:gd name="T26" fmla="*/ 5 w 9"/>
                  <a:gd name="T27" fmla="*/ 9 h 46"/>
                  <a:gd name="T28" fmla="*/ 6 w 9"/>
                  <a:gd name="T29" fmla="*/ 6 h 46"/>
                  <a:gd name="T30" fmla="*/ 7 w 9"/>
                  <a:gd name="T31" fmla="*/ 3 h 46"/>
                  <a:gd name="T32" fmla="*/ 9 w 9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46">
                    <a:moveTo>
                      <a:pt x="9" y="46"/>
                    </a:moveTo>
                    <a:lnTo>
                      <a:pt x="6" y="43"/>
                    </a:lnTo>
                    <a:lnTo>
                      <a:pt x="4" y="40"/>
                    </a:lnTo>
                    <a:lnTo>
                      <a:pt x="2" y="37"/>
                    </a:lnTo>
                    <a:lnTo>
                      <a:pt x="1" y="34"/>
                    </a:lnTo>
                    <a:lnTo>
                      <a:pt x="0" y="31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1" y="21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4" y="12"/>
                    </a:lnTo>
                    <a:lnTo>
                      <a:pt x="5" y="9"/>
                    </a:lnTo>
                    <a:lnTo>
                      <a:pt x="6" y="6"/>
                    </a:lnTo>
                    <a:lnTo>
                      <a:pt x="7" y="3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5" name="Line 1727"/>
              <p:cNvSpPr>
                <a:spLocks noChangeShapeType="1"/>
              </p:cNvSpPr>
              <p:nvPr/>
            </p:nvSpPr>
            <p:spPr bwMode="auto">
              <a:xfrm>
                <a:off x="2926" y="2884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6" name="Freeform 1728"/>
              <p:cNvSpPr>
                <a:spLocks/>
              </p:cNvSpPr>
              <p:nvPr/>
            </p:nvSpPr>
            <p:spPr bwMode="auto">
              <a:xfrm>
                <a:off x="2926" y="2885"/>
                <a:ext cx="4" cy="5"/>
              </a:xfrm>
              <a:custGeom>
                <a:avLst/>
                <a:gdLst>
                  <a:gd name="T0" fmla="*/ 33 w 33"/>
                  <a:gd name="T1" fmla="*/ 0 h 34"/>
                  <a:gd name="T2" fmla="*/ 31 w 33"/>
                  <a:gd name="T3" fmla="*/ 2 h 34"/>
                  <a:gd name="T4" fmla="*/ 29 w 33"/>
                  <a:gd name="T5" fmla="*/ 5 h 34"/>
                  <a:gd name="T6" fmla="*/ 27 w 33"/>
                  <a:gd name="T7" fmla="*/ 8 h 34"/>
                  <a:gd name="T8" fmla="*/ 26 w 33"/>
                  <a:gd name="T9" fmla="*/ 11 h 34"/>
                  <a:gd name="T10" fmla="*/ 25 w 33"/>
                  <a:gd name="T11" fmla="*/ 14 h 34"/>
                  <a:gd name="T12" fmla="*/ 24 w 33"/>
                  <a:gd name="T13" fmla="*/ 17 h 34"/>
                  <a:gd name="T14" fmla="*/ 22 w 33"/>
                  <a:gd name="T15" fmla="*/ 20 h 34"/>
                  <a:gd name="T16" fmla="*/ 21 w 33"/>
                  <a:gd name="T17" fmla="*/ 23 h 34"/>
                  <a:gd name="T18" fmla="*/ 19 w 33"/>
                  <a:gd name="T19" fmla="*/ 26 h 34"/>
                  <a:gd name="T20" fmla="*/ 18 w 33"/>
                  <a:gd name="T21" fmla="*/ 28 h 34"/>
                  <a:gd name="T22" fmla="*/ 16 w 33"/>
                  <a:gd name="T23" fmla="*/ 30 h 34"/>
                  <a:gd name="T24" fmla="*/ 13 w 33"/>
                  <a:gd name="T25" fmla="*/ 32 h 34"/>
                  <a:gd name="T26" fmla="*/ 11 w 33"/>
                  <a:gd name="T27" fmla="*/ 33 h 34"/>
                  <a:gd name="T28" fmla="*/ 7 w 33"/>
                  <a:gd name="T29" fmla="*/ 34 h 34"/>
                  <a:gd name="T30" fmla="*/ 4 w 33"/>
                  <a:gd name="T31" fmla="*/ 33 h 34"/>
                  <a:gd name="T32" fmla="*/ 0 w 33"/>
                  <a:gd name="T33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34">
                    <a:moveTo>
                      <a:pt x="33" y="0"/>
                    </a:moveTo>
                    <a:lnTo>
                      <a:pt x="31" y="2"/>
                    </a:lnTo>
                    <a:lnTo>
                      <a:pt x="29" y="5"/>
                    </a:lnTo>
                    <a:lnTo>
                      <a:pt x="27" y="8"/>
                    </a:lnTo>
                    <a:lnTo>
                      <a:pt x="26" y="11"/>
                    </a:lnTo>
                    <a:lnTo>
                      <a:pt x="25" y="14"/>
                    </a:lnTo>
                    <a:lnTo>
                      <a:pt x="24" y="17"/>
                    </a:lnTo>
                    <a:lnTo>
                      <a:pt x="22" y="20"/>
                    </a:lnTo>
                    <a:lnTo>
                      <a:pt x="21" y="23"/>
                    </a:lnTo>
                    <a:lnTo>
                      <a:pt x="19" y="26"/>
                    </a:lnTo>
                    <a:lnTo>
                      <a:pt x="18" y="28"/>
                    </a:lnTo>
                    <a:lnTo>
                      <a:pt x="16" y="30"/>
                    </a:lnTo>
                    <a:lnTo>
                      <a:pt x="13" y="32"/>
                    </a:lnTo>
                    <a:lnTo>
                      <a:pt x="11" y="33"/>
                    </a:lnTo>
                    <a:lnTo>
                      <a:pt x="7" y="34"/>
                    </a:lnTo>
                    <a:lnTo>
                      <a:pt x="4" y="33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7" name="Freeform 1729"/>
              <p:cNvSpPr>
                <a:spLocks/>
              </p:cNvSpPr>
              <p:nvPr/>
            </p:nvSpPr>
            <p:spPr bwMode="auto">
              <a:xfrm>
                <a:off x="2906" y="3185"/>
                <a:ext cx="23" cy="23"/>
              </a:xfrm>
              <a:custGeom>
                <a:avLst/>
                <a:gdLst>
                  <a:gd name="T0" fmla="*/ 112 w 179"/>
                  <a:gd name="T1" fmla="*/ 181 h 182"/>
                  <a:gd name="T2" fmla="*/ 98 w 179"/>
                  <a:gd name="T3" fmla="*/ 182 h 182"/>
                  <a:gd name="T4" fmla="*/ 83 w 179"/>
                  <a:gd name="T5" fmla="*/ 180 h 182"/>
                  <a:gd name="T6" fmla="*/ 70 w 179"/>
                  <a:gd name="T7" fmla="*/ 178 h 182"/>
                  <a:gd name="T8" fmla="*/ 58 w 179"/>
                  <a:gd name="T9" fmla="*/ 173 h 182"/>
                  <a:gd name="T10" fmla="*/ 46 w 179"/>
                  <a:gd name="T11" fmla="*/ 168 h 182"/>
                  <a:gd name="T12" fmla="*/ 35 w 179"/>
                  <a:gd name="T13" fmla="*/ 161 h 182"/>
                  <a:gd name="T14" fmla="*/ 24 w 179"/>
                  <a:gd name="T15" fmla="*/ 152 h 182"/>
                  <a:gd name="T16" fmla="*/ 17 w 179"/>
                  <a:gd name="T17" fmla="*/ 140 h 182"/>
                  <a:gd name="T18" fmla="*/ 12 w 179"/>
                  <a:gd name="T19" fmla="*/ 125 h 182"/>
                  <a:gd name="T20" fmla="*/ 8 w 179"/>
                  <a:gd name="T21" fmla="*/ 109 h 182"/>
                  <a:gd name="T22" fmla="*/ 3 w 179"/>
                  <a:gd name="T23" fmla="*/ 92 h 182"/>
                  <a:gd name="T24" fmla="*/ 1 w 179"/>
                  <a:gd name="T25" fmla="*/ 76 h 182"/>
                  <a:gd name="T26" fmla="*/ 0 w 179"/>
                  <a:gd name="T27" fmla="*/ 60 h 182"/>
                  <a:gd name="T28" fmla="*/ 3 w 179"/>
                  <a:gd name="T29" fmla="*/ 44 h 182"/>
                  <a:gd name="T30" fmla="*/ 9 w 179"/>
                  <a:gd name="T31" fmla="*/ 29 h 182"/>
                  <a:gd name="T32" fmla="*/ 20 w 179"/>
                  <a:gd name="T33" fmla="*/ 16 h 182"/>
                  <a:gd name="T34" fmla="*/ 32 w 179"/>
                  <a:gd name="T35" fmla="*/ 7 h 182"/>
                  <a:gd name="T36" fmla="*/ 45 w 179"/>
                  <a:gd name="T37" fmla="*/ 2 h 182"/>
                  <a:gd name="T38" fmla="*/ 59 w 179"/>
                  <a:gd name="T39" fmla="*/ 0 h 182"/>
                  <a:gd name="T40" fmla="*/ 73 w 179"/>
                  <a:gd name="T41" fmla="*/ 0 h 182"/>
                  <a:gd name="T42" fmla="*/ 87 w 179"/>
                  <a:gd name="T43" fmla="*/ 2 h 182"/>
                  <a:gd name="T44" fmla="*/ 103 w 179"/>
                  <a:gd name="T45" fmla="*/ 4 h 182"/>
                  <a:gd name="T46" fmla="*/ 119 w 179"/>
                  <a:gd name="T47" fmla="*/ 7 h 182"/>
                  <a:gd name="T48" fmla="*/ 132 w 179"/>
                  <a:gd name="T49" fmla="*/ 11 h 182"/>
                  <a:gd name="T50" fmla="*/ 141 w 179"/>
                  <a:gd name="T51" fmla="*/ 17 h 182"/>
                  <a:gd name="T52" fmla="*/ 148 w 179"/>
                  <a:gd name="T53" fmla="*/ 24 h 182"/>
                  <a:gd name="T54" fmla="*/ 155 w 179"/>
                  <a:gd name="T55" fmla="*/ 32 h 182"/>
                  <a:gd name="T56" fmla="*/ 161 w 179"/>
                  <a:gd name="T57" fmla="*/ 41 h 182"/>
                  <a:gd name="T58" fmla="*/ 166 w 179"/>
                  <a:gd name="T59" fmla="*/ 50 h 182"/>
                  <a:gd name="T60" fmla="*/ 171 w 179"/>
                  <a:gd name="T61" fmla="*/ 60 h 182"/>
                  <a:gd name="T62" fmla="*/ 176 w 179"/>
                  <a:gd name="T63" fmla="*/ 69 h 182"/>
                  <a:gd name="T64" fmla="*/ 178 w 179"/>
                  <a:gd name="T65" fmla="*/ 81 h 182"/>
                  <a:gd name="T66" fmla="*/ 175 w 179"/>
                  <a:gd name="T67" fmla="*/ 98 h 182"/>
                  <a:gd name="T68" fmla="*/ 172 w 179"/>
                  <a:gd name="T69" fmla="*/ 115 h 182"/>
                  <a:gd name="T70" fmla="*/ 168 w 179"/>
                  <a:gd name="T71" fmla="*/ 131 h 182"/>
                  <a:gd name="T72" fmla="*/ 162 w 179"/>
                  <a:gd name="T73" fmla="*/ 146 h 182"/>
                  <a:gd name="T74" fmla="*/ 154 w 179"/>
                  <a:gd name="T75" fmla="*/ 159 h 182"/>
                  <a:gd name="T76" fmla="*/ 143 w 179"/>
                  <a:gd name="T77" fmla="*/ 170 h 182"/>
                  <a:gd name="T78" fmla="*/ 128 w 179"/>
                  <a:gd name="T79" fmla="*/ 178 h 1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9" h="182">
                    <a:moveTo>
                      <a:pt x="120" y="181"/>
                    </a:moveTo>
                    <a:lnTo>
                      <a:pt x="112" y="181"/>
                    </a:lnTo>
                    <a:lnTo>
                      <a:pt x="105" y="182"/>
                    </a:lnTo>
                    <a:lnTo>
                      <a:pt x="98" y="182"/>
                    </a:lnTo>
                    <a:lnTo>
                      <a:pt x="90" y="181"/>
                    </a:lnTo>
                    <a:lnTo>
                      <a:pt x="83" y="180"/>
                    </a:lnTo>
                    <a:lnTo>
                      <a:pt x="76" y="179"/>
                    </a:lnTo>
                    <a:lnTo>
                      <a:pt x="70" y="178"/>
                    </a:lnTo>
                    <a:lnTo>
                      <a:pt x="64" y="176"/>
                    </a:lnTo>
                    <a:lnTo>
                      <a:pt x="58" y="173"/>
                    </a:lnTo>
                    <a:lnTo>
                      <a:pt x="52" y="171"/>
                    </a:lnTo>
                    <a:lnTo>
                      <a:pt x="46" y="168"/>
                    </a:lnTo>
                    <a:lnTo>
                      <a:pt x="40" y="164"/>
                    </a:lnTo>
                    <a:lnTo>
                      <a:pt x="35" y="161"/>
                    </a:lnTo>
                    <a:lnTo>
                      <a:pt x="30" y="157"/>
                    </a:lnTo>
                    <a:lnTo>
                      <a:pt x="24" y="152"/>
                    </a:lnTo>
                    <a:lnTo>
                      <a:pt x="20" y="148"/>
                    </a:lnTo>
                    <a:lnTo>
                      <a:pt x="17" y="140"/>
                    </a:lnTo>
                    <a:lnTo>
                      <a:pt x="15" y="133"/>
                    </a:lnTo>
                    <a:lnTo>
                      <a:pt x="12" y="125"/>
                    </a:lnTo>
                    <a:lnTo>
                      <a:pt x="10" y="117"/>
                    </a:lnTo>
                    <a:lnTo>
                      <a:pt x="8" y="109"/>
                    </a:lnTo>
                    <a:lnTo>
                      <a:pt x="5" y="100"/>
                    </a:lnTo>
                    <a:lnTo>
                      <a:pt x="3" y="92"/>
                    </a:lnTo>
                    <a:lnTo>
                      <a:pt x="2" y="84"/>
                    </a:lnTo>
                    <a:lnTo>
                      <a:pt x="1" y="76"/>
                    </a:lnTo>
                    <a:lnTo>
                      <a:pt x="0" y="68"/>
                    </a:lnTo>
                    <a:lnTo>
                      <a:pt x="0" y="60"/>
                    </a:lnTo>
                    <a:lnTo>
                      <a:pt x="1" y="52"/>
                    </a:lnTo>
                    <a:lnTo>
                      <a:pt x="3" y="44"/>
                    </a:lnTo>
                    <a:lnTo>
                      <a:pt x="5" y="36"/>
                    </a:lnTo>
                    <a:lnTo>
                      <a:pt x="9" y="29"/>
                    </a:lnTo>
                    <a:lnTo>
                      <a:pt x="14" y="22"/>
                    </a:lnTo>
                    <a:lnTo>
                      <a:pt x="20" y="16"/>
                    </a:lnTo>
                    <a:lnTo>
                      <a:pt x="26" y="11"/>
                    </a:lnTo>
                    <a:lnTo>
                      <a:pt x="32" y="7"/>
                    </a:lnTo>
                    <a:lnTo>
                      <a:pt x="39" y="5"/>
                    </a:lnTo>
                    <a:lnTo>
                      <a:pt x="45" y="2"/>
                    </a:lnTo>
                    <a:lnTo>
                      <a:pt x="52" y="1"/>
                    </a:lnTo>
                    <a:lnTo>
                      <a:pt x="59" y="0"/>
                    </a:lnTo>
                    <a:lnTo>
                      <a:pt x="66" y="0"/>
                    </a:lnTo>
                    <a:lnTo>
                      <a:pt x="73" y="0"/>
                    </a:lnTo>
                    <a:lnTo>
                      <a:pt x="80" y="1"/>
                    </a:lnTo>
                    <a:lnTo>
                      <a:pt x="87" y="2"/>
                    </a:lnTo>
                    <a:lnTo>
                      <a:pt x="96" y="3"/>
                    </a:lnTo>
                    <a:lnTo>
                      <a:pt x="103" y="4"/>
                    </a:lnTo>
                    <a:lnTo>
                      <a:pt x="111" y="6"/>
                    </a:lnTo>
                    <a:lnTo>
                      <a:pt x="119" y="7"/>
                    </a:lnTo>
                    <a:lnTo>
                      <a:pt x="127" y="9"/>
                    </a:lnTo>
                    <a:lnTo>
                      <a:pt x="132" y="11"/>
                    </a:lnTo>
                    <a:lnTo>
                      <a:pt x="136" y="14"/>
                    </a:lnTo>
                    <a:lnTo>
                      <a:pt x="141" y="17"/>
                    </a:lnTo>
                    <a:lnTo>
                      <a:pt x="145" y="20"/>
                    </a:lnTo>
                    <a:lnTo>
                      <a:pt x="148" y="24"/>
                    </a:lnTo>
                    <a:lnTo>
                      <a:pt x="152" y="28"/>
                    </a:lnTo>
                    <a:lnTo>
                      <a:pt x="155" y="32"/>
                    </a:lnTo>
                    <a:lnTo>
                      <a:pt x="158" y="37"/>
                    </a:lnTo>
                    <a:lnTo>
                      <a:pt x="161" y="41"/>
                    </a:lnTo>
                    <a:lnTo>
                      <a:pt x="164" y="46"/>
                    </a:lnTo>
                    <a:lnTo>
                      <a:pt x="166" y="50"/>
                    </a:lnTo>
                    <a:lnTo>
                      <a:pt x="169" y="55"/>
                    </a:lnTo>
                    <a:lnTo>
                      <a:pt x="171" y="60"/>
                    </a:lnTo>
                    <a:lnTo>
                      <a:pt x="174" y="65"/>
                    </a:lnTo>
                    <a:lnTo>
                      <a:pt x="176" y="69"/>
                    </a:lnTo>
                    <a:lnTo>
                      <a:pt x="179" y="74"/>
                    </a:lnTo>
                    <a:lnTo>
                      <a:pt x="178" y="81"/>
                    </a:lnTo>
                    <a:lnTo>
                      <a:pt x="177" y="90"/>
                    </a:lnTo>
                    <a:lnTo>
                      <a:pt x="175" y="98"/>
                    </a:lnTo>
                    <a:lnTo>
                      <a:pt x="174" y="107"/>
                    </a:lnTo>
                    <a:lnTo>
                      <a:pt x="172" y="115"/>
                    </a:lnTo>
                    <a:lnTo>
                      <a:pt x="171" y="123"/>
                    </a:lnTo>
                    <a:lnTo>
                      <a:pt x="168" y="131"/>
                    </a:lnTo>
                    <a:lnTo>
                      <a:pt x="166" y="139"/>
                    </a:lnTo>
                    <a:lnTo>
                      <a:pt x="162" y="146"/>
                    </a:lnTo>
                    <a:lnTo>
                      <a:pt x="158" y="153"/>
                    </a:lnTo>
                    <a:lnTo>
                      <a:pt x="154" y="159"/>
                    </a:lnTo>
                    <a:lnTo>
                      <a:pt x="149" y="165"/>
                    </a:lnTo>
                    <a:lnTo>
                      <a:pt x="143" y="170"/>
                    </a:lnTo>
                    <a:lnTo>
                      <a:pt x="136" y="174"/>
                    </a:lnTo>
                    <a:lnTo>
                      <a:pt x="128" y="178"/>
                    </a:lnTo>
                    <a:lnTo>
                      <a:pt x="120" y="18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8" name="Freeform 1730"/>
              <p:cNvSpPr>
                <a:spLocks/>
              </p:cNvSpPr>
              <p:nvPr/>
            </p:nvSpPr>
            <p:spPr bwMode="auto">
              <a:xfrm>
                <a:off x="2909" y="3204"/>
                <a:ext cx="12" cy="4"/>
              </a:xfrm>
              <a:custGeom>
                <a:avLst/>
                <a:gdLst>
                  <a:gd name="T0" fmla="*/ 100 w 100"/>
                  <a:gd name="T1" fmla="*/ 33 h 34"/>
                  <a:gd name="T2" fmla="*/ 92 w 100"/>
                  <a:gd name="T3" fmla="*/ 33 h 34"/>
                  <a:gd name="T4" fmla="*/ 85 w 100"/>
                  <a:gd name="T5" fmla="*/ 34 h 34"/>
                  <a:gd name="T6" fmla="*/ 78 w 100"/>
                  <a:gd name="T7" fmla="*/ 34 h 34"/>
                  <a:gd name="T8" fmla="*/ 70 w 100"/>
                  <a:gd name="T9" fmla="*/ 33 h 34"/>
                  <a:gd name="T10" fmla="*/ 63 w 100"/>
                  <a:gd name="T11" fmla="*/ 32 h 34"/>
                  <a:gd name="T12" fmla="*/ 56 w 100"/>
                  <a:gd name="T13" fmla="*/ 31 h 34"/>
                  <a:gd name="T14" fmla="*/ 50 w 100"/>
                  <a:gd name="T15" fmla="*/ 30 h 34"/>
                  <a:gd name="T16" fmla="*/ 44 w 100"/>
                  <a:gd name="T17" fmla="*/ 28 h 34"/>
                  <a:gd name="T18" fmla="*/ 38 w 100"/>
                  <a:gd name="T19" fmla="*/ 25 h 34"/>
                  <a:gd name="T20" fmla="*/ 32 w 100"/>
                  <a:gd name="T21" fmla="*/ 23 h 34"/>
                  <a:gd name="T22" fmla="*/ 26 w 100"/>
                  <a:gd name="T23" fmla="*/ 20 h 34"/>
                  <a:gd name="T24" fmla="*/ 20 w 100"/>
                  <a:gd name="T25" fmla="*/ 16 h 34"/>
                  <a:gd name="T26" fmla="*/ 15 w 100"/>
                  <a:gd name="T27" fmla="*/ 13 h 34"/>
                  <a:gd name="T28" fmla="*/ 10 w 100"/>
                  <a:gd name="T29" fmla="*/ 9 h 34"/>
                  <a:gd name="T30" fmla="*/ 4 w 100"/>
                  <a:gd name="T31" fmla="*/ 4 h 34"/>
                  <a:gd name="T32" fmla="*/ 0 w 100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4">
                    <a:moveTo>
                      <a:pt x="100" y="33"/>
                    </a:moveTo>
                    <a:lnTo>
                      <a:pt x="92" y="33"/>
                    </a:lnTo>
                    <a:lnTo>
                      <a:pt x="85" y="34"/>
                    </a:lnTo>
                    <a:lnTo>
                      <a:pt x="78" y="34"/>
                    </a:lnTo>
                    <a:lnTo>
                      <a:pt x="70" y="33"/>
                    </a:lnTo>
                    <a:lnTo>
                      <a:pt x="63" y="32"/>
                    </a:lnTo>
                    <a:lnTo>
                      <a:pt x="56" y="31"/>
                    </a:lnTo>
                    <a:lnTo>
                      <a:pt x="50" y="30"/>
                    </a:lnTo>
                    <a:lnTo>
                      <a:pt x="44" y="28"/>
                    </a:lnTo>
                    <a:lnTo>
                      <a:pt x="38" y="25"/>
                    </a:lnTo>
                    <a:lnTo>
                      <a:pt x="32" y="23"/>
                    </a:lnTo>
                    <a:lnTo>
                      <a:pt x="26" y="20"/>
                    </a:lnTo>
                    <a:lnTo>
                      <a:pt x="20" y="16"/>
                    </a:lnTo>
                    <a:lnTo>
                      <a:pt x="15" y="13"/>
                    </a:lnTo>
                    <a:lnTo>
                      <a:pt x="10" y="9"/>
                    </a:lnTo>
                    <a:lnTo>
                      <a:pt x="4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59" name="Freeform 1731"/>
              <p:cNvSpPr>
                <a:spLocks/>
              </p:cNvSpPr>
              <p:nvPr/>
            </p:nvSpPr>
            <p:spPr bwMode="auto">
              <a:xfrm>
                <a:off x="2906" y="3188"/>
                <a:ext cx="3" cy="16"/>
              </a:xfrm>
              <a:custGeom>
                <a:avLst/>
                <a:gdLst>
                  <a:gd name="T0" fmla="*/ 20 w 20"/>
                  <a:gd name="T1" fmla="*/ 126 h 126"/>
                  <a:gd name="T2" fmla="*/ 17 w 20"/>
                  <a:gd name="T3" fmla="*/ 118 h 126"/>
                  <a:gd name="T4" fmla="*/ 15 w 20"/>
                  <a:gd name="T5" fmla="*/ 111 h 126"/>
                  <a:gd name="T6" fmla="*/ 12 w 20"/>
                  <a:gd name="T7" fmla="*/ 103 h 126"/>
                  <a:gd name="T8" fmla="*/ 10 w 20"/>
                  <a:gd name="T9" fmla="*/ 95 h 126"/>
                  <a:gd name="T10" fmla="*/ 8 w 20"/>
                  <a:gd name="T11" fmla="*/ 87 h 126"/>
                  <a:gd name="T12" fmla="*/ 5 w 20"/>
                  <a:gd name="T13" fmla="*/ 78 h 126"/>
                  <a:gd name="T14" fmla="*/ 3 w 20"/>
                  <a:gd name="T15" fmla="*/ 70 h 126"/>
                  <a:gd name="T16" fmla="*/ 2 w 20"/>
                  <a:gd name="T17" fmla="*/ 62 h 126"/>
                  <a:gd name="T18" fmla="*/ 1 w 20"/>
                  <a:gd name="T19" fmla="*/ 54 h 126"/>
                  <a:gd name="T20" fmla="*/ 0 w 20"/>
                  <a:gd name="T21" fmla="*/ 46 h 126"/>
                  <a:gd name="T22" fmla="*/ 0 w 20"/>
                  <a:gd name="T23" fmla="*/ 38 h 126"/>
                  <a:gd name="T24" fmla="*/ 1 w 20"/>
                  <a:gd name="T25" fmla="*/ 30 h 126"/>
                  <a:gd name="T26" fmla="*/ 3 w 20"/>
                  <a:gd name="T27" fmla="*/ 22 h 126"/>
                  <a:gd name="T28" fmla="*/ 5 w 20"/>
                  <a:gd name="T29" fmla="*/ 14 h 126"/>
                  <a:gd name="T30" fmla="*/ 9 w 20"/>
                  <a:gd name="T31" fmla="*/ 7 h 126"/>
                  <a:gd name="T32" fmla="*/ 14 w 20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26">
                    <a:moveTo>
                      <a:pt x="20" y="126"/>
                    </a:moveTo>
                    <a:lnTo>
                      <a:pt x="17" y="118"/>
                    </a:lnTo>
                    <a:lnTo>
                      <a:pt x="15" y="111"/>
                    </a:lnTo>
                    <a:lnTo>
                      <a:pt x="12" y="103"/>
                    </a:lnTo>
                    <a:lnTo>
                      <a:pt x="10" y="95"/>
                    </a:lnTo>
                    <a:lnTo>
                      <a:pt x="8" y="87"/>
                    </a:lnTo>
                    <a:lnTo>
                      <a:pt x="5" y="78"/>
                    </a:lnTo>
                    <a:lnTo>
                      <a:pt x="3" y="70"/>
                    </a:lnTo>
                    <a:lnTo>
                      <a:pt x="2" y="62"/>
                    </a:lnTo>
                    <a:lnTo>
                      <a:pt x="1" y="54"/>
                    </a:lnTo>
                    <a:lnTo>
                      <a:pt x="0" y="46"/>
                    </a:lnTo>
                    <a:lnTo>
                      <a:pt x="0" y="38"/>
                    </a:lnTo>
                    <a:lnTo>
                      <a:pt x="1" y="30"/>
                    </a:lnTo>
                    <a:lnTo>
                      <a:pt x="3" y="22"/>
                    </a:lnTo>
                    <a:lnTo>
                      <a:pt x="5" y="14"/>
                    </a:lnTo>
                    <a:lnTo>
                      <a:pt x="9" y="7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0" name="Freeform 1732"/>
              <p:cNvSpPr>
                <a:spLocks/>
              </p:cNvSpPr>
              <p:nvPr/>
            </p:nvSpPr>
            <p:spPr bwMode="auto">
              <a:xfrm>
                <a:off x="2908" y="3185"/>
                <a:ext cx="14" cy="3"/>
              </a:xfrm>
              <a:custGeom>
                <a:avLst/>
                <a:gdLst>
                  <a:gd name="T0" fmla="*/ 0 w 113"/>
                  <a:gd name="T1" fmla="*/ 22 h 22"/>
                  <a:gd name="T2" fmla="*/ 6 w 113"/>
                  <a:gd name="T3" fmla="*/ 16 h 22"/>
                  <a:gd name="T4" fmla="*/ 12 w 113"/>
                  <a:gd name="T5" fmla="*/ 11 h 22"/>
                  <a:gd name="T6" fmla="*/ 18 w 113"/>
                  <a:gd name="T7" fmla="*/ 7 h 22"/>
                  <a:gd name="T8" fmla="*/ 25 w 113"/>
                  <a:gd name="T9" fmla="*/ 5 h 22"/>
                  <a:gd name="T10" fmla="*/ 31 w 113"/>
                  <a:gd name="T11" fmla="*/ 2 h 22"/>
                  <a:gd name="T12" fmla="*/ 38 w 113"/>
                  <a:gd name="T13" fmla="*/ 1 h 22"/>
                  <a:gd name="T14" fmla="*/ 45 w 113"/>
                  <a:gd name="T15" fmla="*/ 0 h 22"/>
                  <a:gd name="T16" fmla="*/ 52 w 113"/>
                  <a:gd name="T17" fmla="*/ 0 h 22"/>
                  <a:gd name="T18" fmla="*/ 59 w 113"/>
                  <a:gd name="T19" fmla="*/ 0 h 22"/>
                  <a:gd name="T20" fmla="*/ 66 w 113"/>
                  <a:gd name="T21" fmla="*/ 1 h 22"/>
                  <a:gd name="T22" fmla="*/ 73 w 113"/>
                  <a:gd name="T23" fmla="*/ 2 h 22"/>
                  <a:gd name="T24" fmla="*/ 82 w 113"/>
                  <a:gd name="T25" fmla="*/ 3 h 22"/>
                  <a:gd name="T26" fmla="*/ 89 w 113"/>
                  <a:gd name="T27" fmla="*/ 4 h 22"/>
                  <a:gd name="T28" fmla="*/ 97 w 113"/>
                  <a:gd name="T29" fmla="*/ 6 h 22"/>
                  <a:gd name="T30" fmla="*/ 105 w 113"/>
                  <a:gd name="T31" fmla="*/ 7 h 22"/>
                  <a:gd name="T32" fmla="*/ 113 w 113"/>
                  <a:gd name="T33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2">
                    <a:moveTo>
                      <a:pt x="0" y="22"/>
                    </a:moveTo>
                    <a:lnTo>
                      <a:pt x="6" y="16"/>
                    </a:lnTo>
                    <a:lnTo>
                      <a:pt x="12" y="11"/>
                    </a:lnTo>
                    <a:lnTo>
                      <a:pt x="18" y="7"/>
                    </a:lnTo>
                    <a:lnTo>
                      <a:pt x="25" y="5"/>
                    </a:lnTo>
                    <a:lnTo>
                      <a:pt x="31" y="2"/>
                    </a:lnTo>
                    <a:lnTo>
                      <a:pt x="38" y="1"/>
                    </a:lnTo>
                    <a:lnTo>
                      <a:pt x="45" y="0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6" y="1"/>
                    </a:lnTo>
                    <a:lnTo>
                      <a:pt x="73" y="2"/>
                    </a:lnTo>
                    <a:lnTo>
                      <a:pt x="82" y="3"/>
                    </a:lnTo>
                    <a:lnTo>
                      <a:pt x="89" y="4"/>
                    </a:lnTo>
                    <a:lnTo>
                      <a:pt x="97" y="6"/>
                    </a:lnTo>
                    <a:lnTo>
                      <a:pt x="105" y="7"/>
                    </a:lnTo>
                    <a:lnTo>
                      <a:pt x="113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1" name="Freeform 1733"/>
              <p:cNvSpPr>
                <a:spLocks/>
              </p:cNvSpPr>
              <p:nvPr/>
            </p:nvSpPr>
            <p:spPr bwMode="auto">
              <a:xfrm>
                <a:off x="2922" y="3186"/>
                <a:ext cx="7" cy="8"/>
              </a:xfrm>
              <a:custGeom>
                <a:avLst/>
                <a:gdLst>
                  <a:gd name="T0" fmla="*/ 0 w 52"/>
                  <a:gd name="T1" fmla="*/ 0 h 65"/>
                  <a:gd name="T2" fmla="*/ 5 w 52"/>
                  <a:gd name="T3" fmla="*/ 2 h 65"/>
                  <a:gd name="T4" fmla="*/ 9 w 52"/>
                  <a:gd name="T5" fmla="*/ 5 h 65"/>
                  <a:gd name="T6" fmla="*/ 14 w 52"/>
                  <a:gd name="T7" fmla="*/ 8 h 65"/>
                  <a:gd name="T8" fmla="*/ 18 w 52"/>
                  <a:gd name="T9" fmla="*/ 11 h 65"/>
                  <a:gd name="T10" fmla="*/ 21 w 52"/>
                  <a:gd name="T11" fmla="*/ 15 h 65"/>
                  <a:gd name="T12" fmla="*/ 25 w 52"/>
                  <a:gd name="T13" fmla="*/ 19 h 65"/>
                  <a:gd name="T14" fmla="*/ 28 w 52"/>
                  <a:gd name="T15" fmla="*/ 23 h 65"/>
                  <a:gd name="T16" fmla="*/ 31 w 52"/>
                  <a:gd name="T17" fmla="*/ 28 h 65"/>
                  <a:gd name="T18" fmla="*/ 34 w 52"/>
                  <a:gd name="T19" fmla="*/ 32 h 65"/>
                  <a:gd name="T20" fmla="*/ 37 w 52"/>
                  <a:gd name="T21" fmla="*/ 37 h 65"/>
                  <a:gd name="T22" fmla="*/ 39 w 52"/>
                  <a:gd name="T23" fmla="*/ 41 h 65"/>
                  <a:gd name="T24" fmla="*/ 42 w 52"/>
                  <a:gd name="T25" fmla="*/ 46 h 65"/>
                  <a:gd name="T26" fmla="*/ 44 w 52"/>
                  <a:gd name="T27" fmla="*/ 51 h 65"/>
                  <a:gd name="T28" fmla="*/ 47 w 52"/>
                  <a:gd name="T29" fmla="*/ 56 h 65"/>
                  <a:gd name="T30" fmla="*/ 49 w 52"/>
                  <a:gd name="T31" fmla="*/ 60 h 65"/>
                  <a:gd name="T32" fmla="*/ 52 w 52"/>
                  <a:gd name="T3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65">
                    <a:moveTo>
                      <a:pt x="0" y="0"/>
                    </a:moveTo>
                    <a:lnTo>
                      <a:pt x="5" y="2"/>
                    </a:lnTo>
                    <a:lnTo>
                      <a:pt x="9" y="5"/>
                    </a:lnTo>
                    <a:lnTo>
                      <a:pt x="14" y="8"/>
                    </a:lnTo>
                    <a:lnTo>
                      <a:pt x="18" y="11"/>
                    </a:lnTo>
                    <a:lnTo>
                      <a:pt x="21" y="15"/>
                    </a:lnTo>
                    <a:lnTo>
                      <a:pt x="25" y="19"/>
                    </a:lnTo>
                    <a:lnTo>
                      <a:pt x="28" y="23"/>
                    </a:lnTo>
                    <a:lnTo>
                      <a:pt x="31" y="28"/>
                    </a:lnTo>
                    <a:lnTo>
                      <a:pt x="34" y="32"/>
                    </a:lnTo>
                    <a:lnTo>
                      <a:pt x="37" y="37"/>
                    </a:lnTo>
                    <a:lnTo>
                      <a:pt x="39" y="41"/>
                    </a:lnTo>
                    <a:lnTo>
                      <a:pt x="42" y="46"/>
                    </a:lnTo>
                    <a:lnTo>
                      <a:pt x="44" y="51"/>
                    </a:lnTo>
                    <a:lnTo>
                      <a:pt x="47" y="56"/>
                    </a:lnTo>
                    <a:lnTo>
                      <a:pt x="49" y="60"/>
                    </a:lnTo>
                    <a:lnTo>
                      <a:pt x="52" y="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2" name="Freeform 1734"/>
              <p:cNvSpPr>
                <a:spLocks/>
              </p:cNvSpPr>
              <p:nvPr/>
            </p:nvSpPr>
            <p:spPr bwMode="auto">
              <a:xfrm>
                <a:off x="2921" y="3194"/>
                <a:ext cx="8" cy="14"/>
              </a:xfrm>
              <a:custGeom>
                <a:avLst/>
                <a:gdLst>
                  <a:gd name="T0" fmla="*/ 59 w 59"/>
                  <a:gd name="T1" fmla="*/ 0 h 107"/>
                  <a:gd name="T2" fmla="*/ 58 w 59"/>
                  <a:gd name="T3" fmla="*/ 7 h 107"/>
                  <a:gd name="T4" fmla="*/ 57 w 59"/>
                  <a:gd name="T5" fmla="*/ 16 h 107"/>
                  <a:gd name="T6" fmla="*/ 55 w 59"/>
                  <a:gd name="T7" fmla="*/ 24 h 107"/>
                  <a:gd name="T8" fmla="*/ 54 w 59"/>
                  <a:gd name="T9" fmla="*/ 33 h 107"/>
                  <a:gd name="T10" fmla="*/ 52 w 59"/>
                  <a:gd name="T11" fmla="*/ 41 h 107"/>
                  <a:gd name="T12" fmla="*/ 51 w 59"/>
                  <a:gd name="T13" fmla="*/ 49 h 107"/>
                  <a:gd name="T14" fmla="*/ 48 w 59"/>
                  <a:gd name="T15" fmla="*/ 57 h 107"/>
                  <a:gd name="T16" fmla="*/ 46 w 59"/>
                  <a:gd name="T17" fmla="*/ 65 h 107"/>
                  <a:gd name="T18" fmla="*/ 42 w 59"/>
                  <a:gd name="T19" fmla="*/ 72 h 107"/>
                  <a:gd name="T20" fmla="*/ 38 w 59"/>
                  <a:gd name="T21" fmla="*/ 79 h 107"/>
                  <a:gd name="T22" fmla="*/ 34 w 59"/>
                  <a:gd name="T23" fmla="*/ 85 h 107"/>
                  <a:gd name="T24" fmla="*/ 29 w 59"/>
                  <a:gd name="T25" fmla="*/ 91 h 107"/>
                  <a:gd name="T26" fmla="*/ 23 w 59"/>
                  <a:gd name="T27" fmla="*/ 96 h 107"/>
                  <a:gd name="T28" fmla="*/ 16 w 59"/>
                  <a:gd name="T29" fmla="*/ 100 h 107"/>
                  <a:gd name="T30" fmla="*/ 8 w 59"/>
                  <a:gd name="T31" fmla="*/ 104 h 107"/>
                  <a:gd name="T32" fmla="*/ 0 w 59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07">
                    <a:moveTo>
                      <a:pt x="59" y="0"/>
                    </a:moveTo>
                    <a:lnTo>
                      <a:pt x="58" y="7"/>
                    </a:lnTo>
                    <a:lnTo>
                      <a:pt x="57" y="16"/>
                    </a:lnTo>
                    <a:lnTo>
                      <a:pt x="55" y="24"/>
                    </a:lnTo>
                    <a:lnTo>
                      <a:pt x="54" y="33"/>
                    </a:lnTo>
                    <a:lnTo>
                      <a:pt x="52" y="41"/>
                    </a:lnTo>
                    <a:lnTo>
                      <a:pt x="51" y="49"/>
                    </a:lnTo>
                    <a:lnTo>
                      <a:pt x="48" y="57"/>
                    </a:lnTo>
                    <a:lnTo>
                      <a:pt x="46" y="65"/>
                    </a:lnTo>
                    <a:lnTo>
                      <a:pt x="42" y="72"/>
                    </a:lnTo>
                    <a:lnTo>
                      <a:pt x="38" y="79"/>
                    </a:lnTo>
                    <a:lnTo>
                      <a:pt x="34" y="85"/>
                    </a:lnTo>
                    <a:lnTo>
                      <a:pt x="29" y="91"/>
                    </a:lnTo>
                    <a:lnTo>
                      <a:pt x="23" y="96"/>
                    </a:lnTo>
                    <a:lnTo>
                      <a:pt x="16" y="100"/>
                    </a:lnTo>
                    <a:lnTo>
                      <a:pt x="8" y="104"/>
                    </a:lnTo>
                    <a:lnTo>
                      <a:pt x="0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3" name="Freeform 1735"/>
              <p:cNvSpPr>
                <a:spLocks/>
              </p:cNvSpPr>
              <p:nvPr/>
            </p:nvSpPr>
            <p:spPr bwMode="auto">
              <a:xfrm>
                <a:off x="2901" y="2704"/>
                <a:ext cx="25" cy="34"/>
              </a:xfrm>
              <a:custGeom>
                <a:avLst/>
                <a:gdLst>
                  <a:gd name="T0" fmla="*/ 104 w 200"/>
                  <a:gd name="T1" fmla="*/ 274 h 274"/>
                  <a:gd name="T2" fmla="*/ 87 w 200"/>
                  <a:gd name="T3" fmla="*/ 273 h 274"/>
                  <a:gd name="T4" fmla="*/ 72 w 200"/>
                  <a:gd name="T5" fmla="*/ 267 h 274"/>
                  <a:gd name="T6" fmla="*/ 58 w 200"/>
                  <a:gd name="T7" fmla="*/ 258 h 274"/>
                  <a:gd name="T8" fmla="*/ 45 w 200"/>
                  <a:gd name="T9" fmla="*/ 246 h 274"/>
                  <a:gd name="T10" fmla="*/ 34 w 200"/>
                  <a:gd name="T11" fmla="*/ 232 h 274"/>
                  <a:gd name="T12" fmla="*/ 23 w 200"/>
                  <a:gd name="T13" fmla="*/ 218 h 274"/>
                  <a:gd name="T14" fmla="*/ 13 w 200"/>
                  <a:gd name="T15" fmla="*/ 205 h 274"/>
                  <a:gd name="T16" fmla="*/ 8 w 200"/>
                  <a:gd name="T17" fmla="*/ 200 h 274"/>
                  <a:gd name="T18" fmla="*/ 1 w 200"/>
                  <a:gd name="T19" fmla="*/ 153 h 274"/>
                  <a:gd name="T20" fmla="*/ 22 w 200"/>
                  <a:gd name="T21" fmla="*/ 158 h 274"/>
                  <a:gd name="T22" fmla="*/ 43 w 200"/>
                  <a:gd name="T23" fmla="*/ 160 h 274"/>
                  <a:gd name="T24" fmla="*/ 64 w 200"/>
                  <a:gd name="T25" fmla="*/ 158 h 274"/>
                  <a:gd name="T26" fmla="*/ 83 w 200"/>
                  <a:gd name="T27" fmla="*/ 152 h 274"/>
                  <a:gd name="T28" fmla="*/ 101 w 200"/>
                  <a:gd name="T29" fmla="*/ 143 h 274"/>
                  <a:gd name="T30" fmla="*/ 117 w 200"/>
                  <a:gd name="T31" fmla="*/ 130 h 274"/>
                  <a:gd name="T32" fmla="*/ 130 w 200"/>
                  <a:gd name="T33" fmla="*/ 113 h 274"/>
                  <a:gd name="T34" fmla="*/ 141 w 200"/>
                  <a:gd name="T35" fmla="*/ 94 h 274"/>
                  <a:gd name="T36" fmla="*/ 142 w 200"/>
                  <a:gd name="T37" fmla="*/ 82 h 274"/>
                  <a:gd name="T38" fmla="*/ 145 w 200"/>
                  <a:gd name="T39" fmla="*/ 70 h 274"/>
                  <a:gd name="T40" fmla="*/ 148 w 200"/>
                  <a:gd name="T41" fmla="*/ 58 h 274"/>
                  <a:gd name="T42" fmla="*/ 152 w 200"/>
                  <a:gd name="T43" fmla="*/ 46 h 274"/>
                  <a:gd name="T44" fmla="*/ 154 w 200"/>
                  <a:gd name="T45" fmla="*/ 35 h 274"/>
                  <a:gd name="T46" fmla="*/ 154 w 200"/>
                  <a:gd name="T47" fmla="*/ 23 h 274"/>
                  <a:gd name="T48" fmla="*/ 152 w 200"/>
                  <a:gd name="T49" fmla="*/ 11 h 274"/>
                  <a:gd name="T50" fmla="*/ 148 w 200"/>
                  <a:gd name="T51" fmla="*/ 0 h 274"/>
                  <a:gd name="T52" fmla="*/ 165 w 200"/>
                  <a:gd name="T53" fmla="*/ 7 h 274"/>
                  <a:gd name="T54" fmla="*/ 176 w 200"/>
                  <a:gd name="T55" fmla="*/ 18 h 274"/>
                  <a:gd name="T56" fmla="*/ 183 w 200"/>
                  <a:gd name="T57" fmla="*/ 33 h 274"/>
                  <a:gd name="T58" fmla="*/ 186 w 200"/>
                  <a:gd name="T59" fmla="*/ 50 h 274"/>
                  <a:gd name="T60" fmla="*/ 188 w 200"/>
                  <a:gd name="T61" fmla="*/ 69 h 274"/>
                  <a:gd name="T62" fmla="*/ 189 w 200"/>
                  <a:gd name="T63" fmla="*/ 87 h 274"/>
                  <a:gd name="T64" fmla="*/ 193 w 200"/>
                  <a:gd name="T65" fmla="*/ 105 h 274"/>
                  <a:gd name="T66" fmla="*/ 200 w 200"/>
                  <a:gd name="T67" fmla="*/ 120 h 274"/>
                  <a:gd name="T68" fmla="*/ 194 w 200"/>
                  <a:gd name="T69" fmla="*/ 142 h 274"/>
                  <a:gd name="T70" fmla="*/ 190 w 200"/>
                  <a:gd name="T71" fmla="*/ 165 h 274"/>
                  <a:gd name="T72" fmla="*/ 185 w 200"/>
                  <a:gd name="T73" fmla="*/ 190 h 274"/>
                  <a:gd name="T74" fmla="*/ 178 w 200"/>
                  <a:gd name="T75" fmla="*/ 214 h 274"/>
                  <a:gd name="T76" fmla="*/ 169 w 200"/>
                  <a:gd name="T77" fmla="*/ 235 h 274"/>
                  <a:gd name="T78" fmla="*/ 156 w 200"/>
                  <a:gd name="T79" fmla="*/ 252 h 274"/>
                  <a:gd name="T80" fmla="*/ 138 w 200"/>
                  <a:gd name="T81" fmla="*/ 265 h 274"/>
                  <a:gd name="T82" fmla="*/ 114 w 200"/>
                  <a:gd name="T83" fmla="*/ 273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0" h="274">
                    <a:moveTo>
                      <a:pt x="114" y="273"/>
                    </a:moveTo>
                    <a:lnTo>
                      <a:pt x="104" y="274"/>
                    </a:lnTo>
                    <a:lnTo>
                      <a:pt x="95" y="274"/>
                    </a:lnTo>
                    <a:lnTo>
                      <a:pt x="87" y="273"/>
                    </a:lnTo>
                    <a:lnTo>
                      <a:pt x="79" y="271"/>
                    </a:lnTo>
                    <a:lnTo>
                      <a:pt x="72" y="267"/>
                    </a:lnTo>
                    <a:lnTo>
                      <a:pt x="65" y="263"/>
                    </a:lnTo>
                    <a:lnTo>
                      <a:pt x="58" y="258"/>
                    </a:lnTo>
                    <a:lnTo>
                      <a:pt x="52" y="252"/>
                    </a:lnTo>
                    <a:lnTo>
                      <a:pt x="45" y="246"/>
                    </a:lnTo>
                    <a:lnTo>
                      <a:pt x="39" y="239"/>
                    </a:lnTo>
                    <a:lnTo>
                      <a:pt x="34" y="232"/>
                    </a:lnTo>
                    <a:lnTo>
                      <a:pt x="28" y="225"/>
                    </a:lnTo>
                    <a:lnTo>
                      <a:pt x="23" y="218"/>
                    </a:lnTo>
                    <a:lnTo>
                      <a:pt x="18" y="212"/>
                    </a:lnTo>
                    <a:lnTo>
                      <a:pt x="13" y="205"/>
                    </a:lnTo>
                    <a:lnTo>
                      <a:pt x="8" y="199"/>
                    </a:lnTo>
                    <a:lnTo>
                      <a:pt x="8" y="200"/>
                    </a:lnTo>
                    <a:lnTo>
                      <a:pt x="0" y="153"/>
                    </a:lnTo>
                    <a:lnTo>
                      <a:pt x="1" y="153"/>
                    </a:lnTo>
                    <a:lnTo>
                      <a:pt x="12" y="156"/>
                    </a:lnTo>
                    <a:lnTo>
                      <a:pt x="22" y="158"/>
                    </a:lnTo>
                    <a:lnTo>
                      <a:pt x="33" y="160"/>
                    </a:lnTo>
                    <a:lnTo>
                      <a:pt x="43" y="160"/>
                    </a:lnTo>
                    <a:lnTo>
                      <a:pt x="53" y="160"/>
                    </a:lnTo>
                    <a:lnTo>
                      <a:pt x="64" y="158"/>
                    </a:lnTo>
                    <a:lnTo>
                      <a:pt x="74" y="156"/>
                    </a:lnTo>
                    <a:lnTo>
                      <a:pt x="83" y="152"/>
                    </a:lnTo>
                    <a:lnTo>
                      <a:pt x="93" y="148"/>
                    </a:lnTo>
                    <a:lnTo>
                      <a:pt x="101" y="143"/>
                    </a:lnTo>
                    <a:lnTo>
                      <a:pt x="110" y="137"/>
                    </a:lnTo>
                    <a:lnTo>
                      <a:pt x="117" y="130"/>
                    </a:lnTo>
                    <a:lnTo>
                      <a:pt x="124" y="122"/>
                    </a:lnTo>
                    <a:lnTo>
                      <a:pt x="130" y="113"/>
                    </a:lnTo>
                    <a:lnTo>
                      <a:pt x="136" y="104"/>
                    </a:lnTo>
                    <a:lnTo>
                      <a:pt x="141" y="94"/>
                    </a:lnTo>
                    <a:lnTo>
                      <a:pt x="141" y="88"/>
                    </a:lnTo>
                    <a:lnTo>
                      <a:pt x="142" y="82"/>
                    </a:lnTo>
                    <a:lnTo>
                      <a:pt x="143" y="76"/>
                    </a:lnTo>
                    <a:lnTo>
                      <a:pt x="145" y="70"/>
                    </a:lnTo>
                    <a:lnTo>
                      <a:pt x="147" y="64"/>
                    </a:lnTo>
                    <a:lnTo>
                      <a:pt x="148" y="58"/>
                    </a:lnTo>
                    <a:lnTo>
                      <a:pt x="150" y="53"/>
                    </a:lnTo>
                    <a:lnTo>
                      <a:pt x="152" y="46"/>
                    </a:lnTo>
                    <a:lnTo>
                      <a:pt x="153" y="40"/>
                    </a:lnTo>
                    <a:lnTo>
                      <a:pt x="154" y="35"/>
                    </a:lnTo>
                    <a:lnTo>
                      <a:pt x="154" y="29"/>
                    </a:lnTo>
                    <a:lnTo>
                      <a:pt x="154" y="23"/>
                    </a:lnTo>
                    <a:lnTo>
                      <a:pt x="154" y="17"/>
                    </a:lnTo>
                    <a:lnTo>
                      <a:pt x="152" y="11"/>
                    </a:lnTo>
                    <a:lnTo>
                      <a:pt x="150" y="5"/>
                    </a:lnTo>
                    <a:lnTo>
                      <a:pt x="148" y="0"/>
                    </a:lnTo>
                    <a:lnTo>
                      <a:pt x="157" y="2"/>
                    </a:lnTo>
                    <a:lnTo>
                      <a:pt x="165" y="7"/>
                    </a:lnTo>
                    <a:lnTo>
                      <a:pt x="171" y="12"/>
                    </a:lnTo>
                    <a:lnTo>
                      <a:pt x="176" y="18"/>
                    </a:lnTo>
                    <a:lnTo>
                      <a:pt x="180" y="25"/>
                    </a:lnTo>
                    <a:lnTo>
                      <a:pt x="183" y="33"/>
                    </a:lnTo>
                    <a:lnTo>
                      <a:pt x="185" y="41"/>
                    </a:lnTo>
                    <a:lnTo>
                      <a:pt x="186" y="50"/>
                    </a:lnTo>
                    <a:lnTo>
                      <a:pt x="187" y="60"/>
                    </a:lnTo>
                    <a:lnTo>
                      <a:pt x="188" y="69"/>
                    </a:lnTo>
                    <a:lnTo>
                      <a:pt x="188" y="78"/>
                    </a:lnTo>
                    <a:lnTo>
                      <a:pt x="189" y="87"/>
                    </a:lnTo>
                    <a:lnTo>
                      <a:pt x="191" y="96"/>
                    </a:lnTo>
                    <a:lnTo>
                      <a:pt x="193" y="105"/>
                    </a:lnTo>
                    <a:lnTo>
                      <a:pt x="196" y="112"/>
                    </a:lnTo>
                    <a:lnTo>
                      <a:pt x="200" y="120"/>
                    </a:lnTo>
                    <a:lnTo>
                      <a:pt x="197" y="130"/>
                    </a:lnTo>
                    <a:lnTo>
                      <a:pt x="194" y="142"/>
                    </a:lnTo>
                    <a:lnTo>
                      <a:pt x="192" y="153"/>
                    </a:lnTo>
                    <a:lnTo>
                      <a:pt x="190" y="165"/>
                    </a:lnTo>
                    <a:lnTo>
                      <a:pt x="187" y="178"/>
                    </a:lnTo>
                    <a:lnTo>
                      <a:pt x="185" y="190"/>
                    </a:lnTo>
                    <a:lnTo>
                      <a:pt x="182" y="202"/>
                    </a:lnTo>
                    <a:lnTo>
                      <a:pt x="178" y="214"/>
                    </a:lnTo>
                    <a:lnTo>
                      <a:pt x="174" y="225"/>
                    </a:lnTo>
                    <a:lnTo>
                      <a:pt x="169" y="235"/>
                    </a:lnTo>
                    <a:lnTo>
                      <a:pt x="163" y="244"/>
                    </a:lnTo>
                    <a:lnTo>
                      <a:pt x="156" y="252"/>
                    </a:lnTo>
                    <a:lnTo>
                      <a:pt x="148" y="260"/>
                    </a:lnTo>
                    <a:lnTo>
                      <a:pt x="138" y="265"/>
                    </a:lnTo>
                    <a:lnTo>
                      <a:pt x="126" y="270"/>
                    </a:lnTo>
                    <a:lnTo>
                      <a:pt x="114" y="27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4" name="Freeform 1736"/>
              <p:cNvSpPr>
                <a:spLocks/>
              </p:cNvSpPr>
              <p:nvPr/>
            </p:nvSpPr>
            <p:spPr bwMode="auto">
              <a:xfrm>
                <a:off x="2902" y="2729"/>
                <a:ext cx="13" cy="9"/>
              </a:xfrm>
              <a:custGeom>
                <a:avLst/>
                <a:gdLst>
                  <a:gd name="T0" fmla="*/ 106 w 106"/>
                  <a:gd name="T1" fmla="*/ 74 h 75"/>
                  <a:gd name="T2" fmla="*/ 96 w 106"/>
                  <a:gd name="T3" fmla="*/ 75 h 75"/>
                  <a:gd name="T4" fmla="*/ 87 w 106"/>
                  <a:gd name="T5" fmla="*/ 75 h 75"/>
                  <a:gd name="T6" fmla="*/ 79 w 106"/>
                  <a:gd name="T7" fmla="*/ 74 h 75"/>
                  <a:gd name="T8" fmla="*/ 71 w 106"/>
                  <a:gd name="T9" fmla="*/ 72 h 75"/>
                  <a:gd name="T10" fmla="*/ 64 w 106"/>
                  <a:gd name="T11" fmla="*/ 68 h 75"/>
                  <a:gd name="T12" fmla="*/ 57 w 106"/>
                  <a:gd name="T13" fmla="*/ 64 h 75"/>
                  <a:gd name="T14" fmla="*/ 50 w 106"/>
                  <a:gd name="T15" fmla="*/ 59 h 75"/>
                  <a:gd name="T16" fmla="*/ 44 w 106"/>
                  <a:gd name="T17" fmla="*/ 53 h 75"/>
                  <a:gd name="T18" fmla="*/ 37 w 106"/>
                  <a:gd name="T19" fmla="*/ 47 h 75"/>
                  <a:gd name="T20" fmla="*/ 31 w 106"/>
                  <a:gd name="T21" fmla="*/ 40 h 75"/>
                  <a:gd name="T22" fmla="*/ 26 w 106"/>
                  <a:gd name="T23" fmla="*/ 33 h 75"/>
                  <a:gd name="T24" fmla="*/ 20 w 106"/>
                  <a:gd name="T25" fmla="*/ 26 h 75"/>
                  <a:gd name="T26" fmla="*/ 15 w 106"/>
                  <a:gd name="T27" fmla="*/ 19 h 75"/>
                  <a:gd name="T28" fmla="*/ 10 w 106"/>
                  <a:gd name="T29" fmla="*/ 13 h 75"/>
                  <a:gd name="T30" fmla="*/ 5 w 106"/>
                  <a:gd name="T31" fmla="*/ 6 h 75"/>
                  <a:gd name="T32" fmla="*/ 0 w 106"/>
                  <a:gd name="T3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75">
                    <a:moveTo>
                      <a:pt x="106" y="74"/>
                    </a:moveTo>
                    <a:lnTo>
                      <a:pt x="96" y="75"/>
                    </a:lnTo>
                    <a:lnTo>
                      <a:pt x="87" y="75"/>
                    </a:lnTo>
                    <a:lnTo>
                      <a:pt x="79" y="74"/>
                    </a:lnTo>
                    <a:lnTo>
                      <a:pt x="71" y="72"/>
                    </a:lnTo>
                    <a:lnTo>
                      <a:pt x="64" y="68"/>
                    </a:lnTo>
                    <a:lnTo>
                      <a:pt x="57" y="64"/>
                    </a:lnTo>
                    <a:lnTo>
                      <a:pt x="50" y="59"/>
                    </a:lnTo>
                    <a:lnTo>
                      <a:pt x="44" y="53"/>
                    </a:lnTo>
                    <a:lnTo>
                      <a:pt x="37" y="47"/>
                    </a:lnTo>
                    <a:lnTo>
                      <a:pt x="31" y="40"/>
                    </a:lnTo>
                    <a:lnTo>
                      <a:pt x="26" y="33"/>
                    </a:lnTo>
                    <a:lnTo>
                      <a:pt x="20" y="26"/>
                    </a:lnTo>
                    <a:lnTo>
                      <a:pt x="15" y="19"/>
                    </a:lnTo>
                    <a:lnTo>
                      <a:pt x="10" y="13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5" name="Line 1737"/>
              <p:cNvSpPr>
                <a:spLocks noChangeShapeType="1"/>
              </p:cNvSpPr>
              <p:nvPr/>
            </p:nvSpPr>
            <p:spPr bwMode="auto">
              <a:xfrm flipH="1" flipV="1">
                <a:off x="2901" y="2723"/>
                <a:ext cx="1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6" name="Freeform 1738"/>
              <p:cNvSpPr>
                <a:spLocks/>
              </p:cNvSpPr>
              <p:nvPr/>
            </p:nvSpPr>
            <p:spPr bwMode="auto">
              <a:xfrm>
                <a:off x="2901" y="2715"/>
                <a:ext cx="18" cy="9"/>
              </a:xfrm>
              <a:custGeom>
                <a:avLst/>
                <a:gdLst>
                  <a:gd name="T0" fmla="*/ 0 w 140"/>
                  <a:gd name="T1" fmla="*/ 59 h 66"/>
                  <a:gd name="T2" fmla="*/ 11 w 140"/>
                  <a:gd name="T3" fmla="*/ 62 h 66"/>
                  <a:gd name="T4" fmla="*/ 21 w 140"/>
                  <a:gd name="T5" fmla="*/ 64 h 66"/>
                  <a:gd name="T6" fmla="*/ 32 w 140"/>
                  <a:gd name="T7" fmla="*/ 66 h 66"/>
                  <a:gd name="T8" fmla="*/ 42 w 140"/>
                  <a:gd name="T9" fmla="*/ 66 h 66"/>
                  <a:gd name="T10" fmla="*/ 52 w 140"/>
                  <a:gd name="T11" fmla="*/ 66 h 66"/>
                  <a:gd name="T12" fmla="*/ 63 w 140"/>
                  <a:gd name="T13" fmla="*/ 64 h 66"/>
                  <a:gd name="T14" fmla="*/ 73 w 140"/>
                  <a:gd name="T15" fmla="*/ 62 h 66"/>
                  <a:gd name="T16" fmla="*/ 82 w 140"/>
                  <a:gd name="T17" fmla="*/ 58 h 66"/>
                  <a:gd name="T18" fmla="*/ 92 w 140"/>
                  <a:gd name="T19" fmla="*/ 54 h 66"/>
                  <a:gd name="T20" fmla="*/ 100 w 140"/>
                  <a:gd name="T21" fmla="*/ 49 h 66"/>
                  <a:gd name="T22" fmla="*/ 109 w 140"/>
                  <a:gd name="T23" fmla="*/ 43 h 66"/>
                  <a:gd name="T24" fmla="*/ 116 w 140"/>
                  <a:gd name="T25" fmla="*/ 36 h 66"/>
                  <a:gd name="T26" fmla="*/ 123 w 140"/>
                  <a:gd name="T27" fmla="*/ 28 h 66"/>
                  <a:gd name="T28" fmla="*/ 129 w 140"/>
                  <a:gd name="T29" fmla="*/ 19 h 66"/>
                  <a:gd name="T30" fmla="*/ 135 w 140"/>
                  <a:gd name="T31" fmla="*/ 10 h 66"/>
                  <a:gd name="T32" fmla="*/ 140 w 14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66">
                    <a:moveTo>
                      <a:pt x="0" y="59"/>
                    </a:moveTo>
                    <a:lnTo>
                      <a:pt x="11" y="62"/>
                    </a:lnTo>
                    <a:lnTo>
                      <a:pt x="21" y="64"/>
                    </a:lnTo>
                    <a:lnTo>
                      <a:pt x="32" y="66"/>
                    </a:lnTo>
                    <a:lnTo>
                      <a:pt x="42" y="66"/>
                    </a:lnTo>
                    <a:lnTo>
                      <a:pt x="52" y="66"/>
                    </a:lnTo>
                    <a:lnTo>
                      <a:pt x="63" y="64"/>
                    </a:lnTo>
                    <a:lnTo>
                      <a:pt x="73" y="62"/>
                    </a:lnTo>
                    <a:lnTo>
                      <a:pt x="82" y="58"/>
                    </a:lnTo>
                    <a:lnTo>
                      <a:pt x="92" y="54"/>
                    </a:lnTo>
                    <a:lnTo>
                      <a:pt x="100" y="49"/>
                    </a:lnTo>
                    <a:lnTo>
                      <a:pt x="109" y="43"/>
                    </a:lnTo>
                    <a:lnTo>
                      <a:pt x="116" y="36"/>
                    </a:lnTo>
                    <a:lnTo>
                      <a:pt x="123" y="28"/>
                    </a:lnTo>
                    <a:lnTo>
                      <a:pt x="129" y="19"/>
                    </a:lnTo>
                    <a:lnTo>
                      <a:pt x="135" y="10"/>
                    </a:lnTo>
                    <a:lnTo>
                      <a:pt x="1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7" name="Freeform 1739"/>
              <p:cNvSpPr>
                <a:spLocks/>
              </p:cNvSpPr>
              <p:nvPr/>
            </p:nvSpPr>
            <p:spPr bwMode="auto">
              <a:xfrm>
                <a:off x="2919" y="2704"/>
                <a:ext cx="1" cy="11"/>
              </a:xfrm>
              <a:custGeom>
                <a:avLst/>
                <a:gdLst>
                  <a:gd name="T0" fmla="*/ 0 w 13"/>
                  <a:gd name="T1" fmla="*/ 94 h 94"/>
                  <a:gd name="T2" fmla="*/ 0 w 13"/>
                  <a:gd name="T3" fmla="*/ 88 h 94"/>
                  <a:gd name="T4" fmla="*/ 1 w 13"/>
                  <a:gd name="T5" fmla="*/ 82 h 94"/>
                  <a:gd name="T6" fmla="*/ 2 w 13"/>
                  <a:gd name="T7" fmla="*/ 76 h 94"/>
                  <a:gd name="T8" fmla="*/ 4 w 13"/>
                  <a:gd name="T9" fmla="*/ 70 h 94"/>
                  <a:gd name="T10" fmla="*/ 6 w 13"/>
                  <a:gd name="T11" fmla="*/ 64 h 94"/>
                  <a:gd name="T12" fmla="*/ 7 w 13"/>
                  <a:gd name="T13" fmla="*/ 58 h 94"/>
                  <a:gd name="T14" fmla="*/ 9 w 13"/>
                  <a:gd name="T15" fmla="*/ 53 h 94"/>
                  <a:gd name="T16" fmla="*/ 11 w 13"/>
                  <a:gd name="T17" fmla="*/ 46 h 94"/>
                  <a:gd name="T18" fmla="*/ 12 w 13"/>
                  <a:gd name="T19" fmla="*/ 40 h 94"/>
                  <a:gd name="T20" fmla="*/ 13 w 13"/>
                  <a:gd name="T21" fmla="*/ 35 h 94"/>
                  <a:gd name="T22" fmla="*/ 13 w 13"/>
                  <a:gd name="T23" fmla="*/ 29 h 94"/>
                  <a:gd name="T24" fmla="*/ 13 w 13"/>
                  <a:gd name="T25" fmla="*/ 23 h 94"/>
                  <a:gd name="T26" fmla="*/ 13 w 13"/>
                  <a:gd name="T27" fmla="*/ 17 h 94"/>
                  <a:gd name="T28" fmla="*/ 11 w 13"/>
                  <a:gd name="T29" fmla="*/ 11 h 94"/>
                  <a:gd name="T30" fmla="*/ 9 w 13"/>
                  <a:gd name="T31" fmla="*/ 5 h 94"/>
                  <a:gd name="T32" fmla="*/ 7 w 13"/>
                  <a:gd name="T33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94">
                    <a:moveTo>
                      <a:pt x="0" y="94"/>
                    </a:moveTo>
                    <a:lnTo>
                      <a:pt x="0" y="88"/>
                    </a:lnTo>
                    <a:lnTo>
                      <a:pt x="1" y="82"/>
                    </a:lnTo>
                    <a:lnTo>
                      <a:pt x="2" y="76"/>
                    </a:lnTo>
                    <a:lnTo>
                      <a:pt x="4" y="70"/>
                    </a:lnTo>
                    <a:lnTo>
                      <a:pt x="6" y="64"/>
                    </a:lnTo>
                    <a:lnTo>
                      <a:pt x="7" y="58"/>
                    </a:lnTo>
                    <a:lnTo>
                      <a:pt x="9" y="53"/>
                    </a:lnTo>
                    <a:lnTo>
                      <a:pt x="11" y="46"/>
                    </a:lnTo>
                    <a:lnTo>
                      <a:pt x="12" y="40"/>
                    </a:lnTo>
                    <a:lnTo>
                      <a:pt x="13" y="35"/>
                    </a:lnTo>
                    <a:lnTo>
                      <a:pt x="13" y="29"/>
                    </a:lnTo>
                    <a:lnTo>
                      <a:pt x="13" y="23"/>
                    </a:lnTo>
                    <a:lnTo>
                      <a:pt x="13" y="17"/>
                    </a:lnTo>
                    <a:lnTo>
                      <a:pt x="11" y="11"/>
                    </a:lnTo>
                    <a:lnTo>
                      <a:pt x="9" y="5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8" name="Freeform 1740"/>
              <p:cNvSpPr>
                <a:spLocks/>
              </p:cNvSpPr>
              <p:nvPr/>
            </p:nvSpPr>
            <p:spPr bwMode="auto">
              <a:xfrm>
                <a:off x="2920" y="2704"/>
                <a:ext cx="6" cy="15"/>
              </a:xfrm>
              <a:custGeom>
                <a:avLst/>
                <a:gdLst>
                  <a:gd name="T0" fmla="*/ 0 w 52"/>
                  <a:gd name="T1" fmla="*/ 0 h 120"/>
                  <a:gd name="T2" fmla="*/ 9 w 52"/>
                  <a:gd name="T3" fmla="*/ 2 h 120"/>
                  <a:gd name="T4" fmla="*/ 17 w 52"/>
                  <a:gd name="T5" fmla="*/ 7 h 120"/>
                  <a:gd name="T6" fmla="*/ 23 w 52"/>
                  <a:gd name="T7" fmla="*/ 12 h 120"/>
                  <a:gd name="T8" fmla="*/ 28 w 52"/>
                  <a:gd name="T9" fmla="*/ 18 h 120"/>
                  <a:gd name="T10" fmla="*/ 32 w 52"/>
                  <a:gd name="T11" fmla="*/ 25 h 120"/>
                  <a:gd name="T12" fmla="*/ 35 w 52"/>
                  <a:gd name="T13" fmla="*/ 33 h 120"/>
                  <a:gd name="T14" fmla="*/ 37 w 52"/>
                  <a:gd name="T15" fmla="*/ 41 h 120"/>
                  <a:gd name="T16" fmla="*/ 38 w 52"/>
                  <a:gd name="T17" fmla="*/ 50 h 120"/>
                  <a:gd name="T18" fmla="*/ 39 w 52"/>
                  <a:gd name="T19" fmla="*/ 60 h 120"/>
                  <a:gd name="T20" fmla="*/ 40 w 52"/>
                  <a:gd name="T21" fmla="*/ 69 h 120"/>
                  <a:gd name="T22" fmla="*/ 40 w 52"/>
                  <a:gd name="T23" fmla="*/ 78 h 120"/>
                  <a:gd name="T24" fmla="*/ 41 w 52"/>
                  <a:gd name="T25" fmla="*/ 87 h 120"/>
                  <a:gd name="T26" fmla="*/ 43 w 52"/>
                  <a:gd name="T27" fmla="*/ 96 h 120"/>
                  <a:gd name="T28" fmla="*/ 45 w 52"/>
                  <a:gd name="T29" fmla="*/ 105 h 120"/>
                  <a:gd name="T30" fmla="*/ 48 w 52"/>
                  <a:gd name="T31" fmla="*/ 112 h 120"/>
                  <a:gd name="T32" fmla="*/ 52 w 52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20">
                    <a:moveTo>
                      <a:pt x="0" y="0"/>
                    </a:moveTo>
                    <a:lnTo>
                      <a:pt x="9" y="2"/>
                    </a:lnTo>
                    <a:lnTo>
                      <a:pt x="17" y="7"/>
                    </a:lnTo>
                    <a:lnTo>
                      <a:pt x="23" y="12"/>
                    </a:lnTo>
                    <a:lnTo>
                      <a:pt x="28" y="18"/>
                    </a:lnTo>
                    <a:lnTo>
                      <a:pt x="32" y="25"/>
                    </a:lnTo>
                    <a:lnTo>
                      <a:pt x="35" y="33"/>
                    </a:lnTo>
                    <a:lnTo>
                      <a:pt x="37" y="41"/>
                    </a:lnTo>
                    <a:lnTo>
                      <a:pt x="38" y="50"/>
                    </a:lnTo>
                    <a:lnTo>
                      <a:pt x="39" y="60"/>
                    </a:lnTo>
                    <a:lnTo>
                      <a:pt x="40" y="69"/>
                    </a:lnTo>
                    <a:lnTo>
                      <a:pt x="40" y="78"/>
                    </a:lnTo>
                    <a:lnTo>
                      <a:pt x="41" y="87"/>
                    </a:lnTo>
                    <a:lnTo>
                      <a:pt x="43" y="96"/>
                    </a:lnTo>
                    <a:lnTo>
                      <a:pt x="45" y="105"/>
                    </a:lnTo>
                    <a:lnTo>
                      <a:pt x="48" y="112"/>
                    </a:lnTo>
                    <a:lnTo>
                      <a:pt x="52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69" name="Freeform 1741"/>
              <p:cNvSpPr>
                <a:spLocks/>
              </p:cNvSpPr>
              <p:nvPr/>
            </p:nvSpPr>
            <p:spPr bwMode="auto">
              <a:xfrm>
                <a:off x="2915" y="2719"/>
                <a:ext cx="11" cy="19"/>
              </a:xfrm>
              <a:custGeom>
                <a:avLst/>
                <a:gdLst>
                  <a:gd name="T0" fmla="*/ 86 w 86"/>
                  <a:gd name="T1" fmla="*/ 0 h 153"/>
                  <a:gd name="T2" fmla="*/ 83 w 86"/>
                  <a:gd name="T3" fmla="*/ 10 h 153"/>
                  <a:gd name="T4" fmla="*/ 80 w 86"/>
                  <a:gd name="T5" fmla="*/ 22 h 153"/>
                  <a:gd name="T6" fmla="*/ 78 w 86"/>
                  <a:gd name="T7" fmla="*/ 33 h 153"/>
                  <a:gd name="T8" fmla="*/ 76 w 86"/>
                  <a:gd name="T9" fmla="*/ 45 h 153"/>
                  <a:gd name="T10" fmla="*/ 73 w 86"/>
                  <a:gd name="T11" fmla="*/ 58 h 153"/>
                  <a:gd name="T12" fmla="*/ 71 w 86"/>
                  <a:gd name="T13" fmla="*/ 70 h 153"/>
                  <a:gd name="T14" fmla="*/ 68 w 86"/>
                  <a:gd name="T15" fmla="*/ 82 h 153"/>
                  <a:gd name="T16" fmla="*/ 64 w 86"/>
                  <a:gd name="T17" fmla="*/ 94 h 153"/>
                  <a:gd name="T18" fmla="*/ 60 w 86"/>
                  <a:gd name="T19" fmla="*/ 105 h 153"/>
                  <a:gd name="T20" fmla="*/ 55 w 86"/>
                  <a:gd name="T21" fmla="*/ 115 h 153"/>
                  <a:gd name="T22" fmla="*/ 49 w 86"/>
                  <a:gd name="T23" fmla="*/ 124 h 153"/>
                  <a:gd name="T24" fmla="*/ 42 w 86"/>
                  <a:gd name="T25" fmla="*/ 132 h 153"/>
                  <a:gd name="T26" fmla="*/ 34 w 86"/>
                  <a:gd name="T27" fmla="*/ 140 h 153"/>
                  <a:gd name="T28" fmla="*/ 24 w 86"/>
                  <a:gd name="T29" fmla="*/ 145 h 153"/>
                  <a:gd name="T30" fmla="*/ 12 w 86"/>
                  <a:gd name="T31" fmla="*/ 150 h 153"/>
                  <a:gd name="T32" fmla="*/ 0 w 86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53">
                    <a:moveTo>
                      <a:pt x="86" y="0"/>
                    </a:moveTo>
                    <a:lnTo>
                      <a:pt x="83" y="10"/>
                    </a:lnTo>
                    <a:lnTo>
                      <a:pt x="80" y="22"/>
                    </a:lnTo>
                    <a:lnTo>
                      <a:pt x="78" y="33"/>
                    </a:lnTo>
                    <a:lnTo>
                      <a:pt x="76" y="45"/>
                    </a:lnTo>
                    <a:lnTo>
                      <a:pt x="73" y="58"/>
                    </a:lnTo>
                    <a:lnTo>
                      <a:pt x="71" y="70"/>
                    </a:lnTo>
                    <a:lnTo>
                      <a:pt x="68" y="82"/>
                    </a:lnTo>
                    <a:lnTo>
                      <a:pt x="64" y="94"/>
                    </a:lnTo>
                    <a:lnTo>
                      <a:pt x="60" y="105"/>
                    </a:lnTo>
                    <a:lnTo>
                      <a:pt x="55" y="115"/>
                    </a:lnTo>
                    <a:lnTo>
                      <a:pt x="49" y="124"/>
                    </a:lnTo>
                    <a:lnTo>
                      <a:pt x="42" y="132"/>
                    </a:lnTo>
                    <a:lnTo>
                      <a:pt x="34" y="140"/>
                    </a:lnTo>
                    <a:lnTo>
                      <a:pt x="24" y="145"/>
                    </a:lnTo>
                    <a:lnTo>
                      <a:pt x="12" y="150"/>
                    </a:lnTo>
                    <a:lnTo>
                      <a:pt x="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0" name="Freeform 1742"/>
              <p:cNvSpPr>
                <a:spLocks/>
              </p:cNvSpPr>
              <p:nvPr/>
            </p:nvSpPr>
            <p:spPr bwMode="auto">
              <a:xfrm>
                <a:off x="2912" y="3103"/>
                <a:ext cx="14" cy="15"/>
              </a:xfrm>
              <a:custGeom>
                <a:avLst/>
                <a:gdLst>
                  <a:gd name="T0" fmla="*/ 61 w 114"/>
                  <a:gd name="T1" fmla="*/ 120 h 121"/>
                  <a:gd name="T2" fmla="*/ 48 w 114"/>
                  <a:gd name="T3" fmla="*/ 121 h 121"/>
                  <a:gd name="T4" fmla="*/ 36 w 114"/>
                  <a:gd name="T5" fmla="*/ 119 h 121"/>
                  <a:gd name="T6" fmla="*/ 26 w 114"/>
                  <a:gd name="T7" fmla="*/ 115 h 121"/>
                  <a:gd name="T8" fmla="*/ 16 w 114"/>
                  <a:gd name="T9" fmla="*/ 108 h 121"/>
                  <a:gd name="T10" fmla="*/ 9 w 114"/>
                  <a:gd name="T11" fmla="*/ 99 h 121"/>
                  <a:gd name="T12" fmla="*/ 3 w 114"/>
                  <a:gd name="T13" fmla="*/ 89 h 121"/>
                  <a:gd name="T14" fmla="*/ 1 w 114"/>
                  <a:gd name="T15" fmla="*/ 78 h 121"/>
                  <a:gd name="T16" fmla="*/ 0 w 114"/>
                  <a:gd name="T17" fmla="*/ 68 h 121"/>
                  <a:gd name="T18" fmla="*/ 1 w 114"/>
                  <a:gd name="T19" fmla="*/ 59 h 121"/>
                  <a:gd name="T20" fmla="*/ 5 w 114"/>
                  <a:gd name="T21" fmla="*/ 50 h 121"/>
                  <a:gd name="T22" fmla="*/ 10 w 114"/>
                  <a:gd name="T23" fmla="*/ 41 h 121"/>
                  <a:gd name="T24" fmla="*/ 17 w 114"/>
                  <a:gd name="T25" fmla="*/ 32 h 121"/>
                  <a:gd name="T26" fmla="*/ 24 w 114"/>
                  <a:gd name="T27" fmla="*/ 23 h 121"/>
                  <a:gd name="T28" fmla="*/ 31 w 114"/>
                  <a:gd name="T29" fmla="*/ 14 h 121"/>
                  <a:gd name="T30" fmla="*/ 38 w 114"/>
                  <a:gd name="T31" fmla="*/ 4 h 121"/>
                  <a:gd name="T32" fmla="*/ 47 w 114"/>
                  <a:gd name="T33" fmla="*/ 0 h 121"/>
                  <a:gd name="T34" fmla="*/ 60 w 114"/>
                  <a:gd name="T35" fmla="*/ 1 h 121"/>
                  <a:gd name="T36" fmla="*/ 72 w 114"/>
                  <a:gd name="T37" fmla="*/ 5 h 121"/>
                  <a:gd name="T38" fmla="*/ 84 w 114"/>
                  <a:gd name="T39" fmla="*/ 9 h 121"/>
                  <a:gd name="T40" fmla="*/ 94 w 114"/>
                  <a:gd name="T41" fmla="*/ 16 h 121"/>
                  <a:gd name="T42" fmla="*/ 102 w 114"/>
                  <a:gd name="T43" fmla="*/ 24 h 121"/>
                  <a:gd name="T44" fmla="*/ 109 w 114"/>
                  <a:gd name="T45" fmla="*/ 34 h 121"/>
                  <a:gd name="T46" fmla="*/ 113 w 114"/>
                  <a:gd name="T47" fmla="*/ 46 h 121"/>
                  <a:gd name="T48" fmla="*/ 113 w 114"/>
                  <a:gd name="T49" fmla="*/ 58 h 121"/>
                  <a:gd name="T50" fmla="*/ 111 w 114"/>
                  <a:gd name="T51" fmla="*/ 68 h 121"/>
                  <a:gd name="T52" fmla="*/ 108 w 114"/>
                  <a:gd name="T53" fmla="*/ 78 h 121"/>
                  <a:gd name="T54" fmla="*/ 103 w 114"/>
                  <a:gd name="T55" fmla="*/ 87 h 121"/>
                  <a:gd name="T56" fmla="*/ 97 w 114"/>
                  <a:gd name="T57" fmla="*/ 96 h 121"/>
                  <a:gd name="T58" fmla="*/ 89 w 114"/>
                  <a:gd name="T59" fmla="*/ 104 h 121"/>
                  <a:gd name="T60" fmla="*/ 81 w 114"/>
                  <a:gd name="T61" fmla="*/ 111 h 121"/>
                  <a:gd name="T62" fmla="*/ 72 w 114"/>
                  <a:gd name="T63" fmla="*/ 116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4" h="121">
                    <a:moveTo>
                      <a:pt x="68" y="119"/>
                    </a:moveTo>
                    <a:lnTo>
                      <a:pt x="61" y="120"/>
                    </a:lnTo>
                    <a:lnTo>
                      <a:pt x="55" y="121"/>
                    </a:lnTo>
                    <a:lnTo>
                      <a:pt x="48" y="121"/>
                    </a:lnTo>
                    <a:lnTo>
                      <a:pt x="42" y="121"/>
                    </a:lnTo>
                    <a:lnTo>
                      <a:pt x="36" y="119"/>
                    </a:lnTo>
                    <a:lnTo>
                      <a:pt x="31" y="117"/>
                    </a:lnTo>
                    <a:lnTo>
                      <a:pt x="26" y="115"/>
                    </a:lnTo>
                    <a:lnTo>
                      <a:pt x="21" y="112"/>
                    </a:lnTo>
                    <a:lnTo>
                      <a:pt x="16" y="108"/>
                    </a:lnTo>
                    <a:lnTo>
                      <a:pt x="12" y="104"/>
                    </a:lnTo>
                    <a:lnTo>
                      <a:pt x="9" y="99"/>
                    </a:lnTo>
                    <a:lnTo>
                      <a:pt x="6" y="94"/>
                    </a:lnTo>
                    <a:lnTo>
                      <a:pt x="3" y="89"/>
                    </a:lnTo>
                    <a:lnTo>
                      <a:pt x="2" y="84"/>
                    </a:lnTo>
                    <a:lnTo>
                      <a:pt x="1" y="78"/>
                    </a:lnTo>
                    <a:lnTo>
                      <a:pt x="1" y="73"/>
                    </a:lnTo>
                    <a:lnTo>
                      <a:pt x="0" y="68"/>
                    </a:lnTo>
                    <a:lnTo>
                      <a:pt x="0" y="63"/>
                    </a:lnTo>
                    <a:lnTo>
                      <a:pt x="1" y="59"/>
                    </a:lnTo>
                    <a:lnTo>
                      <a:pt x="2" y="54"/>
                    </a:lnTo>
                    <a:lnTo>
                      <a:pt x="5" y="50"/>
                    </a:lnTo>
                    <a:lnTo>
                      <a:pt x="7" y="45"/>
                    </a:lnTo>
                    <a:lnTo>
                      <a:pt x="10" y="41"/>
                    </a:lnTo>
                    <a:lnTo>
                      <a:pt x="13" y="36"/>
                    </a:lnTo>
                    <a:lnTo>
                      <a:pt x="17" y="32"/>
                    </a:lnTo>
                    <a:lnTo>
                      <a:pt x="21" y="27"/>
                    </a:lnTo>
                    <a:lnTo>
                      <a:pt x="24" y="23"/>
                    </a:lnTo>
                    <a:lnTo>
                      <a:pt x="28" y="18"/>
                    </a:lnTo>
                    <a:lnTo>
                      <a:pt x="31" y="14"/>
                    </a:lnTo>
                    <a:lnTo>
                      <a:pt x="35" y="8"/>
                    </a:lnTo>
                    <a:lnTo>
                      <a:pt x="38" y="4"/>
                    </a:lnTo>
                    <a:lnTo>
                      <a:pt x="41" y="0"/>
                    </a:lnTo>
                    <a:lnTo>
                      <a:pt x="47" y="0"/>
                    </a:lnTo>
                    <a:lnTo>
                      <a:pt x="54" y="1"/>
                    </a:lnTo>
                    <a:lnTo>
                      <a:pt x="60" y="1"/>
                    </a:lnTo>
                    <a:lnTo>
                      <a:pt x="66" y="3"/>
                    </a:lnTo>
                    <a:lnTo>
                      <a:pt x="72" y="5"/>
                    </a:lnTo>
                    <a:lnTo>
                      <a:pt x="78" y="7"/>
                    </a:lnTo>
                    <a:lnTo>
                      <a:pt x="84" y="9"/>
                    </a:lnTo>
                    <a:lnTo>
                      <a:pt x="89" y="13"/>
                    </a:lnTo>
                    <a:lnTo>
                      <a:pt x="94" y="16"/>
                    </a:lnTo>
                    <a:lnTo>
                      <a:pt x="98" y="20"/>
                    </a:lnTo>
                    <a:lnTo>
                      <a:pt x="102" y="24"/>
                    </a:lnTo>
                    <a:lnTo>
                      <a:pt x="106" y="29"/>
                    </a:lnTo>
                    <a:lnTo>
                      <a:pt x="109" y="34"/>
                    </a:lnTo>
                    <a:lnTo>
                      <a:pt x="111" y="40"/>
                    </a:lnTo>
                    <a:lnTo>
                      <a:pt x="113" y="46"/>
                    </a:lnTo>
                    <a:lnTo>
                      <a:pt x="114" y="53"/>
                    </a:lnTo>
                    <a:lnTo>
                      <a:pt x="113" y="58"/>
                    </a:lnTo>
                    <a:lnTo>
                      <a:pt x="113" y="63"/>
                    </a:lnTo>
                    <a:lnTo>
                      <a:pt x="111" y="68"/>
                    </a:lnTo>
                    <a:lnTo>
                      <a:pt x="110" y="73"/>
                    </a:lnTo>
                    <a:lnTo>
                      <a:pt x="108" y="78"/>
                    </a:lnTo>
                    <a:lnTo>
                      <a:pt x="106" y="83"/>
                    </a:lnTo>
                    <a:lnTo>
                      <a:pt x="103" y="87"/>
                    </a:lnTo>
                    <a:lnTo>
                      <a:pt x="100" y="92"/>
                    </a:lnTo>
                    <a:lnTo>
                      <a:pt x="97" y="96"/>
                    </a:lnTo>
                    <a:lnTo>
                      <a:pt x="93" y="100"/>
                    </a:lnTo>
                    <a:lnTo>
                      <a:pt x="89" y="104"/>
                    </a:lnTo>
                    <a:lnTo>
                      <a:pt x="85" y="107"/>
                    </a:lnTo>
                    <a:lnTo>
                      <a:pt x="81" y="111"/>
                    </a:lnTo>
                    <a:lnTo>
                      <a:pt x="77" y="114"/>
                    </a:lnTo>
                    <a:lnTo>
                      <a:pt x="72" y="116"/>
                    </a:lnTo>
                    <a:lnTo>
                      <a:pt x="68" y="1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1" name="Freeform 1743"/>
              <p:cNvSpPr>
                <a:spLocks/>
              </p:cNvSpPr>
              <p:nvPr/>
            </p:nvSpPr>
            <p:spPr bwMode="auto">
              <a:xfrm>
                <a:off x="2912" y="3112"/>
                <a:ext cx="8" cy="6"/>
              </a:xfrm>
              <a:custGeom>
                <a:avLst/>
                <a:gdLst>
                  <a:gd name="T0" fmla="*/ 67 w 67"/>
                  <a:gd name="T1" fmla="*/ 46 h 48"/>
                  <a:gd name="T2" fmla="*/ 60 w 67"/>
                  <a:gd name="T3" fmla="*/ 47 h 48"/>
                  <a:gd name="T4" fmla="*/ 54 w 67"/>
                  <a:gd name="T5" fmla="*/ 48 h 48"/>
                  <a:gd name="T6" fmla="*/ 47 w 67"/>
                  <a:gd name="T7" fmla="*/ 48 h 48"/>
                  <a:gd name="T8" fmla="*/ 41 w 67"/>
                  <a:gd name="T9" fmla="*/ 48 h 48"/>
                  <a:gd name="T10" fmla="*/ 35 w 67"/>
                  <a:gd name="T11" fmla="*/ 46 h 48"/>
                  <a:gd name="T12" fmla="*/ 30 w 67"/>
                  <a:gd name="T13" fmla="*/ 44 h 48"/>
                  <a:gd name="T14" fmla="*/ 25 w 67"/>
                  <a:gd name="T15" fmla="*/ 42 h 48"/>
                  <a:gd name="T16" fmla="*/ 20 w 67"/>
                  <a:gd name="T17" fmla="*/ 39 h 48"/>
                  <a:gd name="T18" fmla="*/ 15 w 67"/>
                  <a:gd name="T19" fmla="*/ 35 h 48"/>
                  <a:gd name="T20" fmla="*/ 11 w 67"/>
                  <a:gd name="T21" fmla="*/ 31 h 48"/>
                  <a:gd name="T22" fmla="*/ 8 w 67"/>
                  <a:gd name="T23" fmla="*/ 26 h 48"/>
                  <a:gd name="T24" fmla="*/ 5 w 67"/>
                  <a:gd name="T25" fmla="*/ 21 h 48"/>
                  <a:gd name="T26" fmla="*/ 2 w 67"/>
                  <a:gd name="T27" fmla="*/ 16 h 48"/>
                  <a:gd name="T28" fmla="*/ 1 w 67"/>
                  <a:gd name="T29" fmla="*/ 11 h 48"/>
                  <a:gd name="T30" fmla="*/ 0 w 67"/>
                  <a:gd name="T31" fmla="*/ 5 h 48"/>
                  <a:gd name="T32" fmla="*/ 0 w 67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8">
                    <a:moveTo>
                      <a:pt x="67" y="46"/>
                    </a:moveTo>
                    <a:lnTo>
                      <a:pt x="60" y="47"/>
                    </a:lnTo>
                    <a:lnTo>
                      <a:pt x="54" y="48"/>
                    </a:lnTo>
                    <a:lnTo>
                      <a:pt x="47" y="48"/>
                    </a:lnTo>
                    <a:lnTo>
                      <a:pt x="41" y="48"/>
                    </a:lnTo>
                    <a:lnTo>
                      <a:pt x="35" y="46"/>
                    </a:lnTo>
                    <a:lnTo>
                      <a:pt x="30" y="44"/>
                    </a:lnTo>
                    <a:lnTo>
                      <a:pt x="25" y="42"/>
                    </a:lnTo>
                    <a:lnTo>
                      <a:pt x="20" y="39"/>
                    </a:lnTo>
                    <a:lnTo>
                      <a:pt x="15" y="35"/>
                    </a:lnTo>
                    <a:lnTo>
                      <a:pt x="11" y="31"/>
                    </a:lnTo>
                    <a:lnTo>
                      <a:pt x="8" y="26"/>
                    </a:lnTo>
                    <a:lnTo>
                      <a:pt x="5" y="21"/>
                    </a:lnTo>
                    <a:lnTo>
                      <a:pt x="2" y="16"/>
                    </a:lnTo>
                    <a:lnTo>
                      <a:pt x="1" y="11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2" name="Freeform 1744"/>
              <p:cNvSpPr>
                <a:spLocks/>
              </p:cNvSpPr>
              <p:nvPr/>
            </p:nvSpPr>
            <p:spPr bwMode="auto">
              <a:xfrm>
                <a:off x="2912" y="3103"/>
                <a:ext cx="5" cy="9"/>
              </a:xfrm>
              <a:custGeom>
                <a:avLst/>
                <a:gdLst>
                  <a:gd name="T0" fmla="*/ 1 w 41"/>
                  <a:gd name="T1" fmla="*/ 73 h 73"/>
                  <a:gd name="T2" fmla="*/ 0 w 41"/>
                  <a:gd name="T3" fmla="*/ 68 h 73"/>
                  <a:gd name="T4" fmla="*/ 0 w 41"/>
                  <a:gd name="T5" fmla="*/ 63 h 73"/>
                  <a:gd name="T6" fmla="*/ 1 w 41"/>
                  <a:gd name="T7" fmla="*/ 59 h 73"/>
                  <a:gd name="T8" fmla="*/ 2 w 41"/>
                  <a:gd name="T9" fmla="*/ 54 h 73"/>
                  <a:gd name="T10" fmla="*/ 5 w 41"/>
                  <a:gd name="T11" fmla="*/ 50 h 73"/>
                  <a:gd name="T12" fmla="*/ 7 w 41"/>
                  <a:gd name="T13" fmla="*/ 45 h 73"/>
                  <a:gd name="T14" fmla="*/ 10 w 41"/>
                  <a:gd name="T15" fmla="*/ 41 h 73"/>
                  <a:gd name="T16" fmla="*/ 13 w 41"/>
                  <a:gd name="T17" fmla="*/ 36 h 73"/>
                  <a:gd name="T18" fmla="*/ 17 w 41"/>
                  <a:gd name="T19" fmla="*/ 32 h 73"/>
                  <a:gd name="T20" fmla="*/ 21 w 41"/>
                  <a:gd name="T21" fmla="*/ 27 h 73"/>
                  <a:gd name="T22" fmla="*/ 24 w 41"/>
                  <a:gd name="T23" fmla="*/ 23 h 73"/>
                  <a:gd name="T24" fmla="*/ 28 w 41"/>
                  <a:gd name="T25" fmla="*/ 18 h 73"/>
                  <a:gd name="T26" fmla="*/ 31 w 41"/>
                  <a:gd name="T27" fmla="*/ 14 h 73"/>
                  <a:gd name="T28" fmla="*/ 35 w 41"/>
                  <a:gd name="T29" fmla="*/ 8 h 73"/>
                  <a:gd name="T30" fmla="*/ 38 w 41"/>
                  <a:gd name="T31" fmla="*/ 4 h 73"/>
                  <a:gd name="T32" fmla="*/ 41 w 41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73">
                    <a:moveTo>
                      <a:pt x="1" y="73"/>
                    </a:moveTo>
                    <a:lnTo>
                      <a:pt x="0" y="68"/>
                    </a:lnTo>
                    <a:lnTo>
                      <a:pt x="0" y="63"/>
                    </a:lnTo>
                    <a:lnTo>
                      <a:pt x="1" y="59"/>
                    </a:lnTo>
                    <a:lnTo>
                      <a:pt x="2" y="54"/>
                    </a:lnTo>
                    <a:lnTo>
                      <a:pt x="5" y="50"/>
                    </a:lnTo>
                    <a:lnTo>
                      <a:pt x="7" y="45"/>
                    </a:lnTo>
                    <a:lnTo>
                      <a:pt x="10" y="41"/>
                    </a:lnTo>
                    <a:lnTo>
                      <a:pt x="13" y="36"/>
                    </a:lnTo>
                    <a:lnTo>
                      <a:pt x="17" y="32"/>
                    </a:lnTo>
                    <a:lnTo>
                      <a:pt x="21" y="27"/>
                    </a:lnTo>
                    <a:lnTo>
                      <a:pt x="24" y="23"/>
                    </a:lnTo>
                    <a:lnTo>
                      <a:pt x="28" y="18"/>
                    </a:lnTo>
                    <a:lnTo>
                      <a:pt x="31" y="14"/>
                    </a:lnTo>
                    <a:lnTo>
                      <a:pt x="35" y="8"/>
                    </a:lnTo>
                    <a:lnTo>
                      <a:pt x="38" y="4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3" name="Freeform 1745"/>
              <p:cNvSpPr>
                <a:spLocks/>
              </p:cNvSpPr>
              <p:nvPr/>
            </p:nvSpPr>
            <p:spPr bwMode="auto">
              <a:xfrm>
                <a:off x="2917" y="3103"/>
                <a:ext cx="9" cy="7"/>
              </a:xfrm>
              <a:custGeom>
                <a:avLst/>
                <a:gdLst>
                  <a:gd name="T0" fmla="*/ 0 w 73"/>
                  <a:gd name="T1" fmla="*/ 0 h 53"/>
                  <a:gd name="T2" fmla="*/ 6 w 73"/>
                  <a:gd name="T3" fmla="*/ 0 h 53"/>
                  <a:gd name="T4" fmla="*/ 13 w 73"/>
                  <a:gd name="T5" fmla="*/ 1 h 53"/>
                  <a:gd name="T6" fmla="*/ 19 w 73"/>
                  <a:gd name="T7" fmla="*/ 1 h 53"/>
                  <a:gd name="T8" fmla="*/ 25 w 73"/>
                  <a:gd name="T9" fmla="*/ 3 h 53"/>
                  <a:gd name="T10" fmla="*/ 31 w 73"/>
                  <a:gd name="T11" fmla="*/ 5 h 53"/>
                  <a:gd name="T12" fmla="*/ 37 w 73"/>
                  <a:gd name="T13" fmla="*/ 7 h 53"/>
                  <a:gd name="T14" fmla="*/ 43 w 73"/>
                  <a:gd name="T15" fmla="*/ 9 h 53"/>
                  <a:gd name="T16" fmla="*/ 48 w 73"/>
                  <a:gd name="T17" fmla="*/ 13 h 53"/>
                  <a:gd name="T18" fmla="*/ 53 w 73"/>
                  <a:gd name="T19" fmla="*/ 16 h 53"/>
                  <a:gd name="T20" fmla="*/ 57 w 73"/>
                  <a:gd name="T21" fmla="*/ 20 h 53"/>
                  <a:gd name="T22" fmla="*/ 61 w 73"/>
                  <a:gd name="T23" fmla="*/ 24 h 53"/>
                  <a:gd name="T24" fmla="*/ 65 w 73"/>
                  <a:gd name="T25" fmla="*/ 29 h 53"/>
                  <a:gd name="T26" fmla="*/ 68 w 73"/>
                  <a:gd name="T27" fmla="*/ 34 h 53"/>
                  <a:gd name="T28" fmla="*/ 70 w 73"/>
                  <a:gd name="T29" fmla="*/ 40 h 53"/>
                  <a:gd name="T30" fmla="*/ 72 w 73"/>
                  <a:gd name="T31" fmla="*/ 46 h 53"/>
                  <a:gd name="T32" fmla="*/ 73 w 7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3">
                    <a:moveTo>
                      <a:pt x="0" y="0"/>
                    </a:moveTo>
                    <a:lnTo>
                      <a:pt x="6" y="0"/>
                    </a:lnTo>
                    <a:lnTo>
                      <a:pt x="13" y="1"/>
                    </a:lnTo>
                    <a:lnTo>
                      <a:pt x="19" y="1"/>
                    </a:lnTo>
                    <a:lnTo>
                      <a:pt x="25" y="3"/>
                    </a:lnTo>
                    <a:lnTo>
                      <a:pt x="31" y="5"/>
                    </a:lnTo>
                    <a:lnTo>
                      <a:pt x="37" y="7"/>
                    </a:lnTo>
                    <a:lnTo>
                      <a:pt x="43" y="9"/>
                    </a:lnTo>
                    <a:lnTo>
                      <a:pt x="48" y="13"/>
                    </a:lnTo>
                    <a:lnTo>
                      <a:pt x="53" y="16"/>
                    </a:lnTo>
                    <a:lnTo>
                      <a:pt x="57" y="20"/>
                    </a:lnTo>
                    <a:lnTo>
                      <a:pt x="61" y="24"/>
                    </a:lnTo>
                    <a:lnTo>
                      <a:pt x="65" y="29"/>
                    </a:lnTo>
                    <a:lnTo>
                      <a:pt x="68" y="34"/>
                    </a:lnTo>
                    <a:lnTo>
                      <a:pt x="70" y="40"/>
                    </a:lnTo>
                    <a:lnTo>
                      <a:pt x="72" y="46"/>
                    </a:lnTo>
                    <a:lnTo>
                      <a:pt x="73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4" name="Freeform 1746"/>
              <p:cNvSpPr>
                <a:spLocks/>
              </p:cNvSpPr>
              <p:nvPr/>
            </p:nvSpPr>
            <p:spPr bwMode="auto">
              <a:xfrm>
                <a:off x="2920" y="3110"/>
                <a:ext cx="6" cy="8"/>
              </a:xfrm>
              <a:custGeom>
                <a:avLst/>
                <a:gdLst>
                  <a:gd name="T0" fmla="*/ 46 w 46"/>
                  <a:gd name="T1" fmla="*/ 0 h 66"/>
                  <a:gd name="T2" fmla="*/ 45 w 46"/>
                  <a:gd name="T3" fmla="*/ 5 h 66"/>
                  <a:gd name="T4" fmla="*/ 45 w 46"/>
                  <a:gd name="T5" fmla="*/ 10 h 66"/>
                  <a:gd name="T6" fmla="*/ 43 w 46"/>
                  <a:gd name="T7" fmla="*/ 15 h 66"/>
                  <a:gd name="T8" fmla="*/ 42 w 46"/>
                  <a:gd name="T9" fmla="*/ 20 h 66"/>
                  <a:gd name="T10" fmla="*/ 40 w 46"/>
                  <a:gd name="T11" fmla="*/ 25 h 66"/>
                  <a:gd name="T12" fmla="*/ 38 w 46"/>
                  <a:gd name="T13" fmla="*/ 30 h 66"/>
                  <a:gd name="T14" fmla="*/ 35 w 46"/>
                  <a:gd name="T15" fmla="*/ 34 h 66"/>
                  <a:gd name="T16" fmla="*/ 32 w 46"/>
                  <a:gd name="T17" fmla="*/ 39 h 66"/>
                  <a:gd name="T18" fmla="*/ 29 w 46"/>
                  <a:gd name="T19" fmla="*/ 43 h 66"/>
                  <a:gd name="T20" fmla="*/ 25 w 46"/>
                  <a:gd name="T21" fmla="*/ 47 h 66"/>
                  <a:gd name="T22" fmla="*/ 21 w 46"/>
                  <a:gd name="T23" fmla="*/ 51 h 66"/>
                  <a:gd name="T24" fmla="*/ 17 w 46"/>
                  <a:gd name="T25" fmla="*/ 54 h 66"/>
                  <a:gd name="T26" fmla="*/ 13 w 46"/>
                  <a:gd name="T27" fmla="*/ 58 h 66"/>
                  <a:gd name="T28" fmla="*/ 9 w 46"/>
                  <a:gd name="T29" fmla="*/ 61 h 66"/>
                  <a:gd name="T30" fmla="*/ 4 w 46"/>
                  <a:gd name="T31" fmla="*/ 63 h 66"/>
                  <a:gd name="T32" fmla="*/ 0 w 46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66">
                    <a:moveTo>
                      <a:pt x="46" y="0"/>
                    </a:moveTo>
                    <a:lnTo>
                      <a:pt x="45" y="5"/>
                    </a:lnTo>
                    <a:lnTo>
                      <a:pt x="45" y="10"/>
                    </a:lnTo>
                    <a:lnTo>
                      <a:pt x="43" y="15"/>
                    </a:lnTo>
                    <a:lnTo>
                      <a:pt x="42" y="20"/>
                    </a:lnTo>
                    <a:lnTo>
                      <a:pt x="40" y="25"/>
                    </a:lnTo>
                    <a:lnTo>
                      <a:pt x="38" y="30"/>
                    </a:lnTo>
                    <a:lnTo>
                      <a:pt x="35" y="34"/>
                    </a:lnTo>
                    <a:lnTo>
                      <a:pt x="32" y="39"/>
                    </a:lnTo>
                    <a:lnTo>
                      <a:pt x="29" y="43"/>
                    </a:lnTo>
                    <a:lnTo>
                      <a:pt x="25" y="47"/>
                    </a:lnTo>
                    <a:lnTo>
                      <a:pt x="21" y="51"/>
                    </a:lnTo>
                    <a:lnTo>
                      <a:pt x="17" y="54"/>
                    </a:lnTo>
                    <a:lnTo>
                      <a:pt x="13" y="58"/>
                    </a:lnTo>
                    <a:lnTo>
                      <a:pt x="9" y="61"/>
                    </a:lnTo>
                    <a:lnTo>
                      <a:pt x="4" y="63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5" name="Freeform 1747"/>
              <p:cNvSpPr>
                <a:spLocks/>
              </p:cNvSpPr>
              <p:nvPr/>
            </p:nvSpPr>
            <p:spPr bwMode="auto">
              <a:xfrm>
                <a:off x="2915" y="3106"/>
                <a:ext cx="8" cy="10"/>
              </a:xfrm>
              <a:custGeom>
                <a:avLst/>
                <a:gdLst>
                  <a:gd name="T0" fmla="*/ 21 w 62"/>
                  <a:gd name="T1" fmla="*/ 80 h 80"/>
                  <a:gd name="T2" fmla="*/ 17 w 62"/>
                  <a:gd name="T3" fmla="*/ 78 h 80"/>
                  <a:gd name="T4" fmla="*/ 15 w 62"/>
                  <a:gd name="T5" fmla="*/ 77 h 80"/>
                  <a:gd name="T6" fmla="*/ 12 w 62"/>
                  <a:gd name="T7" fmla="*/ 75 h 80"/>
                  <a:gd name="T8" fmla="*/ 10 w 62"/>
                  <a:gd name="T9" fmla="*/ 73 h 80"/>
                  <a:gd name="T10" fmla="*/ 8 w 62"/>
                  <a:gd name="T11" fmla="*/ 70 h 80"/>
                  <a:gd name="T12" fmla="*/ 6 w 62"/>
                  <a:gd name="T13" fmla="*/ 68 h 80"/>
                  <a:gd name="T14" fmla="*/ 4 w 62"/>
                  <a:gd name="T15" fmla="*/ 65 h 80"/>
                  <a:gd name="T16" fmla="*/ 3 w 62"/>
                  <a:gd name="T17" fmla="*/ 62 h 80"/>
                  <a:gd name="T18" fmla="*/ 2 w 62"/>
                  <a:gd name="T19" fmla="*/ 58 h 80"/>
                  <a:gd name="T20" fmla="*/ 1 w 62"/>
                  <a:gd name="T21" fmla="*/ 55 h 80"/>
                  <a:gd name="T22" fmla="*/ 0 w 62"/>
                  <a:gd name="T23" fmla="*/ 51 h 80"/>
                  <a:gd name="T24" fmla="*/ 0 w 62"/>
                  <a:gd name="T25" fmla="*/ 48 h 80"/>
                  <a:gd name="T26" fmla="*/ 0 w 62"/>
                  <a:gd name="T27" fmla="*/ 44 h 80"/>
                  <a:gd name="T28" fmla="*/ 0 w 62"/>
                  <a:gd name="T29" fmla="*/ 40 h 80"/>
                  <a:gd name="T30" fmla="*/ 0 w 62"/>
                  <a:gd name="T31" fmla="*/ 36 h 80"/>
                  <a:gd name="T32" fmla="*/ 1 w 62"/>
                  <a:gd name="T33" fmla="*/ 33 h 80"/>
                  <a:gd name="T34" fmla="*/ 0 w 62"/>
                  <a:gd name="T35" fmla="*/ 34 h 80"/>
                  <a:gd name="T36" fmla="*/ 28 w 62"/>
                  <a:gd name="T37" fmla="*/ 1 h 80"/>
                  <a:gd name="T38" fmla="*/ 28 w 62"/>
                  <a:gd name="T39" fmla="*/ 0 h 80"/>
                  <a:gd name="T40" fmla="*/ 37 w 62"/>
                  <a:gd name="T41" fmla="*/ 0 h 80"/>
                  <a:gd name="T42" fmla="*/ 45 w 62"/>
                  <a:gd name="T43" fmla="*/ 3 h 80"/>
                  <a:gd name="T44" fmla="*/ 51 w 62"/>
                  <a:gd name="T45" fmla="*/ 7 h 80"/>
                  <a:gd name="T46" fmla="*/ 56 w 62"/>
                  <a:gd name="T47" fmla="*/ 12 h 80"/>
                  <a:gd name="T48" fmla="*/ 59 w 62"/>
                  <a:gd name="T49" fmla="*/ 18 h 80"/>
                  <a:gd name="T50" fmla="*/ 61 w 62"/>
                  <a:gd name="T51" fmla="*/ 25 h 80"/>
                  <a:gd name="T52" fmla="*/ 62 w 62"/>
                  <a:gd name="T53" fmla="*/ 32 h 80"/>
                  <a:gd name="T54" fmla="*/ 61 w 62"/>
                  <a:gd name="T55" fmla="*/ 40 h 80"/>
                  <a:gd name="T56" fmla="*/ 59 w 62"/>
                  <a:gd name="T57" fmla="*/ 47 h 80"/>
                  <a:gd name="T58" fmla="*/ 57 w 62"/>
                  <a:gd name="T59" fmla="*/ 54 h 80"/>
                  <a:gd name="T60" fmla="*/ 53 w 62"/>
                  <a:gd name="T61" fmla="*/ 61 h 80"/>
                  <a:gd name="T62" fmla="*/ 48 w 62"/>
                  <a:gd name="T63" fmla="*/ 67 h 80"/>
                  <a:gd name="T64" fmla="*/ 42 w 62"/>
                  <a:gd name="T65" fmla="*/ 72 h 80"/>
                  <a:gd name="T66" fmla="*/ 36 w 62"/>
                  <a:gd name="T67" fmla="*/ 76 h 80"/>
                  <a:gd name="T68" fmla="*/ 29 w 62"/>
                  <a:gd name="T69" fmla="*/ 79 h 80"/>
                  <a:gd name="T70" fmla="*/ 21 w 62"/>
                  <a:gd name="T71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" h="80">
                    <a:moveTo>
                      <a:pt x="21" y="80"/>
                    </a:moveTo>
                    <a:lnTo>
                      <a:pt x="17" y="78"/>
                    </a:lnTo>
                    <a:lnTo>
                      <a:pt x="15" y="77"/>
                    </a:lnTo>
                    <a:lnTo>
                      <a:pt x="12" y="75"/>
                    </a:lnTo>
                    <a:lnTo>
                      <a:pt x="10" y="73"/>
                    </a:lnTo>
                    <a:lnTo>
                      <a:pt x="8" y="70"/>
                    </a:lnTo>
                    <a:lnTo>
                      <a:pt x="6" y="68"/>
                    </a:lnTo>
                    <a:lnTo>
                      <a:pt x="4" y="65"/>
                    </a:lnTo>
                    <a:lnTo>
                      <a:pt x="3" y="62"/>
                    </a:lnTo>
                    <a:lnTo>
                      <a:pt x="2" y="58"/>
                    </a:lnTo>
                    <a:lnTo>
                      <a:pt x="1" y="55"/>
                    </a:lnTo>
                    <a:lnTo>
                      <a:pt x="0" y="51"/>
                    </a:lnTo>
                    <a:lnTo>
                      <a:pt x="0" y="48"/>
                    </a:lnTo>
                    <a:lnTo>
                      <a:pt x="0" y="44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0" y="34"/>
                    </a:lnTo>
                    <a:lnTo>
                      <a:pt x="28" y="1"/>
                    </a:lnTo>
                    <a:lnTo>
                      <a:pt x="28" y="0"/>
                    </a:lnTo>
                    <a:lnTo>
                      <a:pt x="37" y="0"/>
                    </a:lnTo>
                    <a:lnTo>
                      <a:pt x="45" y="3"/>
                    </a:lnTo>
                    <a:lnTo>
                      <a:pt x="51" y="7"/>
                    </a:lnTo>
                    <a:lnTo>
                      <a:pt x="56" y="12"/>
                    </a:lnTo>
                    <a:lnTo>
                      <a:pt x="59" y="18"/>
                    </a:lnTo>
                    <a:lnTo>
                      <a:pt x="61" y="25"/>
                    </a:lnTo>
                    <a:lnTo>
                      <a:pt x="62" y="32"/>
                    </a:lnTo>
                    <a:lnTo>
                      <a:pt x="61" y="40"/>
                    </a:lnTo>
                    <a:lnTo>
                      <a:pt x="59" y="47"/>
                    </a:lnTo>
                    <a:lnTo>
                      <a:pt x="57" y="54"/>
                    </a:lnTo>
                    <a:lnTo>
                      <a:pt x="53" y="61"/>
                    </a:lnTo>
                    <a:lnTo>
                      <a:pt x="48" y="67"/>
                    </a:lnTo>
                    <a:lnTo>
                      <a:pt x="42" y="72"/>
                    </a:lnTo>
                    <a:lnTo>
                      <a:pt x="36" y="76"/>
                    </a:lnTo>
                    <a:lnTo>
                      <a:pt x="29" y="79"/>
                    </a:lnTo>
                    <a:lnTo>
                      <a:pt x="21" y="80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6" name="Freeform 1748"/>
              <p:cNvSpPr>
                <a:spLocks/>
              </p:cNvSpPr>
              <p:nvPr/>
            </p:nvSpPr>
            <p:spPr bwMode="auto">
              <a:xfrm>
                <a:off x="2915" y="3110"/>
                <a:ext cx="3" cy="6"/>
              </a:xfrm>
              <a:custGeom>
                <a:avLst/>
                <a:gdLst>
                  <a:gd name="T0" fmla="*/ 21 w 21"/>
                  <a:gd name="T1" fmla="*/ 47 h 47"/>
                  <a:gd name="T2" fmla="*/ 17 w 21"/>
                  <a:gd name="T3" fmla="*/ 45 h 47"/>
                  <a:gd name="T4" fmla="*/ 15 w 21"/>
                  <a:gd name="T5" fmla="*/ 44 h 47"/>
                  <a:gd name="T6" fmla="*/ 12 w 21"/>
                  <a:gd name="T7" fmla="*/ 42 h 47"/>
                  <a:gd name="T8" fmla="*/ 10 w 21"/>
                  <a:gd name="T9" fmla="*/ 40 h 47"/>
                  <a:gd name="T10" fmla="*/ 8 w 21"/>
                  <a:gd name="T11" fmla="*/ 37 h 47"/>
                  <a:gd name="T12" fmla="*/ 6 w 21"/>
                  <a:gd name="T13" fmla="*/ 35 h 47"/>
                  <a:gd name="T14" fmla="*/ 4 w 21"/>
                  <a:gd name="T15" fmla="*/ 32 h 47"/>
                  <a:gd name="T16" fmla="*/ 3 w 21"/>
                  <a:gd name="T17" fmla="*/ 29 h 47"/>
                  <a:gd name="T18" fmla="*/ 2 w 21"/>
                  <a:gd name="T19" fmla="*/ 25 h 47"/>
                  <a:gd name="T20" fmla="*/ 1 w 21"/>
                  <a:gd name="T21" fmla="*/ 22 h 47"/>
                  <a:gd name="T22" fmla="*/ 0 w 21"/>
                  <a:gd name="T23" fmla="*/ 18 h 47"/>
                  <a:gd name="T24" fmla="*/ 0 w 21"/>
                  <a:gd name="T25" fmla="*/ 15 h 47"/>
                  <a:gd name="T26" fmla="*/ 0 w 21"/>
                  <a:gd name="T27" fmla="*/ 11 h 47"/>
                  <a:gd name="T28" fmla="*/ 0 w 21"/>
                  <a:gd name="T29" fmla="*/ 7 h 47"/>
                  <a:gd name="T30" fmla="*/ 0 w 21"/>
                  <a:gd name="T31" fmla="*/ 3 h 47"/>
                  <a:gd name="T32" fmla="*/ 1 w 21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47">
                    <a:moveTo>
                      <a:pt x="21" y="47"/>
                    </a:moveTo>
                    <a:lnTo>
                      <a:pt x="17" y="45"/>
                    </a:lnTo>
                    <a:lnTo>
                      <a:pt x="15" y="44"/>
                    </a:lnTo>
                    <a:lnTo>
                      <a:pt x="12" y="42"/>
                    </a:lnTo>
                    <a:lnTo>
                      <a:pt x="10" y="40"/>
                    </a:lnTo>
                    <a:lnTo>
                      <a:pt x="8" y="37"/>
                    </a:lnTo>
                    <a:lnTo>
                      <a:pt x="6" y="35"/>
                    </a:lnTo>
                    <a:lnTo>
                      <a:pt x="4" y="32"/>
                    </a:lnTo>
                    <a:lnTo>
                      <a:pt x="3" y="29"/>
                    </a:lnTo>
                    <a:lnTo>
                      <a:pt x="2" y="25"/>
                    </a:lnTo>
                    <a:lnTo>
                      <a:pt x="1" y="22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0" y="11"/>
                    </a:lnTo>
                    <a:lnTo>
                      <a:pt x="0" y="7"/>
                    </a:lnTo>
                    <a:lnTo>
                      <a:pt x="0" y="3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7" name="Line 1749"/>
              <p:cNvSpPr>
                <a:spLocks noChangeShapeType="1"/>
              </p:cNvSpPr>
              <p:nvPr/>
            </p:nvSpPr>
            <p:spPr bwMode="auto">
              <a:xfrm flipV="1">
                <a:off x="2915" y="3106"/>
                <a:ext cx="4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8" name="Freeform 1750"/>
              <p:cNvSpPr>
                <a:spLocks/>
              </p:cNvSpPr>
              <p:nvPr/>
            </p:nvSpPr>
            <p:spPr bwMode="auto">
              <a:xfrm>
                <a:off x="2918" y="3106"/>
                <a:ext cx="5" cy="10"/>
              </a:xfrm>
              <a:custGeom>
                <a:avLst/>
                <a:gdLst>
                  <a:gd name="T0" fmla="*/ 7 w 41"/>
                  <a:gd name="T1" fmla="*/ 0 h 80"/>
                  <a:gd name="T2" fmla="*/ 16 w 41"/>
                  <a:gd name="T3" fmla="*/ 0 h 80"/>
                  <a:gd name="T4" fmla="*/ 24 w 41"/>
                  <a:gd name="T5" fmla="*/ 3 h 80"/>
                  <a:gd name="T6" fmla="*/ 30 w 41"/>
                  <a:gd name="T7" fmla="*/ 7 h 80"/>
                  <a:gd name="T8" fmla="*/ 35 w 41"/>
                  <a:gd name="T9" fmla="*/ 12 h 80"/>
                  <a:gd name="T10" fmla="*/ 38 w 41"/>
                  <a:gd name="T11" fmla="*/ 18 h 80"/>
                  <a:gd name="T12" fmla="*/ 40 w 41"/>
                  <a:gd name="T13" fmla="*/ 25 h 80"/>
                  <a:gd name="T14" fmla="*/ 41 w 41"/>
                  <a:gd name="T15" fmla="*/ 32 h 80"/>
                  <a:gd name="T16" fmla="*/ 40 w 41"/>
                  <a:gd name="T17" fmla="*/ 40 h 80"/>
                  <a:gd name="T18" fmla="*/ 38 w 41"/>
                  <a:gd name="T19" fmla="*/ 47 h 80"/>
                  <a:gd name="T20" fmla="*/ 36 w 41"/>
                  <a:gd name="T21" fmla="*/ 54 h 80"/>
                  <a:gd name="T22" fmla="*/ 32 w 41"/>
                  <a:gd name="T23" fmla="*/ 61 h 80"/>
                  <a:gd name="T24" fmla="*/ 27 w 41"/>
                  <a:gd name="T25" fmla="*/ 67 h 80"/>
                  <a:gd name="T26" fmla="*/ 21 w 41"/>
                  <a:gd name="T27" fmla="*/ 72 h 80"/>
                  <a:gd name="T28" fmla="*/ 15 w 41"/>
                  <a:gd name="T29" fmla="*/ 76 h 80"/>
                  <a:gd name="T30" fmla="*/ 8 w 41"/>
                  <a:gd name="T31" fmla="*/ 79 h 80"/>
                  <a:gd name="T32" fmla="*/ 0 w 41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80">
                    <a:moveTo>
                      <a:pt x="7" y="0"/>
                    </a:moveTo>
                    <a:lnTo>
                      <a:pt x="16" y="0"/>
                    </a:lnTo>
                    <a:lnTo>
                      <a:pt x="24" y="3"/>
                    </a:lnTo>
                    <a:lnTo>
                      <a:pt x="30" y="7"/>
                    </a:lnTo>
                    <a:lnTo>
                      <a:pt x="35" y="12"/>
                    </a:lnTo>
                    <a:lnTo>
                      <a:pt x="38" y="18"/>
                    </a:lnTo>
                    <a:lnTo>
                      <a:pt x="40" y="25"/>
                    </a:lnTo>
                    <a:lnTo>
                      <a:pt x="41" y="32"/>
                    </a:lnTo>
                    <a:lnTo>
                      <a:pt x="40" y="40"/>
                    </a:lnTo>
                    <a:lnTo>
                      <a:pt x="38" y="47"/>
                    </a:lnTo>
                    <a:lnTo>
                      <a:pt x="36" y="54"/>
                    </a:lnTo>
                    <a:lnTo>
                      <a:pt x="32" y="61"/>
                    </a:lnTo>
                    <a:lnTo>
                      <a:pt x="27" y="67"/>
                    </a:lnTo>
                    <a:lnTo>
                      <a:pt x="21" y="72"/>
                    </a:lnTo>
                    <a:lnTo>
                      <a:pt x="15" y="76"/>
                    </a:lnTo>
                    <a:lnTo>
                      <a:pt x="8" y="79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79" name="Freeform 1751"/>
              <p:cNvSpPr>
                <a:spLocks/>
              </p:cNvSpPr>
              <p:nvPr/>
            </p:nvSpPr>
            <p:spPr bwMode="auto">
              <a:xfrm>
                <a:off x="2909" y="3188"/>
                <a:ext cx="12" cy="13"/>
              </a:xfrm>
              <a:custGeom>
                <a:avLst/>
                <a:gdLst>
                  <a:gd name="T0" fmla="*/ 60 w 101"/>
                  <a:gd name="T1" fmla="*/ 104 h 104"/>
                  <a:gd name="T2" fmla="*/ 55 w 101"/>
                  <a:gd name="T3" fmla="*/ 103 h 104"/>
                  <a:gd name="T4" fmla="*/ 50 w 101"/>
                  <a:gd name="T5" fmla="*/ 102 h 104"/>
                  <a:gd name="T6" fmla="*/ 45 w 101"/>
                  <a:gd name="T7" fmla="*/ 101 h 104"/>
                  <a:gd name="T8" fmla="*/ 40 w 101"/>
                  <a:gd name="T9" fmla="*/ 99 h 104"/>
                  <a:gd name="T10" fmla="*/ 35 w 101"/>
                  <a:gd name="T11" fmla="*/ 98 h 104"/>
                  <a:gd name="T12" fmla="*/ 30 w 101"/>
                  <a:gd name="T13" fmla="*/ 95 h 104"/>
                  <a:gd name="T14" fmla="*/ 26 w 101"/>
                  <a:gd name="T15" fmla="*/ 93 h 104"/>
                  <a:gd name="T16" fmla="*/ 21 w 101"/>
                  <a:gd name="T17" fmla="*/ 90 h 104"/>
                  <a:gd name="T18" fmla="*/ 17 w 101"/>
                  <a:gd name="T19" fmla="*/ 87 h 104"/>
                  <a:gd name="T20" fmla="*/ 14 w 101"/>
                  <a:gd name="T21" fmla="*/ 84 h 104"/>
                  <a:gd name="T22" fmla="*/ 10 w 101"/>
                  <a:gd name="T23" fmla="*/ 79 h 104"/>
                  <a:gd name="T24" fmla="*/ 7 w 101"/>
                  <a:gd name="T25" fmla="*/ 75 h 104"/>
                  <a:gd name="T26" fmla="*/ 5 w 101"/>
                  <a:gd name="T27" fmla="*/ 71 h 104"/>
                  <a:gd name="T28" fmla="*/ 3 w 101"/>
                  <a:gd name="T29" fmla="*/ 66 h 104"/>
                  <a:gd name="T30" fmla="*/ 1 w 101"/>
                  <a:gd name="T31" fmla="*/ 62 h 104"/>
                  <a:gd name="T32" fmla="*/ 1 w 101"/>
                  <a:gd name="T33" fmla="*/ 57 h 104"/>
                  <a:gd name="T34" fmla="*/ 0 w 101"/>
                  <a:gd name="T35" fmla="*/ 48 h 104"/>
                  <a:gd name="T36" fmla="*/ 2 w 101"/>
                  <a:gd name="T37" fmla="*/ 40 h 104"/>
                  <a:gd name="T38" fmla="*/ 4 w 101"/>
                  <a:gd name="T39" fmla="*/ 33 h 104"/>
                  <a:gd name="T40" fmla="*/ 7 w 101"/>
                  <a:gd name="T41" fmla="*/ 26 h 104"/>
                  <a:gd name="T42" fmla="*/ 10 w 101"/>
                  <a:gd name="T43" fmla="*/ 21 h 104"/>
                  <a:gd name="T44" fmla="*/ 15 w 101"/>
                  <a:gd name="T45" fmla="*/ 16 h 104"/>
                  <a:gd name="T46" fmla="*/ 20 w 101"/>
                  <a:gd name="T47" fmla="*/ 11 h 104"/>
                  <a:gd name="T48" fmla="*/ 25 w 101"/>
                  <a:gd name="T49" fmla="*/ 8 h 104"/>
                  <a:gd name="T50" fmla="*/ 31 w 101"/>
                  <a:gd name="T51" fmla="*/ 5 h 104"/>
                  <a:gd name="T52" fmla="*/ 38 w 101"/>
                  <a:gd name="T53" fmla="*/ 3 h 104"/>
                  <a:gd name="T54" fmla="*/ 45 w 101"/>
                  <a:gd name="T55" fmla="*/ 1 h 104"/>
                  <a:gd name="T56" fmla="*/ 52 w 101"/>
                  <a:gd name="T57" fmla="*/ 0 h 104"/>
                  <a:gd name="T58" fmla="*/ 59 w 101"/>
                  <a:gd name="T59" fmla="*/ 0 h 104"/>
                  <a:gd name="T60" fmla="*/ 66 w 101"/>
                  <a:gd name="T61" fmla="*/ 1 h 104"/>
                  <a:gd name="T62" fmla="*/ 73 w 101"/>
                  <a:gd name="T63" fmla="*/ 2 h 104"/>
                  <a:gd name="T64" fmla="*/ 81 w 101"/>
                  <a:gd name="T65" fmla="*/ 4 h 104"/>
                  <a:gd name="T66" fmla="*/ 86 w 101"/>
                  <a:gd name="T67" fmla="*/ 9 h 104"/>
                  <a:gd name="T68" fmla="*/ 91 w 101"/>
                  <a:gd name="T69" fmla="*/ 15 h 104"/>
                  <a:gd name="T70" fmla="*/ 95 w 101"/>
                  <a:gd name="T71" fmla="*/ 22 h 104"/>
                  <a:gd name="T72" fmla="*/ 98 w 101"/>
                  <a:gd name="T73" fmla="*/ 30 h 104"/>
                  <a:gd name="T74" fmla="*/ 100 w 101"/>
                  <a:gd name="T75" fmla="*/ 38 h 104"/>
                  <a:gd name="T76" fmla="*/ 101 w 101"/>
                  <a:gd name="T77" fmla="*/ 46 h 104"/>
                  <a:gd name="T78" fmla="*/ 101 w 101"/>
                  <a:gd name="T79" fmla="*/ 54 h 104"/>
                  <a:gd name="T80" fmla="*/ 101 w 101"/>
                  <a:gd name="T81" fmla="*/ 62 h 104"/>
                  <a:gd name="T82" fmla="*/ 99 w 101"/>
                  <a:gd name="T83" fmla="*/ 70 h 104"/>
                  <a:gd name="T84" fmla="*/ 96 w 101"/>
                  <a:gd name="T85" fmla="*/ 78 h 104"/>
                  <a:gd name="T86" fmla="*/ 93 w 101"/>
                  <a:gd name="T87" fmla="*/ 86 h 104"/>
                  <a:gd name="T88" fmla="*/ 88 w 101"/>
                  <a:gd name="T89" fmla="*/ 92 h 104"/>
                  <a:gd name="T90" fmla="*/ 83 w 101"/>
                  <a:gd name="T91" fmla="*/ 97 h 104"/>
                  <a:gd name="T92" fmla="*/ 76 w 101"/>
                  <a:gd name="T93" fmla="*/ 100 h 104"/>
                  <a:gd name="T94" fmla="*/ 68 w 101"/>
                  <a:gd name="T95" fmla="*/ 103 h 104"/>
                  <a:gd name="T96" fmla="*/ 60 w 101"/>
                  <a:gd name="T97" fmla="*/ 10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1" h="104">
                    <a:moveTo>
                      <a:pt x="60" y="104"/>
                    </a:moveTo>
                    <a:lnTo>
                      <a:pt x="55" y="103"/>
                    </a:lnTo>
                    <a:lnTo>
                      <a:pt x="50" y="102"/>
                    </a:lnTo>
                    <a:lnTo>
                      <a:pt x="45" y="101"/>
                    </a:lnTo>
                    <a:lnTo>
                      <a:pt x="40" y="99"/>
                    </a:lnTo>
                    <a:lnTo>
                      <a:pt x="35" y="98"/>
                    </a:lnTo>
                    <a:lnTo>
                      <a:pt x="30" y="95"/>
                    </a:lnTo>
                    <a:lnTo>
                      <a:pt x="26" y="93"/>
                    </a:lnTo>
                    <a:lnTo>
                      <a:pt x="21" y="90"/>
                    </a:lnTo>
                    <a:lnTo>
                      <a:pt x="17" y="87"/>
                    </a:lnTo>
                    <a:lnTo>
                      <a:pt x="14" y="84"/>
                    </a:lnTo>
                    <a:lnTo>
                      <a:pt x="10" y="79"/>
                    </a:lnTo>
                    <a:lnTo>
                      <a:pt x="7" y="75"/>
                    </a:lnTo>
                    <a:lnTo>
                      <a:pt x="5" y="71"/>
                    </a:lnTo>
                    <a:lnTo>
                      <a:pt x="3" y="66"/>
                    </a:lnTo>
                    <a:lnTo>
                      <a:pt x="1" y="62"/>
                    </a:lnTo>
                    <a:lnTo>
                      <a:pt x="1" y="57"/>
                    </a:lnTo>
                    <a:lnTo>
                      <a:pt x="0" y="48"/>
                    </a:lnTo>
                    <a:lnTo>
                      <a:pt x="2" y="40"/>
                    </a:lnTo>
                    <a:lnTo>
                      <a:pt x="4" y="33"/>
                    </a:lnTo>
                    <a:lnTo>
                      <a:pt x="7" y="26"/>
                    </a:lnTo>
                    <a:lnTo>
                      <a:pt x="10" y="21"/>
                    </a:lnTo>
                    <a:lnTo>
                      <a:pt x="15" y="16"/>
                    </a:lnTo>
                    <a:lnTo>
                      <a:pt x="20" y="11"/>
                    </a:lnTo>
                    <a:lnTo>
                      <a:pt x="25" y="8"/>
                    </a:lnTo>
                    <a:lnTo>
                      <a:pt x="31" y="5"/>
                    </a:lnTo>
                    <a:lnTo>
                      <a:pt x="38" y="3"/>
                    </a:lnTo>
                    <a:lnTo>
                      <a:pt x="45" y="1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6" y="1"/>
                    </a:lnTo>
                    <a:lnTo>
                      <a:pt x="73" y="2"/>
                    </a:lnTo>
                    <a:lnTo>
                      <a:pt x="81" y="4"/>
                    </a:lnTo>
                    <a:lnTo>
                      <a:pt x="86" y="9"/>
                    </a:lnTo>
                    <a:lnTo>
                      <a:pt x="91" y="15"/>
                    </a:lnTo>
                    <a:lnTo>
                      <a:pt x="95" y="22"/>
                    </a:lnTo>
                    <a:lnTo>
                      <a:pt x="98" y="30"/>
                    </a:lnTo>
                    <a:lnTo>
                      <a:pt x="100" y="38"/>
                    </a:lnTo>
                    <a:lnTo>
                      <a:pt x="101" y="46"/>
                    </a:lnTo>
                    <a:lnTo>
                      <a:pt x="101" y="54"/>
                    </a:lnTo>
                    <a:lnTo>
                      <a:pt x="101" y="62"/>
                    </a:lnTo>
                    <a:lnTo>
                      <a:pt x="99" y="70"/>
                    </a:lnTo>
                    <a:lnTo>
                      <a:pt x="96" y="78"/>
                    </a:lnTo>
                    <a:lnTo>
                      <a:pt x="93" y="86"/>
                    </a:lnTo>
                    <a:lnTo>
                      <a:pt x="88" y="92"/>
                    </a:lnTo>
                    <a:lnTo>
                      <a:pt x="83" y="97"/>
                    </a:lnTo>
                    <a:lnTo>
                      <a:pt x="76" y="100"/>
                    </a:lnTo>
                    <a:lnTo>
                      <a:pt x="68" y="103"/>
                    </a:lnTo>
                    <a:lnTo>
                      <a:pt x="60" y="10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0" name="Freeform 1752"/>
              <p:cNvSpPr>
                <a:spLocks/>
              </p:cNvSpPr>
              <p:nvPr/>
            </p:nvSpPr>
            <p:spPr bwMode="auto">
              <a:xfrm>
                <a:off x="2909" y="3195"/>
                <a:ext cx="7" cy="6"/>
              </a:xfrm>
              <a:custGeom>
                <a:avLst/>
                <a:gdLst>
                  <a:gd name="T0" fmla="*/ 59 w 59"/>
                  <a:gd name="T1" fmla="*/ 47 h 47"/>
                  <a:gd name="T2" fmla="*/ 54 w 59"/>
                  <a:gd name="T3" fmla="*/ 46 h 47"/>
                  <a:gd name="T4" fmla="*/ 49 w 59"/>
                  <a:gd name="T5" fmla="*/ 45 h 47"/>
                  <a:gd name="T6" fmla="*/ 44 w 59"/>
                  <a:gd name="T7" fmla="*/ 44 h 47"/>
                  <a:gd name="T8" fmla="*/ 39 w 59"/>
                  <a:gd name="T9" fmla="*/ 42 h 47"/>
                  <a:gd name="T10" fmla="*/ 34 w 59"/>
                  <a:gd name="T11" fmla="*/ 41 h 47"/>
                  <a:gd name="T12" fmla="*/ 29 w 59"/>
                  <a:gd name="T13" fmla="*/ 38 h 47"/>
                  <a:gd name="T14" fmla="*/ 25 w 59"/>
                  <a:gd name="T15" fmla="*/ 36 h 47"/>
                  <a:gd name="T16" fmla="*/ 20 w 59"/>
                  <a:gd name="T17" fmla="*/ 33 h 47"/>
                  <a:gd name="T18" fmla="*/ 16 w 59"/>
                  <a:gd name="T19" fmla="*/ 30 h 47"/>
                  <a:gd name="T20" fmla="*/ 13 w 59"/>
                  <a:gd name="T21" fmla="*/ 27 h 47"/>
                  <a:gd name="T22" fmla="*/ 9 w 59"/>
                  <a:gd name="T23" fmla="*/ 22 h 47"/>
                  <a:gd name="T24" fmla="*/ 6 w 59"/>
                  <a:gd name="T25" fmla="*/ 18 h 47"/>
                  <a:gd name="T26" fmla="*/ 4 w 59"/>
                  <a:gd name="T27" fmla="*/ 14 h 47"/>
                  <a:gd name="T28" fmla="*/ 2 w 59"/>
                  <a:gd name="T29" fmla="*/ 9 h 47"/>
                  <a:gd name="T30" fmla="*/ 0 w 59"/>
                  <a:gd name="T31" fmla="*/ 5 h 47"/>
                  <a:gd name="T32" fmla="*/ 0 w 59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47">
                    <a:moveTo>
                      <a:pt x="59" y="47"/>
                    </a:moveTo>
                    <a:lnTo>
                      <a:pt x="54" y="46"/>
                    </a:lnTo>
                    <a:lnTo>
                      <a:pt x="49" y="45"/>
                    </a:lnTo>
                    <a:lnTo>
                      <a:pt x="44" y="44"/>
                    </a:lnTo>
                    <a:lnTo>
                      <a:pt x="39" y="42"/>
                    </a:lnTo>
                    <a:lnTo>
                      <a:pt x="34" y="41"/>
                    </a:lnTo>
                    <a:lnTo>
                      <a:pt x="29" y="38"/>
                    </a:lnTo>
                    <a:lnTo>
                      <a:pt x="25" y="36"/>
                    </a:lnTo>
                    <a:lnTo>
                      <a:pt x="20" y="33"/>
                    </a:lnTo>
                    <a:lnTo>
                      <a:pt x="16" y="30"/>
                    </a:lnTo>
                    <a:lnTo>
                      <a:pt x="13" y="27"/>
                    </a:lnTo>
                    <a:lnTo>
                      <a:pt x="9" y="22"/>
                    </a:lnTo>
                    <a:lnTo>
                      <a:pt x="6" y="18"/>
                    </a:lnTo>
                    <a:lnTo>
                      <a:pt x="4" y="14"/>
                    </a:lnTo>
                    <a:lnTo>
                      <a:pt x="2" y="9"/>
                    </a:lnTo>
                    <a:lnTo>
                      <a:pt x="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1" name="Freeform 1753"/>
              <p:cNvSpPr>
                <a:spLocks/>
              </p:cNvSpPr>
              <p:nvPr/>
            </p:nvSpPr>
            <p:spPr bwMode="auto">
              <a:xfrm>
                <a:off x="2909" y="3188"/>
                <a:ext cx="10" cy="7"/>
              </a:xfrm>
              <a:custGeom>
                <a:avLst/>
                <a:gdLst>
                  <a:gd name="T0" fmla="*/ 1 w 81"/>
                  <a:gd name="T1" fmla="*/ 57 h 57"/>
                  <a:gd name="T2" fmla="*/ 0 w 81"/>
                  <a:gd name="T3" fmla="*/ 48 h 57"/>
                  <a:gd name="T4" fmla="*/ 2 w 81"/>
                  <a:gd name="T5" fmla="*/ 40 h 57"/>
                  <a:gd name="T6" fmla="*/ 4 w 81"/>
                  <a:gd name="T7" fmla="*/ 33 h 57"/>
                  <a:gd name="T8" fmla="*/ 7 w 81"/>
                  <a:gd name="T9" fmla="*/ 26 h 57"/>
                  <a:gd name="T10" fmla="*/ 10 w 81"/>
                  <a:gd name="T11" fmla="*/ 21 h 57"/>
                  <a:gd name="T12" fmla="*/ 15 w 81"/>
                  <a:gd name="T13" fmla="*/ 16 h 57"/>
                  <a:gd name="T14" fmla="*/ 20 w 81"/>
                  <a:gd name="T15" fmla="*/ 11 h 57"/>
                  <a:gd name="T16" fmla="*/ 25 w 81"/>
                  <a:gd name="T17" fmla="*/ 8 h 57"/>
                  <a:gd name="T18" fmla="*/ 31 w 81"/>
                  <a:gd name="T19" fmla="*/ 5 h 57"/>
                  <a:gd name="T20" fmla="*/ 38 w 81"/>
                  <a:gd name="T21" fmla="*/ 3 h 57"/>
                  <a:gd name="T22" fmla="*/ 45 w 81"/>
                  <a:gd name="T23" fmla="*/ 1 h 57"/>
                  <a:gd name="T24" fmla="*/ 52 w 81"/>
                  <a:gd name="T25" fmla="*/ 0 h 57"/>
                  <a:gd name="T26" fmla="*/ 59 w 81"/>
                  <a:gd name="T27" fmla="*/ 0 h 57"/>
                  <a:gd name="T28" fmla="*/ 66 w 81"/>
                  <a:gd name="T29" fmla="*/ 1 h 57"/>
                  <a:gd name="T30" fmla="*/ 73 w 81"/>
                  <a:gd name="T31" fmla="*/ 2 h 57"/>
                  <a:gd name="T32" fmla="*/ 81 w 81"/>
                  <a:gd name="T33" fmla="*/ 4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57">
                    <a:moveTo>
                      <a:pt x="1" y="57"/>
                    </a:moveTo>
                    <a:lnTo>
                      <a:pt x="0" y="48"/>
                    </a:lnTo>
                    <a:lnTo>
                      <a:pt x="2" y="40"/>
                    </a:lnTo>
                    <a:lnTo>
                      <a:pt x="4" y="33"/>
                    </a:lnTo>
                    <a:lnTo>
                      <a:pt x="7" y="26"/>
                    </a:lnTo>
                    <a:lnTo>
                      <a:pt x="10" y="21"/>
                    </a:lnTo>
                    <a:lnTo>
                      <a:pt x="15" y="16"/>
                    </a:lnTo>
                    <a:lnTo>
                      <a:pt x="20" y="11"/>
                    </a:lnTo>
                    <a:lnTo>
                      <a:pt x="25" y="8"/>
                    </a:lnTo>
                    <a:lnTo>
                      <a:pt x="31" y="5"/>
                    </a:lnTo>
                    <a:lnTo>
                      <a:pt x="38" y="3"/>
                    </a:lnTo>
                    <a:lnTo>
                      <a:pt x="45" y="1"/>
                    </a:lnTo>
                    <a:lnTo>
                      <a:pt x="52" y="0"/>
                    </a:lnTo>
                    <a:lnTo>
                      <a:pt x="59" y="0"/>
                    </a:lnTo>
                    <a:lnTo>
                      <a:pt x="66" y="1"/>
                    </a:lnTo>
                    <a:lnTo>
                      <a:pt x="73" y="2"/>
                    </a:lnTo>
                    <a:lnTo>
                      <a:pt x="81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2" name="Freeform 1754"/>
              <p:cNvSpPr>
                <a:spLocks/>
              </p:cNvSpPr>
              <p:nvPr/>
            </p:nvSpPr>
            <p:spPr bwMode="auto">
              <a:xfrm>
                <a:off x="2916" y="3189"/>
                <a:ext cx="5" cy="12"/>
              </a:xfrm>
              <a:custGeom>
                <a:avLst/>
                <a:gdLst>
                  <a:gd name="T0" fmla="*/ 21 w 41"/>
                  <a:gd name="T1" fmla="*/ 0 h 100"/>
                  <a:gd name="T2" fmla="*/ 26 w 41"/>
                  <a:gd name="T3" fmla="*/ 5 h 100"/>
                  <a:gd name="T4" fmla="*/ 31 w 41"/>
                  <a:gd name="T5" fmla="*/ 11 h 100"/>
                  <a:gd name="T6" fmla="*/ 35 w 41"/>
                  <a:gd name="T7" fmla="*/ 18 h 100"/>
                  <a:gd name="T8" fmla="*/ 38 w 41"/>
                  <a:gd name="T9" fmla="*/ 26 h 100"/>
                  <a:gd name="T10" fmla="*/ 40 w 41"/>
                  <a:gd name="T11" fmla="*/ 34 h 100"/>
                  <a:gd name="T12" fmla="*/ 41 w 41"/>
                  <a:gd name="T13" fmla="*/ 42 h 100"/>
                  <a:gd name="T14" fmla="*/ 41 w 41"/>
                  <a:gd name="T15" fmla="*/ 50 h 100"/>
                  <a:gd name="T16" fmla="*/ 41 w 41"/>
                  <a:gd name="T17" fmla="*/ 58 h 100"/>
                  <a:gd name="T18" fmla="*/ 39 w 41"/>
                  <a:gd name="T19" fmla="*/ 66 h 100"/>
                  <a:gd name="T20" fmla="*/ 36 w 41"/>
                  <a:gd name="T21" fmla="*/ 74 h 100"/>
                  <a:gd name="T22" fmla="*/ 33 w 41"/>
                  <a:gd name="T23" fmla="*/ 82 h 100"/>
                  <a:gd name="T24" fmla="*/ 28 w 41"/>
                  <a:gd name="T25" fmla="*/ 88 h 100"/>
                  <a:gd name="T26" fmla="*/ 23 w 41"/>
                  <a:gd name="T27" fmla="*/ 93 h 100"/>
                  <a:gd name="T28" fmla="*/ 16 w 41"/>
                  <a:gd name="T29" fmla="*/ 96 h 100"/>
                  <a:gd name="T30" fmla="*/ 8 w 41"/>
                  <a:gd name="T31" fmla="*/ 99 h 100"/>
                  <a:gd name="T32" fmla="*/ 0 w 41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00">
                    <a:moveTo>
                      <a:pt x="21" y="0"/>
                    </a:moveTo>
                    <a:lnTo>
                      <a:pt x="26" y="5"/>
                    </a:lnTo>
                    <a:lnTo>
                      <a:pt x="31" y="11"/>
                    </a:lnTo>
                    <a:lnTo>
                      <a:pt x="35" y="18"/>
                    </a:lnTo>
                    <a:lnTo>
                      <a:pt x="38" y="26"/>
                    </a:lnTo>
                    <a:lnTo>
                      <a:pt x="40" y="34"/>
                    </a:lnTo>
                    <a:lnTo>
                      <a:pt x="41" y="42"/>
                    </a:lnTo>
                    <a:lnTo>
                      <a:pt x="41" y="50"/>
                    </a:lnTo>
                    <a:lnTo>
                      <a:pt x="41" y="58"/>
                    </a:lnTo>
                    <a:lnTo>
                      <a:pt x="39" y="66"/>
                    </a:lnTo>
                    <a:lnTo>
                      <a:pt x="36" y="74"/>
                    </a:lnTo>
                    <a:lnTo>
                      <a:pt x="33" y="82"/>
                    </a:lnTo>
                    <a:lnTo>
                      <a:pt x="28" y="88"/>
                    </a:lnTo>
                    <a:lnTo>
                      <a:pt x="23" y="93"/>
                    </a:lnTo>
                    <a:lnTo>
                      <a:pt x="16" y="96"/>
                    </a:lnTo>
                    <a:lnTo>
                      <a:pt x="8" y="99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3" name="Freeform 1755"/>
              <p:cNvSpPr>
                <a:spLocks/>
              </p:cNvSpPr>
              <p:nvPr/>
            </p:nvSpPr>
            <p:spPr bwMode="auto">
              <a:xfrm>
                <a:off x="2897" y="2914"/>
                <a:ext cx="23" cy="24"/>
              </a:xfrm>
              <a:custGeom>
                <a:avLst/>
                <a:gdLst>
                  <a:gd name="T0" fmla="*/ 113 w 185"/>
                  <a:gd name="T1" fmla="*/ 180 h 192"/>
                  <a:gd name="T2" fmla="*/ 100 w 185"/>
                  <a:gd name="T3" fmla="*/ 182 h 192"/>
                  <a:gd name="T4" fmla="*/ 87 w 185"/>
                  <a:gd name="T5" fmla="*/ 185 h 192"/>
                  <a:gd name="T6" fmla="*/ 74 w 185"/>
                  <a:gd name="T7" fmla="*/ 188 h 192"/>
                  <a:gd name="T8" fmla="*/ 61 w 185"/>
                  <a:gd name="T9" fmla="*/ 191 h 192"/>
                  <a:gd name="T10" fmla="*/ 48 w 185"/>
                  <a:gd name="T11" fmla="*/ 192 h 192"/>
                  <a:gd name="T12" fmla="*/ 33 w 185"/>
                  <a:gd name="T13" fmla="*/ 192 h 192"/>
                  <a:gd name="T14" fmla="*/ 20 w 185"/>
                  <a:gd name="T15" fmla="*/ 188 h 192"/>
                  <a:gd name="T16" fmla="*/ 8 w 185"/>
                  <a:gd name="T17" fmla="*/ 176 h 192"/>
                  <a:gd name="T18" fmla="*/ 1 w 185"/>
                  <a:gd name="T19" fmla="*/ 157 h 192"/>
                  <a:gd name="T20" fmla="*/ 0 w 185"/>
                  <a:gd name="T21" fmla="*/ 141 h 192"/>
                  <a:gd name="T22" fmla="*/ 3 w 185"/>
                  <a:gd name="T23" fmla="*/ 126 h 192"/>
                  <a:gd name="T24" fmla="*/ 8 w 185"/>
                  <a:gd name="T25" fmla="*/ 111 h 192"/>
                  <a:gd name="T26" fmla="*/ 14 w 185"/>
                  <a:gd name="T27" fmla="*/ 96 h 192"/>
                  <a:gd name="T28" fmla="*/ 20 w 185"/>
                  <a:gd name="T29" fmla="*/ 80 h 192"/>
                  <a:gd name="T30" fmla="*/ 25 w 185"/>
                  <a:gd name="T31" fmla="*/ 62 h 192"/>
                  <a:gd name="T32" fmla="*/ 32 w 185"/>
                  <a:gd name="T33" fmla="*/ 46 h 192"/>
                  <a:gd name="T34" fmla="*/ 43 w 185"/>
                  <a:gd name="T35" fmla="*/ 36 h 192"/>
                  <a:gd name="T36" fmla="*/ 55 w 185"/>
                  <a:gd name="T37" fmla="*/ 26 h 192"/>
                  <a:gd name="T38" fmla="*/ 66 w 185"/>
                  <a:gd name="T39" fmla="*/ 17 h 192"/>
                  <a:gd name="T40" fmla="*/ 79 w 185"/>
                  <a:gd name="T41" fmla="*/ 10 h 192"/>
                  <a:gd name="T42" fmla="*/ 92 w 185"/>
                  <a:gd name="T43" fmla="*/ 5 h 192"/>
                  <a:gd name="T44" fmla="*/ 105 w 185"/>
                  <a:gd name="T45" fmla="*/ 2 h 192"/>
                  <a:gd name="T46" fmla="*/ 119 w 185"/>
                  <a:gd name="T47" fmla="*/ 0 h 192"/>
                  <a:gd name="T48" fmla="*/ 140 w 185"/>
                  <a:gd name="T49" fmla="*/ 5 h 192"/>
                  <a:gd name="T50" fmla="*/ 162 w 185"/>
                  <a:gd name="T51" fmla="*/ 24 h 192"/>
                  <a:gd name="T52" fmla="*/ 178 w 185"/>
                  <a:gd name="T53" fmla="*/ 48 h 192"/>
                  <a:gd name="T54" fmla="*/ 185 w 185"/>
                  <a:gd name="T55" fmla="*/ 76 h 192"/>
                  <a:gd name="T56" fmla="*/ 184 w 185"/>
                  <a:gd name="T57" fmla="*/ 105 h 192"/>
                  <a:gd name="T58" fmla="*/ 175 w 185"/>
                  <a:gd name="T59" fmla="*/ 132 h 192"/>
                  <a:gd name="T60" fmla="*/ 158 w 185"/>
                  <a:gd name="T61" fmla="*/ 156 h 192"/>
                  <a:gd name="T62" fmla="*/ 134 w 185"/>
                  <a:gd name="T63" fmla="*/ 17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85" h="192">
                    <a:moveTo>
                      <a:pt x="120" y="180"/>
                    </a:moveTo>
                    <a:lnTo>
                      <a:pt x="113" y="180"/>
                    </a:lnTo>
                    <a:lnTo>
                      <a:pt x="107" y="181"/>
                    </a:lnTo>
                    <a:lnTo>
                      <a:pt x="100" y="182"/>
                    </a:lnTo>
                    <a:lnTo>
                      <a:pt x="94" y="183"/>
                    </a:lnTo>
                    <a:lnTo>
                      <a:pt x="87" y="185"/>
                    </a:lnTo>
                    <a:lnTo>
                      <a:pt x="81" y="187"/>
                    </a:lnTo>
                    <a:lnTo>
                      <a:pt x="74" y="188"/>
                    </a:lnTo>
                    <a:lnTo>
                      <a:pt x="67" y="190"/>
                    </a:lnTo>
                    <a:lnTo>
                      <a:pt x="61" y="191"/>
                    </a:lnTo>
                    <a:lnTo>
                      <a:pt x="54" y="192"/>
                    </a:lnTo>
                    <a:lnTo>
                      <a:pt x="48" y="192"/>
                    </a:lnTo>
                    <a:lnTo>
                      <a:pt x="41" y="192"/>
                    </a:lnTo>
                    <a:lnTo>
                      <a:pt x="33" y="192"/>
                    </a:lnTo>
                    <a:lnTo>
                      <a:pt x="27" y="190"/>
                    </a:lnTo>
                    <a:lnTo>
                      <a:pt x="20" y="188"/>
                    </a:lnTo>
                    <a:lnTo>
                      <a:pt x="14" y="186"/>
                    </a:lnTo>
                    <a:lnTo>
                      <a:pt x="8" y="176"/>
                    </a:lnTo>
                    <a:lnTo>
                      <a:pt x="4" y="166"/>
                    </a:lnTo>
                    <a:lnTo>
                      <a:pt x="1" y="157"/>
                    </a:lnTo>
                    <a:lnTo>
                      <a:pt x="0" y="149"/>
                    </a:lnTo>
                    <a:lnTo>
                      <a:pt x="0" y="141"/>
                    </a:lnTo>
                    <a:lnTo>
                      <a:pt x="1" y="133"/>
                    </a:lnTo>
                    <a:lnTo>
                      <a:pt x="3" y="126"/>
                    </a:lnTo>
                    <a:lnTo>
                      <a:pt x="5" y="119"/>
                    </a:lnTo>
                    <a:lnTo>
                      <a:pt x="8" y="111"/>
                    </a:lnTo>
                    <a:lnTo>
                      <a:pt x="11" y="104"/>
                    </a:lnTo>
                    <a:lnTo>
                      <a:pt x="14" y="96"/>
                    </a:lnTo>
                    <a:lnTo>
                      <a:pt x="17" y="88"/>
                    </a:lnTo>
                    <a:lnTo>
                      <a:pt x="20" y="80"/>
                    </a:lnTo>
                    <a:lnTo>
                      <a:pt x="23" y="71"/>
                    </a:lnTo>
                    <a:lnTo>
                      <a:pt x="25" y="62"/>
                    </a:lnTo>
                    <a:lnTo>
                      <a:pt x="27" y="53"/>
                    </a:lnTo>
                    <a:lnTo>
                      <a:pt x="32" y="46"/>
                    </a:lnTo>
                    <a:lnTo>
                      <a:pt x="38" y="41"/>
                    </a:lnTo>
                    <a:lnTo>
                      <a:pt x="43" y="36"/>
                    </a:lnTo>
                    <a:lnTo>
                      <a:pt x="49" y="31"/>
                    </a:lnTo>
                    <a:lnTo>
                      <a:pt x="55" y="26"/>
                    </a:lnTo>
                    <a:lnTo>
                      <a:pt x="60" y="22"/>
                    </a:lnTo>
                    <a:lnTo>
                      <a:pt x="66" y="17"/>
                    </a:lnTo>
                    <a:lnTo>
                      <a:pt x="73" y="14"/>
                    </a:lnTo>
                    <a:lnTo>
                      <a:pt x="79" y="10"/>
                    </a:lnTo>
                    <a:lnTo>
                      <a:pt x="85" y="8"/>
                    </a:lnTo>
                    <a:lnTo>
                      <a:pt x="92" y="5"/>
                    </a:lnTo>
                    <a:lnTo>
                      <a:pt x="98" y="3"/>
                    </a:lnTo>
                    <a:lnTo>
                      <a:pt x="105" y="2"/>
                    </a:lnTo>
                    <a:lnTo>
                      <a:pt x="112" y="1"/>
                    </a:lnTo>
                    <a:lnTo>
                      <a:pt x="119" y="0"/>
                    </a:lnTo>
                    <a:lnTo>
                      <a:pt x="127" y="0"/>
                    </a:lnTo>
                    <a:lnTo>
                      <a:pt x="140" y="5"/>
                    </a:lnTo>
                    <a:lnTo>
                      <a:pt x="152" y="13"/>
                    </a:lnTo>
                    <a:lnTo>
                      <a:pt x="162" y="24"/>
                    </a:lnTo>
                    <a:lnTo>
                      <a:pt x="172" y="35"/>
                    </a:lnTo>
                    <a:lnTo>
                      <a:pt x="178" y="48"/>
                    </a:lnTo>
                    <a:lnTo>
                      <a:pt x="182" y="62"/>
                    </a:lnTo>
                    <a:lnTo>
                      <a:pt x="185" y="76"/>
                    </a:lnTo>
                    <a:lnTo>
                      <a:pt x="185" y="90"/>
                    </a:lnTo>
                    <a:lnTo>
                      <a:pt x="184" y="105"/>
                    </a:lnTo>
                    <a:lnTo>
                      <a:pt x="180" y="119"/>
                    </a:lnTo>
                    <a:lnTo>
                      <a:pt x="175" y="132"/>
                    </a:lnTo>
                    <a:lnTo>
                      <a:pt x="167" y="145"/>
                    </a:lnTo>
                    <a:lnTo>
                      <a:pt x="158" y="156"/>
                    </a:lnTo>
                    <a:lnTo>
                      <a:pt x="147" y="166"/>
                    </a:lnTo>
                    <a:lnTo>
                      <a:pt x="134" y="174"/>
                    </a:lnTo>
                    <a:lnTo>
                      <a:pt x="120" y="18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4" name="Freeform 1756"/>
              <p:cNvSpPr>
                <a:spLocks/>
              </p:cNvSpPr>
              <p:nvPr/>
            </p:nvSpPr>
            <p:spPr bwMode="auto">
              <a:xfrm>
                <a:off x="2899" y="2937"/>
                <a:ext cx="13" cy="1"/>
              </a:xfrm>
              <a:custGeom>
                <a:avLst/>
                <a:gdLst>
                  <a:gd name="T0" fmla="*/ 106 w 106"/>
                  <a:gd name="T1" fmla="*/ 0 h 12"/>
                  <a:gd name="T2" fmla="*/ 99 w 106"/>
                  <a:gd name="T3" fmla="*/ 0 h 12"/>
                  <a:gd name="T4" fmla="*/ 93 w 106"/>
                  <a:gd name="T5" fmla="*/ 1 h 12"/>
                  <a:gd name="T6" fmla="*/ 86 w 106"/>
                  <a:gd name="T7" fmla="*/ 2 h 12"/>
                  <a:gd name="T8" fmla="*/ 80 w 106"/>
                  <a:gd name="T9" fmla="*/ 3 h 12"/>
                  <a:gd name="T10" fmla="*/ 73 w 106"/>
                  <a:gd name="T11" fmla="*/ 5 h 12"/>
                  <a:gd name="T12" fmla="*/ 67 w 106"/>
                  <a:gd name="T13" fmla="*/ 7 h 12"/>
                  <a:gd name="T14" fmla="*/ 60 w 106"/>
                  <a:gd name="T15" fmla="*/ 8 h 12"/>
                  <a:gd name="T16" fmla="*/ 53 w 106"/>
                  <a:gd name="T17" fmla="*/ 10 h 12"/>
                  <a:gd name="T18" fmla="*/ 47 w 106"/>
                  <a:gd name="T19" fmla="*/ 11 h 12"/>
                  <a:gd name="T20" fmla="*/ 40 w 106"/>
                  <a:gd name="T21" fmla="*/ 12 h 12"/>
                  <a:gd name="T22" fmla="*/ 34 w 106"/>
                  <a:gd name="T23" fmla="*/ 12 h 12"/>
                  <a:gd name="T24" fmla="*/ 27 w 106"/>
                  <a:gd name="T25" fmla="*/ 12 h 12"/>
                  <a:gd name="T26" fmla="*/ 19 w 106"/>
                  <a:gd name="T27" fmla="*/ 12 h 12"/>
                  <a:gd name="T28" fmla="*/ 13 w 106"/>
                  <a:gd name="T29" fmla="*/ 10 h 12"/>
                  <a:gd name="T30" fmla="*/ 6 w 106"/>
                  <a:gd name="T31" fmla="*/ 8 h 12"/>
                  <a:gd name="T32" fmla="*/ 0 w 106"/>
                  <a:gd name="T33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2">
                    <a:moveTo>
                      <a:pt x="106" y="0"/>
                    </a:moveTo>
                    <a:lnTo>
                      <a:pt x="99" y="0"/>
                    </a:lnTo>
                    <a:lnTo>
                      <a:pt x="93" y="1"/>
                    </a:lnTo>
                    <a:lnTo>
                      <a:pt x="86" y="2"/>
                    </a:lnTo>
                    <a:lnTo>
                      <a:pt x="80" y="3"/>
                    </a:lnTo>
                    <a:lnTo>
                      <a:pt x="73" y="5"/>
                    </a:lnTo>
                    <a:lnTo>
                      <a:pt x="67" y="7"/>
                    </a:lnTo>
                    <a:lnTo>
                      <a:pt x="60" y="8"/>
                    </a:lnTo>
                    <a:lnTo>
                      <a:pt x="53" y="10"/>
                    </a:lnTo>
                    <a:lnTo>
                      <a:pt x="47" y="11"/>
                    </a:lnTo>
                    <a:lnTo>
                      <a:pt x="40" y="12"/>
                    </a:lnTo>
                    <a:lnTo>
                      <a:pt x="34" y="12"/>
                    </a:lnTo>
                    <a:lnTo>
                      <a:pt x="27" y="12"/>
                    </a:lnTo>
                    <a:lnTo>
                      <a:pt x="19" y="12"/>
                    </a:lnTo>
                    <a:lnTo>
                      <a:pt x="13" y="10"/>
                    </a:lnTo>
                    <a:lnTo>
                      <a:pt x="6" y="8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5" name="Freeform 1757"/>
              <p:cNvSpPr>
                <a:spLocks/>
              </p:cNvSpPr>
              <p:nvPr/>
            </p:nvSpPr>
            <p:spPr bwMode="auto">
              <a:xfrm>
                <a:off x="2897" y="2921"/>
                <a:ext cx="3" cy="16"/>
              </a:xfrm>
              <a:custGeom>
                <a:avLst/>
                <a:gdLst>
                  <a:gd name="T0" fmla="*/ 14 w 27"/>
                  <a:gd name="T1" fmla="*/ 133 h 133"/>
                  <a:gd name="T2" fmla="*/ 8 w 27"/>
                  <a:gd name="T3" fmla="*/ 123 h 133"/>
                  <a:gd name="T4" fmla="*/ 4 w 27"/>
                  <a:gd name="T5" fmla="*/ 113 h 133"/>
                  <a:gd name="T6" fmla="*/ 1 w 27"/>
                  <a:gd name="T7" fmla="*/ 104 h 133"/>
                  <a:gd name="T8" fmla="*/ 0 w 27"/>
                  <a:gd name="T9" fmla="*/ 96 h 133"/>
                  <a:gd name="T10" fmla="*/ 0 w 27"/>
                  <a:gd name="T11" fmla="*/ 88 h 133"/>
                  <a:gd name="T12" fmla="*/ 1 w 27"/>
                  <a:gd name="T13" fmla="*/ 80 h 133"/>
                  <a:gd name="T14" fmla="*/ 3 w 27"/>
                  <a:gd name="T15" fmla="*/ 73 h 133"/>
                  <a:gd name="T16" fmla="*/ 5 w 27"/>
                  <a:gd name="T17" fmla="*/ 66 h 133"/>
                  <a:gd name="T18" fmla="*/ 8 w 27"/>
                  <a:gd name="T19" fmla="*/ 58 h 133"/>
                  <a:gd name="T20" fmla="*/ 11 w 27"/>
                  <a:gd name="T21" fmla="*/ 51 h 133"/>
                  <a:gd name="T22" fmla="*/ 14 w 27"/>
                  <a:gd name="T23" fmla="*/ 43 h 133"/>
                  <a:gd name="T24" fmla="*/ 17 w 27"/>
                  <a:gd name="T25" fmla="*/ 35 h 133"/>
                  <a:gd name="T26" fmla="*/ 20 w 27"/>
                  <a:gd name="T27" fmla="*/ 27 h 133"/>
                  <a:gd name="T28" fmla="*/ 23 w 27"/>
                  <a:gd name="T29" fmla="*/ 18 h 133"/>
                  <a:gd name="T30" fmla="*/ 25 w 27"/>
                  <a:gd name="T31" fmla="*/ 9 h 133"/>
                  <a:gd name="T32" fmla="*/ 27 w 27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33">
                    <a:moveTo>
                      <a:pt x="14" y="133"/>
                    </a:moveTo>
                    <a:lnTo>
                      <a:pt x="8" y="123"/>
                    </a:lnTo>
                    <a:lnTo>
                      <a:pt x="4" y="113"/>
                    </a:lnTo>
                    <a:lnTo>
                      <a:pt x="1" y="104"/>
                    </a:lnTo>
                    <a:lnTo>
                      <a:pt x="0" y="96"/>
                    </a:lnTo>
                    <a:lnTo>
                      <a:pt x="0" y="88"/>
                    </a:lnTo>
                    <a:lnTo>
                      <a:pt x="1" y="80"/>
                    </a:lnTo>
                    <a:lnTo>
                      <a:pt x="3" y="73"/>
                    </a:lnTo>
                    <a:lnTo>
                      <a:pt x="5" y="66"/>
                    </a:lnTo>
                    <a:lnTo>
                      <a:pt x="8" y="58"/>
                    </a:lnTo>
                    <a:lnTo>
                      <a:pt x="11" y="51"/>
                    </a:lnTo>
                    <a:lnTo>
                      <a:pt x="14" y="43"/>
                    </a:lnTo>
                    <a:lnTo>
                      <a:pt x="17" y="35"/>
                    </a:lnTo>
                    <a:lnTo>
                      <a:pt x="20" y="27"/>
                    </a:lnTo>
                    <a:lnTo>
                      <a:pt x="23" y="18"/>
                    </a:lnTo>
                    <a:lnTo>
                      <a:pt x="25" y="9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6" name="Freeform 1758"/>
              <p:cNvSpPr>
                <a:spLocks/>
              </p:cNvSpPr>
              <p:nvPr/>
            </p:nvSpPr>
            <p:spPr bwMode="auto">
              <a:xfrm>
                <a:off x="2900" y="2914"/>
                <a:ext cx="13" cy="7"/>
              </a:xfrm>
              <a:custGeom>
                <a:avLst/>
                <a:gdLst>
                  <a:gd name="T0" fmla="*/ 0 w 100"/>
                  <a:gd name="T1" fmla="*/ 53 h 53"/>
                  <a:gd name="T2" fmla="*/ 5 w 100"/>
                  <a:gd name="T3" fmla="*/ 46 h 53"/>
                  <a:gd name="T4" fmla="*/ 11 w 100"/>
                  <a:gd name="T5" fmla="*/ 41 h 53"/>
                  <a:gd name="T6" fmla="*/ 16 w 100"/>
                  <a:gd name="T7" fmla="*/ 36 h 53"/>
                  <a:gd name="T8" fmla="*/ 22 w 100"/>
                  <a:gd name="T9" fmla="*/ 31 h 53"/>
                  <a:gd name="T10" fmla="*/ 28 w 100"/>
                  <a:gd name="T11" fmla="*/ 26 h 53"/>
                  <a:gd name="T12" fmla="*/ 33 w 100"/>
                  <a:gd name="T13" fmla="*/ 22 h 53"/>
                  <a:gd name="T14" fmla="*/ 39 w 100"/>
                  <a:gd name="T15" fmla="*/ 17 h 53"/>
                  <a:gd name="T16" fmla="*/ 46 w 100"/>
                  <a:gd name="T17" fmla="*/ 14 h 53"/>
                  <a:gd name="T18" fmla="*/ 52 w 100"/>
                  <a:gd name="T19" fmla="*/ 10 h 53"/>
                  <a:gd name="T20" fmla="*/ 58 w 100"/>
                  <a:gd name="T21" fmla="*/ 8 h 53"/>
                  <a:gd name="T22" fmla="*/ 65 w 100"/>
                  <a:gd name="T23" fmla="*/ 5 h 53"/>
                  <a:gd name="T24" fmla="*/ 71 w 100"/>
                  <a:gd name="T25" fmla="*/ 3 h 53"/>
                  <a:gd name="T26" fmla="*/ 78 w 100"/>
                  <a:gd name="T27" fmla="*/ 2 h 53"/>
                  <a:gd name="T28" fmla="*/ 85 w 100"/>
                  <a:gd name="T29" fmla="*/ 1 h 53"/>
                  <a:gd name="T30" fmla="*/ 92 w 100"/>
                  <a:gd name="T31" fmla="*/ 0 h 53"/>
                  <a:gd name="T32" fmla="*/ 100 w 10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53">
                    <a:moveTo>
                      <a:pt x="0" y="53"/>
                    </a:moveTo>
                    <a:lnTo>
                      <a:pt x="5" y="46"/>
                    </a:lnTo>
                    <a:lnTo>
                      <a:pt x="11" y="41"/>
                    </a:lnTo>
                    <a:lnTo>
                      <a:pt x="16" y="36"/>
                    </a:lnTo>
                    <a:lnTo>
                      <a:pt x="22" y="31"/>
                    </a:lnTo>
                    <a:lnTo>
                      <a:pt x="28" y="26"/>
                    </a:lnTo>
                    <a:lnTo>
                      <a:pt x="33" y="22"/>
                    </a:lnTo>
                    <a:lnTo>
                      <a:pt x="39" y="17"/>
                    </a:lnTo>
                    <a:lnTo>
                      <a:pt x="46" y="14"/>
                    </a:lnTo>
                    <a:lnTo>
                      <a:pt x="52" y="10"/>
                    </a:lnTo>
                    <a:lnTo>
                      <a:pt x="58" y="8"/>
                    </a:lnTo>
                    <a:lnTo>
                      <a:pt x="65" y="5"/>
                    </a:lnTo>
                    <a:lnTo>
                      <a:pt x="71" y="3"/>
                    </a:lnTo>
                    <a:lnTo>
                      <a:pt x="78" y="2"/>
                    </a:lnTo>
                    <a:lnTo>
                      <a:pt x="85" y="1"/>
                    </a:lnTo>
                    <a:lnTo>
                      <a:pt x="92" y="0"/>
                    </a:lnTo>
                    <a:lnTo>
                      <a:pt x="1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7" name="Freeform 1759"/>
              <p:cNvSpPr>
                <a:spLocks/>
              </p:cNvSpPr>
              <p:nvPr/>
            </p:nvSpPr>
            <p:spPr bwMode="auto">
              <a:xfrm>
                <a:off x="2912" y="2914"/>
                <a:ext cx="8" cy="23"/>
              </a:xfrm>
              <a:custGeom>
                <a:avLst/>
                <a:gdLst>
                  <a:gd name="T0" fmla="*/ 7 w 65"/>
                  <a:gd name="T1" fmla="*/ 0 h 180"/>
                  <a:gd name="T2" fmla="*/ 20 w 65"/>
                  <a:gd name="T3" fmla="*/ 5 h 180"/>
                  <a:gd name="T4" fmla="*/ 32 w 65"/>
                  <a:gd name="T5" fmla="*/ 13 h 180"/>
                  <a:gd name="T6" fmla="*/ 42 w 65"/>
                  <a:gd name="T7" fmla="*/ 24 h 180"/>
                  <a:gd name="T8" fmla="*/ 52 w 65"/>
                  <a:gd name="T9" fmla="*/ 35 h 180"/>
                  <a:gd name="T10" fmla="*/ 58 w 65"/>
                  <a:gd name="T11" fmla="*/ 48 h 180"/>
                  <a:gd name="T12" fmla="*/ 62 w 65"/>
                  <a:gd name="T13" fmla="*/ 62 h 180"/>
                  <a:gd name="T14" fmla="*/ 65 w 65"/>
                  <a:gd name="T15" fmla="*/ 76 h 180"/>
                  <a:gd name="T16" fmla="*/ 65 w 65"/>
                  <a:gd name="T17" fmla="*/ 90 h 180"/>
                  <a:gd name="T18" fmla="*/ 64 w 65"/>
                  <a:gd name="T19" fmla="*/ 105 h 180"/>
                  <a:gd name="T20" fmla="*/ 60 w 65"/>
                  <a:gd name="T21" fmla="*/ 119 h 180"/>
                  <a:gd name="T22" fmla="*/ 55 w 65"/>
                  <a:gd name="T23" fmla="*/ 132 h 180"/>
                  <a:gd name="T24" fmla="*/ 47 w 65"/>
                  <a:gd name="T25" fmla="*/ 145 h 180"/>
                  <a:gd name="T26" fmla="*/ 38 w 65"/>
                  <a:gd name="T27" fmla="*/ 156 h 180"/>
                  <a:gd name="T28" fmla="*/ 27 w 65"/>
                  <a:gd name="T29" fmla="*/ 166 h 180"/>
                  <a:gd name="T30" fmla="*/ 14 w 65"/>
                  <a:gd name="T31" fmla="*/ 174 h 180"/>
                  <a:gd name="T32" fmla="*/ 0 w 65"/>
                  <a:gd name="T33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180">
                    <a:moveTo>
                      <a:pt x="7" y="0"/>
                    </a:moveTo>
                    <a:lnTo>
                      <a:pt x="20" y="5"/>
                    </a:lnTo>
                    <a:lnTo>
                      <a:pt x="32" y="13"/>
                    </a:lnTo>
                    <a:lnTo>
                      <a:pt x="42" y="24"/>
                    </a:lnTo>
                    <a:lnTo>
                      <a:pt x="52" y="35"/>
                    </a:lnTo>
                    <a:lnTo>
                      <a:pt x="58" y="48"/>
                    </a:lnTo>
                    <a:lnTo>
                      <a:pt x="62" y="62"/>
                    </a:lnTo>
                    <a:lnTo>
                      <a:pt x="65" y="76"/>
                    </a:lnTo>
                    <a:lnTo>
                      <a:pt x="65" y="90"/>
                    </a:lnTo>
                    <a:lnTo>
                      <a:pt x="64" y="105"/>
                    </a:lnTo>
                    <a:lnTo>
                      <a:pt x="60" y="119"/>
                    </a:lnTo>
                    <a:lnTo>
                      <a:pt x="55" y="132"/>
                    </a:lnTo>
                    <a:lnTo>
                      <a:pt x="47" y="145"/>
                    </a:lnTo>
                    <a:lnTo>
                      <a:pt x="38" y="156"/>
                    </a:lnTo>
                    <a:lnTo>
                      <a:pt x="27" y="166"/>
                    </a:lnTo>
                    <a:lnTo>
                      <a:pt x="14" y="174"/>
                    </a:lnTo>
                    <a:lnTo>
                      <a:pt x="0" y="1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8" name="Freeform 1760"/>
              <p:cNvSpPr>
                <a:spLocks/>
              </p:cNvSpPr>
              <p:nvPr/>
            </p:nvSpPr>
            <p:spPr bwMode="auto">
              <a:xfrm>
                <a:off x="2912" y="3191"/>
                <a:ext cx="6" cy="6"/>
              </a:xfrm>
              <a:custGeom>
                <a:avLst/>
                <a:gdLst>
                  <a:gd name="T0" fmla="*/ 47 w 49"/>
                  <a:gd name="T1" fmla="*/ 48 h 52"/>
                  <a:gd name="T2" fmla="*/ 44 w 49"/>
                  <a:gd name="T3" fmla="*/ 50 h 52"/>
                  <a:gd name="T4" fmla="*/ 41 w 49"/>
                  <a:gd name="T5" fmla="*/ 51 h 52"/>
                  <a:gd name="T6" fmla="*/ 38 w 49"/>
                  <a:gd name="T7" fmla="*/ 52 h 52"/>
                  <a:gd name="T8" fmla="*/ 35 w 49"/>
                  <a:gd name="T9" fmla="*/ 52 h 52"/>
                  <a:gd name="T10" fmla="*/ 32 w 49"/>
                  <a:gd name="T11" fmla="*/ 51 h 52"/>
                  <a:gd name="T12" fmla="*/ 29 w 49"/>
                  <a:gd name="T13" fmla="*/ 51 h 52"/>
                  <a:gd name="T14" fmla="*/ 26 w 49"/>
                  <a:gd name="T15" fmla="*/ 49 h 52"/>
                  <a:gd name="T16" fmla="*/ 23 w 49"/>
                  <a:gd name="T17" fmla="*/ 48 h 52"/>
                  <a:gd name="T18" fmla="*/ 20 w 49"/>
                  <a:gd name="T19" fmla="*/ 46 h 52"/>
                  <a:gd name="T20" fmla="*/ 17 w 49"/>
                  <a:gd name="T21" fmla="*/ 43 h 52"/>
                  <a:gd name="T22" fmla="*/ 14 w 49"/>
                  <a:gd name="T23" fmla="*/ 41 h 52"/>
                  <a:gd name="T24" fmla="*/ 11 w 49"/>
                  <a:gd name="T25" fmla="*/ 38 h 52"/>
                  <a:gd name="T26" fmla="*/ 8 w 49"/>
                  <a:gd name="T27" fmla="*/ 36 h 52"/>
                  <a:gd name="T28" fmla="*/ 5 w 49"/>
                  <a:gd name="T29" fmla="*/ 33 h 52"/>
                  <a:gd name="T30" fmla="*/ 2 w 49"/>
                  <a:gd name="T31" fmla="*/ 30 h 52"/>
                  <a:gd name="T32" fmla="*/ 0 w 49"/>
                  <a:gd name="T33" fmla="*/ 28 h 52"/>
                  <a:gd name="T34" fmla="*/ 0 w 49"/>
                  <a:gd name="T35" fmla="*/ 26 h 52"/>
                  <a:gd name="T36" fmla="*/ 1 w 49"/>
                  <a:gd name="T37" fmla="*/ 24 h 52"/>
                  <a:gd name="T38" fmla="*/ 2 w 49"/>
                  <a:gd name="T39" fmla="*/ 22 h 52"/>
                  <a:gd name="T40" fmla="*/ 2 w 49"/>
                  <a:gd name="T41" fmla="*/ 21 h 52"/>
                  <a:gd name="T42" fmla="*/ 3 w 49"/>
                  <a:gd name="T43" fmla="*/ 19 h 52"/>
                  <a:gd name="T44" fmla="*/ 3 w 49"/>
                  <a:gd name="T45" fmla="*/ 17 h 52"/>
                  <a:gd name="T46" fmla="*/ 4 w 49"/>
                  <a:gd name="T47" fmla="*/ 15 h 52"/>
                  <a:gd name="T48" fmla="*/ 5 w 49"/>
                  <a:gd name="T49" fmla="*/ 14 h 52"/>
                  <a:gd name="T50" fmla="*/ 5 w 49"/>
                  <a:gd name="T51" fmla="*/ 12 h 52"/>
                  <a:gd name="T52" fmla="*/ 6 w 49"/>
                  <a:gd name="T53" fmla="*/ 10 h 52"/>
                  <a:gd name="T54" fmla="*/ 7 w 49"/>
                  <a:gd name="T55" fmla="*/ 9 h 52"/>
                  <a:gd name="T56" fmla="*/ 8 w 49"/>
                  <a:gd name="T57" fmla="*/ 7 h 52"/>
                  <a:gd name="T58" fmla="*/ 9 w 49"/>
                  <a:gd name="T59" fmla="*/ 6 h 52"/>
                  <a:gd name="T60" fmla="*/ 10 w 49"/>
                  <a:gd name="T61" fmla="*/ 4 h 52"/>
                  <a:gd name="T62" fmla="*/ 12 w 49"/>
                  <a:gd name="T63" fmla="*/ 3 h 52"/>
                  <a:gd name="T64" fmla="*/ 14 w 49"/>
                  <a:gd name="T65" fmla="*/ 2 h 52"/>
                  <a:gd name="T66" fmla="*/ 19 w 49"/>
                  <a:gd name="T67" fmla="*/ 0 h 52"/>
                  <a:gd name="T68" fmla="*/ 23 w 49"/>
                  <a:gd name="T69" fmla="*/ 0 h 52"/>
                  <a:gd name="T70" fmla="*/ 28 w 49"/>
                  <a:gd name="T71" fmla="*/ 0 h 52"/>
                  <a:gd name="T72" fmla="*/ 32 w 49"/>
                  <a:gd name="T73" fmla="*/ 2 h 52"/>
                  <a:gd name="T74" fmla="*/ 35 w 49"/>
                  <a:gd name="T75" fmla="*/ 4 h 52"/>
                  <a:gd name="T76" fmla="*/ 38 w 49"/>
                  <a:gd name="T77" fmla="*/ 6 h 52"/>
                  <a:gd name="T78" fmla="*/ 41 w 49"/>
                  <a:gd name="T79" fmla="*/ 9 h 52"/>
                  <a:gd name="T80" fmla="*/ 43 w 49"/>
                  <a:gd name="T81" fmla="*/ 13 h 52"/>
                  <a:gd name="T82" fmla="*/ 45 w 49"/>
                  <a:gd name="T83" fmla="*/ 17 h 52"/>
                  <a:gd name="T84" fmla="*/ 46 w 49"/>
                  <a:gd name="T85" fmla="*/ 21 h 52"/>
                  <a:gd name="T86" fmla="*/ 47 w 49"/>
                  <a:gd name="T87" fmla="*/ 26 h 52"/>
                  <a:gd name="T88" fmla="*/ 49 w 49"/>
                  <a:gd name="T89" fmla="*/ 30 h 52"/>
                  <a:gd name="T90" fmla="*/ 49 w 49"/>
                  <a:gd name="T91" fmla="*/ 35 h 52"/>
                  <a:gd name="T92" fmla="*/ 49 w 49"/>
                  <a:gd name="T93" fmla="*/ 39 h 52"/>
                  <a:gd name="T94" fmla="*/ 47 w 49"/>
                  <a:gd name="T95" fmla="*/ 43 h 52"/>
                  <a:gd name="T96" fmla="*/ 47 w 49"/>
                  <a:gd name="T97" fmla="*/ 4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9" h="52">
                    <a:moveTo>
                      <a:pt x="47" y="48"/>
                    </a:moveTo>
                    <a:lnTo>
                      <a:pt x="44" y="50"/>
                    </a:lnTo>
                    <a:lnTo>
                      <a:pt x="41" y="51"/>
                    </a:lnTo>
                    <a:lnTo>
                      <a:pt x="38" y="52"/>
                    </a:lnTo>
                    <a:lnTo>
                      <a:pt x="35" y="52"/>
                    </a:lnTo>
                    <a:lnTo>
                      <a:pt x="32" y="51"/>
                    </a:lnTo>
                    <a:lnTo>
                      <a:pt x="29" y="51"/>
                    </a:lnTo>
                    <a:lnTo>
                      <a:pt x="26" y="49"/>
                    </a:lnTo>
                    <a:lnTo>
                      <a:pt x="23" y="48"/>
                    </a:lnTo>
                    <a:lnTo>
                      <a:pt x="20" y="46"/>
                    </a:lnTo>
                    <a:lnTo>
                      <a:pt x="17" y="43"/>
                    </a:lnTo>
                    <a:lnTo>
                      <a:pt x="14" y="41"/>
                    </a:lnTo>
                    <a:lnTo>
                      <a:pt x="11" y="38"/>
                    </a:lnTo>
                    <a:lnTo>
                      <a:pt x="8" y="36"/>
                    </a:lnTo>
                    <a:lnTo>
                      <a:pt x="5" y="33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2" y="22"/>
                    </a:lnTo>
                    <a:lnTo>
                      <a:pt x="2" y="21"/>
                    </a:lnTo>
                    <a:lnTo>
                      <a:pt x="3" y="19"/>
                    </a:lnTo>
                    <a:lnTo>
                      <a:pt x="3" y="17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5" y="12"/>
                    </a:lnTo>
                    <a:lnTo>
                      <a:pt x="6" y="10"/>
                    </a:lnTo>
                    <a:lnTo>
                      <a:pt x="7" y="9"/>
                    </a:lnTo>
                    <a:lnTo>
                      <a:pt x="8" y="7"/>
                    </a:lnTo>
                    <a:lnTo>
                      <a:pt x="9" y="6"/>
                    </a:lnTo>
                    <a:lnTo>
                      <a:pt x="10" y="4"/>
                    </a:lnTo>
                    <a:lnTo>
                      <a:pt x="12" y="3"/>
                    </a:lnTo>
                    <a:lnTo>
                      <a:pt x="14" y="2"/>
                    </a:lnTo>
                    <a:lnTo>
                      <a:pt x="19" y="0"/>
                    </a:lnTo>
                    <a:lnTo>
                      <a:pt x="23" y="0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5" y="4"/>
                    </a:lnTo>
                    <a:lnTo>
                      <a:pt x="38" y="6"/>
                    </a:lnTo>
                    <a:lnTo>
                      <a:pt x="41" y="9"/>
                    </a:lnTo>
                    <a:lnTo>
                      <a:pt x="43" y="13"/>
                    </a:lnTo>
                    <a:lnTo>
                      <a:pt x="45" y="17"/>
                    </a:lnTo>
                    <a:lnTo>
                      <a:pt x="46" y="21"/>
                    </a:lnTo>
                    <a:lnTo>
                      <a:pt x="47" y="26"/>
                    </a:lnTo>
                    <a:lnTo>
                      <a:pt x="49" y="30"/>
                    </a:lnTo>
                    <a:lnTo>
                      <a:pt x="49" y="35"/>
                    </a:lnTo>
                    <a:lnTo>
                      <a:pt x="49" y="39"/>
                    </a:lnTo>
                    <a:lnTo>
                      <a:pt x="47" y="43"/>
                    </a:lnTo>
                    <a:lnTo>
                      <a:pt x="47" y="48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89" name="Freeform 1761"/>
              <p:cNvSpPr>
                <a:spLocks/>
              </p:cNvSpPr>
              <p:nvPr/>
            </p:nvSpPr>
            <p:spPr bwMode="auto">
              <a:xfrm>
                <a:off x="2912" y="3194"/>
                <a:ext cx="6" cy="3"/>
              </a:xfrm>
              <a:custGeom>
                <a:avLst/>
                <a:gdLst>
                  <a:gd name="T0" fmla="*/ 47 w 47"/>
                  <a:gd name="T1" fmla="*/ 20 h 24"/>
                  <a:gd name="T2" fmla="*/ 44 w 47"/>
                  <a:gd name="T3" fmla="*/ 22 h 24"/>
                  <a:gd name="T4" fmla="*/ 41 w 47"/>
                  <a:gd name="T5" fmla="*/ 23 h 24"/>
                  <a:gd name="T6" fmla="*/ 38 w 47"/>
                  <a:gd name="T7" fmla="*/ 24 h 24"/>
                  <a:gd name="T8" fmla="*/ 35 w 47"/>
                  <a:gd name="T9" fmla="*/ 24 h 24"/>
                  <a:gd name="T10" fmla="*/ 32 w 47"/>
                  <a:gd name="T11" fmla="*/ 23 h 24"/>
                  <a:gd name="T12" fmla="*/ 29 w 47"/>
                  <a:gd name="T13" fmla="*/ 23 h 24"/>
                  <a:gd name="T14" fmla="*/ 26 w 47"/>
                  <a:gd name="T15" fmla="*/ 21 h 24"/>
                  <a:gd name="T16" fmla="*/ 23 w 47"/>
                  <a:gd name="T17" fmla="*/ 20 h 24"/>
                  <a:gd name="T18" fmla="*/ 20 w 47"/>
                  <a:gd name="T19" fmla="*/ 18 h 24"/>
                  <a:gd name="T20" fmla="*/ 17 w 47"/>
                  <a:gd name="T21" fmla="*/ 15 h 24"/>
                  <a:gd name="T22" fmla="*/ 14 w 47"/>
                  <a:gd name="T23" fmla="*/ 13 h 24"/>
                  <a:gd name="T24" fmla="*/ 11 w 47"/>
                  <a:gd name="T25" fmla="*/ 10 h 24"/>
                  <a:gd name="T26" fmla="*/ 8 w 47"/>
                  <a:gd name="T27" fmla="*/ 8 h 24"/>
                  <a:gd name="T28" fmla="*/ 5 w 47"/>
                  <a:gd name="T29" fmla="*/ 5 h 24"/>
                  <a:gd name="T30" fmla="*/ 2 w 47"/>
                  <a:gd name="T31" fmla="*/ 2 h 24"/>
                  <a:gd name="T32" fmla="*/ 0 w 47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4">
                    <a:moveTo>
                      <a:pt x="47" y="20"/>
                    </a:moveTo>
                    <a:lnTo>
                      <a:pt x="44" y="22"/>
                    </a:lnTo>
                    <a:lnTo>
                      <a:pt x="41" y="23"/>
                    </a:lnTo>
                    <a:lnTo>
                      <a:pt x="38" y="24"/>
                    </a:lnTo>
                    <a:lnTo>
                      <a:pt x="35" y="24"/>
                    </a:lnTo>
                    <a:lnTo>
                      <a:pt x="32" y="23"/>
                    </a:lnTo>
                    <a:lnTo>
                      <a:pt x="29" y="23"/>
                    </a:lnTo>
                    <a:lnTo>
                      <a:pt x="26" y="21"/>
                    </a:lnTo>
                    <a:lnTo>
                      <a:pt x="23" y="20"/>
                    </a:lnTo>
                    <a:lnTo>
                      <a:pt x="20" y="18"/>
                    </a:lnTo>
                    <a:lnTo>
                      <a:pt x="17" y="15"/>
                    </a:lnTo>
                    <a:lnTo>
                      <a:pt x="14" y="13"/>
                    </a:lnTo>
                    <a:lnTo>
                      <a:pt x="11" y="10"/>
                    </a:lnTo>
                    <a:lnTo>
                      <a:pt x="8" y="8"/>
                    </a:lnTo>
                    <a:lnTo>
                      <a:pt x="5" y="5"/>
                    </a:lnTo>
                    <a:lnTo>
                      <a:pt x="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0" name="Freeform 1762"/>
              <p:cNvSpPr>
                <a:spLocks/>
              </p:cNvSpPr>
              <p:nvPr/>
            </p:nvSpPr>
            <p:spPr bwMode="auto">
              <a:xfrm>
                <a:off x="2912" y="3191"/>
                <a:ext cx="2" cy="3"/>
              </a:xfrm>
              <a:custGeom>
                <a:avLst/>
                <a:gdLst>
                  <a:gd name="T0" fmla="*/ 0 w 14"/>
                  <a:gd name="T1" fmla="*/ 26 h 26"/>
                  <a:gd name="T2" fmla="*/ 0 w 14"/>
                  <a:gd name="T3" fmla="*/ 24 h 26"/>
                  <a:gd name="T4" fmla="*/ 1 w 14"/>
                  <a:gd name="T5" fmla="*/ 22 h 26"/>
                  <a:gd name="T6" fmla="*/ 2 w 14"/>
                  <a:gd name="T7" fmla="*/ 20 h 26"/>
                  <a:gd name="T8" fmla="*/ 2 w 14"/>
                  <a:gd name="T9" fmla="*/ 19 h 26"/>
                  <a:gd name="T10" fmla="*/ 3 w 14"/>
                  <a:gd name="T11" fmla="*/ 17 h 26"/>
                  <a:gd name="T12" fmla="*/ 3 w 14"/>
                  <a:gd name="T13" fmla="*/ 15 h 26"/>
                  <a:gd name="T14" fmla="*/ 4 w 14"/>
                  <a:gd name="T15" fmla="*/ 13 h 26"/>
                  <a:gd name="T16" fmla="*/ 5 w 14"/>
                  <a:gd name="T17" fmla="*/ 12 h 26"/>
                  <a:gd name="T18" fmla="*/ 5 w 14"/>
                  <a:gd name="T19" fmla="*/ 10 h 26"/>
                  <a:gd name="T20" fmla="*/ 6 w 14"/>
                  <a:gd name="T21" fmla="*/ 8 h 26"/>
                  <a:gd name="T22" fmla="*/ 7 w 14"/>
                  <a:gd name="T23" fmla="*/ 7 h 26"/>
                  <a:gd name="T24" fmla="*/ 8 w 14"/>
                  <a:gd name="T25" fmla="*/ 5 h 26"/>
                  <a:gd name="T26" fmla="*/ 9 w 14"/>
                  <a:gd name="T27" fmla="*/ 4 h 26"/>
                  <a:gd name="T28" fmla="*/ 10 w 14"/>
                  <a:gd name="T29" fmla="*/ 2 h 26"/>
                  <a:gd name="T30" fmla="*/ 12 w 14"/>
                  <a:gd name="T31" fmla="*/ 1 h 26"/>
                  <a:gd name="T32" fmla="*/ 14 w 14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6">
                    <a:moveTo>
                      <a:pt x="0" y="26"/>
                    </a:moveTo>
                    <a:lnTo>
                      <a:pt x="0" y="24"/>
                    </a:lnTo>
                    <a:lnTo>
                      <a:pt x="1" y="22"/>
                    </a:lnTo>
                    <a:lnTo>
                      <a:pt x="2" y="20"/>
                    </a:lnTo>
                    <a:lnTo>
                      <a:pt x="2" y="19"/>
                    </a:lnTo>
                    <a:lnTo>
                      <a:pt x="3" y="17"/>
                    </a:lnTo>
                    <a:lnTo>
                      <a:pt x="3" y="15"/>
                    </a:lnTo>
                    <a:lnTo>
                      <a:pt x="4" y="13"/>
                    </a:lnTo>
                    <a:lnTo>
                      <a:pt x="5" y="12"/>
                    </a:lnTo>
                    <a:lnTo>
                      <a:pt x="5" y="10"/>
                    </a:lnTo>
                    <a:lnTo>
                      <a:pt x="6" y="8"/>
                    </a:lnTo>
                    <a:lnTo>
                      <a:pt x="7" y="7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10" y="2"/>
                    </a:lnTo>
                    <a:lnTo>
                      <a:pt x="12" y="1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1" name="Freeform 1763"/>
              <p:cNvSpPr>
                <a:spLocks/>
              </p:cNvSpPr>
              <p:nvPr/>
            </p:nvSpPr>
            <p:spPr bwMode="auto">
              <a:xfrm>
                <a:off x="2914" y="3191"/>
                <a:ext cx="4" cy="6"/>
              </a:xfrm>
              <a:custGeom>
                <a:avLst/>
                <a:gdLst>
                  <a:gd name="T0" fmla="*/ 0 w 35"/>
                  <a:gd name="T1" fmla="*/ 2 h 48"/>
                  <a:gd name="T2" fmla="*/ 5 w 35"/>
                  <a:gd name="T3" fmla="*/ 0 h 48"/>
                  <a:gd name="T4" fmla="*/ 9 w 35"/>
                  <a:gd name="T5" fmla="*/ 0 h 48"/>
                  <a:gd name="T6" fmla="*/ 14 w 35"/>
                  <a:gd name="T7" fmla="*/ 0 h 48"/>
                  <a:gd name="T8" fmla="*/ 18 w 35"/>
                  <a:gd name="T9" fmla="*/ 2 h 48"/>
                  <a:gd name="T10" fmla="*/ 21 w 35"/>
                  <a:gd name="T11" fmla="*/ 4 h 48"/>
                  <a:gd name="T12" fmla="*/ 24 w 35"/>
                  <a:gd name="T13" fmla="*/ 6 h 48"/>
                  <a:gd name="T14" fmla="*/ 27 w 35"/>
                  <a:gd name="T15" fmla="*/ 9 h 48"/>
                  <a:gd name="T16" fmla="*/ 29 w 35"/>
                  <a:gd name="T17" fmla="*/ 13 h 48"/>
                  <a:gd name="T18" fmla="*/ 31 w 35"/>
                  <a:gd name="T19" fmla="*/ 17 h 48"/>
                  <a:gd name="T20" fmla="*/ 32 w 35"/>
                  <a:gd name="T21" fmla="*/ 21 h 48"/>
                  <a:gd name="T22" fmla="*/ 33 w 35"/>
                  <a:gd name="T23" fmla="*/ 26 h 48"/>
                  <a:gd name="T24" fmla="*/ 35 w 35"/>
                  <a:gd name="T25" fmla="*/ 30 h 48"/>
                  <a:gd name="T26" fmla="*/ 35 w 35"/>
                  <a:gd name="T27" fmla="*/ 35 h 48"/>
                  <a:gd name="T28" fmla="*/ 35 w 35"/>
                  <a:gd name="T29" fmla="*/ 39 h 48"/>
                  <a:gd name="T30" fmla="*/ 33 w 35"/>
                  <a:gd name="T31" fmla="*/ 43 h 48"/>
                  <a:gd name="T32" fmla="*/ 33 w 35"/>
                  <a:gd name="T3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48">
                    <a:moveTo>
                      <a:pt x="0" y="2"/>
                    </a:moveTo>
                    <a:lnTo>
                      <a:pt x="5" y="0"/>
                    </a:lnTo>
                    <a:lnTo>
                      <a:pt x="9" y="0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1" y="4"/>
                    </a:lnTo>
                    <a:lnTo>
                      <a:pt x="24" y="6"/>
                    </a:lnTo>
                    <a:lnTo>
                      <a:pt x="27" y="9"/>
                    </a:lnTo>
                    <a:lnTo>
                      <a:pt x="29" y="13"/>
                    </a:lnTo>
                    <a:lnTo>
                      <a:pt x="31" y="17"/>
                    </a:lnTo>
                    <a:lnTo>
                      <a:pt x="32" y="21"/>
                    </a:lnTo>
                    <a:lnTo>
                      <a:pt x="33" y="26"/>
                    </a:lnTo>
                    <a:lnTo>
                      <a:pt x="35" y="30"/>
                    </a:lnTo>
                    <a:lnTo>
                      <a:pt x="35" y="35"/>
                    </a:lnTo>
                    <a:lnTo>
                      <a:pt x="35" y="39"/>
                    </a:lnTo>
                    <a:lnTo>
                      <a:pt x="33" y="43"/>
                    </a:lnTo>
                    <a:lnTo>
                      <a:pt x="33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2" name="Freeform 1764"/>
              <p:cNvSpPr>
                <a:spLocks/>
              </p:cNvSpPr>
              <p:nvPr/>
            </p:nvSpPr>
            <p:spPr bwMode="auto">
              <a:xfrm>
                <a:off x="2896" y="2773"/>
                <a:ext cx="22" cy="23"/>
              </a:xfrm>
              <a:custGeom>
                <a:avLst/>
                <a:gdLst>
                  <a:gd name="T0" fmla="*/ 91 w 174"/>
                  <a:gd name="T1" fmla="*/ 180 h 180"/>
                  <a:gd name="T2" fmla="*/ 78 w 174"/>
                  <a:gd name="T3" fmla="*/ 178 h 180"/>
                  <a:gd name="T4" fmla="*/ 66 w 174"/>
                  <a:gd name="T5" fmla="*/ 174 h 180"/>
                  <a:gd name="T6" fmla="*/ 56 w 174"/>
                  <a:gd name="T7" fmla="*/ 167 h 180"/>
                  <a:gd name="T8" fmla="*/ 45 w 174"/>
                  <a:gd name="T9" fmla="*/ 160 h 180"/>
                  <a:gd name="T10" fmla="*/ 35 w 174"/>
                  <a:gd name="T11" fmla="*/ 151 h 180"/>
                  <a:gd name="T12" fmla="*/ 26 w 174"/>
                  <a:gd name="T13" fmla="*/ 143 h 180"/>
                  <a:gd name="T14" fmla="*/ 16 w 174"/>
                  <a:gd name="T15" fmla="*/ 136 h 180"/>
                  <a:gd name="T16" fmla="*/ 5 w 174"/>
                  <a:gd name="T17" fmla="*/ 122 h 180"/>
                  <a:gd name="T18" fmla="*/ 0 w 174"/>
                  <a:gd name="T19" fmla="*/ 100 h 180"/>
                  <a:gd name="T20" fmla="*/ 3 w 174"/>
                  <a:gd name="T21" fmla="*/ 79 h 180"/>
                  <a:gd name="T22" fmla="*/ 11 w 174"/>
                  <a:gd name="T23" fmla="*/ 62 h 180"/>
                  <a:gd name="T24" fmla="*/ 23 w 174"/>
                  <a:gd name="T25" fmla="*/ 47 h 180"/>
                  <a:gd name="T26" fmla="*/ 38 w 174"/>
                  <a:gd name="T27" fmla="*/ 32 h 180"/>
                  <a:gd name="T28" fmla="*/ 55 w 174"/>
                  <a:gd name="T29" fmla="*/ 19 h 180"/>
                  <a:gd name="T30" fmla="*/ 71 w 174"/>
                  <a:gd name="T31" fmla="*/ 7 h 180"/>
                  <a:gd name="T32" fmla="*/ 86 w 174"/>
                  <a:gd name="T33" fmla="*/ 0 h 180"/>
                  <a:gd name="T34" fmla="*/ 101 w 174"/>
                  <a:gd name="T35" fmla="*/ 2 h 180"/>
                  <a:gd name="T36" fmla="*/ 116 w 174"/>
                  <a:gd name="T37" fmla="*/ 6 h 180"/>
                  <a:gd name="T38" fmla="*/ 129 w 174"/>
                  <a:gd name="T39" fmla="*/ 13 h 180"/>
                  <a:gd name="T40" fmla="*/ 141 w 174"/>
                  <a:gd name="T41" fmla="*/ 22 h 180"/>
                  <a:gd name="T42" fmla="*/ 151 w 174"/>
                  <a:gd name="T43" fmla="*/ 33 h 180"/>
                  <a:gd name="T44" fmla="*/ 160 w 174"/>
                  <a:gd name="T45" fmla="*/ 45 h 180"/>
                  <a:gd name="T46" fmla="*/ 167 w 174"/>
                  <a:gd name="T47" fmla="*/ 59 h 180"/>
                  <a:gd name="T48" fmla="*/ 173 w 174"/>
                  <a:gd name="T49" fmla="*/ 77 h 180"/>
                  <a:gd name="T50" fmla="*/ 174 w 174"/>
                  <a:gd name="T51" fmla="*/ 97 h 180"/>
                  <a:gd name="T52" fmla="*/ 170 w 174"/>
                  <a:gd name="T53" fmla="*/ 115 h 180"/>
                  <a:gd name="T54" fmla="*/ 162 w 174"/>
                  <a:gd name="T55" fmla="*/ 132 h 180"/>
                  <a:gd name="T56" fmla="*/ 151 w 174"/>
                  <a:gd name="T57" fmla="*/ 146 h 180"/>
                  <a:gd name="T58" fmla="*/ 137 w 174"/>
                  <a:gd name="T59" fmla="*/ 159 h 180"/>
                  <a:gd name="T60" fmla="*/ 121 w 174"/>
                  <a:gd name="T61" fmla="*/ 169 h 180"/>
                  <a:gd name="T62" fmla="*/ 105 w 174"/>
                  <a:gd name="T63" fmla="*/ 177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74" h="180">
                    <a:moveTo>
                      <a:pt x="98" y="180"/>
                    </a:moveTo>
                    <a:lnTo>
                      <a:pt x="91" y="180"/>
                    </a:lnTo>
                    <a:lnTo>
                      <a:pt x="84" y="180"/>
                    </a:lnTo>
                    <a:lnTo>
                      <a:pt x="78" y="178"/>
                    </a:lnTo>
                    <a:lnTo>
                      <a:pt x="72" y="176"/>
                    </a:lnTo>
                    <a:lnTo>
                      <a:pt x="66" y="174"/>
                    </a:lnTo>
                    <a:lnTo>
                      <a:pt x="61" y="171"/>
                    </a:lnTo>
                    <a:lnTo>
                      <a:pt x="56" y="167"/>
                    </a:lnTo>
                    <a:lnTo>
                      <a:pt x="51" y="164"/>
                    </a:lnTo>
                    <a:lnTo>
                      <a:pt x="45" y="160"/>
                    </a:lnTo>
                    <a:lnTo>
                      <a:pt x="40" y="156"/>
                    </a:lnTo>
                    <a:lnTo>
                      <a:pt x="35" y="151"/>
                    </a:lnTo>
                    <a:lnTo>
                      <a:pt x="30" y="147"/>
                    </a:lnTo>
                    <a:lnTo>
                      <a:pt x="26" y="143"/>
                    </a:lnTo>
                    <a:lnTo>
                      <a:pt x="21" y="140"/>
                    </a:lnTo>
                    <a:lnTo>
                      <a:pt x="16" y="136"/>
                    </a:lnTo>
                    <a:lnTo>
                      <a:pt x="11" y="134"/>
                    </a:lnTo>
                    <a:lnTo>
                      <a:pt x="5" y="122"/>
                    </a:lnTo>
                    <a:lnTo>
                      <a:pt x="2" y="110"/>
                    </a:lnTo>
                    <a:lnTo>
                      <a:pt x="0" y="100"/>
                    </a:lnTo>
                    <a:lnTo>
                      <a:pt x="1" y="89"/>
                    </a:lnTo>
                    <a:lnTo>
                      <a:pt x="3" y="79"/>
                    </a:lnTo>
                    <a:lnTo>
                      <a:pt x="6" y="70"/>
                    </a:lnTo>
                    <a:lnTo>
                      <a:pt x="11" y="62"/>
                    </a:lnTo>
                    <a:lnTo>
                      <a:pt x="17" y="54"/>
                    </a:lnTo>
                    <a:lnTo>
                      <a:pt x="23" y="47"/>
                    </a:lnTo>
                    <a:lnTo>
                      <a:pt x="31" y="39"/>
                    </a:lnTo>
                    <a:lnTo>
                      <a:pt x="38" y="32"/>
                    </a:lnTo>
                    <a:lnTo>
                      <a:pt x="46" y="26"/>
                    </a:lnTo>
                    <a:lnTo>
                      <a:pt x="55" y="19"/>
                    </a:lnTo>
                    <a:lnTo>
                      <a:pt x="63" y="13"/>
                    </a:lnTo>
                    <a:lnTo>
                      <a:pt x="71" y="7"/>
                    </a:lnTo>
                    <a:lnTo>
                      <a:pt x="78" y="1"/>
                    </a:lnTo>
                    <a:lnTo>
                      <a:pt x="86" y="0"/>
                    </a:lnTo>
                    <a:lnTo>
                      <a:pt x="94" y="1"/>
                    </a:lnTo>
                    <a:lnTo>
                      <a:pt x="101" y="2"/>
                    </a:lnTo>
                    <a:lnTo>
                      <a:pt x="109" y="4"/>
                    </a:lnTo>
                    <a:lnTo>
                      <a:pt x="116" y="6"/>
                    </a:lnTo>
                    <a:lnTo>
                      <a:pt x="123" y="10"/>
                    </a:lnTo>
                    <a:lnTo>
                      <a:pt x="129" y="13"/>
                    </a:lnTo>
                    <a:lnTo>
                      <a:pt x="135" y="17"/>
                    </a:lnTo>
                    <a:lnTo>
                      <a:pt x="141" y="22"/>
                    </a:lnTo>
                    <a:lnTo>
                      <a:pt x="146" y="27"/>
                    </a:lnTo>
                    <a:lnTo>
                      <a:pt x="151" y="33"/>
                    </a:lnTo>
                    <a:lnTo>
                      <a:pt x="156" y="39"/>
                    </a:lnTo>
                    <a:lnTo>
                      <a:pt x="160" y="45"/>
                    </a:lnTo>
                    <a:lnTo>
                      <a:pt x="164" y="52"/>
                    </a:lnTo>
                    <a:lnTo>
                      <a:pt x="167" y="59"/>
                    </a:lnTo>
                    <a:lnTo>
                      <a:pt x="170" y="67"/>
                    </a:lnTo>
                    <a:lnTo>
                      <a:pt x="173" y="77"/>
                    </a:lnTo>
                    <a:lnTo>
                      <a:pt x="174" y="87"/>
                    </a:lnTo>
                    <a:lnTo>
                      <a:pt x="174" y="97"/>
                    </a:lnTo>
                    <a:lnTo>
                      <a:pt x="173" y="107"/>
                    </a:lnTo>
                    <a:lnTo>
                      <a:pt x="170" y="115"/>
                    </a:lnTo>
                    <a:lnTo>
                      <a:pt x="167" y="124"/>
                    </a:lnTo>
                    <a:lnTo>
                      <a:pt x="162" y="132"/>
                    </a:lnTo>
                    <a:lnTo>
                      <a:pt x="157" y="139"/>
                    </a:lnTo>
                    <a:lnTo>
                      <a:pt x="151" y="146"/>
                    </a:lnTo>
                    <a:lnTo>
                      <a:pt x="144" y="153"/>
                    </a:lnTo>
                    <a:lnTo>
                      <a:pt x="137" y="159"/>
                    </a:lnTo>
                    <a:lnTo>
                      <a:pt x="129" y="164"/>
                    </a:lnTo>
                    <a:lnTo>
                      <a:pt x="121" y="169"/>
                    </a:lnTo>
                    <a:lnTo>
                      <a:pt x="113" y="173"/>
                    </a:lnTo>
                    <a:lnTo>
                      <a:pt x="105" y="177"/>
                    </a:lnTo>
                    <a:lnTo>
                      <a:pt x="98" y="180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3" name="Freeform 1765"/>
              <p:cNvSpPr>
                <a:spLocks/>
              </p:cNvSpPr>
              <p:nvPr/>
            </p:nvSpPr>
            <p:spPr bwMode="auto">
              <a:xfrm>
                <a:off x="2897" y="2790"/>
                <a:ext cx="11" cy="6"/>
              </a:xfrm>
              <a:custGeom>
                <a:avLst/>
                <a:gdLst>
                  <a:gd name="T0" fmla="*/ 87 w 87"/>
                  <a:gd name="T1" fmla="*/ 46 h 46"/>
                  <a:gd name="T2" fmla="*/ 80 w 87"/>
                  <a:gd name="T3" fmla="*/ 46 h 46"/>
                  <a:gd name="T4" fmla="*/ 73 w 87"/>
                  <a:gd name="T5" fmla="*/ 46 h 46"/>
                  <a:gd name="T6" fmla="*/ 67 w 87"/>
                  <a:gd name="T7" fmla="*/ 44 h 46"/>
                  <a:gd name="T8" fmla="*/ 61 w 87"/>
                  <a:gd name="T9" fmla="*/ 42 h 46"/>
                  <a:gd name="T10" fmla="*/ 55 w 87"/>
                  <a:gd name="T11" fmla="*/ 40 h 46"/>
                  <a:gd name="T12" fmla="*/ 50 w 87"/>
                  <a:gd name="T13" fmla="*/ 37 h 46"/>
                  <a:gd name="T14" fmla="*/ 45 w 87"/>
                  <a:gd name="T15" fmla="*/ 33 h 46"/>
                  <a:gd name="T16" fmla="*/ 40 w 87"/>
                  <a:gd name="T17" fmla="*/ 30 h 46"/>
                  <a:gd name="T18" fmla="*/ 34 w 87"/>
                  <a:gd name="T19" fmla="*/ 26 h 46"/>
                  <a:gd name="T20" fmla="*/ 29 w 87"/>
                  <a:gd name="T21" fmla="*/ 22 h 46"/>
                  <a:gd name="T22" fmla="*/ 24 w 87"/>
                  <a:gd name="T23" fmla="*/ 17 h 46"/>
                  <a:gd name="T24" fmla="*/ 19 w 87"/>
                  <a:gd name="T25" fmla="*/ 13 h 46"/>
                  <a:gd name="T26" fmla="*/ 15 w 87"/>
                  <a:gd name="T27" fmla="*/ 9 h 46"/>
                  <a:gd name="T28" fmla="*/ 10 w 87"/>
                  <a:gd name="T29" fmla="*/ 6 h 46"/>
                  <a:gd name="T30" fmla="*/ 5 w 87"/>
                  <a:gd name="T31" fmla="*/ 2 h 46"/>
                  <a:gd name="T32" fmla="*/ 0 w 87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6">
                    <a:moveTo>
                      <a:pt x="87" y="46"/>
                    </a:moveTo>
                    <a:lnTo>
                      <a:pt x="80" y="46"/>
                    </a:lnTo>
                    <a:lnTo>
                      <a:pt x="73" y="46"/>
                    </a:lnTo>
                    <a:lnTo>
                      <a:pt x="67" y="44"/>
                    </a:lnTo>
                    <a:lnTo>
                      <a:pt x="61" y="42"/>
                    </a:lnTo>
                    <a:lnTo>
                      <a:pt x="55" y="40"/>
                    </a:lnTo>
                    <a:lnTo>
                      <a:pt x="50" y="37"/>
                    </a:lnTo>
                    <a:lnTo>
                      <a:pt x="45" y="33"/>
                    </a:lnTo>
                    <a:lnTo>
                      <a:pt x="40" y="30"/>
                    </a:lnTo>
                    <a:lnTo>
                      <a:pt x="34" y="26"/>
                    </a:lnTo>
                    <a:lnTo>
                      <a:pt x="29" y="22"/>
                    </a:lnTo>
                    <a:lnTo>
                      <a:pt x="24" y="17"/>
                    </a:lnTo>
                    <a:lnTo>
                      <a:pt x="19" y="13"/>
                    </a:lnTo>
                    <a:lnTo>
                      <a:pt x="15" y="9"/>
                    </a:lnTo>
                    <a:lnTo>
                      <a:pt x="10" y="6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4" name="Freeform 1766"/>
              <p:cNvSpPr>
                <a:spLocks/>
              </p:cNvSpPr>
              <p:nvPr/>
            </p:nvSpPr>
            <p:spPr bwMode="auto">
              <a:xfrm>
                <a:off x="2896" y="2773"/>
                <a:ext cx="9" cy="17"/>
              </a:xfrm>
              <a:custGeom>
                <a:avLst/>
                <a:gdLst>
                  <a:gd name="T0" fmla="*/ 11 w 78"/>
                  <a:gd name="T1" fmla="*/ 133 h 133"/>
                  <a:gd name="T2" fmla="*/ 5 w 78"/>
                  <a:gd name="T3" fmla="*/ 121 h 133"/>
                  <a:gd name="T4" fmla="*/ 2 w 78"/>
                  <a:gd name="T5" fmla="*/ 109 h 133"/>
                  <a:gd name="T6" fmla="*/ 0 w 78"/>
                  <a:gd name="T7" fmla="*/ 99 h 133"/>
                  <a:gd name="T8" fmla="*/ 1 w 78"/>
                  <a:gd name="T9" fmla="*/ 88 h 133"/>
                  <a:gd name="T10" fmla="*/ 3 w 78"/>
                  <a:gd name="T11" fmla="*/ 78 h 133"/>
                  <a:gd name="T12" fmla="*/ 6 w 78"/>
                  <a:gd name="T13" fmla="*/ 69 h 133"/>
                  <a:gd name="T14" fmla="*/ 11 w 78"/>
                  <a:gd name="T15" fmla="*/ 61 h 133"/>
                  <a:gd name="T16" fmla="*/ 17 w 78"/>
                  <a:gd name="T17" fmla="*/ 53 h 133"/>
                  <a:gd name="T18" fmla="*/ 23 w 78"/>
                  <a:gd name="T19" fmla="*/ 46 h 133"/>
                  <a:gd name="T20" fmla="*/ 31 w 78"/>
                  <a:gd name="T21" fmla="*/ 38 h 133"/>
                  <a:gd name="T22" fmla="*/ 38 w 78"/>
                  <a:gd name="T23" fmla="*/ 31 h 133"/>
                  <a:gd name="T24" fmla="*/ 46 w 78"/>
                  <a:gd name="T25" fmla="*/ 25 h 133"/>
                  <a:gd name="T26" fmla="*/ 55 w 78"/>
                  <a:gd name="T27" fmla="*/ 18 h 133"/>
                  <a:gd name="T28" fmla="*/ 63 w 78"/>
                  <a:gd name="T29" fmla="*/ 12 h 133"/>
                  <a:gd name="T30" fmla="*/ 71 w 78"/>
                  <a:gd name="T31" fmla="*/ 6 h 133"/>
                  <a:gd name="T32" fmla="*/ 78 w 78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133">
                    <a:moveTo>
                      <a:pt x="11" y="133"/>
                    </a:moveTo>
                    <a:lnTo>
                      <a:pt x="5" y="121"/>
                    </a:lnTo>
                    <a:lnTo>
                      <a:pt x="2" y="109"/>
                    </a:lnTo>
                    <a:lnTo>
                      <a:pt x="0" y="99"/>
                    </a:lnTo>
                    <a:lnTo>
                      <a:pt x="1" y="88"/>
                    </a:lnTo>
                    <a:lnTo>
                      <a:pt x="3" y="78"/>
                    </a:lnTo>
                    <a:lnTo>
                      <a:pt x="6" y="69"/>
                    </a:lnTo>
                    <a:lnTo>
                      <a:pt x="11" y="61"/>
                    </a:lnTo>
                    <a:lnTo>
                      <a:pt x="17" y="53"/>
                    </a:lnTo>
                    <a:lnTo>
                      <a:pt x="23" y="46"/>
                    </a:lnTo>
                    <a:lnTo>
                      <a:pt x="31" y="38"/>
                    </a:lnTo>
                    <a:lnTo>
                      <a:pt x="38" y="31"/>
                    </a:lnTo>
                    <a:lnTo>
                      <a:pt x="46" y="25"/>
                    </a:lnTo>
                    <a:lnTo>
                      <a:pt x="55" y="18"/>
                    </a:lnTo>
                    <a:lnTo>
                      <a:pt x="63" y="12"/>
                    </a:lnTo>
                    <a:lnTo>
                      <a:pt x="71" y="6"/>
                    </a:lnTo>
                    <a:lnTo>
                      <a:pt x="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5" name="Freeform 1767"/>
              <p:cNvSpPr>
                <a:spLocks/>
              </p:cNvSpPr>
              <p:nvPr/>
            </p:nvSpPr>
            <p:spPr bwMode="auto">
              <a:xfrm>
                <a:off x="2905" y="2773"/>
                <a:ext cx="12" cy="9"/>
              </a:xfrm>
              <a:custGeom>
                <a:avLst/>
                <a:gdLst>
                  <a:gd name="T0" fmla="*/ 0 w 92"/>
                  <a:gd name="T1" fmla="*/ 1 h 67"/>
                  <a:gd name="T2" fmla="*/ 8 w 92"/>
                  <a:gd name="T3" fmla="*/ 0 h 67"/>
                  <a:gd name="T4" fmla="*/ 16 w 92"/>
                  <a:gd name="T5" fmla="*/ 1 h 67"/>
                  <a:gd name="T6" fmla="*/ 23 w 92"/>
                  <a:gd name="T7" fmla="*/ 2 h 67"/>
                  <a:gd name="T8" fmla="*/ 31 w 92"/>
                  <a:gd name="T9" fmla="*/ 4 h 67"/>
                  <a:gd name="T10" fmla="*/ 38 w 92"/>
                  <a:gd name="T11" fmla="*/ 6 h 67"/>
                  <a:gd name="T12" fmla="*/ 45 w 92"/>
                  <a:gd name="T13" fmla="*/ 10 h 67"/>
                  <a:gd name="T14" fmla="*/ 51 w 92"/>
                  <a:gd name="T15" fmla="*/ 13 h 67"/>
                  <a:gd name="T16" fmla="*/ 57 w 92"/>
                  <a:gd name="T17" fmla="*/ 17 h 67"/>
                  <a:gd name="T18" fmla="*/ 63 w 92"/>
                  <a:gd name="T19" fmla="*/ 22 h 67"/>
                  <a:gd name="T20" fmla="*/ 68 w 92"/>
                  <a:gd name="T21" fmla="*/ 27 h 67"/>
                  <a:gd name="T22" fmla="*/ 73 w 92"/>
                  <a:gd name="T23" fmla="*/ 33 h 67"/>
                  <a:gd name="T24" fmla="*/ 78 w 92"/>
                  <a:gd name="T25" fmla="*/ 39 h 67"/>
                  <a:gd name="T26" fmla="*/ 82 w 92"/>
                  <a:gd name="T27" fmla="*/ 45 h 67"/>
                  <a:gd name="T28" fmla="*/ 86 w 92"/>
                  <a:gd name="T29" fmla="*/ 52 h 67"/>
                  <a:gd name="T30" fmla="*/ 89 w 92"/>
                  <a:gd name="T31" fmla="*/ 59 h 67"/>
                  <a:gd name="T32" fmla="*/ 92 w 92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67">
                    <a:moveTo>
                      <a:pt x="0" y="1"/>
                    </a:moveTo>
                    <a:lnTo>
                      <a:pt x="8" y="0"/>
                    </a:lnTo>
                    <a:lnTo>
                      <a:pt x="16" y="1"/>
                    </a:lnTo>
                    <a:lnTo>
                      <a:pt x="23" y="2"/>
                    </a:lnTo>
                    <a:lnTo>
                      <a:pt x="31" y="4"/>
                    </a:lnTo>
                    <a:lnTo>
                      <a:pt x="38" y="6"/>
                    </a:lnTo>
                    <a:lnTo>
                      <a:pt x="45" y="10"/>
                    </a:lnTo>
                    <a:lnTo>
                      <a:pt x="51" y="13"/>
                    </a:lnTo>
                    <a:lnTo>
                      <a:pt x="57" y="17"/>
                    </a:lnTo>
                    <a:lnTo>
                      <a:pt x="63" y="22"/>
                    </a:lnTo>
                    <a:lnTo>
                      <a:pt x="68" y="27"/>
                    </a:lnTo>
                    <a:lnTo>
                      <a:pt x="73" y="33"/>
                    </a:lnTo>
                    <a:lnTo>
                      <a:pt x="78" y="39"/>
                    </a:lnTo>
                    <a:lnTo>
                      <a:pt x="82" y="45"/>
                    </a:lnTo>
                    <a:lnTo>
                      <a:pt x="86" y="52"/>
                    </a:lnTo>
                    <a:lnTo>
                      <a:pt x="89" y="59"/>
                    </a:lnTo>
                    <a:lnTo>
                      <a:pt x="92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6" name="Freeform 1768"/>
              <p:cNvSpPr>
                <a:spLocks/>
              </p:cNvSpPr>
              <p:nvPr/>
            </p:nvSpPr>
            <p:spPr bwMode="auto">
              <a:xfrm>
                <a:off x="2908" y="2782"/>
                <a:ext cx="10" cy="14"/>
              </a:xfrm>
              <a:custGeom>
                <a:avLst/>
                <a:gdLst>
                  <a:gd name="T0" fmla="*/ 72 w 76"/>
                  <a:gd name="T1" fmla="*/ 0 h 113"/>
                  <a:gd name="T2" fmla="*/ 75 w 76"/>
                  <a:gd name="T3" fmla="*/ 10 h 113"/>
                  <a:gd name="T4" fmla="*/ 76 w 76"/>
                  <a:gd name="T5" fmla="*/ 20 h 113"/>
                  <a:gd name="T6" fmla="*/ 76 w 76"/>
                  <a:gd name="T7" fmla="*/ 30 h 113"/>
                  <a:gd name="T8" fmla="*/ 75 w 76"/>
                  <a:gd name="T9" fmla="*/ 40 h 113"/>
                  <a:gd name="T10" fmla="*/ 72 w 76"/>
                  <a:gd name="T11" fmla="*/ 48 h 113"/>
                  <a:gd name="T12" fmla="*/ 69 w 76"/>
                  <a:gd name="T13" fmla="*/ 57 h 113"/>
                  <a:gd name="T14" fmla="*/ 64 w 76"/>
                  <a:gd name="T15" fmla="*/ 65 h 113"/>
                  <a:gd name="T16" fmla="*/ 59 w 76"/>
                  <a:gd name="T17" fmla="*/ 72 h 113"/>
                  <a:gd name="T18" fmla="*/ 53 w 76"/>
                  <a:gd name="T19" fmla="*/ 79 h 113"/>
                  <a:gd name="T20" fmla="*/ 46 w 76"/>
                  <a:gd name="T21" fmla="*/ 86 h 113"/>
                  <a:gd name="T22" fmla="*/ 39 w 76"/>
                  <a:gd name="T23" fmla="*/ 92 h 113"/>
                  <a:gd name="T24" fmla="*/ 31 w 76"/>
                  <a:gd name="T25" fmla="*/ 97 h 113"/>
                  <a:gd name="T26" fmla="*/ 23 w 76"/>
                  <a:gd name="T27" fmla="*/ 102 h 113"/>
                  <a:gd name="T28" fmla="*/ 15 w 76"/>
                  <a:gd name="T29" fmla="*/ 106 h 113"/>
                  <a:gd name="T30" fmla="*/ 7 w 76"/>
                  <a:gd name="T31" fmla="*/ 110 h 113"/>
                  <a:gd name="T32" fmla="*/ 0 w 76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113">
                    <a:moveTo>
                      <a:pt x="72" y="0"/>
                    </a:moveTo>
                    <a:lnTo>
                      <a:pt x="75" y="10"/>
                    </a:lnTo>
                    <a:lnTo>
                      <a:pt x="76" y="20"/>
                    </a:lnTo>
                    <a:lnTo>
                      <a:pt x="76" y="30"/>
                    </a:lnTo>
                    <a:lnTo>
                      <a:pt x="75" y="40"/>
                    </a:lnTo>
                    <a:lnTo>
                      <a:pt x="72" y="48"/>
                    </a:lnTo>
                    <a:lnTo>
                      <a:pt x="69" y="57"/>
                    </a:lnTo>
                    <a:lnTo>
                      <a:pt x="64" y="65"/>
                    </a:lnTo>
                    <a:lnTo>
                      <a:pt x="59" y="72"/>
                    </a:lnTo>
                    <a:lnTo>
                      <a:pt x="53" y="79"/>
                    </a:lnTo>
                    <a:lnTo>
                      <a:pt x="46" y="86"/>
                    </a:lnTo>
                    <a:lnTo>
                      <a:pt x="39" y="92"/>
                    </a:lnTo>
                    <a:lnTo>
                      <a:pt x="31" y="97"/>
                    </a:lnTo>
                    <a:lnTo>
                      <a:pt x="23" y="102"/>
                    </a:lnTo>
                    <a:lnTo>
                      <a:pt x="15" y="106"/>
                    </a:lnTo>
                    <a:lnTo>
                      <a:pt x="7" y="110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7" name="Freeform 1769"/>
              <p:cNvSpPr>
                <a:spLocks/>
              </p:cNvSpPr>
              <p:nvPr/>
            </p:nvSpPr>
            <p:spPr bwMode="auto">
              <a:xfrm>
                <a:off x="2901" y="2918"/>
                <a:ext cx="14" cy="15"/>
              </a:xfrm>
              <a:custGeom>
                <a:avLst/>
                <a:gdLst>
                  <a:gd name="T0" fmla="*/ 66 w 113"/>
                  <a:gd name="T1" fmla="*/ 120 h 121"/>
                  <a:gd name="T2" fmla="*/ 53 w 113"/>
                  <a:gd name="T3" fmla="*/ 121 h 121"/>
                  <a:gd name="T4" fmla="*/ 41 w 113"/>
                  <a:gd name="T5" fmla="*/ 119 h 121"/>
                  <a:gd name="T6" fmla="*/ 30 w 113"/>
                  <a:gd name="T7" fmla="*/ 114 h 121"/>
                  <a:gd name="T8" fmla="*/ 21 w 113"/>
                  <a:gd name="T9" fmla="*/ 107 h 121"/>
                  <a:gd name="T10" fmla="*/ 13 w 113"/>
                  <a:gd name="T11" fmla="*/ 98 h 121"/>
                  <a:gd name="T12" fmla="*/ 6 w 113"/>
                  <a:gd name="T13" fmla="*/ 88 h 121"/>
                  <a:gd name="T14" fmla="*/ 1 w 113"/>
                  <a:gd name="T15" fmla="*/ 78 h 121"/>
                  <a:gd name="T16" fmla="*/ 0 w 113"/>
                  <a:gd name="T17" fmla="*/ 66 h 121"/>
                  <a:gd name="T18" fmla="*/ 2 w 113"/>
                  <a:gd name="T19" fmla="*/ 54 h 121"/>
                  <a:gd name="T20" fmla="*/ 6 w 113"/>
                  <a:gd name="T21" fmla="*/ 43 h 121"/>
                  <a:gd name="T22" fmla="*/ 12 w 113"/>
                  <a:gd name="T23" fmla="*/ 32 h 121"/>
                  <a:gd name="T24" fmla="*/ 19 w 113"/>
                  <a:gd name="T25" fmla="*/ 22 h 121"/>
                  <a:gd name="T26" fmla="*/ 27 w 113"/>
                  <a:gd name="T27" fmla="*/ 13 h 121"/>
                  <a:gd name="T28" fmla="*/ 37 w 113"/>
                  <a:gd name="T29" fmla="*/ 6 h 121"/>
                  <a:gd name="T30" fmla="*/ 48 w 113"/>
                  <a:gd name="T31" fmla="*/ 1 h 121"/>
                  <a:gd name="T32" fmla="*/ 59 w 113"/>
                  <a:gd name="T33" fmla="*/ 0 h 121"/>
                  <a:gd name="T34" fmla="*/ 69 w 113"/>
                  <a:gd name="T35" fmla="*/ 2 h 121"/>
                  <a:gd name="T36" fmla="*/ 78 w 113"/>
                  <a:gd name="T37" fmla="*/ 6 h 121"/>
                  <a:gd name="T38" fmla="*/ 85 w 113"/>
                  <a:gd name="T39" fmla="*/ 11 h 121"/>
                  <a:gd name="T40" fmla="*/ 92 w 113"/>
                  <a:gd name="T41" fmla="*/ 17 h 121"/>
                  <a:gd name="T42" fmla="*/ 98 w 113"/>
                  <a:gd name="T43" fmla="*/ 25 h 121"/>
                  <a:gd name="T44" fmla="*/ 103 w 113"/>
                  <a:gd name="T45" fmla="*/ 33 h 121"/>
                  <a:gd name="T46" fmla="*/ 109 w 113"/>
                  <a:gd name="T47" fmla="*/ 41 h 121"/>
                  <a:gd name="T48" fmla="*/ 111 w 113"/>
                  <a:gd name="T49" fmla="*/ 51 h 121"/>
                  <a:gd name="T50" fmla="*/ 109 w 113"/>
                  <a:gd name="T51" fmla="*/ 61 h 121"/>
                  <a:gd name="T52" fmla="*/ 106 w 113"/>
                  <a:gd name="T53" fmla="*/ 71 h 121"/>
                  <a:gd name="T54" fmla="*/ 102 w 113"/>
                  <a:gd name="T55" fmla="*/ 81 h 121"/>
                  <a:gd name="T56" fmla="*/ 98 w 113"/>
                  <a:gd name="T57" fmla="*/ 90 h 121"/>
                  <a:gd name="T58" fmla="*/ 92 w 113"/>
                  <a:gd name="T59" fmla="*/ 99 h 121"/>
                  <a:gd name="T60" fmla="*/ 86 w 113"/>
                  <a:gd name="T61" fmla="*/ 107 h 121"/>
                  <a:gd name="T62" fmla="*/ 77 w 113"/>
                  <a:gd name="T63" fmla="*/ 115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" h="121">
                    <a:moveTo>
                      <a:pt x="73" y="119"/>
                    </a:moveTo>
                    <a:lnTo>
                      <a:pt x="66" y="120"/>
                    </a:lnTo>
                    <a:lnTo>
                      <a:pt x="59" y="121"/>
                    </a:lnTo>
                    <a:lnTo>
                      <a:pt x="53" y="121"/>
                    </a:lnTo>
                    <a:lnTo>
                      <a:pt x="47" y="121"/>
                    </a:lnTo>
                    <a:lnTo>
                      <a:pt x="41" y="119"/>
                    </a:lnTo>
                    <a:lnTo>
                      <a:pt x="35" y="117"/>
                    </a:lnTo>
                    <a:lnTo>
                      <a:pt x="30" y="114"/>
                    </a:lnTo>
                    <a:lnTo>
                      <a:pt x="25" y="111"/>
                    </a:lnTo>
                    <a:lnTo>
                      <a:pt x="21" y="107"/>
                    </a:lnTo>
                    <a:lnTo>
                      <a:pt x="16" y="103"/>
                    </a:lnTo>
                    <a:lnTo>
                      <a:pt x="13" y="98"/>
                    </a:lnTo>
                    <a:lnTo>
                      <a:pt x="9" y="93"/>
                    </a:lnTo>
                    <a:lnTo>
                      <a:pt x="6" y="88"/>
                    </a:lnTo>
                    <a:lnTo>
                      <a:pt x="4" y="83"/>
                    </a:lnTo>
                    <a:lnTo>
                      <a:pt x="1" y="78"/>
                    </a:lnTo>
                    <a:lnTo>
                      <a:pt x="0" y="73"/>
                    </a:lnTo>
                    <a:lnTo>
                      <a:pt x="0" y="66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4" y="49"/>
                    </a:lnTo>
                    <a:lnTo>
                      <a:pt x="6" y="43"/>
                    </a:lnTo>
                    <a:lnTo>
                      <a:pt x="9" y="37"/>
                    </a:lnTo>
                    <a:lnTo>
                      <a:pt x="12" y="32"/>
                    </a:lnTo>
                    <a:lnTo>
                      <a:pt x="15" y="27"/>
                    </a:lnTo>
                    <a:lnTo>
                      <a:pt x="19" y="22"/>
                    </a:lnTo>
                    <a:lnTo>
                      <a:pt x="23" y="17"/>
                    </a:lnTo>
                    <a:lnTo>
                      <a:pt x="27" y="13"/>
                    </a:lnTo>
                    <a:lnTo>
                      <a:pt x="32" y="9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8" y="1"/>
                    </a:lnTo>
                    <a:lnTo>
                      <a:pt x="54" y="0"/>
                    </a:lnTo>
                    <a:lnTo>
                      <a:pt x="59" y="0"/>
                    </a:lnTo>
                    <a:lnTo>
                      <a:pt x="65" y="1"/>
                    </a:lnTo>
                    <a:lnTo>
                      <a:pt x="69" y="2"/>
                    </a:lnTo>
                    <a:lnTo>
                      <a:pt x="74" y="3"/>
                    </a:lnTo>
                    <a:lnTo>
                      <a:pt x="78" y="6"/>
                    </a:lnTo>
                    <a:lnTo>
                      <a:pt x="82" y="8"/>
                    </a:lnTo>
                    <a:lnTo>
                      <a:pt x="85" y="11"/>
                    </a:lnTo>
                    <a:lnTo>
                      <a:pt x="89" y="14"/>
                    </a:lnTo>
                    <a:lnTo>
                      <a:pt x="92" y="17"/>
                    </a:lnTo>
                    <a:lnTo>
                      <a:pt x="95" y="21"/>
                    </a:lnTo>
                    <a:lnTo>
                      <a:pt x="98" y="25"/>
                    </a:lnTo>
                    <a:lnTo>
                      <a:pt x="101" y="29"/>
                    </a:lnTo>
                    <a:lnTo>
                      <a:pt x="103" y="33"/>
                    </a:lnTo>
                    <a:lnTo>
                      <a:pt x="106" y="37"/>
                    </a:lnTo>
                    <a:lnTo>
                      <a:pt x="109" y="41"/>
                    </a:lnTo>
                    <a:lnTo>
                      <a:pt x="113" y="46"/>
                    </a:lnTo>
                    <a:lnTo>
                      <a:pt x="111" y="51"/>
                    </a:lnTo>
                    <a:lnTo>
                      <a:pt x="110" y="56"/>
                    </a:lnTo>
                    <a:lnTo>
                      <a:pt x="109" y="61"/>
                    </a:lnTo>
                    <a:lnTo>
                      <a:pt x="107" y="66"/>
                    </a:lnTo>
                    <a:lnTo>
                      <a:pt x="106" y="71"/>
                    </a:lnTo>
                    <a:lnTo>
                      <a:pt x="104" y="76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8" y="90"/>
                    </a:lnTo>
                    <a:lnTo>
                      <a:pt x="95" y="95"/>
                    </a:lnTo>
                    <a:lnTo>
                      <a:pt x="92" y="99"/>
                    </a:lnTo>
                    <a:lnTo>
                      <a:pt x="89" y="103"/>
                    </a:lnTo>
                    <a:lnTo>
                      <a:pt x="86" y="107"/>
                    </a:lnTo>
                    <a:lnTo>
                      <a:pt x="82" y="111"/>
                    </a:lnTo>
                    <a:lnTo>
                      <a:pt x="77" y="115"/>
                    </a:lnTo>
                    <a:lnTo>
                      <a:pt x="73" y="11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8" name="Freeform 1770"/>
              <p:cNvSpPr>
                <a:spLocks/>
              </p:cNvSpPr>
              <p:nvPr/>
            </p:nvSpPr>
            <p:spPr bwMode="auto">
              <a:xfrm>
                <a:off x="2901" y="2927"/>
                <a:ext cx="9" cy="6"/>
              </a:xfrm>
              <a:custGeom>
                <a:avLst/>
                <a:gdLst>
                  <a:gd name="T0" fmla="*/ 73 w 73"/>
                  <a:gd name="T1" fmla="*/ 46 h 48"/>
                  <a:gd name="T2" fmla="*/ 66 w 73"/>
                  <a:gd name="T3" fmla="*/ 47 h 48"/>
                  <a:gd name="T4" fmla="*/ 59 w 73"/>
                  <a:gd name="T5" fmla="*/ 48 h 48"/>
                  <a:gd name="T6" fmla="*/ 53 w 73"/>
                  <a:gd name="T7" fmla="*/ 48 h 48"/>
                  <a:gd name="T8" fmla="*/ 47 w 73"/>
                  <a:gd name="T9" fmla="*/ 48 h 48"/>
                  <a:gd name="T10" fmla="*/ 41 w 73"/>
                  <a:gd name="T11" fmla="*/ 46 h 48"/>
                  <a:gd name="T12" fmla="*/ 35 w 73"/>
                  <a:gd name="T13" fmla="*/ 44 h 48"/>
                  <a:gd name="T14" fmla="*/ 30 w 73"/>
                  <a:gd name="T15" fmla="*/ 41 h 48"/>
                  <a:gd name="T16" fmla="*/ 25 w 73"/>
                  <a:gd name="T17" fmla="*/ 38 h 48"/>
                  <a:gd name="T18" fmla="*/ 21 w 73"/>
                  <a:gd name="T19" fmla="*/ 34 h 48"/>
                  <a:gd name="T20" fmla="*/ 16 w 73"/>
                  <a:gd name="T21" fmla="*/ 30 h 48"/>
                  <a:gd name="T22" fmla="*/ 13 w 73"/>
                  <a:gd name="T23" fmla="*/ 25 h 48"/>
                  <a:gd name="T24" fmla="*/ 9 w 73"/>
                  <a:gd name="T25" fmla="*/ 20 h 48"/>
                  <a:gd name="T26" fmla="*/ 6 w 73"/>
                  <a:gd name="T27" fmla="*/ 15 h 48"/>
                  <a:gd name="T28" fmla="*/ 4 w 73"/>
                  <a:gd name="T29" fmla="*/ 10 h 48"/>
                  <a:gd name="T30" fmla="*/ 1 w 73"/>
                  <a:gd name="T31" fmla="*/ 5 h 48"/>
                  <a:gd name="T32" fmla="*/ 0 w 73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8">
                    <a:moveTo>
                      <a:pt x="73" y="46"/>
                    </a:moveTo>
                    <a:lnTo>
                      <a:pt x="66" y="47"/>
                    </a:lnTo>
                    <a:lnTo>
                      <a:pt x="59" y="48"/>
                    </a:lnTo>
                    <a:lnTo>
                      <a:pt x="53" y="48"/>
                    </a:lnTo>
                    <a:lnTo>
                      <a:pt x="47" y="48"/>
                    </a:lnTo>
                    <a:lnTo>
                      <a:pt x="41" y="46"/>
                    </a:lnTo>
                    <a:lnTo>
                      <a:pt x="35" y="44"/>
                    </a:lnTo>
                    <a:lnTo>
                      <a:pt x="30" y="41"/>
                    </a:lnTo>
                    <a:lnTo>
                      <a:pt x="25" y="38"/>
                    </a:lnTo>
                    <a:lnTo>
                      <a:pt x="21" y="34"/>
                    </a:lnTo>
                    <a:lnTo>
                      <a:pt x="16" y="30"/>
                    </a:lnTo>
                    <a:lnTo>
                      <a:pt x="13" y="25"/>
                    </a:lnTo>
                    <a:lnTo>
                      <a:pt x="9" y="20"/>
                    </a:lnTo>
                    <a:lnTo>
                      <a:pt x="6" y="15"/>
                    </a:lnTo>
                    <a:lnTo>
                      <a:pt x="4" y="10"/>
                    </a:lnTo>
                    <a:lnTo>
                      <a:pt x="1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499" name="Freeform 1771"/>
              <p:cNvSpPr>
                <a:spLocks/>
              </p:cNvSpPr>
              <p:nvPr/>
            </p:nvSpPr>
            <p:spPr bwMode="auto">
              <a:xfrm>
                <a:off x="2901" y="2918"/>
                <a:ext cx="7" cy="9"/>
              </a:xfrm>
              <a:custGeom>
                <a:avLst/>
                <a:gdLst>
                  <a:gd name="T0" fmla="*/ 0 w 54"/>
                  <a:gd name="T1" fmla="*/ 73 h 73"/>
                  <a:gd name="T2" fmla="*/ 0 w 54"/>
                  <a:gd name="T3" fmla="*/ 66 h 73"/>
                  <a:gd name="T4" fmla="*/ 0 w 54"/>
                  <a:gd name="T5" fmla="*/ 60 h 73"/>
                  <a:gd name="T6" fmla="*/ 2 w 54"/>
                  <a:gd name="T7" fmla="*/ 54 h 73"/>
                  <a:gd name="T8" fmla="*/ 4 w 54"/>
                  <a:gd name="T9" fmla="*/ 49 h 73"/>
                  <a:gd name="T10" fmla="*/ 6 w 54"/>
                  <a:gd name="T11" fmla="*/ 43 h 73"/>
                  <a:gd name="T12" fmla="*/ 9 w 54"/>
                  <a:gd name="T13" fmla="*/ 37 h 73"/>
                  <a:gd name="T14" fmla="*/ 12 w 54"/>
                  <a:gd name="T15" fmla="*/ 32 h 73"/>
                  <a:gd name="T16" fmla="*/ 15 w 54"/>
                  <a:gd name="T17" fmla="*/ 27 h 73"/>
                  <a:gd name="T18" fmla="*/ 19 w 54"/>
                  <a:gd name="T19" fmla="*/ 22 h 73"/>
                  <a:gd name="T20" fmla="*/ 23 w 54"/>
                  <a:gd name="T21" fmla="*/ 17 h 73"/>
                  <a:gd name="T22" fmla="*/ 27 w 54"/>
                  <a:gd name="T23" fmla="*/ 13 h 73"/>
                  <a:gd name="T24" fmla="*/ 32 w 54"/>
                  <a:gd name="T25" fmla="*/ 9 h 73"/>
                  <a:gd name="T26" fmla="*/ 37 w 54"/>
                  <a:gd name="T27" fmla="*/ 6 h 73"/>
                  <a:gd name="T28" fmla="*/ 42 w 54"/>
                  <a:gd name="T29" fmla="*/ 3 h 73"/>
                  <a:gd name="T30" fmla="*/ 48 w 54"/>
                  <a:gd name="T31" fmla="*/ 1 h 73"/>
                  <a:gd name="T32" fmla="*/ 54 w 54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73">
                    <a:moveTo>
                      <a:pt x="0" y="73"/>
                    </a:moveTo>
                    <a:lnTo>
                      <a:pt x="0" y="66"/>
                    </a:lnTo>
                    <a:lnTo>
                      <a:pt x="0" y="60"/>
                    </a:lnTo>
                    <a:lnTo>
                      <a:pt x="2" y="54"/>
                    </a:lnTo>
                    <a:lnTo>
                      <a:pt x="4" y="49"/>
                    </a:lnTo>
                    <a:lnTo>
                      <a:pt x="6" y="43"/>
                    </a:lnTo>
                    <a:lnTo>
                      <a:pt x="9" y="37"/>
                    </a:lnTo>
                    <a:lnTo>
                      <a:pt x="12" y="32"/>
                    </a:lnTo>
                    <a:lnTo>
                      <a:pt x="15" y="27"/>
                    </a:lnTo>
                    <a:lnTo>
                      <a:pt x="19" y="22"/>
                    </a:lnTo>
                    <a:lnTo>
                      <a:pt x="23" y="17"/>
                    </a:lnTo>
                    <a:lnTo>
                      <a:pt x="27" y="13"/>
                    </a:lnTo>
                    <a:lnTo>
                      <a:pt x="32" y="9"/>
                    </a:lnTo>
                    <a:lnTo>
                      <a:pt x="37" y="6"/>
                    </a:lnTo>
                    <a:lnTo>
                      <a:pt x="42" y="3"/>
                    </a:lnTo>
                    <a:lnTo>
                      <a:pt x="48" y="1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0" name="Freeform 1772"/>
              <p:cNvSpPr>
                <a:spLocks/>
              </p:cNvSpPr>
              <p:nvPr/>
            </p:nvSpPr>
            <p:spPr bwMode="auto">
              <a:xfrm>
                <a:off x="2908" y="2918"/>
                <a:ext cx="7" cy="5"/>
              </a:xfrm>
              <a:custGeom>
                <a:avLst/>
                <a:gdLst>
                  <a:gd name="T0" fmla="*/ 0 w 59"/>
                  <a:gd name="T1" fmla="*/ 0 h 46"/>
                  <a:gd name="T2" fmla="*/ 5 w 59"/>
                  <a:gd name="T3" fmla="*/ 0 h 46"/>
                  <a:gd name="T4" fmla="*/ 11 w 59"/>
                  <a:gd name="T5" fmla="*/ 1 h 46"/>
                  <a:gd name="T6" fmla="*/ 15 w 59"/>
                  <a:gd name="T7" fmla="*/ 2 h 46"/>
                  <a:gd name="T8" fmla="*/ 20 w 59"/>
                  <a:gd name="T9" fmla="*/ 3 h 46"/>
                  <a:gd name="T10" fmla="*/ 24 w 59"/>
                  <a:gd name="T11" fmla="*/ 6 h 46"/>
                  <a:gd name="T12" fmla="*/ 28 w 59"/>
                  <a:gd name="T13" fmla="*/ 8 h 46"/>
                  <a:gd name="T14" fmla="*/ 31 w 59"/>
                  <a:gd name="T15" fmla="*/ 11 h 46"/>
                  <a:gd name="T16" fmla="*/ 35 w 59"/>
                  <a:gd name="T17" fmla="*/ 14 h 46"/>
                  <a:gd name="T18" fmla="*/ 38 w 59"/>
                  <a:gd name="T19" fmla="*/ 17 h 46"/>
                  <a:gd name="T20" fmla="*/ 41 w 59"/>
                  <a:gd name="T21" fmla="*/ 21 h 46"/>
                  <a:gd name="T22" fmla="*/ 44 w 59"/>
                  <a:gd name="T23" fmla="*/ 25 h 46"/>
                  <a:gd name="T24" fmla="*/ 47 w 59"/>
                  <a:gd name="T25" fmla="*/ 29 h 46"/>
                  <a:gd name="T26" fmla="*/ 49 w 59"/>
                  <a:gd name="T27" fmla="*/ 33 h 46"/>
                  <a:gd name="T28" fmla="*/ 52 w 59"/>
                  <a:gd name="T29" fmla="*/ 37 h 46"/>
                  <a:gd name="T30" fmla="*/ 55 w 59"/>
                  <a:gd name="T31" fmla="*/ 41 h 46"/>
                  <a:gd name="T32" fmla="*/ 59 w 59"/>
                  <a:gd name="T3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46">
                    <a:moveTo>
                      <a:pt x="0" y="0"/>
                    </a:moveTo>
                    <a:lnTo>
                      <a:pt x="5" y="0"/>
                    </a:lnTo>
                    <a:lnTo>
                      <a:pt x="11" y="1"/>
                    </a:lnTo>
                    <a:lnTo>
                      <a:pt x="15" y="2"/>
                    </a:lnTo>
                    <a:lnTo>
                      <a:pt x="20" y="3"/>
                    </a:lnTo>
                    <a:lnTo>
                      <a:pt x="24" y="6"/>
                    </a:lnTo>
                    <a:lnTo>
                      <a:pt x="28" y="8"/>
                    </a:lnTo>
                    <a:lnTo>
                      <a:pt x="31" y="11"/>
                    </a:lnTo>
                    <a:lnTo>
                      <a:pt x="35" y="14"/>
                    </a:lnTo>
                    <a:lnTo>
                      <a:pt x="38" y="17"/>
                    </a:lnTo>
                    <a:lnTo>
                      <a:pt x="41" y="21"/>
                    </a:lnTo>
                    <a:lnTo>
                      <a:pt x="44" y="25"/>
                    </a:lnTo>
                    <a:lnTo>
                      <a:pt x="47" y="29"/>
                    </a:lnTo>
                    <a:lnTo>
                      <a:pt x="49" y="33"/>
                    </a:lnTo>
                    <a:lnTo>
                      <a:pt x="52" y="37"/>
                    </a:lnTo>
                    <a:lnTo>
                      <a:pt x="55" y="41"/>
                    </a:lnTo>
                    <a:lnTo>
                      <a:pt x="59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1" name="Freeform 1773"/>
              <p:cNvSpPr>
                <a:spLocks/>
              </p:cNvSpPr>
              <p:nvPr/>
            </p:nvSpPr>
            <p:spPr bwMode="auto">
              <a:xfrm>
                <a:off x="2910" y="2923"/>
                <a:ext cx="5" cy="10"/>
              </a:xfrm>
              <a:custGeom>
                <a:avLst/>
                <a:gdLst>
                  <a:gd name="T0" fmla="*/ 40 w 40"/>
                  <a:gd name="T1" fmla="*/ 0 h 73"/>
                  <a:gd name="T2" fmla="*/ 38 w 40"/>
                  <a:gd name="T3" fmla="*/ 5 h 73"/>
                  <a:gd name="T4" fmla="*/ 37 w 40"/>
                  <a:gd name="T5" fmla="*/ 10 h 73"/>
                  <a:gd name="T6" fmla="*/ 36 w 40"/>
                  <a:gd name="T7" fmla="*/ 15 h 73"/>
                  <a:gd name="T8" fmla="*/ 34 w 40"/>
                  <a:gd name="T9" fmla="*/ 20 h 73"/>
                  <a:gd name="T10" fmla="*/ 33 w 40"/>
                  <a:gd name="T11" fmla="*/ 25 h 73"/>
                  <a:gd name="T12" fmla="*/ 31 w 40"/>
                  <a:gd name="T13" fmla="*/ 30 h 73"/>
                  <a:gd name="T14" fmla="*/ 29 w 40"/>
                  <a:gd name="T15" fmla="*/ 35 h 73"/>
                  <a:gd name="T16" fmla="*/ 27 w 40"/>
                  <a:gd name="T17" fmla="*/ 39 h 73"/>
                  <a:gd name="T18" fmla="*/ 25 w 40"/>
                  <a:gd name="T19" fmla="*/ 44 h 73"/>
                  <a:gd name="T20" fmla="*/ 22 w 40"/>
                  <a:gd name="T21" fmla="*/ 49 h 73"/>
                  <a:gd name="T22" fmla="*/ 19 w 40"/>
                  <a:gd name="T23" fmla="*/ 53 h 73"/>
                  <a:gd name="T24" fmla="*/ 16 w 40"/>
                  <a:gd name="T25" fmla="*/ 57 h 73"/>
                  <a:gd name="T26" fmla="*/ 13 w 40"/>
                  <a:gd name="T27" fmla="*/ 61 h 73"/>
                  <a:gd name="T28" fmla="*/ 9 w 40"/>
                  <a:gd name="T29" fmla="*/ 65 h 73"/>
                  <a:gd name="T30" fmla="*/ 4 w 40"/>
                  <a:gd name="T31" fmla="*/ 69 h 73"/>
                  <a:gd name="T32" fmla="*/ 0 w 4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3">
                    <a:moveTo>
                      <a:pt x="40" y="0"/>
                    </a:moveTo>
                    <a:lnTo>
                      <a:pt x="38" y="5"/>
                    </a:lnTo>
                    <a:lnTo>
                      <a:pt x="37" y="10"/>
                    </a:lnTo>
                    <a:lnTo>
                      <a:pt x="36" y="15"/>
                    </a:lnTo>
                    <a:lnTo>
                      <a:pt x="34" y="20"/>
                    </a:lnTo>
                    <a:lnTo>
                      <a:pt x="33" y="25"/>
                    </a:lnTo>
                    <a:lnTo>
                      <a:pt x="31" y="30"/>
                    </a:lnTo>
                    <a:lnTo>
                      <a:pt x="29" y="35"/>
                    </a:lnTo>
                    <a:lnTo>
                      <a:pt x="27" y="39"/>
                    </a:lnTo>
                    <a:lnTo>
                      <a:pt x="25" y="44"/>
                    </a:lnTo>
                    <a:lnTo>
                      <a:pt x="22" y="49"/>
                    </a:lnTo>
                    <a:lnTo>
                      <a:pt x="19" y="53"/>
                    </a:lnTo>
                    <a:lnTo>
                      <a:pt x="16" y="57"/>
                    </a:lnTo>
                    <a:lnTo>
                      <a:pt x="13" y="61"/>
                    </a:lnTo>
                    <a:lnTo>
                      <a:pt x="9" y="65"/>
                    </a:lnTo>
                    <a:lnTo>
                      <a:pt x="4" y="69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2" name="Freeform 1774"/>
              <p:cNvSpPr>
                <a:spLocks/>
              </p:cNvSpPr>
              <p:nvPr/>
            </p:nvSpPr>
            <p:spPr bwMode="auto">
              <a:xfrm>
                <a:off x="2899" y="2698"/>
                <a:ext cx="15" cy="18"/>
              </a:xfrm>
              <a:custGeom>
                <a:avLst/>
                <a:gdLst>
                  <a:gd name="T0" fmla="*/ 68 w 116"/>
                  <a:gd name="T1" fmla="*/ 147 h 148"/>
                  <a:gd name="T2" fmla="*/ 55 w 116"/>
                  <a:gd name="T3" fmla="*/ 148 h 148"/>
                  <a:gd name="T4" fmla="*/ 43 w 116"/>
                  <a:gd name="T5" fmla="*/ 146 h 148"/>
                  <a:gd name="T6" fmla="*/ 33 w 116"/>
                  <a:gd name="T7" fmla="*/ 142 h 148"/>
                  <a:gd name="T8" fmla="*/ 24 w 116"/>
                  <a:gd name="T9" fmla="*/ 135 h 148"/>
                  <a:gd name="T10" fmla="*/ 16 w 116"/>
                  <a:gd name="T11" fmla="*/ 126 h 148"/>
                  <a:gd name="T12" fmla="*/ 10 w 116"/>
                  <a:gd name="T13" fmla="*/ 116 h 148"/>
                  <a:gd name="T14" fmla="*/ 5 w 116"/>
                  <a:gd name="T15" fmla="*/ 105 h 148"/>
                  <a:gd name="T16" fmla="*/ 1 w 116"/>
                  <a:gd name="T17" fmla="*/ 90 h 148"/>
                  <a:gd name="T18" fmla="*/ 0 w 116"/>
                  <a:gd name="T19" fmla="*/ 74 h 148"/>
                  <a:gd name="T20" fmla="*/ 2 w 116"/>
                  <a:gd name="T21" fmla="*/ 58 h 148"/>
                  <a:gd name="T22" fmla="*/ 6 w 116"/>
                  <a:gd name="T23" fmla="*/ 44 h 148"/>
                  <a:gd name="T24" fmla="*/ 13 w 116"/>
                  <a:gd name="T25" fmla="*/ 31 h 148"/>
                  <a:gd name="T26" fmla="*/ 23 w 116"/>
                  <a:gd name="T27" fmla="*/ 19 h 148"/>
                  <a:gd name="T28" fmla="*/ 35 w 116"/>
                  <a:gd name="T29" fmla="*/ 9 h 148"/>
                  <a:gd name="T30" fmla="*/ 48 w 116"/>
                  <a:gd name="T31" fmla="*/ 2 h 148"/>
                  <a:gd name="T32" fmla="*/ 62 w 116"/>
                  <a:gd name="T33" fmla="*/ 1 h 148"/>
                  <a:gd name="T34" fmla="*/ 75 w 116"/>
                  <a:gd name="T35" fmla="*/ 5 h 148"/>
                  <a:gd name="T36" fmla="*/ 86 w 116"/>
                  <a:gd name="T37" fmla="*/ 11 h 148"/>
                  <a:gd name="T38" fmla="*/ 96 w 116"/>
                  <a:gd name="T39" fmla="*/ 19 h 148"/>
                  <a:gd name="T40" fmla="*/ 104 w 116"/>
                  <a:gd name="T41" fmla="*/ 29 h 148"/>
                  <a:gd name="T42" fmla="*/ 110 w 116"/>
                  <a:gd name="T43" fmla="*/ 40 h 148"/>
                  <a:gd name="T44" fmla="*/ 114 w 116"/>
                  <a:gd name="T45" fmla="*/ 52 h 148"/>
                  <a:gd name="T46" fmla="*/ 115 w 116"/>
                  <a:gd name="T47" fmla="*/ 65 h 148"/>
                  <a:gd name="T48" fmla="*/ 114 w 116"/>
                  <a:gd name="T49" fmla="*/ 77 h 148"/>
                  <a:gd name="T50" fmla="*/ 111 w 116"/>
                  <a:gd name="T51" fmla="*/ 88 h 148"/>
                  <a:gd name="T52" fmla="*/ 109 w 116"/>
                  <a:gd name="T53" fmla="*/ 100 h 148"/>
                  <a:gd name="T54" fmla="*/ 106 w 116"/>
                  <a:gd name="T55" fmla="*/ 110 h 148"/>
                  <a:gd name="T56" fmla="*/ 103 w 116"/>
                  <a:gd name="T57" fmla="*/ 120 h 148"/>
                  <a:gd name="T58" fmla="*/ 98 w 116"/>
                  <a:gd name="T59" fmla="*/ 130 h 148"/>
                  <a:gd name="T60" fmla="*/ 91 w 116"/>
                  <a:gd name="T61" fmla="*/ 137 h 148"/>
                  <a:gd name="T62" fmla="*/ 82 w 116"/>
                  <a:gd name="T63" fmla="*/ 143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6" h="148">
                    <a:moveTo>
                      <a:pt x="76" y="146"/>
                    </a:moveTo>
                    <a:lnTo>
                      <a:pt x="68" y="147"/>
                    </a:lnTo>
                    <a:lnTo>
                      <a:pt x="61" y="148"/>
                    </a:lnTo>
                    <a:lnTo>
                      <a:pt x="55" y="148"/>
                    </a:lnTo>
                    <a:lnTo>
                      <a:pt x="49" y="148"/>
                    </a:lnTo>
                    <a:lnTo>
                      <a:pt x="43" y="146"/>
                    </a:lnTo>
                    <a:lnTo>
                      <a:pt x="38" y="144"/>
                    </a:lnTo>
                    <a:lnTo>
                      <a:pt x="33" y="142"/>
                    </a:lnTo>
                    <a:lnTo>
                      <a:pt x="28" y="139"/>
                    </a:lnTo>
                    <a:lnTo>
                      <a:pt x="24" y="135"/>
                    </a:lnTo>
                    <a:lnTo>
                      <a:pt x="20" y="131"/>
                    </a:lnTo>
                    <a:lnTo>
                      <a:pt x="16" y="126"/>
                    </a:lnTo>
                    <a:lnTo>
                      <a:pt x="13" y="121"/>
                    </a:lnTo>
                    <a:lnTo>
                      <a:pt x="10" y="116"/>
                    </a:lnTo>
                    <a:lnTo>
                      <a:pt x="7" y="111"/>
                    </a:lnTo>
                    <a:lnTo>
                      <a:pt x="5" y="105"/>
                    </a:lnTo>
                    <a:lnTo>
                      <a:pt x="3" y="100"/>
                    </a:lnTo>
                    <a:lnTo>
                      <a:pt x="1" y="90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1" y="66"/>
                    </a:lnTo>
                    <a:lnTo>
                      <a:pt x="2" y="58"/>
                    </a:lnTo>
                    <a:lnTo>
                      <a:pt x="4" y="51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13" y="31"/>
                    </a:lnTo>
                    <a:lnTo>
                      <a:pt x="17" y="24"/>
                    </a:lnTo>
                    <a:lnTo>
                      <a:pt x="23" y="19"/>
                    </a:lnTo>
                    <a:lnTo>
                      <a:pt x="29" y="14"/>
                    </a:lnTo>
                    <a:lnTo>
                      <a:pt x="35" y="9"/>
                    </a:lnTo>
                    <a:lnTo>
                      <a:pt x="41" y="5"/>
                    </a:lnTo>
                    <a:lnTo>
                      <a:pt x="48" y="2"/>
                    </a:lnTo>
                    <a:lnTo>
                      <a:pt x="56" y="0"/>
                    </a:lnTo>
                    <a:lnTo>
                      <a:pt x="62" y="1"/>
                    </a:lnTo>
                    <a:lnTo>
                      <a:pt x="69" y="3"/>
                    </a:lnTo>
                    <a:lnTo>
                      <a:pt x="75" y="5"/>
                    </a:lnTo>
                    <a:lnTo>
                      <a:pt x="81" y="8"/>
                    </a:lnTo>
                    <a:lnTo>
                      <a:pt x="86" y="11"/>
                    </a:lnTo>
                    <a:lnTo>
                      <a:pt x="91" y="15"/>
                    </a:lnTo>
                    <a:lnTo>
                      <a:pt x="96" y="19"/>
                    </a:lnTo>
                    <a:lnTo>
                      <a:pt x="100" y="24"/>
                    </a:lnTo>
                    <a:lnTo>
                      <a:pt x="104" y="29"/>
                    </a:lnTo>
                    <a:lnTo>
                      <a:pt x="107" y="34"/>
                    </a:lnTo>
                    <a:lnTo>
                      <a:pt x="110" y="40"/>
                    </a:lnTo>
                    <a:lnTo>
                      <a:pt x="112" y="46"/>
                    </a:lnTo>
                    <a:lnTo>
                      <a:pt x="114" y="52"/>
                    </a:lnTo>
                    <a:lnTo>
                      <a:pt x="115" y="59"/>
                    </a:lnTo>
                    <a:lnTo>
                      <a:pt x="115" y="65"/>
                    </a:lnTo>
                    <a:lnTo>
                      <a:pt x="116" y="73"/>
                    </a:lnTo>
                    <a:lnTo>
                      <a:pt x="114" y="77"/>
                    </a:lnTo>
                    <a:lnTo>
                      <a:pt x="112" y="83"/>
                    </a:lnTo>
                    <a:lnTo>
                      <a:pt x="111" y="88"/>
                    </a:lnTo>
                    <a:lnTo>
                      <a:pt x="110" y="93"/>
                    </a:lnTo>
                    <a:lnTo>
                      <a:pt x="109" y="100"/>
                    </a:lnTo>
                    <a:lnTo>
                      <a:pt x="108" y="105"/>
                    </a:lnTo>
                    <a:lnTo>
                      <a:pt x="106" y="110"/>
                    </a:lnTo>
                    <a:lnTo>
                      <a:pt x="105" y="116"/>
                    </a:lnTo>
                    <a:lnTo>
                      <a:pt x="103" y="120"/>
                    </a:lnTo>
                    <a:lnTo>
                      <a:pt x="101" y="125"/>
                    </a:lnTo>
                    <a:lnTo>
                      <a:pt x="98" y="130"/>
                    </a:lnTo>
                    <a:lnTo>
                      <a:pt x="95" y="134"/>
                    </a:lnTo>
                    <a:lnTo>
                      <a:pt x="91" y="137"/>
                    </a:lnTo>
                    <a:lnTo>
                      <a:pt x="87" y="141"/>
                    </a:lnTo>
                    <a:lnTo>
                      <a:pt x="82" y="143"/>
                    </a:lnTo>
                    <a:lnTo>
                      <a:pt x="76" y="146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3" name="Freeform 1775"/>
              <p:cNvSpPr>
                <a:spLocks/>
              </p:cNvSpPr>
              <p:nvPr/>
            </p:nvSpPr>
            <p:spPr bwMode="auto">
              <a:xfrm>
                <a:off x="2900" y="2710"/>
                <a:ext cx="9" cy="6"/>
              </a:xfrm>
              <a:custGeom>
                <a:avLst/>
                <a:gdLst>
                  <a:gd name="T0" fmla="*/ 73 w 73"/>
                  <a:gd name="T1" fmla="*/ 46 h 48"/>
                  <a:gd name="T2" fmla="*/ 65 w 73"/>
                  <a:gd name="T3" fmla="*/ 47 h 48"/>
                  <a:gd name="T4" fmla="*/ 58 w 73"/>
                  <a:gd name="T5" fmla="*/ 48 h 48"/>
                  <a:gd name="T6" fmla="*/ 52 w 73"/>
                  <a:gd name="T7" fmla="*/ 48 h 48"/>
                  <a:gd name="T8" fmla="*/ 46 w 73"/>
                  <a:gd name="T9" fmla="*/ 48 h 48"/>
                  <a:gd name="T10" fmla="*/ 40 w 73"/>
                  <a:gd name="T11" fmla="*/ 46 h 48"/>
                  <a:gd name="T12" fmla="*/ 35 w 73"/>
                  <a:gd name="T13" fmla="*/ 44 h 48"/>
                  <a:gd name="T14" fmla="*/ 30 w 73"/>
                  <a:gd name="T15" fmla="*/ 42 h 48"/>
                  <a:gd name="T16" fmla="*/ 25 w 73"/>
                  <a:gd name="T17" fmla="*/ 39 h 48"/>
                  <a:gd name="T18" fmla="*/ 21 w 73"/>
                  <a:gd name="T19" fmla="*/ 35 h 48"/>
                  <a:gd name="T20" fmla="*/ 17 w 73"/>
                  <a:gd name="T21" fmla="*/ 31 h 48"/>
                  <a:gd name="T22" fmla="*/ 13 w 73"/>
                  <a:gd name="T23" fmla="*/ 26 h 48"/>
                  <a:gd name="T24" fmla="*/ 10 w 73"/>
                  <a:gd name="T25" fmla="*/ 21 h 48"/>
                  <a:gd name="T26" fmla="*/ 7 w 73"/>
                  <a:gd name="T27" fmla="*/ 16 h 48"/>
                  <a:gd name="T28" fmla="*/ 4 w 73"/>
                  <a:gd name="T29" fmla="*/ 11 h 48"/>
                  <a:gd name="T30" fmla="*/ 2 w 73"/>
                  <a:gd name="T31" fmla="*/ 5 h 48"/>
                  <a:gd name="T32" fmla="*/ 0 w 73"/>
                  <a:gd name="T33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8">
                    <a:moveTo>
                      <a:pt x="73" y="46"/>
                    </a:moveTo>
                    <a:lnTo>
                      <a:pt x="65" y="47"/>
                    </a:lnTo>
                    <a:lnTo>
                      <a:pt x="58" y="48"/>
                    </a:lnTo>
                    <a:lnTo>
                      <a:pt x="52" y="48"/>
                    </a:lnTo>
                    <a:lnTo>
                      <a:pt x="46" y="48"/>
                    </a:lnTo>
                    <a:lnTo>
                      <a:pt x="40" y="46"/>
                    </a:lnTo>
                    <a:lnTo>
                      <a:pt x="35" y="44"/>
                    </a:lnTo>
                    <a:lnTo>
                      <a:pt x="30" y="42"/>
                    </a:lnTo>
                    <a:lnTo>
                      <a:pt x="25" y="39"/>
                    </a:lnTo>
                    <a:lnTo>
                      <a:pt x="21" y="35"/>
                    </a:lnTo>
                    <a:lnTo>
                      <a:pt x="17" y="31"/>
                    </a:lnTo>
                    <a:lnTo>
                      <a:pt x="13" y="26"/>
                    </a:lnTo>
                    <a:lnTo>
                      <a:pt x="10" y="21"/>
                    </a:lnTo>
                    <a:lnTo>
                      <a:pt x="7" y="16"/>
                    </a:lnTo>
                    <a:lnTo>
                      <a:pt x="4" y="11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4" name="Freeform 1776"/>
              <p:cNvSpPr>
                <a:spLocks/>
              </p:cNvSpPr>
              <p:nvPr/>
            </p:nvSpPr>
            <p:spPr bwMode="auto">
              <a:xfrm>
                <a:off x="2899" y="2698"/>
                <a:ext cx="7" cy="12"/>
              </a:xfrm>
              <a:custGeom>
                <a:avLst/>
                <a:gdLst>
                  <a:gd name="T0" fmla="*/ 3 w 56"/>
                  <a:gd name="T1" fmla="*/ 100 h 100"/>
                  <a:gd name="T2" fmla="*/ 1 w 56"/>
                  <a:gd name="T3" fmla="*/ 90 h 100"/>
                  <a:gd name="T4" fmla="*/ 0 w 56"/>
                  <a:gd name="T5" fmla="*/ 82 h 100"/>
                  <a:gd name="T6" fmla="*/ 0 w 56"/>
                  <a:gd name="T7" fmla="*/ 74 h 100"/>
                  <a:gd name="T8" fmla="*/ 1 w 56"/>
                  <a:gd name="T9" fmla="*/ 66 h 100"/>
                  <a:gd name="T10" fmla="*/ 2 w 56"/>
                  <a:gd name="T11" fmla="*/ 58 h 100"/>
                  <a:gd name="T12" fmla="*/ 4 w 56"/>
                  <a:gd name="T13" fmla="*/ 51 h 100"/>
                  <a:gd name="T14" fmla="*/ 6 w 56"/>
                  <a:gd name="T15" fmla="*/ 44 h 100"/>
                  <a:gd name="T16" fmla="*/ 9 w 56"/>
                  <a:gd name="T17" fmla="*/ 37 h 100"/>
                  <a:gd name="T18" fmla="*/ 13 w 56"/>
                  <a:gd name="T19" fmla="*/ 31 h 100"/>
                  <a:gd name="T20" fmla="*/ 17 w 56"/>
                  <a:gd name="T21" fmla="*/ 24 h 100"/>
                  <a:gd name="T22" fmla="*/ 23 w 56"/>
                  <a:gd name="T23" fmla="*/ 19 h 100"/>
                  <a:gd name="T24" fmla="*/ 29 w 56"/>
                  <a:gd name="T25" fmla="*/ 14 h 100"/>
                  <a:gd name="T26" fmla="*/ 35 w 56"/>
                  <a:gd name="T27" fmla="*/ 9 h 100"/>
                  <a:gd name="T28" fmla="*/ 41 w 56"/>
                  <a:gd name="T29" fmla="*/ 5 h 100"/>
                  <a:gd name="T30" fmla="*/ 48 w 56"/>
                  <a:gd name="T31" fmla="*/ 2 h 100"/>
                  <a:gd name="T32" fmla="*/ 56 w 56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100">
                    <a:moveTo>
                      <a:pt x="3" y="100"/>
                    </a:moveTo>
                    <a:lnTo>
                      <a:pt x="1" y="90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1" y="66"/>
                    </a:lnTo>
                    <a:lnTo>
                      <a:pt x="2" y="58"/>
                    </a:lnTo>
                    <a:lnTo>
                      <a:pt x="4" y="51"/>
                    </a:lnTo>
                    <a:lnTo>
                      <a:pt x="6" y="44"/>
                    </a:lnTo>
                    <a:lnTo>
                      <a:pt x="9" y="37"/>
                    </a:lnTo>
                    <a:lnTo>
                      <a:pt x="13" y="31"/>
                    </a:lnTo>
                    <a:lnTo>
                      <a:pt x="17" y="24"/>
                    </a:lnTo>
                    <a:lnTo>
                      <a:pt x="23" y="19"/>
                    </a:lnTo>
                    <a:lnTo>
                      <a:pt x="29" y="14"/>
                    </a:lnTo>
                    <a:lnTo>
                      <a:pt x="35" y="9"/>
                    </a:lnTo>
                    <a:lnTo>
                      <a:pt x="41" y="5"/>
                    </a:lnTo>
                    <a:lnTo>
                      <a:pt x="48" y="2"/>
                    </a:lnTo>
                    <a:lnTo>
                      <a:pt x="5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5" name="Freeform 1777"/>
              <p:cNvSpPr>
                <a:spLocks/>
              </p:cNvSpPr>
              <p:nvPr/>
            </p:nvSpPr>
            <p:spPr bwMode="auto">
              <a:xfrm>
                <a:off x="2906" y="2698"/>
                <a:ext cx="8" cy="9"/>
              </a:xfrm>
              <a:custGeom>
                <a:avLst/>
                <a:gdLst>
                  <a:gd name="T0" fmla="*/ 0 w 60"/>
                  <a:gd name="T1" fmla="*/ 0 h 73"/>
                  <a:gd name="T2" fmla="*/ 6 w 60"/>
                  <a:gd name="T3" fmla="*/ 1 h 73"/>
                  <a:gd name="T4" fmla="*/ 13 w 60"/>
                  <a:gd name="T5" fmla="*/ 3 h 73"/>
                  <a:gd name="T6" fmla="*/ 19 w 60"/>
                  <a:gd name="T7" fmla="*/ 5 h 73"/>
                  <a:gd name="T8" fmla="*/ 25 w 60"/>
                  <a:gd name="T9" fmla="*/ 8 h 73"/>
                  <a:gd name="T10" fmla="*/ 30 w 60"/>
                  <a:gd name="T11" fmla="*/ 11 h 73"/>
                  <a:gd name="T12" fmla="*/ 35 w 60"/>
                  <a:gd name="T13" fmla="*/ 15 h 73"/>
                  <a:gd name="T14" fmla="*/ 40 w 60"/>
                  <a:gd name="T15" fmla="*/ 19 h 73"/>
                  <a:gd name="T16" fmla="*/ 44 w 60"/>
                  <a:gd name="T17" fmla="*/ 24 h 73"/>
                  <a:gd name="T18" fmla="*/ 48 w 60"/>
                  <a:gd name="T19" fmla="*/ 29 h 73"/>
                  <a:gd name="T20" fmla="*/ 51 w 60"/>
                  <a:gd name="T21" fmla="*/ 34 h 73"/>
                  <a:gd name="T22" fmla="*/ 54 w 60"/>
                  <a:gd name="T23" fmla="*/ 40 h 73"/>
                  <a:gd name="T24" fmla="*/ 56 w 60"/>
                  <a:gd name="T25" fmla="*/ 46 h 73"/>
                  <a:gd name="T26" fmla="*/ 58 w 60"/>
                  <a:gd name="T27" fmla="*/ 52 h 73"/>
                  <a:gd name="T28" fmla="*/ 59 w 60"/>
                  <a:gd name="T29" fmla="*/ 59 h 73"/>
                  <a:gd name="T30" fmla="*/ 59 w 60"/>
                  <a:gd name="T31" fmla="*/ 65 h 73"/>
                  <a:gd name="T32" fmla="*/ 60 w 6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3">
                    <a:moveTo>
                      <a:pt x="0" y="0"/>
                    </a:moveTo>
                    <a:lnTo>
                      <a:pt x="6" y="1"/>
                    </a:lnTo>
                    <a:lnTo>
                      <a:pt x="13" y="3"/>
                    </a:lnTo>
                    <a:lnTo>
                      <a:pt x="19" y="5"/>
                    </a:lnTo>
                    <a:lnTo>
                      <a:pt x="25" y="8"/>
                    </a:lnTo>
                    <a:lnTo>
                      <a:pt x="30" y="11"/>
                    </a:lnTo>
                    <a:lnTo>
                      <a:pt x="35" y="15"/>
                    </a:lnTo>
                    <a:lnTo>
                      <a:pt x="40" y="19"/>
                    </a:lnTo>
                    <a:lnTo>
                      <a:pt x="44" y="24"/>
                    </a:lnTo>
                    <a:lnTo>
                      <a:pt x="48" y="29"/>
                    </a:lnTo>
                    <a:lnTo>
                      <a:pt x="51" y="34"/>
                    </a:lnTo>
                    <a:lnTo>
                      <a:pt x="54" y="40"/>
                    </a:lnTo>
                    <a:lnTo>
                      <a:pt x="56" y="46"/>
                    </a:lnTo>
                    <a:lnTo>
                      <a:pt x="58" y="52"/>
                    </a:lnTo>
                    <a:lnTo>
                      <a:pt x="59" y="59"/>
                    </a:lnTo>
                    <a:lnTo>
                      <a:pt x="59" y="65"/>
                    </a:lnTo>
                    <a:lnTo>
                      <a:pt x="6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6" name="Freeform 1778"/>
              <p:cNvSpPr>
                <a:spLocks/>
              </p:cNvSpPr>
              <p:nvPr/>
            </p:nvSpPr>
            <p:spPr bwMode="auto">
              <a:xfrm>
                <a:off x="2909" y="2707"/>
                <a:ext cx="5" cy="9"/>
              </a:xfrm>
              <a:custGeom>
                <a:avLst/>
                <a:gdLst>
                  <a:gd name="T0" fmla="*/ 40 w 40"/>
                  <a:gd name="T1" fmla="*/ 0 h 73"/>
                  <a:gd name="T2" fmla="*/ 38 w 40"/>
                  <a:gd name="T3" fmla="*/ 4 h 73"/>
                  <a:gd name="T4" fmla="*/ 36 w 40"/>
                  <a:gd name="T5" fmla="*/ 10 h 73"/>
                  <a:gd name="T6" fmla="*/ 35 w 40"/>
                  <a:gd name="T7" fmla="*/ 15 h 73"/>
                  <a:gd name="T8" fmla="*/ 34 w 40"/>
                  <a:gd name="T9" fmla="*/ 20 h 73"/>
                  <a:gd name="T10" fmla="*/ 33 w 40"/>
                  <a:gd name="T11" fmla="*/ 27 h 73"/>
                  <a:gd name="T12" fmla="*/ 32 w 40"/>
                  <a:gd name="T13" fmla="*/ 32 h 73"/>
                  <a:gd name="T14" fmla="*/ 30 w 40"/>
                  <a:gd name="T15" fmla="*/ 37 h 73"/>
                  <a:gd name="T16" fmla="*/ 29 w 40"/>
                  <a:gd name="T17" fmla="*/ 43 h 73"/>
                  <a:gd name="T18" fmla="*/ 27 w 40"/>
                  <a:gd name="T19" fmla="*/ 47 h 73"/>
                  <a:gd name="T20" fmla="*/ 25 w 40"/>
                  <a:gd name="T21" fmla="*/ 52 h 73"/>
                  <a:gd name="T22" fmla="*/ 22 w 40"/>
                  <a:gd name="T23" fmla="*/ 57 h 73"/>
                  <a:gd name="T24" fmla="*/ 19 w 40"/>
                  <a:gd name="T25" fmla="*/ 61 h 73"/>
                  <a:gd name="T26" fmla="*/ 15 w 40"/>
                  <a:gd name="T27" fmla="*/ 64 h 73"/>
                  <a:gd name="T28" fmla="*/ 11 w 40"/>
                  <a:gd name="T29" fmla="*/ 68 h 73"/>
                  <a:gd name="T30" fmla="*/ 6 w 40"/>
                  <a:gd name="T31" fmla="*/ 70 h 73"/>
                  <a:gd name="T32" fmla="*/ 0 w 4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3">
                    <a:moveTo>
                      <a:pt x="40" y="0"/>
                    </a:moveTo>
                    <a:lnTo>
                      <a:pt x="38" y="4"/>
                    </a:lnTo>
                    <a:lnTo>
                      <a:pt x="36" y="10"/>
                    </a:lnTo>
                    <a:lnTo>
                      <a:pt x="35" y="15"/>
                    </a:lnTo>
                    <a:lnTo>
                      <a:pt x="34" y="20"/>
                    </a:lnTo>
                    <a:lnTo>
                      <a:pt x="33" y="27"/>
                    </a:lnTo>
                    <a:lnTo>
                      <a:pt x="32" y="32"/>
                    </a:lnTo>
                    <a:lnTo>
                      <a:pt x="30" y="37"/>
                    </a:lnTo>
                    <a:lnTo>
                      <a:pt x="29" y="43"/>
                    </a:lnTo>
                    <a:lnTo>
                      <a:pt x="27" y="47"/>
                    </a:lnTo>
                    <a:lnTo>
                      <a:pt x="25" y="52"/>
                    </a:lnTo>
                    <a:lnTo>
                      <a:pt x="22" y="57"/>
                    </a:lnTo>
                    <a:lnTo>
                      <a:pt x="19" y="61"/>
                    </a:lnTo>
                    <a:lnTo>
                      <a:pt x="15" y="64"/>
                    </a:lnTo>
                    <a:lnTo>
                      <a:pt x="11" y="68"/>
                    </a:lnTo>
                    <a:lnTo>
                      <a:pt x="6" y="70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7" name="Freeform 1779"/>
              <p:cNvSpPr>
                <a:spLocks/>
              </p:cNvSpPr>
              <p:nvPr/>
            </p:nvSpPr>
            <p:spPr bwMode="auto">
              <a:xfrm>
                <a:off x="2900" y="2776"/>
                <a:ext cx="13" cy="12"/>
              </a:xfrm>
              <a:custGeom>
                <a:avLst/>
                <a:gdLst>
                  <a:gd name="T0" fmla="*/ 67 w 106"/>
                  <a:gd name="T1" fmla="*/ 96 h 97"/>
                  <a:gd name="T2" fmla="*/ 61 w 106"/>
                  <a:gd name="T3" fmla="*/ 96 h 97"/>
                  <a:gd name="T4" fmla="*/ 57 w 106"/>
                  <a:gd name="T5" fmla="*/ 96 h 97"/>
                  <a:gd name="T6" fmla="*/ 52 w 106"/>
                  <a:gd name="T7" fmla="*/ 97 h 97"/>
                  <a:gd name="T8" fmla="*/ 47 w 106"/>
                  <a:gd name="T9" fmla="*/ 96 h 97"/>
                  <a:gd name="T10" fmla="*/ 42 w 106"/>
                  <a:gd name="T11" fmla="*/ 96 h 97"/>
                  <a:gd name="T12" fmla="*/ 38 w 106"/>
                  <a:gd name="T13" fmla="*/ 95 h 97"/>
                  <a:gd name="T14" fmla="*/ 34 w 106"/>
                  <a:gd name="T15" fmla="*/ 94 h 97"/>
                  <a:gd name="T16" fmla="*/ 29 w 106"/>
                  <a:gd name="T17" fmla="*/ 93 h 97"/>
                  <a:gd name="T18" fmla="*/ 25 w 106"/>
                  <a:gd name="T19" fmla="*/ 91 h 97"/>
                  <a:gd name="T20" fmla="*/ 21 w 106"/>
                  <a:gd name="T21" fmla="*/ 89 h 97"/>
                  <a:gd name="T22" fmla="*/ 17 w 106"/>
                  <a:gd name="T23" fmla="*/ 87 h 97"/>
                  <a:gd name="T24" fmla="*/ 13 w 106"/>
                  <a:gd name="T25" fmla="*/ 84 h 97"/>
                  <a:gd name="T26" fmla="*/ 9 w 106"/>
                  <a:gd name="T27" fmla="*/ 81 h 97"/>
                  <a:gd name="T28" fmla="*/ 6 w 106"/>
                  <a:gd name="T29" fmla="*/ 77 h 97"/>
                  <a:gd name="T30" fmla="*/ 3 w 106"/>
                  <a:gd name="T31" fmla="*/ 74 h 97"/>
                  <a:gd name="T32" fmla="*/ 0 w 106"/>
                  <a:gd name="T33" fmla="*/ 69 h 97"/>
                  <a:gd name="T34" fmla="*/ 0 w 106"/>
                  <a:gd name="T35" fmla="*/ 63 h 97"/>
                  <a:gd name="T36" fmla="*/ 1 w 106"/>
                  <a:gd name="T37" fmla="*/ 58 h 97"/>
                  <a:gd name="T38" fmla="*/ 3 w 106"/>
                  <a:gd name="T39" fmla="*/ 52 h 97"/>
                  <a:gd name="T40" fmla="*/ 5 w 106"/>
                  <a:gd name="T41" fmla="*/ 47 h 97"/>
                  <a:gd name="T42" fmla="*/ 7 w 106"/>
                  <a:gd name="T43" fmla="*/ 42 h 97"/>
                  <a:gd name="T44" fmla="*/ 10 w 106"/>
                  <a:gd name="T45" fmla="*/ 37 h 97"/>
                  <a:gd name="T46" fmla="*/ 13 w 106"/>
                  <a:gd name="T47" fmla="*/ 32 h 97"/>
                  <a:gd name="T48" fmla="*/ 17 w 106"/>
                  <a:gd name="T49" fmla="*/ 27 h 97"/>
                  <a:gd name="T50" fmla="*/ 20 w 106"/>
                  <a:gd name="T51" fmla="*/ 22 h 97"/>
                  <a:gd name="T52" fmla="*/ 24 w 106"/>
                  <a:gd name="T53" fmla="*/ 18 h 97"/>
                  <a:gd name="T54" fmla="*/ 28 w 106"/>
                  <a:gd name="T55" fmla="*/ 14 h 97"/>
                  <a:gd name="T56" fmla="*/ 33 w 106"/>
                  <a:gd name="T57" fmla="*/ 11 h 97"/>
                  <a:gd name="T58" fmla="*/ 37 w 106"/>
                  <a:gd name="T59" fmla="*/ 8 h 97"/>
                  <a:gd name="T60" fmla="*/ 42 w 106"/>
                  <a:gd name="T61" fmla="*/ 6 h 97"/>
                  <a:gd name="T62" fmla="*/ 47 w 106"/>
                  <a:gd name="T63" fmla="*/ 4 h 97"/>
                  <a:gd name="T64" fmla="*/ 53 w 106"/>
                  <a:gd name="T65" fmla="*/ 3 h 97"/>
                  <a:gd name="T66" fmla="*/ 65 w 106"/>
                  <a:gd name="T67" fmla="*/ 0 h 97"/>
                  <a:gd name="T68" fmla="*/ 75 w 106"/>
                  <a:gd name="T69" fmla="*/ 0 h 97"/>
                  <a:gd name="T70" fmla="*/ 84 w 106"/>
                  <a:gd name="T71" fmla="*/ 3 h 97"/>
                  <a:gd name="T72" fmla="*/ 92 w 106"/>
                  <a:gd name="T73" fmla="*/ 8 h 97"/>
                  <a:gd name="T74" fmla="*/ 98 w 106"/>
                  <a:gd name="T75" fmla="*/ 14 h 97"/>
                  <a:gd name="T76" fmla="*/ 102 w 106"/>
                  <a:gd name="T77" fmla="*/ 22 h 97"/>
                  <a:gd name="T78" fmla="*/ 105 w 106"/>
                  <a:gd name="T79" fmla="*/ 30 h 97"/>
                  <a:gd name="T80" fmla="*/ 106 w 106"/>
                  <a:gd name="T81" fmla="*/ 40 h 97"/>
                  <a:gd name="T82" fmla="*/ 106 w 106"/>
                  <a:gd name="T83" fmla="*/ 49 h 97"/>
                  <a:gd name="T84" fmla="*/ 104 w 106"/>
                  <a:gd name="T85" fmla="*/ 59 h 97"/>
                  <a:gd name="T86" fmla="*/ 101 w 106"/>
                  <a:gd name="T87" fmla="*/ 68 h 97"/>
                  <a:gd name="T88" fmla="*/ 97 w 106"/>
                  <a:gd name="T89" fmla="*/ 77 h 97"/>
                  <a:gd name="T90" fmla="*/ 91 w 106"/>
                  <a:gd name="T91" fmla="*/ 84 h 97"/>
                  <a:gd name="T92" fmla="*/ 84 w 106"/>
                  <a:gd name="T93" fmla="*/ 90 h 97"/>
                  <a:gd name="T94" fmla="*/ 76 w 106"/>
                  <a:gd name="T95" fmla="*/ 94 h 97"/>
                  <a:gd name="T96" fmla="*/ 67 w 106"/>
                  <a:gd name="T97" fmla="*/ 96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6" h="97">
                    <a:moveTo>
                      <a:pt x="67" y="96"/>
                    </a:moveTo>
                    <a:lnTo>
                      <a:pt x="61" y="96"/>
                    </a:lnTo>
                    <a:lnTo>
                      <a:pt x="57" y="96"/>
                    </a:lnTo>
                    <a:lnTo>
                      <a:pt x="52" y="97"/>
                    </a:lnTo>
                    <a:lnTo>
                      <a:pt x="47" y="96"/>
                    </a:lnTo>
                    <a:lnTo>
                      <a:pt x="42" y="96"/>
                    </a:lnTo>
                    <a:lnTo>
                      <a:pt x="38" y="95"/>
                    </a:lnTo>
                    <a:lnTo>
                      <a:pt x="34" y="94"/>
                    </a:lnTo>
                    <a:lnTo>
                      <a:pt x="29" y="93"/>
                    </a:lnTo>
                    <a:lnTo>
                      <a:pt x="25" y="91"/>
                    </a:lnTo>
                    <a:lnTo>
                      <a:pt x="21" y="89"/>
                    </a:lnTo>
                    <a:lnTo>
                      <a:pt x="17" y="87"/>
                    </a:lnTo>
                    <a:lnTo>
                      <a:pt x="13" y="84"/>
                    </a:lnTo>
                    <a:lnTo>
                      <a:pt x="9" y="81"/>
                    </a:lnTo>
                    <a:lnTo>
                      <a:pt x="6" y="77"/>
                    </a:lnTo>
                    <a:lnTo>
                      <a:pt x="3" y="74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58"/>
                    </a:lnTo>
                    <a:lnTo>
                      <a:pt x="3" y="52"/>
                    </a:lnTo>
                    <a:lnTo>
                      <a:pt x="5" y="47"/>
                    </a:lnTo>
                    <a:lnTo>
                      <a:pt x="7" y="42"/>
                    </a:lnTo>
                    <a:lnTo>
                      <a:pt x="10" y="37"/>
                    </a:lnTo>
                    <a:lnTo>
                      <a:pt x="13" y="32"/>
                    </a:lnTo>
                    <a:lnTo>
                      <a:pt x="17" y="27"/>
                    </a:lnTo>
                    <a:lnTo>
                      <a:pt x="20" y="22"/>
                    </a:lnTo>
                    <a:lnTo>
                      <a:pt x="24" y="18"/>
                    </a:lnTo>
                    <a:lnTo>
                      <a:pt x="28" y="14"/>
                    </a:lnTo>
                    <a:lnTo>
                      <a:pt x="33" y="11"/>
                    </a:lnTo>
                    <a:lnTo>
                      <a:pt x="37" y="8"/>
                    </a:lnTo>
                    <a:lnTo>
                      <a:pt x="42" y="6"/>
                    </a:lnTo>
                    <a:lnTo>
                      <a:pt x="47" y="4"/>
                    </a:lnTo>
                    <a:lnTo>
                      <a:pt x="53" y="3"/>
                    </a:lnTo>
                    <a:lnTo>
                      <a:pt x="65" y="0"/>
                    </a:lnTo>
                    <a:lnTo>
                      <a:pt x="75" y="0"/>
                    </a:lnTo>
                    <a:lnTo>
                      <a:pt x="84" y="3"/>
                    </a:lnTo>
                    <a:lnTo>
                      <a:pt x="92" y="8"/>
                    </a:lnTo>
                    <a:lnTo>
                      <a:pt x="98" y="14"/>
                    </a:lnTo>
                    <a:lnTo>
                      <a:pt x="102" y="22"/>
                    </a:lnTo>
                    <a:lnTo>
                      <a:pt x="105" y="30"/>
                    </a:lnTo>
                    <a:lnTo>
                      <a:pt x="106" y="40"/>
                    </a:lnTo>
                    <a:lnTo>
                      <a:pt x="106" y="49"/>
                    </a:lnTo>
                    <a:lnTo>
                      <a:pt x="104" y="59"/>
                    </a:lnTo>
                    <a:lnTo>
                      <a:pt x="101" y="68"/>
                    </a:lnTo>
                    <a:lnTo>
                      <a:pt x="97" y="77"/>
                    </a:lnTo>
                    <a:lnTo>
                      <a:pt x="91" y="84"/>
                    </a:lnTo>
                    <a:lnTo>
                      <a:pt x="84" y="90"/>
                    </a:lnTo>
                    <a:lnTo>
                      <a:pt x="76" y="94"/>
                    </a:lnTo>
                    <a:lnTo>
                      <a:pt x="67" y="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8" name="Freeform 1780"/>
              <p:cNvSpPr>
                <a:spLocks/>
              </p:cNvSpPr>
              <p:nvPr/>
            </p:nvSpPr>
            <p:spPr bwMode="auto">
              <a:xfrm>
                <a:off x="2900" y="2785"/>
                <a:ext cx="8" cy="3"/>
              </a:xfrm>
              <a:custGeom>
                <a:avLst/>
                <a:gdLst>
                  <a:gd name="T0" fmla="*/ 67 w 67"/>
                  <a:gd name="T1" fmla="*/ 27 h 28"/>
                  <a:gd name="T2" fmla="*/ 61 w 67"/>
                  <a:gd name="T3" fmla="*/ 27 h 28"/>
                  <a:gd name="T4" fmla="*/ 57 w 67"/>
                  <a:gd name="T5" fmla="*/ 27 h 28"/>
                  <a:gd name="T6" fmla="*/ 52 w 67"/>
                  <a:gd name="T7" fmla="*/ 28 h 28"/>
                  <a:gd name="T8" fmla="*/ 47 w 67"/>
                  <a:gd name="T9" fmla="*/ 27 h 28"/>
                  <a:gd name="T10" fmla="*/ 42 w 67"/>
                  <a:gd name="T11" fmla="*/ 27 h 28"/>
                  <a:gd name="T12" fmla="*/ 38 w 67"/>
                  <a:gd name="T13" fmla="*/ 26 h 28"/>
                  <a:gd name="T14" fmla="*/ 34 w 67"/>
                  <a:gd name="T15" fmla="*/ 25 h 28"/>
                  <a:gd name="T16" fmla="*/ 29 w 67"/>
                  <a:gd name="T17" fmla="*/ 24 h 28"/>
                  <a:gd name="T18" fmla="*/ 25 w 67"/>
                  <a:gd name="T19" fmla="*/ 22 h 28"/>
                  <a:gd name="T20" fmla="*/ 21 w 67"/>
                  <a:gd name="T21" fmla="*/ 20 h 28"/>
                  <a:gd name="T22" fmla="*/ 17 w 67"/>
                  <a:gd name="T23" fmla="*/ 18 h 28"/>
                  <a:gd name="T24" fmla="*/ 13 w 67"/>
                  <a:gd name="T25" fmla="*/ 15 h 28"/>
                  <a:gd name="T26" fmla="*/ 9 w 67"/>
                  <a:gd name="T27" fmla="*/ 12 h 28"/>
                  <a:gd name="T28" fmla="*/ 6 w 67"/>
                  <a:gd name="T29" fmla="*/ 8 h 28"/>
                  <a:gd name="T30" fmla="*/ 3 w 67"/>
                  <a:gd name="T31" fmla="*/ 5 h 28"/>
                  <a:gd name="T32" fmla="*/ 0 w 67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8">
                    <a:moveTo>
                      <a:pt x="67" y="27"/>
                    </a:moveTo>
                    <a:lnTo>
                      <a:pt x="61" y="27"/>
                    </a:lnTo>
                    <a:lnTo>
                      <a:pt x="57" y="27"/>
                    </a:lnTo>
                    <a:lnTo>
                      <a:pt x="52" y="28"/>
                    </a:lnTo>
                    <a:lnTo>
                      <a:pt x="47" y="27"/>
                    </a:lnTo>
                    <a:lnTo>
                      <a:pt x="42" y="27"/>
                    </a:lnTo>
                    <a:lnTo>
                      <a:pt x="38" y="26"/>
                    </a:lnTo>
                    <a:lnTo>
                      <a:pt x="34" y="25"/>
                    </a:lnTo>
                    <a:lnTo>
                      <a:pt x="29" y="24"/>
                    </a:lnTo>
                    <a:lnTo>
                      <a:pt x="25" y="22"/>
                    </a:lnTo>
                    <a:lnTo>
                      <a:pt x="21" y="20"/>
                    </a:lnTo>
                    <a:lnTo>
                      <a:pt x="17" y="18"/>
                    </a:lnTo>
                    <a:lnTo>
                      <a:pt x="13" y="15"/>
                    </a:lnTo>
                    <a:lnTo>
                      <a:pt x="9" y="12"/>
                    </a:lnTo>
                    <a:lnTo>
                      <a:pt x="6" y="8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09" name="Freeform 1781"/>
              <p:cNvSpPr>
                <a:spLocks/>
              </p:cNvSpPr>
              <p:nvPr/>
            </p:nvSpPr>
            <p:spPr bwMode="auto">
              <a:xfrm>
                <a:off x="2900" y="2777"/>
                <a:ext cx="6" cy="8"/>
              </a:xfrm>
              <a:custGeom>
                <a:avLst/>
                <a:gdLst>
                  <a:gd name="T0" fmla="*/ 0 w 53"/>
                  <a:gd name="T1" fmla="*/ 66 h 66"/>
                  <a:gd name="T2" fmla="*/ 0 w 53"/>
                  <a:gd name="T3" fmla="*/ 60 h 66"/>
                  <a:gd name="T4" fmla="*/ 1 w 53"/>
                  <a:gd name="T5" fmla="*/ 55 h 66"/>
                  <a:gd name="T6" fmla="*/ 3 w 53"/>
                  <a:gd name="T7" fmla="*/ 49 h 66"/>
                  <a:gd name="T8" fmla="*/ 5 w 53"/>
                  <a:gd name="T9" fmla="*/ 44 h 66"/>
                  <a:gd name="T10" fmla="*/ 7 w 53"/>
                  <a:gd name="T11" fmla="*/ 39 h 66"/>
                  <a:gd name="T12" fmla="*/ 10 w 53"/>
                  <a:gd name="T13" fmla="*/ 34 h 66"/>
                  <a:gd name="T14" fmla="*/ 13 w 53"/>
                  <a:gd name="T15" fmla="*/ 29 h 66"/>
                  <a:gd name="T16" fmla="*/ 17 w 53"/>
                  <a:gd name="T17" fmla="*/ 24 h 66"/>
                  <a:gd name="T18" fmla="*/ 20 w 53"/>
                  <a:gd name="T19" fmla="*/ 19 h 66"/>
                  <a:gd name="T20" fmla="*/ 24 w 53"/>
                  <a:gd name="T21" fmla="*/ 15 h 66"/>
                  <a:gd name="T22" fmla="*/ 28 w 53"/>
                  <a:gd name="T23" fmla="*/ 11 h 66"/>
                  <a:gd name="T24" fmla="*/ 33 w 53"/>
                  <a:gd name="T25" fmla="*/ 8 h 66"/>
                  <a:gd name="T26" fmla="*/ 37 w 53"/>
                  <a:gd name="T27" fmla="*/ 5 h 66"/>
                  <a:gd name="T28" fmla="*/ 42 w 53"/>
                  <a:gd name="T29" fmla="*/ 3 h 66"/>
                  <a:gd name="T30" fmla="*/ 47 w 53"/>
                  <a:gd name="T31" fmla="*/ 1 h 66"/>
                  <a:gd name="T32" fmla="*/ 53 w 53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66">
                    <a:moveTo>
                      <a:pt x="0" y="66"/>
                    </a:moveTo>
                    <a:lnTo>
                      <a:pt x="0" y="60"/>
                    </a:lnTo>
                    <a:lnTo>
                      <a:pt x="1" y="55"/>
                    </a:lnTo>
                    <a:lnTo>
                      <a:pt x="3" y="49"/>
                    </a:lnTo>
                    <a:lnTo>
                      <a:pt x="5" y="44"/>
                    </a:lnTo>
                    <a:lnTo>
                      <a:pt x="7" y="39"/>
                    </a:lnTo>
                    <a:lnTo>
                      <a:pt x="10" y="34"/>
                    </a:lnTo>
                    <a:lnTo>
                      <a:pt x="13" y="29"/>
                    </a:lnTo>
                    <a:lnTo>
                      <a:pt x="17" y="24"/>
                    </a:lnTo>
                    <a:lnTo>
                      <a:pt x="20" y="19"/>
                    </a:lnTo>
                    <a:lnTo>
                      <a:pt x="24" y="15"/>
                    </a:lnTo>
                    <a:lnTo>
                      <a:pt x="28" y="11"/>
                    </a:lnTo>
                    <a:lnTo>
                      <a:pt x="33" y="8"/>
                    </a:lnTo>
                    <a:lnTo>
                      <a:pt x="37" y="5"/>
                    </a:lnTo>
                    <a:lnTo>
                      <a:pt x="42" y="3"/>
                    </a:lnTo>
                    <a:lnTo>
                      <a:pt x="47" y="1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0" name="Freeform 1782"/>
              <p:cNvSpPr>
                <a:spLocks/>
              </p:cNvSpPr>
              <p:nvPr/>
            </p:nvSpPr>
            <p:spPr bwMode="auto">
              <a:xfrm>
                <a:off x="2906" y="2776"/>
                <a:ext cx="7" cy="12"/>
              </a:xfrm>
              <a:custGeom>
                <a:avLst/>
                <a:gdLst>
                  <a:gd name="T0" fmla="*/ 0 w 53"/>
                  <a:gd name="T1" fmla="*/ 3 h 96"/>
                  <a:gd name="T2" fmla="*/ 12 w 53"/>
                  <a:gd name="T3" fmla="*/ 0 h 96"/>
                  <a:gd name="T4" fmla="*/ 22 w 53"/>
                  <a:gd name="T5" fmla="*/ 0 h 96"/>
                  <a:gd name="T6" fmla="*/ 31 w 53"/>
                  <a:gd name="T7" fmla="*/ 3 h 96"/>
                  <a:gd name="T8" fmla="*/ 39 w 53"/>
                  <a:gd name="T9" fmla="*/ 8 h 96"/>
                  <a:gd name="T10" fmla="*/ 45 w 53"/>
                  <a:gd name="T11" fmla="*/ 14 h 96"/>
                  <a:gd name="T12" fmla="*/ 49 w 53"/>
                  <a:gd name="T13" fmla="*/ 22 h 96"/>
                  <a:gd name="T14" fmla="*/ 52 w 53"/>
                  <a:gd name="T15" fmla="*/ 30 h 96"/>
                  <a:gd name="T16" fmla="*/ 53 w 53"/>
                  <a:gd name="T17" fmla="*/ 40 h 96"/>
                  <a:gd name="T18" fmla="*/ 53 w 53"/>
                  <a:gd name="T19" fmla="*/ 49 h 96"/>
                  <a:gd name="T20" fmla="*/ 51 w 53"/>
                  <a:gd name="T21" fmla="*/ 59 h 96"/>
                  <a:gd name="T22" fmla="*/ 48 w 53"/>
                  <a:gd name="T23" fmla="*/ 68 h 96"/>
                  <a:gd name="T24" fmla="*/ 44 w 53"/>
                  <a:gd name="T25" fmla="*/ 77 h 96"/>
                  <a:gd name="T26" fmla="*/ 38 w 53"/>
                  <a:gd name="T27" fmla="*/ 84 h 96"/>
                  <a:gd name="T28" fmla="*/ 31 w 53"/>
                  <a:gd name="T29" fmla="*/ 90 h 96"/>
                  <a:gd name="T30" fmla="*/ 23 w 53"/>
                  <a:gd name="T31" fmla="*/ 94 h 96"/>
                  <a:gd name="T32" fmla="*/ 14 w 53"/>
                  <a:gd name="T3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96">
                    <a:moveTo>
                      <a:pt x="0" y="3"/>
                    </a:moveTo>
                    <a:lnTo>
                      <a:pt x="12" y="0"/>
                    </a:lnTo>
                    <a:lnTo>
                      <a:pt x="22" y="0"/>
                    </a:lnTo>
                    <a:lnTo>
                      <a:pt x="31" y="3"/>
                    </a:lnTo>
                    <a:lnTo>
                      <a:pt x="39" y="8"/>
                    </a:lnTo>
                    <a:lnTo>
                      <a:pt x="45" y="14"/>
                    </a:lnTo>
                    <a:lnTo>
                      <a:pt x="49" y="22"/>
                    </a:lnTo>
                    <a:lnTo>
                      <a:pt x="52" y="30"/>
                    </a:lnTo>
                    <a:lnTo>
                      <a:pt x="53" y="40"/>
                    </a:lnTo>
                    <a:lnTo>
                      <a:pt x="53" y="49"/>
                    </a:lnTo>
                    <a:lnTo>
                      <a:pt x="51" y="59"/>
                    </a:lnTo>
                    <a:lnTo>
                      <a:pt x="48" y="68"/>
                    </a:lnTo>
                    <a:lnTo>
                      <a:pt x="44" y="77"/>
                    </a:lnTo>
                    <a:lnTo>
                      <a:pt x="38" y="84"/>
                    </a:lnTo>
                    <a:lnTo>
                      <a:pt x="31" y="90"/>
                    </a:lnTo>
                    <a:lnTo>
                      <a:pt x="23" y="94"/>
                    </a:lnTo>
                    <a:lnTo>
                      <a:pt x="14" y="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1" name="Freeform 1783"/>
              <p:cNvSpPr>
                <a:spLocks/>
              </p:cNvSpPr>
              <p:nvPr/>
            </p:nvSpPr>
            <p:spPr bwMode="auto">
              <a:xfrm>
                <a:off x="2906" y="2922"/>
                <a:ext cx="5" cy="7"/>
              </a:xfrm>
              <a:custGeom>
                <a:avLst/>
                <a:gdLst>
                  <a:gd name="T0" fmla="*/ 14 w 40"/>
                  <a:gd name="T1" fmla="*/ 53 h 53"/>
                  <a:gd name="T2" fmla="*/ 10 w 40"/>
                  <a:gd name="T3" fmla="*/ 51 h 53"/>
                  <a:gd name="T4" fmla="*/ 7 w 40"/>
                  <a:gd name="T5" fmla="*/ 49 h 53"/>
                  <a:gd name="T6" fmla="*/ 4 w 40"/>
                  <a:gd name="T7" fmla="*/ 47 h 53"/>
                  <a:gd name="T8" fmla="*/ 3 w 40"/>
                  <a:gd name="T9" fmla="*/ 44 h 53"/>
                  <a:gd name="T10" fmla="*/ 1 w 40"/>
                  <a:gd name="T11" fmla="*/ 42 h 53"/>
                  <a:gd name="T12" fmla="*/ 0 w 40"/>
                  <a:gd name="T13" fmla="*/ 39 h 53"/>
                  <a:gd name="T14" fmla="*/ 0 w 40"/>
                  <a:gd name="T15" fmla="*/ 36 h 53"/>
                  <a:gd name="T16" fmla="*/ 0 w 40"/>
                  <a:gd name="T17" fmla="*/ 33 h 53"/>
                  <a:gd name="T18" fmla="*/ 0 w 40"/>
                  <a:gd name="T19" fmla="*/ 30 h 53"/>
                  <a:gd name="T20" fmla="*/ 0 w 40"/>
                  <a:gd name="T21" fmla="*/ 26 h 53"/>
                  <a:gd name="T22" fmla="*/ 0 w 40"/>
                  <a:gd name="T23" fmla="*/ 23 h 53"/>
                  <a:gd name="T24" fmla="*/ 0 w 40"/>
                  <a:gd name="T25" fmla="*/ 20 h 53"/>
                  <a:gd name="T26" fmla="*/ 0 w 40"/>
                  <a:gd name="T27" fmla="*/ 16 h 53"/>
                  <a:gd name="T28" fmla="*/ 0 w 40"/>
                  <a:gd name="T29" fmla="*/ 13 h 53"/>
                  <a:gd name="T30" fmla="*/ 0 w 40"/>
                  <a:gd name="T31" fmla="*/ 10 h 53"/>
                  <a:gd name="T32" fmla="*/ 0 w 40"/>
                  <a:gd name="T33" fmla="*/ 7 h 53"/>
                  <a:gd name="T34" fmla="*/ 2 w 40"/>
                  <a:gd name="T35" fmla="*/ 5 h 53"/>
                  <a:gd name="T36" fmla="*/ 4 w 40"/>
                  <a:gd name="T37" fmla="*/ 3 h 53"/>
                  <a:gd name="T38" fmla="*/ 6 w 40"/>
                  <a:gd name="T39" fmla="*/ 2 h 53"/>
                  <a:gd name="T40" fmla="*/ 9 w 40"/>
                  <a:gd name="T41" fmla="*/ 1 h 53"/>
                  <a:gd name="T42" fmla="*/ 12 w 40"/>
                  <a:gd name="T43" fmla="*/ 0 h 53"/>
                  <a:gd name="T44" fmla="*/ 15 w 40"/>
                  <a:gd name="T45" fmla="*/ 0 h 53"/>
                  <a:gd name="T46" fmla="*/ 18 w 40"/>
                  <a:gd name="T47" fmla="*/ 0 h 53"/>
                  <a:gd name="T48" fmla="*/ 21 w 40"/>
                  <a:gd name="T49" fmla="*/ 0 h 53"/>
                  <a:gd name="T50" fmla="*/ 24 w 40"/>
                  <a:gd name="T51" fmla="*/ 0 h 53"/>
                  <a:gd name="T52" fmla="*/ 26 w 40"/>
                  <a:gd name="T53" fmla="*/ 1 h 53"/>
                  <a:gd name="T54" fmla="*/ 29 w 40"/>
                  <a:gd name="T55" fmla="*/ 2 h 53"/>
                  <a:gd name="T56" fmla="*/ 32 w 40"/>
                  <a:gd name="T57" fmla="*/ 4 h 53"/>
                  <a:gd name="T58" fmla="*/ 34 w 40"/>
                  <a:gd name="T59" fmla="*/ 6 h 53"/>
                  <a:gd name="T60" fmla="*/ 36 w 40"/>
                  <a:gd name="T61" fmla="*/ 8 h 53"/>
                  <a:gd name="T62" fmla="*/ 38 w 40"/>
                  <a:gd name="T63" fmla="*/ 11 h 53"/>
                  <a:gd name="T64" fmla="*/ 40 w 40"/>
                  <a:gd name="T65" fmla="*/ 14 h 53"/>
                  <a:gd name="T66" fmla="*/ 39 w 40"/>
                  <a:gd name="T67" fmla="*/ 17 h 53"/>
                  <a:gd name="T68" fmla="*/ 39 w 40"/>
                  <a:gd name="T69" fmla="*/ 20 h 53"/>
                  <a:gd name="T70" fmla="*/ 38 w 40"/>
                  <a:gd name="T71" fmla="*/ 23 h 53"/>
                  <a:gd name="T72" fmla="*/ 37 w 40"/>
                  <a:gd name="T73" fmla="*/ 26 h 53"/>
                  <a:gd name="T74" fmla="*/ 36 w 40"/>
                  <a:gd name="T75" fmla="*/ 29 h 53"/>
                  <a:gd name="T76" fmla="*/ 35 w 40"/>
                  <a:gd name="T77" fmla="*/ 32 h 53"/>
                  <a:gd name="T78" fmla="*/ 33 w 40"/>
                  <a:gd name="T79" fmla="*/ 34 h 53"/>
                  <a:gd name="T80" fmla="*/ 32 w 40"/>
                  <a:gd name="T81" fmla="*/ 37 h 53"/>
                  <a:gd name="T82" fmla="*/ 30 w 40"/>
                  <a:gd name="T83" fmla="*/ 40 h 53"/>
                  <a:gd name="T84" fmla="*/ 28 w 40"/>
                  <a:gd name="T85" fmla="*/ 42 h 53"/>
                  <a:gd name="T86" fmla="*/ 26 w 40"/>
                  <a:gd name="T87" fmla="*/ 44 h 53"/>
                  <a:gd name="T88" fmla="*/ 23 w 40"/>
                  <a:gd name="T89" fmla="*/ 47 h 53"/>
                  <a:gd name="T90" fmla="*/ 21 w 40"/>
                  <a:gd name="T91" fmla="*/ 48 h 53"/>
                  <a:gd name="T92" fmla="*/ 19 w 40"/>
                  <a:gd name="T93" fmla="*/ 50 h 53"/>
                  <a:gd name="T94" fmla="*/ 16 w 40"/>
                  <a:gd name="T95" fmla="*/ 51 h 53"/>
                  <a:gd name="T96" fmla="*/ 14 w 40"/>
                  <a:gd name="T9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0" h="53">
                    <a:moveTo>
                      <a:pt x="14" y="53"/>
                    </a:moveTo>
                    <a:lnTo>
                      <a:pt x="10" y="51"/>
                    </a:lnTo>
                    <a:lnTo>
                      <a:pt x="7" y="49"/>
                    </a:lnTo>
                    <a:lnTo>
                      <a:pt x="4" y="47"/>
                    </a:lnTo>
                    <a:lnTo>
                      <a:pt x="3" y="44"/>
                    </a:lnTo>
                    <a:lnTo>
                      <a:pt x="1" y="42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10"/>
                    </a:lnTo>
                    <a:lnTo>
                      <a:pt x="0" y="7"/>
                    </a:lnTo>
                    <a:lnTo>
                      <a:pt x="2" y="5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6" y="1"/>
                    </a:lnTo>
                    <a:lnTo>
                      <a:pt x="29" y="2"/>
                    </a:lnTo>
                    <a:lnTo>
                      <a:pt x="32" y="4"/>
                    </a:lnTo>
                    <a:lnTo>
                      <a:pt x="34" y="6"/>
                    </a:lnTo>
                    <a:lnTo>
                      <a:pt x="36" y="8"/>
                    </a:lnTo>
                    <a:lnTo>
                      <a:pt x="38" y="11"/>
                    </a:lnTo>
                    <a:lnTo>
                      <a:pt x="40" y="14"/>
                    </a:lnTo>
                    <a:lnTo>
                      <a:pt x="39" y="17"/>
                    </a:lnTo>
                    <a:lnTo>
                      <a:pt x="39" y="20"/>
                    </a:lnTo>
                    <a:lnTo>
                      <a:pt x="38" y="23"/>
                    </a:lnTo>
                    <a:lnTo>
                      <a:pt x="37" y="26"/>
                    </a:lnTo>
                    <a:lnTo>
                      <a:pt x="36" y="29"/>
                    </a:lnTo>
                    <a:lnTo>
                      <a:pt x="35" y="32"/>
                    </a:lnTo>
                    <a:lnTo>
                      <a:pt x="33" y="34"/>
                    </a:lnTo>
                    <a:lnTo>
                      <a:pt x="32" y="37"/>
                    </a:lnTo>
                    <a:lnTo>
                      <a:pt x="30" y="40"/>
                    </a:lnTo>
                    <a:lnTo>
                      <a:pt x="28" y="42"/>
                    </a:lnTo>
                    <a:lnTo>
                      <a:pt x="26" y="44"/>
                    </a:lnTo>
                    <a:lnTo>
                      <a:pt x="23" y="47"/>
                    </a:lnTo>
                    <a:lnTo>
                      <a:pt x="21" y="48"/>
                    </a:lnTo>
                    <a:lnTo>
                      <a:pt x="19" y="50"/>
                    </a:lnTo>
                    <a:lnTo>
                      <a:pt x="16" y="51"/>
                    </a:lnTo>
                    <a:lnTo>
                      <a:pt x="14" y="53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2" name="Freeform 1784"/>
              <p:cNvSpPr>
                <a:spLocks/>
              </p:cNvSpPr>
              <p:nvPr/>
            </p:nvSpPr>
            <p:spPr bwMode="auto">
              <a:xfrm>
                <a:off x="2906" y="2923"/>
                <a:ext cx="2" cy="6"/>
              </a:xfrm>
              <a:custGeom>
                <a:avLst/>
                <a:gdLst>
                  <a:gd name="T0" fmla="*/ 14 w 14"/>
                  <a:gd name="T1" fmla="*/ 46 h 46"/>
                  <a:gd name="T2" fmla="*/ 10 w 14"/>
                  <a:gd name="T3" fmla="*/ 44 h 46"/>
                  <a:gd name="T4" fmla="*/ 7 w 14"/>
                  <a:gd name="T5" fmla="*/ 42 h 46"/>
                  <a:gd name="T6" fmla="*/ 4 w 14"/>
                  <a:gd name="T7" fmla="*/ 40 h 46"/>
                  <a:gd name="T8" fmla="*/ 3 w 14"/>
                  <a:gd name="T9" fmla="*/ 37 h 46"/>
                  <a:gd name="T10" fmla="*/ 1 w 14"/>
                  <a:gd name="T11" fmla="*/ 35 h 46"/>
                  <a:gd name="T12" fmla="*/ 0 w 14"/>
                  <a:gd name="T13" fmla="*/ 32 h 46"/>
                  <a:gd name="T14" fmla="*/ 0 w 14"/>
                  <a:gd name="T15" fmla="*/ 29 h 46"/>
                  <a:gd name="T16" fmla="*/ 0 w 14"/>
                  <a:gd name="T17" fmla="*/ 26 h 46"/>
                  <a:gd name="T18" fmla="*/ 0 w 14"/>
                  <a:gd name="T19" fmla="*/ 23 h 46"/>
                  <a:gd name="T20" fmla="*/ 0 w 14"/>
                  <a:gd name="T21" fmla="*/ 19 h 46"/>
                  <a:gd name="T22" fmla="*/ 0 w 14"/>
                  <a:gd name="T23" fmla="*/ 16 h 46"/>
                  <a:gd name="T24" fmla="*/ 0 w 14"/>
                  <a:gd name="T25" fmla="*/ 13 h 46"/>
                  <a:gd name="T26" fmla="*/ 0 w 14"/>
                  <a:gd name="T27" fmla="*/ 9 h 46"/>
                  <a:gd name="T28" fmla="*/ 0 w 14"/>
                  <a:gd name="T29" fmla="*/ 6 h 46"/>
                  <a:gd name="T30" fmla="*/ 0 w 14"/>
                  <a:gd name="T31" fmla="*/ 3 h 46"/>
                  <a:gd name="T32" fmla="*/ 0 w 14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6">
                    <a:moveTo>
                      <a:pt x="14" y="46"/>
                    </a:moveTo>
                    <a:lnTo>
                      <a:pt x="10" y="44"/>
                    </a:lnTo>
                    <a:lnTo>
                      <a:pt x="7" y="42"/>
                    </a:lnTo>
                    <a:lnTo>
                      <a:pt x="4" y="40"/>
                    </a:lnTo>
                    <a:lnTo>
                      <a:pt x="3" y="37"/>
                    </a:lnTo>
                    <a:lnTo>
                      <a:pt x="1" y="35"/>
                    </a:lnTo>
                    <a:lnTo>
                      <a:pt x="0" y="32"/>
                    </a:lnTo>
                    <a:lnTo>
                      <a:pt x="0" y="29"/>
                    </a:lnTo>
                    <a:lnTo>
                      <a:pt x="0" y="26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16"/>
                    </a:lnTo>
                    <a:lnTo>
                      <a:pt x="0" y="13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3" name="Freeform 1785"/>
              <p:cNvSpPr>
                <a:spLocks/>
              </p:cNvSpPr>
              <p:nvPr/>
            </p:nvSpPr>
            <p:spPr bwMode="auto">
              <a:xfrm>
                <a:off x="2906" y="2922"/>
                <a:ext cx="5" cy="2"/>
              </a:xfrm>
              <a:custGeom>
                <a:avLst/>
                <a:gdLst>
                  <a:gd name="T0" fmla="*/ 0 w 40"/>
                  <a:gd name="T1" fmla="*/ 7 h 14"/>
                  <a:gd name="T2" fmla="*/ 2 w 40"/>
                  <a:gd name="T3" fmla="*/ 5 h 14"/>
                  <a:gd name="T4" fmla="*/ 4 w 40"/>
                  <a:gd name="T5" fmla="*/ 3 h 14"/>
                  <a:gd name="T6" fmla="*/ 6 w 40"/>
                  <a:gd name="T7" fmla="*/ 2 h 14"/>
                  <a:gd name="T8" fmla="*/ 9 w 40"/>
                  <a:gd name="T9" fmla="*/ 1 h 14"/>
                  <a:gd name="T10" fmla="*/ 12 w 40"/>
                  <a:gd name="T11" fmla="*/ 0 h 14"/>
                  <a:gd name="T12" fmla="*/ 15 w 40"/>
                  <a:gd name="T13" fmla="*/ 0 h 14"/>
                  <a:gd name="T14" fmla="*/ 18 w 40"/>
                  <a:gd name="T15" fmla="*/ 0 h 14"/>
                  <a:gd name="T16" fmla="*/ 21 w 40"/>
                  <a:gd name="T17" fmla="*/ 0 h 14"/>
                  <a:gd name="T18" fmla="*/ 24 w 40"/>
                  <a:gd name="T19" fmla="*/ 0 h 14"/>
                  <a:gd name="T20" fmla="*/ 26 w 40"/>
                  <a:gd name="T21" fmla="*/ 1 h 14"/>
                  <a:gd name="T22" fmla="*/ 29 w 40"/>
                  <a:gd name="T23" fmla="*/ 2 h 14"/>
                  <a:gd name="T24" fmla="*/ 32 w 40"/>
                  <a:gd name="T25" fmla="*/ 4 h 14"/>
                  <a:gd name="T26" fmla="*/ 34 w 40"/>
                  <a:gd name="T27" fmla="*/ 6 h 14"/>
                  <a:gd name="T28" fmla="*/ 36 w 40"/>
                  <a:gd name="T29" fmla="*/ 8 h 14"/>
                  <a:gd name="T30" fmla="*/ 38 w 40"/>
                  <a:gd name="T31" fmla="*/ 11 h 14"/>
                  <a:gd name="T32" fmla="*/ 40 w 40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4">
                    <a:moveTo>
                      <a:pt x="0" y="7"/>
                    </a:moveTo>
                    <a:lnTo>
                      <a:pt x="2" y="5"/>
                    </a:lnTo>
                    <a:lnTo>
                      <a:pt x="4" y="3"/>
                    </a:lnTo>
                    <a:lnTo>
                      <a:pt x="6" y="2"/>
                    </a:lnTo>
                    <a:lnTo>
                      <a:pt x="9" y="1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8" y="0"/>
                    </a:lnTo>
                    <a:lnTo>
                      <a:pt x="21" y="0"/>
                    </a:lnTo>
                    <a:lnTo>
                      <a:pt x="24" y="0"/>
                    </a:lnTo>
                    <a:lnTo>
                      <a:pt x="26" y="1"/>
                    </a:lnTo>
                    <a:lnTo>
                      <a:pt x="29" y="2"/>
                    </a:lnTo>
                    <a:lnTo>
                      <a:pt x="32" y="4"/>
                    </a:lnTo>
                    <a:lnTo>
                      <a:pt x="34" y="6"/>
                    </a:lnTo>
                    <a:lnTo>
                      <a:pt x="36" y="8"/>
                    </a:lnTo>
                    <a:lnTo>
                      <a:pt x="38" y="11"/>
                    </a:lnTo>
                    <a:lnTo>
                      <a:pt x="4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4" name="Freeform 1786"/>
              <p:cNvSpPr>
                <a:spLocks/>
              </p:cNvSpPr>
              <p:nvPr/>
            </p:nvSpPr>
            <p:spPr bwMode="auto">
              <a:xfrm>
                <a:off x="2908" y="2924"/>
                <a:ext cx="3" cy="5"/>
              </a:xfrm>
              <a:custGeom>
                <a:avLst/>
                <a:gdLst>
                  <a:gd name="T0" fmla="*/ 26 w 26"/>
                  <a:gd name="T1" fmla="*/ 0 h 39"/>
                  <a:gd name="T2" fmla="*/ 25 w 26"/>
                  <a:gd name="T3" fmla="*/ 3 h 39"/>
                  <a:gd name="T4" fmla="*/ 25 w 26"/>
                  <a:gd name="T5" fmla="*/ 6 h 39"/>
                  <a:gd name="T6" fmla="*/ 24 w 26"/>
                  <a:gd name="T7" fmla="*/ 9 h 39"/>
                  <a:gd name="T8" fmla="*/ 23 w 26"/>
                  <a:gd name="T9" fmla="*/ 12 h 39"/>
                  <a:gd name="T10" fmla="*/ 22 w 26"/>
                  <a:gd name="T11" fmla="*/ 15 h 39"/>
                  <a:gd name="T12" fmla="*/ 21 w 26"/>
                  <a:gd name="T13" fmla="*/ 18 h 39"/>
                  <a:gd name="T14" fmla="*/ 19 w 26"/>
                  <a:gd name="T15" fmla="*/ 20 h 39"/>
                  <a:gd name="T16" fmla="*/ 18 w 26"/>
                  <a:gd name="T17" fmla="*/ 23 h 39"/>
                  <a:gd name="T18" fmla="*/ 16 w 26"/>
                  <a:gd name="T19" fmla="*/ 26 h 39"/>
                  <a:gd name="T20" fmla="*/ 14 w 26"/>
                  <a:gd name="T21" fmla="*/ 28 h 39"/>
                  <a:gd name="T22" fmla="*/ 12 w 26"/>
                  <a:gd name="T23" fmla="*/ 30 h 39"/>
                  <a:gd name="T24" fmla="*/ 9 w 26"/>
                  <a:gd name="T25" fmla="*/ 33 h 39"/>
                  <a:gd name="T26" fmla="*/ 7 w 26"/>
                  <a:gd name="T27" fmla="*/ 34 h 39"/>
                  <a:gd name="T28" fmla="*/ 5 w 26"/>
                  <a:gd name="T29" fmla="*/ 36 h 39"/>
                  <a:gd name="T30" fmla="*/ 2 w 26"/>
                  <a:gd name="T31" fmla="*/ 37 h 39"/>
                  <a:gd name="T32" fmla="*/ 0 w 26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39">
                    <a:moveTo>
                      <a:pt x="26" y="0"/>
                    </a:moveTo>
                    <a:lnTo>
                      <a:pt x="25" y="3"/>
                    </a:lnTo>
                    <a:lnTo>
                      <a:pt x="25" y="6"/>
                    </a:lnTo>
                    <a:lnTo>
                      <a:pt x="24" y="9"/>
                    </a:lnTo>
                    <a:lnTo>
                      <a:pt x="23" y="12"/>
                    </a:lnTo>
                    <a:lnTo>
                      <a:pt x="22" y="15"/>
                    </a:lnTo>
                    <a:lnTo>
                      <a:pt x="21" y="18"/>
                    </a:lnTo>
                    <a:lnTo>
                      <a:pt x="19" y="20"/>
                    </a:lnTo>
                    <a:lnTo>
                      <a:pt x="18" y="23"/>
                    </a:lnTo>
                    <a:lnTo>
                      <a:pt x="16" y="26"/>
                    </a:lnTo>
                    <a:lnTo>
                      <a:pt x="14" y="28"/>
                    </a:lnTo>
                    <a:lnTo>
                      <a:pt x="12" y="30"/>
                    </a:lnTo>
                    <a:lnTo>
                      <a:pt x="9" y="33"/>
                    </a:lnTo>
                    <a:lnTo>
                      <a:pt x="7" y="34"/>
                    </a:lnTo>
                    <a:lnTo>
                      <a:pt x="5" y="36"/>
                    </a:lnTo>
                    <a:lnTo>
                      <a:pt x="2" y="37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5" name="Freeform 1787"/>
              <p:cNvSpPr>
                <a:spLocks/>
              </p:cNvSpPr>
              <p:nvPr/>
            </p:nvSpPr>
            <p:spPr bwMode="auto">
              <a:xfrm>
                <a:off x="2903" y="2780"/>
                <a:ext cx="6" cy="6"/>
              </a:xfrm>
              <a:custGeom>
                <a:avLst/>
                <a:gdLst>
                  <a:gd name="T0" fmla="*/ 16 w 48"/>
                  <a:gd name="T1" fmla="*/ 48 h 48"/>
                  <a:gd name="T2" fmla="*/ 15 w 48"/>
                  <a:gd name="T3" fmla="*/ 47 h 48"/>
                  <a:gd name="T4" fmla="*/ 14 w 48"/>
                  <a:gd name="T5" fmla="*/ 46 h 48"/>
                  <a:gd name="T6" fmla="*/ 13 w 48"/>
                  <a:gd name="T7" fmla="*/ 45 h 48"/>
                  <a:gd name="T8" fmla="*/ 13 w 48"/>
                  <a:gd name="T9" fmla="*/ 44 h 48"/>
                  <a:gd name="T10" fmla="*/ 12 w 48"/>
                  <a:gd name="T11" fmla="*/ 44 h 48"/>
                  <a:gd name="T12" fmla="*/ 11 w 48"/>
                  <a:gd name="T13" fmla="*/ 43 h 48"/>
                  <a:gd name="T14" fmla="*/ 10 w 48"/>
                  <a:gd name="T15" fmla="*/ 41 h 48"/>
                  <a:gd name="T16" fmla="*/ 9 w 48"/>
                  <a:gd name="T17" fmla="*/ 40 h 48"/>
                  <a:gd name="T18" fmla="*/ 8 w 48"/>
                  <a:gd name="T19" fmla="*/ 40 h 48"/>
                  <a:gd name="T20" fmla="*/ 7 w 48"/>
                  <a:gd name="T21" fmla="*/ 39 h 48"/>
                  <a:gd name="T22" fmla="*/ 6 w 48"/>
                  <a:gd name="T23" fmla="*/ 39 h 48"/>
                  <a:gd name="T24" fmla="*/ 5 w 48"/>
                  <a:gd name="T25" fmla="*/ 39 h 48"/>
                  <a:gd name="T26" fmla="*/ 4 w 48"/>
                  <a:gd name="T27" fmla="*/ 39 h 48"/>
                  <a:gd name="T28" fmla="*/ 3 w 48"/>
                  <a:gd name="T29" fmla="*/ 40 h 48"/>
                  <a:gd name="T30" fmla="*/ 1 w 48"/>
                  <a:gd name="T31" fmla="*/ 36 h 48"/>
                  <a:gd name="T32" fmla="*/ 1 w 48"/>
                  <a:gd name="T33" fmla="*/ 32 h 48"/>
                  <a:gd name="T34" fmla="*/ 0 w 48"/>
                  <a:gd name="T35" fmla="*/ 29 h 48"/>
                  <a:gd name="T36" fmla="*/ 1 w 48"/>
                  <a:gd name="T37" fmla="*/ 26 h 48"/>
                  <a:gd name="T38" fmla="*/ 2 w 48"/>
                  <a:gd name="T39" fmla="*/ 22 h 48"/>
                  <a:gd name="T40" fmla="*/ 3 w 48"/>
                  <a:gd name="T41" fmla="*/ 19 h 48"/>
                  <a:gd name="T42" fmla="*/ 5 w 48"/>
                  <a:gd name="T43" fmla="*/ 17 h 48"/>
                  <a:gd name="T44" fmla="*/ 7 w 48"/>
                  <a:gd name="T45" fmla="*/ 14 h 48"/>
                  <a:gd name="T46" fmla="*/ 10 w 48"/>
                  <a:gd name="T47" fmla="*/ 11 h 48"/>
                  <a:gd name="T48" fmla="*/ 12 w 48"/>
                  <a:gd name="T49" fmla="*/ 9 h 48"/>
                  <a:gd name="T50" fmla="*/ 15 w 48"/>
                  <a:gd name="T51" fmla="*/ 7 h 48"/>
                  <a:gd name="T52" fmla="*/ 18 w 48"/>
                  <a:gd name="T53" fmla="*/ 5 h 48"/>
                  <a:gd name="T54" fmla="*/ 21 w 48"/>
                  <a:gd name="T55" fmla="*/ 3 h 48"/>
                  <a:gd name="T56" fmla="*/ 23 w 48"/>
                  <a:gd name="T57" fmla="*/ 2 h 48"/>
                  <a:gd name="T58" fmla="*/ 26 w 48"/>
                  <a:gd name="T59" fmla="*/ 1 h 48"/>
                  <a:gd name="T60" fmla="*/ 29 w 48"/>
                  <a:gd name="T61" fmla="*/ 0 h 48"/>
                  <a:gd name="T62" fmla="*/ 35 w 48"/>
                  <a:gd name="T63" fmla="*/ 1 h 48"/>
                  <a:gd name="T64" fmla="*/ 40 w 48"/>
                  <a:gd name="T65" fmla="*/ 3 h 48"/>
                  <a:gd name="T66" fmla="*/ 44 w 48"/>
                  <a:gd name="T67" fmla="*/ 5 h 48"/>
                  <a:gd name="T68" fmla="*/ 46 w 48"/>
                  <a:gd name="T69" fmla="*/ 9 h 48"/>
                  <a:gd name="T70" fmla="*/ 48 w 48"/>
                  <a:gd name="T71" fmla="*/ 12 h 48"/>
                  <a:gd name="T72" fmla="*/ 48 w 48"/>
                  <a:gd name="T73" fmla="*/ 16 h 48"/>
                  <a:gd name="T74" fmla="*/ 48 w 48"/>
                  <a:gd name="T75" fmla="*/ 20 h 48"/>
                  <a:gd name="T76" fmla="*/ 47 w 48"/>
                  <a:gd name="T77" fmla="*/ 25 h 48"/>
                  <a:gd name="T78" fmla="*/ 45 w 48"/>
                  <a:gd name="T79" fmla="*/ 29 h 48"/>
                  <a:gd name="T80" fmla="*/ 42 w 48"/>
                  <a:gd name="T81" fmla="*/ 33 h 48"/>
                  <a:gd name="T82" fmla="*/ 39 w 48"/>
                  <a:gd name="T83" fmla="*/ 36 h 48"/>
                  <a:gd name="T84" fmla="*/ 35 w 48"/>
                  <a:gd name="T85" fmla="*/ 40 h 48"/>
                  <a:gd name="T86" fmla="*/ 30 w 48"/>
                  <a:gd name="T87" fmla="*/ 44 h 48"/>
                  <a:gd name="T88" fmla="*/ 26 w 48"/>
                  <a:gd name="T89" fmla="*/ 46 h 48"/>
                  <a:gd name="T90" fmla="*/ 21 w 48"/>
                  <a:gd name="T91" fmla="*/ 47 h 48"/>
                  <a:gd name="T92" fmla="*/ 16 w 48"/>
                  <a:gd name="T9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8" h="48">
                    <a:moveTo>
                      <a:pt x="16" y="48"/>
                    </a:moveTo>
                    <a:lnTo>
                      <a:pt x="15" y="47"/>
                    </a:lnTo>
                    <a:lnTo>
                      <a:pt x="14" y="46"/>
                    </a:lnTo>
                    <a:lnTo>
                      <a:pt x="13" y="45"/>
                    </a:lnTo>
                    <a:lnTo>
                      <a:pt x="13" y="44"/>
                    </a:lnTo>
                    <a:lnTo>
                      <a:pt x="12" y="44"/>
                    </a:lnTo>
                    <a:lnTo>
                      <a:pt x="11" y="43"/>
                    </a:lnTo>
                    <a:lnTo>
                      <a:pt x="10" y="41"/>
                    </a:lnTo>
                    <a:lnTo>
                      <a:pt x="9" y="40"/>
                    </a:lnTo>
                    <a:lnTo>
                      <a:pt x="8" y="40"/>
                    </a:lnTo>
                    <a:lnTo>
                      <a:pt x="7" y="39"/>
                    </a:lnTo>
                    <a:lnTo>
                      <a:pt x="6" y="39"/>
                    </a:lnTo>
                    <a:lnTo>
                      <a:pt x="5" y="39"/>
                    </a:lnTo>
                    <a:lnTo>
                      <a:pt x="4" y="39"/>
                    </a:lnTo>
                    <a:lnTo>
                      <a:pt x="3" y="40"/>
                    </a:lnTo>
                    <a:lnTo>
                      <a:pt x="1" y="36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5" y="17"/>
                    </a:lnTo>
                    <a:lnTo>
                      <a:pt x="7" y="14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5" y="7"/>
                    </a:lnTo>
                    <a:lnTo>
                      <a:pt x="18" y="5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6" y="1"/>
                    </a:lnTo>
                    <a:lnTo>
                      <a:pt x="29" y="0"/>
                    </a:lnTo>
                    <a:lnTo>
                      <a:pt x="35" y="1"/>
                    </a:lnTo>
                    <a:lnTo>
                      <a:pt x="40" y="3"/>
                    </a:lnTo>
                    <a:lnTo>
                      <a:pt x="44" y="5"/>
                    </a:lnTo>
                    <a:lnTo>
                      <a:pt x="46" y="9"/>
                    </a:lnTo>
                    <a:lnTo>
                      <a:pt x="48" y="12"/>
                    </a:lnTo>
                    <a:lnTo>
                      <a:pt x="48" y="16"/>
                    </a:lnTo>
                    <a:lnTo>
                      <a:pt x="48" y="20"/>
                    </a:lnTo>
                    <a:lnTo>
                      <a:pt x="47" y="25"/>
                    </a:lnTo>
                    <a:lnTo>
                      <a:pt x="45" y="29"/>
                    </a:lnTo>
                    <a:lnTo>
                      <a:pt x="42" y="33"/>
                    </a:lnTo>
                    <a:lnTo>
                      <a:pt x="39" y="36"/>
                    </a:lnTo>
                    <a:lnTo>
                      <a:pt x="35" y="40"/>
                    </a:lnTo>
                    <a:lnTo>
                      <a:pt x="30" y="44"/>
                    </a:lnTo>
                    <a:lnTo>
                      <a:pt x="26" y="46"/>
                    </a:lnTo>
                    <a:lnTo>
                      <a:pt x="21" y="47"/>
                    </a:lnTo>
                    <a:lnTo>
                      <a:pt x="16" y="48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6" name="Freeform 1788"/>
              <p:cNvSpPr>
                <a:spLocks/>
              </p:cNvSpPr>
              <p:nvPr/>
            </p:nvSpPr>
            <p:spPr bwMode="auto">
              <a:xfrm>
                <a:off x="2904" y="2785"/>
                <a:ext cx="1" cy="1"/>
              </a:xfrm>
              <a:custGeom>
                <a:avLst/>
                <a:gdLst>
                  <a:gd name="T0" fmla="*/ 13 w 13"/>
                  <a:gd name="T1" fmla="*/ 9 h 9"/>
                  <a:gd name="T2" fmla="*/ 12 w 13"/>
                  <a:gd name="T3" fmla="*/ 8 h 9"/>
                  <a:gd name="T4" fmla="*/ 11 w 13"/>
                  <a:gd name="T5" fmla="*/ 7 h 9"/>
                  <a:gd name="T6" fmla="*/ 10 w 13"/>
                  <a:gd name="T7" fmla="*/ 6 h 9"/>
                  <a:gd name="T8" fmla="*/ 10 w 13"/>
                  <a:gd name="T9" fmla="*/ 5 h 9"/>
                  <a:gd name="T10" fmla="*/ 9 w 13"/>
                  <a:gd name="T11" fmla="*/ 5 h 9"/>
                  <a:gd name="T12" fmla="*/ 8 w 13"/>
                  <a:gd name="T13" fmla="*/ 4 h 9"/>
                  <a:gd name="T14" fmla="*/ 7 w 13"/>
                  <a:gd name="T15" fmla="*/ 2 h 9"/>
                  <a:gd name="T16" fmla="*/ 6 w 13"/>
                  <a:gd name="T17" fmla="*/ 1 h 9"/>
                  <a:gd name="T18" fmla="*/ 5 w 13"/>
                  <a:gd name="T19" fmla="*/ 1 h 9"/>
                  <a:gd name="T20" fmla="*/ 4 w 13"/>
                  <a:gd name="T21" fmla="*/ 0 h 9"/>
                  <a:gd name="T22" fmla="*/ 3 w 13"/>
                  <a:gd name="T23" fmla="*/ 0 h 9"/>
                  <a:gd name="T24" fmla="*/ 2 w 13"/>
                  <a:gd name="T25" fmla="*/ 0 h 9"/>
                  <a:gd name="T26" fmla="*/ 1 w 13"/>
                  <a:gd name="T27" fmla="*/ 0 h 9"/>
                  <a:gd name="T28" fmla="*/ 0 w 13"/>
                  <a:gd name="T2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3" h="9">
                    <a:moveTo>
                      <a:pt x="13" y="9"/>
                    </a:moveTo>
                    <a:lnTo>
                      <a:pt x="12" y="8"/>
                    </a:lnTo>
                    <a:lnTo>
                      <a:pt x="11" y="7"/>
                    </a:lnTo>
                    <a:lnTo>
                      <a:pt x="10" y="6"/>
                    </a:lnTo>
                    <a:lnTo>
                      <a:pt x="10" y="5"/>
                    </a:lnTo>
                    <a:lnTo>
                      <a:pt x="9" y="5"/>
                    </a:lnTo>
                    <a:lnTo>
                      <a:pt x="8" y="4"/>
                    </a:lnTo>
                    <a:lnTo>
                      <a:pt x="7" y="2"/>
                    </a:lnTo>
                    <a:lnTo>
                      <a:pt x="6" y="1"/>
                    </a:lnTo>
                    <a:lnTo>
                      <a:pt x="5" y="1"/>
                    </a:lnTo>
                    <a:lnTo>
                      <a:pt x="4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7" name="Freeform 1789"/>
              <p:cNvSpPr>
                <a:spLocks/>
              </p:cNvSpPr>
              <p:nvPr/>
            </p:nvSpPr>
            <p:spPr bwMode="auto">
              <a:xfrm>
                <a:off x="2903" y="2780"/>
                <a:ext cx="4" cy="5"/>
              </a:xfrm>
              <a:custGeom>
                <a:avLst/>
                <a:gdLst>
                  <a:gd name="T0" fmla="*/ 3 w 29"/>
                  <a:gd name="T1" fmla="*/ 40 h 40"/>
                  <a:gd name="T2" fmla="*/ 1 w 29"/>
                  <a:gd name="T3" fmla="*/ 36 h 40"/>
                  <a:gd name="T4" fmla="*/ 1 w 29"/>
                  <a:gd name="T5" fmla="*/ 32 h 40"/>
                  <a:gd name="T6" fmla="*/ 0 w 29"/>
                  <a:gd name="T7" fmla="*/ 29 h 40"/>
                  <a:gd name="T8" fmla="*/ 1 w 29"/>
                  <a:gd name="T9" fmla="*/ 26 h 40"/>
                  <a:gd name="T10" fmla="*/ 2 w 29"/>
                  <a:gd name="T11" fmla="*/ 22 h 40"/>
                  <a:gd name="T12" fmla="*/ 3 w 29"/>
                  <a:gd name="T13" fmla="*/ 19 h 40"/>
                  <a:gd name="T14" fmla="*/ 5 w 29"/>
                  <a:gd name="T15" fmla="*/ 17 h 40"/>
                  <a:gd name="T16" fmla="*/ 7 w 29"/>
                  <a:gd name="T17" fmla="*/ 14 h 40"/>
                  <a:gd name="T18" fmla="*/ 10 w 29"/>
                  <a:gd name="T19" fmla="*/ 11 h 40"/>
                  <a:gd name="T20" fmla="*/ 12 w 29"/>
                  <a:gd name="T21" fmla="*/ 9 h 40"/>
                  <a:gd name="T22" fmla="*/ 15 w 29"/>
                  <a:gd name="T23" fmla="*/ 7 h 40"/>
                  <a:gd name="T24" fmla="*/ 18 w 29"/>
                  <a:gd name="T25" fmla="*/ 5 h 40"/>
                  <a:gd name="T26" fmla="*/ 21 w 29"/>
                  <a:gd name="T27" fmla="*/ 3 h 40"/>
                  <a:gd name="T28" fmla="*/ 23 w 29"/>
                  <a:gd name="T29" fmla="*/ 2 h 40"/>
                  <a:gd name="T30" fmla="*/ 26 w 29"/>
                  <a:gd name="T31" fmla="*/ 1 h 40"/>
                  <a:gd name="T32" fmla="*/ 29 w 29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40">
                    <a:moveTo>
                      <a:pt x="3" y="40"/>
                    </a:moveTo>
                    <a:lnTo>
                      <a:pt x="1" y="36"/>
                    </a:lnTo>
                    <a:lnTo>
                      <a:pt x="1" y="32"/>
                    </a:lnTo>
                    <a:lnTo>
                      <a:pt x="0" y="29"/>
                    </a:lnTo>
                    <a:lnTo>
                      <a:pt x="1" y="26"/>
                    </a:lnTo>
                    <a:lnTo>
                      <a:pt x="2" y="22"/>
                    </a:lnTo>
                    <a:lnTo>
                      <a:pt x="3" y="19"/>
                    </a:lnTo>
                    <a:lnTo>
                      <a:pt x="5" y="17"/>
                    </a:lnTo>
                    <a:lnTo>
                      <a:pt x="7" y="14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5" y="7"/>
                    </a:lnTo>
                    <a:lnTo>
                      <a:pt x="18" y="5"/>
                    </a:lnTo>
                    <a:lnTo>
                      <a:pt x="21" y="3"/>
                    </a:lnTo>
                    <a:lnTo>
                      <a:pt x="23" y="2"/>
                    </a:lnTo>
                    <a:lnTo>
                      <a:pt x="26" y="1"/>
                    </a:lnTo>
                    <a:lnTo>
                      <a:pt x="2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8" name="Freeform 1790"/>
              <p:cNvSpPr>
                <a:spLocks/>
              </p:cNvSpPr>
              <p:nvPr/>
            </p:nvSpPr>
            <p:spPr bwMode="auto">
              <a:xfrm>
                <a:off x="2905" y="2780"/>
                <a:ext cx="4" cy="6"/>
              </a:xfrm>
              <a:custGeom>
                <a:avLst/>
                <a:gdLst>
                  <a:gd name="T0" fmla="*/ 13 w 32"/>
                  <a:gd name="T1" fmla="*/ 0 h 48"/>
                  <a:gd name="T2" fmla="*/ 19 w 32"/>
                  <a:gd name="T3" fmla="*/ 1 h 48"/>
                  <a:gd name="T4" fmla="*/ 24 w 32"/>
                  <a:gd name="T5" fmla="*/ 3 h 48"/>
                  <a:gd name="T6" fmla="*/ 28 w 32"/>
                  <a:gd name="T7" fmla="*/ 5 h 48"/>
                  <a:gd name="T8" fmla="*/ 30 w 32"/>
                  <a:gd name="T9" fmla="*/ 9 h 48"/>
                  <a:gd name="T10" fmla="*/ 32 w 32"/>
                  <a:gd name="T11" fmla="*/ 12 h 48"/>
                  <a:gd name="T12" fmla="*/ 32 w 32"/>
                  <a:gd name="T13" fmla="*/ 16 h 48"/>
                  <a:gd name="T14" fmla="*/ 32 w 32"/>
                  <a:gd name="T15" fmla="*/ 20 h 48"/>
                  <a:gd name="T16" fmla="*/ 31 w 32"/>
                  <a:gd name="T17" fmla="*/ 25 h 48"/>
                  <a:gd name="T18" fmla="*/ 29 w 32"/>
                  <a:gd name="T19" fmla="*/ 29 h 48"/>
                  <a:gd name="T20" fmla="*/ 26 w 32"/>
                  <a:gd name="T21" fmla="*/ 33 h 48"/>
                  <a:gd name="T22" fmla="*/ 23 w 32"/>
                  <a:gd name="T23" fmla="*/ 36 h 48"/>
                  <a:gd name="T24" fmla="*/ 19 w 32"/>
                  <a:gd name="T25" fmla="*/ 40 h 48"/>
                  <a:gd name="T26" fmla="*/ 14 w 32"/>
                  <a:gd name="T27" fmla="*/ 44 h 48"/>
                  <a:gd name="T28" fmla="*/ 10 w 32"/>
                  <a:gd name="T29" fmla="*/ 46 h 48"/>
                  <a:gd name="T30" fmla="*/ 5 w 32"/>
                  <a:gd name="T31" fmla="*/ 47 h 48"/>
                  <a:gd name="T32" fmla="*/ 0 w 32"/>
                  <a:gd name="T3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8">
                    <a:moveTo>
                      <a:pt x="13" y="0"/>
                    </a:moveTo>
                    <a:lnTo>
                      <a:pt x="19" y="1"/>
                    </a:lnTo>
                    <a:lnTo>
                      <a:pt x="24" y="3"/>
                    </a:lnTo>
                    <a:lnTo>
                      <a:pt x="28" y="5"/>
                    </a:lnTo>
                    <a:lnTo>
                      <a:pt x="30" y="9"/>
                    </a:lnTo>
                    <a:lnTo>
                      <a:pt x="32" y="12"/>
                    </a:lnTo>
                    <a:lnTo>
                      <a:pt x="32" y="16"/>
                    </a:lnTo>
                    <a:lnTo>
                      <a:pt x="32" y="20"/>
                    </a:lnTo>
                    <a:lnTo>
                      <a:pt x="31" y="25"/>
                    </a:lnTo>
                    <a:lnTo>
                      <a:pt x="29" y="29"/>
                    </a:lnTo>
                    <a:lnTo>
                      <a:pt x="26" y="33"/>
                    </a:lnTo>
                    <a:lnTo>
                      <a:pt x="23" y="36"/>
                    </a:lnTo>
                    <a:lnTo>
                      <a:pt x="19" y="40"/>
                    </a:lnTo>
                    <a:lnTo>
                      <a:pt x="14" y="44"/>
                    </a:lnTo>
                    <a:lnTo>
                      <a:pt x="10" y="46"/>
                    </a:lnTo>
                    <a:lnTo>
                      <a:pt x="5" y="47"/>
                    </a:lnTo>
                    <a:lnTo>
                      <a:pt x="0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19" name="Freeform 1791"/>
              <p:cNvSpPr>
                <a:spLocks/>
              </p:cNvSpPr>
              <p:nvPr/>
            </p:nvSpPr>
            <p:spPr bwMode="auto">
              <a:xfrm>
                <a:off x="2889" y="3031"/>
                <a:ext cx="18" cy="22"/>
              </a:xfrm>
              <a:custGeom>
                <a:avLst/>
                <a:gdLst>
                  <a:gd name="T0" fmla="*/ 84 w 147"/>
                  <a:gd name="T1" fmla="*/ 174 h 175"/>
                  <a:gd name="T2" fmla="*/ 71 w 147"/>
                  <a:gd name="T3" fmla="*/ 175 h 175"/>
                  <a:gd name="T4" fmla="*/ 59 w 147"/>
                  <a:gd name="T5" fmla="*/ 175 h 175"/>
                  <a:gd name="T6" fmla="*/ 47 w 147"/>
                  <a:gd name="T7" fmla="*/ 173 h 175"/>
                  <a:gd name="T8" fmla="*/ 36 w 147"/>
                  <a:gd name="T9" fmla="*/ 171 h 175"/>
                  <a:gd name="T10" fmla="*/ 25 w 147"/>
                  <a:gd name="T11" fmla="*/ 166 h 175"/>
                  <a:gd name="T12" fmla="*/ 15 w 147"/>
                  <a:gd name="T13" fmla="*/ 160 h 175"/>
                  <a:gd name="T14" fmla="*/ 5 w 147"/>
                  <a:gd name="T15" fmla="*/ 151 h 175"/>
                  <a:gd name="T16" fmla="*/ 0 w 147"/>
                  <a:gd name="T17" fmla="*/ 126 h 175"/>
                  <a:gd name="T18" fmla="*/ 8 w 147"/>
                  <a:gd name="T19" fmla="*/ 128 h 175"/>
                  <a:gd name="T20" fmla="*/ 17 w 147"/>
                  <a:gd name="T21" fmla="*/ 132 h 175"/>
                  <a:gd name="T22" fmla="*/ 26 w 147"/>
                  <a:gd name="T23" fmla="*/ 138 h 175"/>
                  <a:gd name="T24" fmla="*/ 34 w 147"/>
                  <a:gd name="T25" fmla="*/ 142 h 175"/>
                  <a:gd name="T26" fmla="*/ 43 w 147"/>
                  <a:gd name="T27" fmla="*/ 145 h 175"/>
                  <a:gd name="T28" fmla="*/ 53 w 147"/>
                  <a:gd name="T29" fmla="*/ 147 h 175"/>
                  <a:gd name="T30" fmla="*/ 62 w 147"/>
                  <a:gd name="T31" fmla="*/ 145 h 175"/>
                  <a:gd name="T32" fmla="*/ 72 w 147"/>
                  <a:gd name="T33" fmla="*/ 140 h 175"/>
                  <a:gd name="T34" fmla="*/ 80 w 147"/>
                  <a:gd name="T35" fmla="*/ 128 h 175"/>
                  <a:gd name="T36" fmla="*/ 89 w 147"/>
                  <a:gd name="T37" fmla="*/ 117 h 175"/>
                  <a:gd name="T38" fmla="*/ 98 w 147"/>
                  <a:gd name="T39" fmla="*/ 105 h 175"/>
                  <a:gd name="T40" fmla="*/ 106 w 147"/>
                  <a:gd name="T41" fmla="*/ 94 h 175"/>
                  <a:gd name="T42" fmla="*/ 111 w 147"/>
                  <a:gd name="T43" fmla="*/ 81 h 175"/>
                  <a:gd name="T44" fmla="*/ 113 w 147"/>
                  <a:gd name="T45" fmla="*/ 68 h 175"/>
                  <a:gd name="T46" fmla="*/ 112 w 147"/>
                  <a:gd name="T47" fmla="*/ 54 h 175"/>
                  <a:gd name="T48" fmla="*/ 106 w 147"/>
                  <a:gd name="T49" fmla="*/ 40 h 175"/>
                  <a:gd name="T50" fmla="*/ 103 w 147"/>
                  <a:gd name="T51" fmla="*/ 36 h 175"/>
                  <a:gd name="T52" fmla="*/ 98 w 147"/>
                  <a:gd name="T53" fmla="*/ 32 h 175"/>
                  <a:gd name="T54" fmla="*/ 94 w 147"/>
                  <a:gd name="T55" fmla="*/ 29 h 175"/>
                  <a:gd name="T56" fmla="*/ 90 w 147"/>
                  <a:gd name="T57" fmla="*/ 25 h 175"/>
                  <a:gd name="T58" fmla="*/ 87 w 147"/>
                  <a:gd name="T59" fmla="*/ 22 h 175"/>
                  <a:gd name="T60" fmla="*/ 85 w 147"/>
                  <a:gd name="T61" fmla="*/ 17 h 175"/>
                  <a:gd name="T62" fmla="*/ 84 w 147"/>
                  <a:gd name="T63" fmla="*/ 12 h 175"/>
                  <a:gd name="T64" fmla="*/ 86 w 147"/>
                  <a:gd name="T65" fmla="*/ 7 h 175"/>
                  <a:gd name="T66" fmla="*/ 90 w 147"/>
                  <a:gd name="T67" fmla="*/ 2 h 175"/>
                  <a:gd name="T68" fmla="*/ 95 w 147"/>
                  <a:gd name="T69" fmla="*/ 0 h 175"/>
                  <a:gd name="T70" fmla="*/ 100 w 147"/>
                  <a:gd name="T71" fmla="*/ 0 h 175"/>
                  <a:gd name="T72" fmla="*/ 106 w 147"/>
                  <a:gd name="T73" fmla="*/ 3 h 175"/>
                  <a:gd name="T74" fmla="*/ 111 w 147"/>
                  <a:gd name="T75" fmla="*/ 6 h 175"/>
                  <a:gd name="T76" fmla="*/ 116 w 147"/>
                  <a:gd name="T77" fmla="*/ 9 h 175"/>
                  <a:gd name="T78" fmla="*/ 121 w 147"/>
                  <a:gd name="T79" fmla="*/ 12 h 175"/>
                  <a:gd name="T80" fmla="*/ 126 w 147"/>
                  <a:gd name="T81" fmla="*/ 14 h 175"/>
                  <a:gd name="T82" fmla="*/ 135 w 147"/>
                  <a:gd name="T83" fmla="*/ 34 h 175"/>
                  <a:gd name="T84" fmla="*/ 142 w 147"/>
                  <a:gd name="T85" fmla="*/ 57 h 175"/>
                  <a:gd name="T86" fmla="*/ 147 w 147"/>
                  <a:gd name="T87" fmla="*/ 80 h 175"/>
                  <a:gd name="T88" fmla="*/ 147 w 147"/>
                  <a:gd name="T89" fmla="*/ 103 h 175"/>
                  <a:gd name="T90" fmla="*/ 142 w 147"/>
                  <a:gd name="T91" fmla="*/ 124 h 175"/>
                  <a:gd name="T92" fmla="*/ 132 w 147"/>
                  <a:gd name="T93" fmla="*/ 145 h 175"/>
                  <a:gd name="T94" fmla="*/ 116 w 147"/>
                  <a:gd name="T95" fmla="*/ 161 h 175"/>
                  <a:gd name="T96" fmla="*/ 92 w 147"/>
                  <a:gd name="T97" fmla="*/ 17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7" h="175">
                    <a:moveTo>
                      <a:pt x="92" y="173"/>
                    </a:moveTo>
                    <a:lnTo>
                      <a:pt x="84" y="174"/>
                    </a:lnTo>
                    <a:lnTo>
                      <a:pt x="77" y="174"/>
                    </a:lnTo>
                    <a:lnTo>
                      <a:pt x="71" y="175"/>
                    </a:lnTo>
                    <a:lnTo>
                      <a:pt x="65" y="175"/>
                    </a:lnTo>
                    <a:lnTo>
                      <a:pt x="59" y="175"/>
                    </a:lnTo>
                    <a:lnTo>
                      <a:pt x="53" y="174"/>
                    </a:lnTo>
                    <a:lnTo>
                      <a:pt x="47" y="173"/>
                    </a:lnTo>
                    <a:lnTo>
                      <a:pt x="41" y="172"/>
                    </a:lnTo>
                    <a:lnTo>
                      <a:pt x="36" y="171"/>
                    </a:lnTo>
                    <a:lnTo>
                      <a:pt x="31" y="169"/>
                    </a:lnTo>
                    <a:lnTo>
                      <a:pt x="25" y="166"/>
                    </a:lnTo>
                    <a:lnTo>
                      <a:pt x="20" y="163"/>
                    </a:lnTo>
                    <a:lnTo>
                      <a:pt x="15" y="160"/>
                    </a:lnTo>
                    <a:lnTo>
                      <a:pt x="10" y="156"/>
                    </a:lnTo>
                    <a:lnTo>
                      <a:pt x="5" y="151"/>
                    </a:lnTo>
                    <a:lnTo>
                      <a:pt x="0" y="147"/>
                    </a:lnTo>
                    <a:lnTo>
                      <a:pt x="0" y="126"/>
                    </a:lnTo>
                    <a:lnTo>
                      <a:pt x="4" y="127"/>
                    </a:lnTo>
                    <a:lnTo>
                      <a:pt x="8" y="128"/>
                    </a:lnTo>
                    <a:lnTo>
                      <a:pt x="12" y="130"/>
                    </a:lnTo>
                    <a:lnTo>
                      <a:pt x="17" y="132"/>
                    </a:lnTo>
                    <a:lnTo>
                      <a:pt x="21" y="135"/>
                    </a:lnTo>
                    <a:lnTo>
                      <a:pt x="26" y="138"/>
                    </a:lnTo>
                    <a:lnTo>
                      <a:pt x="30" y="140"/>
                    </a:lnTo>
                    <a:lnTo>
                      <a:pt x="34" y="142"/>
                    </a:lnTo>
                    <a:lnTo>
                      <a:pt x="39" y="144"/>
                    </a:lnTo>
                    <a:lnTo>
                      <a:pt x="43" y="145"/>
                    </a:lnTo>
                    <a:lnTo>
                      <a:pt x="48" y="146"/>
                    </a:lnTo>
                    <a:lnTo>
                      <a:pt x="53" y="147"/>
                    </a:lnTo>
                    <a:lnTo>
                      <a:pt x="57" y="146"/>
                    </a:lnTo>
                    <a:lnTo>
                      <a:pt x="62" y="145"/>
                    </a:lnTo>
                    <a:lnTo>
                      <a:pt x="67" y="143"/>
                    </a:lnTo>
                    <a:lnTo>
                      <a:pt x="72" y="140"/>
                    </a:lnTo>
                    <a:lnTo>
                      <a:pt x="76" y="133"/>
                    </a:lnTo>
                    <a:lnTo>
                      <a:pt x="80" y="128"/>
                    </a:lnTo>
                    <a:lnTo>
                      <a:pt x="85" y="122"/>
                    </a:lnTo>
                    <a:lnTo>
                      <a:pt x="89" y="117"/>
                    </a:lnTo>
                    <a:lnTo>
                      <a:pt x="94" y="111"/>
                    </a:lnTo>
                    <a:lnTo>
                      <a:pt x="98" y="105"/>
                    </a:lnTo>
                    <a:lnTo>
                      <a:pt x="101" y="100"/>
                    </a:lnTo>
                    <a:lnTo>
                      <a:pt x="106" y="94"/>
                    </a:lnTo>
                    <a:lnTo>
                      <a:pt x="109" y="87"/>
                    </a:lnTo>
                    <a:lnTo>
                      <a:pt x="111" y="81"/>
                    </a:lnTo>
                    <a:lnTo>
                      <a:pt x="112" y="75"/>
                    </a:lnTo>
                    <a:lnTo>
                      <a:pt x="113" y="68"/>
                    </a:lnTo>
                    <a:lnTo>
                      <a:pt x="113" y="61"/>
                    </a:lnTo>
                    <a:lnTo>
                      <a:pt x="112" y="54"/>
                    </a:lnTo>
                    <a:lnTo>
                      <a:pt x="109" y="47"/>
                    </a:lnTo>
                    <a:lnTo>
                      <a:pt x="106" y="40"/>
                    </a:lnTo>
                    <a:lnTo>
                      <a:pt x="104" y="38"/>
                    </a:lnTo>
                    <a:lnTo>
                      <a:pt x="103" y="36"/>
                    </a:lnTo>
                    <a:lnTo>
                      <a:pt x="100" y="34"/>
                    </a:lnTo>
                    <a:lnTo>
                      <a:pt x="98" y="32"/>
                    </a:lnTo>
                    <a:lnTo>
                      <a:pt x="96" y="30"/>
                    </a:lnTo>
                    <a:lnTo>
                      <a:pt x="94" y="29"/>
                    </a:lnTo>
                    <a:lnTo>
                      <a:pt x="92" y="27"/>
                    </a:lnTo>
                    <a:lnTo>
                      <a:pt x="90" y="25"/>
                    </a:lnTo>
                    <a:lnTo>
                      <a:pt x="88" y="23"/>
                    </a:lnTo>
                    <a:lnTo>
                      <a:pt x="87" y="22"/>
                    </a:lnTo>
                    <a:lnTo>
                      <a:pt x="86" y="19"/>
                    </a:lnTo>
                    <a:lnTo>
                      <a:pt x="85" y="17"/>
                    </a:lnTo>
                    <a:lnTo>
                      <a:pt x="84" y="15"/>
                    </a:lnTo>
                    <a:lnTo>
                      <a:pt x="84" y="12"/>
                    </a:lnTo>
                    <a:lnTo>
                      <a:pt x="84" y="10"/>
                    </a:lnTo>
                    <a:lnTo>
                      <a:pt x="86" y="7"/>
                    </a:lnTo>
                    <a:lnTo>
                      <a:pt x="88" y="4"/>
                    </a:lnTo>
                    <a:lnTo>
                      <a:pt x="90" y="2"/>
                    </a:lnTo>
                    <a:lnTo>
                      <a:pt x="93" y="0"/>
                    </a:lnTo>
                    <a:lnTo>
                      <a:pt x="95" y="0"/>
                    </a:lnTo>
                    <a:lnTo>
                      <a:pt x="98" y="0"/>
                    </a:lnTo>
                    <a:lnTo>
                      <a:pt x="100" y="0"/>
                    </a:lnTo>
                    <a:lnTo>
                      <a:pt x="104" y="1"/>
                    </a:lnTo>
                    <a:lnTo>
                      <a:pt x="106" y="3"/>
                    </a:lnTo>
                    <a:lnTo>
                      <a:pt x="108" y="4"/>
                    </a:lnTo>
                    <a:lnTo>
                      <a:pt x="111" y="6"/>
                    </a:lnTo>
                    <a:lnTo>
                      <a:pt x="113" y="7"/>
                    </a:lnTo>
                    <a:lnTo>
                      <a:pt x="116" y="9"/>
                    </a:lnTo>
                    <a:lnTo>
                      <a:pt x="118" y="11"/>
                    </a:lnTo>
                    <a:lnTo>
                      <a:pt x="121" y="12"/>
                    </a:lnTo>
                    <a:lnTo>
                      <a:pt x="123" y="13"/>
                    </a:lnTo>
                    <a:lnTo>
                      <a:pt x="126" y="14"/>
                    </a:lnTo>
                    <a:lnTo>
                      <a:pt x="131" y="24"/>
                    </a:lnTo>
                    <a:lnTo>
                      <a:pt x="135" y="34"/>
                    </a:lnTo>
                    <a:lnTo>
                      <a:pt x="139" y="45"/>
                    </a:lnTo>
                    <a:lnTo>
                      <a:pt x="142" y="57"/>
                    </a:lnTo>
                    <a:lnTo>
                      <a:pt x="145" y="68"/>
                    </a:lnTo>
                    <a:lnTo>
                      <a:pt x="147" y="80"/>
                    </a:lnTo>
                    <a:lnTo>
                      <a:pt x="147" y="91"/>
                    </a:lnTo>
                    <a:lnTo>
                      <a:pt x="147" y="103"/>
                    </a:lnTo>
                    <a:lnTo>
                      <a:pt x="145" y="114"/>
                    </a:lnTo>
                    <a:lnTo>
                      <a:pt x="142" y="124"/>
                    </a:lnTo>
                    <a:lnTo>
                      <a:pt x="138" y="134"/>
                    </a:lnTo>
                    <a:lnTo>
                      <a:pt x="132" y="145"/>
                    </a:lnTo>
                    <a:lnTo>
                      <a:pt x="125" y="153"/>
                    </a:lnTo>
                    <a:lnTo>
                      <a:pt x="116" y="161"/>
                    </a:lnTo>
                    <a:lnTo>
                      <a:pt x="105" y="167"/>
                    </a:lnTo>
                    <a:lnTo>
                      <a:pt x="92" y="173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0" name="Freeform 1792"/>
              <p:cNvSpPr>
                <a:spLocks/>
              </p:cNvSpPr>
              <p:nvPr/>
            </p:nvSpPr>
            <p:spPr bwMode="auto">
              <a:xfrm>
                <a:off x="2889" y="3049"/>
                <a:ext cx="11" cy="4"/>
              </a:xfrm>
              <a:custGeom>
                <a:avLst/>
                <a:gdLst>
                  <a:gd name="T0" fmla="*/ 92 w 92"/>
                  <a:gd name="T1" fmla="*/ 26 h 28"/>
                  <a:gd name="T2" fmla="*/ 84 w 92"/>
                  <a:gd name="T3" fmla="*/ 27 h 28"/>
                  <a:gd name="T4" fmla="*/ 77 w 92"/>
                  <a:gd name="T5" fmla="*/ 27 h 28"/>
                  <a:gd name="T6" fmla="*/ 71 w 92"/>
                  <a:gd name="T7" fmla="*/ 28 h 28"/>
                  <a:gd name="T8" fmla="*/ 65 w 92"/>
                  <a:gd name="T9" fmla="*/ 28 h 28"/>
                  <a:gd name="T10" fmla="*/ 59 w 92"/>
                  <a:gd name="T11" fmla="*/ 28 h 28"/>
                  <a:gd name="T12" fmla="*/ 53 w 92"/>
                  <a:gd name="T13" fmla="*/ 27 h 28"/>
                  <a:gd name="T14" fmla="*/ 47 w 92"/>
                  <a:gd name="T15" fmla="*/ 26 h 28"/>
                  <a:gd name="T16" fmla="*/ 41 w 92"/>
                  <a:gd name="T17" fmla="*/ 25 h 28"/>
                  <a:gd name="T18" fmla="*/ 36 w 92"/>
                  <a:gd name="T19" fmla="*/ 24 h 28"/>
                  <a:gd name="T20" fmla="*/ 31 w 92"/>
                  <a:gd name="T21" fmla="*/ 22 h 28"/>
                  <a:gd name="T22" fmla="*/ 25 w 92"/>
                  <a:gd name="T23" fmla="*/ 19 h 28"/>
                  <a:gd name="T24" fmla="*/ 20 w 92"/>
                  <a:gd name="T25" fmla="*/ 16 h 28"/>
                  <a:gd name="T26" fmla="*/ 15 w 92"/>
                  <a:gd name="T27" fmla="*/ 13 h 28"/>
                  <a:gd name="T28" fmla="*/ 10 w 92"/>
                  <a:gd name="T29" fmla="*/ 9 h 28"/>
                  <a:gd name="T30" fmla="*/ 5 w 92"/>
                  <a:gd name="T31" fmla="*/ 4 h 28"/>
                  <a:gd name="T32" fmla="*/ 0 w 92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28">
                    <a:moveTo>
                      <a:pt x="92" y="26"/>
                    </a:moveTo>
                    <a:lnTo>
                      <a:pt x="84" y="27"/>
                    </a:lnTo>
                    <a:lnTo>
                      <a:pt x="77" y="27"/>
                    </a:lnTo>
                    <a:lnTo>
                      <a:pt x="71" y="28"/>
                    </a:lnTo>
                    <a:lnTo>
                      <a:pt x="65" y="28"/>
                    </a:lnTo>
                    <a:lnTo>
                      <a:pt x="59" y="28"/>
                    </a:lnTo>
                    <a:lnTo>
                      <a:pt x="53" y="27"/>
                    </a:lnTo>
                    <a:lnTo>
                      <a:pt x="47" y="26"/>
                    </a:lnTo>
                    <a:lnTo>
                      <a:pt x="41" y="25"/>
                    </a:lnTo>
                    <a:lnTo>
                      <a:pt x="36" y="24"/>
                    </a:lnTo>
                    <a:lnTo>
                      <a:pt x="31" y="22"/>
                    </a:lnTo>
                    <a:lnTo>
                      <a:pt x="25" y="19"/>
                    </a:lnTo>
                    <a:lnTo>
                      <a:pt x="20" y="16"/>
                    </a:lnTo>
                    <a:lnTo>
                      <a:pt x="15" y="13"/>
                    </a:lnTo>
                    <a:lnTo>
                      <a:pt x="10" y="9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1" name="Line 1793"/>
              <p:cNvSpPr>
                <a:spLocks noChangeShapeType="1"/>
              </p:cNvSpPr>
              <p:nvPr/>
            </p:nvSpPr>
            <p:spPr bwMode="auto">
              <a:xfrm flipV="1">
                <a:off x="2889" y="3047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2" name="Freeform 1794"/>
              <p:cNvSpPr>
                <a:spLocks/>
              </p:cNvSpPr>
              <p:nvPr/>
            </p:nvSpPr>
            <p:spPr bwMode="auto">
              <a:xfrm>
                <a:off x="2889" y="3047"/>
                <a:ext cx="9" cy="2"/>
              </a:xfrm>
              <a:custGeom>
                <a:avLst/>
                <a:gdLst>
                  <a:gd name="T0" fmla="*/ 0 w 72"/>
                  <a:gd name="T1" fmla="*/ 0 h 21"/>
                  <a:gd name="T2" fmla="*/ 4 w 72"/>
                  <a:gd name="T3" fmla="*/ 1 h 21"/>
                  <a:gd name="T4" fmla="*/ 8 w 72"/>
                  <a:gd name="T5" fmla="*/ 2 h 21"/>
                  <a:gd name="T6" fmla="*/ 12 w 72"/>
                  <a:gd name="T7" fmla="*/ 4 h 21"/>
                  <a:gd name="T8" fmla="*/ 17 w 72"/>
                  <a:gd name="T9" fmla="*/ 6 h 21"/>
                  <a:gd name="T10" fmla="*/ 21 w 72"/>
                  <a:gd name="T11" fmla="*/ 9 h 21"/>
                  <a:gd name="T12" fmla="*/ 26 w 72"/>
                  <a:gd name="T13" fmla="*/ 12 h 21"/>
                  <a:gd name="T14" fmla="*/ 30 w 72"/>
                  <a:gd name="T15" fmla="*/ 14 h 21"/>
                  <a:gd name="T16" fmla="*/ 34 w 72"/>
                  <a:gd name="T17" fmla="*/ 16 h 21"/>
                  <a:gd name="T18" fmla="*/ 39 w 72"/>
                  <a:gd name="T19" fmla="*/ 18 h 21"/>
                  <a:gd name="T20" fmla="*/ 43 w 72"/>
                  <a:gd name="T21" fmla="*/ 19 h 21"/>
                  <a:gd name="T22" fmla="*/ 48 w 72"/>
                  <a:gd name="T23" fmla="*/ 20 h 21"/>
                  <a:gd name="T24" fmla="*/ 53 w 72"/>
                  <a:gd name="T25" fmla="*/ 21 h 21"/>
                  <a:gd name="T26" fmla="*/ 57 w 72"/>
                  <a:gd name="T27" fmla="*/ 20 h 21"/>
                  <a:gd name="T28" fmla="*/ 62 w 72"/>
                  <a:gd name="T29" fmla="*/ 19 h 21"/>
                  <a:gd name="T30" fmla="*/ 67 w 72"/>
                  <a:gd name="T31" fmla="*/ 17 h 21"/>
                  <a:gd name="T32" fmla="*/ 72 w 72"/>
                  <a:gd name="T33" fmla="*/ 14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21">
                    <a:moveTo>
                      <a:pt x="0" y="0"/>
                    </a:moveTo>
                    <a:lnTo>
                      <a:pt x="4" y="1"/>
                    </a:lnTo>
                    <a:lnTo>
                      <a:pt x="8" y="2"/>
                    </a:lnTo>
                    <a:lnTo>
                      <a:pt x="12" y="4"/>
                    </a:lnTo>
                    <a:lnTo>
                      <a:pt x="17" y="6"/>
                    </a:lnTo>
                    <a:lnTo>
                      <a:pt x="21" y="9"/>
                    </a:lnTo>
                    <a:lnTo>
                      <a:pt x="26" y="12"/>
                    </a:lnTo>
                    <a:lnTo>
                      <a:pt x="30" y="14"/>
                    </a:lnTo>
                    <a:lnTo>
                      <a:pt x="34" y="16"/>
                    </a:lnTo>
                    <a:lnTo>
                      <a:pt x="39" y="18"/>
                    </a:lnTo>
                    <a:lnTo>
                      <a:pt x="43" y="19"/>
                    </a:lnTo>
                    <a:lnTo>
                      <a:pt x="48" y="20"/>
                    </a:lnTo>
                    <a:lnTo>
                      <a:pt x="53" y="21"/>
                    </a:lnTo>
                    <a:lnTo>
                      <a:pt x="57" y="20"/>
                    </a:lnTo>
                    <a:lnTo>
                      <a:pt x="62" y="19"/>
                    </a:lnTo>
                    <a:lnTo>
                      <a:pt x="67" y="17"/>
                    </a:lnTo>
                    <a:lnTo>
                      <a:pt x="72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3" name="Freeform 1795"/>
              <p:cNvSpPr>
                <a:spLocks/>
              </p:cNvSpPr>
              <p:nvPr/>
            </p:nvSpPr>
            <p:spPr bwMode="auto">
              <a:xfrm>
                <a:off x="2898" y="3036"/>
                <a:ext cx="5" cy="13"/>
              </a:xfrm>
              <a:custGeom>
                <a:avLst/>
                <a:gdLst>
                  <a:gd name="T0" fmla="*/ 0 w 41"/>
                  <a:gd name="T1" fmla="*/ 100 h 100"/>
                  <a:gd name="T2" fmla="*/ 4 w 41"/>
                  <a:gd name="T3" fmla="*/ 93 h 100"/>
                  <a:gd name="T4" fmla="*/ 8 w 41"/>
                  <a:gd name="T5" fmla="*/ 88 h 100"/>
                  <a:gd name="T6" fmla="*/ 13 w 41"/>
                  <a:gd name="T7" fmla="*/ 82 h 100"/>
                  <a:gd name="T8" fmla="*/ 17 w 41"/>
                  <a:gd name="T9" fmla="*/ 77 h 100"/>
                  <a:gd name="T10" fmla="*/ 22 w 41"/>
                  <a:gd name="T11" fmla="*/ 71 h 100"/>
                  <a:gd name="T12" fmla="*/ 26 w 41"/>
                  <a:gd name="T13" fmla="*/ 65 h 100"/>
                  <a:gd name="T14" fmla="*/ 29 w 41"/>
                  <a:gd name="T15" fmla="*/ 60 h 100"/>
                  <a:gd name="T16" fmla="*/ 34 w 41"/>
                  <a:gd name="T17" fmla="*/ 54 h 100"/>
                  <a:gd name="T18" fmla="*/ 37 w 41"/>
                  <a:gd name="T19" fmla="*/ 47 h 100"/>
                  <a:gd name="T20" fmla="*/ 39 w 41"/>
                  <a:gd name="T21" fmla="*/ 41 h 100"/>
                  <a:gd name="T22" fmla="*/ 40 w 41"/>
                  <a:gd name="T23" fmla="*/ 35 h 100"/>
                  <a:gd name="T24" fmla="*/ 41 w 41"/>
                  <a:gd name="T25" fmla="*/ 28 h 100"/>
                  <a:gd name="T26" fmla="*/ 41 w 41"/>
                  <a:gd name="T27" fmla="*/ 21 h 100"/>
                  <a:gd name="T28" fmla="*/ 40 w 41"/>
                  <a:gd name="T29" fmla="*/ 14 h 100"/>
                  <a:gd name="T30" fmla="*/ 37 w 41"/>
                  <a:gd name="T31" fmla="*/ 7 h 100"/>
                  <a:gd name="T32" fmla="*/ 34 w 41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00">
                    <a:moveTo>
                      <a:pt x="0" y="100"/>
                    </a:moveTo>
                    <a:lnTo>
                      <a:pt x="4" y="93"/>
                    </a:lnTo>
                    <a:lnTo>
                      <a:pt x="8" y="88"/>
                    </a:lnTo>
                    <a:lnTo>
                      <a:pt x="13" y="82"/>
                    </a:lnTo>
                    <a:lnTo>
                      <a:pt x="17" y="77"/>
                    </a:lnTo>
                    <a:lnTo>
                      <a:pt x="22" y="71"/>
                    </a:lnTo>
                    <a:lnTo>
                      <a:pt x="26" y="65"/>
                    </a:lnTo>
                    <a:lnTo>
                      <a:pt x="29" y="60"/>
                    </a:lnTo>
                    <a:lnTo>
                      <a:pt x="34" y="54"/>
                    </a:lnTo>
                    <a:lnTo>
                      <a:pt x="37" y="47"/>
                    </a:lnTo>
                    <a:lnTo>
                      <a:pt x="39" y="41"/>
                    </a:lnTo>
                    <a:lnTo>
                      <a:pt x="40" y="35"/>
                    </a:lnTo>
                    <a:lnTo>
                      <a:pt x="41" y="28"/>
                    </a:lnTo>
                    <a:lnTo>
                      <a:pt x="41" y="21"/>
                    </a:lnTo>
                    <a:lnTo>
                      <a:pt x="40" y="14"/>
                    </a:lnTo>
                    <a:lnTo>
                      <a:pt x="37" y="7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4" name="Freeform 1796"/>
              <p:cNvSpPr>
                <a:spLocks/>
              </p:cNvSpPr>
              <p:nvPr/>
            </p:nvSpPr>
            <p:spPr bwMode="auto">
              <a:xfrm>
                <a:off x="2899" y="3032"/>
                <a:ext cx="3" cy="4"/>
              </a:xfrm>
              <a:custGeom>
                <a:avLst/>
                <a:gdLst>
                  <a:gd name="T0" fmla="*/ 22 w 22"/>
                  <a:gd name="T1" fmla="*/ 33 h 33"/>
                  <a:gd name="T2" fmla="*/ 20 w 22"/>
                  <a:gd name="T3" fmla="*/ 31 h 33"/>
                  <a:gd name="T4" fmla="*/ 19 w 22"/>
                  <a:gd name="T5" fmla="*/ 29 h 33"/>
                  <a:gd name="T6" fmla="*/ 16 w 22"/>
                  <a:gd name="T7" fmla="*/ 27 h 33"/>
                  <a:gd name="T8" fmla="*/ 14 w 22"/>
                  <a:gd name="T9" fmla="*/ 25 h 33"/>
                  <a:gd name="T10" fmla="*/ 12 w 22"/>
                  <a:gd name="T11" fmla="*/ 23 h 33"/>
                  <a:gd name="T12" fmla="*/ 10 w 22"/>
                  <a:gd name="T13" fmla="*/ 22 h 33"/>
                  <a:gd name="T14" fmla="*/ 8 w 22"/>
                  <a:gd name="T15" fmla="*/ 20 h 33"/>
                  <a:gd name="T16" fmla="*/ 6 w 22"/>
                  <a:gd name="T17" fmla="*/ 18 h 33"/>
                  <a:gd name="T18" fmla="*/ 4 w 22"/>
                  <a:gd name="T19" fmla="*/ 16 h 33"/>
                  <a:gd name="T20" fmla="*/ 3 w 22"/>
                  <a:gd name="T21" fmla="*/ 15 h 33"/>
                  <a:gd name="T22" fmla="*/ 2 w 22"/>
                  <a:gd name="T23" fmla="*/ 12 h 33"/>
                  <a:gd name="T24" fmla="*/ 1 w 22"/>
                  <a:gd name="T25" fmla="*/ 10 h 33"/>
                  <a:gd name="T26" fmla="*/ 0 w 22"/>
                  <a:gd name="T27" fmla="*/ 8 h 33"/>
                  <a:gd name="T28" fmla="*/ 0 w 22"/>
                  <a:gd name="T29" fmla="*/ 5 h 33"/>
                  <a:gd name="T30" fmla="*/ 0 w 22"/>
                  <a:gd name="T31" fmla="*/ 3 h 33"/>
                  <a:gd name="T32" fmla="*/ 2 w 22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33">
                    <a:moveTo>
                      <a:pt x="22" y="33"/>
                    </a:moveTo>
                    <a:lnTo>
                      <a:pt x="20" y="31"/>
                    </a:lnTo>
                    <a:lnTo>
                      <a:pt x="19" y="29"/>
                    </a:lnTo>
                    <a:lnTo>
                      <a:pt x="16" y="27"/>
                    </a:lnTo>
                    <a:lnTo>
                      <a:pt x="14" y="25"/>
                    </a:lnTo>
                    <a:lnTo>
                      <a:pt x="12" y="23"/>
                    </a:lnTo>
                    <a:lnTo>
                      <a:pt x="10" y="22"/>
                    </a:lnTo>
                    <a:lnTo>
                      <a:pt x="8" y="20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1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5" name="Freeform 1797"/>
              <p:cNvSpPr>
                <a:spLocks/>
              </p:cNvSpPr>
              <p:nvPr/>
            </p:nvSpPr>
            <p:spPr bwMode="auto">
              <a:xfrm>
                <a:off x="2900" y="3031"/>
                <a:ext cx="5" cy="2"/>
              </a:xfrm>
              <a:custGeom>
                <a:avLst/>
                <a:gdLst>
                  <a:gd name="T0" fmla="*/ 0 w 40"/>
                  <a:gd name="T1" fmla="*/ 7 h 14"/>
                  <a:gd name="T2" fmla="*/ 2 w 40"/>
                  <a:gd name="T3" fmla="*/ 4 h 14"/>
                  <a:gd name="T4" fmla="*/ 4 w 40"/>
                  <a:gd name="T5" fmla="*/ 2 h 14"/>
                  <a:gd name="T6" fmla="*/ 7 w 40"/>
                  <a:gd name="T7" fmla="*/ 0 h 14"/>
                  <a:gd name="T8" fmla="*/ 9 w 40"/>
                  <a:gd name="T9" fmla="*/ 0 h 14"/>
                  <a:gd name="T10" fmla="*/ 12 w 40"/>
                  <a:gd name="T11" fmla="*/ 0 h 14"/>
                  <a:gd name="T12" fmla="*/ 14 w 40"/>
                  <a:gd name="T13" fmla="*/ 0 h 14"/>
                  <a:gd name="T14" fmla="*/ 18 w 40"/>
                  <a:gd name="T15" fmla="*/ 1 h 14"/>
                  <a:gd name="T16" fmla="*/ 20 w 40"/>
                  <a:gd name="T17" fmla="*/ 3 h 14"/>
                  <a:gd name="T18" fmla="*/ 22 w 40"/>
                  <a:gd name="T19" fmla="*/ 4 h 14"/>
                  <a:gd name="T20" fmla="*/ 25 w 40"/>
                  <a:gd name="T21" fmla="*/ 6 h 14"/>
                  <a:gd name="T22" fmla="*/ 27 w 40"/>
                  <a:gd name="T23" fmla="*/ 7 h 14"/>
                  <a:gd name="T24" fmla="*/ 30 w 40"/>
                  <a:gd name="T25" fmla="*/ 9 h 14"/>
                  <a:gd name="T26" fmla="*/ 32 w 40"/>
                  <a:gd name="T27" fmla="*/ 11 h 14"/>
                  <a:gd name="T28" fmla="*/ 35 w 40"/>
                  <a:gd name="T29" fmla="*/ 12 h 14"/>
                  <a:gd name="T30" fmla="*/ 37 w 40"/>
                  <a:gd name="T31" fmla="*/ 13 h 14"/>
                  <a:gd name="T32" fmla="*/ 40 w 40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4">
                    <a:moveTo>
                      <a:pt x="0" y="7"/>
                    </a:moveTo>
                    <a:lnTo>
                      <a:pt x="2" y="4"/>
                    </a:lnTo>
                    <a:lnTo>
                      <a:pt x="4" y="2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0"/>
                    </a:lnTo>
                    <a:lnTo>
                      <a:pt x="14" y="0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2" y="4"/>
                    </a:lnTo>
                    <a:lnTo>
                      <a:pt x="25" y="6"/>
                    </a:lnTo>
                    <a:lnTo>
                      <a:pt x="27" y="7"/>
                    </a:lnTo>
                    <a:lnTo>
                      <a:pt x="30" y="9"/>
                    </a:lnTo>
                    <a:lnTo>
                      <a:pt x="32" y="11"/>
                    </a:lnTo>
                    <a:lnTo>
                      <a:pt x="35" y="12"/>
                    </a:lnTo>
                    <a:lnTo>
                      <a:pt x="37" y="13"/>
                    </a:lnTo>
                    <a:lnTo>
                      <a:pt x="4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6" name="Freeform 1798"/>
              <p:cNvSpPr>
                <a:spLocks/>
              </p:cNvSpPr>
              <p:nvPr/>
            </p:nvSpPr>
            <p:spPr bwMode="auto">
              <a:xfrm>
                <a:off x="2900" y="3033"/>
                <a:ext cx="7" cy="20"/>
              </a:xfrm>
              <a:custGeom>
                <a:avLst/>
                <a:gdLst>
                  <a:gd name="T0" fmla="*/ 34 w 55"/>
                  <a:gd name="T1" fmla="*/ 0 h 159"/>
                  <a:gd name="T2" fmla="*/ 39 w 55"/>
                  <a:gd name="T3" fmla="*/ 10 h 159"/>
                  <a:gd name="T4" fmla="*/ 43 w 55"/>
                  <a:gd name="T5" fmla="*/ 20 h 159"/>
                  <a:gd name="T6" fmla="*/ 47 w 55"/>
                  <a:gd name="T7" fmla="*/ 31 h 159"/>
                  <a:gd name="T8" fmla="*/ 50 w 55"/>
                  <a:gd name="T9" fmla="*/ 43 h 159"/>
                  <a:gd name="T10" fmla="*/ 53 w 55"/>
                  <a:gd name="T11" fmla="*/ 54 h 159"/>
                  <a:gd name="T12" fmla="*/ 55 w 55"/>
                  <a:gd name="T13" fmla="*/ 66 h 159"/>
                  <a:gd name="T14" fmla="*/ 55 w 55"/>
                  <a:gd name="T15" fmla="*/ 77 h 159"/>
                  <a:gd name="T16" fmla="*/ 55 w 55"/>
                  <a:gd name="T17" fmla="*/ 89 h 159"/>
                  <a:gd name="T18" fmla="*/ 53 w 55"/>
                  <a:gd name="T19" fmla="*/ 100 h 159"/>
                  <a:gd name="T20" fmla="*/ 50 w 55"/>
                  <a:gd name="T21" fmla="*/ 110 h 159"/>
                  <a:gd name="T22" fmla="*/ 46 w 55"/>
                  <a:gd name="T23" fmla="*/ 120 h 159"/>
                  <a:gd name="T24" fmla="*/ 40 w 55"/>
                  <a:gd name="T25" fmla="*/ 131 h 159"/>
                  <a:gd name="T26" fmla="*/ 33 w 55"/>
                  <a:gd name="T27" fmla="*/ 139 h 159"/>
                  <a:gd name="T28" fmla="*/ 24 w 55"/>
                  <a:gd name="T29" fmla="*/ 147 h 159"/>
                  <a:gd name="T30" fmla="*/ 13 w 55"/>
                  <a:gd name="T31" fmla="*/ 153 h 159"/>
                  <a:gd name="T32" fmla="*/ 0 w 55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59">
                    <a:moveTo>
                      <a:pt x="34" y="0"/>
                    </a:moveTo>
                    <a:lnTo>
                      <a:pt x="39" y="10"/>
                    </a:lnTo>
                    <a:lnTo>
                      <a:pt x="43" y="20"/>
                    </a:lnTo>
                    <a:lnTo>
                      <a:pt x="47" y="31"/>
                    </a:lnTo>
                    <a:lnTo>
                      <a:pt x="50" y="43"/>
                    </a:lnTo>
                    <a:lnTo>
                      <a:pt x="53" y="54"/>
                    </a:lnTo>
                    <a:lnTo>
                      <a:pt x="55" y="66"/>
                    </a:lnTo>
                    <a:lnTo>
                      <a:pt x="55" y="77"/>
                    </a:lnTo>
                    <a:lnTo>
                      <a:pt x="55" y="89"/>
                    </a:lnTo>
                    <a:lnTo>
                      <a:pt x="53" y="100"/>
                    </a:lnTo>
                    <a:lnTo>
                      <a:pt x="50" y="110"/>
                    </a:lnTo>
                    <a:lnTo>
                      <a:pt x="46" y="120"/>
                    </a:lnTo>
                    <a:lnTo>
                      <a:pt x="40" y="131"/>
                    </a:lnTo>
                    <a:lnTo>
                      <a:pt x="33" y="139"/>
                    </a:lnTo>
                    <a:lnTo>
                      <a:pt x="24" y="147"/>
                    </a:lnTo>
                    <a:lnTo>
                      <a:pt x="13" y="153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7" name="Freeform 1799"/>
              <p:cNvSpPr>
                <a:spLocks/>
              </p:cNvSpPr>
              <p:nvPr/>
            </p:nvSpPr>
            <p:spPr bwMode="auto">
              <a:xfrm>
                <a:off x="2889" y="3221"/>
                <a:ext cx="18" cy="112"/>
              </a:xfrm>
              <a:custGeom>
                <a:avLst/>
                <a:gdLst>
                  <a:gd name="T0" fmla="*/ 0 w 142"/>
                  <a:gd name="T1" fmla="*/ 896 h 896"/>
                  <a:gd name="T2" fmla="*/ 1 w 142"/>
                  <a:gd name="T3" fmla="*/ 840 h 896"/>
                  <a:gd name="T4" fmla="*/ 2 w 142"/>
                  <a:gd name="T5" fmla="*/ 785 h 896"/>
                  <a:gd name="T6" fmla="*/ 3 w 142"/>
                  <a:gd name="T7" fmla="*/ 731 h 896"/>
                  <a:gd name="T8" fmla="*/ 5 w 142"/>
                  <a:gd name="T9" fmla="*/ 674 h 896"/>
                  <a:gd name="T10" fmla="*/ 6 w 142"/>
                  <a:gd name="T11" fmla="*/ 619 h 896"/>
                  <a:gd name="T12" fmla="*/ 7 w 142"/>
                  <a:gd name="T13" fmla="*/ 562 h 896"/>
                  <a:gd name="T14" fmla="*/ 8 w 142"/>
                  <a:gd name="T15" fmla="*/ 506 h 896"/>
                  <a:gd name="T16" fmla="*/ 10 w 142"/>
                  <a:gd name="T17" fmla="*/ 451 h 896"/>
                  <a:gd name="T18" fmla="*/ 11 w 142"/>
                  <a:gd name="T19" fmla="*/ 393 h 896"/>
                  <a:gd name="T20" fmla="*/ 12 w 142"/>
                  <a:gd name="T21" fmla="*/ 337 h 896"/>
                  <a:gd name="T22" fmla="*/ 13 w 142"/>
                  <a:gd name="T23" fmla="*/ 281 h 896"/>
                  <a:gd name="T24" fmla="*/ 14 w 142"/>
                  <a:gd name="T25" fmla="*/ 224 h 896"/>
                  <a:gd name="T26" fmla="*/ 16 w 142"/>
                  <a:gd name="T27" fmla="*/ 168 h 896"/>
                  <a:gd name="T28" fmla="*/ 17 w 142"/>
                  <a:gd name="T29" fmla="*/ 111 h 896"/>
                  <a:gd name="T30" fmla="*/ 18 w 142"/>
                  <a:gd name="T31" fmla="*/ 55 h 896"/>
                  <a:gd name="T32" fmla="*/ 20 w 142"/>
                  <a:gd name="T33" fmla="*/ 0 h 896"/>
                  <a:gd name="T34" fmla="*/ 43 w 142"/>
                  <a:gd name="T35" fmla="*/ 51 h 896"/>
                  <a:gd name="T36" fmla="*/ 65 w 142"/>
                  <a:gd name="T37" fmla="*/ 105 h 896"/>
                  <a:gd name="T38" fmla="*/ 85 w 142"/>
                  <a:gd name="T39" fmla="*/ 162 h 896"/>
                  <a:gd name="T40" fmla="*/ 103 w 142"/>
                  <a:gd name="T41" fmla="*/ 220 h 896"/>
                  <a:gd name="T42" fmla="*/ 118 w 142"/>
                  <a:gd name="T43" fmla="*/ 281 h 896"/>
                  <a:gd name="T44" fmla="*/ 130 w 142"/>
                  <a:gd name="T45" fmla="*/ 341 h 896"/>
                  <a:gd name="T46" fmla="*/ 138 w 142"/>
                  <a:gd name="T47" fmla="*/ 402 h 896"/>
                  <a:gd name="T48" fmla="*/ 142 w 142"/>
                  <a:gd name="T49" fmla="*/ 464 h 896"/>
                  <a:gd name="T50" fmla="*/ 142 w 142"/>
                  <a:gd name="T51" fmla="*/ 524 h 896"/>
                  <a:gd name="T52" fmla="*/ 138 w 142"/>
                  <a:gd name="T53" fmla="*/ 585 h 896"/>
                  <a:gd name="T54" fmla="*/ 129 w 142"/>
                  <a:gd name="T55" fmla="*/ 643 h 896"/>
                  <a:gd name="T56" fmla="*/ 115 w 142"/>
                  <a:gd name="T57" fmla="*/ 698 h 896"/>
                  <a:gd name="T58" fmla="*/ 95 w 142"/>
                  <a:gd name="T59" fmla="*/ 753 h 896"/>
                  <a:gd name="T60" fmla="*/ 69 w 142"/>
                  <a:gd name="T61" fmla="*/ 804 h 896"/>
                  <a:gd name="T62" fmla="*/ 38 w 142"/>
                  <a:gd name="T63" fmla="*/ 851 h 896"/>
                  <a:gd name="T64" fmla="*/ 0 w 142"/>
                  <a:gd name="T65" fmla="*/ 896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42" h="896">
                    <a:moveTo>
                      <a:pt x="0" y="896"/>
                    </a:moveTo>
                    <a:lnTo>
                      <a:pt x="1" y="840"/>
                    </a:lnTo>
                    <a:lnTo>
                      <a:pt x="2" y="785"/>
                    </a:lnTo>
                    <a:lnTo>
                      <a:pt x="3" y="731"/>
                    </a:lnTo>
                    <a:lnTo>
                      <a:pt x="5" y="674"/>
                    </a:lnTo>
                    <a:lnTo>
                      <a:pt x="6" y="619"/>
                    </a:lnTo>
                    <a:lnTo>
                      <a:pt x="7" y="562"/>
                    </a:lnTo>
                    <a:lnTo>
                      <a:pt x="8" y="506"/>
                    </a:lnTo>
                    <a:lnTo>
                      <a:pt x="10" y="451"/>
                    </a:lnTo>
                    <a:lnTo>
                      <a:pt x="11" y="393"/>
                    </a:lnTo>
                    <a:lnTo>
                      <a:pt x="12" y="337"/>
                    </a:lnTo>
                    <a:lnTo>
                      <a:pt x="13" y="281"/>
                    </a:lnTo>
                    <a:lnTo>
                      <a:pt x="14" y="224"/>
                    </a:lnTo>
                    <a:lnTo>
                      <a:pt x="16" y="168"/>
                    </a:lnTo>
                    <a:lnTo>
                      <a:pt x="17" y="111"/>
                    </a:lnTo>
                    <a:lnTo>
                      <a:pt x="18" y="55"/>
                    </a:lnTo>
                    <a:lnTo>
                      <a:pt x="20" y="0"/>
                    </a:lnTo>
                    <a:lnTo>
                      <a:pt x="43" y="51"/>
                    </a:lnTo>
                    <a:lnTo>
                      <a:pt x="65" y="105"/>
                    </a:lnTo>
                    <a:lnTo>
                      <a:pt x="85" y="162"/>
                    </a:lnTo>
                    <a:lnTo>
                      <a:pt x="103" y="220"/>
                    </a:lnTo>
                    <a:lnTo>
                      <a:pt x="118" y="281"/>
                    </a:lnTo>
                    <a:lnTo>
                      <a:pt x="130" y="341"/>
                    </a:lnTo>
                    <a:lnTo>
                      <a:pt x="138" y="402"/>
                    </a:lnTo>
                    <a:lnTo>
                      <a:pt x="142" y="464"/>
                    </a:lnTo>
                    <a:lnTo>
                      <a:pt x="142" y="524"/>
                    </a:lnTo>
                    <a:lnTo>
                      <a:pt x="138" y="585"/>
                    </a:lnTo>
                    <a:lnTo>
                      <a:pt x="129" y="643"/>
                    </a:lnTo>
                    <a:lnTo>
                      <a:pt x="115" y="698"/>
                    </a:lnTo>
                    <a:lnTo>
                      <a:pt x="95" y="753"/>
                    </a:lnTo>
                    <a:lnTo>
                      <a:pt x="69" y="804"/>
                    </a:lnTo>
                    <a:lnTo>
                      <a:pt x="38" y="851"/>
                    </a:lnTo>
                    <a:lnTo>
                      <a:pt x="0" y="89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8" name="Freeform 1800"/>
              <p:cNvSpPr>
                <a:spLocks/>
              </p:cNvSpPr>
              <p:nvPr/>
            </p:nvSpPr>
            <p:spPr bwMode="auto">
              <a:xfrm>
                <a:off x="2889" y="3221"/>
                <a:ext cx="2" cy="112"/>
              </a:xfrm>
              <a:custGeom>
                <a:avLst/>
                <a:gdLst>
                  <a:gd name="T0" fmla="*/ 0 w 20"/>
                  <a:gd name="T1" fmla="*/ 896 h 896"/>
                  <a:gd name="T2" fmla="*/ 1 w 20"/>
                  <a:gd name="T3" fmla="*/ 840 h 896"/>
                  <a:gd name="T4" fmla="*/ 2 w 20"/>
                  <a:gd name="T5" fmla="*/ 785 h 896"/>
                  <a:gd name="T6" fmla="*/ 3 w 20"/>
                  <a:gd name="T7" fmla="*/ 731 h 896"/>
                  <a:gd name="T8" fmla="*/ 5 w 20"/>
                  <a:gd name="T9" fmla="*/ 674 h 896"/>
                  <a:gd name="T10" fmla="*/ 6 w 20"/>
                  <a:gd name="T11" fmla="*/ 619 h 896"/>
                  <a:gd name="T12" fmla="*/ 7 w 20"/>
                  <a:gd name="T13" fmla="*/ 562 h 896"/>
                  <a:gd name="T14" fmla="*/ 8 w 20"/>
                  <a:gd name="T15" fmla="*/ 506 h 896"/>
                  <a:gd name="T16" fmla="*/ 10 w 20"/>
                  <a:gd name="T17" fmla="*/ 451 h 896"/>
                  <a:gd name="T18" fmla="*/ 11 w 20"/>
                  <a:gd name="T19" fmla="*/ 393 h 896"/>
                  <a:gd name="T20" fmla="*/ 12 w 20"/>
                  <a:gd name="T21" fmla="*/ 337 h 896"/>
                  <a:gd name="T22" fmla="*/ 13 w 20"/>
                  <a:gd name="T23" fmla="*/ 281 h 896"/>
                  <a:gd name="T24" fmla="*/ 14 w 20"/>
                  <a:gd name="T25" fmla="*/ 224 h 896"/>
                  <a:gd name="T26" fmla="*/ 16 w 20"/>
                  <a:gd name="T27" fmla="*/ 168 h 896"/>
                  <a:gd name="T28" fmla="*/ 17 w 20"/>
                  <a:gd name="T29" fmla="*/ 111 h 896"/>
                  <a:gd name="T30" fmla="*/ 18 w 20"/>
                  <a:gd name="T31" fmla="*/ 55 h 896"/>
                  <a:gd name="T32" fmla="*/ 20 w 20"/>
                  <a:gd name="T33" fmla="*/ 0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896">
                    <a:moveTo>
                      <a:pt x="0" y="896"/>
                    </a:moveTo>
                    <a:lnTo>
                      <a:pt x="1" y="840"/>
                    </a:lnTo>
                    <a:lnTo>
                      <a:pt x="2" y="785"/>
                    </a:lnTo>
                    <a:lnTo>
                      <a:pt x="3" y="731"/>
                    </a:lnTo>
                    <a:lnTo>
                      <a:pt x="5" y="674"/>
                    </a:lnTo>
                    <a:lnTo>
                      <a:pt x="6" y="619"/>
                    </a:lnTo>
                    <a:lnTo>
                      <a:pt x="7" y="562"/>
                    </a:lnTo>
                    <a:lnTo>
                      <a:pt x="8" y="506"/>
                    </a:lnTo>
                    <a:lnTo>
                      <a:pt x="10" y="451"/>
                    </a:lnTo>
                    <a:lnTo>
                      <a:pt x="11" y="393"/>
                    </a:lnTo>
                    <a:lnTo>
                      <a:pt x="12" y="337"/>
                    </a:lnTo>
                    <a:lnTo>
                      <a:pt x="13" y="281"/>
                    </a:lnTo>
                    <a:lnTo>
                      <a:pt x="14" y="224"/>
                    </a:lnTo>
                    <a:lnTo>
                      <a:pt x="16" y="168"/>
                    </a:lnTo>
                    <a:lnTo>
                      <a:pt x="17" y="111"/>
                    </a:lnTo>
                    <a:lnTo>
                      <a:pt x="18" y="55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29" name="Freeform 1801"/>
              <p:cNvSpPr>
                <a:spLocks/>
              </p:cNvSpPr>
              <p:nvPr/>
            </p:nvSpPr>
            <p:spPr bwMode="auto">
              <a:xfrm>
                <a:off x="2889" y="3221"/>
                <a:ext cx="18" cy="112"/>
              </a:xfrm>
              <a:custGeom>
                <a:avLst/>
                <a:gdLst>
                  <a:gd name="T0" fmla="*/ 20 w 142"/>
                  <a:gd name="T1" fmla="*/ 0 h 896"/>
                  <a:gd name="T2" fmla="*/ 43 w 142"/>
                  <a:gd name="T3" fmla="*/ 51 h 896"/>
                  <a:gd name="T4" fmla="*/ 65 w 142"/>
                  <a:gd name="T5" fmla="*/ 105 h 896"/>
                  <a:gd name="T6" fmla="*/ 85 w 142"/>
                  <a:gd name="T7" fmla="*/ 162 h 896"/>
                  <a:gd name="T8" fmla="*/ 103 w 142"/>
                  <a:gd name="T9" fmla="*/ 220 h 896"/>
                  <a:gd name="T10" fmla="*/ 118 w 142"/>
                  <a:gd name="T11" fmla="*/ 281 h 896"/>
                  <a:gd name="T12" fmla="*/ 130 w 142"/>
                  <a:gd name="T13" fmla="*/ 341 h 896"/>
                  <a:gd name="T14" fmla="*/ 138 w 142"/>
                  <a:gd name="T15" fmla="*/ 402 h 896"/>
                  <a:gd name="T16" fmla="*/ 142 w 142"/>
                  <a:gd name="T17" fmla="*/ 464 h 896"/>
                  <a:gd name="T18" fmla="*/ 142 w 142"/>
                  <a:gd name="T19" fmla="*/ 524 h 896"/>
                  <a:gd name="T20" fmla="*/ 138 w 142"/>
                  <a:gd name="T21" fmla="*/ 585 h 896"/>
                  <a:gd name="T22" fmla="*/ 129 w 142"/>
                  <a:gd name="T23" fmla="*/ 643 h 896"/>
                  <a:gd name="T24" fmla="*/ 115 w 142"/>
                  <a:gd name="T25" fmla="*/ 698 h 896"/>
                  <a:gd name="T26" fmla="*/ 95 w 142"/>
                  <a:gd name="T27" fmla="*/ 753 h 896"/>
                  <a:gd name="T28" fmla="*/ 69 w 142"/>
                  <a:gd name="T29" fmla="*/ 804 h 896"/>
                  <a:gd name="T30" fmla="*/ 38 w 142"/>
                  <a:gd name="T31" fmla="*/ 851 h 896"/>
                  <a:gd name="T32" fmla="*/ 0 w 142"/>
                  <a:gd name="T33" fmla="*/ 896 h 8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2" h="896">
                    <a:moveTo>
                      <a:pt x="20" y="0"/>
                    </a:moveTo>
                    <a:lnTo>
                      <a:pt x="43" y="51"/>
                    </a:lnTo>
                    <a:lnTo>
                      <a:pt x="65" y="105"/>
                    </a:lnTo>
                    <a:lnTo>
                      <a:pt x="85" y="162"/>
                    </a:lnTo>
                    <a:lnTo>
                      <a:pt x="103" y="220"/>
                    </a:lnTo>
                    <a:lnTo>
                      <a:pt x="118" y="281"/>
                    </a:lnTo>
                    <a:lnTo>
                      <a:pt x="130" y="341"/>
                    </a:lnTo>
                    <a:lnTo>
                      <a:pt x="138" y="402"/>
                    </a:lnTo>
                    <a:lnTo>
                      <a:pt x="142" y="464"/>
                    </a:lnTo>
                    <a:lnTo>
                      <a:pt x="142" y="524"/>
                    </a:lnTo>
                    <a:lnTo>
                      <a:pt x="138" y="585"/>
                    </a:lnTo>
                    <a:lnTo>
                      <a:pt x="129" y="643"/>
                    </a:lnTo>
                    <a:lnTo>
                      <a:pt x="115" y="698"/>
                    </a:lnTo>
                    <a:lnTo>
                      <a:pt x="95" y="753"/>
                    </a:lnTo>
                    <a:lnTo>
                      <a:pt x="69" y="804"/>
                    </a:lnTo>
                    <a:lnTo>
                      <a:pt x="38" y="851"/>
                    </a:lnTo>
                    <a:lnTo>
                      <a:pt x="0" y="8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0" name="Freeform 1802"/>
              <p:cNvSpPr>
                <a:spLocks/>
              </p:cNvSpPr>
              <p:nvPr/>
            </p:nvSpPr>
            <p:spPr bwMode="auto">
              <a:xfrm>
                <a:off x="2891" y="3037"/>
                <a:ext cx="8" cy="8"/>
              </a:xfrm>
              <a:custGeom>
                <a:avLst/>
                <a:gdLst>
                  <a:gd name="T0" fmla="*/ 26 w 61"/>
                  <a:gd name="T1" fmla="*/ 66 h 67"/>
                  <a:gd name="T2" fmla="*/ 23 w 61"/>
                  <a:gd name="T3" fmla="*/ 66 h 67"/>
                  <a:gd name="T4" fmla="*/ 22 w 61"/>
                  <a:gd name="T5" fmla="*/ 67 h 67"/>
                  <a:gd name="T6" fmla="*/ 20 w 61"/>
                  <a:gd name="T7" fmla="*/ 67 h 67"/>
                  <a:gd name="T8" fmla="*/ 18 w 61"/>
                  <a:gd name="T9" fmla="*/ 66 h 67"/>
                  <a:gd name="T10" fmla="*/ 16 w 61"/>
                  <a:gd name="T11" fmla="*/ 66 h 67"/>
                  <a:gd name="T12" fmla="*/ 15 w 61"/>
                  <a:gd name="T13" fmla="*/ 65 h 67"/>
                  <a:gd name="T14" fmla="*/ 13 w 61"/>
                  <a:gd name="T15" fmla="*/ 64 h 67"/>
                  <a:gd name="T16" fmla="*/ 11 w 61"/>
                  <a:gd name="T17" fmla="*/ 63 h 67"/>
                  <a:gd name="T18" fmla="*/ 10 w 61"/>
                  <a:gd name="T19" fmla="*/ 62 h 67"/>
                  <a:gd name="T20" fmla="*/ 8 w 61"/>
                  <a:gd name="T21" fmla="*/ 60 h 67"/>
                  <a:gd name="T22" fmla="*/ 7 w 61"/>
                  <a:gd name="T23" fmla="*/ 59 h 67"/>
                  <a:gd name="T24" fmla="*/ 5 w 61"/>
                  <a:gd name="T25" fmla="*/ 57 h 67"/>
                  <a:gd name="T26" fmla="*/ 4 w 61"/>
                  <a:gd name="T27" fmla="*/ 56 h 67"/>
                  <a:gd name="T28" fmla="*/ 2 w 61"/>
                  <a:gd name="T29" fmla="*/ 54 h 67"/>
                  <a:gd name="T30" fmla="*/ 1 w 61"/>
                  <a:gd name="T31" fmla="*/ 53 h 67"/>
                  <a:gd name="T32" fmla="*/ 0 w 61"/>
                  <a:gd name="T33" fmla="*/ 52 h 67"/>
                  <a:gd name="T34" fmla="*/ 3 w 61"/>
                  <a:gd name="T35" fmla="*/ 49 h 67"/>
                  <a:gd name="T36" fmla="*/ 5 w 61"/>
                  <a:gd name="T37" fmla="*/ 46 h 67"/>
                  <a:gd name="T38" fmla="*/ 8 w 61"/>
                  <a:gd name="T39" fmla="*/ 43 h 67"/>
                  <a:gd name="T40" fmla="*/ 10 w 61"/>
                  <a:gd name="T41" fmla="*/ 39 h 67"/>
                  <a:gd name="T42" fmla="*/ 12 w 61"/>
                  <a:gd name="T43" fmla="*/ 36 h 67"/>
                  <a:gd name="T44" fmla="*/ 14 w 61"/>
                  <a:gd name="T45" fmla="*/ 32 h 67"/>
                  <a:gd name="T46" fmla="*/ 15 w 61"/>
                  <a:gd name="T47" fmla="*/ 29 h 67"/>
                  <a:gd name="T48" fmla="*/ 17 w 61"/>
                  <a:gd name="T49" fmla="*/ 25 h 67"/>
                  <a:gd name="T50" fmla="*/ 19 w 61"/>
                  <a:gd name="T51" fmla="*/ 22 h 67"/>
                  <a:gd name="T52" fmla="*/ 21 w 61"/>
                  <a:gd name="T53" fmla="*/ 18 h 67"/>
                  <a:gd name="T54" fmla="*/ 23 w 61"/>
                  <a:gd name="T55" fmla="*/ 15 h 67"/>
                  <a:gd name="T56" fmla="*/ 25 w 61"/>
                  <a:gd name="T57" fmla="*/ 11 h 67"/>
                  <a:gd name="T58" fmla="*/ 28 w 61"/>
                  <a:gd name="T59" fmla="*/ 8 h 67"/>
                  <a:gd name="T60" fmla="*/ 31 w 61"/>
                  <a:gd name="T61" fmla="*/ 5 h 67"/>
                  <a:gd name="T62" fmla="*/ 34 w 61"/>
                  <a:gd name="T63" fmla="*/ 2 h 67"/>
                  <a:gd name="T64" fmla="*/ 39 w 61"/>
                  <a:gd name="T65" fmla="*/ 0 h 67"/>
                  <a:gd name="T66" fmla="*/ 45 w 61"/>
                  <a:gd name="T67" fmla="*/ 2 h 67"/>
                  <a:gd name="T68" fmla="*/ 50 w 61"/>
                  <a:gd name="T69" fmla="*/ 5 h 67"/>
                  <a:gd name="T70" fmla="*/ 55 w 61"/>
                  <a:gd name="T71" fmla="*/ 10 h 67"/>
                  <a:gd name="T72" fmla="*/ 58 w 61"/>
                  <a:gd name="T73" fmla="*/ 14 h 67"/>
                  <a:gd name="T74" fmla="*/ 60 w 61"/>
                  <a:gd name="T75" fmla="*/ 19 h 67"/>
                  <a:gd name="T76" fmla="*/ 61 w 61"/>
                  <a:gd name="T77" fmla="*/ 25 h 67"/>
                  <a:gd name="T78" fmla="*/ 61 w 61"/>
                  <a:gd name="T79" fmla="*/ 30 h 67"/>
                  <a:gd name="T80" fmla="*/ 61 w 61"/>
                  <a:gd name="T81" fmla="*/ 36 h 67"/>
                  <a:gd name="T82" fmla="*/ 59 w 61"/>
                  <a:gd name="T83" fmla="*/ 41 h 67"/>
                  <a:gd name="T84" fmla="*/ 56 w 61"/>
                  <a:gd name="T85" fmla="*/ 47 h 67"/>
                  <a:gd name="T86" fmla="*/ 53 w 61"/>
                  <a:gd name="T87" fmla="*/ 52 h 67"/>
                  <a:gd name="T88" fmla="*/ 49 w 61"/>
                  <a:gd name="T89" fmla="*/ 56 h 67"/>
                  <a:gd name="T90" fmla="*/ 44 w 61"/>
                  <a:gd name="T91" fmla="*/ 60 h 67"/>
                  <a:gd name="T92" fmla="*/ 39 w 61"/>
                  <a:gd name="T93" fmla="*/ 63 h 67"/>
                  <a:gd name="T94" fmla="*/ 32 w 61"/>
                  <a:gd name="T95" fmla="*/ 65 h 67"/>
                  <a:gd name="T96" fmla="*/ 26 w 61"/>
                  <a:gd name="T97" fmla="*/ 6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1" h="67">
                    <a:moveTo>
                      <a:pt x="26" y="66"/>
                    </a:moveTo>
                    <a:lnTo>
                      <a:pt x="23" y="66"/>
                    </a:lnTo>
                    <a:lnTo>
                      <a:pt x="22" y="67"/>
                    </a:lnTo>
                    <a:lnTo>
                      <a:pt x="20" y="67"/>
                    </a:lnTo>
                    <a:lnTo>
                      <a:pt x="18" y="66"/>
                    </a:lnTo>
                    <a:lnTo>
                      <a:pt x="16" y="66"/>
                    </a:lnTo>
                    <a:lnTo>
                      <a:pt x="15" y="65"/>
                    </a:lnTo>
                    <a:lnTo>
                      <a:pt x="13" y="64"/>
                    </a:lnTo>
                    <a:lnTo>
                      <a:pt x="11" y="63"/>
                    </a:lnTo>
                    <a:lnTo>
                      <a:pt x="10" y="62"/>
                    </a:lnTo>
                    <a:lnTo>
                      <a:pt x="8" y="60"/>
                    </a:lnTo>
                    <a:lnTo>
                      <a:pt x="7" y="59"/>
                    </a:lnTo>
                    <a:lnTo>
                      <a:pt x="5" y="57"/>
                    </a:lnTo>
                    <a:lnTo>
                      <a:pt x="4" y="56"/>
                    </a:lnTo>
                    <a:lnTo>
                      <a:pt x="2" y="54"/>
                    </a:lnTo>
                    <a:lnTo>
                      <a:pt x="1" y="53"/>
                    </a:lnTo>
                    <a:lnTo>
                      <a:pt x="0" y="52"/>
                    </a:lnTo>
                    <a:lnTo>
                      <a:pt x="3" y="49"/>
                    </a:lnTo>
                    <a:lnTo>
                      <a:pt x="5" y="46"/>
                    </a:lnTo>
                    <a:lnTo>
                      <a:pt x="8" y="43"/>
                    </a:lnTo>
                    <a:lnTo>
                      <a:pt x="10" y="39"/>
                    </a:lnTo>
                    <a:lnTo>
                      <a:pt x="12" y="36"/>
                    </a:lnTo>
                    <a:lnTo>
                      <a:pt x="14" y="32"/>
                    </a:lnTo>
                    <a:lnTo>
                      <a:pt x="15" y="29"/>
                    </a:lnTo>
                    <a:lnTo>
                      <a:pt x="17" y="25"/>
                    </a:lnTo>
                    <a:lnTo>
                      <a:pt x="19" y="22"/>
                    </a:lnTo>
                    <a:lnTo>
                      <a:pt x="21" y="18"/>
                    </a:lnTo>
                    <a:lnTo>
                      <a:pt x="23" y="15"/>
                    </a:lnTo>
                    <a:lnTo>
                      <a:pt x="25" y="11"/>
                    </a:lnTo>
                    <a:lnTo>
                      <a:pt x="28" y="8"/>
                    </a:lnTo>
                    <a:lnTo>
                      <a:pt x="31" y="5"/>
                    </a:lnTo>
                    <a:lnTo>
                      <a:pt x="34" y="2"/>
                    </a:lnTo>
                    <a:lnTo>
                      <a:pt x="39" y="0"/>
                    </a:lnTo>
                    <a:lnTo>
                      <a:pt x="45" y="2"/>
                    </a:lnTo>
                    <a:lnTo>
                      <a:pt x="50" y="5"/>
                    </a:lnTo>
                    <a:lnTo>
                      <a:pt x="55" y="10"/>
                    </a:lnTo>
                    <a:lnTo>
                      <a:pt x="58" y="14"/>
                    </a:lnTo>
                    <a:lnTo>
                      <a:pt x="60" y="19"/>
                    </a:lnTo>
                    <a:lnTo>
                      <a:pt x="61" y="25"/>
                    </a:lnTo>
                    <a:lnTo>
                      <a:pt x="61" y="30"/>
                    </a:lnTo>
                    <a:lnTo>
                      <a:pt x="61" y="36"/>
                    </a:lnTo>
                    <a:lnTo>
                      <a:pt x="59" y="41"/>
                    </a:lnTo>
                    <a:lnTo>
                      <a:pt x="56" y="47"/>
                    </a:lnTo>
                    <a:lnTo>
                      <a:pt x="53" y="52"/>
                    </a:lnTo>
                    <a:lnTo>
                      <a:pt x="49" y="56"/>
                    </a:lnTo>
                    <a:lnTo>
                      <a:pt x="44" y="60"/>
                    </a:lnTo>
                    <a:lnTo>
                      <a:pt x="39" y="63"/>
                    </a:lnTo>
                    <a:lnTo>
                      <a:pt x="32" y="65"/>
                    </a:lnTo>
                    <a:lnTo>
                      <a:pt x="26" y="66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1" name="Freeform 1803"/>
              <p:cNvSpPr>
                <a:spLocks/>
              </p:cNvSpPr>
              <p:nvPr/>
            </p:nvSpPr>
            <p:spPr bwMode="auto">
              <a:xfrm>
                <a:off x="2891" y="3044"/>
                <a:ext cx="4" cy="1"/>
              </a:xfrm>
              <a:custGeom>
                <a:avLst/>
                <a:gdLst>
                  <a:gd name="T0" fmla="*/ 26 w 26"/>
                  <a:gd name="T1" fmla="*/ 14 h 15"/>
                  <a:gd name="T2" fmla="*/ 23 w 26"/>
                  <a:gd name="T3" fmla="*/ 14 h 15"/>
                  <a:gd name="T4" fmla="*/ 22 w 26"/>
                  <a:gd name="T5" fmla="*/ 15 h 15"/>
                  <a:gd name="T6" fmla="*/ 20 w 26"/>
                  <a:gd name="T7" fmla="*/ 15 h 15"/>
                  <a:gd name="T8" fmla="*/ 18 w 26"/>
                  <a:gd name="T9" fmla="*/ 14 h 15"/>
                  <a:gd name="T10" fmla="*/ 16 w 26"/>
                  <a:gd name="T11" fmla="*/ 14 h 15"/>
                  <a:gd name="T12" fmla="*/ 15 w 26"/>
                  <a:gd name="T13" fmla="*/ 13 h 15"/>
                  <a:gd name="T14" fmla="*/ 13 w 26"/>
                  <a:gd name="T15" fmla="*/ 12 h 15"/>
                  <a:gd name="T16" fmla="*/ 11 w 26"/>
                  <a:gd name="T17" fmla="*/ 11 h 15"/>
                  <a:gd name="T18" fmla="*/ 10 w 26"/>
                  <a:gd name="T19" fmla="*/ 10 h 15"/>
                  <a:gd name="T20" fmla="*/ 8 w 26"/>
                  <a:gd name="T21" fmla="*/ 8 h 15"/>
                  <a:gd name="T22" fmla="*/ 7 w 26"/>
                  <a:gd name="T23" fmla="*/ 7 h 15"/>
                  <a:gd name="T24" fmla="*/ 5 w 26"/>
                  <a:gd name="T25" fmla="*/ 5 h 15"/>
                  <a:gd name="T26" fmla="*/ 4 w 26"/>
                  <a:gd name="T27" fmla="*/ 4 h 15"/>
                  <a:gd name="T28" fmla="*/ 2 w 26"/>
                  <a:gd name="T29" fmla="*/ 2 h 15"/>
                  <a:gd name="T30" fmla="*/ 1 w 26"/>
                  <a:gd name="T31" fmla="*/ 1 h 15"/>
                  <a:gd name="T32" fmla="*/ 0 w 26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5">
                    <a:moveTo>
                      <a:pt x="26" y="14"/>
                    </a:moveTo>
                    <a:lnTo>
                      <a:pt x="23" y="14"/>
                    </a:lnTo>
                    <a:lnTo>
                      <a:pt x="22" y="15"/>
                    </a:lnTo>
                    <a:lnTo>
                      <a:pt x="20" y="15"/>
                    </a:lnTo>
                    <a:lnTo>
                      <a:pt x="18" y="14"/>
                    </a:lnTo>
                    <a:lnTo>
                      <a:pt x="16" y="14"/>
                    </a:lnTo>
                    <a:lnTo>
                      <a:pt x="15" y="13"/>
                    </a:lnTo>
                    <a:lnTo>
                      <a:pt x="13" y="12"/>
                    </a:lnTo>
                    <a:lnTo>
                      <a:pt x="11" y="11"/>
                    </a:lnTo>
                    <a:lnTo>
                      <a:pt x="10" y="10"/>
                    </a:lnTo>
                    <a:lnTo>
                      <a:pt x="8" y="8"/>
                    </a:lnTo>
                    <a:lnTo>
                      <a:pt x="7" y="7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2" name="Freeform 1804"/>
              <p:cNvSpPr>
                <a:spLocks/>
              </p:cNvSpPr>
              <p:nvPr/>
            </p:nvSpPr>
            <p:spPr bwMode="auto">
              <a:xfrm>
                <a:off x="2891" y="3037"/>
                <a:ext cx="5" cy="7"/>
              </a:xfrm>
              <a:custGeom>
                <a:avLst/>
                <a:gdLst>
                  <a:gd name="T0" fmla="*/ 0 w 39"/>
                  <a:gd name="T1" fmla="*/ 52 h 52"/>
                  <a:gd name="T2" fmla="*/ 3 w 39"/>
                  <a:gd name="T3" fmla="*/ 49 h 52"/>
                  <a:gd name="T4" fmla="*/ 5 w 39"/>
                  <a:gd name="T5" fmla="*/ 46 h 52"/>
                  <a:gd name="T6" fmla="*/ 8 w 39"/>
                  <a:gd name="T7" fmla="*/ 43 h 52"/>
                  <a:gd name="T8" fmla="*/ 10 w 39"/>
                  <a:gd name="T9" fmla="*/ 39 h 52"/>
                  <a:gd name="T10" fmla="*/ 12 w 39"/>
                  <a:gd name="T11" fmla="*/ 36 h 52"/>
                  <a:gd name="T12" fmla="*/ 14 w 39"/>
                  <a:gd name="T13" fmla="*/ 32 h 52"/>
                  <a:gd name="T14" fmla="*/ 15 w 39"/>
                  <a:gd name="T15" fmla="*/ 29 h 52"/>
                  <a:gd name="T16" fmla="*/ 17 w 39"/>
                  <a:gd name="T17" fmla="*/ 25 h 52"/>
                  <a:gd name="T18" fmla="*/ 19 w 39"/>
                  <a:gd name="T19" fmla="*/ 22 h 52"/>
                  <a:gd name="T20" fmla="*/ 21 w 39"/>
                  <a:gd name="T21" fmla="*/ 18 h 52"/>
                  <a:gd name="T22" fmla="*/ 23 w 39"/>
                  <a:gd name="T23" fmla="*/ 15 h 52"/>
                  <a:gd name="T24" fmla="*/ 25 w 39"/>
                  <a:gd name="T25" fmla="*/ 11 h 52"/>
                  <a:gd name="T26" fmla="*/ 28 w 39"/>
                  <a:gd name="T27" fmla="*/ 8 h 52"/>
                  <a:gd name="T28" fmla="*/ 31 w 39"/>
                  <a:gd name="T29" fmla="*/ 5 h 52"/>
                  <a:gd name="T30" fmla="*/ 34 w 39"/>
                  <a:gd name="T31" fmla="*/ 2 h 52"/>
                  <a:gd name="T32" fmla="*/ 39 w 39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52">
                    <a:moveTo>
                      <a:pt x="0" y="52"/>
                    </a:moveTo>
                    <a:lnTo>
                      <a:pt x="3" y="49"/>
                    </a:lnTo>
                    <a:lnTo>
                      <a:pt x="5" y="46"/>
                    </a:lnTo>
                    <a:lnTo>
                      <a:pt x="8" y="43"/>
                    </a:lnTo>
                    <a:lnTo>
                      <a:pt x="10" y="39"/>
                    </a:lnTo>
                    <a:lnTo>
                      <a:pt x="12" y="36"/>
                    </a:lnTo>
                    <a:lnTo>
                      <a:pt x="14" y="32"/>
                    </a:lnTo>
                    <a:lnTo>
                      <a:pt x="15" y="29"/>
                    </a:lnTo>
                    <a:lnTo>
                      <a:pt x="17" y="25"/>
                    </a:lnTo>
                    <a:lnTo>
                      <a:pt x="19" y="22"/>
                    </a:lnTo>
                    <a:lnTo>
                      <a:pt x="21" y="18"/>
                    </a:lnTo>
                    <a:lnTo>
                      <a:pt x="23" y="15"/>
                    </a:lnTo>
                    <a:lnTo>
                      <a:pt x="25" y="11"/>
                    </a:lnTo>
                    <a:lnTo>
                      <a:pt x="28" y="8"/>
                    </a:lnTo>
                    <a:lnTo>
                      <a:pt x="31" y="5"/>
                    </a:lnTo>
                    <a:lnTo>
                      <a:pt x="34" y="2"/>
                    </a:lnTo>
                    <a:lnTo>
                      <a:pt x="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3" name="Freeform 1805"/>
              <p:cNvSpPr>
                <a:spLocks/>
              </p:cNvSpPr>
              <p:nvPr/>
            </p:nvSpPr>
            <p:spPr bwMode="auto">
              <a:xfrm>
                <a:off x="2895" y="3037"/>
                <a:ext cx="4" cy="8"/>
              </a:xfrm>
              <a:custGeom>
                <a:avLst/>
                <a:gdLst>
                  <a:gd name="T0" fmla="*/ 13 w 35"/>
                  <a:gd name="T1" fmla="*/ 0 h 66"/>
                  <a:gd name="T2" fmla="*/ 19 w 35"/>
                  <a:gd name="T3" fmla="*/ 2 h 66"/>
                  <a:gd name="T4" fmla="*/ 24 w 35"/>
                  <a:gd name="T5" fmla="*/ 5 h 66"/>
                  <a:gd name="T6" fmla="*/ 29 w 35"/>
                  <a:gd name="T7" fmla="*/ 10 h 66"/>
                  <a:gd name="T8" fmla="*/ 32 w 35"/>
                  <a:gd name="T9" fmla="*/ 14 h 66"/>
                  <a:gd name="T10" fmla="*/ 34 w 35"/>
                  <a:gd name="T11" fmla="*/ 19 h 66"/>
                  <a:gd name="T12" fmla="*/ 35 w 35"/>
                  <a:gd name="T13" fmla="*/ 25 h 66"/>
                  <a:gd name="T14" fmla="*/ 35 w 35"/>
                  <a:gd name="T15" fmla="*/ 30 h 66"/>
                  <a:gd name="T16" fmla="*/ 35 w 35"/>
                  <a:gd name="T17" fmla="*/ 36 h 66"/>
                  <a:gd name="T18" fmla="*/ 33 w 35"/>
                  <a:gd name="T19" fmla="*/ 41 h 66"/>
                  <a:gd name="T20" fmla="*/ 30 w 35"/>
                  <a:gd name="T21" fmla="*/ 47 h 66"/>
                  <a:gd name="T22" fmla="*/ 27 w 35"/>
                  <a:gd name="T23" fmla="*/ 52 h 66"/>
                  <a:gd name="T24" fmla="*/ 23 w 35"/>
                  <a:gd name="T25" fmla="*/ 56 h 66"/>
                  <a:gd name="T26" fmla="*/ 18 w 35"/>
                  <a:gd name="T27" fmla="*/ 60 h 66"/>
                  <a:gd name="T28" fmla="*/ 13 w 35"/>
                  <a:gd name="T29" fmla="*/ 63 h 66"/>
                  <a:gd name="T30" fmla="*/ 6 w 35"/>
                  <a:gd name="T31" fmla="*/ 65 h 66"/>
                  <a:gd name="T32" fmla="*/ 0 w 35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66">
                    <a:moveTo>
                      <a:pt x="13" y="0"/>
                    </a:moveTo>
                    <a:lnTo>
                      <a:pt x="19" y="2"/>
                    </a:lnTo>
                    <a:lnTo>
                      <a:pt x="24" y="5"/>
                    </a:lnTo>
                    <a:lnTo>
                      <a:pt x="29" y="10"/>
                    </a:lnTo>
                    <a:lnTo>
                      <a:pt x="32" y="14"/>
                    </a:lnTo>
                    <a:lnTo>
                      <a:pt x="34" y="19"/>
                    </a:lnTo>
                    <a:lnTo>
                      <a:pt x="35" y="25"/>
                    </a:lnTo>
                    <a:lnTo>
                      <a:pt x="35" y="30"/>
                    </a:lnTo>
                    <a:lnTo>
                      <a:pt x="35" y="36"/>
                    </a:lnTo>
                    <a:lnTo>
                      <a:pt x="33" y="41"/>
                    </a:lnTo>
                    <a:lnTo>
                      <a:pt x="30" y="47"/>
                    </a:lnTo>
                    <a:lnTo>
                      <a:pt x="27" y="52"/>
                    </a:lnTo>
                    <a:lnTo>
                      <a:pt x="23" y="56"/>
                    </a:lnTo>
                    <a:lnTo>
                      <a:pt x="18" y="60"/>
                    </a:lnTo>
                    <a:lnTo>
                      <a:pt x="13" y="63"/>
                    </a:lnTo>
                    <a:lnTo>
                      <a:pt x="6" y="65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4" name="Freeform 1806"/>
              <p:cNvSpPr>
                <a:spLocks/>
              </p:cNvSpPr>
              <p:nvPr/>
            </p:nvSpPr>
            <p:spPr bwMode="auto">
              <a:xfrm>
                <a:off x="2885" y="2675"/>
                <a:ext cx="13" cy="26"/>
              </a:xfrm>
              <a:custGeom>
                <a:avLst/>
                <a:gdLst>
                  <a:gd name="T0" fmla="*/ 80 w 106"/>
                  <a:gd name="T1" fmla="*/ 206 h 206"/>
                  <a:gd name="T2" fmla="*/ 72 w 106"/>
                  <a:gd name="T3" fmla="*/ 204 h 206"/>
                  <a:gd name="T4" fmla="*/ 65 w 106"/>
                  <a:gd name="T5" fmla="*/ 201 h 206"/>
                  <a:gd name="T6" fmla="*/ 58 w 106"/>
                  <a:gd name="T7" fmla="*/ 199 h 206"/>
                  <a:gd name="T8" fmla="*/ 52 w 106"/>
                  <a:gd name="T9" fmla="*/ 196 h 206"/>
                  <a:gd name="T10" fmla="*/ 46 w 106"/>
                  <a:gd name="T11" fmla="*/ 193 h 206"/>
                  <a:gd name="T12" fmla="*/ 39 w 106"/>
                  <a:gd name="T13" fmla="*/ 189 h 206"/>
                  <a:gd name="T14" fmla="*/ 34 w 106"/>
                  <a:gd name="T15" fmla="*/ 185 h 206"/>
                  <a:gd name="T16" fmla="*/ 28 w 106"/>
                  <a:gd name="T17" fmla="*/ 181 h 206"/>
                  <a:gd name="T18" fmla="*/ 23 w 106"/>
                  <a:gd name="T19" fmla="*/ 176 h 206"/>
                  <a:gd name="T20" fmla="*/ 19 w 106"/>
                  <a:gd name="T21" fmla="*/ 171 h 206"/>
                  <a:gd name="T22" fmla="*/ 15 w 106"/>
                  <a:gd name="T23" fmla="*/ 166 h 206"/>
                  <a:gd name="T24" fmla="*/ 11 w 106"/>
                  <a:gd name="T25" fmla="*/ 160 h 206"/>
                  <a:gd name="T26" fmla="*/ 7 w 106"/>
                  <a:gd name="T27" fmla="*/ 154 h 206"/>
                  <a:gd name="T28" fmla="*/ 4 w 106"/>
                  <a:gd name="T29" fmla="*/ 147 h 206"/>
                  <a:gd name="T30" fmla="*/ 1 w 106"/>
                  <a:gd name="T31" fmla="*/ 140 h 206"/>
                  <a:gd name="T32" fmla="*/ 0 w 106"/>
                  <a:gd name="T33" fmla="*/ 133 h 206"/>
                  <a:gd name="T34" fmla="*/ 0 w 106"/>
                  <a:gd name="T35" fmla="*/ 122 h 206"/>
                  <a:gd name="T36" fmla="*/ 0 w 106"/>
                  <a:gd name="T37" fmla="*/ 112 h 206"/>
                  <a:gd name="T38" fmla="*/ 1 w 106"/>
                  <a:gd name="T39" fmla="*/ 102 h 206"/>
                  <a:gd name="T40" fmla="*/ 3 w 106"/>
                  <a:gd name="T41" fmla="*/ 92 h 206"/>
                  <a:gd name="T42" fmla="*/ 5 w 106"/>
                  <a:gd name="T43" fmla="*/ 82 h 206"/>
                  <a:gd name="T44" fmla="*/ 9 w 106"/>
                  <a:gd name="T45" fmla="*/ 72 h 206"/>
                  <a:gd name="T46" fmla="*/ 12 w 106"/>
                  <a:gd name="T47" fmla="*/ 63 h 206"/>
                  <a:gd name="T48" fmla="*/ 16 w 106"/>
                  <a:gd name="T49" fmla="*/ 54 h 206"/>
                  <a:gd name="T50" fmla="*/ 20 w 106"/>
                  <a:gd name="T51" fmla="*/ 45 h 206"/>
                  <a:gd name="T52" fmla="*/ 25 w 106"/>
                  <a:gd name="T53" fmla="*/ 37 h 206"/>
                  <a:gd name="T54" fmla="*/ 30 w 106"/>
                  <a:gd name="T55" fmla="*/ 29 h 206"/>
                  <a:gd name="T56" fmla="*/ 36 w 106"/>
                  <a:gd name="T57" fmla="*/ 22 h 206"/>
                  <a:gd name="T58" fmla="*/ 43 w 106"/>
                  <a:gd name="T59" fmla="*/ 15 h 206"/>
                  <a:gd name="T60" fmla="*/ 50 w 106"/>
                  <a:gd name="T61" fmla="*/ 9 h 206"/>
                  <a:gd name="T62" fmla="*/ 58 w 106"/>
                  <a:gd name="T63" fmla="*/ 4 h 206"/>
                  <a:gd name="T64" fmla="*/ 67 w 106"/>
                  <a:gd name="T65" fmla="*/ 0 h 206"/>
                  <a:gd name="T66" fmla="*/ 70 w 106"/>
                  <a:gd name="T67" fmla="*/ 13 h 206"/>
                  <a:gd name="T68" fmla="*/ 75 w 106"/>
                  <a:gd name="T69" fmla="*/ 26 h 206"/>
                  <a:gd name="T70" fmla="*/ 79 w 106"/>
                  <a:gd name="T71" fmla="*/ 39 h 206"/>
                  <a:gd name="T72" fmla="*/ 84 w 106"/>
                  <a:gd name="T73" fmla="*/ 52 h 206"/>
                  <a:gd name="T74" fmla="*/ 89 w 106"/>
                  <a:gd name="T75" fmla="*/ 65 h 206"/>
                  <a:gd name="T76" fmla="*/ 94 w 106"/>
                  <a:gd name="T77" fmla="*/ 78 h 206"/>
                  <a:gd name="T78" fmla="*/ 98 w 106"/>
                  <a:gd name="T79" fmla="*/ 91 h 206"/>
                  <a:gd name="T80" fmla="*/ 102 w 106"/>
                  <a:gd name="T81" fmla="*/ 104 h 206"/>
                  <a:gd name="T82" fmla="*/ 104 w 106"/>
                  <a:gd name="T83" fmla="*/ 117 h 206"/>
                  <a:gd name="T84" fmla="*/ 106 w 106"/>
                  <a:gd name="T85" fmla="*/ 131 h 206"/>
                  <a:gd name="T86" fmla="*/ 106 w 106"/>
                  <a:gd name="T87" fmla="*/ 143 h 206"/>
                  <a:gd name="T88" fmla="*/ 104 w 106"/>
                  <a:gd name="T89" fmla="*/ 156 h 206"/>
                  <a:gd name="T90" fmla="*/ 101 w 106"/>
                  <a:gd name="T91" fmla="*/ 169 h 206"/>
                  <a:gd name="T92" fmla="*/ 96 w 106"/>
                  <a:gd name="T93" fmla="*/ 181 h 206"/>
                  <a:gd name="T94" fmla="*/ 89 w 106"/>
                  <a:gd name="T95" fmla="*/ 193 h 206"/>
                  <a:gd name="T96" fmla="*/ 80 w 106"/>
                  <a:gd name="T97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6" h="206">
                    <a:moveTo>
                      <a:pt x="80" y="206"/>
                    </a:moveTo>
                    <a:lnTo>
                      <a:pt x="72" y="204"/>
                    </a:lnTo>
                    <a:lnTo>
                      <a:pt x="65" y="201"/>
                    </a:lnTo>
                    <a:lnTo>
                      <a:pt x="58" y="199"/>
                    </a:lnTo>
                    <a:lnTo>
                      <a:pt x="52" y="196"/>
                    </a:lnTo>
                    <a:lnTo>
                      <a:pt x="46" y="193"/>
                    </a:lnTo>
                    <a:lnTo>
                      <a:pt x="39" y="189"/>
                    </a:lnTo>
                    <a:lnTo>
                      <a:pt x="34" y="185"/>
                    </a:lnTo>
                    <a:lnTo>
                      <a:pt x="28" y="181"/>
                    </a:lnTo>
                    <a:lnTo>
                      <a:pt x="23" y="176"/>
                    </a:lnTo>
                    <a:lnTo>
                      <a:pt x="19" y="171"/>
                    </a:lnTo>
                    <a:lnTo>
                      <a:pt x="15" y="166"/>
                    </a:lnTo>
                    <a:lnTo>
                      <a:pt x="11" y="160"/>
                    </a:lnTo>
                    <a:lnTo>
                      <a:pt x="7" y="154"/>
                    </a:lnTo>
                    <a:lnTo>
                      <a:pt x="4" y="147"/>
                    </a:lnTo>
                    <a:lnTo>
                      <a:pt x="1" y="140"/>
                    </a:lnTo>
                    <a:lnTo>
                      <a:pt x="0" y="133"/>
                    </a:lnTo>
                    <a:lnTo>
                      <a:pt x="0" y="122"/>
                    </a:lnTo>
                    <a:lnTo>
                      <a:pt x="0" y="112"/>
                    </a:lnTo>
                    <a:lnTo>
                      <a:pt x="1" y="102"/>
                    </a:lnTo>
                    <a:lnTo>
                      <a:pt x="3" y="92"/>
                    </a:lnTo>
                    <a:lnTo>
                      <a:pt x="5" y="82"/>
                    </a:lnTo>
                    <a:lnTo>
                      <a:pt x="9" y="72"/>
                    </a:lnTo>
                    <a:lnTo>
                      <a:pt x="12" y="63"/>
                    </a:lnTo>
                    <a:lnTo>
                      <a:pt x="16" y="54"/>
                    </a:lnTo>
                    <a:lnTo>
                      <a:pt x="20" y="45"/>
                    </a:lnTo>
                    <a:lnTo>
                      <a:pt x="25" y="37"/>
                    </a:lnTo>
                    <a:lnTo>
                      <a:pt x="30" y="29"/>
                    </a:lnTo>
                    <a:lnTo>
                      <a:pt x="36" y="22"/>
                    </a:lnTo>
                    <a:lnTo>
                      <a:pt x="43" y="15"/>
                    </a:lnTo>
                    <a:lnTo>
                      <a:pt x="50" y="9"/>
                    </a:lnTo>
                    <a:lnTo>
                      <a:pt x="58" y="4"/>
                    </a:lnTo>
                    <a:lnTo>
                      <a:pt x="67" y="0"/>
                    </a:lnTo>
                    <a:lnTo>
                      <a:pt x="70" y="13"/>
                    </a:lnTo>
                    <a:lnTo>
                      <a:pt x="75" y="26"/>
                    </a:lnTo>
                    <a:lnTo>
                      <a:pt x="79" y="39"/>
                    </a:lnTo>
                    <a:lnTo>
                      <a:pt x="84" y="52"/>
                    </a:lnTo>
                    <a:lnTo>
                      <a:pt x="89" y="65"/>
                    </a:lnTo>
                    <a:lnTo>
                      <a:pt x="94" y="78"/>
                    </a:lnTo>
                    <a:lnTo>
                      <a:pt x="98" y="91"/>
                    </a:lnTo>
                    <a:lnTo>
                      <a:pt x="102" y="104"/>
                    </a:lnTo>
                    <a:lnTo>
                      <a:pt x="104" y="117"/>
                    </a:lnTo>
                    <a:lnTo>
                      <a:pt x="106" y="131"/>
                    </a:lnTo>
                    <a:lnTo>
                      <a:pt x="106" y="143"/>
                    </a:lnTo>
                    <a:lnTo>
                      <a:pt x="104" y="156"/>
                    </a:lnTo>
                    <a:lnTo>
                      <a:pt x="101" y="169"/>
                    </a:lnTo>
                    <a:lnTo>
                      <a:pt x="96" y="181"/>
                    </a:lnTo>
                    <a:lnTo>
                      <a:pt x="89" y="193"/>
                    </a:lnTo>
                    <a:lnTo>
                      <a:pt x="80" y="206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5" name="Freeform 1807"/>
              <p:cNvSpPr>
                <a:spLocks/>
              </p:cNvSpPr>
              <p:nvPr/>
            </p:nvSpPr>
            <p:spPr bwMode="auto">
              <a:xfrm>
                <a:off x="2885" y="2692"/>
                <a:ext cx="10" cy="9"/>
              </a:xfrm>
              <a:custGeom>
                <a:avLst/>
                <a:gdLst>
                  <a:gd name="T0" fmla="*/ 80 w 80"/>
                  <a:gd name="T1" fmla="*/ 73 h 73"/>
                  <a:gd name="T2" fmla="*/ 72 w 80"/>
                  <a:gd name="T3" fmla="*/ 71 h 73"/>
                  <a:gd name="T4" fmla="*/ 65 w 80"/>
                  <a:gd name="T5" fmla="*/ 68 h 73"/>
                  <a:gd name="T6" fmla="*/ 58 w 80"/>
                  <a:gd name="T7" fmla="*/ 66 h 73"/>
                  <a:gd name="T8" fmla="*/ 52 w 80"/>
                  <a:gd name="T9" fmla="*/ 63 h 73"/>
                  <a:gd name="T10" fmla="*/ 46 w 80"/>
                  <a:gd name="T11" fmla="*/ 60 h 73"/>
                  <a:gd name="T12" fmla="*/ 39 w 80"/>
                  <a:gd name="T13" fmla="*/ 56 h 73"/>
                  <a:gd name="T14" fmla="*/ 34 w 80"/>
                  <a:gd name="T15" fmla="*/ 52 h 73"/>
                  <a:gd name="T16" fmla="*/ 28 w 80"/>
                  <a:gd name="T17" fmla="*/ 48 h 73"/>
                  <a:gd name="T18" fmla="*/ 23 w 80"/>
                  <a:gd name="T19" fmla="*/ 43 h 73"/>
                  <a:gd name="T20" fmla="*/ 19 w 80"/>
                  <a:gd name="T21" fmla="*/ 38 h 73"/>
                  <a:gd name="T22" fmla="*/ 15 w 80"/>
                  <a:gd name="T23" fmla="*/ 33 h 73"/>
                  <a:gd name="T24" fmla="*/ 11 w 80"/>
                  <a:gd name="T25" fmla="*/ 27 h 73"/>
                  <a:gd name="T26" fmla="*/ 7 w 80"/>
                  <a:gd name="T27" fmla="*/ 21 h 73"/>
                  <a:gd name="T28" fmla="*/ 4 w 80"/>
                  <a:gd name="T29" fmla="*/ 14 h 73"/>
                  <a:gd name="T30" fmla="*/ 1 w 80"/>
                  <a:gd name="T31" fmla="*/ 7 h 73"/>
                  <a:gd name="T32" fmla="*/ 0 w 80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73">
                    <a:moveTo>
                      <a:pt x="80" y="73"/>
                    </a:moveTo>
                    <a:lnTo>
                      <a:pt x="72" y="71"/>
                    </a:lnTo>
                    <a:lnTo>
                      <a:pt x="65" y="68"/>
                    </a:lnTo>
                    <a:lnTo>
                      <a:pt x="58" y="66"/>
                    </a:lnTo>
                    <a:lnTo>
                      <a:pt x="52" y="63"/>
                    </a:lnTo>
                    <a:lnTo>
                      <a:pt x="46" y="60"/>
                    </a:lnTo>
                    <a:lnTo>
                      <a:pt x="39" y="56"/>
                    </a:lnTo>
                    <a:lnTo>
                      <a:pt x="34" y="52"/>
                    </a:lnTo>
                    <a:lnTo>
                      <a:pt x="28" y="48"/>
                    </a:lnTo>
                    <a:lnTo>
                      <a:pt x="23" y="43"/>
                    </a:lnTo>
                    <a:lnTo>
                      <a:pt x="19" y="38"/>
                    </a:lnTo>
                    <a:lnTo>
                      <a:pt x="15" y="33"/>
                    </a:lnTo>
                    <a:lnTo>
                      <a:pt x="11" y="27"/>
                    </a:lnTo>
                    <a:lnTo>
                      <a:pt x="7" y="21"/>
                    </a:lnTo>
                    <a:lnTo>
                      <a:pt x="4" y="14"/>
                    </a:lnTo>
                    <a:lnTo>
                      <a:pt x="1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6" name="Freeform 1808"/>
              <p:cNvSpPr>
                <a:spLocks/>
              </p:cNvSpPr>
              <p:nvPr/>
            </p:nvSpPr>
            <p:spPr bwMode="auto">
              <a:xfrm>
                <a:off x="2885" y="2675"/>
                <a:ext cx="8" cy="17"/>
              </a:xfrm>
              <a:custGeom>
                <a:avLst/>
                <a:gdLst>
                  <a:gd name="T0" fmla="*/ 0 w 67"/>
                  <a:gd name="T1" fmla="*/ 133 h 133"/>
                  <a:gd name="T2" fmla="*/ 0 w 67"/>
                  <a:gd name="T3" fmla="*/ 122 h 133"/>
                  <a:gd name="T4" fmla="*/ 0 w 67"/>
                  <a:gd name="T5" fmla="*/ 112 h 133"/>
                  <a:gd name="T6" fmla="*/ 1 w 67"/>
                  <a:gd name="T7" fmla="*/ 102 h 133"/>
                  <a:gd name="T8" fmla="*/ 3 w 67"/>
                  <a:gd name="T9" fmla="*/ 92 h 133"/>
                  <a:gd name="T10" fmla="*/ 5 w 67"/>
                  <a:gd name="T11" fmla="*/ 82 h 133"/>
                  <a:gd name="T12" fmla="*/ 9 w 67"/>
                  <a:gd name="T13" fmla="*/ 72 h 133"/>
                  <a:gd name="T14" fmla="*/ 12 w 67"/>
                  <a:gd name="T15" fmla="*/ 63 h 133"/>
                  <a:gd name="T16" fmla="*/ 16 w 67"/>
                  <a:gd name="T17" fmla="*/ 54 h 133"/>
                  <a:gd name="T18" fmla="*/ 20 w 67"/>
                  <a:gd name="T19" fmla="*/ 45 h 133"/>
                  <a:gd name="T20" fmla="*/ 25 w 67"/>
                  <a:gd name="T21" fmla="*/ 37 h 133"/>
                  <a:gd name="T22" fmla="*/ 30 w 67"/>
                  <a:gd name="T23" fmla="*/ 29 h 133"/>
                  <a:gd name="T24" fmla="*/ 36 w 67"/>
                  <a:gd name="T25" fmla="*/ 22 h 133"/>
                  <a:gd name="T26" fmla="*/ 43 w 67"/>
                  <a:gd name="T27" fmla="*/ 15 h 133"/>
                  <a:gd name="T28" fmla="*/ 50 w 67"/>
                  <a:gd name="T29" fmla="*/ 9 h 133"/>
                  <a:gd name="T30" fmla="*/ 58 w 67"/>
                  <a:gd name="T31" fmla="*/ 4 h 133"/>
                  <a:gd name="T32" fmla="*/ 67 w 67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33">
                    <a:moveTo>
                      <a:pt x="0" y="133"/>
                    </a:moveTo>
                    <a:lnTo>
                      <a:pt x="0" y="122"/>
                    </a:lnTo>
                    <a:lnTo>
                      <a:pt x="0" y="112"/>
                    </a:lnTo>
                    <a:lnTo>
                      <a:pt x="1" y="102"/>
                    </a:lnTo>
                    <a:lnTo>
                      <a:pt x="3" y="92"/>
                    </a:lnTo>
                    <a:lnTo>
                      <a:pt x="5" y="82"/>
                    </a:lnTo>
                    <a:lnTo>
                      <a:pt x="9" y="72"/>
                    </a:lnTo>
                    <a:lnTo>
                      <a:pt x="12" y="63"/>
                    </a:lnTo>
                    <a:lnTo>
                      <a:pt x="16" y="54"/>
                    </a:lnTo>
                    <a:lnTo>
                      <a:pt x="20" y="45"/>
                    </a:lnTo>
                    <a:lnTo>
                      <a:pt x="25" y="37"/>
                    </a:lnTo>
                    <a:lnTo>
                      <a:pt x="30" y="29"/>
                    </a:lnTo>
                    <a:lnTo>
                      <a:pt x="36" y="22"/>
                    </a:lnTo>
                    <a:lnTo>
                      <a:pt x="43" y="15"/>
                    </a:lnTo>
                    <a:lnTo>
                      <a:pt x="50" y="9"/>
                    </a:lnTo>
                    <a:lnTo>
                      <a:pt x="58" y="4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7" name="Freeform 1809"/>
              <p:cNvSpPr>
                <a:spLocks/>
              </p:cNvSpPr>
              <p:nvPr/>
            </p:nvSpPr>
            <p:spPr bwMode="auto">
              <a:xfrm>
                <a:off x="2893" y="2675"/>
                <a:ext cx="5" cy="26"/>
              </a:xfrm>
              <a:custGeom>
                <a:avLst/>
                <a:gdLst>
                  <a:gd name="T0" fmla="*/ 0 w 39"/>
                  <a:gd name="T1" fmla="*/ 0 h 206"/>
                  <a:gd name="T2" fmla="*/ 3 w 39"/>
                  <a:gd name="T3" fmla="*/ 13 h 206"/>
                  <a:gd name="T4" fmla="*/ 8 w 39"/>
                  <a:gd name="T5" fmla="*/ 26 h 206"/>
                  <a:gd name="T6" fmla="*/ 12 w 39"/>
                  <a:gd name="T7" fmla="*/ 39 h 206"/>
                  <a:gd name="T8" fmla="*/ 17 w 39"/>
                  <a:gd name="T9" fmla="*/ 52 h 206"/>
                  <a:gd name="T10" fmla="*/ 22 w 39"/>
                  <a:gd name="T11" fmla="*/ 65 h 206"/>
                  <a:gd name="T12" fmla="*/ 27 w 39"/>
                  <a:gd name="T13" fmla="*/ 78 h 206"/>
                  <a:gd name="T14" fmla="*/ 31 w 39"/>
                  <a:gd name="T15" fmla="*/ 91 h 206"/>
                  <a:gd name="T16" fmla="*/ 35 w 39"/>
                  <a:gd name="T17" fmla="*/ 104 h 206"/>
                  <a:gd name="T18" fmla="*/ 37 w 39"/>
                  <a:gd name="T19" fmla="*/ 117 h 206"/>
                  <a:gd name="T20" fmla="*/ 39 w 39"/>
                  <a:gd name="T21" fmla="*/ 131 h 206"/>
                  <a:gd name="T22" fmla="*/ 39 w 39"/>
                  <a:gd name="T23" fmla="*/ 143 h 206"/>
                  <a:gd name="T24" fmla="*/ 37 w 39"/>
                  <a:gd name="T25" fmla="*/ 156 h 206"/>
                  <a:gd name="T26" fmla="*/ 34 w 39"/>
                  <a:gd name="T27" fmla="*/ 169 h 206"/>
                  <a:gd name="T28" fmla="*/ 29 w 39"/>
                  <a:gd name="T29" fmla="*/ 181 h 206"/>
                  <a:gd name="T30" fmla="*/ 22 w 39"/>
                  <a:gd name="T31" fmla="*/ 193 h 206"/>
                  <a:gd name="T32" fmla="*/ 13 w 39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06">
                    <a:moveTo>
                      <a:pt x="0" y="0"/>
                    </a:moveTo>
                    <a:lnTo>
                      <a:pt x="3" y="13"/>
                    </a:lnTo>
                    <a:lnTo>
                      <a:pt x="8" y="26"/>
                    </a:lnTo>
                    <a:lnTo>
                      <a:pt x="12" y="39"/>
                    </a:lnTo>
                    <a:lnTo>
                      <a:pt x="17" y="52"/>
                    </a:lnTo>
                    <a:lnTo>
                      <a:pt x="22" y="65"/>
                    </a:lnTo>
                    <a:lnTo>
                      <a:pt x="27" y="78"/>
                    </a:lnTo>
                    <a:lnTo>
                      <a:pt x="31" y="91"/>
                    </a:lnTo>
                    <a:lnTo>
                      <a:pt x="35" y="104"/>
                    </a:lnTo>
                    <a:lnTo>
                      <a:pt x="37" y="117"/>
                    </a:lnTo>
                    <a:lnTo>
                      <a:pt x="39" y="131"/>
                    </a:lnTo>
                    <a:lnTo>
                      <a:pt x="39" y="143"/>
                    </a:lnTo>
                    <a:lnTo>
                      <a:pt x="37" y="156"/>
                    </a:lnTo>
                    <a:lnTo>
                      <a:pt x="34" y="169"/>
                    </a:lnTo>
                    <a:lnTo>
                      <a:pt x="29" y="181"/>
                    </a:lnTo>
                    <a:lnTo>
                      <a:pt x="22" y="193"/>
                    </a:lnTo>
                    <a:lnTo>
                      <a:pt x="13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8" name="Freeform 1810"/>
              <p:cNvSpPr>
                <a:spLocks/>
              </p:cNvSpPr>
              <p:nvPr/>
            </p:nvSpPr>
            <p:spPr bwMode="auto">
              <a:xfrm>
                <a:off x="2859" y="2806"/>
                <a:ext cx="30" cy="30"/>
              </a:xfrm>
              <a:custGeom>
                <a:avLst/>
                <a:gdLst>
                  <a:gd name="T0" fmla="*/ 137 w 235"/>
                  <a:gd name="T1" fmla="*/ 240 h 241"/>
                  <a:gd name="T2" fmla="*/ 116 w 235"/>
                  <a:gd name="T3" fmla="*/ 241 h 241"/>
                  <a:gd name="T4" fmla="*/ 95 w 235"/>
                  <a:gd name="T5" fmla="*/ 239 h 241"/>
                  <a:gd name="T6" fmla="*/ 74 w 235"/>
                  <a:gd name="T7" fmla="*/ 234 h 241"/>
                  <a:gd name="T8" fmla="*/ 56 w 235"/>
                  <a:gd name="T9" fmla="*/ 227 h 241"/>
                  <a:gd name="T10" fmla="*/ 39 w 235"/>
                  <a:gd name="T11" fmla="*/ 217 h 241"/>
                  <a:gd name="T12" fmla="*/ 25 w 235"/>
                  <a:gd name="T13" fmla="*/ 204 h 241"/>
                  <a:gd name="T14" fmla="*/ 13 w 235"/>
                  <a:gd name="T15" fmla="*/ 188 h 241"/>
                  <a:gd name="T16" fmla="*/ 5 w 235"/>
                  <a:gd name="T17" fmla="*/ 168 h 241"/>
                  <a:gd name="T18" fmla="*/ 1 w 235"/>
                  <a:gd name="T19" fmla="*/ 147 h 241"/>
                  <a:gd name="T20" fmla="*/ 1 w 235"/>
                  <a:gd name="T21" fmla="*/ 125 h 241"/>
                  <a:gd name="T22" fmla="*/ 6 w 235"/>
                  <a:gd name="T23" fmla="*/ 106 h 241"/>
                  <a:gd name="T24" fmla="*/ 14 w 235"/>
                  <a:gd name="T25" fmla="*/ 87 h 241"/>
                  <a:gd name="T26" fmla="*/ 24 w 235"/>
                  <a:gd name="T27" fmla="*/ 69 h 241"/>
                  <a:gd name="T28" fmla="*/ 35 w 235"/>
                  <a:gd name="T29" fmla="*/ 51 h 241"/>
                  <a:gd name="T30" fmla="*/ 48 w 235"/>
                  <a:gd name="T31" fmla="*/ 35 h 241"/>
                  <a:gd name="T32" fmla="*/ 60 w 235"/>
                  <a:gd name="T33" fmla="*/ 22 h 241"/>
                  <a:gd name="T34" fmla="*/ 73 w 235"/>
                  <a:gd name="T35" fmla="*/ 14 h 241"/>
                  <a:gd name="T36" fmla="*/ 88 w 235"/>
                  <a:gd name="T37" fmla="*/ 8 h 241"/>
                  <a:gd name="T38" fmla="*/ 103 w 235"/>
                  <a:gd name="T39" fmla="*/ 4 h 241"/>
                  <a:gd name="T40" fmla="*/ 118 w 235"/>
                  <a:gd name="T41" fmla="*/ 1 h 241"/>
                  <a:gd name="T42" fmla="*/ 133 w 235"/>
                  <a:gd name="T43" fmla="*/ 0 h 241"/>
                  <a:gd name="T44" fmla="*/ 147 w 235"/>
                  <a:gd name="T45" fmla="*/ 0 h 241"/>
                  <a:gd name="T46" fmla="*/ 161 w 235"/>
                  <a:gd name="T47" fmla="*/ 0 h 241"/>
                  <a:gd name="T48" fmla="*/ 174 w 235"/>
                  <a:gd name="T49" fmla="*/ 6 h 241"/>
                  <a:gd name="T50" fmla="*/ 186 w 235"/>
                  <a:gd name="T51" fmla="*/ 17 h 241"/>
                  <a:gd name="T52" fmla="*/ 197 w 235"/>
                  <a:gd name="T53" fmla="*/ 29 h 241"/>
                  <a:gd name="T54" fmla="*/ 208 w 235"/>
                  <a:gd name="T55" fmla="*/ 42 h 241"/>
                  <a:gd name="T56" fmla="*/ 216 w 235"/>
                  <a:gd name="T57" fmla="*/ 55 h 241"/>
                  <a:gd name="T58" fmla="*/ 223 w 235"/>
                  <a:gd name="T59" fmla="*/ 69 h 241"/>
                  <a:gd name="T60" fmla="*/ 229 w 235"/>
                  <a:gd name="T61" fmla="*/ 83 h 241"/>
                  <a:gd name="T62" fmla="*/ 233 w 235"/>
                  <a:gd name="T63" fmla="*/ 98 h 241"/>
                  <a:gd name="T64" fmla="*/ 232 w 235"/>
                  <a:gd name="T65" fmla="*/ 115 h 241"/>
                  <a:gd name="T66" fmla="*/ 228 w 235"/>
                  <a:gd name="T67" fmla="*/ 137 h 241"/>
                  <a:gd name="T68" fmla="*/ 222 w 235"/>
                  <a:gd name="T69" fmla="*/ 157 h 241"/>
                  <a:gd name="T70" fmla="*/ 216 w 235"/>
                  <a:gd name="T71" fmla="*/ 177 h 241"/>
                  <a:gd name="T72" fmla="*/ 206 w 235"/>
                  <a:gd name="T73" fmla="*/ 196 h 241"/>
                  <a:gd name="T74" fmla="*/ 194 w 235"/>
                  <a:gd name="T75" fmla="*/ 213 h 241"/>
                  <a:gd name="T76" fmla="*/ 179 w 235"/>
                  <a:gd name="T77" fmla="*/ 226 h 241"/>
                  <a:gd name="T78" fmla="*/ 159 w 235"/>
                  <a:gd name="T79" fmla="*/ 236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5" h="241">
                    <a:moveTo>
                      <a:pt x="148" y="239"/>
                    </a:moveTo>
                    <a:lnTo>
                      <a:pt x="137" y="240"/>
                    </a:lnTo>
                    <a:lnTo>
                      <a:pt x="126" y="241"/>
                    </a:lnTo>
                    <a:lnTo>
                      <a:pt x="116" y="241"/>
                    </a:lnTo>
                    <a:lnTo>
                      <a:pt x="105" y="240"/>
                    </a:lnTo>
                    <a:lnTo>
                      <a:pt x="95" y="239"/>
                    </a:lnTo>
                    <a:lnTo>
                      <a:pt x="85" y="237"/>
                    </a:lnTo>
                    <a:lnTo>
                      <a:pt x="74" y="234"/>
                    </a:lnTo>
                    <a:lnTo>
                      <a:pt x="65" y="231"/>
                    </a:lnTo>
                    <a:lnTo>
                      <a:pt x="56" y="227"/>
                    </a:lnTo>
                    <a:lnTo>
                      <a:pt x="47" y="222"/>
                    </a:lnTo>
                    <a:lnTo>
                      <a:pt x="39" y="217"/>
                    </a:lnTo>
                    <a:lnTo>
                      <a:pt x="32" y="211"/>
                    </a:lnTo>
                    <a:lnTo>
                      <a:pt x="25" y="204"/>
                    </a:lnTo>
                    <a:lnTo>
                      <a:pt x="19" y="197"/>
                    </a:lnTo>
                    <a:lnTo>
                      <a:pt x="13" y="188"/>
                    </a:lnTo>
                    <a:lnTo>
                      <a:pt x="9" y="180"/>
                    </a:lnTo>
                    <a:lnTo>
                      <a:pt x="5" y="168"/>
                    </a:lnTo>
                    <a:lnTo>
                      <a:pt x="2" y="158"/>
                    </a:lnTo>
                    <a:lnTo>
                      <a:pt x="1" y="147"/>
                    </a:lnTo>
                    <a:lnTo>
                      <a:pt x="0" y="135"/>
                    </a:lnTo>
                    <a:lnTo>
                      <a:pt x="1" y="125"/>
                    </a:lnTo>
                    <a:lnTo>
                      <a:pt x="3" y="115"/>
                    </a:lnTo>
                    <a:lnTo>
                      <a:pt x="6" y="106"/>
                    </a:lnTo>
                    <a:lnTo>
                      <a:pt x="9" y="96"/>
                    </a:lnTo>
                    <a:lnTo>
                      <a:pt x="14" y="87"/>
                    </a:lnTo>
                    <a:lnTo>
                      <a:pt x="18" y="78"/>
                    </a:lnTo>
                    <a:lnTo>
                      <a:pt x="24" y="69"/>
                    </a:lnTo>
                    <a:lnTo>
                      <a:pt x="29" y="60"/>
                    </a:lnTo>
                    <a:lnTo>
                      <a:pt x="35" y="51"/>
                    </a:lnTo>
                    <a:lnTo>
                      <a:pt x="42" y="43"/>
                    </a:lnTo>
                    <a:lnTo>
                      <a:pt x="48" y="35"/>
                    </a:lnTo>
                    <a:lnTo>
                      <a:pt x="55" y="27"/>
                    </a:lnTo>
                    <a:lnTo>
                      <a:pt x="60" y="22"/>
                    </a:lnTo>
                    <a:lnTo>
                      <a:pt x="67" y="17"/>
                    </a:lnTo>
                    <a:lnTo>
                      <a:pt x="73" y="14"/>
                    </a:lnTo>
                    <a:lnTo>
                      <a:pt x="81" y="10"/>
                    </a:lnTo>
                    <a:lnTo>
                      <a:pt x="88" y="8"/>
                    </a:lnTo>
                    <a:lnTo>
                      <a:pt x="95" y="5"/>
                    </a:lnTo>
                    <a:lnTo>
                      <a:pt x="103" y="4"/>
                    </a:lnTo>
                    <a:lnTo>
                      <a:pt x="110" y="2"/>
                    </a:lnTo>
                    <a:lnTo>
                      <a:pt x="118" y="1"/>
                    </a:lnTo>
                    <a:lnTo>
                      <a:pt x="125" y="0"/>
                    </a:lnTo>
                    <a:lnTo>
                      <a:pt x="133" y="0"/>
                    </a:lnTo>
                    <a:lnTo>
                      <a:pt x="140" y="0"/>
                    </a:lnTo>
                    <a:lnTo>
                      <a:pt x="147" y="0"/>
                    </a:lnTo>
                    <a:lnTo>
                      <a:pt x="154" y="0"/>
                    </a:lnTo>
                    <a:lnTo>
                      <a:pt x="161" y="0"/>
                    </a:lnTo>
                    <a:lnTo>
                      <a:pt x="168" y="1"/>
                    </a:lnTo>
                    <a:lnTo>
                      <a:pt x="174" y="6"/>
                    </a:lnTo>
                    <a:lnTo>
                      <a:pt x="180" y="12"/>
                    </a:lnTo>
                    <a:lnTo>
                      <a:pt x="186" y="17"/>
                    </a:lnTo>
                    <a:lnTo>
                      <a:pt x="192" y="23"/>
                    </a:lnTo>
                    <a:lnTo>
                      <a:pt x="197" y="29"/>
                    </a:lnTo>
                    <a:lnTo>
                      <a:pt x="202" y="36"/>
                    </a:lnTo>
                    <a:lnTo>
                      <a:pt x="208" y="42"/>
                    </a:lnTo>
                    <a:lnTo>
                      <a:pt x="212" y="49"/>
                    </a:lnTo>
                    <a:lnTo>
                      <a:pt x="216" y="55"/>
                    </a:lnTo>
                    <a:lnTo>
                      <a:pt x="220" y="62"/>
                    </a:lnTo>
                    <a:lnTo>
                      <a:pt x="223" y="69"/>
                    </a:lnTo>
                    <a:lnTo>
                      <a:pt x="226" y="76"/>
                    </a:lnTo>
                    <a:lnTo>
                      <a:pt x="229" y="83"/>
                    </a:lnTo>
                    <a:lnTo>
                      <a:pt x="231" y="90"/>
                    </a:lnTo>
                    <a:lnTo>
                      <a:pt x="233" y="98"/>
                    </a:lnTo>
                    <a:lnTo>
                      <a:pt x="235" y="106"/>
                    </a:lnTo>
                    <a:lnTo>
                      <a:pt x="232" y="115"/>
                    </a:lnTo>
                    <a:lnTo>
                      <a:pt x="230" y="125"/>
                    </a:lnTo>
                    <a:lnTo>
                      <a:pt x="228" y="137"/>
                    </a:lnTo>
                    <a:lnTo>
                      <a:pt x="225" y="147"/>
                    </a:lnTo>
                    <a:lnTo>
                      <a:pt x="222" y="157"/>
                    </a:lnTo>
                    <a:lnTo>
                      <a:pt x="219" y="168"/>
                    </a:lnTo>
                    <a:lnTo>
                      <a:pt x="216" y="177"/>
                    </a:lnTo>
                    <a:lnTo>
                      <a:pt x="211" y="187"/>
                    </a:lnTo>
                    <a:lnTo>
                      <a:pt x="206" y="196"/>
                    </a:lnTo>
                    <a:lnTo>
                      <a:pt x="200" y="205"/>
                    </a:lnTo>
                    <a:lnTo>
                      <a:pt x="194" y="213"/>
                    </a:lnTo>
                    <a:lnTo>
                      <a:pt x="187" y="220"/>
                    </a:lnTo>
                    <a:lnTo>
                      <a:pt x="179" y="226"/>
                    </a:lnTo>
                    <a:lnTo>
                      <a:pt x="169" y="231"/>
                    </a:lnTo>
                    <a:lnTo>
                      <a:pt x="159" y="236"/>
                    </a:lnTo>
                    <a:lnTo>
                      <a:pt x="148" y="2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39" name="Freeform 1811"/>
              <p:cNvSpPr>
                <a:spLocks/>
              </p:cNvSpPr>
              <p:nvPr/>
            </p:nvSpPr>
            <p:spPr bwMode="auto">
              <a:xfrm>
                <a:off x="2861" y="2828"/>
                <a:ext cx="17" cy="8"/>
              </a:xfrm>
              <a:custGeom>
                <a:avLst/>
                <a:gdLst>
                  <a:gd name="T0" fmla="*/ 139 w 139"/>
                  <a:gd name="T1" fmla="*/ 59 h 61"/>
                  <a:gd name="T2" fmla="*/ 128 w 139"/>
                  <a:gd name="T3" fmla="*/ 60 h 61"/>
                  <a:gd name="T4" fmla="*/ 117 w 139"/>
                  <a:gd name="T5" fmla="*/ 61 h 61"/>
                  <a:gd name="T6" fmla="*/ 107 w 139"/>
                  <a:gd name="T7" fmla="*/ 61 h 61"/>
                  <a:gd name="T8" fmla="*/ 96 w 139"/>
                  <a:gd name="T9" fmla="*/ 60 h 61"/>
                  <a:gd name="T10" fmla="*/ 86 w 139"/>
                  <a:gd name="T11" fmla="*/ 59 h 61"/>
                  <a:gd name="T12" fmla="*/ 76 w 139"/>
                  <a:gd name="T13" fmla="*/ 57 h 61"/>
                  <a:gd name="T14" fmla="*/ 65 w 139"/>
                  <a:gd name="T15" fmla="*/ 54 h 61"/>
                  <a:gd name="T16" fmla="*/ 56 w 139"/>
                  <a:gd name="T17" fmla="*/ 51 h 61"/>
                  <a:gd name="T18" fmla="*/ 47 w 139"/>
                  <a:gd name="T19" fmla="*/ 47 h 61"/>
                  <a:gd name="T20" fmla="*/ 38 w 139"/>
                  <a:gd name="T21" fmla="*/ 42 h 61"/>
                  <a:gd name="T22" fmla="*/ 30 w 139"/>
                  <a:gd name="T23" fmla="*/ 37 h 61"/>
                  <a:gd name="T24" fmla="*/ 23 w 139"/>
                  <a:gd name="T25" fmla="*/ 31 h 61"/>
                  <a:gd name="T26" fmla="*/ 16 w 139"/>
                  <a:gd name="T27" fmla="*/ 24 h 61"/>
                  <a:gd name="T28" fmla="*/ 10 w 139"/>
                  <a:gd name="T29" fmla="*/ 17 h 61"/>
                  <a:gd name="T30" fmla="*/ 4 w 139"/>
                  <a:gd name="T31" fmla="*/ 8 h 61"/>
                  <a:gd name="T32" fmla="*/ 0 w 139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61">
                    <a:moveTo>
                      <a:pt x="139" y="59"/>
                    </a:moveTo>
                    <a:lnTo>
                      <a:pt x="128" y="60"/>
                    </a:lnTo>
                    <a:lnTo>
                      <a:pt x="117" y="61"/>
                    </a:lnTo>
                    <a:lnTo>
                      <a:pt x="107" y="61"/>
                    </a:lnTo>
                    <a:lnTo>
                      <a:pt x="96" y="60"/>
                    </a:lnTo>
                    <a:lnTo>
                      <a:pt x="86" y="59"/>
                    </a:lnTo>
                    <a:lnTo>
                      <a:pt x="76" y="57"/>
                    </a:lnTo>
                    <a:lnTo>
                      <a:pt x="65" y="54"/>
                    </a:lnTo>
                    <a:lnTo>
                      <a:pt x="56" y="51"/>
                    </a:lnTo>
                    <a:lnTo>
                      <a:pt x="47" y="47"/>
                    </a:lnTo>
                    <a:lnTo>
                      <a:pt x="38" y="42"/>
                    </a:lnTo>
                    <a:lnTo>
                      <a:pt x="30" y="37"/>
                    </a:lnTo>
                    <a:lnTo>
                      <a:pt x="23" y="31"/>
                    </a:lnTo>
                    <a:lnTo>
                      <a:pt x="16" y="24"/>
                    </a:lnTo>
                    <a:lnTo>
                      <a:pt x="10" y="17"/>
                    </a:lnTo>
                    <a:lnTo>
                      <a:pt x="4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0" name="Freeform 1812"/>
              <p:cNvSpPr>
                <a:spLocks/>
              </p:cNvSpPr>
              <p:nvPr/>
            </p:nvSpPr>
            <p:spPr bwMode="auto">
              <a:xfrm>
                <a:off x="2859" y="2809"/>
                <a:ext cx="7" cy="19"/>
              </a:xfrm>
              <a:custGeom>
                <a:avLst/>
                <a:gdLst>
                  <a:gd name="T0" fmla="*/ 9 w 55"/>
                  <a:gd name="T1" fmla="*/ 153 h 153"/>
                  <a:gd name="T2" fmla="*/ 5 w 55"/>
                  <a:gd name="T3" fmla="*/ 141 h 153"/>
                  <a:gd name="T4" fmla="*/ 2 w 55"/>
                  <a:gd name="T5" fmla="*/ 131 h 153"/>
                  <a:gd name="T6" fmla="*/ 1 w 55"/>
                  <a:gd name="T7" fmla="*/ 120 h 153"/>
                  <a:gd name="T8" fmla="*/ 0 w 55"/>
                  <a:gd name="T9" fmla="*/ 108 h 153"/>
                  <a:gd name="T10" fmla="*/ 1 w 55"/>
                  <a:gd name="T11" fmla="*/ 98 h 153"/>
                  <a:gd name="T12" fmla="*/ 3 w 55"/>
                  <a:gd name="T13" fmla="*/ 88 h 153"/>
                  <a:gd name="T14" fmla="*/ 6 w 55"/>
                  <a:gd name="T15" fmla="*/ 79 h 153"/>
                  <a:gd name="T16" fmla="*/ 9 w 55"/>
                  <a:gd name="T17" fmla="*/ 69 h 153"/>
                  <a:gd name="T18" fmla="*/ 14 w 55"/>
                  <a:gd name="T19" fmla="*/ 60 h 153"/>
                  <a:gd name="T20" fmla="*/ 18 w 55"/>
                  <a:gd name="T21" fmla="*/ 51 h 153"/>
                  <a:gd name="T22" fmla="*/ 24 w 55"/>
                  <a:gd name="T23" fmla="*/ 42 h 153"/>
                  <a:gd name="T24" fmla="*/ 29 w 55"/>
                  <a:gd name="T25" fmla="*/ 33 h 153"/>
                  <a:gd name="T26" fmla="*/ 35 w 55"/>
                  <a:gd name="T27" fmla="*/ 24 h 153"/>
                  <a:gd name="T28" fmla="*/ 42 w 55"/>
                  <a:gd name="T29" fmla="*/ 16 h 153"/>
                  <a:gd name="T30" fmla="*/ 48 w 55"/>
                  <a:gd name="T31" fmla="*/ 8 h 153"/>
                  <a:gd name="T32" fmla="*/ 55 w 55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53">
                    <a:moveTo>
                      <a:pt x="9" y="153"/>
                    </a:moveTo>
                    <a:lnTo>
                      <a:pt x="5" y="141"/>
                    </a:lnTo>
                    <a:lnTo>
                      <a:pt x="2" y="131"/>
                    </a:lnTo>
                    <a:lnTo>
                      <a:pt x="1" y="120"/>
                    </a:lnTo>
                    <a:lnTo>
                      <a:pt x="0" y="108"/>
                    </a:lnTo>
                    <a:lnTo>
                      <a:pt x="1" y="98"/>
                    </a:lnTo>
                    <a:lnTo>
                      <a:pt x="3" y="88"/>
                    </a:lnTo>
                    <a:lnTo>
                      <a:pt x="6" y="79"/>
                    </a:lnTo>
                    <a:lnTo>
                      <a:pt x="9" y="69"/>
                    </a:lnTo>
                    <a:lnTo>
                      <a:pt x="14" y="60"/>
                    </a:lnTo>
                    <a:lnTo>
                      <a:pt x="18" y="51"/>
                    </a:lnTo>
                    <a:lnTo>
                      <a:pt x="24" y="42"/>
                    </a:lnTo>
                    <a:lnTo>
                      <a:pt x="29" y="33"/>
                    </a:lnTo>
                    <a:lnTo>
                      <a:pt x="35" y="24"/>
                    </a:lnTo>
                    <a:lnTo>
                      <a:pt x="42" y="16"/>
                    </a:lnTo>
                    <a:lnTo>
                      <a:pt x="48" y="8"/>
                    </a:lnTo>
                    <a:lnTo>
                      <a:pt x="5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1" name="Freeform 1813"/>
              <p:cNvSpPr>
                <a:spLocks/>
              </p:cNvSpPr>
              <p:nvPr/>
            </p:nvSpPr>
            <p:spPr bwMode="auto">
              <a:xfrm>
                <a:off x="2866" y="2806"/>
                <a:ext cx="15" cy="3"/>
              </a:xfrm>
              <a:custGeom>
                <a:avLst/>
                <a:gdLst>
                  <a:gd name="T0" fmla="*/ 0 w 113"/>
                  <a:gd name="T1" fmla="*/ 27 h 27"/>
                  <a:gd name="T2" fmla="*/ 5 w 113"/>
                  <a:gd name="T3" fmla="*/ 22 h 27"/>
                  <a:gd name="T4" fmla="*/ 12 w 113"/>
                  <a:gd name="T5" fmla="*/ 17 h 27"/>
                  <a:gd name="T6" fmla="*/ 18 w 113"/>
                  <a:gd name="T7" fmla="*/ 14 h 27"/>
                  <a:gd name="T8" fmla="*/ 26 w 113"/>
                  <a:gd name="T9" fmla="*/ 10 h 27"/>
                  <a:gd name="T10" fmla="*/ 33 w 113"/>
                  <a:gd name="T11" fmla="*/ 8 h 27"/>
                  <a:gd name="T12" fmla="*/ 40 w 113"/>
                  <a:gd name="T13" fmla="*/ 5 h 27"/>
                  <a:gd name="T14" fmla="*/ 48 w 113"/>
                  <a:gd name="T15" fmla="*/ 4 h 27"/>
                  <a:gd name="T16" fmla="*/ 55 w 113"/>
                  <a:gd name="T17" fmla="*/ 2 h 27"/>
                  <a:gd name="T18" fmla="*/ 63 w 113"/>
                  <a:gd name="T19" fmla="*/ 1 h 27"/>
                  <a:gd name="T20" fmla="*/ 70 w 113"/>
                  <a:gd name="T21" fmla="*/ 0 h 27"/>
                  <a:gd name="T22" fmla="*/ 78 w 113"/>
                  <a:gd name="T23" fmla="*/ 0 h 27"/>
                  <a:gd name="T24" fmla="*/ 85 w 113"/>
                  <a:gd name="T25" fmla="*/ 0 h 27"/>
                  <a:gd name="T26" fmla="*/ 92 w 113"/>
                  <a:gd name="T27" fmla="*/ 0 h 27"/>
                  <a:gd name="T28" fmla="*/ 99 w 113"/>
                  <a:gd name="T29" fmla="*/ 0 h 27"/>
                  <a:gd name="T30" fmla="*/ 106 w 113"/>
                  <a:gd name="T31" fmla="*/ 0 h 27"/>
                  <a:gd name="T32" fmla="*/ 113 w 113"/>
                  <a:gd name="T33" fmla="*/ 1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7">
                    <a:moveTo>
                      <a:pt x="0" y="27"/>
                    </a:moveTo>
                    <a:lnTo>
                      <a:pt x="5" y="22"/>
                    </a:lnTo>
                    <a:lnTo>
                      <a:pt x="12" y="17"/>
                    </a:lnTo>
                    <a:lnTo>
                      <a:pt x="18" y="14"/>
                    </a:lnTo>
                    <a:lnTo>
                      <a:pt x="26" y="10"/>
                    </a:lnTo>
                    <a:lnTo>
                      <a:pt x="33" y="8"/>
                    </a:lnTo>
                    <a:lnTo>
                      <a:pt x="40" y="5"/>
                    </a:lnTo>
                    <a:lnTo>
                      <a:pt x="48" y="4"/>
                    </a:lnTo>
                    <a:lnTo>
                      <a:pt x="55" y="2"/>
                    </a:lnTo>
                    <a:lnTo>
                      <a:pt x="63" y="1"/>
                    </a:lnTo>
                    <a:lnTo>
                      <a:pt x="70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2" y="0"/>
                    </a:lnTo>
                    <a:lnTo>
                      <a:pt x="99" y="0"/>
                    </a:lnTo>
                    <a:lnTo>
                      <a:pt x="106" y="0"/>
                    </a:lnTo>
                    <a:lnTo>
                      <a:pt x="11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2" name="Freeform 1814"/>
              <p:cNvSpPr>
                <a:spLocks/>
              </p:cNvSpPr>
              <p:nvPr/>
            </p:nvSpPr>
            <p:spPr bwMode="auto">
              <a:xfrm>
                <a:off x="2881" y="2806"/>
                <a:ext cx="8" cy="13"/>
              </a:xfrm>
              <a:custGeom>
                <a:avLst/>
                <a:gdLst>
                  <a:gd name="T0" fmla="*/ 0 w 67"/>
                  <a:gd name="T1" fmla="*/ 0 h 105"/>
                  <a:gd name="T2" fmla="*/ 6 w 67"/>
                  <a:gd name="T3" fmla="*/ 5 h 105"/>
                  <a:gd name="T4" fmla="*/ 12 w 67"/>
                  <a:gd name="T5" fmla="*/ 11 h 105"/>
                  <a:gd name="T6" fmla="*/ 18 w 67"/>
                  <a:gd name="T7" fmla="*/ 16 h 105"/>
                  <a:gd name="T8" fmla="*/ 24 w 67"/>
                  <a:gd name="T9" fmla="*/ 22 h 105"/>
                  <a:gd name="T10" fmla="*/ 29 w 67"/>
                  <a:gd name="T11" fmla="*/ 28 h 105"/>
                  <a:gd name="T12" fmla="*/ 34 w 67"/>
                  <a:gd name="T13" fmla="*/ 35 h 105"/>
                  <a:gd name="T14" fmla="*/ 40 w 67"/>
                  <a:gd name="T15" fmla="*/ 41 h 105"/>
                  <a:gd name="T16" fmla="*/ 44 w 67"/>
                  <a:gd name="T17" fmla="*/ 48 h 105"/>
                  <a:gd name="T18" fmla="*/ 48 w 67"/>
                  <a:gd name="T19" fmla="*/ 54 h 105"/>
                  <a:gd name="T20" fmla="*/ 52 w 67"/>
                  <a:gd name="T21" fmla="*/ 61 h 105"/>
                  <a:gd name="T22" fmla="*/ 55 w 67"/>
                  <a:gd name="T23" fmla="*/ 68 h 105"/>
                  <a:gd name="T24" fmla="*/ 58 w 67"/>
                  <a:gd name="T25" fmla="*/ 75 h 105"/>
                  <a:gd name="T26" fmla="*/ 61 w 67"/>
                  <a:gd name="T27" fmla="*/ 82 h 105"/>
                  <a:gd name="T28" fmla="*/ 63 w 67"/>
                  <a:gd name="T29" fmla="*/ 89 h 105"/>
                  <a:gd name="T30" fmla="*/ 65 w 67"/>
                  <a:gd name="T31" fmla="*/ 97 h 105"/>
                  <a:gd name="T32" fmla="*/ 67 w 67"/>
                  <a:gd name="T33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05">
                    <a:moveTo>
                      <a:pt x="0" y="0"/>
                    </a:moveTo>
                    <a:lnTo>
                      <a:pt x="6" y="5"/>
                    </a:lnTo>
                    <a:lnTo>
                      <a:pt x="12" y="11"/>
                    </a:lnTo>
                    <a:lnTo>
                      <a:pt x="18" y="16"/>
                    </a:lnTo>
                    <a:lnTo>
                      <a:pt x="24" y="22"/>
                    </a:lnTo>
                    <a:lnTo>
                      <a:pt x="29" y="28"/>
                    </a:lnTo>
                    <a:lnTo>
                      <a:pt x="34" y="35"/>
                    </a:lnTo>
                    <a:lnTo>
                      <a:pt x="40" y="41"/>
                    </a:lnTo>
                    <a:lnTo>
                      <a:pt x="44" y="48"/>
                    </a:lnTo>
                    <a:lnTo>
                      <a:pt x="48" y="54"/>
                    </a:lnTo>
                    <a:lnTo>
                      <a:pt x="52" y="61"/>
                    </a:lnTo>
                    <a:lnTo>
                      <a:pt x="55" y="68"/>
                    </a:lnTo>
                    <a:lnTo>
                      <a:pt x="58" y="75"/>
                    </a:lnTo>
                    <a:lnTo>
                      <a:pt x="61" y="82"/>
                    </a:lnTo>
                    <a:lnTo>
                      <a:pt x="63" y="89"/>
                    </a:lnTo>
                    <a:lnTo>
                      <a:pt x="65" y="97"/>
                    </a:lnTo>
                    <a:lnTo>
                      <a:pt x="67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3" name="Freeform 1815"/>
              <p:cNvSpPr>
                <a:spLocks/>
              </p:cNvSpPr>
              <p:nvPr/>
            </p:nvSpPr>
            <p:spPr bwMode="auto">
              <a:xfrm>
                <a:off x="2878" y="2819"/>
                <a:ext cx="11" cy="17"/>
              </a:xfrm>
              <a:custGeom>
                <a:avLst/>
                <a:gdLst>
                  <a:gd name="T0" fmla="*/ 87 w 87"/>
                  <a:gd name="T1" fmla="*/ 0 h 133"/>
                  <a:gd name="T2" fmla="*/ 84 w 87"/>
                  <a:gd name="T3" fmla="*/ 9 h 133"/>
                  <a:gd name="T4" fmla="*/ 82 w 87"/>
                  <a:gd name="T5" fmla="*/ 19 h 133"/>
                  <a:gd name="T6" fmla="*/ 80 w 87"/>
                  <a:gd name="T7" fmla="*/ 31 h 133"/>
                  <a:gd name="T8" fmla="*/ 77 w 87"/>
                  <a:gd name="T9" fmla="*/ 41 h 133"/>
                  <a:gd name="T10" fmla="*/ 74 w 87"/>
                  <a:gd name="T11" fmla="*/ 51 h 133"/>
                  <a:gd name="T12" fmla="*/ 71 w 87"/>
                  <a:gd name="T13" fmla="*/ 62 h 133"/>
                  <a:gd name="T14" fmla="*/ 68 w 87"/>
                  <a:gd name="T15" fmla="*/ 71 h 133"/>
                  <a:gd name="T16" fmla="*/ 63 w 87"/>
                  <a:gd name="T17" fmla="*/ 81 h 133"/>
                  <a:gd name="T18" fmla="*/ 58 w 87"/>
                  <a:gd name="T19" fmla="*/ 90 h 133"/>
                  <a:gd name="T20" fmla="*/ 52 w 87"/>
                  <a:gd name="T21" fmla="*/ 99 h 133"/>
                  <a:gd name="T22" fmla="*/ 46 w 87"/>
                  <a:gd name="T23" fmla="*/ 107 h 133"/>
                  <a:gd name="T24" fmla="*/ 39 w 87"/>
                  <a:gd name="T25" fmla="*/ 114 h 133"/>
                  <a:gd name="T26" fmla="*/ 31 w 87"/>
                  <a:gd name="T27" fmla="*/ 120 h 133"/>
                  <a:gd name="T28" fmla="*/ 21 w 87"/>
                  <a:gd name="T29" fmla="*/ 125 h 133"/>
                  <a:gd name="T30" fmla="*/ 11 w 87"/>
                  <a:gd name="T31" fmla="*/ 130 h 133"/>
                  <a:gd name="T32" fmla="*/ 0 w 87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33">
                    <a:moveTo>
                      <a:pt x="87" y="0"/>
                    </a:moveTo>
                    <a:lnTo>
                      <a:pt x="84" y="9"/>
                    </a:lnTo>
                    <a:lnTo>
                      <a:pt x="82" y="19"/>
                    </a:lnTo>
                    <a:lnTo>
                      <a:pt x="80" y="31"/>
                    </a:lnTo>
                    <a:lnTo>
                      <a:pt x="77" y="41"/>
                    </a:lnTo>
                    <a:lnTo>
                      <a:pt x="74" y="51"/>
                    </a:lnTo>
                    <a:lnTo>
                      <a:pt x="71" y="62"/>
                    </a:lnTo>
                    <a:lnTo>
                      <a:pt x="68" y="71"/>
                    </a:lnTo>
                    <a:lnTo>
                      <a:pt x="63" y="81"/>
                    </a:lnTo>
                    <a:lnTo>
                      <a:pt x="58" y="90"/>
                    </a:lnTo>
                    <a:lnTo>
                      <a:pt x="52" y="99"/>
                    </a:lnTo>
                    <a:lnTo>
                      <a:pt x="46" y="107"/>
                    </a:lnTo>
                    <a:lnTo>
                      <a:pt x="39" y="114"/>
                    </a:lnTo>
                    <a:lnTo>
                      <a:pt x="31" y="120"/>
                    </a:lnTo>
                    <a:lnTo>
                      <a:pt x="21" y="125"/>
                    </a:lnTo>
                    <a:lnTo>
                      <a:pt x="11" y="130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4" name="Freeform 1816"/>
              <p:cNvSpPr>
                <a:spLocks/>
              </p:cNvSpPr>
              <p:nvPr/>
            </p:nvSpPr>
            <p:spPr bwMode="auto">
              <a:xfrm>
                <a:off x="2863" y="2808"/>
                <a:ext cx="23" cy="25"/>
              </a:xfrm>
              <a:custGeom>
                <a:avLst/>
                <a:gdLst>
                  <a:gd name="T0" fmla="*/ 102 w 180"/>
                  <a:gd name="T1" fmla="*/ 202 h 202"/>
                  <a:gd name="T2" fmla="*/ 86 w 180"/>
                  <a:gd name="T3" fmla="*/ 202 h 202"/>
                  <a:gd name="T4" fmla="*/ 71 w 180"/>
                  <a:gd name="T5" fmla="*/ 201 h 202"/>
                  <a:gd name="T6" fmla="*/ 56 w 180"/>
                  <a:gd name="T7" fmla="*/ 199 h 202"/>
                  <a:gd name="T8" fmla="*/ 41 w 180"/>
                  <a:gd name="T9" fmla="*/ 194 h 202"/>
                  <a:gd name="T10" fmla="*/ 28 w 180"/>
                  <a:gd name="T11" fmla="*/ 187 h 202"/>
                  <a:gd name="T12" fmla="*/ 17 w 180"/>
                  <a:gd name="T13" fmla="*/ 178 h 202"/>
                  <a:gd name="T14" fmla="*/ 8 w 180"/>
                  <a:gd name="T15" fmla="*/ 168 h 202"/>
                  <a:gd name="T16" fmla="*/ 3 w 180"/>
                  <a:gd name="T17" fmla="*/ 153 h 202"/>
                  <a:gd name="T18" fmla="*/ 2 w 180"/>
                  <a:gd name="T19" fmla="*/ 137 h 202"/>
                  <a:gd name="T20" fmla="*/ 1 w 180"/>
                  <a:gd name="T21" fmla="*/ 121 h 202"/>
                  <a:gd name="T22" fmla="*/ 0 w 180"/>
                  <a:gd name="T23" fmla="*/ 104 h 202"/>
                  <a:gd name="T24" fmla="*/ 1 w 180"/>
                  <a:gd name="T25" fmla="*/ 89 h 202"/>
                  <a:gd name="T26" fmla="*/ 5 w 180"/>
                  <a:gd name="T27" fmla="*/ 74 h 202"/>
                  <a:gd name="T28" fmla="*/ 12 w 180"/>
                  <a:gd name="T29" fmla="*/ 60 h 202"/>
                  <a:gd name="T30" fmla="*/ 23 w 180"/>
                  <a:gd name="T31" fmla="*/ 47 h 202"/>
                  <a:gd name="T32" fmla="*/ 35 w 180"/>
                  <a:gd name="T33" fmla="*/ 36 h 202"/>
                  <a:gd name="T34" fmla="*/ 44 w 180"/>
                  <a:gd name="T35" fmla="*/ 26 h 202"/>
                  <a:gd name="T36" fmla="*/ 55 w 180"/>
                  <a:gd name="T37" fmla="*/ 17 h 202"/>
                  <a:gd name="T38" fmla="*/ 66 w 180"/>
                  <a:gd name="T39" fmla="*/ 10 h 202"/>
                  <a:gd name="T40" fmla="*/ 77 w 180"/>
                  <a:gd name="T41" fmla="*/ 4 h 202"/>
                  <a:gd name="T42" fmla="*/ 89 w 180"/>
                  <a:gd name="T43" fmla="*/ 1 h 202"/>
                  <a:gd name="T44" fmla="*/ 102 w 180"/>
                  <a:gd name="T45" fmla="*/ 0 h 202"/>
                  <a:gd name="T46" fmla="*/ 116 w 180"/>
                  <a:gd name="T47" fmla="*/ 0 h 202"/>
                  <a:gd name="T48" fmla="*/ 129 w 180"/>
                  <a:gd name="T49" fmla="*/ 5 h 202"/>
                  <a:gd name="T50" fmla="*/ 139 w 180"/>
                  <a:gd name="T51" fmla="*/ 12 h 202"/>
                  <a:gd name="T52" fmla="*/ 147 w 180"/>
                  <a:gd name="T53" fmla="*/ 20 h 202"/>
                  <a:gd name="T54" fmla="*/ 153 w 180"/>
                  <a:gd name="T55" fmla="*/ 29 h 202"/>
                  <a:gd name="T56" fmla="*/ 159 w 180"/>
                  <a:gd name="T57" fmla="*/ 39 h 202"/>
                  <a:gd name="T58" fmla="*/ 164 w 180"/>
                  <a:gd name="T59" fmla="*/ 49 h 202"/>
                  <a:gd name="T60" fmla="*/ 169 w 180"/>
                  <a:gd name="T61" fmla="*/ 59 h 202"/>
                  <a:gd name="T62" fmla="*/ 174 w 180"/>
                  <a:gd name="T63" fmla="*/ 70 h 202"/>
                  <a:gd name="T64" fmla="*/ 179 w 180"/>
                  <a:gd name="T65" fmla="*/ 85 h 202"/>
                  <a:gd name="T66" fmla="*/ 180 w 180"/>
                  <a:gd name="T67" fmla="*/ 105 h 202"/>
                  <a:gd name="T68" fmla="*/ 178 w 180"/>
                  <a:gd name="T69" fmla="*/ 125 h 202"/>
                  <a:gd name="T70" fmla="*/ 171 w 180"/>
                  <a:gd name="T71" fmla="*/ 143 h 202"/>
                  <a:gd name="T72" fmla="*/ 162 w 180"/>
                  <a:gd name="T73" fmla="*/ 159 h 202"/>
                  <a:gd name="T74" fmla="*/ 150 w 180"/>
                  <a:gd name="T75" fmla="*/ 174 h 202"/>
                  <a:gd name="T76" fmla="*/ 136 w 180"/>
                  <a:gd name="T77" fmla="*/ 186 h 202"/>
                  <a:gd name="T78" fmla="*/ 119 w 180"/>
                  <a:gd name="T79" fmla="*/ 196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0" h="202">
                    <a:moveTo>
                      <a:pt x="111" y="201"/>
                    </a:moveTo>
                    <a:lnTo>
                      <a:pt x="102" y="202"/>
                    </a:lnTo>
                    <a:lnTo>
                      <a:pt x="94" y="202"/>
                    </a:lnTo>
                    <a:lnTo>
                      <a:pt x="86" y="202"/>
                    </a:lnTo>
                    <a:lnTo>
                      <a:pt x="79" y="202"/>
                    </a:lnTo>
                    <a:lnTo>
                      <a:pt x="71" y="201"/>
                    </a:lnTo>
                    <a:lnTo>
                      <a:pt x="63" y="200"/>
                    </a:lnTo>
                    <a:lnTo>
                      <a:pt x="56" y="199"/>
                    </a:lnTo>
                    <a:lnTo>
                      <a:pt x="49" y="196"/>
                    </a:lnTo>
                    <a:lnTo>
                      <a:pt x="41" y="194"/>
                    </a:lnTo>
                    <a:lnTo>
                      <a:pt x="34" y="191"/>
                    </a:lnTo>
                    <a:lnTo>
                      <a:pt x="28" y="187"/>
                    </a:lnTo>
                    <a:lnTo>
                      <a:pt x="22" y="183"/>
                    </a:lnTo>
                    <a:lnTo>
                      <a:pt x="17" y="178"/>
                    </a:lnTo>
                    <a:lnTo>
                      <a:pt x="12" y="173"/>
                    </a:lnTo>
                    <a:lnTo>
                      <a:pt x="8" y="168"/>
                    </a:lnTo>
                    <a:lnTo>
                      <a:pt x="4" y="162"/>
                    </a:lnTo>
                    <a:lnTo>
                      <a:pt x="3" y="153"/>
                    </a:lnTo>
                    <a:lnTo>
                      <a:pt x="3" y="145"/>
                    </a:lnTo>
                    <a:lnTo>
                      <a:pt x="2" y="137"/>
                    </a:lnTo>
                    <a:lnTo>
                      <a:pt x="1" y="129"/>
                    </a:lnTo>
                    <a:lnTo>
                      <a:pt x="1" y="121"/>
                    </a:lnTo>
                    <a:lnTo>
                      <a:pt x="0" y="112"/>
                    </a:lnTo>
                    <a:lnTo>
                      <a:pt x="0" y="104"/>
                    </a:lnTo>
                    <a:lnTo>
                      <a:pt x="1" y="97"/>
                    </a:lnTo>
                    <a:lnTo>
                      <a:pt x="1" y="89"/>
                    </a:lnTo>
                    <a:lnTo>
                      <a:pt x="3" y="81"/>
                    </a:lnTo>
                    <a:lnTo>
                      <a:pt x="5" y="74"/>
                    </a:lnTo>
                    <a:lnTo>
                      <a:pt x="8" y="67"/>
                    </a:lnTo>
                    <a:lnTo>
                      <a:pt x="12" y="60"/>
                    </a:lnTo>
                    <a:lnTo>
                      <a:pt x="17" y="54"/>
                    </a:lnTo>
                    <a:lnTo>
                      <a:pt x="23" y="47"/>
                    </a:lnTo>
                    <a:lnTo>
                      <a:pt x="31" y="42"/>
                    </a:lnTo>
                    <a:lnTo>
                      <a:pt x="35" y="36"/>
                    </a:lnTo>
                    <a:lnTo>
                      <a:pt x="39" y="31"/>
                    </a:lnTo>
                    <a:lnTo>
                      <a:pt x="44" y="26"/>
                    </a:lnTo>
                    <a:lnTo>
                      <a:pt x="50" y="21"/>
                    </a:lnTo>
                    <a:lnTo>
                      <a:pt x="55" y="17"/>
                    </a:lnTo>
                    <a:lnTo>
                      <a:pt x="60" y="13"/>
                    </a:lnTo>
                    <a:lnTo>
                      <a:pt x="66" y="10"/>
                    </a:lnTo>
                    <a:lnTo>
                      <a:pt x="71" y="7"/>
                    </a:lnTo>
                    <a:lnTo>
                      <a:pt x="77" y="4"/>
                    </a:lnTo>
                    <a:lnTo>
                      <a:pt x="83" y="2"/>
                    </a:lnTo>
                    <a:lnTo>
                      <a:pt x="89" y="1"/>
                    </a:lnTo>
                    <a:lnTo>
                      <a:pt x="95" y="0"/>
                    </a:lnTo>
                    <a:lnTo>
                      <a:pt x="102" y="0"/>
                    </a:lnTo>
                    <a:lnTo>
                      <a:pt x="109" y="0"/>
                    </a:lnTo>
                    <a:lnTo>
                      <a:pt x="116" y="0"/>
                    </a:lnTo>
                    <a:lnTo>
                      <a:pt x="124" y="2"/>
                    </a:lnTo>
                    <a:lnTo>
                      <a:pt x="129" y="5"/>
                    </a:lnTo>
                    <a:lnTo>
                      <a:pt x="134" y="8"/>
                    </a:lnTo>
                    <a:lnTo>
                      <a:pt x="139" y="12"/>
                    </a:lnTo>
                    <a:lnTo>
                      <a:pt x="143" y="16"/>
                    </a:lnTo>
                    <a:lnTo>
                      <a:pt x="147" y="20"/>
                    </a:lnTo>
                    <a:lnTo>
                      <a:pt x="150" y="24"/>
                    </a:lnTo>
                    <a:lnTo>
                      <a:pt x="153" y="29"/>
                    </a:lnTo>
                    <a:lnTo>
                      <a:pt x="156" y="34"/>
                    </a:lnTo>
                    <a:lnTo>
                      <a:pt x="159" y="39"/>
                    </a:lnTo>
                    <a:lnTo>
                      <a:pt x="161" y="44"/>
                    </a:lnTo>
                    <a:lnTo>
                      <a:pt x="164" y="49"/>
                    </a:lnTo>
                    <a:lnTo>
                      <a:pt x="166" y="54"/>
                    </a:lnTo>
                    <a:lnTo>
                      <a:pt x="169" y="59"/>
                    </a:lnTo>
                    <a:lnTo>
                      <a:pt x="171" y="65"/>
                    </a:lnTo>
                    <a:lnTo>
                      <a:pt x="174" y="70"/>
                    </a:lnTo>
                    <a:lnTo>
                      <a:pt x="178" y="75"/>
                    </a:lnTo>
                    <a:lnTo>
                      <a:pt x="179" y="85"/>
                    </a:lnTo>
                    <a:lnTo>
                      <a:pt x="180" y="95"/>
                    </a:lnTo>
                    <a:lnTo>
                      <a:pt x="180" y="105"/>
                    </a:lnTo>
                    <a:lnTo>
                      <a:pt x="180" y="115"/>
                    </a:lnTo>
                    <a:lnTo>
                      <a:pt x="178" y="125"/>
                    </a:lnTo>
                    <a:lnTo>
                      <a:pt x="174" y="134"/>
                    </a:lnTo>
                    <a:lnTo>
                      <a:pt x="171" y="143"/>
                    </a:lnTo>
                    <a:lnTo>
                      <a:pt x="167" y="152"/>
                    </a:lnTo>
                    <a:lnTo>
                      <a:pt x="162" y="159"/>
                    </a:lnTo>
                    <a:lnTo>
                      <a:pt x="156" y="167"/>
                    </a:lnTo>
                    <a:lnTo>
                      <a:pt x="150" y="174"/>
                    </a:lnTo>
                    <a:lnTo>
                      <a:pt x="143" y="180"/>
                    </a:lnTo>
                    <a:lnTo>
                      <a:pt x="136" y="186"/>
                    </a:lnTo>
                    <a:lnTo>
                      <a:pt x="128" y="192"/>
                    </a:lnTo>
                    <a:lnTo>
                      <a:pt x="119" y="196"/>
                    </a:lnTo>
                    <a:lnTo>
                      <a:pt x="111" y="201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5" name="Freeform 1817"/>
              <p:cNvSpPr>
                <a:spLocks/>
              </p:cNvSpPr>
              <p:nvPr/>
            </p:nvSpPr>
            <p:spPr bwMode="auto">
              <a:xfrm>
                <a:off x="2864" y="2828"/>
                <a:ext cx="13" cy="5"/>
              </a:xfrm>
              <a:custGeom>
                <a:avLst/>
                <a:gdLst>
                  <a:gd name="T0" fmla="*/ 107 w 107"/>
                  <a:gd name="T1" fmla="*/ 39 h 40"/>
                  <a:gd name="T2" fmla="*/ 98 w 107"/>
                  <a:gd name="T3" fmla="*/ 40 h 40"/>
                  <a:gd name="T4" fmla="*/ 90 w 107"/>
                  <a:gd name="T5" fmla="*/ 40 h 40"/>
                  <a:gd name="T6" fmla="*/ 82 w 107"/>
                  <a:gd name="T7" fmla="*/ 40 h 40"/>
                  <a:gd name="T8" fmla="*/ 75 w 107"/>
                  <a:gd name="T9" fmla="*/ 40 h 40"/>
                  <a:gd name="T10" fmla="*/ 67 w 107"/>
                  <a:gd name="T11" fmla="*/ 39 h 40"/>
                  <a:gd name="T12" fmla="*/ 59 w 107"/>
                  <a:gd name="T13" fmla="*/ 38 h 40"/>
                  <a:gd name="T14" fmla="*/ 52 w 107"/>
                  <a:gd name="T15" fmla="*/ 37 h 40"/>
                  <a:gd name="T16" fmla="*/ 45 w 107"/>
                  <a:gd name="T17" fmla="*/ 34 h 40"/>
                  <a:gd name="T18" fmla="*/ 37 w 107"/>
                  <a:gd name="T19" fmla="*/ 32 h 40"/>
                  <a:gd name="T20" fmla="*/ 30 w 107"/>
                  <a:gd name="T21" fmla="*/ 29 h 40"/>
                  <a:gd name="T22" fmla="*/ 24 w 107"/>
                  <a:gd name="T23" fmla="*/ 25 h 40"/>
                  <a:gd name="T24" fmla="*/ 18 w 107"/>
                  <a:gd name="T25" fmla="*/ 21 h 40"/>
                  <a:gd name="T26" fmla="*/ 13 w 107"/>
                  <a:gd name="T27" fmla="*/ 16 h 40"/>
                  <a:gd name="T28" fmla="*/ 8 w 107"/>
                  <a:gd name="T29" fmla="*/ 11 h 40"/>
                  <a:gd name="T30" fmla="*/ 4 w 107"/>
                  <a:gd name="T31" fmla="*/ 6 h 40"/>
                  <a:gd name="T32" fmla="*/ 0 w 107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40">
                    <a:moveTo>
                      <a:pt x="107" y="39"/>
                    </a:moveTo>
                    <a:lnTo>
                      <a:pt x="98" y="40"/>
                    </a:lnTo>
                    <a:lnTo>
                      <a:pt x="90" y="40"/>
                    </a:lnTo>
                    <a:lnTo>
                      <a:pt x="82" y="40"/>
                    </a:lnTo>
                    <a:lnTo>
                      <a:pt x="75" y="40"/>
                    </a:lnTo>
                    <a:lnTo>
                      <a:pt x="67" y="39"/>
                    </a:lnTo>
                    <a:lnTo>
                      <a:pt x="59" y="38"/>
                    </a:lnTo>
                    <a:lnTo>
                      <a:pt x="52" y="37"/>
                    </a:lnTo>
                    <a:lnTo>
                      <a:pt x="45" y="34"/>
                    </a:lnTo>
                    <a:lnTo>
                      <a:pt x="37" y="32"/>
                    </a:lnTo>
                    <a:lnTo>
                      <a:pt x="30" y="29"/>
                    </a:lnTo>
                    <a:lnTo>
                      <a:pt x="24" y="25"/>
                    </a:lnTo>
                    <a:lnTo>
                      <a:pt x="18" y="21"/>
                    </a:lnTo>
                    <a:lnTo>
                      <a:pt x="13" y="16"/>
                    </a:lnTo>
                    <a:lnTo>
                      <a:pt x="8" y="11"/>
                    </a:lnTo>
                    <a:lnTo>
                      <a:pt x="4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6" name="Freeform 1818"/>
              <p:cNvSpPr>
                <a:spLocks/>
              </p:cNvSpPr>
              <p:nvPr/>
            </p:nvSpPr>
            <p:spPr bwMode="auto">
              <a:xfrm>
                <a:off x="2863" y="2813"/>
                <a:ext cx="4" cy="15"/>
              </a:xfrm>
              <a:custGeom>
                <a:avLst/>
                <a:gdLst>
                  <a:gd name="T0" fmla="*/ 4 w 31"/>
                  <a:gd name="T1" fmla="*/ 120 h 120"/>
                  <a:gd name="T2" fmla="*/ 3 w 31"/>
                  <a:gd name="T3" fmla="*/ 111 h 120"/>
                  <a:gd name="T4" fmla="*/ 3 w 31"/>
                  <a:gd name="T5" fmla="*/ 103 h 120"/>
                  <a:gd name="T6" fmla="*/ 2 w 31"/>
                  <a:gd name="T7" fmla="*/ 95 h 120"/>
                  <a:gd name="T8" fmla="*/ 1 w 31"/>
                  <a:gd name="T9" fmla="*/ 87 h 120"/>
                  <a:gd name="T10" fmla="*/ 1 w 31"/>
                  <a:gd name="T11" fmla="*/ 79 h 120"/>
                  <a:gd name="T12" fmla="*/ 0 w 31"/>
                  <a:gd name="T13" fmla="*/ 70 h 120"/>
                  <a:gd name="T14" fmla="*/ 0 w 31"/>
                  <a:gd name="T15" fmla="*/ 62 h 120"/>
                  <a:gd name="T16" fmla="*/ 1 w 31"/>
                  <a:gd name="T17" fmla="*/ 55 h 120"/>
                  <a:gd name="T18" fmla="*/ 1 w 31"/>
                  <a:gd name="T19" fmla="*/ 47 h 120"/>
                  <a:gd name="T20" fmla="*/ 3 w 31"/>
                  <a:gd name="T21" fmla="*/ 39 h 120"/>
                  <a:gd name="T22" fmla="*/ 5 w 31"/>
                  <a:gd name="T23" fmla="*/ 32 h 120"/>
                  <a:gd name="T24" fmla="*/ 8 w 31"/>
                  <a:gd name="T25" fmla="*/ 25 h 120"/>
                  <a:gd name="T26" fmla="*/ 12 w 31"/>
                  <a:gd name="T27" fmla="*/ 18 h 120"/>
                  <a:gd name="T28" fmla="*/ 17 w 31"/>
                  <a:gd name="T29" fmla="*/ 12 h 120"/>
                  <a:gd name="T30" fmla="*/ 23 w 31"/>
                  <a:gd name="T31" fmla="*/ 5 h 120"/>
                  <a:gd name="T32" fmla="*/ 31 w 31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20">
                    <a:moveTo>
                      <a:pt x="4" y="120"/>
                    </a:moveTo>
                    <a:lnTo>
                      <a:pt x="3" y="111"/>
                    </a:lnTo>
                    <a:lnTo>
                      <a:pt x="3" y="103"/>
                    </a:lnTo>
                    <a:lnTo>
                      <a:pt x="2" y="95"/>
                    </a:lnTo>
                    <a:lnTo>
                      <a:pt x="1" y="87"/>
                    </a:lnTo>
                    <a:lnTo>
                      <a:pt x="1" y="79"/>
                    </a:lnTo>
                    <a:lnTo>
                      <a:pt x="0" y="70"/>
                    </a:lnTo>
                    <a:lnTo>
                      <a:pt x="0" y="62"/>
                    </a:lnTo>
                    <a:lnTo>
                      <a:pt x="1" y="55"/>
                    </a:lnTo>
                    <a:lnTo>
                      <a:pt x="1" y="47"/>
                    </a:lnTo>
                    <a:lnTo>
                      <a:pt x="3" y="39"/>
                    </a:lnTo>
                    <a:lnTo>
                      <a:pt x="5" y="32"/>
                    </a:lnTo>
                    <a:lnTo>
                      <a:pt x="8" y="25"/>
                    </a:lnTo>
                    <a:lnTo>
                      <a:pt x="12" y="18"/>
                    </a:lnTo>
                    <a:lnTo>
                      <a:pt x="17" y="12"/>
                    </a:lnTo>
                    <a:lnTo>
                      <a:pt x="23" y="5"/>
                    </a:lnTo>
                    <a:lnTo>
                      <a:pt x="3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7" name="Freeform 1819"/>
              <p:cNvSpPr>
                <a:spLocks/>
              </p:cNvSpPr>
              <p:nvPr/>
            </p:nvSpPr>
            <p:spPr bwMode="auto">
              <a:xfrm>
                <a:off x="2867" y="2808"/>
                <a:ext cx="12" cy="5"/>
              </a:xfrm>
              <a:custGeom>
                <a:avLst/>
                <a:gdLst>
                  <a:gd name="T0" fmla="*/ 0 w 93"/>
                  <a:gd name="T1" fmla="*/ 42 h 42"/>
                  <a:gd name="T2" fmla="*/ 4 w 93"/>
                  <a:gd name="T3" fmla="*/ 36 h 42"/>
                  <a:gd name="T4" fmla="*/ 8 w 93"/>
                  <a:gd name="T5" fmla="*/ 31 h 42"/>
                  <a:gd name="T6" fmla="*/ 13 w 93"/>
                  <a:gd name="T7" fmla="*/ 26 h 42"/>
                  <a:gd name="T8" fmla="*/ 19 w 93"/>
                  <a:gd name="T9" fmla="*/ 21 h 42"/>
                  <a:gd name="T10" fmla="*/ 24 w 93"/>
                  <a:gd name="T11" fmla="*/ 17 h 42"/>
                  <a:gd name="T12" fmla="*/ 29 w 93"/>
                  <a:gd name="T13" fmla="*/ 13 h 42"/>
                  <a:gd name="T14" fmla="*/ 35 w 93"/>
                  <a:gd name="T15" fmla="*/ 10 h 42"/>
                  <a:gd name="T16" fmla="*/ 40 w 93"/>
                  <a:gd name="T17" fmla="*/ 7 h 42"/>
                  <a:gd name="T18" fmla="*/ 46 w 93"/>
                  <a:gd name="T19" fmla="*/ 4 h 42"/>
                  <a:gd name="T20" fmla="*/ 52 w 93"/>
                  <a:gd name="T21" fmla="*/ 2 h 42"/>
                  <a:gd name="T22" fmla="*/ 58 w 93"/>
                  <a:gd name="T23" fmla="*/ 1 h 42"/>
                  <a:gd name="T24" fmla="*/ 64 w 93"/>
                  <a:gd name="T25" fmla="*/ 0 h 42"/>
                  <a:gd name="T26" fmla="*/ 71 w 93"/>
                  <a:gd name="T27" fmla="*/ 0 h 42"/>
                  <a:gd name="T28" fmla="*/ 78 w 93"/>
                  <a:gd name="T29" fmla="*/ 0 h 42"/>
                  <a:gd name="T30" fmla="*/ 85 w 93"/>
                  <a:gd name="T31" fmla="*/ 0 h 42"/>
                  <a:gd name="T32" fmla="*/ 93 w 93"/>
                  <a:gd name="T33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2">
                    <a:moveTo>
                      <a:pt x="0" y="42"/>
                    </a:moveTo>
                    <a:lnTo>
                      <a:pt x="4" y="36"/>
                    </a:lnTo>
                    <a:lnTo>
                      <a:pt x="8" y="31"/>
                    </a:lnTo>
                    <a:lnTo>
                      <a:pt x="13" y="26"/>
                    </a:lnTo>
                    <a:lnTo>
                      <a:pt x="19" y="21"/>
                    </a:lnTo>
                    <a:lnTo>
                      <a:pt x="24" y="17"/>
                    </a:lnTo>
                    <a:lnTo>
                      <a:pt x="29" y="13"/>
                    </a:lnTo>
                    <a:lnTo>
                      <a:pt x="35" y="10"/>
                    </a:lnTo>
                    <a:lnTo>
                      <a:pt x="40" y="7"/>
                    </a:lnTo>
                    <a:lnTo>
                      <a:pt x="46" y="4"/>
                    </a:lnTo>
                    <a:lnTo>
                      <a:pt x="52" y="2"/>
                    </a:lnTo>
                    <a:lnTo>
                      <a:pt x="58" y="1"/>
                    </a:lnTo>
                    <a:lnTo>
                      <a:pt x="64" y="0"/>
                    </a:lnTo>
                    <a:lnTo>
                      <a:pt x="71" y="0"/>
                    </a:lnTo>
                    <a:lnTo>
                      <a:pt x="78" y="0"/>
                    </a:lnTo>
                    <a:lnTo>
                      <a:pt x="85" y="0"/>
                    </a:lnTo>
                    <a:lnTo>
                      <a:pt x="93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8" name="Freeform 1820"/>
              <p:cNvSpPr>
                <a:spLocks/>
              </p:cNvSpPr>
              <p:nvPr/>
            </p:nvSpPr>
            <p:spPr bwMode="auto">
              <a:xfrm>
                <a:off x="2879" y="2808"/>
                <a:ext cx="7" cy="9"/>
              </a:xfrm>
              <a:custGeom>
                <a:avLst/>
                <a:gdLst>
                  <a:gd name="T0" fmla="*/ 0 w 54"/>
                  <a:gd name="T1" fmla="*/ 0 h 73"/>
                  <a:gd name="T2" fmla="*/ 5 w 54"/>
                  <a:gd name="T3" fmla="*/ 3 h 73"/>
                  <a:gd name="T4" fmla="*/ 10 w 54"/>
                  <a:gd name="T5" fmla="*/ 6 h 73"/>
                  <a:gd name="T6" fmla="*/ 15 w 54"/>
                  <a:gd name="T7" fmla="*/ 10 h 73"/>
                  <a:gd name="T8" fmla="*/ 19 w 54"/>
                  <a:gd name="T9" fmla="*/ 14 h 73"/>
                  <a:gd name="T10" fmla="*/ 23 w 54"/>
                  <a:gd name="T11" fmla="*/ 18 h 73"/>
                  <a:gd name="T12" fmla="*/ 26 w 54"/>
                  <a:gd name="T13" fmla="*/ 22 h 73"/>
                  <a:gd name="T14" fmla="*/ 29 w 54"/>
                  <a:gd name="T15" fmla="*/ 27 h 73"/>
                  <a:gd name="T16" fmla="*/ 32 w 54"/>
                  <a:gd name="T17" fmla="*/ 32 h 73"/>
                  <a:gd name="T18" fmla="*/ 35 w 54"/>
                  <a:gd name="T19" fmla="*/ 37 h 73"/>
                  <a:gd name="T20" fmla="*/ 37 w 54"/>
                  <a:gd name="T21" fmla="*/ 42 h 73"/>
                  <a:gd name="T22" fmla="*/ 40 w 54"/>
                  <a:gd name="T23" fmla="*/ 47 h 73"/>
                  <a:gd name="T24" fmla="*/ 42 w 54"/>
                  <a:gd name="T25" fmla="*/ 52 h 73"/>
                  <a:gd name="T26" fmla="*/ 45 w 54"/>
                  <a:gd name="T27" fmla="*/ 57 h 73"/>
                  <a:gd name="T28" fmla="*/ 47 w 54"/>
                  <a:gd name="T29" fmla="*/ 63 h 73"/>
                  <a:gd name="T30" fmla="*/ 50 w 54"/>
                  <a:gd name="T31" fmla="*/ 68 h 73"/>
                  <a:gd name="T32" fmla="*/ 54 w 54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73">
                    <a:moveTo>
                      <a:pt x="0" y="0"/>
                    </a:moveTo>
                    <a:lnTo>
                      <a:pt x="5" y="3"/>
                    </a:lnTo>
                    <a:lnTo>
                      <a:pt x="10" y="6"/>
                    </a:lnTo>
                    <a:lnTo>
                      <a:pt x="15" y="10"/>
                    </a:lnTo>
                    <a:lnTo>
                      <a:pt x="19" y="14"/>
                    </a:lnTo>
                    <a:lnTo>
                      <a:pt x="23" y="18"/>
                    </a:lnTo>
                    <a:lnTo>
                      <a:pt x="26" y="22"/>
                    </a:lnTo>
                    <a:lnTo>
                      <a:pt x="29" y="27"/>
                    </a:lnTo>
                    <a:lnTo>
                      <a:pt x="32" y="32"/>
                    </a:lnTo>
                    <a:lnTo>
                      <a:pt x="35" y="37"/>
                    </a:lnTo>
                    <a:lnTo>
                      <a:pt x="37" y="42"/>
                    </a:lnTo>
                    <a:lnTo>
                      <a:pt x="40" y="47"/>
                    </a:lnTo>
                    <a:lnTo>
                      <a:pt x="42" y="52"/>
                    </a:lnTo>
                    <a:lnTo>
                      <a:pt x="45" y="57"/>
                    </a:lnTo>
                    <a:lnTo>
                      <a:pt x="47" y="63"/>
                    </a:lnTo>
                    <a:lnTo>
                      <a:pt x="50" y="68"/>
                    </a:lnTo>
                    <a:lnTo>
                      <a:pt x="54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49" name="Freeform 1821"/>
              <p:cNvSpPr>
                <a:spLocks/>
              </p:cNvSpPr>
              <p:nvPr/>
            </p:nvSpPr>
            <p:spPr bwMode="auto">
              <a:xfrm>
                <a:off x="2877" y="2817"/>
                <a:ext cx="9" cy="16"/>
              </a:xfrm>
              <a:custGeom>
                <a:avLst/>
                <a:gdLst>
                  <a:gd name="T0" fmla="*/ 67 w 69"/>
                  <a:gd name="T1" fmla="*/ 0 h 126"/>
                  <a:gd name="T2" fmla="*/ 68 w 69"/>
                  <a:gd name="T3" fmla="*/ 10 h 126"/>
                  <a:gd name="T4" fmla="*/ 69 w 69"/>
                  <a:gd name="T5" fmla="*/ 20 h 126"/>
                  <a:gd name="T6" fmla="*/ 69 w 69"/>
                  <a:gd name="T7" fmla="*/ 30 h 126"/>
                  <a:gd name="T8" fmla="*/ 69 w 69"/>
                  <a:gd name="T9" fmla="*/ 40 h 126"/>
                  <a:gd name="T10" fmla="*/ 67 w 69"/>
                  <a:gd name="T11" fmla="*/ 50 h 126"/>
                  <a:gd name="T12" fmla="*/ 63 w 69"/>
                  <a:gd name="T13" fmla="*/ 59 h 126"/>
                  <a:gd name="T14" fmla="*/ 60 w 69"/>
                  <a:gd name="T15" fmla="*/ 68 h 126"/>
                  <a:gd name="T16" fmla="*/ 56 w 69"/>
                  <a:gd name="T17" fmla="*/ 77 h 126"/>
                  <a:gd name="T18" fmla="*/ 51 w 69"/>
                  <a:gd name="T19" fmla="*/ 84 h 126"/>
                  <a:gd name="T20" fmla="*/ 45 w 69"/>
                  <a:gd name="T21" fmla="*/ 92 h 126"/>
                  <a:gd name="T22" fmla="*/ 39 w 69"/>
                  <a:gd name="T23" fmla="*/ 99 h 126"/>
                  <a:gd name="T24" fmla="*/ 32 w 69"/>
                  <a:gd name="T25" fmla="*/ 105 h 126"/>
                  <a:gd name="T26" fmla="*/ 25 w 69"/>
                  <a:gd name="T27" fmla="*/ 111 h 126"/>
                  <a:gd name="T28" fmla="*/ 17 w 69"/>
                  <a:gd name="T29" fmla="*/ 117 h 126"/>
                  <a:gd name="T30" fmla="*/ 8 w 69"/>
                  <a:gd name="T31" fmla="*/ 121 h 126"/>
                  <a:gd name="T32" fmla="*/ 0 w 6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" h="126">
                    <a:moveTo>
                      <a:pt x="67" y="0"/>
                    </a:moveTo>
                    <a:lnTo>
                      <a:pt x="68" y="10"/>
                    </a:lnTo>
                    <a:lnTo>
                      <a:pt x="69" y="20"/>
                    </a:lnTo>
                    <a:lnTo>
                      <a:pt x="69" y="30"/>
                    </a:lnTo>
                    <a:lnTo>
                      <a:pt x="69" y="40"/>
                    </a:lnTo>
                    <a:lnTo>
                      <a:pt x="67" y="50"/>
                    </a:lnTo>
                    <a:lnTo>
                      <a:pt x="63" y="59"/>
                    </a:lnTo>
                    <a:lnTo>
                      <a:pt x="60" y="68"/>
                    </a:lnTo>
                    <a:lnTo>
                      <a:pt x="56" y="77"/>
                    </a:lnTo>
                    <a:lnTo>
                      <a:pt x="51" y="84"/>
                    </a:lnTo>
                    <a:lnTo>
                      <a:pt x="45" y="92"/>
                    </a:lnTo>
                    <a:lnTo>
                      <a:pt x="39" y="99"/>
                    </a:lnTo>
                    <a:lnTo>
                      <a:pt x="32" y="105"/>
                    </a:lnTo>
                    <a:lnTo>
                      <a:pt x="25" y="111"/>
                    </a:lnTo>
                    <a:lnTo>
                      <a:pt x="17" y="117"/>
                    </a:lnTo>
                    <a:lnTo>
                      <a:pt x="8" y="121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0" name="Freeform 1822"/>
              <p:cNvSpPr>
                <a:spLocks/>
              </p:cNvSpPr>
              <p:nvPr/>
            </p:nvSpPr>
            <p:spPr bwMode="auto">
              <a:xfrm>
                <a:off x="2866" y="2812"/>
                <a:ext cx="15" cy="16"/>
              </a:xfrm>
              <a:custGeom>
                <a:avLst/>
                <a:gdLst>
                  <a:gd name="T0" fmla="*/ 55 w 113"/>
                  <a:gd name="T1" fmla="*/ 126 h 127"/>
                  <a:gd name="T2" fmla="*/ 47 w 113"/>
                  <a:gd name="T3" fmla="*/ 125 h 127"/>
                  <a:gd name="T4" fmla="*/ 38 w 113"/>
                  <a:gd name="T5" fmla="*/ 124 h 127"/>
                  <a:gd name="T6" fmla="*/ 30 w 113"/>
                  <a:gd name="T7" fmla="*/ 122 h 127"/>
                  <a:gd name="T8" fmla="*/ 22 w 113"/>
                  <a:gd name="T9" fmla="*/ 119 h 127"/>
                  <a:gd name="T10" fmla="*/ 14 w 113"/>
                  <a:gd name="T11" fmla="*/ 116 h 127"/>
                  <a:gd name="T12" fmla="*/ 8 w 113"/>
                  <a:gd name="T13" fmla="*/ 110 h 127"/>
                  <a:gd name="T14" fmla="*/ 2 w 113"/>
                  <a:gd name="T15" fmla="*/ 104 h 127"/>
                  <a:gd name="T16" fmla="*/ 1 w 113"/>
                  <a:gd name="T17" fmla="*/ 93 h 127"/>
                  <a:gd name="T18" fmla="*/ 3 w 113"/>
                  <a:gd name="T19" fmla="*/ 77 h 127"/>
                  <a:gd name="T20" fmla="*/ 6 w 113"/>
                  <a:gd name="T21" fmla="*/ 62 h 127"/>
                  <a:gd name="T22" fmla="*/ 9 w 113"/>
                  <a:gd name="T23" fmla="*/ 47 h 127"/>
                  <a:gd name="T24" fmla="*/ 14 w 113"/>
                  <a:gd name="T25" fmla="*/ 32 h 127"/>
                  <a:gd name="T26" fmla="*/ 22 w 113"/>
                  <a:gd name="T27" fmla="*/ 20 h 127"/>
                  <a:gd name="T28" fmla="*/ 31 w 113"/>
                  <a:gd name="T29" fmla="*/ 9 h 127"/>
                  <a:gd name="T30" fmla="*/ 45 w 113"/>
                  <a:gd name="T31" fmla="*/ 2 h 127"/>
                  <a:gd name="T32" fmla="*/ 59 w 113"/>
                  <a:gd name="T33" fmla="*/ 0 h 127"/>
                  <a:gd name="T34" fmla="*/ 70 w 113"/>
                  <a:gd name="T35" fmla="*/ 2 h 127"/>
                  <a:gd name="T36" fmla="*/ 79 w 113"/>
                  <a:gd name="T37" fmla="*/ 6 h 127"/>
                  <a:gd name="T38" fmla="*/ 86 w 113"/>
                  <a:gd name="T39" fmla="*/ 11 h 127"/>
                  <a:gd name="T40" fmla="*/ 93 w 113"/>
                  <a:gd name="T41" fmla="*/ 17 h 127"/>
                  <a:gd name="T42" fmla="*/ 98 w 113"/>
                  <a:gd name="T43" fmla="*/ 25 h 127"/>
                  <a:gd name="T44" fmla="*/ 104 w 113"/>
                  <a:gd name="T45" fmla="*/ 33 h 127"/>
                  <a:gd name="T46" fmla="*/ 110 w 113"/>
                  <a:gd name="T47" fmla="*/ 42 h 127"/>
                  <a:gd name="T48" fmla="*/ 113 w 113"/>
                  <a:gd name="T49" fmla="*/ 52 h 127"/>
                  <a:gd name="T50" fmla="*/ 112 w 113"/>
                  <a:gd name="T51" fmla="*/ 63 h 127"/>
                  <a:gd name="T52" fmla="*/ 109 w 113"/>
                  <a:gd name="T53" fmla="*/ 75 h 127"/>
                  <a:gd name="T54" fmla="*/ 104 w 113"/>
                  <a:gd name="T55" fmla="*/ 88 h 127"/>
                  <a:gd name="T56" fmla="*/ 97 w 113"/>
                  <a:gd name="T57" fmla="*/ 100 h 127"/>
                  <a:gd name="T58" fmla="*/ 89 w 113"/>
                  <a:gd name="T59" fmla="*/ 110 h 127"/>
                  <a:gd name="T60" fmla="*/ 79 w 113"/>
                  <a:gd name="T61" fmla="*/ 119 h 127"/>
                  <a:gd name="T62" fmla="*/ 66 w 113"/>
                  <a:gd name="T63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3" h="127">
                    <a:moveTo>
                      <a:pt x="60" y="127"/>
                    </a:moveTo>
                    <a:lnTo>
                      <a:pt x="55" y="126"/>
                    </a:lnTo>
                    <a:lnTo>
                      <a:pt x="51" y="126"/>
                    </a:lnTo>
                    <a:lnTo>
                      <a:pt x="47" y="125"/>
                    </a:lnTo>
                    <a:lnTo>
                      <a:pt x="42" y="125"/>
                    </a:lnTo>
                    <a:lnTo>
                      <a:pt x="38" y="124"/>
                    </a:lnTo>
                    <a:lnTo>
                      <a:pt x="34" y="123"/>
                    </a:lnTo>
                    <a:lnTo>
                      <a:pt x="30" y="122"/>
                    </a:lnTo>
                    <a:lnTo>
                      <a:pt x="26" y="121"/>
                    </a:lnTo>
                    <a:lnTo>
                      <a:pt x="22" y="119"/>
                    </a:lnTo>
                    <a:lnTo>
                      <a:pt x="18" y="118"/>
                    </a:lnTo>
                    <a:lnTo>
                      <a:pt x="14" y="116"/>
                    </a:lnTo>
                    <a:lnTo>
                      <a:pt x="11" y="113"/>
                    </a:lnTo>
                    <a:lnTo>
                      <a:pt x="8" y="110"/>
                    </a:lnTo>
                    <a:lnTo>
                      <a:pt x="5" y="107"/>
                    </a:lnTo>
                    <a:lnTo>
                      <a:pt x="2" y="104"/>
                    </a:lnTo>
                    <a:lnTo>
                      <a:pt x="0" y="100"/>
                    </a:lnTo>
                    <a:lnTo>
                      <a:pt x="1" y="93"/>
                    </a:lnTo>
                    <a:lnTo>
                      <a:pt x="2" y="85"/>
                    </a:lnTo>
                    <a:lnTo>
                      <a:pt x="3" y="77"/>
                    </a:lnTo>
                    <a:lnTo>
                      <a:pt x="4" y="69"/>
                    </a:lnTo>
                    <a:lnTo>
                      <a:pt x="6" y="62"/>
                    </a:lnTo>
                    <a:lnTo>
                      <a:pt x="7" y="54"/>
                    </a:lnTo>
                    <a:lnTo>
                      <a:pt x="9" y="47"/>
                    </a:lnTo>
                    <a:lnTo>
                      <a:pt x="11" y="39"/>
                    </a:lnTo>
                    <a:lnTo>
                      <a:pt x="14" y="32"/>
                    </a:lnTo>
                    <a:lnTo>
                      <a:pt x="17" y="26"/>
                    </a:lnTo>
                    <a:lnTo>
                      <a:pt x="22" y="20"/>
                    </a:lnTo>
                    <a:lnTo>
                      <a:pt x="26" y="14"/>
                    </a:lnTo>
                    <a:lnTo>
                      <a:pt x="31" y="9"/>
                    </a:lnTo>
                    <a:lnTo>
                      <a:pt x="38" y="5"/>
                    </a:lnTo>
                    <a:lnTo>
                      <a:pt x="45" y="2"/>
                    </a:lnTo>
                    <a:lnTo>
                      <a:pt x="54" y="0"/>
                    </a:lnTo>
                    <a:lnTo>
                      <a:pt x="59" y="0"/>
                    </a:lnTo>
                    <a:lnTo>
                      <a:pt x="65" y="1"/>
                    </a:lnTo>
                    <a:lnTo>
                      <a:pt x="70" y="2"/>
                    </a:lnTo>
                    <a:lnTo>
                      <a:pt x="74" y="3"/>
                    </a:lnTo>
                    <a:lnTo>
                      <a:pt x="79" y="6"/>
                    </a:lnTo>
                    <a:lnTo>
                      <a:pt x="82" y="8"/>
                    </a:lnTo>
                    <a:lnTo>
                      <a:pt x="86" y="11"/>
                    </a:lnTo>
                    <a:lnTo>
                      <a:pt x="89" y="14"/>
                    </a:lnTo>
                    <a:lnTo>
                      <a:pt x="93" y="17"/>
                    </a:lnTo>
                    <a:lnTo>
                      <a:pt x="96" y="21"/>
                    </a:lnTo>
                    <a:lnTo>
                      <a:pt x="98" y="25"/>
                    </a:lnTo>
                    <a:lnTo>
                      <a:pt x="101" y="29"/>
                    </a:lnTo>
                    <a:lnTo>
                      <a:pt x="104" y="33"/>
                    </a:lnTo>
                    <a:lnTo>
                      <a:pt x="107" y="38"/>
                    </a:lnTo>
                    <a:lnTo>
                      <a:pt x="110" y="42"/>
                    </a:lnTo>
                    <a:lnTo>
                      <a:pt x="113" y="47"/>
                    </a:lnTo>
                    <a:lnTo>
                      <a:pt x="113" y="52"/>
                    </a:lnTo>
                    <a:lnTo>
                      <a:pt x="112" y="57"/>
                    </a:lnTo>
                    <a:lnTo>
                      <a:pt x="112" y="63"/>
                    </a:lnTo>
                    <a:lnTo>
                      <a:pt x="110" y="69"/>
                    </a:lnTo>
                    <a:lnTo>
                      <a:pt x="109" y="75"/>
                    </a:lnTo>
                    <a:lnTo>
                      <a:pt x="107" y="81"/>
                    </a:lnTo>
                    <a:lnTo>
                      <a:pt x="104" y="88"/>
                    </a:lnTo>
                    <a:lnTo>
                      <a:pt x="101" y="94"/>
                    </a:lnTo>
                    <a:lnTo>
                      <a:pt x="97" y="100"/>
                    </a:lnTo>
                    <a:lnTo>
                      <a:pt x="93" y="105"/>
                    </a:lnTo>
                    <a:lnTo>
                      <a:pt x="89" y="110"/>
                    </a:lnTo>
                    <a:lnTo>
                      <a:pt x="84" y="115"/>
                    </a:lnTo>
                    <a:lnTo>
                      <a:pt x="79" y="119"/>
                    </a:lnTo>
                    <a:lnTo>
                      <a:pt x="73" y="122"/>
                    </a:lnTo>
                    <a:lnTo>
                      <a:pt x="66" y="125"/>
                    </a:lnTo>
                    <a:lnTo>
                      <a:pt x="60" y="1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1" name="Freeform 1823"/>
              <p:cNvSpPr>
                <a:spLocks/>
              </p:cNvSpPr>
              <p:nvPr/>
            </p:nvSpPr>
            <p:spPr bwMode="auto">
              <a:xfrm>
                <a:off x="2866" y="2825"/>
                <a:ext cx="8" cy="3"/>
              </a:xfrm>
              <a:custGeom>
                <a:avLst/>
                <a:gdLst>
                  <a:gd name="T0" fmla="*/ 60 w 60"/>
                  <a:gd name="T1" fmla="*/ 27 h 27"/>
                  <a:gd name="T2" fmla="*/ 55 w 60"/>
                  <a:gd name="T3" fmla="*/ 26 h 27"/>
                  <a:gd name="T4" fmla="*/ 51 w 60"/>
                  <a:gd name="T5" fmla="*/ 26 h 27"/>
                  <a:gd name="T6" fmla="*/ 47 w 60"/>
                  <a:gd name="T7" fmla="*/ 25 h 27"/>
                  <a:gd name="T8" fmla="*/ 42 w 60"/>
                  <a:gd name="T9" fmla="*/ 25 h 27"/>
                  <a:gd name="T10" fmla="*/ 38 w 60"/>
                  <a:gd name="T11" fmla="*/ 24 h 27"/>
                  <a:gd name="T12" fmla="*/ 34 w 60"/>
                  <a:gd name="T13" fmla="*/ 23 h 27"/>
                  <a:gd name="T14" fmla="*/ 30 w 60"/>
                  <a:gd name="T15" fmla="*/ 22 h 27"/>
                  <a:gd name="T16" fmla="*/ 26 w 60"/>
                  <a:gd name="T17" fmla="*/ 21 h 27"/>
                  <a:gd name="T18" fmla="*/ 22 w 60"/>
                  <a:gd name="T19" fmla="*/ 19 h 27"/>
                  <a:gd name="T20" fmla="*/ 18 w 60"/>
                  <a:gd name="T21" fmla="*/ 18 h 27"/>
                  <a:gd name="T22" fmla="*/ 14 w 60"/>
                  <a:gd name="T23" fmla="*/ 16 h 27"/>
                  <a:gd name="T24" fmla="*/ 11 w 60"/>
                  <a:gd name="T25" fmla="*/ 13 h 27"/>
                  <a:gd name="T26" fmla="*/ 8 w 60"/>
                  <a:gd name="T27" fmla="*/ 10 h 27"/>
                  <a:gd name="T28" fmla="*/ 5 w 60"/>
                  <a:gd name="T29" fmla="*/ 7 h 27"/>
                  <a:gd name="T30" fmla="*/ 2 w 60"/>
                  <a:gd name="T31" fmla="*/ 4 h 27"/>
                  <a:gd name="T32" fmla="*/ 0 w 60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7">
                    <a:moveTo>
                      <a:pt x="60" y="27"/>
                    </a:moveTo>
                    <a:lnTo>
                      <a:pt x="55" y="26"/>
                    </a:lnTo>
                    <a:lnTo>
                      <a:pt x="51" y="26"/>
                    </a:lnTo>
                    <a:lnTo>
                      <a:pt x="47" y="25"/>
                    </a:lnTo>
                    <a:lnTo>
                      <a:pt x="42" y="25"/>
                    </a:lnTo>
                    <a:lnTo>
                      <a:pt x="38" y="24"/>
                    </a:lnTo>
                    <a:lnTo>
                      <a:pt x="34" y="23"/>
                    </a:lnTo>
                    <a:lnTo>
                      <a:pt x="30" y="22"/>
                    </a:lnTo>
                    <a:lnTo>
                      <a:pt x="26" y="21"/>
                    </a:lnTo>
                    <a:lnTo>
                      <a:pt x="22" y="19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11" y="13"/>
                    </a:lnTo>
                    <a:lnTo>
                      <a:pt x="8" y="10"/>
                    </a:lnTo>
                    <a:lnTo>
                      <a:pt x="5" y="7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2" name="Freeform 1824"/>
              <p:cNvSpPr>
                <a:spLocks/>
              </p:cNvSpPr>
              <p:nvPr/>
            </p:nvSpPr>
            <p:spPr bwMode="auto">
              <a:xfrm>
                <a:off x="2866" y="2812"/>
                <a:ext cx="7" cy="13"/>
              </a:xfrm>
              <a:custGeom>
                <a:avLst/>
                <a:gdLst>
                  <a:gd name="T0" fmla="*/ 0 w 54"/>
                  <a:gd name="T1" fmla="*/ 100 h 100"/>
                  <a:gd name="T2" fmla="*/ 1 w 54"/>
                  <a:gd name="T3" fmla="*/ 93 h 100"/>
                  <a:gd name="T4" fmla="*/ 2 w 54"/>
                  <a:gd name="T5" fmla="*/ 85 h 100"/>
                  <a:gd name="T6" fmla="*/ 3 w 54"/>
                  <a:gd name="T7" fmla="*/ 77 h 100"/>
                  <a:gd name="T8" fmla="*/ 4 w 54"/>
                  <a:gd name="T9" fmla="*/ 69 h 100"/>
                  <a:gd name="T10" fmla="*/ 6 w 54"/>
                  <a:gd name="T11" fmla="*/ 62 h 100"/>
                  <a:gd name="T12" fmla="*/ 7 w 54"/>
                  <a:gd name="T13" fmla="*/ 54 h 100"/>
                  <a:gd name="T14" fmla="*/ 9 w 54"/>
                  <a:gd name="T15" fmla="*/ 47 h 100"/>
                  <a:gd name="T16" fmla="*/ 11 w 54"/>
                  <a:gd name="T17" fmla="*/ 39 h 100"/>
                  <a:gd name="T18" fmla="*/ 14 w 54"/>
                  <a:gd name="T19" fmla="*/ 32 h 100"/>
                  <a:gd name="T20" fmla="*/ 17 w 54"/>
                  <a:gd name="T21" fmla="*/ 26 h 100"/>
                  <a:gd name="T22" fmla="*/ 22 w 54"/>
                  <a:gd name="T23" fmla="*/ 20 h 100"/>
                  <a:gd name="T24" fmla="*/ 26 w 54"/>
                  <a:gd name="T25" fmla="*/ 14 h 100"/>
                  <a:gd name="T26" fmla="*/ 31 w 54"/>
                  <a:gd name="T27" fmla="*/ 9 h 100"/>
                  <a:gd name="T28" fmla="*/ 38 w 54"/>
                  <a:gd name="T29" fmla="*/ 5 h 100"/>
                  <a:gd name="T30" fmla="*/ 45 w 54"/>
                  <a:gd name="T31" fmla="*/ 2 h 100"/>
                  <a:gd name="T32" fmla="*/ 54 w 54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00">
                    <a:moveTo>
                      <a:pt x="0" y="100"/>
                    </a:moveTo>
                    <a:lnTo>
                      <a:pt x="1" y="93"/>
                    </a:lnTo>
                    <a:lnTo>
                      <a:pt x="2" y="85"/>
                    </a:lnTo>
                    <a:lnTo>
                      <a:pt x="3" y="77"/>
                    </a:lnTo>
                    <a:lnTo>
                      <a:pt x="4" y="69"/>
                    </a:lnTo>
                    <a:lnTo>
                      <a:pt x="6" y="62"/>
                    </a:lnTo>
                    <a:lnTo>
                      <a:pt x="7" y="54"/>
                    </a:lnTo>
                    <a:lnTo>
                      <a:pt x="9" y="47"/>
                    </a:lnTo>
                    <a:lnTo>
                      <a:pt x="11" y="39"/>
                    </a:lnTo>
                    <a:lnTo>
                      <a:pt x="14" y="32"/>
                    </a:lnTo>
                    <a:lnTo>
                      <a:pt x="17" y="26"/>
                    </a:lnTo>
                    <a:lnTo>
                      <a:pt x="22" y="20"/>
                    </a:lnTo>
                    <a:lnTo>
                      <a:pt x="26" y="14"/>
                    </a:lnTo>
                    <a:lnTo>
                      <a:pt x="31" y="9"/>
                    </a:lnTo>
                    <a:lnTo>
                      <a:pt x="38" y="5"/>
                    </a:lnTo>
                    <a:lnTo>
                      <a:pt x="45" y="2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3" name="Freeform 1825"/>
              <p:cNvSpPr>
                <a:spLocks/>
              </p:cNvSpPr>
              <p:nvPr/>
            </p:nvSpPr>
            <p:spPr bwMode="auto">
              <a:xfrm>
                <a:off x="2873" y="2812"/>
                <a:ext cx="8" cy="6"/>
              </a:xfrm>
              <a:custGeom>
                <a:avLst/>
                <a:gdLst>
                  <a:gd name="T0" fmla="*/ 0 w 59"/>
                  <a:gd name="T1" fmla="*/ 0 h 47"/>
                  <a:gd name="T2" fmla="*/ 5 w 59"/>
                  <a:gd name="T3" fmla="*/ 0 h 47"/>
                  <a:gd name="T4" fmla="*/ 11 w 59"/>
                  <a:gd name="T5" fmla="*/ 1 h 47"/>
                  <a:gd name="T6" fmla="*/ 16 w 59"/>
                  <a:gd name="T7" fmla="*/ 2 h 47"/>
                  <a:gd name="T8" fmla="*/ 20 w 59"/>
                  <a:gd name="T9" fmla="*/ 3 h 47"/>
                  <a:gd name="T10" fmla="*/ 25 w 59"/>
                  <a:gd name="T11" fmla="*/ 6 h 47"/>
                  <a:gd name="T12" fmla="*/ 28 w 59"/>
                  <a:gd name="T13" fmla="*/ 8 h 47"/>
                  <a:gd name="T14" fmla="*/ 32 w 59"/>
                  <a:gd name="T15" fmla="*/ 11 h 47"/>
                  <a:gd name="T16" fmla="*/ 35 w 59"/>
                  <a:gd name="T17" fmla="*/ 14 h 47"/>
                  <a:gd name="T18" fmla="*/ 39 w 59"/>
                  <a:gd name="T19" fmla="*/ 17 h 47"/>
                  <a:gd name="T20" fmla="*/ 42 w 59"/>
                  <a:gd name="T21" fmla="*/ 21 h 47"/>
                  <a:gd name="T22" fmla="*/ 44 w 59"/>
                  <a:gd name="T23" fmla="*/ 25 h 47"/>
                  <a:gd name="T24" fmla="*/ 47 w 59"/>
                  <a:gd name="T25" fmla="*/ 29 h 47"/>
                  <a:gd name="T26" fmla="*/ 50 w 59"/>
                  <a:gd name="T27" fmla="*/ 33 h 47"/>
                  <a:gd name="T28" fmla="*/ 53 w 59"/>
                  <a:gd name="T29" fmla="*/ 38 h 47"/>
                  <a:gd name="T30" fmla="*/ 56 w 59"/>
                  <a:gd name="T31" fmla="*/ 42 h 47"/>
                  <a:gd name="T32" fmla="*/ 59 w 59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47">
                    <a:moveTo>
                      <a:pt x="0" y="0"/>
                    </a:moveTo>
                    <a:lnTo>
                      <a:pt x="5" y="0"/>
                    </a:lnTo>
                    <a:lnTo>
                      <a:pt x="11" y="1"/>
                    </a:lnTo>
                    <a:lnTo>
                      <a:pt x="16" y="2"/>
                    </a:lnTo>
                    <a:lnTo>
                      <a:pt x="20" y="3"/>
                    </a:lnTo>
                    <a:lnTo>
                      <a:pt x="25" y="6"/>
                    </a:lnTo>
                    <a:lnTo>
                      <a:pt x="28" y="8"/>
                    </a:lnTo>
                    <a:lnTo>
                      <a:pt x="32" y="11"/>
                    </a:lnTo>
                    <a:lnTo>
                      <a:pt x="35" y="14"/>
                    </a:lnTo>
                    <a:lnTo>
                      <a:pt x="39" y="17"/>
                    </a:lnTo>
                    <a:lnTo>
                      <a:pt x="42" y="21"/>
                    </a:lnTo>
                    <a:lnTo>
                      <a:pt x="44" y="25"/>
                    </a:lnTo>
                    <a:lnTo>
                      <a:pt x="47" y="29"/>
                    </a:lnTo>
                    <a:lnTo>
                      <a:pt x="50" y="33"/>
                    </a:lnTo>
                    <a:lnTo>
                      <a:pt x="53" y="38"/>
                    </a:lnTo>
                    <a:lnTo>
                      <a:pt x="56" y="42"/>
                    </a:lnTo>
                    <a:lnTo>
                      <a:pt x="59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4" name="Freeform 1826"/>
              <p:cNvSpPr>
                <a:spLocks/>
              </p:cNvSpPr>
              <p:nvPr/>
            </p:nvSpPr>
            <p:spPr bwMode="auto">
              <a:xfrm>
                <a:off x="2874" y="2818"/>
                <a:ext cx="7" cy="10"/>
              </a:xfrm>
              <a:custGeom>
                <a:avLst/>
                <a:gdLst>
                  <a:gd name="T0" fmla="*/ 53 w 53"/>
                  <a:gd name="T1" fmla="*/ 0 h 80"/>
                  <a:gd name="T2" fmla="*/ 53 w 53"/>
                  <a:gd name="T3" fmla="*/ 5 h 80"/>
                  <a:gd name="T4" fmla="*/ 52 w 53"/>
                  <a:gd name="T5" fmla="*/ 10 h 80"/>
                  <a:gd name="T6" fmla="*/ 52 w 53"/>
                  <a:gd name="T7" fmla="*/ 16 h 80"/>
                  <a:gd name="T8" fmla="*/ 50 w 53"/>
                  <a:gd name="T9" fmla="*/ 22 h 80"/>
                  <a:gd name="T10" fmla="*/ 49 w 53"/>
                  <a:gd name="T11" fmla="*/ 28 h 80"/>
                  <a:gd name="T12" fmla="*/ 47 w 53"/>
                  <a:gd name="T13" fmla="*/ 34 h 80"/>
                  <a:gd name="T14" fmla="*/ 44 w 53"/>
                  <a:gd name="T15" fmla="*/ 41 h 80"/>
                  <a:gd name="T16" fmla="*/ 41 w 53"/>
                  <a:gd name="T17" fmla="*/ 47 h 80"/>
                  <a:gd name="T18" fmla="*/ 37 w 53"/>
                  <a:gd name="T19" fmla="*/ 53 h 80"/>
                  <a:gd name="T20" fmla="*/ 33 w 53"/>
                  <a:gd name="T21" fmla="*/ 58 h 80"/>
                  <a:gd name="T22" fmla="*/ 29 w 53"/>
                  <a:gd name="T23" fmla="*/ 63 h 80"/>
                  <a:gd name="T24" fmla="*/ 24 w 53"/>
                  <a:gd name="T25" fmla="*/ 68 h 80"/>
                  <a:gd name="T26" fmla="*/ 19 w 53"/>
                  <a:gd name="T27" fmla="*/ 72 h 80"/>
                  <a:gd name="T28" fmla="*/ 13 w 53"/>
                  <a:gd name="T29" fmla="*/ 75 h 80"/>
                  <a:gd name="T30" fmla="*/ 6 w 53"/>
                  <a:gd name="T31" fmla="*/ 78 h 80"/>
                  <a:gd name="T32" fmla="*/ 0 w 53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80">
                    <a:moveTo>
                      <a:pt x="53" y="0"/>
                    </a:moveTo>
                    <a:lnTo>
                      <a:pt x="53" y="5"/>
                    </a:lnTo>
                    <a:lnTo>
                      <a:pt x="52" y="10"/>
                    </a:lnTo>
                    <a:lnTo>
                      <a:pt x="52" y="16"/>
                    </a:lnTo>
                    <a:lnTo>
                      <a:pt x="50" y="22"/>
                    </a:lnTo>
                    <a:lnTo>
                      <a:pt x="49" y="28"/>
                    </a:lnTo>
                    <a:lnTo>
                      <a:pt x="47" y="34"/>
                    </a:lnTo>
                    <a:lnTo>
                      <a:pt x="44" y="41"/>
                    </a:lnTo>
                    <a:lnTo>
                      <a:pt x="41" y="47"/>
                    </a:lnTo>
                    <a:lnTo>
                      <a:pt x="37" y="53"/>
                    </a:lnTo>
                    <a:lnTo>
                      <a:pt x="33" y="58"/>
                    </a:lnTo>
                    <a:lnTo>
                      <a:pt x="29" y="63"/>
                    </a:lnTo>
                    <a:lnTo>
                      <a:pt x="24" y="68"/>
                    </a:lnTo>
                    <a:lnTo>
                      <a:pt x="19" y="72"/>
                    </a:lnTo>
                    <a:lnTo>
                      <a:pt x="13" y="75"/>
                    </a:lnTo>
                    <a:lnTo>
                      <a:pt x="6" y="78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5" name="Freeform 1827"/>
              <p:cNvSpPr>
                <a:spLocks/>
              </p:cNvSpPr>
              <p:nvPr/>
            </p:nvSpPr>
            <p:spPr bwMode="auto">
              <a:xfrm>
                <a:off x="2870" y="2816"/>
                <a:ext cx="6" cy="9"/>
              </a:xfrm>
              <a:custGeom>
                <a:avLst/>
                <a:gdLst>
                  <a:gd name="T0" fmla="*/ 16 w 50"/>
                  <a:gd name="T1" fmla="*/ 67 h 67"/>
                  <a:gd name="T2" fmla="*/ 12 w 50"/>
                  <a:gd name="T3" fmla="*/ 64 h 67"/>
                  <a:gd name="T4" fmla="*/ 9 w 50"/>
                  <a:gd name="T5" fmla="*/ 61 h 67"/>
                  <a:gd name="T6" fmla="*/ 7 w 50"/>
                  <a:gd name="T7" fmla="*/ 58 h 67"/>
                  <a:gd name="T8" fmla="*/ 5 w 50"/>
                  <a:gd name="T9" fmla="*/ 55 h 67"/>
                  <a:gd name="T10" fmla="*/ 3 w 50"/>
                  <a:gd name="T11" fmla="*/ 51 h 67"/>
                  <a:gd name="T12" fmla="*/ 2 w 50"/>
                  <a:gd name="T13" fmla="*/ 47 h 67"/>
                  <a:gd name="T14" fmla="*/ 1 w 50"/>
                  <a:gd name="T15" fmla="*/ 43 h 67"/>
                  <a:gd name="T16" fmla="*/ 0 w 50"/>
                  <a:gd name="T17" fmla="*/ 39 h 67"/>
                  <a:gd name="T18" fmla="*/ 0 w 50"/>
                  <a:gd name="T19" fmla="*/ 35 h 67"/>
                  <a:gd name="T20" fmla="*/ 0 w 50"/>
                  <a:gd name="T21" fmla="*/ 31 h 67"/>
                  <a:gd name="T22" fmla="*/ 1 w 50"/>
                  <a:gd name="T23" fmla="*/ 27 h 67"/>
                  <a:gd name="T24" fmla="*/ 2 w 50"/>
                  <a:gd name="T25" fmla="*/ 23 h 67"/>
                  <a:gd name="T26" fmla="*/ 3 w 50"/>
                  <a:gd name="T27" fmla="*/ 19 h 67"/>
                  <a:gd name="T28" fmla="*/ 5 w 50"/>
                  <a:gd name="T29" fmla="*/ 15 h 67"/>
                  <a:gd name="T30" fmla="*/ 7 w 50"/>
                  <a:gd name="T31" fmla="*/ 10 h 67"/>
                  <a:gd name="T32" fmla="*/ 10 w 50"/>
                  <a:gd name="T33" fmla="*/ 7 h 67"/>
                  <a:gd name="T34" fmla="*/ 12 w 50"/>
                  <a:gd name="T35" fmla="*/ 4 h 67"/>
                  <a:gd name="T36" fmla="*/ 14 w 50"/>
                  <a:gd name="T37" fmla="*/ 1 h 67"/>
                  <a:gd name="T38" fmla="*/ 17 w 50"/>
                  <a:gd name="T39" fmla="*/ 0 h 67"/>
                  <a:gd name="T40" fmla="*/ 20 w 50"/>
                  <a:gd name="T41" fmla="*/ 0 h 67"/>
                  <a:gd name="T42" fmla="*/ 22 w 50"/>
                  <a:gd name="T43" fmla="*/ 0 h 67"/>
                  <a:gd name="T44" fmla="*/ 25 w 50"/>
                  <a:gd name="T45" fmla="*/ 0 h 67"/>
                  <a:gd name="T46" fmla="*/ 28 w 50"/>
                  <a:gd name="T47" fmla="*/ 1 h 67"/>
                  <a:gd name="T48" fmla="*/ 30 w 50"/>
                  <a:gd name="T49" fmla="*/ 3 h 67"/>
                  <a:gd name="T50" fmla="*/ 33 w 50"/>
                  <a:gd name="T51" fmla="*/ 4 h 67"/>
                  <a:gd name="T52" fmla="*/ 35 w 50"/>
                  <a:gd name="T53" fmla="*/ 6 h 67"/>
                  <a:gd name="T54" fmla="*/ 38 w 50"/>
                  <a:gd name="T55" fmla="*/ 8 h 67"/>
                  <a:gd name="T56" fmla="*/ 40 w 50"/>
                  <a:gd name="T57" fmla="*/ 11 h 67"/>
                  <a:gd name="T58" fmla="*/ 42 w 50"/>
                  <a:gd name="T59" fmla="*/ 13 h 67"/>
                  <a:gd name="T60" fmla="*/ 44 w 50"/>
                  <a:gd name="T61" fmla="*/ 15 h 67"/>
                  <a:gd name="T62" fmla="*/ 47 w 50"/>
                  <a:gd name="T63" fmla="*/ 18 h 67"/>
                  <a:gd name="T64" fmla="*/ 49 w 50"/>
                  <a:gd name="T65" fmla="*/ 20 h 67"/>
                  <a:gd name="T66" fmla="*/ 50 w 50"/>
                  <a:gd name="T67" fmla="*/ 24 h 67"/>
                  <a:gd name="T68" fmla="*/ 50 w 50"/>
                  <a:gd name="T69" fmla="*/ 28 h 67"/>
                  <a:gd name="T70" fmla="*/ 50 w 50"/>
                  <a:gd name="T71" fmla="*/ 32 h 67"/>
                  <a:gd name="T72" fmla="*/ 50 w 50"/>
                  <a:gd name="T73" fmla="*/ 36 h 67"/>
                  <a:gd name="T74" fmla="*/ 49 w 50"/>
                  <a:gd name="T75" fmla="*/ 40 h 67"/>
                  <a:gd name="T76" fmla="*/ 47 w 50"/>
                  <a:gd name="T77" fmla="*/ 44 h 67"/>
                  <a:gd name="T78" fmla="*/ 46 w 50"/>
                  <a:gd name="T79" fmla="*/ 48 h 67"/>
                  <a:gd name="T80" fmla="*/ 43 w 50"/>
                  <a:gd name="T81" fmla="*/ 52 h 67"/>
                  <a:gd name="T82" fmla="*/ 41 w 50"/>
                  <a:gd name="T83" fmla="*/ 55 h 67"/>
                  <a:gd name="T84" fmla="*/ 38 w 50"/>
                  <a:gd name="T85" fmla="*/ 58 h 67"/>
                  <a:gd name="T86" fmla="*/ 35 w 50"/>
                  <a:gd name="T87" fmla="*/ 60 h 67"/>
                  <a:gd name="T88" fmla="*/ 31 w 50"/>
                  <a:gd name="T89" fmla="*/ 63 h 67"/>
                  <a:gd name="T90" fmla="*/ 27 w 50"/>
                  <a:gd name="T91" fmla="*/ 64 h 67"/>
                  <a:gd name="T92" fmla="*/ 24 w 50"/>
                  <a:gd name="T93" fmla="*/ 65 h 67"/>
                  <a:gd name="T94" fmla="*/ 20 w 50"/>
                  <a:gd name="T95" fmla="*/ 66 h 67"/>
                  <a:gd name="T96" fmla="*/ 16 w 50"/>
                  <a:gd name="T9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0" h="67">
                    <a:moveTo>
                      <a:pt x="16" y="67"/>
                    </a:moveTo>
                    <a:lnTo>
                      <a:pt x="12" y="64"/>
                    </a:lnTo>
                    <a:lnTo>
                      <a:pt x="9" y="61"/>
                    </a:lnTo>
                    <a:lnTo>
                      <a:pt x="7" y="58"/>
                    </a:lnTo>
                    <a:lnTo>
                      <a:pt x="5" y="55"/>
                    </a:lnTo>
                    <a:lnTo>
                      <a:pt x="3" y="51"/>
                    </a:lnTo>
                    <a:lnTo>
                      <a:pt x="2" y="47"/>
                    </a:lnTo>
                    <a:lnTo>
                      <a:pt x="1" y="43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1" y="27"/>
                    </a:lnTo>
                    <a:lnTo>
                      <a:pt x="2" y="23"/>
                    </a:lnTo>
                    <a:lnTo>
                      <a:pt x="3" y="19"/>
                    </a:lnTo>
                    <a:lnTo>
                      <a:pt x="5" y="15"/>
                    </a:lnTo>
                    <a:lnTo>
                      <a:pt x="7" y="10"/>
                    </a:lnTo>
                    <a:lnTo>
                      <a:pt x="10" y="7"/>
                    </a:lnTo>
                    <a:lnTo>
                      <a:pt x="12" y="4"/>
                    </a:lnTo>
                    <a:lnTo>
                      <a:pt x="14" y="1"/>
                    </a:lnTo>
                    <a:lnTo>
                      <a:pt x="17" y="0"/>
                    </a:lnTo>
                    <a:lnTo>
                      <a:pt x="20" y="0"/>
                    </a:lnTo>
                    <a:lnTo>
                      <a:pt x="22" y="0"/>
                    </a:lnTo>
                    <a:lnTo>
                      <a:pt x="25" y="0"/>
                    </a:lnTo>
                    <a:lnTo>
                      <a:pt x="28" y="1"/>
                    </a:lnTo>
                    <a:lnTo>
                      <a:pt x="30" y="3"/>
                    </a:lnTo>
                    <a:lnTo>
                      <a:pt x="33" y="4"/>
                    </a:lnTo>
                    <a:lnTo>
                      <a:pt x="35" y="6"/>
                    </a:lnTo>
                    <a:lnTo>
                      <a:pt x="38" y="8"/>
                    </a:lnTo>
                    <a:lnTo>
                      <a:pt x="40" y="11"/>
                    </a:lnTo>
                    <a:lnTo>
                      <a:pt x="42" y="13"/>
                    </a:lnTo>
                    <a:lnTo>
                      <a:pt x="44" y="15"/>
                    </a:lnTo>
                    <a:lnTo>
                      <a:pt x="47" y="18"/>
                    </a:lnTo>
                    <a:lnTo>
                      <a:pt x="49" y="20"/>
                    </a:lnTo>
                    <a:lnTo>
                      <a:pt x="50" y="24"/>
                    </a:lnTo>
                    <a:lnTo>
                      <a:pt x="50" y="28"/>
                    </a:lnTo>
                    <a:lnTo>
                      <a:pt x="50" y="32"/>
                    </a:lnTo>
                    <a:lnTo>
                      <a:pt x="50" y="36"/>
                    </a:lnTo>
                    <a:lnTo>
                      <a:pt x="49" y="40"/>
                    </a:lnTo>
                    <a:lnTo>
                      <a:pt x="47" y="44"/>
                    </a:lnTo>
                    <a:lnTo>
                      <a:pt x="46" y="48"/>
                    </a:lnTo>
                    <a:lnTo>
                      <a:pt x="43" y="52"/>
                    </a:lnTo>
                    <a:lnTo>
                      <a:pt x="41" y="55"/>
                    </a:lnTo>
                    <a:lnTo>
                      <a:pt x="38" y="58"/>
                    </a:lnTo>
                    <a:lnTo>
                      <a:pt x="35" y="60"/>
                    </a:lnTo>
                    <a:lnTo>
                      <a:pt x="31" y="63"/>
                    </a:lnTo>
                    <a:lnTo>
                      <a:pt x="27" y="64"/>
                    </a:lnTo>
                    <a:lnTo>
                      <a:pt x="24" y="65"/>
                    </a:lnTo>
                    <a:lnTo>
                      <a:pt x="20" y="66"/>
                    </a:lnTo>
                    <a:lnTo>
                      <a:pt x="16" y="67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6" name="Freeform 1828"/>
              <p:cNvSpPr>
                <a:spLocks/>
              </p:cNvSpPr>
              <p:nvPr/>
            </p:nvSpPr>
            <p:spPr bwMode="auto">
              <a:xfrm>
                <a:off x="2870" y="2817"/>
                <a:ext cx="2" cy="8"/>
              </a:xfrm>
              <a:custGeom>
                <a:avLst/>
                <a:gdLst>
                  <a:gd name="T0" fmla="*/ 16 w 16"/>
                  <a:gd name="T1" fmla="*/ 60 h 60"/>
                  <a:gd name="T2" fmla="*/ 12 w 16"/>
                  <a:gd name="T3" fmla="*/ 57 h 60"/>
                  <a:gd name="T4" fmla="*/ 9 w 16"/>
                  <a:gd name="T5" fmla="*/ 54 h 60"/>
                  <a:gd name="T6" fmla="*/ 7 w 16"/>
                  <a:gd name="T7" fmla="*/ 51 h 60"/>
                  <a:gd name="T8" fmla="*/ 5 w 16"/>
                  <a:gd name="T9" fmla="*/ 48 h 60"/>
                  <a:gd name="T10" fmla="*/ 3 w 16"/>
                  <a:gd name="T11" fmla="*/ 44 h 60"/>
                  <a:gd name="T12" fmla="*/ 2 w 16"/>
                  <a:gd name="T13" fmla="*/ 40 h 60"/>
                  <a:gd name="T14" fmla="*/ 1 w 16"/>
                  <a:gd name="T15" fmla="*/ 36 h 60"/>
                  <a:gd name="T16" fmla="*/ 0 w 16"/>
                  <a:gd name="T17" fmla="*/ 32 h 60"/>
                  <a:gd name="T18" fmla="*/ 0 w 16"/>
                  <a:gd name="T19" fmla="*/ 28 h 60"/>
                  <a:gd name="T20" fmla="*/ 0 w 16"/>
                  <a:gd name="T21" fmla="*/ 24 h 60"/>
                  <a:gd name="T22" fmla="*/ 1 w 16"/>
                  <a:gd name="T23" fmla="*/ 20 h 60"/>
                  <a:gd name="T24" fmla="*/ 2 w 16"/>
                  <a:gd name="T25" fmla="*/ 16 h 60"/>
                  <a:gd name="T26" fmla="*/ 3 w 16"/>
                  <a:gd name="T27" fmla="*/ 12 h 60"/>
                  <a:gd name="T28" fmla="*/ 5 w 16"/>
                  <a:gd name="T29" fmla="*/ 8 h 60"/>
                  <a:gd name="T30" fmla="*/ 7 w 16"/>
                  <a:gd name="T31" fmla="*/ 3 h 60"/>
                  <a:gd name="T32" fmla="*/ 10 w 16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60">
                    <a:moveTo>
                      <a:pt x="16" y="60"/>
                    </a:moveTo>
                    <a:lnTo>
                      <a:pt x="12" y="57"/>
                    </a:lnTo>
                    <a:lnTo>
                      <a:pt x="9" y="54"/>
                    </a:lnTo>
                    <a:lnTo>
                      <a:pt x="7" y="51"/>
                    </a:lnTo>
                    <a:lnTo>
                      <a:pt x="5" y="48"/>
                    </a:lnTo>
                    <a:lnTo>
                      <a:pt x="3" y="44"/>
                    </a:lnTo>
                    <a:lnTo>
                      <a:pt x="2" y="40"/>
                    </a:lnTo>
                    <a:lnTo>
                      <a:pt x="1" y="36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1" y="20"/>
                    </a:lnTo>
                    <a:lnTo>
                      <a:pt x="2" y="16"/>
                    </a:lnTo>
                    <a:lnTo>
                      <a:pt x="3" y="12"/>
                    </a:lnTo>
                    <a:lnTo>
                      <a:pt x="5" y="8"/>
                    </a:lnTo>
                    <a:lnTo>
                      <a:pt x="7" y="3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7" name="Freeform 1829"/>
              <p:cNvSpPr>
                <a:spLocks/>
              </p:cNvSpPr>
              <p:nvPr/>
            </p:nvSpPr>
            <p:spPr bwMode="auto">
              <a:xfrm>
                <a:off x="2871" y="2816"/>
                <a:ext cx="5" cy="3"/>
              </a:xfrm>
              <a:custGeom>
                <a:avLst/>
                <a:gdLst>
                  <a:gd name="T0" fmla="*/ 0 w 39"/>
                  <a:gd name="T1" fmla="*/ 7 h 20"/>
                  <a:gd name="T2" fmla="*/ 2 w 39"/>
                  <a:gd name="T3" fmla="*/ 4 h 20"/>
                  <a:gd name="T4" fmla="*/ 4 w 39"/>
                  <a:gd name="T5" fmla="*/ 1 h 20"/>
                  <a:gd name="T6" fmla="*/ 7 w 39"/>
                  <a:gd name="T7" fmla="*/ 0 h 20"/>
                  <a:gd name="T8" fmla="*/ 10 w 39"/>
                  <a:gd name="T9" fmla="*/ 0 h 20"/>
                  <a:gd name="T10" fmla="*/ 12 w 39"/>
                  <a:gd name="T11" fmla="*/ 0 h 20"/>
                  <a:gd name="T12" fmla="*/ 15 w 39"/>
                  <a:gd name="T13" fmla="*/ 0 h 20"/>
                  <a:gd name="T14" fmla="*/ 18 w 39"/>
                  <a:gd name="T15" fmla="*/ 1 h 20"/>
                  <a:gd name="T16" fmla="*/ 20 w 39"/>
                  <a:gd name="T17" fmla="*/ 3 h 20"/>
                  <a:gd name="T18" fmla="*/ 23 w 39"/>
                  <a:gd name="T19" fmla="*/ 4 h 20"/>
                  <a:gd name="T20" fmla="*/ 25 w 39"/>
                  <a:gd name="T21" fmla="*/ 6 h 20"/>
                  <a:gd name="T22" fmla="*/ 28 w 39"/>
                  <a:gd name="T23" fmla="*/ 8 h 20"/>
                  <a:gd name="T24" fmla="*/ 30 w 39"/>
                  <a:gd name="T25" fmla="*/ 11 h 20"/>
                  <a:gd name="T26" fmla="*/ 32 w 39"/>
                  <a:gd name="T27" fmla="*/ 13 h 20"/>
                  <a:gd name="T28" fmla="*/ 34 w 39"/>
                  <a:gd name="T29" fmla="*/ 15 h 20"/>
                  <a:gd name="T30" fmla="*/ 37 w 39"/>
                  <a:gd name="T31" fmla="*/ 18 h 20"/>
                  <a:gd name="T32" fmla="*/ 39 w 39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0">
                    <a:moveTo>
                      <a:pt x="0" y="7"/>
                    </a:moveTo>
                    <a:lnTo>
                      <a:pt x="2" y="4"/>
                    </a:lnTo>
                    <a:lnTo>
                      <a:pt x="4" y="1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5" y="0"/>
                    </a:lnTo>
                    <a:lnTo>
                      <a:pt x="18" y="1"/>
                    </a:lnTo>
                    <a:lnTo>
                      <a:pt x="20" y="3"/>
                    </a:lnTo>
                    <a:lnTo>
                      <a:pt x="23" y="4"/>
                    </a:lnTo>
                    <a:lnTo>
                      <a:pt x="25" y="6"/>
                    </a:lnTo>
                    <a:lnTo>
                      <a:pt x="28" y="8"/>
                    </a:lnTo>
                    <a:lnTo>
                      <a:pt x="30" y="11"/>
                    </a:lnTo>
                    <a:lnTo>
                      <a:pt x="32" y="13"/>
                    </a:lnTo>
                    <a:lnTo>
                      <a:pt x="34" y="15"/>
                    </a:lnTo>
                    <a:lnTo>
                      <a:pt x="37" y="18"/>
                    </a:lnTo>
                    <a:lnTo>
                      <a:pt x="39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8" name="Freeform 1830"/>
              <p:cNvSpPr>
                <a:spLocks/>
              </p:cNvSpPr>
              <p:nvPr/>
            </p:nvSpPr>
            <p:spPr bwMode="auto">
              <a:xfrm>
                <a:off x="2872" y="2819"/>
                <a:ext cx="4" cy="6"/>
              </a:xfrm>
              <a:custGeom>
                <a:avLst/>
                <a:gdLst>
                  <a:gd name="T0" fmla="*/ 33 w 34"/>
                  <a:gd name="T1" fmla="*/ 0 h 47"/>
                  <a:gd name="T2" fmla="*/ 34 w 34"/>
                  <a:gd name="T3" fmla="*/ 4 h 47"/>
                  <a:gd name="T4" fmla="*/ 34 w 34"/>
                  <a:gd name="T5" fmla="*/ 8 h 47"/>
                  <a:gd name="T6" fmla="*/ 34 w 34"/>
                  <a:gd name="T7" fmla="*/ 12 h 47"/>
                  <a:gd name="T8" fmla="*/ 34 w 34"/>
                  <a:gd name="T9" fmla="*/ 16 h 47"/>
                  <a:gd name="T10" fmla="*/ 33 w 34"/>
                  <a:gd name="T11" fmla="*/ 20 h 47"/>
                  <a:gd name="T12" fmla="*/ 31 w 34"/>
                  <a:gd name="T13" fmla="*/ 24 h 47"/>
                  <a:gd name="T14" fmla="*/ 30 w 34"/>
                  <a:gd name="T15" fmla="*/ 28 h 47"/>
                  <a:gd name="T16" fmla="*/ 27 w 34"/>
                  <a:gd name="T17" fmla="*/ 32 h 47"/>
                  <a:gd name="T18" fmla="*/ 25 w 34"/>
                  <a:gd name="T19" fmla="*/ 35 h 47"/>
                  <a:gd name="T20" fmla="*/ 22 w 34"/>
                  <a:gd name="T21" fmla="*/ 38 h 47"/>
                  <a:gd name="T22" fmla="*/ 19 w 34"/>
                  <a:gd name="T23" fmla="*/ 40 h 47"/>
                  <a:gd name="T24" fmla="*/ 15 w 34"/>
                  <a:gd name="T25" fmla="*/ 43 h 47"/>
                  <a:gd name="T26" fmla="*/ 11 w 34"/>
                  <a:gd name="T27" fmla="*/ 44 h 47"/>
                  <a:gd name="T28" fmla="*/ 8 w 34"/>
                  <a:gd name="T29" fmla="*/ 45 h 47"/>
                  <a:gd name="T30" fmla="*/ 4 w 34"/>
                  <a:gd name="T31" fmla="*/ 46 h 47"/>
                  <a:gd name="T32" fmla="*/ 0 w 34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47">
                    <a:moveTo>
                      <a:pt x="33" y="0"/>
                    </a:moveTo>
                    <a:lnTo>
                      <a:pt x="34" y="4"/>
                    </a:lnTo>
                    <a:lnTo>
                      <a:pt x="34" y="8"/>
                    </a:lnTo>
                    <a:lnTo>
                      <a:pt x="34" y="12"/>
                    </a:lnTo>
                    <a:lnTo>
                      <a:pt x="34" y="16"/>
                    </a:lnTo>
                    <a:lnTo>
                      <a:pt x="33" y="20"/>
                    </a:lnTo>
                    <a:lnTo>
                      <a:pt x="31" y="24"/>
                    </a:lnTo>
                    <a:lnTo>
                      <a:pt x="30" y="28"/>
                    </a:lnTo>
                    <a:lnTo>
                      <a:pt x="27" y="32"/>
                    </a:lnTo>
                    <a:lnTo>
                      <a:pt x="25" y="35"/>
                    </a:lnTo>
                    <a:lnTo>
                      <a:pt x="22" y="38"/>
                    </a:lnTo>
                    <a:lnTo>
                      <a:pt x="19" y="40"/>
                    </a:lnTo>
                    <a:lnTo>
                      <a:pt x="15" y="43"/>
                    </a:lnTo>
                    <a:lnTo>
                      <a:pt x="11" y="44"/>
                    </a:lnTo>
                    <a:lnTo>
                      <a:pt x="8" y="45"/>
                    </a:lnTo>
                    <a:lnTo>
                      <a:pt x="4" y="46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59" name="Rectangle 1831"/>
              <p:cNvSpPr>
                <a:spLocks noChangeArrowheads="1"/>
              </p:cNvSpPr>
              <p:nvPr/>
            </p:nvSpPr>
            <p:spPr bwMode="auto">
              <a:xfrm>
                <a:off x="2869" y="3534"/>
                <a:ext cx="4" cy="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0" name="Rectangle 1832"/>
              <p:cNvSpPr>
                <a:spLocks noChangeArrowheads="1"/>
              </p:cNvSpPr>
              <p:nvPr/>
            </p:nvSpPr>
            <p:spPr bwMode="auto">
              <a:xfrm>
                <a:off x="2869" y="3534"/>
                <a:ext cx="4" cy="1"/>
              </a:xfrm>
              <a:prstGeom prst="rect">
                <a:avLst/>
              </a:prstGeom>
              <a:noFill/>
              <a:ln w="0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1" name="Freeform 1833"/>
              <p:cNvSpPr>
                <a:spLocks/>
              </p:cNvSpPr>
              <p:nvPr/>
            </p:nvSpPr>
            <p:spPr bwMode="auto">
              <a:xfrm>
                <a:off x="2818" y="2699"/>
                <a:ext cx="49" cy="69"/>
              </a:xfrm>
              <a:custGeom>
                <a:avLst/>
                <a:gdLst>
                  <a:gd name="T0" fmla="*/ 179 w 393"/>
                  <a:gd name="T1" fmla="*/ 551 h 551"/>
                  <a:gd name="T2" fmla="*/ 177 w 393"/>
                  <a:gd name="T3" fmla="*/ 538 h 551"/>
                  <a:gd name="T4" fmla="*/ 175 w 393"/>
                  <a:gd name="T5" fmla="*/ 517 h 551"/>
                  <a:gd name="T6" fmla="*/ 173 w 393"/>
                  <a:gd name="T7" fmla="*/ 496 h 551"/>
                  <a:gd name="T8" fmla="*/ 172 w 393"/>
                  <a:gd name="T9" fmla="*/ 476 h 551"/>
                  <a:gd name="T10" fmla="*/ 172 w 393"/>
                  <a:gd name="T11" fmla="*/ 455 h 551"/>
                  <a:gd name="T12" fmla="*/ 173 w 393"/>
                  <a:gd name="T13" fmla="*/ 434 h 551"/>
                  <a:gd name="T14" fmla="*/ 173 w 393"/>
                  <a:gd name="T15" fmla="*/ 413 h 551"/>
                  <a:gd name="T16" fmla="*/ 173 w 393"/>
                  <a:gd name="T17" fmla="*/ 389 h 551"/>
                  <a:gd name="T18" fmla="*/ 170 w 393"/>
                  <a:gd name="T19" fmla="*/ 366 h 551"/>
                  <a:gd name="T20" fmla="*/ 160 w 393"/>
                  <a:gd name="T21" fmla="*/ 345 h 551"/>
                  <a:gd name="T22" fmla="*/ 146 w 393"/>
                  <a:gd name="T23" fmla="*/ 325 h 551"/>
                  <a:gd name="T24" fmla="*/ 130 w 393"/>
                  <a:gd name="T25" fmla="*/ 305 h 551"/>
                  <a:gd name="T26" fmla="*/ 117 w 393"/>
                  <a:gd name="T27" fmla="*/ 284 h 551"/>
                  <a:gd name="T28" fmla="*/ 107 w 393"/>
                  <a:gd name="T29" fmla="*/ 264 h 551"/>
                  <a:gd name="T30" fmla="*/ 105 w 393"/>
                  <a:gd name="T31" fmla="*/ 244 h 551"/>
                  <a:gd name="T32" fmla="*/ 112 w 393"/>
                  <a:gd name="T33" fmla="*/ 222 h 551"/>
                  <a:gd name="T34" fmla="*/ 102 w 393"/>
                  <a:gd name="T35" fmla="*/ 207 h 551"/>
                  <a:gd name="T36" fmla="*/ 75 w 393"/>
                  <a:gd name="T37" fmla="*/ 192 h 551"/>
                  <a:gd name="T38" fmla="*/ 56 w 393"/>
                  <a:gd name="T39" fmla="*/ 169 h 551"/>
                  <a:gd name="T40" fmla="*/ 44 w 393"/>
                  <a:gd name="T41" fmla="*/ 141 h 551"/>
                  <a:gd name="T42" fmla="*/ 35 w 393"/>
                  <a:gd name="T43" fmla="*/ 109 h 551"/>
                  <a:gd name="T44" fmla="*/ 28 w 393"/>
                  <a:gd name="T45" fmla="*/ 75 h 551"/>
                  <a:gd name="T46" fmla="*/ 20 w 393"/>
                  <a:gd name="T47" fmla="*/ 43 h 551"/>
                  <a:gd name="T48" fmla="*/ 7 w 393"/>
                  <a:gd name="T49" fmla="*/ 13 h 551"/>
                  <a:gd name="T50" fmla="*/ 5 w 393"/>
                  <a:gd name="T51" fmla="*/ 1 h 551"/>
                  <a:gd name="T52" fmla="*/ 16 w 393"/>
                  <a:gd name="T53" fmla="*/ 3 h 551"/>
                  <a:gd name="T54" fmla="*/ 27 w 393"/>
                  <a:gd name="T55" fmla="*/ 3 h 551"/>
                  <a:gd name="T56" fmla="*/ 39 w 393"/>
                  <a:gd name="T57" fmla="*/ 3 h 551"/>
                  <a:gd name="T58" fmla="*/ 50 w 393"/>
                  <a:gd name="T59" fmla="*/ 4 h 551"/>
                  <a:gd name="T60" fmla="*/ 60 w 393"/>
                  <a:gd name="T61" fmla="*/ 6 h 551"/>
                  <a:gd name="T62" fmla="*/ 69 w 393"/>
                  <a:gd name="T63" fmla="*/ 11 h 551"/>
                  <a:gd name="T64" fmla="*/ 76 w 393"/>
                  <a:gd name="T65" fmla="*/ 20 h 551"/>
                  <a:gd name="T66" fmla="*/ 78 w 393"/>
                  <a:gd name="T67" fmla="*/ 51 h 551"/>
                  <a:gd name="T68" fmla="*/ 85 w 393"/>
                  <a:gd name="T69" fmla="*/ 98 h 551"/>
                  <a:gd name="T70" fmla="*/ 102 w 393"/>
                  <a:gd name="T71" fmla="*/ 138 h 551"/>
                  <a:gd name="T72" fmla="*/ 128 w 393"/>
                  <a:gd name="T73" fmla="*/ 174 h 551"/>
                  <a:gd name="T74" fmla="*/ 161 w 393"/>
                  <a:gd name="T75" fmla="*/ 206 h 551"/>
                  <a:gd name="T76" fmla="*/ 198 w 393"/>
                  <a:gd name="T77" fmla="*/ 234 h 551"/>
                  <a:gd name="T78" fmla="*/ 236 w 393"/>
                  <a:gd name="T79" fmla="*/ 261 h 551"/>
                  <a:gd name="T80" fmla="*/ 273 w 393"/>
                  <a:gd name="T81" fmla="*/ 286 h 551"/>
                  <a:gd name="T82" fmla="*/ 301 w 393"/>
                  <a:gd name="T83" fmla="*/ 297 h 551"/>
                  <a:gd name="T84" fmla="*/ 315 w 393"/>
                  <a:gd name="T85" fmla="*/ 298 h 551"/>
                  <a:gd name="T86" fmla="*/ 327 w 393"/>
                  <a:gd name="T87" fmla="*/ 303 h 551"/>
                  <a:gd name="T88" fmla="*/ 337 w 393"/>
                  <a:gd name="T89" fmla="*/ 311 h 551"/>
                  <a:gd name="T90" fmla="*/ 347 w 393"/>
                  <a:gd name="T91" fmla="*/ 318 h 551"/>
                  <a:gd name="T92" fmla="*/ 357 w 393"/>
                  <a:gd name="T93" fmla="*/ 325 h 551"/>
                  <a:gd name="T94" fmla="*/ 369 w 393"/>
                  <a:gd name="T95" fmla="*/ 330 h 551"/>
                  <a:gd name="T96" fmla="*/ 383 w 393"/>
                  <a:gd name="T97" fmla="*/ 332 h 551"/>
                  <a:gd name="T98" fmla="*/ 393 w 393"/>
                  <a:gd name="T99" fmla="*/ 352 h 551"/>
                  <a:gd name="T100" fmla="*/ 388 w 393"/>
                  <a:gd name="T101" fmla="*/ 391 h 551"/>
                  <a:gd name="T102" fmla="*/ 373 w 393"/>
                  <a:gd name="T103" fmla="*/ 422 h 551"/>
                  <a:gd name="T104" fmla="*/ 349 w 393"/>
                  <a:gd name="T105" fmla="*/ 448 h 551"/>
                  <a:gd name="T106" fmla="*/ 321 w 393"/>
                  <a:gd name="T107" fmla="*/ 470 h 551"/>
                  <a:gd name="T108" fmla="*/ 289 w 393"/>
                  <a:gd name="T109" fmla="*/ 491 h 551"/>
                  <a:gd name="T110" fmla="*/ 256 w 393"/>
                  <a:gd name="T111" fmla="*/ 511 h 551"/>
                  <a:gd name="T112" fmla="*/ 226 w 393"/>
                  <a:gd name="T113" fmla="*/ 531 h 551"/>
                  <a:gd name="T114" fmla="*/ 212 w 393"/>
                  <a:gd name="T115" fmla="*/ 545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3" h="551">
                    <a:moveTo>
                      <a:pt x="212" y="545"/>
                    </a:moveTo>
                    <a:lnTo>
                      <a:pt x="179" y="551"/>
                    </a:lnTo>
                    <a:lnTo>
                      <a:pt x="180" y="551"/>
                    </a:lnTo>
                    <a:lnTo>
                      <a:pt x="177" y="538"/>
                    </a:lnTo>
                    <a:lnTo>
                      <a:pt x="176" y="527"/>
                    </a:lnTo>
                    <a:lnTo>
                      <a:pt x="175" y="517"/>
                    </a:lnTo>
                    <a:lnTo>
                      <a:pt x="174" y="506"/>
                    </a:lnTo>
                    <a:lnTo>
                      <a:pt x="173" y="496"/>
                    </a:lnTo>
                    <a:lnTo>
                      <a:pt x="173" y="486"/>
                    </a:lnTo>
                    <a:lnTo>
                      <a:pt x="172" y="476"/>
                    </a:lnTo>
                    <a:lnTo>
                      <a:pt x="172" y="465"/>
                    </a:lnTo>
                    <a:lnTo>
                      <a:pt x="172" y="455"/>
                    </a:lnTo>
                    <a:lnTo>
                      <a:pt x="172" y="445"/>
                    </a:lnTo>
                    <a:lnTo>
                      <a:pt x="173" y="434"/>
                    </a:lnTo>
                    <a:lnTo>
                      <a:pt x="173" y="424"/>
                    </a:lnTo>
                    <a:lnTo>
                      <a:pt x="173" y="413"/>
                    </a:lnTo>
                    <a:lnTo>
                      <a:pt x="173" y="401"/>
                    </a:lnTo>
                    <a:lnTo>
                      <a:pt x="173" y="389"/>
                    </a:lnTo>
                    <a:lnTo>
                      <a:pt x="173" y="377"/>
                    </a:lnTo>
                    <a:lnTo>
                      <a:pt x="170" y="366"/>
                    </a:lnTo>
                    <a:lnTo>
                      <a:pt x="165" y="355"/>
                    </a:lnTo>
                    <a:lnTo>
                      <a:pt x="160" y="345"/>
                    </a:lnTo>
                    <a:lnTo>
                      <a:pt x="153" y="335"/>
                    </a:lnTo>
                    <a:lnTo>
                      <a:pt x="146" y="325"/>
                    </a:lnTo>
                    <a:lnTo>
                      <a:pt x="137" y="315"/>
                    </a:lnTo>
                    <a:lnTo>
                      <a:pt x="130" y="305"/>
                    </a:lnTo>
                    <a:lnTo>
                      <a:pt x="123" y="295"/>
                    </a:lnTo>
                    <a:lnTo>
                      <a:pt x="117" y="284"/>
                    </a:lnTo>
                    <a:lnTo>
                      <a:pt x="111" y="274"/>
                    </a:lnTo>
                    <a:lnTo>
                      <a:pt x="107" y="264"/>
                    </a:lnTo>
                    <a:lnTo>
                      <a:pt x="105" y="254"/>
                    </a:lnTo>
                    <a:lnTo>
                      <a:pt x="105" y="244"/>
                    </a:lnTo>
                    <a:lnTo>
                      <a:pt x="107" y="233"/>
                    </a:lnTo>
                    <a:lnTo>
                      <a:pt x="112" y="222"/>
                    </a:lnTo>
                    <a:lnTo>
                      <a:pt x="120" y="212"/>
                    </a:lnTo>
                    <a:lnTo>
                      <a:pt x="102" y="207"/>
                    </a:lnTo>
                    <a:lnTo>
                      <a:pt x="87" y="201"/>
                    </a:lnTo>
                    <a:lnTo>
                      <a:pt x="75" y="192"/>
                    </a:lnTo>
                    <a:lnTo>
                      <a:pt x="64" y="182"/>
                    </a:lnTo>
                    <a:lnTo>
                      <a:pt x="56" y="169"/>
                    </a:lnTo>
                    <a:lnTo>
                      <a:pt x="49" y="156"/>
                    </a:lnTo>
                    <a:lnTo>
                      <a:pt x="44" y="141"/>
                    </a:lnTo>
                    <a:lnTo>
                      <a:pt x="39" y="126"/>
                    </a:lnTo>
                    <a:lnTo>
                      <a:pt x="35" y="109"/>
                    </a:lnTo>
                    <a:lnTo>
                      <a:pt x="31" y="93"/>
                    </a:lnTo>
                    <a:lnTo>
                      <a:pt x="28" y="75"/>
                    </a:lnTo>
                    <a:lnTo>
                      <a:pt x="24" y="59"/>
                    </a:lnTo>
                    <a:lnTo>
                      <a:pt x="20" y="43"/>
                    </a:lnTo>
                    <a:lnTo>
                      <a:pt x="15" y="27"/>
                    </a:lnTo>
                    <a:lnTo>
                      <a:pt x="7" y="13"/>
                    </a:lnTo>
                    <a:lnTo>
                      <a:pt x="0" y="0"/>
                    </a:lnTo>
                    <a:lnTo>
                      <a:pt x="5" y="1"/>
                    </a:lnTo>
                    <a:lnTo>
                      <a:pt x="10" y="2"/>
                    </a:lnTo>
                    <a:lnTo>
                      <a:pt x="16" y="3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9" y="3"/>
                    </a:lnTo>
                    <a:lnTo>
                      <a:pt x="44" y="4"/>
                    </a:lnTo>
                    <a:lnTo>
                      <a:pt x="50" y="4"/>
                    </a:lnTo>
                    <a:lnTo>
                      <a:pt x="55" y="5"/>
                    </a:lnTo>
                    <a:lnTo>
                      <a:pt x="60" y="6"/>
                    </a:lnTo>
                    <a:lnTo>
                      <a:pt x="64" y="9"/>
                    </a:lnTo>
                    <a:lnTo>
                      <a:pt x="69" y="11"/>
                    </a:lnTo>
                    <a:lnTo>
                      <a:pt x="73" y="15"/>
                    </a:lnTo>
                    <a:lnTo>
                      <a:pt x="76" y="20"/>
                    </a:lnTo>
                    <a:lnTo>
                      <a:pt x="80" y="26"/>
                    </a:lnTo>
                    <a:lnTo>
                      <a:pt x="78" y="51"/>
                    </a:lnTo>
                    <a:lnTo>
                      <a:pt x="80" y="74"/>
                    </a:lnTo>
                    <a:lnTo>
                      <a:pt x="85" y="98"/>
                    </a:lnTo>
                    <a:lnTo>
                      <a:pt x="93" y="119"/>
                    </a:lnTo>
                    <a:lnTo>
                      <a:pt x="102" y="138"/>
                    </a:lnTo>
                    <a:lnTo>
                      <a:pt x="114" y="157"/>
                    </a:lnTo>
                    <a:lnTo>
                      <a:pt x="128" y="174"/>
                    </a:lnTo>
                    <a:lnTo>
                      <a:pt x="145" y="190"/>
                    </a:lnTo>
                    <a:lnTo>
                      <a:pt x="161" y="206"/>
                    </a:lnTo>
                    <a:lnTo>
                      <a:pt x="179" y="220"/>
                    </a:lnTo>
                    <a:lnTo>
                      <a:pt x="198" y="234"/>
                    </a:lnTo>
                    <a:lnTo>
                      <a:pt x="217" y="249"/>
                    </a:lnTo>
                    <a:lnTo>
                      <a:pt x="236" y="261"/>
                    </a:lnTo>
                    <a:lnTo>
                      <a:pt x="255" y="274"/>
                    </a:lnTo>
                    <a:lnTo>
                      <a:pt x="273" y="286"/>
                    </a:lnTo>
                    <a:lnTo>
                      <a:pt x="293" y="298"/>
                    </a:lnTo>
                    <a:lnTo>
                      <a:pt x="301" y="297"/>
                    </a:lnTo>
                    <a:lnTo>
                      <a:pt x="308" y="297"/>
                    </a:lnTo>
                    <a:lnTo>
                      <a:pt x="315" y="298"/>
                    </a:lnTo>
                    <a:lnTo>
                      <a:pt x="321" y="301"/>
                    </a:lnTo>
                    <a:lnTo>
                      <a:pt x="327" y="303"/>
                    </a:lnTo>
                    <a:lnTo>
                      <a:pt x="332" y="307"/>
                    </a:lnTo>
                    <a:lnTo>
                      <a:pt x="337" y="311"/>
                    </a:lnTo>
                    <a:lnTo>
                      <a:pt x="342" y="314"/>
                    </a:lnTo>
                    <a:lnTo>
                      <a:pt x="347" y="318"/>
                    </a:lnTo>
                    <a:lnTo>
                      <a:pt x="352" y="322"/>
                    </a:lnTo>
                    <a:lnTo>
                      <a:pt x="357" y="325"/>
                    </a:lnTo>
                    <a:lnTo>
                      <a:pt x="363" y="328"/>
                    </a:lnTo>
                    <a:lnTo>
                      <a:pt x="369" y="330"/>
                    </a:lnTo>
                    <a:lnTo>
                      <a:pt x="376" y="331"/>
                    </a:lnTo>
                    <a:lnTo>
                      <a:pt x="383" y="332"/>
                    </a:lnTo>
                    <a:lnTo>
                      <a:pt x="392" y="331"/>
                    </a:lnTo>
                    <a:lnTo>
                      <a:pt x="393" y="352"/>
                    </a:lnTo>
                    <a:lnTo>
                      <a:pt x="392" y="372"/>
                    </a:lnTo>
                    <a:lnTo>
                      <a:pt x="388" y="391"/>
                    </a:lnTo>
                    <a:lnTo>
                      <a:pt x="381" y="407"/>
                    </a:lnTo>
                    <a:lnTo>
                      <a:pt x="373" y="422"/>
                    </a:lnTo>
                    <a:lnTo>
                      <a:pt x="362" y="435"/>
                    </a:lnTo>
                    <a:lnTo>
                      <a:pt x="349" y="448"/>
                    </a:lnTo>
                    <a:lnTo>
                      <a:pt x="336" y="460"/>
                    </a:lnTo>
                    <a:lnTo>
                      <a:pt x="321" y="470"/>
                    </a:lnTo>
                    <a:lnTo>
                      <a:pt x="305" y="481"/>
                    </a:lnTo>
                    <a:lnTo>
                      <a:pt x="289" y="491"/>
                    </a:lnTo>
                    <a:lnTo>
                      <a:pt x="272" y="501"/>
                    </a:lnTo>
                    <a:lnTo>
                      <a:pt x="256" y="511"/>
                    </a:lnTo>
                    <a:lnTo>
                      <a:pt x="241" y="521"/>
                    </a:lnTo>
                    <a:lnTo>
                      <a:pt x="226" y="531"/>
                    </a:lnTo>
                    <a:lnTo>
                      <a:pt x="213" y="544"/>
                    </a:lnTo>
                    <a:lnTo>
                      <a:pt x="212" y="54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2" name="Line 1834"/>
              <p:cNvSpPr>
                <a:spLocks noChangeShapeType="1"/>
              </p:cNvSpPr>
              <p:nvPr/>
            </p:nvSpPr>
            <p:spPr bwMode="auto">
              <a:xfrm flipH="1">
                <a:off x="2841" y="2767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3" name="Freeform 1835"/>
              <p:cNvSpPr>
                <a:spLocks/>
              </p:cNvSpPr>
              <p:nvPr/>
            </p:nvSpPr>
            <p:spPr bwMode="auto">
              <a:xfrm>
                <a:off x="2840" y="2746"/>
                <a:ext cx="1" cy="22"/>
              </a:xfrm>
              <a:custGeom>
                <a:avLst/>
                <a:gdLst>
                  <a:gd name="T0" fmla="*/ 8 w 8"/>
                  <a:gd name="T1" fmla="*/ 174 h 174"/>
                  <a:gd name="T2" fmla="*/ 5 w 8"/>
                  <a:gd name="T3" fmla="*/ 161 h 174"/>
                  <a:gd name="T4" fmla="*/ 4 w 8"/>
                  <a:gd name="T5" fmla="*/ 150 h 174"/>
                  <a:gd name="T6" fmla="*/ 3 w 8"/>
                  <a:gd name="T7" fmla="*/ 140 h 174"/>
                  <a:gd name="T8" fmla="*/ 2 w 8"/>
                  <a:gd name="T9" fmla="*/ 129 h 174"/>
                  <a:gd name="T10" fmla="*/ 1 w 8"/>
                  <a:gd name="T11" fmla="*/ 119 h 174"/>
                  <a:gd name="T12" fmla="*/ 1 w 8"/>
                  <a:gd name="T13" fmla="*/ 109 h 174"/>
                  <a:gd name="T14" fmla="*/ 0 w 8"/>
                  <a:gd name="T15" fmla="*/ 99 h 174"/>
                  <a:gd name="T16" fmla="*/ 0 w 8"/>
                  <a:gd name="T17" fmla="*/ 88 h 174"/>
                  <a:gd name="T18" fmla="*/ 0 w 8"/>
                  <a:gd name="T19" fmla="*/ 78 h 174"/>
                  <a:gd name="T20" fmla="*/ 0 w 8"/>
                  <a:gd name="T21" fmla="*/ 68 h 174"/>
                  <a:gd name="T22" fmla="*/ 1 w 8"/>
                  <a:gd name="T23" fmla="*/ 57 h 174"/>
                  <a:gd name="T24" fmla="*/ 1 w 8"/>
                  <a:gd name="T25" fmla="*/ 47 h 174"/>
                  <a:gd name="T26" fmla="*/ 1 w 8"/>
                  <a:gd name="T27" fmla="*/ 36 h 174"/>
                  <a:gd name="T28" fmla="*/ 1 w 8"/>
                  <a:gd name="T29" fmla="*/ 24 h 174"/>
                  <a:gd name="T30" fmla="*/ 1 w 8"/>
                  <a:gd name="T31" fmla="*/ 12 h 174"/>
                  <a:gd name="T32" fmla="*/ 1 w 8"/>
                  <a:gd name="T33" fmla="*/ 0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174">
                    <a:moveTo>
                      <a:pt x="8" y="174"/>
                    </a:moveTo>
                    <a:lnTo>
                      <a:pt x="5" y="161"/>
                    </a:lnTo>
                    <a:lnTo>
                      <a:pt x="4" y="150"/>
                    </a:lnTo>
                    <a:lnTo>
                      <a:pt x="3" y="140"/>
                    </a:lnTo>
                    <a:lnTo>
                      <a:pt x="2" y="129"/>
                    </a:lnTo>
                    <a:lnTo>
                      <a:pt x="1" y="119"/>
                    </a:lnTo>
                    <a:lnTo>
                      <a:pt x="1" y="109"/>
                    </a:lnTo>
                    <a:lnTo>
                      <a:pt x="0" y="99"/>
                    </a:lnTo>
                    <a:lnTo>
                      <a:pt x="0" y="88"/>
                    </a:lnTo>
                    <a:lnTo>
                      <a:pt x="0" y="78"/>
                    </a:lnTo>
                    <a:lnTo>
                      <a:pt x="0" y="68"/>
                    </a:lnTo>
                    <a:lnTo>
                      <a:pt x="1" y="57"/>
                    </a:lnTo>
                    <a:lnTo>
                      <a:pt x="1" y="47"/>
                    </a:lnTo>
                    <a:lnTo>
                      <a:pt x="1" y="36"/>
                    </a:lnTo>
                    <a:lnTo>
                      <a:pt x="1" y="24"/>
                    </a:lnTo>
                    <a:lnTo>
                      <a:pt x="1" y="1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4" name="Freeform 1836"/>
              <p:cNvSpPr>
                <a:spLocks/>
              </p:cNvSpPr>
              <p:nvPr/>
            </p:nvSpPr>
            <p:spPr bwMode="auto">
              <a:xfrm>
                <a:off x="2831" y="2725"/>
                <a:ext cx="9" cy="21"/>
              </a:xfrm>
              <a:custGeom>
                <a:avLst/>
                <a:gdLst>
                  <a:gd name="T0" fmla="*/ 68 w 68"/>
                  <a:gd name="T1" fmla="*/ 165 h 165"/>
                  <a:gd name="T2" fmla="*/ 65 w 68"/>
                  <a:gd name="T3" fmla="*/ 154 h 165"/>
                  <a:gd name="T4" fmla="*/ 60 w 68"/>
                  <a:gd name="T5" fmla="*/ 143 h 165"/>
                  <a:gd name="T6" fmla="*/ 55 w 68"/>
                  <a:gd name="T7" fmla="*/ 133 h 165"/>
                  <a:gd name="T8" fmla="*/ 48 w 68"/>
                  <a:gd name="T9" fmla="*/ 123 h 165"/>
                  <a:gd name="T10" fmla="*/ 41 w 68"/>
                  <a:gd name="T11" fmla="*/ 113 h 165"/>
                  <a:gd name="T12" fmla="*/ 32 w 68"/>
                  <a:gd name="T13" fmla="*/ 103 h 165"/>
                  <a:gd name="T14" fmla="*/ 25 w 68"/>
                  <a:gd name="T15" fmla="*/ 93 h 165"/>
                  <a:gd name="T16" fmla="*/ 18 w 68"/>
                  <a:gd name="T17" fmla="*/ 83 h 165"/>
                  <a:gd name="T18" fmla="*/ 12 w 68"/>
                  <a:gd name="T19" fmla="*/ 72 h 165"/>
                  <a:gd name="T20" fmla="*/ 6 w 68"/>
                  <a:gd name="T21" fmla="*/ 62 h 165"/>
                  <a:gd name="T22" fmla="*/ 2 w 68"/>
                  <a:gd name="T23" fmla="*/ 52 h 165"/>
                  <a:gd name="T24" fmla="*/ 0 w 68"/>
                  <a:gd name="T25" fmla="*/ 42 h 165"/>
                  <a:gd name="T26" fmla="*/ 0 w 68"/>
                  <a:gd name="T27" fmla="*/ 32 h 165"/>
                  <a:gd name="T28" fmla="*/ 2 w 68"/>
                  <a:gd name="T29" fmla="*/ 21 h 165"/>
                  <a:gd name="T30" fmla="*/ 7 w 68"/>
                  <a:gd name="T31" fmla="*/ 10 h 165"/>
                  <a:gd name="T32" fmla="*/ 15 w 68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65">
                    <a:moveTo>
                      <a:pt x="68" y="165"/>
                    </a:moveTo>
                    <a:lnTo>
                      <a:pt x="65" y="154"/>
                    </a:lnTo>
                    <a:lnTo>
                      <a:pt x="60" y="143"/>
                    </a:lnTo>
                    <a:lnTo>
                      <a:pt x="55" y="133"/>
                    </a:lnTo>
                    <a:lnTo>
                      <a:pt x="48" y="123"/>
                    </a:lnTo>
                    <a:lnTo>
                      <a:pt x="41" y="113"/>
                    </a:lnTo>
                    <a:lnTo>
                      <a:pt x="32" y="103"/>
                    </a:lnTo>
                    <a:lnTo>
                      <a:pt x="25" y="93"/>
                    </a:lnTo>
                    <a:lnTo>
                      <a:pt x="18" y="83"/>
                    </a:lnTo>
                    <a:lnTo>
                      <a:pt x="12" y="72"/>
                    </a:lnTo>
                    <a:lnTo>
                      <a:pt x="6" y="62"/>
                    </a:lnTo>
                    <a:lnTo>
                      <a:pt x="2" y="52"/>
                    </a:lnTo>
                    <a:lnTo>
                      <a:pt x="0" y="42"/>
                    </a:lnTo>
                    <a:lnTo>
                      <a:pt x="0" y="32"/>
                    </a:lnTo>
                    <a:lnTo>
                      <a:pt x="2" y="21"/>
                    </a:lnTo>
                    <a:lnTo>
                      <a:pt x="7" y="10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5" name="Freeform 1837"/>
              <p:cNvSpPr>
                <a:spLocks/>
              </p:cNvSpPr>
              <p:nvPr/>
            </p:nvSpPr>
            <p:spPr bwMode="auto">
              <a:xfrm>
                <a:off x="2818" y="2699"/>
                <a:ext cx="15" cy="26"/>
              </a:xfrm>
              <a:custGeom>
                <a:avLst/>
                <a:gdLst>
                  <a:gd name="T0" fmla="*/ 120 w 120"/>
                  <a:gd name="T1" fmla="*/ 212 h 212"/>
                  <a:gd name="T2" fmla="*/ 102 w 120"/>
                  <a:gd name="T3" fmla="*/ 207 h 212"/>
                  <a:gd name="T4" fmla="*/ 87 w 120"/>
                  <a:gd name="T5" fmla="*/ 201 h 212"/>
                  <a:gd name="T6" fmla="*/ 75 w 120"/>
                  <a:gd name="T7" fmla="*/ 192 h 212"/>
                  <a:gd name="T8" fmla="*/ 64 w 120"/>
                  <a:gd name="T9" fmla="*/ 182 h 212"/>
                  <a:gd name="T10" fmla="*/ 56 w 120"/>
                  <a:gd name="T11" fmla="*/ 169 h 212"/>
                  <a:gd name="T12" fmla="*/ 49 w 120"/>
                  <a:gd name="T13" fmla="*/ 156 h 212"/>
                  <a:gd name="T14" fmla="*/ 44 w 120"/>
                  <a:gd name="T15" fmla="*/ 141 h 212"/>
                  <a:gd name="T16" fmla="*/ 39 w 120"/>
                  <a:gd name="T17" fmla="*/ 126 h 212"/>
                  <a:gd name="T18" fmla="*/ 35 w 120"/>
                  <a:gd name="T19" fmla="*/ 109 h 212"/>
                  <a:gd name="T20" fmla="*/ 31 w 120"/>
                  <a:gd name="T21" fmla="*/ 93 h 212"/>
                  <a:gd name="T22" fmla="*/ 28 w 120"/>
                  <a:gd name="T23" fmla="*/ 75 h 212"/>
                  <a:gd name="T24" fmla="*/ 24 w 120"/>
                  <a:gd name="T25" fmla="*/ 59 h 212"/>
                  <a:gd name="T26" fmla="*/ 20 w 120"/>
                  <a:gd name="T27" fmla="*/ 43 h 212"/>
                  <a:gd name="T28" fmla="*/ 15 w 120"/>
                  <a:gd name="T29" fmla="*/ 27 h 212"/>
                  <a:gd name="T30" fmla="*/ 7 w 120"/>
                  <a:gd name="T31" fmla="*/ 13 h 212"/>
                  <a:gd name="T32" fmla="*/ 0 w 120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12">
                    <a:moveTo>
                      <a:pt x="120" y="212"/>
                    </a:moveTo>
                    <a:lnTo>
                      <a:pt x="102" y="207"/>
                    </a:lnTo>
                    <a:lnTo>
                      <a:pt x="87" y="201"/>
                    </a:lnTo>
                    <a:lnTo>
                      <a:pt x="75" y="192"/>
                    </a:lnTo>
                    <a:lnTo>
                      <a:pt x="64" y="182"/>
                    </a:lnTo>
                    <a:lnTo>
                      <a:pt x="56" y="169"/>
                    </a:lnTo>
                    <a:lnTo>
                      <a:pt x="49" y="156"/>
                    </a:lnTo>
                    <a:lnTo>
                      <a:pt x="44" y="141"/>
                    </a:lnTo>
                    <a:lnTo>
                      <a:pt x="39" y="126"/>
                    </a:lnTo>
                    <a:lnTo>
                      <a:pt x="35" y="109"/>
                    </a:lnTo>
                    <a:lnTo>
                      <a:pt x="31" y="93"/>
                    </a:lnTo>
                    <a:lnTo>
                      <a:pt x="28" y="75"/>
                    </a:lnTo>
                    <a:lnTo>
                      <a:pt x="24" y="59"/>
                    </a:lnTo>
                    <a:lnTo>
                      <a:pt x="20" y="43"/>
                    </a:lnTo>
                    <a:lnTo>
                      <a:pt x="15" y="27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6" name="Freeform 1838"/>
              <p:cNvSpPr>
                <a:spLocks/>
              </p:cNvSpPr>
              <p:nvPr/>
            </p:nvSpPr>
            <p:spPr bwMode="auto">
              <a:xfrm>
                <a:off x="2818" y="2699"/>
                <a:ext cx="10" cy="3"/>
              </a:xfrm>
              <a:custGeom>
                <a:avLst/>
                <a:gdLst>
                  <a:gd name="T0" fmla="*/ 0 w 80"/>
                  <a:gd name="T1" fmla="*/ 0 h 26"/>
                  <a:gd name="T2" fmla="*/ 5 w 80"/>
                  <a:gd name="T3" fmla="*/ 1 h 26"/>
                  <a:gd name="T4" fmla="*/ 10 w 80"/>
                  <a:gd name="T5" fmla="*/ 2 h 26"/>
                  <a:gd name="T6" fmla="*/ 16 w 80"/>
                  <a:gd name="T7" fmla="*/ 3 h 26"/>
                  <a:gd name="T8" fmla="*/ 22 w 80"/>
                  <a:gd name="T9" fmla="*/ 3 h 26"/>
                  <a:gd name="T10" fmla="*/ 27 w 80"/>
                  <a:gd name="T11" fmla="*/ 3 h 26"/>
                  <a:gd name="T12" fmla="*/ 33 w 80"/>
                  <a:gd name="T13" fmla="*/ 3 h 26"/>
                  <a:gd name="T14" fmla="*/ 39 w 80"/>
                  <a:gd name="T15" fmla="*/ 3 h 26"/>
                  <a:gd name="T16" fmla="*/ 44 w 80"/>
                  <a:gd name="T17" fmla="*/ 4 h 26"/>
                  <a:gd name="T18" fmla="*/ 50 w 80"/>
                  <a:gd name="T19" fmla="*/ 4 h 26"/>
                  <a:gd name="T20" fmla="*/ 55 w 80"/>
                  <a:gd name="T21" fmla="*/ 5 h 26"/>
                  <a:gd name="T22" fmla="*/ 60 w 80"/>
                  <a:gd name="T23" fmla="*/ 6 h 26"/>
                  <a:gd name="T24" fmla="*/ 64 w 80"/>
                  <a:gd name="T25" fmla="*/ 9 h 26"/>
                  <a:gd name="T26" fmla="*/ 69 w 80"/>
                  <a:gd name="T27" fmla="*/ 11 h 26"/>
                  <a:gd name="T28" fmla="*/ 73 w 80"/>
                  <a:gd name="T29" fmla="*/ 15 h 26"/>
                  <a:gd name="T30" fmla="*/ 76 w 80"/>
                  <a:gd name="T31" fmla="*/ 20 h 26"/>
                  <a:gd name="T32" fmla="*/ 80 w 80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6">
                    <a:moveTo>
                      <a:pt x="0" y="0"/>
                    </a:moveTo>
                    <a:lnTo>
                      <a:pt x="5" y="1"/>
                    </a:lnTo>
                    <a:lnTo>
                      <a:pt x="10" y="2"/>
                    </a:lnTo>
                    <a:lnTo>
                      <a:pt x="16" y="3"/>
                    </a:lnTo>
                    <a:lnTo>
                      <a:pt x="22" y="3"/>
                    </a:lnTo>
                    <a:lnTo>
                      <a:pt x="27" y="3"/>
                    </a:lnTo>
                    <a:lnTo>
                      <a:pt x="33" y="3"/>
                    </a:lnTo>
                    <a:lnTo>
                      <a:pt x="39" y="3"/>
                    </a:lnTo>
                    <a:lnTo>
                      <a:pt x="44" y="4"/>
                    </a:lnTo>
                    <a:lnTo>
                      <a:pt x="50" y="4"/>
                    </a:lnTo>
                    <a:lnTo>
                      <a:pt x="55" y="5"/>
                    </a:lnTo>
                    <a:lnTo>
                      <a:pt x="60" y="6"/>
                    </a:lnTo>
                    <a:lnTo>
                      <a:pt x="64" y="9"/>
                    </a:lnTo>
                    <a:lnTo>
                      <a:pt x="69" y="11"/>
                    </a:lnTo>
                    <a:lnTo>
                      <a:pt x="73" y="15"/>
                    </a:lnTo>
                    <a:lnTo>
                      <a:pt x="76" y="20"/>
                    </a:lnTo>
                    <a:lnTo>
                      <a:pt x="8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7" name="Freeform 1839"/>
              <p:cNvSpPr>
                <a:spLocks/>
              </p:cNvSpPr>
              <p:nvPr/>
            </p:nvSpPr>
            <p:spPr bwMode="auto">
              <a:xfrm>
                <a:off x="2828" y="2702"/>
                <a:ext cx="27" cy="34"/>
              </a:xfrm>
              <a:custGeom>
                <a:avLst/>
                <a:gdLst>
                  <a:gd name="T0" fmla="*/ 2 w 215"/>
                  <a:gd name="T1" fmla="*/ 0 h 272"/>
                  <a:gd name="T2" fmla="*/ 0 w 215"/>
                  <a:gd name="T3" fmla="*/ 25 h 272"/>
                  <a:gd name="T4" fmla="*/ 2 w 215"/>
                  <a:gd name="T5" fmla="*/ 48 h 272"/>
                  <a:gd name="T6" fmla="*/ 7 w 215"/>
                  <a:gd name="T7" fmla="*/ 72 h 272"/>
                  <a:gd name="T8" fmla="*/ 15 w 215"/>
                  <a:gd name="T9" fmla="*/ 93 h 272"/>
                  <a:gd name="T10" fmla="*/ 24 w 215"/>
                  <a:gd name="T11" fmla="*/ 112 h 272"/>
                  <a:gd name="T12" fmla="*/ 36 w 215"/>
                  <a:gd name="T13" fmla="*/ 131 h 272"/>
                  <a:gd name="T14" fmla="*/ 50 w 215"/>
                  <a:gd name="T15" fmla="*/ 148 h 272"/>
                  <a:gd name="T16" fmla="*/ 67 w 215"/>
                  <a:gd name="T17" fmla="*/ 164 h 272"/>
                  <a:gd name="T18" fmla="*/ 83 w 215"/>
                  <a:gd name="T19" fmla="*/ 180 h 272"/>
                  <a:gd name="T20" fmla="*/ 101 w 215"/>
                  <a:gd name="T21" fmla="*/ 194 h 272"/>
                  <a:gd name="T22" fmla="*/ 120 w 215"/>
                  <a:gd name="T23" fmla="*/ 208 h 272"/>
                  <a:gd name="T24" fmla="*/ 139 w 215"/>
                  <a:gd name="T25" fmla="*/ 223 h 272"/>
                  <a:gd name="T26" fmla="*/ 158 w 215"/>
                  <a:gd name="T27" fmla="*/ 235 h 272"/>
                  <a:gd name="T28" fmla="*/ 177 w 215"/>
                  <a:gd name="T29" fmla="*/ 248 h 272"/>
                  <a:gd name="T30" fmla="*/ 195 w 215"/>
                  <a:gd name="T31" fmla="*/ 260 h 272"/>
                  <a:gd name="T32" fmla="*/ 215 w 215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5" h="272">
                    <a:moveTo>
                      <a:pt x="2" y="0"/>
                    </a:moveTo>
                    <a:lnTo>
                      <a:pt x="0" y="25"/>
                    </a:lnTo>
                    <a:lnTo>
                      <a:pt x="2" y="48"/>
                    </a:lnTo>
                    <a:lnTo>
                      <a:pt x="7" y="72"/>
                    </a:lnTo>
                    <a:lnTo>
                      <a:pt x="15" y="93"/>
                    </a:lnTo>
                    <a:lnTo>
                      <a:pt x="24" y="112"/>
                    </a:lnTo>
                    <a:lnTo>
                      <a:pt x="36" y="131"/>
                    </a:lnTo>
                    <a:lnTo>
                      <a:pt x="50" y="148"/>
                    </a:lnTo>
                    <a:lnTo>
                      <a:pt x="67" y="164"/>
                    </a:lnTo>
                    <a:lnTo>
                      <a:pt x="83" y="180"/>
                    </a:lnTo>
                    <a:lnTo>
                      <a:pt x="101" y="194"/>
                    </a:lnTo>
                    <a:lnTo>
                      <a:pt x="120" y="208"/>
                    </a:lnTo>
                    <a:lnTo>
                      <a:pt x="139" y="223"/>
                    </a:lnTo>
                    <a:lnTo>
                      <a:pt x="158" y="235"/>
                    </a:lnTo>
                    <a:lnTo>
                      <a:pt x="177" y="248"/>
                    </a:lnTo>
                    <a:lnTo>
                      <a:pt x="195" y="260"/>
                    </a:lnTo>
                    <a:lnTo>
                      <a:pt x="215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8" name="Freeform 1840"/>
              <p:cNvSpPr>
                <a:spLocks/>
              </p:cNvSpPr>
              <p:nvPr/>
            </p:nvSpPr>
            <p:spPr bwMode="auto">
              <a:xfrm>
                <a:off x="2855" y="2736"/>
                <a:ext cx="12" cy="4"/>
              </a:xfrm>
              <a:custGeom>
                <a:avLst/>
                <a:gdLst>
                  <a:gd name="T0" fmla="*/ 0 w 99"/>
                  <a:gd name="T1" fmla="*/ 1 h 35"/>
                  <a:gd name="T2" fmla="*/ 8 w 99"/>
                  <a:gd name="T3" fmla="*/ 0 h 35"/>
                  <a:gd name="T4" fmla="*/ 15 w 99"/>
                  <a:gd name="T5" fmla="*/ 0 h 35"/>
                  <a:gd name="T6" fmla="*/ 22 w 99"/>
                  <a:gd name="T7" fmla="*/ 1 h 35"/>
                  <a:gd name="T8" fmla="*/ 28 w 99"/>
                  <a:gd name="T9" fmla="*/ 4 h 35"/>
                  <a:gd name="T10" fmla="*/ 34 w 99"/>
                  <a:gd name="T11" fmla="*/ 6 h 35"/>
                  <a:gd name="T12" fmla="*/ 39 w 99"/>
                  <a:gd name="T13" fmla="*/ 10 h 35"/>
                  <a:gd name="T14" fmla="*/ 44 w 99"/>
                  <a:gd name="T15" fmla="*/ 14 h 35"/>
                  <a:gd name="T16" fmla="*/ 49 w 99"/>
                  <a:gd name="T17" fmla="*/ 17 h 35"/>
                  <a:gd name="T18" fmla="*/ 54 w 99"/>
                  <a:gd name="T19" fmla="*/ 21 h 35"/>
                  <a:gd name="T20" fmla="*/ 59 w 99"/>
                  <a:gd name="T21" fmla="*/ 25 h 35"/>
                  <a:gd name="T22" fmla="*/ 64 w 99"/>
                  <a:gd name="T23" fmla="*/ 28 h 35"/>
                  <a:gd name="T24" fmla="*/ 70 w 99"/>
                  <a:gd name="T25" fmla="*/ 31 h 35"/>
                  <a:gd name="T26" fmla="*/ 76 w 99"/>
                  <a:gd name="T27" fmla="*/ 33 h 35"/>
                  <a:gd name="T28" fmla="*/ 83 w 99"/>
                  <a:gd name="T29" fmla="*/ 34 h 35"/>
                  <a:gd name="T30" fmla="*/ 90 w 99"/>
                  <a:gd name="T31" fmla="*/ 35 h 35"/>
                  <a:gd name="T32" fmla="*/ 99 w 99"/>
                  <a:gd name="T33" fmla="*/ 34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35">
                    <a:moveTo>
                      <a:pt x="0" y="1"/>
                    </a:moveTo>
                    <a:lnTo>
                      <a:pt x="8" y="0"/>
                    </a:lnTo>
                    <a:lnTo>
                      <a:pt x="15" y="0"/>
                    </a:lnTo>
                    <a:lnTo>
                      <a:pt x="22" y="1"/>
                    </a:lnTo>
                    <a:lnTo>
                      <a:pt x="28" y="4"/>
                    </a:lnTo>
                    <a:lnTo>
                      <a:pt x="34" y="6"/>
                    </a:lnTo>
                    <a:lnTo>
                      <a:pt x="39" y="10"/>
                    </a:lnTo>
                    <a:lnTo>
                      <a:pt x="44" y="14"/>
                    </a:lnTo>
                    <a:lnTo>
                      <a:pt x="49" y="17"/>
                    </a:lnTo>
                    <a:lnTo>
                      <a:pt x="54" y="21"/>
                    </a:lnTo>
                    <a:lnTo>
                      <a:pt x="59" y="25"/>
                    </a:lnTo>
                    <a:lnTo>
                      <a:pt x="64" y="28"/>
                    </a:lnTo>
                    <a:lnTo>
                      <a:pt x="70" y="31"/>
                    </a:lnTo>
                    <a:lnTo>
                      <a:pt x="76" y="33"/>
                    </a:lnTo>
                    <a:lnTo>
                      <a:pt x="83" y="34"/>
                    </a:lnTo>
                    <a:lnTo>
                      <a:pt x="90" y="35"/>
                    </a:lnTo>
                    <a:lnTo>
                      <a:pt x="99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69" name="Freeform 1841"/>
              <p:cNvSpPr>
                <a:spLocks/>
              </p:cNvSpPr>
              <p:nvPr/>
            </p:nvSpPr>
            <p:spPr bwMode="auto">
              <a:xfrm>
                <a:off x="2845" y="2740"/>
                <a:ext cx="22" cy="27"/>
              </a:xfrm>
              <a:custGeom>
                <a:avLst/>
                <a:gdLst>
                  <a:gd name="T0" fmla="*/ 179 w 180"/>
                  <a:gd name="T1" fmla="*/ 0 h 213"/>
                  <a:gd name="T2" fmla="*/ 180 w 180"/>
                  <a:gd name="T3" fmla="*/ 21 h 213"/>
                  <a:gd name="T4" fmla="*/ 179 w 180"/>
                  <a:gd name="T5" fmla="*/ 41 h 213"/>
                  <a:gd name="T6" fmla="*/ 175 w 180"/>
                  <a:gd name="T7" fmla="*/ 60 h 213"/>
                  <a:gd name="T8" fmla="*/ 168 w 180"/>
                  <a:gd name="T9" fmla="*/ 76 h 213"/>
                  <a:gd name="T10" fmla="*/ 160 w 180"/>
                  <a:gd name="T11" fmla="*/ 91 h 213"/>
                  <a:gd name="T12" fmla="*/ 149 w 180"/>
                  <a:gd name="T13" fmla="*/ 104 h 213"/>
                  <a:gd name="T14" fmla="*/ 136 w 180"/>
                  <a:gd name="T15" fmla="*/ 117 h 213"/>
                  <a:gd name="T16" fmla="*/ 123 w 180"/>
                  <a:gd name="T17" fmla="*/ 129 h 213"/>
                  <a:gd name="T18" fmla="*/ 108 w 180"/>
                  <a:gd name="T19" fmla="*/ 139 h 213"/>
                  <a:gd name="T20" fmla="*/ 92 w 180"/>
                  <a:gd name="T21" fmla="*/ 150 h 213"/>
                  <a:gd name="T22" fmla="*/ 76 w 180"/>
                  <a:gd name="T23" fmla="*/ 160 h 213"/>
                  <a:gd name="T24" fmla="*/ 59 w 180"/>
                  <a:gd name="T25" fmla="*/ 170 h 213"/>
                  <a:gd name="T26" fmla="*/ 43 w 180"/>
                  <a:gd name="T27" fmla="*/ 180 h 213"/>
                  <a:gd name="T28" fmla="*/ 28 w 180"/>
                  <a:gd name="T29" fmla="*/ 190 h 213"/>
                  <a:gd name="T30" fmla="*/ 13 w 180"/>
                  <a:gd name="T31" fmla="*/ 200 h 213"/>
                  <a:gd name="T32" fmla="*/ 0 w 180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213">
                    <a:moveTo>
                      <a:pt x="179" y="0"/>
                    </a:moveTo>
                    <a:lnTo>
                      <a:pt x="180" y="21"/>
                    </a:lnTo>
                    <a:lnTo>
                      <a:pt x="179" y="41"/>
                    </a:lnTo>
                    <a:lnTo>
                      <a:pt x="175" y="60"/>
                    </a:lnTo>
                    <a:lnTo>
                      <a:pt x="168" y="76"/>
                    </a:lnTo>
                    <a:lnTo>
                      <a:pt x="160" y="91"/>
                    </a:lnTo>
                    <a:lnTo>
                      <a:pt x="149" y="104"/>
                    </a:lnTo>
                    <a:lnTo>
                      <a:pt x="136" y="117"/>
                    </a:lnTo>
                    <a:lnTo>
                      <a:pt x="123" y="129"/>
                    </a:lnTo>
                    <a:lnTo>
                      <a:pt x="108" y="139"/>
                    </a:lnTo>
                    <a:lnTo>
                      <a:pt x="92" y="150"/>
                    </a:lnTo>
                    <a:lnTo>
                      <a:pt x="76" y="160"/>
                    </a:lnTo>
                    <a:lnTo>
                      <a:pt x="59" y="170"/>
                    </a:lnTo>
                    <a:lnTo>
                      <a:pt x="43" y="180"/>
                    </a:lnTo>
                    <a:lnTo>
                      <a:pt x="28" y="190"/>
                    </a:lnTo>
                    <a:lnTo>
                      <a:pt x="13" y="200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0" name="Freeform 1842"/>
              <p:cNvSpPr>
                <a:spLocks/>
              </p:cNvSpPr>
              <p:nvPr/>
            </p:nvSpPr>
            <p:spPr bwMode="auto">
              <a:xfrm>
                <a:off x="2818" y="2544"/>
                <a:ext cx="41" cy="55"/>
              </a:xfrm>
              <a:custGeom>
                <a:avLst/>
                <a:gdLst>
                  <a:gd name="T0" fmla="*/ 123 w 328"/>
                  <a:gd name="T1" fmla="*/ 336 h 444"/>
                  <a:gd name="T2" fmla="*/ 116 w 328"/>
                  <a:gd name="T3" fmla="*/ 348 h 444"/>
                  <a:gd name="T4" fmla="*/ 109 w 328"/>
                  <a:gd name="T5" fmla="*/ 361 h 444"/>
                  <a:gd name="T6" fmla="*/ 104 w 328"/>
                  <a:gd name="T7" fmla="*/ 375 h 444"/>
                  <a:gd name="T8" fmla="*/ 99 w 328"/>
                  <a:gd name="T9" fmla="*/ 390 h 444"/>
                  <a:gd name="T10" fmla="*/ 94 w 328"/>
                  <a:gd name="T11" fmla="*/ 405 h 444"/>
                  <a:gd name="T12" fmla="*/ 89 w 328"/>
                  <a:gd name="T13" fmla="*/ 420 h 444"/>
                  <a:gd name="T14" fmla="*/ 84 w 328"/>
                  <a:gd name="T15" fmla="*/ 436 h 444"/>
                  <a:gd name="T16" fmla="*/ 73 w 328"/>
                  <a:gd name="T17" fmla="*/ 420 h 444"/>
                  <a:gd name="T18" fmla="*/ 53 w 328"/>
                  <a:gd name="T19" fmla="*/ 373 h 444"/>
                  <a:gd name="T20" fmla="*/ 32 w 328"/>
                  <a:gd name="T21" fmla="*/ 325 h 444"/>
                  <a:gd name="T22" fmla="*/ 14 w 328"/>
                  <a:gd name="T23" fmla="*/ 276 h 444"/>
                  <a:gd name="T24" fmla="*/ 3 w 328"/>
                  <a:gd name="T25" fmla="*/ 227 h 444"/>
                  <a:gd name="T26" fmla="*/ 1 w 328"/>
                  <a:gd name="T27" fmla="*/ 178 h 444"/>
                  <a:gd name="T28" fmla="*/ 12 w 328"/>
                  <a:gd name="T29" fmla="*/ 130 h 444"/>
                  <a:gd name="T30" fmla="*/ 41 w 328"/>
                  <a:gd name="T31" fmla="*/ 82 h 444"/>
                  <a:gd name="T32" fmla="*/ 76 w 328"/>
                  <a:gd name="T33" fmla="*/ 47 h 444"/>
                  <a:gd name="T34" fmla="*/ 106 w 328"/>
                  <a:gd name="T35" fmla="*/ 29 h 444"/>
                  <a:gd name="T36" fmla="*/ 138 w 328"/>
                  <a:gd name="T37" fmla="*/ 15 h 444"/>
                  <a:gd name="T38" fmla="*/ 172 w 328"/>
                  <a:gd name="T39" fmla="*/ 5 h 444"/>
                  <a:gd name="T40" fmla="*/ 205 w 328"/>
                  <a:gd name="T41" fmla="*/ 0 h 444"/>
                  <a:gd name="T42" fmla="*/ 240 w 328"/>
                  <a:gd name="T43" fmla="*/ 0 h 444"/>
                  <a:gd name="T44" fmla="*/ 274 w 328"/>
                  <a:gd name="T45" fmla="*/ 4 h 444"/>
                  <a:gd name="T46" fmla="*/ 310 w 328"/>
                  <a:gd name="T47" fmla="*/ 13 h 444"/>
                  <a:gd name="T48" fmla="*/ 314 w 328"/>
                  <a:gd name="T49" fmla="*/ 38 h 444"/>
                  <a:gd name="T50" fmla="*/ 284 w 328"/>
                  <a:gd name="T51" fmla="*/ 75 h 444"/>
                  <a:gd name="T52" fmla="*/ 253 w 328"/>
                  <a:gd name="T53" fmla="*/ 111 h 444"/>
                  <a:gd name="T54" fmla="*/ 224 w 328"/>
                  <a:gd name="T55" fmla="*/ 149 h 444"/>
                  <a:gd name="T56" fmla="*/ 196 w 328"/>
                  <a:gd name="T57" fmla="*/ 186 h 444"/>
                  <a:gd name="T58" fmla="*/ 171 w 328"/>
                  <a:gd name="T59" fmla="*/ 225 h 444"/>
                  <a:gd name="T60" fmla="*/ 150 w 328"/>
                  <a:gd name="T61" fmla="*/ 265 h 444"/>
                  <a:gd name="T62" fmla="*/ 133 w 328"/>
                  <a:gd name="T63" fmla="*/ 308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8" h="444">
                    <a:moveTo>
                      <a:pt x="128" y="331"/>
                    </a:moveTo>
                    <a:lnTo>
                      <a:pt x="123" y="336"/>
                    </a:lnTo>
                    <a:lnTo>
                      <a:pt x="119" y="342"/>
                    </a:lnTo>
                    <a:lnTo>
                      <a:pt x="116" y="348"/>
                    </a:lnTo>
                    <a:lnTo>
                      <a:pt x="112" y="354"/>
                    </a:lnTo>
                    <a:lnTo>
                      <a:pt x="109" y="361"/>
                    </a:lnTo>
                    <a:lnTo>
                      <a:pt x="106" y="368"/>
                    </a:lnTo>
                    <a:lnTo>
                      <a:pt x="104" y="375"/>
                    </a:lnTo>
                    <a:lnTo>
                      <a:pt x="101" y="383"/>
                    </a:lnTo>
                    <a:lnTo>
                      <a:pt x="99" y="390"/>
                    </a:lnTo>
                    <a:lnTo>
                      <a:pt x="96" y="398"/>
                    </a:lnTo>
                    <a:lnTo>
                      <a:pt x="94" y="405"/>
                    </a:lnTo>
                    <a:lnTo>
                      <a:pt x="92" y="413"/>
                    </a:lnTo>
                    <a:lnTo>
                      <a:pt x="89" y="420"/>
                    </a:lnTo>
                    <a:lnTo>
                      <a:pt x="87" y="429"/>
                    </a:lnTo>
                    <a:lnTo>
                      <a:pt x="84" y="436"/>
                    </a:lnTo>
                    <a:lnTo>
                      <a:pt x="82" y="444"/>
                    </a:lnTo>
                    <a:lnTo>
                      <a:pt x="73" y="420"/>
                    </a:lnTo>
                    <a:lnTo>
                      <a:pt x="63" y="397"/>
                    </a:lnTo>
                    <a:lnTo>
                      <a:pt x="53" y="373"/>
                    </a:lnTo>
                    <a:lnTo>
                      <a:pt x="42" y="349"/>
                    </a:lnTo>
                    <a:lnTo>
                      <a:pt x="32" y="325"/>
                    </a:lnTo>
                    <a:lnTo>
                      <a:pt x="23" y="301"/>
                    </a:lnTo>
                    <a:lnTo>
                      <a:pt x="14" y="276"/>
                    </a:lnTo>
                    <a:lnTo>
                      <a:pt x="7" y="251"/>
                    </a:lnTo>
                    <a:lnTo>
                      <a:pt x="3" y="227"/>
                    </a:lnTo>
                    <a:lnTo>
                      <a:pt x="0" y="202"/>
                    </a:lnTo>
                    <a:lnTo>
                      <a:pt x="1" y="178"/>
                    </a:lnTo>
                    <a:lnTo>
                      <a:pt x="5" y="154"/>
                    </a:lnTo>
                    <a:lnTo>
                      <a:pt x="12" y="130"/>
                    </a:lnTo>
                    <a:lnTo>
                      <a:pt x="25" y="105"/>
                    </a:lnTo>
                    <a:lnTo>
                      <a:pt x="41" y="82"/>
                    </a:lnTo>
                    <a:lnTo>
                      <a:pt x="62" y="59"/>
                    </a:lnTo>
                    <a:lnTo>
                      <a:pt x="76" y="47"/>
                    </a:lnTo>
                    <a:lnTo>
                      <a:pt x="91" y="38"/>
                    </a:lnTo>
                    <a:lnTo>
                      <a:pt x="106" y="29"/>
                    </a:lnTo>
                    <a:lnTo>
                      <a:pt x="122" y="21"/>
                    </a:lnTo>
                    <a:lnTo>
                      <a:pt x="138" y="15"/>
                    </a:lnTo>
                    <a:lnTo>
                      <a:pt x="155" y="9"/>
                    </a:lnTo>
                    <a:lnTo>
                      <a:pt x="172" y="5"/>
                    </a:lnTo>
                    <a:lnTo>
                      <a:pt x="189" y="2"/>
                    </a:lnTo>
                    <a:lnTo>
                      <a:pt x="205" y="0"/>
                    </a:lnTo>
                    <a:lnTo>
                      <a:pt x="223" y="0"/>
                    </a:lnTo>
                    <a:lnTo>
                      <a:pt x="240" y="0"/>
                    </a:lnTo>
                    <a:lnTo>
                      <a:pt x="257" y="2"/>
                    </a:lnTo>
                    <a:lnTo>
                      <a:pt x="274" y="4"/>
                    </a:lnTo>
                    <a:lnTo>
                      <a:pt x="293" y="8"/>
                    </a:lnTo>
                    <a:lnTo>
                      <a:pt x="310" y="13"/>
                    </a:lnTo>
                    <a:lnTo>
                      <a:pt x="328" y="20"/>
                    </a:lnTo>
                    <a:lnTo>
                      <a:pt x="314" y="38"/>
                    </a:lnTo>
                    <a:lnTo>
                      <a:pt x="299" y="57"/>
                    </a:lnTo>
                    <a:lnTo>
                      <a:pt x="284" y="75"/>
                    </a:lnTo>
                    <a:lnTo>
                      <a:pt x="268" y="93"/>
                    </a:lnTo>
                    <a:lnTo>
                      <a:pt x="253" y="111"/>
                    </a:lnTo>
                    <a:lnTo>
                      <a:pt x="238" y="131"/>
                    </a:lnTo>
                    <a:lnTo>
                      <a:pt x="224" y="149"/>
                    </a:lnTo>
                    <a:lnTo>
                      <a:pt x="210" y="168"/>
                    </a:lnTo>
                    <a:lnTo>
                      <a:pt x="196" y="186"/>
                    </a:lnTo>
                    <a:lnTo>
                      <a:pt x="183" y="205"/>
                    </a:lnTo>
                    <a:lnTo>
                      <a:pt x="171" y="225"/>
                    </a:lnTo>
                    <a:lnTo>
                      <a:pt x="160" y="245"/>
                    </a:lnTo>
                    <a:lnTo>
                      <a:pt x="150" y="265"/>
                    </a:lnTo>
                    <a:lnTo>
                      <a:pt x="140" y="287"/>
                    </a:lnTo>
                    <a:lnTo>
                      <a:pt x="133" y="308"/>
                    </a:lnTo>
                    <a:lnTo>
                      <a:pt x="128" y="33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1" name="Freeform 1843"/>
              <p:cNvSpPr>
                <a:spLocks/>
              </p:cNvSpPr>
              <p:nvPr/>
            </p:nvSpPr>
            <p:spPr bwMode="auto">
              <a:xfrm>
                <a:off x="2828" y="2585"/>
                <a:ext cx="6" cy="14"/>
              </a:xfrm>
              <a:custGeom>
                <a:avLst/>
                <a:gdLst>
                  <a:gd name="T0" fmla="*/ 46 w 46"/>
                  <a:gd name="T1" fmla="*/ 0 h 113"/>
                  <a:gd name="T2" fmla="*/ 41 w 46"/>
                  <a:gd name="T3" fmla="*/ 5 h 113"/>
                  <a:gd name="T4" fmla="*/ 37 w 46"/>
                  <a:gd name="T5" fmla="*/ 11 h 113"/>
                  <a:gd name="T6" fmla="*/ 34 w 46"/>
                  <a:gd name="T7" fmla="*/ 17 h 113"/>
                  <a:gd name="T8" fmla="*/ 30 w 46"/>
                  <a:gd name="T9" fmla="*/ 23 h 113"/>
                  <a:gd name="T10" fmla="*/ 27 w 46"/>
                  <a:gd name="T11" fmla="*/ 30 h 113"/>
                  <a:gd name="T12" fmla="*/ 24 w 46"/>
                  <a:gd name="T13" fmla="*/ 37 h 113"/>
                  <a:gd name="T14" fmla="*/ 22 w 46"/>
                  <a:gd name="T15" fmla="*/ 44 h 113"/>
                  <a:gd name="T16" fmla="*/ 19 w 46"/>
                  <a:gd name="T17" fmla="*/ 52 h 113"/>
                  <a:gd name="T18" fmla="*/ 17 w 46"/>
                  <a:gd name="T19" fmla="*/ 59 h 113"/>
                  <a:gd name="T20" fmla="*/ 14 w 46"/>
                  <a:gd name="T21" fmla="*/ 67 h 113"/>
                  <a:gd name="T22" fmla="*/ 12 w 46"/>
                  <a:gd name="T23" fmla="*/ 74 h 113"/>
                  <a:gd name="T24" fmla="*/ 10 w 46"/>
                  <a:gd name="T25" fmla="*/ 82 h 113"/>
                  <a:gd name="T26" fmla="*/ 7 w 46"/>
                  <a:gd name="T27" fmla="*/ 89 h 113"/>
                  <a:gd name="T28" fmla="*/ 5 w 46"/>
                  <a:gd name="T29" fmla="*/ 98 h 113"/>
                  <a:gd name="T30" fmla="*/ 2 w 46"/>
                  <a:gd name="T31" fmla="*/ 105 h 113"/>
                  <a:gd name="T32" fmla="*/ 0 w 46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13">
                    <a:moveTo>
                      <a:pt x="46" y="0"/>
                    </a:moveTo>
                    <a:lnTo>
                      <a:pt x="41" y="5"/>
                    </a:lnTo>
                    <a:lnTo>
                      <a:pt x="37" y="11"/>
                    </a:lnTo>
                    <a:lnTo>
                      <a:pt x="34" y="17"/>
                    </a:lnTo>
                    <a:lnTo>
                      <a:pt x="30" y="23"/>
                    </a:lnTo>
                    <a:lnTo>
                      <a:pt x="27" y="30"/>
                    </a:lnTo>
                    <a:lnTo>
                      <a:pt x="24" y="37"/>
                    </a:lnTo>
                    <a:lnTo>
                      <a:pt x="22" y="44"/>
                    </a:lnTo>
                    <a:lnTo>
                      <a:pt x="19" y="52"/>
                    </a:lnTo>
                    <a:lnTo>
                      <a:pt x="17" y="59"/>
                    </a:lnTo>
                    <a:lnTo>
                      <a:pt x="14" y="67"/>
                    </a:lnTo>
                    <a:lnTo>
                      <a:pt x="12" y="74"/>
                    </a:lnTo>
                    <a:lnTo>
                      <a:pt x="10" y="82"/>
                    </a:lnTo>
                    <a:lnTo>
                      <a:pt x="7" y="89"/>
                    </a:lnTo>
                    <a:lnTo>
                      <a:pt x="5" y="98"/>
                    </a:lnTo>
                    <a:lnTo>
                      <a:pt x="2" y="105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2" name="Freeform 1844"/>
              <p:cNvSpPr>
                <a:spLocks/>
              </p:cNvSpPr>
              <p:nvPr/>
            </p:nvSpPr>
            <p:spPr bwMode="auto">
              <a:xfrm>
                <a:off x="2818" y="2551"/>
                <a:ext cx="10" cy="48"/>
              </a:xfrm>
              <a:custGeom>
                <a:avLst/>
                <a:gdLst>
                  <a:gd name="T0" fmla="*/ 82 w 82"/>
                  <a:gd name="T1" fmla="*/ 385 h 385"/>
                  <a:gd name="T2" fmla="*/ 73 w 82"/>
                  <a:gd name="T3" fmla="*/ 361 h 385"/>
                  <a:gd name="T4" fmla="*/ 63 w 82"/>
                  <a:gd name="T5" fmla="*/ 338 h 385"/>
                  <a:gd name="T6" fmla="*/ 53 w 82"/>
                  <a:gd name="T7" fmla="*/ 314 h 385"/>
                  <a:gd name="T8" fmla="*/ 42 w 82"/>
                  <a:gd name="T9" fmla="*/ 290 h 385"/>
                  <a:gd name="T10" fmla="*/ 32 w 82"/>
                  <a:gd name="T11" fmla="*/ 266 h 385"/>
                  <a:gd name="T12" fmla="*/ 23 w 82"/>
                  <a:gd name="T13" fmla="*/ 242 h 385"/>
                  <a:gd name="T14" fmla="*/ 14 w 82"/>
                  <a:gd name="T15" fmla="*/ 217 h 385"/>
                  <a:gd name="T16" fmla="*/ 7 w 82"/>
                  <a:gd name="T17" fmla="*/ 192 h 385"/>
                  <a:gd name="T18" fmla="*/ 3 w 82"/>
                  <a:gd name="T19" fmla="*/ 168 h 385"/>
                  <a:gd name="T20" fmla="*/ 0 w 82"/>
                  <a:gd name="T21" fmla="*/ 143 h 385"/>
                  <a:gd name="T22" fmla="*/ 1 w 82"/>
                  <a:gd name="T23" fmla="*/ 119 h 385"/>
                  <a:gd name="T24" fmla="*/ 5 w 82"/>
                  <a:gd name="T25" fmla="*/ 95 h 385"/>
                  <a:gd name="T26" fmla="*/ 12 w 82"/>
                  <a:gd name="T27" fmla="*/ 71 h 385"/>
                  <a:gd name="T28" fmla="*/ 25 w 82"/>
                  <a:gd name="T29" fmla="*/ 46 h 385"/>
                  <a:gd name="T30" fmla="*/ 41 w 82"/>
                  <a:gd name="T31" fmla="*/ 23 h 385"/>
                  <a:gd name="T32" fmla="*/ 62 w 82"/>
                  <a:gd name="T33" fmla="*/ 0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385">
                    <a:moveTo>
                      <a:pt x="82" y="385"/>
                    </a:moveTo>
                    <a:lnTo>
                      <a:pt x="73" y="361"/>
                    </a:lnTo>
                    <a:lnTo>
                      <a:pt x="63" y="338"/>
                    </a:lnTo>
                    <a:lnTo>
                      <a:pt x="53" y="314"/>
                    </a:lnTo>
                    <a:lnTo>
                      <a:pt x="42" y="290"/>
                    </a:lnTo>
                    <a:lnTo>
                      <a:pt x="32" y="266"/>
                    </a:lnTo>
                    <a:lnTo>
                      <a:pt x="23" y="242"/>
                    </a:lnTo>
                    <a:lnTo>
                      <a:pt x="14" y="217"/>
                    </a:lnTo>
                    <a:lnTo>
                      <a:pt x="7" y="192"/>
                    </a:lnTo>
                    <a:lnTo>
                      <a:pt x="3" y="168"/>
                    </a:lnTo>
                    <a:lnTo>
                      <a:pt x="0" y="143"/>
                    </a:lnTo>
                    <a:lnTo>
                      <a:pt x="1" y="119"/>
                    </a:lnTo>
                    <a:lnTo>
                      <a:pt x="5" y="95"/>
                    </a:lnTo>
                    <a:lnTo>
                      <a:pt x="12" y="71"/>
                    </a:lnTo>
                    <a:lnTo>
                      <a:pt x="25" y="46"/>
                    </a:lnTo>
                    <a:lnTo>
                      <a:pt x="41" y="23"/>
                    </a:lnTo>
                    <a:lnTo>
                      <a:pt x="6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3" name="Freeform 1845"/>
              <p:cNvSpPr>
                <a:spLocks/>
              </p:cNvSpPr>
              <p:nvPr/>
            </p:nvSpPr>
            <p:spPr bwMode="auto">
              <a:xfrm>
                <a:off x="2826" y="2544"/>
                <a:ext cx="33" cy="7"/>
              </a:xfrm>
              <a:custGeom>
                <a:avLst/>
                <a:gdLst>
                  <a:gd name="T0" fmla="*/ 0 w 266"/>
                  <a:gd name="T1" fmla="*/ 59 h 59"/>
                  <a:gd name="T2" fmla="*/ 14 w 266"/>
                  <a:gd name="T3" fmla="*/ 47 h 59"/>
                  <a:gd name="T4" fmla="*/ 29 w 266"/>
                  <a:gd name="T5" fmla="*/ 38 h 59"/>
                  <a:gd name="T6" fmla="*/ 44 w 266"/>
                  <a:gd name="T7" fmla="*/ 29 h 59"/>
                  <a:gd name="T8" fmla="*/ 60 w 266"/>
                  <a:gd name="T9" fmla="*/ 21 h 59"/>
                  <a:gd name="T10" fmla="*/ 76 w 266"/>
                  <a:gd name="T11" fmla="*/ 15 h 59"/>
                  <a:gd name="T12" fmla="*/ 93 w 266"/>
                  <a:gd name="T13" fmla="*/ 9 h 59"/>
                  <a:gd name="T14" fmla="*/ 110 w 266"/>
                  <a:gd name="T15" fmla="*/ 5 h 59"/>
                  <a:gd name="T16" fmla="*/ 127 w 266"/>
                  <a:gd name="T17" fmla="*/ 2 h 59"/>
                  <a:gd name="T18" fmla="*/ 143 w 266"/>
                  <a:gd name="T19" fmla="*/ 0 h 59"/>
                  <a:gd name="T20" fmla="*/ 161 w 266"/>
                  <a:gd name="T21" fmla="*/ 0 h 59"/>
                  <a:gd name="T22" fmla="*/ 178 w 266"/>
                  <a:gd name="T23" fmla="*/ 0 h 59"/>
                  <a:gd name="T24" fmla="*/ 195 w 266"/>
                  <a:gd name="T25" fmla="*/ 2 h 59"/>
                  <a:gd name="T26" fmla="*/ 212 w 266"/>
                  <a:gd name="T27" fmla="*/ 4 h 59"/>
                  <a:gd name="T28" fmla="*/ 231 w 266"/>
                  <a:gd name="T29" fmla="*/ 8 h 59"/>
                  <a:gd name="T30" fmla="*/ 248 w 266"/>
                  <a:gd name="T31" fmla="*/ 13 h 59"/>
                  <a:gd name="T32" fmla="*/ 266 w 266"/>
                  <a:gd name="T33" fmla="*/ 2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59">
                    <a:moveTo>
                      <a:pt x="0" y="59"/>
                    </a:moveTo>
                    <a:lnTo>
                      <a:pt x="14" y="47"/>
                    </a:lnTo>
                    <a:lnTo>
                      <a:pt x="29" y="38"/>
                    </a:lnTo>
                    <a:lnTo>
                      <a:pt x="44" y="29"/>
                    </a:lnTo>
                    <a:lnTo>
                      <a:pt x="60" y="21"/>
                    </a:lnTo>
                    <a:lnTo>
                      <a:pt x="76" y="15"/>
                    </a:lnTo>
                    <a:lnTo>
                      <a:pt x="93" y="9"/>
                    </a:lnTo>
                    <a:lnTo>
                      <a:pt x="110" y="5"/>
                    </a:lnTo>
                    <a:lnTo>
                      <a:pt x="127" y="2"/>
                    </a:lnTo>
                    <a:lnTo>
                      <a:pt x="143" y="0"/>
                    </a:lnTo>
                    <a:lnTo>
                      <a:pt x="161" y="0"/>
                    </a:lnTo>
                    <a:lnTo>
                      <a:pt x="178" y="0"/>
                    </a:lnTo>
                    <a:lnTo>
                      <a:pt x="195" y="2"/>
                    </a:lnTo>
                    <a:lnTo>
                      <a:pt x="212" y="4"/>
                    </a:lnTo>
                    <a:lnTo>
                      <a:pt x="231" y="8"/>
                    </a:lnTo>
                    <a:lnTo>
                      <a:pt x="248" y="13"/>
                    </a:lnTo>
                    <a:lnTo>
                      <a:pt x="266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4" name="Freeform 1846"/>
              <p:cNvSpPr>
                <a:spLocks/>
              </p:cNvSpPr>
              <p:nvPr/>
            </p:nvSpPr>
            <p:spPr bwMode="auto">
              <a:xfrm>
                <a:off x="2834" y="2546"/>
                <a:ext cx="25" cy="39"/>
              </a:xfrm>
              <a:custGeom>
                <a:avLst/>
                <a:gdLst>
                  <a:gd name="T0" fmla="*/ 200 w 200"/>
                  <a:gd name="T1" fmla="*/ 0 h 311"/>
                  <a:gd name="T2" fmla="*/ 186 w 200"/>
                  <a:gd name="T3" fmla="*/ 18 h 311"/>
                  <a:gd name="T4" fmla="*/ 171 w 200"/>
                  <a:gd name="T5" fmla="*/ 37 h 311"/>
                  <a:gd name="T6" fmla="*/ 156 w 200"/>
                  <a:gd name="T7" fmla="*/ 55 h 311"/>
                  <a:gd name="T8" fmla="*/ 140 w 200"/>
                  <a:gd name="T9" fmla="*/ 73 h 311"/>
                  <a:gd name="T10" fmla="*/ 125 w 200"/>
                  <a:gd name="T11" fmla="*/ 91 h 311"/>
                  <a:gd name="T12" fmla="*/ 110 w 200"/>
                  <a:gd name="T13" fmla="*/ 111 h 311"/>
                  <a:gd name="T14" fmla="*/ 96 w 200"/>
                  <a:gd name="T15" fmla="*/ 129 h 311"/>
                  <a:gd name="T16" fmla="*/ 82 w 200"/>
                  <a:gd name="T17" fmla="*/ 148 h 311"/>
                  <a:gd name="T18" fmla="*/ 68 w 200"/>
                  <a:gd name="T19" fmla="*/ 166 h 311"/>
                  <a:gd name="T20" fmla="*/ 55 w 200"/>
                  <a:gd name="T21" fmla="*/ 185 h 311"/>
                  <a:gd name="T22" fmla="*/ 43 w 200"/>
                  <a:gd name="T23" fmla="*/ 205 h 311"/>
                  <a:gd name="T24" fmla="*/ 32 w 200"/>
                  <a:gd name="T25" fmla="*/ 225 h 311"/>
                  <a:gd name="T26" fmla="*/ 22 w 200"/>
                  <a:gd name="T27" fmla="*/ 245 h 311"/>
                  <a:gd name="T28" fmla="*/ 12 w 200"/>
                  <a:gd name="T29" fmla="*/ 267 h 311"/>
                  <a:gd name="T30" fmla="*/ 5 w 200"/>
                  <a:gd name="T31" fmla="*/ 288 h 311"/>
                  <a:gd name="T32" fmla="*/ 0 w 200"/>
                  <a:gd name="T33" fmla="*/ 311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311">
                    <a:moveTo>
                      <a:pt x="200" y="0"/>
                    </a:moveTo>
                    <a:lnTo>
                      <a:pt x="186" y="18"/>
                    </a:lnTo>
                    <a:lnTo>
                      <a:pt x="171" y="37"/>
                    </a:lnTo>
                    <a:lnTo>
                      <a:pt x="156" y="55"/>
                    </a:lnTo>
                    <a:lnTo>
                      <a:pt x="140" y="73"/>
                    </a:lnTo>
                    <a:lnTo>
                      <a:pt x="125" y="91"/>
                    </a:lnTo>
                    <a:lnTo>
                      <a:pt x="110" y="111"/>
                    </a:lnTo>
                    <a:lnTo>
                      <a:pt x="96" y="129"/>
                    </a:lnTo>
                    <a:lnTo>
                      <a:pt x="82" y="148"/>
                    </a:lnTo>
                    <a:lnTo>
                      <a:pt x="68" y="166"/>
                    </a:lnTo>
                    <a:lnTo>
                      <a:pt x="55" y="185"/>
                    </a:lnTo>
                    <a:lnTo>
                      <a:pt x="43" y="205"/>
                    </a:lnTo>
                    <a:lnTo>
                      <a:pt x="32" y="225"/>
                    </a:lnTo>
                    <a:lnTo>
                      <a:pt x="22" y="245"/>
                    </a:lnTo>
                    <a:lnTo>
                      <a:pt x="12" y="267"/>
                    </a:lnTo>
                    <a:lnTo>
                      <a:pt x="5" y="288"/>
                    </a:lnTo>
                    <a:lnTo>
                      <a:pt x="0" y="3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5" name="Freeform 1847"/>
              <p:cNvSpPr>
                <a:spLocks/>
              </p:cNvSpPr>
              <p:nvPr/>
            </p:nvSpPr>
            <p:spPr bwMode="auto">
              <a:xfrm>
                <a:off x="2836" y="2772"/>
                <a:ext cx="22" cy="21"/>
              </a:xfrm>
              <a:custGeom>
                <a:avLst/>
                <a:gdLst>
                  <a:gd name="T0" fmla="*/ 80 w 173"/>
                  <a:gd name="T1" fmla="*/ 172 h 173"/>
                  <a:gd name="T2" fmla="*/ 66 w 173"/>
                  <a:gd name="T3" fmla="*/ 173 h 173"/>
                  <a:gd name="T4" fmla="*/ 53 w 173"/>
                  <a:gd name="T5" fmla="*/ 172 h 173"/>
                  <a:gd name="T6" fmla="*/ 41 w 173"/>
                  <a:gd name="T7" fmla="*/ 169 h 173"/>
                  <a:gd name="T8" fmla="*/ 30 w 173"/>
                  <a:gd name="T9" fmla="*/ 165 h 173"/>
                  <a:gd name="T10" fmla="*/ 20 w 173"/>
                  <a:gd name="T11" fmla="*/ 159 h 173"/>
                  <a:gd name="T12" fmla="*/ 11 w 173"/>
                  <a:gd name="T13" fmla="*/ 152 h 173"/>
                  <a:gd name="T14" fmla="*/ 4 w 173"/>
                  <a:gd name="T15" fmla="*/ 143 h 173"/>
                  <a:gd name="T16" fmla="*/ 0 w 173"/>
                  <a:gd name="T17" fmla="*/ 139 h 173"/>
                  <a:gd name="T18" fmla="*/ 8 w 173"/>
                  <a:gd name="T19" fmla="*/ 79 h 173"/>
                  <a:gd name="T20" fmla="*/ 21 w 173"/>
                  <a:gd name="T21" fmla="*/ 86 h 173"/>
                  <a:gd name="T22" fmla="*/ 35 w 173"/>
                  <a:gd name="T23" fmla="*/ 93 h 173"/>
                  <a:gd name="T24" fmla="*/ 50 w 173"/>
                  <a:gd name="T25" fmla="*/ 97 h 173"/>
                  <a:gd name="T26" fmla="*/ 64 w 173"/>
                  <a:gd name="T27" fmla="*/ 100 h 173"/>
                  <a:gd name="T28" fmla="*/ 78 w 173"/>
                  <a:gd name="T29" fmla="*/ 99 h 173"/>
                  <a:gd name="T30" fmla="*/ 92 w 173"/>
                  <a:gd name="T31" fmla="*/ 96 h 173"/>
                  <a:gd name="T32" fmla="*/ 106 w 173"/>
                  <a:gd name="T33" fmla="*/ 89 h 173"/>
                  <a:gd name="T34" fmla="*/ 120 w 173"/>
                  <a:gd name="T35" fmla="*/ 79 h 173"/>
                  <a:gd name="T36" fmla="*/ 122 w 173"/>
                  <a:gd name="T37" fmla="*/ 71 h 173"/>
                  <a:gd name="T38" fmla="*/ 125 w 173"/>
                  <a:gd name="T39" fmla="*/ 63 h 173"/>
                  <a:gd name="T40" fmla="*/ 128 w 173"/>
                  <a:gd name="T41" fmla="*/ 54 h 173"/>
                  <a:gd name="T42" fmla="*/ 131 w 173"/>
                  <a:gd name="T43" fmla="*/ 46 h 173"/>
                  <a:gd name="T44" fmla="*/ 133 w 173"/>
                  <a:gd name="T45" fmla="*/ 37 h 173"/>
                  <a:gd name="T46" fmla="*/ 133 w 173"/>
                  <a:gd name="T47" fmla="*/ 29 h 173"/>
                  <a:gd name="T48" fmla="*/ 131 w 173"/>
                  <a:gd name="T49" fmla="*/ 21 h 173"/>
                  <a:gd name="T50" fmla="*/ 126 w 173"/>
                  <a:gd name="T51" fmla="*/ 13 h 173"/>
                  <a:gd name="T52" fmla="*/ 147 w 173"/>
                  <a:gd name="T53" fmla="*/ 0 h 173"/>
                  <a:gd name="T54" fmla="*/ 164 w 173"/>
                  <a:gd name="T55" fmla="*/ 21 h 173"/>
                  <a:gd name="T56" fmla="*/ 172 w 173"/>
                  <a:gd name="T57" fmla="*/ 45 h 173"/>
                  <a:gd name="T58" fmla="*/ 172 w 173"/>
                  <a:gd name="T59" fmla="*/ 70 h 173"/>
                  <a:gd name="T60" fmla="*/ 164 w 173"/>
                  <a:gd name="T61" fmla="*/ 95 h 173"/>
                  <a:gd name="T62" fmla="*/ 150 w 173"/>
                  <a:gd name="T63" fmla="*/ 120 h 173"/>
                  <a:gd name="T64" fmla="*/ 132 w 173"/>
                  <a:gd name="T65" fmla="*/ 141 h 173"/>
                  <a:gd name="T66" fmla="*/ 110 w 173"/>
                  <a:gd name="T67" fmla="*/ 159 h 173"/>
                  <a:gd name="T68" fmla="*/ 87 w 173"/>
                  <a:gd name="T69" fmla="*/ 172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3" h="173">
                    <a:moveTo>
                      <a:pt x="87" y="172"/>
                    </a:moveTo>
                    <a:lnTo>
                      <a:pt x="80" y="172"/>
                    </a:lnTo>
                    <a:lnTo>
                      <a:pt x="73" y="173"/>
                    </a:lnTo>
                    <a:lnTo>
                      <a:pt x="66" y="173"/>
                    </a:lnTo>
                    <a:lnTo>
                      <a:pt x="60" y="173"/>
                    </a:lnTo>
                    <a:lnTo>
                      <a:pt x="53" y="172"/>
                    </a:lnTo>
                    <a:lnTo>
                      <a:pt x="47" y="171"/>
                    </a:lnTo>
                    <a:lnTo>
                      <a:pt x="41" y="169"/>
                    </a:lnTo>
                    <a:lnTo>
                      <a:pt x="36" y="167"/>
                    </a:lnTo>
                    <a:lnTo>
                      <a:pt x="30" y="165"/>
                    </a:lnTo>
                    <a:lnTo>
                      <a:pt x="25" y="162"/>
                    </a:lnTo>
                    <a:lnTo>
                      <a:pt x="20" y="159"/>
                    </a:lnTo>
                    <a:lnTo>
                      <a:pt x="15" y="155"/>
                    </a:lnTo>
                    <a:lnTo>
                      <a:pt x="11" y="152"/>
                    </a:lnTo>
                    <a:lnTo>
                      <a:pt x="7" y="148"/>
                    </a:lnTo>
                    <a:lnTo>
                      <a:pt x="4" y="143"/>
                    </a:lnTo>
                    <a:lnTo>
                      <a:pt x="1" y="139"/>
                    </a:lnTo>
                    <a:lnTo>
                      <a:pt x="0" y="139"/>
                    </a:lnTo>
                    <a:lnTo>
                      <a:pt x="7" y="79"/>
                    </a:lnTo>
                    <a:lnTo>
                      <a:pt x="8" y="79"/>
                    </a:lnTo>
                    <a:lnTo>
                      <a:pt x="14" y="83"/>
                    </a:lnTo>
                    <a:lnTo>
                      <a:pt x="21" y="86"/>
                    </a:lnTo>
                    <a:lnTo>
                      <a:pt x="28" y="90"/>
                    </a:lnTo>
                    <a:lnTo>
                      <a:pt x="35" y="93"/>
                    </a:lnTo>
                    <a:lnTo>
                      <a:pt x="42" y="95"/>
                    </a:lnTo>
                    <a:lnTo>
                      <a:pt x="50" y="97"/>
                    </a:lnTo>
                    <a:lnTo>
                      <a:pt x="57" y="99"/>
                    </a:lnTo>
                    <a:lnTo>
                      <a:pt x="64" y="100"/>
                    </a:lnTo>
                    <a:lnTo>
                      <a:pt x="71" y="100"/>
                    </a:lnTo>
                    <a:lnTo>
                      <a:pt x="78" y="99"/>
                    </a:lnTo>
                    <a:lnTo>
                      <a:pt x="85" y="98"/>
                    </a:lnTo>
                    <a:lnTo>
                      <a:pt x="92" y="96"/>
                    </a:lnTo>
                    <a:lnTo>
                      <a:pt x="99" y="93"/>
                    </a:lnTo>
                    <a:lnTo>
                      <a:pt x="106" y="89"/>
                    </a:lnTo>
                    <a:lnTo>
                      <a:pt x="113" y="84"/>
                    </a:lnTo>
                    <a:lnTo>
                      <a:pt x="120" y="79"/>
                    </a:lnTo>
                    <a:lnTo>
                      <a:pt x="121" y="75"/>
                    </a:lnTo>
                    <a:lnTo>
                      <a:pt x="122" y="71"/>
                    </a:lnTo>
                    <a:lnTo>
                      <a:pt x="124" y="67"/>
                    </a:lnTo>
                    <a:lnTo>
                      <a:pt x="125" y="63"/>
                    </a:lnTo>
                    <a:lnTo>
                      <a:pt x="127" y="59"/>
                    </a:lnTo>
                    <a:lnTo>
                      <a:pt x="128" y="54"/>
                    </a:lnTo>
                    <a:lnTo>
                      <a:pt x="130" y="50"/>
                    </a:lnTo>
                    <a:lnTo>
                      <a:pt x="131" y="46"/>
                    </a:lnTo>
                    <a:lnTo>
                      <a:pt x="132" y="42"/>
                    </a:lnTo>
                    <a:lnTo>
                      <a:pt x="133" y="37"/>
                    </a:lnTo>
                    <a:lnTo>
                      <a:pt x="133" y="33"/>
                    </a:lnTo>
                    <a:lnTo>
                      <a:pt x="133" y="29"/>
                    </a:lnTo>
                    <a:lnTo>
                      <a:pt x="132" y="25"/>
                    </a:lnTo>
                    <a:lnTo>
                      <a:pt x="131" y="21"/>
                    </a:lnTo>
                    <a:lnTo>
                      <a:pt x="128" y="16"/>
                    </a:lnTo>
                    <a:lnTo>
                      <a:pt x="126" y="13"/>
                    </a:lnTo>
                    <a:lnTo>
                      <a:pt x="146" y="0"/>
                    </a:lnTo>
                    <a:lnTo>
                      <a:pt x="147" y="0"/>
                    </a:lnTo>
                    <a:lnTo>
                      <a:pt x="157" y="10"/>
                    </a:lnTo>
                    <a:lnTo>
                      <a:pt x="164" y="21"/>
                    </a:lnTo>
                    <a:lnTo>
                      <a:pt x="169" y="32"/>
                    </a:lnTo>
                    <a:lnTo>
                      <a:pt x="172" y="45"/>
                    </a:lnTo>
                    <a:lnTo>
                      <a:pt x="173" y="57"/>
                    </a:lnTo>
                    <a:lnTo>
                      <a:pt x="172" y="70"/>
                    </a:lnTo>
                    <a:lnTo>
                      <a:pt x="169" y="82"/>
                    </a:lnTo>
                    <a:lnTo>
                      <a:pt x="164" y="95"/>
                    </a:lnTo>
                    <a:lnTo>
                      <a:pt x="158" y="108"/>
                    </a:lnTo>
                    <a:lnTo>
                      <a:pt x="150" y="120"/>
                    </a:lnTo>
                    <a:lnTo>
                      <a:pt x="142" y="131"/>
                    </a:lnTo>
                    <a:lnTo>
                      <a:pt x="132" y="141"/>
                    </a:lnTo>
                    <a:lnTo>
                      <a:pt x="121" y="151"/>
                    </a:lnTo>
                    <a:lnTo>
                      <a:pt x="110" y="159"/>
                    </a:lnTo>
                    <a:lnTo>
                      <a:pt x="98" y="166"/>
                    </a:lnTo>
                    <a:lnTo>
                      <a:pt x="87" y="172"/>
                    </a:lnTo>
                    <a:close/>
                  </a:path>
                </a:pathLst>
              </a:custGeom>
              <a:solidFill>
                <a:srgbClr val="FFD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6" name="Freeform 1848"/>
              <p:cNvSpPr>
                <a:spLocks/>
              </p:cNvSpPr>
              <p:nvPr/>
            </p:nvSpPr>
            <p:spPr bwMode="auto">
              <a:xfrm>
                <a:off x="2837" y="2789"/>
                <a:ext cx="10" cy="4"/>
              </a:xfrm>
              <a:custGeom>
                <a:avLst/>
                <a:gdLst>
                  <a:gd name="T0" fmla="*/ 86 w 86"/>
                  <a:gd name="T1" fmla="*/ 33 h 34"/>
                  <a:gd name="T2" fmla="*/ 79 w 86"/>
                  <a:gd name="T3" fmla="*/ 33 h 34"/>
                  <a:gd name="T4" fmla="*/ 72 w 86"/>
                  <a:gd name="T5" fmla="*/ 34 h 34"/>
                  <a:gd name="T6" fmla="*/ 65 w 86"/>
                  <a:gd name="T7" fmla="*/ 34 h 34"/>
                  <a:gd name="T8" fmla="*/ 59 w 86"/>
                  <a:gd name="T9" fmla="*/ 34 h 34"/>
                  <a:gd name="T10" fmla="*/ 52 w 86"/>
                  <a:gd name="T11" fmla="*/ 33 h 34"/>
                  <a:gd name="T12" fmla="*/ 46 w 86"/>
                  <a:gd name="T13" fmla="*/ 32 h 34"/>
                  <a:gd name="T14" fmla="*/ 40 w 86"/>
                  <a:gd name="T15" fmla="*/ 30 h 34"/>
                  <a:gd name="T16" fmla="*/ 35 w 86"/>
                  <a:gd name="T17" fmla="*/ 28 h 34"/>
                  <a:gd name="T18" fmla="*/ 29 w 86"/>
                  <a:gd name="T19" fmla="*/ 26 h 34"/>
                  <a:gd name="T20" fmla="*/ 24 w 86"/>
                  <a:gd name="T21" fmla="*/ 23 h 34"/>
                  <a:gd name="T22" fmla="*/ 19 w 86"/>
                  <a:gd name="T23" fmla="*/ 20 h 34"/>
                  <a:gd name="T24" fmla="*/ 14 w 86"/>
                  <a:gd name="T25" fmla="*/ 16 h 34"/>
                  <a:gd name="T26" fmla="*/ 10 w 86"/>
                  <a:gd name="T27" fmla="*/ 13 h 34"/>
                  <a:gd name="T28" fmla="*/ 6 w 86"/>
                  <a:gd name="T29" fmla="*/ 9 h 34"/>
                  <a:gd name="T30" fmla="*/ 3 w 86"/>
                  <a:gd name="T31" fmla="*/ 4 h 34"/>
                  <a:gd name="T32" fmla="*/ 0 w 86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34">
                    <a:moveTo>
                      <a:pt x="86" y="33"/>
                    </a:moveTo>
                    <a:lnTo>
                      <a:pt x="79" y="33"/>
                    </a:lnTo>
                    <a:lnTo>
                      <a:pt x="72" y="34"/>
                    </a:lnTo>
                    <a:lnTo>
                      <a:pt x="65" y="34"/>
                    </a:lnTo>
                    <a:lnTo>
                      <a:pt x="59" y="34"/>
                    </a:lnTo>
                    <a:lnTo>
                      <a:pt x="52" y="33"/>
                    </a:lnTo>
                    <a:lnTo>
                      <a:pt x="46" y="32"/>
                    </a:lnTo>
                    <a:lnTo>
                      <a:pt x="40" y="30"/>
                    </a:lnTo>
                    <a:lnTo>
                      <a:pt x="35" y="28"/>
                    </a:lnTo>
                    <a:lnTo>
                      <a:pt x="29" y="26"/>
                    </a:lnTo>
                    <a:lnTo>
                      <a:pt x="24" y="23"/>
                    </a:lnTo>
                    <a:lnTo>
                      <a:pt x="19" y="20"/>
                    </a:lnTo>
                    <a:lnTo>
                      <a:pt x="14" y="16"/>
                    </a:lnTo>
                    <a:lnTo>
                      <a:pt x="10" y="13"/>
                    </a:lnTo>
                    <a:lnTo>
                      <a:pt x="6" y="9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7" name="Line 1849"/>
              <p:cNvSpPr>
                <a:spLocks noChangeShapeType="1"/>
              </p:cNvSpPr>
              <p:nvPr/>
            </p:nvSpPr>
            <p:spPr bwMode="auto">
              <a:xfrm flipV="1">
                <a:off x="2836" y="2782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8" name="Freeform 1850"/>
              <p:cNvSpPr>
                <a:spLocks/>
              </p:cNvSpPr>
              <p:nvPr/>
            </p:nvSpPr>
            <p:spPr bwMode="auto">
              <a:xfrm>
                <a:off x="2837" y="2782"/>
                <a:ext cx="15" cy="2"/>
              </a:xfrm>
              <a:custGeom>
                <a:avLst/>
                <a:gdLst>
                  <a:gd name="T0" fmla="*/ 0 w 112"/>
                  <a:gd name="T1" fmla="*/ 0 h 21"/>
                  <a:gd name="T2" fmla="*/ 6 w 112"/>
                  <a:gd name="T3" fmla="*/ 4 h 21"/>
                  <a:gd name="T4" fmla="*/ 13 w 112"/>
                  <a:gd name="T5" fmla="*/ 7 h 21"/>
                  <a:gd name="T6" fmla="*/ 20 w 112"/>
                  <a:gd name="T7" fmla="*/ 11 h 21"/>
                  <a:gd name="T8" fmla="*/ 27 w 112"/>
                  <a:gd name="T9" fmla="*/ 14 h 21"/>
                  <a:gd name="T10" fmla="*/ 34 w 112"/>
                  <a:gd name="T11" fmla="*/ 16 h 21"/>
                  <a:gd name="T12" fmla="*/ 42 w 112"/>
                  <a:gd name="T13" fmla="*/ 18 h 21"/>
                  <a:gd name="T14" fmla="*/ 49 w 112"/>
                  <a:gd name="T15" fmla="*/ 20 h 21"/>
                  <a:gd name="T16" fmla="*/ 56 w 112"/>
                  <a:gd name="T17" fmla="*/ 21 h 21"/>
                  <a:gd name="T18" fmla="*/ 63 w 112"/>
                  <a:gd name="T19" fmla="*/ 21 h 21"/>
                  <a:gd name="T20" fmla="*/ 70 w 112"/>
                  <a:gd name="T21" fmla="*/ 20 h 21"/>
                  <a:gd name="T22" fmla="*/ 77 w 112"/>
                  <a:gd name="T23" fmla="*/ 19 h 21"/>
                  <a:gd name="T24" fmla="*/ 84 w 112"/>
                  <a:gd name="T25" fmla="*/ 17 h 21"/>
                  <a:gd name="T26" fmla="*/ 91 w 112"/>
                  <a:gd name="T27" fmla="*/ 14 h 21"/>
                  <a:gd name="T28" fmla="*/ 98 w 112"/>
                  <a:gd name="T29" fmla="*/ 10 h 21"/>
                  <a:gd name="T30" fmla="*/ 105 w 112"/>
                  <a:gd name="T31" fmla="*/ 5 h 21"/>
                  <a:gd name="T32" fmla="*/ 112 w 112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21">
                    <a:moveTo>
                      <a:pt x="0" y="0"/>
                    </a:moveTo>
                    <a:lnTo>
                      <a:pt x="6" y="4"/>
                    </a:lnTo>
                    <a:lnTo>
                      <a:pt x="13" y="7"/>
                    </a:lnTo>
                    <a:lnTo>
                      <a:pt x="20" y="11"/>
                    </a:lnTo>
                    <a:lnTo>
                      <a:pt x="27" y="14"/>
                    </a:lnTo>
                    <a:lnTo>
                      <a:pt x="34" y="16"/>
                    </a:lnTo>
                    <a:lnTo>
                      <a:pt x="42" y="18"/>
                    </a:lnTo>
                    <a:lnTo>
                      <a:pt x="49" y="20"/>
                    </a:lnTo>
                    <a:lnTo>
                      <a:pt x="56" y="21"/>
                    </a:lnTo>
                    <a:lnTo>
                      <a:pt x="63" y="21"/>
                    </a:lnTo>
                    <a:lnTo>
                      <a:pt x="70" y="20"/>
                    </a:lnTo>
                    <a:lnTo>
                      <a:pt x="77" y="19"/>
                    </a:lnTo>
                    <a:lnTo>
                      <a:pt x="84" y="17"/>
                    </a:lnTo>
                    <a:lnTo>
                      <a:pt x="91" y="14"/>
                    </a:lnTo>
                    <a:lnTo>
                      <a:pt x="98" y="10"/>
                    </a:lnTo>
                    <a:lnTo>
                      <a:pt x="105" y="5"/>
                    </a:lnTo>
                    <a:lnTo>
                      <a:pt x="1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79" name="Freeform 1851"/>
              <p:cNvSpPr>
                <a:spLocks/>
              </p:cNvSpPr>
              <p:nvPr/>
            </p:nvSpPr>
            <p:spPr bwMode="auto">
              <a:xfrm>
                <a:off x="2852" y="2773"/>
                <a:ext cx="1" cy="9"/>
              </a:xfrm>
              <a:custGeom>
                <a:avLst/>
                <a:gdLst>
                  <a:gd name="T0" fmla="*/ 0 w 13"/>
                  <a:gd name="T1" fmla="*/ 66 h 66"/>
                  <a:gd name="T2" fmla="*/ 1 w 13"/>
                  <a:gd name="T3" fmla="*/ 62 h 66"/>
                  <a:gd name="T4" fmla="*/ 2 w 13"/>
                  <a:gd name="T5" fmla="*/ 58 h 66"/>
                  <a:gd name="T6" fmla="*/ 4 w 13"/>
                  <a:gd name="T7" fmla="*/ 54 h 66"/>
                  <a:gd name="T8" fmla="*/ 5 w 13"/>
                  <a:gd name="T9" fmla="*/ 50 h 66"/>
                  <a:gd name="T10" fmla="*/ 7 w 13"/>
                  <a:gd name="T11" fmla="*/ 46 h 66"/>
                  <a:gd name="T12" fmla="*/ 8 w 13"/>
                  <a:gd name="T13" fmla="*/ 41 h 66"/>
                  <a:gd name="T14" fmla="*/ 10 w 13"/>
                  <a:gd name="T15" fmla="*/ 37 h 66"/>
                  <a:gd name="T16" fmla="*/ 11 w 13"/>
                  <a:gd name="T17" fmla="*/ 33 h 66"/>
                  <a:gd name="T18" fmla="*/ 12 w 13"/>
                  <a:gd name="T19" fmla="*/ 29 h 66"/>
                  <a:gd name="T20" fmla="*/ 13 w 13"/>
                  <a:gd name="T21" fmla="*/ 24 h 66"/>
                  <a:gd name="T22" fmla="*/ 13 w 13"/>
                  <a:gd name="T23" fmla="*/ 20 h 66"/>
                  <a:gd name="T24" fmla="*/ 13 w 13"/>
                  <a:gd name="T25" fmla="*/ 16 h 66"/>
                  <a:gd name="T26" fmla="*/ 12 w 13"/>
                  <a:gd name="T27" fmla="*/ 12 h 66"/>
                  <a:gd name="T28" fmla="*/ 11 w 13"/>
                  <a:gd name="T29" fmla="*/ 8 h 66"/>
                  <a:gd name="T30" fmla="*/ 8 w 13"/>
                  <a:gd name="T31" fmla="*/ 3 h 66"/>
                  <a:gd name="T32" fmla="*/ 6 w 13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66">
                    <a:moveTo>
                      <a:pt x="0" y="66"/>
                    </a:moveTo>
                    <a:lnTo>
                      <a:pt x="1" y="62"/>
                    </a:lnTo>
                    <a:lnTo>
                      <a:pt x="2" y="58"/>
                    </a:lnTo>
                    <a:lnTo>
                      <a:pt x="4" y="54"/>
                    </a:lnTo>
                    <a:lnTo>
                      <a:pt x="5" y="50"/>
                    </a:lnTo>
                    <a:lnTo>
                      <a:pt x="7" y="46"/>
                    </a:lnTo>
                    <a:lnTo>
                      <a:pt x="8" y="41"/>
                    </a:lnTo>
                    <a:lnTo>
                      <a:pt x="10" y="37"/>
                    </a:lnTo>
                    <a:lnTo>
                      <a:pt x="11" y="33"/>
                    </a:lnTo>
                    <a:lnTo>
                      <a:pt x="12" y="29"/>
                    </a:lnTo>
                    <a:lnTo>
                      <a:pt x="13" y="24"/>
                    </a:lnTo>
                    <a:lnTo>
                      <a:pt x="13" y="20"/>
                    </a:lnTo>
                    <a:lnTo>
                      <a:pt x="13" y="16"/>
                    </a:lnTo>
                    <a:lnTo>
                      <a:pt x="12" y="12"/>
                    </a:lnTo>
                    <a:lnTo>
                      <a:pt x="11" y="8"/>
                    </a:lnTo>
                    <a:lnTo>
                      <a:pt x="8" y="3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0" name="Line 1852"/>
              <p:cNvSpPr>
                <a:spLocks noChangeShapeType="1"/>
              </p:cNvSpPr>
              <p:nvPr/>
            </p:nvSpPr>
            <p:spPr bwMode="auto">
              <a:xfrm flipV="1">
                <a:off x="2852" y="2772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1" name="Freeform 1853"/>
              <p:cNvSpPr>
                <a:spLocks/>
              </p:cNvSpPr>
              <p:nvPr/>
            </p:nvSpPr>
            <p:spPr bwMode="auto">
              <a:xfrm>
                <a:off x="2847" y="2772"/>
                <a:ext cx="11" cy="21"/>
              </a:xfrm>
              <a:custGeom>
                <a:avLst/>
                <a:gdLst>
                  <a:gd name="T0" fmla="*/ 60 w 86"/>
                  <a:gd name="T1" fmla="*/ 0 h 172"/>
                  <a:gd name="T2" fmla="*/ 70 w 86"/>
                  <a:gd name="T3" fmla="*/ 10 h 172"/>
                  <a:gd name="T4" fmla="*/ 77 w 86"/>
                  <a:gd name="T5" fmla="*/ 21 h 172"/>
                  <a:gd name="T6" fmla="*/ 82 w 86"/>
                  <a:gd name="T7" fmla="*/ 32 h 172"/>
                  <a:gd name="T8" fmla="*/ 85 w 86"/>
                  <a:gd name="T9" fmla="*/ 45 h 172"/>
                  <a:gd name="T10" fmla="*/ 86 w 86"/>
                  <a:gd name="T11" fmla="*/ 57 h 172"/>
                  <a:gd name="T12" fmla="*/ 85 w 86"/>
                  <a:gd name="T13" fmla="*/ 70 h 172"/>
                  <a:gd name="T14" fmla="*/ 82 w 86"/>
                  <a:gd name="T15" fmla="*/ 82 h 172"/>
                  <a:gd name="T16" fmla="*/ 77 w 86"/>
                  <a:gd name="T17" fmla="*/ 95 h 172"/>
                  <a:gd name="T18" fmla="*/ 71 w 86"/>
                  <a:gd name="T19" fmla="*/ 108 h 172"/>
                  <a:gd name="T20" fmla="*/ 63 w 86"/>
                  <a:gd name="T21" fmla="*/ 120 h 172"/>
                  <a:gd name="T22" fmla="*/ 55 w 86"/>
                  <a:gd name="T23" fmla="*/ 131 h 172"/>
                  <a:gd name="T24" fmla="*/ 45 w 86"/>
                  <a:gd name="T25" fmla="*/ 141 h 172"/>
                  <a:gd name="T26" fmla="*/ 34 w 86"/>
                  <a:gd name="T27" fmla="*/ 151 h 172"/>
                  <a:gd name="T28" fmla="*/ 23 w 86"/>
                  <a:gd name="T29" fmla="*/ 159 h 172"/>
                  <a:gd name="T30" fmla="*/ 11 w 86"/>
                  <a:gd name="T31" fmla="*/ 166 h 172"/>
                  <a:gd name="T32" fmla="*/ 0 w 86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72">
                    <a:moveTo>
                      <a:pt x="60" y="0"/>
                    </a:moveTo>
                    <a:lnTo>
                      <a:pt x="70" y="10"/>
                    </a:lnTo>
                    <a:lnTo>
                      <a:pt x="77" y="21"/>
                    </a:lnTo>
                    <a:lnTo>
                      <a:pt x="82" y="32"/>
                    </a:lnTo>
                    <a:lnTo>
                      <a:pt x="85" y="45"/>
                    </a:lnTo>
                    <a:lnTo>
                      <a:pt x="86" y="57"/>
                    </a:lnTo>
                    <a:lnTo>
                      <a:pt x="85" y="70"/>
                    </a:lnTo>
                    <a:lnTo>
                      <a:pt x="82" y="82"/>
                    </a:lnTo>
                    <a:lnTo>
                      <a:pt x="77" y="95"/>
                    </a:lnTo>
                    <a:lnTo>
                      <a:pt x="71" y="108"/>
                    </a:lnTo>
                    <a:lnTo>
                      <a:pt x="63" y="120"/>
                    </a:lnTo>
                    <a:lnTo>
                      <a:pt x="55" y="131"/>
                    </a:lnTo>
                    <a:lnTo>
                      <a:pt x="45" y="141"/>
                    </a:lnTo>
                    <a:lnTo>
                      <a:pt x="34" y="151"/>
                    </a:lnTo>
                    <a:lnTo>
                      <a:pt x="23" y="159"/>
                    </a:lnTo>
                    <a:lnTo>
                      <a:pt x="11" y="166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2" name="Freeform 1854"/>
              <p:cNvSpPr>
                <a:spLocks/>
              </p:cNvSpPr>
              <p:nvPr/>
            </p:nvSpPr>
            <p:spPr bwMode="auto">
              <a:xfrm>
                <a:off x="2842" y="2776"/>
                <a:ext cx="7" cy="5"/>
              </a:xfrm>
              <a:custGeom>
                <a:avLst/>
                <a:gdLst>
                  <a:gd name="T0" fmla="*/ 26 w 53"/>
                  <a:gd name="T1" fmla="*/ 35 h 36"/>
                  <a:gd name="T2" fmla="*/ 23 w 53"/>
                  <a:gd name="T3" fmla="*/ 35 h 36"/>
                  <a:gd name="T4" fmla="*/ 22 w 53"/>
                  <a:gd name="T5" fmla="*/ 36 h 36"/>
                  <a:gd name="T6" fmla="*/ 20 w 53"/>
                  <a:gd name="T7" fmla="*/ 36 h 36"/>
                  <a:gd name="T8" fmla="*/ 18 w 53"/>
                  <a:gd name="T9" fmla="*/ 35 h 36"/>
                  <a:gd name="T10" fmla="*/ 16 w 53"/>
                  <a:gd name="T11" fmla="*/ 35 h 36"/>
                  <a:gd name="T12" fmla="*/ 15 w 53"/>
                  <a:gd name="T13" fmla="*/ 34 h 36"/>
                  <a:gd name="T14" fmla="*/ 13 w 53"/>
                  <a:gd name="T15" fmla="*/ 33 h 36"/>
                  <a:gd name="T16" fmla="*/ 11 w 53"/>
                  <a:gd name="T17" fmla="*/ 32 h 36"/>
                  <a:gd name="T18" fmla="*/ 10 w 53"/>
                  <a:gd name="T19" fmla="*/ 31 h 36"/>
                  <a:gd name="T20" fmla="*/ 8 w 53"/>
                  <a:gd name="T21" fmla="*/ 30 h 36"/>
                  <a:gd name="T22" fmla="*/ 7 w 53"/>
                  <a:gd name="T23" fmla="*/ 28 h 36"/>
                  <a:gd name="T24" fmla="*/ 5 w 53"/>
                  <a:gd name="T25" fmla="*/ 27 h 36"/>
                  <a:gd name="T26" fmla="*/ 4 w 53"/>
                  <a:gd name="T27" fmla="*/ 25 h 36"/>
                  <a:gd name="T28" fmla="*/ 2 w 53"/>
                  <a:gd name="T29" fmla="*/ 24 h 36"/>
                  <a:gd name="T30" fmla="*/ 1 w 53"/>
                  <a:gd name="T31" fmla="*/ 23 h 36"/>
                  <a:gd name="T32" fmla="*/ 0 w 53"/>
                  <a:gd name="T33" fmla="*/ 22 h 36"/>
                  <a:gd name="T34" fmla="*/ 1 w 53"/>
                  <a:gd name="T35" fmla="*/ 19 h 36"/>
                  <a:gd name="T36" fmla="*/ 3 w 53"/>
                  <a:gd name="T37" fmla="*/ 16 h 36"/>
                  <a:gd name="T38" fmla="*/ 6 w 53"/>
                  <a:gd name="T39" fmla="*/ 14 h 36"/>
                  <a:gd name="T40" fmla="*/ 9 w 53"/>
                  <a:gd name="T41" fmla="*/ 11 h 36"/>
                  <a:gd name="T42" fmla="*/ 12 w 53"/>
                  <a:gd name="T43" fmla="*/ 9 h 36"/>
                  <a:gd name="T44" fmla="*/ 16 w 53"/>
                  <a:gd name="T45" fmla="*/ 7 h 36"/>
                  <a:gd name="T46" fmla="*/ 20 w 53"/>
                  <a:gd name="T47" fmla="*/ 5 h 36"/>
                  <a:gd name="T48" fmla="*/ 23 w 53"/>
                  <a:gd name="T49" fmla="*/ 4 h 36"/>
                  <a:gd name="T50" fmla="*/ 27 w 53"/>
                  <a:gd name="T51" fmla="*/ 2 h 36"/>
                  <a:gd name="T52" fmla="*/ 31 w 53"/>
                  <a:gd name="T53" fmla="*/ 1 h 36"/>
                  <a:gd name="T54" fmla="*/ 35 w 53"/>
                  <a:gd name="T55" fmla="*/ 0 h 36"/>
                  <a:gd name="T56" fmla="*/ 39 w 53"/>
                  <a:gd name="T57" fmla="*/ 0 h 36"/>
                  <a:gd name="T58" fmla="*/ 43 w 53"/>
                  <a:gd name="T59" fmla="*/ 0 h 36"/>
                  <a:gd name="T60" fmla="*/ 46 w 53"/>
                  <a:gd name="T61" fmla="*/ 0 h 36"/>
                  <a:gd name="T62" fmla="*/ 50 w 53"/>
                  <a:gd name="T63" fmla="*/ 1 h 36"/>
                  <a:gd name="T64" fmla="*/ 53 w 53"/>
                  <a:gd name="T65" fmla="*/ 2 h 36"/>
                  <a:gd name="T66" fmla="*/ 53 w 53"/>
                  <a:gd name="T67" fmla="*/ 5 h 36"/>
                  <a:gd name="T68" fmla="*/ 53 w 53"/>
                  <a:gd name="T69" fmla="*/ 8 h 36"/>
                  <a:gd name="T70" fmla="*/ 53 w 53"/>
                  <a:gd name="T71" fmla="*/ 11 h 36"/>
                  <a:gd name="T72" fmla="*/ 52 w 53"/>
                  <a:gd name="T73" fmla="*/ 13 h 36"/>
                  <a:gd name="T74" fmla="*/ 51 w 53"/>
                  <a:gd name="T75" fmla="*/ 16 h 36"/>
                  <a:gd name="T76" fmla="*/ 49 w 53"/>
                  <a:gd name="T77" fmla="*/ 19 h 36"/>
                  <a:gd name="T78" fmla="*/ 47 w 53"/>
                  <a:gd name="T79" fmla="*/ 21 h 36"/>
                  <a:gd name="T80" fmla="*/ 45 w 53"/>
                  <a:gd name="T81" fmla="*/ 23 h 36"/>
                  <a:gd name="T82" fmla="*/ 43 w 53"/>
                  <a:gd name="T83" fmla="*/ 25 h 36"/>
                  <a:gd name="T84" fmla="*/ 41 w 53"/>
                  <a:gd name="T85" fmla="*/ 27 h 36"/>
                  <a:gd name="T86" fmla="*/ 38 w 53"/>
                  <a:gd name="T87" fmla="*/ 29 h 36"/>
                  <a:gd name="T88" fmla="*/ 35 w 53"/>
                  <a:gd name="T89" fmla="*/ 30 h 36"/>
                  <a:gd name="T90" fmla="*/ 33 w 53"/>
                  <a:gd name="T91" fmla="*/ 32 h 36"/>
                  <a:gd name="T92" fmla="*/ 30 w 53"/>
                  <a:gd name="T93" fmla="*/ 33 h 36"/>
                  <a:gd name="T94" fmla="*/ 28 w 53"/>
                  <a:gd name="T95" fmla="*/ 34 h 36"/>
                  <a:gd name="T96" fmla="*/ 26 w 53"/>
                  <a:gd name="T97" fmla="*/ 35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3" h="36">
                    <a:moveTo>
                      <a:pt x="26" y="35"/>
                    </a:moveTo>
                    <a:lnTo>
                      <a:pt x="23" y="35"/>
                    </a:lnTo>
                    <a:lnTo>
                      <a:pt x="22" y="36"/>
                    </a:lnTo>
                    <a:lnTo>
                      <a:pt x="20" y="36"/>
                    </a:lnTo>
                    <a:lnTo>
                      <a:pt x="18" y="35"/>
                    </a:lnTo>
                    <a:lnTo>
                      <a:pt x="16" y="35"/>
                    </a:lnTo>
                    <a:lnTo>
                      <a:pt x="15" y="34"/>
                    </a:lnTo>
                    <a:lnTo>
                      <a:pt x="13" y="33"/>
                    </a:lnTo>
                    <a:lnTo>
                      <a:pt x="11" y="32"/>
                    </a:lnTo>
                    <a:lnTo>
                      <a:pt x="10" y="31"/>
                    </a:lnTo>
                    <a:lnTo>
                      <a:pt x="8" y="30"/>
                    </a:lnTo>
                    <a:lnTo>
                      <a:pt x="7" y="28"/>
                    </a:lnTo>
                    <a:lnTo>
                      <a:pt x="5" y="27"/>
                    </a:lnTo>
                    <a:lnTo>
                      <a:pt x="4" y="25"/>
                    </a:lnTo>
                    <a:lnTo>
                      <a:pt x="2" y="24"/>
                    </a:lnTo>
                    <a:lnTo>
                      <a:pt x="1" y="23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3" y="16"/>
                    </a:lnTo>
                    <a:lnTo>
                      <a:pt x="6" y="14"/>
                    </a:lnTo>
                    <a:lnTo>
                      <a:pt x="9" y="11"/>
                    </a:lnTo>
                    <a:lnTo>
                      <a:pt x="12" y="9"/>
                    </a:lnTo>
                    <a:lnTo>
                      <a:pt x="16" y="7"/>
                    </a:lnTo>
                    <a:lnTo>
                      <a:pt x="20" y="5"/>
                    </a:lnTo>
                    <a:lnTo>
                      <a:pt x="23" y="4"/>
                    </a:lnTo>
                    <a:lnTo>
                      <a:pt x="27" y="2"/>
                    </a:lnTo>
                    <a:lnTo>
                      <a:pt x="31" y="1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46" y="0"/>
                    </a:lnTo>
                    <a:lnTo>
                      <a:pt x="50" y="1"/>
                    </a:lnTo>
                    <a:lnTo>
                      <a:pt x="53" y="2"/>
                    </a:lnTo>
                    <a:lnTo>
                      <a:pt x="53" y="5"/>
                    </a:lnTo>
                    <a:lnTo>
                      <a:pt x="53" y="8"/>
                    </a:lnTo>
                    <a:lnTo>
                      <a:pt x="53" y="11"/>
                    </a:lnTo>
                    <a:lnTo>
                      <a:pt x="52" y="13"/>
                    </a:lnTo>
                    <a:lnTo>
                      <a:pt x="51" y="16"/>
                    </a:lnTo>
                    <a:lnTo>
                      <a:pt x="49" y="19"/>
                    </a:lnTo>
                    <a:lnTo>
                      <a:pt x="47" y="21"/>
                    </a:lnTo>
                    <a:lnTo>
                      <a:pt x="45" y="23"/>
                    </a:lnTo>
                    <a:lnTo>
                      <a:pt x="43" y="25"/>
                    </a:lnTo>
                    <a:lnTo>
                      <a:pt x="41" y="27"/>
                    </a:lnTo>
                    <a:lnTo>
                      <a:pt x="38" y="29"/>
                    </a:lnTo>
                    <a:lnTo>
                      <a:pt x="35" y="30"/>
                    </a:lnTo>
                    <a:lnTo>
                      <a:pt x="33" y="32"/>
                    </a:lnTo>
                    <a:lnTo>
                      <a:pt x="30" y="33"/>
                    </a:lnTo>
                    <a:lnTo>
                      <a:pt x="28" y="34"/>
                    </a:lnTo>
                    <a:lnTo>
                      <a:pt x="26" y="35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3" name="Freeform 1855"/>
              <p:cNvSpPr>
                <a:spLocks/>
              </p:cNvSpPr>
              <p:nvPr/>
            </p:nvSpPr>
            <p:spPr bwMode="auto">
              <a:xfrm>
                <a:off x="2842" y="2779"/>
                <a:ext cx="4" cy="2"/>
              </a:xfrm>
              <a:custGeom>
                <a:avLst/>
                <a:gdLst>
                  <a:gd name="T0" fmla="*/ 26 w 26"/>
                  <a:gd name="T1" fmla="*/ 13 h 14"/>
                  <a:gd name="T2" fmla="*/ 23 w 26"/>
                  <a:gd name="T3" fmla="*/ 13 h 14"/>
                  <a:gd name="T4" fmla="*/ 22 w 26"/>
                  <a:gd name="T5" fmla="*/ 14 h 14"/>
                  <a:gd name="T6" fmla="*/ 20 w 26"/>
                  <a:gd name="T7" fmla="*/ 14 h 14"/>
                  <a:gd name="T8" fmla="*/ 18 w 26"/>
                  <a:gd name="T9" fmla="*/ 13 h 14"/>
                  <a:gd name="T10" fmla="*/ 16 w 26"/>
                  <a:gd name="T11" fmla="*/ 13 h 14"/>
                  <a:gd name="T12" fmla="*/ 15 w 26"/>
                  <a:gd name="T13" fmla="*/ 12 h 14"/>
                  <a:gd name="T14" fmla="*/ 13 w 26"/>
                  <a:gd name="T15" fmla="*/ 11 h 14"/>
                  <a:gd name="T16" fmla="*/ 11 w 26"/>
                  <a:gd name="T17" fmla="*/ 10 h 14"/>
                  <a:gd name="T18" fmla="*/ 10 w 26"/>
                  <a:gd name="T19" fmla="*/ 9 h 14"/>
                  <a:gd name="T20" fmla="*/ 8 w 26"/>
                  <a:gd name="T21" fmla="*/ 8 h 14"/>
                  <a:gd name="T22" fmla="*/ 7 w 26"/>
                  <a:gd name="T23" fmla="*/ 6 h 14"/>
                  <a:gd name="T24" fmla="*/ 5 w 26"/>
                  <a:gd name="T25" fmla="*/ 5 h 14"/>
                  <a:gd name="T26" fmla="*/ 4 w 26"/>
                  <a:gd name="T27" fmla="*/ 3 h 14"/>
                  <a:gd name="T28" fmla="*/ 2 w 26"/>
                  <a:gd name="T29" fmla="*/ 2 h 14"/>
                  <a:gd name="T30" fmla="*/ 1 w 26"/>
                  <a:gd name="T31" fmla="*/ 1 h 14"/>
                  <a:gd name="T32" fmla="*/ 0 w 26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4">
                    <a:moveTo>
                      <a:pt x="26" y="13"/>
                    </a:moveTo>
                    <a:lnTo>
                      <a:pt x="23" y="13"/>
                    </a:lnTo>
                    <a:lnTo>
                      <a:pt x="22" y="14"/>
                    </a:lnTo>
                    <a:lnTo>
                      <a:pt x="20" y="14"/>
                    </a:lnTo>
                    <a:lnTo>
                      <a:pt x="18" y="13"/>
                    </a:lnTo>
                    <a:lnTo>
                      <a:pt x="16" y="13"/>
                    </a:lnTo>
                    <a:lnTo>
                      <a:pt x="15" y="12"/>
                    </a:lnTo>
                    <a:lnTo>
                      <a:pt x="13" y="11"/>
                    </a:lnTo>
                    <a:lnTo>
                      <a:pt x="11" y="10"/>
                    </a:lnTo>
                    <a:lnTo>
                      <a:pt x="10" y="9"/>
                    </a:lnTo>
                    <a:lnTo>
                      <a:pt x="8" y="8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4" y="3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4" name="Freeform 1856"/>
              <p:cNvSpPr>
                <a:spLocks/>
              </p:cNvSpPr>
              <p:nvPr/>
            </p:nvSpPr>
            <p:spPr bwMode="auto">
              <a:xfrm>
                <a:off x="2842" y="2776"/>
                <a:ext cx="7" cy="3"/>
              </a:xfrm>
              <a:custGeom>
                <a:avLst/>
                <a:gdLst>
                  <a:gd name="T0" fmla="*/ 0 w 53"/>
                  <a:gd name="T1" fmla="*/ 22 h 22"/>
                  <a:gd name="T2" fmla="*/ 1 w 53"/>
                  <a:gd name="T3" fmla="*/ 19 h 22"/>
                  <a:gd name="T4" fmla="*/ 3 w 53"/>
                  <a:gd name="T5" fmla="*/ 16 h 22"/>
                  <a:gd name="T6" fmla="*/ 6 w 53"/>
                  <a:gd name="T7" fmla="*/ 14 h 22"/>
                  <a:gd name="T8" fmla="*/ 9 w 53"/>
                  <a:gd name="T9" fmla="*/ 11 h 22"/>
                  <a:gd name="T10" fmla="*/ 12 w 53"/>
                  <a:gd name="T11" fmla="*/ 9 h 22"/>
                  <a:gd name="T12" fmla="*/ 16 w 53"/>
                  <a:gd name="T13" fmla="*/ 7 h 22"/>
                  <a:gd name="T14" fmla="*/ 20 w 53"/>
                  <a:gd name="T15" fmla="*/ 5 h 22"/>
                  <a:gd name="T16" fmla="*/ 23 w 53"/>
                  <a:gd name="T17" fmla="*/ 4 h 22"/>
                  <a:gd name="T18" fmla="*/ 27 w 53"/>
                  <a:gd name="T19" fmla="*/ 2 h 22"/>
                  <a:gd name="T20" fmla="*/ 31 w 53"/>
                  <a:gd name="T21" fmla="*/ 1 h 22"/>
                  <a:gd name="T22" fmla="*/ 35 w 53"/>
                  <a:gd name="T23" fmla="*/ 0 h 22"/>
                  <a:gd name="T24" fmla="*/ 39 w 53"/>
                  <a:gd name="T25" fmla="*/ 0 h 22"/>
                  <a:gd name="T26" fmla="*/ 43 w 53"/>
                  <a:gd name="T27" fmla="*/ 0 h 22"/>
                  <a:gd name="T28" fmla="*/ 46 w 53"/>
                  <a:gd name="T29" fmla="*/ 0 h 22"/>
                  <a:gd name="T30" fmla="*/ 50 w 53"/>
                  <a:gd name="T31" fmla="*/ 1 h 22"/>
                  <a:gd name="T32" fmla="*/ 53 w 53"/>
                  <a:gd name="T3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2">
                    <a:moveTo>
                      <a:pt x="0" y="22"/>
                    </a:moveTo>
                    <a:lnTo>
                      <a:pt x="1" y="19"/>
                    </a:lnTo>
                    <a:lnTo>
                      <a:pt x="3" y="16"/>
                    </a:lnTo>
                    <a:lnTo>
                      <a:pt x="6" y="14"/>
                    </a:lnTo>
                    <a:lnTo>
                      <a:pt x="9" y="11"/>
                    </a:lnTo>
                    <a:lnTo>
                      <a:pt x="12" y="9"/>
                    </a:lnTo>
                    <a:lnTo>
                      <a:pt x="16" y="7"/>
                    </a:lnTo>
                    <a:lnTo>
                      <a:pt x="20" y="5"/>
                    </a:lnTo>
                    <a:lnTo>
                      <a:pt x="23" y="4"/>
                    </a:lnTo>
                    <a:lnTo>
                      <a:pt x="27" y="2"/>
                    </a:lnTo>
                    <a:lnTo>
                      <a:pt x="31" y="1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46" y="0"/>
                    </a:lnTo>
                    <a:lnTo>
                      <a:pt x="50" y="1"/>
                    </a:lnTo>
                    <a:lnTo>
                      <a:pt x="53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5" name="Freeform 1857"/>
              <p:cNvSpPr>
                <a:spLocks/>
              </p:cNvSpPr>
              <p:nvPr/>
            </p:nvSpPr>
            <p:spPr bwMode="auto">
              <a:xfrm>
                <a:off x="2846" y="2777"/>
                <a:ext cx="3" cy="4"/>
              </a:xfrm>
              <a:custGeom>
                <a:avLst/>
                <a:gdLst>
                  <a:gd name="T0" fmla="*/ 27 w 27"/>
                  <a:gd name="T1" fmla="*/ 0 h 33"/>
                  <a:gd name="T2" fmla="*/ 27 w 27"/>
                  <a:gd name="T3" fmla="*/ 3 h 33"/>
                  <a:gd name="T4" fmla="*/ 27 w 27"/>
                  <a:gd name="T5" fmla="*/ 6 h 33"/>
                  <a:gd name="T6" fmla="*/ 27 w 27"/>
                  <a:gd name="T7" fmla="*/ 9 h 33"/>
                  <a:gd name="T8" fmla="*/ 26 w 27"/>
                  <a:gd name="T9" fmla="*/ 11 h 33"/>
                  <a:gd name="T10" fmla="*/ 25 w 27"/>
                  <a:gd name="T11" fmla="*/ 14 h 33"/>
                  <a:gd name="T12" fmla="*/ 23 w 27"/>
                  <a:gd name="T13" fmla="*/ 17 h 33"/>
                  <a:gd name="T14" fmla="*/ 21 w 27"/>
                  <a:gd name="T15" fmla="*/ 19 h 33"/>
                  <a:gd name="T16" fmla="*/ 19 w 27"/>
                  <a:gd name="T17" fmla="*/ 21 h 33"/>
                  <a:gd name="T18" fmla="*/ 17 w 27"/>
                  <a:gd name="T19" fmla="*/ 23 h 33"/>
                  <a:gd name="T20" fmla="*/ 15 w 27"/>
                  <a:gd name="T21" fmla="*/ 25 h 33"/>
                  <a:gd name="T22" fmla="*/ 12 w 27"/>
                  <a:gd name="T23" fmla="*/ 27 h 33"/>
                  <a:gd name="T24" fmla="*/ 9 w 27"/>
                  <a:gd name="T25" fmla="*/ 28 h 33"/>
                  <a:gd name="T26" fmla="*/ 7 w 27"/>
                  <a:gd name="T27" fmla="*/ 30 h 33"/>
                  <a:gd name="T28" fmla="*/ 4 w 27"/>
                  <a:gd name="T29" fmla="*/ 31 h 33"/>
                  <a:gd name="T30" fmla="*/ 2 w 27"/>
                  <a:gd name="T31" fmla="*/ 32 h 33"/>
                  <a:gd name="T32" fmla="*/ 0 w 27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33">
                    <a:moveTo>
                      <a:pt x="27" y="0"/>
                    </a:moveTo>
                    <a:lnTo>
                      <a:pt x="27" y="3"/>
                    </a:lnTo>
                    <a:lnTo>
                      <a:pt x="27" y="6"/>
                    </a:lnTo>
                    <a:lnTo>
                      <a:pt x="27" y="9"/>
                    </a:lnTo>
                    <a:lnTo>
                      <a:pt x="26" y="11"/>
                    </a:lnTo>
                    <a:lnTo>
                      <a:pt x="25" y="14"/>
                    </a:lnTo>
                    <a:lnTo>
                      <a:pt x="23" y="17"/>
                    </a:lnTo>
                    <a:lnTo>
                      <a:pt x="21" y="19"/>
                    </a:lnTo>
                    <a:lnTo>
                      <a:pt x="19" y="21"/>
                    </a:lnTo>
                    <a:lnTo>
                      <a:pt x="17" y="23"/>
                    </a:lnTo>
                    <a:lnTo>
                      <a:pt x="15" y="25"/>
                    </a:lnTo>
                    <a:lnTo>
                      <a:pt x="12" y="27"/>
                    </a:lnTo>
                    <a:lnTo>
                      <a:pt x="9" y="28"/>
                    </a:lnTo>
                    <a:lnTo>
                      <a:pt x="7" y="30"/>
                    </a:lnTo>
                    <a:lnTo>
                      <a:pt x="4" y="31"/>
                    </a:lnTo>
                    <a:lnTo>
                      <a:pt x="2" y="32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6" name="Freeform 1858"/>
              <p:cNvSpPr>
                <a:spLocks/>
              </p:cNvSpPr>
              <p:nvPr/>
            </p:nvSpPr>
            <p:spPr bwMode="auto">
              <a:xfrm>
                <a:off x="2766" y="3440"/>
                <a:ext cx="74" cy="136"/>
              </a:xfrm>
              <a:custGeom>
                <a:avLst/>
                <a:gdLst>
                  <a:gd name="T0" fmla="*/ 427 w 592"/>
                  <a:gd name="T1" fmla="*/ 1051 h 1089"/>
                  <a:gd name="T2" fmla="*/ 346 w 592"/>
                  <a:gd name="T3" fmla="*/ 1072 h 1089"/>
                  <a:gd name="T4" fmla="*/ 260 w 592"/>
                  <a:gd name="T5" fmla="*/ 1087 h 1089"/>
                  <a:gd name="T6" fmla="*/ 174 w 592"/>
                  <a:gd name="T7" fmla="*/ 1087 h 1089"/>
                  <a:gd name="T8" fmla="*/ 92 w 592"/>
                  <a:gd name="T9" fmla="*/ 1070 h 1089"/>
                  <a:gd name="T10" fmla="*/ 27 w 592"/>
                  <a:gd name="T11" fmla="*/ 1027 h 1089"/>
                  <a:gd name="T12" fmla="*/ 5 w 592"/>
                  <a:gd name="T13" fmla="*/ 962 h 1089"/>
                  <a:gd name="T14" fmla="*/ 0 w 592"/>
                  <a:gd name="T15" fmla="*/ 890 h 1089"/>
                  <a:gd name="T16" fmla="*/ 5 w 592"/>
                  <a:gd name="T17" fmla="*/ 816 h 1089"/>
                  <a:gd name="T18" fmla="*/ 12 w 592"/>
                  <a:gd name="T19" fmla="*/ 740 h 1089"/>
                  <a:gd name="T20" fmla="*/ 14 w 592"/>
                  <a:gd name="T21" fmla="*/ 664 h 1089"/>
                  <a:gd name="T22" fmla="*/ 19 w 592"/>
                  <a:gd name="T23" fmla="*/ 612 h 1089"/>
                  <a:gd name="T24" fmla="*/ 20 w 592"/>
                  <a:gd name="T25" fmla="*/ 560 h 1089"/>
                  <a:gd name="T26" fmla="*/ 23 w 592"/>
                  <a:gd name="T27" fmla="*/ 507 h 1089"/>
                  <a:gd name="T28" fmla="*/ 32 w 592"/>
                  <a:gd name="T29" fmla="*/ 457 h 1089"/>
                  <a:gd name="T30" fmla="*/ 51 w 592"/>
                  <a:gd name="T31" fmla="*/ 412 h 1089"/>
                  <a:gd name="T32" fmla="*/ 63 w 592"/>
                  <a:gd name="T33" fmla="*/ 348 h 1089"/>
                  <a:gd name="T34" fmla="*/ 61 w 592"/>
                  <a:gd name="T35" fmla="*/ 271 h 1089"/>
                  <a:gd name="T36" fmla="*/ 54 w 592"/>
                  <a:gd name="T37" fmla="*/ 196 h 1089"/>
                  <a:gd name="T38" fmla="*/ 42 w 592"/>
                  <a:gd name="T39" fmla="*/ 120 h 1089"/>
                  <a:gd name="T40" fmla="*/ 25 w 592"/>
                  <a:gd name="T41" fmla="*/ 48 h 1089"/>
                  <a:gd name="T42" fmla="*/ 43 w 592"/>
                  <a:gd name="T43" fmla="*/ 21 h 1089"/>
                  <a:gd name="T44" fmla="*/ 99 w 592"/>
                  <a:gd name="T45" fmla="*/ 104 h 1089"/>
                  <a:gd name="T46" fmla="*/ 124 w 592"/>
                  <a:gd name="T47" fmla="*/ 204 h 1089"/>
                  <a:gd name="T48" fmla="*/ 132 w 592"/>
                  <a:gd name="T49" fmla="*/ 313 h 1089"/>
                  <a:gd name="T50" fmla="*/ 137 w 592"/>
                  <a:gd name="T51" fmla="*/ 425 h 1089"/>
                  <a:gd name="T52" fmla="*/ 154 w 592"/>
                  <a:gd name="T53" fmla="*/ 531 h 1089"/>
                  <a:gd name="T54" fmla="*/ 172 w 592"/>
                  <a:gd name="T55" fmla="*/ 615 h 1089"/>
                  <a:gd name="T56" fmla="*/ 174 w 592"/>
                  <a:gd name="T57" fmla="*/ 704 h 1089"/>
                  <a:gd name="T58" fmla="*/ 175 w 592"/>
                  <a:gd name="T59" fmla="*/ 792 h 1089"/>
                  <a:gd name="T60" fmla="*/ 189 w 592"/>
                  <a:gd name="T61" fmla="*/ 873 h 1089"/>
                  <a:gd name="T62" fmla="*/ 230 w 592"/>
                  <a:gd name="T63" fmla="*/ 943 h 1089"/>
                  <a:gd name="T64" fmla="*/ 263 w 592"/>
                  <a:gd name="T65" fmla="*/ 951 h 1089"/>
                  <a:gd name="T66" fmla="*/ 266 w 592"/>
                  <a:gd name="T67" fmla="*/ 933 h 1089"/>
                  <a:gd name="T68" fmla="*/ 260 w 592"/>
                  <a:gd name="T69" fmla="*/ 912 h 1089"/>
                  <a:gd name="T70" fmla="*/ 250 w 592"/>
                  <a:gd name="T71" fmla="*/ 891 h 1089"/>
                  <a:gd name="T72" fmla="*/ 241 w 592"/>
                  <a:gd name="T73" fmla="*/ 870 h 1089"/>
                  <a:gd name="T74" fmla="*/ 261 w 592"/>
                  <a:gd name="T75" fmla="*/ 858 h 1089"/>
                  <a:gd name="T76" fmla="*/ 327 w 592"/>
                  <a:gd name="T77" fmla="*/ 867 h 1089"/>
                  <a:gd name="T78" fmla="*/ 393 w 592"/>
                  <a:gd name="T79" fmla="*/ 880 h 1089"/>
                  <a:gd name="T80" fmla="*/ 460 w 592"/>
                  <a:gd name="T81" fmla="*/ 895 h 1089"/>
                  <a:gd name="T82" fmla="*/ 526 w 592"/>
                  <a:gd name="T83" fmla="*/ 911 h 1089"/>
                  <a:gd name="T84" fmla="*/ 592 w 592"/>
                  <a:gd name="T85" fmla="*/ 930 h 1089"/>
                  <a:gd name="T86" fmla="*/ 587 w 592"/>
                  <a:gd name="T87" fmla="*/ 962 h 1089"/>
                  <a:gd name="T88" fmla="*/ 569 w 592"/>
                  <a:gd name="T89" fmla="*/ 984 h 1089"/>
                  <a:gd name="T90" fmla="*/ 542 w 592"/>
                  <a:gd name="T91" fmla="*/ 1000 h 1089"/>
                  <a:gd name="T92" fmla="*/ 513 w 592"/>
                  <a:gd name="T93" fmla="*/ 1013 h 1089"/>
                  <a:gd name="T94" fmla="*/ 486 w 592"/>
                  <a:gd name="T95" fmla="*/ 1028 h 10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92" h="1089">
                    <a:moveTo>
                      <a:pt x="479" y="1035"/>
                    </a:moveTo>
                    <a:lnTo>
                      <a:pt x="454" y="1043"/>
                    </a:lnTo>
                    <a:lnTo>
                      <a:pt x="427" y="1051"/>
                    </a:lnTo>
                    <a:lnTo>
                      <a:pt x="401" y="1059"/>
                    </a:lnTo>
                    <a:lnTo>
                      <a:pt x="374" y="1066"/>
                    </a:lnTo>
                    <a:lnTo>
                      <a:pt x="346" y="1072"/>
                    </a:lnTo>
                    <a:lnTo>
                      <a:pt x="318" y="1079"/>
                    </a:lnTo>
                    <a:lnTo>
                      <a:pt x="288" y="1083"/>
                    </a:lnTo>
                    <a:lnTo>
                      <a:pt x="260" y="1087"/>
                    </a:lnTo>
                    <a:lnTo>
                      <a:pt x="231" y="1088"/>
                    </a:lnTo>
                    <a:lnTo>
                      <a:pt x="202" y="1089"/>
                    </a:lnTo>
                    <a:lnTo>
                      <a:pt x="174" y="1087"/>
                    </a:lnTo>
                    <a:lnTo>
                      <a:pt x="145" y="1084"/>
                    </a:lnTo>
                    <a:lnTo>
                      <a:pt x="118" y="1079"/>
                    </a:lnTo>
                    <a:lnTo>
                      <a:pt x="92" y="1070"/>
                    </a:lnTo>
                    <a:lnTo>
                      <a:pt x="66" y="1060"/>
                    </a:lnTo>
                    <a:lnTo>
                      <a:pt x="42" y="1048"/>
                    </a:lnTo>
                    <a:lnTo>
                      <a:pt x="27" y="1027"/>
                    </a:lnTo>
                    <a:lnTo>
                      <a:pt x="17" y="1006"/>
                    </a:lnTo>
                    <a:lnTo>
                      <a:pt x="10" y="984"/>
                    </a:lnTo>
                    <a:lnTo>
                      <a:pt x="5" y="962"/>
                    </a:lnTo>
                    <a:lnTo>
                      <a:pt x="1" y="939"/>
                    </a:lnTo>
                    <a:lnTo>
                      <a:pt x="0" y="914"/>
                    </a:lnTo>
                    <a:lnTo>
                      <a:pt x="0" y="890"/>
                    </a:lnTo>
                    <a:lnTo>
                      <a:pt x="1" y="866"/>
                    </a:lnTo>
                    <a:lnTo>
                      <a:pt x="3" y="841"/>
                    </a:lnTo>
                    <a:lnTo>
                      <a:pt x="5" y="816"/>
                    </a:lnTo>
                    <a:lnTo>
                      <a:pt x="8" y="791"/>
                    </a:lnTo>
                    <a:lnTo>
                      <a:pt x="10" y="765"/>
                    </a:lnTo>
                    <a:lnTo>
                      <a:pt x="12" y="740"/>
                    </a:lnTo>
                    <a:lnTo>
                      <a:pt x="14" y="714"/>
                    </a:lnTo>
                    <a:lnTo>
                      <a:pt x="14" y="689"/>
                    </a:lnTo>
                    <a:lnTo>
                      <a:pt x="14" y="664"/>
                    </a:lnTo>
                    <a:lnTo>
                      <a:pt x="16" y="647"/>
                    </a:lnTo>
                    <a:lnTo>
                      <a:pt x="18" y="630"/>
                    </a:lnTo>
                    <a:lnTo>
                      <a:pt x="19" y="612"/>
                    </a:lnTo>
                    <a:lnTo>
                      <a:pt x="19" y="595"/>
                    </a:lnTo>
                    <a:lnTo>
                      <a:pt x="20" y="577"/>
                    </a:lnTo>
                    <a:lnTo>
                      <a:pt x="20" y="560"/>
                    </a:lnTo>
                    <a:lnTo>
                      <a:pt x="21" y="542"/>
                    </a:lnTo>
                    <a:lnTo>
                      <a:pt x="22" y="525"/>
                    </a:lnTo>
                    <a:lnTo>
                      <a:pt x="23" y="507"/>
                    </a:lnTo>
                    <a:lnTo>
                      <a:pt x="25" y="491"/>
                    </a:lnTo>
                    <a:lnTo>
                      <a:pt x="28" y="473"/>
                    </a:lnTo>
                    <a:lnTo>
                      <a:pt x="32" y="457"/>
                    </a:lnTo>
                    <a:lnTo>
                      <a:pt x="36" y="441"/>
                    </a:lnTo>
                    <a:lnTo>
                      <a:pt x="44" y="426"/>
                    </a:lnTo>
                    <a:lnTo>
                      <a:pt x="51" y="412"/>
                    </a:lnTo>
                    <a:lnTo>
                      <a:pt x="61" y="399"/>
                    </a:lnTo>
                    <a:lnTo>
                      <a:pt x="62" y="373"/>
                    </a:lnTo>
                    <a:lnTo>
                      <a:pt x="63" y="348"/>
                    </a:lnTo>
                    <a:lnTo>
                      <a:pt x="63" y="322"/>
                    </a:lnTo>
                    <a:lnTo>
                      <a:pt x="62" y="297"/>
                    </a:lnTo>
                    <a:lnTo>
                      <a:pt x="61" y="271"/>
                    </a:lnTo>
                    <a:lnTo>
                      <a:pt x="59" y="246"/>
                    </a:lnTo>
                    <a:lnTo>
                      <a:pt x="57" y="221"/>
                    </a:lnTo>
                    <a:lnTo>
                      <a:pt x="54" y="196"/>
                    </a:lnTo>
                    <a:lnTo>
                      <a:pt x="50" y="170"/>
                    </a:lnTo>
                    <a:lnTo>
                      <a:pt x="46" y="145"/>
                    </a:lnTo>
                    <a:lnTo>
                      <a:pt x="42" y="120"/>
                    </a:lnTo>
                    <a:lnTo>
                      <a:pt x="36" y="96"/>
                    </a:lnTo>
                    <a:lnTo>
                      <a:pt x="31" y="72"/>
                    </a:lnTo>
                    <a:lnTo>
                      <a:pt x="25" y="48"/>
                    </a:lnTo>
                    <a:lnTo>
                      <a:pt x="20" y="24"/>
                    </a:lnTo>
                    <a:lnTo>
                      <a:pt x="14" y="0"/>
                    </a:lnTo>
                    <a:lnTo>
                      <a:pt x="43" y="21"/>
                    </a:lnTo>
                    <a:lnTo>
                      <a:pt x="66" y="47"/>
                    </a:lnTo>
                    <a:lnTo>
                      <a:pt x="85" y="75"/>
                    </a:lnTo>
                    <a:lnTo>
                      <a:pt x="99" y="104"/>
                    </a:lnTo>
                    <a:lnTo>
                      <a:pt x="110" y="136"/>
                    </a:lnTo>
                    <a:lnTo>
                      <a:pt x="119" y="169"/>
                    </a:lnTo>
                    <a:lnTo>
                      <a:pt x="124" y="204"/>
                    </a:lnTo>
                    <a:lnTo>
                      <a:pt x="128" y="240"/>
                    </a:lnTo>
                    <a:lnTo>
                      <a:pt x="131" y="276"/>
                    </a:lnTo>
                    <a:lnTo>
                      <a:pt x="132" y="313"/>
                    </a:lnTo>
                    <a:lnTo>
                      <a:pt x="134" y="351"/>
                    </a:lnTo>
                    <a:lnTo>
                      <a:pt x="135" y="388"/>
                    </a:lnTo>
                    <a:lnTo>
                      <a:pt x="137" y="425"/>
                    </a:lnTo>
                    <a:lnTo>
                      <a:pt x="141" y="461"/>
                    </a:lnTo>
                    <a:lnTo>
                      <a:pt x="146" y="497"/>
                    </a:lnTo>
                    <a:lnTo>
                      <a:pt x="154" y="531"/>
                    </a:lnTo>
                    <a:lnTo>
                      <a:pt x="162" y="558"/>
                    </a:lnTo>
                    <a:lnTo>
                      <a:pt x="167" y="586"/>
                    </a:lnTo>
                    <a:lnTo>
                      <a:pt x="172" y="615"/>
                    </a:lnTo>
                    <a:lnTo>
                      <a:pt x="173" y="645"/>
                    </a:lnTo>
                    <a:lnTo>
                      <a:pt x="174" y="675"/>
                    </a:lnTo>
                    <a:lnTo>
                      <a:pt x="174" y="704"/>
                    </a:lnTo>
                    <a:lnTo>
                      <a:pt x="174" y="734"/>
                    </a:lnTo>
                    <a:lnTo>
                      <a:pt x="174" y="763"/>
                    </a:lnTo>
                    <a:lnTo>
                      <a:pt x="175" y="792"/>
                    </a:lnTo>
                    <a:lnTo>
                      <a:pt x="178" y="820"/>
                    </a:lnTo>
                    <a:lnTo>
                      <a:pt x="182" y="847"/>
                    </a:lnTo>
                    <a:lnTo>
                      <a:pt x="189" y="873"/>
                    </a:lnTo>
                    <a:lnTo>
                      <a:pt x="199" y="897"/>
                    </a:lnTo>
                    <a:lnTo>
                      <a:pt x="213" y="921"/>
                    </a:lnTo>
                    <a:lnTo>
                      <a:pt x="230" y="943"/>
                    </a:lnTo>
                    <a:lnTo>
                      <a:pt x="253" y="963"/>
                    </a:lnTo>
                    <a:lnTo>
                      <a:pt x="259" y="957"/>
                    </a:lnTo>
                    <a:lnTo>
                      <a:pt x="263" y="951"/>
                    </a:lnTo>
                    <a:lnTo>
                      <a:pt x="265" y="946"/>
                    </a:lnTo>
                    <a:lnTo>
                      <a:pt x="266" y="939"/>
                    </a:lnTo>
                    <a:lnTo>
                      <a:pt x="266" y="933"/>
                    </a:lnTo>
                    <a:lnTo>
                      <a:pt x="265" y="927"/>
                    </a:lnTo>
                    <a:lnTo>
                      <a:pt x="263" y="919"/>
                    </a:lnTo>
                    <a:lnTo>
                      <a:pt x="260" y="912"/>
                    </a:lnTo>
                    <a:lnTo>
                      <a:pt x="257" y="905"/>
                    </a:lnTo>
                    <a:lnTo>
                      <a:pt x="253" y="898"/>
                    </a:lnTo>
                    <a:lnTo>
                      <a:pt x="250" y="891"/>
                    </a:lnTo>
                    <a:lnTo>
                      <a:pt x="246" y="884"/>
                    </a:lnTo>
                    <a:lnTo>
                      <a:pt x="244" y="877"/>
                    </a:lnTo>
                    <a:lnTo>
                      <a:pt x="241" y="870"/>
                    </a:lnTo>
                    <a:lnTo>
                      <a:pt x="240" y="863"/>
                    </a:lnTo>
                    <a:lnTo>
                      <a:pt x="240" y="856"/>
                    </a:lnTo>
                    <a:lnTo>
                      <a:pt x="261" y="858"/>
                    </a:lnTo>
                    <a:lnTo>
                      <a:pt x="283" y="861"/>
                    </a:lnTo>
                    <a:lnTo>
                      <a:pt x="305" y="864"/>
                    </a:lnTo>
                    <a:lnTo>
                      <a:pt x="327" y="867"/>
                    </a:lnTo>
                    <a:lnTo>
                      <a:pt x="349" y="871"/>
                    </a:lnTo>
                    <a:lnTo>
                      <a:pt x="371" y="875"/>
                    </a:lnTo>
                    <a:lnTo>
                      <a:pt x="393" y="880"/>
                    </a:lnTo>
                    <a:lnTo>
                      <a:pt x="415" y="885"/>
                    </a:lnTo>
                    <a:lnTo>
                      <a:pt x="438" y="889"/>
                    </a:lnTo>
                    <a:lnTo>
                      <a:pt x="460" y="895"/>
                    </a:lnTo>
                    <a:lnTo>
                      <a:pt x="482" y="900"/>
                    </a:lnTo>
                    <a:lnTo>
                      <a:pt x="504" y="905"/>
                    </a:lnTo>
                    <a:lnTo>
                      <a:pt x="526" y="911"/>
                    </a:lnTo>
                    <a:lnTo>
                      <a:pt x="548" y="917"/>
                    </a:lnTo>
                    <a:lnTo>
                      <a:pt x="570" y="923"/>
                    </a:lnTo>
                    <a:lnTo>
                      <a:pt x="592" y="930"/>
                    </a:lnTo>
                    <a:lnTo>
                      <a:pt x="592" y="942"/>
                    </a:lnTo>
                    <a:lnTo>
                      <a:pt x="590" y="953"/>
                    </a:lnTo>
                    <a:lnTo>
                      <a:pt x="587" y="962"/>
                    </a:lnTo>
                    <a:lnTo>
                      <a:pt x="582" y="971"/>
                    </a:lnTo>
                    <a:lnTo>
                      <a:pt x="576" y="978"/>
                    </a:lnTo>
                    <a:lnTo>
                      <a:pt x="569" y="984"/>
                    </a:lnTo>
                    <a:lnTo>
                      <a:pt x="560" y="990"/>
                    </a:lnTo>
                    <a:lnTo>
                      <a:pt x="551" y="995"/>
                    </a:lnTo>
                    <a:lnTo>
                      <a:pt x="542" y="1000"/>
                    </a:lnTo>
                    <a:lnTo>
                      <a:pt x="532" y="1004"/>
                    </a:lnTo>
                    <a:lnTo>
                      <a:pt x="523" y="1009"/>
                    </a:lnTo>
                    <a:lnTo>
                      <a:pt x="513" y="1013"/>
                    </a:lnTo>
                    <a:lnTo>
                      <a:pt x="504" y="1018"/>
                    </a:lnTo>
                    <a:lnTo>
                      <a:pt x="495" y="1023"/>
                    </a:lnTo>
                    <a:lnTo>
                      <a:pt x="486" y="1028"/>
                    </a:lnTo>
                    <a:lnTo>
                      <a:pt x="479" y="1035"/>
                    </a:lnTo>
                    <a:close/>
                  </a:path>
                </a:pathLst>
              </a:custGeom>
              <a:solidFill>
                <a:srgbClr val="363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7" name="Freeform 1859"/>
              <p:cNvSpPr>
                <a:spLocks/>
              </p:cNvSpPr>
              <p:nvPr/>
            </p:nvSpPr>
            <p:spPr bwMode="auto">
              <a:xfrm>
                <a:off x="2771" y="3569"/>
                <a:ext cx="55" cy="7"/>
              </a:xfrm>
              <a:custGeom>
                <a:avLst/>
                <a:gdLst>
                  <a:gd name="T0" fmla="*/ 437 w 437"/>
                  <a:gd name="T1" fmla="*/ 0 h 54"/>
                  <a:gd name="T2" fmla="*/ 412 w 437"/>
                  <a:gd name="T3" fmla="*/ 8 h 54"/>
                  <a:gd name="T4" fmla="*/ 385 w 437"/>
                  <a:gd name="T5" fmla="*/ 16 h 54"/>
                  <a:gd name="T6" fmla="*/ 359 w 437"/>
                  <a:gd name="T7" fmla="*/ 24 h 54"/>
                  <a:gd name="T8" fmla="*/ 332 w 437"/>
                  <a:gd name="T9" fmla="*/ 31 h 54"/>
                  <a:gd name="T10" fmla="*/ 304 w 437"/>
                  <a:gd name="T11" fmla="*/ 37 h 54"/>
                  <a:gd name="T12" fmla="*/ 276 w 437"/>
                  <a:gd name="T13" fmla="*/ 44 h 54"/>
                  <a:gd name="T14" fmla="*/ 246 w 437"/>
                  <a:gd name="T15" fmla="*/ 48 h 54"/>
                  <a:gd name="T16" fmla="*/ 218 w 437"/>
                  <a:gd name="T17" fmla="*/ 52 h 54"/>
                  <a:gd name="T18" fmla="*/ 189 w 437"/>
                  <a:gd name="T19" fmla="*/ 53 h 54"/>
                  <a:gd name="T20" fmla="*/ 160 w 437"/>
                  <a:gd name="T21" fmla="*/ 54 h 54"/>
                  <a:gd name="T22" fmla="*/ 132 w 437"/>
                  <a:gd name="T23" fmla="*/ 52 h 54"/>
                  <a:gd name="T24" fmla="*/ 103 w 437"/>
                  <a:gd name="T25" fmla="*/ 49 h 54"/>
                  <a:gd name="T26" fmla="*/ 76 w 437"/>
                  <a:gd name="T27" fmla="*/ 44 h 54"/>
                  <a:gd name="T28" fmla="*/ 50 w 437"/>
                  <a:gd name="T29" fmla="*/ 35 h 54"/>
                  <a:gd name="T30" fmla="*/ 24 w 437"/>
                  <a:gd name="T31" fmla="*/ 25 h 54"/>
                  <a:gd name="T32" fmla="*/ 0 w 437"/>
                  <a:gd name="T33" fmla="*/ 13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7" h="54">
                    <a:moveTo>
                      <a:pt x="437" y="0"/>
                    </a:moveTo>
                    <a:lnTo>
                      <a:pt x="412" y="8"/>
                    </a:lnTo>
                    <a:lnTo>
                      <a:pt x="385" y="16"/>
                    </a:lnTo>
                    <a:lnTo>
                      <a:pt x="359" y="24"/>
                    </a:lnTo>
                    <a:lnTo>
                      <a:pt x="332" y="31"/>
                    </a:lnTo>
                    <a:lnTo>
                      <a:pt x="304" y="37"/>
                    </a:lnTo>
                    <a:lnTo>
                      <a:pt x="276" y="44"/>
                    </a:lnTo>
                    <a:lnTo>
                      <a:pt x="246" y="48"/>
                    </a:lnTo>
                    <a:lnTo>
                      <a:pt x="218" y="52"/>
                    </a:lnTo>
                    <a:lnTo>
                      <a:pt x="189" y="53"/>
                    </a:lnTo>
                    <a:lnTo>
                      <a:pt x="160" y="54"/>
                    </a:lnTo>
                    <a:lnTo>
                      <a:pt x="132" y="52"/>
                    </a:lnTo>
                    <a:lnTo>
                      <a:pt x="103" y="49"/>
                    </a:lnTo>
                    <a:lnTo>
                      <a:pt x="76" y="44"/>
                    </a:lnTo>
                    <a:lnTo>
                      <a:pt x="50" y="35"/>
                    </a:lnTo>
                    <a:lnTo>
                      <a:pt x="24" y="25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8" name="Freeform 1860"/>
              <p:cNvSpPr>
                <a:spLocks/>
              </p:cNvSpPr>
              <p:nvPr/>
            </p:nvSpPr>
            <p:spPr bwMode="auto">
              <a:xfrm>
                <a:off x="2766" y="3523"/>
                <a:ext cx="5" cy="48"/>
              </a:xfrm>
              <a:custGeom>
                <a:avLst/>
                <a:gdLst>
                  <a:gd name="T0" fmla="*/ 42 w 42"/>
                  <a:gd name="T1" fmla="*/ 384 h 384"/>
                  <a:gd name="T2" fmla="*/ 27 w 42"/>
                  <a:gd name="T3" fmla="*/ 363 h 384"/>
                  <a:gd name="T4" fmla="*/ 17 w 42"/>
                  <a:gd name="T5" fmla="*/ 342 h 384"/>
                  <a:gd name="T6" fmla="*/ 10 w 42"/>
                  <a:gd name="T7" fmla="*/ 320 h 384"/>
                  <a:gd name="T8" fmla="*/ 5 w 42"/>
                  <a:gd name="T9" fmla="*/ 298 h 384"/>
                  <a:gd name="T10" fmla="*/ 1 w 42"/>
                  <a:gd name="T11" fmla="*/ 275 h 384"/>
                  <a:gd name="T12" fmla="*/ 0 w 42"/>
                  <a:gd name="T13" fmla="*/ 250 h 384"/>
                  <a:gd name="T14" fmla="*/ 0 w 42"/>
                  <a:gd name="T15" fmla="*/ 226 h 384"/>
                  <a:gd name="T16" fmla="*/ 1 w 42"/>
                  <a:gd name="T17" fmla="*/ 202 h 384"/>
                  <a:gd name="T18" fmla="*/ 3 w 42"/>
                  <a:gd name="T19" fmla="*/ 177 h 384"/>
                  <a:gd name="T20" fmla="*/ 5 w 42"/>
                  <a:gd name="T21" fmla="*/ 152 h 384"/>
                  <a:gd name="T22" fmla="*/ 8 w 42"/>
                  <a:gd name="T23" fmla="*/ 127 h 384"/>
                  <a:gd name="T24" fmla="*/ 10 w 42"/>
                  <a:gd name="T25" fmla="*/ 101 h 384"/>
                  <a:gd name="T26" fmla="*/ 12 w 42"/>
                  <a:gd name="T27" fmla="*/ 76 h 384"/>
                  <a:gd name="T28" fmla="*/ 14 w 42"/>
                  <a:gd name="T29" fmla="*/ 50 h 384"/>
                  <a:gd name="T30" fmla="*/ 14 w 42"/>
                  <a:gd name="T31" fmla="*/ 25 h 384"/>
                  <a:gd name="T32" fmla="*/ 14 w 42"/>
                  <a:gd name="T33" fmla="*/ 0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384">
                    <a:moveTo>
                      <a:pt x="42" y="384"/>
                    </a:moveTo>
                    <a:lnTo>
                      <a:pt x="27" y="363"/>
                    </a:lnTo>
                    <a:lnTo>
                      <a:pt x="17" y="342"/>
                    </a:lnTo>
                    <a:lnTo>
                      <a:pt x="10" y="320"/>
                    </a:lnTo>
                    <a:lnTo>
                      <a:pt x="5" y="298"/>
                    </a:lnTo>
                    <a:lnTo>
                      <a:pt x="1" y="275"/>
                    </a:lnTo>
                    <a:lnTo>
                      <a:pt x="0" y="250"/>
                    </a:lnTo>
                    <a:lnTo>
                      <a:pt x="0" y="226"/>
                    </a:lnTo>
                    <a:lnTo>
                      <a:pt x="1" y="202"/>
                    </a:lnTo>
                    <a:lnTo>
                      <a:pt x="3" y="177"/>
                    </a:lnTo>
                    <a:lnTo>
                      <a:pt x="5" y="152"/>
                    </a:lnTo>
                    <a:lnTo>
                      <a:pt x="8" y="127"/>
                    </a:lnTo>
                    <a:lnTo>
                      <a:pt x="10" y="101"/>
                    </a:lnTo>
                    <a:lnTo>
                      <a:pt x="12" y="76"/>
                    </a:lnTo>
                    <a:lnTo>
                      <a:pt x="14" y="50"/>
                    </a:lnTo>
                    <a:lnTo>
                      <a:pt x="14" y="25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89" name="Freeform 1861"/>
              <p:cNvSpPr>
                <a:spLocks/>
              </p:cNvSpPr>
              <p:nvPr/>
            </p:nvSpPr>
            <p:spPr bwMode="auto">
              <a:xfrm>
                <a:off x="2768" y="3490"/>
                <a:ext cx="5" cy="33"/>
              </a:xfrm>
              <a:custGeom>
                <a:avLst/>
                <a:gdLst>
                  <a:gd name="T0" fmla="*/ 0 w 47"/>
                  <a:gd name="T1" fmla="*/ 265 h 265"/>
                  <a:gd name="T2" fmla="*/ 2 w 47"/>
                  <a:gd name="T3" fmla="*/ 248 h 265"/>
                  <a:gd name="T4" fmla="*/ 4 w 47"/>
                  <a:gd name="T5" fmla="*/ 231 h 265"/>
                  <a:gd name="T6" fmla="*/ 5 w 47"/>
                  <a:gd name="T7" fmla="*/ 213 h 265"/>
                  <a:gd name="T8" fmla="*/ 5 w 47"/>
                  <a:gd name="T9" fmla="*/ 196 h 265"/>
                  <a:gd name="T10" fmla="*/ 6 w 47"/>
                  <a:gd name="T11" fmla="*/ 178 h 265"/>
                  <a:gd name="T12" fmla="*/ 6 w 47"/>
                  <a:gd name="T13" fmla="*/ 161 h 265"/>
                  <a:gd name="T14" fmla="*/ 7 w 47"/>
                  <a:gd name="T15" fmla="*/ 143 h 265"/>
                  <a:gd name="T16" fmla="*/ 8 w 47"/>
                  <a:gd name="T17" fmla="*/ 126 h 265"/>
                  <a:gd name="T18" fmla="*/ 9 w 47"/>
                  <a:gd name="T19" fmla="*/ 108 h 265"/>
                  <a:gd name="T20" fmla="*/ 11 w 47"/>
                  <a:gd name="T21" fmla="*/ 92 h 265"/>
                  <a:gd name="T22" fmla="*/ 14 w 47"/>
                  <a:gd name="T23" fmla="*/ 74 h 265"/>
                  <a:gd name="T24" fmla="*/ 18 w 47"/>
                  <a:gd name="T25" fmla="*/ 58 h 265"/>
                  <a:gd name="T26" fmla="*/ 22 w 47"/>
                  <a:gd name="T27" fmla="*/ 42 h 265"/>
                  <a:gd name="T28" fmla="*/ 30 w 47"/>
                  <a:gd name="T29" fmla="*/ 27 h 265"/>
                  <a:gd name="T30" fmla="*/ 37 w 47"/>
                  <a:gd name="T31" fmla="*/ 13 h 265"/>
                  <a:gd name="T32" fmla="*/ 47 w 47"/>
                  <a:gd name="T33" fmla="*/ 0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65">
                    <a:moveTo>
                      <a:pt x="0" y="265"/>
                    </a:moveTo>
                    <a:lnTo>
                      <a:pt x="2" y="248"/>
                    </a:lnTo>
                    <a:lnTo>
                      <a:pt x="4" y="231"/>
                    </a:lnTo>
                    <a:lnTo>
                      <a:pt x="5" y="213"/>
                    </a:lnTo>
                    <a:lnTo>
                      <a:pt x="5" y="196"/>
                    </a:lnTo>
                    <a:lnTo>
                      <a:pt x="6" y="178"/>
                    </a:lnTo>
                    <a:lnTo>
                      <a:pt x="6" y="161"/>
                    </a:lnTo>
                    <a:lnTo>
                      <a:pt x="7" y="143"/>
                    </a:lnTo>
                    <a:lnTo>
                      <a:pt x="8" y="126"/>
                    </a:lnTo>
                    <a:lnTo>
                      <a:pt x="9" y="108"/>
                    </a:lnTo>
                    <a:lnTo>
                      <a:pt x="11" y="92"/>
                    </a:lnTo>
                    <a:lnTo>
                      <a:pt x="14" y="74"/>
                    </a:lnTo>
                    <a:lnTo>
                      <a:pt x="18" y="58"/>
                    </a:lnTo>
                    <a:lnTo>
                      <a:pt x="22" y="42"/>
                    </a:lnTo>
                    <a:lnTo>
                      <a:pt x="30" y="27"/>
                    </a:lnTo>
                    <a:lnTo>
                      <a:pt x="37" y="13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0" name="Freeform 1862"/>
              <p:cNvSpPr>
                <a:spLocks/>
              </p:cNvSpPr>
              <p:nvPr/>
            </p:nvSpPr>
            <p:spPr bwMode="auto">
              <a:xfrm>
                <a:off x="2768" y="3440"/>
                <a:ext cx="6" cy="50"/>
              </a:xfrm>
              <a:custGeom>
                <a:avLst/>
                <a:gdLst>
                  <a:gd name="T0" fmla="*/ 47 w 49"/>
                  <a:gd name="T1" fmla="*/ 399 h 399"/>
                  <a:gd name="T2" fmla="*/ 48 w 49"/>
                  <a:gd name="T3" fmla="*/ 373 h 399"/>
                  <a:gd name="T4" fmla="*/ 49 w 49"/>
                  <a:gd name="T5" fmla="*/ 348 h 399"/>
                  <a:gd name="T6" fmla="*/ 49 w 49"/>
                  <a:gd name="T7" fmla="*/ 322 h 399"/>
                  <a:gd name="T8" fmla="*/ 48 w 49"/>
                  <a:gd name="T9" fmla="*/ 297 h 399"/>
                  <a:gd name="T10" fmla="*/ 47 w 49"/>
                  <a:gd name="T11" fmla="*/ 271 h 399"/>
                  <a:gd name="T12" fmla="*/ 45 w 49"/>
                  <a:gd name="T13" fmla="*/ 246 h 399"/>
                  <a:gd name="T14" fmla="*/ 43 w 49"/>
                  <a:gd name="T15" fmla="*/ 221 h 399"/>
                  <a:gd name="T16" fmla="*/ 40 w 49"/>
                  <a:gd name="T17" fmla="*/ 196 h 399"/>
                  <a:gd name="T18" fmla="*/ 36 w 49"/>
                  <a:gd name="T19" fmla="*/ 170 h 399"/>
                  <a:gd name="T20" fmla="*/ 32 w 49"/>
                  <a:gd name="T21" fmla="*/ 145 h 399"/>
                  <a:gd name="T22" fmla="*/ 28 w 49"/>
                  <a:gd name="T23" fmla="*/ 120 h 399"/>
                  <a:gd name="T24" fmla="*/ 22 w 49"/>
                  <a:gd name="T25" fmla="*/ 96 h 399"/>
                  <a:gd name="T26" fmla="*/ 17 w 49"/>
                  <a:gd name="T27" fmla="*/ 72 h 399"/>
                  <a:gd name="T28" fmla="*/ 11 w 49"/>
                  <a:gd name="T29" fmla="*/ 48 h 399"/>
                  <a:gd name="T30" fmla="*/ 6 w 49"/>
                  <a:gd name="T31" fmla="*/ 24 h 399"/>
                  <a:gd name="T32" fmla="*/ 0 w 49"/>
                  <a:gd name="T33" fmla="*/ 0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399">
                    <a:moveTo>
                      <a:pt x="47" y="399"/>
                    </a:moveTo>
                    <a:lnTo>
                      <a:pt x="48" y="373"/>
                    </a:lnTo>
                    <a:lnTo>
                      <a:pt x="49" y="348"/>
                    </a:lnTo>
                    <a:lnTo>
                      <a:pt x="49" y="322"/>
                    </a:lnTo>
                    <a:lnTo>
                      <a:pt x="48" y="297"/>
                    </a:lnTo>
                    <a:lnTo>
                      <a:pt x="47" y="271"/>
                    </a:lnTo>
                    <a:lnTo>
                      <a:pt x="45" y="246"/>
                    </a:lnTo>
                    <a:lnTo>
                      <a:pt x="43" y="221"/>
                    </a:lnTo>
                    <a:lnTo>
                      <a:pt x="40" y="196"/>
                    </a:lnTo>
                    <a:lnTo>
                      <a:pt x="36" y="170"/>
                    </a:lnTo>
                    <a:lnTo>
                      <a:pt x="32" y="145"/>
                    </a:lnTo>
                    <a:lnTo>
                      <a:pt x="28" y="120"/>
                    </a:lnTo>
                    <a:lnTo>
                      <a:pt x="22" y="96"/>
                    </a:lnTo>
                    <a:lnTo>
                      <a:pt x="17" y="72"/>
                    </a:lnTo>
                    <a:lnTo>
                      <a:pt x="11" y="48"/>
                    </a:lnTo>
                    <a:lnTo>
                      <a:pt x="6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1" name="Freeform 1863"/>
              <p:cNvSpPr>
                <a:spLocks/>
              </p:cNvSpPr>
              <p:nvPr/>
            </p:nvSpPr>
            <p:spPr bwMode="auto">
              <a:xfrm>
                <a:off x="2768" y="3440"/>
                <a:ext cx="17" cy="66"/>
              </a:xfrm>
              <a:custGeom>
                <a:avLst/>
                <a:gdLst>
                  <a:gd name="T0" fmla="*/ 0 w 140"/>
                  <a:gd name="T1" fmla="*/ 0 h 531"/>
                  <a:gd name="T2" fmla="*/ 29 w 140"/>
                  <a:gd name="T3" fmla="*/ 21 h 531"/>
                  <a:gd name="T4" fmla="*/ 52 w 140"/>
                  <a:gd name="T5" fmla="*/ 47 h 531"/>
                  <a:gd name="T6" fmla="*/ 71 w 140"/>
                  <a:gd name="T7" fmla="*/ 75 h 531"/>
                  <a:gd name="T8" fmla="*/ 85 w 140"/>
                  <a:gd name="T9" fmla="*/ 104 h 531"/>
                  <a:gd name="T10" fmla="*/ 96 w 140"/>
                  <a:gd name="T11" fmla="*/ 136 h 531"/>
                  <a:gd name="T12" fmla="*/ 105 w 140"/>
                  <a:gd name="T13" fmla="*/ 169 h 531"/>
                  <a:gd name="T14" fmla="*/ 110 w 140"/>
                  <a:gd name="T15" fmla="*/ 204 h 531"/>
                  <a:gd name="T16" fmla="*/ 114 w 140"/>
                  <a:gd name="T17" fmla="*/ 240 h 531"/>
                  <a:gd name="T18" fmla="*/ 117 w 140"/>
                  <a:gd name="T19" fmla="*/ 276 h 531"/>
                  <a:gd name="T20" fmla="*/ 118 w 140"/>
                  <a:gd name="T21" fmla="*/ 313 h 531"/>
                  <a:gd name="T22" fmla="*/ 120 w 140"/>
                  <a:gd name="T23" fmla="*/ 351 h 531"/>
                  <a:gd name="T24" fmla="*/ 121 w 140"/>
                  <a:gd name="T25" fmla="*/ 388 h 531"/>
                  <a:gd name="T26" fmla="*/ 123 w 140"/>
                  <a:gd name="T27" fmla="*/ 425 h 531"/>
                  <a:gd name="T28" fmla="*/ 127 w 140"/>
                  <a:gd name="T29" fmla="*/ 461 h 531"/>
                  <a:gd name="T30" fmla="*/ 132 w 140"/>
                  <a:gd name="T31" fmla="*/ 497 h 531"/>
                  <a:gd name="T32" fmla="*/ 140 w 140"/>
                  <a:gd name="T33" fmla="*/ 531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531">
                    <a:moveTo>
                      <a:pt x="0" y="0"/>
                    </a:moveTo>
                    <a:lnTo>
                      <a:pt x="29" y="21"/>
                    </a:lnTo>
                    <a:lnTo>
                      <a:pt x="52" y="47"/>
                    </a:lnTo>
                    <a:lnTo>
                      <a:pt x="71" y="75"/>
                    </a:lnTo>
                    <a:lnTo>
                      <a:pt x="85" y="104"/>
                    </a:lnTo>
                    <a:lnTo>
                      <a:pt x="96" y="136"/>
                    </a:lnTo>
                    <a:lnTo>
                      <a:pt x="105" y="169"/>
                    </a:lnTo>
                    <a:lnTo>
                      <a:pt x="110" y="204"/>
                    </a:lnTo>
                    <a:lnTo>
                      <a:pt x="114" y="240"/>
                    </a:lnTo>
                    <a:lnTo>
                      <a:pt x="117" y="276"/>
                    </a:lnTo>
                    <a:lnTo>
                      <a:pt x="118" y="313"/>
                    </a:lnTo>
                    <a:lnTo>
                      <a:pt x="120" y="351"/>
                    </a:lnTo>
                    <a:lnTo>
                      <a:pt x="121" y="388"/>
                    </a:lnTo>
                    <a:lnTo>
                      <a:pt x="123" y="425"/>
                    </a:lnTo>
                    <a:lnTo>
                      <a:pt x="127" y="461"/>
                    </a:lnTo>
                    <a:lnTo>
                      <a:pt x="132" y="497"/>
                    </a:lnTo>
                    <a:lnTo>
                      <a:pt x="140" y="5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2" name="Freeform 1864"/>
              <p:cNvSpPr>
                <a:spLocks/>
              </p:cNvSpPr>
              <p:nvPr/>
            </p:nvSpPr>
            <p:spPr bwMode="auto">
              <a:xfrm>
                <a:off x="2785" y="3506"/>
                <a:ext cx="13" cy="54"/>
              </a:xfrm>
              <a:custGeom>
                <a:avLst/>
                <a:gdLst>
                  <a:gd name="T0" fmla="*/ 0 w 99"/>
                  <a:gd name="T1" fmla="*/ 0 h 432"/>
                  <a:gd name="T2" fmla="*/ 8 w 99"/>
                  <a:gd name="T3" fmla="*/ 27 h 432"/>
                  <a:gd name="T4" fmla="*/ 13 w 99"/>
                  <a:gd name="T5" fmla="*/ 55 h 432"/>
                  <a:gd name="T6" fmla="*/ 18 w 99"/>
                  <a:gd name="T7" fmla="*/ 84 h 432"/>
                  <a:gd name="T8" fmla="*/ 19 w 99"/>
                  <a:gd name="T9" fmla="*/ 114 h 432"/>
                  <a:gd name="T10" fmla="*/ 20 w 99"/>
                  <a:gd name="T11" fmla="*/ 144 h 432"/>
                  <a:gd name="T12" fmla="*/ 20 w 99"/>
                  <a:gd name="T13" fmla="*/ 173 h 432"/>
                  <a:gd name="T14" fmla="*/ 20 w 99"/>
                  <a:gd name="T15" fmla="*/ 203 h 432"/>
                  <a:gd name="T16" fmla="*/ 20 w 99"/>
                  <a:gd name="T17" fmla="*/ 232 h 432"/>
                  <a:gd name="T18" fmla="*/ 21 w 99"/>
                  <a:gd name="T19" fmla="*/ 261 h 432"/>
                  <a:gd name="T20" fmla="*/ 24 w 99"/>
                  <a:gd name="T21" fmla="*/ 289 h 432"/>
                  <a:gd name="T22" fmla="*/ 28 w 99"/>
                  <a:gd name="T23" fmla="*/ 316 h 432"/>
                  <a:gd name="T24" fmla="*/ 35 w 99"/>
                  <a:gd name="T25" fmla="*/ 342 h 432"/>
                  <a:gd name="T26" fmla="*/ 45 w 99"/>
                  <a:gd name="T27" fmla="*/ 366 h 432"/>
                  <a:gd name="T28" fmla="*/ 59 w 99"/>
                  <a:gd name="T29" fmla="*/ 390 h 432"/>
                  <a:gd name="T30" fmla="*/ 76 w 99"/>
                  <a:gd name="T31" fmla="*/ 412 h 432"/>
                  <a:gd name="T32" fmla="*/ 99 w 99"/>
                  <a:gd name="T33" fmla="*/ 432 h 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432">
                    <a:moveTo>
                      <a:pt x="0" y="0"/>
                    </a:moveTo>
                    <a:lnTo>
                      <a:pt x="8" y="27"/>
                    </a:lnTo>
                    <a:lnTo>
                      <a:pt x="13" y="55"/>
                    </a:lnTo>
                    <a:lnTo>
                      <a:pt x="18" y="84"/>
                    </a:lnTo>
                    <a:lnTo>
                      <a:pt x="19" y="114"/>
                    </a:lnTo>
                    <a:lnTo>
                      <a:pt x="20" y="144"/>
                    </a:lnTo>
                    <a:lnTo>
                      <a:pt x="20" y="173"/>
                    </a:lnTo>
                    <a:lnTo>
                      <a:pt x="20" y="203"/>
                    </a:lnTo>
                    <a:lnTo>
                      <a:pt x="20" y="232"/>
                    </a:lnTo>
                    <a:lnTo>
                      <a:pt x="21" y="261"/>
                    </a:lnTo>
                    <a:lnTo>
                      <a:pt x="24" y="289"/>
                    </a:lnTo>
                    <a:lnTo>
                      <a:pt x="28" y="316"/>
                    </a:lnTo>
                    <a:lnTo>
                      <a:pt x="35" y="342"/>
                    </a:lnTo>
                    <a:lnTo>
                      <a:pt x="45" y="366"/>
                    </a:lnTo>
                    <a:lnTo>
                      <a:pt x="59" y="390"/>
                    </a:lnTo>
                    <a:lnTo>
                      <a:pt x="76" y="412"/>
                    </a:lnTo>
                    <a:lnTo>
                      <a:pt x="99" y="4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3" name="Freeform 1865"/>
              <p:cNvSpPr>
                <a:spLocks/>
              </p:cNvSpPr>
              <p:nvPr/>
            </p:nvSpPr>
            <p:spPr bwMode="auto">
              <a:xfrm>
                <a:off x="2796" y="3547"/>
                <a:ext cx="3" cy="13"/>
              </a:xfrm>
              <a:custGeom>
                <a:avLst/>
                <a:gdLst>
                  <a:gd name="T0" fmla="*/ 13 w 26"/>
                  <a:gd name="T1" fmla="*/ 107 h 107"/>
                  <a:gd name="T2" fmla="*/ 19 w 26"/>
                  <a:gd name="T3" fmla="*/ 101 h 107"/>
                  <a:gd name="T4" fmla="*/ 23 w 26"/>
                  <a:gd name="T5" fmla="*/ 95 h 107"/>
                  <a:gd name="T6" fmla="*/ 25 w 26"/>
                  <a:gd name="T7" fmla="*/ 90 h 107"/>
                  <a:gd name="T8" fmla="*/ 26 w 26"/>
                  <a:gd name="T9" fmla="*/ 83 h 107"/>
                  <a:gd name="T10" fmla="*/ 26 w 26"/>
                  <a:gd name="T11" fmla="*/ 77 h 107"/>
                  <a:gd name="T12" fmla="*/ 25 w 26"/>
                  <a:gd name="T13" fmla="*/ 71 h 107"/>
                  <a:gd name="T14" fmla="*/ 23 w 26"/>
                  <a:gd name="T15" fmla="*/ 63 h 107"/>
                  <a:gd name="T16" fmla="*/ 20 w 26"/>
                  <a:gd name="T17" fmla="*/ 56 h 107"/>
                  <a:gd name="T18" fmla="*/ 17 w 26"/>
                  <a:gd name="T19" fmla="*/ 49 h 107"/>
                  <a:gd name="T20" fmla="*/ 13 w 26"/>
                  <a:gd name="T21" fmla="*/ 42 h 107"/>
                  <a:gd name="T22" fmla="*/ 10 w 26"/>
                  <a:gd name="T23" fmla="*/ 35 h 107"/>
                  <a:gd name="T24" fmla="*/ 6 w 26"/>
                  <a:gd name="T25" fmla="*/ 28 h 107"/>
                  <a:gd name="T26" fmla="*/ 4 w 26"/>
                  <a:gd name="T27" fmla="*/ 21 h 107"/>
                  <a:gd name="T28" fmla="*/ 1 w 26"/>
                  <a:gd name="T29" fmla="*/ 14 h 107"/>
                  <a:gd name="T30" fmla="*/ 0 w 26"/>
                  <a:gd name="T31" fmla="*/ 7 h 107"/>
                  <a:gd name="T32" fmla="*/ 0 w 26"/>
                  <a:gd name="T3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07">
                    <a:moveTo>
                      <a:pt x="13" y="107"/>
                    </a:moveTo>
                    <a:lnTo>
                      <a:pt x="19" y="101"/>
                    </a:lnTo>
                    <a:lnTo>
                      <a:pt x="23" y="95"/>
                    </a:lnTo>
                    <a:lnTo>
                      <a:pt x="25" y="90"/>
                    </a:lnTo>
                    <a:lnTo>
                      <a:pt x="26" y="83"/>
                    </a:lnTo>
                    <a:lnTo>
                      <a:pt x="26" y="77"/>
                    </a:lnTo>
                    <a:lnTo>
                      <a:pt x="25" y="71"/>
                    </a:lnTo>
                    <a:lnTo>
                      <a:pt x="23" y="63"/>
                    </a:lnTo>
                    <a:lnTo>
                      <a:pt x="20" y="56"/>
                    </a:lnTo>
                    <a:lnTo>
                      <a:pt x="17" y="49"/>
                    </a:lnTo>
                    <a:lnTo>
                      <a:pt x="13" y="42"/>
                    </a:lnTo>
                    <a:lnTo>
                      <a:pt x="10" y="35"/>
                    </a:lnTo>
                    <a:lnTo>
                      <a:pt x="6" y="28"/>
                    </a:lnTo>
                    <a:lnTo>
                      <a:pt x="4" y="21"/>
                    </a:lnTo>
                    <a:lnTo>
                      <a:pt x="1" y="14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4" name="Freeform 1866"/>
              <p:cNvSpPr>
                <a:spLocks/>
              </p:cNvSpPr>
              <p:nvPr/>
            </p:nvSpPr>
            <p:spPr bwMode="auto">
              <a:xfrm>
                <a:off x="2796" y="3547"/>
                <a:ext cx="44" cy="9"/>
              </a:xfrm>
              <a:custGeom>
                <a:avLst/>
                <a:gdLst>
                  <a:gd name="T0" fmla="*/ 0 w 352"/>
                  <a:gd name="T1" fmla="*/ 0 h 74"/>
                  <a:gd name="T2" fmla="*/ 21 w 352"/>
                  <a:gd name="T3" fmla="*/ 2 h 74"/>
                  <a:gd name="T4" fmla="*/ 43 w 352"/>
                  <a:gd name="T5" fmla="*/ 5 h 74"/>
                  <a:gd name="T6" fmla="*/ 65 w 352"/>
                  <a:gd name="T7" fmla="*/ 8 h 74"/>
                  <a:gd name="T8" fmla="*/ 87 w 352"/>
                  <a:gd name="T9" fmla="*/ 11 h 74"/>
                  <a:gd name="T10" fmla="*/ 109 w 352"/>
                  <a:gd name="T11" fmla="*/ 15 h 74"/>
                  <a:gd name="T12" fmla="*/ 131 w 352"/>
                  <a:gd name="T13" fmla="*/ 19 h 74"/>
                  <a:gd name="T14" fmla="*/ 153 w 352"/>
                  <a:gd name="T15" fmla="*/ 24 h 74"/>
                  <a:gd name="T16" fmla="*/ 175 w 352"/>
                  <a:gd name="T17" fmla="*/ 29 h 74"/>
                  <a:gd name="T18" fmla="*/ 198 w 352"/>
                  <a:gd name="T19" fmla="*/ 33 h 74"/>
                  <a:gd name="T20" fmla="*/ 220 w 352"/>
                  <a:gd name="T21" fmla="*/ 39 h 74"/>
                  <a:gd name="T22" fmla="*/ 242 w 352"/>
                  <a:gd name="T23" fmla="*/ 44 h 74"/>
                  <a:gd name="T24" fmla="*/ 264 w 352"/>
                  <a:gd name="T25" fmla="*/ 49 h 74"/>
                  <a:gd name="T26" fmla="*/ 286 w 352"/>
                  <a:gd name="T27" fmla="*/ 55 h 74"/>
                  <a:gd name="T28" fmla="*/ 308 w 352"/>
                  <a:gd name="T29" fmla="*/ 61 h 74"/>
                  <a:gd name="T30" fmla="*/ 330 w 352"/>
                  <a:gd name="T31" fmla="*/ 67 h 74"/>
                  <a:gd name="T32" fmla="*/ 352 w 352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74">
                    <a:moveTo>
                      <a:pt x="0" y="0"/>
                    </a:moveTo>
                    <a:lnTo>
                      <a:pt x="21" y="2"/>
                    </a:lnTo>
                    <a:lnTo>
                      <a:pt x="43" y="5"/>
                    </a:lnTo>
                    <a:lnTo>
                      <a:pt x="65" y="8"/>
                    </a:lnTo>
                    <a:lnTo>
                      <a:pt x="87" y="11"/>
                    </a:lnTo>
                    <a:lnTo>
                      <a:pt x="109" y="15"/>
                    </a:lnTo>
                    <a:lnTo>
                      <a:pt x="131" y="19"/>
                    </a:lnTo>
                    <a:lnTo>
                      <a:pt x="153" y="24"/>
                    </a:lnTo>
                    <a:lnTo>
                      <a:pt x="175" y="29"/>
                    </a:lnTo>
                    <a:lnTo>
                      <a:pt x="198" y="33"/>
                    </a:lnTo>
                    <a:lnTo>
                      <a:pt x="220" y="39"/>
                    </a:lnTo>
                    <a:lnTo>
                      <a:pt x="242" y="44"/>
                    </a:lnTo>
                    <a:lnTo>
                      <a:pt x="264" y="49"/>
                    </a:lnTo>
                    <a:lnTo>
                      <a:pt x="286" y="55"/>
                    </a:lnTo>
                    <a:lnTo>
                      <a:pt x="308" y="61"/>
                    </a:lnTo>
                    <a:lnTo>
                      <a:pt x="330" y="67"/>
                    </a:lnTo>
                    <a:lnTo>
                      <a:pt x="352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5" name="Freeform 1867"/>
              <p:cNvSpPr>
                <a:spLocks/>
              </p:cNvSpPr>
              <p:nvPr/>
            </p:nvSpPr>
            <p:spPr bwMode="auto">
              <a:xfrm>
                <a:off x="2826" y="3556"/>
                <a:ext cx="14" cy="13"/>
              </a:xfrm>
              <a:custGeom>
                <a:avLst/>
                <a:gdLst>
                  <a:gd name="T0" fmla="*/ 113 w 113"/>
                  <a:gd name="T1" fmla="*/ 0 h 105"/>
                  <a:gd name="T2" fmla="*/ 113 w 113"/>
                  <a:gd name="T3" fmla="*/ 12 h 105"/>
                  <a:gd name="T4" fmla="*/ 111 w 113"/>
                  <a:gd name="T5" fmla="*/ 23 h 105"/>
                  <a:gd name="T6" fmla="*/ 108 w 113"/>
                  <a:gd name="T7" fmla="*/ 32 h 105"/>
                  <a:gd name="T8" fmla="*/ 103 w 113"/>
                  <a:gd name="T9" fmla="*/ 41 h 105"/>
                  <a:gd name="T10" fmla="*/ 97 w 113"/>
                  <a:gd name="T11" fmla="*/ 48 h 105"/>
                  <a:gd name="T12" fmla="*/ 90 w 113"/>
                  <a:gd name="T13" fmla="*/ 54 h 105"/>
                  <a:gd name="T14" fmla="*/ 81 w 113"/>
                  <a:gd name="T15" fmla="*/ 60 h 105"/>
                  <a:gd name="T16" fmla="*/ 72 w 113"/>
                  <a:gd name="T17" fmla="*/ 65 h 105"/>
                  <a:gd name="T18" fmla="*/ 63 w 113"/>
                  <a:gd name="T19" fmla="*/ 70 h 105"/>
                  <a:gd name="T20" fmla="*/ 53 w 113"/>
                  <a:gd name="T21" fmla="*/ 74 h 105"/>
                  <a:gd name="T22" fmla="*/ 44 w 113"/>
                  <a:gd name="T23" fmla="*/ 79 h 105"/>
                  <a:gd name="T24" fmla="*/ 34 w 113"/>
                  <a:gd name="T25" fmla="*/ 83 h 105"/>
                  <a:gd name="T26" fmla="*/ 25 w 113"/>
                  <a:gd name="T27" fmla="*/ 88 h 105"/>
                  <a:gd name="T28" fmla="*/ 16 w 113"/>
                  <a:gd name="T29" fmla="*/ 93 h 105"/>
                  <a:gd name="T30" fmla="*/ 7 w 113"/>
                  <a:gd name="T31" fmla="*/ 98 h 105"/>
                  <a:gd name="T32" fmla="*/ 0 w 113"/>
                  <a:gd name="T33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05">
                    <a:moveTo>
                      <a:pt x="113" y="0"/>
                    </a:moveTo>
                    <a:lnTo>
                      <a:pt x="113" y="12"/>
                    </a:lnTo>
                    <a:lnTo>
                      <a:pt x="111" y="23"/>
                    </a:lnTo>
                    <a:lnTo>
                      <a:pt x="108" y="32"/>
                    </a:lnTo>
                    <a:lnTo>
                      <a:pt x="103" y="41"/>
                    </a:lnTo>
                    <a:lnTo>
                      <a:pt x="97" y="48"/>
                    </a:lnTo>
                    <a:lnTo>
                      <a:pt x="90" y="54"/>
                    </a:lnTo>
                    <a:lnTo>
                      <a:pt x="81" y="60"/>
                    </a:lnTo>
                    <a:lnTo>
                      <a:pt x="72" y="65"/>
                    </a:lnTo>
                    <a:lnTo>
                      <a:pt x="63" y="70"/>
                    </a:lnTo>
                    <a:lnTo>
                      <a:pt x="53" y="74"/>
                    </a:lnTo>
                    <a:lnTo>
                      <a:pt x="44" y="79"/>
                    </a:lnTo>
                    <a:lnTo>
                      <a:pt x="34" y="83"/>
                    </a:lnTo>
                    <a:lnTo>
                      <a:pt x="25" y="88"/>
                    </a:lnTo>
                    <a:lnTo>
                      <a:pt x="16" y="93"/>
                    </a:lnTo>
                    <a:lnTo>
                      <a:pt x="7" y="98"/>
                    </a:lnTo>
                    <a:lnTo>
                      <a:pt x="0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6" name="Freeform 1868"/>
              <p:cNvSpPr>
                <a:spLocks/>
              </p:cNvSpPr>
              <p:nvPr/>
            </p:nvSpPr>
            <p:spPr bwMode="auto">
              <a:xfrm>
                <a:off x="2812" y="2649"/>
                <a:ext cx="26" cy="42"/>
              </a:xfrm>
              <a:custGeom>
                <a:avLst/>
                <a:gdLst>
                  <a:gd name="T0" fmla="*/ 139 w 213"/>
                  <a:gd name="T1" fmla="*/ 339 h 339"/>
                  <a:gd name="T2" fmla="*/ 0 w 213"/>
                  <a:gd name="T3" fmla="*/ 332 h 339"/>
                  <a:gd name="T4" fmla="*/ 0 w 213"/>
                  <a:gd name="T5" fmla="*/ 331 h 339"/>
                  <a:gd name="T6" fmla="*/ 17 w 213"/>
                  <a:gd name="T7" fmla="*/ 313 h 339"/>
                  <a:gd name="T8" fmla="*/ 33 w 213"/>
                  <a:gd name="T9" fmla="*/ 294 h 339"/>
                  <a:gd name="T10" fmla="*/ 47 w 213"/>
                  <a:gd name="T11" fmla="*/ 275 h 339"/>
                  <a:gd name="T12" fmla="*/ 61 w 213"/>
                  <a:gd name="T13" fmla="*/ 255 h 339"/>
                  <a:gd name="T14" fmla="*/ 74 w 213"/>
                  <a:gd name="T15" fmla="*/ 235 h 339"/>
                  <a:gd name="T16" fmla="*/ 84 w 213"/>
                  <a:gd name="T17" fmla="*/ 214 h 339"/>
                  <a:gd name="T18" fmla="*/ 94 w 213"/>
                  <a:gd name="T19" fmla="*/ 193 h 339"/>
                  <a:gd name="T20" fmla="*/ 104 w 213"/>
                  <a:gd name="T21" fmla="*/ 171 h 339"/>
                  <a:gd name="T22" fmla="*/ 112 w 213"/>
                  <a:gd name="T23" fmla="*/ 149 h 339"/>
                  <a:gd name="T24" fmla="*/ 120 w 213"/>
                  <a:gd name="T25" fmla="*/ 127 h 339"/>
                  <a:gd name="T26" fmla="*/ 128 w 213"/>
                  <a:gd name="T27" fmla="*/ 106 h 339"/>
                  <a:gd name="T28" fmla="*/ 135 w 213"/>
                  <a:gd name="T29" fmla="*/ 84 h 339"/>
                  <a:gd name="T30" fmla="*/ 143 w 213"/>
                  <a:gd name="T31" fmla="*/ 63 h 339"/>
                  <a:gd name="T32" fmla="*/ 150 w 213"/>
                  <a:gd name="T33" fmla="*/ 42 h 339"/>
                  <a:gd name="T34" fmla="*/ 158 w 213"/>
                  <a:gd name="T35" fmla="*/ 20 h 339"/>
                  <a:gd name="T36" fmla="*/ 166 w 213"/>
                  <a:gd name="T37" fmla="*/ 0 h 339"/>
                  <a:gd name="T38" fmla="*/ 181 w 213"/>
                  <a:gd name="T39" fmla="*/ 19 h 339"/>
                  <a:gd name="T40" fmla="*/ 193 w 213"/>
                  <a:gd name="T41" fmla="*/ 41 h 339"/>
                  <a:gd name="T42" fmla="*/ 203 w 213"/>
                  <a:gd name="T43" fmla="*/ 62 h 339"/>
                  <a:gd name="T44" fmla="*/ 209 w 213"/>
                  <a:gd name="T45" fmla="*/ 83 h 339"/>
                  <a:gd name="T46" fmla="*/ 212 w 213"/>
                  <a:gd name="T47" fmla="*/ 104 h 339"/>
                  <a:gd name="T48" fmla="*/ 213 w 213"/>
                  <a:gd name="T49" fmla="*/ 126 h 339"/>
                  <a:gd name="T50" fmla="*/ 211 w 213"/>
                  <a:gd name="T51" fmla="*/ 148 h 339"/>
                  <a:gd name="T52" fmla="*/ 208 w 213"/>
                  <a:gd name="T53" fmla="*/ 169 h 339"/>
                  <a:gd name="T54" fmla="*/ 203 w 213"/>
                  <a:gd name="T55" fmla="*/ 192 h 339"/>
                  <a:gd name="T56" fmla="*/ 195 w 213"/>
                  <a:gd name="T57" fmla="*/ 214 h 339"/>
                  <a:gd name="T58" fmla="*/ 187 w 213"/>
                  <a:gd name="T59" fmla="*/ 235 h 339"/>
                  <a:gd name="T60" fmla="*/ 178 w 213"/>
                  <a:gd name="T61" fmla="*/ 256 h 339"/>
                  <a:gd name="T62" fmla="*/ 169 w 213"/>
                  <a:gd name="T63" fmla="*/ 277 h 339"/>
                  <a:gd name="T64" fmla="*/ 159 w 213"/>
                  <a:gd name="T65" fmla="*/ 298 h 339"/>
                  <a:gd name="T66" fmla="*/ 149 w 213"/>
                  <a:gd name="T67" fmla="*/ 318 h 339"/>
                  <a:gd name="T68" fmla="*/ 140 w 213"/>
                  <a:gd name="T69" fmla="*/ 339 h 339"/>
                  <a:gd name="T70" fmla="*/ 139 w 213"/>
                  <a:gd name="T71" fmla="*/ 33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3" h="339">
                    <a:moveTo>
                      <a:pt x="139" y="339"/>
                    </a:moveTo>
                    <a:lnTo>
                      <a:pt x="0" y="332"/>
                    </a:lnTo>
                    <a:lnTo>
                      <a:pt x="0" y="331"/>
                    </a:lnTo>
                    <a:lnTo>
                      <a:pt x="17" y="313"/>
                    </a:lnTo>
                    <a:lnTo>
                      <a:pt x="33" y="294"/>
                    </a:lnTo>
                    <a:lnTo>
                      <a:pt x="47" y="275"/>
                    </a:lnTo>
                    <a:lnTo>
                      <a:pt x="61" y="255"/>
                    </a:lnTo>
                    <a:lnTo>
                      <a:pt x="74" y="235"/>
                    </a:lnTo>
                    <a:lnTo>
                      <a:pt x="84" y="214"/>
                    </a:lnTo>
                    <a:lnTo>
                      <a:pt x="94" y="193"/>
                    </a:lnTo>
                    <a:lnTo>
                      <a:pt x="104" y="171"/>
                    </a:lnTo>
                    <a:lnTo>
                      <a:pt x="112" y="149"/>
                    </a:lnTo>
                    <a:lnTo>
                      <a:pt x="120" y="127"/>
                    </a:lnTo>
                    <a:lnTo>
                      <a:pt x="128" y="106"/>
                    </a:lnTo>
                    <a:lnTo>
                      <a:pt x="135" y="84"/>
                    </a:lnTo>
                    <a:lnTo>
                      <a:pt x="143" y="63"/>
                    </a:lnTo>
                    <a:lnTo>
                      <a:pt x="150" y="42"/>
                    </a:lnTo>
                    <a:lnTo>
                      <a:pt x="158" y="20"/>
                    </a:lnTo>
                    <a:lnTo>
                      <a:pt x="166" y="0"/>
                    </a:lnTo>
                    <a:lnTo>
                      <a:pt x="181" y="19"/>
                    </a:lnTo>
                    <a:lnTo>
                      <a:pt x="193" y="41"/>
                    </a:lnTo>
                    <a:lnTo>
                      <a:pt x="203" y="62"/>
                    </a:lnTo>
                    <a:lnTo>
                      <a:pt x="209" y="83"/>
                    </a:lnTo>
                    <a:lnTo>
                      <a:pt x="212" y="104"/>
                    </a:lnTo>
                    <a:lnTo>
                      <a:pt x="213" y="126"/>
                    </a:lnTo>
                    <a:lnTo>
                      <a:pt x="211" y="148"/>
                    </a:lnTo>
                    <a:lnTo>
                      <a:pt x="208" y="169"/>
                    </a:lnTo>
                    <a:lnTo>
                      <a:pt x="203" y="192"/>
                    </a:lnTo>
                    <a:lnTo>
                      <a:pt x="195" y="214"/>
                    </a:lnTo>
                    <a:lnTo>
                      <a:pt x="187" y="235"/>
                    </a:lnTo>
                    <a:lnTo>
                      <a:pt x="178" y="256"/>
                    </a:lnTo>
                    <a:lnTo>
                      <a:pt x="169" y="277"/>
                    </a:lnTo>
                    <a:lnTo>
                      <a:pt x="159" y="298"/>
                    </a:lnTo>
                    <a:lnTo>
                      <a:pt x="149" y="318"/>
                    </a:lnTo>
                    <a:lnTo>
                      <a:pt x="140" y="339"/>
                    </a:lnTo>
                    <a:lnTo>
                      <a:pt x="139" y="339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7" name="Line 1869"/>
              <p:cNvSpPr>
                <a:spLocks noChangeShapeType="1"/>
              </p:cNvSpPr>
              <p:nvPr/>
            </p:nvSpPr>
            <p:spPr bwMode="auto">
              <a:xfrm flipH="1" flipV="1">
                <a:off x="2812" y="2691"/>
                <a:ext cx="17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8" name="Freeform 1870"/>
              <p:cNvSpPr>
                <a:spLocks/>
              </p:cNvSpPr>
              <p:nvPr/>
            </p:nvSpPr>
            <p:spPr bwMode="auto">
              <a:xfrm>
                <a:off x="2812" y="2649"/>
                <a:ext cx="20" cy="41"/>
              </a:xfrm>
              <a:custGeom>
                <a:avLst/>
                <a:gdLst>
                  <a:gd name="T0" fmla="*/ 0 w 166"/>
                  <a:gd name="T1" fmla="*/ 331 h 331"/>
                  <a:gd name="T2" fmla="*/ 17 w 166"/>
                  <a:gd name="T3" fmla="*/ 313 h 331"/>
                  <a:gd name="T4" fmla="*/ 33 w 166"/>
                  <a:gd name="T5" fmla="*/ 294 h 331"/>
                  <a:gd name="T6" fmla="*/ 47 w 166"/>
                  <a:gd name="T7" fmla="*/ 275 h 331"/>
                  <a:gd name="T8" fmla="*/ 61 w 166"/>
                  <a:gd name="T9" fmla="*/ 255 h 331"/>
                  <a:gd name="T10" fmla="*/ 74 w 166"/>
                  <a:gd name="T11" fmla="*/ 235 h 331"/>
                  <a:gd name="T12" fmla="*/ 84 w 166"/>
                  <a:gd name="T13" fmla="*/ 214 h 331"/>
                  <a:gd name="T14" fmla="*/ 94 w 166"/>
                  <a:gd name="T15" fmla="*/ 193 h 331"/>
                  <a:gd name="T16" fmla="*/ 104 w 166"/>
                  <a:gd name="T17" fmla="*/ 171 h 331"/>
                  <a:gd name="T18" fmla="*/ 112 w 166"/>
                  <a:gd name="T19" fmla="*/ 149 h 331"/>
                  <a:gd name="T20" fmla="*/ 120 w 166"/>
                  <a:gd name="T21" fmla="*/ 127 h 331"/>
                  <a:gd name="T22" fmla="*/ 128 w 166"/>
                  <a:gd name="T23" fmla="*/ 106 h 331"/>
                  <a:gd name="T24" fmla="*/ 135 w 166"/>
                  <a:gd name="T25" fmla="*/ 84 h 331"/>
                  <a:gd name="T26" fmla="*/ 143 w 166"/>
                  <a:gd name="T27" fmla="*/ 63 h 331"/>
                  <a:gd name="T28" fmla="*/ 150 w 166"/>
                  <a:gd name="T29" fmla="*/ 42 h 331"/>
                  <a:gd name="T30" fmla="*/ 158 w 166"/>
                  <a:gd name="T31" fmla="*/ 20 h 331"/>
                  <a:gd name="T32" fmla="*/ 166 w 166"/>
                  <a:gd name="T33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31">
                    <a:moveTo>
                      <a:pt x="0" y="331"/>
                    </a:moveTo>
                    <a:lnTo>
                      <a:pt x="17" y="313"/>
                    </a:lnTo>
                    <a:lnTo>
                      <a:pt x="33" y="294"/>
                    </a:lnTo>
                    <a:lnTo>
                      <a:pt x="47" y="275"/>
                    </a:lnTo>
                    <a:lnTo>
                      <a:pt x="61" y="255"/>
                    </a:lnTo>
                    <a:lnTo>
                      <a:pt x="74" y="235"/>
                    </a:lnTo>
                    <a:lnTo>
                      <a:pt x="84" y="214"/>
                    </a:lnTo>
                    <a:lnTo>
                      <a:pt x="94" y="193"/>
                    </a:lnTo>
                    <a:lnTo>
                      <a:pt x="104" y="171"/>
                    </a:lnTo>
                    <a:lnTo>
                      <a:pt x="112" y="149"/>
                    </a:lnTo>
                    <a:lnTo>
                      <a:pt x="120" y="127"/>
                    </a:lnTo>
                    <a:lnTo>
                      <a:pt x="128" y="106"/>
                    </a:lnTo>
                    <a:lnTo>
                      <a:pt x="135" y="84"/>
                    </a:lnTo>
                    <a:lnTo>
                      <a:pt x="143" y="63"/>
                    </a:lnTo>
                    <a:lnTo>
                      <a:pt x="150" y="42"/>
                    </a:lnTo>
                    <a:lnTo>
                      <a:pt x="158" y="20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599" name="Freeform 1871"/>
              <p:cNvSpPr>
                <a:spLocks/>
              </p:cNvSpPr>
              <p:nvPr/>
            </p:nvSpPr>
            <p:spPr bwMode="auto">
              <a:xfrm>
                <a:off x="2829" y="2649"/>
                <a:ext cx="9" cy="42"/>
              </a:xfrm>
              <a:custGeom>
                <a:avLst/>
                <a:gdLst>
                  <a:gd name="T0" fmla="*/ 26 w 73"/>
                  <a:gd name="T1" fmla="*/ 0 h 339"/>
                  <a:gd name="T2" fmla="*/ 41 w 73"/>
                  <a:gd name="T3" fmla="*/ 19 h 339"/>
                  <a:gd name="T4" fmla="*/ 53 w 73"/>
                  <a:gd name="T5" fmla="*/ 41 h 339"/>
                  <a:gd name="T6" fmla="*/ 63 w 73"/>
                  <a:gd name="T7" fmla="*/ 62 h 339"/>
                  <a:gd name="T8" fmla="*/ 69 w 73"/>
                  <a:gd name="T9" fmla="*/ 83 h 339"/>
                  <a:gd name="T10" fmla="*/ 72 w 73"/>
                  <a:gd name="T11" fmla="*/ 104 h 339"/>
                  <a:gd name="T12" fmla="*/ 73 w 73"/>
                  <a:gd name="T13" fmla="*/ 126 h 339"/>
                  <a:gd name="T14" fmla="*/ 71 w 73"/>
                  <a:gd name="T15" fmla="*/ 148 h 339"/>
                  <a:gd name="T16" fmla="*/ 68 w 73"/>
                  <a:gd name="T17" fmla="*/ 169 h 339"/>
                  <a:gd name="T18" fmla="*/ 63 w 73"/>
                  <a:gd name="T19" fmla="*/ 192 h 339"/>
                  <a:gd name="T20" fmla="*/ 55 w 73"/>
                  <a:gd name="T21" fmla="*/ 214 h 339"/>
                  <a:gd name="T22" fmla="*/ 47 w 73"/>
                  <a:gd name="T23" fmla="*/ 235 h 339"/>
                  <a:gd name="T24" fmla="*/ 38 w 73"/>
                  <a:gd name="T25" fmla="*/ 256 h 339"/>
                  <a:gd name="T26" fmla="*/ 29 w 73"/>
                  <a:gd name="T27" fmla="*/ 277 h 339"/>
                  <a:gd name="T28" fmla="*/ 19 w 73"/>
                  <a:gd name="T29" fmla="*/ 298 h 339"/>
                  <a:gd name="T30" fmla="*/ 9 w 73"/>
                  <a:gd name="T31" fmla="*/ 318 h 339"/>
                  <a:gd name="T32" fmla="*/ 0 w 73"/>
                  <a:gd name="T33" fmla="*/ 33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39">
                    <a:moveTo>
                      <a:pt x="26" y="0"/>
                    </a:moveTo>
                    <a:lnTo>
                      <a:pt x="41" y="19"/>
                    </a:lnTo>
                    <a:lnTo>
                      <a:pt x="53" y="41"/>
                    </a:lnTo>
                    <a:lnTo>
                      <a:pt x="63" y="62"/>
                    </a:lnTo>
                    <a:lnTo>
                      <a:pt x="69" y="83"/>
                    </a:lnTo>
                    <a:lnTo>
                      <a:pt x="72" y="104"/>
                    </a:lnTo>
                    <a:lnTo>
                      <a:pt x="73" y="126"/>
                    </a:lnTo>
                    <a:lnTo>
                      <a:pt x="71" y="148"/>
                    </a:lnTo>
                    <a:lnTo>
                      <a:pt x="68" y="169"/>
                    </a:lnTo>
                    <a:lnTo>
                      <a:pt x="63" y="192"/>
                    </a:lnTo>
                    <a:lnTo>
                      <a:pt x="55" y="214"/>
                    </a:lnTo>
                    <a:lnTo>
                      <a:pt x="47" y="235"/>
                    </a:lnTo>
                    <a:lnTo>
                      <a:pt x="38" y="256"/>
                    </a:lnTo>
                    <a:lnTo>
                      <a:pt x="29" y="277"/>
                    </a:lnTo>
                    <a:lnTo>
                      <a:pt x="19" y="298"/>
                    </a:lnTo>
                    <a:lnTo>
                      <a:pt x="9" y="318"/>
                    </a:lnTo>
                    <a:lnTo>
                      <a:pt x="0" y="3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0" name="Freeform 1872"/>
              <p:cNvSpPr>
                <a:spLocks/>
              </p:cNvSpPr>
              <p:nvPr/>
            </p:nvSpPr>
            <p:spPr bwMode="auto">
              <a:xfrm>
                <a:off x="2809" y="2737"/>
                <a:ext cx="27" cy="68"/>
              </a:xfrm>
              <a:custGeom>
                <a:avLst/>
                <a:gdLst>
                  <a:gd name="T0" fmla="*/ 153 w 210"/>
                  <a:gd name="T1" fmla="*/ 175 h 544"/>
                  <a:gd name="T2" fmla="*/ 173 w 210"/>
                  <a:gd name="T3" fmla="*/ 222 h 544"/>
                  <a:gd name="T4" fmla="*/ 183 w 210"/>
                  <a:gd name="T5" fmla="*/ 273 h 544"/>
                  <a:gd name="T6" fmla="*/ 183 w 210"/>
                  <a:gd name="T7" fmla="*/ 323 h 544"/>
                  <a:gd name="T8" fmla="*/ 175 w 210"/>
                  <a:gd name="T9" fmla="*/ 374 h 544"/>
                  <a:gd name="T10" fmla="*/ 162 w 210"/>
                  <a:gd name="T11" fmla="*/ 425 h 544"/>
                  <a:gd name="T12" fmla="*/ 143 w 210"/>
                  <a:gd name="T13" fmla="*/ 474 h 544"/>
                  <a:gd name="T14" fmla="*/ 122 w 210"/>
                  <a:gd name="T15" fmla="*/ 520 h 544"/>
                  <a:gd name="T16" fmla="*/ 105 w 210"/>
                  <a:gd name="T17" fmla="*/ 538 h 544"/>
                  <a:gd name="T18" fmla="*/ 88 w 210"/>
                  <a:gd name="T19" fmla="*/ 527 h 544"/>
                  <a:gd name="T20" fmla="*/ 66 w 210"/>
                  <a:gd name="T21" fmla="*/ 517 h 544"/>
                  <a:gd name="T22" fmla="*/ 46 w 210"/>
                  <a:gd name="T23" fmla="*/ 507 h 544"/>
                  <a:gd name="T24" fmla="*/ 26 w 210"/>
                  <a:gd name="T25" fmla="*/ 496 h 544"/>
                  <a:gd name="T26" fmla="*/ 11 w 210"/>
                  <a:gd name="T27" fmla="*/ 483 h 544"/>
                  <a:gd name="T28" fmla="*/ 2 w 210"/>
                  <a:gd name="T29" fmla="*/ 468 h 544"/>
                  <a:gd name="T30" fmla="*/ 1 w 210"/>
                  <a:gd name="T31" fmla="*/ 449 h 544"/>
                  <a:gd name="T32" fmla="*/ 8 w 210"/>
                  <a:gd name="T33" fmla="*/ 409 h 544"/>
                  <a:gd name="T34" fmla="*/ 22 w 210"/>
                  <a:gd name="T35" fmla="*/ 353 h 544"/>
                  <a:gd name="T36" fmla="*/ 41 w 210"/>
                  <a:gd name="T37" fmla="*/ 300 h 544"/>
                  <a:gd name="T38" fmla="*/ 63 w 210"/>
                  <a:gd name="T39" fmla="*/ 247 h 544"/>
                  <a:gd name="T40" fmla="*/ 88 w 210"/>
                  <a:gd name="T41" fmla="*/ 193 h 544"/>
                  <a:gd name="T42" fmla="*/ 111 w 210"/>
                  <a:gd name="T43" fmla="*/ 140 h 544"/>
                  <a:gd name="T44" fmla="*/ 131 w 210"/>
                  <a:gd name="T45" fmla="*/ 86 h 544"/>
                  <a:gd name="T46" fmla="*/ 146 w 210"/>
                  <a:gd name="T47" fmla="*/ 28 h 544"/>
                  <a:gd name="T48" fmla="*/ 157 w 210"/>
                  <a:gd name="T49" fmla="*/ 1 h 544"/>
                  <a:gd name="T50" fmla="*/ 167 w 210"/>
                  <a:gd name="T51" fmla="*/ 6 h 544"/>
                  <a:gd name="T52" fmla="*/ 175 w 210"/>
                  <a:gd name="T53" fmla="*/ 16 h 544"/>
                  <a:gd name="T54" fmla="*/ 182 w 210"/>
                  <a:gd name="T55" fmla="*/ 28 h 544"/>
                  <a:gd name="T56" fmla="*/ 187 w 210"/>
                  <a:gd name="T57" fmla="*/ 42 h 544"/>
                  <a:gd name="T58" fmla="*/ 192 w 210"/>
                  <a:gd name="T59" fmla="*/ 56 h 544"/>
                  <a:gd name="T60" fmla="*/ 198 w 210"/>
                  <a:gd name="T61" fmla="*/ 70 h 544"/>
                  <a:gd name="T62" fmla="*/ 205 w 210"/>
                  <a:gd name="T63" fmla="*/ 81 h 544"/>
                  <a:gd name="T64" fmla="*/ 202 w 210"/>
                  <a:gd name="T65" fmla="*/ 87 h 544"/>
                  <a:gd name="T66" fmla="*/ 189 w 210"/>
                  <a:gd name="T67" fmla="*/ 89 h 544"/>
                  <a:gd name="T68" fmla="*/ 177 w 210"/>
                  <a:gd name="T69" fmla="*/ 94 h 544"/>
                  <a:gd name="T70" fmla="*/ 166 w 210"/>
                  <a:gd name="T71" fmla="*/ 101 h 544"/>
                  <a:gd name="T72" fmla="*/ 157 w 210"/>
                  <a:gd name="T73" fmla="*/ 110 h 544"/>
                  <a:gd name="T74" fmla="*/ 149 w 210"/>
                  <a:gd name="T75" fmla="*/ 121 h 544"/>
                  <a:gd name="T76" fmla="*/ 143 w 210"/>
                  <a:gd name="T77" fmla="*/ 133 h 544"/>
                  <a:gd name="T78" fmla="*/ 139 w 210"/>
                  <a:gd name="T79" fmla="*/ 145 h 5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0" h="544">
                    <a:moveTo>
                      <a:pt x="138" y="152"/>
                    </a:moveTo>
                    <a:lnTo>
                      <a:pt x="153" y="175"/>
                    </a:lnTo>
                    <a:lnTo>
                      <a:pt x="164" y="198"/>
                    </a:lnTo>
                    <a:lnTo>
                      <a:pt x="173" y="222"/>
                    </a:lnTo>
                    <a:lnTo>
                      <a:pt x="179" y="248"/>
                    </a:lnTo>
                    <a:lnTo>
                      <a:pt x="183" y="273"/>
                    </a:lnTo>
                    <a:lnTo>
                      <a:pt x="184" y="298"/>
                    </a:lnTo>
                    <a:lnTo>
                      <a:pt x="183" y="323"/>
                    </a:lnTo>
                    <a:lnTo>
                      <a:pt x="180" y="349"/>
                    </a:lnTo>
                    <a:lnTo>
                      <a:pt x="175" y="374"/>
                    </a:lnTo>
                    <a:lnTo>
                      <a:pt x="169" y="400"/>
                    </a:lnTo>
                    <a:lnTo>
                      <a:pt x="162" y="425"/>
                    </a:lnTo>
                    <a:lnTo>
                      <a:pt x="153" y="449"/>
                    </a:lnTo>
                    <a:lnTo>
                      <a:pt x="143" y="474"/>
                    </a:lnTo>
                    <a:lnTo>
                      <a:pt x="133" y="497"/>
                    </a:lnTo>
                    <a:lnTo>
                      <a:pt x="122" y="520"/>
                    </a:lnTo>
                    <a:lnTo>
                      <a:pt x="112" y="544"/>
                    </a:lnTo>
                    <a:lnTo>
                      <a:pt x="105" y="538"/>
                    </a:lnTo>
                    <a:lnTo>
                      <a:pt x="97" y="532"/>
                    </a:lnTo>
                    <a:lnTo>
                      <a:pt x="88" y="527"/>
                    </a:lnTo>
                    <a:lnTo>
                      <a:pt x="77" y="522"/>
                    </a:lnTo>
                    <a:lnTo>
                      <a:pt x="66" y="517"/>
                    </a:lnTo>
                    <a:lnTo>
                      <a:pt x="56" y="512"/>
                    </a:lnTo>
                    <a:lnTo>
                      <a:pt x="46" y="507"/>
                    </a:lnTo>
                    <a:lnTo>
                      <a:pt x="36" y="502"/>
                    </a:lnTo>
                    <a:lnTo>
                      <a:pt x="26" y="496"/>
                    </a:lnTo>
                    <a:lnTo>
                      <a:pt x="18" y="490"/>
                    </a:lnTo>
                    <a:lnTo>
                      <a:pt x="11" y="483"/>
                    </a:lnTo>
                    <a:lnTo>
                      <a:pt x="6" y="476"/>
                    </a:lnTo>
                    <a:lnTo>
                      <a:pt x="2" y="468"/>
                    </a:lnTo>
                    <a:lnTo>
                      <a:pt x="0" y="459"/>
                    </a:lnTo>
                    <a:lnTo>
                      <a:pt x="1" y="449"/>
                    </a:lnTo>
                    <a:lnTo>
                      <a:pt x="5" y="438"/>
                    </a:lnTo>
                    <a:lnTo>
                      <a:pt x="8" y="409"/>
                    </a:lnTo>
                    <a:lnTo>
                      <a:pt x="14" y="381"/>
                    </a:lnTo>
                    <a:lnTo>
                      <a:pt x="22" y="353"/>
                    </a:lnTo>
                    <a:lnTo>
                      <a:pt x="31" y="326"/>
                    </a:lnTo>
                    <a:lnTo>
                      <a:pt x="41" y="300"/>
                    </a:lnTo>
                    <a:lnTo>
                      <a:pt x="52" y="273"/>
                    </a:lnTo>
                    <a:lnTo>
                      <a:pt x="63" y="247"/>
                    </a:lnTo>
                    <a:lnTo>
                      <a:pt x="75" y="220"/>
                    </a:lnTo>
                    <a:lnTo>
                      <a:pt x="88" y="193"/>
                    </a:lnTo>
                    <a:lnTo>
                      <a:pt x="100" y="167"/>
                    </a:lnTo>
                    <a:lnTo>
                      <a:pt x="111" y="140"/>
                    </a:lnTo>
                    <a:lnTo>
                      <a:pt x="122" y="113"/>
                    </a:lnTo>
                    <a:lnTo>
                      <a:pt x="131" y="86"/>
                    </a:lnTo>
                    <a:lnTo>
                      <a:pt x="139" y="57"/>
                    </a:lnTo>
                    <a:lnTo>
                      <a:pt x="146" y="28"/>
                    </a:lnTo>
                    <a:lnTo>
                      <a:pt x="151" y="0"/>
                    </a:lnTo>
                    <a:lnTo>
                      <a:pt x="157" y="1"/>
                    </a:lnTo>
                    <a:lnTo>
                      <a:pt x="162" y="3"/>
                    </a:lnTo>
                    <a:lnTo>
                      <a:pt x="167" y="6"/>
                    </a:lnTo>
                    <a:lnTo>
                      <a:pt x="172" y="11"/>
                    </a:lnTo>
                    <a:lnTo>
                      <a:pt x="175" y="16"/>
                    </a:lnTo>
                    <a:lnTo>
                      <a:pt x="179" y="22"/>
                    </a:lnTo>
                    <a:lnTo>
                      <a:pt x="182" y="28"/>
                    </a:lnTo>
                    <a:lnTo>
                      <a:pt x="185" y="35"/>
                    </a:lnTo>
                    <a:lnTo>
                      <a:pt x="187" y="42"/>
                    </a:lnTo>
                    <a:lnTo>
                      <a:pt x="190" y="49"/>
                    </a:lnTo>
                    <a:lnTo>
                      <a:pt x="192" y="56"/>
                    </a:lnTo>
                    <a:lnTo>
                      <a:pt x="195" y="63"/>
                    </a:lnTo>
                    <a:lnTo>
                      <a:pt x="198" y="70"/>
                    </a:lnTo>
                    <a:lnTo>
                      <a:pt x="202" y="76"/>
                    </a:lnTo>
                    <a:lnTo>
                      <a:pt x="205" y="81"/>
                    </a:lnTo>
                    <a:lnTo>
                      <a:pt x="210" y="87"/>
                    </a:lnTo>
                    <a:lnTo>
                      <a:pt x="202" y="87"/>
                    </a:lnTo>
                    <a:lnTo>
                      <a:pt x="195" y="87"/>
                    </a:lnTo>
                    <a:lnTo>
                      <a:pt x="189" y="89"/>
                    </a:lnTo>
                    <a:lnTo>
                      <a:pt x="183" y="91"/>
                    </a:lnTo>
                    <a:lnTo>
                      <a:pt x="177" y="94"/>
                    </a:lnTo>
                    <a:lnTo>
                      <a:pt x="171" y="97"/>
                    </a:lnTo>
                    <a:lnTo>
                      <a:pt x="166" y="101"/>
                    </a:lnTo>
                    <a:lnTo>
                      <a:pt x="162" y="106"/>
                    </a:lnTo>
                    <a:lnTo>
                      <a:pt x="157" y="110"/>
                    </a:lnTo>
                    <a:lnTo>
                      <a:pt x="153" y="115"/>
                    </a:lnTo>
                    <a:lnTo>
                      <a:pt x="149" y="121"/>
                    </a:lnTo>
                    <a:lnTo>
                      <a:pt x="146" y="127"/>
                    </a:lnTo>
                    <a:lnTo>
                      <a:pt x="143" y="133"/>
                    </a:lnTo>
                    <a:lnTo>
                      <a:pt x="141" y="139"/>
                    </a:lnTo>
                    <a:lnTo>
                      <a:pt x="139" y="145"/>
                    </a:lnTo>
                    <a:lnTo>
                      <a:pt x="138" y="152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1" name="Freeform 1873"/>
              <p:cNvSpPr>
                <a:spLocks/>
              </p:cNvSpPr>
              <p:nvPr/>
            </p:nvSpPr>
            <p:spPr bwMode="auto">
              <a:xfrm>
                <a:off x="2823" y="2756"/>
                <a:ext cx="9" cy="49"/>
              </a:xfrm>
              <a:custGeom>
                <a:avLst/>
                <a:gdLst>
                  <a:gd name="T0" fmla="*/ 26 w 72"/>
                  <a:gd name="T1" fmla="*/ 0 h 392"/>
                  <a:gd name="T2" fmla="*/ 41 w 72"/>
                  <a:gd name="T3" fmla="*/ 23 h 392"/>
                  <a:gd name="T4" fmla="*/ 52 w 72"/>
                  <a:gd name="T5" fmla="*/ 46 h 392"/>
                  <a:gd name="T6" fmla="*/ 61 w 72"/>
                  <a:gd name="T7" fmla="*/ 70 h 392"/>
                  <a:gd name="T8" fmla="*/ 67 w 72"/>
                  <a:gd name="T9" fmla="*/ 96 h 392"/>
                  <a:gd name="T10" fmla="*/ 71 w 72"/>
                  <a:gd name="T11" fmla="*/ 121 h 392"/>
                  <a:gd name="T12" fmla="*/ 72 w 72"/>
                  <a:gd name="T13" fmla="*/ 146 h 392"/>
                  <a:gd name="T14" fmla="*/ 71 w 72"/>
                  <a:gd name="T15" fmla="*/ 171 h 392"/>
                  <a:gd name="T16" fmla="*/ 68 w 72"/>
                  <a:gd name="T17" fmla="*/ 197 h 392"/>
                  <a:gd name="T18" fmla="*/ 63 w 72"/>
                  <a:gd name="T19" fmla="*/ 222 h 392"/>
                  <a:gd name="T20" fmla="*/ 57 w 72"/>
                  <a:gd name="T21" fmla="*/ 248 h 392"/>
                  <a:gd name="T22" fmla="*/ 50 w 72"/>
                  <a:gd name="T23" fmla="*/ 273 h 392"/>
                  <a:gd name="T24" fmla="*/ 41 w 72"/>
                  <a:gd name="T25" fmla="*/ 297 h 392"/>
                  <a:gd name="T26" fmla="*/ 31 w 72"/>
                  <a:gd name="T27" fmla="*/ 322 h 392"/>
                  <a:gd name="T28" fmla="*/ 21 w 72"/>
                  <a:gd name="T29" fmla="*/ 345 h 392"/>
                  <a:gd name="T30" fmla="*/ 10 w 72"/>
                  <a:gd name="T31" fmla="*/ 368 h 392"/>
                  <a:gd name="T32" fmla="*/ 0 w 72"/>
                  <a:gd name="T33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392">
                    <a:moveTo>
                      <a:pt x="26" y="0"/>
                    </a:moveTo>
                    <a:lnTo>
                      <a:pt x="41" y="23"/>
                    </a:lnTo>
                    <a:lnTo>
                      <a:pt x="52" y="46"/>
                    </a:lnTo>
                    <a:lnTo>
                      <a:pt x="61" y="70"/>
                    </a:lnTo>
                    <a:lnTo>
                      <a:pt x="67" y="96"/>
                    </a:lnTo>
                    <a:lnTo>
                      <a:pt x="71" y="121"/>
                    </a:lnTo>
                    <a:lnTo>
                      <a:pt x="72" y="146"/>
                    </a:lnTo>
                    <a:lnTo>
                      <a:pt x="71" y="171"/>
                    </a:lnTo>
                    <a:lnTo>
                      <a:pt x="68" y="197"/>
                    </a:lnTo>
                    <a:lnTo>
                      <a:pt x="63" y="222"/>
                    </a:lnTo>
                    <a:lnTo>
                      <a:pt x="57" y="248"/>
                    </a:lnTo>
                    <a:lnTo>
                      <a:pt x="50" y="273"/>
                    </a:lnTo>
                    <a:lnTo>
                      <a:pt x="41" y="297"/>
                    </a:lnTo>
                    <a:lnTo>
                      <a:pt x="31" y="322"/>
                    </a:lnTo>
                    <a:lnTo>
                      <a:pt x="21" y="345"/>
                    </a:lnTo>
                    <a:lnTo>
                      <a:pt x="10" y="368"/>
                    </a:lnTo>
                    <a:lnTo>
                      <a:pt x="0" y="3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2" name="Freeform 1874"/>
              <p:cNvSpPr>
                <a:spLocks/>
              </p:cNvSpPr>
              <p:nvPr/>
            </p:nvSpPr>
            <p:spPr bwMode="auto">
              <a:xfrm>
                <a:off x="2809" y="2792"/>
                <a:ext cx="14" cy="13"/>
              </a:xfrm>
              <a:custGeom>
                <a:avLst/>
                <a:gdLst>
                  <a:gd name="T0" fmla="*/ 112 w 112"/>
                  <a:gd name="T1" fmla="*/ 106 h 106"/>
                  <a:gd name="T2" fmla="*/ 105 w 112"/>
                  <a:gd name="T3" fmla="*/ 100 h 106"/>
                  <a:gd name="T4" fmla="*/ 97 w 112"/>
                  <a:gd name="T5" fmla="*/ 94 h 106"/>
                  <a:gd name="T6" fmla="*/ 88 w 112"/>
                  <a:gd name="T7" fmla="*/ 89 h 106"/>
                  <a:gd name="T8" fmla="*/ 77 w 112"/>
                  <a:gd name="T9" fmla="*/ 84 h 106"/>
                  <a:gd name="T10" fmla="*/ 66 w 112"/>
                  <a:gd name="T11" fmla="*/ 79 h 106"/>
                  <a:gd name="T12" fmla="*/ 56 w 112"/>
                  <a:gd name="T13" fmla="*/ 74 h 106"/>
                  <a:gd name="T14" fmla="*/ 46 w 112"/>
                  <a:gd name="T15" fmla="*/ 69 h 106"/>
                  <a:gd name="T16" fmla="*/ 36 w 112"/>
                  <a:gd name="T17" fmla="*/ 64 h 106"/>
                  <a:gd name="T18" fmla="*/ 26 w 112"/>
                  <a:gd name="T19" fmla="*/ 58 h 106"/>
                  <a:gd name="T20" fmla="*/ 18 w 112"/>
                  <a:gd name="T21" fmla="*/ 52 h 106"/>
                  <a:gd name="T22" fmla="*/ 11 w 112"/>
                  <a:gd name="T23" fmla="*/ 45 h 106"/>
                  <a:gd name="T24" fmla="*/ 6 w 112"/>
                  <a:gd name="T25" fmla="*/ 38 h 106"/>
                  <a:gd name="T26" fmla="*/ 2 w 112"/>
                  <a:gd name="T27" fmla="*/ 30 h 106"/>
                  <a:gd name="T28" fmla="*/ 0 w 112"/>
                  <a:gd name="T29" fmla="*/ 21 h 106"/>
                  <a:gd name="T30" fmla="*/ 1 w 112"/>
                  <a:gd name="T31" fmla="*/ 11 h 106"/>
                  <a:gd name="T32" fmla="*/ 5 w 112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106">
                    <a:moveTo>
                      <a:pt x="112" y="106"/>
                    </a:moveTo>
                    <a:lnTo>
                      <a:pt x="105" y="100"/>
                    </a:lnTo>
                    <a:lnTo>
                      <a:pt x="97" y="94"/>
                    </a:lnTo>
                    <a:lnTo>
                      <a:pt x="88" y="89"/>
                    </a:lnTo>
                    <a:lnTo>
                      <a:pt x="77" y="84"/>
                    </a:lnTo>
                    <a:lnTo>
                      <a:pt x="66" y="79"/>
                    </a:lnTo>
                    <a:lnTo>
                      <a:pt x="56" y="74"/>
                    </a:lnTo>
                    <a:lnTo>
                      <a:pt x="46" y="69"/>
                    </a:lnTo>
                    <a:lnTo>
                      <a:pt x="36" y="64"/>
                    </a:lnTo>
                    <a:lnTo>
                      <a:pt x="26" y="58"/>
                    </a:lnTo>
                    <a:lnTo>
                      <a:pt x="18" y="52"/>
                    </a:lnTo>
                    <a:lnTo>
                      <a:pt x="11" y="45"/>
                    </a:lnTo>
                    <a:lnTo>
                      <a:pt x="6" y="38"/>
                    </a:lnTo>
                    <a:lnTo>
                      <a:pt x="2" y="30"/>
                    </a:lnTo>
                    <a:lnTo>
                      <a:pt x="0" y="21"/>
                    </a:lnTo>
                    <a:lnTo>
                      <a:pt x="1" y="11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3" name="Freeform 1875"/>
              <p:cNvSpPr>
                <a:spLocks/>
              </p:cNvSpPr>
              <p:nvPr/>
            </p:nvSpPr>
            <p:spPr bwMode="auto">
              <a:xfrm>
                <a:off x="2810" y="2737"/>
                <a:ext cx="18" cy="55"/>
              </a:xfrm>
              <a:custGeom>
                <a:avLst/>
                <a:gdLst>
                  <a:gd name="T0" fmla="*/ 0 w 146"/>
                  <a:gd name="T1" fmla="*/ 438 h 438"/>
                  <a:gd name="T2" fmla="*/ 3 w 146"/>
                  <a:gd name="T3" fmla="*/ 409 h 438"/>
                  <a:gd name="T4" fmla="*/ 9 w 146"/>
                  <a:gd name="T5" fmla="*/ 381 h 438"/>
                  <a:gd name="T6" fmla="*/ 17 w 146"/>
                  <a:gd name="T7" fmla="*/ 353 h 438"/>
                  <a:gd name="T8" fmla="*/ 26 w 146"/>
                  <a:gd name="T9" fmla="*/ 326 h 438"/>
                  <a:gd name="T10" fmla="*/ 36 w 146"/>
                  <a:gd name="T11" fmla="*/ 300 h 438"/>
                  <a:gd name="T12" fmla="*/ 47 w 146"/>
                  <a:gd name="T13" fmla="*/ 273 h 438"/>
                  <a:gd name="T14" fmla="*/ 58 w 146"/>
                  <a:gd name="T15" fmla="*/ 247 h 438"/>
                  <a:gd name="T16" fmla="*/ 70 w 146"/>
                  <a:gd name="T17" fmla="*/ 220 h 438"/>
                  <a:gd name="T18" fmla="*/ 83 w 146"/>
                  <a:gd name="T19" fmla="*/ 193 h 438"/>
                  <a:gd name="T20" fmla="*/ 95 w 146"/>
                  <a:gd name="T21" fmla="*/ 167 h 438"/>
                  <a:gd name="T22" fmla="*/ 106 w 146"/>
                  <a:gd name="T23" fmla="*/ 140 h 438"/>
                  <a:gd name="T24" fmla="*/ 117 w 146"/>
                  <a:gd name="T25" fmla="*/ 113 h 438"/>
                  <a:gd name="T26" fmla="*/ 126 w 146"/>
                  <a:gd name="T27" fmla="*/ 86 h 438"/>
                  <a:gd name="T28" fmla="*/ 134 w 146"/>
                  <a:gd name="T29" fmla="*/ 57 h 438"/>
                  <a:gd name="T30" fmla="*/ 141 w 146"/>
                  <a:gd name="T31" fmla="*/ 28 h 438"/>
                  <a:gd name="T32" fmla="*/ 146 w 146"/>
                  <a:gd name="T33" fmla="*/ 0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38">
                    <a:moveTo>
                      <a:pt x="0" y="438"/>
                    </a:moveTo>
                    <a:lnTo>
                      <a:pt x="3" y="409"/>
                    </a:lnTo>
                    <a:lnTo>
                      <a:pt x="9" y="381"/>
                    </a:lnTo>
                    <a:lnTo>
                      <a:pt x="17" y="353"/>
                    </a:lnTo>
                    <a:lnTo>
                      <a:pt x="26" y="326"/>
                    </a:lnTo>
                    <a:lnTo>
                      <a:pt x="36" y="300"/>
                    </a:lnTo>
                    <a:lnTo>
                      <a:pt x="47" y="273"/>
                    </a:lnTo>
                    <a:lnTo>
                      <a:pt x="58" y="247"/>
                    </a:lnTo>
                    <a:lnTo>
                      <a:pt x="70" y="220"/>
                    </a:lnTo>
                    <a:lnTo>
                      <a:pt x="83" y="193"/>
                    </a:lnTo>
                    <a:lnTo>
                      <a:pt x="95" y="167"/>
                    </a:lnTo>
                    <a:lnTo>
                      <a:pt x="106" y="140"/>
                    </a:lnTo>
                    <a:lnTo>
                      <a:pt x="117" y="113"/>
                    </a:lnTo>
                    <a:lnTo>
                      <a:pt x="126" y="86"/>
                    </a:lnTo>
                    <a:lnTo>
                      <a:pt x="134" y="57"/>
                    </a:lnTo>
                    <a:lnTo>
                      <a:pt x="141" y="28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4" name="Freeform 1876"/>
              <p:cNvSpPr>
                <a:spLocks/>
              </p:cNvSpPr>
              <p:nvPr/>
            </p:nvSpPr>
            <p:spPr bwMode="auto">
              <a:xfrm>
                <a:off x="2828" y="2737"/>
                <a:ext cx="8" cy="11"/>
              </a:xfrm>
              <a:custGeom>
                <a:avLst/>
                <a:gdLst>
                  <a:gd name="T0" fmla="*/ 0 w 59"/>
                  <a:gd name="T1" fmla="*/ 0 h 87"/>
                  <a:gd name="T2" fmla="*/ 6 w 59"/>
                  <a:gd name="T3" fmla="*/ 1 h 87"/>
                  <a:gd name="T4" fmla="*/ 11 w 59"/>
                  <a:gd name="T5" fmla="*/ 3 h 87"/>
                  <a:gd name="T6" fmla="*/ 16 w 59"/>
                  <a:gd name="T7" fmla="*/ 6 h 87"/>
                  <a:gd name="T8" fmla="*/ 21 w 59"/>
                  <a:gd name="T9" fmla="*/ 11 h 87"/>
                  <a:gd name="T10" fmla="*/ 24 w 59"/>
                  <a:gd name="T11" fmla="*/ 16 h 87"/>
                  <a:gd name="T12" fmla="*/ 28 w 59"/>
                  <a:gd name="T13" fmla="*/ 22 h 87"/>
                  <a:gd name="T14" fmla="*/ 31 w 59"/>
                  <a:gd name="T15" fmla="*/ 28 h 87"/>
                  <a:gd name="T16" fmla="*/ 34 w 59"/>
                  <a:gd name="T17" fmla="*/ 35 h 87"/>
                  <a:gd name="T18" fmla="*/ 36 w 59"/>
                  <a:gd name="T19" fmla="*/ 42 h 87"/>
                  <a:gd name="T20" fmla="*/ 39 w 59"/>
                  <a:gd name="T21" fmla="*/ 49 h 87"/>
                  <a:gd name="T22" fmla="*/ 41 w 59"/>
                  <a:gd name="T23" fmla="*/ 56 h 87"/>
                  <a:gd name="T24" fmla="*/ 44 w 59"/>
                  <a:gd name="T25" fmla="*/ 63 h 87"/>
                  <a:gd name="T26" fmla="*/ 47 w 59"/>
                  <a:gd name="T27" fmla="*/ 70 h 87"/>
                  <a:gd name="T28" fmla="*/ 51 w 59"/>
                  <a:gd name="T29" fmla="*/ 76 h 87"/>
                  <a:gd name="T30" fmla="*/ 54 w 59"/>
                  <a:gd name="T31" fmla="*/ 81 h 87"/>
                  <a:gd name="T32" fmla="*/ 59 w 59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87">
                    <a:moveTo>
                      <a:pt x="0" y="0"/>
                    </a:moveTo>
                    <a:lnTo>
                      <a:pt x="6" y="1"/>
                    </a:lnTo>
                    <a:lnTo>
                      <a:pt x="11" y="3"/>
                    </a:lnTo>
                    <a:lnTo>
                      <a:pt x="16" y="6"/>
                    </a:lnTo>
                    <a:lnTo>
                      <a:pt x="21" y="11"/>
                    </a:lnTo>
                    <a:lnTo>
                      <a:pt x="24" y="16"/>
                    </a:lnTo>
                    <a:lnTo>
                      <a:pt x="28" y="22"/>
                    </a:lnTo>
                    <a:lnTo>
                      <a:pt x="31" y="28"/>
                    </a:lnTo>
                    <a:lnTo>
                      <a:pt x="34" y="35"/>
                    </a:lnTo>
                    <a:lnTo>
                      <a:pt x="36" y="42"/>
                    </a:lnTo>
                    <a:lnTo>
                      <a:pt x="39" y="49"/>
                    </a:lnTo>
                    <a:lnTo>
                      <a:pt x="41" y="56"/>
                    </a:lnTo>
                    <a:lnTo>
                      <a:pt x="44" y="63"/>
                    </a:lnTo>
                    <a:lnTo>
                      <a:pt x="47" y="70"/>
                    </a:lnTo>
                    <a:lnTo>
                      <a:pt x="51" y="76"/>
                    </a:lnTo>
                    <a:lnTo>
                      <a:pt x="54" y="81"/>
                    </a:lnTo>
                    <a:lnTo>
                      <a:pt x="59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5" name="Freeform 1877"/>
              <p:cNvSpPr>
                <a:spLocks/>
              </p:cNvSpPr>
              <p:nvPr/>
            </p:nvSpPr>
            <p:spPr bwMode="auto">
              <a:xfrm>
                <a:off x="2827" y="2748"/>
                <a:ext cx="9" cy="8"/>
              </a:xfrm>
              <a:custGeom>
                <a:avLst/>
                <a:gdLst>
                  <a:gd name="T0" fmla="*/ 72 w 72"/>
                  <a:gd name="T1" fmla="*/ 0 h 65"/>
                  <a:gd name="T2" fmla="*/ 64 w 72"/>
                  <a:gd name="T3" fmla="*/ 0 h 65"/>
                  <a:gd name="T4" fmla="*/ 57 w 72"/>
                  <a:gd name="T5" fmla="*/ 0 h 65"/>
                  <a:gd name="T6" fmla="*/ 51 w 72"/>
                  <a:gd name="T7" fmla="*/ 2 h 65"/>
                  <a:gd name="T8" fmla="*/ 45 w 72"/>
                  <a:gd name="T9" fmla="*/ 4 h 65"/>
                  <a:gd name="T10" fmla="*/ 39 w 72"/>
                  <a:gd name="T11" fmla="*/ 7 h 65"/>
                  <a:gd name="T12" fmla="*/ 33 w 72"/>
                  <a:gd name="T13" fmla="*/ 10 h 65"/>
                  <a:gd name="T14" fmla="*/ 28 w 72"/>
                  <a:gd name="T15" fmla="*/ 14 h 65"/>
                  <a:gd name="T16" fmla="*/ 24 w 72"/>
                  <a:gd name="T17" fmla="*/ 19 h 65"/>
                  <a:gd name="T18" fmla="*/ 19 w 72"/>
                  <a:gd name="T19" fmla="*/ 23 h 65"/>
                  <a:gd name="T20" fmla="*/ 15 w 72"/>
                  <a:gd name="T21" fmla="*/ 28 h 65"/>
                  <a:gd name="T22" fmla="*/ 11 w 72"/>
                  <a:gd name="T23" fmla="*/ 34 h 65"/>
                  <a:gd name="T24" fmla="*/ 8 w 72"/>
                  <a:gd name="T25" fmla="*/ 40 h 65"/>
                  <a:gd name="T26" fmla="*/ 5 w 72"/>
                  <a:gd name="T27" fmla="*/ 46 h 65"/>
                  <a:gd name="T28" fmla="*/ 3 w 72"/>
                  <a:gd name="T29" fmla="*/ 52 h 65"/>
                  <a:gd name="T30" fmla="*/ 1 w 72"/>
                  <a:gd name="T31" fmla="*/ 58 h 65"/>
                  <a:gd name="T32" fmla="*/ 0 w 72"/>
                  <a:gd name="T3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65">
                    <a:moveTo>
                      <a:pt x="72" y="0"/>
                    </a:moveTo>
                    <a:lnTo>
                      <a:pt x="64" y="0"/>
                    </a:lnTo>
                    <a:lnTo>
                      <a:pt x="57" y="0"/>
                    </a:lnTo>
                    <a:lnTo>
                      <a:pt x="51" y="2"/>
                    </a:lnTo>
                    <a:lnTo>
                      <a:pt x="45" y="4"/>
                    </a:lnTo>
                    <a:lnTo>
                      <a:pt x="39" y="7"/>
                    </a:lnTo>
                    <a:lnTo>
                      <a:pt x="33" y="10"/>
                    </a:lnTo>
                    <a:lnTo>
                      <a:pt x="28" y="14"/>
                    </a:lnTo>
                    <a:lnTo>
                      <a:pt x="24" y="19"/>
                    </a:lnTo>
                    <a:lnTo>
                      <a:pt x="19" y="23"/>
                    </a:lnTo>
                    <a:lnTo>
                      <a:pt x="15" y="28"/>
                    </a:lnTo>
                    <a:lnTo>
                      <a:pt x="11" y="34"/>
                    </a:lnTo>
                    <a:lnTo>
                      <a:pt x="8" y="40"/>
                    </a:lnTo>
                    <a:lnTo>
                      <a:pt x="5" y="46"/>
                    </a:lnTo>
                    <a:lnTo>
                      <a:pt x="3" y="52"/>
                    </a:lnTo>
                    <a:lnTo>
                      <a:pt x="1" y="58"/>
                    </a:lnTo>
                    <a:lnTo>
                      <a:pt x="0" y="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6" name="Freeform 1878"/>
              <p:cNvSpPr>
                <a:spLocks/>
              </p:cNvSpPr>
              <p:nvPr/>
            </p:nvSpPr>
            <p:spPr bwMode="auto">
              <a:xfrm>
                <a:off x="2778" y="2583"/>
                <a:ext cx="49" cy="103"/>
              </a:xfrm>
              <a:custGeom>
                <a:avLst/>
                <a:gdLst>
                  <a:gd name="T0" fmla="*/ 100 w 392"/>
                  <a:gd name="T1" fmla="*/ 769 h 823"/>
                  <a:gd name="T2" fmla="*/ 102 w 392"/>
                  <a:gd name="T3" fmla="*/ 742 h 823"/>
                  <a:gd name="T4" fmla="*/ 107 w 392"/>
                  <a:gd name="T5" fmla="*/ 716 h 823"/>
                  <a:gd name="T6" fmla="*/ 112 w 392"/>
                  <a:gd name="T7" fmla="*/ 688 h 823"/>
                  <a:gd name="T8" fmla="*/ 112 w 392"/>
                  <a:gd name="T9" fmla="*/ 661 h 823"/>
                  <a:gd name="T10" fmla="*/ 104 w 392"/>
                  <a:gd name="T11" fmla="*/ 632 h 823"/>
                  <a:gd name="T12" fmla="*/ 103 w 392"/>
                  <a:gd name="T13" fmla="*/ 613 h 823"/>
                  <a:gd name="T14" fmla="*/ 106 w 392"/>
                  <a:gd name="T15" fmla="*/ 605 h 823"/>
                  <a:gd name="T16" fmla="*/ 107 w 392"/>
                  <a:gd name="T17" fmla="*/ 601 h 823"/>
                  <a:gd name="T18" fmla="*/ 109 w 392"/>
                  <a:gd name="T19" fmla="*/ 599 h 823"/>
                  <a:gd name="T20" fmla="*/ 116 w 392"/>
                  <a:gd name="T21" fmla="*/ 598 h 823"/>
                  <a:gd name="T22" fmla="*/ 128 w 392"/>
                  <a:gd name="T23" fmla="*/ 585 h 823"/>
                  <a:gd name="T24" fmla="*/ 116 w 392"/>
                  <a:gd name="T25" fmla="*/ 556 h 823"/>
                  <a:gd name="T26" fmla="*/ 91 w 392"/>
                  <a:gd name="T27" fmla="*/ 532 h 823"/>
                  <a:gd name="T28" fmla="*/ 68 w 392"/>
                  <a:gd name="T29" fmla="*/ 509 h 823"/>
                  <a:gd name="T30" fmla="*/ 65 w 392"/>
                  <a:gd name="T31" fmla="*/ 486 h 823"/>
                  <a:gd name="T32" fmla="*/ 100 w 392"/>
                  <a:gd name="T33" fmla="*/ 458 h 823"/>
                  <a:gd name="T34" fmla="*/ 93 w 392"/>
                  <a:gd name="T35" fmla="*/ 427 h 823"/>
                  <a:gd name="T36" fmla="*/ 75 w 392"/>
                  <a:gd name="T37" fmla="*/ 403 h 823"/>
                  <a:gd name="T38" fmla="*/ 51 w 392"/>
                  <a:gd name="T39" fmla="*/ 385 h 823"/>
                  <a:gd name="T40" fmla="*/ 26 w 392"/>
                  <a:gd name="T41" fmla="*/ 367 h 823"/>
                  <a:gd name="T42" fmla="*/ 5 w 392"/>
                  <a:gd name="T43" fmla="*/ 346 h 823"/>
                  <a:gd name="T44" fmla="*/ 24 w 392"/>
                  <a:gd name="T45" fmla="*/ 312 h 823"/>
                  <a:gd name="T46" fmla="*/ 57 w 392"/>
                  <a:gd name="T47" fmla="*/ 273 h 823"/>
                  <a:gd name="T48" fmla="*/ 91 w 392"/>
                  <a:gd name="T49" fmla="*/ 233 h 823"/>
                  <a:gd name="T50" fmla="*/ 123 w 392"/>
                  <a:gd name="T51" fmla="*/ 194 h 823"/>
                  <a:gd name="T52" fmla="*/ 155 w 392"/>
                  <a:gd name="T53" fmla="*/ 156 h 823"/>
                  <a:gd name="T54" fmla="*/ 185 w 392"/>
                  <a:gd name="T55" fmla="*/ 133 h 823"/>
                  <a:gd name="T56" fmla="*/ 199 w 392"/>
                  <a:gd name="T57" fmla="*/ 140 h 823"/>
                  <a:gd name="T58" fmla="*/ 211 w 392"/>
                  <a:gd name="T59" fmla="*/ 151 h 823"/>
                  <a:gd name="T60" fmla="*/ 222 w 392"/>
                  <a:gd name="T61" fmla="*/ 162 h 823"/>
                  <a:gd name="T62" fmla="*/ 234 w 392"/>
                  <a:gd name="T63" fmla="*/ 170 h 823"/>
                  <a:gd name="T64" fmla="*/ 252 w 392"/>
                  <a:gd name="T65" fmla="*/ 172 h 823"/>
                  <a:gd name="T66" fmla="*/ 255 w 392"/>
                  <a:gd name="T67" fmla="*/ 139 h 823"/>
                  <a:gd name="T68" fmla="*/ 265 w 392"/>
                  <a:gd name="T69" fmla="*/ 107 h 823"/>
                  <a:gd name="T70" fmla="*/ 277 w 392"/>
                  <a:gd name="T71" fmla="*/ 77 h 823"/>
                  <a:gd name="T72" fmla="*/ 286 w 392"/>
                  <a:gd name="T73" fmla="*/ 48 h 823"/>
                  <a:gd name="T74" fmla="*/ 287 w 392"/>
                  <a:gd name="T75" fmla="*/ 17 h 823"/>
                  <a:gd name="T76" fmla="*/ 292 w 392"/>
                  <a:gd name="T77" fmla="*/ 0 h 823"/>
                  <a:gd name="T78" fmla="*/ 317 w 392"/>
                  <a:gd name="T79" fmla="*/ 97 h 823"/>
                  <a:gd name="T80" fmla="*/ 353 w 392"/>
                  <a:gd name="T81" fmla="*/ 200 h 823"/>
                  <a:gd name="T82" fmla="*/ 382 w 392"/>
                  <a:gd name="T83" fmla="*/ 304 h 823"/>
                  <a:gd name="T84" fmla="*/ 392 w 392"/>
                  <a:gd name="T85" fmla="*/ 407 h 823"/>
                  <a:gd name="T86" fmla="*/ 369 w 392"/>
                  <a:gd name="T87" fmla="*/ 509 h 823"/>
                  <a:gd name="T88" fmla="*/ 338 w 392"/>
                  <a:gd name="T89" fmla="*/ 580 h 823"/>
                  <a:gd name="T90" fmla="*/ 314 w 392"/>
                  <a:gd name="T91" fmla="*/ 634 h 823"/>
                  <a:gd name="T92" fmla="*/ 287 w 392"/>
                  <a:gd name="T93" fmla="*/ 687 h 823"/>
                  <a:gd name="T94" fmla="*/ 258 w 392"/>
                  <a:gd name="T95" fmla="*/ 739 h 823"/>
                  <a:gd name="T96" fmla="*/ 227 w 392"/>
                  <a:gd name="T97" fmla="*/ 789 h 823"/>
                  <a:gd name="T98" fmla="*/ 206 w 392"/>
                  <a:gd name="T99" fmla="*/ 823 h 8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92" h="823">
                    <a:moveTo>
                      <a:pt x="206" y="823"/>
                    </a:moveTo>
                    <a:lnTo>
                      <a:pt x="99" y="770"/>
                    </a:lnTo>
                    <a:lnTo>
                      <a:pt x="100" y="769"/>
                    </a:lnTo>
                    <a:lnTo>
                      <a:pt x="100" y="760"/>
                    </a:lnTo>
                    <a:lnTo>
                      <a:pt x="101" y="751"/>
                    </a:lnTo>
                    <a:lnTo>
                      <a:pt x="102" y="742"/>
                    </a:lnTo>
                    <a:lnTo>
                      <a:pt x="104" y="733"/>
                    </a:lnTo>
                    <a:lnTo>
                      <a:pt x="105" y="725"/>
                    </a:lnTo>
                    <a:lnTo>
                      <a:pt x="107" y="716"/>
                    </a:lnTo>
                    <a:lnTo>
                      <a:pt x="109" y="706"/>
                    </a:lnTo>
                    <a:lnTo>
                      <a:pt x="110" y="697"/>
                    </a:lnTo>
                    <a:lnTo>
                      <a:pt x="112" y="688"/>
                    </a:lnTo>
                    <a:lnTo>
                      <a:pt x="112" y="679"/>
                    </a:lnTo>
                    <a:lnTo>
                      <a:pt x="112" y="670"/>
                    </a:lnTo>
                    <a:lnTo>
                      <a:pt x="112" y="661"/>
                    </a:lnTo>
                    <a:lnTo>
                      <a:pt x="110" y="652"/>
                    </a:lnTo>
                    <a:lnTo>
                      <a:pt x="108" y="642"/>
                    </a:lnTo>
                    <a:lnTo>
                      <a:pt x="104" y="632"/>
                    </a:lnTo>
                    <a:lnTo>
                      <a:pt x="100" y="623"/>
                    </a:lnTo>
                    <a:lnTo>
                      <a:pt x="102" y="617"/>
                    </a:lnTo>
                    <a:lnTo>
                      <a:pt x="103" y="613"/>
                    </a:lnTo>
                    <a:lnTo>
                      <a:pt x="105" y="610"/>
                    </a:lnTo>
                    <a:lnTo>
                      <a:pt x="105" y="607"/>
                    </a:lnTo>
                    <a:lnTo>
                      <a:pt x="106" y="605"/>
                    </a:lnTo>
                    <a:lnTo>
                      <a:pt x="106" y="603"/>
                    </a:lnTo>
                    <a:lnTo>
                      <a:pt x="106" y="601"/>
                    </a:lnTo>
                    <a:lnTo>
                      <a:pt x="107" y="601"/>
                    </a:lnTo>
                    <a:lnTo>
                      <a:pt x="107" y="600"/>
                    </a:lnTo>
                    <a:lnTo>
                      <a:pt x="108" y="599"/>
                    </a:lnTo>
                    <a:lnTo>
                      <a:pt x="109" y="599"/>
                    </a:lnTo>
                    <a:lnTo>
                      <a:pt x="111" y="599"/>
                    </a:lnTo>
                    <a:lnTo>
                      <a:pt x="113" y="598"/>
                    </a:lnTo>
                    <a:lnTo>
                      <a:pt x="116" y="598"/>
                    </a:lnTo>
                    <a:lnTo>
                      <a:pt x="120" y="597"/>
                    </a:lnTo>
                    <a:lnTo>
                      <a:pt x="126" y="597"/>
                    </a:lnTo>
                    <a:lnTo>
                      <a:pt x="128" y="585"/>
                    </a:lnTo>
                    <a:lnTo>
                      <a:pt x="126" y="575"/>
                    </a:lnTo>
                    <a:lnTo>
                      <a:pt x="122" y="566"/>
                    </a:lnTo>
                    <a:lnTo>
                      <a:pt x="116" y="556"/>
                    </a:lnTo>
                    <a:lnTo>
                      <a:pt x="108" y="547"/>
                    </a:lnTo>
                    <a:lnTo>
                      <a:pt x="100" y="539"/>
                    </a:lnTo>
                    <a:lnTo>
                      <a:pt x="91" y="532"/>
                    </a:lnTo>
                    <a:lnTo>
                      <a:pt x="83" y="524"/>
                    </a:lnTo>
                    <a:lnTo>
                      <a:pt x="75" y="517"/>
                    </a:lnTo>
                    <a:lnTo>
                      <a:pt x="68" y="509"/>
                    </a:lnTo>
                    <a:lnTo>
                      <a:pt x="64" y="502"/>
                    </a:lnTo>
                    <a:lnTo>
                      <a:pt x="63" y="494"/>
                    </a:lnTo>
                    <a:lnTo>
                      <a:pt x="65" y="486"/>
                    </a:lnTo>
                    <a:lnTo>
                      <a:pt x="72" y="477"/>
                    </a:lnTo>
                    <a:lnTo>
                      <a:pt x="83" y="468"/>
                    </a:lnTo>
                    <a:lnTo>
                      <a:pt x="100" y="458"/>
                    </a:lnTo>
                    <a:lnTo>
                      <a:pt x="99" y="446"/>
                    </a:lnTo>
                    <a:lnTo>
                      <a:pt x="96" y="436"/>
                    </a:lnTo>
                    <a:lnTo>
                      <a:pt x="93" y="427"/>
                    </a:lnTo>
                    <a:lnTo>
                      <a:pt x="88" y="419"/>
                    </a:lnTo>
                    <a:lnTo>
                      <a:pt x="82" y="410"/>
                    </a:lnTo>
                    <a:lnTo>
                      <a:pt x="75" y="403"/>
                    </a:lnTo>
                    <a:lnTo>
                      <a:pt x="67" y="397"/>
                    </a:lnTo>
                    <a:lnTo>
                      <a:pt x="59" y="391"/>
                    </a:lnTo>
                    <a:lnTo>
                      <a:pt x="51" y="385"/>
                    </a:lnTo>
                    <a:lnTo>
                      <a:pt x="42" y="379"/>
                    </a:lnTo>
                    <a:lnTo>
                      <a:pt x="34" y="373"/>
                    </a:lnTo>
                    <a:lnTo>
                      <a:pt x="26" y="367"/>
                    </a:lnTo>
                    <a:lnTo>
                      <a:pt x="18" y="361"/>
                    </a:lnTo>
                    <a:lnTo>
                      <a:pt x="11" y="354"/>
                    </a:lnTo>
                    <a:lnTo>
                      <a:pt x="5" y="346"/>
                    </a:lnTo>
                    <a:lnTo>
                      <a:pt x="0" y="338"/>
                    </a:lnTo>
                    <a:lnTo>
                      <a:pt x="12" y="325"/>
                    </a:lnTo>
                    <a:lnTo>
                      <a:pt x="24" y="312"/>
                    </a:lnTo>
                    <a:lnTo>
                      <a:pt x="35" y="299"/>
                    </a:lnTo>
                    <a:lnTo>
                      <a:pt x="46" y="286"/>
                    </a:lnTo>
                    <a:lnTo>
                      <a:pt x="57" y="273"/>
                    </a:lnTo>
                    <a:lnTo>
                      <a:pt x="68" y="259"/>
                    </a:lnTo>
                    <a:lnTo>
                      <a:pt x="80" y="246"/>
                    </a:lnTo>
                    <a:lnTo>
                      <a:pt x="91" y="233"/>
                    </a:lnTo>
                    <a:lnTo>
                      <a:pt x="101" y="219"/>
                    </a:lnTo>
                    <a:lnTo>
                      <a:pt x="112" y="206"/>
                    </a:lnTo>
                    <a:lnTo>
                      <a:pt x="123" y="194"/>
                    </a:lnTo>
                    <a:lnTo>
                      <a:pt x="133" y="181"/>
                    </a:lnTo>
                    <a:lnTo>
                      <a:pt x="144" y="168"/>
                    </a:lnTo>
                    <a:lnTo>
                      <a:pt x="155" y="156"/>
                    </a:lnTo>
                    <a:lnTo>
                      <a:pt x="167" y="144"/>
                    </a:lnTo>
                    <a:lnTo>
                      <a:pt x="179" y="133"/>
                    </a:lnTo>
                    <a:lnTo>
                      <a:pt x="185" y="133"/>
                    </a:lnTo>
                    <a:lnTo>
                      <a:pt x="190" y="135"/>
                    </a:lnTo>
                    <a:lnTo>
                      <a:pt x="195" y="138"/>
                    </a:lnTo>
                    <a:lnTo>
                      <a:pt x="199" y="140"/>
                    </a:lnTo>
                    <a:lnTo>
                      <a:pt x="204" y="144"/>
                    </a:lnTo>
                    <a:lnTo>
                      <a:pt x="208" y="147"/>
                    </a:lnTo>
                    <a:lnTo>
                      <a:pt x="211" y="151"/>
                    </a:lnTo>
                    <a:lnTo>
                      <a:pt x="215" y="155"/>
                    </a:lnTo>
                    <a:lnTo>
                      <a:pt x="218" y="158"/>
                    </a:lnTo>
                    <a:lnTo>
                      <a:pt x="222" y="162"/>
                    </a:lnTo>
                    <a:lnTo>
                      <a:pt x="226" y="165"/>
                    </a:lnTo>
                    <a:lnTo>
                      <a:pt x="230" y="168"/>
                    </a:lnTo>
                    <a:lnTo>
                      <a:pt x="234" y="170"/>
                    </a:lnTo>
                    <a:lnTo>
                      <a:pt x="239" y="171"/>
                    </a:lnTo>
                    <a:lnTo>
                      <a:pt x="245" y="172"/>
                    </a:lnTo>
                    <a:lnTo>
                      <a:pt x="252" y="172"/>
                    </a:lnTo>
                    <a:lnTo>
                      <a:pt x="252" y="160"/>
                    </a:lnTo>
                    <a:lnTo>
                      <a:pt x="253" y="150"/>
                    </a:lnTo>
                    <a:lnTo>
                      <a:pt x="255" y="139"/>
                    </a:lnTo>
                    <a:lnTo>
                      <a:pt x="258" y="129"/>
                    </a:lnTo>
                    <a:lnTo>
                      <a:pt x="261" y="118"/>
                    </a:lnTo>
                    <a:lnTo>
                      <a:pt x="265" y="107"/>
                    </a:lnTo>
                    <a:lnTo>
                      <a:pt x="269" y="97"/>
                    </a:lnTo>
                    <a:lnTo>
                      <a:pt x="273" y="87"/>
                    </a:lnTo>
                    <a:lnTo>
                      <a:pt x="277" y="77"/>
                    </a:lnTo>
                    <a:lnTo>
                      <a:pt x="281" y="68"/>
                    </a:lnTo>
                    <a:lnTo>
                      <a:pt x="284" y="58"/>
                    </a:lnTo>
                    <a:lnTo>
                      <a:pt x="286" y="48"/>
                    </a:lnTo>
                    <a:lnTo>
                      <a:pt x="288" y="38"/>
                    </a:lnTo>
                    <a:lnTo>
                      <a:pt x="288" y="27"/>
                    </a:lnTo>
                    <a:lnTo>
                      <a:pt x="287" y="17"/>
                    </a:lnTo>
                    <a:lnTo>
                      <a:pt x="285" y="7"/>
                    </a:lnTo>
                    <a:lnTo>
                      <a:pt x="291" y="1"/>
                    </a:lnTo>
                    <a:lnTo>
                      <a:pt x="292" y="0"/>
                    </a:lnTo>
                    <a:lnTo>
                      <a:pt x="298" y="32"/>
                    </a:lnTo>
                    <a:lnTo>
                      <a:pt x="307" y="64"/>
                    </a:lnTo>
                    <a:lnTo>
                      <a:pt x="317" y="97"/>
                    </a:lnTo>
                    <a:lnTo>
                      <a:pt x="328" y="132"/>
                    </a:lnTo>
                    <a:lnTo>
                      <a:pt x="341" y="166"/>
                    </a:lnTo>
                    <a:lnTo>
                      <a:pt x="353" y="200"/>
                    </a:lnTo>
                    <a:lnTo>
                      <a:pt x="364" y="234"/>
                    </a:lnTo>
                    <a:lnTo>
                      <a:pt x="374" y="269"/>
                    </a:lnTo>
                    <a:lnTo>
                      <a:pt x="382" y="304"/>
                    </a:lnTo>
                    <a:lnTo>
                      <a:pt x="388" y="338"/>
                    </a:lnTo>
                    <a:lnTo>
                      <a:pt x="392" y="373"/>
                    </a:lnTo>
                    <a:lnTo>
                      <a:pt x="392" y="407"/>
                    </a:lnTo>
                    <a:lnTo>
                      <a:pt x="389" y="442"/>
                    </a:lnTo>
                    <a:lnTo>
                      <a:pt x="381" y="476"/>
                    </a:lnTo>
                    <a:lnTo>
                      <a:pt x="369" y="509"/>
                    </a:lnTo>
                    <a:lnTo>
                      <a:pt x="352" y="543"/>
                    </a:lnTo>
                    <a:lnTo>
                      <a:pt x="345" y="562"/>
                    </a:lnTo>
                    <a:lnTo>
                      <a:pt x="338" y="580"/>
                    </a:lnTo>
                    <a:lnTo>
                      <a:pt x="330" y="598"/>
                    </a:lnTo>
                    <a:lnTo>
                      <a:pt x="322" y="616"/>
                    </a:lnTo>
                    <a:lnTo>
                      <a:pt x="314" y="634"/>
                    </a:lnTo>
                    <a:lnTo>
                      <a:pt x="305" y="652"/>
                    </a:lnTo>
                    <a:lnTo>
                      <a:pt x="297" y="669"/>
                    </a:lnTo>
                    <a:lnTo>
                      <a:pt x="287" y="687"/>
                    </a:lnTo>
                    <a:lnTo>
                      <a:pt x="278" y="704"/>
                    </a:lnTo>
                    <a:lnTo>
                      <a:pt x="268" y="722"/>
                    </a:lnTo>
                    <a:lnTo>
                      <a:pt x="258" y="739"/>
                    </a:lnTo>
                    <a:lnTo>
                      <a:pt x="248" y="755"/>
                    </a:lnTo>
                    <a:lnTo>
                      <a:pt x="238" y="772"/>
                    </a:lnTo>
                    <a:lnTo>
                      <a:pt x="227" y="789"/>
                    </a:lnTo>
                    <a:lnTo>
                      <a:pt x="216" y="805"/>
                    </a:lnTo>
                    <a:lnTo>
                      <a:pt x="206" y="822"/>
                    </a:lnTo>
                    <a:lnTo>
                      <a:pt x="206" y="82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7" name="Line 1879"/>
              <p:cNvSpPr>
                <a:spLocks noChangeShapeType="1"/>
              </p:cNvSpPr>
              <p:nvPr/>
            </p:nvSpPr>
            <p:spPr bwMode="auto">
              <a:xfrm flipH="1" flipV="1">
                <a:off x="2791" y="2680"/>
                <a:ext cx="13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8" name="Freeform 1880"/>
              <p:cNvSpPr>
                <a:spLocks/>
              </p:cNvSpPr>
              <p:nvPr/>
            </p:nvSpPr>
            <p:spPr bwMode="auto">
              <a:xfrm>
                <a:off x="2791" y="2661"/>
                <a:ext cx="1" cy="19"/>
              </a:xfrm>
              <a:custGeom>
                <a:avLst/>
                <a:gdLst>
                  <a:gd name="T0" fmla="*/ 0 w 12"/>
                  <a:gd name="T1" fmla="*/ 146 h 146"/>
                  <a:gd name="T2" fmla="*/ 0 w 12"/>
                  <a:gd name="T3" fmla="*/ 137 h 146"/>
                  <a:gd name="T4" fmla="*/ 1 w 12"/>
                  <a:gd name="T5" fmla="*/ 128 h 146"/>
                  <a:gd name="T6" fmla="*/ 2 w 12"/>
                  <a:gd name="T7" fmla="*/ 119 h 146"/>
                  <a:gd name="T8" fmla="*/ 4 w 12"/>
                  <a:gd name="T9" fmla="*/ 110 h 146"/>
                  <a:gd name="T10" fmla="*/ 5 w 12"/>
                  <a:gd name="T11" fmla="*/ 102 h 146"/>
                  <a:gd name="T12" fmla="*/ 7 w 12"/>
                  <a:gd name="T13" fmla="*/ 93 h 146"/>
                  <a:gd name="T14" fmla="*/ 9 w 12"/>
                  <a:gd name="T15" fmla="*/ 83 h 146"/>
                  <a:gd name="T16" fmla="*/ 10 w 12"/>
                  <a:gd name="T17" fmla="*/ 74 h 146"/>
                  <a:gd name="T18" fmla="*/ 12 w 12"/>
                  <a:gd name="T19" fmla="*/ 65 h 146"/>
                  <a:gd name="T20" fmla="*/ 12 w 12"/>
                  <a:gd name="T21" fmla="*/ 56 h 146"/>
                  <a:gd name="T22" fmla="*/ 12 w 12"/>
                  <a:gd name="T23" fmla="*/ 47 h 146"/>
                  <a:gd name="T24" fmla="*/ 12 w 12"/>
                  <a:gd name="T25" fmla="*/ 38 h 146"/>
                  <a:gd name="T26" fmla="*/ 10 w 12"/>
                  <a:gd name="T27" fmla="*/ 29 h 146"/>
                  <a:gd name="T28" fmla="*/ 8 w 12"/>
                  <a:gd name="T29" fmla="*/ 19 h 146"/>
                  <a:gd name="T30" fmla="*/ 4 w 12"/>
                  <a:gd name="T31" fmla="*/ 9 h 146"/>
                  <a:gd name="T32" fmla="*/ 0 w 12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146">
                    <a:moveTo>
                      <a:pt x="0" y="146"/>
                    </a:moveTo>
                    <a:lnTo>
                      <a:pt x="0" y="137"/>
                    </a:lnTo>
                    <a:lnTo>
                      <a:pt x="1" y="128"/>
                    </a:lnTo>
                    <a:lnTo>
                      <a:pt x="2" y="119"/>
                    </a:lnTo>
                    <a:lnTo>
                      <a:pt x="4" y="110"/>
                    </a:lnTo>
                    <a:lnTo>
                      <a:pt x="5" y="102"/>
                    </a:lnTo>
                    <a:lnTo>
                      <a:pt x="7" y="93"/>
                    </a:lnTo>
                    <a:lnTo>
                      <a:pt x="9" y="83"/>
                    </a:lnTo>
                    <a:lnTo>
                      <a:pt x="10" y="74"/>
                    </a:lnTo>
                    <a:lnTo>
                      <a:pt x="12" y="65"/>
                    </a:lnTo>
                    <a:lnTo>
                      <a:pt x="12" y="56"/>
                    </a:lnTo>
                    <a:lnTo>
                      <a:pt x="12" y="47"/>
                    </a:lnTo>
                    <a:lnTo>
                      <a:pt x="12" y="38"/>
                    </a:lnTo>
                    <a:lnTo>
                      <a:pt x="10" y="29"/>
                    </a:lnTo>
                    <a:lnTo>
                      <a:pt x="8" y="19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09" name="Freeform 1881"/>
              <p:cNvSpPr>
                <a:spLocks/>
              </p:cNvSpPr>
              <p:nvPr/>
            </p:nvSpPr>
            <p:spPr bwMode="auto">
              <a:xfrm>
                <a:off x="2791" y="2658"/>
                <a:ext cx="3" cy="3"/>
              </a:xfrm>
              <a:custGeom>
                <a:avLst/>
                <a:gdLst>
                  <a:gd name="T0" fmla="*/ 0 w 26"/>
                  <a:gd name="T1" fmla="*/ 26 h 26"/>
                  <a:gd name="T2" fmla="*/ 2 w 26"/>
                  <a:gd name="T3" fmla="*/ 20 h 26"/>
                  <a:gd name="T4" fmla="*/ 3 w 26"/>
                  <a:gd name="T5" fmla="*/ 16 h 26"/>
                  <a:gd name="T6" fmla="*/ 5 w 26"/>
                  <a:gd name="T7" fmla="*/ 13 h 26"/>
                  <a:gd name="T8" fmla="*/ 5 w 26"/>
                  <a:gd name="T9" fmla="*/ 10 h 26"/>
                  <a:gd name="T10" fmla="*/ 6 w 26"/>
                  <a:gd name="T11" fmla="*/ 8 h 26"/>
                  <a:gd name="T12" fmla="*/ 6 w 26"/>
                  <a:gd name="T13" fmla="*/ 6 h 26"/>
                  <a:gd name="T14" fmla="*/ 6 w 26"/>
                  <a:gd name="T15" fmla="*/ 4 h 26"/>
                  <a:gd name="T16" fmla="*/ 7 w 26"/>
                  <a:gd name="T17" fmla="*/ 4 h 26"/>
                  <a:gd name="T18" fmla="*/ 7 w 26"/>
                  <a:gd name="T19" fmla="*/ 3 h 26"/>
                  <a:gd name="T20" fmla="*/ 8 w 26"/>
                  <a:gd name="T21" fmla="*/ 2 h 26"/>
                  <a:gd name="T22" fmla="*/ 9 w 26"/>
                  <a:gd name="T23" fmla="*/ 2 h 26"/>
                  <a:gd name="T24" fmla="*/ 11 w 26"/>
                  <a:gd name="T25" fmla="*/ 2 h 26"/>
                  <a:gd name="T26" fmla="*/ 13 w 26"/>
                  <a:gd name="T27" fmla="*/ 1 h 26"/>
                  <a:gd name="T28" fmla="*/ 16 w 26"/>
                  <a:gd name="T29" fmla="*/ 1 h 26"/>
                  <a:gd name="T30" fmla="*/ 20 w 26"/>
                  <a:gd name="T31" fmla="*/ 0 h 26"/>
                  <a:gd name="T32" fmla="*/ 26 w 26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6">
                    <a:moveTo>
                      <a:pt x="0" y="26"/>
                    </a:moveTo>
                    <a:lnTo>
                      <a:pt x="2" y="20"/>
                    </a:lnTo>
                    <a:lnTo>
                      <a:pt x="3" y="16"/>
                    </a:lnTo>
                    <a:lnTo>
                      <a:pt x="5" y="13"/>
                    </a:lnTo>
                    <a:lnTo>
                      <a:pt x="5" y="10"/>
                    </a:lnTo>
                    <a:lnTo>
                      <a:pt x="6" y="8"/>
                    </a:lnTo>
                    <a:lnTo>
                      <a:pt x="6" y="6"/>
                    </a:lnTo>
                    <a:lnTo>
                      <a:pt x="6" y="4"/>
                    </a:lnTo>
                    <a:lnTo>
                      <a:pt x="7" y="4"/>
                    </a:lnTo>
                    <a:lnTo>
                      <a:pt x="7" y="3"/>
                    </a:lnTo>
                    <a:lnTo>
                      <a:pt x="8" y="2"/>
                    </a:lnTo>
                    <a:lnTo>
                      <a:pt x="9" y="2"/>
                    </a:lnTo>
                    <a:lnTo>
                      <a:pt x="11" y="2"/>
                    </a:lnTo>
                    <a:lnTo>
                      <a:pt x="13" y="1"/>
                    </a:lnTo>
                    <a:lnTo>
                      <a:pt x="16" y="1"/>
                    </a:lnTo>
                    <a:lnTo>
                      <a:pt x="20" y="0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0" name="Freeform 1882"/>
              <p:cNvSpPr>
                <a:spLocks/>
              </p:cNvSpPr>
              <p:nvPr/>
            </p:nvSpPr>
            <p:spPr bwMode="auto">
              <a:xfrm>
                <a:off x="2786" y="2641"/>
                <a:ext cx="8" cy="17"/>
              </a:xfrm>
              <a:custGeom>
                <a:avLst/>
                <a:gdLst>
                  <a:gd name="T0" fmla="*/ 63 w 65"/>
                  <a:gd name="T1" fmla="*/ 139 h 139"/>
                  <a:gd name="T2" fmla="*/ 65 w 65"/>
                  <a:gd name="T3" fmla="*/ 127 h 139"/>
                  <a:gd name="T4" fmla="*/ 63 w 65"/>
                  <a:gd name="T5" fmla="*/ 117 h 139"/>
                  <a:gd name="T6" fmla="*/ 59 w 65"/>
                  <a:gd name="T7" fmla="*/ 108 h 139"/>
                  <a:gd name="T8" fmla="*/ 53 w 65"/>
                  <a:gd name="T9" fmla="*/ 98 h 139"/>
                  <a:gd name="T10" fmla="*/ 45 w 65"/>
                  <a:gd name="T11" fmla="*/ 89 h 139"/>
                  <a:gd name="T12" fmla="*/ 37 w 65"/>
                  <a:gd name="T13" fmla="*/ 81 h 139"/>
                  <a:gd name="T14" fmla="*/ 28 w 65"/>
                  <a:gd name="T15" fmla="*/ 74 h 139"/>
                  <a:gd name="T16" fmla="*/ 20 w 65"/>
                  <a:gd name="T17" fmla="*/ 66 h 139"/>
                  <a:gd name="T18" fmla="*/ 12 w 65"/>
                  <a:gd name="T19" fmla="*/ 59 h 139"/>
                  <a:gd name="T20" fmla="*/ 5 w 65"/>
                  <a:gd name="T21" fmla="*/ 51 h 139"/>
                  <a:gd name="T22" fmla="*/ 1 w 65"/>
                  <a:gd name="T23" fmla="*/ 44 h 139"/>
                  <a:gd name="T24" fmla="*/ 0 w 65"/>
                  <a:gd name="T25" fmla="*/ 36 h 139"/>
                  <a:gd name="T26" fmla="*/ 2 w 65"/>
                  <a:gd name="T27" fmla="*/ 28 h 139"/>
                  <a:gd name="T28" fmla="*/ 9 w 65"/>
                  <a:gd name="T29" fmla="*/ 19 h 139"/>
                  <a:gd name="T30" fmla="*/ 20 w 65"/>
                  <a:gd name="T31" fmla="*/ 10 h 139"/>
                  <a:gd name="T32" fmla="*/ 37 w 65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" h="139">
                    <a:moveTo>
                      <a:pt x="63" y="139"/>
                    </a:moveTo>
                    <a:lnTo>
                      <a:pt x="65" y="127"/>
                    </a:lnTo>
                    <a:lnTo>
                      <a:pt x="63" y="117"/>
                    </a:lnTo>
                    <a:lnTo>
                      <a:pt x="59" y="108"/>
                    </a:lnTo>
                    <a:lnTo>
                      <a:pt x="53" y="98"/>
                    </a:lnTo>
                    <a:lnTo>
                      <a:pt x="45" y="89"/>
                    </a:lnTo>
                    <a:lnTo>
                      <a:pt x="37" y="81"/>
                    </a:lnTo>
                    <a:lnTo>
                      <a:pt x="28" y="74"/>
                    </a:lnTo>
                    <a:lnTo>
                      <a:pt x="20" y="66"/>
                    </a:lnTo>
                    <a:lnTo>
                      <a:pt x="12" y="59"/>
                    </a:lnTo>
                    <a:lnTo>
                      <a:pt x="5" y="51"/>
                    </a:lnTo>
                    <a:lnTo>
                      <a:pt x="1" y="44"/>
                    </a:lnTo>
                    <a:lnTo>
                      <a:pt x="0" y="36"/>
                    </a:lnTo>
                    <a:lnTo>
                      <a:pt x="2" y="28"/>
                    </a:lnTo>
                    <a:lnTo>
                      <a:pt x="9" y="19"/>
                    </a:lnTo>
                    <a:lnTo>
                      <a:pt x="20" y="10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1" name="Freeform 1883"/>
              <p:cNvSpPr>
                <a:spLocks/>
              </p:cNvSpPr>
              <p:nvPr/>
            </p:nvSpPr>
            <p:spPr bwMode="auto">
              <a:xfrm>
                <a:off x="2778" y="2626"/>
                <a:ext cx="13" cy="15"/>
              </a:xfrm>
              <a:custGeom>
                <a:avLst/>
                <a:gdLst>
                  <a:gd name="T0" fmla="*/ 100 w 100"/>
                  <a:gd name="T1" fmla="*/ 120 h 120"/>
                  <a:gd name="T2" fmla="*/ 99 w 100"/>
                  <a:gd name="T3" fmla="*/ 108 h 120"/>
                  <a:gd name="T4" fmla="*/ 96 w 100"/>
                  <a:gd name="T5" fmla="*/ 98 h 120"/>
                  <a:gd name="T6" fmla="*/ 93 w 100"/>
                  <a:gd name="T7" fmla="*/ 89 h 120"/>
                  <a:gd name="T8" fmla="*/ 88 w 100"/>
                  <a:gd name="T9" fmla="*/ 81 h 120"/>
                  <a:gd name="T10" fmla="*/ 82 w 100"/>
                  <a:gd name="T11" fmla="*/ 72 h 120"/>
                  <a:gd name="T12" fmla="*/ 75 w 100"/>
                  <a:gd name="T13" fmla="*/ 65 h 120"/>
                  <a:gd name="T14" fmla="*/ 67 w 100"/>
                  <a:gd name="T15" fmla="*/ 59 h 120"/>
                  <a:gd name="T16" fmla="*/ 59 w 100"/>
                  <a:gd name="T17" fmla="*/ 53 h 120"/>
                  <a:gd name="T18" fmla="*/ 51 w 100"/>
                  <a:gd name="T19" fmla="*/ 47 h 120"/>
                  <a:gd name="T20" fmla="*/ 42 w 100"/>
                  <a:gd name="T21" fmla="*/ 41 h 120"/>
                  <a:gd name="T22" fmla="*/ 34 w 100"/>
                  <a:gd name="T23" fmla="*/ 35 h 120"/>
                  <a:gd name="T24" fmla="*/ 26 w 100"/>
                  <a:gd name="T25" fmla="*/ 29 h 120"/>
                  <a:gd name="T26" fmla="*/ 18 w 100"/>
                  <a:gd name="T27" fmla="*/ 23 h 120"/>
                  <a:gd name="T28" fmla="*/ 11 w 100"/>
                  <a:gd name="T29" fmla="*/ 16 h 120"/>
                  <a:gd name="T30" fmla="*/ 5 w 100"/>
                  <a:gd name="T31" fmla="*/ 8 h 120"/>
                  <a:gd name="T32" fmla="*/ 0 w 100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20">
                    <a:moveTo>
                      <a:pt x="100" y="120"/>
                    </a:moveTo>
                    <a:lnTo>
                      <a:pt x="99" y="108"/>
                    </a:lnTo>
                    <a:lnTo>
                      <a:pt x="96" y="98"/>
                    </a:lnTo>
                    <a:lnTo>
                      <a:pt x="93" y="89"/>
                    </a:lnTo>
                    <a:lnTo>
                      <a:pt x="88" y="81"/>
                    </a:lnTo>
                    <a:lnTo>
                      <a:pt x="82" y="72"/>
                    </a:lnTo>
                    <a:lnTo>
                      <a:pt x="75" y="65"/>
                    </a:lnTo>
                    <a:lnTo>
                      <a:pt x="67" y="59"/>
                    </a:lnTo>
                    <a:lnTo>
                      <a:pt x="59" y="53"/>
                    </a:lnTo>
                    <a:lnTo>
                      <a:pt x="51" y="47"/>
                    </a:lnTo>
                    <a:lnTo>
                      <a:pt x="42" y="41"/>
                    </a:lnTo>
                    <a:lnTo>
                      <a:pt x="34" y="35"/>
                    </a:lnTo>
                    <a:lnTo>
                      <a:pt x="26" y="29"/>
                    </a:lnTo>
                    <a:lnTo>
                      <a:pt x="18" y="23"/>
                    </a:lnTo>
                    <a:lnTo>
                      <a:pt x="11" y="16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2" name="Freeform 1884"/>
              <p:cNvSpPr>
                <a:spLocks/>
              </p:cNvSpPr>
              <p:nvPr/>
            </p:nvSpPr>
            <p:spPr bwMode="auto">
              <a:xfrm>
                <a:off x="2778" y="2600"/>
                <a:ext cx="23" cy="26"/>
              </a:xfrm>
              <a:custGeom>
                <a:avLst/>
                <a:gdLst>
                  <a:gd name="T0" fmla="*/ 0 w 179"/>
                  <a:gd name="T1" fmla="*/ 205 h 205"/>
                  <a:gd name="T2" fmla="*/ 12 w 179"/>
                  <a:gd name="T3" fmla="*/ 192 h 205"/>
                  <a:gd name="T4" fmla="*/ 24 w 179"/>
                  <a:gd name="T5" fmla="*/ 179 h 205"/>
                  <a:gd name="T6" fmla="*/ 35 w 179"/>
                  <a:gd name="T7" fmla="*/ 166 h 205"/>
                  <a:gd name="T8" fmla="*/ 46 w 179"/>
                  <a:gd name="T9" fmla="*/ 153 h 205"/>
                  <a:gd name="T10" fmla="*/ 57 w 179"/>
                  <a:gd name="T11" fmla="*/ 140 h 205"/>
                  <a:gd name="T12" fmla="*/ 68 w 179"/>
                  <a:gd name="T13" fmla="*/ 126 h 205"/>
                  <a:gd name="T14" fmla="*/ 80 w 179"/>
                  <a:gd name="T15" fmla="*/ 113 h 205"/>
                  <a:gd name="T16" fmla="*/ 91 w 179"/>
                  <a:gd name="T17" fmla="*/ 100 h 205"/>
                  <a:gd name="T18" fmla="*/ 101 w 179"/>
                  <a:gd name="T19" fmla="*/ 86 h 205"/>
                  <a:gd name="T20" fmla="*/ 112 w 179"/>
                  <a:gd name="T21" fmla="*/ 73 h 205"/>
                  <a:gd name="T22" fmla="*/ 123 w 179"/>
                  <a:gd name="T23" fmla="*/ 61 h 205"/>
                  <a:gd name="T24" fmla="*/ 133 w 179"/>
                  <a:gd name="T25" fmla="*/ 48 h 205"/>
                  <a:gd name="T26" fmla="*/ 144 w 179"/>
                  <a:gd name="T27" fmla="*/ 35 h 205"/>
                  <a:gd name="T28" fmla="*/ 155 w 179"/>
                  <a:gd name="T29" fmla="*/ 23 h 205"/>
                  <a:gd name="T30" fmla="*/ 167 w 179"/>
                  <a:gd name="T31" fmla="*/ 11 h 205"/>
                  <a:gd name="T32" fmla="*/ 179 w 179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205">
                    <a:moveTo>
                      <a:pt x="0" y="205"/>
                    </a:moveTo>
                    <a:lnTo>
                      <a:pt x="12" y="192"/>
                    </a:lnTo>
                    <a:lnTo>
                      <a:pt x="24" y="179"/>
                    </a:lnTo>
                    <a:lnTo>
                      <a:pt x="35" y="166"/>
                    </a:lnTo>
                    <a:lnTo>
                      <a:pt x="46" y="153"/>
                    </a:lnTo>
                    <a:lnTo>
                      <a:pt x="57" y="140"/>
                    </a:lnTo>
                    <a:lnTo>
                      <a:pt x="68" y="126"/>
                    </a:lnTo>
                    <a:lnTo>
                      <a:pt x="80" y="113"/>
                    </a:lnTo>
                    <a:lnTo>
                      <a:pt x="91" y="100"/>
                    </a:lnTo>
                    <a:lnTo>
                      <a:pt x="101" y="86"/>
                    </a:lnTo>
                    <a:lnTo>
                      <a:pt x="112" y="73"/>
                    </a:lnTo>
                    <a:lnTo>
                      <a:pt x="123" y="61"/>
                    </a:lnTo>
                    <a:lnTo>
                      <a:pt x="133" y="48"/>
                    </a:lnTo>
                    <a:lnTo>
                      <a:pt x="144" y="35"/>
                    </a:lnTo>
                    <a:lnTo>
                      <a:pt x="155" y="23"/>
                    </a:lnTo>
                    <a:lnTo>
                      <a:pt x="167" y="11"/>
                    </a:lnTo>
                    <a:lnTo>
                      <a:pt x="1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3" name="Freeform 1885"/>
              <p:cNvSpPr>
                <a:spLocks/>
              </p:cNvSpPr>
              <p:nvPr/>
            </p:nvSpPr>
            <p:spPr bwMode="auto">
              <a:xfrm>
                <a:off x="2801" y="2600"/>
                <a:ext cx="9" cy="5"/>
              </a:xfrm>
              <a:custGeom>
                <a:avLst/>
                <a:gdLst>
                  <a:gd name="T0" fmla="*/ 0 w 73"/>
                  <a:gd name="T1" fmla="*/ 0 h 39"/>
                  <a:gd name="T2" fmla="*/ 6 w 73"/>
                  <a:gd name="T3" fmla="*/ 0 h 39"/>
                  <a:gd name="T4" fmla="*/ 11 w 73"/>
                  <a:gd name="T5" fmla="*/ 2 h 39"/>
                  <a:gd name="T6" fmla="*/ 16 w 73"/>
                  <a:gd name="T7" fmla="*/ 5 h 39"/>
                  <a:gd name="T8" fmla="*/ 20 w 73"/>
                  <a:gd name="T9" fmla="*/ 7 h 39"/>
                  <a:gd name="T10" fmla="*/ 25 w 73"/>
                  <a:gd name="T11" fmla="*/ 11 h 39"/>
                  <a:gd name="T12" fmla="*/ 29 w 73"/>
                  <a:gd name="T13" fmla="*/ 14 h 39"/>
                  <a:gd name="T14" fmla="*/ 32 w 73"/>
                  <a:gd name="T15" fmla="*/ 18 h 39"/>
                  <a:gd name="T16" fmla="*/ 36 w 73"/>
                  <a:gd name="T17" fmla="*/ 22 h 39"/>
                  <a:gd name="T18" fmla="*/ 39 w 73"/>
                  <a:gd name="T19" fmla="*/ 25 h 39"/>
                  <a:gd name="T20" fmla="*/ 43 w 73"/>
                  <a:gd name="T21" fmla="*/ 29 h 39"/>
                  <a:gd name="T22" fmla="*/ 47 w 73"/>
                  <a:gd name="T23" fmla="*/ 32 h 39"/>
                  <a:gd name="T24" fmla="*/ 51 w 73"/>
                  <a:gd name="T25" fmla="*/ 35 h 39"/>
                  <a:gd name="T26" fmla="*/ 55 w 73"/>
                  <a:gd name="T27" fmla="*/ 37 h 39"/>
                  <a:gd name="T28" fmla="*/ 60 w 73"/>
                  <a:gd name="T29" fmla="*/ 38 h 39"/>
                  <a:gd name="T30" fmla="*/ 66 w 73"/>
                  <a:gd name="T31" fmla="*/ 39 h 39"/>
                  <a:gd name="T32" fmla="*/ 73 w 73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9">
                    <a:moveTo>
                      <a:pt x="0" y="0"/>
                    </a:moveTo>
                    <a:lnTo>
                      <a:pt x="6" y="0"/>
                    </a:lnTo>
                    <a:lnTo>
                      <a:pt x="11" y="2"/>
                    </a:lnTo>
                    <a:lnTo>
                      <a:pt x="16" y="5"/>
                    </a:lnTo>
                    <a:lnTo>
                      <a:pt x="20" y="7"/>
                    </a:lnTo>
                    <a:lnTo>
                      <a:pt x="25" y="11"/>
                    </a:lnTo>
                    <a:lnTo>
                      <a:pt x="29" y="14"/>
                    </a:lnTo>
                    <a:lnTo>
                      <a:pt x="32" y="18"/>
                    </a:lnTo>
                    <a:lnTo>
                      <a:pt x="36" y="22"/>
                    </a:lnTo>
                    <a:lnTo>
                      <a:pt x="39" y="25"/>
                    </a:lnTo>
                    <a:lnTo>
                      <a:pt x="43" y="29"/>
                    </a:lnTo>
                    <a:lnTo>
                      <a:pt x="47" y="32"/>
                    </a:lnTo>
                    <a:lnTo>
                      <a:pt x="51" y="35"/>
                    </a:lnTo>
                    <a:lnTo>
                      <a:pt x="55" y="37"/>
                    </a:lnTo>
                    <a:lnTo>
                      <a:pt x="60" y="38"/>
                    </a:lnTo>
                    <a:lnTo>
                      <a:pt x="66" y="39"/>
                    </a:lnTo>
                    <a:lnTo>
                      <a:pt x="73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4" name="Freeform 1886"/>
              <p:cNvSpPr>
                <a:spLocks/>
              </p:cNvSpPr>
              <p:nvPr/>
            </p:nvSpPr>
            <p:spPr bwMode="auto">
              <a:xfrm>
                <a:off x="2810" y="2584"/>
                <a:ext cx="5" cy="21"/>
              </a:xfrm>
              <a:custGeom>
                <a:avLst/>
                <a:gdLst>
                  <a:gd name="T0" fmla="*/ 0 w 36"/>
                  <a:gd name="T1" fmla="*/ 165 h 165"/>
                  <a:gd name="T2" fmla="*/ 0 w 36"/>
                  <a:gd name="T3" fmla="*/ 153 h 165"/>
                  <a:gd name="T4" fmla="*/ 1 w 36"/>
                  <a:gd name="T5" fmla="*/ 143 h 165"/>
                  <a:gd name="T6" fmla="*/ 3 w 36"/>
                  <a:gd name="T7" fmla="*/ 132 h 165"/>
                  <a:gd name="T8" fmla="*/ 6 w 36"/>
                  <a:gd name="T9" fmla="*/ 122 h 165"/>
                  <a:gd name="T10" fmla="*/ 9 w 36"/>
                  <a:gd name="T11" fmla="*/ 111 h 165"/>
                  <a:gd name="T12" fmla="*/ 13 w 36"/>
                  <a:gd name="T13" fmla="*/ 100 h 165"/>
                  <a:gd name="T14" fmla="*/ 17 w 36"/>
                  <a:gd name="T15" fmla="*/ 90 h 165"/>
                  <a:gd name="T16" fmla="*/ 21 w 36"/>
                  <a:gd name="T17" fmla="*/ 80 h 165"/>
                  <a:gd name="T18" fmla="*/ 25 w 36"/>
                  <a:gd name="T19" fmla="*/ 70 h 165"/>
                  <a:gd name="T20" fmla="*/ 29 w 36"/>
                  <a:gd name="T21" fmla="*/ 61 h 165"/>
                  <a:gd name="T22" fmla="*/ 32 w 36"/>
                  <a:gd name="T23" fmla="*/ 51 h 165"/>
                  <a:gd name="T24" fmla="*/ 34 w 36"/>
                  <a:gd name="T25" fmla="*/ 41 h 165"/>
                  <a:gd name="T26" fmla="*/ 36 w 36"/>
                  <a:gd name="T27" fmla="*/ 31 h 165"/>
                  <a:gd name="T28" fmla="*/ 36 w 36"/>
                  <a:gd name="T29" fmla="*/ 20 h 165"/>
                  <a:gd name="T30" fmla="*/ 35 w 36"/>
                  <a:gd name="T31" fmla="*/ 10 h 165"/>
                  <a:gd name="T32" fmla="*/ 33 w 36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65">
                    <a:moveTo>
                      <a:pt x="0" y="165"/>
                    </a:moveTo>
                    <a:lnTo>
                      <a:pt x="0" y="153"/>
                    </a:lnTo>
                    <a:lnTo>
                      <a:pt x="1" y="143"/>
                    </a:lnTo>
                    <a:lnTo>
                      <a:pt x="3" y="132"/>
                    </a:lnTo>
                    <a:lnTo>
                      <a:pt x="6" y="122"/>
                    </a:lnTo>
                    <a:lnTo>
                      <a:pt x="9" y="111"/>
                    </a:lnTo>
                    <a:lnTo>
                      <a:pt x="13" y="100"/>
                    </a:lnTo>
                    <a:lnTo>
                      <a:pt x="17" y="90"/>
                    </a:lnTo>
                    <a:lnTo>
                      <a:pt x="21" y="80"/>
                    </a:lnTo>
                    <a:lnTo>
                      <a:pt x="25" y="70"/>
                    </a:lnTo>
                    <a:lnTo>
                      <a:pt x="29" y="61"/>
                    </a:lnTo>
                    <a:lnTo>
                      <a:pt x="32" y="51"/>
                    </a:lnTo>
                    <a:lnTo>
                      <a:pt x="34" y="41"/>
                    </a:lnTo>
                    <a:lnTo>
                      <a:pt x="36" y="31"/>
                    </a:lnTo>
                    <a:lnTo>
                      <a:pt x="36" y="20"/>
                    </a:lnTo>
                    <a:lnTo>
                      <a:pt x="35" y="10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5" name="Line 1887"/>
              <p:cNvSpPr>
                <a:spLocks noChangeShapeType="1"/>
              </p:cNvSpPr>
              <p:nvPr/>
            </p:nvSpPr>
            <p:spPr bwMode="auto">
              <a:xfrm flipV="1">
                <a:off x="2814" y="2584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6" name="Freeform 1888"/>
              <p:cNvSpPr>
                <a:spLocks/>
              </p:cNvSpPr>
              <p:nvPr/>
            </p:nvSpPr>
            <p:spPr bwMode="auto">
              <a:xfrm>
                <a:off x="2815" y="2583"/>
                <a:ext cx="12" cy="68"/>
              </a:xfrm>
              <a:custGeom>
                <a:avLst/>
                <a:gdLst>
                  <a:gd name="T0" fmla="*/ 0 w 100"/>
                  <a:gd name="T1" fmla="*/ 0 h 543"/>
                  <a:gd name="T2" fmla="*/ 6 w 100"/>
                  <a:gd name="T3" fmla="*/ 32 h 543"/>
                  <a:gd name="T4" fmla="*/ 15 w 100"/>
                  <a:gd name="T5" fmla="*/ 64 h 543"/>
                  <a:gd name="T6" fmla="*/ 25 w 100"/>
                  <a:gd name="T7" fmla="*/ 97 h 543"/>
                  <a:gd name="T8" fmla="*/ 36 w 100"/>
                  <a:gd name="T9" fmla="*/ 132 h 543"/>
                  <a:gd name="T10" fmla="*/ 49 w 100"/>
                  <a:gd name="T11" fmla="*/ 166 h 543"/>
                  <a:gd name="T12" fmla="*/ 61 w 100"/>
                  <a:gd name="T13" fmla="*/ 200 h 543"/>
                  <a:gd name="T14" fmla="*/ 72 w 100"/>
                  <a:gd name="T15" fmla="*/ 234 h 543"/>
                  <a:gd name="T16" fmla="*/ 82 w 100"/>
                  <a:gd name="T17" fmla="*/ 269 h 543"/>
                  <a:gd name="T18" fmla="*/ 90 w 100"/>
                  <a:gd name="T19" fmla="*/ 304 h 543"/>
                  <a:gd name="T20" fmla="*/ 96 w 100"/>
                  <a:gd name="T21" fmla="*/ 338 h 543"/>
                  <a:gd name="T22" fmla="*/ 100 w 100"/>
                  <a:gd name="T23" fmla="*/ 373 h 543"/>
                  <a:gd name="T24" fmla="*/ 100 w 100"/>
                  <a:gd name="T25" fmla="*/ 407 h 543"/>
                  <a:gd name="T26" fmla="*/ 97 w 100"/>
                  <a:gd name="T27" fmla="*/ 442 h 543"/>
                  <a:gd name="T28" fmla="*/ 89 w 100"/>
                  <a:gd name="T29" fmla="*/ 476 h 543"/>
                  <a:gd name="T30" fmla="*/ 77 w 100"/>
                  <a:gd name="T31" fmla="*/ 509 h 543"/>
                  <a:gd name="T32" fmla="*/ 60 w 100"/>
                  <a:gd name="T33" fmla="*/ 543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543">
                    <a:moveTo>
                      <a:pt x="0" y="0"/>
                    </a:moveTo>
                    <a:lnTo>
                      <a:pt x="6" y="32"/>
                    </a:lnTo>
                    <a:lnTo>
                      <a:pt x="15" y="64"/>
                    </a:lnTo>
                    <a:lnTo>
                      <a:pt x="25" y="97"/>
                    </a:lnTo>
                    <a:lnTo>
                      <a:pt x="36" y="132"/>
                    </a:lnTo>
                    <a:lnTo>
                      <a:pt x="49" y="166"/>
                    </a:lnTo>
                    <a:lnTo>
                      <a:pt x="61" y="200"/>
                    </a:lnTo>
                    <a:lnTo>
                      <a:pt x="72" y="234"/>
                    </a:lnTo>
                    <a:lnTo>
                      <a:pt x="82" y="269"/>
                    </a:lnTo>
                    <a:lnTo>
                      <a:pt x="90" y="304"/>
                    </a:lnTo>
                    <a:lnTo>
                      <a:pt x="96" y="338"/>
                    </a:lnTo>
                    <a:lnTo>
                      <a:pt x="100" y="373"/>
                    </a:lnTo>
                    <a:lnTo>
                      <a:pt x="100" y="407"/>
                    </a:lnTo>
                    <a:lnTo>
                      <a:pt x="97" y="442"/>
                    </a:lnTo>
                    <a:lnTo>
                      <a:pt x="89" y="476"/>
                    </a:lnTo>
                    <a:lnTo>
                      <a:pt x="77" y="509"/>
                    </a:lnTo>
                    <a:lnTo>
                      <a:pt x="60" y="5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7" name="Freeform 1889"/>
              <p:cNvSpPr>
                <a:spLocks/>
              </p:cNvSpPr>
              <p:nvPr/>
            </p:nvSpPr>
            <p:spPr bwMode="auto">
              <a:xfrm>
                <a:off x="2804" y="2651"/>
                <a:ext cx="18" cy="35"/>
              </a:xfrm>
              <a:custGeom>
                <a:avLst/>
                <a:gdLst>
                  <a:gd name="T0" fmla="*/ 146 w 146"/>
                  <a:gd name="T1" fmla="*/ 0 h 279"/>
                  <a:gd name="T2" fmla="*/ 139 w 146"/>
                  <a:gd name="T3" fmla="*/ 19 h 279"/>
                  <a:gd name="T4" fmla="*/ 132 w 146"/>
                  <a:gd name="T5" fmla="*/ 37 h 279"/>
                  <a:gd name="T6" fmla="*/ 124 w 146"/>
                  <a:gd name="T7" fmla="*/ 55 h 279"/>
                  <a:gd name="T8" fmla="*/ 116 w 146"/>
                  <a:gd name="T9" fmla="*/ 73 h 279"/>
                  <a:gd name="T10" fmla="*/ 108 w 146"/>
                  <a:gd name="T11" fmla="*/ 91 h 279"/>
                  <a:gd name="T12" fmla="*/ 99 w 146"/>
                  <a:gd name="T13" fmla="*/ 109 h 279"/>
                  <a:gd name="T14" fmla="*/ 91 w 146"/>
                  <a:gd name="T15" fmla="*/ 126 h 279"/>
                  <a:gd name="T16" fmla="*/ 81 w 146"/>
                  <a:gd name="T17" fmla="*/ 144 h 279"/>
                  <a:gd name="T18" fmla="*/ 72 w 146"/>
                  <a:gd name="T19" fmla="*/ 161 h 279"/>
                  <a:gd name="T20" fmla="*/ 62 w 146"/>
                  <a:gd name="T21" fmla="*/ 179 h 279"/>
                  <a:gd name="T22" fmla="*/ 52 w 146"/>
                  <a:gd name="T23" fmla="*/ 196 h 279"/>
                  <a:gd name="T24" fmla="*/ 42 w 146"/>
                  <a:gd name="T25" fmla="*/ 212 h 279"/>
                  <a:gd name="T26" fmla="*/ 32 w 146"/>
                  <a:gd name="T27" fmla="*/ 229 h 279"/>
                  <a:gd name="T28" fmla="*/ 21 w 146"/>
                  <a:gd name="T29" fmla="*/ 246 h 279"/>
                  <a:gd name="T30" fmla="*/ 10 w 146"/>
                  <a:gd name="T31" fmla="*/ 262 h 279"/>
                  <a:gd name="T32" fmla="*/ 0 w 146"/>
                  <a:gd name="T33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79">
                    <a:moveTo>
                      <a:pt x="146" y="0"/>
                    </a:moveTo>
                    <a:lnTo>
                      <a:pt x="139" y="19"/>
                    </a:lnTo>
                    <a:lnTo>
                      <a:pt x="132" y="37"/>
                    </a:lnTo>
                    <a:lnTo>
                      <a:pt x="124" y="55"/>
                    </a:lnTo>
                    <a:lnTo>
                      <a:pt x="116" y="73"/>
                    </a:lnTo>
                    <a:lnTo>
                      <a:pt x="108" y="91"/>
                    </a:lnTo>
                    <a:lnTo>
                      <a:pt x="99" y="109"/>
                    </a:lnTo>
                    <a:lnTo>
                      <a:pt x="91" y="126"/>
                    </a:lnTo>
                    <a:lnTo>
                      <a:pt x="81" y="144"/>
                    </a:lnTo>
                    <a:lnTo>
                      <a:pt x="72" y="161"/>
                    </a:lnTo>
                    <a:lnTo>
                      <a:pt x="62" y="179"/>
                    </a:lnTo>
                    <a:lnTo>
                      <a:pt x="52" y="196"/>
                    </a:lnTo>
                    <a:lnTo>
                      <a:pt x="42" y="212"/>
                    </a:lnTo>
                    <a:lnTo>
                      <a:pt x="32" y="229"/>
                    </a:lnTo>
                    <a:lnTo>
                      <a:pt x="21" y="246"/>
                    </a:lnTo>
                    <a:lnTo>
                      <a:pt x="10" y="262"/>
                    </a:lnTo>
                    <a:lnTo>
                      <a:pt x="0" y="2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8" name="Freeform 1890"/>
              <p:cNvSpPr>
                <a:spLocks/>
              </p:cNvSpPr>
              <p:nvPr/>
            </p:nvSpPr>
            <p:spPr bwMode="auto">
              <a:xfrm>
                <a:off x="2751" y="2514"/>
                <a:ext cx="75" cy="89"/>
              </a:xfrm>
              <a:custGeom>
                <a:avLst/>
                <a:gdLst>
                  <a:gd name="T0" fmla="*/ 470 w 598"/>
                  <a:gd name="T1" fmla="*/ 531 h 711"/>
                  <a:gd name="T2" fmla="*/ 455 w 598"/>
                  <a:gd name="T3" fmla="*/ 549 h 711"/>
                  <a:gd name="T4" fmla="*/ 438 w 598"/>
                  <a:gd name="T5" fmla="*/ 566 h 711"/>
                  <a:gd name="T6" fmla="*/ 417 w 598"/>
                  <a:gd name="T7" fmla="*/ 579 h 711"/>
                  <a:gd name="T8" fmla="*/ 395 w 598"/>
                  <a:gd name="T9" fmla="*/ 585 h 711"/>
                  <a:gd name="T10" fmla="*/ 379 w 598"/>
                  <a:gd name="T11" fmla="*/ 582 h 711"/>
                  <a:gd name="T12" fmla="*/ 376 w 598"/>
                  <a:gd name="T13" fmla="*/ 575 h 711"/>
                  <a:gd name="T14" fmla="*/ 371 w 598"/>
                  <a:gd name="T15" fmla="*/ 571 h 711"/>
                  <a:gd name="T16" fmla="*/ 365 w 598"/>
                  <a:gd name="T17" fmla="*/ 569 h 711"/>
                  <a:gd name="T18" fmla="*/ 358 w 598"/>
                  <a:gd name="T19" fmla="*/ 567 h 711"/>
                  <a:gd name="T20" fmla="*/ 353 w 598"/>
                  <a:gd name="T21" fmla="*/ 565 h 711"/>
                  <a:gd name="T22" fmla="*/ 342 w 598"/>
                  <a:gd name="T23" fmla="*/ 571 h 711"/>
                  <a:gd name="T24" fmla="*/ 338 w 598"/>
                  <a:gd name="T25" fmla="*/ 581 h 711"/>
                  <a:gd name="T26" fmla="*/ 338 w 598"/>
                  <a:gd name="T27" fmla="*/ 591 h 711"/>
                  <a:gd name="T28" fmla="*/ 339 w 598"/>
                  <a:gd name="T29" fmla="*/ 602 h 711"/>
                  <a:gd name="T30" fmla="*/ 339 w 598"/>
                  <a:gd name="T31" fmla="*/ 613 h 711"/>
                  <a:gd name="T32" fmla="*/ 350 w 598"/>
                  <a:gd name="T33" fmla="*/ 624 h 711"/>
                  <a:gd name="T34" fmla="*/ 358 w 598"/>
                  <a:gd name="T35" fmla="*/ 639 h 711"/>
                  <a:gd name="T36" fmla="*/ 357 w 598"/>
                  <a:gd name="T37" fmla="*/ 655 h 711"/>
                  <a:gd name="T38" fmla="*/ 351 w 598"/>
                  <a:gd name="T39" fmla="*/ 672 h 711"/>
                  <a:gd name="T40" fmla="*/ 343 w 598"/>
                  <a:gd name="T41" fmla="*/ 688 h 711"/>
                  <a:gd name="T42" fmla="*/ 326 w 598"/>
                  <a:gd name="T43" fmla="*/ 711 h 711"/>
                  <a:gd name="T44" fmla="*/ 304 w 598"/>
                  <a:gd name="T45" fmla="*/ 676 h 711"/>
                  <a:gd name="T46" fmla="*/ 280 w 598"/>
                  <a:gd name="T47" fmla="*/ 643 h 711"/>
                  <a:gd name="T48" fmla="*/ 254 w 598"/>
                  <a:gd name="T49" fmla="*/ 612 h 711"/>
                  <a:gd name="T50" fmla="*/ 226 w 598"/>
                  <a:gd name="T51" fmla="*/ 586 h 711"/>
                  <a:gd name="T52" fmla="*/ 192 w 598"/>
                  <a:gd name="T53" fmla="*/ 564 h 711"/>
                  <a:gd name="T54" fmla="*/ 177 w 598"/>
                  <a:gd name="T55" fmla="*/ 507 h 711"/>
                  <a:gd name="T56" fmla="*/ 161 w 598"/>
                  <a:gd name="T57" fmla="*/ 437 h 711"/>
                  <a:gd name="T58" fmla="*/ 130 w 598"/>
                  <a:gd name="T59" fmla="*/ 373 h 711"/>
                  <a:gd name="T60" fmla="*/ 88 w 598"/>
                  <a:gd name="T61" fmla="*/ 313 h 711"/>
                  <a:gd name="T62" fmla="*/ 38 w 598"/>
                  <a:gd name="T63" fmla="*/ 262 h 711"/>
                  <a:gd name="T64" fmla="*/ 6 w 598"/>
                  <a:gd name="T65" fmla="*/ 214 h 711"/>
                  <a:gd name="T66" fmla="*/ 29 w 598"/>
                  <a:gd name="T67" fmla="*/ 166 h 711"/>
                  <a:gd name="T68" fmla="*/ 57 w 598"/>
                  <a:gd name="T69" fmla="*/ 122 h 711"/>
                  <a:gd name="T70" fmla="*/ 90 w 598"/>
                  <a:gd name="T71" fmla="*/ 83 h 711"/>
                  <a:gd name="T72" fmla="*/ 131 w 598"/>
                  <a:gd name="T73" fmla="*/ 48 h 711"/>
                  <a:gd name="T74" fmla="*/ 180 w 598"/>
                  <a:gd name="T75" fmla="*/ 21 h 711"/>
                  <a:gd name="T76" fmla="*/ 236 w 598"/>
                  <a:gd name="T77" fmla="*/ 5 h 711"/>
                  <a:gd name="T78" fmla="*/ 295 w 598"/>
                  <a:gd name="T79" fmla="*/ 0 h 711"/>
                  <a:gd name="T80" fmla="*/ 351 w 598"/>
                  <a:gd name="T81" fmla="*/ 6 h 711"/>
                  <a:gd name="T82" fmla="*/ 403 w 598"/>
                  <a:gd name="T83" fmla="*/ 23 h 711"/>
                  <a:gd name="T84" fmla="*/ 451 w 598"/>
                  <a:gd name="T85" fmla="*/ 53 h 711"/>
                  <a:gd name="T86" fmla="*/ 480 w 598"/>
                  <a:gd name="T87" fmla="*/ 88 h 711"/>
                  <a:gd name="T88" fmla="*/ 502 w 598"/>
                  <a:gd name="T89" fmla="*/ 120 h 711"/>
                  <a:gd name="T90" fmla="*/ 525 w 598"/>
                  <a:gd name="T91" fmla="*/ 154 h 711"/>
                  <a:gd name="T92" fmla="*/ 552 w 598"/>
                  <a:gd name="T93" fmla="*/ 186 h 711"/>
                  <a:gd name="T94" fmla="*/ 578 w 598"/>
                  <a:gd name="T95" fmla="*/ 215 h 711"/>
                  <a:gd name="T96" fmla="*/ 578 w 598"/>
                  <a:gd name="T97" fmla="*/ 242 h 711"/>
                  <a:gd name="T98" fmla="*/ 533 w 598"/>
                  <a:gd name="T99" fmla="*/ 282 h 711"/>
                  <a:gd name="T100" fmla="*/ 504 w 598"/>
                  <a:gd name="T101" fmla="*/ 336 h 711"/>
                  <a:gd name="T102" fmla="*/ 487 w 598"/>
                  <a:gd name="T103" fmla="*/ 398 h 711"/>
                  <a:gd name="T104" fmla="*/ 480 w 598"/>
                  <a:gd name="T105" fmla="*/ 460 h 711"/>
                  <a:gd name="T106" fmla="*/ 479 w 598"/>
                  <a:gd name="T107" fmla="*/ 519 h 7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598" h="711">
                    <a:moveTo>
                      <a:pt x="479" y="519"/>
                    </a:moveTo>
                    <a:lnTo>
                      <a:pt x="474" y="524"/>
                    </a:lnTo>
                    <a:lnTo>
                      <a:pt x="470" y="531"/>
                    </a:lnTo>
                    <a:lnTo>
                      <a:pt x="465" y="537"/>
                    </a:lnTo>
                    <a:lnTo>
                      <a:pt x="460" y="543"/>
                    </a:lnTo>
                    <a:lnTo>
                      <a:pt x="455" y="549"/>
                    </a:lnTo>
                    <a:lnTo>
                      <a:pt x="449" y="555"/>
                    </a:lnTo>
                    <a:lnTo>
                      <a:pt x="444" y="561"/>
                    </a:lnTo>
                    <a:lnTo>
                      <a:pt x="438" y="566"/>
                    </a:lnTo>
                    <a:lnTo>
                      <a:pt x="431" y="571"/>
                    </a:lnTo>
                    <a:lnTo>
                      <a:pt x="425" y="575"/>
                    </a:lnTo>
                    <a:lnTo>
                      <a:pt x="417" y="579"/>
                    </a:lnTo>
                    <a:lnTo>
                      <a:pt x="410" y="582"/>
                    </a:lnTo>
                    <a:lnTo>
                      <a:pt x="403" y="584"/>
                    </a:lnTo>
                    <a:lnTo>
                      <a:pt x="395" y="585"/>
                    </a:lnTo>
                    <a:lnTo>
                      <a:pt x="387" y="585"/>
                    </a:lnTo>
                    <a:lnTo>
                      <a:pt x="379" y="585"/>
                    </a:lnTo>
                    <a:lnTo>
                      <a:pt x="379" y="582"/>
                    </a:lnTo>
                    <a:lnTo>
                      <a:pt x="378" y="579"/>
                    </a:lnTo>
                    <a:lnTo>
                      <a:pt x="378" y="577"/>
                    </a:lnTo>
                    <a:lnTo>
                      <a:pt x="376" y="575"/>
                    </a:lnTo>
                    <a:lnTo>
                      <a:pt x="375" y="574"/>
                    </a:lnTo>
                    <a:lnTo>
                      <a:pt x="373" y="572"/>
                    </a:lnTo>
                    <a:lnTo>
                      <a:pt x="371" y="571"/>
                    </a:lnTo>
                    <a:lnTo>
                      <a:pt x="369" y="570"/>
                    </a:lnTo>
                    <a:lnTo>
                      <a:pt x="367" y="570"/>
                    </a:lnTo>
                    <a:lnTo>
                      <a:pt x="365" y="569"/>
                    </a:lnTo>
                    <a:lnTo>
                      <a:pt x="362" y="568"/>
                    </a:lnTo>
                    <a:lnTo>
                      <a:pt x="360" y="568"/>
                    </a:lnTo>
                    <a:lnTo>
                      <a:pt x="358" y="567"/>
                    </a:lnTo>
                    <a:lnTo>
                      <a:pt x="356" y="566"/>
                    </a:lnTo>
                    <a:lnTo>
                      <a:pt x="354" y="566"/>
                    </a:lnTo>
                    <a:lnTo>
                      <a:pt x="353" y="565"/>
                    </a:lnTo>
                    <a:lnTo>
                      <a:pt x="348" y="567"/>
                    </a:lnTo>
                    <a:lnTo>
                      <a:pt x="345" y="569"/>
                    </a:lnTo>
                    <a:lnTo>
                      <a:pt x="342" y="571"/>
                    </a:lnTo>
                    <a:lnTo>
                      <a:pt x="340" y="574"/>
                    </a:lnTo>
                    <a:lnTo>
                      <a:pt x="339" y="577"/>
                    </a:lnTo>
                    <a:lnTo>
                      <a:pt x="338" y="581"/>
                    </a:lnTo>
                    <a:lnTo>
                      <a:pt x="338" y="584"/>
                    </a:lnTo>
                    <a:lnTo>
                      <a:pt x="338" y="588"/>
                    </a:lnTo>
                    <a:lnTo>
                      <a:pt x="338" y="591"/>
                    </a:lnTo>
                    <a:lnTo>
                      <a:pt x="339" y="595"/>
                    </a:lnTo>
                    <a:lnTo>
                      <a:pt x="339" y="598"/>
                    </a:lnTo>
                    <a:lnTo>
                      <a:pt x="339" y="602"/>
                    </a:lnTo>
                    <a:lnTo>
                      <a:pt x="340" y="606"/>
                    </a:lnTo>
                    <a:lnTo>
                      <a:pt x="340" y="610"/>
                    </a:lnTo>
                    <a:lnTo>
                      <a:pt x="339" y="613"/>
                    </a:lnTo>
                    <a:lnTo>
                      <a:pt x="339" y="617"/>
                    </a:lnTo>
                    <a:lnTo>
                      <a:pt x="345" y="620"/>
                    </a:lnTo>
                    <a:lnTo>
                      <a:pt x="350" y="624"/>
                    </a:lnTo>
                    <a:lnTo>
                      <a:pt x="354" y="629"/>
                    </a:lnTo>
                    <a:lnTo>
                      <a:pt x="357" y="634"/>
                    </a:lnTo>
                    <a:lnTo>
                      <a:pt x="358" y="639"/>
                    </a:lnTo>
                    <a:lnTo>
                      <a:pt x="359" y="644"/>
                    </a:lnTo>
                    <a:lnTo>
                      <a:pt x="358" y="649"/>
                    </a:lnTo>
                    <a:lnTo>
                      <a:pt x="357" y="655"/>
                    </a:lnTo>
                    <a:lnTo>
                      <a:pt x="356" y="660"/>
                    </a:lnTo>
                    <a:lnTo>
                      <a:pt x="353" y="666"/>
                    </a:lnTo>
                    <a:lnTo>
                      <a:pt x="351" y="672"/>
                    </a:lnTo>
                    <a:lnTo>
                      <a:pt x="348" y="678"/>
                    </a:lnTo>
                    <a:lnTo>
                      <a:pt x="346" y="683"/>
                    </a:lnTo>
                    <a:lnTo>
                      <a:pt x="343" y="688"/>
                    </a:lnTo>
                    <a:lnTo>
                      <a:pt x="341" y="693"/>
                    </a:lnTo>
                    <a:lnTo>
                      <a:pt x="339" y="698"/>
                    </a:lnTo>
                    <a:lnTo>
                      <a:pt x="326" y="711"/>
                    </a:lnTo>
                    <a:lnTo>
                      <a:pt x="318" y="699"/>
                    </a:lnTo>
                    <a:lnTo>
                      <a:pt x="311" y="688"/>
                    </a:lnTo>
                    <a:lnTo>
                      <a:pt x="304" y="676"/>
                    </a:lnTo>
                    <a:lnTo>
                      <a:pt x="296" y="664"/>
                    </a:lnTo>
                    <a:lnTo>
                      <a:pt x="288" y="653"/>
                    </a:lnTo>
                    <a:lnTo>
                      <a:pt x="280" y="643"/>
                    </a:lnTo>
                    <a:lnTo>
                      <a:pt x="272" y="632"/>
                    </a:lnTo>
                    <a:lnTo>
                      <a:pt x="263" y="622"/>
                    </a:lnTo>
                    <a:lnTo>
                      <a:pt x="254" y="612"/>
                    </a:lnTo>
                    <a:lnTo>
                      <a:pt x="245" y="603"/>
                    </a:lnTo>
                    <a:lnTo>
                      <a:pt x="236" y="594"/>
                    </a:lnTo>
                    <a:lnTo>
                      <a:pt x="226" y="586"/>
                    </a:lnTo>
                    <a:lnTo>
                      <a:pt x="215" y="578"/>
                    </a:lnTo>
                    <a:lnTo>
                      <a:pt x="204" y="570"/>
                    </a:lnTo>
                    <a:lnTo>
                      <a:pt x="192" y="564"/>
                    </a:lnTo>
                    <a:lnTo>
                      <a:pt x="180" y="558"/>
                    </a:lnTo>
                    <a:lnTo>
                      <a:pt x="179" y="533"/>
                    </a:lnTo>
                    <a:lnTo>
                      <a:pt x="177" y="507"/>
                    </a:lnTo>
                    <a:lnTo>
                      <a:pt x="173" y="484"/>
                    </a:lnTo>
                    <a:lnTo>
                      <a:pt x="168" y="460"/>
                    </a:lnTo>
                    <a:lnTo>
                      <a:pt x="161" y="437"/>
                    </a:lnTo>
                    <a:lnTo>
                      <a:pt x="151" y="415"/>
                    </a:lnTo>
                    <a:lnTo>
                      <a:pt x="141" y="393"/>
                    </a:lnTo>
                    <a:lnTo>
                      <a:pt x="130" y="373"/>
                    </a:lnTo>
                    <a:lnTo>
                      <a:pt x="117" y="351"/>
                    </a:lnTo>
                    <a:lnTo>
                      <a:pt x="103" y="332"/>
                    </a:lnTo>
                    <a:lnTo>
                      <a:pt x="88" y="313"/>
                    </a:lnTo>
                    <a:lnTo>
                      <a:pt x="72" y="295"/>
                    </a:lnTo>
                    <a:lnTo>
                      <a:pt x="56" y="278"/>
                    </a:lnTo>
                    <a:lnTo>
                      <a:pt x="38" y="262"/>
                    </a:lnTo>
                    <a:lnTo>
                      <a:pt x="19" y="247"/>
                    </a:lnTo>
                    <a:lnTo>
                      <a:pt x="0" y="233"/>
                    </a:lnTo>
                    <a:lnTo>
                      <a:pt x="6" y="214"/>
                    </a:lnTo>
                    <a:lnTo>
                      <a:pt x="13" y="198"/>
                    </a:lnTo>
                    <a:lnTo>
                      <a:pt x="20" y="182"/>
                    </a:lnTo>
                    <a:lnTo>
                      <a:pt x="29" y="166"/>
                    </a:lnTo>
                    <a:lnTo>
                      <a:pt x="38" y="151"/>
                    </a:lnTo>
                    <a:lnTo>
                      <a:pt x="47" y="136"/>
                    </a:lnTo>
                    <a:lnTo>
                      <a:pt x="57" y="122"/>
                    </a:lnTo>
                    <a:lnTo>
                      <a:pt x="67" y="109"/>
                    </a:lnTo>
                    <a:lnTo>
                      <a:pt x="79" y="95"/>
                    </a:lnTo>
                    <a:lnTo>
                      <a:pt x="90" y="83"/>
                    </a:lnTo>
                    <a:lnTo>
                      <a:pt x="103" y="71"/>
                    </a:lnTo>
                    <a:lnTo>
                      <a:pt x="117" y="59"/>
                    </a:lnTo>
                    <a:lnTo>
                      <a:pt x="131" y="48"/>
                    </a:lnTo>
                    <a:lnTo>
                      <a:pt x="146" y="38"/>
                    </a:lnTo>
                    <a:lnTo>
                      <a:pt x="163" y="29"/>
                    </a:lnTo>
                    <a:lnTo>
                      <a:pt x="180" y="21"/>
                    </a:lnTo>
                    <a:lnTo>
                      <a:pt x="198" y="14"/>
                    </a:lnTo>
                    <a:lnTo>
                      <a:pt x="217" y="9"/>
                    </a:lnTo>
                    <a:lnTo>
                      <a:pt x="236" y="5"/>
                    </a:lnTo>
                    <a:lnTo>
                      <a:pt x="255" y="3"/>
                    </a:lnTo>
                    <a:lnTo>
                      <a:pt x="275" y="1"/>
                    </a:lnTo>
                    <a:lnTo>
                      <a:pt x="295" y="0"/>
                    </a:lnTo>
                    <a:lnTo>
                      <a:pt x="314" y="1"/>
                    </a:lnTo>
                    <a:lnTo>
                      <a:pt x="332" y="3"/>
                    </a:lnTo>
                    <a:lnTo>
                      <a:pt x="351" y="6"/>
                    </a:lnTo>
                    <a:lnTo>
                      <a:pt x="369" y="10"/>
                    </a:lnTo>
                    <a:lnTo>
                      <a:pt x="386" y="16"/>
                    </a:lnTo>
                    <a:lnTo>
                      <a:pt x="403" y="23"/>
                    </a:lnTo>
                    <a:lnTo>
                      <a:pt x="421" y="32"/>
                    </a:lnTo>
                    <a:lnTo>
                      <a:pt x="436" y="42"/>
                    </a:lnTo>
                    <a:lnTo>
                      <a:pt x="451" y="53"/>
                    </a:lnTo>
                    <a:lnTo>
                      <a:pt x="466" y="68"/>
                    </a:lnTo>
                    <a:lnTo>
                      <a:pt x="472" y="77"/>
                    </a:lnTo>
                    <a:lnTo>
                      <a:pt x="480" y="88"/>
                    </a:lnTo>
                    <a:lnTo>
                      <a:pt x="487" y="98"/>
                    </a:lnTo>
                    <a:lnTo>
                      <a:pt x="494" y="109"/>
                    </a:lnTo>
                    <a:lnTo>
                      <a:pt x="502" y="120"/>
                    </a:lnTo>
                    <a:lnTo>
                      <a:pt x="509" y="132"/>
                    </a:lnTo>
                    <a:lnTo>
                      <a:pt x="517" y="143"/>
                    </a:lnTo>
                    <a:lnTo>
                      <a:pt x="525" y="154"/>
                    </a:lnTo>
                    <a:lnTo>
                      <a:pt x="534" y="165"/>
                    </a:lnTo>
                    <a:lnTo>
                      <a:pt x="542" y="176"/>
                    </a:lnTo>
                    <a:lnTo>
                      <a:pt x="552" y="186"/>
                    </a:lnTo>
                    <a:lnTo>
                      <a:pt x="560" y="197"/>
                    </a:lnTo>
                    <a:lnTo>
                      <a:pt x="569" y="206"/>
                    </a:lnTo>
                    <a:lnTo>
                      <a:pt x="578" y="215"/>
                    </a:lnTo>
                    <a:lnTo>
                      <a:pt x="588" y="225"/>
                    </a:lnTo>
                    <a:lnTo>
                      <a:pt x="598" y="233"/>
                    </a:lnTo>
                    <a:lnTo>
                      <a:pt x="578" y="242"/>
                    </a:lnTo>
                    <a:lnTo>
                      <a:pt x="561" y="253"/>
                    </a:lnTo>
                    <a:lnTo>
                      <a:pt x="546" y="267"/>
                    </a:lnTo>
                    <a:lnTo>
                      <a:pt x="533" y="282"/>
                    </a:lnTo>
                    <a:lnTo>
                      <a:pt x="521" y="298"/>
                    </a:lnTo>
                    <a:lnTo>
                      <a:pt x="512" y="316"/>
                    </a:lnTo>
                    <a:lnTo>
                      <a:pt x="504" y="336"/>
                    </a:lnTo>
                    <a:lnTo>
                      <a:pt x="497" y="355"/>
                    </a:lnTo>
                    <a:lnTo>
                      <a:pt x="492" y="377"/>
                    </a:lnTo>
                    <a:lnTo>
                      <a:pt x="487" y="398"/>
                    </a:lnTo>
                    <a:lnTo>
                      <a:pt x="484" y="419"/>
                    </a:lnTo>
                    <a:lnTo>
                      <a:pt x="482" y="440"/>
                    </a:lnTo>
                    <a:lnTo>
                      <a:pt x="480" y="460"/>
                    </a:lnTo>
                    <a:lnTo>
                      <a:pt x="479" y="480"/>
                    </a:lnTo>
                    <a:lnTo>
                      <a:pt x="479" y="499"/>
                    </a:lnTo>
                    <a:lnTo>
                      <a:pt x="479" y="519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19" name="Freeform 1891"/>
              <p:cNvSpPr>
                <a:spLocks/>
              </p:cNvSpPr>
              <p:nvPr/>
            </p:nvSpPr>
            <p:spPr bwMode="auto">
              <a:xfrm>
                <a:off x="2798" y="2579"/>
                <a:ext cx="13" cy="8"/>
              </a:xfrm>
              <a:custGeom>
                <a:avLst/>
                <a:gdLst>
                  <a:gd name="T0" fmla="*/ 100 w 100"/>
                  <a:gd name="T1" fmla="*/ 0 h 66"/>
                  <a:gd name="T2" fmla="*/ 95 w 100"/>
                  <a:gd name="T3" fmla="*/ 5 h 66"/>
                  <a:gd name="T4" fmla="*/ 91 w 100"/>
                  <a:gd name="T5" fmla="*/ 12 h 66"/>
                  <a:gd name="T6" fmla="*/ 86 w 100"/>
                  <a:gd name="T7" fmla="*/ 18 h 66"/>
                  <a:gd name="T8" fmla="*/ 81 w 100"/>
                  <a:gd name="T9" fmla="*/ 24 h 66"/>
                  <a:gd name="T10" fmla="*/ 76 w 100"/>
                  <a:gd name="T11" fmla="*/ 30 h 66"/>
                  <a:gd name="T12" fmla="*/ 70 w 100"/>
                  <a:gd name="T13" fmla="*/ 36 h 66"/>
                  <a:gd name="T14" fmla="*/ 65 w 100"/>
                  <a:gd name="T15" fmla="*/ 42 h 66"/>
                  <a:gd name="T16" fmla="*/ 59 w 100"/>
                  <a:gd name="T17" fmla="*/ 47 h 66"/>
                  <a:gd name="T18" fmla="*/ 52 w 100"/>
                  <a:gd name="T19" fmla="*/ 52 h 66"/>
                  <a:gd name="T20" fmla="*/ 46 w 100"/>
                  <a:gd name="T21" fmla="*/ 56 h 66"/>
                  <a:gd name="T22" fmla="*/ 38 w 100"/>
                  <a:gd name="T23" fmla="*/ 60 h 66"/>
                  <a:gd name="T24" fmla="*/ 31 w 100"/>
                  <a:gd name="T25" fmla="*/ 63 h 66"/>
                  <a:gd name="T26" fmla="*/ 24 w 100"/>
                  <a:gd name="T27" fmla="*/ 65 h 66"/>
                  <a:gd name="T28" fmla="*/ 16 w 100"/>
                  <a:gd name="T29" fmla="*/ 66 h 66"/>
                  <a:gd name="T30" fmla="*/ 8 w 100"/>
                  <a:gd name="T31" fmla="*/ 66 h 66"/>
                  <a:gd name="T32" fmla="*/ 0 w 100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66">
                    <a:moveTo>
                      <a:pt x="100" y="0"/>
                    </a:moveTo>
                    <a:lnTo>
                      <a:pt x="95" y="5"/>
                    </a:lnTo>
                    <a:lnTo>
                      <a:pt x="91" y="12"/>
                    </a:lnTo>
                    <a:lnTo>
                      <a:pt x="86" y="18"/>
                    </a:lnTo>
                    <a:lnTo>
                      <a:pt x="81" y="24"/>
                    </a:lnTo>
                    <a:lnTo>
                      <a:pt x="76" y="30"/>
                    </a:lnTo>
                    <a:lnTo>
                      <a:pt x="70" y="36"/>
                    </a:lnTo>
                    <a:lnTo>
                      <a:pt x="65" y="42"/>
                    </a:lnTo>
                    <a:lnTo>
                      <a:pt x="59" y="47"/>
                    </a:lnTo>
                    <a:lnTo>
                      <a:pt x="52" y="52"/>
                    </a:lnTo>
                    <a:lnTo>
                      <a:pt x="46" y="56"/>
                    </a:lnTo>
                    <a:lnTo>
                      <a:pt x="38" y="60"/>
                    </a:lnTo>
                    <a:lnTo>
                      <a:pt x="31" y="63"/>
                    </a:lnTo>
                    <a:lnTo>
                      <a:pt x="24" y="65"/>
                    </a:lnTo>
                    <a:lnTo>
                      <a:pt x="16" y="66"/>
                    </a:lnTo>
                    <a:lnTo>
                      <a:pt x="8" y="66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0" name="Freeform 1892"/>
              <p:cNvSpPr>
                <a:spLocks/>
              </p:cNvSpPr>
              <p:nvPr/>
            </p:nvSpPr>
            <p:spPr bwMode="auto">
              <a:xfrm>
                <a:off x="2795" y="2584"/>
                <a:ext cx="3" cy="3"/>
              </a:xfrm>
              <a:custGeom>
                <a:avLst/>
                <a:gdLst>
                  <a:gd name="T0" fmla="*/ 26 w 26"/>
                  <a:gd name="T1" fmla="*/ 20 h 20"/>
                  <a:gd name="T2" fmla="*/ 26 w 26"/>
                  <a:gd name="T3" fmla="*/ 17 h 20"/>
                  <a:gd name="T4" fmla="*/ 25 w 26"/>
                  <a:gd name="T5" fmla="*/ 14 h 20"/>
                  <a:gd name="T6" fmla="*/ 25 w 26"/>
                  <a:gd name="T7" fmla="*/ 12 h 20"/>
                  <a:gd name="T8" fmla="*/ 23 w 26"/>
                  <a:gd name="T9" fmla="*/ 10 h 20"/>
                  <a:gd name="T10" fmla="*/ 22 w 26"/>
                  <a:gd name="T11" fmla="*/ 9 h 20"/>
                  <a:gd name="T12" fmla="*/ 20 w 26"/>
                  <a:gd name="T13" fmla="*/ 7 h 20"/>
                  <a:gd name="T14" fmla="*/ 18 w 26"/>
                  <a:gd name="T15" fmla="*/ 6 h 20"/>
                  <a:gd name="T16" fmla="*/ 16 w 26"/>
                  <a:gd name="T17" fmla="*/ 5 h 20"/>
                  <a:gd name="T18" fmla="*/ 14 w 26"/>
                  <a:gd name="T19" fmla="*/ 5 h 20"/>
                  <a:gd name="T20" fmla="*/ 12 w 26"/>
                  <a:gd name="T21" fmla="*/ 4 h 20"/>
                  <a:gd name="T22" fmla="*/ 9 w 26"/>
                  <a:gd name="T23" fmla="*/ 3 h 20"/>
                  <a:gd name="T24" fmla="*/ 7 w 26"/>
                  <a:gd name="T25" fmla="*/ 3 h 20"/>
                  <a:gd name="T26" fmla="*/ 5 w 26"/>
                  <a:gd name="T27" fmla="*/ 2 h 20"/>
                  <a:gd name="T28" fmla="*/ 3 w 26"/>
                  <a:gd name="T29" fmla="*/ 1 h 20"/>
                  <a:gd name="T30" fmla="*/ 1 w 26"/>
                  <a:gd name="T31" fmla="*/ 1 h 20"/>
                  <a:gd name="T32" fmla="*/ 0 w 26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0">
                    <a:moveTo>
                      <a:pt x="26" y="20"/>
                    </a:moveTo>
                    <a:lnTo>
                      <a:pt x="26" y="17"/>
                    </a:lnTo>
                    <a:lnTo>
                      <a:pt x="25" y="14"/>
                    </a:lnTo>
                    <a:lnTo>
                      <a:pt x="25" y="12"/>
                    </a:lnTo>
                    <a:lnTo>
                      <a:pt x="23" y="10"/>
                    </a:lnTo>
                    <a:lnTo>
                      <a:pt x="22" y="9"/>
                    </a:lnTo>
                    <a:lnTo>
                      <a:pt x="20" y="7"/>
                    </a:lnTo>
                    <a:lnTo>
                      <a:pt x="18" y="6"/>
                    </a:lnTo>
                    <a:lnTo>
                      <a:pt x="16" y="5"/>
                    </a:lnTo>
                    <a:lnTo>
                      <a:pt x="14" y="5"/>
                    </a:lnTo>
                    <a:lnTo>
                      <a:pt x="12" y="4"/>
                    </a:lnTo>
                    <a:lnTo>
                      <a:pt x="9" y="3"/>
                    </a:lnTo>
                    <a:lnTo>
                      <a:pt x="7" y="3"/>
                    </a:lnTo>
                    <a:lnTo>
                      <a:pt x="5" y="2"/>
                    </a:lnTo>
                    <a:lnTo>
                      <a:pt x="3" y="1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1" name="Freeform 1893"/>
              <p:cNvSpPr>
                <a:spLocks/>
              </p:cNvSpPr>
              <p:nvPr/>
            </p:nvSpPr>
            <p:spPr bwMode="auto">
              <a:xfrm>
                <a:off x="2793" y="2584"/>
                <a:ext cx="2" cy="7"/>
              </a:xfrm>
              <a:custGeom>
                <a:avLst/>
                <a:gdLst>
                  <a:gd name="T0" fmla="*/ 15 w 15"/>
                  <a:gd name="T1" fmla="*/ 0 h 52"/>
                  <a:gd name="T2" fmla="*/ 10 w 15"/>
                  <a:gd name="T3" fmla="*/ 2 h 52"/>
                  <a:gd name="T4" fmla="*/ 7 w 15"/>
                  <a:gd name="T5" fmla="*/ 4 h 52"/>
                  <a:gd name="T6" fmla="*/ 4 w 15"/>
                  <a:gd name="T7" fmla="*/ 6 h 52"/>
                  <a:gd name="T8" fmla="*/ 2 w 15"/>
                  <a:gd name="T9" fmla="*/ 9 h 52"/>
                  <a:gd name="T10" fmla="*/ 1 w 15"/>
                  <a:gd name="T11" fmla="*/ 12 h 52"/>
                  <a:gd name="T12" fmla="*/ 0 w 15"/>
                  <a:gd name="T13" fmla="*/ 16 h 52"/>
                  <a:gd name="T14" fmla="*/ 0 w 15"/>
                  <a:gd name="T15" fmla="*/ 19 h 52"/>
                  <a:gd name="T16" fmla="*/ 0 w 15"/>
                  <a:gd name="T17" fmla="*/ 23 h 52"/>
                  <a:gd name="T18" fmla="*/ 0 w 15"/>
                  <a:gd name="T19" fmla="*/ 26 h 52"/>
                  <a:gd name="T20" fmla="*/ 1 w 15"/>
                  <a:gd name="T21" fmla="*/ 30 h 52"/>
                  <a:gd name="T22" fmla="*/ 1 w 15"/>
                  <a:gd name="T23" fmla="*/ 33 h 52"/>
                  <a:gd name="T24" fmla="*/ 1 w 15"/>
                  <a:gd name="T25" fmla="*/ 37 h 52"/>
                  <a:gd name="T26" fmla="*/ 2 w 15"/>
                  <a:gd name="T27" fmla="*/ 41 h 52"/>
                  <a:gd name="T28" fmla="*/ 2 w 15"/>
                  <a:gd name="T29" fmla="*/ 45 h 52"/>
                  <a:gd name="T30" fmla="*/ 1 w 15"/>
                  <a:gd name="T31" fmla="*/ 48 h 52"/>
                  <a:gd name="T32" fmla="*/ 1 w 15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52">
                    <a:moveTo>
                      <a:pt x="15" y="0"/>
                    </a:moveTo>
                    <a:lnTo>
                      <a:pt x="10" y="2"/>
                    </a:lnTo>
                    <a:lnTo>
                      <a:pt x="7" y="4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1" y="12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0"/>
                    </a:lnTo>
                    <a:lnTo>
                      <a:pt x="1" y="33"/>
                    </a:lnTo>
                    <a:lnTo>
                      <a:pt x="1" y="37"/>
                    </a:lnTo>
                    <a:lnTo>
                      <a:pt x="2" y="41"/>
                    </a:lnTo>
                    <a:lnTo>
                      <a:pt x="2" y="45"/>
                    </a:lnTo>
                    <a:lnTo>
                      <a:pt x="1" y="48"/>
                    </a:lnTo>
                    <a:lnTo>
                      <a:pt x="1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2" name="Freeform 1894"/>
              <p:cNvSpPr>
                <a:spLocks/>
              </p:cNvSpPr>
              <p:nvPr/>
            </p:nvSpPr>
            <p:spPr bwMode="auto">
              <a:xfrm>
                <a:off x="2793" y="2591"/>
                <a:ext cx="3" cy="10"/>
              </a:xfrm>
              <a:custGeom>
                <a:avLst/>
                <a:gdLst>
                  <a:gd name="T0" fmla="*/ 0 w 20"/>
                  <a:gd name="T1" fmla="*/ 0 h 81"/>
                  <a:gd name="T2" fmla="*/ 6 w 20"/>
                  <a:gd name="T3" fmla="*/ 3 h 81"/>
                  <a:gd name="T4" fmla="*/ 11 w 20"/>
                  <a:gd name="T5" fmla="*/ 7 h 81"/>
                  <a:gd name="T6" fmla="*/ 15 w 20"/>
                  <a:gd name="T7" fmla="*/ 12 h 81"/>
                  <a:gd name="T8" fmla="*/ 18 w 20"/>
                  <a:gd name="T9" fmla="*/ 17 h 81"/>
                  <a:gd name="T10" fmla="*/ 19 w 20"/>
                  <a:gd name="T11" fmla="*/ 22 h 81"/>
                  <a:gd name="T12" fmla="*/ 20 w 20"/>
                  <a:gd name="T13" fmla="*/ 27 h 81"/>
                  <a:gd name="T14" fmla="*/ 19 w 20"/>
                  <a:gd name="T15" fmla="*/ 32 h 81"/>
                  <a:gd name="T16" fmla="*/ 18 w 20"/>
                  <a:gd name="T17" fmla="*/ 38 h 81"/>
                  <a:gd name="T18" fmla="*/ 17 w 20"/>
                  <a:gd name="T19" fmla="*/ 43 h 81"/>
                  <a:gd name="T20" fmla="*/ 14 w 20"/>
                  <a:gd name="T21" fmla="*/ 49 h 81"/>
                  <a:gd name="T22" fmla="*/ 12 w 20"/>
                  <a:gd name="T23" fmla="*/ 55 h 81"/>
                  <a:gd name="T24" fmla="*/ 9 w 20"/>
                  <a:gd name="T25" fmla="*/ 61 h 81"/>
                  <a:gd name="T26" fmla="*/ 7 w 20"/>
                  <a:gd name="T27" fmla="*/ 66 h 81"/>
                  <a:gd name="T28" fmla="*/ 4 w 20"/>
                  <a:gd name="T29" fmla="*/ 71 h 81"/>
                  <a:gd name="T30" fmla="*/ 2 w 20"/>
                  <a:gd name="T31" fmla="*/ 76 h 81"/>
                  <a:gd name="T32" fmla="*/ 0 w 20"/>
                  <a:gd name="T3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81">
                    <a:moveTo>
                      <a:pt x="0" y="0"/>
                    </a:moveTo>
                    <a:lnTo>
                      <a:pt x="6" y="3"/>
                    </a:lnTo>
                    <a:lnTo>
                      <a:pt x="11" y="7"/>
                    </a:lnTo>
                    <a:lnTo>
                      <a:pt x="15" y="12"/>
                    </a:lnTo>
                    <a:lnTo>
                      <a:pt x="18" y="17"/>
                    </a:lnTo>
                    <a:lnTo>
                      <a:pt x="19" y="22"/>
                    </a:lnTo>
                    <a:lnTo>
                      <a:pt x="20" y="27"/>
                    </a:lnTo>
                    <a:lnTo>
                      <a:pt x="19" y="32"/>
                    </a:lnTo>
                    <a:lnTo>
                      <a:pt x="18" y="38"/>
                    </a:lnTo>
                    <a:lnTo>
                      <a:pt x="17" y="43"/>
                    </a:lnTo>
                    <a:lnTo>
                      <a:pt x="14" y="49"/>
                    </a:lnTo>
                    <a:lnTo>
                      <a:pt x="12" y="55"/>
                    </a:lnTo>
                    <a:lnTo>
                      <a:pt x="9" y="61"/>
                    </a:lnTo>
                    <a:lnTo>
                      <a:pt x="7" y="66"/>
                    </a:lnTo>
                    <a:lnTo>
                      <a:pt x="4" y="71"/>
                    </a:lnTo>
                    <a:lnTo>
                      <a:pt x="2" y="76"/>
                    </a:lnTo>
                    <a:lnTo>
                      <a:pt x="0" y="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3" name="Line 1895"/>
              <p:cNvSpPr>
                <a:spLocks noChangeShapeType="1"/>
              </p:cNvSpPr>
              <p:nvPr/>
            </p:nvSpPr>
            <p:spPr bwMode="auto">
              <a:xfrm flipH="1">
                <a:off x="2792" y="2601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4" name="Freeform 1896"/>
              <p:cNvSpPr>
                <a:spLocks/>
              </p:cNvSpPr>
              <p:nvPr/>
            </p:nvSpPr>
            <p:spPr bwMode="auto">
              <a:xfrm>
                <a:off x="2773" y="2583"/>
                <a:ext cx="19" cy="20"/>
              </a:xfrm>
              <a:custGeom>
                <a:avLst/>
                <a:gdLst>
                  <a:gd name="T0" fmla="*/ 146 w 146"/>
                  <a:gd name="T1" fmla="*/ 153 h 153"/>
                  <a:gd name="T2" fmla="*/ 138 w 146"/>
                  <a:gd name="T3" fmla="*/ 141 h 153"/>
                  <a:gd name="T4" fmla="*/ 131 w 146"/>
                  <a:gd name="T5" fmla="*/ 130 h 153"/>
                  <a:gd name="T6" fmla="*/ 124 w 146"/>
                  <a:gd name="T7" fmla="*/ 118 h 153"/>
                  <a:gd name="T8" fmla="*/ 116 w 146"/>
                  <a:gd name="T9" fmla="*/ 106 h 153"/>
                  <a:gd name="T10" fmla="*/ 108 w 146"/>
                  <a:gd name="T11" fmla="*/ 95 h 153"/>
                  <a:gd name="T12" fmla="*/ 100 w 146"/>
                  <a:gd name="T13" fmla="*/ 85 h 153"/>
                  <a:gd name="T14" fmla="*/ 92 w 146"/>
                  <a:gd name="T15" fmla="*/ 74 h 153"/>
                  <a:gd name="T16" fmla="*/ 83 w 146"/>
                  <a:gd name="T17" fmla="*/ 64 h 153"/>
                  <a:gd name="T18" fmla="*/ 74 w 146"/>
                  <a:gd name="T19" fmla="*/ 54 h 153"/>
                  <a:gd name="T20" fmla="*/ 65 w 146"/>
                  <a:gd name="T21" fmla="*/ 45 h 153"/>
                  <a:gd name="T22" fmla="*/ 56 w 146"/>
                  <a:gd name="T23" fmla="*/ 36 h 153"/>
                  <a:gd name="T24" fmla="*/ 46 w 146"/>
                  <a:gd name="T25" fmla="*/ 28 h 153"/>
                  <a:gd name="T26" fmla="*/ 35 w 146"/>
                  <a:gd name="T27" fmla="*/ 20 h 153"/>
                  <a:gd name="T28" fmla="*/ 24 w 146"/>
                  <a:gd name="T29" fmla="*/ 12 h 153"/>
                  <a:gd name="T30" fmla="*/ 12 w 146"/>
                  <a:gd name="T31" fmla="*/ 6 h 153"/>
                  <a:gd name="T32" fmla="*/ 0 w 146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53">
                    <a:moveTo>
                      <a:pt x="146" y="153"/>
                    </a:moveTo>
                    <a:lnTo>
                      <a:pt x="138" y="141"/>
                    </a:lnTo>
                    <a:lnTo>
                      <a:pt x="131" y="130"/>
                    </a:lnTo>
                    <a:lnTo>
                      <a:pt x="124" y="118"/>
                    </a:lnTo>
                    <a:lnTo>
                      <a:pt x="116" y="106"/>
                    </a:lnTo>
                    <a:lnTo>
                      <a:pt x="108" y="95"/>
                    </a:lnTo>
                    <a:lnTo>
                      <a:pt x="100" y="85"/>
                    </a:lnTo>
                    <a:lnTo>
                      <a:pt x="92" y="74"/>
                    </a:lnTo>
                    <a:lnTo>
                      <a:pt x="83" y="64"/>
                    </a:lnTo>
                    <a:lnTo>
                      <a:pt x="74" y="54"/>
                    </a:lnTo>
                    <a:lnTo>
                      <a:pt x="65" y="45"/>
                    </a:lnTo>
                    <a:lnTo>
                      <a:pt x="56" y="36"/>
                    </a:lnTo>
                    <a:lnTo>
                      <a:pt x="46" y="28"/>
                    </a:lnTo>
                    <a:lnTo>
                      <a:pt x="35" y="20"/>
                    </a:lnTo>
                    <a:lnTo>
                      <a:pt x="24" y="12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5" name="Freeform 1897"/>
              <p:cNvSpPr>
                <a:spLocks/>
              </p:cNvSpPr>
              <p:nvPr/>
            </p:nvSpPr>
            <p:spPr bwMode="auto">
              <a:xfrm>
                <a:off x="2751" y="2543"/>
                <a:ext cx="22" cy="40"/>
              </a:xfrm>
              <a:custGeom>
                <a:avLst/>
                <a:gdLst>
                  <a:gd name="T0" fmla="*/ 180 w 180"/>
                  <a:gd name="T1" fmla="*/ 325 h 325"/>
                  <a:gd name="T2" fmla="*/ 179 w 180"/>
                  <a:gd name="T3" fmla="*/ 300 h 325"/>
                  <a:gd name="T4" fmla="*/ 177 w 180"/>
                  <a:gd name="T5" fmla="*/ 274 h 325"/>
                  <a:gd name="T6" fmla="*/ 173 w 180"/>
                  <a:gd name="T7" fmla="*/ 251 h 325"/>
                  <a:gd name="T8" fmla="*/ 168 w 180"/>
                  <a:gd name="T9" fmla="*/ 227 h 325"/>
                  <a:gd name="T10" fmla="*/ 161 w 180"/>
                  <a:gd name="T11" fmla="*/ 204 h 325"/>
                  <a:gd name="T12" fmla="*/ 151 w 180"/>
                  <a:gd name="T13" fmla="*/ 182 h 325"/>
                  <a:gd name="T14" fmla="*/ 141 w 180"/>
                  <a:gd name="T15" fmla="*/ 160 h 325"/>
                  <a:gd name="T16" fmla="*/ 130 w 180"/>
                  <a:gd name="T17" fmla="*/ 140 h 325"/>
                  <a:gd name="T18" fmla="*/ 117 w 180"/>
                  <a:gd name="T19" fmla="*/ 118 h 325"/>
                  <a:gd name="T20" fmla="*/ 103 w 180"/>
                  <a:gd name="T21" fmla="*/ 99 h 325"/>
                  <a:gd name="T22" fmla="*/ 88 w 180"/>
                  <a:gd name="T23" fmla="*/ 80 h 325"/>
                  <a:gd name="T24" fmla="*/ 72 w 180"/>
                  <a:gd name="T25" fmla="*/ 62 h 325"/>
                  <a:gd name="T26" fmla="*/ 56 w 180"/>
                  <a:gd name="T27" fmla="*/ 45 h 325"/>
                  <a:gd name="T28" fmla="*/ 38 w 180"/>
                  <a:gd name="T29" fmla="*/ 29 h 325"/>
                  <a:gd name="T30" fmla="*/ 19 w 180"/>
                  <a:gd name="T31" fmla="*/ 14 h 325"/>
                  <a:gd name="T32" fmla="*/ 0 w 180"/>
                  <a:gd name="T3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325">
                    <a:moveTo>
                      <a:pt x="180" y="325"/>
                    </a:moveTo>
                    <a:lnTo>
                      <a:pt x="179" y="300"/>
                    </a:lnTo>
                    <a:lnTo>
                      <a:pt x="177" y="274"/>
                    </a:lnTo>
                    <a:lnTo>
                      <a:pt x="173" y="251"/>
                    </a:lnTo>
                    <a:lnTo>
                      <a:pt x="168" y="227"/>
                    </a:lnTo>
                    <a:lnTo>
                      <a:pt x="161" y="204"/>
                    </a:lnTo>
                    <a:lnTo>
                      <a:pt x="151" y="182"/>
                    </a:lnTo>
                    <a:lnTo>
                      <a:pt x="141" y="160"/>
                    </a:lnTo>
                    <a:lnTo>
                      <a:pt x="130" y="140"/>
                    </a:lnTo>
                    <a:lnTo>
                      <a:pt x="117" y="118"/>
                    </a:lnTo>
                    <a:lnTo>
                      <a:pt x="103" y="99"/>
                    </a:lnTo>
                    <a:lnTo>
                      <a:pt x="88" y="80"/>
                    </a:lnTo>
                    <a:lnTo>
                      <a:pt x="72" y="62"/>
                    </a:lnTo>
                    <a:lnTo>
                      <a:pt x="56" y="45"/>
                    </a:lnTo>
                    <a:lnTo>
                      <a:pt x="38" y="29"/>
                    </a:lnTo>
                    <a:lnTo>
                      <a:pt x="19" y="1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6" name="Freeform 1898"/>
              <p:cNvSpPr>
                <a:spLocks/>
              </p:cNvSpPr>
              <p:nvPr/>
            </p:nvSpPr>
            <p:spPr bwMode="auto">
              <a:xfrm>
                <a:off x="2751" y="2516"/>
                <a:ext cx="22" cy="27"/>
              </a:xfrm>
              <a:custGeom>
                <a:avLst/>
                <a:gdLst>
                  <a:gd name="T0" fmla="*/ 0 w 180"/>
                  <a:gd name="T1" fmla="*/ 212 h 212"/>
                  <a:gd name="T2" fmla="*/ 6 w 180"/>
                  <a:gd name="T3" fmla="*/ 193 h 212"/>
                  <a:gd name="T4" fmla="*/ 13 w 180"/>
                  <a:gd name="T5" fmla="*/ 177 h 212"/>
                  <a:gd name="T6" fmla="*/ 20 w 180"/>
                  <a:gd name="T7" fmla="*/ 161 h 212"/>
                  <a:gd name="T8" fmla="*/ 29 w 180"/>
                  <a:gd name="T9" fmla="*/ 145 h 212"/>
                  <a:gd name="T10" fmla="*/ 38 w 180"/>
                  <a:gd name="T11" fmla="*/ 130 h 212"/>
                  <a:gd name="T12" fmla="*/ 47 w 180"/>
                  <a:gd name="T13" fmla="*/ 115 h 212"/>
                  <a:gd name="T14" fmla="*/ 57 w 180"/>
                  <a:gd name="T15" fmla="*/ 101 h 212"/>
                  <a:gd name="T16" fmla="*/ 67 w 180"/>
                  <a:gd name="T17" fmla="*/ 88 h 212"/>
                  <a:gd name="T18" fmla="*/ 79 w 180"/>
                  <a:gd name="T19" fmla="*/ 74 h 212"/>
                  <a:gd name="T20" fmla="*/ 90 w 180"/>
                  <a:gd name="T21" fmla="*/ 62 h 212"/>
                  <a:gd name="T22" fmla="*/ 103 w 180"/>
                  <a:gd name="T23" fmla="*/ 50 h 212"/>
                  <a:gd name="T24" fmla="*/ 117 w 180"/>
                  <a:gd name="T25" fmla="*/ 38 h 212"/>
                  <a:gd name="T26" fmla="*/ 131 w 180"/>
                  <a:gd name="T27" fmla="*/ 27 h 212"/>
                  <a:gd name="T28" fmla="*/ 146 w 180"/>
                  <a:gd name="T29" fmla="*/ 17 h 212"/>
                  <a:gd name="T30" fmla="*/ 163 w 180"/>
                  <a:gd name="T31" fmla="*/ 8 h 212"/>
                  <a:gd name="T32" fmla="*/ 180 w 180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212">
                    <a:moveTo>
                      <a:pt x="0" y="212"/>
                    </a:moveTo>
                    <a:lnTo>
                      <a:pt x="6" y="193"/>
                    </a:lnTo>
                    <a:lnTo>
                      <a:pt x="13" y="177"/>
                    </a:lnTo>
                    <a:lnTo>
                      <a:pt x="20" y="161"/>
                    </a:lnTo>
                    <a:lnTo>
                      <a:pt x="29" y="145"/>
                    </a:lnTo>
                    <a:lnTo>
                      <a:pt x="38" y="130"/>
                    </a:lnTo>
                    <a:lnTo>
                      <a:pt x="47" y="115"/>
                    </a:lnTo>
                    <a:lnTo>
                      <a:pt x="57" y="101"/>
                    </a:lnTo>
                    <a:lnTo>
                      <a:pt x="67" y="88"/>
                    </a:lnTo>
                    <a:lnTo>
                      <a:pt x="79" y="74"/>
                    </a:lnTo>
                    <a:lnTo>
                      <a:pt x="90" y="62"/>
                    </a:lnTo>
                    <a:lnTo>
                      <a:pt x="103" y="50"/>
                    </a:lnTo>
                    <a:lnTo>
                      <a:pt x="117" y="38"/>
                    </a:lnTo>
                    <a:lnTo>
                      <a:pt x="131" y="27"/>
                    </a:lnTo>
                    <a:lnTo>
                      <a:pt x="146" y="17"/>
                    </a:lnTo>
                    <a:lnTo>
                      <a:pt x="163" y="8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7" name="Freeform 1899"/>
              <p:cNvSpPr>
                <a:spLocks/>
              </p:cNvSpPr>
              <p:nvPr/>
            </p:nvSpPr>
            <p:spPr bwMode="auto">
              <a:xfrm>
                <a:off x="2773" y="2514"/>
                <a:ext cx="36" cy="8"/>
              </a:xfrm>
              <a:custGeom>
                <a:avLst/>
                <a:gdLst>
                  <a:gd name="T0" fmla="*/ 0 w 286"/>
                  <a:gd name="T1" fmla="*/ 21 h 68"/>
                  <a:gd name="T2" fmla="*/ 18 w 286"/>
                  <a:gd name="T3" fmla="*/ 14 h 68"/>
                  <a:gd name="T4" fmla="*/ 37 w 286"/>
                  <a:gd name="T5" fmla="*/ 9 h 68"/>
                  <a:gd name="T6" fmla="*/ 56 w 286"/>
                  <a:gd name="T7" fmla="*/ 5 h 68"/>
                  <a:gd name="T8" fmla="*/ 75 w 286"/>
                  <a:gd name="T9" fmla="*/ 3 h 68"/>
                  <a:gd name="T10" fmla="*/ 95 w 286"/>
                  <a:gd name="T11" fmla="*/ 1 h 68"/>
                  <a:gd name="T12" fmla="*/ 115 w 286"/>
                  <a:gd name="T13" fmla="*/ 0 h 68"/>
                  <a:gd name="T14" fmla="*/ 134 w 286"/>
                  <a:gd name="T15" fmla="*/ 1 h 68"/>
                  <a:gd name="T16" fmla="*/ 152 w 286"/>
                  <a:gd name="T17" fmla="*/ 3 h 68"/>
                  <a:gd name="T18" fmla="*/ 171 w 286"/>
                  <a:gd name="T19" fmla="*/ 6 h 68"/>
                  <a:gd name="T20" fmla="*/ 189 w 286"/>
                  <a:gd name="T21" fmla="*/ 10 h 68"/>
                  <a:gd name="T22" fmla="*/ 206 w 286"/>
                  <a:gd name="T23" fmla="*/ 16 h 68"/>
                  <a:gd name="T24" fmla="*/ 223 w 286"/>
                  <a:gd name="T25" fmla="*/ 23 h 68"/>
                  <a:gd name="T26" fmla="*/ 241 w 286"/>
                  <a:gd name="T27" fmla="*/ 32 h 68"/>
                  <a:gd name="T28" fmla="*/ 256 w 286"/>
                  <a:gd name="T29" fmla="*/ 42 h 68"/>
                  <a:gd name="T30" fmla="*/ 271 w 286"/>
                  <a:gd name="T31" fmla="*/ 53 h 68"/>
                  <a:gd name="T32" fmla="*/ 286 w 286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68">
                    <a:moveTo>
                      <a:pt x="0" y="21"/>
                    </a:moveTo>
                    <a:lnTo>
                      <a:pt x="18" y="14"/>
                    </a:lnTo>
                    <a:lnTo>
                      <a:pt x="37" y="9"/>
                    </a:lnTo>
                    <a:lnTo>
                      <a:pt x="56" y="5"/>
                    </a:lnTo>
                    <a:lnTo>
                      <a:pt x="75" y="3"/>
                    </a:lnTo>
                    <a:lnTo>
                      <a:pt x="95" y="1"/>
                    </a:lnTo>
                    <a:lnTo>
                      <a:pt x="115" y="0"/>
                    </a:lnTo>
                    <a:lnTo>
                      <a:pt x="134" y="1"/>
                    </a:lnTo>
                    <a:lnTo>
                      <a:pt x="152" y="3"/>
                    </a:lnTo>
                    <a:lnTo>
                      <a:pt x="171" y="6"/>
                    </a:lnTo>
                    <a:lnTo>
                      <a:pt x="189" y="10"/>
                    </a:lnTo>
                    <a:lnTo>
                      <a:pt x="206" y="16"/>
                    </a:lnTo>
                    <a:lnTo>
                      <a:pt x="223" y="23"/>
                    </a:lnTo>
                    <a:lnTo>
                      <a:pt x="241" y="32"/>
                    </a:lnTo>
                    <a:lnTo>
                      <a:pt x="256" y="42"/>
                    </a:lnTo>
                    <a:lnTo>
                      <a:pt x="271" y="53"/>
                    </a:lnTo>
                    <a:lnTo>
                      <a:pt x="286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8" name="Freeform 1900"/>
              <p:cNvSpPr>
                <a:spLocks/>
              </p:cNvSpPr>
              <p:nvPr/>
            </p:nvSpPr>
            <p:spPr bwMode="auto">
              <a:xfrm>
                <a:off x="2809" y="2522"/>
                <a:ext cx="17" cy="21"/>
              </a:xfrm>
              <a:custGeom>
                <a:avLst/>
                <a:gdLst>
                  <a:gd name="T0" fmla="*/ 0 w 132"/>
                  <a:gd name="T1" fmla="*/ 0 h 165"/>
                  <a:gd name="T2" fmla="*/ 6 w 132"/>
                  <a:gd name="T3" fmla="*/ 9 h 165"/>
                  <a:gd name="T4" fmla="*/ 14 w 132"/>
                  <a:gd name="T5" fmla="*/ 20 h 165"/>
                  <a:gd name="T6" fmla="*/ 21 w 132"/>
                  <a:gd name="T7" fmla="*/ 30 h 165"/>
                  <a:gd name="T8" fmla="*/ 28 w 132"/>
                  <a:gd name="T9" fmla="*/ 41 h 165"/>
                  <a:gd name="T10" fmla="*/ 36 w 132"/>
                  <a:gd name="T11" fmla="*/ 52 h 165"/>
                  <a:gd name="T12" fmla="*/ 43 w 132"/>
                  <a:gd name="T13" fmla="*/ 64 h 165"/>
                  <a:gd name="T14" fmla="*/ 51 w 132"/>
                  <a:gd name="T15" fmla="*/ 75 h 165"/>
                  <a:gd name="T16" fmla="*/ 59 w 132"/>
                  <a:gd name="T17" fmla="*/ 86 h 165"/>
                  <a:gd name="T18" fmla="*/ 68 w 132"/>
                  <a:gd name="T19" fmla="*/ 97 h 165"/>
                  <a:gd name="T20" fmla="*/ 76 w 132"/>
                  <a:gd name="T21" fmla="*/ 108 h 165"/>
                  <a:gd name="T22" fmla="*/ 86 w 132"/>
                  <a:gd name="T23" fmla="*/ 118 h 165"/>
                  <a:gd name="T24" fmla="*/ 94 w 132"/>
                  <a:gd name="T25" fmla="*/ 129 h 165"/>
                  <a:gd name="T26" fmla="*/ 103 w 132"/>
                  <a:gd name="T27" fmla="*/ 138 h 165"/>
                  <a:gd name="T28" fmla="*/ 112 w 132"/>
                  <a:gd name="T29" fmla="*/ 147 h 165"/>
                  <a:gd name="T30" fmla="*/ 122 w 132"/>
                  <a:gd name="T31" fmla="*/ 157 h 165"/>
                  <a:gd name="T32" fmla="*/ 132 w 132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165">
                    <a:moveTo>
                      <a:pt x="0" y="0"/>
                    </a:moveTo>
                    <a:lnTo>
                      <a:pt x="6" y="9"/>
                    </a:lnTo>
                    <a:lnTo>
                      <a:pt x="14" y="20"/>
                    </a:lnTo>
                    <a:lnTo>
                      <a:pt x="21" y="30"/>
                    </a:lnTo>
                    <a:lnTo>
                      <a:pt x="28" y="41"/>
                    </a:lnTo>
                    <a:lnTo>
                      <a:pt x="36" y="52"/>
                    </a:lnTo>
                    <a:lnTo>
                      <a:pt x="43" y="64"/>
                    </a:lnTo>
                    <a:lnTo>
                      <a:pt x="51" y="75"/>
                    </a:lnTo>
                    <a:lnTo>
                      <a:pt x="59" y="86"/>
                    </a:lnTo>
                    <a:lnTo>
                      <a:pt x="68" y="97"/>
                    </a:lnTo>
                    <a:lnTo>
                      <a:pt x="76" y="108"/>
                    </a:lnTo>
                    <a:lnTo>
                      <a:pt x="86" y="118"/>
                    </a:lnTo>
                    <a:lnTo>
                      <a:pt x="94" y="129"/>
                    </a:lnTo>
                    <a:lnTo>
                      <a:pt x="103" y="138"/>
                    </a:lnTo>
                    <a:lnTo>
                      <a:pt x="112" y="147"/>
                    </a:lnTo>
                    <a:lnTo>
                      <a:pt x="122" y="157"/>
                    </a:lnTo>
                    <a:lnTo>
                      <a:pt x="132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29" name="Freeform 1901"/>
              <p:cNvSpPr>
                <a:spLocks/>
              </p:cNvSpPr>
              <p:nvPr/>
            </p:nvSpPr>
            <p:spPr bwMode="auto">
              <a:xfrm>
                <a:off x="2811" y="2543"/>
                <a:ext cx="15" cy="36"/>
              </a:xfrm>
              <a:custGeom>
                <a:avLst/>
                <a:gdLst>
                  <a:gd name="T0" fmla="*/ 119 w 119"/>
                  <a:gd name="T1" fmla="*/ 0 h 286"/>
                  <a:gd name="T2" fmla="*/ 99 w 119"/>
                  <a:gd name="T3" fmla="*/ 9 h 286"/>
                  <a:gd name="T4" fmla="*/ 82 w 119"/>
                  <a:gd name="T5" fmla="*/ 20 h 286"/>
                  <a:gd name="T6" fmla="*/ 67 w 119"/>
                  <a:gd name="T7" fmla="*/ 34 h 286"/>
                  <a:gd name="T8" fmla="*/ 54 w 119"/>
                  <a:gd name="T9" fmla="*/ 49 h 286"/>
                  <a:gd name="T10" fmla="*/ 42 w 119"/>
                  <a:gd name="T11" fmla="*/ 65 h 286"/>
                  <a:gd name="T12" fmla="*/ 33 w 119"/>
                  <a:gd name="T13" fmla="*/ 83 h 286"/>
                  <a:gd name="T14" fmla="*/ 25 w 119"/>
                  <a:gd name="T15" fmla="*/ 103 h 286"/>
                  <a:gd name="T16" fmla="*/ 18 w 119"/>
                  <a:gd name="T17" fmla="*/ 122 h 286"/>
                  <a:gd name="T18" fmla="*/ 13 w 119"/>
                  <a:gd name="T19" fmla="*/ 144 h 286"/>
                  <a:gd name="T20" fmla="*/ 8 w 119"/>
                  <a:gd name="T21" fmla="*/ 165 h 286"/>
                  <a:gd name="T22" fmla="*/ 5 w 119"/>
                  <a:gd name="T23" fmla="*/ 186 h 286"/>
                  <a:gd name="T24" fmla="*/ 3 w 119"/>
                  <a:gd name="T25" fmla="*/ 207 h 286"/>
                  <a:gd name="T26" fmla="*/ 1 w 119"/>
                  <a:gd name="T27" fmla="*/ 227 h 286"/>
                  <a:gd name="T28" fmla="*/ 0 w 119"/>
                  <a:gd name="T29" fmla="*/ 247 h 286"/>
                  <a:gd name="T30" fmla="*/ 0 w 119"/>
                  <a:gd name="T31" fmla="*/ 266 h 286"/>
                  <a:gd name="T32" fmla="*/ 0 w 119"/>
                  <a:gd name="T33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286">
                    <a:moveTo>
                      <a:pt x="119" y="0"/>
                    </a:moveTo>
                    <a:lnTo>
                      <a:pt x="99" y="9"/>
                    </a:lnTo>
                    <a:lnTo>
                      <a:pt x="82" y="20"/>
                    </a:lnTo>
                    <a:lnTo>
                      <a:pt x="67" y="34"/>
                    </a:lnTo>
                    <a:lnTo>
                      <a:pt x="54" y="49"/>
                    </a:lnTo>
                    <a:lnTo>
                      <a:pt x="42" y="65"/>
                    </a:lnTo>
                    <a:lnTo>
                      <a:pt x="33" y="83"/>
                    </a:lnTo>
                    <a:lnTo>
                      <a:pt x="25" y="103"/>
                    </a:lnTo>
                    <a:lnTo>
                      <a:pt x="18" y="122"/>
                    </a:lnTo>
                    <a:lnTo>
                      <a:pt x="13" y="144"/>
                    </a:lnTo>
                    <a:lnTo>
                      <a:pt x="8" y="165"/>
                    </a:lnTo>
                    <a:lnTo>
                      <a:pt x="5" y="186"/>
                    </a:lnTo>
                    <a:lnTo>
                      <a:pt x="3" y="207"/>
                    </a:lnTo>
                    <a:lnTo>
                      <a:pt x="1" y="227"/>
                    </a:lnTo>
                    <a:lnTo>
                      <a:pt x="0" y="247"/>
                    </a:lnTo>
                    <a:lnTo>
                      <a:pt x="0" y="266"/>
                    </a:lnTo>
                    <a:lnTo>
                      <a:pt x="0" y="2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0" name="Freeform 1902"/>
              <p:cNvSpPr>
                <a:spLocks/>
              </p:cNvSpPr>
              <p:nvPr/>
            </p:nvSpPr>
            <p:spPr bwMode="auto">
              <a:xfrm>
                <a:off x="2753" y="3399"/>
                <a:ext cx="69" cy="62"/>
              </a:xfrm>
              <a:custGeom>
                <a:avLst/>
                <a:gdLst>
                  <a:gd name="T0" fmla="*/ 549 w 558"/>
                  <a:gd name="T1" fmla="*/ 493 h 500"/>
                  <a:gd name="T2" fmla="*/ 530 w 558"/>
                  <a:gd name="T3" fmla="*/ 481 h 500"/>
                  <a:gd name="T4" fmla="*/ 512 w 558"/>
                  <a:gd name="T5" fmla="*/ 467 h 500"/>
                  <a:gd name="T6" fmla="*/ 495 w 558"/>
                  <a:gd name="T7" fmla="*/ 452 h 500"/>
                  <a:gd name="T8" fmla="*/ 479 w 558"/>
                  <a:gd name="T9" fmla="*/ 436 h 500"/>
                  <a:gd name="T10" fmla="*/ 464 w 558"/>
                  <a:gd name="T11" fmla="*/ 419 h 500"/>
                  <a:gd name="T12" fmla="*/ 452 w 558"/>
                  <a:gd name="T13" fmla="*/ 401 h 500"/>
                  <a:gd name="T14" fmla="*/ 441 w 558"/>
                  <a:gd name="T15" fmla="*/ 382 h 500"/>
                  <a:gd name="T16" fmla="*/ 439 w 558"/>
                  <a:gd name="T17" fmla="*/ 366 h 500"/>
                  <a:gd name="T18" fmla="*/ 442 w 558"/>
                  <a:gd name="T19" fmla="*/ 354 h 500"/>
                  <a:gd name="T20" fmla="*/ 444 w 558"/>
                  <a:gd name="T21" fmla="*/ 341 h 500"/>
                  <a:gd name="T22" fmla="*/ 446 w 558"/>
                  <a:gd name="T23" fmla="*/ 329 h 500"/>
                  <a:gd name="T24" fmla="*/ 446 w 558"/>
                  <a:gd name="T25" fmla="*/ 317 h 500"/>
                  <a:gd name="T26" fmla="*/ 444 w 558"/>
                  <a:gd name="T27" fmla="*/ 306 h 500"/>
                  <a:gd name="T28" fmla="*/ 439 w 558"/>
                  <a:gd name="T29" fmla="*/ 295 h 500"/>
                  <a:gd name="T30" fmla="*/ 430 w 558"/>
                  <a:gd name="T31" fmla="*/ 285 h 500"/>
                  <a:gd name="T32" fmla="*/ 402 w 558"/>
                  <a:gd name="T33" fmla="*/ 258 h 500"/>
                  <a:gd name="T34" fmla="*/ 357 w 558"/>
                  <a:gd name="T35" fmla="*/ 214 h 500"/>
                  <a:gd name="T36" fmla="*/ 309 w 558"/>
                  <a:gd name="T37" fmla="*/ 170 h 500"/>
                  <a:gd name="T38" fmla="*/ 259 w 558"/>
                  <a:gd name="T39" fmla="*/ 129 h 500"/>
                  <a:gd name="T40" fmla="*/ 207 w 558"/>
                  <a:gd name="T41" fmla="*/ 93 h 500"/>
                  <a:gd name="T42" fmla="*/ 152 w 558"/>
                  <a:gd name="T43" fmla="*/ 64 h 500"/>
                  <a:gd name="T44" fmla="*/ 93 w 558"/>
                  <a:gd name="T45" fmla="*/ 43 h 500"/>
                  <a:gd name="T46" fmla="*/ 32 w 558"/>
                  <a:gd name="T47" fmla="*/ 34 h 500"/>
                  <a:gd name="T48" fmla="*/ 1 w 558"/>
                  <a:gd name="T49" fmla="*/ 29 h 500"/>
                  <a:gd name="T50" fmla="*/ 8 w 558"/>
                  <a:gd name="T51" fmla="*/ 21 h 500"/>
                  <a:gd name="T52" fmla="*/ 18 w 558"/>
                  <a:gd name="T53" fmla="*/ 15 h 500"/>
                  <a:gd name="T54" fmla="*/ 29 w 558"/>
                  <a:gd name="T55" fmla="*/ 11 h 500"/>
                  <a:gd name="T56" fmla="*/ 42 w 558"/>
                  <a:gd name="T57" fmla="*/ 9 h 500"/>
                  <a:gd name="T58" fmla="*/ 55 w 558"/>
                  <a:gd name="T59" fmla="*/ 8 h 500"/>
                  <a:gd name="T60" fmla="*/ 68 w 558"/>
                  <a:gd name="T61" fmla="*/ 6 h 500"/>
                  <a:gd name="T62" fmla="*/ 80 w 558"/>
                  <a:gd name="T63" fmla="*/ 3 h 500"/>
                  <a:gd name="T64" fmla="*/ 122 w 558"/>
                  <a:gd name="T65" fmla="*/ 0 h 500"/>
                  <a:gd name="T66" fmla="*/ 191 w 558"/>
                  <a:gd name="T67" fmla="*/ 10 h 500"/>
                  <a:gd name="T68" fmla="*/ 252 w 558"/>
                  <a:gd name="T69" fmla="*/ 38 h 500"/>
                  <a:gd name="T70" fmla="*/ 307 w 558"/>
                  <a:gd name="T71" fmla="*/ 79 h 500"/>
                  <a:gd name="T72" fmla="*/ 356 w 558"/>
                  <a:gd name="T73" fmla="*/ 129 h 500"/>
                  <a:gd name="T74" fmla="*/ 400 w 558"/>
                  <a:gd name="T75" fmla="*/ 185 h 500"/>
                  <a:gd name="T76" fmla="*/ 442 w 558"/>
                  <a:gd name="T77" fmla="*/ 243 h 500"/>
                  <a:gd name="T78" fmla="*/ 479 w 558"/>
                  <a:gd name="T79" fmla="*/ 299 h 500"/>
                  <a:gd name="T80" fmla="*/ 497 w 558"/>
                  <a:gd name="T81" fmla="*/ 338 h 500"/>
                  <a:gd name="T82" fmla="*/ 499 w 558"/>
                  <a:gd name="T83" fmla="*/ 364 h 500"/>
                  <a:gd name="T84" fmla="*/ 506 w 558"/>
                  <a:gd name="T85" fmla="*/ 386 h 500"/>
                  <a:gd name="T86" fmla="*/ 516 w 558"/>
                  <a:gd name="T87" fmla="*/ 408 h 500"/>
                  <a:gd name="T88" fmla="*/ 528 w 558"/>
                  <a:gd name="T89" fmla="*/ 428 h 500"/>
                  <a:gd name="T90" fmla="*/ 540 w 558"/>
                  <a:gd name="T91" fmla="*/ 448 h 500"/>
                  <a:gd name="T92" fmla="*/ 549 w 558"/>
                  <a:gd name="T93" fmla="*/ 468 h 500"/>
                  <a:gd name="T94" fmla="*/ 556 w 558"/>
                  <a:gd name="T95" fmla="*/ 488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58" h="500">
                    <a:moveTo>
                      <a:pt x="558" y="500"/>
                    </a:moveTo>
                    <a:lnTo>
                      <a:pt x="549" y="493"/>
                    </a:lnTo>
                    <a:lnTo>
                      <a:pt x="540" y="487"/>
                    </a:lnTo>
                    <a:lnTo>
                      <a:pt x="530" y="481"/>
                    </a:lnTo>
                    <a:lnTo>
                      <a:pt x="521" y="474"/>
                    </a:lnTo>
                    <a:lnTo>
                      <a:pt x="512" y="467"/>
                    </a:lnTo>
                    <a:lnTo>
                      <a:pt x="504" y="460"/>
                    </a:lnTo>
                    <a:lnTo>
                      <a:pt x="495" y="452"/>
                    </a:lnTo>
                    <a:lnTo>
                      <a:pt x="487" y="445"/>
                    </a:lnTo>
                    <a:lnTo>
                      <a:pt x="479" y="436"/>
                    </a:lnTo>
                    <a:lnTo>
                      <a:pt x="471" y="428"/>
                    </a:lnTo>
                    <a:lnTo>
                      <a:pt x="464" y="419"/>
                    </a:lnTo>
                    <a:lnTo>
                      <a:pt x="458" y="410"/>
                    </a:lnTo>
                    <a:lnTo>
                      <a:pt x="452" y="401"/>
                    </a:lnTo>
                    <a:lnTo>
                      <a:pt x="446" y="392"/>
                    </a:lnTo>
                    <a:lnTo>
                      <a:pt x="441" y="382"/>
                    </a:lnTo>
                    <a:lnTo>
                      <a:pt x="438" y="373"/>
                    </a:lnTo>
                    <a:lnTo>
                      <a:pt x="439" y="366"/>
                    </a:lnTo>
                    <a:lnTo>
                      <a:pt x="440" y="360"/>
                    </a:lnTo>
                    <a:lnTo>
                      <a:pt x="442" y="354"/>
                    </a:lnTo>
                    <a:lnTo>
                      <a:pt x="443" y="347"/>
                    </a:lnTo>
                    <a:lnTo>
                      <a:pt x="444" y="341"/>
                    </a:lnTo>
                    <a:lnTo>
                      <a:pt x="445" y="335"/>
                    </a:lnTo>
                    <a:lnTo>
                      <a:pt x="446" y="329"/>
                    </a:lnTo>
                    <a:lnTo>
                      <a:pt x="446" y="323"/>
                    </a:lnTo>
                    <a:lnTo>
                      <a:pt x="446" y="317"/>
                    </a:lnTo>
                    <a:lnTo>
                      <a:pt x="445" y="312"/>
                    </a:lnTo>
                    <a:lnTo>
                      <a:pt x="444" y="306"/>
                    </a:lnTo>
                    <a:lnTo>
                      <a:pt x="441" y="300"/>
                    </a:lnTo>
                    <a:lnTo>
                      <a:pt x="439" y="295"/>
                    </a:lnTo>
                    <a:lnTo>
                      <a:pt x="435" y="290"/>
                    </a:lnTo>
                    <a:lnTo>
                      <a:pt x="430" y="285"/>
                    </a:lnTo>
                    <a:lnTo>
                      <a:pt x="425" y="280"/>
                    </a:lnTo>
                    <a:lnTo>
                      <a:pt x="402" y="258"/>
                    </a:lnTo>
                    <a:lnTo>
                      <a:pt x="379" y="236"/>
                    </a:lnTo>
                    <a:lnTo>
                      <a:pt x="357" y="214"/>
                    </a:lnTo>
                    <a:lnTo>
                      <a:pt x="333" y="191"/>
                    </a:lnTo>
                    <a:lnTo>
                      <a:pt x="309" y="170"/>
                    </a:lnTo>
                    <a:lnTo>
                      <a:pt x="285" y="149"/>
                    </a:lnTo>
                    <a:lnTo>
                      <a:pt x="259" y="129"/>
                    </a:lnTo>
                    <a:lnTo>
                      <a:pt x="233" y="110"/>
                    </a:lnTo>
                    <a:lnTo>
                      <a:pt x="207" y="93"/>
                    </a:lnTo>
                    <a:lnTo>
                      <a:pt x="180" y="77"/>
                    </a:lnTo>
                    <a:lnTo>
                      <a:pt x="152" y="64"/>
                    </a:lnTo>
                    <a:lnTo>
                      <a:pt x="122" y="53"/>
                    </a:lnTo>
                    <a:lnTo>
                      <a:pt x="93" y="43"/>
                    </a:lnTo>
                    <a:lnTo>
                      <a:pt x="63" y="37"/>
                    </a:lnTo>
                    <a:lnTo>
                      <a:pt x="32" y="34"/>
                    </a:lnTo>
                    <a:lnTo>
                      <a:pt x="0" y="35"/>
                    </a:lnTo>
                    <a:lnTo>
                      <a:pt x="1" y="29"/>
                    </a:lnTo>
                    <a:lnTo>
                      <a:pt x="4" y="24"/>
                    </a:lnTo>
                    <a:lnTo>
                      <a:pt x="8" y="21"/>
                    </a:lnTo>
                    <a:lnTo>
                      <a:pt x="12" y="17"/>
                    </a:lnTo>
                    <a:lnTo>
                      <a:pt x="18" y="15"/>
                    </a:lnTo>
                    <a:lnTo>
                      <a:pt x="24" y="13"/>
                    </a:lnTo>
                    <a:lnTo>
                      <a:pt x="29" y="11"/>
                    </a:lnTo>
                    <a:lnTo>
                      <a:pt x="36" y="10"/>
                    </a:lnTo>
                    <a:lnTo>
                      <a:pt x="42" y="9"/>
                    </a:lnTo>
                    <a:lnTo>
                      <a:pt x="48" y="8"/>
                    </a:lnTo>
                    <a:lnTo>
                      <a:pt x="55" y="8"/>
                    </a:lnTo>
                    <a:lnTo>
                      <a:pt x="62" y="7"/>
                    </a:lnTo>
                    <a:lnTo>
                      <a:pt x="68" y="6"/>
                    </a:lnTo>
                    <a:lnTo>
                      <a:pt x="74" y="5"/>
                    </a:lnTo>
                    <a:lnTo>
                      <a:pt x="80" y="3"/>
                    </a:lnTo>
                    <a:lnTo>
                      <a:pt x="86" y="2"/>
                    </a:lnTo>
                    <a:lnTo>
                      <a:pt x="122" y="0"/>
                    </a:lnTo>
                    <a:lnTo>
                      <a:pt x="158" y="3"/>
                    </a:lnTo>
                    <a:lnTo>
                      <a:pt x="191" y="10"/>
                    </a:lnTo>
                    <a:lnTo>
                      <a:pt x="223" y="22"/>
                    </a:lnTo>
                    <a:lnTo>
                      <a:pt x="252" y="38"/>
                    </a:lnTo>
                    <a:lnTo>
                      <a:pt x="281" y="58"/>
                    </a:lnTo>
                    <a:lnTo>
                      <a:pt x="307" y="79"/>
                    </a:lnTo>
                    <a:lnTo>
                      <a:pt x="332" y="103"/>
                    </a:lnTo>
                    <a:lnTo>
                      <a:pt x="356" y="129"/>
                    </a:lnTo>
                    <a:lnTo>
                      <a:pt x="378" y="156"/>
                    </a:lnTo>
                    <a:lnTo>
                      <a:pt x="400" y="185"/>
                    </a:lnTo>
                    <a:lnTo>
                      <a:pt x="422" y="214"/>
                    </a:lnTo>
                    <a:lnTo>
                      <a:pt x="442" y="243"/>
                    </a:lnTo>
                    <a:lnTo>
                      <a:pt x="461" y="272"/>
                    </a:lnTo>
                    <a:lnTo>
                      <a:pt x="479" y="299"/>
                    </a:lnTo>
                    <a:lnTo>
                      <a:pt x="498" y="326"/>
                    </a:lnTo>
                    <a:lnTo>
                      <a:pt x="497" y="338"/>
                    </a:lnTo>
                    <a:lnTo>
                      <a:pt x="497" y="352"/>
                    </a:lnTo>
                    <a:lnTo>
                      <a:pt x="499" y="364"/>
                    </a:lnTo>
                    <a:lnTo>
                      <a:pt x="502" y="375"/>
                    </a:lnTo>
                    <a:lnTo>
                      <a:pt x="506" y="386"/>
                    </a:lnTo>
                    <a:lnTo>
                      <a:pt x="511" y="397"/>
                    </a:lnTo>
                    <a:lnTo>
                      <a:pt x="516" y="408"/>
                    </a:lnTo>
                    <a:lnTo>
                      <a:pt x="522" y="418"/>
                    </a:lnTo>
                    <a:lnTo>
                      <a:pt x="528" y="428"/>
                    </a:lnTo>
                    <a:lnTo>
                      <a:pt x="533" y="438"/>
                    </a:lnTo>
                    <a:lnTo>
                      <a:pt x="540" y="448"/>
                    </a:lnTo>
                    <a:lnTo>
                      <a:pt x="545" y="458"/>
                    </a:lnTo>
                    <a:lnTo>
                      <a:pt x="549" y="468"/>
                    </a:lnTo>
                    <a:lnTo>
                      <a:pt x="553" y="478"/>
                    </a:lnTo>
                    <a:lnTo>
                      <a:pt x="556" y="488"/>
                    </a:lnTo>
                    <a:lnTo>
                      <a:pt x="558" y="5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1" name="Freeform 1903"/>
              <p:cNvSpPr>
                <a:spLocks/>
              </p:cNvSpPr>
              <p:nvPr/>
            </p:nvSpPr>
            <p:spPr bwMode="auto">
              <a:xfrm>
                <a:off x="2807" y="3446"/>
                <a:ext cx="15" cy="15"/>
              </a:xfrm>
              <a:custGeom>
                <a:avLst/>
                <a:gdLst>
                  <a:gd name="T0" fmla="*/ 120 w 120"/>
                  <a:gd name="T1" fmla="*/ 127 h 127"/>
                  <a:gd name="T2" fmla="*/ 111 w 120"/>
                  <a:gd name="T3" fmla="*/ 120 h 127"/>
                  <a:gd name="T4" fmla="*/ 102 w 120"/>
                  <a:gd name="T5" fmla="*/ 114 h 127"/>
                  <a:gd name="T6" fmla="*/ 92 w 120"/>
                  <a:gd name="T7" fmla="*/ 108 h 127"/>
                  <a:gd name="T8" fmla="*/ 83 w 120"/>
                  <a:gd name="T9" fmla="*/ 101 h 127"/>
                  <a:gd name="T10" fmla="*/ 74 w 120"/>
                  <a:gd name="T11" fmla="*/ 94 h 127"/>
                  <a:gd name="T12" fmla="*/ 66 w 120"/>
                  <a:gd name="T13" fmla="*/ 87 h 127"/>
                  <a:gd name="T14" fmla="*/ 57 w 120"/>
                  <a:gd name="T15" fmla="*/ 79 h 127"/>
                  <a:gd name="T16" fmla="*/ 49 w 120"/>
                  <a:gd name="T17" fmla="*/ 72 h 127"/>
                  <a:gd name="T18" fmla="*/ 41 w 120"/>
                  <a:gd name="T19" fmla="*/ 63 h 127"/>
                  <a:gd name="T20" fmla="*/ 33 w 120"/>
                  <a:gd name="T21" fmla="*/ 55 h 127"/>
                  <a:gd name="T22" fmla="*/ 26 w 120"/>
                  <a:gd name="T23" fmla="*/ 46 h 127"/>
                  <a:gd name="T24" fmla="*/ 20 w 120"/>
                  <a:gd name="T25" fmla="*/ 37 h 127"/>
                  <a:gd name="T26" fmla="*/ 14 w 120"/>
                  <a:gd name="T27" fmla="*/ 28 h 127"/>
                  <a:gd name="T28" fmla="*/ 8 w 120"/>
                  <a:gd name="T29" fmla="*/ 19 h 127"/>
                  <a:gd name="T30" fmla="*/ 3 w 120"/>
                  <a:gd name="T31" fmla="*/ 9 h 127"/>
                  <a:gd name="T32" fmla="*/ 0 w 120"/>
                  <a:gd name="T33" fmla="*/ 0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27">
                    <a:moveTo>
                      <a:pt x="120" y="127"/>
                    </a:moveTo>
                    <a:lnTo>
                      <a:pt x="111" y="120"/>
                    </a:lnTo>
                    <a:lnTo>
                      <a:pt x="102" y="114"/>
                    </a:lnTo>
                    <a:lnTo>
                      <a:pt x="92" y="108"/>
                    </a:lnTo>
                    <a:lnTo>
                      <a:pt x="83" y="101"/>
                    </a:lnTo>
                    <a:lnTo>
                      <a:pt x="74" y="94"/>
                    </a:lnTo>
                    <a:lnTo>
                      <a:pt x="66" y="87"/>
                    </a:lnTo>
                    <a:lnTo>
                      <a:pt x="57" y="79"/>
                    </a:lnTo>
                    <a:lnTo>
                      <a:pt x="49" y="72"/>
                    </a:lnTo>
                    <a:lnTo>
                      <a:pt x="41" y="63"/>
                    </a:lnTo>
                    <a:lnTo>
                      <a:pt x="33" y="55"/>
                    </a:lnTo>
                    <a:lnTo>
                      <a:pt x="26" y="46"/>
                    </a:lnTo>
                    <a:lnTo>
                      <a:pt x="20" y="37"/>
                    </a:lnTo>
                    <a:lnTo>
                      <a:pt x="14" y="28"/>
                    </a:lnTo>
                    <a:lnTo>
                      <a:pt x="8" y="19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2" name="Freeform 1904"/>
              <p:cNvSpPr>
                <a:spLocks/>
              </p:cNvSpPr>
              <p:nvPr/>
            </p:nvSpPr>
            <p:spPr bwMode="auto">
              <a:xfrm>
                <a:off x="2806" y="3434"/>
                <a:ext cx="2" cy="12"/>
              </a:xfrm>
              <a:custGeom>
                <a:avLst/>
                <a:gdLst>
                  <a:gd name="T0" fmla="*/ 13 w 21"/>
                  <a:gd name="T1" fmla="*/ 93 h 93"/>
                  <a:gd name="T2" fmla="*/ 14 w 21"/>
                  <a:gd name="T3" fmla="*/ 86 h 93"/>
                  <a:gd name="T4" fmla="*/ 15 w 21"/>
                  <a:gd name="T5" fmla="*/ 80 h 93"/>
                  <a:gd name="T6" fmla="*/ 17 w 21"/>
                  <a:gd name="T7" fmla="*/ 74 h 93"/>
                  <a:gd name="T8" fmla="*/ 18 w 21"/>
                  <a:gd name="T9" fmla="*/ 67 h 93"/>
                  <a:gd name="T10" fmla="*/ 19 w 21"/>
                  <a:gd name="T11" fmla="*/ 61 h 93"/>
                  <a:gd name="T12" fmla="*/ 20 w 21"/>
                  <a:gd name="T13" fmla="*/ 55 h 93"/>
                  <a:gd name="T14" fmla="*/ 21 w 21"/>
                  <a:gd name="T15" fmla="*/ 49 h 93"/>
                  <a:gd name="T16" fmla="*/ 21 w 21"/>
                  <a:gd name="T17" fmla="*/ 43 h 93"/>
                  <a:gd name="T18" fmla="*/ 21 w 21"/>
                  <a:gd name="T19" fmla="*/ 37 h 93"/>
                  <a:gd name="T20" fmla="*/ 20 w 21"/>
                  <a:gd name="T21" fmla="*/ 32 h 93"/>
                  <a:gd name="T22" fmla="*/ 19 w 21"/>
                  <a:gd name="T23" fmla="*/ 26 h 93"/>
                  <a:gd name="T24" fmla="*/ 16 w 21"/>
                  <a:gd name="T25" fmla="*/ 20 h 93"/>
                  <a:gd name="T26" fmla="*/ 14 w 21"/>
                  <a:gd name="T27" fmla="*/ 15 h 93"/>
                  <a:gd name="T28" fmla="*/ 10 w 21"/>
                  <a:gd name="T29" fmla="*/ 10 h 93"/>
                  <a:gd name="T30" fmla="*/ 5 w 21"/>
                  <a:gd name="T31" fmla="*/ 5 h 93"/>
                  <a:gd name="T32" fmla="*/ 0 w 21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93">
                    <a:moveTo>
                      <a:pt x="13" y="93"/>
                    </a:moveTo>
                    <a:lnTo>
                      <a:pt x="14" y="86"/>
                    </a:lnTo>
                    <a:lnTo>
                      <a:pt x="15" y="80"/>
                    </a:lnTo>
                    <a:lnTo>
                      <a:pt x="17" y="74"/>
                    </a:lnTo>
                    <a:lnTo>
                      <a:pt x="18" y="67"/>
                    </a:lnTo>
                    <a:lnTo>
                      <a:pt x="19" y="61"/>
                    </a:lnTo>
                    <a:lnTo>
                      <a:pt x="20" y="55"/>
                    </a:lnTo>
                    <a:lnTo>
                      <a:pt x="21" y="49"/>
                    </a:lnTo>
                    <a:lnTo>
                      <a:pt x="21" y="43"/>
                    </a:lnTo>
                    <a:lnTo>
                      <a:pt x="21" y="37"/>
                    </a:lnTo>
                    <a:lnTo>
                      <a:pt x="20" y="32"/>
                    </a:lnTo>
                    <a:lnTo>
                      <a:pt x="19" y="26"/>
                    </a:lnTo>
                    <a:lnTo>
                      <a:pt x="16" y="20"/>
                    </a:lnTo>
                    <a:lnTo>
                      <a:pt x="14" y="15"/>
                    </a:lnTo>
                    <a:lnTo>
                      <a:pt x="10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3" name="Freeform 1905"/>
              <p:cNvSpPr>
                <a:spLocks/>
              </p:cNvSpPr>
              <p:nvPr/>
            </p:nvSpPr>
            <p:spPr bwMode="auto">
              <a:xfrm>
                <a:off x="2753" y="3403"/>
                <a:ext cx="53" cy="31"/>
              </a:xfrm>
              <a:custGeom>
                <a:avLst/>
                <a:gdLst>
                  <a:gd name="T0" fmla="*/ 425 w 425"/>
                  <a:gd name="T1" fmla="*/ 246 h 246"/>
                  <a:gd name="T2" fmla="*/ 402 w 425"/>
                  <a:gd name="T3" fmla="*/ 224 h 246"/>
                  <a:gd name="T4" fmla="*/ 379 w 425"/>
                  <a:gd name="T5" fmla="*/ 202 h 246"/>
                  <a:gd name="T6" fmla="*/ 357 w 425"/>
                  <a:gd name="T7" fmla="*/ 180 h 246"/>
                  <a:gd name="T8" fmla="*/ 333 w 425"/>
                  <a:gd name="T9" fmla="*/ 157 h 246"/>
                  <a:gd name="T10" fmla="*/ 309 w 425"/>
                  <a:gd name="T11" fmla="*/ 136 h 246"/>
                  <a:gd name="T12" fmla="*/ 285 w 425"/>
                  <a:gd name="T13" fmla="*/ 115 h 246"/>
                  <a:gd name="T14" fmla="*/ 259 w 425"/>
                  <a:gd name="T15" fmla="*/ 95 h 246"/>
                  <a:gd name="T16" fmla="*/ 233 w 425"/>
                  <a:gd name="T17" fmla="*/ 76 h 246"/>
                  <a:gd name="T18" fmla="*/ 207 w 425"/>
                  <a:gd name="T19" fmla="*/ 59 h 246"/>
                  <a:gd name="T20" fmla="*/ 180 w 425"/>
                  <a:gd name="T21" fmla="*/ 43 h 246"/>
                  <a:gd name="T22" fmla="*/ 152 w 425"/>
                  <a:gd name="T23" fmla="*/ 30 h 246"/>
                  <a:gd name="T24" fmla="*/ 122 w 425"/>
                  <a:gd name="T25" fmla="*/ 19 h 246"/>
                  <a:gd name="T26" fmla="*/ 93 w 425"/>
                  <a:gd name="T27" fmla="*/ 9 h 246"/>
                  <a:gd name="T28" fmla="*/ 63 w 425"/>
                  <a:gd name="T29" fmla="*/ 3 h 246"/>
                  <a:gd name="T30" fmla="*/ 32 w 425"/>
                  <a:gd name="T31" fmla="*/ 0 h 246"/>
                  <a:gd name="T32" fmla="*/ 0 w 425"/>
                  <a:gd name="T33" fmla="*/ 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5" h="246">
                    <a:moveTo>
                      <a:pt x="425" y="246"/>
                    </a:moveTo>
                    <a:lnTo>
                      <a:pt x="402" y="224"/>
                    </a:lnTo>
                    <a:lnTo>
                      <a:pt x="379" y="202"/>
                    </a:lnTo>
                    <a:lnTo>
                      <a:pt x="357" y="180"/>
                    </a:lnTo>
                    <a:lnTo>
                      <a:pt x="333" y="157"/>
                    </a:lnTo>
                    <a:lnTo>
                      <a:pt x="309" y="136"/>
                    </a:lnTo>
                    <a:lnTo>
                      <a:pt x="285" y="115"/>
                    </a:lnTo>
                    <a:lnTo>
                      <a:pt x="259" y="95"/>
                    </a:lnTo>
                    <a:lnTo>
                      <a:pt x="233" y="76"/>
                    </a:lnTo>
                    <a:lnTo>
                      <a:pt x="207" y="59"/>
                    </a:lnTo>
                    <a:lnTo>
                      <a:pt x="180" y="43"/>
                    </a:lnTo>
                    <a:lnTo>
                      <a:pt x="152" y="30"/>
                    </a:lnTo>
                    <a:lnTo>
                      <a:pt x="122" y="19"/>
                    </a:lnTo>
                    <a:lnTo>
                      <a:pt x="93" y="9"/>
                    </a:lnTo>
                    <a:lnTo>
                      <a:pt x="63" y="3"/>
                    </a:lnTo>
                    <a:lnTo>
                      <a:pt x="32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4" name="Freeform 1906"/>
              <p:cNvSpPr>
                <a:spLocks/>
              </p:cNvSpPr>
              <p:nvPr/>
            </p:nvSpPr>
            <p:spPr bwMode="auto">
              <a:xfrm>
                <a:off x="2753" y="3399"/>
                <a:ext cx="11" cy="4"/>
              </a:xfrm>
              <a:custGeom>
                <a:avLst/>
                <a:gdLst>
                  <a:gd name="T0" fmla="*/ 0 w 86"/>
                  <a:gd name="T1" fmla="*/ 33 h 33"/>
                  <a:gd name="T2" fmla="*/ 1 w 86"/>
                  <a:gd name="T3" fmla="*/ 27 h 33"/>
                  <a:gd name="T4" fmla="*/ 4 w 86"/>
                  <a:gd name="T5" fmla="*/ 22 h 33"/>
                  <a:gd name="T6" fmla="*/ 8 w 86"/>
                  <a:gd name="T7" fmla="*/ 19 h 33"/>
                  <a:gd name="T8" fmla="*/ 12 w 86"/>
                  <a:gd name="T9" fmla="*/ 15 h 33"/>
                  <a:gd name="T10" fmla="*/ 18 w 86"/>
                  <a:gd name="T11" fmla="*/ 13 h 33"/>
                  <a:gd name="T12" fmla="*/ 24 w 86"/>
                  <a:gd name="T13" fmla="*/ 11 h 33"/>
                  <a:gd name="T14" fmla="*/ 29 w 86"/>
                  <a:gd name="T15" fmla="*/ 9 h 33"/>
                  <a:gd name="T16" fmla="*/ 36 w 86"/>
                  <a:gd name="T17" fmla="*/ 8 h 33"/>
                  <a:gd name="T18" fmla="*/ 42 w 86"/>
                  <a:gd name="T19" fmla="*/ 7 h 33"/>
                  <a:gd name="T20" fmla="*/ 48 w 86"/>
                  <a:gd name="T21" fmla="*/ 6 h 33"/>
                  <a:gd name="T22" fmla="*/ 55 w 86"/>
                  <a:gd name="T23" fmla="*/ 6 h 33"/>
                  <a:gd name="T24" fmla="*/ 62 w 86"/>
                  <a:gd name="T25" fmla="*/ 5 h 33"/>
                  <a:gd name="T26" fmla="*/ 68 w 86"/>
                  <a:gd name="T27" fmla="*/ 4 h 33"/>
                  <a:gd name="T28" fmla="*/ 74 w 86"/>
                  <a:gd name="T29" fmla="*/ 3 h 33"/>
                  <a:gd name="T30" fmla="*/ 80 w 86"/>
                  <a:gd name="T31" fmla="*/ 1 h 33"/>
                  <a:gd name="T32" fmla="*/ 86 w 8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33">
                    <a:moveTo>
                      <a:pt x="0" y="33"/>
                    </a:moveTo>
                    <a:lnTo>
                      <a:pt x="1" y="27"/>
                    </a:lnTo>
                    <a:lnTo>
                      <a:pt x="4" y="22"/>
                    </a:lnTo>
                    <a:lnTo>
                      <a:pt x="8" y="19"/>
                    </a:lnTo>
                    <a:lnTo>
                      <a:pt x="12" y="15"/>
                    </a:lnTo>
                    <a:lnTo>
                      <a:pt x="18" y="13"/>
                    </a:lnTo>
                    <a:lnTo>
                      <a:pt x="24" y="11"/>
                    </a:lnTo>
                    <a:lnTo>
                      <a:pt x="29" y="9"/>
                    </a:lnTo>
                    <a:lnTo>
                      <a:pt x="36" y="8"/>
                    </a:lnTo>
                    <a:lnTo>
                      <a:pt x="42" y="7"/>
                    </a:lnTo>
                    <a:lnTo>
                      <a:pt x="48" y="6"/>
                    </a:lnTo>
                    <a:lnTo>
                      <a:pt x="55" y="6"/>
                    </a:lnTo>
                    <a:lnTo>
                      <a:pt x="62" y="5"/>
                    </a:lnTo>
                    <a:lnTo>
                      <a:pt x="68" y="4"/>
                    </a:lnTo>
                    <a:lnTo>
                      <a:pt x="74" y="3"/>
                    </a:lnTo>
                    <a:lnTo>
                      <a:pt x="80" y="1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5" name="Freeform 1907"/>
              <p:cNvSpPr>
                <a:spLocks/>
              </p:cNvSpPr>
              <p:nvPr/>
            </p:nvSpPr>
            <p:spPr bwMode="auto">
              <a:xfrm>
                <a:off x="2764" y="3399"/>
                <a:ext cx="51" cy="41"/>
              </a:xfrm>
              <a:custGeom>
                <a:avLst/>
                <a:gdLst>
                  <a:gd name="T0" fmla="*/ 0 w 412"/>
                  <a:gd name="T1" fmla="*/ 2 h 326"/>
                  <a:gd name="T2" fmla="*/ 36 w 412"/>
                  <a:gd name="T3" fmla="*/ 0 h 326"/>
                  <a:gd name="T4" fmla="*/ 72 w 412"/>
                  <a:gd name="T5" fmla="*/ 3 h 326"/>
                  <a:gd name="T6" fmla="*/ 105 w 412"/>
                  <a:gd name="T7" fmla="*/ 10 h 326"/>
                  <a:gd name="T8" fmla="*/ 137 w 412"/>
                  <a:gd name="T9" fmla="*/ 22 h 326"/>
                  <a:gd name="T10" fmla="*/ 166 w 412"/>
                  <a:gd name="T11" fmla="*/ 38 h 326"/>
                  <a:gd name="T12" fmla="*/ 195 w 412"/>
                  <a:gd name="T13" fmla="*/ 58 h 326"/>
                  <a:gd name="T14" fmla="*/ 221 w 412"/>
                  <a:gd name="T15" fmla="*/ 79 h 326"/>
                  <a:gd name="T16" fmla="*/ 246 w 412"/>
                  <a:gd name="T17" fmla="*/ 103 h 326"/>
                  <a:gd name="T18" fmla="*/ 270 w 412"/>
                  <a:gd name="T19" fmla="*/ 129 h 326"/>
                  <a:gd name="T20" fmla="*/ 292 w 412"/>
                  <a:gd name="T21" fmla="*/ 156 h 326"/>
                  <a:gd name="T22" fmla="*/ 314 w 412"/>
                  <a:gd name="T23" fmla="*/ 185 h 326"/>
                  <a:gd name="T24" fmla="*/ 336 w 412"/>
                  <a:gd name="T25" fmla="*/ 214 h 326"/>
                  <a:gd name="T26" fmla="*/ 356 w 412"/>
                  <a:gd name="T27" fmla="*/ 243 h 326"/>
                  <a:gd name="T28" fmla="*/ 375 w 412"/>
                  <a:gd name="T29" fmla="*/ 272 h 326"/>
                  <a:gd name="T30" fmla="*/ 393 w 412"/>
                  <a:gd name="T31" fmla="*/ 299 h 326"/>
                  <a:gd name="T32" fmla="*/ 412 w 412"/>
                  <a:gd name="T33" fmla="*/ 326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2" h="326">
                    <a:moveTo>
                      <a:pt x="0" y="2"/>
                    </a:moveTo>
                    <a:lnTo>
                      <a:pt x="36" y="0"/>
                    </a:lnTo>
                    <a:lnTo>
                      <a:pt x="72" y="3"/>
                    </a:lnTo>
                    <a:lnTo>
                      <a:pt x="105" y="10"/>
                    </a:lnTo>
                    <a:lnTo>
                      <a:pt x="137" y="22"/>
                    </a:lnTo>
                    <a:lnTo>
                      <a:pt x="166" y="38"/>
                    </a:lnTo>
                    <a:lnTo>
                      <a:pt x="195" y="58"/>
                    </a:lnTo>
                    <a:lnTo>
                      <a:pt x="221" y="79"/>
                    </a:lnTo>
                    <a:lnTo>
                      <a:pt x="246" y="103"/>
                    </a:lnTo>
                    <a:lnTo>
                      <a:pt x="270" y="129"/>
                    </a:lnTo>
                    <a:lnTo>
                      <a:pt x="292" y="156"/>
                    </a:lnTo>
                    <a:lnTo>
                      <a:pt x="314" y="185"/>
                    </a:lnTo>
                    <a:lnTo>
                      <a:pt x="336" y="214"/>
                    </a:lnTo>
                    <a:lnTo>
                      <a:pt x="356" y="243"/>
                    </a:lnTo>
                    <a:lnTo>
                      <a:pt x="375" y="272"/>
                    </a:lnTo>
                    <a:lnTo>
                      <a:pt x="393" y="299"/>
                    </a:lnTo>
                    <a:lnTo>
                      <a:pt x="412" y="3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6" name="Freeform 1908"/>
              <p:cNvSpPr>
                <a:spLocks/>
              </p:cNvSpPr>
              <p:nvPr/>
            </p:nvSpPr>
            <p:spPr bwMode="auto">
              <a:xfrm>
                <a:off x="2815" y="3440"/>
                <a:ext cx="7" cy="21"/>
              </a:xfrm>
              <a:custGeom>
                <a:avLst/>
                <a:gdLst>
                  <a:gd name="T0" fmla="*/ 1 w 61"/>
                  <a:gd name="T1" fmla="*/ 0 h 174"/>
                  <a:gd name="T2" fmla="*/ 0 w 61"/>
                  <a:gd name="T3" fmla="*/ 12 h 174"/>
                  <a:gd name="T4" fmla="*/ 0 w 61"/>
                  <a:gd name="T5" fmla="*/ 26 h 174"/>
                  <a:gd name="T6" fmla="*/ 2 w 61"/>
                  <a:gd name="T7" fmla="*/ 38 h 174"/>
                  <a:gd name="T8" fmla="*/ 5 w 61"/>
                  <a:gd name="T9" fmla="*/ 49 h 174"/>
                  <a:gd name="T10" fmla="*/ 9 w 61"/>
                  <a:gd name="T11" fmla="*/ 60 h 174"/>
                  <a:gd name="T12" fmla="*/ 14 w 61"/>
                  <a:gd name="T13" fmla="*/ 71 h 174"/>
                  <a:gd name="T14" fmla="*/ 19 w 61"/>
                  <a:gd name="T15" fmla="*/ 82 h 174"/>
                  <a:gd name="T16" fmla="*/ 25 w 61"/>
                  <a:gd name="T17" fmla="*/ 92 h 174"/>
                  <a:gd name="T18" fmla="*/ 31 w 61"/>
                  <a:gd name="T19" fmla="*/ 102 h 174"/>
                  <a:gd name="T20" fmla="*/ 36 w 61"/>
                  <a:gd name="T21" fmla="*/ 112 h 174"/>
                  <a:gd name="T22" fmla="*/ 43 w 61"/>
                  <a:gd name="T23" fmla="*/ 122 h 174"/>
                  <a:gd name="T24" fmla="*/ 48 w 61"/>
                  <a:gd name="T25" fmla="*/ 132 h 174"/>
                  <a:gd name="T26" fmla="*/ 52 w 61"/>
                  <a:gd name="T27" fmla="*/ 142 h 174"/>
                  <a:gd name="T28" fmla="*/ 56 w 61"/>
                  <a:gd name="T29" fmla="*/ 152 h 174"/>
                  <a:gd name="T30" fmla="*/ 59 w 61"/>
                  <a:gd name="T31" fmla="*/ 162 h 174"/>
                  <a:gd name="T32" fmla="*/ 61 w 61"/>
                  <a:gd name="T33" fmla="*/ 174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74">
                    <a:moveTo>
                      <a:pt x="1" y="0"/>
                    </a:moveTo>
                    <a:lnTo>
                      <a:pt x="0" y="12"/>
                    </a:lnTo>
                    <a:lnTo>
                      <a:pt x="0" y="26"/>
                    </a:lnTo>
                    <a:lnTo>
                      <a:pt x="2" y="38"/>
                    </a:lnTo>
                    <a:lnTo>
                      <a:pt x="5" y="49"/>
                    </a:lnTo>
                    <a:lnTo>
                      <a:pt x="9" y="60"/>
                    </a:lnTo>
                    <a:lnTo>
                      <a:pt x="14" y="71"/>
                    </a:lnTo>
                    <a:lnTo>
                      <a:pt x="19" y="82"/>
                    </a:lnTo>
                    <a:lnTo>
                      <a:pt x="25" y="92"/>
                    </a:lnTo>
                    <a:lnTo>
                      <a:pt x="31" y="102"/>
                    </a:lnTo>
                    <a:lnTo>
                      <a:pt x="36" y="112"/>
                    </a:lnTo>
                    <a:lnTo>
                      <a:pt x="43" y="122"/>
                    </a:lnTo>
                    <a:lnTo>
                      <a:pt x="48" y="132"/>
                    </a:lnTo>
                    <a:lnTo>
                      <a:pt x="52" y="142"/>
                    </a:lnTo>
                    <a:lnTo>
                      <a:pt x="56" y="152"/>
                    </a:lnTo>
                    <a:lnTo>
                      <a:pt x="59" y="162"/>
                    </a:lnTo>
                    <a:lnTo>
                      <a:pt x="61" y="1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7" name="Freeform 1909"/>
              <p:cNvSpPr>
                <a:spLocks/>
              </p:cNvSpPr>
              <p:nvPr/>
            </p:nvSpPr>
            <p:spPr bwMode="auto">
              <a:xfrm>
                <a:off x="2785" y="2692"/>
                <a:ext cx="34" cy="105"/>
              </a:xfrm>
              <a:custGeom>
                <a:avLst/>
                <a:gdLst>
                  <a:gd name="T0" fmla="*/ 0 w 273"/>
                  <a:gd name="T1" fmla="*/ 835 h 835"/>
                  <a:gd name="T2" fmla="*/ 28 w 273"/>
                  <a:gd name="T3" fmla="*/ 789 h 835"/>
                  <a:gd name="T4" fmla="*/ 56 w 273"/>
                  <a:gd name="T5" fmla="*/ 740 h 835"/>
                  <a:gd name="T6" fmla="*/ 82 w 273"/>
                  <a:gd name="T7" fmla="*/ 692 h 835"/>
                  <a:gd name="T8" fmla="*/ 108 w 273"/>
                  <a:gd name="T9" fmla="*/ 642 h 835"/>
                  <a:gd name="T10" fmla="*/ 131 w 273"/>
                  <a:gd name="T11" fmla="*/ 589 h 835"/>
                  <a:gd name="T12" fmla="*/ 153 w 273"/>
                  <a:gd name="T13" fmla="*/ 537 h 835"/>
                  <a:gd name="T14" fmla="*/ 171 w 273"/>
                  <a:gd name="T15" fmla="*/ 485 h 835"/>
                  <a:gd name="T16" fmla="*/ 186 w 273"/>
                  <a:gd name="T17" fmla="*/ 430 h 835"/>
                  <a:gd name="T18" fmla="*/ 197 w 273"/>
                  <a:gd name="T19" fmla="*/ 377 h 835"/>
                  <a:gd name="T20" fmla="*/ 204 w 273"/>
                  <a:gd name="T21" fmla="*/ 323 h 835"/>
                  <a:gd name="T22" fmla="*/ 206 w 273"/>
                  <a:gd name="T23" fmla="*/ 267 h 835"/>
                  <a:gd name="T24" fmla="*/ 202 w 273"/>
                  <a:gd name="T25" fmla="*/ 213 h 835"/>
                  <a:gd name="T26" fmla="*/ 193 w 273"/>
                  <a:gd name="T27" fmla="*/ 159 h 835"/>
                  <a:gd name="T28" fmla="*/ 178 w 273"/>
                  <a:gd name="T29" fmla="*/ 105 h 835"/>
                  <a:gd name="T30" fmla="*/ 156 w 273"/>
                  <a:gd name="T31" fmla="*/ 52 h 835"/>
                  <a:gd name="T32" fmla="*/ 126 w 273"/>
                  <a:gd name="T33" fmla="*/ 0 h 835"/>
                  <a:gd name="T34" fmla="*/ 152 w 273"/>
                  <a:gd name="T35" fmla="*/ 21 h 835"/>
                  <a:gd name="T36" fmla="*/ 175 w 273"/>
                  <a:gd name="T37" fmla="*/ 45 h 835"/>
                  <a:gd name="T38" fmla="*/ 195 w 273"/>
                  <a:gd name="T39" fmla="*/ 69 h 835"/>
                  <a:gd name="T40" fmla="*/ 212 w 273"/>
                  <a:gd name="T41" fmla="*/ 95 h 835"/>
                  <a:gd name="T42" fmla="*/ 227 w 273"/>
                  <a:gd name="T43" fmla="*/ 122 h 835"/>
                  <a:gd name="T44" fmla="*/ 240 w 273"/>
                  <a:gd name="T45" fmla="*/ 151 h 835"/>
                  <a:gd name="T46" fmla="*/ 250 w 273"/>
                  <a:gd name="T47" fmla="*/ 181 h 835"/>
                  <a:gd name="T48" fmla="*/ 259 w 273"/>
                  <a:gd name="T49" fmla="*/ 211 h 835"/>
                  <a:gd name="T50" fmla="*/ 265 w 273"/>
                  <a:gd name="T51" fmla="*/ 241 h 835"/>
                  <a:gd name="T52" fmla="*/ 269 w 273"/>
                  <a:gd name="T53" fmla="*/ 273 h 835"/>
                  <a:gd name="T54" fmla="*/ 272 w 273"/>
                  <a:gd name="T55" fmla="*/ 306 h 835"/>
                  <a:gd name="T56" fmla="*/ 273 w 273"/>
                  <a:gd name="T57" fmla="*/ 338 h 835"/>
                  <a:gd name="T58" fmla="*/ 273 w 273"/>
                  <a:gd name="T59" fmla="*/ 371 h 835"/>
                  <a:gd name="T60" fmla="*/ 271 w 273"/>
                  <a:gd name="T61" fmla="*/ 403 h 835"/>
                  <a:gd name="T62" fmla="*/ 268 w 273"/>
                  <a:gd name="T63" fmla="*/ 436 h 835"/>
                  <a:gd name="T64" fmla="*/ 265 w 273"/>
                  <a:gd name="T65" fmla="*/ 471 h 835"/>
                  <a:gd name="T66" fmla="*/ 256 w 273"/>
                  <a:gd name="T67" fmla="*/ 497 h 835"/>
                  <a:gd name="T68" fmla="*/ 246 w 273"/>
                  <a:gd name="T69" fmla="*/ 523 h 835"/>
                  <a:gd name="T70" fmla="*/ 235 w 273"/>
                  <a:gd name="T71" fmla="*/ 548 h 835"/>
                  <a:gd name="T72" fmla="*/ 223 w 273"/>
                  <a:gd name="T73" fmla="*/ 574 h 835"/>
                  <a:gd name="T74" fmla="*/ 210 w 273"/>
                  <a:gd name="T75" fmla="*/ 600 h 835"/>
                  <a:gd name="T76" fmla="*/ 196 w 273"/>
                  <a:gd name="T77" fmla="*/ 625 h 835"/>
                  <a:gd name="T78" fmla="*/ 180 w 273"/>
                  <a:gd name="T79" fmla="*/ 649 h 835"/>
                  <a:gd name="T80" fmla="*/ 164 w 273"/>
                  <a:gd name="T81" fmla="*/ 672 h 835"/>
                  <a:gd name="T82" fmla="*/ 146 w 273"/>
                  <a:gd name="T83" fmla="*/ 695 h 835"/>
                  <a:gd name="T84" fmla="*/ 128 w 273"/>
                  <a:gd name="T85" fmla="*/ 718 h 835"/>
                  <a:gd name="T86" fmla="*/ 109 w 273"/>
                  <a:gd name="T87" fmla="*/ 739 h 835"/>
                  <a:gd name="T88" fmla="*/ 89 w 273"/>
                  <a:gd name="T89" fmla="*/ 761 h 835"/>
                  <a:gd name="T90" fmla="*/ 68 w 273"/>
                  <a:gd name="T91" fmla="*/ 781 h 835"/>
                  <a:gd name="T92" fmla="*/ 46 w 273"/>
                  <a:gd name="T93" fmla="*/ 800 h 835"/>
                  <a:gd name="T94" fmla="*/ 24 w 273"/>
                  <a:gd name="T95" fmla="*/ 818 h 835"/>
                  <a:gd name="T96" fmla="*/ 0 w 273"/>
                  <a:gd name="T97" fmla="*/ 835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73" h="835">
                    <a:moveTo>
                      <a:pt x="0" y="835"/>
                    </a:moveTo>
                    <a:lnTo>
                      <a:pt x="28" y="789"/>
                    </a:lnTo>
                    <a:lnTo>
                      <a:pt x="56" y="740"/>
                    </a:lnTo>
                    <a:lnTo>
                      <a:pt x="82" y="692"/>
                    </a:lnTo>
                    <a:lnTo>
                      <a:pt x="108" y="642"/>
                    </a:lnTo>
                    <a:lnTo>
                      <a:pt x="131" y="589"/>
                    </a:lnTo>
                    <a:lnTo>
                      <a:pt x="153" y="537"/>
                    </a:lnTo>
                    <a:lnTo>
                      <a:pt x="171" y="485"/>
                    </a:lnTo>
                    <a:lnTo>
                      <a:pt x="186" y="430"/>
                    </a:lnTo>
                    <a:lnTo>
                      <a:pt x="197" y="377"/>
                    </a:lnTo>
                    <a:lnTo>
                      <a:pt x="204" y="323"/>
                    </a:lnTo>
                    <a:lnTo>
                      <a:pt x="206" y="267"/>
                    </a:lnTo>
                    <a:lnTo>
                      <a:pt x="202" y="213"/>
                    </a:lnTo>
                    <a:lnTo>
                      <a:pt x="193" y="159"/>
                    </a:lnTo>
                    <a:lnTo>
                      <a:pt x="178" y="105"/>
                    </a:lnTo>
                    <a:lnTo>
                      <a:pt x="156" y="52"/>
                    </a:lnTo>
                    <a:lnTo>
                      <a:pt x="126" y="0"/>
                    </a:lnTo>
                    <a:lnTo>
                      <a:pt x="152" y="21"/>
                    </a:lnTo>
                    <a:lnTo>
                      <a:pt x="175" y="45"/>
                    </a:lnTo>
                    <a:lnTo>
                      <a:pt x="195" y="69"/>
                    </a:lnTo>
                    <a:lnTo>
                      <a:pt x="212" y="95"/>
                    </a:lnTo>
                    <a:lnTo>
                      <a:pt x="227" y="122"/>
                    </a:lnTo>
                    <a:lnTo>
                      <a:pt x="240" y="151"/>
                    </a:lnTo>
                    <a:lnTo>
                      <a:pt x="250" y="181"/>
                    </a:lnTo>
                    <a:lnTo>
                      <a:pt x="259" y="211"/>
                    </a:lnTo>
                    <a:lnTo>
                      <a:pt x="265" y="241"/>
                    </a:lnTo>
                    <a:lnTo>
                      <a:pt x="269" y="273"/>
                    </a:lnTo>
                    <a:lnTo>
                      <a:pt x="272" y="306"/>
                    </a:lnTo>
                    <a:lnTo>
                      <a:pt x="273" y="338"/>
                    </a:lnTo>
                    <a:lnTo>
                      <a:pt x="273" y="371"/>
                    </a:lnTo>
                    <a:lnTo>
                      <a:pt x="271" y="403"/>
                    </a:lnTo>
                    <a:lnTo>
                      <a:pt x="268" y="436"/>
                    </a:lnTo>
                    <a:lnTo>
                      <a:pt x="265" y="471"/>
                    </a:lnTo>
                    <a:lnTo>
                      <a:pt x="256" y="497"/>
                    </a:lnTo>
                    <a:lnTo>
                      <a:pt x="246" y="523"/>
                    </a:lnTo>
                    <a:lnTo>
                      <a:pt x="235" y="548"/>
                    </a:lnTo>
                    <a:lnTo>
                      <a:pt x="223" y="574"/>
                    </a:lnTo>
                    <a:lnTo>
                      <a:pt x="210" y="600"/>
                    </a:lnTo>
                    <a:lnTo>
                      <a:pt x="196" y="625"/>
                    </a:lnTo>
                    <a:lnTo>
                      <a:pt x="180" y="649"/>
                    </a:lnTo>
                    <a:lnTo>
                      <a:pt x="164" y="672"/>
                    </a:lnTo>
                    <a:lnTo>
                      <a:pt x="146" y="695"/>
                    </a:lnTo>
                    <a:lnTo>
                      <a:pt x="128" y="718"/>
                    </a:lnTo>
                    <a:lnTo>
                      <a:pt x="109" y="739"/>
                    </a:lnTo>
                    <a:lnTo>
                      <a:pt x="89" y="761"/>
                    </a:lnTo>
                    <a:lnTo>
                      <a:pt x="68" y="781"/>
                    </a:lnTo>
                    <a:lnTo>
                      <a:pt x="46" y="800"/>
                    </a:lnTo>
                    <a:lnTo>
                      <a:pt x="24" y="818"/>
                    </a:lnTo>
                    <a:lnTo>
                      <a:pt x="0" y="835"/>
                    </a:lnTo>
                    <a:close/>
                  </a:path>
                </a:pathLst>
              </a:custGeom>
              <a:solidFill>
                <a:srgbClr val="7D5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8" name="Freeform 1910"/>
              <p:cNvSpPr>
                <a:spLocks/>
              </p:cNvSpPr>
              <p:nvPr/>
            </p:nvSpPr>
            <p:spPr bwMode="auto">
              <a:xfrm>
                <a:off x="2785" y="2692"/>
                <a:ext cx="26" cy="105"/>
              </a:xfrm>
              <a:custGeom>
                <a:avLst/>
                <a:gdLst>
                  <a:gd name="T0" fmla="*/ 0 w 206"/>
                  <a:gd name="T1" fmla="*/ 835 h 835"/>
                  <a:gd name="T2" fmla="*/ 28 w 206"/>
                  <a:gd name="T3" fmla="*/ 789 h 835"/>
                  <a:gd name="T4" fmla="*/ 56 w 206"/>
                  <a:gd name="T5" fmla="*/ 740 h 835"/>
                  <a:gd name="T6" fmla="*/ 82 w 206"/>
                  <a:gd name="T7" fmla="*/ 692 h 835"/>
                  <a:gd name="T8" fmla="*/ 108 w 206"/>
                  <a:gd name="T9" fmla="*/ 642 h 835"/>
                  <a:gd name="T10" fmla="*/ 131 w 206"/>
                  <a:gd name="T11" fmla="*/ 589 h 835"/>
                  <a:gd name="T12" fmla="*/ 153 w 206"/>
                  <a:gd name="T13" fmla="*/ 537 h 835"/>
                  <a:gd name="T14" fmla="*/ 171 w 206"/>
                  <a:gd name="T15" fmla="*/ 485 h 835"/>
                  <a:gd name="T16" fmla="*/ 186 w 206"/>
                  <a:gd name="T17" fmla="*/ 430 h 835"/>
                  <a:gd name="T18" fmla="*/ 197 w 206"/>
                  <a:gd name="T19" fmla="*/ 377 h 835"/>
                  <a:gd name="T20" fmla="*/ 204 w 206"/>
                  <a:gd name="T21" fmla="*/ 323 h 835"/>
                  <a:gd name="T22" fmla="*/ 206 w 206"/>
                  <a:gd name="T23" fmla="*/ 267 h 835"/>
                  <a:gd name="T24" fmla="*/ 202 w 206"/>
                  <a:gd name="T25" fmla="*/ 213 h 835"/>
                  <a:gd name="T26" fmla="*/ 193 w 206"/>
                  <a:gd name="T27" fmla="*/ 159 h 835"/>
                  <a:gd name="T28" fmla="*/ 178 w 206"/>
                  <a:gd name="T29" fmla="*/ 105 h 835"/>
                  <a:gd name="T30" fmla="*/ 156 w 206"/>
                  <a:gd name="T31" fmla="*/ 52 h 835"/>
                  <a:gd name="T32" fmla="*/ 126 w 206"/>
                  <a:gd name="T33" fmla="*/ 0 h 8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835">
                    <a:moveTo>
                      <a:pt x="0" y="835"/>
                    </a:moveTo>
                    <a:lnTo>
                      <a:pt x="28" y="789"/>
                    </a:lnTo>
                    <a:lnTo>
                      <a:pt x="56" y="740"/>
                    </a:lnTo>
                    <a:lnTo>
                      <a:pt x="82" y="692"/>
                    </a:lnTo>
                    <a:lnTo>
                      <a:pt x="108" y="642"/>
                    </a:lnTo>
                    <a:lnTo>
                      <a:pt x="131" y="589"/>
                    </a:lnTo>
                    <a:lnTo>
                      <a:pt x="153" y="537"/>
                    </a:lnTo>
                    <a:lnTo>
                      <a:pt x="171" y="485"/>
                    </a:lnTo>
                    <a:lnTo>
                      <a:pt x="186" y="430"/>
                    </a:lnTo>
                    <a:lnTo>
                      <a:pt x="197" y="377"/>
                    </a:lnTo>
                    <a:lnTo>
                      <a:pt x="204" y="323"/>
                    </a:lnTo>
                    <a:lnTo>
                      <a:pt x="206" y="267"/>
                    </a:lnTo>
                    <a:lnTo>
                      <a:pt x="202" y="213"/>
                    </a:lnTo>
                    <a:lnTo>
                      <a:pt x="193" y="159"/>
                    </a:lnTo>
                    <a:lnTo>
                      <a:pt x="178" y="105"/>
                    </a:lnTo>
                    <a:lnTo>
                      <a:pt x="156" y="52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39" name="Freeform 1911"/>
              <p:cNvSpPr>
                <a:spLocks/>
              </p:cNvSpPr>
              <p:nvPr/>
            </p:nvSpPr>
            <p:spPr bwMode="auto">
              <a:xfrm>
                <a:off x="2801" y="2692"/>
                <a:ext cx="18" cy="59"/>
              </a:xfrm>
              <a:custGeom>
                <a:avLst/>
                <a:gdLst>
                  <a:gd name="T0" fmla="*/ 0 w 147"/>
                  <a:gd name="T1" fmla="*/ 0 h 471"/>
                  <a:gd name="T2" fmla="*/ 26 w 147"/>
                  <a:gd name="T3" fmla="*/ 21 h 471"/>
                  <a:gd name="T4" fmla="*/ 49 w 147"/>
                  <a:gd name="T5" fmla="*/ 45 h 471"/>
                  <a:gd name="T6" fmla="*/ 69 w 147"/>
                  <a:gd name="T7" fmla="*/ 69 h 471"/>
                  <a:gd name="T8" fmla="*/ 86 w 147"/>
                  <a:gd name="T9" fmla="*/ 95 h 471"/>
                  <a:gd name="T10" fmla="*/ 101 w 147"/>
                  <a:gd name="T11" fmla="*/ 122 h 471"/>
                  <a:gd name="T12" fmla="*/ 114 w 147"/>
                  <a:gd name="T13" fmla="*/ 151 h 471"/>
                  <a:gd name="T14" fmla="*/ 124 w 147"/>
                  <a:gd name="T15" fmla="*/ 181 h 471"/>
                  <a:gd name="T16" fmla="*/ 133 w 147"/>
                  <a:gd name="T17" fmla="*/ 211 h 471"/>
                  <a:gd name="T18" fmla="*/ 139 w 147"/>
                  <a:gd name="T19" fmla="*/ 241 h 471"/>
                  <a:gd name="T20" fmla="*/ 143 w 147"/>
                  <a:gd name="T21" fmla="*/ 273 h 471"/>
                  <a:gd name="T22" fmla="*/ 146 w 147"/>
                  <a:gd name="T23" fmla="*/ 306 h 471"/>
                  <a:gd name="T24" fmla="*/ 147 w 147"/>
                  <a:gd name="T25" fmla="*/ 338 h 471"/>
                  <a:gd name="T26" fmla="*/ 147 w 147"/>
                  <a:gd name="T27" fmla="*/ 371 h 471"/>
                  <a:gd name="T28" fmla="*/ 145 w 147"/>
                  <a:gd name="T29" fmla="*/ 403 h 471"/>
                  <a:gd name="T30" fmla="*/ 142 w 147"/>
                  <a:gd name="T31" fmla="*/ 436 h 471"/>
                  <a:gd name="T32" fmla="*/ 139 w 147"/>
                  <a:gd name="T33" fmla="*/ 471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471">
                    <a:moveTo>
                      <a:pt x="0" y="0"/>
                    </a:moveTo>
                    <a:lnTo>
                      <a:pt x="26" y="21"/>
                    </a:lnTo>
                    <a:lnTo>
                      <a:pt x="49" y="45"/>
                    </a:lnTo>
                    <a:lnTo>
                      <a:pt x="69" y="69"/>
                    </a:lnTo>
                    <a:lnTo>
                      <a:pt x="86" y="95"/>
                    </a:lnTo>
                    <a:lnTo>
                      <a:pt x="101" y="122"/>
                    </a:lnTo>
                    <a:lnTo>
                      <a:pt x="114" y="151"/>
                    </a:lnTo>
                    <a:lnTo>
                      <a:pt x="124" y="181"/>
                    </a:lnTo>
                    <a:lnTo>
                      <a:pt x="133" y="211"/>
                    </a:lnTo>
                    <a:lnTo>
                      <a:pt x="139" y="241"/>
                    </a:lnTo>
                    <a:lnTo>
                      <a:pt x="143" y="273"/>
                    </a:lnTo>
                    <a:lnTo>
                      <a:pt x="146" y="306"/>
                    </a:lnTo>
                    <a:lnTo>
                      <a:pt x="147" y="338"/>
                    </a:lnTo>
                    <a:lnTo>
                      <a:pt x="147" y="371"/>
                    </a:lnTo>
                    <a:lnTo>
                      <a:pt x="145" y="403"/>
                    </a:lnTo>
                    <a:lnTo>
                      <a:pt x="142" y="436"/>
                    </a:lnTo>
                    <a:lnTo>
                      <a:pt x="139" y="4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0" name="Freeform 1912"/>
              <p:cNvSpPr>
                <a:spLocks/>
              </p:cNvSpPr>
              <p:nvPr/>
            </p:nvSpPr>
            <p:spPr bwMode="auto">
              <a:xfrm>
                <a:off x="2785" y="2751"/>
                <a:ext cx="33" cy="46"/>
              </a:xfrm>
              <a:custGeom>
                <a:avLst/>
                <a:gdLst>
                  <a:gd name="T0" fmla="*/ 265 w 265"/>
                  <a:gd name="T1" fmla="*/ 0 h 364"/>
                  <a:gd name="T2" fmla="*/ 256 w 265"/>
                  <a:gd name="T3" fmla="*/ 26 h 364"/>
                  <a:gd name="T4" fmla="*/ 246 w 265"/>
                  <a:gd name="T5" fmla="*/ 52 h 364"/>
                  <a:gd name="T6" fmla="*/ 235 w 265"/>
                  <a:gd name="T7" fmla="*/ 77 h 364"/>
                  <a:gd name="T8" fmla="*/ 223 w 265"/>
                  <a:gd name="T9" fmla="*/ 103 h 364"/>
                  <a:gd name="T10" fmla="*/ 210 w 265"/>
                  <a:gd name="T11" fmla="*/ 129 h 364"/>
                  <a:gd name="T12" fmla="*/ 196 w 265"/>
                  <a:gd name="T13" fmla="*/ 154 h 364"/>
                  <a:gd name="T14" fmla="*/ 180 w 265"/>
                  <a:gd name="T15" fmla="*/ 178 h 364"/>
                  <a:gd name="T16" fmla="*/ 164 w 265"/>
                  <a:gd name="T17" fmla="*/ 201 h 364"/>
                  <a:gd name="T18" fmla="*/ 146 w 265"/>
                  <a:gd name="T19" fmla="*/ 224 h 364"/>
                  <a:gd name="T20" fmla="*/ 128 w 265"/>
                  <a:gd name="T21" fmla="*/ 247 h 364"/>
                  <a:gd name="T22" fmla="*/ 109 w 265"/>
                  <a:gd name="T23" fmla="*/ 268 h 364"/>
                  <a:gd name="T24" fmla="*/ 89 w 265"/>
                  <a:gd name="T25" fmla="*/ 290 h 364"/>
                  <a:gd name="T26" fmla="*/ 68 w 265"/>
                  <a:gd name="T27" fmla="*/ 310 h 364"/>
                  <a:gd name="T28" fmla="*/ 46 w 265"/>
                  <a:gd name="T29" fmla="*/ 329 h 364"/>
                  <a:gd name="T30" fmla="*/ 24 w 265"/>
                  <a:gd name="T31" fmla="*/ 347 h 364"/>
                  <a:gd name="T32" fmla="*/ 0 w 265"/>
                  <a:gd name="T33" fmla="*/ 36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364">
                    <a:moveTo>
                      <a:pt x="265" y="0"/>
                    </a:moveTo>
                    <a:lnTo>
                      <a:pt x="256" y="26"/>
                    </a:lnTo>
                    <a:lnTo>
                      <a:pt x="246" y="52"/>
                    </a:lnTo>
                    <a:lnTo>
                      <a:pt x="235" y="77"/>
                    </a:lnTo>
                    <a:lnTo>
                      <a:pt x="223" y="103"/>
                    </a:lnTo>
                    <a:lnTo>
                      <a:pt x="210" y="129"/>
                    </a:lnTo>
                    <a:lnTo>
                      <a:pt x="196" y="154"/>
                    </a:lnTo>
                    <a:lnTo>
                      <a:pt x="180" y="178"/>
                    </a:lnTo>
                    <a:lnTo>
                      <a:pt x="164" y="201"/>
                    </a:lnTo>
                    <a:lnTo>
                      <a:pt x="146" y="224"/>
                    </a:lnTo>
                    <a:lnTo>
                      <a:pt x="128" y="247"/>
                    </a:lnTo>
                    <a:lnTo>
                      <a:pt x="109" y="268"/>
                    </a:lnTo>
                    <a:lnTo>
                      <a:pt x="89" y="290"/>
                    </a:lnTo>
                    <a:lnTo>
                      <a:pt x="68" y="310"/>
                    </a:lnTo>
                    <a:lnTo>
                      <a:pt x="46" y="329"/>
                    </a:lnTo>
                    <a:lnTo>
                      <a:pt x="24" y="347"/>
                    </a:lnTo>
                    <a:lnTo>
                      <a:pt x="0" y="36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1" name="Freeform 1913"/>
              <p:cNvSpPr>
                <a:spLocks/>
              </p:cNvSpPr>
              <p:nvPr/>
            </p:nvSpPr>
            <p:spPr bwMode="auto">
              <a:xfrm>
                <a:off x="2788" y="3466"/>
                <a:ext cx="16" cy="47"/>
              </a:xfrm>
              <a:custGeom>
                <a:avLst/>
                <a:gdLst>
                  <a:gd name="T0" fmla="*/ 40 w 127"/>
                  <a:gd name="T1" fmla="*/ 371 h 372"/>
                  <a:gd name="T2" fmla="*/ 35 w 127"/>
                  <a:gd name="T3" fmla="*/ 348 h 372"/>
                  <a:gd name="T4" fmla="*/ 31 w 127"/>
                  <a:gd name="T5" fmla="*/ 326 h 372"/>
                  <a:gd name="T6" fmla="*/ 29 w 127"/>
                  <a:gd name="T7" fmla="*/ 304 h 372"/>
                  <a:gd name="T8" fmla="*/ 28 w 127"/>
                  <a:gd name="T9" fmla="*/ 281 h 372"/>
                  <a:gd name="T10" fmla="*/ 27 w 127"/>
                  <a:gd name="T11" fmla="*/ 258 h 372"/>
                  <a:gd name="T12" fmla="*/ 27 w 127"/>
                  <a:gd name="T13" fmla="*/ 235 h 372"/>
                  <a:gd name="T14" fmla="*/ 27 w 127"/>
                  <a:gd name="T15" fmla="*/ 212 h 372"/>
                  <a:gd name="T16" fmla="*/ 28 w 127"/>
                  <a:gd name="T17" fmla="*/ 190 h 372"/>
                  <a:gd name="T18" fmla="*/ 28 w 127"/>
                  <a:gd name="T19" fmla="*/ 166 h 372"/>
                  <a:gd name="T20" fmla="*/ 27 w 127"/>
                  <a:gd name="T21" fmla="*/ 143 h 372"/>
                  <a:gd name="T22" fmla="*/ 26 w 127"/>
                  <a:gd name="T23" fmla="*/ 120 h 372"/>
                  <a:gd name="T24" fmla="*/ 24 w 127"/>
                  <a:gd name="T25" fmla="*/ 95 h 372"/>
                  <a:gd name="T26" fmla="*/ 20 w 127"/>
                  <a:gd name="T27" fmla="*/ 72 h 372"/>
                  <a:gd name="T28" fmla="*/ 16 w 127"/>
                  <a:gd name="T29" fmla="*/ 48 h 372"/>
                  <a:gd name="T30" fmla="*/ 9 w 127"/>
                  <a:gd name="T31" fmla="*/ 24 h 372"/>
                  <a:gd name="T32" fmla="*/ 1 w 127"/>
                  <a:gd name="T33" fmla="*/ 0 h 372"/>
                  <a:gd name="T34" fmla="*/ 0 w 127"/>
                  <a:gd name="T35" fmla="*/ 1 h 372"/>
                  <a:gd name="T36" fmla="*/ 127 w 127"/>
                  <a:gd name="T37" fmla="*/ 120 h 372"/>
                  <a:gd name="T38" fmla="*/ 40 w 127"/>
                  <a:gd name="T39" fmla="*/ 372 h 372"/>
                  <a:gd name="T40" fmla="*/ 40 w 127"/>
                  <a:gd name="T41" fmla="*/ 371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7" h="372">
                    <a:moveTo>
                      <a:pt x="40" y="371"/>
                    </a:moveTo>
                    <a:lnTo>
                      <a:pt x="35" y="348"/>
                    </a:lnTo>
                    <a:lnTo>
                      <a:pt x="31" y="326"/>
                    </a:lnTo>
                    <a:lnTo>
                      <a:pt x="29" y="304"/>
                    </a:lnTo>
                    <a:lnTo>
                      <a:pt x="28" y="281"/>
                    </a:lnTo>
                    <a:lnTo>
                      <a:pt x="27" y="258"/>
                    </a:lnTo>
                    <a:lnTo>
                      <a:pt x="27" y="235"/>
                    </a:lnTo>
                    <a:lnTo>
                      <a:pt x="27" y="212"/>
                    </a:lnTo>
                    <a:lnTo>
                      <a:pt x="28" y="190"/>
                    </a:lnTo>
                    <a:lnTo>
                      <a:pt x="28" y="166"/>
                    </a:lnTo>
                    <a:lnTo>
                      <a:pt x="27" y="143"/>
                    </a:lnTo>
                    <a:lnTo>
                      <a:pt x="26" y="120"/>
                    </a:lnTo>
                    <a:lnTo>
                      <a:pt x="24" y="95"/>
                    </a:lnTo>
                    <a:lnTo>
                      <a:pt x="20" y="72"/>
                    </a:lnTo>
                    <a:lnTo>
                      <a:pt x="16" y="48"/>
                    </a:lnTo>
                    <a:lnTo>
                      <a:pt x="9" y="24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127" y="120"/>
                    </a:lnTo>
                    <a:lnTo>
                      <a:pt x="40" y="372"/>
                    </a:lnTo>
                    <a:lnTo>
                      <a:pt x="40" y="371"/>
                    </a:lnTo>
                    <a:close/>
                  </a:path>
                </a:pathLst>
              </a:custGeom>
              <a:solidFill>
                <a:srgbClr val="D0B2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2" name="Freeform 1914"/>
              <p:cNvSpPr>
                <a:spLocks/>
              </p:cNvSpPr>
              <p:nvPr/>
            </p:nvSpPr>
            <p:spPr bwMode="auto">
              <a:xfrm>
                <a:off x="2788" y="3466"/>
                <a:ext cx="5" cy="47"/>
              </a:xfrm>
              <a:custGeom>
                <a:avLst/>
                <a:gdLst>
                  <a:gd name="T0" fmla="*/ 39 w 39"/>
                  <a:gd name="T1" fmla="*/ 371 h 371"/>
                  <a:gd name="T2" fmla="*/ 34 w 39"/>
                  <a:gd name="T3" fmla="*/ 348 h 371"/>
                  <a:gd name="T4" fmla="*/ 30 w 39"/>
                  <a:gd name="T5" fmla="*/ 326 h 371"/>
                  <a:gd name="T6" fmla="*/ 28 w 39"/>
                  <a:gd name="T7" fmla="*/ 304 h 371"/>
                  <a:gd name="T8" fmla="*/ 27 w 39"/>
                  <a:gd name="T9" fmla="*/ 281 h 371"/>
                  <a:gd name="T10" fmla="*/ 26 w 39"/>
                  <a:gd name="T11" fmla="*/ 258 h 371"/>
                  <a:gd name="T12" fmla="*/ 26 w 39"/>
                  <a:gd name="T13" fmla="*/ 235 h 371"/>
                  <a:gd name="T14" fmla="*/ 26 w 39"/>
                  <a:gd name="T15" fmla="*/ 212 h 371"/>
                  <a:gd name="T16" fmla="*/ 27 w 39"/>
                  <a:gd name="T17" fmla="*/ 190 h 371"/>
                  <a:gd name="T18" fmla="*/ 27 w 39"/>
                  <a:gd name="T19" fmla="*/ 166 h 371"/>
                  <a:gd name="T20" fmla="*/ 26 w 39"/>
                  <a:gd name="T21" fmla="*/ 143 h 371"/>
                  <a:gd name="T22" fmla="*/ 25 w 39"/>
                  <a:gd name="T23" fmla="*/ 120 h 371"/>
                  <a:gd name="T24" fmla="*/ 23 w 39"/>
                  <a:gd name="T25" fmla="*/ 95 h 371"/>
                  <a:gd name="T26" fmla="*/ 19 w 39"/>
                  <a:gd name="T27" fmla="*/ 72 h 371"/>
                  <a:gd name="T28" fmla="*/ 15 w 39"/>
                  <a:gd name="T29" fmla="*/ 48 h 371"/>
                  <a:gd name="T30" fmla="*/ 8 w 39"/>
                  <a:gd name="T31" fmla="*/ 24 h 371"/>
                  <a:gd name="T32" fmla="*/ 0 w 39"/>
                  <a:gd name="T33" fmla="*/ 0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71">
                    <a:moveTo>
                      <a:pt x="39" y="371"/>
                    </a:moveTo>
                    <a:lnTo>
                      <a:pt x="34" y="348"/>
                    </a:lnTo>
                    <a:lnTo>
                      <a:pt x="30" y="326"/>
                    </a:lnTo>
                    <a:lnTo>
                      <a:pt x="28" y="304"/>
                    </a:lnTo>
                    <a:lnTo>
                      <a:pt x="27" y="281"/>
                    </a:lnTo>
                    <a:lnTo>
                      <a:pt x="26" y="258"/>
                    </a:lnTo>
                    <a:lnTo>
                      <a:pt x="26" y="235"/>
                    </a:lnTo>
                    <a:lnTo>
                      <a:pt x="26" y="212"/>
                    </a:lnTo>
                    <a:lnTo>
                      <a:pt x="27" y="190"/>
                    </a:lnTo>
                    <a:lnTo>
                      <a:pt x="27" y="166"/>
                    </a:lnTo>
                    <a:lnTo>
                      <a:pt x="26" y="143"/>
                    </a:lnTo>
                    <a:lnTo>
                      <a:pt x="25" y="120"/>
                    </a:lnTo>
                    <a:lnTo>
                      <a:pt x="23" y="95"/>
                    </a:lnTo>
                    <a:lnTo>
                      <a:pt x="19" y="72"/>
                    </a:lnTo>
                    <a:lnTo>
                      <a:pt x="15" y="48"/>
                    </a:lnTo>
                    <a:lnTo>
                      <a:pt x="8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3" name="Freeform 1915"/>
              <p:cNvSpPr>
                <a:spLocks/>
              </p:cNvSpPr>
              <p:nvPr/>
            </p:nvSpPr>
            <p:spPr bwMode="auto">
              <a:xfrm>
                <a:off x="2788" y="3466"/>
                <a:ext cx="16" cy="47"/>
              </a:xfrm>
              <a:custGeom>
                <a:avLst/>
                <a:gdLst>
                  <a:gd name="T0" fmla="*/ 0 w 127"/>
                  <a:gd name="T1" fmla="*/ 0 h 371"/>
                  <a:gd name="T2" fmla="*/ 127 w 127"/>
                  <a:gd name="T3" fmla="*/ 119 h 371"/>
                  <a:gd name="T4" fmla="*/ 40 w 127"/>
                  <a:gd name="T5" fmla="*/ 371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7" h="371">
                    <a:moveTo>
                      <a:pt x="0" y="0"/>
                    </a:moveTo>
                    <a:lnTo>
                      <a:pt x="127" y="119"/>
                    </a:lnTo>
                    <a:lnTo>
                      <a:pt x="40" y="3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4" name="Freeform 1916"/>
              <p:cNvSpPr>
                <a:spLocks/>
              </p:cNvSpPr>
              <p:nvPr/>
            </p:nvSpPr>
            <p:spPr bwMode="auto">
              <a:xfrm>
                <a:off x="2655" y="2671"/>
                <a:ext cx="145" cy="153"/>
              </a:xfrm>
              <a:custGeom>
                <a:avLst/>
                <a:gdLst>
                  <a:gd name="T0" fmla="*/ 1009 w 1165"/>
                  <a:gd name="T1" fmla="*/ 909 h 1225"/>
                  <a:gd name="T2" fmla="*/ 998 w 1165"/>
                  <a:gd name="T3" fmla="*/ 953 h 1225"/>
                  <a:gd name="T4" fmla="*/ 983 w 1165"/>
                  <a:gd name="T5" fmla="*/ 991 h 1225"/>
                  <a:gd name="T6" fmla="*/ 963 w 1165"/>
                  <a:gd name="T7" fmla="*/ 1025 h 1225"/>
                  <a:gd name="T8" fmla="*/ 939 w 1165"/>
                  <a:gd name="T9" fmla="*/ 1057 h 1225"/>
                  <a:gd name="T10" fmla="*/ 910 w 1165"/>
                  <a:gd name="T11" fmla="*/ 1087 h 1225"/>
                  <a:gd name="T12" fmla="*/ 878 w 1165"/>
                  <a:gd name="T13" fmla="*/ 1114 h 1225"/>
                  <a:gd name="T14" fmla="*/ 844 w 1165"/>
                  <a:gd name="T15" fmla="*/ 1139 h 1225"/>
                  <a:gd name="T16" fmla="*/ 792 w 1165"/>
                  <a:gd name="T17" fmla="*/ 1167 h 1225"/>
                  <a:gd name="T18" fmla="*/ 725 w 1165"/>
                  <a:gd name="T19" fmla="*/ 1192 h 1225"/>
                  <a:gd name="T20" fmla="*/ 655 w 1165"/>
                  <a:gd name="T21" fmla="*/ 1209 h 1225"/>
                  <a:gd name="T22" fmla="*/ 585 w 1165"/>
                  <a:gd name="T23" fmla="*/ 1220 h 1225"/>
                  <a:gd name="T24" fmla="*/ 513 w 1165"/>
                  <a:gd name="T25" fmla="*/ 1224 h 1225"/>
                  <a:gd name="T26" fmla="*/ 442 w 1165"/>
                  <a:gd name="T27" fmla="*/ 1225 h 1225"/>
                  <a:gd name="T28" fmla="*/ 369 w 1165"/>
                  <a:gd name="T29" fmla="*/ 1223 h 1225"/>
                  <a:gd name="T30" fmla="*/ 297 w 1165"/>
                  <a:gd name="T31" fmla="*/ 1220 h 1225"/>
                  <a:gd name="T32" fmla="*/ 241 w 1165"/>
                  <a:gd name="T33" fmla="*/ 1214 h 1225"/>
                  <a:gd name="T34" fmla="*/ 202 w 1165"/>
                  <a:gd name="T35" fmla="*/ 1203 h 1225"/>
                  <a:gd name="T36" fmla="*/ 164 w 1165"/>
                  <a:gd name="T37" fmla="*/ 1188 h 1225"/>
                  <a:gd name="T38" fmla="*/ 128 w 1165"/>
                  <a:gd name="T39" fmla="*/ 1169 h 1225"/>
                  <a:gd name="T40" fmla="*/ 96 w 1165"/>
                  <a:gd name="T41" fmla="*/ 1145 h 1225"/>
                  <a:gd name="T42" fmla="*/ 68 w 1165"/>
                  <a:gd name="T43" fmla="*/ 1117 h 1225"/>
                  <a:gd name="T44" fmla="*/ 45 w 1165"/>
                  <a:gd name="T45" fmla="*/ 1084 h 1225"/>
                  <a:gd name="T46" fmla="*/ 28 w 1165"/>
                  <a:gd name="T47" fmla="*/ 1046 h 1225"/>
                  <a:gd name="T48" fmla="*/ 18 w 1165"/>
                  <a:gd name="T49" fmla="*/ 984 h 1225"/>
                  <a:gd name="T50" fmla="*/ 9 w 1165"/>
                  <a:gd name="T51" fmla="*/ 895 h 1225"/>
                  <a:gd name="T52" fmla="*/ 3 w 1165"/>
                  <a:gd name="T53" fmla="*/ 803 h 1225"/>
                  <a:gd name="T54" fmla="*/ 0 w 1165"/>
                  <a:gd name="T55" fmla="*/ 708 h 1225"/>
                  <a:gd name="T56" fmla="*/ 2 w 1165"/>
                  <a:gd name="T57" fmla="*/ 611 h 1225"/>
                  <a:gd name="T58" fmla="*/ 11 w 1165"/>
                  <a:gd name="T59" fmla="*/ 516 h 1225"/>
                  <a:gd name="T60" fmla="*/ 29 w 1165"/>
                  <a:gd name="T61" fmla="*/ 422 h 1225"/>
                  <a:gd name="T62" fmla="*/ 57 w 1165"/>
                  <a:gd name="T63" fmla="*/ 333 h 1225"/>
                  <a:gd name="T64" fmla="*/ 117 w 1165"/>
                  <a:gd name="T65" fmla="*/ 249 h 1225"/>
                  <a:gd name="T66" fmla="*/ 208 w 1165"/>
                  <a:gd name="T67" fmla="*/ 174 h 1225"/>
                  <a:gd name="T68" fmla="*/ 309 w 1165"/>
                  <a:gd name="T69" fmla="*/ 109 h 1225"/>
                  <a:gd name="T70" fmla="*/ 416 w 1165"/>
                  <a:gd name="T71" fmla="*/ 58 h 1225"/>
                  <a:gd name="T72" fmla="*/ 529 w 1165"/>
                  <a:gd name="T73" fmla="*/ 22 h 1225"/>
                  <a:gd name="T74" fmla="*/ 646 w 1165"/>
                  <a:gd name="T75" fmla="*/ 2 h 1225"/>
                  <a:gd name="T76" fmla="*/ 766 w 1165"/>
                  <a:gd name="T77" fmla="*/ 2 h 1225"/>
                  <a:gd name="T78" fmla="*/ 886 w 1165"/>
                  <a:gd name="T79" fmla="*/ 25 h 1225"/>
                  <a:gd name="T80" fmla="*/ 966 w 1165"/>
                  <a:gd name="T81" fmla="*/ 52 h 1225"/>
                  <a:gd name="T82" fmla="*/ 1004 w 1165"/>
                  <a:gd name="T83" fmla="*/ 70 h 1225"/>
                  <a:gd name="T84" fmla="*/ 1038 w 1165"/>
                  <a:gd name="T85" fmla="*/ 93 h 1225"/>
                  <a:gd name="T86" fmla="*/ 1069 w 1165"/>
                  <a:gd name="T87" fmla="*/ 120 h 1225"/>
                  <a:gd name="T88" fmla="*/ 1095 w 1165"/>
                  <a:gd name="T89" fmla="*/ 151 h 1225"/>
                  <a:gd name="T90" fmla="*/ 1118 w 1165"/>
                  <a:gd name="T91" fmla="*/ 186 h 1225"/>
                  <a:gd name="T92" fmla="*/ 1136 w 1165"/>
                  <a:gd name="T93" fmla="*/ 223 h 1225"/>
                  <a:gd name="T94" fmla="*/ 1151 w 1165"/>
                  <a:gd name="T95" fmla="*/ 262 h 1225"/>
                  <a:gd name="T96" fmla="*/ 1162 w 1165"/>
                  <a:gd name="T97" fmla="*/ 325 h 1225"/>
                  <a:gd name="T98" fmla="*/ 1165 w 1165"/>
                  <a:gd name="T99" fmla="*/ 407 h 1225"/>
                  <a:gd name="T100" fmla="*/ 1159 w 1165"/>
                  <a:gd name="T101" fmla="*/ 488 h 1225"/>
                  <a:gd name="T102" fmla="*/ 1146 w 1165"/>
                  <a:gd name="T103" fmla="*/ 565 h 1225"/>
                  <a:gd name="T104" fmla="*/ 1126 w 1165"/>
                  <a:gd name="T105" fmla="*/ 641 h 1225"/>
                  <a:gd name="T106" fmla="*/ 1100 w 1165"/>
                  <a:gd name="T107" fmla="*/ 714 h 1225"/>
                  <a:gd name="T108" fmla="*/ 1068 w 1165"/>
                  <a:gd name="T109" fmla="*/ 785 h 1225"/>
                  <a:gd name="T110" fmla="*/ 1031 w 1165"/>
                  <a:gd name="T111" fmla="*/ 853 h 1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165" h="1225">
                    <a:moveTo>
                      <a:pt x="1012" y="887"/>
                    </a:moveTo>
                    <a:lnTo>
                      <a:pt x="1009" y="909"/>
                    </a:lnTo>
                    <a:lnTo>
                      <a:pt x="1004" y="932"/>
                    </a:lnTo>
                    <a:lnTo>
                      <a:pt x="998" y="953"/>
                    </a:lnTo>
                    <a:lnTo>
                      <a:pt x="991" y="972"/>
                    </a:lnTo>
                    <a:lnTo>
                      <a:pt x="983" y="991"/>
                    </a:lnTo>
                    <a:lnTo>
                      <a:pt x="974" y="1009"/>
                    </a:lnTo>
                    <a:lnTo>
                      <a:pt x="963" y="1025"/>
                    </a:lnTo>
                    <a:lnTo>
                      <a:pt x="952" y="1042"/>
                    </a:lnTo>
                    <a:lnTo>
                      <a:pt x="939" y="1057"/>
                    </a:lnTo>
                    <a:lnTo>
                      <a:pt x="924" y="1073"/>
                    </a:lnTo>
                    <a:lnTo>
                      <a:pt x="910" y="1087"/>
                    </a:lnTo>
                    <a:lnTo>
                      <a:pt x="894" y="1100"/>
                    </a:lnTo>
                    <a:lnTo>
                      <a:pt x="878" y="1114"/>
                    </a:lnTo>
                    <a:lnTo>
                      <a:pt x="861" y="1126"/>
                    </a:lnTo>
                    <a:lnTo>
                      <a:pt x="844" y="1139"/>
                    </a:lnTo>
                    <a:lnTo>
                      <a:pt x="826" y="1152"/>
                    </a:lnTo>
                    <a:lnTo>
                      <a:pt x="792" y="1167"/>
                    </a:lnTo>
                    <a:lnTo>
                      <a:pt x="758" y="1181"/>
                    </a:lnTo>
                    <a:lnTo>
                      <a:pt x="725" y="1192"/>
                    </a:lnTo>
                    <a:lnTo>
                      <a:pt x="690" y="1201"/>
                    </a:lnTo>
                    <a:lnTo>
                      <a:pt x="655" y="1209"/>
                    </a:lnTo>
                    <a:lnTo>
                      <a:pt x="620" y="1214"/>
                    </a:lnTo>
                    <a:lnTo>
                      <a:pt x="585" y="1220"/>
                    </a:lnTo>
                    <a:lnTo>
                      <a:pt x="550" y="1223"/>
                    </a:lnTo>
                    <a:lnTo>
                      <a:pt x="513" y="1224"/>
                    </a:lnTo>
                    <a:lnTo>
                      <a:pt x="478" y="1225"/>
                    </a:lnTo>
                    <a:lnTo>
                      <a:pt x="442" y="1225"/>
                    </a:lnTo>
                    <a:lnTo>
                      <a:pt x="405" y="1224"/>
                    </a:lnTo>
                    <a:lnTo>
                      <a:pt x="369" y="1223"/>
                    </a:lnTo>
                    <a:lnTo>
                      <a:pt x="333" y="1222"/>
                    </a:lnTo>
                    <a:lnTo>
                      <a:pt x="297" y="1220"/>
                    </a:lnTo>
                    <a:lnTo>
                      <a:pt x="261" y="1219"/>
                    </a:lnTo>
                    <a:lnTo>
                      <a:pt x="241" y="1214"/>
                    </a:lnTo>
                    <a:lnTo>
                      <a:pt x="221" y="1209"/>
                    </a:lnTo>
                    <a:lnTo>
                      <a:pt x="202" y="1203"/>
                    </a:lnTo>
                    <a:lnTo>
                      <a:pt x="183" y="1196"/>
                    </a:lnTo>
                    <a:lnTo>
                      <a:pt x="164" y="1188"/>
                    </a:lnTo>
                    <a:lnTo>
                      <a:pt x="146" y="1179"/>
                    </a:lnTo>
                    <a:lnTo>
                      <a:pt x="128" y="1169"/>
                    </a:lnTo>
                    <a:lnTo>
                      <a:pt x="111" y="1157"/>
                    </a:lnTo>
                    <a:lnTo>
                      <a:pt x="96" y="1145"/>
                    </a:lnTo>
                    <a:lnTo>
                      <a:pt x="81" y="1131"/>
                    </a:lnTo>
                    <a:lnTo>
                      <a:pt x="68" y="1117"/>
                    </a:lnTo>
                    <a:lnTo>
                      <a:pt x="55" y="1101"/>
                    </a:lnTo>
                    <a:lnTo>
                      <a:pt x="45" y="1084"/>
                    </a:lnTo>
                    <a:lnTo>
                      <a:pt x="36" y="1066"/>
                    </a:lnTo>
                    <a:lnTo>
                      <a:pt x="28" y="1046"/>
                    </a:lnTo>
                    <a:lnTo>
                      <a:pt x="23" y="1026"/>
                    </a:lnTo>
                    <a:lnTo>
                      <a:pt x="18" y="984"/>
                    </a:lnTo>
                    <a:lnTo>
                      <a:pt x="13" y="940"/>
                    </a:lnTo>
                    <a:lnTo>
                      <a:pt x="9" y="895"/>
                    </a:lnTo>
                    <a:lnTo>
                      <a:pt x="6" y="849"/>
                    </a:lnTo>
                    <a:lnTo>
                      <a:pt x="3" y="803"/>
                    </a:lnTo>
                    <a:lnTo>
                      <a:pt x="1" y="755"/>
                    </a:lnTo>
                    <a:lnTo>
                      <a:pt x="0" y="708"/>
                    </a:lnTo>
                    <a:lnTo>
                      <a:pt x="0" y="660"/>
                    </a:lnTo>
                    <a:lnTo>
                      <a:pt x="2" y="611"/>
                    </a:lnTo>
                    <a:lnTo>
                      <a:pt x="5" y="563"/>
                    </a:lnTo>
                    <a:lnTo>
                      <a:pt x="11" y="516"/>
                    </a:lnTo>
                    <a:lnTo>
                      <a:pt x="19" y="469"/>
                    </a:lnTo>
                    <a:lnTo>
                      <a:pt x="29" y="422"/>
                    </a:lnTo>
                    <a:lnTo>
                      <a:pt x="42" y="377"/>
                    </a:lnTo>
                    <a:lnTo>
                      <a:pt x="57" y="333"/>
                    </a:lnTo>
                    <a:lnTo>
                      <a:pt x="76" y="290"/>
                    </a:lnTo>
                    <a:lnTo>
                      <a:pt x="117" y="249"/>
                    </a:lnTo>
                    <a:lnTo>
                      <a:pt x="162" y="210"/>
                    </a:lnTo>
                    <a:lnTo>
                      <a:pt x="208" y="174"/>
                    </a:lnTo>
                    <a:lnTo>
                      <a:pt x="257" y="139"/>
                    </a:lnTo>
                    <a:lnTo>
                      <a:pt x="309" y="109"/>
                    </a:lnTo>
                    <a:lnTo>
                      <a:pt x="361" y="82"/>
                    </a:lnTo>
                    <a:lnTo>
                      <a:pt x="416" y="58"/>
                    </a:lnTo>
                    <a:lnTo>
                      <a:pt x="472" y="38"/>
                    </a:lnTo>
                    <a:lnTo>
                      <a:pt x="529" y="22"/>
                    </a:lnTo>
                    <a:lnTo>
                      <a:pt x="588" y="9"/>
                    </a:lnTo>
                    <a:lnTo>
                      <a:pt x="646" y="2"/>
                    </a:lnTo>
                    <a:lnTo>
                      <a:pt x="706" y="0"/>
                    </a:lnTo>
                    <a:lnTo>
                      <a:pt x="766" y="2"/>
                    </a:lnTo>
                    <a:lnTo>
                      <a:pt x="826" y="10"/>
                    </a:lnTo>
                    <a:lnTo>
                      <a:pt x="886" y="25"/>
                    </a:lnTo>
                    <a:lnTo>
                      <a:pt x="946" y="45"/>
                    </a:lnTo>
                    <a:lnTo>
                      <a:pt x="966" y="52"/>
                    </a:lnTo>
                    <a:lnTo>
                      <a:pt x="985" y="60"/>
                    </a:lnTo>
                    <a:lnTo>
                      <a:pt x="1004" y="70"/>
                    </a:lnTo>
                    <a:lnTo>
                      <a:pt x="1022" y="81"/>
                    </a:lnTo>
                    <a:lnTo>
                      <a:pt x="1038" y="93"/>
                    </a:lnTo>
                    <a:lnTo>
                      <a:pt x="1054" y="106"/>
                    </a:lnTo>
                    <a:lnTo>
                      <a:pt x="1069" y="120"/>
                    </a:lnTo>
                    <a:lnTo>
                      <a:pt x="1083" y="135"/>
                    </a:lnTo>
                    <a:lnTo>
                      <a:pt x="1095" y="151"/>
                    </a:lnTo>
                    <a:lnTo>
                      <a:pt x="1107" y="169"/>
                    </a:lnTo>
                    <a:lnTo>
                      <a:pt x="1118" y="186"/>
                    </a:lnTo>
                    <a:lnTo>
                      <a:pt x="1128" y="204"/>
                    </a:lnTo>
                    <a:lnTo>
                      <a:pt x="1136" y="223"/>
                    </a:lnTo>
                    <a:lnTo>
                      <a:pt x="1144" y="242"/>
                    </a:lnTo>
                    <a:lnTo>
                      <a:pt x="1151" y="262"/>
                    </a:lnTo>
                    <a:lnTo>
                      <a:pt x="1158" y="283"/>
                    </a:lnTo>
                    <a:lnTo>
                      <a:pt x="1162" y="325"/>
                    </a:lnTo>
                    <a:lnTo>
                      <a:pt x="1165" y="366"/>
                    </a:lnTo>
                    <a:lnTo>
                      <a:pt x="1165" y="407"/>
                    </a:lnTo>
                    <a:lnTo>
                      <a:pt x="1163" y="447"/>
                    </a:lnTo>
                    <a:lnTo>
                      <a:pt x="1159" y="488"/>
                    </a:lnTo>
                    <a:lnTo>
                      <a:pt x="1153" y="527"/>
                    </a:lnTo>
                    <a:lnTo>
                      <a:pt x="1146" y="565"/>
                    </a:lnTo>
                    <a:lnTo>
                      <a:pt x="1137" y="603"/>
                    </a:lnTo>
                    <a:lnTo>
                      <a:pt x="1126" y="641"/>
                    </a:lnTo>
                    <a:lnTo>
                      <a:pt x="1114" y="678"/>
                    </a:lnTo>
                    <a:lnTo>
                      <a:pt x="1100" y="714"/>
                    </a:lnTo>
                    <a:lnTo>
                      <a:pt x="1085" y="749"/>
                    </a:lnTo>
                    <a:lnTo>
                      <a:pt x="1068" y="785"/>
                    </a:lnTo>
                    <a:lnTo>
                      <a:pt x="1050" y="820"/>
                    </a:lnTo>
                    <a:lnTo>
                      <a:pt x="1031" y="853"/>
                    </a:lnTo>
                    <a:lnTo>
                      <a:pt x="1012" y="887"/>
                    </a:lnTo>
                    <a:close/>
                  </a:path>
                </a:pathLst>
              </a:custGeom>
              <a:solidFill>
                <a:srgbClr val="7D5A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5" name="Freeform 1917"/>
              <p:cNvSpPr>
                <a:spLocks/>
              </p:cNvSpPr>
              <p:nvPr/>
            </p:nvSpPr>
            <p:spPr bwMode="auto">
              <a:xfrm>
                <a:off x="2758" y="2782"/>
                <a:ext cx="23" cy="33"/>
              </a:xfrm>
              <a:custGeom>
                <a:avLst/>
                <a:gdLst>
                  <a:gd name="T0" fmla="*/ 186 w 186"/>
                  <a:gd name="T1" fmla="*/ 0 h 265"/>
                  <a:gd name="T2" fmla="*/ 183 w 186"/>
                  <a:gd name="T3" fmla="*/ 22 h 265"/>
                  <a:gd name="T4" fmla="*/ 178 w 186"/>
                  <a:gd name="T5" fmla="*/ 45 h 265"/>
                  <a:gd name="T6" fmla="*/ 172 w 186"/>
                  <a:gd name="T7" fmla="*/ 66 h 265"/>
                  <a:gd name="T8" fmla="*/ 165 w 186"/>
                  <a:gd name="T9" fmla="*/ 85 h 265"/>
                  <a:gd name="T10" fmla="*/ 157 w 186"/>
                  <a:gd name="T11" fmla="*/ 104 h 265"/>
                  <a:gd name="T12" fmla="*/ 148 w 186"/>
                  <a:gd name="T13" fmla="*/ 122 h 265"/>
                  <a:gd name="T14" fmla="*/ 137 w 186"/>
                  <a:gd name="T15" fmla="*/ 138 h 265"/>
                  <a:gd name="T16" fmla="*/ 126 w 186"/>
                  <a:gd name="T17" fmla="*/ 155 h 265"/>
                  <a:gd name="T18" fmla="*/ 113 w 186"/>
                  <a:gd name="T19" fmla="*/ 170 h 265"/>
                  <a:gd name="T20" fmla="*/ 98 w 186"/>
                  <a:gd name="T21" fmla="*/ 186 h 265"/>
                  <a:gd name="T22" fmla="*/ 84 w 186"/>
                  <a:gd name="T23" fmla="*/ 200 h 265"/>
                  <a:gd name="T24" fmla="*/ 68 w 186"/>
                  <a:gd name="T25" fmla="*/ 213 h 265"/>
                  <a:gd name="T26" fmla="*/ 52 w 186"/>
                  <a:gd name="T27" fmla="*/ 227 h 265"/>
                  <a:gd name="T28" fmla="*/ 35 w 186"/>
                  <a:gd name="T29" fmla="*/ 239 h 265"/>
                  <a:gd name="T30" fmla="*/ 18 w 186"/>
                  <a:gd name="T31" fmla="*/ 252 h 265"/>
                  <a:gd name="T32" fmla="*/ 0 w 186"/>
                  <a:gd name="T3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65">
                    <a:moveTo>
                      <a:pt x="186" y="0"/>
                    </a:moveTo>
                    <a:lnTo>
                      <a:pt x="183" y="22"/>
                    </a:lnTo>
                    <a:lnTo>
                      <a:pt x="178" y="45"/>
                    </a:lnTo>
                    <a:lnTo>
                      <a:pt x="172" y="66"/>
                    </a:lnTo>
                    <a:lnTo>
                      <a:pt x="165" y="85"/>
                    </a:lnTo>
                    <a:lnTo>
                      <a:pt x="157" y="104"/>
                    </a:lnTo>
                    <a:lnTo>
                      <a:pt x="148" y="122"/>
                    </a:lnTo>
                    <a:lnTo>
                      <a:pt x="137" y="138"/>
                    </a:lnTo>
                    <a:lnTo>
                      <a:pt x="126" y="155"/>
                    </a:lnTo>
                    <a:lnTo>
                      <a:pt x="113" y="170"/>
                    </a:lnTo>
                    <a:lnTo>
                      <a:pt x="98" y="186"/>
                    </a:lnTo>
                    <a:lnTo>
                      <a:pt x="84" y="200"/>
                    </a:lnTo>
                    <a:lnTo>
                      <a:pt x="68" y="213"/>
                    </a:lnTo>
                    <a:lnTo>
                      <a:pt x="52" y="227"/>
                    </a:lnTo>
                    <a:lnTo>
                      <a:pt x="35" y="239"/>
                    </a:lnTo>
                    <a:lnTo>
                      <a:pt x="18" y="252"/>
                    </a:lnTo>
                    <a:lnTo>
                      <a:pt x="0" y="2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6" name="Freeform 1918"/>
              <p:cNvSpPr>
                <a:spLocks/>
              </p:cNvSpPr>
              <p:nvPr/>
            </p:nvSpPr>
            <p:spPr bwMode="auto">
              <a:xfrm>
                <a:off x="2687" y="2815"/>
                <a:ext cx="71" cy="9"/>
              </a:xfrm>
              <a:custGeom>
                <a:avLst/>
                <a:gdLst>
                  <a:gd name="T0" fmla="*/ 565 w 565"/>
                  <a:gd name="T1" fmla="*/ 0 h 73"/>
                  <a:gd name="T2" fmla="*/ 531 w 565"/>
                  <a:gd name="T3" fmla="*/ 15 h 73"/>
                  <a:gd name="T4" fmla="*/ 497 w 565"/>
                  <a:gd name="T5" fmla="*/ 29 h 73"/>
                  <a:gd name="T6" fmla="*/ 464 w 565"/>
                  <a:gd name="T7" fmla="*/ 40 h 73"/>
                  <a:gd name="T8" fmla="*/ 429 w 565"/>
                  <a:gd name="T9" fmla="*/ 49 h 73"/>
                  <a:gd name="T10" fmla="*/ 394 w 565"/>
                  <a:gd name="T11" fmla="*/ 57 h 73"/>
                  <a:gd name="T12" fmla="*/ 359 w 565"/>
                  <a:gd name="T13" fmla="*/ 62 h 73"/>
                  <a:gd name="T14" fmla="*/ 324 w 565"/>
                  <a:gd name="T15" fmla="*/ 68 h 73"/>
                  <a:gd name="T16" fmla="*/ 289 w 565"/>
                  <a:gd name="T17" fmla="*/ 71 h 73"/>
                  <a:gd name="T18" fmla="*/ 252 w 565"/>
                  <a:gd name="T19" fmla="*/ 72 h 73"/>
                  <a:gd name="T20" fmla="*/ 217 w 565"/>
                  <a:gd name="T21" fmla="*/ 73 h 73"/>
                  <a:gd name="T22" fmla="*/ 181 w 565"/>
                  <a:gd name="T23" fmla="*/ 73 h 73"/>
                  <a:gd name="T24" fmla="*/ 144 w 565"/>
                  <a:gd name="T25" fmla="*/ 72 h 73"/>
                  <a:gd name="T26" fmla="*/ 108 w 565"/>
                  <a:gd name="T27" fmla="*/ 71 h 73"/>
                  <a:gd name="T28" fmla="*/ 72 w 565"/>
                  <a:gd name="T29" fmla="*/ 70 h 73"/>
                  <a:gd name="T30" fmla="*/ 36 w 565"/>
                  <a:gd name="T31" fmla="*/ 68 h 73"/>
                  <a:gd name="T32" fmla="*/ 0 w 565"/>
                  <a:gd name="T33" fmla="*/ 67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5" h="73">
                    <a:moveTo>
                      <a:pt x="565" y="0"/>
                    </a:moveTo>
                    <a:lnTo>
                      <a:pt x="531" y="15"/>
                    </a:lnTo>
                    <a:lnTo>
                      <a:pt x="497" y="29"/>
                    </a:lnTo>
                    <a:lnTo>
                      <a:pt x="464" y="40"/>
                    </a:lnTo>
                    <a:lnTo>
                      <a:pt x="429" y="49"/>
                    </a:lnTo>
                    <a:lnTo>
                      <a:pt x="394" y="57"/>
                    </a:lnTo>
                    <a:lnTo>
                      <a:pt x="359" y="62"/>
                    </a:lnTo>
                    <a:lnTo>
                      <a:pt x="324" y="68"/>
                    </a:lnTo>
                    <a:lnTo>
                      <a:pt x="289" y="71"/>
                    </a:lnTo>
                    <a:lnTo>
                      <a:pt x="252" y="72"/>
                    </a:lnTo>
                    <a:lnTo>
                      <a:pt x="217" y="73"/>
                    </a:lnTo>
                    <a:lnTo>
                      <a:pt x="181" y="73"/>
                    </a:lnTo>
                    <a:lnTo>
                      <a:pt x="144" y="72"/>
                    </a:lnTo>
                    <a:lnTo>
                      <a:pt x="108" y="71"/>
                    </a:lnTo>
                    <a:lnTo>
                      <a:pt x="72" y="70"/>
                    </a:lnTo>
                    <a:lnTo>
                      <a:pt x="36" y="68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9848" name="Group 2120"/>
            <p:cNvGrpSpPr>
              <a:grpSpLocks/>
            </p:cNvGrpSpPr>
            <p:nvPr/>
          </p:nvGrpSpPr>
          <p:grpSpPr bwMode="auto">
            <a:xfrm>
              <a:off x="2578" y="2457"/>
              <a:ext cx="222" cy="1187"/>
              <a:chOff x="2578" y="2457"/>
              <a:chExt cx="222" cy="1187"/>
            </a:xfrm>
          </p:grpSpPr>
          <p:sp>
            <p:nvSpPr>
              <p:cNvPr id="459648" name="Freeform 1920"/>
              <p:cNvSpPr>
                <a:spLocks/>
              </p:cNvSpPr>
              <p:nvPr/>
            </p:nvSpPr>
            <p:spPr bwMode="auto">
              <a:xfrm>
                <a:off x="2657" y="2799"/>
                <a:ext cx="30" cy="24"/>
              </a:xfrm>
              <a:custGeom>
                <a:avLst/>
                <a:gdLst>
                  <a:gd name="T0" fmla="*/ 238 w 238"/>
                  <a:gd name="T1" fmla="*/ 193 h 193"/>
                  <a:gd name="T2" fmla="*/ 218 w 238"/>
                  <a:gd name="T3" fmla="*/ 188 h 193"/>
                  <a:gd name="T4" fmla="*/ 198 w 238"/>
                  <a:gd name="T5" fmla="*/ 183 h 193"/>
                  <a:gd name="T6" fmla="*/ 179 w 238"/>
                  <a:gd name="T7" fmla="*/ 177 h 193"/>
                  <a:gd name="T8" fmla="*/ 160 w 238"/>
                  <a:gd name="T9" fmla="*/ 170 h 193"/>
                  <a:gd name="T10" fmla="*/ 141 w 238"/>
                  <a:gd name="T11" fmla="*/ 162 h 193"/>
                  <a:gd name="T12" fmla="*/ 123 w 238"/>
                  <a:gd name="T13" fmla="*/ 153 h 193"/>
                  <a:gd name="T14" fmla="*/ 105 w 238"/>
                  <a:gd name="T15" fmla="*/ 143 h 193"/>
                  <a:gd name="T16" fmla="*/ 88 w 238"/>
                  <a:gd name="T17" fmla="*/ 131 h 193"/>
                  <a:gd name="T18" fmla="*/ 73 w 238"/>
                  <a:gd name="T19" fmla="*/ 119 h 193"/>
                  <a:gd name="T20" fmla="*/ 58 w 238"/>
                  <a:gd name="T21" fmla="*/ 105 h 193"/>
                  <a:gd name="T22" fmla="*/ 45 w 238"/>
                  <a:gd name="T23" fmla="*/ 91 h 193"/>
                  <a:gd name="T24" fmla="*/ 32 w 238"/>
                  <a:gd name="T25" fmla="*/ 75 h 193"/>
                  <a:gd name="T26" fmla="*/ 22 w 238"/>
                  <a:gd name="T27" fmla="*/ 58 h 193"/>
                  <a:gd name="T28" fmla="*/ 13 w 238"/>
                  <a:gd name="T29" fmla="*/ 40 h 193"/>
                  <a:gd name="T30" fmla="*/ 5 w 238"/>
                  <a:gd name="T31" fmla="*/ 20 h 193"/>
                  <a:gd name="T32" fmla="*/ 0 w 238"/>
                  <a:gd name="T3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193">
                    <a:moveTo>
                      <a:pt x="238" y="193"/>
                    </a:moveTo>
                    <a:lnTo>
                      <a:pt x="218" y="188"/>
                    </a:lnTo>
                    <a:lnTo>
                      <a:pt x="198" y="183"/>
                    </a:lnTo>
                    <a:lnTo>
                      <a:pt x="179" y="177"/>
                    </a:lnTo>
                    <a:lnTo>
                      <a:pt x="160" y="170"/>
                    </a:lnTo>
                    <a:lnTo>
                      <a:pt x="141" y="162"/>
                    </a:lnTo>
                    <a:lnTo>
                      <a:pt x="123" y="153"/>
                    </a:lnTo>
                    <a:lnTo>
                      <a:pt x="105" y="143"/>
                    </a:lnTo>
                    <a:lnTo>
                      <a:pt x="88" y="131"/>
                    </a:lnTo>
                    <a:lnTo>
                      <a:pt x="73" y="119"/>
                    </a:lnTo>
                    <a:lnTo>
                      <a:pt x="58" y="105"/>
                    </a:lnTo>
                    <a:lnTo>
                      <a:pt x="45" y="91"/>
                    </a:lnTo>
                    <a:lnTo>
                      <a:pt x="32" y="75"/>
                    </a:lnTo>
                    <a:lnTo>
                      <a:pt x="22" y="58"/>
                    </a:lnTo>
                    <a:lnTo>
                      <a:pt x="13" y="40"/>
                    </a:lnTo>
                    <a:lnTo>
                      <a:pt x="5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49" name="Freeform 1921"/>
              <p:cNvSpPr>
                <a:spLocks/>
              </p:cNvSpPr>
              <p:nvPr/>
            </p:nvSpPr>
            <p:spPr bwMode="auto">
              <a:xfrm>
                <a:off x="2655" y="2707"/>
                <a:ext cx="9" cy="92"/>
              </a:xfrm>
              <a:custGeom>
                <a:avLst/>
                <a:gdLst>
                  <a:gd name="T0" fmla="*/ 23 w 76"/>
                  <a:gd name="T1" fmla="*/ 736 h 736"/>
                  <a:gd name="T2" fmla="*/ 18 w 76"/>
                  <a:gd name="T3" fmla="*/ 694 h 736"/>
                  <a:gd name="T4" fmla="*/ 13 w 76"/>
                  <a:gd name="T5" fmla="*/ 650 h 736"/>
                  <a:gd name="T6" fmla="*/ 9 w 76"/>
                  <a:gd name="T7" fmla="*/ 605 h 736"/>
                  <a:gd name="T8" fmla="*/ 6 w 76"/>
                  <a:gd name="T9" fmla="*/ 559 h 736"/>
                  <a:gd name="T10" fmla="*/ 3 w 76"/>
                  <a:gd name="T11" fmla="*/ 513 h 736"/>
                  <a:gd name="T12" fmla="*/ 1 w 76"/>
                  <a:gd name="T13" fmla="*/ 465 h 736"/>
                  <a:gd name="T14" fmla="*/ 0 w 76"/>
                  <a:gd name="T15" fmla="*/ 418 h 736"/>
                  <a:gd name="T16" fmla="*/ 0 w 76"/>
                  <a:gd name="T17" fmla="*/ 370 h 736"/>
                  <a:gd name="T18" fmla="*/ 2 w 76"/>
                  <a:gd name="T19" fmla="*/ 321 h 736"/>
                  <a:gd name="T20" fmla="*/ 5 w 76"/>
                  <a:gd name="T21" fmla="*/ 273 h 736"/>
                  <a:gd name="T22" fmla="*/ 11 w 76"/>
                  <a:gd name="T23" fmla="*/ 226 h 736"/>
                  <a:gd name="T24" fmla="*/ 19 w 76"/>
                  <a:gd name="T25" fmla="*/ 179 h 736"/>
                  <a:gd name="T26" fmla="*/ 29 w 76"/>
                  <a:gd name="T27" fmla="*/ 132 h 736"/>
                  <a:gd name="T28" fmla="*/ 42 w 76"/>
                  <a:gd name="T29" fmla="*/ 87 h 736"/>
                  <a:gd name="T30" fmla="*/ 57 w 76"/>
                  <a:gd name="T31" fmla="*/ 43 h 736"/>
                  <a:gd name="T32" fmla="*/ 76 w 76"/>
                  <a:gd name="T33" fmla="*/ 0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6" h="736">
                    <a:moveTo>
                      <a:pt x="23" y="736"/>
                    </a:moveTo>
                    <a:lnTo>
                      <a:pt x="18" y="694"/>
                    </a:lnTo>
                    <a:lnTo>
                      <a:pt x="13" y="650"/>
                    </a:lnTo>
                    <a:lnTo>
                      <a:pt x="9" y="605"/>
                    </a:lnTo>
                    <a:lnTo>
                      <a:pt x="6" y="559"/>
                    </a:lnTo>
                    <a:lnTo>
                      <a:pt x="3" y="513"/>
                    </a:lnTo>
                    <a:lnTo>
                      <a:pt x="1" y="465"/>
                    </a:lnTo>
                    <a:lnTo>
                      <a:pt x="0" y="418"/>
                    </a:lnTo>
                    <a:lnTo>
                      <a:pt x="0" y="370"/>
                    </a:lnTo>
                    <a:lnTo>
                      <a:pt x="2" y="321"/>
                    </a:lnTo>
                    <a:lnTo>
                      <a:pt x="5" y="273"/>
                    </a:lnTo>
                    <a:lnTo>
                      <a:pt x="11" y="226"/>
                    </a:lnTo>
                    <a:lnTo>
                      <a:pt x="19" y="179"/>
                    </a:lnTo>
                    <a:lnTo>
                      <a:pt x="29" y="132"/>
                    </a:lnTo>
                    <a:lnTo>
                      <a:pt x="42" y="87"/>
                    </a:lnTo>
                    <a:lnTo>
                      <a:pt x="57" y="43"/>
                    </a:lnTo>
                    <a:lnTo>
                      <a:pt x="7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0" name="Freeform 1922"/>
              <p:cNvSpPr>
                <a:spLocks/>
              </p:cNvSpPr>
              <p:nvPr/>
            </p:nvSpPr>
            <p:spPr bwMode="auto">
              <a:xfrm>
                <a:off x="2664" y="2671"/>
                <a:ext cx="109" cy="36"/>
              </a:xfrm>
              <a:custGeom>
                <a:avLst/>
                <a:gdLst>
                  <a:gd name="T0" fmla="*/ 0 w 870"/>
                  <a:gd name="T1" fmla="*/ 290 h 290"/>
                  <a:gd name="T2" fmla="*/ 41 w 870"/>
                  <a:gd name="T3" fmla="*/ 249 h 290"/>
                  <a:gd name="T4" fmla="*/ 86 w 870"/>
                  <a:gd name="T5" fmla="*/ 210 h 290"/>
                  <a:gd name="T6" fmla="*/ 132 w 870"/>
                  <a:gd name="T7" fmla="*/ 174 h 290"/>
                  <a:gd name="T8" fmla="*/ 181 w 870"/>
                  <a:gd name="T9" fmla="*/ 139 h 290"/>
                  <a:gd name="T10" fmla="*/ 233 w 870"/>
                  <a:gd name="T11" fmla="*/ 109 h 290"/>
                  <a:gd name="T12" fmla="*/ 285 w 870"/>
                  <a:gd name="T13" fmla="*/ 82 h 290"/>
                  <a:gd name="T14" fmla="*/ 340 w 870"/>
                  <a:gd name="T15" fmla="*/ 58 h 290"/>
                  <a:gd name="T16" fmla="*/ 396 w 870"/>
                  <a:gd name="T17" fmla="*/ 38 h 290"/>
                  <a:gd name="T18" fmla="*/ 453 w 870"/>
                  <a:gd name="T19" fmla="*/ 22 h 290"/>
                  <a:gd name="T20" fmla="*/ 512 w 870"/>
                  <a:gd name="T21" fmla="*/ 9 h 290"/>
                  <a:gd name="T22" fmla="*/ 570 w 870"/>
                  <a:gd name="T23" fmla="*/ 2 h 290"/>
                  <a:gd name="T24" fmla="*/ 630 w 870"/>
                  <a:gd name="T25" fmla="*/ 0 h 290"/>
                  <a:gd name="T26" fmla="*/ 690 w 870"/>
                  <a:gd name="T27" fmla="*/ 2 h 290"/>
                  <a:gd name="T28" fmla="*/ 750 w 870"/>
                  <a:gd name="T29" fmla="*/ 10 h 290"/>
                  <a:gd name="T30" fmla="*/ 810 w 870"/>
                  <a:gd name="T31" fmla="*/ 25 h 290"/>
                  <a:gd name="T32" fmla="*/ 870 w 870"/>
                  <a:gd name="T33" fmla="*/ 45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0" h="290">
                    <a:moveTo>
                      <a:pt x="0" y="290"/>
                    </a:moveTo>
                    <a:lnTo>
                      <a:pt x="41" y="249"/>
                    </a:lnTo>
                    <a:lnTo>
                      <a:pt x="86" y="210"/>
                    </a:lnTo>
                    <a:lnTo>
                      <a:pt x="132" y="174"/>
                    </a:lnTo>
                    <a:lnTo>
                      <a:pt x="181" y="139"/>
                    </a:lnTo>
                    <a:lnTo>
                      <a:pt x="233" y="109"/>
                    </a:lnTo>
                    <a:lnTo>
                      <a:pt x="285" y="82"/>
                    </a:lnTo>
                    <a:lnTo>
                      <a:pt x="340" y="58"/>
                    </a:lnTo>
                    <a:lnTo>
                      <a:pt x="396" y="38"/>
                    </a:lnTo>
                    <a:lnTo>
                      <a:pt x="453" y="22"/>
                    </a:lnTo>
                    <a:lnTo>
                      <a:pt x="512" y="9"/>
                    </a:lnTo>
                    <a:lnTo>
                      <a:pt x="570" y="2"/>
                    </a:lnTo>
                    <a:lnTo>
                      <a:pt x="630" y="0"/>
                    </a:lnTo>
                    <a:lnTo>
                      <a:pt x="690" y="2"/>
                    </a:lnTo>
                    <a:lnTo>
                      <a:pt x="750" y="10"/>
                    </a:lnTo>
                    <a:lnTo>
                      <a:pt x="810" y="25"/>
                    </a:lnTo>
                    <a:lnTo>
                      <a:pt x="870" y="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1" name="Freeform 1923"/>
              <p:cNvSpPr>
                <a:spLocks/>
              </p:cNvSpPr>
              <p:nvPr/>
            </p:nvSpPr>
            <p:spPr bwMode="auto">
              <a:xfrm>
                <a:off x="2773" y="2676"/>
                <a:ext cx="26" cy="30"/>
              </a:xfrm>
              <a:custGeom>
                <a:avLst/>
                <a:gdLst>
                  <a:gd name="T0" fmla="*/ 0 w 212"/>
                  <a:gd name="T1" fmla="*/ 0 h 238"/>
                  <a:gd name="T2" fmla="*/ 20 w 212"/>
                  <a:gd name="T3" fmla="*/ 7 h 238"/>
                  <a:gd name="T4" fmla="*/ 39 w 212"/>
                  <a:gd name="T5" fmla="*/ 15 h 238"/>
                  <a:gd name="T6" fmla="*/ 58 w 212"/>
                  <a:gd name="T7" fmla="*/ 25 h 238"/>
                  <a:gd name="T8" fmla="*/ 76 w 212"/>
                  <a:gd name="T9" fmla="*/ 36 h 238"/>
                  <a:gd name="T10" fmla="*/ 92 w 212"/>
                  <a:gd name="T11" fmla="*/ 48 h 238"/>
                  <a:gd name="T12" fmla="*/ 108 w 212"/>
                  <a:gd name="T13" fmla="*/ 61 h 238"/>
                  <a:gd name="T14" fmla="*/ 123 w 212"/>
                  <a:gd name="T15" fmla="*/ 75 h 238"/>
                  <a:gd name="T16" fmla="*/ 137 w 212"/>
                  <a:gd name="T17" fmla="*/ 90 h 238"/>
                  <a:gd name="T18" fmla="*/ 149 w 212"/>
                  <a:gd name="T19" fmla="*/ 106 h 238"/>
                  <a:gd name="T20" fmla="*/ 161 w 212"/>
                  <a:gd name="T21" fmla="*/ 124 h 238"/>
                  <a:gd name="T22" fmla="*/ 172 w 212"/>
                  <a:gd name="T23" fmla="*/ 141 h 238"/>
                  <a:gd name="T24" fmla="*/ 182 w 212"/>
                  <a:gd name="T25" fmla="*/ 159 h 238"/>
                  <a:gd name="T26" fmla="*/ 190 w 212"/>
                  <a:gd name="T27" fmla="*/ 178 h 238"/>
                  <a:gd name="T28" fmla="*/ 198 w 212"/>
                  <a:gd name="T29" fmla="*/ 197 h 238"/>
                  <a:gd name="T30" fmla="*/ 205 w 212"/>
                  <a:gd name="T31" fmla="*/ 217 h 238"/>
                  <a:gd name="T32" fmla="*/ 212 w 212"/>
                  <a:gd name="T33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238">
                    <a:moveTo>
                      <a:pt x="0" y="0"/>
                    </a:moveTo>
                    <a:lnTo>
                      <a:pt x="20" y="7"/>
                    </a:lnTo>
                    <a:lnTo>
                      <a:pt x="39" y="15"/>
                    </a:lnTo>
                    <a:lnTo>
                      <a:pt x="58" y="25"/>
                    </a:lnTo>
                    <a:lnTo>
                      <a:pt x="76" y="36"/>
                    </a:lnTo>
                    <a:lnTo>
                      <a:pt x="92" y="48"/>
                    </a:lnTo>
                    <a:lnTo>
                      <a:pt x="108" y="61"/>
                    </a:lnTo>
                    <a:lnTo>
                      <a:pt x="123" y="75"/>
                    </a:lnTo>
                    <a:lnTo>
                      <a:pt x="137" y="90"/>
                    </a:lnTo>
                    <a:lnTo>
                      <a:pt x="149" y="106"/>
                    </a:lnTo>
                    <a:lnTo>
                      <a:pt x="161" y="124"/>
                    </a:lnTo>
                    <a:lnTo>
                      <a:pt x="172" y="141"/>
                    </a:lnTo>
                    <a:lnTo>
                      <a:pt x="182" y="159"/>
                    </a:lnTo>
                    <a:lnTo>
                      <a:pt x="190" y="178"/>
                    </a:lnTo>
                    <a:lnTo>
                      <a:pt x="198" y="197"/>
                    </a:lnTo>
                    <a:lnTo>
                      <a:pt x="205" y="217"/>
                    </a:lnTo>
                    <a:lnTo>
                      <a:pt x="212" y="2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2" name="Freeform 1924"/>
              <p:cNvSpPr>
                <a:spLocks/>
              </p:cNvSpPr>
              <p:nvPr/>
            </p:nvSpPr>
            <p:spPr bwMode="auto">
              <a:xfrm>
                <a:off x="2781" y="2706"/>
                <a:ext cx="19" cy="76"/>
              </a:xfrm>
              <a:custGeom>
                <a:avLst/>
                <a:gdLst>
                  <a:gd name="T0" fmla="*/ 146 w 153"/>
                  <a:gd name="T1" fmla="*/ 0 h 604"/>
                  <a:gd name="T2" fmla="*/ 150 w 153"/>
                  <a:gd name="T3" fmla="*/ 42 h 604"/>
                  <a:gd name="T4" fmla="*/ 153 w 153"/>
                  <a:gd name="T5" fmla="*/ 83 h 604"/>
                  <a:gd name="T6" fmla="*/ 153 w 153"/>
                  <a:gd name="T7" fmla="*/ 124 h 604"/>
                  <a:gd name="T8" fmla="*/ 151 w 153"/>
                  <a:gd name="T9" fmla="*/ 164 h 604"/>
                  <a:gd name="T10" fmla="*/ 147 w 153"/>
                  <a:gd name="T11" fmla="*/ 205 h 604"/>
                  <a:gd name="T12" fmla="*/ 141 w 153"/>
                  <a:gd name="T13" fmla="*/ 244 h 604"/>
                  <a:gd name="T14" fmla="*/ 134 w 153"/>
                  <a:gd name="T15" fmla="*/ 282 h 604"/>
                  <a:gd name="T16" fmla="*/ 125 w 153"/>
                  <a:gd name="T17" fmla="*/ 320 h 604"/>
                  <a:gd name="T18" fmla="*/ 114 w 153"/>
                  <a:gd name="T19" fmla="*/ 358 h 604"/>
                  <a:gd name="T20" fmla="*/ 102 w 153"/>
                  <a:gd name="T21" fmla="*/ 395 h 604"/>
                  <a:gd name="T22" fmla="*/ 88 w 153"/>
                  <a:gd name="T23" fmla="*/ 431 h 604"/>
                  <a:gd name="T24" fmla="*/ 73 w 153"/>
                  <a:gd name="T25" fmla="*/ 466 h 604"/>
                  <a:gd name="T26" fmla="*/ 56 w 153"/>
                  <a:gd name="T27" fmla="*/ 502 h 604"/>
                  <a:gd name="T28" fmla="*/ 38 w 153"/>
                  <a:gd name="T29" fmla="*/ 537 h 604"/>
                  <a:gd name="T30" fmla="*/ 19 w 153"/>
                  <a:gd name="T31" fmla="*/ 570 h 604"/>
                  <a:gd name="T32" fmla="*/ 0 w 153"/>
                  <a:gd name="T33" fmla="*/ 604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604">
                    <a:moveTo>
                      <a:pt x="146" y="0"/>
                    </a:moveTo>
                    <a:lnTo>
                      <a:pt x="150" y="42"/>
                    </a:lnTo>
                    <a:lnTo>
                      <a:pt x="153" y="83"/>
                    </a:lnTo>
                    <a:lnTo>
                      <a:pt x="153" y="124"/>
                    </a:lnTo>
                    <a:lnTo>
                      <a:pt x="151" y="164"/>
                    </a:lnTo>
                    <a:lnTo>
                      <a:pt x="147" y="205"/>
                    </a:lnTo>
                    <a:lnTo>
                      <a:pt x="141" y="244"/>
                    </a:lnTo>
                    <a:lnTo>
                      <a:pt x="134" y="282"/>
                    </a:lnTo>
                    <a:lnTo>
                      <a:pt x="125" y="320"/>
                    </a:lnTo>
                    <a:lnTo>
                      <a:pt x="114" y="358"/>
                    </a:lnTo>
                    <a:lnTo>
                      <a:pt x="102" y="395"/>
                    </a:lnTo>
                    <a:lnTo>
                      <a:pt x="88" y="431"/>
                    </a:lnTo>
                    <a:lnTo>
                      <a:pt x="73" y="466"/>
                    </a:lnTo>
                    <a:lnTo>
                      <a:pt x="56" y="502"/>
                    </a:lnTo>
                    <a:lnTo>
                      <a:pt x="38" y="537"/>
                    </a:lnTo>
                    <a:lnTo>
                      <a:pt x="19" y="570"/>
                    </a:lnTo>
                    <a:lnTo>
                      <a:pt x="0" y="60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3" name="Freeform 1925"/>
              <p:cNvSpPr>
                <a:spLocks/>
              </p:cNvSpPr>
              <p:nvPr/>
            </p:nvSpPr>
            <p:spPr bwMode="auto">
              <a:xfrm>
                <a:off x="2735" y="2581"/>
                <a:ext cx="52" cy="93"/>
              </a:xfrm>
              <a:custGeom>
                <a:avLst/>
                <a:gdLst>
                  <a:gd name="T0" fmla="*/ 302 w 420"/>
                  <a:gd name="T1" fmla="*/ 398 h 746"/>
                  <a:gd name="T2" fmla="*/ 332 w 420"/>
                  <a:gd name="T3" fmla="*/ 422 h 746"/>
                  <a:gd name="T4" fmla="*/ 361 w 420"/>
                  <a:gd name="T5" fmla="*/ 448 h 746"/>
                  <a:gd name="T6" fmla="*/ 379 w 420"/>
                  <a:gd name="T7" fmla="*/ 476 h 746"/>
                  <a:gd name="T8" fmla="*/ 379 w 420"/>
                  <a:gd name="T9" fmla="*/ 511 h 746"/>
                  <a:gd name="T10" fmla="*/ 367 w 420"/>
                  <a:gd name="T11" fmla="*/ 546 h 746"/>
                  <a:gd name="T12" fmla="*/ 370 w 420"/>
                  <a:gd name="T13" fmla="*/ 565 h 746"/>
                  <a:gd name="T14" fmla="*/ 372 w 420"/>
                  <a:gd name="T15" fmla="*/ 585 h 746"/>
                  <a:gd name="T16" fmla="*/ 373 w 420"/>
                  <a:gd name="T17" fmla="*/ 605 h 746"/>
                  <a:gd name="T18" fmla="*/ 377 w 420"/>
                  <a:gd name="T19" fmla="*/ 625 h 746"/>
                  <a:gd name="T20" fmla="*/ 385 w 420"/>
                  <a:gd name="T21" fmla="*/ 646 h 746"/>
                  <a:gd name="T22" fmla="*/ 392 w 420"/>
                  <a:gd name="T23" fmla="*/ 655 h 746"/>
                  <a:gd name="T24" fmla="*/ 397 w 420"/>
                  <a:gd name="T25" fmla="*/ 669 h 746"/>
                  <a:gd name="T26" fmla="*/ 400 w 420"/>
                  <a:gd name="T27" fmla="*/ 686 h 746"/>
                  <a:gd name="T28" fmla="*/ 401 w 420"/>
                  <a:gd name="T29" fmla="*/ 704 h 746"/>
                  <a:gd name="T30" fmla="*/ 399 w 420"/>
                  <a:gd name="T31" fmla="*/ 721 h 746"/>
                  <a:gd name="T32" fmla="*/ 383 w 420"/>
                  <a:gd name="T33" fmla="*/ 741 h 746"/>
                  <a:gd name="T34" fmla="*/ 360 w 420"/>
                  <a:gd name="T35" fmla="*/ 746 h 746"/>
                  <a:gd name="T36" fmla="*/ 335 w 420"/>
                  <a:gd name="T37" fmla="*/ 738 h 746"/>
                  <a:gd name="T38" fmla="*/ 309 w 420"/>
                  <a:gd name="T39" fmla="*/ 723 h 746"/>
                  <a:gd name="T40" fmla="*/ 282 w 420"/>
                  <a:gd name="T41" fmla="*/ 710 h 746"/>
                  <a:gd name="T42" fmla="*/ 254 w 420"/>
                  <a:gd name="T43" fmla="*/ 704 h 746"/>
                  <a:gd name="T44" fmla="*/ 221 w 420"/>
                  <a:gd name="T45" fmla="*/ 696 h 746"/>
                  <a:gd name="T46" fmla="*/ 190 w 420"/>
                  <a:gd name="T47" fmla="*/ 688 h 746"/>
                  <a:gd name="T48" fmla="*/ 156 w 420"/>
                  <a:gd name="T49" fmla="*/ 680 h 746"/>
                  <a:gd name="T50" fmla="*/ 122 w 420"/>
                  <a:gd name="T51" fmla="*/ 676 h 746"/>
                  <a:gd name="T52" fmla="*/ 86 w 420"/>
                  <a:gd name="T53" fmla="*/ 679 h 746"/>
                  <a:gd name="T54" fmla="*/ 110 w 420"/>
                  <a:gd name="T55" fmla="*/ 586 h 746"/>
                  <a:gd name="T56" fmla="*/ 119 w 420"/>
                  <a:gd name="T57" fmla="*/ 487 h 746"/>
                  <a:gd name="T58" fmla="*/ 114 w 420"/>
                  <a:gd name="T59" fmla="*/ 386 h 746"/>
                  <a:gd name="T60" fmla="*/ 96 w 420"/>
                  <a:gd name="T61" fmla="*/ 288 h 746"/>
                  <a:gd name="T62" fmla="*/ 65 w 420"/>
                  <a:gd name="T63" fmla="*/ 196 h 746"/>
                  <a:gd name="T64" fmla="*/ 49 w 420"/>
                  <a:gd name="T65" fmla="*/ 151 h 746"/>
                  <a:gd name="T66" fmla="*/ 41 w 420"/>
                  <a:gd name="T67" fmla="*/ 122 h 746"/>
                  <a:gd name="T68" fmla="*/ 30 w 420"/>
                  <a:gd name="T69" fmla="*/ 94 h 746"/>
                  <a:gd name="T70" fmla="*/ 18 w 420"/>
                  <a:gd name="T71" fmla="*/ 65 h 746"/>
                  <a:gd name="T72" fmla="*/ 7 w 420"/>
                  <a:gd name="T73" fmla="*/ 36 h 746"/>
                  <a:gd name="T74" fmla="*/ 32 w 420"/>
                  <a:gd name="T75" fmla="*/ 8 h 746"/>
                  <a:gd name="T76" fmla="*/ 123 w 420"/>
                  <a:gd name="T77" fmla="*/ 0 h 746"/>
                  <a:gd name="T78" fmla="*/ 208 w 420"/>
                  <a:gd name="T79" fmla="*/ 14 h 746"/>
                  <a:gd name="T80" fmla="*/ 284 w 420"/>
                  <a:gd name="T81" fmla="*/ 48 h 746"/>
                  <a:gd name="T82" fmla="*/ 354 w 420"/>
                  <a:gd name="T83" fmla="*/ 100 h 746"/>
                  <a:gd name="T84" fmla="*/ 418 w 420"/>
                  <a:gd name="T85" fmla="*/ 169 h 746"/>
                  <a:gd name="T86" fmla="*/ 414 w 420"/>
                  <a:gd name="T87" fmla="*/ 217 h 746"/>
                  <a:gd name="T88" fmla="*/ 383 w 420"/>
                  <a:gd name="T89" fmla="*/ 255 h 746"/>
                  <a:gd name="T90" fmla="*/ 341 w 420"/>
                  <a:gd name="T91" fmla="*/ 290 h 746"/>
                  <a:gd name="T92" fmla="*/ 303 w 420"/>
                  <a:gd name="T93" fmla="*/ 324 h 746"/>
                  <a:gd name="T94" fmla="*/ 283 w 420"/>
                  <a:gd name="T95" fmla="*/ 365 h 7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0" h="746">
                    <a:moveTo>
                      <a:pt x="285" y="381"/>
                    </a:moveTo>
                    <a:lnTo>
                      <a:pt x="293" y="389"/>
                    </a:lnTo>
                    <a:lnTo>
                      <a:pt x="302" y="398"/>
                    </a:lnTo>
                    <a:lnTo>
                      <a:pt x="312" y="406"/>
                    </a:lnTo>
                    <a:lnTo>
                      <a:pt x="322" y="414"/>
                    </a:lnTo>
                    <a:lnTo>
                      <a:pt x="332" y="422"/>
                    </a:lnTo>
                    <a:lnTo>
                      <a:pt x="342" y="430"/>
                    </a:lnTo>
                    <a:lnTo>
                      <a:pt x="352" y="439"/>
                    </a:lnTo>
                    <a:lnTo>
                      <a:pt x="361" y="448"/>
                    </a:lnTo>
                    <a:lnTo>
                      <a:pt x="368" y="457"/>
                    </a:lnTo>
                    <a:lnTo>
                      <a:pt x="374" y="466"/>
                    </a:lnTo>
                    <a:lnTo>
                      <a:pt x="379" y="476"/>
                    </a:lnTo>
                    <a:lnTo>
                      <a:pt x="381" y="487"/>
                    </a:lnTo>
                    <a:lnTo>
                      <a:pt x="381" y="499"/>
                    </a:lnTo>
                    <a:lnTo>
                      <a:pt x="379" y="511"/>
                    </a:lnTo>
                    <a:lnTo>
                      <a:pt x="373" y="525"/>
                    </a:lnTo>
                    <a:lnTo>
                      <a:pt x="365" y="540"/>
                    </a:lnTo>
                    <a:lnTo>
                      <a:pt x="367" y="546"/>
                    </a:lnTo>
                    <a:lnTo>
                      <a:pt x="368" y="552"/>
                    </a:lnTo>
                    <a:lnTo>
                      <a:pt x="369" y="558"/>
                    </a:lnTo>
                    <a:lnTo>
                      <a:pt x="370" y="565"/>
                    </a:lnTo>
                    <a:lnTo>
                      <a:pt x="371" y="571"/>
                    </a:lnTo>
                    <a:lnTo>
                      <a:pt x="371" y="577"/>
                    </a:lnTo>
                    <a:lnTo>
                      <a:pt x="372" y="585"/>
                    </a:lnTo>
                    <a:lnTo>
                      <a:pt x="372" y="592"/>
                    </a:lnTo>
                    <a:lnTo>
                      <a:pt x="373" y="598"/>
                    </a:lnTo>
                    <a:lnTo>
                      <a:pt x="373" y="605"/>
                    </a:lnTo>
                    <a:lnTo>
                      <a:pt x="374" y="611"/>
                    </a:lnTo>
                    <a:lnTo>
                      <a:pt x="375" y="618"/>
                    </a:lnTo>
                    <a:lnTo>
                      <a:pt x="377" y="625"/>
                    </a:lnTo>
                    <a:lnTo>
                      <a:pt x="379" y="632"/>
                    </a:lnTo>
                    <a:lnTo>
                      <a:pt x="381" y="639"/>
                    </a:lnTo>
                    <a:lnTo>
                      <a:pt x="385" y="646"/>
                    </a:lnTo>
                    <a:lnTo>
                      <a:pt x="387" y="648"/>
                    </a:lnTo>
                    <a:lnTo>
                      <a:pt x="390" y="651"/>
                    </a:lnTo>
                    <a:lnTo>
                      <a:pt x="392" y="655"/>
                    </a:lnTo>
                    <a:lnTo>
                      <a:pt x="394" y="660"/>
                    </a:lnTo>
                    <a:lnTo>
                      <a:pt x="396" y="664"/>
                    </a:lnTo>
                    <a:lnTo>
                      <a:pt x="397" y="669"/>
                    </a:lnTo>
                    <a:lnTo>
                      <a:pt x="399" y="675"/>
                    </a:lnTo>
                    <a:lnTo>
                      <a:pt x="400" y="681"/>
                    </a:lnTo>
                    <a:lnTo>
                      <a:pt x="400" y="686"/>
                    </a:lnTo>
                    <a:lnTo>
                      <a:pt x="401" y="692"/>
                    </a:lnTo>
                    <a:lnTo>
                      <a:pt x="401" y="698"/>
                    </a:lnTo>
                    <a:lnTo>
                      <a:pt x="401" y="704"/>
                    </a:lnTo>
                    <a:lnTo>
                      <a:pt x="401" y="710"/>
                    </a:lnTo>
                    <a:lnTo>
                      <a:pt x="400" y="715"/>
                    </a:lnTo>
                    <a:lnTo>
                      <a:pt x="399" y="721"/>
                    </a:lnTo>
                    <a:lnTo>
                      <a:pt x="398" y="726"/>
                    </a:lnTo>
                    <a:lnTo>
                      <a:pt x="391" y="735"/>
                    </a:lnTo>
                    <a:lnTo>
                      <a:pt x="383" y="741"/>
                    </a:lnTo>
                    <a:lnTo>
                      <a:pt x="376" y="744"/>
                    </a:lnTo>
                    <a:lnTo>
                      <a:pt x="368" y="746"/>
                    </a:lnTo>
                    <a:lnTo>
                      <a:pt x="360" y="746"/>
                    </a:lnTo>
                    <a:lnTo>
                      <a:pt x="352" y="745"/>
                    </a:lnTo>
                    <a:lnTo>
                      <a:pt x="343" y="742"/>
                    </a:lnTo>
                    <a:lnTo>
                      <a:pt x="335" y="738"/>
                    </a:lnTo>
                    <a:lnTo>
                      <a:pt x="326" y="733"/>
                    </a:lnTo>
                    <a:lnTo>
                      <a:pt x="318" y="728"/>
                    </a:lnTo>
                    <a:lnTo>
                      <a:pt x="309" y="723"/>
                    </a:lnTo>
                    <a:lnTo>
                      <a:pt x="300" y="718"/>
                    </a:lnTo>
                    <a:lnTo>
                      <a:pt x="291" y="714"/>
                    </a:lnTo>
                    <a:lnTo>
                      <a:pt x="282" y="710"/>
                    </a:lnTo>
                    <a:lnTo>
                      <a:pt x="273" y="707"/>
                    </a:lnTo>
                    <a:lnTo>
                      <a:pt x="265" y="706"/>
                    </a:lnTo>
                    <a:lnTo>
                      <a:pt x="254" y="704"/>
                    </a:lnTo>
                    <a:lnTo>
                      <a:pt x="243" y="702"/>
                    </a:lnTo>
                    <a:lnTo>
                      <a:pt x="232" y="699"/>
                    </a:lnTo>
                    <a:lnTo>
                      <a:pt x="221" y="696"/>
                    </a:lnTo>
                    <a:lnTo>
                      <a:pt x="211" y="693"/>
                    </a:lnTo>
                    <a:lnTo>
                      <a:pt x="200" y="691"/>
                    </a:lnTo>
                    <a:lnTo>
                      <a:pt x="190" y="688"/>
                    </a:lnTo>
                    <a:lnTo>
                      <a:pt x="179" y="685"/>
                    </a:lnTo>
                    <a:lnTo>
                      <a:pt x="168" y="682"/>
                    </a:lnTo>
                    <a:lnTo>
                      <a:pt x="156" y="680"/>
                    </a:lnTo>
                    <a:lnTo>
                      <a:pt x="145" y="678"/>
                    </a:lnTo>
                    <a:lnTo>
                      <a:pt x="134" y="677"/>
                    </a:lnTo>
                    <a:lnTo>
                      <a:pt x="122" y="676"/>
                    </a:lnTo>
                    <a:lnTo>
                      <a:pt x="110" y="676"/>
                    </a:lnTo>
                    <a:lnTo>
                      <a:pt x="98" y="677"/>
                    </a:lnTo>
                    <a:lnTo>
                      <a:pt x="86" y="679"/>
                    </a:lnTo>
                    <a:lnTo>
                      <a:pt x="95" y="649"/>
                    </a:lnTo>
                    <a:lnTo>
                      <a:pt x="104" y="618"/>
                    </a:lnTo>
                    <a:lnTo>
                      <a:pt x="110" y="586"/>
                    </a:lnTo>
                    <a:lnTo>
                      <a:pt x="115" y="553"/>
                    </a:lnTo>
                    <a:lnTo>
                      <a:pt x="118" y="520"/>
                    </a:lnTo>
                    <a:lnTo>
                      <a:pt x="119" y="487"/>
                    </a:lnTo>
                    <a:lnTo>
                      <a:pt x="119" y="453"/>
                    </a:lnTo>
                    <a:lnTo>
                      <a:pt x="117" y="419"/>
                    </a:lnTo>
                    <a:lnTo>
                      <a:pt x="114" y="386"/>
                    </a:lnTo>
                    <a:lnTo>
                      <a:pt x="109" y="353"/>
                    </a:lnTo>
                    <a:lnTo>
                      <a:pt x="103" y="320"/>
                    </a:lnTo>
                    <a:lnTo>
                      <a:pt x="96" y="288"/>
                    </a:lnTo>
                    <a:lnTo>
                      <a:pt x="87" y="256"/>
                    </a:lnTo>
                    <a:lnTo>
                      <a:pt x="77" y="226"/>
                    </a:lnTo>
                    <a:lnTo>
                      <a:pt x="65" y="196"/>
                    </a:lnTo>
                    <a:lnTo>
                      <a:pt x="53" y="169"/>
                    </a:lnTo>
                    <a:lnTo>
                      <a:pt x="51" y="160"/>
                    </a:lnTo>
                    <a:lnTo>
                      <a:pt x="49" y="151"/>
                    </a:lnTo>
                    <a:lnTo>
                      <a:pt x="46" y="142"/>
                    </a:lnTo>
                    <a:lnTo>
                      <a:pt x="44" y="132"/>
                    </a:lnTo>
                    <a:lnTo>
                      <a:pt x="41" y="122"/>
                    </a:lnTo>
                    <a:lnTo>
                      <a:pt x="37" y="113"/>
                    </a:lnTo>
                    <a:lnTo>
                      <a:pt x="34" y="103"/>
                    </a:lnTo>
                    <a:lnTo>
                      <a:pt x="30" y="94"/>
                    </a:lnTo>
                    <a:lnTo>
                      <a:pt x="26" y="84"/>
                    </a:lnTo>
                    <a:lnTo>
                      <a:pt x="22" y="75"/>
                    </a:lnTo>
                    <a:lnTo>
                      <a:pt x="18" y="65"/>
                    </a:lnTo>
                    <a:lnTo>
                      <a:pt x="14" y="55"/>
                    </a:lnTo>
                    <a:lnTo>
                      <a:pt x="10" y="45"/>
                    </a:lnTo>
                    <a:lnTo>
                      <a:pt x="7" y="36"/>
                    </a:lnTo>
                    <a:lnTo>
                      <a:pt x="3" y="26"/>
                    </a:lnTo>
                    <a:lnTo>
                      <a:pt x="0" y="17"/>
                    </a:lnTo>
                    <a:lnTo>
                      <a:pt x="32" y="8"/>
                    </a:lnTo>
                    <a:lnTo>
                      <a:pt x="64" y="3"/>
                    </a:lnTo>
                    <a:lnTo>
                      <a:pt x="94" y="0"/>
                    </a:lnTo>
                    <a:lnTo>
                      <a:pt x="123" y="0"/>
                    </a:lnTo>
                    <a:lnTo>
                      <a:pt x="152" y="2"/>
                    </a:lnTo>
                    <a:lnTo>
                      <a:pt x="181" y="7"/>
                    </a:lnTo>
                    <a:lnTo>
                      <a:pt x="208" y="14"/>
                    </a:lnTo>
                    <a:lnTo>
                      <a:pt x="234" y="23"/>
                    </a:lnTo>
                    <a:lnTo>
                      <a:pt x="259" y="34"/>
                    </a:lnTo>
                    <a:lnTo>
                      <a:pt x="284" y="48"/>
                    </a:lnTo>
                    <a:lnTo>
                      <a:pt x="309" y="63"/>
                    </a:lnTo>
                    <a:lnTo>
                      <a:pt x="332" y="81"/>
                    </a:lnTo>
                    <a:lnTo>
                      <a:pt x="354" y="100"/>
                    </a:lnTo>
                    <a:lnTo>
                      <a:pt x="376" y="121"/>
                    </a:lnTo>
                    <a:lnTo>
                      <a:pt x="397" y="144"/>
                    </a:lnTo>
                    <a:lnTo>
                      <a:pt x="418" y="169"/>
                    </a:lnTo>
                    <a:lnTo>
                      <a:pt x="420" y="186"/>
                    </a:lnTo>
                    <a:lnTo>
                      <a:pt x="419" y="202"/>
                    </a:lnTo>
                    <a:lnTo>
                      <a:pt x="414" y="217"/>
                    </a:lnTo>
                    <a:lnTo>
                      <a:pt x="405" y="230"/>
                    </a:lnTo>
                    <a:lnTo>
                      <a:pt x="395" y="243"/>
                    </a:lnTo>
                    <a:lnTo>
                      <a:pt x="383" y="255"/>
                    </a:lnTo>
                    <a:lnTo>
                      <a:pt x="369" y="267"/>
                    </a:lnTo>
                    <a:lnTo>
                      <a:pt x="355" y="278"/>
                    </a:lnTo>
                    <a:lnTo>
                      <a:pt x="341" y="290"/>
                    </a:lnTo>
                    <a:lnTo>
                      <a:pt x="327" y="301"/>
                    </a:lnTo>
                    <a:lnTo>
                      <a:pt x="314" y="313"/>
                    </a:lnTo>
                    <a:lnTo>
                      <a:pt x="303" y="324"/>
                    </a:lnTo>
                    <a:lnTo>
                      <a:pt x="294" y="337"/>
                    </a:lnTo>
                    <a:lnTo>
                      <a:pt x="286" y="350"/>
                    </a:lnTo>
                    <a:lnTo>
                      <a:pt x="283" y="365"/>
                    </a:lnTo>
                    <a:lnTo>
                      <a:pt x="285" y="381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4" name="Freeform 1926"/>
              <p:cNvSpPr>
                <a:spLocks/>
              </p:cNvSpPr>
              <p:nvPr/>
            </p:nvSpPr>
            <p:spPr bwMode="auto">
              <a:xfrm>
                <a:off x="2770" y="2628"/>
                <a:ext cx="12" cy="20"/>
              </a:xfrm>
              <a:custGeom>
                <a:avLst/>
                <a:gdLst>
                  <a:gd name="T0" fmla="*/ 0 w 96"/>
                  <a:gd name="T1" fmla="*/ 0 h 159"/>
                  <a:gd name="T2" fmla="*/ 8 w 96"/>
                  <a:gd name="T3" fmla="*/ 8 h 159"/>
                  <a:gd name="T4" fmla="*/ 17 w 96"/>
                  <a:gd name="T5" fmla="*/ 17 h 159"/>
                  <a:gd name="T6" fmla="*/ 27 w 96"/>
                  <a:gd name="T7" fmla="*/ 25 h 159"/>
                  <a:gd name="T8" fmla="*/ 37 w 96"/>
                  <a:gd name="T9" fmla="*/ 33 h 159"/>
                  <a:gd name="T10" fmla="*/ 47 w 96"/>
                  <a:gd name="T11" fmla="*/ 41 h 159"/>
                  <a:gd name="T12" fmla="*/ 57 w 96"/>
                  <a:gd name="T13" fmla="*/ 49 h 159"/>
                  <a:gd name="T14" fmla="*/ 67 w 96"/>
                  <a:gd name="T15" fmla="*/ 58 h 159"/>
                  <a:gd name="T16" fmla="*/ 76 w 96"/>
                  <a:gd name="T17" fmla="*/ 67 h 159"/>
                  <a:gd name="T18" fmla="*/ 83 w 96"/>
                  <a:gd name="T19" fmla="*/ 76 h 159"/>
                  <a:gd name="T20" fmla="*/ 89 w 96"/>
                  <a:gd name="T21" fmla="*/ 85 h 159"/>
                  <a:gd name="T22" fmla="*/ 94 w 96"/>
                  <a:gd name="T23" fmla="*/ 95 h 159"/>
                  <a:gd name="T24" fmla="*/ 96 w 96"/>
                  <a:gd name="T25" fmla="*/ 106 h 159"/>
                  <a:gd name="T26" fmla="*/ 96 w 96"/>
                  <a:gd name="T27" fmla="*/ 118 h 159"/>
                  <a:gd name="T28" fmla="*/ 94 w 96"/>
                  <a:gd name="T29" fmla="*/ 130 h 159"/>
                  <a:gd name="T30" fmla="*/ 88 w 96"/>
                  <a:gd name="T31" fmla="*/ 144 h 159"/>
                  <a:gd name="T32" fmla="*/ 80 w 96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6" h="159">
                    <a:moveTo>
                      <a:pt x="0" y="0"/>
                    </a:moveTo>
                    <a:lnTo>
                      <a:pt x="8" y="8"/>
                    </a:lnTo>
                    <a:lnTo>
                      <a:pt x="17" y="17"/>
                    </a:lnTo>
                    <a:lnTo>
                      <a:pt x="27" y="25"/>
                    </a:lnTo>
                    <a:lnTo>
                      <a:pt x="37" y="33"/>
                    </a:lnTo>
                    <a:lnTo>
                      <a:pt x="47" y="41"/>
                    </a:lnTo>
                    <a:lnTo>
                      <a:pt x="57" y="49"/>
                    </a:lnTo>
                    <a:lnTo>
                      <a:pt x="67" y="58"/>
                    </a:lnTo>
                    <a:lnTo>
                      <a:pt x="76" y="67"/>
                    </a:lnTo>
                    <a:lnTo>
                      <a:pt x="83" y="76"/>
                    </a:lnTo>
                    <a:lnTo>
                      <a:pt x="89" y="85"/>
                    </a:lnTo>
                    <a:lnTo>
                      <a:pt x="94" y="95"/>
                    </a:lnTo>
                    <a:lnTo>
                      <a:pt x="96" y="106"/>
                    </a:lnTo>
                    <a:lnTo>
                      <a:pt x="96" y="118"/>
                    </a:lnTo>
                    <a:lnTo>
                      <a:pt x="94" y="130"/>
                    </a:lnTo>
                    <a:lnTo>
                      <a:pt x="88" y="144"/>
                    </a:lnTo>
                    <a:lnTo>
                      <a:pt x="8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5" name="Freeform 1927"/>
              <p:cNvSpPr>
                <a:spLocks/>
              </p:cNvSpPr>
              <p:nvPr/>
            </p:nvSpPr>
            <p:spPr bwMode="auto">
              <a:xfrm>
                <a:off x="2780" y="2648"/>
                <a:ext cx="3" cy="13"/>
              </a:xfrm>
              <a:custGeom>
                <a:avLst/>
                <a:gdLst>
                  <a:gd name="T0" fmla="*/ 0 w 20"/>
                  <a:gd name="T1" fmla="*/ 0 h 106"/>
                  <a:gd name="T2" fmla="*/ 2 w 20"/>
                  <a:gd name="T3" fmla="*/ 6 h 106"/>
                  <a:gd name="T4" fmla="*/ 3 w 20"/>
                  <a:gd name="T5" fmla="*/ 12 h 106"/>
                  <a:gd name="T6" fmla="*/ 4 w 20"/>
                  <a:gd name="T7" fmla="*/ 18 h 106"/>
                  <a:gd name="T8" fmla="*/ 5 w 20"/>
                  <a:gd name="T9" fmla="*/ 25 h 106"/>
                  <a:gd name="T10" fmla="*/ 6 w 20"/>
                  <a:gd name="T11" fmla="*/ 31 h 106"/>
                  <a:gd name="T12" fmla="*/ 6 w 20"/>
                  <a:gd name="T13" fmla="*/ 37 h 106"/>
                  <a:gd name="T14" fmla="*/ 7 w 20"/>
                  <a:gd name="T15" fmla="*/ 45 h 106"/>
                  <a:gd name="T16" fmla="*/ 7 w 20"/>
                  <a:gd name="T17" fmla="*/ 52 h 106"/>
                  <a:gd name="T18" fmla="*/ 8 w 20"/>
                  <a:gd name="T19" fmla="*/ 58 h 106"/>
                  <a:gd name="T20" fmla="*/ 8 w 20"/>
                  <a:gd name="T21" fmla="*/ 65 h 106"/>
                  <a:gd name="T22" fmla="*/ 9 w 20"/>
                  <a:gd name="T23" fmla="*/ 71 h 106"/>
                  <a:gd name="T24" fmla="*/ 10 w 20"/>
                  <a:gd name="T25" fmla="*/ 78 h 106"/>
                  <a:gd name="T26" fmla="*/ 12 w 20"/>
                  <a:gd name="T27" fmla="*/ 85 h 106"/>
                  <a:gd name="T28" fmla="*/ 14 w 20"/>
                  <a:gd name="T29" fmla="*/ 92 h 106"/>
                  <a:gd name="T30" fmla="*/ 16 w 20"/>
                  <a:gd name="T31" fmla="*/ 99 h 106"/>
                  <a:gd name="T32" fmla="*/ 20 w 20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06">
                    <a:moveTo>
                      <a:pt x="0" y="0"/>
                    </a:moveTo>
                    <a:lnTo>
                      <a:pt x="2" y="6"/>
                    </a:lnTo>
                    <a:lnTo>
                      <a:pt x="3" y="12"/>
                    </a:lnTo>
                    <a:lnTo>
                      <a:pt x="4" y="18"/>
                    </a:lnTo>
                    <a:lnTo>
                      <a:pt x="5" y="25"/>
                    </a:lnTo>
                    <a:lnTo>
                      <a:pt x="6" y="31"/>
                    </a:lnTo>
                    <a:lnTo>
                      <a:pt x="6" y="37"/>
                    </a:lnTo>
                    <a:lnTo>
                      <a:pt x="7" y="45"/>
                    </a:lnTo>
                    <a:lnTo>
                      <a:pt x="7" y="52"/>
                    </a:lnTo>
                    <a:lnTo>
                      <a:pt x="8" y="58"/>
                    </a:lnTo>
                    <a:lnTo>
                      <a:pt x="8" y="65"/>
                    </a:lnTo>
                    <a:lnTo>
                      <a:pt x="9" y="71"/>
                    </a:lnTo>
                    <a:lnTo>
                      <a:pt x="10" y="78"/>
                    </a:lnTo>
                    <a:lnTo>
                      <a:pt x="12" y="85"/>
                    </a:lnTo>
                    <a:lnTo>
                      <a:pt x="14" y="92"/>
                    </a:lnTo>
                    <a:lnTo>
                      <a:pt x="16" y="99"/>
                    </a:lnTo>
                    <a:lnTo>
                      <a:pt x="2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6" name="Freeform 1928"/>
              <p:cNvSpPr>
                <a:spLocks/>
              </p:cNvSpPr>
              <p:nvPr/>
            </p:nvSpPr>
            <p:spPr bwMode="auto">
              <a:xfrm>
                <a:off x="2783" y="2661"/>
                <a:ext cx="2" cy="10"/>
              </a:xfrm>
              <a:custGeom>
                <a:avLst/>
                <a:gdLst>
                  <a:gd name="T0" fmla="*/ 0 w 16"/>
                  <a:gd name="T1" fmla="*/ 0 h 80"/>
                  <a:gd name="T2" fmla="*/ 2 w 16"/>
                  <a:gd name="T3" fmla="*/ 2 h 80"/>
                  <a:gd name="T4" fmla="*/ 5 w 16"/>
                  <a:gd name="T5" fmla="*/ 5 h 80"/>
                  <a:gd name="T6" fmla="*/ 7 w 16"/>
                  <a:gd name="T7" fmla="*/ 9 h 80"/>
                  <a:gd name="T8" fmla="*/ 9 w 16"/>
                  <a:gd name="T9" fmla="*/ 14 h 80"/>
                  <a:gd name="T10" fmla="*/ 11 w 16"/>
                  <a:gd name="T11" fmla="*/ 18 h 80"/>
                  <a:gd name="T12" fmla="*/ 12 w 16"/>
                  <a:gd name="T13" fmla="*/ 23 h 80"/>
                  <a:gd name="T14" fmla="*/ 14 w 16"/>
                  <a:gd name="T15" fmla="*/ 29 h 80"/>
                  <a:gd name="T16" fmla="*/ 15 w 16"/>
                  <a:gd name="T17" fmla="*/ 35 h 80"/>
                  <a:gd name="T18" fmla="*/ 15 w 16"/>
                  <a:gd name="T19" fmla="*/ 40 h 80"/>
                  <a:gd name="T20" fmla="*/ 16 w 16"/>
                  <a:gd name="T21" fmla="*/ 46 h 80"/>
                  <a:gd name="T22" fmla="*/ 16 w 16"/>
                  <a:gd name="T23" fmla="*/ 52 h 80"/>
                  <a:gd name="T24" fmla="*/ 16 w 16"/>
                  <a:gd name="T25" fmla="*/ 58 h 80"/>
                  <a:gd name="T26" fmla="*/ 16 w 16"/>
                  <a:gd name="T27" fmla="*/ 64 h 80"/>
                  <a:gd name="T28" fmla="*/ 15 w 16"/>
                  <a:gd name="T29" fmla="*/ 69 h 80"/>
                  <a:gd name="T30" fmla="*/ 14 w 16"/>
                  <a:gd name="T31" fmla="*/ 75 h 80"/>
                  <a:gd name="T32" fmla="*/ 13 w 16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80">
                    <a:moveTo>
                      <a:pt x="0" y="0"/>
                    </a:moveTo>
                    <a:lnTo>
                      <a:pt x="2" y="2"/>
                    </a:lnTo>
                    <a:lnTo>
                      <a:pt x="5" y="5"/>
                    </a:lnTo>
                    <a:lnTo>
                      <a:pt x="7" y="9"/>
                    </a:lnTo>
                    <a:lnTo>
                      <a:pt x="9" y="14"/>
                    </a:lnTo>
                    <a:lnTo>
                      <a:pt x="11" y="18"/>
                    </a:lnTo>
                    <a:lnTo>
                      <a:pt x="12" y="23"/>
                    </a:lnTo>
                    <a:lnTo>
                      <a:pt x="14" y="29"/>
                    </a:lnTo>
                    <a:lnTo>
                      <a:pt x="15" y="35"/>
                    </a:lnTo>
                    <a:lnTo>
                      <a:pt x="15" y="40"/>
                    </a:lnTo>
                    <a:lnTo>
                      <a:pt x="16" y="46"/>
                    </a:lnTo>
                    <a:lnTo>
                      <a:pt x="16" y="52"/>
                    </a:lnTo>
                    <a:lnTo>
                      <a:pt x="16" y="58"/>
                    </a:lnTo>
                    <a:lnTo>
                      <a:pt x="16" y="64"/>
                    </a:lnTo>
                    <a:lnTo>
                      <a:pt x="15" y="69"/>
                    </a:lnTo>
                    <a:lnTo>
                      <a:pt x="14" y="75"/>
                    </a:lnTo>
                    <a:lnTo>
                      <a:pt x="13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7" name="Freeform 1929"/>
              <p:cNvSpPr>
                <a:spLocks/>
              </p:cNvSpPr>
              <p:nvPr/>
            </p:nvSpPr>
            <p:spPr bwMode="auto">
              <a:xfrm>
                <a:off x="2768" y="2669"/>
                <a:ext cx="16" cy="5"/>
              </a:xfrm>
              <a:custGeom>
                <a:avLst/>
                <a:gdLst>
                  <a:gd name="T0" fmla="*/ 133 w 133"/>
                  <a:gd name="T1" fmla="*/ 20 h 40"/>
                  <a:gd name="T2" fmla="*/ 126 w 133"/>
                  <a:gd name="T3" fmla="*/ 29 h 40"/>
                  <a:gd name="T4" fmla="*/ 118 w 133"/>
                  <a:gd name="T5" fmla="*/ 35 h 40"/>
                  <a:gd name="T6" fmla="*/ 111 w 133"/>
                  <a:gd name="T7" fmla="*/ 38 h 40"/>
                  <a:gd name="T8" fmla="*/ 103 w 133"/>
                  <a:gd name="T9" fmla="*/ 40 h 40"/>
                  <a:gd name="T10" fmla="*/ 95 w 133"/>
                  <a:gd name="T11" fmla="*/ 40 h 40"/>
                  <a:gd name="T12" fmla="*/ 87 w 133"/>
                  <a:gd name="T13" fmla="*/ 39 h 40"/>
                  <a:gd name="T14" fmla="*/ 78 w 133"/>
                  <a:gd name="T15" fmla="*/ 36 h 40"/>
                  <a:gd name="T16" fmla="*/ 70 w 133"/>
                  <a:gd name="T17" fmla="*/ 32 h 40"/>
                  <a:gd name="T18" fmla="*/ 61 w 133"/>
                  <a:gd name="T19" fmla="*/ 27 h 40"/>
                  <a:gd name="T20" fmla="*/ 53 w 133"/>
                  <a:gd name="T21" fmla="*/ 22 h 40"/>
                  <a:gd name="T22" fmla="*/ 44 w 133"/>
                  <a:gd name="T23" fmla="*/ 17 h 40"/>
                  <a:gd name="T24" fmla="*/ 35 w 133"/>
                  <a:gd name="T25" fmla="*/ 12 h 40"/>
                  <a:gd name="T26" fmla="*/ 26 w 133"/>
                  <a:gd name="T27" fmla="*/ 8 h 40"/>
                  <a:gd name="T28" fmla="*/ 17 w 133"/>
                  <a:gd name="T29" fmla="*/ 4 h 40"/>
                  <a:gd name="T30" fmla="*/ 8 w 133"/>
                  <a:gd name="T31" fmla="*/ 1 h 40"/>
                  <a:gd name="T32" fmla="*/ 0 w 133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0">
                    <a:moveTo>
                      <a:pt x="133" y="20"/>
                    </a:moveTo>
                    <a:lnTo>
                      <a:pt x="126" y="29"/>
                    </a:lnTo>
                    <a:lnTo>
                      <a:pt x="118" y="35"/>
                    </a:lnTo>
                    <a:lnTo>
                      <a:pt x="111" y="38"/>
                    </a:lnTo>
                    <a:lnTo>
                      <a:pt x="103" y="40"/>
                    </a:lnTo>
                    <a:lnTo>
                      <a:pt x="95" y="40"/>
                    </a:lnTo>
                    <a:lnTo>
                      <a:pt x="87" y="39"/>
                    </a:lnTo>
                    <a:lnTo>
                      <a:pt x="78" y="36"/>
                    </a:lnTo>
                    <a:lnTo>
                      <a:pt x="70" y="32"/>
                    </a:lnTo>
                    <a:lnTo>
                      <a:pt x="61" y="27"/>
                    </a:lnTo>
                    <a:lnTo>
                      <a:pt x="53" y="22"/>
                    </a:lnTo>
                    <a:lnTo>
                      <a:pt x="44" y="17"/>
                    </a:lnTo>
                    <a:lnTo>
                      <a:pt x="35" y="12"/>
                    </a:lnTo>
                    <a:lnTo>
                      <a:pt x="26" y="8"/>
                    </a:lnTo>
                    <a:lnTo>
                      <a:pt x="17" y="4"/>
                    </a:lnTo>
                    <a:lnTo>
                      <a:pt x="8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8" name="Freeform 1930"/>
              <p:cNvSpPr>
                <a:spLocks/>
              </p:cNvSpPr>
              <p:nvPr/>
            </p:nvSpPr>
            <p:spPr bwMode="auto">
              <a:xfrm>
                <a:off x="2745" y="2665"/>
                <a:ext cx="23" cy="4"/>
              </a:xfrm>
              <a:custGeom>
                <a:avLst/>
                <a:gdLst>
                  <a:gd name="T0" fmla="*/ 179 w 179"/>
                  <a:gd name="T1" fmla="*/ 30 h 30"/>
                  <a:gd name="T2" fmla="*/ 168 w 179"/>
                  <a:gd name="T3" fmla="*/ 28 h 30"/>
                  <a:gd name="T4" fmla="*/ 157 w 179"/>
                  <a:gd name="T5" fmla="*/ 26 h 30"/>
                  <a:gd name="T6" fmla="*/ 146 w 179"/>
                  <a:gd name="T7" fmla="*/ 23 h 30"/>
                  <a:gd name="T8" fmla="*/ 135 w 179"/>
                  <a:gd name="T9" fmla="*/ 20 h 30"/>
                  <a:gd name="T10" fmla="*/ 125 w 179"/>
                  <a:gd name="T11" fmla="*/ 17 h 30"/>
                  <a:gd name="T12" fmla="*/ 114 w 179"/>
                  <a:gd name="T13" fmla="*/ 15 h 30"/>
                  <a:gd name="T14" fmla="*/ 104 w 179"/>
                  <a:gd name="T15" fmla="*/ 12 h 30"/>
                  <a:gd name="T16" fmla="*/ 93 w 179"/>
                  <a:gd name="T17" fmla="*/ 9 h 30"/>
                  <a:gd name="T18" fmla="*/ 82 w 179"/>
                  <a:gd name="T19" fmla="*/ 6 h 30"/>
                  <a:gd name="T20" fmla="*/ 70 w 179"/>
                  <a:gd name="T21" fmla="*/ 4 h 30"/>
                  <a:gd name="T22" fmla="*/ 59 w 179"/>
                  <a:gd name="T23" fmla="*/ 2 h 30"/>
                  <a:gd name="T24" fmla="*/ 48 w 179"/>
                  <a:gd name="T25" fmla="*/ 1 h 30"/>
                  <a:gd name="T26" fmla="*/ 36 w 179"/>
                  <a:gd name="T27" fmla="*/ 0 h 30"/>
                  <a:gd name="T28" fmla="*/ 24 w 179"/>
                  <a:gd name="T29" fmla="*/ 0 h 30"/>
                  <a:gd name="T30" fmla="*/ 12 w 179"/>
                  <a:gd name="T31" fmla="*/ 1 h 30"/>
                  <a:gd name="T32" fmla="*/ 0 w 179"/>
                  <a:gd name="T33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30">
                    <a:moveTo>
                      <a:pt x="179" y="30"/>
                    </a:moveTo>
                    <a:lnTo>
                      <a:pt x="168" y="28"/>
                    </a:lnTo>
                    <a:lnTo>
                      <a:pt x="157" y="26"/>
                    </a:lnTo>
                    <a:lnTo>
                      <a:pt x="146" y="23"/>
                    </a:lnTo>
                    <a:lnTo>
                      <a:pt x="135" y="20"/>
                    </a:lnTo>
                    <a:lnTo>
                      <a:pt x="125" y="17"/>
                    </a:lnTo>
                    <a:lnTo>
                      <a:pt x="114" y="15"/>
                    </a:lnTo>
                    <a:lnTo>
                      <a:pt x="104" y="12"/>
                    </a:lnTo>
                    <a:lnTo>
                      <a:pt x="93" y="9"/>
                    </a:lnTo>
                    <a:lnTo>
                      <a:pt x="82" y="6"/>
                    </a:lnTo>
                    <a:lnTo>
                      <a:pt x="70" y="4"/>
                    </a:lnTo>
                    <a:lnTo>
                      <a:pt x="59" y="2"/>
                    </a:lnTo>
                    <a:lnTo>
                      <a:pt x="48" y="1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2" y="1"/>
                    </a:lnTo>
                    <a:lnTo>
                      <a:pt x="0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59" name="Freeform 1931"/>
              <p:cNvSpPr>
                <a:spLocks/>
              </p:cNvSpPr>
              <p:nvPr/>
            </p:nvSpPr>
            <p:spPr bwMode="auto">
              <a:xfrm>
                <a:off x="2741" y="2602"/>
                <a:ext cx="8" cy="64"/>
              </a:xfrm>
              <a:custGeom>
                <a:avLst/>
                <a:gdLst>
                  <a:gd name="T0" fmla="*/ 33 w 66"/>
                  <a:gd name="T1" fmla="*/ 510 h 510"/>
                  <a:gd name="T2" fmla="*/ 42 w 66"/>
                  <a:gd name="T3" fmla="*/ 480 h 510"/>
                  <a:gd name="T4" fmla="*/ 51 w 66"/>
                  <a:gd name="T5" fmla="*/ 449 h 510"/>
                  <a:gd name="T6" fmla="*/ 57 w 66"/>
                  <a:gd name="T7" fmla="*/ 417 h 510"/>
                  <a:gd name="T8" fmla="*/ 62 w 66"/>
                  <a:gd name="T9" fmla="*/ 384 h 510"/>
                  <a:gd name="T10" fmla="*/ 65 w 66"/>
                  <a:gd name="T11" fmla="*/ 351 h 510"/>
                  <a:gd name="T12" fmla="*/ 66 w 66"/>
                  <a:gd name="T13" fmla="*/ 318 h 510"/>
                  <a:gd name="T14" fmla="*/ 66 w 66"/>
                  <a:gd name="T15" fmla="*/ 284 h 510"/>
                  <a:gd name="T16" fmla="*/ 64 w 66"/>
                  <a:gd name="T17" fmla="*/ 250 h 510"/>
                  <a:gd name="T18" fmla="*/ 61 w 66"/>
                  <a:gd name="T19" fmla="*/ 217 h 510"/>
                  <a:gd name="T20" fmla="*/ 56 w 66"/>
                  <a:gd name="T21" fmla="*/ 184 h 510"/>
                  <a:gd name="T22" fmla="*/ 50 w 66"/>
                  <a:gd name="T23" fmla="*/ 151 h 510"/>
                  <a:gd name="T24" fmla="*/ 43 w 66"/>
                  <a:gd name="T25" fmla="*/ 119 h 510"/>
                  <a:gd name="T26" fmla="*/ 34 w 66"/>
                  <a:gd name="T27" fmla="*/ 87 h 510"/>
                  <a:gd name="T28" fmla="*/ 24 w 66"/>
                  <a:gd name="T29" fmla="*/ 57 h 510"/>
                  <a:gd name="T30" fmla="*/ 12 w 66"/>
                  <a:gd name="T31" fmla="*/ 27 h 510"/>
                  <a:gd name="T32" fmla="*/ 0 w 66"/>
                  <a:gd name="T33" fmla="*/ 0 h 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510">
                    <a:moveTo>
                      <a:pt x="33" y="510"/>
                    </a:moveTo>
                    <a:lnTo>
                      <a:pt x="42" y="480"/>
                    </a:lnTo>
                    <a:lnTo>
                      <a:pt x="51" y="449"/>
                    </a:lnTo>
                    <a:lnTo>
                      <a:pt x="57" y="417"/>
                    </a:lnTo>
                    <a:lnTo>
                      <a:pt x="62" y="384"/>
                    </a:lnTo>
                    <a:lnTo>
                      <a:pt x="65" y="351"/>
                    </a:lnTo>
                    <a:lnTo>
                      <a:pt x="66" y="318"/>
                    </a:lnTo>
                    <a:lnTo>
                      <a:pt x="66" y="284"/>
                    </a:lnTo>
                    <a:lnTo>
                      <a:pt x="64" y="250"/>
                    </a:lnTo>
                    <a:lnTo>
                      <a:pt x="61" y="217"/>
                    </a:lnTo>
                    <a:lnTo>
                      <a:pt x="56" y="184"/>
                    </a:lnTo>
                    <a:lnTo>
                      <a:pt x="50" y="151"/>
                    </a:lnTo>
                    <a:lnTo>
                      <a:pt x="43" y="119"/>
                    </a:lnTo>
                    <a:lnTo>
                      <a:pt x="34" y="87"/>
                    </a:lnTo>
                    <a:lnTo>
                      <a:pt x="24" y="57"/>
                    </a:lnTo>
                    <a:lnTo>
                      <a:pt x="12" y="2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0" name="Freeform 1932"/>
              <p:cNvSpPr>
                <a:spLocks/>
              </p:cNvSpPr>
              <p:nvPr/>
            </p:nvSpPr>
            <p:spPr bwMode="auto">
              <a:xfrm>
                <a:off x="2735" y="2583"/>
                <a:ext cx="6" cy="19"/>
              </a:xfrm>
              <a:custGeom>
                <a:avLst/>
                <a:gdLst>
                  <a:gd name="T0" fmla="*/ 53 w 53"/>
                  <a:gd name="T1" fmla="*/ 152 h 152"/>
                  <a:gd name="T2" fmla="*/ 51 w 53"/>
                  <a:gd name="T3" fmla="*/ 143 h 152"/>
                  <a:gd name="T4" fmla="*/ 49 w 53"/>
                  <a:gd name="T5" fmla="*/ 134 h 152"/>
                  <a:gd name="T6" fmla="*/ 46 w 53"/>
                  <a:gd name="T7" fmla="*/ 125 h 152"/>
                  <a:gd name="T8" fmla="*/ 44 w 53"/>
                  <a:gd name="T9" fmla="*/ 115 h 152"/>
                  <a:gd name="T10" fmla="*/ 41 w 53"/>
                  <a:gd name="T11" fmla="*/ 105 h 152"/>
                  <a:gd name="T12" fmla="*/ 37 w 53"/>
                  <a:gd name="T13" fmla="*/ 96 h 152"/>
                  <a:gd name="T14" fmla="*/ 34 w 53"/>
                  <a:gd name="T15" fmla="*/ 86 h 152"/>
                  <a:gd name="T16" fmla="*/ 30 w 53"/>
                  <a:gd name="T17" fmla="*/ 77 h 152"/>
                  <a:gd name="T18" fmla="*/ 26 w 53"/>
                  <a:gd name="T19" fmla="*/ 67 h 152"/>
                  <a:gd name="T20" fmla="*/ 22 w 53"/>
                  <a:gd name="T21" fmla="*/ 58 h 152"/>
                  <a:gd name="T22" fmla="*/ 18 w 53"/>
                  <a:gd name="T23" fmla="*/ 48 h 152"/>
                  <a:gd name="T24" fmla="*/ 14 w 53"/>
                  <a:gd name="T25" fmla="*/ 38 h 152"/>
                  <a:gd name="T26" fmla="*/ 10 w 53"/>
                  <a:gd name="T27" fmla="*/ 28 h 152"/>
                  <a:gd name="T28" fmla="*/ 7 w 53"/>
                  <a:gd name="T29" fmla="*/ 19 h 152"/>
                  <a:gd name="T30" fmla="*/ 3 w 53"/>
                  <a:gd name="T31" fmla="*/ 9 h 152"/>
                  <a:gd name="T32" fmla="*/ 0 w 53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52">
                    <a:moveTo>
                      <a:pt x="53" y="152"/>
                    </a:moveTo>
                    <a:lnTo>
                      <a:pt x="51" y="143"/>
                    </a:lnTo>
                    <a:lnTo>
                      <a:pt x="49" y="134"/>
                    </a:lnTo>
                    <a:lnTo>
                      <a:pt x="46" y="125"/>
                    </a:lnTo>
                    <a:lnTo>
                      <a:pt x="44" y="115"/>
                    </a:lnTo>
                    <a:lnTo>
                      <a:pt x="41" y="105"/>
                    </a:lnTo>
                    <a:lnTo>
                      <a:pt x="37" y="96"/>
                    </a:lnTo>
                    <a:lnTo>
                      <a:pt x="34" y="86"/>
                    </a:lnTo>
                    <a:lnTo>
                      <a:pt x="30" y="77"/>
                    </a:lnTo>
                    <a:lnTo>
                      <a:pt x="26" y="67"/>
                    </a:lnTo>
                    <a:lnTo>
                      <a:pt x="22" y="58"/>
                    </a:lnTo>
                    <a:lnTo>
                      <a:pt x="18" y="48"/>
                    </a:lnTo>
                    <a:lnTo>
                      <a:pt x="14" y="38"/>
                    </a:lnTo>
                    <a:lnTo>
                      <a:pt x="10" y="28"/>
                    </a:lnTo>
                    <a:lnTo>
                      <a:pt x="7" y="19"/>
                    </a:lnTo>
                    <a:lnTo>
                      <a:pt x="3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1" name="Freeform 1933"/>
              <p:cNvSpPr>
                <a:spLocks/>
              </p:cNvSpPr>
              <p:nvPr/>
            </p:nvSpPr>
            <p:spPr bwMode="auto">
              <a:xfrm>
                <a:off x="2735" y="2581"/>
                <a:ext cx="52" cy="21"/>
              </a:xfrm>
              <a:custGeom>
                <a:avLst/>
                <a:gdLst>
                  <a:gd name="T0" fmla="*/ 0 w 418"/>
                  <a:gd name="T1" fmla="*/ 17 h 169"/>
                  <a:gd name="T2" fmla="*/ 32 w 418"/>
                  <a:gd name="T3" fmla="*/ 8 h 169"/>
                  <a:gd name="T4" fmla="*/ 64 w 418"/>
                  <a:gd name="T5" fmla="*/ 3 h 169"/>
                  <a:gd name="T6" fmla="*/ 94 w 418"/>
                  <a:gd name="T7" fmla="*/ 0 h 169"/>
                  <a:gd name="T8" fmla="*/ 123 w 418"/>
                  <a:gd name="T9" fmla="*/ 0 h 169"/>
                  <a:gd name="T10" fmla="*/ 152 w 418"/>
                  <a:gd name="T11" fmla="*/ 2 h 169"/>
                  <a:gd name="T12" fmla="*/ 181 w 418"/>
                  <a:gd name="T13" fmla="*/ 7 h 169"/>
                  <a:gd name="T14" fmla="*/ 208 w 418"/>
                  <a:gd name="T15" fmla="*/ 14 h 169"/>
                  <a:gd name="T16" fmla="*/ 234 w 418"/>
                  <a:gd name="T17" fmla="*/ 23 h 169"/>
                  <a:gd name="T18" fmla="*/ 259 w 418"/>
                  <a:gd name="T19" fmla="*/ 34 h 169"/>
                  <a:gd name="T20" fmla="*/ 284 w 418"/>
                  <a:gd name="T21" fmla="*/ 48 h 169"/>
                  <a:gd name="T22" fmla="*/ 309 w 418"/>
                  <a:gd name="T23" fmla="*/ 63 h 169"/>
                  <a:gd name="T24" fmla="*/ 332 w 418"/>
                  <a:gd name="T25" fmla="*/ 81 h 169"/>
                  <a:gd name="T26" fmla="*/ 354 w 418"/>
                  <a:gd name="T27" fmla="*/ 100 h 169"/>
                  <a:gd name="T28" fmla="*/ 376 w 418"/>
                  <a:gd name="T29" fmla="*/ 121 h 169"/>
                  <a:gd name="T30" fmla="*/ 397 w 418"/>
                  <a:gd name="T31" fmla="*/ 144 h 169"/>
                  <a:gd name="T32" fmla="*/ 418 w 418"/>
                  <a:gd name="T33" fmla="*/ 169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169">
                    <a:moveTo>
                      <a:pt x="0" y="17"/>
                    </a:moveTo>
                    <a:lnTo>
                      <a:pt x="32" y="8"/>
                    </a:lnTo>
                    <a:lnTo>
                      <a:pt x="64" y="3"/>
                    </a:lnTo>
                    <a:lnTo>
                      <a:pt x="94" y="0"/>
                    </a:lnTo>
                    <a:lnTo>
                      <a:pt x="123" y="0"/>
                    </a:lnTo>
                    <a:lnTo>
                      <a:pt x="152" y="2"/>
                    </a:lnTo>
                    <a:lnTo>
                      <a:pt x="181" y="7"/>
                    </a:lnTo>
                    <a:lnTo>
                      <a:pt x="208" y="14"/>
                    </a:lnTo>
                    <a:lnTo>
                      <a:pt x="234" y="23"/>
                    </a:lnTo>
                    <a:lnTo>
                      <a:pt x="259" y="34"/>
                    </a:lnTo>
                    <a:lnTo>
                      <a:pt x="284" y="48"/>
                    </a:lnTo>
                    <a:lnTo>
                      <a:pt x="309" y="63"/>
                    </a:lnTo>
                    <a:lnTo>
                      <a:pt x="332" y="81"/>
                    </a:lnTo>
                    <a:lnTo>
                      <a:pt x="354" y="100"/>
                    </a:lnTo>
                    <a:lnTo>
                      <a:pt x="376" y="121"/>
                    </a:lnTo>
                    <a:lnTo>
                      <a:pt x="397" y="144"/>
                    </a:lnTo>
                    <a:lnTo>
                      <a:pt x="418" y="1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2" name="Freeform 1934"/>
              <p:cNvSpPr>
                <a:spLocks/>
              </p:cNvSpPr>
              <p:nvPr/>
            </p:nvSpPr>
            <p:spPr bwMode="auto">
              <a:xfrm>
                <a:off x="2770" y="2602"/>
                <a:ext cx="17" cy="26"/>
              </a:xfrm>
              <a:custGeom>
                <a:avLst/>
                <a:gdLst>
                  <a:gd name="T0" fmla="*/ 135 w 137"/>
                  <a:gd name="T1" fmla="*/ 0 h 212"/>
                  <a:gd name="T2" fmla="*/ 137 w 137"/>
                  <a:gd name="T3" fmla="*/ 17 h 212"/>
                  <a:gd name="T4" fmla="*/ 136 w 137"/>
                  <a:gd name="T5" fmla="*/ 33 h 212"/>
                  <a:gd name="T6" fmla="*/ 131 w 137"/>
                  <a:gd name="T7" fmla="*/ 48 h 212"/>
                  <a:gd name="T8" fmla="*/ 122 w 137"/>
                  <a:gd name="T9" fmla="*/ 61 h 212"/>
                  <a:gd name="T10" fmla="*/ 112 w 137"/>
                  <a:gd name="T11" fmla="*/ 74 h 212"/>
                  <a:gd name="T12" fmla="*/ 100 w 137"/>
                  <a:gd name="T13" fmla="*/ 86 h 212"/>
                  <a:gd name="T14" fmla="*/ 86 w 137"/>
                  <a:gd name="T15" fmla="*/ 98 h 212"/>
                  <a:gd name="T16" fmla="*/ 72 w 137"/>
                  <a:gd name="T17" fmla="*/ 109 h 212"/>
                  <a:gd name="T18" fmla="*/ 58 w 137"/>
                  <a:gd name="T19" fmla="*/ 121 h 212"/>
                  <a:gd name="T20" fmla="*/ 44 w 137"/>
                  <a:gd name="T21" fmla="*/ 132 h 212"/>
                  <a:gd name="T22" fmla="*/ 31 w 137"/>
                  <a:gd name="T23" fmla="*/ 144 h 212"/>
                  <a:gd name="T24" fmla="*/ 20 w 137"/>
                  <a:gd name="T25" fmla="*/ 155 h 212"/>
                  <a:gd name="T26" fmla="*/ 11 w 137"/>
                  <a:gd name="T27" fmla="*/ 168 h 212"/>
                  <a:gd name="T28" fmla="*/ 3 w 137"/>
                  <a:gd name="T29" fmla="*/ 181 h 212"/>
                  <a:gd name="T30" fmla="*/ 0 w 137"/>
                  <a:gd name="T31" fmla="*/ 196 h 212"/>
                  <a:gd name="T32" fmla="*/ 2 w 137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212">
                    <a:moveTo>
                      <a:pt x="135" y="0"/>
                    </a:moveTo>
                    <a:lnTo>
                      <a:pt x="137" y="17"/>
                    </a:lnTo>
                    <a:lnTo>
                      <a:pt x="136" y="33"/>
                    </a:lnTo>
                    <a:lnTo>
                      <a:pt x="131" y="48"/>
                    </a:lnTo>
                    <a:lnTo>
                      <a:pt x="122" y="61"/>
                    </a:lnTo>
                    <a:lnTo>
                      <a:pt x="112" y="74"/>
                    </a:lnTo>
                    <a:lnTo>
                      <a:pt x="100" y="86"/>
                    </a:lnTo>
                    <a:lnTo>
                      <a:pt x="86" y="98"/>
                    </a:lnTo>
                    <a:lnTo>
                      <a:pt x="72" y="109"/>
                    </a:lnTo>
                    <a:lnTo>
                      <a:pt x="58" y="121"/>
                    </a:lnTo>
                    <a:lnTo>
                      <a:pt x="44" y="132"/>
                    </a:lnTo>
                    <a:lnTo>
                      <a:pt x="31" y="144"/>
                    </a:lnTo>
                    <a:lnTo>
                      <a:pt x="20" y="155"/>
                    </a:lnTo>
                    <a:lnTo>
                      <a:pt x="11" y="168"/>
                    </a:lnTo>
                    <a:lnTo>
                      <a:pt x="3" y="181"/>
                    </a:lnTo>
                    <a:lnTo>
                      <a:pt x="0" y="196"/>
                    </a:lnTo>
                    <a:lnTo>
                      <a:pt x="2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3" name="Freeform 1935"/>
              <p:cNvSpPr>
                <a:spLocks/>
              </p:cNvSpPr>
              <p:nvPr/>
            </p:nvSpPr>
            <p:spPr bwMode="auto">
              <a:xfrm>
                <a:off x="2691" y="2541"/>
                <a:ext cx="77" cy="39"/>
              </a:xfrm>
              <a:custGeom>
                <a:avLst/>
                <a:gdLst>
                  <a:gd name="T0" fmla="*/ 594 w 614"/>
                  <a:gd name="T1" fmla="*/ 302 h 312"/>
                  <a:gd name="T2" fmla="*/ 561 w 614"/>
                  <a:gd name="T3" fmla="*/ 285 h 312"/>
                  <a:gd name="T4" fmla="*/ 524 w 614"/>
                  <a:gd name="T5" fmla="*/ 273 h 312"/>
                  <a:gd name="T6" fmla="*/ 484 w 614"/>
                  <a:gd name="T7" fmla="*/ 266 h 312"/>
                  <a:gd name="T8" fmla="*/ 445 w 614"/>
                  <a:gd name="T9" fmla="*/ 264 h 312"/>
                  <a:gd name="T10" fmla="*/ 405 w 614"/>
                  <a:gd name="T11" fmla="*/ 265 h 312"/>
                  <a:gd name="T12" fmla="*/ 365 w 614"/>
                  <a:gd name="T13" fmla="*/ 270 h 312"/>
                  <a:gd name="T14" fmla="*/ 329 w 614"/>
                  <a:gd name="T15" fmla="*/ 278 h 312"/>
                  <a:gd name="T16" fmla="*/ 295 w 614"/>
                  <a:gd name="T17" fmla="*/ 269 h 312"/>
                  <a:gd name="T18" fmla="*/ 260 w 614"/>
                  <a:gd name="T19" fmla="*/ 239 h 312"/>
                  <a:gd name="T20" fmla="*/ 224 w 614"/>
                  <a:gd name="T21" fmla="*/ 209 h 312"/>
                  <a:gd name="T22" fmla="*/ 188 w 614"/>
                  <a:gd name="T23" fmla="*/ 182 h 312"/>
                  <a:gd name="T24" fmla="*/ 149 w 614"/>
                  <a:gd name="T25" fmla="*/ 157 h 312"/>
                  <a:gd name="T26" fmla="*/ 108 w 614"/>
                  <a:gd name="T27" fmla="*/ 135 h 312"/>
                  <a:gd name="T28" fmla="*/ 67 w 614"/>
                  <a:gd name="T29" fmla="*/ 118 h 312"/>
                  <a:gd name="T30" fmla="*/ 22 w 614"/>
                  <a:gd name="T31" fmla="*/ 108 h 312"/>
                  <a:gd name="T32" fmla="*/ 17 w 614"/>
                  <a:gd name="T33" fmla="*/ 91 h 312"/>
                  <a:gd name="T34" fmla="*/ 54 w 614"/>
                  <a:gd name="T35" fmla="*/ 66 h 312"/>
                  <a:gd name="T36" fmla="*/ 93 w 614"/>
                  <a:gd name="T37" fmla="*/ 47 h 312"/>
                  <a:gd name="T38" fmla="*/ 136 w 614"/>
                  <a:gd name="T39" fmla="*/ 31 h 312"/>
                  <a:gd name="T40" fmla="*/ 178 w 614"/>
                  <a:gd name="T41" fmla="*/ 20 h 312"/>
                  <a:gd name="T42" fmla="*/ 223 w 614"/>
                  <a:gd name="T43" fmla="*/ 11 h 312"/>
                  <a:gd name="T44" fmla="*/ 269 w 614"/>
                  <a:gd name="T45" fmla="*/ 5 h 312"/>
                  <a:gd name="T46" fmla="*/ 314 w 614"/>
                  <a:gd name="T47" fmla="*/ 1 h 312"/>
                  <a:gd name="T48" fmla="*/ 355 w 614"/>
                  <a:gd name="T49" fmla="*/ 7 h 312"/>
                  <a:gd name="T50" fmla="*/ 394 w 614"/>
                  <a:gd name="T51" fmla="*/ 21 h 312"/>
                  <a:gd name="T52" fmla="*/ 431 w 614"/>
                  <a:gd name="T53" fmla="*/ 37 h 312"/>
                  <a:gd name="T54" fmla="*/ 468 w 614"/>
                  <a:gd name="T55" fmla="*/ 54 h 312"/>
                  <a:gd name="T56" fmla="*/ 503 w 614"/>
                  <a:gd name="T57" fmla="*/ 74 h 312"/>
                  <a:gd name="T58" fmla="*/ 535 w 614"/>
                  <a:gd name="T59" fmla="*/ 98 h 312"/>
                  <a:gd name="T60" fmla="*/ 562 w 614"/>
                  <a:gd name="T61" fmla="*/ 127 h 312"/>
                  <a:gd name="T62" fmla="*/ 582 w 614"/>
                  <a:gd name="T63" fmla="*/ 165 h 312"/>
                  <a:gd name="T64" fmla="*/ 589 w 614"/>
                  <a:gd name="T65" fmla="*/ 194 h 312"/>
                  <a:gd name="T66" fmla="*/ 591 w 614"/>
                  <a:gd name="T67" fmla="*/ 211 h 312"/>
                  <a:gd name="T68" fmla="*/ 595 w 614"/>
                  <a:gd name="T69" fmla="*/ 228 h 312"/>
                  <a:gd name="T70" fmla="*/ 601 w 614"/>
                  <a:gd name="T71" fmla="*/ 244 h 312"/>
                  <a:gd name="T72" fmla="*/ 607 w 614"/>
                  <a:gd name="T73" fmla="*/ 260 h 312"/>
                  <a:gd name="T74" fmla="*/ 612 w 614"/>
                  <a:gd name="T75" fmla="*/ 275 h 312"/>
                  <a:gd name="T76" fmla="*/ 614 w 614"/>
                  <a:gd name="T77" fmla="*/ 290 h 312"/>
                  <a:gd name="T78" fmla="*/ 612 w 614"/>
                  <a:gd name="T79" fmla="*/ 305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14" h="312">
                    <a:moveTo>
                      <a:pt x="610" y="312"/>
                    </a:moveTo>
                    <a:lnTo>
                      <a:pt x="594" y="302"/>
                    </a:lnTo>
                    <a:lnTo>
                      <a:pt x="578" y="292"/>
                    </a:lnTo>
                    <a:lnTo>
                      <a:pt x="561" y="285"/>
                    </a:lnTo>
                    <a:lnTo>
                      <a:pt x="543" y="278"/>
                    </a:lnTo>
                    <a:lnTo>
                      <a:pt x="524" y="273"/>
                    </a:lnTo>
                    <a:lnTo>
                      <a:pt x="505" y="269"/>
                    </a:lnTo>
                    <a:lnTo>
                      <a:pt x="484" y="266"/>
                    </a:lnTo>
                    <a:lnTo>
                      <a:pt x="465" y="264"/>
                    </a:lnTo>
                    <a:lnTo>
                      <a:pt x="445" y="264"/>
                    </a:lnTo>
                    <a:lnTo>
                      <a:pt x="425" y="264"/>
                    </a:lnTo>
                    <a:lnTo>
                      <a:pt x="405" y="265"/>
                    </a:lnTo>
                    <a:lnTo>
                      <a:pt x="386" y="267"/>
                    </a:lnTo>
                    <a:lnTo>
                      <a:pt x="365" y="270"/>
                    </a:lnTo>
                    <a:lnTo>
                      <a:pt x="347" y="273"/>
                    </a:lnTo>
                    <a:lnTo>
                      <a:pt x="329" y="278"/>
                    </a:lnTo>
                    <a:lnTo>
                      <a:pt x="312" y="284"/>
                    </a:lnTo>
                    <a:lnTo>
                      <a:pt x="295" y="269"/>
                    </a:lnTo>
                    <a:lnTo>
                      <a:pt x="278" y="254"/>
                    </a:lnTo>
                    <a:lnTo>
                      <a:pt x="260" y="239"/>
                    </a:lnTo>
                    <a:lnTo>
                      <a:pt x="243" y="224"/>
                    </a:lnTo>
                    <a:lnTo>
                      <a:pt x="224" y="209"/>
                    </a:lnTo>
                    <a:lnTo>
                      <a:pt x="206" y="195"/>
                    </a:lnTo>
                    <a:lnTo>
                      <a:pt x="188" y="182"/>
                    </a:lnTo>
                    <a:lnTo>
                      <a:pt x="169" y="169"/>
                    </a:lnTo>
                    <a:lnTo>
                      <a:pt x="149" y="157"/>
                    </a:lnTo>
                    <a:lnTo>
                      <a:pt x="130" y="145"/>
                    </a:lnTo>
                    <a:lnTo>
                      <a:pt x="108" y="135"/>
                    </a:lnTo>
                    <a:lnTo>
                      <a:pt x="88" y="126"/>
                    </a:lnTo>
                    <a:lnTo>
                      <a:pt x="67" y="118"/>
                    </a:lnTo>
                    <a:lnTo>
                      <a:pt x="45" y="112"/>
                    </a:lnTo>
                    <a:lnTo>
                      <a:pt x="22" y="108"/>
                    </a:lnTo>
                    <a:lnTo>
                      <a:pt x="0" y="106"/>
                    </a:lnTo>
                    <a:lnTo>
                      <a:pt x="17" y="91"/>
                    </a:lnTo>
                    <a:lnTo>
                      <a:pt x="35" y="78"/>
                    </a:lnTo>
                    <a:lnTo>
                      <a:pt x="54" y="66"/>
                    </a:lnTo>
                    <a:lnTo>
                      <a:pt x="74" y="56"/>
                    </a:lnTo>
                    <a:lnTo>
                      <a:pt x="93" y="47"/>
                    </a:lnTo>
                    <a:lnTo>
                      <a:pt x="115" y="38"/>
                    </a:lnTo>
                    <a:lnTo>
                      <a:pt x="136" y="31"/>
                    </a:lnTo>
                    <a:lnTo>
                      <a:pt x="157" y="25"/>
                    </a:lnTo>
                    <a:lnTo>
                      <a:pt x="178" y="20"/>
                    </a:lnTo>
                    <a:lnTo>
                      <a:pt x="200" y="15"/>
                    </a:lnTo>
                    <a:lnTo>
                      <a:pt x="223" y="11"/>
                    </a:lnTo>
                    <a:lnTo>
                      <a:pt x="246" y="8"/>
                    </a:lnTo>
                    <a:lnTo>
                      <a:pt x="269" y="5"/>
                    </a:lnTo>
                    <a:lnTo>
                      <a:pt x="292" y="3"/>
                    </a:lnTo>
                    <a:lnTo>
                      <a:pt x="314" y="1"/>
                    </a:lnTo>
                    <a:lnTo>
                      <a:pt x="338" y="0"/>
                    </a:lnTo>
                    <a:lnTo>
                      <a:pt x="355" y="7"/>
                    </a:lnTo>
                    <a:lnTo>
                      <a:pt x="375" y="14"/>
                    </a:lnTo>
                    <a:lnTo>
                      <a:pt x="394" y="21"/>
                    </a:lnTo>
                    <a:lnTo>
                      <a:pt x="412" y="29"/>
                    </a:lnTo>
                    <a:lnTo>
                      <a:pt x="431" y="37"/>
                    </a:lnTo>
                    <a:lnTo>
                      <a:pt x="450" y="45"/>
                    </a:lnTo>
                    <a:lnTo>
                      <a:pt x="468" y="54"/>
                    </a:lnTo>
                    <a:lnTo>
                      <a:pt x="486" y="63"/>
                    </a:lnTo>
                    <a:lnTo>
                      <a:pt x="503" y="74"/>
                    </a:lnTo>
                    <a:lnTo>
                      <a:pt x="520" y="85"/>
                    </a:lnTo>
                    <a:lnTo>
                      <a:pt x="535" y="98"/>
                    </a:lnTo>
                    <a:lnTo>
                      <a:pt x="549" y="112"/>
                    </a:lnTo>
                    <a:lnTo>
                      <a:pt x="562" y="127"/>
                    </a:lnTo>
                    <a:lnTo>
                      <a:pt x="573" y="145"/>
                    </a:lnTo>
                    <a:lnTo>
                      <a:pt x="582" y="165"/>
                    </a:lnTo>
                    <a:lnTo>
                      <a:pt x="590" y="186"/>
                    </a:lnTo>
                    <a:lnTo>
                      <a:pt x="589" y="194"/>
                    </a:lnTo>
                    <a:lnTo>
                      <a:pt x="589" y="203"/>
                    </a:lnTo>
                    <a:lnTo>
                      <a:pt x="591" y="211"/>
                    </a:lnTo>
                    <a:lnTo>
                      <a:pt x="593" y="219"/>
                    </a:lnTo>
                    <a:lnTo>
                      <a:pt x="595" y="228"/>
                    </a:lnTo>
                    <a:lnTo>
                      <a:pt x="598" y="236"/>
                    </a:lnTo>
                    <a:lnTo>
                      <a:pt x="601" y="244"/>
                    </a:lnTo>
                    <a:lnTo>
                      <a:pt x="604" y="252"/>
                    </a:lnTo>
                    <a:lnTo>
                      <a:pt x="607" y="260"/>
                    </a:lnTo>
                    <a:lnTo>
                      <a:pt x="610" y="267"/>
                    </a:lnTo>
                    <a:lnTo>
                      <a:pt x="612" y="275"/>
                    </a:lnTo>
                    <a:lnTo>
                      <a:pt x="613" y="282"/>
                    </a:lnTo>
                    <a:lnTo>
                      <a:pt x="614" y="290"/>
                    </a:lnTo>
                    <a:lnTo>
                      <a:pt x="614" y="297"/>
                    </a:lnTo>
                    <a:lnTo>
                      <a:pt x="612" y="305"/>
                    </a:lnTo>
                    <a:lnTo>
                      <a:pt x="610" y="312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4" name="Freeform 1936"/>
              <p:cNvSpPr>
                <a:spLocks/>
              </p:cNvSpPr>
              <p:nvPr/>
            </p:nvSpPr>
            <p:spPr bwMode="auto">
              <a:xfrm>
                <a:off x="2730" y="2574"/>
                <a:ext cx="38" cy="6"/>
              </a:xfrm>
              <a:custGeom>
                <a:avLst/>
                <a:gdLst>
                  <a:gd name="T0" fmla="*/ 298 w 298"/>
                  <a:gd name="T1" fmla="*/ 48 h 48"/>
                  <a:gd name="T2" fmla="*/ 282 w 298"/>
                  <a:gd name="T3" fmla="*/ 38 h 48"/>
                  <a:gd name="T4" fmla="*/ 266 w 298"/>
                  <a:gd name="T5" fmla="*/ 28 h 48"/>
                  <a:gd name="T6" fmla="*/ 249 w 298"/>
                  <a:gd name="T7" fmla="*/ 21 h 48"/>
                  <a:gd name="T8" fmla="*/ 231 w 298"/>
                  <a:gd name="T9" fmla="*/ 14 h 48"/>
                  <a:gd name="T10" fmla="*/ 212 w 298"/>
                  <a:gd name="T11" fmla="*/ 9 h 48"/>
                  <a:gd name="T12" fmla="*/ 193 w 298"/>
                  <a:gd name="T13" fmla="*/ 5 h 48"/>
                  <a:gd name="T14" fmla="*/ 172 w 298"/>
                  <a:gd name="T15" fmla="*/ 2 h 48"/>
                  <a:gd name="T16" fmla="*/ 153 w 298"/>
                  <a:gd name="T17" fmla="*/ 0 h 48"/>
                  <a:gd name="T18" fmla="*/ 133 w 298"/>
                  <a:gd name="T19" fmla="*/ 0 h 48"/>
                  <a:gd name="T20" fmla="*/ 113 w 298"/>
                  <a:gd name="T21" fmla="*/ 0 h 48"/>
                  <a:gd name="T22" fmla="*/ 93 w 298"/>
                  <a:gd name="T23" fmla="*/ 1 h 48"/>
                  <a:gd name="T24" fmla="*/ 74 w 298"/>
                  <a:gd name="T25" fmla="*/ 3 h 48"/>
                  <a:gd name="T26" fmla="*/ 53 w 298"/>
                  <a:gd name="T27" fmla="*/ 6 h 48"/>
                  <a:gd name="T28" fmla="*/ 35 w 298"/>
                  <a:gd name="T29" fmla="*/ 9 h 48"/>
                  <a:gd name="T30" fmla="*/ 17 w 298"/>
                  <a:gd name="T31" fmla="*/ 14 h 48"/>
                  <a:gd name="T32" fmla="*/ 0 w 298"/>
                  <a:gd name="T33" fmla="*/ 2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48">
                    <a:moveTo>
                      <a:pt x="298" y="48"/>
                    </a:moveTo>
                    <a:lnTo>
                      <a:pt x="282" y="38"/>
                    </a:lnTo>
                    <a:lnTo>
                      <a:pt x="266" y="28"/>
                    </a:lnTo>
                    <a:lnTo>
                      <a:pt x="249" y="21"/>
                    </a:lnTo>
                    <a:lnTo>
                      <a:pt x="231" y="14"/>
                    </a:lnTo>
                    <a:lnTo>
                      <a:pt x="212" y="9"/>
                    </a:lnTo>
                    <a:lnTo>
                      <a:pt x="193" y="5"/>
                    </a:lnTo>
                    <a:lnTo>
                      <a:pt x="172" y="2"/>
                    </a:lnTo>
                    <a:lnTo>
                      <a:pt x="153" y="0"/>
                    </a:lnTo>
                    <a:lnTo>
                      <a:pt x="133" y="0"/>
                    </a:lnTo>
                    <a:lnTo>
                      <a:pt x="113" y="0"/>
                    </a:lnTo>
                    <a:lnTo>
                      <a:pt x="93" y="1"/>
                    </a:lnTo>
                    <a:lnTo>
                      <a:pt x="74" y="3"/>
                    </a:lnTo>
                    <a:lnTo>
                      <a:pt x="53" y="6"/>
                    </a:lnTo>
                    <a:lnTo>
                      <a:pt x="35" y="9"/>
                    </a:lnTo>
                    <a:lnTo>
                      <a:pt x="17" y="14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5" name="Freeform 1937"/>
              <p:cNvSpPr>
                <a:spLocks/>
              </p:cNvSpPr>
              <p:nvPr/>
            </p:nvSpPr>
            <p:spPr bwMode="auto">
              <a:xfrm>
                <a:off x="2691" y="2555"/>
                <a:ext cx="39" cy="22"/>
              </a:xfrm>
              <a:custGeom>
                <a:avLst/>
                <a:gdLst>
                  <a:gd name="T0" fmla="*/ 312 w 312"/>
                  <a:gd name="T1" fmla="*/ 178 h 178"/>
                  <a:gd name="T2" fmla="*/ 295 w 312"/>
                  <a:gd name="T3" fmla="*/ 163 h 178"/>
                  <a:gd name="T4" fmla="*/ 278 w 312"/>
                  <a:gd name="T5" fmla="*/ 148 h 178"/>
                  <a:gd name="T6" fmla="*/ 260 w 312"/>
                  <a:gd name="T7" fmla="*/ 133 h 178"/>
                  <a:gd name="T8" fmla="*/ 243 w 312"/>
                  <a:gd name="T9" fmla="*/ 118 h 178"/>
                  <a:gd name="T10" fmla="*/ 224 w 312"/>
                  <a:gd name="T11" fmla="*/ 103 h 178"/>
                  <a:gd name="T12" fmla="*/ 206 w 312"/>
                  <a:gd name="T13" fmla="*/ 89 h 178"/>
                  <a:gd name="T14" fmla="*/ 188 w 312"/>
                  <a:gd name="T15" fmla="*/ 76 h 178"/>
                  <a:gd name="T16" fmla="*/ 169 w 312"/>
                  <a:gd name="T17" fmla="*/ 63 h 178"/>
                  <a:gd name="T18" fmla="*/ 149 w 312"/>
                  <a:gd name="T19" fmla="*/ 51 h 178"/>
                  <a:gd name="T20" fmla="*/ 130 w 312"/>
                  <a:gd name="T21" fmla="*/ 39 h 178"/>
                  <a:gd name="T22" fmla="*/ 108 w 312"/>
                  <a:gd name="T23" fmla="*/ 29 h 178"/>
                  <a:gd name="T24" fmla="*/ 88 w 312"/>
                  <a:gd name="T25" fmla="*/ 20 h 178"/>
                  <a:gd name="T26" fmla="*/ 67 w 312"/>
                  <a:gd name="T27" fmla="*/ 12 h 178"/>
                  <a:gd name="T28" fmla="*/ 45 w 312"/>
                  <a:gd name="T29" fmla="*/ 6 h 178"/>
                  <a:gd name="T30" fmla="*/ 22 w 312"/>
                  <a:gd name="T31" fmla="*/ 2 h 178"/>
                  <a:gd name="T32" fmla="*/ 0 w 312"/>
                  <a:gd name="T33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78">
                    <a:moveTo>
                      <a:pt x="312" y="178"/>
                    </a:moveTo>
                    <a:lnTo>
                      <a:pt x="295" y="163"/>
                    </a:lnTo>
                    <a:lnTo>
                      <a:pt x="278" y="148"/>
                    </a:lnTo>
                    <a:lnTo>
                      <a:pt x="260" y="133"/>
                    </a:lnTo>
                    <a:lnTo>
                      <a:pt x="243" y="118"/>
                    </a:lnTo>
                    <a:lnTo>
                      <a:pt x="224" y="103"/>
                    </a:lnTo>
                    <a:lnTo>
                      <a:pt x="206" y="89"/>
                    </a:lnTo>
                    <a:lnTo>
                      <a:pt x="188" y="76"/>
                    </a:lnTo>
                    <a:lnTo>
                      <a:pt x="169" y="63"/>
                    </a:lnTo>
                    <a:lnTo>
                      <a:pt x="149" y="51"/>
                    </a:lnTo>
                    <a:lnTo>
                      <a:pt x="130" y="39"/>
                    </a:lnTo>
                    <a:lnTo>
                      <a:pt x="108" y="29"/>
                    </a:lnTo>
                    <a:lnTo>
                      <a:pt x="88" y="20"/>
                    </a:lnTo>
                    <a:lnTo>
                      <a:pt x="67" y="12"/>
                    </a:lnTo>
                    <a:lnTo>
                      <a:pt x="45" y="6"/>
                    </a:lnTo>
                    <a:lnTo>
                      <a:pt x="22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6" name="Freeform 1938"/>
              <p:cNvSpPr>
                <a:spLocks/>
              </p:cNvSpPr>
              <p:nvPr/>
            </p:nvSpPr>
            <p:spPr bwMode="auto">
              <a:xfrm>
                <a:off x="2691" y="2541"/>
                <a:ext cx="43" cy="14"/>
              </a:xfrm>
              <a:custGeom>
                <a:avLst/>
                <a:gdLst>
                  <a:gd name="T0" fmla="*/ 0 w 338"/>
                  <a:gd name="T1" fmla="*/ 106 h 106"/>
                  <a:gd name="T2" fmla="*/ 17 w 338"/>
                  <a:gd name="T3" fmla="*/ 91 h 106"/>
                  <a:gd name="T4" fmla="*/ 35 w 338"/>
                  <a:gd name="T5" fmla="*/ 78 h 106"/>
                  <a:gd name="T6" fmla="*/ 54 w 338"/>
                  <a:gd name="T7" fmla="*/ 66 h 106"/>
                  <a:gd name="T8" fmla="*/ 74 w 338"/>
                  <a:gd name="T9" fmla="*/ 56 h 106"/>
                  <a:gd name="T10" fmla="*/ 93 w 338"/>
                  <a:gd name="T11" fmla="*/ 47 h 106"/>
                  <a:gd name="T12" fmla="*/ 115 w 338"/>
                  <a:gd name="T13" fmla="*/ 38 h 106"/>
                  <a:gd name="T14" fmla="*/ 136 w 338"/>
                  <a:gd name="T15" fmla="*/ 31 h 106"/>
                  <a:gd name="T16" fmla="*/ 157 w 338"/>
                  <a:gd name="T17" fmla="*/ 25 h 106"/>
                  <a:gd name="T18" fmla="*/ 178 w 338"/>
                  <a:gd name="T19" fmla="*/ 20 h 106"/>
                  <a:gd name="T20" fmla="*/ 200 w 338"/>
                  <a:gd name="T21" fmla="*/ 15 h 106"/>
                  <a:gd name="T22" fmla="*/ 223 w 338"/>
                  <a:gd name="T23" fmla="*/ 11 h 106"/>
                  <a:gd name="T24" fmla="*/ 246 w 338"/>
                  <a:gd name="T25" fmla="*/ 8 h 106"/>
                  <a:gd name="T26" fmla="*/ 269 w 338"/>
                  <a:gd name="T27" fmla="*/ 5 h 106"/>
                  <a:gd name="T28" fmla="*/ 292 w 338"/>
                  <a:gd name="T29" fmla="*/ 3 h 106"/>
                  <a:gd name="T30" fmla="*/ 314 w 338"/>
                  <a:gd name="T31" fmla="*/ 1 h 106"/>
                  <a:gd name="T32" fmla="*/ 338 w 338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8" h="106">
                    <a:moveTo>
                      <a:pt x="0" y="106"/>
                    </a:moveTo>
                    <a:lnTo>
                      <a:pt x="17" y="91"/>
                    </a:lnTo>
                    <a:lnTo>
                      <a:pt x="35" y="78"/>
                    </a:lnTo>
                    <a:lnTo>
                      <a:pt x="54" y="66"/>
                    </a:lnTo>
                    <a:lnTo>
                      <a:pt x="74" y="56"/>
                    </a:lnTo>
                    <a:lnTo>
                      <a:pt x="93" y="47"/>
                    </a:lnTo>
                    <a:lnTo>
                      <a:pt x="115" y="38"/>
                    </a:lnTo>
                    <a:lnTo>
                      <a:pt x="136" y="31"/>
                    </a:lnTo>
                    <a:lnTo>
                      <a:pt x="157" y="25"/>
                    </a:lnTo>
                    <a:lnTo>
                      <a:pt x="178" y="20"/>
                    </a:lnTo>
                    <a:lnTo>
                      <a:pt x="200" y="15"/>
                    </a:lnTo>
                    <a:lnTo>
                      <a:pt x="223" y="11"/>
                    </a:lnTo>
                    <a:lnTo>
                      <a:pt x="246" y="8"/>
                    </a:lnTo>
                    <a:lnTo>
                      <a:pt x="269" y="5"/>
                    </a:lnTo>
                    <a:lnTo>
                      <a:pt x="292" y="3"/>
                    </a:lnTo>
                    <a:lnTo>
                      <a:pt x="314" y="1"/>
                    </a:lnTo>
                    <a:lnTo>
                      <a:pt x="3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7" name="Freeform 1939"/>
              <p:cNvSpPr>
                <a:spLocks/>
              </p:cNvSpPr>
              <p:nvPr/>
            </p:nvSpPr>
            <p:spPr bwMode="auto">
              <a:xfrm>
                <a:off x="2734" y="2541"/>
                <a:ext cx="31" cy="23"/>
              </a:xfrm>
              <a:custGeom>
                <a:avLst/>
                <a:gdLst>
                  <a:gd name="T0" fmla="*/ 0 w 252"/>
                  <a:gd name="T1" fmla="*/ 0 h 186"/>
                  <a:gd name="T2" fmla="*/ 17 w 252"/>
                  <a:gd name="T3" fmla="*/ 7 h 186"/>
                  <a:gd name="T4" fmla="*/ 37 w 252"/>
                  <a:gd name="T5" fmla="*/ 14 h 186"/>
                  <a:gd name="T6" fmla="*/ 56 w 252"/>
                  <a:gd name="T7" fmla="*/ 21 h 186"/>
                  <a:gd name="T8" fmla="*/ 74 w 252"/>
                  <a:gd name="T9" fmla="*/ 29 h 186"/>
                  <a:gd name="T10" fmla="*/ 93 w 252"/>
                  <a:gd name="T11" fmla="*/ 37 h 186"/>
                  <a:gd name="T12" fmla="*/ 112 w 252"/>
                  <a:gd name="T13" fmla="*/ 45 h 186"/>
                  <a:gd name="T14" fmla="*/ 130 w 252"/>
                  <a:gd name="T15" fmla="*/ 54 h 186"/>
                  <a:gd name="T16" fmla="*/ 148 w 252"/>
                  <a:gd name="T17" fmla="*/ 63 h 186"/>
                  <a:gd name="T18" fmla="*/ 165 w 252"/>
                  <a:gd name="T19" fmla="*/ 74 h 186"/>
                  <a:gd name="T20" fmla="*/ 182 w 252"/>
                  <a:gd name="T21" fmla="*/ 85 h 186"/>
                  <a:gd name="T22" fmla="*/ 197 w 252"/>
                  <a:gd name="T23" fmla="*/ 98 h 186"/>
                  <a:gd name="T24" fmla="*/ 211 w 252"/>
                  <a:gd name="T25" fmla="*/ 112 h 186"/>
                  <a:gd name="T26" fmla="*/ 224 w 252"/>
                  <a:gd name="T27" fmla="*/ 127 h 186"/>
                  <a:gd name="T28" fmla="*/ 235 w 252"/>
                  <a:gd name="T29" fmla="*/ 145 h 186"/>
                  <a:gd name="T30" fmla="*/ 244 w 252"/>
                  <a:gd name="T31" fmla="*/ 165 h 186"/>
                  <a:gd name="T32" fmla="*/ 252 w 252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186">
                    <a:moveTo>
                      <a:pt x="0" y="0"/>
                    </a:moveTo>
                    <a:lnTo>
                      <a:pt x="17" y="7"/>
                    </a:lnTo>
                    <a:lnTo>
                      <a:pt x="37" y="14"/>
                    </a:lnTo>
                    <a:lnTo>
                      <a:pt x="56" y="21"/>
                    </a:lnTo>
                    <a:lnTo>
                      <a:pt x="74" y="29"/>
                    </a:lnTo>
                    <a:lnTo>
                      <a:pt x="93" y="37"/>
                    </a:lnTo>
                    <a:lnTo>
                      <a:pt x="112" y="45"/>
                    </a:lnTo>
                    <a:lnTo>
                      <a:pt x="130" y="54"/>
                    </a:lnTo>
                    <a:lnTo>
                      <a:pt x="148" y="63"/>
                    </a:lnTo>
                    <a:lnTo>
                      <a:pt x="165" y="74"/>
                    </a:lnTo>
                    <a:lnTo>
                      <a:pt x="182" y="85"/>
                    </a:lnTo>
                    <a:lnTo>
                      <a:pt x="197" y="98"/>
                    </a:lnTo>
                    <a:lnTo>
                      <a:pt x="211" y="112"/>
                    </a:lnTo>
                    <a:lnTo>
                      <a:pt x="224" y="127"/>
                    </a:lnTo>
                    <a:lnTo>
                      <a:pt x="235" y="145"/>
                    </a:lnTo>
                    <a:lnTo>
                      <a:pt x="244" y="165"/>
                    </a:lnTo>
                    <a:lnTo>
                      <a:pt x="252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8" name="Freeform 1940"/>
              <p:cNvSpPr>
                <a:spLocks/>
              </p:cNvSpPr>
              <p:nvPr/>
            </p:nvSpPr>
            <p:spPr bwMode="auto">
              <a:xfrm>
                <a:off x="2765" y="2564"/>
                <a:ext cx="3" cy="16"/>
              </a:xfrm>
              <a:custGeom>
                <a:avLst/>
                <a:gdLst>
                  <a:gd name="T0" fmla="*/ 1 w 25"/>
                  <a:gd name="T1" fmla="*/ 0 h 126"/>
                  <a:gd name="T2" fmla="*/ 0 w 25"/>
                  <a:gd name="T3" fmla="*/ 8 h 126"/>
                  <a:gd name="T4" fmla="*/ 0 w 25"/>
                  <a:gd name="T5" fmla="*/ 17 h 126"/>
                  <a:gd name="T6" fmla="*/ 2 w 25"/>
                  <a:gd name="T7" fmla="*/ 25 h 126"/>
                  <a:gd name="T8" fmla="*/ 4 w 25"/>
                  <a:gd name="T9" fmla="*/ 33 h 126"/>
                  <a:gd name="T10" fmla="*/ 6 w 25"/>
                  <a:gd name="T11" fmla="*/ 42 h 126"/>
                  <a:gd name="T12" fmla="*/ 9 w 25"/>
                  <a:gd name="T13" fmla="*/ 50 h 126"/>
                  <a:gd name="T14" fmla="*/ 12 w 25"/>
                  <a:gd name="T15" fmla="*/ 58 h 126"/>
                  <a:gd name="T16" fmla="*/ 15 w 25"/>
                  <a:gd name="T17" fmla="*/ 66 h 126"/>
                  <a:gd name="T18" fmla="*/ 18 w 25"/>
                  <a:gd name="T19" fmla="*/ 74 h 126"/>
                  <a:gd name="T20" fmla="*/ 21 w 25"/>
                  <a:gd name="T21" fmla="*/ 81 h 126"/>
                  <a:gd name="T22" fmla="*/ 23 w 25"/>
                  <a:gd name="T23" fmla="*/ 89 h 126"/>
                  <a:gd name="T24" fmla="*/ 24 w 25"/>
                  <a:gd name="T25" fmla="*/ 96 h 126"/>
                  <a:gd name="T26" fmla="*/ 25 w 25"/>
                  <a:gd name="T27" fmla="*/ 104 h 126"/>
                  <a:gd name="T28" fmla="*/ 25 w 25"/>
                  <a:gd name="T29" fmla="*/ 111 h 126"/>
                  <a:gd name="T30" fmla="*/ 23 w 25"/>
                  <a:gd name="T31" fmla="*/ 119 h 126"/>
                  <a:gd name="T32" fmla="*/ 21 w 25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" h="126">
                    <a:moveTo>
                      <a:pt x="1" y="0"/>
                    </a:moveTo>
                    <a:lnTo>
                      <a:pt x="0" y="8"/>
                    </a:lnTo>
                    <a:lnTo>
                      <a:pt x="0" y="17"/>
                    </a:lnTo>
                    <a:lnTo>
                      <a:pt x="2" y="25"/>
                    </a:lnTo>
                    <a:lnTo>
                      <a:pt x="4" y="33"/>
                    </a:lnTo>
                    <a:lnTo>
                      <a:pt x="6" y="42"/>
                    </a:lnTo>
                    <a:lnTo>
                      <a:pt x="9" y="50"/>
                    </a:lnTo>
                    <a:lnTo>
                      <a:pt x="12" y="58"/>
                    </a:lnTo>
                    <a:lnTo>
                      <a:pt x="15" y="66"/>
                    </a:lnTo>
                    <a:lnTo>
                      <a:pt x="18" y="74"/>
                    </a:lnTo>
                    <a:lnTo>
                      <a:pt x="21" y="81"/>
                    </a:lnTo>
                    <a:lnTo>
                      <a:pt x="23" y="89"/>
                    </a:lnTo>
                    <a:lnTo>
                      <a:pt x="24" y="96"/>
                    </a:lnTo>
                    <a:lnTo>
                      <a:pt x="25" y="104"/>
                    </a:lnTo>
                    <a:lnTo>
                      <a:pt x="25" y="111"/>
                    </a:lnTo>
                    <a:lnTo>
                      <a:pt x="23" y="119"/>
                    </a:lnTo>
                    <a:lnTo>
                      <a:pt x="21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69" name="Freeform 1941"/>
              <p:cNvSpPr>
                <a:spLocks/>
              </p:cNvSpPr>
              <p:nvPr/>
            </p:nvSpPr>
            <p:spPr bwMode="auto">
              <a:xfrm>
                <a:off x="2737" y="3498"/>
                <a:ext cx="30" cy="77"/>
              </a:xfrm>
              <a:custGeom>
                <a:avLst/>
                <a:gdLst>
                  <a:gd name="T0" fmla="*/ 10 w 240"/>
                  <a:gd name="T1" fmla="*/ 444 h 613"/>
                  <a:gd name="T2" fmla="*/ 25 w 240"/>
                  <a:gd name="T3" fmla="*/ 385 h 613"/>
                  <a:gd name="T4" fmla="*/ 38 w 240"/>
                  <a:gd name="T5" fmla="*/ 326 h 613"/>
                  <a:gd name="T6" fmla="*/ 50 w 240"/>
                  <a:gd name="T7" fmla="*/ 266 h 613"/>
                  <a:gd name="T8" fmla="*/ 61 w 240"/>
                  <a:gd name="T9" fmla="*/ 206 h 613"/>
                  <a:gd name="T10" fmla="*/ 74 w 240"/>
                  <a:gd name="T11" fmla="*/ 146 h 613"/>
                  <a:gd name="T12" fmla="*/ 89 w 240"/>
                  <a:gd name="T13" fmla="*/ 87 h 613"/>
                  <a:gd name="T14" fmla="*/ 108 w 240"/>
                  <a:gd name="T15" fmla="*/ 30 h 613"/>
                  <a:gd name="T16" fmla="*/ 125 w 240"/>
                  <a:gd name="T17" fmla="*/ 1 h 613"/>
                  <a:gd name="T18" fmla="*/ 135 w 240"/>
                  <a:gd name="T19" fmla="*/ 1 h 613"/>
                  <a:gd name="T20" fmla="*/ 146 w 240"/>
                  <a:gd name="T21" fmla="*/ 1 h 613"/>
                  <a:gd name="T22" fmla="*/ 157 w 240"/>
                  <a:gd name="T23" fmla="*/ 0 h 613"/>
                  <a:gd name="T24" fmla="*/ 167 w 240"/>
                  <a:gd name="T25" fmla="*/ 1 h 613"/>
                  <a:gd name="T26" fmla="*/ 178 w 240"/>
                  <a:gd name="T27" fmla="*/ 2 h 613"/>
                  <a:gd name="T28" fmla="*/ 189 w 240"/>
                  <a:gd name="T29" fmla="*/ 3 h 613"/>
                  <a:gd name="T30" fmla="*/ 201 w 240"/>
                  <a:gd name="T31" fmla="*/ 7 h 613"/>
                  <a:gd name="T32" fmla="*/ 211 w 240"/>
                  <a:gd name="T33" fmla="*/ 46 h 613"/>
                  <a:gd name="T34" fmla="*/ 212 w 240"/>
                  <a:gd name="T35" fmla="*/ 120 h 613"/>
                  <a:gd name="T36" fmla="*/ 208 w 240"/>
                  <a:gd name="T37" fmla="*/ 198 h 613"/>
                  <a:gd name="T38" fmla="*/ 200 w 240"/>
                  <a:gd name="T39" fmla="*/ 276 h 613"/>
                  <a:gd name="T40" fmla="*/ 194 w 240"/>
                  <a:gd name="T41" fmla="*/ 354 h 613"/>
                  <a:gd name="T42" fmla="*/ 193 w 240"/>
                  <a:gd name="T43" fmla="*/ 431 h 613"/>
                  <a:gd name="T44" fmla="*/ 202 w 240"/>
                  <a:gd name="T45" fmla="*/ 506 h 613"/>
                  <a:gd name="T46" fmla="*/ 223 w 240"/>
                  <a:gd name="T47" fmla="*/ 577 h 613"/>
                  <a:gd name="T48" fmla="*/ 224 w 240"/>
                  <a:gd name="T49" fmla="*/ 604 h 613"/>
                  <a:gd name="T50" fmla="*/ 191 w 240"/>
                  <a:gd name="T51" fmla="*/ 590 h 613"/>
                  <a:gd name="T52" fmla="*/ 157 w 240"/>
                  <a:gd name="T53" fmla="*/ 578 h 613"/>
                  <a:gd name="T54" fmla="*/ 123 w 240"/>
                  <a:gd name="T55" fmla="*/ 566 h 613"/>
                  <a:gd name="T56" fmla="*/ 90 w 240"/>
                  <a:gd name="T57" fmla="*/ 553 h 613"/>
                  <a:gd name="T58" fmla="*/ 59 w 240"/>
                  <a:gd name="T59" fmla="*/ 536 h 613"/>
                  <a:gd name="T60" fmla="*/ 32 w 240"/>
                  <a:gd name="T61" fmla="*/ 516 h 613"/>
                  <a:gd name="T62" fmla="*/ 10 w 240"/>
                  <a:gd name="T63" fmla="*/ 489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40" h="613">
                    <a:moveTo>
                      <a:pt x="0" y="474"/>
                    </a:moveTo>
                    <a:lnTo>
                      <a:pt x="10" y="444"/>
                    </a:lnTo>
                    <a:lnTo>
                      <a:pt x="18" y="415"/>
                    </a:lnTo>
                    <a:lnTo>
                      <a:pt x="25" y="385"/>
                    </a:lnTo>
                    <a:lnTo>
                      <a:pt x="32" y="356"/>
                    </a:lnTo>
                    <a:lnTo>
                      <a:pt x="38" y="326"/>
                    </a:lnTo>
                    <a:lnTo>
                      <a:pt x="44" y="295"/>
                    </a:lnTo>
                    <a:lnTo>
                      <a:pt x="50" y="266"/>
                    </a:lnTo>
                    <a:lnTo>
                      <a:pt x="56" y="236"/>
                    </a:lnTo>
                    <a:lnTo>
                      <a:pt x="61" y="206"/>
                    </a:lnTo>
                    <a:lnTo>
                      <a:pt x="68" y="176"/>
                    </a:lnTo>
                    <a:lnTo>
                      <a:pt x="74" y="146"/>
                    </a:lnTo>
                    <a:lnTo>
                      <a:pt x="82" y="116"/>
                    </a:lnTo>
                    <a:lnTo>
                      <a:pt x="89" y="87"/>
                    </a:lnTo>
                    <a:lnTo>
                      <a:pt x="98" y="59"/>
                    </a:lnTo>
                    <a:lnTo>
                      <a:pt x="108" y="30"/>
                    </a:lnTo>
                    <a:lnTo>
                      <a:pt x="120" y="2"/>
                    </a:lnTo>
                    <a:lnTo>
                      <a:pt x="125" y="1"/>
                    </a:lnTo>
                    <a:lnTo>
                      <a:pt x="130" y="1"/>
                    </a:lnTo>
                    <a:lnTo>
                      <a:pt x="135" y="1"/>
                    </a:lnTo>
                    <a:lnTo>
                      <a:pt x="141" y="1"/>
                    </a:lnTo>
                    <a:lnTo>
                      <a:pt x="146" y="1"/>
                    </a:lnTo>
                    <a:lnTo>
                      <a:pt x="152" y="1"/>
                    </a:lnTo>
                    <a:lnTo>
                      <a:pt x="157" y="0"/>
                    </a:lnTo>
                    <a:lnTo>
                      <a:pt x="162" y="1"/>
                    </a:lnTo>
                    <a:lnTo>
                      <a:pt x="167" y="1"/>
                    </a:lnTo>
                    <a:lnTo>
                      <a:pt x="173" y="1"/>
                    </a:lnTo>
                    <a:lnTo>
                      <a:pt x="178" y="2"/>
                    </a:lnTo>
                    <a:lnTo>
                      <a:pt x="184" y="2"/>
                    </a:lnTo>
                    <a:lnTo>
                      <a:pt x="189" y="3"/>
                    </a:lnTo>
                    <a:lnTo>
                      <a:pt x="195" y="6"/>
                    </a:lnTo>
                    <a:lnTo>
                      <a:pt x="201" y="7"/>
                    </a:lnTo>
                    <a:lnTo>
                      <a:pt x="207" y="10"/>
                    </a:lnTo>
                    <a:lnTo>
                      <a:pt x="211" y="46"/>
                    </a:lnTo>
                    <a:lnTo>
                      <a:pt x="213" y="83"/>
                    </a:lnTo>
                    <a:lnTo>
                      <a:pt x="212" y="120"/>
                    </a:lnTo>
                    <a:lnTo>
                      <a:pt x="211" y="160"/>
                    </a:lnTo>
                    <a:lnTo>
                      <a:pt x="208" y="198"/>
                    </a:lnTo>
                    <a:lnTo>
                      <a:pt x="204" y="237"/>
                    </a:lnTo>
                    <a:lnTo>
                      <a:pt x="200" y="276"/>
                    </a:lnTo>
                    <a:lnTo>
                      <a:pt x="197" y="316"/>
                    </a:lnTo>
                    <a:lnTo>
                      <a:pt x="194" y="354"/>
                    </a:lnTo>
                    <a:lnTo>
                      <a:pt x="193" y="393"/>
                    </a:lnTo>
                    <a:lnTo>
                      <a:pt x="193" y="431"/>
                    </a:lnTo>
                    <a:lnTo>
                      <a:pt x="196" y="469"/>
                    </a:lnTo>
                    <a:lnTo>
                      <a:pt x="202" y="506"/>
                    </a:lnTo>
                    <a:lnTo>
                      <a:pt x="210" y="542"/>
                    </a:lnTo>
                    <a:lnTo>
                      <a:pt x="223" y="577"/>
                    </a:lnTo>
                    <a:lnTo>
                      <a:pt x="240" y="613"/>
                    </a:lnTo>
                    <a:lnTo>
                      <a:pt x="224" y="604"/>
                    </a:lnTo>
                    <a:lnTo>
                      <a:pt x="208" y="597"/>
                    </a:lnTo>
                    <a:lnTo>
                      <a:pt x="191" y="590"/>
                    </a:lnTo>
                    <a:lnTo>
                      <a:pt x="174" y="584"/>
                    </a:lnTo>
                    <a:lnTo>
                      <a:pt x="157" y="578"/>
                    </a:lnTo>
                    <a:lnTo>
                      <a:pt x="139" y="572"/>
                    </a:lnTo>
                    <a:lnTo>
                      <a:pt x="123" y="566"/>
                    </a:lnTo>
                    <a:lnTo>
                      <a:pt x="106" y="560"/>
                    </a:lnTo>
                    <a:lnTo>
                      <a:pt x="90" y="553"/>
                    </a:lnTo>
                    <a:lnTo>
                      <a:pt x="74" y="545"/>
                    </a:lnTo>
                    <a:lnTo>
                      <a:pt x="59" y="536"/>
                    </a:lnTo>
                    <a:lnTo>
                      <a:pt x="45" y="527"/>
                    </a:lnTo>
                    <a:lnTo>
                      <a:pt x="32" y="516"/>
                    </a:lnTo>
                    <a:lnTo>
                      <a:pt x="20" y="503"/>
                    </a:lnTo>
                    <a:lnTo>
                      <a:pt x="10" y="489"/>
                    </a:lnTo>
                    <a:lnTo>
                      <a:pt x="0" y="474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0" name="Freeform 1942"/>
              <p:cNvSpPr>
                <a:spLocks/>
              </p:cNvSpPr>
              <p:nvPr/>
            </p:nvSpPr>
            <p:spPr bwMode="auto">
              <a:xfrm>
                <a:off x="2737" y="3499"/>
                <a:ext cx="15" cy="59"/>
              </a:xfrm>
              <a:custGeom>
                <a:avLst/>
                <a:gdLst>
                  <a:gd name="T0" fmla="*/ 0 w 120"/>
                  <a:gd name="T1" fmla="*/ 472 h 472"/>
                  <a:gd name="T2" fmla="*/ 10 w 120"/>
                  <a:gd name="T3" fmla="*/ 442 h 472"/>
                  <a:gd name="T4" fmla="*/ 18 w 120"/>
                  <a:gd name="T5" fmla="*/ 413 h 472"/>
                  <a:gd name="T6" fmla="*/ 25 w 120"/>
                  <a:gd name="T7" fmla="*/ 383 h 472"/>
                  <a:gd name="T8" fmla="*/ 32 w 120"/>
                  <a:gd name="T9" fmla="*/ 354 h 472"/>
                  <a:gd name="T10" fmla="*/ 38 w 120"/>
                  <a:gd name="T11" fmla="*/ 324 h 472"/>
                  <a:gd name="T12" fmla="*/ 44 w 120"/>
                  <a:gd name="T13" fmla="*/ 293 h 472"/>
                  <a:gd name="T14" fmla="*/ 50 w 120"/>
                  <a:gd name="T15" fmla="*/ 264 h 472"/>
                  <a:gd name="T16" fmla="*/ 56 w 120"/>
                  <a:gd name="T17" fmla="*/ 234 h 472"/>
                  <a:gd name="T18" fmla="*/ 61 w 120"/>
                  <a:gd name="T19" fmla="*/ 204 h 472"/>
                  <a:gd name="T20" fmla="*/ 68 w 120"/>
                  <a:gd name="T21" fmla="*/ 174 h 472"/>
                  <a:gd name="T22" fmla="*/ 74 w 120"/>
                  <a:gd name="T23" fmla="*/ 144 h 472"/>
                  <a:gd name="T24" fmla="*/ 82 w 120"/>
                  <a:gd name="T25" fmla="*/ 114 h 472"/>
                  <a:gd name="T26" fmla="*/ 89 w 120"/>
                  <a:gd name="T27" fmla="*/ 85 h 472"/>
                  <a:gd name="T28" fmla="*/ 98 w 120"/>
                  <a:gd name="T29" fmla="*/ 57 h 472"/>
                  <a:gd name="T30" fmla="*/ 108 w 120"/>
                  <a:gd name="T31" fmla="*/ 28 h 472"/>
                  <a:gd name="T32" fmla="*/ 120 w 120"/>
                  <a:gd name="T33" fmla="*/ 0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72">
                    <a:moveTo>
                      <a:pt x="0" y="472"/>
                    </a:moveTo>
                    <a:lnTo>
                      <a:pt x="10" y="442"/>
                    </a:lnTo>
                    <a:lnTo>
                      <a:pt x="18" y="413"/>
                    </a:lnTo>
                    <a:lnTo>
                      <a:pt x="25" y="383"/>
                    </a:lnTo>
                    <a:lnTo>
                      <a:pt x="32" y="354"/>
                    </a:lnTo>
                    <a:lnTo>
                      <a:pt x="38" y="324"/>
                    </a:lnTo>
                    <a:lnTo>
                      <a:pt x="44" y="293"/>
                    </a:lnTo>
                    <a:lnTo>
                      <a:pt x="50" y="264"/>
                    </a:lnTo>
                    <a:lnTo>
                      <a:pt x="56" y="234"/>
                    </a:lnTo>
                    <a:lnTo>
                      <a:pt x="61" y="204"/>
                    </a:lnTo>
                    <a:lnTo>
                      <a:pt x="68" y="174"/>
                    </a:lnTo>
                    <a:lnTo>
                      <a:pt x="74" y="144"/>
                    </a:lnTo>
                    <a:lnTo>
                      <a:pt x="82" y="114"/>
                    </a:lnTo>
                    <a:lnTo>
                      <a:pt x="89" y="85"/>
                    </a:lnTo>
                    <a:lnTo>
                      <a:pt x="98" y="57"/>
                    </a:lnTo>
                    <a:lnTo>
                      <a:pt x="108" y="28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1" name="Freeform 1943"/>
              <p:cNvSpPr>
                <a:spLocks/>
              </p:cNvSpPr>
              <p:nvPr/>
            </p:nvSpPr>
            <p:spPr bwMode="auto">
              <a:xfrm>
                <a:off x="2752" y="3498"/>
                <a:ext cx="11" cy="2"/>
              </a:xfrm>
              <a:custGeom>
                <a:avLst/>
                <a:gdLst>
                  <a:gd name="T0" fmla="*/ 0 w 87"/>
                  <a:gd name="T1" fmla="*/ 2 h 10"/>
                  <a:gd name="T2" fmla="*/ 5 w 87"/>
                  <a:gd name="T3" fmla="*/ 1 h 10"/>
                  <a:gd name="T4" fmla="*/ 10 w 87"/>
                  <a:gd name="T5" fmla="*/ 1 h 10"/>
                  <a:gd name="T6" fmla="*/ 15 w 87"/>
                  <a:gd name="T7" fmla="*/ 1 h 10"/>
                  <a:gd name="T8" fmla="*/ 21 w 87"/>
                  <a:gd name="T9" fmla="*/ 1 h 10"/>
                  <a:gd name="T10" fmla="*/ 26 w 87"/>
                  <a:gd name="T11" fmla="*/ 1 h 10"/>
                  <a:gd name="T12" fmla="*/ 32 w 87"/>
                  <a:gd name="T13" fmla="*/ 1 h 10"/>
                  <a:gd name="T14" fmla="*/ 37 w 87"/>
                  <a:gd name="T15" fmla="*/ 0 h 10"/>
                  <a:gd name="T16" fmla="*/ 42 w 87"/>
                  <a:gd name="T17" fmla="*/ 1 h 10"/>
                  <a:gd name="T18" fmla="*/ 47 w 87"/>
                  <a:gd name="T19" fmla="*/ 1 h 10"/>
                  <a:gd name="T20" fmla="*/ 53 w 87"/>
                  <a:gd name="T21" fmla="*/ 1 h 10"/>
                  <a:gd name="T22" fmla="*/ 58 w 87"/>
                  <a:gd name="T23" fmla="*/ 2 h 10"/>
                  <a:gd name="T24" fmla="*/ 64 w 87"/>
                  <a:gd name="T25" fmla="*/ 2 h 10"/>
                  <a:gd name="T26" fmla="*/ 69 w 87"/>
                  <a:gd name="T27" fmla="*/ 3 h 10"/>
                  <a:gd name="T28" fmla="*/ 75 w 87"/>
                  <a:gd name="T29" fmla="*/ 6 h 10"/>
                  <a:gd name="T30" fmla="*/ 81 w 87"/>
                  <a:gd name="T31" fmla="*/ 7 h 10"/>
                  <a:gd name="T32" fmla="*/ 87 w 87"/>
                  <a:gd name="T3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0">
                    <a:moveTo>
                      <a:pt x="0" y="2"/>
                    </a:moveTo>
                    <a:lnTo>
                      <a:pt x="5" y="1"/>
                    </a:lnTo>
                    <a:lnTo>
                      <a:pt x="10" y="1"/>
                    </a:lnTo>
                    <a:lnTo>
                      <a:pt x="15" y="1"/>
                    </a:lnTo>
                    <a:lnTo>
                      <a:pt x="21" y="1"/>
                    </a:lnTo>
                    <a:lnTo>
                      <a:pt x="26" y="1"/>
                    </a:lnTo>
                    <a:lnTo>
                      <a:pt x="32" y="1"/>
                    </a:lnTo>
                    <a:lnTo>
                      <a:pt x="37" y="0"/>
                    </a:lnTo>
                    <a:lnTo>
                      <a:pt x="42" y="1"/>
                    </a:lnTo>
                    <a:lnTo>
                      <a:pt x="47" y="1"/>
                    </a:lnTo>
                    <a:lnTo>
                      <a:pt x="53" y="1"/>
                    </a:lnTo>
                    <a:lnTo>
                      <a:pt x="58" y="2"/>
                    </a:lnTo>
                    <a:lnTo>
                      <a:pt x="64" y="2"/>
                    </a:lnTo>
                    <a:lnTo>
                      <a:pt x="69" y="3"/>
                    </a:lnTo>
                    <a:lnTo>
                      <a:pt x="75" y="6"/>
                    </a:lnTo>
                    <a:lnTo>
                      <a:pt x="81" y="7"/>
                    </a:lnTo>
                    <a:lnTo>
                      <a:pt x="87" y="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2" name="Freeform 1944"/>
              <p:cNvSpPr>
                <a:spLocks/>
              </p:cNvSpPr>
              <p:nvPr/>
            </p:nvSpPr>
            <p:spPr bwMode="auto">
              <a:xfrm>
                <a:off x="2761" y="3500"/>
                <a:ext cx="6" cy="75"/>
              </a:xfrm>
              <a:custGeom>
                <a:avLst/>
                <a:gdLst>
                  <a:gd name="T0" fmla="*/ 14 w 47"/>
                  <a:gd name="T1" fmla="*/ 0 h 603"/>
                  <a:gd name="T2" fmla="*/ 18 w 47"/>
                  <a:gd name="T3" fmla="*/ 36 h 603"/>
                  <a:gd name="T4" fmla="*/ 20 w 47"/>
                  <a:gd name="T5" fmla="*/ 73 h 603"/>
                  <a:gd name="T6" fmla="*/ 19 w 47"/>
                  <a:gd name="T7" fmla="*/ 110 h 603"/>
                  <a:gd name="T8" fmla="*/ 18 w 47"/>
                  <a:gd name="T9" fmla="*/ 150 h 603"/>
                  <a:gd name="T10" fmla="*/ 15 w 47"/>
                  <a:gd name="T11" fmla="*/ 188 h 603"/>
                  <a:gd name="T12" fmla="*/ 11 w 47"/>
                  <a:gd name="T13" fmla="*/ 227 h 603"/>
                  <a:gd name="T14" fmla="*/ 7 w 47"/>
                  <a:gd name="T15" fmla="*/ 266 h 603"/>
                  <a:gd name="T16" fmla="*/ 4 w 47"/>
                  <a:gd name="T17" fmla="*/ 306 h 603"/>
                  <a:gd name="T18" fmla="*/ 1 w 47"/>
                  <a:gd name="T19" fmla="*/ 344 h 603"/>
                  <a:gd name="T20" fmla="*/ 0 w 47"/>
                  <a:gd name="T21" fmla="*/ 383 h 603"/>
                  <a:gd name="T22" fmla="*/ 0 w 47"/>
                  <a:gd name="T23" fmla="*/ 421 h 603"/>
                  <a:gd name="T24" fmla="*/ 3 w 47"/>
                  <a:gd name="T25" fmla="*/ 459 h 603"/>
                  <a:gd name="T26" fmla="*/ 9 w 47"/>
                  <a:gd name="T27" fmla="*/ 496 h 603"/>
                  <a:gd name="T28" fmla="*/ 17 w 47"/>
                  <a:gd name="T29" fmla="*/ 532 h 603"/>
                  <a:gd name="T30" fmla="*/ 30 w 47"/>
                  <a:gd name="T31" fmla="*/ 567 h 603"/>
                  <a:gd name="T32" fmla="*/ 47 w 47"/>
                  <a:gd name="T33" fmla="*/ 603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03">
                    <a:moveTo>
                      <a:pt x="14" y="0"/>
                    </a:moveTo>
                    <a:lnTo>
                      <a:pt x="18" y="36"/>
                    </a:lnTo>
                    <a:lnTo>
                      <a:pt x="20" y="73"/>
                    </a:lnTo>
                    <a:lnTo>
                      <a:pt x="19" y="110"/>
                    </a:lnTo>
                    <a:lnTo>
                      <a:pt x="18" y="150"/>
                    </a:lnTo>
                    <a:lnTo>
                      <a:pt x="15" y="188"/>
                    </a:lnTo>
                    <a:lnTo>
                      <a:pt x="11" y="227"/>
                    </a:lnTo>
                    <a:lnTo>
                      <a:pt x="7" y="266"/>
                    </a:lnTo>
                    <a:lnTo>
                      <a:pt x="4" y="306"/>
                    </a:lnTo>
                    <a:lnTo>
                      <a:pt x="1" y="344"/>
                    </a:lnTo>
                    <a:lnTo>
                      <a:pt x="0" y="383"/>
                    </a:lnTo>
                    <a:lnTo>
                      <a:pt x="0" y="421"/>
                    </a:lnTo>
                    <a:lnTo>
                      <a:pt x="3" y="459"/>
                    </a:lnTo>
                    <a:lnTo>
                      <a:pt x="9" y="496"/>
                    </a:lnTo>
                    <a:lnTo>
                      <a:pt x="17" y="532"/>
                    </a:lnTo>
                    <a:lnTo>
                      <a:pt x="30" y="567"/>
                    </a:lnTo>
                    <a:lnTo>
                      <a:pt x="47" y="6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3" name="Freeform 1945"/>
              <p:cNvSpPr>
                <a:spLocks/>
              </p:cNvSpPr>
              <p:nvPr/>
            </p:nvSpPr>
            <p:spPr bwMode="auto">
              <a:xfrm>
                <a:off x="2737" y="3558"/>
                <a:ext cx="30" cy="17"/>
              </a:xfrm>
              <a:custGeom>
                <a:avLst/>
                <a:gdLst>
                  <a:gd name="T0" fmla="*/ 240 w 240"/>
                  <a:gd name="T1" fmla="*/ 139 h 139"/>
                  <a:gd name="T2" fmla="*/ 224 w 240"/>
                  <a:gd name="T3" fmla="*/ 130 h 139"/>
                  <a:gd name="T4" fmla="*/ 208 w 240"/>
                  <a:gd name="T5" fmla="*/ 123 h 139"/>
                  <a:gd name="T6" fmla="*/ 191 w 240"/>
                  <a:gd name="T7" fmla="*/ 116 h 139"/>
                  <a:gd name="T8" fmla="*/ 174 w 240"/>
                  <a:gd name="T9" fmla="*/ 110 h 139"/>
                  <a:gd name="T10" fmla="*/ 157 w 240"/>
                  <a:gd name="T11" fmla="*/ 104 h 139"/>
                  <a:gd name="T12" fmla="*/ 139 w 240"/>
                  <a:gd name="T13" fmla="*/ 98 h 139"/>
                  <a:gd name="T14" fmla="*/ 123 w 240"/>
                  <a:gd name="T15" fmla="*/ 92 h 139"/>
                  <a:gd name="T16" fmla="*/ 106 w 240"/>
                  <a:gd name="T17" fmla="*/ 86 h 139"/>
                  <a:gd name="T18" fmla="*/ 90 w 240"/>
                  <a:gd name="T19" fmla="*/ 79 h 139"/>
                  <a:gd name="T20" fmla="*/ 74 w 240"/>
                  <a:gd name="T21" fmla="*/ 71 h 139"/>
                  <a:gd name="T22" fmla="*/ 59 w 240"/>
                  <a:gd name="T23" fmla="*/ 62 h 139"/>
                  <a:gd name="T24" fmla="*/ 45 w 240"/>
                  <a:gd name="T25" fmla="*/ 53 h 139"/>
                  <a:gd name="T26" fmla="*/ 32 w 240"/>
                  <a:gd name="T27" fmla="*/ 42 h 139"/>
                  <a:gd name="T28" fmla="*/ 20 w 240"/>
                  <a:gd name="T29" fmla="*/ 29 h 139"/>
                  <a:gd name="T30" fmla="*/ 10 w 240"/>
                  <a:gd name="T31" fmla="*/ 15 h 139"/>
                  <a:gd name="T32" fmla="*/ 0 w 240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0" h="139">
                    <a:moveTo>
                      <a:pt x="240" y="139"/>
                    </a:moveTo>
                    <a:lnTo>
                      <a:pt x="224" y="130"/>
                    </a:lnTo>
                    <a:lnTo>
                      <a:pt x="208" y="123"/>
                    </a:lnTo>
                    <a:lnTo>
                      <a:pt x="191" y="116"/>
                    </a:lnTo>
                    <a:lnTo>
                      <a:pt x="174" y="110"/>
                    </a:lnTo>
                    <a:lnTo>
                      <a:pt x="157" y="104"/>
                    </a:lnTo>
                    <a:lnTo>
                      <a:pt x="139" y="98"/>
                    </a:lnTo>
                    <a:lnTo>
                      <a:pt x="123" y="92"/>
                    </a:lnTo>
                    <a:lnTo>
                      <a:pt x="106" y="86"/>
                    </a:lnTo>
                    <a:lnTo>
                      <a:pt x="90" y="79"/>
                    </a:lnTo>
                    <a:lnTo>
                      <a:pt x="74" y="71"/>
                    </a:lnTo>
                    <a:lnTo>
                      <a:pt x="59" y="62"/>
                    </a:lnTo>
                    <a:lnTo>
                      <a:pt x="45" y="53"/>
                    </a:lnTo>
                    <a:lnTo>
                      <a:pt x="32" y="42"/>
                    </a:lnTo>
                    <a:lnTo>
                      <a:pt x="20" y="29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4" name="Freeform 1946"/>
              <p:cNvSpPr>
                <a:spLocks/>
              </p:cNvSpPr>
              <p:nvPr/>
            </p:nvSpPr>
            <p:spPr bwMode="auto">
              <a:xfrm>
                <a:off x="2722" y="3432"/>
                <a:ext cx="44" cy="60"/>
              </a:xfrm>
              <a:custGeom>
                <a:avLst/>
                <a:gdLst>
                  <a:gd name="T0" fmla="*/ 303 w 353"/>
                  <a:gd name="T1" fmla="*/ 485 h 485"/>
                  <a:gd name="T2" fmla="*/ 262 w 353"/>
                  <a:gd name="T3" fmla="*/ 481 h 485"/>
                  <a:gd name="T4" fmla="*/ 222 w 353"/>
                  <a:gd name="T5" fmla="*/ 470 h 485"/>
                  <a:gd name="T6" fmla="*/ 184 w 353"/>
                  <a:gd name="T7" fmla="*/ 452 h 485"/>
                  <a:gd name="T8" fmla="*/ 147 w 353"/>
                  <a:gd name="T9" fmla="*/ 432 h 485"/>
                  <a:gd name="T10" fmla="*/ 109 w 353"/>
                  <a:gd name="T11" fmla="*/ 410 h 485"/>
                  <a:gd name="T12" fmla="*/ 72 w 353"/>
                  <a:gd name="T13" fmla="*/ 391 h 485"/>
                  <a:gd name="T14" fmla="*/ 33 w 353"/>
                  <a:gd name="T15" fmla="*/ 375 h 485"/>
                  <a:gd name="T16" fmla="*/ 7 w 353"/>
                  <a:gd name="T17" fmla="*/ 355 h 485"/>
                  <a:gd name="T18" fmla="*/ 1 w 353"/>
                  <a:gd name="T19" fmla="*/ 325 h 485"/>
                  <a:gd name="T20" fmla="*/ 0 w 353"/>
                  <a:gd name="T21" fmla="*/ 295 h 485"/>
                  <a:gd name="T22" fmla="*/ 4 w 353"/>
                  <a:gd name="T23" fmla="*/ 265 h 485"/>
                  <a:gd name="T24" fmla="*/ 11 w 353"/>
                  <a:gd name="T25" fmla="*/ 234 h 485"/>
                  <a:gd name="T26" fmla="*/ 21 w 353"/>
                  <a:gd name="T27" fmla="*/ 206 h 485"/>
                  <a:gd name="T28" fmla="*/ 33 w 353"/>
                  <a:gd name="T29" fmla="*/ 178 h 485"/>
                  <a:gd name="T30" fmla="*/ 46 w 353"/>
                  <a:gd name="T31" fmla="*/ 151 h 485"/>
                  <a:gd name="T32" fmla="*/ 58 w 353"/>
                  <a:gd name="T33" fmla="*/ 128 h 485"/>
                  <a:gd name="T34" fmla="*/ 70 w 353"/>
                  <a:gd name="T35" fmla="*/ 107 h 485"/>
                  <a:gd name="T36" fmla="*/ 84 w 353"/>
                  <a:gd name="T37" fmla="*/ 87 h 485"/>
                  <a:gd name="T38" fmla="*/ 99 w 353"/>
                  <a:gd name="T39" fmla="*/ 68 h 485"/>
                  <a:gd name="T40" fmla="*/ 116 w 353"/>
                  <a:gd name="T41" fmla="*/ 52 h 485"/>
                  <a:gd name="T42" fmla="*/ 135 w 353"/>
                  <a:gd name="T43" fmla="*/ 36 h 485"/>
                  <a:gd name="T44" fmla="*/ 155 w 353"/>
                  <a:gd name="T45" fmla="*/ 21 h 485"/>
                  <a:gd name="T46" fmla="*/ 174 w 353"/>
                  <a:gd name="T47" fmla="*/ 6 h 485"/>
                  <a:gd name="T48" fmla="*/ 193 w 353"/>
                  <a:gd name="T49" fmla="*/ 0 h 485"/>
                  <a:gd name="T50" fmla="*/ 208 w 353"/>
                  <a:gd name="T51" fmla="*/ 2 h 485"/>
                  <a:gd name="T52" fmla="*/ 222 w 353"/>
                  <a:gd name="T53" fmla="*/ 5 h 485"/>
                  <a:gd name="T54" fmla="*/ 234 w 353"/>
                  <a:gd name="T55" fmla="*/ 9 h 485"/>
                  <a:gd name="T56" fmla="*/ 246 w 353"/>
                  <a:gd name="T57" fmla="*/ 13 h 485"/>
                  <a:gd name="T58" fmla="*/ 259 w 353"/>
                  <a:gd name="T59" fmla="*/ 19 h 485"/>
                  <a:gd name="T60" fmla="*/ 272 w 353"/>
                  <a:gd name="T61" fmla="*/ 26 h 485"/>
                  <a:gd name="T62" fmla="*/ 285 w 353"/>
                  <a:gd name="T63" fmla="*/ 34 h 485"/>
                  <a:gd name="T64" fmla="*/ 305 w 353"/>
                  <a:gd name="T65" fmla="*/ 62 h 485"/>
                  <a:gd name="T66" fmla="*/ 328 w 353"/>
                  <a:gd name="T67" fmla="*/ 113 h 485"/>
                  <a:gd name="T68" fmla="*/ 342 w 353"/>
                  <a:gd name="T69" fmla="*/ 167 h 485"/>
                  <a:gd name="T70" fmla="*/ 350 w 353"/>
                  <a:gd name="T71" fmla="*/ 225 h 485"/>
                  <a:gd name="T72" fmla="*/ 353 w 353"/>
                  <a:gd name="T73" fmla="*/ 285 h 485"/>
                  <a:gd name="T74" fmla="*/ 350 w 353"/>
                  <a:gd name="T75" fmla="*/ 343 h 485"/>
                  <a:gd name="T76" fmla="*/ 342 w 353"/>
                  <a:gd name="T77" fmla="*/ 402 h 485"/>
                  <a:gd name="T78" fmla="*/ 331 w 353"/>
                  <a:gd name="T79" fmla="*/ 457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3" h="485">
                    <a:moveTo>
                      <a:pt x="325" y="483"/>
                    </a:moveTo>
                    <a:lnTo>
                      <a:pt x="303" y="485"/>
                    </a:lnTo>
                    <a:lnTo>
                      <a:pt x="282" y="484"/>
                    </a:lnTo>
                    <a:lnTo>
                      <a:pt x="262" y="481"/>
                    </a:lnTo>
                    <a:lnTo>
                      <a:pt x="241" y="476"/>
                    </a:lnTo>
                    <a:lnTo>
                      <a:pt x="222" y="470"/>
                    </a:lnTo>
                    <a:lnTo>
                      <a:pt x="203" y="461"/>
                    </a:lnTo>
                    <a:lnTo>
                      <a:pt x="184" y="452"/>
                    </a:lnTo>
                    <a:lnTo>
                      <a:pt x="166" y="442"/>
                    </a:lnTo>
                    <a:lnTo>
                      <a:pt x="147" y="432"/>
                    </a:lnTo>
                    <a:lnTo>
                      <a:pt x="129" y="421"/>
                    </a:lnTo>
                    <a:lnTo>
                      <a:pt x="109" y="410"/>
                    </a:lnTo>
                    <a:lnTo>
                      <a:pt x="90" y="400"/>
                    </a:lnTo>
                    <a:lnTo>
                      <a:pt x="72" y="391"/>
                    </a:lnTo>
                    <a:lnTo>
                      <a:pt x="52" y="382"/>
                    </a:lnTo>
                    <a:lnTo>
                      <a:pt x="33" y="375"/>
                    </a:lnTo>
                    <a:lnTo>
                      <a:pt x="13" y="370"/>
                    </a:lnTo>
                    <a:lnTo>
                      <a:pt x="7" y="355"/>
                    </a:lnTo>
                    <a:lnTo>
                      <a:pt x="3" y="340"/>
                    </a:lnTo>
                    <a:lnTo>
                      <a:pt x="1" y="325"/>
                    </a:lnTo>
                    <a:lnTo>
                      <a:pt x="0" y="310"/>
                    </a:lnTo>
                    <a:lnTo>
                      <a:pt x="0" y="295"/>
                    </a:lnTo>
                    <a:lnTo>
                      <a:pt x="1" y="280"/>
                    </a:lnTo>
                    <a:lnTo>
                      <a:pt x="4" y="265"/>
                    </a:lnTo>
                    <a:lnTo>
                      <a:pt x="7" y="250"/>
                    </a:lnTo>
                    <a:lnTo>
                      <a:pt x="11" y="234"/>
                    </a:lnTo>
                    <a:lnTo>
                      <a:pt x="16" y="220"/>
                    </a:lnTo>
                    <a:lnTo>
                      <a:pt x="21" y="206"/>
                    </a:lnTo>
                    <a:lnTo>
                      <a:pt x="27" y="192"/>
                    </a:lnTo>
                    <a:lnTo>
                      <a:pt x="33" y="178"/>
                    </a:lnTo>
                    <a:lnTo>
                      <a:pt x="39" y="164"/>
                    </a:lnTo>
                    <a:lnTo>
                      <a:pt x="46" y="151"/>
                    </a:lnTo>
                    <a:lnTo>
                      <a:pt x="53" y="139"/>
                    </a:lnTo>
                    <a:lnTo>
                      <a:pt x="58" y="128"/>
                    </a:lnTo>
                    <a:lnTo>
                      <a:pt x="63" y="117"/>
                    </a:lnTo>
                    <a:lnTo>
                      <a:pt x="70" y="107"/>
                    </a:lnTo>
                    <a:lnTo>
                      <a:pt x="76" y="97"/>
                    </a:lnTo>
                    <a:lnTo>
                      <a:pt x="84" y="87"/>
                    </a:lnTo>
                    <a:lnTo>
                      <a:pt x="91" y="77"/>
                    </a:lnTo>
                    <a:lnTo>
                      <a:pt x="99" y="68"/>
                    </a:lnTo>
                    <a:lnTo>
                      <a:pt x="108" y="60"/>
                    </a:lnTo>
                    <a:lnTo>
                      <a:pt x="116" y="52"/>
                    </a:lnTo>
                    <a:lnTo>
                      <a:pt x="125" y="43"/>
                    </a:lnTo>
                    <a:lnTo>
                      <a:pt x="135" y="36"/>
                    </a:lnTo>
                    <a:lnTo>
                      <a:pt x="145" y="28"/>
                    </a:lnTo>
                    <a:lnTo>
                      <a:pt x="155" y="21"/>
                    </a:lnTo>
                    <a:lnTo>
                      <a:pt x="164" y="13"/>
                    </a:lnTo>
                    <a:lnTo>
                      <a:pt x="174" y="6"/>
                    </a:lnTo>
                    <a:lnTo>
                      <a:pt x="185" y="0"/>
                    </a:lnTo>
                    <a:lnTo>
                      <a:pt x="193" y="0"/>
                    </a:lnTo>
                    <a:lnTo>
                      <a:pt x="201" y="1"/>
                    </a:lnTo>
                    <a:lnTo>
                      <a:pt x="208" y="2"/>
                    </a:lnTo>
                    <a:lnTo>
                      <a:pt x="215" y="4"/>
                    </a:lnTo>
                    <a:lnTo>
                      <a:pt x="222" y="5"/>
                    </a:lnTo>
                    <a:lnTo>
                      <a:pt x="228" y="7"/>
                    </a:lnTo>
                    <a:lnTo>
                      <a:pt x="234" y="9"/>
                    </a:lnTo>
                    <a:lnTo>
                      <a:pt x="241" y="11"/>
                    </a:lnTo>
                    <a:lnTo>
                      <a:pt x="246" y="13"/>
                    </a:lnTo>
                    <a:lnTo>
                      <a:pt x="252" y="16"/>
                    </a:lnTo>
                    <a:lnTo>
                      <a:pt x="259" y="19"/>
                    </a:lnTo>
                    <a:lnTo>
                      <a:pt x="265" y="22"/>
                    </a:lnTo>
                    <a:lnTo>
                      <a:pt x="272" y="26"/>
                    </a:lnTo>
                    <a:lnTo>
                      <a:pt x="278" y="30"/>
                    </a:lnTo>
                    <a:lnTo>
                      <a:pt x="285" y="34"/>
                    </a:lnTo>
                    <a:lnTo>
                      <a:pt x="292" y="39"/>
                    </a:lnTo>
                    <a:lnTo>
                      <a:pt x="305" y="62"/>
                    </a:lnTo>
                    <a:lnTo>
                      <a:pt x="317" y="86"/>
                    </a:lnTo>
                    <a:lnTo>
                      <a:pt x="328" y="113"/>
                    </a:lnTo>
                    <a:lnTo>
                      <a:pt x="336" y="140"/>
                    </a:lnTo>
                    <a:lnTo>
                      <a:pt x="342" y="167"/>
                    </a:lnTo>
                    <a:lnTo>
                      <a:pt x="347" y="196"/>
                    </a:lnTo>
                    <a:lnTo>
                      <a:pt x="350" y="225"/>
                    </a:lnTo>
                    <a:lnTo>
                      <a:pt x="352" y="255"/>
                    </a:lnTo>
                    <a:lnTo>
                      <a:pt x="353" y="285"/>
                    </a:lnTo>
                    <a:lnTo>
                      <a:pt x="352" y="314"/>
                    </a:lnTo>
                    <a:lnTo>
                      <a:pt x="350" y="343"/>
                    </a:lnTo>
                    <a:lnTo>
                      <a:pt x="347" y="372"/>
                    </a:lnTo>
                    <a:lnTo>
                      <a:pt x="342" y="402"/>
                    </a:lnTo>
                    <a:lnTo>
                      <a:pt x="337" y="430"/>
                    </a:lnTo>
                    <a:lnTo>
                      <a:pt x="331" y="457"/>
                    </a:lnTo>
                    <a:lnTo>
                      <a:pt x="325" y="48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5" name="Freeform 1947"/>
              <p:cNvSpPr>
                <a:spLocks/>
              </p:cNvSpPr>
              <p:nvPr/>
            </p:nvSpPr>
            <p:spPr bwMode="auto">
              <a:xfrm>
                <a:off x="2724" y="3478"/>
                <a:ext cx="39" cy="14"/>
              </a:xfrm>
              <a:custGeom>
                <a:avLst/>
                <a:gdLst>
                  <a:gd name="T0" fmla="*/ 312 w 312"/>
                  <a:gd name="T1" fmla="*/ 113 h 115"/>
                  <a:gd name="T2" fmla="*/ 290 w 312"/>
                  <a:gd name="T3" fmla="*/ 115 h 115"/>
                  <a:gd name="T4" fmla="*/ 269 w 312"/>
                  <a:gd name="T5" fmla="*/ 114 h 115"/>
                  <a:gd name="T6" fmla="*/ 249 w 312"/>
                  <a:gd name="T7" fmla="*/ 111 h 115"/>
                  <a:gd name="T8" fmla="*/ 228 w 312"/>
                  <a:gd name="T9" fmla="*/ 106 h 115"/>
                  <a:gd name="T10" fmla="*/ 209 w 312"/>
                  <a:gd name="T11" fmla="*/ 100 h 115"/>
                  <a:gd name="T12" fmla="*/ 190 w 312"/>
                  <a:gd name="T13" fmla="*/ 91 h 115"/>
                  <a:gd name="T14" fmla="*/ 171 w 312"/>
                  <a:gd name="T15" fmla="*/ 82 h 115"/>
                  <a:gd name="T16" fmla="*/ 153 w 312"/>
                  <a:gd name="T17" fmla="*/ 72 h 115"/>
                  <a:gd name="T18" fmla="*/ 134 w 312"/>
                  <a:gd name="T19" fmla="*/ 62 h 115"/>
                  <a:gd name="T20" fmla="*/ 116 w 312"/>
                  <a:gd name="T21" fmla="*/ 51 h 115"/>
                  <a:gd name="T22" fmla="*/ 96 w 312"/>
                  <a:gd name="T23" fmla="*/ 40 h 115"/>
                  <a:gd name="T24" fmla="*/ 77 w 312"/>
                  <a:gd name="T25" fmla="*/ 30 h 115"/>
                  <a:gd name="T26" fmla="*/ 59 w 312"/>
                  <a:gd name="T27" fmla="*/ 21 h 115"/>
                  <a:gd name="T28" fmla="*/ 39 w 312"/>
                  <a:gd name="T29" fmla="*/ 12 h 115"/>
                  <a:gd name="T30" fmla="*/ 20 w 312"/>
                  <a:gd name="T31" fmla="*/ 5 h 115"/>
                  <a:gd name="T32" fmla="*/ 0 w 312"/>
                  <a:gd name="T33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15">
                    <a:moveTo>
                      <a:pt x="312" y="113"/>
                    </a:moveTo>
                    <a:lnTo>
                      <a:pt x="290" y="115"/>
                    </a:lnTo>
                    <a:lnTo>
                      <a:pt x="269" y="114"/>
                    </a:lnTo>
                    <a:lnTo>
                      <a:pt x="249" y="111"/>
                    </a:lnTo>
                    <a:lnTo>
                      <a:pt x="228" y="106"/>
                    </a:lnTo>
                    <a:lnTo>
                      <a:pt x="209" y="100"/>
                    </a:lnTo>
                    <a:lnTo>
                      <a:pt x="190" y="91"/>
                    </a:lnTo>
                    <a:lnTo>
                      <a:pt x="171" y="82"/>
                    </a:lnTo>
                    <a:lnTo>
                      <a:pt x="153" y="72"/>
                    </a:lnTo>
                    <a:lnTo>
                      <a:pt x="134" y="62"/>
                    </a:lnTo>
                    <a:lnTo>
                      <a:pt x="116" y="51"/>
                    </a:lnTo>
                    <a:lnTo>
                      <a:pt x="96" y="40"/>
                    </a:lnTo>
                    <a:lnTo>
                      <a:pt x="77" y="30"/>
                    </a:lnTo>
                    <a:lnTo>
                      <a:pt x="59" y="21"/>
                    </a:lnTo>
                    <a:lnTo>
                      <a:pt x="39" y="12"/>
                    </a:lnTo>
                    <a:lnTo>
                      <a:pt x="20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6" name="Freeform 1948"/>
              <p:cNvSpPr>
                <a:spLocks/>
              </p:cNvSpPr>
              <p:nvPr/>
            </p:nvSpPr>
            <p:spPr bwMode="auto">
              <a:xfrm>
                <a:off x="2722" y="3449"/>
                <a:ext cx="7" cy="29"/>
              </a:xfrm>
              <a:custGeom>
                <a:avLst/>
                <a:gdLst>
                  <a:gd name="T0" fmla="*/ 13 w 53"/>
                  <a:gd name="T1" fmla="*/ 231 h 231"/>
                  <a:gd name="T2" fmla="*/ 7 w 53"/>
                  <a:gd name="T3" fmla="*/ 216 h 231"/>
                  <a:gd name="T4" fmla="*/ 3 w 53"/>
                  <a:gd name="T5" fmla="*/ 201 h 231"/>
                  <a:gd name="T6" fmla="*/ 1 w 53"/>
                  <a:gd name="T7" fmla="*/ 186 h 231"/>
                  <a:gd name="T8" fmla="*/ 0 w 53"/>
                  <a:gd name="T9" fmla="*/ 171 h 231"/>
                  <a:gd name="T10" fmla="*/ 0 w 53"/>
                  <a:gd name="T11" fmla="*/ 156 h 231"/>
                  <a:gd name="T12" fmla="*/ 1 w 53"/>
                  <a:gd name="T13" fmla="*/ 141 h 231"/>
                  <a:gd name="T14" fmla="*/ 4 w 53"/>
                  <a:gd name="T15" fmla="*/ 126 h 231"/>
                  <a:gd name="T16" fmla="*/ 7 w 53"/>
                  <a:gd name="T17" fmla="*/ 111 h 231"/>
                  <a:gd name="T18" fmla="*/ 11 w 53"/>
                  <a:gd name="T19" fmla="*/ 95 h 231"/>
                  <a:gd name="T20" fmla="*/ 16 w 53"/>
                  <a:gd name="T21" fmla="*/ 81 h 231"/>
                  <a:gd name="T22" fmla="*/ 21 w 53"/>
                  <a:gd name="T23" fmla="*/ 67 h 231"/>
                  <a:gd name="T24" fmla="*/ 27 w 53"/>
                  <a:gd name="T25" fmla="*/ 53 h 231"/>
                  <a:gd name="T26" fmla="*/ 33 w 53"/>
                  <a:gd name="T27" fmla="*/ 39 h 231"/>
                  <a:gd name="T28" fmla="*/ 39 w 53"/>
                  <a:gd name="T29" fmla="*/ 25 h 231"/>
                  <a:gd name="T30" fmla="*/ 46 w 53"/>
                  <a:gd name="T31" fmla="*/ 12 h 231"/>
                  <a:gd name="T32" fmla="*/ 53 w 53"/>
                  <a:gd name="T33" fmla="*/ 0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31">
                    <a:moveTo>
                      <a:pt x="13" y="231"/>
                    </a:moveTo>
                    <a:lnTo>
                      <a:pt x="7" y="216"/>
                    </a:lnTo>
                    <a:lnTo>
                      <a:pt x="3" y="201"/>
                    </a:lnTo>
                    <a:lnTo>
                      <a:pt x="1" y="186"/>
                    </a:lnTo>
                    <a:lnTo>
                      <a:pt x="0" y="171"/>
                    </a:lnTo>
                    <a:lnTo>
                      <a:pt x="0" y="156"/>
                    </a:lnTo>
                    <a:lnTo>
                      <a:pt x="1" y="141"/>
                    </a:lnTo>
                    <a:lnTo>
                      <a:pt x="4" y="126"/>
                    </a:lnTo>
                    <a:lnTo>
                      <a:pt x="7" y="111"/>
                    </a:lnTo>
                    <a:lnTo>
                      <a:pt x="11" y="95"/>
                    </a:lnTo>
                    <a:lnTo>
                      <a:pt x="16" y="81"/>
                    </a:lnTo>
                    <a:lnTo>
                      <a:pt x="21" y="67"/>
                    </a:lnTo>
                    <a:lnTo>
                      <a:pt x="27" y="53"/>
                    </a:lnTo>
                    <a:lnTo>
                      <a:pt x="33" y="39"/>
                    </a:lnTo>
                    <a:lnTo>
                      <a:pt x="39" y="25"/>
                    </a:lnTo>
                    <a:lnTo>
                      <a:pt x="46" y="12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7" name="Freeform 1949"/>
              <p:cNvSpPr>
                <a:spLocks/>
              </p:cNvSpPr>
              <p:nvPr/>
            </p:nvSpPr>
            <p:spPr bwMode="auto">
              <a:xfrm>
                <a:off x="2729" y="3432"/>
                <a:ext cx="16" cy="17"/>
              </a:xfrm>
              <a:custGeom>
                <a:avLst/>
                <a:gdLst>
                  <a:gd name="T0" fmla="*/ 0 w 132"/>
                  <a:gd name="T1" fmla="*/ 139 h 139"/>
                  <a:gd name="T2" fmla="*/ 5 w 132"/>
                  <a:gd name="T3" fmla="*/ 128 h 139"/>
                  <a:gd name="T4" fmla="*/ 10 w 132"/>
                  <a:gd name="T5" fmla="*/ 117 h 139"/>
                  <a:gd name="T6" fmla="*/ 17 w 132"/>
                  <a:gd name="T7" fmla="*/ 107 h 139"/>
                  <a:gd name="T8" fmla="*/ 23 w 132"/>
                  <a:gd name="T9" fmla="*/ 97 h 139"/>
                  <a:gd name="T10" fmla="*/ 31 w 132"/>
                  <a:gd name="T11" fmla="*/ 87 h 139"/>
                  <a:gd name="T12" fmla="*/ 38 w 132"/>
                  <a:gd name="T13" fmla="*/ 77 h 139"/>
                  <a:gd name="T14" fmla="*/ 46 w 132"/>
                  <a:gd name="T15" fmla="*/ 68 h 139"/>
                  <a:gd name="T16" fmla="*/ 55 w 132"/>
                  <a:gd name="T17" fmla="*/ 60 h 139"/>
                  <a:gd name="T18" fmla="*/ 63 w 132"/>
                  <a:gd name="T19" fmla="*/ 52 h 139"/>
                  <a:gd name="T20" fmla="*/ 72 w 132"/>
                  <a:gd name="T21" fmla="*/ 43 h 139"/>
                  <a:gd name="T22" fmla="*/ 82 w 132"/>
                  <a:gd name="T23" fmla="*/ 36 h 139"/>
                  <a:gd name="T24" fmla="*/ 92 w 132"/>
                  <a:gd name="T25" fmla="*/ 28 h 139"/>
                  <a:gd name="T26" fmla="*/ 102 w 132"/>
                  <a:gd name="T27" fmla="*/ 21 h 139"/>
                  <a:gd name="T28" fmla="*/ 111 w 132"/>
                  <a:gd name="T29" fmla="*/ 13 h 139"/>
                  <a:gd name="T30" fmla="*/ 121 w 132"/>
                  <a:gd name="T31" fmla="*/ 6 h 139"/>
                  <a:gd name="T32" fmla="*/ 132 w 132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139">
                    <a:moveTo>
                      <a:pt x="0" y="139"/>
                    </a:moveTo>
                    <a:lnTo>
                      <a:pt x="5" y="128"/>
                    </a:lnTo>
                    <a:lnTo>
                      <a:pt x="10" y="117"/>
                    </a:lnTo>
                    <a:lnTo>
                      <a:pt x="17" y="107"/>
                    </a:lnTo>
                    <a:lnTo>
                      <a:pt x="23" y="97"/>
                    </a:lnTo>
                    <a:lnTo>
                      <a:pt x="31" y="87"/>
                    </a:lnTo>
                    <a:lnTo>
                      <a:pt x="38" y="77"/>
                    </a:lnTo>
                    <a:lnTo>
                      <a:pt x="46" y="68"/>
                    </a:lnTo>
                    <a:lnTo>
                      <a:pt x="55" y="60"/>
                    </a:lnTo>
                    <a:lnTo>
                      <a:pt x="63" y="52"/>
                    </a:lnTo>
                    <a:lnTo>
                      <a:pt x="72" y="43"/>
                    </a:lnTo>
                    <a:lnTo>
                      <a:pt x="82" y="36"/>
                    </a:lnTo>
                    <a:lnTo>
                      <a:pt x="92" y="28"/>
                    </a:lnTo>
                    <a:lnTo>
                      <a:pt x="102" y="21"/>
                    </a:lnTo>
                    <a:lnTo>
                      <a:pt x="111" y="13"/>
                    </a:lnTo>
                    <a:lnTo>
                      <a:pt x="121" y="6"/>
                    </a:lnTo>
                    <a:lnTo>
                      <a:pt x="1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8" name="Freeform 1950"/>
              <p:cNvSpPr>
                <a:spLocks/>
              </p:cNvSpPr>
              <p:nvPr/>
            </p:nvSpPr>
            <p:spPr bwMode="auto">
              <a:xfrm>
                <a:off x="2745" y="3432"/>
                <a:ext cx="14" cy="5"/>
              </a:xfrm>
              <a:custGeom>
                <a:avLst/>
                <a:gdLst>
                  <a:gd name="T0" fmla="*/ 0 w 107"/>
                  <a:gd name="T1" fmla="*/ 0 h 39"/>
                  <a:gd name="T2" fmla="*/ 8 w 107"/>
                  <a:gd name="T3" fmla="*/ 0 h 39"/>
                  <a:gd name="T4" fmla="*/ 16 w 107"/>
                  <a:gd name="T5" fmla="*/ 1 h 39"/>
                  <a:gd name="T6" fmla="*/ 23 w 107"/>
                  <a:gd name="T7" fmla="*/ 2 h 39"/>
                  <a:gd name="T8" fmla="*/ 30 w 107"/>
                  <a:gd name="T9" fmla="*/ 4 h 39"/>
                  <a:gd name="T10" fmla="*/ 37 w 107"/>
                  <a:gd name="T11" fmla="*/ 5 h 39"/>
                  <a:gd name="T12" fmla="*/ 43 w 107"/>
                  <a:gd name="T13" fmla="*/ 7 h 39"/>
                  <a:gd name="T14" fmla="*/ 49 w 107"/>
                  <a:gd name="T15" fmla="*/ 9 h 39"/>
                  <a:gd name="T16" fmla="*/ 56 w 107"/>
                  <a:gd name="T17" fmla="*/ 11 h 39"/>
                  <a:gd name="T18" fmla="*/ 61 w 107"/>
                  <a:gd name="T19" fmla="*/ 13 h 39"/>
                  <a:gd name="T20" fmla="*/ 67 w 107"/>
                  <a:gd name="T21" fmla="*/ 16 h 39"/>
                  <a:gd name="T22" fmla="*/ 74 w 107"/>
                  <a:gd name="T23" fmla="*/ 19 h 39"/>
                  <a:gd name="T24" fmla="*/ 80 w 107"/>
                  <a:gd name="T25" fmla="*/ 22 h 39"/>
                  <a:gd name="T26" fmla="*/ 87 w 107"/>
                  <a:gd name="T27" fmla="*/ 26 h 39"/>
                  <a:gd name="T28" fmla="*/ 93 w 107"/>
                  <a:gd name="T29" fmla="*/ 30 h 39"/>
                  <a:gd name="T30" fmla="*/ 100 w 107"/>
                  <a:gd name="T31" fmla="*/ 34 h 39"/>
                  <a:gd name="T32" fmla="*/ 107 w 107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39">
                    <a:moveTo>
                      <a:pt x="0" y="0"/>
                    </a:moveTo>
                    <a:lnTo>
                      <a:pt x="8" y="0"/>
                    </a:lnTo>
                    <a:lnTo>
                      <a:pt x="16" y="1"/>
                    </a:lnTo>
                    <a:lnTo>
                      <a:pt x="23" y="2"/>
                    </a:lnTo>
                    <a:lnTo>
                      <a:pt x="30" y="4"/>
                    </a:lnTo>
                    <a:lnTo>
                      <a:pt x="37" y="5"/>
                    </a:lnTo>
                    <a:lnTo>
                      <a:pt x="43" y="7"/>
                    </a:lnTo>
                    <a:lnTo>
                      <a:pt x="49" y="9"/>
                    </a:lnTo>
                    <a:lnTo>
                      <a:pt x="56" y="11"/>
                    </a:lnTo>
                    <a:lnTo>
                      <a:pt x="61" y="13"/>
                    </a:lnTo>
                    <a:lnTo>
                      <a:pt x="67" y="16"/>
                    </a:lnTo>
                    <a:lnTo>
                      <a:pt x="74" y="19"/>
                    </a:lnTo>
                    <a:lnTo>
                      <a:pt x="80" y="22"/>
                    </a:lnTo>
                    <a:lnTo>
                      <a:pt x="87" y="26"/>
                    </a:lnTo>
                    <a:lnTo>
                      <a:pt x="93" y="30"/>
                    </a:lnTo>
                    <a:lnTo>
                      <a:pt x="100" y="34"/>
                    </a:lnTo>
                    <a:lnTo>
                      <a:pt x="107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79" name="Freeform 1951"/>
              <p:cNvSpPr>
                <a:spLocks/>
              </p:cNvSpPr>
              <p:nvPr/>
            </p:nvSpPr>
            <p:spPr bwMode="auto">
              <a:xfrm>
                <a:off x="2759" y="3437"/>
                <a:ext cx="7" cy="55"/>
              </a:xfrm>
              <a:custGeom>
                <a:avLst/>
                <a:gdLst>
                  <a:gd name="T0" fmla="*/ 0 w 61"/>
                  <a:gd name="T1" fmla="*/ 0 h 444"/>
                  <a:gd name="T2" fmla="*/ 13 w 61"/>
                  <a:gd name="T3" fmla="*/ 23 h 444"/>
                  <a:gd name="T4" fmla="*/ 25 w 61"/>
                  <a:gd name="T5" fmla="*/ 47 h 444"/>
                  <a:gd name="T6" fmla="*/ 36 w 61"/>
                  <a:gd name="T7" fmla="*/ 74 h 444"/>
                  <a:gd name="T8" fmla="*/ 44 w 61"/>
                  <a:gd name="T9" fmla="*/ 101 h 444"/>
                  <a:gd name="T10" fmla="*/ 50 w 61"/>
                  <a:gd name="T11" fmla="*/ 128 h 444"/>
                  <a:gd name="T12" fmla="*/ 55 w 61"/>
                  <a:gd name="T13" fmla="*/ 157 h 444"/>
                  <a:gd name="T14" fmla="*/ 58 w 61"/>
                  <a:gd name="T15" fmla="*/ 186 h 444"/>
                  <a:gd name="T16" fmla="*/ 60 w 61"/>
                  <a:gd name="T17" fmla="*/ 216 h 444"/>
                  <a:gd name="T18" fmla="*/ 61 w 61"/>
                  <a:gd name="T19" fmla="*/ 246 h 444"/>
                  <a:gd name="T20" fmla="*/ 60 w 61"/>
                  <a:gd name="T21" fmla="*/ 275 h 444"/>
                  <a:gd name="T22" fmla="*/ 58 w 61"/>
                  <a:gd name="T23" fmla="*/ 304 h 444"/>
                  <a:gd name="T24" fmla="*/ 55 w 61"/>
                  <a:gd name="T25" fmla="*/ 333 h 444"/>
                  <a:gd name="T26" fmla="*/ 50 w 61"/>
                  <a:gd name="T27" fmla="*/ 363 h 444"/>
                  <a:gd name="T28" fmla="*/ 45 w 61"/>
                  <a:gd name="T29" fmla="*/ 391 h 444"/>
                  <a:gd name="T30" fmla="*/ 39 w 61"/>
                  <a:gd name="T31" fmla="*/ 418 h 444"/>
                  <a:gd name="T32" fmla="*/ 33 w 61"/>
                  <a:gd name="T33" fmla="*/ 444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444">
                    <a:moveTo>
                      <a:pt x="0" y="0"/>
                    </a:moveTo>
                    <a:lnTo>
                      <a:pt x="13" y="23"/>
                    </a:lnTo>
                    <a:lnTo>
                      <a:pt x="25" y="47"/>
                    </a:lnTo>
                    <a:lnTo>
                      <a:pt x="36" y="74"/>
                    </a:lnTo>
                    <a:lnTo>
                      <a:pt x="44" y="101"/>
                    </a:lnTo>
                    <a:lnTo>
                      <a:pt x="50" y="128"/>
                    </a:lnTo>
                    <a:lnTo>
                      <a:pt x="55" y="157"/>
                    </a:lnTo>
                    <a:lnTo>
                      <a:pt x="58" y="186"/>
                    </a:lnTo>
                    <a:lnTo>
                      <a:pt x="60" y="216"/>
                    </a:lnTo>
                    <a:lnTo>
                      <a:pt x="61" y="246"/>
                    </a:lnTo>
                    <a:lnTo>
                      <a:pt x="60" y="275"/>
                    </a:lnTo>
                    <a:lnTo>
                      <a:pt x="58" y="304"/>
                    </a:lnTo>
                    <a:lnTo>
                      <a:pt x="55" y="333"/>
                    </a:lnTo>
                    <a:lnTo>
                      <a:pt x="50" y="363"/>
                    </a:lnTo>
                    <a:lnTo>
                      <a:pt x="45" y="391"/>
                    </a:lnTo>
                    <a:lnTo>
                      <a:pt x="39" y="418"/>
                    </a:lnTo>
                    <a:lnTo>
                      <a:pt x="33" y="4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0" name="Freeform 1952"/>
              <p:cNvSpPr>
                <a:spLocks/>
              </p:cNvSpPr>
              <p:nvPr/>
            </p:nvSpPr>
            <p:spPr bwMode="auto">
              <a:xfrm>
                <a:off x="2671" y="2875"/>
                <a:ext cx="93" cy="276"/>
              </a:xfrm>
              <a:custGeom>
                <a:avLst/>
                <a:gdLst>
                  <a:gd name="T0" fmla="*/ 389 w 737"/>
                  <a:gd name="T1" fmla="*/ 2176 h 2209"/>
                  <a:gd name="T2" fmla="*/ 342 w 737"/>
                  <a:gd name="T3" fmla="*/ 2189 h 2209"/>
                  <a:gd name="T4" fmla="*/ 294 w 737"/>
                  <a:gd name="T5" fmla="*/ 2204 h 2209"/>
                  <a:gd name="T6" fmla="*/ 250 w 737"/>
                  <a:gd name="T7" fmla="*/ 2208 h 2209"/>
                  <a:gd name="T8" fmla="*/ 218 w 737"/>
                  <a:gd name="T9" fmla="*/ 2185 h 2209"/>
                  <a:gd name="T10" fmla="*/ 206 w 737"/>
                  <a:gd name="T11" fmla="*/ 2137 h 2209"/>
                  <a:gd name="T12" fmla="*/ 206 w 737"/>
                  <a:gd name="T13" fmla="*/ 2096 h 2209"/>
                  <a:gd name="T14" fmla="*/ 207 w 737"/>
                  <a:gd name="T15" fmla="*/ 2054 h 2209"/>
                  <a:gd name="T16" fmla="*/ 211 w 737"/>
                  <a:gd name="T17" fmla="*/ 2012 h 2209"/>
                  <a:gd name="T18" fmla="*/ 220 w 737"/>
                  <a:gd name="T19" fmla="*/ 1971 h 2209"/>
                  <a:gd name="T20" fmla="*/ 239 w 737"/>
                  <a:gd name="T21" fmla="*/ 1937 h 2209"/>
                  <a:gd name="T22" fmla="*/ 253 w 737"/>
                  <a:gd name="T23" fmla="*/ 1888 h 2209"/>
                  <a:gd name="T24" fmla="*/ 279 w 737"/>
                  <a:gd name="T25" fmla="*/ 1839 h 2209"/>
                  <a:gd name="T26" fmla="*/ 304 w 737"/>
                  <a:gd name="T27" fmla="*/ 1789 h 2209"/>
                  <a:gd name="T28" fmla="*/ 321 w 737"/>
                  <a:gd name="T29" fmla="*/ 1738 h 2209"/>
                  <a:gd name="T30" fmla="*/ 319 w 737"/>
                  <a:gd name="T31" fmla="*/ 1684 h 2209"/>
                  <a:gd name="T32" fmla="*/ 293 w 737"/>
                  <a:gd name="T33" fmla="*/ 1504 h 2209"/>
                  <a:gd name="T34" fmla="*/ 262 w 737"/>
                  <a:gd name="T35" fmla="*/ 1269 h 2209"/>
                  <a:gd name="T36" fmla="*/ 229 w 737"/>
                  <a:gd name="T37" fmla="*/ 1035 h 2209"/>
                  <a:gd name="T38" fmla="*/ 189 w 737"/>
                  <a:gd name="T39" fmla="*/ 805 h 2209"/>
                  <a:gd name="T40" fmla="*/ 139 w 737"/>
                  <a:gd name="T41" fmla="*/ 576 h 2209"/>
                  <a:gd name="T42" fmla="*/ 90 w 737"/>
                  <a:gd name="T43" fmla="*/ 400 h 2209"/>
                  <a:gd name="T44" fmla="*/ 70 w 737"/>
                  <a:gd name="T45" fmla="*/ 320 h 2209"/>
                  <a:gd name="T46" fmla="*/ 59 w 737"/>
                  <a:gd name="T47" fmla="*/ 238 h 2209"/>
                  <a:gd name="T48" fmla="*/ 49 w 737"/>
                  <a:gd name="T49" fmla="*/ 154 h 2209"/>
                  <a:gd name="T50" fmla="*/ 32 w 737"/>
                  <a:gd name="T51" fmla="*/ 74 h 2209"/>
                  <a:gd name="T52" fmla="*/ 0 w 737"/>
                  <a:gd name="T53" fmla="*/ 0 h 2209"/>
                  <a:gd name="T54" fmla="*/ 73 w 737"/>
                  <a:gd name="T55" fmla="*/ 129 h 2209"/>
                  <a:gd name="T56" fmla="*/ 122 w 737"/>
                  <a:gd name="T57" fmla="*/ 269 h 2209"/>
                  <a:gd name="T58" fmla="*/ 158 w 737"/>
                  <a:gd name="T59" fmla="*/ 415 h 2209"/>
                  <a:gd name="T60" fmla="*/ 184 w 737"/>
                  <a:gd name="T61" fmla="*/ 564 h 2209"/>
                  <a:gd name="T62" fmla="*/ 209 w 737"/>
                  <a:gd name="T63" fmla="*/ 713 h 2209"/>
                  <a:gd name="T64" fmla="*/ 267 w 737"/>
                  <a:gd name="T65" fmla="*/ 905 h 2209"/>
                  <a:gd name="T66" fmla="*/ 331 w 737"/>
                  <a:gd name="T67" fmla="*/ 1123 h 2209"/>
                  <a:gd name="T68" fmla="*/ 399 w 737"/>
                  <a:gd name="T69" fmla="*/ 1339 h 2209"/>
                  <a:gd name="T70" fmla="*/ 489 w 737"/>
                  <a:gd name="T71" fmla="*/ 1547 h 2209"/>
                  <a:gd name="T72" fmla="*/ 616 w 737"/>
                  <a:gd name="T73" fmla="*/ 1737 h 2209"/>
                  <a:gd name="T74" fmla="*/ 735 w 737"/>
                  <a:gd name="T75" fmla="*/ 1867 h 2209"/>
                  <a:gd name="T76" fmla="*/ 735 w 737"/>
                  <a:gd name="T77" fmla="*/ 1915 h 2209"/>
                  <a:gd name="T78" fmla="*/ 720 w 737"/>
                  <a:gd name="T79" fmla="*/ 1957 h 2209"/>
                  <a:gd name="T80" fmla="*/ 693 w 737"/>
                  <a:gd name="T81" fmla="*/ 1998 h 2209"/>
                  <a:gd name="T82" fmla="*/ 661 w 737"/>
                  <a:gd name="T83" fmla="*/ 2034 h 2209"/>
                  <a:gd name="T84" fmla="*/ 631 w 737"/>
                  <a:gd name="T85" fmla="*/ 2069 h 2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737" h="2209">
                    <a:moveTo>
                      <a:pt x="419" y="2176"/>
                    </a:moveTo>
                    <a:lnTo>
                      <a:pt x="405" y="2175"/>
                    </a:lnTo>
                    <a:lnTo>
                      <a:pt x="389" y="2176"/>
                    </a:lnTo>
                    <a:lnTo>
                      <a:pt x="374" y="2179"/>
                    </a:lnTo>
                    <a:lnTo>
                      <a:pt x="358" y="2184"/>
                    </a:lnTo>
                    <a:lnTo>
                      <a:pt x="342" y="2189"/>
                    </a:lnTo>
                    <a:lnTo>
                      <a:pt x="326" y="2194"/>
                    </a:lnTo>
                    <a:lnTo>
                      <a:pt x="310" y="2200"/>
                    </a:lnTo>
                    <a:lnTo>
                      <a:pt x="294" y="2204"/>
                    </a:lnTo>
                    <a:lnTo>
                      <a:pt x="279" y="2207"/>
                    </a:lnTo>
                    <a:lnTo>
                      <a:pt x="264" y="2209"/>
                    </a:lnTo>
                    <a:lnTo>
                      <a:pt x="250" y="2208"/>
                    </a:lnTo>
                    <a:lnTo>
                      <a:pt x="238" y="2204"/>
                    </a:lnTo>
                    <a:lnTo>
                      <a:pt x="227" y="2197"/>
                    </a:lnTo>
                    <a:lnTo>
                      <a:pt x="218" y="2185"/>
                    </a:lnTo>
                    <a:lnTo>
                      <a:pt x="211" y="2170"/>
                    </a:lnTo>
                    <a:lnTo>
                      <a:pt x="206" y="2150"/>
                    </a:lnTo>
                    <a:lnTo>
                      <a:pt x="206" y="2137"/>
                    </a:lnTo>
                    <a:lnTo>
                      <a:pt x="206" y="2123"/>
                    </a:lnTo>
                    <a:lnTo>
                      <a:pt x="206" y="2109"/>
                    </a:lnTo>
                    <a:lnTo>
                      <a:pt x="206" y="2096"/>
                    </a:lnTo>
                    <a:lnTo>
                      <a:pt x="206" y="2082"/>
                    </a:lnTo>
                    <a:lnTo>
                      <a:pt x="206" y="2068"/>
                    </a:lnTo>
                    <a:lnTo>
                      <a:pt x="207" y="2054"/>
                    </a:lnTo>
                    <a:lnTo>
                      <a:pt x="207" y="2040"/>
                    </a:lnTo>
                    <a:lnTo>
                      <a:pt x="209" y="2026"/>
                    </a:lnTo>
                    <a:lnTo>
                      <a:pt x="211" y="2012"/>
                    </a:lnTo>
                    <a:lnTo>
                      <a:pt x="213" y="1998"/>
                    </a:lnTo>
                    <a:lnTo>
                      <a:pt x="216" y="1985"/>
                    </a:lnTo>
                    <a:lnTo>
                      <a:pt x="220" y="1971"/>
                    </a:lnTo>
                    <a:lnTo>
                      <a:pt x="225" y="1959"/>
                    </a:lnTo>
                    <a:lnTo>
                      <a:pt x="231" y="1948"/>
                    </a:lnTo>
                    <a:lnTo>
                      <a:pt x="239" y="1937"/>
                    </a:lnTo>
                    <a:lnTo>
                      <a:pt x="242" y="1920"/>
                    </a:lnTo>
                    <a:lnTo>
                      <a:pt x="247" y="1904"/>
                    </a:lnTo>
                    <a:lnTo>
                      <a:pt x="253" y="1888"/>
                    </a:lnTo>
                    <a:lnTo>
                      <a:pt x="261" y="1872"/>
                    </a:lnTo>
                    <a:lnTo>
                      <a:pt x="269" y="1855"/>
                    </a:lnTo>
                    <a:lnTo>
                      <a:pt x="279" y="1839"/>
                    </a:lnTo>
                    <a:lnTo>
                      <a:pt x="288" y="1822"/>
                    </a:lnTo>
                    <a:lnTo>
                      <a:pt x="296" y="1806"/>
                    </a:lnTo>
                    <a:lnTo>
                      <a:pt x="304" y="1789"/>
                    </a:lnTo>
                    <a:lnTo>
                      <a:pt x="311" y="1773"/>
                    </a:lnTo>
                    <a:lnTo>
                      <a:pt x="317" y="1756"/>
                    </a:lnTo>
                    <a:lnTo>
                      <a:pt x="321" y="1738"/>
                    </a:lnTo>
                    <a:lnTo>
                      <a:pt x="322" y="1721"/>
                    </a:lnTo>
                    <a:lnTo>
                      <a:pt x="322" y="1703"/>
                    </a:lnTo>
                    <a:lnTo>
                      <a:pt x="319" y="1684"/>
                    </a:lnTo>
                    <a:lnTo>
                      <a:pt x="313" y="1665"/>
                    </a:lnTo>
                    <a:lnTo>
                      <a:pt x="303" y="1585"/>
                    </a:lnTo>
                    <a:lnTo>
                      <a:pt x="293" y="1504"/>
                    </a:lnTo>
                    <a:lnTo>
                      <a:pt x="283" y="1426"/>
                    </a:lnTo>
                    <a:lnTo>
                      <a:pt x="273" y="1346"/>
                    </a:lnTo>
                    <a:lnTo>
                      <a:pt x="262" y="1269"/>
                    </a:lnTo>
                    <a:lnTo>
                      <a:pt x="251" y="1190"/>
                    </a:lnTo>
                    <a:lnTo>
                      <a:pt x="240" y="1113"/>
                    </a:lnTo>
                    <a:lnTo>
                      <a:pt x="229" y="1035"/>
                    </a:lnTo>
                    <a:lnTo>
                      <a:pt x="216" y="959"/>
                    </a:lnTo>
                    <a:lnTo>
                      <a:pt x="203" y="881"/>
                    </a:lnTo>
                    <a:lnTo>
                      <a:pt x="189" y="805"/>
                    </a:lnTo>
                    <a:lnTo>
                      <a:pt x="174" y="729"/>
                    </a:lnTo>
                    <a:lnTo>
                      <a:pt x="157" y="653"/>
                    </a:lnTo>
                    <a:lnTo>
                      <a:pt x="139" y="576"/>
                    </a:lnTo>
                    <a:lnTo>
                      <a:pt x="120" y="501"/>
                    </a:lnTo>
                    <a:lnTo>
                      <a:pt x="100" y="425"/>
                    </a:lnTo>
                    <a:lnTo>
                      <a:pt x="90" y="400"/>
                    </a:lnTo>
                    <a:lnTo>
                      <a:pt x="82" y="374"/>
                    </a:lnTo>
                    <a:lnTo>
                      <a:pt x="75" y="348"/>
                    </a:lnTo>
                    <a:lnTo>
                      <a:pt x="70" y="320"/>
                    </a:lnTo>
                    <a:lnTo>
                      <a:pt x="66" y="293"/>
                    </a:lnTo>
                    <a:lnTo>
                      <a:pt x="62" y="266"/>
                    </a:lnTo>
                    <a:lnTo>
                      <a:pt x="59" y="238"/>
                    </a:lnTo>
                    <a:lnTo>
                      <a:pt x="56" y="210"/>
                    </a:lnTo>
                    <a:lnTo>
                      <a:pt x="53" y="183"/>
                    </a:lnTo>
                    <a:lnTo>
                      <a:pt x="49" y="154"/>
                    </a:lnTo>
                    <a:lnTo>
                      <a:pt x="45" y="127"/>
                    </a:lnTo>
                    <a:lnTo>
                      <a:pt x="39" y="100"/>
                    </a:lnTo>
                    <a:lnTo>
                      <a:pt x="32" y="74"/>
                    </a:lnTo>
                    <a:lnTo>
                      <a:pt x="24" y="49"/>
                    </a:lnTo>
                    <a:lnTo>
                      <a:pt x="13" y="23"/>
                    </a:lnTo>
                    <a:lnTo>
                      <a:pt x="0" y="0"/>
                    </a:lnTo>
                    <a:lnTo>
                      <a:pt x="27" y="42"/>
                    </a:lnTo>
                    <a:lnTo>
                      <a:pt x="51" y="85"/>
                    </a:lnTo>
                    <a:lnTo>
                      <a:pt x="73" y="129"/>
                    </a:lnTo>
                    <a:lnTo>
                      <a:pt x="91" y="175"/>
                    </a:lnTo>
                    <a:lnTo>
                      <a:pt x="108" y="222"/>
                    </a:lnTo>
                    <a:lnTo>
                      <a:pt x="122" y="269"/>
                    </a:lnTo>
                    <a:lnTo>
                      <a:pt x="135" y="316"/>
                    </a:lnTo>
                    <a:lnTo>
                      <a:pt x="148" y="366"/>
                    </a:lnTo>
                    <a:lnTo>
                      <a:pt x="158" y="415"/>
                    </a:lnTo>
                    <a:lnTo>
                      <a:pt x="167" y="464"/>
                    </a:lnTo>
                    <a:lnTo>
                      <a:pt x="176" y="514"/>
                    </a:lnTo>
                    <a:lnTo>
                      <a:pt x="184" y="564"/>
                    </a:lnTo>
                    <a:lnTo>
                      <a:pt x="192" y="613"/>
                    </a:lnTo>
                    <a:lnTo>
                      <a:pt x="200" y="664"/>
                    </a:lnTo>
                    <a:lnTo>
                      <a:pt x="209" y="713"/>
                    </a:lnTo>
                    <a:lnTo>
                      <a:pt x="219" y="763"/>
                    </a:lnTo>
                    <a:lnTo>
                      <a:pt x="244" y="834"/>
                    </a:lnTo>
                    <a:lnTo>
                      <a:pt x="267" y="905"/>
                    </a:lnTo>
                    <a:lnTo>
                      <a:pt x="289" y="978"/>
                    </a:lnTo>
                    <a:lnTo>
                      <a:pt x="310" y="1050"/>
                    </a:lnTo>
                    <a:lnTo>
                      <a:pt x="331" y="1123"/>
                    </a:lnTo>
                    <a:lnTo>
                      <a:pt x="353" y="1196"/>
                    </a:lnTo>
                    <a:lnTo>
                      <a:pt x="375" y="1268"/>
                    </a:lnTo>
                    <a:lnTo>
                      <a:pt x="399" y="1339"/>
                    </a:lnTo>
                    <a:lnTo>
                      <a:pt x="427" y="1410"/>
                    </a:lnTo>
                    <a:lnTo>
                      <a:pt x="456" y="1479"/>
                    </a:lnTo>
                    <a:lnTo>
                      <a:pt x="489" y="1547"/>
                    </a:lnTo>
                    <a:lnTo>
                      <a:pt x="526" y="1612"/>
                    </a:lnTo>
                    <a:lnTo>
                      <a:pt x="569" y="1675"/>
                    </a:lnTo>
                    <a:lnTo>
                      <a:pt x="616" y="1737"/>
                    </a:lnTo>
                    <a:lnTo>
                      <a:pt x="671" y="1794"/>
                    </a:lnTo>
                    <a:lnTo>
                      <a:pt x="731" y="1851"/>
                    </a:lnTo>
                    <a:lnTo>
                      <a:pt x="735" y="1867"/>
                    </a:lnTo>
                    <a:lnTo>
                      <a:pt x="737" y="1884"/>
                    </a:lnTo>
                    <a:lnTo>
                      <a:pt x="737" y="1899"/>
                    </a:lnTo>
                    <a:lnTo>
                      <a:pt x="735" y="1915"/>
                    </a:lnTo>
                    <a:lnTo>
                      <a:pt x="732" y="1929"/>
                    </a:lnTo>
                    <a:lnTo>
                      <a:pt x="726" y="1944"/>
                    </a:lnTo>
                    <a:lnTo>
                      <a:pt x="720" y="1957"/>
                    </a:lnTo>
                    <a:lnTo>
                      <a:pt x="712" y="1971"/>
                    </a:lnTo>
                    <a:lnTo>
                      <a:pt x="703" y="1985"/>
                    </a:lnTo>
                    <a:lnTo>
                      <a:pt x="693" y="1998"/>
                    </a:lnTo>
                    <a:lnTo>
                      <a:pt x="683" y="2010"/>
                    </a:lnTo>
                    <a:lnTo>
                      <a:pt x="673" y="2023"/>
                    </a:lnTo>
                    <a:lnTo>
                      <a:pt x="661" y="2034"/>
                    </a:lnTo>
                    <a:lnTo>
                      <a:pt x="651" y="2046"/>
                    </a:lnTo>
                    <a:lnTo>
                      <a:pt x="640" y="2057"/>
                    </a:lnTo>
                    <a:lnTo>
                      <a:pt x="631" y="2069"/>
                    </a:lnTo>
                    <a:lnTo>
                      <a:pt x="630" y="2070"/>
                    </a:lnTo>
                    <a:lnTo>
                      <a:pt x="419" y="2176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1" name="Freeform 1953"/>
              <p:cNvSpPr>
                <a:spLocks/>
              </p:cNvSpPr>
              <p:nvPr/>
            </p:nvSpPr>
            <p:spPr bwMode="auto">
              <a:xfrm>
                <a:off x="2697" y="3144"/>
                <a:ext cx="27" cy="7"/>
              </a:xfrm>
              <a:custGeom>
                <a:avLst/>
                <a:gdLst>
                  <a:gd name="T0" fmla="*/ 213 w 213"/>
                  <a:gd name="T1" fmla="*/ 26 h 59"/>
                  <a:gd name="T2" fmla="*/ 199 w 213"/>
                  <a:gd name="T3" fmla="*/ 25 h 59"/>
                  <a:gd name="T4" fmla="*/ 183 w 213"/>
                  <a:gd name="T5" fmla="*/ 26 h 59"/>
                  <a:gd name="T6" fmla="*/ 168 w 213"/>
                  <a:gd name="T7" fmla="*/ 29 h 59"/>
                  <a:gd name="T8" fmla="*/ 152 w 213"/>
                  <a:gd name="T9" fmla="*/ 34 h 59"/>
                  <a:gd name="T10" fmla="*/ 136 w 213"/>
                  <a:gd name="T11" fmla="*/ 39 h 59"/>
                  <a:gd name="T12" fmla="*/ 120 w 213"/>
                  <a:gd name="T13" fmla="*/ 44 h 59"/>
                  <a:gd name="T14" fmla="*/ 104 w 213"/>
                  <a:gd name="T15" fmla="*/ 50 h 59"/>
                  <a:gd name="T16" fmla="*/ 88 w 213"/>
                  <a:gd name="T17" fmla="*/ 54 h 59"/>
                  <a:gd name="T18" fmla="*/ 73 w 213"/>
                  <a:gd name="T19" fmla="*/ 57 h 59"/>
                  <a:gd name="T20" fmla="*/ 58 w 213"/>
                  <a:gd name="T21" fmla="*/ 59 h 59"/>
                  <a:gd name="T22" fmla="*/ 44 w 213"/>
                  <a:gd name="T23" fmla="*/ 58 h 59"/>
                  <a:gd name="T24" fmla="*/ 32 w 213"/>
                  <a:gd name="T25" fmla="*/ 54 h 59"/>
                  <a:gd name="T26" fmla="*/ 21 w 213"/>
                  <a:gd name="T27" fmla="*/ 47 h 59"/>
                  <a:gd name="T28" fmla="*/ 12 w 213"/>
                  <a:gd name="T29" fmla="*/ 35 h 59"/>
                  <a:gd name="T30" fmla="*/ 5 w 213"/>
                  <a:gd name="T31" fmla="*/ 20 h 59"/>
                  <a:gd name="T32" fmla="*/ 0 w 213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59">
                    <a:moveTo>
                      <a:pt x="213" y="26"/>
                    </a:moveTo>
                    <a:lnTo>
                      <a:pt x="199" y="25"/>
                    </a:lnTo>
                    <a:lnTo>
                      <a:pt x="183" y="26"/>
                    </a:lnTo>
                    <a:lnTo>
                      <a:pt x="168" y="29"/>
                    </a:lnTo>
                    <a:lnTo>
                      <a:pt x="152" y="34"/>
                    </a:lnTo>
                    <a:lnTo>
                      <a:pt x="136" y="39"/>
                    </a:lnTo>
                    <a:lnTo>
                      <a:pt x="120" y="44"/>
                    </a:lnTo>
                    <a:lnTo>
                      <a:pt x="104" y="50"/>
                    </a:lnTo>
                    <a:lnTo>
                      <a:pt x="88" y="54"/>
                    </a:lnTo>
                    <a:lnTo>
                      <a:pt x="73" y="57"/>
                    </a:lnTo>
                    <a:lnTo>
                      <a:pt x="58" y="59"/>
                    </a:lnTo>
                    <a:lnTo>
                      <a:pt x="44" y="58"/>
                    </a:lnTo>
                    <a:lnTo>
                      <a:pt x="32" y="54"/>
                    </a:lnTo>
                    <a:lnTo>
                      <a:pt x="21" y="47"/>
                    </a:lnTo>
                    <a:lnTo>
                      <a:pt x="12" y="35"/>
                    </a:lnTo>
                    <a:lnTo>
                      <a:pt x="5" y="2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2" name="Freeform 1954"/>
              <p:cNvSpPr>
                <a:spLocks/>
              </p:cNvSpPr>
              <p:nvPr/>
            </p:nvSpPr>
            <p:spPr bwMode="auto">
              <a:xfrm>
                <a:off x="2697" y="3117"/>
                <a:ext cx="4" cy="27"/>
              </a:xfrm>
              <a:custGeom>
                <a:avLst/>
                <a:gdLst>
                  <a:gd name="T0" fmla="*/ 0 w 33"/>
                  <a:gd name="T1" fmla="*/ 213 h 213"/>
                  <a:gd name="T2" fmla="*/ 0 w 33"/>
                  <a:gd name="T3" fmla="*/ 200 h 213"/>
                  <a:gd name="T4" fmla="*/ 0 w 33"/>
                  <a:gd name="T5" fmla="*/ 186 h 213"/>
                  <a:gd name="T6" fmla="*/ 0 w 33"/>
                  <a:gd name="T7" fmla="*/ 172 h 213"/>
                  <a:gd name="T8" fmla="*/ 0 w 33"/>
                  <a:gd name="T9" fmla="*/ 159 h 213"/>
                  <a:gd name="T10" fmla="*/ 0 w 33"/>
                  <a:gd name="T11" fmla="*/ 145 h 213"/>
                  <a:gd name="T12" fmla="*/ 0 w 33"/>
                  <a:gd name="T13" fmla="*/ 131 h 213"/>
                  <a:gd name="T14" fmla="*/ 1 w 33"/>
                  <a:gd name="T15" fmla="*/ 117 h 213"/>
                  <a:gd name="T16" fmla="*/ 1 w 33"/>
                  <a:gd name="T17" fmla="*/ 103 h 213"/>
                  <a:gd name="T18" fmla="*/ 3 w 33"/>
                  <a:gd name="T19" fmla="*/ 89 h 213"/>
                  <a:gd name="T20" fmla="*/ 5 w 33"/>
                  <a:gd name="T21" fmla="*/ 75 h 213"/>
                  <a:gd name="T22" fmla="*/ 7 w 33"/>
                  <a:gd name="T23" fmla="*/ 61 h 213"/>
                  <a:gd name="T24" fmla="*/ 10 w 33"/>
                  <a:gd name="T25" fmla="*/ 48 h 213"/>
                  <a:gd name="T26" fmla="*/ 14 w 33"/>
                  <a:gd name="T27" fmla="*/ 34 h 213"/>
                  <a:gd name="T28" fmla="*/ 19 w 33"/>
                  <a:gd name="T29" fmla="*/ 22 h 213"/>
                  <a:gd name="T30" fmla="*/ 25 w 33"/>
                  <a:gd name="T31" fmla="*/ 11 h 213"/>
                  <a:gd name="T32" fmla="*/ 33 w 33"/>
                  <a:gd name="T33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213">
                    <a:moveTo>
                      <a:pt x="0" y="213"/>
                    </a:moveTo>
                    <a:lnTo>
                      <a:pt x="0" y="200"/>
                    </a:lnTo>
                    <a:lnTo>
                      <a:pt x="0" y="186"/>
                    </a:lnTo>
                    <a:lnTo>
                      <a:pt x="0" y="172"/>
                    </a:lnTo>
                    <a:lnTo>
                      <a:pt x="0" y="159"/>
                    </a:lnTo>
                    <a:lnTo>
                      <a:pt x="0" y="145"/>
                    </a:lnTo>
                    <a:lnTo>
                      <a:pt x="0" y="131"/>
                    </a:lnTo>
                    <a:lnTo>
                      <a:pt x="1" y="117"/>
                    </a:lnTo>
                    <a:lnTo>
                      <a:pt x="1" y="103"/>
                    </a:lnTo>
                    <a:lnTo>
                      <a:pt x="3" y="89"/>
                    </a:lnTo>
                    <a:lnTo>
                      <a:pt x="5" y="75"/>
                    </a:lnTo>
                    <a:lnTo>
                      <a:pt x="7" y="61"/>
                    </a:lnTo>
                    <a:lnTo>
                      <a:pt x="10" y="48"/>
                    </a:lnTo>
                    <a:lnTo>
                      <a:pt x="14" y="34"/>
                    </a:lnTo>
                    <a:lnTo>
                      <a:pt x="19" y="22"/>
                    </a:lnTo>
                    <a:lnTo>
                      <a:pt x="25" y="11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3" name="Freeform 1955"/>
              <p:cNvSpPr>
                <a:spLocks/>
              </p:cNvSpPr>
              <p:nvPr/>
            </p:nvSpPr>
            <p:spPr bwMode="auto">
              <a:xfrm>
                <a:off x="2701" y="3083"/>
                <a:ext cx="11" cy="34"/>
              </a:xfrm>
              <a:custGeom>
                <a:avLst/>
                <a:gdLst>
                  <a:gd name="T0" fmla="*/ 0 w 83"/>
                  <a:gd name="T1" fmla="*/ 272 h 272"/>
                  <a:gd name="T2" fmla="*/ 3 w 83"/>
                  <a:gd name="T3" fmla="*/ 255 h 272"/>
                  <a:gd name="T4" fmla="*/ 8 w 83"/>
                  <a:gd name="T5" fmla="*/ 239 h 272"/>
                  <a:gd name="T6" fmla="*/ 14 w 83"/>
                  <a:gd name="T7" fmla="*/ 223 h 272"/>
                  <a:gd name="T8" fmla="*/ 22 w 83"/>
                  <a:gd name="T9" fmla="*/ 207 h 272"/>
                  <a:gd name="T10" fmla="*/ 30 w 83"/>
                  <a:gd name="T11" fmla="*/ 190 h 272"/>
                  <a:gd name="T12" fmla="*/ 40 w 83"/>
                  <a:gd name="T13" fmla="*/ 174 h 272"/>
                  <a:gd name="T14" fmla="*/ 49 w 83"/>
                  <a:gd name="T15" fmla="*/ 157 h 272"/>
                  <a:gd name="T16" fmla="*/ 57 w 83"/>
                  <a:gd name="T17" fmla="*/ 141 h 272"/>
                  <a:gd name="T18" fmla="*/ 65 w 83"/>
                  <a:gd name="T19" fmla="*/ 124 h 272"/>
                  <a:gd name="T20" fmla="*/ 72 w 83"/>
                  <a:gd name="T21" fmla="*/ 108 h 272"/>
                  <a:gd name="T22" fmla="*/ 78 w 83"/>
                  <a:gd name="T23" fmla="*/ 91 h 272"/>
                  <a:gd name="T24" fmla="*/ 82 w 83"/>
                  <a:gd name="T25" fmla="*/ 73 h 272"/>
                  <a:gd name="T26" fmla="*/ 83 w 83"/>
                  <a:gd name="T27" fmla="*/ 56 h 272"/>
                  <a:gd name="T28" fmla="*/ 83 w 83"/>
                  <a:gd name="T29" fmla="*/ 38 h 272"/>
                  <a:gd name="T30" fmla="*/ 80 w 83"/>
                  <a:gd name="T31" fmla="*/ 19 h 272"/>
                  <a:gd name="T32" fmla="*/ 74 w 83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272">
                    <a:moveTo>
                      <a:pt x="0" y="272"/>
                    </a:moveTo>
                    <a:lnTo>
                      <a:pt x="3" y="255"/>
                    </a:lnTo>
                    <a:lnTo>
                      <a:pt x="8" y="239"/>
                    </a:lnTo>
                    <a:lnTo>
                      <a:pt x="14" y="223"/>
                    </a:lnTo>
                    <a:lnTo>
                      <a:pt x="22" y="207"/>
                    </a:lnTo>
                    <a:lnTo>
                      <a:pt x="30" y="190"/>
                    </a:lnTo>
                    <a:lnTo>
                      <a:pt x="40" y="174"/>
                    </a:lnTo>
                    <a:lnTo>
                      <a:pt x="49" y="157"/>
                    </a:lnTo>
                    <a:lnTo>
                      <a:pt x="57" y="141"/>
                    </a:lnTo>
                    <a:lnTo>
                      <a:pt x="65" y="124"/>
                    </a:lnTo>
                    <a:lnTo>
                      <a:pt x="72" y="108"/>
                    </a:lnTo>
                    <a:lnTo>
                      <a:pt x="78" y="91"/>
                    </a:lnTo>
                    <a:lnTo>
                      <a:pt x="82" y="73"/>
                    </a:lnTo>
                    <a:lnTo>
                      <a:pt x="83" y="56"/>
                    </a:lnTo>
                    <a:lnTo>
                      <a:pt x="83" y="38"/>
                    </a:lnTo>
                    <a:lnTo>
                      <a:pt x="80" y="19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4" name="Freeform 1956"/>
              <p:cNvSpPr>
                <a:spLocks/>
              </p:cNvSpPr>
              <p:nvPr/>
            </p:nvSpPr>
            <p:spPr bwMode="auto">
              <a:xfrm>
                <a:off x="2684" y="2928"/>
                <a:ext cx="26" cy="155"/>
              </a:xfrm>
              <a:custGeom>
                <a:avLst/>
                <a:gdLst>
                  <a:gd name="T0" fmla="*/ 213 w 213"/>
                  <a:gd name="T1" fmla="*/ 1240 h 1240"/>
                  <a:gd name="T2" fmla="*/ 203 w 213"/>
                  <a:gd name="T3" fmla="*/ 1160 h 1240"/>
                  <a:gd name="T4" fmla="*/ 193 w 213"/>
                  <a:gd name="T5" fmla="*/ 1079 h 1240"/>
                  <a:gd name="T6" fmla="*/ 183 w 213"/>
                  <a:gd name="T7" fmla="*/ 1001 h 1240"/>
                  <a:gd name="T8" fmla="*/ 173 w 213"/>
                  <a:gd name="T9" fmla="*/ 921 h 1240"/>
                  <a:gd name="T10" fmla="*/ 162 w 213"/>
                  <a:gd name="T11" fmla="*/ 844 h 1240"/>
                  <a:gd name="T12" fmla="*/ 151 w 213"/>
                  <a:gd name="T13" fmla="*/ 765 h 1240"/>
                  <a:gd name="T14" fmla="*/ 140 w 213"/>
                  <a:gd name="T15" fmla="*/ 688 h 1240"/>
                  <a:gd name="T16" fmla="*/ 129 w 213"/>
                  <a:gd name="T17" fmla="*/ 610 h 1240"/>
                  <a:gd name="T18" fmla="*/ 116 w 213"/>
                  <a:gd name="T19" fmla="*/ 534 h 1240"/>
                  <a:gd name="T20" fmla="*/ 103 w 213"/>
                  <a:gd name="T21" fmla="*/ 456 h 1240"/>
                  <a:gd name="T22" fmla="*/ 89 w 213"/>
                  <a:gd name="T23" fmla="*/ 380 h 1240"/>
                  <a:gd name="T24" fmla="*/ 74 w 213"/>
                  <a:gd name="T25" fmla="*/ 304 h 1240"/>
                  <a:gd name="T26" fmla="*/ 57 w 213"/>
                  <a:gd name="T27" fmla="*/ 228 h 1240"/>
                  <a:gd name="T28" fmla="*/ 39 w 213"/>
                  <a:gd name="T29" fmla="*/ 151 h 1240"/>
                  <a:gd name="T30" fmla="*/ 20 w 213"/>
                  <a:gd name="T31" fmla="*/ 76 h 1240"/>
                  <a:gd name="T32" fmla="*/ 0 w 213"/>
                  <a:gd name="T33" fmla="*/ 0 h 1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1240">
                    <a:moveTo>
                      <a:pt x="213" y="1240"/>
                    </a:moveTo>
                    <a:lnTo>
                      <a:pt x="203" y="1160"/>
                    </a:lnTo>
                    <a:lnTo>
                      <a:pt x="193" y="1079"/>
                    </a:lnTo>
                    <a:lnTo>
                      <a:pt x="183" y="1001"/>
                    </a:lnTo>
                    <a:lnTo>
                      <a:pt x="173" y="921"/>
                    </a:lnTo>
                    <a:lnTo>
                      <a:pt x="162" y="844"/>
                    </a:lnTo>
                    <a:lnTo>
                      <a:pt x="151" y="765"/>
                    </a:lnTo>
                    <a:lnTo>
                      <a:pt x="140" y="688"/>
                    </a:lnTo>
                    <a:lnTo>
                      <a:pt x="129" y="610"/>
                    </a:lnTo>
                    <a:lnTo>
                      <a:pt x="116" y="534"/>
                    </a:lnTo>
                    <a:lnTo>
                      <a:pt x="103" y="456"/>
                    </a:lnTo>
                    <a:lnTo>
                      <a:pt x="89" y="380"/>
                    </a:lnTo>
                    <a:lnTo>
                      <a:pt x="74" y="304"/>
                    </a:lnTo>
                    <a:lnTo>
                      <a:pt x="57" y="228"/>
                    </a:lnTo>
                    <a:lnTo>
                      <a:pt x="39" y="151"/>
                    </a:lnTo>
                    <a:lnTo>
                      <a:pt x="20" y="7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5" name="Freeform 1957"/>
              <p:cNvSpPr>
                <a:spLocks/>
              </p:cNvSpPr>
              <p:nvPr/>
            </p:nvSpPr>
            <p:spPr bwMode="auto">
              <a:xfrm>
                <a:off x="2671" y="2875"/>
                <a:ext cx="13" cy="53"/>
              </a:xfrm>
              <a:custGeom>
                <a:avLst/>
                <a:gdLst>
                  <a:gd name="T0" fmla="*/ 100 w 100"/>
                  <a:gd name="T1" fmla="*/ 425 h 425"/>
                  <a:gd name="T2" fmla="*/ 90 w 100"/>
                  <a:gd name="T3" fmla="*/ 400 h 425"/>
                  <a:gd name="T4" fmla="*/ 82 w 100"/>
                  <a:gd name="T5" fmla="*/ 374 h 425"/>
                  <a:gd name="T6" fmla="*/ 75 w 100"/>
                  <a:gd name="T7" fmla="*/ 348 h 425"/>
                  <a:gd name="T8" fmla="*/ 70 w 100"/>
                  <a:gd name="T9" fmla="*/ 320 h 425"/>
                  <a:gd name="T10" fmla="*/ 66 w 100"/>
                  <a:gd name="T11" fmla="*/ 293 h 425"/>
                  <a:gd name="T12" fmla="*/ 62 w 100"/>
                  <a:gd name="T13" fmla="*/ 266 h 425"/>
                  <a:gd name="T14" fmla="*/ 59 w 100"/>
                  <a:gd name="T15" fmla="*/ 238 h 425"/>
                  <a:gd name="T16" fmla="*/ 56 w 100"/>
                  <a:gd name="T17" fmla="*/ 210 h 425"/>
                  <a:gd name="T18" fmla="*/ 53 w 100"/>
                  <a:gd name="T19" fmla="*/ 183 h 425"/>
                  <a:gd name="T20" fmla="*/ 49 w 100"/>
                  <a:gd name="T21" fmla="*/ 154 h 425"/>
                  <a:gd name="T22" fmla="*/ 45 w 100"/>
                  <a:gd name="T23" fmla="*/ 127 h 425"/>
                  <a:gd name="T24" fmla="*/ 39 w 100"/>
                  <a:gd name="T25" fmla="*/ 100 h 425"/>
                  <a:gd name="T26" fmla="*/ 32 w 100"/>
                  <a:gd name="T27" fmla="*/ 74 h 425"/>
                  <a:gd name="T28" fmla="*/ 24 w 100"/>
                  <a:gd name="T29" fmla="*/ 49 h 425"/>
                  <a:gd name="T30" fmla="*/ 13 w 100"/>
                  <a:gd name="T31" fmla="*/ 23 h 425"/>
                  <a:gd name="T32" fmla="*/ 0 w 100"/>
                  <a:gd name="T33" fmla="*/ 0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425">
                    <a:moveTo>
                      <a:pt x="100" y="425"/>
                    </a:moveTo>
                    <a:lnTo>
                      <a:pt x="90" y="400"/>
                    </a:lnTo>
                    <a:lnTo>
                      <a:pt x="82" y="374"/>
                    </a:lnTo>
                    <a:lnTo>
                      <a:pt x="75" y="348"/>
                    </a:lnTo>
                    <a:lnTo>
                      <a:pt x="70" y="320"/>
                    </a:lnTo>
                    <a:lnTo>
                      <a:pt x="66" y="293"/>
                    </a:lnTo>
                    <a:lnTo>
                      <a:pt x="62" y="266"/>
                    </a:lnTo>
                    <a:lnTo>
                      <a:pt x="59" y="238"/>
                    </a:lnTo>
                    <a:lnTo>
                      <a:pt x="56" y="210"/>
                    </a:lnTo>
                    <a:lnTo>
                      <a:pt x="53" y="183"/>
                    </a:lnTo>
                    <a:lnTo>
                      <a:pt x="49" y="154"/>
                    </a:lnTo>
                    <a:lnTo>
                      <a:pt x="45" y="127"/>
                    </a:lnTo>
                    <a:lnTo>
                      <a:pt x="39" y="100"/>
                    </a:lnTo>
                    <a:lnTo>
                      <a:pt x="32" y="74"/>
                    </a:lnTo>
                    <a:lnTo>
                      <a:pt x="24" y="49"/>
                    </a:lnTo>
                    <a:lnTo>
                      <a:pt x="13" y="2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6" name="Freeform 1958"/>
              <p:cNvSpPr>
                <a:spLocks/>
              </p:cNvSpPr>
              <p:nvPr/>
            </p:nvSpPr>
            <p:spPr bwMode="auto">
              <a:xfrm>
                <a:off x="2671" y="2875"/>
                <a:ext cx="28" cy="96"/>
              </a:xfrm>
              <a:custGeom>
                <a:avLst/>
                <a:gdLst>
                  <a:gd name="T0" fmla="*/ 0 w 219"/>
                  <a:gd name="T1" fmla="*/ 0 h 763"/>
                  <a:gd name="T2" fmla="*/ 27 w 219"/>
                  <a:gd name="T3" fmla="*/ 42 h 763"/>
                  <a:gd name="T4" fmla="*/ 51 w 219"/>
                  <a:gd name="T5" fmla="*/ 85 h 763"/>
                  <a:gd name="T6" fmla="*/ 73 w 219"/>
                  <a:gd name="T7" fmla="*/ 129 h 763"/>
                  <a:gd name="T8" fmla="*/ 91 w 219"/>
                  <a:gd name="T9" fmla="*/ 175 h 763"/>
                  <a:gd name="T10" fmla="*/ 108 w 219"/>
                  <a:gd name="T11" fmla="*/ 222 h 763"/>
                  <a:gd name="T12" fmla="*/ 122 w 219"/>
                  <a:gd name="T13" fmla="*/ 269 h 763"/>
                  <a:gd name="T14" fmla="*/ 135 w 219"/>
                  <a:gd name="T15" fmla="*/ 316 h 763"/>
                  <a:gd name="T16" fmla="*/ 148 w 219"/>
                  <a:gd name="T17" fmla="*/ 366 h 763"/>
                  <a:gd name="T18" fmla="*/ 158 w 219"/>
                  <a:gd name="T19" fmla="*/ 415 h 763"/>
                  <a:gd name="T20" fmla="*/ 167 w 219"/>
                  <a:gd name="T21" fmla="*/ 464 h 763"/>
                  <a:gd name="T22" fmla="*/ 176 w 219"/>
                  <a:gd name="T23" fmla="*/ 514 h 763"/>
                  <a:gd name="T24" fmla="*/ 184 w 219"/>
                  <a:gd name="T25" fmla="*/ 564 h 763"/>
                  <a:gd name="T26" fmla="*/ 192 w 219"/>
                  <a:gd name="T27" fmla="*/ 613 h 763"/>
                  <a:gd name="T28" fmla="*/ 200 w 219"/>
                  <a:gd name="T29" fmla="*/ 664 h 763"/>
                  <a:gd name="T30" fmla="*/ 209 w 219"/>
                  <a:gd name="T31" fmla="*/ 713 h 763"/>
                  <a:gd name="T32" fmla="*/ 219 w 219"/>
                  <a:gd name="T33" fmla="*/ 763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763">
                    <a:moveTo>
                      <a:pt x="0" y="0"/>
                    </a:moveTo>
                    <a:lnTo>
                      <a:pt x="27" y="42"/>
                    </a:lnTo>
                    <a:lnTo>
                      <a:pt x="51" y="85"/>
                    </a:lnTo>
                    <a:lnTo>
                      <a:pt x="73" y="129"/>
                    </a:lnTo>
                    <a:lnTo>
                      <a:pt x="91" y="175"/>
                    </a:lnTo>
                    <a:lnTo>
                      <a:pt x="108" y="222"/>
                    </a:lnTo>
                    <a:lnTo>
                      <a:pt x="122" y="269"/>
                    </a:lnTo>
                    <a:lnTo>
                      <a:pt x="135" y="316"/>
                    </a:lnTo>
                    <a:lnTo>
                      <a:pt x="148" y="366"/>
                    </a:lnTo>
                    <a:lnTo>
                      <a:pt x="158" y="415"/>
                    </a:lnTo>
                    <a:lnTo>
                      <a:pt x="167" y="464"/>
                    </a:lnTo>
                    <a:lnTo>
                      <a:pt x="176" y="514"/>
                    </a:lnTo>
                    <a:lnTo>
                      <a:pt x="184" y="564"/>
                    </a:lnTo>
                    <a:lnTo>
                      <a:pt x="192" y="613"/>
                    </a:lnTo>
                    <a:lnTo>
                      <a:pt x="200" y="664"/>
                    </a:lnTo>
                    <a:lnTo>
                      <a:pt x="209" y="713"/>
                    </a:lnTo>
                    <a:lnTo>
                      <a:pt x="219" y="7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7" name="Freeform 1959"/>
              <p:cNvSpPr>
                <a:spLocks/>
              </p:cNvSpPr>
              <p:nvPr/>
            </p:nvSpPr>
            <p:spPr bwMode="auto">
              <a:xfrm>
                <a:off x="2699" y="2971"/>
                <a:ext cx="64" cy="136"/>
              </a:xfrm>
              <a:custGeom>
                <a:avLst/>
                <a:gdLst>
                  <a:gd name="T0" fmla="*/ 0 w 512"/>
                  <a:gd name="T1" fmla="*/ 0 h 1088"/>
                  <a:gd name="T2" fmla="*/ 25 w 512"/>
                  <a:gd name="T3" fmla="*/ 71 h 1088"/>
                  <a:gd name="T4" fmla="*/ 48 w 512"/>
                  <a:gd name="T5" fmla="*/ 142 h 1088"/>
                  <a:gd name="T6" fmla="*/ 70 w 512"/>
                  <a:gd name="T7" fmla="*/ 215 h 1088"/>
                  <a:gd name="T8" fmla="*/ 91 w 512"/>
                  <a:gd name="T9" fmla="*/ 287 h 1088"/>
                  <a:gd name="T10" fmla="*/ 112 w 512"/>
                  <a:gd name="T11" fmla="*/ 360 h 1088"/>
                  <a:gd name="T12" fmla="*/ 134 w 512"/>
                  <a:gd name="T13" fmla="*/ 433 h 1088"/>
                  <a:gd name="T14" fmla="*/ 156 w 512"/>
                  <a:gd name="T15" fmla="*/ 505 h 1088"/>
                  <a:gd name="T16" fmla="*/ 180 w 512"/>
                  <a:gd name="T17" fmla="*/ 576 h 1088"/>
                  <a:gd name="T18" fmla="*/ 208 w 512"/>
                  <a:gd name="T19" fmla="*/ 647 h 1088"/>
                  <a:gd name="T20" fmla="*/ 237 w 512"/>
                  <a:gd name="T21" fmla="*/ 716 h 1088"/>
                  <a:gd name="T22" fmla="*/ 270 w 512"/>
                  <a:gd name="T23" fmla="*/ 784 h 1088"/>
                  <a:gd name="T24" fmla="*/ 307 w 512"/>
                  <a:gd name="T25" fmla="*/ 849 h 1088"/>
                  <a:gd name="T26" fmla="*/ 350 w 512"/>
                  <a:gd name="T27" fmla="*/ 912 h 1088"/>
                  <a:gd name="T28" fmla="*/ 397 w 512"/>
                  <a:gd name="T29" fmla="*/ 974 h 1088"/>
                  <a:gd name="T30" fmla="*/ 452 w 512"/>
                  <a:gd name="T31" fmla="*/ 1031 h 1088"/>
                  <a:gd name="T32" fmla="*/ 512 w 512"/>
                  <a:gd name="T33" fmla="*/ 1088 h 10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2" h="1088">
                    <a:moveTo>
                      <a:pt x="0" y="0"/>
                    </a:moveTo>
                    <a:lnTo>
                      <a:pt x="25" y="71"/>
                    </a:lnTo>
                    <a:lnTo>
                      <a:pt x="48" y="142"/>
                    </a:lnTo>
                    <a:lnTo>
                      <a:pt x="70" y="215"/>
                    </a:lnTo>
                    <a:lnTo>
                      <a:pt x="91" y="287"/>
                    </a:lnTo>
                    <a:lnTo>
                      <a:pt x="112" y="360"/>
                    </a:lnTo>
                    <a:lnTo>
                      <a:pt x="134" y="433"/>
                    </a:lnTo>
                    <a:lnTo>
                      <a:pt x="156" y="505"/>
                    </a:lnTo>
                    <a:lnTo>
                      <a:pt x="180" y="576"/>
                    </a:lnTo>
                    <a:lnTo>
                      <a:pt x="208" y="647"/>
                    </a:lnTo>
                    <a:lnTo>
                      <a:pt x="237" y="716"/>
                    </a:lnTo>
                    <a:lnTo>
                      <a:pt x="270" y="784"/>
                    </a:lnTo>
                    <a:lnTo>
                      <a:pt x="307" y="849"/>
                    </a:lnTo>
                    <a:lnTo>
                      <a:pt x="350" y="912"/>
                    </a:lnTo>
                    <a:lnTo>
                      <a:pt x="397" y="974"/>
                    </a:lnTo>
                    <a:lnTo>
                      <a:pt x="452" y="1031"/>
                    </a:lnTo>
                    <a:lnTo>
                      <a:pt x="512" y="108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8" name="Freeform 1960"/>
              <p:cNvSpPr>
                <a:spLocks/>
              </p:cNvSpPr>
              <p:nvPr/>
            </p:nvSpPr>
            <p:spPr bwMode="auto">
              <a:xfrm>
                <a:off x="2750" y="3107"/>
                <a:ext cx="14" cy="27"/>
              </a:xfrm>
              <a:custGeom>
                <a:avLst/>
                <a:gdLst>
                  <a:gd name="T0" fmla="*/ 100 w 106"/>
                  <a:gd name="T1" fmla="*/ 0 h 218"/>
                  <a:gd name="T2" fmla="*/ 104 w 106"/>
                  <a:gd name="T3" fmla="*/ 16 h 218"/>
                  <a:gd name="T4" fmla="*/ 106 w 106"/>
                  <a:gd name="T5" fmla="*/ 33 h 218"/>
                  <a:gd name="T6" fmla="*/ 106 w 106"/>
                  <a:gd name="T7" fmla="*/ 48 h 218"/>
                  <a:gd name="T8" fmla="*/ 104 w 106"/>
                  <a:gd name="T9" fmla="*/ 64 h 218"/>
                  <a:gd name="T10" fmla="*/ 101 w 106"/>
                  <a:gd name="T11" fmla="*/ 78 h 218"/>
                  <a:gd name="T12" fmla="*/ 95 w 106"/>
                  <a:gd name="T13" fmla="*/ 93 h 218"/>
                  <a:gd name="T14" fmla="*/ 89 w 106"/>
                  <a:gd name="T15" fmla="*/ 106 h 218"/>
                  <a:gd name="T16" fmla="*/ 81 w 106"/>
                  <a:gd name="T17" fmla="*/ 120 h 218"/>
                  <a:gd name="T18" fmla="*/ 72 w 106"/>
                  <a:gd name="T19" fmla="*/ 134 h 218"/>
                  <a:gd name="T20" fmla="*/ 62 w 106"/>
                  <a:gd name="T21" fmla="*/ 147 h 218"/>
                  <a:gd name="T22" fmla="*/ 52 w 106"/>
                  <a:gd name="T23" fmla="*/ 159 h 218"/>
                  <a:gd name="T24" fmla="*/ 42 w 106"/>
                  <a:gd name="T25" fmla="*/ 172 h 218"/>
                  <a:gd name="T26" fmla="*/ 30 w 106"/>
                  <a:gd name="T27" fmla="*/ 183 h 218"/>
                  <a:gd name="T28" fmla="*/ 20 w 106"/>
                  <a:gd name="T29" fmla="*/ 195 h 218"/>
                  <a:gd name="T30" fmla="*/ 9 w 106"/>
                  <a:gd name="T31" fmla="*/ 206 h 218"/>
                  <a:gd name="T32" fmla="*/ 0 w 106"/>
                  <a:gd name="T33" fmla="*/ 218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18">
                    <a:moveTo>
                      <a:pt x="100" y="0"/>
                    </a:moveTo>
                    <a:lnTo>
                      <a:pt x="104" y="16"/>
                    </a:lnTo>
                    <a:lnTo>
                      <a:pt x="106" y="33"/>
                    </a:lnTo>
                    <a:lnTo>
                      <a:pt x="106" y="48"/>
                    </a:lnTo>
                    <a:lnTo>
                      <a:pt x="104" y="64"/>
                    </a:lnTo>
                    <a:lnTo>
                      <a:pt x="101" y="78"/>
                    </a:lnTo>
                    <a:lnTo>
                      <a:pt x="95" y="93"/>
                    </a:lnTo>
                    <a:lnTo>
                      <a:pt x="89" y="106"/>
                    </a:lnTo>
                    <a:lnTo>
                      <a:pt x="81" y="120"/>
                    </a:lnTo>
                    <a:lnTo>
                      <a:pt x="72" y="134"/>
                    </a:lnTo>
                    <a:lnTo>
                      <a:pt x="62" y="147"/>
                    </a:lnTo>
                    <a:lnTo>
                      <a:pt x="52" y="159"/>
                    </a:lnTo>
                    <a:lnTo>
                      <a:pt x="42" y="172"/>
                    </a:lnTo>
                    <a:lnTo>
                      <a:pt x="30" y="183"/>
                    </a:lnTo>
                    <a:lnTo>
                      <a:pt x="20" y="195"/>
                    </a:lnTo>
                    <a:lnTo>
                      <a:pt x="9" y="206"/>
                    </a:lnTo>
                    <a:lnTo>
                      <a:pt x="0" y="2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89" name="Line 1961"/>
              <p:cNvSpPr>
                <a:spLocks noChangeShapeType="1"/>
              </p:cNvSpPr>
              <p:nvPr/>
            </p:nvSpPr>
            <p:spPr bwMode="auto">
              <a:xfrm flipH="1">
                <a:off x="2724" y="3134"/>
                <a:ext cx="26" cy="1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0" name="Freeform 1962"/>
              <p:cNvSpPr>
                <a:spLocks/>
              </p:cNvSpPr>
              <p:nvPr/>
            </p:nvSpPr>
            <p:spPr bwMode="auto">
              <a:xfrm>
                <a:off x="2735" y="2515"/>
                <a:ext cx="24" cy="25"/>
              </a:xfrm>
              <a:custGeom>
                <a:avLst/>
                <a:gdLst>
                  <a:gd name="T0" fmla="*/ 53 w 193"/>
                  <a:gd name="T1" fmla="*/ 200 h 200"/>
                  <a:gd name="T2" fmla="*/ 0 w 193"/>
                  <a:gd name="T3" fmla="*/ 180 h 200"/>
                  <a:gd name="T4" fmla="*/ 0 w 193"/>
                  <a:gd name="T5" fmla="*/ 179 h 200"/>
                  <a:gd name="T6" fmla="*/ 5 w 193"/>
                  <a:gd name="T7" fmla="*/ 166 h 200"/>
                  <a:gd name="T8" fmla="*/ 10 w 193"/>
                  <a:gd name="T9" fmla="*/ 153 h 200"/>
                  <a:gd name="T10" fmla="*/ 15 w 193"/>
                  <a:gd name="T11" fmla="*/ 140 h 200"/>
                  <a:gd name="T12" fmla="*/ 21 w 193"/>
                  <a:gd name="T13" fmla="*/ 127 h 200"/>
                  <a:gd name="T14" fmla="*/ 28 w 193"/>
                  <a:gd name="T15" fmla="*/ 114 h 200"/>
                  <a:gd name="T16" fmla="*/ 34 w 193"/>
                  <a:gd name="T17" fmla="*/ 101 h 200"/>
                  <a:gd name="T18" fmla="*/ 40 w 193"/>
                  <a:gd name="T19" fmla="*/ 88 h 200"/>
                  <a:gd name="T20" fmla="*/ 47 w 193"/>
                  <a:gd name="T21" fmla="*/ 76 h 200"/>
                  <a:gd name="T22" fmla="*/ 55 w 193"/>
                  <a:gd name="T23" fmla="*/ 64 h 200"/>
                  <a:gd name="T24" fmla="*/ 63 w 193"/>
                  <a:gd name="T25" fmla="*/ 52 h 200"/>
                  <a:gd name="T26" fmla="*/ 71 w 193"/>
                  <a:gd name="T27" fmla="*/ 41 h 200"/>
                  <a:gd name="T28" fmla="*/ 80 w 193"/>
                  <a:gd name="T29" fmla="*/ 31 h 200"/>
                  <a:gd name="T30" fmla="*/ 90 w 193"/>
                  <a:gd name="T31" fmla="*/ 21 h 200"/>
                  <a:gd name="T32" fmla="*/ 101 w 193"/>
                  <a:gd name="T33" fmla="*/ 13 h 200"/>
                  <a:gd name="T34" fmla="*/ 113 w 193"/>
                  <a:gd name="T35" fmla="*/ 6 h 200"/>
                  <a:gd name="T36" fmla="*/ 126 w 193"/>
                  <a:gd name="T37" fmla="*/ 0 h 200"/>
                  <a:gd name="T38" fmla="*/ 126 w 193"/>
                  <a:gd name="T39" fmla="*/ 1 h 200"/>
                  <a:gd name="T40" fmla="*/ 193 w 193"/>
                  <a:gd name="T41" fmla="*/ 40 h 200"/>
                  <a:gd name="T42" fmla="*/ 182 w 193"/>
                  <a:gd name="T43" fmla="*/ 48 h 200"/>
                  <a:gd name="T44" fmla="*/ 173 w 193"/>
                  <a:gd name="T45" fmla="*/ 58 h 200"/>
                  <a:gd name="T46" fmla="*/ 165 w 193"/>
                  <a:gd name="T47" fmla="*/ 71 h 200"/>
                  <a:gd name="T48" fmla="*/ 158 w 193"/>
                  <a:gd name="T49" fmla="*/ 84 h 200"/>
                  <a:gd name="T50" fmla="*/ 151 w 193"/>
                  <a:gd name="T51" fmla="*/ 98 h 200"/>
                  <a:gd name="T52" fmla="*/ 145 w 193"/>
                  <a:gd name="T53" fmla="*/ 113 h 200"/>
                  <a:gd name="T54" fmla="*/ 139 w 193"/>
                  <a:gd name="T55" fmla="*/ 127 h 200"/>
                  <a:gd name="T56" fmla="*/ 134 w 193"/>
                  <a:gd name="T57" fmla="*/ 142 h 200"/>
                  <a:gd name="T58" fmla="*/ 128 w 193"/>
                  <a:gd name="T59" fmla="*/ 155 h 200"/>
                  <a:gd name="T60" fmla="*/ 121 w 193"/>
                  <a:gd name="T61" fmla="*/ 168 h 200"/>
                  <a:gd name="T62" fmla="*/ 114 w 193"/>
                  <a:gd name="T63" fmla="*/ 179 h 200"/>
                  <a:gd name="T64" fmla="*/ 105 w 193"/>
                  <a:gd name="T65" fmla="*/ 188 h 200"/>
                  <a:gd name="T66" fmla="*/ 95 w 193"/>
                  <a:gd name="T67" fmla="*/ 195 h 200"/>
                  <a:gd name="T68" fmla="*/ 83 w 193"/>
                  <a:gd name="T69" fmla="*/ 199 h 200"/>
                  <a:gd name="T70" fmla="*/ 70 w 193"/>
                  <a:gd name="T71" fmla="*/ 200 h 200"/>
                  <a:gd name="T72" fmla="*/ 54 w 193"/>
                  <a:gd name="T73" fmla="*/ 199 h 200"/>
                  <a:gd name="T74" fmla="*/ 53 w 193"/>
                  <a:gd name="T75" fmla="*/ 20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93" h="200">
                    <a:moveTo>
                      <a:pt x="53" y="200"/>
                    </a:moveTo>
                    <a:lnTo>
                      <a:pt x="0" y="180"/>
                    </a:lnTo>
                    <a:lnTo>
                      <a:pt x="0" y="179"/>
                    </a:lnTo>
                    <a:lnTo>
                      <a:pt x="5" y="166"/>
                    </a:lnTo>
                    <a:lnTo>
                      <a:pt x="10" y="153"/>
                    </a:lnTo>
                    <a:lnTo>
                      <a:pt x="15" y="140"/>
                    </a:lnTo>
                    <a:lnTo>
                      <a:pt x="21" y="127"/>
                    </a:lnTo>
                    <a:lnTo>
                      <a:pt x="28" y="114"/>
                    </a:lnTo>
                    <a:lnTo>
                      <a:pt x="34" y="101"/>
                    </a:lnTo>
                    <a:lnTo>
                      <a:pt x="40" y="88"/>
                    </a:lnTo>
                    <a:lnTo>
                      <a:pt x="47" y="76"/>
                    </a:lnTo>
                    <a:lnTo>
                      <a:pt x="55" y="64"/>
                    </a:lnTo>
                    <a:lnTo>
                      <a:pt x="63" y="52"/>
                    </a:lnTo>
                    <a:lnTo>
                      <a:pt x="71" y="41"/>
                    </a:lnTo>
                    <a:lnTo>
                      <a:pt x="80" y="31"/>
                    </a:lnTo>
                    <a:lnTo>
                      <a:pt x="90" y="21"/>
                    </a:lnTo>
                    <a:lnTo>
                      <a:pt x="101" y="13"/>
                    </a:lnTo>
                    <a:lnTo>
                      <a:pt x="113" y="6"/>
                    </a:lnTo>
                    <a:lnTo>
                      <a:pt x="126" y="0"/>
                    </a:lnTo>
                    <a:lnTo>
                      <a:pt x="126" y="1"/>
                    </a:lnTo>
                    <a:lnTo>
                      <a:pt x="193" y="40"/>
                    </a:lnTo>
                    <a:lnTo>
                      <a:pt x="182" y="48"/>
                    </a:lnTo>
                    <a:lnTo>
                      <a:pt x="173" y="58"/>
                    </a:lnTo>
                    <a:lnTo>
                      <a:pt x="165" y="71"/>
                    </a:lnTo>
                    <a:lnTo>
                      <a:pt x="158" y="84"/>
                    </a:lnTo>
                    <a:lnTo>
                      <a:pt x="151" y="98"/>
                    </a:lnTo>
                    <a:lnTo>
                      <a:pt x="145" y="113"/>
                    </a:lnTo>
                    <a:lnTo>
                      <a:pt x="139" y="127"/>
                    </a:lnTo>
                    <a:lnTo>
                      <a:pt x="134" y="142"/>
                    </a:lnTo>
                    <a:lnTo>
                      <a:pt x="128" y="155"/>
                    </a:lnTo>
                    <a:lnTo>
                      <a:pt x="121" y="168"/>
                    </a:lnTo>
                    <a:lnTo>
                      <a:pt x="114" y="179"/>
                    </a:lnTo>
                    <a:lnTo>
                      <a:pt x="105" y="188"/>
                    </a:lnTo>
                    <a:lnTo>
                      <a:pt x="95" y="195"/>
                    </a:lnTo>
                    <a:lnTo>
                      <a:pt x="83" y="199"/>
                    </a:lnTo>
                    <a:lnTo>
                      <a:pt x="70" y="200"/>
                    </a:lnTo>
                    <a:lnTo>
                      <a:pt x="54" y="199"/>
                    </a:lnTo>
                    <a:lnTo>
                      <a:pt x="53" y="200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1" name="Line 1963"/>
              <p:cNvSpPr>
                <a:spLocks noChangeShapeType="1"/>
              </p:cNvSpPr>
              <p:nvPr/>
            </p:nvSpPr>
            <p:spPr bwMode="auto">
              <a:xfrm flipH="1" flipV="1">
                <a:off x="2735" y="2537"/>
                <a:ext cx="7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2" name="Freeform 1964"/>
              <p:cNvSpPr>
                <a:spLocks/>
              </p:cNvSpPr>
              <p:nvPr/>
            </p:nvSpPr>
            <p:spPr bwMode="auto">
              <a:xfrm>
                <a:off x="2735" y="2515"/>
                <a:ext cx="16" cy="22"/>
              </a:xfrm>
              <a:custGeom>
                <a:avLst/>
                <a:gdLst>
                  <a:gd name="T0" fmla="*/ 0 w 126"/>
                  <a:gd name="T1" fmla="*/ 179 h 179"/>
                  <a:gd name="T2" fmla="*/ 5 w 126"/>
                  <a:gd name="T3" fmla="*/ 166 h 179"/>
                  <a:gd name="T4" fmla="*/ 10 w 126"/>
                  <a:gd name="T5" fmla="*/ 153 h 179"/>
                  <a:gd name="T6" fmla="*/ 15 w 126"/>
                  <a:gd name="T7" fmla="*/ 140 h 179"/>
                  <a:gd name="T8" fmla="*/ 21 w 126"/>
                  <a:gd name="T9" fmla="*/ 127 h 179"/>
                  <a:gd name="T10" fmla="*/ 28 w 126"/>
                  <a:gd name="T11" fmla="*/ 114 h 179"/>
                  <a:gd name="T12" fmla="*/ 34 w 126"/>
                  <a:gd name="T13" fmla="*/ 101 h 179"/>
                  <a:gd name="T14" fmla="*/ 40 w 126"/>
                  <a:gd name="T15" fmla="*/ 88 h 179"/>
                  <a:gd name="T16" fmla="*/ 47 w 126"/>
                  <a:gd name="T17" fmla="*/ 76 h 179"/>
                  <a:gd name="T18" fmla="*/ 55 w 126"/>
                  <a:gd name="T19" fmla="*/ 64 h 179"/>
                  <a:gd name="T20" fmla="*/ 63 w 126"/>
                  <a:gd name="T21" fmla="*/ 52 h 179"/>
                  <a:gd name="T22" fmla="*/ 71 w 126"/>
                  <a:gd name="T23" fmla="*/ 41 h 179"/>
                  <a:gd name="T24" fmla="*/ 80 w 126"/>
                  <a:gd name="T25" fmla="*/ 31 h 179"/>
                  <a:gd name="T26" fmla="*/ 90 w 126"/>
                  <a:gd name="T27" fmla="*/ 21 h 179"/>
                  <a:gd name="T28" fmla="*/ 101 w 126"/>
                  <a:gd name="T29" fmla="*/ 13 h 179"/>
                  <a:gd name="T30" fmla="*/ 113 w 126"/>
                  <a:gd name="T31" fmla="*/ 6 h 179"/>
                  <a:gd name="T32" fmla="*/ 126 w 126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79">
                    <a:moveTo>
                      <a:pt x="0" y="179"/>
                    </a:moveTo>
                    <a:lnTo>
                      <a:pt x="5" y="166"/>
                    </a:lnTo>
                    <a:lnTo>
                      <a:pt x="10" y="153"/>
                    </a:lnTo>
                    <a:lnTo>
                      <a:pt x="15" y="140"/>
                    </a:lnTo>
                    <a:lnTo>
                      <a:pt x="21" y="127"/>
                    </a:lnTo>
                    <a:lnTo>
                      <a:pt x="28" y="114"/>
                    </a:lnTo>
                    <a:lnTo>
                      <a:pt x="34" y="101"/>
                    </a:lnTo>
                    <a:lnTo>
                      <a:pt x="40" y="88"/>
                    </a:lnTo>
                    <a:lnTo>
                      <a:pt x="47" y="76"/>
                    </a:lnTo>
                    <a:lnTo>
                      <a:pt x="55" y="64"/>
                    </a:lnTo>
                    <a:lnTo>
                      <a:pt x="63" y="52"/>
                    </a:lnTo>
                    <a:lnTo>
                      <a:pt x="71" y="41"/>
                    </a:lnTo>
                    <a:lnTo>
                      <a:pt x="80" y="31"/>
                    </a:lnTo>
                    <a:lnTo>
                      <a:pt x="90" y="21"/>
                    </a:lnTo>
                    <a:lnTo>
                      <a:pt x="101" y="13"/>
                    </a:lnTo>
                    <a:lnTo>
                      <a:pt x="113" y="6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3" name="Line 1965"/>
              <p:cNvSpPr>
                <a:spLocks noChangeShapeType="1"/>
              </p:cNvSpPr>
              <p:nvPr/>
            </p:nvSpPr>
            <p:spPr bwMode="auto">
              <a:xfrm>
                <a:off x="2751" y="2515"/>
                <a:ext cx="8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4" name="Freeform 1966"/>
              <p:cNvSpPr>
                <a:spLocks/>
              </p:cNvSpPr>
              <p:nvPr/>
            </p:nvSpPr>
            <p:spPr bwMode="auto">
              <a:xfrm>
                <a:off x="2742" y="2520"/>
                <a:ext cx="17" cy="20"/>
              </a:xfrm>
              <a:custGeom>
                <a:avLst/>
                <a:gdLst>
                  <a:gd name="T0" fmla="*/ 139 w 139"/>
                  <a:gd name="T1" fmla="*/ 0 h 160"/>
                  <a:gd name="T2" fmla="*/ 128 w 139"/>
                  <a:gd name="T3" fmla="*/ 8 h 160"/>
                  <a:gd name="T4" fmla="*/ 119 w 139"/>
                  <a:gd name="T5" fmla="*/ 18 h 160"/>
                  <a:gd name="T6" fmla="*/ 111 w 139"/>
                  <a:gd name="T7" fmla="*/ 31 h 160"/>
                  <a:gd name="T8" fmla="*/ 104 w 139"/>
                  <a:gd name="T9" fmla="*/ 44 h 160"/>
                  <a:gd name="T10" fmla="*/ 97 w 139"/>
                  <a:gd name="T11" fmla="*/ 58 h 160"/>
                  <a:gd name="T12" fmla="*/ 91 w 139"/>
                  <a:gd name="T13" fmla="*/ 73 h 160"/>
                  <a:gd name="T14" fmla="*/ 85 w 139"/>
                  <a:gd name="T15" fmla="*/ 87 h 160"/>
                  <a:gd name="T16" fmla="*/ 80 w 139"/>
                  <a:gd name="T17" fmla="*/ 102 h 160"/>
                  <a:gd name="T18" fmla="*/ 74 w 139"/>
                  <a:gd name="T19" fmla="*/ 115 h 160"/>
                  <a:gd name="T20" fmla="*/ 67 w 139"/>
                  <a:gd name="T21" fmla="*/ 128 h 160"/>
                  <a:gd name="T22" fmla="*/ 60 w 139"/>
                  <a:gd name="T23" fmla="*/ 139 h 160"/>
                  <a:gd name="T24" fmla="*/ 51 w 139"/>
                  <a:gd name="T25" fmla="*/ 148 h 160"/>
                  <a:gd name="T26" fmla="*/ 41 w 139"/>
                  <a:gd name="T27" fmla="*/ 155 h 160"/>
                  <a:gd name="T28" fmla="*/ 29 w 139"/>
                  <a:gd name="T29" fmla="*/ 159 h 160"/>
                  <a:gd name="T30" fmla="*/ 16 w 139"/>
                  <a:gd name="T31" fmla="*/ 160 h 160"/>
                  <a:gd name="T32" fmla="*/ 0 w 139"/>
                  <a:gd name="T33" fmla="*/ 159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160">
                    <a:moveTo>
                      <a:pt x="139" y="0"/>
                    </a:moveTo>
                    <a:lnTo>
                      <a:pt x="128" y="8"/>
                    </a:lnTo>
                    <a:lnTo>
                      <a:pt x="119" y="18"/>
                    </a:lnTo>
                    <a:lnTo>
                      <a:pt x="111" y="31"/>
                    </a:lnTo>
                    <a:lnTo>
                      <a:pt x="104" y="44"/>
                    </a:lnTo>
                    <a:lnTo>
                      <a:pt x="97" y="58"/>
                    </a:lnTo>
                    <a:lnTo>
                      <a:pt x="91" y="73"/>
                    </a:lnTo>
                    <a:lnTo>
                      <a:pt x="85" y="87"/>
                    </a:lnTo>
                    <a:lnTo>
                      <a:pt x="80" y="102"/>
                    </a:lnTo>
                    <a:lnTo>
                      <a:pt x="74" y="115"/>
                    </a:lnTo>
                    <a:lnTo>
                      <a:pt x="67" y="128"/>
                    </a:lnTo>
                    <a:lnTo>
                      <a:pt x="60" y="139"/>
                    </a:lnTo>
                    <a:lnTo>
                      <a:pt x="51" y="148"/>
                    </a:lnTo>
                    <a:lnTo>
                      <a:pt x="41" y="155"/>
                    </a:lnTo>
                    <a:lnTo>
                      <a:pt x="29" y="159"/>
                    </a:lnTo>
                    <a:lnTo>
                      <a:pt x="16" y="16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5" name="Freeform 1967"/>
              <p:cNvSpPr>
                <a:spLocks/>
              </p:cNvSpPr>
              <p:nvPr/>
            </p:nvSpPr>
            <p:spPr bwMode="auto">
              <a:xfrm>
                <a:off x="2750" y="3136"/>
                <a:ext cx="6" cy="27"/>
              </a:xfrm>
              <a:custGeom>
                <a:avLst/>
                <a:gdLst>
                  <a:gd name="T0" fmla="*/ 0 w 48"/>
                  <a:gd name="T1" fmla="*/ 214 h 214"/>
                  <a:gd name="T2" fmla="*/ 14 w 48"/>
                  <a:gd name="T3" fmla="*/ 34 h 214"/>
                  <a:gd name="T4" fmla="*/ 0 w 48"/>
                  <a:gd name="T5" fmla="*/ 21 h 214"/>
                  <a:gd name="T6" fmla="*/ 47 w 48"/>
                  <a:gd name="T7" fmla="*/ 1 h 214"/>
                  <a:gd name="T8" fmla="*/ 48 w 48"/>
                  <a:gd name="T9" fmla="*/ 0 h 214"/>
                  <a:gd name="T10" fmla="*/ 47 w 48"/>
                  <a:gd name="T11" fmla="*/ 13 h 214"/>
                  <a:gd name="T12" fmla="*/ 45 w 48"/>
                  <a:gd name="T13" fmla="*/ 27 h 214"/>
                  <a:gd name="T14" fmla="*/ 44 w 48"/>
                  <a:gd name="T15" fmla="*/ 41 h 214"/>
                  <a:gd name="T16" fmla="*/ 43 w 48"/>
                  <a:gd name="T17" fmla="*/ 56 h 214"/>
                  <a:gd name="T18" fmla="*/ 41 w 48"/>
                  <a:gd name="T19" fmla="*/ 70 h 214"/>
                  <a:gd name="T20" fmla="*/ 40 w 48"/>
                  <a:gd name="T21" fmla="*/ 83 h 214"/>
                  <a:gd name="T22" fmla="*/ 38 w 48"/>
                  <a:gd name="T23" fmla="*/ 97 h 214"/>
                  <a:gd name="T24" fmla="*/ 35 w 48"/>
                  <a:gd name="T25" fmla="*/ 110 h 214"/>
                  <a:gd name="T26" fmla="*/ 32 w 48"/>
                  <a:gd name="T27" fmla="*/ 123 h 214"/>
                  <a:gd name="T28" fmla="*/ 29 w 48"/>
                  <a:gd name="T29" fmla="*/ 137 h 214"/>
                  <a:gd name="T30" fmla="*/ 25 w 48"/>
                  <a:gd name="T31" fmla="*/ 150 h 214"/>
                  <a:gd name="T32" fmla="*/ 21 w 48"/>
                  <a:gd name="T33" fmla="*/ 162 h 214"/>
                  <a:gd name="T34" fmla="*/ 17 w 48"/>
                  <a:gd name="T35" fmla="*/ 175 h 214"/>
                  <a:gd name="T36" fmla="*/ 12 w 48"/>
                  <a:gd name="T37" fmla="*/ 187 h 214"/>
                  <a:gd name="T38" fmla="*/ 7 w 48"/>
                  <a:gd name="T39" fmla="*/ 201 h 214"/>
                  <a:gd name="T40" fmla="*/ 1 w 48"/>
                  <a:gd name="T41" fmla="*/ 213 h 214"/>
                  <a:gd name="T42" fmla="*/ 0 w 48"/>
                  <a:gd name="T43" fmla="*/ 214 h 2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8" h="214">
                    <a:moveTo>
                      <a:pt x="0" y="214"/>
                    </a:moveTo>
                    <a:lnTo>
                      <a:pt x="14" y="34"/>
                    </a:lnTo>
                    <a:lnTo>
                      <a:pt x="0" y="21"/>
                    </a:lnTo>
                    <a:lnTo>
                      <a:pt x="47" y="1"/>
                    </a:lnTo>
                    <a:lnTo>
                      <a:pt x="48" y="0"/>
                    </a:lnTo>
                    <a:lnTo>
                      <a:pt x="47" y="13"/>
                    </a:lnTo>
                    <a:lnTo>
                      <a:pt x="45" y="27"/>
                    </a:lnTo>
                    <a:lnTo>
                      <a:pt x="44" y="41"/>
                    </a:lnTo>
                    <a:lnTo>
                      <a:pt x="43" y="56"/>
                    </a:lnTo>
                    <a:lnTo>
                      <a:pt x="41" y="70"/>
                    </a:lnTo>
                    <a:lnTo>
                      <a:pt x="40" y="83"/>
                    </a:lnTo>
                    <a:lnTo>
                      <a:pt x="38" y="97"/>
                    </a:lnTo>
                    <a:lnTo>
                      <a:pt x="35" y="110"/>
                    </a:lnTo>
                    <a:lnTo>
                      <a:pt x="32" y="123"/>
                    </a:lnTo>
                    <a:lnTo>
                      <a:pt x="29" y="137"/>
                    </a:lnTo>
                    <a:lnTo>
                      <a:pt x="25" y="150"/>
                    </a:lnTo>
                    <a:lnTo>
                      <a:pt x="21" y="162"/>
                    </a:lnTo>
                    <a:lnTo>
                      <a:pt x="17" y="175"/>
                    </a:lnTo>
                    <a:lnTo>
                      <a:pt x="12" y="187"/>
                    </a:lnTo>
                    <a:lnTo>
                      <a:pt x="7" y="201"/>
                    </a:lnTo>
                    <a:lnTo>
                      <a:pt x="1" y="213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6" name="Freeform 1968"/>
              <p:cNvSpPr>
                <a:spLocks/>
              </p:cNvSpPr>
              <p:nvPr/>
            </p:nvSpPr>
            <p:spPr bwMode="auto">
              <a:xfrm>
                <a:off x="2750" y="3137"/>
                <a:ext cx="6" cy="26"/>
              </a:xfrm>
              <a:custGeom>
                <a:avLst/>
                <a:gdLst>
                  <a:gd name="T0" fmla="*/ 0 w 47"/>
                  <a:gd name="T1" fmla="*/ 213 h 213"/>
                  <a:gd name="T2" fmla="*/ 14 w 47"/>
                  <a:gd name="T3" fmla="*/ 33 h 213"/>
                  <a:gd name="T4" fmla="*/ 0 w 47"/>
                  <a:gd name="T5" fmla="*/ 20 h 213"/>
                  <a:gd name="T6" fmla="*/ 47 w 47"/>
                  <a:gd name="T7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7" h="213">
                    <a:moveTo>
                      <a:pt x="0" y="213"/>
                    </a:moveTo>
                    <a:lnTo>
                      <a:pt x="14" y="33"/>
                    </a:lnTo>
                    <a:lnTo>
                      <a:pt x="0" y="20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7" name="Freeform 1969"/>
              <p:cNvSpPr>
                <a:spLocks/>
              </p:cNvSpPr>
              <p:nvPr/>
            </p:nvSpPr>
            <p:spPr bwMode="auto">
              <a:xfrm>
                <a:off x="2750" y="3136"/>
                <a:ext cx="6" cy="27"/>
              </a:xfrm>
              <a:custGeom>
                <a:avLst/>
                <a:gdLst>
                  <a:gd name="T0" fmla="*/ 47 w 47"/>
                  <a:gd name="T1" fmla="*/ 0 h 213"/>
                  <a:gd name="T2" fmla="*/ 46 w 47"/>
                  <a:gd name="T3" fmla="*/ 13 h 213"/>
                  <a:gd name="T4" fmla="*/ 44 w 47"/>
                  <a:gd name="T5" fmla="*/ 27 h 213"/>
                  <a:gd name="T6" fmla="*/ 43 w 47"/>
                  <a:gd name="T7" fmla="*/ 41 h 213"/>
                  <a:gd name="T8" fmla="*/ 42 w 47"/>
                  <a:gd name="T9" fmla="*/ 56 h 213"/>
                  <a:gd name="T10" fmla="*/ 40 w 47"/>
                  <a:gd name="T11" fmla="*/ 70 h 213"/>
                  <a:gd name="T12" fmla="*/ 39 w 47"/>
                  <a:gd name="T13" fmla="*/ 83 h 213"/>
                  <a:gd name="T14" fmla="*/ 37 w 47"/>
                  <a:gd name="T15" fmla="*/ 97 h 213"/>
                  <a:gd name="T16" fmla="*/ 34 w 47"/>
                  <a:gd name="T17" fmla="*/ 110 h 213"/>
                  <a:gd name="T18" fmla="*/ 31 w 47"/>
                  <a:gd name="T19" fmla="*/ 123 h 213"/>
                  <a:gd name="T20" fmla="*/ 28 w 47"/>
                  <a:gd name="T21" fmla="*/ 137 h 213"/>
                  <a:gd name="T22" fmla="*/ 24 w 47"/>
                  <a:gd name="T23" fmla="*/ 150 h 213"/>
                  <a:gd name="T24" fmla="*/ 20 w 47"/>
                  <a:gd name="T25" fmla="*/ 162 h 213"/>
                  <a:gd name="T26" fmla="*/ 16 w 47"/>
                  <a:gd name="T27" fmla="*/ 175 h 213"/>
                  <a:gd name="T28" fmla="*/ 11 w 47"/>
                  <a:gd name="T29" fmla="*/ 187 h 213"/>
                  <a:gd name="T30" fmla="*/ 6 w 47"/>
                  <a:gd name="T31" fmla="*/ 201 h 213"/>
                  <a:gd name="T32" fmla="*/ 0 w 47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13">
                    <a:moveTo>
                      <a:pt x="47" y="0"/>
                    </a:moveTo>
                    <a:lnTo>
                      <a:pt x="46" y="13"/>
                    </a:lnTo>
                    <a:lnTo>
                      <a:pt x="44" y="27"/>
                    </a:lnTo>
                    <a:lnTo>
                      <a:pt x="43" y="41"/>
                    </a:lnTo>
                    <a:lnTo>
                      <a:pt x="42" y="56"/>
                    </a:lnTo>
                    <a:lnTo>
                      <a:pt x="40" y="70"/>
                    </a:lnTo>
                    <a:lnTo>
                      <a:pt x="39" y="83"/>
                    </a:lnTo>
                    <a:lnTo>
                      <a:pt x="37" y="97"/>
                    </a:lnTo>
                    <a:lnTo>
                      <a:pt x="34" y="110"/>
                    </a:lnTo>
                    <a:lnTo>
                      <a:pt x="31" y="123"/>
                    </a:lnTo>
                    <a:lnTo>
                      <a:pt x="28" y="137"/>
                    </a:lnTo>
                    <a:lnTo>
                      <a:pt x="24" y="150"/>
                    </a:lnTo>
                    <a:lnTo>
                      <a:pt x="20" y="162"/>
                    </a:lnTo>
                    <a:lnTo>
                      <a:pt x="16" y="175"/>
                    </a:lnTo>
                    <a:lnTo>
                      <a:pt x="11" y="187"/>
                    </a:lnTo>
                    <a:lnTo>
                      <a:pt x="6" y="201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8" name="Freeform 1970"/>
              <p:cNvSpPr>
                <a:spLocks/>
              </p:cNvSpPr>
              <p:nvPr/>
            </p:nvSpPr>
            <p:spPr bwMode="auto">
              <a:xfrm>
                <a:off x="2578" y="3593"/>
                <a:ext cx="170" cy="51"/>
              </a:xfrm>
              <a:custGeom>
                <a:avLst/>
                <a:gdLst>
                  <a:gd name="T0" fmla="*/ 1170 w 1359"/>
                  <a:gd name="T1" fmla="*/ 388 h 403"/>
                  <a:gd name="T2" fmla="*/ 1088 w 1359"/>
                  <a:gd name="T3" fmla="*/ 403 h 403"/>
                  <a:gd name="T4" fmla="*/ 1005 w 1359"/>
                  <a:gd name="T5" fmla="*/ 399 h 403"/>
                  <a:gd name="T6" fmla="*/ 923 w 1359"/>
                  <a:gd name="T7" fmla="*/ 384 h 403"/>
                  <a:gd name="T8" fmla="*/ 842 w 1359"/>
                  <a:gd name="T9" fmla="*/ 367 h 403"/>
                  <a:gd name="T10" fmla="*/ 737 w 1359"/>
                  <a:gd name="T11" fmla="*/ 346 h 403"/>
                  <a:gd name="T12" fmla="*/ 582 w 1359"/>
                  <a:gd name="T13" fmla="*/ 313 h 403"/>
                  <a:gd name="T14" fmla="*/ 431 w 1359"/>
                  <a:gd name="T15" fmla="*/ 276 h 403"/>
                  <a:gd name="T16" fmla="*/ 284 w 1359"/>
                  <a:gd name="T17" fmla="*/ 230 h 403"/>
                  <a:gd name="T18" fmla="*/ 143 w 1359"/>
                  <a:gd name="T19" fmla="*/ 169 h 403"/>
                  <a:gd name="T20" fmla="*/ 8 w 1359"/>
                  <a:gd name="T21" fmla="*/ 86 h 403"/>
                  <a:gd name="T22" fmla="*/ 3 w 1359"/>
                  <a:gd name="T23" fmla="*/ 74 h 403"/>
                  <a:gd name="T24" fmla="*/ 1 w 1359"/>
                  <a:gd name="T25" fmla="*/ 64 h 403"/>
                  <a:gd name="T26" fmla="*/ 0 w 1359"/>
                  <a:gd name="T27" fmla="*/ 54 h 403"/>
                  <a:gd name="T28" fmla="*/ 1 w 1359"/>
                  <a:gd name="T29" fmla="*/ 43 h 403"/>
                  <a:gd name="T30" fmla="*/ 1 w 1359"/>
                  <a:gd name="T31" fmla="*/ 31 h 403"/>
                  <a:gd name="T32" fmla="*/ 20 w 1359"/>
                  <a:gd name="T33" fmla="*/ 1 h 403"/>
                  <a:gd name="T34" fmla="*/ 105 w 1359"/>
                  <a:gd name="T35" fmla="*/ 34 h 403"/>
                  <a:gd name="T36" fmla="*/ 234 w 1359"/>
                  <a:gd name="T37" fmla="*/ 82 h 403"/>
                  <a:gd name="T38" fmla="*/ 365 w 1359"/>
                  <a:gd name="T39" fmla="*/ 127 h 403"/>
                  <a:gd name="T40" fmla="*/ 495 w 1359"/>
                  <a:gd name="T41" fmla="*/ 172 h 403"/>
                  <a:gd name="T42" fmla="*/ 625 w 1359"/>
                  <a:gd name="T43" fmla="*/ 218 h 403"/>
                  <a:gd name="T44" fmla="*/ 727 w 1359"/>
                  <a:gd name="T45" fmla="*/ 255 h 403"/>
                  <a:gd name="T46" fmla="*/ 781 w 1359"/>
                  <a:gd name="T47" fmla="*/ 271 h 403"/>
                  <a:gd name="T48" fmla="*/ 837 w 1359"/>
                  <a:gd name="T49" fmla="*/ 288 h 403"/>
                  <a:gd name="T50" fmla="*/ 894 w 1359"/>
                  <a:gd name="T51" fmla="*/ 297 h 403"/>
                  <a:gd name="T52" fmla="*/ 947 w 1359"/>
                  <a:gd name="T53" fmla="*/ 290 h 403"/>
                  <a:gd name="T54" fmla="*/ 996 w 1359"/>
                  <a:gd name="T55" fmla="*/ 258 h 403"/>
                  <a:gd name="T56" fmla="*/ 1025 w 1359"/>
                  <a:gd name="T57" fmla="*/ 218 h 403"/>
                  <a:gd name="T58" fmla="*/ 1047 w 1359"/>
                  <a:gd name="T59" fmla="*/ 177 h 403"/>
                  <a:gd name="T60" fmla="*/ 1069 w 1359"/>
                  <a:gd name="T61" fmla="*/ 136 h 403"/>
                  <a:gd name="T62" fmla="*/ 1095 w 1359"/>
                  <a:gd name="T63" fmla="*/ 99 h 403"/>
                  <a:gd name="T64" fmla="*/ 1132 w 1359"/>
                  <a:gd name="T65" fmla="*/ 67 h 403"/>
                  <a:gd name="T66" fmla="*/ 1173 w 1359"/>
                  <a:gd name="T67" fmla="*/ 66 h 403"/>
                  <a:gd name="T68" fmla="*/ 1209 w 1359"/>
                  <a:gd name="T69" fmla="*/ 81 h 403"/>
                  <a:gd name="T70" fmla="*/ 1245 w 1359"/>
                  <a:gd name="T71" fmla="*/ 98 h 403"/>
                  <a:gd name="T72" fmla="*/ 1282 w 1359"/>
                  <a:gd name="T73" fmla="*/ 117 h 403"/>
                  <a:gd name="T74" fmla="*/ 1318 w 1359"/>
                  <a:gd name="T75" fmla="*/ 137 h 403"/>
                  <a:gd name="T76" fmla="*/ 1351 w 1359"/>
                  <a:gd name="T77" fmla="*/ 170 h 403"/>
                  <a:gd name="T78" fmla="*/ 1358 w 1359"/>
                  <a:gd name="T79" fmla="*/ 219 h 403"/>
                  <a:gd name="T80" fmla="*/ 1342 w 1359"/>
                  <a:gd name="T81" fmla="*/ 264 h 403"/>
                  <a:gd name="T82" fmla="*/ 1309 w 1359"/>
                  <a:gd name="T83" fmla="*/ 305 h 403"/>
                  <a:gd name="T84" fmla="*/ 1266 w 1359"/>
                  <a:gd name="T85" fmla="*/ 338 h 403"/>
                  <a:gd name="T86" fmla="*/ 1222 w 1359"/>
                  <a:gd name="T87" fmla="*/ 364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59" h="403">
                    <a:moveTo>
                      <a:pt x="1222" y="364"/>
                    </a:moveTo>
                    <a:lnTo>
                      <a:pt x="1196" y="377"/>
                    </a:lnTo>
                    <a:lnTo>
                      <a:pt x="1170" y="388"/>
                    </a:lnTo>
                    <a:lnTo>
                      <a:pt x="1142" y="395"/>
                    </a:lnTo>
                    <a:lnTo>
                      <a:pt x="1115" y="400"/>
                    </a:lnTo>
                    <a:lnTo>
                      <a:pt x="1088" y="403"/>
                    </a:lnTo>
                    <a:lnTo>
                      <a:pt x="1061" y="403"/>
                    </a:lnTo>
                    <a:lnTo>
                      <a:pt x="1034" y="402"/>
                    </a:lnTo>
                    <a:lnTo>
                      <a:pt x="1005" y="399"/>
                    </a:lnTo>
                    <a:lnTo>
                      <a:pt x="978" y="395"/>
                    </a:lnTo>
                    <a:lnTo>
                      <a:pt x="950" y="390"/>
                    </a:lnTo>
                    <a:lnTo>
                      <a:pt x="923" y="384"/>
                    </a:lnTo>
                    <a:lnTo>
                      <a:pt x="896" y="379"/>
                    </a:lnTo>
                    <a:lnTo>
                      <a:pt x="868" y="373"/>
                    </a:lnTo>
                    <a:lnTo>
                      <a:pt x="842" y="367"/>
                    </a:lnTo>
                    <a:lnTo>
                      <a:pt x="816" y="362"/>
                    </a:lnTo>
                    <a:lnTo>
                      <a:pt x="791" y="358"/>
                    </a:lnTo>
                    <a:lnTo>
                      <a:pt x="737" y="346"/>
                    </a:lnTo>
                    <a:lnTo>
                      <a:pt x="685" y="335"/>
                    </a:lnTo>
                    <a:lnTo>
                      <a:pt x="634" y="324"/>
                    </a:lnTo>
                    <a:lnTo>
                      <a:pt x="582" y="313"/>
                    </a:lnTo>
                    <a:lnTo>
                      <a:pt x="531" y="302"/>
                    </a:lnTo>
                    <a:lnTo>
                      <a:pt x="480" y="289"/>
                    </a:lnTo>
                    <a:lnTo>
                      <a:pt x="431" y="276"/>
                    </a:lnTo>
                    <a:lnTo>
                      <a:pt x="382" y="262"/>
                    </a:lnTo>
                    <a:lnTo>
                      <a:pt x="332" y="247"/>
                    </a:lnTo>
                    <a:lnTo>
                      <a:pt x="284" y="230"/>
                    </a:lnTo>
                    <a:lnTo>
                      <a:pt x="237" y="212"/>
                    </a:lnTo>
                    <a:lnTo>
                      <a:pt x="189" y="191"/>
                    </a:lnTo>
                    <a:lnTo>
                      <a:pt x="143" y="169"/>
                    </a:lnTo>
                    <a:lnTo>
                      <a:pt x="97" y="143"/>
                    </a:lnTo>
                    <a:lnTo>
                      <a:pt x="52" y="116"/>
                    </a:lnTo>
                    <a:lnTo>
                      <a:pt x="8" y="86"/>
                    </a:lnTo>
                    <a:lnTo>
                      <a:pt x="5" y="81"/>
                    </a:lnTo>
                    <a:lnTo>
                      <a:pt x="4" y="77"/>
                    </a:lnTo>
                    <a:lnTo>
                      <a:pt x="3" y="74"/>
                    </a:lnTo>
                    <a:lnTo>
                      <a:pt x="2" y="70"/>
                    </a:lnTo>
                    <a:lnTo>
                      <a:pt x="1" y="67"/>
                    </a:lnTo>
                    <a:lnTo>
                      <a:pt x="1" y="64"/>
                    </a:lnTo>
                    <a:lnTo>
                      <a:pt x="0" y="61"/>
                    </a:lnTo>
                    <a:lnTo>
                      <a:pt x="0" y="57"/>
                    </a:lnTo>
                    <a:lnTo>
                      <a:pt x="0" y="54"/>
                    </a:lnTo>
                    <a:lnTo>
                      <a:pt x="0" y="51"/>
                    </a:lnTo>
                    <a:lnTo>
                      <a:pt x="1" y="47"/>
                    </a:lnTo>
                    <a:lnTo>
                      <a:pt x="1" y="43"/>
                    </a:lnTo>
                    <a:lnTo>
                      <a:pt x="1" y="39"/>
                    </a:lnTo>
                    <a:lnTo>
                      <a:pt x="1" y="35"/>
                    </a:lnTo>
                    <a:lnTo>
                      <a:pt x="1" y="31"/>
                    </a:lnTo>
                    <a:lnTo>
                      <a:pt x="1" y="26"/>
                    </a:lnTo>
                    <a:lnTo>
                      <a:pt x="1" y="27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62" y="17"/>
                    </a:lnTo>
                    <a:lnTo>
                      <a:pt x="105" y="34"/>
                    </a:lnTo>
                    <a:lnTo>
                      <a:pt x="148" y="51"/>
                    </a:lnTo>
                    <a:lnTo>
                      <a:pt x="190" y="67"/>
                    </a:lnTo>
                    <a:lnTo>
                      <a:pt x="234" y="82"/>
                    </a:lnTo>
                    <a:lnTo>
                      <a:pt x="277" y="97"/>
                    </a:lnTo>
                    <a:lnTo>
                      <a:pt x="320" y="112"/>
                    </a:lnTo>
                    <a:lnTo>
                      <a:pt x="365" y="127"/>
                    </a:lnTo>
                    <a:lnTo>
                      <a:pt x="408" y="142"/>
                    </a:lnTo>
                    <a:lnTo>
                      <a:pt x="451" y="157"/>
                    </a:lnTo>
                    <a:lnTo>
                      <a:pt x="495" y="172"/>
                    </a:lnTo>
                    <a:lnTo>
                      <a:pt x="538" y="187"/>
                    </a:lnTo>
                    <a:lnTo>
                      <a:pt x="581" y="202"/>
                    </a:lnTo>
                    <a:lnTo>
                      <a:pt x="625" y="218"/>
                    </a:lnTo>
                    <a:lnTo>
                      <a:pt x="668" y="234"/>
                    </a:lnTo>
                    <a:lnTo>
                      <a:pt x="711" y="251"/>
                    </a:lnTo>
                    <a:lnTo>
                      <a:pt x="727" y="255"/>
                    </a:lnTo>
                    <a:lnTo>
                      <a:pt x="744" y="260"/>
                    </a:lnTo>
                    <a:lnTo>
                      <a:pt x="763" y="265"/>
                    </a:lnTo>
                    <a:lnTo>
                      <a:pt x="781" y="271"/>
                    </a:lnTo>
                    <a:lnTo>
                      <a:pt x="800" y="277"/>
                    </a:lnTo>
                    <a:lnTo>
                      <a:pt x="818" y="283"/>
                    </a:lnTo>
                    <a:lnTo>
                      <a:pt x="837" y="288"/>
                    </a:lnTo>
                    <a:lnTo>
                      <a:pt x="856" y="293"/>
                    </a:lnTo>
                    <a:lnTo>
                      <a:pt x="874" y="296"/>
                    </a:lnTo>
                    <a:lnTo>
                      <a:pt x="894" y="297"/>
                    </a:lnTo>
                    <a:lnTo>
                      <a:pt x="912" y="297"/>
                    </a:lnTo>
                    <a:lnTo>
                      <a:pt x="930" y="295"/>
                    </a:lnTo>
                    <a:lnTo>
                      <a:pt x="947" y="290"/>
                    </a:lnTo>
                    <a:lnTo>
                      <a:pt x="964" y="282"/>
                    </a:lnTo>
                    <a:lnTo>
                      <a:pt x="980" y="271"/>
                    </a:lnTo>
                    <a:lnTo>
                      <a:pt x="996" y="258"/>
                    </a:lnTo>
                    <a:lnTo>
                      <a:pt x="1006" y="245"/>
                    </a:lnTo>
                    <a:lnTo>
                      <a:pt x="1017" y="232"/>
                    </a:lnTo>
                    <a:lnTo>
                      <a:pt x="1025" y="218"/>
                    </a:lnTo>
                    <a:lnTo>
                      <a:pt x="1033" y="205"/>
                    </a:lnTo>
                    <a:lnTo>
                      <a:pt x="1040" y="191"/>
                    </a:lnTo>
                    <a:lnTo>
                      <a:pt x="1047" y="177"/>
                    </a:lnTo>
                    <a:lnTo>
                      <a:pt x="1054" y="164"/>
                    </a:lnTo>
                    <a:lnTo>
                      <a:pt x="1061" y="150"/>
                    </a:lnTo>
                    <a:lnTo>
                      <a:pt x="1069" y="136"/>
                    </a:lnTo>
                    <a:lnTo>
                      <a:pt x="1077" y="123"/>
                    </a:lnTo>
                    <a:lnTo>
                      <a:pt x="1085" y="111"/>
                    </a:lnTo>
                    <a:lnTo>
                      <a:pt x="1095" y="99"/>
                    </a:lnTo>
                    <a:lnTo>
                      <a:pt x="1106" y="88"/>
                    </a:lnTo>
                    <a:lnTo>
                      <a:pt x="1118" y="77"/>
                    </a:lnTo>
                    <a:lnTo>
                      <a:pt x="1132" y="67"/>
                    </a:lnTo>
                    <a:lnTo>
                      <a:pt x="1150" y="59"/>
                    </a:lnTo>
                    <a:lnTo>
                      <a:pt x="1161" y="62"/>
                    </a:lnTo>
                    <a:lnTo>
                      <a:pt x="1173" y="66"/>
                    </a:lnTo>
                    <a:lnTo>
                      <a:pt x="1185" y="71"/>
                    </a:lnTo>
                    <a:lnTo>
                      <a:pt x="1197" y="76"/>
                    </a:lnTo>
                    <a:lnTo>
                      <a:pt x="1209" y="81"/>
                    </a:lnTo>
                    <a:lnTo>
                      <a:pt x="1221" y="86"/>
                    </a:lnTo>
                    <a:lnTo>
                      <a:pt x="1233" y="92"/>
                    </a:lnTo>
                    <a:lnTo>
                      <a:pt x="1245" y="98"/>
                    </a:lnTo>
                    <a:lnTo>
                      <a:pt x="1257" y="104"/>
                    </a:lnTo>
                    <a:lnTo>
                      <a:pt x="1269" y="110"/>
                    </a:lnTo>
                    <a:lnTo>
                      <a:pt x="1282" y="117"/>
                    </a:lnTo>
                    <a:lnTo>
                      <a:pt x="1295" y="124"/>
                    </a:lnTo>
                    <a:lnTo>
                      <a:pt x="1306" y="130"/>
                    </a:lnTo>
                    <a:lnTo>
                      <a:pt x="1318" y="137"/>
                    </a:lnTo>
                    <a:lnTo>
                      <a:pt x="1330" y="144"/>
                    </a:lnTo>
                    <a:lnTo>
                      <a:pt x="1342" y="153"/>
                    </a:lnTo>
                    <a:lnTo>
                      <a:pt x="1351" y="170"/>
                    </a:lnTo>
                    <a:lnTo>
                      <a:pt x="1356" y="186"/>
                    </a:lnTo>
                    <a:lnTo>
                      <a:pt x="1359" y="203"/>
                    </a:lnTo>
                    <a:lnTo>
                      <a:pt x="1358" y="219"/>
                    </a:lnTo>
                    <a:lnTo>
                      <a:pt x="1355" y="235"/>
                    </a:lnTo>
                    <a:lnTo>
                      <a:pt x="1349" y="250"/>
                    </a:lnTo>
                    <a:lnTo>
                      <a:pt x="1342" y="264"/>
                    </a:lnTo>
                    <a:lnTo>
                      <a:pt x="1332" y="278"/>
                    </a:lnTo>
                    <a:lnTo>
                      <a:pt x="1321" y="291"/>
                    </a:lnTo>
                    <a:lnTo>
                      <a:pt x="1309" y="305"/>
                    </a:lnTo>
                    <a:lnTo>
                      <a:pt x="1295" y="317"/>
                    </a:lnTo>
                    <a:lnTo>
                      <a:pt x="1281" y="328"/>
                    </a:lnTo>
                    <a:lnTo>
                      <a:pt x="1266" y="338"/>
                    </a:lnTo>
                    <a:lnTo>
                      <a:pt x="1251" y="348"/>
                    </a:lnTo>
                    <a:lnTo>
                      <a:pt x="1236" y="356"/>
                    </a:lnTo>
                    <a:lnTo>
                      <a:pt x="1222" y="364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699" name="Freeform 1971"/>
              <p:cNvSpPr>
                <a:spLocks/>
              </p:cNvSpPr>
              <p:nvPr/>
            </p:nvSpPr>
            <p:spPr bwMode="auto">
              <a:xfrm>
                <a:off x="2677" y="3638"/>
                <a:ext cx="54" cy="6"/>
              </a:xfrm>
              <a:custGeom>
                <a:avLst/>
                <a:gdLst>
                  <a:gd name="T0" fmla="*/ 431 w 431"/>
                  <a:gd name="T1" fmla="*/ 6 h 45"/>
                  <a:gd name="T2" fmla="*/ 405 w 431"/>
                  <a:gd name="T3" fmla="*/ 19 h 45"/>
                  <a:gd name="T4" fmla="*/ 379 w 431"/>
                  <a:gd name="T5" fmla="*/ 30 h 45"/>
                  <a:gd name="T6" fmla="*/ 351 w 431"/>
                  <a:gd name="T7" fmla="*/ 37 h 45"/>
                  <a:gd name="T8" fmla="*/ 324 w 431"/>
                  <a:gd name="T9" fmla="*/ 42 h 45"/>
                  <a:gd name="T10" fmla="*/ 297 w 431"/>
                  <a:gd name="T11" fmla="*/ 45 h 45"/>
                  <a:gd name="T12" fmla="*/ 270 w 431"/>
                  <a:gd name="T13" fmla="*/ 45 h 45"/>
                  <a:gd name="T14" fmla="*/ 243 w 431"/>
                  <a:gd name="T15" fmla="*/ 44 h 45"/>
                  <a:gd name="T16" fmla="*/ 214 w 431"/>
                  <a:gd name="T17" fmla="*/ 41 h 45"/>
                  <a:gd name="T18" fmla="*/ 187 w 431"/>
                  <a:gd name="T19" fmla="*/ 37 h 45"/>
                  <a:gd name="T20" fmla="*/ 159 w 431"/>
                  <a:gd name="T21" fmla="*/ 32 h 45"/>
                  <a:gd name="T22" fmla="*/ 132 w 431"/>
                  <a:gd name="T23" fmla="*/ 26 h 45"/>
                  <a:gd name="T24" fmla="*/ 105 w 431"/>
                  <a:gd name="T25" fmla="*/ 21 h 45"/>
                  <a:gd name="T26" fmla="*/ 77 w 431"/>
                  <a:gd name="T27" fmla="*/ 15 h 45"/>
                  <a:gd name="T28" fmla="*/ 51 w 431"/>
                  <a:gd name="T29" fmla="*/ 9 h 45"/>
                  <a:gd name="T30" fmla="*/ 25 w 431"/>
                  <a:gd name="T31" fmla="*/ 4 h 45"/>
                  <a:gd name="T32" fmla="*/ 0 w 431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1" h="45">
                    <a:moveTo>
                      <a:pt x="431" y="6"/>
                    </a:moveTo>
                    <a:lnTo>
                      <a:pt x="405" y="19"/>
                    </a:lnTo>
                    <a:lnTo>
                      <a:pt x="379" y="30"/>
                    </a:lnTo>
                    <a:lnTo>
                      <a:pt x="351" y="37"/>
                    </a:lnTo>
                    <a:lnTo>
                      <a:pt x="324" y="42"/>
                    </a:lnTo>
                    <a:lnTo>
                      <a:pt x="297" y="45"/>
                    </a:lnTo>
                    <a:lnTo>
                      <a:pt x="270" y="45"/>
                    </a:lnTo>
                    <a:lnTo>
                      <a:pt x="243" y="44"/>
                    </a:lnTo>
                    <a:lnTo>
                      <a:pt x="214" y="41"/>
                    </a:lnTo>
                    <a:lnTo>
                      <a:pt x="187" y="37"/>
                    </a:lnTo>
                    <a:lnTo>
                      <a:pt x="159" y="32"/>
                    </a:lnTo>
                    <a:lnTo>
                      <a:pt x="132" y="26"/>
                    </a:lnTo>
                    <a:lnTo>
                      <a:pt x="105" y="21"/>
                    </a:lnTo>
                    <a:lnTo>
                      <a:pt x="77" y="15"/>
                    </a:lnTo>
                    <a:lnTo>
                      <a:pt x="51" y="9"/>
                    </a:lnTo>
                    <a:lnTo>
                      <a:pt x="25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0" name="Freeform 1972"/>
              <p:cNvSpPr>
                <a:spLocks/>
              </p:cNvSpPr>
              <p:nvPr/>
            </p:nvSpPr>
            <p:spPr bwMode="auto">
              <a:xfrm>
                <a:off x="2579" y="3604"/>
                <a:ext cx="98" cy="34"/>
              </a:xfrm>
              <a:custGeom>
                <a:avLst/>
                <a:gdLst>
                  <a:gd name="T0" fmla="*/ 783 w 783"/>
                  <a:gd name="T1" fmla="*/ 272 h 272"/>
                  <a:gd name="T2" fmla="*/ 729 w 783"/>
                  <a:gd name="T3" fmla="*/ 260 h 272"/>
                  <a:gd name="T4" fmla="*/ 677 w 783"/>
                  <a:gd name="T5" fmla="*/ 249 h 272"/>
                  <a:gd name="T6" fmla="*/ 626 w 783"/>
                  <a:gd name="T7" fmla="*/ 238 h 272"/>
                  <a:gd name="T8" fmla="*/ 574 w 783"/>
                  <a:gd name="T9" fmla="*/ 227 h 272"/>
                  <a:gd name="T10" fmla="*/ 523 w 783"/>
                  <a:gd name="T11" fmla="*/ 216 h 272"/>
                  <a:gd name="T12" fmla="*/ 472 w 783"/>
                  <a:gd name="T13" fmla="*/ 203 h 272"/>
                  <a:gd name="T14" fmla="*/ 423 w 783"/>
                  <a:gd name="T15" fmla="*/ 190 h 272"/>
                  <a:gd name="T16" fmla="*/ 374 w 783"/>
                  <a:gd name="T17" fmla="*/ 176 h 272"/>
                  <a:gd name="T18" fmla="*/ 324 w 783"/>
                  <a:gd name="T19" fmla="*/ 161 h 272"/>
                  <a:gd name="T20" fmla="*/ 276 w 783"/>
                  <a:gd name="T21" fmla="*/ 144 h 272"/>
                  <a:gd name="T22" fmla="*/ 229 w 783"/>
                  <a:gd name="T23" fmla="*/ 126 h 272"/>
                  <a:gd name="T24" fmla="*/ 181 w 783"/>
                  <a:gd name="T25" fmla="*/ 105 h 272"/>
                  <a:gd name="T26" fmla="*/ 135 w 783"/>
                  <a:gd name="T27" fmla="*/ 83 h 272"/>
                  <a:gd name="T28" fmla="*/ 89 w 783"/>
                  <a:gd name="T29" fmla="*/ 57 h 272"/>
                  <a:gd name="T30" fmla="*/ 44 w 783"/>
                  <a:gd name="T31" fmla="*/ 30 h 272"/>
                  <a:gd name="T32" fmla="*/ 0 w 783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3" h="272">
                    <a:moveTo>
                      <a:pt x="783" y="272"/>
                    </a:moveTo>
                    <a:lnTo>
                      <a:pt x="729" y="260"/>
                    </a:lnTo>
                    <a:lnTo>
                      <a:pt x="677" y="249"/>
                    </a:lnTo>
                    <a:lnTo>
                      <a:pt x="626" y="238"/>
                    </a:lnTo>
                    <a:lnTo>
                      <a:pt x="574" y="227"/>
                    </a:lnTo>
                    <a:lnTo>
                      <a:pt x="523" y="216"/>
                    </a:lnTo>
                    <a:lnTo>
                      <a:pt x="472" y="203"/>
                    </a:lnTo>
                    <a:lnTo>
                      <a:pt x="423" y="190"/>
                    </a:lnTo>
                    <a:lnTo>
                      <a:pt x="374" y="176"/>
                    </a:lnTo>
                    <a:lnTo>
                      <a:pt x="324" y="161"/>
                    </a:lnTo>
                    <a:lnTo>
                      <a:pt x="276" y="144"/>
                    </a:lnTo>
                    <a:lnTo>
                      <a:pt x="229" y="126"/>
                    </a:lnTo>
                    <a:lnTo>
                      <a:pt x="181" y="105"/>
                    </a:lnTo>
                    <a:lnTo>
                      <a:pt x="135" y="83"/>
                    </a:lnTo>
                    <a:lnTo>
                      <a:pt x="89" y="57"/>
                    </a:lnTo>
                    <a:lnTo>
                      <a:pt x="44" y="3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1" name="Freeform 1973"/>
              <p:cNvSpPr>
                <a:spLocks/>
              </p:cNvSpPr>
              <p:nvPr/>
            </p:nvSpPr>
            <p:spPr bwMode="auto">
              <a:xfrm>
                <a:off x="2578" y="3596"/>
                <a:ext cx="1" cy="8"/>
              </a:xfrm>
              <a:custGeom>
                <a:avLst/>
                <a:gdLst>
                  <a:gd name="T0" fmla="*/ 8 w 8"/>
                  <a:gd name="T1" fmla="*/ 60 h 60"/>
                  <a:gd name="T2" fmla="*/ 5 w 8"/>
                  <a:gd name="T3" fmla="*/ 55 h 60"/>
                  <a:gd name="T4" fmla="*/ 4 w 8"/>
                  <a:gd name="T5" fmla="*/ 51 h 60"/>
                  <a:gd name="T6" fmla="*/ 3 w 8"/>
                  <a:gd name="T7" fmla="*/ 48 h 60"/>
                  <a:gd name="T8" fmla="*/ 2 w 8"/>
                  <a:gd name="T9" fmla="*/ 44 h 60"/>
                  <a:gd name="T10" fmla="*/ 1 w 8"/>
                  <a:gd name="T11" fmla="*/ 41 h 60"/>
                  <a:gd name="T12" fmla="*/ 1 w 8"/>
                  <a:gd name="T13" fmla="*/ 38 h 60"/>
                  <a:gd name="T14" fmla="*/ 0 w 8"/>
                  <a:gd name="T15" fmla="*/ 35 h 60"/>
                  <a:gd name="T16" fmla="*/ 0 w 8"/>
                  <a:gd name="T17" fmla="*/ 31 h 60"/>
                  <a:gd name="T18" fmla="*/ 0 w 8"/>
                  <a:gd name="T19" fmla="*/ 28 h 60"/>
                  <a:gd name="T20" fmla="*/ 0 w 8"/>
                  <a:gd name="T21" fmla="*/ 25 h 60"/>
                  <a:gd name="T22" fmla="*/ 1 w 8"/>
                  <a:gd name="T23" fmla="*/ 21 h 60"/>
                  <a:gd name="T24" fmla="*/ 1 w 8"/>
                  <a:gd name="T25" fmla="*/ 17 h 60"/>
                  <a:gd name="T26" fmla="*/ 1 w 8"/>
                  <a:gd name="T27" fmla="*/ 13 h 60"/>
                  <a:gd name="T28" fmla="*/ 1 w 8"/>
                  <a:gd name="T29" fmla="*/ 9 h 60"/>
                  <a:gd name="T30" fmla="*/ 1 w 8"/>
                  <a:gd name="T31" fmla="*/ 5 h 60"/>
                  <a:gd name="T32" fmla="*/ 1 w 8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60">
                    <a:moveTo>
                      <a:pt x="8" y="60"/>
                    </a:moveTo>
                    <a:lnTo>
                      <a:pt x="5" y="55"/>
                    </a:lnTo>
                    <a:lnTo>
                      <a:pt x="4" y="51"/>
                    </a:lnTo>
                    <a:lnTo>
                      <a:pt x="3" y="48"/>
                    </a:lnTo>
                    <a:lnTo>
                      <a:pt x="2" y="44"/>
                    </a:lnTo>
                    <a:lnTo>
                      <a:pt x="1" y="41"/>
                    </a:lnTo>
                    <a:lnTo>
                      <a:pt x="1" y="38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1" y="21"/>
                    </a:lnTo>
                    <a:lnTo>
                      <a:pt x="1" y="17"/>
                    </a:lnTo>
                    <a:lnTo>
                      <a:pt x="1" y="13"/>
                    </a:lnTo>
                    <a:lnTo>
                      <a:pt x="1" y="9"/>
                    </a:lnTo>
                    <a:lnTo>
                      <a:pt x="1" y="5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2" name="Line 1974"/>
              <p:cNvSpPr>
                <a:spLocks noChangeShapeType="1"/>
              </p:cNvSpPr>
              <p:nvPr/>
            </p:nvSpPr>
            <p:spPr bwMode="auto">
              <a:xfrm flipV="1">
                <a:off x="2578" y="3593"/>
                <a:ext cx="3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3" name="Freeform 1975"/>
              <p:cNvSpPr>
                <a:spLocks/>
              </p:cNvSpPr>
              <p:nvPr/>
            </p:nvSpPr>
            <p:spPr bwMode="auto">
              <a:xfrm>
                <a:off x="2581" y="3593"/>
                <a:ext cx="86" cy="32"/>
              </a:xfrm>
              <a:custGeom>
                <a:avLst/>
                <a:gdLst>
                  <a:gd name="T0" fmla="*/ 0 w 690"/>
                  <a:gd name="T1" fmla="*/ 0 h 251"/>
                  <a:gd name="T2" fmla="*/ 41 w 690"/>
                  <a:gd name="T3" fmla="*/ 17 h 251"/>
                  <a:gd name="T4" fmla="*/ 84 w 690"/>
                  <a:gd name="T5" fmla="*/ 34 h 251"/>
                  <a:gd name="T6" fmla="*/ 127 w 690"/>
                  <a:gd name="T7" fmla="*/ 51 h 251"/>
                  <a:gd name="T8" fmla="*/ 169 w 690"/>
                  <a:gd name="T9" fmla="*/ 67 h 251"/>
                  <a:gd name="T10" fmla="*/ 213 w 690"/>
                  <a:gd name="T11" fmla="*/ 82 h 251"/>
                  <a:gd name="T12" fmla="*/ 256 w 690"/>
                  <a:gd name="T13" fmla="*/ 97 h 251"/>
                  <a:gd name="T14" fmla="*/ 299 w 690"/>
                  <a:gd name="T15" fmla="*/ 112 h 251"/>
                  <a:gd name="T16" fmla="*/ 344 w 690"/>
                  <a:gd name="T17" fmla="*/ 127 h 251"/>
                  <a:gd name="T18" fmla="*/ 387 w 690"/>
                  <a:gd name="T19" fmla="*/ 142 h 251"/>
                  <a:gd name="T20" fmla="*/ 430 w 690"/>
                  <a:gd name="T21" fmla="*/ 157 h 251"/>
                  <a:gd name="T22" fmla="*/ 474 w 690"/>
                  <a:gd name="T23" fmla="*/ 172 h 251"/>
                  <a:gd name="T24" fmla="*/ 517 w 690"/>
                  <a:gd name="T25" fmla="*/ 187 h 251"/>
                  <a:gd name="T26" fmla="*/ 560 w 690"/>
                  <a:gd name="T27" fmla="*/ 202 h 251"/>
                  <a:gd name="T28" fmla="*/ 604 w 690"/>
                  <a:gd name="T29" fmla="*/ 218 h 251"/>
                  <a:gd name="T30" fmla="*/ 647 w 690"/>
                  <a:gd name="T31" fmla="*/ 234 h 251"/>
                  <a:gd name="T32" fmla="*/ 690 w 690"/>
                  <a:gd name="T33" fmla="*/ 251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0" h="251">
                    <a:moveTo>
                      <a:pt x="0" y="0"/>
                    </a:moveTo>
                    <a:lnTo>
                      <a:pt x="41" y="17"/>
                    </a:lnTo>
                    <a:lnTo>
                      <a:pt x="84" y="34"/>
                    </a:lnTo>
                    <a:lnTo>
                      <a:pt x="127" y="51"/>
                    </a:lnTo>
                    <a:lnTo>
                      <a:pt x="169" y="67"/>
                    </a:lnTo>
                    <a:lnTo>
                      <a:pt x="213" y="82"/>
                    </a:lnTo>
                    <a:lnTo>
                      <a:pt x="256" y="97"/>
                    </a:lnTo>
                    <a:lnTo>
                      <a:pt x="299" y="112"/>
                    </a:lnTo>
                    <a:lnTo>
                      <a:pt x="344" y="127"/>
                    </a:lnTo>
                    <a:lnTo>
                      <a:pt x="387" y="142"/>
                    </a:lnTo>
                    <a:lnTo>
                      <a:pt x="430" y="157"/>
                    </a:lnTo>
                    <a:lnTo>
                      <a:pt x="474" y="172"/>
                    </a:lnTo>
                    <a:lnTo>
                      <a:pt x="517" y="187"/>
                    </a:lnTo>
                    <a:lnTo>
                      <a:pt x="560" y="202"/>
                    </a:lnTo>
                    <a:lnTo>
                      <a:pt x="604" y="218"/>
                    </a:lnTo>
                    <a:lnTo>
                      <a:pt x="647" y="234"/>
                    </a:lnTo>
                    <a:lnTo>
                      <a:pt x="690" y="25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4" name="Freeform 1976"/>
              <p:cNvSpPr>
                <a:spLocks/>
              </p:cNvSpPr>
              <p:nvPr/>
            </p:nvSpPr>
            <p:spPr bwMode="auto">
              <a:xfrm>
                <a:off x="2667" y="3625"/>
                <a:ext cx="36" cy="5"/>
              </a:xfrm>
              <a:custGeom>
                <a:avLst/>
                <a:gdLst>
                  <a:gd name="T0" fmla="*/ 0 w 285"/>
                  <a:gd name="T1" fmla="*/ 0 h 46"/>
                  <a:gd name="T2" fmla="*/ 16 w 285"/>
                  <a:gd name="T3" fmla="*/ 4 h 46"/>
                  <a:gd name="T4" fmla="*/ 33 w 285"/>
                  <a:gd name="T5" fmla="*/ 9 h 46"/>
                  <a:gd name="T6" fmla="*/ 52 w 285"/>
                  <a:gd name="T7" fmla="*/ 14 h 46"/>
                  <a:gd name="T8" fmla="*/ 70 w 285"/>
                  <a:gd name="T9" fmla="*/ 20 h 46"/>
                  <a:gd name="T10" fmla="*/ 89 w 285"/>
                  <a:gd name="T11" fmla="*/ 26 h 46"/>
                  <a:gd name="T12" fmla="*/ 107 w 285"/>
                  <a:gd name="T13" fmla="*/ 32 h 46"/>
                  <a:gd name="T14" fmla="*/ 126 w 285"/>
                  <a:gd name="T15" fmla="*/ 37 h 46"/>
                  <a:gd name="T16" fmla="*/ 145 w 285"/>
                  <a:gd name="T17" fmla="*/ 42 h 46"/>
                  <a:gd name="T18" fmla="*/ 163 w 285"/>
                  <a:gd name="T19" fmla="*/ 45 h 46"/>
                  <a:gd name="T20" fmla="*/ 183 w 285"/>
                  <a:gd name="T21" fmla="*/ 46 h 46"/>
                  <a:gd name="T22" fmla="*/ 201 w 285"/>
                  <a:gd name="T23" fmla="*/ 46 h 46"/>
                  <a:gd name="T24" fmla="*/ 219 w 285"/>
                  <a:gd name="T25" fmla="*/ 44 h 46"/>
                  <a:gd name="T26" fmla="*/ 236 w 285"/>
                  <a:gd name="T27" fmla="*/ 39 h 46"/>
                  <a:gd name="T28" fmla="*/ 253 w 285"/>
                  <a:gd name="T29" fmla="*/ 31 h 46"/>
                  <a:gd name="T30" fmla="*/ 269 w 285"/>
                  <a:gd name="T31" fmla="*/ 20 h 46"/>
                  <a:gd name="T32" fmla="*/ 285 w 285"/>
                  <a:gd name="T33" fmla="*/ 7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46">
                    <a:moveTo>
                      <a:pt x="0" y="0"/>
                    </a:moveTo>
                    <a:lnTo>
                      <a:pt x="16" y="4"/>
                    </a:lnTo>
                    <a:lnTo>
                      <a:pt x="33" y="9"/>
                    </a:lnTo>
                    <a:lnTo>
                      <a:pt x="52" y="14"/>
                    </a:lnTo>
                    <a:lnTo>
                      <a:pt x="70" y="20"/>
                    </a:lnTo>
                    <a:lnTo>
                      <a:pt x="89" y="26"/>
                    </a:lnTo>
                    <a:lnTo>
                      <a:pt x="107" y="32"/>
                    </a:lnTo>
                    <a:lnTo>
                      <a:pt x="126" y="37"/>
                    </a:lnTo>
                    <a:lnTo>
                      <a:pt x="145" y="42"/>
                    </a:lnTo>
                    <a:lnTo>
                      <a:pt x="163" y="45"/>
                    </a:lnTo>
                    <a:lnTo>
                      <a:pt x="183" y="46"/>
                    </a:lnTo>
                    <a:lnTo>
                      <a:pt x="201" y="46"/>
                    </a:lnTo>
                    <a:lnTo>
                      <a:pt x="219" y="44"/>
                    </a:lnTo>
                    <a:lnTo>
                      <a:pt x="236" y="39"/>
                    </a:lnTo>
                    <a:lnTo>
                      <a:pt x="253" y="31"/>
                    </a:lnTo>
                    <a:lnTo>
                      <a:pt x="269" y="20"/>
                    </a:lnTo>
                    <a:lnTo>
                      <a:pt x="285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5" name="Freeform 1977"/>
              <p:cNvSpPr>
                <a:spLocks/>
              </p:cNvSpPr>
              <p:nvPr/>
            </p:nvSpPr>
            <p:spPr bwMode="auto">
              <a:xfrm>
                <a:off x="2703" y="3601"/>
                <a:ext cx="19" cy="25"/>
              </a:xfrm>
              <a:custGeom>
                <a:avLst/>
                <a:gdLst>
                  <a:gd name="T0" fmla="*/ 0 w 154"/>
                  <a:gd name="T1" fmla="*/ 199 h 199"/>
                  <a:gd name="T2" fmla="*/ 10 w 154"/>
                  <a:gd name="T3" fmla="*/ 186 h 199"/>
                  <a:gd name="T4" fmla="*/ 21 w 154"/>
                  <a:gd name="T5" fmla="*/ 173 h 199"/>
                  <a:gd name="T6" fmla="*/ 29 w 154"/>
                  <a:gd name="T7" fmla="*/ 159 h 199"/>
                  <a:gd name="T8" fmla="*/ 37 w 154"/>
                  <a:gd name="T9" fmla="*/ 146 h 199"/>
                  <a:gd name="T10" fmla="*/ 44 w 154"/>
                  <a:gd name="T11" fmla="*/ 132 h 199"/>
                  <a:gd name="T12" fmla="*/ 51 w 154"/>
                  <a:gd name="T13" fmla="*/ 118 h 199"/>
                  <a:gd name="T14" fmla="*/ 58 w 154"/>
                  <a:gd name="T15" fmla="*/ 105 h 199"/>
                  <a:gd name="T16" fmla="*/ 65 w 154"/>
                  <a:gd name="T17" fmla="*/ 91 h 199"/>
                  <a:gd name="T18" fmla="*/ 73 w 154"/>
                  <a:gd name="T19" fmla="*/ 77 h 199"/>
                  <a:gd name="T20" fmla="*/ 81 w 154"/>
                  <a:gd name="T21" fmla="*/ 64 h 199"/>
                  <a:gd name="T22" fmla="*/ 89 w 154"/>
                  <a:gd name="T23" fmla="*/ 52 h 199"/>
                  <a:gd name="T24" fmla="*/ 99 w 154"/>
                  <a:gd name="T25" fmla="*/ 40 h 199"/>
                  <a:gd name="T26" fmla="*/ 110 w 154"/>
                  <a:gd name="T27" fmla="*/ 29 h 199"/>
                  <a:gd name="T28" fmla="*/ 122 w 154"/>
                  <a:gd name="T29" fmla="*/ 18 h 199"/>
                  <a:gd name="T30" fmla="*/ 136 w 154"/>
                  <a:gd name="T31" fmla="*/ 8 h 199"/>
                  <a:gd name="T32" fmla="*/ 154 w 154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199">
                    <a:moveTo>
                      <a:pt x="0" y="199"/>
                    </a:moveTo>
                    <a:lnTo>
                      <a:pt x="10" y="186"/>
                    </a:lnTo>
                    <a:lnTo>
                      <a:pt x="21" y="173"/>
                    </a:lnTo>
                    <a:lnTo>
                      <a:pt x="29" y="159"/>
                    </a:lnTo>
                    <a:lnTo>
                      <a:pt x="37" y="146"/>
                    </a:lnTo>
                    <a:lnTo>
                      <a:pt x="44" y="132"/>
                    </a:lnTo>
                    <a:lnTo>
                      <a:pt x="51" y="118"/>
                    </a:lnTo>
                    <a:lnTo>
                      <a:pt x="58" y="105"/>
                    </a:lnTo>
                    <a:lnTo>
                      <a:pt x="65" y="91"/>
                    </a:lnTo>
                    <a:lnTo>
                      <a:pt x="73" y="77"/>
                    </a:lnTo>
                    <a:lnTo>
                      <a:pt x="81" y="64"/>
                    </a:lnTo>
                    <a:lnTo>
                      <a:pt x="89" y="52"/>
                    </a:lnTo>
                    <a:lnTo>
                      <a:pt x="99" y="40"/>
                    </a:lnTo>
                    <a:lnTo>
                      <a:pt x="110" y="29"/>
                    </a:lnTo>
                    <a:lnTo>
                      <a:pt x="122" y="18"/>
                    </a:lnTo>
                    <a:lnTo>
                      <a:pt x="136" y="8"/>
                    </a:lnTo>
                    <a:lnTo>
                      <a:pt x="1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6" name="Freeform 1978"/>
              <p:cNvSpPr>
                <a:spLocks/>
              </p:cNvSpPr>
              <p:nvPr/>
            </p:nvSpPr>
            <p:spPr bwMode="auto">
              <a:xfrm>
                <a:off x="2722" y="3601"/>
                <a:ext cx="24" cy="11"/>
              </a:xfrm>
              <a:custGeom>
                <a:avLst/>
                <a:gdLst>
                  <a:gd name="T0" fmla="*/ 0 w 192"/>
                  <a:gd name="T1" fmla="*/ 0 h 94"/>
                  <a:gd name="T2" fmla="*/ 11 w 192"/>
                  <a:gd name="T3" fmla="*/ 3 h 94"/>
                  <a:gd name="T4" fmla="*/ 23 w 192"/>
                  <a:gd name="T5" fmla="*/ 7 h 94"/>
                  <a:gd name="T6" fmla="*/ 35 w 192"/>
                  <a:gd name="T7" fmla="*/ 12 h 94"/>
                  <a:gd name="T8" fmla="*/ 47 w 192"/>
                  <a:gd name="T9" fmla="*/ 17 h 94"/>
                  <a:gd name="T10" fmla="*/ 59 w 192"/>
                  <a:gd name="T11" fmla="*/ 22 h 94"/>
                  <a:gd name="T12" fmla="*/ 71 w 192"/>
                  <a:gd name="T13" fmla="*/ 27 h 94"/>
                  <a:gd name="T14" fmla="*/ 83 w 192"/>
                  <a:gd name="T15" fmla="*/ 33 h 94"/>
                  <a:gd name="T16" fmla="*/ 95 w 192"/>
                  <a:gd name="T17" fmla="*/ 39 h 94"/>
                  <a:gd name="T18" fmla="*/ 107 w 192"/>
                  <a:gd name="T19" fmla="*/ 45 h 94"/>
                  <a:gd name="T20" fmla="*/ 119 w 192"/>
                  <a:gd name="T21" fmla="*/ 51 h 94"/>
                  <a:gd name="T22" fmla="*/ 132 w 192"/>
                  <a:gd name="T23" fmla="*/ 58 h 94"/>
                  <a:gd name="T24" fmla="*/ 145 w 192"/>
                  <a:gd name="T25" fmla="*/ 65 h 94"/>
                  <a:gd name="T26" fmla="*/ 156 w 192"/>
                  <a:gd name="T27" fmla="*/ 71 h 94"/>
                  <a:gd name="T28" fmla="*/ 168 w 192"/>
                  <a:gd name="T29" fmla="*/ 78 h 94"/>
                  <a:gd name="T30" fmla="*/ 180 w 192"/>
                  <a:gd name="T31" fmla="*/ 85 h 94"/>
                  <a:gd name="T32" fmla="*/ 192 w 192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94">
                    <a:moveTo>
                      <a:pt x="0" y="0"/>
                    </a:moveTo>
                    <a:lnTo>
                      <a:pt x="11" y="3"/>
                    </a:lnTo>
                    <a:lnTo>
                      <a:pt x="23" y="7"/>
                    </a:lnTo>
                    <a:lnTo>
                      <a:pt x="35" y="12"/>
                    </a:lnTo>
                    <a:lnTo>
                      <a:pt x="47" y="17"/>
                    </a:lnTo>
                    <a:lnTo>
                      <a:pt x="59" y="22"/>
                    </a:lnTo>
                    <a:lnTo>
                      <a:pt x="71" y="27"/>
                    </a:lnTo>
                    <a:lnTo>
                      <a:pt x="83" y="33"/>
                    </a:lnTo>
                    <a:lnTo>
                      <a:pt x="95" y="39"/>
                    </a:lnTo>
                    <a:lnTo>
                      <a:pt x="107" y="45"/>
                    </a:lnTo>
                    <a:lnTo>
                      <a:pt x="119" y="51"/>
                    </a:lnTo>
                    <a:lnTo>
                      <a:pt x="132" y="58"/>
                    </a:lnTo>
                    <a:lnTo>
                      <a:pt x="145" y="65"/>
                    </a:lnTo>
                    <a:lnTo>
                      <a:pt x="156" y="71"/>
                    </a:lnTo>
                    <a:lnTo>
                      <a:pt x="168" y="78"/>
                    </a:lnTo>
                    <a:lnTo>
                      <a:pt x="180" y="85"/>
                    </a:lnTo>
                    <a:lnTo>
                      <a:pt x="192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7" name="Freeform 1979"/>
              <p:cNvSpPr>
                <a:spLocks/>
              </p:cNvSpPr>
              <p:nvPr/>
            </p:nvSpPr>
            <p:spPr bwMode="auto">
              <a:xfrm>
                <a:off x="2731" y="3612"/>
                <a:ext cx="17" cy="27"/>
              </a:xfrm>
              <a:custGeom>
                <a:avLst/>
                <a:gdLst>
                  <a:gd name="T0" fmla="*/ 120 w 137"/>
                  <a:gd name="T1" fmla="*/ 0 h 211"/>
                  <a:gd name="T2" fmla="*/ 129 w 137"/>
                  <a:gd name="T3" fmla="*/ 17 h 211"/>
                  <a:gd name="T4" fmla="*/ 134 w 137"/>
                  <a:gd name="T5" fmla="*/ 33 h 211"/>
                  <a:gd name="T6" fmla="*/ 137 w 137"/>
                  <a:gd name="T7" fmla="*/ 50 h 211"/>
                  <a:gd name="T8" fmla="*/ 136 w 137"/>
                  <a:gd name="T9" fmla="*/ 66 h 211"/>
                  <a:gd name="T10" fmla="*/ 133 w 137"/>
                  <a:gd name="T11" fmla="*/ 82 h 211"/>
                  <a:gd name="T12" fmla="*/ 127 w 137"/>
                  <a:gd name="T13" fmla="*/ 97 h 211"/>
                  <a:gd name="T14" fmla="*/ 120 w 137"/>
                  <a:gd name="T15" fmla="*/ 111 h 211"/>
                  <a:gd name="T16" fmla="*/ 110 w 137"/>
                  <a:gd name="T17" fmla="*/ 125 h 211"/>
                  <a:gd name="T18" fmla="*/ 99 w 137"/>
                  <a:gd name="T19" fmla="*/ 138 h 211"/>
                  <a:gd name="T20" fmla="*/ 87 w 137"/>
                  <a:gd name="T21" fmla="*/ 152 h 211"/>
                  <a:gd name="T22" fmla="*/ 73 w 137"/>
                  <a:gd name="T23" fmla="*/ 164 h 211"/>
                  <a:gd name="T24" fmla="*/ 59 w 137"/>
                  <a:gd name="T25" fmla="*/ 175 h 211"/>
                  <a:gd name="T26" fmla="*/ 44 w 137"/>
                  <a:gd name="T27" fmla="*/ 185 h 211"/>
                  <a:gd name="T28" fmla="*/ 29 w 137"/>
                  <a:gd name="T29" fmla="*/ 195 h 211"/>
                  <a:gd name="T30" fmla="*/ 14 w 137"/>
                  <a:gd name="T31" fmla="*/ 203 h 211"/>
                  <a:gd name="T32" fmla="*/ 0 w 137"/>
                  <a:gd name="T3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7" h="211">
                    <a:moveTo>
                      <a:pt x="120" y="0"/>
                    </a:moveTo>
                    <a:lnTo>
                      <a:pt x="129" y="17"/>
                    </a:lnTo>
                    <a:lnTo>
                      <a:pt x="134" y="33"/>
                    </a:lnTo>
                    <a:lnTo>
                      <a:pt x="137" y="50"/>
                    </a:lnTo>
                    <a:lnTo>
                      <a:pt x="136" y="66"/>
                    </a:lnTo>
                    <a:lnTo>
                      <a:pt x="133" y="82"/>
                    </a:lnTo>
                    <a:lnTo>
                      <a:pt x="127" y="97"/>
                    </a:lnTo>
                    <a:lnTo>
                      <a:pt x="120" y="111"/>
                    </a:lnTo>
                    <a:lnTo>
                      <a:pt x="110" y="125"/>
                    </a:lnTo>
                    <a:lnTo>
                      <a:pt x="99" y="138"/>
                    </a:lnTo>
                    <a:lnTo>
                      <a:pt x="87" y="152"/>
                    </a:lnTo>
                    <a:lnTo>
                      <a:pt x="73" y="164"/>
                    </a:lnTo>
                    <a:lnTo>
                      <a:pt x="59" y="175"/>
                    </a:lnTo>
                    <a:lnTo>
                      <a:pt x="44" y="185"/>
                    </a:lnTo>
                    <a:lnTo>
                      <a:pt x="29" y="195"/>
                    </a:lnTo>
                    <a:lnTo>
                      <a:pt x="14" y="203"/>
                    </a:lnTo>
                    <a:lnTo>
                      <a:pt x="0" y="2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8" name="Freeform 1980"/>
              <p:cNvSpPr>
                <a:spLocks/>
              </p:cNvSpPr>
              <p:nvPr/>
            </p:nvSpPr>
            <p:spPr bwMode="auto">
              <a:xfrm>
                <a:off x="2732" y="3144"/>
                <a:ext cx="13" cy="36"/>
              </a:xfrm>
              <a:custGeom>
                <a:avLst/>
                <a:gdLst>
                  <a:gd name="T0" fmla="*/ 0 w 106"/>
                  <a:gd name="T1" fmla="*/ 284 h 284"/>
                  <a:gd name="T2" fmla="*/ 7 w 106"/>
                  <a:gd name="T3" fmla="*/ 267 h 284"/>
                  <a:gd name="T4" fmla="*/ 13 w 106"/>
                  <a:gd name="T5" fmla="*/ 251 h 284"/>
                  <a:gd name="T6" fmla="*/ 19 w 106"/>
                  <a:gd name="T7" fmla="*/ 234 h 284"/>
                  <a:gd name="T8" fmla="*/ 25 w 106"/>
                  <a:gd name="T9" fmla="*/ 218 h 284"/>
                  <a:gd name="T10" fmla="*/ 31 w 106"/>
                  <a:gd name="T11" fmla="*/ 201 h 284"/>
                  <a:gd name="T12" fmla="*/ 36 w 106"/>
                  <a:gd name="T13" fmla="*/ 184 h 284"/>
                  <a:gd name="T14" fmla="*/ 40 w 106"/>
                  <a:gd name="T15" fmla="*/ 166 h 284"/>
                  <a:gd name="T16" fmla="*/ 45 w 106"/>
                  <a:gd name="T17" fmla="*/ 149 h 284"/>
                  <a:gd name="T18" fmla="*/ 50 w 106"/>
                  <a:gd name="T19" fmla="*/ 131 h 284"/>
                  <a:gd name="T20" fmla="*/ 54 w 106"/>
                  <a:gd name="T21" fmla="*/ 113 h 284"/>
                  <a:gd name="T22" fmla="*/ 57 w 106"/>
                  <a:gd name="T23" fmla="*/ 95 h 284"/>
                  <a:gd name="T24" fmla="*/ 61 w 106"/>
                  <a:gd name="T25" fmla="*/ 78 h 284"/>
                  <a:gd name="T26" fmla="*/ 64 w 106"/>
                  <a:gd name="T27" fmla="*/ 60 h 284"/>
                  <a:gd name="T28" fmla="*/ 67 w 106"/>
                  <a:gd name="T29" fmla="*/ 42 h 284"/>
                  <a:gd name="T30" fmla="*/ 70 w 106"/>
                  <a:gd name="T31" fmla="*/ 24 h 284"/>
                  <a:gd name="T32" fmla="*/ 73 w 106"/>
                  <a:gd name="T33" fmla="*/ 6 h 284"/>
                  <a:gd name="T34" fmla="*/ 73 w 106"/>
                  <a:gd name="T35" fmla="*/ 7 h 284"/>
                  <a:gd name="T36" fmla="*/ 106 w 106"/>
                  <a:gd name="T37" fmla="*/ 0 h 284"/>
                  <a:gd name="T38" fmla="*/ 105 w 106"/>
                  <a:gd name="T39" fmla="*/ 18 h 284"/>
                  <a:gd name="T40" fmla="*/ 104 w 106"/>
                  <a:gd name="T41" fmla="*/ 38 h 284"/>
                  <a:gd name="T42" fmla="*/ 103 w 106"/>
                  <a:gd name="T43" fmla="*/ 58 h 284"/>
                  <a:gd name="T44" fmla="*/ 102 w 106"/>
                  <a:gd name="T45" fmla="*/ 78 h 284"/>
                  <a:gd name="T46" fmla="*/ 100 w 106"/>
                  <a:gd name="T47" fmla="*/ 99 h 284"/>
                  <a:gd name="T48" fmla="*/ 98 w 106"/>
                  <a:gd name="T49" fmla="*/ 119 h 284"/>
                  <a:gd name="T50" fmla="*/ 94 w 106"/>
                  <a:gd name="T51" fmla="*/ 141 h 284"/>
                  <a:gd name="T52" fmla="*/ 90 w 106"/>
                  <a:gd name="T53" fmla="*/ 161 h 284"/>
                  <a:gd name="T54" fmla="*/ 85 w 106"/>
                  <a:gd name="T55" fmla="*/ 180 h 284"/>
                  <a:gd name="T56" fmla="*/ 78 w 106"/>
                  <a:gd name="T57" fmla="*/ 199 h 284"/>
                  <a:gd name="T58" fmla="*/ 70 w 106"/>
                  <a:gd name="T59" fmla="*/ 216 h 284"/>
                  <a:gd name="T60" fmla="*/ 60 w 106"/>
                  <a:gd name="T61" fmla="*/ 233 h 284"/>
                  <a:gd name="T62" fmla="*/ 47 w 106"/>
                  <a:gd name="T63" fmla="*/ 248 h 284"/>
                  <a:gd name="T64" fmla="*/ 34 w 106"/>
                  <a:gd name="T65" fmla="*/ 262 h 284"/>
                  <a:gd name="T66" fmla="*/ 18 w 106"/>
                  <a:gd name="T67" fmla="*/ 273 h 284"/>
                  <a:gd name="T68" fmla="*/ 0 w 106"/>
                  <a:gd name="T69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6" h="284">
                    <a:moveTo>
                      <a:pt x="0" y="284"/>
                    </a:moveTo>
                    <a:lnTo>
                      <a:pt x="7" y="267"/>
                    </a:lnTo>
                    <a:lnTo>
                      <a:pt x="13" y="251"/>
                    </a:lnTo>
                    <a:lnTo>
                      <a:pt x="19" y="234"/>
                    </a:lnTo>
                    <a:lnTo>
                      <a:pt x="25" y="218"/>
                    </a:lnTo>
                    <a:lnTo>
                      <a:pt x="31" y="201"/>
                    </a:lnTo>
                    <a:lnTo>
                      <a:pt x="36" y="184"/>
                    </a:lnTo>
                    <a:lnTo>
                      <a:pt x="40" y="166"/>
                    </a:lnTo>
                    <a:lnTo>
                      <a:pt x="45" y="149"/>
                    </a:lnTo>
                    <a:lnTo>
                      <a:pt x="50" y="131"/>
                    </a:lnTo>
                    <a:lnTo>
                      <a:pt x="54" y="113"/>
                    </a:lnTo>
                    <a:lnTo>
                      <a:pt x="57" y="95"/>
                    </a:lnTo>
                    <a:lnTo>
                      <a:pt x="61" y="78"/>
                    </a:lnTo>
                    <a:lnTo>
                      <a:pt x="64" y="60"/>
                    </a:lnTo>
                    <a:lnTo>
                      <a:pt x="67" y="42"/>
                    </a:lnTo>
                    <a:lnTo>
                      <a:pt x="70" y="24"/>
                    </a:lnTo>
                    <a:lnTo>
                      <a:pt x="73" y="6"/>
                    </a:lnTo>
                    <a:lnTo>
                      <a:pt x="73" y="7"/>
                    </a:lnTo>
                    <a:lnTo>
                      <a:pt x="106" y="0"/>
                    </a:lnTo>
                    <a:lnTo>
                      <a:pt x="105" y="18"/>
                    </a:lnTo>
                    <a:lnTo>
                      <a:pt x="104" y="38"/>
                    </a:lnTo>
                    <a:lnTo>
                      <a:pt x="103" y="58"/>
                    </a:lnTo>
                    <a:lnTo>
                      <a:pt x="102" y="78"/>
                    </a:lnTo>
                    <a:lnTo>
                      <a:pt x="100" y="99"/>
                    </a:lnTo>
                    <a:lnTo>
                      <a:pt x="98" y="119"/>
                    </a:lnTo>
                    <a:lnTo>
                      <a:pt x="94" y="141"/>
                    </a:lnTo>
                    <a:lnTo>
                      <a:pt x="90" y="161"/>
                    </a:lnTo>
                    <a:lnTo>
                      <a:pt x="85" y="180"/>
                    </a:lnTo>
                    <a:lnTo>
                      <a:pt x="78" y="199"/>
                    </a:lnTo>
                    <a:lnTo>
                      <a:pt x="70" y="216"/>
                    </a:lnTo>
                    <a:lnTo>
                      <a:pt x="60" y="233"/>
                    </a:lnTo>
                    <a:lnTo>
                      <a:pt x="47" y="248"/>
                    </a:lnTo>
                    <a:lnTo>
                      <a:pt x="34" y="262"/>
                    </a:lnTo>
                    <a:lnTo>
                      <a:pt x="18" y="273"/>
                    </a:lnTo>
                    <a:lnTo>
                      <a:pt x="0" y="284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09" name="Freeform 1981"/>
              <p:cNvSpPr>
                <a:spLocks/>
              </p:cNvSpPr>
              <p:nvPr/>
            </p:nvSpPr>
            <p:spPr bwMode="auto">
              <a:xfrm>
                <a:off x="2732" y="3145"/>
                <a:ext cx="9" cy="35"/>
              </a:xfrm>
              <a:custGeom>
                <a:avLst/>
                <a:gdLst>
                  <a:gd name="T0" fmla="*/ 0 w 73"/>
                  <a:gd name="T1" fmla="*/ 278 h 278"/>
                  <a:gd name="T2" fmla="*/ 7 w 73"/>
                  <a:gd name="T3" fmla="*/ 261 h 278"/>
                  <a:gd name="T4" fmla="*/ 13 w 73"/>
                  <a:gd name="T5" fmla="*/ 245 h 278"/>
                  <a:gd name="T6" fmla="*/ 19 w 73"/>
                  <a:gd name="T7" fmla="*/ 228 h 278"/>
                  <a:gd name="T8" fmla="*/ 25 w 73"/>
                  <a:gd name="T9" fmla="*/ 212 h 278"/>
                  <a:gd name="T10" fmla="*/ 31 w 73"/>
                  <a:gd name="T11" fmla="*/ 195 h 278"/>
                  <a:gd name="T12" fmla="*/ 36 w 73"/>
                  <a:gd name="T13" fmla="*/ 178 h 278"/>
                  <a:gd name="T14" fmla="*/ 40 w 73"/>
                  <a:gd name="T15" fmla="*/ 160 h 278"/>
                  <a:gd name="T16" fmla="*/ 45 w 73"/>
                  <a:gd name="T17" fmla="*/ 143 h 278"/>
                  <a:gd name="T18" fmla="*/ 50 w 73"/>
                  <a:gd name="T19" fmla="*/ 125 h 278"/>
                  <a:gd name="T20" fmla="*/ 54 w 73"/>
                  <a:gd name="T21" fmla="*/ 107 h 278"/>
                  <a:gd name="T22" fmla="*/ 57 w 73"/>
                  <a:gd name="T23" fmla="*/ 89 h 278"/>
                  <a:gd name="T24" fmla="*/ 61 w 73"/>
                  <a:gd name="T25" fmla="*/ 72 h 278"/>
                  <a:gd name="T26" fmla="*/ 64 w 73"/>
                  <a:gd name="T27" fmla="*/ 54 h 278"/>
                  <a:gd name="T28" fmla="*/ 67 w 73"/>
                  <a:gd name="T29" fmla="*/ 36 h 278"/>
                  <a:gd name="T30" fmla="*/ 70 w 73"/>
                  <a:gd name="T31" fmla="*/ 18 h 278"/>
                  <a:gd name="T32" fmla="*/ 73 w 73"/>
                  <a:gd name="T33" fmla="*/ 0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78">
                    <a:moveTo>
                      <a:pt x="0" y="278"/>
                    </a:moveTo>
                    <a:lnTo>
                      <a:pt x="7" y="261"/>
                    </a:lnTo>
                    <a:lnTo>
                      <a:pt x="13" y="245"/>
                    </a:lnTo>
                    <a:lnTo>
                      <a:pt x="19" y="228"/>
                    </a:lnTo>
                    <a:lnTo>
                      <a:pt x="25" y="212"/>
                    </a:lnTo>
                    <a:lnTo>
                      <a:pt x="31" y="195"/>
                    </a:lnTo>
                    <a:lnTo>
                      <a:pt x="36" y="178"/>
                    </a:lnTo>
                    <a:lnTo>
                      <a:pt x="40" y="160"/>
                    </a:lnTo>
                    <a:lnTo>
                      <a:pt x="45" y="143"/>
                    </a:lnTo>
                    <a:lnTo>
                      <a:pt x="50" y="125"/>
                    </a:lnTo>
                    <a:lnTo>
                      <a:pt x="54" y="107"/>
                    </a:lnTo>
                    <a:lnTo>
                      <a:pt x="57" y="89"/>
                    </a:lnTo>
                    <a:lnTo>
                      <a:pt x="61" y="72"/>
                    </a:lnTo>
                    <a:lnTo>
                      <a:pt x="64" y="54"/>
                    </a:lnTo>
                    <a:lnTo>
                      <a:pt x="67" y="36"/>
                    </a:lnTo>
                    <a:lnTo>
                      <a:pt x="70" y="18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0" name="Line 1982"/>
              <p:cNvSpPr>
                <a:spLocks noChangeShapeType="1"/>
              </p:cNvSpPr>
              <p:nvPr/>
            </p:nvSpPr>
            <p:spPr bwMode="auto">
              <a:xfrm flipV="1">
                <a:off x="2741" y="3144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1" name="Freeform 1983"/>
              <p:cNvSpPr>
                <a:spLocks/>
              </p:cNvSpPr>
              <p:nvPr/>
            </p:nvSpPr>
            <p:spPr bwMode="auto">
              <a:xfrm>
                <a:off x="2732" y="3144"/>
                <a:ext cx="13" cy="36"/>
              </a:xfrm>
              <a:custGeom>
                <a:avLst/>
                <a:gdLst>
                  <a:gd name="T0" fmla="*/ 106 w 106"/>
                  <a:gd name="T1" fmla="*/ 0 h 284"/>
                  <a:gd name="T2" fmla="*/ 105 w 106"/>
                  <a:gd name="T3" fmla="*/ 18 h 284"/>
                  <a:gd name="T4" fmla="*/ 104 w 106"/>
                  <a:gd name="T5" fmla="*/ 38 h 284"/>
                  <a:gd name="T6" fmla="*/ 103 w 106"/>
                  <a:gd name="T7" fmla="*/ 58 h 284"/>
                  <a:gd name="T8" fmla="*/ 102 w 106"/>
                  <a:gd name="T9" fmla="*/ 78 h 284"/>
                  <a:gd name="T10" fmla="*/ 100 w 106"/>
                  <a:gd name="T11" fmla="*/ 99 h 284"/>
                  <a:gd name="T12" fmla="*/ 98 w 106"/>
                  <a:gd name="T13" fmla="*/ 119 h 284"/>
                  <a:gd name="T14" fmla="*/ 94 w 106"/>
                  <a:gd name="T15" fmla="*/ 141 h 284"/>
                  <a:gd name="T16" fmla="*/ 90 w 106"/>
                  <a:gd name="T17" fmla="*/ 161 h 284"/>
                  <a:gd name="T18" fmla="*/ 85 w 106"/>
                  <a:gd name="T19" fmla="*/ 180 h 284"/>
                  <a:gd name="T20" fmla="*/ 78 w 106"/>
                  <a:gd name="T21" fmla="*/ 199 h 284"/>
                  <a:gd name="T22" fmla="*/ 70 w 106"/>
                  <a:gd name="T23" fmla="*/ 216 h 284"/>
                  <a:gd name="T24" fmla="*/ 60 w 106"/>
                  <a:gd name="T25" fmla="*/ 233 h 284"/>
                  <a:gd name="T26" fmla="*/ 47 w 106"/>
                  <a:gd name="T27" fmla="*/ 248 h 284"/>
                  <a:gd name="T28" fmla="*/ 34 w 106"/>
                  <a:gd name="T29" fmla="*/ 262 h 284"/>
                  <a:gd name="T30" fmla="*/ 18 w 106"/>
                  <a:gd name="T31" fmla="*/ 273 h 284"/>
                  <a:gd name="T32" fmla="*/ 0 w 106"/>
                  <a:gd name="T33" fmla="*/ 284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84">
                    <a:moveTo>
                      <a:pt x="106" y="0"/>
                    </a:moveTo>
                    <a:lnTo>
                      <a:pt x="105" y="18"/>
                    </a:lnTo>
                    <a:lnTo>
                      <a:pt x="104" y="38"/>
                    </a:lnTo>
                    <a:lnTo>
                      <a:pt x="103" y="58"/>
                    </a:lnTo>
                    <a:lnTo>
                      <a:pt x="102" y="78"/>
                    </a:lnTo>
                    <a:lnTo>
                      <a:pt x="100" y="99"/>
                    </a:lnTo>
                    <a:lnTo>
                      <a:pt x="98" y="119"/>
                    </a:lnTo>
                    <a:lnTo>
                      <a:pt x="94" y="141"/>
                    </a:lnTo>
                    <a:lnTo>
                      <a:pt x="90" y="161"/>
                    </a:lnTo>
                    <a:lnTo>
                      <a:pt x="85" y="180"/>
                    </a:lnTo>
                    <a:lnTo>
                      <a:pt x="78" y="199"/>
                    </a:lnTo>
                    <a:lnTo>
                      <a:pt x="70" y="216"/>
                    </a:lnTo>
                    <a:lnTo>
                      <a:pt x="60" y="233"/>
                    </a:lnTo>
                    <a:lnTo>
                      <a:pt x="47" y="248"/>
                    </a:lnTo>
                    <a:lnTo>
                      <a:pt x="34" y="262"/>
                    </a:lnTo>
                    <a:lnTo>
                      <a:pt x="18" y="273"/>
                    </a:lnTo>
                    <a:lnTo>
                      <a:pt x="0" y="2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2" name="Freeform 1984"/>
              <p:cNvSpPr>
                <a:spLocks/>
              </p:cNvSpPr>
              <p:nvPr/>
            </p:nvSpPr>
            <p:spPr bwMode="auto">
              <a:xfrm>
                <a:off x="2654" y="2588"/>
                <a:ext cx="86" cy="110"/>
              </a:xfrm>
              <a:custGeom>
                <a:avLst/>
                <a:gdLst>
                  <a:gd name="T0" fmla="*/ 607 w 690"/>
                  <a:gd name="T1" fmla="*/ 539 h 882"/>
                  <a:gd name="T2" fmla="*/ 618 w 690"/>
                  <a:gd name="T3" fmla="*/ 552 h 882"/>
                  <a:gd name="T4" fmla="*/ 627 w 690"/>
                  <a:gd name="T5" fmla="*/ 566 h 882"/>
                  <a:gd name="T6" fmla="*/ 634 w 690"/>
                  <a:gd name="T7" fmla="*/ 580 h 882"/>
                  <a:gd name="T8" fmla="*/ 635 w 690"/>
                  <a:gd name="T9" fmla="*/ 594 h 882"/>
                  <a:gd name="T10" fmla="*/ 621 w 690"/>
                  <a:gd name="T11" fmla="*/ 611 h 882"/>
                  <a:gd name="T12" fmla="*/ 585 w 690"/>
                  <a:gd name="T13" fmla="*/ 625 h 882"/>
                  <a:gd name="T14" fmla="*/ 546 w 690"/>
                  <a:gd name="T15" fmla="*/ 633 h 882"/>
                  <a:gd name="T16" fmla="*/ 505 w 690"/>
                  <a:gd name="T17" fmla="*/ 638 h 882"/>
                  <a:gd name="T18" fmla="*/ 465 w 690"/>
                  <a:gd name="T19" fmla="*/ 645 h 882"/>
                  <a:gd name="T20" fmla="*/ 427 w 690"/>
                  <a:gd name="T21" fmla="*/ 656 h 882"/>
                  <a:gd name="T22" fmla="*/ 429 w 690"/>
                  <a:gd name="T23" fmla="*/ 637 h 882"/>
                  <a:gd name="T24" fmla="*/ 435 w 690"/>
                  <a:gd name="T25" fmla="*/ 619 h 882"/>
                  <a:gd name="T26" fmla="*/ 440 w 690"/>
                  <a:gd name="T27" fmla="*/ 600 h 882"/>
                  <a:gd name="T28" fmla="*/ 439 w 690"/>
                  <a:gd name="T29" fmla="*/ 583 h 882"/>
                  <a:gd name="T30" fmla="*/ 428 w 690"/>
                  <a:gd name="T31" fmla="*/ 568 h 882"/>
                  <a:gd name="T32" fmla="*/ 389 w 690"/>
                  <a:gd name="T33" fmla="*/ 575 h 882"/>
                  <a:gd name="T34" fmla="*/ 340 w 690"/>
                  <a:gd name="T35" fmla="*/ 588 h 882"/>
                  <a:gd name="T36" fmla="*/ 291 w 690"/>
                  <a:gd name="T37" fmla="*/ 601 h 882"/>
                  <a:gd name="T38" fmla="*/ 244 w 690"/>
                  <a:gd name="T39" fmla="*/ 617 h 882"/>
                  <a:gd name="T40" fmla="*/ 203 w 690"/>
                  <a:gd name="T41" fmla="*/ 641 h 882"/>
                  <a:gd name="T42" fmla="*/ 191 w 690"/>
                  <a:gd name="T43" fmla="*/ 663 h 882"/>
                  <a:gd name="T44" fmla="*/ 224 w 690"/>
                  <a:gd name="T45" fmla="*/ 663 h 882"/>
                  <a:gd name="T46" fmla="*/ 259 w 690"/>
                  <a:gd name="T47" fmla="*/ 662 h 882"/>
                  <a:gd name="T48" fmla="*/ 296 w 690"/>
                  <a:gd name="T49" fmla="*/ 662 h 882"/>
                  <a:gd name="T50" fmla="*/ 330 w 690"/>
                  <a:gd name="T51" fmla="*/ 668 h 882"/>
                  <a:gd name="T52" fmla="*/ 360 w 690"/>
                  <a:gd name="T53" fmla="*/ 684 h 882"/>
                  <a:gd name="T54" fmla="*/ 305 w 690"/>
                  <a:gd name="T55" fmla="*/ 710 h 882"/>
                  <a:gd name="T56" fmla="*/ 251 w 690"/>
                  <a:gd name="T57" fmla="*/ 740 h 882"/>
                  <a:gd name="T58" fmla="*/ 200 w 690"/>
                  <a:gd name="T59" fmla="*/ 774 h 882"/>
                  <a:gd name="T60" fmla="*/ 152 w 690"/>
                  <a:gd name="T61" fmla="*/ 815 h 882"/>
                  <a:gd name="T62" fmla="*/ 108 w 690"/>
                  <a:gd name="T63" fmla="*/ 864 h 882"/>
                  <a:gd name="T64" fmla="*/ 81 w 690"/>
                  <a:gd name="T65" fmla="*/ 859 h 882"/>
                  <a:gd name="T66" fmla="*/ 54 w 690"/>
                  <a:gd name="T67" fmla="*/ 829 h 882"/>
                  <a:gd name="T68" fmla="*/ 28 w 690"/>
                  <a:gd name="T69" fmla="*/ 799 h 882"/>
                  <a:gd name="T70" fmla="*/ 6 w 690"/>
                  <a:gd name="T71" fmla="*/ 768 h 882"/>
                  <a:gd name="T72" fmla="*/ 0 w 690"/>
                  <a:gd name="T73" fmla="*/ 732 h 882"/>
                  <a:gd name="T74" fmla="*/ 34 w 690"/>
                  <a:gd name="T75" fmla="*/ 669 h 882"/>
                  <a:gd name="T76" fmla="*/ 123 w 690"/>
                  <a:gd name="T77" fmla="*/ 585 h 882"/>
                  <a:gd name="T78" fmla="*/ 224 w 690"/>
                  <a:gd name="T79" fmla="*/ 508 h 882"/>
                  <a:gd name="T80" fmla="*/ 327 w 690"/>
                  <a:gd name="T81" fmla="*/ 433 h 882"/>
                  <a:gd name="T82" fmla="*/ 420 w 690"/>
                  <a:gd name="T83" fmla="*/ 348 h 882"/>
                  <a:gd name="T84" fmla="*/ 493 w 690"/>
                  <a:gd name="T85" fmla="*/ 246 h 882"/>
                  <a:gd name="T86" fmla="*/ 517 w 690"/>
                  <a:gd name="T87" fmla="*/ 200 h 882"/>
                  <a:gd name="T88" fmla="*/ 546 w 690"/>
                  <a:gd name="T89" fmla="*/ 156 h 882"/>
                  <a:gd name="T90" fmla="*/ 572 w 690"/>
                  <a:gd name="T91" fmla="*/ 112 h 882"/>
                  <a:gd name="T92" fmla="*/ 594 w 690"/>
                  <a:gd name="T93" fmla="*/ 65 h 882"/>
                  <a:gd name="T94" fmla="*/ 610 w 690"/>
                  <a:gd name="T95" fmla="*/ 17 h 882"/>
                  <a:gd name="T96" fmla="*/ 630 w 690"/>
                  <a:gd name="T97" fmla="*/ 48 h 882"/>
                  <a:gd name="T98" fmla="*/ 655 w 690"/>
                  <a:gd name="T99" fmla="*/ 122 h 882"/>
                  <a:gd name="T100" fmla="*/ 675 w 690"/>
                  <a:gd name="T101" fmla="*/ 197 h 882"/>
                  <a:gd name="T102" fmla="*/ 687 w 690"/>
                  <a:gd name="T103" fmla="*/ 272 h 882"/>
                  <a:gd name="T104" fmla="*/ 690 w 690"/>
                  <a:gd name="T105" fmla="*/ 344 h 882"/>
                  <a:gd name="T106" fmla="*/ 680 w 690"/>
                  <a:gd name="T107" fmla="*/ 402 h 882"/>
                  <a:gd name="T108" fmla="*/ 653 w 690"/>
                  <a:gd name="T109" fmla="*/ 427 h 882"/>
                  <a:gd name="T110" fmla="*/ 621 w 690"/>
                  <a:gd name="T111" fmla="*/ 447 h 882"/>
                  <a:gd name="T112" fmla="*/ 594 w 690"/>
                  <a:gd name="T113" fmla="*/ 468 h 882"/>
                  <a:gd name="T114" fmla="*/ 583 w 690"/>
                  <a:gd name="T115" fmla="*/ 493 h 882"/>
                  <a:gd name="T116" fmla="*/ 600 w 690"/>
                  <a:gd name="T117" fmla="*/ 531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90" h="882">
                    <a:moveTo>
                      <a:pt x="600" y="531"/>
                    </a:moveTo>
                    <a:lnTo>
                      <a:pt x="603" y="535"/>
                    </a:lnTo>
                    <a:lnTo>
                      <a:pt x="607" y="539"/>
                    </a:lnTo>
                    <a:lnTo>
                      <a:pt x="611" y="543"/>
                    </a:lnTo>
                    <a:lnTo>
                      <a:pt x="614" y="548"/>
                    </a:lnTo>
                    <a:lnTo>
                      <a:pt x="618" y="552"/>
                    </a:lnTo>
                    <a:lnTo>
                      <a:pt x="621" y="557"/>
                    </a:lnTo>
                    <a:lnTo>
                      <a:pt x="624" y="561"/>
                    </a:lnTo>
                    <a:lnTo>
                      <a:pt x="627" y="566"/>
                    </a:lnTo>
                    <a:lnTo>
                      <a:pt x="630" y="571"/>
                    </a:lnTo>
                    <a:lnTo>
                      <a:pt x="632" y="575"/>
                    </a:lnTo>
                    <a:lnTo>
                      <a:pt x="634" y="580"/>
                    </a:lnTo>
                    <a:lnTo>
                      <a:pt x="635" y="585"/>
                    </a:lnTo>
                    <a:lnTo>
                      <a:pt x="635" y="589"/>
                    </a:lnTo>
                    <a:lnTo>
                      <a:pt x="635" y="594"/>
                    </a:lnTo>
                    <a:lnTo>
                      <a:pt x="634" y="599"/>
                    </a:lnTo>
                    <a:lnTo>
                      <a:pt x="633" y="604"/>
                    </a:lnTo>
                    <a:lnTo>
                      <a:pt x="621" y="611"/>
                    </a:lnTo>
                    <a:lnTo>
                      <a:pt x="610" y="616"/>
                    </a:lnTo>
                    <a:lnTo>
                      <a:pt x="598" y="621"/>
                    </a:lnTo>
                    <a:lnTo>
                      <a:pt x="585" y="625"/>
                    </a:lnTo>
                    <a:lnTo>
                      <a:pt x="572" y="628"/>
                    </a:lnTo>
                    <a:lnTo>
                      <a:pt x="559" y="631"/>
                    </a:lnTo>
                    <a:lnTo>
                      <a:pt x="546" y="633"/>
                    </a:lnTo>
                    <a:lnTo>
                      <a:pt x="532" y="635"/>
                    </a:lnTo>
                    <a:lnTo>
                      <a:pt x="518" y="637"/>
                    </a:lnTo>
                    <a:lnTo>
                      <a:pt x="505" y="638"/>
                    </a:lnTo>
                    <a:lnTo>
                      <a:pt x="491" y="640"/>
                    </a:lnTo>
                    <a:lnTo>
                      <a:pt x="478" y="642"/>
                    </a:lnTo>
                    <a:lnTo>
                      <a:pt x="465" y="645"/>
                    </a:lnTo>
                    <a:lnTo>
                      <a:pt x="452" y="647"/>
                    </a:lnTo>
                    <a:lnTo>
                      <a:pt x="439" y="651"/>
                    </a:lnTo>
                    <a:lnTo>
                      <a:pt x="427" y="656"/>
                    </a:lnTo>
                    <a:lnTo>
                      <a:pt x="426" y="650"/>
                    </a:lnTo>
                    <a:lnTo>
                      <a:pt x="427" y="644"/>
                    </a:lnTo>
                    <a:lnTo>
                      <a:pt x="429" y="637"/>
                    </a:lnTo>
                    <a:lnTo>
                      <a:pt x="430" y="631"/>
                    </a:lnTo>
                    <a:lnTo>
                      <a:pt x="432" y="625"/>
                    </a:lnTo>
                    <a:lnTo>
                      <a:pt x="435" y="619"/>
                    </a:lnTo>
                    <a:lnTo>
                      <a:pt x="437" y="613"/>
                    </a:lnTo>
                    <a:lnTo>
                      <a:pt x="439" y="607"/>
                    </a:lnTo>
                    <a:lnTo>
                      <a:pt x="440" y="600"/>
                    </a:lnTo>
                    <a:lnTo>
                      <a:pt x="441" y="595"/>
                    </a:lnTo>
                    <a:lnTo>
                      <a:pt x="440" y="589"/>
                    </a:lnTo>
                    <a:lnTo>
                      <a:pt x="439" y="583"/>
                    </a:lnTo>
                    <a:lnTo>
                      <a:pt x="437" y="578"/>
                    </a:lnTo>
                    <a:lnTo>
                      <a:pt x="433" y="573"/>
                    </a:lnTo>
                    <a:lnTo>
                      <a:pt x="428" y="568"/>
                    </a:lnTo>
                    <a:lnTo>
                      <a:pt x="421" y="564"/>
                    </a:lnTo>
                    <a:lnTo>
                      <a:pt x="404" y="569"/>
                    </a:lnTo>
                    <a:lnTo>
                      <a:pt x="389" y="575"/>
                    </a:lnTo>
                    <a:lnTo>
                      <a:pt x="373" y="579"/>
                    </a:lnTo>
                    <a:lnTo>
                      <a:pt x="356" y="584"/>
                    </a:lnTo>
                    <a:lnTo>
                      <a:pt x="340" y="588"/>
                    </a:lnTo>
                    <a:lnTo>
                      <a:pt x="324" y="592"/>
                    </a:lnTo>
                    <a:lnTo>
                      <a:pt x="307" y="596"/>
                    </a:lnTo>
                    <a:lnTo>
                      <a:pt x="291" y="601"/>
                    </a:lnTo>
                    <a:lnTo>
                      <a:pt x="274" y="605"/>
                    </a:lnTo>
                    <a:lnTo>
                      <a:pt x="259" y="611"/>
                    </a:lnTo>
                    <a:lnTo>
                      <a:pt x="244" y="617"/>
                    </a:lnTo>
                    <a:lnTo>
                      <a:pt x="229" y="624"/>
                    </a:lnTo>
                    <a:lnTo>
                      <a:pt x="216" y="632"/>
                    </a:lnTo>
                    <a:lnTo>
                      <a:pt x="203" y="641"/>
                    </a:lnTo>
                    <a:lnTo>
                      <a:pt x="192" y="651"/>
                    </a:lnTo>
                    <a:lnTo>
                      <a:pt x="182" y="663"/>
                    </a:lnTo>
                    <a:lnTo>
                      <a:pt x="191" y="663"/>
                    </a:lnTo>
                    <a:lnTo>
                      <a:pt x="202" y="664"/>
                    </a:lnTo>
                    <a:lnTo>
                      <a:pt x="213" y="664"/>
                    </a:lnTo>
                    <a:lnTo>
                      <a:pt x="224" y="663"/>
                    </a:lnTo>
                    <a:lnTo>
                      <a:pt x="236" y="663"/>
                    </a:lnTo>
                    <a:lnTo>
                      <a:pt x="248" y="662"/>
                    </a:lnTo>
                    <a:lnTo>
                      <a:pt x="259" y="662"/>
                    </a:lnTo>
                    <a:lnTo>
                      <a:pt x="272" y="661"/>
                    </a:lnTo>
                    <a:lnTo>
                      <a:pt x="284" y="661"/>
                    </a:lnTo>
                    <a:lnTo>
                      <a:pt x="296" y="662"/>
                    </a:lnTo>
                    <a:lnTo>
                      <a:pt x="308" y="663"/>
                    </a:lnTo>
                    <a:lnTo>
                      <a:pt x="319" y="665"/>
                    </a:lnTo>
                    <a:lnTo>
                      <a:pt x="330" y="668"/>
                    </a:lnTo>
                    <a:lnTo>
                      <a:pt x="340" y="671"/>
                    </a:lnTo>
                    <a:lnTo>
                      <a:pt x="350" y="676"/>
                    </a:lnTo>
                    <a:lnTo>
                      <a:pt x="360" y="684"/>
                    </a:lnTo>
                    <a:lnTo>
                      <a:pt x="341" y="692"/>
                    </a:lnTo>
                    <a:lnTo>
                      <a:pt x="323" y="701"/>
                    </a:lnTo>
                    <a:lnTo>
                      <a:pt x="305" y="710"/>
                    </a:lnTo>
                    <a:lnTo>
                      <a:pt x="287" y="719"/>
                    </a:lnTo>
                    <a:lnTo>
                      <a:pt x="268" y="729"/>
                    </a:lnTo>
                    <a:lnTo>
                      <a:pt x="251" y="740"/>
                    </a:lnTo>
                    <a:lnTo>
                      <a:pt x="234" y="751"/>
                    </a:lnTo>
                    <a:lnTo>
                      <a:pt x="217" y="762"/>
                    </a:lnTo>
                    <a:lnTo>
                      <a:pt x="200" y="774"/>
                    </a:lnTo>
                    <a:lnTo>
                      <a:pt x="183" y="787"/>
                    </a:lnTo>
                    <a:lnTo>
                      <a:pt x="168" y="801"/>
                    </a:lnTo>
                    <a:lnTo>
                      <a:pt x="152" y="815"/>
                    </a:lnTo>
                    <a:lnTo>
                      <a:pt x="136" y="831"/>
                    </a:lnTo>
                    <a:lnTo>
                      <a:pt x="122" y="847"/>
                    </a:lnTo>
                    <a:lnTo>
                      <a:pt x="108" y="864"/>
                    </a:lnTo>
                    <a:lnTo>
                      <a:pt x="95" y="882"/>
                    </a:lnTo>
                    <a:lnTo>
                      <a:pt x="88" y="870"/>
                    </a:lnTo>
                    <a:lnTo>
                      <a:pt x="81" y="859"/>
                    </a:lnTo>
                    <a:lnTo>
                      <a:pt x="73" y="849"/>
                    </a:lnTo>
                    <a:lnTo>
                      <a:pt x="64" y="839"/>
                    </a:lnTo>
                    <a:lnTo>
                      <a:pt x="54" y="829"/>
                    </a:lnTo>
                    <a:lnTo>
                      <a:pt x="45" y="818"/>
                    </a:lnTo>
                    <a:lnTo>
                      <a:pt x="36" y="809"/>
                    </a:lnTo>
                    <a:lnTo>
                      <a:pt x="28" y="799"/>
                    </a:lnTo>
                    <a:lnTo>
                      <a:pt x="19" y="789"/>
                    </a:lnTo>
                    <a:lnTo>
                      <a:pt x="12" y="779"/>
                    </a:lnTo>
                    <a:lnTo>
                      <a:pt x="6" y="768"/>
                    </a:lnTo>
                    <a:lnTo>
                      <a:pt x="2" y="757"/>
                    </a:lnTo>
                    <a:lnTo>
                      <a:pt x="0" y="745"/>
                    </a:lnTo>
                    <a:lnTo>
                      <a:pt x="0" y="732"/>
                    </a:lnTo>
                    <a:lnTo>
                      <a:pt x="3" y="718"/>
                    </a:lnTo>
                    <a:lnTo>
                      <a:pt x="8" y="703"/>
                    </a:lnTo>
                    <a:lnTo>
                      <a:pt x="34" y="669"/>
                    </a:lnTo>
                    <a:lnTo>
                      <a:pt x="61" y="640"/>
                    </a:lnTo>
                    <a:lnTo>
                      <a:pt x="91" y="611"/>
                    </a:lnTo>
                    <a:lnTo>
                      <a:pt x="123" y="585"/>
                    </a:lnTo>
                    <a:lnTo>
                      <a:pt x="156" y="559"/>
                    </a:lnTo>
                    <a:lnTo>
                      <a:pt x="190" y="534"/>
                    </a:lnTo>
                    <a:lnTo>
                      <a:pt x="224" y="508"/>
                    </a:lnTo>
                    <a:lnTo>
                      <a:pt x="259" y="484"/>
                    </a:lnTo>
                    <a:lnTo>
                      <a:pt x="294" y="459"/>
                    </a:lnTo>
                    <a:lnTo>
                      <a:pt x="327" y="433"/>
                    </a:lnTo>
                    <a:lnTo>
                      <a:pt x="359" y="407"/>
                    </a:lnTo>
                    <a:lnTo>
                      <a:pt x="390" y="379"/>
                    </a:lnTo>
                    <a:lnTo>
                      <a:pt x="420" y="348"/>
                    </a:lnTo>
                    <a:lnTo>
                      <a:pt x="447" y="316"/>
                    </a:lnTo>
                    <a:lnTo>
                      <a:pt x="471" y="282"/>
                    </a:lnTo>
                    <a:lnTo>
                      <a:pt x="493" y="246"/>
                    </a:lnTo>
                    <a:lnTo>
                      <a:pt x="500" y="230"/>
                    </a:lnTo>
                    <a:lnTo>
                      <a:pt x="509" y="215"/>
                    </a:lnTo>
                    <a:lnTo>
                      <a:pt x="517" y="200"/>
                    </a:lnTo>
                    <a:lnTo>
                      <a:pt x="526" y="185"/>
                    </a:lnTo>
                    <a:lnTo>
                      <a:pt x="535" y="171"/>
                    </a:lnTo>
                    <a:lnTo>
                      <a:pt x="546" y="156"/>
                    </a:lnTo>
                    <a:lnTo>
                      <a:pt x="555" y="141"/>
                    </a:lnTo>
                    <a:lnTo>
                      <a:pt x="564" y="127"/>
                    </a:lnTo>
                    <a:lnTo>
                      <a:pt x="572" y="112"/>
                    </a:lnTo>
                    <a:lnTo>
                      <a:pt x="580" y="97"/>
                    </a:lnTo>
                    <a:lnTo>
                      <a:pt x="588" y="82"/>
                    </a:lnTo>
                    <a:lnTo>
                      <a:pt x="594" y="65"/>
                    </a:lnTo>
                    <a:lnTo>
                      <a:pt x="600" y="49"/>
                    </a:lnTo>
                    <a:lnTo>
                      <a:pt x="606" y="33"/>
                    </a:lnTo>
                    <a:lnTo>
                      <a:pt x="610" y="17"/>
                    </a:lnTo>
                    <a:lnTo>
                      <a:pt x="613" y="0"/>
                    </a:lnTo>
                    <a:lnTo>
                      <a:pt x="622" y="23"/>
                    </a:lnTo>
                    <a:lnTo>
                      <a:pt x="630" y="48"/>
                    </a:lnTo>
                    <a:lnTo>
                      <a:pt x="639" y="72"/>
                    </a:lnTo>
                    <a:lnTo>
                      <a:pt x="647" y="98"/>
                    </a:lnTo>
                    <a:lnTo>
                      <a:pt x="655" y="122"/>
                    </a:lnTo>
                    <a:lnTo>
                      <a:pt x="662" y="147"/>
                    </a:lnTo>
                    <a:lnTo>
                      <a:pt x="668" y="172"/>
                    </a:lnTo>
                    <a:lnTo>
                      <a:pt x="675" y="197"/>
                    </a:lnTo>
                    <a:lnTo>
                      <a:pt x="680" y="222"/>
                    </a:lnTo>
                    <a:lnTo>
                      <a:pt x="684" y="247"/>
                    </a:lnTo>
                    <a:lnTo>
                      <a:pt x="687" y="272"/>
                    </a:lnTo>
                    <a:lnTo>
                      <a:pt x="689" y="296"/>
                    </a:lnTo>
                    <a:lnTo>
                      <a:pt x="690" y="320"/>
                    </a:lnTo>
                    <a:lnTo>
                      <a:pt x="690" y="344"/>
                    </a:lnTo>
                    <a:lnTo>
                      <a:pt x="688" y="367"/>
                    </a:lnTo>
                    <a:lnTo>
                      <a:pt x="686" y="392"/>
                    </a:lnTo>
                    <a:lnTo>
                      <a:pt x="680" y="402"/>
                    </a:lnTo>
                    <a:lnTo>
                      <a:pt x="672" y="411"/>
                    </a:lnTo>
                    <a:lnTo>
                      <a:pt x="663" y="420"/>
                    </a:lnTo>
                    <a:lnTo>
                      <a:pt x="653" y="427"/>
                    </a:lnTo>
                    <a:lnTo>
                      <a:pt x="643" y="434"/>
                    </a:lnTo>
                    <a:lnTo>
                      <a:pt x="632" y="441"/>
                    </a:lnTo>
                    <a:lnTo>
                      <a:pt x="621" y="447"/>
                    </a:lnTo>
                    <a:lnTo>
                      <a:pt x="611" y="454"/>
                    </a:lnTo>
                    <a:lnTo>
                      <a:pt x="602" y="460"/>
                    </a:lnTo>
                    <a:lnTo>
                      <a:pt x="594" y="468"/>
                    </a:lnTo>
                    <a:lnTo>
                      <a:pt x="588" y="475"/>
                    </a:lnTo>
                    <a:lnTo>
                      <a:pt x="584" y="484"/>
                    </a:lnTo>
                    <a:lnTo>
                      <a:pt x="583" y="493"/>
                    </a:lnTo>
                    <a:lnTo>
                      <a:pt x="585" y="504"/>
                    </a:lnTo>
                    <a:lnTo>
                      <a:pt x="590" y="516"/>
                    </a:lnTo>
                    <a:lnTo>
                      <a:pt x="600" y="531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3" name="Freeform 1985"/>
              <p:cNvSpPr>
                <a:spLocks/>
              </p:cNvSpPr>
              <p:nvPr/>
            </p:nvSpPr>
            <p:spPr bwMode="auto">
              <a:xfrm>
                <a:off x="2729" y="2654"/>
                <a:ext cx="4" cy="9"/>
              </a:xfrm>
              <a:custGeom>
                <a:avLst/>
                <a:gdLst>
                  <a:gd name="T0" fmla="*/ 0 w 35"/>
                  <a:gd name="T1" fmla="*/ 0 h 73"/>
                  <a:gd name="T2" fmla="*/ 3 w 35"/>
                  <a:gd name="T3" fmla="*/ 4 h 73"/>
                  <a:gd name="T4" fmla="*/ 7 w 35"/>
                  <a:gd name="T5" fmla="*/ 8 h 73"/>
                  <a:gd name="T6" fmla="*/ 11 w 35"/>
                  <a:gd name="T7" fmla="*/ 12 h 73"/>
                  <a:gd name="T8" fmla="*/ 14 w 35"/>
                  <a:gd name="T9" fmla="*/ 17 h 73"/>
                  <a:gd name="T10" fmla="*/ 18 w 35"/>
                  <a:gd name="T11" fmla="*/ 21 h 73"/>
                  <a:gd name="T12" fmla="*/ 21 w 35"/>
                  <a:gd name="T13" fmla="*/ 26 h 73"/>
                  <a:gd name="T14" fmla="*/ 24 w 35"/>
                  <a:gd name="T15" fmla="*/ 30 h 73"/>
                  <a:gd name="T16" fmla="*/ 27 w 35"/>
                  <a:gd name="T17" fmla="*/ 35 h 73"/>
                  <a:gd name="T18" fmla="*/ 30 w 35"/>
                  <a:gd name="T19" fmla="*/ 40 h 73"/>
                  <a:gd name="T20" fmla="*/ 32 w 35"/>
                  <a:gd name="T21" fmla="*/ 44 h 73"/>
                  <a:gd name="T22" fmla="*/ 34 w 35"/>
                  <a:gd name="T23" fmla="*/ 49 h 73"/>
                  <a:gd name="T24" fmla="*/ 35 w 35"/>
                  <a:gd name="T25" fmla="*/ 54 h 73"/>
                  <a:gd name="T26" fmla="*/ 35 w 35"/>
                  <a:gd name="T27" fmla="*/ 58 h 73"/>
                  <a:gd name="T28" fmla="*/ 35 w 35"/>
                  <a:gd name="T29" fmla="*/ 63 h 73"/>
                  <a:gd name="T30" fmla="*/ 34 w 35"/>
                  <a:gd name="T31" fmla="*/ 68 h 73"/>
                  <a:gd name="T32" fmla="*/ 33 w 35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73">
                    <a:moveTo>
                      <a:pt x="0" y="0"/>
                    </a:moveTo>
                    <a:lnTo>
                      <a:pt x="3" y="4"/>
                    </a:lnTo>
                    <a:lnTo>
                      <a:pt x="7" y="8"/>
                    </a:lnTo>
                    <a:lnTo>
                      <a:pt x="11" y="12"/>
                    </a:lnTo>
                    <a:lnTo>
                      <a:pt x="14" y="17"/>
                    </a:lnTo>
                    <a:lnTo>
                      <a:pt x="18" y="21"/>
                    </a:lnTo>
                    <a:lnTo>
                      <a:pt x="21" y="26"/>
                    </a:lnTo>
                    <a:lnTo>
                      <a:pt x="24" y="30"/>
                    </a:lnTo>
                    <a:lnTo>
                      <a:pt x="27" y="35"/>
                    </a:lnTo>
                    <a:lnTo>
                      <a:pt x="30" y="40"/>
                    </a:lnTo>
                    <a:lnTo>
                      <a:pt x="32" y="44"/>
                    </a:lnTo>
                    <a:lnTo>
                      <a:pt x="34" y="49"/>
                    </a:lnTo>
                    <a:lnTo>
                      <a:pt x="35" y="54"/>
                    </a:lnTo>
                    <a:lnTo>
                      <a:pt x="35" y="58"/>
                    </a:lnTo>
                    <a:lnTo>
                      <a:pt x="35" y="63"/>
                    </a:lnTo>
                    <a:lnTo>
                      <a:pt x="34" y="68"/>
                    </a:lnTo>
                    <a:lnTo>
                      <a:pt x="33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4" name="Freeform 1986"/>
              <p:cNvSpPr>
                <a:spLocks/>
              </p:cNvSpPr>
              <p:nvPr/>
            </p:nvSpPr>
            <p:spPr bwMode="auto">
              <a:xfrm>
                <a:off x="2707" y="2663"/>
                <a:ext cx="26" cy="7"/>
              </a:xfrm>
              <a:custGeom>
                <a:avLst/>
                <a:gdLst>
                  <a:gd name="T0" fmla="*/ 206 w 206"/>
                  <a:gd name="T1" fmla="*/ 0 h 52"/>
                  <a:gd name="T2" fmla="*/ 194 w 206"/>
                  <a:gd name="T3" fmla="*/ 7 h 52"/>
                  <a:gd name="T4" fmla="*/ 183 w 206"/>
                  <a:gd name="T5" fmla="*/ 12 h 52"/>
                  <a:gd name="T6" fmla="*/ 171 w 206"/>
                  <a:gd name="T7" fmla="*/ 17 h 52"/>
                  <a:gd name="T8" fmla="*/ 158 w 206"/>
                  <a:gd name="T9" fmla="*/ 21 h 52"/>
                  <a:gd name="T10" fmla="*/ 145 w 206"/>
                  <a:gd name="T11" fmla="*/ 24 h 52"/>
                  <a:gd name="T12" fmla="*/ 132 w 206"/>
                  <a:gd name="T13" fmla="*/ 27 h 52"/>
                  <a:gd name="T14" fmla="*/ 119 w 206"/>
                  <a:gd name="T15" fmla="*/ 29 h 52"/>
                  <a:gd name="T16" fmla="*/ 105 w 206"/>
                  <a:gd name="T17" fmla="*/ 31 h 52"/>
                  <a:gd name="T18" fmla="*/ 91 w 206"/>
                  <a:gd name="T19" fmla="*/ 33 h 52"/>
                  <a:gd name="T20" fmla="*/ 78 w 206"/>
                  <a:gd name="T21" fmla="*/ 34 h 52"/>
                  <a:gd name="T22" fmla="*/ 64 w 206"/>
                  <a:gd name="T23" fmla="*/ 36 h 52"/>
                  <a:gd name="T24" fmla="*/ 51 w 206"/>
                  <a:gd name="T25" fmla="*/ 38 h 52"/>
                  <a:gd name="T26" fmla="*/ 38 w 206"/>
                  <a:gd name="T27" fmla="*/ 41 h 52"/>
                  <a:gd name="T28" fmla="*/ 25 w 206"/>
                  <a:gd name="T29" fmla="*/ 43 h 52"/>
                  <a:gd name="T30" fmla="*/ 12 w 206"/>
                  <a:gd name="T31" fmla="*/ 47 h 52"/>
                  <a:gd name="T32" fmla="*/ 0 w 206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52">
                    <a:moveTo>
                      <a:pt x="206" y="0"/>
                    </a:moveTo>
                    <a:lnTo>
                      <a:pt x="194" y="7"/>
                    </a:lnTo>
                    <a:lnTo>
                      <a:pt x="183" y="12"/>
                    </a:lnTo>
                    <a:lnTo>
                      <a:pt x="171" y="17"/>
                    </a:lnTo>
                    <a:lnTo>
                      <a:pt x="158" y="21"/>
                    </a:lnTo>
                    <a:lnTo>
                      <a:pt x="145" y="24"/>
                    </a:lnTo>
                    <a:lnTo>
                      <a:pt x="132" y="27"/>
                    </a:lnTo>
                    <a:lnTo>
                      <a:pt x="119" y="29"/>
                    </a:lnTo>
                    <a:lnTo>
                      <a:pt x="105" y="31"/>
                    </a:lnTo>
                    <a:lnTo>
                      <a:pt x="91" y="33"/>
                    </a:lnTo>
                    <a:lnTo>
                      <a:pt x="78" y="34"/>
                    </a:lnTo>
                    <a:lnTo>
                      <a:pt x="64" y="36"/>
                    </a:lnTo>
                    <a:lnTo>
                      <a:pt x="51" y="38"/>
                    </a:lnTo>
                    <a:lnTo>
                      <a:pt x="38" y="41"/>
                    </a:lnTo>
                    <a:lnTo>
                      <a:pt x="25" y="43"/>
                    </a:lnTo>
                    <a:lnTo>
                      <a:pt x="12" y="47"/>
                    </a:lnTo>
                    <a:lnTo>
                      <a:pt x="0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5" name="Freeform 1987"/>
              <p:cNvSpPr>
                <a:spLocks/>
              </p:cNvSpPr>
              <p:nvPr/>
            </p:nvSpPr>
            <p:spPr bwMode="auto">
              <a:xfrm>
                <a:off x="2706" y="2658"/>
                <a:ext cx="3" cy="12"/>
              </a:xfrm>
              <a:custGeom>
                <a:avLst/>
                <a:gdLst>
                  <a:gd name="T0" fmla="*/ 6 w 20"/>
                  <a:gd name="T1" fmla="*/ 92 h 92"/>
                  <a:gd name="T2" fmla="*/ 5 w 20"/>
                  <a:gd name="T3" fmla="*/ 86 h 92"/>
                  <a:gd name="T4" fmla="*/ 6 w 20"/>
                  <a:gd name="T5" fmla="*/ 80 h 92"/>
                  <a:gd name="T6" fmla="*/ 8 w 20"/>
                  <a:gd name="T7" fmla="*/ 73 h 92"/>
                  <a:gd name="T8" fmla="*/ 9 w 20"/>
                  <a:gd name="T9" fmla="*/ 67 h 92"/>
                  <a:gd name="T10" fmla="*/ 11 w 20"/>
                  <a:gd name="T11" fmla="*/ 61 h 92"/>
                  <a:gd name="T12" fmla="*/ 14 w 20"/>
                  <a:gd name="T13" fmla="*/ 55 h 92"/>
                  <a:gd name="T14" fmla="*/ 16 w 20"/>
                  <a:gd name="T15" fmla="*/ 49 h 92"/>
                  <a:gd name="T16" fmla="*/ 18 w 20"/>
                  <a:gd name="T17" fmla="*/ 43 h 92"/>
                  <a:gd name="T18" fmla="*/ 19 w 20"/>
                  <a:gd name="T19" fmla="*/ 36 h 92"/>
                  <a:gd name="T20" fmla="*/ 20 w 20"/>
                  <a:gd name="T21" fmla="*/ 31 h 92"/>
                  <a:gd name="T22" fmla="*/ 19 w 20"/>
                  <a:gd name="T23" fmla="*/ 25 h 92"/>
                  <a:gd name="T24" fmla="*/ 18 w 20"/>
                  <a:gd name="T25" fmla="*/ 19 h 92"/>
                  <a:gd name="T26" fmla="*/ 16 w 20"/>
                  <a:gd name="T27" fmla="*/ 14 h 92"/>
                  <a:gd name="T28" fmla="*/ 12 w 20"/>
                  <a:gd name="T29" fmla="*/ 9 h 92"/>
                  <a:gd name="T30" fmla="*/ 7 w 20"/>
                  <a:gd name="T31" fmla="*/ 4 h 92"/>
                  <a:gd name="T32" fmla="*/ 0 w 20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92">
                    <a:moveTo>
                      <a:pt x="6" y="92"/>
                    </a:moveTo>
                    <a:lnTo>
                      <a:pt x="5" y="86"/>
                    </a:lnTo>
                    <a:lnTo>
                      <a:pt x="6" y="80"/>
                    </a:lnTo>
                    <a:lnTo>
                      <a:pt x="8" y="73"/>
                    </a:lnTo>
                    <a:lnTo>
                      <a:pt x="9" y="67"/>
                    </a:lnTo>
                    <a:lnTo>
                      <a:pt x="11" y="61"/>
                    </a:lnTo>
                    <a:lnTo>
                      <a:pt x="14" y="55"/>
                    </a:lnTo>
                    <a:lnTo>
                      <a:pt x="16" y="49"/>
                    </a:lnTo>
                    <a:lnTo>
                      <a:pt x="18" y="43"/>
                    </a:lnTo>
                    <a:lnTo>
                      <a:pt x="19" y="36"/>
                    </a:lnTo>
                    <a:lnTo>
                      <a:pt x="20" y="31"/>
                    </a:lnTo>
                    <a:lnTo>
                      <a:pt x="19" y="25"/>
                    </a:lnTo>
                    <a:lnTo>
                      <a:pt x="18" y="19"/>
                    </a:lnTo>
                    <a:lnTo>
                      <a:pt x="16" y="14"/>
                    </a:lnTo>
                    <a:lnTo>
                      <a:pt x="12" y="9"/>
                    </a:lnTo>
                    <a:lnTo>
                      <a:pt x="7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6" name="Freeform 1988"/>
              <p:cNvSpPr>
                <a:spLocks/>
              </p:cNvSpPr>
              <p:nvPr/>
            </p:nvSpPr>
            <p:spPr bwMode="auto">
              <a:xfrm>
                <a:off x="2676" y="2658"/>
                <a:ext cx="30" cy="13"/>
              </a:xfrm>
              <a:custGeom>
                <a:avLst/>
                <a:gdLst>
                  <a:gd name="T0" fmla="*/ 239 w 239"/>
                  <a:gd name="T1" fmla="*/ 0 h 99"/>
                  <a:gd name="T2" fmla="*/ 222 w 239"/>
                  <a:gd name="T3" fmla="*/ 5 h 99"/>
                  <a:gd name="T4" fmla="*/ 207 w 239"/>
                  <a:gd name="T5" fmla="*/ 11 h 99"/>
                  <a:gd name="T6" fmla="*/ 191 w 239"/>
                  <a:gd name="T7" fmla="*/ 15 h 99"/>
                  <a:gd name="T8" fmla="*/ 174 w 239"/>
                  <a:gd name="T9" fmla="*/ 20 h 99"/>
                  <a:gd name="T10" fmla="*/ 158 w 239"/>
                  <a:gd name="T11" fmla="*/ 24 h 99"/>
                  <a:gd name="T12" fmla="*/ 142 w 239"/>
                  <a:gd name="T13" fmla="*/ 28 h 99"/>
                  <a:gd name="T14" fmla="*/ 125 w 239"/>
                  <a:gd name="T15" fmla="*/ 32 h 99"/>
                  <a:gd name="T16" fmla="*/ 109 w 239"/>
                  <a:gd name="T17" fmla="*/ 37 h 99"/>
                  <a:gd name="T18" fmla="*/ 92 w 239"/>
                  <a:gd name="T19" fmla="*/ 41 h 99"/>
                  <a:gd name="T20" fmla="*/ 77 w 239"/>
                  <a:gd name="T21" fmla="*/ 47 h 99"/>
                  <a:gd name="T22" fmla="*/ 62 w 239"/>
                  <a:gd name="T23" fmla="*/ 53 h 99"/>
                  <a:gd name="T24" fmla="*/ 47 w 239"/>
                  <a:gd name="T25" fmla="*/ 60 h 99"/>
                  <a:gd name="T26" fmla="*/ 34 w 239"/>
                  <a:gd name="T27" fmla="*/ 68 h 99"/>
                  <a:gd name="T28" fmla="*/ 21 w 239"/>
                  <a:gd name="T29" fmla="*/ 77 h 99"/>
                  <a:gd name="T30" fmla="*/ 10 w 239"/>
                  <a:gd name="T31" fmla="*/ 87 h 99"/>
                  <a:gd name="T32" fmla="*/ 0 w 239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99">
                    <a:moveTo>
                      <a:pt x="239" y="0"/>
                    </a:moveTo>
                    <a:lnTo>
                      <a:pt x="222" y="5"/>
                    </a:lnTo>
                    <a:lnTo>
                      <a:pt x="207" y="11"/>
                    </a:lnTo>
                    <a:lnTo>
                      <a:pt x="191" y="15"/>
                    </a:lnTo>
                    <a:lnTo>
                      <a:pt x="174" y="20"/>
                    </a:lnTo>
                    <a:lnTo>
                      <a:pt x="158" y="24"/>
                    </a:lnTo>
                    <a:lnTo>
                      <a:pt x="142" y="28"/>
                    </a:lnTo>
                    <a:lnTo>
                      <a:pt x="125" y="32"/>
                    </a:lnTo>
                    <a:lnTo>
                      <a:pt x="109" y="37"/>
                    </a:lnTo>
                    <a:lnTo>
                      <a:pt x="92" y="41"/>
                    </a:lnTo>
                    <a:lnTo>
                      <a:pt x="77" y="47"/>
                    </a:lnTo>
                    <a:lnTo>
                      <a:pt x="62" y="53"/>
                    </a:lnTo>
                    <a:lnTo>
                      <a:pt x="47" y="60"/>
                    </a:lnTo>
                    <a:lnTo>
                      <a:pt x="34" y="68"/>
                    </a:lnTo>
                    <a:lnTo>
                      <a:pt x="21" y="77"/>
                    </a:lnTo>
                    <a:lnTo>
                      <a:pt x="10" y="87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7" name="Freeform 1989"/>
              <p:cNvSpPr>
                <a:spLocks/>
              </p:cNvSpPr>
              <p:nvPr/>
            </p:nvSpPr>
            <p:spPr bwMode="auto">
              <a:xfrm>
                <a:off x="2676" y="2670"/>
                <a:ext cx="23" cy="3"/>
              </a:xfrm>
              <a:custGeom>
                <a:avLst/>
                <a:gdLst>
                  <a:gd name="T0" fmla="*/ 0 w 178"/>
                  <a:gd name="T1" fmla="*/ 2 h 23"/>
                  <a:gd name="T2" fmla="*/ 9 w 178"/>
                  <a:gd name="T3" fmla="*/ 2 h 23"/>
                  <a:gd name="T4" fmla="*/ 20 w 178"/>
                  <a:gd name="T5" fmla="*/ 3 h 23"/>
                  <a:gd name="T6" fmla="*/ 31 w 178"/>
                  <a:gd name="T7" fmla="*/ 3 h 23"/>
                  <a:gd name="T8" fmla="*/ 42 w 178"/>
                  <a:gd name="T9" fmla="*/ 2 h 23"/>
                  <a:gd name="T10" fmla="*/ 54 w 178"/>
                  <a:gd name="T11" fmla="*/ 2 h 23"/>
                  <a:gd name="T12" fmla="*/ 66 w 178"/>
                  <a:gd name="T13" fmla="*/ 1 h 23"/>
                  <a:gd name="T14" fmla="*/ 77 w 178"/>
                  <a:gd name="T15" fmla="*/ 1 h 23"/>
                  <a:gd name="T16" fmla="*/ 90 w 178"/>
                  <a:gd name="T17" fmla="*/ 0 h 23"/>
                  <a:gd name="T18" fmla="*/ 102 w 178"/>
                  <a:gd name="T19" fmla="*/ 0 h 23"/>
                  <a:gd name="T20" fmla="*/ 114 w 178"/>
                  <a:gd name="T21" fmla="*/ 1 h 23"/>
                  <a:gd name="T22" fmla="*/ 126 w 178"/>
                  <a:gd name="T23" fmla="*/ 2 h 23"/>
                  <a:gd name="T24" fmla="*/ 137 w 178"/>
                  <a:gd name="T25" fmla="*/ 4 h 23"/>
                  <a:gd name="T26" fmla="*/ 148 w 178"/>
                  <a:gd name="T27" fmla="*/ 7 h 23"/>
                  <a:gd name="T28" fmla="*/ 158 w 178"/>
                  <a:gd name="T29" fmla="*/ 10 h 23"/>
                  <a:gd name="T30" fmla="*/ 168 w 178"/>
                  <a:gd name="T31" fmla="*/ 15 h 23"/>
                  <a:gd name="T32" fmla="*/ 178 w 178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8" h="23">
                    <a:moveTo>
                      <a:pt x="0" y="2"/>
                    </a:moveTo>
                    <a:lnTo>
                      <a:pt x="9" y="2"/>
                    </a:lnTo>
                    <a:lnTo>
                      <a:pt x="20" y="3"/>
                    </a:lnTo>
                    <a:lnTo>
                      <a:pt x="31" y="3"/>
                    </a:lnTo>
                    <a:lnTo>
                      <a:pt x="42" y="2"/>
                    </a:lnTo>
                    <a:lnTo>
                      <a:pt x="54" y="2"/>
                    </a:lnTo>
                    <a:lnTo>
                      <a:pt x="66" y="1"/>
                    </a:lnTo>
                    <a:lnTo>
                      <a:pt x="77" y="1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14" y="1"/>
                    </a:lnTo>
                    <a:lnTo>
                      <a:pt x="126" y="2"/>
                    </a:lnTo>
                    <a:lnTo>
                      <a:pt x="137" y="4"/>
                    </a:lnTo>
                    <a:lnTo>
                      <a:pt x="148" y="7"/>
                    </a:lnTo>
                    <a:lnTo>
                      <a:pt x="158" y="10"/>
                    </a:lnTo>
                    <a:lnTo>
                      <a:pt x="168" y="15"/>
                    </a:lnTo>
                    <a:lnTo>
                      <a:pt x="178" y="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8" name="Freeform 1990"/>
              <p:cNvSpPr>
                <a:spLocks/>
              </p:cNvSpPr>
              <p:nvPr/>
            </p:nvSpPr>
            <p:spPr bwMode="auto">
              <a:xfrm>
                <a:off x="2666" y="2673"/>
                <a:ext cx="33" cy="25"/>
              </a:xfrm>
              <a:custGeom>
                <a:avLst/>
                <a:gdLst>
                  <a:gd name="T0" fmla="*/ 265 w 265"/>
                  <a:gd name="T1" fmla="*/ 0 h 198"/>
                  <a:gd name="T2" fmla="*/ 246 w 265"/>
                  <a:gd name="T3" fmla="*/ 8 h 198"/>
                  <a:gd name="T4" fmla="*/ 228 w 265"/>
                  <a:gd name="T5" fmla="*/ 17 h 198"/>
                  <a:gd name="T6" fmla="*/ 210 w 265"/>
                  <a:gd name="T7" fmla="*/ 26 h 198"/>
                  <a:gd name="T8" fmla="*/ 192 w 265"/>
                  <a:gd name="T9" fmla="*/ 35 h 198"/>
                  <a:gd name="T10" fmla="*/ 173 w 265"/>
                  <a:gd name="T11" fmla="*/ 45 h 198"/>
                  <a:gd name="T12" fmla="*/ 156 w 265"/>
                  <a:gd name="T13" fmla="*/ 56 h 198"/>
                  <a:gd name="T14" fmla="*/ 139 w 265"/>
                  <a:gd name="T15" fmla="*/ 67 h 198"/>
                  <a:gd name="T16" fmla="*/ 122 w 265"/>
                  <a:gd name="T17" fmla="*/ 78 h 198"/>
                  <a:gd name="T18" fmla="*/ 105 w 265"/>
                  <a:gd name="T19" fmla="*/ 90 h 198"/>
                  <a:gd name="T20" fmla="*/ 88 w 265"/>
                  <a:gd name="T21" fmla="*/ 103 h 198"/>
                  <a:gd name="T22" fmla="*/ 73 w 265"/>
                  <a:gd name="T23" fmla="*/ 117 h 198"/>
                  <a:gd name="T24" fmla="*/ 57 w 265"/>
                  <a:gd name="T25" fmla="*/ 131 h 198"/>
                  <a:gd name="T26" fmla="*/ 41 w 265"/>
                  <a:gd name="T27" fmla="*/ 147 h 198"/>
                  <a:gd name="T28" fmla="*/ 27 w 265"/>
                  <a:gd name="T29" fmla="*/ 163 h 198"/>
                  <a:gd name="T30" fmla="*/ 13 w 265"/>
                  <a:gd name="T31" fmla="*/ 180 h 198"/>
                  <a:gd name="T32" fmla="*/ 0 w 265"/>
                  <a:gd name="T33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198">
                    <a:moveTo>
                      <a:pt x="265" y="0"/>
                    </a:moveTo>
                    <a:lnTo>
                      <a:pt x="246" y="8"/>
                    </a:lnTo>
                    <a:lnTo>
                      <a:pt x="228" y="17"/>
                    </a:lnTo>
                    <a:lnTo>
                      <a:pt x="210" y="26"/>
                    </a:lnTo>
                    <a:lnTo>
                      <a:pt x="192" y="35"/>
                    </a:lnTo>
                    <a:lnTo>
                      <a:pt x="173" y="45"/>
                    </a:lnTo>
                    <a:lnTo>
                      <a:pt x="156" y="56"/>
                    </a:lnTo>
                    <a:lnTo>
                      <a:pt x="139" y="67"/>
                    </a:lnTo>
                    <a:lnTo>
                      <a:pt x="122" y="78"/>
                    </a:lnTo>
                    <a:lnTo>
                      <a:pt x="105" y="90"/>
                    </a:lnTo>
                    <a:lnTo>
                      <a:pt x="88" y="103"/>
                    </a:lnTo>
                    <a:lnTo>
                      <a:pt x="73" y="117"/>
                    </a:lnTo>
                    <a:lnTo>
                      <a:pt x="57" y="131"/>
                    </a:lnTo>
                    <a:lnTo>
                      <a:pt x="41" y="147"/>
                    </a:lnTo>
                    <a:lnTo>
                      <a:pt x="27" y="163"/>
                    </a:lnTo>
                    <a:lnTo>
                      <a:pt x="13" y="180"/>
                    </a:lnTo>
                    <a:lnTo>
                      <a:pt x="0" y="1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19" name="Freeform 1991"/>
              <p:cNvSpPr>
                <a:spLocks/>
              </p:cNvSpPr>
              <p:nvPr/>
            </p:nvSpPr>
            <p:spPr bwMode="auto">
              <a:xfrm>
                <a:off x="2654" y="2675"/>
                <a:ext cx="12" cy="23"/>
              </a:xfrm>
              <a:custGeom>
                <a:avLst/>
                <a:gdLst>
                  <a:gd name="T0" fmla="*/ 95 w 95"/>
                  <a:gd name="T1" fmla="*/ 179 h 179"/>
                  <a:gd name="T2" fmla="*/ 88 w 95"/>
                  <a:gd name="T3" fmla="*/ 167 h 179"/>
                  <a:gd name="T4" fmla="*/ 81 w 95"/>
                  <a:gd name="T5" fmla="*/ 156 h 179"/>
                  <a:gd name="T6" fmla="*/ 73 w 95"/>
                  <a:gd name="T7" fmla="*/ 146 h 179"/>
                  <a:gd name="T8" fmla="*/ 64 w 95"/>
                  <a:gd name="T9" fmla="*/ 136 h 179"/>
                  <a:gd name="T10" fmla="*/ 54 w 95"/>
                  <a:gd name="T11" fmla="*/ 126 h 179"/>
                  <a:gd name="T12" fmla="*/ 45 w 95"/>
                  <a:gd name="T13" fmla="*/ 115 h 179"/>
                  <a:gd name="T14" fmla="*/ 36 w 95"/>
                  <a:gd name="T15" fmla="*/ 106 h 179"/>
                  <a:gd name="T16" fmla="*/ 28 w 95"/>
                  <a:gd name="T17" fmla="*/ 96 h 179"/>
                  <a:gd name="T18" fmla="*/ 19 w 95"/>
                  <a:gd name="T19" fmla="*/ 86 h 179"/>
                  <a:gd name="T20" fmla="*/ 12 w 95"/>
                  <a:gd name="T21" fmla="*/ 76 h 179"/>
                  <a:gd name="T22" fmla="*/ 6 w 95"/>
                  <a:gd name="T23" fmla="*/ 65 h 179"/>
                  <a:gd name="T24" fmla="*/ 2 w 95"/>
                  <a:gd name="T25" fmla="*/ 54 h 179"/>
                  <a:gd name="T26" fmla="*/ 0 w 95"/>
                  <a:gd name="T27" fmla="*/ 42 h 179"/>
                  <a:gd name="T28" fmla="*/ 0 w 95"/>
                  <a:gd name="T29" fmla="*/ 29 h 179"/>
                  <a:gd name="T30" fmla="*/ 3 w 95"/>
                  <a:gd name="T31" fmla="*/ 15 h 179"/>
                  <a:gd name="T32" fmla="*/ 8 w 95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179">
                    <a:moveTo>
                      <a:pt x="95" y="179"/>
                    </a:moveTo>
                    <a:lnTo>
                      <a:pt x="88" y="167"/>
                    </a:lnTo>
                    <a:lnTo>
                      <a:pt x="81" y="156"/>
                    </a:lnTo>
                    <a:lnTo>
                      <a:pt x="73" y="146"/>
                    </a:lnTo>
                    <a:lnTo>
                      <a:pt x="64" y="136"/>
                    </a:lnTo>
                    <a:lnTo>
                      <a:pt x="54" y="126"/>
                    </a:lnTo>
                    <a:lnTo>
                      <a:pt x="45" y="115"/>
                    </a:lnTo>
                    <a:lnTo>
                      <a:pt x="36" y="106"/>
                    </a:lnTo>
                    <a:lnTo>
                      <a:pt x="28" y="96"/>
                    </a:lnTo>
                    <a:lnTo>
                      <a:pt x="19" y="86"/>
                    </a:lnTo>
                    <a:lnTo>
                      <a:pt x="12" y="76"/>
                    </a:lnTo>
                    <a:lnTo>
                      <a:pt x="6" y="65"/>
                    </a:lnTo>
                    <a:lnTo>
                      <a:pt x="2" y="54"/>
                    </a:lnTo>
                    <a:lnTo>
                      <a:pt x="0" y="42"/>
                    </a:lnTo>
                    <a:lnTo>
                      <a:pt x="0" y="29"/>
                    </a:lnTo>
                    <a:lnTo>
                      <a:pt x="3" y="15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0" name="Freeform 1992"/>
              <p:cNvSpPr>
                <a:spLocks/>
              </p:cNvSpPr>
              <p:nvPr/>
            </p:nvSpPr>
            <p:spPr bwMode="auto">
              <a:xfrm>
                <a:off x="2655" y="2618"/>
                <a:ext cx="60" cy="57"/>
              </a:xfrm>
              <a:custGeom>
                <a:avLst/>
                <a:gdLst>
                  <a:gd name="T0" fmla="*/ 0 w 485"/>
                  <a:gd name="T1" fmla="*/ 457 h 457"/>
                  <a:gd name="T2" fmla="*/ 26 w 485"/>
                  <a:gd name="T3" fmla="*/ 423 h 457"/>
                  <a:gd name="T4" fmla="*/ 53 w 485"/>
                  <a:gd name="T5" fmla="*/ 394 h 457"/>
                  <a:gd name="T6" fmla="*/ 83 w 485"/>
                  <a:gd name="T7" fmla="*/ 365 h 457"/>
                  <a:gd name="T8" fmla="*/ 115 w 485"/>
                  <a:gd name="T9" fmla="*/ 339 h 457"/>
                  <a:gd name="T10" fmla="*/ 148 w 485"/>
                  <a:gd name="T11" fmla="*/ 313 h 457"/>
                  <a:gd name="T12" fmla="*/ 182 w 485"/>
                  <a:gd name="T13" fmla="*/ 288 h 457"/>
                  <a:gd name="T14" fmla="*/ 216 w 485"/>
                  <a:gd name="T15" fmla="*/ 262 h 457"/>
                  <a:gd name="T16" fmla="*/ 251 w 485"/>
                  <a:gd name="T17" fmla="*/ 238 h 457"/>
                  <a:gd name="T18" fmla="*/ 286 w 485"/>
                  <a:gd name="T19" fmla="*/ 213 h 457"/>
                  <a:gd name="T20" fmla="*/ 319 w 485"/>
                  <a:gd name="T21" fmla="*/ 187 h 457"/>
                  <a:gd name="T22" fmla="*/ 351 w 485"/>
                  <a:gd name="T23" fmla="*/ 161 h 457"/>
                  <a:gd name="T24" fmla="*/ 382 w 485"/>
                  <a:gd name="T25" fmla="*/ 133 h 457"/>
                  <a:gd name="T26" fmla="*/ 412 w 485"/>
                  <a:gd name="T27" fmla="*/ 102 h 457"/>
                  <a:gd name="T28" fmla="*/ 439 w 485"/>
                  <a:gd name="T29" fmla="*/ 70 h 457"/>
                  <a:gd name="T30" fmla="*/ 463 w 485"/>
                  <a:gd name="T31" fmla="*/ 36 h 457"/>
                  <a:gd name="T32" fmla="*/ 485 w 485"/>
                  <a:gd name="T33" fmla="*/ 0 h 4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5" h="457">
                    <a:moveTo>
                      <a:pt x="0" y="457"/>
                    </a:moveTo>
                    <a:lnTo>
                      <a:pt x="26" y="423"/>
                    </a:lnTo>
                    <a:lnTo>
                      <a:pt x="53" y="394"/>
                    </a:lnTo>
                    <a:lnTo>
                      <a:pt x="83" y="365"/>
                    </a:lnTo>
                    <a:lnTo>
                      <a:pt x="115" y="339"/>
                    </a:lnTo>
                    <a:lnTo>
                      <a:pt x="148" y="313"/>
                    </a:lnTo>
                    <a:lnTo>
                      <a:pt x="182" y="288"/>
                    </a:lnTo>
                    <a:lnTo>
                      <a:pt x="216" y="262"/>
                    </a:lnTo>
                    <a:lnTo>
                      <a:pt x="251" y="238"/>
                    </a:lnTo>
                    <a:lnTo>
                      <a:pt x="286" y="213"/>
                    </a:lnTo>
                    <a:lnTo>
                      <a:pt x="319" y="187"/>
                    </a:lnTo>
                    <a:lnTo>
                      <a:pt x="351" y="161"/>
                    </a:lnTo>
                    <a:lnTo>
                      <a:pt x="382" y="133"/>
                    </a:lnTo>
                    <a:lnTo>
                      <a:pt x="412" y="102"/>
                    </a:lnTo>
                    <a:lnTo>
                      <a:pt x="439" y="70"/>
                    </a:lnTo>
                    <a:lnTo>
                      <a:pt x="463" y="36"/>
                    </a:lnTo>
                    <a:lnTo>
                      <a:pt x="4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1" name="Freeform 1993"/>
              <p:cNvSpPr>
                <a:spLocks/>
              </p:cNvSpPr>
              <p:nvPr/>
            </p:nvSpPr>
            <p:spPr bwMode="auto">
              <a:xfrm>
                <a:off x="2715" y="2588"/>
                <a:ext cx="15" cy="30"/>
              </a:xfrm>
              <a:custGeom>
                <a:avLst/>
                <a:gdLst>
                  <a:gd name="T0" fmla="*/ 0 w 120"/>
                  <a:gd name="T1" fmla="*/ 246 h 246"/>
                  <a:gd name="T2" fmla="*/ 7 w 120"/>
                  <a:gd name="T3" fmla="*/ 230 h 246"/>
                  <a:gd name="T4" fmla="*/ 16 w 120"/>
                  <a:gd name="T5" fmla="*/ 215 h 246"/>
                  <a:gd name="T6" fmla="*/ 24 w 120"/>
                  <a:gd name="T7" fmla="*/ 200 h 246"/>
                  <a:gd name="T8" fmla="*/ 33 w 120"/>
                  <a:gd name="T9" fmla="*/ 185 h 246"/>
                  <a:gd name="T10" fmla="*/ 42 w 120"/>
                  <a:gd name="T11" fmla="*/ 171 h 246"/>
                  <a:gd name="T12" fmla="*/ 53 w 120"/>
                  <a:gd name="T13" fmla="*/ 156 h 246"/>
                  <a:gd name="T14" fmla="*/ 62 w 120"/>
                  <a:gd name="T15" fmla="*/ 141 h 246"/>
                  <a:gd name="T16" fmla="*/ 71 w 120"/>
                  <a:gd name="T17" fmla="*/ 127 h 246"/>
                  <a:gd name="T18" fmla="*/ 79 w 120"/>
                  <a:gd name="T19" fmla="*/ 112 h 246"/>
                  <a:gd name="T20" fmla="*/ 87 w 120"/>
                  <a:gd name="T21" fmla="*/ 97 h 246"/>
                  <a:gd name="T22" fmla="*/ 95 w 120"/>
                  <a:gd name="T23" fmla="*/ 82 h 246"/>
                  <a:gd name="T24" fmla="*/ 101 w 120"/>
                  <a:gd name="T25" fmla="*/ 65 h 246"/>
                  <a:gd name="T26" fmla="*/ 107 w 120"/>
                  <a:gd name="T27" fmla="*/ 49 h 246"/>
                  <a:gd name="T28" fmla="*/ 113 w 120"/>
                  <a:gd name="T29" fmla="*/ 33 h 246"/>
                  <a:gd name="T30" fmla="*/ 117 w 120"/>
                  <a:gd name="T31" fmla="*/ 17 h 246"/>
                  <a:gd name="T32" fmla="*/ 120 w 120"/>
                  <a:gd name="T3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46">
                    <a:moveTo>
                      <a:pt x="0" y="246"/>
                    </a:moveTo>
                    <a:lnTo>
                      <a:pt x="7" y="230"/>
                    </a:lnTo>
                    <a:lnTo>
                      <a:pt x="16" y="215"/>
                    </a:lnTo>
                    <a:lnTo>
                      <a:pt x="24" y="200"/>
                    </a:lnTo>
                    <a:lnTo>
                      <a:pt x="33" y="185"/>
                    </a:lnTo>
                    <a:lnTo>
                      <a:pt x="42" y="171"/>
                    </a:lnTo>
                    <a:lnTo>
                      <a:pt x="53" y="156"/>
                    </a:lnTo>
                    <a:lnTo>
                      <a:pt x="62" y="141"/>
                    </a:lnTo>
                    <a:lnTo>
                      <a:pt x="71" y="127"/>
                    </a:lnTo>
                    <a:lnTo>
                      <a:pt x="79" y="112"/>
                    </a:lnTo>
                    <a:lnTo>
                      <a:pt x="87" y="97"/>
                    </a:lnTo>
                    <a:lnTo>
                      <a:pt x="95" y="82"/>
                    </a:lnTo>
                    <a:lnTo>
                      <a:pt x="101" y="65"/>
                    </a:lnTo>
                    <a:lnTo>
                      <a:pt x="107" y="49"/>
                    </a:lnTo>
                    <a:lnTo>
                      <a:pt x="113" y="33"/>
                    </a:lnTo>
                    <a:lnTo>
                      <a:pt x="117" y="17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2" name="Freeform 1994"/>
              <p:cNvSpPr>
                <a:spLocks/>
              </p:cNvSpPr>
              <p:nvPr/>
            </p:nvSpPr>
            <p:spPr bwMode="auto">
              <a:xfrm>
                <a:off x="2730" y="2588"/>
                <a:ext cx="10" cy="49"/>
              </a:xfrm>
              <a:custGeom>
                <a:avLst/>
                <a:gdLst>
                  <a:gd name="T0" fmla="*/ 0 w 77"/>
                  <a:gd name="T1" fmla="*/ 0 h 392"/>
                  <a:gd name="T2" fmla="*/ 9 w 77"/>
                  <a:gd name="T3" fmla="*/ 23 h 392"/>
                  <a:gd name="T4" fmla="*/ 17 w 77"/>
                  <a:gd name="T5" fmla="*/ 48 h 392"/>
                  <a:gd name="T6" fmla="*/ 26 w 77"/>
                  <a:gd name="T7" fmla="*/ 72 h 392"/>
                  <a:gd name="T8" fmla="*/ 34 w 77"/>
                  <a:gd name="T9" fmla="*/ 98 h 392"/>
                  <a:gd name="T10" fmla="*/ 42 w 77"/>
                  <a:gd name="T11" fmla="*/ 122 h 392"/>
                  <a:gd name="T12" fmla="*/ 49 w 77"/>
                  <a:gd name="T13" fmla="*/ 147 h 392"/>
                  <a:gd name="T14" fmla="*/ 55 w 77"/>
                  <a:gd name="T15" fmla="*/ 172 h 392"/>
                  <a:gd name="T16" fmla="*/ 62 w 77"/>
                  <a:gd name="T17" fmla="*/ 197 h 392"/>
                  <a:gd name="T18" fmla="*/ 67 w 77"/>
                  <a:gd name="T19" fmla="*/ 222 h 392"/>
                  <a:gd name="T20" fmla="*/ 71 w 77"/>
                  <a:gd name="T21" fmla="*/ 247 h 392"/>
                  <a:gd name="T22" fmla="*/ 74 w 77"/>
                  <a:gd name="T23" fmla="*/ 272 h 392"/>
                  <a:gd name="T24" fmla="*/ 76 w 77"/>
                  <a:gd name="T25" fmla="*/ 296 h 392"/>
                  <a:gd name="T26" fmla="*/ 77 w 77"/>
                  <a:gd name="T27" fmla="*/ 320 h 392"/>
                  <a:gd name="T28" fmla="*/ 77 w 77"/>
                  <a:gd name="T29" fmla="*/ 344 h 392"/>
                  <a:gd name="T30" fmla="*/ 75 w 77"/>
                  <a:gd name="T31" fmla="*/ 367 h 392"/>
                  <a:gd name="T32" fmla="*/ 73 w 77"/>
                  <a:gd name="T33" fmla="*/ 392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7" h="392">
                    <a:moveTo>
                      <a:pt x="0" y="0"/>
                    </a:moveTo>
                    <a:lnTo>
                      <a:pt x="9" y="23"/>
                    </a:lnTo>
                    <a:lnTo>
                      <a:pt x="17" y="48"/>
                    </a:lnTo>
                    <a:lnTo>
                      <a:pt x="26" y="72"/>
                    </a:lnTo>
                    <a:lnTo>
                      <a:pt x="34" y="98"/>
                    </a:lnTo>
                    <a:lnTo>
                      <a:pt x="42" y="122"/>
                    </a:lnTo>
                    <a:lnTo>
                      <a:pt x="49" y="147"/>
                    </a:lnTo>
                    <a:lnTo>
                      <a:pt x="55" y="172"/>
                    </a:lnTo>
                    <a:lnTo>
                      <a:pt x="62" y="197"/>
                    </a:lnTo>
                    <a:lnTo>
                      <a:pt x="67" y="222"/>
                    </a:lnTo>
                    <a:lnTo>
                      <a:pt x="71" y="247"/>
                    </a:lnTo>
                    <a:lnTo>
                      <a:pt x="74" y="272"/>
                    </a:lnTo>
                    <a:lnTo>
                      <a:pt x="76" y="296"/>
                    </a:lnTo>
                    <a:lnTo>
                      <a:pt x="77" y="320"/>
                    </a:lnTo>
                    <a:lnTo>
                      <a:pt x="77" y="344"/>
                    </a:lnTo>
                    <a:lnTo>
                      <a:pt x="75" y="367"/>
                    </a:lnTo>
                    <a:lnTo>
                      <a:pt x="73" y="3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3" name="Freeform 1995"/>
              <p:cNvSpPr>
                <a:spLocks/>
              </p:cNvSpPr>
              <p:nvPr/>
            </p:nvSpPr>
            <p:spPr bwMode="auto">
              <a:xfrm>
                <a:off x="2727" y="2637"/>
                <a:ext cx="12" cy="17"/>
              </a:xfrm>
              <a:custGeom>
                <a:avLst/>
                <a:gdLst>
                  <a:gd name="T0" fmla="*/ 103 w 103"/>
                  <a:gd name="T1" fmla="*/ 0 h 139"/>
                  <a:gd name="T2" fmla="*/ 97 w 103"/>
                  <a:gd name="T3" fmla="*/ 10 h 139"/>
                  <a:gd name="T4" fmla="*/ 89 w 103"/>
                  <a:gd name="T5" fmla="*/ 19 h 139"/>
                  <a:gd name="T6" fmla="*/ 80 w 103"/>
                  <a:gd name="T7" fmla="*/ 28 h 139"/>
                  <a:gd name="T8" fmla="*/ 70 w 103"/>
                  <a:gd name="T9" fmla="*/ 35 h 139"/>
                  <a:gd name="T10" fmla="*/ 60 w 103"/>
                  <a:gd name="T11" fmla="*/ 42 h 139"/>
                  <a:gd name="T12" fmla="*/ 49 w 103"/>
                  <a:gd name="T13" fmla="*/ 49 h 139"/>
                  <a:gd name="T14" fmla="*/ 38 w 103"/>
                  <a:gd name="T15" fmla="*/ 55 h 139"/>
                  <a:gd name="T16" fmla="*/ 28 w 103"/>
                  <a:gd name="T17" fmla="*/ 62 h 139"/>
                  <a:gd name="T18" fmla="*/ 19 w 103"/>
                  <a:gd name="T19" fmla="*/ 68 h 139"/>
                  <a:gd name="T20" fmla="*/ 11 w 103"/>
                  <a:gd name="T21" fmla="*/ 76 h 139"/>
                  <a:gd name="T22" fmla="*/ 5 w 103"/>
                  <a:gd name="T23" fmla="*/ 83 h 139"/>
                  <a:gd name="T24" fmla="*/ 1 w 103"/>
                  <a:gd name="T25" fmla="*/ 92 h 139"/>
                  <a:gd name="T26" fmla="*/ 0 w 103"/>
                  <a:gd name="T27" fmla="*/ 101 h 139"/>
                  <a:gd name="T28" fmla="*/ 2 w 103"/>
                  <a:gd name="T29" fmla="*/ 112 h 139"/>
                  <a:gd name="T30" fmla="*/ 7 w 103"/>
                  <a:gd name="T31" fmla="*/ 124 h 139"/>
                  <a:gd name="T32" fmla="*/ 17 w 103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139">
                    <a:moveTo>
                      <a:pt x="103" y="0"/>
                    </a:moveTo>
                    <a:lnTo>
                      <a:pt x="97" y="10"/>
                    </a:lnTo>
                    <a:lnTo>
                      <a:pt x="89" y="19"/>
                    </a:lnTo>
                    <a:lnTo>
                      <a:pt x="80" y="28"/>
                    </a:lnTo>
                    <a:lnTo>
                      <a:pt x="70" y="35"/>
                    </a:lnTo>
                    <a:lnTo>
                      <a:pt x="60" y="42"/>
                    </a:lnTo>
                    <a:lnTo>
                      <a:pt x="49" y="49"/>
                    </a:lnTo>
                    <a:lnTo>
                      <a:pt x="38" y="55"/>
                    </a:lnTo>
                    <a:lnTo>
                      <a:pt x="28" y="62"/>
                    </a:lnTo>
                    <a:lnTo>
                      <a:pt x="19" y="68"/>
                    </a:lnTo>
                    <a:lnTo>
                      <a:pt x="11" y="76"/>
                    </a:lnTo>
                    <a:lnTo>
                      <a:pt x="5" y="83"/>
                    </a:lnTo>
                    <a:lnTo>
                      <a:pt x="1" y="92"/>
                    </a:lnTo>
                    <a:lnTo>
                      <a:pt x="0" y="101"/>
                    </a:lnTo>
                    <a:lnTo>
                      <a:pt x="2" y="112"/>
                    </a:lnTo>
                    <a:lnTo>
                      <a:pt x="7" y="124"/>
                    </a:lnTo>
                    <a:lnTo>
                      <a:pt x="17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4" name="Freeform 1996"/>
              <p:cNvSpPr>
                <a:spLocks/>
              </p:cNvSpPr>
              <p:nvPr/>
            </p:nvSpPr>
            <p:spPr bwMode="auto">
              <a:xfrm>
                <a:off x="2722" y="2510"/>
                <a:ext cx="17" cy="26"/>
              </a:xfrm>
              <a:custGeom>
                <a:avLst/>
                <a:gdLst>
                  <a:gd name="T0" fmla="*/ 14 w 140"/>
                  <a:gd name="T1" fmla="*/ 212 h 212"/>
                  <a:gd name="T2" fmla="*/ 0 w 140"/>
                  <a:gd name="T3" fmla="*/ 212 h 212"/>
                  <a:gd name="T4" fmla="*/ 1 w 140"/>
                  <a:gd name="T5" fmla="*/ 212 h 212"/>
                  <a:gd name="T6" fmla="*/ 5 w 140"/>
                  <a:gd name="T7" fmla="*/ 196 h 212"/>
                  <a:gd name="T8" fmla="*/ 11 w 140"/>
                  <a:gd name="T9" fmla="*/ 181 h 212"/>
                  <a:gd name="T10" fmla="*/ 16 w 140"/>
                  <a:gd name="T11" fmla="*/ 166 h 212"/>
                  <a:gd name="T12" fmla="*/ 22 w 140"/>
                  <a:gd name="T13" fmla="*/ 150 h 212"/>
                  <a:gd name="T14" fmla="*/ 28 w 140"/>
                  <a:gd name="T15" fmla="*/ 134 h 212"/>
                  <a:gd name="T16" fmla="*/ 34 w 140"/>
                  <a:gd name="T17" fmla="*/ 119 h 212"/>
                  <a:gd name="T18" fmla="*/ 42 w 140"/>
                  <a:gd name="T19" fmla="*/ 104 h 212"/>
                  <a:gd name="T20" fmla="*/ 49 w 140"/>
                  <a:gd name="T21" fmla="*/ 88 h 212"/>
                  <a:gd name="T22" fmla="*/ 58 w 140"/>
                  <a:gd name="T23" fmla="*/ 74 h 212"/>
                  <a:gd name="T24" fmla="*/ 67 w 140"/>
                  <a:gd name="T25" fmla="*/ 60 h 212"/>
                  <a:gd name="T26" fmla="*/ 76 w 140"/>
                  <a:gd name="T27" fmla="*/ 47 h 212"/>
                  <a:gd name="T28" fmla="*/ 87 w 140"/>
                  <a:gd name="T29" fmla="*/ 35 h 212"/>
                  <a:gd name="T30" fmla="*/ 98 w 140"/>
                  <a:gd name="T31" fmla="*/ 24 h 212"/>
                  <a:gd name="T32" fmla="*/ 111 w 140"/>
                  <a:gd name="T33" fmla="*/ 15 h 212"/>
                  <a:gd name="T34" fmla="*/ 124 w 140"/>
                  <a:gd name="T35" fmla="*/ 6 h 212"/>
                  <a:gd name="T36" fmla="*/ 140 w 140"/>
                  <a:gd name="T37" fmla="*/ 0 h 212"/>
                  <a:gd name="T38" fmla="*/ 127 w 140"/>
                  <a:gd name="T39" fmla="*/ 10 h 212"/>
                  <a:gd name="T40" fmla="*/ 115 w 140"/>
                  <a:gd name="T41" fmla="*/ 21 h 212"/>
                  <a:gd name="T42" fmla="*/ 105 w 140"/>
                  <a:gd name="T43" fmla="*/ 33 h 212"/>
                  <a:gd name="T44" fmla="*/ 95 w 140"/>
                  <a:gd name="T45" fmla="*/ 45 h 212"/>
                  <a:gd name="T46" fmla="*/ 86 w 140"/>
                  <a:gd name="T47" fmla="*/ 57 h 212"/>
                  <a:gd name="T48" fmla="*/ 77 w 140"/>
                  <a:gd name="T49" fmla="*/ 70 h 212"/>
                  <a:gd name="T50" fmla="*/ 69 w 140"/>
                  <a:gd name="T51" fmla="*/ 83 h 212"/>
                  <a:gd name="T52" fmla="*/ 62 w 140"/>
                  <a:gd name="T53" fmla="*/ 97 h 212"/>
                  <a:gd name="T54" fmla="*/ 55 w 140"/>
                  <a:gd name="T55" fmla="*/ 112 h 212"/>
                  <a:gd name="T56" fmla="*/ 48 w 140"/>
                  <a:gd name="T57" fmla="*/ 126 h 212"/>
                  <a:gd name="T58" fmla="*/ 42 w 140"/>
                  <a:gd name="T59" fmla="*/ 140 h 212"/>
                  <a:gd name="T60" fmla="*/ 36 w 140"/>
                  <a:gd name="T61" fmla="*/ 154 h 212"/>
                  <a:gd name="T62" fmla="*/ 30 w 140"/>
                  <a:gd name="T63" fmla="*/ 168 h 212"/>
                  <a:gd name="T64" fmla="*/ 24 w 140"/>
                  <a:gd name="T65" fmla="*/ 183 h 212"/>
                  <a:gd name="T66" fmla="*/ 19 w 140"/>
                  <a:gd name="T67" fmla="*/ 197 h 212"/>
                  <a:gd name="T68" fmla="*/ 14 w 140"/>
                  <a:gd name="T69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0" h="212">
                    <a:moveTo>
                      <a:pt x="14" y="212"/>
                    </a:moveTo>
                    <a:lnTo>
                      <a:pt x="0" y="212"/>
                    </a:lnTo>
                    <a:lnTo>
                      <a:pt x="1" y="212"/>
                    </a:lnTo>
                    <a:lnTo>
                      <a:pt x="5" y="196"/>
                    </a:lnTo>
                    <a:lnTo>
                      <a:pt x="11" y="181"/>
                    </a:lnTo>
                    <a:lnTo>
                      <a:pt x="16" y="166"/>
                    </a:lnTo>
                    <a:lnTo>
                      <a:pt x="22" y="150"/>
                    </a:lnTo>
                    <a:lnTo>
                      <a:pt x="28" y="134"/>
                    </a:lnTo>
                    <a:lnTo>
                      <a:pt x="34" y="119"/>
                    </a:lnTo>
                    <a:lnTo>
                      <a:pt x="42" y="104"/>
                    </a:lnTo>
                    <a:lnTo>
                      <a:pt x="49" y="88"/>
                    </a:lnTo>
                    <a:lnTo>
                      <a:pt x="58" y="74"/>
                    </a:lnTo>
                    <a:lnTo>
                      <a:pt x="67" y="60"/>
                    </a:lnTo>
                    <a:lnTo>
                      <a:pt x="76" y="47"/>
                    </a:lnTo>
                    <a:lnTo>
                      <a:pt x="87" y="35"/>
                    </a:lnTo>
                    <a:lnTo>
                      <a:pt x="98" y="24"/>
                    </a:lnTo>
                    <a:lnTo>
                      <a:pt x="111" y="15"/>
                    </a:lnTo>
                    <a:lnTo>
                      <a:pt x="124" y="6"/>
                    </a:lnTo>
                    <a:lnTo>
                      <a:pt x="140" y="0"/>
                    </a:lnTo>
                    <a:lnTo>
                      <a:pt x="127" y="10"/>
                    </a:lnTo>
                    <a:lnTo>
                      <a:pt x="115" y="21"/>
                    </a:lnTo>
                    <a:lnTo>
                      <a:pt x="105" y="33"/>
                    </a:lnTo>
                    <a:lnTo>
                      <a:pt x="95" y="45"/>
                    </a:lnTo>
                    <a:lnTo>
                      <a:pt x="86" y="57"/>
                    </a:lnTo>
                    <a:lnTo>
                      <a:pt x="77" y="70"/>
                    </a:lnTo>
                    <a:lnTo>
                      <a:pt x="69" y="83"/>
                    </a:lnTo>
                    <a:lnTo>
                      <a:pt x="62" y="97"/>
                    </a:lnTo>
                    <a:lnTo>
                      <a:pt x="55" y="112"/>
                    </a:lnTo>
                    <a:lnTo>
                      <a:pt x="48" y="126"/>
                    </a:lnTo>
                    <a:lnTo>
                      <a:pt x="42" y="140"/>
                    </a:lnTo>
                    <a:lnTo>
                      <a:pt x="36" y="154"/>
                    </a:lnTo>
                    <a:lnTo>
                      <a:pt x="30" y="168"/>
                    </a:lnTo>
                    <a:lnTo>
                      <a:pt x="24" y="183"/>
                    </a:lnTo>
                    <a:lnTo>
                      <a:pt x="19" y="197"/>
                    </a:lnTo>
                    <a:lnTo>
                      <a:pt x="14" y="212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5" name="Line 1997"/>
              <p:cNvSpPr>
                <a:spLocks noChangeShapeType="1"/>
              </p:cNvSpPr>
              <p:nvPr/>
            </p:nvSpPr>
            <p:spPr bwMode="auto">
              <a:xfrm flipH="1">
                <a:off x="2722" y="2536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6" name="Freeform 1998"/>
              <p:cNvSpPr>
                <a:spLocks/>
              </p:cNvSpPr>
              <p:nvPr/>
            </p:nvSpPr>
            <p:spPr bwMode="auto">
              <a:xfrm>
                <a:off x="2722" y="2510"/>
                <a:ext cx="17" cy="26"/>
              </a:xfrm>
              <a:custGeom>
                <a:avLst/>
                <a:gdLst>
                  <a:gd name="T0" fmla="*/ 0 w 139"/>
                  <a:gd name="T1" fmla="*/ 212 h 212"/>
                  <a:gd name="T2" fmla="*/ 4 w 139"/>
                  <a:gd name="T3" fmla="*/ 196 h 212"/>
                  <a:gd name="T4" fmla="*/ 10 w 139"/>
                  <a:gd name="T5" fmla="*/ 181 h 212"/>
                  <a:gd name="T6" fmla="*/ 15 w 139"/>
                  <a:gd name="T7" fmla="*/ 166 h 212"/>
                  <a:gd name="T8" fmla="*/ 21 w 139"/>
                  <a:gd name="T9" fmla="*/ 150 h 212"/>
                  <a:gd name="T10" fmla="*/ 27 w 139"/>
                  <a:gd name="T11" fmla="*/ 134 h 212"/>
                  <a:gd name="T12" fmla="*/ 33 w 139"/>
                  <a:gd name="T13" fmla="*/ 119 h 212"/>
                  <a:gd name="T14" fmla="*/ 41 w 139"/>
                  <a:gd name="T15" fmla="*/ 104 h 212"/>
                  <a:gd name="T16" fmla="*/ 48 w 139"/>
                  <a:gd name="T17" fmla="*/ 88 h 212"/>
                  <a:gd name="T18" fmla="*/ 57 w 139"/>
                  <a:gd name="T19" fmla="*/ 74 h 212"/>
                  <a:gd name="T20" fmla="*/ 66 w 139"/>
                  <a:gd name="T21" fmla="*/ 60 h 212"/>
                  <a:gd name="T22" fmla="*/ 75 w 139"/>
                  <a:gd name="T23" fmla="*/ 47 h 212"/>
                  <a:gd name="T24" fmla="*/ 86 w 139"/>
                  <a:gd name="T25" fmla="*/ 35 h 212"/>
                  <a:gd name="T26" fmla="*/ 97 w 139"/>
                  <a:gd name="T27" fmla="*/ 24 h 212"/>
                  <a:gd name="T28" fmla="*/ 110 w 139"/>
                  <a:gd name="T29" fmla="*/ 15 h 212"/>
                  <a:gd name="T30" fmla="*/ 123 w 139"/>
                  <a:gd name="T31" fmla="*/ 6 h 212"/>
                  <a:gd name="T32" fmla="*/ 139 w 139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12">
                    <a:moveTo>
                      <a:pt x="0" y="212"/>
                    </a:moveTo>
                    <a:lnTo>
                      <a:pt x="4" y="196"/>
                    </a:lnTo>
                    <a:lnTo>
                      <a:pt x="10" y="181"/>
                    </a:lnTo>
                    <a:lnTo>
                      <a:pt x="15" y="166"/>
                    </a:lnTo>
                    <a:lnTo>
                      <a:pt x="21" y="150"/>
                    </a:lnTo>
                    <a:lnTo>
                      <a:pt x="27" y="134"/>
                    </a:lnTo>
                    <a:lnTo>
                      <a:pt x="33" y="119"/>
                    </a:lnTo>
                    <a:lnTo>
                      <a:pt x="41" y="104"/>
                    </a:lnTo>
                    <a:lnTo>
                      <a:pt x="48" y="88"/>
                    </a:lnTo>
                    <a:lnTo>
                      <a:pt x="57" y="74"/>
                    </a:lnTo>
                    <a:lnTo>
                      <a:pt x="66" y="60"/>
                    </a:lnTo>
                    <a:lnTo>
                      <a:pt x="75" y="47"/>
                    </a:lnTo>
                    <a:lnTo>
                      <a:pt x="86" y="35"/>
                    </a:lnTo>
                    <a:lnTo>
                      <a:pt x="97" y="24"/>
                    </a:lnTo>
                    <a:lnTo>
                      <a:pt x="110" y="15"/>
                    </a:lnTo>
                    <a:lnTo>
                      <a:pt x="123" y="6"/>
                    </a:lnTo>
                    <a:lnTo>
                      <a:pt x="1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7" name="Freeform 1999"/>
              <p:cNvSpPr>
                <a:spLocks/>
              </p:cNvSpPr>
              <p:nvPr/>
            </p:nvSpPr>
            <p:spPr bwMode="auto">
              <a:xfrm>
                <a:off x="2724" y="2510"/>
                <a:ext cx="15" cy="26"/>
              </a:xfrm>
              <a:custGeom>
                <a:avLst/>
                <a:gdLst>
                  <a:gd name="T0" fmla="*/ 126 w 126"/>
                  <a:gd name="T1" fmla="*/ 0 h 212"/>
                  <a:gd name="T2" fmla="*/ 113 w 126"/>
                  <a:gd name="T3" fmla="*/ 10 h 212"/>
                  <a:gd name="T4" fmla="*/ 101 w 126"/>
                  <a:gd name="T5" fmla="*/ 21 h 212"/>
                  <a:gd name="T6" fmla="*/ 91 w 126"/>
                  <a:gd name="T7" fmla="*/ 33 h 212"/>
                  <a:gd name="T8" fmla="*/ 81 w 126"/>
                  <a:gd name="T9" fmla="*/ 45 h 212"/>
                  <a:gd name="T10" fmla="*/ 72 w 126"/>
                  <a:gd name="T11" fmla="*/ 57 h 212"/>
                  <a:gd name="T12" fmla="*/ 63 w 126"/>
                  <a:gd name="T13" fmla="*/ 70 h 212"/>
                  <a:gd name="T14" fmla="*/ 55 w 126"/>
                  <a:gd name="T15" fmla="*/ 83 h 212"/>
                  <a:gd name="T16" fmla="*/ 48 w 126"/>
                  <a:gd name="T17" fmla="*/ 97 h 212"/>
                  <a:gd name="T18" fmla="*/ 41 w 126"/>
                  <a:gd name="T19" fmla="*/ 112 h 212"/>
                  <a:gd name="T20" fmla="*/ 34 w 126"/>
                  <a:gd name="T21" fmla="*/ 126 h 212"/>
                  <a:gd name="T22" fmla="*/ 28 w 126"/>
                  <a:gd name="T23" fmla="*/ 140 h 212"/>
                  <a:gd name="T24" fmla="*/ 22 w 126"/>
                  <a:gd name="T25" fmla="*/ 154 h 212"/>
                  <a:gd name="T26" fmla="*/ 16 w 126"/>
                  <a:gd name="T27" fmla="*/ 168 h 212"/>
                  <a:gd name="T28" fmla="*/ 10 w 126"/>
                  <a:gd name="T29" fmla="*/ 183 h 212"/>
                  <a:gd name="T30" fmla="*/ 5 w 126"/>
                  <a:gd name="T31" fmla="*/ 197 h 212"/>
                  <a:gd name="T32" fmla="*/ 0 w 126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12">
                    <a:moveTo>
                      <a:pt x="126" y="0"/>
                    </a:moveTo>
                    <a:lnTo>
                      <a:pt x="113" y="10"/>
                    </a:lnTo>
                    <a:lnTo>
                      <a:pt x="101" y="21"/>
                    </a:lnTo>
                    <a:lnTo>
                      <a:pt x="91" y="33"/>
                    </a:lnTo>
                    <a:lnTo>
                      <a:pt x="81" y="45"/>
                    </a:lnTo>
                    <a:lnTo>
                      <a:pt x="72" y="57"/>
                    </a:lnTo>
                    <a:lnTo>
                      <a:pt x="63" y="70"/>
                    </a:lnTo>
                    <a:lnTo>
                      <a:pt x="55" y="83"/>
                    </a:lnTo>
                    <a:lnTo>
                      <a:pt x="48" y="97"/>
                    </a:lnTo>
                    <a:lnTo>
                      <a:pt x="41" y="112"/>
                    </a:lnTo>
                    <a:lnTo>
                      <a:pt x="34" y="126"/>
                    </a:lnTo>
                    <a:lnTo>
                      <a:pt x="28" y="140"/>
                    </a:lnTo>
                    <a:lnTo>
                      <a:pt x="22" y="154"/>
                    </a:lnTo>
                    <a:lnTo>
                      <a:pt x="16" y="168"/>
                    </a:lnTo>
                    <a:lnTo>
                      <a:pt x="10" y="183"/>
                    </a:lnTo>
                    <a:lnTo>
                      <a:pt x="5" y="197"/>
                    </a:lnTo>
                    <a:lnTo>
                      <a:pt x="0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8" name="Freeform 2000"/>
              <p:cNvSpPr>
                <a:spLocks/>
              </p:cNvSpPr>
              <p:nvPr/>
            </p:nvSpPr>
            <p:spPr bwMode="auto">
              <a:xfrm>
                <a:off x="2727" y="2516"/>
                <a:ext cx="12" cy="21"/>
              </a:xfrm>
              <a:custGeom>
                <a:avLst/>
                <a:gdLst>
                  <a:gd name="T0" fmla="*/ 20 w 94"/>
                  <a:gd name="T1" fmla="*/ 173 h 173"/>
                  <a:gd name="T2" fmla="*/ 0 w 94"/>
                  <a:gd name="T3" fmla="*/ 173 h 173"/>
                  <a:gd name="T4" fmla="*/ 0 w 94"/>
                  <a:gd name="T5" fmla="*/ 172 h 173"/>
                  <a:gd name="T6" fmla="*/ 3 w 94"/>
                  <a:gd name="T7" fmla="*/ 160 h 173"/>
                  <a:gd name="T8" fmla="*/ 6 w 94"/>
                  <a:gd name="T9" fmla="*/ 148 h 173"/>
                  <a:gd name="T10" fmla="*/ 10 w 94"/>
                  <a:gd name="T11" fmla="*/ 136 h 173"/>
                  <a:gd name="T12" fmla="*/ 14 w 94"/>
                  <a:gd name="T13" fmla="*/ 125 h 173"/>
                  <a:gd name="T14" fmla="*/ 18 w 94"/>
                  <a:gd name="T15" fmla="*/ 113 h 173"/>
                  <a:gd name="T16" fmla="*/ 23 w 94"/>
                  <a:gd name="T17" fmla="*/ 101 h 173"/>
                  <a:gd name="T18" fmla="*/ 28 w 94"/>
                  <a:gd name="T19" fmla="*/ 90 h 173"/>
                  <a:gd name="T20" fmla="*/ 33 w 94"/>
                  <a:gd name="T21" fmla="*/ 79 h 173"/>
                  <a:gd name="T22" fmla="*/ 39 w 94"/>
                  <a:gd name="T23" fmla="*/ 68 h 173"/>
                  <a:gd name="T24" fmla="*/ 45 w 94"/>
                  <a:gd name="T25" fmla="*/ 57 h 173"/>
                  <a:gd name="T26" fmla="*/ 52 w 94"/>
                  <a:gd name="T27" fmla="*/ 46 h 173"/>
                  <a:gd name="T28" fmla="*/ 59 w 94"/>
                  <a:gd name="T29" fmla="*/ 36 h 173"/>
                  <a:gd name="T30" fmla="*/ 66 w 94"/>
                  <a:gd name="T31" fmla="*/ 26 h 173"/>
                  <a:gd name="T32" fmla="*/ 75 w 94"/>
                  <a:gd name="T33" fmla="*/ 17 h 173"/>
                  <a:gd name="T34" fmla="*/ 83 w 94"/>
                  <a:gd name="T35" fmla="*/ 8 h 173"/>
                  <a:gd name="T36" fmla="*/ 94 w 94"/>
                  <a:gd name="T37" fmla="*/ 0 h 173"/>
                  <a:gd name="T38" fmla="*/ 84 w 94"/>
                  <a:gd name="T39" fmla="*/ 9 h 173"/>
                  <a:gd name="T40" fmla="*/ 77 w 94"/>
                  <a:gd name="T41" fmla="*/ 18 h 173"/>
                  <a:gd name="T42" fmla="*/ 71 w 94"/>
                  <a:gd name="T43" fmla="*/ 28 h 173"/>
                  <a:gd name="T44" fmla="*/ 65 w 94"/>
                  <a:gd name="T45" fmla="*/ 39 h 173"/>
                  <a:gd name="T46" fmla="*/ 60 w 94"/>
                  <a:gd name="T47" fmla="*/ 49 h 173"/>
                  <a:gd name="T48" fmla="*/ 56 w 94"/>
                  <a:gd name="T49" fmla="*/ 61 h 173"/>
                  <a:gd name="T50" fmla="*/ 52 w 94"/>
                  <a:gd name="T51" fmla="*/ 72 h 173"/>
                  <a:gd name="T52" fmla="*/ 48 w 94"/>
                  <a:gd name="T53" fmla="*/ 83 h 173"/>
                  <a:gd name="T54" fmla="*/ 45 w 94"/>
                  <a:gd name="T55" fmla="*/ 94 h 173"/>
                  <a:gd name="T56" fmla="*/ 41 w 94"/>
                  <a:gd name="T57" fmla="*/ 105 h 173"/>
                  <a:gd name="T58" fmla="*/ 38 w 94"/>
                  <a:gd name="T59" fmla="*/ 117 h 173"/>
                  <a:gd name="T60" fmla="*/ 35 w 94"/>
                  <a:gd name="T61" fmla="*/ 128 h 173"/>
                  <a:gd name="T62" fmla="*/ 32 w 94"/>
                  <a:gd name="T63" fmla="*/ 139 h 173"/>
                  <a:gd name="T64" fmla="*/ 28 w 94"/>
                  <a:gd name="T65" fmla="*/ 150 h 173"/>
                  <a:gd name="T66" fmla="*/ 24 w 94"/>
                  <a:gd name="T67" fmla="*/ 161 h 173"/>
                  <a:gd name="T68" fmla="*/ 20 w 94"/>
                  <a:gd name="T69" fmla="*/ 172 h 173"/>
                  <a:gd name="T70" fmla="*/ 20 w 94"/>
                  <a:gd name="T71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4" h="173">
                    <a:moveTo>
                      <a:pt x="20" y="173"/>
                    </a:moveTo>
                    <a:lnTo>
                      <a:pt x="0" y="173"/>
                    </a:lnTo>
                    <a:lnTo>
                      <a:pt x="0" y="172"/>
                    </a:lnTo>
                    <a:lnTo>
                      <a:pt x="3" y="160"/>
                    </a:lnTo>
                    <a:lnTo>
                      <a:pt x="6" y="148"/>
                    </a:lnTo>
                    <a:lnTo>
                      <a:pt x="10" y="136"/>
                    </a:lnTo>
                    <a:lnTo>
                      <a:pt x="14" y="125"/>
                    </a:lnTo>
                    <a:lnTo>
                      <a:pt x="18" y="113"/>
                    </a:lnTo>
                    <a:lnTo>
                      <a:pt x="23" y="101"/>
                    </a:lnTo>
                    <a:lnTo>
                      <a:pt x="28" y="90"/>
                    </a:lnTo>
                    <a:lnTo>
                      <a:pt x="33" y="79"/>
                    </a:lnTo>
                    <a:lnTo>
                      <a:pt x="39" y="68"/>
                    </a:lnTo>
                    <a:lnTo>
                      <a:pt x="45" y="57"/>
                    </a:lnTo>
                    <a:lnTo>
                      <a:pt x="52" y="46"/>
                    </a:lnTo>
                    <a:lnTo>
                      <a:pt x="59" y="36"/>
                    </a:lnTo>
                    <a:lnTo>
                      <a:pt x="66" y="26"/>
                    </a:lnTo>
                    <a:lnTo>
                      <a:pt x="75" y="17"/>
                    </a:lnTo>
                    <a:lnTo>
                      <a:pt x="83" y="8"/>
                    </a:lnTo>
                    <a:lnTo>
                      <a:pt x="94" y="0"/>
                    </a:lnTo>
                    <a:lnTo>
                      <a:pt x="84" y="9"/>
                    </a:lnTo>
                    <a:lnTo>
                      <a:pt x="77" y="18"/>
                    </a:lnTo>
                    <a:lnTo>
                      <a:pt x="71" y="28"/>
                    </a:lnTo>
                    <a:lnTo>
                      <a:pt x="65" y="39"/>
                    </a:lnTo>
                    <a:lnTo>
                      <a:pt x="60" y="49"/>
                    </a:lnTo>
                    <a:lnTo>
                      <a:pt x="56" y="61"/>
                    </a:lnTo>
                    <a:lnTo>
                      <a:pt x="52" y="72"/>
                    </a:lnTo>
                    <a:lnTo>
                      <a:pt x="48" y="83"/>
                    </a:lnTo>
                    <a:lnTo>
                      <a:pt x="45" y="94"/>
                    </a:lnTo>
                    <a:lnTo>
                      <a:pt x="41" y="105"/>
                    </a:lnTo>
                    <a:lnTo>
                      <a:pt x="38" y="117"/>
                    </a:lnTo>
                    <a:lnTo>
                      <a:pt x="35" y="128"/>
                    </a:lnTo>
                    <a:lnTo>
                      <a:pt x="32" y="139"/>
                    </a:lnTo>
                    <a:lnTo>
                      <a:pt x="28" y="150"/>
                    </a:lnTo>
                    <a:lnTo>
                      <a:pt x="24" y="161"/>
                    </a:lnTo>
                    <a:lnTo>
                      <a:pt x="20" y="172"/>
                    </a:lnTo>
                    <a:lnTo>
                      <a:pt x="20" y="173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29" name="Line 2001"/>
              <p:cNvSpPr>
                <a:spLocks noChangeShapeType="1"/>
              </p:cNvSpPr>
              <p:nvPr/>
            </p:nvSpPr>
            <p:spPr bwMode="auto">
              <a:xfrm flipH="1">
                <a:off x="2727" y="2537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0" name="Freeform 2002"/>
              <p:cNvSpPr>
                <a:spLocks/>
              </p:cNvSpPr>
              <p:nvPr/>
            </p:nvSpPr>
            <p:spPr bwMode="auto">
              <a:xfrm>
                <a:off x="2727" y="2516"/>
                <a:ext cx="12" cy="21"/>
              </a:xfrm>
              <a:custGeom>
                <a:avLst/>
                <a:gdLst>
                  <a:gd name="T0" fmla="*/ 0 w 94"/>
                  <a:gd name="T1" fmla="*/ 172 h 172"/>
                  <a:gd name="T2" fmla="*/ 3 w 94"/>
                  <a:gd name="T3" fmla="*/ 160 h 172"/>
                  <a:gd name="T4" fmla="*/ 6 w 94"/>
                  <a:gd name="T5" fmla="*/ 148 h 172"/>
                  <a:gd name="T6" fmla="*/ 10 w 94"/>
                  <a:gd name="T7" fmla="*/ 136 h 172"/>
                  <a:gd name="T8" fmla="*/ 14 w 94"/>
                  <a:gd name="T9" fmla="*/ 125 h 172"/>
                  <a:gd name="T10" fmla="*/ 18 w 94"/>
                  <a:gd name="T11" fmla="*/ 113 h 172"/>
                  <a:gd name="T12" fmla="*/ 23 w 94"/>
                  <a:gd name="T13" fmla="*/ 101 h 172"/>
                  <a:gd name="T14" fmla="*/ 28 w 94"/>
                  <a:gd name="T15" fmla="*/ 90 h 172"/>
                  <a:gd name="T16" fmla="*/ 33 w 94"/>
                  <a:gd name="T17" fmla="*/ 79 h 172"/>
                  <a:gd name="T18" fmla="*/ 39 w 94"/>
                  <a:gd name="T19" fmla="*/ 68 h 172"/>
                  <a:gd name="T20" fmla="*/ 45 w 94"/>
                  <a:gd name="T21" fmla="*/ 57 h 172"/>
                  <a:gd name="T22" fmla="*/ 52 w 94"/>
                  <a:gd name="T23" fmla="*/ 46 h 172"/>
                  <a:gd name="T24" fmla="*/ 59 w 94"/>
                  <a:gd name="T25" fmla="*/ 36 h 172"/>
                  <a:gd name="T26" fmla="*/ 66 w 94"/>
                  <a:gd name="T27" fmla="*/ 26 h 172"/>
                  <a:gd name="T28" fmla="*/ 75 w 94"/>
                  <a:gd name="T29" fmla="*/ 17 h 172"/>
                  <a:gd name="T30" fmla="*/ 83 w 94"/>
                  <a:gd name="T31" fmla="*/ 8 h 172"/>
                  <a:gd name="T32" fmla="*/ 94 w 94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" h="172">
                    <a:moveTo>
                      <a:pt x="0" y="172"/>
                    </a:moveTo>
                    <a:lnTo>
                      <a:pt x="3" y="160"/>
                    </a:lnTo>
                    <a:lnTo>
                      <a:pt x="6" y="148"/>
                    </a:lnTo>
                    <a:lnTo>
                      <a:pt x="10" y="136"/>
                    </a:lnTo>
                    <a:lnTo>
                      <a:pt x="14" y="125"/>
                    </a:lnTo>
                    <a:lnTo>
                      <a:pt x="18" y="113"/>
                    </a:lnTo>
                    <a:lnTo>
                      <a:pt x="23" y="101"/>
                    </a:lnTo>
                    <a:lnTo>
                      <a:pt x="28" y="90"/>
                    </a:lnTo>
                    <a:lnTo>
                      <a:pt x="33" y="79"/>
                    </a:lnTo>
                    <a:lnTo>
                      <a:pt x="39" y="68"/>
                    </a:lnTo>
                    <a:lnTo>
                      <a:pt x="45" y="57"/>
                    </a:lnTo>
                    <a:lnTo>
                      <a:pt x="52" y="46"/>
                    </a:lnTo>
                    <a:lnTo>
                      <a:pt x="59" y="36"/>
                    </a:lnTo>
                    <a:lnTo>
                      <a:pt x="66" y="26"/>
                    </a:lnTo>
                    <a:lnTo>
                      <a:pt x="75" y="17"/>
                    </a:lnTo>
                    <a:lnTo>
                      <a:pt x="83" y="8"/>
                    </a:lnTo>
                    <a:lnTo>
                      <a:pt x="9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1" name="Freeform 2003"/>
              <p:cNvSpPr>
                <a:spLocks/>
              </p:cNvSpPr>
              <p:nvPr/>
            </p:nvSpPr>
            <p:spPr bwMode="auto">
              <a:xfrm>
                <a:off x="2729" y="2516"/>
                <a:ext cx="10" cy="21"/>
              </a:xfrm>
              <a:custGeom>
                <a:avLst/>
                <a:gdLst>
                  <a:gd name="T0" fmla="*/ 74 w 74"/>
                  <a:gd name="T1" fmla="*/ 0 h 172"/>
                  <a:gd name="T2" fmla="*/ 64 w 74"/>
                  <a:gd name="T3" fmla="*/ 9 h 172"/>
                  <a:gd name="T4" fmla="*/ 57 w 74"/>
                  <a:gd name="T5" fmla="*/ 18 h 172"/>
                  <a:gd name="T6" fmla="*/ 51 w 74"/>
                  <a:gd name="T7" fmla="*/ 28 h 172"/>
                  <a:gd name="T8" fmla="*/ 45 w 74"/>
                  <a:gd name="T9" fmla="*/ 39 h 172"/>
                  <a:gd name="T10" fmla="*/ 40 w 74"/>
                  <a:gd name="T11" fmla="*/ 49 h 172"/>
                  <a:gd name="T12" fmla="*/ 36 w 74"/>
                  <a:gd name="T13" fmla="*/ 61 h 172"/>
                  <a:gd name="T14" fmla="*/ 32 w 74"/>
                  <a:gd name="T15" fmla="*/ 72 h 172"/>
                  <a:gd name="T16" fmla="*/ 28 w 74"/>
                  <a:gd name="T17" fmla="*/ 83 h 172"/>
                  <a:gd name="T18" fmla="*/ 25 w 74"/>
                  <a:gd name="T19" fmla="*/ 94 h 172"/>
                  <a:gd name="T20" fmla="*/ 21 w 74"/>
                  <a:gd name="T21" fmla="*/ 105 h 172"/>
                  <a:gd name="T22" fmla="*/ 18 w 74"/>
                  <a:gd name="T23" fmla="*/ 117 h 172"/>
                  <a:gd name="T24" fmla="*/ 15 w 74"/>
                  <a:gd name="T25" fmla="*/ 128 h 172"/>
                  <a:gd name="T26" fmla="*/ 12 w 74"/>
                  <a:gd name="T27" fmla="*/ 139 h 172"/>
                  <a:gd name="T28" fmla="*/ 8 w 74"/>
                  <a:gd name="T29" fmla="*/ 150 h 172"/>
                  <a:gd name="T30" fmla="*/ 4 w 74"/>
                  <a:gd name="T31" fmla="*/ 161 h 172"/>
                  <a:gd name="T32" fmla="*/ 0 w 74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72">
                    <a:moveTo>
                      <a:pt x="74" y="0"/>
                    </a:moveTo>
                    <a:lnTo>
                      <a:pt x="64" y="9"/>
                    </a:lnTo>
                    <a:lnTo>
                      <a:pt x="57" y="18"/>
                    </a:lnTo>
                    <a:lnTo>
                      <a:pt x="51" y="28"/>
                    </a:lnTo>
                    <a:lnTo>
                      <a:pt x="45" y="39"/>
                    </a:lnTo>
                    <a:lnTo>
                      <a:pt x="40" y="49"/>
                    </a:lnTo>
                    <a:lnTo>
                      <a:pt x="36" y="61"/>
                    </a:lnTo>
                    <a:lnTo>
                      <a:pt x="32" y="72"/>
                    </a:lnTo>
                    <a:lnTo>
                      <a:pt x="28" y="83"/>
                    </a:lnTo>
                    <a:lnTo>
                      <a:pt x="25" y="94"/>
                    </a:lnTo>
                    <a:lnTo>
                      <a:pt x="21" y="105"/>
                    </a:lnTo>
                    <a:lnTo>
                      <a:pt x="18" y="117"/>
                    </a:lnTo>
                    <a:lnTo>
                      <a:pt x="15" y="128"/>
                    </a:lnTo>
                    <a:lnTo>
                      <a:pt x="12" y="139"/>
                    </a:lnTo>
                    <a:lnTo>
                      <a:pt x="8" y="150"/>
                    </a:lnTo>
                    <a:lnTo>
                      <a:pt x="4" y="161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2" name="Freeform 2004"/>
              <p:cNvSpPr>
                <a:spLocks/>
              </p:cNvSpPr>
              <p:nvPr/>
            </p:nvSpPr>
            <p:spPr bwMode="auto">
              <a:xfrm>
                <a:off x="2717" y="3150"/>
                <a:ext cx="18" cy="35"/>
              </a:xfrm>
              <a:custGeom>
                <a:avLst/>
                <a:gdLst>
                  <a:gd name="T0" fmla="*/ 44 w 143"/>
                  <a:gd name="T1" fmla="*/ 286 h 286"/>
                  <a:gd name="T2" fmla="*/ 30 w 143"/>
                  <a:gd name="T3" fmla="*/ 278 h 286"/>
                  <a:gd name="T4" fmla="*/ 21 w 143"/>
                  <a:gd name="T5" fmla="*/ 268 h 286"/>
                  <a:gd name="T6" fmla="*/ 13 w 143"/>
                  <a:gd name="T7" fmla="*/ 257 h 286"/>
                  <a:gd name="T8" fmla="*/ 8 w 143"/>
                  <a:gd name="T9" fmla="*/ 244 h 286"/>
                  <a:gd name="T10" fmla="*/ 4 w 143"/>
                  <a:gd name="T11" fmla="*/ 230 h 286"/>
                  <a:gd name="T12" fmla="*/ 1 w 143"/>
                  <a:gd name="T13" fmla="*/ 216 h 286"/>
                  <a:gd name="T14" fmla="*/ 0 w 143"/>
                  <a:gd name="T15" fmla="*/ 201 h 286"/>
                  <a:gd name="T16" fmla="*/ 0 w 143"/>
                  <a:gd name="T17" fmla="*/ 185 h 286"/>
                  <a:gd name="T18" fmla="*/ 1 w 143"/>
                  <a:gd name="T19" fmla="*/ 169 h 286"/>
                  <a:gd name="T20" fmla="*/ 2 w 143"/>
                  <a:gd name="T21" fmla="*/ 153 h 286"/>
                  <a:gd name="T22" fmla="*/ 4 w 143"/>
                  <a:gd name="T23" fmla="*/ 136 h 286"/>
                  <a:gd name="T24" fmla="*/ 6 w 143"/>
                  <a:gd name="T25" fmla="*/ 120 h 286"/>
                  <a:gd name="T26" fmla="*/ 7 w 143"/>
                  <a:gd name="T27" fmla="*/ 104 h 286"/>
                  <a:gd name="T28" fmla="*/ 9 w 143"/>
                  <a:gd name="T29" fmla="*/ 88 h 286"/>
                  <a:gd name="T30" fmla="*/ 9 w 143"/>
                  <a:gd name="T31" fmla="*/ 73 h 286"/>
                  <a:gd name="T32" fmla="*/ 10 w 143"/>
                  <a:gd name="T33" fmla="*/ 60 h 286"/>
                  <a:gd name="T34" fmla="*/ 20 w 143"/>
                  <a:gd name="T35" fmla="*/ 60 h 286"/>
                  <a:gd name="T36" fmla="*/ 30 w 143"/>
                  <a:gd name="T37" fmla="*/ 59 h 286"/>
                  <a:gd name="T38" fmla="*/ 39 w 143"/>
                  <a:gd name="T39" fmla="*/ 56 h 286"/>
                  <a:gd name="T40" fmla="*/ 48 w 143"/>
                  <a:gd name="T41" fmla="*/ 52 h 286"/>
                  <a:gd name="T42" fmla="*/ 56 w 143"/>
                  <a:gd name="T43" fmla="*/ 47 h 286"/>
                  <a:gd name="T44" fmla="*/ 63 w 143"/>
                  <a:gd name="T45" fmla="*/ 42 h 286"/>
                  <a:gd name="T46" fmla="*/ 70 w 143"/>
                  <a:gd name="T47" fmla="*/ 36 h 286"/>
                  <a:gd name="T48" fmla="*/ 77 w 143"/>
                  <a:gd name="T49" fmla="*/ 29 h 286"/>
                  <a:gd name="T50" fmla="*/ 83 w 143"/>
                  <a:gd name="T51" fmla="*/ 23 h 286"/>
                  <a:gd name="T52" fmla="*/ 90 w 143"/>
                  <a:gd name="T53" fmla="*/ 17 h 286"/>
                  <a:gd name="T54" fmla="*/ 97 w 143"/>
                  <a:gd name="T55" fmla="*/ 12 h 286"/>
                  <a:gd name="T56" fmla="*/ 105 w 143"/>
                  <a:gd name="T57" fmla="*/ 7 h 286"/>
                  <a:gd name="T58" fmla="*/ 113 w 143"/>
                  <a:gd name="T59" fmla="*/ 3 h 286"/>
                  <a:gd name="T60" fmla="*/ 122 w 143"/>
                  <a:gd name="T61" fmla="*/ 1 h 286"/>
                  <a:gd name="T62" fmla="*/ 132 w 143"/>
                  <a:gd name="T63" fmla="*/ 0 h 286"/>
                  <a:gd name="T64" fmla="*/ 143 w 143"/>
                  <a:gd name="T65" fmla="*/ 1 h 286"/>
                  <a:gd name="T66" fmla="*/ 140 w 143"/>
                  <a:gd name="T67" fmla="*/ 20 h 286"/>
                  <a:gd name="T68" fmla="*/ 137 w 143"/>
                  <a:gd name="T69" fmla="*/ 39 h 286"/>
                  <a:gd name="T70" fmla="*/ 134 w 143"/>
                  <a:gd name="T71" fmla="*/ 57 h 286"/>
                  <a:gd name="T72" fmla="*/ 129 w 143"/>
                  <a:gd name="T73" fmla="*/ 76 h 286"/>
                  <a:gd name="T74" fmla="*/ 124 w 143"/>
                  <a:gd name="T75" fmla="*/ 95 h 286"/>
                  <a:gd name="T76" fmla="*/ 119 w 143"/>
                  <a:gd name="T77" fmla="*/ 113 h 286"/>
                  <a:gd name="T78" fmla="*/ 113 w 143"/>
                  <a:gd name="T79" fmla="*/ 131 h 286"/>
                  <a:gd name="T80" fmla="*/ 107 w 143"/>
                  <a:gd name="T81" fmla="*/ 148 h 286"/>
                  <a:gd name="T82" fmla="*/ 100 w 143"/>
                  <a:gd name="T83" fmla="*/ 166 h 286"/>
                  <a:gd name="T84" fmla="*/ 92 w 143"/>
                  <a:gd name="T85" fmla="*/ 183 h 286"/>
                  <a:gd name="T86" fmla="*/ 85 w 143"/>
                  <a:gd name="T87" fmla="*/ 200 h 286"/>
                  <a:gd name="T88" fmla="*/ 77 w 143"/>
                  <a:gd name="T89" fmla="*/ 217 h 286"/>
                  <a:gd name="T90" fmla="*/ 69 w 143"/>
                  <a:gd name="T91" fmla="*/ 234 h 286"/>
                  <a:gd name="T92" fmla="*/ 61 w 143"/>
                  <a:gd name="T93" fmla="*/ 252 h 286"/>
                  <a:gd name="T94" fmla="*/ 52 w 143"/>
                  <a:gd name="T95" fmla="*/ 269 h 286"/>
                  <a:gd name="T96" fmla="*/ 44 w 143"/>
                  <a:gd name="T97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3" h="286">
                    <a:moveTo>
                      <a:pt x="44" y="286"/>
                    </a:moveTo>
                    <a:lnTo>
                      <a:pt x="30" y="278"/>
                    </a:lnTo>
                    <a:lnTo>
                      <a:pt x="21" y="268"/>
                    </a:lnTo>
                    <a:lnTo>
                      <a:pt x="13" y="257"/>
                    </a:lnTo>
                    <a:lnTo>
                      <a:pt x="8" y="244"/>
                    </a:lnTo>
                    <a:lnTo>
                      <a:pt x="4" y="230"/>
                    </a:lnTo>
                    <a:lnTo>
                      <a:pt x="1" y="216"/>
                    </a:lnTo>
                    <a:lnTo>
                      <a:pt x="0" y="201"/>
                    </a:lnTo>
                    <a:lnTo>
                      <a:pt x="0" y="185"/>
                    </a:lnTo>
                    <a:lnTo>
                      <a:pt x="1" y="169"/>
                    </a:lnTo>
                    <a:lnTo>
                      <a:pt x="2" y="153"/>
                    </a:lnTo>
                    <a:lnTo>
                      <a:pt x="4" y="136"/>
                    </a:lnTo>
                    <a:lnTo>
                      <a:pt x="6" y="120"/>
                    </a:lnTo>
                    <a:lnTo>
                      <a:pt x="7" y="104"/>
                    </a:lnTo>
                    <a:lnTo>
                      <a:pt x="9" y="88"/>
                    </a:lnTo>
                    <a:lnTo>
                      <a:pt x="9" y="73"/>
                    </a:lnTo>
                    <a:lnTo>
                      <a:pt x="10" y="60"/>
                    </a:lnTo>
                    <a:lnTo>
                      <a:pt x="20" y="60"/>
                    </a:lnTo>
                    <a:lnTo>
                      <a:pt x="30" y="59"/>
                    </a:lnTo>
                    <a:lnTo>
                      <a:pt x="39" y="56"/>
                    </a:lnTo>
                    <a:lnTo>
                      <a:pt x="48" y="52"/>
                    </a:lnTo>
                    <a:lnTo>
                      <a:pt x="56" y="47"/>
                    </a:lnTo>
                    <a:lnTo>
                      <a:pt x="63" y="42"/>
                    </a:lnTo>
                    <a:lnTo>
                      <a:pt x="70" y="36"/>
                    </a:lnTo>
                    <a:lnTo>
                      <a:pt x="77" y="29"/>
                    </a:lnTo>
                    <a:lnTo>
                      <a:pt x="83" y="23"/>
                    </a:lnTo>
                    <a:lnTo>
                      <a:pt x="90" y="17"/>
                    </a:lnTo>
                    <a:lnTo>
                      <a:pt x="97" y="12"/>
                    </a:lnTo>
                    <a:lnTo>
                      <a:pt x="105" y="7"/>
                    </a:lnTo>
                    <a:lnTo>
                      <a:pt x="113" y="3"/>
                    </a:lnTo>
                    <a:lnTo>
                      <a:pt x="122" y="1"/>
                    </a:lnTo>
                    <a:lnTo>
                      <a:pt x="132" y="0"/>
                    </a:lnTo>
                    <a:lnTo>
                      <a:pt x="143" y="1"/>
                    </a:lnTo>
                    <a:lnTo>
                      <a:pt x="140" y="20"/>
                    </a:lnTo>
                    <a:lnTo>
                      <a:pt x="137" y="39"/>
                    </a:lnTo>
                    <a:lnTo>
                      <a:pt x="134" y="57"/>
                    </a:lnTo>
                    <a:lnTo>
                      <a:pt x="129" y="76"/>
                    </a:lnTo>
                    <a:lnTo>
                      <a:pt x="124" y="95"/>
                    </a:lnTo>
                    <a:lnTo>
                      <a:pt x="119" y="113"/>
                    </a:lnTo>
                    <a:lnTo>
                      <a:pt x="113" y="131"/>
                    </a:lnTo>
                    <a:lnTo>
                      <a:pt x="107" y="148"/>
                    </a:lnTo>
                    <a:lnTo>
                      <a:pt x="100" y="166"/>
                    </a:lnTo>
                    <a:lnTo>
                      <a:pt x="92" y="183"/>
                    </a:lnTo>
                    <a:lnTo>
                      <a:pt x="85" y="200"/>
                    </a:lnTo>
                    <a:lnTo>
                      <a:pt x="77" y="217"/>
                    </a:lnTo>
                    <a:lnTo>
                      <a:pt x="69" y="234"/>
                    </a:lnTo>
                    <a:lnTo>
                      <a:pt x="61" y="252"/>
                    </a:lnTo>
                    <a:lnTo>
                      <a:pt x="52" y="269"/>
                    </a:lnTo>
                    <a:lnTo>
                      <a:pt x="44" y="286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3" name="Freeform 2005"/>
              <p:cNvSpPr>
                <a:spLocks/>
              </p:cNvSpPr>
              <p:nvPr/>
            </p:nvSpPr>
            <p:spPr bwMode="auto">
              <a:xfrm>
                <a:off x="2717" y="3157"/>
                <a:ext cx="5" cy="28"/>
              </a:xfrm>
              <a:custGeom>
                <a:avLst/>
                <a:gdLst>
                  <a:gd name="T0" fmla="*/ 44 w 44"/>
                  <a:gd name="T1" fmla="*/ 226 h 226"/>
                  <a:gd name="T2" fmla="*/ 30 w 44"/>
                  <a:gd name="T3" fmla="*/ 218 h 226"/>
                  <a:gd name="T4" fmla="*/ 21 w 44"/>
                  <a:gd name="T5" fmla="*/ 208 h 226"/>
                  <a:gd name="T6" fmla="*/ 13 w 44"/>
                  <a:gd name="T7" fmla="*/ 197 h 226"/>
                  <a:gd name="T8" fmla="*/ 8 w 44"/>
                  <a:gd name="T9" fmla="*/ 184 h 226"/>
                  <a:gd name="T10" fmla="*/ 4 w 44"/>
                  <a:gd name="T11" fmla="*/ 170 h 226"/>
                  <a:gd name="T12" fmla="*/ 1 w 44"/>
                  <a:gd name="T13" fmla="*/ 156 h 226"/>
                  <a:gd name="T14" fmla="*/ 0 w 44"/>
                  <a:gd name="T15" fmla="*/ 141 h 226"/>
                  <a:gd name="T16" fmla="*/ 0 w 44"/>
                  <a:gd name="T17" fmla="*/ 125 h 226"/>
                  <a:gd name="T18" fmla="*/ 1 w 44"/>
                  <a:gd name="T19" fmla="*/ 109 h 226"/>
                  <a:gd name="T20" fmla="*/ 2 w 44"/>
                  <a:gd name="T21" fmla="*/ 93 h 226"/>
                  <a:gd name="T22" fmla="*/ 4 w 44"/>
                  <a:gd name="T23" fmla="*/ 76 h 226"/>
                  <a:gd name="T24" fmla="*/ 6 w 44"/>
                  <a:gd name="T25" fmla="*/ 60 h 226"/>
                  <a:gd name="T26" fmla="*/ 7 w 44"/>
                  <a:gd name="T27" fmla="*/ 44 h 226"/>
                  <a:gd name="T28" fmla="*/ 9 w 44"/>
                  <a:gd name="T29" fmla="*/ 28 h 226"/>
                  <a:gd name="T30" fmla="*/ 9 w 44"/>
                  <a:gd name="T31" fmla="*/ 13 h 226"/>
                  <a:gd name="T32" fmla="*/ 10 w 44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226">
                    <a:moveTo>
                      <a:pt x="44" y="226"/>
                    </a:moveTo>
                    <a:lnTo>
                      <a:pt x="30" y="218"/>
                    </a:lnTo>
                    <a:lnTo>
                      <a:pt x="21" y="208"/>
                    </a:lnTo>
                    <a:lnTo>
                      <a:pt x="13" y="197"/>
                    </a:lnTo>
                    <a:lnTo>
                      <a:pt x="8" y="184"/>
                    </a:lnTo>
                    <a:lnTo>
                      <a:pt x="4" y="170"/>
                    </a:lnTo>
                    <a:lnTo>
                      <a:pt x="1" y="156"/>
                    </a:lnTo>
                    <a:lnTo>
                      <a:pt x="0" y="141"/>
                    </a:lnTo>
                    <a:lnTo>
                      <a:pt x="0" y="125"/>
                    </a:lnTo>
                    <a:lnTo>
                      <a:pt x="1" y="109"/>
                    </a:lnTo>
                    <a:lnTo>
                      <a:pt x="2" y="93"/>
                    </a:lnTo>
                    <a:lnTo>
                      <a:pt x="4" y="76"/>
                    </a:lnTo>
                    <a:lnTo>
                      <a:pt x="6" y="60"/>
                    </a:lnTo>
                    <a:lnTo>
                      <a:pt x="7" y="44"/>
                    </a:lnTo>
                    <a:lnTo>
                      <a:pt x="9" y="28"/>
                    </a:lnTo>
                    <a:lnTo>
                      <a:pt x="9" y="13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4" name="Freeform 2006"/>
              <p:cNvSpPr>
                <a:spLocks/>
              </p:cNvSpPr>
              <p:nvPr/>
            </p:nvSpPr>
            <p:spPr bwMode="auto">
              <a:xfrm>
                <a:off x="2718" y="3150"/>
                <a:ext cx="17" cy="7"/>
              </a:xfrm>
              <a:custGeom>
                <a:avLst/>
                <a:gdLst>
                  <a:gd name="T0" fmla="*/ 0 w 133"/>
                  <a:gd name="T1" fmla="*/ 60 h 60"/>
                  <a:gd name="T2" fmla="*/ 10 w 133"/>
                  <a:gd name="T3" fmla="*/ 60 h 60"/>
                  <a:gd name="T4" fmla="*/ 20 w 133"/>
                  <a:gd name="T5" fmla="*/ 59 h 60"/>
                  <a:gd name="T6" fmla="*/ 29 w 133"/>
                  <a:gd name="T7" fmla="*/ 56 h 60"/>
                  <a:gd name="T8" fmla="*/ 38 w 133"/>
                  <a:gd name="T9" fmla="*/ 52 h 60"/>
                  <a:gd name="T10" fmla="*/ 46 w 133"/>
                  <a:gd name="T11" fmla="*/ 47 h 60"/>
                  <a:gd name="T12" fmla="*/ 53 w 133"/>
                  <a:gd name="T13" fmla="*/ 42 h 60"/>
                  <a:gd name="T14" fmla="*/ 60 w 133"/>
                  <a:gd name="T15" fmla="*/ 36 h 60"/>
                  <a:gd name="T16" fmla="*/ 67 w 133"/>
                  <a:gd name="T17" fmla="*/ 29 h 60"/>
                  <a:gd name="T18" fmla="*/ 73 w 133"/>
                  <a:gd name="T19" fmla="*/ 23 h 60"/>
                  <a:gd name="T20" fmla="*/ 80 w 133"/>
                  <a:gd name="T21" fmla="*/ 17 h 60"/>
                  <a:gd name="T22" fmla="*/ 87 w 133"/>
                  <a:gd name="T23" fmla="*/ 12 h 60"/>
                  <a:gd name="T24" fmla="*/ 95 w 133"/>
                  <a:gd name="T25" fmla="*/ 7 h 60"/>
                  <a:gd name="T26" fmla="*/ 103 w 133"/>
                  <a:gd name="T27" fmla="*/ 3 h 60"/>
                  <a:gd name="T28" fmla="*/ 112 w 133"/>
                  <a:gd name="T29" fmla="*/ 1 h 60"/>
                  <a:gd name="T30" fmla="*/ 122 w 133"/>
                  <a:gd name="T31" fmla="*/ 0 h 60"/>
                  <a:gd name="T32" fmla="*/ 133 w 133"/>
                  <a:gd name="T33" fmla="*/ 1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60">
                    <a:moveTo>
                      <a:pt x="0" y="60"/>
                    </a:moveTo>
                    <a:lnTo>
                      <a:pt x="10" y="60"/>
                    </a:lnTo>
                    <a:lnTo>
                      <a:pt x="20" y="59"/>
                    </a:lnTo>
                    <a:lnTo>
                      <a:pt x="29" y="56"/>
                    </a:lnTo>
                    <a:lnTo>
                      <a:pt x="38" y="52"/>
                    </a:lnTo>
                    <a:lnTo>
                      <a:pt x="46" y="47"/>
                    </a:lnTo>
                    <a:lnTo>
                      <a:pt x="53" y="42"/>
                    </a:lnTo>
                    <a:lnTo>
                      <a:pt x="60" y="36"/>
                    </a:lnTo>
                    <a:lnTo>
                      <a:pt x="67" y="29"/>
                    </a:lnTo>
                    <a:lnTo>
                      <a:pt x="73" y="23"/>
                    </a:lnTo>
                    <a:lnTo>
                      <a:pt x="80" y="17"/>
                    </a:lnTo>
                    <a:lnTo>
                      <a:pt x="87" y="12"/>
                    </a:lnTo>
                    <a:lnTo>
                      <a:pt x="95" y="7"/>
                    </a:lnTo>
                    <a:lnTo>
                      <a:pt x="103" y="3"/>
                    </a:lnTo>
                    <a:lnTo>
                      <a:pt x="112" y="1"/>
                    </a:lnTo>
                    <a:lnTo>
                      <a:pt x="122" y="0"/>
                    </a:lnTo>
                    <a:lnTo>
                      <a:pt x="13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5" name="Freeform 2007"/>
              <p:cNvSpPr>
                <a:spLocks/>
              </p:cNvSpPr>
              <p:nvPr/>
            </p:nvSpPr>
            <p:spPr bwMode="auto">
              <a:xfrm>
                <a:off x="2722" y="3150"/>
                <a:ext cx="13" cy="35"/>
              </a:xfrm>
              <a:custGeom>
                <a:avLst/>
                <a:gdLst>
                  <a:gd name="T0" fmla="*/ 99 w 99"/>
                  <a:gd name="T1" fmla="*/ 0 h 285"/>
                  <a:gd name="T2" fmla="*/ 96 w 99"/>
                  <a:gd name="T3" fmla="*/ 19 h 285"/>
                  <a:gd name="T4" fmla="*/ 93 w 99"/>
                  <a:gd name="T5" fmla="*/ 38 h 285"/>
                  <a:gd name="T6" fmla="*/ 90 w 99"/>
                  <a:gd name="T7" fmla="*/ 56 h 285"/>
                  <a:gd name="T8" fmla="*/ 85 w 99"/>
                  <a:gd name="T9" fmla="*/ 75 h 285"/>
                  <a:gd name="T10" fmla="*/ 80 w 99"/>
                  <a:gd name="T11" fmla="*/ 94 h 285"/>
                  <a:gd name="T12" fmla="*/ 75 w 99"/>
                  <a:gd name="T13" fmla="*/ 112 h 285"/>
                  <a:gd name="T14" fmla="*/ 69 w 99"/>
                  <a:gd name="T15" fmla="*/ 130 h 285"/>
                  <a:gd name="T16" fmla="*/ 63 w 99"/>
                  <a:gd name="T17" fmla="*/ 147 h 285"/>
                  <a:gd name="T18" fmla="*/ 56 w 99"/>
                  <a:gd name="T19" fmla="*/ 165 h 285"/>
                  <a:gd name="T20" fmla="*/ 48 w 99"/>
                  <a:gd name="T21" fmla="*/ 182 h 285"/>
                  <a:gd name="T22" fmla="*/ 41 w 99"/>
                  <a:gd name="T23" fmla="*/ 199 h 285"/>
                  <a:gd name="T24" fmla="*/ 33 w 99"/>
                  <a:gd name="T25" fmla="*/ 216 h 285"/>
                  <a:gd name="T26" fmla="*/ 25 w 99"/>
                  <a:gd name="T27" fmla="*/ 233 h 285"/>
                  <a:gd name="T28" fmla="*/ 17 w 99"/>
                  <a:gd name="T29" fmla="*/ 251 h 285"/>
                  <a:gd name="T30" fmla="*/ 8 w 99"/>
                  <a:gd name="T31" fmla="*/ 268 h 285"/>
                  <a:gd name="T32" fmla="*/ 0 w 99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285">
                    <a:moveTo>
                      <a:pt x="99" y="0"/>
                    </a:moveTo>
                    <a:lnTo>
                      <a:pt x="96" y="19"/>
                    </a:lnTo>
                    <a:lnTo>
                      <a:pt x="93" y="38"/>
                    </a:lnTo>
                    <a:lnTo>
                      <a:pt x="90" y="56"/>
                    </a:lnTo>
                    <a:lnTo>
                      <a:pt x="85" y="75"/>
                    </a:lnTo>
                    <a:lnTo>
                      <a:pt x="80" y="94"/>
                    </a:lnTo>
                    <a:lnTo>
                      <a:pt x="75" y="112"/>
                    </a:lnTo>
                    <a:lnTo>
                      <a:pt x="69" y="130"/>
                    </a:lnTo>
                    <a:lnTo>
                      <a:pt x="63" y="147"/>
                    </a:lnTo>
                    <a:lnTo>
                      <a:pt x="56" y="165"/>
                    </a:lnTo>
                    <a:lnTo>
                      <a:pt x="48" y="182"/>
                    </a:lnTo>
                    <a:lnTo>
                      <a:pt x="41" y="199"/>
                    </a:lnTo>
                    <a:lnTo>
                      <a:pt x="33" y="216"/>
                    </a:lnTo>
                    <a:lnTo>
                      <a:pt x="25" y="233"/>
                    </a:lnTo>
                    <a:lnTo>
                      <a:pt x="17" y="251"/>
                    </a:lnTo>
                    <a:lnTo>
                      <a:pt x="8" y="268"/>
                    </a:lnTo>
                    <a:lnTo>
                      <a:pt x="0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6" name="Freeform 2008"/>
              <p:cNvSpPr>
                <a:spLocks/>
              </p:cNvSpPr>
              <p:nvPr/>
            </p:nvSpPr>
            <p:spPr bwMode="auto">
              <a:xfrm>
                <a:off x="2715" y="2510"/>
                <a:ext cx="14" cy="25"/>
              </a:xfrm>
              <a:custGeom>
                <a:avLst/>
                <a:gdLst>
                  <a:gd name="T0" fmla="*/ 0 w 107"/>
                  <a:gd name="T1" fmla="*/ 205 h 205"/>
                  <a:gd name="T2" fmla="*/ 0 w 107"/>
                  <a:gd name="T3" fmla="*/ 191 h 205"/>
                  <a:gd name="T4" fmla="*/ 2 w 107"/>
                  <a:gd name="T5" fmla="*/ 177 h 205"/>
                  <a:gd name="T6" fmla="*/ 5 w 107"/>
                  <a:gd name="T7" fmla="*/ 163 h 205"/>
                  <a:gd name="T8" fmla="*/ 8 w 107"/>
                  <a:gd name="T9" fmla="*/ 149 h 205"/>
                  <a:gd name="T10" fmla="*/ 13 w 107"/>
                  <a:gd name="T11" fmla="*/ 135 h 205"/>
                  <a:gd name="T12" fmla="*/ 18 w 107"/>
                  <a:gd name="T13" fmla="*/ 121 h 205"/>
                  <a:gd name="T14" fmla="*/ 24 w 107"/>
                  <a:gd name="T15" fmla="*/ 108 h 205"/>
                  <a:gd name="T16" fmla="*/ 31 w 107"/>
                  <a:gd name="T17" fmla="*/ 94 h 205"/>
                  <a:gd name="T18" fmla="*/ 38 w 107"/>
                  <a:gd name="T19" fmla="*/ 81 h 205"/>
                  <a:gd name="T20" fmla="*/ 46 w 107"/>
                  <a:gd name="T21" fmla="*/ 68 h 205"/>
                  <a:gd name="T22" fmla="*/ 56 w 107"/>
                  <a:gd name="T23" fmla="*/ 55 h 205"/>
                  <a:gd name="T24" fmla="*/ 65 w 107"/>
                  <a:gd name="T25" fmla="*/ 43 h 205"/>
                  <a:gd name="T26" fmla="*/ 75 w 107"/>
                  <a:gd name="T27" fmla="*/ 32 h 205"/>
                  <a:gd name="T28" fmla="*/ 85 w 107"/>
                  <a:gd name="T29" fmla="*/ 20 h 205"/>
                  <a:gd name="T30" fmla="*/ 95 w 107"/>
                  <a:gd name="T31" fmla="*/ 10 h 205"/>
                  <a:gd name="T32" fmla="*/ 107 w 107"/>
                  <a:gd name="T33" fmla="*/ 0 h 205"/>
                  <a:gd name="T34" fmla="*/ 98 w 107"/>
                  <a:gd name="T35" fmla="*/ 11 h 205"/>
                  <a:gd name="T36" fmla="*/ 90 w 107"/>
                  <a:gd name="T37" fmla="*/ 24 h 205"/>
                  <a:gd name="T38" fmla="*/ 82 w 107"/>
                  <a:gd name="T39" fmla="*/ 36 h 205"/>
                  <a:gd name="T40" fmla="*/ 75 w 107"/>
                  <a:gd name="T41" fmla="*/ 49 h 205"/>
                  <a:gd name="T42" fmla="*/ 68 w 107"/>
                  <a:gd name="T43" fmla="*/ 62 h 205"/>
                  <a:gd name="T44" fmla="*/ 61 w 107"/>
                  <a:gd name="T45" fmla="*/ 75 h 205"/>
                  <a:gd name="T46" fmla="*/ 55 w 107"/>
                  <a:gd name="T47" fmla="*/ 89 h 205"/>
                  <a:gd name="T48" fmla="*/ 48 w 107"/>
                  <a:gd name="T49" fmla="*/ 103 h 205"/>
                  <a:gd name="T50" fmla="*/ 42 w 107"/>
                  <a:gd name="T51" fmla="*/ 116 h 205"/>
                  <a:gd name="T52" fmla="*/ 36 w 107"/>
                  <a:gd name="T53" fmla="*/ 129 h 205"/>
                  <a:gd name="T54" fmla="*/ 30 w 107"/>
                  <a:gd name="T55" fmla="*/ 143 h 205"/>
                  <a:gd name="T56" fmla="*/ 25 w 107"/>
                  <a:gd name="T57" fmla="*/ 156 h 205"/>
                  <a:gd name="T58" fmla="*/ 19 w 107"/>
                  <a:gd name="T59" fmla="*/ 168 h 205"/>
                  <a:gd name="T60" fmla="*/ 12 w 107"/>
                  <a:gd name="T61" fmla="*/ 181 h 205"/>
                  <a:gd name="T62" fmla="*/ 6 w 107"/>
                  <a:gd name="T63" fmla="*/ 193 h 205"/>
                  <a:gd name="T64" fmla="*/ 0 w 107"/>
                  <a:gd name="T65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7" h="205">
                    <a:moveTo>
                      <a:pt x="0" y="205"/>
                    </a:moveTo>
                    <a:lnTo>
                      <a:pt x="0" y="191"/>
                    </a:lnTo>
                    <a:lnTo>
                      <a:pt x="2" y="177"/>
                    </a:lnTo>
                    <a:lnTo>
                      <a:pt x="5" y="163"/>
                    </a:lnTo>
                    <a:lnTo>
                      <a:pt x="8" y="149"/>
                    </a:lnTo>
                    <a:lnTo>
                      <a:pt x="13" y="135"/>
                    </a:lnTo>
                    <a:lnTo>
                      <a:pt x="18" y="121"/>
                    </a:lnTo>
                    <a:lnTo>
                      <a:pt x="24" y="108"/>
                    </a:lnTo>
                    <a:lnTo>
                      <a:pt x="31" y="94"/>
                    </a:lnTo>
                    <a:lnTo>
                      <a:pt x="38" y="81"/>
                    </a:lnTo>
                    <a:lnTo>
                      <a:pt x="46" y="68"/>
                    </a:lnTo>
                    <a:lnTo>
                      <a:pt x="56" y="55"/>
                    </a:lnTo>
                    <a:lnTo>
                      <a:pt x="65" y="43"/>
                    </a:lnTo>
                    <a:lnTo>
                      <a:pt x="75" y="32"/>
                    </a:lnTo>
                    <a:lnTo>
                      <a:pt x="85" y="20"/>
                    </a:lnTo>
                    <a:lnTo>
                      <a:pt x="95" y="10"/>
                    </a:lnTo>
                    <a:lnTo>
                      <a:pt x="107" y="0"/>
                    </a:lnTo>
                    <a:lnTo>
                      <a:pt x="98" y="11"/>
                    </a:lnTo>
                    <a:lnTo>
                      <a:pt x="90" y="24"/>
                    </a:lnTo>
                    <a:lnTo>
                      <a:pt x="82" y="36"/>
                    </a:lnTo>
                    <a:lnTo>
                      <a:pt x="75" y="49"/>
                    </a:lnTo>
                    <a:lnTo>
                      <a:pt x="68" y="62"/>
                    </a:lnTo>
                    <a:lnTo>
                      <a:pt x="61" y="75"/>
                    </a:lnTo>
                    <a:lnTo>
                      <a:pt x="55" y="89"/>
                    </a:lnTo>
                    <a:lnTo>
                      <a:pt x="48" y="103"/>
                    </a:lnTo>
                    <a:lnTo>
                      <a:pt x="42" y="116"/>
                    </a:lnTo>
                    <a:lnTo>
                      <a:pt x="36" y="129"/>
                    </a:lnTo>
                    <a:lnTo>
                      <a:pt x="30" y="143"/>
                    </a:lnTo>
                    <a:lnTo>
                      <a:pt x="25" y="156"/>
                    </a:lnTo>
                    <a:lnTo>
                      <a:pt x="19" y="168"/>
                    </a:lnTo>
                    <a:lnTo>
                      <a:pt x="12" y="181"/>
                    </a:lnTo>
                    <a:lnTo>
                      <a:pt x="6" y="193"/>
                    </a:lnTo>
                    <a:lnTo>
                      <a:pt x="0" y="205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7" name="Freeform 2009"/>
              <p:cNvSpPr>
                <a:spLocks/>
              </p:cNvSpPr>
              <p:nvPr/>
            </p:nvSpPr>
            <p:spPr bwMode="auto">
              <a:xfrm>
                <a:off x="2715" y="2510"/>
                <a:ext cx="14" cy="25"/>
              </a:xfrm>
              <a:custGeom>
                <a:avLst/>
                <a:gdLst>
                  <a:gd name="T0" fmla="*/ 0 w 107"/>
                  <a:gd name="T1" fmla="*/ 205 h 205"/>
                  <a:gd name="T2" fmla="*/ 0 w 107"/>
                  <a:gd name="T3" fmla="*/ 191 h 205"/>
                  <a:gd name="T4" fmla="*/ 2 w 107"/>
                  <a:gd name="T5" fmla="*/ 177 h 205"/>
                  <a:gd name="T6" fmla="*/ 5 w 107"/>
                  <a:gd name="T7" fmla="*/ 163 h 205"/>
                  <a:gd name="T8" fmla="*/ 8 w 107"/>
                  <a:gd name="T9" fmla="*/ 149 h 205"/>
                  <a:gd name="T10" fmla="*/ 13 w 107"/>
                  <a:gd name="T11" fmla="*/ 135 h 205"/>
                  <a:gd name="T12" fmla="*/ 18 w 107"/>
                  <a:gd name="T13" fmla="*/ 121 h 205"/>
                  <a:gd name="T14" fmla="*/ 24 w 107"/>
                  <a:gd name="T15" fmla="*/ 108 h 205"/>
                  <a:gd name="T16" fmla="*/ 31 w 107"/>
                  <a:gd name="T17" fmla="*/ 94 h 205"/>
                  <a:gd name="T18" fmla="*/ 38 w 107"/>
                  <a:gd name="T19" fmla="*/ 81 h 205"/>
                  <a:gd name="T20" fmla="*/ 46 w 107"/>
                  <a:gd name="T21" fmla="*/ 68 h 205"/>
                  <a:gd name="T22" fmla="*/ 56 w 107"/>
                  <a:gd name="T23" fmla="*/ 55 h 205"/>
                  <a:gd name="T24" fmla="*/ 65 w 107"/>
                  <a:gd name="T25" fmla="*/ 43 h 205"/>
                  <a:gd name="T26" fmla="*/ 75 w 107"/>
                  <a:gd name="T27" fmla="*/ 32 h 205"/>
                  <a:gd name="T28" fmla="*/ 85 w 107"/>
                  <a:gd name="T29" fmla="*/ 20 h 205"/>
                  <a:gd name="T30" fmla="*/ 95 w 107"/>
                  <a:gd name="T31" fmla="*/ 10 h 205"/>
                  <a:gd name="T32" fmla="*/ 107 w 107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05">
                    <a:moveTo>
                      <a:pt x="0" y="205"/>
                    </a:moveTo>
                    <a:lnTo>
                      <a:pt x="0" y="191"/>
                    </a:lnTo>
                    <a:lnTo>
                      <a:pt x="2" y="177"/>
                    </a:lnTo>
                    <a:lnTo>
                      <a:pt x="5" y="163"/>
                    </a:lnTo>
                    <a:lnTo>
                      <a:pt x="8" y="149"/>
                    </a:lnTo>
                    <a:lnTo>
                      <a:pt x="13" y="135"/>
                    </a:lnTo>
                    <a:lnTo>
                      <a:pt x="18" y="121"/>
                    </a:lnTo>
                    <a:lnTo>
                      <a:pt x="24" y="108"/>
                    </a:lnTo>
                    <a:lnTo>
                      <a:pt x="31" y="94"/>
                    </a:lnTo>
                    <a:lnTo>
                      <a:pt x="38" y="81"/>
                    </a:lnTo>
                    <a:lnTo>
                      <a:pt x="46" y="68"/>
                    </a:lnTo>
                    <a:lnTo>
                      <a:pt x="56" y="55"/>
                    </a:lnTo>
                    <a:lnTo>
                      <a:pt x="65" y="43"/>
                    </a:lnTo>
                    <a:lnTo>
                      <a:pt x="75" y="32"/>
                    </a:lnTo>
                    <a:lnTo>
                      <a:pt x="85" y="20"/>
                    </a:lnTo>
                    <a:lnTo>
                      <a:pt x="95" y="10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8" name="Freeform 2010"/>
              <p:cNvSpPr>
                <a:spLocks/>
              </p:cNvSpPr>
              <p:nvPr/>
            </p:nvSpPr>
            <p:spPr bwMode="auto">
              <a:xfrm>
                <a:off x="2715" y="2510"/>
                <a:ext cx="14" cy="25"/>
              </a:xfrm>
              <a:custGeom>
                <a:avLst/>
                <a:gdLst>
                  <a:gd name="T0" fmla="*/ 107 w 107"/>
                  <a:gd name="T1" fmla="*/ 0 h 205"/>
                  <a:gd name="T2" fmla="*/ 98 w 107"/>
                  <a:gd name="T3" fmla="*/ 11 h 205"/>
                  <a:gd name="T4" fmla="*/ 90 w 107"/>
                  <a:gd name="T5" fmla="*/ 24 h 205"/>
                  <a:gd name="T6" fmla="*/ 82 w 107"/>
                  <a:gd name="T7" fmla="*/ 36 h 205"/>
                  <a:gd name="T8" fmla="*/ 75 w 107"/>
                  <a:gd name="T9" fmla="*/ 49 h 205"/>
                  <a:gd name="T10" fmla="*/ 68 w 107"/>
                  <a:gd name="T11" fmla="*/ 62 h 205"/>
                  <a:gd name="T12" fmla="*/ 61 w 107"/>
                  <a:gd name="T13" fmla="*/ 75 h 205"/>
                  <a:gd name="T14" fmla="*/ 55 w 107"/>
                  <a:gd name="T15" fmla="*/ 89 h 205"/>
                  <a:gd name="T16" fmla="*/ 48 w 107"/>
                  <a:gd name="T17" fmla="*/ 103 h 205"/>
                  <a:gd name="T18" fmla="*/ 42 w 107"/>
                  <a:gd name="T19" fmla="*/ 116 h 205"/>
                  <a:gd name="T20" fmla="*/ 36 w 107"/>
                  <a:gd name="T21" fmla="*/ 129 h 205"/>
                  <a:gd name="T22" fmla="*/ 30 w 107"/>
                  <a:gd name="T23" fmla="*/ 143 h 205"/>
                  <a:gd name="T24" fmla="*/ 25 w 107"/>
                  <a:gd name="T25" fmla="*/ 156 h 205"/>
                  <a:gd name="T26" fmla="*/ 19 w 107"/>
                  <a:gd name="T27" fmla="*/ 168 h 205"/>
                  <a:gd name="T28" fmla="*/ 12 w 107"/>
                  <a:gd name="T29" fmla="*/ 181 h 205"/>
                  <a:gd name="T30" fmla="*/ 6 w 107"/>
                  <a:gd name="T31" fmla="*/ 193 h 205"/>
                  <a:gd name="T32" fmla="*/ 0 w 107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05">
                    <a:moveTo>
                      <a:pt x="107" y="0"/>
                    </a:moveTo>
                    <a:lnTo>
                      <a:pt x="98" y="11"/>
                    </a:lnTo>
                    <a:lnTo>
                      <a:pt x="90" y="24"/>
                    </a:lnTo>
                    <a:lnTo>
                      <a:pt x="82" y="36"/>
                    </a:lnTo>
                    <a:lnTo>
                      <a:pt x="75" y="49"/>
                    </a:lnTo>
                    <a:lnTo>
                      <a:pt x="68" y="62"/>
                    </a:lnTo>
                    <a:lnTo>
                      <a:pt x="61" y="75"/>
                    </a:lnTo>
                    <a:lnTo>
                      <a:pt x="55" y="89"/>
                    </a:lnTo>
                    <a:lnTo>
                      <a:pt x="48" y="103"/>
                    </a:lnTo>
                    <a:lnTo>
                      <a:pt x="42" y="116"/>
                    </a:lnTo>
                    <a:lnTo>
                      <a:pt x="36" y="129"/>
                    </a:lnTo>
                    <a:lnTo>
                      <a:pt x="30" y="143"/>
                    </a:lnTo>
                    <a:lnTo>
                      <a:pt x="25" y="156"/>
                    </a:lnTo>
                    <a:lnTo>
                      <a:pt x="19" y="168"/>
                    </a:lnTo>
                    <a:lnTo>
                      <a:pt x="12" y="181"/>
                    </a:lnTo>
                    <a:lnTo>
                      <a:pt x="6" y="193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39" name="Freeform 2011"/>
              <p:cNvSpPr>
                <a:spLocks/>
              </p:cNvSpPr>
              <p:nvPr/>
            </p:nvSpPr>
            <p:spPr bwMode="auto">
              <a:xfrm>
                <a:off x="2689" y="2491"/>
                <a:ext cx="36" cy="27"/>
              </a:xfrm>
              <a:custGeom>
                <a:avLst/>
                <a:gdLst>
                  <a:gd name="T0" fmla="*/ 274 w 293"/>
                  <a:gd name="T1" fmla="*/ 99 h 212"/>
                  <a:gd name="T2" fmla="*/ 237 w 293"/>
                  <a:gd name="T3" fmla="*/ 103 h 212"/>
                  <a:gd name="T4" fmla="*/ 202 w 293"/>
                  <a:gd name="T5" fmla="*/ 110 h 212"/>
                  <a:gd name="T6" fmla="*/ 170 w 293"/>
                  <a:gd name="T7" fmla="*/ 122 h 212"/>
                  <a:gd name="T8" fmla="*/ 138 w 293"/>
                  <a:gd name="T9" fmla="*/ 137 h 212"/>
                  <a:gd name="T10" fmla="*/ 108 w 293"/>
                  <a:gd name="T11" fmla="*/ 155 h 212"/>
                  <a:gd name="T12" fmla="*/ 80 w 293"/>
                  <a:gd name="T13" fmla="*/ 176 h 212"/>
                  <a:gd name="T14" fmla="*/ 53 w 293"/>
                  <a:gd name="T15" fmla="*/ 199 h 212"/>
                  <a:gd name="T16" fmla="*/ 39 w 293"/>
                  <a:gd name="T17" fmla="*/ 201 h 212"/>
                  <a:gd name="T18" fmla="*/ 37 w 293"/>
                  <a:gd name="T19" fmla="*/ 179 h 212"/>
                  <a:gd name="T20" fmla="*/ 35 w 293"/>
                  <a:gd name="T21" fmla="*/ 156 h 212"/>
                  <a:gd name="T22" fmla="*/ 32 w 293"/>
                  <a:gd name="T23" fmla="*/ 132 h 212"/>
                  <a:gd name="T24" fmla="*/ 29 w 293"/>
                  <a:gd name="T25" fmla="*/ 109 h 212"/>
                  <a:gd name="T26" fmla="*/ 24 w 293"/>
                  <a:gd name="T27" fmla="*/ 85 h 212"/>
                  <a:gd name="T28" fmla="*/ 17 w 293"/>
                  <a:gd name="T29" fmla="*/ 63 h 212"/>
                  <a:gd name="T30" fmla="*/ 7 w 293"/>
                  <a:gd name="T31" fmla="*/ 42 h 212"/>
                  <a:gd name="T32" fmla="*/ 9 w 293"/>
                  <a:gd name="T33" fmla="*/ 27 h 212"/>
                  <a:gd name="T34" fmla="*/ 26 w 293"/>
                  <a:gd name="T35" fmla="*/ 21 h 212"/>
                  <a:gd name="T36" fmla="*/ 43 w 293"/>
                  <a:gd name="T37" fmla="*/ 19 h 212"/>
                  <a:gd name="T38" fmla="*/ 60 w 293"/>
                  <a:gd name="T39" fmla="*/ 19 h 212"/>
                  <a:gd name="T40" fmla="*/ 77 w 293"/>
                  <a:gd name="T41" fmla="*/ 20 h 212"/>
                  <a:gd name="T42" fmla="*/ 94 w 293"/>
                  <a:gd name="T43" fmla="*/ 19 h 212"/>
                  <a:gd name="T44" fmla="*/ 110 w 293"/>
                  <a:gd name="T45" fmla="*/ 15 h 212"/>
                  <a:gd name="T46" fmla="*/ 125 w 293"/>
                  <a:gd name="T47" fmla="*/ 6 h 212"/>
                  <a:gd name="T48" fmla="*/ 160 w 293"/>
                  <a:gd name="T49" fmla="*/ 0 h 212"/>
                  <a:gd name="T50" fmla="*/ 159 w 293"/>
                  <a:gd name="T51" fmla="*/ 3 h 212"/>
                  <a:gd name="T52" fmla="*/ 159 w 293"/>
                  <a:gd name="T53" fmla="*/ 7 h 212"/>
                  <a:gd name="T54" fmla="*/ 160 w 293"/>
                  <a:gd name="T55" fmla="*/ 10 h 212"/>
                  <a:gd name="T56" fmla="*/ 162 w 293"/>
                  <a:gd name="T57" fmla="*/ 14 h 212"/>
                  <a:gd name="T58" fmla="*/ 165 w 293"/>
                  <a:gd name="T59" fmla="*/ 17 h 212"/>
                  <a:gd name="T60" fmla="*/ 168 w 293"/>
                  <a:gd name="T61" fmla="*/ 20 h 212"/>
                  <a:gd name="T62" fmla="*/ 171 w 293"/>
                  <a:gd name="T63" fmla="*/ 23 h 212"/>
                  <a:gd name="T64" fmla="*/ 174 w 293"/>
                  <a:gd name="T65" fmla="*/ 26 h 212"/>
                  <a:gd name="T66" fmla="*/ 184 w 293"/>
                  <a:gd name="T67" fmla="*/ 7 h 212"/>
                  <a:gd name="T68" fmla="*/ 194 w 293"/>
                  <a:gd name="T69" fmla="*/ 1 h 212"/>
                  <a:gd name="T70" fmla="*/ 206 w 293"/>
                  <a:gd name="T71" fmla="*/ 3 h 212"/>
                  <a:gd name="T72" fmla="*/ 218 w 293"/>
                  <a:gd name="T73" fmla="*/ 12 h 212"/>
                  <a:gd name="T74" fmla="*/ 230 w 293"/>
                  <a:gd name="T75" fmla="*/ 24 h 212"/>
                  <a:gd name="T76" fmla="*/ 243 w 293"/>
                  <a:gd name="T77" fmla="*/ 36 h 212"/>
                  <a:gd name="T78" fmla="*/ 257 w 293"/>
                  <a:gd name="T79" fmla="*/ 44 h 212"/>
                  <a:gd name="T80" fmla="*/ 273 w 293"/>
                  <a:gd name="T81" fmla="*/ 46 h 212"/>
                  <a:gd name="T82" fmla="*/ 277 w 293"/>
                  <a:gd name="T83" fmla="*/ 51 h 212"/>
                  <a:gd name="T84" fmla="*/ 281 w 293"/>
                  <a:gd name="T85" fmla="*/ 58 h 212"/>
                  <a:gd name="T86" fmla="*/ 283 w 293"/>
                  <a:gd name="T87" fmla="*/ 64 h 212"/>
                  <a:gd name="T88" fmla="*/ 286 w 293"/>
                  <a:gd name="T89" fmla="*/ 71 h 212"/>
                  <a:gd name="T90" fmla="*/ 287 w 293"/>
                  <a:gd name="T91" fmla="*/ 78 h 212"/>
                  <a:gd name="T92" fmla="*/ 289 w 293"/>
                  <a:gd name="T93" fmla="*/ 85 h 212"/>
                  <a:gd name="T94" fmla="*/ 290 w 293"/>
                  <a:gd name="T95" fmla="*/ 92 h 212"/>
                  <a:gd name="T96" fmla="*/ 293 w 293"/>
                  <a:gd name="T97" fmla="*/ 10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3" h="212">
                    <a:moveTo>
                      <a:pt x="293" y="100"/>
                    </a:moveTo>
                    <a:lnTo>
                      <a:pt x="274" y="99"/>
                    </a:lnTo>
                    <a:lnTo>
                      <a:pt x="255" y="100"/>
                    </a:lnTo>
                    <a:lnTo>
                      <a:pt x="237" y="103"/>
                    </a:lnTo>
                    <a:lnTo>
                      <a:pt x="220" y="106"/>
                    </a:lnTo>
                    <a:lnTo>
                      <a:pt x="202" y="110"/>
                    </a:lnTo>
                    <a:lnTo>
                      <a:pt x="186" y="116"/>
                    </a:lnTo>
                    <a:lnTo>
                      <a:pt x="170" y="122"/>
                    </a:lnTo>
                    <a:lnTo>
                      <a:pt x="154" y="129"/>
                    </a:lnTo>
                    <a:lnTo>
                      <a:pt x="138" y="137"/>
                    </a:lnTo>
                    <a:lnTo>
                      <a:pt x="122" y="146"/>
                    </a:lnTo>
                    <a:lnTo>
                      <a:pt x="108" y="155"/>
                    </a:lnTo>
                    <a:lnTo>
                      <a:pt x="93" y="166"/>
                    </a:lnTo>
                    <a:lnTo>
                      <a:pt x="80" y="176"/>
                    </a:lnTo>
                    <a:lnTo>
                      <a:pt x="66" y="188"/>
                    </a:lnTo>
                    <a:lnTo>
                      <a:pt x="53" y="199"/>
                    </a:lnTo>
                    <a:lnTo>
                      <a:pt x="41" y="212"/>
                    </a:lnTo>
                    <a:lnTo>
                      <a:pt x="39" y="201"/>
                    </a:lnTo>
                    <a:lnTo>
                      <a:pt x="38" y="190"/>
                    </a:lnTo>
                    <a:lnTo>
                      <a:pt x="37" y="179"/>
                    </a:lnTo>
                    <a:lnTo>
                      <a:pt x="36" y="167"/>
                    </a:lnTo>
                    <a:lnTo>
                      <a:pt x="35" y="156"/>
                    </a:lnTo>
                    <a:lnTo>
                      <a:pt x="34" y="144"/>
                    </a:lnTo>
                    <a:lnTo>
                      <a:pt x="32" y="132"/>
                    </a:lnTo>
                    <a:lnTo>
                      <a:pt x="31" y="121"/>
                    </a:lnTo>
                    <a:lnTo>
                      <a:pt x="29" y="109"/>
                    </a:lnTo>
                    <a:lnTo>
                      <a:pt x="26" y="97"/>
                    </a:lnTo>
                    <a:lnTo>
                      <a:pt x="24" y="85"/>
                    </a:lnTo>
                    <a:lnTo>
                      <a:pt x="20" y="74"/>
                    </a:lnTo>
                    <a:lnTo>
                      <a:pt x="17" y="63"/>
                    </a:lnTo>
                    <a:lnTo>
                      <a:pt x="12" y="52"/>
                    </a:lnTo>
                    <a:lnTo>
                      <a:pt x="7" y="42"/>
                    </a:lnTo>
                    <a:lnTo>
                      <a:pt x="0" y="33"/>
                    </a:lnTo>
                    <a:lnTo>
                      <a:pt x="9" y="27"/>
                    </a:lnTo>
                    <a:lnTo>
                      <a:pt x="17" y="24"/>
                    </a:lnTo>
                    <a:lnTo>
                      <a:pt x="26" y="21"/>
                    </a:lnTo>
                    <a:lnTo>
                      <a:pt x="35" y="20"/>
                    </a:lnTo>
                    <a:lnTo>
                      <a:pt x="43" y="19"/>
                    </a:lnTo>
                    <a:lnTo>
                      <a:pt x="52" y="19"/>
                    </a:lnTo>
                    <a:lnTo>
                      <a:pt x="60" y="19"/>
                    </a:lnTo>
                    <a:lnTo>
                      <a:pt x="69" y="20"/>
                    </a:lnTo>
                    <a:lnTo>
                      <a:pt x="77" y="20"/>
                    </a:lnTo>
                    <a:lnTo>
                      <a:pt x="85" y="20"/>
                    </a:lnTo>
                    <a:lnTo>
                      <a:pt x="94" y="19"/>
                    </a:lnTo>
                    <a:lnTo>
                      <a:pt x="102" y="18"/>
                    </a:lnTo>
                    <a:lnTo>
                      <a:pt x="110" y="15"/>
                    </a:lnTo>
                    <a:lnTo>
                      <a:pt x="117" y="11"/>
                    </a:lnTo>
                    <a:lnTo>
                      <a:pt x="125" y="6"/>
                    </a:lnTo>
                    <a:lnTo>
                      <a:pt x="134" y="0"/>
                    </a:lnTo>
                    <a:lnTo>
                      <a:pt x="160" y="0"/>
                    </a:lnTo>
                    <a:lnTo>
                      <a:pt x="159" y="2"/>
                    </a:lnTo>
                    <a:lnTo>
                      <a:pt x="159" y="3"/>
                    </a:lnTo>
                    <a:lnTo>
                      <a:pt x="159" y="5"/>
                    </a:lnTo>
                    <a:lnTo>
                      <a:pt x="159" y="7"/>
                    </a:lnTo>
                    <a:lnTo>
                      <a:pt x="160" y="9"/>
                    </a:lnTo>
                    <a:lnTo>
                      <a:pt x="160" y="10"/>
                    </a:lnTo>
                    <a:lnTo>
                      <a:pt x="161" y="12"/>
                    </a:lnTo>
                    <a:lnTo>
                      <a:pt x="162" y="14"/>
                    </a:lnTo>
                    <a:lnTo>
                      <a:pt x="164" y="15"/>
                    </a:lnTo>
                    <a:lnTo>
                      <a:pt x="165" y="17"/>
                    </a:lnTo>
                    <a:lnTo>
                      <a:pt x="166" y="18"/>
                    </a:lnTo>
                    <a:lnTo>
                      <a:pt x="168" y="20"/>
                    </a:lnTo>
                    <a:lnTo>
                      <a:pt x="169" y="21"/>
                    </a:lnTo>
                    <a:lnTo>
                      <a:pt x="171" y="23"/>
                    </a:lnTo>
                    <a:lnTo>
                      <a:pt x="172" y="24"/>
                    </a:lnTo>
                    <a:lnTo>
                      <a:pt x="174" y="26"/>
                    </a:lnTo>
                    <a:lnTo>
                      <a:pt x="178" y="14"/>
                    </a:lnTo>
                    <a:lnTo>
                      <a:pt x="184" y="7"/>
                    </a:lnTo>
                    <a:lnTo>
                      <a:pt x="189" y="2"/>
                    </a:lnTo>
                    <a:lnTo>
                      <a:pt x="194" y="1"/>
                    </a:lnTo>
                    <a:lnTo>
                      <a:pt x="200" y="1"/>
                    </a:lnTo>
                    <a:lnTo>
                      <a:pt x="206" y="3"/>
                    </a:lnTo>
                    <a:lnTo>
                      <a:pt x="212" y="7"/>
                    </a:lnTo>
                    <a:lnTo>
                      <a:pt x="218" y="12"/>
                    </a:lnTo>
                    <a:lnTo>
                      <a:pt x="224" y="18"/>
                    </a:lnTo>
                    <a:lnTo>
                      <a:pt x="230" y="24"/>
                    </a:lnTo>
                    <a:lnTo>
                      <a:pt x="237" y="30"/>
                    </a:lnTo>
                    <a:lnTo>
                      <a:pt x="243" y="36"/>
                    </a:lnTo>
                    <a:lnTo>
                      <a:pt x="250" y="40"/>
                    </a:lnTo>
                    <a:lnTo>
                      <a:pt x="257" y="44"/>
                    </a:lnTo>
                    <a:lnTo>
                      <a:pt x="265" y="46"/>
                    </a:lnTo>
                    <a:lnTo>
                      <a:pt x="273" y="46"/>
                    </a:lnTo>
                    <a:lnTo>
                      <a:pt x="275" y="48"/>
                    </a:lnTo>
                    <a:lnTo>
                      <a:pt x="277" y="51"/>
                    </a:lnTo>
                    <a:lnTo>
                      <a:pt x="279" y="54"/>
                    </a:lnTo>
                    <a:lnTo>
                      <a:pt x="281" y="58"/>
                    </a:lnTo>
                    <a:lnTo>
                      <a:pt x="282" y="61"/>
                    </a:lnTo>
                    <a:lnTo>
                      <a:pt x="283" y="64"/>
                    </a:lnTo>
                    <a:lnTo>
                      <a:pt x="285" y="67"/>
                    </a:lnTo>
                    <a:lnTo>
                      <a:pt x="286" y="71"/>
                    </a:lnTo>
                    <a:lnTo>
                      <a:pt x="286" y="74"/>
                    </a:lnTo>
                    <a:lnTo>
                      <a:pt x="287" y="78"/>
                    </a:lnTo>
                    <a:lnTo>
                      <a:pt x="288" y="81"/>
                    </a:lnTo>
                    <a:lnTo>
                      <a:pt x="289" y="85"/>
                    </a:lnTo>
                    <a:lnTo>
                      <a:pt x="290" y="88"/>
                    </a:lnTo>
                    <a:lnTo>
                      <a:pt x="290" y="92"/>
                    </a:lnTo>
                    <a:lnTo>
                      <a:pt x="291" y="96"/>
                    </a:lnTo>
                    <a:lnTo>
                      <a:pt x="293" y="100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0" name="Freeform 2012"/>
              <p:cNvSpPr>
                <a:spLocks/>
              </p:cNvSpPr>
              <p:nvPr/>
            </p:nvSpPr>
            <p:spPr bwMode="auto">
              <a:xfrm>
                <a:off x="2694" y="2504"/>
                <a:ext cx="31" cy="14"/>
              </a:xfrm>
              <a:custGeom>
                <a:avLst/>
                <a:gdLst>
                  <a:gd name="T0" fmla="*/ 252 w 252"/>
                  <a:gd name="T1" fmla="*/ 1 h 113"/>
                  <a:gd name="T2" fmla="*/ 233 w 252"/>
                  <a:gd name="T3" fmla="*/ 0 h 113"/>
                  <a:gd name="T4" fmla="*/ 214 w 252"/>
                  <a:gd name="T5" fmla="*/ 1 h 113"/>
                  <a:gd name="T6" fmla="*/ 196 w 252"/>
                  <a:gd name="T7" fmla="*/ 4 h 113"/>
                  <a:gd name="T8" fmla="*/ 179 w 252"/>
                  <a:gd name="T9" fmla="*/ 7 h 113"/>
                  <a:gd name="T10" fmla="*/ 161 w 252"/>
                  <a:gd name="T11" fmla="*/ 11 h 113"/>
                  <a:gd name="T12" fmla="*/ 145 w 252"/>
                  <a:gd name="T13" fmla="*/ 17 h 113"/>
                  <a:gd name="T14" fmla="*/ 129 w 252"/>
                  <a:gd name="T15" fmla="*/ 23 h 113"/>
                  <a:gd name="T16" fmla="*/ 113 w 252"/>
                  <a:gd name="T17" fmla="*/ 30 h 113"/>
                  <a:gd name="T18" fmla="*/ 97 w 252"/>
                  <a:gd name="T19" fmla="*/ 38 h 113"/>
                  <a:gd name="T20" fmla="*/ 81 w 252"/>
                  <a:gd name="T21" fmla="*/ 47 h 113"/>
                  <a:gd name="T22" fmla="*/ 67 w 252"/>
                  <a:gd name="T23" fmla="*/ 56 h 113"/>
                  <a:gd name="T24" fmla="*/ 52 w 252"/>
                  <a:gd name="T25" fmla="*/ 67 h 113"/>
                  <a:gd name="T26" fmla="*/ 39 w 252"/>
                  <a:gd name="T27" fmla="*/ 77 h 113"/>
                  <a:gd name="T28" fmla="*/ 25 w 252"/>
                  <a:gd name="T29" fmla="*/ 89 h 113"/>
                  <a:gd name="T30" fmla="*/ 12 w 252"/>
                  <a:gd name="T31" fmla="*/ 100 h 113"/>
                  <a:gd name="T32" fmla="*/ 0 w 252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113">
                    <a:moveTo>
                      <a:pt x="252" y="1"/>
                    </a:moveTo>
                    <a:lnTo>
                      <a:pt x="233" y="0"/>
                    </a:lnTo>
                    <a:lnTo>
                      <a:pt x="214" y="1"/>
                    </a:lnTo>
                    <a:lnTo>
                      <a:pt x="196" y="4"/>
                    </a:lnTo>
                    <a:lnTo>
                      <a:pt x="179" y="7"/>
                    </a:lnTo>
                    <a:lnTo>
                      <a:pt x="161" y="11"/>
                    </a:lnTo>
                    <a:lnTo>
                      <a:pt x="145" y="17"/>
                    </a:lnTo>
                    <a:lnTo>
                      <a:pt x="129" y="23"/>
                    </a:lnTo>
                    <a:lnTo>
                      <a:pt x="113" y="30"/>
                    </a:lnTo>
                    <a:lnTo>
                      <a:pt x="97" y="38"/>
                    </a:lnTo>
                    <a:lnTo>
                      <a:pt x="81" y="47"/>
                    </a:lnTo>
                    <a:lnTo>
                      <a:pt x="67" y="56"/>
                    </a:lnTo>
                    <a:lnTo>
                      <a:pt x="52" y="67"/>
                    </a:lnTo>
                    <a:lnTo>
                      <a:pt x="39" y="77"/>
                    </a:lnTo>
                    <a:lnTo>
                      <a:pt x="25" y="89"/>
                    </a:lnTo>
                    <a:lnTo>
                      <a:pt x="12" y="100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1" name="Freeform 2013"/>
              <p:cNvSpPr>
                <a:spLocks/>
              </p:cNvSpPr>
              <p:nvPr/>
            </p:nvSpPr>
            <p:spPr bwMode="auto">
              <a:xfrm>
                <a:off x="2689" y="2496"/>
                <a:ext cx="5" cy="22"/>
              </a:xfrm>
              <a:custGeom>
                <a:avLst/>
                <a:gdLst>
                  <a:gd name="T0" fmla="*/ 41 w 41"/>
                  <a:gd name="T1" fmla="*/ 179 h 179"/>
                  <a:gd name="T2" fmla="*/ 39 w 41"/>
                  <a:gd name="T3" fmla="*/ 168 h 179"/>
                  <a:gd name="T4" fmla="*/ 38 w 41"/>
                  <a:gd name="T5" fmla="*/ 157 h 179"/>
                  <a:gd name="T6" fmla="*/ 37 w 41"/>
                  <a:gd name="T7" fmla="*/ 146 h 179"/>
                  <a:gd name="T8" fmla="*/ 36 w 41"/>
                  <a:gd name="T9" fmla="*/ 134 h 179"/>
                  <a:gd name="T10" fmla="*/ 35 w 41"/>
                  <a:gd name="T11" fmla="*/ 123 h 179"/>
                  <a:gd name="T12" fmla="*/ 34 w 41"/>
                  <a:gd name="T13" fmla="*/ 111 h 179"/>
                  <a:gd name="T14" fmla="*/ 32 w 41"/>
                  <a:gd name="T15" fmla="*/ 99 h 179"/>
                  <a:gd name="T16" fmla="*/ 31 w 41"/>
                  <a:gd name="T17" fmla="*/ 88 h 179"/>
                  <a:gd name="T18" fmla="*/ 29 w 41"/>
                  <a:gd name="T19" fmla="*/ 76 h 179"/>
                  <a:gd name="T20" fmla="*/ 26 w 41"/>
                  <a:gd name="T21" fmla="*/ 64 h 179"/>
                  <a:gd name="T22" fmla="*/ 24 w 41"/>
                  <a:gd name="T23" fmla="*/ 52 h 179"/>
                  <a:gd name="T24" fmla="*/ 20 w 41"/>
                  <a:gd name="T25" fmla="*/ 41 h 179"/>
                  <a:gd name="T26" fmla="*/ 17 w 41"/>
                  <a:gd name="T27" fmla="*/ 30 h 179"/>
                  <a:gd name="T28" fmla="*/ 12 w 41"/>
                  <a:gd name="T29" fmla="*/ 19 h 179"/>
                  <a:gd name="T30" fmla="*/ 7 w 41"/>
                  <a:gd name="T31" fmla="*/ 9 h 179"/>
                  <a:gd name="T32" fmla="*/ 0 w 41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79">
                    <a:moveTo>
                      <a:pt x="41" y="179"/>
                    </a:moveTo>
                    <a:lnTo>
                      <a:pt x="39" y="168"/>
                    </a:lnTo>
                    <a:lnTo>
                      <a:pt x="38" y="157"/>
                    </a:lnTo>
                    <a:lnTo>
                      <a:pt x="37" y="146"/>
                    </a:lnTo>
                    <a:lnTo>
                      <a:pt x="36" y="134"/>
                    </a:lnTo>
                    <a:lnTo>
                      <a:pt x="35" y="123"/>
                    </a:lnTo>
                    <a:lnTo>
                      <a:pt x="34" y="111"/>
                    </a:lnTo>
                    <a:lnTo>
                      <a:pt x="32" y="99"/>
                    </a:lnTo>
                    <a:lnTo>
                      <a:pt x="31" y="88"/>
                    </a:lnTo>
                    <a:lnTo>
                      <a:pt x="29" y="76"/>
                    </a:lnTo>
                    <a:lnTo>
                      <a:pt x="26" y="64"/>
                    </a:lnTo>
                    <a:lnTo>
                      <a:pt x="24" y="52"/>
                    </a:lnTo>
                    <a:lnTo>
                      <a:pt x="20" y="41"/>
                    </a:lnTo>
                    <a:lnTo>
                      <a:pt x="17" y="30"/>
                    </a:lnTo>
                    <a:lnTo>
                      <a:pt x="12" y="19"/>
                    </a:lnTo>
                    <a:lnTo>
                      <a:pt x="7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2" name="Freeform 2014"/>
              <p:cNvSpPr>
                <a:spLocks/>
              </p:cNvSpPr>
              <p:nvPr/>
            </p:nvSpPr>
            <p:spPr bwMode="auto">
              <a:xfrm>
                <a:off x="2689" y="2491"/>
                <a:ext cx="16" cy="5"/>
              </a:xfrm>
              <a:custGeom>
                <a:avLst/>
                <a:gdLst>
                  <a:gd name="T0" fmla="*/ 0 w 134"/>
                  <a:gd name="T1" fmla="*/ 33 h 33"/>
                  <a:gd name="T2" fmla="*/ 9 w 134"/>
                  <a:gd name="T3" fmla="*/ 27 h 33"/>
                  <a:gd name="T4" fmla="*/ 17 w 134"/>
                  <a:gd name="T5" fmla="*/ 24 h 33"/>
                  <a:gd name="T6" fmla="*/ 26 w 134"/>
                  <a:gd name="T7" fmla="*/ 21 h 33"/>
                  <a:gd name="T8" fmla="*/ 35 w 134"/>
                  <a:gd name="T9" fmla="*/ 20 h 33"/>
                  <a:gd name="T10" fmla="*/ 43 w 134"/>
                  <a:gd name="T11" fmla="*/ 19 h 33"/>
                  <a:gd name="T12" fmla="*/ 52 w 134"/>
                  <a:gd name="T13" fmla="*/ 19 h 33"/>
                  <a:gd name="T14" fmla="*/ 60 w 134"/>
                  <a:gd name="T15" fmla="*/ 19 h 33"/>
                  <a:gd name="T16" fmla="*/ 69 w 134"/>
                  <a:gd name="T17" fmla="*/ 20 h 33"/>
                  <a:gd name="T18" fmla="*/ 77 w 134"/>
                  <a:gd name="T19" fmla="*/ 20 h 33"/>
                  <a:gd name="T20" fmla="*/ 85 w 134"/>
                  <a:gd name="T21" fmla="*/ 20 h 33"/>
                  <a:gd name="T22" fmla="*/ 94 w 134"/>
                  <a:gd name="T23" fmla="*/ 19 h 33"/>
                  <a:gd name="T24" fmla="*/ 102 w 134"/>
                  <a:gd name="T25" fmla="*/ 18 h 33"/>
                  <a:gd name="T26" fmla="*/ 110 w 134"/>
                  <a:gd name="T27" fmla="*/ 15 h 33"/>
                  <a:gd name="T28" fmla="*/ 117 w 134"/>
                  <a:gd name="T29" fmla="*/ 11 h 33"/>
                  <a:gd name="T30" fmla="*/ 125 w 134"/>
                  <a:gd name="T31" fmla="*/ 6 h 33"/>
                  <a:gd name="T32" fmla="*/ 134 w 134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33">
                    <a:moveTo>
                      <a:pt x="0" y="33"/>
                    </a:moveTo>
                    <a:lnTo>
                      <a:pt x="9" y="27"/>
                    </a:lnTo>
                    <a:lnTo>
                      <a:pt x="17" y="24"/>
                    </a:lnTo>
                    <a:lnTo>
                      <a:pt x="26" y="21"/>
                    </a:lnTo>
                    <a:lnTo>
                      <a:pt x="35" y="20"/>
                    </a:lnTo>
                    <a:lnTo>
                      <a:pt x="43" y="19"/>
                    </a:lnTo>
                    <a:lnTo>
                      <a:pt x="52" y="19"/>
                    </a:lnTo>
                    <a:lnTo>
                      <a:pt x="60" y="19"/>
                    </a:lnTo>
                    <a:lnTo>
                      <a:pt x="69" y="20"/>
                    </a:lnTo>
                    <a:lnTo>
                      <a:pt x="77" y="20"/>
                    </a:lnTo>
                    <a:lnTo>
                      <a:pt x="85" y="20"/>
                    </a:lnTo>
                    <a:lnTo>
                      <a:pt x="94" y="19"/>
                    </a:lnTo>
                    <a:lnTo>
                      <a:pt x="102" y="18"/>
                    </a:lnTo>
                    <a:lnTo>
                      <a:pt x="110" y="15"/>
                    </a:lnTo>
                    <a:lnTo>
                      <a:pt x="117" y="11"/>
                    </a:lnTo>
                    <a:lnTo>
                      <a:pt x="125" y="6"/>
                    </a:lnTo>
                    <a:lnTo>
                      <a:pt x="1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3" name="Line 2015"/>
              <p:cNvSpPr>
                <a:spLocks noChangeShapeType="1"/>
              </p:cNvSpPr>
              <p:nvPr/>
            </p:nvSpPr>
            <p:spPr bwMode="auto">
              <a:xfrm>
                <a:off x="2705" y="2491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4" name="Freeform 2016"/>
              <p:cNvSpPr>
                <a:spLocks/>
              </p:cNvSpPr>
              <p:nvPr/>
            </p:nvSpPr>
            <p:spPr bwMode="auto">
              <a:xfrm>
                <a:off x="2709" y="2491"/>
                <a:ext cx="1" cy="4"/>
              </a:xfrm>
              <a:custGeom>
                <a:avLst/>
                <a:gdLst>
                  <a:gd name="T0" fmla="*/ 1 w 15"/>
                  <a:gd name="T1" fmla="*/ 0 h 26"/>
                  <a:gd name="T2" fmla="*/ 0 w 15"/>
                  <a:gd name="T3" fmla="*/ 2 h 26"/>
                  <a:gd name="T4" fmla="*/ 0 w 15"/>
                  <a:gd name="T5" fmla="*/ 3 h 26"/>
                  <a:gd name="T6" fmla="*/ 0 w 15"/>
                  <a:gd name="T7" fmla="*/ 5 h 26"/>
                  <a:gd name="T8" fmla="*/ 0 w 15"/>
                  <a:gd name="T9" fmla="*/ 7 h 26"/>
                  <a:gd name="T10" fmla="*/ 1 w 15"/>
                  <a:gd name="T11" fmla="*/ 9 h 26"/>
                  <a:gd name="T12" fmla="*/ 1 w 15"/>
                  <a:gd name="T13" fmla="*/ 10 h 26"/>
                  <a:gd name="T14" fmla="*/ 2 w 15"/>
                  <a:gd name="T15" fmla="*/ 12 h 26"/>
                  <a:gd name="T16" fmla="*/ 3 w 15"/>
                  <a:gd name="T17" fmla="*/ 14 h 26"/>
                  <a:gd name="T18" fmla="*/ 5 w 15"/>
                  <a:gd name="T19" fmla="*/ 15 h 26"/>
                  <a:gd name="T20" fmla="*/ 6 w 15"/>
                  <a:gd name="T21" fmla="*/ 17 h 26"/>
                  <a:gd name="T22" fmla="*/ 7 w 15"/>
                  <a:gd name="T23" fmla="*/ 18 h 26"/>
                  <a:gd name="T24" fmla="*/ 9 w 15"/>
                  <a:gd name="T25" fmla="*/ 20 h 26"/>
                  <a:gd name="T26" fmla="*/ 10 w 15"/>
                  <a:gd name="T27" fmla="*/ 21 h 26"/>
                  <a:gd name="T28" fmla="*/ 12 w 15"/>
                  <a:gd name="T29" fmla="*/ 23 h 26"/>
                  <a:gd name="T30" fmla="*/ 13 w 15"/>
                  <a:gd name="T31" fmla="*/ 24 h 26"/>
                  <a:gd name="T32" fmla="*/ 15 w 15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6">
                    <a:moveTo>
                      <a:pt x="1" y="0"/>
                    </a:moveTo>
                    <a:lnTo>
                      <a:pt x="0" y="2"/>
                    </a:lnTo>
                    <a:lnTo>
                      <a:pt x="0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1" y="9"/>
                    </a:lnTo>
                    <a:lnTo>
                      <a:pt x="1" y="10"/>
                    </a:lnTo>
                    <a:lnTo>
                      <a:pt x="2" y="12"/>
                    </a:lnTo>
                    <a:lnTo>
                      <a:pt x="3" y="14"/>
                    </a:lnTo>
                    <a:lnTo>
                      <a:pt x="5" y="15"/>
                    </a:lnTo>
                    <a:lnTo>
                      <a:pt x="6" y="17"/>
                    </a:lnTo>
                    <a:lnTo>
                      <a:pt x="7" y="18"/>
                    </a:lnTo>
                    <a:lnTo>
                      <a:pt x="9" y="20"/>
                    </a:lnTo>
                    <a:lnTo>
                      <a:pt x="10" y="21"/>
                    </a:lnTo>
                    <a:lnTo>
                      <a:pt x="12" y="23"/>
                    </a:lnTo>
                    <a:lnTo>
                      <a:pt x="13" y="24"/>
                    </a:lnTo>
                    <a:lnTo>
                      <a:pt x="15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5" name="Freeform 2017"/>
              <p:cNvSpPr>
                <a:spLocks/>
              </p:cNvSpPr>
              <p:nvPr/>
            </p:nvSpPr>
            <p:spPr bwMode="auto">
              <a:xfrm>
                <a:off x="2710" y="2492"/>
                <a:ext cx="13" cy="5"/>
              </a:xfrm>
              <a:custGeom>
                <a:avLst/>
                <a:gdLst>
                  <a:gd name="T0" fmla="*/ 0 w 99"/>
                  <a:gd name="T1" fmla="*/ 25 h 45"/>
                  <a:gd name="T2" fmla="*/ 4 w 99"/>
                  <a:gd name="T3" fmla="*/ 13 h 45"/>
                  <a:gd name="T4" fmla="*/ 10 w 99"/>
                  <a:gd name="T5" fmla="*/ 6 h 45"/>
                  <a:gd name="T6" fmla="*/ 15 w 99"/>
                  <a:gd name="T7" fmla="*/ 1 h 45"/>
                  <a:gd name="T8" fmla="*/ 20 w 99"/>
                  <a:gd name="T9" fmla="*/ 0 h 45"/>
                  <a:gd name="T10" fmla="*/ 26 w 99"/>
                  <a:gd name="T11" fmla="*/ 0 h 45"/>
                  <a:gd name="T12" fmla="*/ 32 w 99"/>
                  <a:gd name="T13" fmla="*/ 2 h 45"/>
                  <a:gd name="T14" fmla="*/ 38 w 99"/>
                  <a:gd name="T15" fmla="*/ 6 h 45"/>
                  <a:gd name="T16" fmla="*/ 44 w 99"/>
                  <a:gd name="T17" fmla="*/ 11 h 45"/>
                  <a:gd name="T18" fmla="*/ 50 w 99"/>
                  <a:gd name="T19" fmla="*/ 17 h 45"/>
                  <a:gd name="T20" fmla="*/ 56 w 99"/>
                  <a:gd name="T21" fmla="*/ 23 h 45"/>
                  <a:gd name="T22" fmla="*/ 63 w 99"/>
                  <a:gd name="T23" fmla="*/ 29 h 45"/>
                  <a:gd name="T24" fmla="*/ 69 w 99"/>
                  <a:gd name="T25" fmla="*/ 35 h 45"/>
                  <a:gd name="T26" fmla="*/ 76 w 99"/>
                  <a:gd name="T27" fmla="*/ 39 h 45"/>
                  <a:gd name="T28" fmla="*/ 83 w 99"/>
                  <a:gd name="T29" fmla="*/ 43 h 45"/>
                  <a:gd name="T30" fmla="*/ 91 w 99"/>
                  <a:gd name="T31" fmla="*/ 45 h 45"/>
                  <a:gd name="T32" fmla="*/ 99 w 99"/>
                  <a:gd name="T33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45">
                    <a:moveTo>
                      <a:pt x="0" y="25"/>
                    </a:moveTo>
                    <a:lnTo>
                      <a:pt x="4" y="13"/>
                    </a:lnTo>
                    <a:lnTo>
                      <a:pt x="10" y="6"/>
                    </a:lnTo>
                    <a:lnTo>
                      <a:pt x="15" y="1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2" y="2"/>
                    </a:lnTo>
                    <a:lnTo>
                      <a:pt x="38" y="6"/>
                    </a:lnTo>
                    <a:lnTo>
                      <a:pt x="44" y="11"/>
                    </a:lnTo>
                    <a:lnTo>
                      <a:pt x="50" y="17"/>
                    </a:lnTo>
                    <a:lnTo>
                      <a:pt x="56" y="23"/>
                    </a:lnTo>
                    <a:lnTo>
                      <a:pt x="63" y="29"/>
                    </a:lnTo>
                    <a:lnTo>
                      <a:pt x="69" y="35"/>
                    </a:lnTo>
                    <a:lnTo>
                      <a:pt x="76" y="39"/>
                    </a:lnTo>
                    <a:lnTo>
                      <a:pt x="83" y="43"/>
                    </a:lnTo>
                    <a:lnTo>
                      <a:pt x="91" y="45"/>
                    </a:lnTo>
                    <a:lnTo>
                      <a:pt x="99" y="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6" name="Freeform 2018"/>
              <p:cNvSpPr>
                <a:spLocks/>
              </p:cNvSpPr>
              <p:nvPr/>
            </p:nvSpPr>
            <p:spPr bwMode="auto">
              <a:xfrm>
                <a:off x="2723" y="2497"/>
                <a:ext cx="2" cy="7"/>
              </a:xfrm>
              <a:custGeom>
                <a:avLst/>
                <a:gdLst>
                  <a:gd name="T0" fmla="*/ 0 w 20"/>
                  <a:gd name="T1" fmla="*/ 0 h 54"/>
                  <a:gd name="T2" fmla="*/ 2 w 20"/>
                  <a:gd name="T3" fmla="*/ 2 h 54"/>
                  <a:gd name="T4" fmla="*/ 4 w 20"/>
                  <a:gd name="T5" fmla="*/ 5 h 54"/>
                  <a:gd name="T6" fmla="*/ 6 w 20"/>
                  <a:gd name="T7" fmla="*/ 8 h 54"/>
                  <a:gd name="T8" fmla="*/ 8 w 20"/>
                  <a:gd name="T9" fmla="*/ 12 h 54"/>
                  <a:gd name="T10" fmla="*/ 9 w 20"/>
                  <a:gd name="T11" fmla="*/ 15 h 54"/>
                  <a:gd name="T12" fmla="*/ 10 w 20"/>
                  <a:gd name="T13" fmla="*/ 18 h 54"/>
                  <a:gd name="T14" fmla="*/ 12 w 20"/>
                  <a:gd name="T15" fmla="*/ 21 h 54"/>
                  <a:gd name="T16" fmla="*/ 13 w 20"/>
                  <a:gd name="T17" fmla="*/ 25 h 54"/>
                  <a:gd name="T18" fmla="*/ 13 w 20"/>
                  <a:gd name="T19" fmla="*/ 28 h 54"/>
                  <a:gd name="T20" fmla="*/ 14 w 20"/>
                  <a:gd name="T21" fmla="*/ 32 h 54"/>
                  <a:gd name="T22" fmla="*/ 15 w 20"/>
                  <a:gd name="T23" fmla="*/ 35 h 54"/>
                  <a:gd name="T24" fmla="*/ 16 w 20"/>
                  <a:gd name="T25" fmla="*/ 39 h 54"/>
                  <a:gd name="T26" fmla="*/ 17 w 20"/>
                  <a:gd name="T27" fmla="*/ 42 h 54"/>
                  <a:gd name="T28" fmla="*/ 17 w 20"/>
                  <a:gd name="T29" fmla="*/ 46 h 54"/>
                  <a:gd name="T30" fmla="*/ 18 w 20"/>
                  <a:gd name="T31" fmla="*/ 50 h 54"/>
                  <a:gd name="T32" fmla="*/ 20 w 20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54">
                    <a:moveTo>
                      <a:pt x="0" y="0"/>
                    </a:moveTo>
                    <a:lnTo>
                      <a:pt x="2" y="2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8" y="12"/>
                    </a:lnTo>
                    <a:lnTo>
                      <a:pt x="9" y="15"/>
                    </a:lnTo>
                    <a:lnTo>
                      <a:pt x="10" y="18"/>
                    </a:lnTo>
                    <a:lnTo>
                      <a:pt x="12" y="21"/>
                    </a:lnTo>
                    <a:lnTo>
                      <a:pt x="13" y="25"/>
                    </a:lnTo>
                    <a:lnTo>
                      <a:pt x="13" y="28"/>
                    </a:lnTo>
                    <a:lnTo>
                      <a:pt x="14" y="32"/>
                    </a:lnTo>
                    <a:lnTo>
                      <a:pt x="15" y="35"/>
                    </a:lnTo>
                    <a:lnTo>
                      <a:pt x="16" y="39"/>
                    </a:lnTo>
                    <a:lnTo>
                      <a:pt x="17" y="42"/>
                    </a:lnTo>
                    <a:lnTo>
                      <a:pt x="17" y="46"/>
                    </a:lnTo>
                    <a:lnTo>
                      <a:pt x="18" y="50"/>
                    </a:lnTo>
                    <a:lnTo>
                      <a:pt x="2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7" name="Freeform 2019"/>
              <p:cNvSpPr>
                <a:spLocks/>
              </p:cNvSpPr>
              <p:nvPr/>
            </p:nvSpPr>
            <p:spPr bwMode="auto">
              <a:xfrm>
                <a:off x="2711" y="2508"/>
                <a:ext cx="14" cy="22"/>
              </a:xfrm>
              <a:custGeom>
                <a:avLst/>
                <a:gdLst>
                  <a:gd name="T0" fmla="*/ 7 w 113"/>
                  <a:gd name="T1" fmla="*/ 179 h 179"/>
                  <a:gd name="T2" fmla="*/ 2 w 113"/>
                  <a:gd name="T3" fmla="*/ 169 h 179"/>
                  <a:gd name="T4" fmla="*/ 0 w 113"/>
                  <a:gd name="T5" fmla="*/ 159 h 179"/>
                  <a:gd name="T6" fmla="*/ 0 w 113"/>
                  <a:gd name="T7" fmla="*/ 149 h 179"/>
                  <a:gd name="T8" fmla="*/ 2 w 113"/>
                  <a:gd name="T9" fmla="*/ 140 h 179"/>
                  <a:gd name="T10" fmla="*/ 5 w 113"/>
                  <a:gd name="T11" fmla="*/ 130 h 179"/>
                  <a:gd name="T12" fmla="*/ 9 w 113"/>
                  <a:gd name="T13" fmla="*/ 120 h 179"/>
                  <a:gd name="T14" fmla="*/ 15 w 113"/>
                  <a:gd name="T15" fmla="*/ 109 h 179"/>
                  <a:gd name="T16" fmla="*/ 21 w 113"/>
                  <a:gd name="T17" fmla="*/ 99 h 179"/>
                  <a:gd name="T18" fmla="*/ 27 w 113"/>
                  <a:gd name="T19" fmla="*/ 89 h 179"/>
                  <a:gd name="T20" fmla="*/ 35 w 113"/>
                  <a:gd name="T21" fmla="*/ 79 h 179"/>
                  <a:gd name="T22" fmla="*/ 42 w 113"/>
                  <a:gd name="T23" fmla="*/ 69 h 179"/>
                  <a:gd name="T24" fmla="*/ 49 w 113"/>
                  <a:gd name="T25" fmla="*/ 59 h 179"/>
                  <a:gd name="T26" fmla="*/ 56 w 113"/>
                  <a:gd name="T27" fmla="*/ 48 h 179"/>
                  <a:gd name="T28" fmla="*/ 62 w 113"/>
                  <a:gd name="T29" fmla="*/ 38 h 179"/>
                  <a:gd name="T30" fmla="*/ 68 w 113"/>
                  <a:gd name="T31" fmla="*/ 28 h 179"/>
                  <a:gd name="T32" fmla="*/ 73 w 113"/>
                  <a:gd name="T33" fmla="*/ 19 h 179"/>
                  <a:gd name="T34" fmla="*/ 72 w 113"/>
                  <a:gd name="T35" fmla="*/ 20 h 179"/>
                  <a:gd name="T36" fmla="*/ 113 w 113"/>
                  <a:gd name="T37" fmla="*/ 0 h 179"/>
                  <a:gd name="T38" fmla="*/ 104 w 113"/>
                  <a:gd name="T39" fmla="*/ 10 h 179"/>
                  <a:gd name="T40" fmla="*/ 96 w 113"/>
                  <a:gd name="T41" fmla="*/ 20 h 179"/>
                  <a:gd name="T42" fmla="*/ 88 w 113"/>
                  <a:gd name="T43" fmla="*/ 30 h 179"/>
                  <a:gd name="T44" fmla="*/ 79 w 113"/>
                  <a:gd name="T45" fmla="*/ 41 h 179"/>
                  <a:gd name="T46" fmla="*/ 72 w 113"/>
                  <a:gd name="T47" fmla="*/ 51 h 179"/>
                  <a:gd name="T48" fmla="*/ 64 w 113"/>
                  <a:gd name="T49" fmla="*/ 62 h 179"/>
                  <a:gd name="T50" fmla="*/ 57 w 113"/>
                  <a:gd name="T51" fmla="*/ 73 h 179"/>
                  <a:gd name="T52" fmla="*/ 50 w 113"/>
                  <a:gd name="T53" fmla="*/ 84 h 179"/>
                  <a:gd name="T54" fmla="*/ 43 w 113"/>
                  <a:gd name="T55" fmla="*/ 95 h 179"/>
                  <a:gd name="T56" fmla="*/ 37 w 113"/>
                  <a:gd name="T57" fmla="*/ 106 h 179"/>
                  <a:gd name="T58" fmla="*/ 31 w 113"/>
                  <a:gd name="T59" fmla="*/ 119 h 179"/>
                  <a:gd name="T60" fmla="*/ 25 w 113"/>
                  <a:gd name="T61" fmla="*/ 130 h 179"/>
                  <a:gd name="T62" fmla="*/ 20 w 113"/>
                  <a:gd name="T63" fmla="*/ 142 h 179"/>
                  <a:gd name="T64" fmla="*/ 15 w 113"/>
                  <a:gd name="T65" fmla="*/ 154 h 179"/>
                  <a:gd name="T66" fmla="*/ 10 w 113"/>
                  <a:gd name="T67" fmla="*/ 166 h 179"/>
                  <a:gd name="T68" fmla="*/ 7 w 113"/>
                  <a:gd name="T69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3" h="179">
                    <a:moveTo>
                      <a:pt x="7" y="179"/>
                    </a:moveTo>
                    <a:lnTo>
                      <a:pt x="2" y="169"/>
                    </a:lnTo>
                    <a:lnTo>
                      <a:pt x="0" y="159"/>
                    </a:lnTo>
                    <a:lnTo>
                      <a:pt x="0" y="149"/>
                    </a:lnTo>
                    <a:lnTo>
                      <a:pt x="2" y="140"/>
                    </a:lnTo>
                    <a:lnTo>
                      <a:pt x="5" y="130"/>
                    </a:lnTo>
                    <a:lnTo>
                      <a:pt x="9" y="120"/>
                    </a:lnTo>
                    <a:lnTo>
                      <a:pt x="15" y="109"/>
                    </a:lnTo>
                    <a:lnTo>
                      <a:pt x="21" y="99"/>
                    </a:lnTo>
                    <a:lnTo>
                      <a:pt x="27" y="89"/>
                    </a:lnTo>
                    <a:lnTo>
                      <a:pt x="35" y="79"/>
                    </a:lnTo>
                    <a:lnTo>
                      <a:pt x="42" y="69"/>
                    </a:lnTo>
                    <a:lnTo>
                      <a:pt x="49" y="59"/>
                    </a:lnTo>
                    <a:lnTo>
                      <a:pt x="56" y="48"/>
                    </a:lnTo>
                    <a:lnTo>
                      <a:pt x="62" y="38"/>
                    </a:lnTo>
                    <a:lnTo>
                      <a:pt x="68" y="28"/>
                    </a:lnTo>
                    <a:lnTo>
                      <a:pt x="73" y="19"/>
                    </a:lnTo>
                    <a:lnTo>
                      <a:pt x="72" y="20"/>
                    </a:lnTo>
                    <a:lnTo>
                      <a:pt x="113" y="0"/>
                    </a:lnTo>
                    <a:lnTo>
                      <a:pt x="104" y="10"/>
                    </a:lnTo>
                    <a:lnTo>
                      <a:pt x="96" y="20"/>
                    </a:lnTo>
                    <a:lnTo>
                      <a:pt x="88" y="30"/>
                    </a:lnTo>
                    <a:lnTo>
                      <a:pt x="79" y="41"/>
                    </a:lnTo>
                    <a:lnTo>
                      <a:pt x="72" y="51"/>
                    </a:lnTo>
                    <a:lnTo>
                      <a:pt x="64" y="62"/>
                    </a:lnTo>
                    <a:lnTo>
                      <a:pt x="57" y="73"/>
                    </a:lnTo>
                    <a:lnTo>
                      <a:pt x="50" y="84"/>
                    </a:lnTo>
                    <a:lnTo>
                      <a:pt x="43" y="95"/>
                    </a:lnTo>
                    <a:lnTo>
                      <a:pt x="37" y="106"/>
                    </a:lnTo>
                    <a:lnTo>
                      <a:pt x="31" y="119"/>
                    </a:lnTo>
                    <a:lnTo>
                      <a:pt x="25" y="130"/>
                    </a:lnTo>
                    <a:lnTo>
                      <a:pt x="20" y="142"/>
                    </a:lnTo>
                    <a:lnTo>
                      <a:pt x="15" y="154"/>
                    </a:lnTo>
                    <a:lnTo>
                      <a:pt x="10" y="166"/>
                    </a:lnTo>
                    <a:lnTo>
                      <a:pt x="7" y="179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8" name="Freeform 2020"/>
              <p:cNvSpPr>
                <a:spLocks/>
              </p:cNvSpPr>
              <p:nvPr/>
            </p:nvSpPr>
            <p:spPr bwMode="auto">
              <a:xfrm>
                <a:off x="2711" y="2510"/>
                <a:ext cx="9" cy="20"/>
              </a:xfrm>
              <a:custGeom>
                <a:avLst/>
                <a:gdLst>
                  <a:gd name="T0" fmla="*/ 7 w 73"/>
                  <a:gd name="T1" fmla="*/ 160 h 160"/>
                  <a:gd name="T2" fmla="*/ 2 w 73"/>
                  <a:gd name="T3" fmla="*/ 150 h 160"/>
                  <a:gd name="T4" fmla="*/ 0 w 73"/>
                  <a:gd name="T5" fmla="*/ 140 h 160"/>
                  <a:gd name="T6" fmla="*/ 0 w 73"/>
                  <a:gd name="T7" fmla="*/ 130 h 160"/>
                  <a:gd name="T8" fmla="*/ 2 w 73"/>
                  <a:gd name="T9" fmla="*/ 121 h 160"/>
                  <a:gd name="T10" fmla="*/ 5 w 73"/>
                  <a:gd name="T11" fmla="*/ 111 h 160"/>
                  <a:gd name="T12" fmla="*/ 9 w 73"/>
                  <a:gd name="T13" fmla="*/ 101 h 160"/>
                  <a:gd name="T14" fmla="*/ 15 w 73"/>
                  <a:gd name="T15" fmla="*/ 90 h 160"/>
                  <a:gd name="T16" fmla="*/ 21 w 73"/>
                  <a:gd name="T17" fmla="*/ 80 h 160"/>
                  <a:gd name="T18" fmla="*/ 27 w 73"/>
                  <a:gd name="T19" fmla="*/ 70 h 160"/>
                  <a:gd name="T20" fmla="*/ 35 w 73"/>
                  <a:gd name="T21" fmla="*/ 60 h 160"/>
                  <a:gd name="T22" fmla="*/ 42 w 73"/>
                  <a:gd name="T23" fmla="*/ 50 h 160"/>
                  <a:gd name="T24" fmla="*/ 49 w 73"/>
                  <a:gd name="T25" fmla="*/ 40 h 160"/>
                  <a:gd name="T26" fmla="*/ 56 w 73"/>
                  <a:gd name="T27" fmla="*/ 29 h 160"/>
                  <a:gd name="T28" fmla="*/ 62 w 73"/>
                  <a:gd name="T29" fmla="*/ 19 h 160"/>
                  <a:gd name="T30" fmla="*/ 68 w 73"/>
                  <a:gd name="T31" fmla="*/ 9 h 160"/>
                  <a:gd name="T32" fmla="*/ 73 w 73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60">
                    <a:moveTo>
                      <a:pt x="7" y="160"/>
                    </a:moveTo>
                    <a:lnTo>
                      <a:pt x="2" y="150"/>
                    </a:lnTo>
                    <a:lnTo>
                      <a:pt x="0" y="140"/>
                    </a:lnTo>
                    <a:lnTo>
                      <a:pt x="0" y="130"/>
                    </a:lnTo>
                    <a:lnTo>
                      <a:pt x="2" y="121"/>
                    </a:lnTo>
                    <a:lnTo>
                      <a:pt x="5" y="111"/>
                    </a:lnTo>
                    <a:lnTo>
                      <a:pt x="9" y="101"/>
                    </a:lnTo>
                    <a:lnTo>
                      <a:pt x="15" y="90"/>
                    </a:lnTo>
                    <a:lnTo>
                      <a:pt x="21" y="80"/>
                    </a:lnTo>
                    <a:lnTo>
                      <a:pt x="27" y="70"/>
                    </a:lnTo>
                    <a:lnTo>
                      <a:pt x="35" y="60"/>
                    </a:lnTo>
                    <a:lnTo>
                      <a:pt x="42" y="50"/>
                    </a:lnTo>
                    <a:lnTo>
                      <a:pt x="49" y="40"/>
                    </a:lnTo>
                    <a:lnTo>
                      <a:pt x="56" y="29"/>
                    </a:lnTo>
                    <a:lnTo>
                      <a:pt x="62" y="19"/>
                    </a:lnTo>
                    <a:lnTo>
                      <a:pt x="68" y="9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49" name="Line 2021"/>
              <p:cNvSpPr>
                <a:spLocks noChangeShapeType="1"/>
              </p:cNvSpPr>
              <p:nvPr/>
            </p:nvSpPr>
            <p:spPr bwMode="auto">
              <a:xfrm flipV="1">
                <a:off x="2720" y="2508"/>
                <a:ext cx="5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0" name="Freeform 2022"/>
              <p:cNvSpPr>
                <a:spLocks/>
              </p:cNvSpPr>
              <p:nvPr/>
            </p:nvSpPr>
            <p:spPr bwMode="auto">
              <a:xfrm>
                <a:off x="2712" y="2508"/>
                <a:ext cx="13" cy="22"/>
              </a:xfrm>
              <a:custGeom>
                <a:avLst/>
                <a:gdLst>
                  <a:gd name="T0" fmla="*/ 106 w 106"/>
                  <a:gd name="T1" fmla="*/ 0 h 179"/>
                  <a:gd name="T2" fmla="*/ 97 w 106"/>
                  <a:gd name="T3" fmla="*/ 10 h 179"/>
                  <a:gd name="T4" fmla="*/ 89 w 106"/>
                  <a:gd name="T5" fmla="*/ 20 h 179"/>
                  <a:gd name="T6" fmla="*/ 81 w 106"/>
                  <a:gd name="T7" fmla="*/ 30 h 179"/>
                  <a:gd name="T8" fmla="*/ 72 w 106"/>
                  <a:gd name="T9" fmla="*/ 41 h 179"/>
                  <a:gd name="T10" fmla="*/ 65 w 106"/>
                  <a:gd name="T11" fmla="*/ 51 h 179"/>
                  <a:gd name="T12" fmla="*/ 57 w 106"/>
                  <a:gd name="T13" fmla="*/ 62 h 179"/>
                  <a:gd name="T14" fmla="*/ 50 w 106"/>
                  <a:gd name="T15" fmla="*/ 73 h 179"/>
                  <a:gd name="T16" fmla="*/ 43 w 106"/>
                  <a:gd name="T17" fmla="*/ 84 h 179"/>
                  <a:gd name="T18" fmla="*/ 36 w 106"/>
                  <a:gd name="T19" fmla="*/ 95 h 179"/>
                  <a:gd name="T20" fmla="*/ 30 w 106"/>
                  <a:gd name="T21" fmla="*/ 106 h 179"/>
                  <a:gd name="T22" fmla="*/ 24 w 106"/>
                  <a:gd name="T23" fmla="*/ 119 h 179"/>
                  <a:gd name="T24" fmla="*/ 18 w 106"/>
                  <a:gd name="T25" fmla="*/ 130 h 179"/>
                  <a:gd name="T26" fmla="*/ 13 w 106"/>
                  <a:gd name="T27" fmla="*/ 142 h 179"/>
                  <a:gd name="T28" fmla="*/ 8 w 106"/>
                  <a:gd name="T29" fmla="*/ 154 h 179"/>
                  <a:gd name="T30" fmla="*/ 3 w 106"/>
                  <a:gd name="T31" fmla="*/ 166 h 179"/>
                  <a:gd name="T32" fmla="*/ 0 w 106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79">
                    <a:moveTo>
                      <a:pt x="106" y="0"/>
                    </a:moveTo>
                    <a:lnTo>
                      <a:pt x="97" y="10"/>
                    </a:lnTo>
                    <a:lnTo>
                      <a:pt x="89" y="20"/>
                    </a:lnTo>
                    <a:lnTo>
                      <a:pt x="81" y="30"/>
                    </a:lnTo>
                    <a:lnTo>
                      <a:pt x="72" y="41"/>
                    </a:lnTo>
                    <a:lnTo>
                      <a:pt x="65" y="51"/>
                    </a:lnTo>
                    <a:lnTo>
                      <a:pt x="57" y="62"/>
                    </a:lnTo>
                    <a:lnTo>
                      <a:pt x="50" y="73"/>
                    </a:lnTo>
                    <a:lnTo>
                      <a:pt x="43" y="84"/>
                    </a:lnTo>
                    <a:lnTo>
                      <a:pt x="36" y="95"/>
                    </a:lnTo>
                    <a:lnTo>
                      <a:pt x="30" y="106"/>
                    </a:lnTo>
                    <a:lnTo>
                      <a:pt x="24" y="119"/>
                    </a:lnTo>
                    <a:lnTo>
                      <a:pt x="18" y="130"/>
                    </a:lnTo>
                    <a:lnTo>
                      <a:pt x="13" y="142"/>
                    </a:lnTo>
                    <a:lnTo>
                      <a:pt x="8" y="154"/>
                    </a:lnTo>
                    <a:lnTo>
                      <a:pt x="3" y="166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1" name="Freeform 2023"/>
              <p:cNvSpPr>
                <a:spLocks/>
              </p:cNvSpPr>
              <p:nvPr/>
            </p:nvSpPr>
            <p:spPr bwMode="auto">
              <a:xfrm>
                <a:off x="2618" y="2556"/>
                <a:ext cx="104" cy="110"/>
              </a:xfrm>
              <a:custGeom>
                <a:avLst/>
                <a:gdLst>
                  <a:gd name="T0" fmla="*/ 374 w 833"/>
                  <a:gd name="T1" fmla="*/ 798 h 882"/>
                  <a:gd name="T2" fmla="*/ 339 w 833"/>
                  <a:gd name="T3" fmla="*/ 820 h 882"/>
                  <a:gd name="T4" fmla="*/ 304 w 833"/>
                  <a:gd name="T5" fmla="*/ 845 h 882"/>
                  <a:gd name="T6" fmla="*/ 274 w 833"/>
                  <a:gd name="T7" fmla="*/ 874 h 882"/>
                  <a:gd name="T8" fmla="*/ 275 w 833"/>
                  <a:gd name="T9" fmla="*/ 854 h 882"/>
                  <a:gd name="T10" fmla="*/ 284 w 833"/>
                  <a:gd name="T11" fmla="*/ 807 h 882"/>
                  <a:gd name="T12" fmla="*/ 287 w 833"/>
                  <a:gd name="T13" fmla="*/ 751 h 882"/>
                  <a:gd name="T14" fmla="*/ 278 w 833"/>
                  <a:gd name="T15" fmla="*/ 696 h 882"/>
                  <a:gd name="T16" fmla="*/ 256 w 833"/>
                  <a:gd name="T17" fmla="*/ 654 h 882"/>
                  <a:gd name="T18" fmla="*/ 224 w 833"/>
                  <a:gd name="T19" fmla="*/ 633 h 882"/>
                  <a:gd name="T20" fmla="*/ 185 w 833"/>
                  <a:gd name="T21" fmla="*/ 621 h 882"/>
                  <a:gd name="T22" fmla="*/ 144 w 833"/>
                  <a:gd name="T23" fmla="*/ 612 h 882"/>
                  <a:gd name="T24" fmla="*/ 110 w 833"/>
                  <a:gd name="T25" fmla="*/ 618 h 882"/>
                  <a:gd name="T26" fmla="*/ 78 w 833"/>
                  <a:gd name="T27" fmla="*/ 638 h 882"/>
                  <a:gd name="T28" fmla="*/ 45 w 833"/>
                  <a:gd name="T29" fmla="*/ 652 h 882"/>
                  <a:gd name="T30" fmla="*/ 10 w 833"/>
                  <a:gd name="T31" fmla="*/ 649 h 882"/>
                  <a:gd name="T32" fmla="*/ 0 w 833"/>
                  <a:gd name="T33" fmla="*/ 627 h 882"/>
                  <a:gd name="T34" fmla="*/ 6 w 833"/>
                  <a:gd name="T35" fmla="*/ 606 h 882"/>
                  <a:gd name="T36" fmla="*/ 19 w 833"/>
                  <a:gd name="T37" fmla="*/ 585 h 882"/>
                  <a:gd name="T38" fmla="*/ 37 w 833"/>
                  <a:gd name="T39" fmla="*/ 568 h 882"/>
                  <a:gd name="T40" fmla="*/ 69 w 833"/>
                  <a:gd name="T41" fmla="*/ 564 h 882"/>
                  <a:gd name="T42" fmla="*/ 109 w 833"/>
                  <a:gd name="T43" fmla="*/ 569 h 882"/>
                  <a:gd name="T44" fmla="*/ 151 w 833"/>
                  <a:gd name="T45" fmla="*/ 569 h 882"/>
                  <a:gd name="T46" fmla="*/ 187 w 833"/>
                  <a:gd name="T47" fmla="*/ 552 h 882"/>
                  <a:gd name="T48" fmla="*/ 218 w 833"/>
                  <a:gd name="T49" fmla="*/ 512 h 882"/>
                  <a:gd name="T50" fmla="*/ 256 w 833"/>
                  <a:gd name="T51" fmla="*/ 476 h 882"/>
                  <a:gd name="T52" fmla="*/ 289 w 833"/>
                  <a:gd name="T53" fmla="*/ 440 h 882"/>
                  <a:gd name="T54" fmla="*/ 307 w 833"/>
                  <a:gd name="T55" fmla="*/ 393 h 882"/>
                  <a:gd name="T56" fmla="*/ 334 w 833"/>
                  <a:gd name="T57" fmla="*/ 360 h 882"/>
                  <a:gd name="T58" fmla="*/ 354 w 833"/>
                  <a:gd name="T59" fmla="*/ 322 h 882"/>
                  <a:gd name="T60" fmla="*/ 361 w 833"/>
                  <a:gd name="T61" fmla="*/ 278 h 882"/>
                  <a:gd name="T62" fmla="*/ 366 w 833"/>
                  <a:gd name="T63" fmla="*/ 239 h 882"/>
                  <a:gd name="T64" fmla="*/ 383 w 833"/>
                  <a:gd name="T65" fmla="*/ 200 h 882"/>
                  <a:gd name="T66" fmla="*/ 412 w 833"/>
                  <a:gd name="T67" fmla="*/ 165 h 882"/>
                  <a:gd name="T68" fmla="*/ 433 w 833"/>
                  <a:gd name="T69" fmla="*/ 131 h 882"/>
                  <a:gd name="T70" fmla="*/ 427 w 833"/>
                  <a:gd name="T71" fmla="*/ 86 h 882"/>
                  <a:gd name="T72" fmla="*/ 408 w 833"/>
                  <a:gd name="T73" fmla="*/ 60 h 882"/>
                  <a:gd name="T74" fmla="*/ 390 w 833"/>
                  <a:gd name="T75" fmla="*/ 44 h 882"/>
                  <a:gd name="T76" fmla="*/ 374 w 833"/>
                  <a:gd name="T77" fmla="*/ 26 h 882"/>
                  <a:gd name="T78" fmla="*/ 367 w 833"/>
                  <a:gd name="T79" fmla="*/ 5 h 882"/>
                  <a:gd name="T80" fmla="*/ 466 w 833"/>
                  <a:gd name="T81" fmla="*/ 5 h 882"/>
                  <a:gd name="T82" fmla="*/ 588 w 833"/>
                  <a:gd name="T83" fmla="*/ 35 h 882"/>
                  <a:gd name="T84" fmla="*/ 701 w 833"/>
                  <a:gd name="T85" fmla="*/ 84 h 882"/>
                  <a:gd name="T86" fmla="*/ 806 w 833"/>
                  <a:gd name="T87" fmla="*/ 152 h 882"/>
                  <a:gd name="T88" fmla="*/ 818 w 833"/>
                  <a:gd name="T89" fmla="*/ 313 h 882"/>
                  <a:gd name="T90" fmla="*/ 737 w 833"/>
                  <a:gd name="T91" fmla="*/ 488 h 882"/>
                  <a:gd name="T92" fmla="*/ 604 w 833"/>
                  <a:gd name="T93" fmla="*/ 638 h 882"/>
                  <a:gd name="T94" fmla="*/ 443 w 833"/>
                  <a:gd name="T95" fmla="*/ 757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33" h="882">
                    <a:moveTo>
                      <a:pt x="401" y="783"/>
                    </a:moveTo>
                    <a:lnTo>
                      <a:pt x="392" y="788"/>
                    </a:lnTo>
                    <a:lnTo>
                      <a:pt x="383" y="793"/>
                    </a:lnTo>
                    <a:lnTo>
                      <a:pt x="374" y="798"/>
                    </a:lnTo>
                    <a:lnTo>
                      <a:pt x="365" y="803"/>
                    </a:lnTo>
                    <a:lnTo>
                      <a:pt x="356" y="809"/>
                    </a:lnTo>
                    <a:lnTo>
                      <a:pt x="347" y="814"/>
                    </a:lnTo>
                    <a:lnTo>
                      <a:pt x="339" y="820"/>
                    </a:lnTo>
                    <a:lnTo>
                      <a:pt x="330" y="826"/>
                    </a:lnTo>
                    <a:lnTo>
                      <a:pt x="321" y="832"/>
                    </a:lnTo>
                    <a:lnTo>
                      <a:pt x="313" y="838"/>
                    </a:lnTo>
                    <a:lnTo>
                      <a:pt x="304" y="845"/>
                    </a:lnTo>
                    <a:lnTo>
                      <a:pt x="296" y="852"/>
                    </a:lnTo>
                    <a:lnTo>
                      <a:pt x="288" y="859"/>
                    </a:lnTo>
                    <a:lnTo>
                      <a:pt x="281" y="866"/>
                    </a:lnTo>
                    <a:lnTo>
                      <a:pt x="274" y="874"/>
                    </a:lnTo>
                    <a:lnTo>
                      <a:pt x="268" y="882"/>
                    </a:lnTo>
                    <a:lnTo>
                      <a:pt x="270" y="873"/>
                    </a:lnTo>
                    <a:lnTo>
                      <a:pt x="272" y="864"/>
                    </a:lnTo>
                    <a:lnTo>
                      <a:pt x="275" y="854"/>
                    </a:lnTo>
                    <a:lnTo>
                      <a:pt x="277" y="843"/>
                    </a:lnTo>
                    <a:lnTo>
                      <a:pt x="279" y="832"/>
                    </a:lnTo>
                    <a:lnTo>
                      <a:pt x="282" y="819"/>
                    </a:lnTo>
                    <a:lnTo>
                      <a:pt x="284" y="807"/>
                    </a:lnTo>
                    <a:lnTo>
                      <a:pt x="285" y="793"/>
                    </a:lnTo>
                    <a:lnTo>
                      <a:pt x="286" y="779"/>
                    </a:lnTo>
                    <a:lnTo>
                      <a:pt x="287" y="765"/>
                    </a:lnTo>
                    <a:lnTo>
                      <a:pt x="287" y="751"/>
                    </a:lnTo>
                    <a:lnTo>
                      <a:pt x="286" y="737"/>
                    </a:lnTo>
                    <a:lnTo>
                      <a:pt x="284" y="723"/>
                    </a:lnTo>
                    <a:lnTo>
                      <a:pt x="282" y="709"/>
                    </a:lnTo>
                    <a:lnTo>
                      <a:pt x="278" y="696"/>
                    </a:lnTo>
                    <a:lnTo>
                      <a:pt x="274" y="683"/>
                    </a:lnTo>
                    <a:lnTo>
                      <a:pt x="269" y="672"/>
                    </a:lnTo>
                    <a:lnTo>
                      <a:pt x="263" y="662"/>
                    </a:lnTo>
                    <a:lnTo>
                      <a:pt x="256" y="654"/>
                    </a:lnTo>
                    <a:lnTo>
                      <a:pt x="249" y="647"/>
                    </a:lnTo>
                    <a:lnTo>
                      <a:pt x="241" y="642"/>
                    </a:lnTo>
                    <a:lnTo>
                      <a:pt x="232" y="637"/>
                    </a:lnTo>
                    <a:lnTo>
                      <a:pt x="224" y="633"/>
                    </a:lnTo>
                    <a:lnTo>
                      <a:pt x="214" y="628"/>
                    </a:lnTo>
                    <a:lnTo>
                      <a:pt x="205" y="625"/>
                    </a:lnTo>
                    <a:lnTo>
                      <a:pt x="195" y="623"/>
                    </a:lnTo>
                    <a:lnTo>
                      <a:pt x="185" y="621"/>
                    </a:lnTo>
                    <a:lnTo>
                      <a:pt x="174" y="619"/>
                    </a:lnTo>
                    <a:lnTo>
                      <a:pt x="164" y="617"/>
                    </a:lnTo>
                    <a:lnTo>
                      <a:pt x="154" y="615"/>
                    </a:lnTo>
                    <a:lnTo>
                      <a:pt x="144" y="612"/>
                    </a:lnTo>
                    <a:lnTo>
                      <a:pt x="135" y="610"/>
                    </a:lnTo>
                    <a:lnTo>
                      <a:pt x="126" y="612"/>
                    </a:lnTo>
                    <a:lnTo>
                      <a:pt x="118" y="615"/>
                    </a:lnTo>
                    <a:lnTo>
                      <a:pt x="110" y="618"/>
                    </a:lnTo>
                    <a:lnTo>
                      <a:pt x="102" y="623"/>
                    </a:lnTo>
                    <a:lnTo>
                      <a:pt x="94" y="627"/>
                    </a:lnTo>
                    <a:lnTo>
                      <a:pt x="86" y="633"/>
                    </a:lnTo>
                    <a:lnTo>
                      <a:pt x="78" y="638"/>
                    </a:lnTo>
                    <a:lnTo>
                      <a:pt x="70" y="642"/>
                    </a:lnTo>
                    <a:lnTo>
                      <a:pt x="61" y="646"/>
                    </a:lnTo>
                    <a:lnTo>
                      <a:pt x="53" y="650"/>
                    </a:lnTo>
                    <a:lnTo>
                      <a:pt x="45" y="652"/>
                    </a:lnTo>
                    <a:lnTo>
                      <a:pt x="36" y="653"/>
                    </a:lnTo>
                    <a:lnTo>
                      <a:pt x="27" y="653"/>
                    </a:lnTo>
                    <a:lnTo>
                      <a:pt x="19" y="652"/>
                    </a:lnTo>
                    <a:lnTo>
                      <a:pt x="10" y="649"/>
                    </a:lnTo>
                    <a:lnTo>
                      <a:pt x="2" y="644"/>
                    </a:lnTo>
                    <a:lnTo>
                      <a:pt x="0" y="638"/>
                    </a:lnTo>
                    <a:lnTo>
                      <a:pt x="0" y="633"/>
                    </a:lnTo>
                    <a:lnTo>
                      <a:pt x="0" y="627"/>
                    </a:lnTo>
                    <a:lnTo>
                      <a:pt x="0" y="621"/>
                    </a:lnTo>
                    <a:lnTo>
                      <a:pt x="2" y="616"/>
                    </a:lnTo>
                    <a:lnTo>
                      <a:pt x="4" y="611"/>
                    </a:lnTo>
                    <a:lnTo>
                      <a:pt x="6" y="606"/>
                    </a:lnTo>
                    <a:lnTo>
                      <a:pt x="9" y="600"/>
                    </a:lnTo>
                    <a:lnTo>
                      <a:pt x="12" y="595"/>
                    </a:lnTo>
                    <a:lnTo>
                      <a:pt x="15" y="590"/>
                    </a:lnTo>
                    <a:lnTo>
                      <a:pt x="19" y="585"/>
                    </a:lnTo>
                    <a:lnTo>
                      <a:pt x="23" y="581"/>
                    </a:lnTo>
                    <a:lnTo>
                      <a:pt x="28" y="576"/>
                    </a:lnTo>
                    <a:lnTo>
                      <a:pt x="32" y="572"/>
                    </a:lnTo>
                    <a:lnTo>
                      <a:pt x="37" y="568"/>
                    </a:lnTo>
                    <a:lnTo>
                      <a:pt x="42" y="564"/>
                    </a:lnTo>
                    <a:lnTo>
                      <a:pt x="51" y="563"/>
                    </a:lnTo>
                    <a:lnTo>
                      <a:pt x="59" y="563"/>
                    </a:lnTo>
                    <a:lnTo>
                      <a:pt x="69" y="564"/>
                    </a:lnTo>
                    <a:lnTo>
                      <a:pt x="78" y="565"/>
                    </a:lnTo>
                    <a:lnTo>
                      <a:pt x="88" y="567"/>
                    </a:lnTo>
                    <a:lnTo>
                      <a:pt x="99" y="568"/>
                    </a:lnTo>
                    <a:lnTo>
                      <a:pt x="109" y="569"/>
                    </a:lnTo>
                    <a:lnTo>
                      <a:pt x="120" y="570"/>
                    </a:lnTo>
                    <a:lnTo>
                      <a:pt x="130" y="570"/>
                    </a:lnTo>
                    <a:lnTo>
                      <a:pt x="141" y="570"/>
                    </a:lnTo>
                    <a:lnTo>
                      <a:pt x="151" y="569"/>
                    </a:lnTo>
                    <a:lnTo>
                      <a:pt x="160" y="567"/>
                    </a:lnTo>
                    <a:lnTo>
                      <a:pt x="170" y="563"/>
                    </a:lnTo>
                    <a:lnTo>
                      <a:pt x="179" y="558"/>
                    </a:lnTo>
                    <a:lnTo>
                      <a:pt x="187" y="552"/>
                    </a:lnTo>
                    <a:lnTo>
                      <a:pt x="195" y="544"/>
                    </a:lnTo>
                    <a:lnTo>
                      <a:pt x="202" y="532"/>
                    </a:lnTo>
                    <a:lnTo>
                      <a:pt x="210" y="522"/>
                    </a:lnTo>
                    <a:lnTo>
                      <a:pt x="218" y="512"/>
                    </a:lnTo>
                    <a:lnTo>
                      <a:pt x="227" y="503"/>
                    </a:lnTo>
                    <a:lnTo>
                      <a:pt x="237" y="494"/>
                    </a:lnTo>
                    <a:lnTo>
                      <a:pt x="246" y="486"/>
                    </a:lnTo>
                    <a:lnTo>
                      <a:pt x="256" y="476"/>
                    </a:lnTo>
                    <a:lnTo>
                      <a:pt x="265" y="468"/>
                    </a:lnTo>
                    <a:lnTo>
                      <a:pt x="274" y="459"/>
                    </a:lnTo>
                    <a:lnTo>
                      <a:pt x="282" y="450"/>
                    </a:lnTo>
                    <a:lnTo>
                      <a:pt x="289" y="440"/>
                    </a:lnTo>
                    <a:lnTo>
                      <a:pt x="296" y="430"/>
                    </a:lnTo>
                    <a:lnTo>
                      <a:pt x="301" y="419"/>
                    </a:lnTo>
                    <a:lnTo>
                      <a:pt x="304" y="406"/>
                    </a:lnTo>
                    <a:lnTo>
                      <a:pt x="307" y="393"/>
                    </a:lnTo>
                    <a:lnTo>
                      <a:pt x="308" y="378"/>
                    </a:lnTo>
                    <a:lnTo>
                      <a:pt x="318" y="373"/>
                    </a:lnTo>
                    <a:lnTo>
                      <a:pt x="327" y="367"/>
                    </a:lnTo>
                    <a:lnTo>
                      <a:pt x="334" y="360"/>
                    </a:lnTo>
                    <a:lnTo>
                      <a:pt x="341" y="352"/>
                    </a:lnTo>
                    <a:lnTo>
                      <a:pt x="346" y="343"/>
                    </a:lnTo>
                    <a:lnTo>
                      <a:pt x="350" y="333"/>
                    </a:lnTo>
                    <a:lnTo>
                      <a:pt x="354" y="322"/>
                    </a:lnTo>
                    <a:lnTo>
                      <a:pt x="356" y="311"/>
                    </a:lnTo>
                    <a:lnTo>
                      <a:pt x="358" y="300"/>
                    </a:lnTo>
                    <a:lnTo>
                      <a:pt x="360" y="289"/>
                    </a:lnTo>
                    <a:lnTo>
                      <a:pt x="361" y="278"/>
                    </a:lnTo>
                    <a:lnTo>
                      <a:pt x="362" y="268"/>
                    </a:lnTo>
                    <a:lnTo>
                      <a:pt x="363" y="257"/>
                    </a:lnTo>
                    <a:lnTo>
                      <a:pt x="365" y="248"/>
                    </a:lnTo>
                    <a:lnTo>
                      <a:pt x="366" y="239"/>
                    </a:lnTo>
                    <a:lnTo>
                      <a:pt x="368" y="232"/>
                    </a:lnTo>
                    <a:lnTo>
                      <a:pt x="371" y="220"/>
                    </a:lnTo>
                    <a:lnTo>
                      <a:pt x="376" y="210"/>
                    </a:lnTo>
                    <a:lnTo>
                      <a:pt x="383" y="200"/>
                    </a:lnTo>
                    <a:lnTo>
                      <a:pt x="390" y="191"/>
                    </a:lnTo>
                    <a:lnTo>
                      <a:pt x="397" y="182"/>
                    </a:lnTo>
                    <a:lnTo>
                      <a:pt x="404" y="173"/>
                    </a:lnTo>
                    <a:lnTo>
                      <a:pt x="412" y="165"/>
                    </a:lnTo>
                    <a:lnTo>
                      <a:pt x="419" y="157"/>
                    </a:lnTo>
                    <a:lnTo>
                      <a:pt x="425" y="148"/>
                    </a:lnTo>
                    <a:lnTo>
                      <a:pt x="430" y="140"/>
                    </a:lnTo>
                    <a:lnTo>
                      <a:pt x="433" y="131"/>
                    </a:lnTo>
                    <a:lnTo>
                      <a:pt x="435" y="121"/>
                    </a:lnTo>
                    <a:lnTo>
                      <a:pt x="435" y="111"/>
                    </a:lnTo>
                    <a:lnTo>
                      <a:pt x="433" y="99"/>
                    </a:lnTo>
                    <a:lnTo>
                      <a:pt x="427" y="86"/>
                    </a:lnTo>
                    <a:lnTo>
                      <a:pt x="420" y="73"/>
                    </a:lnTo>
                    <a:lnTo>
                      <a:pt x="416" y="68"/>
                    </a:lnTo>
                    <a:lnTo>
                      <a:pt x="412" y="64"/>
                    </a:lnTo>
                    <a:lnTo>
                      <a:pt x="408" y="60"/>
                    </a:lnTo>
                    <a:lnTo>
                      <a:pt x="403" y="56"/>
                    </a:lnTo>
                    <a:lnTo>
                      <a:pt x="399" y="52"/>
                    </a:lnTo>
                    <a:lnTo>
                      <a:pt x="394" y="48"/>
                    </a:lnTo>
                    <a:lnTo>
                      <a:pt x="390" y="44"/>
                    </a:lnTo>
                    <a:lnTo>
                      <a:pt x="385" y="40"/>
                    </a:lnTo>
                    <a:lnTo>
                      <a:pt x="381" y="36"/>
                    </a:lnTo>
                    <a:lnTo>
                      <a:pt x="377" y="31"/>
                    </a:lnTo>
                    <a:lnTo>
                      <a:pt x="374" y="26"/>
                    </a:lnTo>
                    <a:lnTo>
                      <a:pt x="371" y="21"/>
                    </a:lnTo>
                    <a:lnTo>
                      <a:pt x="369" y="16"/>
                    </a:lnTo>
                    <a:lnTo>
                      <a:pt x="368" y="11"/>
                    </a:lnTo>
                    <a:lnTo>
                      <a:pt x="367" y="5"/>
                    </a:lnTo>
                    <a:lnTo>
                      <a:pt x="368" y="0"/>
                    </a:lnTo>
                    <a:lnTo>
                      <a:pt x="401" y="0"/>
                    </a:lnTo>
                    <a:lnTo>
                      <a:pt x="433" y="2"/>
                    </a:lnTo>
                    <a:lnTo>
                      <a:pt x="466" y="5"/>
                    </a:lnTo>
                    <a:lnTo>
                      <a:pt x="497" y="10"/>
                    </a:lnTo>
                    <a:lnTo>
                      <a:pt x="527" y="17"/>
                    </a:lnTo>
                    <a:lnTo>
                      <a:pt x="557" y="25"/>
                    </a:lnTo>
                    <a:lnTo>
                      <a:pt x="588" y="35"/>
                    </a:lnTo>
                    <a:lnTo>
                      <a:pt x="617" y="45"/>
                    </a:lnTo>
                    <a:lnTo>
                      <a:pt x="645" y="57"/>
                    </a:lnTo>
                    <a:lnTo>
                      <a:pt x="673" y="70"/>
                    </a:lnTo>
                    <a:lnTo>
                      <a:pt x="701" y="84"/>
                    </a:lnTo>
                    <a:lnTo>
                      <a:pt x="728" y="99"/>
                    </a:lnTo>
                    <a:lnTo>
                      <a:pt x="754" y="116"/>
                    </a:lnTo>
                    <a:lnTo>
                      <a:pt x="781" y="133"/>
                    </a:lnTo>
                    <a:lnTo>
                      <a:pt x="806" y="152"/>
                    </a:lnTo>
                    <a:lnTo>
                      <a:pt x="833" y="172"/>
                    </a:lnTo>
                    <a:lnTo>
                      <a:pt x="833" y="220"/>
                    </a:lnTo>
                    <a:lnTo>
                      <a:pt x="828" y="267"/>
                    </a:lnTo>
                    <a:lnTo>
                      <a:pt x="818" y="313"/>
                    </a:lnTo>
                    <a:lnTo>
                      <a:pt x="804" y="359"/>
                    </a:lnTo>
                    <a:lnTo>
                      <a:pt x="786" y="403"/>
                    </a:lnTo>
                    <a:lnTo>
                      <a:pt x="763" y="446"/>
                    </a:lnTo>
                    <a:lnTo>
                      <a:pt x="737" y="488"/>
                    </a:lnTo>
                    <a:lnTo>
                      <a:pt x="708" y="528"/>
                    </a:lnTo>
                    <a:lnTo>
                      <a:pt x="675" y="566"/>
                    </a:lnTo>
                    <a:lnTo>
                      <a:pt x="641" y="602"/>
                    </a:lnTo>
                    <a:lnTo>
                      <a:pt x="604" y="638"/>
                    </a:lnTo>
                    <a:lnTo>
                      <a:pt x="565" y="671"/>
                    </a:lnTo>
                    <a:lnTo>
                      <a:pt x="525" y="702"/>
                    </a:lnTo>
                    <a:lnTo>
                      <a:pt x="484" y="731"/>
                    </a:lnTo>
                    <a:lnTo>
                      <a:pt x="443" y="757"/>
                    </a:lnTo>
                    <a:lnTo>
                      <a:pt x="401" y="783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2" name="Freeform 2024"/>
              <p:cNvSpPr>
                <a:spLocks/>
              </p:cNvSpPr>
              <p:nvPr/>
            </p:nvSpPr>
            <p:spPr bwMode="auto">
              <a:xfrm>
                <a:off x="2652" y="2654"/>
                <a:ext cx="16" cy="12"/>
              </a:xfrm>
              <a:custGeom>
                <a:avLst/>
                <a:gdLst>
                  <a:gd name="T0" fmla="*/ 133 w 133"/>
                  <a:gd name="T1" fmla="*/ 0 h 99"/>
                  <a:gd name="T2" fmla="*/ 124 w 133"/>
                  <a:gd name="T3" fmla="*/ 5 h 99"/>
                  <a:gd name="T4" fmla="*/ 115 w 133"/>
                  <a:gd name="T5" fmla="*/ 10 h 99"/>
                  <a:gd name="T6" fmla="*/ 106 w 133"/>
                  <a:gd name="T7" fmla="*/ 15 h 99"/>
                  <a:gd name="T8" fmla="*/ 97 w 133"/>
                  <a:gd name="T9" fmla="*/ 20 h 99"/>
                  <a:gd name="T10" fmla="*/ 88 w 133"/>
                  <a:gd name="T11" fmla="*/ 26 h 99"/>
                  <a:gd name="T12" fmla="*/ 79 w 133"/>
                  <a:gd name="T13" fmla="*/ 31 h 99"/>
                  <a:gd name="T14" fmla="*/ 71 w 133"/>
                  <a:gd name="T15" fmla="*/ 37 h 99"/>
                  <a:gd name="T16" fmla="*/ 62 w 133"/>
                  <a:gd name="T17" fmla="*/ 43 h 99"/>
                  <a:gd name="T18" fmla="*/ 53 w 133"/>
                  <a:gd name="T19" fmla="*/ 49 h 99"/>
                  <a:gd name="T20" fmla="*/ 45 w 133"/>
                  <a:gd name="T21" fmla="*/ 55 h 99"/>
                  <a:gd name="T22" fmla="*/ 36 w 133"/>
                  <a:gd name="T23" fmla="*/ 62 h 99"/>
                  <a:gd name="T24" fmla="*/ 28 w 133"/>
                  <a:gd name="T25" fmla="*/ 69 h 99"/>
                  <a:gd name="T26" fmla="*/ 20 w 133"/>
                  <a:gd name="T27" fmla="*/ 76 h 99"/>
                  <a:gd name="T28" fmla="*/ 13 w 133"/>
                  <a:gd name="T29" fmla="*/ 83 h 99"/>
                  <a:gd name="T30" fmla="*/ 6 w 133"/>
                  <a:gd name="T31" fmla="*/ 91 h 99"/>
                  <a:gd name="T32" fmla="*/ 0 w 13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99">
                    <a:moveTo>
                      <a:pt x="133" y="0"/>
                    </a:moveTo>
                    <a:lnTo>
                      <a:pt x="124" y="5"/>
                    </a:lnTo>
                    <a:lnTo>
                      <a:pt x="115" y="10"/>
                    </a:lnTo>
                    <a:lnTo>
                      <a:pt x="106" y="15"/>
                    </a:lnTo>
                    <a:lnTo>
                      <a:pt x="97" y="20"/>
                    </a:lnTo>
                    <a:lnTo>
                      <a:pt x="88" y="26"/>
                    </a:lnTo>
                    <a:lnTo>
                      <a:pt x="79" y="31"/>
                    </a:lnTo>
                    <a:lnTo>
                      <a:pt x="71" y="37"/>
                    </a:lnTo>
                    <a:lnTo>
                      <a:pt x="62" y="43"/>
                    </a:lnTo>
                    <a:lnTo>
                      <a:pt x="53" y="49"/>
                    </a:lnTo>
                    <a:lnTo>
                      <a:pt x="45" y="55"/>
                    </a:lnTo>
                    <a:lnTo>
                      <a:pt x="36" y="62"/>
                    </a:lnTo>
                    <a:lnTo>
                      <a:pt x="28" y="69"/>
                    </a:lnTo>
                    <a:lnTo>
                      <a:pt x="20" y="76"/>
                    </a:lnTo>
                    <a:lnTo>
                      <a:pt x="13" y="83"/>
                    </a:lnTo>
                    <a:lnTo>
                      <a:pt x="6" y="91"/>
                    </a:lnTo>
                    <a:lnTo>
                      <a:pt x="0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3" name="Freeform 2025"/>
              <p:cNvSpPr>
                <a:spLocks/>
              </p:cNvSpPr>
              <p:nvPr/>
            </p:nvSpPr>
            <p:spPr bwMode="auto">
              <a:xfrm>
                <a:off x="2652" y="2641"/>
                <a:ext cx="2" cy="25"/>
              </a:xfrm>
              <a:custGeom>
                <a:avLst/>
                <a:gdLst>
                  <a:gd name="T0" fmla="*/ 0 w 19"/>
                  <a:gd name="T1" fmla="*/ 199 h 199"/>
                  <a:gd name="T2" fmla="*/ 2 w 19"/>
                  <a:gd name="T3" fmla="*/ 190 h 199"/>
                  <a:gd name="T4" fmla="*/ 4 w 19"/>
                  <a:gd name="T5" fmla="*/ 181 h 199"/>
                  <a:gd name="T6" fmla="*/ 7 w 19"/>
                  <a:gd name="T7" fmla="*/ 171 h 199"/>
                  <a:gd name="T8" fmla="*/ 9 w 19"/>
                  <a:gd name="T9" fmla="*/ 160 h 199"/>
                  <a:gd name="T10" fmla="*/ 11 w 19"/>
                  <a:gd name="T11" fmla="*/ 149 h 199"/>
                  <a:gd name="T12" fmla="*/ 14 w 19"/>
                  <a:gd name="T13" fmla="*/ 136 h 199"/>
                  <a:gd name="T14" fmla="*/ 16 w 19"/>
                  <a:gd name="T15" fmla="*/ 124 h 199"/>
                  <a:gd name="T16" fmla="*/ 17 w 19"/>
                  <a:gd name="T17" fmla="*/ 110 h 199"/>
                  <a:gd name="T18" fmla="*/ 18 w 19"/>
                  <a:gd name="T19" fmla="*/ 96 h 199"/>
                  <a:gd name="T20" fmla="*/ 19 w 19"/>
                  <a:gd name="T21" fmla="*/ 82 h 199"/>
                  <a:gd name="T22" fmla="*/ 19 w 19"/>
                  <a:gd name="T23" fmla="*/ 68 h 199"/>
                  <a:gd name="T24" fmla="*/ 18 w 19"/>
                  <a:gd name="T25" fmla="*/ 54 h 199"/>
                  <a:gd name="T26" fmla="*/ 16 w 19"/>
                  <a:gd name="T27" fmla="*/ 40 h 199"/>
                  <a:gd name="T28" fmla="*/ 14 w 19"/>
                  <a:gd name="T29" fmla="*/ 26 h 199"/>
                  <a:gd name="T30" fmla="*/ 10 w 19"/>
                  <a:gd name="T31" fmla="*/ 13 h 199"/>
                  <a:gd name="T32" fmla="*/ 6 w 19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99">
                    <a:moveTo>
                      <a:pt x="0" y="199"/>
                    </a:moveTo>
                    <a:lnTo>
                      <a:pt x="2" y="190"/>
                    </a:lnTo>
                    <a:lnTo>
                      <a:pt x="4" y="181"/>
                    </a:lnTo>
                    <a:lnTo>
                      <a:pt x="7" y="171"/>
                    </a:lnTo>
                    <a:lnTo>
                      <a:pt x="9" y="160"/>
                    </a:lnTo>
                    <a:lnTo>
                      <a:pt x="11" y="149"/>
                    </a:lnTo>
                    <a:lnTo>
                      <a:pt x="14" y="136"/>
                    </a:lnTo>
                    <a:lnTo>
                      <a:pt x="16" y="124"/>
                    </a:lnTo>
                    <a:lnTo>
                      <a:pt x="17" y="110"/>
                    </a:lnTo>
                    <a:lnTo>
                      <a:pt x="18" y="96"/>
                    </a:lnTo>
                    <a:lnTo>
                      <a:pt x="19" y="82"/>
                    </a:lnTo>
                    <a:lnTo>
                      <a:pt x="19" y="68"/>
                    </a:lnTo>
                    <a:lnTo>
                      <a:pt x="18" y="54"/>
                    </a:lnTo>
                    <a:lnTo>
                      <a:pt x="16" y="40"/>
                    </a:lnTo>
                    <a:lnTo>
                      <a:pt x="14" y="26"/>
                    </a:lnTo>
                    <a:lnTo>
                      <a:pt x="10" y="13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4" name="Freeform 2026"/>
              <p:cNvSpPr>
                <a:spLocks/>
              </p:cNvSpPr>
              <p:nvPr/>
            </p:nvSpPr>
            <p:spPr bwMode="auto">
              <a:xfrm>
                <a:off x="2635" y="2632"/>
                <a:ext cx="17" cy="9"/>
              </a:xfrm>
              <a:custGeom>
                <a:avLst/>
                <a:gdLst>
                  <a:gd name="T0" fmla="*/ 139 w 139"/>
                  <a:gd name="T1" fmla="*/ 73 h 73"/>
                  <a:gd name="T2" fmla="*/ 134 w 139"/>
                  <a:gd name="T3" fmla="*/ 62 h 73"/>
                  <a:gd name="T4" fmla="*/ 128 w 139"/>
                  <a:gd name="T5" fmla="*/ 52 h 73"/>
                  <a:gd name="T6" fmla="*/ 121 w 139"/>
                  <a:gd name="T7" fmla="*/ 44 h 73"/>
                  <a:gd name="T8" fmla="*/ 114 w 139"/>
                  <a:gd name="T9" fmla="*/ 37 h 73"/>
                  <a:gd name="T10" fmla="*/ 106 w 139"/>
                  <a:gd name="T11" fmla="*/ 32 h 73"/>
                  <a:gd name="T12" fmla="*/ 97 w 139"/>
                  <a:gd name="T13" fmla="*/ 27 h 73"/>
                  <a:gd name="T14" fmla="*/ 89 w 139"/>
                  <a:gd name="T15" fmla="*/ 23 h 73"/>
                  <a:gd name="T16" fmla="*/ 79 w 139"/>
                  <a:gd name="T17" fmla="*/ 18 h 73"/>
                  <a:gd name="T18" fmla="*/ 70 w 139"/>
                  <a:gd name="T19" fmla="*/ 15 h 73"/>
                  <a:gd name="T20" fmla="*/ 60 w 139"/>
                  <a:gd name="T21" fmla="*/ 13 h 73"/>
                  <a:gd name="T22" fmla="*/ 50 w 139"/>
                  <a:gd name="T23" fmla="*/ 11 h 73"/>
                  <a:gd name="T24" fmla="*/ 39 w 139"/>
                  <a:gd name="T25" fmla="*/ 9 h 73"/>
                  <a:gd name="T26" fmla="*/ 29 w 139"/>
                  <a:gd name="T27" fmla="*/ 7 h 73"/>
                  <a:gd name="T28" fmla="*/ 19 w 139"/>
                  <a:gd name="T29" fmla="*/ 5 h 73"/>
                  <a:gd name="T30" fmla="*/ 9 w 139"/>
                  <a:gd name="T31" fmla="*/ 2 h 73"/>
                  <a:gd name="T32" fmla="*/ 0 w 139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73">
                    <a:moveTo>
                      <a:pt x="139" y="73"/>
                    </a:moveTo>
                    <a:lnTo>
                      <a:pt x="134" y="62"/>
                    </a:lnTo>
                    <a:lnTo>
                      <a:pt x="128" y="52"/>
                    </a:lnTo>
                    <a:lnTo>
                      <a:pt x="121" y="44"/>
                    </a:lnTo>
                    <a:lnTo>
                      <a:pt x="114" y="37"/>
                    </a:lnTo>
                    <a:lnTo>
                      <a:pt x="106" y="32"/>
                    </a:lnTo>
                    <a:lnTo>
                      <a:pt x="97" y="27"/>
                    </a:lnTo>
                    <a:lnTo>
                      <a:pt x="89" y="23"/>
                    </a:lnTo>
                    <a:lnTo>
                      <a:pt x="79" y="18"/>
                    </a:lnTo>
                    <a:lnTo>
                      <a:pt x="70" y="15"/>
                    </a:lnTo>
                    <a:lnTo>
                      <a:pt x="60" y="13"/>
                    </a:lnTo>
                    <a:lnTo>
                      <a:pt x="50" y="11"/>
                    </a:lnTo>
                    <a:lnTo>
                      <a:pt x="39" y="9"/>
                    </a:lnTo>
                    <a:lnTo>
                      <a:pt x="29" y="7"/>
                    </a:lnTo>
                    <a:lnTo>
                      <a:pt x="19" y="5"/>
                    </a:lnTo>
                    <a:lnTo>
                      <a:pt x="9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5" name="Freeform 2027"/>
              <p:cNvSpPr>
                <a:spLocks/>
              </p:cNvSpPr>
              <p:nvPr/>
            </p:nvSpPr>
            <p:spPr bwMode="auto">
              <a:xfrm>
                <a:off x="2618" y="2632"/>
                <a:ext cx="17" cy="6"/>
              </a:xfrm>
              <a:custGeom>
                <a:avLst/>
                <a:gdLst>
                  <a:gd name="T0" fmla="*/ 133 w 133"/>
                  <a:gd name="T1" fmla="*/ 0 h 43"/>
                  <a:gd name="T2" fmla="*/ 124 w 133"/>
                  <a:gd name="T3" fmla="*/ 2 h 43"/>
                  <a:gd name="T4" fmla="*/ 116 w 133"/>
                  <a:gd name="T5" fmla="*/ 5 h 43"/>
                  <a:gd name="T6" fmla="*/ 108 w 133"/>
                  <a:gd name="T7" fmla="*/ 8 h 43"/>
                  <a:gd name="T8" fmla="*/ 100 w 133"/>
                  <a:gd name="T9" fmla="*/ 13 h 43"/>
                  <a:gd name="T10" fmla="*/ 92 w 133"/>
                  <a:gd name="T11" fmla="*/ 17 h 43"/>
                  <a:gd name="T12" fmla="*/ 84 w 133"/>
                  <a:gd name="T13" fmla="*/ 23 h 43"/>
                  <a:gd name="T14" fmla="*/ 76 w 133"/>
                  <a:gd name="T15" fmla="*/ 28 h 43"/>
                  <a:gd name="T16" fmla="*/ 68 w 133"/>
                  <a:gd name="T17" fmla="*/ 32 h 43"/>
                  <a:gd name="T18" fmla="*/ 59 w 133"/>
                  <a:gd name="T19" fmla="*/ 36 h 43"/>
                  <a:gd name="T20" fmla="*/ 51 w 133"/>
                  <a:gd name="T21" fmla="*/ 40 h 43"/>
                  <a:gd name="T22" fmla="*/ 43 w 133"/>
                  <a:gd name="T23" fmla="*/ 42 h 43"/>
                  <a:gd name="T24" fmla="*/ 34 w 133"/>
                  <a:gd name="T25" fmla="*/ 43 h 43"/>
                  <a:gd name="T26" fmla="*/ 25 w 133"/>
                  <a:gd name="T27" fmla="*/ 43 h 43"/>
                  <a:gd name="T28" fmla="*/ 17 w 133"/>
                  <a:gd name="T29" fmla="*/ 42 h 43"/>
                  <a:gd name="T30" fmla="*/ 8 w 133"/>
                  <a:gd name="T31" fmla="*/ 39 h 43"/>
                  <a:gd name="T32" fmla="*/ 0 w 133"/>
                  <a:gd name="T33" fmla="*/ 3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3">
                    <a:moveTo>
                      <a:pt x="133" y="0"/>
                    </a:moveTo>
                    <a:lnTo>
                      <a:pt x="124" y="2"/>
                    </a:lnTo>
                    <a:lnTo>
                      <a:pt x="116" y="5"/>
                    </a:lnTo>
                    <a:lnTo>
                      <a:pt x="108" y="8"/>
                    </a:lnTo>
                    <a:lnTo>
                      <a:pt x="100" y="13"/>
                    </a:lnTo>
                    <a:lnTo>
                      <a:pt x="92" y="17"/>
                    </a:lnTo>
                    <a:lnTo>
                      <a:pt x="84" y="23"/>
                    </a:lnTo>
                    <a:lnTo>
                      <a:pt x="76" y="28"/>
                    </a:lnTo>
                    <a:lnTo>
                      <a:pt x="68" y="32"/>
                    </a:lnTo>
                    <a:lnTo>
                      <a:pt x="59" y="36"/>
                    </a:lnTo>
                    <a:lnTo>
                      <a:pt x="51" y="40"/>
                    </a:lnTo>
                    <a:lnTo>
                      <a:pt x="43" y="42"/>
                    </a:lnTo>
                    <a:lnTo>
                      <a:pt x="34" y="43"/>
                    </a:lnTo>
                    <a:lnTo>
                      <a:pt x="25" y="43"/>
                    </a:lnTo>
                    <a:lnTo>
                      <a:pt x="17" y="42"/>
                    </a:lnTo>
                    <a:lnTo>
                      <a:pt x="8" y="39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6" name="Freeform 2028"/>
              <p:cNvSpPr>
                <a:spLocks/>
              </p:cNvSpPr>
              <p:nvPr/>
            </p:nvSpPr>
            <p:spPr bwMode="auto">
              <a:xfrm>
                <a:off x="2618" y="2627"/>
                <a:ext cx="5" cy="10"/>
              </a:xfrm>
              <a:custGeom>
                <a:avLst/>
                <a:gdLst>
                  <a:gd name="T0" fmla="*/ 2 w 42"/>
                  <a:gd name="T1" fmla="*/ 80 h 80"/>
                  <a:gd name="T2" fmla="*/ 0 w 42"/>
                  <a:gd name="T3" fmla="*/ 74 h 80"/>
                  <a:gd name="T4" fmla="*/ 0 w 42"/>
                  <a:gd name="T5" fmla="*/ 69 h 80"/>
                  <a:gd name="T6" fmla="*/ 0 w 42"/>
                  <a:gd name="T7" fmla="*/ 63 h 80"/>
                  <a:gd name="T8" fmla="*/ 0 w 42"/>
                  <a:gd name="T9" fmla="*/ 57 h 80"/>
                  <a:gd name="T10" fmla="*/ 2 w 42"/>
                  <a:gd name="T11" fmla="*/ 52 h 80"/>
                  <a:gd name="T12" fmla="*/ 4 w 42"/>
                  <a:gd name="T13" fmla="*/ 47 h 80"/>
                  <a:gd name="T14" fmla="*/ 6 w 42"/>
                  <a:gd name="T15" fmla="*/ 42 h 80"/>
                  <a:gd name="T16" fmla="*/ 9 w 42"/>
                  <a:gd name="T17" fmla="*/ 36 h 80"/>
                  <a:gd name="T18" fmla="*/ 12 w 42"/>
                  <a:gd name="T19" fmla="*/ 31 h 80"/>
                  <a:gd name="T20" fmla="*/ 15 w 42"/>
                  <a:gd name="T21" fmla="*/ 26 h 80"/>
                  <a:gd name="T22" fmla="*/ 19 w 42"/>
                  <a:gd name="T23" fmla="*/ 21 h 80"/>
                  <a:gd name="T24" fmla="*/ 23 w 42"/>
                  <a:gd name="T25" fmla="*/ 17 h 80"/>
                  <a:gd name="T26" fmla="*/ 28 w 42"/>
                  <a:gd name="T27" fmla="*/ 12 h 80"/>
                  <a:gd name="T28" fmla="*/ 32 w 42"/>
                  <a:gd name="T29" fmla="*/ 8 h 80"/>
                  <a:gd name="T30" fmla="*/ 37 w 42"/>
                  <a:gd name="T31" fmla="*/ 4 h 80"/>
                  <a:gd name="T32" fmla="*/ 42 w 42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80">
                    <a:moveTo>
                      <a:pt x="2" y="80"/>
                    </a:moveTo>
                    <a:lnTo>
                      <a:pt x="0" y="74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0" y="57"/>
                    </a:lnTo>
                    <a:lnTo>
                      <a:pt x="2" y="52"/>
                    </a:lnTo>
                    <a:lnTo>
                      <a:pt x="4" y="47"/>
                    </a:lnTo>
                    <a:lnTo>
                      <a:pt x="6" y="42"/>
                    </a:lnTo>
                    <a:lnTo>
                      <a:pt x="9" y="36"/>
                    </a:lnTo>
                    <a:lnTo>
                      <a:pt x="12" y="31"/>
                    </a:lnTo>
                    <a:lnTo>
                      <a:pt x="15" y="26"/>
                    </a:lnTo>
                    <a:lnTo>
                      <a:pt x="19" y="21"/>
                    </a:lnTo>
                    <a:lnTo>
                      <a:pt x="23" y="17"/>
                    </a:lnTo>
                    <a:lnTo>
                      <a:pt x="28" y="12"/>
                    </a:lnTo>
                    <a:lnTo>
                      <a:pt x="32" y="8"/>
                    </a:lnTo>
                    <a:lnTo>
                      <a:pt x="37" y="4"/>
                    </a:lnTo>
                    <a:lnTo>
                      <a:pt x="4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7" name="Freeform 2029"/>
              <p:cNvSpPr>
                <a:spLocks/>
              </p:cNvSpPr>
              <p:nvPr/>
            </p:nvSpPr>
            <p:spPr bwMode="auto">
              <a:xfrm>
                <a:off x="2623" y="2624"/>
                <a:ext cx="19" cy="3"/>
              </a:xfrm>
              <a:custGeom>
                <a:avLst/>
                <a:gdLst>
                  <a:gd name="T0" fmla="*/ 0 w 153"/>
                  <a:gd name="T1" fmla="*/ 20 h 26"/>
                  <a:gd name="T2" fmla="*/ 9 w 153"/>
                  <a:gd name="T3" fmla="*/ 19 h 26"/>
                  <a:gd name="T4" fmla="*/ 17 w 153"/>
                  <a:gd name="T5" fmla="*/ 19 h 26"/>
                  <a:gd name="T6" fmla="*/ 27 w 153"/>
                  <a:gd name="T7" fmla="*/ 20 h 26"/>
                  <a:gd name="T8" fmla="*/ 36 w 153"/>
                  <a:gd name="T9" fmla="*/ 21 h 26"/>
                  <a:gd name="T10" fmla="*/ 46 w 153"/>
                  <a:gd name="T11" fmla="*/ 23 h 26"/>
                  <a:gd name="T12" fmla="*/ 57 w 153"/>
                  <a:gd name="T13" fmla="*/ 24 h 26"/>
                  <a:gd name="T14" fmla="*/ 67 w 153"/>
                  <a:gd name="T15" fmla="*/ 25 h 26"/>
                  <a:gd name="T16" fmla="*/ 78 w 153"/>
                  <a:gd name="T17" fmla="*/ 26 h 26"/>
                  <a:gd name="T18" fmla="*/ 88 w 153"/>
                  <a:gd name="T19" fmla="*/ 26 h 26"/>
                  <a:gd name="T20" fmla="*/ 99 w 153"/>
                  <a:gd name="T21" fmla="*/ 26 h 26"/>
                  <a:gd name="T22" fmla="*/ 109 w 153"/>
                  <a:gd name="T23" fmla="*/ 25 h 26"/>
                  <a:gd name="T24" fmla="*/ 118 w 153"/>
                  <a:gd name="T25" fmla="*/ 23 h 26"/>
                  <a:gd name="T26" fmla="*/ 128 w 153"/>
                  <a:gd name="T27" fmla="*/ 19 h 26"/>
                  <a:gd name="T28" fmla="*/ 137 w 153"/>
                  <a:gd name="T29" fmla="*/ 14 h 26"/>
                  <a:gd name="T30" fmla="*/ 145 w 153"/>
                  <a:gd name="T31" fmla="*/ 8 h 26"/>
                  <a:gd name="T32" fmla="*/ 153 w 153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26">
                    <a:moveTo>
                      <a:pt x="0" y="20"/>
                    </a:moveTo>
                    <a:lnTo>
                      <a:pt x="9" y="19"/>
                    </a:lnTo>
                    <a:lnTo>
                      <a:pt x="17" y="19"/>
                    </a:lnTo>
                    <a:lnTo>
                      <a:pt x="27" y="20"/>
                    </a:lnTo>
                    <a:lnTo>
                      <a:pt x="36" y="21"/>
                    </a:lnTo>
                    <a:lnTo>
                      <a:pt x="46" y="23"/>
                    </a:lnTo>
                    <a:lnTo>
                      <a:pt x="57" y="24"/>
                    </a:lnTo>
                    <a:lnTo>
                      <a:pt x="67" y="25"/>
                    </a:lnTo>
                    <a:lnTo>
                      <a:pt x="78" y="26"/>
                    </a:lnTo>
                    <a:lnTo>
                      <a:pt x="88" y="26"/>
                    </a:lnTo>
                    <a:lnTo>
                      <a:pt x="99" y="26"/>
                    </a:lnTo>
                    <a:lnTo>
                      <a:pt x="109" y="25"/>
                    </a:lnTo>
                    <a:lnTo>
                      <a:pt x="118" y="23"/>
                    </a:lnTo>
                    <a:lnTo>
                      <a:pt x="128" y="19"/>
                    </a:lnTo>
                    <a:lnTo>
                      <a:pt x="137" y="14"/>
                    </a:lnTo>
                    <a:lnTo>
                      <a:pt x="145" y="8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8" name="Freeform 2030"/>
              <p:cNvSpPr>
                <a:spLocks/>
              </p:cNvSpPr>
              <p:nvPr/>
            </p:nvSpPr>
            <p:spPr bwMode="auto">
              <a:xfrm>
                <a:off x="2642" y="2603"/>
                <a:ext cx="14" cy="21"/>
              </a:xfrm>
              <a:custGeom>
                <a:avLst/>
                <a:gdLst>
                  <a:gd name="T0" fmla="*/ 0 w 113"/>
                  <a:gd name="T1" fmla="*/ 166 h 166"/>
                  <a:gd name="T2" fmla="*/ 7 w 113"/>
                  <a:gd name="T3" fmla="*/ 154 h 166"/>
                  <a:gd name="T4" fmla="*/ 15 w 113"/>
                  <a:gd name="T5" fmla="*/ 144 h 166"/>
                  <a:gd name="T6" fmla="*/ 23 w 113"/>
                  <a:gd name="T7" fmla="*/ 134 h 166"/>
                  <a:gd name="T8" fmla="*/ 32 w 113"/>
                  <a:gd name="T9" fmla="*/ 125 h 166"/>
                  <a:gd name="T10" fmla="*/ 42 w 113"/>
                  <a:gd name="T11" fmla="*/ 116 h 166"/>
                  <a:gd name="T12" fmla="*/ 51 w 113"/>
                  <a:gd name="T13" fmla="*/ 108 h 166"/>
                  <a:gd name="T14" fmla="*/ 61 w 113"/>
                  <a:gd name="T15" fmla="*/ 98 h 166"/>
                  <a:gd name="T16" fmla="*/ 70 w 113"/>
                  <a:gd name="T17" fmla="*/ 90 h 166"/>
                  <a:gd name="T18" fmla="*/ 79 w 113"/>
                  <a:gd name="T19" fmla="*/ 81 h 166"/>
                  <a:gd name="T20" fmla="*/ 87 w 113"/>
                  <a:gd name="T21" fmla="*/ 72 h 166"/>
                  <a:gd name="T22" fmla="*/ 94 w 113"/>
                  <a:gd name="T23" fmla="*/ 62 h 166"/>
                  <a:gd name="T24" fmla="*/ 101 w 113"/>
                  <a:gd name="T25" fmla="*/ 52 h 166"/>
                  <a:gd name="T26" fmla="*/ 106 w 113"/>
                  <a:gd name="T27" fmla="*/ 41 h 166"/>
                  <a:gd name="T28" fmla="*/ 109 w 113"/>
                  <a:gd name="T29" fmla="*/ 28 h 166"/>
                  <a:gd name="T30" fmla="*/ 112 w 113"/>
                  <a:gd name="T31" fmla="*/ 15 h 166"/>
                  <a:gd name="T32" fmla="*/ 113 w 113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66">
                    <a:moveTo>
                      <a:pt x="0" y="166"/>
                    </a:moveTo>
                    <a:lnTo>
                      <a:pt x="7" y="154"/>
                    </a:lnTo>
                    <a:lnTo>
                      <a:pt x="15" y="144"/>
                    </a:lnTo>
                    <a:lnTo>
                      <a:pt x="23" y="134"/>
                    </a:lnTo>
                    <a:lnTo>
                      <a:pt x="32" y="125"/>
                    </a:lnTo>
                    <a:lnTo>
                      <a:pt x="42" y="116"/>
                    </a:lnTo>
                    <a:lnTo>
                      <a:pt x="51" y="108"/>
                    </a:lnTo>
                    <a:lnTo>
                      <a:pt x="61" y="98"/>
                    </a:lnTo>
                    <a:lnTo>
                      <a:pt x="70" y="90"/>
                    </a:lnTo>
                    <a:lnTo>
                      <a:pt x="79" y="81"/>
                    </a:lnTo>
                    <a:lnTo>
                      <a:pt x="87" y="72"/>
                    </a:lnTo>
                    <a:lnTo>
                      <a:pt x="94" y="62"/>
                    </a:lnTo>
                    <a:lnTo>
                      <a:pt x="101" y="52"/>
                    </a:lnTo>
                    <a:lnTo>
                      <a:pt x="106" y="41"/>
                    </a:lnTo>
                    <a:lnTo>
                      <a:pt x="109" y="28"/>
                    </a:lnTo>
                    <a:lnTo>
                      <a:pt x="112" y="15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59" name="Freeform 2031"/>
              <p:cNvSpPr>
                <a:spLocks/>
              </p:cNvSpPr>
              <p:nvPr/>
            </p:nvSpPr>
            <p:spPr bwMode="auto">
              <a:xfrm>
                <a:off x="2656" y="2585"/>
                <a:ext cx="8" cy="18"/>
              </a:xfrm>
              <a:custGeom>
                <a:avLst/>
                <a:gdLst>
                  <a:gd name="T0" fmla="*/ 0 w 60"/>
                  <a:gd name="T1" fmla="*/ 146 h 146"/>
                  <a:gd name="T2" fmla="*/ 10 w 60"/>
                  <a:gd name="T3" fmla="*/ 141 h 146"/>
                  <a:gd name="T4" fmla="*/ 19 w 60"/>
                  <a:gd name="T5" fmla="*/ 135 h 146"/>
                  <a:gd name="T6" fmla="*/ 26 w 60"/>
                  <a:gd name="T7" fmla="*/ 128 h 146"/>
                  <a:gd name="T8" fmla="*/ 33 w 60"/>
                  <a:gd name="T9" fmla="*/ 120 h 146"/>
                  <a:gd name="T10" fmla="*/ 38 w 60"/>
                  <a:gd name="T11" fmla="*/ 111 h 146"/>
                  <a:gd name="T12" fmla="*/ 42 w 60"/>
                  <a:gd name="T13" fmla="*/ 101 h 146"/>
                  <a:gd name="T14" fmla="*/ 46 w 60"/>
                  <a:gd name="T15" fmla="*/ 90 h 146"/>
                  <a:gd name="T16" fmla="*/ 48 w 60"/>
                  <a:gd name="T17" fmla="*/ 79 h 146"/>
                  <a:gd name="T18" fmla="*/ 50 w 60"/>
                  <a:gd name="T19" fmla="*/ 68 h 146"/>
                  <a:gd name="T20" fmla="*/ 52 w 60"/>
                  <a:gd name="T21" fmla="*/ 57 h 146"/>
                  <a:gd name="T22" fmla="*/ 53 w 60"/>
                  <a:gd name="T23" fmla="*/ 46 h 146"/>
                  <a:gd name="T24" fmla="*/ 54 w 60"/>
                  <a:gd name="T25" fmla="*/ 36 h 146"/>
                  <a:gd name="T26" fmla="*/ 55 w 60"/>
                  <a:gd name="T27" fmla="*/ 25 h 146"/>
                  <a:gd name="T28" fmla="*/ 57 w 60"/>
                  <a:gd name="T29" fmla="*/ 16 h 146"/>
                  <a:gd name="T30" fmla="*/ 58 w 60"/>
                  <a:gd name="T31" fmla="*/ 7 h 146"/>
                  <a:gd name="T32" fmla="*/ 60 w 60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46">
                    <a:moveTo>
                      <a:pt x="0" y="146"/>
                    </a:moveTo>
                    <a:lnTo>
                      <a:pt x="10" y="141"/>
                    </a:lnTo>
                    <a:lnTo>
                      <a:pt x="19" y="135"/>
                    </a:lnTo>
                    <a:lnTo>
                      <a:pt x="26" y="128"/>
                    </a:lnTo>
                    <a:lnTo>
                      <a:pt x="33" y="120"/>
                    </a:lnTo>
                    <a:lnTo>
                      <a:pt x="38" y="111"/>
                    </a:lnTo>
                    <a:lnTo>
                      <a:pt x="42" y="101"/>
                    </a:lnTo>
                    <a:lnTo>
                      <a:pt x="46" y="90"/>
                    </a:lnTo>
                    <a:lnTo>
                      <a:pt x="48" y="79"/>
                    </a:lnTo>
                    <a:lnTo>
                      <a:pt x="50" y="68"/>
                    </a:lnTo>
                    <a:lnTo>
                      <a:pt x="52" y="57"/>
                    </a:lnTo>
                    <a:lnTo>
                      <a:pt x="53" y="46"/>
                    </a:lnTo>
                    <a:lnTo>
                      <a:pt x="54" y="36"/>
                    </a:lnTo>
                    <a:lnTo>
                      <a:pt x="55" y="25"/>
                    </a:lnTo>
                    <a:lnTo>
                      <a:pt x="57" y="16"/>
                    </a:lnTo>
                    <a:lnTo>
                      <a:pt x="58" y="7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0" name="Freeform 2032"/>
              <p:cNvSpPr>
                <a:spLocks/>
              </p:cNvSpPr>
              <p:nvPr/>
            </p:nvSpPr>
            <p:spPr bwMode="auto">
              <a:xfrm>
                <a:off x="2664" y="2565"/>
                <a:ext cx="8" cy="20"/>
              </a:xfrm>
              <a:custGeom>
                <a:avLst/>
                <a:gdLst>
                  <a:gd name="T0" fmla="*/ 0 w 67"/>
                  <a:gd name="T1" fmla="*/ 159 h 159"/>
                  <a:gd name="T2" fmla="*/ 3 w 67"/>
                  <a:gd name="T3" fmla="*/ 147 h 159"/>
                  <a:gd name="T4" fmla="*/ 8 w 67"/>
                  <a:gd name="T5" fmla="*/ 137 h 159"/>
                  <a:gd name="T6" fmla="*/ 15 w 67"/>
                  <a:gd name="T7" fmla="*/ 127 h 159"/>
                  <a:gd name="T8" fmla="*/ 22 w 67"/>
                  <a:gd name="T9" fmla="*/ 118 h 159"/>
                  <a:gd name="T10" fmla="*/ 29 w 67"/>
                  <a:gd name="T11" fmla="*/ 109 h 159"/>
                  <a:gd name="T12" fmla="*/ 36 w 67"/>
                  <a:gd name="T13" fmla="*/ 100 h 159"/>
                  <a:gd name="T14" fmla="*/ 44 w 67"/>
                  <a:gd name="T15" fmla="*/ 92 h 159"/>
                  <a:gd name="T16" fmla="*/ 51 w 67"/>
                  <a:gd name="T17" fmla="*/ 84 h 159"/>
                  <a:gd name="T18" fmla="*/ 57 w 67"/>
                  <a:gd name="T19" fmla="*/ 75 h 159"/>
                  <a:gd name="T20" fmla="*/ 62 w 67"/>
                  <a:gd name="T21" fmla="*/ 67 h 159"/>
                  <a:gd name="T22" fmla="*/ 65 w 67"/>
                  <a:gd name="T23" fmla="*/ 58 h 159"/>
                  <a:gd name="T24" fmla="*/ 67 w 67"/>
                  <a:gd name="T25" fmla="*/ 48 h 159"/>
                  <a:gd name="T26" fmla="*/ 67 w 67"/>
                  <a:gd name="T27" fmla="*/ 38 h 159"/>
                  <a:gd name="T28" fmla="*/ 65 w 67"/>
                  <a:gd name="T29" fmla="*/ 26 h 159"/>
                  <a:gd name="T30" fmla="*/ 59 w 67"/>
                  <a:gd name="T31" fmla="*/ 13 h 159"/>
                  <a:gd name="T32" fmla="*/ 52 w 6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59">
                    <a:moveTo>
                      <a:pt x="0" y="159"/>
                    </a:moveTo>
                    <a:lnTo>
                      <a:pt x="3" y="147"/>
                    </a:lnTo>
                    <a:lnTo>
                      <a:pt x="8" y="137"/>
                    </a:lnTo>
                    <a:lnTo>
                      <a:pt x="15" y="127"/>
                    </a:lnTo>
                    <a:lnTo>
                      <a:pt x="22" y="118"/>
                    </a:lnTo>
                    <a:lnTo>
                      <a:pt x="29" y="109"/>
                    </a:lnTo>
                    <a:lnTo>
                      <a:pt x="36" y="100"/>
                    </a:lnTo>
                    <a:lnTo>
                      <a:pt x="44" y="92"/>
                    </a:lnTo>
                    <a:lnTo>
                      <a:pt x="51" y="84"/>
                    </a:lnTo>
                    <a:lnTo>
                      <a:pt x="57" y="75"/>
                    </a:lnTo>
                    <a:lnTo>
                      <a:pt x="62" y="67"/>
                    </a:lnTo>
                    <a:lnTo>
                      <a:pt x="65" y="58"/>
                    </a:lnTo>
                    <a:lnTo>
                      <a:pt x="67" y="48"/>
                    </a:lnTo>
                    <a:lnTo>
                      <a:pt x="67" y="38"/>
                    </a:lnTo>
                    <a:lnTo>
                      <a:pt x="65" y="26"/>
                    </a:lnTo>
                    <a:lnTo>
                      <a:pt x="59" y="13"/>
                    </a:lnTo>
                    <a:lnTo>
                      <a:pt x="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1" name="Freeform 2033"/>
              <p:cNvSpPr>
                <a:spLocks/>
              </p:cNvSpPr>
              <p:nvPr/>
            </p:nvSpPr>
            <p:spPr bwMode="auto">
              <a:xfrm>
                <a:off x="2664" y="2556"/>
                <a:ext cx="7" cy="9"/>
              </a:xfrm>
              <a:custGeom>
                <a:avLst/>
                <a:gdLst>
                  <a:gd name="T0" fmla="*/ 53 w 53"/>
                  <a:gd name="T1" fmla="*/ 73 h 73"/>
                  <a:gd name="T2" fmla="*/ 49 w 53"/>
                  <a:gd name="T3" fmla="*/ 68 h 73"/>
                  <a:gd name="T4" fmla="*/ 45 w 53"/>
                  <a:gd name="T5" fmla="*/ 64 h 73"/>
                  <a:gd name="T6" fmla="*/ 41 w 53"/>
                  <a:gd name="T7" fmla="*/ 60 h 73"/>
                  <a:gd name="T8" fmla="*/ 36 w 53"/>
                  <a:gd name="T9" fmla="*/ 56 h 73"/>
                  <a:gd name="T10" fmla="*/ 32 w 53"/>
                  <a:gd name="T11" fmla="*/ 52 h 73"/>
                  <a:gd name="T12" fmla="*/ 27 w 53"/>
                  <a:gd name="T13" fmla="*/ 48 h 73"/>
                  <a:gd name="T14" fmla="*/ 23 w 53"/>
                  <a:gd name="T15" fmla="*/ 44 h 73"/>
                  <a:gd name="T16" fmla="*/ 18 w 53"/>
                  <a:gd name="T17" fmla="*/ 40 h 73"/>
                  <a:gd name="T18" fmla="*/ 14 w 53"/>
                  <a:gd name="T19" fmla="*/ 36 h 73"/>
                  <a:gd name="T20" fmla="*/ 10 w 53"/>
                  <a:gd name="T21" fmla="*/ 31 h 73"/>
                  <a:gd name="T22" fmla="*/ 7 w 53"/>
                  <a:gd name="T23" fmla="*/ 26 h 73"/>
                  <a:gd name="T24" fmla="*/ 4 w 53"/>
                  <a:gd name="T25" fmla="*/ 21 h 73"/>
                  <a:gd name="T26" fmla="*/ 2 w 53"/>
                  <a:gd name="T27" fmla="*/ 16 h 73"/>
                  <a:gd name="T28" fmla="*/ 1 w 53"/>
                  <a:gd name="T29" fmla="*/ 11 h 73"/>
                  <a:gd name="T30" fmla="*/ 0 w 53"/>
                  <a:gd name="T31" fmla="*/ 5 h 73"/>
                  <a:gd name="T32" fmla="*/ 1 w 53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73">
                    <a:moveTo>
                      <a:pt x="53" y="73"/>
                    </a:moveTo>
                    <a:lnTo>
                      <a:pt x="49" y="68"/>
                    </a:lnTo>
                    <a:lnTo>
                      <a:pt x="45" y="64"/>
                    </a:lnTo>
                    <a:lnTo>
                      <a:pt x="41" y="60"/>
                    </a:lnTo>
                    <a:lnTo>
                      <a:pt x="36" y="56"/>
                    </a:lnTo>
                    <a:lnTo>
                      <a:pt x="32" y="52"/>
                    </a:lnTo>
                    <a:lnTo>
                      <a:pt x="27" y="48"/>
                    </a:lnTo>
                    <a:lnTo>
                      <a:pt x="23" y="44"/>
                    </a:lnTo>
                    <a:lnTo>
                      <a:pt x="18" y="40"/>
                    </a:lnTo>
                    <a:lnTo>
                      <a:pt x="14" y="36"/>
                    </a:lnTo>
                    <a:lnTo>
                      <a:pt x="10" y="31"/>
                    </a:lnTo>
                    <a:lnTo>
                      <a:pt x="7" y="26"/>
                    </a:lnTo>
                    <a:lnTo>
                      <a:pt x="4" y="21"/>
                    </a:lnTo>
                    <a:lnTo>
                      <a:pt x="2" y="16"/>
                    </a:lnTo>
                    <a:lnTo>
                      <a:pt x="1" y="11"/>
                    </a:lnTo>
                    <a:lnTo>
                      <a:pt x="0" y="5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2" name="Freeform 2034"/>
              <p:cNvSpPr>
                <a:spLocks/>
              </p:cNvSpPr>
              <p:nvPr/>
            </p:nvSpPr>
            <p:spPr bwMode="auto">
              <a:xfrm>
                <a:off x="2664" y="2556"/>
                <a:ext cx="58" cy="22"/>
              </a:xfrm>
              <a:custGeom>
                <a:avLst/>
                <a:gdLst>
                  <a:gd name="T0" fmla="*/ 0 w 465"/>
                  <a:gd name="T1" fmla="*/ 0 h 172"/>
                  <a:gd name="T2" fmla="*/ 33 w 465"/>
                  <a:gd name="T3" fmla="*/ 0 h 172"/>
                  <a:gd name="T4" fmla="*/ 65 w 465"/>
                  <a:gd name="T5" fmla="*/ 2 h 172"/>
                  <a:gd name="T6" fmla="*/ 98 w 465"/>
                  <a:gd name="T7" fmla="*/ 5 h 172"/>
                  <a:gd name="T8" fmla="*/ 129 w 465"/>
                  <a:gd name="T9" fmla="*/ 10 h 172"/>
                  <a:gd name="T10" fmla="*/ 159 w 465"/>
                  <a:gd name="T11" fmla="*/ 17 h 172"/>
                  <a:gd name="T12" fmla="*/ 189 w 465"/>
                  <a:gd name="T13" fmla="*/ 25 h 172"/>
                  <a:gd name="T14" fmla="*/ 220 w 465"/>
                  <a:gd name="T15" fmla="*/ 35 h 172"/>
                  <a:gd name="T16" fmla="*/ 249 w 465"/>
                  <a:gd name="T17" fmla="*/ 45 h 172"/>
                  <a:gd name="T18" fmla="*/ 277 w 465"/>
                  <a:gd name="T19" fmla="*/ 57 h 172"/>
                  <a:gd name="T20" fmla="*/ 305 w 465"/>
                  <a:gd name="T21" fmla="*/ 70 h 172"/>
                  <a:gd name="T22" fmla="*/ 333 w 465"/>
                  <a:gd name="T23" fmla="*/ 84 h 172"/>
                  <a:gd name="T24" fmla="*/ 360 w 465"/>
                  <a:gd name="T25" fmla="*/ 99 h 172"/>
                  <a:gd name="T26" fmla="*/ 386 w 465"/>
                  <a:gd name="T27" fmla="*/ 116 h 172"/>
                  <a:gd name="T28" fmla="*/ 413 w 465"/>
                  <a:gd name="T29" fmla="*/ 133 h 172"/>
                  <a:gd name="T30" fmla="*/ 438 w 465"/>
                  <a:gd name="T31" fmla="*/ 152 h 172"/>
                  <a:gd name="T32" fmla="*/ 465 w 465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5" h="172">
                    <a:moveTo>
                      <a:pt x="0" y="0"/>
                    </a:moveTo>
                    <a:lnTo>
                      <a:pt x="33" y="0"/>
                    </a:lnTo>
                    <a:lnTo>
                      <a:pt x="65" y="2"/>
                    </a:lnTo>
                    <a:lnTo>
                      <a:pt x="98" y="5"/>
                    </a:lnTo>
                    <a:lnTo>
                      <a:pt x="129" y="10"/>
                    </a:lnTo>
                    <a:lnTo>
                      <a:pt x="159" y="17"/>
                    </a:lnTo>
                    <a:lnTo>
                      <a:pt x="189" y="25"/>
                    </a:lnTo>
                    <a:lnTo>
                      <a:pt x="220" y="35"/>
                    </a:lnTo>
                    <a:lnTo>
                      <a:pt x="249" y="45"/>
                    </a:lnTo>
                    <a:lnTo>
                      <a:pt x="277" y="57"/>
                    </a:lnTo>
                    <a:lnTo>
                      <a:pt x="305" y="70"/>
                    </a:lnTo>
                    <a:lnTo>
                      <a:pt x="333" y="84"/>
                    </a:lnTo>
                    <a:lnTo>
                      <a:pt x="360" y="99"/>
                    </a:lnTo>
                    <a:lnTo>
                      <a:pt x="386" y="116"/>
                    </a:lnTo>
                    <a:lnTo>
                      <a:pt x="413" y="133"/>
                    </a:lnTo>
                    <a:lnTo>
                      <a:pt x="438" y="152"/>
                    </a:lnTo>
                    <a:lnTo>
                      <a:pt x="465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3" name="Freeform 2035"/>
              <p:cNvSpPr>
                <a:spLocks/>
              </p:cNvSpPr>
              <p:nvPr/>
            </p:nvSpPr>
            <p:spPr bwMode="auto">
              <a:xfrm>
                <a:off x="2668" y="2578"/>
                <a:ext cx="54" cy="76"/>
              </a:xfrm>
              <a:custGeom>
                <a:avLst/>
                <a:gdLst>
                  <a:gd name="T0" fmla="*/ 432 w 432"/>
                  <a:gd name="T1" fmla="*/ 0 h 611"/>
                  <a:gd name="T2" fmla="*/ 432 w 432"/>
                  <a:gd name="T3" fmla="*/ 48 h 611"/>
                  <a:gd name="T4" fmla="*/ 427 w 432"/>
                  <a:gd name="T5" fmla="*/ 95 h 611"/>
                  <a:gd name="T6" fmla="*/ 417 w 432"/>
                  <a:gd name="T7" fmla="*/ 141 h 611"/>
                  <a:gd name="T8" fmla="*/ 403 w 432"/>
                  <a:gd name="T9" fmla="*/ 187 h 611"/>
                  <a:gd name="T10" fmla="*/ 385 w 432"/>
                  <a:gd name="T11" fmla="*/ 231 h 611"/>
                  <a:gd name="T12" fmla="*/ 362 w 432"/>
                  <a:gd name="T13" fmla="*/ 274 h 611"/>
                  <a:gd name="T14" fmla="*/ 336 w 432"/>
                  <a:gd name="T15" fmla="*/ 316 h 611"/>
                  <a:gd name="T16" fmla="*/ 307 w 432"/>
                  <a:gd name="T17" fmla="*/ 356 h 611"/>
                  <a:gd name="T18" fmla="*/ 274 w 432"/>
                  <a:gd name="T19" fmla="*/ 394 h 611"/>
                  <a:gd name="T20" fmla="*/ 240 w 432"/>
                  <a:gd name="T21" fmla="*/ 430 h 611"/>
                  <a:gd name="T22" fmla="*/ 203 w 432"/>
                  <a:gd name="T23" fmla="*/ 466 h 611"/>
                  <a:gd name="T24" fmla="*/ 164 w 432"/>
                  <a:gd name="T25" fmla="*/ 499 h 611"/>
                  <a:gd name="T26" fmla="*/ 124 w 432"/>
                  <a:gd name="T27" fmla="*/ 530 h 611"/>
                  <a:gd name="T28" fmla="*/ 83 w 432"/>
                  <a:gd name="T29" fmla="*/ 559 h 611"/>
                  <a:gd name="T30" fmla="*/ 42 w 432"/>
                  <a:gd name="T31" fmla="*/ 585 h 611"/>
                  <a:gd name="T32" fmla="*/ 0 w 432"/>
                  <a:gd name="T33" fmla="*/ 61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2" h="611">
                    <a:moveTo>
                      <a:pt x="432" y="0"/>
                    </a:moveTo>
                    <a:lnTo>
                      <a:pt x="432" y="48"/>
                    </a:lnTo>
                    <a:lnTo>
                      <a:pt x="427" y="95"/>
                    </a:lnTo>
                    <a:lnTo>
                      <a:pt x="417" y="141"/>
                    </a:lnTo>
                    <a:lnTo>
                      <a:pt x="403" y="187"/>
                    </a:lnTo>
                    <a:lnTo>
                      <a:pt x="385" y="231"/>
                    </a:lnTo>
                    <a:lnTo>
                      <a:pt x="362" y="274"/>
                    </a:lnTo>
                    <a:lnTo>
                      <a:pt x="336" y="316"/>
                    </a:lnTo>
                    <a:lnTo>
                      <a:pt x="307" y="356"/>
                    </a:lnTo>
                    <a:lnTo>
                      <a:pt x="274" y="394"/>
                    </a:lnTo>
                    <a:lnTo>
                      <a:pt x="240" y="430"/>
                    </a:lnTo>
                    <a:lnTo>
                      <a:pt x="203" y="466"/>
                    </a:lnTo>
                    <a:lnTo>
                      <a:pt x="164" y="499"/>
                    </a:lnTo>
                    <a:lnTo>
                      <a:pt x="124" y="530"/>
                    </a:lnTo>
                    <a:lnTo>
                      <a:pt x="83" y="559"/>
                    </a:lnTo>
                    <a:lnTo>
                      <a:pt x="42" y="585"/>
                    </a:lnTo>
                    <a:lnTo>
                      <a:pt x="0" y="6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4" name="Freeform 2036"/>
              <p:cNvSpPr>
                <a:spLocks/>
              </p:cNvSpPr>
              <p:nvPr/>
            </p:nvSpPr>
            <p:spPr bwMode="auto">
              <a:xfrm>
                <a:off x="2720" y="2530"/>
                <a:ext cx="1" cy="6"/>
              </a:xfrm>
              <a:custGeom>
                <a:avLst/>
                <a:gdLst>
                  <a:gd name="T0" fmla="*/ 13 w 13"/>
                  <a:gd name="T1" fmla="*/ 0 h 40"/>
                  <a:gd name="T2" fmla="*/ 0 w 13"/>
                  <a:gd name="T3" fmla="*/ 40 h 40"/>
                  <a:gd name="T4" fmla="*/ 13 w 13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13" y="0"/>
                    </a:moveTo>
                    <a:lnTo>
                      <a:pt x="0" y="40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5" name="Freeform 2037"/>
              <p:cNvSpPr>
                <a:spLocks/>
              </p:cNvSpPr>
              <p:nvPr/>
            </p:nvSpPr>
            <p:spPr bwMode="auto">
              <a:xfrm>
                <a:off x="2720" y="2530"/>
                <a:ext cx="1" cy="6"/>
              </a:xfrm>
              <a:custGeom>
                <a:avLst/>
                <a:gdLst>
                  <a:gd name="T0" fmla="*/ 13 w 13"/>
                  <a:gd name="T1" fmla="*/ 0 h 40"/>
                  <a:gd name="T2" fmla="*/ 0 w 13"/>
                  <a:gd name="T3" fmla="*/ 40 h 40"/>
                  <a:gd name="T4" fmla="*/ 13 w 13"/>
                  <a:gd name="T5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" h="40">
                    <a:moveTo>
                      <a:pt x="13" y="0"/>
                    </a:moveTo>
                    <a:lnTo>
                      <a:pt x="0" y="40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6" name="Freeform 2038"/>
              <p:cNvSpPr>
                <a:spLocks/>
              </p:cNvSpPr>
              <p:nvPr/>
            </p:nvSpPr>
            <p:spPr bwMode="auto">
              <a:xfrm>
                <a:off x="2578" y="3573"/>
                <a:ext cx="142" cy="53"/>
              </a:xfrm>
              <a:custGeom>
                <a:avLst/>
                <a:gdLst>
                  <a:gd name="T0" fmla="*/ 857 w 1135"/>
                  <a:gd name="T1" fmla="*/ 401 h 418"/>
                  <a:gd name="T2" fmla="*/ 740 w 1135"/>
                  <a:gd name="T3" fmla="*/ 367 h 418"/>
                  <a:gd name="T4" fmla="*/ 624 w 1135"/>
                  <a:gd name="T5" fmla="*/ 333 h 418"/>
                  <a:gd name="T6" fmla="*/ 509 w 1135"/>
                  <a:gd name="T7" fmla="*/ 296 h 418"/>
                  <a:gd name="T8" fmla="*/ 394 w 1135"/>
                  <a:gd name="T9" fmla="*/ 258 h 418"/>
                  <a:gd name="T10" fmla="*/ 280 w 1135"/>
                  <a:gd name="T11" fmla="*/ 219 h 418"/>
                  <a:gd name="T12" fmla="*/ 167 w 1135"/>
                  <a:gd name="T13" fmla="*/ 176 h 418"/>
                  <a:gd name="T14" fmla="*/ 55 w 1135"/>
                  <a:gd name="T15" fmla="*/ 130 h 418"/>
                  <a:gd name="T16" fmla="*/ 0 w 1135"/>
                  <a:gd name="T17" fmla="*/ 107 h 418"/>
                  <a:gd name="T18" fmla="*/ 7 w 1135"/>
                  <a:gd name="T19" fmla="*/ 27 h 418"/>
                  <a:gd name="T20" fmla="*/ 38 w 1135"/>
                  <a:gd name="T21" fmla="*/ 27 h 418"/>
                  <a:gd name="T22" fmla="*/ 71 w 1135"/>
                  <a:gd name="T23" fmla="*/ 27 h 418"/>
                  <a:gd name="T24" fmla="*/ 104 w 1135"/>
                  <a:gd name="T25" fmla="*/ 27 h 418"/>
                  <a:gd name="T26" fmla="*/ 138 w 1135"/>
                  <a:gd name="T27" fmla="*/ 25 h 418"/>
                  <a:gd name="T28" fmla="*/ 171 w 1135"/>
                  <a:gd name="T29" fmla="*/ 22 h 418"/>
                  <a:gd name="T30" fmla="*/ 204 w 1135"/>
                  <a:gd name="T31" fmla="*/ 17 h 418"/>
                  <a:gd name="T32" fmla="*/ 235 w 1135"/>
                  <a:gd name="T33" fmla="*/ 10 h 418"/>
                  <a:gd name="T34" fmla="*/ 266 w 1135"/>
                  <a:gd name="T35" fmla="*/ 0 h 418"/>
                  <a:gd name="T36" fmla="*/ 315 w 1135"/>
                  <a:gd name="T37" fmla="*/ 17 h 418"/>
                  <a:gd name="T38" fmla="*/ 365 w 1135"/>
                  <a:gd name="T39" fmla="*/ 31 h 418"/>
                  <a:gd name="T40" fmla="*/ 417 w 1135"/>
                  <a:gd name="T41" fmla="*/ 44 h 418"/>
                  <a:gd name="T42" fmla="*/ 468 w 1135"/>
                  <a:gd name="T43" fmla="*/ 56 h 418"/>
                  <a:gd name="T44" fmla="*/ 520 w 1135"/>
                  <a:gd name="T45" fmla="*/ 68 h 418"/>
                  <a:gd name="T46" fmla="*/ 571 w 1135"/>
                  <a:gd name="T47" fmla="*/ 81 h 418"/>
                  <a:gd name="T48" fmla="*/ 621 w 1135"/>
                  <a:gd name="T49" fmla="*/ 96 h 418"/>
                  <a:gd name="T50" fmla="*/ 671 w 1135"/>
                  <a:gd name="T51" fmla="*/ 113 h 418"/>
                  <a:gd name="T52" fmla="*/ 693 w 1135"/>
                  <a:gd name="T53" fmla="*/ 116 h 418"/>
                  <a:gd name="T54" fmla="*/ 714 w 1135"/>
                  <a:gd name="T55" fmla="*/ 115 h 418"/>
                  <a:gd name="T56" fmla="*/ 733 w 1135"/>
                  <a:gd name="T57" fmla="*/ 111 h 418"/>
                  <a:gd name="T58" fmla="*/ 751 w 1135"/>
                  <a:gd name="T59" fmla="*/ 105 h 418"/>
                  <a:gd name="T60" fmla="*/ 770 w 1135"/>
                  <a:gd name="T61" fmla="*/ 97 h 418"/>
                  <a:gd name="T62" fmla="*/ 787 w 1135"/>
                  <a:gd name="T63" fmla="*/ 88 h 418"/>
                  <a:gd name="T64" fmla="*/ 805 w 1135"/>
                  <a:gd name="T65" fmla="*/ 80 h 418"/>
                  <a:gd name="T66" fmla="*/ 823 w 1135"/>
                  <a:gd name="T67" fmla="*/ 73 h 418"/>
                  <a:gd name="T68" fmla="*/ 859 w 1135"/>
                  <a:gd name="T69" fmla="*/ 93 h 418"/>
                  <a:gd name="T70" fmla="*/ 897 w 1135"/>
                  <a:gd name="T71" fmla="*/ 110 h 418"/>
                  <a:gd name="T72" fmla="*/ 936 w 1135"/>
                  <a:gd name="T73" fmla="*/ 125 h 418"/>
                  <a:gd name="T74" fmla="*/ 976 w 1135"/>
                  <a:gd name="T75" fmla="*/ 137 h 418"/>
                  <a:gd name="T76" fmla="*/ 1015 w 1135"/>
                  <a:gd name="T77" fmla="*/ 149 h 418"/>
                  <a:gd name="T78" fmla="*/ 1056 w 1135"/>
                  <a:gd name="T79" fmla="*/ 161 h 418"/>
                  <a:gd name="T80" fmla="*/ 1096 w 1135"/>
                  <a:gd name="T81" fmla="*/ 173 h 418"/>
                  <a:gd name="T82" fmla="*/ 1135 w 1135"/>
                  <a:gd name="T83" fmla="*/ 186 h 418"/>
                  <a:gd name="T84" fmla="*/ 1103 w 1135"/>
                  <a:gd name="T85" fmla="*/ 210 h 418"/>
                  <a:gd name="T86" fmla="*/ 1074 w 1135"/>
                  <a:gd name="T87" fmla="*/ 238 h 418"/>
                  <a:gd name="T88" fmla="*/ 1047 w 1135"/>
                  <a:gd name="T89" fmla="*/ 268 h 418"/>
                  <a:gd name="T90" fmla="*/ 1019 w 1135"/>
                  <a:gd name="T91" fmla="*/ 299 h 418"/>
                  <a:gd name="T92" fmla="*/ 994 w 1135"/>
                  <a:gd name="T93" fmla="*/ 331 h 418"/>
                  <a:gd name="T94" fmla="*/ 968 w 1135"/>
                  <a:gd name="T95" fmla="*/ 362 h 418"/>
                  <a:gd name="T96" fmla="*/ 943 w 1135"/>
                  <a:gd name="T97" fmla="*/ 391 h 418"/>
                  <a:gd name="T98" fmla="*/ 917 w 1135"/>
                  <a:gd name="T99" fmla="*/ 418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135" h="418">
                    <a:moveTo>
                      <a:pt x="917" y="418"/>
                    </a:moveTo>
                    <a:lnTo>
                      <a:pt x="857" y="401"/>
                    </a:lnTo>
                    <a:lnTo>
                      <a:pt x="799" y="384"/>
                    </a:lnTo>
                    <a:lnTo>
                      <a:pt x="740" y="367"/>
                    </a:lnTo>
                    <a:lnTo>
                      <a:pt x="683" y="350"/>
                    </a:lnTo>
                    <a:lnTo>
                      <a:pt x="624" y="333"/>
                    </a:lnTo>
                    <a:lnTo>
                      <a:pt x="566" y="315"/>
                    </a:lnTo>
                    <a:lnTo>
                      <a:pt x="509" y="296"/>
                    </a:lnTo>
                    <a:lnTo>
                      <a:pt x="451" y="277"/>
                    </a:lnTo>
                    <a:lnTo>
                      <a:pt x="394" y="258"/>
                    </a:lnTo>
                    <a:lnTo>
                      <a:pt x="336" y="239"/>
                    </a:lnTo>
                    <a:lnTo>
                      <a:pt x="280" y="219"/>
                    </a:lnTo>
                    <a:lnTo>
                      <a:pt x="223" y="198"/>
                    </a:lnTo>
                    <a:lnTo>
                      <a:pt x="167" y="176"/>
                    </a:lnTo>
                    <a:lnTo>
                      <a:pt x="111" y="153"/>
                    </a:lnTo>
                    <a:lnTo>
                      <a:pt x="55" y="130"/>
                    </a:lnTo>
                    <a:lnTo>
                      <a:pt x="1" y="106"/>
                    </a:lnTo>
                    <a:lnTo>
                      <a:pt x="0" y="107"/>
                    </a:lnTo>
                    <a:lnTo>
                      <a:pt x="7" y="28"/>
                    </a:lnTo>
                    <a:lnTo>
                      <a:pt x="7" y="27"/>
                    </a:lnTo>
                    <a:lnTo>
                      <a:pt x="22" y="27"/>
                    </a:lnTo>
                    <a:lnTo>
                      <a:pt x="38" y="27"/>
                    </a:lnTo>
                    <a:lnTo>
                      <a:pt x="54" y="27"/>
                    </a:lnTo>
                    <a:lnTo>
                      <a:pt x="71" y="27"/>
                    </a:lnTo>
                    <a:lnTo>
                      <a:pt x="87" y="27"/>
                    </a:lnTo>
                    <a:lnTo>
                      <a:pt x="104" y="27"/>
                    </a:lnTo>
                    <a:lnTo>
                      <a:pt x="122" y="26"/>
                    </a:lnTo>
                    <a:lnTo>
                      <a:pt x="138" y="25"/>
                    </a:lnTo>
                    <a:lnTo>
                      <a:pt x="155" y="23"/>
                    </a:lnTo>
                    <a:lnTo>
                      <a:pt x="171" y="22"/>
                    </a:lnTo>
                    <a:lnTo>
                      <a:pt x="187" y="19"/>
                    </a:lnTo>
                    <a:lnTo>
                      <a:pt x="204" y="17"/>
                    </a:lnTo>
                    <a:lnTo>
                      <a:pt x="219" y="13"/>
                    </a:lnTo>
                    <a:lnTo>
                      <a:pt x="235" y="10"/>
                    </a:lnTo>
                    <a:lnTo>
                      <a:pt x="251" y="4"/>
                    </a:lnTo>
                    <a:lnTo>
                      <a:pt x="266" y="0"/>
                    </a:lnTo>
                    <a:lnTo>
                      <a:pt x="290" y="9"/>
                    </a:lnTo>
                    <a:lnTo>
                      <a:pt x="315" y="17"/>
                    </a:lnTo>
                    <a:lnTo>
                      <a:pt x="340" y="24"/>
                    </a:lnTo>
                    <a:lnTo>
                      <a:pt x="365" y="31"/>
                    </a:lnTo>
                    <a:lnTo>
                      <a:pt x="391" y="38"/>
                    </a:lnTo>
                    <a:lnTo>
                      <a:pt x="417" y="44"/>
                    </a:lnTo>
                    <a:lnTo>
                      <a:pt x="442" y="50"/>
                    </a:lnTo>
                    <a:lnTo>
                      <a:pt x="468" y="56"/>
                    </a:lnTo>
                    <a:lnTo>
                      <a:pt x="493" y="62"/>
                    </a:lnTo>
                    <a:lnTo>
                      <a:pt x="520" y="68"/>
                    </a:lnTo>
                    <a:lnTo>
                      <a:pt x="545" y="74"/>
                    </a:lnTo>
                    <a:lnTo>
                      <a:pt x="571" y="81"/>
                    </a:lnTo>
                    <a:lnTo>
                      <a:pt x="596" y="88"/>
                    </a:lnTo>
                    <a:lnTo>
                      <a:pt x="621" y="96"/>
                    </a:lnTo>
                    <a:lnTo>
                      <a:pt x="646" y="104"/>
                    </a:lnTo>
                    <a:lnTo>
                      <a:pt x="671" y="113"/>
                    </a:lnTo>
                    <a:lnTo>
                      <a:pt x="682" y="115"/>
                    </a:lnTo>
                    <a:lnTo>
                      <a:pt x="693" y="116"/>
                    </a:lnTo>
                    <a:lnTo>
                      <a:pt x="704" y="116"/>
                    </a:lnTo>
                    <a:lnTo>
                      <a:pt x="714" y="115"/>
                    </a:lnTo>
                    <a:lnTo>
                      <a:pt x="724" y="113"/>
                    </a:lnTo>
                    <a:lnTo>
                      <a:pt x="733" y="111"/>
                    </a:lnTo>
                    <a:lnTo>
                      <a:pt x="742" y="108"/>
                    </a:lnTo>
                    <a:lnTo>
                      <a:pt x="751" y="105"/>
                    </a:lnTo>
                    <a:lnTo>
                      <a:pt x="761" y="101"/>
                    </a:lnTo>
                    <a:lnTo>
                      <a:pt x="770" y="97"/>
                    </a:lnTo>
                    <a:lnTo>
                      <a:pt x="778" y="92"/>
                    </a:lnTo>
                    <a:lnTo>
                      <a:pt x="787" y="88"/>
                    </a:lnTo>
                    <a:lnTo>
                      <a:pt x="796" y="84"/>
                    </a:lnTo>
                    <a:lnTo>
                      <a:pt x="805" y="80"/>
                    </a:lnTo>
                    <a:lnTo>
                      <a:pt x="813" y="76"/>
                    </a:lnTo>
                    <a:lnTo>
                      <a:pt x="823" y="73"/>
                    </a:lnTo>
                    <a:lnTo>
                      <a:pt x="840" y="83"/>
                    </a:lnTo>
                    <a:lnTo>
                      <a:pt x="859" y="93"/>
                    </a:lnTo>
                    <a:lnTo>
                      <a:pt x="877" y="102"/>
                    </a:lnTo>
                    <a:lnTo>
                      <a:pt x="897" y="110"/>
                    </a:lnTo>
                    <a:lnTo>
                      <a:pt x="917" y="118"/>
                    </a:lnTo>
                    <a:lnTo>
                      <a:pt x="936" y="125"/>
                    </a:lnTo>
                    <a:lnTo>
                      <a:pt x="956" y="131"/>
                    </a:lnTo>
                    <a:lnTo>
                      <a:pt x="976" y="137"/>
                    </a:lnTo>
                    <a:lnTo>
                      <a:pt x="995" y="143"/>
                    </a:lnTo>
                    <a:lnTo>
                      <a:pt x="1015" y="149"/>
                    </a:lnTo>
                    <a:lnTo>
                      <a:pt x="1036" y="154"/>
                    </a:lnTo>
                    <a:lnTo>
                      <a:pt x="1056" y="161"/>
                    </a:lnTo>
                    <a:lnTo>
                      <a:pt x="1076" y="167"/>
                    </a:lnTo>
                    <a:lnTo>
                      <a:pt x="1096" y="173"/>
                    </a:lnTo>
                    <a:lnTo>
                      <a:pt x="1115" y="179"/>
                    </a:lnTo>
                    <a:lnTo>
                      <a:pt x="1135" y="186"/>
                    </a:lnTo>
                    <a:lnTo>
                      <a:pt x="1119" y="197"/>
                    </a:lnTo>
                    <a:lnTo>
                      <a:pt x="1103" y="210"/>
                    </a:lnTo>
                    <a:lnTo>
                      <a:pt x="1089" y="223"/>
                    </a:lnTo>
                    <a:lnTo>
                      <a:pt x="1074" y="238"/>
                    </a:lnTo>
                    <a:lnTo>
                      <a:pt x="1060" y="252"/>
                    </a:lnTo>
                    <a:lnTo>
                      <a:pt x="1047" y="268"/>
                    </a:lnTo>
                    <a:lnTo>
                      <a:pt x="1033" y="283"/>
                    </a:lnTo>
                    <a:lnTo>
                      <a:pt x="1019" y="299"/>
                    </a:lnTo>
                    <a:lnTo>
                      <a:pt x="1006" y="316"/>
                    </a:lnTo>
                    <a:lnTo>
                      <a:pt x="994" y="331"/>
                    </a:lnTo>
                    <a:lnTo>
                      <a:pt x="981" y="347"/>
                    </a:lnTo>
                    <a:lnTo>
                      <a:pt x="968" y="362"/>
                    </a:lnTo>
                    <a:lnTo>
                      <a:pt x="956" y="377"/>
                    </a:lnTo>
                    <a:lnTo>
                      <a:pt x="943" y="391"/>
                    </a:lnTo>
                    <a:lnTo>
                      <a:pt x="930" y="405"/>
                    </a:lnTo>
                    <a:lnTo>
                      <a:pt x="917" y="418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7" name="Freeform 2039"/>
              <p:cNvSpPr>
                <a:spLocks/>
              </p:cNvSpPr>
              <p:nvPr/>
            </p:nvSpPr>
            <p:spPr bwMode="auto">
              <a:xfrm>
                <a:off x="2578" y="3587"/>
                <a:ext cx="114" cy="39"/>
              </a:xfrm>
              <a:custGeom>
                <a:avLst/>
                <a:gdLst>
                  <a:gd name="T0" fmla="*/ 916 w 916"/>
                  <a:gd name="T1" fmla="*/ 312 h 312"/>
                  <a:gd name="T2" fmla="*/ 856 w 916"/>
                  <a:gd name="T3" fmla="*/ 295 h 312"/>
                  <a:gd name="T4" fmla="*/ 798 w 916"/>
                  <a:gd name="T5" fmla="*/ 278 h 312"/>
                  <a:gd name="T6" fmla="*/ 739 w 916"/>
                  <a:gd name="T7" fmla="*/ 261 h 312"/>
                  <a:gd name="T8" fmla="*/ 682 w 916"/>
                  <a:gd name="T9" fmla="*/ 244 h 312"/>
                  <a:gd name="T10" fmla="*/ 623 w 916"/>
                  <a:gd name="T11" fmla="*/ 227 h 312"/>
                  <a:gd name="T12" fmla="*/ 565 w 916"/>
                  <a:gd name="T13" fmla="*/ 209 h 312"/>
                  <a:gd name="T14" fmla="*/ 508 w 916"/>
                  <a:gd name="T15" fmla="*/ 190 h 312"/>
                  <a:gd name="T16" fmla="*/ 450 w 916"/>
                  <a:gd name="T17" fmla="*/ 171 h 312"/>
                  <a:gd name="T18" fmla="*/ 393 w 916"/>
                  <a:gd name="T19" fmla="*/ 152 h 312"/>
                  <a:gd name="T20" fmla="*/ 335 w 916"/>
                  <a:gd name="T21" fmla="*/ 133 h 312"/>
                  <a:gd name="T22" fmla="*/ 279 w 916"/>
                  <a:gd name="T23" fmla="*/ 113 h 312"/>
                  <a:gd name="T24" fmla="*/ 222 w 916"/>
                  <a:gd name="T25" fmla="*/ 92 h 312"/>
                  <a:gd name="T26" fmla="*/ 166 w 916"/>
                  <a:gd name="T27" fmla="*/ 70 h 312"/>
                  <a:gd name="T28" fmla="*/ 110 w 916"/>
                  <a:gd name="T29" fmla="*/ 47 h 312"/>
                  <a:gd name="T30" fmla="*/ 54 w 916"/>
                  <a:gd name="T31" fmla="*/ 24 h 312"/>
                  <a:gd name="T32" fmla="*/ 0 w 916"/>
                  <a:gd name="T33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16" h="312">
                    <a:moveTo>
                      <a:pt x="916" y="312"/>
                    </a:moveTo>
                    <a:lnTo>
                      <a:pt x="856" y="295"/>
                    </a:lnTo>
                    <a:lnTo>
                      <a:pt x="798" y="278"/>
                    </a:lnTo>
                    <a:lnTo>
                      <a:pt x="739" y="261"/>
                    </a:lnTo>
                    <a:lnTo>
                      <a:pt x="682" y="244"/>
                    </a:lnTo>
                    <a:lnTo>
                      <a:pt x="623" y="227"/>
                    </a:lnTo>
                    <a:lnTo>
                      <a:pt x="565" y="209"/>
                    </a:lnTo>
                    <a:lnTo>
                      <a:pt x="508" y="190"/>
                    </a:lnTo>
                    <a:lnTo>
                      <a:pt x="450" y="171"/>
                    </a:lnTo>
                    <a:lnTo>
                      <a:pt x="393" y="152"/>
                    </a:lnTo>
                    <a:lnTo>
                      <a:pt x="335" y="133"/>
                    </a:lnTo>
                    <a:lnTo>
                      <a:pt x="279" y="113"/>
                    </a:lnTo>
                    <a:lnTo>
                      <a:pt x="222" y="92"/>
                    </a:lnTo>
                    <a:lnTo>
                      <a:pt x="166" y="70"/>
                    </a:lnTo>
                    <a:lnTo>
                      <a:pt x="110" y="47"/>
                    </a:lnTo>
                    <a:lnTo>
                      <a:pt x="54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8" name="Line 2040"/>
              <p:cNvSpPr>
                <a:spLocks noChangeShapeType="1"/>
              </p:cNvSpPr>
              <p:nvPr/>
            </p:nvSpPr>
            <p:spPr bwMode="auto">
              <a:xfrm flipV="1">
                <a:off x="2578" y="3577"/>
                <a:ext cx="1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69" name="Freeform 2041"/>
              <p:cNvSpPr>
                <a:spLocks/>
              </p:cNvSpPr>
              <p:nvPr/>
            </p:nvSpPr>
            <p:spPr bwMode="auto">
              <a:xfrm>
                <a:off x="2578" y="3573"/>
                <a:ext cx="33" cy="4"/>
              </a:xfrm>
              <a:custGeom>
                <a:avLst/>
                <a:gdLst>
                  <a:gd name="T0" fmla="*/ 0 w 259"/>
                  <a:gd name="T1" fmla="*/ 27 h 27"/>
                  <a:gd name="T2" fmla="*/ 15 w 259"/>
                  <a:gd name="T3" fmla="*/ 27 h 27"/>
                  <a:gd name="T4" fmla="*/ 31 w 259"/>
                  <a:gd name="T5" fmla="*/ 27 h 27"/>
                  <a:gd name="T6" fmla="*/ 47 w 259"/>
                  <a:gd name="T7" fmla="*/ 27 h 27"/>
                  <a:gd name="T8" fmla="*/ 64 w 259"/>
                  <a:gd name="T9" fmla="*/ 27 h 27"/>
                  <a:gd name="T10" fmla="*/ 80 w 259"/>
                  <a:gd name="T11" fmla="*/ 27 h 27"/>
                  <a:gd name="T12" fmla="*/ 97 w 259"/>
                  <a:gd name="T13" fmla="*/ 27 h 27"/>
                  <a:gd name="T14" fmla="*/ 115 w 259"/>
                  <a:gd name="T15" fmla="*/ 26 h 27"/>
                  <a:gd name="T16" fmla="*/ 131 w 259"/>
                  <a:gd name="T17" fmla="*/ 25 h 27"/>
                  <a:gd name="T18" fmla="*/ 148 w 259"/>
                  <a:gd name="T19" fmla="*/ 23 h 27"/>
                  <a:gd name="T20" fmla="*/ 164 w 259"/>
                  <a:gd name="T21" fmla="*/ 22 h 27"/>
                  <a:gd name="T22" fmla="*/ 180 w 259"/>
                  <a:gd name="T23" fmla="*/ 19 h 27"/>
                  <a:gd name="T24" fmla="*/ 197 w 259"/>
                  <a:gd name="T25" fmla="*/ 17 h 27"/>
                  <a:gd name="T26" fmla="*/ 212 w 259"/>
                  <a:gd name="T27" fmla="*/ 13 h 27"/>
                  <a:gd name="T28" fmla="*/ 228 w 259"/>
                  <a:gd name="T29" fmla="*/ 10 h 27"/>
                  <a:gd name="T30" fmla="*/ 244 w 259"/>
                  <a:gd name="T31" fmla="*/ 4 h 27"/>
                  <a:gd name="T32" fmla="*/ 259 w 259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27">
                    <a:moveTo>
                      <a:pt x="0" y="27"/>
                    </a:moveTo>
                    <a:lnTo>
                      <a:pt x="15" y="27"/>
                    </a:lnTo>
                    <a:lnTo>
                      <a:pt x="31" y="27"/>
                    </a:lnTo>
                    <a:lnTo>
                      <a:pt x="47" y="27"/>
                    </a:lnTo>
                    <a:lnTo>
                      <a:pt x="64" y="27"/>
                    </a:lnTo>
                    <a:lnTo>
                      <a:pt x="80" y="27"/>
                    </a:lnTo>
                    <a:lnTo>
                      <a:pt x="97" y="27"/>
                    </a:lnTo>
                    <a:lnTo>
                      <a:pt x="115" y="26"/>
                    </a:lnTo>
                    <a:lnTo>
                      <a:pt x="131" y="25"/>
                    </a:lnTo>
                    <a:lnTo>
                      <a:pt x="148" y="23"/>
                    </a:lnTo>
                    <a:lnTo>
                      <a:pt x="164" y="22"/>
                    </a:lnTo>
                    <a:lnTo>
                      <a:pt x="180" y="19"/>
                    </a:lnTo>
                    <a:lnTo>
                      <a:pt x="197" y="17"/>
                    </a:lnTo>
                    <a:lnTo>
                      <a:pt x="212" y="13"/>
                    </a:lnTo>
                    <a:lnTo>
                      <a:pt x="228" y="10"/>
                    </a:lnTo>
                    <a:lnTo>
                      <a:pt x="244" y="4"/>
                    </a:lnTo>
                    <a:lnTo>
                      <a:pt x="2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0" name="Freeform 2042"/>
              <p:cNvSpPr>
                <a:spLocks/>
              </p:cNvSpPr>
              <p:nvPr/>
            </p:nvSpPr>
            <p:spPr bwMode="auto">
              <a:xfrm>
                <a:off x="2611" y="3573"/>
                <a:ext cx="50" cy="14"/>
              </a:xfrm>
              <a:custGeom>
                <a:avLst/>
                <a:gdLst>
                  <a:gd name="T0" fmla="*/ 0 w 405"/>
                  <a:gd name="T1" fmla="*/ 0 h 113"/>
                  <a:gd name="T2" fmla="*/ 24 w 405"/>
                  <a:gd name="T3" fmla="*/ 9 h 113"/>
                  <a:gd name="T4" fmla="*/ 49 w 405"/>
                  <a:gd name="T5" fmla="*/ 17 h 113"/>
                  <a:gd name="T6" fmla="*/ 74 w 405"/>
                  <a:gd name="T7" fmla="*/ 24 h 113"/>
                  <a:gd name="T8" fmla="*/ 99 w 405"/>
                  <a:gd name="T9" fmla="*/ 31 h 113"/>
                  <a:gd name="T10" fmla="*/ 125 w 405"/>
                  <a:gd name="T11" fmla="*/ 38 h 113"/>
                  <a:gd name="T12" fmla="*/ 151 w 405"/>
                  <a:gd name="T13" fmla="*/ 44 h 113"/>
                  <a:gd name="T14" fmla="*/ 176 w 405"/>
                  <a:gd name="T15" fmla="*/ 50 h 113"/>
                  <a:gd name="T16" fmla="*/ 202 w 405"/>
                  <a:gd name="T17" fmla="*/ 56 h 113"/>
                  <a:gd name="T18" fmla="*/ 227 w 405"/>
                  <a:gd name="T19" fmla="*/ 62 h 113"/>
                  <a:gd name="T20" fmla="*/ 254 w 405"/>
                  <a:gd name="T21" fmla="*/ 68 h 113"/>
                  <a:gd name="T22" fmla="*/ 279 w 405"/>
                  <a:gd name="T23" fmla="*/ 74 h 113"/>
                  <a:gd name="T24" fmla="*/ 305 w 405"/>
                  <a:gd name="T25" fmla="*/ 81 h 113"/>
                  <a:gd name="T26" fmla="*/ 330 w 405"/>
                  <a:gd name="T27" fmla="*/ 88 h 113"/>
                  <a:gd name="T28" fmla="*/ 355 w 405"/>
                  <a:gd name="T29" fmla="*/ 96 h 113"/>
                  <a:gd name="T30" fmla="*/ 380 w 405"/>
                  <a:gd name="T31" fmla="*/ 104 h 113"/>
                  <a:gd name="T32" fmla="*/ 405 w 405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113">
                    <a:moveTo>
                      <a:pt x="0" y="0"/>
                    </a:moveTo>
                    <a:lnTo>
                      <a:pt x="24" y="9"/>
                    </a:lnTo>
                    <a:lnTo>
                      <a:pt x="49" y="17"/>
                    </a:lnTo>
                    <a:lnTo>
                      <a:pt x="74" y="24"/>
                    </a:lnTo>
                    <a:lnTo>
                      <a:pt x="99" y="31"/>
                    </a:lnTo>
                    <a:lnTo>
                      <a:pt x="125" y="38"/>
                    </a:lnTo>
                    <a:lnTo>
                      <a:pt x="151" y="44"/>
                    </a:lnTo>
                    <a:lnTo>
                      <a:pt x="176" y="50"/>
                    </a:lnTo>
                    <a:lnTo>
                      <a:pt x="202" y="56"/>
                    </a:lnTo>
                    <a:lnTo>
                      <a:pt x="227" y="62"/>
                    </a:lnTo>
                    <a:lnTo>
                      <a:pt x="254" y="68"/>
                    </a:lnTo>
                    <a:lnTo>
                      <a:pt x="279" y="74"/>
                    </a:lnTo>
                    <a:lnTo>
                      <a:pt x="305" y="81"/>
                    </a:lnTo>
                    <a:lnTo>
                      <a:pt x="330" y="88"/>
                    </a:lnTo>
                    <a:lnTo>
                      <a:pt x="355" y="96"/>
                    </a:lnTo>
                    <a:lnTo>
                      <a:pt x="380" y="104"/>
                    </a:lnTo>
                    <a:lnTo>
                      <a:pt x="405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1" name="Freeform 2043"/>
              <p:cNvSpPr>
                <a:spLocks/>
              </p:cNvSpPr>
              <p:nvPr/>
            </p:nvSpPr>
            <p:spPr bwMode="auto">
              <a:xfrm>
                <a:off x="2661" y="3582"/>
                <a:ext cx="19" cy="6"/>
              </a:xfrm>
              <a:custGeom>
                <a:avLst/>
                <a:gdLst>
                  <a:gd name="T0" fmla="*/ 0 w 152"/>
                  <a:gd name="T1" fmla="*/ 40 h 43"/>
                  <a:gd name="T2" fmla="*/ 11 w 152"/>
                  <a:gd name="T3" fmla="*/ 42 h 43"/>
                  <a:gd name="T4" fmla="*/ 22 w 152"/>
                  <a:gd name="T5" fmla="*/ 43 h 43"/>
                  <a:gd name="T6" fmla="*/ 33 w 152"/>
                  <a:gd name="T7" fmla="*/ 43 h 43"/>
                  <a:gd name="T8" fmla="*/ 43 w 152"/>
                  <a:gd name="T9" fmla="*/ 42 h 43"/>
                  <a:gd name="T10" fmla="*/ 53 w 152"/>
                  <a:gd name="T11" fmla="*/ 40 h 43"/>
                  <a:gd name="T12" fmla="*/ 62 w 152"/>
                  <a:gd name="T13" fmla="*/ 38 h 43"/>
                  <a:gd name="T14" fmla="*/ 71 w 152"/>
                  <a:gd name="T15" fmla="*/ 35 h 43"/>
                  <a:gd name="T16" fmla="*/ 80 w 152"/>
                  <a:gd name="T17" fmla="*/ 32 h 43"/>
                  <a:gd name="T18" fmla="*/ 90 w 152"/>
                  <a:gd name="T19" fmla="*/ 28 h 43"/>
                  <a:gd name="T20" fmla="*/ 99 w 152"/>
                  <a:gd name="T21" fmla="*/ 24 h 43"/>
                  <a:gd name="T22" fmla="*/ 107 w 152"/>
                  <a:gd name="T23" fmla="*/ 19 h 43"/>
                  <a:gd name="T24" fmla="*/ 116 w 152"/>
                  <a:gd name="T25" fmla="*/ 15 h 43"/>
                  <a:gd name="T26" fmla="*/ 125 w 152"/>
                  <a:gd name="T27" fmla="*/ 11 h 43"/>
                  <a:gd name="T28" fmla="*/ 134 w 152"/>
                  <a:gd name="T29" fmla="*/ 7 h 43"/>
                  <a:gd name="T30" fmla="*/ 142 w 152"/>
                  <a:gd name="T31" fmla="*/ 3 h 43"/>
                  <a:gd name="T32" fmla="*/ 152 w 152"/>
                  <a:gd name="T33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43">
                    <a:moveTo>
                      <a:pt x="0" y="40"/>
                    </a:moveTo>
                    <a:lnTo>
                      <a:pt x="11" y="42"/>
                    </a:lnTo>
                    <a:lnTo>
                      <a:pt x="22" y="43"/>
                    </a:lnTo>
                    <a:lnTo>
                      <a:pt x="33" y="43"/>
                    </a:lnTo>
                    <a:lnTo>
                      <a:pt x="43" y="42"/>
                    </a:lnTo>
                    <a:lnTo>
                      <a:pt x="53" y="40"/>
                    </a:lnTo>
                    <a:lnTo>
                      <a:pt x="62" y="38"/>
                    </a:lnTo>
                    <a:lnTo>
                      <a:pt x="71" y="35"/>
                    </a:lnTo>
                    <a:lnTo>
                      <a:pt x="80" y="32"/>
                    </a:lnTo>
                    <a:lnTo>
                      <a:pt x="90" y="28"/>
                    </a:lnTo>
                    <a:lnTo>
                      <a:pt x="99" y="24"/>
                    </a:lnTo>
                    <a:lnTo>
                      <a:pt x="107" y="19"/>
                    </a:lnTo>
                    <a:lnTo>
                      <a:pt x="116" y="15"/>
                    </a:lnTo>
                    <a:lnTo>
                      <a:pt x="125" y="11"/>
                    </a:lnTo>
                    <a:lnTo>
                      <a:pt x="134" y="7"/>
                    </a:lnTo>
                    <a:lnTo>
                      <a:pt x="142" y="3"/>
                    </a:lnTo>
                    <a:lnTo>
                      <a:pt x="1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2" name="Freeform 2044"/>
              <p:cNvSpPr>
                <a:spLocks/>
              </p:cNvSpPr>
              <p:nvPr/>
            </p:nvSpPr>
            <p:spPr bwMode="auto">
              <a:xfrm>
                <a:off x="2680" y="3582"/>
                <a:ext cx="40" cy="14"/>
              </a:xfrm>
              <a:custGeom>
                <a:avLst/>
                <a:gdLst>
                  <a:gd name="T0" fmla="*/ 0 w 312"/>
                  <a:gd name="T1" fmla="*/ 0 h 113"/>
                  <a:gd name="T2" fmla="*/ 17 w 312"/>
                  <a:gd name="T3" fmla="*/ 10 h 113"/>
                  <a:gd name="T4" fmla="*/ 36 w 312"/>
                  <a:gd name="T5" fmla="*/ 20 h 113"/>
                  <a:gd name="T6" fmla="*/ 54 w 312"/>
                  <a:gd name="T7" fmla="*/ 29 h 113"/>
                  <a:gd name="T8" fmla="*/ 74 w 312"/>
                  <a:gd name="T9" fmla="*/ 37 h 113"/>
                  <a:gd name="T10" fmla="*/ 94 w 312"/>
                  <a:gd name="T11" fmla="*/ 45 h 113"/>
                  <a:gd name="T12" fmla="*/ 113 w 312"/>
                  <a:gd name="T13" fmla="*/ 52 h 113"/>
                  <a:gd name="T14" fmla="*/ 133 w 312"/>
                  <a:gd name="T15" fmla="*/ 58 h 113"/>
                  <a:gd name="T16" fmla="*/ 153 w 312"/>
                  <a:gd name="T17" fmla="*/ 64 h 113"/>
                  <a:gd name="T18" fmla="*/ 172 w 312"/>
                  <a:gd name="T19" fmla="*/ 70 h 113"/>
                  <a:gd name="T20" fmla="*/ 192 w 312"/>
                  <a:gd name="T21" fmla="*/ 76 h 113"/>
                  <a:gd name="T22" fmla="*/ 213 w 312"/>
                  <a:gd name="T23" fmla="*/ 81 h 113"/>
                  <a:gd name="T24" fmla="*/ 233 w 312"/>
                  <a:gd name="T25" fmla="*/ 88 h 113"/>
                  <a:gd name="T26" fmla="*/ 253 w 312"/>
                  <a:gd name="T27" fmla="*/ 94 h 113"/>
                  <a:gd name="T28" fmla="*/ 273 w 312"/>
                  <a:gd name="T29" fmla="*/ 100 h 113"/>
                  <a:gd name="T30" fmla="*/ 292 w 312"/>
                  <a:gd name="T31" fmla="*/ 106 h 113"/>
                  <a:gd name="T32" fmla="*/ 312 w 312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13">
                    <a:moveTo>
                      <a:pt x="0" y="0"/>
                    </a:moveTo>
                    <a:lnTo>
                      <a:pt x="17" y="10"/>
                    </a:lnTo>
                    <a:lnTo>
                      <a:pt x="36" y="20"/>
                    </a:lnTo>
                    <a:lnTo>
                      <a:pt x="54" y="29"/>
                    </a:lnTo>
                    <a:lnTo>
                      <a:pt x="74" y="37"/>
                    </a:lnTo>
                    <a:lnTo>
                      <a:pt x="94" y="45"/>
                    </a:lnTo>
                    <a:lnTo>
                      <a:pt x="113" y="52"/>
                    </a:lnTo>
                    <a:lnTo>
                      <a:pt x="133" y="58"/>
                    </a:lnTo>
                    <a:lnTo>
                      <a:pt x="153" y="64"/>
                    </a:lnTo>
                    <a:lnTo>
                      <a:pt x="172" y="70"/>
                    </a:lnTo>
                    <a:lnTo>
                      <a:pt x="192" y="76"/>
                    </a:lnTo>
                    <a:lnTo>
                      <a:pt x="213" y="81"/>
                    </a:lnTo>
                    <a:lnTo>
                      <a:pt x="233" y="88"/>
                    </a:lnTo>
                    <a:lnTo>
                      <a:pt x="253" y="94"/>
                    </a:lnTo>
                    <a:lnTo>
                      <a:pt x="273" y="100"/>
                    </a:lnTo>
                    <a:lnTo>
                      <a:pt x="292" y="106"/>
                    </a:lnTo>
                    <a:lnTo>
                      <a:pt x="312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3" name="Freeform 2045"/>
              <p:cNvSpPr>
                <a:spLocks/>
              </p:cNvSpPr>
              <p:nvPr/>
            </p:nvSpPr>
            <p:spPr bwMode="auto">
              <a:xfrm>
                <a:off x="2692" y="3596"/>
                <a:ext cx="28" cy="30"/>
              </a:xfrm>
              <a:custGeom>
                <a:avLst/>
                <a:gdLst>
                  <a:gd name="T0" fmla="*/ 218 w 218"/>
                  <a:gd name="T1" fmla="*/ 0 h 232"/>
                  <a:gd name="T2" fmla="*/ 202 w 218"/>
                  <a:gd name="T3" fmla="*/ 11 h 232"/>
                  <a:gd name="T4" fmla="*/ 186 w 218"/>
                  <a:gd name="T5" fmla="*/ 24 h 232"/>
                  <a:gd name="T6" fmla="*/ 172 w 218"/>
                  <a:gd name="T7" fmla="*/ 37 h 232"/>
                  <a:gd name="T8" fmla="*/ 157 w 218"/>
                  <a:gd name="T9" fmla="*/ 52 h 232"/>
                  <a:gd name="T10" fmla="*/ 143 w 218"/>
                  <a:gd name="T11" fmla="*/ 66 h 232"/>
                  <a:gd name="T12" fmla="*/ 130 w 218"/>
                  <a:gd name="T13" fmla="*/ 82 h 232"/>
                  <a:gd name="T14" fmla="*/ 116 w 218"/>
                  <a:gd name="T15" fmla="*/ 97 h 232"/>
                  <a:gd name="T16" fmla="*/ 102 w 218"/>
                  <a:gd name="T17" fmla="*/ 113 h 232"/>
                  <a:gd name="T18" fmla="*/ 89 w 218"/>
                  <a:gd name="T19" fmla="*/ 130 h 232"/>
                  <a:gd name="T20" fmla="*/ 77 w 218"/>
                  <a:gd name="T21" fmla="*/ 145 h 232"/>
                  <a:gd name="T22" fmla="*/ 64 w 218"/>
                  <a:gd name="T23" fmla="*/ 161 h 232"/>
                  <a:gd name="T24" fmla="*/ 51 w 218"/>
                  <a:gd name="T25" fmla="*/ 176 h 232"/>
                  <a:gd name="T26" fmla="*/ 39 w 218"/>
                  <a:gd name="T27" fmla="*/ 191 h 232"/>
                  <a:gd name="T28" fmla="*/ 26 w 218"/>
                  <a:gd name="T29" fmla="*/ 205 h 232"/>
                  <a:gd name="T30" fmla="*/ 13 w 218"/>
                  <a:gd name="T31" fmla="*/ 219 h 232"/>
                  <a:gd name="T32" fmla="*/ 0 w 218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8" h="232">
                    <a:moveTo>
                      <a:pt x="218" y="0"/>
                    </a:moveTo>
                    <a:lnTo>
                      <a:pt x="202" y="11"/>
                    </a:lnTo>
                    <a:lnTo>
                      <a:pt x="186" y="24"/>
                    </a:lnTo>
                    <a:lnTo>
                      <a:pt x="172" y="37"/>
                    </a:lnTo>
                    <a:lnTo>
                      <a:pt x="157" y="52"/>
                    </a:lnTo>
                    <a:lnTo>
                      <a:pt x="143" y="66"/>
                    </a:lnTo>
                    <a:lnTo>
                      <a:pt x="130" y="82"/>
                    </a:lnTo>
                    <a:lnTo>
                      <a:pt x="116" y="97"/>
                    </a:lnTo>
                    <a:lnTo>
                      <a:pt x="102" y="113"/>
                    </a:lnTo>
                    <a:lnTo>
                      <a:pt x="89" y="130"/>
                    </a:lnTo>
                    <a:lnTo>
                      <a:pt x="77" y="145"/>
                    </a:lnTo>
                    <a:lnTo>
                      <a:pt x="64" y="161"/>
                    </a:lnTo>
                    <a:lnTo>
                      <a:pt x="51" y="176"/>
                    </a:lnTo>
                    <a:lnTo>
                      <a:pt x="39" y="191"/>
                    </a:lnTo>
                    <a:lnTo>
                      <a:pt x="26" y="205"/>
                    </a:lnTo>
                    <a:lnTo>
                      <a:pt x="13" y="219"/>
                    </a:lnTo>
                    <a:lnTo>
                      <a:pt x="0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4" name="Freeform 2046"/>
              <p:cNvSpPr>
                <a:spLocks/>
              </p:cNvSpPr>
              <p:nvPr/>
            </p:nvSpPr>
            <p:spPr bwMode="auto">
              <a:xfrm>
                <a:off x="2707" y="2511"/>
                <a:ext cx="9" cy="15"/>
              </a:xfrm>
              <a:custGeom>
                <a:avLst/>
                <a:gdLst>
                  <a:gd name="T0" fmla="*/ 0 w 73"/>
                  <a:gd name="T1" fmla="*/ 120 h 120"/>
                  <a:gd name="T2" fmla="*/ 0 w 73"/>
                  <a:gd name="T3" fmla="*/ 112 h 120"/>
                  <a:gd name="T4" fmla="*/ 1 w 73"/>
                  <a:gd name="T5" fmla="*/ 105 h 120"/>
                  <a:gd name="T6" fmla="*/ 3 w 73"/>
                  <a:gd name="T7" fmla="*/ 98 h 120"/>
                  <a:gd name="T8" fmla="*/ 6 w 73"/>
                  <a:gd name="T9" fmla="*/ 90 h 120"/>
                  <a:gd name="T10" fmla="*/ 10 w 73"/>
                  <a:gd name="T11" fmla="*/ 82 h 120"/>
                  <a:gd name="T12" fmla="*/ 14 w 73"/>
                  <a:gd name="T13" fmla="*/ 74 h 120"/>
                  <a:gd name="T14" fmla="*/ 19 w 73"/>
                  <a:gd name="T15" fmla="*/ 66 h 120"/>
                  <a:gd name="T16" fmla="*/ 24 w 73"/>
                  <a:gd name="T17" fmla="*/ 59 h 120"/>
                  <a:gd name="T18" fmla="*/ 30 w 73"/>
                  <a:gd name="T19" fmla="*/ 51 h 120"/>
                  <a:gd name="T20" fmla="*/ 35 w 73"/>
                  <a:gd name="T21" fmla="*/ 43 h 120"/>
                  <a:gd name="T22" fmla="*/ 41 w 73"/>
                  <a:gd name="T23" fmla="*/ 36 h 120"/>
                  <a:gd name="T24" fmla="*/ 48 w 73"/>
                  <a:gd name="T25" fmla="*/ 28 h 120"/>
                  <a:gd name="T26" fmla="*/ 54 w 73"/>
                  <a:gd name="T27" fmla="*/ 21 h 120"/>
                  <a:gd name="T28" fmla="*/ 60 w 73"/>
                  <a:gd name="T29" fmla="*/ 13 h 120"/>
                  <a:gd name="T30" fmla="*/ 66 w 73"/>
                  <a:gd name="T31" fmla="*/ 6 h 120"/>
                  <a:gd name="T32" fmla="*/ 73 w 73"/>
                  <a:gd name="T33" fmla="*/ 0 h 120"/>
                  <a:gd name="T34" fmla="*/ 72 w 73"/>
                  <a:gd name="T35" fmla="*/ 1 h 120"/>
                  <a:gd name="T36" fmla="*/ 0 w 73"/>
                  <a:gd name="T37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3" h="120">
                    <a:moveTo>
                      <a:pt x="0" y="120"/>
                    </a:moveTo>
                    <a:lnTo>
                      <a:pt x="0" y="112"/>
                    </a:lnTo>
                    <a:lnTo>
                      <a:pt x="1" y="105"/>
                    </a:lnTo>
                    <a:lnTo>
                      <a:pt x="3" y="98"/>
                    </a:lnTo>
                    <a:lnTo>
                      <a:pt x="6" y="90"/>
                    </a:lnTo>
                    <a:lnTo>
                      <a:pt x="10" y="82"/>
                    </a:lnTo>
                    <a:lnTo>
                      <a:pt x="14" y="74"/>
                    </a:lnTo>
                    <a:lnTo>
                      <a:pt x="19" y="66"/>
                    </a:lnTo>
                    <a:lnTo>
                      <a:pt x="24" y="59"/>
                    </a:lnTo>
                    <a:lnTo>
                      <a:pt x="30" y="51"/>
                    </a:lnTo>
                    <a:lnTo>
                      <a:pt x="35" y="43"/>
                    </a:lnTo>
                    <a:lnTo>
                      <a:pt x="41" y="36"/>
                    </a:lnTo>
                    <a:lnTo>
                      <a:pt x="48" y="28"/>
                    </a:lnTo>
                    <a:lnTo>
                      <a:pt x="54" y="21"/>
                    </a:lnTo>
                    <a:lnTo>
                      <a:pt x="60" y="13"/>
                    </a:lnTo>
                    <a:lnTo>
                      <a:pt x="66" y="6"/>
                    </a:lnTo>
                    <a:lnTo>
                      <a:pt x="73" y="0"/>
                    </a:lnTo>
                    <a:lnTo>
                      <a:pt x="72" y="1"/>
                    </a:lnTo>
                    <a:lnTo>
                      <a:pt x="0" y="120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5" name="Freeform 2047"/>
              <p:cNvSpPr>
                <a:spLocks/>
              </p:cNvSpPr>
              <p:nvPr/>
            </p:nvSpPr>
            <p:spPr bwMode="auto">
              <a:xfrm>
                <a:off x="2707" y="2511"/>
                <a:ext cx="9" cy="15"/>
              </a:xfrm>
              <a:custGeom>
                <a:avLst/>
                <a:gdLst>
                  <a:gd name="T0" fmla="*/ 0 w 73"/>
                  <a:gd name="T1" fmla="*/ 120 h 120"/>
                  <a:gd name="T2" fmla="*/ 0 w 73"/>
                  <a:gd name="T3" fmla="*/ 112 h 120"/>
                  <a:gd name="T4" fmla="*/ 1 w 73"/>
                  <a:gd name="T5" fmla="*/ 105 h 120"/>
                  <a:gd name="T6" fmla="*/ 3 w 73"/>
                  <a:gd name="T7" fmla="*/ 98 h 120"/>
                  <a:gd name="T8" fmla="*/ 6 w 73"/>
                  <a:gd name="T9" fmla="*/ 90 h 120"/>
                  <a:gd name="T10" fmla="*/ 10 w 73"/>
                  <a:gd name="T11" fmla="*/ 82 h 120"/>
                  <a:gd name="T12" fmla="*/ 14 w 73"/>
                  <a:gd name="T13" fmla="*/ 74 h 120"/>
                  <a:gd name="T14" fmla="*/ 19 w 73"/>
                  <a:gd name="T15" fmla="*/ 66 h 120"/>
                  <a:gd name="T16" fmla="*/ 24 w 73"/>
                  <a:gd name="T17" fmla="*/ 59 h 120"/>
                  <a:gd name="T18" fmla="*/ 30 w 73"/>
                  <a:gd name="T19" fmla="*/ 51 h 120"/>
                  <a:gd name="T20" fmla="*/ 35 w 73"/>
                  <a:gd name="T21" fmla="*/ 43 h 120"/>
                  <a:gd name="T22" fmla="*/ 41 w 73"/>
                  <a:gd name="T23" fmla="*/ 36 h 120"/>
                  <a:gd name="T24" fmla="*/ 48 w 73"/>
                  <a:gd name="T25" fmla="*/ 28 h 120"/>
                  <a:gd name="T26" fmla="*/ 54 w 73"/>
                  <a:gd name="T27" fmla="*/ 21 h 120"/>
                  <a:gd name="T28" fmla="*/ 60 w 73"/>
                  <a:gd name="T29" fmla="*/ 13 h 120"/>
                  <a:gd name="T30" fmla="*/ 66 w 73"/>
                  <a:gd name="T31" fmla="*/ 6 h 120"/>
                  <a:gd name="T32" fmla="*/ 73 w 7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20">
                    <a:moveTo>
                      <a:pt x="0" y="120"/>
                    </a:moveTo>
                    <a:lnTo>
                      <a:pt x="0" y="112"/>
                    </a:lnTo>
                    <a:lnTo>
                      <a:pt x="1" y="105"/>
                    </a:lnTo>
                    <a:lnTo>
                      <a:pt x="3" y="98"/>
                    </a:lnTo>
                    <a:lnTo>
                      <a:pt x="6" y="90"/>
                    </a:lnTo>
                    <a:lnTo>
                      <a:pt x="10" y="82"/>
                    </a:lnTo>
                    <a:lnTo>
                      <a:pt x="14" y="74"/>
                    </a:lnTo>
                    <a:lnTo>
                      <a:pt x="19" y="66"/>
                    </a:lnTo>
                    <a:lnTo>
                      <a:pt x="24" y="59"/>
                    </a:lnTo>
                    <a:lnTo>
                      <a:pt x="30" y="51"/>
                    </a:lnTo>
                    <a:lnTo>
                      <a:pt x="35" y="43"/>
                    </a:lnTo>
                    <a:lnTo>
                      <a:pt x="41" y="36"/>
                    </a:lnTo>
                    <a:lnTo>
                      <a:pt x="48" y="28"/>
                    </a:lnTo>
                    <a:lnTo>
                      <a:pt x="54" y="21"/>
                    </a:lnTo>
                    <a:lnTo>
                      <a:pt x="60" y="13"/>
                    </a:lnTo>
                    <a:lnTo>
                      <a:pt x="66" y="6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6" name="Line 2048"/>
              <p:cNvSpPr>
                <a:spLocks noChangeShapeType="1"/>
              </p:cNvSpPr>
              <p:nvPr/>
            </p:nvSpPr>
            <p:spPr bwMode="auto">
              <a:xfrm flipH="1">
                <a:off x="2707" y="2511"/>
                <a:ext cx="9" cy="1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7" name="Freeform 2049"/>
              <p:cNvSpPr>
                <a:spLocks/>
              </p:cNvSpPr>
              <p:nvPr/>
            </p:nvSpPr>
            <p:spPr bwMode="auto">
              <a:xfrm>
                <a:off x="2701" y="2511"/>
                <a:ext cx="10" cy="12"/>
              </a:xfrm>
              <a:custGeom>
                <a:avLst/>
                <a:gdLst>
                  <a:gd name="T0" fmla="*/ 0 w 80"/>
                  <a:gd name="T1" fmla="*/ 86 h 93"/>
                  <a:gd name="T2" fmla="*/ 80 w 80"/>
                  <a:gd name="T3" fmla="*/ 0 h 93"/>
                  <a:gd name="T4" fmla="*/ 19 w 80"/>
                  <a:gd name="T5" fmla="*/ 93 h 93"/>
                  <a:gd name="T6" fmla="*/ 0 w 80"/>
                  <a:gd name="T7" fmla="*/ 8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93">
                    <a:moveTo>
                      <a:pt x="0" y="86"/>
                    </a:moveTo>
                    <a:lnTo>
                      <a:pt x="80" y="0"/>
                    </a:lnTo>
                    <a:lnTo>
                      <a:pt x="19" y="93"/>
                    </a:lnTo>
                    <a:lnTo>
                      <a:pt x="0" y="86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8" name="Freeform 2050"/>
              <p:cNvSpPr>
                <a:spLocks/>
              </p:cNvSpPr>
              <p:nvPr/>
            </p:nvSpPr>
            <p:spPr bwMode="auto">
              <a:xfrm>
                <a:off x="2701" y="2511"/>
                <a:ext cx="10" cy="12"/>
              </a:xfrm>
              <a:custGeom>
                <a:avLst/>
                <a:gdLst>
                  <a:gd name="T0" fmla="*/ 0 w 80"/>
                  <a:gd name="T1" fmla="*/ 86 h 93"/>
                  <a:gd name="T2" fmla="*/ 80 w 80"/>
                  <a:gd name="T3" fmla="*/ 0 h 93"/>
                  <a:gd name="T4" fmla="*/ 19 w 80"/>
                  <a:gd name="T5" fmla="*/ 93 h 93"/>
                  <a:gd name="T6" fmla="*/ 0 w 80"/>
                  <a:gd name="T7" fmla="*/ 8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0" h="93">
                    <a:moveTo>
                      <a:pt x="0" y="86"/>
                    </a:moveTo>
                    <a:lnTo>
                      <a:pt x="80" y="0"/>
                    </a:lnTo>
                    <a:lnTo>
                      <a:pt x="19" y="93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79" name="Freeform 2051"/>
              <p:cNvSpPr>
                <a:spLocks/>
              </p:cNvSpPr>
              <p:nvPr/>
            </p:nvSpPr>
            <p:spPr bwMode="auto">
              <a:xfrm>
                <a:off x="2638" y="2519"/>
                <a:ext cx="73" cy="34"/>
              </a:xfrm>
              <a:custGeom>
                <a:avLst/>
                <a:gdLst>
                  <a:gd name="T0" fmla="*/ 378 w 585"/>
                  <a:gd name="T1" fmla="*/ 270 h 272"/>
                  <a:gd name="T2" fmla="*/ 351 w 585"/>
                  <a:gd name="T3" fmla="*/ 268 h 272"/>
                  <a:gd name="T4" fmla="*/ 324 w 585"/>
                  <a:gd name="T5" fmla="*/ 265 h 272"/>
                  <a:gd name="T6" fmla="*/ 298 w 585"/>
                  <a:gd name="T7" fmla="*/ 263 h 272"/>
                  <a:gd name="T8" fmla="*/ 270 w 585"/>
                  <a:gd name="T9" fmla="*/ 260 h 272"/>
                  <a:gd name="T10" fmla="*/ 243 w 585"/>
                  <a:gd name="T11" fmla="*/ 258 h 272"/>
                  <a:gd name="T12" fmla="*/ 217 w 585"/>
                  <a:gd name="T13" fmla="*/ 257 h 272"/>
                  <a:gd name="T14" fmla="*/ 192 w 585"/>
                  <a:gd name="T15" fmla="*/ 258 h 272"/>
                  <a:gd name="T16" fmla="*/ 179 w 585"/>
                  <a:gd name="T17" fmla="*/ 254 h 272"/>
                  <a:gd name="T18" fmla="*/ 176 w 585"/>
                  <a:gd name="T19" fmla="*/ 245 h 272"/>
                  <a:gd name="T20" fmla="*/ 171 w 585"/>
                  <a:gd name="T21" fmla="*/ 237 h 272"/>
                  <a:gd name="T22" fmla="*/ 165 w 585"/>
                  <a:gd name="T23" fmla="*/ 230 h 272"/>
                  <a:gd name="T24" fmla="*/ 158 w 585"/>
                  <a:gd name="T25" fmla="*/ 223 h 272"/>
                  <a:gd name="T26" fmla="*/ 151 w 585"/>
                  <a:gd name="T27" fmla="*/ 217 h 272"/>
                  <a:gd name="T28" fmla="*/ 142 w 585"/>
                  <a:gd name="T29" fmla="*/ 210 h 272"/>
                  <a:gd name="T30" fmla="*/ 135 w 585"/>
                  <a:gd name="T31" fmla="*/ 203 h 272"/>
                  <a:gd name="T32" fmla="*/ 124 w 585"/>
                  <a:gd name="T33" fmla="*/ 197 h 272"/>
                  <a:gd name="T34" fmla="*/ 107 w 585"/>
                  <a:gd name="T35" fmla="*/ 197 h 272"/>
                  <a:gd name="T36" fmla="*/ 90 w 585"/>
                  <a:gd name="T37" fmla="*/ 199 h 272"/>
                  <a:gd name="T38" fmla="*/ 74 w 585"/>
                  <a:gd name="T39" fmla="*/ 202 h 272"/>
                  <a:gd name="T40" fmla="*/ 59 w 585"/>
                  <a:gd name="T41" fmla="*/ 205 h 272"/>
                  <a:gd name="T42" fmla="*/ 45 w 585"/>
                  <a:gd name="T43" fmla="*/ 204 h 272"/>
                  <a:gd name="T44" fmla="*/ 33 w 585"/>
                  <a:gd name="T45" fmla="*/ 197 h 272"/>
                  <a:gd name="T46" fmla="*/ 24 w 585"/>
                  <a:gd name="T47" fmla="*/ 184 h 272"/>
                  <a:gd name="T48" fmla="*/ 0 w 585"/>
                  <a:gd name="T49" fmla="*/ 173 h 272"/>
                  <a:gd name="T50" fmla="*/ 27 w 585"/>
                  <a:gd name="T51" fmla="*/ 132 h 272"/>
                  <a:gd name="T52" fmla="*/ 59 w 585"/>
                  <a:gd name="T53" fmla="*/ 98 h 272"/>
                  <a:gd name="T54" fmla="*/ 95 w 585"/>
                  <a:gd name="T55" fmla="*/ 69 h 272"/>
                  <a:gd name="T56" fmla="*/ 135 w 585"/>
                  <a:gd name="T57" fmla="*/ 45 h 272"/>
                  <a:gd name="T58" fmla="*/ 178 w 585"/>
                  <a:gd name="T59" fmla="*/ 25 h 272"/>
                  <a:gd name="T60" fmla="*/ 222 w 585"/>
                  <a:gd name="T61" fmla="*/ 11 h 272"/>
                  <a:gd name="T62" fmla="*/ 267 w 585"/>
                  <a:gd name="T63" fmla="*/ 3 h 272"/>
                  <a:gd name="T64" fmla="*/ 313 w 585"/>
                  <a:gd name="T65" fmla="*/ 0 h 272"/>
                  <a:gd name="T66" fmla="*/ 353 w 585"/>
                  <a:gd name="T67" fmla="*/ 2 h 272"/>
                  <a:gd name="T68" fmla="*/ 391 w 585"/>
                  <a:gd name="T69" fmla="*/ 11 h 272"/>
                  <a:gd name="T70" fmla="*/ 428 w 585"/>
                  <a:gd name="T71" fmla="*/ 25 h 272"/>
                  <a:gd name="T72" fmla="*/ 463 w 585"/>
                  <a:gd name="T73" fmla="*/ 44 h 272"/>
                  <a:gd name="T74" fmla="*/ 495 w 585"/>
                  <a:gd name="T75" fmla="*/ 66 h 272"/>
                  <a:gd name="T76" fmla="*/ 526 w 585"/>
                  <a:gd name="T77" fmla="*/ 90 h 272"/>
                  <a:gd name="T78" fmla="*/ 557 w 585"/>
                  <a:gd name="T79" fmla="*/ 117 h 272"/>
                  <a:gd name="T80" fmla="*/ 585 w 585"/>
                  <a:gd name="T81" fmla="*/ 146 h 272"/>
                  <a:gd name="T82" fmla="*/ 561 w 585"/>
                  <a:gd name="T83" fmla="*/ 159 h 272"/>
                  <a:gd name="T84" fmla="*/ 536 w 585"/>
                  <a:gd name="T85" fmla="*/ 171 h 272"/>
                  <a:gd name="T86" fmla="*/ 510 w 585"/>
                  <a:gd name="T87" fmla="*/ 183 h 272"/>
                  <a:gd name="T88" fmla="*/ 485 w 585"/>
                  <a:gd name="T89" fmla="*/ 195 h 272"/>
                  <a:gd name="T90" fmla="*/ 459 w 585"/>
                  <a:gd name="T91" fmla="*/ 209 h 272"/>
                  <a:gd name="T92" fmla="*/ 435 w 585"/>
                  <a:gd name="T93" fmla="*/ 225 h 272"/>
                  <a:gd name="T94" fmla="*/ 413 w 585"/>
                  <a:gd name="T95" fmla="*/ 246 h 272"/>
                  <a:gd name="T96" fmla="*/ 392 w 585"/>
                  <a:gd name="T97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85" h="272">
                    <a:moveTo>
                      <a:pt x="392" y="272"/>
                    </a:moveTo>
                    <a:lnTo>
                      <a:pt x="378" y="270"/>
                    </a:lnTo>
                    <a:lnTo>
                      <a:pt x="365" y="269"/>
                    </a:lnTo>
                    <a:lnTo>
                      <a:pt x="351" y="268"/>
                    </a:lnTo>
                    <a:lnTo>
                      <a:pt x="338" y="267"/>
                    </a:lnTo>
                    <a:lnTo>
                      <a:pt x="324" y="265"/>
                    </a:lnTo>
                    <a:lnTo>
                      <a:pt x="311" y="264"/>
                    </a:lnTo>
                    <a:lnTo>
                      <a:pt x="298" y="263"/>
                    </a:lnTo>
                    <a:lnTo>
                      <a:pt x="284" y="261"/>
                    </a:lnTo>
                    <a:lnTo>
                      <a:pt x="270" y="260"/>
                    </a:lnTo>
                    <a:lnTo>
                      <a:pt x="257" y="259"/>
                    </a:lnTo>
                    <a:lnTo>
                      <a:pt x="243" y="258"/>
                    </a:lnTo>
                    <a:lnTo>
                      <a:pt x="230" y="258"/>
                    </a:lnTo>
                    <a:lnTo>
                      <a:pt x="217" y="257"/>
                    </a:lnTo>
                    <a:lnTo>
                      <a:pt x="205" y="257"/>
                    </a:lnTo>
                    <a:lnTo>
                      <a:pt x="192" y="258"/>
                    </a:lnTo>
                    <a:lnTo>
                      <a:pt x="180" y="259"/>
                    </a:lnTo>
                    <a:lnTo>
                      <a:pt x="179" y="254"/>
                    </a:lnTo>
                    <a:lnTo>
                      <a:pt x="178" y="249"/>
                    </a:lnTo>
                    <a:lnTo>
                      <a:pt x="176" y="245"/>
                    </a:lnTo>
                    <a:lnTo>
                      <a:pt x="174" y="241"/>
                    </a:lnTo>
                    <a:lnTo>
                      <a:pt x="171" y="237"/>
                    </a:lnTo>
                    <a:lnTo>
                      <a:pt x="168" y="234"/>
                    </a:lnTo>
                    <a:lnTo>
                      <a:pt x="165" y="230"/>
                    </a:lnTo>
                    <a:lnTo>
                      <a:pt x="162" y="227"/>
                    </a:lnTo>
                    <a:lnTo>
                      <a:pt x="158" y="223"/>
                    </a:lnTo>
                    <a:lnTo>
                      <a:pt x="154" y="220"/>
                    </a:lnTo>
                    <a:lnTo>
                      <a:pt x="151" y="217"/>
                    </a:lnTo>
                    <a:lnTo>
                      <a:pt x="147" y="214"/>
                    </a:lnTo>
                    <a:lnTo>
                      <a:pt x="142" y="210"/>
                    </a:lnTo>
                    <a:lnTo>
                      <a:pt x="139" y="207"/>
                    </a:lnTo>
                    <a:lnTo>
                      <a:pt x="135" y="203"/>
                    </a:lnTo>
                    <a:lnTo>
                      <a:pt x="133" y="200"/>
                    </a:lnTo>
                    <a:lnTo>
                      <a:pt x="124" y="197"/>
                    </a:lnTo>
                    <a:lnTo>
                      <a:pt x="116" y="197"/>
                    </a:lnTo>
                    <a:lnTo>
                      <a:pt x="107" y="197"/>
                    </a:lnTo>
                    <a:lnTo>
                      <a:pt x="99" y="198"/>
                    </a:lnTo>
                    <a:lnTo>
                      <a:pt x="90" y="199"/>
                    </a:lnTo>
                    <a:lnTo>
                      <a:pt x="82" y="201"/>
                    </a:lnTo>
                    <a:lnTo>
                      <a:pt x="74" y="202"/>
                    </a:lnTo>
                    <a:lnTo>
                      <a:pt x="66" y="204"/>
                    </a:lnTo>
                    <a:lnTo>
                      <a:pt x="59" y="205"/>
                    </a:lnTo>
                    <a:lnTo>
                      <a:pt x="52" y="205"/>
                    </a:lnTo>
                    <a:lnTo>
                      <a:pt x="45" y="204"/>
                    </a:lnTo>
                    <a:lnTo>
                      <a:pt x="39" y="201"/>
                    </a:lnTo>
                    <a:lnTo>
                      <a:pt x="33" y="197"/>
                    </a:lnTo>
                    <a:lnTo>
                      <a:pt x="28" y="192"/>
                    </a:lnTo>
                    <a:lnTo>
                      <a:pt x="24" y="184"/>
                    </a:lnTo>
                    <a:lnTo>
                      <a:pt x="21" y="173"/>
                    </a:lnTo>
                    <a:lnTo>
                      <a:pt x="0" y="173"/>
                    </a:lnTo>
                    <a:lnTo>
                      <a:pt x="12" y="152"/>
                    </a:lnTo>
                    <a:lnTo>
                      <a:pt x="27" y="132"/>
                    </a:lnTo>
                    <a:lnTo>
                      <a:pt x="42" y="114"/>
                    </a:lnTo>
                    <a:lnTo>
                      <a:pt x="59" y="98"/>
                    </a:lnTo>
                    <a:lnTo>
                      <a:pt x="77" y="82"/>
                    </a:lnTo>
                    <a:lnTo>
                      <a:pt x="95" y="69"/>
                    </a:lnTo>
                    <a:lnTo>
                      <a:pt x="115" y="56"/>
                    </a:lnTo>
                    <a:lnTo>
                      <a:pt x="135" y="45"/>
                    </a:lnTo>
                    <a:lnTo>
                      <a:pt x="157" y="34"/>
                    </a:lnTo>
                    <a:lnTo>
                      <a:pt x="178" y="25"/>
                    </a:lnTo>
                    <a:lnTo>
                      <a:pt x="200" y="17"/>
                    </a:lnTo>
                    <a:lnTo>
                      <a:pt x="222" y="11"/>
                    </a:lnTo>
                    <a:lnTo>
                      <a:pt x="244" y="6"/>
                    </a:lnTo>
                    <a:lnTo>
                      <a:pt x="267" y="3"/>
                    </a:lnTo>
                    <a:lnTo>
                      <a:pt x="290" y="1"/>
                    </a:lnTo>
                    <a:lnTo>
                      <a:pt x="313" y="0"/>
                    </a:lnTo>
                    <a:lnTo>
                      <a:pt x="333" y="0"/>
                    </a:lnTo>
                    <a:lnTo>
                      <a:pt x="353" y="2"/>
                    </a:lnTo>
                    <a:lnTo>
                      <a:pt x="372" y="6"/>
                    </a:lnTo>
                    <a:lnTo>
                      <a:pt x="391" y="11"/>
                    </a:lnTo>
                    <a:lnTo>
                      <a:pt x="410" y="17"/>
                    </a:lnTo>
                    <a:lnTo>
                      <a:pt x="428" y="25"/>
                    </a:lnTo>
                    <a:lnTo>
                      <a:pt x="446" y="34"/>
                    </a:lnTo>
                    <a:lnTo>
                      <a:pt x="463" y="44"/>
                    </a:lnTo>
                    <a:lnTo>
                      <a:pt x="479" y="54"/>
                    </a:lnTo>
                    <a:lnTo>
                      <a:pt x="495" y="66"/>
                    </a:lnTo>
                    <a:lnTo>
                      <a:pt x="511" y="78"/>
                    </a:lnTo>
                    <a:lnTo>
                      <a:pt x="526" y="90"/>
                    </a:lnTo>
                    <a:lnTo>
                      <a:pt x="542" y="103"/>
                    </a:lnTo>
                    <a:lnTo>
                      <a:pt x="557" y="117"/>
                    </a:lnTo>
                    <a:lnTo>
                      <a:pt x="571" y="131"/>
                    </a:lnTo>
                    <a:lnTo>
                      <a:pt x="585" y="146"/>
                    </a:lnTo>
                    <a:lnTo>
                      <a:pt x="573" y="153"/>
                    </a:lnTo>
                    <a:lnTo>
                      <a:pt x="561" y="159"/>
                    </a:lnTo>
                    <a:lnTo>
                      <a:pt x="549" y="165"/>
                    </a:lnTo>
                    <a:lnTo>
                      <a:pt x="536" y="171"/>
                    </a:lnTo>
                    <a:lnTo>
                      <a:pt x="523" y="178"/>
                    </a:lnTo>
                    <a:lnTo>
                      <a:pt x="510" y="183"/>
                    </a:lnTo>
                    <a:lnTo>
                      <a:pt x="497" y="189"/>
                    </a:lnTo>
                    <a:lnTo>
                      <a:pt x="485" y="195"/>
                    </a:lnTo>
                    <a:lnTo>
                      <a:pt x="472" y="202"/>
                    </a:lnTo>
                    <a:lnTo>
                      <a:pt x="459" y="209"/>
                    </a:lnTo>
                    <a:lnTo>
                      <a:pt x="447" y="216"/>
                    </a:lnTo>
                    <a:lnTo>
                      <a:pt x="435" y="225"/>
                    </a:lnTo>
                    <a:lnTo>
                      <a:pt x="424" y="235"/>
                    </a:lnTo>
                    <a:lnTo>
                      <a:pt x="413" y="246"/>
                    </a:lnTo>
                    <a:lnTo>
                      <a:pt x="401" y="258"/>
                    </a:lnTo>
                    <a:lnTo>
                      <a:pt x="392" y="272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0" name="Freeform 2052"/>
              <p:cNvSpPr>
                <a:spLocks/>
              </p:cNvSpPr>
              <p:nvPr/>
            </p:nvSpPr>
            <p:spPr bwMode="auto">
              <a:xfrm>
                <a:off x="2661" y="2551"/>
                <a:ext cx="26" cy="2"/>
              </a:xfrm>
              <a:custGeom>
                <a:avLst/>
                <a:gdLst>
                  <a:gd name="T0" fmla="*/ 212 w 212"/>
                  <a:gd name="T1" fmla="*/ 15 h 15"/>
                  <a:gd name="T2" fmla="*/ 198 w 212"/>
                  <a:gd name="T3" fmla="*/ 13 h 15"/>
                  <a:gd name="T4" fmla="*/ 185 w 212"/>
                  <a:gd name="T5" fmla="*/ 12 h 15"/>
                  <a:gd name="T6" fmla="*/ 171 w 212"/>
                  <a:gd name="T7" fmla="*/ 11 h 15"/>
                  <a:gd name="T8" fmla="*/ 158 w 212"/>
                  <a:gd name="T9" fmla="*/ 10 h 15"/>
                  <a:gd name="T10" fmla="*/ 144 w 212"/>
                  <a:gd name="T11" fmla="*/ 8 h 15"/>
                  <a:gd name="T12" fmla="*/ 131 w 212"/>
                  <a:gd name="T13" fmla="*/ 7 h 15"/>
                  <a:gd name="T14" fmla="*/ 118 w 212"/>
                  <a:gd name="T15" fmla="*/ 6 h 15"/>
                  <a:gd name="T16" fmla="*/ 104 w 212"/>
                  <a:gd name="T17" fmla="*/ 4 h 15"/>
                  <a:gd name="T18" fmla="*/ 90 w 212"/>
                  <a:gd name="T19" fmla="*/ 3 h 15"/>
                  <a:gd name="T20" fmla="*/ 77 w 212"/>
                  <a:gd name="T21" fmla="*/ 2 h 15"/>
                  <a:gd name="T22" fmla="*/ 63 w 212"/>
                  <a:gd name="T23" fmla="*/ 1 h 15"/>
                  <a:gd name="T24" fmla="*/ 50 w 212"/>
                  <a:gd name="T25" fmla="*/ 1 h 15"/>
                  <a:gd name="T26" fmla="*/ 37 w 212"/>
                  <a:gd name="T27" fmla="*/ 0 h 15"/>
                  <a:gd name="T28" fmla="*/ 25 w 212"/>
                  <a:gd name="T29" fmla="*/ 0 h 15"/>
                  <a:gd name="T30" fmla="*/ 12 w 212"/>
                  <a:gd name="T31" fmla="*/ 1 h 15"/>
                  <a:gd name="T32" fmla="*/ 0 w 212"/>
                  <a:gd name="T3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15">
                    <a:moveTo>
                      <a:pt x="212" y="15"/>
                    </a:moveTo>
                    <a:lnTo>
                      <a:pt x="198" y="13"/>
                    </a:lnTo>
                    <a:lnTo>
                      <a:pt x="185" y="12"/>
                    </a:lnTo>
                    <a:lnTo>
                      <a:pt x="171" y="11"/>
                    </a:lnTo>
                    <a:lnTo>
                      <a:pt x="158" y="10"/>
                    </a:lnTo>
                    <a:lnTo>
                      <a:pt x="144" y="8"/>
                    </a:lnTo>
                    <a:lnTo>
                      <a:pt x="131" y="7"/>
                    </a:lnTo>
                    <a:lnTo>
                      <a:pt x="118" y="6"/>
                    </a:lnTo>
                    <a:lnTo>
                      <a:pt x="104" y="4"/>
                    </a:lnTo>
                    <a:lnTo>
                      <a:pt x="90" y="3"/>
                    </a:lnTo>
                    <a:lnTo>
                      <a:pt x="77" y="2"/>
                    </a:lnTo>
                    <a:lnTo>
                      <a:pt x="63" y="1"/>
                    </a:lnTo>
                    <a:lnTo>
                      <a:pt x="50" y="1"/>
                    </a:lnTo>
                    <a:lnTo>
                      <a:pt x="37" y="0"/>
                    </a:lnTo>
                    <a:lnTo>
                      <a:pt x="25" y="0"/>
                    </a:lnTo>
                    <a:lnTo>
                      <a:pt x="12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1" name="Freeform 2053"/>
              <p:cNvSpPr>
                <a:spLocks/>
              </p:cNvSpPr>
              <p:nvPr/>
            </p:nvSpPr>
            <p:spPr bwMode="auto">
              <a:xfrm>
                <a:off x="2655" y="2544"/>
                <a:ext cx="6" cy="7"/>
              </a:xfrm>
              <a:custGeom>
                <a:avLst/>
                <a:gdLst>
                  <a:gd name="T0" fmla="*/ 47 w 47"/>
                  <a:gd name="T1" fmla="*/ 59 h 59"/>
                  <a:gd name="T2" fmla="*/ 46 w 47"/>
                  <a:gd name="T3" fmla="*/ 54 h 59"/>
                  <a:gd name="T4" fmla="*/ 45 w 47"/>
                  <a:gd name="T5" fmla="*/ 49 h 59"/>
                  <a:gd name="T6" fmla="*/ 43 w 47"/>
                  <a:gd name="T7" fmla="*/ 45 h 59"/>
                  <a:gd name="T8" fmla="*/ 41 w 47"/>
                  <a:gd name="T9" fmla="*/ 41 h 59"/>
                  <a:gd name="T10" fmla="*/ 38 w 47"/>
                  <a:gd name="T11" fmla="*/ 37 h 59"/>
                  <a:gd name="T12" fmla="*/ 35 w 47"/>
                  <a:gd name="T13" fmla="*/ 34 h 59"/>
                  <a:gd name="T14" fmla="*/ 32 w 47"/>
                  <a:gd name="T15" fmla="*/ 30 h 59"/>
                  <a:gd name="T16" fmla="*/ 29 w 47"/>
                  <a:gd name="T17" fmla="*/ 27 h 59"/>
                  <a:gd name="T18" fmla="*/ 25 w 47"/>
                  <a:gd name="T19" fmla="*/ 23 h 59"/>
                  <a:gd name="T20" fmla="*/ 21 w 47"/>
                  <a:gd name="T21" fmla="*/ 20 h 59"/>
                  <a:gd name="T22" fmla="*/ 18 w 47"/>
                  <a:gd name="T23" fmla="*/ 17 h 59"/>
                  <a:gd name="T24" fmla="*/ 14 w 47"/>
                  <a:gd name="T25" fmla="*/ 14 h 59"/>
                  <a:gd name="T26" fmla="*/ 9 w 47"/>
                  <a:gd name="T27" fmla="*/ 10 h 59"/>
                  <a:gd name="T28" fmla="*/ 6 w 47"/>
                  <a:gd name="T29" fmla="*/ 7 h 59"/>
                  <a:gd name="T30" fmla="*/ 2 w 47"/>
                  <a:gd name="T31" fmla="*/ 3 h 59"/>
                  <a:gd name="T32" fmla="*/ 0 w 47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9">
                    <a:moveTo>
                      <a:pt x="47" y="59"/>
                    </a:moveTo>
                    <a:lnTo>
                      <a:pt x="46" y="54"/>
                    </a:lnTo>
                    <a:lnTo>
                      <a:pt x="45" y="49"/>
                    </a:lnTo>
                    <a:lnTo>
                      <a:pt x="43" y="45"/>
                    </a:lnTo>
                    <a:lnTo>
                      <a:pt x="41" y="41"/>
                    </a:lnTo>
                    <a:lnTo>
                      <a:pt x="38" y="37"/>
                    </a:lnTo>
                    <a:lnTo>
                      <a:pt x="35" y="34"/>
                    </a:lnTo>
                    <a:lnTo>
                      <a:pt x="32" y="30"/>
                    </a:lnTo>
                    <a:lnTo>
                      <a:pt x="29" y="27"/>
                    </a:lnTo>
                    <a:lnTo>
                      <a:pt x="25" y="23"/>
                    </a:lnTo>
                    <a:lnTo>
                      <a:pt x="21" y="20"/>
                    </a:lnTo>
                    <a:lnTo>
                      <a:pt x="18" y="17"/>
                    </a:lnTo>
                    <a:lnTo>
                      <a:pt x="14" y="14"/>
                    </a:lnTo>
                    <a:lnTo>
                      <a:pt x="9" y="10"/>
                    </a:lnTo>
                    <a:lnTo>
                      <a:pt x="6" y="7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2" name="Freeform 2054"/>
              <p:cNvSpPr>
                <a:spLocks/>
              </p:cNvSpPr>
              <p:nvPr/>
            </p:nvSpPr>
            <p:spPr bwMode="auto">
              <a:xfrm>
                <a:off x="2641" y="2540"/>
                <a:ext cx="14" cy="4"/>
              </a:xfrm>
              <a:custGeom>
                <a:avLst/>
                <a:gdLst>
                  <a:gd name="T0" fmla="*/ 112 w 112"/>
                  <a:gd name="T1" fmla="*/ 27 h 32"/>
                  <a:gd name="T2" fmla="*/ 103 w 112"/>
                  <a:gd name="T3" fmla="*/ 24 h 32"/>
                  <a:gd name="T4" fmla="*/ 95 w 112"/>
                  <a:gd name="T5" fmla="*/ 24 h 32"/>
                  <a:gd name="T6" fmla="*/ 86 w 112"/>
                  <a:gd name="T7" fmla="*/ 24 h 32"/>
                  <a:gd name="T8" fmla="*/ 78 w 112"/>
                  <a:gd name="T9" fmla="*/ 25 h 32"/>
                  <a:gd name="T10" fmla="*/ 69 w 112"/>
                  <a:gd name="T11" fmla="*/ 26 h 32"/>
                  <a:gd name="T12" fmla="*/ 61 w 112"/>
                  <a:gd name="T13" fmla="*/ 28 h 32"/>
                  <a:gd name="T14" fmla="*/ 53 w 112"/>
                  <a:gd name="T15" fmla="*/ 29 h 32"/>
                  <a:gd name="T16" fmla="*/ 45 w 112"/>
                  <a:gd name="T17" fmla="*/ 31 h 32"/>
                  <a:gd name="T18" fmla="*/ 38 w 112"/>
                  <a:gd name="T19" fmla="*/ 32 h 32"/>
                  <a:gd name="T20" fmla="*/ 31 w 112"/>
                  <a:gd name="T21" fmla="*/ 32 h 32"/>
                  <a:gd name="T22" fmla="*/ 24 w 112"/>
                  <a:gd name="T23" fmla="*/ 31 h 32"/>
                  <a:gd name="T24" fmla="*/ 18 w 112"/>
                  <a:gd name="T25" fmla="*/ 28 h 32"/>
                  <a:gd name="T26" fmla="*/ 12 w 112"/>
                  <a:gd name="T27" fmla="*/ 24 h 32"/>
                  <a:gd name="T28" fmla="*/ 7 w 112"/>
                  <a:gd name="T29" fmla="*/ 19 h 32"/>
                  <a:gd name="T30" fmla="*/ 3 w 112"/>
                  <a:gd name="T31" fmla="*/ 11 h 32"/>
                  <a:gd name="T32" fmla="*/ 0 w 112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2" h="32">
                    <a:moveTo>
                      <a:pt x="112" y="27"/>
                    </a:moveTo>
                    <a:lnTo>
                      <a:pt x="103" y="24"/>
                    </a:lnTo>
                    <a:lnTo>
                      <a:pt x="95" y="24"/>
                    </a:lnTo>
                    <a:lnTo>
                      <a:pt x="86" y="24"/>
                    </a:lnTo>
                    <a:lnTo>
                      <a:pt x="78" y="25"/>
                    </a:lnTo>
                    <a:lnTo>
                      <a:pt x="69" y="26"/>
                    </a:lnTo>
                    <a:lnTo>
                      <a:pt x="61" y="28"/>
                    </a:lnTo>
                    <a:lnTo>
                      <a:pt x="53" y="29"/>
                    </a:lnTo>
                    <a:lnTo>
                      <a:pt x="45" y="31"/>
                    </a:lnTo>
                    <a:lnTo>
                      <a:pt x="38" y="32"/>
                    </a:lnTo>
                    <a:lnTo>
                      <a:pt x="31" y="32"/>
                    </a:lnTo>
                    <a:lnTo>
                      <a:pt x="24" y="31"/>
                    </a:lnTo>
                    <a:lnTo>
                      <a:pt x="18" y="28"/>
                    </a:lnTo>
                    <a:lnTo>
                      <a:pt x="12" y="24"/>
                    </a:lnTo>
                    <a:lnTo>
                      <a:pt x="7" y="19"/>
                    </a:lnTo>
                    <a:lnTo>
                      <a:pt x="3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3" name="Line 2055"/>
              <p:cNvSpPr>
                <a:spLocks noChangeShapeType="1"/>
              </p:cNvSpPr>
              <p:nvPr/>
            </p:nvSpPr>
            <p:spPr bwMode="auto">
              <a:xfrm flipH="1">
                <a:off x="2638" y="2540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4" name="Freeform 2056"/>
              <p:cNvSpPr>
                <a:spLocks/>
              </p:cNvSpPr>
              <p:nvPr/>
            </p:nvSpPr>
            <p:spPr bwMode="auto">
              <a:xfrm>
                <a:off x="2638" y="2519"/>
                <a:ext cx="39" cy="21"/>
              </a:xfrm>
              <a:custGeom>
                <a:avLst/>
                <a:gdLst>
                  <a:gd name="T0" fmla="*/ 0 w 313"/>
                  <a:gd name="T1" fmla="*/ 173 h 173"/>
                  <a:gd name="T2" fmla="*/ 12 w 313"/>
                  <a:gd name="T3" fmla="*/ 152 h 173"/>
                  <a:gd name="T4" fmla="*/ 27 w 313"/>
                  <a:gd name="T5" fmla="*/ 132 h 173"/>
                  <a:gd name="T6" fmla="*/ 42 w 313"/>
                  <a:gd name="T7" fmla="*/ 114 h 173"/>
                  <a:gd name="T8" fmla="*/ 59 w 313"/>
                  <a:gd name="T9" fmla="*/ 98 h 173"/>
                  <a:gd name="T10" fmla="*/ 77 w 313"/>
                  <a:gd name="T11" fmla="*/ 82 h 173"/>
                  <a:gd name="T12" fmla="*/ 95 w 313"/>
                  <a:gd name="T13" fmla="*/ 69 h 173"/>
                  <a:gd name="T14" fmla="*/ 115 w 313"/>
                  <a:gd name="T15" fmla="*/ 56 h 173"/>
                  <a:gd name="T16" fmla="*/ 135 w 313"/>
                  <a:gd name="T17" fmla="*/ 45 h 173"/>
                  <a:gd name="T18" fmla="*/ 157 w 313"/>
                  <a:gd name="T19" fmla="*/ 34 h 173"/>
                  <a:gd name="T20" fmla="*/ 178 w 313"/>
                  <a:gd name="T21" fmla="*/ 25 h 173"/>
                  <a:gd name="T22" fmla="*/ 200 w 313"/>
                  <a:gd name="T23" fmla="*/ 17 h 173"/>
                  <a:gd name="T24" fmla="*/ 222 w 313"/>
                  <a:gd name="T25" fmla="*/ 11 h 173"/>
                  <a:gd name="T26" fmla="*/ 244 w 313"/>
                  <a:gd name="T27" fmla="*/ 6 h 173"/>
                  <a:gd name="T28" fmla="*/ 267 w 313"/>
                  <a:gd name="T29" fmla="*/ 3 h 173"/>
                  <a:gd name="T30" fmla="*/ 290 w 313"/>
                  <a:gd name="T31" fmla="*/ 1 h 173"/>
                  <a:gd name="T32" fmla="*/ 313 w 313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3" h="173">
                    <a:moveTo>
                      <a:pt x="0" y="173"/>
                    </a:moveTo>
                    <a:lnTo>
                      <a:pt x="12" y="152"/>
                    </a:lnTo>
                    <a:lnTo>
                      <a:pt x="27" y="132"/>
                    </a:lnTo>
                    <a:lnTo>
                      <a:pt x="42" y="114"/>
                    </a:lnTo>
                    <a:lnTo>
                      <a:pt x="59" y="98"/>
                    </a:lnTo>
                    <a:lnTo>
                      <a:pt x="77" y="82"/>
                    </a:lnTo>
                    <a:lnTo>
                      <a:pt x="95" y="69"/>
                    </a:lnTo>
                    <a:lnTo>
                      <a:pt x="115" y="56"/>
                    </a:lnTo>
                    <a:lnTo>
                      <a:pt x="135" y="45"/>
                    </a:lnTo>
                    <a:lnTo>
                      <a:pt x="157" y="34"/>
                    </a:lnTo>
                    <a:lnTo>
                      <a:pt x="178" y="25"/>
                    </a:lnTo>
                    <a:lnTo>
                      <a:pt x="200" y="17"/>
                    </a:lnTo>
                    <a:lnTo>
                      <a:pt x="222" y="11"/>
                    </a:lnTo>
                    <a:lnTo>
                      <a:pt x="244" y="6"/>
                    </a:lnTo>
                    <a:lnTo>
                      <a:pt x="267" y="3"/>
                    </a:lnTo>
                    <a:lnTo>
                      <a:pt x="290" y="1"/>
                    </a:lnTo>
                    <a:lnTo>
                      <a:pt x="3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5" name="Freeform 2057"/>
              <p:cNvSpPr>
                <a:spLocks/>
              </p:cNvSpPr>
              <p:nvPr/>
            </p:nvSpPr>
            <p:spPr bwMode="auto">
              <a:xfrm>
                <a:off x="2677" y="2519"/>
                <a:ext cx="34" cy="18"/>
              </a:xfrm>
              <a:custGeom>
                <a:avLst/>
                <a:gdLst>
                  <a:gd name="T0" fmla="*/ 0 w 272"/>
                  <a:gd name="T1" fmla="*/ 0 h 146"/>
                  <a:gd name="T2" fmla="*/ 20 w 272"/>
                  <a:gd name="T3" fmla="*/ 0 h 146"/>
                  <a:gd name="T4" fmla="*/ 40 w 272"/>
                  <a:gd name="T5" fmla="*/ 2 h 146"/>
                  <a:gd name="T6" fmla="*/ 59 w 272"/>
                  <a:gd name="T7" fmla="*/ 6 h 146"/>
                  <a:gd name="T8" fmla="*/ 78 w 272"/>
                  <a:gd name="T9" fmla="*/ 11 h 146"/>
                  <a:gd name="T10" fmla="*/ 97 w 272"/>
                  <a:gd name="T11" fmla="*/ 17 h 146"/>
                  <a:gd name="T12" fmla="*/ 115 w 272"/>
                  <a:gd name="T13" fmla="*/ 25 h 146"/>
                  <a:gd name="T14" fmla="*/ 133 w 272"/>
                  <a:gd name="T15" fmla="*/ 34 h 146"/>
                  <a:gd name="T16" fmla="*/ 150 w 272"/>
                  <a:gd name="T17" fmla="*/ 44 h 146"/>
                  <a:gd name="T18" fmla="*/ 166 w 272"/>
                  <a:gd name="T19" fmla="*/ 54 h 146"/>
                  <a:gd name="T20" fmla="*/ 182 w 272"/>
                  <a:gd name="T21" fmla="*/ 66 h 146"/>
                  <a:gd name="T22" fmla="*/ 198 w 272"/>
                  <a:gd name="T23" fmla="*/ 78 h 146"/>
                  <a:gd name="T24" fmla="*/ 213 w 272"/>
                  <a:gd name="T25" fmla="*/ 90 h 146"/>
                  <a:gd name="T26" fmla="*/ 229 w 272"/>
                  <a:gd name="T27" fmla="*/ 103 h 146"/>
                  <a:gd name="T28" fmla="*/ 244 w 272"/>
                  <a:gd name="T29" fmla="*/ 117 h 146"/>
                  <a:gd name="T30" fmla="*/ 258 w 272"/>
                  <a:gd name="T31" fmla="*/ 131 h 146"/>
                  <a:gd name="T32" fmla="*/ 272 w 272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46">
                    <a:moveTo>
                      <a:pt x="0" y="0"/>
                    </a:moveTo>
                    <a:lnTo>
                      <a:pt x="20" y="0"/>
                    </a:lnTo>
                    <a:lnTo>
                      <a:pt x="40" y="2"/>
                    </a:lnTo>
                    <a:lnTo>
                      <a:pt x="59" y="6"/>
                    </a:lnTo>
                    <a:lnTo>
                      <a:pt x="78" y="11"/>
                    </a:lnTo>
                    <a:lnTo>
                      <a:pt x="97" y="17"/>
                    </a:lnTo>
                    <a:lnTo>
                      <a:pt x="115" y="25"/>
                    </a:lnTo>
                    <a:lnTo>
                      <a:pt x="133" y="34"/>
                    </a:lnTo>
                    <a:lnTo>
                      <a:pt x="150" y="44"/>
                    </a:lnTo>
                    <a:lnTo>
                      <a:pt x="166" y="54"/>
                    </a:lnTo>
                    <a:lnTo>
                      <a:pt x="182" y="66"/>
                    </a:lnTo>
                    <a:lnTo>
                      <a:pt x="198" y="78"/>
                    </a:lnTo>
                    <a:lnTo>
                      <a:pt x="213" y="90"/>
                    </a:lnTo>
                    <a:lnTo>
                      <a:pt x="229" y="103"/>
                    </a:lnTo>
                    <a:lnTo>
                      <a:pt x="244" y="117"/>
                    </a:lnTo>
                    <a:lnTo>
                      <a:pt x="258" y="131"/>
                    </a:lnTo>
                    <a:lnTo>
                      <a:pt x="272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6" name="Freeform 2058"/>
              <p:cNvSpPr>
                <a:spLocks/>
              </p:cNvSpPr>
              <p:nvPr/>
            </p:nvSpPr>
            <p:spPr bwMode="auto">
              <a:xfrm>
                <a:off x="2687" y="2537"/>
                <a:ext cx="24" cy="16"/>
              </a:xfrm>
              <a:custGeom>
                <a:avLst/>
                <a:gdLst>
                  <a:gd name="T0" fmla="*/ 193 w 193"/>
                  <a:gd name="T1" fmla="*/ 0 h 126"/>
                  <a:gd name="T2" fmla="*/ 181 w 193"/>
                  <a:gd name="T3" fmla="*/ 7 h 126"/>
                  <a:gd name="T4" fmla="*/ 169 w 193"/>
                  <a:gd name="T5" fmla="*/ 13 h 126"/>
                  <a:gd name="T6" fmla="*/ 157 w 193"/>
                  <a:gd name="T7" fmla="*/ 19 h 126"/>
                  <a:gd name="T8" fmla="*/ 144 w 193"/>
                  <a:gd name="T9" fmla="*/ 25 h 126"/>
                  <a:gd name="T10" fmla="*/ 131 w 193"/>
                  <a:gd name="T11" fmla="*/ 32 h 126"/>
                  <a:gd name="T12" fmla="*/ 118 w 193"/>
                  <a:gd name="T13" fmla="*/ 37 h 126"/>
                  <a:gd name="T14" fmla="*/ 105 w 193"/>
                  <a:gd name="T15" fmla="*/ 43 h 126"/>
                  <a:gd name="T16" fmla="*/ 93 w 193"/>
                  <a:gd name="T17" fmla="*/ 49 h 126"/>
                  <a:gd name="T18" fmla="*/ 80 w 193"/>
                  <a:gd name="T19" fmla="*/ 56 h 126"/>
                  <a:gd name="T20" fmla="*/ 67 w 193"/>
                  <a:gd name="T21" fmla="*/ 63 h 126"/>
                  <a:gd name="T22" fmla="*/ 55 w 193"/>
                  <a:gd name="T23" fmla="*/ 70 h 126"/>
                  <a:gd name="T24" fmla="*/ 43 w 193"/>
                  <a:gd name="T25" fmla="*/ 79 h 126"/>
                  <a:gd name="T26" fmla="*/ 32 w 193"/>
                  <a:gd name="T27" fmla="*/ 89 h 126"/>
                  <a:gd name="T28" fmla="*/ 21 w 193"/>
                  <a:gd name="T29" fmla="*/ 100 h 126"/>
                  <a:gd name="T30" fmla="*/ 9 w 193"/>
                  <a:gd name="T31" fmla="*/ 112 h 126"/>
                  <a:gd name="T32" fmla="*/ 0 w 193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26">
                    <a:moveTo>
                      <a:pt x="193" y="0"/>
                    </a:moveTo>
                    <a:lnTo>
                      <a:pt x="181" y="7"/>
                    </a:lnTo>
                    <a:lnTo>
                      <a:pt x="169" y="13"/>
                    </a:lnTo>
                    <a:lnTo>
                      <a:pt x="157" y="19"/>
                    </a:lnTo>
                    <a:lnTo>
                      <a:pt x="144" y="25"/>
                    </a:lnTo>
                    <a:lnTo>
                      <a:pt x="131" y="32"/>
                    </a:lnTo>
                    <a:lnTo>
                      <a:pt x="118" y="37"/>
                    </a:lnTo>
                    <a:lnTo>
                      <a:pt x="105" y="43"/>
                    </a:lnTo>
                    <a:lnTo>
                      <a:pt x="93" y="49"/>
                    </a:lnTo>
                    <a:lnTo>
                      <a:pt x="80" y="56"/>
                    </a:lnTo>
                    <a:lnTo>
                      <a:pt x="67" y="63"/>
                    </a:lnTo>
                    <a:lnTo>
                      <a:pt x="55" y="70"/>
                    </a:lnTo>
                    <a:lnTo>
                      <a:pt x="43" y="79"/>
                    </a:lnTo>
                    <a:lnTo>
                      <a:pt x="32" y="89"/>
                    </a:lnTo>
                    <a:lnTo>
                      <a:pt x="21" y="100"/>
                    </a:lnTo>
                    <a:lnTo>
                      <a:pt x="9" y="112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7" name="Freeform 2059"/>
              <p:cNvSpPr>
                <a:spLocks/>
              </p:cNvSpPr>
              <p:nvPr/>
            </p:nvSpPr>
            <p:spPr bwMode="auto">
              <a:xfrm>
                <a:off x="2693" y="3156"/>
                <a:ext cx="13" cy="13"/>
              </a:xfrm>
              <a:custGeom>
                <a:avLst/>
                <a:gdLst>
                  <a:gd name="T0" fmla="*/ 27 w 107"/>
                  <a:gd name="T1" fmla="*/ 100 h 100"/>
                  <a:gd name="T2" fmla="*/ 18 w 107"/>
                  <a:gd name="T3" fmla="*/ 96 h 100"/>
                  <a:gd name="T4" fmla="*/ 11 w 107"/>
                  <a:gd name="T5" fmla="*/ 92 h 100"/>
                  <a:gd name="T6" fmla="*/ 6 w 107"/>
                  <a:gd name="T7" fmla="*/ 87 h 100"/>
                  <a:gd name="T8" fmla="*/ 3 w 107"/>
                  <a:gd name="T9" fmla="*/ 82 h 100"/>
                  <a:gd name="T10" fmla="*/ 1 w 107"/>
                  <a:gd name="T11" fmla="*/ 76 h 100"/>
                  <a:gd name="T12" fmla="*/ 0 w 107"/>
                  <a:gd name="T13" fmla="*/ 69 h 100"/>
                  <a:gd name="T14" fmla="*/ 0 w 107"/>
                  <a:gd name="T15" fmla="*/ 63 h 100"/>
                  <a:gd name="T16" fmla="*/ 1 w 107"/>
                  <a:gd name="T17" fmla="*/ 56 h 100"/>
                  <a:gd name="T18" fmla="*/ 3 w 107"/>
                  <a:gd name="T19" fmla="*/ 48 h 100"/>
                  <a:gd name="T20" fmla="*/ 5 w 107"/>
                  <a:gd name="T21" fmla="*/ 41 h 100"/>
                  <a:gd name="T22" fmla="*/ 7 w 107"/>
                  <a:gd name="T23" fmla="*/ 33 h 100"/>
                  <a:gd name="T24" fmla="*/ 10 w 107"/>
                  <a:gd name="T25" fmla="*/ 26 h 100"/>
                  <a:gd name="T26" fmla="*/ 13 w 107"/>
                  <a:gd name="T27" fmla="*/ 18 h 100"/>
                  <a:gd name="T28" fmla="*/ 15 w 107"/>
                  <a:gd name="T29" fmla="*/ 12 h 100"/>
                  <a:gd name="T30" fmla="*/ 18 w 107"/>
                  <a:gd name="T31" fmla="*/ 5 h 100"/>
                  <a:gd name="T32" fmla="*/ 20 w 107"/>
                  <a:gd name="T33" fmla="*/ 0 h 100"/>
                  <a:gd name="T34" fmla="*/ 24 w 107"/>
                  <a:gd name="T35" fmla="*/ 0 h 100"/>
                  <a:gd name="T36" fmla="*/ 28 w 107"/>
                  <a:gd name="T37" fmla="*/ 1 h 100"/>
                  <a:gd name="T38" fmla="*/ 33 w 107"/>
                  <a:gd name="T39" fmla="*/ 2 h 100"/>
                  <a:gd name="T40" fmla="*/ 38 w 107"/>
                  <a:gd name="T41" fmla="*/ 4 h 100"/>
                  <a:gd name="T42" fmla="*/ 43 w 107"/>
                  <a:gd name="T43" fmla="*/ 5 h 100"/>
                  <a:gd name="T44" fmla="*/ 48 w 107"/>
                  <a:gd name="T45" fmla="*/ 6 h 100"/>
                  <a:gd name="T46" fmla="*/ 54 w 107"/>
                  <a:gd name="T47" fmla="*/ 8 h 100"/>
                  <a:gd name="T48" fmla="*/ 59 w 107"/>
                  <a:gd name="T49" fmla="*/ 9 h 100"/>
                  <a:gd name="T50" fmla="*/ 65 w 107"/>
                  <a:gd name="T51" fmla="*/ 11 h 100"/>
                  <a:gd name="T52" fmla="*/ 71 w 107"/>
                  <a:gd name="T53" fmla="*/ 12 h 100"/>
                  <a:gd name="T54" fmla="*/ 76 w 107"/>
                  <a:gd name="T55" fmla="*/ 13 h 100"/>
                  <a:gd name="T56" fmla="*/ 82 w 107"/>
                  <a:gd name="T57" fmla="*/ 15 h 100"/>
                  <a:gd name="T58" fmla="*/ 88 w 107"/>
                  <a:gd name="T59" fmla="*/ 16 h 100"/>
                  <a:gd name="T60" fmla="*/ 94 w 107"/>
                  <a:gd name="T61" fmla="*/ 17 h 100"/>
                  <a:gd name="T62" fmla="*/ 101 w 107"/>
                  <a:gd name="T63" fmla="*/ 18 h 100"/>
                  <a:gd name="T64" fmla="*/ 107 w 107"/>
                  <a:gd name="T65" fmla="*/ 20 h 100"/>
                  <a:gd name="T66" fmla="*/ 102 w 107"/>
                  <a:gd name="T67" fmla="*/ 25 h 100"/>
                  <a:gd name="T68" fmla="*/ 96 w 107"/>
                  <a:gd name="T69" fmla="*/ 30 h 100"/>
                  <a:gd name="T70" fmla="*/ 91 w 107"/>
                  <a:gd name="T71" fmla="*/ 36 h 100"/>
                  <a:gd name="T72" fmla="*/ 87 w 107"/>
                  <a:gd name="T73" fmla="*/ 43 h 100"/>
                  <a:gd name="T74" fmla="*/ 83 w 107"/>
                  <a:gd name="T75" fmla="*/ 49 h 100"/>
                  <a:gd name="T76" fmla="*/ 79 w 107"/>
                  <a:gd name="T77" fmla="*/ 55 h 100"/>
                  <a:gd name="T78" fmla="*/ 74 w 107"/>
                  <a:gd name="T79" fmla="*/ 61 h 100"/>
                  <a:gd name="T80" fmla="*/ 70 w 107"/>
                  <a:gd name="T81" fmla="*/ 66 h 100"/>
                  <a:gd name="T82" fmla="*/ 66 w 107"/>
                  <a:gd name="T83" fmla="*/ 72 h 100"/>
                  <a:gd name="T84" fmla="*/ 61 w 107"/>
                  <a:gd name="T85" fmla="*/ 77 h 100"/>
                  <a:gd name="T86" fmla="*/ 56 w 107"/>
                  <a:gd name="T87" fmla="*/ 82 h 100"/>
                  <a:gd name="T88" fmla="*/ 51 w 107"/>
                  <a:gd name="T89" fmla="*/ 86 h 100"/>
                  <a:gd name="T90" fmla="*/ 46 w 107"/>
                  <a:gd name="T91" fmla="*/ 91 h 100"/>
                  <a:gd name="T92" fmla="*/ 40 w 107"/>
                  <a:gd name="T93" fmla="*/ 94 h 100"/>
                  <a:gd name="T94" fmla="*/ 33 w 107"/>
                  <a:gd name="T95" fmla="*/ 97 h 100"/>
                  <a:gd name="T96" fmla="*/ 27 w 107"/>
                  <a:gd name="T97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7" h="100">
                    <a:moveTo>
                      <a:pt x="27" y="100"/>
                    </a:moveTo>
                    <a:lnTo>
                      <a:pt x="18" y="96"/>
                    </a:lnTo>
                    <a:lnTo>
                      <a:pt x="11" y="92"/>
                    </a:lnTo>
                    <a:lnTo>
                      <a:pt x="6" y="87"/>
                    </a:lnTo>
                    <a:lnTo>
                      <a:pt x="3" y="82"/>
                    </a:lnTo>
                    <a:lnTo>
                      <a:pt x="1" y="76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56"/>
                    </a:lnTo>
                    <a:lnTo>
                      <a:pt x="3" y="48"/>
                    </a:lnTo>
                    <a:lnTo>
                      <a:pt x="5" y="41"/>
                    </a:lnTo>
                    <a:lnTo>
                      <a:pt x="7" y="33"/>
                    </a:lnTo>
                    <a:lnTo>
                      <a:pt x="10" y="26"/>
                    </a:lnTo>
                    <a:lnTo>
                      <a:pt x="13" y="18"/>
                    </a:lnTo>
                    <a:lnTo>
                      <a:pt x="15" y="12"/>
                    </a:lnTo>
                    <a:lnTo>
                      <a:pt x="18" y="5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8" y="1"/>
                    </a:lnTo>
                    <a:lnTo>
                      <a:pt x="33" y="2"/>
                    </a:lnTo>
                    <a:lnTo>
                      <a:pt x="38" y="4"/>
                    </a:lnTo>
                    <a:lnTo>
                      <a:pt x="43" y="5"/>
                    </a:lnTo>
                    <a:lnTo>
                      <a:pt x="48" y="6"/>
                    </a:lnTo>
                    <a:lnTo>
                      <a:pt x="54" y="8"/>
                    </a:lnTo>
                    <a:lnTo>
                      <a:pt x="59" y="9"/>
                    </a:lnTo>
                    <a:lnTo>
                      <a:pt x="65" y="11"/>
                    </a:lnTo>
                    <a:lnTo>
                      <a:pt x="71" y="12"/>
                    </a:lnTo>
                    <a:lnTo>
                      <a:pt x="76" y="13"/>
                    </a:lnTo>
                    <a:lnTo>
                      <a:pt x="82" y="15"/>
                    </a:lnTo>
                    <a:lnTo>
                      <a:pt x="88" y="16"/>
                    </a:lnTo>
                    <a:lnTo>
                      <a:pt x="94" y="17"/>
                    </a:lnTo>
                    <a:lnTo>
                      <a:pt x="101" y="18"/>
                    </a:lnTo>
                    <a:lnTo>
                      <a:pt x="107" y="20"/>
                    </a:lnTo>
                    <a:lnTo>
                      <a:pt x="102" y="25"/>
                    </a:lnTo>
                    <a:lnTo>
                      <a:pt x="96" y="30"/>
                    </a:lnTo>
                    <a:lnTo>
                      <a:pt x="91" y="36"/>
                    </a:lnTo>
                    <a:lnTo>
                      <a:pt x="87" y="43"/>
                    </a:lnTo>
                    <a:lnTo>
                      <a:pt x="83" y="49"/>
                    </a:lnTo>
                    <a:lnTo>
                      <a:pt x="79" y="55"/>
                    </a:lnTo>
                    <a:lnTo>
                      <a:pt x="74" y="61"/>
                    </a:lnTo>
                    <a:lnTo>
                      <a:pt x="70" y="66"/>
                    </a:lnTo>
                    <a:lnTo>
                      <a:pt x="66" y="72"/>
                    </a:lnTo>
                    <a:lnTo>
                      <a:pt x="61" y="77"/>
                    </a:lnTo>
                    <a:lnTo>
                      <a:pt x="56" y="82"/>
                    </a:lnTo>
                    <a:lnTo>
                      <a:pt x="51" y="86"/>
                    </a:lnTo>
                    <a:lnTo>
                      <a:pt x="46" y="91"/>
                    </a:lnTo>
                    <a:lnTo>
                      <a:pt x="40" y="94"/>
                    </a:lnTo>
                    <a:lnTo>
                      <a:pt x="33" y="97"/>
                    </a:lnTo>
                    <a:lnTo>
                      <a:pt x="27" y="100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8" name="Freeform 2060"/>
              <p:cNvSpPr>
                <a:spLocks/>
              </p:cNvSpPr>
              <p:nvPr/>
            </p:nvSpPr>
            <p:spPr bwMode="auto">
              <a:xfrm>
                <a:off x="2693" y="3156"/>
                <a:ext cx="3" cy="13"/>
              </a:xfrm>
              <a:custGeom>
                <a:avLst/>
                <a:gdLst>
                  <a:gd name="T0" fmla="*/ 27 w 27"/>
                  <a:gd name="T1" fmla="*/ 100 h 100"/>
                  <a:gd name="T2" fmla="*/ 18 w 27"/>
                  <a:gd name="T3" fmla="*/ 96 h 100"/>
                  <a:gd name="T4" fmla="*/ 11 w 27"/>
                  <a:gd name="T5" fmla="*/ 92 h 100"/>
                  <a:gd name="T6" fmla="*/ 6 w 27"/>
                  <a:gd name="T7" fmla="*/ 87 h 100"/>
                  <a:gd name="T8" fmla="*/ 3 w 27"/>
                  <a:gd name="T9" fmla="*/ 82 h 100"/>
                  <a:gd name="T10" fmla="*/ 1 w 27"/>
                  <a:gd name="T11" fmla="*/ 76 h 100"/>
                  <a:gd name="T12" fmla="*/ 0 w 27"/>
                  <a:gd name="T13" fmla="*/ 69 h 100"/>
                  <a:gd name="T14" fmla="*/ 0 w 27"/>
                  <a:gd name="T15" fmla="*/ 63 h 100"/>
                  <a:gd name="T16" fmla="*/ 1 w 27"/>
                  <a:gd name="T17" fmla="*/ 56 h 100"/>
                  <a:gd name="T18" fmla="*/ 3 w 27"/>
                  <a:gd name="T19" fmla="*/ 48 h 100"/>
                  <a:gd name="T20" fmla="*/ 5 w 27"/>
                  <a:gd name="T21" fmla="*/ 41 h 100"/>
                  <a:gd name="T22" fmla="*/ 7 w 27"/>
                  <a:gd name="T23" fmla="*/ 33 h 100"/>
                  <a:gd name="T24" fmla="*/ 10 w 27"/>
                  <a:gd name="T25" fmla="*/ 26 h 100"/>
                  <a:gd name="T26" fmla="*/ 13 w 27"/>
                  <a:gd name="T27" fmla="*/ 18 h 100"/>
                  <a:gd name="T28" fmla="*/ 15 w 27"/>
                  <a:gd name="T29" fmla="*/ 12 h 100"/>
                  <a:gd name="T30" fmla="*/ 18 w 27"/>
                  <a:gd name="T31" fmla="*/ 5 h 100"/>
                  <a:gd name="T32" fmla="*/ 20 w 27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00">
                    <a:moveTo>
                      <a:pt x="27" y="100"/>
                    </a:moveTo>
                    <a:lnTo>
                      <a:pt x="18" y="96"/>
                    </a:lnTo>
                    <a:lnTo>
                      <a:pt x="11" y="92"/>
                    </a:lnTo>
                    <a:lnTo>
                      <a:pt x="6" y="87"/>
                    </a:lnTo>
                    <a:lnTo>
                      <a:pt x="3" y="82"/>
                    </a:lnTo>
                    <a:lnTo>
                      <a:pt x="1" y="76"/>
                    </a:lnTo>
                    <a:lnTo>
                      <a:pt x="0" y="69"/>
                    </a:lnTo>
                    <a:lnTo>
                      <a:pt x="0" y="63"/>
                    </a:lnTo>
                    <a:lnTo>
                      <a:pt x="1" y="56"/>
                    </a:lnTo>
                    <a:lnTo>
                      <a:pt x="3" y="48"/>
                    </a:lnTo>
                    <a:lnTo>
                      <a:pt x="5" y="41"/>
                    </a:lnTo>
                    <a:lnTo>
                      <a:pt x="7" y="33"/>
                    </a:lnTo>
                    <a:lnTo>
                      <a:pt x="10" y="26"/>
                    </a:lnTo>
                    <a:lnTo>
                      <a:pt x="13" y="18"/>
                    </a:lnTo>
                    <a:lnTo>
                      <a:pt x="15" y="12"/>
                    </a:lnTo>
                    <a:lnTo>
                      <a:pt x="18" y="5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89" name="Freeform 2061"/>
              <p:cNvSpPr>
                <a:spLocks/>
              </p:cNvSpPr>
              <p:nvPr/>
            </p:nvSpPr>
            <p:spPr bwMode="auto">
              <a:xfrm>
                <a:off x="2695" y="3156"/>
                <a:ext cx="11" cy="3"/>
              </a:xfrm>
              <a:custGeom>
                <a:avLst/>
                <a:gdLst>
                  <a:gd name="T0" fmla="*/ 0 w 87"/>
                  <a:gd name="T1" fmla="*/ 0 h 20"/>
                  <a:gd name="T2" fmla="*/ 4 w 87"/>
                  <a:gd name="T3" fmla="*/ 0 h 20"/>
                  <a:gd name="T4" fmla="*/ 8 w 87"/>
                  <a:gd name="T5" fmla="*/ 1 h 20"/>
                  <a:gd name="T6" fmla="*/ 13 w 87"/>
                  <a:gd name="T7" fmla="*/ 2 h 20"/>
                  <a:gd name="T8" fmla="*/ 18 w 87"/>
                  <a:gd name="T9" fmla="*/ 4 h 20"/>
                  <a:gd name="T10" fmla="*/ 23 w 87"/>
                  <a:gd name="T11" fmla="*/ 5 h 20"/>
                  <a:gd name="T12" fmla="*/ 28 w 87"/>
                  <a:gd name="T13" fmla="*/ 6 h 20"/>
                  <a:gd name="T14" fmla="*/ 34 w 87"/>
                  <a:gd name="T15" fmla="*/ 8 h 20"/>
                  <a:gd name="T16" fmla="*/ 39 w 87"/>
                  <a:gd name="T17" fmla="*/ 9 h 20"/>
                  <a:gd name="T18" fmla="*/ 45 w 87"/>
                  <a:gd name="T19" fmla="*/ 11 h 20"/>
                  <a:gd name="T20" fmla="*/ 51 w 87"/>
                  <a:gd name="T21" fmla="*/ 12 h 20"/>
                  <a:gd name="T22" fmla="*/ 56 w 87"/>
                  <a:gd name="T23" fmla="*/ 13 h 20"/>
                  <a:gd name="T24" fmla="*/ 62 w 87"/>
                  <a:gd name="T25" fmla="*/ 15 h 20"/>
                  <a:gd name="T26" fmla="*/ 68 w 87"/>
                  <a:gd name="T27" fmla="*/ 16 h 20"/>
                  <a:gd name="T28" fmla="*/ 74 w 87"/>
                  <a:gd name="T29" fmla="*/ 17 h 20"/>
                  <a:gd name="T30" fmla="*/ 81 w 87"/>
                  <a:gd name="T31" fmla="*/ 18 h 20"/>
                  <a:gd name="T32" fmla="*/ 87 w 87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0">
                    <a:moveTo>
                      <a:pt x="0" y="0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13" y="2"/>
                    </a:lnTo>
                    <a:lnTo>
                      <a:pt x="18" y="4"/>
                    </a:lnTo>
                    <a:lnTo>
                      <a:pt x="23" y="5"/>
                    </a:lnTo>
                    <a:lnTo>
                      <a:pt x="28" y="6"/>
                    </a:lnTo>
                    <a:lnTo>
                      <a:pt x="34" y="8"/>
                    </a:lnTo>
                    <a:lnTo>
                      <a:pt x="39" y="9"/>
                    </a:lnTo>
                    <a:lnTo>
                      <a:pt x="45" y="11"/>
                    </a:lnTo>
                    <a:lnTo>
                      <a:pt x="51" y="12"/>
                    </a:lnTo>
                    <a:lnTo>
                      <a:pt x="56" y="13"/>
                    </a:lnTo>
                    <a:lnTo>
                      <a:pt x="62" y="15"/>
                    </a:lnTo>
                    <a:lnTo>
                      <a:pt x="68" y="16"/>
                    </a:lnTo>
                    <a:lnTo>
                      <a:pt x="74" y="17"/>
                    </a:lnTo>
                    <a:lnTo>
                      <a:pt x="81" y="18"/>
                    </a:lnTo>
                    <a:lnTo>
                      <a:pt x="87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0" name="Freeform 2062"/>
              <p:cNvSpPr>
                <a:spLocks/>
              </p:cNvSpPr>
              <p:nvPr/>
            </p:nvSpPr>
            <p:spPr bwMode="auto">
              <a:xfrm>
                <a:off x="2696" y="3159"/>
                <a:ext cx="10" cy="10"/>
              </a:xfrm>
              <a:custGeom>
                <a:avLst/>
                <a:gdLst>
                  <a:gd name="T0" fmla="*/ 80 w 80"/>
                  <a:gd name="T1" fmla="*/ 0 h 80"/>
                  <a:gd name="T2" fmla="*/ 75 w 80"/>
                  <a:gd name="T3" fmla="*/ 5 h 80"/>
                  <a:gd name="T4" fmla="*/ 69 w 80"/>
                  <a:gd name="T5" fmla="*/ 10 h 80"/>
                  <a:gd name="T6" fmla="*/ 64 w 80"/>
                  <a:gd name="T7" fmla="*/ 16 h 80"/>
                  <a:gd name="T8" fmla="*/ 60 w 80"/>
                  <a:gd name="T9" fmla="*/ 23 h 80"/>
                  <a:gd name="T10" fmla="*/ 56 w 80"/>
                  <a:gd name="T11" fmla="*/ 29 h 80"/>
                  <a:gd name="T12" fmla="*/ 52 w 80"/>
                  <a:gd name="T13" fmla="*/ 35 h 80"/>
                  <a:gd name="T14" fmla="*/ 47 w 80"/>
                  <a:gd name="T15" fmla="*/ 41 h 80"/>
                  <a:gd name="T16" fmla="*/ 43 w 80"/>
                  <a:gd name="T17" fmla="*/ 46 h 80"/>
                  <a:gd name="T18" fmla="*/ 39 w 80"/>
                  <a:gd name="T19" fmla="*/ 52 h 80"/>
                  <a:gd name="T20" fmla="*/ 34 w 80"/>
                  <a:gd name="T21" fmla="*/ 57 h 80"/>
                  <a:gd name="T22" fmla="*/ 29 w 80"/>
                  <a:gd name="T23" fmla="*/ 62 h 80"/>
                  <a:gd name="T24" fmla="*/ 24 w 80"/>
                  <a:gd name="T25" fmla="*/ 66 h 80"/>
                  <a:gd name="T26" fmla="*/ 19 w 80"/>
                  <a:gd name="T27" fmla="*/ 71 h 80"/>
                  <a:gd name="T28" fmla="*/ 13 w 80"/>
                  <a:gd name="T29" fmla="*/ 74 h 80"/>
                  <a:gd name="T30" fmla="*/ 6 w 80"/>
                  <a:gd name="T31" fmla="*/ 77 h 80"/>
                  <a:gd name="T32" fmla="*/ 0 w 80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80">
                    <a:moveTo>
                      <a:pt x="80" y="0"/>
                    </a:moveTo>
                    <a:lnTo>
                      <a:pt x="75" y="5"/>
                    </a:lnTo>
                    <a:lnTo>
                      <a:pt x="69" y="10"/>
                    </a:lnTo>
                    <a:lnTo>
                      <a:pt x="64" y="16"/>
                    </a:lnTo>
                    <a:lnTo>
                      <a:pt x="60" y="23"/>
                    </a:lnTo>
                    <a:lnTo>
                      <a:pt x="56" y="29"/>
                    </a:lnTo>
                    <a:lnTo>
                      <a:pt x="52" y="35"/>
                    </a:lnTo>
                    <a:lnTo>
                      <a:pt x="47" y="41"/>
                    </a:lnTo>
                    <a:lnTo>
                      <a:pt x="43" y="46"/>
                    </a:lnTo>
                    <a:lnTo>
                      <a:pt x="39" y="52"/>
                    </a:lnTo>
                    <a:lnTo>
                      <a:pt x="34" y="57"/>
                    </a:lnTo>
                    <a:lnTo>
                      <a:pt x="29" y="62"/>
                    </a:lnTo>
                    <a:lnTo>
                      <a:pt x="24" y="66"/>
                    </a:lnTo>
                    <a:lnTo>
                      <a:pt x="19" y="71"/>
                    </a:lnTo>
                    <a:lnTo>
                      <a:pt x="13" y="74"/>
                    </a:lnTo>
                    <a:lnTo>
                      <a:pt x="6" y="77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1" name="Freeform 2063"/>
              <p:cNvSpPr>
                <a:spLocks/>
              </p:cNvSpPr>
              <p:nvPr/>
            </p:nvSpPr>
            <p:spPr bwMode="auto">
              <a:xfrm>
                <a:off x="2590" y="2809"/>
                <a:ext cx="115" cy="322"/>
              </a:xfrm>
              <a:custGeom>
                <a:avLst/>
                <a:gdLst>
                  <a:gd name="T0" fmla="*/ 846 w 917"/>
                  <a:gd name="T1" fmla="*/ 2400 h 2580"/>
                  <a:gd name="T2" fmla="*/ 774 w 917"/>
                  <a:gd name="T3" fmla="*/ 2466 h 2580"/>
                  <a:gd name="T4" fmla="*/ 698 w 917"/>
                  <a:gd name="T5" fmla="*/ 2524 h 2580"/>
                  <a:gd name="T6" fmla="*/ 614 w 917"/>
                  <a:gd name="T7" fmla="*/ 2570 h 2580"/>
                  <a:gd name="T8" fmla="*/ 584 w 917"/>
                  <a:gd name="T9" fmla="*/ 2552 h 2580"/>
                  <a:gd name="T10" fmla="*/ 602 w 917"/>
                  <a:gd name="T11" fmla="*/ 2518 h 2580"/>
                  <a:gd name="T12" fmla="*/ 632 w 917"/>
                  <a:gd name="T13" fmla="*/ 2485 h 2580"/>
                  <a:gd name="T14" fmla="*/ 655 w 917"/>
                  <a:gd name="T15" fmla="*/ 2449 h 2580"/>
                  <a:gd name="T16" fmla="*/ 696 w 917"/>
                  <a:gd name="T17" fmla="*/ 2315 h 2580"/>
                  <a:gd name="T18" fmla="*/ 730 w 917"/>
                  <a:gd name="T19" fmla="*/ 2140 h 2580"/>
                  <a:gd name="T20" fmla="*/ 745 w 917"/>
                  <a:gd name="T21" fmla="*/ 1959 h 2580"/>
                  <a:gd name="T22" fmla="*/ 741 w 917"/>
                  <a:gd name="T23" fmla="*/ 1781 h 2580"/>
                  <a:gd name="T24" fmla="*/ 660 w 917"/>
                  <a:gd name="T25" fmla="*/ 1399 h 2580"/>
                  <a:gd name="T26" fmla="*/ 483 w 917"/>
                  <a:gd name="T27" fmla="*/ 980 h 2580"/>
                  <a:gd name="T28" fmla="*/ 263 w 917"/>
                  <a:gd name="T29" fmla="*/ 579 h 2580"/>
                  <a:gd name="T30" fmla="*/ 48 w 917"/>
                  <a:gd name="T31" fmla="*/ 176 h 2580"/>
                  <a:gd name="T32" fmla="*/ 20 w 917"/>
                  <a:gd name="T33" fmla="*/ 29 h 2580"/>
                  <a:gd name="T34" fmla="*/ 71 w 917"/>
                  <a:gd name="T35" fmla="*/ 8 h 2580"/>
                  <a:gd name="T36" fmla="*/ 134 w 917"/>
                  <a:gd name="T37" fmla="*/ 9 h 2580"/>
                  <a:gd name="T38" fmla="*/ 194 w 917"/>
                  <a:gd name="T39" fmla="*/ 9 h 2580"/>
                  <a:gd name="T40" fmla="*/ 326 w 917"/>
                  <a:gd name="T41" fmla="*/ 0 h 2580"/>
                  <a:gd name="T42" fmla="*/ 330 w 917"/>
                  <a:gd name="T43" fmla="*/ 5 h 2580"/>
                  <a:gd name="T44" fmla="*/ 335 w 917"/>
                  <a:gd name="T45" fmla="*/ 12 h 2580"/>
                  <a:gd name="T46" fmla="*/ 339 w 917"/>
                  <a:gd name="T47" fmla="*/ 22 h 2580"/>
                  <a:gd name="T48" fmla="*/ 339 w 917"/>
                  <a:gd name="T49" fmla="*/ 33 h 2580"/>
                  <a:gd name="T50" fmla="*/ 269 w 917"/>
                  <a:gd name="T51" fmla="*/ 86 h 2580"/>
                  <a:gd name="T52" fmla="*/ 202 w 917"/>
                  <a:gd name="T53" fmla="*/ 146 h 2580"/>
                  <a:gd name="T54" fmla="*/ 153 w 917"/>
                  <a:gd name="T55" fmla="*/ 216 h 2580"/>
                  <a:gd name="T56" fmla="*/ 133 w 917"/>
                  <a:gd name="T57" fmla="*/ 305 h 2580"/>
                  <a:gd name="T58" fmla="*/ 188 w 917"/>
                  <a:gd name="T59" fmla="*/ 355 h 2580"/>
                  <a:gd name="T60" fmla="*/ 217 w 917"/>
                  <a:gd name="T61" fmla="*/ 421 h 2580"/>
                  <a:gd name="T62" fmla="*/ 243 w 917"/>
                  <a:gd name="T63" fmla="*/ 486 h 2580"/>
                  <a:gd name="T64" fmla="*/ 293 w 917"/>
                  <a:gd name="T65" fmla="*/ 537 h 2580"/>
                  <a:gd name="T66" fmla="*/ 352 w 917"/>
                  <a:gd name="T67" fmla="*/ 664 h 2580"/>
                  <a:gd name="T68" fmla="*/ 409 w 917"/>
                  <a:gd name="T69" fmla="*/ 793 h 2580"/>
                  <a:gd name="T70" fmla="*/ 478 w 917"/>
                  <a:gd name="T71" fmla="*/ 915 h 2580"/>
                  <a:gd name="T72" fmla="*/ 579 w 917"/>
                  <a:gd name="T73" fmla="*/ 1022 h 2580"/>
                  <a:gd name="T74" fmla="*/ 602 w 917"/>
                  <a:gd name="T75" fmla="*/ 1014 h 2580"/>
                  <a:gd name="T76" fmla="*/ 624 w 917"/>
                  <a:gd name="T77" fmla="*/ 998 h 2580"/>
                  <a:gd name="T78" fmla="*/ 643 w 917"/>
                  <a:gd name="T79" fmla="*/ 980 h 2580"/>
                  <a:gd name="T80" fmla="*/ 658 w 917"/>
                  <a:gd name="T81" fmla="*/ 961 h 2580"/>
                  <a:gd name="T82" fmla="*/ 689 w 917"/>
                  <a:gd name="T83" fmla="*/ 1001 h 2580"/>
                  <a:gd name="T84" fmla="*/ 712 w 917"/>
                  <a:gd name="T85" fmla="*/ 1052 h 2580"/>
                  <a:gd name="T86" fmla="*/ 729 w 917"/>
                  <a:gd name="T87" fmla="*/ 1106 h 2580"/>
                  <a:gd name="T88" fmla="*/ 744 w 917"/>
                  <a:gd name="T89" fmla="*/ 1160 h 2580"/>
                  <a:gd name="T90" fmla="*/ 810 w 917"/>
                  <a:gd name="T91" fmla="*/ 1447 h 2580"/>
                  <a:gd name="T92" fmla="*/ 845 w 917"/>
                  <a:gd name="T93" fmla="*/ 1740 h 2580"/>
                  <a:gd name="T94" fmla="*/ 873 w 917"/>
                  <a:gd name="T95" fmla="*/ 2032 h 2580"/>
                  <a:gd name="T96" fmla="*/ 917 w 917"/>
                  <a:gd name="T97" fmla="*/ 2321 h 25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17" h="2580">
                    <a:moveTo>
                      <a:pt x="897" y="2347"/>
                    </a:moveTo>
                    <a:lnTo>
                      <a:pt x="880" y="2365"/>
                    </a:lnTo>
                    <a:lnTo>
                      <a:pt x="863" y="2383"/>
                    </a:lnTo>
                    <a:lnTo>
                      <a:pt x="846" y="2400"/>
                    </a:lnTo>
                    <a:lnTo>
                      <a:pt x="828" y="2417"/>
                    </a:lnTo>
                    <a:lnTo>
                      <a:pt x="811" y="2433"/>
                    </a:lnTo>
                    <a:lnTo>
                      <a:pt x="793" y="2450"/>
                    </a:lnTo>
                    <a:lnTo>
                      <a:pt x="774" y="2466"/>
                    </a:lnTo>
                    <a:lnTo>
                      <a:pt x="756" y="2481"/>
                    </a:lnTo>
                    <a:lnTo>
                      <a:pt x="737" y="2496"/>
                    </a:lnTo>
                    <a:lnTo>
                      <a:pt x="718" y="2510"/>
                    </a:lnTo>
                    <a:lnTo>
                      <a:pt x="698" y="2524"/>
                    </a:lnTo>
                    <a:lnTo>
                      <a:pt x="678" y="2537"/>
                    </a:lnTo>
                    <a:lnTo>
                      <a:pt x="656" y="2549"/>
                    </a:lnTo>
                    <a:lnTo>
                      <a:pt x="635" y="2560"/>
                    </a:lnTo>
                    <a:lnTo>
                      <a:pt x="614" y="2570"/>
                    </a:lnTo>
                    <a:lnTo>
                      <a:pt x="592" y="2580"/>
                    </a:lnTo>
                    <a:lnTo>
                      <a:pt x="586" y="2570"/>
                    </a:lnTo>
                    <a:lnTo>
                      <a:pt x="584" y="2560"/>
                    </a:lnTo>
                    <a:lnTo>
                      <a:pt x="584" y="2552"/>
                    </a:lnTo>
                    <a:lnTo>
                      <a:pt x="586" y="2543"/>
                    </a:lnTo>
                    <a:lnTo>
                      <a:pt x="590" y="2534"/>
                    </a:lnTo>
                    <a:lnTo>
                      <a:pt x="595" y="2526"/>
                    </a:lnTo>
                    <a:lnTo>
                      <a:pt x="602" y="2518"/>
                    </a:lnTo>
                    <a:lnTo>
                      <a:pt x="609" y="2509"/>
                    </a:lnTo>
                    <a:lnTo>
                      <a:pt x="616" y="2501"/>
                    </a:lnTo>
                    <a:lnTo>
                      <a:pt x="624" y="2493"/>
                    </a:lnTo>
                    <a:lnTo>
                      <a:pt x="632" y="2485"/>
                    </a:lnTo>
                    <a:lnTo>
                      <a:pt x="639" y="2476"/>
                    </a:lnTo>
                    <a:lnTo>
                      <a:pt x="646" y="2467"/>
                    </a:lnTo>
                    <a:lnTo>
                      <a:pt x="651" y="2459"/>
                    </a:lnTo>
                    <a:lnTo>
                      <a:pt x="655" y="2449"/>
                    </a:lnTo>
                    <a:lnTo>
                      <a:pt x="658" y="2440"/>
                    </a:lnTo>
                    <a:lnTo>
                      <a:pt x="672" y="2399"/>
                    </a:lnTo>
                    <a:lnTo>
                      <a:pt x="685" y="2357"/>
                    </a:lnTo>
                    <a:lnTo>
                      <a:pt x="696" y="2315"/>
                    </a:lnTo>
                    <a:lnTo>
                      <a:pt x="707" y="2272"/>
                    </a:lnTo>
                    <a:lnTo>
                      <a:pt x="716" y="2229"/>
                    </a:lnTo>
                    <a:lnTo>
                      <a:pt x="723" y="2184"/>
                    </a:lnTo>
                    <a:lnTo>
                      <a:pt x="730" y="2140"/>
                    </a:lnTo>
                    <a:lnTo>
                      <a:pt x="736" y="2095"/>
                    </a:lnTo>
                    <a:lnTo>
                      <a:pt x="740" y="2049"/>
                    </a:lnTo>
                    <a:lnTo>
                      <a:pt x="743" y="2004"/>
                    </a:lnTo>
                    <a:lnTo>
                      <a:pt x="745" y="1959"/>
                    </a:lnTo>
                    <a:lnTo>
                      <a:pt x="746" y="1914"/>
                    </a:lnTo>
                    <a:lnTo>
                      <a:pt x="745" y="1869"/>
                    </a:lnTo>
                    <a:lnTo>
                      <a:pt x="744" y="1825"/>
                    </a:lnTo>
                    <a:lnTo>
                      <a:pt x="741" y="1781"/>
                    </a:lnTo>
                    <a:lnTo>
                      <a:pt x="738" y="1737"/>
                    </a:lnTo>
                    <a:lnTo>
                      <a:pt x="719" y="1622"/>
                    </a:lnTo>
                    <a:lnTo>
                      <a:pt x="693" y="1509"/>
                    </a:lnTo>
                    <a:lnTo>
                      <a:pt x="660" y="1399"/>
                    </a:lnTo>
                    <a:lnTo>
                      <a:pt x="622" y="1292"/>
                    </a:lnTo>
                    <a:lnTo>
                      <a:pt x="580" y="1187"/>
                    </a:lnTo>
                    <a:lnTo>
                      <a:pt x="533" y="1083"/>
                    </a:lnTo>
                    <a:lnTo>
                      <a:pt x="483" y="980"/>
                    </a:lnTo>
                    <a:lnTo>
                      <a:pt x="430" y="880"/>
                    </a:lnTo>
                    <a:lnTo>
                      <a:pt x="375" y="779"/>
                    </a:lnTo>
                    <a:lnTo>
                      <a:pt x="320" y="678"/>
                    </a:lnTo>
                    <a:lnTo>
                      <a:pt x="263" y="579"/>
                    </a:lnTo>
                    <a:lnTo>
                      <a:pt x="207" y="479"/>
                    </a:lnTo>
                    <a:lnTo>
                      <a:pt x="152" y="379"/>
                    </a:lnTo>
                    <a:lnTo>
                      <a:pt x="98" y="278"/>
                    </a:lnTo>
                    <a:lnTo>
                      <a:pt x="48" y="176"/>
                    </a:lnTo>
                    <a:lnTo>
                      <a:pt x="0" y="73"/>
                    </a:lnTo>
                    <a:lnTo>
                      <a:pt x="4" y="54"/>
                    </a:lnTo>
                    <a:lnTo>
                      <a:pt x="11" y="40"/>
                    </a:lnTo>
                    <a:lnTo>
                      <a:pt x="20" y="29"/>
                    </a:lnTo>
                    <a:lnTo>
                      <a:pt x="30" y="20"/>
                    </a:lnTo>
                    <a:lnTo>
                      <a:pt x="43" y="14"/>
                    </a:lnTo>
                    <a:lnTo>
                      <a:pt x="56" y="10"/>
                    </a:lnTo>
                    <a:lnTo>
                      <a:pt x="71" y="8"/>
                    </a:lnTo>
                    <a:lnTo>
                      <a:pt x="86" y="7"/>
                    </a:lnTo>
                    <a:lnTo>
                      <a:pt x="102" y="7"/>
                    </a:lnTo>
                    <a:lnTo>
                      <a:pt x="118" y="8"/>
                    </a:lnTo>
                    <a:lnTo>
                      <a:pt x="134" y="9"/>
                    </a:lnTo>
                    <a:lnTo>
                      <a:pt x="151" y="10"/>
                    </a:lnTo>
                    <a:lnTo>
                      <a:pt x="167" y="11"/>
                    </a:lnTo>
                    <a:lnTo>
                      <a:pt x="181" y="10"/>
                    </a:lnTo>
                    <a:lnTo>
                      <a:pt x="194" y="9"/>
                    </a:lnTo>
                    <a:lnTo>
                      <a:pt x="207" y="7"/>
                    </a:lnTo>
                    <a:lnTo>
                      <a:pt x="206" y="7"/>
                    </a:lnTo>
                    <a:lnTo>
                      <a:pt x="326" y="1"/>
                    </a:lnTo>
                    <a:lnTo>
                      <a:pt x="326" y="0"/>
                    </a:lnTo>
                    <a:lnTo>
                      <a:pt x="327" y="1"/>
                    </a:lnTo>
                    <a:lnTo>
                      <a:pt x="328" y="2"/>
                    </a:lnTo>
                    <a:lnTo>
                      <a:pt x="329" y="3"/>
                    </a:lnTo>
                    <a:lnTo>
                      <a:pt x="330" y="5"/>
                    </a:lnTo>
                    <a:lnTo>
                      <a:pt x="332" y="6"/>
                    </a:lnTo>
                    <a:lnTo>
                      <a:pt x="333" y="8"/>
                    </a:lnTo>
                    <a:lnTo>
                      <a:pt x="334" y="10"/>
                    </a:lnTo>
                    <a:lnTo>
                      <a:pt x="335" y="12"/>
                    </a:lnTo>
                    <a:lnTo>
                      <a:pt x="336" y="14"/>
                    </a:lnTo>
                    <a:lnTo>
                      <a:pt x="337" y="17"/>
                    </a:lnTo>
                    <a:lnTo>
                      <a:pt x="338" y="19"/>
                    </a:lnTo>
                    <a:lnTo>
                      <a:pt x="339" y="22"/>
                    </a:lnTo>
                    <a:lnTo>
                      <a:pt x="339" y="24"/>
                    </a:lnTo>
                    <a:lnTo>
                      <a:pt x="339" y="27"/>
                    </a:lnTo>
                    <a:lnTo>
                      <a:pt x="339" y="30"/>
                    </a:lnTo>
                    <a:lnTo>
                      <a:pt x="339" y="33"/>
                    </a:lnTo>
                    <a:lnTo>
                      <a:pt x="322" y="46"/>
                    </a:lnTo>
                    <a:lnTo>
                      <a:pt x="304" y="59"/>
                    </a:lnTo>
                    <a:lnTo>
                      <a:pt x="287" y="73"/>
                    </a:lnTo>
                    <a:lnTo>
                      <a:pt x="269" y="86"/>
                    </a:lnTo>
                    <a:lnTo>
                      <a:pt x="251" y="100"/>
                    </a:lnTo>
                    <a:lnTo>
                      <a:pt x="234" y="116"/>
                    </a:lnTo>
                    <a:lnTo>
                      <a:pt x="218" y="131"/>
                    </a:lnTo>
                    <a:lnTo>
                      <a:pt x="202" y="146"/>
                    </a:lnTo>
                    <a:lnTo>
                      <a:pt x="188" y="163"/>
                    </a:lnTo>
                    <a:lnTo>
                      <a:pt x="175" y="180"/>
                    </a:lnTo>
                    <a:lnTo>
                      <a:pt x="163" y="198"/>
                    </a:lnTo>
                    <a:lnTo>
                      <a:pt x="153" y="216"/>
                    </a:lnTo>
                    <a:lnTo>
                      <a:pt x="145" y="236"/>
                    </a:lnTo>
                    <a:lnTo>
                      <a:pt x="139" y="257"/>
                    </a:lnTo>
                    <a:lnTo>
                      <a:pt x="134" y="281"/>
                    </a:lnTo>
                    <a:lnTo>
                      <a:pt x="133" y="305"/>
                    </a:lnTo>
                    <a:lnTo>
                      <a:pt x="151" y="315"/>
                    </a:lnTo>
                    <a:lnTo>
                      <a:pt x="166" y="327"/>
                    </a:lnTo>
                    <a:lnTo>
                      <a:pt x="178" y="340"/>
                    </a:lnTo>
                    <a:lnTo>
                      <a:pt x="188" y="355"/>
                    </a:lnTo>
                    <a:lnTo>
                      <a:pt x="197" y="371"/>
                    </a:lnTo>
                    <a:lnTo>
                      <a:pt x="204" y="387"/>
                    </a:lnTo>
                    <a:lnTo>
                      <a:pt x="211" y="403"/>
                    </a:lnTo>
                    <a:lnTo>
                      <a:pt x="217" y="421"/>
                    </a:lnTo>
                    <a:lnTo>
                      <a:pt x="222" y="438"/>
                    </a:lnTo>
                    <a:lnTo>
                      <a:pt x="229" y="455"/>
                    </a:lnTo>
                    <a:lnTo>
                      <a:pt x="235" y="471"/>
                    </a:lnTo>
                    <a:lnTo>
                      <a:pt x="243" y="486"/>
                    </a:lnTo>
                    <a:lnTo>
                      <a:pt x="252" y="501"/>
                    </a:lnTo>
                    <a:lnTo>
                      <a:pt x="263" y="514"/>
                    </a:lnTo>
                    <a:lnTo>
                      <a:pt x="277" y="526"/>
                    </a:lnTo>
                    <a:lnTo>
                      <a:pt x="293" y="537"/>
                    </a:lnTo>
                    <a:lnTo>
                      <a:pt x="308" y="568"/>
                    </a:lnTo>
                    <a:lnTo>
                      <a:pt x="323" y="600"/>
                    </a:lnTo>
                    <a:lnTo>
                      <a:pt x="338" y="632"/>
                    </a:lnTo>
                    <a:lnTo>
                      <a:pt x="352" y="664"/>
                    </a:lnTo>
                    <a:lnTo>
                      <a:pt x="365" y="696"/>
                    </a:lnTo>
                    <a:lnTo>
                      <a:pt x="379" y="729"/>
                    </a:lnTo>
                    <a:lnTo>
                      <a:pt x="393" y="761"/>
                    </a:lnTo>
                    <a:lnTo>
                      <a:pt x="409" y="793"/>
                    </a:lnTo>
                    <a:lnTo>
                      <a:pt x="424" y="824"/>
                    </a:lnTo>
                    <a:lnTo>
                      <a:pt x="441" y="854"/>
                    </a:lnTo>
                    <a:lnTo>
                      <a:pt x="458" y="885"/>
                    </a:lnTo>
                    <a:lnTo>
                      <a:pt x="478" y="915"/>
                    </a:lnTo>
                    <a:lnTo>
                      <a:pt x="499" y="943"/>
                    </a:lnTo>
                    <a:lnTo>
                      <a:pt x="523" y="970"/>
                    </a:lnTo>
                    <a:lnTo>
                      <a:pt x="550" y="996"/>
                    </a:lnTo>
                    <a:lnTo>
                      <a:pt x="579" y="1022"/>
                    </a:lnTo>
                    <a:lnTo>
                      <a:pt x="584" y="1020"/>
                    </a:lnTo>
                    <a:lnTo>
                      <a:pt x="590" y="1019"/>
                    </a:lnTo>
                    <a:lnTo>
                      <a:pt x="596" y="1016"/>
                    </a:lnTo>
                    <a:lnTo>
                      <a:pt x="602" y="1014"/>
                    </a:lnTo>
                    <a:lnTo>
                      <a:pt x="608" y="1009"/>
                    </a:lnTo>
                    <a:lnTo>
                      <a:pt x="614" y="1006"/>
                    </a:lnTo>
                    <a:lnTo>
                      <a:pt x="619" y="1002"/>
                    </a:lnTo>
                    <a:lnTo>
                      <a:pt x="624" y="998"/>
                    </a:lnTo>
                    <a:lnTo>
                      <a:pt x="629" y="994"/>
                    </a:lnTo>
                    <a:lnTo>
                      <a:pt x="634" y="989"/>
                    </a:lnTo>
                    <a:lnTo>
                      <a:pt x="639" y="984"/>
                    </a:lnTo>
                    <a:lnTo>
                      <a:pt x="643" y="980"/>
                    </a:lnTo>
                    <a:lnTo>
                      <a:pt x="647" y="975"/>
                    </a:lnTo>
                    <a:lnTo>
                      <a:pt x="651" y="970"/>
                    </a:lnTo>
                    <a:lnTo>
                      <a:pt x="654" y="965"/>
                    </a:lnTo>
                    <a:lnTo>
                      <a:pt x="658" y="961"/>
                    </a:lnTo>
                    <a:lnTo>
                      <a:pt x="667" y="970"/>
                    </a:lnTo>
                    <a:lnTo>
                      <a:pt x="675" y="979"/>
                    </a:lnTo>
                    <a:lnTo>
                      <a:pt x="682" y="990"/>
                    </a:lnTo>
                    <a:lnTo>
                      <a:pt x="689" y="1001"/>
                    </a:lnTo>
                    <a:lnTo>
                      <a:pt x="695" y="1014"/>
                    </a:lnTo>
                    <a:lnTo>
                      <a:pt x="701" y="1026"/>
                    </a:lnTo>
                    <a:lnTo>
                      <a:pt x="707" y="1039"/>
                    </a:lnTo>
                    <a:lnTo>
                      <a:pt x="712" y="1052"/>
                    </a:lnTo>
                    <a:lnTo>
                      <a:pt x="717" y="1065"/>
                    </a:lnTo>
                    <a:lnTo>
                      <a:pt x="721" y="1079"/>
                    </a:lnTo>
                    <a:lnTo>
                      <a:pt x="725" y="1092"/>
                    </a:lnTo>
                    <a:lnTo>
                      <a:pt x="729" y="1106"/>
                    </a:lnTo>
                    <a:lnTo>
                      <a:pt x="733" y="1120"/>
                    </a:lnTo>
                    <a:lnTo>
                      <a:pt x="737" y="1133"/>
                    </a:lnTo>
                    <a:lnTo>
                      <a:pt x="740" y="1146"/>
                    </a:lnTo>
                    <a:lnTo>
                      <a:pt x="744" y="1160"/>
                    </a:lnTo>
                    <a:lnTo>
                      <a:pt x="764" y="1231"/>
                    </a:lnTo>
                    <a:lnTo>
                      <a:pt x="781" y="1302"/>
                    </a:lnTo>
                    <a:lnTo>
                      <a:pt x="797" y="1375"/>
                    </a:lnTo>
                    <a:lnTo>
                      <a:pt x="810" y="1447"/>
                    </a:lnTo>
                    <a:lnTo>
                      <a:pt x="821" y="1520"/>
                    </a:lnTo>
                    <a:lnTo>
                      <a:pt x="830" y="1593"/>
                    </a:lnTo>
                    <a:lnTo>
                      <a:pt x="838" y="1667"/>
                    </a:lnTo>
                    <a:lnTo>
                      <a:pt x="845" y="1740"/>
                    </a:lnTo>
                    <a:lnTo>
                      <a:pt x="852" y="1814"/>
                    </a:lnTo>
                    <a:lnTo>
                      <a:pt x="859" y="1886"/>
                    </a:lnTo>
                    <a:lnTo>
                      <a:pt x="866" y="1960"/>
                    </a:lnTo>
                    <a:lnTo>
                      <a:pt x="873" y="2032"/>
                    </a:lnTo>
                    <a:lnTo>
                      <a:pt x="882" y="2106"/>
                    </a:lnTo>
                    <a:lnTo>
                      <a:pt x="892" y="2177"/>
                    </a:lnTo>
                    <a:lnTo>
                      <a:pt x="903" y="2250"/>
                    </a:lnTo>
                    <a:lnTo>
                      <a:pt x="917" y="2321"/>
                    </a:lnTo>
                    <a:lnTo>
                      <a:pt x="916" y="2321"/>
                    </a:lnTo>
                    <a:lnTo>
                      <a:pt x="896" y="2348"/>
                    </a:lnTo>
                    <a:lnTo>
                      <a:pt x="897" y="2347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2" name="Freeform 2064"/>
              <p:cNvSpPr>
                <a:spLocks/>
              </p:cNvSpPr>
              <p:nvPr/>
            </p:nvSpPr>
            <p:spPr bwMode="auto">
              <a:xfrm>
                <a:off x="2664" y="3102"/>
                <a:ext cx="38" cy="29"/>
              </a:xfrm>
              <a:custGeom>
                <a:avLst/>
                <a:gdLst>
                  <a:gd name="T0" fmla="*/ 305 w 305"/>
                  <a:gd name="T1" fmla="*/ 0 h 233"/>
                  <a:gd name="T2" fmla="*/ 288 w 305"/>
                  <a:gd name="T3" fmla="*/ 18 h 233"/>
                  <a:gd name="T4" fmla="*/ 271 w 305"/>
                  <a:gd name="T5" fmla="*/ 36 h 233"/>
                  <a:gd name="T6" fmla="*/ 254 w 305"/>
                  <a:gd name="T7" fmla="*/ 53 h 233"/>
                  <a:gd name="T8" fmla="*/ 236 w 305"/>
                  <a:gd name="T9" fmla="*/ 70 h 233"/>
                  <a:gd name="T10" fmla="*/ 219 w 305"/>
                  <a:gd name="T11" fmla="*/ 86 h 233"/>
                  <a:gd name="T12" fmla="*/ 201 w 305"/>
                  <a:gd name="T13" fmla="*/ 103 h 233"/>
                  <a:gd name="T14" fmla="*/ 182 w 305"/>
                  <a:gd name="T15" fmla="*/ 119 h 233"/>
                  <a:gd name="T16" fmla="*/ 164 w 305"/>
                  <a:gd name="T17" fmla="*/ 134 h 233"/>
                  <a:gd name="T18" fmla="*/ 145 w 305"/>
                  <a:gd name="T19" fmla="*/ 149 h 233"/>
                  <a:gd name="T20" fmla="*/ 126 w 305"/>
                  <a:gd name="T21" fmla="*/ 163 h 233"/>
                  <a:gd name="T22" fmla="*/ 106 w 305"/>
                  <a:gd name="T23" fmla="*/ 177 h 233"/>
                  <a:gd name="T24" fmla="*/ 86 w 305"/>
                  <a:gd name="T25" fmla="*/ 190 h 233"/>
                  <a:gd name="T26" fmla="*/ 64 w 305"/>
                  <a:gd name="T27" fmla="*/ 202 h 233"/>
                  <a:gd name="T28" fmla="*/ 43 w 305"/>
                  <a:gd name="T29" fmla="*/ 213 h 233"/>
                  <a:gd name="T30" fmla="*/ 22 w 305"/>
                  <a:gd name="T31" fmla="*/ 223 h 233"/>
                  <a:gd name="T32" fmla="*/ 0 w 305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233">
                    <a:moveTo>
                      <a:pt x="305" y="0"/>
                    </a:moveTo>
                    <a:lnTo>
                      <a:pt x="288" y="18"/>
                    </a:lnTo>
                    <a:lnTo>
                      <a:pt x="271" y="36"/>
                    </a:lnTo>
                    <a:lnTo>
                      <a:pt x="254" y="53"/>
                    </a:lnTo>
                    <a:lnTo>
                      <a:pt x="236" y="70"/>
                    </a:lnTo>
                    <a:lnTo>
                      <a:pt x="219" y="86"/>
                    </a:lnTo>
                    <a:lnTo>
                      <a:pt x="201" y="103"/>
                    </a:lnTo>
                    <a:lnTo>
                      <a:pt x="182" y="119"/>
                    </a:lnTo>
                    <a:lnTo>
                      <a:pt x="164" y="134"/>
                    </a:lnTo>
                    <a:lnTo>
                      <a:pt x="145" y="149"/>
                    </a:lnTo>
                    <a:lnTo>
                      <a:pt x="126" y="163"/>
                    </a:lnTo>
                    <a:lnTo>
                      <a:pt x="106" y="177"/>
                    </a:lnTo>
                    <a:lnTo>
                      <a:pt x="86" y="190"/>
                    </a:lnTo>
                    <a:lnTo>
                      <a:pt x="64" y="202"/>
                    </a:lnTo>
                    <a:lnTo>
                      <a:pt x="43" y="213"/>
                    </a:lnTo>
                    <a:lnTo>
                      <a:pt x="22" y="223"/>
                    </a:lnTo>
                    <a:lnTo>
                      <a:pt x="0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3" name="Freeform 2065"/>
              <p:cNvSpPr>
                <a:spLocks/>
              </p:cNvSpPr>
              <p:nvPr/>
            </p:nvSpPr>
            <p:spPr bwMode="auto">
              <a:xfrm>
                <a:off x="2663" y="3114"/>
                <a:ext cx="9" cy="17"/>
              </a:xfrm>
              <a:custGeom>
                <a:avLst/>
                <a:gdLst>
                  <a:gd name="T0" fmla="*/ 8 w 74"/>
                  <a:gd name="T1" fmla="*/ 140 h 140"/>
                  <a:gd name="T2" fmla="*/ 2 w 74"/>
                  <a:gd name="T3" fmla="*/ 130 h 140"/>
                  <a:gd name="T4" fmla="*/ 0 w 74"/>
                  <a:gd name="T5" fmla="*/ 120 h 140"/>
                  <a:gd name="T6" fmla="*/ 0 w 74"/>
                  <a:gd name="T7" fmla="*/ 112 h 140"/>
                  <a:gd name="T8" fmla="*/ 2 w 74"/>
                  <a:gd name="T9" fmla="*/ 103 h 140"/>
                  <a:gd name="T10" fmla="*/ 6 w 74"/>
                  <a:gd name="T11" fmla="*/ 94 h 140"/>
                  <a:gd name="T12" fmla="*/ 11 w 74"/>
                  <a:gd name="T13" fmla="*/ 86 h 140"/>
                  <a:gd name="T14" fmla="*/ 18 w 74"/>
                  <a:gd name="T15" fmla="*/ 78 h 140"/>
                  <a:gd name="T16" fmla="*/ 25 w 74"/>
                  <a:gd name="T17" fmla="*/ 69 h 140"/>
                  <a:gd name="T18" fmla="*/ 32 w 74"/>
                  <a:gd name="T19" fmla="*/ 61 h 140"/>
                  <a:gd name="T20" fmla="*/ 40 w 74"/>
                  <a:gd name="T21" fmla="*/ 53 h 140"/>
                  <a:gd name="T22" fmla="*/ 48 w 74"/>
                  <a:gd name="T23" fmla="*/ 45 h 140"/>
                  <a:gd name="T24" fmla="*/ 55 w 74"/>
                  <a:gd name="T25" fmla="*/ 36 h 140"/>
                  <a:gd name="T26" fmla="*/ 62 w 74"/>
                  <a:gd name="T27" fmla="*/ 27 h 140"/>
                  <a:gd name="T28" fmla="*/ 67 w 74"/>
                  <a:gd name="T29" fmla="*/ 19 h 140"/>
                  <a:gd name="T30" fmla="*/ 71 w 74"/>
                  <a:gd name="T31" fmla="*/ 9 h 140"/>
                  <a:gd name="T32" fmla="*/ 74 w 74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40">
                    <a:moveTo>
                      <a:pt x="8" y="140"/>
                    </a:moveTo>
                    <a:lnTo>
                      <a:pt x="2" y="130"/>
                    </a:lnTo>
                    <a:lnTo>
                      <a:pt x="0" y="120"/>
                    </a:lnTo>
                    <a:lnTo>
                      <a:pt x="0" y="112"/>
                    </a:lnTo>
                    <a:lnTo>
                      <a:pt x="2" y="103"/>
                    </a:lnTo>
                    <a:lnTo>
                      <a:pt x="6" y="94"/>
                    </a:lnTo>
                    <a:lnTo>
                      <a:pt x="11" y="86"/>
                    </a:lnTo>
                    <a:lnTo>
                      <a:pt x="18" y="78"/>
                    </a:lnTo>
                    <a:lnTo>
                      <a:pt x="25" y="69"/>
                    </a:lnTo>
                    <a:lnTo>
                      <a:pt x="32" y="61"/>
                    </a:lnTo>
                    <a:lnTo>
                      <a:pt x="40" y="53"/>
                    </a:lnTo>
                    <a:lnTo>
                      <a:pt x="48" y="45"/>
                    </a:lnTo>
                    <a:lnTo>
                      <a:pt x="55" y="36"/>
                    </a:lnTo>
                    <a:lnTo>
                      <a:pt x="62" y="27"/>
                    </a:lnTo>
                    <a:lnTo>
                      <a:pt x="67" y="19"/>
                    </a:lnTo>
                    <a:lnTo>
                      <a:pt x="71" y="9"/>
                    </a:lnTo>
                    <a:lnTo>
                      <a:pt x="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4" name="Freeform 2066"/>
              <p:cNvSpPr>
                <a:spLocks/>
              </p:cNvSpPr>
              <p:nvPr/>
            </p:nvSpPr>
            <p:spPr bwMode="auto">
              <a:xfrm>
                <a:off x="2672" y="3026"/>
                <a:ext cx="11" cy="88"/>
              </a:xfrm>
              <a:custGeom>
                <a:avLst/>
                <a:gdLst>
                  <a:gd name="T0" fmla="*/ 0 w 88"/>
                  <a:gd name="T1" fmla="*/ 703 h 703"/>
                  <a:gd name="T2" fmla="*/ 14 w 88"/>
                  <a:gd name="T3" fmla="*/ 662 h 703"/>
                  <a:gd name="T4" fmla="*/ 27 w 88"/>
                  <a:gd name="T5" fmla="*/ 620 h 703"/>
                  <a:gd name="T6" fmla="*/ 38 w 88"/>
                  <a:gd name="T7" fmla="*/ 578 h 703"/>
                  <a:gd name="T8" fmla="*/ 49 w 88"/>
                  <a:gd name="T9" fmla="*/ 535 h 703"/>
                  <a:gd name="T10" fmla="*/ 58 w 88"/>
                  <a:gd name="T11" fmla="*/ 492 h 703"/>
                  <a:gd name="T12" fmla="*/ 65 w 88"/>
                  <a:gd name="T13" fmla="*/ 447 h 703"/>
                  <a:gd name="T14" fmla="*/ 72 w 88"/>
                  <a:gd name="T15" fmla="*/ 403 h 703"/>
                  <a:gd name="T16" fmla="*/ 78 w 88"/>
                  <a:gd name="T17" fmla="*/ 358 h 703"/>
                  <a:gd name="T18" fmla="*/ 82 w 88"/>
                  <a:gd name="T19" fmla="*/ 312 h 703"/>
                  <a:gd name="T20" fmla="*/ 85 w 88"/>
                  <a:gd name="T21" fmla="*/ 267 h 703"/>
                  <a:gd name="T22" fmla="*/ 87 w 88"/>
                  <a:gd name="T23" fmla="*/ 222 h 703"/>
                  <a:gd name="T24" fmla="*/ 88 w 88"/>
                  <a:gd name="T25" fmla="*/ 177 h 703"/>
                  <a:gd name="T26" fmla="*/ 87 w 88"/>
                  <a:gd name="T27" fmla="*/ 132 h 703"/>
                  <a:gd name="T28" fmla="*/ 86 w 88"/>
                  <a:gd name="T29" fmla="*/ 88 h 703"/>
                  <a:gd name="T30" fmla="*/ 83 w 88"/>
                  <a:gd name="T31" fmla="*/ 44 h 703"/>
                  <a:gd name="T32" fmla="*/ 80 w 88"/>
                  <a:gd name="T33" fmla="*/ 0 h 7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703">
                    <a:moveTo>
                      <a:pt x="0" y="703"/>
                    </a:moveTo>
                    <a:lnTo>
                      <a:pt x="14" y="662"/>
                    </a:lnTo>
                    <a:lnTo>
                      <a:pt x="27" y="620"/>
                    </a:lnTo>
                    <a:lnTo>
                      <a:pt x="38" y="578"/>
                    </a:lnTo>
                    <a:lnTo>
                      <a:pt x="49" y="535"/>
                    </a:lnTo>
                    <a:lnTo>
                      <a:pt x="58" y="492"/>
                    </a:lnTo>
                    <a:lnTo>
                      <a:pt x="65" y="447"/>
                    </a:lnTo>
                    <a:lnTo>
                      <a:pt x="72" y="403"/>
                    </a:lnTo>
                    <a:lnTo>
                      <a:pt x="78" y="358"/>
                    </a:lnTo>
                    <a:lnTo>
                      <a:pt x="82" y="312"/>
                    </a:lnTo>
                    <a:lnTo>
                      <a:pt x="85" y="267"/>
                    </a:lnTo>
                    <a:lnTo>
                      <a:pt x="87" y="222"/>
                    </a:lnTo>
                    <a:lnTo>
                      <a:pt x="88" y="177"/>
                    </a:lnTo>
                    <a:lnTo>
                      <a:pt x="87" y="132"/>
                    </a:lnTo>
                    <a:lnTo>
                      <a:pt x="86" y="88"/>
                    </a:lnTo>
                    <a:lnTo>
                      <a:pt x="83" y="44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5" name="Freeform 2067"/>
              <p:cNvSpPr>
                <a:spLocks/>
              </p:cNvSpPr>
              <p:nvPr/>
            </p:nvSpPr>
            <p:spPr bwMode="auto">
              <a:xfrm>
                <a:off x="2590" y="2818"/>
                <a:ext cx="92" cy="208"/>
              </a:xfrm>
              <a:custGeom>
                <a:avLst/>
                <a:gdLst>
                  <a:gd name="T0" fmla="*/ 738 w 738"/>
                  <a:gd name="T1" fmla="*/ 1664 h 1664"/>
                  <a:gd name="T2" fmla="*/ 719 w 738"/>
                  <a:gd name="T3" fmla="*/ 1549 h 1664"/>
                  <a:gd name="T4" fmla="*/ 693 w 738"/>
                  <a:gd name="T5" fmla="*/ 1436 h 1664"/>
                  <a:gd name="T6" fmla="*/ 660 w 738"/>
                  <a:gd name="T7" fmla="*/ 1326 h 1664"/>
                  <a:gd name="T8" fmla="*/ 622 w 738"/>
                  <a:gd name="T9" fmla="*/ 1219 h 1664"/>
                  <a:gd name="T10" fmla="*/ 580 w 738"/>
                  <a:gd name="T11" fmla="*/ 1114 h 1664"/>
                  <a:gd name="T12" fmla="*/ 533 w 738"/>
                  <a:gd name="T13" fmla="*/ 1010 h 1664"/>
                  <a:gd name="T14" fmla="*/ 483 w 738"/>
                  <a:gd name="T15" fmla="*/ 907 h 1664"/>
                  <a:gd name="T16" fmla="*/ 430 w 738"/>
                  <a:gd name="T17" fmla="*/ 807 h 1664"/>
                  <a:gd name="T18" fmla="*/ 375 w 738"/>
                  <a:gd name="T19" fmla="*/ 706 h 1664"/>
                  <a:gd name="T20" fmla="*/ 320 w 738"/>
                  <a:gd name="T21" fmla="*/ 605 h 1664"/>
                  <a:gd name="T22" fmla="*/ 263 w 738"/>
                  <a:gd name="T23" fmla="*/ 506 h 1664"/>
                  <a:gd name="T24" fmla="*/ 207 w 738"/>
                  <a:gd name="T25" fmla="*/ 406 h 1664"/>
                  <a:gd name="T26" fmla="*/ 152 w 738"/>
                  <a:gd name="T27" fmla="*/ 306 h 1664"/>
                  <a:gd name="T28" fmla="*/ 98 w 738"/>
                  <a:gd name="T29" fmla="*/ 205 h 1664"/>
                  <a:gd name="T30" fmla="*/ 48 w 738"/>
                  <a:gd name="T31" fmla="*/ 103 h 1664"/>
                  <a:gd name="T32" fmla="*/ 0 w 738"/>
                  <a:gd name="T33" fmla="*/ 0 h 16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8" h="1664">
                    <a:moveTo>
                      <a:pt x="738" y="1664"/>
                    </a:moveTo>
                    <a:lnTo>
                      <a:pt x="719" y="1549"/>
                    </a:lnTo>
                    <a:lnTo>
                      <a:pt x="693" y="1436"/>
                    </a:lnTo>
                    <a:lnTo>
                      <a:pt x="660" y="1326"/>
                    </a:lnTo>
                    <a:lnTo>
                      <a:pt x="622" y="1219"/>
                    </a:lnTo>
                    <a:lnTo>
                      <a:pt x="580" y="1114"/>
                    </a:lnTo>
                    <a:lnTo>
                      <a:pt x="533" y="1010"/>
                    </a:lnTo>
                    <a:lnTo>
                      <a:pt x="483" y="907"/>
                    </a:lnTo>
                    <a:lnTo>
                      <a:pt x="430" y="807"/>
                    </a:lnTo>
                    <a:lnTo>
                      <a:pt x="375" y="706"/>
                    </a:lnTo>
                    <a:lnTo>
                      <a:pt x="320" y="605"/>
                    </a:lnTo>
                    <a:lnTo>
                      <a:pt x="263" y="506"/>
                    </a:lnTo>
                    <a:lnTo>
                      <a:pt x="207" y="406"/>
                    </a:lnTo>
                    <a:lnTo>
                      <a:pt x="152" y="306"/>
                    </a:lnTo>
                    <a:lnTo>
                      <a:pt x="98" y="205"/>
                    </a:lnTo>
                    <a:lnTo>
                      <a:pt x="48" y="10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6" name="Freeform 2068"/>
              <p:cNvSpPr>
                <a:spLocks/>
              </p:cNvSpPr>
              <p:nvPr/>
            </p:nvSpPr>
            <p:spPr bwMode="auto">
              <a:xfrm>
                <a:off x="2590" y="2810"/>
                <a:ext cx="26" cy="8"/>
              </a:xfrm>
              <a:custGeom>
                <a:avLst/>
                <a:gdLst>
                  <a:gd name="T0" fmla="*/ 0 w 207"/>
                  <a:gd name="T1" fmla="*/ 66 h 66"/>
                  <a:gd name="T2" fmla="*/ 4 w 207"/>
                  <a:gd name="T3" fmla="*/ 47 h 66"/>
                  <a:gd name="T4" fmla="*/ 11 w 207"/>
                  <a:gd name="T5" fmla="*/ 33 h 66"/>
                  <a:gd name="T6" fmla="*/ 20 w 207"/>
                  <a:gd name="T7" fmla="*/ 22 h 66"/>
                  <a:gd name="T8" fmla="*/ 30 w 207"/>
                  <a:gd name="T9" fmla="*/ 13 h 66"/>
                  <a:gd name="T10" fmla="*/ 43 w 207"/>
                  <a:gd name="T11" fmla="*/ 7 h 66"/>
                  <a:gd name="T12" fmla="*/ 56 w 207"/>
                  <a:gd name="T13" fmla="*/ 3 h 66"/>
                  <a:gd name="T14" fmla="*/ 71 w 207"/>
                  <a:gd name="T15" fmla="*/ 1 h 66"/>
                  <a:gd name="T16" fmla="*/ 86 w 207"/>
                  <a:gd name="T17" fmla="*/ 0 h 66"/>
                  <a:gd name="T18" fmla="*/ 102 w 207"/>
                  <a:gd name="T19" fmla="*/ 0 h 66"/>
                  <a:gd name="T20" fmla="*/ 118 w 207"/>
                  <a:gd name="T21" fmla="*/ 1 h 66"/>
                  <a:gd name="T22" fmla="*/ 134 w 207"/>
                  <a:gd name="T23" fmla="*/ 2 h 66"/>
                  <a:gd name="T24" fmla="*/ 151 w 207"/>
                  <a:gd name="T25" fmla="*/ 3 h 66"/>
                  <a:gd name="T26" fmla="*/ 167 w 207"/>
                  <a:gd name="T27" fmla="*/ 4 h 66"/>
                  <a:gd name="T28" fmla="*/ 181 w 207"/>
                  <a:gd name="T29" fmla="*/ 3 h 66"/>
                  <a:gd name="T30" fmla="*/ 194 w 207"/>
                  <a:gd name="T31" fmla="*/ 2 h 66"/>
                  <a:gd name="T32" fmla="*/ 207 w 207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66">
                    <a:moveTo>
                      <a:pt x="0" y="66"/>
                    </a:moveTo>
                    <a:lnTo>
                      <a:pt x="4" y="47"/>
                    </a:lnTo>
                    <a:lnTo>
                      <a:pt x="11" y="33"/>
                    </a:lnTo>
                    <a:lnTo>
                      <a:pt x="20" y="22"/>
                    </a:lnTo>
                    <a:lnTo>
                      <a:pt x="30" y="13"/>
                    </a:lnTo>
                    <a:lnTo>
                      <a:pt x="43" y="7"/>
                    </a:lnTo>
                    <a:lnTo>
                      <a:pt x="56" y="3"/>
                    </a:lnTo>
                    <a:lnTo>
                      <a:pt x="71" y="1"/>
                    </a:lnTo>
                    <a:lnTo>
                      <a:pt x="86" y="0"/>
                    </a:lnTo>
                    <a:lnTo>
                      <a:pt x="102" y="0"/>
                    </a:lnTo>
                    <a:lnTo>
                      <a:pt x="118" y="1"/>
                    </a:lnTo>
                    <a:lnTo>
                      <a:pt x="134" y="2"/>
                    </a:lnTo>
                    <a:lnTo>
                      <a:pt x="151" y="3"/>
                    </a:lnTo>
                    <a:lnTo>
                      <a:pt x="167" y="4"/>
                    </a:lnTo>
                    <a:lnTo>
                      <a:pt x="181" y="3"/>
                    </a:lnTo>
                    <a:lnTo>
                      <a:pt x="194" y="2"/>
                    </a:lnTo>
                    <a:lnTo>
                      <a:pt x="2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7" name="Line 2069"/>
              <p:cNvSpPr>
                <a:spLocks noChangeShapeType="1"/>
              </p:cNvSpPr>
              <p:nvPr/>
            </p:nvSpPr>
            <p:spPr bwMode="auto">
              <a:xfrm flipV="1">
                <a:off x="2616" y="2809"/>
                <a:ext cx="1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8" name="Freeform 2070"/>
              <p:cNvSpPr>
                <a:spLocks/>
              </p:cNvSpPr>
              <p:nvPr/>
            </p:nvSpPr>
            <p:spPr bwMode="auto">
              <a:xfrm>
                <a:off x="2631" y="2809"/>
                <a:ext cx="1" cy="4"/>
              </a:xfrm>
              <a:custGeom>
                <a:avLst/>
                <a:gdLst>
                  <a:gd name="T0" fmla="*/ 0 w 13"/>
                  <a:gd name="T1" fmla="*/ 0 h 33"/>
                  <a:gd name="T2" fmla="*/ 1 w 13"/>
                  <a:gd name="T3" fmla="*/ 1 h 33"/>
                  <a:gd name="T4" fmla="*/ 2 w 13"/>
                  <a:gd name="T5" fmla="*/ 2 h 33"/>
                  <a:gd name="T6" fmla="*/ 3 w 13"/>
                  <a:gd name="T7" fmla="*/ 3 h 33"/>
                  <a:gd name="T8" fmla="*/ 4 w 13"/>
                  <a:gd name="T9" fmla="*/ 5 h 33"/>
                  <a:gd name="T10" fmla="*/ 6 w 13"/>
                  <a:gd name="T11" fmla="*/ 6 h 33"/>
                  <a:gd name="T12" fmla="*/ 7 w 13"/>
                  <a:gd name="T13" fmla="*/ 8 h 33"/>
                  <a:gd name="T14" fmla="*/ 8 w 13"/>
                  <a:gd name="T15" fmla="*/ 10 h 33"/>
                  <a:gd name="T16" fmla="*/ 9 w 13"/>
                  <a:gd name="T17" fmla="*/ 12 h 33"/>
                  <a:gd name="T18" fmla="*/ 10 w 13"/>
                  <a:gd name="T19" fmla="*/ 14 h 33"/>
                  <a:gd name="T20" fmla="*/ 11 w 13"/>
                  <a:gd name="T21" fmla="*/ 17 h 33"/>
                  <a:gd name="T22" fmla="*/ 12 w 13"/>
                  <a:gd name="T23" fmla="*/ 19 h 33"/>
                  <a:gd name="T24" fmla="*/ 13 w 13"/>
                  <a:gd name="T25" fmla="*/ 22 h 33"/>
                  <a:gd name="T26" fmla="*/ 13 w 13"/>
                  <a:gd name="T27" fmla="*/ 24 h 33"/>
                  <a:gd name="T28" fmla="*/ 13 w 13"/>
                  <a:gd name="T29" fmla="*/ 27 h 33"/>
                  <a:gd name="T30" fmla="*/ 13 w 13"/>
                  <a:gd name="T31" fmla="*/ 30 h 33"/>
                  <a:gd name="T32" fmla="*/ 13 w 13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33">
                    <a:moveTo>
                      <a:pt x="0" y="0"/>
                    </a:moveTo>
                    <a:lnTo>
                      <a:pt x="1" y="1"/>
                    </a:lnTo>
                    <a:lnTo>
                      <a:pt x="2" y="2"/>
                    </a:lnTo>
                    <a:lnTo>
                      <a:pt x="3" y="3"/>
                    </a:lnTo>
                    <a:lnTo>
                      <a:pt x="4" y="5"/>
                    </a:lnTo>
                    <a:lnTo>
                      <a:pt x="6" y="6"/>
                    </a:lnTo>
                    <a:lnTo>
                      <a:pt x="7" y="8"/>
                    </a:lnTo>
                    <a:lnTo>
                      <a:pt x="8" y="10"/>
                    </a:lnTo>
                    <a:lnTo>
                      <a:pt x="9" y="12"/>
                    </a:lnTo>
                    <a:lnTo>
                      <a:pt x="10" y="14"/>
                    </a:lnTo>
                    <a:lnTo>
                      <a:pt x="11" y="17"/>
                    </a:lnTo>
                    <a:lnTo>
                      <a:pt x="12" y="19"/>
                    </a:lnTo>
                    <a:lnTo>
                      <a:pt x="13" y="22"/>
                    </a:lnTo>
                    <a:lnTo>
                      <a:pt x="13" y="24"/>
                    </a:lnTo>
                    <a:lnTo>
                      <a:pt x="13" y="27"/>
                    </a:lnTo>
                    <a:lnTo>
                      <a:pt x="13" y="30"/>
                    </a:lnTo>
                    <a:lnTo>
                      <a:pt x="13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799" name="Freeform 2071"/>
              <p:cNvSpPr>
                <a:spLocks/>
              </p:cNvSpPr>
              <p:nvPr/>
            </p:nvSpPr>
            <p:spPr bwMode="auto">
              <a:xfrm>
                <a:off x="2607" y="2813"/>
                <a:ext cx="25" cy="34"/>
              </a:xfrm>
              <a:custGeom>
                <a:avLst/>
                <a:gdLst>
                  <a:gd name="T0" fmla="*/ 206 w 206"/>
                  <a:gd name="T1" fmla="*/ 0 h 272"/>
                  <a:gd name="T2" fmla="*/ 189 w 206"/>
                  <a:gd name="T3" fmla="*/ 13 h 272"/>
                  <a:gd name="T4" fmla="*/ 171 w 206"/>
                  <a:gd name="T5" fmla="*/ 26 h 272"/>
                  <a:gd name="T6" fmla="*/ 154 w 206"/>
                  <a:gd name="T7" fmla="*/ 40 h 272"/>
                  <a:gd name="T8" fmla="*/ 136 w 206"/>
                  <a:gd name="T9" fmla="*/ 53 h 272"/>
                  <a:gd name="T10" fmla="*/ 118 w 206"/>
                  <a:gd name="T11" fmla="*/ 67 h 272"/>
                  <a:gd name="T12" fmla="*/ 101 w 206"/>
                  <a:gd name="T13" fmla="*/ 83 h 272"/>
                  <a:gd name="T14" fmla="*/ 85 w 206"/>
                  <a:gd name="T15" fmla="*/ 98 h 272"/>
                  <a:gd name="T16" fmla="*/ 69 w 206"/>
                  <a:gd name="T17" fmla="*/ 113 h 272"/>
                  <a:gd name="T18" fmla="*/ 55 w 206"/>
                  <a:gd name="T19" fmla="*/ 130 h 272"/>
                  <a:gd name="T20" fmla="*/ 42 w 206"/>
                  <a:gd name="T21" fmla="*/ 147 h 272"/>
                  <a:gd name="T22" fmla="*/ 30 w 206"/>
                  <a:gd name="T23" fmla="*/ 165 h 272"/>
                  <a:gd name="T24" fmla="*/ 20 w 206"/>
                  <a:gd name="T25" fmla="*/ 183 h 272"/>
                  <a:gd name="T26" fmla="*/ 12 w 206"/>
                  <a:gd name="T27" fmla="*/ 203 h 272"/>
                  <a:gd name="T28" fmla="*/ 6 w 206"/>
                  <a:gd name="T29" fmla="*/ 224 h 272"/>
                  <a:gd name="T30" fmla="*/ 1 w 206"/>
                  <a:gd name="T31" fmla="*/ 248 h 272"/>
                  <a:gd name="T32" fmla="*/ 0 w 206"/>
                  <a:gd name="T33" fmla="*/ 272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272">
                    <a:moveTo>
                      <a:pt x="206" y="0"/>
                    </a:moveTo>
                    <a:lnTo>
                      <a:pt x="189" y="13"/>
                    </a:lnTo>
                    <a:lnTo>
                      <a:pt x="171" y="26"/>
                    </a:lnTo>
                    <a:lnTo>
                      <a:pt x="154" y="40"/>
                    </a:lnTo>
                    <a:lnTo>
                      <a:pt x="136" y="53"/>
                    </a:lnTo>
                    <a:lnTo>
                      <a:pt x="118" y="67"/>
                    </a:lnTo>
                    <a:lnTo>
                      <a:pt x="101" y="83"/>
                    </a:lnTo>
                    <a:lnTo>
                      <a:pt x="85" y="98"/>
                    </a:lnTo>
                    <a:lnTo>
                      <a:pt x="69" y="113"/>
                    </a:lnTo>
                    <a:lnTo>
                      <a:pt x="55" y="130"/>
                    </a:lnTo>
                    <a:lnTo>
                      <a:pt x="42" y="147"/>
                    </a:lnTo>
                    <a:lnTo>
                      <a:pt x="30" y="165"/>
                    </a:lnTo>
                    <a:lnTo>
                      <a:pt x="20" y="183"/>
                    </a:lnTo>
                    <a:lnTo>
                      <a:pt x="12" y="203"/>
                    </a:lnTo>
                    <a:lnTo>
                      <a:pt x="6" y="224"/>
                    </a:lnTo>
                    <a:lnTo>
                      <a:pt x="1" y="248"/>
                    </a:lnTo>
                    <a:lnTo>
                      <a:pt x="0" y="2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0" name="Freeform 2072"/>
              <p:cNvSpPr>
                <a:spLocks/>
              </p:cNvSpPr>
              <p:nvPr/>
            </p:nvSpPr>
            <p:spPr bwMode="auto">
              <a:xfrm>
                <a:off x="2607" y="2847"/>
                <a:ext cx="20" cy="29"/>
              </a:xfrm>
              <a:custGeom>
                <a:avLst/>
                <a:gdLst>
                  <a:gd name="T0" fmla="*/ 0 w 160"/>
                  <a:gd name="T1" fmla="*/ 0 h 232"/>
                  <a:gd name="T2" fmla="*/ 18 w 160"/>
                  <a:gd name="T3" fmla="*/ 10 h 232"/>
                  <a:gd name="T4" fmla="*/ 33 w 160"/>
                  <a:gd name="T5" fmla="*/ 22 h 232"/>
                  <a:gd name="T6" fmla="*/ 45 w 160"/>
                  <a:gd name="T7" fmla="*/ 35 h 232"/>
                  <a:gd name="T8" fmla="*/ 55 w 160"/>
                  <a:gd name="T9" fmla="*/ 50 h 232"/>
                  <a:gd name="T10" fmla="*/ 64 w 160"/>
                  <a:gd name="T11" fmla="*/ 66 h 232"/>
                  <a:gd name="T12" fmla="*/ 71 w 160"/>
                  <a:gd name="T13" fmla="*/ 82 h 232"/>
                  <a:gd name="T14" fmla="*/ 78 w 160"/>
                  <a:gd name="T15" fmla="*/ 98 h 232"/>
                  <a:gd name="T16" fmla="*/ 84 w 160"/>
                  <a:gd name="T17" fmla="*/ 116 h 232"/>
                  <a:gd name="T18" fmla="*/ 89 w 160"/>
                  <a:gd name="T19" fmla="*/ 133 h 232"/>
                  <a:gd name="T20" fmla="*/ 96 w 160"/>
                  <a:gd name="T21" fmla="*/ 150 h 232"/>
                  <a:gd name="T22" fmla="*/ 102 w 160"/>
                  <a:gd name="T23" fmla="*/ 166 h 232"/>
                  <a:gd name="T24" fmla="*/ 110 w 160"/>
                  <a:gd name="T25" fmla="*/ 181 h 232"/>
                  <a:gd name="T26" fmla="*/ 119 w 160"/>
                  <a:gd name="T27" fmla="*/ 196 h 232"/>
                  <a:gd name="T28" fmla="*/ 130 w 160"/>
                  <a:gd name="T29" fmla="*/ 209 h 232"/>
                  <a:gd name="T30" fmla="*/ 144 w 160"/>
                  <a:gd name="T31" fmla="*/ 221 h 232"/>
                  <a:gd name="T32" fmla="*/ 160 w 160"/>
                  <a:gd name="T33" fmla="*/ 232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232">
                    <a:moveTo>
                      <a:pt x="0" y="0"/>
                    </a:moveTo>
                    <a:lnTo>
                      <a:pt x="18" y="10"/>
                    </a:lnTo>
                    <a:lnTo>
                      <a:pt x="33" y="22"/>
                    </a:lnTo>
                    <a:lnTo>
                      <a:pt x="45" y="35"/>
                    </a:lnTo>
                    <a:lnTo>
                      <a:pt x="55" y="50"/>
                    </a:lnTo>
                    <a:lnTo>
                      <a:pt x="64" y="66"/>
                    </a:lnTo>
                    <a:lnTo>
                      <a:pt x="71" y="82"/>
                    </a:lnTo>
                    <a:lnTo>
                      <a:pt x="78" y="98"/>
                    </a:lnTo>
                    <a:lnTo>
                      <a:pt x="84" y="116"/>
                    </a:lnTo>
                    <a:lnTo>
                      <a:pt x="89" y="133"/>
                    </a:lnTo>
                    <a:lnTo>
                      <a:pt x="96" y="150"/>
                    </a:lnTo>
                    <a:lnTo>
                      <a:pt x="102" y="166"/>
                    </a:lnTo>
                    <a:lnTo>
                      <a:pt x="110" y="181"/>
                    </a:lnTo>
                    <a:lnTo>
                      <a:pt x="119" y="196"/>
                    </a:lnTo>
                    <a:lnTo>
                      <a:pt x="130" y="209"/>
                    </a:lnTo>
                    <a:lnTo>
                      <a:pt x="144" y="221"/>
                    </a:lnTo>
                    <a:lnTo>
                      <a:pt x="160" y="23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1" name="Freeform 2073"/>
              <p:cNvSpPr>
                <a:spLocks/>
              </p:cNvSpPr>
              <p:nvPr/>
            </p:nvSpPr>
            <p:spPr bwMode="auto">
              <a:xfrm>
                <a:off x="2627" y="2876"/>
                <a:ext cx="35" cy="61"/>
              </a:xfrm>
              <a:custGeom>
                <a:avLst/>
                <a:gdLst>
                  <a:gd name="T0" fmla="*/ 0 w 286"/>
                  <a:gd name="T1" fmla="*/ 0 h 485"/>
                  <a:gd name="T2" fmla="*/ 15 w 286"/>
                  <a:gd name="T3" fmla="*/ 31 h 485"/>
                  <a:gd name="T4" fmla="*/ 30 w 286"/>
                  <a:gd name="T5" fmla="*/ 63 h 485"/>
                  <a:gd name="T6" fmla="*/ 45 w 286"/>
                  <a:gd name="T7" fmla="*/ 95 h 485"/>
                  <a:gd name="T8" fmla="*/ 59 w 286"/>
                  <a:gd name="T9" fmla="*/ 127 h 485"/>
                  <a:gd name="T10" fmla="*/ 72 w 286"/>
                  <a:gd name="T11" fmla="*/ 159 h 485"/>
                  <a:gd name="T12" fmla="*/ 86 w 286"/>
                  <a:gd name="T13" fmla="*/ 192 h 485"/>
                  <a:gd name="T14" fmla="*/ 100 w 286"/>
                  <a:gd name="T15" fmla="*/ 224 h 485"/>
                  <a:gd name="T16" fmla="*/ 116 w 286"/>
                  <a:gd name="T17" fmla="*/ 256 h 485"/>
                  <a:gd name="T18" fmla="*/ 131 w 286"/>
                  <a:gd name="T19" fmla="*/ 287 h 485"/>
                  <a:gd name="T20" fmla="*/ 148 w 286"/>
                  <a:gd name="T21" fmla="*/ 317 h 485"/>
                  <a:gd name="T22" fmla="*/ 165 w 286"/>
                  <a:gd name="T23" fmla="*/ 348 h 485"/>
                  <a:gd name="T24" fmla="*/ 185 w 286"/>
                  <a:gd name="T25" fmla="*/ 378 h 485"/>
                  <a:gd name="T26" fmla="*/ 206 w 286"/>
                  <a:gd name="T27" fmla="*/ 406 h 485"/>
                  <a:gd name="T28" fmla="*/ 230 w 286"/>
                  <a:gd name="T29" fmla="*/ 433 h 485"/>
                  <a:gd name="T30" fmla="*/ 257 w 286"/>
                  <a:gd name="T31" fmla="*/ 459 h 485"/>
                  <a:gd name="T32" fmla="*/ 286 w 286"/>
                  <a:gd name="T33" fmla="*/ 485 h 4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485">
                    <a:moveTo>
                      <a:pt x="0" y="0"/>
                    </a:moveTo>
                    <a:lnTo>
                      <a:pt x="15" y="31"/>
                    </a:lnTo>
                    <a:lnTo>
                      <a:pt x="30" y="63"/>
                    </a:lnTo>
                    <a:lnTo>
                      <a:pt x="45" y="95"/>
                    </a:lnTo>
                    <a:lnTo>
                      <a:pt x="59" y="127"/>
                    </a:lnTo>
                    <a:lnTo>
                      <a:pt x="72" y="159"/>
                    </a:lnTo>
                    <a:lnTo>
                      <a:pt x="86" y="192"/>
                    </a:lnTo>
                    <a:lnTo>
                      <a:pt x="100" y="224"/>
                    </a:lnTo>
                    <a:lnTo>
                      <a:pt x="116" y="256"/>
                    </a:lnTo>
                    <a:lnTo>
                      <a:pt x="131" y="287"/>
                    </a:lnTo>
                    <a:lnTo>
                      <a:pt x="148" y="317"/>
                    </a:lnTo>
                    <a:lnTo>
                      <a:pt x="165" y="348"/>
                    </a:lnTo>
                    <a:lnTo>
                      <a:pt x="185" y="378"/>
                    </a:lnTo>
                    <a:lnTo>
                      <a:pt x="206" y="406"/>
                    </a:lnTo>
                    <a:lnTo>
                      <a:pt x="230" y="433"/>
                    </a:lnTo>
                    <a:lnTo>
                      <a:pt x="257" y="459"/>
                    </a:lnTo>
                    <a:lnTo>
                      <a:pt x="286" y="4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2" name="Freeform 2074"/>
              <p:cNvSpPr>
                <a:spLocks/>
              </p:cNvSpPr>
              <p:nvPr/>
            </p:nvSpPr>
            <p:spPr bwMode="auto">
              <a:xfrm>
                <a:off x="2662" y="2929"/>
                <a:ext cx="10" cy="8"/>
              </a:xfrm>
              <a:custGeom>
                <a:avLst/>
                <a:gdLst>
                  <a:gd name="T0" fmla="*/ 0 w 79"/>
                  <a:gd name="T1" fmla="*/ 61 h 61"/>
                  <a:gd name="T2" fmla="*/ 5 w 79"/>
                  <a:gd name="T3" fmla="*/ 59 h 61"/>
                  <a:gd name="T4" fmla="*/ 11 w 79"/>
                  <a:gd name="T5" fmla="*/ 58 h 61"/>
                  <a:gd name="T6" fmla="*/ 17 w 79"/>
                  <a:gd name="T7" fmla="*/ 55 h 61"/>
                  <a:gd name="T8" fmla="*/ 23 w 79"/>
                  <a:gd name="T9" fmla="*/ 53 h 61"/>
                  <a:gd name="T10" fmla="*/ 29 w 79"/>
                  <a:gd name="T11" fmla="*/ 48 h 61"/>
                  <a:gd name="T12" fmla="*/ 35 w 79"/>
                  <a:gd name="T13" fmla="*/ 45 h 61"/>
                  <a:gd name="T14" fmla="*/ 40 w 79"/>
                  <a:gd name="T15" fmla="*/ 41 h 61"/>
                  <a:gd name="T16" fmla="*/ 45 w 79"/>
                  <a:gd name="T17" fmla="*/ 37 h 61"/>
                  <a:gd name="T18" fmla="*/ 50 w 79"/>
                  <a:gd name="T19" fmla="*/ 33 h 61"/>
                  <a:gd name="T20" fmla="*/ 55 w 79"/>
                  <a:gd name="T21" fmla="*/ 28 h 61"/>
                  <a:gd name="T22" fmla="*/ 60 w 79"/>
                  <a:gd name="T23" fmla="*/ 23 h 61"/>
                  <a:gd name="T24" fmla="*/ 64 w 79"/>
                  <a:gd name="T25" fmla="*/ 19 h 61"/>
                  <a:gd name="T26" fmla="*/ 68 w 79"/>
                  <a:gd name="T27" fmla="*/ 14 h 61"/>
                  <a:gd name="T28" fmla="*/ 72 w 79"/>
                  <a:gd name="T29" fmla="*/ 9 h 61"/>
                  <a:gd name="T30" fmla="*/ 75 w 79"/>
                  <a:gd name="T31" fmla="*/ 4 h 61"/>
                  <a:gd name="T32" fmla="*/ 79 w 79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61">
                    <a:moveTo>
                      <a:pt x="0" y="61"/>
                    </a:moveTo>
                    <a:lnTo>
                      <a:pt x="5" y="59"/>
                    </a:lnTo>
                    <a:lnTo>
                      <a:pt x="11" y="58"/>
                    </a:lnTo>
                    <a:lnTo>
                      <a:pt x="17" y="55"/>
                    </a:lnTo>
                    <a:lnTo>
                      <a:pt x="23" y="53"/>
                    </a:lnTo>
                    <a:lnTo>
                      <a:pt x="29" y="48"/>
                    </a:lnTo>
                    <a:lnTo>
                      <a:pt x="35" y="45"/>
                    </a:lnTo>
                    <a:lnTo>
                      <a:pt x="40" y="41"/>
                    </a:lnTo>
                    <a:lnTo>
                      <a:pt x="45" y="37"/>
                    </a:lnTo>
                    <a:lnTo>
                      <a:pt x="50" y="33"/>
                    </a:lnTo>
                    <a:lnTo>
                      <a:pt x="55" y="28"/>
                    </a:lnTo>
                    <a:lnTo>
                      <a:pt x="60" y="23"/>
                    </a:lnTo>
                    <a:lnTo>
                      <a:pt x="64" y="19"/>
                    </a:lnTo>
                    <a:lnTo>
                      <a:pt x="68" y="14"/>
                    </a:lnTo>
                    <a:lnTo>
                      <a:pt x="72" y="9"/>
                    </a:lnTo>
                    <a:lnTo>
                      <a:pt x="75" y="4"/>
                    </a:lnTo>
                    <a:lnTo>
                      <a:pt x="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3" name="Freeform 2075"/>
              <p:cNvSpPr>
                <a:spLocks/>
              </p:cNvSpPr>
              <p:nvPr/>
            </p:nvSpPr>
            <p:spPr bwMode="auto">
              <a:xfrm>
                <a:off x="2672" y="2929"/>
                <a:ext cx="11" cy="25"/>
              </a:xfrm>
              <a:custGeom>
                <a:avLst/>
                <a:gdLst>
                  <a:gd name="T0" fmla="*/ 0 w 86"/>
                  <a:gd name="T1" fmla="*/ 0 h 199"/>
                  <a:gd name="T2" fmla="*/ 9 w 86"/>
                  <a:gd name="T3" fmla="*/ 9 h 199"/>
                  <a:gd name="T4" fmla="*/ 17 w 86"/>
                  <a:gd name="T5" fmla="*/ 18 h 199"/>
                  <a:gd name="T6" fmla="*/ 24 w 86"/>
                  <a:gd name="T7" fmla="*/ 29 h 199"/>
                  <a:gd name="T8" fmla="*/ 31 w 86"/>
                  <a:gd name="T9" fmla="*/ 40 h 199"/>
                  <a:gd name="T10" fmla="*/ 37 w 86"/>
                  <a:gd name="T11" fmla="*/ 53 h 199"/>
                  <a:gd name="T12" fmla="*/ 43 w 86"/>
                  <a:gd name="T13" fmla="*/ 65 h 199"/>
                  <a:gd name="T14" fmla="*/ 49 w 86"/>
                  <a:gd name="T15" fmla="*/ 78 h 199"/>
                  <a:gd name="T16" fmla="*/ 54 w 86"/>
                  <a:gd name="T17" fmla="*/ 91 h 199"/>
                  <a:gd name="T18" fmla="*/ 59 w 86"/>
                  <a:gd name="T19" fmla="*/ 104 h 199"/>
                  <a:gd name="T20" fmla="*/ 63 w 86"/>
                  <a:gd name="T21" fmla="*/ 118 h 199"/>
                  <a:gd name="T22" fmla="*/ 67 w 86"/>
                  <a:gd name="T23" fmla="*/ 131 h 199"/>
                  <a:gd name="T24" fmla="*/ 71 w 86"/>
                  <a:gd name="T25" fmla="*/ 145 h 199"/>
                  <a:gd name="T26" fmla="*/ 75 w 86"/>
                  <a:gd name="T27" fmla="*/ 159 h 199"/>
                  <a:gd name="T28" fmla="*/ 79 w 86"/>
                  <a:gd name="T29" fmla="*/ 172 h 199"/>
                  <a:gd name="T30" fmla="*/ 82 w 86"/>
                  <a:gd name="T31" fmla="*/ 185 h 199"/>
                  <a:gd name="T32" fmla="*/ 86 w 86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99">
                    <a:moveTo>
                      <a:pt x="0" y="0"/>
                    </a:moveTo>
                    <a:lnTo>
                      <a:pt x="9" y="9"/>
                    </a:lnTo>
                    <a:lnTo>
                      <a:pt x="17" y="18"/>
                    </a:lnTo>
                    <a:lnTo>
                      <a:pt x="24" y="29"/>
                    </a:lnTo>
                    <a:lnTo>
                      <a:pt x="31" y="40"/>
                    </a:lnTo>
                    <a:lnTo>
                      <a:pt x="37" y="53"/>
                    </a:lnTo>
                    <a:lnTo>
                      <a:pt x="43" y="65"/>
                    </a:lnTo>
                    <a:lnTo>
                      <a:pt x="49" y="78"/>
                    </a:lnTo>
                    <a:lnTo>
                      <a:pt x="54" y="91"/>
                    </a:lnTo>
                    <a:lnTo>
                      <a:pt x="59" y="104"/>
                    </a:lnTo>
                    <a:lnTo>
                      <a:pt x="63" y="118"/>
                    </a:lnTo>
                    <a:lnTo>
                      <a:pt x="67" y="131"/>
                    </a:lnTo>
                    <a:lnTo>
                      <a:pt x="71" y="145"/>
                    </a:lnTo>
                    <a:lnTo>
                      <a:pt x="75" y="159"/>
                    </a:lnTo>
                    <a:lnTo>
                      <a:pt x="79" y="172"/>
                    </a:lnTo>
                    <a:lnTo>
                      <a:pt x="82" y="185"/>
                    </a:lnTo>
                    <a:lnTo>
                      <a:pt x="86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4" name="Freeform 2076"/>
              <p:cNvSpPr>
                <a:spLocks/>
              </p:cNvSpPr>
              <p:nvPr/>
            </p:nvSpPr>
            <p:spPr bwMode="auto">
              <a:xfrm>
                <a:off x="2683" y="2954"/>
                <a:ext cx="22" cy="145"/>
              </a:xfrm>
              <a:custGeom>
                <a:avLst/>
                <a:gdLst>
                  <a:gd name="T0" fmla="*/ 0 w 173"/>
                  <a:gd name="T1" fmla="*/ 0 h 1161"/>
                  <a:gd name="T2" fmla="*/ 20 w 173"/>
                  <a:gd name="T3" fmla="*/ 71 h 1161"/>
                  <a:gd name="T4" fmla="*/ 37 w 173"/>
                  <a:gd name="T5" fmla="*/ 142 h 1161"/>
                  <a:gd name="T6" fmla="*/ 53 w 173"/>
                  <a:gd name="T7" fmla="*/ 215 h 1161"/>
                  <a:gd name="T8" fmla="*/ 66 w 173"/>
                  <a:gd name="T9" fmla="*/ 287 h 1161"/>
                  <a:gd name="T10" fmla="*/ 77 w 173"/>
                  <a:gd name="T11" fmla="*/ 360 h 1161"/>
                  <a:gd name="T12" fmla="*/ 86 w 173"/>
                  <a:gd name="T13" fmla="*/ 433 h 1161"/>
                  <a:gd name="T14" fmla="*/ 94 w 173"/>
                  <a:gd name="T15" fmla="*/ 507 h 1161"/>
                  <a:gd name="T16" fmla="*/ 101 w 173"/>
                  <a:gd name="T17" fmla="*/ 580 h 1161"/>
                  <a:gd name="T18" fmla="*/ 108 w 173"/>
                  <a:gd name="T19" fmla="*/ 654 h 1161"/>
                  <a:gd name="T20" fmla="*/ 115 w 173"/>
                  <a:gd name="T21" fmla="*/ 726 h 1161"/>
                  <a:gd name="T22" fmla="*/ 122 w 173"/>
                  <a:gd name="T23" fmla="*/ 800 h 1161"/>
                  <a:gd name="T24" fmla="*/ 129 w 173"/>
                  <a:gd name="T25" fmla="*/ 872 h 1161"/>
                  <a:gd name="T26" fmla="*/ 138 w 173"/>
                  <a:gd name="T27" fmla="*/ 946 h 1161"/>
                  <a:gd name="T28" fmla="*/ 148 w 173"/>
                  <a:gd name="T29" fmla="*/ 1017 h 1161"/>
                  <a:gd name="T30" fmla="*/ 159 w 173"/>
                  <a:gd name="T31" fmla="*/ 1090 h 1161"/>
                  <a:gd name="T32" fmla="*/ 173 w 173"/>
                  <a:gd name="T33" fmla="*/ 1161 h 1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1161">
                    <a:moveTo>
                      <a:pt x="0" y="0"/>
                    </a:moveTo>
                    <a:lnTo>
                      <a:pt x="20" y="71"/>
                    </a:lnTo>
                    <a:lnTo>
                      <a:pt x="37" y="142"/>
                    </a:lnTo>
                    <a:lnTo>
                      <a:pt x="53" y="215"/>
                    </a:lnTo>
                    <a:lnTo>
                      <a:pt x="66" y="287"/>
                    </a:lnTo>
                    <a:lnTo>
                      <a:pt x="77" y="360"/>
                    </a:lnTo>
                    <a:lnTo>
                      <a:pt x="86" y="433"/>
                    </a:lnTo>
                    <a:lnTo>
                      <a:pt x="94" y="507"/>
                    </a:lnTo>
                    <a:lnTo>
                      <a:pt x="101" y="580"/>
                    </a:lnTo>
                    <a:lnTo>
                      <a:pt x="108" y="654"/>
                    </a:lnTo>
                    <a:lnTo>
                      <a:pt x="115" y="726"/>
                    </a:lnTo>
                    <a:lnTo>
                      <a:pt x="122" y="800"/>
                    </a:lnTo>
                    <a:lnTo>
                      <a:pt x="129" y="872"/>
                    </a:lnTo>
                    <a:lnTo>
                      <a:pt x="138" y="946"/>
                    </a:lnTo>
                    <a:lnTo>
                      <a:pt x="148" y="1017"/>
                    </a:lnTo>
                    <a:lnTo>
                      <a:pt x="159" y="1090"/>
                    </a:lnTo>
                    <a:lnTo>
                      <a:pt x="173" y="11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5" name="Line 2077"/>
              <p:cNvSpPr>
                <a:spLocks noChangeShapeType="1"/>
              </p:cNvSpPr>
              <p:nvPr/>
            </p:nvSpPr>
            <p:spPr bwMode="auto">
              <a:xfrm flipH="1">
                <a:off x="2702" y="3099"/>
                <a:ext cx="3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6" name="Freeform 2078"/>
              <p:cNvSpPr>
                <a:spLocks/>
              </p:cNvSpPr>
              <p:nvPr/>
            </p:nvSpPr>
            <p:spPr bwMode="auto">
              <a:xfrm>
                <a:off x="2696" y="2475"/>
                <a:ext cx="3" cy="1"/>
              </a:xfrm>
              <a:custGeom>
                <a:avLst/>
                <a:gdLst>
                  <a:gd name="T0" fmla="*/ 20 w 20"/>
                  <a:gd name="T1" fmla="*/ 0 h 6"/>
                  <a:gd name="T2" fmla="*/ 0 w 20"/>
                  <a:gd name="T3" fmla="*/ 6 h 6"/>
                  <a:gd name="T4" fmla="*/ 20 w 20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0" y="6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7" name="Freeform 2079"/>
              <p:cNvSpPr>
                <a:spLocks/>
              </p:cNvSpPr>
              <p:nvPr/>
            </p:nvSpPr>
            <p:spPr bwMode="auto">
              <a:xfrm>
                <a:off x="2696" y="2475"/>
                <a:ext cx="3" cy="1"/>
              </a:xfrm>
              <a:custGeom>
                <a:avLst/>
                <a:gdLst>
                  <a:gd name="T0" fmla="*/ 20 w 20"/>
                  <a:gd name="T1" fmla="*/ 0 h 6"/>
                  <a:gd name="T2" fmla="*/ 0 w 20"/>
                  <a:gd name="T3" fmla="*/ 6 h 6"/>
                  <a:gd name="T4" fmla="*/ 20 w 20"/>
                  <a:gd name="T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6">
                    <a:moveTo>
                      <a:pt x="20" y="0"/>
                    </a:moveTo>
                    <a:lnTo>
                      <a:pt x="0" y="6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8" name="Freeform 2080"/>
              <p:cNvSpPr>
                <a:spLocks/>
              </p:cNvSpPr>
              <p:nvPr/>
            </p:nvSpPr>
            <p:spPr bwMode="auto">
              <a:xfrm>
                <a:off x="2626" y="2480"/>
                <a:ext cx="61" cy="41"/>
              </a:xfrm>
              <a:custGeom>
                <a:avLst/>
                <a:gdLst>
                  <a:gd name="T0" fmla="*/ 239 w 490"/>
                  <a:gd name="T1" fmla="*/ 203 h 329"/>
                  <a:gd name="T2" fmla="*/ 239 w 490"/>
                  <a:gd name="T3" fmla="*/ 219 h 329"/>
                  <a:gd name="T4" fmla="*/ 238 w 490"/>
                  <a:gd name="T5" fmla="*/ 233 h 329"/>
                  <a:gd name="T6" fmla="*/ 234 w 490"/>
                  <a:gd name="T7" fmla="*/ 248 h 329"/>
                  <a:gd name="T8" fmla="*/ 232 w 490"/>
                  <a:gd name="T9" fmla="*/ 262 h 329"/>
                  <a:gd name="T10" fmla="*/ 231 w 490"/>
                  <a:gd name="T11" fmla="*/ 275 h 329"/>
                  <a:gd name="T12" fmla="*/ 232 w 490"/>
                  <a:gd name="T13" fmla="*/ 289 h 329"/>
                  <a:gd name="T14" fmla="*/ 238 w 490"/>
                  <a:gd name="T15" fmla="*/ 301 h 329"/>
                  <a:gd name="T16" fmla="*/ 245 w 490"/>
                  <a:gd name="T17" fmla="*/ 309 h 329"/>
                  <a:gd name="T18" fmla="*/ 225 w 490"/>
                  <a:gd name="T19" fmla="*/ 328 h 329"/>
                  <a:gd name="T20" fmla="*/ 222 w 490"/>
                  <a:gd name="T21" fmla="*/ 309 h 329"/>
                  <a:gd name="T22" fmla="*/ 223 w 490"/>
                  <a:gd name="T23" fmla="*/ 287 h 329"/>
                  <a:gd name="T24" fmla="*/ 225 w 490"/>
                  <a:gd name="T25" fmla="*/ 264 h 329"/>
                  <a:gd name="T26" fmla="*/ 226 w 490"/>
                  <a:gd name="T27" fmla="*/ 241 h 329"/>
                  <a:gd name="T28" fmla="*/ 226 w 490"/>
                  <a:gd name="T29" fmla="*/ 218 h 329"/>
                  <a:gd name="T30" fmla="*/ 221 w 490"/>
                  <a:gd name="T31" fmla="*/ 197 h 329"/>
                  <a:gd name="T32" fmla="*/ 210 w 490"/>
                  <a:gd name="T33" fmla="*/ 177 h 329"/>
                  <a:gd name="T34" fmla="*/ 192 w 490"/>
                  <a:gd name="T35" fmla="*/ 162 h 329"/>
                  <a:gd name="T36" fmla="*/ 167 w 490"/>
                  <a:gd name="T37" fmla="*/ 163 h 329"/>
                  <a:gd name="T38" fmla="*/ 143 w 490"/>
                  <a:gd name="T39" fmla="*/ 162 h 329"/>
                  <a:gd name="T40" fmla="*/ 119 w 490"/>
                  <a:gd name="T41" fmla="*/ 162 h 329"/>
                  <a:gd name="T42" fmla="*/ 95 w 490"/>
                  <a:gd name="T43" fmla="*/ 161 h 329"/>
                  <a:gd name="T44" fmla="*/ 71 w 490"/>
                  <a:gd name="T45" fmla="*/ 161 h 329"/>
                  <a:gd name="T46" fmla="*/ 47 w 490"/>
                  <a:gd name="T47" fmla="*/ 163 h 329"/>
                  <a:gd name="T48" fmla="*/ 23 w 490"/>
                  <a:gd name="T49" fmla="*/ 168 h 329"/>
                  <a:gd name="T50" fmla="*/ 0 w 490"/>
                  <a:gd name="T51" fmla="*/ 176 h 329"/>
                  <a:gd name="T52" fmla="*/ 4 w 490"/>
                  <a:gd name="T53" fmla="*/ 155 h 329"/>
                  <a:gd name="T54" fmla="*/ 12 w 490"/>
                  <a:gd name="T55" fmla="*/ 135 h 329"/>
                  <a:gd name="T56" fmla="*/ 23 w 490"/>
                  <a:gd name="T57" fmla="*/ 115 h 329"/>
                  <a:gd name="T58" fmla="*/ 36 w 490"/>
                  <a:gd name="T59" fmla="*/ 95 h 329"/>
                  <a:gd name="T60" fmla="*/ 52 w 490"/>
                  <a:gd name="T61" fmla="*/ 76 h 329"/>
                  <a:gd name="T62" fmla="*/ 69 w 490"/>
                  <a:gd name="T63" fmla="*/ 59 h 329"/>
                  <a:gd name="T64" fmla="*/ 86 w 490"/>
                  <a:gd name="T65" fmla="*/ 43 h 329"/>
                  <a:gd name="T66" fmla="*/ 105 w 490"/>
                  <a:gd name="T67" fmla="*/ 30 h 329"/>
                  <a:gd name="T68" fmla="*/ 146 w 490"/>
                  <a:gd name="T69" fmla="*/ 24 h 329"/>
                  <a:gd name="T70" fmla="*/ 188 w 490"/>
                  <a:gd name="T71" fmla="*/ 15 h 329"/>
                  <a:gd name="T72" fmla="*/ 231 w 490"/>
                  <a:gd name="T73" fmla="*/ 7 h 329"/>
                  <a:gd name="T74" fmla="*/ 275 w 490"/>
                  <a:gd name="T75" fmla="*/ 1 h 329"/>
                  <a:gd name="T76" fmla="*/ 316 w 490"/>
                  <a:gd name="T77" fmla="*/ 1 h 329"/>
                  <a:gd name="T78" fmla="*/ 354 w 490"/>
                  <a:gd name="T79" fmla="*/ 10 h 329"/>
                  <a:gd name="T80" fmla="*/ 389 w 490"/>
                  <a:gd name="T81" fmla="*/ 32 h 329"/>
                  <a:gd name="T82" fmla="*/ 418 w 490"/>
                  <a:gd name="T83" fmla="*/ 70 h 329"/>
                  <a:gd name="T84" fmla="*/ 433 w 490"/>
                  <a:gd name="T85" fmla="*/ 76 h 329"/>
                  <a:gd name="T86" fmla="*/ 445 w 490"/>
                  <a:gd name="T87" fmla="*/ 84 h 329"/>
                  <a:gd name="T88" fmla="*/ 455 w 490"/>
                  <a:gd name="T89" fmla="*/ 95 h 329"/>
                  <a:gd name="T90" fmla="*/ 464 w 490"/>
                  <a:gd name="T91" fmla="*/ 108 h 329"/>
                  <a:gd name="T92" fmla="*/ 471 w 490"/>
                  <a:gd name="T93" fmla="*/ 121 h 329"/>
                  <a:gd name="T94" fmla="*/ 478 w 490"/>
                  <a:gd name="T95" fmla="*/ 135 h 329"/>
                  <a:gd name="T96" fmla="*/ 484 w 490"/>
                  <a:gd name="T97" fmla="*/ 149 h 329"/>
                  <a:gd name="T98" fmla="*/ 490 w 490"/>
                  <a:gd name="T99" fmla="*/ 162 h 329"/>
                  <a:gd name="T100" fmla="*/ 457 w 490"/>
                  <a:gd name="T101" fmla="*/ 159 h 329"/>
                  <a:gd name="T102" fmla="*/ 425 w 490"/>
                  <a:gd name="T103" fmla="*/ 157 h 329"/>
                  <a:gd name="T104" fmla="*/ 392 w 490"/>
                  <a:gd name="T105" fmla="*/ 155 h 329"/>
                  <a:gd name="T106" fmla="*/ 358 w 490"/>
                  <a:gd name="T107" fmla="*/ 155 h 329"/>
                  <a:gd name="T108" fmla="*/ 326 w 490"/>
                  <a:gd name="T109" fmla="*/ 158 h 329"/>
                  <a:gd name="T110" fmla="*/ 295 w 490"/>
                  <a:gd name="T111" fmla="*/ 165 h 329"/>
                  <a:gd name="T112" fmla="*/ 266 w 490"/>
                  <a:gd name="T113" fmla="*/ 177 h 329"/>
                  <a:gd name="T114" fmla="*/ 238 w 490"/>
                  <a:gd name="T115" fmla="*/ 19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90" h="329">
                    <a:moveTo>
                      <a:pt x="238" y="196"/>
                    </a:moveTo>
                    <a:lnTo>
                      <a:pt x="239" y="203"/>
                    </a:lnTo>
                    <a:lnTo>
                      <a:pt x="240" y="211"/>
                    </a:lnTo>
                    <a:lnTo>
                      <a:pt x="239" y="219"/>
                    </a:lnTo>
                    <a:lnTo>
                      <a:pt x="239" y="226"/>
                    </a:lnTo>
                    <a:lnTo>
                      <a:pt x="238" y="233"/>
                    </a:lnTo>
                    <a:lnTo>
                      <a:pt x="236" y="241"/>
                    </a:lnTo>
                    <a:lnTo>
                      <a:pt x="234" y="248"/>
                    </a:lnTo>
                    <a:lnTo>
                      <a:pt x="233" y="255"/>
                    </a:lnTo>
                    <a:lnTo>
                      <a:pt x="232" y="262"/>
                    </a:lnTo>
                    <a:lnTo>
                      <a:pt x="231" y="269"/>
                    </a:lnTo>
                    <a:lnTo>
                      <a:pt x="231" y="275"/>
                    </a:lnTo>
                    <a:lnTo>
                      <a:pt x="231" y="282"/>
                    </a:lnTo>
                    <a:lnTo>
                      <a:pt x="232" y="289"/>
                    </a:lnTo>
                    <a:lnTo>
                      <a:pt x="235" y="295"/>
                    </a:lnTo>
                    <a:lnTo>
                      <a:pt x="238" y="301"/>
                    </a:lnTo>
                    <a:lnTo>
                      <a:pt x="245" y="308"/>
                    </a:lnTo>
                    <a:lnTo>
                      <a:pt x="245" y="309"/>
                    </a:lnTo>
                    <a:lnTo>
                      <a:pt x="224" y="329"/>
                    </a:lnTo>
                    <a:lnTo>
                      <a:pt x="225" y="328"/>
                    </a:lnTo>
                    <a:lnTo>
                      <a:pt x="223" y="318"/>
                    </a:lnTo>
                    <a:lnTo>
                      <a:pt x="222" y="309"/>
                    </a:lnTo>
                    <a:lnTo>
                      <a:pt x="222" y="298"/>
                    </a:lnTo>
                    <a:lnTo>
                      <a:pt x="223" y="287"/>
                    </a:lnTo>
                    <a:lnTo>
                      <a:pt x="224" y="276"/>
                    </a:lnTo>
                    <a:lnTo>
                      <a:pt x="225" y="264"/>
                    </a:lnTo>
                    <a:lnTo>
                      <a:pt x="226" y="253"/>
                    </a:lnTo>
                    <a:lnTo>
                      <a:pt x="226" y="241"/>
                    </a:lnTo>
                    <a:lnTo>
                      <a:pt x="226" y="229"/>
                    </a:lnTo>
                    <a:lnTo>
                      <a:pt x="226" y="218"/>
                    </a:lnTo>
                    <a:lnTo>
                      <a:pt x="224" y="207"/>
                    </a:lnTo>
                    <a:lnTo>
                      <a:pt x="221" y="197"/>
                    </a:lnTo>
                    <a:lnTo>
                      <a:pt x="216" y="187"/>
                    </a:lnTo>
                    <a:lnTo>
                      <a:pt x="210" y="177"/>
                    </a:lnTo>
                    <a:lnTo>
                      <a:pt x="202" y="169"/>
                    </a:lnTo>
                    <a:lnTo>
                      <a:pt x="192" y="162"/>
                    </a:lnTo>
                    <a:lnTo>
                      <a:pt x="179" y="162"/>
                    </a:lnTo>
                    <a:lnTo>
                      <a:pt x="167" y="163"/>
                    </a:lnTo>
                    <a:lnTo>
                      <a:pt x="155" y="163"/>
                    </a:lnTo>
                    <a:lnTo>
                      <a:pt x="143" y="162"/>
                    </a:lnTo>
                    <a:lnTo>
                      <a:pt x="131" y="162"/>
                    </a:lnTo>
                    <a:lnTo>
                      <a:pt x="119" y="162"/>
                    </a:lnTo>
                    <a:lnTo>
                      <a:pt x="106" y="161"/>
                    </a:lnTo>
                    <a:lnTo>
                      <a:pt x="95" y="161"/>
                    </a:lnTo>
                    <a:lnTo>
                      <a:pt x="83" y="161"/>
                    </a:lnTo>
                    <a:lnTo>
                      <a:pt x="71" y="161"/>
                    </a:lnTo>
                    <a:lnTo>
                      <a:pt x="59" y="162"/>
                    </a:lnTo>
                    <a:lnTo>
                      <a:pt x="47" y="163"/>
                    </a:lnTo>
                    <a:lnTo>
                      <a:pt x="35" y="165"/>
                    </a:lnTo>
                    <a:lnTo>
                      <a:pt x="23" y="168"/>
                    </a:lnTo>
                    <a:lnTo>
                      <a:pt x="11" y="171"/>
                    </a:lnTo>
                    <a:lnTo>
                      <a:pt x="0" y="176"/>
                    </a:lnTo>
                    <a:lnTo>
                      <a:pt x="1" y="165"/>
                    </a:lnTo>
                    <a:lnTo>
                      <a:pt x="4" y="155"/>
                    </a:lnTo>
                    <a:lnTo>
                      <a:pt x="7" y="145"/>
                    </a:lnTo>
                    <a:lnTo>
                      <a:pt x="12" y="135"/>
                    </a:lnTo>
                    <a:lnTo>
                      <a:pt x="17" y="125"/>
                    </a:lnTo>
                    <a:lnTo>
                      <a:pt x="23" y="115"/>
                    </a:lnTo>
                    <a:lnTo>
                      <a:pt x="29" y="105"/>
                    </a:lnTo>
                    <a:lnTo>
                      <a:pt x="36" y="95"/>
                    </a:lnTo>
                    <a:lnTo>
                      <a:pt x="44" y="85"/>
                    </a:lnTo>
                    <a:lnTo>
                      <a:pt x="52" y="76"/>
                    </a:lnTo>
                    <a:lnTo>
                      <a:pt x="60" y="67"/>
                    </a:lnTo>
                    <a:lnTo>
                      <a:pt x="69" y="59"/>
                    </a:lnTo>
                    <a:lnTo>
                      <a:pt x="78" y="51"/>
                    </a:lnTo>
                    <a:lnTo>
                      <a:pt x="86" y="43"/>
                    </a:lnTo>
                    <a:lnTo>
                      <a:pt x="95" y="37"/>
                    </a:lnTo>
                    <a:lnTo>
                      <a:pt x="105" y="30"/>
                    </a:lnTo>
                    <a:lnTo>
                      <a:pt x="125" y="27"/>
                    </a:lnTo>
                    <a:lnTo>
                      <a:pt x="146" y="24"/>
                    </a:lnTo>
                    <a:lnTo>
                      <a:pt x="167" y="20"/>
                    </a:lnTo>
                    <a:lnTo>
                      <a:pt x="188" y="15"/>
                    </a:lnTo>
                    <a:lnTo>
                      <a:pt x="210" y="11"/>
                    </a:lnTo>
                    <a:lnTo>
                      <a:pt x="231" y="7"/>
                    </a:lnTo>
                    <a:lnTo>
                      <a:pt x="253" y="3"/>
                    </a:lnTo>
                    <a:lnTo>
                      <a:pt x="275" y="1"/>
                    </a:lnTo>
                    <a:lnTo>
                      <a:pt x="295" y="0"/>
                    </a:lnTo>
                    <a:lnTo>
                      <a:pt x="316" y="1"/>
                    </a:lnTo>
                    <a:lnTo>
                      <a:pt x="335" y="4"/>
                    </a:lnTo>
                    <a:lnTo>
                      <a:pt x="354" y="10"/>
                    </a:lnTo>
                    <a:lnTo>
                      <a:pt x="371" y="19"/>
                    </a:lnTo>
                    <a:lnTo>
                      <a:pt x="389" y="32"/>
                    </a:lnTo>
                    <a:lnTo>
                      <a:pt x="404" y="49"/>
                    </a:lnTo>
                    <a:lnTo>
                      <a:pt x="418" y="70"/>
                    </a:lnTo>
                    <a:lnTo>
                      <a:pt x="425" y="72"/>
                    </a:lnTo>
                    <a:lnTo>
                      <a:pt x="433" y="76"/>
                    </a:lnTo>
                    <a:lnTo>
                      <a:pt x="439" y="80"/>
                    </a:lnTo>
                    <a:lnTo>
                      <a:pt x="445" y="84"/>
                    </a:lnTo>
                    <a:lnTo>
                      <a:pt x="450" y="90"/>
                    </a:lnTo>
                    <a:lnTo>
                      <a:pt x="455" y="95"/>
                    </a:lnTo>
                    <a:lnTo>
                      <a:pt x="460" y="101"/>
                    </a:lnTo>
                    <a:lnTo>
                      <a:pt x="464" y="108"/>
                    </a:lnTo>
                    <a:lnTo>
                      <a:pt x="468" y="114"/>
                    </a:lnTo>
                    <a:lnTo>
                      <a:pt x="471" y="121"/>
                    </a:lnTo>
                    <a:lnTo>
                      <a:pt x="475" y="128"/>
                    </a:lnTo>
                    <a:lnTo>
                      <a:pt x="478" y="135"/>
                    </a:lnTo>
                    <a:lnTo>
                      <a:pt x="481" y="142"/>
                    </a:lnTo>
                    <a:lnTo>
                      <a:pt x="484" y="149"/>
                    </a:lnTo>
                    <a:lnTo>
                      <a:pt x="487" y="155"/>
                    </a:lnTo>
                    <a:lnTo>
                      <a:pt x="490" y="162"/>
                    </a:lnTo>
                    <a:lnTo>
                      <a:pt x="474" y="160"/>
                    </a:lnTo>
                    <a:lnTo>
                      <a:pt x="457" y="159"/>
                    </a:lnTo>
                    <a:lnTo>
                      <a:pt x="441" y="158"/>
                    </a:lnTo>
                    <a:lnTo>
                      <a:pt x="425" y="157"/>
                    </a:lnTo>
                    <a:lnTo>
                      <a:pt x="408" y="156"/>
                    </a:lnTo>
                    <a:lnTo>
                      <a:pt x="392" y="155"/>
                    </a:lnTo>
                    <a:lnTo>
                      <a:pt x="375" y="155"/>
                    </a:lnTo>
                    <a:lnTo>
                      <a:pt x="358" y="155"/>
                    </a:lnTo>
                    <a:lnTo>
                      <a:pt x="342" y="156"/>
                    </a:lnTo>
                    <a:lnTo>
                      <a:pt x="326" y="158"/>
                    </a:lnTo>
                    <a:lnTo>
                      <a:pt x="310" y="161"/>
                    </a:lnTo>
                    <a:lnTo>
                      <a:pt x="295" y="165"/>
                    </a:lnTo>
                    <a:lnTo>
                      <a:pt x="280" y="170"/>
                    </a:lnTo>
                    <a:lnTo>
                      <a:pt x="266" y="177"/>
                    </a:lnTo>
                    <a:lnTo>
                      <a:pt x="252" y="186"/>
                    </a:lnTo>
                    <a:lnTo>
                      <a:pt x="238" y="196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09" name="Freeform 2081"/>
              <p:cNvSpPr>
                <a:spLocks/>
              </p:cNvSpPr>
              <p:nvPr/>
            </p:nvSpPr>
            <p:spPr bwMode="auto">
              <a:xfrm>
                <a:off x="2655" y="2505"/>
                <a:ext cx="1" cy="14"/>
              </a:xfrm>
              <a:custGeom>
                <a:avLst/>
                <a:gdLst>
                  <a:gd name="T0" fmla="*/ 7 w 14"/>
                  <a:gd name="T1" fmla="*/ 0 h 112"/>
                  <a:gd name="T2" fmla="*/ 8 w 14"/>
                  <a:gd name="T3" fmla="*/ 7 h 112"/>
                  <a:gd name="T4" fmla="*/ 9 w 14"/>
                  <a:gd name="T5" fmla="*/ 15 h 112"/>
                  <a:gd name="T6" fmla="*/ 8 w 14"/>
                  <a:gd name="T7" fmla="*/ 23 h 112"/>
                  <a:gd name="T8" fmla="*/ 8 w 14"/>
                  <a:gd name="T9" fmla="*/ 30 h 112"/>
                  <a:gd name="T10" fmla="*/ 7 w 14"/>
                  <a:gd name="T11" fmla="*/ 37 h 112"/>
                  <a:gd name="T12" fmla="*/ 5 w 14"/>
                  <a:gd name="T13" fmla="*/ 45 h 112"/>
                  <a:gd name="T14" fmla="*/ 3 w 14"/>
                  <a:gd name="T15" fmla="*/ 52 h 112"/>
                  <a:gd name="T16" fmla="*/ 2 w 14"/>
                  <a:gd name="T17" fmla="*/ 59 h 112"/>
                  <a:gd name="T18" fmla="*/ 1 w 14"/>
                  <a:gd name="T19" fmla="*/ 66 h 112"/>
                  <a:gd name="T20" fmla="*/ 0 w 14"/>
                  <a:gd name="T21" fmla="*/ 73 h 112"/>
                  <a:gd name="T22" fmla="*/ 0 w 14"/>
                  <a:gd name="T23" fmla="*/ 79 h 112"/>
                  <a:gd name="T24" fmla="*/ 0 w 14"/>
                  <a:gd name="T25" fmla="*/ 86 h 112"/>
                  <a:gd name="T26" fmla="*/ 1 w 14"/>
                  <a:gd name="T27" fmla="*/ 93 h 112"/>
                  <a:gd name="T28" fmla="*/ 4 w 14"/>
                  <a:gd name="T29" fmla="*/ 99 h 112"/>
                  <a:gd name="T30" fmla="*/ 7 w 14"/>
                  <a:gd name="T31" fmla="*/ 105 h 112"/>
                  <a:gd name="T32" fmla="*/ 14 w 14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12">
                    <a:moveTo>
                      <a:pt x="7" y="0"/>
                    </a:moveTo>
                    <a:lnTo>
                      <a:pt x="8" y="7"/>
                    </a:lnTo>
                    <a:lnTo>
                      <a:pt x="9" y="15"/>
                    </a:lnTo>
                    <a:lnTo>
                      <a:pt x="8" y="23"/>
                    </a:lnTo>
                    <a:lnTo>
                      <a:pt x="8" y="30"/>
                    </a:lnTo>
                    <a:lnTo>
                      <a:pt x="7" y="37"/>
                    </a:lnTo>
                    <a:lnTo>
                      <a:pt x="5" y="45"/>
                    </a:lnTo>
                    <a:lnTo>
                      <a:pt x="3" y="52"/>
                    </a:lnTo>
                    <a:lnTo>
                      <a:pt x="2" y="59"/>
                    </a:lnTo>
                    <a:lnTo>
                      <a:pt x="1" y="66"/>
                    </a:lnTo>
                    <a:lnTo>
                      <a:pt x="0" y="73"/>
                    </a:lnTo>
                    <a:lnTo>
                      <a:pt x="0" y="79"/>
                    </a:lnTo>
                    <a:lnTo>
                      <a:pt x="0" y="86"/>
                    </a:lnTo>
                    <a:lnTo>
                      <a:pt x="1" y="93"/>
                    </a:lnTo>
                    <a:lnTo>
                      <a:pt x="4" y="99"/>
                    </a:lnTo>
                    <a:lnTo>
                      <a:pt x="7" y="105"/>
                    </a:lnTo>
                    <a:lnTo>
                      <a:pt x="14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0" name="Line 2082"/>
              <p:cNvSpPr>
                <a:spLocks noChangeShapeType="1"/>
              </p:cNvSpPr>
              <p:nvPr/>
            </p:nvSpPr>
            <p:spPr bwMode="auto">
              <a:xfrm flipH="1">
                <a:off x="2654" y="2519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1" name="Freeform 2083"/>
              <p:cNvSpPr>
                <a:spLocks/>
              </p:cNvSpPr>
              <p:nvPr/>
            </p:nvSpPr>
            <p:spPr bwMode="auto">
              <a:xfrm>
                <a:off x="2650" y="2501"/>
                <a:ext cx="4" cy="20"/>
              </a:xfrm>
              <a:custGeom>
                <a:avLst/>
                <a:gdLst>
                  <a:gd name="T0" fmla="*/ 33 w 34"/>
                  <a:gd name="T1" fmla="*/ 166 h 166"/>
                  <a:gd name="T2" fmla="*/ 31 w 34"/>
                  <a:gd name="T3" fmla="*/ 156 h 166"/>
                  <a:gd name="T4" fmla="*/ 30 w 34"/>
                  <a:gd name="T5" fmla="*/ 147 h 166"/>
                  <a:gd name="T6" fmla="*/ 30 w 34"/>
                  <a:gd name="T7" fmla="*/ 136 h 166"/>
                  <a:gd name="T8" fmla="*/ 31 w 34"/>
                  <a:gd name="T9" fmla="*/ 125 h 166"/>
                  <a:gd name="T10" fmla="*/ 32 w 34"/>
                  <a:gd name="T11" fmla="*/ 114 h 166"/>
                  <a:gd name="T12" fmla="*/ 33 w 34"/>
                  <a:gd name="T13" fmla="*/ 102 h 166"/>
                  <a:gd name="T14" fmla="*/ 34 w 34"/>
                  <a:gd name="T15" fmla="*/ 91 h 166"/>
                  <a:gd name="T16" fmla="*/ 34 w 34"/>
                  <a:gd name="T17" fmla="*/ 79 h 166"/>
                  <a:gd name="T18" fmla="*/ 34 w 34"/>
                  <a:gd name="T19" fmla="*/ 67 h 166"/>
                  <a:gd name="T20" fmla="*/ 34 w 34"/>
                  <a:gd name="T21" fmla="*/ 56 h 166"/>
                  <a:gd name="T22" fmla="*/ 32 w 34"/>
                  <a:gd name="T23" fmla="*/ 45 h 166"/>
                  <a:gd name="T24" fmla="*/ 29 w 34"/>
                  <a:gd name="T25" fmla="*/ 35 h 166"/>
                  <a:gd name="T26" fmla="*/ 24 w 34"/>
                  <a:gd name="T27" fmla="*/ 25 h 166"/>
                  <a:gd name="T28" fmla="*/ 18 w 34"/>
                  <a:gd name="T29" fmla="*/ 15 h 166"/>
                  <a:gd name="T30" fmla="*/ 10 w 34"/>
                  <a:gd name="T31" fmla="*/ 7 h 166"/>
                  <a:gd name="T32" fmla="*/ 0 w 34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66">
                    <a:moveTo>
                      <a:pt x="33" y="166"/>
                    </a:moveTo>
                    <a:lnTo>
                      <a:pt x="31" y="156"/>
                    </a:lnTo>
                    <a:lnTo>
                      <a:pt x="30" y="147"/>
                    </a:lnTo>
                    <a:lnTo>
                      <a:pt x="30" y="136"/>
                    </a:lnTo>
                    <a:lnTo>
                      <a:pt x="31" y="125"/>
                    </a:lnTo>
                    <a:lnTo>
                      <a:pt x="32" y="114"/>
                    </a:lnTo>
                    <a:lnTo>
                      <a:pt x="33" y="102"/>
                    </a:lnTo>
                    <a:lnTo>
                      <a:pt x="34" y="91"/>
                    </a:lnTo>
                    <a:lnTo>
                      <a:pt x="34" y="79"/>
                    </a:lnTo>
                    <a:lnTo>
                      <a:pt x="34" y="67"/>
                    </a:lnTo>
                    <a:lnTo>
                      <a:pt x="34" y="56"/>
                    </a:lnTo>
                    <a:lnTo>
                      <a:pt x="32" y="45"/>
                    </a:lnTo>
                    <a:lnTo>
                      <a:pt x="29" y="35"/>
                    </a:lnTo>
                    <a:lnTo>
                      <a:pt x="24" y="25"/>
                    </a:lnTo>
                    <a:lnTo>
                      <a:pt x="18" y="15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2" name="Freeform 2084"/>
              <p:cNvSpPr>
                <a:spLocks/>
              </p:cNvSpPr>
              <p:nvPr/>
            </p:nvSpPr>
            <p:spPr bwMode="auto">
              <a:xfrm>
                <a:off x="2626" y="2500"/>
                <a:ext cx="24" cy="2"/>
              </a:xfrm>
              <a:custGeom>
                <a:avLst/>
                <a:gdLst>
                  <a:gd name="T0" fmla="*/ 192 w 192"/>
                  <a:gd name="T1" fmla="*/ 1 h 15"/>
                  <a:gd name="T2" fmla="*/ 179 w 192"/>
                  <a:gd name="T3" fmla="*/ 1 h 15"/>
                  <a:gd name="T4" fmla="*/ 167 w 192"/>
                  <a:gd name="T5" fmla="*/ 2 h 15"/>
                  <a:gd name="T6" fmla="*/ 155 w 192"/>
                  <a:gd name="T7" fmla="*/ 2 h 15"/>
                  <a:gd name="T8" fmla="*/ 143 w 192"/>
                  <a:gd name="T9" fmla="*/ 1 h 15"/>
                  <a:gd name="T10" fmla="*/ 131 w 192"/>
                  <a:gd name="T11" fmla="*/ 1 h 15"/>
                  <a:gd name="T12" fmla="*/ 119 w 192"/>
                  <a:gd name="T13" fmla="*/ 1 h 15"/>
                  <a:gd name="T14" fmla="*/ 106 w 192"/>
                  <a:gd name="T15" fmla="*/ 0 h 15"/>
                  <a:gd name="T16" fmla="*/ 95 w 192"/>
                  <a:gd name="T17" fmla="*/ 0 h 15"/>
                  <a:gd name="T18" fmla="*/ 83 w 192"/>
                  <a:gd name="T19" fmla="*/ 0 h 15"/>
                  <a:gd name="T20" fmla="*/ 71 w 192"/>
                  <a:gd name="T21" fmla="*/ 0 h 15"/>
                  <a:gd name="T22" fmla="*/ 59 w 192"/>
                  <a:gd name="T23" fmla="*/ 1 h 15"/>
                  <a:gd name="T24" fmla="*/ 47 w 192"/>
                  <a:gd name="T25" fmla="*/ 2 h 15"/>
                  <a:gd name="T26" fmla="*/ 35 w 192"/>
                  <a:gd name="T27" fmla="*/ 4 h 15"/>
                  <a:gd name="T28" fmla="*/ 23 w 192"/>
                  <a:gd name="T29" fmla="*/ 7 h 15"/>
                  <a:gd name="T30" fmla="*/ 11 w 192"/>
                  <a:gd name="T31" fmla="*/ 10 h 15"/>
                  <a:gd name="T32" fmla="*/ 0 w 192"/>
                  <a:gd name="T3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15">
                    <a:moveTo>
                      <a:pt x="192" y="1"/>
                    </a:moveTo>
                    <a:lnTo>
                      <a:pt x="179" y="1"/>
                    </a:lnTo>
                    <a:lnTo>
                      <a:pt x="167" y="2"/>
                    </a:lnTo>
                    <a:lnTo>
                      <a:pt x="155" y="2"/>
                    </a:lnTo>
                    <a:lnTo>
                      <a:pt x="143" y="1"/>
                    </a:lnTo>
                    <a:lnTo>
                      <a:pt x="131" y="1"/>
                    </a:lnTo>
                    <a:lnTo>
                      <a:pt x="119" y="1"/>
                    </a:lnTo>
                    <a:lnTo>
                      <a:pt x="106" y="0"/>
                    </a:lnTo>
                    <a:lnTo>
                      <a:pt x="95" y="0"/>
                    </a:lnTo>
                    <a:lnTo>
                      <a:pt x="83" y="0"/>
                    </a:lnTo>
                    <a:lnTo>
                      <a:pt x="71" y="0"/>
                    </a:lnTo>
                    <a:lnTo>
                      <a:pt x="59" y="1"/>
                    </a:lnTo>
                    <a:lnTo>
                      <a:pt x="47" y="2"/>
                    </a:lnTo>
                    <a:lnTo>
                      <a:pt x="35" y="4"/>
                    </a:lnTo>
                    <a:lnTo>
                      <a:pt x="23" y="7"/>
                    </a:lnTo>
                    <a:lnTo>
                      <a:pt x="11" y="10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3" name="Freeform 2085"/>
              <p:cNvSpPr>
                <a:spLocks/>
              </p:cNvSpPr>
              <p:nvPr/>
            </p:nvSpPr>
            <p:spPr bwMode="auto">
              <a:xfrm>
                <a:off x="2626" y="2484"/>
                <a:ext cx="13" cy="18"/>
              </a:xfrm>
              <a:custGeom>
                <a:avLst/>
                <a:gdLst>
                  <a:gd name="T0" fmla="*/ 0 w 105"/>
                  <a:gd name="T1" fmla="*/ 146 h 146"/>
                  <a:gd name="T2" fmla="*/ 1 w 105"/>
                  <a:gd name="T3" fmla="*/ 135 h 146"/>
                  <a:gd name="T4" fmla="*/ 4 w 105"/>
                  <a:gd name="T5" fmla="*/ 125 h 146"/>
                  <a:gd name="T6" fmla="*/ 7 w 105"/>
                  <a:gd name="T7" fmla="*/ 115 h 146"/>
                  <a:gd name="T8" fmla="*/ 12 w 105"/>
                  <a:gd name="T9" fmla="*/ 105 h 146"/>
                  <a:gd name="T10" fmla="*/ 17 w 105"/>
                  <a:gd name="T11" fmla="*/ 95 h 146"/>
                  <a:gd name="T12" fmla="*/ 23 w 105"/>
                  <a:gd name="T13" fmla="*/ 85 h 146"/>
                  <a:gd name="T14" fmla="*/ 29 w 105"/>
                  <a:gd name="T15" fmla="*/ 75 h 146"/>
                  <a:gd name="T16" fmla="*/ 36 w 105"/>
                  <a:gd name="T17" fmla="*/ 65 h 146"/>
                  <a:gd name="T18" fmla="*/ 44 w 105"/>
                  <a:gd name="T19" fmla="*/ 55 h 146"/>
                  <a:gd name="T20" fmla="*/ 52 w 105"/>
                  <a:gd name="T21" fmla="*/ 46 h 146"/>
                  <a:gd name="T22" fmla="*/ 60 w 105"/>
                  <a:gd name="T23" fmla="*/ 37 h 146"/>
                  <a:gd name="T24" fmla="*/ 69 w 105"/>
                  <a:gd name="T25" fmla="*/ 29 h 146"/>
                  <a:gd name="T26" fmla="*/ 78 w 105"/>
                  <a:gd name="T27" fmla="*/ 21 h 146"/>
                  <a:gd name="T28" fmla="*/ 86 w 105"/>
                  <a:gd name="T29" fmla="*/ 13 h 146"/>
                  <a:gd name="T30" fmla="*/ 95 w 105"/>
                  <a:gd name="T31" fmla="*/ 7 h 146"/>
                  <a:gd name="T32" fmla="*/ 105 w 105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146">
                    <a:moveTo>
                      <a:pt x="0" y="146"/>
                    </a:moveTo>
                    <a:lnTo>
                      <a:pt x="1" y="135"/>
                    </a:lnTo>
                    <a:lnTo>
                      <a:pt x="4" y="125"/>
                    </a:lnTo>
                    <a:lnTo>
                      <a:pt x="7" y="115"/>
                    </a:lnTo>
                    <a:lnTo>
                      <a:pt x="12" y="105"/>
                    </a:lnTo>
                    <a:lnTo>
                      <a:pt x="17" y="95"/>
                    </a:lnTo>
                    <a:lnTo>
                      <a:pt x="23" y="85"/>
                    </a:lnTo>
                    <a:lnTo>
                      <a:pt x="29" y="75"/>
                    </a:lnTo>
                    <a:lnTo>
                      <a:pt x="36" y="65"/>
                    </a:lnTo>
                    <a:lnTo>
                      <a:pt x="44" y="55"/>
                    </a:lnTo>
                    <a:lnTo>
                      <a:pt x="52" y="46"/>
                    </a:lnTo>
                    <a:lnTo>
                      <a:pt x="60" y="37"/>
                    </a:lnTo>
                    <a:lnTo>
                      <a:pt x="69" y="29"/>
                    </a:lnTo>
                    <a:lnTo>
                      <a:pt x="78" y="21"/>
                    </a:lnTo>
                    <a:lnTo>
                      <a:pt x="86" y="13"/>
                    </a:lnTo>
                    <a:lnTo>
                      <a:pt x="95" y="7"/>
                    </a:lnTo>
                    <a:lnTo>
                      <a:pt x="1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4" name="Freeform 2086"/>
              <p:cNvSpPr>
                <a:spLocks/>
              </p:cNvSpPr>
              <p:nvPr/>
            </p:nvSpPr>
            <p:spPr bwMode="auto">
              <a:xfrm>
                <a:off x="2639" y="2480"/>
                <a:ext cx="39" cy="9"/>
              </a:xfrm>
              <a:custGeom>
                <a:avLst/>
                <a:gdLst>
                  <a:gd name="T0" fmla="*/ 0 w 313"/>
                  <a:gd name="T1" fmla="*/ 30 h 70"/>
                  <a:gd name="T2" fmla="*/ 20 w 313"/>
                  <a:gd name="T3" fmla="*/ 27 h 70"/>
                  <a:gd name="T4" fmla="*/ 41 w 313"/>
                  <a:gd name="T5" fmla="*/ 24 h 70"/>
                  <a:gd name="T6" fmla="*/ 62 w 313"/>
                  <a:gd name="T7" fmla="*/ 20 h 70"/>
                  <a:gd name="T8" fmla="*/ 83 w 313"/>
                  <a:gd name="T9" fmla="*/ 15 h 70"/>
                  <a:gd name="T10" fmla="*/ 105 w 313"/>
                  <a:gd name="T11" fmla="*/ 11 h 70"/>
                  <a:gd name="T12" fmla="*/ 126 w 313"/>
                  <a:gd name="T13" fmla="*/ 7 h 70"/>
                  <a:gd name="T14" fmla="*/ 148 w 313"/>
                  <a:gd name="T15" fmla="*/ 3 h 70"/>
                  <a:gd name="T16" fmla="*/ 170 w 313"/>
                  <a:gd name="T17" fmla="*/ 1 h 70"/>
                  <a:gd name="T18" fmla="*/ 190 w 313"/>
                  <a:gd name="T19" fmla="*/ 0 h 70"/>
                  <a:gd name="T20" fmla="*/ 211 w 313"/>
                  <a:gd name="T21" fmla="*/ 1 h 70"/>
                  <a:gd name="T22" fmla="*/ 230 w 313"/>
                  <a:gd name="T23" fmla="*/ 4 h 70"/>
                  <a:gd name="T24" fmla="*/ 249 w 313"/>
                  <a:gd name="T25" fmla="*/ 10 h 70"/>
                  <a:gd name="T26" fmla="*/ 266 w 313"/>
                  <a:gd name="T27" fmla="*/ 19 h 70"/>
                  <a:gd name="T28" fmla="*/ 284 w 313"/>
                  <a:gd name="T29" fmla="*/ 32 h 70"/>
                  <a:gd name="T30" fmla="*/ 299 w 313"/>
                  <a:gd name="T31" fmla="*/ 49 h 70"/>
                  <a:gd name="T32" fmla="*/ 313 w 313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3" h="70">
                    <a:moveTo>
                      <a:pt x="0" y="30"/>
                    </a:moveTo>
                    <a:lnTo>
                      <a:pt x="20" y="27"/>
                    </a:lnTo>
                    <a:lnTo>
                      <a:pt x="41" y="24"/>
                    </a:lnTo>
                    <a:lnTo>
                      <a:pt x="62" y="20"/>
                    </a:lnTo>
                    <a:lnTo>
                      <a:pt x="83" y="15"/>
                    </a:lnTo>
                    <a:lnTo>
                      <a:pt x="105" y="11"/>
                    </a:lnTo>
                    <a:lnTo>
                      <a:pt x="126" y="7"/>
                    </a:lnTo>
                    <a:lnTo>
                      <a:pt x="148" y="3"/>
                    </a:lnTo>
                    <a:lnTo>
                      <a:pt x="170" y="1"/>
                    </a:lnTo>
                    <a:lnTo>
                      <a:pt x="190" y="0"/>
                    </a:lnTo>
                    <a:lnTo>
                      <a:pt x="211" y="1"/>
                    </a:lnTo>
                    <a:lnTo>
                      <a:pt x="230" y="4"/>
                    </a:lnTo>
                    <a:lnTo>
                      <a:pt x="249" y="10"/>
                    </a:lnTo>
                    <a:lnTo>
                      <a:pt x="266" y="19"/>
                    </a:lnTo>
                    <a:lnTo>
                      <a:pt x="284" y="32"/>
                    </a:lnTo>
                    <a:lnTo>
                      <a:pt x="299" y="49"/>
                    </a:lnTo>
                    <a:lnTo>
                      <a:pt x="313" y="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5" name="Freeform 2087"/>
              <p:cNvSpPr>
                <a:spLocks/>
              </p:cNvSpPr>
              <p:nvPr/>
            </p:nvSpPr>
            <p:spPr bwMode="auto">
              <a:xfrm>
                <a:off x="2678" y="2489"/>
                <a:ext cx="9" cy="12"/>
              </a:xfrm>
              <a:custGeom>
                <a:avLst/>
                <a:gdLst>
                  <a:gd name="T0" fmla="*/ 0 w 72"/>
                  <a:gd name="T1" fmla="*/ 0 h 92"/>
                  <a:gd name="T2" fmla="*/ 7 w 72"/>
                  <a:gd name="T3" fmla="*/ 2 h 92"/>
                  <a:gd name="T4" fmla="*/ 15 w 72"/>
                  <a:gd name="T5" fmla="*/ 6 h 92"/>
                  <a:gd name="T6" fmla="*/ 21 w 72"/>
                  <a:gd name="T7" fmla="*/ 10 h 92"/>
                  <a:gd name="T8" fmla="*/ 27 w 72"/>
                  <a:gd name="T9" fmla="*/ 14 h 92"/>
                  <a:gd name="T10" fmla="*/ 32 w 72"/>
                  <a:gd name="T11" fmla="*/ 20 h 92"/>
                  <a:gd name="T12" fmla="*/ 37 w 72"/>
                  <a:gd name="T13" fmla="*/ 25 h 92"/>
                  <a:gd name="T14" fmla="*/ 42 w 72"/>
                  <a:gd name="T15" fmla="*/ 31 h 92"/>
                  <a:gd name="T16" fmla="*/ 46 w 72"/>
                  <a:gd name="T17" fmla="*/ 38 h 92"/>
                  <a:gd name="T18" fmla="*/ 50 w 72"/>
                  <a:gd name="T19" fmla="*/ 44 h 92"/>
                  <a:gd name="T20" fmla="*/ 53 w 72"/>
                  <a:gd name="T21" fmla="*/ 51 h 92"/>
                  <a:gd name="T22" fmla="*/ 57 w 72"/>
                  <a:gd name="T23" fmla="*/ 58 h 92"/>
                  <a:gd name="T24" fmla="*/ 60 w 72"/>
                  <a:gd name="T25" fmla="*/ 65 h 92"/>
                  <a:gd name="T26" fmla="*/ 63 w 72"/>
                  <a:gd name="T27" fmla="*/ 72 h 92"/>
                  <a:gd name="T28" fmla="*/ 66 w 72"/>
                  <a:gd name="T29" fmla="*/ 79 h 92"/>
                  <a:gd name="T30" fmla="*/ 69 w 72"/>
                  <a:gd name="T31" fmla="*/ 85 h 92"/>
                  <a:gd name="T32" fmla="*/ 72 w 72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92">
                    <a:moveTo>
                      <a:pt x="0" y="0"/>
                    </a:moveTo>
                    <a:lnTo>
                      <a:pt x="7" y="2"/>
                    </a:lnTo>
                    <a:lnTo>
                      <a:pt x="15" y="6"/>
                    </a:lnTo>
                    <a:lnTo>
                      <a:pt x="21" y="10"/>
                    </a:lnTo>
                    <a:lnTo>
                      <a:pt x="27" y="14"/>
                    </a:lnTo>
                    <a:lnTo>
                      <a:pt x="32" y="20"/>
                    </a:lnTo>
                    <a:lnTo>
                      <a:pt x="37" y="25"/>
                    </a:lnTo>
                    <a:lnTo>
                      <a:pt x="42" y="31"/>
                    </a:lnTo>
                    <a:lnTo>
                      <a:pt x="46" y="38"/>
                    </a:lnTo>
                    <a:lnTo>
                      <a:pt x="50" y="44"/>
                    </a:lnTo>
                    <a:lnTo>
                      <a:pt x="53" y="51"/>
                    </a:lnTo>
                    <a:lnTo>
                      <a:pt x="57" y="58"/>
                    </a:lnTo>
                    <a:lnTo>
                      <a:pt x="60" y="65"/>
                    </a:lnTo>
                    <a:lnTo>
                      <a:pt x="63" y="72"/>
                    </a:lnTo>
                    <a:lnTo>
                      <a:pt x="66" y="79"/>
                    </a:lnTo>
                    <a:lnTo>
                      <a:pt x="69" y="85"/>
                    </a:lnTo>
                    <a:lnTo>
                      <a:pt x="72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6" name="Freeform 2088"/>
              <p:cNvSpPr>
                <a:spLocks/>
              </p:cNvSpPr>
              <p:nvPr/>
            </p:nvSpPr>
            <p:spPr bwMode="auto">
              <a:xfrm>
                <a:off x="2656" y="2500"/>
                <a:ext cx="31" cy="5"/>
              </a:xfrm>
              <a:custGeom>
                <a:avLst/>
                <a:gdLst>
                  <a:gd name="T0" fmla="*/ 252 w 252"/>
                  <a:gd name="T1" fmla="*/ 7 h 41"/>
                  <a:gd name="T2" fmla="*/ 236 w 252"/>
                  <a:gd name="T3" fmla="*/ 5 h 41"/>
                  <a:gd name="T4" fmla="*/ 219 w 252"/>
                  <a:gd name="T5" fmla="*/ 4 h 41"/>
                  <a:gd name="T6" fmla="*/ 203 w 252"/>
                  <a:gd name="T7" fmla="*/ 3 h 41"/>
                  <a:gd name="T8" fmla="*/ 187 w 252"/>
                  <a:gd name="T9" fmla="*/ 2 h 41"/>
                  <a:gd name="T10" fmla="*/ 170 w 252"/>
                  <a:gd name="T11" fmla="*/ 1 h 41"/>
                  <a:gd name="T12" fmla="*/ 154 w 252"/>
                  <a:gd name="T13" fmla="*/ 0 h 41"/>
                  <a:gd name="T14" fmla="*/ 137 w 252"/>
                  <a:gd name="T15" fmla="*/ 0 h 41"/>
                  <a:gd name="T16" fmla="*/ 120 w 252"/>
                  <a:gd name="T17" fmla="*/ 0 h 41"/>
                  <a:gd name="T18" fmla="*/ 104 w 252"/>
                  <a:gd name="T19" fmla="*/ 1 h 41"/>
                  <a:gd name="T20" fmla="*/ 88 w 252"/>
                  <a:gd name="T21" fmla="*/ 3 h 41"/>
                  <a:gd name="T22" fmla="*/ 72 w 252"/>
                  <a:gd name="T23" fmla="*/ 6 h 41"/>
                  <a:gd name="T24" fmla="*/ 57 w 252"/>
                  <a:gd name="T25" fmla="*/ 10 h 41"/>
                  <a:gd name="T26" fmla="*/ 42 w 252"/>
                  <a:gd name="T27" fmla="*/ 15 h 41"/>
                  <a:gd name="T28" fmla="*/ 28 w 252"/>
                  <a:gd name="T29" fmla="*/ 22 h 41"/>
                  <a:gd name="T30" fmla="*/ 14 w 252"/>
                  <a:gd name="T31" fmla="*/ 31 h 41"/>
                  <a:gd name="T32" fmla="*/ 0 w 252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41">
                    <a:moveTo>
                      <a:pt x="252" y="7"/>
                    </a:moveTo>
                    <a:lnTo>
                      <a:pt x="236" y="5"/>
                    </a:lnTo>
                    <a:lnTo>
                      <a:pt x="219" y="4"/>
                    </a:lnTo>
                    <a:lnTo>
                      <a:pt x="203" y="3"/>
                    </a:lnTo>
                    <a:lnTo>
                      <a:pt x="187" y="2"/>
                    </a:lnTo>
                    <a:lnTo>
                      <a:pt x="170" y="1"/>
                    </a:lnTo>
                    <a:lnTo>
                      <a:pt x="154" y="0"/>
                    </a:lnTo>
                    <a:lnTo>
                      <a:pt x="137" y="0"/>
                    </a:lnTo>
                    <a:lnTo>
                      <a:pt x="120" y="0"/>
                    </a:lnTo>
                    <a:lnTo>
                      <a:pt x="104" y="1"/>
                    </a:lnTo>
                    <a:lnTo>
                      <a:pt x="88" y="3"/>
                    </a:lnTo>
                    <a:lnTo>
                      <a:pt x="72" y="6"/>
                    </a:lnTo>
                    <a:lnTo>
                      <a:pt x="57" y="10"/>
                    </a:lnTo>
                    <a:lnTo>
                      <a:pt x="42" y="15"/>
                    </a:lnTo>
                    <a:lnTo>
                      <a:pt x="28" y="22"/>
                    </a:lnTo>
                    <a:lnTo>
                      <a:pt x="14" y="31"/>
                    </a:lnTo>
                    <a:lnTo>
                      <a:pt x="0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7" name="Freeform 2089"/>
              <p:cNvSpPr>
                <a:spLocks/>
              </p:cNvSpPr>
              <p:nvPr/>
            </p:nvSpPr>
            <p:spPr bwMode="auto">
              <a:xfrm>
                <a:off x="2661" y="2503"/>
                <a:ext cx="26" cy="13"/>
              </a:xfrm>
              <a:custGeom>
                <a:avLst/>
                <a:gdLst>
                  <a:gd name="T0" fmla="*/ 183 w 203"/>
                  <a:gd name="T1" fmla="*/ 93 h 96"/>
                  <a:gd name="T2" fmla="*/ 164 w 203"/>
                  <a:gd name="T3" fmla="*/ 88 h 96"/>
                  <a:gd name="T4" fmla="*/ 144 w 203"/>
                  <a:gd name="T5" fmla="*/ 84 h 96"/>
                  <a:gd name="T6" fmla="*/ 123 w 203"/>
                  <a:gd name="T7" fmla="*/ 82 h 96"/>
                  <a:gd name="T8" fmla="*/ 102 w 203"/>
                  <a:gd name="T9" fmla="*/ 82 h 96"/>
                  <a:gd name="T10" fmla="*/ 80 w 203"/>
                  <a:gd name="T11" fmla="*/ 83 h 96"/>
                  <a:gd name="T12" fmla="*/ 60 w 203"/>
                  <a:gd name="T13" fmla="*/ 86 h 96"/>
                  <a:gd name="T14" fmla="*/ 41 w 203"/>
                  <a:gd name="T15" fmla="*/ 92 h 96"/>
                  <a:gd name="T16" fmla="*/ 35 w 203"/>
                  <a:gd name="T17" fmla="*/ 92 h 96"/>
                  <a:gd name="T18" fmla="*/ 40 w 203"/>
                  <a:gd name="T19" fmla="*/ 84 h 96"/>
                  <a:gd name="T20" fmla="*/ 46 w 203"/>
                  <a:gd name="T21" fmla="*/ 75 h 96"/>
                  <a:gd name="T22" fmla="*/ 51 w 203"/>
                  <a:gd name="T23" fmla="*/ 67 h 96"/>
                  <a:gd name="T24" fmla="*/ 55 w 203"/>
                  <a:gd name="T25" fmla="*/ 58 h 96"/>
                  <a:gd name="T26" fmla="*/ 57 w 203"/>
                  <a:gd name="T27" fmla="*/ 50 h 96"/>
                  <a:gd name="T28" fmla="*/ 56 w 203"/>
                  <a:gd name="T29" fmla="*/ 41 h 96"/>
                  <a:gd name="T30" fmla="*/ 50 w 203"/>
                  <a:gd name="T31" fmla="*/ 33 h 96"/>
                  <a:gd name="T32" fmla="*/ 43 w 203"/>
                  <a:gd name="T33" fmla="*/ 27 h 96"/>
                  <a:gd name="T34" fmla="*/ 37 w 203"/>
                  <a:gd name="T35" fmla="*/ 23 h 96"/>
                  <a:gd name="T36" fmla="*/ 31 w 203"/>
                  <a:gd name="T37" fmla="*/ 23 h 96"/>
                  <a:gd name="T38" fmla="*/ 25 w 203"/>
                  <a:gd name="T39" fmla="*/ 24 h 96"/>
                  <a:gd name="T40" fmla="*/ 20 w 203"/>
                  <a:gd name="T41" fmla="*/ 27 h 96"/>
                  <a:gd name="T42" fmla="*/ 14 w 203"/>
                  <a:gd name="T43" fmla="*/ 30 h 96"/>
                  <a:gd name="T44" fmla="*/ 8 w 203"/>
                  <a:gd name="T45" fmla="*/ 34 h 96"/>
                  <a:gd name="T46" fmla="*/ 2 w 203"/>
                  <a:gd name="T47" fmla="*/ 36 h 96"/>
                  <a:gd name="T48" fmla="*/ 1 w 203"/>
                  <a:gd name="T49" fmla="*/ 31 h 96"/>
                  <a:gd name="T50" fmla="*/ 8 w 203"/>
                  <a:gd name="T51" fmla="*/ 23 h 96"/>
                  <a:gd name="T52" fmla="*/ 17 w 203"/>
                  <a:gd name="T53" fmla="*/ 17 h 96"/>
                  <a:gd name="T54" fmla="*/ 29 w 203"/>
                  <a:gd name="T55" fmla="*/ 13 h 96"/>
                  <a:gd name="T56" fmla="*/ 41 w 203"/>
                  <a:gd name="T57" fmla="*/ 11 h 96"/>
                  <a:gd name="T58" fmla="*/ 55 w 203"/>
                  <a:gd name="T59" fmla="*/ 10 h 96"/>
                  <a:gd name="T60" fmla="*/ 68 w 203"/>
                  <a:gd name="T61" fmla="*/ 8 h 96"/>
                  <a:gd name="T62" fmla="*/ 80 w 203"/>
                  <a:gd name="T63" fmla="*/ 5 h 96"/>
                  <a:gd name="T64" fmla="*/ 99 w 203"/>
                  <a:gd name="T65" fmla="*/ 2 h 96"/>
                  <a:gd name="T66" fmla="*/ 124 w 203"/>
                  <a:gd name="T67" fmla="*/ 0 h 96"/>
                  <a:gd name="T68" fmla="*/ 148 w 203"/>
                  <a:gd name="T69" fmla="*/ 3 h 96"/>
                  <a:gd name="T70" fmla="*/ 170 w 203"/>
                  <a:gd name="T71" fmla="*/ 9 h 96"/>
                  <a:gd name="T72" fmla="*/ 188 w 203"/>
                  <a:gd name="T73" fmla="*/ 19 h 96"/>
                  <a:gd name="T74" fmla="*/ 199 w 203"/>
                  <a:gd name="T75" fmla="*/ 35 h 96"/>
                  <a:gd name="T76" fmla="*/ 203 w 203"/>
                  <a:gd name="T77" fmla="*/ 55 h 96"/>
                  <a:gd name="T78" fmla="*/ 198 w 203"/>
                  <a:gd name="T79" fmla="*/ 8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3" h="96">
                    <a:moveTo>
                      <a:pt x="192" y="96"/>
                    </a:moveTo>
                    <a:lnTo>
                      <a:pt x="183" y="93"/>
                    </a:lnTo>
                    <a:lnTo>
                      <a:pt x="173" y="90"/>
                    </a:lnTo>
                    <a:lnTo>
                      <a:pt x="164" y="88"/>
                    </a:lnTo>
                    <a:lnTo>
                      <a:pt x="154" y="86"/>
                    </a:lnTo>
                    <a:lnTo>
                      <a:pt x="144" y="84"/>
                    </a:lnTo>
                    <a:lnTo>
                      <a:pt x="133" y="83"/>
                    </a:lnTo>
                    <a:lnTo>
                      <a:pt x="123" y="82"/>
                    </a:lnTo>
                    <a:lnTo>
                      <a:pt x="113" y="82"/>
                    </a:lnTo>
                    <a:lnTo>
                      <a:pt x="102" y="82"/>
                    </a:lnTo>
                    <a:lnTo>
                      <a:pt x="92" y="82"/>
                    </a:lnTo>
                    <a:lnTo>
                      <a:pt x="80" y="83"/>
                    </a:lnTo>
                    <a:lnTo>
                      <a:pt x="70" y="84"/>
                    </a:lnTo>
                    <a:lnTo>
                      <a:pt x="60" y="86"/>
                    </a:lnTo>
                    <a:lnTo>
                      <a:pt x="51" y="89"/>
                    </a:lnTo>
                    <a:lnTo>
                      <a:pt x="41" y="92"/>
                    </a:lnTo>
                    <a:lnTo>
                      <a:pt x="33" y="96"/>
                    </a:lnTo>
                    <a:lnTo>
                      <a:pt x="35" y="92"/>
                    </a:lnTo>
                    <a:lnTo>
                      <a:pt x="37" y="88"/>
                    </a:lnTo>
                    <a:lnTo>
                      <a:pt x="40" y="84"/>
                    </a:lnTo>
                    <a:lnTo>
                      <a:pt x="43" y="80"/>
                    </a:lnTo>
                    <a:lnTo>
                      <a:pt x="46" y="75"/>
                    </a:lnTo>
                    <a:lnTo>
                      <a:pt x="49" y="71"/>
                    </a:lnTo>
                    <a:lnTo>
                      <a:pt x="51" y="67"/>
                    </a:lnTo>
                    <a:lnTo>
                      <a:pt x="54" y="63"/>
                    </a:lnTo>
                    <a:lnTo>
                      <a:pt x="55" y="58"/>
                    </a:lnTo>
                    <a:lnTo>
                      <a:pt x="57" y="54"/>
                    </a:lnTo>
                    <a:lnTo>
                      <a:pt x="57" y="50"/>
                    </a:lnTo>
                    <a:lnTo>
                      <a:pt x="57" y="45"/>
                    </a:lnTo>
                    <a:lnTo>
                      <a:pt x="56" y="41"/>
                    </a:lnTo>
                    <a:lnTo>
                      <a:pt x="53" y="37"/>
                    </a:lnTo>
                    <a:lnTo>
                      <a:pt x="50" y="33"/>
                    </a:lnTo>
                    <a:lnTo>
                      <a:pt x="46" y="30"/>
                    </a:lnTo>
                    <a:lnTo>
                      <a:pt x="43" y="27"/>
                    </a:lnTo>
                    <a:lnTo>
                      <a:pt x="40" y="25"/>
                    </a:lnTo>
                    <a:lnTo>
                      <a:pt x="37" y="23"/>
                    </a:lnTo>
                    <a:lnTo>
                      <a:pt x="34" y="23"/>
                    </a:lnTo>
                    <a:lnTo>
                      <a:pt x="31" y="23"/>
                    </a:lnTo>
                    <a:lnTo>
                      <a:pt x="28" y="23"/>
                    </a:lnTo>
                    <a:lnTo>
                      <a:pt x="25" y="24"/>
                    </a:lnTo>
                    <a:lnTo>
                      <a:pt x="23" y="26"/>
                    </a:lnTo>
                    <a:lnTo>
                      <a:pt x="20" y="27"/>
                    </a:lnTo>
                    <a:lnTo>
                      <a:pt x="17" y="29"/>
                    </a:lnTo>
                    <a:lnTo>
                      <a:pt x="14" y="30"/>
                    </a:lnTo>
                    <a:lnTo>
                      <a:pt x="11" y="32"/>
                    </a:lnTo>
                    <a:lnTo>
                      <a:pt x="8" y="34"/>
                    </a:lnTo>
                    <a:lnTo>
                      <a:pt x="5" y="35"/>
                    </a:lnTo>
                    <a:lnTo>
                      <a:pt x="2" y="36"/>
                    </a:lnTo>
                    <a:lnTo>
                      <a:pt x="0" y="37"/>
                    </a:lnTo>
                    <a:lnTo>
                      <a:pt x="1" y="31"/>
                    </a:lnTo>
                    <a:lnTo>
                      <a:pt x="4" y="26"/>
                    </a:lnTo>
                    <a:lnTo>
                      <a:pt x="8" y="23"/>
                    </a:lnTo>
                    <a:lnTo>
                      <a:pt x="12" y="19"/>
                    </a:lnTo>
                    <a:lnTo>
                      <a:pt x="17" y="17"/>
                    </a:lnTo>
                    <a:lnTo>
                      <a:pt x="23" y="15"/>
                    </a:lnTo>
                    <a:lnTo>
                      <a:pt x="29" y="13"/>
                    </a:lnTo>
                    <a:lnTo>
                      <a:pt x="35" y="12"/>
                    </a:lnTo>
                    <a:lnTo>
                      <a:pt x="41" y="11"/>
                    </a:lnTo>
                    <a:lnTo>
                      <a:pt x="48" y="10"/>
                    </a:lnTo>
                    <a:lnTo>
                      <a:pt x="55" y="10"/>
                    </a:lnTo>
                    <a:lnTo>
                      <a:pt x="61" y="9"/>
                    </a:lnTo>
                    <a:lnTo>
                      <a:pt x="68" y="8"/>
                    </a:lnTo>
                    <a:lnTo>
                      <a:pt x="74" y="7"/>
                    </a:lnTo>
                    <a:lnTo>
                      <a:pt x="80" y="5"/>
                    </a:lnTo>
                    <a:lnTo>
                      <a:pt x="86" y="4"/>
                    </a:lnTo>
                    <a:lnTo>
                      <a:pt x="99" y="2"/>
                    </a:lnTo>
                    <a:lnTo>
                      <a:pt x="111" y="1"/>
                    </a:lnTo>
                    <a:lnTo>
                      <a:pt x="124" y="0"/>
                    </a:lnTo>
                    <a:lnTo>
                      <a:pt x="136" y="1"/>
                    </a:lnTo>
                    <a:lnTo>
                      <a:pt x="148" y="3"/>
                    </a:lnTo>
                    <a:lnTo>
                      <a:pt x="160" y="5"/>
                    </a:lnTo>
                    <a:lnTo>
                      <a:pt x="170" y="9"/>
                    </a:lnTo>
                    <a:lnTo>
                      <a:pt x="180" y="14"/>
                    </a:lnTo>
                    <a:lnTo>
                      <a:pt x="188" y="19"/>
                    </a:lnTo>
                    <a:lnTo>
                      <a:pt x="194" y="26"/>
                    </a:lnTo>
                    <a:lnTo>
                      <a:pt x="199" y="35"/>
                    </a:lnTo>
                    <a:lnTo>
                      <a:pt x="202" y="44"/>
                    </a:lnTo>
                    <a:lnTo>
                      <a:pt x="203" y="55"/>
                    </a:lnTo>
                    <a:lnTo>
                      <a:pt x="202" y="67"/>
                    </a:lnTo>
                    <a:lnTo>
                      <a:pt x="198" y="80"/>
                    </a:lnTo>
                    <a:lnTo>
                      <a:pt x="192" y="96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8" name="Freeform 2090"/>
              <p:cNvSpPr>
                <a:spLocks/>
              </p:cNvSpPr>
              <p:nvPr/>
            </p:nvSpPr>
            <p:spPr bwMode="auto">
              <a:xfrm>
                <a:off x="2666" y="2514"/>
                <a:ext cx="20" cy="2"/>
              </a:xfrm>
              <a:custGeom>
                <a:avLst/>
                <a:gdLst>
                  <a:gd name="T0" fmla="*/ 159 w 159"/>
                  <a:gd name="T1" fmla="*/ 14 h 14"/>
                  <a:gd name="T2" fmla="*/ 150 w 159"/>
                  <a:gd name="T3" fmla="*/ 11 h 14"/>
                  <a:gd name="T4" fmla="*/ 140 w 159"/>
                  <a:gd name="T5" fmla="*/ 8 h 14"/>
                  <a:gd name="T6" fmla="*/ 131 w 159"/>
                  <a:gd name="T7" fmla="*/ 6 h 14"/>
                  <a:gd name="T8" fmla="*/ 121 w 159"/>
                  <a:gd name="T9" fmla="*/ 4 h 14"/>
                  <a:gd name="T10" fmla="*/ 111 w 159"/>
                  <a:gd name="T11" fmla="*/ 2 h 14"/>
                  <a:gd name="T12" fmla="*/ 100 w 159"/>
                  <a:gd name="T13" fmla="*/ 1 h 14"/>
                  <a:gd name="T14" fmla="*/ 90 w 159"/>
                  <a:gd name="T15" fmla="*/ 0 h 14"/>
                  <a:gd name="T16" fmla="*/ 80 w 159"/>
                  <a:gd name="T17" fmla="*/ 0 h 14"/>
                  <a:gd name="T18" fmla="*/ 69 w 159"/>
                  <a:gd name="T19" fmla="*/ 0 h 14"/>
                  <a:gd name="T20" fmla="*/ 59 w 159"/>
                  <a:gd name="T21" fmla="*/ 0 h 14"/>
                  <a:gd name="T22" fmla="*/ 47 w 159"/>
                  <a:gd name="T23" fmla="*/ 1 h 14"/>
                  <a:gd name="T24" fmla="*/ 37 w 159"/>
                  <a:gd name="T25" fmla="*/ 2 h 14"/>
                  <a:gd name="T26" fmla="*/ 27 w 159"/>
                  <a:gd name="T27" fmla="*/ 4 h 14"/>
                  <a:gd name="T28" fmla="*/ 18 w 159"/>
                  <a:gd name="T29" fmla="*/ 7 h 14"/>
                  <a:gd name="T30" fmla="*/ 8 w 159"/>
                  <a:gd name="T31" fmla="*/ 10 h 14"/>
                  <a:gd name="T32" fmla="*/ 0 w 159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14">
                    <a:moveTo>
                      <a:pt x="159" y="14"/>
                    </a:moveTo>
                    <a:lnTo>
                      <a:pt x="150" y="11"/>
                    </a:lnTo>
                    <a:lnTo>
                      <a:pt x="140" y="8"/>
                    </a:lnTo>
                    <a:lnTo>
                      <a:pt x="131" y="6"/>
                    </a:lnTo>
                    <a:lnTo>
                      <a:pt x="121" y="4"/>
                    </a:lnTo>
                    <a:lnTo>
                      <a:pt x="111" y="2"/>
                    </a:lnTo>
                    <a:lnTo>
                      <a:pt x="100" y="1"/>
                    </a:lnTo>
                    <a:lnTo>
                      <a:pt x="90" y="0"/>
                    </a:lnTo>
                    <a:lnTo>
                      <a:pt x="80" y="0"/>
                    </a:lnTo>
                    <a:lnTo>
                      <a:pt x="69" y="0"/>
                    </a:lnTo>
                    <a:lnTo>
                      <a:pt x="59" y="0"/>
                    </a:lnTo>
                    <a:lnTo>
                      <a:pt x="47" y="1"/>
                    </a:lnTo>
                    <a:lnTo>
                      <a:pt x="37" y="2"/>
                    </a:lnTo>
                    <a:lnTo>
                      <a:pt x="27" y="4"/>
                    </a:lnTo>
                    <a:lnTo>
                      <a:pt x="18" y="7"/>
                    </a:lnTo>
                    <a:lnTo>
                      <a:pt x="8" y="10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19" name="Freeform 2091"/>
              <p:cNvSpPr>
                <a:spLocks/>
              </p:cNvSpPr>
              <p:nvPr/>
            </p:nvSpPr>
            <p:spPr bwMode="auto">
              <a:xfrm>
                <a:off x="2666" y="2507"/>
                <a:ext cx="3" cy="9"/>
              </a:xfrm>
              <a:custGeom>
                <a:avLst/>
                <a:gdLst>
                  <a:gd name="T0" fmla="*/ 0 w 24"/>
                  <a:gd name="T1" fmla="*/ 66 h 66"/>
                  <a:gd name="T2" fmla="*/ 2 w 24"/>
                  <a:gd name="T3" fmla="*/ 62 h 66"/>
                  <a:gd name="T4" fmla="*/ 4 w 24"/>
                  <a:gd name="T5" fmla="*/ 58 h 66"/>
                  <a:gd name="T6" fmla="*/ 7 w 24"/>
                  <a:gd name="T7" fmla="*/ 54 h 66"/>
                  <a:gd name="T8" fmla="*/ 10 w 24"/>
                  <a:gd name="T9" fmla="*/ 50 h 66"/>
                  <a:gd name="T10" fmla="*/ 13 w 24"/>
                  <a:gd name="T11" fmla="*/ 45 h 66"/>
                  <a:gd name="T12" fmla="*/ 16 w 24"/>
                  <a:gd name="T13" fmla="*/ 41 h 66"/>
                  <a:gd name="T14" fmla="*/ 18 w 24"/>
                  <a:gd name="T15" fmla="*/ 37 h 66"/>
                  <a:gd name="T16" fmla="*/ 21 w 24"/>
                  <a:gd name="T17" fmla="*/ 33 h 66"/>
                  <a:gd name="T18" fmla="*/ 22 w 24"/>
                  <a:gd name="T19" fmla="*/ 28 h 66"/>
                  <a:gd name="T20" fmla="*/ 24 w 24"/>
                  <a:gd name="T21" fmla="*/ 24 h 66"/>
                  <a:gd name="T22" fmla="*/ 24 w 24"/>
                  <a:gd name="T23" fmla="*/ 20 h 66"/>
                  <a:gd name="T24" fmla="*/ 24 w 24"/>
                  <a:gd name="T25" fmla="*/ 15 h 66"/>
                  <a:gd name="T26" fmla="*/ 23 w 24"/>
                  <a:gd name="T27" fmla="*/ 11 h 66"/>
                  <a:gd name="T28" fmla="*/ 20 w 24"/>
                  <a:gd name="T29" fmla="*/ 7 h 66"/>
                  <a:gd name="T30" fmla="*/ 17 w 24"/>
                  <a:gd name="T31" fmla="*/ 3 h 66"/>
                  <a:gd name="T32" fmla="*/ 13 w 24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" h="66">
                    <a:moveTo>
                      <a:pt x="0" y="66"/>
                    </a:moveTo>
                    <a:lnTo>
                      <a:pt x="2" y="62"/>
                    </a:lnTo>
                    <a:lnTo>
                      <a:pt x="4" y="58"/>
                    </a:lnTo>
                    <a:lnTo>
                      <a:pt x="7" y="54"/>
                    </a:lnTo>
                    <a:lnTo>
                      <a:pt x="10" y="50"/>
                    </a:lnTo>
                    <a:lnTo>
                      <a:pt x="13" y="45"/>
                    </a:lnTo>
                    <a:lnTo>
                      <a:pt x="16" y="41"/>
                    </a:lnTo>
                    <a:lnTo>
                      <a:pt x="18" y="37"/>
                    </a:lnTo>
                    <a:lnTo>
                      <a:pt x="21" y="33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15"/>
                    </a:lnTo>
                    <a:lnTo>
                      <a:pt x="23" y="11"/>
                    </a:lnTo>
                    <a:lnTo>
                      <a:pt x="20" y="7"/>
                    </a:lnTo>
                    <a:lnTo>
                      <a:pt x="17" y="3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0" name="Freeform 2092"/>
              <p:cNvSpPr>
                <a:spLocks/>
              </p:cNvSpPr>
              <p:nvPr/>
            </p:nvSpPr>
            <p:spPr bwMode="auto">
              <a:xfrm>
                <a:off x="2661" y="2506"/>
                <a:ext cx="6" cy="2"/>
              </a:xfrm>
              <a:custGeom>
                <a:avLst/>
                <a:gdLst>
                  <a:gd name="T0" fmla="*/ 46 w 46"/>
                  <a:gd name="T1" fmla="*/ 7 h 14"/>
                  <a:gd name="T2" fmla="*/ 43 w 46"/>
                  <a:gd name="T3" fmla="*/ 4 h 14"/>
                  <a:gd name="T4" fmla="*/ 40 w 46"/>
                  <a:gd name="T5" fmla="*/ 2 h 14"/>
                  <a:gd name="T6" fmla="*/ 37 w 46"/>
                  <a:gd name="T7" fmla="*/ 0 h 14"/>
                  <a:gd name="T8" fmla="*/ 34 w 46"/>
                  <a:gd name="T9" fmla="*/ 0 h 14"/>
                  <a:gd name="T10" fmla="*/ 31 w 46"/>
                  <a:gd name="T11" fmla="*/ 0 h 14"/>
                  <a:gd name="T12" fmla="*/ 28 w 46"/>
                  <a:gd name="T13" fmla="*/ 0 h 14"/>
                  <a:gd name="T14" fmla="*/ 25 w 46"/>
                  <a:gd name="T15" fmla="*/ 1 h 14"/>
                  <a:gd name="T16" fmla="*/ 23 w 46"/>
                  <a:gd name="T17" fmla="*/ 3 h 14"/>
                  <a:gd name="T18" fmla="*/ 20 w 46"/>
                  <a:gd name="T19" fmla="*/ 4 h 14"/>
                  <a:gd name="T20" fmla="*/ 17 w 46"/>
                  <a:gd name="T21" fmla="*/ 6 h 14"/>
                  <a:gd name="T22" fmla="*/ 14 w 46"/>
                  <a:gd name="T23" fmla="*/ 7 h 14"/>
                  <a:gd name="T24" fmla="*/ 11 w 46"/>
                  <a:gd name="T25" fmla="*/ 9 h 14"/>
                  <a:gd name="T26" fmla="*/ 8 w 46"/>
                  <a:gd name="T27" fmla="*/ 11 h 14"/>
                  <a:gd name="T28" fmla="*/ 5 w 46"/>
                  <a:gd name="T29" fmla="*/ 12 h 14"/>
                  <a:gd name="T30" fmla="*/ 2 w 46"/>
                  <a:gd name="T31" fmla="*/ 13 h 14"/>
                  <a:gd name="T32" fmla="*/ 0 w 46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4">
                    <a:moveTo>
                      <a:pt x="46" y="7"/>
                    </a:moveTo>
                    <a:lnTo>
                      <a:pt x="43" y="4"/>
                    </a:lnTo>
                    <a:lnTo>
                      <a:pt x="40" y="2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1" y="0"/>
                    </a:lnTo>
                    <a:lnTo>
                      <a:pt x="28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0" y="4"/>
                    </a:lnTo>
                    <a:lnTo>
                      <a:pt x="17" y="6"/>
                    </a:lnTo>
                    <a:lnTo>
                      <a:pt x="14" y="7"/>
                    </a:lnTo>
                    <a:lnTo>
                      <a:pt x="11" y="9"/>
                    </a:lnTo>
                    <a:lnTo>
                      <a:pt x="8" y="11"/>
                    </a:lnTo>
                    <a:lnTo>
                      <a:pt x="5" y="12"/>
                    </a:lnTo>
                    <a:lnTo>
                      <a:pt x="2" y="13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1" name="Freeform 2093"/>
              <p:cNvSpPr>
                <a:spLocks/>
              </p:cNvSpPr>
              <p:nvPr/>
            </p:nvSpPr>
            <p:spPr bwMode="auto">
              <a:xfrm>
                <a:off x="2661" y="2504"/>
                <a:ext cx="11" cy="4"/>
              </a:xfrm>
              <a:custGeom>
                <a:avLst/>
                <a:gdLst>
                  <a:gd name="T0" fmla="*/ 0 w 86"/>
                  <a:gd name="T1" fmla="*/ 33 h 33"/>
                  <a:gd name="T2" fmla="*/ 1 w 86"/>
                  <a:gd name="T3" fmla="*/ 27 h 33"/>
                  <a:gd name="T4" fmla="*/ 4 w 86"/>
                  <a:gd name="T5" fmla="*/ 22 h 33"/>
                  <a:gd name="T6" fmla="*/ 8 w 86"/>
                  <a:gd name="T7" fmla="*/ 19 h 33"/>
                  <a:gd name="T8" fmla="*/ 12 w 86"/>
                  <a:gd name="T9" fmla="*/ 15 h 33"/>
                  <a:gd name="T10" fmla="*/ 17 w 86"/>
                  <a:gd name="T11" fmla="*/ 13 h 33"/>
                  <a:gd name="T12" fmla="*/ 23 w 86"/>
                  <a:gd name="T13" fmla="*/ 11 h 33"/>
                  <a:gd name="T14" fmla="*/ 29 w 86"/>
                  <a:gd name="T15" fmla="*/ 9 h 33"/>
                  <a:gd name="T16" fmla="*/ 35 w 86"/>
                  <a:gd name="T17" fmla="*/ 8 h 33"/>
                  <a:gd name="T18" fmla="*/ 41 w 86"/>
                  <a:gd name="T19" fmla="*/ 7 h 33"/>
                  <a:gd name="T20" fmla="*/ 48 w 86"/>
                  <a:gd name="T21" fmla="*/ 6 h 33"/>
                  <a:gd name="T22" fmla="*/ 55 w 86"/>
                  <a:gd name="T23" fmla="*/ 6 h 33"/>
                  <a:gd name="T24" fmla="*/ 61 w 86"/>
                  <a:gd name="T25" fmla="*/ 5 h 33"/>
                  <a:gd name="T26" fmla="*/ 68 w 86"/>
                  <a:gd name="T27" fmla="*/ 4 h 33"/>
                  <a:gd name="T28" fmla="*/ 74 w 86"/>
                  <a:gd name="T29" fmla="*/ 3 h 33"/>
                  <a:gd name="T30" fmla="*/ 80 w 86"/>
                  <a:gd name="T31" fmla="*/ 1 h 33"/>
                  <a:gd name="T32" fmla="*/ 86 w 8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33">
                    <a:moveTo>
                      <a:pt x="0" y="33"/>
                    </a:moveTo>
                    <a:lnTo>
                      <a:pt x="1" y="27"/>
                    </a:lnTo>
                    <a:lnTo>
                      <a:pt x="4" y="22"/>
                    </a:lnTo>
                    <a:lnTo>
                      <a:pt x="8" y="19"/>
                    </a:lnTo>
                    <a:lnTo>
                      <a:pt x="12" y="15"/>
                    </a:lnTo>
                    <a:lnTo>
                      <a:pt x="17" y="13"/>
                    </a:lnTo>
                    <a:lnTo>
                      <a:pt x="23" y="11"/>
                    </a:lnTo>
                    <a:lnTo>
                      <a:pt x="29" y="9"/>
                    </a:lnTo>
                    <a:lnTo>
                      <a:pt x="35" y="8"/>
                    </a:lnTo>
                    <a:lnTo>
                      <a:pt x="41" y="7"/>
                    </a:lnTo>
                    <a:lnTo>
                      <a:pt x="48" y="6"/>
                    </a:lnTo>
                    <a:lnTo>
                      <a:pt x="55" y="6"/>
                    </a:lnTo>
                    <a:lnTo>
                      <a:pt x="61" y="5"/>
                    </a:lnTo>
                    <a:lnTo>
                      <a:pt x="68" y="4"/>
                    </a:lnTo>
                    <a:lnTo>
                      <a:pt x="74" y="3"/>
                    </a:lnTo>
                    <a:lnTo>
                      <a:pt x="80" y="1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2" name="Freeform 2094"/>
              <p:cNvSpPr>
                <a:spLocks/>
              </p:cNvSpPr>
              <p:nvPr/>
            </p:nvSpPr>
            <p:spPr bwMode="auto">
              <a:xfrm>
                <a:off x="2672" y="2503"/>
                <a:ext cx="15" cy="13"/>
              </a:xfrm>
              <a:custGeom>
                <a:avLst/>
                <a:gdLst>
                  <a:gd name="T0" fmla="*/ 0 w 117"/>
                  <a:gd name="T1" fmla="*/ 4 h 96"/>
                  <a:gd name="T2" fmla="*/ 13 w 117"/>
                  <a:gd name="T3" fmla="*/ 2 h 96"/>
                  <a:gd name="T4" fmla="*/ 25 w 117"/>
                  <a:gd name="T5" fmla="*/ 1 h 96"/>
                  <a:gd name="T6" fmla="*/ 38 w 117"/>
                  <a:gd name="T7" fmla="*/ 0 h 96"/>
                  <a:gd name="T8" fmla="*/ 50 w 117"/>
                  <a:gd name="T9" fmla="*/ 1 h 96"/>
                  <a:gd name="T10" fmla="*/ 62 w 117"/>
                  <a:gd name="T11" fmla="*/ 3 h 96"/>
                  <a:gd name="T12" fmla="*/ 74 w 117"/>
                  <a:gd name="T13" fmla="*/ 5 h 96"/>
                  <a:gd name="T14" fmla="*/ 84 w 117"/>
                  <a:gd name="T15" fmla="*/ 9 h 96"/>
                  <a:gd name="T16" fmla="*/ 94 w 117"/>
                  <a:gd name="T17" fmla="*/ 14 h 96"/>
                  <a:gd name="T18" fmla="*/ 102 w 117"/>
                  <a:gd name="T19" fmla="*/ 19 h 96"/>
                  <a:gd name="T20" fmla="*/ 108 w 117"/>
                  <a:gd name="T21" fmla="*/ 26 h 96"/>
                  <a:gd name="T22" fmla="*/ 113 w 117"/>
                  <a:gd name="T23" fmla="*/ 35 h 96"/>
                  <a:gd name="T24" fmla="*/ 116 w 117"/>
                  <a:gd name="T25" fmla="*/ 44 h 96"/>
                  <a:gd name="T26" fmla="*/ 117 w 117"/>
                  <a:gd name="T27" fmla="*/ 55 h 96"/>
                  <a:gd name="T28" fmla="*/ 116 w 117"/>
                  <a:gd name="T29" fmla="*/ 67 h 96"/>
                  <a:gd name="T30" fmla="*/ 112 w 117"/>
                  <a:gd name="T31" fmla="*/ 80 h 96"/>
                  <a:gd name="T32" fmla="*/ 106 w 117"/>
                  <a:gd name="T33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" h="96">
                    <a:moveTo>
                      <a:pt x="0" y="4"/>
                    </a:moveTo>
                    <a:lnTo>
                      <a:pt x="13" y="2"/>
                    </a:lnTo>
                    <a:lnTo>
                      <a:pt x="25" y="1"/>
                    </a:lnTo>
                    <a:lnTo>
                      <a:pt x="38" y="0"/>
                    </a:lnTo>
                    <a:lnTo>
                      <a:pt x="50" y="1"/>
                    </a:lnTo>
                    <a:lnTo>
                      <a:pt x="62" y="3"/>
                    </a:lnTo>
                    <a:lnTo>
                      <a:pt x="74" y="5"/>
                    </a:lnTo>
                    <a:lnTo>
                      <a:pt x="84" y="9"/>
                    </a:lnTo>
                    <a:lnTo>
                      <a:pt x="94" y="14"/>
                    </a:lnTo>
                    <a:lnTo>
                      <a:pt x="102" y="19"/>
                    </a:lnTo>
                    <a:lnTo>
                      <a:pt x="108" y="26"/>
                    </a:lnTo>
                    <a:lnTo>
                      <a:pt x="113" y="35"/>
                    </a:lnTo>
                    <a:lnTo>
                      <a:pt x="116" y="44"/>
                    </a:lnTo>
                    <a:lnTo>
                      <a:pt x="117" y="55"/>
                    </a:lnTo>
                    <a:lnTo>
                      <a:pt x="116" y="67"/>
                    </a:lnTo>
                    <a:lnTo>
                      <a:pt x="112" y="80"/>
                    </a:lnTo>
                    <a:lnTo>
                      <a:pt x="106" y="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3" name="Freeform 2095"/>
              <p:cNvSpPr>
                <a:spLocks/>
              </p:cNvSpPr>
              <p:nvPr/>
            </p:nvSpPr>
            <p:spPr bwMode="auto">
              <a:xfrm>
                <a:off x="2672" y="2998"/>
                <a:ext cx="8" cy="47"/>
              </a:xfrm>
              <a:custGeom>
                <a:avLst/>
                <a:gdLst>
                  <a:gd name="T0" fmla="*/ 53 w 60"/>
                  <a:gd name="T1" fmla="*/ 378 h 378"/>
                  <a:gd name="T2" fmla="*/ 49 w 60"/>
                  <a:gd name="T3" fmla="*/ 354 h 378"/>
                  <a:gd name="T4" fmla="*/ 47 w 60"/>
                  <a:gd name="T5" fmla="*/ 330 h 378"/>
                  <a:gd name="T6" fmla="*/ 44 w 60"/>
                  <a:gd name="T7" fmla="*/ 306 h 378"/>
                  <a:gd name="T8" fmla="*/ 42 w 60"/>
                  <a:gd name="T9" fmla="*/ 282 h 378"/>
                  <a:gd name="T10" fmla="*/ 40 w 60"/>
                  <a:gd name="T11" fmla="*/ 258 h 378"/>
                  <a:gd name="T12" fmla="*/ 38 w 60"/>
                  <a:gd name="T13" fmla="*/ 233 h 378"/>
                  <a:gd name="T14" fmla="*/ 36 w 60"/>
                  <a:gd name="T15" fmla="*/ 209 h 378"/>
                  <a:gd name="T16" fmla="*/ 34 w 60"/>
                  <a:gd name="T17" fmla="*/ 185 h 378"/>
                  <a:gd name="T18" fmla="*/ 31 w 60"/>
                  <a:gd name="T19" fmla="*/ 161 h 378"/>
                  <a:gd name="T20" fmla="*/ 28 w 60"/>
                  <a:gd name="T21" fmla="*/ 138 h 378"/>
                  <a:gd name="T22" fmla="*/ 25 w 60"/>
                  <a:gd name="T23" fmla="*/ 114 h 378"/>
                  <a:gd name="T24" fmla="*/ 22 w 60"/>
                  <a:gd name="T25" fmla="*/ 90 h 378"/>
                  <a:gd name="T26" fmla="*/ 17 w 60"/>
                  <a:gd name="T27" fmla="*/ 67 h 378"/>
                  <a:gd name="T28" fmla="*/ 13 w 60"/>
                  <a:gd name="T29" fmla="*/ 44 h 378"/>
                  <a:gd name="T30" fmla="*/ 7 w 60"/>
                  <a:gd name="T31" fmla="*/ 22 h 378"/>
                  <a:gd name="T32" fmla="*/ 0 w 60"/>
                  <a:gd name="T33" fmla="*/ 0 h 378"/>
                  <a:gd name="T34" fmla="*/ 6 w 60"/>
                  <a:gd name="T35" fmla="*/ 14 h 378"/>
                  <a:gd name="T36" fmla="*/ 11 w 60"/>
                  <a:gd name="T37" fmla="*/ 29 h 378"/>
                  <a:gd name="T38" fmla="*/ 16 w 60"/>
                  <a:gd name="T39" fmla="*/ 46 h 378"/>
                  <a:gd name="T40" fmla="*/ 21 w 60"/>
                  <a:gd name="T41" fmla="*/ 63 h 378"/>
                  <a:gd name="T42" fmla="*/ 25 w 60"/>
                  <a:gd name="T43" fmla="*/ 81 h 378"/>
                  <a:gd name="T44" fmla="*/ 29 w 60"/>
                  <a:gd name="T45" fmla="*/ 99 h 378"/>
                  <a:gd name="T46" fmla="*/ 33 w 60"/>
                  <a:gd name="T47" fmla="*/ 119 h 378"/>
                  <a:gd name="T48" fmla="*/ 37 w 60"/>
                  <a:gd name="T49" fmla="*/ 139 h 378"/>
                  <a:gd name="T50" fmla="*/ 40 w 60"/>
                  <a:gd name="T51" fmla="*/ 158 h 378"/>
                  <a:gd name="T52" fmla="*/ 43 w 60"/>
                  <a:gd name="T53" fmla="*/ 178 h 378"/>
                  <a:gd name="T54" fmla="*/ 46 w 60"/>
                  <a:gd name="T55" fmla="*/ 198 h 378"/>
                  <a:gd name="T56" fmla="*/ 49 w 60"/>
                  <a:gd name="T57" fmla="*/ 217 h 378"/>
                  <a:gd name="T58" fmla="*/ 52 w 60"/>
                  <a:gd name="T59" fmla="*/ 236 h 378"/>
                  <a:gd name="T60" fmla="*/ 55 w 60"/>
                  <a:gd name="T61" fmla="*/ 256 h 378"/>
                  <a:gd name="T62" fmla="*/ 57 w 60"/>
                  <a:gd name="T63" fmla="*/ 274 h 378"/>
                  <a:gd name="T64" fmla="*/ 60 w 60"/>
                  <a:gd name="T65" fmla="*/ 292 h 378"/>
                  <a:gd name="T66" fmla="*/ 59 w 60"/>
                  <a:gd name="T67" fmla="*/ 292 h 378"/>
                  <a:gd name="T68" fmla="*/ 53 w 60"/>
                  <a:gd name="T69" fmla="*/ 378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378">
                    <a:moveTo>
                      <a:pt x="53" y="378"/>
                    </a:moveTo>
                    <a:lnTo>
                      <a:pt x="49" y="354"/>
                    </a:lnTo>
                    <a:lnTo>
                      <a:pt x="47" y="330"/>
                    </a:lnTo>
                    <a:lnTo>
                      <a:pt x="44" y="306"/>
                    </a:lnTo>
                    <a:lnTo>
                      <a:pt x="42" y="282"/>
                    </a:lnTo>
                    <a:lnTo>
                      <a:pt x="40" y="258"/>
                    </a:lnTo>
                    <a:lnTo>
                      <a:pt x="38" y="233"/>
                    </a:lnTo>
                    <a:lnTo>
                      <a:pt x="36" y="209"/>
                    </a:lnTo>
                    <a:lnTo>
                      <a:pt x="34" y="185"/>
                    </a:lnTo>
                    <a:lnTo>
                      <a:pt x="31" y="161"/>
                    </a:lnTo>
                    <a:lnTo>
                      <a:pt x="28" y="138"/>
                    </a:lnTo>
                    <a:lnTo>
                      <a:pt x="25" y="114"/>
                    </a:lnTo>
                    <a:lnTo>
                      <a:pt x="22" y="90"/>
                    </a:lnTo>
                    <a:lnTo>
                      <a:pt x="17" y="67"/>
                    </a:lnTo>
                    <a:lnTo>
                      <a:pt x="13" y="44"/>
                    </a:lnTo>
                    <a:lnTo>
                      <a:pt x="7" y="22"/>
                    </a:lnTo>
                    <a:lnTo>
                      <a:pt x="0" y="0"/>
                    </a:lnTo>
                    <a:lnTo>
                      <a:pt x="6" y="14"/>
                    </a:lnTo>
                    <a:lnTo>
                      <a:pt x="11" y="29"/>
                    </a:lnTo>
                    <a:lnTo>
                      <a:pt x="16" y="46"/>
                    </a:lnTo>
                    <a:lnTo>
                      <a:pt x="21" y="63"/>
                    </a:lnTo>
                    <a:lnTo>
                      <a:pt x="25" y="81"/>
                    </a:lnTo>
                    <a:lnTo>
                      <a:pt x="29" y="99"/>
                    </a:lnTo>
                    <a:lnTo>
                      <a:pt x="33" y="119"/>
                    </a:lnTo>
                    <a:lnTo>
                      <a:pt x="37" y="139"/>
                    </a:lnTo>
                    <a:lnTo>
                      <a:pt x="40" y="158"/>
                    </a:lnTo>
                    <a:lnTo>
                      <a:pt x="43" y="178"/>
                    </a:lnTo>
                    <a:lnTo>
                      <a:pt x="46" y="198"/>
                    </a:lnTo>
                    <a:lnTo>
                      <a:pt x="49" y="217"/>
                    </a:lnTo>
                    <a:lnTo>
                      <a:pt x="52" y="236"/>
                    </a:lnTo>
                    <a:lnTo>
                      <a:pt x="55" y="256"/>
                    </a:lnTo>
                    <a:lnTo>
                      <a:pt x="57" y="274"/>
                    </a:lnTo>
                    <a:lnTo>
                      <a:pt x="60" y="292"/>
                    </a:lnTo>
                    <a:lnTo>
                      <a:pt x="59" y="292"/>
                    </a:lnTo>
                    <a:lnTo>
                      <a:pt x="53" y="378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4" name="Freeform 2096"/>
              <p:cNvSpPr>
                <a:spLocks/>
              </p:cNvSpPr>
              <p:nvPr/>
            </p:nvSpPr>
            <p:spPr bwMode="auto">
              <a:xfrm>
                <a:off x="2672" y="2998"/>
                <a:ext cx="7" cy="47"/>
              </a:xfrm>
              <a:custGeom>
                <a:avLst/>
                <a:gdLst>
                  <a:gd name="T0" fmla="*/ 53 w 53"/>
                  <a:gd name="T1" fmla="*/ 378 h 378"/>
                  <a:gd name="T2" fmla="*/ 49 w 53"/>
                  <a:gd name="T3" fmla="*/ 354 h 378"/>
                  <a:gd name="T4" fmla="*/ 47 w 53"/>
                  <a:gd name="T5" fmla="*/ 330 h 378"/>
                  <a:gd name="T6" fmla="*/ 44 w 53"/>
                  <a:gd name="T7" fmla="*/ 306 h 378"/>
                  <a:gd name="T8" fmla="*/ 42 w 53"/>
                  <a:gd name="T9" fmla="*/ 282 h 378"/>
                  <a:gd name="T10" fmla="*/ 40 w 53"/>
                  <a:gd name="T11" fmla="*/ 258 h 378"/>
                  <a:gd name="T12" fmla="*/ 38 w 53"/>
                  <a:gd name="T13" fmla="*/ 233 h 378"/>
                  <a:gd name="T14" fmla="*/ 36 w 53"/>
                  <a:gd name="T15" fmla="*/ 209 h 378"/>
                  <a:gd name="T16" fmla="*/ 34 w 53"/>
                  <a:gd name="T17" fmla="*/ 185 h 378"/>
                  <a:gd name="T18" fmla="*/ 31 w 53"/>
                  <a:gd name="T19" fmla="*/ 161 h 378"/>
                  <a:gd name="T20" fmla="*/ 28 w 53"/>
                  <a:gd name="T21" fmla="*/ 138 h 378"/>
                  <a:gd name="T22" fmla="*/ 25 w 53"/>
                  <a:gd name="T23" fmla="*/ 114 h 378"/>
                  <a:gd name="T24" fmla="*/ 22 w 53"/>
                  <a:gd name="T25" fmla="*/ 90 h 378"/>
                  <a:gd name="T26" fmla="*/ 17 w 53"/>
                  <a:gd name="T27" fmla="*/ 67 h 378"/>
                  <a:gd name="T28" fmla="*/ 13 w 53"/>
                  <a:gd name="T29" fmla="*/ 44 h 378"/>
                  <a:gd name="T30" fmla="*/ 7 w 53"/>
                  <a:gd name="T31" fmla="*/ 22 h 378"/>
                  <a:gd name="T32" fmla="*/ 0 w 53"/>
                  <a:gd name="T3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378">
                    <a:moveTo>
                      <a:pt x="53" y="378"/>
                    </a:moveTo>
                    <a:lnTo>
                      <a:pt x="49" y="354"/>
                    </a:lnTo>
                    <a:lnTo>
                      <a:pt x="47" y="330"/>
                    </a:lnTo>
                    <a:lnTo>
                      <a:pt x="44" y="306"/>
                    </a:lnTo>
                    <a:lnTo>
                      <a:pt x="42" y="282"/>
                    </a:lnTo>
                    <a:lnTo>
                      <a:pt x="40" y="258"/>
                    </a:lnTo>
                    <a:lnTo>
                      <a:pt x="38" y="233"/>
                    </a:lnTo>
                    <a:lnTo>
                      <a:pt x="36" y="209"/>
                    </a:lnTo>
                    <a:lnTo>
                      <a:pt x="34" y="185"/>
                    </a:lnTo>
                    <a:lnTo>
                      <a:pt x="31" y="161"/>
                    </a:lnTo>
                    <a:lnTo>
                      <a:pt x="28" y="138"/>
                    </a:lnTo>
                    <a:lnTo>
                      <a:pt x="25" y="114"/>
                    </a:lnTo>
                    <a:lnTo>
                      <a:pt x="22" y="90"/>
                    </a:lnTo>
                    <a:lnTo>
                      <a:pt x="17" y="67"/>
                    </a:lnTo>
                    <a:lnTo>
                      <a:pt x="13" y="44"/>
                    </a:lnTo>
                    <a:lnTo>
                      <a:pt x="7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5" name="Freeform 2097"/>
              <p:cNvSpPr>
                <a:spLocks/>
              </p:cNvSpPr>
              <p:nvPr/>
            </p:nvSpPr>
            <p:spPr bwMode="auto">
              <a:xfrm>
                <a:off x="2672" y="2998"/>
                <a:ext cx="8" cy="36"/>
              </a:xfrm>
              <a:custGeom>
                <a:avLst/>
                <a:gdLst>
                  <a:gd name="T0" fmla="*/ 0 w 60"/>
                  <a:gd name="T1" fmla="*/ 0 h 292"/>
                  <a:gd name="T2" fmla="*/ 6 w 60"/>
                  <a:gd name="T3" fmla="*/ 14 h 292"/>
                  <a:gd name="T4" fmla="*/ 11 w 60"/>
                  <a:gd name="T5" fmla="*/ 29 h 292"/>
                  <a:gd name="T6" fmla="*/ 16 w 60"/>
                  <a:gd name="T7" fmla="*/ 46 h 292"/>
                  <a:gd name="T8" fmla="*/ 21 w 60"/>
                  <a:gd name="T9" fmla="*/ 63 h 292"/>
                  <a:gd name="T10" fmla="*/ 25 w 60"/>
                  <a:gd name="T11" fmla="*/ 81 h 292"/>
                  <a:gd name="T12" fmla="*/ 29 w 60"/>
                  <a:gd name="T13" fmla="*/ 99 h 292"/>
                  <a:gd name="T14" fmla="*/ 33 w 60"/>
                  <a:gd name="T15" fmla="*/ 119 h 292"/>
                  <a:gd name="T16" fmla="*/ 37 w 60"/>
                  <a:gd name="T17" fmla="*/ 139 h 292"/>
                  <a:gd name="T18" fmla="*/ 40 w 60"/>
                  <a:gd name="T19" fmla="*/ 158 h 292"/>
                  <a:gd name="T20" fmla="*/ 43 w 60"/>
                  <a:gd name="T21" fmla="*/ 178 h 292"/>
                  <a:gd name="T22" fmla="*/ 46 w 60"/>
                  <a:gd name="T23" fmla="*/ 198 h 292"/>
                  <a:gd name="T24" fmla="*/ 49 w 60"/>
                  <a:gd name="T25" fmla="*/ 217 h 292"/>
                  <a:gd name="T26" fmla="*/ 52 w 60"/>
                  <a:gd name="T27" fmla="*/ 236 h 292"/>
                  <a:gd name="T28" fmla="*/ 55 w 60"/>
                  <a:gd name="T29" fmla="*/ 256 h 292"/>
                  <a:gd name="T30" fmla="*/ 57 w 60"/>
                  <a:gd name="T31" fmla="*/ 274 h 292"/>
                  <a:gd name="T32" fmla="*/ 60 w 60"/>
                  <a:gd name="T3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92">
                    <a:moveTo>
                      <a:pt x="0" y="0"/>
                    </a:moveTo>
                    <a:lnTo>
                      <a:pt x="6" y="14"/>
                    </a:lnTo>
                    <a:lnTo>
                      <a:pt x="11" y="29"/>
                    </a:lnTo>
                    <a:lnTo>
                      <a:pt x="16" y="46"/>
                    </a:lnTo>
                    <a:lnTo>
                      <a:pt x="21" y="63"/>
                    </a:lnTo>
                    <a:lnTo>
                      <a:pt x="25" y="81"/>
                    </a:lnTo>
                    <a:lnTo>
                      <a:pt x="29" y="99"/>
                    </a:lnTo>
                    <a:lnTo>
                      <a:pt x="33" y="119"/>
                    </a:lnTo>
                    <a:lnTo>
                      <a:pt x="37" y="139"/>
                    </a:lnTo>
                    <a:lnTo>
                      <a:pt x="40" y="158"/>
                    </a:lnTo>
                    <a:lnTo>
                      <a:pt x="43" y="178"/>
                    </a:lnTo>
                    <a:lnTo>
                      <a:pt x="46" y="198"/>
                    </a:lnTo>
                    <a:lnTo>
                      <a:pt x="49" y="217"/>
                    </a:lnTo>
                    <a:lnTo>
                      <a:pt x="52" y="236"/>
                    </a:lnTo>
                    <a:lnTo>
                      <a:pt x="55" y="256"/>
                    </a:lnTo>
                    <a:lnTo>
                      <a:pt x="57" y="274"/>
                    </a:lnTo>
                    <a:lnTo>
                      <a:pt x="60" y="2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6" name="Line 2098"/>
              <p:cNvSpPr>
                <a:spLocks noChangeShapeType="1"/>
              </p:cNvSpPr>
              <p:nvPr/>
            </p:nvSpPr>
            <p:spPr bwMode="auto">
              <a:xfrm flipH="1">
                <a:off x="2679" y="3034"/>
                <a:ext cx="1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7" name="Freeform 2099"/>
              <p:cNvSpPr>
                <a:spLocks/>
              </p:cNvSpPr>
              <p:nvPr/>
            </p:nvSpPr>
            <p:spPr bwMode="auto">
              <a:xfrm>
                <a:off x="2651" y="2457"/>
                <a:ext cx="25" cy="20"/>
              </a:xfrm>
              <a:custGeom>
                <a:avLst/>
                <a:gdLst>
                  <a:gd name="T0" fmla="*/ 158 w 200"/>
                  <a:gd name="T1" fmla="*/ 149 h 161"/>
                  <a:gd name="T2" fmla="*/ 141 w 200"/>
                  <a:gd name="T3" fmla="*/ 128 h 161"/>
                  <a:gd name="T4" fmla="*/ 120 w 200"/>
                  <a:gd name="T5" fmla="*/ 111 h 161"/>
                  <a:gd name="T6" fmla="*/ 97 w 200"/>
                  <a:gd name="T7" fmla="*/ 95 h 161"/>
                  <a:gd name="T8" fmla="*/ 73 w 200"/>
                  <a:gd name="T9" fmla="*/ 81 h 161"/>
                  <a:gd name="T10" fmla="*/ 49 w 200"/>
                  <a:gd name="T11" fmla="*/ 65 h 161"/>
                  <a:gd name="T12" fmla="*/ 27 w 200"/>
                  <a:gd name="T13" fmla="*/ 49 h 161"/>
                  <a:gd name="T14" fmla="*/ 8 w 200"/>
                  <a:gd name="T15" fmla="*/ 32 h 161"/>
                  <a:gd name="T16" fmla="*/ 2 w 200"/>
                  <a:gd name="T17" fmla="*/ 16 h 161"/>
                  <a:gd name="T18" fmla="*/ 9 w 200"/>
                  <a:gd name="T19" fmla="*/ 7 h 161"/>
                  <a:gd name="T20" fmla="*/ 17 w 200"/>
                  <a:gd name="T21" fmla="*/ 2 h 161"/>
                  <a:gd name="T22" fmla="*/ 27 w 200"/>
                  <a:gd name="T23" fmla="*/ 0 h 161"/>
                  <a:gd name="T24" fmla="*/ 37 w 200"/>
                  <a:gd name="T25" fmla="*/ 0 h 161"/>
                  <a:gd name="T26" fmla="*/ 48 w 200"/>
                  <a:gd name="T27" fmla="*/ 1 h 161"/>
                  <a:gd name="T28" fmla="*/ 59 w 200"/>
                  <a:gd name="T29" fmla="*/ 2 h 161"/>
                  <a:gd name="T30" fmla="*/ 69 w 200"/>
                  <a:gd name="T31" fmla="*/ 2 h 161"/>
                  <a:gd name="T32" fmla="*/ 81 w 200"/>
                  <a:gd name="T33" fmla="*/ 10 h 161"/>
                  <a:gd name="T34" fmla="*/ 96 w 200"/>
                  <a:gd name="T35" fmla="*/ 23 h 161"/>
                  <a:gd name="T36" fmla="*/ 112 w 200"/>
                  <a:gd name="T37" fmla="*/ 33 h 161"/>
                  <a:gd name="T38" fmla="*/ 128 w 200"/>
                  <a:gd name="T39" fmla="*/ 41 h 161"/>
                  <a:gd name="T40" fmla="*/ 144 w 200"/>
                  <a:gd name="T41" fmla="*/ 48 h 161"/>
                  <a:gd name="T42" fmla="*/ 160 w 200"/>
                  <a:gd name="T43" fmla="*/ 56 h 161"/>
                  <a:gd name="T44" fmla="*/ 175 w 200"/>
                  <a:gd name="T45" fmla="*/ 65 h 161"/>
                  <a:gd name="T46" fmla="*/ 192 w 200"/>
                  <a:gd name="T47" fmla="*/ 79 h 161"/>
                  <a:gd name="T48" fmla="*/ 196 w 200"/>
                  <a:gd name="T49" fmla="*/ 92 h 161"/>
                  <a:gd name="T50" fmla="*/ 189 w 200"/>
                  <a:gd name="T51" fmla="*/ 101 h 161"/>
                  <a:gd name="T52" fmla="*/ 181 w 200"/>
                  <a:gd name="T53" fmla="*/ 110 h 161"/>
                  <a:gd name="T54" fmla="*/ 172 w 200"/>
                  <a:gd name="T55" fmla="*/ 120 h 161"/>
                  <a:gd name="T56" fmla="*/ 166 w 200"/>
                  <a:gd name="T57" fmla="*/ 130 h 161"/>
                  <a:gd name="T58" fmla="*/ 161 w 200"/>
                  <a:gd name="T59" fmla="*/ 139 h 161"/>
                  <a:gd name="T60" fmla="*/ 160 w 200"/>
                  <a:gd name="T61" fmla="*/ 148 h 161"/>
                  <a:gd name="T62" fmla="*/ 162 w 200"/>
                  <a:gd name="T63" fmla="*/ 157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00" h="161">
                    <a:moveTo>
                      <a:pt x="166" y="161"/>
                    </a:moveTo>
                    <a:lnTo>
                      <a:pt x="158" y="149"/>
                    </a:lnTo>
                    <a:lnTo>
                      <a:pt x="150" y="138"/>
                    </a:lnTo>
                    <a:lnTo>
                      <a:pt x="141" y="128"/>
                    </a:lnTo>
                    <a:lnTo>
                      <a:pt x="131" y="119"/>
                    </a:lnTo>
                    <a:lnTo>
                      <a:pt x="120" y="111"/>
                    </a:lnTo>
                    <a:lnTo>
                      <a:pt x="108" y="103"/>
                    </a:lnTo>
                    <a:lnTo>
                      <a:pt x="97" y="95"/>
                    </a:lnTo>
                    <a:lnTo>
                      <a:pt x="85" y="88"/>
                    </a:lnTo>
                    <a:lnTo>
                      <a:pt x="73" y="81"/>
                    </a:lnTo>
                    <a:lnTo>
                      <a:pt x="61" y="73"/>
                    </a:lnTo>
                    <a:lnTo>
                      <a:pt x="49" y="65"/>
                    </a:lnTo>
                    <a:lnTo>
                      <a:pt x="37" y="57"/>
                    </a:lnTo>
                    <a:lnTo>
                      <a:pt x="27" y="49"/>
                    </a:lnTo>
                    <a:lnTo>
                      <a:pt x="17" y="41"/>
                    </a:lnTo>
                    <a:lnTo>
                      <a:pt x="8" y="32"/>
                    </a:lnTo>
                    <a:lnTo>
                      <a:pt x="0" y="22"/>
                    </a:lnTo>
                    <a:lnTo>
                      <a:pt x="2" y="16"/>
                    </a:lnTo>
                    <a:lnTo>
                      <a:pt x="5" y="11"/>
                    </a:lnTo>
                    <a:lnTo>
                      <a:pt x="9" y="7"/>
                    </a:lnTo>
                    <a:lnTo>
                      <a:pt x="13" y="4"/>
                    </a:lnTo>
                    <a:lnTo>
                      <a:pt x="17" y="2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7" y="0"/>
                    </a:lnTo>
                    <a:lnTo>
                      <a:pt x="42" y="1"/>
                    </a:lnTo>
                    <a:lnTo>
                      <a:pt x="48" y="1"/>
                    </a:lnTo>
                    <a:lnTo>
                      <a:pt x="53" y="2"/>
                    </a:lnTo>
                    <a:lnTo>
                      <a:pt x="59" y="2"/>
                    </a:lnTo>
                    <a:lnTo>
                      <a:pt x="64" y="2"/>
                    </a:lnTo>
                    <a:lnTo>
                      <a:pt x="69" y="2"/>
                    </a:lnTo>
                    <a:lnTo>
                      <a:pt x="74" y="2"/>
                    </a:lnTo>
                    <a:lnTo>
                      <a:pt x="81" y="10"/>
                    </a:lnTo>
                    <a:lnTo>
                      <a:pt x="88" y="17"/>
                    </a:lnTo>
                    <a:lnTo>
                      <a:pt x="96" y="23"/>
                    </a:lnTo>
                    <a:lnTo>
                      <a:pt x="104" y="28"/>
                    </a:lnTo>
                    <a:lnTo>
                      <a:pt x="112" y="33"/>
                    </a:lnTo>
                    <a:lnTo>
                      <a:pt x="120" y="37"/>
                    </a:lnTo>
                    <a:lnTo>
                      <a:pt x="128" y="41"/>
                    </a:lnTo>
                    <a:lnTo>
                      <a:pt x="136" y="44"/>
                    </a:lnTo>
                    <a:lnTo>
                      <a:pt x="144" y="48"/>
                    </a:lnTo>
                    <a:lnTo>
                      <a:pt x="152" y="52"/>
                    </a:lnTo>
                    <a:lnTo>
                      <a:pt x="160" y="56"/>
                    </a:lnTo>
                    <a:lnTo>
                      <a:pt x="168" y="60"/>
                    </a:lnTo>
                    <a:lnTo>
                      <a:pt x="175" y="65"/>
                    </a:lnTo>
                    <a:lnTo>
                      <a:pt x="184" y="72"/>
                    </a:lnTo>
                    <a:lnTo>
                      <a:pt x="192" y="79"/>
                    </a:lnTo>
                    <a:lnTo>
                      <a:pt x="200" y="88"/>
                    </a:lnTo>
                    <a:lnTo>
                      <a:pt x="196" y="92"/>
                    </a:lnTo>
                    <a:lnTo>
                      <a:pt x="193" y="96"/>
                    </a:lnTo>
                    <a:lnTo>
                      <a:pt x="189" y="101"/>
                    </a:lnTo>
                    <a:lnTo>
                      <a:pt x="185" y="105"/>
                    </a:lnTo>
                    <a:lnTo>
                      <a:pt x="181" y="110"/>
                    </a:lnTo>
                    <a:lnTo>
                      <a:pt x="177" y="115"/>
                    </a:lnTo>
                    <a:lnTo>
                      <a:pt x="172" y="120"/>
                    </a:lnTo>
                    <a:lnTo>
                      <a:pt x="169" y="125"/>
                    </a:lnTo>
                    <a:lnTo>
                      <a:pt x="166" y="130"/>
                    </a:lnTo>
                    <a:lnTo>
                      <a:pt x="163" y="134"/>
                    </a:lnTo>
                    <a:lnTo>
                      <a:pt x="161" y="139"/>
                    </a:lnTo>
                    <a:lnTo>
                      <a:pt x="160" y="144"/>
                    </a:lnTo>
                    <a:lnTo>
                      <a:pt x="160" y="148"/>
                    </a:lnTo>
                    <a:lnTo>
                      <a:pt x="161" y="153"/>
                    </a:lnTo>
                    <a:lnTo>
                      <a:pt x="162" y="157"/>
                    </a:lnTo>
                    <a:lnTo>
                      <a:pt x="166" y="161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8" name="Freeform 2100"/>
              <p:cNvSpPr>
                <a:spLocks/>
              </p:cNvSpPr>
              <p:nvPr/>
            </p:nvSpPr>
            <p:spPr bwMode="auto">
              <a:xfrm>
                <a:off x="2651" y="2460"/>
                <a:ext cx="20" cy="17"/>
              </a:xfrm>
              <a:custGeom>
                <a:avLst/>
                <a:gdLst>
                  <a:gd name="T0" fmla="*/ 166 w 166"/>
                  <a:gd name="T1" fmla="*/ 139 h 139"/>
                  <a:gd name="T2" fmla="*/ 158 w 166"/>
                  <a:gd name="T3" fmla="*/ 127 h 139"/>
                  <a:gd name="T4" fmla="*/ 150 w 166"/>
                  <a:gd name="T5" fmla="*/ 116 h 139"/>
                  <a:gd name="T6" fmla="*/ 141 w 166"/>
                  <a:gd name="T7" fmla="*/ 106 h 139"/>
                  <a:gd name="T8" fmla="*/ 131 w 166"/>
                  <a:gd name="T9" fmla="*/ 97 h 139"/>
                  <a:gd name="T10" fmla="*/ 120 w 166"/>
                  <a:gd name="T11" fmla="*/ 89 h 139"/>
                  <a:gd name="T12" fmla="*/ 108 w 166"/>
                  <a:gd name="T13" fmla="*/ 81 h 139"/>
                  <a:gd name="T14" fmla="*/ 97 w 166"/>
                  <a:gd name="T15" fmla="*/ 73 h 139"/>
                  <a:gd name="T16" fmla="*/ 85 w 166"/>
                  <a:gd name="T17" fmla="*/ 66 h 139"/>
                  <a:gd name="T18" fmla="*/ 73 w 166"/>
                  <a:gd name="T19" fmla="*/ 59 h 139"/>
                  <a:gd name="T20" fmla="*/ 61 w 166"/>
                  <a:gd name="T21" fmla="*/ 51 h 139"/>
                  <a:gd name="T22" fmla="*/ 49 w 166"/>
                  <a:gd name="T23" fmla="*/ 43 h 139"/>
                  <a:gd name="T24" fmla="*/ 37 w 166"/>
                  <a:gd name="T25" fmla="*/ 35 h 139"/>
                  <a:gd name="T26" fmla="*/ 27 w 166"/>
                  <a:gd name="T27" fmla="*/ 27 h 139"/>
                  <a:gd name="T28" fmla="*/ 17 w 166"/>
                  <a:gd name="T29" fmla="*/ 19 h 139"/>
                  <a:gd name="T30" fmla="*/ 8 w 166"/>
                  <a:gd name="T31" fmla="*/ 10 h 139"/>
                  <a:gd name="T32" fmla="*/ 0 w 166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39">
                    <a:moveTo>
                      <a:pt x="166" y="139"/>
                    </a:moveTo>
                    <a:lnTo>
                      <a:pt x="158" y="127"/>
                    </a:lnTo>
                    <a:lnTo>
                      <a:pt x="150" y="116"/>
                    </a:lnTo>
                    <a:lnTo>
                      <a:pt x="141" y="106"/>
                    </a:lnTo>
                    <a:lnTo>
                      <a:pt x="131" y="97"/>
                    </a:lnTo>
                    <a:lnTo>
                      <a:pt x="120" y="89"/>
                    </a:lnTo>
                    <a:lnTo>
                      <a:pt x="108" y="81"/>
                    </a:lnTo>
                    <a:lnTo>
                      <a:pt x="97" y="73"/>
                    </a:lnTo>
                    <a:lnTo>
                      <a:pt x="85" y="66"/>
                    </a:lnTo>
                    <a:lnTo>
                      <a:pt x="73" y="59"/>
                    </a:lnTo>
                    <a:lnTo>
                      <a:pt x="61" y="51"/>
                    </a:lnTo>
                    <a:lnTo>
                      <a:pt x="49" y="43"/>
                    </a:lnTo>
                    <a:lnTo>
                      <a:pt x="37" y="35"/>
                    </a:lnTo>
                    <a:lnTo>
                      <a:pt x="27" y="27"/>
                    </a:lnTo>
                    <a:lnTo>
                      <a:pt x="17" y="19"/>
                    </a:lnTo>
                    <a:lnTo>
                      <a:pt x="8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29" name="Freeform 2101"/>
              <p:cNvSpPr>
                <a:spLocks/>
              </p:cNvSpPr>
              <p:nvPr/>
            </p:nvSpPr>
            <p:spPr bwMode="auto">
              <a:xfrm>
                <a:off x="2651" y="2457"/>
                <a:ext cx="9" cy="3"/>
              </a:xfrm>
              <a:custGeom>
                <a:avLst/>
                <a:gdLst>
                  <a:gd name="T0" fmla="*/ 0 w 74"/>
                  <a:gd name="T1" fmla="*/ 22 h 22"/>
                  <a:gd name="T2" fmla="*/ 2 w 74"/>
                  <a:gd name="T3" fmla="*/ 16 h 22"/>
                  <a:gd name="T4" fmla="*/ 5 w 74"/>
                  <a:gd name="T5" fmla="*/ 11 h 22"/>
                  <a:gd name="T6" fmla="*/ 9 w 74"/>
                  <a:gd name="T7" fmla="*/ 7 h 22"/>
                  <a:gd name="T8" fmla="*/ 13 w 74"/>
                  <a:gd name="T9" fmla="*/ 4 h 22"/>
                  <a:gd name="T10" fmla="*/ 17 w 74"/>
                  <a:gd name="T11" fmla="*/ 2 h 22"/>
                  <a:gd name="T12" fmla="*/ 22 w 74"/>
                  <a:gd name="T13" fmla="*/ 1 h 22"/>
                  <a:gd name="T14" fmla="*/ 27 w 74"/>
                  <a:gd name="T15" fmla="*/ 0 h 22"/>
                  <a:gd name="T16" fmla="*/ 32 w 74"/>
                  <a:gd name="T17" fmla="*/ 0 h 22"/>
                  <a:gd name="T18" fmla="*/ 37 w 74"/>
                  <a:gd name="T19" fmla="*/ 0 h 22"/>
                  <a:gd name="T20" fmla="*/ 42 w 74"/>
                  <a:gd name="T21" fmla="*/ 1 h 22"/>
                  <a:gd name="T22" fmla="*/ 48 w 74"/>
                  <a:gd name="T23" fmla="*/ 1 h 22"/>
                  <a:gd name="T24" fmla="*/ 53 w 74"/>
                  <a:gd name="T25" fmla="*/ 2 h 22"/>
                  <a:gd name="T26" fmla="*/ 59 w 74"/>
                  <a:gd name="T27" fmla="*/ 2 h 22"/>
                  <a:gd name="T28" fmla="*/ 64 w 74"/>
                  <a:gd name="T29" fmla="*/ 2 h 22"/>
                  <a:gd name="T30" fmla="*/ 69 w 74"/>
                  <a:gd name="T31" fmla="*/ 2 h 22"/>
                  <a:gd name="T32" fmla="*/ 74 w 74"/>
                  <a:gd name="T33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22">
                    <a:moveTo>
                      <a:pt x="0" y="22"/>
                    </a:moveTo>
                    <a:lnTo>
                      <a:pt x="2" y="16"/>
                    </a:lnTo>
                    <a:lnTo>
                      <a:pt x="5" y="11"/>
                    </a:lnTo>
                    <a:lnTo>
                      <a:pt x="9" y="7"/>
                    </a:lnTo>
                    <a:lnTo>
                      <a:pt x="13" y="4"/>
                    </a:lnTo>
                    <a:lnTo>
                      <a:pt x="17" y="2"/>
                    </a:lnTo>
                    <a:lnTo>
                      <a:pt x="22" y="1"/>
                    </a:lnTo>
                    <a:lnTo>
                      <a:pt x="27" y="0"/>
                    </a:lnTo>
                    <a:lnTo>
                      <a:pt x="32" y="0"/>
                    </a:lnTo>
                    <a:lnTo>
                      <a:pt x="37" y="0"/>
                    </a:lnTo>
                    <a:lnTo>
                      <a:pt x="42" y="1"/>
                    </a:lnTo>
                    <a:lnTo>
                      <a:pt x="48" y="1"/>
                    </a:lnTo>
                    <a:lnTo>
                      <a:pt x="53" y="2"/>
                    </a:lnTo>
                    <a:lnTo>
                      <a:pt x="59" y="2"/>
                    </a:lnTo>
                    <a:lnTo>
                      <a:pt x="64" y="2"/>
                    </a:lnTo>
                    <a:lnTo>
                      <a:pt x="69" y="2"/>
                    </a:lnTo>
                    <a:lnTo>
                      <a:pt x="74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0" name="Freeform 2102"/>
              <p:cNvSpPr>
                <a:spLocks/>
              </p:cNvSpPr>
              <p:nvPr/>
            </p:nvSpPr>
            <p:spPr bwMode="auto">
              <a:xfrm>
                <a:off x="2660" y="2458"/>
                <a:ext cx="16" cy="10"/>
              </a:xfrm>
              <a:custGeom>
                <a:avLst/>
                <a:gdLst>
                  <a:gd name="T0" fmla="*/ 0 w 126"/>
                  <a:gd name="T1" fmla="*/ 0 h 86"/>
                  <a:gd name="T2" fmla="*/ 7 w 126"/>
                  <a:gd name="T3" fmla="*/ 8 h 86"/>
                  <a:gd name="T4" fmla="*/ 14 w 126"/>
                  <a:gd name="T5" fmla="*/ 15 h 86"/>
                  <a:gd name="T6" fmla="*/ 22 w 126"/>
                  <a:gd name="T7" fmla="*/ 21 h 86"/>
                  <a:gd name="T8" fmla="*/ 30 w 126"/>
                  <a:gd name="T9" fmla="*/ 26 h 86"/>
                  <a:gd name="T10" fmla="*/ 38 w 126"/>
                  <a:gd name="T11" fmla="*/ 31 h 86"/>
                  <a:gd name="T12" fmla="*/ 46 w 126"/>
                  <a:gd name="T13" fmla="*/ 35 h 86"/>
                  <a:gd name="T14" fmla="*/ 54 w 126"/>
                  <a:gd name="T15" fmla="*/ 39 h 86"/>
                  <a:gd name="T16" fmla="*/ 62 w 126"/>
                  <a:gd name="T17" fmla="*/ 42 h 86"/>
                  <a:gd name="T18" fmla="*/ 70 w 126"/>
                  <a:gd name="T19" fmla="*/ 46 h 86"/>
                  <a:gd name="T20" fmla="*/ 78 w 126"/>
                  <a:gd name="T21" fmla="*/ 50 h 86"/>
                  <a:gd name="T22" fmla="*/ 86 w 126"/>
                  <a:gd name="T23" fmla="*/ 54 h 86"/>
                  <a:gd name="T24" fmla="*/ 94 w 126"/>
                  <a:gd name="T25" fmla="*/ 58 h 86"/>
                  <a:gd name="T26" fmla="*/ 101 w 126"/>
                  <a:gd name="T27" fmla="*/ 63 h 86"/>
                  <a:gd name="T28" fmla="*/ 110 w 126"/>
                  <a:gd name="T29" fmla="*/ 70 h 86"/>
                  <a:gd name="T30" fmla="*/ 118 w 126"/>
                  <a:gd name="T31" fmla="*/ 77 h 86"/>
                  <a:gd name="T32" fmla="*/ 126 w 126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86">
                    <a:moveTo>
                      <a:pt x="0" y="0"/>
                    </a:moveTo>
                    <a:lnTo>
                      <a:pt x="7" y="8"/>
                    </a:lnTo>
                    <a:lnTo>
                      <a:pt x="14" y="15"/>
                    </a:lnTo>
                    <a:lnTo>
                      <a:pt x="22" y="21"/>
                    </a:lnTo>
                    <a:lnTo>
                      <a:pt x="30" y="26"/>
                    </a:lnTo>
                    <a:lnTo>
                      <a:pt x="38" y="31"/>
                    </a:lnTo>
                    <a:lnTo>
                      <a:pt x="46" y="35"/>
                    </a:lnTo>
                    <a:lnTo>
                      <a:pt x="54" y="39"/>
                    </a:lnTo>
                    <a:lnTo>
                      <a:pt x="62" y="42"/>
                    </a:lnTo>
                    <a:lnTo>
                      <a:pt x="70" y="46"/>
                    </a:lnTo>
                    <a:lnTo>
                      <a:pt x="78" y="50"/>
                    </a:lnTo>
                    <a:lnTo>
                      <a:pt x="86" y="54"/>
                    </a:lnTo>
                    <a:lnTo>
                      <a:pt x="94" y="58"/>
                    </a:lnTo>
                    <a:lnTo>
                      <a:pt x="101" y="63"/>
                    </a:lnTo>
                    <a:lnTo>
                      <a:pt x="110" y="70"/>
                    </a:lnTo>
                    <a:lnTo>
                      <a:pt x="118" y="77"/>
                    </a:lnTo>
                    <a:lnTo>
                      <a:pt x="126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1" name="Freeform 2103"/>
              <p:cNvSpPr>
                <a:spLocks/>
              </p:cNvSpPr>
              <p:nvPr/>
            </p:nvSpPr>
            <p:spPr bwMode="auto">
              <a:xfrm>
                <a:off x="2671" y="2468"/>
                <a:ext cx="5" cy="9"/>
              </a:xfrm>
              <a:custGeom>
                <a:avLst/>
                <a:gdLst>
                  <a:gd name="T0" fmla="*/ 40 w 40"/>
                  <a:gd name="T1" fmla="*/ 0 h 73"/>
                  <a:gd name="T2" fmla="*/ 36 w 40"/>
                  <a:gd name="T3" fmla="*/ 4 h 73"/>
                  <a:gd name="T4" fmla="*/ 33 w 40"/>
                  <a:gd name="T5" fmla="*/ 8 h 73"/>
                  <a:gd name="T6" fmla="*/ 29 w 40"/>
                  <a:gd name="T7" fmla="*/ 13 h 73"/>
                  <a:gd name="T8" fmla="*/ 25 w 40"/>
                  <a:gd name="T9" fmla="*/ 17 h 73"/>
                  <a:gd name="T10" fmla="*/ 21 w 40"/>
                  <a:gd name="T11" fmla="*/ 22 h 73"/>
                  <a:gd name="T12" fmla="*/ 17 w 40"/>
                  <a:gd name="T13" fmla="*/ 27 h 73"/>
                  <a:gd name="T14" fmla="*/ 12 w 40"/>
                  <a:gd name="T15" fmla="*/ 32 h 73"/>
                  <a:gd name="T16" fmla="*/ 9 w 40"/>
                  <a:gd name="T17" fmla="*/ 37 h 73"/>
                  <a:gd name="T18" fmla="*/ 6 w 40"/>
                  <a:gd name="T19" fmla="*/ 42 h 73"/>
                  <a:gd name="T20" fmla="*/ 3 w 40"/>
                  <a:gd name="T21" fmla="*/ 46 h 73"/>
                  <a:gd name="T22" fmla="*/ 1 w 40"/>
                  <a:gd name="T23" fmla="*/ 51 h 73"/>
                  <a:gd name="T24" fmla="*/ 0 w 40"/>
                  <a:gd name="T25" fmla="*/ 56 h 73"/>
                  <a:gd name="T26" fmla="*/ 0 w 40"/>
                  <a:gd name="T27" fmla="*/ 60 h 73"/>
                  <a:gd name="T28" fmla="*/ 1 w 40"/>
                  <a:gd name="T29" fmla="*/ 65 h 73"/>
                  <a:gd name="T30" fmla="*/ 2 w 40"/>
                  <a:gd name="T31" fmla="*/ 69 h 73"/>
                  <a:gd name="T32" fmla="*/ 6 w 4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73">
                    <a:moveTo>
                      <a:pt x="40" y="0"/>
                    </a:moveTo>
                    <a:lnTo>
                      <a:pt x="36" y="4"/>
                    </a:lnTo>
                    <a:lnTo>
                      <a:pt x="33" y="8"/>
                    </a:lnTo>
                    <a:lnTo>
                      <a:pt x="29" y="13"/>
                    </a:lnTo>
                    <a:lnTo>
                      <a:pt x="25" y="17"/>
                    </a:lnTo>
                    <a:lnTo>
                      <a:pt x="21" y="22"/>
                    </a:lnTo>
                    <a:lnTo>
                      <a:pt x="17" y="27"/>
                    </a:lnTo>
                    <a:lnTo>
                      <a:pt x="12" y="32"/>
                    </a:lnTo>
                    <a:lnTo>
                      <a:pt x="9" y="37"/>
                    </a:lnTo>
                    <a:lnTo>
                      <a:pt x="6" y="42"/>
                    </a:lnTo>
                    <a:lnTo>
                      <a:pt x="3" y="46"/>
                    </a:lnTo>
                    <a:lnTo>
                      <a:pt x="1" y="51"/>
                    </a:lnTo>
                    <a:lnTo>
                      <a:pt x="0" y="56"/>
                    </a:lnTo>
                    <a:lnTo>
                      <a:pt x="0" y="60"/>
                    </a:lnTo>
                    <a:lnTo>
                      <a:pt x="1" y="65"/>
                    </a:lnTo>
                    <a:lnTo>
                      <a:pt x="2" y="69"/>
                    </a:lnTo>
                    <a:lnTo>
                      <a:pt x="6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2" name="Freeform 2104"/>
              <p:cNvSpPr>
                <a:spLocks/>
              </p:cNvSpPr>
              <p:nvPr/>
            </p:nvSpPr>
            <p:spPr bwMode="auto">
              <a:xfrm>
                <a:off x="2637" y="2847"/>
                <a:ext cx="38" cy="86"/>
              </a:xfrm>
              <a:custGeom>
                <a:avLst/>
                <a:gdLst>
                  <a:gd name="T0" fmla="*/ 201 w 309"/>
                  <a:gd name="T1" fmla="*/ 658 h 683"/>
                  <a:gd name="T2" fmla="*/ 168 w 309"/>
                  <a:gd name="T3" fmla="*/ 606 h 683"/>
                  <a:gd name="T4" fmla="*/ 137 w 309"/>
                  <a:gd name="T5" fmla="*/ 548 h 683"/>
                  <a:gd name="T6" fmla="*/ 111 w 309"/>
                  <a:gd name="T7" fmla="*/ 489 h 683"/>
                  <a:gd name="T8" fmla="*/ 87 w 309"/>
                  <a:gd name="T9" fmla="*/ 428 h 683"/>
                  <a:gd name="T10" fmla="*/ 63 w 309"/>
                  <a:gd name="T11" fmla="*/ 365 h 683"/>
                  <a:gd name="T12" fmla="*/ 39 w 309"/>
                  <a:gd name="T13" fmla="*/ 303 h 683"/>
                  <a:gd name="T14" fmla="*/ 13 w 309"/>
                  <a:gd name="T15" fmla="*/ 241 h 683"/>
                  <a:gd name="T16" fmla="*/ 2 w 309"/>
                  <a:gd name="T17" fmla="*/ 196 h 683"/>
                  <a:gd name="T18" fmla="*/ 10 w 309"/>
                  <a:gd name="T19" fmla="*/ 167 h 683"/>
                  <a:gd name="T20" fmla="*/ 21 w 309"/>
                  <a:gd name="T21" fmla="*/ 140 h 683"/>
                  <a:gd name="T22" fmla="*/ 36 w 309"/>
                  <a:gd name="T23" fmla="*/ 114 h 683"/>
                  <a:gd name="T24" fmla="*/ 52 w 309"/>
                  <a:gd name="T25" fmla="*/ 87 h 683"/>
                  <a:gd name="T26" fmla="*/ 69 w 309"/>
                  <a:gd name="T27" fmla="*/ 62 h 683"/>
                  <a:gd name="T28" fmla="*/ 87 w 309"/>
                  <a:gd name="T29" fmla="*/ 37 h 683"/>
                  <a:gd name="T30" fmla="*/ 104 w 309"/>
                  <a:gd name="T31" fmla="*/ 12 h 683"/>
                  <a:gd name="T32" fmla="*/ 130 w 309"/>
                  <a:gd name="T33" fmla="*/ 29 h 683"/>
                  <a:gd name="T34" fmla="*/ 168 w 309"/>
                  <a:gd name="T35" fmla="*/ 88 h 683"/>
                  <a:gd name="T36" fmla="*/ 206 w 309"/>
                  <a:gd name="T37" fmla="*/ 149 h 683"/>
                  <a:gd name="T38" fmla="*/ 242 w 309"/>
                  <a:gd name="T39" fmla="*/ 211 h 683"/>
                  <a:gd name="T40" fmla="*/ 273 w 309"/>
                  <a:gd name="T41" fmla="*/ 276 h 683"/>
                  <a:gd name="T42" fmla="*/ 296 w 309"/>
                  <a:gd name="T43" fmla="*/ 343 h 683"/>
                  <a:gd name="T44" fmla="*/ 308 w 309"/>
                  <a:gd name="T45" fmla="*/ 413 h 683"/>
                  <a:gd name="T46" fmla="*/ 306 w 309"/>
                  <a:gd name="T47" fmla="*/ 486 h 683"/>
                  <a:gd name="T48" fmla="*/ 295 w 309"/>
                  <a:gd name="T49" fmla="*/ 534 h 683"/>
                  <a:gd name="T50" fmla="*/ 286 w 309"/>
                  <a:gd name="T51" fmla="*/ 554 h 683"/>
                  <a:gd name="T52" fmla="*/ 278 w 309"/>
                  <a:gd name="T53" fmla="*/ 575 h 683"/>
                  <a:gd name="T54" fmla="*/ 269 w 309"/>
                  <a:gd name="T55" fmla="*/ 596 h 683"/>
                  <a:gd name="T56" fmla="*/ 260 w 309"/>
                  <a:gd name="T57" fmla="*/ 616 h 683"/>
                  <a:gd name="T58" fmla="*/ 250 w 309"/>
                  <a:gd name="T59" fmla="*/ 635 h 683"/>
                  <a:gd name="T60" fmla="*/ 239 w 309"/>
                  <a:gd name="T61" fmla="*/ 655 h 683"/>
                  <a:gd name="T62" fmla="*/ 227 w 309"/>
                  <a:gd name="T63" fmla="*/ 673 h 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9" h="683">
                    <a:moveTo>
                      <a:pt x="220" y="683"/>
                    </a:moveTo>
                    <a:lnTo>
                      <a:pt x="201" y="658"/>
                    </a:lnTo>
                    <a:lnTo>
                      <a:pt x="184" y="632"/>
                    </a:lnTo>
                    <a:lnTo>
                      <a:pt x="168" y="606"/>
                    </a:lnTo>
                    <a:lnTo>
                      <a:pt x="152" y="578"/>
                    </a:lnTo>
                    <a:lnTo>
                      <a:pt x="137" y="548"/>
                    </a:lnTo>
                    <a:lnTo>
                      <a:pt x="124" y="519"/>
                    </a:lnTo>
                    <a:lnTo>
                      <a:pt x="111" y="489"/>
                    </a:lnTo>
                    <a:lnTo>
                      <a:pt x="99" y="458"/>
                    </a:lnTo>
                    <a:lnTo>
                      <a:pt x="87" y="428"/>
                    </a:lnTo>
                    <a:lnTo>
                      <a:pt x="75" y="396"/>
                    </a:lnTo>
                    <a:lnTo>
                      <a:pt x="63" y="365"/>
                    </a:lnTo>
                    <a:lnTo>
                      <a:pt x="51" y="334"/>
                    </a:lnTo>
                    <a:lnTo>
                      <a:pt x="39" y="303"/>
                    </a:lnTo>
                    <a:lnTo>
                      <a:pt x="26" y="272"/>
                    </a:lnTo>
                    <a:lnTo>
                      <a:pt x="13" y="241"/>
                    </a:lnTo>
                    <a:lnTo>
                      <a:pt x="0" y="212"/>
                    </a:lnTo>
                    <a:lnTo>
                      <a:pt x="2" y="196"/>
                    </a:lnTo>
                    <a:lnTo>
                      <a:pt x="5" y="182"/>
                    </a:lnTo>
                    <a:lnTo>
                      <a:pt x="10" y="167"/>
                    </a:lnTo>
                    <a:lnTo>
                      <a:pt x="15" y="154"/>
                    </a:lnTo>
                    <a:lnTo>
                      <a:pt x="21" y="140"/>
                    </a:lnTo>
                    <a:lnTo>
                      <a:pt x="29" y="127"/>
                    </a:lnTo>
                    <a:lnTo>
                      <a:pt x="36" y="114"/>
                    </a:lnTo>
                    <a:lnTo>
                      <a:pt x="44" y="100"/>
                    </a:lnTo>
                    <a:lnTo>
                      <a:pt x="52" y="87"/>
                    </a:lnTo>
                    <a:lnTo>
                      <a:pt x="60" y="75"/>
                    </a:lnTo>
                    <a:lnTo>
                      <a:pt x="69" y="62"/>
                    </a:lnTo>
                    <a:lnTo>
                      <a:pt x="78" y="50"/>
                    </a:lnTo>
                    <a:lnTo>
                      <a:pt x="87" y="37"/>
                    </a:lnTo>
                    <a:lnTo>
                      <a:pt x="95" y="25"/>
                    </a:lnTo>
                    <a:lnTo>
                      <a:pt x="104" y="12"/>
                    </a:lnTo>
                    <a:lnTo>
                      <a:pt x="113" y="0"/>
                    </a:lnTo>
                    <a:lnTo>
                      <a:pt x="130" y="29"/>
                    </a:lnTo>
                    <a:lnTo>
                      <a:pt x="149" y="58"/>
                    </a:lnTo>
                    <a:lnTo>
                      <a:pt x="168" y="88"/>
                    </a:lnTo>
                    <a:lnTo>
                      <a:pt x="188" y="119"/>
                    </a:lnTo>
                    <a:lnTo>
                      <a:pt x="206" y="149"/>
                    </a:lnTo>
                    <a:lnTo>
                      <a:pt x="225" y="180"/>
                    </a:lnTo>
                    <a:lnTo>
                      <a:pt x="242" y="211"/>
                    </a:lnTo>
                    <a:lnTo>
                      <a:pt x="258" y="243"/>
                    </a:lnTo>
                    <a:lnTo>
                      <a:pt x="273" y="276"/>
                    </a:lnTo>
                    <a:lnTo>
                      <a:pt x="285" y="309"/>
                    </a:lnTo>
                    <a:lnTo>
                      <a:pt x="296" y="343"/>
                    </a:lnTo>
                    <a:lnTo>
                      <a:pt x="304" y="377"/>
                    </a:lnTo>
                    <a:lnTo>
                      <a:pt x="308" y="413"/>
                    </a:lnTo>
                    <a:lnTo>
                      <a:pt x="309" y="449"/>
                    </a:lnTo>
                    <a:lnTo>
                      <a:pt x="306" y="486"/>
                    </a:lnTo>
                    <a:lnTo>
                      <a:pt x="300" y="524"/>
                    </a:lnTo>
                    <a:lnTo>
                      <a:pt x="295" y="534"/>
                    </a:lnTo>
                    <a:lnTo>
                      <a:pt x="291" y="544"/>
                    </a:lnTo>
                    <a:lnTo>
                      <a:pt x="286" y="554"/>
                    </a:lnTo>
                    <a:lnTo>
                      <a:pt x="282" y="565"/>
                    </a:lnTo>
                    <a:lnTo>
                      <a:pt x="278" y="575"/>
                    </a:lnTo>
                    <a:lnTo>
                      <a:pt x="274" y="586"/>
                    </a:lnTo>
                    <a:lnTo>
                      <a:pt x="269" y="596"/>
                    </a:lnTo>
                    <a:lnTo>
                      <a:pt x="265" y="606"/>
                    </a:lnTo>
                    <a:lnTo>
                      <a:pt x="260" y="616"/>
                    </a:lnTo>
                    <a:lnTo>
                      <a:pt x="256" y="626"/>
                    </a:lnTo>
                    <a:lnTo>
                      <a:pt x="250" y="635"/>
                    </a:lnTo>
                    <a:lnTo>
                      <a:pt x="245" y="645"/>
                    </a:lnTo>
                    <a:lnTo>
                      <a:pt x="239" y="655"/>
                    </a:lnTo>
                    <a:lnTo>
                      <a:pt x="233" y="664"/>
                    </a:lnTo>
                    <a:lnTo>
                      <a:pt x="227" y="673"/>
                    </a:lnTo>
                    <a:lnTo>
                      <a:pt x="220" y="683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3" name="Freeform 2105"/>
              <p:cNvSpPr>
                <a:spLocks/>
              </p:cNvSpPr>
              <p:nvPr/>
            </p:nvSpPr>
            <p:spPr bwMode="auto">
              <a:xfrm>
                <a:off x="2637" y="2874"/>
                <a:ext cx="27" cy="59"/>
              </a:xfrm>
              <a:custGeom>
                <a:avLst/>
                <a:gdLst>
                  <a:gd name="T0" fmla="*/ 220 w 220"/>
                  <a:gd name="T1" fmla="*/ 471 h 471"/>
                  <a:gd name="T2" fmla="*/ 201 w 220"/>
                  <a:gd name="T3" fmla="*/ 446 h 471"/>
                  <a:gd name="T4" fmla="*/ 184 w 220"/>
                  <a:gd name="T5" fmla="*/ 420 h 471"/>
                  <a:gd name="T6" fmla="*/ 168 w 220"/>
                  <a:gd name="T7" fmla="*/ 394 h 471"/>
                  <a:gd name="T8" fmla="*/ 152 w 220"/>
                  <a:gd name="T9" fmla="*/ 366 h 471"/>
                  <a:gd name="T10" fmla="*/ 137 w 220"/>
                  <a:gd name="T11" fmla="*/ 336 h 471"/>
                  <a:gd name="T12" fmla="*/ 124 w 220"/>
                  <a:gd name="T13" fmla="*/ 307 h 471"/>
                  <a:gd name="T14" fmla="*/ 111 w 220"/>
                  <a:gd name="T15" fmla="*/ 277 h 471"/>
                  <a:gd name="T16" fmla="*/ 99 w 220"/>
                  <a:gd name="T17" fmla="*/ 246 h 471"/>
                  <a:gd name="T18" fmla="*/ 87 w 220"/>
                  <a:gd name="T19" fmla="*/ 216 h 471"/>
                  <a:gd name="T20" fmla="*/ 75 w 220"/>
                  <a:gd name="T21" fmla="*/ 184 h 471"/>
                  <a:gd name="T22" fmla="*/ 63 w 220"/>
                  <a:gd name="T23" fmla="*/ 153 h 471"/>
                  <a:gd name="T24" fmla="*/ 51 w 220"/>
                  <a:gd name="T25" fmla="*/ 122 h 471"/>
                  <a:gd name="T26" fmla="*/ 39 w 220"/>
                  <a:gd name="T27" fmla="*/ 91 h 471"/>
                  <a:gd name="T28" fmla="*/ 26 w 220"/>
                  <a:gd name="T29" fmla="*/ 60 h 471"/>
                  <a:gd name="T30" fmla="*/ 13 w 220"/>
                  <a:gd name="T31" fmla="*/ 29 h 471"/>
                  <a:gd name="T32" fmla="*/ 0 w 220"/>
                  <a:gd name="T33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471">
                    <a:moveTo>
                      <a:pt x="220" y="471"/>
                    </a:moveTo>
                    <a:lnTo>
                      <a:pt x="201" y="446"/>
                    </a:lnTo>
                    <a:lnTo>
                      <a:pt x="184" y="420"/>
                    </a:lnTo>
                    <a:lnTo>
                      <a:pt x="168" y="394"/>
                    </a:lnTo>
                    <a:lnTo>
                      <a:pt x="152" y="366"/>
                    </a:lnTo>
                    <a:lnTo>
                      <a:pt x="137" y="336"/>
                    </a:lnTo>
                    <a:lnTo>
                      <a:pt x="124" y="307"/>
                    </a:lnTo>
                    <a:lnTo>
                      <a:pt x="111" y="277"/>
                    </a:lnTo>
                    <a:lnTo>
                      <a:pt x="99" y="246"/>
                    </a:lnTo>
                    <a:lnTo>
                      <a:pt x="87" y="216"/>
                    </a:lnTo>
                    <a:lnTo>
                      <a:pt x="75" y="184"/>
                    </a:lnTo>
                    <a:lnTo>
                      <a:pt x="63" y="153"/>
                    </a:lnTo>
                    <a:lnTo>
                      <a:pt x="51" y="122"/>
                    </a:lnTo>
                    <a:lnTo>
                      <a:pt x="39" y="91"/>
                    </a:lnTo>
                    <a:lnTo>
                      <a:pt x="26" y="60"/>
                    </a:lnTo>
                    <a:lnTo>
                      <a:pt x="13" y="2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4" name="Freeform 2106"/>
              <p:cNvSpPr>
                <a:spLocks/>
              </p:cNvSpPr>
              <p:nvPr/>
            </p:nvSpPr>
            <p:spPr bwMode="auto">
              <a:xfrm>
                <a:off x="2637" y="2847"/>
                <a:ext cx="14" cy="27"/>
              </a:xfrm>
              <a:custGeom>
                <a:avLst/>
                <a:gdLst>
                  <a:gd name="T0" fmla="*/ 0 w 113"/>
                  <a:gd name="T1" fmla="*/ 212 h 212"/>
                  <a:gd name="T2" fmla="*/ 2 w 113"/>
                  <a:gd name="T3" fmla="*/ 196 h 212"/>
                  <a:gd name="T4" fmla="*/ 5 w 113"/>
                  <a:gd name="T5" fmla="*/ 182 h 212"/>
                  <a:gd name="T6" fmla="*/ 10 w 113"/>
                  <a:gd name="T7" fmla="*/ 167 h 212"/>
                  <a:gd name="T8" fmla="*/ 15 w 113"/>
                  <a:gd name="T9" fmla="*/ 154 h 212"/>
                  <a:gd name="T10" fmla="*/ 21 w 113"/>
                  <a:gd name="T11" fmla="*/ 140 h 212"/>
                  <a:gd name="T12" fmla="*/ 29 w 113"/>
                  <a:gd name="T13" fmla="*/ 127 h 212"/>
                  <a:gd name="T14" fmla="*/ 36 w 113"/>
                  <a:gd name="T15" fmla="*/ 114 h 212"/>
                  <a:gd name="T16" fmla="*/ 44 w 113"/>
                  <a:gd name="T17" fmla="*/ 100 h 212"/>
                  <a:gd name="T18" fmla="*/ 52 w 113"/>
                  <a:gd name="T19" fmla="*/ 87 h 212"/>
                  <a:gd name="T20" fmla="*/ 60 w 113"/>
                  <a:gd name="T21" fmla="*/ 75 h 212"/>
                  <a:gd name="T22" fmla="*/ 69 w 113"/>
                  <a:gd name="T23" fmla="*/ 62 h 212"/>
                  <a:gd name="T24" fmla="*/ 78 w 113"/>
                  <a:gd name="T25" fmla="*/ 50 h 212"/>
                  <a:gd name="T26" fmla="*/ 87 w 113"/>
                  <a:gd name="T27" fmla="*/ 37 h 212"/>
                  <a:gd name="T28" fmla="*/ 95 w 113"/>
                  <a:gd name="T29" fmla="*/ 25 h 212"/>
                  <a:gd name="T30" fmla="*/ 104 w 113"/>
                  <a:gd name="T31" fmla="*/ 12 h 212"/>
                  <a:gd name="T32" fmla="*/ 113 w 113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12">
                    <a:moveTo>
                      <a:pt x="0" y="212"/>
                    </a:moveTo>
                    <a:lnTo>
                      <a:pt x="2" y="196"/>
                    </a:lnTo>
                    <a:lnTo>
                      <a:pt x="5" y="182"/>
                    </a:lnTo>
                    <a:lnTo>
                      <a:pt x="10" y="167"/>
                    </a:lnTo>
                    <a:lnTo>
                      <a:pt x="15" y="154"/>
                    </a:lnTo>
                    <a:lnTo>
                      <a:pt x="21" y="140"/>
                    </a:lnTo>
                    <a:lnTo>
                      <a:pt x="29" y="127"/>
                    </a:lnTo>
                    <a:lnTo>
                      <a:pt x="36" y="114"/>
                    </a:lnTo>
                    <a:lnTo>
                      <a:pt x="44" y="100"/>
                    </a:lnTo>
                    <a:lnTo>
                      <a:pt x="52" y="87"/>
                    </a:lnTo>
                    <a:lnTo>
                      <a:pt x="60" y="75"/>
                    </a:lnTo>
                    <a:lnTo>
                      <a:pt x="69" y="62"/>
                    </a:lnTo>
                    <a:lnTo>
                      <a:pt x="78" y="50"/>
                    </a:lnTo>
                    <a:lnTo>
                      <a:pt x="87" y="37"/>
                    </a:lnTo>
                    <a:lnTo>
                      <a:pt x="95" y="25"/>
                    </a:lnTo>
                    <a:lnTo>
                      <a:pt x="104" y="12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5" name="Freeform 2107"/>
              <p:cNvSpPr>
                <a:spLocks/>
              </p:cNvSpPr>
              <p:nvPr/>
            </p:nvSpPr>
            <p:spPr bwMode="auto">
              <a:xfrm>
                <a:off x="2651" y="2847"/>
                <a:ext cx="24" cy="66"/>
              </a:xfrm>
              <a:custGeom>
                <a:avLst/>
                <a:gdLst>
                  <a:gd name="T0" fmla="*/ 0 w 196"/>
                  <a:gd name="T1" fmla="*/ 0 h 524"/>
                  <a:gd name="T2" fmla="*/ 17 w 196"/>
                  <a:gd name="T3" fmla="*/ 29 h 524"/>
                  <a:gd name="T4" fmla="*/ 36 w 196"/>
                  <a:gd name="T5" fmla="*/ 58 h 524"/>
                  <a:gd name="T6" fmla="*/ 55 w 196"/>
                  <a:gd name="T7" fmla="*/ 88 h 524"/>
                  <a:gd name="T8" fmla="*/ 75 w 196"/>
                  <a:gd name="T9" fmla="*/ 119 h 524"/>
                  <a:gd name="T10" fmla="*/ 93 w 196"/>
                  <a:gd name="T11" fmla="*/ 149 h 524"/>
                  <a:gd name="T12" fmla="*/ 112 w 196"/>
                  <a:gd name="T13" fmla="*/ 180 h 524"/>
                  <a:gd name="T14" fmla="*/ 129 w 196"/>
                  <a:gd name="T15" fmla="*/ 211 h 524"/>
                  <a:gd name="T16" fmla="*/ 145 w 196"/>
                  <a:gd name="T17" fmla="*/ 243 h 524"/>
                  <a:gd name="T18" fmla="*/ 160 w 196"/>
                  <a:gd name="T19" fmla="*/ 276 h 524"/>
                  <a:gd name="T20" fmla="*/ 172 w 196"/>
                  <a:gd name="T21" fmla="*/ 309 h 524"/>
                  <a:gd name="T22" fmla="*/ 183 w 196"/>
                  <a:gd name="T23" fmla="*/ 343 h 524"/>
                  <a:gd name="T24" fmla="*/ 191 w 196"/>
                  <a:gd name="T25" fmla="*/ 377 h 524"/>
                  <a:gd name="T26" fmla="*/ 195 w 196"/>
                  <a:gd name="T27" fmla="*/ 413 h 524"/>
                  <a:gd name="T28" fmla="*/ 196 w 196"/>
                  <a:gd name="T29" fmla="*/ 449 h 524"/>
                  <a:gd name="T30" fmla="*/ 193 w 196"/>
                  <a:gd name="T31" fmla="*/ 486 h 524"/>
                  <a:gd name="T32" fmla="*/ 187 w 196"/>
                  <a:gd name="T33" fmla="*/ 524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6" h="524">
                    <a:moveTo>
                      <a:pt x="0" y="0"/>
                    </a:moveTo>
                    <a:lnTo>
                      <a:pt x="17" y="29"/>
                    </a:lnTo>
                    <a:lnTo>
                      <a:pt x="36" y="58"/>
                    </a:lnTo>
                    <a:lnTo>
                      <a:pt x="55" y="88"/>
                    </a:lnTo>
                    <a:lnTo>
                      <a:pt x="75" y="119"/>
                    </a:lnTo>
                    <a:lnTo>
                      <a:pt x="93" y="149"/>
                    </a:lnTo>
                    <a:lnTo>
                      <a:pt x="112" y="180"/>
                    </a:lnTo>
                    <a:lnTo>
                      <a:pt x="129" y="211"/>
                    </a:lnTo>
                    <a:lnTo>
                      <a:pt x="145" y="243"/>
                    </a:lnTo>
                    <a:lnTo>
                      <a:pt x="160" y="276"/>
                    </a:lnTo>
                    <a:lnTo>
                      <a:pt x="172" y="309"/>
                    </a:lnTo>
                    <a:lnTo>
                      <a:pt x="183" y="343"/>
                    </a:lnTo>
                    <a:lnTo>
                      <a:pt x="191" y="377"/>
                    </a:lnTo>
                    <a:lnTo>
                      <a:pt x="195" y="413"/>
                    </a:lnTo>
                    <a:lnTo>
                      <a:pt x="196" y="449"/>
                    </a:lnTo>
                    <a:lnTo>
                      <a:pt x="193" y="486"/>
                    </a:lnTo>
                    <a:lnTo>
                      <a:pt x="187" y="5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6" name="Freeform 2108"/>
              <p:cNvSpPr>
                <a:spLocks/>
              </p:cNvSpPr>
              <p:nvPr/>
            </p:nvSpPr>
            <p:spPr bwMode="auto">
              <a:xfrm>
                <a:off x="2664" y="2913"/>
                <a:ext cx="10" cy="20"/>
              </a:xfrm>
              <a:custGeom>
                <a:avLst/>
                <a:gdLst>
                  <a:gd name="T0" fmla="*/ 80 w 80"/>
                  <a:gd name="T1" fmla="*/ 0 h 159"/>
                  <a:gd name="T2" fmla="*/ 75 w 80"/>
                  <a:gd name="T3" fmla="*/ 10 h 159"/>
                  <a:gd name="T4" fmla="*/ 71 w 80"/>
                  <a:gd name="T5" fmla="*/ 20 h 159"/>
                  <a:gd name="T6" fmla="*/ 66 w 80"/>
                  <a:gd name="T7" fmla="*/ 30 h 159"/>
                  <a:gd name="T8" fmla="*/ 62 w 80"/>
                  <a:gd name="T9" fmla="*/ 41 h 159"/>
                  <a:gd name="T10" fmla="*/ 58 w 80"/>
                  <a:gd name="T11" fmla="*/ 51 h 159"/>
                  <a:gd name="T12" fmla="*/ 54 w 80"/>
                  <a:gd name="T13" fmla="*/ 62 h 159"/>
                  <a:gd name="T14" fmla="*/ 49 w 80"/>
                  <a:gd name="T15" fmla="*/ 72 h 159"/>
                  <a:gd name="T16" fmla="*/ 45 w 80"/>
                  <a:gd name="T17" fmla="*/ 82 h 159"/>
                  <a:gd name="T18" fmla="*/ 40 w 80"/>
                  <a:gd name="T19" fmla="*/ 92 h 159"/>
                  <a:gd name="T20" fmla="*/ 36 w 80"/>
                  <a:gd name="T21" fmla="*/ 102 h 159"/>
                  <a:gd name="T22" fmla="*/ 30 w 80"/>
                  <a:gd name="T23" fmla="*/ 111 h 159"/>
                  <a:gd name="T24" fmla="*/ 25 w 80"/>
                  <a:gd name="T25" fmla="*/ 121 h 159"/>
                  <a:gd name="T26" fmla="*/ 19 w 80"/>
                  <a:gd name="T27" fmla="*/ 131 h 159"/>
                  <a:gd name="T28" fmla="*/ 13 w 80"/>
                  <a:gd name="T29" fmla="*/ 140 h 159"/>
                  <a:gd name="T30" fmla="*/ 7 w 80"/>
                  <a:gd name="T31" fmla="*/ 149 h 159"/>
                  <a:gd name="T32" fmla="*/ 0 w 80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59">
                    <a:moveTo>
                      <a:pt x="80" y="0"/>
                    </a:moveTo>
                    <a:lnTo>
                      <a:pt x="75" y="10"/>
                    </a:lnTo>
                    <a:lnTo>
                      <a:pt x="71" y="20"/>
                    </a:lnTo>
                    <a:lnTo>
                      <a:pt x="66" y="30"/>
                    </a:lnTo>
                    <a:lnTo>
                      <a:pt x="62" y="41"/>
                    </a:lnTo>
                    <a:lnTo>
                      <a:pt x="58" y="51"/>
                    </a:lnTo>
                    <a:lnTo>
                      <a:pt x="54" y="62"/>
                    </a:lnTo>
                    <a:lnTo>
                      <a:pt x="49" y="72"/>
                    </a:lnTo>
                    <a:lnTo>
                      <a:pt x="45" y="82"/>
                    </a:lnTo>
                    <a:lnTo>
                      <a:pt x="40" y="92"/>
                    </a:lnTo>
                    <a:lnTo>
                      <a:pt x="36" y="102"/>
                    </a:lnTo>
                    <a:lnTo>
                      <a:pt x="30" y="111"/>
                    </a:lnTo>
                    <a:lnTo>
                      <a:pt x="25" y="121"/>
                    </a:lnTo>
                    <a:lnTo>
                      <a:pt x="19" y="131"/>
                    </a:lnTo>
                    <a:lnTo>
                      <a:pt x="13" y="140"/>
                    </a:lnTo>
                    <a:lnTo>
                      <a:pt x="7" y="149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7" name="Freeform 2109"/>
              <p:cNvSpPr>
                <a:spLocks/>
              </p:cNvSpPr>
              <p:nvPr/>
            </p:nvSpPr>
            <p:spPr bwMode="auto">
              <a:xfrm>
                <a:off x="2665" y="3579"/>
                <a:ext cx="10" cy="3"/>
              </a:xfrm>
              <a:custGeom>
                <a:avLst/>
                <a:gdLst>
                  <a:gd name="T0" fmla="*/ 0 w 80"/>
                  <a:gd name="T1" fmla="*/ 26 h 26"/>
                  <a:gd name="T2" fmla="*/ 0 w 80"/>
                  <a:gd name="T3" fmla="*/ 21 h 26"/>
                  <a:gd name="T4" fmla="*/ 2 w 80"/>
                  <a:gd name="T5" fmla="*/ 17 h 26"/>
                  <a:gd name="T6" fmla="*/ 3 w 80"/>
                  <a:gd name="T7" fmla="*/ 14 h 26"/>
                  <a:gd name="T8" fmla="*/ 6 w 80"/>
                  <a:gd name="T9" fmla="*/ 11 h 26"/>
                  <a:gd name="T10" fmla="*/ 8 w 80"/>
                  <a:gd name="T11" fmla="*/ 10 h 26"/>
                  <a:gd name="T12" fmla="*/ 12 w 80"/>
                  <a:gd name="T13" fmla="*/ 8 h 26"/>
                  <a:gd name="T14" fmla="*/ 15 w 80"/>
                  <a:gd name="T15" fmla="*/ 7 h 26"/>
                  <a:gd name="T16" fmla="*/ 18 w 80"/>
                  <a:gd name="T17" fmla="*/ 7 h 26"/>
                  <a:gd name="T18" fmla="*/ 22 w 80"/>
                  <a:gd name="T19" fmla="*/ 6 h 26"/>
                  <a:gd name="T20" fmla="*/ 26 w 80"/>
                  <a:gd name="T21" fmla="*/ 6 h 26"/>
                  <a:gd name="T22" fmla="*/ 29 w 80"/>
                  <a:gd name="T23" fmla="*/ 6 h 26"/>
                  <a:gd name="T24" fmla="*/ 33 w 80"/>
                  <a:gd name="T25" fmla="*/ 5 h 26"/>
                  <a:gd name="T26" fmla="*/ 37 w 80"/>
                  <a:gd name="T27" fmla="*/ 4 h 26"/>
                  <a:gd name="T28" fmla="*/ 40 w 80"/>
                  <a:gd name="T29" fmla="*/ 3 h 26"/>
                  <a:gd name="T30" fmla="*/ 43 w 80"/>
                  <a:gd name="T31" fmla="*/ 2 h 26"/>
                  <a:gd name="T32" fmla="*/ 46 w 80"/>
                  <a:gd name="T33" fmla="*/ 0 h 26"/>
                  <a:gd name="T34" fmla="*/ 46 w 80"/>
                  <a:gd name="T35" fmla="*/ 1 h 26"/>
                  <a:gd name="T36" fmla="*/ 80 w 80"/>
                  <a:gd name="T37" fmla="*/ 7 h 26"/>
                  <a:gd name="T38" fmla="*/ 76 w 80"/>
                  <a:gd name="T39" fmla="*/ 10 h 26"/>
                  <a:gd name="T40" fmla="*/ 72 w 80"/>
                  <a:gd name="T41" fmla="*/ 12 h 26"/>
                  <a:gd name="T42" fmla="*/ 67 w 80"/>
                  <a:gd name="T43" fmla="*/ 14 h 26"/>
                  <a:gd name="T44" fmla="*/ 61 w 80"/>
                  <a:gd name="T45" fmla="*/ 16 h 26"/>
                  <a:gd name="T46" fmla="*/ 56 w 80"/>
                  <a:gd name="T47" fmla="*/ 17 h 26"/>
                  <a:gd name="T48" fmla="*/ 51 w 80"/>
                  <a:gd name="T49" fmla="*/ 17 h 26"/>
                  <a:gd name="T50" fmla="*/ 46 w 80"/>
                  <a:gd name="T51" fmla="*/ 18 h 26"/>
                  <a:gd name="T52" fmla="*/ 41 w 80"/>
                  <a:gd name="T53" fmla="*/ 18 h 26"/>
                  <a:gd name="T54" fmla="*/ 35 w 80"/>
                  <a:gd name="T55" fmla="*/ 19 h 26"/>
                  <a:gd name="T56" fmla="*/ 30 w 80"/>
                  <a:gd name="T57" fmla="*/ 19 h 26"/>
                  <a:gd name="T58" fmla="*/ 24 w 80"/>
                  <a:gd name="T59" fmla="*/ 19 h 26"/>
                  <a:gd name="T60" fmla="*/ 19 w 80"/>
                  <a:gd name="T61" fmla="*/ 20 h 26"/>
                  <a:gd name="T62" fmla="*/ 14 w 80"/>
                  <a:gd name="T63" fmla="*/ 21 h 26"/>
                  <a:gd name="T64" fmla="*/ 9 w 80"/>
                  <a:gd name="T65" fmla="*/ 22 h 26"/>
                  <a:gd name="T66" fmla="*/ 4 w 80"/>
                  <a:gd name="T67" fmla="*/ 23 h 26"/>
                  <a:gd name="T68" fmla="*/ 0 w 80"/>
                  <a:gd name="T69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0" h="26">
                    <a:moveTo>
                      <a:pt x="0" y="26"/>
                    </a:moveTo>
                    <a:lnTo>
                      <a:pt x="0" y="21"/>
                    </a:lnTo>
                    <a:lnTo>
                      <a:pt x="2" y="17"/>
                    </a:lnTo>
                    <a:lnTo>
                      <a:pt x="3" y="14"/>
                    </a:lnTo>
                    <a:lnTo>
                      <a:pt x="6" y="11"/>
                    </a:lnTo>
                    <a:lnTo>
                      <a:pt x="8" y="10"/>
                    </a:lnTo>
                    <a:lnTo>
                      <a:pt x="12" y="8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3" y="5"/>
                    </a:lnTo>
                    <a:lnTo>
                      <a:pt x="37" y="4"/>
                    </a:lnTo>
                    <a:lnTo>
                      <a:pt x="40" y="3"/>
                    </a:lnTo>
                    <a:lnTo>
                      <a:pt x="43" y="2"/>
                    </a:lnTo>
                    <a:lnTo>
                      <a:pt x="46" y="0"/>
                    </a:lnTo>
                    <a:lnTo>
                      <a:pt x="46" y="1"/>
                    </a:lnTo>
                    <a:lnTo>
                      <a:pt x="80" y="7"/>
                    </a:lnTo>
                    <a:lnTo>
                      <a:pt x="76" y="10"/>
                    </a:lnTo>
                    <a:lnTo>
                      <a:pt x="72" y="12"/>
                    </a:lnTo>
                    <a:lnTo>
                      <a:pt x="67" y="14"/>
                    </a:lnTo>
                    <a:lnTo>
                      <a:pt x="61" y="16"/>
                    </a:lnTo>
                    <a:lnTo>
                      <a:pt x="56" y="17"/>
                    </a:lnTo>
                    <a:lnTo>
                      <a:pt x="51" y="17"/>
                    </a:lnTo>
                    <a:lnTo>
                      <a:pt x="46" y="18"/>
                    </a:lnTo>
                    <a:lnTo>
                      <a:pt x="41" y="18"/>
                    </a:lnTo>
                    <a:lnTo>
                      <a:pt x="35" y="19"/>
                    </a:lnTo>
                    <a:lnTo>
                      <a:pt x="30" y="19"/>
                    </a:lnTo>
                    <a:lnTo>
                      <a:pt x="24" y="19"/>
                    </a:lnTo>
                    <a:lnTo>
                      <a:pt x="19" y="20"/>
                    </a:lnTo>
                    <a:lnTo>
                      <a:pt x="14" y="21"/>
                    </a:lnTo>
                    <a:lnTo>
                      <a:pt x="9" y="22"/>
                    </a:lnTo>
                    <a:lnTo>
                      <a:pt x="4" y="23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8" name="Freeform 2110"/>
              <p:cNvSpPr>
                <a:spLocks/>
              </p:cNvSpPr>
              <p:nvPr/>
            </p:nvSpPr>
            <p:spPr bwMode="auto">
              <a:xfrm>
                <a:off x="2665" y="3579"/>
                <a:ext cx="6" cy="3"/>
              </a:xfrm>
              <a:custGeom>
                <a:avLst/>
                <a:gdLst>
                  <a:gd name="T0" fmla="*/ 0 w 46"/>
                  <a:gd name="T1" fmla="*/ 26 h 26"/>
                  <a:gd name="T2" fmla="*/ 0 w 46"/>
                  <a:gd name="T3" fmla="*/ 21 h 26"/>
                  <a:gd name="T4" fmla="*/ 2 w 46"/>
                  <a:gd name="T5" fmla="*/ 17 h 26"/>
                  <a:gd name="T6" fmla="*/ 3 w 46"/>
                  <a:gd name="T7" fmla="*/ 14 h 26"/>
                  <a:gd name="T8" fmla="*/ 6 w 46"/>
                  <a:gd name="T9" fmla="*/ 11 h 26"/>
                  <a:gd name="T10" fmla="*/ 8 w 46"/>
                  <a:gd name="T11" fmla="*/ 10 h 26"/>
                  <a:gd name="T12" fmla="*/ 12 w 46"/>
                  <a:gd name="T13" fmla="*/ 8 h 26"/>
                  <a:gd name="T14" fmla="*/ 15 w 46"/>
                  <a:gd name="T15" fmla="*/ 7 h 26"/>
                  <a:gd name="T16" fmla="*/ 18 w 46"/>
                  <a:gd name="T17" fmla="*/ 7 h 26"/>
                  <a:gd name="T18" fmla="*/ 22 w 46"/>
                  <a:gd name="T19" fmla="*/ 6 h 26"/>
                  <a:gd name="T20" fmla="*/ 26 w 46"/>
                  <a:gd name="T21" fmla="*/ 6 h 26"/>
                  <a:gd name="T22" fmla="*/ 29 w 46"/>
                  <a:gd name="T23" fmla="*/ 6 h 26"/>
                  <a:gd name="T24" fmla="*/ 33 w 46"/>
                  <a:gd name="T25" fmla="*/ 5 h 26"/>
                  <a:gd name="T26" fmla="*/ 37 w 46"/>
                  <a:gd name="T27" fmla="*/ 4 h 26"/>
                  <a:gd name="T28" fmla="*/ 40 w 46"/>
                  <a:gd name="T29" fmla="*/ 3 h 26"/>
                  <a:gd name="T30" fmla="*/ 43 w 46"/>
                  <a:gd name="T31" fmla="*/ 2 h 26"/>
                  <a:gd name="T32" fmla="*/ 46 w 46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26">
                    <a:moveTo>
                      <a:pt x="0" y="26"/>
                    </a:moveTo>
                    <a:lnTo>
                      <a:pt x="0" y="21"/>
                    </a:lnTo>
                    <a:lnTo>
                      <a:pt x="2" y="17"/>
                    </a:lnTo>
                    <a:lnTo>
                      <a:pt x="3" y="14"/>
                    </a:lnTo>
                    <a:lnTo>
                      <a:pt x="6" y="11"/>
                    </a:lnTo>
                    <a:lnTo>
                      <a:pt x="8" y="10"/>
                    </a:lnTo>
                    <a:lnTo>
                      <a:pt x="12" y="8"/>
                    </a:lnTo>
                    <a:lnTo>
                      <a:pt x="15" y="7"/>
                    </a:lnTo>
                    <a:lnTo>
                      <a:pt x="18" y="7"/>
                    </a:lnTo>
                    <a:lnTo>
                      <a:pt x="22" y="6"/>
                    </a:lnTo>
                    <a:lnTo>
                      <a:pt x="26" y="6"/>
                    </a:lnTo>
                    <a:lnTo>
                      <a:pt x="29" y="6"/>
                    </a:lnTo>
                    <a:lnTo>
                      <a:pt x="33" y="5"/>
                    </a:lnTo>
                    <a:lnTo>
                      <a:pt x="37" y="4"/>
                    </a:lnTo>
                    <a:lnTo>
                      <a:pt x="40" y="3"/>
                    </a:lnTo>
                    <a:lnTo>
                      <a:pt x="43" y="2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39" name="Line 2111"/>
              <p:cNvSpPr>
                <a:spLocks noChangeShapeType="1"/>
              </p:cNvSpPr>
              <p:nvPr/>
            </p:nvSpPr>
            <p:spPr bwMode="auto">
              <a:xfrm>
                <a:off x="2671" y="3579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0" name="Freeform 2112"/>
              <p:cNvSpPr>
                <a:spLocks/>
              </p:cNvSpPr>
              <p:nvPr/>
            </p:nvSpPr>
            <p:spPr bwMode="auto">
              <a:xfrm>
                <a:off x="2665" y="3580"/>
                <a:ext cx="10" cy="2"/>
              </a:xfrm>
              <a:custGeom>
                <a:avLst/>
                <a:gdLst>
                  <a:gd name="T0" fmla="*/ 80 w 80"/>
                  <a:gd name="T1" fmla="*/ 0 h 19"/>
                  <a:gd name="T2" fmla="*/ 76 w 80"/>
                  <a:gd name="T3" fmla="*/ 3 h 19"/>
                  <a:gd name="T4" fmla="*/ 72 w 80"/>
                  <a:gd name="T5" fmla="*/ 5 h 19"/>
                  <a:gd name="T6" fmla="*/ 67 w 80"/>
                  <a:gd name="T7" fmla="*/ 7 h 19"/>
                  <a:gd name="T8" fmla="*/ 61 w 80"/>
                  <a:gd name="T9" fmla="*/ 9 h 19"/>
                  <a:gd name="T10" fmla="*/ 56 w 80"/>
                  <a:gd name="T11" fmla="*/ 10 h 19"/>
                  <a:gd name="T12" fmla="*/ 51 w 80"/>
                  <a:gd name="T13" fmla="*/ 10 h 19"/>
                  <a:gd name="T14" fmla="*/ 46 w 80"/>
                  <a:gd name="T15" fmla="*/ 11 h 19"/>
                  <a:gd name="T16" fmla="*/ 41 w 80"/>
                  <a:gd name="T17" fmla="*/ 11 h 19"/>
                  <a:gd name="T18" fmla="*/ 35 w 80"/>
                  <a:gd name="T19" fmla="*/ 12 h 19"/>
                  <a:gd name="T20" fmla="*/ 30 w 80"/>
                  <a:gd name="T21" fmla="*/ 12 h 19"/>
                  <a:gd name="T22" fmla="*/ 24 w 80"/>
                  <a:gd name="T23" fmla="*/ 12 h 19"/>
                  <a:gd name="T24" fmla="*/ 19 w 80"/>
                  <a:gd name="T25" fmla="*/ 13 h 19"/>
                  <a:gd name="T26" fmla="*/ 14 w 80"/>
                  <a:gd name="T27" fmla="*/ 14 h 19"/>
                  <a:gd name="T28" fmla="*/ 9 w 80"/>
                  <a:gd name="T29" fmla="*/ 15 h 19"/>
                  <a:gd name="T30" fmla="*/ 4 w 80"/>
                  <a:gd name="T31" fmla="*/ 16 h 19"/>
                  <a:gd name="T32" fmla="*/ 0 w 80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9">
                    <a:moveTo>
                      <a:pt x="80" y="0"/>
                    </a:moveTo>
                    <a:lnTo>
                      <a:pt x="76" y="3"/>
                    </a:lnTo>
                    <a:lnTo>
                      <a:pt x="72" y="5"/>
                    </a:lnTo>
                    <a:lnTo>
                      <a:pt x="67" y="7"/>
                    </a:lnTo>
                    <a:lnTo>
                      <a:pt x="61" y="9"/>
                    </a:lnTo>
                    <a:lnTo>
                      <a:pt x="56" y="10"/>
                    </a:lnTo>
                    <a:lnTo>
                      <a:pt x="51" y="10"/>
                    </a:lnTo>
                    <a:lnTo>
                      <a:pt x="46" y="11"/>
                    </a:lnTo>
                    <a:lnTo>
                      <a:pt x="41" y="11"/>
                    </a:lnTo>
                    <a:lnTo>
                      <a:pt x="35" y="12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19" y="13"/>
                    </a:lnTo>
                    <a:lnTo>
                      <a:pt x="14" y="14"/>
                    </a:lnTo>
                    <a:lnTo>
                      <a:pt x="9" y="15"/>
                    </a:lnTo>
                    <a:lnTo>
                      <a:pt x="4" y="16"/>
                    </a:lnTo>
                    <a:lnTo>
                      <a:pt x="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1" name="Freeform 2113"/>
              <p:cNvSpPr>
                <a:spLocks/>
              </p:cNvSpPr>
              <p:nvPr/>
            </p:nvSpPr>
            <p:spPr bwMode="auto">
              <a:xfrm>
                <a:off x="2590" y="3066"/>
                <a:ext cx="84" cy="41"/>
              </a:xfrm>
              <a:custGeom>
                <a:avLst/>
                <a:gdLst>
                  <a:gd name="T0" fmla="*/ 413 w 670"/>
                  <a:gd name="T1" fmla="*/ 233 h 327"/>
                  <a:gd name="T2" fmla="*/ 387 w 670"/>
                  <a:gd name="T3" fmla="*/ 240 h 327"/>
                  <a:gd name="T4" fmla="*/ 362 w 670"/>
                  <a:gd name="T5" fmla="*/ 248 h 327"/>
                  <a:gd name="T6" fmla="*/ 337 w 670"/>
                  <a:gd name="T7" fmla="*/ 255 h 327"/>
                  <a:gd name="T8" fmla="*/ 312 w 670"/>
                  <a:gd name="T9" fmla="*/ 263 h 327"/>
                  <a:gd name="T10" fmla="*/ 287 w 670"/>
                  <a:gd name="T11" fmla="*/ 270 h 327"/>
                  <a:gd name="T12" fmla="*/ 261 w 670"/>
                  <a:gd name="T13" fmla="*/ 277 h 327"/>
                  <a:gd name="T14" fmla="*/ 236 w 670"/>
                  <a:gd name="T15" fmla="*/ 283 h 327"/>
                  <a:gd name="T16" fmla="*/ 211 w 670"/>
                  <a:gd name="T17" fmla="*/ 290 h 327"/>
                  <a:gd name="T18" fmla="*/ 185 w 670"/>
                  <a:gd name="T19" fmla="*/ 296 h 327"/>
                  <a:gd name="T20" fmla="*/ 160 w 670"/>
                  <a:gd name="T21" fmla="*/ 301 h 327"/>
                  <a:gd name="T22" fmla="*/ 133 w 670"/>
                  <a:gd name="T23" fmla="*/ 307 h 327"/>
                  <a:gd name="T24" fmla="*/ 107 w 670"/>
                  <a:gd name="T25" fmla="*/ 312 h 327"/>
                  <a:gd name="T26" fmla="*/ 81 w 670"/>
                  <a:gd name="T27" fmla="*/ 316 h 327"/>
                  <a:gd name="T28" fmla="*/ 54 w 670"/>
                  <a:gd name="T29" fmla="*/ 320 h 327"/>
                  <a:gd name="T30" fmla="*/ 28 w 670"/>
                  <a:gd name="T31" fmla="*/ 323 h 327"/>
                  <a:gd name="T32" fmla="*/ 0 w 670"/>
                  <a:gd name="T33" fmla="*/ 326 h 327"/>
                  <a:gd name="T34" fmla="*/ 0 w 670"/>
                  <a:gd name="T35" fmla="*/ 327 h 327"/>
                  <a:gd name="T36" fmla="*/ 7 w 670"/>
                  <a:gd name="T37" fmla="*/ 240 h 327"/>
                  <a:gd name="T38" fmla="*/ 8 w 670"/>
                  <a:gd name="T39" fmla="*/ 239 h 327"/>
                  <a:gd name="T40" fmla="*/ 48 w 670"/>
                  <a:gd name="T41" fmla="*/ 229 h 327"/>
                  <a:gd name="T42" fmla="*/ 88 w 670"/>
                  <a:gd name="T43" fmla="*/ 220 h 327"/>
                  <a:gd name="T44" fmla="*/ 129 w 670"/>
                  <a:gd name="T45" fmla="*/ 210 h 327"/>
                  <a:gd name="T46" fmla="*/ 171 w 670"/>
                  <a:gd name="T47" fmla="*/ 200 h 327"/>
                  <a:gd name="T48" fmla="*/ 212 w 670"/>
                  <a:gd name="T49" fmla="*/ 190 h 327"/>
                  <a:gd name="T50" fmla="*/ 253 w 670"/>
                  <a:gd name="T51" fmla="*/ 179 h 327"/>
                  <a:gd name="T52" fmla="*/ 295 w 670"/>
                  <a:gd name="T53" fmla="*/ 167 h 327"/>
                  <a:gd name="T54" fmla="*/ 336 w 670"/>
                  <a:gd name="T55" fmla="*/ 153 h 327"/>
                  <a:gd name="T56" fmla="*/ 376 w 670"/>
                  <a:gd name="T57" fmla="*/ 139 h 327"/>
                  <a:gd name="T58" fmla="*/ 417 w 670"/>
                  <a:gd name="T59" fmla="*/ 124 h 327"/>
                  <a:gd name="T60" fmla="*/ 457 w 670"/>
                  <a:gd name="T61" fmla="*/ 107 h 327"/>
                  <a:gd name="T62" fmla="*/ 495 w 670"/>
                  <a:gd name="T63" fmla="*/ 89 h 327"/>
                  <a:gd name="T64" fmla="*/ 534 w 670"/>
                  <a:gd name="T65" fmla="*/ 70 h 327"/>
                  <a:gd name="T66" fmla="*/ 572 w 670"/>
                  <a:gd name="T67" fmla="*/ 49 h 327"/>
                  <a:gd name="T68" fmla="*/ 608 w 670"/>
                  <a:gd name="T69" fmla="*/ 26 h 327"/>
                  <a:gd name="T70" fmla="*/ 644 w 670"/>
                  <a:gd name="T71" fmla="*/ 0 h 327"/>
                  <a:gd name="T72" fmla="*/ 644 w 670"/>
                  <a:gd name="T73" fmla="*/ 1 h 327"/>
                  <a:gd name="T74" fmla="*/ 665 w 670"/>
                  <a:gd name="T75" fmla="*/ 1 h 327"/>
                  <a:gd name="T76" fmla="*/ 665 w 670"/>
                  <a:gd name="T77" fmla="*/ 0 h 327"/>
                  <a:gd name="T78" fmla="*/ 670 w 670"/>
                  <a:gd name="T79" fmla="*/ 28 h 327"/>
                  <a:gd name="T80" fmla="*/ 670 w 670"/>
                  <a:gd name="T81" fmla="*/ 52 h 327"/>
                  <a:gd name="T82" fmla="*/ 666 w 670"/>
                  <a:gd name="T83" fmla="*/ 73 h 327"/>
                  <a:gd name="T84" fmla="*/ 656 w 670"/>
                  <a:gd name="T85" fmla="*/ 92 h 327"/>
                  <a:gd name="T86" fmla="*/ 643 w 670"/>
                  <a:gd name="T87" fmla="*/ 108 h 327"/>
                  <a:gd name="T88" fmla="*/ 627 w 670"/>
                  <a:gd name="T89" fmla="*/ 122 h 327"/>
                  <a:gd name="T90" fmla="*/ 608 w 670"/>
                  <a:gd name="T91" fmla="*/ 134 h 327"/>
                  <a:gd name="T92" fmla="*/ 587 w 670"/>
                  <a:gd name="T93" fmla="*/ 146 h 327"/>
                  <a:gd name="T94" fmla="*/ 565 w 670"/>
                  <a:gd name="T95" fmla="*/ 156 h 327"/>
                  <a:gd name="T96" fmla="*/ 542 w 670"/>
                  <a:gd name="T97" fmla="*/ 167 h 327"/>
                  <a:gd name="T98" fmla="*/ 517 w 670"/>
                  <a:gd name="T99" fmla="*/ 176 h 327"/>
                  <a:gd name="T100" fmla="*/ 493 w 670"/>
                  <a:gd name="T101" fmla="*/ 186 h 327"/>
                  <a:gd name="T102" fmla="*/ 471 w 670"/>
                  <a:gd name="T103" fmla="*/ 196 h 327"/>
                  <a:gd name="T104" fmla="*/ 449 w 670"/>
                  <a:gd name="T105" fmla="*/ 207 h 327"/>
                  <a:gd name="T106" fmla="*/ 430 w 670"/>
                  <a:gd name="T107" fmla="*/ 219 h 327"/>
                  <a:gd name="T108" fmla="*/ 413 w 670"/>
                  <a:gd name="T109" fmla="*/ 233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70" h="327">
                    <a:moveTo>
                      <a:pt x="413" y="233"/>
                    </a:moveTo>
                    <a:lnTo>
                      <a:pt x="387" y="240"/>
                    </a:lnTo>
                    <a:lnTo>
                      <a:pt x="362" y="248"/>
                    </a:lnTo>
                    <a:lnTo>
                      <a:pt x="337" y="255"/>
                    </a:lnTo>
                    <a:lnTo>
                      <a:pt x="312" y="263"/>
                    </a:lnTo>
                    <a:lnTo>
                      <a:pt x="287" y="270"/>
                    </a:lnTo>
                    <a:lnTo>
                      <a:pt x="261" y="277"/>
                    </a:lnTo>
                    <a:lnTo>
                      <a:pt x="236" y="283"/>
                    </a:lnTo>
                    <a:lnTo>
                      <a:pt x="211" y="290"/>
                    </a:lnTo>
                    <a:lnTo>
                      <a:pt x="185" y="296"/>
                    </a:lnTo>
                    <a:lnTo>
                      <a:pt x="160" y="301"/>
                    </a:lnTo>
                    <a:lnTo>
                      <a:pt x="133" y="307"/>
                    </a:lnTo>
                    <a:lnTo>
                      <a:pt x="107" y="312"/>
                    </a:lnTo>
                    <a:lnTo>
                      <a:pt x="81" y="316"/>
                    </a:lnTo>
                    <a:lnTo>
                      <a:pt x="54" y="320"/>
                    </a:lnTo>
                    <a:lnTo>
                      <a:pt x="28" y="323"/>
                    </a:lnTo>
                    <a:lnTo>
                      <a:pt x="0" y="326"/>
                    </a:lnTo>
                    <a:lnTo>
                      <a:pt x="0" y="327"/>
                    </a:lnTo>
                    <a:lnTo>
                      <a:pt x="7" y="240"/>
                    </a:lnTo>
                    <a:lnTo>
                      <a:pt x="8" y="239"/>
                    </a:lnTo>
                    <a:lnTo>
                      <a:pt x="48" y="229"/>
                    </a:lnTo>
                    <a:lnTo>
                      <a:pt x="88" y="220"/>
                    </a:lnTo>
                    <a:lnTo>
                      <a:pt x="129" y="210"/>
                    </a:lnTo>
                    <a:lnTo>
                      <a:pt x="171" y="200"/>
                    </a:lnTo>
                    <a:lnTo>
                      <a:pt x="212" y="190"/>
                    </a:lnTo>
                    <a:lnTo>
                      <a:pt x="253" y="179"/>
                    </a:lnTo>
                    <a:lnTo>
                      <a:pt x="295" y="167"/>
                    </a:lnTo>
                    <a:lnTo>
                      <a:pt x="336" y="153"/>
                    </a:lnTo>
                    <a:lnTo>
                      <a:pt x="376" y="139"/>
                    </a:lnTo>
                    <a:lnTo>
                      <a:pt x="417" y="124"/>
                    </a:lnTo>
                    <a:lnTo>
                      <a:pt x="457" y="107"/>
                    </a:lnTo>
                    <a:lnTo>
                      <a:pt x="495" y="89"/>
                    </a:lnTo>
                    <a:lnTo>
                      <a:pt x="534" y="70"/>
                    </a:lnTo>
                    <a:lnTo>
                      <a:pt x="572" y="49"/>
                    </a:lnTo>
                    <a:lnTo>
                      <a:pt x="608" y="26"/>
                    </a:lnTo>
                    <a:lnTo>
                      <a:pt x="644" y="0"/>
                    </a:lnTo>
                    <a:lnTo>
                      <a:pt x="644" y="1"/>
                    </a:lnTo>
                    <a:lnTo>
                      <a:pt x="665" y="1"/>
                    </a:lnTo>
                    <a:lnTo>
                      <a:pt x="665" y="0"/>
                    </a:lnTo>
                    <a:lnTo>
                      <a:pt x="670" y="28"/>
                    </a:lnTo>
                    <a:lnTo>
                      <a:pt x="670" y="52"/>
                    </a:lnTo>
                    <a:lnTo>
                      <a:pt x="666" y="73"/>
                    </a:lnTo>
                    <a:lnTo>
                      <a:pt x="656" y="92"/>
                    </a:lnTo>
                    <a:lnTo>
                      <a:pt x="643" y="108"/>
                    </a:lnTo>
                    <a:lnTo>
                      <a:pt x="627" y="122"/>
                    </a:lnTo>
                    <a:lnTo>
                      <a:pt x="608" y="134"/>
                    </a:lnTo>
                    <a:lnTo>
                      <a:pt x="587" y="146"/>
                    </a:lnTo>
                    <a:lnTo>
                      <a:pt x="565" y="156"/>
                    </a:lnTo>
                    <a:lnTo>
                      <a:pt x="542" y="167"/>
                    </a:lnTo>
                    <a:lnTo>
                      <a:pt x="517" y="176"/>
                    </a:lnTo>
                    <a:lnTo>
                      <a:pt x="493" y="186"/>
                    </a:lnTo>
                    <a:lnTo>
                      <a:pt x="471" y="196"/>
                    </a:lnTo>
                    <a:lnTo>
                      <a:pt x="449" y="207"/>
                    </a:lnTo>
                    <a:lnTo>
                      <a:pt x="430" y="219"/>
                    </a:lnTo>
                    <a:lnTo>
                      <a:pt x="413" y="233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2" name="Freeform 2114"/>
              <p:cNvSpPr>
                <a:spLocks/>
              </p:cNvSpPr>
              <p:nvPr/>
            </p:nvSpPr>
            <p:spPr bwMode="auto">
              <a:xfrm>
                <a:off x="2590" y="3095"/>
                <a:ext cx="52" cy="12"/>
              </a:xfrm>
              <a:custGeom>
                <a:avLst/>
                <a:gdLst>
                  <a:gd name="T0" fmla="*/ 413 w 413"/>
                  <a:gd name="T1" fmla="*/ 0 h 93"/>
                  <a:gd name="T2" fmla="*/ 387 w 413"/>
                  <a:gd name="T3" fmla="*/ 7 h 93"/>
                  <a:gd name="T4" fmla="*/ 362 w 413"/>
                  <a:gd name="T5" fmla="*/ 15 h 93"/>
                  <a:gd name="T6" fmla="*/ 337 w 413"/>
                  <a:gd name="T7" fmla="*/ 22 h 93"/>
                  <a:gd name="T8" fmla="*/ 312 w 413"/>
                  <a:gd name="T9" fmla="*/ 30 h 93"/>
                  <a:gd name="T10" fmla="*/ 287 w 413"/>
                  <a:gd name="T11" fmla="*/ 37 h 93"/>
                  <a:gd name="T12" fmla="*/ 261 w 413"/>
                  <a:gd name="T13" fmla="*/ 44 h 93"/>
                  <a:gd name="T14" fmla="*/ 236 w 413"/>
                  <a:gd name="T15" fmla="*/ 50 h 93"/>
                  <a:gd name="T16" fmla="*/ 211 w 413"/>
                  <a:gd name="T17" fmla="*/ 57 h 93"/>
                  <a:gd name="T18" fmla="*/ 185 w 413"/>
                  <a:gd name="T19" fmla="*/ 63 h 93"/>
                  <a:gd name="T20" fmla="*/ 160 w 413"/>
                  <a:gd name="T21" fmla="*/ 68 h 93"/>
                  <a:gd name="T22" fmla="*/ 133 w 413"/>
                  <a:gd name="T23" fmla="*/ 74 h 93"/>
                  <a:gd name="T24" fmla="*/ 107 w 413"/>
                  <a:gd name="T25" fmla="*/ 79 h 93"/>
                  <a:gd name="T26" fmla="*/ 81 w 413"/>
                  <a:gd name="T27" fmla="*/ 83 h 93"/>
                  <a:gd name="T28" fmla="*/ 54 w 413"/>
                  <a:gd name="T29" fmla="*/ 87 h 93"/>
                  <a:gd name="T30" fmla="*/ 28 w 413"/>
                  <a:gd name="T31" fmla="*/ 90 h 93"/>
                  <a:gd name="T32" fmla="*/ 0 w 413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3" h="93">
                    <a:moveTo>
                      <a:pt x="413" y="0"/>
                    </a:moveTo>
                    <a:lnTo>
                      <a:pt x="387" y="7"/>
                    </a:lnTo>
                    <a:lnTo>
                      <a:pt x="362" y="15"/>
                    </a:lnTo>
                    <a:lnTo>
                      <a:pt x="337" y="22"/>
                    </a:lnTo>
                    <a:lnTo>
                      <a:pt x="312" y="30"/>
                    </a:lnTo>
                    <a:lnTo>
                      <a:pt x="287" y="37"/>
                    </a:lnTo>
                    <a:lnTo>
                      <a:pt x="261" y="44"/>
                    </a:lnTo>
                    <a:lnTo>
                      <a:pt x="236" y="50"/>
                    </a:lnTo>
                    <a:lnTo>
                      <a:pt x="211" y="57"/>
                    </a:lnTo>
                    <a:lnTo>
                      <a:pt x="185" y="63"/>
                    </a:lnTo>
                    <a:lnTo>
                      <a:pt x="160" y="68"/>
                    </a:lnTo>
                    <a:lnTo>
                      <a:pt x="133" y="74"/>
                    </a:lnTo>
                    <a:lnTo>
                      <a:pt x="107" y="79"/>
                    </a:lnTo>
                    <a:lnTo>
                      <a:pt x="81" y="83"/>
                    </a:lnTo>
                    <a:lnTo>
                      <a:pt x="54" y="87"/>
                    </a:lnTo>
                    <a:lnTo>
                      <a:pt x="28" y="90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3" name="Line 2115"/>
              <p:cNvSpPr>
                <a:spLocks noChangeShapeType="1"/>
              </p:cNvSpPr>
              <p:nvPr/>
            </p:nvSpPr>
            <p:spPr bwMode="auto">
              <a:xfrm flipV="1">
                <a:off x="2590" y="3096"/>
                <a:ext cx="1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4" name="Freeform 2116"/>
              <p:cNvSpPr>
                <a:spLocks/>
              </p:cNvSpPr>
              <p:nvPr/>
            </p:nvSpPr>
            <p:spPr bwMode="auto">
              <a:xfrm>
                <a:off x="2591" y="3066"/>
                <a:ext cx="80" cy="30"/>
              </a:xfrm>
              <a:custGeom>
                <a:avLst/>
                <a:gdLst>
                  <a:gd name="T0" fmla="*/ 0 w 636"/>
                  <a:gd name="T1" fmla="*/ 239 h 239"/>
                  <a:gd name="T2" fmla="*/ 40 w 636"/>
                  <a:gd name="T3" fmla="*/ 229 h 239"/>
                  <a:gd name="T4" fmla="*/ 80 w 636"/>
                  <a:gd name="T5" fmla="*/ 220 h 239"/>
                  <a:gd name="T6" fmla="*/ 121 w 636"/>
                  <a:gd name="T7" fmla="*/ 210 h 239"/>
                  <a:gd name="T8" fmla="*/ 163 w 636"/>
                  <a:gd name="T9" fmla="*/ 200 h 239"/>
                  <a:gd name="T10" fmla="*/ 204 w 636"/>
                  <a:gd name="T11" fmla="*/ 190 h 239"/>
                  <a:gd name="T12" fmla="*/ 245 w 636"/>
                  <a:gd name="T13" fmla="*/ 179 h 239"/>
                  <a:gd name="T14" fmla="*/ 287 w 636"/>
                  <a:gd name="T15" fmla="*/ 167 h 239"/>
                  <a:gd name="T16" fmla="*/ 328 w 636"/>
                  <a:gd name="T17" fmla="*/ 153 h 239"/>
                  <a:gd name="T18" fmla="*/ 368 w 636"/>
                  <a:gd name="T19" fmla="*/ 139 h 239"/>
                  <a:gd name="T20" fmla="*/ 409 w 636"/>
                  <a:gd name="T21" fmla="*/ 124 h 239"/>
                  <a:gd name="T22" fmla="*/ 449 w 636"/>
                  <a:gd name="T23" fmla="*/ 107 h 239"/>
                  <a:gd name="T24" fmla="*/ 487 w 636"/>
                  <a:gd name="T25" fmla="*/ 89 h 239"/>
                  <a:gd name="T26" fmla="*/ 526 w 636"/>
                  <a:gd name="T27" fmla="*/ 70 h 239"/>
                  <a:gd name="T28" fmla="*/ 564 w 636"/>
                  <a:gd name="T29" fmla="*/ 49 h 239"/>
                  <a:gd name="T30" fmla="*/ 600 w 636"/>
                  <a:gd name="T31" fmla="*/ 26 h 239"/>
                  <a:gd name="T32" fmla="*/ 636 w 636"/>
                  <a:gd name="T3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6" h="239">
                    <a:moveTo>
                      <a:pt x="0" y="239"/>
                    </a:moveTo>
                    <a:lnTo>
                      <a:pt x="40" y="229"/>
                    </a:lnTo>
                    <a:lnTo>
                      <a:pt x="80" y="220"/>
                    </a:lnTo>
                    <a:lnTo>
                      <a:pt x="121" y="210"/>
                    </a:lnTo>
                    <a:lnTo>
                      <a:pt x="163" y="200"/>
                    </a:lnTo>
                    <a:lnTo>
                      <a:pt x="204" y="190"/>
                    </a:lnTo>
                    <a:lnTo>
                      <a:pt x="245" y="179"/>
                    </a:lnTo>
                    <a:lnTo>
                      <a:pt x="287" y="167"/>
                    </a:lnTo>
                    <a:lnTo>
                      <a:pt x="328" y="153"/>
                    </a:lnTo>
                    <a:lnTo>
                      <a:pt x="368" y="139"/>
                    </a:lnTo>
                    <a:lnTo>
                      <a:pt x="409" y="124"/>
                    </a:lnTo>
                    <a:lnTo>
                      <a:pt x="449" y="107"/>
                    </a:lnTo>
                    <a:lnTo>
                      <a:pt x="487" y="89"/>
                    </a:lnTo>
                    <a:lnTo>
                      <a:pt x="526" y="70"/>
                    </a:lnTo>
                    <a:lnTo>
                      <a:pt x="564" y="49"/>
                    </a:lnTo>
                    <a:lnTo>
                      <a:pt x="600" y="26"/>
                    </a:lnTo>
                    <a:lnTo>
                      <a:pt x="6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5" name="Line 2117"/>
              <p:cNvSpPr>
                <a:spLocks noChangeShapeType="1"/>
              </p:cNvSpPr>
              <p:nvPr/>
            </p:nvSpPr>
            <p:spPr bwMode="auto">
              <a:xfrm>
                <a:off x="2671" y="3066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6" name="Freeform 2118"/>
              <p:cNvSpPr>
                <a:spLocks/>
              </p:cNvSpPr>
              <p:nvPr/>
            </p:nvSpPr>
            <p:spPr bwMode="auto">
              <a:xfrm>
                <a:off x="2642" y="3066"/>
                <a:ext cx="32" cy="29"/>
              </a:xfrm>
              <a:custGeom>
                <a:avLst/>
                <a:gdLst>
                  <a:gd name="T0" fmla="*/ 252 w 257"/>
                  <a:gd name="T1" fmla="*/ 0 h 233"/>
                  <a:gd name="T2" fmla="*/ 257 w 257"/>
                  <a:gd name="T3" fmla="*/ 28 h 233"/>
                  <a:gd name="T4" fmla="*/ 257 w 257"/>
                  <a:gd name="T5" fmla="*/ 52 h 233"/>
                  <a:gd name="T6" fmla="*/ 253 w 257"/>
                  <a:gd name="T7" fmla="*/ 73 h 233"/>
                  <a:gd name="T8" fmla="*/ 243 w 257"/>
                  <a:gd name="T9" fmla="*/ 92 h 233"/>
                  <a:gd name="T10" fmla="*/ 230 w 257"/>
                  <a:gd name="T11" fmla="*/ 108 h 233"/>
                  <a:gd name="T12" fmla="*/ 214 w 257"/>
                  <a:gd name="T13" fmla="*/ 122 h 233"/>
                  <a:gd name="T14" fmla="*/ 195 w 257"/>
                  <a:gd name="T15" fmla="*/ 134 h 233"/>
                  <a:gd name="T16" fmla="*/ 174 w 257"/>
                  <a:gd name="T17" fmla="*/ 146 h 233"/>
                  <a:gd name="T18" fmla="*/ 152 w 257"/>
                  <a:gd name="T19" fmla="*/ 156 h 233"/>
                  <a:gd name="T20" fmla="*/ 129 w 257"/>
                  <a:gd name="T21" fmla="*/ 167 h 233"/>
                  <a:gd name="T22" fmla="*/ 104 w 257"/>
                  <a:gd name="T23" fmla="*/ 176 h 233"/>
                  <a:gd name="T24" fmla="*/ 80 w 257"/>
                  <a:gd name="T25" fmla="*/ 186 h 233"/>
                  <a:gd name="T26" fmla="*/ 58 w 257"/>
                  <a:gd name="T27" fmla="*/ 196 h 233"/>
                  <a:gd name="T28" fmla="*/ 36 w 257"/>
                  <a:gd name="T29" fmla="*/ 207 h 233"/>
                  <a:gd name="T30" fmla="*/ 17 w 257"/>
                  <a:gd name="T31" fmla="*/ 219 h 233"/>
                  <a:gd name="T32" fmla="*/ 0 w 257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7" h="233">
                    <a:moveTo>
                      <a:pt x="252" y="0"/>
                    </a:moveTo>
                    <a:lnTo>
                      <a:pt x="257" y="28"/>
                    </a:lnTo>
                    <a:lnTo>
                      <a:pt x="257" y="52"/>
                    </a:lnTo>
                    <a:lnTo>
                      <a:pt x="253" y="73"/>
                    </a:lnTo>
                    <a:lnTo>
                      <a:pt x="243" y="92"/>
                    </a:lnTo>
                    <a:lnTo>
                      <a:pt x="230" y="108"/>
                    </a:lnTo>
                    <a:lnTo>
                      <a:pt x="214" y="122"/>
                    </a:lnTo>
                    <a:lnTo>
                      <a:pt x="195" y="134"/>
                    </a:lnTo>
                    <a:lnTo>
                      <a:pt x="174" y="146"/>
                    </a:lnTo>
                    <a:lnTo>
                      <a:pt x="152" y="156"/>
                    </a:lnTo>
                    <a:lnTo>
                      <a:pt x="129" y="167"/>
                    </a:lnTo>
                    <a:lnTo>
                      <a:pt x="104" y="176"/>
                    </a:lnTo>
                    <a:lnTo>
                      <a:pt x="80" y="186"/>
                    </a:lnTo>
                    <a:lnTo>
                      <a:pt x="58" y="196"/>
                    </a:lnTo>
                    <a:lnTo>
                      <a:pt x="36" y="207"/>
                    </a:lnTo>
                    <a:lnTo>
                      <a:pt x="17" y="219"/>
                    </a:lnTo>
                    <a:lnTo>
                      <a:pt x="0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47" name="Freeform 2119"/>
              <p:cNvSpPr>
                <a:spLocks/>
              </p:cNvSpPr>
              <p:nvPr/>
            </p:nvSpPr>
            <p:spPr bwMode="auto">
              <a:xfrm>
                <a:off x="2591" y="3028"/>
                <a:ext cx="81" cy="63"/>
              </a:xfrm>
              <a:custGeom>
                <a:avLst/>
                <a:gdLst>
                  <a:gd name="T0" fmla="*/ 506 w 650"/>
                  <a:gd name="T1" fmla="*/ 359 h 505"/>
                  <a:gd name="T2" fmla="*/ 441 w 650"/>
                  <a:gd name="T3" fmla="*/ 387 h 505"/>
                  <a:gd name="T4" fmla="*/ 375 w 650"/>
                  <a:gd name="T5" fmla="*/ 413 h 505"/>
                  <a:gd name="T6" fmla="*/ 310 w 650"/>
                  <a:gd name="T7" fmla="*/ 439 h 505"/>
                  <a:gd name="T8" fmla="*/ 242 w 650"/>
                  <a:gd name="T9" fmla="*/ 461 h 505"/>
                  <a:gd name="T10" fmla="*/ 175 w 650"/>
                  <a:gd name="T11" fmla="*/ 481 h 505"/>
                  <a:gd name="T12" fmla="*/ 105 w 650"/>
                  <a:gd name="T13" fmla="*/ 495 h 505"/>
                  <a:gd name="T14" fmla="*/ 36 w 650"/>
                  <a:gd name="T15" fmla="*/ 503 h 505"/>
                  <a:gd name="T16" fmla="*/ 0 w 650"/>
                  <a:gd name="T17" fmla="*/ 487 h 505"/>
                  <a:gd name="T18" fmla="*/ 1 w 650"/>
                  <a:gd name="T19" fmla="*/ 452 h 505"/>
                  <a:gd name="T20" fmla="*/ 6 w 650"/>
                  <a:gd name="T21" fmla="*/ 418 h 505"/>
                  <a:gd name="T22" fmla="*/ 13 w 650"/>
                  <a:gd name="T23" fmla="*/ 384 h 505"/>
                  <a:gd name="T24" fmla="*/ 20 w 650"/>
                  <a:gd name="T25" fmla="*/ 349 h 505"/>
                  <a:gd name="T26" fmla="*/ 28 w 650"/>
                  <a:gd name="T27" fmla="*/ 315 h 505"/>
                  <a:gd name="T28" fmla="*/ 35 w 650"/>
                  <a:gd name="T29" fmla="*/ 279 h 505"/>
                  <a:gd name="T30" fmla="*/ 39 w 650"/>
                  <a:gd name="T31" fmla="*/ 243 h 505"/>
                  <a:gd name="T32" fmla="*/ 78 w 650"/>
                  <a:gd name="T33" fmla="*/ 218 h 505"/>
                  <a:gd name="T34" fmla="*/ 153 w 650"/>
                  <a:gd name="T35" fmla="*/ 199 h 505"/>
                  <a:gd name="T36" fmla="*/ 226 w 650"/>
                  <a:gd name="T37" fmla="*/ 177 h 505"/>
                  <a:gd name="T38" fmla="*/ 299 w 650"/>
                  <a:gd name="T39" fmla="*/ 150 h 505"/>
                  <a:gd name="T40" fmla="*/ 370 w 650"/>
                  <a:gd name="T41" fmla="*/ 121 h 505"/>
                  <a:gd name="T42" fmla="*/ 440 w 650"/>
                  <a:gd name="T43" fmla="*/ 90 h 505"/>
                  <a:gd name="T44" fmla="*/ 508 w 650"/>
                  <a:gd name="T45" fmla="*/ 56 h 505"/>
                  <a:gd name="T46" fmla="*/ 577 w 650"/>
                  <a:gd name="T47" fmla="*/ 19 h 505"/>
                  <a:gd name="T48" fmla="*/ 617 w 650"/>
                  <a:gd name="T49" fmla="*/ 15 h 505"/>
                  <a:gd name="T50" fmla="*/ 629 w 650"/>
                  <a:gd name="T51" fmla="*/ 46 h 505"/>
                  <a:gd name="T52" fmla="*/ 638 w 650"/>
                  <a:gd name="T53" fmla="*/ 77 h 505"/>
                  <a:gd name="T54" fmla="*/ 645 w 650"/>
                  <a:gd name="T55" fmla="*/ 109 h 505"/>
                  <a:gd name="T56" fmla="*/ 649 w 650"/>
                  <a:gd name="T57" fmla="*/ 141 h 505"/>
                  <a:gd name="T58" fmla="*/ 650 w 650"/>
                  <a:gd name="T59" fmla="*/ 175 h 505"/>
                  <a:gd name="T60" fmla="*/ 649 w 650"/>
                  <a:gd name="T61" fmla="*/ 208 h 505"/>
                  <a:gd name="T62" fmla="*/ 646 w 650"/>
                  <a:gd name="T63" fmla="*/ 242 h 505"/>
                  <a:gd name="T64" fmla="*/ 644 w 650"/>
                  <a:gd name="T65" fmla="*/ 260 h 505"/>
                  <a:gd name="T66" fmla="*/ 539 w 650"/>
                  <a:gd name="T67" fmla="*/ 346 h 5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50" h="505">
                    <a:moveTo>
                      <a:pt x="539" y="346"/>
                    </a:moveTo>
                    <a:lnTo>
                      <a:pt x="506" y="359"/>
                    </a:lnTo>
                    <a:lnTo>
                      <a:pt x="473" y="373"/>
                    </a:lnTo>
                    <a:lnTo>
                      <a:pt x="441" y="387"/>
                    </a:lnTo>
                    <a:lnTo>
                      <a:pt x="409" y="400"/>
                    </a:lnTo>
                    <a:lnTo>
                      <a:pt x="375" y="413"/>
                    </a:lnTo>
                    <a:lnTo>
                      <a:pt x="343" y="426"/>
                    </a:lnTo>
                    <a:lnTo>
                      <a:pt x="310" y="439"/>
                    </a:lnTo>
                    <a:lnTo>
                      <a:pt x="277" y="450"/>
                    </a:lnTo>
                    <a:lnTo>
                      <a:pt x="242" y="461"/>
                    </a:lnTo>
                    <a:lnTo>
                      <a:pt x="209" y="472"/>
                    </a:lnTo>
                    <a:lnTo>
                      <a:pt x="175" y="481"/>
                    </a:lnTo>
                    <a:lnTo>
                      <a:pt x="141" y="489"/>
                    </a:lnTo>
                    <a:lnTo>
                      <a:pt x="105" y="495"/>
                    </a:lnTo>
                    <a:lnTo>
                      <a:pt x="71" y="500"/>
                    </a:lnTo>
                    <a:lnTo>
                      <a:pt x="36" y="503"/>
                    </a:lnTo>
                    <a:lnTo>
                      <a:pt x="1" y="505"/>
                    </a:lnTo>
                    <a:lnTo>
                      <a:pt x="0" y="487"/>
                    </a:lnTo>
                    <a:lnTo>
                      <a:pt x="0" y="470"/>
                    </a:lnTo>
                    <a:lnTo>
                      <a:pt x="1" y="452"/>
                    </a:lnTo>
                    <a:lnTo>
                      <a:pt x="3" y="435"/>
                    </a:lnTo>
                    <a:lnTo>
                      <a:pt x="6" y="418"/>
                    </a:lnTo>
                    <a:lnTo>
                      <a:pt x="9" y="401"/>
                    </a:lnTo>
                    <a:lnTo>
                      <a:pt x="13" y="384"/>
                    </a:lnTo>
                    <a:lnTo>
                      <a:pt x="16" y="367"/>
                    </a:lnTo>
                    <a:lnTo>
                      <a:pt x="20" y="349"/>
                    </a:lnTo>
                    <a:lnTo>
                      <a:pt x="24" y="332"/>
                    </a:lnTo>
                    <a:lnTo>
                      <a:pt x="28" y="315"/>
                    </a:lnTo>
                    <a:lnTo>
                      <a:pt x="32" y="296"/>
                    </a:lnTo>
                    <a:lnTo>
                      <a:pt x="35" y="279"/>
                    </a:lnTo>
                    <a:lnTo>
                      <a:pt x="37" y="261"/>
                    </a:lnTo>
                    <a:lnTo>
                      <a:pt x="39" y="243"/>
                    </a:lnTo>
                    <a:lnTo>
                      <a:pt x="41" y="226"/>
                    </a:lnTo>
                    <a:lnTo>
                      <a:pt x="78" y="218"/>
                    </a:lnTo>
                    <a:lnTo>
                      <a:pt x="116" y="209"/>
                    </a:lnTo>
                    <a:lnTo>
                      <a:pt x="153" y="199"/>
                    </a:lnTo>
                    <a:lnTo>
                      <a:pt x="190" y="188"/>
                    </a:lnTo>
                    <a:lnTo>
                      <a:pt x="226" y="177"/>
                    </a:lnTo>
                    <a:lnTo>
                      <a:pt x="263" y="164"/>
                    </a:lnTo>
                    <a:lnTo>
                      <a:pt x="299" y="150"/>
                    </a:lnTo>
                    <a:lnTo>
                      <a:pt x="335" y="136"/>
                    </a:lnTo>
                    <a:lnTo>
                      <a:pt x="370" y="121"/>
                    </a:lnTo>
                    <a:lnTo>
                      <a:pt x="405" y="106"/>
                    </a:lnTo>
                    <a:lnTo>
                      <a:pt x="440" y="90"/>
                    </a:lnTo>
                    <a:lnTo>
                      <a:pt x="474" y="73"/>
                    </a:lnTo>
                    <a:lnTo>
                      <a:pt x="508" y="56"/>
                    </a:lnTo>
                    <a:lnTo>
                      <a:pt x="543" y="38"/>
                    </a:lnTo>
                    <a:lnTo>
                      <a:pt x="577" y="19"/>
                    </a:lnTo>
                    <a:lnTo>
                      <a:pt x="611" y="0"/>
                    </a:lnTo>
                    <a:lnTo>
                      <a:pt x="617" y="15"/>
                    </a:lnTo>
                    <a:lnTo>
                      <a:pt x="623" y="30"/>
                    </a:lnTo>
                    <a:lnTo>
                      <a:pt x="629" y="46"/>
                    </a:lnTo>
                    <a:lnTo>
                      <a:pt x="634" y="61"/>
                    </a:lnTo>
                    <a:lnTo>
                      <a:pt x="638" y="77"/>
                    </a:lnTo>
                    <a:lnTo>
                      <a:pt x="642" y="93"/>
                    </a:lnTo>
                    <a:lnTo>
                      <a:pt x="645" y="109"/>
                    </a:lnTo>
                    <a:lnTo>
                      <a:pt x="647" y="125"/>
                    </a:lnTo>
                    <a:lnTo>
                      <a:pt x="649" y="141"/>
                    </a:lnTo>
                    <a:lnTo>
                      <a:pt x="650" y="158"/>
                    </a:lnTo>
                    <a:lnTo>
                      <a:pt x="650" y="175"/>
                    </a:lnTo>
                    <a:lnTo>
                      <a:pt x="650" y="192"/>
                    </a:lnTo>
                    <a:lnTo>
                      <a:pt x="649" y="208"/>
                    </a:lnTo>
                    <a:lnTo>
                      <a:pt x="648" y="225"/>
                    </a:lnTo>
                    <a:lnTo>
                      <a:pt x="646" y="242"/>
                    </a:lnTo>
                    <a:lnTo>
                      <a:pt x="644" y="259"/>
                    </a:lnTo>
                    <a:lnTo>
                      <a:pt x="644" y="260"/>
                    </a:lnTo>
                    <a:lnTo>
                      <a:pt x="538" y="346"/>
                    </a:lnTo>
                    <a:lnTo>
                      <a:pt x="539" y="346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049" name="Group 2321"/>
            <p:cNvGrpSpPr>
              <a:grpSpLocks/>
            </p:cNvGrpSpPr>
            <p:nvPr/>
          </p:nvGrpSpPr>
          <p:grpSpPr bwMode="auto">
            <a:xfrm>
              <a:off x="2397" y="2419"/>
              <a:ext cx="275" cy="1162"/>
              <a:chOff x="2397" y="2419"/>
              <a:chExt cx="275" cy="1162"/>
            </a:xfrm>
          </p:grpSpPr>
          <p:sp>
            <p:nvSpPr>
              <p:cNvPr id="459849" name="Freeform 2121"/>
              <p:cNvSpPr>
                <a:spLocks/>
              </p:cNvSpPr>
              <p:nvPr/>
            </p:nvSpPr>
            <p:spPr bwMode="auto">
              <a:xfrm>
                <a:off x="2591" y="3071"/>
                <a:ext cx="67" cy="20"/>
              </a:xfrm>
              <a:custGeom>
                <a:avLst/>
                <a:gdLst>
                  <a:gd name="T0" fmla="*/ 538 w 538"/>
                  <a:gd name="T1" fmla="*/ 0 h 159"/>
                  <a:gd name="T2" fmla="*/ 505 w 538"/>
                  <a:gd name="T3" fmla="*/ 13 h 159"/>
                  <a:gd name="T4" fmla="*/ 472 w 538"/>
                  <a:gd name="T5" fmla="*/ 27 h 159"/>
                  <a:gd name="T6" fmla="*/ 440 w 538"/>
                  <a:gd name="T7" fmla="*/ 41 h 159"/>
                  <a:gd name="T8" fmla="*/ 408 w 538"/>
                  <a:gd name="T9" fmla="*/ 54 h 159"/>
                  <a:gd name="T10" fmla="*/ 374 w 538"/>
                  <a:gd name="T11" fmla="*/ 67 h 159"/>
                  <a:gd name="T12" fmla="*/ 342 w 538"/>
                  <a:gd name="T13" fmla="*/ 80 h 159"/>
                  <a:gd name="T14" fmla="*/ 309 w 538"/>
                  <a:gd name="T15" fmla="*/ 93 h 159"/>
                  <a:gd name="T16" fmla="*/ 276 w 538"/>
                  <a:gd name="T17" fmla="*/ 104 h 159"/>
                  <a:gd name="T18" fmla="*/ 241 w 538"/>
                  <a:gd name="T19" fmla="*/ 115 h 159"/>
                  <a:gd name="T20" fmla="*/ 208 w 538"/>
                  <a:gd name="T21" fmla="*/ 126 h 159"/>
                  <a:gd name="T22" fmla="*/ 174 w 538"/>
                  <a:gd name="T23" fmla="*/ 135 h 159"/>
                  <a:gd name="T24" fmla="*/ 140 w 538"/>
                  <a:gd name="T25" fmla="*/ 143 h 159"/>
                  <a:gd name="T26" fmla="*/ 104 w 538"/>
                  <a:gd name="T27" fmla="*/ 149 h 159"/>
                  <a:gd name="T28" fmla="*/ 70 w 538"/>
                  <a:gd name="T29" fmla="*/ 154 h 159"/>
                  <a:gd name="T30" fmla="*/ 35 w 538"/>
                  <a:gd name="T31" fmla="*/ 157 h 159"/>
                  <a:gd name="T32" fmla="*/ 0 w 538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8" h="159">
                    <a:moveTo>
                      <a:pt x="538" y="0"/>
                    </a:moveTo>
                    <a:lnTo>
                      <a:pt x="505" y="13"/>
                    </a:lnTo>
                    <a:lnTo>
                      <a:pt x="472" y="27"/>
                    </a:lnTo>
                    <a:lnTo>
                      <a:pt x="440" y="41"/>
                    </a:lnTo>
                    <a:lnTo>
                      <a:pt x="408" y="54"/>
                    </a:lnTo>
                    <a:lnTo>
                      <a:pt x="374" y="67"/>
                    </a:lnTo>
                    <a:lnTo>
                      <a:pt x="342" y="80"/>
                    </a:lnTo>
                    <a:lnTo>
                      <a:pt x="309" y="93"/>
                    </a:lnTo>
                    <a:lnTo>
                      <a:pt x="276" y="104"/>
                    </a:lnTo>
                    <a:lnTo>
                      <a:pt x="241" y="115"/>
                    </a:lnTo>
                    <a:lnTo>
                      <a:pt x="208" y="126"/>
                    </a:lnTo>
                    <a:lnTo>
                      <a:pt x="174" y="135"/>
                    </a:lnTo>
                    <a:lnTo>
                      <a:pt x="140" y="143"/>
                    </a:lnTo>
                    <a:lnTo>
                      <a:pt x="104" y="149"/>
                    </a:lnTo>
                    <a:lnTo>
                      <a:pt x="70" y="154"/>
                    </a:lnTo>
                    <a:lnTo>
                      <a:pt x="35" y="157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0" name="Freeform 2122"/>
              <p:cNvSpPr>
                <a:spLocks/>
              </p:cNvSpPr>
              <p:nvPr/>
            </p:nvSpPr>
            <p:spPr bwMode="auto">
              <a:xfrm>
                <a:off x="2591" y="3056"/>
                <a:ext cx="5" cy="35"/>
              </a:xfrm>
              <a:custGeom>
                <a:avLst/>
                <a:gdLst>
                  <a:gd name="T0" fmla="*/ 1 w 41"/>
                  <a:gd name="T1" fmla="*/ 279 h 279"/>
                  <a:gd name="T2" fmla="*/ 0 w 41"/>
                  <a:gd name="T3" fmla="*/ 261 h 279"/>
                  <a:gd name="T4" fmla="*/ 0 w 41"/>
                  <a:gd name="T5" fmla="*/ 244 h 279"/>
                  <a:gd name="T6" fmla="*/ 1 w 41"/>
                  <a:gd name="T7" fmla="*/ 226 h 279"/>
                  <a:gd name="T8" fmla="*/ 3 w 41"/>
                  <a:gd name="T9" fmla="*/ 209 h 279"/>
                  <a:gd name="T10" fmla="*/ 6 w 41"/>
                  <a:gd name="T11" fmla="*/ 192 h 279"/>
                  <a:gd name="T12" fmla="*/ 9 w 41"/>
                  <a:gd name="T13" fmla="*/ 175 h 279"/>
                  <a:gd name="T14" fmla="*/ 13 w 41"/>
                  <a:gd name="T15" fmla="*/ 158 h 279"/>
                  <a:gd name="T16" fmla="*/ 16 w 41"/>
                  <a:gd name="T17" fmla="*/ 141 h 279"/>
                  <a:gd name="T18" fmla="*/ 20 w 41"/>
                  <a:gd name="T19" fmla="*/ 123 h 279"/>
                  <a:gd name="T20" fmla="*/ 24 w 41"/>
                  <a:gd name="T21" fmla="*/ 106 h 279"/>
                  <a:gd name="T22" fmla="*/ 28 w 41"/>
                  <a:gd name="T23" fmla="*/ 89 h 279"/>
                  <a:gd name="T24" fmla="*/ 32 w 41"/>
                  <a:gd name="T25" fmla="*/ 70 h 279"/>
                  <a:gd name="T26" fmla="*/ 35 w 41"/>
                  <a:gd name="T27" fmla="*/ 53 h 279"/>
                  <a:gd name="T28" fmla="*/ 37 w 41"/>
                  <a:gd name="T29" fmla="*/ 35 h 279"/>
                  <a:gd name="T30" fmla="*/ 39 w 41"/>
                  <a:gd name="T31" fmla="*/ 17 h 279"/>
                  <a:gd name="T32" fmla="*/ 41 w 41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279">
                    <a:moveTo>
                      <a:pt x="1" y="279"/>
                    </a:moveTo>
                    <a:lnTo>
                      <a:pt x="0" y="261"/>
                    </a:lnTo>
                    <a:lnTo>
                      <a:pt x="0" y="244"/>
                    </a:lnTo>
                    <a:lnTo>
                      <a:pt x="1" y="226"/>
                    </a:lnTo>
                    <a:lnTo>
                      <a:pt x="3" y="209"/>
                    </a:lnTo>
                    <a:lnTo>
                      <a:pt x="6" y="192"/>
                    </a:lnTo>
                    <a:lnTo>
                      <a:pt x="9" y="175"/>
                    </a:lnTo>
                    <a:lnTo>
                      <a:pt x="13" y="158"/>
                    </a:lnTo>
                    <a:lnTo>
                      <a:pt x="16" y="141"/>
                    </a:lnTo>
                    <a:lnTo>
                      <a:pt x="20" y="123"/>
                    </a:lnTo>
                    <a:lnTo>
                      <a:pt x="24" y="106"/>
                    </a:lnTo>
                    <a:lnTo>
                      <a:pt x="28" y="89"/>
                    </a:lnTo>
                    <a:lnTo>
                      <a:pt x="32" y="70"/>
                    </a:lnTo>
                    <a:lnTo>
                      <a:pt x="35" y="53"/>
                    </a:lnTo>
                    <a:lnTo>
                      <a:pt x="37" y="35"/>
                    </a:lnTo>
                    <a:lnTo>
                      <a:pt x="39" y="17"/>
                    </a:lnTo>
                    <a:lnTo>
                      <a:pt x="4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1" name="Freeform 2123"/>
              <p:cNvSpPr>
                <a:spLocks/>
              </p:cNvSpPr>
              <p:nvPr/>
            </p:nvSpPr>
            <p:spPr bwMode="auto">
              <a:xfrm>
                <a:off x="2596" y="3028"/>
                <a:ext cx="71" cy="28"/>
              </a:xfrm>
              <a:custGeom>
                <a:avLst/>
                <a:gdLst>
                  <a:gd name="T0" fmla="*/ 0 w 570"/>
                  <a:gd name="T1" fmla="*/ 226 h 226"/>
                  <a:gd name="T2" fmla="*/ 37 w 570"/>
                  <a:gd name="T3" fmla="*/ 218 h 226"/>
                  <a:gd name="T4" fmla="*/ 75 w 570"/>
                  <a:gd name="T5" fmla="*/ 209 h 226"/>
                  <a:gd name="T6" fmla="*/ 112 w 570"/>
                  <a:gd name="T7" fmla="*/ 199 h 226"/>
                  <a:gd name="T8" fmla="*/ 149 w 570"/>
                  <a:gd name="T9" fmla="*/ 188 h 226"/>
                  <a:gd name="T10" fmla="*/ 185 w 570"/>
                  <a:gd name="T11" fmla="*/ 177 h 226"/>
                  <a:gd name="T12" fmla="*/ 222 w 570"/>
                  <a:gd name="T13" fmla="*/ 164 h 226"/>
                  <a:gd name="T14" fmla="*/ 258 w 570"/>
                  <a:gd name="T15" fmla="*/ 150 h 226"/>
                  <a:gd name="T16" fmla="*/ 294 w 570"/>
                  <a:gd name="T17" fmla="*/ 136 h 226"/>
                  <a:gd name="T18" fmla="*/ 329 w 570"/>
                  <a:gd name="T19" fmla="*/ 121 h 226"/>
                  <a:gd name="T20" fmla="*/ 364 w 570"/>
                  <a:gd name="T21" fmla="*/ 106 h 226"/>
                  <a:gd name="T22" fmla="*/ 399 w 570"/>
                  <a:gd name="T23" fmla="*/ 90 h 226"/>
                  <a:gd name="T24" fmla="*/ 433 w 570"/>
                  <a:gd name="T25" fmla="*/ 73 h 226"/>
                  <a:gd name="T26" fmla="*/ 467 w 570"/>
                  <a:gd name="T27" fmla="*/ 56 h 226"/>
                  <a:gd name="T28" fmla="*/ 502 w 570"/>
                  <a:gd name="T29" fmla="*/ 38 h 226"/>
                  <a:gd name="T30" fmla="*/ 536 w 570"/>
                  <a:gd name="T31" fmla="*/ 19 h 226"/>
                  <a:gd name="T32" fmla="*/ 570 w 570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0" h="226">
                    <a:moveTo>
                      <a:pt x="0" y="226"/>
                    </a:moveTo>
                    <a:lnTo>
                      <a:pt x="37" y="218"/>
                    </a:lnTo>
                    <a:lnTo>
                      <a:pt x="75" y="209"/>
                    </a:lnTo>
                    <a:lnTo>
                      <a:pt x="112" y="199"/>
                    </a:lnTo>
                    <a:lnTo>
                      <a:pt x="149" y="188"/>
                    </a:lnTo>
                    <a:lnTo>
                      <a:pt x="185" y="177"/>
                    </a:lnTo>
                    <a:lnTo>
                      <a:pt x="222" y="164"/>
                    </a:lnTo>
                    <a:lnTo>
                      <a:pt x="258" y="150"/>
                    </a:lnTo>
                    <a:lnTo>
                      <a:pt x="294" y="136"/>
                    </a:lnTo>
                    <a:lnTo>
                      <a:pt x="329" y="121"/>
                    </a:lnTo>
                    <a:lnTo>
                      <a:pt x="364" y="106"/>
                    </a:lnTo>
                    <a:lnTo>
                      <a:pt x="399" y="90"/>
                    </a:lnTo>
                    <a:lnTo>
                      <a:pt x="433" y="73"/>
                    </a:lnTo>
                    <a:lnTo>
                      <a:pt x="467" y="56"/>
                    </a:lnTo>
                    <a:lnTo>
                      <a:pt x="502" y="38"/>
                    </a:lnTo>
                    <a:lnTo>
                      <a:pt x="536" y="19"/>
                    </a:lnTo>
                    <a:lnTo>
                      <a:pt x="57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2" name="Freeform 2124"/>
              <p:cNvSpPr>
                <a:spLocks/>
              </p:cNvSpPr>
              <p:nvPr/>
            </p:nvSpPr>
            <p:spPr bwMode="auto">
              <a:xfrm>
                <a:off x="2667" y="3028"/>
                <a:ext cx="5" cy="32"/>
              </a:xfrm>
              <a:custGeom>
                <a:avLst/>
                <a:gdLst>
                  <a:gd name="T0" fmla="*/ 0 w 39"/>
                  <a:gd name="T1" fmla="*/ 0 h 259"/>
                  <a:gd name="T2" fmla="*/ 6 w 39"/>
                  <a:gd name="T3" fmla="*/ 15 h 259"/>
                  <a:gd name="T4" fmla="*/ 12 w 39"/>
                  <a:gd name="T5" fmla="*/ 30 h 259"/>
                  <a:gd name="T6" fmla="*/ 18 w 39"/>
                  <a:gd name="T7" fmla="*/ 46 h 259"/>
                  <a:gd name="T8" fmla="*/ 23 w 39"/>
                  <a:gd name="T9" fmla="*/ 61 h 259"/>
                  <a:gd name="T10" fmla="*/ 27 w 39"/>
                  <a:gd name="T11" fmla="*/ 77 h 259"/>
                  <a:gd name="T12" fmla="*/ 31 w 39"/>
                  <a:gd name="T13" fmla="*/ 93 h 259"/>
                  <a:gd name="T14" fmla="*/ 34 w 39"/>
                  <a:gd name="T15" fmla="*/ 109 h 259"/>
                  <a:gd name="T16" fmla="*/ 36 w 39"/>
                  <a:gd name="T17" fmla="*/ 125 h 259"/>
                  <a:gd name="T18" fmla="*/ 38 w 39"/>
                  <a:gd name="T19" fmla="*/ 141 h 259"/>
                  <a:gd name="T20" fmla="*/ 39 w 39"/>
                  <a:gd name="T21" fmla="*/ 158 h 259"/>
                  <a:gd name="T22" fmla="*/ 39 w 39"/>
                  <a:gd name="T23" fmla="*/ 175 h 259"/>
                  <a:gd name="T24" fmla="*/ 39 w 39"/>
                  <a:gd name="T25" fmla="*/ 192 h 259"/>
                  <a:gd name="T26" fmla="*/ 38 w 39"/>
                  <a:gd name="T27" fmla="*/ 208 h 259"/>
                  <a:gd name="T28" fmla="*/ 37 w 39"/>
                  <a:gd name="T29" fmla="*/ 225 h 259"/>
                  <a:gd name="T30" fmla="*/ 35 w 39"/>
                  <a:gd name="T31" fmla="*/ 242 h 259"/>
                  <a:gd name="T32" fmla="*/ 33 w 39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59">
                    <a:moveTo>
                      <a:pt x="0" y="0"/>
                    </a:moveTo>
                    <a:lnTo>
                      <a:pt x="6" y="15"/>
                    </a:lnTo>
                    <a:lnTo>
                      <a:pt x="12" y="30"/>
                    </a:lnTo>
                    <a:lnTo>
                      <a:pt x="18" y="46"/>
                    </a:lnTo>
                    <a:lnTo>
                      <a:pt x="23" y="61"/>
                    </a:lnTo>
                    <a:lnTo>
                      <a:pt x="27" y="77"/>
                    </a:lnTo>
                    <a:lnTo>
                      <a:pt x="31" y="93"/>
                    </a:lnTo>
                    <a:lnTo>
                      <a:pt x="34" y="109"/>
                    </a:lnTo>
                    <a:lnTo>
                      <a:pt x="36" y="125"/>
                    </a:lnTo>
                    <a:lnTo>
                      <a:pt x="38" y="141"/>
                    </a:lnTo>
                    <a:lnTo>
                      <a:pt x="39" y="158"/>
                    </a:lnTo>
                    <a:lnTo>
                      <a:pt x="39" y="175"/>
                    </a:lnTo>
                    <a:lnTo>
                      <a:pt x="39" y="192"/>
                    </a:lnTo>
                    <a:lnTo>
                      <a:pt x="38" y="208"/>
                    </a:lnTo>
                    <a:lnTo>
                      <a:pt x="37" y="225"/>
                    </a:lnTo>
                    <a:lnTo>
                      <a:pt x="35" y="242"/>
                    </a:lnTo>
                    <a:lnTo>
                      <a:pt x="33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3" name="Line 2125"/>
              <p:cNvSpPr>
                <a:spLocks noChangeShapeType="1"/>
              </p:cNvSpPr>
              <p:nvPr/>
            </p:nvSpPr>
            <p:spPr bwMode="auto">
              <a:xfrm flipH="1">
                <a:off x="2658" y="3060"/>
                <a:ext cx="13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4" name="Freeform 2126"/>
              <p:cNvSpPr>
                <a:spLocks/>
              </p:cNvSpPr>
              <p:nvPr/>
            </p:nvSpPr>
            <p:spPr bwMode="auto">
              <a:xfrm>
                <a:off x="2583" y="3083"/>
                <a:ext cx="89" cy="58"/>
              </a:xfrm>
              <a:custGeom>
                <a:avLst/>
                <a:gdLst>
                  <a:gd name="T0" fmla="*/ 658 w 711"/>
                  <a:gd name="T1" fmla="*/ 252 h 465"/>
                  <a:gd name="T2" fmla="*/ 622 w 711"/>
                  <a:gd name="T3" fmla="*/ 278 h 465"/>
                  <a:gd name="T4" fmla="*/ 585 w 711"/>
                  <a:gd name="T5" fmla="*/ 302 h 465"/>
                  <a:gd name="T6" fmla="*/ 546 w 711"/>
                  <a:gd name="T7" fmla="*/ 325 h 465"/>
                  <a:gd name="T8" fmla="*/ 507 w 711"/>
                  <a:gd name="T9" fmla="*/ 346 h 465"/>
                  <a:gd name="T10" fmla="*/ 467 w 711"/>
                  <a:gd name="T11" fmla="*/ 365 h 465"/>
                  <a:gd name="T12" fmla="*/ 425 w 711"/>
                  <a:gd name="T13" fmla="*/ 381 h 465"/>
                  <a:gd name="T14" fmla="*/ 383 w 711"/>
                  <a:gd name="T15" fmla="*/ 396 h 465"/>
                  <a:gd name="T16" fmla="*/ 341 w 711"/>
                  <a:gd name="T17" fmla="*/ 409 h 465"/>
                  <a:gd name="T18" fmla="*/ 298 w 711"/>
                  <a:gd name="T19" fmla="*/ 421 h 465"/>
                  <a:gd name="T20" fmla="*/ 255 w 711"/>
                  <a:gd name="T21" fmla="*/ 431 h 465"/>
                  <a:gd name="T22" fmla="*/ 212 w 711"/>
                  <a:gd name="T23" fmla="*/ 440 h 465"/>
                  <a:gd name="T24" fmla="*/ 169 w 711"/>
                  <a:gd name="T25" fmla="*/ 447 h 465"/>
                  <a:gd name="T26" fmla="*/ 126 w 711"/>
                  <a:gd name="T27" fmla="*/ 453 h 465"/>
                  <a:gd name="T28" fmla="*/ 84 w 711"/>
                  <a:gd name="T29" fmla="*/ 458 h 465"/>
                  <a:gd name="T30" fmla="*/ 42 w 711"/>
                  <a:gd name="T31" fmla="*/ 461 h 465"/>
                  <a:gd name="T32" fmla="*/ 1 w 711"/>
                  <a:gd name="T33" fmla="*/ 464 h 465"/>
                  <a:gd name="T34" fmla="*/ 0 w 711"/>
                  <a:gd name="T35" fmla="*/ 465 h 465"/>
                  <a:gd name="T36" fmla="*/ 46 w 711"/>
                  <a:gd name="T37" fmla="*/ 233 h 465"/>
                  <a:gd name="T38" fmla="*/ 47 w 711"/>
                  <a:gd name="T39" fmla="*/ 233 h 465"/>
                  <a:gd name="T40" fmla="*/ 91 w 711"/>
                  <a:gd name="T41" fmla="*/ 225 h 465"/>
                  <a:gd name="T42" fmla="*/ 134 w 711"/>
                  <a:gd name="T43" fmla="*/ 217 h 465"/>
                  <a:gd name="T44" fmla="*/ 177 w 711"/>
                  <a:gd name="T45" fmla="*/ 209 h 465"/>
                  <a:gd name="T46" fmla="*/ 221 w 711"/>
                  <a:gd name="T47" fmla="*/ 200 h 465"/>
                  <a:gd name="T48" fmla="*/ 264 w 711"/>
                  <a:gd name="T49" fmla="*/ 190 h 465"/>
                  <a:gd name="T50" fmla="*/ 307 w 711"/>
                  <a:gd name="T51" fmla="*/ 179 h 465"/>
                  <a:gd name="T52" fmla="*/ 350 w 711"/>
                  <a:gd name="T53" fmla="*/ 166 h 465"/>
                  <a:gd name="T54" fmla="*/ 392 w 711"/>
                  <a:gd name="T55" fmla="*/ 153 h 465"/>
                  <a:gd name="T56" fmla="*/ 434 w 711"/>
                  <a:gd name="T57" fmla="*/ 139 h 465"/>
                  <a:gd name="T58" fmla="*/ 476 w 711"/>
                  <a:gd name="T59" fmla="*/ 124 h 465"/>
                  <a:gd name="T60" fmla="*/ 517 w 711"/>
                  <a:gd name="T61" fmla="*/ 107 h 465"/>
                  <a:gd name="T62" fmla="*/ 557 w 711"/>
                  <a:gd name="T63" fmla="*/ 89 h 465"/>
                  <a:gd name="T64" fmla="*/ 597 w 711"/>
                  <a:gd name="T65" fmla="*/ 69 h 465"/>
                  <a:gd name="T66" fmla="*/ 636 w 711"/>
                  <a:gd name="T67" fmla="*/ 48 h 465"/>
                  <a:gd name="T68" fmla="*/ 673 w 711"/>
                  <a:gd name="T69" fmla="*/ 24 h 465"/>
                  <a:gd name="T70" fmla="*/ 711 w 711"/>
                  <a:gd name="T71" fmla="*/ 0 h 465"/>
                  <a:gd name="T72" fmla="*/ 707 w 711"/>
                  <a:gd name="T73" fmla="*/ 14 h 465"/>
                  <a:gd name="T74" fmla="*/ 704 w 711"/>
                  <a:gd name="T75" fmla="*/ 30 h 465"/>
                  <a:gd name="T76" fmla="*/ 702 w 711"/>
                  <a:gd name="T77" fmla="*/ 45 h 465"/>
                  <a:gd name="T78" fmla="*/ 700 w 711"/>
                  <a:gd name="T79" fmla="*/ 61 h 465"/>
                  <a:gd name="T80" fmla="*/ 697 w 711"/>
                  <a:gd name="T81" fmla="*/ 77 h 465"/>
                  <a:gd name="T82" fmla="*/ 695 w 711"/>
                  <a:gd name="T83" fmla="*/ 93 h 465"/>
                  <a:gd name="T84" fmla="*/ 693 w 711"/>
                  <a:gd name="T85" fmla="*/ 110 h 465"/>
                  <a:gd name="T86" fmla="*/ 691 w 711"/>
                  <a:gd name="T87" fmla="*/ 126 h 465"/>
                  <a:gd name="T88" fmla="*/ 689 w 711"/>
                  <a:gd name="T89" fmla="*/ 142 h 465"/>
                  <a:gd name="T90" fmla="*/ 686 w 711"/>
                  <a:gd name="T91" fmla="*/ 158 h 465"/>
                  <a:gd name="T92" fmla="*/ 683 w 711"/>
                  <a:gd name="T93" fmla="*/ 175 h 465"/>
                  <a:gd name="T94" fmla="*/ 679 w 711"/>
                  <a:gd name="T95" fmla="*/ 191 h 465"/>
                  <a:gd name="T96" fmla="*/ 675 w 711"/>
                  <a:gd name="T97" fmla="*/ 207 h 465"/>
                  <a:gd name="T98" fmla="*/ 670 w 711"/>
                  <a:gd name="T99" fmla="*/ 222 h 465"/>
                  <a:gd name="T100" fmla="*/ 664 w 711"/>
                  <a:gd name="T101" fmla="*/ 237 h 465"/>
                  <a:gd name="T102" fmla="*/ 658 w 711"/>
                  <a:gd name="T103" fmla="*/ 252 h 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11" h="465">
                    <a:moveTo>
                      <a:pt x="658" y="252"/>
                    </a:moveTo>
                    <a:lnTo>
                      <a:pt x="622" y="278"/>
                    </a:lnTo>
                    <a:lnTo>
                      <a:pt x="585" y="302"/>
                    </a:lnTo>
                    <a:lnTo>
                      <a:pt x="546" y="325"/>
                    </a:lnTo>
                    <a:lnTo>
                      <a:pt x="507" y="346"/>
                    </a:lnTo>
                    <a:lnTo>
                      <a:pt x="467" y="365"/>
                    </a:lnTo>
                    <a:lnTo>
                      <a:pt x="425" y="381"/>
                    </a:lnTo>
                    <a:lnTo>
                      <a:pt x="383" y="396"/>
                    </a:lnTo>
                    <a:lnTo>
                      <a:pt x="341" y="409"/>
                    </a:lnTo>
                    <a:lnTo>
                      <a:pt x="298" y="421"/>
                    </a:lnTo>
                    <a:lnTo>
                      <a:pt x="255" y="431"/>
                    </a:lnTo>
                    <a:lnTo>
                      <a:pt x="212" y="440"/>
                    </a:lnTo>
                    <a:lnTo>
                      <a:pt x="169" y="447"/>
                    </a:lnTo>
                    <a:lnTo>
                      <a:pt x="126" y="453"/>
                    </a:lnTo>
                    <a:lnTo>
                      <a:pt x="84" y="458"/>
                    </a:lnTo>
                    <a:lnTo>
                      <a:pt x="42" y="461"/>
                    </a:lnTo>
                    <a:lnTo>
                      <a:pt x="1" y="464"/>
                    </a:lnTo>
                    <a:lnTo>
                      <a:pt x="0" y="465"/>
                    </a:lnTo>
                    <a:lnTo>
                      <a:pt x="46" y="233"/>
                    </a:lnTo>
                    <a:lnTo>
                      <a:pt x="47" y="233"/>
                    </a:lnTo>
                    <a:lnTo>
                      <a:pt x="91" y="225"/>
                    </a:lnTo>
                    <a:lnTo>
                      <a:pt x="134" y="217"/>
                    </a:lnTo>
                    <a:lnTo>
                      <a:pt x="177" y="209"/>
                    </a:lnTo>
                    <a:lnTo>
                      <a:pt x="221" y="200"/>
                    </a:lnTo>
                    <a:lnTo>
                      <a:pt x="264" y="190"/>
                    </a:lnTo>
                    <a:lnTo>
                      <a:pt x="307" y="179"/>
                    </a:lnTo>
                    <a:lnTo>
                      <a:pt x="350" y="166"/>
                    </a:lnTo>
                    <a:lnTo>
                      <a:pt x="392" y="153"/>
                    </a:lnTo>
                    <a:lnTo>
                      <a:pt x="434" y="139"/>
                    </a:lnTo>
                    <a:lnTo>
                      <a:pt x="476" y="124"/>
                    </a:lnTo>
                    <a:lnTo>
                      <a:pt x="517" y="107"/>
                    </a:lnTo>
                    <a:lnTo>
                      <a:pt x="557" y="89"/>
                    </a:lnTo>
                    <a:lnTo>
                      <a:pt x="597" y="69"/>
                    </a:lnTo>
                    <a:lnTo>
                      <a:pt x="636" y="48"/>
                    </a:lnTo>
                    <a:lnTo>
                      <a:pt x="673" y="24"/>
                    </a:lnTo>
                    <a:lnTo>
                      <a:pt x="711" y="0"/>
                    </a:lnTo>
                    <a:lnTo>
                      <a:pt x="707" y="14"/>
                    </a:lnTo>
                    <a:lnTo>
                      <a:pt x="704" y="30"/>
                    </a:lnTo>
                    <a:lnTo>
                      <a:pt x="702" y="45"/>
                    </a:lnTo>
                    <a:lnTo>
                      <a:pt x="700" y="61"/>
                    </a:lnTo>
                    <a:lnTo>
                      <a:pt x="697" y="77"/>
                    </a:lnTo>
                    <a:lnTo>
                      <a:pt x="695" y="93"/>
                    </a:lnTo>
                    <a:lnTo>
                      <a:pt x="693" y="110"/>
                    </a:lnTo>
                    <a:lnTo>
                      <a:pt x="691" y="126"/>
                    </a:lnTo>
                    <a:lnTo>
                      <a:pt x="689" y="142"/>
                    </a:lnTo>
                    <a:lnTo>
                      <a:pt x="686" y="158"/>
                    </a:lnTo>
                    <a:lnTo>
                      <a:pt x="683" y="175"/>
                    </a:lnTo>
                    <a:lnTo>
                      <a:pt x="679" y="191"/>
                    </a:lnTo>
                    <a:lnTo>
                      <a:pt x="675" y="207"/>
                    </a:lnTo>
                    <a:lnTo>
                      <a:pt x="670" y="222"/>
                    </a:lnTo>
                    <a:lnTo>
                      <a:pt x="664" y="237"/>
                    </a:lnTo>
                    <a:lnTo>
                      <a:pt x="658" y="252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5" name="Freeform 2127"/>
              <p:cNvSpPr>
                <a:spLocks/>
              </p:cNvSpPr>
              <p:nvPr/>
            </p:nvSpPr>
            <p:spPr bwMode="auto">
              <a:xfrm>
                <a:off x="2584" y="3114"/>
                <a:ext cx="82" cy="27"/>
              </a:xfrm>
              <a:custGeom>
                <a:avLst/>
                <a:gdLst>
                  <a:gd name="T0" fmla="*/ 657 w 657"/>
                  <a:gd name="T1" fmla="*/ 0 h 212"/>
                  <a:gd name="T2" fmla="*/ 621 w 657"/>
                  <a:gd name="T3" fmla="*/ 26 h 212"/>
                  <a:gd name="T4" fmla="*/ 584 w 657"/>
                  <a:gd name="T5" fmla="*/ 50 h 212"/>
                  <a:gd name="T6" fmla="*/ 545 w 657"/>
                  <a:gd name="T7" fmla="*/ 73 h 212"/>
                  <a:gd name="T8" fmla="*/ 506 w 657"/>
                  <a:gd name="T9" fmla="*/ 94 h 212"/>
                  <a:gd name="T10" fmla="*/ 466 w 657"/>
                  <a:gd name="T11" fmla="*/ 113 h 212"/>
                  <a:gd name="T12" fmla="*/ 424 w 657"/>
                  <a:gd name="T13" fmla="*/ 129 h 212"/>
                  <a:gd name="T14" fmla="*/ 382 w 657"/>
                  <a:gd name="T15" fmla="*/ 144 h 212"/>
                  <a:gd name="T16" fmla="*/ 340 w 657"/>
                  <a:gd name="T17" fmla="*/ 157 h 212"/>
                  <a:gd name="T18" fmla="*/ 297 w 657"/>
                  <a:gd name="T19" fmla="*/ 169 h 212"/>
                  <a:gd name="T20" fmla="*/ 254 w 657"/>
                  <a:gd name="T21" fmla="*/ 179 h 212"/>
                  <a:gd name="T22" fmla="*/ 211 w 657"/>
                  <a:gd name="T23" fmla="*/ 188 h 212"/>
                  <a:gd name="T24" fmla="*/ 168 w 657"/>
                  <a:gd name="T25" fmla="*/ 195 h 212"/>
                  <a:gd name="T26" fmla="*/ 125 w 657"/>
                  <a:gd name="T27" fmla="*/ 201 h 212"/>
                  <a:gd name="T28" fmla="*/ 83 w 657"/>
                  <a:gd name="T29" fmla="*/ 206 h 212"/>
                  <a:gd name="T30" fmla="*/ 41 w 657"/>
                  <a:gd name="T31" fmla="*/ 209 h 212"/>
                  <a:gd name="T32" fmla="*/ 0 w 657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7" h="212">
                    <a:moveTo>
                      <a:pt x="657" y="0"/>
                    </a:moveTo>
                    <a:lnTo>
                      <a:pt x="621" y="26"/>
                    </a:lnTo>
                    <a:lnTo>
                      <a:pt x="584" y="50"/>
                    </a:lnTo>
                    <a:lnTo>
                      <a:pt x="545" y="73"/>
                    </a:lnTo>
                    <a:lnTo>
                      <a:pt x="506" y="94"/>
                    </a:lnTo>
                    <a:lnTo>
                      <a:pt x="466" y="113"/>
                    </a:lnTo>
                    <a:lnTo>
                      <a:pt x="424" y="129"/>
                    </a:lnTo>
                    <a:lnTo>
                      <a:pt x="382" y="144"/>
                    </a:lnTo>
                    <a:lnTo>
                      <a:pt x="340" y="157"/>
                    </a:lnTo>
                    <a:lnTo>
                      <a:pt x="297" y="169"/>
                    </a:lnTo>
                    <a:lnTo>
                      <a:pt x="254" y="179"/>
                    </a:lnTo>
                    <a:lnTo>
                      <a:pt x="211" y="188"/>
                    </a:lnTo>
                    <a:lnTo>
                      <a:pt x="168" y="195"/>
                    </a:lnTo>
                    <a:lnTo>
                      <a:pt x="125" y="201"/>
                    </a:lnTo>
                    <a:lnTo>
                      <a:pt x="83" y="206"/>
                    </a:lnTo>
                    <a:lnTo>
                      <a:pt x="41" y="209"/>
                    </a:lnTo>
                    <a:lnTo>
                      <a:pt x="0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6" name="Line 2128"/>
              <p:cNvSpPr>
                <a:spLocks noChangeShapeType="1"/>
              </p:cNvSpPr>
              <p:nvPr/>
            </p:nvSpPr>
            <p:spPr bwMode="auto">
              <a:xfrm flipV="1">
                <a:off x="2583" y="3112"/>
                <a:ext cx="6" cy="2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7" name="Freeform 2129"/>
              <p:cNvSpPr>
                <a:spLocks/>
              </p:cNvSpPr>
              <p:nvPr/>
            </p:nvSpPr>
            <p:spPr bwMode="auto">
              <a:xfrm>
                <a:off x="2589" y="3083"/>
                <a:ext cx="83" cy="29"/>
              </a:xfrm>
              <a:custGeom>
                <a:avLst/>
                <a:gdLst>
                  <a:gd name="T0" fmla="*/ 0 w 664"/>
                  <a:gd name="T1" fmla="*/ 233 h 233"/>
                  <a:gd name="T2" fmla="*/ 44 w 664"/>
                  <a:gd name="T3" fmla="*/ 225 h 233"/>
                  <a:gd name="T4" fmla="*/ 87 w 664"/>
                  <a:gd name="T5" fmla="*/ 217 h 233"/>
                  <a:gd name="T6" fmla="*/ 130 w 664"/>
                  <a:gd name="T7" fmla="*/ 209 h 233"/>
                  <a:gd name="T8" fmla="*/ 174 w 664"/>
                  <a:gd name="T9" fmla="*/ 200 h 233"/>
                  <a:gd name="T10" fmla="*/ 217 w 664"/>
                  <a:gd name="T11" fmla="*/ 190 h 233"/>
                  <a:gd name="T12" fmla="*/ 260 w 664"/>
                  <a:gd name="T13" fmla="*/ 179 h 233"/>
                  <a:gd name="T14" fmla="*/ 303 w 664"/>
                  <a:gd name="T15" fmla="*/ 166 h 233"/>
                  <a:gd name="T16" fmla="*/ 345 w 664"/>
                  <a:gd name="T17" fmla="*/ 153 h 233"/>
                  <a:gd name="T18" fmla="*/ 387 w 664"/>
                  <a:gd name="T19" fmla="*/ 139 h 233"/>
                  <a:gd name="T20" fmla="*/ 429 w 664"/>
                  <a:gd name="T21" fmla="*/ 124 h 233"/>
                  <a:gd name="T22" fmla="*/ 470 w 664"/>
                  <a:gd name="T23" fmla="*/ 107 h 233"/>
                  <a:gd name="T24" fmla="*/ 510 w 664"/>
                  <a:gd name="T25" fmla="*/ 89 h 233"/>
                  <a:gd name="T26" fmla="*/ 550 w 664"/>
                  <a:gd name="T27" fmla="*/ 69 h 233"/>
                  <a:gd name="T28" fmla="*/ 589 w 664"/>
                  <a:gd name="T29" fmla="*/ 48 h 233"/>
                  <a:gd name="T30" fmla="*/ 626 w 664"/>
                  <a:gd name="T31" fmla="*/ 24 h 233"/>
                  <a:gd name="T32" fmla="*/ 664 w 664"/>
                  <a:gd name="T3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4" h="233">
                    <a:moveTo>
                      <a:pt x="0" y="233"/>
                    </a:moveTo>
                    <a:lnTo>
                      <a:pt x="44" y="225"/>
                    </a:lnTo>
                    <a:lnTo>
                      <a:pt x="87" y="217"/>
                    </a:lnTo>
                    <a:lnTo>
                      <a:pt x="130" y="209"/>
                    </a:lnTo>
                    <a:lnTo>
                      <a:pt x="174" y="200"/>
                    </a:lnTo>
                    <a:lnTo>
                      <a:pt x="217" y="190"/>
                    </a:lnTo>
                    <a:lnTo>
                      <a:pt x="260" y="179"/>
                    </a:lnTo>
                    <a:lnTo>
                      <a:pt x="303" y="166"/>
                    </a:lnTo>
                    <a:lnTo>
                      <a:pt x="345" y="153"/>
                    </a:lnTo>
                    <a:lnTo>
                      <a:pt x="387" y="139"/>
                    </a:lnTo>
                    <a:lnTo>
                      <a:pt x="429" y="124"/>
                    </a:lnTo>
                    <a:lnTo>
                      <a:pt x="470" y="107"/>
                    </a:lnTo>
                    <a:lnTo>
                      <a:pt x="510" y="89"/>
                    </a:lnTo>
                    <a:lnTo>
                      <a:pt x="550" y="69"/>
                    </a:lnTo>
                    <a:lnTo>
                      <a:pt x="589" y="48"/>
                    </a:lnTo>
                    <a:lnTo>
                      <a:pt x="626" y="24"/>
                    </a:lnTo>
                    <a:lnTo>
                      <a:pt x="6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8" name="Freeform 2130"/>
              <p:cNvSpPr>
                <a:spLocks/>
              </p:cNvSpPr>
              <p:nvPr/>
            </p:nvSpPr>
            <p:spPr bwMode="auto">
              <a:xfrm>
                <a:off x="2666" y="3083"/>
                <a:ext cx="6" cy="31"/>
              </a:xfrm>
              <a:custGeom>
                <a:avLst/>
                <a:gdLst>
                  <a:gd name="T0" fmla="*/ 53 w 53"/>
                  <a:gd name="T1" fmla="*/ 0 h 252"/>
                  <a:gd name="T2" fmla="*/ 49 w 53"/>
                  <a:gd name="T3" fmla="*/ 14 h 252"/>
                  <a:gd name="T4" fmla="*/ 46 w 53"/>
                  <a:gd name="T5" fmla="*/ 30 h 252"/>
                  <a:gd name="T6" fmla="*/ 44 w 53"/>
                  <a:gd name="T7" fmla="*/ 45 h 252"/>
                  <a:gd name="T8" fmla="*/ 42 w 53"/>
                  <a:gd name="T9" fmla="*/ 61 h 252"/>
                  <a:gd name="T10" fmla="*/ 39 w 53"/>
                  <a:gd name="T11" fmla="*/ 77 h 252"/>
                  <a:gd name="T12" fmla="*/ 37 w 53"/>
                  <a:gd name="T13" fmla="*/ 93 h 252"/>
                  <a:gd name="T14" fmla="*/ 35 w 53"/>
                  <a:gd name="T15" fmla="*/ 110 h 252"/>
                  <a:gd name="T16" fmla="*/ 33 w 53"/>
                  <a:gd name="T17" fmla="*/ 126 h 252"/>
                  <a:gd name="T18" fmla="*/ 31 w 53"/>
                  <a:gd name="T19" fmla="*/ 142 h 252"/>
                  <a:gd name="T20" fmla="*/ 28 w 53"/>
                  <a:gd name="T21" fmla="*/ 158 h 252"/>
                  <a:gd name="T22" fmla="*/ 25 w 53"/>
                  <a:gd name="T23" fmla="*/ 175 h 252"/>
                  <a:gd name="T24" fmla="*/ 21 w 53"/>
                  <a:gd name="T25" fmla="*/ 191 h 252"/>
                  <a:gd name="T26" fmla="*/ 17 w 53"/>
                  <a:gd name="T27" fmla="*/ 207 h 252"/>
                  <a:gd name="T28" fmla="*/ 12 w 53"/>
                  <a:gd name="T29" fmla="*/ 222 h 252"/>
                  <a:gd name="T30" fmla="*/ 6 w 53"/>
                  <a:gd name="T31" fmla="*/ 237 h 252"/>
                  <a:gd name="T32" fmla="*/ 0 w 53"/>
                  <a:gd name="T33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52">
                    <a:moveTo>
                      <a:pt x="53" y="0"/>
                    </a:moveTo>
                    <a:lnTo>
                      <a:pt x="49" y="14"/>
                    </a:lnTo>
                    <a:lnTo>
                      <a:pt x="46" y="30"/>
                    </a:lnTo>
                    <a:lnTo>
                      <a:pt x="44" y="45"/>
                    </a:lnTo>
                    <a:lnTo>
                      <a:pt x="42" y="61"/>
                    </a:lnTo>
                    <a:lnTo>
                      <a:pt x="39" y="77"/>
                    </a:lnTo>
                    <a:lnTo>
                      <a:pt x="37" y="93"/>
                    </a:lnTo>
                    <a:lnTo>
                      <a:pt x="35" y="110"/>
                    </a:lnTo>
                    <a:lnTo>
                      <a:pt x="33" y="126"/>
                    </a:lnTo>
                    <a:lnTo>
                      <a:pt x="31" y="142"/>
                    </a:lnTo>
                    <a:lnTo>
                      <a:pt x="28" y="158"/>
                    </a:lnTo>
                    <a:lnTo>
                      <a:pt x="25" y="175"/>
                    </a:lnTo>
                    <a:lnTo>
                      <a:pt x="21" y="191"/>
                    </a:lnTo>
                    <a:lnTo>
                      <a:pt x="17" y="207"/>
                    </a:lnTo>
                    <a:lnTo>
                      <a:pt x="12" y="222"/>
                    </a:lnTo>
                    <a:lnTo>
                      <a:pt x="6" y="237"/>
                    </a:lnTo>
                    <a:lnTo>
                      <a:pt x="0" y="2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59" name="Freeform 2131"/>
              <p:cNvSpPr>
                <a:spLocks/>
              </p:cNvSpPr>
              <p:nvPr/>
            </p:nvSpPr>
            <p:spPr bwMode="auto">
              <a:xfrm>
                <a:off x="2667" y="2983"/>
                <a:ext cx="4" cy="9"/>
              </a:xfrm>
              <a:custGeom>
                <a:avLst/>
                <a:gdLst>
                  <a:gd name="T0" fmla="*/ 0 w 26"/>
                  <a:gd name="T1" fmla="*/ 0 h 73"/>
                  <a:gd name="T2" fmla="*/ 26 w 26"/>
                  <a:gd name="T3" fmla="*/ 59 h 73"/>
                  <a:gd name="T4" fmla="*/ 26 w 26"/>
                  <a:gd name="T5" fmla="*/ 73 h 73"/>
                  <a:gd name="T6" fmla="*/ 0 w 26"/>
                  <a:gd name="T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3">
                    <a:moveTo>
                      <a:pt x="0" y="0"/>
                    </a:moveTo>
                    <a:lnTo>
                      <a:pt x="26" y="59"/>
                    </a:lnTo>
                    <a:lnTo>
                      <a:pt x="26" y="7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0" name="Freeform 2132"/>
              <p:cNvSpPr>
                <a:spLocks/>
              </p:cNvSpPr>
              <p:nvPr/>
            </p:nvSpPr>
            <p:spPr bwMode="auto">
              <a:xfrm>
                <a:off x="2667" y="2983"/>
                <a:ext cx="4" cy="9"/>
              </a:xfrm>
              <a:custGeom>
                <a:avLst/>
                <a:gdLst>
                  <a:gd name="T0" fmla="*/ 0 w 26"/>
                  <a:gd name="T1" fmla="*/ 0 h 73"/>
                  <a:gd name="T2" fmla="*/ 26 w 26"/>
                  <a:gd name="T3" fmla="*/ 59 h 73"/>
                  <a:gd name="T4" fmla="*/ 26 w 26"/>
                  <a:gd name="T5" fmla="*/ 73 h 73"/>
                  <a:gd name="T6" fmla="*/ 0 w 26"/>
                  <a:gd name="T7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6" h="73">
                    <a:moveTo>
                      <a:pt x="0" y="0"/>
                    </a:moveTo>
                    <a:lnTo>
                      <a:pt x="26" y="59"/>
                    </a:lnTo>
                    <a:lnTo>
                      <a:pt x="26" y="7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1" name="Freeform 2133"/>
              <p:cNvSpPr>
                <a:spLocks/>
              </p:cNvSpPr>
              <p:nvPr/>
            </p:nvSpPr>
            <p:spPr bwMode="auto">
              <a:xfrm>
                <a:off x="2661" y="3150"/>
                <a:ext cx="8" cy="22"/>
              </a:xfrm>
              <a:custGeom>
                <a:avLst/>
                <a:gdLst>
                  <a:gd name="T0" fmla="*/ 27 w 61"/>
                  <a:gd name="T1" fmla="*/ 179 h 179"/>
                  <a:gd name="T2" fmla="*/ 27 w 61"/>
                  <a:gd name="T3" fmla="*/ 168 h 179"/>
                  <a:gd name="T4" fmla="*/ 26 w 61"/>
                  <a:gd name="T5" fmla="*/ 157 h 179"/>
                  <a:gd name="T6" fmla="*/ 25 w 61"/>
                  <a:gd name="T7" fmla="*/ 146 h 179"/>
                  <a:gd name="T8" fmla="*/ 23 w 61"/>
                  <a:gd name="T9" fmla="*/ 135 h 179"/>
                  <a:gd name="T10" fmla="*/ 21 w 61"/>
                  <a:gd name="T11" fmla="*/ 124 h 179"/>
                  <a:gd name="T12" fmla="*/ 19 w 61"/>
                  <a:gd name="T13" fmla="*/ 112 h 179"/>
                  <a:gd name="T14" fmla="*/ 16 w 61"/>
                  <a:gd name="T15" fmla="*/ 101 h 179"/>
                  <a:gd name="T16" fmla="*/ 14 w 61"/>
                  <a:gd name="T17" fmla="*/ 90 h 179"/>
                  <a:gd name="T18" fmla="*/ 11 w 61"/>
                  <a:gd name="T19" fmla="*/ 77 h 179"/>
                  <a:gd name="T20" fmla="*/ 8 w 61"/>
                  <a:gd name="T21" fmla="*/ 66 h 179"/>
                  <a:gd name="T22" fmla="*/ 6 w 61"/>
                  <a:gd name="T23" fmla="*/ 54 h 179"/>
                  <a:gd name="T24" fmla="*/ 4 w 61"/>
                  <a:gd name="T25" fmla="*/ 43 h 179"/>
                  <a:gd name="T26" fmla="*/ 2 w 61"/>
                  <a:gd name="T27" fmla="*/ 32 h 179"/>
                  <a:gd name="T28" fmla="*/ 1 w 61"/>
                  <a:gd name="T29" fmla="*/ 21 h 179"/>
                  <a:gd name="T30" fmla="*/ 0 w 61"/>
                  <a:gd name="T31" fmla="*/ 10 h 179"/>
                  <a:gd name="T32" fmla="*/ 1 w 61"/>
                  <a:gd name="T33" fmla="*/ 0 h 179"/>
                  <a:gd name="T34" fmla="*/ 5 w 61"/>
                  <a:gd name="T35" fmla="*/ 4 h 179"/>
                  <a:gd name="T36" fmla="*/ 9 w 61"/>
                  <a:gd name="T37" fmla="*/ 10 h 179"/>
                  <a:gd name="T38" fmla="*/ 13 w 61"/>
                  <a:gd name="T39" fmla="*/ 15 h 179"/>
                  <a:gd name="T40" fmla="*/ 18 w 61"/>
                  <a:gd name="T41" fmla="*/ 21 h 179"/>
                  <a:gd name="T42" fmla="*/ 22 w 61"/>
                  <a:gd name="T43" fmla="*/ 26 h 179"/>
                  <a:gd name="T44" fmla="*/ 26 w 61"/>
                  <a:gd name="T45" fmla="*/ 32 h 179"/>
                  <a:gd name="T46" fmla="*/ 30 w 61"/>
                  <a:gd name="T47" fmla="*/ 39 h 179"/>
                  <a:gd name="T48" fmla="*/ 34 w 61"/>
                  <a:gd name="T49" fmla="*/ 45 h 179"/>
                  <a:gd name="T50" fmla="*/ 38 w 61"/>
                  <a:gd name="T51" fmla="*/ 51 h 179"/>
                  <a:gd name="T52" fmla="*/ 41 w 61"/>
                  <a:gd name="T53" fmla="*/ 58 h 179"/>
                  <a:gd name="T54" fmla="*/ 45 w 61"/>
                  <a:gd name="T55" fmla="*/ 64 h 179"/>
                  <a:gd name="T56" fmla="*/ 48 w 61"/>
                  <a:gd name="T57" fmla="*/ 71 h 179"/>
                  <a:gd name="T58" fmla="*/ 51 w 61"/>
                  <a:gd name="T59" fmla="*/ 77 h 179"/>
                  <a:gd name="T60" fmla="*/ 54 w 61"/>
                  <a:gd name="T61" fmla="*/ 84 h 179"/>
                  <a:gd name="T62" fmla="*/ 57 w 61"/>
                  <a:gd name="T63" fmla="*/ 92 h 179"/>
                  <a:gd name="T64" fmla="*/ 60 w 61"/>
                  <a:gd name="T65" fmla="*/ 99 h 179"/>
                  <a:gd name="T66" fmla="*/ 61 w 61"/>
                  <a:gd name="T67" fmla="*/ 105 h 179"/>
                  <a:gd name="T68" fmla="*/ 61 w 61"/>
                  <a:gd name="T69" fmla="*/ 111 h 179"/>
                  <a:gd name="T70" fmla="*/ 60 w 61"/>
                  <a:gd name="T71" fmla="*/ 116 h 179"/>
                  <a:gd name="T72" fmla="*/ 59 w 61"/>
                  <a:gd name="T73" fmla="*/ 122 h 179"/>
                  <a:gd name="T74" fmla="*/ 57 w 61"/>
                  <a:gd name="T75" fmla="*/ 127 h 179"/>
                  <a:gd name="T76" fmla="*/ 54 w 61"/>
                  <a:gd name="T77" fmla="*/ 132 h 179"/>
                  <a:gd name="T78" fmla="*/ 52 w 61"/>
                  <a:gd name="T79" fmla="*/ 137 h 179"/>
                  <a:gd name="T80" fmla="*/ 49 w 61"/>
                  <a:gd name="T81" fmla="*/ 141 h 179"/>
                  <a:gd name="T82" fmla="*/ 45 w 61"/>
                  <a:gd name="T83" fmla="*/ 146 h 179"/>
                  <a:gd name="T84" fmla="*/ 42 w 61"/>
                  <a:gd name="T85" fmla="*/ 150 h 179"/>
                  <a:gd name="T86" fmla="*/ 39 w 61"/>
                  <a:gd name="T87" fmla="*/ 155 h 179"/>
                  <a:gd name="T88" fmla="*/ 36 w 61"/>
                  <a:gd name="T89" fmla="*/ 159 h 179"/>
                  <a:gd name="T90" fmla="*/ 33 w 61"/>
                  <a:gd name="T91" fmla="*/ 164 h 179"/>
                  <a:gd name="T92" fmla="*/ 30 w 61"/>
                  <a:gd name="T93" fmla="*/ 168 h 179"/>
                  <a:gd name="T94" fmla="*/ 28 w 61"/>
                  <a:gd name="T95" fmla="*/ 173 h 179"/>
                  <a:gd name="T96" fmla="*/ 27 w 61"/>
                  <a:gd name="T97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1" h="179">
                    <a:moveTo>
                      <a:pt x="27" y="179"/>
                    </a:moveTo>
                    <a:lnTo>
                      <a:pt x="27" y="168"/>
                    </a:lnTo>
                    <a:lnTo>
                      <a:pt x="26" y="157"/>
                    </a:lnTo>
                    <a:lnTo>
                      <a:pt x="25" y="146"/>
                    </a:lnTo>
                    <a:lnTo>
                      <a:pt x="23" y="135"/>
                    </a:lnTo>
                    <a:lnTo>
                      <a:pt x="21" y="124"/>
                    </a:lnTo>
                    <a:lnTo>
                      <a:pt x="19" y="112"/>
                    </a:lnTo>
                    <a:lnTo>
                      <a:pt x="16" y="101"/>
                    </a:lnTo>
                    <a:lnTo>
                      <a:pt x="14" y="90"/>
                    </a:lnTo>
                    <a:lnTo>
                      <a:pt x="11" y="77"/>
                    </a:lnTo>
                    <a:lnTo>
                      <a:pt x="8" y="66"/>
                    </a:lnTo>
                    <a:lnTo>
                      <a:pt x="6" y="54"/>
                    </a:lnTo>
                    <a:lnTo>
                      <a:pt x="4" y="43"/>
                    </a:lnTo>
                    <a:lnTo>
                      <a:pt x="2" y="32"/>
                    </a:lnTo>
                    <a:lnTo>
                      <a:pt x="1" y="21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5" y="4"/>
                    </a:lnTo>
                    <a:lnTo>
                      <a:pt x="9" y="10"/>
                    </a:lnTo>
                    <a:lnTo>
                      <a:pt x="13" y="15"/>
                    </a:lnTo>
                    <a:lnTo>
                      <a:pt x="18" y="21"/>
                    </a:lnTo>
                    <a:lnTo>
                      <a:pt x="22" y="26"/>
                    </a:lnTo>
                    <a:lnTo>
                      <a:pt x="26" y="32"/>
                    </a:lnTo>
                    <a:lnTo>
                      <a:pt x="30" y="39"/>
                    </a:lnTo>
                    <a:lnTo>
                      <a:pt x="34" y="45"/>
                    </a:lnTo>
                    <a:lnTo>
                      <a:pt x="38" y="51"/>
                    </a:lnTo>
                    <a:lnTo>
                      <a:pt x="41" y="58"/>
                    </a:lnTo>
                    <a:lnTo>
                      <a:pt x="45" y="64"/>
                    </a:lnTo>
                    <a:lnTo>
                      <a:pt x="48" y="71"/>
                    </a:lnTo>
                    <a:lnTo>
                      <a:pt x="51" y="77"/>
                    </a:lnTo>
                    <a:lnTo>
                      <a:pt x="54" y="84"/>
                    </a:lnTo>
                    <a:lnTo>
                      <a:pt x="57" y="92"/>
                    </a:lnTo>
                    <a:lnTo>
                      <a:pt x="60" y="99"/>
                    </a:lnTo>
                    <a:lnTo>
                      <a:pt x="61" y="105"/>
                    </a:lnTo>
                    <a:lnTo>
                      <a:pt x="61" y="111"/>
                    </a:lnTo>
                    <a:lnTo>
                      <a:pt x="60" y="116"/>
                    </a:lnTo>
                    <a:lnTo>
                      <a:pt x="59" y="122"/>
                    </a:lnTo>
                    <a:lnTo>
                      <a:pt x="57" y="127"/>
                    </a:lnTo>
                    <a:lnTo>
                      <a:pt x="54" y="132"/>
                    </a:lnTo>
                    <a:lnTo>
                      <a:pt x="52" y="137"/>
                    </a:lnTo>
                    <a:lnTo>
                      <a:pt x="49" y="141"/>
                    </a:lnTo>
                    <a:lnTo>
                      <a:pt x="45" y="146"/>
                    </a:lnTo>
                    <a:lnTo>
                      <a:pt x="42" y="150"/>
                    </a:lnTo>
                    <a:lnTo>
                      <a:pt x="39" y="155"/>
                    </a:lnTo>
                    <a:lnTo>
                      <a:pt x="36" y="159"/>
                    </a:lnTo>
                    <a:lnTo>
                      <a:pt x="33" y="164"/>
                    </a:lnTo>
                    <a:lnTo>
                      <a:pt x="30" y="168"/>
                    </a:lnTo>
                    <a:lnTo>
                      <a:pt x="28" y="173"/>
                    </a:lnTo>
                    <a:lnTo>
                      <a:pt x="27" y="17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2" name="Freeform 2134"/>
              <p:cNvSpPr>
                <a:spLocks/>
              </p:cNvSpPr>
              <p:nvPr/>
            </p:nvSpPr>
            <p:spPr bwMode="auto">
              <a:xfrm>
                <a:off x="2661" y="3150"/>
                <a:ext cx="4" cy="22"/>
              </a:xfrm>
              <a:custGeom>
                <a:avLst/>
                <a:gdLst>
                  <a:gd name="T0" fmla="*/ 27 w 27"/>
                  <a:gd name="T1" fmla="*/ 179 h 179"/>
                  <a:gd name="T2" fmla="*/ 27 w 27"/>
                  <a:gd name="T3" fmla="*/ 168 h 179"/>
                  <a:gd name="T4" fmla="*/ 26 w 27"/>
                  <a:gd name="T5" fmla="*/ 157 h 179"/>
                  <a:gd name="T6" fmla="*/ 25 w 27"/>
                  <a:gd name="T7" fmla="*/ 146 h 179"/>
                  <a:gd name="T8" fmla="*/ 23 w 27"/>
                  <a:gd name="T9" fmla="*/ 135 h 179"/>
                  <a:gd name="T10" fmla="*/ 21 w 27"/>
                  <a:gd name="T11" fmla="*/ 124 h 179"/>
                  <a:gd name="T12" fmla="*/ 19 w 27"/>
                  <a:gd name="T13" fmla="*/ 112 h 179"/>
                  <a:gd name="T14" fmla="*/ 16 w 27"/>
                  <a:gd name="T15" fmla="*/ 101 h 179"/>
                  <a:gd name="T16" fmla="*/ 14 w 27"/>
                  <a:gd name="T17" fmla="*/ 90 h 179"/>
                  <a:gd name="T18" fmla="*/ 11 w 27"/>
                  <a:gd name="T19" fmla="*/ 77 h 179"/>
                  <a:gd name="T20" fmla="*/ 8 w 27"/>
                  <a:gd name="T21" fmla="*/ 66 h 179"/>
                  <a:gd name="T22" fmla="*/ 6 w 27"/>
                  <a:gd name="T23" fmla="*/ 54 h 179"/>
                  <a:gd name="T24" fmla="*/ 4 w 27"/>
                  <a:gd name="T25" fmla="*/ 43 h 179"/>
                  <a:gd name="T26" fmla="*/ 2 w 27"/>
                  <a:gd name="T27" fmla="*/ 32 h 179"/>
                  <a:gd name="T28" fmla="*/ 1 w 27"/>
                  <a:gd name="T29" fmla="*/ 21 h 179"/>
                  <a:gd name="T30" fmla="*/ 0 w 27"/>
                  <a:gd name="T31" fmla="*/ 10 h 179"/>
                  <a:gd name="T32" fmla="*/ 1 w 27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79">
                    <a:moveTo>
                      <a:pt x="27" y="179"/>
                    </a:moveTo>
                    <a:lnTo>
                      <a:pt x="27" y="168"/>
                    </a:lnTo>
                    <a:lnTo>
                      <a:pt x="26" y="157"/>
                    </a:lnTo>
                    <a:lnTo>
                      <a:pt x="25" y="146"/>
                    </a:lnTo>
                    <a:lnTo>
                      <a:pt x="23" y="135"/>
                    </a:lnTo>
                    <a:lnTo>
                      <a:pt x="21" y="124"/>
                    </a:lnTo>
                    <a:lnTo>
                      <a:pt x="19" y="112"/>
                    </a:lnTo>
                    <a:lnTo>
                      <a:pt x="16" y="101"/>
                    </a:lnTo>
                    <a:lnTo>
                      <a:pt x="14" y="90"/>
                    </a:lnTo>
                    <a:lnTo>
                      <a:pt x="11" y="77"/>
                    </a:lnTo>
                    <a:lnTo>
                      <a:pt x="8" y="66"/>
                    </a:lnTo>
                    <a:lnTo>
                      <a:pt x="6" y="54"/>
                    </a:lnTo>
                    <a:lnTo>
                      <a:pt x="4" y="43"/>
                    </a:lnTo>
                    <a:lnTo>
                      <a:pt x="2" y="32"/>
                    </a:lnTo>
                    <a:lnTo>
                      <a:pt x="1" y="21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3" name="Freeform 2135"/>
              <p:cNvSpPr>
                <a:spLocks/>
              </p:cNvSpPr>
              <p:nvPr/>
            </p:nvSpPr>
            <p:spPr bwMode="auto">
              <a:xfrm>
                <a:off x="2661" y="3150"/>
                <a:ext cx="8" cy="12"/>
              </a:xfrm>
              <a:custGeom>
                <a:avLst/>
                <a:gdLst>
                  <a:gd name="T0" fmla="*/ 0 w 59"/>
                  <a:gd name="T1" fmla="*/ 0 h 99"/>
                  <a:gd name="T2" fmla="*/ 4 w 59"/>
                  <a:gd name="T3" fmla="*/ 4 h 99"/>
                  <a:gd name="T4" fmla="*/ 8 w 59"/>
                  <a:gd name="T5" fmla="*/ 10 h 99"/>
                  <a:gd name="T6" fmla="*/ 12 w 59"/>
                  <a:gd name="T7" fmla="*/ 15 h 99"/>
                  <a:gd name="T8" fmla="*/ 17 w 59"/>
                  <a:gd name="T9" fmla="*/ 21 h 99"/>
                  <a:gd name="T10" fmla="*/ 21 w 59"/>
                  <a:gd name="T11" fmla="*/ 26 h 99"/>
                  <a:gd name="T12" fmla="*/ 25 w 59"/>
                  <a:gd name="T13" fmla="*/ 32 h 99"/>
                  <a:gd name="T14" fmla="*/ 29 w 59"/>
                  <a:gd name="T15" fmla="*/ 39 h 99"/>
                  <a:gd name="T16" fmla="*/ 33 w 59"/>
                  <a:gd name="T17" fmla="*/ 45 h 99"/>
                  <a:gd name="T18" fmla="*/ 37 w 59"/>
                  <a:gd name="T19" fmla="*/ 51 h 99"/>
                  <a:gd name="T20" fmla="*/ 40 w 59"/>
                  <a:gd name="T21" fmla="*/ 58 h 99"/>
                  <a:gd name="T22" fmla="*/ 44 w 59"/>
                  <a:gd name="T23" fmla="*/ 64 h 99"/>
                  <a:gd name="T24" fmla="*/ 47 w 59"/>
                  <a:gd name="T25" fmla="*/ 71 h 99"/>
                  <a:gd name="T26" fmla="*/ 50 w 59"/>
                  <a:gd name="T27" fmla="*/ 77 h 99"/>
                  <a:gd name="T28" fmla="*/ 53 w 59"/>
                  <a:gd name="T29" fmla="*/ 84 h 99"/>
                  <a:gd name="T30" fmla="*/ 56 w 59"/>
                  <a:gd name="T31" fmla="*/ 92 h 99"/>
                  <a:gd name="T32" fmla="*/ 59 w 59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99">
                    <a:moveTo>
                      <a:pt x="0" y="0"/>
                    </a:moveTo>
                    <a:lnTo>
                      <a:pt x="4" y="4"/>
                    </a:lnTo>
                    <a:lnTo>
                      <a:pt x="8" y="10"/>
                    </a:lnTo>
                    <a:lnTo>
                      <a:pt x="12" y="15"/>
                    </a:lnTo>
                    <a:lnTo>
                      <a:pt x="17" y="21"/>
                    </a:lnTo>
                    <a:lnTo>
                      <a:pt x="21" y="26"/>
                    </a:lnTo>
                    <a:lnTo>
                      <a:pt x="25" y="32"/>
                    </a:lnTo>
                    <a:lnTo>
                      <a:pt x="29" y="39"/>
                    </a:lnTo>
                    <a:lnTo>
                      <a:pt x="33" y="45"/>
                    </a:lnTo>
                    <a:lnTo>
                      <a:pt x="37" y="51"/>
                    </a:lnTo>
                    <a:lnTo>
                      <a:pt x="40" y="58"/>
                    </a:lnTo>
                    <a:lnTo>
                      <a:pt x="44" y="64"/>
                    </a:lnTo>
                    <a:lnTo>
                      <a:pt x="47" y="71"/>
                    </a:lnTo>
                    <a:lnTo>
                      <a:pt x="50" y="77"/>
                    </a:lnTo>
                    <a:lnTo>
                      <a:pt x="53" y="84"/>
                    </a:lnTo>
                    <a:lnTo>
                      <a:pt x="56" y="92"/>
                    </a:lnTo>
                    <a:lnTo>
                      <a:pt x="59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4" name="Freeform 2136"/>
              <p:cNvSpPr>
                <a:spLocks/>
              </p:cNvSpPr>
              <p:nvPr/>
            </p:nvSpPr>
            <p:spPr bwMode="auto">
              <a:xfrm>
                <a:off x="2665" y="3162"/>
                <a:ext cx="4" cy="10"/>
              </a:xfrm>
              <a:custGeom>
                <a:avLst/>
                <a:gdLst>
                  <a:gd name="T0" fmla="*/ 33 w 34"/>
                  <a:gd name="T1" fmla="*/ 0 h 80"/>
                  <a:gd name="T2" fmla="*/ 34 w 34"/>
                  <a:gd name="T3" fmla="*/ 6 h 80"/>
                  <a:gd name="T4" fmla="*/ 34 w 34"/>
                  <a:gd name="T5" fmla="*/ 12 h 80"/>
                  <a:gd name="T6" fmla="*/ 33 w 34"/>
                  <a:gd name="T7" fmla="*/ 17 h 80"/>
                  <a:gd name="T8" fmla="*/ 32 w 34"/>
                  <a:gd name="T9" fmla="*/ 23 h 80"/>
                  <a:gd name="T10" fmla="*/ 30 w 34"/>
                  <a:gd name="T11" fmla="*/ 28 h 80"/>
                  <a:gd name="T12" fmla="*/ 27 w 34"/>
                  <a:gd name="T13" fmla="*/ 33 h 80"/>
                  <a:gd name="T14" fmla="*/ 25 w 34"/>
                  <a:gd name="T15" fmla="*/ 38 h 80"/>
                  <a:gd name="T16" fmla="*/ 22 w 34"/>
                  <a:gd name="T17" fmla="*/ 42 h 80"/>
                  <a:gd name="T18" fmla="*/ 18 w 34"/>
                  <a:gd name="T19" fmla="*/ 47 h 80"/>
                  <a:gd name="T20" fmla="*/ 15 w 34"/>
                  <a:gd name="T21" fmla="*/ 51 h 80"/>
                  <a:gd name="T22" fmla="*/ 12 w 34"/>
                  <a:gd name="T23" fmla="*/ 56 h 80"/>
                  <a:gd name="T24" fmla="*/ 9 w 34"/>
                  <a:gd name="T25" fmla="*/ 60 h 80"/>
                  <a:gd name="T26" fmla="*/ 6 w 34"/>
                  <a:gd name="T27" fmla="*/ 65 h 80"/>
                  <a:gd name="T28" fmla="*/ 3 w 34"/>
                  <a:gd name="T29" fmla="*/ 69 h 80"/>
                  <a:gd name="T30" fmla="*/ 1 w 34"/>
                  <a:gd name="T31" fmla="*/ 74 h 80"/>
                  <a:gd name="T32" fmla="*/ 0 w 34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80">
                    <a:moveTo>
                      <a:pt x="33" y="0"/>
                    </a:moveTo>
                    <a:lnTo>
                      <a:pt x="34" y="6"/>
                    </a:lnTo>
                    <a:lnTo>
                      <a:pt x="34" y="12"/>
                    </a:lnTo>
                    <a:lnTo>
                      <a:pt x="33" y="17"/>
                    </a:lnTo>
                    <a:lnTo>
                      <a:pt x="32" y="23"/>
                    </a:lnTo>
                    <a:lnTo>
                      <a:pt x="30" y="28"/>
                    </a:lnTo>
                    <a:lnTo>
                      <a:pt x="27" y="33"/>
                    </a:lnTo>
                    <a:lnTo>
                      <a:pt x="25" y="38"/>
                    </a:lnTo>
                    <a:lnTo>
                      <a:pt x="22" y="42"/>
                    </a:lnTo>
                    <a:lnTo>
                      <a:pt x="18" y="47"/>
                    </a:lnTo>
                    <a:lnTo>
                      <a:pt x="15" y="51"/>
                    </a:lnTo>
                    <a:lnTo>
                      <a:pt x="12" y="56"/>
                    </a:lnTo>
                    <a:lnTo>
                      <a:pt x="9" y="60"/>
                    </a:lnTo>
                    <a:lnTo>
                      <a:pt x="6" y="65"/>
                    </a:lnTo>
                    <a:lnTo>
                      <a:pt x="3" y="69"/>
                    </a:lnTo>
                    <a:lnTo>
                      <a:pt x="1" y="74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5" name="Freeform 2137"/>
              <p:cNvSpPr>
                <a:spLocks/>
              </p:cNvSpPr>
              <p:nvPr/>
            </p:nvSpPr>
            <p:spPr bwMode="auto">
              <a:xfrm>
                <a:off x="2642" y="2419"/>
                <a:ext cx="26" cy="21"/>
              </a:xfrm>
              <a:custGeom>
                <a:avLst/>
                <a:gdLst>
                  <a:gd name="T0" fmla="*/ 160 w 212"/>
                  <a:gd name="T1" fmla="*/ 167 h 167"/>
                  <a:gd name="T2" fmla="*/ 148 w 212"/>
                  <a:gd name="T3" fmla="*/ 165 h 167"/>
                  <a:gd name="T4" fmla="*/ 135 w 212"/>
                  <a:gd name="T5" fmla="*/ 160 h 167"/>
                  <a:gd name="T6" fmla="*/ 121 w 212"/>
                  <a:gd name="T7" fmla="*/ 153 h 167"/>
                  <a:gd name="T8" fmla="*/ 106 w 212"/>
                  <a:gd name="T9" fmla="*/ 146 h 167"/>
                  <a:gd name="T10" fmla="*/ 91 w 212"/>
                  <a:gd name="T11" fmla="*/ 141 h 167"/>
                  <a:gd name="T12" fmla="*/ 76 w 212"/>
                  <a:gd name="T13" fmla="*/ 139 h 167"/>
                  <a:gd name="T14" fmla="*/ 60 w 212"/>
                  <a:gd name="T15" fmla="*/ 142 h 167"/>
                  <a:gd name="T16" fmla="*/ 58 w 212"/>
                  <a:gd name="T17" fmla="*/ 142 h 167"/>
                  <a:gd name="T18" fmla="*/ 67 w 212"/>
                  <a:gd name="T19" fmla="*/ 132 h 167"/>
                  <a:gd name="T20" fmla="*/ 71 w 212"/>
                  <a:gd name="T21" fmla="*/ 122 h 167"/>
                  <a:gd name="T22" fmla="*/ 72 w 212"/>
                  <a:gd name="T23" fmla="*/ 111 h 167"/>
                  <a:gd name="T24" fmla="*/ 70 w 212"/>
                  <a:gd name="T25" fmla="*/ 101 h 167"/>
                  <a:gd name="T26" fmla="*/ 64 w 212"/>
                  <a:gd name="T27" fmla="*/ 92 h 167"/>
                  <a:gd name="T28" fmla="*/ 56 w 212"/>
                  <a:gd name="T29" fmla="*/ 84 h 167"/>
                  <a:gd name="T30" fmla="*/ 45 w 212"/>
                  <a:gd name="T31" fmla="*/ 77 h 167"/>
                  <a:gd name="T32" fmla="*/ 36 w 212"/>
                  <a:gd name="T33" fmla="*/ 72 h 167"/>
                  <a:gd name="T34" fmla="*/ 31 w 212"/>
                  <a:gd name="T35" fmla="*/ 69 h 167"/>
                  <a:gd name="T36" fmla="*/ 26 w 212"/>
                  <a:gd name="T37" fmla="*/ 67 h 167"/>
                  <a:gd name="T38" fmla="*/ 20 w 212"/>
                  <a:gd name="T39" fmla="*/ 64 h 167"/>
                  <a:gd name="T40" fmla="*/ 15 w 212"/>
                  <a:gd name="T41" fmla="*/ 61 h 167"/>
                  <a:gd name="T42" fmla="*/ 10 w 212"/>
                  <a:gd name="T43" fmla="*/ 58 h 167"/>
                  <a:gd name="T44" fmla="*/ 6 w 212"/>
                  <a:gd name="T45" fmla="*/ 54 h 167"/>
                  <a:gd name="T46" fmla="*/ 1 w 212"/>
                  <a:gd name="T47" fmla="*/ 49 h 167"/>
                  <a:gd name="T48" fmla="*/ 0 w 212"/>
                  <a:gd name="T49" fmla="*/ 40 h 167"/>
                  <a:gd name="T50" fmla="*/ 4 w 212"/>
                  <a:gd name="T51" fmla="*/ 30 h 167"/>
                  <a:gd name="T52" fmla="*/ 10 w 212"/>
                  <a:gd name="T53" fmla="*/ 22 h 167"/>
                  <a:gd name="T54" fmla="*/ 19 w 212"/>
                  <a:gd name="T55" fmla="*/ 16 h 167"/>
                  <a:gd name="T56" fmla="*/ 29 w 212"/>
                  <a:gd name="T57" fmla="*/ 11 h 167"/>
                  <a:gd name="T58" fmla="*/ 39 w 212"/>
                  <a:gd name="T59" fmla="*/ 8 h 167"/>
                  <a:gd name="T60" fmla="*/ 50 w 212"/>
                  <a:gd name="T61" fmla="*/ 5 h 167"/>
                  <a:gd name="T62" fmla="*/ 61 w 212"/>
                  <a:gd name="T63" fmla="*/ 2 h 167"/>
                  <a:gd name="T64" fmla="*/ 76 w 212"/>
                  <a:gd name="T65" fmla="*/ 0 h 167"/>
                  <a:gd name="T66" fmla="*/ 97 w 212"/>
                  <a:gd name="T67" fmla="*/ 2 h 167"/>
                  <a:gd name="T68" fmla="*/ 118 w 212"/>
                  <a:gd name="T69" fmla="*/ 7 h 167"/>
                  <a:gd name="T70" fmla="*/ 136 w 212"/>
                  <a:gd name="T71" fmla="*/ 15 h 167"/>
                  <a:gd name="T72" fmla="*/ 154 w 212"/>
                  <a:gd name="T73" fmla="*/ 24 h 167"/>
                  <a:gd name="T74" fmla="*/ 171 w 212"/>
                  <a:gd name="T75" fmla="*/ 35 h 167"/>
                  <a:gd name="T76" fmla="*/ 187 w 212"/>
                  <a:gd name="T77" fmla="*/ 47 h 167"/>
                  <a:gd name="T78" fmla="*/ 203 w 212"/>
                  <a:gd name="T79" fmla="*/ 60 h 167"/>
                  <a:gd name="T80" fmla="*/ 208 w 212"/>
                  <a:gd name="T81" fmla="*/ 74 h 167"/>
                  <a:gd name="T82" fmla="*/ 197 w 212"/>
                  <a:gd name="T83" fmla="*/ 85 h 167"/>
                  <a:gd name="T84" fmla="*/ 184 w 212"/>
                  <a:gd name="T85" fmla="*/ 95 h 167"/>
                  <a:gd name="T86" fmla="*/ 170 w 212"/>
                  <a:gd name="T87" fmla="*/ 105 h 167"/>
                  <a:gd name="T88" fmla="*/ 159 w 212"/>
                  <a:gd name="T89" fmla="*/ 116 h 167"/>
                  <a:gd name="T90" fmla="*/ 151 w 212"/>
                  <a:gd name="T91" fmla="*/ 128 h 167"/>
                  <a:gd name="T92" fmla="*/ 150 w 212"/>
                  <a:gd name="T93" fmla="*/ 141 h 167"/>
                  <a:gd name="T94" fmla="*/ 158 w 212"/>
                  <a:gd name="T95" fmla="*/ 15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12" h="167">
                    <a:moveTo>
                      <a:pt x="166" y="166"/>
                    </a:moveTo>
                    <a:lnTo>
                      <a:pt x="160" y="167"/>
                    </a:lnTo>
                    <a:lnTo>
                      <a:pt x="154" y="166"/>
                    </a:lnTo>
                    <a:lnTo>
                      <a:pt x="148" y="165"/>
                    </a:lnTo>
                    <a:lnTo>
                      <a:pt x="141" y="163"/>
                    </a:lnTo>
                    <a:lnTo>
                      <a:pt x="135" y="160"/>
                    </a:lnTo>
                    <a:lnTo>
                      <a:pt x="128" y="157"/>
                    </a:lnTo>
                    <a:lnTo>
                      <a:pt x="121" y="153"/>
                    </a:lnTo>
                    <a:lnTo>
                      <a:pt x="113" y="150"/>
                    </a:lnTo>
                    <a:lnTo>
                      <a:pt x="106" y="146"/>
                    </a:lnTo>
                    <a:lnTo>
                      <a:pt x="98" y="143"/>
                    </a:lnTo>
                    <a:lnTo>
                      <a:pt x="91" y="141"/>
                    </a:lnTo>
                    <a:lnTo>
                      <a:pt x="84" y="139"/>
                    </a:lnTo>
                    <a:lnTo>
                      <a:pt x="76" y="139"/>
                    </a:lnTo>
                    <a:lnTo>
                      <a:pt x="68" y="140"/>
                    </a:lnTo>
                    <a:lnTo>
                      <a:pt x="60" y="142"/>
                    </a:lnTo>
                    <a:lnTo>
                      <a:pt x="53" y="147"/>
                    </a:lnTo>
                    <a:lnTo>
                      <a:pt x="58" y="142"/>
                    </a:lnTo>
                    <a:lnTo>
                      <a:pt x="63" y="137"/>
                    </a:lnTo>
                    <a:lnTo>
                      <a:pt x="67" y="132"/>
                    </a:lnTo>
                    <a:lnTo>
                      <a:pt x="70" y="127"/>
                    </a:lnTo>
                    <a:lnTo>
                      <a:pt x="71" y="122"/>
                    </a:lnTo>
                    <a:lnTo>
                      <a:pt x="72" y="116"/>
                    </a:lnTo>
                    <a:lnTo>
                      <a:pt x="72" y="111"/>
                    </a:lnTo>
                    <a:lnTo>
                      <a:pt x="71" y="106"/>
                    </a:lnTo>
                    <a:lnTo>
                      <a:pt x="70" y="101"/>
                    </a:lnTo>
                    <a:lnTo>
                      <a:pt x="67" y="97"/>
                    </a:lnTo>
                    <a:lnTo>
                      <a:pt x="64" y="92"/>
                    </a:lnTo>
                    <a:lnTo>
                      <a:pt x="60" y="88"/>
                    </a:lnTo>
                    <a:lnTo>
                      <a:pt x="56" y="84"/>
                    </a:lnTo>
                    <a:lnTo>
                      <a:pt x="51" y="80"/>
                    </a:lnTo>
                    <a:lnTo>
                      <a:pt x="45" y="77"/>
                    </a:lnTo>
                    <a:lnTo>
                      <a:pt x="39" y="74"/>
                    </a:lnTo>
                    <a:lnTo>
                      <a:pt x="36" y="72"/>
                    </a:lnTo>
                    <a:lnTo>
                      <a:pt x="34" y="70"/>
                    </a:lnTo>
                    <a:lnTo>
                      <a:pt x="31" y="69"/>
                    </a:lnTo>
                    <a:lnTo>
                      <a:pt x="28" y="68"/>
                    </a:lnTo>
                    <a:lnTo>
                      <a:pt x="26" y="67"/>
                    </a:lnTo>
                    <a:lnTo>
                      <a:pt x="23" y="66"/>
                    </a:lnTo>
                    <a:lnTo>
                      <a:pt x="20" y="64"/>
                    </a:lnTo>
                    <a:lnTo>
                      <a:pt x="18" y="63"/>
                    </a:lnTo>
                    <a:lnTo>
                      <a:pt x="15" y="61"/>
                    </a:lnTo>
                    <a:lnTo>
                      <a:pt x="13" y="60"/>
                    </a:lnTo>
                    <a:lnTo>
                      <a:pt x="10" y="58"/>
                    </a:lnTo>
                    <a:lnTo>
                      <a:pt x="8" y="56"/>
                    </a:lnTo>
                    <a:lnTo>
                      <a:pt x="6" y="54"/>
                    </a:lnTo>
                    <a:lnTo>
                      <a:pt x="4" y="52"/>
                    </a:lnTo>
                    <a:lnTo>
                      <a:pt x="1" y="49"/>
                    </a:lnTo>
                    <a:lnTo>
                      <a:pt x="0" y="47"/>
                    </a:lnTo>
                    <a:lnTo>
                      <a:pt x="0" y="40"/>
                    </a:lnTo>
                    <a:lnTo>
                      <a:pt x="2" y="35"/>
                    </a:lnTo>
                    <a:lnTo>
                      <a:pt x="4" y="30"/>
                    </a:lnTo>
                    <a:lnTo>
                      <a:pt x="7" y="26"/>
                    </a:lnTo>
                    <a:lnTo>
                      <a:pt x="10" y="22"/>
                    </a:lnTo>
                    <a:lnTo>
                      <a:pt x="14" y="19"/>
                    </a:lnTo>
                    <a:lnTo>
                      <a:pt x="19" y="16"/>
                    </a:lnTo>
                    <a:lnTo>
                      <a:pt x="24" y="13"/>
                    </a:lnTo>
                    <a:lnTo>
                      <a:pt x="29" y="11"/>
                    </a:lnTo>
                    <a:lnTo>
                      <a:pt x="34" y="9"/>
                    </a:lnTo>
                    <a:lnTo>
                      <a:pt x="39" y="8"/>
                    </a:lnTo>
                    <a:lnTo>
                      <a:pt x="45" y="6"/>
                    </a:lnTo>
                    <a:lnTo>
                      <a:pt x="50" y="5"/>
                    </a:lnTo>
                    <a:lnTo>
                      <a:pt x="56" y="3"/>
                    </a:lnTo>
                    <a:lnTo>
                      <a:pt x="61" y="2"/>
                    </a:lnTo>
                    <a:lnTo>
                      <a:pt x="66" y="1"/>
                    </a:lnTo>
                    <a:lnTo>
                      <a:pt x="76" y="0"/>
                    </a:lnTo>
                    <a:lnTo>
                      <a:pt x="87" y="1"/>
                    </a:lnTo>
                    <a:lnTo>
                      <a:pt x="97" y="2"/>
                    </a:lnTo>
                    <a:lnTo>
                      <a:pt x="107" y="5"/>
                    </a:lnTo>
                    <a:lnTo>
                      <a:pt x="118" y="7"/>
                    </a:lnTo>
                    <a:lnTo>
                      <a:pt x="127" y="11"/>
                    </a:lnTo>
                    <a:lnTo>
                      <a:pt x="136" y="15"/>
                    </a:lnTo>
                    <a:lnTo>
                      <a:pt x="145" y="19"/>
                    </a:lnTo>
                    <a:lnTo>
                      <a:pt x="154" y="24"/>
                    </a:lnTo>
                    <a:lnTo>
                      <a:pt x="162" y="29"/>
                    </a:lnTo>
                    <a:lnTo>
                      <a:pt x="171" y="35"/>
                    </a:lnTo>
                    <a:lnTo>
                      <a:pt x="179" y="41"/>
                    </a:lnTo>
                    <a:lnTo>
                      <a:pt x="187" y="47"/>
                    </a:lnTo>
                    <a:lnTo>
                      <a:pt x="195" y="53"/>
                    </a:lnTo>
                    <a:lnTo>
                      <a:pt x="203" y="60"/>
                    </a:lnTo>
                    <a:lnTo>
                      <a:pt x="212" y="67"/>
                    </a:lnTo>
                    <a:lnTo>
                      <a:pt x="208" y="74"/>
                    </a:lnTo>
                    <a:lnTo>
                      <a:pt x="203" y="79"/>
                    </a:lnTo>
                    <a:lnTo>
                      <a:pt x="197" y="85"/>
                    </a:lnTo>
                    <a:lnTo>
                      <a:pt x="191" y="90"/>
                    </a:lnTo>
                    <a:lnTo>
                      <a:pt x="184" y="95"/>
                    </a:lnTo>
                    <a:lnTo>
                      <a:pt x="177" y="100"/>
                    </a:lnTo>
                    <a:lnTo>
                      <a:pt x="170" y="105"/>
                    </a:lnTo>
                    <a:lnTo>
                      <a:pt x="164" y="111"/>
                    </a:lnTo>
                    <a:lnTo>
                      <a:pt x="159" y="116"/>
                    </a:lnTo>
                    <a:lnTo>
                      <a:pt x="154" y="122"/>
                    </a:lnTo>
                    <a:lnTo>
                      <a:pt x="151" y="128"/>
                    </a:lnTo>
                    <a:lnTo>
                      <a:pt x="149" y="134"/>
                    </a:lnTo>
                    <a:lnTo>
                      <a:pt x="150" y="141"/>
                    </a:lnTo>
                    <a:lnTo>
                      <a:pt x="153" y="149"/>
                    </a:lnTo>
                    <a:lnTo>
                      <a:pt x="158" y="157"/>
                    </a:lnTo>
                    <a:lnTo>
                      <a:pt x="166" y="166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6" name="Freeform 2138"/>
              <p:cNvSpPr>
                <a:spLocks/>
              </p:cNvSpPr>
              <p:nvPr/>
            </p:nvSpPr>
            <p:spPr bwMode="auto">
              <a:xfrm>
                <a:off x="2648" y="2437"/>
                <a:ext cx="14" cy="3"/>
              </a:xfrm>
              <a:custGeom>
                <a:avLst/>
                <a:gdLst>
                  <a:gd name="T0" fmla="*/ 113 w 113"/>
                  <a:gd name="T1" fmla="*/ 27 h 28"/>
                  <a:gd name="T2" fmla="*/ 107 w 113"/>
                  <a:gd name="T3" fmla="*/ 28 h 28"/>
                  <a:gd name="T4" fmla="*/ 101 w 113"/>
                  <a:gd name="T5" fmla="*/ 27 h 28"/>
                  <a:gd name="T6" fmla="*/ 95 w 113"/>
                  <a:gd name="T7" fmla="*/ 26 h 28"/>
                  <a:gd name="T8" fmla="*/ 88 w 113"/>
                  <a:gd name="T9" fmla="*/ 24 h 28"/>
                  <a:gd name="T10" fmla="*/ 82 w 113"/>
                  <a:gd name="T11" fmla="*/ 21 h 28"/>
                  <a:gd name="T12" fmla="*/ 75 w 113"/>
                  <a:gd name="T13" fmla="*/ 18 h 28"/>
                  <a:gd name="T14" fmla="*/ 68 w 113"/>
                  <a:gd name="T15" fmla="*/ 14 h 28"/>
                  <a:gd name="T16" fmla="*/ 60 w 113"/>
                  <a:gd name="T17" fmla="*/ 11 h 28"/>
                  <a:gd name="T18" fmla="*/ 53 w 113"/>
                  <a:gd name="T19" fmla="*/ 7 h 28"/>
                  <a:gd name="T20" fmla="*/ 45 w 113"/>
                  <a:gd name="T21" fmla="*/ 4 h 28"/>
                  <a:gd name="T22" fmla="*/ 38 w 113"/>
                  <a:gd name="T23" fmla="*/ 2 h 28"/>
                  <a:gd name="T24" fmla="*/ 31 w 113"/>
                  <a:gd name="T25" fmla="*/ 0 h 28"/>
                  <a:gd name="T26" fmla="*/ 23 w 113"/>
                  <a:gd name="T27" fmla="*/ 0 h 28"/>
                  <a:gd name="T28" fmla="*/ 15 w 113"/>
                  <a:gd name="T29" fmla="*/ 1 h 28"/>
                  <a:gd name="T30" fmla="*/ 7 w 113"/>
                  <a:gd name="T31" fmla="*/ 3 h 28"/>
                  <a:gd name="T32" fmla="*/ 0 w 113"/>
                  <a:gd name="T33" fmla="*/ 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8">
                    <a:moveTo>
                      <a:pt x="113" y="27"/>
                    </a:moveTo>
                    <a:lnTo>
                      <a:pt x="107" y="28"/>
                    </a:lnTo>
                    <a:lnTo>
                      <a:pt x="101" y="27"/>
                    </a:lnTo>
                    <a:lnTo>
                      <a:pt x="95" y="26"/>
                    </a:lnTo>
                    <a:lnTo>
                      <a:pt x="88" y="24"/>
                    </a:lnTo>
                    <a:lnTo>
                      <a:pt x="82" y="21"/>
                    </a:lnTo>
                    <a:lnTo>
                      <a:pt x="75" y="18"/>
                    </a:lnTo>
                    <a:lnTo>
                      <a:pt x="68" y="14"/>
                    </a:lnTo>
                    <a:lnTo>
                      <a:pt x="60" y="11"/>
                    </a:lnTo>
                    <a:lnTo>
                      <a:pt x="53" y="7"/>
                    </a:lnTo>
                    <a:lnTo>
                      <a:pt x="45" y="4"/>
                    </a:lnTo>
                    <a:lnTo>
                      <a:pt x="38" y="2"/>
                    </a:lnTo>
                    <a:lnTo>
                      <a:pt x="31" y="0"/>
                    </a:lnTo>
                    <a:lnTo>
                      <a:pt x="23" y="0"/>
                    </a:lnTo>
                    <a:lnTo>
                      <a:pt x="15" y="1"/>
                    </a:lnTo>
                    <a:lnTo>
                      <a:pt x="7" y="3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7" name="Freeform 2139"/>
              <p:cNvSpPr>
                <a:spLocks/>
              </p:cNvSpPr>
              <p:nvPr/>
            </p:nvSpPr>
            <p:spPr bwMode="auto">
              <a:xfrm>
                <a:off x="2646" y="2428"/>
                <a:ext cx="5" cy="10"/>
              </a:xfrm>
              <a:custGeom>
                <a:avLst/>
                <a:gdLst>
                  <a:gd name="T0" fmla="*/ 14 w 33"/>
                  <a:gd name="T1" fmla="*/ 73 h 73"/>
                  <a:gd name="T2" fmla="*/ 19 w 33"/>
                  <a:gd name="T3" fmla="*/ 68 h 73"/>
                  <a:gd name="T4" fmla="*/ 24 w 33"/>
                  <a:gd name="T5" fmla="*/ 63 h 73"/>
                  <a:gd name="T6" fmla="*/ 28 w 33"/>
                  <a:gd name="T7" fmla="*/ 58 h 73"/>
                  <a:gd name="T8" fmla="*/ 31 w 33"/>
                  <a:gd name="T9" fmla="*/ 53 h 73"/>
                  <a:gd name="T10" fmla="*/ 32 w 33"/>
                  <a:gd name="T11" fmla="*/ 48 h 73"/>
                  <a:gd name="T12" fmla="*/ 33 w 33"/>
                  <a:gd name="T13" fmla="*/ 42 h 73"/>
                  <a:gd name="T14" fmla="*/ 33 w 33"/>
                  <a:gd name="T15" fmla="*/ 37 h 73"/>
                  <a:gd name="T16" fmla="*/ 32 w 33"/>
                  <a:gd name="T17" fmla="*/ 32 h 73"/>
                  <a:gd name="T18" fmla="*/ 31 w 33"/>
                  <a:gd name="T19" fmla="*/ 27 h 73"/>
                  <a:gd name="T20" fmla="*/ 28 w 33"/>
                  <a:gd name="T21" fmla="*/ 23 h 73"/>
                  <a:gd name="T22" fmla="*/ 25 w 33"/>
                  <a:gd name="T23" fmla="*/ 18 h 73"/>
                  <a:gd name="T24" fmla="*/ 21 w 33"/>
                  <a:gd name="T25" fmla="*/ 14 h 73"/>
                  <a:gd name="T26" fmla="*/ 17 w 33"/>
                  <a:gd name="T27" fmla="*/ 10 h 73"/>
                  <a:gd name="T28" fmla="*/ 12 w 33"/>
                  <a:gd name="T29" fmla="*/ 6 h 73"/>
                  <a:gd name="T30" fmla="*/ 6 w 33"/>
                  <a:gd name="T31" fmla="*/ 3 h 73"/>
                  <a:gd name="T32" fmla="*/ 0 w 33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73">
                    <a:moveTo>
                      <a:pt x="14" y="73"/>
                    </a:moveTo>
                    <a:lnTo>
                      <a:pt x="19" y="68"/>
                    </a:lnTo>
                    <a:lnTo>
                      <a:pt x="24" y="63"/>
                    </a:lnTo>
                    <a:lnTo>
                      <a:pt x="28" y="58"/>
                    </a:lnTo>
                    <a:lnTo>
                      <a:pt x="31" y="53"/>
                    </a:lnTo>
                    <a:lnTo>
                      <a:pt x="32" y="48"/>
                    </a:lnTo>
                    <a:lnTo>
                      <a:pt x="33" y="42"/>
                    </a:lnTo>
                    <a:lnTo>
                      <a:pt x="33" y="37"/>
                    </a:lnTo>
                    <a:lnTo>
                      <a:pt x="32" y="32"/>
                    </a:lnTo>
                    <a:lnTo>
                      <a:pt x="31" y="27"/>
                    </a:lnTo>
                    <a:lnTo>
                      <a:pt x="28" y="23"/>
                    </a:lnTo>
                    <a:lnTo>
                      <a:pt x="25" y="18"/>
                    </a:lnTo>
                    <a:lnTo>
                      <a:pt x="21" y="14"/>
                    </a:lnTo>
                    <a:lnTo>
                      <a:pt x="17" y="10"/>
                    </a:lnTo>
                    <a:lnTo>
                      <a:pt x="12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8" name="Freeform 2140"/>
              <p:cNvSpPr>
                <a:spLocks/>
              </p:cNvSpPr>
              <p:nvPr/>
            </p:nvSpPr>
            <p:spPr bwMode="auto">
              <a:xfrm>
                <a:off x="2642" y="2425"/>
                <a:ext cx="4" cy="3"/>
              </a:xfrm>
              <a:custGeom>
                <a:avLst/>
                <a:gdLst>
                  <a:gd name="T0" fmla="*/ 39 w 39"/>
                  <a:gd name="T1" fmla="*/ 27 h 27"/>
                  <a:gd name="T2" fmla="*/ 36 w 39"/>
                  <a:gd name="T3" fmla="*/ 25 h 27"/>
                  <a:gd name="T4" fmla="*/ 34 w 39"/>
                  <a:gd name="T5" fmla="*/ 23 h 27"/>
                  <a:gd name="T6" fmla="*/ 31 w 39"/>
                  <a:gd name="T7" fmla="*/ 22 h 27"/>
                  <a:gd name="T8" fmla="*/ 28 w 39"/>
                  <a:gd name="T9" fmla="*/ 21 h 27"/>
                  <a:gd name="T10" fmla="*/ 26 w 39"/>
                  <a:gd name="T11" fmla="*/ 20 h 27"/>
                  <a:gd name="T12" fmla="*/ 23 w 39"/>
                  <a:gd name="T13" fmla="*/ 19 h 27"/>
                  <a:gd name="T14" fmla="*/ 20 w 39"/>
                  <a:gd name="T15" fmla="*/ 17 h 27"/>
                  <a:gd name="T16" fmla="*/ 18 w 39"/>
                  <a:gd name="T17" fmla="*/ 16 h 27"/>
                  <a:gd name="T18" fmla="*/ 15 w 39"/>
                  <a:gd name="T19" fmla="*/ 14 h 27"/>
                  <a:gd name="T20" fmla="*/ 13 w 39"/>
                  <a:gd name="T21" fmla="*/ 13 h 27"/>
                  <a:gd name="T22" fmla="*/ 10 w 39"/>
                  <a:gd name="T23" fmla="*/ 11 h 27"/>
                  <a:gd name="T24" fmla="*/ 8 w 39"/>
                  <a:gd name="T25" fmla="*/ 9 h 27"/>
                  <a:gd name="T26" fmla="*/ 6 w 39"/>
                  <a:gd name="T27" fmla="*/ 7 h 27"/>
                  <a:gd name="T28" fmla="*/ 4 w 39"/>
                  <a:gd name="T29" fmla="*/ 5 h 27"/>
                  <a:gd name="T30" fmla="*/ 1 w 39"/>
                  <a:gd name="T31" fmla="*/ 2 h 27"/>
                  <a:gd name="T32" fmla="*/ 0 w 39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27">
                    <a:moveTo>
                      <a:pt x="39" y="27"/>
                    </a:moveTo>
                    <a:lnTo>
                      <a:pt x="36" y="25"/>
                    </a:lnTo>
                    <a:lnTo>
                      <a:pt x="34" y="23"/>
                    </a:lnTo>
                    <a:lnTo>
                      <a:pt x="31" y="22"/>
                    </a:lnTo>
                    <a:lnTo>
                      <a:pt x="28" y="21"/>
                    </a:lnTo>
                    <a:lnTo>
                      <a:pt x="26" y="20"/>
                    </a:lnTo>
                    <a:lnTo>
                      <a:pt x="23" y="19"/>
                    </a:lnTo>
                    <a:lnTo>
                      <a:pt x="20" y="17"/>
                    </a:lnTo>
                    <a:lnTo>
                      <a:pt x="18" y="16"/>
                    </a:lnTo>
                    <a:lnTo>
                      <a:pt x="15" y="14"/>
                    </a:lnTo>
                    <a:lnTo>
                      <a:pt x="13" y="13"/>
                    </a:lnTo>
                    <a:lnTo>
                      <a:pt x="10" y="11"/>
                    </a:lnTo>
                    <a:lnTo>
                      <a:pt x="8" y="9"/>
                    </a:lnTo>
                    <a:lnTo>
                      <a:pt x="6" y="7"/>
                    </a:lnTo>
                    <a:lnTo>
                      <a:pt x="4" y="5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69" name="Freeform 2141"/>
              <p:cNvSpPr>
                <a:spLocks/>
              </p:cNvSpPr>
              <p:nvPr/>
            </p:nvSpPr>
            <p:spPr bwMode="auto">
              <a:xfrm>
                <a:off x="2642" y="2419"/>
                <a:ext cx="8" cy="6"/>
              </a:xfrm>
              <a:custGeom>
                <a:avLst/>
                <a:gdLst>
                  <a:gd name="T0" fmla="*/ 0 w 66"/>
                  <a:gd name="T1" fmla="*/ 46 h 46"/>
                  <a:gd name="T2" fmla="*/ 0 w 66"/>
                  <a:gd name="T3" fmla="*/ 39 h 46"/>
                  <a:gd name="T4" fmla="*/ 2 w 66"/>
                  <a:gd name="T5" fmla="*/ 34 h 46"/>
                  <a:gd name="T6" fmla="*/ 4 w 66"/>
                  <a:gd name="T7" fmla="*/ 29 h 46"/>
                  <a:gd name="T8" fmla="*/ 7 w 66"/>
                  <a:gd name="T9" fmla="*/ 25 h 46"/>
                  <a:gd name="T10" fmla="*/ 10 w 66"/>
                  <a:gd name="T11" fmla="*/ 21 h 46"/>
                  <a:gd name="T12" fmla="*/ 14 w 66"/>
                  <a:gd name="T13" fmla="*/ 18 h 46"/>
                  <a:gd name="T14" fmla="*/ 19 w 66"/>
                  <a:gd name="T15" fmla="*/ 15 h 46"/>
                  <a:gd name="T16" fmla="*/ 24 w 66"/>
                  <a:gd name="T17" fmla="*/ 12 h 46"/>
                  <a:gd name="T18" fmla="*/ 29 w 66"/>
                  <a:gd name="T19" fmla="*/ 10 h 46"/>
                  <a:gd name="T20" fmla="*/ 34 w 66"/>
                  <a:gd name="T21" fmla="*/ 8 h 46"/>
                  <a:gd name="T22" fmla="*/ 39 w 66"/>
                  <a:gd name="T23" fmla="*/ 7 h 46"/>
                  <a:gd name="T24" fmla="*/ 45 w 66"/>
                  <a:gd name="T25" fmla="*/ 5 h 46"/>
                  <a:gd name="T26" fmla="*/ 50 w 66"/>
                  <a:gd name="T27" fmla="*/ 4 h 46"/>
                  <a:gd name="T28" fmla="*/ 56 w 66"/>
                  <a:gd name="T29" fmla="*/ 2 h 46"/>
                  <a:gd name="T30" fmla="*/ 61 w 66"/>
                  <a:gd name="T31" fmla="*/ 1 h 46"/>
                  <a:gd name="T32" fmla="*/ 66 w 66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46">
                    <a:moveTo>
                      <a:pt x="0" y="46"/>
                    </a:moveTo>
                    <a:lnTo>
                      <a:pt x="0" y="39"/>
                    </a:lnTo>
                    <a:lnTo>
                      <a:pt x="2" y="34"/>
                    </a:lnTo>
                    <a:lnTo>
                      <a:pt x="4" y="29"/>
                    </a:lnTo>
                    <a:lnTo>
                      <a:pt x="7" y="25"/>
                    </a:lnTo>
                    <a:lnTo>
                      <a:pt x="10" y="21"/>
                    </a:lnTo>
                    <a:lnTo>
                      <a:pt x="14" y="18"/>
                    </a:lnTo>
                    <a:lnTo>
                      <a:pt x="19" y="15"/>
                    </a:lnTo>
                    <a:lnTo>
                      <a:pt x="24" y="12"/>
                    </a:lnTo>
                    <a:lnTo>
                      <a:pt x="29" y="10"/>
                    </a:lnTo>
                    <a:lnTo>
                      <a:pt x="34" y="8"/>
                    </a:lnTo>
                    <a:lnTo>
                      <a:pt x="39" y="7"/>
                    </a:lnTo>
                    <a:lnTo>
                      <a:pt x="45" y="5"/>
                    </a:lnTo>
                    <a:lnTo>
                      <a:pt x="50" y="4"/>
                    </a:lnTo>
                    <a:lnTo>
                      <a:pt x="56" y="2"/>
                    </a:lnTo>
                    <a:lnTo>
                      <a:pt x="61" y="1"/>
                    </a:lnTo>
                    <a:lnTo>
                      <a:pt x="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0" name="Freeform 2142"/>
              <p:cNvSpPr>
                <a:spLocks/>
              </p:cNvSpPr>
              <p:nvPr/>
            </p:nvSpPr>
            <p:spPr bwMode="auto">
              <a:xfrm>
                <a:off x="2650" y="2419"/>
                <a:ext cx="18" cy="9"/>
              </a:xfrm>
              <a:custGeom>
                <a:avLst/>
                <a:gdLst>
                  <a:gd name="T0" fmla="*/ 0 w 146"/>
                  <a:gd name="T1" fmla="*/ 1 h 67"/>
                  <a:gd name="T2" fmla="*/ 10 w 146"/>
                  <a:gd name="T3" fmla="*/ 0 h 67"/>
                  <a:gd name="T4" fmla="*/ 21 w 146"/>
                  <a:gd name="T5" fmla="*/ 1 h 67"/>
                  <a:gd name="T6" fmla="*/ 31 w 146"/>
                  <a:gd name="T7" fmla="*/ 2 h 67"/>
                  <a:gd name="T8" fmla="*/ 41 w 146"/>
                  <a:gd name="T9" fmla="*/ 5 h 67"/>
                  <a:gd name="T10" fmla="*/ 52 w 146"/>
                  <a:gd name="T11" fmla="*/ 7 h 67"/>
                  <a:gd name="T12" fmla="*/ 61 w 146"/>
                  <a:gd name="T13" fmla="*/ 11 h 67"/>
                  <a:gd name="T14" fmla="*/ 70 w 146"/>
                  <a:gd name="T15" fmla="*/ 15 h 67"/>
                  <a:gd name="T16" fmla="*/ 79 w 146"/>
                  <a:gd name="T17" fmla="*/ 19 h 67"/>
                  <a:gd name="T18" fmla="*/ 88 w 146"/>
                  <a:gd name="T19" fmla="*/ 24 h 67"/>
                  <a:gd name="T20" fmla="*/ 96 w 146"/>
                  <a:gd name="T21" fmla="*/ 29 h 67"/>
                  <a:gd name="T22" fmla="*/ 105 w 146"/>
                  <a:gd name="T23" fmla="*/ 35 h 67"/>
                  <a:gd name="T24" fmla="*/ 113 w 146"/>
                  <a:gd name="T25" fmla="*/ 41 h 67"/>
                  <a:gd name="T26" fmla="*/ 121 w 146"/>
                  <a:gd name="T27" fmla="*/ 47 h 67"/>
                  <a:gd name="T28" fmla="*/ 129 w 146"/>
                  <a:gd name="T29" fmla="*/ 53 h 67"/>
                  <a:gd name="T30" fmla="*/ 137 w 146"/>
                  <a:gd name="T31" fmla="*/ 60 h 67"/>
                  <a:gd name="T32" fmla="*/ 146 w 146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67">
                    <a:moveTo>
                      <a:pt x="0" y="1"/>
                    </a:moveTo>
                    <a:lnTo>
                      <a:pt x="10" y="0"/>
                    </a:lnTo>
                    <a:lnTo>
                      <a:pt x="21" y="1"/>
                    </a:lnTo>
                    <a:lnTo>
                      <a:pt x="31" y="2"/>
                    </a:lnTo>
                    <a:lnTo>
                      <a:pt x="41" y="5"/>
                    </a:lnTo>
                    <a:lnTo>
                      <a:pt x="52" y="7"/>
                    </a:lnTo>
                    <a:lnTo>
                      <a:pt x="61" y="11"/>
                    </a:lnTo>
                    <a:lnTo>
                      <a:pt x="70" y="15"/>
                    </a:lnTo>
                    <a:lnTo>
                      <a:pt x="79" y="19"/>
                    </a:lnTo>
                    <a:lnTo>
                      <a:pt x="88" y="24"/>
                    </a:lnTo>
                    <a:lnTo>
                      <a:pt x="96" y="29"/>
                    </a:lnTo>
                    <a:lnTo>
                      <a:pt x="105" y="35"/>
                    </a:lnTo>
                    <a:lnTo>
                      <a:pt x="113" y="41"/>
                    </a:lnTo>
                    <a:lnTo>
                      <a:pt x="121" y="47"/>
                    </a:lnTo>
                    <a:lnTo>
                      <a:pt x="129" y="53"/>
                    </a:lnTo>
                    <a:lnTo>
                      <a:pt x="137" y="60"/>
                    </a:lnTo>
                    <a:lnTo>
                      <a:pt x="146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1" name="Freeform 2143"/>
              <p:cNvSpPr>
                <a:spLocks/>
              </p:cNvSpPr>
              <p:nvPr/>
            </p:nvSpPr>
            <p:spPr bwMode="auto">
              <a:xfrm>
                <a:off x="2660" y="2428"/>
                <a:ext cx="8" cy="12"/>
              </a:xfrm>
              <a:custGeom>
                <a:avLst/>
                <a:gdLst>
                  <a:gd name="T0" fmla="*/ 63 w 63"/>
                  <a:gd name="T1" fmla="*/ 0 h 99"/>
                  <a:gd name="T2" fmla="*/ 59 w 63"/>
                  <a:gd name="T3" fmla="*/ 7 h 99"/>
                  <a:gd name="T4" fmla="*/ 54 w 63"/>
                  <a:gd name="T5" fmla="*/ 12 h 99"/>
                  <a:gd name="T6" fmla="*/ 48 w 63"/>
                  <a:gd name="T7" fmla="*/ 18 h 99"/>
                  <a:gd name="T8" fmla="*/ 42 w 63"/>
                  <a:gd name="T9" fmla="*/ 23 h 99"/>
                  <a:gd name="T10" fmla="*/ 35 w 63"/>
                  <a:gd name="T11" fmla="*/ 28 h 99"/>
                  <a:gd name="T12" fmla="*/ 28 w 63"/>
                  <a:gd name="T13" fmla="*/ 33 h 99"/>
                  <a:gd name="T14" fmla="*/ 21 w 63"/>
                  <a:gd name="T15" fmla="*/ 38 h 99"/>
                  <a:gd name="T16" fmla="*/ 15 w 63"/>
                  <a:gd name="T17" fmla="*/ 44 h 99"/>
                  <a:gd name="T18" fmla="*/ 10 w 63"/>
                  <a:gd name="T19" fmla="*/ 49 h 99"/>
                  <a:gd name="T20" fmla="*/ 5 w 63"/>
                  <a:gd name="T21" fmla="*/ 55 h 99"/>
                  <a:gd name="T22" fmla="*/ 2 w 63"/>
                  <a:gd name="T23" fmla="*/ 61 h 99"/>
                  <a:gd name="T24" fmla="*/ 0 w 63"/>
                  <a:gd name="T25" fmla="*/ 67 h 99"/>
                  <a:gd name="T26" fmla="*/ 1 w 63"/>
                  <a:gd name="T27" fmla="*/ 74 h 99"/>
                  <a:gd name="T28" fmla="*/ 4 w 63"/>
                  <a:gd name="T29" fmla="*/ 82 h 99"/>
                  <a:gd name="T30" fmla="*/ 9 w 63"/>
                  <a:gd name="T31" fmla="*/ 90 h 99"/>
                  <a:gd name="T32" fmla="*/ 17 w 63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99">
                    <a:moveTo>
                      <a:pt x="63" y="0"/>
                    </a:moveTo>
                    <a:lnTo>
                      <a:pt x="59" y="7"/>
                    </a:lnTo>
                    <a:lnTo>
                      <a:pt x="54" y="12"/>
                    </a:lnTo>
                    <a:lnTo>
                      <a:pt x="48" y="18"/>
                    </a:lnTo>
                    <a:lnTo>
                      <a:pt x="42" y="23"/>
                    </a:lnTo>
                    <a:lnTo>
                      <a:pt x="35" y="28"/>
                    </a:lnTo>
                    <a:lnTo>
                      <a:pt x="28" y="33"/>
                    </a:lnTo>
                    <a:lnTo>
                      <a:pt x="21" y="38"/>
                    </a:lnTo>
                    <a:lnTo>
                      <a:pt x="15" y="44"/>
                    </a:lnTo>
                    <a:lnTo>
                      <a:pt x="10" y="49"/>
                    </a:lnTo>
                    <a:lnTo>
                      <a:pt x="5" y="55"/>
                    </a:lnTo>
                    <a:lnTo>
                      <a:pt x="2" y="61"/>
                    </a:lnTo>
                    <a:lnTo>
                      <a:pt x="0" y="67"/>
                    </a:lnTo>
                    <a:lnTo>
                      <a:pt x="1" y="74"/>
                    </a:lnTo>
                    <a:lnTo>
                      <a:pt x="4" y="82"/>
                    </a:lnTo>
                    <a:lnTo>
                      <a:pt x="9" y="90"/>
                    </a:lnTo>
                    <a:lnTo>
                      <a:pt x="17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2" name="Freeform 2144"/>
              <p:cNvSpPr>
                <a:spLocks/>
              </p:cNvSpPr>
              <p:nvPr/>
            </p:nvSpPr>
            <p:spPr bwMode="auto">
              <a:xfrm>
                <a:off x="2569" y="3180"/>
                <a:ext cx="99" cy="390"/>
              </a:xfrm>
              <a:custGeom>
                <a:avLst/>
                <a:gdLst>
                  <a:gd name="T0" fmla="*/ 674 w 797"/>
                  <a:gd name="T1" fmla="*/ 1472 h 3124"/>
                  <a:gd name="T2" fmla="*/ 648 w 797"/>
                  <a:gd name="T3" fmla="*/ 1627 h 3124"/>
                  <a:gd name="T4" fmla="*/ 600 w 797"/>
                  <a:gd name="T5" fmla="*/ 1778 h 3124"/>
                  <a:gd name="T6" fmla="*/ 552 w 797"/>
                  <a:gd name="T7" fmla="*/ 1930 h 3124"/>
                  <a:gd name="T8" fmla="*/ 506 w 797"/>
                  <a:gd name="T9" fmla="*/ 2144 h 3124"/>
                  <a:gd name="T10" fmla="*/ 475 w 797"/>
                  <a:gd name="T11" fmla="*/ 2383 h 3124"/>
                  <a:gd name="T12" fmla="*/ 472 w 797"/>
                  <a:gd name="T13" fmla="*/ 2624 h 3124"/>
                  <a:gd name="T14" fmla="*/ 504 w 797"/>
                  <a:gd name="T15" fmla="*/ 2861 h 3124"/>
                  <a:gd name="T16" fmla="*/ 508 w 797"/>
                  <a:gd name="T17" fmla="*/ 2938 h 3124"/>
                  <a:gd name="T18" fmla="*/ 480 w 797"/>
                  <a:gd name="T19" fmla="*/ 2959 h 3124"/>
                  <a:gd name="T20" fmla="*/ 456 w 797"/>
                  <a:gd name="T21" fmla="*/ 2980 h 3124"/>
                  <a:gd name="T22" fmla="*/ 457 w 797"/>
                  <a:gd name="T23" fmla="*/ 3009 h 3124"/>
                  <a:gd name="T24" fmla="*/ 478 w 797"/>
                  <a:gd name="T25" fmla="*/ 3021 h 3124"/>
                  <a:gd name="T26" fmla="*/ 497 w 797"/>
                  <a:gd name="T27" fmla="*/ 3018 h 3124"/>
                  <a:gd name="T28" fmla="*/ 515 w 797"/>
                  <a:gd name="T29" fmla="*/ 3010 h 3124"/>
                  <a:gd name="T30" fmla="*/ 533 w 797"/>
                  <a:gd name="T31" fmla="*/ 2999 h 3124"/>
                  <a:gd name="T32" fmla="*/ 551 w 797"/>
                  <a:gd name="T33" fmla="*/ 2971 h 3124"/>
                  <a:gd name="T34" fmla="*/ 567 w 797"/>
                  <a:gd name="T35" fmla="*/ 2980 h 3124"/>
                  <a:gd name="T36" fmla="*/ 579 w 797"/>
                  <a:gd name="T37" fmla="*/ 2996 h 3124"/>
                  <a:gd name="T38" fmla="*/ 582 w 797"/>
                  <a:gd name="T39" fmla="*/ 3014 h 3124"/>
                  <a:gd name="T40" fmla="*/ 578 w 797"/>
                  <a:gd name="T41" fmla="*/ 3031 h 3124"/>
                  <a:gd name="T42" fmla="*/ 463 w 797"/>
                  <a:gd name="T43" fmla="*/ 3078 h 3124"/>
                  <a:gd name="T44" fmla="*/ 341 w 797"/>
                  <a:gd name="T45" fmla="*/ 3112 h 3124"/>
                  <a:gd name="T46" fmla="*/ 215 w 797"/>
                  <a:gd name="T47" fmla="*/ 3124 h 3124"/>
                  <a:gd name="T48" fmla="*/ 87 w 797"/>
                  <a:gd name="T49" fmla="*/ 3104 h 3124"/>
                  <a:gd name="T50" fmla="*/ 33 w 797"/>
                  <a:gd name="T51" fmla="*/ 3021 h 3124"/>
                  <a:gd name="T52" fmla="*/ 25 w 797"/>
                  <a:gd name="T53" fmla="*/ 2924 h 3124"/>
                  <a:gd name="T54" fmla="*/ 33 w 797"/>
                  <a:gd name="T55" fmla="*/ 2818 h 3124"/>
                  <a:gd name="T56" fmla="*/ 33 w 797"/>
                  <a:gd name="T57" fmla="*/ 2713 h 3124"/>
                  <a:gd name="T58" fmla="*/ 44 w 797"/>
                  <a:gd name="T59" fmla="*/ 2484 h 3124"/>
                  <a:gd name="T60" fmla="*/ 46 w 797"/>
                  <a:gd name="T61" fmla="*/ 2251 h 3124"/>
                  <a:gd name="T62" fmla="*/ 33 w 797"/>
                  <a:gd name="T63" fmla="*/ 2024 h 3124"/>
                  <a:gd name="T64" fmla="*/ 0 w 797"/>
                  <a:gd name="T65" fmla="*/ 1811 h 3124"/>
                  <a:gd name="T66" fmla="*/ 7 w 797"/>
                  <a:gd name="T67" fmla="*/ 1779 h 3124"/>
                  <a:gd name="T68" fmla="*/ 7 w 797"/>
                  <a:gd name="T69" fmla="*/ 1751 h 3124"/>
                  <a:gd name="T70" fmla="*/ 7 w 797"/>
                  <a:gd name="T71" fmla="*/ 1722 h 3124"/>
                  <a:gd name="T72" fmla="*/ 13 w 797"/>
                  <a:gd name="T73" fmla="*/ 1692 h 3124"/>
                  <a:gd name="T74" fmla="*/ 145 w 797"/>
                  <a:gd name="T75" fmla="*/ 1567 h 3124"/>
                  <a:gd name="T76" fmla="*/ 290 w 797"/>
                  <a:gd name="T77" fmla="*/ 1450 h 3124"/>
                  <a:gd name="T78" fmla="*/ 396 w 797"/>
                  <a:gd name="T79" fmla="*/ 1313 h 3124"/>
                  <a:gd name="T80" fmla="*/ 412 w 797"/>
                  <a:gd name="T81" fmla="*/ 1128 h 3124"/>
                  <a:gd name="T82" fmla="*/ 406 w 797"/>
                  <a:gd name="T83" fmla="*/ 876 h 3124"/>
                  <a:gd name="T84" fmla="*/ 405 w 797"/>
                  <a:gd name="T85" fmla="*/ 614 h 3124"/>
                  <a:gd name="T86" fmla="*/ 418 w 797"/>
                  <a:gd name="T87" fmla="*/ 353 h 3124"/>
                  <a:gd name="T88" fmla="*/ 459 w 797"/>
                  <a:gd name="T89" fmla="*/ 106 h 3124"/>
                  <a:gd name="T90" fmla="*/ 531 w 797"/>
                  <a:gd name="T91" fmla="*/ 67 h 3124"/>
                  <a:gd name="T92" fmla="*/ 606 w 797"/>
                  <a:gd name="T93" fmla="*/ 27 h 3124"/>
                  <a:gd name="T94" fmla="*/ 682 w 797"/>
                  <a:gd name="T95" fmla="*/ 3 h 3124"/>
                  <a:gd name="T96" fmla="*/ 764 w 797"/>
                  <a:gd name="T97" fmla="*/ 14 h 3124"/>
                  <a:gd name="T98" fmla="*/ 796 w 797"/>
                  <a:gd name="T99" fmla="*/ 273 h 3124"/>
                  <a:gd name="T100" fmla="*/ 784 w 797"/>
                  <a:gd name="T101" fmla="*/ 536 h 3124"/>
                  <a:gd name="T102" fmla="*/ 751 w 797"/>
                  <a:gd name="T103" fmla="*/ 802 h 3124"/>
                  <a:gd name="T104" fmla="*/ 724 w 797"/>
                  <a:gd name="T105" fmla="*/ 1075 h 3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97" h="3124">
                    <a:moveTo>
                      <a:pt x="664" y="1354"/>
                    </a:moveTo>
                    <a:lnTo>
                      <a:pt x="671" y="1394"/>
                    </a:lnTo>
                    <a:lnTo>
                      <a:pt x="674" y="1433"/>
                    </a:lnTo>
                    <a:lnTo>
                      <a:pt x="674" y="1472"/>
                    </a:lnTo>
                    <a:lnTo>
                      <a:pt x="671" y="1512"/>
                    </a:lnTo>
                    <a:lnTo>
                      <a:pt x="666" y="1551"/>
                    </a:lnTo>
                    <a:lnTo>
                      <a:pt x="658" y="1589"/>
                    </a:lnTo>
                    <a:lnTo>
                      <a:pt x="648" y="1627"/>
                    </a:lnTo>
                    <a:lnTo>
                      <a:pt x="637" y="1666"/>
                    </a:lnTo>
                    <a:lnTo>
                      <a:pt x="625" y="1703"/>
                    </a:lnTo>
                    <a:lnTo>
                      <a:pt x="613" y="1741"/>
                    </a:lnTo>
                    <a:lnTo>
                      <a:pt x="600" y="1778"/>
                    </a:lnTo>
                    <a:lnTo>
                      <a:pt x="587" y="1817"/>
                    </a:lnTo>
                    <a:lnTo>
                      <a:pt x="575" y="1855"/>
                    </a:lnTo>
                    <a:lnTo>
                      <a:pt x="562" y="1892"/>
                    </a:lnTo>
                    <a:lnTo>
                      <a:pt x="552" y="1930"/>
                    </a:lnTo>
                    <a:lnTo>
                      <a:pt x="544" y="1970"/>
                    </a:lnTo>
                    <a:lnTo>
                      <a:pt x="530" y="2027"/>
                    </a:lnTo>
                    <a:lnTo>
                      <a:pt x="517" y="2084"/>
                    </a:lnTo>
                    <a:lnTo>
                      <a:pt x="506" y="2144"/>
                    </a:lnTo>
                    <a:lnTo>
                      <a:pt x="496" y="2203"/>
                    </a:lnTo>
                    <a:lnTo>
                      <a:pt x="487" y="2263"/>
                    </a:lnTo>
                    <a:lnTo>
                      <a:pt x="480" y="2323"/>
                    </a:lnTo>
                    <a:lnTo>
                      <a:pt x="475" y="2383"/>
                    </a:lnTo>
                    <a:lnTo>
                      <a:pt x="471" y="2444"/>
                    </a:lnTo>
                    <a:lnTo>
                      <a:pt x="470" y="2504"/>
                    </a:lnTo>
                    <a:lnTo>
                      <a:pt x="470" y="2565"/>
                    </a:lnTo>
                    <a:lnTo>
                      <a:pt x="472" y="2624"/>
                    </a:lnTo>
                    <a:lnTo>
                      <a:pt x="477" y="2684"/>
                    </a:lnTo>
                    <a:lnTo>
                      <a:pt x="483" y="2744"/>
                    </a:lnTo>
                    <a:lnTo>
                      <a:pt x="492" y="2802"/>
                    </a:lnTo>
                    <a:lnTo>
                      <a:pt x="504" y="2861"/>
                    </a:lnTo>
                    <a:lnTo>
                      <a:pt x="518" y="2918"/>
                    </a:lnTo>
                    <a:lnTo>
                      <a:pt x="516" y="2925"/>
                    </a:lnTo>
                    <a:lnTo>
                      <a:pt x="513" y="2932"/>
                    </a:lnTo>
                    <a:lnTo>
                      <a:pt x="508" y="2938"/>
                    </a:lnTo>
                    <a:lnTo>
                      <a:pt x="502" y="2944"/>
                    </a:lnTo>
                    <a:lnTo>
                      <a:pt x="495" y="2949"/>
                    </a:lnTo>
                    <a:lnTo>
                      <a:pt x="488" y="2954"/>
                    </a:lnTo>
                    <a:lnTo>
                      <a:pt x="480" y="2959"/>
                    </a:lnTo>
                    <a:lnTo>
                      <a:pt x="473" y="2964"/>
                    </a:lnTo>
                    <a:lnTo>
                      <a:pt x="466" y="2969"/>
                    </a:lnTo>
                    <a:lnTo>
                      <a:pt x="461" y="2975"/>
                    </a:lnTo>
                    <a:lnTo>
                      <a:pt x="456" y="2980"/>
                    </a:lnTo>
                    <a:lnTo>
                      <a:pt x="453" y="2986"/>
                    </a:lnTo>
                    <a:lnTo>
                      <a:pt x="452" y="2993"/>
                    </a:lnTo>
                    <a:lnTo>
                      <a:pt x="453" y="3000"/>
                    </a:lnTo>
                    <a:lnTo>
                      <a:pt x="457" y="3009"/>
                    </a:lnTo>
                    <a:lnTo>
                      <a:pt x="465" y="3018"/>
                    </a:lnTo>
                    <a:lnTo>
                      <a:pt x="469" y="3019"/>
                    </a:lnTo>
                    <a:lnTo>
                      <a:pt x="473" y="3020"/>
                    </a:lnTo>
                    <a:lnTo>
                      <a:pt x="478" y="3021"/>
                    </a:lnTo>
                    <a:lnTo>
                      <a:pt x="483" y="3021"/>
                    </a:lnTo>
                    <a:lnTo>
                      <a:pt x="487" y="3020"/>
                    </a:lnTo>
                    <a:lnTo>
                      <a:pt x="492" y="3019"/>
                    </a:lnTo>
                    <a:lnTo>
                      <a:pt x="497" y="3018"/>
                    </a:lnTo>
                    <a:lnTo>
                      <a:pt x="501" y="3017"/>
                    </a:lnTo>
                    <a:lnTo>
                      <a:pt x="506" y="3015"/>
                    </a:lnTo>
                    <a:lnTo>
                      <a:pt x="511" y="3013"/>
                    </a:lnTo>
                    <a:lnTo>
                      <a:pt x="515" y="3010"/>
                    </a:lnTo>
                    <a:lnTo>
                      <a:pt x="520" y="3008"/>
                    </a:lnTo>
                    <a:lnTo>
                      <a:pt x="525" y="3004"/>
                    </a:lnTo>
                    <a:lnTo>
                      <a:pt x="529" y="3002"/>
                    </a:lnTo>
                    <a:lnTo>
                      <a:pt x="533" y="2999"/>
                    </a:lnTo>
                    <a:lnTo>
                      <a:pt x="538" y="2997"/>
                    </a:lnTo>
                    <a:lnTo>
                      <a:pt x="537" y="2998"/>
                    </a:lnTo>
                    <a:lnTo>
                      <a:pt x="550" y="2972"/>
                    </a:lnTo>
                    <a:lnTo>
                      <a:pt x="551" y="2971"/>
                    </a:lnTo>
                    <a:lnTo>
                      <a:pt x="555" y="2972"/>
                    </a:lnTo>
                    <a:lnTo>
                      <a:pt x="560" y="2974"/>
                    </a:lnTo>
                    <a:lnTo>
                      <a:pt x="564" y="2977"/>
                    </a:lnTo>
                    <a:lnTo>
                      <a:pt x="567" y="2980"/>
                    </a:lnTo>
                    <a:lnTo>
                      <a:pt x="570" y="2983"/>
                    </a:lnTo>
                    <a:lnTo>
                      <a:pt x="574" y="2987"/>
                    </a:lnTo>
                    <a:lnTo>
                      <a:pt x="577" y="2991"/>
                    </a:lnTo>
                    <a:lnTo>
                      <a:pt x="579" y="2996"/>
                    </a:lnTo>
                    <a:lnTo>
                      <a:pt x="580" y="3000"/>
                    </a:lnTo>
                    <a:lnTo>
                      <a:pt x="581" y="3004"/>
                    </a:lnTo>
                    <a:lnTo>
                      <a:pt x="582" y="3010"/>
                    </a:lnTo>
                    <a:lnTo>
                      <a:pt x="582" y="3014"/>
                    </a:lnTo>
                    <a:lnTo>
                      <a:pt x="582" y="3019"/>
                    </a:lnTo>
                    <a:lnTo>
                      <a:pt x="581" y="3023"/>
                    </a:lnTo>
                    <a:lnTo>
                      <a:pt x="579" y="3027"/>
                    </a:lnTo>
                    <a:lnTo>
                      <a:pt x="578" y="3031"/>
                    </a:lnTo>
                    <a:lnTo>
                      <a:pt x="549" y="3043"/>
                    </a:lnTo>
                    <a:lnTo>
                      <a:pt x="521" y="3055"/>
                    </a:lnTo>
                    <a:lnTo>
                      <a:pt x="492" y="3067"/>
                    </a:lnTo>
                    <a:lnTo>
                      <a:pt x="463" y="3078"/>
                    </a:lnTo>
                    <a:lnTo>
                      <a:pt x="432" y="3088"/>
                    </a:lnTo>
                    <a:lnTo>
                      <a:pt x="402" y="3097"/>
                    </a:lnTo>
                    <a:lnTo>
                      <a:pt x="372" y="3106"/>
                    </a:lnTo>
                    <a:lnTo>
                      <a:pt x="341" y="3112"/>
                    </a:lnTo>
                    <a:lnTo>
                      <a:pt x="310" y="3118"/>
                    </a:lnTo>
                    <a:lnTo>
                      <a:pt x="278" y="3122"/>
                    </a:lnTo>
                    <a:lnTo>
                      <a:pt x="246" y="3124"/>
                    </a:lnTo>
                    <a:lnTo>
                      <a:pt x="215" y="3124"/>
                    </a:lnTo>
                    <a:lnTo>
                      <a:pt x="183" y="3122"/>
                    </a:lnTo>
                    <a:lnTo>
                      <a:pt x="150" y="3118"/>
                    </a:lnTo>
                    <a:lnTo>
                      <a:pt x="118" y="3112"/>
                    </a:lnTo>
                    <a:lnTo>
                      <a:pt x="87" y="3104"/>
                    </a:lnTo>
                    <a:lnTo>
                      <a:pt x="68" y="3085"/>
                    </a:lnTo>
                    <a:lnTo>
                      <a:pt x="53" y="3065"/>
                    </a:lnTo>
                    <a:lnTo>
                      <a:pt x="41" y="3043"/>
                    </a:lnTo>
                    <a:lnTo>
                      <a:pt x="33" y="3021"/>
                    </a:lnTo>
                    <a:lnTo>
                      <a:pt x="28" y="2997"/>
                    </a:lnTo>
                    <a:lnTo>
                      <a:pt x="25" y="2973"/>
                    </a:lnTo>
                    <a:lnTo>
                      <a:pt x="24" y="2949"/>
                    </a:lnTo>
                    <a:lnTo>
                      <a:pt x="25" y="2924"/>
                    </a:lnTo>
                    <a:lnTo>
                      <a:pt x="26" y="2898"/>
                    </a:lnTo>
                    <a:lnTo>
                      <a:pt x="29" y="2872"/>
                    </a:lnTo>
                    <a:lnTo>
                      <a:pt x="31" y="2845"/>
                    </a:lnTo>
                    <a:lnTo>
                      <a:pt x="33" y="2818"/>
                    </a:lnTo>
                    <a:lnTo>
                      <a:pt x="35" y="2792"/>
                    </a:lnTo>
                    <a:lnTo>
                      <a:pt x="36" y="2765"/>
                    </a:lnTo>
                    <a:lnTo>
                      <a:pt x="35" y="2739"/>
                    </a:lnTo>
                    <a:lnTo>
                      <a:pt x="33" y="2713"/>
                    </a:lnTo>
                    <a:lnTo>
                      <a:pt x="36" y="2656"/>
                    </a:lnTo>
                    <a:lnTo>
                      <a:pt x="39" y="2599"/>
                    </a:lnTo>
                    <a:lnTo>
                      <a:pt x="41" y="2541"/>
                    </a:lnTo>
                    <a:lnTo>
                      <a:pt x="44" y="2484"/>
                    </a:lnTo>
                    <a:lnTo>
                      <a:pt x="45" y="2426"/>
                    </a:lnTo>
                    <a:lnTo>
                      <a:pt x="46" y="2368"/>
                    </a:lnTo>
                    <a:lnTo>
                      <a:pt x="46" y="2310"/>
                    </a:lnTo>
                    <a:lnTo>
                      <a:pt x="46" y="2251"/>
                    </a:lnTo>
                    <a:lnTo>
                      <a:pt x="44" y="2194"/>
                    </a:lnTo>
                    <a:lnTo>
                      <a:pt x="41" y="2137"/>
                    </a:lnTo>
                    <a:lnTo>
                      <a:pt x="38" y="2080"/>
                    </a:lnTo>
                    <a:lnTo>
                      <a:pt x="33" y="2024"/>
                    </a:lnTo>
                    <a:lnTo>
                      <a:pt x="27" y="1969"/>
                    </a:lnTo>
                    <a:lnTo>
                      <a:pt x="19" y="1914"/>
                    </a:lnTo>
                    <a:lnTo>
                      <a:pt x="10" y="1862"/>
                    </a:lnTo>
                    <a:lnTo>
                      <a:pt x="0" y="1811"/>
                    </a:lnTo>
                    <a:lnTo>
                      <a:pt x="2" y="1802"/>
                    </a:lnTo>
                    <a:lnTo>
                      <a:pt x="4" y="1794"/>
                    </a:lnTo>
                    <a:lnTo>
                      <a:pt x="6" y="1786"/>
                    </a:lnTo>
                    <a:lnTo>
                      <a:pt x="7" y="1779"/>
                    </a:lnTo>
                    <a:lnTo>
                      <a:pt x="7" y="1772"/>
                    </a:lnTo>
                    <a:lnTo>
                      <a:pt x="7" y="1765"/>
                    </a:lnTo>
                    <a:lnTo>
                      <a:pt x="7" y="1758"/>
                    </a:lnTo>
                    <a:lnTo>
                      <a:pt x="7" y="1751"/>
                    </a:lnTo>
                    <a:lnTo>
                      <a:pt x="6" y="1743"/>
                    </a:lnTo>
                    <a:lnTo>
                      <a:pt x="6" y="1736"/>
                    </a:lnTo>
                    <a:lnTo>
                      <a:pt x="6" y="1729"/>
                    </a:lnTo>
                    <a:lnTo>
                      <a:pt x="7" y="1722"/>
                    </a:lnTo>
                    <a:lnTo>
                      <a:pt x="7" y="1715"/>
                    </a:lnTo>
                    <a:lnTo>
                      <a:pt x="8" y="1707"/>
                    </a:lnTo>
                    <a:lnTo>
                      <a:pt x="10" y="1699"/>
                    </a:lnTo>
                    <a:lnTo>
                      <a:pt x="13" y="1692"/>
                    </a:lnTo>
                    <a:lnTo>
                      <a:pt x="42" y="1659"/>
                    </a:lnTo>
                    <a:lnTo>
                      <a:pt x="75" y="1626"/>
                    </a:lnTo>
                    <a:lnTo>
                      <a:pt x="109" y="1596"/>
                    </a:lnTo>
                    <a:lnTo>
                      <a:pt x="145" y="1567"/>
                    </a:lnTo>
                    <a:lnTo>
                      <a:pt x="183" y="1539"/>
                    </a:lnTo>
                    <a:lnTo>
                      <a:pt x="220" y="1510"/>
                    </a:lnTo>
                    <a:lnTo>
                      <a:pt x="255" y="1480"/>
                    </a:lnTo>
                    <a:lnTo>
                      <a:pt x="290" y="1450"/>
                    </a:lnTo>
                    <a:lnTo>
                      <a:pt x="323" y="1419"/>
                    </a:lnTo>
                    <a:lnTo>
                      <a:pt x="351" y="1386"/>
                    </a:lnTo>
                    <a:lnTo>
                      <a:pt x="376" y="1350"/>
                    </a:lnTo>
                    <a:lnTo>
                      <a:pt x="396" y="1313"/>
                    </a:lnTo>
                    <a:lnTo>
                      <a:pt x="410" y="1272"/>
                    </a:lnTo>
                    <a:lnTo>
                      <a:pt x="418" y="1228"/>
                    </a:lnTo>
                    <a:lnTo>
                      <a:pt x="419" y="1180"/>
                    </a:lnTo>
                    <a:lnTo>
                      <a:pt x="412" y="1128"/>
                    </a:lnTo>
                    <a:lnTo>
                      <a:pt x="410" y="1067"/>
                    </a:lnTo>
                    <a:lnTo>
                      <a:pt x="409" y="1004"/>
                    </a:lnTo>
                    <a:lnTo>
                      <a:pt x="408" y="940"/>
                    </a:lnTo>
                    <a:lnTo>
                      <a:pt x="406" y="876"/>
                    </a:lnTo>
                    <a:lnTo>
                      <a:pt x="405" y="811"/>
                    </a:lnTo>
                    <a:lnTo>
                      <a:pt x="404" y="745"/>
                    </a:lnTo>
                    <a:lnTo>
                      <a:pt x="404" y="679"/>
                    </a:lnTo>
                    <a:lnTo>
                      <a:pt x="405" y="614"/>
                    </a:lnTo>
                    <a:lnTo>
                      <a:pt x="406" y="548"/>
                    </a:lnTo>
                    <a:lnTo>
                      <a:pt x="409" y="483"/>
                    </a:lnTo>
                    <a:lnTo>
                      <a:pt x="413" y="417"/>
                    </a:lnTo>
                    <a:lnTo>
                      <a:pt x="418" y="353"/>
                    </a:lnTo>
                    <a:lnTo>
                      <a:pt x="425" y="289"/>
                    </a:lnTo>
                    <a:lnTo>
                      <a:pt x="434" y="227"/>
                    </a:lnTo>
                    <a:lnTo>
                      <a:pt x="446" y="166"/>
                    </a:lnTo>
                    <a:lnTo>
                      <a:pt x="459" y="106"/>
                    </a:lnTo>
                    <a:lnTo>
                      <a:pt x="477" y="97"/>
                    </a:lnTo>
                    <a:lnTo>
                      <a:pt x="495" y="88"/>
                    </a:lnTo>
                    <a:lnTo>
                      <a:pt x="513" y="78"/>
                    </a:lnTo>
                    <a:lnTo>
                      <a:pt x="531" y="67"/>
                    </a:lnTo>
                    <a:lnTo>
                      <a:pt x="549" y="57"/>
                    </a:lnTo>
                    <a:lnTo>
                      <a:pt x="568" y="46"/>
                    </a:lnTo>
                    <a:lnTo>
                      <a:pt x="587" y="36"/>
                    </a:lnTo>
                    <a:lnTo>
                      <a:pt x="606" y="27"/>
                    </a:lnTo>
                    <a:lnTo>
                      <a:pt x="624" y="19"/>
                    </a:lnTo>
                    <a:lnTo>
                      <a:pt x="643" y="12"/>
                    </a:lnTo>
                    <a:lnTo>
                      <a:pt x="663" y="6"/>
                    </a:lnTo>
                    <a:lnTo>
                      <a:pt x="682" y="3"/>
                    </a:lnTo>
                    <a:lnTo>
                      <a:pt x="703" y="0"/>
                    </a:lnTo>
                    <a:lnTo>
                      <a:pt x="723" y="3"/>
                    </a:lnTo>
                    <a:lnTo>
                      <a:pt x="743" y="7"/>
                    </a:lnTo>
                    <a:lnTo>
                      <a:pt x="764" y="14"/>
                    </a:lnTo>
                    <a:lnTo>
                      <a:pt x="777" y="78"/>
                    </a:lnTo>
                    <a:lnTo>
                      <a:pt x="787" y="142"/>
                    </a:lnTo>
                    <a:lnTo>
                      <a:pt x="793" y="208"/>
                    </a:lnTo>
                    <a:lnTo>
                      <a:pt x="796" y="273"/>
                    </a:lnTo>
                    <a:lnTo>
                      <a:pt x="797" y="339"/>
                    </a:lnTo>
                    <a:lnTo>
                      <a:pt x="794" y="404"/>
                    </a:lnTo>
                    <a:lnTo>
                      <a:pt x="790" y="470"/>
                    </a:lnTo>
                    <a:lnTo>
                      <a:pt x="784" y="536"/>
                    </a:lnTo>
                    <a:lnTo>
                      <a:pt x="777" y="601"/>
                    </a:lnTo>
                    <a:lnTo>
                      <a:pt x="769" y="668"/>
                    </a:lnTo>
                    <a:lnTo>
                      <a:pt x="760" y="735"/>
                    </a:lnTo>
                    <a:lnTo>
                      <a:pt x="751" y="802"/>
                    </a:lnTo>
                    <a:lnTo>
                      <a:pt x="743" y="869"/>
                    </a:lnTo>
                    <a:lnTo>
                      <a:pt x="735" y="938"/>
                    </a:lnTo>
                    <a:lnTo>
                      <a:pt x="729" y="1005"/>
                    </a:lnTo>
                    <a:lnTo>
                      <a:pt x="724" y="1075"/>
                    </a:lnTo>
                    <a:lnTo>
                      <a:pt x="724" y="1076"/>
                    </a:lnTo>
                    <a:lnTo>
                      <a:pt x="663" y="1354"/>
                    </a:lnTo>
                    <a:lnTo>
                      <a:pt x="664" y="1354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3" name="Freeform 2145"/>
              <p:cNvSpPr>
                <a:spLocks/>
              </p:cNvSpPr>
              <p:nvPr/>
            </p:nvSpPr>
            <p:spPr bwMode="auto">
              <a:xfrm>
                <a:off x="2637" y="3349"/>
                <a:ext cx="16" cy="77"/>
              </a:xfrm>
              <a:custGeom>
                <a:avLst/>
                <a:gdLst>
                  <a:gd name="T0" fmla="*/ 120 w 130"/>
                  <a:gd name="T1" fmla="*/ 0 h 616"/>
                  <a:gd name="T2" fmla="*/ 127 w 130"/>
                  <a:gd name="T3" fmla="*/ 40 h 616"/>
                  <a:gd name="T4" fmla="*/ 130 w 130"/>
                  <a:gd name="T5" fmla="*/ 79 h 616"/>
                  <a:gd name="T6" fmla="*/ 130 w 130"/>
                  <a:gd name="T7" fmla="*/ 118 h 616"/>
                  <a:gd name="T8" fmla="*/ 127 w 130"/>
                  <a:gd name="T9" fmla="*/ 158 h 616"/>
                  <a:gd name="T10" fmla="*/ 122 w 130"/>
                  <a:gd name="T11" fmla="*/ 197 h 616"/>
                  <a:gd name="T12" fmla="*/ 114 w 130"/>
                  <a:gd name="T13" fmla="*/ 235 h 616"/>
                  <a:gd name="T14" fmla="*/ 104 w 130"/>
                  <a:gd name="T15" fmla="*/ 273 h 616"/>
                  <a:gd name="T16" fmla="*/ 93 w 130"/>
                  <a:gd name="T17" fmla="*/ 312 h 616"/>
                  <a:gd name="T18" fmla="*/ 81 w 130"/>
                  <a:gd name="T19" fmla="*/ 349 h 616"/>
                  <a:gd name="T20" fmla="*/ 69 w 130"/>
                  <a:gd name="T21" fmla="*/ 387 h 616"/>
                  <a:gd name="T22" fmla="*/ 56 w 130"/>
                  <a:gd name="T23" fmla="*/ 424 h 616"/>
                  <a:gd name="T24" fmla="*/ 43 w 130"/>
                  <a:gd name="T25" fmla="*/ 463 h 616"/>
                  <a:gd name="T26" fmla="*/ 31 w 130"/>
                  <a:gd name="T27" fmla="*/ 501 h 616"/>
                  <a:gd name="T28" fmla="*/ 18 w 130"/>
                  <a:gd name="T29" fmla="*/ 538 h 616"/>
                  <a:gd name="T30" fmla="*/ 8 w 130"/>
                  <a:gd name="T31" fmla="*/ 576 h 616"/>
                  <a:gd name="T32" fmla="*/ 0 w 130"/>
                  <a:gd name="T33" fmla="*/ 616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0" h="616">
                    <a:moveTo>
                      <a:pt x="120" y="0"/>
                    </a:moveTo>
                    <a:lnTo>
                      <a:pt x="127" y="40"/>
                    </a:lnTo>
                    <a:lnTo>
                      <a:pt x="130" y="79"/>
                    </a:lnTo>
                    <a:lnTo>
                      <a:pt x="130" y="118"/>
                    </a:lnTo>
                    <a:lnTo>
                      <a:pt x="127" y="158"/>
                    </a:lnTo>
                    <a:lnTo>
                      <a:pt x="122" y="197"/>
                    </a:lnTo>
                    <a:lnTo>
                      <a:pt x="114" y="235"/>
                    </a:lnTo>
                    <a:lnTo>
                      <a:pt x="104" y="273"/>
                    </a:lnTo>
                    <a:lnTo>
                      <a:pt x="93" y="312"/>
                    </a:lnTo>
                    <a:lnTo>
                      <a:pt x="81" y="349"/>
                    </a:lnTo>
                    <a:lnTo>
                      <a:pt x="69" y="387"/>
                    </a:lnTo>
                    <a:lnTo>
                      <a:pt x="56" y="424"/>
                    </a:lnTo>
                    <a:lnTo>
                      <a:pt x="43" y="463"/>
                    </a:lnTo>
                    <a:lnTo>
                      <a:pt x="31" y="501"/>
                    </a:lnTo>
                    <a:lnTo>
                      <a:pt x="18" y="538"/>
                    </a:lnTo>
                    <a:lnTo>
                      <a:pt x="8" y="576"/>
                    </a:lnTo>
                    <a:lnTo>
                      <a:pt x="0" y="6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4" name="Freeform 2146"/>
              <p:cNvSpPr>
                <a:spLocks/>
              </p:cNvSpPr>
              <p:nvPr/>
            </p:nvSpPr>
            <p:spPr bwMode="auto">
              <a:xfrm>
                <a:off x="2627" y="3426"/>
                <a:ext cx="10" cy="118"/>
              </a:xfrm>
              <a:custGeom>
                <a:avLst/>
                <a:gdLst>
                  <a:gd name="T0" fmla="*/ 74 w 74"/>
                  <a:gd name="T1" fmla="*/ 0 h 948"/>
                  <a:gd name="T2" fmla="*/ 60 w 74"/>
                  <a:gd name="T3" fmla="*/ 57 h 948"/>
                  <a:gd name="T4" fmla="*/ 47 w 74"/>
                  <a:gd name="T5" fmla="*/ 114 h 948"/>
                  <a:gd name="T6" fmla="*/ 36 w 74"/>
                  <a:gd name="T7" fmla="*/ 174 h 948"/>
                  <a:gd name="T8" fmla="*/ 26 w 74"/>
                  <a:gd name="T9" fmla="*/ 233 h 948"/>
                  <a:gd name="T10" fmla="*/ 17 w 74"/>
                  <a:gd name="T11" fmla="*/ 293 h 948"/>
                  <a:gd name="T12" fmla="*/ 10 w 74"/>
                  <a:gd name="T13" fmla="*/ 353 h 948"/>
                  <a:gd name="T14" fmla="*/ 5 w 74"/>
                  <a:gd name="T15" fmla="*/ 413 h 948"/>
                  <a:gd name="T16" fmla="*/ 1 w 74"/>
                  <a:gd name="T17" fmla="*/ 474 h 948"/>
                  <a:gd name="T18" fmla="*/ 0 w 74"/>
                  <a:gd name="T19" fmla="*/ 534 h 948"/>
                  <a:gd name="T20" fmla="*/ 0 w 74"/>
                  <a:gd name="T21" fmla="*/ 595 h 948"/>
                  <a:gd name="T22" fmla="*/ 2 w 74"/>
                  <a:gd name="T23" fmla="*/ 654 h 948"/>
                  <a:gd name="T24" fmla="*/ 7 w 74"/>
                  <a:gd name="T25" fmla="*/ 714 h 948"/>
                  <a:gd name="T26" fmla="*/ 13 w 74"/>
                  <a:gd name="T27" fmla="*/ 774 h 948"/>
                  <a:gd name="T28" fmla="*/ 22 w 74"/>
                  <a:gd name="T29" fmla="*/ 832 h 948"/>
                  <a:gd name="T30" fmla="*/ 34 w 74"/>
                  <a:gd name="T31" fmla="*/ 891 h 948"/>
                  <a:gd name="T32" fmla="*/ 48 w 74"/>
                  <a:gd name="T33" fmla="*/ 948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948">
                    <a:moveTo>
                      <a:pt x="74" y="0"/>
                    </a:moveTo>
                    <a:lnTo>
                      <a:pt x="60" y="57"/>
                    </a:lnTo>
                    <a:lnTo>
                      <a:pt x="47" y="114"/>
                    </a:lnTo>
                    <a:lnTo>
                      <a:pt x="36" y="174"/>
                    </a:lnTo>
                    <a:lnTo>
                      <a:pt x="26" y="233"/>
                    </a:lnTo>
                    <a:lnTo>
                      <a:pt x="17" y="293"/>
                    </a:lnTo>
                    <a:lnTo>
                      <a:pt x="10" y="353"/>
                    </a:lnTo>
                    <a:lnTo>
                      <a:pt x="5" y="413"/>
                    </a:lnTo>
                    <a:lnTo>
                      <a:pt x="1" y="474"/>
                    </a:lnTo>
                    <a:lnTo>
                      <a:pt x="0" y="534"/>
                    </a:lnTo>
                    <a:lnTo>
                      <a:pt x="0" y="595"/>
                    </a:lnTo>
                    <a:lnTo>
                      <a:pt x="2" y="654"/>
                    </a:lnTo>
                    <a:lnTo>
                      <a:pt x="7" y="714"/>
                    </a:lnTo>
                    <a:lnTo>
                      <a:pt x="13" y="774"/>
                    </a:lnTo>
                    <a:lnTo>
                      <a:pt x="22" y="832"/>
                    </a:lnTo>
                    <a:lnTo>
                      <a:pt x="34" y="891"/>
                    </a:lnTo>
                    <a:lnTo>
                      <a:pt x="48" y="9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5" name="Freeform 2147"/>
              <p:cNvSpPr>
                <a:spLocks/>
              </p:cNvSpPr>
              <p:nvPr/>
            </p:nvSpPr>
            <p:spPr bwMode="auto">
              <a:xfrm>
                <a:off x="2625" y="3544"/>
                <a:ext cx="8" cy="13"/>
              </a:xfrm>
              <a:custGeom>
                <a:avLst/>
                <a:gdLst>
                  <a:gd name="T0" fmla="*/ 66 w 66"/>
                  <a:gd name="T1" fmla="*/ 0 h 100"/>
                  <a:gd name="T2" fmla="*/ 64 w 66"/>
                  <a:gd name="T3" fmla="*/ 7 h 100"/>
                  <a:gd name="T4" fmla="*/ 61 w 66"/>
                  <a:gd name="T5" fmla="*/ 14 h 100"/>
                  <a:gd name="T6" fmla="*/ 56 w 66"/>
                  <a:gd name="T7" fmla="*/ 20 h 100"/>
                  <a:gd name="T8" fmla="*/ 50 w 66"/>
                  <a:gd name="T9" fmla="*/ 26 h 100"/>
                  <a:gd name="T10" fmla="*/ 43 w 66"/>
                  <a:gd name="T11" fmla="*/ 31 h 100"/>
                  <a:gd name="T12" fmla="*/ 36 w 66"/>
                  <a:gd name="T13" fmla="*/ 36 h 100"/>
                  <a:gd name="T14" fmla="*/ 28 w 66"/>
                  <a:gd name="T15" fmla="*/ 41 h 100"/>
                  <a:gd name="T16" fmla="*/ 21 w 66"/>
                  <a:gd name="T17" fmla="*/ 46 h 100"/>
                  <a:gd name="T18" fmla="*/ 14 w 66"/>
                  <a:gd name="T19" fmla="*/ 51 h 100"/>
                  <a:gd name="T20" fmla="*/ 9 w 66"/>
                  <a:gd name="T21" fmla="*/ 57 h 100"/>
                  <a:gd name="T22" fmla="*/ 4 w 66"/>
                  <a:gd name="T23" fmla="*/ 62 h 100"/>
                  <a:gd name="T24" fmla="*/ 1 w 66"/>
                  <a:gd name="T25" fmla="*/ 68 h 100"/>
                  <a:gd name="T26" fmla="*/ 0 w 66"/>
                  <a:gd name="T27" fmla="*/ 75 h 100"/>
                  <a:gd name="T28" fmla="*/ 1 w 66"/>
                  <a:gd name="T29" fmla="*/ 82 h 100"/>
                  <a:gd name="T30" fmla="*/ 5 w 66"/>
                  <a:gd name="T31" fmla="*/ 91 h 100"/>
                  <a:gd name="T32" fmla="*/ 13 w 66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100">
                    <a:moveTo>
                      <a:pt x="66" y="0"/>
                    </a:moveTo>
                    <a:lnTo>
                      <a:pt x="64" y="7"/>
                    </a:lnTo>
                    <a:lnTo>
                      <a:pt x="61" y="14"/>
                    </a:lnTo>
                    <a:lnTo>
                      <a:pt x="56" y="20"/>
                    </a:lnTo>
                    <a:lnTo>
                      <a:pt x="50" y="26"/>
                    </a:lnTo>
                    <a:lnTo>
                      <a:pt x="43" y="31"/>
                    </a:lnTo>
                    <a:lnTo>
                      <a:pt x="36" y="36"/>
                    </a:lnTo>
                    <a:lnTo>
                      <a:pt x="28" y="41"/>
                    </a:lnTo>
                    <a:lnTo>
                      <a:pt x="21" y="46"/>
                    </a:lnTo>
                    <a:lnTo>
                      <a:pt x="14" y="51"/>
                    </a:lnTo>
                    <a:lnTo>
                      <a:pt x="9" y="57"/>
                    </a:lnTo>
                    <a:lnTo>
                      <a:pt x="4" y="62"/>
                    </a:lnTo>
                    <a:lnTo>
                      <a:pt x="1" y="68"/>
                    </a:lnTo>
                    <a:lnTo>
                      <a:pt x="0" y="75"/>
                    </a:lnTo>
                    <a:lnTo>
                      <a:pt x="1" y="82"/>
                    </a:lnTo>
                    <a:lnTo>
                      <a:pt x="5" y="91"/>
                    </a:lnTo>
                    <a:lnTo>
                      <a:pt x="13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6" name="Freeform 2148"/>
              <p:cNvSpPr>
                <a:spLocks/>
              </p:cNvSpPr>
              <p:nvPr/>
            </p:nvSpPr>
            <p:spPr bwMode="auto">
              <a:xfrm>
                <a:off x="2627" y="3554"/>
                <a:ext cx="9" cy="3"/>
              </a:xfrm>
              <a:custGeom>
                <a:avLst/>
                <a:gdLst>
                  <a:gd name="T0" fmla="*/ 0 w 73"/>
                  <a:gd name="T1" fmla="*/ 21 h 24"/>
                  <a:gd name="T2" fmla="*/ 4 w 73"/>
                  <a:gd name="T3" fmla="*/ 22 h 24"/>
                  <a:gd name="T4" fmla="*/ 8 w 73"/>
                  <a:gd name="T5" fmla="*/ 23 h 24"/>
                  <a:gd name="T6" fmla="*/ 13 w 73"/>
                  <a:gd name="T7" fmla="*/ 24 h 24"/>
                  <a:gd name="T8" fmla="*/ 18 w 73"/>
                  <a:gd name="T9" fmla="*/ 24 h 24"/>
                  <a:gd name="T10" fmla="*/ 22 w 73"/>
                  <a:gd name="T11" fmla="*/ 23 h 24"/>
                  <a:gd name="T12" fmla="*/ 27 w 73"/>
                  <a:gd name="T13" fmla="*/ 22 h 24"/>
                  <a:gd name="T14" fmla="*/ 32 w 73"/>
                  <a:gd name="T15" fmla="*/ 21 h 24"/>
                  <a:gd name="T16" fmla="*/ 36 w 73"/>
                  <a:gd name="T17" fmla="*/ 20 h 24"/>
                  <a:gd name="T18" fmla="*/ 41 w 73"/>
                  <a:gd name="T19" fmla="*/ 18 h 24"/>
                  <a:gd name="T20" fmla="*/ 46 w 73"/>
                  <a:gd name="T21" fmla="*/ 16 h 24"/>
                  <a:gd name="T22" fmla="*/ 50 w 73"/>
                  <a:gd name="T23" fmla="*/ 13 h 24"/>
                  <a:gd name="T24" fmla="*/ 55 w 73"/>
                  <a:gd name="T25" fmla="*/ 11 h 24"/>
                  <a:gd name="T26" fmla="*/ 60 w 73"/>
                  <a:gd name="T27" fmla="*/ 7 h 24"/>
                  <a:gd name="T28" fmla="*/ 64 w 73"/>
                  <a:gd name="T29" fmla="*/ 5 h 24"/>
                  <a:gd name="T30" fmla="*/ 68 w 73"/>
                  <a:gd name="T31" fmla="*/ 2 h 24"/>
                  <a:gd name="T32" fmla="*/ 73 w 73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4">
                    <a:moveTo>
                      <a:pt x="0" y="21"/>
                    </a:moveTo>
                    <a:lnTo>
                      <a:pt x="4" y="22"/>
                    </a:lnTo>
                    <a:lnTo>
                      <a:pt x="8" y="23"/>
                    </a:lnTo>
                    <a:lnTo>
                      <a:pt x="13" y="24"/>
                    </a:lnTo>
                    <a:lnTo>
                      <a:pt x="18" y="24"/>
                    </a:lnTo>
                    <a:lnTo>
                      <a:pt x="22" y="23"/>
                    </a:lnTo>
                    <a:lnTo>
                      <a:pt x="27" y="22"/>
                    </a:lnTo>
                    <a:lnTo>
                      <a:pt x="32" y="21"/>
                    </a:lnTo>
                    <a:lnTo>
                      <a:pt x="36" y="20"/>
                    </a:lnTo>
                    <a:lnTo>
                      <a:pt x="41" y="18"/>
                    </a:lnTo>
                    <a:lnTo>
                      <a:pt x="46" y="16"/>
                    </a:lnTo>
                    <a:lnTo>
                      <a:pt x="50" y="13"/>
                    </a:lnTo>
                    <a:lnTo>
                      <a:pt x="55" y="11"/>
                    </a:lnTo>
                    <a:lnTo>
                      <a:pt x="60" y="7"/>
                    </a:lnTo>
                    <a:lnTo>
                      <a:pt x="64" y="5"/>
                    </a:lnTo>
                    <a:lnTo>
                      <a:pt x="68" y="2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7" name="Line 2149"/>
              <p:cNvSpPr>
                <a:spLocks noChangeShapeType="1"/>
              </p:cNvSpPr>
              <p:nvPr/>
            </p:nvSpPr>
            <p:spPr bwMode="auto">
              <a:xfrm flipV="1">
                <a:off x="2636" y="3551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8" name="Freeform 2150"/>
              <p:cNvSpPr>
                <a:spLocks/>
              </p:cNvSpPr>
              <p:nvPr/>
            </p:nvSpPr>
            <p:spPr bwMode="auto">
              <a:xfrm>
                <a:off x="2637" y="3551"/>
                <a:ext cx="4" cy="7"/>
              </a:xfrm>
              <a:custGeom>
                <a:avLst/>
                <a:gdLst>
                  <a:gd name="T0" fmla="*/ 0 w 31"/>
                  <a:gd name="T1" fmla="*/ 0 h 60"/>
                  <a:gd name="T2" fmla="*/ 4 w 31"/>
                  <a:gd name="T3" fmla="*/ 1 h 60"/>
                  <a:gd name="T4" fmla="*/ 9 w 31"/>
                  <a:gd name="T5" fmla="*/ 3 h 60"/>
                  <a:gd name="T6" fmla="*/ 13 w 31"/>
                  <a:gd name="T7" fmla="*/ 6 h 60"/>
                  <a:gd name="T8" fmla="*/ 16 w 31"/>
                  <a:gd name="T9" fmla="*/ 9 h 60"/>
                  <a:gd name="T10" fmla="*/ 19 w 31"/>
                  <a:gd name="T11" fmla="*/ 12 h 60"/>
                  <a:gd name="T12" fmla="*/ 23 w 31"/>
                  <a:gd name="T13" fmla="*/ 16 h 60"/>
                  <a:gd name="T14" fmla="*/ 26 w 31"/>
                  <a:gd name="T15" fmla="*/ 20 h 60"/>
                  <a:gd name="T16" fmla="*/ 28 w 31"/>
                  <a:gd name="T17" fmla="*/ 25 h 60"/>
                  <a:gd name="T18" fmla="*/ 29 w 31"/>
                  <a:gd name="T19" fmla="*/ 29 h 60"/>
                  <a:gd name="T20" fmla="*/ 30 w 31"/>
                  <a:gd name="T21" fmla="*/ 33 h 60"/>
                  <a:gd name="T22" fmla="*/ 31 w 31"/>
                  <a:gd name="T23" fmla="*/ 39 h 60"/>
                  <a:gd name="T24" fmla="*/ 31 w 31"/>
                  <a:gd name="T25" fmla="*/ 43 h 60"/>
                  <a:gd name="T26" fmla="*/ 31 w 31"/>
                  <a:gd name="T27" fmla="*/ 48 h 60"/>
                  <a:gd name="T28" fmla="*/ 30 w 31"/>
                  <a:gd name="T29" fmla="*/ 52 h 60"/>
                  <a:gd name="T30" fmla="*/ 28 w 31"/>
                  <a:gd name="T31" fmla="*/ 56 h 60"/>
                  <a:gd name="T32" fmla="*/ 27 w 31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60">
                    <a:moveTo>
                      <a:pt x="0" y="0"/>
                    </a:moveTo>
                    <a:lnTo>
                      <a:pt x="4" y="1"/>
                    </a:lnTo>
                    <a:lnTo>
                      <a:pt x="9" y="3"/>
                    </a:lnTo>
                    <a:lnTo>
                      <a:pt x="13" y="6"/>
                    </a:lnTo>
                    <a:lnTo>
                      <a:pt x="16" y="9"/>
                    </a:lnTo>
                    <a:lnTo>
                      <a:pt x="19" y="12"/>
                    </a:lnTo>
                    <a:lnTo>
                      <a:pt x="23" y="16"/>
                    </a:lnTo>
                    <a:lnTo>
                      <a:pt x="26" y="20"/>
                    </a:lnTo>
                    <a:lnTo>
                      <a:pt x="28" y="25"/>
                    </a:lnTo>
                    <a:lnTo>
                      <a:pt x="29" y="29"/>
                    </a:lnTo>
                    <a:lnTo>
                      <a:pt x="30" y="33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8"/>
                    </a:lnTo>
                    <a:lnTo>
                      <a:pt x="30" y="52"/>
                    </a:lnTo>
                    <a:lnTo>
                      <a:pt x="28" y="56"/>
                    </a:lnTo>
                    <a:lnTo>
                      <a:pt x="27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79" name="Freeform 2151"/>
              <p:cNvSpPr>
                <a:spLocks/>
              </p:cNvSpPr>
              <p:nvPr/>
            </p:nvSpPr>
            <p:spPr bwMode="auto">
              <a:xfrm>
                <a:off x="2579" y="3558"/>
                <a:ext cx="62" cy="12"/>
              </a:xfrm>
              <a:custGeom>
                <a:avLst/>
                <a:gdLst>
                  <a:gd name="T0" fmla="*/ 491 w 491"/>
                  <a:gd name="T1" fmla="*/ 0 h 93"/>
                  <a:gd name="T2" fmla="*/ 462 w 491"/>
                  <a:gd name="T3" fmla="*/ 12 h 93"/>
                  <a:gd name="T4" fmla="*/ 434 w 491"/>
                  <a:gd name="T5" fmla="*/ 24 h 93"/>
                  <a:gd name="T6" fmla="*/ 405 w 491"/>
                  <a:gd name="T7" fmla="*/ 36 h 93"/>
                  <a:gd name="T8" fmla="*/ 376 w 491"/>
                  <a:gd name="T9" fmla="*/ 47 h 93"/>
                  <a:gd name="T10" fmla="*/ 345 w 491"/>
                  <a:gd name="T11" fmla="*/ 57 h 93"/>
                  <a:gd name="T12" fmla="*/ 315 w 491"/>
                  <a:gd name="T13" fmla="*/ 66 h 93"/>
                  <a:gd name="T14" fmla="*/ 285 w 491"/>
                  <a:gd name="T15" fmla="*/ 75 h 93"/>
                  <a:gd name="T16" fmla="*/ 254 w 491"/>
                  <a:gd name="T17" fmla="*/ 81 h 93"/>
                  <a:gd name="T18" fmla="*/ 223 w 491"/>
                  <a:gd name="T19" fmla="*/ 87 h 93"/>
                  <a:gd name="T20" fmla="*/ 191 w 491"/>
                  <a:gd name="T21" fmla="*/ 91 h 93"/>
                  <a:gd name="T22" fmla="*/ 159 w 491"/>
                  <a:gd name="T23" fmla="*/ 93 h 93"/>
                  <a:gd name="T24" fmla="*/ 128 w 491"/>
                  <a:gd name="T25" fmla="*/ 93 h 93"/>
                  <a:gd name="T26" fmla="*/ 96 w 491"/>
                  <a:gd name="T27" fmla="*/ 91 h 93"/>
                  <a:gd name="T28" fmla="*/ 63 w 491"/>
                  <a:gd name="T29" fmla="*/ 87 h 93"/>
                  <a:gd name="T30" fmla="*/ 31 w 491"/>
                  <a:gd name="T31" fmla="*/ 81 h 93"/>
                  <a:gd name="T32" fmla="*/ 0 w 491"/>
                  <a:gd name="T33" fmla="*/ 7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1" h="93">
                    <a:moveTo>
                      <a:pt x="491" y="0"/>
                    </a:moveTo>
                    <a:lnTo>
                      <a:pt x="462" y="12"/>
                    </a:lnTo>
                    <a:lnTo>
                      <a:pt x="434" y="24"/>
                    </a:lnTo>
                    <a:lnTo>
                      <a:pt x="405" y="36"/>
                    </a:lnTo>
                    <a:lnTo>
                      <a:pt x="376" y="47"/>
                    </a:lnTo>
                    <a:lnTo>
                      <a:pt x="345" y="57"/>
                    </a:lnTo>
                    <a:lnTo>
                      <a:pt x="315" y="66"/>
                    </a:lnTo>
                    <a:lnTo>
                      <a:pt x="285" y="75"/>
                    </a:lnTo>
                    <a:lnTo>
                      <a:pt x="254" y="81"/>
                    </a:lnTo>
                    <a:lnTo>
                      <a:pt x="223" y="87"/>
                    </a:lnTo>
                    <a:lnTo>
                      <a:pt x="191" y="91"/>
                    </a:lnTo>
                    <a:lnTo>
                      <a:pt x="159" y="93"/>
                    </a:lnTo>
                    <a:lnTo>
                      <a:pt x="128" y="93"/>
                    </a:lnTo>
                    <a:lnTo>
                      <a:pt x="96" y="91"/>
                    </a:lnTo>
                    <a:lnTo>
                      <a:pt x="63" y="87"/>
                    </a:lnTo>
                    <a:lnTo>
                      <a:pt x="31" y="8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0" name="Freeform 2152"/>
              <p:cNvSpPr>
                <a:spLocks/>
              </p:cNvSpPr>
              <p:nvPr/>
            </p:nvSpPr>
            <p:spPr bwMode="auto">
              <a:xfrm>
                <a:off x="2572" y="3519"/>
                <a:ext cx="7" cy="49"/>
              </a:xfrm>
              <a:custGeom>
                <a:avLst/>
                <a:gdLst>
                  <a:gd name="T0" fmla="*/ 63 w 63"/>
                  <a:gd name="T1" fmla="*/ 391 h 391"/>
                  <a:gd name="T2" fmla="*/ 44 w 63"/>
                  <a:gd name="T3" fmla="*/ 372 h 391"/>
                  <a:gd name="T4" fmla="*/ 29 w 63"/>
                  <a:gd name="T5" fmla="*/ 352 h 391"/>
                  <a:gd name="T6" fmla="*/ 17 w 63"/>
                  <a:gd name="T7" fmla="*/ 330 h 391"/>
                  <a:gd name="T8" fmla="*/ 9 w 63"/>
                  <a:gd name="T9" fmla="*/ 308 h 391"/>
                  <a:gd name="T10" fmla="*/ 4 w 63"/>
                  <a:gd name="T11" fmla="*/ 284 h 391"/>
                  <a:gd name="T12" fmla="*/ 1 w 63"/>
                  <a:gd name="T13" fmla="*/ 260 h 391"/>
                  <a:gd name="T14" fmla="*/ 0 w 63"/>
                  <a:gd name="T15" fmla="*/ 236 h 391"/>
                  <a:gd name="T16" fmla="*/ 1 w 63"/>
                  <a:gd name="T17" fmla="*/ 211 h 391"/>
                  <a:gd name="T18" fmla="*/ 2 w 63"/>
                  <a:gd name="T19" fmla="*/ 185 h 391"/>
                  <a:gd name="T20" fmla="*/ 5 w 63"/>
                  <a:gd name="T21" fmla="*/ 159 h 391"/>
                  <a:gd name="T22" fmla="*/ 7 w 63"/>
                  <a:gd name="T23" fmla="*/ 132 h 391"/>
                  <a:gd name="T24" fmla="*/ 9 w 63"/>
                  <a:gd name="T25" fmla="*/ 105 h 391"/>
                  <a:gd name="T26" fmla="*/ 11 w 63"/>
                  <a:gd name="T27" fmla="*/ 79 h 391"/>
                  <a:gd name="T28" fmla="*/ 12 w 63"/>
                  <a:gd name="T29" fmla="*/ 52 h 391"/>
                  <a:gd name="T30" fmla="*/ 11 w 63"/>
                  <a:gd name="T31" fmla="*/ 26 h 391"/>
                  <a:gd name="T32" fmla="*/ 9 w 63"/>
                  <a:gd name="T33" fmla="*/ 0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391">
                    <a:moveTo>
                      <a:pt x="63" y="391"/>
                    </a:moveTo>
                    <a:lnTo>
                      <a:pt x="44" y="372"/>
                    </a:lnTo>
                    <a:lnTo>
                      <a:pt x="29" y="352"/>
                    </a:lnTo>
                    <a:lnTo>
                      <a:pt x="17" y="330"/>
                    </a:lnTo>
                    <a:lnTo>
                      <a:pt x="9" y="308"/>
                    </a:lnTo>
                    <a:lnTo>
                      <a:pt x="4" y="284"/>
                    </a:lnTo>
                    <a:lnTo>
                      <a:pt x="1" y="260"/>
                    </a:lnTo>
                    <a:lnTo>
                      <a:pt x="0" y="236"/>
                    </a:lnTo>
                    <a:lnTo>
                      <a:pt x="1" y="211"/>
                    </a:lnTo>
                    <a:lnTo>
                      <a:pt x="2" y="185"/>
                    </a:lnTo>
                    <a:lnTo>
                      <a:pt x="5" y="159"/>
                    </a:lnTo>
                    <a:lnTo>
                      <a:pt x="7" y="132"/>
                    </a:lnTo>
                    <a:lnTo>
                      <a:pt x="9" y="105"/>
                    </a:lnTo>
                    <a:lnTo>
                      <a:pt x="11" y="79"/>
                    </a:lnTo>
                    <a:lnTo>
                      <a:pt x="12" y="52"/>
                    </a:lnTo>
                    <a:lnTo>
                      <a:pt x="11" y="26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1" name="Freeform 2153"/>
              <p:cNvSpPr>
                <a:spLocks/>
              </p:cNvSpPr>
              <p:nvPr/>
            </p:nvSpPr>
            <p:spPr bwMode="auto">
              <a:xfrm>
                <a:off x="2569" y="3406"/>
                <a:ext cx="5" cy="113"/>
              </a:xfrm>
              <a:custGeom>
                <a:avLst/>
                <a:gdLst>
                  <a:gd name="T0" fmla="*/ 33 w 46"/>
                  <a:gd name="T1" fmla="*/ 902 h 902"/>
                  <a:gd name="T2" fmla="*/ 36 w 46"/>
                  <a:gd name="T3" fmla="*/ 845 h 902"/>
                  <a:gd name="T4" fmla="*/ 39 w 46"/>
                  <a:gd name="T5" fmla="*/ 788 h 902"/>
                  <a:gd name="T6" fmla="*/ 41 w 46"/>
                  <a:gd name="T7" fmla="*/ 730 h 902"/>
                  <a:gd name="T8" fmla="*/ 44 w 46"/>
                  <a:gd name="T9" fmla="*/ 673 h 902"/>
                  <a:gd name="T10" fmla="*/ 45 w 46"/>
                  <a:gd name="T11" fmla="*/ 615 h 902"/>
                  <a:gd name="T12" fmla="*/ 46 w 46"/>
                  <a:gd name="T13" fmla="*/ 557 h 902"/>
                  <a:gd name="T14" fmla="*/ 46 w 46"/>
                  <a:gd name="T15" fmla="*/ 499 h 902"/>
                  <a:gd name="T16" fmla="*/ 46 w 46"/>
                  <a:gd name="T17" fmla="*/ 440 h 902"/>
                  <a:gd name="T18" fmla="*/ 44 w 46"/>
                  <a:gd name="T19" fmla="*/ 383 h 902"/>
                  <a:gd name="T20" fmla="*/ 41 w 46"/>
                  <a:gd name="T21" fmla="*/ 326 h 902"/>
                  <a:gd name="T22" fmla="*/ 38 w 46"/>
                  <a:gd name="T23" fmla="*/ 269 h 902"/>
                  <a:gd name="T24" fmla="*/ 33 w 46"/>
                  <a:gd name="T25" fmla="*/ 213 h 902"/>
                  <a:gd name="T26" fmla="*/ 27 w 46"/>
                  <a:gd name="T27" fmla="*/ 158 h 902"/>
                  <a:gd name="T28" fmla="*/ 19 w 46"/>
                  <a:gd name="T29" fmla="*/ 103 h 902"/>
                  <a:gd name="T30" fmla="*/ 10 w 46"/>
                  <a:gd name="T31" fmla="*/ 51 h 902"/>
                  <a:gd name="T32" fmla="*/ 0 w 46"/>
                  <a:gd name="T33" fmla="*/ 0 h 9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902">
                    <a:moveTo>
                      <a:pt x="33" y="902"/>
                    </a:moveTo>
                    <a:lnTo>
                      <a:pt x="36" y="845"/>
                    </a:lnTo>
                    <a:lnTo>
                      <a:pt x="39" y="788"/>
                    </a:lnTo>
                    <a:lnTo>
                      <a:pt x="41" y="730"/>
                    </a:lnTo>
                    <a:lnTo>
                      <a:pt x="44" y="673"/>
                    </a:lnTo>
                    <a:lnTo>
                      <a:pt x="45" y="615"/>
                    </a:lnTo>
                    <a:lnTo>
                      <a:pt x="46" y="557"/>
                    </a:lnTo>
                    <a:lnTo>
                      <a:pt x="46" y="499"/>
                    </a:lnTo>
                    <a:lnTo>
                      <a:pt x="46" y="440"/>
                    </a:lnTo>
                    <a:lnTo>
                      <a:pt x="44" y="383"/>
                    </a:lnTo>
                    <a:lnTo>
                      <a:pt x="41" y="326"/>
                    </a:lnTo>
                    <a:lnTo>
                      <a:pt x="38" y="269"/>
                    </a:lnTo>
                    <a:lnTo>
                      <a:pt x="33" y="213"/>
                    </a:lnTo>
                    <a:lnTo>
                      <a:pt x="27" y="158"/>
                    </a:lnTo>
                    <a:lnTo>
                      <a:pt x="19" y="103"/>
                    </a:lnTo>
                    <a:lnTo>
                      <a:pt x="10" y="5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2" name="Freeform 2154"/>
              <p:cNvSpPr>
                <a:spLocks/>
              </p:cNvSpPr>
              <p:nvPr/>
            </p:nvSpPr>
            <p:spPr bwMode="auto">
              <a:xfrm>
                <a:off x="2569" y="3391"/>
                <a:ext cx="1" cy="15"/>
              </a:xfrm>
              <a:custGeom>
                <a:avLst/>
                <a:gdLst>
                  <a:gd name="T0" fmla="*/ 0 w 13"/>
                  <a:gd name="T1" fmla="*/ 119 h 119"/>
                  <a:gd name="T2" fmla="*/ 2 w 13"/>
                  <a:gd name="T3" fmla="*/ 110 h 119"/>
                  <a:gd name="T4" fmla="*/ 4 w 13"/>
                  <a:gd name="T5" fmla="*/ 102 h 119"/>
                  <a:gd name="T6" fmla="*/ 6 w 13"/>
                  <a:gd name="T7" fmla="*/ 94 h 119"/>
                  <a:gd name="T8" fmla="*/ 7 w 13"/>
                  <a:gd name="T9" fmla="*/ 87 h 119"/>
                  <a:gd name="T10" fmla="*/ 7 w 13"/>
                  <a:gd name="T11" fmla="*/ 80 h 119"/>
                  <a:gd name="T12" fmla="*/ 7 w 13"/>
                  <a:gd name="T13" fmla="*/ 73 h 119"/>
                  <a:gd name="T14" fmla="*/ 7 w 13"/>
                  <a:gd name="T15" fmla="*/ 66 h 119"/>
                  <a:gd name="T16" fmla="*/ 7 w 13"/>
                  <a:gd name="T17" fmla="*/ 59 h 119"/>
                  <a:gd name="T18" fmla="*/ 6 w 13"/>
                  <a:gd name="T19" fmla="*/ 51 h 119"/>
                  <a:gd name="T20" fmla="*/ 6 w 13"/>
                  <a:gd name="T21" fmla="*/ 44 h 119"/>
                  <a:gd name="T22" fmla="*/ 6 w 13"/>
                  <a:gd name="T23" fmla="*/ 37 h 119"/>
                  <a:gd name="T24" fmla="*/ 7 w 13"/>
                  <a:gd name="T25" fmla="*/ 30 h 119"/>
                  <a:gd name="T26" fmla="*/ 7 w 13"/>
                  <a:gd name="T27" fmla="*/ 23 h 119"/>
                  <a:gd name="T28" fmla="*/ 8 w 13"/>
                  <a:gd name="T29" fmla="*/ 15 h 119"/>
                  <a:gd name="T30" fmla="*/ 10 w 13"/>
                  <a:gd name="T31" fmla="*/ 7 h 119"/>
                  <a:gd name="T32" fmla="*/ 13 w 13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19">
                    <a:moveTo>
                      <a:pt x="0" y="119"/>
                    </a:moveTo>
                    <a:lnTo>
                      <a:pt x="2" y="110"/>
                    </a:lnTo>
                    <a:lnTo>
                      <a:pt x="4" y="102"/>
                    </a:lnTo>
                    <a:lnTo>
                      <a:pt x="6" y="94"/>
                    </a:lnTo>
                    <a:lnTo>
                      <a:pt x="7" y="87"/>
                    </a:lnTo>
                    <a:lnTo>
                      <a:pt x="7" y="80"/>
                    </a:lnTo>
                    <a:lnTo>
                      <a:pt x="7" y="73"/>
                    </a:lnTo>
                    <a:lnTo>
                      <a:pt x="7" y="66"/>
                    </a:lnTo>
                    <a:lnTo>
                      <a:pt x="7" y="59"/>
                    </a:lnTo>
                    <a:lnTo>
                      <a:pt x="6" y="51"/>
                    </a:lnTo>
                    <a:lnTo>
                      <a:pt x="6" y="44"/>
                    </a:lnTo>
                    <a:lnTo>
                      <a:pt x="6" y="37"/>
                    </a:lnTo>
                    <a:lnTo>
                      <a:pt x="7" y="30"/>
                    </a:lnTo>
                    <a:lnTo>
                      <a:pt x="7" y="23"/>
                    </a:lnTo>
                    <a:lnTo>
                      <a:pt x="8" y="15"/>
                    </a:lnTo>
                    <a:lnTo>
                      <a:pt x="10" y="7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3" name="Freeform 2155"/>
              <p:cNvSpPr>
                <a:spLocks/>
              </p:cNvSpPr>
              <p:nvPr/>
            </p:nvSpPr>
            <p:spPr bwMode="auto">
              <a:xfrm>
                <a:off x="2570" y="3321"/>
                <a:ext cx="51" cy="70"/>
              </a:xfrm>
              <a:custGeom>
                <a:avLst/>
                <a:gdLst>
                  <a:gd name="T0" fmla="*/ 0 w 406"/>
                  <a:gd name="T1" fmla="*/ 564 h 564"/>
                  <a:gd name="T2" fmla="*/ 29 w 406"/>
                  <a:gd name="T3" fmla="*/ 531 h 564"/>
                  <a:gd name="T4" fmla="*/ 62 w 406"/>
                  <a:gd name="T5" fmla="*/ 498 h 564"/>
                  <a:gd name="T6" fmla="*/ 96 w 406"/>
                  <a:gd name="T7" fmla="*/ 468 h 564"/>
                  <a:gd name="T8" fmla="*/ 132 w 406"/>
                  <a:gd name="T9" fmla="*/ 439 h 564"/>
                  <a:gd name="T10" fmla="*/ 170 w 406"/>
                  <a:gd name="T11" fmla="*/ 411 h 564"/>
                  <a:gd name="T12" fmla="*/ 207 w 406"/>
                  <a:gd name="T13" fmla="*/ 382 h 564"/>
                  <a:gd name="T14" fmla="*/ 242 w 406"/>
                  <a:gd name="T15" fmla="*/ 352 h 564"/>
                  <a:gd name="T16" fmla="*/ 277 w 406"/>
                  <a:gd name="T17" fmla="*/ 322 h 564"/>
                  <a:gd name="T18" fmla="*/ 310 w 406"/>
                  <a:gd name="T19" fmla="*/ 291 h 564"/>
                  <a:gd name="T20" fmla="*/ 338 w 406"/>
                  <a:gd name="T21" fmla="*/ 258 h 564"/>
                  <a:gd name="T22" fmla="*/ 363 w 406"/>
                  <a:gd name="T23" fmla="*/ 222 h 564"/>
                  <a:gd name="T24" fmla="*/ 383 w 406"/>
                  <a:gd name="T25" fmla="*/ 185 h 564"/>
                  <a:gd name="T26" fmla="*/ 397 w 406"/>
                  <a:gd name="T27" fmla="*/ 144 h 564"/>
                  <a:gd name="T28" fmla="*/ 405 w 406"/>
                  <a:gd name="T29" fmla="*/ 100 h 564"/>
                  <a:gd name="T30" fmla="*/ 406 w 406"/>
                  <a:gd name="T31" fmla="*/ 52 h 564"/>
                  <a:gd name="T32" fmla="*/ 399 w 406"/>
                  <a:gd name="T33" fmla="*/ 0 h 5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6" h="564">
                    <a:moveTo>
                      <a:pt x="0" y="564"/>
                    </a:moveTo>
                    <a:lnTo>
                      <a:pt x="29" y="531"/>
                    </a:lnTo>
                    <a:lnTo>
                      <a:pt x="62" y="498"/>
                    </a:lnTo>
                    <a:lnTo>
                      <a:pt x="96" y="468"/>
                    </a:lnTo>
                    <a:lnTo>
                      <a:pt x="132" y="439"/>
                    </a:lnTo>
                    <a:lnTo>
                      <a:pt x="170" y="411"/>
                    </a:lnTo>
                    <a:lnTo>
                      <a:pt x="207" y="382"/>
                    </a:lnTo>
                    <a:lnTo>
                      <a:pt x="242" y="352"/>
                    </a:lnTo>
                    <a:lnTo>
                      <a:pt x="277" y="322"/>
                    </a:lnTo>
                    <a:lnTo>
                      <a:pt x="310" y="291"/>
                    </a:lnTo>
                    <a:lnTo>
                      <a:pt x="338" y="258"/>
                    </a:lnTo>
                    <a:lnTo>
                      <a:pt x="363" y="222"/>
                    </a:lnTo>
                    <a:lnTo>
                      <a:pt x="383" y="185"/>
                    </a:lnTo>
                    <a:lnTo>
                      <a:pt x="397" y="144"/>
                    </a:lnTo>
                    <a:lnTo>
                      <a:pt x="405" y="100"/>
                    </a:lnTo>
                    <a:lnTo>
                      <a:pt x="406" y="52"/>
                    </a:lnTo>
                    <a:lnTo>
                      <a:pt x="3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4" name="Freeform 2156"/>
              <p:cNvSpPr>
                <a:spLocks/>
              </p:cNvSpPr>
              <p:nvPr/>
            </p:nvSpPr>
            <p:spPr bwMode="auto">
              <a:xfrm>
                <a:off x="2619" y="3193"/>
                <a:ext cx="7" cy="128"/>
              </a:xfrm>
              <a:custGeom>
                <a:avLst/>
                <a:gdLst>
                  <a:gd name="T0" fmla="*/ 8 w 55"/>
                  <a:gd name="T1" fmla="*/ 1022 h 1022"/>
                  <a:gd name="T2" fmla="*/ 6 w 55"/>
                  <a:gd name="T3" fmla="*/ 961 h 1022"/>
                  <a:gd name="T4" fmla="*/ 5 w 55"/>
                  <a:gd name="T5" fmla="*/ 898 h 1022"/>
                  <a:gd name="T6" fmla="*/ 4 w 55"/>
                  <a:gd name="T7" fmla="*/ 834 h 1022"/>
                  <a:gd name="T8" fmla="*/ 2 w 55"/>
                  <a:gd name="T9" fmla="*/ 770 h 1022"/>
                  <a:gd name="T10" fmla="*/ 1 w 55"/>
                  <a:gd name="T11" fmla="*/ 705 h 1022"/>
                  <a:gd name="T12" fmla="*/ 0 w 55"/>
                  <a:gd name="T13" fmla="*/ 639 h 1022"/>
                  <a:gd name="T14" fmla="*/ 0 w 55"/>
                  <a:gd name="T15" fmla="*/ 573 h 1022"/>
                  <a:gd name="T16" fmla="*/ 1 w 55"/>
                  <a:gd name="T17" fmla="*/ 508 h 1022"/>
                  <a:gd name="T18" fmla="*/ 2 w 55"/>
                  <a:gd name="T19" fmla="*/ 442 h 1022"/>
                  <a:gd name="T20" fmla="*/ 5 w 55"/>
                  <a:gd name="T21" fmla="*/ 377 h 1022"/>
                  <a:gd name="T22" fmla="*/ 9 w 55"/>
                  <a:gd name="T23" fmla="*/ 311 h 1022"/>
                  <a:gd name="T24" fmla="*/ 14 w 55"/>
                  <a:gd name="T25" fmla="*/ 247 h 1022"/>
                  <a:gd name="T26" fmla="*/ 21 w 55"/>
                  <a:gd name="T27" fmla="*/ 183 h 1022"/>
                  <a:gd name="T28" fmla="*/ 30 w 55"/>
                  <a:gd name="T29" fmla="*/ 121 h 1022"/>
                  <a:gd name="T30" fmla="*/ 42 w 55"/>
                  <a:gd name="T31" fmla="*/ 60 h 1022"/>
                  <a:gd name="T32" fmla="*/ 55 w 55"/>
                  <a:gd name="T33" fmla="*/ 0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022">
                    <a:moveTo>
                      <a:pt x="8" y="1022"/>
                    </a:moveTo>
                    <a:lnTo>
                      <a:pt x="6" y="961"/>
                    </a:lnTo>
                    <a:lnTo>
                      <a:pt x="5" y="898"/>
                    </a:lnTo>
                    <a:lnTo>
                      <a:pt x="4" y="834"/>
                    </a:lnTo>
                    <a:lnTo>
                      <a:pt x="2" y="770"/>
                    </a:lnTo>
                    <a:lnTo>
                      <a:pt x="1" y="705"/>
                    </a:lnTo>
                    <a:lnTo>
                      <a:pt x="0" y="639"/>
                    </a:lnTo>
                    <a:lnTo>
                      <a:pt x="0" y="573"/>
                    </a:lnTo>
                    <a:lnTo>
                      <a:pt x="1" y="508"/>
                    </a:lnTo>
                    <a:lnTo>
                      <a:pt x="2" y="442"/>
                    </a:lnTo>
                    <a:lnTo>
                      <a:pt x="5" y="377"/>
                    </a:lnTo>
                    <a:lnTo>
                      <a:pt x="9" y="311"/>
                    </a:lnTo>
                    <a:lnTo>
                      <a:pt x="14" y="247"/>
                    </a:lnTo>
                    <a:lnTo>
                      <a:pt x="21" y="183"/>
                    </a:lnTo>
                    <a:lnTo>
                      <a:pt x="30" y="121"/>
                    </a:lnTo>
                    <a:lnTo>
                      <a:pt x="42" y="60"/>
                    </a:lnTo>
                    <a:lnTo>
                      <a:pt x="5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5" name="Freeform 2157"/>
              <p:cNvSpPr>
                <a:spLocks/>
              </p:cNvSpPr>
              <p:nvPr/>
            </p:nvSpPr>
            <p:spPr bwMode="auto">
              <a:xfrm>
                <a:off x="2626" y="3180"/>
                <a:ext cx="38" cy="13"/>
              </a:xfrm>
              <a:custGeom>
                <a:avLst/>
                <a:gdLst>
                  <a:gd name="T0" fmla="*/ 0 w 305"/>
                  <a:gd name="T1" fmla="*/ 106 h 106"/>
                  <a:gd name="T2" fmla="*/ 18 w 305"/>
                  <a:gd name="T3" fmla="*/ 97 h 106"/>
                  <a:gd name="T4" fmla="*/ 36 w 305"/>
                  <a:gd name="T5" fmla="*/ 88 h 106"/>
                  <a:gd name="T6" fmla="*/ 54 w 305"/>
                  <a:gd name="T7" fmla="*/ 78 h 106"/>
                  <a:gd name="T8" fmla="*/ 72 w 305"/>
                  <a:gd name="T9" fmla="*/ 67 h 106"/>
                  <a:gd name="T10" fmla="*/ 90 w 305"/>
                  <a:gd name="T11" fmla="*/ 57 h 106"/>
                  <a:gd name="T12" fmla="*/ 109 w 305"/>
                  <a:gd name="T13" fmla="*/ 46 h 106"/>
                  <a:gd name="T14" fmla="*/ 128 w 305"/>
                  <a:gd name="T15" fmla="*/ 36 h 106"/>
                  <a:gd name="T16" fmla="*/ 147 w 305"/>
                  <a:gd name="T17" fmla="*/ 27 h 106"/>
                  <a:gd name="T18" fmla="*/ 165 w 305"/>
                  <a:gd name="T19" fmla="*/ 19 h 106"/>
                  <a:gd name="T20" fmla="*/ 184 w 305"/>
                  <a:gd name="T21" fmla="*/ 12 h 106"/>
                  <a:gd name="T22" fmla="*/ 204 w 305"/>
                  <a:gd name="T23" fmla="*/ 6 h 106"/>
                  <a:gd name="T24" fmla="*/ 223 w 305"/>
                  <a:gd name="T25" fmla="*/ 3 h 106"/>
                  <a:gd name="T26" fmla="*/ 244 w 305"/>
                  <a:gd name="T27" fmla="*/ 0 h 106"/>
                  <a:gd name="T28" fmla="*/ 264 w 305"/>
                  <a:gd name="T29" fmla="*/ 3 h 106"/>
                  <a:gd name="T30" fmla="*/ 284 w 305"/>
                  <a:gd name="T31" fmla="*/ 7 h 106"/>
                  <a:gd name="T32" fmla="*/ 305 w 305"/>
                  <a:gd name="T33" fmla="*/ 14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106">
                    <a:moveTo>
                      <a:pt x="0" y="106"/>
                    </a:moveTo>
                    <a:lnTo>
                      <a:pt x="18" y="97"/>
                    </a:lnTo>
                    <a:lnTo>
                      <a:pt x="36" y="88"/>
                    </a:lnTo>
                    <a:lnTo>
                      <a:pt x="54" y="78"/>
                    </a:lnTo>
                    <a:lnTo>
                      <a:pt x="72" y="67"/>
                    </a:lnTo>
                    <a:lnTo>
                      <a:pt x="90" y="57"/>
                    </a:lnTo>
                    <a:lnTo>
                      <a:pt x="109" y="46"/>
                    </a:lnTo>
                    <a:lnTo>
                      <a:pt x="128" y="36"/>
                    </a:lnTo>
                    <a:lnTo>
                      <a:pt x="147" y="27"/>
                    </a:lnTo>
                    <a:lnTo>
                      <a:pt x="165" y="19"/>
                    </a:lnTo>
                    <a:lnTo>
                      <a:pt x="184" y="12"/>
                    </a:lnTo>
                    <a:lnTo>
                      <a:pt x="204" y="6"/>
                    </a:lnTo>
                    <a:lnTo>
                      <a:pt x="223" y="3"/>
                    </a:lnTo>
                    <a:lnTo>
                      <a:pt x="244" y="0"/>
                    </a:lnTo>
                    <a:lnTo>
                      <a:pt x="264" y="3"/>
                    </a:lnTo>
                    <a:lnTo>
                      <a:pt x="284" y="7"/>
                    </a:lnTo>
                    <a:lnTo>
                      <a:pt x="305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6" name="Freeform 2158"/>
              <p:cNvSpPr>
                <a:spLocks/>
              </p:cNvSpPr>
              <p:nvPr/>
            </p:nvSpPr>
            <p:spPr bwMode="auto">
              <a:xfrm>
                <a:off x="2659" y="3181"/>
                <a:ext cx="9" cy="133"/>
              </a:xfrm>
              <a:custGeom>
                <a:avLst/>
                <a:gdLst>
                  <a:gd name="T0" fmla="*/ 40 w 73"/>
                  <a:gd name="T1" fmla="*/ 0 h 1061"/>
                  <a:gd name="T2" fmla="*/ 53 w 73"/>
                  <a:gd name="T3" fmla="*/ 64 h 1061"/>
                  <a:gd name="T4" fmla="*/ 63 w 73"/>
                  <a:gd name="T5" fmla="*/ 128 h 1061"/>
                  <a:gd name="T6" fmla="*/ 69 w 73"/>
                  <a:gd name="T7" fmla="*/ 194 h 1061"/>
                  <a:gd name="T8" fmla="*/ 72 w 73"/>
                  <a:gd name="T9" fmla="*/ 259 h 1061"/>
                  <a:gd name="T10" fmla="*/ 73 w 73"/>
                  <a:gd name="T11" fmla="*/ 325 h 1061"/>
                  <a:gd name="T12" fmla="*/ 70 w 73"/>
                  <a:gd name="T13" fmla="*/ 390 h 1061"/>
                  <a:gd name="T14" fmla="*/ 66 w 73"/>
                  <a:gd name="T15" fmla="*/ 456 h 1061"/>
                  <a:gd name="T16" fmla="*/ 60 w 73"/>
                  <a:gd name="T17" fmla="*/ 522 h 1061"/>
                  <a:gd name="T18" fmla="*/ 53 w 73"/>
                  <a:gd name="T19" fmla="*/ 587 h 1061"/>
                  <a:gd name="T20" fmla="*/ 45 w 73"/>
                  <a:gd name="T21" fmla="*/ 654 h 1061"/>
                  <a:gd name="T22" fmla="*/ 36 w 73"/>
                  <a:gd name="T23" fmla="*/ 721 h 1061"/>
                  <a:gd name="T24" fmla="*/ 27 w 73"/>
                  <a:gd name="T25" fmla="*/ 788 h 1061"/>
                  <a:gd name="T26" fmla="*/ 19 w 73"/>
                  <a:gd name="T27" fmla="*/ 855 h 1061"/>
                  <a:gd name="T28" fmla="*/ 11 w 73"/>
                  <a:gd name="T29" fmla="*/ 924 h 1061"/>
                  <a:gd name="T30" fmla="*/ 5 w 73"/>
                  <a:gd name="T31" fmla="*/ 991 h 1061"/>
                  <a:gd name="T32" fmla="*/ 0 w 73"/>
                  <a:gd name="T33" fmla="*/ 1061 h 10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061">
                    <a:moveTo>
                      <a:pt x="40" y="0"/>
                    </a:moveTo>
                    <a:lnTo>
                      <a:pt x="53" y="64"/>
                    </a:lnTo>
                    <a:lnTo>
                      <a:pt x="63" y="128"/>
                    </a:lnTo>
                    <a:lnTo>
                      <a:pt x="69" y="194"/>
                    </a:lnTo>
                    <a:lnTo>
                      <a:pt x="72" y="259"/>
                    </a:lnTo>
                    <a:lnTo>
                      <a:pt x="73" y="325"/>
                    </a:lnTo>
                    <a:lnTo>
                      <a:pt x="70" y="390"/>
                    </a:lnTo>
                    <a:lnTo>
                      <a:pt x="66" y="456"/>
                    </a:lnTo>
                    <a:lnTo>
                      <a:pt x="60" y="522"/>
                    </a:lnTo>
                    <a:lnTo>
                      <a:pt x="53" y="587"/>
                    </a:lnTo>
                    <a:lnTo>
                      <a:pt x="45" y="654"/>
                    </a:lnTo>
                    <a:lnTo>
                      <a:pt x="36" y="721"/>
                    </a:lnTo>
                    <a:lnTo>
                      <a:pt x="27" y="788"/>
                    </a:lnTo>
                    <a:lnTo>
                      <a:pt x="19" y="855"/>
                    </a:lnTo>
                    <a:lnTo>
                      <a:pt x="11" y="924"/>
                    </a:lnTo>
                    <a:lnTo>
                      <a:pt x="5" y="991"/>
                    </a:lnTo>
                    <a:lnTo>
                      <a:pt x="0" y="10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7" name="Line 2159"/>
              <p:cNvSpPr>
                <a:spLocks noChangeShapeType="1"/>
              </p:cNvSpPr>
              <p:nvPr/>
            </p:nvSpPr>
            <p:spPr bwMode="auto">
              <a:xfrm flipH="1">
                <a:off x="2651" y="3314"/>
                <a:ext cx="8" cy="3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8" name="Freeform 2160"/>
              <p:cNvSpPr>
                <a:spLocks/>
              </p:cNvSpPr>
              <p:nvPr/>
            </p:nvSpPr>
            <p:spPr bwMode="auto">
              <a:xfrm>
                <a:off x="2397" y="2510"/>
                <a:ext cx="270" cy="180"/>
              </a:xfrm>
              <a:custGeom>
                <a:avLst/>
                <a:gdLst>
                  <a:gd name="T0" fmla="*/ 2073 w 2155"/>
                  <a:gd name="T1" fmla="*/ 666 h 1439"/>
                  <a:gd name="T2" fmla="*/ 2040 w 2155"/>
                  <a:gd name="T3" fmla="*/ 682 h 1439"/>
                  <a:gd name="T4" fmla="*/ 2022 w 2155"/>
                  <a:gd name="T5" fmla="*/ 723 h 1439"/>
                  <a:gd name="T6" fmla="*/ 2023 w 2155"/>
                  <a:gd name="T7" fmla="*/ 767 h 1439"/>
                  <a:gd name="T8" fmla="*/ 1993 w 2155"/>
                  <a:gd name="T9" fmla="*/ 817 h 1439"/>
                  <a:gd name="T10" fmla="*/ 1952 w 2155"/>
                  <a:gd name="T11" fmla="*/ 823 h 1439"/>
                  <a:gd name="T12" fmla="*/ 1932 w 2155"/>
                  <a:gd name="T13" fmla="*/ 865 h 1439"/>
                  <a:gd name="T14" fmla="*/ 1897 w 2155"/>
                  <a:gd name="T15" fmla="*/ 891 h 1439"/>
                  <a:gd name="T16" fmla="*/ 1848 w 2155"/>
                  <a:gd name="T17" fmla="*/ 894 h 1439"/>
                  <a:gd name="T18" fmla="*/ 1864 w 2155"/>
                  <a:gd name="T19" fmla="*/ 776 h 1439"/>
                  <a:gd name="T20" fmla="*/ 1820 w 2155"/>
                  <a:gd name="T21" fmla="*/ 631 h 1439"/>
                  <a:gd name="T22" fmla="*/ 1544 w 2155"/>
                  <a:gd name="T23" fmla="*/ 633 h 1439"/>
                  <a:gd name="T24" fmla="*/ 1359 w 2155"/>
                  <a:gd name="T25" fmla="*/ 698 h 1439"/>
                  <a:gd name="T26" fmla="*/ 1315 w 2155"/>
                  <a:gd name="T27" fmla="*/ 687 h 1439"/>
                  <a:gd name="T28" fmla="*/ 1314 w 2155"/>
                  <a:gd name="T29" fmla="*/ 628 h 1439"/>
                  <a:gd name="T30" fmla="*/ 1276 w 2155"/>
                  <a:gd name="T31" fmla="*/ 561 h 1439"/>
                  <a:gd name="T32" fmla="*/ 1270 w 2155"/>
                  <a:gd name="T33" fmla="*/ 532 h 1439"/>
                  <a:gd name="T34" fmla="*/ 1251 w 2155"/>
                  <a:gd name="T35" fmla="*/ 530 h 1439"/>
                  <a:gd name="T36" fmla="*/ 1226 w 2155"/>
                  <a:gd name="T37" fmla="*/ 509 h 1439"/>
                  <a:gd name="T38" fmla="*/ 1191 w 2155"/>
                  <a:gd name="T39" fmla="*/ 483 h 1439"/>
                  <a:gd name="T40" fmla="*/ 1153 w 2155"/>
                  <a:gd name="T41" fmla="*/ 546 h 1439"/>
                  <a:gd name="T42" fmla="*/ 1125 w 2155"/>
                  <a:gd name="T43" fmla="*/ 619 h 1439"/>
                  <a:gd name="T44" fmla="*/ 1008 w 2155"/>
                  <a:gd name="T45" fmla="*/ 607 h 1439"/>
                  <a:gd name="T46" fmla="*/ 917 w 2155"/>
                  <a:gd name="T47" fmla="*/ 599 h 1439"/>
                  <a:gd name="T48" fmla="*/ 816 w 2155"/>
                  <a:gd name="T49" fmla="*/ 655 h 1439"/>
                  <a:gd name="T50" fmla="*/ 756 w 2155"/>
                  <a:gd name="T51" fmla="*/ 720 h 1439"/>
                  <a:gd name="T52" fmla="*/ 747 w 2155"/>
                  <a:gd name="T53" fmla="*/ 715 h 1439"/>
                  <a:gd name="T54" fmla="*/ 719 w 2155"/>
                  <a:gd name="T55" fmla="*/ 795 h 1439"/>
                  <a:gd name="T56" fmla="*/ 617 w 2155"/>
                  <a:gd name="T57" fmla="*/ 908 h 1439"/>
                  <a:gd name="T58" fmla="*/ 595 w 2155"/>
                  <a:gd name="T59" fmla="*/ 1157 h 1439"/>
                  <a:gd name="T60" fmla="*/ 441 w 2155"/>
                  <a:gd name="T61" fmla="*/ 1394 h 1439"/>
                  <a:gd name="T62" fmla="*/ 219 w 2155"/>
                  <a:gd name="T63" fmla="*/ 1404 h 1439"/>
                  <a:gd name="T64" fmla="*/ 119 w 2155"/>
                  <a:gd name="T65" fmla="*/ 1330 h 1439"/>
                  <a:gd name="T66" fmla="*/ 58 w 2155"/>
                  <a:gd name="T67" fmla="*/ 1210 h 1439"/>
                  <a:gd name="T68" fmla="*/ 100 w 2155"/>
                  <a:gd name="T69" fmla="*/ 878 h 1439"/>
                  <a:gd name="T70" fmla="*/ 224 w 2155"/>
                  <a:gd name="T71" fmla="*/ 822 h 1439"/>
                  <a:gd name="T72" fmla="*/ 268 w 2155"/>
                  <a:gd name="T73" fmla="*/ 669 h 1439"/>
                  <a:gd name="T74" fmla="*/ 331 w 2155"/>
                  <a:gd name="T75" fmla="*/ 492 h 1439"/>
                  <a:gd name="T76" fmla="*/ 394 w 2155"/>
                  <a:gd name="T77" fmla="*/ 438 h 1439"/>
                  <a:gd name="T78" fmla="*/ 430 w 2155"/>
                  <a:gd name="T79" fmla="*/ 408 h 1439"/>
                  <a:gd name="T80" fmla="*/ 528 w 2155"/>
                  <a:gd name="T81" fmla="*/ 270 h 1439"/>
                  <a:gd name="T82" fmla="*/ 640 w 2155"/>
                  <a:gd name="T83" fmla="*/ 239 h 1439"/>
                  <a:gd name="T84" fmla="*/ 712 w 2155"/>
                  <a:gd name="T85" fmla="*/ 123 h 1439"/>
                  <a:gd name="T86" fmla="*/ 755 w 2155"/>
                  <a:gd name="T87" fmla="*/ 16 h 1439"/>
                  <a:gd name="T88" fmla="*/ 861 w 2155"/>
                  <a:gd name="T89" fmla="*/ 19 h 1439"/>
                  <a:gd name="T90" fmla="*/ 935 w 2155"/>
                  <a:gd name="T91" fmla="*/ 133 h 1439"/>
                  <a:gd name="T92" fmla="*/ 1112 w 2155"/>
                  <a:gd name="T93" fmla="*/ 102 h 1439"/>
                  <a:gd name="T94" fmla="*/ 1237 w 2155"/>
                  <a:gd name="T95" fmla="*/ 127 h 1439"/>
                  <a:gd name="T96" fmla="*/ 1324 w 2155"/>
                  <a:gd name="T97" fmla="*/ 173 h 1439"/>
                  <a:gd name="T98" fmla="*/ 1387 w 2155"/>
                  <a:gd name="T99" fmla="*/ 176 h 1439"/>
                  <a:gd name="T100" fmla="*/ 1546 w 2155"/>
                  <a:gd name="T101" fmla="*/ 220 h 1439"/>
                  <a:gd name="T102" fmla="*/ 1659 w 2155"/>
                  <a:gd name="T103" fmla="*/ 207 h 1439"/>
                  <a:gd name="T104" fmla="*/ 1720 w 2155"/>
                  <a:gd name="T105" fmla="*/ 252 h 1439"/>
                  <a:gd name="T106" fmla="*/ 1920 w 2155"/>
                  <a:gd name="T107" fmla="*/ 297 h 1439"/>
                  <a:gd name="T108" fmla="*/ 2045 w 2155"/>
                  <a:gd name="T109" fmla="*/ 353 h 1439"/>
                  <a:gd name="T110" fmla="*/ 2155 w 2155"/>
                  <a:gd name="T111" fmla="*/ 487 h 1439"/>
                  <a:gd name="T112" fmla="*/ 2094 w 2155"/>
                  <a:gd name="T113" fmla="*/ 604 h 14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55" h="1439">
                    <a:moveTo>
                      <a:pt x="2094" y="604"/>
                    </a:moveTo>
                    <a:lnTo>
                      <a:pt x="2094" y="643"/>
                    </a:lnTo>
                    <a:lnTo>
                      <a:pt x="2087" y="644"/>
                    </a:lnTo>
                    <a:lnTo>
                      <a:pt x="2082" y="646"/>
                    </a:lnTo>
                    <a:lnTo>
                      <a:pt x="2079" y="649"/>
                    </a:lnTo>
                    <a:lnTo>
                      <a:pt x="2076" y="653"/>
                    </a:lnTo>
                    <a:lnTo>
                      <a:pt x="2075" y="657"/>
                    </a:lnTo>
                    <a:lnTo>
                      <a:pt x="2074" y="662"/>
                    </a:lnTo>
                    <a:lnTo>
                      <a:pt x="2073" y="666"/>
                    </a:lnTo>
                    <a:lnTo>
                      <a:pt x="2071" y="671"/>
                    </a:lnTo>
                    <a:lnTo>
                      <a:pt x="2070" y="675"/>
                    </a:lnTo>
                    <a:lnTo>
                      <a:pt x="2069" y="679"/>
                    </a:lnTo>
                    <a:lnTo>
                      <a:pt x="2067" y="683"/>
                    </a:lnTo>
                    <a:lnTo>
                      <a:pt x="2065" y="685"/>
                    </a:lnTo>
                    <a:lnTo>
                      <a:pt x="2061" y="686"/>
                    </a:lnTo>
                    <a:lnTo>
                      <a:pt x="2055" y="686"/>
                    </a:lnTo>
                    <a:lnTo>
                      <a:pt x="2048" y="685"/>
                    </a:lnTo>
                    <a:lnTo>
                      <a:pt x="2040" y="682"/>
                    </a:lnTo>
                    <a:lnTo>
                      <a:pt x="2031" y="686"/>
                    </a:lnTo>
                    <a:lnTo>
                      <a:pt x="2025" y="690"/>
                    </a:lnTo>
                    <a:lnTo>
                      <a:pt x="2021" y="694"/>
                    </a:lnTo>
                    <a:lnTo>
                      <a:pt x="2018" y="699"/>
                    </a:lnTo>
                    <a:lnTo>
                      <a:pt x="2017" y="704"/>
                    </a:lnTo>
                    <a:lnTo>
                      <a:pt x="2017" y="709"/>
                    </a:lnTo>
                    <a:lnTo>
                      <a:pt x="2018" y="713"/>
                    </a:lnTo>
                    <a:lnTo>
                      <a:pt x="2020" y="718"/>
                    </a:lnTo>
                    <a:lnTo>
                      <a:pt x="2022" y="723"/>
                    </a:lnTo>
                    <a:lnTo>
                      <a:pt x="2025" y="728"/>
                    </a:lnTo>
                    <a:lnTo>
                      <a:pt x="2027" y="733"/>
                    </a:lnTo>
                    <a:lnTo>
                      <a:pt x="2030" y="739"/>
                    </a:lnTo>
                    <a:lnTo>
                      <a:pt x="2032" y="744"/>
                    </a:lnTo>
                    <a:lnTo>
                      <a:pt x="2033" y="750"/>
                    </a:lnTo>
                    <a:lnTo>
                      <a:pt x="2034" y="756"/>
                    </a:lnTo>
                    <a:lnTo>
                      <a:pt x="2034" y="762"/>
                    </a:lnTo>
                    <a:lnTo>
                      <a:pt x="2028" y="763"/>
                    </a:lnTo>
                    <a:lnTo>
                      <a:pt x="2023" y="767"/>
                    </a:lnTo>
                    <a:lnTo>
                      <a:pt x="2018" y="771"/>
                    </a:lnTo>
                    <a:lnTo>
                      <a:pt x="2015" y="777"/>
                    </a:lnTo>
                    <a:lnTo>
                      <a:pt x="2011" y="783"/>
                    </a:lnTo>
                    <a:lnTo>
                      <a:pt x="2008" y="790"/>
                    </a:lnTo>
                    <a:lnTo>
                      <a:pt x="2005" y="796"/>
                    </a:lnTo>
                    <a:lnTo>
                      <a:pt x="2002" y="803"/>
                    </a:lnTo>
                    <a:lnTo>
                      <a:pt x="1999" y="808"/>
                    </a:lnTo>
                    <a:lnTo>
                      <a:pt x="1996" y="813"/>
                    </a:lnTo>
                    <a:lnTo>
                      <a:pt x="1993" y="817"/>
                    </a:lnTo>
                    <a:lnTo>
                      <a:pt x="1989" y="820"/>
                    </a:lnTo>
                    <a:lnTo>
                      <a:pt x="1985" y="820"/>
                    </a:lnTo>
                    <a:lnTo>
                      <a:pt x="1980" y="819"/>
                    </a:lnTo>
                    <a:lnTo>
                      <a:pt x="1974" y="815"/>
                    </a:lnTo>
                    <a:lnTo>
                      <a:pt x="1968" y="809"/>
                    </a:lnTo>
                    <a:lnTo>
                      <a:pt x="1963" y="812"/>
                    </a:lnTo>
                    <a:lnTo>
                      <a:pt x="1959" y="816"/>
                    </a:lnTo>
                    <a:lnTo>
                      <a:pt x="1955" y="820"/>
                    </a:lnTo>
                    <a:lnTo>
                      <a:pt x="1952" y="823"/>
                    </a:lnTo>
                    <a:lnTo>
                      <a:pt x="1948" y="827"/>
                    </a:lnTo>
                    <a:lnTo>
                      <a:pt x="1945" y="831"/>
                    </a:lnTo>
                    <a:lnTo>
                      <a:pt x="1942" y="836"/>
                    </a:lnTo>
                    <a:lnTo>
                      <a:pt x="1938" y="840"/>
                    </a:lnTo>
                    <a:lnTo>
                      <a:pt x="1936" y="844"/>
                    </a:lnTo>
                    <a:lnTo>
                      <a:pt x="1934" y="849"/>
                    </a:lnTo>
                    <a:lnTo>
                      <a:pt x="1933" y="855"/>
                    </a:lnTo>
                    <a:lnTo>
                      <a:pt x="1932" y="860"/>
                    </a:lnTo>
                    <a:lnTo>
                      <a:pt x="1932" y="865"/>
                    </a:lnTo>
                    <a:lnTo>
                      <a:pt x="1932" y="870"/>
                    </a:lnTo>
                    <a:lnTo>
                      <a:pt x="1932" y="876"/>
                    </a:lnTo>
                    <a:lnTo>
                      <a:pt x="1934" y="882"/>
                    </a:lnTo>
                    <a:lnTo>
                      <a:pt x="1926" y="881"/>
                    </a:lnTo>
                    <a:lnTo>
                      <a:pt x="1920" y="882"/>
                    </a:lnTo>
                    <a:lnTo>
                      <a:pt x="1914" y="883"/>
                    </a:lnTo>
                    <a:lnTo>
                      <a:pt x="1908" y="886"/>
                    </a:lnTo>
                    <a:lnTo>
                      <a:pt x="1902" y="888"/>
                    </a:lnTo>
                    <a:lnTo>
                      <a:pt x="1897" y="891"/>
                    </a:lnTo>
                    <a:lnTo>
                      <a:pt x="1892" y="894"/>
                    </a:lnTo>
                    <a:lnTo>
                      <a:pt x="1886" y="897"/>
                    </a:lnTo>
                    <a:lnTo>
                      <a:pt x="1881" y="899"/>
                    </a:lnTo>
                    <a:lnTo>
                      <a:pt x="1876" y="901"/>
                    </a:lnTo>
                    <a:lnTo>
                      <a:pt x="1871" y="902"/>
                    </a:lnTo>
                    <a:lnTo>
                      <a:pt x="1866" y="902"/>
                    </a:lnTo>
                    <a:lnTo>
                      <a:pt x="1860" y="901"/>
                    </a:lnTo>
                    <a:lnTo>
                      <a:pt x="1854" y="898"/>
                    </a:lnTo>
                    <a:lnTo>
                      <a:pt x="1848" y="894"/>
                    </a:lnTo>
                    <a:lnTo>
                      <a:pt x="1842" y="889"/>
                    </a:lnTo>
                    <a:lnTo>
                      <a:pt x="1852" y="875"/>
                    </a:lnTo>
                    <a:lnTo>
                      <a:pt x="1859" y="862"/>
                    </a:lnTo>
                    <a:lnTo>
                      <a:pt x="1864" y="847"/>
                    </a:lnTo>
                    <a:lnTo>
                      <a:pt x="1867" y="833"/>
                    </a:lnTo>
                    <a:lnTo>
                      <a:pt x="1868" y="819"/>
                    </a:lnTo>
                    <a:lnTo>
                      <a:pt x="1868" y="805"/>
                    </a:lnTo>
                    <a:lnTo>
                      <a:pt x="1866" y="791"/>
                    </a:lnTo>
                    <a:lnTo>
                      <a:pt x="1864" y="776"/>
                    </a:lnTo>
                    <a:lnTo>
                      <a:pt x="1861" y="761"/>
                    </a:lnTo>
                    <a:lnTo>
                      <a:pt x="1858" y="746"/>
                    </a:lnTo>
                    <a:lnTo>
                      <a:pt x="1854" y="731"/>
                    </a:lnTo>
                    <a:lnTo>
                      <a:pt x="1851" y="715"/>
                    </a:lnTo>
                    <a:lnTo>
                      <a:pt x="1849" y="698"/>
                    </a:lnTo>
                    <a:lnTo>
                      <a:pt x="1847" y="682"/>
                    </a:lnTo>
                    <a:lnTo>
                      <a:pt x="1847" y="665"/>
                    </a:lnTo>
                    <a:lnTo>
                      <a:pt x="1848" y="649"/>
                    </a:lnTo>
                    <a:lnTo>
                      <a:pt x="1820" y="631"/>
                    </a:lnTo>
                    <a:lnTo>
                      <a:pt x="1791" y="618"/>
                    </a:lnTo>
                    <a:lnTo>
                      <a:pt x="1761" y="609"/>
                    </a:lnTo>
                    <a:lnTo>
                      <a:pt x="1731" y="604"/>
                    </a:lnTo>
                    <a:lnTo>
                      <a:pt x="1701" y="602"/>
                    </a:lnTo>
                    <a:lnTo>
                      <a:pt x="1669" y="604"/>
                    </a:lnTo>
                    <a:lnTo>
                      <a:pt x="1638" y="608"/>
                    </a:lnTo>
                    <a:lnTo>
                      <a:pt x="1607" y="614"/>
                    </a:lnTo>
                    <a:lnTo>
                      <a:pt x="1576" y="623"/>
                    </a:lnTo>
                    <a:lnTo>
                      <a:pt x="1544" y="633"/>
                    </a:lnTo>
                    <a:lnTo>
                      <a:pt x="1513" y="645"/>
                    </a:lnTo>
                    <a:lnTo>
                      <a:pt x="1483" y="657"/>
                    </a:lnTo>
                    <a:lnTo>
                      <a:pt x="1454" y="670"/>
                    </a:lnTo>
                    <a:lnTo>
                      <a:pt x="1425" y="683"/>
                    </a:lnTo>
                    <a:lnTo>
                      <a:pt x="1396" y="696"/>
                    </a:lnTo>
                    <a:lnTo>
                      <a:pt x="1370" y="710"/>
                    </a:lnTo>
                    <a:lnTo>
                      <a:pt x="1367" y="705"/>
                    </a:lnTo>
                    <a:lnTo>
                      <a:pt x="1363" y="702"/>
                    </a:lnTo>
                    <a:lnTo>
                      <a:pt x="1359" y="698"/>
                    </a:lnTo>
                    <a:lnTo>
                      <a:pt x="1354" y="697"/>
                    </a:lnTo>
                    <a:lnTo>
                      <a:pt x="1349" y="696"/>
                    </a:lnTo>
                    <a:lnTo>
                      <a:pt x="1343" y="695"/>
                    </a:lnTo>
                    <a:lnTo>
                      <a:pt x="1337" y="695"/>
                    </a:lnTo>
                    <a:lnTo>
                      <a:pt x="1332" y="694"/>
                    </a:lnTo>
                    <a:lnTo>
                      <a:pt x="1327" y="693"/>
                    </a:lnTo>
                    <a:lnTo>
                      <a:pt x="1322" y="692"/>
                    </a:lnTo>
                    <a:lnTo>
                      <a:pt x="1318" y="690"/>
                    </a:lnTo>
                    <a:lnTo>
                      <a:pt x="1315" y="687"/>
                    </a:lnTo>
                    <a:lnTo>
                      <a:pt x="1313" y="683"/>
                    </a:lnTo>
                    <a:lnTo>
                      <a:pt x="1313" y="678"/>
                    </a:lnTo>
                    <a:lnTo>
                      <a:pt x="1314" y="671"/>
                    </a:lnTo>
                    <a:lnTo>
                      <a:pt x="1317" y="663"/>
                    </a:lnTo>
                    <a:lnTo>
                      <a:pt x="1320" y="655"/>
                    </a:lnTo>
                    <a:lnTo>
                      <a:pt x="1322" y="648"/>
                    </a:lnTo>
                    <a:lnTo>
                      <a:pt x="1321" y="642"/>
                    </a:lnTo>
                    <a:lnTo>
                      <a:pt x="1318" y="635"/>
                    </a:lnTo>
                    <a:lnTo>
                      <a:pt x="1314" y="628"/>
                    </a:lnTo>
                    <a:lnTo>
                      <a:pt x="1309" y="621"/>
                    </a:lnTo>
                    <a:lnTo>
                      <a:pt x="1304" y="614"/>
                    </a:lnTo>
                    <a:lnTo>
                      <a:pt x="1298" y="607"/>
                    </a:lnTo>
                    <a:lnTo>
                      <a:pt x="1292" y="600"/>
                    </a:lnTo>
                    <a:lnTo>
                      <a:pt x="1287" y="593"/>
                    </a:lnTo>
                    <a:lnTo>
                      <a:pt x="1281" y="585"/>
                    </a:lnTo>
                    <a:lnTo>
                      <a:pt x="1278" y="577"/>
                    </a:lnTo>
                    <a:lnTo>
                      <a:pt x="1276" y="569"/>
                    </a:lnTo>
                    <a:lnTo>
                      <a:pt x="1276" y="561"/>
                    </a:lnTo>
                    <a:lnTo>
                      <a:pt x="1278" y="552"/>
                    </a:lnTo>
                    <a:lnTo>
                      <a:pt x="1283" y="543"/>
                    </a:lnTo>
                    <a:lnTo>
                      <a:pt x="1281" y="541"/>
                    </a:lnTo>
                    <a:lnTo>
                      <a:pt x="1279" y="539"/>
                    </a:lnTo>
                    <a:lnTo>
                      <a:pt x="1278" y="537"/>
                    </a:lnTo>
                    <a:lnTo>
                      <a:pt x="1276" y="536"/>
                    </a:lnTo>
                    <a:lnTo>
                      <a:pt x="1274" y="534"/>
                    </a:lnTo>
                    <a:lnTo>
                      <a:pt x="1272" y="533"/>
                    </a:lnTo>
                    <a:lnTo>
                      <a:pt x="1270" y="532"/>
                    </a:lnTo>
                    <a:lnTo>
                      <a:pt x="1268" y="531"/>
                    </a:lnTo>
                    <a:lnTo>
                      <a:pt x="1266" y="530"/>
                    </a:lnTo>
                    <a:lnTo>
                      <a:pt x="1264" y="530"/>
                    </a:lnTo>
                    <a:lnTo>
                      <a:pt x="1262" y="529"/>
                    </a:lnTo>
                    <a:lnTo>
                      <a:pt x="1260" y="529"/>
                    </a:lnTo>
                    <a:lnTo>
                      <a:pt x="1258" y="529"/>
                    </a:lnTo>
                    <a:lnTo>
                      <a:pt x="1255" y="529"/>
                    </a:lnTo>
                    <a:lnTo>
                      <a:pt x="1253" y="529"/>
                    </a:lnTo>
                    <a:lnTo>
                      <a:pt x="1251" y="530"/>
                    </a:lnTo>
                    <a:lnTo>
                      <a:pt x="1250" y="530"/>
                    </a:lnTo>
                    <a:lnTo>
                      <a:pt x="1243" y="537"/>
                    </a:lnTo>
                    <a:lnTo>
                      <a:pt x="1244" y="536"/>
                    </a:lnTo>
                    <a:lnTo>
                      <a:pt x="1240" y="532"/>
                    </a:lnTo>
                    <a:lnTo>
                      <a:pt x="1237" y="528"/>
                    </a:lnTo>
                    <a:lnTo>
                      <a:pt x="1234" y="523"/>
                    </a:lnTo>
                    <a:lnTo>
                      <a:pt x="1231" y="519"/>
                    </a:lnTo>
                    <a:lnTo>
                      <a:pt x="1228" y="514"/>
                    </a:lnTo>
                    <a:lnTo>
                      <a:pt x="1226" y="509"/>
                    </a:lnTo>
                    <a:lnTo>
                      <a:pt x="1223" y="505"/>
                    </a:lnTo>
                    <a:lnTo>
                      <a:pt x="1220" y="500"/>
                    </a:lnTo>
                    <a:lnTo>
                      <a:pt x="1217" y="496"/>
                    </a:lnTo>
                    <a:lnTo>
                      <a:pt x="1214" y="492"/>
                    </a:lnTo>
                    <a:lnTo>
                      <a:pt x="1210" y="489"/>
                    </a:lnTo>
                    <a:lnTo>
                      <a:pt x="1206" y="486"/>
                    </a:lnTo>
                    <a:lnTo>
                      <a:pt x="1202" y="484"/>
                    </a:lnTo>
                    <a:lnTo>
                      <a:pt x="1197" y="483"/>
                    </a:lnTo>
                    <a:lnTo>
                      <a:pt x="1191" y="483"/>
                    </a:lnTo>
                    <a:lnTo>
                      <a:pt x="1185" y="484"/>
                    </a:lnTo>
                    <a:lnTo>
                      <a:pt x="1183" y="493"/>
                    </a:lnTo>
                    <a:lnTo>
                      <a:pt x="1180" y="501"/>
                    </a:lnTo>
                    <a:lnTo>
                      <a:pt x="1177" y="510"/>
                    </a:lnTo>
                    <a:lnTo>
                      <a:pt x="1173" y="517"/>
                    </a:lnTo>
                    <a:lnTo>
                      <a:pt x="1169" y="525"/>
                    </a:lnTo>
                    <a:lnTo>
                      <a:pt x="1164" y="532"/>
                    </a:lnTo>
                    <a:lnTo>
                      <a:pt x="1159" y="539"/>
                    </a:lnTo>
                    <a:lnTo>
                      <a:pt x="1153" y="546"/>
                    </a:lnTo>
                    <a:lnTo>
                      <a:pt x="1148" y="554"/>
                    </a:lnTo>
                    <a:lnTo>
                      <a:pt x="1144" y="561"/>
                    </a:lnTo>
                    <a:lnTo>
                      <a:pt x="1141" y="568"/>
                    </a:lnTo>
                    <a:lnTo>
                      <a:pt x="1138" y="576"/>
                    </a:lnTo>
                    <a:lnTo>
                      <a:pt x="1136" y="583"/>
                    </a:lnTo>
                    <a:lnTo>
                      <a:pt x="1135" y="592"/>
                    </a:lnTo>
                    <a:lnTo>
                      <a:pt x="1135" y="600"/>
                    </a:lnTo>
                    <a:lnTo>
                      <a:pt x="1138" y="610"/>
                    </a:lnTo>
                    <a:lnTo>
                      <a:pt x="1125" y="619"/>
                    </a:lnTo>
                    <a:lnTo>
                      <a:pt x="1112" y="625"/>
                    </a:lnTo>
                    <a:lnTo>
                      <a:pt x="1099" y="629"/>
                    </a:lnTo>
                    <a:lnTo>
                      <a:pt x="1085" y="630"/>
                    </a:lnTo>
                    <a:lnTo>
                      <a:pt x="1072" y="630"/>
                    </a:lnTo>
                    <a:lnTo>
                      <a:pt x="1059" y="628"/>
                    </a:lnTo>
                    <a:lnTo>
                      <a:pt x="1046" y="624"/>
                    </a:lnTo>
                    <a:lnTo>
                      <a:pt x="1034" y="619"/>
                    </a:lnTo>
                    <a:lnTo>
                      <a:pt x="1020" y="613"/>
                    </a:lnTo>
                    <a:lnTo>
                      <a:pt x="1008" y="607"/>
                    </a:lnTo>
                    <a:lnTo>
                      <a:pt x="996" y="600"/>
                    </a:lnTo>
                    <a:lnTo>
                      <a:pt x="985" y="593"/>
                    </a:lnTo>
                    <a:lnTo>
                      <a:pt x="974" y="587"/>
                    </a:lnTo>
                    <a:lnTo>
                      <a:pt x="964" y="580"/>
                    </a:lnTo>
                    <a:lnTo>
                      <a:pt x="954" y="574"/>
                    </a:lnTo>
                    <a:lnTo>
                      <a:pt x="946" y="570"/>
                    </a:lnTo>
                    <a:lnTo>
                      <a:pt x="936" y="580"/>
                    </a:lnTo>
                    <a:lnTo>
                      <a:pt x="927" y="590"/>
                    </a:lnTo>
                    <a:lnTo>
                      <a:pt x="917" y="599"/>
                    </a:lnTo>
                    <a:lnTo>
                      <a:pt x="907" y="606"/>
                    </a:lnTo>
                    <a:lnTo>
                      <a:pt x="896" y="614"/>
                    </a:lnTo>
                    <a:lnTo>
                      <a:pt x="884" y="620"/>
                    </a:lnTo>
                    <a:lnTo>
                      <a:pt x="873" y="626"/>
                    </a:lnTo>
                    <a:lnTo>
                      <a:pt x="862" y="632"/>
                    </a:lnTo>
                    <a:lnTo>
                      <a:pt x="851" y="638"/>
                    </a:lnTo>
                    <a:lnTo>
                      <a:pt x="839" y="643"/>
                    </a:lnTo>
                    <a:lnTo>
                      <a:pt x="828" y="649"/>
                    </a:lnTo>
                    <a:lnTo>
                      <a:pt x="816" y="655"/>
                    </a:lnTo>
                    <a:lnTo>
                      <a:pt x="805" y="661"/>
                    </a:lnTo>
                    <a:lnTo>
                      <a:pt x="794" y="667"/>
                    </a:lnTo>
                    <a:lnTo>
                      <a:pt x="783" y="674"/>
                    </a:lnTo>
                    <a:lnTo>
                      <a:pt x="773" y="682"/>
                    </a:lnTo>
                    <a:lnTo>
                      <a:pt x="773" y="683"/>
                    </a:lnTo>
                    <a:lnTo>
                      <a:pt x="759" y="723"/>
                    </a:lnTo>
                    <a:lnTo>
                      <a:pt x="758" y="722"/>
                    </a:lnTo>
                    <a:lnTo>
                      <a:pt x="757" y="721"/>
                    </a:lnTo>
                    <a:lnTo>
                      <a:pt x="756" y="720"/>
                    </a:lnTo>
                    <a:lnTo>
                      <a:pt x="755" y="719"/>
                    </a:lnTo>
                    <a:lnTo>
                      <a:pt x="754" y="718"/>
                    </a:lnTo>
                    <a:lnTo>
                      <a:pt x="753" y="718"/>
                    </a:lnTo>
                    <a:lnTo>
                      <a:pt x="752" y="717"/>
                    </a:lnTo>
                    <a:lnTo>
                      <a:pt x="751" y="716"/>
                    </a:lnTo>
                    <a:lnTo>
                      <a:pt x="750" y="716"/>
                    </a:lnTo>
                    <a:lnTo>
                      <a:pt x="749" y="716"/>
                    </a:lnTo>
                    <a:lnTo>
                      <a:pt x="748" y="715"/>
                    </a:lnTo>
                    <a:lnTo>
                      <a:pt x="747" y="715"/>
                    </a:lnTo>
                    <a:lnTo>
                      <a:pt x="746" y="716"/>
                    </a:lnTo>
                    <a:lnTo>
                      <a:pt x="735" y="725"/>
                    </a:lnTo>
                    <a:lnTo>
                      <a:pt x="733" y="736"/>
                    </a:lnTo>
                    <a:lnTo>
                      <a:pt x="736" y="748"/>
                    </a:lnTo>
                    <a:lnTo>
                      <a:pt x="741" y="760"/>
                    </a:lnTo>
                    <a:lnTo>
                      <a:pt x="745" y="772"/>
                    </a:lnTo>
                    <a:lnTo>
                      <a:pt x="746" y="776"/>
                    </a:lnTo>
                    <a:lnTo>
                      <a:pt x="732" y="784"/>
                    </a:lnTo>
                    <a:lnTo>
                      <a:pt x="719" y="795"/>
                    </a:lnTo>
                    <a:lnTo>
                      <a:pt x="710" y="808"/>
                    </a:lnTo>
                    <a:lnTo>
                      <a:pt x="704" y="824"/>
                    </a:lnTo>
                    <a:lnTo>
                      <a:pt x="704" y="841"/>
                    </a:lnTo>
                    <a:lnTo>
                      <a:pt x="706" y="848"/>
                    </a:lnTo>
                    <a:lnTo>
                      <a:pt x="688" y="861"/>
                    </a:lnTo>
                    <a:lnTo>
                      <a:pt x="670" y="870"/>
                    </a:lnTo>
                    <a:lnTo>
                      <a:pt x="652" y="880"/>
                    </a:lnTo>
                    <a:lnTo>
                      <a:pt x="634" y="892"/>
                    </a:lnTo>
                    <a:lnTo>
                      <a:pt x="617" y="908"/>
                    </a:lnTo>
                    <a:lnTo>
                      <a:pt x="613" y="915"/>
                    </a:lnTo>
                    <a:lnTo>
                      <a:pt x="612" y="944"/>
                    </a:lnTo>
                    <a:lnTo>
                      <a:pt x="600" y="969"/>
                    </a:lnTo>
                    <a:lnTo>
                      <a:pt x="588" y="991"/>
                    </a:lnTo>
                    <a:lnTo>
                      <a:pt x="584" y="1013"/>
                    </a:lnTo>
                    <a:lnTo>
                      <a:pt x="597" y="1033"/>
                    </a:lnTo>
                    <a:lnTo>
                      <a:pt x="607" y="1041"/>
                    </a:lnTo>
                    <a:lnTo>
                      <a:pt x="600" y="1097"/>
                    </a:lnTo>
                    <a:lnTo>
                      <a:pt x="595" y="1157"/>
                    </a:lnTo>
                    <a:lnTo>
                      <a:pt x="588" y="1216"/>
                    </a:lnTo>
                    <a:lnTo>
                      <a:pt x="575" y="1273"/>
                    </a:lnTo>
                    <a:lnTo>
                      <a:pt x="555" y="1324"/>
                    </a:lnTo>
                    <a:lnTo>
                      <a:pt x="547" y="1340"/>
                    </a:lnTo>
                    <a:lnTo>
                      <a:pt x="518" y="1337"/>
                    </a:lnTo>
                    <a:lnTo>
                      <a:pt x="500" y="1355"/>
                    </a:lnTo>
                    <a:lnTo>
                      <a:pt x="487" y="1380"/>
                    </a:lnTo>
                    <a:lnTo>
                      <a:pt x="470" y="1398"/>
                    </a:lnTo>
                    <a:lnTo>
                      <a:pt x="441" y="1394"/>
                    </a:lnTo>
                    <a:lnTo>
                      <a:pt x="428" y="1386"/>
                    </a:lnTo>
                    <a:lnTo>
                      <a:pt x="427" y="1386"/>
                    </a:lnTo>
                    <a:lnTo>
                      <a:pt x="421" y="1439"/>
                    </a:lnTo>
                    <a:lnTo>
                      <a:pt x="421" y="1438"/>
                    </a:lnTo>
                    <a:lnTo>
                      <a:pt x="382" y="1421"/>
                    </a:lnTo>
                    <a:lnTo>
                      <a:pt x="340" y="1421"/>
                    </a:lnTo>
                    <a:lnTo>
                      <a:pt x="298" y="1425"/>
                    </a:lnTo>
                    <a:lnTo>
                      <a:pt x="257" y="1423"/>
                    </a:lnTo>
                    <a:lnTo>
                      <a:pt x="219" y="1404"/>
                    </a:lnTo>
                    <a:lnTo>
                      <a:pt x="208" y="1392"/>
                    </a:lnTo>
                    <a:lnTo>
                      <a:pt x="208" y="1393"/>
                    </a:lnTo>
                    <a:lnTo>
                      <a:pt x="155" y="1413"/>
                    </a:lnTo>
                    <a:lnTo>
                      <a:pt x="156" y="1412"/>
                    </a:lnTo>
                    <a:lnTo>
                      <a:pt x="154" y="1393"/>
                    </a:lnTo>
                    <a:lnTo>
                      <a:pt x="148" y="1376"/>
                    </a:lnTo>
                    <a:lnTo>
                      <a:pt x="140" y="1360"/>
                    </a:lnTo>
                    <a:lnTo>
                      <a:pt x="131" y="1345"/>
                    </a:lnTo>
                    <a:lnTo>
                      <a:pt x="119" y="1330"/>
                    </a:lnTo>
                    <a:lnTo>
                      <a:pt x="116" y="1326"/>
                    </a:lnTo>
                    <a:lnTo>
                      <a:pt x="95" y="1329"/>
                    </a:lnTo>
                    <a:lnTo>
                      <a:pt x="79" y="1324"/>
                    </a:lnTo>
                    <a:lnTo>
                      <a:pt x="67" y="1314"/>
                    </a:lnTo>
                    <a:lnTo>
                      <a:pt x="58" y="1299"/>
                    </a:lnTo>
                    <a:lnTo>
                      <a:pt x="51" y="1284"/>
                    </a:lnTo>
                    <a:lnTo>
                      <a:pt x="49" y="1279"/>
                    </a:lnTo>
                    <a:lnTo>
                      <a:pt x="68" y="1240"/>
                    </a:lnTo>
                    <a:lnTo>
                      <a:pt x="58" y="1210"/>
                    </a:lnTo>
                    <a:lnTo>
                      <a:pt x="33" y="1184"/>
                    </a:lnTo>
                    <a:lnTo>
                      <a:pt x="9" y="1158"/>
                    </a:lnTo>
                    <a:lnTo>
                      <a:pt x="0" y="1126"/>
                    </a:lnTo>
                    <a:lnTo>
                      <a:pt x="3" y="1114"/>
                    </a:lnTo>
                    <a:lnTo>
                      <a:pt x="22" y="1067"/>
                    </a:lnTo>
                    <a:lnTo>
                      <a:pt x="30" y="1016"/>
                    </a:lnTo>
                    <a:lnTo>
                      <a:pt x="37" y="964"/>
                    </a:lnTo>
                    <a:lnTo>
                      <a:pt x="57" y="917"/>
                    </a:lnTo>
                    <a:lnTo>
                      <a:pt x="100" y="878"/>
                    </a:lnTo>
                    <a:lnTo>
                      <a:pt x="123" y="869"/>
                    </a:lnTo>
                    <a:lnTo>
                      <a:pt x="122" y="869"/>
                    </a:lnTo>
                    <a:lnTo>
                      <a:pt x="122" y="856"/>
                    </a:lnTo>
                    <a:lnTo>
                      <a:pt x="123" y="856"/>
                    </a:lnTo>
                    <a:lnTo>
                      <a:pt x="143" y="851"/>
                    </a:lnTo>
                    <a:lnTo>
                      <a:pt x="166" y="848"/>
                    </a:lnTo>
                    <a:lnTo>
                      <a:pt x="189" y="845"/>
                    </a:lnTo>
                    <a:lnTo>
                      <a:pt x="209" y="838"/>
                    </a:lnTo>
                    <a:lnTo>
                      <a:pt x="224" y="822"/>
                    </a:lnTo>
                    <a:lnTo>
                      <a:pt x="228" y="815"/>
                    </a:lnTo>
                    <a:lnTo>
                      <a:pt x="223" y="792"/>
                    </a:lnTo>
                    <a:lnTo>
                      <a:pt x="214" y="773"/>
                    </a:lnTo>
                    <a:lnTo>
                      <a:pt x="205" y="756"/>
                    </a:lnTo>
                    <a:lnTo>
                      <a:pt x="199" y="738"/>
                    </a:lnTo>
                    <a:lnTo>
                      <a:pt x="199" y="717"/>
                    </a:lnTo>
                    <a:lnTo>
                      <a:pt x="202" y="710"/>
                    </a:lnTo>
                    <a:lnTo>
                      <a:pt x="240" y="693"/>
                    </a:lnTo>
                    <a:lnTo>
                      <a:pt x="268" y="669"/>
                    </a:lnTo>
                    <a:lnTo>
                      <a:pt x="288" y="638"/>
                    </a:lnTo>
                    <a:lnTo>
                      <a:pt x="304" y="605"/>
                    </a:lnTo>
                    <a:lnTo>
                      <a:pt x="321" y="573"/>
                    </a:lnTo>
                    <a:lnTo>
                      <a:pt x="328" y="564"/>
                    </a:lnTo>
                    <a:lnTo>
                      <a:pt x="312" y="546"/>
                    </a:lnTo>
                    <a:lnTo>
                      <a:pt x="319" y="530"/>
                    </a:lnTo>
                    <a:lnTo>
                      <a:pt x="334" y="516"/>
                    </a:lnTo>
                    <a:lnTo>
                      <a:pt x="343" y="503"/>
                    </a:lnTo>
                    <a:lnTo>
                      <a:pt x="331" y="492"/>
                    </a:lnTo>
                    <a:lnTo>
                      <a:pt x="321" y="490"/>
                    </a:lnTo>
                    <a:lnTo>
                      <a:pt x="342" y="492"/>
                    </a:lnTo>
                    <a:lnTo>
                      <a:pt x="367" y="498"/>
                    </a:lnTo>
                    <a:lnTo>
                      <a:pt x="394" y="502"/>
                    </a:lnTo>
                    <a:lnTo>
                      <a:pt x="419" y="500"/>
                    </a:lnTo>
                    <a:lnTo>
                      <a:pt x="440" y="485"/>
                    </a:lnTo>
                    <a:lnTo>
                      <a:pt x="447" y="477"/>
                    </a:lnTo>
                    <a:lnTo>
                      <a:pt x="447" y="478"/>
                    </a:lnTo>
                    <a:lnTo>
                      <a:pt x="394" y="438"/>
                    </a:lnTo>
                    <a:lnTo>
                      <a:pt x="395" y="438"/>
                    </a:lnTo>
                    <a:lnTo>
                      <a:pt x="404" y="439"/>
                    </a:lnTo>
                    <a:lnTo>
                      <a:pt x="413" y="437"/>
                    </a:lnTo>
                    <a:lnTo>
                      <a:pt x="421" y="434"/>
                    </a:lnTo>
                    <a:lnTo>
                      <a:pt x="430" y="429"/>
                    </a:lnTo>
                    <a:lnTo>
                      <a:pt x="438" y="425"/>
                    </a:lnTo>
                    <a:lnTo>
                      <a:pt x="441" y="424"/>
                    </a:lnTo>
                    <a:lnTo>
                      <a:pt x="436" y="414"/>
                    </a:lnTo>
                    <a:lnTo>
                      <a:pt x="430" y="408"/>
                    </a:lnTo>
                    <a:lnTo>
                      <a:pt x="425" y="402"/>
                    </a:lnTo>
                    <a:lnTo>
                      <a:pt x="418" y="395"/>
                    </a:lnTo>
                    <a:lnTo>
                      <a:pt x="410" y="387"/>
                    </a:lnTo>
                    <a:lnTo>
                      <a:pt x="408" y="384"/>
                    </a:lnTo>
                    <a:lnTo>
                      <a:pt x="444" y="370"/>
                    </a:lnTo>
                    <a:lnTo>
                      <a:pt x="466" y="342"/>
                    </a:lnTo>
                    <a:lnTo>
                      <a:pt x="483" y="309"/>
                    </a:lnTo>
                    <a:lnTo>
                      <a:pt x="502" y="282"/>
                    </a:lnTo>
                    <a:lnTo>
                      <a:pt x="528" y="270"/>
                    </a:lnTo>
                    <a:lnTo>
                      <a:pt x="541" y="272"/>
                    </a:lnTo>
                    <a:lnTo>
                      <a:pt x="542" y="256"/>
                    </a:lnTo>
                    <a:lnTo>
                      <a:pt x="547" y="243"/>
                    </a:lnTo>
                    <a:lnTo>
                      <a:pt x="556" y="234"/>
                    </a:lnTo>
                    <a:lnTo>
                      <a:pt x="568" y="229"/>
                    </a:lnTo>
                    <a:lnTo>
                      <a:pt x="582" y="225"/>
                    </a:lnTo>
                    <a:lnTo>
                      <a:pt x="587" y="225"/>
                    </a:lnTo>
                    <a:lnTo>
                      <a:pt x="616" y="250"/>
                    </a:lnTo>
                    <a:lnTo>
                      <a:pt x="640" y="239"/>
                    </a:lnTo>
                    <a:lnTo>
                      <a:pt x="662" y="213"/>
                    </a:lnTo>
                    <a:lnTo>
                      <a:pt x="686" y="189"/>
                    </a:lnTo>
                    <a:lnTo>
                      <a:pt x="719" y="185"/>
                    </a:lnTo>
                    <a:lnTo>
                      <a:pt x="733" y="192"/>
                    </a:lnTo>
                    <a:lnTo>
                      <a:pt x="732" y="192"/>
                    </a:lnTo>
                    <a:lnTo>
                      <a:pt x="752" y="173"/>
                    </a:lnTo>
                    <a:lnTo>
                      <a:pt x="752" y="172"/>
                    </a:lnTo>
                    <a:lnTo>
                      <a:pt x="731" y="148"/>
                    </a:lnTo>
                    <a:lnTo>
                      <a:pt x="712" y="123"/>
                    </a:lnTo>
                    <a:lnTo>
                      <a:pt x="697" y="96"/>
                    </a:lnTo>
                    <a:lnTo>
                      <a:pt x="691" y="68"/>
                    </a:lnTo>
                    <a:lnTo>
                      <a:pt x="695" y="37"/>
                    </a:lnTo>
                    <a:lnTo>
                      <a:pt x="700" y="26"/>
                    </a:lnTo>
                    <a:lnTo>
                      <a:pt x="709" y="13"/>
                    </a:lnTo>
                    <a:lnTo>
                      <a:pt x="720" y="6"/>
                    </a:lnTo>
                    <a:lnTo>
                      <a:pt x="731" y="4"/>
                    </a:lnTo>
                    <a:lnTo>
                      <a:pt x="743" y="8"/>
                    </a:lnTo>
                    <a:lnTo>
                      <a:pt x="755" y="16"/>
                    </a:lnTo>
                    <a:lnTo>
                      <a:pt x="759" y="20"/>
                    </a:lnTo>
                    <a:lnTo>
                      <a:pt x="773" y="33"/>
                    </a:lnTo>
                    <a:lnTo>
                      <a:pt x="782" y="21"/>
                    </a:lnTo>
                    <a:lnTo>
                      <a:pt x="792" y="14"/>
                    </a:lnTo>
                    <a:lnTo>
                      <a:pt x="804" y="8"/>
                    </a:lnTo>
                    <a:lnTo>
                      <a:pt x="816" y="4"/>
                    </a:lnTo>
                    <a:lnTo>
                      <a:pt x="828" y="1"/>
                    </a:lnTo>
                    <a:lnTo>
                      <a:pt x="833" y="0"/>
                    </a:lnTo>
                    <a:lnTo>
                      <a:pt x="861" y="19"/>
                    </a:lnTo>
                    <a:lnTo>
                      <a:pt x="864" y="45"/>
                    </a:lnTo>
                    <a:lnTo>
                      <a:pt x="859" y="72"/>
                    </a:lnTo>
                    <a:lnTo>
                      <a:pt x="862" y="93"/>
                    </a:lnTo>
                    <a:lnTo>
                      <a:pt x="888" y="105"/>
                    </a:lnTo>
                    <a:lnTo>
                      <a:pt x="906" y="106"/>
                    </a:lnTo>
                    <a:lnTo>
                      <a:pt x="907" y="118"/>
                    </a:lnTo>
                    <a:lnTo>
                      <a:pt x="914" y="126"/>
                    </a:lnTo>
                    <a:lnTo>
                      <a:pt x="923" y="131"/>
                    </a:lnTo>
                    <a:lnTo>
                      <a:pt x="935" y="133"/>
                    </a:lnTo>
                    <a:lnTo>
                      <a:pt x="948" y="133"/>
                    </a:lnTo>
                    <a:lnTo>
                      <a:pt x="952" y="133"/>
                    </a:lnTo>
                    <a:lnTo>
                      <a:pt x="974" y="105"/>
                    </a:lnTo>
                    <a:lnTo>
                      <a:pt x="1003" y="98"/>
                    </a:lnTo>
                    <a:lnTo>
                      <a:pt x="1034" y="103"/>
                    </a:lnTo>
                    <a:lnTo>
                      <a:pt x="1066" y="107"/>
                    </a:lnTo>
                    <a:lnTo>
                      <a:pt x="1095" y="98"/>
                    </a:lnTo>
                    <a:lnTo>
                      <a:pt x="1105" y="92"/>
                    </a:lnTo>
                    <a:lnTo>
                      <a:pt x="1112" y="102"/>
                    </a:lnTo>
                    <a:lnTo>
                      <a:pt x="1125" y="107"/>
                    </a:lnTo>
                    <a:lnTo>
                      <a:pt x="1139" y="110"/>
                    </a:lnTo>
                    <a:lnTo>
                      <a:pt x="1150" y="116"/>
                    </a:lnTo>
                    <a:lnTo>
                      <a:pt x="1157" y="127"/>
                    </a:lnTo>
                    <a:lnTo>
                      <a:pt x="1158" y="133"/>
                    </a:lnTo>
                    <a:lnTo>
                      <a:pt x="1176" y="128"/>
                    </a:lnTo>
                    <a:lnTo>
                      <a:pt x="1196" y="125"/>
                    </a:lnTo>
                    <a:lnTo>
                      <a:pt x="1216" y="124"/>
                    </a:lnTo>
                    <a:lnTo>
                      <a:pt x="1237" y="127"/>
                    </a:lnTo>
                    <a:lnTo>
                      <a:pt x="1257" y="135"/>
                    </a:lnTo>
                    <a:lnTo>
                      <a:pt x="1264" y="139"/>
                    </a:lnTo>
                    <a:lnTo>
                      <a:pt x="1268" y="152"/>
                    </a:lnTo>
                    <a:lnTo>
                      <a:pt x="1278" y="158"/>
                    </a:lnTo>
                    <a:lnTo>
                      <a:pt x="1293" y="161"/>
                    </a:lnTo>
                    <a:lnTo>
                      <a:pt x="1308" y="163"/>
                    </a:lnTo>
                    <a:lnTo>
                      <a:pt x="1320" y="169"/>
                    </a:lnTo>
                    <a:lnTo>
                      <a:pt x="1324" y="172"/>
                    </a:lnTo>
                    <a:lnTo>
                      <a:pt x="1324" y="173"/>
                    </a:lnTo>
                    <a:lnTo>
                      <a:pt x="1343" y="153"/>
                    </a:lnTo>
                    <a:lnTo>
                      <a:pt x="1344" y="152"/>
                    </a:lnTo>
                    <a:lnTo>
                      <a:pt x="1342" y="158"/>
                    </a:lnTo>
                    <a:lnTo>
                      <a:pt x="1344" y="163"/>
                    </a:lnTo>
                    <a:lnTo>
                      <a:pt x="1347" y="168"/>
                    </a:lnTo>
                    <a:lnTo>
                      <a:pt x="1351" y="173"/>
                    </a:lnTo>
                    <a:lnTo>
                      <a:pt x="1355" y="177"/>
                    </a:lnTo>
                    <a:lnTo>
                      <a:pt x="1357" y="179"/>
                    </a:lnTo>
                    <a:lnTo>
                      <a:pt x="1387" y="176"/>
                    </a:lnTo>
                    <a:lnTo>
                      <a:pt x="1419" y="169"/>
                    </a:lnTo>
                    <a:lnTo>
                      <a:pt x="1449" y="164"/>
                    </a:lnTo>
                    <a:lnTo>
                      <a:pt x="1473" y="169"/>
                    </a:lnTo>
                    <a:lnTo>
                      <a:pt x="1491" y="192"/>
                    </a:lnTo>
                    <a:lnTo>
                      <a:pt x="1496" y="205"/>
                    </a:lnTo>
                    <a:lnTo>
                      <a:pt x="1512" y="203"/>
                    </a:lnTo>
                    <a:lnTo>
                      <a:pt x="1525" y="206"/>
                    </a:lnTo>
                    <a:lnTo>
                      <a:pt x="1536" y="212"/>
                    </a:lnTo>
                    <a:lnTo>
                      <a:pt x="1546" y="220"/>
                    </a:lnTo>
                    <a:lnTo>
                      <a:pt x="1558" y="228"/>
                    </a:lnTo>
                    <a:lnTo>
                      <a:pt x="1563" y="231"/>
                    </a:lnTo>
                    <a:lnTo>
                      <a:pt x="1576" y="220"/>
                    </a:lnTo>
                    <a:lnTo>
                      <a:pt x="1587" y="205"/>
                    </a:lnTo>
                    <a:lnTo>
                      <a:pt x="1598" y="191"/>
                    </a:lnTo>
                    <a:lnTo>
                      <a:pt x="1613" y="182"/>
                    </a:lnTo>
                    <a:lnTo>
                      <a:pt x="1633" y="182"/>
                    </a:lnTo>
                    <a:lnTo>
                      <a:pt x="1642" y="185"/>
                    </a:lnTo>
                    <a:lnTo>
                      <a:pt x="1659" y="207"/>
                    </a:lnTo>
                    <a:lnTo>
                      <a:pt x="1662" y="229"/>
                    </a:lnTo>
                    <a:lnTo>
                      <a:pt x="1659" y="251"/>
                    </a:lnTo>
                    <a:lnTo>
                      <a:pt x="1661" y="271"/>
                    </a:lnTo>
                    <a:lnTo>
                      <a:pt x="1677" y="291"/>
                    </a:lnTo>
                    <a:lnTo>
                      <a:pt x="1689" y="298"/>
                    </a:lnTo>
                    <a:lnTo>
                      <a:pt x="1696" y="286"/>
                    </a:lnTo>
                    <a:lnTo>
                      <a:pt x="1704" y="275"/>
                    </a:lnTo>
                    <a:lnTo>
                      <a:pt x="1711" y="263"/>
                    </a:lnTo>
                    <a:lnTo>
                      <a:pt x="1720" y="252"/>
                    </a:lnTo>
                    <a:lnTo>
                      <a:pt x="1730" y="241"/>
                    </a:lnTo>
                    <a:lnTo>
                      <a:pt x="1735" y="238"/>
                    </a:lnTo>
                    <a:lnTo>
                      <a:pt x="1761" y="253"/>
                    </a:lnTo>
                    <a:lnTo>
                      <a:pt x="1789" y="271"/>
                    </a:lnTo>
                    <a:lnTo>
                      <a:pt x="1818" y="289"/>
                    </a:lnTo>
                    <a:lnTo>
                      <a:pt x="1849" y="303"/>
                    </a:lnTo>
                    <a:lnTo>
                      <a:pt x="1883" y="311"/>
                    </a:lnTo>
                    <a:lnTo>
                      <a:pt x="1895" y="312"/>
                    </a:lnTo>
                    <a:lnTo>
                      <a:pt x="1920" y="297"/>
                    </a:lnTo>
                    <a:lnTo>
                      <a:pt x="1947" y="309"/>
                    </a:lnTo>
                    <a:lnTo>
                      <a:pt x="1974" y="330"/>
                    </a:lnTo>
                    <a:lnTo>
                      <a:pt x="2002" y="343"/>
                    </a:lnTo>
                    <a:lnTo>
                      <a:pt x="2030" y="331"/>
                    </a:lnTo>
                    <a:lnTo>
                      <a:pt x="2040" y="318"/>
                    </a:lnTo>
                    <a:lnTo>
                      <a:pt x="2040" y="319"/>
                    </a:lnTo>
                    <a:lnTo>
                      <a:pt x="2053" y="319"/>
                    </a:lnTo>
                    <a:lnTo>
                      <a:pt x="2054" y="318"/>
                    </a:lnTo>
                    <a:lnTo>
                      <a:pt x="2045" y="353"/>
                    </a:lnTo>
                    <a:lnTo>
                      <a:pt x="2056" y="374"/>
                    </a:lnTo>
                    <a:lnTo>
                      <a:pt x="2078" y="389"/>
                    </a:lnTo>
                    <a:lnTo>
                      <a:pt x="2095" y="408"/>
                    </a:lnTo>
                    <a:lnTo>
                      <a:pt x="2098" y="437"/>
                    </a:lnTo>
                    <a:lnTo>
                      <a:pt x="2094" y="451"/>
                    </a:lnTo>
                    <a:lnTo>
                      <a:pt x="2109" y="458"/>
                    </a:lnTo>
                    <a:lnTo>
                      <a:pt x="2127" y="465"/>
                    </a:lnTo>
                    <a:lnTo>
                      <a:pt x="2144" y="475"/>
                    </a:lnTo>
                    <a:lnTo>
                      <a:pt x="2155" y="487"/>
                    </a:lnTo>
                    <a:lnTo>
                      <a:pt x="2155" y="503"/>
                    </a:lnTo>
                    <a:lnTo>
                      <a:pt x="2153" y="510"/>
                    </a:lnTo>
                    <a:lnTo>
                      <a:pt x="2132" y="521"/>
                    </a:lnTo>
                    <a:lnTo>
                      <a:pt x="2105" y="535"/>
                    </a:lnTo>
                    <a:lnTo>
                      <a:pt x="2082" y="554"/>
                    </a:lnTo>
                    <a:lnTo>
                      <a:pt x="2070" y="573"/>
                    </a:lnTo>
                    <a:lnTo>
                      <a:pt x="2083" y="595"/>
                    </a:lnTo>
                    <a:lnTo>
                      <a:pt x="2094" y="603"/>
                    </a:lnTo>
                    <a:lnTo>
                      <a:pt x="2094" y="604"/>
                    </a:lnTo>
                    <a:close/>
                  </a:path>
                </a:pathLst>
              </a:custGeom>
              <a:solidFill>
                <a:srgbClr val="FFFF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89" name="Line 2161"/>
              <p:cNvSpPr>
                <a:spLocks noChangeShapeType="1"/>
              </p:cNvSpPr>
              <p:nvPr/>
            </p:nvSpPr>
            <p:spPr bwMode="auto">
              <a:xfrm>
                <a:off x="2659" y="2585"/>
                <a:ext cx="1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0" name="Freeform 2162"/>
              <p:cNvSpPr>
                <a:spLocks/>
              </p:cNvSpPr>
              <p:nvPr/>
            </p:nvSpPr>
            <p:spPr bwMode="auto">
              <a:xfrm>
                <a:off x="2652" y="2590"/>
                <a:ext cx="7" cy="6"/>
              </a:xfrm>
              <a:custGeom>
                <a:avLst/>
                <a:gdLst>
                  <a:gd name="T0" fmla="*/ 54 w 54"/>
                  <a:gd name="T1" fmla="*/ 0 h 43"/>
                  <a:gd name="T2" fmla="*/ 47 w 54"/>
                  <a:gd name="T3" fmla="*/ 1 h 43"/>
                  <a:gd name="T4" fmla="*/ 42 w 54"/>
                  <a:gd name="T5" fmla="*/ 3 h 43"/>
                  <a:gd name="T6" fmla="*/ 39 w 54"/>
                  <a:gd name="T7" fmla="*/ 6 h 43"/>
                  <a:gd name="T8" fmla="*/ 36 w 54"/>
                  <a:gd name="T9" fmla="*/ 10 h 43"/>
                  <a:gd name="T10" fmla="*/ 35 w 54"/>
                  <a:gd name="T11" fmla="*/ 14 h 43"/>
                  <a:gd name="T12" fmla="*/ 34 w 54"/>
                  <a:gd name="T13" fmla="*/ 19 h 43"/>
                  <a:gd name="T14" fmla="*/ 33 w 54"/>
                  <a:gd name="T15" fmla="*/ 23 h 43"/>
                  <a:gd name="T16" fmla="*/ 31 w 54"/>
                  <a:gd name="T17" fmla="*/ 28 h 43"/>
                  <a:gd name="T18" fmla="*/ 30 w 54"/>
                  <a:gd name="T19" fmla="*/ 32 h 43"/>
                  <a:gd name="T20" fmla="*/ 29 w 54"/>
                  <a:gd name="T21" fmla="*/ 36 h 43"/>
                  <a:gd name="T22" fmla="*/ 27 w 54"/>
                  <a:gd name="T23" fmla="*/ 40 h 43"/>
                  <a:gd name="T24" fmla="*/ 25 w 54"/>
                  <a:gd name="T25" fmla="*/ 42 h 43"/>
                  <a:gd name="T26" fmla="*/ 21 w 54"/>
                  <a:gd name="T27" fmla="*/ 43 h 43"/>
                  <a:gd name="T28" fmla="*/ 15 w 54"/>
                  <a:gd name="T29" fmla="*/ 43 h 43"/>
                  <a:gd name="T30" fmla="*/ 8 w 54"/>
                  <a:gd name="T31" fmla="*/ 42 h 43"/>
                  <a:gd name="T32" fmla="*/ 0 w 54"/>
                  <a:gd name="T33" fmla="*/ 39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43">
                    <a:moveTo>
                      <a:pt x="54" y="0"/>
                    </a:moveTo>
                    <a:lnTo>
                      <a:pt x="47" y="1"/>
                    </a:lnTo>
                    <a:lnTo>
                      <a:pt x="42" y="3"/>
                    </a:lnTo>
                    <a:lnTo>
                      <a:pt x="39" y="6"/>
                    </a:lnTo>
                    <a:lnTo>
                      <a:pt x="36" y="10"/>
                    </a:lnTo>
                    <a:lnTo>
                      <a:pt x="35" y="14"/>
                    </a:lnTo>
                    <a:lnTo>
                      <a:pt x="34" y="19"/>
                    </a:lnTo>
                    <a:lnTo>
                      <a:pt x="33" y="23"/>
                    </a:lnTo>
                    <a:lnTo>
                      <a:pt x="31" y="28"/>
                    </a:lnTo>
                    <a:lnTo>
                      <a:pt x="30" y="32"/>
                    </a:lnTo>
                    <a:lnTo>
                      <a:pt x="29" y="36"/>
                    </a:lnTo>
                    <a:lnTo>
                      <a:pt x="27" y="40"/>
                    </a:lnTo>
                    <a:lnTo>
                      <a:pt x="25" y="42"/>
                    </a:lnTo>
                    <a:lnTo>
                      <a:pt x="21" y="43"/>
                    </a:lnTo>
                    <a:lnTo>
                      <a:pt x="15" y="43"/>
                    </a:lnTo>
                    <a:lnTo>
                      <a:pt x="8" y="42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1" name="Freeform 2163"/>
              <p:cNvSpPr>
                <a:spLocks/>
              </p:cNvSpPr>
              <p:nvPr/>
            </p:nvSpPr>
            <p:spPr bwMode="auto">
              <a:xfrm>
                <a:off x="2649" y="2595"/>
                <a:ext cx="3" cy="10"/>
              </a:xfrm>
              <a:custGeom>
                <a:avLst/>
                <a:gdLst>
                  <a:gd name="T0" fmla="*/ 23 w 23"/>
                  <a:gd name="T1" fmla="*/ 0 h 80"/>
                  <a:gd name="T2" fmla="*/ 14 w 23"/>
                  <a:gd name="T3" fmla="*/ 4 h 80"/>
                  <a:gd name="T4" fmla="*/ 8 w 23"/>
                  <a:gd name="T5" fmla="*/ 8 h 80"/>
                  <a:gd name="T6" fmla="*/ 4 w 23"/>
                  <a:gd name="T7" fmla="*/ 12 h 80"/>
                  <a:gd name="T8" fmla="*/ 1 w 23"/>
                  <a:gd name="T9" fmla="*/ 17 h 80"/>
                  <a:gd name="T10" fmla="*/ 0 w 23"/>
                  <a:gd name="T11" fmla="*/ 22 h 80"/>
                  <a:gd name="T12" fmla="*/ 0 w 23"/>
                  <a:gd name="T13" fmla="*/ 27 h 80"/>
                  <a:gd name="T14" fmla="*/ 1 w 23"/>
                  <a:gd name="T15" fmla="*/ 31 h 80"/>
                  <a:gd name="T16" fmla="*/ 3 w 23"/>
                  <a:gd name="T17" fmla="*/ 36 h 80"/>
                  <a:gd name="T18" fmla="*/ 5 w 23"/>
                  <a:gd name="T19" fmla="*/ 41 h 80"/>
                  <a:gd name="T20" fmla="*/ 8 w 23"/>
                  <a:gd name="T21" fmla="*/ 46 h 80"/>
                  <a:gd name="T22" fmla="*/ 10 w 23"/>
                  <a:gd name="T23" fmla="*/ 51 h 80"/>
                  <a:gd name="T24" fmla="*/ 13 w 23"/>
                  <a:gd name="T25" fmla="*/ 57 h 80"/>
                  <a:gd name="T26" fmla="*/ 15 w 23"/>
                  <a:gd name="T27" fmla="*/ 62 h 80"/>
                  <a:gd name="T28" fmla="*/ 16 w 23"/>
                  <a:gd name="T29" fmla="*/ 68 h 80"/>
                  <a:gd name="T30" fmla="*/ 17 w 23"/>
                  <a:gd name="T31" fmla="*/ 74 h 80"/>
                  <a:gd name="T32" fmla="*/ 17 w 23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80">
                    <a:moveTo>
                      <a:pt x="23" y="0"/>
                    </a:moveTo>
                    <a:lnTo>
                      <a:pt x="14" y="4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1" y="17"/>
                    </a:lnTo>
                    <a:lnTo>
                      <a:pt x="0" y="22"/>
                    </a:lnTo>
                    <a:lnTo>
                      <a:pt x="0" y="27"/>
                    </a:lnTo>
                    <a:lnTo>
                      <a:pt x="1" y="31"/>
                    </a:lnTo>
                    <a:lnTo>
                      <a:pt x="3" y="36"/>
                    </a:lnTo>
                    <a:lnTo>
                      <a:pt x="5" y="41"/>
                    </a:lnTo>
                    <a:lnTo>
                      <a:pt x="8" y="46"/>
                    </a:lnTo>
                    <a:lnTo>
                      <a:pt x="10" y="51"/>
                    </a:lnTo>
                    <a:lnTo>
                      <a:pt x="13" y="57"/>
                    </a:lnTo>
                    <a:lnTo>
                      <a:pt x="15" y="62"/>
                    </a:lnTo>
                    <a:lnTo>
                      <a:pt x="16" y="68"/>
                    </a:lnTo>
                    <a:lnTo>
                      <a:pt x="17" y="74"/>
                    </a:lnTo>
                    <a:lnTo>
                      <a:pt x="17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2" name="Freeform 2164"/>
              <p:cNvSpPr>
                <a:spLocks/>
              </p:cNvSpPr>
              <p:nvPr/>
            </p:nvSpPr>
            <p:spPr bwMode="auto">
              <a:xfrm>
                <a:off x="2643" y="2605"/>
                <a:ext cx="9" cy="7"/>
              </a:xfrm>
              <a:custGeom>
                <a:avLst/>
                <a:gdLst>
                  <a:gd name="T0" fmla="*/ 66 w 66"/>
                  <a:gd name="T1" fmla="*/ 0 h 58"/>
                  <a:gd name="T2" fmla="*/ 60 w 66"/>
                  <a:gd name="T3" fmla="*/ 1 h 58"/>
                  <a:gd name="T4" fmla="*/ 55 w 66"/>
                  <a:gd name="T5" fmla="*/ 5 h 58"/>
                  <a:gd name="T6" fmla="*/ 50 w 66"/>
                  <a:gd name="T7" fmla="*/ 9 h 58"/>
                  <a:gd name="T8" fmla="*/ 47 w 66"/>
                  <a:gd name="T9" fmla="*/ 15 h 58"/>
                  <a:gd name="T10" fmla="*/ 43 w 66"/>
                  <a:gd name="T11" fmla="*/ 21 h 58"/>
                  <a:gd name="T12" fmla="*/ 40 w 66"/>
                  <a:gd name="T13" fmla="*/ 28 h 58"/>
                  <a:gd name="T14" fmla="*/ 37 w 66"/>
                  <a:gd name="T15" fmla="*/ 34 h 58"/>
                  <a:gd name="T16" fmla="*/ 34 w 66"/>
                  <a:gd name="T17" fmla="*/ 41 h 58"/>
                  <a:gd name="T18" fmla="*/ 31 w 66"/>
                  <a:gd name="T19" fmla="*/ 46 h 58"/>
                  <a:gd name="T20" fmla="*/ 28 w 66"/>
                  <a:gd name="T21" fmla="*/ 51 h 58"/>
                  <a:gd name="T22" fmla="*/ 25 w 66"/>
                  <a:gd name="T23" fmla="*/ 55 h 58"/>
                  <a:gd name="T24" fmla="*/ 21 w 66"/>
                  <a:gd name="T25" fmla="*/ 58 h 58"/>
                  <a:gd name="T26" fmla="*/ 17 w 66"/>
                  <a:gd name="T27" fmla="*/ 58 h 58"/>
                  <a:gd name="T28" fmla="*/ 12 w 66"/>
                  <a:gd name="T29" fmla="*/ 57 h 58"/>
                  <a:gd name="T30" fmla="*/ 6 w 66"/>
                  <a:gd name="T31" fmla="*/ 53 h 58"/>
                  <a:gd name="T32" fmla="*/ 0 w 66"/>
                  <a:gd name="T33" fmla="*/ 47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58">
                    <a:moveTo>
                      <a:pt x="66" y="0"/>
                    </a:moveTo>
                    <a:lnTo>
                      <a:pt x="60" y="1"/>
                    </a:lnTo>
                    <a:lnTo>
                      <a:pt x="55" y="5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1"/>
                    </a:lnTo>
                    <a:lnTo>
                      <a:pt x="40" y="28"/>
                    </a:lnTo>
                    <a:lnTo>
                      <a:pt x="37" y="34"/>
                    </a:lnTo>
                    <a:lnTo>
                      <a:pt x="34" y="41"/>
                    </a:lnTo>
                    <a:lnTo>
                      <a:pt x="31" y="46"/>
                    </a:lnTo>
                    <a:lnTo>
                      <a:pt x="28" y="51"/>
                    </a:lnTo>
                    <a:lnTo>
                      <a:pt x="25" y="55"/>
                    </a:lnTo>
                    <a:lnTo>
                      <a:pt x="21" y="58"/>
                    </a:lnTo>
                    <a:lnTo>
                      <a:pt x="17" y="58"/>
                    </a:lnTo>
                    <a:lnTo>
                      <a:pt x="12" y="57"/>
                    </a:lnTo>
                    <a:lnTo>
                      <a:pt x="6" y="5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3" name="Freeform 2165"/>
              <p:cNvSpPr>
                <a:spLocks/>
              </p:cNvSpPr>
              <p:nvPr/>
            </p:nvSpPr>
            <p:spPr bwMode="auto">
              <a:xfrm>
                <a:off x="2639" y="2611"/>
                <a:ext cx="4" cy="9"/>
              </a:xfrm>
              <a:custGeom>
                <a:avLst/>
                <a:gdLst>
                  <a:gd name="T0" fmla="*/ 36 w 36"/>
                  <a:gd name="T1" fmla="*/ 0 h 73"/>
                  <a:gd name="T2" fmla="*/ 31 w 36"/>
                  <a:gd name="T3" fmla="*/ 3 h 73"/>
                  <a:gd name="T4" fmla="*/ 27 w 36"/>
                  <a:gd name="T5" fmla="*/ 7 h 73"/>
                  <a:gd name="T6" fmla="*/ 23 w 36"/>
                  <a:gd name="T7" fmla="*/ 11 h 73"/>
                  <a:gd name="T8" fmla="*/ 20 w 36"/>
                  <a:gd name="T9" fmla="*/ 14 h 73"/>
                  <a:gd name="T10" fmla="*/ 16 w 36"/>
                  <a:gd name="T11" fmla="*/ 18 h 73"/>
                  <a:gd name="T12" fmla="*/ 13 w 36"/>
                  <a:gd name="T13" fmla="*/ 22 h 73"/>
                  <a:gd name="T14" fmla="*/ 10 w 36"/>
                  <a:gd name="T15" fmla="*/ 27 h 73"/>
                  <a:gd name="T16" fmla="*/ 6 w 36"/>
                  <a:gd name="T17" fmla="*/ 31 h 73"/>
                  <a:gd name="T18" fmla="*/ 4 w 36"/>
                  <a:gd name="T19" fmla="*/ 35 h 73"/>
                  <a:gd name="T20" fmla="*/ 2 w 36"/>
                  <a:gd name="T21" fmla="*/ 40 h 73"/>
                  <a:gd name="T22" fmla="*/ 1 w 36"/>
                  <a:gd name="T23" fmla="*/ 46 h 73"/>
                  <a:gd name="T24" fmla="*/ 0 w 36"/>
                  <a:gd name="T25" fmla="*/ 51 h 73"/>
                  <a:gd name="T26" fmla="*/ 0 w 36"/>
                  <a:gd name="T27" fmla="*/ 56 h 73"/>
                  <a:gd name="T28" fmla="*/ 0 w 36"/>
                  <a:gd name="T29" fmla="*/ 61 h 73"/>
                  <a:gd name="T30" fmla="*/ 0 w 36"/>
                  <a:gd name="T31" fmla="*/ 67 h 73"/>
                  <a:gd name="T32" fmla="*/ 2 w 3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73">
                    <a:moveTo>
                      <a:pt x="36" y="0"/>
                    </a:moveTo>
                    <a:lnTo>
                      <a:pt x="31" y="3"/>
                    </a:lnTo>
                    <a:lnTo>
                      <a:pt x="27" y="7"/>
                    </a:lnTo>
                    <a:lnTo>
                      <a:pt x="23" y="11"/>
                    </a:lnTo>
                    <a:lnTo>
                      <a:pt x="20" y="14"/>
                    </a:lnTo>
                    <a:lnTo>
                      <a:pt x="16" y="18"/>
                    </a:lnTo>
                    <a:lnTo>
                      <a:pt x="13" y="22"/>
                    </a:lnTo>
                    <a:lnTo>
                      <a:pt x="10" y="27"/>
                    </a:lnTo>
                    <a:lnTo>
                      <a:pt x="6" y="31"/>
                    </a:lnTo>
                    <a:lnTo>
                      <a:pt x="4" y="35"/>
                    </a:lnTo>
                    <a:lnTo>
                      <a:pt x="2" y="40"/>
                    </a:lnTo>
                    <a:lnTo>
                      <a:pt x="1" y="46"/>
                    </a:lnTo>
                    <a:lnTo>
                      <a:pt x="0" y="51"/>
                    </a:lnTo>
                    <a:lnTo>
                      <a:pt x="0" y="56"/>
                    </a:lnTo>
                    <a:lnTo>
                      <a:pt x="0" y="61"/>
                    </a:lnTo>
                    <a:lnTo>
                      <a:pt x="0" y="67"/>
                    </a:lnTo>
                    <a:lnTo>
                      <a:pt x="2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4" name="Freeform 2166"/>
              <p:cNvSpPr>
                <a:spLocks/>
              </p:cNvSpPr>
              <p:nvPr/>
            </p:nvSpPr>
            <p:spPr bwMode="auto">
              <a:xfrm>
                <a:off x="2627" y="2620"/>
                <a:ext cx="12" cy="2"/>
              </a:xfrm>
              <a:custGeom>
                <a:avLst/>
                <a:gdLst>
                  <a:gd name="T0" fmla="*/ 92 w 92"/>
                  <a:gd name="T1" fmla="*/ 1 h 21"/>
                  <a:gd name="T2" fmla="*/ 84 w 92"/>
                  <a:gd name="T3" fmla="*/ 0 h 21"/>
                  <a:gd name="T4" fmla="*/ 78 w 92"/>
                  <a:gd name="T5" fmla="*/ 1 h 21"/>
                  <a:gd name="T6" fmla="*/ 72 w 92"/>
                  <a:gd name="T7" fmla="*/ 2 h 21"/>
                  <a:gd name="T8" fmla="*/ 66 w 92"/>
                  <a:gd name="T9" fmla="*/ 5 h 21"/>
                  <a:gd name="T10" fmla="*/ 60 w 92"/>
                  <a:gd name="T11" fmla="*/ 7 h 21"/>
                  <a:gd name="T12" fmla="*/ 55 w 92"/>
                  <a:gd name="T13" fmla="*/ 10 h 21"/>
                  <a:gd name="T14" fmla="*/ 50 w 92"/>
                  <a:gd name="T15" fmla="*/ 13 h 21"/>
                  <a:gd name="T16" fmla="*/ 44 w 92"/>
                  <a:gd name="T17" fmla="*/ 16 h 21"/>
                  <a:gd name="T18" fmla="*/ 39 w 92"/>
                  <a:gd name="T19" fmla="*/ 18 h 21"/>
                  <a:gd name="T20" fmla="*/ 34 w 92"/>
                  <a:gd name="T21" fmla="*/ 20 h 21"/>
                  <a:gd name="T22" fmla="*/ 29 w 92"/>
                  <a:gd name="T23" fmla="*/ 21 h 21"/>
                  <a:gd name="T24" fmla="*/ 24 w 92"/>
                  <a:gd name="T25" fmla="*/ 21 h 21"/>
                  <a:gd name="T26" fmla="*/ 18 w 92"/>
                  <a:gd name="T27" fmla="*/ 20 h 21"/>
                  <a:gd name="T28" fmla="*/ 12 w 92"/>
                  <a:gd name="T29" fmla="*/ 17 h 21"/>
                  <a:gd name="T30" fmla="*/ 6 w 92"/>
                  <a:gd name="T31" fmla="*/ 13 h 21"/>
                  <a:gd name="T32" fmla="*/ 0 w 92"/>
                  <a:gd name="T3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21">
                    <a:moveTo>
                      <a:pt x="92" y="1"/>
                    </a:moveTo>
                    <a:lnTo>
                      <a:pt x="84" y="0"/>
                    </a:lnTo>
                    <a:lnTo>
                      <a:pt x="78" y="1"/>
                    </a:lnTo>
                    <a:lnTo>
                      <a:pt x="72" y="2"/>
                    </a:lnTo>
                    <a:lnTo>
                      <a:pt x="66" y="5"/>
                    </a:lnTo>
                    <a:lnTo>
                      <a:pt x="60" y="7"/>
                    </a:lnTo>
                    <a:lnTo>
                      <a:pt x="55" y="10"/>
                    </a:lnTo>
                    <a:lnTo>
                      <a:pt x="50" y="13"/>
                    </a:lnTo>
                    <a:lnTo>
                      <a:pt x="44" y="16"/>
                    </a:lnTo>
                    <a:lnTo>
                      <a:pt x="39" y="18"/>
                    </a:lnTo>
                    <a:lnTo>
                      <a:pt x="34" y="20"/>
                    </a:lnTo>
                    <a:lnTo>
                      <a:pt x="29" y="21"/>
                    </a:lnTo>
                    <a:lnTo>
                      <a:pt x="24" y="21"/>
                    </a:lnTo>
                    <a:lnTo>
                      <a:pt x="18" y="20"/>
                    </a:lnTo>
                    <a:lnTo>
                      <a:pt x="12" y="17"/>
                    </a:lnTo>
                    <a:lnTo>
                      <a:pt x="6" y="13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5" name="Freeform 2167"/>
              <p:cNvSpPr>
                <a:spLocks/>
              </p:cNvSpPr>
              <p:nvPr/>
            </p:nvSpPr>
            <p:spPr bwMode="auto">
              <a:xfrm>
                <a:off x="2627" y="2591"/>
                <a:ext cx="4" cy="30"/>
              </a:xfrm>
              <a:custGeom>
                <a:avLst/>
                <a:gdLst>
                  <a:gd name="T0" fmla="*/ 0 w 26"/>
                  <a:gd name="T1" fmla="*/ 240 h 240"/>
                  <a:gd name="T2" fmla="*/ 10 w 26"/>
                  <a:gd name="T3" fmla="*/ 226 h 240"/>
                  <a:gd name="T4" fmla="*/ 17 w 26"/>
                  <a:gd name="T5" fmla="*/ 213 h 240"/>
                  <a:gd name="T6" fmla="*/ 22 w 26"/>
                  <a:gd name="T7" fmla="*/ 198 h 240"/>
                  <a:gd name="T8" fmla="*/ 25 w 26"/>
                  <a:gd name="T9" fmla="*/ 184 h 240"/>
                  <a:gd name="T10" fmla="*/ 26 w 26"/>
                  <a:gd name="T11" fmla="*/ 170 h 240"/>
                  <a:gd name="T12" fmla="*/ 26 w 26"/>
                  <a:gd name="T13" fmla="*/ 156 h 240"/>
                  <a:gd name="T14" fmla="*/ 24 w 26"/>
                  <a:gd name="T15" fmla="*/ 142 h 240"/>
                  <a:gd name="T16" fmla="*/ 22 w 26"/>
                  <a:gd name="T17" fmla="*/ 127 h 240"/>
                  <a:gd name="T18" fmla="*/ 19 w 26"/>
                  <a:gd name="T19" fmla="*/ 112 h 240"/>
                  <a:gd name="T20" fmla="*/ 16 w 26"/>
                  <a:gd name="T21" fmla="*/ 97 h 240"/>
                  <a:gd name="T22" fmla="*/ 12 w 26"/>
                  <a:gd name="T23" fmla="*/ 82 h 240"/>
                  <a:gd name="T24" fmla="*/ 9 w 26"/>
                  <a:gd name="T25" fmla="*/ 66 h 240"/>
                  <a:gd name="T26" fmla="*/ 7 w 26"/>
                  <a:gd name="T27" fmla="*/ 49 h 240"/>
                  <a:gd name="T28" fmla="*/ 5 w 26"/>
                  <a:gd name="T29" fmla="*/ 33 h 240"/>
                  <a:gd name="T30" fmla="*/ 5 w 26"/>
                  <a:gd name="T31" fmla="*/ 16 h 240"/>
                  <a:gd name="T32" fmla="*/ 6 w 26"/>
                  <a:gd name="T33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40">
                    <a:moveTo>
                      <a:pt x="0" y="240"/>
                    </a:moveTo>
                    <a:lnTo>
                      <a:pt x="10" y="226"/>
                    </a:lnTo>
                    <a:lnTo>
                      <a:pt x="17" y="213"/>
                    </a:lnTo>
                    <a:lnTo>
                      <a:pt x="22" y="198"/>
                    </a:lnTo>
                    <a:lnTo>
                      <a:pt x="25" y="184"/>
                    </a:lnTo>
                    <a:lnTo>
                      <a:pt x="26" y="170"/>
                    </a:lnTo>
                    <a:lnTo>
                      <a:pt x="26" y="156"/>
                    </a:lnTo>
                    <a:lnTo>
                      <a:pt x="24" y="142"/>
                    </a:lnTo>
                    <a:lnTo>
                      <a:pt x="22" y="127"/>
                    </a:lnTo>
                    <a:lnTo>
                      <a:pt x="19" y="112"/>
                    </a:lnTo>
                    <a:lnTo>
                      <a:pt x="16" y="97"/>
                    </a:lnTo>
                    <a:lnTo>
                      <a:pt x="12" y="82"/>
                    </a:lnTo>
                    <a:lnTo>
                      <a:pt x="9" y="66"/>
                    </a:lnTo>
                    <a:lnTo>
                      <a:pt x="7" y="49"/>
                    </a:lnTo>
                    <a:lnTo>
                      <a:pt x="5" y="33"/>
                    </a:lnTo>
                    <a:lnTo>
                      <a:pt x="5" y="16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6" name="Freeform 2168"/>
              <p:cNvSpPr>
                <a:spLocks/>
              </p:cNvSpPr>
              <p:nvPr/>
            </p:nvSpPr>
            <p:spPr bwMode="auto">
              <a:xfrm>
                <a:off x="2569" y="2585"/>
                <a:ext cx="59" cy="13"/>
              </a:xfrm>
              <a:custGeom>
                <a:avLst/>
                <a:gdLst>
                  <a:gd name="T0" fmla="*/ 478 w 478"/>
                  <a:gd name="T1" fmla="*/ 47 h 108"/>
                  <a:gd name="T2" fmla="*/ 450 w 478"/>
                  <a:gd name="T3" fmla="*/ 29 h 108"/>
                  <a:gd name="T4" fmla="*/ 421 w 478"/>
                  <a:gd name="T5" fmla="*/ 16 h 108"/>
                  <a:gd name="T6" fmla="*/ 391 w 478"/>
                  <a:gd name="T7" fmla="*/ 7 h 108"/>
                  <a:gd name="T8" fmla="*/ 361 w 478"/>
                  <a:gd name="T9" fmla="*/ 2 h 108"/>
                  <a:gd name="T10" fmla="*/ 331 w 478"/>
                  <a:gd name="T11" fmla="*/ 0 h 108"/>
                  <a:gd name="T12" fmla="*/ 299 w 478"/>
                  <a:gd name="T13" fmla="*/ 2 h 108"/>
                  <a:gd name="T14" fmla="*/ 268 w 478"/>
                  <a:gd name="T15" fmla="*/ 6 h 108"/>
                  <a:gd name="T16" fmla="*/ 237 w 478"/>
                  <a:gd name="T17" fmla="*/ 12 h 108"/>
                  <a:gd name="T18" fmla="*/ 206 w 478"/>
                  <a:gd name="T19" fmla="*/ 21 h 108"/>
                  <a:gd name="T20" fmla="*/ 174 w 478"/>
                  <a:gd name="T21" fmla="*/ 31 h 108"/>
                  <a:gd name="T22" fmla="*/ 143 w 478"/>
                  <a:gd name="T23" fmla="*/ 43 h 108"/>
                  <a:gd name="T24" fmla="*/ 113 w 478"/>
                  <a:gd name="T25" fmla="*/ 55 h 108"/>
                  <a:gd name="T26" fmla="*/ 84 w 478"/>
                  <a:gd name="T27" fmla="*/ 68 h 108"/>
                  <a:gd name="T28" fmla="*/ 55 w 478"/>
                  <a:gd name="T29" fmla="*/ 81 h 108"/>
                  <a:gd name="T30" fmla="*/ 26 w 478"/>
                  <a:gd name="T31" fmla="*/ 94 h 108"/>
                  <a:gd name="T32" fmla="*/ 0 w 478"/>
                  <a:gd name="T33" fmla="*/ 108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8" h="108">
                    <a:moveTo>
                      <a:pt x="478" y="47"/>
                    </a:moveTo>
                    <a:lnTo>
                      <a:pt x="450" y="29"/>
                    </a:lnTo>
                    <a:lnTo>
                      <a:pt x="421" y="16"/>
                    </a:lnTo>
                    <a:lnTo>
                      <a:pt x="391" y="7"/>
                    </a:lnTo>
                    <a:lnTo>
                      <a:pt x="361" y="2"/>
                    </a:lnTo>
                    <a:lnTo>
                      <a:pt x="331" y="0"/>
                    </a:lnTo>
                    <a:lnTo>
                      <a:pt x="299" y="2"/>
                    </a:lnTo>
                    <a:lnTo>
                      <a:pt x="268" y="6"/>
                    </a:lnTo>
                    <a:lnTo>
                      <a:pt x="237" y="12"/>
                    </a:lnTo>
                    <a:lnTo>
                      <a:pt x="206" y="21"/>
                    </a:lnTo>
                    <a:lnTo>
                      <a:pt x="174" y="31"/>
                    </a:lnTo>
                    <a:lnTo>
                      <a:pt x="143" y="43"/>
                    </a:lnTo>
                    <a:lnTo>
                      <a:pt x="113" y="55"/>
                    </a:lnTo>
                    <a:lnTo>
                      <a:pt x="84" y="68"/>
                    </a:lnTo>
                    <a:lnTo>
                      <a:pt x="55" y="81"/>
                    </a:lnTo>
                    <a:lnTo>
                      <a:pt x="26" y="94"/>
                    </a:lnTo>
                    <a:lnTo>
                      <a:pt x="0" y="10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7" name="Freeform 2169"/>
              <p:cNvSpPr>
                <a:spLocks/>
              </p:cNvSpPr>
              <p:nvPr/>
            </p:nvSpPr>
            <p:spPr bwMode="auto">
              <a:xfrm>
                <a:off x="2561" y="2593"/>
                <a:ext cx="8" cy="5"/>
              </a:xfrm>
              <a:custGeom>
                <a:avLst/>
                <a:gdLst>
                  <a:gd name="T0" fmla="*/ 57 w 57"/>
                  <a:gd name="T1" fmla="*/ 47 h 47"/>
                  <a:gd name="T2" fmla="*/ 54 w 57"/>
                  <a:gd name="T3" fmla="*/ 42 h 47"/>
                  <a:gd name="T4" fmla="*/ 50 w 57"/>
                  <a:gd name="T5" fmla="*/ 39 h 47"/>
                  <a:gd name="T6" fmla="*/ 46 w 57"/>
                  <a:gd name="T7" fmla="*/ 35 h 47"/>
                  <a:gd name="T8" fmla="*/ 41 w 57"/>
                  <a:gd name="T9" fmla="*/ 34 h 47"/>
                  <a:gd name="T10" fmla="*/ 36 w 57"/>
                  <a:gd name="T11" fmla="*/ 33 h 47"/>
                  <a:gd name="T12" fmla="*/ 30 w 57"/>
                  <a:gd name="T13" fmla="*/ 32 h 47"/>
                  <a:gd name="T14" fmla="*/ 24 w 57"/>
                  <a:gd name="T15" fmla="*/ 32 h 47"/>
                  <a:gd name="T16" fmla="*/ 19 w 57"/>
                  <a:gd name="T17" fmla="*/ 31 h 47"/>
                  <a:gd name="T18" fmla="*/ 14 w 57"/>
                  <a:gd name="T19" fmla="*/ 30 h 47"/>
                  <a:gd name="T20" fmla="*/ 9 w 57"/>
                  <a:gd name="T21" fmla="*/ 29 h 47"/>
                  <a:gd name="T22" fmla="*/ 5 w 57"/>
                  <a:gd name="T23" fmla="*/ 27 h 47"/>
                  <a:gd name="T24" fmla="*/ 2 w 57"/>
                  <a:gd name="T25" fmla="*/ 24 h 47"/>
                  <a:gd name="T26" fmla="*/ 0 w 57"/>
                  <a:gd name="T27" fmla="*/ 20 h 47"/>
                  <a:gd name="T28" fmla="*/ 0 w 57"/>
                  <a:gd name="T29" fmla="*/ 15 h 47"/>
                  <a:gd name="T30" fmla="*/ 1 w 57"/>
                  <a:gd name="T31" fmla="*/ 8 h 47"/>
                  <a:gd name="T32" fmla="*/ 4 w 57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47">
                    <a:moveTo>
                      <a:pt x="57" y="47"/>
                    </a:moveTo>
                    <a:lnTo>
                      <a:pt x="54" y="42"/>
                    </a:lnTo>
                    <a:lnTo>
                      <a:pt x="50" y="39"/>
                    </a:lnTo>
                    <a:lnTo>
                      <a:pt x="46" y="35"/>
                    </a:lnTo>
                    <a:lnTo>
                      <a:pt x="41" y="34"/>
                    </a:lnTo>
                    <a:lnTo>
                      <a:pt x="36" y="33"/>
                    </a:lnTo>
                    <a:lnTo>
                      <a:pt x="30" y="32"/>
                    </a:lnTo>
                    <a:lnTo>
                      <a:pt x="24" y="32"/>
                    </a:lnTo>
                    <a:lnTo>
                      <a:pt x="19" y="31"/>
                    </a:lnTo>
                    <a:lnTo>
                      <a:pt x="14" y="30"/>
                    </a:lnTo>
                    <a:lnTo>
                      <a:pt x="9" y="29"/>
                    </a:lnTo>
                    <a:lnTo>
                      <a:pt x="5" y="27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0" y="15"/>
                    </a:lnTo>
                    <a:lnTo>
                      <a:pt x="1" y="8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8" name="Freeform 2170"/>
              <p:cNvSpPr>
                <a:spLocks/>
              </p:cNvSpPr>
              <p:nvPr/>
            </p:nvSpPr>
            <p:spPr bwMode="auto">
              <a:xfrm>
                <a:off x="2557" y="2578"/>
                <a:ext cx="5" cy="15"/>
              </a:xfrm>
              <a:custGeom>
                <a:avLst/>
                <a:gdLst>
                  <a:gd name="T0" fmla="*/ 41 w 46"/>
                  <a:gd name="T1" fmla="*/ 120 h 120"/>
                  <a:gd name="T2" fmla="*/ 44 w 46"/>
                  <a:gd name="T3" fmla="*/ 112 h 120"/>
                  <a:gd name="T4" fmla="*/ 46 w 46"/>
                  <a:gd name="T5" fmla="*/ 105 h 120"/>
                  <a:gd name="T6" fmla="*/ 45 w 46"/>
                  <a:gd name="T7" fmla="*/ 99 h 120"/>
                  <a:gd name="T8" fmla="*/ 42 w 46"/>
                  <a:gd name="T9" fmla="*/ 92 h 120"/>
                  <a:gd name="T10" fmla="*/ 38 w 46"/>
                  <a:gd name="T11" fmla="*/ 85 h 120"/>
                  <a:gd name="T12" fmla="*/ 33 w 46"/>
                  <a:gd name="T13" fmla="*/ 78 h 120"/>
                  <a:gd name="T14" fmla="*/ 28 w 46"/>
                  <a:gd name="T15" fmla="*/ 71 h 120"/>
                  <a:gd name="T16" fmla="*/ 22 w 46"/>
                  <a:gd name="T17" fmla="*/ 64 h 120"/>
                  <a:gd name="T18" fmla="*/ 16 w 46"/>
                  <a:gd name="T19" fmla="*/ 57 h 120"/>
                  <a:gd name="T20" fmla="*/ 11 w 46"/>
                  <a:gd name="T21" fmla="*/ 50 h 120"/>
                  <a:gd name="T22" fmla="*/ 5 w 46"/>
                  <a:gd name="T23" fmla="*/ 42 h 120"/>
                  <a:gd name="T24" fmla="*/ 2 w 46"/>
                  <a:gd name="T25" fmla="*/ 34 h 120"/>
                  <a:gd name="T26" fmla="*/ 0 w 46"/>
                  <a:gd name="T27" fmla="*/ 26 h 120"/>
                  <a:gd name="T28" fmla="*/ 0 w 46"/>
                  <a:gd name="T29" fmla="*/ 18 h 120"/>
                  <a:gd name="T30" fmla="*/ 2 w 46"/>
                  <a:gd name="T31" fmla="*/ 9 h 120"/>
                  <a:gd name="T32" fmla="*/ 7 w 46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20">
                    <a:moveTo>
                      <a:pt x="41" y="120"/>
                    </a:moveTo>
                    <a:lnTo>
                      <a:pt x="44" y="112"/>
                    </a:lnTo>
                    <a:lnTo>
                      <a:pt x="46" y="105"/>
                    </a:lnTo>
                    <a:lnTo>
                      <a:pt x="45" y="99"/>
                    </a:lnTo>
                    <a:lnTo>
                      <a:pt x="42" y="92"/>
                    </a:lnTo>
                    <a:lnTo>
                      <a:pt x="38" y="85"/>
                    </a:lnTo>
                    <a:lnTo>
                      <a:pt x="33" y="78"/>
                    </a:lnTo>
                    <a:lnTo>
                      <a:pt x="28" y="71"/>
                    </a:lnTo>
                    <a:lnTo>
                      <a:pt x="22" y="64"/>
                    </a:lnTo>
                    <a:lnTo>
                      <a:pt x="16" y="57"/>
                    </a:lnTo>
                    <a:lnTo>
                      <a:pt x="11" y="50"/>
                    </a:lnTo>
                    <a:lnTo>
                      <a:pt x="5" y="42"/>
                    </a:lnTo>
                    <a:lnTo>
                      <a:pt x="2" y="34"/>
                    </a:lnTo>
                    <a:lnTo>
                      <a:pt x="0" y="26"/>
                    </a:lnTo>
                    <a:lnTo>
                      <a:pt x="0" y="18"/>
                    </a:lnTo>
                    <a:lnTo>
                      <a:pt x="2" y="9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899" name="Freeform 2171"/>
              <p:cNvSpPr>
                <a:spLocks/>
              </p:cNvSpPr>
              <p:nvPr/>
            </p:nvSpPr>
            <p:spPr bwMode="auto">
              <a:xfrm>
                <a:off x="2554" y="2576"/>
                <a:ext cx="4" cy="2"/>
              </a:xfrm>
              <a:custGeom>
                <a:avLst/>
                <a:gdLst>
                  <a:gd name="T0" fmla="*/ 32 w 32"/>
                  <a:gd name="T1" fmla="*/ 14 h 14"/>
                  <a:gd name="T2" fmla="*/ 30 w 32"/>
                  <a:gd name="T3" fmla="*/ 12 h 14"/>
                  <a:gd name="T4" fmla="*/ 28 w 32"/>
                  <a:gd name="T5" fmla="*/ 10 h 14"/>
                  <a:gd name="T6" fmla="*/ 27 w 32"/>
                  <a:gd name="T7" fmla="*/ 8 h 14"/>
                  <a:gd name="T8" fmla="*/ 25 w 32"/>
                  <a:gd name="T9" fmla="*/ 7 h 14"/>
                  <a:gd name="T10" fmla="*/ 23 w 32"/>
                  <a:gd name="T11" fmla="*/ 5 h 14"/>
                  <a:gd name="T12" fmla="*/ 21 w 32"/>
                  <a:gd name="T13" fmla="*/ 4 h 14"/>
                  <a:gd name="T14" fmla="*/ 19 w 32"/>
                  <a:gd name="T15" fmla="*/ 3 h 14"/>
                  <a:gd name="T16" fmla="*/ 17 w 32"/>
                  <a:gd name="T17" fmla="*/ 2 h 14"/>
                  <a:gd name="T18" fmla="*/ 15 w 32"/>
                  <a:gd name="T19" fmla="*/ 1 h 14"/>
                  <a:gd name="T20" fmla="*/ 13 w 32"/>
                  <a:gd name="T21" fmla="*/ 1 h 14"/>
                  <a:gd name="T22" fmla="*/ 11 w 32"/>
                  <a:gd name="T23" fmla="*/ 0 h 14"/>
                  <a:gd name="T24" fmla="*/ 9 w 32"/>
                  <a:gd name="T25" fmla="*/ 0 h 14"/>
                  <a:gd name="T26" fmla="*/ 7 w 32"/>
                  <a:gd name="T27" fmla="*/ 0 h 14"/>
                  <a:gd name="T28" fmla="*/ 4 w 32"/>
                  <a:gd name="T29" fmla="*/ 0 h 14"/>
                  <a:gd name="T30" fmla="*/ 2 w 32"/>
                  <a:gd name="T31" fmla="*/ 0 h 14"/>
                  <a:gd name="T32" fmla="*/ 0 w 32"/>
                  <a:gd name="T33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4">
                    <a:moveTo>
                      <a:pt x="32" y="14"/>
                    </a:moveTo>
                    <a:lnTo>
                      <a:pt x="30" y="12"/>
                    </a:lnTo>
                    <a:lnTo>
                      <a:pt x="28" y="10"/>
                    </a:lnTo>
                    <a:lnTo>
                      <a:pt x="27" y="8"/>
                    </a:lnTo>
                    <a:lnTo>
                      <a:pt x="25" y="7"/>
                    </a:lnTo>
                    <a:lnTo>
                      <a:pt x="23" y="5"/>
                    </a:lnTo>
                    <a:lnTo>
                      <a:pt x="21" y="4"/>
                    </a:lnTo>
                    <a:lnTo>
                      <a:pt x="19" y="3"/>
                    </a:lnTo>
                    <a:lnTo>
                      <a:pt x="17" y="2"/>
                    </a:lnTo>
                    <a:lnTo>
                      <a:pt x="15" y="1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2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0" name="Line 2172"/>
              <p:cNvSpPr>
                <a:spLocks noChangeShapeType="1"/>
              </p:cNvSpPr>
              <p:nvPr/>
            </p:nvSpPr>
            <p:spPr bwMode="auto">
              <a:xfrm flipH="1">
                <a:off x="2553" y="2576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1" name="Freeform 2173"/>
              <p:cNvSpPr>
                <a:spLocks/>
              </p:cNvSpPr>
              <p:nvPr/>
            </p:nvSpPr>
            <p:spPr bwMode="auto">
              <a:xfrm>
                <a:off x="2545" y="2570"/>
                <a:ext cx="8" cy="7"/>
              </a:xfrm>
              <a:custGeom>
                <a:avLst/>
                <a:gdLst>
                  <a:gd name="T0" fmla="*/ 59 w 59"/>
                  <a:gd name="T1" fmla="*/ 53 h 53"/>
                  <a:gd name="T2" fmla="*/ 55 w 59"/>
                  <a:gd name="T3" fmla="*/ 49 h 53"/>
                  <a:gd name="T4" fmla="*/ 52 w 59"/>
                  <a:gd name="T5" fmla="*/ 45 h 53"/>
                  <a:gd name="T6" fmla="*/ 49 w 59"/>
                  <a:gd name="T7" fmla="*/ 40 h 53"/>
                  <a:gd name="T8" fmla="*/ 46 w 59"/>
                  <a:gd name="T9" fmla="*/ 36 h 53"/>
                  <a:gd name="T10" fmla="*/ 43 w 59"/>
                  <a:gd name="T11" fmla="*/ 31 h 53"/>
                  <a:gd name="T12" fmla="*/ 41 w 59"/>
                  <a:gd name="T13" fmla="*/ 26 h 53"/>
                  <a:gd name="T14" fmla="*/ 38 w 59"/>
                  <a:gd name="T15" fmla="*/ 22 h 53"/>
                  <a:gd name="T16" fmla="*/ 35 w 59"/>
                  <a:gd name="T17" fmla="*/ 17 h 53"/>
                  <a:gd name="T18" fmla="*/ 32 w 59"/>
                  <a:gd name="T19" fmla="*/ 13 h 53"/>
                  <a:gd name="T20" fmla="*/ 29 w 59"/>
                  <a:gd name="T21" fmla="*/ 9 h 53"/>
                  <a:gd name="T22" fmla="*/ 25 w 59"/>
                  <a:gd name="T23" fmla="*/ 6 h 53"/>
                  <a:gd name="T24" fmla="*/ 21 w 59"/>
                  <a:gd name="T25" fmla="*/ 3 h 53"/>
                  <a:gd name="T26" fmla="*/ 17 w 59"/>
                  <a:gd name="T27" fmla="*/ 1 h 53"/>
                  <a:gd name="T28" fmla="*/ 12 w 59"/>
                  <a:gd name="T29" fmla="*/ 0 h 53"/>
                  <a:gd name="T30" fmla="*/ 6 w 59"/>
                  <a:gd name="T31" fmla="*/ 0 h 53"/>
                  <a:gd name="T32" fmla="*/ 0 w 59"/>
                  <a:gd name="T33" fmla="*/ 1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53">
                    <a:moveTo>
                      <a:pt x="59" y="53"/>
                    </a:moveTo>
                    <a:lnTo>
                      <a:pt x="55" y="49"/>
                    </a:lnTo>
                    <a:lnTo>
                      <a:pt x="52" y="45"/>
                    </a:lnTo>
                    <a:lnTo>
                      <a:pt x="49" y="40"/>
                    </a:lnTo>
                    <a:lnTo>
                      <a:pt x="46" y="36"/>
                    </a:lnTo>
                    <a:lnTo>
                      <a:pt x="43" y="31"/>
                    </a:lnTo>
                    <a:lnTo>
                      <a:pt x="41" y="26"/>
                    </a:lnTo>
                    <a:lnTo>
                      <a:pt x="38" y="22"/>
                    </a:lnTo>
                    <a:lnTo>
                      <a:pt x="35" y="17"/>
                    </a:lnTo>
                    <a:lnTo>
                      <a:pt x="32" y="13"/>
                    </a:lnTo>
                    <a:lnTo>
                      <a:pt x="29" y="9"/>
                    </a:lnTo>
                    <a:lnTo>
                      <a:pt x="25" y="6"/>
                    </a:lnTo>
                    <a:lnTo>
                      <a:pt x="21" y="3"/>
                    </a:lnTo>
                    <a:lnTo>
                      <a:pt x="17" y="1"/>
                    </a:lnTo>
                    <a:lnTo>
                      <a:pt x="12" y="0"/>
                    </a:lnTo>
                    <a:lnTo>
                      <a:pt x="6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2" name="Freeform 2174"/>
              <p:cNvSpPr>
                <a:spLocks/>
              </p:cNvSpPr>
              <p:nvPr/>
            </p:nvSpPr>
            <p:spPr bwMode="auto">
              <a:xfrm>
                <a:off x="2539" y="2570"/>
                <a:ext cx="6" cy="16"/>
              </a:xfrm>
              <a:custGeom>
                <a:avLst/>
                <a:gdLst>
                  <a:gd name="T0" fmla="*/ 50 w 50"/>
                  <a:gd name="T1" fmla="*/ 0 h 126"/>
                  <a:gd name="T2" fmla="*/ 48 w 50"/>
                  <a:gd name="T3" fmla="*/ 9 h 126"/>
                  <a:gd name="T4" fmla="*/ 45 w 50"/>
                  <a:gd name="T5" fmla="*/ 17 h 126"/>
                  <a:gd name="T6" fmla="*/ 42 w 50"/>
                  <a:gd name="T7" fmla="*/ 26 h 126"/>
                  <a:gd name="T8" fmla="*/ 38 w 50"/>
                  <a:gd name="T9" fmla="*/ 33 h 126"/>
                  <a:gd name="T10" fmla="*/ 34 w 50"/>
                  <a:gd name="T11" fmla="*/ 41 h 126"/>
                  <a:gd name="T12" fmla="*/ 29 w 50"/>
                  <a:gd name="T13" fmla="*/ 48 h 126"/>
                  <a:gd name="T14" fmla="*/ 24 w 50"/>
                  <a:gd name="T15" fmla="*/ 55 h 126"/>
                  <a:gd name="T16" fmla="*/ 18 w 50"/>
                  <a:gd name="T17" fmla="*/ 62 h 126"/>
                  <a:gd name="T18" fmla="*/ 13 w 50"/>
                  <a:gd name="T19" fmla="*/ 70 h 126"/>
                  <a:gd name="T20" fmla="*/ 9 w 50"/>
                  <a:gd name="T21" fmla="*/ 77 h 126"/>
                  <a:gd name="T22" fmla="*/ 6 w 50"/>
                  <a:gd name="T23" fmla="*/ 84 h 126"/>
                  <a:gd name="T24" fmla="*/ 3 w 50"/>
                  <a:gd name="T25" fmla="*/ 92 h 126"/>
                  <a:gd name="T26" fmla="*/ 1 w 50"/>
                  <a:gd name="T27" fmla="*/ 99 h 126"/>
                  <a:gd name="T28" fmla="*/ 0 w 50"/>
                  <a:gd name="T29" fmla="*/ 108 h 126"/>
                  <a:gd name="T30" fmla="*/ 0 w 50"/>
                  <a:gd name="T31" fmla="*/ 116 h 126"/>
                  <a:gd name="T32" fmla="*/ 3 w 50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" h="126">
                    <a:moveTo>
                      <a:pt x="50" y="0"/>
                    </a:moveTo>
                    <a:lnTo>
                      <a:pt x="48" y="9"/>
                    </a:lnTo>
                    <a:lnTo>
                      <a:pt x="45" y="17"/>
                    </a:lnTo>
                    <a:lnTo>
                      <a:pt x="42" y="26"/>
                    </a:lnTo>
                    <a:lnTo>
                      <a:pt x="38" y="33"/>
                    </a:lnTo>
                    <a:lnTo>
                      <a:pt x="34" y="41"/>
                    </a:lnTo>
                    <a:lnTo>
                      <a:pt x="29" y="48"/>
                    </a:lnTo>
                    <a:lnTo>
                      <a:pt x="24" y="55"/>
                    </a:lnTo>
                    <a:lnTo>
                      <a:pt x="18" y="62"/>
                    </a:lnTo>
                    <a:lnTo>
                      <a:pt x="13" y="70"/>
                    </a:lnTo>
                    <a:lnTo>
                      <a:pt x="9" y="77"/>
                    </a:lnTo>
                    <a:lnTo>
                      <a:pt x="6" y="84"/>
                    </a:lnTo>
                    <a:lnTo>
                      <a:pt x="3" y="92"/>
                    </a:lnTo>
                    <a:lnTo>
                      <a:pt x="1" y="99"/>
                    </a:lnTo>
                    <a:lnTo>
                      <a:pt x="0" y="108"/>
                    </a:lnTo>
                    <a:lnTo>
                      <a:pt x="0" y="116"/>
                    </a:lnTo>
                    <a:lnTo>
                      <a:pt x="3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3" name="Freeform 2175"/>
              <p:cNvSpPr>
                <a:spLocks/>
              </p:cNvSpPr>
              <p:nvPr/>
            </p:nvSpPr>
            <p:spPr bwMode="auto">
              <a:xfrm>
                <a:off x="2515" y="2581"/>
                <a:ext cx="25" cy="8"/>
              </a:xfrm>
              <a:custGeom>
                <a:avLst/>
                <a:gdLst>
                  <a:gd name="T0" fmla="*/ 192 w 192"/>
                  <a:gd name="T1" fmla="*/ 40 h 60"/>
                  <a:gd name="T2" fmla="*/ 179 w 192"/>
                  <a:gd name="T3" fmla="*/ 49 h 60"/>
                  <a:gd name="T4" fmla="*/ 166 w 192"/>
                  <a:gd name="T5" fmla="*/ 55 h 60"/>
                  <a:gd name="T6" fmla="*/ 153 w 192"/>
                  <a:gd name="T7" fmla="*/ 59 h 60"/>
                  <a:gd name="T8" fmla="*/ 139 w 192"/>
                  <a:gd name="T9" fmla="*/ 60 h 60"/>
                  <a:gd name="T10" fmla="*/ 126 w 192"/>
                  <a:gd name="T11" fmla="*/ 60 h 60"/>
                  <a:gd name="T12" fmla="*/ 113 w 192"/>
                  <a:gd name="T13" fmla="*/ 58 h 60"/>
                  <a:gd name="T14" fmla="*/ 100 w 192"/>
                  <a:gd name="T15" fmla="*/ 54 h 60"/>
                  <a:gd name="T16" fmla="*/ 88 w 192"/>
                  <a:gd name="T17" fmla="*/ 49 h 60"/>
                  <a:gd name="T18" fmla="*/ 74 w 192"/>
                  <a:gd name="T19" fmla="*/ 43 h 60"/>
                  <a:gd name="T20" fmla="*/ 62 w 192"/>
                  <a:gd name="T21" fmla="*/ 37 h 60"/>
                  <a:gd name="T22" fmla="*/ 50 w 192"/>
                  <a:gd name="T23" fmla="*/ 30 h 60"/>
                  <a:gd name="T24" fmla="*/ 39 w 192"/>
                  <a:gd name="T25" fmla="*/ 23 h 60"/>
                  <a:gd name="T26" fmla="*/ 28 w 192"/>
                  <a:gd name="T27" fmla="*/ 17 h 60"/>
                  <a:gd name="T28" fmla="*/ 18 w 192"/>
                  <a:gd name="T29" fmla="*/ 10 h 60"/>
                  <a:gd name="T30" fmla="*/ 8 w 192"/>
                  <a:gd name="T31" fmla="*/ 4 h 60"/>
                  <a:gd name="T32" fmla="*/ 0 w 192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60">
                    <a:moveTo>
                      <a:pt x="192" y="40"/>
                    </a:moveTo>
                    <a:lnTo>
                      <a:pt x="179" y="49"/>
                    </a:lnTo>
                    <a:lnTo>
                      <a:pt x="166" y="55"/>
                    </a:lnTo>
                    <a:lnTo>
                      <a:pt x="153" y="59"/>
                    </a:lnTo>
                    <a:lnTo>
                      <a:pt x="139" y="60"/>
                    </a:lnTo>
                    <a:lnTo>
                      <a:pt x="126" y="60"/>
                    </a:lnTo>
                    <a:lnTo>
                      <a:pt x="113" y="58"/>
                    </a:lnTo>
                    <a:lnTo>
                      <a:pt x="100" y="54"/>
                    </a:lnTo>
                    <a:lnTo>
                      <a:pt x="88" y="49"/>
                    </a:lnTo>
                    <a:lnTo>
                      <a:pt x="74" y="43"/>
                    </a:lnTo>
                    <a:lnTo>
                      <a:pt x="62" y="37"/>
                    </a:lnTo>
                    <a:lnTo>
                      <a:pt x="50" y="30"/>
                    </a:lnTo>
                    <a:lnTo>
                      <a:pt x="39" y="23"/>
                    </a:lnTo>
                    <a:lnTo>
                      <a:pt x="28" y="17"/>
                    </a:lnTo>
                    <a:lnTo>
                      <a:pt x="18" y="10"/>
                    </a:lnTo>
                    <a:lnTo>
                      <a:pt x="8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4" name="Freeform 2176"/>
              <p:cNvSpPr>
                <a:spLocks/>
              </p:cNvSpPr>
              <p:nvPr/>
            </p:nvSpPr>
            <p:spPr bwMode="auto">
              <a:xfrm>
                <a:off x="2494" y="2581"/>
                <a:ext cx="21" cy="14"/>
              </a:xfrm>
              <a:custGeom>
                <a:avLst/>
                <a:gdLst>
                  <a:gd name="T0" fmla="*/ 173 w 173"/>
                  <a:gd name="T1" fmla="*/ 0 h 112"/>
                  <a:gd name="T2" fmla="*/ 163 w 173"/>
                  <a:gd name="T3" fmla="*/ 10 h 112"/>
                  <a:gd name="T4" fmla="*/ 154 w 173"/>
                  <a:gd name="T5" fmla="*/ 20 h 112"/>
                  <a:gd name="T6" fmla="*/ 144 w 173"/>
                  <a:gd name="T7" fmla="*/ 29 h 112"/>
                  <a:gd name="T8" fmla="*/ 134 w 173"/>
                  <a:gd name="T9" fmla="*/ 36 h 112"/>
                  <a:gd name="T10" fmla="*/ 123 w 173"/>
                  <a:gd name="T11" fmla="*/ 44 h 112"/>
                  <a:gd name="T12" fmla="*/ 111 w 173"/>
                  <a:gd name="T13" fmla="*/ 50 h 112"/>
                  <a:gd name="T14" fmla="*/ 100 w 173"/>
                  <a:gd name="T15" fmla="*/ 56 h 112"/>
                  <a:gd name="T16" fmla="*/ 89 w 173"/>
                  <a:gd name="T17" fmla="*/ 62 h 112"/>
                  <a:gd name="T18" fmla="*/ 78 w 173"/>
                  <a:gd name="T19" fmla="*/ 68 h 112"/>
                  <a:gd name="T20" fmla="*/ 66 w 173"/>
                  <a:gd name="T21" fmla="*/ 73 h 112"/>
                  <a:gd name="T22" fmla="*/ 55 w 173"/>
                  <a:gd name="T23" fmla="*/ 79 h 112"/>
                  <a:gd name="T24" fmla="*/ 43 w 173"/>
                  <a:gd name="T25" fmla="*/ 85 h 112"/>
                  <a:gd name="T26" fmla="*/ 32 w 173"/>
                  <a:gd name="T27" fmla="*/ 91 h 112"/>
                  <a:gd name="T28" fmla="*/ 21 w 173"/>
                  <a:gd name="T29" fmla="*/ 97 h 112"/>
                  <a:gd name="T30" fmla="*/ 10 w 173"/>
                  <a:gd name="T31" fmla="*/ 104 h 112"/>
                  <a:gd name="T32" fmla="*/ 0 w 173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112">
                    <a:moveTo>
                      <a:pt x="173" y="0"/>
                    </a:moveTo>
                    <a:lnTo>
                      <a:pt x="163" y="10"/>
                    </a:lnTo>
                    <a:lnTo>
                      <a:pt x="154" y="20"/>
                    </a:lnTo>
                    <a:lnTo>
                      <a:pt x="144" y="29"/>
                    </a:lnTo>
                    <a:lnTo>
                      <a:pt x="134" y="36"/>
                    </a:lnTo>
                    <a:lnTo>
                      <a:pt x="123" y="44"/>
                    </a:lnTo>
                    <a:lnTo>
                      <a:pt x="111" y="50"/>
                    </a:lnTo>
                    <a:lnTo>
                      <a:pt x="100" y="56"/>
                    </a:lnTo>
                    <a:lnTo>
                      <a:pt x="89" y="62"/>
                    </a:lnTo>
                    <a:lnTo>
                      <a:pt x="78" y="68"/>
                    </a:lnTo>
                    <a:lnTo>
                      <a:pt x="66" y="73"/>
                    </a:lnTo>
                    <a:lnTo>
                      <a:pt x="55" y="79"/>
                    </a:lnTo>
                    <a:lnTo>
                      <a:pt x="43" y="85"/>
                    </a:lnTo>
                    <a:lnTo>
                      <a:pt x="32" y="91"/>
                    </a:lnTo>
                    <a:lnTo>
                      <a:pt x="21" y="97"/>
                    </a:lnTo>
                    <a:lnTo>
                      <a:pt x="10" y="104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5" name="Line 2177"/>
              <p:cNvSpPr>
                <a:spLocks noChangeShapeType="1"/>
              </p:cNvSpPr>
              <p:nvPr/>
            </p:nvSpPr>
            <p:spPr bwMode="auto">
              <a:xfrm flipH="1">
                <a:off x="2492" y="2595"/>
                <a:ext cx="2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6" name="Freeform 2178"/>
              <p:cNvSpPr>
                <a:spLocks/>
              </p:cNvSpPr>
              <p:nvPr/>
            </p:nvSpPr>
            <p:spPr bwMode="auto">
              <a:xfrm>
                <a:off x="2491" y="2599"/>
                <a:ext cx="1" cy="1"/>
              </a:xfrm>
              <a:custGeom>
                <a:avLst/>
                <a:gdLst>
                  <a:gd name="T0" fmla="*/ 13 w 13"/>
                  <a:gd name="T1" fmla="*/ 8 h 8"/>
                  <a:gd name="T2" fmla="*/ 12 w 13"/>
                  <a:gd name="T3" fmla="*/ 7 h 8"/>
                  <a:gd name="T4" fmla="*/ 11 w 13"/>
                  <a:gd name="T5" fmla="*/ 6 h 8"/>
                  <a:gd name="T6" fmla="*/ 10 w 13"/>
                  <a:gd name="T7" fmla="*/ 5 h 8"/>
                  <a:gd name="T8" fmla="*/ 9 w 13"/>
                  <a:gd name="T9" fmla="*/ 4 h 8"/>
                  <a:gd name="T10" fmla="*/ 8 w 13"/>
                  <a:gd name="T11" fmla="*/ 3 h 8"/>
                  <a:gd name="T12" fmla="*/ 7 w 13"/>
                  <a:gd name="T13" fmla="*/ 3 h 8"/>
                  <a:gd name="T14" fmla="*/ 6 w 13"/>
                  <a:gd name="T15" fmla="*/ 2 h 8"/>
                  <a:gd name="T16" fmla="*/ 5 w 13"/>
                  <a:gd name="T17" fmla="*/ 1 h 8"/>
                  <a:gd name="T18" fmla="*/ 4 w 13"/>
                  <a:gd name="T19" fmla="*/ 1 h 8"/>
                  <a:gd name="T20" fmla="*/ 3 w 13"/>
                  <a:gd name="T21" fmla="*/ 1 h 8"/>
                  <a:gd name="T22" fmla="*/ 2 w 13"/>
                  <a:gd name="T23" fmla="*/ 0 h 8"/>
                  <a:gd name="T24" fmla="*/ 1 w 13"/>
                  <a:gd name="T25" fmla="*/ 0 h 8"/>
                  <a:gd name="T26" fmla="*/ 0 w 13"/>
                  <a:gd name="T27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3" h="8">
                    <a:moveTo>
                      <a:pt x="13" y="8"/>
                    </a:moveTo>
                    <a:lnTo>
                      <a:pt x="12" y="7"/>
                    </a:lnTo>
                    <a:lnTo>
                      <a:pt x="11" y="6"/>
                    </a:lnTo>
                    <a:lnTo>
                      <a:pt x="10" y="5"/>
                    </a:lnTo>
                    <a:lnTo>
                      <a:pt x="9" y="4"/>
                    </a:lnTo>
                    <a:lnTo>
                      <a:pt x="8" y="3"/>
                    </a:lnTo>
                    <a:lnTo>
                      <a:pt x="7" y="3"/>
                    </a:lnTo>
                    <a:lnTo>
                      <a:pt x="6" y="2"/>
                    </a:lnTo>
                    <a:lnTo>
                      <a:pt x="5" y="1"/>
                    </a:lnTo>
                    <a:lnTo>
                      <a:pt x="4" y="1"/>
                    </a:lnTo>
                    <a:lnTo>
                      <a:pt x="3" y="1"/>
                    </a:lnTo>
                    <a:lnTo>
                      <a:pt x="2" y="0"/>
                    </a:lnTo>
                    <a:lnTo>
                      <a:pt x="1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7" name="Freeform 2179"/>
              <p:cNvSpPr>
                <a:spLocks/>
              </p:cNvSpPr>
              <p:nvPr/>
            </p:nvSpPr>
            <p:spPr bwMode="auto">
              <a:xfrm>
                <a:off x="2489" y="2599"/>
                <a:ext cx="2" cy="8"/>
              </a:xfrm>
              <a:custGeom>
                <a:avLst/>
                <a:gdLst>
                  <a:gd name="T0" fmla="*/ 13 w 13"/>
                  <a:gd name="T1" fmla="*/ 0 h 60"/>
                  <a:gd name="T2" fmla="*/ 8 w 13"/>
                  <a:gd name="T3" fmla="*/ 2 h 60"/>
                  <a:gd name="T4" fmla="*/ 4 w 13"/>
                  <a:gd name="T5" fmla="*/ 6 h 60"/>
                  <a:gd name="T6" fmla="*/ 2 w 13"/>
                  <a:gd name="T7" fmla="*/ 9 h 60"/>
                  <a:gd name="T8" fmla="*/ 0 w 13"/>
                  <a:gd name="T9" fmla="*/ 12 h 60"/>
                  <a:gd name="T10" fmla="*/ 0 w 13"/>
                  <a:gd name="T11" fmla="*/ 16 h 60"/>
                  <a:gd name="T12" fmla="*/ 0 w 13"/>
                  <a:gd name="T13" fmla="*/ 20 h 60"/>
                  <a:gd name="T14" fmla="*/ 0 w 13"/>
                  <a:gd name="T15" fmla="*/ 24 h 60"/>
                  <a:gd name="T16" fmla="*/ 1 w 13"/>
                  <a:gd name="T17" fmla="*/ 28 h 60"/>
                  <a:gd name="T18" fmla="*/ 3 w 13"/>
                  <a:gd name="T19" fmla="*/ 32 h 60"/>
                  <a:gd name="T20" fmla="*/ 4 w 13"/>
                  <a:gd name="T21" fmla="*/ 36 h 60"/>
                  <a:gd name="T22" fmla="*/ 6 w 13"/>
                  <a:gd name="T23" fmla="*/ 40 h 60"/>
                  <a:gd name="T24" fmla="*/ 8 w 13"/>
                  <a:gd name="T25" fmla="*/ 44 h 60"/>
                  <a:gd name="T26" fmla="*/ 9 w 13"/>
                  <a:gd name="T27" fmla="*/ 48 h 60"/>
                  <a:gd name="T28" fmla="*/ 11 w 13"/>
                  <a:gd name="T29" fmla="*/ 52 h 60"/>
                  <a:gd name="T30" fmla="*/ 12 w 13"/>
                  <a:gd name="T31" fmla="*/ 56 h 60"/>
                  <a:gd name="T32" fmla="*/ 13 w 13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60">
                    <a:moveTo>
                      <a:pt x="13" y="0"/>
                    </a:moveTo>
                    <a:lnTo>
                      <a:pt x="8" y="2"/>
                    </a:lnTo>
                    <a:lnTo>
                      <a:pt x="4" y="6"/>
                    </a:lnTo>
                    <a:lnTo>
                      <a:pt x="2" y="9"/>
                    </a:lnTo>
                    <a:lnTo>
                      <a:pt x="0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0" y="24"/>
                    </a:lnTo>
                    <a:lnTo>
                      <a:pt x="1" y="28"/>
                    </a:lnTo>
                    <a:lnTo>
                      <a:pt x="3" y="32"/>
                    </a:lnTo>
                    <a:lnTo>
                      <a:pt x="4" y="36"/>
                    </a:lnTo>
                    <a:lnTo>
                      <a:pt x="6" y="40"/>
                    </a:lnTo>
                    <a:lnTo>
                      <a:pt x="8" y="44"/>
                    </a:lnTo>
                    <a:lnTo>
                      <a:pt x="9" y="48"/>
                    </a:lnTo>
                    <a:lnTo>
                      <a:pt x="11" y="52"/>
                    </a:lnTo>
                    <a:lnTo>
                      <a:pt x="12" y="56"/>
                    </a:lnTo>
                    <a:lnTo>
                      <a:pt x="13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8" name="Freeform 2180"/>
              <p:cNvSpPr>
                <a:spLocks/>
              </p:cNvSpPr>
              <p:nvPr/>
            </p:nvSpPr>
            <p:spPr bwMode="auto">
              <a:xfrm>
                <a:off x="2485" y="2607"/>
                <a:ext cx="6" cy="9"/>
              </a:xfrm>
              <a:custGeom>
                <a:avLst/>
                <a:gdLst>
                  <a:gd name="T0" fmla="*/ 43 w 43"/>
                  <a:gd name="T1" fmla="*/ 0 h 72"/>
                  <a:gd name="T2" fmla="*/ 38 w 43"/>
                  <a:gd name="T3" fmla="*/ 2 h 72"/>
                  <a:gd name="T4" fmla="*/ 33 w 43"/>
                  <a:gd name="T5" fmla="*/ 5 h 72"/>
                  <a:gd name="T6" fmla="*/ 29 w 43"/>
                  <a:gd name="T7" fmla="*/ 8 h 72"/>
                  <a:gd name="T8" fmla="*/ 24 w 43"/>
                  <a:gd name="T9" fmla="*/ 11 h 72"/>
                  <a:gd name="T10" fmla="*/ 20 w 43"/>
                  <a:gd name="T11" fmla="*/ 15 h 72"/>
                  <a:gd name="T12" fmla="*/ 16 w 43"/>
                  <a:gd name="T13" fmla="*/ 19 h 72"/>
                  <a:gd name="T14" fmla="*/ 13 w 43"/>
                  <a:gd name="T15" fmla="*/ 23 h 72"/>
                  <a:gd name="T16" fmla="*/ 9 w 43"/>
                  <a:gd name="T17" fmla="*/ 28 h 72"/>
                  <a:gd name="T18" fmla="*/ 7 w 43"/>
                  <a:gd name="T19" fmla="*/ 32 h 72"/>
                  <a:gd name="T20" fmla="*/ 4 w 43"/>
                  <a:gd name="T21" fmla="*/ 37 h 72"/>
                  <a:gd name="T22" fmla="*/ 2 w 43"/>
                  <a:gd name="T23" fmla="*/ 42 h 72"/>
                  <a:gd name="T24" fmla="*/ 1 w 43"/>
                  <a:gd name="T25" fmla="*/ 48 h 72"/>
                  <a:gd name="T26" fmla="*/ 0 w 43"/>
                  <a:gd name="T27" fmla="*/ 53 h 72"/>
                  <a:gd name="T28" fmla="*/ 0 w 43"/>
                  <a:gd name="T29" fmla="*/ 59 h 72"/>
                  <a:gd name="T30" fmla="*/ 1 w 43"/>
                  <a:gd name="T31" fmla="*/ 65 h 72"/>
                  <a:gd name="T32" fmla="*/ 3 w 43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72">
                    <a:moveTo>
                      <a:pt x="43" y="0"/>
                    </a:moveTo>
                    <a:lnTo>
                      <a:pt x="38" y="2"/>
                    </a:lnTo>
                    <a:lnTo>
                      <a:pt x="33" y="5"/>
                    </a:lnTo>
                    <a:lnTo>
                      <a:pt x="29" y="8"/>
                    </a:lnTo>
                    <a:lnTo>
                      <a:pt x="24" y="11"/>
                    </a:lnTo>
                    <a:lnTo>
                      <a:pt x="20" y="15"/>
                    </a:lnTo>
                    <a:lnTo>
                      <a:pt x="16" y="19"/>
                    </a:lnTo>
                    <a:lnTo>
                      <a:pt x="13" y="23"/>
                    </a:lnTo>
                    <a:lnTo>
                      <a:pt x="9" y="28"/>
                    </a:lnTo>
                    <a:lnTo>
                      <a:pt x="7" y="32"/>
                    </a:lnTo>
                    <a:lnTo>
                      <a:pt x="4" y="37"/>
                    </a:lnTo>
                    <a:lnTo>
                      <a:pt x="2" y="42"/>
                    </a:lnTo>
                    <a:lnTo>
                      <a:pt x="1" y="48"/>
                    </a:lnTo>
                    <a:lnTo>
                      <a:pt x="0" y="53"/>
                    </a:lnTo>
                    <a:lnTo>
                      <a:pt x="0" y="59"/>
                    </a:lnTo>
                    <a:lnTo>
                      <a:pt x="1" y="65"/>
                    </a:lnTo>
                    <a:lnTo>
                      <a:pt x="3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09" name="Freeform 2181"/>
              <p:cNvSpPr>
                <a:spLocks/>
              </p:cNvSpPr>
              <p:nvPr/>
            </p:nvSpPr>
            <p:spPr bwMode="auto">
              <a:xfrm>
                <a:off x="2474" y="2616"/>
                <a:ext cx="12" cy="8"/>
              </a:xfrm>
              <a:custGeom>
                <a:avLst/>
                <a:gdLst>
                  <a:gd name="T0" fmla="*/ 93 w 93"/>
                  <a:gd name="T1" fmla="*/ 0 h 67"/>
                  <a:gd name="T2" fmla="*/ 87 w 93"/>
                  <a:gd name="T3" fmla="*/ 5 h 67"/>
                  <a:gd name="T4" fmla="*/ 81 w 93"/>
                  <a:gd name="T5" fmla="*/ 9 h 67"/>
                  <a:gd name="T6" fmla="*/ 75 w 93"/>
                  <a:gd name="T7" fmla="*/ 13 h 67"/>
                  <a:gd name="T8" fmla="*/ 69 w 93"/>
                  <a:gd name="T9" fmla="*/ 16 h 67"/>
                  <a:gd name="T10" fmla="*/ 63 w 93"/>
                  <a:gd name="T11" fmla="*/ 19 h 67"/>
                  <a:gd name="T12" fmla="*/ 57 w 93"/>
                  <a:gd name="T13" fmla="*/ 22 h 67"/>
                  <a:gd name="T14" fmla="*/ 51 w 93"/>
                  <a:gd name="T15" fmla="*/ 25 h 67"/>
                  <a:gd name="T16" fmla="*/ 45 w 93"/>
                  <a:gd name="T17" fmla="*/ 29 h 67"/>
                  <a:gd name="T18" fmla="*/ 39 w 93"/>
                  <a:gd name="T19" fmla="*/ 32 h 67"/>
                  <a:gd name="T20" fmla="*/ 33 w 93"/>
                  <a:gd name="T21" fmla="*/ 36 h 67"/>
                  <a:gd name="T22" fmla="*/ 27 w 93"/>
                  <a:gd name="T23" fmla="*/ 39 h 67"/>
                  <a:gd name="T24" fmla="*/ 21 w 93"/>
                  <a:gd name="T25" fmla="*/ 44 h 67"/>
                  <a:gd name="T26" fmla="*/ 15 w 93"/>
                  <a:gd name="T27" fmla="*/ 48 h 67"/>
                  <a:gd name="T28" fmla="*/ 9 w 93"/>
                  <a:gd name="T29" fmla="*/ 54 h 67"/>
                  <a:gd name="T30" fmla="*/ 4 w 93"/>
                  <a:gd name="T31" fmla="*/ 60 h 67"/>
                  <a:gd name="T32" fmla="*/ 0 w 93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67">
                    <a:moveTo>
                      <a:pt x="93" y="0"/>
                    </a:moveTo>
                    <a:lnTo>
                      <a:pt x="87" y="5"/>
                    </a:lnTo>
                    <a:lnTo>
                      <a:pt x="81" y="9"/>
                    </a:lnTo>
                    <a:lnTo>
                      <a:pt x="75" y="13"/>
                    </a:lnTo>
                    <a:lnTo>
                      <a:pt x="69" y="16"/>
                    </a:lnTo>
                    <a:lnTo>
                      <a:pt x="63" y="19"/>
                    </a:lnTo>
                    <a:lnTo>
                      <a:pt x="57" y="22"/>
                    </a:lnTo>
                    <a:lnTo>
                      <a:pt x="51" y="25"/>
                    </a:lnTo>
                    <a:lnTo>
                      <a:pt x="45" y="29"/>
                    </a:lnTo>
                    <a:lnTo>
                      <a:pt x="39" y="32"/>
                    </a:lnTo>
                    <a:lnTo>
                      <a:pt x="33" y="36"/>
                    </a:lnTo>
                    <a:lnTo>
                      <a:pt x="27" y="39"/>
                    </a:lnTo>
                    <a:lnTo>
                      <a:pt x="21" y="44"/>
                    </a:lnTo>
                    <a:lnTo>
                      <a:pt x="15" y="48"/>
                    </a:lnTo>
                    <a:lnTo>
                      <a:pt x="9" y="54"/>
                    </a:lnTo>
                    <a:lnTo>
                      <a:pt x="4" y="60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0" name="Freeform 2182"/>
              <p:cNvSpPr>
                <a:spLocks/>
              </p:cNvSpPr>
              <p:nvPr/>
            </p:nvSpPr>
            <p:spPr bwMode="auto">
              <a:xfrm>
                <a:off x="2470" y="2624"/>
                <a:ext cx="4" cy="16"/>
              </a:xfrm>
              <a:custGeom>
                <a:avLst/>
                <a:gdLst>
                  <a:gd name="T0" fmla="*/ 30 w 31"/>
                  <a:gd name="T1" fmla="*/ 0 h 126"/>
                  <a:gd name="T2" fmla="*/ 31 w 31"/>
                  <a:gd name="T3" fmla="*/ 10 h 126"/>
                  <a:gd name="T4" fmla="*/ 30 w 31"/>
                  <a:gd name="T5" fmla="*/ 19 h 126"/>
                  <a:gd name="T6" fmla="*/ 29 w 31"/>
                  <a:gd name="T7" fmla="*/ 29 h 126"/>
                  <a:gd name="T8" fmla="*/ 25 w 31"/>
                  <a:gd name="T9" fmla="*/ 37 h 126"/>
                  <a:gd name="T10" fmla="*/ 22 w 31"/>
                  <a:gd name="T11" fmla="*/ 46 h 126"/>
                  <a:gd name="T12" fmla="*/ 17 w 31"/>
                  <a:gd name="T13" fmla="*/ 54 h 126"/>
                  <a:gd name="T14" fmla="*/ 13 w 31"/>
                  <a:gd name="T15" fmla="*/ 61 h 126"/>
                  <a:gd name="T16" fmla="*/ 9 w 31"/>
                  <a:gd name="T17" fmla="*/ 69 h 126"/>
                  <a:gd name="T18" fmla="*/ 5 w 31"/>
                  <a:gd name="T19" fmla="*/ 76 h 126"/>
                  <a:gd name="T20" fmla="*/ 2 w 31"/>
                  <a:gd name="T21" fmla="*/ 83 h 126"/>
                  <a:gd name="T22" fmla="*/ 0 w 31"/>
                  <a:gd name="T23" fmla="*/ 91 h 126"/>
                  <a:gd name="T24" fmla="*/ 1 w 31"/>
                  <a:gd name="T25" fmla="*/ 98 h 126"/>
                  <a:gd name="T26" fmla="*/ 3 w 31"/>
                  <a:gd name="T27" fmla="*/ 105 h 126"/>
                  <a:gd name="T28" fmla="*/ 7 w 31"/>
                  <a:gd name="T29" fmla="*/ 112 h 126"/>
                  <a:gd name="T30" fmla="*/ 14 w 31"/>
                  <a:gd name="T31" fmla="*/ 118 h 126"/>
                  <a:gd name="T32" fmla="*/ 24 w 31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26">
                    <a:moveTo>
                      <a:pt x="30" y="0"/>
                    </a:moveTo>
                    <a:lnTo>
                      <a:pt x="31" y="10"/>
                    </a:lnTo>
                    <a:lnTo>
                      <a:pt x="30" y="19"/>
                    </a:lnTo>
                    <a:lnTo>
                      <a:pt x="29" y="29"/>
                    </a:lnTo>
                    <a:lnTo>
                      <a:pt x="25" y="37"/>
                    </a:lnTo>
                    <a:lnTo>
                      <a:pt x="22" y="46"/>
                    </a:lnTo>
                    <a:lnTo>
                      <a:pt x="17" y="54"/>
                    </a:lnTo>
                    <a:lnTo>
                      <a:pt x="13" y="61"/>
                    </a:lnTo>
                    <a:lnTo>
                      <a:pt x="9" y="69"/>
                    </a:lnTo>
                    <a:lnTo>
                      <a:pt x="5" y="76"/>
                    </a:lnTo>
                    <a:lnTo>
                      <a:pt x="2" y="83"/>
                    </a:lnTo>
                    <a:lnTo>
                      <a:pt x="0" y="91"/>
                    </a:lnTo>
                    <a:lnTo>
                      <a:pt x="1" y="98"/>
                    </a:lnTo>
                    <a:lnTo>
                      <a:pt x="3" y="105"/>
                    </a:lnTo>
                    <a:lnTo>
                      <a:pt x="7" y="112"/>
                    </a:lnTo>
                    <a:lnTo>
                      <a:pt x="14" y="118"/>
                    </a:lnTo>
                    <a:lnTo>
                      <a:pt x="24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1" name="Freeform 2183"/>
              <p:cNvSpPr>
                <a:spLocks/>
              </p:cNvSpPr>
              <p:nvPr/>
            </p:nvSpPr>
            <p:spPr bwMode="auto">
              <a:xfrm>
                <a:off x="2466" y="2640"/>
                <a:ext cx="7" cy="37"/>
              </a:xfrm>
              <a:custGeom>
                <a:avLst/>
                <a:gdLst>
                  <a:gd name="T0" fmla="*/ 60 w 60"/>
                  <a:gd name="T1" fmla="*/ 0 h 299"/>
                  <a:gd name="T2" fmla="*/ 57 w 60"/>
                  <a:gd name="T3" fmla="*/ 18 h 299"/>
                  <a:gd name="T4" fmla="*/ 55 w 60"/>
                  <a:gd name="T5" fmla="*/ 37 h 299"/>
                  <a:gd name="T6" fmla="*/ 53 w 60"/>
                  <a:gd name="T7" fmla="*/ 56 h 299"/>
                  <a:gd name="T8" fmla="*/ 51 w 60"/>
                  <a:gd name="T9" fmla="*/ 75 h 299"/>
                  <a:gd name="T10" fmla="*/ 50 w 60"/>
                  <a:gd name="T11" fmla="*/ 95 h 299"/>
                  <a:gd name="T12" fmla="*/ 48 w 60"/>
                  <a:gd name="T13" fmla="*/ 116 h 299"/>
                  <a:gd name="T14" fmla="*/ 46 w 60"/>
                  <a:gd name="T15" fmla="*/ 136 h 299"/>
                  <a:gd name="T16" fmla="*/ 43 w 60"/>
                  <a:gd name="T17" fmla="*/ 156 h 299"/>
                  <a:gd name="T18" fmla="*/ 41 w 60"/>
                  <a:gd name="T19" fmla="*/ 175 h 299"/>
                  <a:gd name="T20" fmla="*/ 37 w 60"/>
                  <a:gd name="T21" fmla="*/ 195 h 299"/>
                  <a:gd name="T22" fmla="*/ 33 w 60"/>
                  <a:gd name="T23" fmla="*/ 213 h 299"/>
                  <a:gd name="T24" fmla="*/ 28 w 60"/>
                  <a:gd name="T25" fmla="*/ 232 h 299"/>
                  <a:gd name="T26" fmla="*/ 23 w 60"/>
                  <a:gd name="T27" fmla="*/ 249 h 299"/>
                  <a:gd name="T28" fmla="*/ 16 w 60"/>
                  <a:gd name="T29" fmla="*/ 267 h 299"/>
                  <a:gd name="T30" fmla="*/ 8 w 60"/>
                  <a:gd name="T31" fmla="*/ 283 h 299"/>
                  <a:gd name="T32" fmla="*/ 0 w 60"/>
                  <a:gd name="T3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299">
                    <a:moveTo>
                      <a:pt x="60" y="0"/>
                    </a:moveTo>
                    <a:lnTo>
                      <a:pt x="57" y="18"/>
                    </a:lnTo>
                    <a:lnTo>
                      <a:pt x="55" y="37"/>
                    </a:lnTo>
                    <a:lnTo>
                      <a:pt x="53" y="56"/>
                    </a:lnTo>
                    <a:lnTo>
                      <a:pt x="51" y="75"/>
                    </a:lnTo>
                    <a:lnTo>
                      <a:pt x="50" y="95"/>
                    </a:lnTo>
                    <a:lnTo>
                      <a:pt x="48" y="116"/>
                    </a:lnTo>
                    <a:lnTo>
                      <a:pt x="46" y="136"/>
                    </a:lnTo>
                    <a:lnTo>
                      <a:pt x="43" y="156"/>
                    </a:lnTo>
                    <a:lnTo>
                      <a:pt x="41" y="175"/>
                    </a:lnTo>
                    <a:lnTo>
                      <a:pt x="37" y="195"/>
                    </a:lnTo>
                    <a:lnTo>
                      <a:pt x="33" y="213"/>
                    </a:lnTo>
                    <a:lnTo>
                      <a:pt x="28" y="232"/>
                    </a:lnTo>
                    <a:lnTo>
                      <a:pt x="23" y="249"/>
                    </a:lnTo>
                    <a:lnTo>
                      <a:pt x="16" y="267"/>
                    </a:lnTo>
                    <a:lnTo>
                      <a:pt x="8" y="283"/>
                    </a:lnTo>
                    <a:lnTo>
                      <a:pt x="0" y="2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2" name="Freeform 2184"/>
              <p:cNvSpPr>
                <a:spLocks/>
              </p:cNvSpPr>
              <p:nvPr/>
            </p:nvSpPr>
            <p:spPr bwMode="auto">
              <a:xfrm>
                <a:off x="2451" y="2677"/>
                <a:ext cx="15" cy="8"/>
              </a:xfrm>
              <a:custGeom>
                <a:avLst/>
                <a:gdLst>
                  <a:gd name="T0" fmla="*/ 119 w 119"/>
                  <a:gd name="T1" fmla="*/ 5 h 65"/>
                  <a:gd name="T2" fmla="*/ 107 w 119"/>
                  <a:gd name="T3" fmla="*/ 0 h 65"/>
                  <a:gd name="T4" fmla="*/ 97 w 119"/>
                  <a:gd name="T5" fmla="*/ 0 h 65"/>
                  <a:gd name="T6" fmla="*/ 90 w 119"/>
                  <a:gd name="T7" fmla="*/ 2 h 65"/>
                  <a:gd name="T8" fmla="*/ 83 w 119"/>
                  <a:gd name="T9" fmla="*/ 6 h 65"/>
                  <a:gd name="T10" fmla="*/ 77 w 119"/>
                  <a:gd name="T11" fmla="*/ 12 h 65"/>
                  <a:gd name="T12" fmla="*/ 72 w 119"/>
                  <a:gd name="T13" fmla="*/ 20 h 65"/>
                  <a:gd name="T14" fmla="*/ 67 w 119"/>
                  <a:gd name="T15" fmla="*/ 28 h 65"/>
                  <a:gd name="T16" fmla="*/ 63 w 119"/>
                  <a:gd name="T17" fmla="*/ 37 h 65"/>
                  <a:gd name="T18" fmla="*/ 59 w 119"/>
                  <a:gd name="T19" fmla="*/ 45 h 65"/>
                  <a:gd name="T20" fmla="*/ 54 w 119"/>
                  <a:gd name="T21" fmla="*/ 53 h 65"/>
                  <a:gd name="T22" fmla="*/ 48 w 119"/>
                  <a:gd name="T23" fmla="*/ 59 h 65"/>
                  <a:gd name="T24" fmla="*/ 42 w 119"/>
                  <a:gd name="T25" fmla="*/ 63 h 65"/>
                  <a:gd name="T26" fmla="*/ 34 w 119"/>
                  <a:gd name="T27" fmla="*/ 65 h 65"/>
                  <a:gd name="T28" fmla="*/ 25 w 119"/>
                  <a:gd name="T29" fmla="*/ 64 h 65"/>
                  <a:gd name="T30" fmla="*/ 13 w 119"/>
                  <a:gd name="T31" fmla="*/ 59 h 65"/>
                  <a:gd name="T32" fmla="*/ 0 w 119"/>
                  <a:gd name="T33" fmla="*/ 51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65">
                    <a:moveTo>
                      <a:pt x="119" y="5"/>
                    </a:moveTo>
                    <a:lnTo>
                      <a:pt x="107" y="0"/>
                    </a:lnTo>
                    <a:lnTo>
                      <a:pt x="97" y="0"/>
                    </a:lnTo>
                    <a:lnTo>
                      <a:pt x="90" y="2"/>
                    </a:lnTo>
                    <a:lnTo>
                      <a:pt x="83" y="6"/>
                    </a:lnTo>
                    <a:lnTo>
                      <a:pt x="77" y="12"/>
                    </a:lnTo>
                    <a:lnTo>
                      <a:pt x="72" y="20"/>
                    </a:lnTo>
                    <a:lnTo>
                      <a:pt x="67" y="28"/>
                    </a:lnTo>
                    <a:lnTo>
                      <a:pt x="63" y="37"/>
                    </a:lnTo>
                    <a:lnTo>
                      <a:pt x="59" y="45"/>
                    </a:lnTo>
                    <a:lnTo>
                      <a:pt x="54" y="53"/>
                    </a:lnTo>
                    <a:lnTo>
                      <a:pt x="48" y="59"/>
                    </a:lnTo>
                    <a:lnTo>
                      <a:pt x="42" y="63"/>
                    </a:lnTo>
                    <a:lnTo>
                      <a:pt x="34" y="65"/>
                    </a:lnTo>
                    <a:lnTo>
                      <a:pt x="25" y="64"/>
                    </a:lnTo>
                    <a:lnTo>
                      <a:pt x="13" y="59"/>
                    </a:lnTo>
                    <a:lnTo>
                      <a:pt x="0" y="5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3" name="Line 2185"/>
              <p:cNvSpPr>
                <a:spLocks noChangeShapeType="1"/>
              </p:cNvSpPr>
              <p:nvPr/>
            </p:nvSpPr>
            <p:spPr bwMode="auto">
              <a:xfrm flipH="1">
                <a:off x="2450" y="2683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4" name="Freeform 2186"/>
              <p:cNvSpPr>
                <a:spLocks/>
              </p:cNvSpPr>
              <p:nvPr/>
            </p:nvSpPr>
            <p:spPr bwMode="auto">
              <a:xfrm>
                <a:off x="2423" y="2684"/>
                <a:ext cx="27" cy="6"/>
              </a:xfrm>
              <a:custGeom>
                <a:avLst/>
                <a:gdLst>
                  <a:gd name="T0" fmla="*/ 213 w 213"/>
                  <a:gd name="T1" fmla="*/ 46 h 46"/>
                  <a:gd name="T2" fmla="*/ 200 w 213"/>
                  <a:gd name="T3" fmla="*/ 38 h 46"/>
                  <a:gd name="T4" fmla="*/ 187 w 213"/>
                  <a:gd name="T5" fmla="*/ 32 h 46"/>
                  <a:gd name="T6" fmla="*/ 174 w 213"/>
                  <a:gd name="T7" fmla="*/ 29 h 46"/>
                  <a:gd name="T8" fmla="*/ 160 w 213"/>
                  <a:gd name="T9" fmla="*/ 28 h 46"/>
                  <a:gd name="T10" fmla="*/ 146 w 213"/>
                  <a:gd name="T11" fmla="*/ 28 h 46"/>
                  <a:gd name="T12" fmla="*/ 132 w 213"/>
                  <a:gd name="T13" fmla="*/ 29 h 46"/>
                  <a:gd name="T14" fmla="*/ 118 w 213"/>
                  <a:gd name="T15" fmla="*/ 30 h 46"/>
                  <a:gd name="T16" fmla="*/ 104 w 213"/>
                  <a:gd name="T17" fmla="*/ 32 h 46"/>
                  <a:gd name="T18" fmla="*/ 90 w 213"/>
                  <a:gd name="T19" fmla="*/ 33 h 46"/>
                  <a:gd name="T20" fmla="*/ 76 w 213"/>
                  <a:gd name="T21" fmla="*/ 33 h 46"/>
                  <a:gd name="T22" fmla="*/ 62 w 213"/>
                  <a:gd name="T23" fmla="*/ 33 h 46"/>
                  <a:gd name="T24" fmla="*/ 49 w 213"/>
                  <a:gd name="T25" fmla="*/ 31 h 46"/>
                  <a:gd name="T26" fmla="*/ 36 w 213"/>
                  <a:gd name="T27" fmla="*/ 27 h 46"/>
                  <a:gd name="T28" fmla="*/ 23 w 213"/>
                  <a:gd name="T29" fmla="*/ 20 h 46"/>
                  <a:gd name="T30" fmla="*/ 11 w 213"/>
                  <a:gd name="T31" fmla="*/ 12 h 46"/>
                  <a:gd name="T32" fmla="*/ 0 w 213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46">
                    <a:moveTo>
                      <a:pt x="213" y="46"/>
                    </a:moveTo>
                    <a:lnTo>
                      <a:pt x="200" y="38"/>
                    </a:lnTo>
                    <a:lnTo>
                      <a:pt x="187" y="32"/>
                    </a:lnTo>
                    <a:lnTo>
                      <a:pt x="174" y="29"/>
                    </a:lnTo>
                    <a:lnTo>
                      <a:pt x="160" y="28"/>
                    </a:lnTo>
                    <a:lnTo>
                      <a:pt x="146" y="28"/>
                    </a:lnTo>
                    <a:lnTo>
                      <a:pt x="132" y="29"/>
                    </a:lnTo>
                    <a:lnTo>
                      <a:pt x="118" y="30"/>
                    </a:lnTo>
                    <a:lnTo>
                      <a:pt x="104" y="32"/>
                    </a:lnTo>
                    <a:lnTo>
                      <a:pt x="90" y="33"/>
                    </a:lnTo>
                    <a:lnTo>
                      <a:pt x="76" y="33"/>
                    </a:lnTo>
                    <a:lnTo>
                      <a:pt x="62" y="33"/>
                    </a:lnTo>
                    <a:lnTo>
                      <a:pt x="49" y="31"/>
                    </a:lnTo>
                    <a:lnTo>
                      <a:pt x="36" y="27"/>
                    </a:lnTo>
                    <a:lnTo>
                      <a:pt x="23" y="20"/>
                    </a:lnTo>
                    <a:lnTo>
                      <a:pt x="11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5" name="Line 2187"/>
              <p:cNvSpPr>
                <a:spLocks noChangeShapeType="1"/>
              </p:cNvSpPr>
              <p:nvPr/>
            </p:nvSpPr>
            <p:spPr bwMode="auto">
              <a:xfrm flipH="1">
                <a:off x="2417" y="2684"/>
                <a:ext cx="6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6" name="Freeform 2188"/>
              <p:cNvSpPr>
                <a:spLocks/>
              </p:cNvSpPr>
              <p:nvPr/>
            </p:nvSpPr>
            <p:spPr bwMode="auto">
              <a:xfrm>
                <a:off x="2412" y="2675"/>
                <a:ext cx="5" cy="11"/>
              </a:xfrm>
              <a:custGeom>
                <a:avLst/>
                <a:gdLst>
                  <a:gd name="T0" fmla="*/ 40 w 40"/>
                  <a:gd name="T1" fmla="*/ 86 h 86"/>
                  <a:gd name="T2" fmla="*/ 39 w 40"/>
                  <a:gd name="T3" fmla="*/ 79 h 86"/>
                  <a:gd name="T4" fmla="*/ 39 w 40"/>
                  <a:gd name="T5" fmla="*/ 73 h 86"/>
                  <a:gd name="T6" fmla="*/ 38 w 40"/>
                  <a:gd name="T7" fmla="*/ 67 h 86"/>
                  <a:gd name="T8" fmla="*/ 36 w 40"/>
                  <a:gd name="T9" fmla="*/ 61 h 86"/>
                  <a:gd name="T10" fmla="*/ 34 w 40"/>
                  <a:gd name="T11" fmla="*/ 55 h 86"/>
                  <a:gd name="T12" fmla="*/ 32 w 40"/>
                  <a:gd name="T13" fmla="*/ 50 h 86"/>
                  <a:gd name="T14" fmla="*/ 30 w 40"/>
                  <a:gd name="T15" fmla="*/ 44 h 86"/>
                  <a:gd name="T16" fmla="*/ 27 w 40"/>
                  <a:gd name="T17" fmla="*/ 39 h 86"/>
                  <a:gd name="T18" fmla="*/ 24 w 40"/>
                  <a:gd name="T19" fmla="*/ 34 h 86"/>
                  <a:gd name="T20" fmla="*/ 21 w 40"/>
                  <a:gd name="T21" fmla="*/ 28 h 86"/>
                  <a:gd name="T22" fmla="*/ 18 w 40"/>
                  <a:gd name="T23" fmla="*/ 23 h 86"/>
                  <a:gd name="T24" fmla="*/ 15 w 40"/>
                  <a:gd name="T25" fmla="*/ 19 h 86"/>
                  <a:gd name="T26" fmla="*/ 11 w 40"/>
                  <a:gd name="T27" fmla="*/ 14 h 86"/>
                  <a:gd name="T28" fmla="*/ 7 w 40"/>
                  <a:gd name="T29" fmla="*/ 9 h 86"/>
                  <a:gd name="T30" fmla="*/ 3 w 40"/>
                  <a:gd name="T31" fmla="*/ 4 h 86"/>
                  <a:gd name="T32" fmla="*/ 0 w 40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6">
                    <a:moveTo>
                      <a:pt x="40" y="86"/>
                    </a:moveTo>
                    <a:lnTo>
                      <a:pt x="39" y="79"/>
                    </a:lnTo>
                    <a:lnTo>
                      <a:pt x="39" y="73"/>
                    </a:lnTo>
                    <a:lnTo>
                      <a:pt x="38" y="67"/>
                    </a:lnTo>
                    <a:lnTo>
                      <a:pt x="36" y="61"/>
                    </a:lnTo>
                    <a:lnTo>
                      <a:pt x="34" y="55"/>
                    </a:lnTo>
                    <a:lnTo>
                      <a:pt x="32" y="50"/>
                    </a:lnTo>
                    <a:lnTo>
                      <a:pt x="30" y="44"/>
                    </a:lnTo>
                    <a:lnTo>
                      <a:pt x="27" y="39"/>
                    </a:lnTo>
                    <a:lnTo>
                      <a:pt x="24" y="34"/>
                    </a:lnTo>
                    <a:lnTo>
                      <a:pt x="21" y="28"/>
                    </a:lnTo>
                    <a:lnTo>
                      <a:pt x="18" y="23"/>
                    </a:lnTo>
                    <a:lnTo>
                      <a:pt x="15" y="19"/>
                    </a:lnTo>
                    <a:lnTo>
                      <a:pt x="11" y="14"/>
                    </a:lnTo>
                    <a:lnTo>
                      <a:pt x="7" y="9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7" name="Freeform 2189"/>
              <p:cNvSpPr>
                <a:spLocks/>
              </p:cNvSpPr>
              <p:nvPr/>
            </p:nvSpPr>
            <p:spPr bwMode="auto">
              <a:xfrm>
                <a:off x="2403" y="2670"/>
                <a:ext cx="9" cy="6"/>
              </a:xfrm>
              <a:custGeom>
                <a:avLst/>
                <a:gdLst>
                  <a:gd name="T0" fmla="*/ 67 w 67"/>
                  <a:gd name="T1" fmla="*/ 47 h 50"/>
                  <a:gd name="T2" fmla="*/ 58 w 67"/>
                  <a:gd name="T3" fmla="*/ 49 h 50"/>
                  <a:gd name="T4" fmla="*/ 52 w 67"/>
                  <a:gd name="T5" fmla="*/ 50 h 50"/>
                  <a:gd name="T6" fmla="*/ 46 w 67"/>
                  <a:gd name="T7" fmla="*/ 50 h 50"/>
                  <a:gd name="T8" fmla="*/ 40 w 67"/>
                  <a:gd name="T9" fmla="*/ 49 h 50"/>
                  <a:gd name="T10" fmla="*/ 35 w 67"/>
                  <a:gd name="T11" fmla="*/ 47 h 50"/>
                  <a:gd name="T12" fmla="*/ 30 w 67"/>
                  <a:gd name="T13" fmla="*/ 45 h 50"/>
                  <a:gd name="T14" fmla="*/ 26 w 67"/>
                  <a:gd name="T15" fmla="*/ 42 h 50"/>
                  <a:gd name="T16" fmla="*/ 22 w 67"/>
                  <a:gd name="T17" fmla="*/ 39 h 50"/>
                  <a:gd name="T18" fmla="*/ 18 w 67"/>
                  <a:gd name="T19" fmla="*/ 35 h 50"/>
                  <a:gd name="T20" fmla="*/ 15 w 67"/>
                  <a:gd name="T21" fmla="*/ 31 h 50"/>
                  <a:gd name="T22" fmla="*/ 12 w 67"/>
                  <a:gd name="T23" fmla="*/ 26 h 50"/>
                  <a:gd name="T24" fmla="*/ 9 w 67"/>
                  <a:gd name="T25" fmla="*/ 20 h 50"/>
                  <a:gd name="T26" fmla="*/ 7 w 67"/>
                  <a:gd name="T27" fmla="*/ 15 h 50"/>
                  <a:gd name="T28" fmla="*/ 4 w 67"/>
                  <a:gd name="T29" fmla="*/ 10 h 50"/>
                  <a:gd name="T30" fmla="*/ 2 w 67"/>
                  <a:gd name="T31" fmla="*/ 5 h 50"/>
                  <a:gd name="T32" fmla="*/ 0 w 67"/>
                  <a:gd name="T3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50">
                    <a:moveTo>
                      <a:pt x="67" y="47"/>
                    </a:moveTo>
                    <a:lnTo>
                      <a:pt x="58" y="49"/>
                    </a:lnTo>
                    <a:lnTo>
                      <a:pt x="52" y="50"/>
                    </a:lnTo>
                    <a:lnTo>
                      <a:pt x="46" y="50"/>
                    </a:lnTo>
                    <a:lnTo>
                      <a:pt x="40" y="49"/>
                    </a:lnTo>
                    <a:lnTo>
                      <a:pt x="35" y="47"/>
                    </a:lnTo>
                    <a:lnTo>
                      <a:pt x="30" y="45"/>
                    </a:lnTo>
                    <a:lnTo>
                      <a:pt x="26" y="42"/>
                    </a:lnTo>
                    <a:lnTo>
                      <a:pt x="22" y="39"/>
                    </a:lnTo>
                    <a:lnTo>
                      <a:pt x="18" y="35"/>
                    </a:lnTo>
                    <a:lnTo>
                      <a:pt x="15" y="31"/>
                    </a:lnTo>
                    <a:lnTo>
                      <a:pt x="12" y="26"/>
                    </a:lnTo>
                    <a:lnTo>
                      <a:pt x="9" y="20"/>
                    </a:lnTo>
                    <a:lnTo>
                      <a:pt x="7" y="15"/>
                    </a:lnTo>
                    <a:lnTo>
                      <a:pt x="4" y="10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8" name="Freeform 2190"/>
              <p:cNvSpPr>
                <a:spLocks/>
              </p:cNvSpPr>
              <p:nvPr/>
            </p:nvSpPr>
            <p:spPr bwMode="auto">
              <a:xfrm>
                <a:off x="2397" y="2649"/>
                <a:ext cx="9" cy="21"/>
              </a:xfrm>
              <a:custGeom>
                <a:avLst/>
                <a:gdLst>
                  <a:gd name="T0" fmla="*/ 49 w 68"/>
                  <a:gd name="T1" fmla="*/ 165 h 165"/>
                  <a:gd name="T2" fmla="*/ 59 w 68"/>
                  <a:gd name="T3" fmla="*/ 150 h 165"/>
                  <a:gd name="T4" fmla="*/ 65 w 68"/>
                  <a:gd name="T5" fmla="*/ 138 h 165"/>
                  <a:gd name="T6" fmla="*/ 68 w 68"/>
                  <a:gd name="T7" fmla="*/ 126 h 165"/>
                  <a:gd name="T8" fmla="*/ 67 w 68"/>
                  <a:gd name="T9" fmla="*/ 115 h 165"/>
                  <a:gd name="T10" fmla="*/ 63 w 68"/>
                  <a:gd name="T11" fmla="*/ 105 h 165"/>
                  <a:gd name="T12" fmla="*/ 58 w 68"/>
                  <a:gd name="T13" fmla="*/ 96 h 165"/>
                  <a:gd name="T14" fmla="*/ 50 w 68"/>
                  <a:gd name="T15" fmla="*/ 87 h 165"/>
                  <a:gd name="T16" fmla="*/ 42 w 68"/>
                  <a:gd name="T17" fmla="*/ 79 h 165"/>
                  <a:gd name="T18" fmla="*/ 33 w 68"/>
                  <a:gd name="T19" fmla="*/ 70 h 165"/>
                  <a:gd name="T20" fmla="*/ 24 w 68"/>
                  <a:gd name="T21" fmla="*/ 62 h 165"/>
                  <a:gd name="T22" fmla="*/ 16 w 68"/>
                  <a:gd name="T23" fmla="*/ 53 h 165"/>
                  <a:gd name="T24" fmla="*/ 9 w 68"/>
                  <a:gd name="T25" fmla="*/ 44 h 165"/>
                  <a:gd name="T26" fmla="*/ 3 w 68"/>
                  <a:gd name="T27" fmla="*/ 33 h 165"/>
                  <a:gd name="T28" fmla="*/ 0 w 68"/>
                  <a:gd name="T29" fmla="*/ 23 h 165"/>
                  <a:gd name="T30" fmla="*/ 0 w 68"/>
                  <a:gd name="T31" fmla="*/ 12 h 165"/>
                  <a:gd name="T32" fmla="*/ 3 w 68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165">
                    <a:moveTo>
                      <a:pt x="49" y="165"/>
                    </a:moveTo>
                    <a:lnTo>
                      <a:pt x="59" y="150"/>
                    </a:lnTo>
                    <a:lnTo>
                      <a:pt x="65" y="138"/>
                    </a:lnTo>
                    <a:lnTo>
                      <a:pt x="68" y="126"/>
                    </a:lnTo>
                    <a:lnTo>
                      <a:pt x="67" y="115"/>
                    </a:lnTo>
                    <a:lnTo>
                      <a:pt x="63" y="105"/>
                    </a:lnTo>
                    <a:lnTo>
                      <a:pt x="58" y="96"/>
                    </a:lnTo>
                    <a:lnTo>
                      <a:pt x="50" y="87"/>
                    </a:lnTo>
                    <a:lnTo>
                      <a:pt x="42" y="79"/>
                    </a:lnTo>
                    <a:lnTo>
                      <a:pt x="33" y="70"/>
                    </a:lnTo>
                    <a:lnTo>
                      <a:pt x="24" y="62"/>
                    </a:lnTo>
                    <a:lnTo>
                      <a:pt x="16" y="53"/>
                    </a:lnTo>
                    <a:lnTo>
                      <a:pt x="9" y="44"/>
                    </a:lnTo>
                    <a:lnTo>
                      <a:pt x="3" y="33"/>
                    </a:lnTo>
                    <a:lnTo>
                      <a:pt x="0" y="23"/>
                    </a:lnTo>
                    <a:lnTo>
                      <a:pt x="0" y="1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19" name="Freeform 2191"/>
              <p:cNvSpPr>
                <a:spLocks/>
              </p:cNvSpPr>
              <p:nvPr/>
            </p:nvSpPr>
            <p:spPr bwMode="auto">
              <a:xfrm>
                <a:off x="2398" y="2618"/>
                <a:ext cx="15" cy="31"/>
              </a:xfrm>
              <a:custGeom>
                <a:avLst/>
                <a:gdLst>
                  <a:gd name="T0" fmla="*/ 0 w 120"/>
                  <a:gd name="T1" fmla="*/ 245 h 245"/>
                  <a:gd name="T2" fmla="*/ 8 w 120"/>
                  <a:gd name="T3" fmla="*/ 230 h 245"/>
                  <a:gd name="T4" fmla="*/ 15 w 120"/>
                  <a:gd name="T5" fmla="*/ 214 h 245"/>
                  <a:gd name="T6" fmla="*/ 19 w 120"/>
                  <a:gd name="T7" fmla="*/ 198 h 245"/>
                  <a:gd name="T8" fmla="*/ 23 w 120"/>
                  <a:gd name="T9" fmla="*/ 181 h 245"/>
                  <a:gd name="T10" fmla="*/ 25 w 120"/>
                  <a:gd name="T11" fmla="*/ 164 h 245"/>
                  <a:gd name="T12" fmla="*/ 27 w 120"/>
                  <a:gd name="T13" fmla="*/ 147 h 245"/>
                  <a:gd name="T14" fmla="*/ 29 w 120"/>
                  <a:gd name="T15" fmla="*/ 129 h 245"/>
                  <a:gd name="T16" fmla="*/ 31 w 120"/>
                  <a:gd name="T17" fmla="*/ 111 h 245"/>
                  <a:gd name="T18" fmla="*/ 34 w 120"/>
                  <a:gd name="T19" fmla="*/ 95 h 245"/>
                  <a:gd name="T20" fmla="*/ 39 w 120"/>
                  <a:gd name="T21" fmla="*/ 78 h 245"/>
                  <a:gd name="T22" fmla="*/ 45 w 120"/>
                  <a:gd name="T23" fmla="*/ 62 h 245"/>
                  <a:gd name="T24" fmla="*/ 54 w 120"/>
                  <a:gd name="T25" fmla="*/ 48 h 245"/>
                  <a:gd name="T26" fmla="*/ 65 w 120"/>
                  <a:gd name="T27" fmla="*/ 34 h 245"/>
                  <a:gd name="T28" fmla="*/ 79 w 120"/>
                  <a:gd name="T29" fmla="*/ 21 h 245"/>
                  <a:gd name="T30" fmla="*/ 97 w 120"/>
                  <a:gd name="T31" fmla="*/ 9 h 245"/>
                  <a:gd name="T32" fmla="*/ 120 w 120"/>
                  <a:gd name="T33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45">
                    <a:moveTo>
                      <a:pt x="0" y="245"/>
                    </a:moveTo>
                    <a:lnTo>
                      <a:pt x="8" y="230"/>
                    </a:lnTo>
                    <a:lnTo>
                      <a:pt x="15" y="214"/>
                    </a:lnTo>
                    <a:lnTo>
                      <a:pt x="19" y="198"/>
                    </a:lnTo>
                    <a:lnTo>
                      <a:pt x="23" y="181"/>
                    </a:lnTo>
                    <a:lnTo>
                      <a:pt x="25" y="164"/>
                    </a:lnTo>
                    <a:lnTo>
                      <a:pt x="27" y="147"/>
                    </a:lnTo>
                    <a:lnTo>
                      <a:pt x="29" y="129"/>
                    </a:lnTo>
                    <a:lnTo>
                      <a:pt x="31" y="111"/>
                    </a:lnTo>
                    <a:lnTo>
                      <a:pt x="34" y="95"/>
                    </a:lnTo>
                    <a:lnTo>
                      <a:pt x="39" y="78"/>
                    </a:lnTo>
                    <a:lnTo>
                      <a:pt x="45" y="62"/>
                    </a:lnTo>
                    <a:lnTo>
                      <a:pt x="54" y="48"/>
                    </a:lnTo>
                    <a:lnTo>
                      <a:pt x="65" y="34"/>
                    </a:lnTo>
                    <a:lnTo>
                      <a:pt x="79" y="21"/>
                    </a:lnTo>
                    <a:lnTo>
                      <a:pt x="97" y="9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0" name="Line 2192"/>
              <p:cNvSpPr>
                <a:spLocks noChangeShapeType="1"/>
              </p:cNvSpPr>
              <p:nvPr/>
            </p:nvSpPr>
            <p:spPr bwMode="auto">
              <a:xfrm flipV="1">
                <a:off x="2412" y="2617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1" name="Freeform 2193"/>
              <p:cNvSpPr>
                <a:spLocks/>
              </p:cNvSpPr>
              <p:nvPr/>
            </p:nvSpPr>
            <p:spPr bwMode="auto">
              <a:xfrm>
                <a:off x="2413" y="2612"/>
                <a:ext cx="13" cy="5"/>
              </a:xfrm>
              <a:custGeom>
                <a:avLst/>
                <a:gdLst>
                  <a:gd name="T0" fmla="*/ 0 w 105"/>
                  <a:gd name="T1" fmla="*/ 41 h 41"/>
                  <a:gd name="T2" fmla="*/ 6 w 105"/>
                  <a:gd name="T3" fmla="*/ 38 h 41"/>
                  <a:gd name="T4" fmla="*/ 13 w 105"/>
                  <a:gd name="T5" fmla="*/ 37 h 41"/>
                  <a:gd name="T6" fmla="*/ 20 w 105"/>
                  <a:gd name="T7" fmla="*/ 36 h 41"/>
                  <a:gd name="T8" fmla="*/ 28 w 105"/>
                  <a:gd name="T9" fmla="*/ 34 h 41"/>
                  <a:gd name="T10" fmla="*/ 36 w 105"/>
                  <a:gd name="T11" fmla="*/ 34 h 41"/>
                  <a:gd name="T12" fmla="*/ 43 w 105"/>
                  <a:gd name="T13" fmla="*/ 33 h 41"/>
                  <a:gd name="T14" fmla="*/ 51 w 105"/>
                  <a:gd name="T15" fmla="*/ 32 h 41"/>
                  <a:gd name="T16" fmla="*/ 59 w 105"/>
                  <a:gd name="T17" fmla="*/ 32 h 41"/>
                  <a:gd name="T18" fmla="*/ 66 w 105"/>
                  <a:gd name="T19" fmla="*/ 30 h 41"/>
                  <a:gd name="T20" fmla="*/ 73 w 105"/>
                  <a:gd name="T21" fmla="*/ 29 h 41"/>
                  <a:gd name="T22" fmla="*/ 80 w 105"/>
                  <a:gd name="T23" fmla="*/ 26 h 41"/>
                  <a:gd name="T24" fmla="*/ 86 w 105"/>
                  <a:gd name="T25" fmla="*/ 23 h 41"/>
                  <a:gd name="T26" fmla="*/ 92 w 105"/>
                  <a:gd name="T27" fmla="*/ 19 h 41"/>
                  <a:gd name="T28" fmla="*/ 97 w 105"/>
                  <a:gd name="T29" fmla="*/ 14 h 41"/>
                  <a:gd name="T30" fmla="*/ 101 w 105"/>
                  <a:gd name="T31" fmla="*/ 7 h 41"/>
                  <a:gd name="T32" fmla="*/ 105 w 105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41">
                    <a:moveTo>
                      <a:pt x="0" y="41"/>
                    </a:moveTo>
                    <a:lnTo>
                      <a:pt x="6" y="38"/>
                    </a:lnTo>
                    <a:lnTo>
                      <a:pt x="13" y="37"/>
                    </a:lnTo>
                    <a:lnTo>
                      <a:pt x="20" y="36"/>
                    </a:lnTo>
                    <a:lnTo>
                      <a:pt x="28" y="34"/>
                    </a:lnTo>
                    <a:lnTo>
                      <a:pt x="36" y="34"/>
                    </a:lnTo>
                    <a:lnTo>
                      <a:pt x="43" y="33"/>
                    </a:lnTo>
                    <a:lnTo>
                      <a:pt x="51" y="32"/>
                    </a:lnTo>
                    <a:lnTo>
                      <a:pt x="59" y="32"/>
                    </a:lnTo>
                    <a:lnTo>
                      <a:pt x="66" y="30"/>
                    </a:lnTo>
                    <a:lnTo>
                      <a:pt x="73" y="29"/>
                    </a:lnTo>
                    <a:lnTo>
                      <a:pt x="80" y="26"/>
                    </a:lnTo>
                    <a:lnTo>
                      <a:pt x="86" y="23"/>
                    </a:lnTo>
                    <a:lnTo>
                      <a:pt x="92" y="19"/>
                    </a:lnTo>
                    <a:lnTo>
                      <a:pt x="97" y="14"/>
                    </a:lnTo>
                    <a:lnTo>
                      <a:pt x="101" y="7"/>
                    </a:lnTo>
                    <a:lnTo>
                      <a:pt x="1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2" name="Freeform 2194"/>
              <p:cNvSpPr>
                <a:spLocks/>
              </p:cNvSpPr>
              <p:nvPr/>
            </p:nvSpPr>
            <p:spPr bwMode="auto">
              <a:xfrm>
                <a:off x="2422" y="2598"/>
                <a:ext cx="4" cy="14"/>
              </a:xfrm>
              <a:custGeom>
                <a:avLst/>
                <a:gdLst>
                  <a:gd name="T0" fmla="*/ 30 w 30"/>
                  <a:gd name="T1" fmla="*/ 105 h 105"/>
                  <a:gd name="T2" fmla="*/ 29 w 30"/>
                  <a:gd name="T3" fmla="*/ 97 h 105"/>
                  <a:gd name="T4" fmla="*/ 27 w 30"/>
                  <a:gd name="T5" fmla="*/ 89 h 105"/>
                  <a:gd name="T6" fmla="*/ 25 w 30"/>
                  <a:gd name="T7" fmla="*/ 82 h 105"/>
                  <a:gd name="T8" fmla="*/ 22 w 30"/>
                  <a:gd name="T9" fmla="*/ 76 h 105"/>
                  <a:gd name="T10" fmla="*/ 20 w 30"/>
                  <a:gd name="T11" fmla="*/ 69 h 105"/>
                  <a:gd name="T12" fmla="*/ 16 w 30"/>
                  <a:gd name="T13" fmla="*/ 63 h 105"/>
                  <a:gd name="T14" fmla="*/ 13 w 30"/>
                  <a:gd name="T15" fmla="*/ 57 h 105"/>
                  <a:gd name="T16" fmla="*/ 10 w 30"/>
                  <a:gd name="T17" fmla="*/ 52 h 105"/>
                  <a:gd name="T18" fmla="*/ 7 w 30"/>
                  <a:gd name="T19" fmla="*/ 46 h 105"/>
                  <a:gd name="T20" fmla="*/ 5 w 30"/>
                  <a:gd name="T21" fmla="*/ 40 h 105"/>
                  <a:gd name="T22" fmla="*/ 2 w 30"/>
                  <a:gd name="T23" fmla="*/ 34 h 105"/>
                  <a:gd name="T24" fmla="*/ 1 w 30"/>
                  <a:gd name="T25" fmla="*/ 28 h 105"/>
                  <a:gd name="T26" fmla="*/ 0 w 30"/>
                  <a:gd name="T27" fmla="*/ 21 h 105"/>
                  <a:gd name="T28" fmla="*/ 0 w 30"/>
                  <a:gd name="T29" fmla="*/ 15 h 105"/>
                  <a:gd name="T30" fmla="*/ 1 w 30"/>
                  <a:gd name="T31" fmla="*/ 7 h 105"/>
                  <a:gd name="T32" fmla="*/ 4 w 30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5">
                    <a:moveTo>
                      <a:pt x="30" y="105"/>
                    </a:moveTo>
                    <a:lnTo>
                      <a:pt x="29" y="97"/>
                    </a:lnTo>
                    <a:lnTo>
                      <a:pt x="27" y="89"/>
                    </a:lnTo>
                    <a:lnTo>
                      <a:pt x="25" y="82"/>
                    </a:lnTo>
                    <a:lnTo>
                      <a:pt x="22" y="76"/>
                    </a:lnTo>
                    <a:lnTo>
                      <a:pt x="20" y="69"/>
                    </a:lnTo>
                    <a:lnTo>
                      <a:pt x="16" y="63"/>
                    </a:lnTo>
                    <a:lnTo>
                      <a:pt x="13" y="57"/>
                    </a:lnTo>
                    <a:lnTo>
                      <a:pt x="10" y="52"/>
                    </a:lnTo>
                    <a:lnTo>
                      <a:pt x="7" y="46"/>
                    </a:lnTo>
                    <a:lnTo>
                      <a:pt x="5" y="40"/>
                    </a:lnTo>
                    <a:lnTo>
                      <a:pt x="2" y="34"/>
                    </a:lnTo>
                    <a:lnTo>
                      <a:pt x="1" y="28"/>
                    </a:lnTo>
                    <a:lnTo>
                      <a:pt x="0" y="21"/>
                    </a:lnTo>
                    <a:lnTo>
                      <a:pt x="0" y="15"/>
                    </a:lnTo>
                    <a:lnTo>
                      <a:pt x="1" y="7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3" name="Freeform 2195"/>
              <p:cNvSpPr>
                <a:spLocks/>
              </p:cNvSpPr>
              <p:nvPr/>
            </p:nvSpPr>
            <p:spPr bwMode="auto">
              <a:xfrm>
                <a:off x="2423" y="2580"/>
                <a:ext cx="15" cy="18"/>
              </a:xfrm>
              <a:custGeom>
                <a:avLst/>
                <a:gdLst>
                  <a:gd name="T0" fmla="*/ 0 w 126"/>
                  <a:gd name="T1" fmla="*/ 146 h 146"/>
                  <a:gd name="T2" fmla="*/ 14 w 126"/>
                  <a:gd name="T3" fmla="*/ 142 h 146"/>
                  <a:gd name="T4" fmla="*/ 26 w 126"/>
                  <a:gd name="T5" fmla="*/ 135 h 146"/>
                  <a:gd name="T6" fmla="*/ 38 w 126"/>
                  <a:gd name="T7" fmla="*/ 129 h 146"/>
                  <a:gd name="T8" fmla="*/ 48 w 126"/>
                  <a:gd name="T9" fmla="*/ 122 h 146"/>
                  <a:gd name="T10" fmla="*/ 57 w 126"/>
                  <a:gd name="T11" fmla="*/ 114 h 146"/>
                  <a:gd name="T12" fmla="*/ 66 w 126"/>
                  <a:gd name="T13" fmla="*/ 105 h 146"/>
                  <a:gd name="T14" fmla="*/ 73 w 126"/>
                  <a:gd name="T15" fmla="*/ 95 h 146"/>
                  <a:gd name="T16" fmla="*/ 80 w 126"/>
                  <a:gd name="T17" fmla="*/ 85 h 146"/>
                  <a:gd name="T18" fmla="*/ 86 w 126"/>
                  <a:gd name="T19" fmla="*/ 74 h 146"/>
                  <a:gd name="T20" fmla="*/ 91 w 126"/>
                  <a:gd name="T21" fmla="*/ 63 h 146"/>
                  <a:gd name="T22" fmla="*/ 97 w 126"/>
                  <a:gd name="T23" fmla="*/ 52 h 146"/>
                  <a:gd name="T24" fmla="*/ 102 w 126"/>
                  <a:gd name="T25" fmla="*/ 41 h 146"/>
                  <a:gd name="T26" fmla="*/ 108 w 126"/>
                  <a:gd name="T27" fmla="*/ 30 h 146"/>
                  <a:gd name="T28" fmla="*/ 113 w 126"/>
                  <a:gd name="T29" fmla="*/ 20 h 146"/>
                  <a:gd name="T30" fmla="*/ 119 w 126"/>
                  <a:gd name="T31" fmla="*/ 9 h 146"/>
                  <a:gd name="T32" fmla="*/ 126 w 126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46">
                    <a:moveTo>
                      <a:pt x="0" y="146"/>
                    </a:moveTo>
                    <a:lnTo>
                      <a:pt x="14" y="142"/>
                    </a:lnTo>
                    <a:lnTo>
                      <a:pt x="26" y="135"/>
                    </a:lnTo>
                    <a:lnTo>
                      <a:pt x="38" y="129"/>
                    </a:lnTo>
                    <a:lnTo>
                      <a:pt x="48" y="122"/>
                    </a:lnTo>
                    <a:lnTo>
                      <a:pt x="57" y="114"/>
                    </a:lnTo>
                    <a:lnTo>
                      <a:pt x="66" y="105"/>
                    </a:lnTo>
                    <a:lnTo>
                      <a:pt x="73" y="95"/>
                    </a:lnTo>
                    <a:lnTo>
                      <a:pt x="80" y="85"/>
                    </a:lnTo>
                    <a:lnTo>
                      <a:pt x="86" y="74"/>
                    </a:lnTo>
                    <a:lnTo>
                      <a:pt x="91" y="63"/>
                    </a:lnTo>
                    <a:lnTo>
                      <a:pt x="97" y="52"/>
                    </a:lnTo>
                    <a:lnTo>
                      <a:pt x="102" y="41"/>
                    </a:lnTo>
                    <a:lnTo>
                      <a:pt x="108" y="30"/>
                    </a:lnTo>
                    <a:lnTo>
                      <a:pt x="113" y="20"/>
                    </a:lnTo>
                    <a:lnTo>
                      <a:pt x="119" y="9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4" name="Freeform 2196"/>
              <p:cNvSpPr>
                <a:spLocks/>
              </p:cNvSpPr>
              <p:nvPr/>
            </p:nvSpPr>
            <p:spPr bwMode="auto">
              <a:xfrm>
                <a:off x="2436" y="2571"/>
                <a:ext cx="4" cy="9"/>
              </a:xfrm>
              <a:custGeom>
                <a:avLst/>
                <a:gdLst>
                  <a:gd name="T0" fmla="*/ 16 w 31"/>
                  <a:gd name="T1" fmla="*/ 74 h 74"/>
                  <a:gd name="T2" fmla="*/ 7 w 31"/>
                  <a:gd name="T3" fmla="*/ 68 h 74"/>
                  <a:gd name="T4" fmla="*/ 2 w 31"/>
                  <a:gd name="T5" fmla="*/ 62 h 74"/>
                  <a:gd name="T6" fmla="*/ 0 w 31"/>
                  <a:gd name="T7" fmla="*/ 56 h 74"/>
                  <a:gd name="T8" fmla="*/ 1 w 31"/>
                  <a:gd name="T9" fmla="*/ 51 h 74"/>
                  <a:gd name="T10" fmla="*/ 3 w 31"/>
                  <a:gd name="T11" fmla="*/ 45 h 74"/>
                  <a:gd name="T12" fmla="*/ 7 w 31"/>
                  <a:gd name="T13" fmla="*/ 40 h 74"/>
                  <a:gd name="T14" fmla="*/ 12 w 31"/>
                  <a:gd name="T15" fmla="*/ 35 h 74"/>
                  <a:gd name="T16" fmla="*/ 17 w 31"/>
                  <a:gd name="T17" fmla="*/ 30 h 74"/>
                  <a:gd name="T18" fmla="*/ 22 w 31"/>
                  <a:gd name="T19" fmla="*/ 26 h 74"/>
                  <a:gd name="T20" fmla="*/ 26 w 31"/>
                  <a:gd name="T21" fmla="*/ 21 h 74"/>
                  <a:gd name="T22" fmla="*/ 29 w 31"/>
                  <a:gd name="T23" fmla="*/ 17 h 74"/>
                  <a:gd name="T24" fmla="*/ 31 w 31"/>
                  <a:gd name="T25" fmla="*/ 13 h 74"/>
                  <a:gd name="T26" fmla="*/ 30 w 31"/>
                  <a:gd name="T27" fmla="*/ 9 h 74"/>
                  <a:gd name="T28" fmla="*/ 26 w 31"/>
                  <a:gd name="T29" fmla="*/ 6 h 74"/>
                  <a:gd name="T30" fmla="*/ 19 w 31"/>
                  <a:gd name="T31" fmla="*/ 2 h 74"/>
                  <a:gd name="T32" fmla="*/ 9 w 31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74">
                    <a:moveTo>
                      <a:pt x="16" y="74"/>
                    </a:moveTo>
                    <a:lnTo>
                      <a:pt x="7" y="68"/>
                    </a:lnTo>
                    <a:lnTo>
                      <a:pt x="2" y="62"/>
                    </a:lnTo>
                    <a:lnTo>
                      <a:pt x="0" y="56"/>
                    </a:lnTo>
                    <a:lnTo>
                      <a:pt x="1" y="51"/>
                    </a:lnTo>
                    <a:lnTo>
                      <a:pt x="3" y="45"/>
                    </a:lnTo>
                    <a:lnTo>
                      <a:pt x="7" y="40"/>
                    </a:lnTo>
                    <a:lnTo>
                      <a:pt x="12" y="35"/>
                    </a:lnTo>
                    <a:lnTo>
                      <a:pt x="17" y="30"/>
                    </a:lnTo>
                    <a:lnTo>
                      <a:pt x="22" y="26"/>
                    </a:lnTo>
                    <a:lnTo>
                      <a:pt x="26" y="21"/>
                    </a:lnTo>
                    <a:lnTo>
                      <a:pt x="29" y="17"/>
                    </a:lnTo>
                    <a:lnTo>
                      <a:pt x="31" y="13"/>
                    </a:lnTo>
                    <a:lnTo>
                      <a:pt x="30" y="9"/>
                    </a:lnTo>
                    <a:lnTo>
                      <a:pt x="26" y="6"/>
                    </a:lnTo>
                    <a:lnTo>
                      <a:pt x="19" y="2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5" name="Freeform 2197"/>
              <p:cNvSpPr>
                <a:spLocks/>
              </p:cNvSpPr>
              <p:nvPr/>
            </p:nvSpPr>
            <p:spPr bwMode="auto">
              <a:xfrm>
                <a:off x="2437" y="2569"/>
                <a:ext cx="16" cy="4"/>
              </a:xfrm>
              <a:custGeom>
                <a:avLst/>
                <a:gdLst>
                  <a:gd name="T0" fmla="*/ 0 w 126"/>
                  <a:gd name="T1" fmla="*/ 13 h 25"/>
                  <a:gd name="T2" fmla="*/ 6 w 126"/>
                  <a:gd name="T3" fmla="*/ 12 h 25"/>
                  <a:gd name="T4" fmla="*/ 14 w 126"/>
                  <a:gd name="T5" fmla="*/ 13 h 25"/>
                  <a:gd name="T6" fmla="*/ 21 w 126"/>
                  <a:gd name="T7" fmla="*/ 15 h 25"/>
                  <a:gd name="T8" fmla="*/ 29 w 126"/>
                  <a:gd name="T9" fmla="*/ 16 h 25"/>
                  <a:gd name="T10" fmla="*/ 38 w 126"/>
                  <a:gd name="T11" fmla="*/ 18 h 25"/>
                  <a:gd name="T12" fmla="*/ 46 w 126"/>
                  <a:gd name="T13" fmla="*/ 21 h 25"/>
                  <a:gd name="T14" fmla="*/ 56 w 126"/>
                  <a:gd name="T15" fmla="*/ 22 h 25"/>
                  <a:gd name="T16" fmla="*/ 65 w 126"/>
                  <a:gd name="T17" fmla="*/ 24 h 25"/>
                  <a:gd name="T18" fmla="*/ 73 w 126"/>
                  <a:gd name="T19" fmla="*/ 25 h 25"/>
                  <a:gd name="T20" fmla="*/ 82 w 126"/>
                  <a:gd name="T21" fmla="*/ 25 h 25"/>
                  <a:gd name="T22" fmla="*/ 90 w 126"/>
                  <a:gd name="T23" fmla="*/ 25 h 25"/>
                  <a:gd name="T24" fmla="*/ 98 w 126"/>
                  <a:gd name="T25" fmla="*/ 23 h 25"/>
                  <a:gd name="T26" fmla="*/ 105 w 126"/>
                  <a:gd name="T27" fmla="*/ 19 h 25"/>
                  <a:gd name="T28" fmla="*/ 113 w 126"/>
                  <a:gd name="T29" fmla="*/ 15 h 25"/>
                  <a:gd name="T30" fmla="*/ 119 w 126"/>
                  <a:gd name="T31" fmla="*/ 8 h 25"/>
                  <a:gd name="T32" fmla="*/ 126 w 126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5">
                    <a:moveTo>
                      <a:pt x="0" y="13"/>
                    </a:moveTo>
                    <a:lnTo>
                      <a:pt x="6" y="12"/>
                    </a:lnTo>
                    <a:lnTo>
                      <a:pt x="14" y="13"/>
                    </a:lnTo>
                    <a:lnTo>
                      <a:pt x="21" y="15"/>
                    </a:lnTo>
                    <a:lnTo>
                      <a:pt x="29" y="16"/>
                    </a:lnTo>
                    <a:lnTo>
                      <a:pt x="38" y="18"/>
                    </a:lnTo>
                    <a:lnTo>
                      <a:pt x="46" y="21"/>
                    </a:lnTo>
                    <a:lnTo>
                      <a:pt x="56" y="22"/>
                    </a:lnTo>
                    <a:lnTo>
                      <a:pt x="65" y="24"/>
                    </a:lnTo>
                    <a:lnTo>
                      <a:pt x="73" y="25"/>
                    </a:lnTo>
                    <a:lnTo>
                      <a:pt x="82" y="25"/>
                    </a:lnTo>
                    <a:lnTo>
                      <a:pt x="90" y="25"/>
                    </a:lnTo>
                    <a:lnTo>
                      <a:pt x="98" y="23"/>
                    </a:lnTo>
                    <a:lnTo>
                      <a:pt x="105" y="19"/>
                    </a:lnTo>
                    <a:lnTo>
                      <a:pt x="113" y="15"/>
                    </a:lnTo>
                    <a:lnTo>
                      <a:pt x="119" y="8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6" name="Line 2198"/>
              <p:cNvSpPr>
                <a:spLocks noChangeShapeType="1"/>
              </p:cNvSpPr>
              <p:nvPr/>
            </p:nvSpPr>
            <p:spPr bwMode="auto">
              <a:xfrm flipH="1" flipV="1">
                <a:off x="2446" y="2564"/>
                <a:ext cx="7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7" name="Freeform 2199"/>
              <p:cNvSpPr>
                <a:spLocks/>
              </p:cNvSpPr>
              <p:nvPr/>
            </p:nvSpPr>
            <p:spPr bwMode="auto">
              <a:xfrm>
                <a:off x="2447" y="2563"/>
                <a:ext cx="5" cy="2"/>
              </a:xfrm>
              <a:custGeom>
                <a:avLst/>
                <a:gdLst>
                  <a:gd name="T0" fmla="*/ 0 w 46"/>
                  <a:gd name="T1" fmla="*/ 14 h 15"/>
                  <a:gd name="T2" fmla="*/ 3 w 46"/>
                  <a:gd name="T3" fmla="*/ 14 h 15"/>
                  <a:gd name="T4" fmla="*/ 6 w 46"/>
                  <a:gd name="T5" fmla="*/ 15 h 15"/>
                  <a:gd name="T6" fmla="*/ 9 w 46"/>
                  <a:gd name="T7" fmla="*/ 15 h 15"/>
                  <a:gd name="T8" fmla="*/ 12 w 46"/>
                  <a:gd name="T9" fmla="*/ 14 h 15"/>
                  <a:gd name="T10" fmla="*/ 15 w 46"/>
                  <a:gd name="T11" fmla="*/ 14 h 15"/>
                  <a:gd name="T12" fmla="*/ 18 w 46"/>
                  <a:gd name="T13" fmla="*/ 13 h 15"/>
                  <a:gd name="T14" fmla="*/ 21 w 46"/>
                  <a:gd name="T15" fmla="*/ 12 h 15"/>
                  <a:gd name="T16" fmla="*/ 24 w 46"/>
                  <a:gd name="T17" fmla="*/ 11 h 15"/>
                  <a:gd name="T18" fmla="*/ 26 w 46"/>
                  <a:gd name="T19" fmla="*/ 10 h 15"/>
                  <a:gd name="T20" fmla="*/ 29 w 46"/>
                  <a:gd name="T21" fmla="*/ 8 h 15"/>
                  <a:gd name="T22" fmla="*/ 32 w 46"/>
                  <a:gd name="T23" fmla="*/ 7 h 15"/>
                  <a:gd name="T24" fmla="*/ 35 w 46"/>
                  <a:gd name="T25" fmla="*/ 5 h 15"/>
                  <a:gd name="T26" fmla="*/ 37 w 46"/>
                  <a:gd name="T27" fmla="*/ 4 h 15"/>
                  <a:gd name="T28" fmla="*/ 40 w 46"/>
                  <a:gd name="T29" fmla="*/ 2 h 15"/>
                  <a:gd name="T30" fmla="*/ 43 w 46"/>
                  <a:gd name="T31" fmla="*/ 1 h 15"/>
                  <a:gd name="T32" fmla="*/ 46 w 46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15">
                    <a:moveTo>
                      <a:pt x="0" y="14"/>
                    </a:moveTo>
                    <a:lnTo>
                      <a:pt x="3" y="14"/>
                    </a:lnTo>
                    <a:lnTo>
                      <a:pt x="6" y="15"/>
                    </a:lnTo>
                    <a:lnTo>
                      <a:pt x="9" y="15"/>
                    </a:lnTo>
                    <a:lnTo>
                      <a:pt x="12" y="14"/>
                    </a:lnTo>
                    <a:lnTo>
                      <a:pt x="15" y="14"/>
                    </a:lnTo>
                    <a:lnTo>
                      <a:pt x="18" y="13"/>
                    </a:lnTo>
                    <a:lnTo>
                      <a:pt x="21" y="12"/>
                    </a:lnTo>
                    <a:lnTo>
                      <a:pt x="24" y="11"/>
                    </a:lnTo>
                    <a:lnTo>
                      <a:pt x="26" y="10"/>
                    </a:lnTo>
                    <a:lnTo>
                      <a:pt x="29" y="8"/>
                    </a:lnTo>
                    <a:lnTo>
                      <a:pt x="32" y="7"/>
                    </a:lnTo>
                    <a:lnTo>
                      <a:pt x="35" y="5"/>
                    </a:lnTo>
                    <a:lnTo>
                      <a:pt x="37" y="4"/>
                    </a:lnTo>
                    <a:lnTo>
                      <a:pt x="40" y="2"/>
                    </a:lnTo>
                    <a:lnTo>
                      <a:pt x="43" y="1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8" name="Freeform 2200"/>
              <p:cNvSpPr>
                <a:spLocks/>
              </p:cNvSpPr>
              <p:nvPr/>
            </p:nvSpPr>
            <p:spPr bwMode="auto">
              <a:xfrm>
                <a:off x="2448" y="2558"/>
                <a:ext cx="4" cy="5"/>
              </a:xfrm>
              <a:custGeom>
                <a:avLst/>
                <a:gdLst>
                  <a:gd name="T0" fmla="*/ 33 w 33"/>
                  <a:gd name="T1" fmla="*/ 40 h 40"/>
                  <a:gd name="T2" fmla="*/ 31 w 33"/>
                  <a:gd name="T3" fmla="*/ 36 h 40"/>
                  <a:gd name="T4" fmla="*/ 29 w 33"/>
                  <a:gd name="T5" fmla="*/ 33 h 40"/>
                  <a:gd name="T6" fmla="*/ 28 w 33"/>
                  <a:gd name="T7" fmla="*/ 30 h 40"/>
                  <a:gd name="T8" fmla="*/ 26 w 33"/>
                  <a:gd name="T9" fmla="*/ 28 h 40"/>
                  <a:gd name="T10" fmla="*/ 24 w 33"/>
                  <a:gd name="T11" fmla="*/ 26 h 40"/>
                  <a:gd name="T12" fmla="*/ 22 w 33"/>
                  <a:gd name="T13" fmla="*/ 24 h 40"/>
                  <a:gd name="T14" fmla="*/ 21 w 33"/>
                  <a:gd name="T15" fmla="*/ 22 h 40"/>
                  <a:gd name="T16" fmla="*/ 19 w 33"/>
                  <a:gd name="T17" fmla="*/ 20 h 40"/>
                  <a:gd name="T18" fmla="*/ 17 w 33"/>
                  <a:gd name="T19" fmla="*/ 18 h 40"/>
                  <a:gd name="T20" fmla="*/ 14 w 33"/>
                  <a:gd name="T21" fmla="*/ 16 h 40"/>
                  <a:gd name="T22" fmla="*/ 12 w 33"/>
                  <a:gd name="T23" fmla="*/ 13 h 40"/>
                  <a:gd name="T24" fmla="*/ 10 w 33"/>
                  <a:gd name="T25" fmla="*/ 11 h 40"/>
                  <a:gd name="T26" fmla="*/ 7 w 33"/>
                  <a:gd name="T27" fmla="*/ 8 h 40"/>
                  <a:gd name="T28" fmla="*/ 5 w 33"/>
                  <a:gd name="T29" fmla="*/ 6 h 40"/>
                  <a:gd name="T30" fmla="*/ 2 w 33"/>
                  <a:gd name="T31" fmla="*/ 3 h 40"/>
                  <a:gd name="T32" fmla="*/ 0 w 33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40">
                    <a:moveTo>
                      <a:pt x="33" y="40"/>
                    </a:moveTo>
                    <a:lnTo>
                      <a:pt x="31" y="36"/>
                    </a:lnTo>
                    <a:lnTo>
                      <a:pt x="29" y="33"/>
                    </a:lnTo>
                    <a:lnTo>
                      <a:pt x="28" y="30"/>
                    </a:lnTo>
                    <a:lnTo>
                      <a:pt x="26" y="28"/>
                    </a:lnTo>
                    <a:lnTo>
                      <a:pt x="24" y="26"/>
                    </a:lnTo>
                    <a:lnTo>
                      <a:pt x="22" y="24"/>
                    </a:lnTo>
                    <a:lnTo>
                      <a:pt x="21" y="22"/>
                    </a:lnTo>
                    <a:lnTo>
                      <a:pt x="19" y="20"/>
                    </a:lnTo>
                    <a:lnTo>
                      <a:pt x="17" y="18"/>
                    </a:lnTo>
                    <a:lnTo>
                      <a:pt x="14" y="16"/>
                    </a:lnTo>
                    <a:lnTo>
                      <a:pt x="12" y="13"/>
                    </a:lnTo>
                    <a:lnTo>
                      <a:pt x="10" y="11"/>
                    </a:lnTo>
                    <a:lnTo>
                      <a:pt x="7" y="8"/>
                    </a:lnTo>
                    <a:lnTo>
                      <a:pt x="5" y="6"/>
                    </a:lnTo>
                    <a:lnTo>
                      <a:pt x="2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29" name="Freeform 2201"/>
              <p:cNvSpPr>
                <a:spLocks/>
              </p:cNvSpPr>
              <p:nvPr/>
            </p:nvSpPr>
            <p:spPr bwMode="auto">
              <a:xfrm>
                <a:off x="2448" y="2543"/>
                <a:ext cx="17" cy="15"/>
              </a:xfrm>
              <a:custGeom>
                <a:avLst/>
                <a:gdLst>
                  <a:gd name="T0" fmla="*/ 0 w 133"/>
                  <a:gd name="T1" fmla="*/ 114 h 114"/>
                  <a:gd name="T2" fmla="*/ 14 w 133"/>
                  <a:gd name="T3" fmla="*/ 111 h 114"/>
                  <a:gd name="T4" fmla="*/ 26 w 133"/>
                  <a:gd name="T5" fmla="*/ 107 h 114"/>
                  <a:gd name="T6" fmla="*/ 36 w 133"/>
                  <a:gd name="T7" fmla="*/ 100 h 114"/>
                  <a:gd name="T8" fmla="*/ 44 w 133"/>
                  <a:gd name="T9" fmla="*/ 92 h 114"/>
                  <a:gd name="T10" fmla="*/ 52 w 133"/>
                  <a:gd name="T11" fmla="*/ 82 h 114"/>
                  <a:gd name="T12" fmla="*/ 58 w 133"/>
                  <a:gd name="T13" fmla="*/ 72 h 114"/>
                  <a:gd name="T14" fmla="*/ 64 w 133"/>
                  <a:gd name="T15" fmla="*/ 61 h 114"/>
                  <a:gd name="T16" fmla="*/ 70 w 133"/>
                  <a:gd name="T17" fmla="*/ 50 h 114"/>
                  <a:gd name="T18" fmla="*/ 75 w 133"/>
                  <a:gd name="T19" fmla="*/ 39 h 114"/>
                  <a:gd name="T20" fmla="*/ 80 w 133"/>
                  <a:gd name="T21" fmla="*/ 29 h 114"/>
                  <a:gd name="T22" fmla="*/ 86 w 133"/>
                  <a:gd name="T23" fmla="*/ 19 h 114"/>
                  <a:gd name="T24" fmla="*/ 94 w 133"/>
                  <a:gd name="T25" fmla="*/ 12 h 114"/>
                  <a:gd name="T26" fmla="*/ 101 w 133"/>
                  <a:gd name="T27" fmla="*/ 5 h 114"/>
                  <a:gd name="T28" fmla="*/ 110 w 133"/>
                  <a:gd name="T29" fmla="*/ 2 h 114"/>
                  <a:gd name="T30" fmla="*/ 120 w 133"/>
                  <a:gd name="T31" fmla="*/ 0 h 114"/>
                  <a:gd name="T32" fmla="*/ 133 w 133"/>
                  <a:gd name="T33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14">
                    <a:moveTo>
                      <a:pt x="0" y="114"/>
                    </a:moveTo>
                    <a:lnTo>
                      <a:pt x="14" y="111"/>
                    </a:lnTo>
                    <a:lnTo>
                      <a:pt x="26" y="107"/>
                    </a:lnTo>
                    <a:lnTo>
                      <a:pt x="36" y="100"/>
                    </a:lnTo>
                    <a:lnTo>
                      <a:pt x="44" y="92"/>
                    </a:lnTo>
                    <a:lnTo>
                      <a:pt x="52" y="82"/>
                    </a:lnTo>
                    <a:lnTo>
                      <a:pt x="58" y="72"/>
                    </a:lnTo>
                    <a:lnTo>
                      <a:pt x="64" y="61"/>
                    </a:lnTo>
                    <a:lnTo>
                      <a:pt x="70" y="50"/>
                    </a:lnTo>
                    <a:lnTo>
                      <a:pt x="75" y="39"/>
                    </a:lnTo>
                    <a:lnTo>
                      <a:pt x="80" y="29"/>
                    </a:lnTo>
                    <a:lnTo>
                      <a:pt x="86" y="19"/>
                    </a:lnTo>
                    <a:lnTo>
                      <a:pt x="94" y="12"/>
                    </a:lnTo>
                    <a:lnTo>
                      <a:pt x="101" y="5"/>
                    </a:lnTo>
                    <a:lnTo>
                      <a:pt x="110" y="2"/>
                    </a:lnTo>
                    <a:lnTo>
                      <a:pt x="120" y="0"/>
                    </a:lnTo>
                    <a:lnTo>
                      <a:pt x="133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0" name="Freeform 2202"/>
              <p:cNvSpPr>
                <a:spLocks/>
              </p:cNvSpPr>
              <p:nvPr/>
            </p:nvSpPr>
            <p:spPr bwMode="auto">
              <a:xfrm>
                <a:off x="2465" y="2538"/>
                <a:ext cx="6" cy="6"/>
              </a:xfrm>
              <a:custGeom>
                <a:avLst/>
                <a:gdLst>
                  <a:gd name="T0" fmla="*/ 1 w 47"/>
                  <a:gd name="T1" fmla="*/ 47 h 47"/>
                  <a:gd name="T2" fmla="*/ 0 w 47"/>
                  <a:gd name="T3" fmla="*/ 41 h 47"/>
                  <a:gd name="T4" fmla="*/ 1 w 47"/>
                  <a:gd name="T5" fmla="*/ 36 h 47"/>
                  <a:gd name="T6" fmla="*/ 2 w 47"/>
                  <a:gd name="T7" fmla="*/ 31 h 47"/>
                  <a:gd name="T8" fmla="*/ 3 w 47"/>
                  <a:gd name="T9" fmla="*/ 27 h 47"/>
                  <a:gd name="T10" fmla="*/ 5 w 47"/>
                  <a:gd name="T11" fmla="*/ 22 h 47"/>
                  <a:gd name="T12" fmla="*/ 7 w 47"/>
                  <a:gd name="T13" fmla="*/ 18 h 47"/>
                  <a:gd name="T14" fmla="*/ 10 w 47"/>
                  <a:gd name="T15" fmla="*/ 15 h 47"/>
                  <a:gd name="T16" fmla="*/ 13 w 47"/>
                  <a:gd name="T17" fmla="*/ 12 h 47"/>
                  <a:gd name="T18" fmla="*/ 16 w 47"/>
                  <a:gd name="T19" fmla="*/ 9 h 47"/>
                  <a:gd name="T20" fmla="*/ 20 w 47"/>
                  <a:gd name="T21" fmla="*/ 7 h 47"/>
                  <a:gd name="T22" fmla="*/ 23 w 47"/>
                  <a:gd name="T23" fmla="*/ 5 h 47"/>
                  <a:gd name="T24" fmla="*/ 28 w 47"/>
                  <a:gd name="T25" fmla="*/ 4 h 47"/>
                  <a:gd name="T26" fmla="*/ 32 w 47"/>
                  <a:gd name="T27" fmla="*/ 2 h 47"/>
                  <a:gd name="T28" fmla="*/ 37 w 47"/>
                  <a:gd name="T29" fmla="*/ 1 h 47"/>
                  <a:gd name="T30" fmla="*/ 42 w 47"/>
                  <a:gd name="T31" fmla="*/ 0 h 47"/>
                  <a:gd name="T32" fmla="*/ 47 w 47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47">
                    <a:moveTo>
                      <a:pt x="1" y="47"/>
                    </a:moveTo>
                    <a:lnTo>
                      <a:pt x="0" y="41"/>
                    </a:lnTo>
                    <a:lnTo>
                      <a:pt x="1" y="36"/>
                    </a:lnTo>
                    <a:lnTo>
                      <a:pt x="2" y="31"/>
                    </a:lnTo>
                    <a:lnTo>
                      <a:pt x="3" y="27"/>
                    </a:lnTo>
                    <a:lnTo>
                      <a:pt x="5" y="22"/>
                    </a:lnTo>
                    <a:lnTo>
                      <a:pt x="7" y="18"/>
                    </a:lnTo>
                    <a:lnTo>
                      <a:pt x="10" y="15"/>
                    </a:lnTo>
                    <a:lnTo>
                      <a:pt x="13" y="12"/>
                    </a:lnTo>
                    <a:lnTo>
                      <a:pt x="16" y="9"/>
                    </a:lnTo>
                    <a:lnTo>
                      <a:pt x="20" y="7"/>
                    </a:lnTo>
                    <a:lnTo>
                      <a:pt x="23" y="5"/>
                    </a:lnTo>
                    <a:lnTo>
                      <a:pt x="28" y="4"/>
                    </a:lnTo>
                    <a:lnTo>
                      <a:pt x="32" y="2"/>
                    </a:lnTo>
                    <a:lnTo>
                      <a:pt x="37" y="1"/>
                    </a:lnTo>
                    <a:lnTo>
                      <a:pt x="42" y="0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1" name="Freeform 2203"/>
              <p:cNvSpPr>
                <a:spLocks/>
              </p:cNvSpPr>
              <p:nvPr/>
            </p:nvSpPr>
            <p:spPr bwMode="auto">
              <a:xfrm>
                <a:off x="2471" y="2533"/>
                <a:ext cx="18" cy="8"/>
              </a:xfrm>
              <a:custGeom>
                <a:avLst/>
                <a:gdLst>
                  <a:gd name="T0" fmla="*/ 0 w 146"/>
                  <a:gd name="T1" fmla="*/ 42 h 67"/>
                  <a:gd name="T2" fmla="*/ 10 w 146"/>
                  <a:gd name="T3" fmla="*/ 54 h 67"/>
                  <a:gd name="T4" fmla="*/ 20 w 146"/>
                  <a:gd name="T5" fmla="*/ 62 h 67"/>
                  <a:gd name="T6" fmla="*/ 29 w 146"/>
                  <a:gd name="T7" fmla="*/ 67 h 67"/>
                  <a:gd name="T8" fmla="*/ 37 w 146"/>
                  <a:gd name="T9" fmla="*/ 65 h 67"/>
                  <a:gd name="T10" fmla="*/ 46 w 146"/>
                  <a:gd name="T11" fmla="*/ 62 h 67"/>
                  <a:gd name="T12" fmla="*/ 53 w 146"/>
                  <a:gd name="T13" fmla="*/ 56 h 67"/>
                  <a:gd name="T14" fmla="*/ 60 w 146"/>
                  <a:gd name="T15" fmla="*/ 48 h 67"/>
                  <a:gd name="T16" fmla="*/ 67 w 146"/>
                  <a:gd name="T17" fmla="*/ 39 h 67"/>
                  <a:gd name="T18" fmla="*/ 75 w 146"/>
                  <a:gd name="T19" fmla="*/ 30 h 67"/>
                  <a:gd name="T20" fmla="*/ 82 w 146"/>
                  <a:gd name="T21" fmla="*/ 21 h 67"/>
                  <a:gd name="T22" fmla="*/ 90 w 146"/>
                  <a:gd name="T23" fmla="*/ 13 h 67"/>
                  <a:gd name="T24" fmla="*/ 99 w 146"/>
                  <a:gd name="T25" fmla="*/ 6 h 67"/>
                  <a:gd name="T26" fmla="*/ 109 w 146"/>
                  <a:gd name="T27" fmla="*/ 2 h 67"/>
                  <a:gd name="T28" fmla="*/ 120 w 146"/>
                  <a:gd name="T29" fmla="*/ 0 h 67"/>
                  <a:gd name="T30" fmla="*/ 132 w 146"/>
                  <a:gd name="T31" fmla="*/ 2 h 67"/>
                  <a:gd name="T32" fmla="*/ 146 w 146"/>
                  <a:gd name="T33" fmla="*/ 9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67">
                    <a:moveTo>
                      <a:pt x="0" y="42"/>
                    </a:moveTo>
                    <a:lnTo>
                      <a:pt x="10" y="54"/>
                    </a:lnTo>
                    <a:lnTo>
                      <a:pt x="20" y="62"/>
                    </a:lnTo>
                    <a:lnTo>
                      <a:pt x="29" y="67"/>
                    </a:lnTo>
                    <a:lnTo>
                      <a:pt x="37" y="65"/>
                    </a:lnTo>
                    <a:lnTo>
                      <a:pt x="46" y="62"/>
                    </a:lnTo>
                    <a:lnTo>
                      <a:pt x="53" y="56"/>
                    </a:lnTo>
                    <a:lnTo>
                      <a:pt x="60" y="48"/>
                    </a:lnTo>
                    <a:lnTo>
                      <a:pt x="67" y="39"/>
                    </a:lnTo>
                    <a:lnTo>
                      <a:pt x="75" y="30"/>
                    </a:lnTo>
                    <a:lnTo>
                      <a:pt x="82" y="21"/>
                    </a:lnTo>
                    <a:lnTo>
                      <a:pt x="90" y="13"/>
                    </a:lnTo>
                    <a:lnTo>
                      <a:pt x="99" y="6"/>
                    </a:lnTo>
                    <a:lnTo>
                      <a:pt x="109" y="2"/>
                    </a:lnTo>
                    <a:lnTo>
                      <a:pt x="120" y="0"/>
                    </a:lnTo>
                    <a:lnTo>
                      <a:pt x="132" y="2"/>
                    </a:lnTo>
                    <a:lnTo>
                      <a:pt x="146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2" name="Line 2204"/>
              <p:cNvSpPr>
                <a:spLocks noChangeShapeType="1"/>
              </p:cNvSpPr>
              <p:nvPr/>
            </p:nvSpPr>
            <p:spPr bwMode="auto">
              <a:xfrm flipV="1">
                <a:off x="2489" y="2531"/>
                <a:ext cx="2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3" name="Freeform 2205"/>
              <p:cNvSpPr>
                <a:spLocks/>
              </p:cNvSpPr>
              <p:nvPr/>
            </p:nvSpPr>
            <p:spPr bwMode="auto">
              <a:xfrm>
                <a:off x="2484" y="2513"/>
                <a:ext cx="7" cy="18"/>
              </a:xfrm>
              <a:custGeom>
                <a:avLst/>
                <a:gdLst>
                  <a:gd name="T0" fmla="*/ 61 w 61"/>
                  <a:gd name="T1" fmla="*/ 146 h 146"/>
                  <a:gd name="T2" fmla="*/ 54 w 61"/>
                  <a:gd name="T3" fmla="*/ 138 h 146"/>
                  <a:gd name="T4" fmla="*/ 47 w 61"/>
                  <a:gd name="T5" fmla="*/ 130 h 146"/>
                  <a:gd name="T6" fmla="*/ 40 w 61"/>
                  <a:gd name="T7" fmla="*/ 122 h 146"/>
                  <a:gd name="T8" fmla="*/ 33 w 61"/>
                  <a:gd name="T9" fmla="*/ 114 h 146"/>
                  <a:gd name="T10" fmla="*/ 27 w 61"/>
                  <a:gd name="T11" fmla="*/ 106 h 146"/>
                  <a:gd name="T12" fmla="*/ 21 w 61"/>
                  <a:gd name="T13" fmla="*/ 97 h 146"/>
                  <a:gd name="T14" fmla="*/ 15 w 61"/>
                  <a:gd name="T15" fmla="*/ 89 h 146"/>
                  <a:gd name="T16" fmla="*/ 11 w 61"/>
                  <a:gd name="T17" fmla="*/ 80 h 146"/>
                  <a:gd name="T18" fmla="*/ 6 w 61"/>
                  <a:gd name="T19" fmla="*/ 70 h 146"/>
                  <a:gd name="T20" fmla="*/ 3 w 61"/>
                  <a:gd name="T21" fmla="*/ 61 h 146"/>
                  <a:gd name="T22" fmla="*/ 1 w 61"/>
                  <a:gd name="T23" fmla="*/ 51 h 146"/>
                  <a:gd name="T24" fmla="*/ 0 w 61"/>
                  <a:gd name="T25" fmla="*/ 42 h 146"/>
                  <a:gd name="T26" fmla="*/ 0 w 61"/>
                  <a:gd name="T27" fmla="*/ 32 h 146"/>
                  <a:gd name="T28" fmla="*/ 1 w 61"/>
                  <a:gd name="T29" fmla="*/ 21 h 146"/>
                  <a:gd name="T30" fmla="*/ 4 w 61"/>
                  <a:gd name="T31" fmla="*/ 11 h 146"/>
                  <a:gd name="T32" fmla="*/ 9 w 61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46">
                    <a:moveTo>
                      <a:pt x="61" y="146"/>
                    </a:moveTo>
                    <a:lnTo>
                      <a:pt x="54" y="138"/>
                    </a:lnTo>
                    <a:lnTo>
                      <a:pt x="47" y="130"/>
                    </a:lnTo>
                    <a:lnTo>
                      <a:pt x="40" y="122"/>
                    </a:lnTo>
                    <a:lnTo>
                      <a:pt x="33" y="114"/>
                    </a:lnTo>
                    <a:lnTo>
                      <a:pt x="27" y="106"/>
                    </a:lnTo>
                    <a:lnTo>
                      <a:pt x="21" y="97"/>
                    </a:lnTo>
                    <a:lnTo>
                      <a:pt x="15" y="89"/>
                    </a:lnTo>
                    <a:lnTo>
                      <a:pt x="11" y="80"/>
                    </a:lnTo>
                    <a:lnTo>
                      <a:pt x="6" y="70"/>
                    </a:lnTo>
                    <a:lnTo>
                      <a:pt x="3" y="61"/>
                    </a:lnTo>
                    <a:lnTo>
                      <a:pt x="1" y="51"/>
                    </a:lnTo>
                    <a:lnTo>
                      <a:pt x="0" y="42"/>
                    </a:lnTo>
                    <a:lnTo>
                      <a:pt x="0" y="32"/>
                    </a:lnTo>
                    <a:lnTo>
                      <a:pt x="1" y="21"/>
                    </a:lnTo>
                    <a:lnTo>
                      <a:pt x="4" y="11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4" name="Freeform 2206"/>
              <p:cNvSpPr>
                <a:spLocks/>
              </p:cNvSpPr>
              <p:nvPr/>
            </p:nvSpPr>
            <p:spPr bwMode="auto">
              <a:xfrm>
                <a:off x="2485" y="2510"/>
                <a:ext cx="7" cy="3"/>
              </a:xfrm>
              <a:custGeom>
                <a:avLst/>
                <a:gdLst>
                  <a:gd name="T0" fmla="*/ 0 w 59"/>
                  <a:gd name="T1" fmla="*/ 22 h 22"/>
                  <a:gd name="T2" fmla="*/ 3 w 59"/>
                  <a:gd name="T3" fmla="*/ 17 h 22"/>
                  <a:gd name="T4" fmla="*/ 6 w 59"/>
                  <a:gd name="T5" fmla="*/ 13 h 22"/>
                  <a:gd name="T6" fmla="*/ 9 w 59"/>
                  <a:gd name="T7" fmla="*/ 9 h 22"/>
                  <a:gd name="T8" fmla="*/ 13 w 59"/>
                  <a:gd name="T9" fmla="*/ 7 h 22"/>
                  <a:gd name="T10" fmla="*/ 16 w 59"/>
                  <a:gd name="T11" fmla="*/ 4 h 22"/>
                  <a:gd name="T12" fmla="*/ 20 w 59"/>
                  <a:gd name="T13" fmla="*/ 2 h 22"/>
                  <a:gd name="T14" fmla="*/ 24 w 59"/>
                  <a:gd name="T15" fmla="*/ 1 h 22"/>
                  <a:gd name="T16" fmla="*/ 28 w 59"/>
                  <a:gd name="T17" fmla="*/ 1 h 22"/>
                  <a:gd name="T18" fmla="*/ 31 w 59"/>
                  <a:gd name="T19" fmla="*/ 0 h 22"/>
                  <a:gd name="T20" fmla="*/ 35 w 59"/>
                  <a:gd name="T21" fmla="*/ 1 h 22"/>
                  <a:gd name="T22" fmla="*/ 39 w 59"/>
                  <a:gd name="T23" fmla="*/ 2 h 22"/>
                  <a:gd name="T24" fmla="*/ 43 w 59"/>
                  <a:gd name="T25" fmla="*/ 4 h 22"/>
                  <a:gd name="T26" fmla="*/ 47 w 59"/>
                  <a:gd name="T27" fmla="*/ 6 h 22"/>
                  <a:gd name="T28" fmla="*/ 51 w 59"/>
                  <a:gd name="T29" fmla="*/ 8 h 22"/>
                  <a:gd name="T30" fmla="*/ 55 w 59"/>
                  <a:gd name="T31" fmla="*/ 12 h 22"/>
                  <a:gd name="T32" fmla="*/ 59 w 59"/>
                  <a:gd name="T33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2">
                    <a:moveTo>
                      <a:pt x="0" y="22"/>
                    </a:moveTo>
                    <a:lnTo>
                      <a:pt x="3" y="17"/>
                    </a:lnTo>
                    <a:lnTo>
                      <a:pt x="6" y="13"/>
                    </a:lnTo>
                    <a:lnTo>
                      <a:pt x="9" y="9"/>
                    </a:lnTo>
                    <a:lnTo>
                      <a:pt x="13" y="7"/>
                    </a:lnTo>
                    <a:lnTo>
                      <a:pt x="16" y="4"/>
                    </a:lnTo>
                    <a:lnTo>
                      <a:pt x="20" y="2"/>
                    </a:lnTo>
                    <a:lnTo>
                      <a:pt x="24" y="1"/>
                    </a:lnTo>
                    <a:lnTo>
                      <a:pt x="28" y="1"/>
                    </a:lnTo>
                    <a:lnTo>
                      <a:pt x="31" y="0"/>
                    </a:lnTo>
                    <a:lnTo>
                      <a:pt x="35" y="1"/>
                    </a:lnTo>
                    <a:lnTo>
                      <a:pt x="39" y="2"/>
                    </a:lnTo>
                    <a:lnTo>
                      <a:pt x="43" y="4"/>
                    </a:lnTo>
                    <a:lnTo>
                      <a:pt x="47" y="6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9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5" name="Line 2207"/>
              <p:cNvSpPr>
                <a:spLocks noChangeShapeType="1"/>
              </p:cNvSpPr>
              <p:nvPr/>
            </p:nvSpPr>
            <p:spPr bwMode="auto">
              <a:xfrm>
                <a:off x="2492" y="2512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6" name="Freeform 2208"/>
              <p:cNvSpPr>
                <a:spLocks/>
              </p:cNvSpPr>
              <p:nvPr/>
            </p:nvSpPr>
            <p:spPr bwMode="auto">
              <a:xfrm>
                <a:off x="2494" y="2510"/>
                <a:ext cx="7" cy="4"/>
              </a:xfrm>
              <a:custGeom>
                <a:avLst/>
                <a:gdLst>
                  <a:gd name="T0" fmla="*/ 0 w 60"/>
                  <a:gd name="T1" fmla="*/ 33 h 33"/>
                  <a:gd name="T2" fmla="*/ 2 w 60"/>
                  <a:gd name="T3" fmla="*/ 28 h 33"/>
                  <a:gd name="T4" fmla="*/ 5 w 60"/>
                  <a:gd name="T5" fmla="*/ 25 h 33"/>
                  <a:gd name="T6" fmla="*/ 9 w 60"/>
                  <a:gd name="T7" fmla="*/ 21 h 33"/>
                  <a:gd name="T8" fmla="*/ 12 w 60"/>
                  <a:gd name="T9" fmla="*/ 18 h 33"/>
                  <a:gd name="T10" fmla="*/ 16 w 60"/>
                  <a:gd name="T11" fmla="*/ 16 h 33"/>
                  <a:gd name="T12" fmla="*/ 19 w 60"/>
                  <a:gd name="T13" fmla="*/ 14 h 33"/>
                  <a:gd name="T14" fmla="*/ 23 w 60"/>
                  <a:gd name="T15" fmla="*/ 11 h 33"/>
                  <a:gd name="T16" fmla="*/ 27 w 60"/>
                  <a:gd name="T17" fmla="*/ 10 h 33"/>
                  <a:gd name="T18" fmla="*/ 31 w 60"/>
                  <a:gd name="T19" fmla="*/ 8 h 33"/>
                  <a:gd name="T20" fmla="*/ 35 w 60"/>
                  <a:gd name="T21" fmla="*/ 7 h 33"/>
                  <a:gd name="T22" fmla="*/ 39 w 60"/>
                  <a:gd name="T23" fmla="*/ 5 h 33"/>
                  <a:gd name="T24" fmla="*/ 43 w 60"/>
                  <a:gd name="T25" fmla="*/ 4 h 33"/>
                  <a:gd name="T26" fmla="*/ 47 w 60"/>
                  <a:gd name="T27" fmla="*/ 3 h 33"/>
                  <a:gd name="T28" fmla="*/ 51 w 60"/>
                  <a:gd name="T29" fmla="*/ 2 h 33"/>
                  <a:gd name="T30" fmla="*/ 55 w 60"/>
                  <a:gd name="T31" fmla="*/ 1 h 33"/>
                  <a:gd name="T32" fmla="*/ 60 w 60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3">
                    <a:moveTo>
                      <a:pt x="0" y="33"/>
                    </a:moveTo>
                    <a:lnTo>
                      <a:pt x="2" y="28"/>
                    </a:lnTo>
                    <a:lnTo>
                      <a:pt x="5" y="25"/>
                    </a:lnTo>
                    <a:lnTo>
                      <a:pt x="9" y="21"/>
                    </a:lnTo>
                    <a:lnTo>
                      <a:pt x="12" y="18"/>
                    </a:lnTo>
                    <a:lnTo>
                      <a:pt x="16" y="16"/>
                    </a:lnTo>
                    <a:lnTo>
                      <a:pt x="19" y="14"/>
                    </a:lnTo>
                    <a:lnTo>
                      <a:pt x="23" y="11"/>
                    </a:lnTo>
                    <a:lnTo>
                      <a:pt x="27" y="10"/>
                    </a:lnTo>
                    <a:lnTo>
                      <a:pt x="31" y="8"/>
                    </a:lnTo>
                    <a:lnTo>
                      <a:pt x="35" y="7"/>
                    </a:lnTo>
                    <a:lnTo>
                      <a:pt x="39" y="5"/>
                    </a:lnTo>
                    <a:lnTo>
                      <a:pt x="43" y="4"/>
                    </a:lnTo>
                    <a:lnTo>
                      <a:pt x="47" y="3"/>
                    </a:lnTo>
                    <a:lnTo>
                      <a:pt x="51" y="2"/>
                    </a:lnTo>
                    <a:lnTo>
                      <a:pt x="55" y="1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7" name="Freeform 2209"/>
              <p:cNvSpPr>
                <a:spLocks/>
              </p:cNvSpPr>
              <p:nvPr/>
            </p:nvSpPr>
            <p:spPr bwMode="auto">
              <a:xfrm>
                <a:off x="2501" y="2510"/>
                <a:ext cx="9" cy="13"/>
              </a:xfrm>
              <a:custGeom>
                <a:avLst/>
                <a:gdLst>
                  <a:gd name="T0" fmla="*/ 0 w 73"/>
                  <a:gd name="T1" fmla="*/ 0 h 106"/>
                  <a:gd name="T2" fmla="*/ 13 w 73"/>
                  <a:gd name="T3" fmla="*/ 5 h 106"/>
                  <a:gd name="T4" fmla="*/ 22 w 73"/>
                  <a:gd name="T5" fmla="*/ 12 h 106"/>
                  <a:gd name="T6" fmla="*/ 28 w 73"/>
                  <a:gd name="T7" fmla="*/ 19 h 106"/>
                  <a:gd name="T8" fmla="*/ 31 w 73"/>
                  <a:gd name="T9" fmla="*/ 27 h 106"/>
                  <a:gd name="T10" fmla="*/ 32 w 73"/>
                  <a:gd name="T11" fmla="*/ 36 h 106"/>
                  <a:gd name="T12" fmla="*/ 31 w 73"/>
                  <a:gd name="T13" fmla="*/ 45 h 106"/>
                  <a:gd name="T14" fmla="*/ 30 w 73"/>
                  <a:gd name="T15" fmla="*/ 54 h 106"/>
                  <a:gd name="T16" fmla="*/ 28 w 73"/>
                  <a:gd name="T17" fmla="*/ 63 h 106"/>
                  <a:gd name="T18" fmla="*/ 26 w 73"/>
                  <a:gd name="T19" fmla="*/ 72 h 106"/>
                  <a:gd name="T20" fmla="*/ 26 w 73"/>
                  <a:gd name="T21" fmla="*/ 80 h 106"/>
                  <a:gd name="T22" fmla="*/ 26 w 73"/>
                  <a:gd name="T23" fmla="*/ 87 h 106"/>
                  <a:gd name="T24" fmla="*/ 29 w 73"/>
                  <a:gd name="T25" fmla="*/ 93 h 106"/>
                  <a:gd name="T26" fmla="*/ 34 w 73"/>
                  <a:gd name="T27" fmla="*/ 100 h 106"/>
                  <a:gd name="T28" fmla="*/ 42 w 73"/>
                  <a:gd name="T29" fmla="*/ 103 h 106"/>
                  <a:gd name="T30" fmla="*/ 55 w 73"/>
                  <a:gd name="T31" fmla="*/ 105 h 106"/>
                  <a:gd name="T32" fmla="*/ 73 w 73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06">
                    <a:moveTo>
                      <a:pt x="0" y="0"/>
                    </a:moveTo>
                    <a:lnTo>
                      <a:pt x="13" y="5"/>
                    </a:lnTo>
                    <a:lnTo>
                      <a:pt x="22" y="12"/>
                    </a:lnTo>
                    <a:lnTo>
                      <a:pt x="28" y="19"/>
                    </a:lnTo>
                    <a:lnTo>
                      <a:pt x="31" y="27"/>
                    </a:lnTo>
                    <a:lnTo>
                      <a:pt x="32" y="36"/>
                    </a:lnTo>
                    <a:lnTo>
                      <a:pt x="31" y="45"/>
                    </a:lnTo>
                    <a:lnTo>
                      <a:pt x="30" y="54"/>
                    </a:lnTo>
                    <a:lnTo>
                      <a:pt x="28" y="63"/>
                    </a:lnTo>
                    <a:lnTo>
                      <a:pt x="26" y="72"/>
                    </a:lnTo>
                    <a:lnTo>
                      <a:pt x="26" y="80"/>
                    </a:lnTo>
                    <a:lnTo>
                      <a:pt x="26" y="87"/>
                    </a:lnTo>
                    <a:lnTo>
                      <a:pt x="29" y="93"/>
                    </a:lnTo>
                    <a:lnTo>
                      <a:pt x="34" y="100"/>
                    </a:lnTo>
                    <a:lnTo>
                      <a:pt x="42" y="103"/>
                    </a:lnTo>
                    <a:lnTo>
                      <a:pt x="55" y="105"/>
                    </a:lnTo>
                    <a:lnTo>
                      <a:pt x="73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8" name="Freeform 2210"/>
              <p:cNvSpPr>
                <a:spLocks/>
              </p:cNvSpPr>
              <p:nvPr/>
            </p:nvSpPr>
            <p:spPr bwMode="auto">
              <a:xfrm>
                <a:off x="2510" y="2523"/>
                <a:ext cx="6" cy="3"/>
              </a:xfrm>
              <a:custGeom>
                <a:avLst/>
                <a:gdLst>
                  <a:gd name="T0" fmla="*/ 1 w 47"/>
                  <a:gd name="T1" fmla="*/ 0 h 27"/>
                  <a:gd name="T2" fmla="*/ 0 w 47"/>
                  <a:gd name="T3" fmla="*/ 4 h 27"/>
                  <a:gd name="T4" fmla="*/ 1 w 47"/>
                  <a:gd name="T5" fmla="*/ 8 h 27"/>
                  <a:gd name="T6" fmla="*/ 2 w 47"/>
                  <a:gd name="T7" fmla="*/ 12 h 27"/>
                  <a:gd name="T8" fmla="*/ 4 w 47"/>
                  <a:gd name="T9" fmla="*/ 15 h 27"/>
                  <a:gd name="T10" fmla="*/ 6 w 47"/>
                  <a:gd name="T11" fmla="*/ 18 h 27"/>
                  <a:gd name="T12" fmla="*/ 9 w 47"/>
                  <a:gd name="T13" fmla="*/ 20 h 27"/>
                  <a:gd name="T14" fmla="*/ 12 w 47"/>
                  <a:gd name="T15" fmla="*/ 22 h 27"/>
                  <a:gd name="T16" fmla="*/ 15 w 47"/>
                  <a:gd name="T17" fmla="*/ 24 h 27"/>
                  <a:gd name="T18" fmla="*/ 18 w 47"/>
                  <a:gd name="T19" fmla="*/ 25 h 27"/>
                  <a:gd name="T20" fmla="*/ 22 w 47"/>
                  <a:gd name="T21" fmla="*/ 26 h 27"/>
                  <a:gd name="T22" fmla="*/ 26 w 47"/>
                  <a:gd name="T23" fmla="*/ 26 h 27"/>
                  <a:gd name="T24" fmla="*/ 30 w 47"/>
                  <a:gd name="T25" fmla="*/ 27 h 27"/>
                  <a:gd name="T26" fmla="*/ 34 w 47"/>
                  <a:gd name="T27" fmla="*/ 27 h 27"/>
                  <a:gd name="T28" fmla="*/ 38 w 47"/>
                  <a:gd name="T29" fmla="*/ 27 h 27"/>
                  <a:gd name="T30" fmla="*/ 43 w 47"/>
                  <a:gd name="T31" fmla="*/ 27 h 27"/>
                  <a:gd name="T32" fmla="*/ 47 w 47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7">
                    <a:moveTo>
                      <a:pt x="1" y="0"/>
                    </a:moveTo>
                    <a:lnTo>
                      <a:pt x="0" y="4"/>
                    </a:lnTo>
                    <a:lnTo>
                      <a:pt x="1" y="8"/>
                    </a:lnTo>
                    <a:lnTo>
                      <a:pt x="2" y="12"/>
                    </a:lnTo>
                    <a:lnTo>
                      <a:pt x="4" y="15"/>
                    </a:lnTo>
                    <a:lnTo>
                      <a:pt x="6" y="18"/>
                    </a:lnTo>
                    <a:lnTo>
                      <a:pt x="9" y="20"/>
                    </a:lnTo>
                    <a:lnTo>
                      <a:pt x="12" y="22"/>
                    </a:lnTo>
                    <a:lnTo>
                      <a:pt x="15" y="24"/>
                    </a:lnTo>
                    <a:lnTo>
                      <a:pt x="18" y="25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30" y="27"/>
                    </a:lnTo>
                    <a:lnTo>
                      <a:pt x="34" y="27"/>
                    </a:lnTo>
                    <a:lnTo>
                      <a:pt x="38" y="27"/>
                    </a:lnTo>
                    <a:lnTo>
                      <a:pt x="43" y="27"/>
                    </a:lnTo>
                    <a:lnTo>
                      <a:pt x="47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39" name="Freeform 2211"/>
              <p:cNvSpPr>
                <a:spLocks/>
              </p:cNvSpPr>
              <p:nvPr/>
            </p:nvSpPr>
            <p:spPr bwMode="auto">
              <a:xfrm>
                <a:off x="2516" y="2521"/>
                <a:ext cx="19" cy="5"/>
              </a:xfrm>
              <a:custGeom>
                <a:avLst/>
                <a:gdLst>
                  <a:gd name="T0" fmla="*/ 0 w 153"/>
                  <a:gd name="T1" fmla="*/ 41 h 41"/>
                  <a:gd name="T2" fmla="*/ 6 w 153"/>
                  <a:gd name="T3" fmla="*/ 28 h 41"/>
                  <a:gd name="T4" fmla="*/ 14 w 153"/>
                  <a:gd name="T5" fmla="*/ 20 h 41"/>
                  <a:gd name="T6" fmla="*/ 22 w 153"/>
                  <a:gd name="T7" fmla="*/ 13 h 41"/>
                  <a:gd name="T8" fmla="*/ 31 w 153"/>
                  <a:gd name="T9" fmla="*/ 10 h 41"/>
                  <a:gd name="T10" fmla="*/ 41 w 153"/>
                  <a:gd name="T11" fmla="*/ 8 h 41"/>
                  <a:gd name="T12" fmla="*/ 51 w 153"/>
                  <a:gd name="T13" fmla="*/ 6 h 41"/>
                  <a:gd name="T14" fmla="*/ 61 w 153"/>
                  <a:gd name="T15" fmla="*/ 8 h 41"/>
                  <a:gd name="T16" fmla="*/ 71 w 153"/>
                  <a:gd name="T17" fmla="*/ 9 h 41"/>
                  <a:gd name="T18" fmla="*/ 82 w 153"/>
                  <a:gd name="T19" fmla="*/ 11 h 41"/>
                  <a:gd name="T20" fmla="*/ 93 w 153"/>
                  <a:gd name="T21" fmla="*/ 13 h 41"/>
                  <a:gd name="T22" fmla="*/ 103 w 153"/>
                  <a:gd name="T23" fmla="*/ 14 h 41"/>
                  <a:gd name="T24" fmla="*/ 114 w 153"/>
                  <a:gd name="T25" fmla="*/ 15 h 41"/>
                  <a:gd name="T26" fmla="*/ 124 w 153"/>
                  <a:gd name="T27" fmla="*/ 14 h 41"/>
                  <a:gd name="T28" fmla="*/ 134 w 153"/>
                  <a:gd name="T29" fmla="*/ 12 h 41"/>
                  <a:gd name="T30" fmla="*/ 143 w 153"/>
                  <a:gd name="T31" fmla="*/ 6 h 41"/>
                  <a:gd name="T32" fmla="*/ 153 w 153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41">
                    <a:moveTo>
                      <a:pt x="0" y="41"/>
                    </a:moveTo>
                    <a:lnTo>
                      <a:pt x="6" y="28"/>
                    </a:lnTo>
                    <a:lnTo>
                      <a:pt x="14" y="20"/>
                    </a:lnTo>
                    <a:lnTo>
                      <a:pt x="22" y="13"/>
                    </a:lnTo>
                    <a:lnTo>
                      <a:pt x="31" y="10"/>
                    </a:lnTo>
                    <a:lnTo>
                      <a:pt x="41" y="8"/>
                    </a:lnTo>
                    <a:lnTo>
                      <a:pt x="51" y="6"/>
                    </a:lnTo>
                    <a:lnTo>
                      <a:pt x="61" y="8"/>
                    </a:lnTo>
                    <a:lnTo>
                      <a:pt x="71" y="9"/>
                    </a:lnTo>
                    <a:lnTo>
                      <a:pt x="82" y="11"/>
                    </a:lnTo>
                    <a:lnTo>
                      <a:pt x="93" y="13"/>
                    </a:lnTo>
                    <a:lnTo>
                      <a:pt x="103" y="14"/>
                    </a:lnTo>
                    <a:lnTo>
                      <a:pt x="114" y="15"/>
                    </a:lnTo>
                    <a:lnTo>
                      <a:pt x="124" y="14"/>
                    </a:lnTo>
                    <a:lnTo>
                      <a:pt x="134" y="12"/>
                    </a:lnTo>
                    <a:lnTo>
                      <a:pt x="143" y="6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0" name="Freeform 2212"/>
              <p:cNvSpPr>
                <a:spLocks/>
              </p:cNvSpPr>
              <p:nvPr/>
            </p:nvSpPr>
            <p:spPr bwMode="auto">
              <a:xfrm>
                <a:off x="2535" y="2521"/>
                <a:ext cx="7" cy="5"/>
              </a:xfrm>
              <a:custGeom>
                <a:avLst/>
                <a:gdLst>
                  <a:gd name="T0" fmla="*/ 0 w 53"/>
                  <a:gd name="T1" fmla="*/ 0 h 41"/>
                  <a:gd name="T2" fmla="*/ 1 w 53"/>
                  <a:gd name="T3" fmla="*/ 3 h 41"/>
                  <a:gd name="T4" fmla="*/ 4 w 53"/>
                  <a:gd name="T5" fmla="*/ 6 h 41"/>
                  <a:gd name="T6" fmla="*/ 7 w 53"/>
                  <a:gd name="T7" fmla="*/ 10 h 41"/>
                  <a:gd name="T8" fmla="*/ 11 w 53"/>
                  <a:gd name="T9" fmla="*/ 12 h 41"/>
                  <a:gd name="T10" fmla="*/ 16 w 53"/>
                  <a:gd name="T11" fmla="*/ 13 h 41"/>
                  <a:gd name="T12" fmla="*/ 20 w 53"/>
                  <a:gd name="T13" fmla="*/ 15 h 41"/>
                  <a:gd name="T14" fmla="*/ 25 w 53"/>
                  <a:gd name="T15" fmla="*/ 16 h 41"/>
                  <a:gd name="T16" fmla="*/ 29 w 53"/>
                  <a:gd name="T17" fmla="*/ 17 h 41"/>
                  <a:gd name="T18" fmla="*/ 34 w 53"/>
                  <a:gd name="T19" fmla="*/ 18 h 41"/>
                  <a:gd name="T20" fmla="*/ 38 w 53"/>
                  <a:gd name="T21" fmla="*/ 19 h 41"/>
                  <a:gd name="T22" fmla="*/ 42 w 53"/>
                  <a:gd name="T23" fmla="*/ 21 h 41"/>
                  <a:gd name="T24" fmla="*/ 45 w 53"/>
                  <a:gd name="T25" fmla="*/ 24 h 41"/>
                  <a:gd name="T26" fmla="*/ 48 w 53"/>
                  <a:gd name="T27" fmla="*/ 27 h 41"/>
                  <a:gd name="T28" fmla="*/ 51 w 53"/>
                  <a:gd name="T29" fmla="*/ 30 h 41"/>
                  <a:gd name="T30" fmla="*/ 52 w 53"/>
                  <a:gd name="T31" fmla="*/ 35 h 41"/>
                  <a:gd name="T32" fmla="*/ 53 w 53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41">
                    <a:moveTo>
                      <a:pt x="0" y="0"/>
                    </a:moveTo>
                    <a:lnTo>
                      <a:pt x="1" y="3"/>
                    </a:lnTo>
                    <a:lnTo>
                      <a:pt x="4" y="6"/>
                    </a:lnTo>
                    <a:lnTo>
                      <a:pt x="7" y="10"/>
                    </a:lnTo>
                    <a:lnTo>
                      <a:pt x="11" y="12"/>
                    </a:lnTo>
                    <a:lnTo>
                      <a:pt x="16" y="13"/>
                    </a:lnTo>
                    <a:lnTo>
                      <a:pt x="20" y="15"/>
                    </a:lnTo>
                    <a:lnTo>
                      <a:pt x="25" y="16"/>
                    </a:lnTo>
                    <a:lnTo>
                      <a:pt x="29" y="17"/>
                    </a:lnTo>
                    <a:lnTo>
                      <a:pt x="34" y="18"/>
                    </a:lnTo>
                    <a:lnTo>
                      <a:pt x="38" y="19"/>
                    </a:lnTo>
                    <a:lnTo>
                      <a:pt x="42" y="21"/>
                    </a:lnTo>
                    <a:lnTo>
                      <a:pt x="45" y="24"/>
                    </a:lnTo>
                    <a:lnTo>
                      <a:pt x="48" y="27"/>
                    </a:lnTo>
                    <a:lnTo>
                      <a:pt x="51" y="30"/>
                    </a:lnTo>
                    <a:lnTo>
                      <a:pt x="52" y="35"/>
                    </a:lnTo>
                    <a:lnTo>
                      <a:pt x="53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1" name="Freeform 2213"/>
              <p:cNvSpPr>
                <a:spLocks/>
              </p:cNvSpPr>
              <p:nvPr/>
            </p:nvSpPr>
            <p:spPr bwMode="auto">
              <a:xfrm>
                <a:off x="2542" y="2525"/>
                <a:ext cx="13" cy="2"/>
              </a:xfrm>
              <a:custGeom>
                <a:avLst/>
                <a:gdLst>
                  <a:gd name="T0" fmla="*/ 0 w 106"/>
                  <a:gd name="T1" fmla="*/ 9 h 15"/>
                  <a:gd name="T2" fmla="*/ 6 w 106"/>
                  <a:gd name="T3" fmla="*/ 7 h 15"/>
                  <a:gd name="T4" fmla="*/ 12 w 106"/>
                  <a:gd name="T5" fmla="*/ 5 h 15"/>
                  <a:gd name="T6" fmla="*/ 18 w 106"/>
                  <a:gd name="T7" fmla="*/ 4 h 15"/>
                  <a:gd name="T8" fmla="*/ 25 w 106"/>
                  <a:gd name="T9" fmla="*/ 3 h 15"/>
                  <a:gd name="T10" fmla="*/ 31 w 106"/>
                  <a:gd name="T11" fmla="*/ 2 h 15"/>
                  <a:gd name="T12" fmla="*/ 38 w 106"/>
                  <a:gd name="T13" fmla="*/ 1 h 15"/>
                  <a:gd name="T14" fmla="*/ 45 w 106"/>
                  <a:gd name="T15" fmla="*/ 0 h 15"/>
                  <a:gd name="T16" fmla="*/ 51 w 106"/>
                  <a:gd name="T17" fmla="*/ 0 h 15"/>
                  <a:gd name="T18" fmla="*/ 58 w 106"/>
                  <a:gd name="T19" fmla="*/ 0 h 15"/>
                  <a:gd name="T20" fmla="*/ 65 w 106"/>
                  <a:gd name="T21" fmla="*/ 1 h 15"/>
                  <a:gd name="T22" fmla="*/ 72 w 106"/>
                  <a:gd name="T23" fmla="*/ 2 h 15"/>
                  <a:gd name="T24" fmla="*/ 79 w 106"/>
                  <a:gd name="T25" fmla="*/ 3 h 15"/>
                  <a:gd name="T26" fmla="*/ 85 w 106"/>
                  <a:gd name="T27" fmla="*/ 5 h 15"/>
                  <a:gd name="T28" fmla="*/ 92 w 106"/>
                  <a:gd name="T29" fmla="*/ 8 h 15"/>
                  <a:gd name="T30" fmla="*/ 99 w 106"/>
                  <a:gd name="T31" fmla="*/ 11 h 15"/>
                  <a:gd name="T32" fmla="*/ 106 w 106"/>
                  <a:gd name="T3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5">
                    <a:moveTo>
                      <a:pt x="0" y="9"/>
                    </a:moveTo>
                    <a:lnTo>
                      <a:pt x="6" y="7"/>
                    </a:lnTo>
                    <a:lnTo>
                      <a:pt x="12" y="5"/>
                    </a:lnTo>
                    <a:lnTo>
                      <a:pt x="18" y="4"/>
                    </a:lnTo>
                    <a:lnTo>
                      <a:pt x="25" y="3"/>
                    </a:lnTo>
                    <a:lnTo>
                      <a:pt x="31" y="2"/>
                    </a:lnTo>
                    <a:lnTo>
                      <a:pt x="38" y="1"/>
                    </a:lnTo>
                    <a:lnTo>
                      <a:pt x="45" y="0"/>
                    </a:lnTo>
                    <a:lnTo>
                      <a:pt x="51" y="0"/>
                    </a:lnTo>
                    <a:lnTo>
                      <a:pt x="58" y="0"/>
                    </a:lnTo>
                    <a:lnTo>
                      <a:pt x="65" y="1"/>
                    </a:lnTo>
                    <a:lnTo>
                      <a:pt x="72" y="2"/>
                    </a:lnTo>
                    <a:lnTo>
                      <a:pt x="79" y="3"/>
                    </a:lnTo>
                    <a:lnTo>
                      <a:pt x="85" y="5"/>
                    </a:lnTo>
                    <a:lnTo>
                      <a:pt x="92" y="8"/>
                    </a:lnTo>
                    <a:lnTo>
                      <a:pt x="99" y="11"/>
                    </a:lnTo>
                    <a:lnTo>
                      <a:pt x="106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2" name="Freeform 2214"/>
              <p:cNvSpPr>
                <a:spLocks/>
              </p:cNvSpPr>
              <p:nvPr/>
            </p:nvSpPr>
            <p:spPr bwMode="auto">
              <a:xfrm>
                <a:off x="2555" y="2527"/>
                <a:ext cx="8" cy="4"/>
              </a:xfrm>
              <a:custGeom>
                <a:avLst/>
                <a:gdLst>
                  <a:gd name="T0" fmla="*/ 0 w 60"/>
                  <a:gd name="T1" fmla="*/ 0 h 33"/>
                  <a:gd name="T2" fmla="*/ 0 w 60"/>
                  <a:gd name="T3" fmla="*/ 5 h 33"/>
                  <a:gd name="T4" fmla="*/ 1 w 60"/>
                  <a:gd name="T5" fmla="*/ 9 h 33"/>
                  <a:gd name="T6" fmla="*/ 4 w 60"/>
                  <a:gd name="T7" fmla="*/ 13 h 33"/>
                  <a:gd name="T8" fmla="*/ 6 w 60"/>
                  <a:gd name="T9" fmla="*/ 16 h 33"/>
                  <a:gd name="T10" fmla="*/ 10 w 60"/>
                  <a:gd name="T11" fmla="*/ 18 h 33"/>
                  <a:gd name="T12" fmla="*/ 14 w 60"/>
                  <a:gd name="T13" fmla="*/ 19 h 33"/>
                  <a:gd name="T14" fmla="*/ 18 w 60"/>
                  <a:gd name="T15" fmla="*/ 20 h 33"/>
                  <a:gd name="T16" fmla="*/ 24 w 60"/>
                  <a:gd name="T17" fmla="*/ 21 h 33"/>
                  <a:gd name="T18" fmla="*/ 29 w 60"/>
                  <a:gd name="T19" fmla="*/ 22 h 33"/>
                  <a:gd name="T20" fmla="*/ 34 w 60"/>
                  <a:gd name="T21" fmla="*/ 23 h 33"/>
                  <a:gd name="T22" fmla="*/ 39 w 60"/>
                  <a:gd name="T23" fmla="*/ 23 h 33"/>
                  <a:gd name="T24" fmla="*/ 44 w 60"/>
                  <a:gd name="T25" fmla="*/ 24 h 33"/>
                  <a:gd name="T26" fmla="*/ 48 w 60"/>
                  <a:gd name="T27" fmla="*/ 26 h 33"/>
                  <a:gd name="T28" fmla="*/ 52 w 60"/>
                  <a:gd name="T29" fmla="*/ 27 h 33"/>
                  <a:gd name="T30" fmla="*/ 56 w 60"/>
                  <a:gd name="T31" fmla="*/ 30 h 33"/>
                  <a:gd name="T32" fmla="*/ 60 w 60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3">
                    <a:moveTo>
                      <a:pt x="0" y="0"/>
                    </a:moveTo>
                    <a:lnTo>
                      <a:pt x="0" y="5"/>
                    </a:lnTo>
                    <a:lnTo>
                      <a:pt x="1" y="9"/>
                    </a:lnTo>
                    <a:lnTo>
                      <a:pt x="4" y="13"/>
                    </a:lnTo>
                    <a:lnTo>
                      <a:pt x="6" y="16"/>
                    </a:lnTo>
                    <a:lnTo>
                      <a:pt x="10" y="18"/>
                    </a:lnTo>
                    <a:lnTo>
                      <a:pt x="14" y="19"/>
                    </a:lnTo>
                    <a:lnTo>
                      <a:pt x="18" y="20"/>
                    </a:lnTo>
                    <a:lnTo>
                      <a:pt x="24" y="21"/>
                    </a:lnTo>
                    <a:lnTo>
                      <a:pt x="29" y="22"/>
                    </a:lnTo>
                    <a:lnTo>
                      <a:pt x="34" y="23"/>
                    </a:lnTo>
                    <a:lnTo>
                      <a:pt x="39" y="23"/>
                    </a:lnTo>
                    <a:lnTo>
                      <a:pt x="44" y="24"/>
                    </a:lnTo>
                    <a:lnTo>
                      <a:pt x="48" y="26"/>
                    </a:lnTo>
                    <a:lnTo>
                      <a:pt x="52" y="27"/>
                    </a:lnTo>
                    <a:lnTo>
                      <a:pt x="56" y="30"/>
                    </a:lnTo>
                    <a:lnTo>
                      <a:pt x="6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3" name="Line 2215"/>
              <p:cNvSpPr>
                <a:spLocks noChangeShapeType="1"/>
              </p:cNvSpPr>
              <p:nvPr/>
            </p:nvSpPr>
            <p:spPr bwMode="auto">
              <a:xfrm flipV="1">
                <a:off x="2563" y="2529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4" name="Freeform 2216"/>
              <p:cNvSpPr>
                <a:spLocks/>
              </p:cNvSpPr>
              <p:nvPr/>
            </p:nvSpPr>
            <p:spPr bwMode="auto">
              <a:xfrm>
                <a:off x="2565" y="2529"/>
                <a:ext cx="2" cy="3"/>
              </a:xfrm>
              <a:custGeom>
                <a:avLst/>
                <a:gdLst>
                  <a:gd name="T0" fmla="*/ 2 w 15"/>
                  <a:gd name="T1" fmla="*/ 0 h 27"/>
                  <a:gd name="T2" fmla="*/ 1 w 15"/>
                  <a:gd name="T3" fmla="*/ 2 h 27"/>
                  <a:gd name="T4" fmla="*/ 0 w 15"/>
                  <a:gd name="T5" fmla="*/ 4 h 27"/>
                  <a:gd name="T6" fmla="*/ 0 w 15"/>
                  <a:gd name="T7" fmla="*/ 6 h 27"/>
                  <a:gd name="T8" fmla="*/ 0 w 15"/>
                  <a:gd name="T9" fmla="*/ 8 h 27"/>
                  <a:gd name="T10" fmla="*/ 1 w 15"/>
                  <a:gd name="T11" fmla="*/ 9 h 27"/>
                  <a:gd name="T12" fmla="*/ 2 w 15"/>
                  <a:gd name="T13" fmla="*/ 11 h 27"/>
                  <a:gd name="T14" fmla="*/ 2 w 15"/>
                  <a:gd name="T15" fmla="*/ 13 h 27"/>
                  <a:gd name="T16" fmla="*/ 4 w 15"/>
                  <a:gd name="T17" fmla="*/ 15 h 27"/>
                  <a:gd name="T18" fmla="*/ 5 w 15"/>
                  <a:gd name="T19" fmla="*/ 16 h 27"/>
                  <a:gd name="T20" fmla="*/ 6 w 15"/>
                  <a:gd name="T21" fmla="*/ 18 h 27"/>
                  <a:gd name="T22" fmla="*/ 7 w 15"/>
                  <a:gd name="T23" fmla="*/ 19 h 27"/>
                  <a:gd name="T24" fmla="*/ 9 w 15"/>
                  <a:gd name="T25" fmla="*/ 21 h 27"/>
                  <a:gd name="T26" fmla="*/ 10 w 15"/>
                  <a:gd name="T27" fmla="*/ 22 h 27"/>
                  <a:gd name="T28" fmla="*/ 12 w 15"/>
                  <a:gd name="T29" fmla="*/ 24 h 27"/>
                  <a:gd name="T30" fmla="*/ 13 w 15"/>
                  <a:gd name="T31" fmla="*/ 25 h 27"/>
                  <a:gd name="T32" fmla="*/ 15 w 15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7">
                    <a:moveTo>
                      <a:pt x="2" y="0"/>
                    </a:moveTo>
                    <a:lnTo>
                      <a:pt x="1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1" y="9"/>
                    </a:lnTo>
                    <a:lnTo>
                      <a:pt x="2" y="11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5" y="16"/>
                    </a:lnTo>
                    <a:lnTo>
                      <a:pt x="6" y="18"/>
                    </a:lnTo>
                    <a:lnTo>
                      <a:pt x="7" y="19"/>
                    </a:lnTo>
                    <a:lnTo>
                      <a:pt x="9" y="21"/>
                    </a:lnTo>
                    <a:lnTo>
                      <a:pt x="10" y="22"/>
                    </a:lnTo>
                    <a:lnTo>
                      <a:pt x="12" y="24"/>
                    </a:lnTo>
                    <a:lnTo>
                      <a:pt x="13" y="25"/>
                    </a:lnTo>
                    <a:lnTo>
                      <a:pt x="15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5" name="Freeform 2217"/>
              <p:cNvSpPr>
                <a:spLocks/>
              </p:cNvSpPr>
              <p:nvPr/>
            </p:nvSpPr>
            <p:spPr bwMode="auto">
              <a:xfrm>
                <a:off x="2567" y="2530"/>
                <a:ext cx="17" cy="5"/>
              </a:xfrm>
              <a:custGeom>
                <a:avLst/>
                <a:gdLst>
                  <a:gd name="T0" fmla="*/ 0 w 139"/>
                  <a:gd name="T1" fmla="*/ 15 h 41"/>
                  <a:gd name="T2" fmla="*/ 10 w 139"/>
                  <a:gd name="T3" fmla="*/ 15 h 41"/>
                  <a:gd name="T4" fmla="*/ 20 w 139"/>
                  <a:gd name="T5" fmla="*/ 14 h 41"/>
                  <a:gd name="T6" fmla="*/ 30 w 139"/>
                  <a:gd name="T7" fmla="*/ 12 h 41"/>
                  <a:gd name="T8" fmla="*/ 41 w 139"/>
                  <a:gd name="T9" fmla="*/ 10 h 41"/>
                  <a:gd name="T10" fmla="*/ 51 w 139"/>
                  <a:gd name="T11" fmla="*/ 7 h 41"/>
                  <a:gd name="T12" fmla="*/ 62 w 139"/>
                  <a:gd name="T13" fmla="*/ 5 h 41"/>
                  <a:gd name="T14" fmla="*/ 73 w 139"/>
                  <a:gd name="T15" fmla="*/ 2 h 41"/>
                  <a:gd name="T16" fmla="*/ 82 w 139"/>
                  <a:gd name="T17" fmla="*/ 1 h 41"/>
                  <a:gd name="T18" fmla="*/ 92 w 139"/>
                  <a:gd name="T19" fmla="*/ 0 h 41"/>
                  <a:gd name="T20" fmla="*/ 100 w 139"/>
                  <a:gd name="T21" fmla="*/ 0 h 41"/>
                  <a:gd name="T22" fmla="*/ 109 w 139"/>
                  <a:gd name="T23" fmla="*/ 1 h 41"/>
                  <a:gd name="T24" fmla="*/ 116 w 139"/>
                  <a:gd name="T25" fmla="*/ 5 h 41"/>
                  <a:gd name="T26" fmla="*/ 123 w 139"/>
                  <a:gd name="T27" fmla="*/ 10 h 41"/>
                  <a:gd name="T28" fmla="*/ 129 w 139"/>
                  <a:gd name="T29" fmla="*/ 17 h 41"/>
                  <a:gd name="T30" fmla="*/ 134 w 139"/>
                  <a:gd name="T31" fmla="*/ 28 h 41"/>
                  <a:gd name="T32" fmla="*/ 139 w 139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41">
                    <a:moveTo>
                      <a:pt x="0" y="15"/>
                    </a:moveTo>
                    <a:lnTo>
                      <a:pt x="10" y="15"/>
                    </a:lnTo>
                    <a:lnTo>
                      <a:pt x="20" y="14"/>
                    </a:lnTo>
                    <a:lnTo>
                      <a:pt x="30" y="12"/>
                    </a:lnTo>
                    <a:lnTo>
                      <a:pt x="41" y="10"/>
                    </a:lnTo>
                    <a:lnTo>
                      <a:pt x="51" y="7"/>
                    </a:lnTo>
                    <a:lnTo>
                      <a:pt x="62" y="5"/>
                    </a:lnTo>
                    <a:lnTo>
                      <a:pt x="73" y="2"/>
                    </a:lnTo>
                    <a:lnTo>
                      <a:pt x="82" y="1"/>
                    </a:lnTo>
                    <a:lnTo>
                      <a:pt x="92" y="0"/>
                    </a:lnTo>
                    <a:lnTo>
                      <a:pt x="100" y="0"/>
                    </a:lnTo>
                    <a:lnTo>
                      <a:pt x="109" y="1"/>
                    </a:lnTo>
                    <a:lnTo>
                      <a:pt x="116" y="5"/>
                    </a:lnTo>
                    <a:lnTo>
                      <a:pt x="123" y="10"/>
                    </a:lnTo>
                    <a:lnTo>
                      <a:pt x="129" y="17"/>
                    </a:lnTo>
                    <a:lnTo>
                      <a:pt x="134" y="28"/>
                    </a:lnTo>
                    <a:lnTo>
                      <a:pt x="139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6" name="Freeform 2218"/>
              <p:cNvSpPr>
                <a:spLocks/>
              </p:cNvSpPr>
              <p:nvPr/>
            </p:nvSpPr>
            <p:spPr bwMode="auto">
              <a:xfrm>
                <a:off x="2584" y="2535"/>
                <a:ext cx="9" cy="4"/>
              </a:xfrm>
              <a:custGeom>
                <a:avLst/>
                <a:gdLst>
                  <a:gd name="T0" fmla="*/ 0 w 67"/>
                  <a:gd name="T1" fmla="*/ 2 h 28"/>
                  <a:gd name="T2" fmla="*/ 5 w 67"/>
                  <a:gd name="T3" fmla="*/ 0 h 28"/>
                  <a:gd name="T4" fmla="*/ 11 w 67"/>
                  <a:gd name="T5" fmla="*/ 0 h 28"/>
                  <a:gd name="T6" fmla="*/ 16 w 67"/>
                  <a:gd name="T7" fmla="*/ 0 h 28"/>
                  <a:gd name="T8" fmla="*/ 21 w 67"/>
                  <a:gd name="T9" fmla="*/ 0 h 28"/>
                  <a:gd name="T10" fmla="*/ 25 w 67"/>
                  <a:gd name="T11" fmla="*/ 1 h 28"/>
                  <a:gd name="T12" fmla="*/ 29 w 67"/>
                  <a:gd name="T13" fmla="*/ 3 h 28"/>
                  <a:gd name="T14" fmla="*/ 33 w 67"/>
                  <a:gd name="T15" fmla="*/ 5 h 28"/>
                  <a:gd name="T16" fmla="*/ 36 w 67"/>
                  <a:gd name="T17" fmla="*/ 7 h 28"/>
                  <a:gd name="T18" fmla="*/ 40 w 67"/>
                  <a:gd name="T19" fmla="*/ 9 h 28"/>
                  <a:gd name="T20" fmla="*/ 43 w 67"/>
                  <a:gd name="T21" fmla="*/ 11 h 28"/>
                  <a:gd name="T22" fmla="*/ 47 w 67"/>
                  <a:gd name="T23" fmla="*/ 14 h 28"/>
                  <a:gd name="T24" fmla="*/ 50 w 67"/>
                  <a:gd name="T25" fmla="*/ 17 h 28"/>
                  <a:gd name="T26" fmla="*/ 55 w 67"/>
                  <a:gd name="T27" fmla="*/ 20 h 28"/>
                  <a:gd name="T28" fmla="*/ 58 w 67"/>
                  <a:gd name="T29" fmla="*/ 22 h 28"/>
                  <a:gd name="T30" fmla="*/ 62 w 67"/>
                  <a:gd name="T31" fmla="*/ 25 h 28"/>
                  <a:gd name="T32" fmla="*/ 67 w 67"/>
                  <a:gd name="T33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8">
                    <a:moveTo>
                      <a:pt x="0" y="2"/>
                    </a:moveTo>
                    <a:lnTo>
                      <a:pt x="5" y="0"/>
                    </a:lnTo>
                    <a:lnTo>
                      <a:pt x="11" y="0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5" y="1"/>
                    </a:lnTo>
                    <a:lnTo>
                      <a:pt x="29" y="3"/>
                    </a:lnTo>
                    <a:lnTo>
                      <a:pt x="33" y="5"/>
                    </a:lnTo>
                    <a:lnTo>
                      <a:pt x="36" y="7"/>
                    </a:lnTo>
                    <a:lnTo>
                      <a:pt x="40" y="9"/>
                    </a:lnTo>
                    <a:lnTo>
                      <a:pt x="43" y="11"/>
                    </a:lnTo>
                    <a:lnTo>
                      <a:pt x="47" y="14"/>
                    </a:lnTo>
                    <a:lnTo>
                      <a:pt x="50" y="17"/>
                    </a:lnTo>
                    <a:lnTo>
                      <a:pt x="55" y="20"/>
                    </a:lnTo>
                    <a:lnTo>
                      <a:pt x="58" y="22"/>
                    </a:lnTo>
                    <a:lnTo>
                      <a:pt x="62" y="25"/>
                    </a:lnTo>
                    <a:lnTo>
                      <a:pt x="67" y="2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7" name="Freeform 2219"/>
              <p:cNvSpPr>
                <a:spLocks/>
              </p:cNvSpPr>
              <p:nvPr/>
            </p:nvSpPr>
            <p:spPr bwMode="auto">
              <a:xfrm>
                <a:off x="2593" y="2532"/>
                <a:ext cx="10" cy="7"/>
              </a:xfrm>
              <a:custGeom>
                <a:avLst/>
                <a:gdLst>
                  <a:gd name="T0" fmla="*/ 0 w 79"/>
                  <a:gd name="T1" fmla="*/ 51 h 51"/>
                  <a:gd name="T2" fmla="*/ 4 w 79"/>
                  <a:gd name="T3" fmla="*/ 48 h 51"/>
                  <a:gd name="T4" fmla="*/ 9 w 79"/>
                  <a:gd name="T5" fmla="*/ 44 h 51"/>
                  <a:gd name="T6" fmla="*/ 13 w 79"/>
                  <a:gd name="T7" fmla="*/ 40 h 51"/>
                  <a:gd name="T8" fmla="*/ 17 w 79"/>
                  <a:gd name="T9" fmla="*/ 35 h 51"/>
                  <a:gd name="T10" fmla="*/ 21 w 79"/>
                  <a:gd name="T11" fmla="*/ 30 h 51"/>
                  <a:gd name="T12" fmla="*/ 24 w 79"/>
                  <a:gd name="T13" fmla="*/ 25 h 51"/>
                  <a:gd name="T14" fmla="*/ 28 w 79"/>
                  <a:gd name="T15" fmla="*/ 20 h 51"/>
                  <a:gd name="T16" fmla="*/ 32 w 79"/>
                  <a:gd name="T17" fmla="*/ 16 h 51"/>
                  <a:gd name="T18" fmla="*/ 35 w 79"/>
                  <a:gd name="T19" fmla="*/ 11 h 51"/>
                  <a:gd name="T20" fmla="*/ 40 w 79"/>
                  <a:gd name="T21" fmla="*/ 7 h 51"/>
                  <a:gd name="T22" fmla="*/ 45 w 79"/>
                  <a:gd name="T23" fmla="*/ 4 h 51"/>
                  <a:gd name="T24" fmla="*/ 50 w 79"/>
                  <a:gd name="T25" fmla="*/ 2 h 51"/>
                  <a:gd name="T26" fmla="*/ 56 w 79"/>
                  <a:gd name="T27" fmla="*/ 1 h 51"/>
                  <a:gd name="T28" fmla="*/ 62 w 79"/>
                  <a:gd name="T29" fmla="*/ 0 h 51"/>
                  <a:gd name="T30" fmla="*/ 70 w 79"/>
                  <a:gd name="T31" fmla="*/ 2 h 51"/>
                  <a:gd name="T32" fmla="*/ 79 w 79"/>
                  <a:gd name="T33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51">
                    <a:moveTo>
                      <a:pt x="0" y="51"/>
                    </a:moveTo>
                    <a:lnTo>
                      <a:pt x="4" y="48"/>
                    </a:lnTo>
                    <a:lnTo>
                      <a:pt x="9" y="44"/>
                    </a:lnTo>
                    <a:lnTo>
                      <a:pt x="13" y="40"/>
                    </a:lnTo>
                    <a:lnTo>
                      <a:pt x="17" y="35"/>
                    </a:lnTo>
                    <a:lnTo>
                      <a:pt x="21" y="30"/>
                    </a:lnTo>
                    <a:lnTo>
                      <a:pt x="24" y="25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5" y="11"/>
                    </a:lnTo>
                    <a:lnTo>
                      <a:pt x="40" y="7"/>
                    </a:lnTo>
                    <a:lnTo>
                      <a:pt x="45" y="4"/>
                    </a:lnTo>
                    <a:lnTo>
                      <a:pt x="50" y="2"/>
                    </a:lnTo>
                    <a:lnTo>
                      <a:pt x="56" y="1"/>
                    </a:lnTo>
                    <a:lnTo>
                      <a:pt x="62" y="0"/>
                    </a:lnTo>
                    <a:lnTo>
                      <a:pt x="70" y="2"/>
                    </a:lnTo>
                    <a:lnTo>
                      <a:pt x="79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8" name="Freeform 2220"/>
              <p:cNvSpPr>
                <a:spLocks/>
              </p:cNvSpPr>
              <p:nvPr/>
            </p:nvSpPr>
            <p:spPr bwMode="auto">
              <a:xfrm>
                <a:off x="2603" y="2533"/>
                <a:ext cx="5" cy="14"/>
              </a:xfrm>
              <a:custGeom>
                <a:avLst/>
                <a:gdLst>
                  <a:gd name="T0" fmla="*/ 0 w 47"/>
                  <a:gd name="T1" fmla="*/ 0 h 113"/>
                  <a:gd name="T2" fmla="*/ 8 w 47"/>
                  <a:gd name="T3" fmla="*/ 7 h 113"/>
                  <a:gd name="T4" fmla="*/ 13 w 47"/>
                  <a:gd name="T5" fmla="*/ 14 h 113"/>
                  <a:gd name="T6" fmla="*/ 17 w 47"/>
                  <a:gd name="T7" fmla="*/ 22 h 113"/>
                  <a:gd name="T8" fmla="*/ 19 w 47"/>
                  <a:gd name="T9" fmla="*/ 29 h 113"/>
                  <a:gd name="T10" fmla="*/ 20 w 47"/>
                  <a:gd name="T11" fmla="*/ 36 h 113"/>
                  <a:gd name="T12" fmla="*/ 20 w 47"/>
                  <a:gd name="T13" fmla="*/ 44 h 113"/>
                  <a:gd name="T14" fmla="*/ 19 w 47"/>
                  <a:gd name="T15" fmla="*/ 51 h 113"/>
                  <a:gd name="T16" fmla="*/ 18 w 47"/>
                  <a:gd name="T17" fmla="*/ 58 h 113"/>
                  <a:gd name="T18" fmla="*/ 17 w 47"/>
                  <a:gd name="T19" fmla="*/ 66 h 113"/>
                  <a:gd name="T20" fmla="*/ 17 w 47"/>
                  <a:gd name="T21" fmla="*/ 73 h 113"/>
                  <a:gd name="T22" fmla="*/ 17 w 47"/>
                  <a:gd name="T23" fmla="*/ 80 h 113"/>
                  <a:gd name="T24" fmla="*/ 19 w 47"/>
                  <a:gd name="T25" fmla="*/ 86 h 113"/>
                  <a:gd name="T26" fmla="*/ 23 w 47"/>
                  <a:gd name="T27" fmla="*/ 93 h 113"/>
                  <a:gd name="T28" fmla="*/ 28 w 47"/>
                  <a:gd name="T29" fmla="*/ 100 h 113"/>
                  <a:gd name="T30" fmla="*/ 35 w 47"/>
                  <a:gd name="T31" fmla="*/ 106 h 113"/>
                  <a:gd name="T32" fmla="*/ 47 w 47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13">
                    <a:moveTo>
                      <a:pt x="0" y="0"/>
                    </a:moveTo>
                    <a:lnTo>
                      <a:pt x="8" y="7"/>
                    </a:lnTo>
                    <a:lnTo>
                      <a:pt x="13" y="14"/>
                    </a:lnTo>
                    <a:lnTo>
                      <a:pt x="17" y="22"/>
                    </a:lnTo>
                    <a:lnTo>
                      <a:pt x="19" y="29"/>
                    </a:lnTo>
                    <a:lnTo>
                      <a:pt x="20" y="36"/>
                    </a:lnTo>
                    <a:lnTo>
                      <a:pt x="20" y="44"/>
                    </a:lnTo>
                    <a:lnTo>
                      <a:pt x="19" y="51"/>
                    </a:lnTo>
                    <a:lnTo>
                      <a:pt x="18" y="58"/>
                    </a:lnTo>
                    <a:lnTo>
                      <a:pt x="17" y="66"/>
                    </a:lnTo>
                    <a:lnTo>
                      <a:pt x="17" y="73"/>
                    </a:lnTo>
                    <a:lnTo>
                      <a:pt x="17" y="80"/>
                    </a:lnTo>
                    <a:lnTo>
                      <a:pt x="19" y="86"/>
                    </a:lnTo>
                    <a:lnTo>
                      <a:pt x="23" y="93"/>
                    </a:lnTo>
                    <a:lnTo>
                      <a:pt x="28" y="100"/>
                    </a:lnTo>
                    <a:lnTo>
                      <a:pt x="35" y="106"/>
                    </a:lnTo>
                    <a:lnTo>
                      <a:pt x="47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49" name="Freeform 2221"/>
              <p:cNvSpPr>
                <a:spLocks/>
              </p:cNvSpPr>
              <p:nvPr/>
            </p:nvSpPr>
            <p:spPr bwMode="auto">
              <a:xfrm>
                <a:off x="2608" y="2540"/>
                <a:ext cx="6" cy="7"/>
              </a:xfrm>
              <a:custGeom>
                <a:avLst/>
                <a:gdLst>
                  <a:gd name="T0" fmla="*/ 0 w 46"/>
                  <a:gd name="T1" fmla="*/ 60 h 60"/>
                  <a:gd name="T2" fmla="*/ 2 w 46"/>
                  <a:gd name="T3" fmla="*/ 56 h 60"/>
                  <a:gd name="T4" fmla="*/ 5 w 46"/>
                  <a:gd name="T5" fmla="*/ 52 h 60"/>
                  <a:gd name="T6" fmla="*/ 7 w 46"/>
                  <a:gd name="T7" fmla="*/ 48 h 60"/>
                  <a:gd name="T8" fmla="*/ 10 w 46"/>
                  <a:gd name="T9" fmla="*/ 45 h 60"/>
                  <a:gd name="T10" fmla="*/ 12 w 46"/>
                  <a:gd name="T11" fmla="*/ 41 h 60"/>
                  <a:gd name="T12" fmla="*/ 15 w 46"/>
                  <a:gd name="T13" fmla="*/ 37 h 60"/>
                  <a:gd name="T14" fmla="*/ 17 w 46"/>
                  <a:gd name="T15" fmla="*/ 33 h 60"/>
                  <a:gd name="T16" fmla="*/ 20 w 46"/>
                  <a:gd name="T17" fmla="*/ 29 h 60"/>
                  <a:gd name="T18" fmla="*/ 22 w 46"/>
                  <a:gd name="T19" fmla="*/ 25 h 60"/>
                  <a:gd name="T20" fmla="*/ 25 w 46"/>
                  <a:gd name="T21" fmla="*/ 22 h 60"/>
                  <a:gd name="T22" fmla="*/ 28 w 46"/>
                  <a:gd name="T23" fmla="*/ 18 h 60"/>
                  <a:gd name="T24" fmla="*/ 31 w 46"/>
                  <a:gd name="T25" fmla="*/ 14 h 60"/>
                  <a:gd name="T26" fmla="*/ 34 w 46"/>
                  <a:gd name="T27" fmla="*/ 10 h 60"/>
                  <a:gd name="T28" fmla="*/ 38 w 46"/>
                  <a:gd name="T29" fmla="*/ 6 h 60"/>
                  <a:gd name="T30" fmla="*/ 41 w 46"/>
                  <a:gd name="T31" fmla="*/ 3 h 60"/>
                  <a:gd name="T32" fmla="*/ 46 w 46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60">
                    <a:moveTo>
                      <a:pt x="0" y="60"/>
                    </a:moveTo>
                    <a:lnTo>
                      <a:pt x="2" y="56"/>
                    </a:lnTo>
                    <a:lnTo>
                      <a:pt x="5" y="52"/>
                    </a:lnTo>
                    <a:lnTo>
                      <a:pt x="7" y="48"/>
                    </a:lnTo>
                    <a:lnTo>
                      <a:pt x="10" y="45"/>
                    </a:lnTo>
                    <a:lnTo>
                      <a:pt x="12" y="41"/>
                    </a:lnTo>
                    <a:lnTo>
                      <a:pt x="15" y="37"/>
                    </a:lnTo>
                    <a:lnTo>
                      <a:pt x="17" y="33"/>
                    </a:lnTo>
                    <a:lnTo>
                      <a:pt x="20" y="29"/>
                    </a:lnTo>
                    <a:lnTo>
                      <a:pt x="22" y="25"/>
                    </a:lnTo>
                    <a:lnTo>
                      <a:pt x="25" y="22"/>
                    </a:lnTo>
                    <a:lnTo>
                      <a:pt x="28" y="18"/>
                    </a:lnTo>
                    <a:lnTo>
                      <a:pt x="31" y="14"/>
                    </a:lnTo>
                    <a:lnTo>
                      <a:pt x="34" y="10"/>
                    </a:lnTo>
                    <a:lnTo>
                      <a:pt x="38" y="6"/>
                    </a:lnTo>
                    <a:lnTo>
                      <a:pt x="41" y="3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0" name="Freeform 2222"/>
              <p:cNvSpPr>
                <a:spLocks/>
              </p:cNvSpPr>
              <p:nvPr/>
            </p:nvSpPr>
            <p:spPr bwMode="auto">
              <a:xfrm>
                <a:off x="2614" y="2540"/>
                <a:ext cx="20" cy="9"/>
              </a:xfrm>
              <a:custGeom>
                <a:avLst/>
                <a:gdLst>
                  <a:gd name="T0" fmla="*/ 0 w 160"/>
                  <a:gd name="T1" fmla="*/ 0 h 74"/>
                  <a:gd name="T2" fmla="*/ 8 w 160"/>
                  <a:gd name="T3" fmla="*/ 4 h 74"/>
                  <a:gd name="T4" fmla="*/ 17 w 160"/>
                  <a:gd name="T5" fmla="*/ 9 h 74"/>
                  <a:gd name="T6" fmla="*/ 26 w 160"/>
                  <a:gd name="T7" fmla="*/ 15 h 74"/>
                  <a:gd name="T8" fmla="*/ 35 w 160"/>
                  <a:gd name="T9" fmla="*/ 21 h 74"/>
                  <a:gd name="T10" fmla="*/ 45 w 160"/>
                  <a:gd name="T11" fmla="*/ 27 h 74"/>
                  <a:gd name="T12" fmla="*/ 54 w 160"/>
                  <a:gd name="T13" fmla="*/ 33 h 74"/>
                  <a:gd name="T14" fmla="*/ 63 w 160"/>
                  <a:gd name="T15" fmla="*/ 39 h 74"/>
                  <a:gd name="T16" fmla="*/ 73 w 160"/>
                  <a:gd name="T17" fmla="*/ 45 h 74"/>
                  <a:gd name="T18" fmla="*/ 83 w 160"/>
                  <a:gd name="T19" fmla="*/ 51 h 74"/>
                  <a:gd name="T20" fmla="*/ 93 w 160"/>
                  <a:gd name="T21" fmla="*/ 56 h 74"/>
                  <a:gd name="T22" fmla="*/ 103 w 160"/>
                  <a:gd name="T23" fmla="*/ 61 h 74"/>
                  <a:gd name="T24" fmla="*/ 114 w 160"/>
                  <a:gd name="T25" fmla="*/ 65 h 74"/>
                  <a:gd name="T26" fmla="*/ 125 w 160"/>
                  <a:gd name="T27" fmla="*/ 69 h 74"/>
                  <a:gd name="T28" fmla="*/ 136 w 160"/>
                  <a:gd name="T29" fmla="*/ 72 h 74"/>
                  <a:gd name="T30" fmla="*/ 148 w 160"/>
                  <a:gd name="T31" fmla="*/ 73 h 74"/>
                  <a:gd name="T32" fmla="*/ 160 w 160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74">
                    <a:moveTo>
                      <a:pt x="0" y="0"/>
                    </a:moveTo>
                    <a:lnTo>
                      <a:pt x="8" y="4"/>
                    </a:lnTo>
                    <a:lnTo>
                      <a:pt x="17" y="9"/>
                    </a:lnTo>
                    <a:lnTo>
                      <a:pt x="26" y="15"/>
                    </a:lnTo>
                    <a:lnTo>
                      <a:pt x="35" y="21"/>
                    </a:lnTo>
                    <a:lnTo>
                      <a:pt x="45" y="27"/>
                    </a:lnTo>
                    <a:lnTo>
                      <a:pt x="54" y="33"/>
                    </a:lnTo>
                    <a:lnTo>
                      <a:pt x="63" y="39"/>
                    </a:lnTo>
                    <a:lnTo>
                      <a:pt x="73" y="45"/>
                    </a:lnTo>
                    <a:lnTo>
                      <a:pt x="83" y="51"/>
                    </a:lnTo>
                    <a:lnTo>
                      <a:pt x="93" y="56"/>
                    </a:lnTo>
                    <a:lnTo>
                      <a:pt x="103" y="61"/>
                    </a:lnTo>
                    <a:lnTo>
                      <a:pt x="114" y="65"/>
                    </a:lnTo>
                    <a:lnTo>
                      <a:pt x="125" y="69"/>
                    </a:lnTo>
                    <a:lnTo>
                      <a:pt x="136" y="72"/>
                    </a:lnTo>
                    <a:lnTo>
                      <a:pt x="148" y="73"/>
                    </a:lnTo>
                    <a:lnTo>
                      <a:pt x="160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1" name="Freeform 2223"/>
              <p:cNvSpPr>
                <a:spLocks/>
              </p:cNvSpPr>
              <p:nvPr/>
            </p:nvSpPr>
            <p:spPr bwMode="auto">
              <a:xfrm>
                <a:off x="2634" y="2547"/>
                <a:ext cx="18" cy="6"/>
              </a:xfrm>
              <a:custGeom>
                <a:avLst/>
                <a:gdLst>
                  <a:gd name="T0" fmla="*/ 0 w 145"/>
                  <a:gd name="T1" fmla="*/ 15 h 46"/>
                  <a:gd name="T2" fmla="*/ 8 w 145"/>
                  <a:gd name="T3" fmla="*/ 5 h 46"/>
                  <a:gd name="T4" fmla="*/ 16 w 145"/>
                  <a:gd name="T5" fmla="*/ 1 h 46"/>
                  <a:gd name="T6" fmla="*/ 25 w 145"/>
                  <a:gd name="T7" fmla="*/ 0 h 46"/>
                  <a:gd name="T8" fmla="*/ 33 w 145"/>
                  <a:gd name="T9" fmla="*/ 2 h 46"/>
                  <a:gd name="T10" fmla="*/ 42 w 145"/>
                  <a:gd name="T11" fmla="*/ 6 h 46"/>
                  <a:gd name="T12" fmla="*/ 52 w 145"/>
                  <a:gd name="T13" fmla="*/ 12 h 46"/>
                  <a:gd name="T14" fmla="*/ 61 w 145"/>
                  <a:gd name="T15" fmla="*/ 19 h 46"/>
                  <a:gd name="T16" fmla="*/ 70 w 145"/>
                  <a:gd name="T17" fmla="*/ 26 h 46"/>
                  <a:gd name="T18" fmla="*/ 79 w 145"/>
                  <a:gd name="T19" fmla="*/ 33 h 46"/>
                  <a:gd name="T20" fmla="*/ 88 w 145"/>
                  <a:gd name="T21" fmla="*/ 39 h 46"/>
                  <a:gd name="T22" fmla="*/ 97 w 145"/>
                  <a:gd name="T23" fmla="*/ 44 h 46"/>
                  <a:gd name="T24" fmla="*/ 107 w 145"/>
                  <a:gd name="T25" fmla="*/ 46 h 46"/>
                  <a:gd name="T26" fmla="*/ 116 w 145"/>
                  <a:gd name="T27" fmla="*/ 46 h 46"/>
                  <a:gd name="T28" fmla="*/ 125 w 145"/>
                  <a:gd name="T29" fmla="*/ 42 h 46"/>
                  <a:gd name="T30" fmla="*/ 135 w 145"/>
                  <a:gd name="T31" fmla="*/ 34 h 46"/>
                  <a:gd name="T32" fmla="*/ 145 w 145"/>
                  <a:gd name="T33" fmla="*/ 21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46">
                    <a:moveTo>
                      <a:pt x="0" y="15"/>
                    </a:moveTo>
                    <a:lnTo>
                      <a:pt x="8" y="5"/>
                    </a:lnTo>
                    <a:lnTo>
                      <a:pt x="16" y="1"/>
                    </a:lnTo>
                    <a:lnTo>
                      <a:pt x="25" y="0"/>
                    </a:lnTo>
                    <a:lnTo>
                      <a:pt x="33" y="2"/>
                    </a:lnTo>
                    <a:lnTo>
                      <a:pt x="42" y="6"/>
                    </a:lnTo>
                    <a:lnTo>
                      <a:pt x="52" y="12"/>
                    </a:lnTo>
                    <a:lnTo>
                      <a:pt x="61" y="19"/>
                    </a:lnTo>
                    <a:lnTo>
                      <a:pt x="70" y="26"/>
                    </a:lnTo>
                    <a:lnTo>
                      <a:pt x="79" y="33"/>
                    </a:lnTo>
                    <a:lnTo>
                      <a:pt x="88" y="39"/>
                    </a:lnTo>
                    <a:lnTo>
                      <a:pt x="97" y="44"/>
                    </a:lnTo>
                    <a:lnTo>
                      <a:pt x="107" y="46"/>
                    </a:lnTo>
                    <a:lnTo>
                      <a:pt x="116" y="46"/>
                    </a:lnTo>
                    <a:lnTo>
                      <a:pt x="125" y="42"/>
                    </a:lnTo>
                    <a:lnTo>
                      <a:pt x="135" y="34"/>
                    </a:lnTo>
                    <a:lnTo>
                      <a:pt x="145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2" name="Line 2224"/>
              <p:cNvSpPr>
                <a:spLocks noChangeShapeType="1"/>
              </p:cNvSpPr>
              <p:nvPr/>
            </p:nvSpPr>
            <p:spPr bwMode="auto">
              <a:xfrm>
                <a:off x="2652" y="2550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3" name="Freeform 2225"/>
              <p:cNvSpPr>
                <a:spLocks/>
              </p:cNvSpPr>
              <p:nvPr/>
            </p:nvSpPr>
            <p:spPr bwMode="auto">
              <a:xfrm>
                <a:off x="2653" y="2549"/>
                <a:ext cx="7" cy="17"/>
              </a:xfrm>
              <a:custGeom>
                <a:avLst/>
                <a:gdLst>
                  <a:gd name="T0" fmla="*/ 9 w 54"/>
                  <a:gd name="T1" fmla="*/ 0 h 133"/>
                  <a:gd name="T2" fmla="*/ 3 w 54"/>
                  <a:gd name="T3" fmla="*/ 14 h 133"/>
                  <a:gd name="T4" fmla="*/ 0 w 54"/>
                  <a:gd name="T5" fmla="*/ 25 h 133"/>
                  <a:gd name="T6" fmla="*/ 0 w 54"/>
                  <a:gd name="T7" fmla="*/ 35 h 133"/>
                  <a:gd name="T8" fmla="*/ 2 w 54"/>
                  <a:gd name="T9" fmla="*/ 44 h 133"/>
                  <a:gd name="T10" fmla="*/ 6 w 54"/>
                  <a:gd name="T11" fmla="*/ 51 h 133"/>
                  <a:gd name="T12" fmla="*/ 11 w 54"/>
                  <a:gd name="T13" fmla="*/ 56 h 133"/>
                  <a:gd name="T14" fmla="*/ 18 w 54"/>
                  <a:gd name="T15" fmla="*/ 62 h 133"/>
                  <a:gd name="T16" fmla="*/ 25 w 54"/>
                  <a:gd name="T17" fmla="*/ 67 h 133"/>
                  <a:gd name="T18" fmla="*/ 33 w 54"/>
                  <a:gd name="T19" fmla="*/ 71 h 133"/>
                  <a:gd name="T20" fmla="*/ 39 w 54"/>
                  <a:gd name="T21" fmla="*/ 77 h 133"/>
                  <a:gd name="T22" fmla="*/ 45 w 54"/>
                  <a:gd name="T23" fmla="*/ 83 h 133"/>
                  <a:gd name="T24" fmla="*/ 50 w 54"/>
                  <a:gd name="T25" fmla="*/ 90 h 133"/>
                  <a:gd name="T26" fmla="*/ 53 w 54"/>
                  <a:gd name="T27" fmla="*/ 98 h 133"/>
                  <a:gd name="T28" fmla="*/ 54 w 54"/>
                  <a:gd name="T29" fmla="*/ 108 h 133"/>
                  <a:gd name="T30" fmla="*/ 53 w 54"/>
                  <a:gd name="T31" fmla="*/ 119 h 133"/>
                  <a:gd name="T32" fmla="*/ 49 w 54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33">
                    <a:moveTo>
                      <a:pt x="9" y="0"/>
                    </a:moveTo>
                    <a:lnTo>
                      <a:pt x="3" y="14"/>
                    </a:lnTo>
                    <a:lnTo>
                      <a:pt x="0" y="25"/>
                    </a:lnTo>
                    <a:lnTo>
                      <a:pt x="0" y="35"/>
                    </a:lnTo>
                    <a:lnTo>
                      <a:pt x="2" y="44"/>
                    </a:lnTo>
                    <a:lnTo>
                      <a:pt x="6" y="51"/>
                    </a:lnTo>
                    <a:lnTo>
                      <a:pt x="11" y="56"/>
                    </a:lnTo>
                    <a:lnTo>
                      <a:pt x="18" y="62"/>
                    </a:lnTo>
                    <a:lnTo>
                      <a:pt x="25" y="67"/>
                    </a:lnTo>
                    <a:lnTo>
                      <a:pt x="33" y="71"/>
                    </a:lnTo>
                    <a:lnTo>
                      <a:pt x="39" y="77"/>
                    </a:lnTo>
                    <a:lnTo>
                      <a:pt x="45" y="83"/>
                    </a:lnTo>
                    <a:lnTo>
                      <a:pt x="50" y="90"/>
                    </a:lnTo>
                    <a:lnTo>
                      <a:pt x="53" y="98"/>
                    </a:lnTo>
                    <a:lnTo>
                      <a:pt x="54" y="108"/>
                    </a:lnTo>
                    <a:lnTo>
                      <a:pt x="53" y="119"/>
                    </a:lnTo>
                    <a:lnTo>
                      <a:pt x="49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4" name="Freeform 2226"/>
              <p:cNvSpPr>
                <a:spLocks/>
              </p:cNvSpPr>
              <p:nvPr/>
            </p:nvSpPr>
            <p:spPr bwMode="auto">
              <a:xfrm>
                <a:off x="2659" y="2566"/>
                <a:ext cx="8" cy="8"/>
              </a:xfrm>
              <a:custGeom>
                <a:avLst/>
                <a:gdLst>
                  <a:gd name="T0" fmla="*/ 0 w 62"/>
                  <a:gd name="T1" fmla="*/ 0 h 59"/>
                  <a:gd name="T2" fmla="*/ 4 w 62"/>
                  <a:gd name="T3" fmla="*/ 2 h 59"/>
                  <a:gd name="T4" fmla="*/ 9 w 62"/>
                  <a:gd name="T5" fmla="*/ 4 h 59"/>
                  <a:gd name="T6" fmla="*/ 15 w 62"/>
                  <a:gd name="T7" fmla="*/ 7 h 59"/>
                  <a:gd name="T8" fmla="*/ 21 w 62"/>
                  <a:gd name="T9" fmla="*/ 9 h 59"/>
                  <a:gd name="T10" fmla="*/ 27 w 62"/>
                  <a:gd name="T11" fmla="*/ 12 h 59"/>
                  <a:gd name="T12" fmla="*/ 33 w 62"/>
                  <a:gd name="T13" fmla="*/ 14 h 59"/>
                  <a:gd name="T14" fmla="*/ 39 w 62"/>
                  <a:gd name="T15" fmla="*/ 17 h 59"/>
                  <a:gd name="T16" fmla="*/ 45 w 62"/>
                  <a:gd name="T17" fmla="*/ 20 h 59"/>
                  <a:gd name="T18" fmla="*/ 50 w 62"/>
                  <a:gd name="T19" fmla="*/ 24 h 59"/>
                  <a:gd name="T20" fmla="*/ 54 w 62"/>
                  <a:gd name="T21" fmla="*/ 27 h 59"/>
                  <a:gd name="T22" fmla="*/ 58 w 62"/>
                  <a:gd name="T23" fmla="*/ 31 h 59"/>
                  <a:gd name="T24" fmla="*/ 61 w 62"/>
                  <a:gd name="T25" fmla="*/ 36 h 59"/>
                  <a:gd name="T26" fmla="*/ 62 w 62"/>
                  <a:gd name="T27" fmla="*/ 41 h 59"/>
                  <a:gd name="T28" fmla="*/ 62 w 62"/>
                  <a:gd name="T29" fmla="*/ 46 h 59"/>
                  <a:gd name="T30" fmla="*/ 61 w 62"/>
                  <a:gd name="T31" fmla="*/ 52 h 59"/>
                  <a:gd name="T32" fmla="*/ 59 w 62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59">
                    <a:moveTo>
                      <a:pt x="0" y="0"/>
                    </a:moveTo>
                    <a:lnTo>
                      <a:pt x="4" y="2"/>
                    </a:lnTo>
                    <a:lnTo>
                      <a:pt x="9" y="4"/>
                    </a:lnTo>
                    <a:lnTo>
                      <a:pt x="15" y="7"/>
                    </a:lnTo>
                    <a:lnTo>
                      <a:pt x="21" y="9"/>
                    </a:lnTo>
                    <a:lnTo>
                      <a:pt x="27" y="12"/>
                    </a:lnTo>
                    <a:lnTo>
                      <a:pt x="33" y="14"/>
                    </a:lnTo>
                    <a:lnTo>
                      <a:pt x="39" y="17"/>
                    </a:lnTo>
                    <a:lnTo>
                      <a:pt x="45" y="20"/>
                    </a:lnTo>
                    <a:lnTo>
                      <a:pt x="50" y="24"/>
                    </a:lnTo>
                    <a:lnTo>
                      <a:pt x="54" y="27"/>
                    </a:lnTo>
                    <a:lnTo>
                      <a:pt x="58" y="31"/>
                    </a:lnTo>
                    <a:lnTo>
                      <a:pt x="61" y="36"/>
                    </a:lnTo>
                    <a:lnTo>
                      <a:pt x="62" y="41"/>
                    </a:lnTo>
                    <a:lnTo>
                      <a:pt x="62" y="46"/>
                    </a:lnTo>
                    <a:lnTo>
                      <a:pt x="61" y="52"/>
                    </a:lnTo>
                    <a:lnTo>
                      <a:pt x="59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5" name="Freeform 2227"/>
              <p:cNvSpPr>
                <a:spLocks/>
              </p:cNvSpPr>
              <p:nvPr/>
            </p:nvSpPr>
            <p:spPr bwMode="auto">
              <a:xfrm>
                <a:off x="2656" y="2574"/>
                <a:ext cx="10" cy="11"/>
              </a:xfrm>
              <a:custGeom>
                <a:avLst/>
                <a:gdLst>
                  <a:gd name="T0" fmla="*/ 83 w 83"/>
                  <a:gd name="T1" fmla="*/ 0 h 93"/>
                  <a:gd name="T2" fmla="*/ 77 w 83"/>
                  <a:gd name="T3" fmla="*/ 3 h 93"/>
                  <a:gd name="T4" fmla="*/ 70 w 83"/>
                  <a:gd name="T5" fmla="*/ 7 h 93"/>
                  <a:gd name="T6" fmla="*/ 62 w 83"/>
                  <a:gd name="T7" fmla="*/ 11 h 93"/>
                  <a:gd name="T8" fmla="*/ 53 w 83"/>
                  <a:gd name="T9" fmla="*/ 15 h 93"/>
                  <a:gd name="T10" fmla="*/ 44 w 83"/>
                  <a:gd name="T11" fmla="*/ 20 h 93"/>
                  <a:gd name="T12" fmla="*/ 35 w 83"/>
                  <a:gd name="T13" fmla="*/ 25 h 93"/>
                  <a:gd name="T14" fmla="*/ 26 w 83"/>
                  <a:gd name="T15" fmla="*/ 31 h 93"/>
                  <a:gd name="T16" fmla="*/ 19 w 83"/>
                  <a:gd name="T17" fmla="*/ 37 h 93"/>
                  <a:gd name="T18" fmla="*/ 12 w 83"/>
                  <a:gd name="T19" fmla="*/ 44 h 93"/>
                  <a:gd name="T20" fmla="*/ 6 w 83"/>
                  <a:gd name="T21" fmla="*/ 50 h 93"/>
                  <a:gd name="T22" fmla="*/ 3 w 83"/>
                  <a:gd name="T23" fmla="*/ 56 h 93"/>
                  <a:gd name="T24" fmla="*/ 0 w 83"/>
                  <a:gd name="T25" fmla="*/ 63 h 93"/>
                  <a:gd name="T26" fmla="*/ 1 w 83"/>
                  <a:gd name="T27" fmla="*/ 70 h 93"/>
                  <a:gd name="T28" fmla="*/ 6 w 83"/>
                  <a:gd name="T29" fmla="*/ 77 h 93"/>
                  <a:gd name="T30" fmla="*/ 13 w 83"/>
                  <a:gd name="T31" fmla="*/ 85 h 93"/>
                  <a:gd name="T32" fmla="*/ 24 w 83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3" h="93">
                    <a:moveTo>
                      <a:pt x="83" y="0"/>
                    </a:moveTo>
                    <a:lnTo>
                      <a:pt x="77" y="3"/>
                    </a:lnTo>
                    <a:lnTo>
                      <a:pt x="70" y="7"/>
                    </a:lnTo>
                    <a:lnTo>
                      <a:pt x="62" y="11"/>
                    </a:lnTo>
                    <a:lnTo>
                      <a:pt x="53" y="15"/>
                    </a:lnTo>
                    <a:lnTo>
                      <a:pt x="44" y="20"/>
                    </a:lnTo>
                    <a:lnTo>
                      <a:pt x="35" y="25"/>
                    </a:lnTo>
                    <a:lnTo>
                      <a:pt x="26" y="31"/>
                    </a:lnTo>
                    <a:lnTo>
                      <a:pt x="19" y="37"/>
                    </a:lnTo>
                    <a:lnTo>
                      <a:pt x="12" y="44"/>
                    </a:lnTo>
                    <a:lnTo>
                      <a:pt x="6" y="50"/>
                    </a:lnTo>
                    <a:lnTo>
                      <a:pt x="3" y="56"/>
                    </a:lnTo>
                    <a:lnTo>
                      <a:pt x="0" y="63"/>
                    </a:lnTo>
                    <a:lnTo>
                      <a:pt x="1" y="70"/>
                    </a:lnTo>
                    <a:lnTo>
                      <a:pt x="6" y="77"/>
                    </a:lnTo>
                    <a:lnTo>
                      <a:pt x="13" y="85"/>
                    </a:lnTo>
                    <a:lnTo>
                      <a:pt x="24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6" name="Freeform 2228"/>
              <p:cNvSpPr>
                <a:spLocks/>
              </p:cNvSpPr>
              <p:nvPr/>
            </p:nvSpPr>
            <p:spPr bwMode="auto">
              <a:xfrm>
                <a:off x="2596" y="3014"/>
                <a:ext cx="72" cy="38"/>
              </a:xfrm>
              <a:custGeom>
                <a:avLst/>
                <a:gdLst>
                  <a:gd name="T0" fmla="*/ 413 w 577"/>
                  <a:gd name="T1" fmla="*/ 170 h 305"/>
                  <a:gd name="T2" fmla="*/ 362 w 577"/>
                  <a:gd name="T3" fmla="*/ 193 h 305"/>
                  <a:gd name="T4" fmla="*/ 309 w 577"/>
                  <a:gd name="T5" fmla="*/ 214 h 305"/>
                  <a:gd name="T6" fmla="*/ 256 w 577"/>
                  <a:gd name="T7" fmla="*/ 235 h 305"/>
                  <a:gd name="T8" fmla="*/ 202 w 577"/>
                  <a:gd name="T9" fmla="*/ 253 h 305"/>
                  <a:gd name="T10" fmla="*/ 148 w 577"/>
                  <a:gd name="T11" fmla="*/ 270 h 305"/>
                  <a:gd name="T12" fmla="*/ 93 w 577"/>
                  <a:gd name="T13" fmla="*/ 286 h 305"/>
                  <a:gd name="T14" fmla="*/ 36 w 577"/>
                  <a:gd name="T15" fmla="*/ 299 h 305"/>
                  <a:gd name="T16" fmla="*/ 2 w 577"/>
                  <a:gd name="T17" fmla="*/ 280 h 305"/>
                  <a:gd name="T18" fmla="*/ 3 w 577"/>
                  <a:gd name="T19" fmla="*/ 241 h 305"/>
                  <a:gd name="T20" fmla="*/ 18 w 577"/>
                  <a:gd name="T21" fmla="*/ 217 h 305"/>
                  <a:gd name="T22" fmla="*/ 43 w 577"/>
                  <a:gd name="T23" fmla="*/ 203 h 305"/>
                  <a:gd name="T24" fmla="*/ 76 w 577"/>
                  <a:gd name="T25" fmla="*/ 195 h 305"/>
                  <a:gd name="T26" fmla="*/ 112 w 577"/>
                  <a:gd name="T27" fmla="*/ 191 h 305"/>
                  <a:gd name="T28" fmla="*/ 148 w 577"/>
                  <a:gd name="T29" fmla="*/ 187 h 305"/>
                  <a:gd name="T30" fmla="*/ 180 w 577"/>
                  <a:gd name="T31" fmla="*/ 179 h 305"/>
                  <a:gd name="T32" fmla="*/ 215 w 577"/>
                  <a:gd name="T33" fmla="*/ 164 h 305"/>
                  <a:gd name="T34" fmla="*/ 260 w 577"/>
                  <a:gd name="T35" fmla="*/ 147 h 305"/>
                  <a:gd name="T36" fmla="*/ 304 w 577"/>
                  <a:gd name="T37" fmla="*/ 130 h 305"/>
                  <a:gd name="T38" fmla="*/ 349 w 577"/>
                  <a:gd name="T39" fmla="*/ 111 h 305"/>
                  <a:gd name="T40" fmla="*/ 395 w 577"/>
                  <a:gd name="T41" fmla="*/ 91 h 305"/>
                  <a:gd name="T42" fmla="*/ 439 w 577"/>
                  <a:gd name="T43" fmla="*/ 68 h 305"/>
                  <a:gd name="T44" fmla="*/ 483 w 577"/>
                  <a:gd name="T45" fmla="*/ 43 h 305"/>
                  <a:gd name="T46" fmla="*/ 525 w 577"/>
                  <a:gd name="T47" fmla="*/ 15 h 305"/>
                  <a:gd name="T48" fmla="*/ 561 w 577"/>
                  <a:gd name="T49" fmla="*/ 16 h 305"/>
                  <a:gd name="T50" fmla="*/ 576 w 577"/>
                  <a:gd name="T51" fmla="*/ 44 h 305"/>
                  <a:gd name="T52" fmla="*/ 573 w 577"/>
                  <a:gd name="T53" fmla="*/ 67 h 305"/>
                  <a:gd name="T54" fmla="*/ 557 w 577"/>
                  <a:gd name="T55" fmla="*/ 86 h 305"/>
                  <a:gd name="T56" fmla="*/ 532 w 577"/>
                  <a:gd name="T57" fmla="*/ 103 h 305"/>
                  <a:gd name="T58" fmla="*/ 503 w 577"/>
                  <a:gd name="T59" fmla="*/ 118 h 305"/>
                  <a:gd name="T60" fmla="*/ 473 w 577"/>
                  <a:gd name="T61" fmla="*/ 134 h 305"/>
                  <a:gd name="T62" fmla="*/ 448 w 577"/>
                  <a:gd name="T63" fmla="*/ 15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77" h="305">
                    <a:moveTo>
                      <a:pt x="439" y="159"/>
                    </a:moveTo>
                    <a:lnTo>
                      <a:pt x="413" y="170"/>
                    </a:lnTo>
                    <a:lnTo>
                      <a:pt x="387" y="182"/>
                    </a:lnTo>
                    <a:lnTo>
                      <a:pt x="362" y="193"/>
                    </a:lnTo>
                    <a:lnTo>
                      <a:pt x="335" y="204"/>
                    </a:lnTo>
                    <a:lnTo>
                      <a:pt x="309" y="214"/>
                    </a:lnTo>
                    <a:lnTo>
                      <a:pt x="282" y="225"/>
                    </a:lnTo>
                    <a:lnTo>
                      <a:pt x="256" y="235"/>
                    </a:lnTo>
                    <a:lnTo>
                      <a:pt x="230" y="244"/>
                    </a:lnTo>
                    <a:lnTo>
                      <a:pt x="202" y="253"/>
                    </a:lnTo>
                    <a:lnTo>
                      <a:pt x="175" y="262"/>
                    </a:lnTo>
                    <a:lnTo>
                      <a:pt x="148" y="270"/>
                    </a:lnTo>
                    <a:lnTo>
                      <a:pt x="120" y="279"/>
                    </a:lnTo>
                    <a:lnTo>
                      <a:pt x="93" y="286"/>
                    </a:lnTo>
                    <a:lnTo>
                      <a:pt x="64" y="293"/>
                    </a:lnTo>
                    <a:lnTo>
                      <a:pt x="36" y="299"/>
                    </a:lnTo>
                    <a:lnTo>
                      <a:pt x="8" y="305"/>
                    </a:lnTo>
                    <a:lnTo>
                      <a:pt x="2" y="280"/>
                    </a:lnTo>
                    <a:lnTo>
                      <a:pt x="0" y="258"/>
                    </a:lnTo>
                    <a:lnTo>
                      <a:pt x="3" y="241"/>
                    </a:lnTo>
                    <a:lnTo>
                      <a:pt x="9" y="227"/>
                    </a:lnTo>
                    <a:lnTo>
                      <a:pt x="18" y="217"/>
                    </a:lnTo>
                    <a:lnTo>
                      <a:pt x="29" y="209"/>
                    </a:lnTo>
                    <a:lnTo>
                      <a:pt x="43" y="203"/>
                    </a:lnTo>
                    <a:lnTo>
                      <a:pt x="59" y="198"/>
                    </a:lnTo>
                    <a:lnTo>
                      <a:pt x="76" y="195"/>
                    </a:lnTo>
                    <a:lnTo>
                      <a:pt x="94" y="193"/>
                    </a:lnTo>
                    <a:lnTo>
                      <a:pt x="112" y="191"/>
                    </a:lnTo>
                    <a:lnTo>
                      <a:pt x="131" y="189"/>
                    </a:lnTo>
                    <a:lnTo>
                      <a:pt x="148" y="187"/>
                    </a:lnTo>
                    <a:lnTo>
                      <a:pt x="165" y="183"/>
                    </a:lnTo>
                    <a:lnTo>
                      <a:pt x="180" y="179"/>
                    </a:lnTo>
                    <a:lnTo>
                      <a:pt x="194" y="173"/>
                    </a:lnTo>
                    <a:lnTo>
                      <a:pt x="215" y="164"/>
                    </a:lnTo>
                    <a:lnTo>
                      <a:pt x="238" y="156"/>
                    </a:lnTo>
                    <a:lnTo>
                      <a:pt x="260" y="147"/>
                    </a:lnTo>
                    <a:lnTo>
                      <a:pt x="282" y="139"/>
                    </a:lnTo>
                    <a:lnTo>
                      <a:pt x="304" y="130"/>
                    </a:lnTo>
                    <a:lnTo>
                      <a:pt x="327" y="120"/>
                    </a:lnTo>
                    <a:lnTo>
                      <a:pt x="349" y="111"/>
                    </a:lnTo>
                    <a:lnTo>
                      <a:pt x="373" y="101"/>
                    </a:lnTo>
                    <a:lnTo>
                      <a:pt x="395" y="91"/>
                    </a:lnTo>
                    <a:lnTo>
                      <a:pt x="417" y="80"/>
                    </a:lnTo>
                    <a:lnTo>
                      <a:pt x="439" y="68"/>
                    </a:lnTo>
                    <a:lnTo>
                      <a:pt x="461" y="56"/>
                    </a:lnTo>
                    <a:lnTo>
                      <a:pt x="483" y="43"/>
                    </a:lnTo>
                    <a:lnTo>
                      <a:pt x="505" y="30"/>
                    </a:lnTo>
                    <a:lnTo>
                      <a:pt x="525" y="15"/>
                    </a:lnTo>
                    <a:lnTo>
                      <a:pt x="546" y="0"/>
                    </a:lnTo>
                    <a:lnTo>
                      <a:pt x="561" y="16"/>
                    </a:lnTo>
                    <a:lnTo>
                      <a:pt x="571" y="31"/>
                    </a:lnTo>
                    <a:lnTo>
                      <a:pt x="576" y="44"/>
                    </a:lnTo>
                    <a:lnTo>
                      <a:pt x="577" y="56"/>
                    </a:lnTo>
                    <a:lnTo>
                      <a:pt x="573" y="67"/>
                    </a:lnTo>
                    <a:lnTo>
                      <a:pt x="567" y="77"/>
                    </a:lnTo>
                    <a:lnTo>
                      <a:pt x="557" y="86"/>
                    </a:lnTo>
                    <a:lnTo>
                      <a:pt x="546" y="95"/>
                    </a:lnTo>
                    <a:lnTo>
                      <a:pt x="532" y="103"/>
                    </a:lnTo>
                    <a:lnTo>
                      <a:pt x="518" y="110"/>
                    </a:lnTo>
                    <a:lnTo>
                      <a:pt x="503" y="118"/>
                    </a:lnTo>
                    <a:lnTo>
                      <a:pt x="488" y="126"/>
                    </a:lnTo>
                    <a:lnTo>
                      <a:pt x="473" y="134"/>
                    </a:lnTo>
                    <a:lnTo>
                      <a:pt x="459" y="141"/>
                    </a:lnTo>
                    <a:lnTo>
                      <a:pt x="448" y="150"/>
                    </a:lnTo>
                    <a:lnTo>
                      <a:pt x="439" y="159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7" name="Freeform 2229"/>
              <p:cNvSpPr>
                <a:spLocks/>
              </p:cNvSpPr>
              <p:nvPr/>
            </p:nvSpPr>
            <p:spPr bwMode="auto">
              <a:xfrm>
                <a:off x="2597" y="3034"/>
                <a:ext cx="54" cy="18"/>
              </a:xfrm>
              <a:custGeom>
                <a:avLst/>
                <a:gdLst>
                  <a:gd name="T0" fmla="*/ 431 w 431"/>
                  <a:gd name="T1" fmla="*/ 0 h 146"/>
                  <a:gd name="T2" fmla="*/ 405 w 431"/>
                  <a:gd name="T3" fmla="*/ 11 h 146"/>
                  <a:gd name="T4" fmla="*/ 379 w 431"/>
                  <a:gd name="T5" fmla="*/ 23 h 146"/>
                  <a:gd name="T6" fmla="*/ 354 w 431"/>
                  <a:gd name="T7" fmla="*/ 34 h 146"/>
                  <a:gd name="T8" fmla="*/ 327 w 431"/>
                  <a:gd name="T9" fmla="*/ 45 h 146"/>
                  <a:gd name="T10" fmla="*/ 301 w 431"/>
                  <a:gd name="T11" fmla="*/ 55 h 146"/>
                  <a:gd name="T12" fmla="*/ 274 w 431"/>
                  <a:gd name="T13" fmla="*/ 66 h 146"/>
                  <a:gd name="T14" fmla="*/ 248 w 431"/>
                  <a:gd name="T15" fmla="*/ 76 h 146"/>
                  <a:gd name="T16" fmla="*/ 222 w 431"/>
                  <a:gd name="T17" fmla="*/ 85 h 146"/>
                  <a:gd name="T18" fmla="*/ 194 w 431"/>
                  <a:gd name="T19" fmla="*/ 94 h 146"/>
                  <a:gd name="T20" fmla="*/ 167 w 431"/>
                  <a:gd name="T21" fmla="*/ 103 h 146"/>
                  <a:gd name="T22" fmla="*/ 140 w 431"/>
                  <a:gd name="T23" fmla="*/ 111 h 146"/>
                  <a:gd name="T24" fmla="*/ 112 w 431"/>
                  <a:gd name="T25" fmla="*/ 120 h 146"/>
                  <a:gd name="T26" fmla="*/ 85 w 431"/>
                  <a:gd name="T27" fmla="*/ 127 h 146"/>
                  <a:gd name="T28" fmla="*/ 56 w 431"/>
                  <a:gd name="T29" fmla="*/ 134 h 146"/>
                  <a:gd name="T30" fmla="*/ 28 w 431"/>
                  <a:gd name="T31" fmla="*/ 140 h 146"/>
                  <a:gd name="T32" fmla="*/ 0 w 431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1" h="146">
                    <a:moveTo>
                      <a:pt x="431" y="0"/>
                    </a:moveTo>
                    <a:lnTo>
                      <a:pt x="405" y="11"/>
                    </a:lnTo>
                    <a:lnTo>
                      <a:pt x="379" y="23"/>
                    </a:lnTo>
                    <a:lnTo>
                      <a:pt x="354" y="34"/>
                    </a:lnTo>
                    <a:lnTo>
                      <a:pt x="327" y="45"/>
                    </a:lnTo>
                    <a:lnTo>
                      <a:pt x="301" y="55"/>
                    </a:lnTo>
                    <a:lnTo>
                      <a:pt x="274" y="66"/>
                    </a:lnTo>
                    <a:lnTo>
                      <a:pt x="248" y="76"/>
                    </a:lnTo>
                    <a:lnTo>
                      <a:pt x="222" y="85"/>
                    </a:lnTo>
                    <a:lnTo>
                      <a:pt x="194" y="94"/>
                    </a:lnTo>
                    <a:lnTo>
                      <a:pt x="167" y="103"/>
                    </a:lnTo>
                    <a:lnTo>
                      <a:pt x="140" y="111"/>
                    </a:lnTo>
                    <a:lnTo>
                      <a:pt x="112" y="120"/>
                    </a:lnTo>
                    <a:lnTo>
                      <a:pt x="85" y="127"/>
                    </a:lnTo>
                    <a:lnTo>
                      <a:pt x="56" y="134"/>
                    </a:lnTo>
                    <a:lnTo>
                      <a:pt x="28" y="14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8" name="Freeform 2230"/>
              <p:cNvSpPr>
                <a:spLocks/>
              </p:cNvSpPr>
              <p:nvPr/>
            </p:nvSpPr>
            <p:spPr bwMode="auto">
              <a:xfrm>
                <a:off x="2596" y="3035"/>
                <a:ext cx="24" cy="17"/>
              </a:xfrm>
              <a:custGeom>
                <a:avLst/>
                <a:gdLst>
                  <a:gd name="T0" fmla="*/ 8 w 194"/>
                  <a:gd name="T1" fmla="*/ 132 h 132"/>
                  <a:gd name="T2" fmla="*/ 2 w 194"/>
                  <a:gd name="T3" fmla="*/ 107 h 132"/>
                  <a:gd name="T4" fmla="*/ 0 w 194"/>
                  <a:gd name="T5" fmla="*/ 85 h 132"/>
                  <a:gd name="T6" fmla="*/ 3 w 194"/>
                  <a:gd name="T7" fmla="*/ 68 h 132"/>
                  <a:gd name="T8" fmla="*/ 9 w 194"/>
                  <a:gd name="T9" fmla="*/ 54 h 132"/>
                  <a:gd name="T10" fmla="*/ 18 w 194"/>
                  <a:gd name="T11" fmla="*/ 44 h 132"/>
                  <a:gd name="T12" fmla="*/ 29 w 194"/>
                  <a:gd name="T13" fmla="*/ 36 h 132"/>
                  <a:gd name="T14" fmla="*/ 43 w 194"/>
                  <a:gd name="T15" fmla="*/ 30 h 132"/>
                  <a:gd name="T16" fmla="*/ 59 w 194"/>
                  <a:gd name="T17" fmla="*/ 25 h 132"/>
                  <a:gd name="T18" fmla="*/ 76 w 194"/>
                  <a:gd name="T19" fmla="*/ 22 h 132"/>
                  <a:gd name="T20" fmla="*/ 94 w 194"/>
                  <a:gd name="T21" fmla="*/ 20 h 132"/>
                  <a:gd name="T22" fmla="*/ 112 w 194"/>
                  <a:gd name="T23" fmla="*/ 18 h 132"/>
                  <a:gd name="T24" fmla="*/ 131 w 194"/>
                  <a:gd name="T25" fmla="*/ 16 h 132"/>
                  <a:gd name="T26" fmla="*/ 148 w 194"/>
                  <a:gd name="T27" fmla="*/ 14 h 132"/>
                  <a:gd name="T28" fmla="*/ 165 w 194"/>
                  <a:gd name="T29" fmla="*/ 10 h 132"/>
                  <a:gd name="T30" fmla="*/ 180 w 194"/>
                  <a:gd name="T31" fmla="*/ 6 h 132"/>
                  <a:gd name="T32" fmla="*/ 194 w 194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4" h="132">
                    <a:moveTo>
                      <a:pt x="8" y="132"/>
                    </a:moveTo>
                    <a:lnTo>
                      <a:pt x="2" y="107"/>
                    </a:lnTo>
                    <a:lnTo>
                      <a:pt x="0" y="85"/>
                    </a:lnTo>
                    <a:lnTo>
                      <a:pt x="3" y="68"/>
                    </a:lnTo>
                    <a:lnTo>
                      <a:pt x="9" y="54"/>
                    </a:lnTo>
                    <a:lnTo>
                      <a:pt x="18" y="44"/>
                    </a:lnTo>
                    <a:lnTo>
                      <a:pt x="29" y="36"/>
                    </a:lnTo>
                    <a:lnTo>
                      <a:pt x="43" y="30"/>
                    </a:lnTo>
                    <a:lnTo>
                      <a:pt x="59" y="25"/>
                    </a:lnTo>
                    <a:lnTo>
                      <a:pt x="76" y="22"/>
                    </a:lnTo>
                    <a:lnTo>
                      <a:pt x="94" y="20"/>
                    </a:lnTo>
                    <a:lnTo>
                      <a:pt x="112" y="18"/>
                    </a:lnTo>
                    <a:lnTo>
                      <a:pt x="131" y="16"/>
                    </a:lnTo>
                    <a:lnTo>
                      <a:pt x="148" y="14"/>
                    </a:lnTo>
                    <a:lnTo>
                      <a:pt x="165" y="10"/>
                    </a:lnTo>
                    <a:lnTo>
                      <a:pt x="180" y="6"/>
                    </a:lnTo>
                    <a:lnTo>
                      <a:pt x="19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59" name="Freeform 2231"/>
              <p:cNvSpPr>
                <a:spLocks/>
              </p:cNvSpPr>
              <p:nvPr/>
            </p:nvSpPr>
            <p:spPr bwMode="auto">
              <a:xfrm>
                <a:off x="2620" y="3014"/>
                <a:ext cx="44" cy="21"/>
              </a:xfrm>
              <a:custGeom>
                <a:avLst/>
                <a:gdLst>
                  <a:gd name="T0" fmla="*/ 0 w 352"/>
                  <a:gd name="T1" fmla="*/ 173 h 173"/>
                  <a:gd name="T2" fmla="*/ 21 w 352"/>
                  <a:gd name="T3" fmla="*/ 164 h 173"/>
                  <a:gd name="T4" fmla="*/ 44 w 352"/>
                  <a:gd name="T5" fmla="*/ 156 h 173"/>
                  <a:gd name="T6" fmla="*/ 66 w 352"/>
                  <a:gd name="T7" fmla="*/ 147 h 173"/>
                  <a:gd name="T8" fmla="*/ 88 w 352"/>
                  <a:gd name="T9" fmla="*/ 139 h 173"/>
                  <a:gd name="T10" fmla="*/ 110 w 352"/>
                  <a:gd name="T11" fmla="*/ 130 h 173"/>
                  <a:gd name="T12" fmla="*/ 133 w 352"/>
                  <a:gd name="T13" fmla="*/ 120 h 173"/>
                  <a:gd name="T14" fmla="*/ 155 w 352"/>
                  <a:gd name="T15" fmla="*/ 111 h 173"/>
                  <a:gd name="T16" fmla="*/ 179 w 352"/>
                  <a:gd name="T17" fmla="*/ 101 h 173"/>
                  <a:gd name="T18" fmla="*/ 201 w 352"/>
                  <a:gd name="T19" fmla="*/ 91 h 173"/>
                  <a:gd name="T20" fmla="*/ 223 w 352"/>
                  <a:gd name="T21" fmla="*/ 80 h 173"/>
                  <a:gd name="T22" fmla="*/ 245 w 352"/>
                  <a:gd name="T23" fmla="*/ 68 h 173"/>
                  <a:gd name="T24" fmla="*/ 267 w 352"/>
                  <a:gd name="T25" fmla="*/ 56 h 173"/>
                  <a:gd name="T26" fmla="*/ 289 w 352"/>
                  <a:gd name="T27" fmla="*/ 43 h 173"/>
                  <a:gd name="T28" fmla="*/ 311 w 352"/>
                  <a:gd name="T29" fmla="*/ 30 h 173"/>
                  <a:gd name="T30" fmla="*/ 331 w 352"/>
                  <a:gd name="T31" fmla="*/ 15 h 173"/>
                  <a:gd name="T32" fmla="*/ 352 w 352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173">
                    <a:moveTo>
                      <a:pt x="0" y="173"/>
                    </a:moveTo>
                    <a:lnTo>
                      <a:pt x="21" y="164"/>
                    </a:lnTo>
                    <a:lnTo>
                      <a:pt x="44" y="156"/>
                    </a:lnTo>
                    <a:lnTo>
                      <a:pt x="66" y="147"/>
                    </a:lnTo>
                    <a:lnTo>
                      <a:pt x="88" y="139"/>
                    </a:lnTo>
                    <a:lnTo>
                      <a:pt x="110" y="130"/>
                    </a:lnTo>
                    <a:lnTo>
                      <a:pt x="133" y="120"/>
                    </a:lnTo>
                    <a:lnTo>
                      <a:pt x="155" y="111"/>
                    </a:lnTo>
                    <a:lnTo>
                      <a:pt x="179" y="101"/>
                    </a:lnTo>
                    <a:lnTo>
                      <a:pt x="201" y="91"/>
                    </a:lnTo>
                    <a:lnTo>
                      <a:pt x="223" y="80"/>
                    </a:lnTo>
                    <a:lnTo>
                      <a:pt x="245" y="68"/>
                    </a:lnTo>
                    <a:lnTo>
                      <a:pt x="267" y="56"/>
                    </a:lnTo>
                    <a:lnTo>
                      <a:pt x="289" y="43"/>
                    </a:lnTo>
                    <a:lnTo>
                      <a:pt x="311" y="30"/>
                    </a:lnTo>
                    <a:lnTo>
                      <a:pt x="331" y="15"/>
                    </a:lnTo>
                    <a:lnTo>
                      <a:pt x="3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0" name="Freeform 2232"/>
              <p:cNvSpPr>
                <a:spLocks/>
              </p:cNvSpPr>
              <p:nvPr/>
            </p:nvSpPr>
            <p:spPr bwMode="auto">
              <a:xfrm>
                <a:off x="2651" y="3014"/>
                <a:ext cx="17" cy="20"/>
              </a:xfrm>
              <a:custGeom>
                <a:avLst/>
                <a:gdLst>
                  <a:gd name="T0" fmla="*/ 107 w 138"/>
                  <a:gd name="T1" fmla="*/ 0 h 159"/>
                  <a:gd name="T2" fmla="*/ 122 w 138"/>
                  <a:gd name="T3" fmla="*/ 16 h 159"/>
                  <a:gd name="T4" fmla="*/ 132 w 138"/>
                  <a:gd name="T5" fmla="*/ 31 h 159"/>
                  <a:gd name="T6" fmla="*/ 137 w 138"/>
                  <a:gd name="T7" fmla="*/ 44 h 159"/>
                  <a:gd name="T8" fmla="*/ 138 w 138"/>
                  <a:gd name="T9" fmla="*/ 56 h 159"/>
                  <a:gd name="T10" fmla="*/ 134 w 138"/>
                  <a:gd name="T11" fmla="*/ 67 h 159"/>
                  <a:gd name="T12" fmla="*/ 128 w 138"/>
                  <a:gd name="T13" fmla="*/ 77 h 159"/>
                  <a:gd name="T14" fmla="*/ 118 w 138"/>
                  <a:gd name="T15" fmla="*/ 86 h 159"/>
                  <a:gd name="T16" fmla="*/ 107 w 138"/>
                  <a:gd name="T17" fmla="*/ 95 h 159"/>
                  <a:gd name="T18" fmla="*/ 93 w 138"/>
                  <a:gd name="T19" fmla="*/ 103 h 159"/>
                  <a:gd name="T20" fmla="*/ 79 w 138"/>
                  <a:gd name="T21" fmla="*/ 110 h 159"/>
                  <a:gd name="T22" fmla="*/ 64 w 138"/>
                  <a:gd name="T23" fmla="*/ 118 h 159"/>
                  <a:gd name="T24" fmla="*/ 49 w 138"/>
                  <a:gd name="T25" fmla="*/ 126 h 159"/>
                  <a:gd name="T26" fmla="*/ 34 w 138"/>
                  <a:gd name="T27" fmla="*/ 134 h 159"/>
                  <a:gd name="T28" fmla="*/ 20 w 138"/>
                  <a:gd name="T29" fmla="*/ 141 h 159"/>
                  <a:gd name="T30" fmla="*/ 9 w 138"/>
                  <a:gd name="T31" fmla="*/ 150 h 159"/>
                  <a:gd name="T32" fmla="*/ 0 w 138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8" h="159">
                    <a:moveTo>
                      <a:pt x="107" y="0"/>
                    </a:moveTo>
                    <a:lnTo>
                      <a:pt x="122" y="16"/>
                    </a:lnTo>
                    <a:lnTo>
                      <a:pt x="132" y="31"/>
                    </a:lnTo>
                    <a:lnTo>
                      <a:pt x="137" y="44"/>
                    </a:lnTo>
                    <a:lnTo>
                      <a:pt x="138" y="56"/>
                    </a:lnTo>
                    <a:lnTo>
                      <a:pt x="134" y="67"/>
                    </a:lnTo>
                    <a:lnTo>
                      <a:pt x="128" y="77"/>
                    </a:lnTo>
                    <a:lnTo>
                      <a:pt x="118" y="86"/>
                    </a:lnTo>
                    <a:lnTo>
                      <a:pt x="107" y="95"/>
                    </a:lnTo>
                    <a:lnTo>
                      <a:pt x="93" y="103"/>
                    </a:lnTo>
                    <a:lnTo>
                      <a:pt x="79" y="110"/>
                    </a:lnTo>
                    <a:lnTo>
                      <a:pt x="64" y="118"/>
                    </a:lnTo>
                    <a:lnTo>
                      <a:pt x="49" y="126"/>
                    </a:lnTo>
                    <a:lnTo>
                      <a:pt x="34" y="134"/>
                    </a:lnTo>
                    <a:lnTo>
                      <a:pt x="20" y="141"/>
                    </a:lnTo>
                    <a:lnTo>
                      <a:pt x="9" y="15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1" name="Freeform 2233"/>
              <p:cNvSpPr>
                <a:spLocks/>
              </p:cNvSpPr>
              <p:nvPr/>
            </p:nvSpPr>
            <p:spPr bwMode="auto">
              <a:xfrm>
                <a:off x="2656" y="3575"/>
                <a:ext cx="11" cy="6"/>
              </a:xfrm>
              <a:custGeom>
                <a:avLst/>
                <a:gdLst>
                  <a:gd name="T0" fmla="*/ 0 w 93"/>
                  <a:gd name="T1" fmla="*/ 46 h 48"/>
                  <a:gd name="T2" fmla="*/ 3 w 93"/>
                  <a:gd name="T3" fmla="*/ 39 h 48"/>
                  <a:gd name="T4" fmla="*/ 8 w 93"/>
                  <a:gd name="T5" fmla="*/ 34 h 48"/>
                  <a:gd name="T6" fmla="*/ 12 w 93"/>
                  <a:gd name="T7" fmla="*/ 29 h 48"/>
                  <a:gd name="T8" fmla="*/ 17 w 93"/>
                  <a:gd name="T9" fmla="*/ 25 h 48"/>
                  <a:gd name="T10" fmla="*/ 22 w 93"/>
                  <a:gd name="T11" fmla="*/ 21 h 48"/>
                  <a:gd name="T12" fmla="*/ 27 w 93"/>
                  <a:gd name="T13" fmla="*/ 17 h 48"/>
                  <a:gd name="T14" fmla="*/ 33 w 93"/>
                  <a:gd name="T15" fmla="*/ 14 h 48"/>
                  <a:gd name="T16" fmla="*/ 39 w 93"/>
                  <a:gd name="T17" fmla="*/ 12 h 48"/>
                  <a:gd name="T18" fmla="*/ 46 w 93"/>
                  <a:gd name="T19" fmla="*/ 9 h 48"/>
                  <a:gd name="T20" fmla="*/ 52 w 93"/>
                  <a:gd name="T21" fmla="*/ 7 h 48"/>
                  <a:gd name="T22" fmla="*/ 59 w 93"/>
                  <a:gd name="T23" fmla="*/ 6 h 48"/>
                  <a:gd name="T24" fmla="*/ 66 w 93"/>
                  <a:gd name="T25" fmla="*/ 4 h 48"/>
                  <a:gd name="T26" fmla="*/ 72 w 93"/>
                  <a:gd name="T27" fmla="*/ 3 h 48"/>
                  <a:gd name="T28" fmla="*/ 79 w 93"/>
                  <a:gd name="T29" fmla="*/ 2 h 48"/>
                  <a:gd name="T30" fmla="*/ 86 w 93"/>
                  <a:gd name="T31" fmla="*/ 0 h 48"/>
                  <a:gd name="T32" fmla="*/ 93 w 93"/>
                  <a:gd name="T33" fmla="*/ 0 h 48"/>
                  <a:gd name="T34" fmla="*/ 88 w 93"/>
                  <a:gd name="T35" fmla="*/ 2 h 48"/>
                  <a:gd name="T36" fmla="*/ 83 w 93"/>
                  <a:gd name="T37" fmla="*/ 5 h 48"/>
                  <a:gd name="T38" fmla="*/ 78 w 93"/>
                  <a:gd name="T39" fmla="*/ 9 h 48"/>
                  <a:gd name="T40" fmla="*/ 73 w 93"/>
                  <a:gd name="T41" fmla="*/ 14 h 48"/>
                  <a:gd name="T42" fmla="*/ 68 w 93"/>
                  <a:gd name="T43" fmla="*/ 18 h 48"/>
                  <a:gd name="T44" fmla="*/ 63 w 93"/>
                  <a:gd name="T45" fmla="*/ 23 h 48"/>
                  <a:gd name="T46" fmla="*/ 58 w 93"/>
                  <a:gd name="T47" fmla="*/ 27 h 48"/>
                  <a:gd name="T48" fmla="*/ 53 w 93"/>
                  <a:gd name="T49" fmla="*/ 32 h 48"/>
                  <a:gd name="T50" fmla="*/ 47 w 93"/>
                  <a:gd name="T51" fmla="*/ 36 h 48"/>
                  <a:gd name="T52" fmla="*/ 42 w 93"/>
                  <a:gd name="T53" fmla="*/ 40 h 48"/>
                  <a:gd name="T54" fmla="*/ 36 w 93"/>
                  <a:gd name="T55" fmla="*/ 43 h 48"/>
                  <a:gd name="T56" fmla="*/ 29 w 93"/>
                  <a:gd name="T57" fmla="*/ 45 h 48"/>
                  <a:gd name="T58" fmla="*/ 23 w 93"/>
                  <a:gd name="T59" fmla="*/ 47 h 48"/>
                  <a:gd name="T60" fmla="*/ 16 w 93"/>
                  <a:gd name="T61" fmla="*/ 48 h 48"/>
                  <a:gd name="T62" fmla="*/ 8 w 93"/>
                  <a:gd name="T63" fmla="*/ 47 h 48"/>
                  <a:gd name="T64" fmla="*/ 0 w 93"/>
                  <a:gd name="T65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3" h="48">
                    <a:moveTo>
                      <a:pt x="0" y="46"/>
                    </a:moveTo>
                    <a:lnTo>
                      <a:pt x="3" y="39"/>
                    </a:lnTo>
                    <a:lnTo>
                      <a:pt x="8" y="34"/>
                    </a:lnTo>
                    <a:lnTo>
                      <a:pt x="12" y="29"/>
                    </a:lnTo>
                    <a:lnTo>
                      <a:pt x="17" y="25"/>
                    </a:lnTo>
                    <a:lnTo>
                      <a:pt x="22" y="21"/>
                    </a:lnTo>
                    <a:lnTo>
                      <a:pt x="27" y="17"/>
                    </a:lnTo>
                    <a:lnTo>
                      <a:pt x="33" y="14"/>
                    </a:lnTo>
                    <a:lnTo>
                      <a:pt x="39" y="12"/>
                    </a:lnTo>
                    <a:lnTo>
                      <a:pt x="46" y="9"/>
                    </a:lnTo>
                    <a:lnTo>
                      <a:pt x="52" y="7"/>
                    </a:lnTo>
                    <a:lnTo>
                      <a:pt x="59" y="6"/>
                    </a:lnTo>
                    <a:lnTo>
                      <a:pt x="66" y="4"/>
                    </a:lnTo>
                    <a:lnTo>
                      <a:pt x="72" y="3"/>
                    </a:lnTo>
                    <a:lnTo>
                      <a:pt x="79" y="2"/>
                    </a:lnTo>
                    <a:lnTo>
                      <a:pt x="86" y="0"/>
                    </a:lnTo>
                    <a:lnTo>
                      <a:pt x="93" y="0"/>
                    </a:lnTo>
                    <a:lnTo>
                      <a:pt x="88" y="2"/>
                    </a:lnTo>
                    <a:lnTo>
                      <a:pt x="83" y="5"/>
                    </a:lnTo>
                    <a:lnTo>
                      <a:pt x="78" y="9"/>
                    </a:lnTo>
                    <a:lnTo>
                      <a:pt x="73" y="14"/>
                    </a:lnTo>
                    <a:lnTo>
                      <a:pt x="68" y="18"/>
                    </a:lnTo>
                    <a:lnTo>
                      <a:pt x="63" y="23"/>
                    </a:lnTo>
                    <a:lnTo>
                      <a:pt x="58" y="27"/>
                    </a:lnTo>
                    <a:lnTo>
                      <a:pt x="53" y="32"/>
                    </a:lnTo>
                    <a:lnTo>
                      <a:pt x="47" y="36"/>
                    </a:lnTo>
                    <a:lnTo>
                      <a:pt x="42" y="40"/>
                    </a:lnTo>
                    <a:lnTo>
                      <a:pt x="36" y="43"/>
                    </a:lnTo>
                    <a:lnTo>
                      <a:pt x="29" y="45"/>
                    </a:lnTo>
                    <a:lnTo>
                      <a:pt x="23" y="47"/>
                    </a:lnTo>
                    <a:lnTo>
                      <a:pt x="16" y="48"/>
                    </a:lnTo>
                    <a:lnTo>
                      <a:pt x="8" y="47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2" name="Freeform 2234"/>
              <p:cNvSpPr>
                <a:spLocks/>
              </p:cNvSpPr>
              <p:nvPr/>
            </p:nvSpPr>
            <p:spPr bwMode="auto">
              <a:xfrm>
                <a:off x="2656" y="3575"/>
                <a:ext cx="11" cy="6"/>
              </a:xfrm>
              <a:custGeom>
                <a:avLst/>
                <a:gdLst>
                  <a:gd name="T0" fmla="*/ 0 w 93"/>
                  <a:gd name="T1" fmla="*/ 46 h 46"/>
                  <a:gd name="T2" fmla="*/ 3 w 93"/>
                  <a:gd name="T3" fmla="*/ 39 h 46"/>
                  <a:gd name="T4" fmla="*/ 8 w 93"/>
                  <a:gd name="T5" fmla="*/ 34 h 46"/>
                  <a:gd name="T6" fmla="*/ 12 w 93"/>
                  <a:gd name="T7" fmla="*/ 29 h 46"/>
                  <a:gd name="T8" fmla="*/ 17 w 93"/>
                  <a:gd name="T9" fmla="*/ 25 h 46"/>
                  <a:gd name="T10" fmla="*/ 22 w 93"/>
                  <a:gd name="T11" fmla="*/ 21 h 46"/>
                  <a:gd name="T12" fmla="*/ 27 w 93"/>
                  <a:gd name="T13" fmla="*/ 17 h 46"/>
                  <a:gd name="T14" fmla="*/ 33 w 93"/>
                  <a:gd name="T15" fmla="*/ 14 h 46"/>
                  <a:gd name="T16" fmla="*/ 39 w 93"/>
                  <a:gd name="T17" fmla="*/ 12 h 46"/>
                  <a:gd name="T18" fmla="*/ 46 w 93"/>
                  <a:gd name="T19" fmla="*/ 9 h 46"/>
                  <a:gd name="T20" fmla="*/ 52 w 93"/>
                  <a:gd name="T21" fmla="*/ 7 h 46"/>
                  <a:gd name="T22" fmla="*/ 59 w 93"/>
                  <a:gd name="T23" fmla="*/ 6 h 46"/>
                  <a:gd name="T24" fmla="*/ 66 w 93"/>
                  <a:gd name="T25" fmla="*/ 4 h 46"/>
                  <a:gd name="T26" fmla="*/ 72 w 93"/>
                  <a:gd name="T27" fmla="*/ 3 h 46"/>
                  <a:gd name="T28" fmla="*/ 79 w 93"/>
                  <a:gd name="T29" fmla="*/ 2 h 46"/>
                  <a:gd name="T30" fmla="*/ 86 w 93"/>
                  <a:gd name="T31" fmla="*/ 0 h 46"/>
                  <a:gd name="T32" fmla="*/ 93 w 93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6">
                    <a:moveTo>
                      <a:pt x="0" y="46"/>
                    </a:moveTo>
                    <a:lnTo>
                      <a:pt x="3" y="39"/>
                    </a:lnTo>
                    <a:lnTo>
                      <a:pt x="8" y="34"/>
                    </a:lnTo>
                    <a:lnTo>
                      <a:pt x="12" y="29"/>
                    </a:lnTo>
                    <a:lnTo>
                      <a:pt x="17" y="25"/>
                    </a:lnTo>
                    <a:lnTo>
                      <a:pt x="22" y="21"/>
                    </a:lnTo>
                    <a:lnTo>
                      <a:pt x="27" y="17"/>
                    </a:lnTo>
                    <a:lnTo>
                      <a:pt x="33" y="14"/>
                    </a:lnTo>
                    <a:lnTo>
                      <a:pt x="39" y="12"/>
                    </a:lnTo>
                    <a:lnTo>
                      <a:pt x="46" y="9"/>
                    </a:lnTo>
                    <a:lnTo>
                      <a:pt x="52" y="7"/>
                    </a:lnTo>
                    <a:lnTo>
                      <a:pt x="59" y="6"/>
                    </a:lnTo>
                    <a:lnTo>
                      <a:pt x="66" y="4"/>
                    </a:lnTo>
                    <a:lnTo>
                      <a:pt x="72" y="3"/>
                    </a:lnTo>
                    <a:lnTo>
                      <a:pt x="79" y="2"/>
                    </a:lnTo>
                    <a:lnTo>
                      <a:pt x="86" y="0"/>
                    </a:lnTo>
                    <a:lnTo>
                      <a:pt x="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3" name="Freeform 2235"/>
              <p:cNvSpPr>
                <a:spLocks/>
              </p:cNvSpPr>
              <p:nvPr/>
            </p:nvSpPr>
            <p:spPr bwMode="auto">
              <a:xfrm>
                <a:off x="2656" y="3575"/>
                <a:ext cx="11" cy="6"/>
              </a:xfrm>
              <a:custGeom>
                <a:avLst/>
                <a:gdLst>
                  <a:gd name="T0" fmla="*/ 93 w 93"/>
                  <a:gd name="T1" fmla="*/ 0 h 48"/>
                  <a:gd name="T2" fmla="*/ 88 w 93"/>
                  <a:gd name="T3" fmla="*/ 2 h 48"/>
                  <a:gd name="T4" fmla="*/ 83 w 93"/>
                  <a:gd name="T5" fmla="*/ 5 h 48"/>
                  <a:gd name="T6" fmla="*/ 78 w 93"/>
                  <a:gd name="T7" fmla="*/ 9 h 48"/>
                  <a:gd name="T8" fmla="*/ 73 w 93"/>
                  <a:gd name="T9" fmla="*/ 14 h 48"/>
                  <a:gd name="T10" fmla="*/ 68 w 93"/>
                  <a:gd name="T11" fmla="*/ 18 h 48"/>
                  <a:gd name="T12" fmla="*/ 63 w 93"/>
                  <a:gd name="T13" fmla="*/ 23 h 48"/>
                  <a:gd name="T14" fmla="*/ 58 w 93"/>
                  <a:gd name="T15" fmla="*/ 27 h 48"/>
                  <a:gd name="T16" fmla="*/ 53 w 93"/>
                  <a:gd name="T17" fmla="*/ 32 h 48"/>
                  <a:gd name="T18" fmla="*/ 47 w 93"/>
                  <a:gd name="T19" fmla="*/ 36 h 48"/>
                  <a:gd name="T20" fmla="*/ 42 w 93"/>
                  <a:gd name="T21" fmla="*/ 40 h 48"/>
                  <a:gd name="T22" fmla="*/ 36 w 93"/>
                  <a:gd name="T23" fmla="*/ 43 h 48"/>
                  <a:gd name="T24" fmla="*/ 29 w 93"/>
                  <a:gd name="T25" fmla="*/ 45 h 48"/>
                  <a:gd name="T26" fmla="*/ 23 w 93"/>
                  <a:gd name="T27" fmla="*/ 47 h 48"/>
                  <a:gd name="T28" fmla="*/ 16 w 93"/>
                  <a:gd name="T29" fmla="*/ 48 h 48"/>
                  <a:gd name="T30" fmla="*/ 8 w 93"/>
                  <a:gd name="T31" fmla="*/ 47 h 48"/>
                  <a:gd name="T32" fmla="*/ 0 w 93"/>
                  <a:gd name="T33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48">
                    <a:moveTo>
                      <a:pt x="93" y="0"/>
                    </a:moveTo>
                    <a:lnTo>
                      <a:pt x="88" y="2"/>
                    </a:lnTo>
                    <a:lnTo>
                      <a:pt x="83" y="5"/>
                    </a:lnTo>
                    <a:lnTo>
                      <a:pt x="78" y="9"/>
                    </a:lnTo>
                    <a:lnTo>
                      <a:pt x="73" y="14"/>
                    </a:lnTo>
                    <a:lnTo>
                      <a:pt x="68" y="18"/>
                    </a:lnTo>
                    <a:lnTo>
                      <a:pt x="63" y="23"/>
                    </a:lnTo>
                    <a:lnTo>
                      <a:pt x="58" y="27"/>
                    </a:lnTo>
                    <a:lnTo>
                      <a:pt x="53" y="32"/>
                    </a:lnTo>
                    <a:lnTo>
                      <a:pt x="47" y="36"/>
                    </a:lnTo>
                    <a:lnTo>
                      <a:pt x="42" y="40"/>
                    </a:lnTo>
                    <a:lnTo>
                      <a:pt x="36" y="43"/>
                    </a:lnTo>
                    <a:lnTo>
                      <a:pt x="29" y="45"/>
                    </a:lnTo>
                    <a:lnTo>
                      <a:pt x="23" y="47"/>
                    </a:lnTo>
                    <a:lnTo>
                      <a:pt x="16" y="48"/>
                    </a:lnTo>
                    <a:lnTo>
                      <a:pt x="8" y="47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4" name="Freeform 2236"/>
              <p:cNvSpPr>
                <a:spLocks/>
              </p:cNvSpPr>
              <p:nvPr/>
            </p:nvSpPr>
            <p:spPr bwMode="auto">
              <a:xfrm>
                <a:off x="2664" y="2974"/>
                <a:ext cx="2" cy="7"/>
              </a:xfrm>
              <a:custGeom>
                <a:avLst/>
                <a:gdLst>
                  <a:gd name="T0" fmla="*/ 0 w 20"/>
                  <a:gd name="T1" fmla="*/ 0 h 52"/>
                  <a:gd name="T2" fmla="*/ 20 w 20"/>
                  <a:gd name="T3" fmla="*/ 39 h 52"/>
                  <a:gd name="T4" fmla="*/ 20 w 20"/>
                  <a:gd name="T5" fmla="*/ 52 h 52"/>
                  <a:gd name="T6" fmla="*/ 0 w 20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2">
                    <a:moveTo>
                      <a:pt x="0" y="0"/>
                    </a:moveTo>
                    <a:lnTo>
                      <a:pt x="20" y="39"/>
                    </a:lnTo>
                    <a:lnTo>
                      <a:pt x="20" y="5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5" name="Freeform 2237"/>
              <p:cNvSpPr>
                <a:spLocks/>
              </p:cNvSpPr>
              <p:nvPr/>
            </p:nvSpPr>
            <p:spPr bwMode="auto">
              <a:xfrm>
                <a:off x="2664" y="2974"/>
                <a:ext cx="2" cy="7"/>
              </a:xfrm>
              <a:custGeom>
                <a:avLst/>
                <a:gdLst>
                  <a:gd name="T0" fmla="*/ 0 w 20"/>
                  <a:gd name="T1" fmla="*/ 0 h 52"/>
                  <a:gd name="T2" fmla="*/ 20 w 20"/>
                  <a:gd name="T3" fmla="*/ 39 h 52"/>
                  <a:gd name="T4" fmla="*/ 20 w 20"/>
                  <a:gd name="T5" fmla="*/ 52 h 52"/>
                  <a:gd name="T6" fmla="*/ 0 w 20"/>
                  <a:gd name="T7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2">
                    <a:moveTo>
                      <a:pt x="0" y="0"/>
                    </a:moveTo>
                    <a:lnTo>
                      <a:pt x="20" y="39"/>
                    </a:lnTo>
                    <a:lnTo>
                      <a:pt x="20" y="5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6" name="Freeform 2238"/>
              <p:cNvSpPr>
                <a:spLocks/>
              </p:cNvSpPr>
              <p:nvPr/>
            </p:nvSpPr>
            <p:spPr bwMode="auto">
              <a:xfrm>
                <a:off x="2489" y="3136"/>
                <a:ext cx="177" cy="33"/>
              </a:xfrm>
              <a:custGeom>
                <a:avLst/>
                <a:gdLst>
                  <a:gd name="T0" fmla="*/ 1324 w 1420"/>
                  <a:gd name="T1" fmla="*/ 98 h 264"/>
                  <a:gd name="T2" fmla="*/ 1226 w 1420"/>
                  <a:gd name="T3" fmla="*/ 130 h 264"/>
                  <a:gd name="T4" fmla="*/ 1127 w 1420"/>
                  <a:gd name="T5" fmla="*/ 165 h 264"/>
                  <a:gd name="T6" fmla="*/ 1028 w 1420"/>
                  <a:gd name="T7" fmla="*/ 200 h 264"/>
                  <a:gd name="T8" fmla="*/ 928 w 1420"/>
                  <a:gd name="T9" fmla="*/ 232 h 264"/>
                  <a:gd name="T10" fmla="*/ 828 w 1420"/>
                  <a:gd name="T11" fmla="*/ 254 h 264"/>
                  <a:gd name="T12" fmla="*/ 726 w 1420"/>
                  <a:gd name="T13" fmla="*/ 264 h 264"/>
                  <a:gd name="T14" fmla="*/ 623 w 1420"/>
                  <a:gd name="T15" fmla="*/ 256 h 264"/>
                  <a:gd name="T16" fmla="*/ 536 w 1420"/>
                  <a:gd name="T17" fmla="*/ 234 h 264"/>
                  <a:gd name="T18" fmla="*/ 468 w 1420"/>
                  <a:gd name="T19" fmla="*/ 211 h 264"/>
                  <a:gd name="T20" fmla="*/ 399 w 1420"/>
                  <a:gd name="T21" fmla="*/ 188 h 264"/>
                  <a:gd name="T22" fmla="*/ 330 w 1420"/>
                  <a:gd name="T23" fmla="*/ 167 h 264"/>
                  <a:gd name="T24" fmla="*/ 259 w 1420"/>
                  <a:gd name="T25" fmla="*/ 150 h 264"/>
                  <a:gd name="T26" fmla="*/ 188 w 1420"/>
                  <a:gd name="T27" fmla="*/ 137 h 264"/>
                  <a:gd name="T28" fmla="*/ 114 w 1420"/>
                  <a:gd name="T29" fmla="*/ 129 h 264"/>
                  <a:gd name="T30" fmla="*/ 39 w 1420"/>
                  <a:gd name="T31" fmla="*/ 129 h 264"/>
                  <a:gd name="T32" fmla="*/ 35 w 1420"/>
                  <a:gd name="T33" fmla="*/ 126 h 264"/>
                  <a:gd name="T34" fmla="*/ 110 w 1420"/>
                  <a:gd name="T35" fmla="*/ 117 h 264"/>
                  <a:gd name="T36" fmla="*/ 192 w 1420"/>
                  <a:gd name="T37" fmla="*/ 112 h 264"/>
                  <a:gd name="T38" fmla="*/ 276 w 1420"/>
                  <a:gd name="T39" fmla="*/ 113 h 264"/>
                  <a:gd name="T40" fmla="*/ 362 w 1420"/>
                  <a:gd name="T41" fmla="*/ 118 h 264"/>
                  <a:gd name="T42" fmla="*/ 448 w 1420"/>
                  <a:gd name="T43" fmla="*/ 129 h 264"/>
                  <a:gd name="T44" fmla="*/ 530 w 1420"/>
                  <a:gd name="T45" fmla="*/ 147 h 264"/>
                  <a:gd name="T46" fmla="*/ 608 w 1420"/>
                  <a:gd name="T47" fmla="*/ 170 h 264"/>
                  <a:gd name="T48" fmla="*/ 651 w 1420"/>
                  <a:gd name="T49" fmla="*/ 188 h 264"/>
                  <a:gd name="T50" fmla="*/ 665 w 1420"/>
                  <a:gd name="T51" fmla="*/ 189 h 264"/>
                  <a:gd name="T52" fmla="*/ 676 w 1420"/>
                  <a:gd name="T53" fmla="*/ 184 h 264"/>
                  <a:gd name="T54" fmla="*/ 687 w 1420"/>
                  <a:gd name="T55" fmla="*/ 174 h 264"/>
                  <a:gd name="T56" fmla="*/ 696 w 1420"/>
                  <a:gd name="T57" fmla="*/ 162 h 264"/>
                  <a:gd name="T58" fmla="*/ 705 w 1420"/>
                  <a:gd name="T59" fmla="*/ 150 h 264"/>
                  <a:gd name="T60" fmla="*/ 714 w 1420"/>
                  <a:gd name="T61" fmla="*/ 138 h 264"/>
                  <a:gd name="T62" fmla="*/ 724 w 1420"/>
                  <a:gd name="T63" fmla="*/ 129 h 264"/>
                  <a:gd name="T64" fmla="*/ 776 w 1420"/>
                  <a:gd name="T65" fmla="*/ 130 h 264"/>
                  <a:gd name="T66" fmla="*/ 868 w 1420"/>
                  <a:gd name="T67" fmla="*/ 132 h 264"/>
                  <a:gd name="T68" fmla="*/ 959 w 1420"/>
                  <a:gd name="T69" fmla="*/ 127 h 264"/>
                  <a:gd name="T70" fmla="*/ 1047 w 1420"/>
                  <a:gd name="T71" fmla="*/ 115 h 264"/>
                  <a:gd name="T72" fmla="*/ 1133 w 1420"/>
                  <a:gd name="T73" fmla="*/ 98 h 264"/>
                  <a:gd name="T74" fmla="*/ 1218 w 1420"/>
                  <a:gd name="T75" fmla="*/ 75 h 264"/>
                  <a:gd name="T76" fmla="*/ 1300 w 1420"/>
                  <a:gd name="T77" fmla="*/ 47 h 264"/>
                  <a:gd name="T78" fmla="*/ 1380 w 1420"/>
                  <a:gd name="T79" fmla="*/ 16 h 264"/>
                  <a:gd name="T80" fmla="*/ 1374 w 1420"/>
                  <a:gd name="T81" fmla="*/ 87 h 2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20" h="264">
                    <a:moveTo>
                      <a:pt x="1374" y="86"/>
                    </a:moveTo>
                    <a:lnTo>
                      <a:pt x="1324" y="98"/>
                    </a:lnTo>
                    <a:lnTo>
                      <a:pt x="1275" y="113"/>
                    </a:lnTo>
                    <a:lnTo>
                      <a:pt x="1226" y="130"/>
                    </a:lnTo>
                    <a:lnTo>
                      <a:pt x="1176" y="147"/>
                    </a:lnTo>
                    <a:lnTo>
                      <a:pt x="1127" y="165"/>
                    </a:lnTo>
                    <a:lnTo>
                      <a:pt x="1078" y="183"/>
                    </a:lnTo>
                    <a:lnTo>
                      <a:pt x="1028" y="200"/>
                    </a:lnTo>
                    <a:lnTo>
                      <a:pt x="979" y="218"/>
                    </a:lnTo>
                    <a:lnTo>
                      <a:pt x="928" y="232"/>
                    </a:lnTo>
                    <a:lnTo>
                      <a:pt x="878" y="245"/>
                    </a:lnTo>
                    <a:lnTo>
                      <a:pt x="828" y="254"/>
                    </a:lnTo>
                    <a:lnTo>
                      <a:pt x="777" y="261"/>
                    </a:lnTo>
                    <a:lnTo>
                      <a:pt x="726" y="264"/>
                    </a:lnTo>
                    <a:lnTo>
                      <a:pt x="674" y="262"/>
                    </a:lnTo>
                    <a:lnTo>
                      <a:pt x="623" y="256"/>
                    </a:lnTo>
                    <a:lnTo>
                      <a:pt x="571" y="245"/>
                    </a:lnTo>
                    <a:lnTo>
                      <a:pt x="536" y="234"/>
                    </a:lnTo>
                    <a:lnTo>
                      <a:pt x="502" y="222"/>
                    </a:lnTo>
                    <a:lnTo>
                      <a:pt x="468" y="211"/>
                    </a:lnTo>
                    <a:lnTo>
                      <a:pt x="434" y="199"/>
                    </a:lnTo>
                    <a:lnTo>
                      <a:pt x="399" y="188"/>
                    </a:lnTo>
                    <a:lnTo>
                      <a:pt x="364" y="177"/>
                    </a:lnTo>
                    <a:lnTo>
                      <a:pt x="330" y="167"/>
                    </a:lnTo>
                    <a:lnTo>
                      <a:pt x="295" y="158"/>
                    </a:lnTo>
                    <a:lnTo>
                      <a:pt x="259" y="150"/>
                    </a:lnTo>
                    <a:lnTo>
                      <a:pt x="223" y="143"/>
                    </a:lnTo>
                    <a:lnTo>
                      <a:pt x="188" y="137"/>
                    </a:lnTo>
                    <a:lnTo>
                      <a:pt x="150" y="132"/>
                    </a:lnTo>
                    <a:lnTo>
                      <a:pt x="114" y="129"/>
                    </a:lnTo>
                    <a:lnTo>
                      <a:pt x="77" y="128"/>
                    </a:lnTo>
                    <a:lnTo>
                      <a:pt x="39" y="129"/>
                    </a:lnTo>
                    <a:lnTo>
                      <a:pt x="0" y="132"/>
                    </a:lnTo>
                    <a:lnTo>
                      <a:pt x="35" y="126"/>
                    </a:lnTo>
                    <a:lnTo>
                      <a:pt x="72" y="121"/>
                    </a:lnTo>
                    <a:lnTo>
                      <a:pt x="110" y="117"/>
                    </a:lnTo>
                    <a:lnTo>
                      <a:pt x="150" y="114"/>
                    </a:lnTo>
                    <a:lnTo>
                      <a:pt x="192" y="112"/>
                    </a:lnTo>
                    <a:lnTo>
                      <a:pt x="233" y="112"/>
                    </a:lnTo>
                    <a:lnTo>
                      <a:pt x="276" y="113"/>
                    </a:lnTo>
                    <a:lnTo>
                      <a:pt x="319" y="115"/>
                    </a:lnTo>
                    <a:lnTo>
                      <a:pt x="362" y="118"/>
                    </a:lnTo>
                    <a:lnTo>
                      <a:pt x="405" y="123"/>
                    </a:lnTo>
                    <a:lnTo>
                      <a:pt x="448" y="129"/>
                    </a:lnTo>
                    <a:lnTo>
                      <a:pt x="489" y="137"/>
                    </a:lnTo>
                    <a:lnTo>
                      <a:pt x="530" y="147"/>
                    </a:lnTo>
                    <a:lnTo>
                      <a:pt x="570" y="158"/>
                    </a:lnTo>
                    <a:lnTo>
                      <a:pt x="608" y="170"/>
                    </a:lnTo>
                    <a:lnTo>
                      <a:pt x="644" y="185"/>
                    </a:lnTo>
                    <a:lnTo>
                      <a:pt x="651" y="188"/>
                    </a:lnTo>
                    <a:lnTo>
                      <a:pt x="659" y="189"/>
                    </a:lnTo>
                    <a:lnTo>
                      <a:pt x="665" y="189"/>
                    </a:lnTo>
                    <a:lnTo>
                      <a:pt x="671" y="187"/>
                    </a:lnTo>
                    <a:lnTo>
                      <a:pt x="676" y="184"/>
                    </a:lnTo>
                    <a:lnTo>
                      <a:pt x="682" y="179"/>
                    </a:lnTo>
                    <a:lnTo>
                      <a:pt x="687" y="174"/>
                    </a:lnTo>
                    <a:lnTo>
                      <a:pt x="692" y="169"/>
                    </a:lnTo>
                    <a:lnTo>
                      <a:pt x="696" y="162"/>
                    </a:lnTo>
                    <a:lnTo>
                      <a:pt x="701" y="156"/>
                    </a:lnTo>
                    <a:lnTo>
                      <a:pt x="705" y="150"/>
                    </a:lnTo>
                    <a:lnTo>
                      <a:pt x="709" y="143"/>
                    </a:lnTo>
                    <a:lnTo>
                      <a:pt x="714" y="138"/>
                    </a:lnTo>
                    <a:lnTo>
                      <a:pt x="719" y="133"/>
                    </a:lnTo>
                    <a:lnTo>
                      <a:pt x="724" y="129"/>
                    </a:lnTo>
                    <a:lnTo>
                      <a:pt x="730" y="126"/>
                    </a:lnTo>
                    <a:lnTo>
                      <a:pt x="776" y="130"/>
                    </a:lnTo>
                    <a:lnTo>
                      <a:pt x="823" y="132"/>
                    </a:lnTo>
                    <a:lnTo>
                      <a:pt x="868" y="132"/>
                    </a:lnTo>
                    <a:lnTo>
                      <a:pt x="913" y="130"/>
                    </a:lnTo>
                    <a:lnTo>
                      <a:pt x="959" y="127"/>
                    </a:lnTo>
                    <a:lnTo>
                      <a:pt x="1003" y="122"/>
                    </a:lnTo>
                    <a:lnTo>
                      <a:pt x="1047" y="115"/>
                    </a:lnTo>
                    <a:lnTo>
                      <a:pt x="1091" y="107"/>
                    </a:lnTo>
                    <a:lnTo>
                      <a:pt x="1133" y="98"/>
                    </a:lnTo>
                    <a:lnTo>
                      <a:pt x="1175" y="87"/>
                    </a:lnTo>
                    <a:lnTo>
                      <a:pt x="1218" y="75"/>
                    </a:lnTo>
                    <a:lnTo>
                      <a:pt x="1259" y="62"/>
                    </a:lnTo>
                    <a:lnTo>
                      <a:pt x="1300" y="47"/>
                    </a:lnTo>
                    <a:lnTo>
                      <a:pt x="1341" y="32"/>
                    </a:lnTo>
                    <a:lnTo>
                      <a:pt x="1380" y="16"/>
                    </a:lnTo>
                    <a:lnTo>
                      <a:pt x="1420" y="0"/>
                    </a:lnTo>
                    <a:lnTo>
                      <a:pt x="1374" y="87"/>
                    </a:lnTo>
                    <a:lnTo>
                      <a:pt x="1374" y="86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7" name="Freeform 2239"/>
              <p:cNvSpPr>
                <a:spLocks/>
              </p:cNvSpPr>
              <p:nvPr/>
            </p:nvSpPr>
            <p:spPr bwMode="auto">
              <a:xfrm>
                <a:off x="2560" y="3146"/>
                <a:ext cx="101" cy="23"/>
              </a:xfrm>
              <a:custGeom>
                <a:avLst/>
                <a:gdLst>
                  <a:gd name="T0" fmla="*/ 803 w 803"/>
                  <a:gd name="T1" fmla="*/ 0 h 178"/>
                  <a:gd name="T2" fmla="*/ 753 w 803"/>
                  <a:gd name="T3" fmla="*/ 12 h 178"/>
                  <a:gd name="T4" fmla="*/ 704 w 803"/>
                  <a:gd name="T5" fmla="*/ 27 h 178"/>
                  <a:gd name="T6" fmla="*/ 655 w 803"/>
                  <a:gd name="T7" fmla="*/ 44 h 178"/>
                  <a:gd name="T8" fmla="*/ 605 w 803"/>
                  <a:gd name="T9" fmla="*/ 61 h 178"/>
                  <a:gd name="T10" fmla="*/ 556 w 803"/>
                  <a:gd name="T11" fmla="*/ 79 h 178"/>
                  <a:gd name="T12" fmla="*/ 507 w 803"/>
                  <a:gd name="T13" fmla="*/ 97 h 178"/>
                  <a:gd name="T14" fmla="*/ 457 w 803"/>
                  <a:gd name="T15" fmla="*/ 114 h 178"/>
                  <a:gd name="T16" fmla="*/ 408 w 803"/>
                  <a:gd name="T17" fmla="*/ 132 h 178"/>
                  <a:gd name="T18" fmla="*/ 357 w 803"/>
                  <a:gd name="T19" fmla="*/ 146 h 178"/>
                  <a:gd name="T20" fmla="*/ 307 w 803"/>
                  <a:gd name="T21" fmla="*/ 159 h 178"/>
                  <a:gd name="T22" fmla="*/ 257 w 803"/>
                  <a:gd name="T23" fmla="*/ 168 h 178"/>
                  <a:gd name="T24" fmla="*/ 206 w 803"/>
                  <a:gd name="T25" fmla="*/ 175 h 178"/>
                  <a:gd name="T26" fmla="*/ 155 w 803"/>
                  <a:gd name="T27" fmla="*/ 178 h 178"/>
                  <a:gd name="T28" fmla="*/ 103 w 803"/>
                  <a:gd name="T29" fmla="*/ 176 h 178"/>
                  <a:gd name="T30" fmla="*/ 52 w 803"/>
                  <a:gd name="T31" fmla="*/ 170 h 178"/>
                  <a:gd name="T32" fmla="*/ 0 w 803"/>
                  <a:gd name="T33" fmla="*/ 159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3" h="178">
                    <a:moveTo>
                      <a:pt x="803" y="0"/>
                    </a:moveTo>
                    <a:lnTo>
                      <a:pt x="753" y="12"/>
                    </a:lnTo>
                    <a:lnTo>
                      <a:pt x="704" y="27"/>
                    </a:lnTo>
                    <a:lnTo>
                      <a:pt x="655" y="44"/>
                    </a:lnTo>
                    <a:lnTo>
                      <a:pt x="605" y="61"/>
                    </a:lnTo>
                    <a:lnTo>
                      <a:pt x="556" y="79"/>
                    </a:lnTo>
                    <a:lnTo>
                      <a:pt x="507" y="97"/>
                    </a:lnTo>
                    <a:lnTo>
                      <a:pt x="457" y="114"/>
                    </a:lnTo>
                    <a:lnTo>
                      <a:pt x="408" y="132"/>
                    </a:lnTo>
                    <a:lnTo>
                      <a:pt x="357" y="146"/>
                    </a:lnTo>
                    <a:lnTo>
                      <a:pt x="307" y="159"/>
                    </a:lnTo>
                    <a:lnTo>
                      <a:pt x="257" y="168"/>
                    </a:lnTo>
                    <a:lnTo>
                      <a:pt x="206" y="175"/>
                    </a:lnTo>
                    <a:lnTo>
                      <a:pt x="155" y="178"/>
                    </a:lnTo>
                    <a:lnTo>
                      <a:pt x="103" y="176"/>
                    </a:lnTo>
                    <a:lnTo>
                      <a:pt x="52" y="17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8" name="Freeform 2240"/>
              <p:cNvSpPr>
                <a:spLocks/>
              </p:cNvSpPr>
              <p:nvPr/>
            </p:nvSpPr>
            <p:spPr bwMode="auto">
              <a:xfrm>
                <a:off x="2489" y="3152"/>
                <a:ext cx="71" cy="14"/>
              </a:xfrm>
              <a:custGeom>
                <a:avLst/>
                <a:gdLst>
                  <a:gd name="T0" fmla="*/ 571 w 571"/>
                  <a:gd name="T1" fmla="*/ 117 h 117"/>
                  <a:gd name="T2" fmla="*/ 536 w 571"/>
                  <a:gd name="T3" fmla="*/ 106 h 117"/>
                  <a:gd name="T4" fmla="*/ 502 w 571"/>
                  <a:gd name="T5" fmla="*/ 94 h 117"/>
                  <a:gd name="T6" fmla="*/ 468 w 571"/>
                  <a:gd name="T7" fmla="*/ 83 h 117"/>
                  <a:gd name="T8" fmla="*/ 434 w 571"/>
                  <a:gd name="T9" fmla="*/ 71 h 117"/>
                  <a:gd name="T10" fmla="*/ 399 w 571"/>
                  <a:gd name="T11" fmla="*/ 60 h 117"/>
                  <a:gd name="T12" fmla="*/ 364 w 571"/>
                  <a:gd name="T13" fmla="*/ 49 h 117"/>
                  <a:gd name="T14" fmla="*/ 330 w 571"/>
                  <a:gd name="T15" fmla="*/ 39 h 117"/>
                  <a:gd name="T16" fmla="*/ 295 w 571"/>
                  <a:gd name="T17" fmla="*/ 30 h 117"/>
                  <a:gd name="T18" fmla="*/ 259 w 571"/>
                  <a:gd name="T19" fmla="*/ 22 h 117"/>
                  <a:gd name="T20" fmla="*/ 223 w 571"/>
                  <a:gd name="T21" fmla="*/ 15 h 117"/>
                  <a:gd name="T22" fmla="*/ 188 w 571"/>
                  <a:gd name="T23" fmla="*/ 9 h 117"/>
                  <a:gd name="T24" fmla="*/ 150 w 571"/>
                  <a:gd name="T25" fmla="*/ 4 h 117"/>
                  <a:gd name="T26" fmla="*/ 114 w 571"/>
                  <a:gd name="T27" fmla="*/ 1 h 117"/>
                  <a:gd name="T28" fmla="*/ 77 w 571"/>
                  <a:gd name="T29" fmla="*/ 0 h 117"/>
                  <a:gd name="T30" fmla="*/ 39 w 571"/>
                  <a:gd name="T31" fmla="*/ 1 h 117"/>
                  <a:gd name="T32" fmla="*/ 0 w 571"/>
                  <a:gd name="T33" fmla="*/ 4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1" h="117">
                    <a:moveTo>
                      <a:pt x="571" y="117"/>
                    </a:moveTo>
                    <a:lnTo>
                      <a:pt x="536" y="106"/>
                    </a:lnTo>
                    <a:lnTo>
                      <a:pt x="502" y="94"/>
                    </a:lnTo>
                    <a:lnTo>
                      <a:pt x="468" y="83"/>
                    </a:lnTo>
                    <a:lnTo>
                      <a:pt x="434" y="71"/>
                    </a:lnTo>
                    <a:lnTo>
                      <a:pt x="399" y="60"/>
                    </a:lnTo>
                    <a:lnTo>
                      <a:pt x="364" y="49"/>
                    </a:lnTo>
                    <a:lnTo>
                      <a:pt x="330" y="39"/>
                    </a:lnTo>
                    <a:lnTo>
                      <a:pt x="295" y="30"/>
                    </a:lnTo>
                    <a:lnTo>
                      <a:pt x="259" y="22"/>
                    </a:lnTo>
                    <a:lnTo>
                      <a:pt x="223" y="15"/>
                    </a:lnTo>
                    <a:lnTo>
                      <a:pt x="188" y="9"/>
                    </a:lnTo>
                    <a:lnTo>
                      <a:pt x="150" y="4"/>
                    </a:lnTo>
                    <a:lnTo>
                      <a:pt x="114" y="1"/>
                    </a:lnTo>
                    <a:lnTo>
                      <a:pt x="77" y="0"/>
                    </a:lnTo>
                    <a:lnTo>
                      <a:pt x="39" y="1"/>
                    </a:lnTo>
                    <a:lnTo>
                      <a:pt x="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69" name="Freeform 2241"/>
              <p:cNvSpPr>
                <a:spLocks/>
              </p:cNvSpPr>
              <p:nvPr/>
            </p:nvSpPr>
            <p:spPr bwMode="auto">
              <a:xfrm>
                <a:off x="2489" y="3150"/>
                <a:ext cx="80" cy="9"/>
              </a:xfrm>
              <a:custGeom>
                <a:avLst/>
                <a:gdLst>
                  <a:gd name="T0" fmla="*/ 0 w 644"/>
                  <a:gd name="T1" fmla="*/ 20 h 73"/>
                  <a:gd name="T2" fmla="*/ 35 w 644"/>
                  <a:gd name="T3" fmla="*/ 14 h 73"/>
                  <a:gd name="T4" fmla="*/ 72 w 644"/>
                  <a:gd name="T5" fmla="*/ 9 h 73"/>
                  <a:gd name="T6" fmla="*/ 110 w 644"/>
                  <a:gd name="T7" fmla="*/ 5 h 73"/>
                  <a:gd name="T8" fmla="*/ 150 w 644"/>
                  <a:gd name="T9" fmla="*/ 2 h 73"/>
                  <a:gd name="T10" fmla="*/ 192 w 644"/>
                  <a:gd name="T11" fmla="*/ 0 h 73"/>
                  <a:gd name="T12" fmla="*/ 233 w 644"/>
                  <a:gd name="T13" fmla="*/ 0 h 73"/>
                  <a:gd name="T14" fmla="*/ 276 w 644"/>
                  <a:gd name="T15" fmla="*/ 1 h 73"/>
                  <a:gd name="T16" fmla="*/ 319 w 644"/>
                  <a:gd name="T17" fmla="*/ 3 h 73"/>
                  <a:gd name="T18" fmla="*/ 362 w 644"/>
                  <a:gd name="T19" fmla="*/ 6 h 73"/>
                  <a:gd name="T20" fmla="*/ 405 w 644"/>
                  <a:gd name="T21" fmla="*/ 11 h 73"/>
                  <a:gd name="T22" fmla="*/ 448 w 644"/>
                  <a:gd name="T23" fmla="*/ 17 h 73"/>
                  <a:gd name="T24" fmla="*/ 489 w 644"/>
                  <a:gd name="T25" fmla="*/ 25 h 73"/>
                  <a:gd name="T26" fmla="*/ 530 w 644"/>
                  <a:gd name="T27" fmla="*/ 35 h 73"/>
                  <a:gd name="T28" fmla="*/ 570 w 644"/>
                  <a:gd name="T29" fmla="*/ 46 h 73"/>
                  <a:gd name="T30" fmla="*/ 608 w 644"/>
                  <a:gd name="T31" fmla="*/ 58 h 73"/>
                  <a:gd name="T32" fmla="*/ 644 w 644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4" h="73">
                    <a:moveTo>
                      <a:pt x="0" y="20"/>
                    </a:moveTo>
                    <a:lnTo>
                      <a:pt x="35" y="14"/>
                    </a:lnTo>
                    <a:lnTo>
                      <a:pt x="72" y="9"/>
                    </a:lnTo>
                    <a:lnTo>
                      <a:pt x="110" y="5"/>
                    </a:lnTo>
                    <a:lnTo>
                      <a:pt x="150" y="2"/>
                    </a:lnTo>
                    <a:lnTo>
                      <a:pt x="192" y="0"/>
                    </a:lnTo>
                    <a:lnTo>
                      <a:pt x="233" y="0"/>
                    </a:lnTo>
                    <a:lnTo>
                      <a:pt x="276" y="1"/>
                    </a:lnTo>
                    <a:lnTo>
                      <a:pt x="319" y="3"/>
                    </a:lnTo>
                    <a:lnTo>
                      <a:pt x="362" y="6"/>
                    </a:lnTo>
                    <a:lnTo>
                      <a:pt x="405" y="11"/>
                    </a:lnTo>
                    <a:lnTo>
                      <a:pt x="448" y="17"/>
                    </a:lnTo>
                    <a:lnTo>
                      <a:pt x="489" y="25"/>
                    </a:lnTo>
                    <a:lnTo>
                      <a:pt x="530" y="35"/>
                    </a:lnTo>
                    <a:lnTo>
                      <a:pt x="570" y="46"/>
                    </a:lnTo>
                    <a:lnTo>
                      <a:pt x="608" y="58"/>
                    </a:lnTo>
                    <a:lnTo>
                      <a:pt x="644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0" name="Freeform 2242"/>
              <p:cNvSpPr>
                <a:spLocks/>
              </p:cNvSpPr>
              <p:nvPr/>
            </p:nvSpPr>
            <p:spPr bwMode="auto">
              <a:xfrm>
                <a:off x="2569" y="3151"/>
                <a:ext cx="11" cy="8"/>
              </a:xfrm>
              <a:custGeom>
                <a:avLst/>
                <a:gdLst>
                  <a:gd name="T0" fmla="*/ 0 w 86"/>
                  <a:gd name="T1" fmla="*/ 59 h 63"/>
                  <a:gd name="T2" fmla="*/ 7 w 86"/>
                  <a:gd name="T3" fmla="*/ 62 h 63"/>
                  <a:gd name="T4" fmla="*/ 15 w 86"/>
                  <a:gd name="T5" fmla="*/ 63 h 63"/>
                  <a:gd name="T6" fmla="*/ 21 w 86"/>
                  <a:gd name="T7" fmla="*/ 63 h 63"/>
                  <a:gd name="T8" fmla="*/ 27 w 86"/>
                  <a:gd name="T9" fmla="*/ 61 h 63"/>
                  <a:gd name="T10" fmla="*/ 32 w 86"/>
                  <a:gd name="T11" fmla="*/ 58 h 63"/>
                  <a:gd name="T12" fmla="*/ 38 w 86"/>
                  <a:gd name="T13" fmla="*/ 53 h 63"/>
                  <a:gd name="T14" fmla="*/ 43 w 86"/>
                  <a:gd name="T15" fmla="*/ 48 h 63"/>
                  <a:gd name="T16" fmla="*/ 48 w 86"/>
                  <a:gd name="T17" fmla="*/ 43 h 63"/>
                  <a:gd name="T18" fmla="*/ 52 w 86"/>
                  <a:gd name="T19" fmla="*/ 36 h 63"/>
                  <a:gd name="T20" fmla="*/ 57 w 86"/>
                  <a:gd name="T21" fmla="*/ 30 h 63"/>
                  <a:gd name="T22" fmla="*/ 61 w 86"/>
                  <a:gd name="T23" fmla="*/ 24 h 63"/>
                  <a:gd name="T24" fmla="*/ 65 w 86"/>
                  <a:gd name="T25" fmla="*/ 17 h 63"/>
                  <a:gd name="T26" fmla="*/ 70 w 86"/>
                  <a:gd name="T27" fmla="*/ 12 h 63"/>
                  <a:gd name="T28" fmla="*/ 75 w 86"/>
                  <a:gd name="T29" fmla="*/ 7 h 63"/>
                  <a:gd name="T30" fmla="*/ 80 w 86"/>
                  <a:gd name="T31" fmla="*/ 3 h 63"/>
                  <a:gd name="T32" fmla="*/ 86 w 86"/>
                  <a:gd name="T33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63">
                    <a:moveTo>
                      <a:pt x="0" y="59"/>
                    </a:moveTo>
                    <a:lnTo>
                      <a:pt x="7" y="62"/>
                    </a:lnTo>
                    <a:lnTo>
                      <a:pt x="15" y="63"/>
                    </a:lnTo>
                    <a:lnTo>
                      <a:pt x="21" y="63"/>
                    </a:lnTo>
                    <a:lnTo>
                      <a:pt x="27" y="61"/>
                    </a:lnTo>
                    <a:lnTo>
                      <a:pt x="32" y="58"/>
                    </a:lnTo>
                    <a:lnTo>
                      <a:pt x="38" y="53"/>
                    </a:lnTo>
                    <a:lnTo>
                      <a:pt x="43" y="48"/>
                    </a:lnTo>
                    <a:lnTo>
                      <a:pt x="48" y="43"/>
                    </a:lnTo>
                    <a:lnTo>
                      <a:pt x="52" y="36"/>
                    </a:lnTo>
                    <a:lnTo>
                      <a:pt x="57" y="30"/>
                    </a:lnTo>
                    <a:lnTo>
                      <a:pt x="61" y="24"/>
                    </a:lnTo>
                    <a:lnTo>
                      <a:pt x="65" y="17"/>
                    </a:lnTo>
                    <a:lnTo>
                      <a:pt x="70" y="12"/>
                    </a:lnTo>
                    <a:lnTo>
                      <a:pt x="75" y="7"/>
                    </a:lnTo>
                    <a:lnTo>
                      <a:pt x="80" y="3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1" name="Freeform 2243"/>
              <p:cNvSpPr>
                <a:spLocks/>
              </p:cNvSpPr>
              <p:nvPr/>
            </p:nvSpPr>
            <p:spPr bwMode="auto">
              <a:xfrm>
                <a:off x="2580" y="3136"/>
                <a:ext cx="86" cy="16"/>
              </a:xfrm>
              <a:custGeom>
                <a:avLst/>
                <a:gdLst>
                  <a:gd name="T0" fmla="*/ 0 w 690"/>
                  <a:gd name="T1" fmla="*/ 126 h 132"/>
                  <a:gd name="T2" fmla="*/ 46 w 690"/>
                  <a:gd name="T3" fmla="*/ 130 h 132"/>
                  <a:gd name="T4" fmla="*/ 93 w 690"/>
                  <a:gd name="T5" fmla="*/ 132 h 132"/>
                  <a:gd name="T6" fmla="*/ 138 w 690"/>
                  <a:gd name="T7" fmla="*/ 132 h 132"/>
                  <a:gd name="T8" fmla="*/ 183 w 690"/>
                  <a:gd name="T9" fmla="*/ 130 h 132"/>
                  <a:gd name="T10" fmla="*/ 229 w 690"/>
                  <a:gd name="T11" fmla="*/ 127 h 132"/>
                  <a:gd name="T12" fmla="*/ 273 w 690"/>
                  <a:gd name="T13" fmla="*/ 122 h 132"/>
                  <a:gd name="T14" fmla="*/ 317 w 690"/>
                  <a:gd name="T15" fmla="*/ 115 h 132"/>
                  <a:gd name="T16" fmla="*/ 361 w 690"/>
                  <a:gd name="T17" fmla="*/ 107 h 132"/>
                  <a:gd name="T18" fmla="*/ 403 w 690"/>
                  <a:gd name="T19" fmla="*/ 98 h 132"/>
                  <a:gd name="T20" fmla="*/ 445 w 690"/>
                  <a:gd name="T21" fmla="*/ 87 h 132"/>
                  <a:gd name="T22" fmla="*/ 488 w 690"/>
                  <a:gd name="T23" fmla="*/ 75 h 132"/>
                  <a:gd name="T24" fmla="*/ 529 w 690"/>
                  <a:gd name="T25" fmla="*/ 62 h 132"/>
                  <a:gd name="T26" fmla="*/ 570 w 690"/>
                  <a:gd name="T27" fmla="*/ 47 h 132"/>
                  <a:gd name="T28" fmla="*/ 611 w 690"/>
                  <a:gd name="T29" fmla="*/ 32 h 132"/>
                  <a:gd name="T30" fmla="*/ 650 w 690"/>
                  <a:gd name="T31" fmla="*/ 16 h 132"/>
                  <a:gd name="T32" fmla="*/ 690 w 690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0" h="132">
                    <a:moveTo>
                      <a:pt x="0" y="126"/>
                    </a:moveTo>
                    <a:lnTo>
                      <a:pt x="46" y="130"/>
                    </a:lnTo>
                    <a:lnTo>
                      <a:pt x="93" y="132"/>
                    </a:lnTo>
                    <a:lnTo>
                      <a:pt x="138" y="132"/>
                    </a:lnTo>
                    <a:lnTo>
                      <a:pt x="183" y="130"/>
                    </a:lnTo>
                    <a:lnTo>
                      <a:pt x="229" y="127"/>
                    </a:lnTo>
                    <a:lnTo>
                      <a:pt x="273" y="122"/>
                    </a:lnTo>
                    <a:lnTo>
                      <a:pt x="317" y="115"/>
                    </a:lnTo>
                    <a:lnTo>
                      <a:pt x="361" y="107"/>
                    </a:lnTo>
                    <a:lnTo>
                      <a:pt x="403" y="98"/>
                    </a:lnTo>
                    <a:lnTo>
                      <a:pt x="445" y="87"/>
                    </a:lnTo>
                    <a:lnTo>
                      <a:pt x="488" y="75"/>
                    </a:lnTo>
                    <a:lnTo>
                      <a:pt x="529" y="62"/>
                    </a:lnTo>
                    <a:lnTo>
                      <a:pt x="570" y="47"/>
                    </a:lnTo>
                    <a:lnTo>
                      <a:pt x="611" y="32"/>
                    </a:lnTo>
                    <a:lnTo>
                      <a:pt x="650" y="16"/>
                    </a:lnTo>
                    <a:lnTo>
                      <a:pt x="69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2" name="Line 2244"/>
              <p:cNvSpPr>
                <a:spLocks noChangeShapeType="1"/>
              </p:cNvSpPr>
              <p:nvPr/>
            </p:nvSpPr>
            <p:spPr bwMode="auto">
              <a:xfrm flipH="1">
                <a:off x="2661" y="3136"/>
                <a:ext cx="5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3" name="Freeform 2245"/>
              <p:cNvSpPr>
                <a:spLocks/>
              </p:cNvSpPr>
              <p:nvPr/>
            </p:nvSpPr>
            <p:spPr bwMode="auto">
              <a:xfrm>
                <a:off x="2608" y="2469"/>
                <a:ext cx="57" cy="39"/>
              </a:xfrm>
              <a:custGeom>
                <a:avLst/>
                <a:gdLst>
                  <a:gd name="T0" fmla="*/ 183 w 451"/>
                  <a:gd name="T1" fmla="*/ 115 h 316"/>
                  <a:gd name="T2" fmla="*/ 165 w 451"/>
                  <a:gd name="T3" fmla="*/ 140 h 316"/>
                  <a:gd name="T4" fmla="*/ 148 w 451"/>
                  <a:gd name="T5" fmla="*/ 166 h 316"/>
                  <a:gd name="T6" fmla="*/ 130 w 451"/>
                  <a:gd name="T7" fmla="*/ 192 h 316"/>
                  <a:gd name="T8" fmla="*/ 112 w 451"/>
                  <a:gd name="T9" fmla="*/ 219 h 316"/>
                  <a:gd name="T10" fmla="*/ 96 w 451"/>
                  <a:gd name="T11" fmla="*/ 246 h 316"/>
                  <a:gd name="T12" fmla="*/ 80 w 451"/>
                  <a:gd name="T13" fmla="*/ 273 h 316"/>
                  <a:gd name="T14" fmla="*/ 66 w 451"/>
                  <a:gd name="T15" fmla="*/ 302 h 316"/>
                  <a:gd name="T16" fmla="*/ 59 w 451"/>
                  <a:gd name="T17" fmla="*/ 316 h 316"/>
                  <a:gd name="T18" fmla="*/ 0 w 451"/>
                  <a:gd name="T19" fmla="*/ 289 h 316"/>
                  <a:gd name="T20" fmla="*/ 23 w 451"/>
                  <a:gd name="T21" fmla="*/ 242 h 316"/>
                  <a:gd name="T22" fmla="*/ 53 w 451"/>
                  <a:gd name="T23" fmla="*/ 199 h 316"/>
                  <a:gd name="T24" fmla="*/ 88 w 451"/>
                  <a:gd name="T25" fmla="*/ 158 h 316"/>
                  <a:gd name="T26" fmla="*/ 130 w 451"/>
                  <a:gd name="T27" fmla="*/ 119 h 316"/>
                  <a:gd name="T28" fmla="*/ 173 w 451"/>
                  <a:gd name="T29" fmla="*/ 84 h 316"/>
                  <a:gd name="T30" fmla="*/ 219 w 451"/>
                  <a:gd name="T31" fmla="*/ 53 h 316"/>
                  <a:gd name="T32" fmla="*/ 266 w 451"/>
                  <a:gd name="T33" fmla="*/ 26 h 316"/>
                  <a:gd name="T34" fmla="*/ 312 w 451"/>
                  <a:gd name="T35" fmla="*/ 4 h 316"/>
                  <a:gd name="T36" fmla="*/ 334 w 451"/>
                  <a:gd name="T37" fmla="*/ 0 h 316"/>
                  <a:gd name="T38" fmla="*/ 354 w 451"/>
                  <a:gd name="T39" fmla="*/ 1 h 316"/>
                  <a:gd name="T40" fmla="*/ 372 w 451"/>
                  <a:gd name="T41" fmla="*/ 6 h 316"/>
                  <a:gd name="T42" fmla="*/ 390 w 451"/>
                  <a:gd name="T43" fmla="*/ 15 h 316"/>
                  <a:gd name="T44" fmla="*/ 405 w 451"/>
                  <a:gd name="T45" fmla="*/ 25 h 316"/>
                  <a:gd name="T46" fmla="*/ 421 w 451"/>
                  <a:gd name="T47" fmla="*/ 38 h 316"/>
                  <a:gd name="T48" fmla="*/ 435 w 451"/>
                  <a:gd name="T49" fmla="*/ 50 h 316"/>
                  <a:gd name="T50" fmla="*/ 451 w 451"/>
                  <a:gd name="T51" fmla="*/ 63 h 316"/>
                  <a:gd name="T52" fmla="*/ 419 w 451"/>
                  <a:gd name="T53" fmla="*/ 63 h 316"/>
                  <a:gd name="T54" fmla="*/ 387 w 451"/>
                  <a:gd name="T55" fmla="*/ 66 h 316"/>
                  <a:gd name="T56" fmla="*/ 354 w 451"/>
                  <a:gd name="T57" fmla="*/ 70 h 316"/>
                  <a:gd name="T58" fmla="*/ 321 w 451"/>
                  <a:gd name="T59" fmla="*/ 75 h 316"/>
                  <a:gd name="T60" fmla="*/ 289 w 451"/>
                  <a:gd name="T61" fmla="*/ 81 h 316"/>
                  <a:gd name="T62" fmla="*/ 256 w 451"/>
                  <a:gd name="T63" fmla="*/ 88 h 316"/>
                  <a:gd name="T64" fmla="*/ 223 w 451"/>
                  <a:gd name="T65" fmla="*/ 95 h 316"/>
                  <a:gd name="T66" fmla="*/ 192 w 451"/>
                  <a:gd name="T67" fmla="*/ 103 h 3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51" h="316">
                    <a:moveTo>
                      <a:pt x="192" y="103"/>
                    </a:moveTo>
                    <a:lnTo>
                      <a:pt x="183" y="115"/>
                    </a:lnTo>
                    <a:lnTo>
                      <a:pt x="174" y="128"/>
                    </a:lnTo>
                    <a:lnTo>
                      <a:pt x="165" y="140"/>
                    </a:lnTo>
                    <a:lnTo>
                      <a:pt x="156" y="153"/>
                    </a:lnTo>
                    <a:lnTo>
                      <a:pt x="148" y="166"/>
                    </a:lnTo>
                    <a:lnTo>
                      <a:pt x="139" y="179"/>
                    </a:lnTo>
                    <a:lnTo>
                      <a:pt x="130" y="192"/>
                    </a:lnTo>
                    <a:lnTo>
                      <a:pt x="122" y="205"/>
                    </a:lnTo>
                    <a:lnTo>
                      <a:pt x="112" y="219"/>
                    </a:lnTo>
                    <a:lnTo>
                      <a:pt x="104" y="232"/>
                    </a:lnTo>
                    <a:lnTo>
                      <a:pt x="96" y="246"/>
                    </a:lnTo>
                    <a:lnTo>
                      <a:pt x="88" y="259"/>
                    </a:lnTo>
                    <a:lnTo>
                      <a:pt x="80" y="273"/>
                    </a:lnTo>
                    <a:lnTo>
                      <a:pt x="73" y="288"/>
                    </a:lnTo>
                    <a:lnTo>
                      <a:pt x="66" y="302"/>
                    </a:lnTo>
                    <a:lnTo>
                      <a:pt x="60" y="316"/>
                    </a:lnTo>
                    <a:lnTo>
                      <a:pt x="59" y="316"/>
                    </a:lnTo>
                    <a:lnTo>
                      <a:pt x="0" y="290"/>
                    </a:lnTo>
                    <a:lnTo>
                      <a:pt x="0" y="289"/>
                    </a:lnTo>
                    <a:lnTo>
                      <a:pt x="10" y="265"/>
                    </a:lnTo>
                    <a:lnTo>
                      <a:pt x="23" y="242"/>
                    </a:lnTo>
                    <a:lnTo>
                      <a:pt x="37" y="221"/>
                    </a:lnTo>
                    <a:lnTo>
                      <a:pt x="53" y="199"/>
                    </a:lnTo>
                    <a:lnTo>
                      <a:pt x="70" y="178"/>
                    </a:lnTo>
                    <a:lnTo>
                      <a:pt x="88" y="158"/>
                    </a:lnTo>
                    <a:lnTo>
                      <a:pt x="108" y="139"/>
                    </a:lnTo>
                    <a:lnTo>
                      <a:pt x="130" y="119"/>
                    </a:lnTo>
                    <a:lnTo>
                      <a:pt x="151" y="101"/>
                    </a:lnTo>
                    <a:lnTo>
                      <a:pt x="173" y="84"/>
                    </a:lnTo>
                    <a:lnTo>
                      <a:pt x="196" y="68"/>
                    </a:lnTo>
                    <a:lnTo>
                      <a:pt x="219" y="53"/>
                    </a:lnTo>
                    <a:lnTo>
                      <a:pt x="242" y="39"/>
                    </a:lnTo>
                    <a:lnTo>
                      <a:pt x="266" y="26"/>
                    </a:lnTo>
                    <a:lnTo>
                      <a:pt x="289" y="14"/>
                    </a:lnTo>
                    <a:lnTo>
                      <a:pt x="312" y="4"/>
                    </a:lnTo>
                    <a:lnTo>
                      <a:pt x="323" y="1"/>
                    </a:lnTo>
                    <a:lnTo>
                      <a:pt x="334" y="0"/>
                    </a:lnTo>
                    <a:lnTo>
                      <a:pt x="344" y="0"/>
                    </a:lnTo>
                    <a:lnTo>
                      <a:pt x="354" y="1"/>
                    </a:lnTo>
                    <a:lnTo>
                      <a:pt x="363" y="3"/>
                    </a:lnTo>
                    <a:lnTo>
                      <a:pt x="372" y="6"/>
                    </a:lnTo>
                    <a:lnTo>
                      <a:pt x="381" y="10"/>
                    </a:lnTo>
                    <a:lnTo>
                      <a:pt x="390" y="15"/>
                    </a:lnTo>
                    <a:lnTo>
                      <a:pt x="398" y="20"/>
                    </a:lnTo>
                    <a:lnTo>
                      <a:pt x="405" y="25"/>
                    </a:lnTo>
                    <a:lnTo>
                      <a:pt x="413" y="31"/>
                    </a:lnTo>
                    <a:lnTo>
                      <a:pt x="421" y="38"/>
                    </a:lnTo>
                    <a:lnTo>
                      <a:pt x="428" y="44"/>
                    </a:lnTo>
                    <a:lnTo>
                      <a:pt x="435" y="50"/>
                    </a:lnTo>
                    <a:lnTo>
                      <a:pt x="443" y="57"/>
                    </a:lnTo>
                    <a:lnTo>
                      <a:pt x="451" y="63"/>
                    </a:lnTo>
                    <a:lnTo>
                      <a:pt x="435" y="63"/>
                    </a:lnTo>
                    <a:lnTo>
                      <a:pt x="419" y="63"/>
                    </a:lnTo>
                    <a:lnTo>
                      <a:pt x="403" y="64"/>
                    </a:lnTo>
                    <a:lnTo>
                      <a:pt x="387" y="66"/>
                    </a:lnTo>
                    <a:lnTo>
                      <a:pt x="370" y="68"/>
                    </a:lnTo>
                    <a:lnTo>
                      <a:pt x="354" y="70"/>
                    </a:lnTo>
                    <a:lnTo>
                      <a:pt x="338" y="72"/>
                    </a:lnTo>
                    <a:lnTo>
                      <a:pt x="321" y="75"/>
                    </a:lnTo>
                    <a:lnTo>
                      <a:pt x="305" y="78"/>
                    </a:lnTo>
                    <a:lnTo>
                      <a:pt x="289" y="81"/>
                    </a:lnTo>
                    <a:lnTo>
                      <a:pt x="272" y="84"/>
                    </a:lnTo>
                    <a:lnTo>
                      <a:pt x="256" y="88"/>
                    </a:lnTo>
                    <a:lnTo>
                      <a:pt x="239" y="91"/>
                    </a:lnTo>
                    <a:lnTo>
                      <a:pt x="223" y="95"/>
                    </a:lnTo>
                    <a:lnTo>
                      <a:pt x="207" y="99"/>
                    </a:lnTo>
                    <a:lnTo>
                      <a:pt x="192" y="10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4" name="Freeform 2246"/>
              <p:cNvSpPr>
                <a:spLocks/>
              </p:cNvSpPr>
              <p:nvPr/>
            </p:nvSpPr>
            <p:spPr bwMode="auto">
              <a:xfrm>
                <a:off x="2616" y="2482"/>
                <a:ext cx="16" cy="26"/>
              </a:xfrm>
              <a:custGeom>
                <a:avLst/>
                <a:gdLst>
                  <a:gd name="T0" fmla="*/ 132 w 132"/>
                  <a:gd name="T1" fmla="*/ 0 h 213"/>
                  <a:gd name="T2" fmla="*/ 123 w 132"/>
                  <a:gd name="T3" fmla="*/ 12 h 213"/>
                  <a:gd name="T4" fmla="*/ 114 w 132"/>
                  <a:gd name="T5" fmla="*/ 25 h 213"/>
                  <a:gd name="T6" fmla="*/ 105 w 132"/>
                  <a:gd name="T7" fmla="*/ 37 h 213"/>
                  <a:gd name="T8" fmla="*/ 96 w 132"/>
                  <a:gd name="T9" fmla="*/ 50 h 213"/>
                  <a:gd name="T10" fmla="*/ 88 w 132"/>
                  <a:gd name="T11" fmla="*/ 63 h 213"/>
                  <a:gd name="T12" fmla="*/ 79 w 132"/>
                  <a:gd name="T13" fmla="*/ 76 h 213"/>
                  <a:gd name="T14" fmla="*/ 70 w 132"/>
                  <a:gd name="T15" fmla="*/ 89 h 213"/>
                  <a:gd name="T16" fmla="*/ 62 w 132"/>
                  <a:gd name="T17" fmla="*/ 102 h 213"/>
                  <a:gd name="T18" fmla="*/ 52 w 132"/>
                  <a:gd name="T19" fmla="*/ 116 h 213"/>
                  <a:gd name="T20" fmla="*/ 44 w 132"/>
                  <a:gd name="T21" fmla="*/ 129 h 213"/>
                  <a:gd name="T22" fmla="*/ 36 w 132"/>
                  <a:gd name="T23" fmla="*/ 143 h 213"/>
                  <a:gd name="T24" fmla="*/ 28 w 132"/>
                  <a:gd name="T25" fmla="*/ 156 h 213"/>
                  <a:gd name="T26" fmla="*/ 20 w 132"/>
                  <a:gd name="T27" fmla="*/ 170 h 213"/>
                  <a:gd name="T28" fmla="*/ 13 w 132"/>
                  <a:gd name="T29" fmla="*/ 185 h 213"/>
                  <a:gd name="T30" fmla="*/ 6 w 132"/>
                  <a:gd name="T31" fmla="*/ 199 h 213"/>
                  <a:gd name="T32" fmla="*/ 0 w 132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213">
                    <a:moveTo>
                      <a:pt x="132" y="0"/>
                    </a:moveTo>
                    <a:lnTo>
                      <a:pt x="123" y="12"/>
                    </a:lnTo>
                    <a:lnTo>
                      <a:pt x="114" y="25"/>
                    </a:lnTo>
                    <a:lnTo>
                      <a:pt x="105" y="37"/>
                    </a:lnTo>
                    <a:lnTo>
                      <a:pt x="96" y="50"/>
                    </a:lnTo>
                    <a:lnTo>
                      <a:pt x="88" y="63"/>
                    </a:lnTo>
                    <a:lnTo>
                      <a:pt x="79" y="76"/>
                    </a:lnTo>
                    <a:lnTo>
                      <a:pt x="70" y="89"/>
                    </a:lnTo>
                    <a:lnTo>
                      <a:pt x="62" y="102"/>
                    </a:lnTo>
                    <a:lnTo>
                      <a:pt x="52" y="116"/>
                    </a:lnTo>
                    <a:lnTo>
                      <a:pt x="44" y="129"/>
                    </a:lnTo>
                    <a:lnTo>
                      <a:pt x="36" y="143"/>
                    </a:lnTo>
                    <a:lnTo>
                      <a:pt x="28" y="156"/>
                    </a:lnTo>
                    <a:lnTo>
                      <a:pt x="20" y="170"/>
                    </a:lnTo>
                    <a:lnTo>
                      <a:pt x="13" y="185"/>
                    </a:lnTo>
                    <a:lnTo>
                      <a:pt x="6" y="199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5" name="Line 2247"/>
              <p:cNvSpPr>
                <a:spLocks noChangeShapeType="1"/>
              </p:cNvSpPr>
              <p:nvPr/>
            </p:nvSpPr>
            <p:spPr bwMode="auto">
              <a:xfrm flipH="1" flipV="1">
                <a:off x="2608" y="2505"/>
                <a:ext cx="8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6" name="Freeform 2248"/>
              <p:cNvSpPr>
                <a:spLocks/>
              </p:cNvSpPr>
              <p:nvPr/>
            </p:nvSpPr>
            <p:spPr bwMode="auto">
              <a:xfrm>
                <a:off x="2608" y="2469"/>
                <a:ext cx="39" cy="36"/>
              </a:xfrm>
              <a:custGeom>
                <a:avLst/>
                <a:gdLst>
                  <a:gd name="T0" fmla="*/ 0 w 312"/>
                  <a:gd name="T1" fmla="*/ 285 h 285"/>
                  <a:gd name="T2" fmla="*/ 10 w 312"/>
                  <a:gd name="T3" fmla="*/ 261 h 285"/>
                  <a:gd name="T4" fmla="*/ 23 w 312"/>
                  <a:gd name="T5" fmla="*/ 238 h 285"/>
                  <a:gd name="T6" fmla="*/ 37 w 312"/>
                  <a:gd name="T7" fmla="*/ 217 h 285"/>
                  <a:gd name="T8" fmla="*/ 53 w 312"/>
                  <a:gd name="T9" fmla="*/ 195 h 285"/>
                  <a:gd name="T10" fmla="*/ 70 w 312"/>
                  <a:gd name="T11" fmla="*/ 174 h 285"/>
                  <a:gd name="T12" fmla="*/ 88 w 312"/>
                  <a:gd name="T13" fmla="*/ 154 h 285"/>
                  <a:gd name="T14" fmla="*/ 108 w 312"/>
                  <a:gd name="T15" fmla="*/ 135 h 285"/>
                  <a:gd name="T16" fmla="*/ 130 w 312"/>
                  <a:gd name="T17" fmla="*/ 115 h 285"/>
                  <a:gd name="T18" fmla="*/ 151 w 312"/>
                  <a:gd name="T19" fmla="*/ 97 h 285"/>
                  <a:gd name="T20" fmla="*/ 173 w 312"/>
                  <a:gd name="T21" fmla="*/ 80 h 285"/>
                  <a:gd name="T22" fmla="*/ 196 w 312"/>
                  <a:gd name="T23" fmla="*/ 64 h 285"/>
                  <a:gd name="T24" fmla="*/ 219 w 312"/>
                  <a:gd name="T25" fmla="*/ 49 h 285"/>
                  <a:gd name="T26" fmla="*/ 242 w 312"/>
                  <a:gd name="T27" fmla="*/ 35 h 285"/>
                  <a:gd name="T28" fmla="*/ 266 w 312"/>
                  <a:gd name="T29" fmla="*/ 22 h 285"/>
                  <a:gd name="T30" fmla="*/ 289 w 312"/>
                  <a:gd name="T31" fmla="*/ 10 h 285"/>
                  <a:gd name="T32" fmla="*/ 312 w 312"/>
                  <a:gd name="T33" fmla="*/ 0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285">
                    <a:moveTo>
                      <a:pt x="0" y="285"/>
                    </a:moveTo>
                    <a:lnTo>
                      <a:pt x="10" y="261"/>
                    </a:lnTo>
                    <a:lnTo>
                      <a:pt x="23" y="238"/>
                    </a:lnTo>
                    <a:lnTo>
                      <a:pt x="37" y="217"/>
                    </a:lnTo>
                    <a:lnTo>
                      <a:pt x="53" y="195"/>
                    </a:lnTo>
                    <a:lnTo>
                      <a:pt x="70" y="174"/>
                    </a:lnTo>
                    <a:lnTo>
                      <a:pt x="88" y="154"/>
                    </a:lnTo>
                    <a:lnTo>
                      <a:pt x="108" y="135"/>
                    </a:lnTo>
                    <a:lnTo>
                      <a:pt x="130" y="115"/>
                    </a:lnTo>
                    <a:lnTo>
                      <a:pt x="151" y="97"/>
                    </a:lnTo>
                    <a:lnTo>
                      <a:pt x="173" y="80"/>
                    </a:lnTo>
                    <a:lnTo>
                      <a:pt x="196" y="64"/>
                    </a:lnTo>
                    <a:lnTo>
                      <a:pt x="219" y="49"/>
                    </a:lnTo>
                    <a:lnTo>
                      <a:pt x="242" y="35"/>
                    </a:lnTo>
                    <a:lnTo>
                      <a:pt x="266" y="22"/>
                    </a:lnTo>
                    <a:lnTo>
                      <a:pt x="289" y="10"/>
                    </a:lnTo>
                    <a:lnTo>
                      <a:pt x="3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7" name="Freeform 2249"/>
              <p:cNvSpPr>
                <a:spLocks/>
              </p:cNvSpPr>
              <p:nvPr/>
            </p:nvSpPr>
            <p:spPr bwMode="auto">
              <a:xfrm>
                <a:off x="2647" y="2469"/>
                <a:ext cx="18" cy="8"/>
              </a:xfrm>
              <a:custGeom>
                <a:avLst/>
                <a:gdLst>
                  <a:gd name="T0" fmla="*/ 0 w 139"/>
                  <a:gd name="T1" fmla="*/ 4 h 63"/>
                  <a:gd name="T2" fmla="*/ 11 w 139"/>
                  <a:gd name="T3" fmla="*/ 1 h 63"/>
                  <a:gd name="T4" fmla="*/ 22 w 139"/>
                  <a:gd name="T5" fmla="*/ 0 h 63"/>
                  <a:gd name="T6" fmla="*/ 32 w 139"/>
                  <a:gd name="T7" fmla="*/ 0 h 63"/>
                  <a:gd name="T8" fmla="*/ 42 w 139"/>
                  <a:gd name="T9" fmla="*/ 1 h 63"/>
                  <a:gd name="T10" fmla="*/ 51 w 139"/>
                  <a:gd name="T11" fmla="*/ 3 h 63"/>
                  <a:gd name="T12" fmla="*/ 60 w 139"/>
                  <a:gd name="T13" fmla="*/ 6 h 63"/>
                  <a:gd name="T14" fmla="*/ 69 w 139"/>
                  <a:gd name="T15" fmla="*/ 10 h 63"/>
                  <a:gd name="T16" fmla="*/ 78 w 139"/>
                  <a:gd name="T17" fmla="*/ 15 h 63"/>
                  <a:gd name="T18" fmla="*/ 86 w 139"/>
                  <a:gd name="T19" fmla="*/ 20 h 63"/>
                  <a:gd name="T20" fmla="*/ 93 w 139"/>
                  <a:gd name="T21" fmla="*/ 25 h 63"/>
                  <a:gd name="T22" fmla="*/ 101 w 139"/>
                  <a:gd name="T23" fmla="*/ 31 h 63"/>
                  <a:gd name="T24" fmla="*/ 109 w 139"/>
                  <a:gd name="T25" fmla="*/ 38 h 63"/>
                  <a:gd name="T26" fmla="*/ 116 w 139"/>
                  <a:gd name="T27" fmla="*/ 44 h 63"/>
                  <a:gd name="T28" fmla="*/ 123 w 139"/>
                  <a:gd name="T29" fmla="*/ 50 h 63"/>
                  <a:gd name="T30" fmla="*/ 131 w 139"/>
                  <a:gd name="T31" fmla="*/ 57 h 63"/>
                  <a:gd name="T32" fmla="*/ 139 w 139"/>
                  <a:gd name="T3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63">
                    <a:moveTo>
                      <a:pt x="0" y="4"/>
                    </a:moveTo>
                    <a:lnTo>
                      <a:pt x="11" y="1"/>
                    </a:lnTo>
                    <a:lnTo>
                      <a:pt x="22" y="0"/>
                    </a:lnTo>
                    <a:lnTo>
                      <a:pt x="32" y="0"/>
                    </a:lnTo>
                    <a:lnTo>
                      <a:pt x="42" y="1"/>
                    </a:lnTo>
                    <a:lnTo>
                      <a:pt x="51" y="3"/>
                    </a:lnTo>
                    <a:lnTo>
                      <a:pt x="60" y="6"/>
                    </a:lnTo>
                    <a:lnTo>
                      <a:pt x="69" y="10"/>
                    </a:lnTo>
                    <a:lnTo>
                      <a:pt x="78" y="15"/>
                    </a:lnTo>
                    <a:lnTo>
                      <a:pt x="86" y="20"/>
                    </a:lnTo>
                    <a:lnTo>
                      <a:pt x="93" y="25"/>
                    </a:lnTo>
                    <a:lnTo>
                      <a:pt x="101" y="31"/>
                    </a:lnTo>
                    <a:lnTo>
                      <a:pt x="109" y="38"/>
                    </a:lnTo>
                    <a:lnTo>
                      <a:pt x="116" y="44"/>
                    </a:lnTo>
                    <a:lnTo>
                      <a:pt x="123" y="50"/>
                    </a:lnTo>
                    <a:lnTo>
                      <a:pt x="131" y="57"/>
                    </a:lnTo>
                    <a:lnTo>
                      <a:pt x="139" y="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8" name="Freeform 2250"/>
              <p:cNvSpPr>
                <a:spLocks/>
              </p:cNvSpPr>
              <p:nvPr/>
            </p:nvSpPr>
            <p:spPr bwMode="auto">
              <a:xfrm>
                <a:off x="2632" y="2477"/>
                <a:ext cx="33" cy="5"/>
              </a:xfrm>
              <a:custGeom>
                <a:avLst/>
                <a:gdLst>
                  <a:gd name="T0" fmla="*/ 259 w 259"/>
                  <a:gd name="T1" fmla="*/ 0 h 40"/>
                  <a:gd name="T2" fmla="*/ 243 w 259"/>
                  <a:gd name="T3" fmla="*/ 0 h 40"/>
                  <a:gd name="T4" fmla="*/ 227 w 259"/>
                  <a:gd name="T5" fmla="*/ 0 h 40"/>
                  <a:gd name="T6" fmla="*/ 211 w 259"/>
                  <a:gd name="T7" fmla="*/ 1 h 40"/>
                  <a:gd name="T8" fmla="*/ 195 w 259"/>
                  <a:gd name="T9" fmla="*/ 3 h 40"/>
                  <a:gd name="T10" fmla="*/ 178 w 259"/>
                  <a:gd name="T11" fmla="*/ 5 h 40"/>
                  <a:gd name="T12" fmla="*/ 162 w 259"/>
                  <a:gd name="T13" fmla="*/ 7 h 40"/>
                  <a:gd name="T14" fmla="*/ 146 w 259"/>
                  <a:gd name="T15" fmla="*/ 9 h 40"/>
                  <a:gd name="T16" fmla="*/ 129 w 259"/>
                  <a:gd name="T17" fmla="*/ 12 h 40"/>
                  <a:gd name="T18" fmla="*/ 113 w 259"/>
                  <a:gd name="T19" fmla="*/ 15 h 40"/>
                  <a:gd name="T20" fmla="*/ 97 w 259"/>
                  <a:gd name="T21" fmla="*/ 18 h 40"/>
                  <a:gd name="T22" fmla="*/ 80 w 259"/>
                  <a:gd name="T23" fmla="*/ 21 h 40"/>
                  <a:gd name="T24" fmla="*/ 64 w 259"/>
                  <a:gd name="T25" fmla="*/ 25 h 40"/>
                  <a:gd name="T26" fmla="*/ 47 w 259"/>
                  <a:gd name="T27" fmla="*/ 28 h 40"/>
                  <a:gd name="T28" fmla="*/ 31 w 259"/>
                  <a:gd name="T29" fmla="*/ 32 h 40"/>
                  <a:gd name="T30" fmla="*/ 15 w 259"/>
                  <a:gd name="T31" fmla="*/ 36 h 40"/>
                  <a:gd name="T32" fmla="*/ 0 w 259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9" h="40">
                    <a:moveTo>
                      <a:pt x="259" y="0"/>
                    </a:moveTo>
                    <a:lnTo>
                      <a:pt x="243" y="0"/>
                    </a:lnTo>
                    <a:lnTo>
                      <a:pt x="227" y="0"/>
                    </a:lnTo>
                    <a:lnTo>
                      <a:pt x="211" y="1"/>
                    </a:lnTo>
                    <a:lnTo>
                      <a:pt x="195" y="3"/>
                    </a:lnTo>
                    <a:lnTo>
                      <a:pt x="178" y="5"/>
                    </a:lnTo>
                    <a:lnTo>
                      <a:pt x="162" y="7"/>
                    </a:lnTo>
                    <a:lnTo>
                      <a:pt x="146" y="9"/>
                    </a:lnTo>
                    <a:lnTo>
                      <a:pt x="129" y="12"/>
                    </a:lnTo>
                    <a:lnTo>
                      <a:pt x="113" y="15"/>
                    </a:lnTo>
                    <a:lnTo>
                      <a:pt x="97" y="18"/>
                    </a:lnTo>
                    <a:lnTo>
                      <a:pt x="80" y="21"/>
                    </a:lnTo>
                    <a:lnTo>
                      <a:pt x="64" y="25"/>
                    </a:lnTo>
                    <a:lnTo>
                      <a:pt x="47" y="28"/>
                    </a:lnTo>
                    <a:lnTo>
                      <a:pt x="31" y="32"/>
                    </a:lnTo>
                    <a:lnTo>
                      <a:pt x="15" y="36"/>
                    </a:lnTo>
                    <a:lnTo>
                      <a:pt x="0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79" name="Freeform 2251"/>
              <p:cNvSpPr>
                <a:spLocks/>
              </p:cNvSpPr>
              <p:nvPr/>
            </p:nvSpPr>
            <p:spPr bwMode="auto">
              <a:xfrm>
                <a:off x="2626" y="2896"/>
                <a:ext cx="37" cy="75"/>
              </a:xfrm>
              <a:custGeom>
                <a:avLst/>
                <a:gdLst>
                  <a:gd name="T0" fmla="*/ 298 w 298"/>
                  <a:gd name="T1" fmla="*/ 597 h 597"/>
                  <a:gd name="T2" fmla="*/ 278 w 298"/>
                  <a:gd name="T3" fmla="*/ 561 h 597"/>
                  <a:gd name="T4" fmla="*/ 260 w 298"/>
                  <a:gd name="T5" fmla="*/ 524 h 597"/>
                  <a:gd name="T6" fmla="*/ 240 w 298"/>
                  <a:gd name="T7" fmla="*/ 488 h 597"/>
                  <a:gd name="T8" fmla="*/ 223 w 298"/>
                  <a:gd name="T9" fmla="*/ 450 h 597"/>
                  <a:gd name="T10" fmla="*/ 205 w 298"/>
                  <a:gd name="T11" fmla="*/ 412 h 597"/>
                  <a:gd name="T12" fmla="*/ 187 w 298"/>
                  <a:gd name="T13" fmla="*/ 375 h 597"/>
                  <a:gd name="T14" fmla="*/ 170 w 298"/>
                  <a:gd name="T15" fmla="*/ 337 h 597"/>
                  <a:gd name="T16" fmla="*/ 153 w 298"/>
                  <a:gd name="T17" fmla="*/ 298 h 597"/>
                  <a:gd name="T18" fmla="*/ 135 w 298"/>
                  <a:gd name="T19" fmla="*/ 261 h 597"/>
                  <a:gd name="T20" fmla="*/ 117 w 298"/>
                  <a:gd name="T21" fmla="*/ 223 h 597"/>
                  <a:gd name="T22" fmla="*/ 98 w 298"/>
                  <a:gd name="T23" fmla="*/ 185 h 597"/>
                  <a:gd name="T24" fmla="*/ 80 w 298"/>
                  <a:gd name="T25" fmla="*/ 147 h 597"/>
                  <a:gd name="T26" fmla="*/ 61 w 298"/>
                  <a:gd name="T27" fmla="*/ 110 h 597"/>
                  <a:gd name="T28" fmla="*/ 41 w 298"/>
                  <a:gd name="T29" fmla="*/ 73 h 597"/>
                  <a:gd name="T30" fmla="*/ 21 w 298"/>
                  <a:gd name="T31" fmla="*/ 37 h 597"/>
                  <a:gd name="T32" fmla="*/ 0 w 298"/>
                  <a:gd name="T33" fmla="*/ 0 h 597"/>
                  <a:gd name="T34" fmla="*/ 20 w 298"/>
                  <a:gd name="T35" fmla="*/ 32 h 597"/>
                  <a:gd name="T36" fmla="*/ 41 w 298"/>
                  <a:gd name="T37" fmla="*/ 65 h 597"/>
                  <a:gd name="T38" fmla="*/ 61 w 298"/>
                  <a:gd name="T39" fmla="*/ 99 h 597"/>
                  <a:gd name="T40" fmla="*/ 81 w 298"/>
                  <a:gd name="T41" fmla="*/ 134 h 597"/>
                  <a:gd name="T42" fmla="*/ 102 w 298"/>
                  <a:gd name="T43" fmla="*/ 171 h 597"/>
                  <a:gd name="T44" fmla="*/ 122 w 298"/>
                  <a:gd name="T45" fmla="*/ 207 h 597"/>
                  <a:gd name="T46" fmla="*/ 142 w 298"/>
                  <a:gd name="T47" fmla="*/ 244 h 597"/>
                  <a:gd name="T48" fmla="*/ 161 w 298"/>
                  <a:gd name="T49" fmla="*/ 282 h 597"/>
                  <a:gd name="T50" fmla="*/ 180 w 298"/>
                  <a:gd name="T51" fmla="*/ 322 h 597"/>
                  <a:gd name="T52" fmla="*/ 198 w 298"/>
                  <a:gd name="T53" fmla="*/ 360 h 597"/>
                  <a:gd name="T54" fmla="*/ 216 w 298"/>
                  <a:gd name="T55" fmla="*/ 399 h 597"/>
                  <a:gd name="T56" fmla="*/ 234 w 298"/>
                  <a:gd name="T57" fmla="*/ 438 h 597"/>
                  <a:gd name="T58" fmla="*/ 251 w 298"/>
                  <a:gd name="T59" fmla="*/ 479 h 597"/>
                  <a:gd name="T60" fmla="*/ 267 w 298"/>
                  <a:gd name="T61" fmla="*/ 518 h 597"/>
                  <a:gd name="T62" fmla="*/ 283 w 298"/>
                  <a:gd name="T63" fmla="*/ 557 h 597"/>
                  <a:gd name="T64" fmla="*/ 298 w 298"/>
                  <a:gd name="T65" fmla="*/ 597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98" h="597">
                    <a:moveTo>
                      <a:pt x="298" y="597"/>
                    </a:moveTo>
                    <a:lnTo>
                      <a:pt x="278" y="561"/>
                    </a:lnTo>
                    <a:lnTo>
                      <a:pt x="260" y="524"/>
                    </a:lnTo>
                    <a:lnTo>
                      <a:pt x="240" y="488"/>
                    </a:lnTo>
                    <a:lnTo>
                      <a:pt x="223" y="450"/>
                    </a:lnTo>
                    <a:lnTo>
                      <a:pt x="205" y="412"/>
                    </a:lnTo>
                    <a:lnTo>
                      <a:pt x="187" y="375"/>
                    </a:lnTo>
                    <a:lnTo>
                      <a:pt x="170" y="337"/>
                    </a:lnTo>
                    <a:lnTo>
                      <a:pt x="153" y="298"/>
                    </a:lnTo>
                    <a:lnTo>
                      <a:pt x="135" y="261"/>
                    </a:lnTo>
                    <a:lnTo>
                      <a:pt x="117" y="223"/>
                    </a:lnTo>
                    <a:lnTo>
                      <a:pt x="98" y="185"/>
                    </a:lnTo>
                    <a:lnTo>
                      <a:pt x="80" y="147"/>
                    </a:lnTo>
                    <a:lnTo>
                      <a:pt x="61" y="110"/>
                    </a:lnTo>
                    <a:lnTo>
                      <a:pt x="41" y="73"/>
                    </a:lnTo>
                    <a:lnTo>
                      <a:pt x="21" y="37"/>
                    </a:lnTo>
                    <a:lnTo>
                      <a:pt x="0" y="0"/>
                    </a:lnTo>
                    <a:lnTo>
                      <a:pt x="20" y="32"/>
                    </a:lnTo>
                    <a:lnTo>
                      <a:pt x="41" y="65"/>
                    </a:lnTo>
                    <a:lnTo>
                      <a:pt x="61" y="99"/>
                    </a:lnTo>
                    <a:lnTo>
                      <a:pt x="81" y="134"/>
                    </a:lnTo>
                    <a:lnTo>
                      <a:pt x="102" y="171"/>
                    </a:lnTo>
                    <a:lnTo>
                      <a:pt x="122" y="207"/>
                    </a:lnTo>
                    <a:lnTo>
                      <a:pt x="142" y="244"/>
                    </a:lnTo>
                    <a:lnTo>
                      <a:pt x="161" y="282"/>
                    </a:lnTo>
                    <a:lnTo>
                      <a:pt x="180" y="322"/>
                    </a:lnTo>
                    <a:lnTo>
                      <a:pt x="198" y="360"/>
                    </a:lnTo>
                    <a:lnTo>
                      <a:pt x="216" y="399"/>
                    </a:lnTo>
                    <a:lnTo>
                      <a:pt x="234" y="438"/>
                    </a:lnTo>
                    <a:lnTo>
                      <a:pt x="251" y="479"/>
                    </a:lnTo>
                    <a:lnTo>
                      <a:pt x="267" y="518"/>
                    </a:lnTo>
                    <a:lnTo>
                      <a:pt x="283" y="557"/>
                    </a:lnTo>
                    <a:lnTo>
                      <a:pt x="298" y="597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0" name="Freeform 2252"/>
              <p:cNvSpPr>
                <a:spLocks/>
              </p:cNvSpPr>
              <p:nvPr/>
            </p:nvSpPr>
            <p:spPr bwMode="auto">
              <a:xfrm>
                <a:off x="2626" y="2896"/>
                <a:ext cx="37" cy="75"/>
              </a:xfrm>
              <a:custGeom>
                <a:avLst/>
                <a:gdLst>
                  <a:gd name="T0" fmla="*/ 298 w 298"/>
                  <a:gd name="T1" fmla="*/ 597 h 597"/>
                  <a:gd name="T2" fmla="*/ 278 w 298"/>
                  <a:gd name="T3" fmla="*/ 561 h 597"/>
                  <a:gd name="T4" fmla="*/ 260 w 298"/>
                  <a:gd name="T5" fmla="*/ 524 h 597"/>
                  <a:gd name="T6" fmla="*/ 240 w 298"/>
                  <a:gd name="T7" fmla="*/ 488 h 597"/>
                  <a:gd name="T8" fmla="*/ 223 w 298"/>
                  <a:gd name="T9" fmla="*/ 450 h 597"/>
                  <a:gd name="T10" fmla="*/ 205 w 298"/>
                  <a:gd name="T11" fmla="*/ 412 h 597"/>
                  <a:gd name="T12" fmla="*/ 187 w 298"/>
                  <a:gd name="T13" fmla="*/ 375 h 597"/>
                  <a:gd name="T14" fmla="*/ 170 w 298"/>
                  <a:gd name="T15" fmla="*/ 337 h 597"/>
                  <a:gd name="T16" fmla="*/ 153 w 298"/>
                  <a:gd name="T17" fmla="*/ 298 h 597"/>
                  <a:gd name="T18" fmla="*/ 135 w 298"/>
                  <a:gd name="T19" fmla="*/ 261 h 597"/>
                  <a:gd name="T20" fmla="*/ 117 w 298"/>
                  <a:gd name="T21" fmla="*/ 223 h 597"/>
                  <a:gd name="T22" fmla="*/ 98 w 298"/>
                  <a:gd name="T23" fmla="*/ 185 h 597"/>
                  <a:gd name="T24" fmla="*/ 80 w 298"/>
                  <a:gd name="T25" fmla="*/ 147 h 597"/>
                  <a:gd name="T26" fmla="*/ 61 w 298"/>
                  <a:gd name="T27" fmla="*/ 110 h 597"/>
                  <a:gd name="T28" fmla="*/ 41 w 298"/>
                  <a:gd name="T29" fmla="*/ 73 h 597"/>
                  <a:gd name="T30" fmla="*/ 21 w 298"/>
                  <a:gd name="T31" fmla="*/ 37 h 597"/>
                  <a:gd name="T32" fmla="*/ 0 w 298"/>
                  <a:gd name="T33" fmla="*/ 0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597">
                    <a:moveTo>
                      <a:pt x="298" y="597"/>
                    </a:moveTo>
                    <a:lnTo>
                      <a:pt x="278" y="561"/>
                    </a:lnTo>
                    <a:lnTo>
                      <a:pt x="260" y="524"/>
                    </a:lnTo>
                    <a:lnTo>
                      <a:pt x="240" y="488"/>
                    </a:lnTo>
                    <a:lnTo>
                      <a:pt x="223" y="450"/>
                    </a:lnTo>
                    <a:lnTo>
                      <a:pt x="205" y="412"/>
                    </a:lnTo>
                    <a:lnTo>
                      <a:pt x="187" y="375"/>
                    </a:lnTo>
                    <a:lnTo>
                      <a:pt x="170" y="337"/>
                    </a:lnTo>
                    <a:lnTo>
                      <a:pt x="153" y="298"/>
                    </a:lnTo>
                    <a:lnTo>
                      <a:pt x="135" y="261"/>
                    </a:lnTo>
                    <a:lnTo>
                      <a:pt x="117" y="223"/>
                    </a:lnTo>
                    <a:lnTo>
                      <a:pt x="98" y="185"/>
                    </a:lnTo>
                    <a:lnTo>
                      <a:pt x="80" y="147"/>
                    </a:lnTo>
                    <a:lnTo>
                      <a:pt x="61" y="110"/>
                    </a:lnTo>
                    <a:lnTo>
                      <a:pt x="41" y="73"/>
                    </a:lnTo>
                    <a:lnTo>
                      <a:pt x="21" y="3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1" name="Freeform 2253"/>
              <p:cNvSpPr>
                <a:spLocks/>
              </p:cNvSpPr>
              <p:nvPr/>
            </p:nvSpPr>
            <p:spPr bwMode="auto">
              <a:xfrm>
                <a:off x="2626" y="2896"/>
                <a:ext cx="37" cy="75"/>
              </a:xfrm>
              <a:custGeom>
                <a:avLst/>
                <a:gdLst>
                  <a:gd name="T0" fmla="*/ 0 w 298"/>
                  <a:gd name="T1" fmla="*/ 0 h 597"/>
                  <a:gd name="T2" fmla="*/ 20 w 298"/>
                  <a:gd name="T3" fmla="*/ 32 h 597"/>
                  <a:gd name="T4" fmla="*/ 41 w 298"/>
                  <a:gd name="T5" fmla="*/ 65 h 597"/>
                  <a:gd name="T6" fmla="*/ 61 w 298"/>
                  <a:gd name="T7" fmla="*/ 99 h 597"/>
                  <a:gd name="T8" fmla="*/ 81 w 298"/>
                  <a:gd name="T9" fmla="*/ 134 h 597"/>
                  <a:gd name="T10" fmla="*/ 102 w 298"/>
                  <a:gd name="T11" fmla="*/ 171 h 597"/>
                  <a:gd name="T12" fmla="*/ 122 w 298"/>
                  <a:gd name="T13" fmla="*/ 207 h 597"/>
                  <a:gd name="T14" fmla="*/ 142 w 298"/>
                  <a:gd name="T15" fmla="*/ 244 h 597"/>
                  <a:gd name="T16" fmla="*/ 161 w 298"/>
                  <a:gd name="T17" fmla="*/ 282 h 597"/>
                  <a:gd name="T18" fmla="*/ 180 w 298"/>
                  <a:gd name="T19" fmla="*/ 322 h 597"/>
                  <a:gd name="T20" fmla="*/ 198 w 298"/>
                  <a:gd name="T21" fmla="*/ 360 h 597"/>
                  <a:gd name="T22" fmla="*/ 216 w 298"/>
                  <a:gd name="T23" fmla="*/ 399 h 597"/>
                  <a:gd name="T24" fmla="*/ 234 w 298"/>
                  <a:gd name="T25" fmla="*/ 438 h 597"/>
                  <a:gd name="T26" fmla="*/ 251 w 298"/>
                  <a:gd name="T27" fmla="*/ 479 h 597"/>
                  <a:gd name="T28" fmla="*/ 267 w 298"/>
                  <a:gd name="T29" fmla="*/ 518 h 597"/>
                  <a:gd name="T30" fmla="*/ 283 w 298"/>
                  <a:gd name="T31" fmla="*/ 557 h 597"/>
                  <a:gd name="T32" fmla="*/ 298 w 298"/>
                  <a:gd name="T33" fmla="*/ 597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597">
                    <a:moveTo>
                      <a:pt x="0" y="0"/>
                    </a:moveTo>
                    <a:lnTo>
                      <a:pt x="20" y="32"/>
                    </a:lnTo>
                    <a:lnTo>
                      <a:pt x="41" y="65"/>
                    </a:lnTo>
                    <a:lnTo>
                      <a:pt x="61" y="99"/>
                    </a:lnTo>
                    <a:lnTo>
                      <a:pt x="81" y="134"/>
                    </a:lnTo>
                    <a:lnTo>
                      <a:pt x="102" y="171"/>
                    </a:lnTo>
                    <a:lnTo>
                      <a:pt x="122" y="207"/>
                    </a:lnTo>
                    <a:lnTo>
                      <a:pt x="142" y="244"/>
                    </a:lnTo>
                    <a:lnTo>
                      <a:pt x="161" y="282"/>
                    </a:lnTo>
                    <a:lnTo>
                      <a:pt x="180" y="322"/>
                    </a:lnTo>
                    <a:lnTo>
                      <a:pt x="198" y="360"/>
                    </a:lnTo>
                    <a:lnTo>
                      <a:pt x="216" y="399"/>
                    </a:lnTo>
                    <a:lnTo>
                      <a:pt x="234" y="438"/>
                    </a:lnTo>
                    <a:lnTo>
                      <a:pt x="251" y="479"/>
                    </a:lnTo>
                    <a:lnTo>
                      <a:pt x="267" y="518"/>
                    </a:lnTo>
                    <a:lnTo>
                      <a:pt x="283" y="557"/>
                    </a:lnTo>
                    <a:lnTo>
                      <a:pt x="298" y="5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2" name="Freeform 2254"/>
              <p:cNvSpPr>
                <a:spLocks/>
              </p:cNvSpPr>
              <p:nvPr/>
            </p:nvSpPr>
            <p:spPr bwMode="auto">
              <a:xfrm>
                <a:off x="2598" y="2988"/>
                <a:ext cx="65" cy="49"/>
              </a:xfrm>
              <a:custGeom>
                <a:avLst/>
                <a:gdLst>
                  <a:gd name="T0" fmla="*/ 518 w 518"/>
                  <a:gd name="T1" fmla="*/ 179 h 392"/>
                  <a:gd name="T2" fmla="*/ 489 w 518"/>
                  <a:gd name="T3" fmla="*/ 202 h 392"/>
                  <a:gd name="T4" fmla="*/ 459 w 518"/>
                  <a:gd name="T5" fmla="*/ 222 h 392"/>
                  <a:gd name="T6" fmla="*/ 429 w 518"/>
                  <a:gd name="T7" fmla="*/ 241 h 392"/>
                  <a:gd name="T8" fmla="*/ 399 w 518"/>
                  <a:gd name="T9" fmla="*/ 258 h 392"/>
                  <a:gd name="T10" fmla="*/ 368 w 518"/>
                  <a:gd name="T11" fmla="*/ 274 h 392"/>
                  <a:gd name="T12" fmla="*/ 336 w 518"/>
                  <a:gd name="T13" fmla="*/ 289 h 392"/>
                  <a:gd name="T14" fmla="*/ 303 w 518"/>
                  <a:gd name="T15" fmla="*/ 302 h 392"/>
                  <a:gd name="T16" fmla="*/ 271 w 518"/>
                  <a:gd name="T17" fmla="*/ 315 h 392"/>
                  <a:gd name="T18" fmla="*/ 238 w 518"/>
                  <a:gd name="T19" fmla="*/ 326 h 392"/>
                  <a:gd name="T20" fmla="*/ 205 w 518"/>
                  <a:gd name="T21" fmla="*/ 338 h 392"/>
                  <a:gd name="T22" fmla="*/ 171 w 518"/>
                  <a:gd name="T23" fmla="*/ 348 h 392"/>
                  <a:gd name="T24" fmla="*/ 137 w 518"/>
                  <a:gd name="T25" fmla="*/ 358 h 392"/>
                  <a:gd name="T26" fmla="*/ 103 w 518"/>
                  <a:gd name="T27" fmla="*/ 367 h 392"/>
                  <a:gd name="T28" fmla="*/ 68 w 518"/>
                  <a:gd name="T29" fmla="*/ 375 h 392"/>
                  <a:gd name="T30" fmla="*/ 34 w 518"/>
                  <a:gd name="T31" fmla="*/ 383 h 392"/>
                  <a:gd name="T32" fmla="*/ 0 w 518"/>
                  <a:gd name="T33" fmla="*/ 392 h 392"/>
                  <a:gd name="T34" fmla="*/ 6 w 518"/>
                  <a:gd name="T35" fmla="*/ 207 h 392"/>
                  <a:gd name="T36" fmla="*/ 7 w 518"/>
                  <a:gd name="T37" fmla="*/ 206 h 392"/>
                  <a:gd name="T38" fmla="*/ 38 w 518"/>
                  <a:gd name="T39" fmla="*/ 201 h 392"/>
                  <a:gd name="T40" fmla="*/ 69 w 518"/>
                  <a:gd name="T41" fmla="*/ 196 h 392"/>
                  <a:gd name="T42" fmla="*/ 101 w 518"/>
                  <a:gd name="T43" fmla="*/ 188 h 392"/>
                  <a:gd name="T44" fmla="*/ 131 w 518"/>
                  <a:gd name="T45" fmla="*/ 179 h 392"/>
                  <a:gd name="T46" fmla="*/ 160 w 518"/>
                  <a:gd name="T47" fmla="*/ 169 h 392"/>
                  <a:gd name="T48" fmla="*/ 189 w 518"/>
                  <a:gd name="T49" fmla="*/ 158 h 392"/>
                  <a:gd name="T50" fmla="*/ 219 w 518"/>
                  <a:gd name="T51" fmla="*/ 145 h 392"/>
                  <a:gd name="T52" fmla="*/ 247 w 518"/>
                  <a:gd name="T53" fmla="*/ 132 h 392"/>
                  <a:gd name="T54" fmla="*/ 275 w 518"/>
                  <a:gd name="T55" fmla="*/ 118 h 392"/>
                  <a:gd name="T56" fmla="*/ 302 w 518"/>
                  <a:gd name="T57" fmla="*/ 103 h 392"/>
                  <a:gd name="T58" fmla="*/ 330 w 518"/>
                  <a:gd name="T59" fmla="*/ 87 h 392"/>
                  <a:gd name="T60" fmla="*/ 358 w 518"/>
                  <a:gd name="T61" fmla="*/ 71 h 392"/>
                  <a:gd name="T62" fmla="*/ 384 w 518"/>
                  <a:gd name="T63" fmla="*/ 54 h 392"/>
                  <a:gd name="T64" fmla="*/ 411 w 518"/>
                  <a:gd name="T65" fmla="*/ 36 h 392"/>
                  <a:gd name="T66" fmla="*/ 437 w 518"/>
                  <a:gd name="T67" fmla="*/ 18 h 392"/>
                  <a:gd name="T68" fmla="*/ 465 w 518"/>
                  <a:gd name="T69" fmla="*/ 0 h 392"/>
                  <a:gd name="T70" fmla="*/ 472 w 518"/>
                  <a:gd name="T71" fmla="*/ 8 h 392"/>
                  <a:gd name="T72" fmla="*/ 478 w 518"/>
                  <a:gd name="T73" fmla="*/ 18 h 392"/>
                  <a:gd name="T74" fmla="*/ 483 w 518"/>
                  <a:gd name="T75" fmla="*/ 28 h 392"/>
                  <a:gd name="T76" fmla="*/ 487 w 518"/>
                  <a:gd name="T77" fmla="*/ 39 h 392"/>
                  <a:gd name="T78" fmla="*/ 490 w 518"/>
                  <a:gd name="T79" fmla="*/ 50 h 392"/>
                  <a:gd name="T80" fmla="*/ 493 w 518"/>
                  <a:gd name="T81" fmla="*/ 62 h 392"/>
                  <a:gd name="T82" fmla="*/ 495 w 518"/>
                  <a:gd name="T83" fmla="*/ 73 h 392"/>
                  <a:gd name="T84" fmla="*/ 497 w 518"/>
                  <a:gd name="T85" fmla="*/ 85 h 392"/>
                  <a:gd name="T86" fmla="*/ 499 w 518"/>
                  <a:gd name="T87" fmla="*/ 97 h 392"/>
                  <a:gd name="T88" fmla="*/ 501 w 518"/>
                  <a:gd name="T89" fmla="*/ 109 h 392"/>
                  <a:gd name="T90" fmla="*/ 503 w 518"/>
                  <a:gd name="T91" fmla="*/ 121 h 392"/>
                  <a:gd name="T92" fmla="*/ 505 w 518"/>
                  <a:gd name="T93" fmla="*/ 133 h 392"/>
                  <a:gd name="T94" fmla="*/ 507 w 518"/>
                  <a:gd name="T95" fmla="*/ 145 h 392"/>
                  <a:gd name="T96" fmla="*/ 510 w 518"/>
                  <a:gd name="T97" fmla="*/ 157 h 392"/>
                  <a:gd name="T98" fmla="*/ 513 w 518"/>
                  <a:gd name="T99" fmla="*/ 168 h 392"/>
                  <a:gd name="T100" fmla="*/ 518 w 518"/>
                  <a:gd name="T101" fmla="*/ 179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18" h="392">
                    <a:moveTo>
                      <a:pt x="518" y="179"/>
                    </a:moveTo>
                    <a:lnTo>
                      <a:pt x="489" y="202"/>
                    </a:lnTo>
                    <a:lnTo>
                      <a:pt x="459" y="222"/>
                    </a:lnTo>
                    <a:lnTo>
                      <a:pt x="429" y="241"/>
                    </a:lnTo>
                    <a:lnTo>
                      <a:pt x="399" y="258"/>
                    </a:lnTo>
                    <a:lnTo>
                      <a:pt x="368" y="274"/>
                    </a:lnTo>
                    <a:lnTo>
                      <a:pt x="336" y="289"/>
                    </a:lnTo>
                    <a:lnTo>
                      <a:pt x="303" y="302"/>
                    </a:lnTo>
                    <a:lnTo>
                      <a:pt x="271" y="315"/>
                    </a:lnTo>
                    <a:lnTo>
                      <a:pt x="238" y="326"/>
                    </a:lnTo>
                    <a:lnTo>
                      <a:pt x="205" y="338"/>
                    </a:lnTo>
                    <a:lnTo>
                      <a:pt x="171" y="348"/>
                    </a:lnTo>
                    <a:lnTo>
                      <a:pt x="137" y="358"/>
                    </a:lnTo>
                    <a:lnTo>
                      <a:pt x="103" y="367"/>
                    </a:lnTo>
                    <a:lnTo>
                      <a:pt x="68" y="375"/>
                    </a:lnTo>
                    <a:lnTo>
                      <a:pt x="34" y="383"/>
                    </a:lnTo>
                    <a:lnTo>
                      <a:pt x="0" y="392"/>
                    </a:lnTo>
                    <a:lnTo>
                      <a:pt x="6" y="207"/>
                    </a:lnTo>
                    <a:lnTo>
                      <a:pt x="7" y="206"/>
                    </a:lnTo>
                    <a:lnTo>
                      <a:pt x="38" y="201"/>
                    </a:lnTo>
                    <a:lnTo>
                      <a:pt x="69" y="196"/>
                    </a:lnTo>
                    <a:lnTo>
                      <a:pt x="101" y="188"/>
                    </a:lnTo>
                    <a:lnTo>
                      <a:pt x="131" y="179"/>
                    </a:lnTo>
                    <a:lnTo>
                      <a:pt x="160" y="169"/>
                    </a:lnTo>
                    <a:lnTo>
                      <a:pt x="189" y="158"/>
                    </a:lnTo>
                    <a:lnTo>
                      <a:pt x="219" y="145"/>
                    </a:lnTo>
                    <a:lnTo>
                      <a:pt x="247" y="132"/>
                    </a:lnTo>
                    <a:lnTo>
                      <a:pt x="275" y="118"/>
                    </a:lnTo>
                    <a:lnTo>
                      <a:pt x="302" y="103"/>
                    </a:lnTo>
                    <a:lnTo>
                      <a:pt x="330" y="87"/>
                    </a:lnTo>
                    <a:lnTo>
                      <a:pt x="358" y="71"/>
                    </a:lnTo>
                    <a:lnTo>
                      <a:pt x="384" y="54"/>
                    </a:lnTo>
                    <a:lnTo>
                      <a:pt x="411" y="36"/>
                    </a:lnTo>
                    <a:lnTo>
                      <a:pt x="437" y="18"/>
                    </a:lnTo>
                    <a:lnTo>
                      <a:pt x="465" y="0"/>
                    </a:lnTo>
                    <a:lnTo>
                      <a:pt x="472" y="8"/>
                    </a:lnTo>
                    <a:lnTo>
                      <a:pt x="478" y="18"/>
                    </a:lnTo>
                    <a:lnTo>
                      <a:pt x="483" y="28"/>
                    </a:lnTo>
                    <a:lnTo>
                      <a:pt x="487" y="39"/>
                    </a:lnTo>
                    <a:lnTo>
                      <a:pt x="490" y="50"/>
                    </a:lnTo>
                    <a:lnTo>
                      <a:pt x="493" y="62"/>
                    </a:lnTo>
                    <a:lnTo>
                      <a:pt x="495" y="73"/>
                    </a:lnTo>
                    <a:lnTo>
                      <a:pt x="497" y="85"/>
                    </a:lnTo>
                    <a:lnTo>
                      <a:pt x="499" y="97"/>
                    </a:lnTo>
                    <a:lnTo>
                      <a:pt x="501" y="109"/>
                    </a:lnTo>
                    <a:lnTo>
                      <a:pt x="503" y="121"/>
                    </a:lnTo>
                    <a:lnTo>
                      <a:pt x="505" y="133"/>
                    </a:lnTo>
                    <a:lnTo>
                      <a:pt x="507" y="145"/>
                    </a:lnTo>
                    <a:lnTo>
                      <a:pt x="510" y="157"/>
                    </a:lnTo>
                    <a:lnTo>
                      <a:pt x="513" y="168"/>
                    </a:lnTo>
                    <a:lnTo>
                      <a:pt x="518" y="179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3" name="Freeform 2255"/>
              <p:cNvSpPr>
                <a:spLocks/>
              </p:cNvSpPr>
              <p:nvPr/>
            </p:nvSpPr>
            <p:spPr bwMode="auto">
              <a:xfrm>
                <a:off x="2598" y="3010"/>
                <a:ext cx="65" cy="27"/>
              </a:xfrm>
              <a:custGeom>
                <a:avLst/>
                <a:gdLst>
                  <a:gd name="T0" fmla="*/ 518 w 518"/>
                  <a:gd name="T1" fmla="*/ 0 h 213"/>
                  <a:gd name="T2" fmla="*/ 489 w 518"/>
                  <a:gd name="T3" fmla="*/ 23 h 213"/>
                  <a:gd name="T4" fmla="*/ 459 w 518"/>
                  <a:gd name="T5" fmla="*/ 43 h 213"/>
                  <a:gd name="T6" fmla="*/ 429 w 518"/>
                  <a:gd name="T7" fmla="*/ 62 h 213"/>
                  <a:gd name="T8" fmla="*/ 399 w 518"/>
                  <a:gd name="T9" fmla="*/ 79 h 213"/>
                  <a:gd name="T10" fmla="*/ 368 w 518"/>
                  <a:gd name="T11" fmla="*/ 95 h 213"/>
                  <a:gd name="T12" fmla="*/ 336 w 518"/>
                  <a:gd name="T13" fmla="*/ 110 h 213"/>
                  <a:gd name="T14" fmla="*/ 303 w 518"/>
                  <a:gd name="T15" fmla="*/ 123 h 213"/>
                  <a:gd name="T16" fmla="*/ 271 w 518"/>
                  <a:gd name="T17" fmla="*/ 136 h 213"/>
                  <a:gd name="T18" fmla="*/ 238 w 518"/>
                  <a:gd name="T19" fmla="*/ 147 h 213"/>
                  <a:gd name="T20" fmla="*/ 205 w 518"/>
                  <a:gd name="T21" fmla="*/ 159 h 213"/>
                  <a:gd name="T22" fmla="*/ 171 w 518"/>
                  <a:gd name="T23" fmla="*/ 169 h 213"/>
                  <a:gd name="T24" fmla="*/ 137 w 518"/>
                  <a:gd name="T25" fmla="*/ 179 h 213"/>
                  <a:gd name="T26" fmla="*/ 103 w 518"/>
                  <a:gd name="T27" fmla="*/ 188 h 213"/>
                  <a:gd name="T28" fmla="*/ 68 w 518"/>
                  <a:gd name="T29" fmla="*/ 196 h 213"/>
                  <a:gd name="T30" fmla="*/ 34 w 518"/>
                  <a:gd name="T31" fmla="*/ 204 h 213"/>
                  <a:gd name="T32" fmla="*/ 0 w 518"/>
                  <a:gd name="T33" fmla="*/ 213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8" h="213">
                    <a:moveTo>
                      <a:pt x="518" y="0"/>
                    </a:moveTo>
                    <a:lnTo>
                      <a:pt x="489" y="23"/>
                    </a:lnTo>
                    <a:lnTo>
                      <a:pt x="459" y="43"/>
                    </a:lnTo>
                    <a:lnTo>
                      <a:pt x="429" y="62"/>
                    </a:lnTo>
                    <a:lnTo>
                      <a:pt x="399" y="79"/>
                    </a:lnTo>
                    <a:lnTo>
                      <a:pt x="368" y="95"/>
                    </a:lnTo>
                    <a:lnTo>
                      <a:pt x="336" y="110"/>
                    </a:lnTo>
                    <a:lnTo>
                      <a:pt x="303" y="123"/>
                    </a:lnTo>
                    <a:lnTo>
                      <a:pt x="271" y="136"/>
                    </a:lnTo>
                    <a:lnTo>
                      <a:pt x="238" y="147"/>
                    </a:lnTo>
                    <a:lnTo>
                      <a:pt x="205" y="159"/>
                    </a:lnTo>
                    <a:lnTo>
                      <a:pt x="171" y="169"/>
                    </a:lnTo>
                    <a:lnTo>
                      <a:pt x="137" y="179"/>
                    </a:lnTo>
                    <a:lnTo>
                      <a:pt x="103" y="188"/>
                    </a:lnTo>
                    <a:lnTo>
                      <a:pt x="68" y="196"/>
                    </a:lnTo>
                    <a:lnTo>
                      <a:pt x="34" y="204"/>
                    </a:lnTo>
                    <a:lnTo>
                      <a:pt x="0" y="2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4" name="Line 2256"/>
              <p:cNvSpPr>
                <a:spLocks noChangeShapeType="1"/>
              </p:cNvSpPr>
              <p:nvPr/>
            </p:nvSpPr>
            <p:spPr bwMode="auto">
              <a:xfrm flipV="1">
                <a:off x="2598" y="3014"/>
                <a:ext cx="1" cy="2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5" name="Freeform 2257"/>
              <p:cNvSpPr>
                <a:spLocks/>
              </p:cNvSpPr>
              <p:nvPr/>
            </p:nvSpPr>
            <p:spPr bwMode="auto">
              <a:xfrm>
                <a:off x="2599" y="2988"/>
                <a:ext cx="57" cy="26"/>
              </a:xfrm>
              <a:custGeom>
                <a:avLst/>
                <a:gdLst>
                  <a:gd name="T0" fmla="*/ 0 w 458"/>
                  <a:gd name="T1" fmla="*/ 206 h 206"/>
                  <a:gd name="T2" fmla="*/ 31 w 458"/>
                  <a:gd name="T3" fmla="*/ 201 h 206"/>
                  <a:gd name="T4" fmla="*/ 62 w 458"/>
                  <a:gd name="T5" fmla="*/ 196 h 206"/>
                  <a:gd name="T6" fmla="*/ 94 w 458"/>
                  <a:gd name="T7" fmla="*/ 188 h 206"/>
                  <a:gd name="T8" fmla="*/ 124 w 458"/>
                  <a:gd name="T9" fmla="*/ 179 h 206"/>
                  <a:gd name="T10" fmla="*/ 153 w 458"/>
                  <a:gd name="T11" fmla="*/ 169 h 206"/>
                  <a:gd name="T12" fmla="*/ 182 w 458"/>
                  <a:gd name="T13" fmla="*/ 158 h 206"/>
                  <a:gd name="T14" fmla="*/ 212 w 458"/>
                  <a:gd name="T15" fmla="*/ 145 h 206"/>
                  <a:gd name="T16" fmla="*/ 240 w 458"/>
                  <a:gd name="T17" fmla="*/ 132 h 206"/>
                  <a:gd name="T18" fmla="*/ 268 w 458"/>
                  <a:gd name="T19" fmla="*/ 118 h 206"/>
                  <a:gd name="T20" fmla="*/ 295 w 458"/>
                  <a:gd name="T21" fmla="*/ 103 h 206"/>
                  <a:gd name="T22" fmla="*/ 323 w 458"/>
                  <a:gd name="T23" fmla="*/ 87 h 206"/>
                  <a:gd name="T24" fmla="*/ 351 w 458"/>
                  <a:gd name="T25" fmla="*/ 71 h 206"/>
                  <a:gd name="T26" fmla="*/ 377 w 458"/>
                  <a:gd name="T27" fmla="*/ 54 h 206"/>
                  <a:gd name="T28" fmla="*/ 404 w 458"/>
                  <a:gd name="T29" fmla="*/ 36 h 206"/>
                  <a:gd name="T30" fmla="*/ 430 w 458"/>
                  <a:gd name="T31" fmla="*/ 18 h 206"/>
                  <a:gd name="T32" fmla="*/ 458 w 458"/>
                  <a:gd name="T33" fmla="*/ 0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8" h="206">
                    <a:moveTo>
                      <a:pt x="0" y="206"/>
                    </a:moveTo>
                    <a:lnTo>
                      <a:pt x="31" y="201"/>
                    </a:lnTo>
                    <a:lnTo>
                      <a:pt x="62" y="196"/>
                    </a:lnTo>
                    <a:lnTo>
                      <a:pt x="94" y="188"/>
                    </a:lnTo>
                    <a:lnTo>
                      <a:pt x="124" y="179"/>
                    </a:lnTo>
                    <a:lnTo>
                      <a:pt x="153" y="169"/>
                    </a:lnTo>
                    <a:lnTo>
                      <a:pt x="182" y="158"/>
                    </a:lnTo>
                    <a:lnTo>
                      <a:pt x="212" y="145"/>
                    </a:lnTo>
                    <a:lnTo>
                      <a:pt x="240" y="132"/>
                    </a:lnTo>
                    <a:lnTo>
                      <a:pt x="268" y="118"/>
                    </a:lnTo>
                    <a:lnTo>
                      <a:pt x="295" y="103"/>
                    </a:lnTo>
                    <a:lnTo>
                      <a:pt x="323" y="87"/>
                    </a:lnTo>
                    <a:lnTo>
                      <a:pt x="351" y="71"/>
                    </a:lnTo>
                    <a:lnTo>
                      <a:pt x="377" y="54"/>
                    </a:lnTo>
                    <a:lnTo>
                      <a:pt x="404" y="36"/>
                    </a:lnTo>
                    <a:lnTo>
                      <a:pt x="430" y="18"/>
                    </a:lnTo>
                    <a:lnTo>
                      <a:pt x="45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6" name="Freeform 2258"/>
              <p:cNvSpPr>
                <a:spLocks/>
              </p:cNvSpPr>
              <p:nvPr/>
            </p:nvSpPr>
            <p:spPr bwMode="auto">
              <a:xfrm>
                <a:off x="2656" y="2988"/>
                <a:ext cx="7" cy="22"/>
              </a:xfrm>
              <a:custGeom>
                <a:avLst/>
                <a:gdLst>
                  <a:gd name="T0" fmla="*/ 0 w 53"/>
                  <a:gd name="T1" fmla="*/ 0 h 179"/>
                  <a:gd name="T2" fmla="*/ 7 w 53"/>
                  <a:gd name="T3" fmla="*/ 8 h 179"/>
                  <a:gd name="T4" fmla="*/ 13 w 53"/>
                  <a:gd name="T5" fmla="*/ 18 h 179"/>
                  <a:gd name="T6" fmla="*/ 18 w 53"/>
                  <a:gd name="T7" fmla="*/ 28 h 179"/>
                  <a:gd name="T8" fmla="*/ 22 w 53"/>
                  <a:gd name="T9" fmla="*/ 39 h 179"/>
                  <a:gd name="T10" fmla="*/ 25 w 53"/>
                  <a:gd name="T11" fmla="*/ 50 h 179"/>
                  <a:gd name="T12" fmla="*/ 28 w 53"/>
                  <a:gd name="T13" fmla="*/ 62 h 179"/>
                  <a:gd name="T14" fmla="*/ 30 w 53"/>
                  <a:gd name="T15" fmla="*/ 73 h 179"/>
                  <a:gd name="T16" fmla="*/ 32 w 53"/>
                  <a:gd name="T17" fmla="*/ 85 h 179"/>
                  <a:gd name="T18" fmla="*/ 34 w 53"/>
                  <a:gd name="T19" fmla="*/ 97 h 179"/>
                  <a:gd name="T20" fmla="*/ 36 w 53"/>
                  <a:gd name="T21" fmla="*/ 109 h 179"/>
                  <a:gd name="T22" fmla="*/ 38 w 53"/>
                  <a:gd name="T23" fmla="*/ 121 h 179"/>
                  <a:gd name="T24" fmla="*/ 40 w 53"/>
                  <a:gd name="T25" fmla="*/ 133 h 179"/>
                  <a:gd name="T26" fmla="*/ 42 w 53"/>
                  <a:gd name="T27" fmla="*/ 145 h 179"/>
                  <a:gd name="T28" fmla="*/ 45 w 53"/>
                  <a:gd name="T29" fmla="*/ 157 h 179"/>
                  <a:gd name="T30" fmla="*/ 48 w 53"/>
                  <a:gd name="T31" fmla="*/ 168 h 179"/>
                  <a:gd name="T32" fmla="*/ 53 w 53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9">
                    <a:moveTo>
                      <a:pt x="0" y="0"/>
                    </a:moveTo>
                    <a:lnTo>
                      <a:pt x="7" y="8"/>
                    </a:lnTo>
                    <a:lnTo>
                      <a:pt x="13" y="18"/>
                    </a:lnTo>
                    <a:lnTo>
                      <a:pt x="18" y="28"/>
                    </a:lnTo>
                    <a:lnTo>
                      <a:pt x="22" y="39"/>
                    </a:lnTo>
                    <a:lnTo>
                      <a:pt x="25" y="50"/>
                    </a:lnTo>
                    <a:lnTo>
                      <a:pt x="28" y="62"/>
                    </a:lnTo>
                    <a:lnTo>
                      <a:pt x="30" y="73"/>
                    </a:lnTo>
                    <a:lnTo>
                      <a:pt x="32" y="85"/>
                    </a:lnTo>
                    <a:lnTo>
                      <a:pt x="34" y="97"/>
                    </a:lnTo>
                    <a:lnTo>
                      <a:pt x="36" y="109"/>
                    </a:lnTo>
                    <a:lnTo>
                      <a:pt x="38" y="121"/>
                    </a:lnTo>
                    <a:lnTo>
                      <a:pt x="40" y="133"/>
                    </a:lnTo>
                    <a:lnTo>
                      <a:pt x="42" y="145"/>
                    </a:lnTo>
                    <a:lnTo>
                      <a:pt x="45" y="157"/>
                    </a:lnTo>
                    <a:lnTo>
                      <a:pt x="48" y="168"/>
                    </a:lnTo>
                    <a:lnTo>
                      <a:pt x="53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7" name="Freeform 2259"/>
              <p:cNvSpPr>
                <a:spLocks/>
              </p:cNvSpPr>
              <p:nvPr/>
            </p:nvSpPr>
            <p:spPr bwMode="auto">
              <a:xfrm>
                <a:off x="2643" y="2442"/>
                <a:ext cx="19" cy="12"/>
              </a:xfrm>
              <a:custGeom>
                <a:avLst/>
                <a:gdLst>
                  <a:gd name="T0" fmla="*/ 143 w 153"/>
                  <a:gd name="T1" fmla="*/ 75 h 101"/>
                  <a:gd name="T2" fmla="*/ 123 w 153"/>
                  <a:gd name="T3" fmla="*/ 79 h 101"/>
                  <a:gd name="T4" fmla="*/ 102 w 153"/>
                  <a:gd name="T5" fmla="*/ 85 h 101"/>
                  <a:gd name="T6" fmla="*/ 82 w 153"/>
                  <a:gd name="T7" fmla="*/ 92 h 101"/>
                  <a:gd name="T8" fmla="*/ 62 w 153"/>
                  <a:gd name="T9" fmla="*/ 98 h 101"/>
                  <a:gd name="T10" fmla="*/ 43 w 153"/>
                  <a:gd name="T11" fmla="*/ 100 h 101"/>
                  <a:gd name="T12" fmla="*/ 25 w 153"/>
                  <a:gd name="T13" fmla="*/ 99 h 101"/>
                  <a:gd name="T14" fmla="*/ 8 w 153"/>
                  <a:gd name="T15" fmla="*/ 92 h 101"/>
                  <a:gd name="T16" fmla="*/ 5 w 153"/>
                  <a:gd name="T17" fmla="*/ 83 h 101"/>
                  <a:gd name="T18" fmla="*/ 14 w 153"/>
                  <a:gd name="T19" fmla="*/ 75 h 101"/>
                  <a:gd name="T20" fmla="*/ 21 w 153"/>
                  <a:gd name="T21" fmla="*/ 65 h 101"/>
                  <a:gd name="T22" fmla="*/ 27 w 153"/>
                  <a:gd name="T23" fmla="*/ 55 h 101"/>
                  <a:gd name="T24" fmla="*/ 30 w 153"/>
                  <a:gd name="T25" fmla="*/ 44 h 101"/>
                  <a:gd name="T26" fmla="*/ 32 w 153"/>
                  <a:gd name="T27" fmla="*/ 32 h 101"/>
                  <a:gd name="T28" fmla="*/ 33 w 153"/>
                  <a:gd name="T29" fmla="*/ 22 h 101"/>
                  <a:gd name="T30" fmla="*/ 33 w 153"/>
                  <a:gd name="T31" fmla="*/ 11 h 101"/>
                  <a:gd name="T32" fmla="*/ 38 w 153"/>
                  <a:gd name="T33" fmla="*/ 4 h 101"/>
                  <a:gd name="T34" fmla="*/ 47 w 153"/>
                  <a:gd name="T35" fmla="*/ 1 h 101"/>
                  <a:gd name="T36" fmla="*/ 55 w 153"/>
                  <a:gd name="T37" fmla="*/ 0 h 101"/>
                  <a:gd name="T38" fmla="*/ 63 w 153"/>
                  <a:gd name="T39" fmla="*/ 0 h 101"/>
                  <a:gd name="T40" fmla="*/ 71 w 153"/>
                  <a:gd name="T41" fmla="*/ 0 h 101"/>
                  <a:gd name="T42" fmla="*/ 80 w 153"/>
                  <a:gd name="T43" fmla="*/ 1 h 101"/>
                  <a:gd name="T44" fmla="*/ 89 w 153"/>
                  <a:gd name="T45" fmla="*/ 1 h 101"/>
                  <a:gd name="T46" fmla="*/ 99 w 153"/>
                  <a:gd name="T47" fmla="*/ 1 h 101"/>
                  <a:gd name="T48" fmla="*/ 110 w 153"/>
                  <a:gd name="T49" fmla="*/ 4 h 101"/>
                  <a:gd name="T50" fmla="*/ 118 w 153"/>
                  <a:gd name="T51" fmla="*/ 12 h 101"/>
                  <a:gd name="T52" fmla="*/ 126 w 153"/>
                  <a:gd name="T53" fmla="*/ 20 h 101"/>
                  <a:gd name="T54" fmla="*/ 134 w 153"/>
                  <a:gd name="T55" fmla="*/ 29 h 101"/>
                  <a:gd name="T56" fmla="*/ 140 w 153"/>
                  <a:gd name="T57" fmla="*/ 38 h 101"/>
                  <a:gd name="T58" fmla="*/ 145 w 153"/>
                  <a:gd name="T59" fmla="*/ 48 h 101"/>
                  <a:gd name="T60" fmla="*/ 149 w 153"/>
                  <a:gd name="T61" fmla="*/ 58 h 101"/>
                  <a:gd name="T62" fmla="*/ 152 w 153"/>
                  <a:gd name="T63" fmla="*/ 6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3" h="101">
                    <a:moveTo>
                      <a:pt x="153" y="74"/>
                    </a:moveTo>
                    <a:lnTo>
                      <a:pt x="143" y="75"/>
                    </a:lnTo>
                    <a:lnTo>
                      <a:pt x="133" y="76"/>
                    </a:lnTo>
                    <a:lnTo>
                      <a:pt x="123" y="79"/>
                    </a:lnTo>
                    <a:lnTo>
                      <a:pt x="113" y="82"/>
                    </a:lnTo>
                    <a:lnTo>
                      <a:pt x="102" y="85"/>
                    </a:lnTo>
                    <a:lnTo>
                      <a:pt x="92" y="89"/>
                    </a:lnTo>
                    <a:lnTo>
                      <a:pt x="82" y="92"/>
                    </a:lnTo>
                    <a:lnTo>
                      <a:pt x="72" y="95"/>
                    </a:lnTo>
                    <a:lnTo>
                      <a:pt x="62" y="98"/>
                    </a:lnTo>
                    <a:lnTo>
                      <a:pt x="53" y="99"/>
                    </a:lnTo>
                    <a:lnTo>
                      <a:pt x="43" y="100"/>
                    </a:lnTo>
                    <a:lnTo>
                      <a:pt x="34" y="101"/>
                    </a:lnTo>
                    <a:lnTo>
                      <a:pt x="25" y="99"/>
                    </a:lnTo>
                    <a:lnTo>
                      <a:pt x="16" y="97"/>
                    </a:lnTo>
                    <a:lnTo>
                      <a:pt x="8" y="92"/>
                    </a:lnTo>
                    <a:lnTo>
                      <a:pt x="0" y="87"/>
                    </a:lnTo>
                    <a:lnTo>
                      <a:pt x="5" y="83"/>
                    </a:lnTo>
                    <a:lnTo>
                      <a:pt x="10" y="79"/>
                    </a:lnTo>
                    <a:lnTo>
                      <a:pt x="14" y="75"/>
                    </a:lnTo>
                    <a:lnTo>
                      <a:pt x="18" y="70"/>
                    </a:lnTo>
                    <a:lnTo>
                      <a:pt x="21" y="65"/>
                    </a:lnTo>
                    <a:lnTo>
                      <a:pt x="24" y="60"/>
                    </a:lnTo>
                    <a:lnTo>
                      <a:pt x="27" y="55"/>
                    </a:lnTo>
                    <a:lnTo>
                      <a:pt x="29" y="50"/>
                    </a:lnTo>
                    <a:lnTo>
                      <a:pt x="30" y="44"/>
                    </a:lnTo>
                    <a:lnTo>
                      <a:pt x="32" y="38"/>
                    </a:lnTo>
                    <a:lnTo>
                      <a:pt x="32" y="32"/>
                    </a:lnTo>
                    <a:lnTo>
                      <a:pt x="33" y="27"/>
                    </a:lnTo>
                    <a:lnTo>
                      <a:pt x="33" y="22"/>
                    </a:lnTo>
                    <a:lnTo>
                      <a:pt x="33" y="16"/>
                    </a:lnTo>
                    <a:lnTo>
                      <a:pt x="33" y="11"/>
                    </a:lnTo>
                    <a:lnTo>
                      <a:pt x="33" y="7"/>
                    </a:lnTo>
                    <a:lnTo>
                      <a:pt x="38" y="4"/>
                    </a:lnTo>
                    <a:lnTo>
                      <a:pt x="42" y="3"/>
                    </a:lnTo>
                    <a:lnTo>
                      <a:pt x="47" y="1"/>
                    </a:lnTo>
                    <a:lnTo>
                      <a:pt x="51" y="1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63" y="0"/>
                    </a:lnTo>
                    <a:lnTo>
                      <a:pt x="67" y="0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80" y="1"/>
                    </a:lnTo>
                    <a:lnTo>
                      <a:pt x="84" y="1"/>
                    </a:lnTo>
                    <a:lnTo>
                      <a:pt x="89" y="1"/>
                    </a:lnTo>
                    <a:lnTo>
                      <a:pt x="94" y="1"/>
                    </a:lnTo>
                    <a:lnTo>
                      <a:pt x="99" y="1"/>
                    </a:lnTo>
                    <a:lnTo>
                      <a:pt x="106" y="1"/>
                    </a:lnTo>
                    <a:lnTo>
                      <a:pt x="110" y="4"/>
                    </a:lnTo>
                    <a:lnTo>
                      <a:pt x="114" y="8"/>
                    </a:lnTo>
                    <a:lnTo>
                      <a:pt x="118" y="12"/>
                    </a:lnTo>
                    <a:lnTo>
                      <a:pt x="122" y="16"/>
                    </a:lnTo>
                    <a:lnTo>
                      <a:pt x="126" y="20"/>
                    </a:lnTo>
                    <a:lnTo>
                      <a:pt x="130" y="25"/>
                    </a:lnTo>
                    <a:lnTo>
                      <a:pt x="134" y="29"/>
                    </a:lnTo>
                    <a:lnTo>
                      <a:pt x="137" y="33"/>
                    </a:lnTo>
                    <a:lnTo>
                      <a:pt x="140" y="38"/>
                    </a:lnTo>
                    <a:lnTo>
                      <a:pt x="143" y="42"/>
                    </a:lnTo>
                    <a:lnTo>
                      <a:pt x="145" y="48"/>
                    </a:lnTo>
                    <a:lnTo>
                      <a:pt x="148" y="53"/>
                    </a:lnTo>
                    <a:lnTo>
                      <a:pt x="149" y="58"/>
                    </a:lnTo>
                    <a:lnTo>
                      <a:pt x="151" y="63"/>
                    </a:lnTo>
                    <a:lnTo>
                      <a:pt x="152" y="68"/>
                    </a:lnTo>
                    <a:lnTo>
                      <a:pt x="153" y="74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8" name="Freeform 2260"/>
              <p:cNvSpPr>
                <a:spLocks/>
              </p:cNvSpPr>
              <p:nvPr/>
            </p:nvSpPr>
            <p:spPr bwMode="auto">
              <a:xfrm>
                <a:off x="2643" y="2451"/>
                <a:ext cx="19" cy="3"/>
              </a:xfrm>
              <a:custGeom>
                <a:avLst/>
                <a:gdLst>
                  <a:gd name="T0" fmla="*/ 153 w 153"/>
                  <a:gd name="T1" fmla="*/ 0 h 27"/>
                  <a:gd name="T2" fmla="*/ 143 w 153"/>
                  <a:gd name="T3" fmla="*/ 1 h 27"/>
                  <a:gd name="T4" fmla="*/ 133 w 153"/>
                  <a:gd name="T5" fmla="*/ 2 h 27"/>
                  <a:gd name="T6" fmla="*/ 123 w 153"/>
                  <a:gd name="T7" fmla="*/ 5 h 27"/>
                  <a:gd name="T8" fmla="*/ 113 w 153"/>
                  <a:gd name="T9" fmla="*/ 8 h 27"/>
                  <a:gd name="T10" fmla="*/ 102 w 153"/>
                  <a:gd name="T11" fmla="*/ 11 h 27"/>
                  <a:gd name="T12" fmla="*/ 92 w 153"/>
                  <a:gd name="T13" fmla="*/ 15 h 27"/>
                  <a:gd name="T14" fmla="*/ 82 w 153"/>
                  <a:gd name="T15" fmla="*/ 18 h 27"/>
                  <a:gd name="T16" fmla="*/ 72 w 153"/>
                  <a:gd name="T17" fmla="*/ 21 h 27"/>
                  <a:gd name="T18" fmla="*/ 62 w 153"/>
                  <a:gd name="T19" fmla="*/ 24 h 27"/>
                  <a:gd name="T20" fmla="*/ 53 w 153"/>
                  <a:gd name="T21" fmla="*/ 25 h 27"/>
                  <a:gd name="T22" fmla="*/ 43 w 153"/>
                  <a:gd name="T23" fmla="*/ 26 h 27"/>
                  <a:gd name="T24" fmla="*/ 34 w 153"/>
                  <a:gd name="T25" fmla="*/ 27 h 27"/>
                  <a:gd name="T26" fmla="*/ 25 w 153"/>
                  <a:gd name="T27" fmla="*/ 25 h 27"/>
                  <a:gd name="T28" fmla="*/ 16 w 153"/>
                  <a:gd name="T29" fmla="*/ 23 h 27"/>
                  <a:gd name="T30" fmla="*/ 8 w 153"/>
                  <a:gd name="T31" fmla="*/ 18 h 27"/>
                  <a:gd name="T32" fmla="*/ 0 w 153"/>
                  <a:gd name="T33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27">
                    <a:moveTo>
                      <a:pt x="153" y="0"/>
                    </a:moveTo>
                    <a:lnTo>
                      <a:pt x="143" y="1"/>
                    </a:lnTo>
                    <a:lnTo>
                      <a:pt x="133" y="2"/>
                    </a:lnTo>
                    <a:lnTo>
                      <a:pt x="123" y="5"/>
                    </a:lnTo>
                    <a:lnTo>
                      <a:pt x="113" y="8"/>
                    </a:lnTo>
                    <a:lnTo>
                      <a:pt x="102" y="11"/>
                    </a:lnTo>
                    <a:lnTo>
                      <a:pt x="92" y="15"/>
                    </a:lnTo>
                    <a:lnTo>
                      <a:pt x="82" y="18"/>
                    </a:lnTo>
                    <a:lnTo>
                      <a:pt x="72" y="21"/>
                    </a:lnTo>
                    <a:lnTo>
                      <a:pt x="62" y="24"/>
                    </a:lnTo>
                    <a:lnTo>
                      <a:pt x="53" y="25"/>
                    </a:lnTo>
                    <a:lnTo>
                      <a:pt x="43" y="26"/>
                    </a:lnTo>
                    <a:lnTo>
                      <a:pt x="34" y="27"/>
                    </a:lnTo>
                    <a:lnTo>
                      <a:pt x="25" y="25"/>
                    </a:lnTo>
                    <a:lnTo>
                      <a:pt x="16" y="23"/>
                    </a:lnTo>
                    <a:lnTo>
                      <a:pt x="8" y="18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89" name="Freeform 2261"/>
              <p:cNvSpPr>
                <a:spLocks/>
              </p:cNvSpPr>
              <p:nvPr/>
            </p:nvSpPr>
            <p:spPr bwMode="auto">
              <a:xfrm>
                <a:off x="2643" y="2443"/>
                <a:ext cx="4" cy="9"/>
              </a:xfrm>
              <a:custGeom>
                <a:avLst/>
                <a:gdLst>
                  <a:gd name="T0" fmla="*/ 0 w 33"/>
                  <a:gd name="T1" fmla="*/ 80 h 80"/>
                  <a:gd name="T2" fmla="*/ 5 w 33"/>
                  <a:gd name="T3" fmla="*/ 76 h 80"/>
                  <a:gd name="T4" fmla="*/ 10 w 33"/>
                  <a:gd name="T5" fmla="*/ 72 h 80"/>
                  <a:gd name="T6" fmla="*/ 14 w 33"/>
                  <a:gd name="T7" fmla="*/ 68 h 80"/>
                  <a:gd name="T8" fmla="*/ 18 w 33"/>
                  <a:gd name="T9" fmla="*/ 63 h 80"/>
                  <a:gd name="T10" fmla="*/ 21 w 33"/>
                  <a:gd name="T11" fmla="*/ 58 h 80"/>
                  <a:gd name="T12" fmla="*/ 24 w 33"/>
                  <a:gd name="T13" fmla="*/ 53 h 80"/>
                  <a:gd name="T14" fmla="*/ 27 w 33"/>
                  <a:gd name="T15" fmla="*/ 48 h 80"/>
                  <a:gd name="T16" fmla="*/ 29 w 33"/>
                  <a:gd name="T17" fmla="*/ 43 h 80"/>
                  <a:gd name="T18" fmla="*/ 30 w 33"/>
                  <a:gd name="T19" fmla="*/ 37 h 80"/>
                  <a:gd name="T20" fmla="*/ 32 w 33"/>
                  <a:gd name="T21" fmla="*/ 31 h 80"/>
                  <a:gd name="T22" fmla="*/ 32 w 33"/>
                  <a:gd name="T23" fmla="*/ 25 h 80"/>
                  <a:gd name="T24" fmla="*/ 33 w 33"/>
                  <a:gd name="T25" fmla="*/ 20 h 80"/>
                  <a:gd name="T26" fmla="*/ 33 w 33"/>
                  <a:gd name="T27" fmla="*/ 15 h 80"/>
                  <a:gd name="T28" fmla="*/ 33 w 33"/>
                  <a:gd name="T29" fmla="*/ 9 h 80"/>
                  <a:gd name="T30" fmla="*/ 33 w 33"/>
                  <a:gd name="T31" fmla="*/ 4 h 80"/>
                  <a:gd name="T32" fmla="*/ 33 w 33"/>
                  <a:gd name="T33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80">
                    <a:moveTo>
                      <a:pt x="0" y="80"/>
                    </a:moveTo>
                    <a:lnTo>
                      <a:pt x="5" y="76"/>
                    </a:lnTo>
                    <a:lnTo>
                      <a:pt x="10" y="72"/>
                    </a:lnTo>
                    <a:lnTo>
                      <a:pt x="14" y="68"/>
                    </a:lnTo>
                    <a:lnTo>
                      <a:pt x="18" y="63"/>
                    </a:lnTo>
                    <a:lnTo>
                      <a:pt x="21" y="58"/>
                    </a:lnTo>
                    <a:lnTo>
                      <a:pt x="24" y="53"/>
                    </a:lnTo>
                    <a:lnTo>
                      <a:pt x="27" y="48"/>
                    </a:lnTo>
                    <a:lnTo>
                      <a:pt x="29" y="43"/>
                    </a:lnTo>
                    <a:lnTo>
                      <a:pt x="30" y="37"/>
                    </a:lnTo>
                    <a:lnTo>
                      <a:pt x="32" y="31"/>
                    </a:lnTo>
                    <a:lnTo>
                      <a:pt x="32" y="25"/>
                    </a:lnTo>
                    <a:lnTo>
                      <a:pt x="33" y="20"/>
                    </a:lnTo>
                    <a:lnTo>
                      <a:pt x="33" y="15"/>
                    </a:lnTo>
                    <a:lnTo>
                      <a:pt x="33" y="9"/>
                    </a:lnTo>
                    <a:lnTo>
                      <a:pt x="33" y="4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0" name="Freeform 2262"/>
              <p:cNvSpPr>
                <a:spLocks/>
              </p:cNvSpPr>
              <p:nvPr/>
            </p:nvSpPr>
            <p:spPr bwMode="auto">
              <a:xfrm>
                <a:off x="2647" y="2442"/>
                <a:ext cx="9" cy="1"/>
              </a:xfrm>
              <a:custGeom>
                <a:avLst/>
                <a:gdLst>
                  <a:gd name="T0" fmla="*/ 0 w 73"/>
                  <a:gd name="T1" fmla="*/ 7 h 7"/>
                  <a:gd name="T2" fmla="*/ 5 w 73"/>
                  <a:gd name="T3" fmla="*/ 4 h 7"/>
                  <a:gd name="T4" fmla="*/ 9 w 73"/>
                  <a:gd name="T5" fmla="*/ 3 h 7"/>
                  <a:gd name="T6" fmla="*/ 14 w 73"/>
                  <a:gd name="T7" fmla="*/ 1 h 7"/>
                  <a:gd name="T8" fmla="*/ 18 w 73"/>
                  <a:gd name="T9" fmla="*/ 1 h 7"/>
                  <a:gd name="T10" fmla="*/ 22 w 73"/>
                  <a:gd name="T11" fmla="*/ 0 h 7"/>
                  <a:gd name="T12" fmla="*/ 26 w 73"/>
                  <a:gd name="T13" fmla="*/ 0 h 7"/>
                  <a:gd name="T14" fmla="*/ 30 w 73"/>
                  <a:gd name="T15" fmla="*/ 0 h 7"/>
                  <a:gd name="T16" fmla="*/ 34 w 73"/>
                  <a:gd name="T17" fmla="*/ 0 h 7"/>
                  <a:gd name="T18" fmla="*/ 38 w 73"/>
                  <a:gd name="T19" fmla="*/ 0 h 7"/>
                  <a:gd name="T20" fmla="*/ 42 w 73"/>
                  <a:gd name="T21" fmla="*/ 0 h 7"/>
                  <a:gd name="T22" fmla="*/ 47 w 73"/>
                  <a:gd name="T23" fmla="*/ 1 h 7"/>
                  <a:gd name="T24" fmla="*/ 51 w 73"/>
                  <a:gd name="T25" fmla="*/ 1 h 7"/>
                  <a:gd name="T26" fmla="*/ 56 w 73"/>
                  <a:gd name="T27" fmla="*/ 1 h 7"/>
                  <a:gd name="T28" fmla="*/ 61 w 73"/>
                  <a:gd name="T29" fmla="*/ 1 h 7"/>
                  <a:gd name="T30" fmla="*/ 66 w 73"/>
                  <a:gd name="T31" fmla="*/ 1 h 7"/>
                  <a:gd name="T32" fmla="*/ 73 w 73"/>
                  <a:gd name="T33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7">
                    <a:moveTo>
                      <a:pt x="0" y="7"/>
                    </a:moveTo>
                    <a:lnTo>
                      <a:pt x="5" y="4"/>
                    </a:lnTo>
                    <a:lnTo>
                      <a:pt x="9" y="3"/>
                    </a:lnTo>
                    <a:lnTo>
                      <a:pt x="14" y="1"/>
                    </a:lnTo>
                    <a:lnTo>
                      <a:pt x="18" y="1"/>
                    </a:lnTo>
                    <a:lnTo>
                      <a:pt x="22" y="0"/>
                    </a:lnTo>
                    <a:lnTo>
                      <a:pt x="26" y="0"/>
                    </a:lnTo>
                    <a:lnTo>
                      <a:pt x="30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0"/>
                    </a:lnTo>
                    <a:lnTo>
                      <a:pt x="47" y="1"/>
                    </a:lnTo>
                    <a:lnTo>
                      <a:pt x="51" y="1"/>
                    </a:lnTo>
                    <a:lnTo>
                      <a:pt x="56" y="1"/>
                    </a:lnTo>
                    <a:lnTo>
                      <a:pt x="61" y="1"/>
                    </a:lnTo>
                    <a:lnTo>
                      <a:pt x="66" y="1"/>
                    </a:lnTo>
                    <a:lnTo>
                      <a:pt x="7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1" name="Freeform 2263"/>
              <p:cNvSpPr>
                <a:spLocks/>
              </p:cNvSpPr>
              <p:nvPr/>
            </p:nvSpPr>
            <p:spPr bwMode="auto">
              <a:xfrm>
                <a:off x="2656" y="2442"/>
                <a:ext cx="6" cy="9"/>
              </a:xfrm>
              <a:custGeom>
                <a:avLst/>
                <a:gdLst>
                  <a:gd name="T0" fmla="*/ 0 w 47"/>
                  <a:gd name="T1" fmla="*/ 0 h 73"/>
                  <a:gd name="T2" fmla="*/ 4 w 47"/>
                  <a:gd name="T3" fmla="*/ 3 h 73"/>
                  <a:gd name="T4" fmla="*/ 8 w 47"/>
                  <a:gd name="T5" fmla="*/ 7 h 73"/>
                  <a:gd name="T6" fmla="*/ 12 w 47"/>
                  <a:gd name="T7" fmla="*/ 11 h 73"/>
                  <a:gd name="T8" fmla="*/ 16 w 47"/>
                  <a:gd name="T9" fmla="*/ 15 h 73"/>
                  <a:gd name="T10" fmla="*/ 20 w 47"/>
                  <a:gd name="T11" fmla="*/ 19 h 73"/>
                  <a:gd name="T12" fmla="*/ 24 w 47"/>
                  <a:gd name="T13" fmla="*/ 24 h 73"/>
                  <a:gd name="T14" fmla="*/ 28 w 47"/>
                  <a:gd name="T15" fmla="*/ 28 h 73"/>
                  <a:gd name="T16" fmla="*/ 31 w 47"/>
                  <a:gd name="T17" fmla="*/ 32 h 73"/>
                  <a:gd name="T18" fmla="*/ 34 w 47"/>
                  <a:gd name="T19" fmla="*/ 37 h 73"/>
                  <a:gd name="T20" fmla="*/ 37 w 47"/>
                  <a:gd name="T21" fmla="*/ 41 h 73"/>
                  <a:gd name="T22" fmla="*/ 39 w 47"/>
                  <a:gd name="T23" fmla="*/ 47 h 73"/>
                  <a:gd name="T24" fmla="*/ 42 w 47"/>
                  <a:gd name="T25" fmla="*/ 52 h 73"/>
                  <a:gd name="T26" fmla="*/ 43 w 47"/>
                  <a:gd name="T27" fmla="*/ 57 h 73"/>
                  <a:gd name="T28" fmla="*/ 45 w 47"/>
                  <a:gd name="T29" fmla="*/ 62 h 73"/>
                  <a:gd name="T30" fmla="*/ 46 w 47"/>
                  <a:gd name="T31" fmla="*/ 67 h 73"/>
                  <a:gd name="T32" fmla="*/ 47 w 47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73">
                    <a:moveTo>
                      <a:pt x="0" y="0"/>
                    </a:moveTo>
                    <a:lnTo>
                      <a:pt x="4" y="3"/>
                    </a:lnTo>
                    <a:lnTo>
                      <a:pt x="8" y="7"/>
                    </a:lnTo>
                    <a:lnTo>
                      <a:pt x="12" y="11"/>
                    </a:lnTo>
                    <a:lnTo>
                      <a:pt x="16" y="15"/>
                    </a:lnTo>
                    <a:lnTo>
                      <a:pt x="20" y="19"/>
                    </a:lnTo>
                    <a:lnTo>
                      <a:pt x="24" y="24"/>
                    </a:lnTo>
                    <a:lnTo>
                      <a:pt x="28" y="28"/>
                    </a:lnTo>
                    <a:lnTo>
                      <a:pt x="31" y="32"/>
                    </a:lnTo>
                    <a:lnTo>
                      <a:pt x="34" y="37"/>
                    </a:lnTo>
                    <a:lnTo>
                      <a:pt x="37" y="41"/>
                    </a:lnTo>
                    <a:lnTo>
                      <a:pt x="39" y="47"/>
                    </a:lnTo>
                    <a:lnTo>
                      <a:pt x="42" y="52"/>
                    </a:lnTo>
                    <a:lnTo>
                      <a:pt x="43" y="57"/>
                    </a:lnTo>
                    <a:lnTo>
                      <a:pt x="45" y="62"/>
                    </a:lnTo>
                    <a:lnTo>
                      <a:pt x="46" y="67"/>
                    </a:lnTo>
                    <a:lnTo>
                      <a:pt x="47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2" name="Freeform 2264"/>
              <p:cNvSpPr>
                <a:spLocks/>
              </p:cNvSpPr>
              <p:nvPr/>
            </p:nvSpPr>
            <p:spPr bwMode="auto">
              <a:xfrm>
                <a:off x="2581" y="3121"/>
                <a:ext cx="80" cy="27"/>
              </a:xfrm>
              <a:custGeom>
                <a:avLst/>
                <a:gdLst>
                  <a:gd name="T0" fmla="*/ 638 w 638"/>
                  <a:gd name="T1" fmla="*/ 100 h 220"/>
                  <a:gd name="T2" fmla="*/ 602 w 638"/>
                  <a:gd name="T3" fmla="*/ 120 h 220"/>
                  <a:gd name="T4" fmla="*/ 567 w 638"/>
                  <a:gd name="T5" fmla="*/ 139 h 220"/>
                  <a:gd name="T6" fmla="*/ 531 w 638"/>
                  <a:gd name="T7" fmla="*/ 155 h 220"/>
                  <a:gd name="T8" fmla="*/ 493 w 638"/>
                  <a:gd name="T9" fmla="*/ 169 h 220"/>
                  <a:gd name="T10" fmla="*/ 454 w 638"/>
                  <a:gd name="T11" fmla="*/ 183 h 220"/>
                  <a:gd name="T12" fmla="*/ 415 w 638"/>
                  <a:gd name="T13" fmla="*/ 193 h 220"/>
                  <a:gd name="T14" fmla="*/ 375 w 638"/>
                  <a:gd name="T15" fmla="*/ 201 h 220"/>
                  <a:gd name="T16" fmla="*/ 334 w 638"/>
                  <a:gd name="T17" fmla="*/ 208 h 220"/>
                  <a:gd name="T18" fmla="*/ 293 w 638"/>
                  <a:gd name="T19" fmla="*/ 213 h 220"/>
                  <a:gd name="T20" fmla="*/ 252 w 638"/>
                  <a:gd name="T21" fmla="*/ 217 h 220"/>
                  <a:gd name="T22" fmla="*/ 209 w 638"/>
                  <a:gd name="T23" fmla="*/ 219 h 220"/>
                  <a:gd name="T24" fmla="*/ 168 w 638"/>
                  <a:gd name="T25" fmla="*/ 220 h 220"/>
                  <a:gd name="T26" fmla="*/ 126 w 638"/>
                  <a:gd name="T27" fmla="*/ 220 h 220"/>
                  <a:gd name="T28" fmla="*/ 84 w 638"/>
                  <a:gd name="T29" fmla="*/ 219 h 220"/>
                  <a:gd name="T30" fmla="*/ 42 w 638"/>
                  <a:gd name="T31" fmla="*/ 216 h 220"/>
                  <a:gd name="T32" fmla="*/ 1 w 638"/>
                  <a:gd name="T33" fmla="*/ 213 h 220"/>
                  <a:gd name="T34" fmla="*/ 0 w 638"/>
                  <a:gd name="T35" fmla="*/ 213 h 220"/>
                  <a:gd name="T36" fmla="*/ 14 w 638"/>
                  <a:gd name="T37" fmla="*/ 187 h 220"/>
                  <a:gd name="T38" fmla="*/ 55 w 638"/>
                  <a:gd name="T39" fmla="*/ 186 h 220"/>
                  <a:gd name="T40" fmla="*/ 98 w 638"/>
                  <a:gd name="T41" fmla="*/ 183 h 220"/>
                  <a:gd name="T42" fmla="*/ 139 w 638"/>
                  <a:gd name="T43" fmla="*/ 180 h 220"/>
                  <a:gd name="T44" fmla="*/ 180 w 638"/>
                  <a:gd name="T45" fmla="*/ 175 h 220"/>
                  <a:gd name="T46" fmla="*/ 222 w 638"/>
                  <a:gd name="T47" fmla="*/ 168 h 220"/>
                  <a:gd name="T48" fmla="*/ 262 w 638"/>
                  <a:gd name="T49" fmla="*/ 160 h 220"/>
                  <a:gd name="T50" fmla="*/ 302 w 638"/>
                  <a:gd name="T51" fmla="*/ 151 h 220"/>
                  <a:gd name="T52" fmla="*/ 343 w 638"/>
                  <a:gd name="T53" fmla="*/ 141 h 220"/>
                  <a:gd name="T54" fmla="*/ 382 w 638"/>
                  <a:gd name="T55" fmla="*/ 129 h 220"/>
                  <a:gd name="T56" fmla="*/ 420 w 638"/>
                  <a:gd name="T57" fmla="*/ 116 h 220"/>
                  <a:gd name="T58" fmla="*/ 458 w 638"/>
                  <a:gd name="T59" fmla="*/ 101 h 220"/>
                  <a:gd name="T60" fmla="*/ 496 w 638"/>
                  <a:gd name="T61" fmla="*/ 84 h 220"/>
                  <a:gd name="T62" fmla="*/ 532 w 638"/>
                  <a:gd name="T63" fmla="*/ 66 h 220"/>
                  <a:gd name="T64" fmla="*/ 568 w 638"/>
                  <a:gd name="T65" fmla="*/ 46 h 220"/>
                  <a:gd name="T66" fmla="*/ 604 w 638"/>
                  <a:gd name="T67" fmla="*/ 24 h 220"/>
                  <a:gd name="T68" fmla="*/ 638 w 638"/>
                  <a:gd name="T69" fmla="*/ 0 h 220"/>
                  <a:gd name="T70" fmla="*/ 637 w 638"/>
                  <a:gd name="T71" fmla="*/ 6 h 220"/>
                  <a:gd name="T72" fmla="*/ 636 w 638"/>
                  <a:gd name="T73" fmla="*/ 12 h 220"/>
                  <a:gd name="T74" fmla="*/ 635 w 638"/>
                  <a:gd name="T75" fmla="*/ 18 h 220"/>
                  <a:gd name="T76" fmla="*/ 633 w 638"/>
                  <a:gd name="T77" fmla="*/ 26 h 220"/>
                  <a:gd name="T78" fmla="*/ 631 w 638"/>
                  <a:gd name="T79" fmla="*/ 32 h 220"/>
                  <a:gd name="T80" fmla="*/ 630 w 638"/>
                  <a:gd name="T81" fmla="*/ 39 h 220"/>
                  <a:gd name="T82" fmla="*/ 628 w 638"/>
                  <a:gd name="T83" fmla="*/ 45 h 220"/>
                  <a:gd name="T84" fmla="*/ 627 w 638"/>
                  <a:gd name="T85" fmla="*/ 52 h 220"/>
                  <a:gd name="T86" fmla="*/ 626 w 638"/>
                  <a:gd name="T87" fmla="*/ 58 h 220"/>
                  <a:gd name="T88" fmla="*/ 625 w 638"/>
                  <a:gd name="T89" fmla="*/ 65 h 220"/>
                  <a:gd name="T90" fmla="*/ 625 w 638"/>
                  <a:gd name="T91" fmla="*/ 71 h 220"/>
                  <a:gd name="T92" fmla="*/ 626 w 638"/>
                  <a:gd name="T93" fmla="*/ 77 h 220"/>
                  <a:gd name="T94" fmla="*/ 627 w 638"/>
                  <a:gd name="T95" fmla="*/ 83 h 220"/>
                  <a:gd name="T96" fmla="*/ 629 w 638"/>
                  <a:gd name="T97" fmla="*/ 89 h 220"/>
                  <a:gd name="T98" fmla="*/ 633 w 638"/>
                  <a:gd name="T99" fmla="*/ 94 h 220"/>
                  <a:gd name="T100" fmla="*/ 638 w 638"/>
                  <a:gd name="T101" fmla="*/ 10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38" h="220">
                    <a:moveTo>
                      <a:pt x="638" y="100"/>
                    </a:moveTo>
                    <a:lnTo>
                      <a:pt x="602" y="120"/>
                    </a:lnTo>
                    <a:lnTo>
                      <a:pt x="567" y="139"/>
                    </a:lnTo>
                    <a:lnTo>
                      <a:pt x="531" y="155"/>
                    </a:lnTo>
                    <a:lnTo>
                      <a:pt x="493" y="169"/>
                    </a:lnTo>
                    <a:lnTo>
                      <a:pt x="454" y="183"/>
                    </a:lnTo>
                    <a:lnTo>
                      <a:pt x="415" y="193"/>
                    </a:lnTo>
                    <a:lnTo>
                      <a:pt x="375" y="201"/>
                    </a:lnTo>
                    <a:lnTo>
                      <a:pt x="334" y="208"/>
                    </a:lnTo>
                    <a:lnTo>
                      <a:pt x="293" y="213"/>
                    </a:lnTo>
                    <a:lnTo>
                      <a:pt x="252" y="217"/>
                    </a:lnTo>
                    <a:lnTo>
                      <a:pt x="209" y="219"/>
                    </a:lnTo>
                    <a:lnTo>
                      <a:pt x="168" y="220"/>
                    </a:lnTo>
                    <a:lnTo>
                      <a:pt x="126" y="220"/>
                    </a:lnTo>
                    <a:lnTo>
                      <a:pt x="84" y="219"/>
                    </a:lnTo>
                    <a:lnTo>
                      <a:pt x="42" y="216"/>
                    </a:lnTo>
                    <a:lnTo>
                      <a:pt x="1" y="213"/>
                    </a:lnTo>
                    <a:lnTo>
                      <a:pt x="0" y="213"/>
                    </a:lnTo>
                    <a:lnTo>
                      <a:pt x="14" y="187"/>
                    </a:lnTo>
                    <a:lnTo>
                      <a:pt x="55" y="186"/>
                    </a:lnTo>
                    <a:lnTo>
                      <a:pt x="98" y="183"/>
                    </a:lnTo>
                    <a:lnTo>
                      <a:pt x="139" y="180"/>
                    </a:lnTo>
                    <a:lnTo>
                      <a:pt x="180" y="175"/>
                    </a:lnTo>
                    <a:lnTo>
                      <a:pt x="222" y="168"/>
                    </a:lnTo>
                    <a:lnTo>
                      <a:pt x="262" y="160"/>
                    </a:lnTo>
                    <a:lnTo>
                      <a:pt x="302" y="151"/>
                    </a:lnTo>
                    <a:lnTo>
                      <a:pt x="343" y="141"/>
                    </a:lnTo>
                    <a:lnTo>
                      <a:pt x="382" y="129"/>
                    </a:lnTo>
                    <a:lnTo>
                      <a:pt x="420" y="116"/>
                    </a:lnTo>
                    <a:lnTo>
                      <a:pt x="458" y="101"/>
                    </a:lnTo>
                    <a:lnTo>
                      <a:pt x="496" y="84"/>
                    </a:lnTo>
                    <a:lnTo>
                      <a:pt x="532" y="66"/>
                    </a:lnTo>
                    <a:lnTo>
                      <a:pt x="568" y="46"/>
                    </a:lnTo>
                    <a:lnTo>
                      <a:pt x="604" y="24"/>
                    </a:lnTo>
                    <a:lnTo>
                      <a:pt x="638" y="0"/>
                    </a:lnTo>
                    <a:lnTo>
                      <a:pt x="637" y="6"/>
                    </a:lnTo>
                    <a:lnTo>
                      <a:pt x="636" y="12"/>
                    </a:lnTo>
                    <a:lnTo>
                      <a:pt x="635" y="18"/>
                    </a:lnTo>
                    <a:lnTo>
                      <a:pt x="633" y="26"/>
                    </a:lnTo>
                    <a:lnTo>
                      <a:pt x="631" y="32"/>
                    </a:lnTo>
                    <a:lnTo>
                      <a:pt x="630" y="39"/>
                    </a:lnTo>
                    <a:lnTo>
                      <a:pt x="628" y="45"/>
                    </a:lnTo>
                    <a:lnTo>
                      <a:pt x="627" y="52"/>
                    </a:lnTo>
                    <a:lnTo>
                      <a:pt x="626" y="58"/>
                    </a:lnTo>
                    <a:lnTo>
                      <a:pt x="625" y="65"/>
                    </a:lnTo>
                    <a:lnTo>
                      <a:pt x="625" y="71"/>
                    </a:lnTo>
                    <a:lnTo>
                      <a:pt x="626" y="77"/>
                    </a:lnTo>
                    <a:lnTo>
                      <a:pt x="627" y="83"/>
                    </a:lnTo>
                    <a:lnTo>
                      <a:pt x="629" y="89"/>
                    </a:lnTo>
                    <a:lnTo>
                      <a:pt x="633" y="94"/>
                    </a:lnTo>
                    <a:lnTo>
                      <a:pt x="638" y="100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3" name="Freeform 2265"/>
              <p:cNvSpPr>
                <a:spLocks/>
              </p:cNvSpPr>
              <p:nvPr/>
            </p:nvSpPr>
            <p:spPr bwMode="auto">
              <a:xfrm>
                <a:off x="2581" y="3133"/>
                <a:ext cx="80" cy="15"/>
              </a:xfrm>
              <a:custGeom>
                <a:avLst/>
                <a:gdLst>
                  <a:gd name="T0" fmla="*/ 637 w 637"/>
                  <a:gd name="T1" fmla="*/ 0 h 120"/>
                  <a:gd name="T2" fmla="*/ 601 w 637"/>
                  <a:gd name="T3" fmla="*/ 20 h 120"/>
                  <a:gd name="T4" fmla="*/ 566 w 637"/>
                  <a:gd name="T5" fmla="*/ 39 h 120"/>
                  <a:gd name="T6" fmla="*/ 530 w 637"/>
                  <a:gd name="T7" fmla="*/ 55 h 120"/>
                  <a:gd name="T8" fmla="*/ 492 w 637"/>
                  <a:gd name="T9" fmla="*/ 69 h 120"/>
                  <a:gd name="T10" fmla="*/ 453 w 637"/>
                  <a:gd name="T11" fmla="*/ 83 h 120"/>
                  <a:gd name="T12" fmla="*/ 414 w 637"/>
                  <a:gd name="T13" fmla="*/ 93 h 120"/>
                  <a:gd name="T14" fmla="*/ 374 w 637"/>
                  <a:gd name="T15" fmla="*/ 101 h 120"/>
                  <a:gd name="T16" fmla="*/ 333 w 637"/>
                  <a:gd name="T17" fmla="*/ 108 h 120"/>
                  <a:gd name="T18" fmla="*/ 292 w 637"/>
                  <a:gd name="T19" fmla="*/ 113 h 120"/>
                  <a:gd name="T20" fmla="*/ 251 w 637"/>
                  <a:gd name="T21" fmla="*/ 117 h 120"/>
                  <a:gd name="T22" fmla="*/ 208 w 637"/>
                  <a:gd name="T23" fmla="*/ 119 h 120"/>
                  <a:gd name="T24" fmla="*/ 167 w 637"/>
                  <a:gd name="T25" fmla="*/ 120 h 120"/>
                  <a:gd name="T26" fmla="*/ 125 w 637"/>
                  <a:gd name="T27" fmla="*/ 120 h 120"/>
                  <a:gd name="T28" fmla="*/ 83 w 637"/>
                  <a:gd name="T29" fmla="*/ 119 h 120"/>
                  <a:gd name="T30" fmla="*/ 41 w 637"/>
                  <a:gd name="T31" fmla="*/ 116 h 120"/>
                  <a:gd name="T32" fmla="*/ 0 w 637"/>
                  <a:gd name="T33" fmla="*/ 113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7" h="120">
                    <a:moveTo>
                      <a:pt x="637" y="0"/>
                    </a:moveTo>
                    <a:lnTo>
                      <a:pt x="601" y="20"/>
                    </a:lnTo>
                    <a:lnTo>
                      <a:pt x="566" y="39"/>
                    </a:lnTo>
                    <a:lnTo>
                      <a:pt x="530" y="55"/>
                    </a:lnTo>
                    <a:lnTo>
                      <a:pt x="492" y="69"/>
                    </a:lnTo>
                    <a:lnTo>
                      <a:pt x="453" y="83"/>
                    </a:lnTo>
                    <a:lnTo>
                      <a:pt x="414" y="93"/>
                    </a:lnTo>
                    <a:lnTo>
                      <a:pt x="374" y="101"/>
                    </a:lnTo>
                    <a:lnTo>
                      <a:pt x="333" y="108"/>
                    </a:lnTo>
                    <a:lnTo>
                      <a:pt x="292" y="113"/>
                    </a:lnTo>
                    <a:lnTo>
                      <a:pt x="251" y="117"/>
                    </a:lnTo>
                    <a:lnTo>
                      <a:pt x="208" y="119"/>
                    </a:lnTo>
                    <a:lnTo>
                      <a:pt x="167" y="120"/>
                    </a:lnTo>
                    <a:lnTo>
                      <a:pt x="125" y="120"/>
                    </a:lnTo>
                    <a:lnTo>
                      <a:pt x="83" y="119"/>
                    </a:lnTo>
                    <a:lnTo>
                      <a:pt x="41" y="116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4" name="Line 2266"/>
              <p:cNvSpPr>
                <a:spLocks noChangeShapeType="1"/>
              </p:cNvSpPr>
              <p:nvPr/>
            </p:nvSpPr>
            <p:spPr bwMode="auto">
              <a:xfrm flipV="1">
                <a:off x="2581" y="3144"/>
                <a:ext cx="2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5" name="Freeform 2267"/>
              <p:cNvSpPr>
                <a:spLocks/>
              </p:cNvSpPr>
              <p:nvPr/>
            </p:nvSpPr>
            <p:spPr bwMode="auto">
              <a:xfrm>
                <a:off x="2583" y="3121"/>
                <a:ext cx="78" cy="23"/>
              </a:xfrm>
              <a:custGeom>
                <a:avLst/>
                <a:gdLst>
                  <a:gd name="T0" fmla="*/ 0 w 624"/>
                  <a:gd name="T1" fmla="*/ 187 h 187"/>
                  <a:gd name="T2" fmla="*/ 41 w 624"/>
                  <a:gd name="T3" fmla="*/ 186 h 187"/>
                  <a:gd name="T4" fmla="*/ 84 w 624"/>
                  <a:gd name="T5" fmla="*/ 183 h 187"/>
                  <a:gd name="T6" fmla="*/ 125 w 624"/>
                  <a:gd name="T7" fmla="*/ 180 h 187"/>
                  <a:gd name="T8" fmla="*/ 166 w 624"/>
                  <a:gd name="T9" fmla="*/ 175 h 187"/>
                  <a:gd name="T10" fmla="*/ 208 w 624"/>
                  <a:gd name="T11" fmla="*/ 168 h 187"/>
                  <a:gd name="T12" fmla="*/ 248 w 624"/>
                  <a:gd name="T13" fmla="*/ 160 h 187"/>
                  <a:gd name="T14" fmla="*/ 288 w 624"/>
                  <a:gd name="T15" fmla="*/ 151 h 187"/>
                  <a:gd name="T16" fmla="*/ 329 w 624"/>
                  <a:gd name="T17" fmla="*/ 141 h 187"/>
                  <a:gd name="T18" fmla="*/ 368 w 624"/>
                  <a:gd name="T19" fmla="*/ 129 h 187"/>
                  <a:gd name="T20" fmla="*/ 406 w 624"/>
                  <a:gd name="T21" fmla="*/ 116 h 187"/>
                  <a:gd name="T22" fmla="*/ 444 w 624"/>
                  <a:gd name="T23" fmla="*/ 101 h 187"/>
                  <a:gd name="T24" fmla="*/ 482 w 624"/>
                  <a:gd name="T25" fmla="*/ 84 h 187"/>
                  <a:gd name="T26" fmla="*/ 518 w 624"/>
                  <a:gd name="T27" fmla="*/ 66 h 187"/>
                  <a:gd name="T28" fmla="*/ 554 w 624"/>
                  <a:gd name="T29" fmla="*/ 46 h 187"/>
                  <a:gd name="T30" fmla="*/ 590 w 624"/>
                  <a:gd name="T31" fmla="*/ 24 h 187"/>
                  <a:gd name="T32" fmla="*/ 624 w 624"/>
                  <a:gd name="T3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4" h="187">
                    <a:moveTo>
                      <a:pt x="0" y="187"/>
                    </a:moveTo>
                    <a:lnTo>
                      <a:pt x="41" y="186"/>
                    </a:lnTo>
                    <a:lnTo>
                      <a:pt x="84" y="183"/>
                    </a:lnTo>
                    <a:lnTo>
                      <a:pt x="125" y="180"/>
                    </a:lnTo>
                    <a:lnTo>
                      <a:pt x="166" y="175"/>
                    </a:lnTo>
                    <a:lnTo>
                      <a:pt x="208" y="168"/>
                    </a:lnTo>
                    <a:lnTo>
                      <a:pt x="248" y="160"/>
                    </a:lnTo>
                    <a:lnTo>
                      <a:pt x="288" y="151"/>
                    </a:lnTo>
                    <a:lnTo>
                      <a:pt x="329" y="141"/>
                    </a:lnTo>
                    <a:lnTo>
                      <a:pt x="368" y="129"/>
                    </a:lnTo>
                    <a:lnTo>
                      <a:pt x="406" y="116"/>
                    </a:lnTo>
                    <a:lnTo>
                      <a:pt x="444" y="101"/>
                    </a:lnTo>
                    <a:lnTo>
                      <a:pt x="482" y="84"/>
                    </a:lnTo>
                    <a:lnTo>
                      <a:pt x="518" y="66"/>
                    </a:lnTo>
                    <a:lnTo>
                      <a:pt x="554" y="46"/>
                    </a:lnTo>
                    <a:lnTo>
                      <a:pt x="590" y="24"/>
                    </a:lnTo>
                    <a:lnTo>
                      <a:pt x="62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6" name="Freeform 2268"/>
              <p:cNvSpPr>
                <a:spLocks/>
              </p:cNvSpPr>
              <p:nvPr/>
            </p:nvSpPr>
            <p:spPr bwMode="auto">
              <a:xfrm>
                <a:off x="2659" y="3121"/>
                <a:ext cx="2" cy="12"/>
              </a:xfrm>
              <a:custGeom>
                <a:avLst/>
                <a:gdLst>
                  <a:gd name="T0" fmla="*/ 13 w 13"/>
                  <a:gd name="T1" fmla="*/ 0 h 100"/>
                  <a:gd name="T2" fmla="*/ 12 w 13"/>
                  <a:gd name="T3" fmla="*/ 6 h 100"/>
                  <a:gd name="T4" fmla="*/ 11 w 13"/>
                  <a:gd name="T5" fmla="*/ 12 h 100"/>
                  <a:gd name="T6" fmla="*/ 10 w 13"/>
                  <a:gd name="T7" fmla="*/ 18 h 100"/>
                  <a:gd name="T8" fmla="*/ 8 w 13"/>
                  <a:gd name="T9" fmla="*/ 26 h 100"/>
                  <a:gd name="T10" fmla="*/ 6 w 13"/>
                  <a:gd name="T11" fmla="*/ 32 h 100"/>
                  <a:gd name="T12" fmla="*/ 5 w 13"/>
                  <a:gd name="T13" fmla="*/ 39 h 100"/>
                  <a:gd name="T14" fmla="*/ 3 w 13"/>
                  <a:gd name="T15" fmla="*/ 45 h 100"/>
                  <a:gd name="T16" fmla="*/ 2 w 13"/>
                  <a:gd name="T17" fmla="*/ 52 h 100"/>
                  <a:gd name="T18" fmla="*/ 1 w 13"/>
                  <a:gd name="T19" fmla="*/ 58 h 100"/>
                  <a:gd name="T20" fmla="*/ 0 w 13"/>
                  <a:gd name="T21" fmla="*/ 65 h 100"/>
                  <a:gd name="T22" fmla="*/ 0 w 13"/>
                  <a:gd name="T23" fmla="*/ 71 h 100"/>
                  <a:gd name="T24" fmla="*/ 1 w 13"/>
                  <a:gd name="T25" fmla="*/ 77 h 100"/>
                  <a:gd name="T26" fmla="*/ 2 w 13"/>
                  <a:gd name="T27" fmla="*/ 83 h 100"/>
                  <a:gd name="T28" fmla="*/ 4 w 13"/>
                  <a:gd name="T29" fmla="*/ 89 h 100"/>
                  <a:gd name="T30" fmla="*/ 8 w 13"/>
                  <a:gd name="T31" fmla="*/ 94 h 100"/>
                  <a:gd name="T32" fmla="*/ 13 w 13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00">
                    <a:moveTo>
                      <a:pt x="13" y="0"/>
                    </a:moveTo>
                    <a:lnTo>
                      <a:pt x="12" y="6"/>
                    </a:lnTo>
                    <a:lnTo>
                      <a:pt x="11" y="12"/>
                    </a:lnTo>
                    <a:lnTo>
                      <a:pt x="10" y="18"/>
                    </a:lnTo>
                    <a:lnTo>
                      <a:pt x="8" y="26"/>
                    </a:lnTo>
                    <a:lnTo>
                      <a:pt x="6" y="32"/>
                    </a:lnTo>
                    <a:lnTo>
                      <a:pt x="5" y="39"/>
                    </a:lnTo>
                    <a:lnTo>
                      <a:pt x="3" y="45"/>
                    </a:lnTo>
                    <a:lnTo>
                      <a:pt x="2" y="52"/>
                    </a:lnTo>
                    <a:lnTo>
                      <a:pt x="1" y="58"/>
                    </a:lnTo>
                    <a:lnTo>
                      <a:pt x="0" y="65"/>
                    </a:lnTo>
                    <a:lnTo>
                      <a:pt x="0" y="71"/>
                    </a:lnTo>
                    <a:lnTo>
                      <a:pt x="1" y="77"/>
                    </a:lnTo>
                    <a:lnTo>
                      <a:pt x="2" y="83"/>
                    </a:lnTo>
                    <a:lnTo>
                      <a:pt x="4" y="89"/>
                    </a:lnTo>
                    <a:lnTo>
                      <a:pt x="8" y="94"/>
                    </a:lnTo>
                    <a:lnTo>
                      <a:pt x="13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7" name="Freeform 2269"/>
              <p:cNvSpPr>
                <a:spLocks/>
              </p:cNvSpPr>
              <p:nvPr/>
            </p:nvSpPr>
            <p:spPr bwMode="auto">
              <a:xfrm>
                <a:off x="2652" y="3151"/>
                <a:ext cx="9" cy="20"/>
              </a:xfrm>
              <a:custGeom>
                <a:avLst/>
                <a:gdLst>
                  <a:gd name="T0" fmla="*/ 67 w 67"/>
                  <a:gd name="T1" fmla="*/ 162 h 163"/>
                  <a:gd name="T2" fmla="*/ 53 w 67"/>
                  <a:gd name="T3" fmla="*/ 163 h 163"/>
                  <a:gd name="T4" fmla="*/ 42 w 67"/>
                  <a:gd name="T5" fmla="*/ 162 h 163"/>
                  <a:gd name="T6" fmla="*/ 33 w 67"/>
                  <a:gd name="T7" fmla="*/ 158 h 163"/>
                  <a:gd name="T8" fmla="*/ 26 w 67"/>
                  <a:gd name="T9" fmla="*/ 151 h 163"/>
                  <a:gd name="T10" fmla="*/ 21 w 67"/>
                  <a:gd name="T11" fmla="*/ 143 h 163"/>
                  <a:gd name="T12" fmla="*/ 17 w 67"/>
                  <a:gd name="T13" fmla="*/ 133 h 163"/>
                  <a:gd name="T14" fmla="*/ 15 w 67"/>
                  <a:gd name="T15" fmla="*/ 122 h 163"/>
                  <a:gd name="T16" fmla="*/ 13 w 67"/>
                  <a:gd name="T17" fmla="*/ 110 h 163"/>
                  <a:gd name="T18" fmla="*/ 12 w 67"/>
                  <a:gd name="T19" fmla="*/ 96 h 163"/>
                  <a:gd name="T20" fmla="*/ 12 w 67"/>
                  <a:gd name="T21" fmla="*/ 83 h 163"/>
                  <a:gd name="T22" fmla="*/ 11 w 67"/>
                  <a:gd name="T23" fmla="*/ 68 h 163"/>
                  <a:gd name="T24" fmla="*/ 11 w 67"/>
                  <a:gd name="T25" fmla="*/ 55 h 163"/>
                  <a:gd name="T26" fmla="*/ 9 w 67"/>
                  <a:gd name="T27" fmla="*/ 42 h 163"/>
                  <a:gd name="T28" fmla="*/ 7 w 67"/>
                  <a:gd name="T29" fmla="*/ 29 h 163"/>
                  <a:gd name="T30" fmla="*/ 4 w 67"/>
                  <a:gd name="T31" fmla="*/ 18 h 163"/>
                  <a:gd name="T32" fmla="*/ 0 w 67"/>
                  <a:gd name="T33" fmla="*/ 9 h 163"/>
                  <a:gd name="T34" fmla="*/ 5 w 67"/>
                  <a:gd name="T35" fmla="*/ 4 h 163"/>
                  <a:gd name="T36" fmla="*/ 10 w 67"/>
                  <a:gd name="T37" fmla="*/ 1 h 163"/>
                  <a:gd name="T38" fmla="*/ 15 w 67"/>
                  <a:gd name="T39" fmla="*/ 0 h 163"/>
                  <a:gd name="T40" fmla="*/ 19 w 67"/>
                  <a:gd name="T41" fmla="*/ 0 h 163"/>
                  <a:gd name="T42" fmla="*/ 23 w 67"/>
                  <a:gd name="T43" fmla="*/ 1 h 163"/>
                  <a:gd name="T44" fmla="*/ 26 w 67"/>
                  <a:gd name="T45" fmla="*/ 3 h 163"/>
                  <a:gd name="T46" fmla="*/ 29 w 67"/>
                  <a:gd name="T47" fmla="*/ 6 h 163"/>
                  <a:gd name="T48" fmla="*/ 33 w 67"/>
                  <a:gd name="T49" fmla="*/ 10 h 163"/>
                  <a:gd name="T50" fmla="*/ 36 w 67"/>
                  <a:gd name="T51" fmla="*/ 14 h 163"/>
                  <a:gd name="T52" fmla="*/ 38 w 67"/>
                  <a:gd name="T53" fmla="*/ 18 h 163"/>
                  <a:gd name="T54" fmla="*/ 41 w 67"/>
                  <a:gd name="T55" fmla="*/ 22 h 163"/>
                  <a:gd name="T56" fmla="*/ 43 w 67"/>
                  <a:gd name="T57" fmla="*/ 27 h 163"/>
                  <a:gd name="T58" fmla="*/ 45 w 67"/>
                  <a:gd name="T59" fmla="*/ 31 h 163"/>
                  <a:gd name="T60" fmla="*/ 48 w 67"/>
                  <a:gd name="T61" fmla="*/ 35 h 163"/>
                  <a:gd name="T62" fmla="*/ 51 w 67"/>
                  <a:gd name="T63" fmla="*/ 39 h 163"/>
                  <a:gd name="T64" fmla="*/ 54 w 67"/>
                  <a:gd name="T65" fmla="*/ 42 h 163"/>
                  <a:gd name="T66" fmla="*/ 55 w 67"/>
                  <a:gd name="T67" fmla="*/ 49 h 163"/>
                  <a:gd name="T68" fmla="*/ 56 w 67"/>
                  <a:gd name="T69" fmla="*/ 56 h 163"/>
                  <a:gd name="T70" fmla="*/ 57 w 67"/>
                  <a:gd name="T71" fmla="*/ 64 h 163"/>
                  <a:gd name="T72" fmla="*/ 58 w 67"/>
                  <a:gd name="T73" fmla="*/ 71 h 163"/>
                  <a:gd name="T74" fmla="*/ 60 w 67"/>
                  <a:gd name="T75" fmla="*/ 78 h 163"/>
                  <a:gd name="T76" fmla="*/ 61 w 67"/>
                  <a:gd name="T77" fmla="*/ 86 h 163"/>
                  <a:gd name="T78" fmla="*/ 62 w 67"/>
                  <a:gd name="T79" fmla="*/ 94 h 163"/>
                  <a:gd name="T80" fmla="*/ 63 w 67"/>
                  <a:gd name="T81" fmla="*/ 101 h 163"/>
                  <a:gd name="T82" fmla="*/ 64 w 67"/>
                  <a:gd name="T83" fmla="*/ 108 h 163"/>
                  <a:gd name="T84" fmla="*/ 65 w 67"/>
                  <a:gd name="T85" fmla="*/ 115 h 163"/>
                  <a:gd name="T86" fmla="*/ 66 w 67"/>
                  <a:gd name="T87" fmla="*/ 123 h 163"/>
                  <a:gd name="T88" fmla="*/ 67 w 67"/>
                  <a:gd name="T89" fmla="*/ 130 h 163"/>
                  <a:gd name="T90" fmla="*/ 67 w 67"/>
                  <a:gd name="T91" fmla="*/ 138 h 163"/>
                  <a:gd name="T92" fmla="*/ 67 w 67"/>
                  <a:gd name="T93" fmla="*/ 146 h 163"/>
                  <a:gd name="T94" fmla="*/ 67 w 67"/>
                  <a:gd name="T95" fmla="*/ 154 h 163"/>
                  <a:gd name="T96" fmla="*/ 67 w 67"/>
                  <a:gd name="T97" fmla="*/ 162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7" h="163">
                    <a:moveTo>
                      <a:pt x="67" y="162"/>
                    </a:moveTo>
                    <a:lnTo>
                      <a:pt x="53" y="163"/>
                    </a:lnTo>
                    <a:lnTo>
                      <a:pt x="42" y="162"/>
                    </a:lnTo>
                    <a:lnTo>
                      <a:pt x="33" y="158"/>
                    </a:lnTo>
                    <a:lnTo>
                      <a:pt x="26" y="151"/>
                    </a:lnTo>
                    <a:lnTo>
                      <a:pt x="21" y="143"/>
                    </a:lnTo>
                    <a:lnTo>
                      <a:pt x="17" y="133"/>
                    </a:lnTo>
                    <a:lnTo>
                      <a:pt x="15" y="122"/>
                    </a:lnTo>
                    <a:lnTo>
                      <a:pt x="13" y="110"/>
                    </a:lnTo>
                    <a:lnTo>
                      <a:pt x="12" y="96"/>
                    </a:lnTo>
                    <a:lnTo>
                      <a:pt x="12" y="83"/>
                    </a:lnTo>
                    <a:lnTo>
                      <a:pt x="11" y="68"/>
                    </a:lnTo>
                    <a:lnTo>
                      <a:pt x="11" y="55"/>
                    </a:lnTo>
                    <a:lnTo>
                      <a:pt x="9" y="42"/>
                    </a:lnTo>
                    <a:lnTo>
                      <a:pt x="7" y="29"/>
                    </a:lnTo>
                    <a:lnTo>
                      <a:pt x="4" y="18"/>
                    </a:lnTo>
                    <a:lnTo>
                      <a:pt x="0" y="9"/>
                    </a:lnTo>
                    <a:lnTo>
                      <a:pt x="5" y="4"/>
                    </a:lnTo>
                    <a:lnTo>
                      <a:pt x="10" y="1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3" y="1"/>
                    </a:lnTo>
                    <a:lnTo>
                      <a:pt x="26" y="3"/>
                    </a:lnTo>
                    <a:lnTo>
                      <a:pt x="29" y="6"/>
                    </a:lnTo>
                    <a:lnTo>
                      <a:pt x="33" y="10"/>
                    </a:lnTo>
                    <a:lnTo>
                      <a:pt x="36" y="14"/>
                    </a:lnTo>
                    <a:lnTo>
                      <a:pt x="38" y="18"/>
                    </a:lnTo>
                    <a:lnTo>
                      <a:pt x="41" y="22"/>
                    </a:lnTo>
                    <a:lnTo>
                      <a:pt x="43" y="27"/>
                    </a:lnTo>
                    <a:lnTo>
                      <a:pt x="45" y="31"/>
                    </a:lnTo>
                    <a:lnTo>
                      <a:pt x="48" y="35"/>
                    </a:lnTo>
                    <a:lnTo>
                      <a:pt x="51" y="39"/>
                    </a:lnTo>
                    <a:lnTo>
                      <a:pt x="54" y="42"/>
                    </a:lnTo>
                    <a:lnTo>
                      <a:pt x="55" y="49"/>
                    </a:lnTo>
                    <a:lnTo>
                      <a:pt x="56" y="56"/>
                    </a:lnTo>
                    <a:lnTo>
                      <a:pt x="57" y="64"/>
                    </a:lnTo>
                    <a:lnTo>
                      <a:pt x="58" y="71"/>
                    </a:lnTo>
                    <a:lnTo>
                      <a:pt x="60" y="78"/>
                    </a:lnTo>
                    <a:lnTo>
                      <a:pt x="61" y="86"/>
                    </a:lnTo>
                    <a:lnTo>
                      <a:pt x="62" y="94"/>
                    </a:lnTo>
                    <a:lnTo>
                      <a:pt x="63" y="101"/>
                    </a:lnTo>
                    <a:lnTo>
                      <a:pt x="64" y="108"/>
                    </a:lnTo>
                    <a:lnTo>
                      <a:pt x="65" y="115"/>
                    </a:lnTo>
                    <a:lnTo>
                      <a:pt x="66" y="123"/>
                    </a:lnTo>
                    <a:lnTo>
                      <a:pt x="67" y="130"/>
                    </a:lnTo>
                    <a:lnTo>
                      <a:pt x="67" y="138"/>
                    </a:lnTo>
                    <a:lnTo>
                      <a:pt x="67" y="146"/>
                    </a:lnTo>
                    <a:lnTo>
                      <a:pt x="67" y="154"/>
                    </a:lnTo>
                    <a:lnTo>
                      <a:pt x="67" y="16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8" name="Freeform 2270"/>
              <p:cNvSpPr>
                <a:spLocks/>
              </p:cNvSpPr>
              <p:nvPr/>
            </p:nvSpPr>
            <p:spPr bwMode="auto">
              <a:xfrm>
                <a:off x="2652" y="3152"/>
                <a:ext cx="9" cy="19"/>
              </a:xfrm>
              <a:custGeom>
                <a:avLst/>
                <a:gdLst>
                  <a:gd name="T0" fmla="*/ 67 w 67"/>
                  <a:gd name="T1" fmla="*/ 153 h 154"/>
                  <a:gd name="T2" fmla="*/ 53 w 67"/>
                  <a:gd name="T3" fmla="*/ 154 h 154"/>
                  <a:gd name="T4" fmla="*/ 42 w 67"/>
                  <a:gd name="T5" fmla="*/ 153 h 154"/>
                  <a:gd name="T6" fmla="*/ 33 w 67"/>
                  <a:gd name="T7" fmla="*/ 149 h 154"/>
                  <a:gd name="T8" fmla="*/ 26 w 67"/>
                  <a:gd name="T9" fmla="*/ 142 h 154"/>
                  <a:gd name="T10" fmla="*/ 21 w 67"/>
                  <a:gd name="T11" fmla="*/ 134 h 154"/>
                  <a:gd name="T12" fmla="*/ 17 w 67"/>
                  <a:gd name="T13" fmla="*/ 124 h 154"/>
                  <a:gd name="T14" fmla="*/ 15 w 67"/>
                  <a:gd name="T15" fmla="*/ 113 h 154"/>
                  <a:gd name="T16" fmla="*/ 13 w 67"/>
                  <a:gd name="T17" fmla="*/ 101 h 154"/>
                  <a:gd name="T18" fmla="*/ 12 w 67"/>
                  <a:gd name="T19" fmla="*/ 87 h 154"/>
                  <a:gd name="T20" fmla="*/ 12 w 67"/>
                  <a:gd name="T21" fmla="*/ 74 h 154"/>
                  <a:gd name="T22" fmla="*/ 11 w 67"/>
                  <a:gd name="T23" fmla="*/ 59 h 154"/>
                  <a:gd name="T24" fmla="*/ 11 w 67"/>
                  <a:gd name="T25" fmla="*/ 46 h 154"/>
                  <a:gd name="T26" fmla="*/ 9 w 67"/>
                  <a:gd name="T27" fmla="*/ 33 h 154"/>
                  <a:gd name="T28" fmla="*/ 7 w 67"/>
                  <a:gd name="T29" fmla="*/ 20 h 154"/>
                  <a:gd name="T30" fmla="*/ 4 w 67"/>
                  <a:gd name="T31" fmla="*/ 9 h 154"/>
                  <a:gd name="T32" fmla="*/ 0 w 67"/>
                  <a:gd name="T33" fmla="*/ 0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54">
                    <a:moveTo>
                      <a:pt x="67" y="153"/>
                    </a:moveTo>
                    <a:lnTo>
                      <a:pt x="53" y="154"/>
                    </a:lnTo>
                    <a:lnTo>
                      <a:pt x="42" y="153"/>
                    </a:lnTo>
                    <a:lnTo>
                      <a:pt x="33" y="149"/>
                    </a:lnTo>
                    <a:lnTo>
                      <a:pt x="26" y="142"/>
                    </a:lnTo>
                    <a:lnTo>
                      <a:pt x="21" y="134"/>
                    </a:lnTo>
                    <a:lnTo>
                      <a:pt x="17" y="124"/>
                    </a:lnTo>
                    <a:lnTo>
                      <a:pt x="15" y="113"/>
                    </a:lnTo>
                    <a:lnTo>
                      <a:pt x="13" y="101"/>
                    </a:lnTo>
                    <a:lnTo>
                      <a:pt x="12" y="87"/>
                    </a:lnTo>
                    <a:lnTo>
                      <a:pt x="12" y="74"/>
                    </a:lnTo>
                    <a:lnTo>
                      <a:pt x="11" y="59"/>
                    </a:lnTo>
                    <a:lnTo>
                      <a:pt x="11" y="46"/>
                    </a:lnTo>
                    <a:lnTo>
                      <a:pt x="9" y="33"/>
                    </a:lnTo>
                    <a:lnTo>
                      <a:pt x="7" y="20"/>
                    </a:lnTo>
                    <a:lnTo>
                      <a:pt x="4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9999" name="Freeform 2271"/>
              <p:cNvSpPr>
                <a:spLocks/>
              </p:cNvSpPr>
              <p:nvPr/>
            </p:nvSpPr>
            <p:spPr bwMode="auto">
              <a:xfrm>
                <a:off x="2652" y="3151"/>
                <a:ext cx="7" cy="5"/>
              </a:xfrm>
              <a:custGeom>
                <a:avLst/>
                <a:gdLst>
                  <a:gd name="T0" fmla="*/ 0 w 54"/>
                  <a:gd name="T1" fmla="*/ 9 h 42"/>
                  <a:gd name="T2" fmla="*/ 5 w 54"/>
                  <a:gd name="T3" fmla="*/ 4 h 42"/>
                  <a:gd name="T4" fmla="*/ 10 w 54"/>
                  <a:gd name="T5" fmla="*/ 1 h 42"/>
                  <a:gd name="T6" fmla="*/ 15 w 54"/>
                  <a:gd name="T7" fmla="*/ 0 h 42"/>
                  <a:gd name="T8" fmla="*/ 19 w 54"/>
                  <a:gd name="T9" fmla="*/ 0 h 42"/>
                  <a:gd name="T10" fmla="*/ 23 w 54"/>
                  <a:gd name="T11" fmla="*/ 1 h 42"/>
                  <a:gd name="T12" fmla="*/ 26 w 54"/>
                  <a:gd name="T13" fmla="*/ 3 h 42"/>
                  <a:gd name="T14" fmla="*/ 29 w 54"/>
                  <a:gd name="T15" fmla="*/ 6 h 42"/>
                  <a:gd name="T16" fmla="*/ 33 w 54"/>
                  <a:gd name="T17" fmla="*/ 10 h 42"/>
                  <a:gd name="T18" fmla="*/ 36 w 54"/>
                  <a:gd name="T19" fmla="*/ 14 h 42"/>
                  <a:gd name="T20" fmla="*/ 38 w 54"/>
                  <a:gd name="T21" fmla="*/ 18 h 42"/>
                  <a:gd name="T22" fmla="*/ 41 w 54"/>
                  <a:gd name="T23" fmla="*/ 22 h 42"/>
                  <a:gd name="T24" fmla="*/ 43 w 54"/>
                  <a:gd name="T25" fmla="*/ 27 h 42"/>
                  <a:gd name="T26" fmla="*/ 45 w 54"/>
                  <a:gd name="T27" fmla="*/ 31 h 42"/>
                  <a:gd name="T28" fmla="*/ 48 w 54"/>
                  <a:gd name="T29" fmla="*/ 35 h 42"/>
                  <a:gd name="T30" fmla="*/ 51 w 54"/>
                  <a:gd name="T31" fmla="*/ 39 h 42"/>
                  <a:gd name="T32" fmla="*/ 54 w 54"/>
                  <a:gd name="T33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42">
                    <a:moveTo>
                      <a:pt x="0" y="9"/>
                    </a:moveTo>
                    <a:lnTo>
                      <a:pt x="5" y="4"/>
                    </a:lnTo>
                    <a:lnTo>
                      <a:pt x="10" y="1"/>
                    </a:lnTo>
                    <a:lnTo>
                      <a:pt x="15" y="0"/>
                    </a:lnTo>
                    <a:lnTo>
                      <a:pt x="19" y="0"/>
                    </a:lnTo>
                    <a:lnTo>
                      <a:pt x="23" y="1"/>
                    </a:lnTo>
                    <a:lnTo>
                      <a:pt x="26" y="3"/>
                    </a:lnTo>
                    <a:lnTo>
                      <a:pt x="29" y="6"/>
                    </a:lnTo>
                    <a:lnTo>
                      <a:pt x="33" y="10"/>
                    </a:lnTo>
                    <a:lnTo>
                      <a:pt x="36" y="14"/>
                    </a:lnTo>
                    <a:lnTo>
                      <a:pt x="38" y="18"/>
                    </a:lnTo>
                    <a:lnTo>
                      <a:pt x="41" y="22"/>
                    </a:lnTo>
                    <a:lnTo>
                      <a:pt x="43" y="27"/>
                    </a:lnTo>
                    <a:lnTo>
                      <a:pt x="45" y="31"/>
                    </a:lnTo>
                    <a:lnTo>
                      <a:pt x="48" y="35"/>
                    </a:lnTo>
                    <a:lnTo>
                      <a:pt x="51" y="39"/>
                    </a:lnTo>
                    <a:lnTo>
                      <a:pt x="54" y="4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0" name="Freeform 2272"/>
              <p:cNvSpPr>
                <a:spLocks/>
              </p:cNvSpPr>
              <p:nvPr/>
            </p:nvSpPr>
            <p:spPr bwMode="auto">
              <a:xfrm>
                <a:off x="2659" y="3156"/>
                <a:ext cx="2" cy="15"/>
              </a:xfrm>
              <a:custGeom>
                <a:avLst/>
                <a:gdLst>
                  <a:gd name="T0" fmla="*/ 0 w 13"/>
                  <a:gd name="T1" fmla="*/ 0 h 120"/>
                  <a:gd name="T2" fmla="*/ 1 w 13"/>
                  <a:gd name="T3" fmla="*/ 7 h 120"/>
                  <a:gd name="T4" fmla="*/ 2 w 13"/>
                  <a:gd name="T5" fmla="*/ 14 h 120"/>
                  <a:gd name="T6" fmla="*/ 3 w 13"/>
                  <a:gd name="T7" fmla="*/ 22 h 120"/>
                  <a:gd name="T8" fmla="*/ 4 w 13"/>
                  <a:gd name="T9" fmla="*/ 29 h 120"/>
                  <a:gd name="T10" fmla="*/ 6 w 13"/>
                  <a:gd name="T11" fmla="*/ 36 h 120"/>
                  <a:gd name="T12" fmla="*/ 7 w 13"/>
                  <a:gd name="T13" fmla="*/ 44 h 120"/>
                  <a:gd name="T14" fmla="*/ 8 w 13"/>
                  <a:gd name="T15" fmla="*/ 52 h 120"/>
                  <a:gd name="T16" fmla="*/ 9 w 13"/>
                  <a:gd name="T17" fmla="*/ 59 h 120"/>
                  <a:gd name="T18" fmla="*/ 10 w 13"/>
                  <a:gd name="T19" fmla="*/ 66 h 120"/>
                  <a:gd name="T20" fmla="*/ 11 w 13"/>
                  <a:gd name="T21" fmla="*/ 73 h 120"/>
                  <a:gd name="T22" fmla="*/ 12 w 13"/>
                  <a:gd name="T23" fmla="*/ 81 h 120"/>
                  <a:gd name="T24" fmla="*/ 13 w 13"/>
                  <a:gd name="T25" fmla="*/ 88 h 120"/>
                  <a:gd name="T26" fmla="*/ 13 w 13"/>
                  <a:gd name="T27" fmla="*/ 96 h 120"/>
                  <a:gd name="T28" fmla="*/ 13 w 13"/>
                  <a:gd name="T29" fmla="*/ 104 h 120"/>
                  <a:gd name="T30" fmla="*/ 13 w 13"/>
                  <a:gd name="T31" fmla="*/ 112 h 120"/>
                  <a:gd name="T32" fmla="*/ 13 w 13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20">
                    <a:moveTo>
                      <a:pt x="0" y="0"/>
                    </a:moveTo>
                    <a:lnTo>
                      <a:pt x="1" y="7"/>
                    </a:lnTo>
                    <a:lnTo>
                      <a:pt x="2" y="14"/>
                    </a:lnTo>
                    <a:lnTo>
                      <a:pt x="3" y="22"/>
                    </a:lnTo>
                    <a:lnTo>
                      <a:pt x="4" y="29"/>
                    </a:lnTo>
                    <a:lnTo>
                      <a:pt x="6" y="36"/>
                    </a:lnTo>
                    <a:lnTo>
                      <a:pt x="7" y="44"/>
                    </a:lnTo>
                    <a:lnTo>
                      <a:pt x="8" y="52"/>
                    </a:lnTo>
                    <a:lnTo>
                      <a:pt x="9" y="59"/>
                    </a:lnTo>
                    <a:lnTo>
                      <a:pt x="10" y="66"/>
                    </a:lnTo>
                    <a:lnTo>
                      <a:pt x="11" y="73"/>
                    </a:lnTo>
                    <a:lnTo>
                      <a:pt x="12" y="81"/>
                    </a:lnTo>
                    <a:lnTo>
                      <a:pt x="13" y="88"/>
                    </a:lnTo>
                    <a:lnTo>
                      <a:pt x="13" y="96"/>
                    </a:lnTo>
                    <a:lnTo>
                      <a:pt x="13" y="104"/>
                    </a:lnTo>
                    <a:lnTo>
                      <a:pt x="13" y="112"/>
                    </a:lnTo>
                    <a:lnTo>
                      <a:pt x="13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1" name="Freeform 2273"/>
              <p:cNvSpPr>
                <a:spLocks/>
              </p:cNvSpPr>
              <p:nvPr/>
            </p:nvSpPr>
            <p:spPr bwMode="auto">
              <a:xfrm>
                <a:off x="2580" y="2684"/>
                <a:ext cx="80" cy="105"/>
              </a:xfrm>
              <a:custGeom>
                <a:avLst/>
                <a:gdLst>
                  <a:gd name="T0" fmla="*/ 534 w 639"/>
                  <a:gd name="T1" fmla="*/ 494 h 843"/>
                  <a:gd name="T2" fmla="*/ 503 w 639"/>
                  <a:gd name="T3" fmla="*/ 485 h 843"/>
                  <a:gd name="T4" fmla="*/ 475 w 639"/>
                  <a:gd name="T5" fmla="*/ 469 h 843"/>
                  <a:gd name="T6" fmla="*/ 449 w 639"/>
                  <a:gd name="T7" fmla="*/ 453 h 843"/>
                  <a:gd name="T8" fmla="*/ 424 w 639"/>
                  <a:gd name="T9" fmla="*/ 446 h 843"/>
                  <a:gd name="T10" fmla="*/ 405 w 639"/>
                  <a:gd name="T11" fmla="*/ 471 h 843"/>
                  <a:gd name="T12" fmla="*/ 413 w 639"/>
                  <a:gd name="T13" fmla="*/ 533 h 843"/>
                  <a:gd name="T14" fmla="*/ 431 w 639"/>
                  <a:gd name="T15" fmla="*/ 591 h 843"/>
                  <a:gd name="T16" fmla="*/ 452 w 639"/>
                  <a:gd name="T17" fmla="*/ 648 h 843"/>
                  <a:gd name="T18" fmla="*/ 472 w 639"/>
                  <a:gd name="T19" fmla="*/ 708 h 843"/>
                  <a:gd name="T20" fmla="*/ 486 w 639"/>
                  <a:gd name="T21" fmla="*/ 769 h 843"/>
                  <a:gd name="T22" fmla="*/ 470 w 639"/>
                  <a:gd name="T23" fmla="*/ 785 h 843"/>
                  <a:gd name="T24" fmla="*/ 452 w 639"/>
                  <a:gd name="T25" fmla="*/ 801 h 843"/>
                  <a:gd name="T26" fmla="*/ 433 w 639"/>
                  <a:gd name="T27" fmla="*/ 815 h 843"/>
                  <a:gd name="T28" fmla="*/ 411 w 639"/>
                  <a:gd name="T29" fmla="*/ 825 h 843"/>
                  <a:gd name="T30" fmla="*/ 388 w 639"/>
                  <a:gd name="T31" fmla="*/ 829 h 843"/>
                  <a:gd name="T32" fmla="*/ 379 w 639"/>
                  <a:gd name="T33" fmla="*/ 843 h 843"/>
                  <a:gd name="T34" fmla="*/ 343 w 639"/>
                  <a:gd name="T35" fmla="*/ 803 h 843"/>
                  <a:gd name="T36" fmla="*/ 281 w 639"/>
                  <a:gd name="T37" fmla="*/ 760 h 843"/>
                  <a:gd name="T38" fmla="*/ 210 w 639"/>
                  <a:gd name="T39" fmla="*/ 731 h 843"/>
                  <a:gd name="T40" fmla="*/ 136 w 639"/>
                  <a:gd name="T41" fmla="*/ 707 h 843"/>
                  <a:gd name="T42" fmla="*/ 61 w 639"/>
                  <a:gd name="T43" fmla="*/ 683 h 843"/>
                  <a:gd name="T44" fmla="*/ 8 w 639"/>
                  <a:gd name="T45" fmla="*/ 645 h 843"/>
                  <a:gd name="T46" fmla="*/ 0 w 639"/>
                  <a:gd name="T47" fmla="*/ 587 h 843"/>
                  <a:gd name="T48" fmla="*/ 4 w 639"/>
                  <a:gd name="T49" fmla="*/ 526 h 843"/>
                  <a:gd name="T50" fmla="*/ 17 w 639"/>
                  <a:gd name="T51" fmla="*/ 463 h 843"/>
                  <a:gd name="T52" fmla="*/ 34 w 639"/>
                  <a:gd name="T53" fmla="*/ 403 h 843"/>
                  <a:gd name="T54" fmla="*/ 54 w 639"/>
                  <a:gd name="T55" fmla="*/ 345 h 843"/>
                  <a:gd name="T56" fmla="*/ 99 w 639"/>
                  <a:gd name="T57" fmla="*/ 260 h 843"/>
                  <a:gd name="T58" fmla="*/ 155 w 639"/>
                  <a:gd name="T59" fmla="*/ 180 h 843"/>
                  <a:gd name="T60" fmla="*/ 223 w 639"/>
                  <a:gd name="T61" fmla="*/ 110 h 843"/>
                  <a:gd name="T62" fmla="*/ 299 w 639"/>
                  <a:gd name="T63" fmla="*/ 51 h 843"/>
                  <a:gd name="T64" fmla="*/ 383 w 639"/>
                  <a:gd name="T65" fmla="*/ 9 h 843"/>
                  <a:gd name="T66" fmla="*/ 448 w 639"/>
                  <a:gd name="T67" fmla="*/ 10 h 843"/>
                  <a:gd name="T68" fmla="*/ 500 w 639"/>
                  <a:gd name="T69" fmla="*/ 30 h 843"/>
                  <a:gd name="T70" fmla="*/ 548 w 639"/>
                  <a:gd name="T71" fmla="*/ 57 h 843"/>
                  <a:gd name="T72" fmla="*/ 590 w 639"/>
                  <a:gd name="T73" fmla="*/ 92 h 843"/>
                  <a:gd name="T74" fmla="*/ 623 w 639"/>
                  <a:gd name="T75" fmla="*/ 136 h 843"/>
                  <a:gd name="T76" fmla="*/ 629 w 639"/>
                  <a:gd name="T77" fmla="*/ 190 h 843"/>
                  <a:gd name="T78" fmla="*/ 605 w 639"/>
                  <a:gd name="T79" fmla="*/ 248 h 843"/>
                  <a:gd name="T80" fmla="*/ 591 w 639"/>
                  <a:gd name="T81" fmla="*/ 309 h 843"/>
                  <a:gd name="T82" fmla="*/ 580 w 639"/>
                  <a:gd name="T83" fmla="*/ 372 h 843"/>
                  <a:gd name="T84" fmla="*/ 571 w 639"/>
                  <a:gd name="T85" fmla="*/ 433 h 843"/>
                  <a:gd name="T86" fmla="*/ 559 w 639"/>
                  <a:gd name="T87" fmla="*/ 491 h 8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39" h="843">
                    <a:moveTo>
                      <a:pt x="559" y="491"/>
                    </a:moveTo>
                    <a:lnTo>
                      <a:pt x="546" y="493"/>
                    </a:lnTo>
                    <a:lnTo>
                      <a:pt x="534" y="494"/>
                    </a:lnTo>
                    <a:lnTo>
                      <a:pt x="524" y="492"/>
                    </a:lnTo>
                    <a:lnTo>
                      <a:pt x="513" y="489"/>
                    </a:lnTo>
                    <a:lnTo>
                      <a:pt x="503" y="485"/>
                    </a:lnTo>
                    <a:lnTo>
                      <a:pt x="494" y="480"/>
                    </a:lnTo>
                    <a:lnTo>
                      <a:pt x="485" y="475"/>
                    </a:lnTo>
                    <a:lnTo>
                      <a:pt x="475" y="469"/>
                    </a:lnTo>
                    <a:lnTo>
                      <a:pt x="466" y="463"/>
                    </a:lnTo>
                    <a:lnTo>
                      <a:pt x="458" y="458"/>
                    </a:lnTo>
                    <a:lnTo>
                      <a:pt x="449" y="453"/>
                    </a:lnTo>
                    <a:lnTo>
                      <a:pt x="441" y="449"/>
                    </a:lnTo>
                    <a:lnTo>
                      <a:pt x="432" y="447"/>
                    </a:lnTo>
                    <a:lnTo>
                      <a:pt x="424" y="446"/>
                    </a:lnTo>
                    <a:lnTo>
                      <a:pt x="415" y="447"/>
                    </a:lnTo>
                    <a:lnTo>
                      <a:pt x="406" y="451"/>
                    </a:lnTo>
                    <a:lnTo>
                      <a:pt x="405" y="471"/>
                    </a:lnTo>
                    <a:lnTo>
                      <a:pt x="407" y="492"/>
                    </a:lnTo>
                    <a:lnTo>
                      <a:pt x="409" y="513"/>
                    </a:lnTo>
                    <a:lnTo>
                      <a:pt x="413" y="533"/>
                    </a:lnTo>
                    <a:lnTo>
                      <a:pt x="419" y="552"/>
                    </a:lnTo>
                    <a:lnTo>
                      <a:pt x="424" y="571"/>
                    </a:lnTo>
                    <a:lnTo>
                      <a:pt x="431" y="591"/>
                    </a:lnTo>
                    <a:lnTo>
                      <a:pt x="438" y="610"/>
                    </a:lnTo>
                    <a:lnTo>
                      <a:pt x="445" y="629"/>
                    </a:lnTo>
                    <a:lnTo>
                      <a:pt x="452" y="648"/>
                    </a:lnTo>
                    <a:lnTo>
                      <a:pt x="459" y="669"/>
                    </a:lnTo>
                    <a:lnTo>
                      <a:pt x="466" y="688"/>
                    </a:lnTo>
                    <a:lnTo>
                      <a:pt x="472" y="708"/>
                    </a:lnTo>
                    <a:lnTo>
                      <a:pt x="477" y="728"/>
                    </a:lnTo>
                    <a:lnTo>
                      <a:pt x="482" y="748"/>
                    </a:lnTo>
                    <a:lnTo>
                      <a:pt x="486" y="769"/>
                    </a:lnTo>
                    <a:lnTo>
                      <a:pt x="481" y="774"/>
                    </a:lnTo>
                    <a:lnTo>
                      <a:pt x="475" y="780"/>
                    </a:lnTo>
                    <a:lnTo>
                      <a:pt x="470" y="785"/>
                    </a:lnTo>
                    <a:lnTo>
                      <a:pt x="464" y="791"/>
                    </a:lnTo>
                    <a:lnTo>
                      <a:pt x="458" y="796"/>
                    </a:lnTo>
                    <a:lnTo>
                      <a:pt x="452" y="801"/>
                    </a:lnTo>
                    <a:lnTo>
                      <a:pt x="446" y="806"/>
                    </a:lnTo>
                    <a:lnTo>
                      <a:pt x="440" y="810"/>
                    </a:lnTo>
                    <a:lnTo>
                      <a:pt x="433" y="815"/>
                    </a:lnTo>
                    <a:lnTo>
                      <a:pt x="426" y="819"/>
                    </a:lnTo>
                    <a:lnTo>
                      <a:pt x="419" y="822"/>
                    </a:lnTo>
                    <a:lnTo>
                      <a:pt x="411" y="825"/>
                    </a:lnTo>
                    <a:lnTo>
                      <a:pt x="403" y="827"/>
                    </a:lnTo>
                    <a:lnTo>
                      <a:pt x="396" y="828"/>
                    </a:lnTo>
                    <a:lnTo>
                      <a:pt x="388" y="829"/>
                    </a:lnTo>
                    <a:lnTo>
                      <a:pt x="380" y="830"/>
                    </a:lnTo>
                    <a:lnTo>
                      <a:pt x="379" y="830"/>
                    </a:lnTo>
                    <a:lnTo>
                      <a:pt x="379" y="843"/>
                    </a:lnTo>
                    <a:lnTo>
                      <a:pt x="380" y="843"/>
                    </a:lnTo>
                    <a:lnTo>
                      <a:pt x="363" y="822"/>
                    </a:lnTo>
                    <a:lnTo>
                      <a:pt x="343" y="803"/>
                    </a:lnTo>
                    <a:lnTo>
                      <a:pt x="324" y="787"/>
                    </a:lnTo>
                    <a:lnTo>
                      <a:pt x="303" y="773"/>
                    </a:lnTo>
                    <a:lnTo>
                      <a:pt x="281" y="760"/>
                    </a:lnTo>
                    <a:lnTo>
                      <a:pt x="258" y="749"/>
                    </a:lnTo>
                    <a:lnTo>
                      <a:pt x="235" y="740"/>
                    </a:lnTo>
                    <a:lnTo>
                      <a:pt x="210" y="731"/>
                    </a:lnTo>
                    <a:lnTo>
                      <a:pt x="185" y="723"/>
                    </a:lnTo>
                    <a:lnTo>
                      <a:pt x="161" y="715"/>
                    </a:lnTo>
                    <a:lnTo>
                      <a:pt x="136" y="707"/>
                    </a:lnTo>
                    <a:lnTo>
                      <a:pt x="111" y="700"/>
                    </a:lnTo>
                    <a:lnTo>
                      <a:pt x="85" y="692"/>
                    </a:lnTo>
                    <a:lnTo>
                      <a:pt x="61" y="683"/>
                    </a:lnTo>
                    <a:lnTo>
                      <a:pt x="38" y="674"/>
                    </a:lnTo>
                    <a:lnTo>
                      <a:pt x="15" y="664"/>
                    </a:lnTo>
                    <a:lnTo>
                      <a:pt x="8" y="645"/>
                    </a:lnTo>
                    <a:lnTo>
                      <a:pt x="4" y="626"/>
                    </a:lnTo>
                    <a:lnTo>
                      <a:pt x="2" y="607"/>
                    </a:lnTo>
                    <a:lnTo>
                      <a:pt x="0" y="587"/>
                    </a:lnTo>
                    <a:lnTo>
                      <a:pt x="1" y="567"/>
                    </a:lnTo>
                    <a:lnTo>
                      <a:pt x="2" y="547"/>
                    </a:lnTo>
                    <a:lnTo>
                      <a:pt x="4" y="526"/>
                    </a:lnTo>
                    <a:lnTo>
                      <a:pt x="8" y="505"/>
                    </a:lnTo>
                    <a:lnTo>
                      <a:pt x="12" y="484"/>
                    </a:lnTo>
                    <a:lnTo>
                      <a:pt x="17" y="463"/>
                    </a:lnTo>
                    <a:lnTo>
                      <a:pt x="22" y="443"/>
                    </a:lnTo>
                    <a:lnTo>
                      <a:pt x="28" y="423"/>
                    </a:lnTo>
                    <a:lnTo>
                      <a:pt x="34" y="403"/>
                    </a:lnTo>
                    <a:lnTo>
                      <a:pt x="41" y="383"/>
                    </a:lnTo>
                    <a:lnTo>
                      <a:pt x="47" y="364"/>
                    </a:lnTo>
                    <a:lnTo>
                      <a:pt x="54" y="345"/>
                    </a:lnTo>
                    <a:lnTo>
                      <a:pt x="67" y="316"/>
                    </a:lnTo>
                    <a:lnTo>
                      <a:pt x="82" y="288"/>
                    </a:lnTo>
                    <a:lnTo>
                      <a:pt x="99" y="260"/>
                    </a:lnTo>
                    <a:lnTo>
                      <a:pt x="117" y="233"/>
                    </a:lnTo>
                    <a:lnTo>
                      <a:pt x="135" y="205"/>
                    </a:lnTo>
                    <a:lnTo>
                      <a:pt x="155" y="180"/>
                    </a:lnTo>
                    <a:lnTo>
                      <a:pt x="177" y="155"/>
                    </a:lnTo>
                    <a:lnTo>
                      <a:pt x="199" y="132"/>
                    </a:lnTo>
                    <a:lnTo>
                      <a:pt x="223" y="110"/>
                    </a:lnTo>
                    <a:lnTo>
                      <a:pt x="247" y="89"/>
                    </a:lnTo>
                    <a:lnTo>
                      <a:pt x="273" y="70"/>
                    </a:lnTo>
                    <a:lnTo>
                      <a:pt x="299" y="51"/>
                    </a:lnTo>
                    <a:lnTo>
                      <a:pt x="326" y="35"/>
                    </a:lnTo>
                    <a:lnTo>
                      <a:pt x="355" y="21"/>
                    </a:lnTo>
                    <a:lnTo>
                      <a:pt x="383" y="9"/>
                    </a:lnTo>
                    <a:lnTo>
                      <a:pt x="413" y="0"/>
                    </a:lnTo>
                    <a:lnTo>
                      <a:pt x="430" y="5"/>
                    </a:lnTo>
                    <a:lnTo>
                      <a:pt x="448" y="10"/>
                    </a:lnTo>
                    <a:lnTo>
                      <a:pt x="465" y="16"/>
                    </a:lnTo>
                    <a:lnTo>
                      <a:pt x="484" y="23"/>
                    </a:lnTo>
                    <a:lnTo>
                      <a:pt x="500" y="30"/>
                    </a:lnTo>
                    <a:lnTo>
                      <a:pt x="517" y="38"/>
                    </a:lnTo>
                    <a:lnTo>
                      <a:pt x="533" y="47"/>
                    </a:lnTo>
                    <a:lnTo>
                      <a:pt x="548" y="57"/>
                    </a:lnTo>
                    <a:lnTo>
                      <a:pt x="563" y="68"/>
                    </a:lnTo>
                    <a:lnTo>
                      <a:pt x="577" y="79"/>
                    </a:lnTo>
                    <a:lnTo>
                      <a:pt x="590" y="92"/>
                    </a:lnTo>
                    <a:lnTo>
                      <a:pt x="602" y="106"/>
                    </a:lnTo>
                    <a:lnTo>
                      <a:pt x="614" y="120"/>
                    </a:lnTo>
                    <a:lnTo>
                      <a:pt x="623" y="136"/>
                    </a:lnTo>
                    <a:lnTo>
                      <a:pt x="632" y="154"/>
                    </a:lnTo>
                    <a:lnTo>
                      <a:pt x="639" y="173"/>
                    </a:lnTo>
                    <a:lnTo>
                      <a:pt x="629" y="190"/>
                    </a:lnTo>
                    <a:lnTo>
                      <a:pt x="620" y="209"/>
                    </a:lnTo>
                    <a:lnTo>
                      <a:pt x="613" y="229"/>
                    </a:lnTo>
                    <a:lnTo>
                      <a:pt x="605" y="248"/>
                    </a:lnTo>
                    <a:lnTo>
                      <a:pt x="600" y="268"/>
                    </a:lnTo>
                    <a:lnTo>
                      <a:pt x="595" y="288"/>
                    </a:lnTo>
                    <a:lnTo>
                      <a:pt x="591" y="309"/>
                    </a:lnTo>
                    <a:lnTo>
                      <a:pt x="587" y="329"/>
                    </a:lnTo>
                    <a:lnTo>
                      <a:pt x="583" y="350"/>
                    </a:lnTo>
                    <a:lnTo>
                      <a:pt x="580" y="372"/>
                    </a:lnTo>
                    <a:lnTo>
                      <a:pt x="577" y="392"/>
                    </a:lnTo>
                    <a:lnTo>
                      <a:pt x="574" y="412"/>
                    </a:lnTo>
                    <a:lnTo>
                      <a:pt x="571" y="433"/>
                    </a:lnTo>
                    <a:lnTo>
                      <a:pt x="567" y="452"/>
                    </a:lnTo>
                    <a:lnTo>
                      <a:pt x="563" y="472"/>
                    </a:lnTo>
                    <a:lnTo>
                      <a:pt x="559" y="491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2" name="Freeform 2274"/>
              <p:cNvSpPr>
                <a:spLocks/>
              </p:cNvSpPr>
              <p:nvPr/>
            </p:nvSpPr>
            <p:spPr bwMode="auto">
              <a:xfrm>
                <a:off x="2631" y="2740"/>
                <a:ext cx="19" cy="6"/>
              </a:xfrm>
              <a:custGeom>
                <a:avLst/>
                <a:gdLst>
                  <a:gd name="T0" fmla="*/ 153 w 153"/>
                  <a:gd name="T1" fmla="*/ 45 h 48"/>
                  <a:gd name="T2" fmla="*/ 140 w 153"/>
                  <a:gd name="T3" fmla="*/ 47 h 48"/>
                  <a:gd name="T4" fmla="*/ 128 w 153"/>
                  <a:gd name="T5" fmla="*/ 48 h 48"/>
                  <a:gd name="T6" fmla="*/ 118 w 153"/>
                  <a:gd name="T7" fmla="*/ 46 h 48"/>
                  <a:gd name="T8" fmla="*/ 107 w 153"/>
                  <a:gd name="T9" fmla="*/ 43 h 48"/>
                  <a:gd name="T10" fmla="*/ 97 w 153"/>
                  <a:gd name="T11" fmla="*/ 39 h 48"/>
                  <a:gd name="T12" fmla="*/ 88 w 153"/>
                  <a:gd name="T13" fmla="*/ 34 h 48"/>
                  <a:gd name="T14" fmla="*/ 79 w 153"/>
                  <a:gd name="T15" fmla="*/ 29 h 48"/>
                  <a:gd name="T16" fmla="*/ 69 w 153"/>
                  <a:gd name="T17" fmla="*/ 23 h 48"/>
                  <a:gd name="T18" fmla="*/ 60 w 153"/>
                  <a:gd name="T19" fmla="*/ 17 h 48"/>
                  <a:gd name="T20" fmla="*/ 52 w 153"/>
                  <a:gd name="T21" fmla="*/ 12 h 48"/>
                  <a:gd name="T22" fmla="*/ 43 w 153"/>
                  <a:gd name="T23" fmla="*/ 7 h 48"/>
                  <a:gd name="T24" fmla="*/ 35 w 153"/>
                  <a:gd name="T25" fmla="*/ 3 h 48"/>
                  <a:gd name="T26" fmla="*/ 26 w 153"/>
                  <a:gd name="T27" fmla="*/ 1 h 48"/>
                  <a:gd name="T28" fmla="*/ 18 w 153"/>
                  <a:gd name="T29" fmla="*/ 0 h 48"/>
                  <a:gd name="T30" fmla="*/ 9 w 153"/>
                  <a:gd name="T31" fmla="*/ 1 h 48"/>
                  <a:gd name="T32" fmla="*/ 0 w 153"/>
                  <a:gd name="T33" fmla="*/ 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48">
                    <a:moveTo>
                      <a:pt x="153" y="45"/>
                    </a:moveTo>
                    <a:lnTo>
                      <a:pt x="140" y="47"/>
                    </a:lnTo>
                    <a:lnTo>
                      <a:pt x="128" y="48"/>
                    </a:lnTo>
                    <a:lnTo>
                      <a:pt x="118" y="46"/>
                    </a:lnTo>
                    <a:lnTo>
                      <a:pt x="107" y="43"/>
                    </a:lnTo>
                    <a:lnTo>
                      <a:pt x="97" y="39"/>
                    </a:lnTo>
                    <a:lnTo>
                      <a:pt x="88" y="34"/>
                    </a:lnTo>
                    <a:lnTo>
                      <a:pt x="79" y="29"/>
                    </a:lnTo>
                    <a:lnTo>
                      <a:pt x="69" y="23"/>
                    </a:lnTo>
                    <a:lnTo>
                      <a:pt x="60" y="17"/>
                    </a:lnTo>
                    <a:lnTo>
                      <a:pt x="52" y="12"/>
                    </a:lnTo>
                    <a:lnTo>
                      <a:pt x="43" y="7"/>
                    </a:lnTo>
                    <a:lnTo>
                      <a:pt x="35" y="3"/>
                    </a:lnTo>
                    <a:lnTo>
                      <a:pt x="26" y="1"/>
                    </a:lnTo>
                    <a:lnTo>
                      <a:pt x="18" y="0"/>
                    </a:lnTo>
                    <a:lnTo>
                      <a:pt x="9" y="1"/>
                    </a:lnTo>
                    <a:lnTo>
                      <a:pt x="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3" name="Freeform 2275"/>
              <p:cNvSpPr>
                <a:spLocks/>
              </p:cNvSpPr>
              <p:nvPr/>
            </p:nvSpPr>
            <p:spPr bwMode="auto">
              <a:xfrm>
                <a:off x="2631" y="2740"/>
                <a:ext cx="10" cy="40"/>
              </a:xfrm>
              <a:custGeom>
                <a:avLst/>
                <a:gdLst>
                  <a:gd name="T0" fmla="*/ 1 w 81"/>
                  <a:gd name="T1" fmla="*/ 0 h 318"/>
                  <a:gd name="T2" fmla="*/ 0 w 81"/>
                  <a:gd name="T3" fmla="*/ 20 h 318"/>
                  <a:gd name="T4" fmla="*/ 2 w 81"/>
                  <a:gd name="T5" fmla="*/ 41 h 318"/>
                  <a:gd name="T6" fmla="*/ 4 w 81"/>
                  <a:gd name="T7" fmla="*/ 62 h 318"/>
                  <a:gd name="T8" fmla="*/ 8 w 81"/>
                  <a:gd name="T9" fmla="*/ 82 h 318"/>
                  <a:gd name="T10" fmla="*/ 14 w 81"/>
                  <a:gd name="T11" fmla="*/ 101 h 318"/>
                  <a:gd name="T12" fmla="*/ 19 w 81"/>
                  <a:gd name="T13" fmla="*/ 120 h 318"/>
                  <a:gd name="T14" fmla="*/ 26 w 81"/>
                  <a:gd name="T15" fmla="*/ 140 h 318"/>
                  <a:gd name="T16" fmla="*/ 33 w 81"/>
                  <a:gd name="T17" fmla="*/ 159 h 318"/>
                  <a:gd name="T18" fmla="*/ 40 w 81"/>
                  <a:gd name="T19" fmla="*/ 178 h 318"/>
                  <a:gd name="T20" fmla="*/ 47 w 81"/>
                  <a:gd name="T21" fmla="*/ 197 h 318"/>
                  <a:gd name="T22" fmla="*/ 54 w 81"/>
                  <a:gd name="T23" fmla="*/ 218 h 318"/>
                  <a:gd name="T24" fmla="*/ 61 w 81"/>
                  <a:gd name="T25" fmla="*/ 237 h 318"/>
                  <a:gd name="T26" fmla="*/ 67 w 81"/>
                  <a:gd name="T27" fmla="*/ 257 h 318"/>
                  <a:gd name="T28" fmla="*/ 72 w 81"/>
                  <a:gd name="T29" fmla="*/ 277 h 318"/>
                  <a:gd name="T30" fmla="*/ 77 w 81"/>
                  <a:gd name="T31" fmla="*/ 297 h 318"/>
                  <a:gd name="T32" fmla="*/ 81 w 81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318">
                    <a:moveTo>
                      <a:pt x="1" y="0"/>
                    </a:moveTo>
                    <a:lnTo>
                      <a:pt x="0" y="20"/>
                    </a:lnTo>
                    <a:lnTo>
                      <a:pt x="2" y="41"/>
                    </a:lnTo>
                    <a:lnTo>
                      <a:pt x="4" y="62"/>
                    </a:lnTo>
                    <a:lnTo>
                      <a:pt x="8" y="82"/>
                    </a:lnTo>
                    <a:lnTo>
                      <a:pt x="14" y="101"/>
                    </a:lnTo>
                    <a:lnTo>
                      <a:pt x="19" y="120"/>
                    </a:lnTo>
                    <a:lnTo>
                      <a:pt x="26" y="140"/>
                    </a:lnTo>
                    <a:lnTo>
                      <a:pt x="33" y="159"/>
                    </a:lnTo>
                    <a:lnTo>
                      <a:pt x="40" y="178"/>
                    </a:lnTo>
                    <a:lnTo>
                      <a:pt x="47" y="197"/>
                    </a:lnTo>
                    <a:lnTo>
                      <a:pt x="54" y="218"/>
                    </a:lnTo>
                    <a:lnTo>
                      <a:pt x="61" y="237"/>
                    </a:lnTo>
                    <a:lnTo>
                      <a:pt x="67" y="257"/>
                    </a:lnTo>
                    <a:lnTo>
                      <a:pt x="72" y="277"/>
                    </a:lnTo>
                    <a:lnTo>
                      <a:pt x="77" y="297"/>
                    </a:lnTo>
                    <a:lnTo>
                      <a:pt x="81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4" name="Freeform 2276"/>
              <p:cNvSpPr>
                <a:spLocks/>
              </p:cNvSpPr>
              <p:nvPr/>
            </p:nvSpPr>
            <p:spPr bwMode="auto">
              <a:xfrm>
                <a:off x="2627" y="2780"/>
                <a:ext cx="14" cy="7"/>
              </a:xfrm>
              <a:custGeom>
                <a:avLst/>
                <a:gdLst>
                  <a:gd name="T0" fmla="*/ 106 w 106"/>
                  <a:gd name="T1" fmla="*/ 0 h 61"/>
                  <a:gd name="T2" fmla="*/ 101 w 106"/>
                  <a:gd name="T3" fmla="*/ 5 h 61"/>
                  <a:gd name="T4" fmla="*/ 95 w 106"/>
                  <a:gd name="T5" fmla="*/ 11 h 61"/>
                  <a:gd name="T6" fmla="*/ 90 w 106"/>
                  <a:gd name="T7" fmla="*/ 16 h 61"/>
                  <a:gd name="T8" fmla="*/ 84 w 106"/>
                  <a:gd name="T9" fmla="*/ 22 h 61"/>
                  <a:gd name="T10" fmla="*/ 78 w 106"/>
                  <a:gd name="T11" fmla="*/ 27 h 61"/>
                  <a:gd name="T12" fmla="*/ 72 w 106"/>
                  <a:gd name="T13" fmla="*/ 32 h 61"/>
                  <a:gd name="T14" fmla="*/ 66 w 106"/>
                  <a:gd name="T15" fmla="*/ 37 h 61"/>
                  <a:gd name="T16" fmla="*/ 60 w 106"/>
                  <a:gd name="T17" fmla="*/ 41 h 61"/>
                  <a:gd name="T18" fmla="*/ 53 w 106"/>
                  <a:gd name="T19" fmla="*/ 46 h 61"/>
                  <a:gd name="T20" fmla="*/ 46 w 106"/>
                  <a:gd name="T21" fmla="*/ 50 h 61"/>
                  <a:gd name="T22" fmla="*/ 39 w 106"/>
                  <a:gd name="T23" fmla="*/ 53 h 61"/>
                  <a:gd name="T24" fmla="*/ 31 w 106"/>
                  <a:gd name="T25" fmla="*/ 56 h 61"/>
                  <a:gd name="T26" fmla="*/ 23 w 106"/>
                  <a:gd name="T27" fmla="*/ 58 h 61"/>
                  <a:gd name="T28" fmla="*/ 16 w 106"/>
                  <a:gd name="T29" fmla="*/ 59 h 61"/>
                  <a:gd name="T30" fmla="*/ 8 w 106"/>
                  <a:gd name="T31" fmla="*/ 60 h 61"/>
                  <a:gd name="T32" fmla="*/ 0 w 106"/>
                  <a:gd name="T3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61">
                    <a:moveTo>
                      <a:pt x="106" y="0"/>
                    </a:moveTo>
                    <a:lnTo>
                      <a:pt x="101" y="5"/>
                    </a:lnTo>
                    <a:lnTo>
                      <a:pt x="95" y="11"/>
                    </a:lnTo>
                    <a:lnTo>
                      <a:pt x="90" y="16"/>
                    </a:lnTo>
                    <a:lnTo>
                      <a:pt x="84" y="22"/>
                    </a:lnTo>
                    <a:lnTo>
                      <a:pt x="78" y="27"/>
                    </a:lnTo>
                    <a:lnTo>
                      <a:pt x="72" y="32"/>
                    </a:lnTo>
                    <a:lnTo>
                      <a:pt x="66" y="37"/>
                    </a:lnTo>
                    <a:lnTo>
                      <a:pt x="60" y="41"/>
                    </a:lnTo>
                    <a:lnTo>
                      <a:pt x="53" y="46"/>
                    </a:lnTo>
                    <a:lnTo>
                      <a:pt x="46" y="50"/>
                    </a:lnTo>
                    <a:lnTo>
                      <a:pt x="39" y="53"/>
                    </a:lnTo>
                    <a:lnTo>
                      <a:pt x="31" y="56"/>
                    </a:lnTo>
                    <a:lnTo>
                      <a:pt x="23" y="58"/>
                    </a:lnTo>
                    <a:lnTo>
                      <a:pt x="16" y="59"/>
                    </a:lnTo>
                    <a:lnTo>
                      <a:pt x="8" y="60"/>
                    </a:lnTo>
                    <a:lnTo>
                      <a:pt x="0" y="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5" name="Line 2277"/>
              <p:cNvSpPr>
                <a:spLocks noChangeShapeType="1"/>
              </p:cNvSpPr>
              <p:nvPr/>
            </p:nvSpPr>
            <p:spPr bwMode="auto">
              <a:xfrm>
                <a:off x="2627" y="2787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6" name="Freeform 2278"/>
              <p:cNvSpPr>
                <a:spLocks/>
              </p:cNvSpPr>
              <p:nvPr/>
            </p:nvSpPr>
            <p:spPr bwMode="auto">
              <a:xfrm>
                <a:off x="2582" y="2767"/>
                <a:ext cx="45" cy="22"/>
              </a:xfrm>
              <a:custGeom>
                <a:avLst/>
                <a:gdLst>
                  <a:gd name="T0" fmla="*/ 365 w 365"/>
                  <a:gd name="T1" fmla="*/ 179 h 179"/>
                  <a:gd name="T2" fmla="*/ 348 w 365"/>
                  <a:gd name="T3" fmla="*/ 158 h 179"/>
                  <a:gd name="T4" fmla="*/ 328 w 365"/>
                  <a:gd name="T5" fmla="*/ 139 h 179"/>
                  <a:gd name="T6" fmla="*/ 309 w 365"/>
                  <a:gd name="T7" fmla="*/ 123 h 179"/>
                  <a:gd name="T8" fmla="*/ 288 w 365"/>
                  <a:gd name="T9" fmla="*/ 109 h 179"/>
                  <a:gd name="T10" fmla="*/ 266 w 365"/>
                  <a:gd name="T11" fmla="*/ 96 h 179"/>
                  <a:gd name="T12" fmla="*/ 243 w 365"/>
                  <a:gd name="T13" fmla="*/ 85 h 179"/>
                  <a:gd name="T14" fmla="*/ 220 w 365"/>
                  <a:gd name="T15" fmla="*/ 76 h 179"/>
                  <a:gd name="T16" fmla="*/ 195 w 365"/>
                  <a:gd name="T17" fmla="*/ 67 h 179"/>
                  <a:gd name="T18" fmla="*/ 170 w 365"/>
                  <a:gd name="T19" fmla="*/ 59 h 179"/>
                  <a:gd name="T20" fmla="*/ 146 w 365"/>
                  <a:gd name="T21" fmla="*/ 51 h 179"/>
                  <a:gd name="T22" fmla="*/ 121 w 365"/>
                  <a:gd name="T23" fmla="*/ 43 h 179"/>
                  <a:gd name="T24" fmla="*/ 96 w 365"/>
                  <a:gd name="T25" fmla="*/ 36 h 179"/>
                  <a:gd name="T26" fmla="*/ 70 w 365"/>
                  <a:gd name="T27" fmla="*/ 28 h 179"/>
                  <a:gd name="T28" fmla="*/ 46 w 365"/>
                  <a:gd name="T29" fmla="*/ 19 h 179"/>
                  <a:gd name="T30" fmla="*/ 23 w 365"/>
                  <a:gd name="T31" fmla="*/ 10 h 179"/>
                  <a:gd name="T32" fmla="*/ 0 w 365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179">
                    <a:moveTo>
                      <a:pt x="365" y="179"/>
                    </a:moveTo>
                    <a:lnTo>
                      <a:pt x="348" y="158"/>
                    </a:lnTo>
                    <a:lnTo>
                      <a:pt x="328" y="139"/>
                    </a:lnTo>
                    <a:lnTo>
                      <a:pt x="309" y="123"/>
                    </a:lnTo>
                    <a:lnTo>
                      <a:pt x="288" y="109"/>
                    </a:lnTo>
                    <a:lnTo>
                      <a:pt x="266" y="96"/>
                    </a:lnTo>
                    <a:lnTo>
                      <a:pt x="243" y="85"/>
                    </a:lnTo>
                    <a:lnTo>
                      <a:pt x="220" y="76"/>
                    </a:lnTo>
                    <a:lnTo>
                      <a:pt x="195" y="67"/>
                    </a:lnTo>
                    <a:lnTo>
                      <a:pt x="170" y="59"/>
                    </a:lnTo>
                    <a:lnTo>
                      <a:pt x="146" y="51"/>
                    </a:lnTo>
                    <a:lnTo>
                      <a:pt x="121" y="43"/>
                    </a:lnTo>
                    <a:lnTo>
                      <a:pt x="96" y="36"/>
                    </a:lnTo>
                    <a:lnTo>
                      <a:pt x="70" y="28"/>
                    </a:lnTo>
                    <a:lnTo>
                      <a:pt x="46" y="19"/>
                    </a:lnTo>
                    <a:lnTo>
                      <a:pt x="23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7" name="Freeform 2279"/>
              <p:cNvSpPr>
                <a:spLocks/>
              </p:cNvSpPr>
              <p:nvPr/>
            </p:nvSpPr>
            <p:spPr bwMode="auto">
              <a:xfrm>
                <a:off x="2580" y="2727"/>
                <a:ext cx="7" cy="40"/>
              </a:xfrm>
              <a:custGeom>
                <a:avLst/>
                <a:gdLst>
                  <a:gd name="T0" fmla="*/ 15 w 54"/>
                  <a:gd name="T1" fmla="*/ 319 h 319"/>
                  <a:gd name="T2" fmla="*/ 8 w 54"/>
                  <a:gd name="T3" fmla="*/ 300 h 319"/>
                  <a:gd name="T4" fmla="*/ 4 w 54"/>
                  <a:gd name="T5" fmla="*/ 281 h 319"/>
                  <a:gd name="T6" fmla="*/ 2 w 54"/>
                  <a:gd name="T7" fmla="*/ 262 h 319"/>
                  <a:gd name="T8" fmla="*/ 0 w 54"/>
                  <a:gd name="T9" fmla="*/ 242 h 319"/>
                  <a:gd name="T10" fmla="*/ 1 w 54"/>
                  <a:gd name="T11" fmla="*/ 222 h 319"/>
                  <a:gd name="T12" fmla="*/ 2 w 54"/>
                  <a:gd name="T13" fmla="*/ 202 h 319"/>
                  <a:gd name="T14" fmla="*/ 4 w 54"/>
                  <a:gd name="T15" fmla="*/ 181 h 319"/>
                  <a:gd name="T16" fmla="*/ 8 w 54"/>
                  <a:gd name="T17" fmla="*/ 160 h 319"/>
                  <a:gd name="T18" fmla="*/ 12 w 54"/>
                  <a:gd name="T19" fmla="*/ 139 h 319"/>
                  <a:gd name="T20" fmla="*/ 17 w 54"/>
                  <a:gd name="T21" fmla="*/ 118 h 319"/>
                  <a:gd name="T22" fmla="*/ 22 w 54"/>
                  <a:gd name="T23" fmla="*/ 98 h 319"/>
                  <a:gd name="T24" fmla="*/ 28 w 54"/>
                  <a:gd name="T25" fmla="*/ 78 h 319"/>
                  <a:gd name="T26" fmla="*/ 34 w 54"/>
                  <a:gd name="T27" fmla="*/ 58 h 319"/>
                  <a:gd name="T28" fmla="*/ 41 w 54"/>
                  <a:gd name="T29" fmla="*/ 38 h 319"/>
                  <a:gd name="T30" fmla="*/ 47 w 54"/>
                  <a:gd name="T31" fmla="*/ 19 h 319"/>
                  <a:gd name="T32" fmla="*/ 54 w 54"/>
                  <a:gd name="T33" fmla="*/ 0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319">
                    <a:moveTo>
                      <a:pt x="15" y="319"/>
                    </a:moveTo>
                    <a:lnTo>
                      <a:pt x="8" y="300"/>
                    </a:lnTo>
                    <a:lnTo>
                      <a:pt x="4" y="281"/>
                    </a:lnTo>
                    <a:lnTo>
                      <a:pt x="2" y="262"/>
                    </a:lnTo>
                    <a:lnTo>
                      <a:pt x="0" y="242"/>
                    </a:lnTo>
                    <a:lnTo>
                      <a:pt x="1" y="222"/>
                    </a:lnTo>
                    <a:lnTo>
                      <a:pt x="2" y="202"/>
                    </a:lnTo>
                    <a:lnTo>
                      <a:pt x="4" y="181"/>
                    </a:lnTo>
                    <a:lnTo>
                      <a:pt x="8" y="160"/>
                    </a:lnTo>
                    <a:lnTo>
                      <a:pt x="12" y="139"/>
                    </a:lnTo>
                    <a:lnTo>
                      <a:pt x="17" y="118"/>
                    </a:lnTo>
                    <a:lnTo>
                      <a:pt x="22" y="98"/>
                    </a:lnTo>
                    <a:lnTo>
                      <a:pt x="28" y="78"/>
                    </a:lnTo>
                    <a:lnTo>
                      <a:pt x="34" y="58"/>
                    </a:lnTo>
                    <a:lnTo>
                      <a:pt x="41" y="38"/>
                    </a:lnTo>
                    <a:lnTo>
                      <a:pt x="47" y="19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8" name="Freeform 2280"/>
              <p:cNvSpPr>
                <a:spLocks/>
              </p:cNvSpPr>
              <p:nvPr/>
            </p:nvSpPr>
            <p:spPr bwMode="auto">
              <a:xfrm>
                <a:off x="2587" y="2684"/>
                <a:ext cx="45" cy="43"/>
              </a:xfrm>
              <a:custGeom>
                <a:avLst/>
                <a:gdLst>
                  <a:gd name="T0" fmla="*/ 0 w 359"/>
                  <a:gd name="T1" fmla="*/ 345 h 345"/>
                  <a:gd name="T2" fmla="*/ 13 w 359"/>
                  <a:gd name="T3" fmla="*/ 316 h 345"/>
                  <a:gd name="T4" fmla="*/ 28 w 359"/>
                  <a:gd name="T5" fmla="*/ 288 h 345"/>
                  <a:gd name="T6" fmla="*/ 45 w 359"/>
                  <a:gd name="T7" fmla="*/ 260 h 345"/>
                  <a:gd name="T8" fmla="*/ 63 w 359"/>
                  <a:gd name="T9" fmla="*/ 233 h 345"/>
                  <a:gd name="T10" fmla="*/ 81 w 359"/>
                  <a:gd name="T11" fmla="*/ 205 h 345"/>
                  <a:gd name="T12" fmla="*/ 101 w 359"/>
                  <a:gd name="T13" fmla="*/ 180 h 345"/>
                  <a:gd name="T14" fmla="*/ 123 w 359"/>
                  <a:gd name="T15" fmla="*/ 155 h 345"/>
                  <a:gd name="T16" fmla="*/ 145 w 359"/>
                  <a:gd name="T17" fmla="*/ 132 h 345"/>
                  <a:gd name="T18" fmla="*/ 169 w 359"/>
                  <a:gd name="T19" fmla="*/ 110 h 345"/>
                  <a:gd name="T20" fmla="*/ 193 w 359"/>
                  <a:gd name="T21" fmla="*/ 89 h 345"/>
                  <a:gd name="T22" fmla="*/ 219 w 359"/>
                  <a:gd name="T23" fmla="*/ 70 h 345"/>
                  <a:gd name="T24" fmla="*/ 245 w 359"/>
                  <a:gd name="T25" fmla="*/ 51 h 345"/>
                  <a:gd name="T26" fmla="*/ 272 w 359"/>
                  <a:gd name="T27" fmla="*/ 35 h 345"/>
                  <a:gd name="T28" fmla="*/ 301 w 359"/>
                  <a:gd name="T29" fmla="*/ 21 h 345"/>
                  <a:gd name="T30" fmla="*/ 329 w 359"/>
                  <a:gd name="T31" fmla="*/ 9 h 345"/>
                  <a:gd name="T32" fmla="*/ 359 w 359"/>
                  <a:gd name="T3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345">
                    <a:moveTo>
                      <a:pt x="0" y="345"/>
                    </a:moveTo>
                    <a:lnTo>
                      <a:pt x="13" y="316"/>
                    </a:lnTo>
                    <a:lnTo>
                      <a:pt x="28" y="288"/>
                    </a:lnTo>
                    <a:lnTo>
                      <a:pt x="45" y="260"/>
                    </a:lnTo>
                    <a:lnTo>
                      <a:pt x="63" y="233"/>
                    </a:lnTo>
                    <a:lnTo>
                      <a:pt x="81" y="205"/>
                    </a:lnTo>
                    <a:lnTo>
                      <a:pt x="101" y="180"/>
                    </a:lnTo>
                    <a:lnTo>
                      <a:pt x="123" y="155"/>
                    </a:lnTo>
                    <a:lnTo>
                      <a:pt x="145" y="132"/>
                    </a:lnTo>
                    <a:lnTo>
                      <a:pt x="169" y="110"/>
                    </a:lnTo>
                    <a:lnTo>
                      <a:pt x="193" y="89"/>
                    </a:lnTo>
                    <a:lnTo>
                      <a:pt x="219" y="70"/>
                    </a:lnTo>
                    <a:lnTo>
                      <a:pt x="245" y="51"/>
                    </a:lnTo>
                    <a:lnTo>
                      <a:pt x="272" y="35"/>
                    </a:lnTo>
                    <a:lnTo>
                      <a:pt x="301" y="21"/>
                    </a:lnTo>
                    <a:lnTo>
                      <a:pt x="329" y="9"/>
                    </a:lnTo>
                    <a:lnTo>
                      <a:pt x="3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09" name="Freeform 2281"/>
              <p:cNvSpPr>
                <a:spLocks/>
              </p:cNvSpPr>
              <p:nvPr/>
            </p:nvSpPr>
            <p:spPr bwMode="auto">
              <a:xfrm>
                <a:off x="2632" y="2684"/>
                <a:ext cx="28" cy="21"/>
              </a:xfrm>
              <a:custGeom>
                <a:avLst/>
                <a:gdLst>
                  <a:gd name="T0" fmla="*/ 0 w 226"/>
                  <a:gd name="T1" fmla="*/ 0 h 173"/>
                  <a:gd name="T2" fmla="*/ 17 w 226"/>
                  <a:gd name="T3" fmla="*/ 5 h 173"/>
                  <a:gd name="T4" fmla="*/ 35 w 226"/>
                  <a:gd name="T5" fmla="*/ 10 h 173"/>
                  <a:gd name="T6" fmla="*/ 52 w 226"/>
                  <a:gd name="T7" fmla="*/ 16 h 173"/>
                  <a:gd name="T8" fmla="*/ 71 w 226"/>
                  <a:gd name="T9" fmla="*/ 23 h 173"/>
                  <a:gd name="T10" fmla="*/ 87 w 226"/>
                  <a:gd name="T11" fmla="*/ 30 h 173"/>
                  <a:gd name="T12" fmla="*/ 104 w 226"/>
                  <a:gd name="T13" fmla="*/ 38 h 173"/>
                  <a:gd name="T14" fmla="*/ 120 w 226"/>
                  <a:gd name="T15" fmla="*/ 47 h 173"/>
                  <a:gd name="T16" fmla="*/ 135 w 226"/>
                  <a:gd name="T17" fmla="*/ 57 h 173"/>
                  <a:gd name="T18" fmla="*/ 150 w 226"/>
                  <a:gd name="T19" fmla="*/ 68 h 173"/>
                  <a:gd name="T20" fmla="*/ 164 w 226"/>
                  <a:gd name="T21" fmla="*/ 79 h 173"/>
                  <a:gd name="T22" fmla="*/ 177 w 226"/>
                  <a:gd name="T23" fmla="*/ 92 h 173"/>
                  <a:gd name="T24" fmla="*/ 189 w 226"/>
                  <a:gd name="T25" fmla="*/ 106 h 173"/>
                  <a:gd name="T26" fmla="*/ 201 w 226"/>
                  <a:gd name="T27" fmla="*/ 120 h 173"/>
                  <a:gd name="T28" fmla="*/ 210 w 226"/>
                  <a:gd name="T29" fmla="*/ 136 h 173"/>
                  <a:gd name="T30" fmla="*/ 219 w 226"/>
                  <a:gd name="T31" fmla="*/ 154 h 173"/>
                  <a:gd name="T32" fmla="*/ 226 w 226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173">
                    <a:moveTo>
                      <a:pt x="0" y="0"/>
                    </a:moveTo>
                    <a:lnTo>
                      <a:pt x="17" y="5"/>
                    </a:lnTo>
                    <a:lnTo>
                      <a:pt x="35" y="10"/>
                    </a:lnTo>
                    <a:lnTo>
                      <a:pt x="52" y="16"/>
                    </a:lnTo>
                    <a:lnTo>
                      <a:pt x="71" y="23"/>
                    </a:lnTo>
                    <a:lnTo>
                      <a:pt x="87" y="30"/>
                    </a:lnTo>
                    <a:lnTo>
                      <a:pt x="104" y="38"/>
                    </a:lnTo>
                    <a:lnTo>
                      <a:pt x="120" y="47"/>
                    </a:lnTo>
                    <a:lnTo>
                      <a:pt x="135" y="57"/>
                    </a:lnTo>
                    <a:lnTo>
                      <a:pt x="150" y="68"/>
                    </a:lnTo>
                    <a:lnTo>
                      <a:pt x="164" y="79"/>
                    </a:lnTo>
                    <a:lnTo>
                      <a:pt x="177" y="92"/>
                    </a:lnTo>
                    <a:lnTo>
                      <a:pt x="189" y="106"/>
                    </a:lnTo>
                    <a:lnTo>
                      <a:pt x="201" y="120"/>
                    </a:lnTo>
                    <a:lnTo>
                      <a:pt x="210" y="136"/>
                    </a:lnTo>
                    <a:lnTo>
                      <a:pt x="219" y="154"/>
                    </a:lnTo>
                    <a:lnTo>
                      <a:pt x="226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0" name="Freeform 2282"/>
              <p:cNvSpPr>
                <a:spLocks/>
              </p:cNvSpPr>
              <p:nvPr/>
            </p:nvSpPr>
            <p:spPr bwMode="auto">
              <a:xfrm>
                <a:off x="2650" y="2705"/>
                <a:ext cx="10" cy="40"/>
              </a:xfrm>
              <a:custGeom>
                <a:avLst/>
                <a:gdLst>
                  <a:gd name="T0" fmla="*/ 80 w 80"/>
                  <a:gd name="T1" fmla="*/ 0 h 318"/>
                  <a:gd name="T2" fmla="*/ 70 w 80"/>
                  <a:gd name="T3" fmla="*/ 17 h 318"/>
                  <a:gd name="T4" fmla="*/ 61 w 80"/>
                  <a:gd name="T5" fmla="*/ 36 h 318"/>
                  <a:gd name="T6" fmla="*/ 54 w 80"/>
                  <a:gd name="T7" fmla="*/ 56 h 318"/>
                  <a:gd name="T8" fmla="*/ 46 w 80"/>
                  <a:gd name="T9" fmla="*/ 75 h 318"/>
                  <a:gd name="T10" fmla="*/ 41 w 80"/>
                  <a:gd name="T11" fmla="*/ 95 h 318"/>
                  <a:gd name="T12" fmla="*/ 36 w 80"/>
                  <a:gd name="T13" fmla="*/ 115 h 318"/>
                  <a:gd name="T14" fmla="*/ 32 w 80"/>
                  <a:gd name="T15" fmla="*/ 136 h 318"/>
                  <a:gd name="T16" fmla="*/ 28 w 80"/>
                  <a:gd name="T17" fmla="*/ 156 h 318"/>
                  <a:gd name="T18" fmla="*/ 24 w 80"/>
                  <a:gd name="T19" fmla="*/ 177 h 318"/>
                  <a:gd name="T20" fmla="*/ 21 w 80"/>
                  <a:gd name="T21" fmla="*/ 199 h 318"/>
                  <a:gd name="T22" fmla="*/ 18 w 80"/>
                  <a:gd name="T23" fmla="*/ 219 h 318"/>
                  <a:gd name="T24" fmla="*/ 15 w 80"/>
                  <a:gd name="T25" fmla="*/ 239 h 318"/>
                  <a:gd name="T26" fmla="*/ 12 w 80"/>
                  <a:gd name="T27" fmla="*/ 260 h 318"/>
                  <a:gd name="T28" fmla="*/ 8 w 80"/>
                  <a:gd name="T29" fmla="*/ 279 h 318"/>
                  <a:gd name="T30" fmla="*/ 4 w 80"/>
                  <a:gd name="T31" fmla="*/ 299 h 318"/>
                  <a:gd name="T32" fmla="*/ 0 w 80"/>
                  <a:gd name="T33" fmla="*/ 318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318">
                    <a:moveTo>
                      <a:pt x="80" y="0"/>
                    </a:moveTo>
                    <a:lnTo>
                      <a:pt x="70" y="17"/>
                    </a:lnTo>
                    <a:lnTo>
                      <a:pt x="61" y="36"/>
                    </a:lnTo>
                    <a:lnTo>
                      <a:pt x="54" y="56"/>
                    </a:lnTo>
                    <a:lnTo>
                      <a:pt x="46" y="75"/>
                    </a:lnTo>
                    <a:lnTo>
                      <a:pt x="41" y="95"/>
                    </a:lnTo>
                    <a:lnTo>
                      <a:pt x="36" y="115"/>
                    </a:lnTo>
                    <a:lnTo>
                      <a:pt x="32" y="136"/>
                    </a:lnTo>
                    <a:lnTo>
                      <a:pt x="28" y="156"/>
                    </a:lnTo>
                    <a:lnTo>
                      <a:pt x="24" y="177"/>
                    </a:lnTo>
                    <a:lnTo>
                      <a:pt x="21" y="199"/>
                    </a:lnTo>
                    <a:lnTo>
                      <a:pt x="18" y="219"/>
                    </a:lnTo>
                    <a:lnTo>
                      <a:pt x="15" y="239"/>
                    </a:lnTo>
                    <a:lnTo>
                      <a:pt x="12" y="260"/>
                    </a:lnTo>
                    <a:lnTo>
                      <a:pt x="8" y="279"/>
                    </a:lnTo>
                    <a:lnTo>
                      <a:pt x="4" y="299"/>
                    </a:lnTo>
                    <a:lnTo>
                      <a:pt x="0" y="3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1" name="Freeform 2283"/>
              <p:cNvSpPr>
                <a:spLocks/>
              </p:cNvSpPr>
              <p:nvPr/>
            </p:nvSpPr>
            <p:spPr bwMode="auto">
              <a:xfrm>
                <a:off x="2657" y="2425"/>
                <a:ext cx="2" cy="5"/>
              </a:xfrm>
              <a:custGeom>
                <a:avLst/>
                <a:gdLst>
                  <a:gd name="T0" fmla="*/ 8 w 15"/>
                  <a:gd name="T1" fmla="*/ 40 h 40"/>
                  <a:gd name="T2" fmla="*/ 5 w 15"/>
                  <a:gd name="T3" fmla="*/ 38 h 40"/>
                  <a:gd name="T4" fmla="*/ 4 w 15"/>
                  <a:gd name="T5" fmla="*/ 36 h 40"/>
                  <a:gd name="T6" fmla="*/ 3 w 15"/>
                  <a:gd name="T7" fmla="*/ 34 h 40"/>
                  <a:gd name="T8" fmla="*/ 2 w 15"/>
                  <a:gd name="T9" fmla="*/ 31 h 40"/>
                  <a:gd name="T10" fmla="*/ 1 w 15"/>
                  <a:gd name="T11" fmla="*/ 29 h 40"/>
                  <a:gd name="T12" fmla="*/ 1 w 15"/>
                  <a:gd name="T13" fmla="*/ 27 h 40"/>
                  <a:gd name="T14" fmla="*/ 0 w 15"/>
                  <a:gd name="T15" fmla="*/ 23 h 40"/>
                  <a:gd name="T16" fmla="*/ 0 w 15"/>
                  <a:gd name="T17" fmla="*/ 21 h 40"/>
                  <a:gd name="T18" fmla="*/ 0 w 15"/>
                  <a:gd name="T19" fmla="*/ 18 h 40"/>
                  <a:gd name="T20" fmla="*/ 0 w 15"/>
                  <a:gd name="T21" fmla="*/ 15 h 40"/>
                  <a:gd name="T22" fmla="*/ 1 w 15"/>
                  <a:gd name="T23" fmla="*/ 12 h 40"/>
                  <a:gd name="T24" fmla="*/ 1 w 15"/>
                  <a:gd name="T25" fmla="*/ 10 h 40"/>
                  <a:gd name="T26" fmla="*/ 1 w 15"/>
                  <a:gd name="T27" fmla="*/ 7 h 40"/>
                  <a:gd name="T28" fmla="*/ 1 w 15"/>
                  <a:gd name="T29" fmla="*/ 5 h 40"/>
                  <a:gd name="T30" fmla="*/ 1 w 15"/>
                  <a:gd name="T31" fmla="*/ 2 h 40"/>
                  <a:gd name="T32" fmla="*/ 1 w 15"/>
                  <a:gd name="T33" fmla="*/ 0 h 40"/>
                  <a:gd name="T34" fmla="*/ 4 w 15"/>
                  <a:gd name="T35" fmla="*/ 0 h 40"/>
                  <a:gd name="T36" fmla="*/ 7 w 15"/>
                  <a:gd name="T37" fmla="*/ 1 h 40"/>
                  <a:gd name="T38" fmla="*/ 10 w 15"/>
                  <a:gd name="T39" fmla="*/ 2 h 40"/>
                  <a:gd name="T40" fmla="*/ 12 w 15"/>
                  <a:gd name="T41" fmla="*/ 4 h 40"/>
                  <a:gd name="T42" fmla="*/ 13 w 15"/>
                  <a:gd name="T43" fmla="*/ 7 h 40"/>
                  <a:gd name="T44" fmla="*/ 14 w 15"/>
                  <a:gd name="T45" fmla="*/ 9 h 40"/>
                  <a:gd name="T46" fmla="*/ 15 w 15"/>
                  <a:gd name="T47" fmla="*/ 12 h 40"/>
                  <a:gd name="T48" fmla="*/ 15 w 15"/>
                  <a:gd name="T49" fmla="*/ 16 h 40"/>
                  <a:gd name="T50" fmla="*/ 15 w 15"/>
                  <a:gd name="T51" fmla="*/ 19 h 40"/>
                  <a:gd name="T52" fmla="*/ 14 w 15"/>
                  <a:gd name="T53" fmla="*/ 22 h 40"/>
                  <a:gd name="T54" fmla="*/ 14 w 15"/>
                  <a:gd name="T55" fmla="*/ 26 h 40"/>
                  <a:gd name="T56" fmla="*/ 13 w 15"/>
                  <a:gd name="T57" fmla="*/ 30 h 40"/>
                  <a:gd name="T58" fmla="*/ 12 w 15"/>
                  <a:gd name="T59" fmla="*/ 33 h 40"/>
                  <a:gd name="T60" fmla="*/ 10 w 15"/>
                  <a:gd name="T61" fmla="*/ 35 h 40"/>
                  <a:gd name="T62" fmla="*/ 9 w 15"/>
                  <a:gd name="T63" fmla="*/ 38 h 40"/>
                  <a:gd name="T64" fmla="*/ 8 w 15"/>
                  <a:gd name="T65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40">
                    <a:moveTo>
                      <a:pt x="8" y="40"/>
                    </a:moveTo>
                    <a:lnTo>
                      <a:pt x="5" y="38"/>
                    </a:lnTo>
                    <a:lnTo>
                      <a:pt x="4" y="36"/>
                    </a:lnTo>
                    <a:lnTo>
                      <a:pt x="3" y="34"/>
                    </a:lnTo>
                    <a:lnTo>
                      <a:pt x="2" y="31"/>
                    </a:lnTo>
                    <a:lnTo>
                      <a:pt x="1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  <a:lnTo>
                      <a:pt x="4" y="0"/>
                    </a:lnTo>
                    <a:lnTo>
                      <a:pt x="7" y="1"/>
                    </a:lnTo>
                    <a:lnTo>
                      <a:pt x="10" y="2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4" y="9"/>
                    </a:lnTo>
                    <a:lnTo>
                      <a:pt x="15" y="12"/>
                    </a:lnTo>
                    <a:lnTo>
                      <a:pt x="15" y="16"/>
                    </a:lnTo>
                    <a:lnTo>
                      <a:pt x="15" y="19"/>
                    </a:lnTo>
                    <a:lnTo>
                      <a:pt x="14" y="22"/>
                    </a:lnTo>
                    <a:lnTo>
                      <a:pt x="14" y="26"/>
                    </a:lnTo>
                    <a:lnTo>
                      <a:pt x="13" y="30"/>
                    </a:lnTo>
                    <a:lnTo>
                      <a:pt x="12" y="33"/>
                    </a:lnTo>
                    <a:lnTo>
                      <a:pt x="10" y="35"/>
                    </a:lnTo>
                    <a:lnTo>
                      <a:pt x="9" y="38"/>
                    </a:ln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2" name="Freeform 2284"/>
              <p:cNvSpPr>
                <a:spLocks/>
              </p:cNvSpPr>
              <p:nvPr/>
            </p:nvSpPr>
            <p:spPr bwMode="auto">
              <a:xfrm>
                <a:off x="2657" y="2425"/>
                <a:ext cx="1" cy="5"/>
              </a:xfrm>
              <a:custGeom>
                <a:avLst/>
                <a:gdLst>
                  <a:gd name="T0" fmla="*/ 8 w 8"/>
                  <a:gd name="T1" fmla="*/ 40 h 40"/>
                  <a:gd name="T2" fmla="*/ 5 w 8"/>
                  <a:gd name="T3" fmla="*/ 38 h 40"/>
                  <a:gd name="T4" fmla="*/ 4 w 8"/>
                  <a:gd name="T5" fmla="*/ 36 h 40"/>
                  <a:gd name="T6" fmla="*/ 3 w 8"/>
                  <a:gd name="T7" fmla="*/ 34 h 40"/>
                  <a:gd name="T8" fmla="*/ 2 w 8"/>
                  <a:gd name="T9" fmla="*/ 31 h 40"/>
                  <a:gd name="T10" fmla="*/ 1 w 8"/>
                  <a:gd name="T11" fmla="*/ 29 h 40"/>
                  <a:gd name="T12" fmla="*/ 1 w 8"/>
                  <a:gd name="T13" fmla="*/ 27 h 40"/>
                  <a:gd name="T14" fmla="*/ 0 w 8"/>
                  <a:gd name="T15" fmla="*/ 23 h 40"/>
                  <a:gd name="T16" fmla="*/ 0 w 8"/>
                  <a:gd name="T17" fmla="*/ 21 h 40"/>
                  <a:gd name="T18" fmla="*/ 0 w 8"/>
                  <a:gd name="T19" fmla="*/ 18 h 40"/>
                  <a:gd name="T20" fmla="*/ 0 w 8"/>
                  <a:gd name="T21" fmla="*/ 15 h 40"/>
                  <a:gd name="T22" fmla="*/ 1 w 8"/>
                  <a:gd name="T23" fmla="*/ 12 h 40"/>
                  <a:gd name="T24" fmla="*/ 1 w 8"/>
                  <a:gd name="T25" fmla="*/ 10 h 40"/>
                  <a:gd name="T26" fmla="*/ 1 w 8"/>
                  <a:gd name="T27" fmla="*/ 7 h 40"/>
                  <a:gd name="T28" fmla="*/ 1 w 8"/>
                  <a:gd name="T29" fmla="*/ 5 h 40"/>
                  <a:gd name="T30" fmla="*/ 1 w 8"/>
                  <a:gd name="T31" fmla="*/ 2 h 40"/>
                  <a:gd name="T32" fmla="*/ 1 w 8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40">
                    <a:moveTo>
                      <a:pt x="8" y="40"/>
                    </a:moveTo>
                    <a:lnTo>
                      <a:pt x="5" y="38"/>
                    </a:lnTo>
                    <a:lnTo>
                      <a:pt x="4" y="36"/>
                    </a:lnTo>
                    <a:lnTo>
                      <a:pt x="3" y="34"/>
                    </a:lnTo>
                    <a:lnTo>
                      <a:pt x="2" y="31"/>
                    </a:lnTo>
                    <a:lnTo>
                      <a:pt x="1" y="29"/>
                    </a:lnTo>
                    <a:lnTo>
                      <a:pt x="1" y="27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8"/>
                    </a:lnTo>
                    <a:lnTo>
                      <a:pt x="0" y="15"/>
                    </a:lnTo>
                    <a:lnTo>
                      <a:pt x="1" y="12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3" name="Freeform 2285"/>
              <p:cNvSpPr>
                <a:spLocks/>
              </p:cNvSpPr>
              <p:nvPr/>
            </p:nvSpPr>
            <p:spPr bwMode="auto">
              <a:xfrm>
                <a:off x="2657" y="2425"/>
                <a:ext cx="2" cy="5"/>
              </a:xfrm>
              <a:custGeom>
                <a:avLst/>
                <a:gdLst>
                  <a:gd name="T0" fmla="*/ 0 w 14"/>
                  <a:gd name="T1" fmla="*/ 0 h 40"/>
                  <a:gd name="T2" fmla="*/ 3 w 14"/>
                  <a:gd name="T3" fmla="*/ 0 h 40"/>
                  <a:gd name="T4" fmla="*/ 6 w 14"/>
                  <a:gd name="T5" fmla="*/ 1 h 40"/>
                  <a:gd name="T6" fmla="*/ 9 w 14"/>
                  <a:gd name="T7" fmla="*/ 2 h 40"/>
                  <a:gd name="T8" fmla="*/ 11 w 14"/>
                  <a:gd name="T9" fmla="*/ 4 h 40"/>
                  <a:gd name="T10" fmla="*/ 12 w 14"/>
                  <a:gd name="T11" fmla="*/ 7 h 40"/>
                  <a:gd name="T12" fmla="*/ 13 w 14"/>
                  <a:gd name="T13" fmla="*/ 9 h 40"/>
                  <a:gd name="T14" fmla="*/ 14 w 14"/>
                  <a:gd name="T15" fmla="*/ 12 h 40"/>
                  <a:gd name="T16" fmla="*/ 14 w 14"/>
                  <a:gd name="T17" fmla="*/ 16 h 40"/>
                  <a:gd name="T18" fmla="*/ 14 w 14"/>
                  <a:gd name="T19" fmla="*/ 19 h 40"/>
                  <a:gd name="T20" fmla="*/ 13 w 14"/>
                  <a:gd name="T21" fmla="*/ 22 h 40"/>
                  <a:gd name="T22" fmla="*/ 13 w 14"/>
                  <a:gd name="T23" fmla="*/ 26 h 40"/>
                  <a:gd name="T24" fmla="*/ 12 w 14"/>
                  <a:gd name="T25" fmla="*/ 30 h 40"/>
                  <a:gd name="T26" fmla="*/ 11 w 14"/>
                  <a:gd name="T27" fmla="*/ 33 h 40"/>
                  <a:gd name="T28" fmla="*/ 9 w 14"/>
                  <a:gd name="T29" fmla="*/ 35 h 40"/>
                  <a:gd name="T30" fmla="*/ 8 w 14"/>
                  <a:gd name="T31" fmla="*/ 38 h 40"/>
                  <a:gd name="T32" fmla="*/ 7 w 14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0">
                    <a:moveTo>
                      <a:pt x="0" y="0"/>
                    </a:moveTo>
                    <a:lnTo>
                      <a:pt x="3" y="0"/>
                    </a:lnTo>
                    <a:lnTo>
                      <a:pt x="6" y="1"/>
                    </a:lnTo>
                    <a:lnTo>
                      <a:pt x="9" y="2"/>
                    </a:lnTo>
                    <a:lnTo>
                      <a:pt x="11" y="4"/>
                    </a:lnTo>
                    <a:lnTo>
                      <a:pt x="12" y="7"/>
                    </a:lnTo>
                    <a:lnTo>
                      <a:pt x="13" y="9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4" y="19"/>
                    </a:lnTo>
                    <a:lnTo>
                      <a:pt x="13" y="22"/>
                    </a:lnTo>
                    <a:lnTo>
                      <a:pt x="13" y="26"/>
                    </a:lnTo>
                    <a:lnTo>
                      <a:pt x="12" y="30"/>
                    </a:lnTo>
                    <a:lnTo>
                      <a:pt x="11" y="33"/>
                    </a:lnTo>
                    <a:lnTo>
                      <a:pt x="9" y="35"/>
                    </a:lnTo>
                    <a:lnTo>
                      <a:pt x="8" y="38"/>
                    </a:lnTo>
                    <a:lnTo>
                      <a:pt x="7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4" name="Freeform 2286"/>
              <p:cNvSpPr>
                <a:spLocks/>
              </p:cNvSpPr>
              <p:nvPr/>
            </p:nvSpPr>
            <p:spPr bwMode="auto">
              <a:xfrm>
                <a:off x="2646" y="3571"/>
                <a:ext cx="12" cy="8"/>
              </a:xfrm>
              <a:custGeom>
                <a:avLst/>
                <a:gdLst>
                  <a:gd name="T0" fmla="*/ 0 w 100"/>
                  <a:gd name="T1" fmla="*/ 58 h 66"/>
                  <a:gd name="T2" fmla="*/ 4 w 100"/>
                  <a:gd name="T3" fmla="*/ 53 h 66"/>
                  <a:gd name="T4" fmla="*/ 9 w 100"/>
                  <a:gd name="T5" fmla="*/ 49 h 66"/>
                  <a:gd name="T6" fmla="*/ 14 w 100"/>
                  <a:gd name="T7" fmla="*/ 44 h 66"/>
                  <a:gd name="T8" fmla="*/ 19 w 100"/>
                  <a:gd name="T9" fmla="*/ 38 h 66"/>
                  <a:gd name="T10" fmla="*/ 24 w 100"/>
                  <a:gd name="T11" fmla="*/ 33 h 66"/>
                  <a:gd name="T12" fmla="*/ 30 w 100"/>
                  <a:gd name="T13" fmla="*/ 27 h 66"/>
                  <a:gd name="T14" fmla="*/ 35 w 100"/>
                  <a:gd name="T15" fmla="*/ 21 h 66"/>
                  <a:gd name="T16" fmla="*/ 41 w 100"/>
                  <a:gd name="T17" fmla="*/ 16 h 66"/>
                  <a:gd name="T18" fmla="*/ 47 w 100"/>
                  <a:gd name="T19" fmla="*/ 11 h 66"/>
                  <a:gd name="T20" fmla="*/ 53 w 100"/>
                  <a:gd name="T21" fmla="*/ 7 h 66"/>
                  <a:gd name="T22" fmla="*/ 60 w 100"/>
                  <a:gd name="T23" fmla="*/ 4 h 66"/>
                  <a:gd name="T24" fmla="*/ 66 w 100"/>
                  <a:gd name="T25" fmla="*/ 1 h 66"/>
                  <a:gd name="T26" fmla="*/ 74 w 100"/>
                  <a:gd name="T27" fmla="*/ 0 h 66"/>
                  <a:gd name="T28" fmla="*/ 82 w 100"/>
                  <a:gd name="T29" fmla="*/ 0 h 66"/>
                  <a:gd name="T30" fmla="*/ 91 w 100"/>
                  <a:gd name="T31" fmla="*/ 1 h 66"/>
                  <a:gd name="T32" fmla="*/ 100 w 100"/>
                  <a:gd name="T33" fmla="*/ 4 h 66"/>
                  <a:gd name="T34" fmla="*/ 94 w 100"/>
                  <a:gd name="T35" fmla="*/ 7 h 66"/>
                  <a:gd name="T36" fmla="*/ 88 w 100"/>
                  <a:gd name="T37" fmla="*/ 12 h 66"/>
                  <a:gd name="T38" fmla="*/ 81 w 100"/>
                  <a:gd name="T39" fmla="*/ 18 h 66"/>
                  <a:gd name="T40" fmla="*/ 76 w 100"/>
                  <a:gd name="T41" fmla="*/ 25 h 66"/>
                  <a:gd name="T42" fmla="*/ 71 w 100"/>
                  <a:gd name="T43" fmla="*/ 31 h 66"/>
                  <a:gd name="T44" fmla="*/ 66 w 100"/>
                  <a:gd name="T45" fmla="*/ 38 h 66"/>
                  <a:gd name="T46" fmla="*/ 61 w 100"/>
                  <a:gd name="T47" fmla="*/ 44 h 66"/>
                  <a:gd name="T48" fmla="*/ 56 w 100"/>
                  <a:gd name="T49" fmla="*/ 50 h 66"/>
                  <a:gd name="T50" fmla="*/ 50 w 100"/>
                  <a:gd name="T51" fmla="*/ 55 h 66"/>
                  <a:gd name="T52" fmla="*/ 45 w 100"/>
                  <a:gd name="T53" fmla="*/ 60 h 66"/>
                  <a:gd name="T54" fmla="*/ 38 w 100"/>
                  <a:gd name="T55" fmla="*/ 63 h 66"/>
                  <a:gd name="T56" fmla="*/ 32 w 100"/>
                  <a:gd name="T57" fmla="*/ 65 h 66"/>
                  <a:gd name="T58" fmla="*/ 25 w 100"/>
                  <a:gd name="T59" fmla="*/ 66 h 66"/>
                  <a:gd name="T60" fmla="*/ 17 w 100"/>
                  <a:gd name="T61" fmla="*/ 65 h 66"/>
                  <a:gd name="T62" fmla="*/ 9 w 100"/>
                  <a:gd name="T63" fmla="*/ 62 h 66"/>
                  <a:gd name="T64" fmla="*/ 0 w 100"/>
                  <a:gd name="T65" fmla="*/ 5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66">
                    <a:moveTo>
                      <a:pt x="0" y="58"/>
                    </a:moveTo>
                    <a:lnTo>
                      <a:pt x="4" y="53"/>
                    </a:lnTo>
                    <a:lnTo>
                      <a:pt x="9" y="49"/>
                    </a:lnTo>
                    <a:lnTo>
                      <a:pt x="14" y="44"/>
                    </a:lnTo>
                    <a:lnTo>
                      <a:pt x="19" y="38"/>
                    </a:lnTo>
                    <a:lnTo>
                      <a:pt x="24" y="33"/>
                    </a:lnTo>
                    <a:lnTo>
                      <a:pt x="30" y="27"/>
                    </a:lnTo>
                    <a:lnTo>
                      <a:pt x="35" y="21"/>
                    </a:lnTo>
                    <a:lnTo>
                      <a:pt x="41" y="16"/>
                    </a:lnTo>
                    <a:lnTo>
                      <a:pt x="47" y="11"/>
                    </a:lnTo>
                    <a:lnTo>
                      <a:pt x="53" y="7"/>
                    </a:lnTo>
                    <a:lnTo>
                      <a:pt x="60" y="4"/>
                    </a:lnTo>
                    <a:lnTo>
                      <a:pt x="66" y="1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91" y="1"/>
                    </a:lnTo>
                    <a:lnTo>
                      <a:pt x="100" y="4"/>
                    </a:lnTo>
                    <a:lnTo>
                      <a:pt x="94" y="7"/>
                    </a:lnTo>
                    <a:lnTo>
                      <a:pt x="88" y="12"/>
                    </a:lnTo>
                    <a:lnTo>
                      <a:pt x="81" y="18"/>
                    </a:lnTo>
                    <a:lnTo>
                      <a:pt x="76" y="25"/>
                    </a:lnTo>
                    <a:lnTo>
                      <a:pt x="71" y="31"/>
                    </a:lnTo>
                    <a:lnTo>
                      <a:pt x="66" y="38"/>
                    </a:lnTo>
                    <a:lnTo>
                      <a:pt x="61" y="44"/>
                    </a:lnTo>
                    <a:lnTo>
                      <a:pt x="56" y="50"/>
                    </a:lnTo>
                    <a:lnTo>
                      <a:pt x="50" y="55"/>
                    </a:lnTo>
                    <a:lnTo>
                      <a:pt x="45" y="60"/>
                    </a:lnTo>
                    <a:lnTo>
                      <a:pt x="38" y="63"/>
                    </a:lnTo>
                    <a:lnTo>
                      <a:pt x="32" y="65"/>
                    </a:lnTo>
                    <a:lnTo>
                      <a:pt x="25" y="66"/>
                    </a:lnTo>
                    <a:lnTo>
                      <a:pt x="17" y="65"/>
                    </a:lnTo>
                    <a:lnTo>
                      <a:pt x="9" y="62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5" name="Freeform 2287"/>
              <p:cNvSpPr>
                <a:spLocks/>
              </p:cNvSpPr>
              <p:nvPr/>
            </p:nvSpPr>
            <p:spPr bwMode="auto">
              <a:xfrm>
                <a:off x="2646" y="3571"/>
                <a:ext cx="12" cy="7"/>
              </a:xfrm>
              <a:custGeom>
                <a:avLst/>
                <a:gdLst>
                  <a:gd name="T0" fmla="*/ 0 w 100"/>
                  <a:gd name="T1" fmla="*/ 58 h 58"/>
                  <a:gd name="T2" fmla="*/ 4 w 100"/>
                  <a:gd name="T3" fmla="*/ 53 h 58"/>
                  <a:gd name="T4" fmla="*/ 9 w 100"/>
                  <a:gd name="T5" fmla="*/ 49 h 58"/>
                  <a:gd name="T6" fmla="*/ 14 w 100"/>
                  <a:gd name="T7" fmla="*/ 44 h 58"/>
                  <a:gd name="T8" fmla="*/ 19 w 100"/>
                  <a:gd name="T9" fmla="*/ 38 h 58"/>
                  <a:gd name="T10" fmla="*/ 24 w 100"/>
                  <a:gd name="T11" fmla="*/ 33 h 58"/>
                  <a:gd name="T12" fmla="*/ 30 w 100"/>
                  <a:gd name="T13" fmla="*/ 27 h 58"/>
                  <a:gd name="T14" fmla="*/ 35 w 100"/>
                  <a:gd name="T15" fmla="*/ 21 h 58"/>
                  <a:gd name="T16" fmla="*/ 41 w 100"/>
                  <a:gd name="T17" fmla="*/ 16 h 58"/>
                  <a:gd name="T18" fmla="*/ 47 w 100"/>
                  <a:gd name="T19" fmla="*/ 11 h 58"/>
                  <a:gd name="T20" fmla="*/ 53 w 100"/>
                  <a:gd name="T21" fmla="*/ 7 h 58"/>
                  <a:gd name="T22" fmla="*/ 60 w 100"/>
                  <a:gd name="T23" fmla="*/ 4 h 58"/>
                  <a:gd name="T24" fmla="*/ 66 w 100"/>
                  <a:gd name="T25" fmla="*/ 1 h 58"/>
                  <a:gd name="T26" fmla="*/ 74 w 100"/>
                  <a:gd name="T27" fmla="*/ 0 h 58"/>
                  <a:gd name="T28" fmla="*/ 82 w 100"/>
                  <a:gd name="T29" fmla="*/ 0 h 58"/>
                  <a:gd name="T30" fmla="*/ 91 w 100"/>
                  <a:gd name="T31" fmla="*/ 1 h 58"/>
                  <a:gd name="T32" fmla="*/ 100 w 100"/>
                  <a:gd name="T33" fmla="*/ 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58">
                    <a:moveTo>
                      <a:pt x="0" y="58"/>
                    </a:moveTo>
                    <a:lnTo>
                      <a:pt x="4" y="53"/>
                    </a:lnTo>
                    <a:lnTo>
                      <a:pt x="9" y="49"/>
                    </a:lnTo>
                    <a:lnTo>
                      <a:pt x="14" y="44"/>
                    </a:lnTo>
                    <a:lnTo>
                      <a:pt x="19" y="38"/>
                    </a:lnTo>
                    <a:lnTo>
                      <a:pt x="24" y="33"/>
                    </a:lnTo>
                    <a:lnTo>
                      <a:pt x="30" y="27"/>
                    </a:lnTo>
                    <a:lnTo>
                      <a:pt x="35" y="21"/>
                    </a:lnTo>
                    <a:lnTo>
                      <a:pt x="41" y="16"/>
                    </a:lnTo>
                    <a:lnTo>
                      <a:pt x="47" y="11"/>
                    </a:lnTo>
                    <a:lnTo>
                      <a:pt x="53" y="7"/>
                    </a:lnTo>
                    <a:lnTo>
                      <a:pt x="60" y="4"/>
                    </a:lnTo>
                    <a:lnTo>
                      <a:pt x="66" y="1"/>
                    </a:lnTo>
                    <a:lnTo>
                      <a:pt x="74" y="0"/>
                    </a:lnTo>
                    <a:lnTo>
                      <a:pt x="82" y="0"/>
                    </a:lnTo>
                    <a:lnTo>
                      <a:pt x="91" y="1"/>
                    </a:lnTo>
                    <a:lnTo>
                      <a:pt x="10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6" name="Freeform 2288"/>
              <p:cNvSpPr>
                <a:spLocks/>
              </p:cNvSpPr>
              <p:nvPr/>
            </p:nvSpPr>
            <p:spPr bwMode="auto">
              <a:xfrm>
                <a:off x="2646" y="3572"/>
                <a:ext cx="12" cy="7"/>
              </a:xfrm>
              <a:custGeom>
                <a:avLst/>
                <a:gdLst>
                  <a:gd name="T0" fmla="*/ 100 w 100"/>
                  <a:gd name="T1" fmla="*/ 0 h 62"/>
                  <a:gd name="T2" fmla="*/ 94 w 100"/>
                  <a:gd name="T3" fmla="*/ 3 h 62"/>
                  <a:gd name="T4" fmla="*/ 88 w 100"/>
                  <a:gd name="T5" fmla="*/ 8 h 62"/>
                  <a:gd name="T6" fmla="*/ 81 w 100"/>
                  <a:gd name="T7" fmla="*/ 14 h 62"/>
                  <a:gd name="T8" fmla="*/ 76 w 100"/>
                  <a:gd name="T9" fmla="*/ 21 h 62"/>
                  <a:gd name="T10" fmla="*/ 71 w 100"/>
                  <a:gd name="T11" fmla="*/ 27 h 62"/>
                  <a:gd name="T12" fmla="*/ 66 w 100"/>
                  <a:gd name="T13" fmla="*/ 34 h 62"/>
                  <a:gd name="T14" fmla="*/ 61 w 100"/>
                  <a:gd name="T15" fmla="*/ 40 h 62"/>
                  <a:gd name="T16" fmla="*/ 56 w 100"/>
                  <a:gd name="T17" fmla="*/ 46 h 62"/>
                  <a:gd name="T18" fmla="*/ 50 w 100"/>
                  <a:gd name="T19" fmla="*/ 51 h 62"/>
                  <a:gd name="T20" fmla="*/ 45 w 100"/>
                  <a:gd name="T21" fmla="*/ 56 h 62"/>
                  <a:gd name="T22" fmla="*/ 38 w 100"/>
                  <a:gd name="T23" fmla="*/ 59 h 62"/>
                  <a:gd name="T24" fmla="*/ 32 w 100"/>
                  <a:gd name="T25" fmla="*/ 61 h 62"/>
                  <a:gd name="T26" fmla="*/ 25 w 100"/>
                  <a:gd name="T27" fmla="*/ 62 h 62"/>
                  <a:gd name="T28" fmla="*/ 17 w 100"/>
                  <a:gd name="T29" fmla="*/ 61 h 62"/>
                  <a:gd name="T30" fmla="*/ 9 w 100"/>
                  <a:gd name="T31" fmla="*/ 58 h 62"/>
                  <a:gd name="T32" fmla="*/ 0 w 100"/>
                  <a:gd name="T33" fmla="*/ 5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62">
                    <a:moveTo>
                      <a:pt x="100" y="0"/>
                    </a:moveTo>
                    <a:lnTo>
                      <a:pt x="94" y="3"/>
                    </a:lnTo>
                    <a:lnTo>
                      <a:pt x="88" y="8"/>
                    </a:lnTo>
                    <a:lnTo>
                      <a:pt x="81" y="14"/>
                    </a:lnTo>
                    <a:lnTo>
                      <a:pt x="76" y="21"/>
                    </a:lnTo>
                    <a:lnTo>
                      <a:pt x="71" y="27"/>
                    </a:lnTo>
                    <a:lnTo>
                      <a:pt x="66" y="34"/>
                    </a:lnTo>
                    <a:lnTo>
                      <a:pt x="61" y="40"/>
                    </a:lnTo>
                    <a:lnTo>
                      <a:pt x="56" y="46"/>
                    </a:lnTo>
                    <a:lnTo>
                      <a:pt x="50" y="51"/>
                    </a:lnTo>
                    <a:lnTo>
                      <a:pt x="45" y="56"/>
                    </a:lnTo>
                    <a:lnTo>
                      <a:pt x="38" y="59"/>
                    </a:lnTo>
                    <a:lnTo>
                      <a:pt x="32" y="61"/>
                    </a:lnTo>
                    <a:lnTo>
                      <a:pt x="25" y="62"/>
                    </a:lnTo>
                    <a:lnTo>
                      <a:pt x="17" y="61"/>
                    </a:lnTo>
                    <a:lnTo>
                      <a:pt x="9" y="58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7" name="Freeform 2289"/>
              <p:cNvSpPr>
                <a:spLocks/>
              </p:cNvSpPr>
              <p:nvPr/>
            </p:nvSpPr>
            <p:spPr bwMode="auto">
              <a:xfrm>
                <a:off x="2599" y="2972"/>
                <a:ext cx="57" cy="38"/>
              </a:xfrm>
              <a:custGeom>
                <a:avLst/>
                <a:gdLst>
                  <a:gd name="T0" fmla="*/ 0 w 459"/>
                  <a:gd name="T1" fmla="*/ 299 h 299"/>
                  <a:gd name="T2" fmla="*/ 0 w 459"/>
                  <a:gd name="T3" fmla="*/ 226 h 299"/>
                  <a:gd name="T4" fmla="*/ 1 w 459"/>
                  <a:gd name="T5" fmla="*/ 226 h 299"/>
                  <a:gd name="T6" fmla="*/ 31 w 459"/>
                  <a:gd name="T7" fmla="*/ 222 h 299"/>
                  <a:gd name="T8" fmla="*/ 61 w 459"/>
                  <a:gd name="T9" fmla="*/ 217 h 299"/>
                  <a:gd name="T10" fmla="*/ 91 w 459"/>
                  <a:gd name="T11" fmla="*/ 211 h 299"/>
                  <a:gd name="T12" fmla="*/ 119 w 459"/>
                  <a:gd name="T13" fmla="*/ 203 h 299"/>
                  <a:gd name="T14" fmla="*/ 147 w 459"/>
                  <a:gd name="T15" fmla="*/ 193 h 299"/>
                  <a:gd name="T16" fmla="*/ 174 w 459"/>
                  <a:gd name="T17" fmla="*/ 182 h 299"/>
                  <a:gd name="T18" fmla="*/ 201 w 459"/>
                  <a:gd name="T19" fmla="*/ 169 h 299"/>
                  <a:gd name="T20" fmla="*/ 227 w 459"/>
                  <a:gd name="T21" fmla="*/ 154 h 299"/>
                  <a:gd name="T22" fmla="*/ 253 w 459"/>
                  <a:gd name="T23" fmla="*/ 139 h 299"/>
                  <a:gd name="T24" fmla="*/ 277 w 459"/>
                  <a:gd name="T25" fmla="*/ 122 h 299"/>
                  <a:gd name="T26" fmla="*/ 302 w 459"/>
                  <a:gd name="T27" fmla="*/ 105 h 299"/>
                  <a:gd name="T28" fmla="*/ 327 w 459"/>
                  <a:gd name="T29" fmla="*/ 86 h 299"/>
                  <a:gd name="T30" fmla="*/ 350 w 459"/>
                  <a:gd name="T31" fmla="*/ 66 h 299"/>
                  <a:gd name="T32" fmla="*/ 373 w 459"/>
                  <a:gd name="T33" fmla="*/ 45 h 299"/>
                  <a:gd name="T34" fmla="*/ 396 w 459"/>
                  <a:gd name="T35" fmla="*/ 23 h 299"/>
                  <a:gd name="T36" fmla="*/ 419 w 459"/>
                  <a:gd name="T37" fmla="*/ 0 h 299"/>
                  <a:gd name="T38" fmla="*/ 421 w 459"/>
                  <a:gd name="T39" fmla="*/ 4 h 299"/>
                  <a:gd name="T40" fmla="*/ 423 w 459"/>
                  <a:gd name="T41" fmla="*/ 10 h 299"/>
                  <a:gd name="T42" fmla="*/ 426 w 459"/>
                  <a:gd name="T43" fmla="*/ 15 h 299"/>
                  <a:gd name="T44" fmla="*/ 428 w 459"/>
                  <a:gd name="T45" fmla="*/ 20 h 299"/>
                  <a:gd name="T46" fmla="*/ 431 w 459"/>
                  <a:gd name="T47" fmla="*/ 25 h 299"/>
                  <a:gd name="T48" fmla="*/ 433 w 459"/>
                  <a:gd name="T49" fmla="*/ 30 h 299"/>
                  <a:gd name="T50" fmla="*/ 436 w 459"/>
                  <a:gd name="T51" fmla="*/ 36 h 299"/>
                  <a:gd name="T52" fmla="*/ 438 w 459"/>
                  <a:gd name="T53" fmla="*/ 42 h 299"/>
                  <a:gd name="T54" fmla="*/ 440 w 459"/>
                  <a:gd name="T55" fmla="*/ 47 h 299"/>
                  <a:gd name="T56" fmla="*/ 443 w 459"/>
                  <a:gd name="T57" fmla="*/ 53 h 299"/>
                  <a:gd name="T58" fmla="*/ 445 w 459"/>
                  <a:gd name="T59" fmla="*/ 59 h 299"/>
                  <a:gd name="T60" fmla="*/ 448 w 459"/>
                  <a:gd name="T61" fmla="*/ 64 h 299"/>
                  <a:gd name="T62" fmla="*/ 450 w 459"/>
                  <a:gd name="T63" fmla="*/ 70 h 299"/>
                  <a:gd name="T64" fmla="*/ 453 w 459"/>
                  <a:gd name="T65" fmla="*/ 76 h 299"/>
                  <a:gd name="T66" fmla="*/ 455 w 459"/>
                  <a:gd name="T67" fmla="*/ 81 h 299"/>
                  <a:gd name="T68" fmla="*/ 459 w 459"/>
                  <a:gd name="T69" fmla="*/ 87 h 299"/>
                  <a:gd name="T70" fmla="*/ 432 w 459"/>
                  <a:gd name="T71" fmla="*/ 107 h 299"/>
                  <a:gd name="T72" fmla="*/ 407 w 459"/>
                  <a:gd name="T73" fmla="*/ 126 h 299"/>
                  <a:gd name="T74" fmla="*/ 381 w 459"/>
                  <a:gd name="T75" fmla="*/ 145 h 299"/>
                  <a:gd name="T76" fmla="*/ 355 w 459"/>
                  <a:gd name="T77" fmla="*/ 164 h 299"/>
                  <a:gd name="T78" fmla="*/ 328 w 459"/>
                  <a:gd name="T79" fmla="*/ 181 h 299"/>
                  <a:gd name="T80" fmla="*/ 299 w 459"/>
                  <a:gd name="T81" fmla="*/ 197 h 299"/>
                  <a:gd name="T82" fmla="*/ 272 w 459"/>
                  <a:gd name="T83" fmla="*/ 212 h 299"/>
                  <a:gd name="T84" fmla="*/ 244 w 459"/>
                  <a:gd name="T85" fmla="*/ 226 h 299"/>
                  <a:gd name="T86" fmla="*/ 215 w 459"/>
                  <a:gd name="T87" fmla="*/ 238 h 299"/>
                  <a:gd name="T88" fmla="*/ 185 w 459"/>
                  <a:gd name="T89" fmla="*/ 250 h 299"/>
                  <a:gd name="T90" fmla="*/ 156 w 459"/>
                  <a:gd name="T91" fmla="*/ 261 h 299"/>
                  <a:gd name="T92" fmla="*/ 126 w 459"/>
                  <a:gd name="T93" fmla="*/ 271 h 299"/>
                  <a:gd name="T94" fmla="*/ 95 w 459"/>
                  <a:gd name="T95" fmla="*/ 279 h 299"/>
                  <a:gd name="T96" fmla="*/ 65 w 459"/>
                  <a:gd name="T97" fmla="*/ 286 h 299"/>
                  <a:gd name="T98" fmla="*/ 32 w 459"/>
                  <a:gd name="T99" fmla="*/ 293 h 299"/>
                  <a:gd name="T100" fmla="*/ 1 w 459"/>
                  <a:gd name="T101" fmla="*/ 298 h 299"/>
                  <a:gd name="T102" fmla="*/ 0 w 459"/>
                  <a:gd name="T10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59" h="299">
                    <a:moveTo>
                      <a:pt x="0" y="299"/>
                    </a:moveTo>
                    <a:lnTo>
                      <a:pt x="0" y="226"/>
                    </a:lnTo>
                    <a:lnTo>
                      <a:pt x="1" y="226"/>
                    </a:lnTo>
                    <a:lnTo>
                      <a:pt x="31" y="222"/>
                    </a:lnTo>
                    <a:lnTo>
                      <a:pt x="61" y="217"/>
                    </a:lnTo>
                    <a:lnTo>
                      <a:pt x="91" y="211"/>
                    </a:lnTo>
                    <a:lnTo>
                      <a:pt x="119" y="203"/>
                    </a:lnTo>
                    <a:lnTo>
                      <a:pt x="147" y="193"/>
                    </a:lnTo>
                    <a:lnTo>
                      <a:pt x="174" y="182"/>
                    </a:lnTo>
                    <a:lnTo>
                      <a:pt x="201" y="169"/>
                    </a:lnTo>
                    <a:lnTo>
                      <a:pt x="227" y="154"/>
                    </a:lnTo>
                    <a:lnTo>
                      <a:pt x="253" y="139"/>
                    </a:lnTo>
                    <a:lnTo>
                      <a:pt x="277" y="122"/>
                    </a:lnTo>
                    <a:lnTo>
                      <a:pt x="302" y="105"/>
                    </a:lnTo>
                    <a:lnTo>
                      <a:pt x="327" y="86"/>
                    </a:lnTo>
                    <a:lnTo>
                      <a:pt x="350" y="66"/>
                    </a:lnTo>
                    <a:lnTo>
                      <a:pt x="373" y="45"/>
                    </a:lnTo>
                    <a:lnTo>
                      <a:pt x="396" y="23"/>
                    </a:lnTo>
                    <a:lnTo>
                      <a:pt x="419" y="0"/>
                    </a:lnTo>
                    <a:lnTo>
                      <a:pt x="421" y="4"/>
                    </a:lnTo>
                    <a:lnTo>
                      <a:pt x="423" y="10"/>
                    </a:lnTo>
                    <a:lnTo>
                      <a:pt x="426" y="15"/>
                    </a:lnTo>
                    <a:lnTo>
                      <a:pt x="428" y="20"/>
                    </a:lnTo>
                    <a:lnTo>
                      <a:pt x="431" y="25"/>
                    </a:lnTo>
                    <a:lnTo>
                      <a:pt x="433" y="30"/>
                    </a:lnTo>
                    <a:lnTo>
                      <a:pt x="436" y="36"/>
                    </a:lnTo>
                    <a:lnTo>
                      <a:pt x="438" y="42"/>
                    </a:lnTo>
                    <a:lnTo>
                      <a:pt x="440" y="47"/>
                    </a:lnTo>
                    <a:lnTo>
                      <a:pt x="443" y="53"/>
                    </a:lnTo>
                    <a:lnTo>
                      <a:pt x="445" y="59"/>
                    </a:lnTo>
                    <a:lnTo>
                      <a:pt x="448" y="64"/>
                    </a:lnTo>
                    <a:lnTo>
                      <a:pt x="450" y="70"/>
                    </a:lnTo>
                    <a:lnTo>
                      <a:pt x="453" y="76"/>
                    </a:lnTo>
                    <a:lnTo>
                      <a:pt x="455" y="81"/>
                    </a:lnTo>
                    <a:lnTo>
                      <a:pt x="459" y="87"/>
                    </a:lnTo>
                    <a:lnTo>
                      <a:pt x="432" y="107"/>
                    </a:lnTo>
                    <a:lnTo>
                      <a:pt x="407" y="126"/>
                    </a:lnTo>
                    <a:lnTo>
                      <a:pt x="381" y="145"/>
                    </a:lnTo>
                    <a:lnTo>
                      <a:pt x="355" y="164"/>
                    </a:lnTo>
                    <a:lnTo>
                      <a:pt x="328" y="181"/>
                    </a:lnTo>
                    <a:lnTo>
                      <a:pt x="299" y="197"/>
                    </a:lnTo>
                    <a:lnTo>
                      <a:pt x="272" y="212"/>
                    </a:lnTo>
                    <a:lnTo>
                      <a:pt x="244" y="226"/>
                    </a:lnTo>
                    <a:lnTo>
                      <a:pt x="215" y="238"/>
                    </a:lnTo>
                    <a:lnTo>
                      <a:pt x="185" y="250"/>
                    </a:lnTo>
                    <a:lnTo>
                      <a:pt x="156" y="261"/>
                    </a:lnTo>
                    <a:lnTo>
                      <a:pt x="126" y="271"/>
                    </a:lnTo>
                    <a:lnTo>
                      <a:pt x="95" y="279"/>
                    </a:lnTo>
                    <a:lnTo>
                      <a:pt x="65" y="286"/>
                    </a:lnTo>
                    <a:lnTo>
                      <a:pt x="32" y="293"/>
                    </a:lnTo>
                    <a:lnTo>
                      <a:pt x="1" y="298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8" name="Line 2290"/>
              <p:cNvSpPr>
                <a:spLocks noChangeShapeType="1"/>
              </p:cNvSpPr>
              <p:nvPr/>
            </p:nvSpPr>
            <p:spPr bwMode="auto">
              <a:xfrm flipV="1">
                <a:off x="2599" y="3000"/>
                <a:ext cx="1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19" name="Freeform 2291"/>
              <p:cNvSpPr>
                <a:spLocks/>
              </p:cNvSpPr>
              <p:nvPr/>
            </p:nvSpPr>
            <p:spPr bwMode="auto">
              <a:xfrm>
                <a:off x="2599" y="2972"/>
                <a:ext cx="53" cy="28"/>
              </a:xfrm>
              <a:custGeom>
                <a:avLst/>
                <a:gdLst>
                  <a:gd name="T0" fmla="*/ 0 w 418"/>
                  <a:gd name="T1" fmla="*/ 226 h 226"/>
                  <a:gd name="T2" fmla="*/ 30 w 418"/>
                  <a:gd name="T3" fmla="*/ 222 h 226"/>
                  <a:gd name="T4" fmla="*/ 60 w 418"/>
                  <a:gd name="T5" fmla="*/ 217 h 226"/>
                  <a:gd name="T6" fmla="*/ 90 w 418"/>
                  <a:gd name="T7" fmla="*/ 211 h 226"/>
                  <a:gd name="T8" fmla="*/ 118 w 418"/>
                  <a:gd name="T9" fmla="*/ 203 h 226"/>
                  <a:gd name="T10" fmla="*/ 146 w 418"/>
                  <a:gd name="T11" fmla="*/ 193 h 226"/>
                  <a:gd name="T12" fmla="*/ 173 w 418"/>
                  <a:gd name="T13" fmla="*/ 182 h 226"/>
                  <a:gd name="T14" fmla="*/ 200 w 418"/>
                  <a:gd name="T15" fmla="*/ 169 h 226"/>
                  <a:gd name="T16" fmla="*/ 226 w 418"/>
                  <a:gd name="T17" fmla="*/ 154 h 226"/>
                  <a:gd name="T18" fmla="*/ 252 w 418"/>
                  <a:gd name="T19" fmla="*/ 139 h 226"/>
                  <a:gd name="T20" fmla="*/ 276 w 418"/>
                  <a:gd name="T21" fmla="*/ 122 h 226"/>
                  <a:gd name="T22" fmla="*/ 301 w 418"/>
                  <a:gd name="T23" fmla="*/ 105 h 226"/>
                  <a:gd name="T24" fmla="*/ 326 w 418"/>
                  <a:gd name="T25" fmla="*/ 86 h 226"/>
                  <a:gd name="T26" fmla="*/ 349 w 418"/>
                  <a:gd name="T27" fmla="*/ 66 h 226"/>
                  <a:gd name="T28" fmla="*/ 372 w 418"/>
                  <a:gd name="T29" fmla="*/ 45 h 226"/>
                  <a:gd name="T30" fmla="*/ 395 w 418"/>
                  <a:gd name="T31" fmla="*/ 23 h 226"/>
                  <a:gd name="T32" fmla="*/ 418 w 418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226">
                    <a:moveTo>
                      <a:pt x="0" y="226"/>
                    </a:moveTo>
                    <a:lnTo>
                      <a:pt x="30" y="222"/>
                    </a:lnTo>
                    <a:lnTo>
                      <a:pt x="60" y="217"/>
                    </a:lnTo>
                    <a:lnTo>
                      <a:pt x="90" y="211"/>
                    </a:lnTo>
                    <a:lnTo>
                      <a:pt x="118" y="203"/>
                    </a:lnTo>
                    <a:lnTo>
                      <a:pt x="146" y="193"/>
                    </a:lnTo>
                    <a:lnTo>
                      <a:pt x="173" y="182"/>
                    </a:lnTo>
                    <a:lnTo>
                      <a:pt x="200" y="169"/>
                    </a:lnTo>
                    <a:lnTo>
                      <a:pt x="226" y="154"/>
                    </a:lnTo>
                    <a:lnTo>
                      <a:pt x="252" y="139"/>
                    </a:lnTo>
                    <a:lnTo>
                      <a:pt x="276" y="122"/>
                    </a:lnTo>
                    <a:lnTo>
                      <a:pt x="301" y="105"/>
                    </a:lnTo>
                    <a:lnTo>
                      <a:pt x="326" y="86"/>
                    </a:lnTo>
                    <a:lnTo>
                      <a:pt x="349" y="66"/>
                    </a:lnTo>
                    <a:lnTo>
                      <a:pt x="372" y="45"/>
                    </a:lnTo>
                    <a:lnTo>
                      <a:pt x="395" y="23"/>
                    </a:lnTo>
                    <a:lnTo>
                      <a:pt x="4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0" name="Freeform 2292"/>
              <p:cNvSpPr>
                <a:spLocks/>
              </p:cNvSpPr>
              <p:nvPr/>
            </p:nvSpPr>
            <p:spPr bwMode="auto">
              <a:xfrm>
                <a:off x="2652" y="2972"/>
                <a:ext cx="4" cy="11"/>
              </a:xfrm>
              <a:custGeom>
                <a:avLst/>
                <a:gdLst>
                  <a:gd name="T0" fmla="*/ 0 w 40"/>
                  <a:gd name="T1" fmla="*/ 0 h 87"/>
                  <a:gd name="T2" fmla="*/ 2 w 40"/>
                  <a:gd name="T3" fmla="*/ 4 h 87"/>
                  <a:gd name="T4" fmla="*/ 4 w 40"/>
                  <a:gd name="T5" fmla="*/ 10 h 87"/>
                  <a:gd name="T6" fmla="*/ 7 w 40"/>
                  <a:gd name="T7" fmla="*/ 15 h 87"/>
                  <a:gd name="T8" fmla="*/ 9 w 40"/>
                  <a:gd name="T9" fmla="*/ 20 h 87"/>
                  <a:gd name="T10" fmla="*/ 12 w 40"/>
                  <a:gd name="T11" fmla="*/ 25 h 87"/>
                  <a:gd name="T12" fmla="*/ 14 w 40"/>
                  <a:gd name="T13" fmla="*/ 30 h 87"/>
                  <a:gd name="T14" fmla="*/ 17 w 40"/>
                  <a:gd name="T15" fmla="*/ 36 h 87"/>
                  <a:gd name="T16" fmla="*/ 19 w 40"/>
                  <a:gd name="T17" fmla="*/ 42 h 87"/>
                  <a:gd name="T18" fmla="*/ 21 w 40"/>
                  <a:gd name="T19" fmla="*/ 47 h 87"/>
                  <a:gd name="T20" fmla="*/ 24 w 40"/>
                  <a:gd name="T21" fmla="*/ 53 h 87"/>
                  <a:gd name="T22" fmla="*/ 26 w 40"/>
                  <a:gd name="T23" fmla="*/ 59 h 87"/>
                  <a:gd name="T24" fmla="*/ 29 w 40"/>
                  <a:gd name="T25" fmla="*/ 64 h 87"/>
                  <a:gd name="T26" fmla="*/ 31 w 40"/>
                  <a:gd name="T27" fmla="*/ 70 h 87"/>
                  <a:gd name="T28" fmla="*/ 34 w 40"/>
                  <a:gd name="T29" fmla="*/ 76 h 87"/>
                  <a:gd name="T30" fmla="*/ 36 w 40"/>
                  <a:gd name="T31" fmla="*/ 81 h 87"/>
                  <a:gd name="T32" fmla="*/ 40 w 4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87">
                    <a:moveTo>
                      <a:pt x="0" y="0"/>
                    </a:moveTo>
                    <a:lnTo>
                      <a:pt x="2" y="4"/>
                    </a:lnTo>
                    <a:lnTo>
                      <a:pt x="4" y="10"/>
                    </a:lnTo>
                    <a:lnTo>
                      <a:pt x="7" y="15"/>
                    </a:lnTo>
                    <a:lnTo>
                      <a:pt x="9" y="20"/>
                    </a:lnTo>
                    <a:lnTo>
                      <a:pt x="12" y="25"/>
                    </a:lnTo>
                    <a:lnTo>
                      <a:pt x="14" y="30"/>
                    </a:lnTo>
                    <a:lnTo>
                      <a:pt x="17" y="36"/>
                    </a:lnTo>
                    <a:lnTo>
                      <a:pt x="19" y="42"/>
                    </a:lnTo>
                    <a:lnTo>
                      <a:pt x="21" y="47"/>
                    </a:lnTo>
                    <a:lnTo>
                      <a:pt x="24" y="53"/>
                    </a:lnTo>
                    <a:lnTo>
                      <a:pt x="26" y="59"/>
                    </a:lnTo>
                    <a:lnTo>
                      <a:pt x="29" y="64"/>
                    </a:lnTo>
                    <a:lnTo>
                      <a:pt x="31" y="70"/>
                    </a:lnTo>
                    <a:lnTo>
                      <a:pt x="34" y="76"/>
                    </a:lnTo>
                    <a:lnTo>
                      <a:pt x="36" y="81"/>
                    </a:lnTo>
                    <a:lnTo>
                      <a:pt x="4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1" name="Freeform 2293"/>
              <p:cNvSpPr>
                <a:spLocks/>
              </p:cNvSpPr>
              <p:nvPr/>
            </p:nvSpPr>
            <p:spPr bwMode="auto">
              <a:xfrm>
                <a:off x="2599" y="2983"/>
                <a:ext cx="57" cy="27"/>
              </a:xfrm>
              <a:custGeom>
                <a:avLst/>
                <a:gdLst>
                  <a:gd name="T0" fmla="*/ 458 w 458"/>
                  <a:gd name="T1" fmla="*/ 0 h 211"/>
                  <a:gd name="T2" fmla="*/ 431 w 458"/>
                  <a:gd name="T3" fmla="*/ 20 h 211"/>
                  <a:gd name="T4" fmla="*/ 406 w 458"/>
                  <a:gd name="T5" fmla="*/ 39 h 211"/>
                  <a:gd name="T6" fmla="*/ 380 w 458"/>
                  <a:gd name="T7" fmla="*/ 58 h 211"/>
                  <a:gd name="T8" fmla="*/ 354 w 458"/>
                  <a:gd name="T9" fmla="*/ 77 h 211"/>
                  <a:gd name="T10" fmla="*/ 327 w 458"/>
                  <a:gd name="T11" fmla="*/ 94 h 211"/>
                  <a:gd name="T12" fmla="*/ 298 w 458"/>
                  <a:gd name="T13" fmla="*/ 110 h 211"/>
                  <a:gd name="T14" fmla="*/ 271 w 458"/>
                  <a:gd name="T15" fmla="*/ 125 h 211"/>
                  <a:gd name="T16" fmla="*/ 243 w 458"/>
                  <a:gd name="T17" fmla="*/ 139 h 211"/>
                  <a:gd name="T18" fmla="*/ 214 w 458"/>
                  <a:gd name="T19" fmla="*/ 151 h 211"/>
                  <a:gd name="T20" fmla="*/ 184 w 458"/>
                  <a:gd name="T21" fmla="*/ 163 h 211"/>
                  <a:gd name="T22" fmla="*/ 155 w 458"/>
                  <a:gd name="T23" fmla="*/ 174 h 211"/>
                  <a:gd name="T24" fmla="*/ 125 w 458"/>
                  <a:gd name="T25" fmla="*/ 184 h 211"/>
                  <a:gd name="T26" fmla="*/ 94 w 458"/>
                  <a:gd name="T27" fmla="*/ 192 h 211"/>
                  <a:gd name="T28" fmla="*/ 64 w 458"/>
                  <a:gd name="T29" fmla="*/ 199 h 211"/>
                  <a:gd name="T30" fmla="*/ 31 w 458"/>
                  <a:gd name="T31" fmla="*/ 206 h 211"/>
                  <a:gd name="T32" fmla="*/ 0 w 458"/>
                  <a:gd name="T33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58" h="211">
                    <a:moveTo>
                      <a:pt x="458" y="0"/>
                    </a:moveTo>
                    <a:lnTo>
                      <a:pt x="431" y="20"/>
                    </a:lnTo>
                    <a:lnTo>
                      <a:pt x="406" y="39"/>
                    </a:lnTo>
                    <a:lnTo>
                      <a:pt x="380" y="58"/>
                    </a:lnTo>
                    <a:lnTo>
                      <a:pt x="354" y="77"/>
                    </a:lnTo>
                    <a:lnTo>
                      <a:pt x="327" y="94"/>
                    </a:lnTo>
                    <a:lnTo>
                      <a:pt x="298" y="110"/>
                    </a:lnTo>
                    <a:lnTo>
                      <a:pt x="271" y="125"/>
                    </a:lnTo>
                    <a:lnTo>
                      <a:pt x="243" y="139"/>
                    </a:lnTo>
                    <a:lnTo>
                      <a:pt x="214" y="151"/>
                    </a:lnTo>
                    <a:lnTo>
                      <a:pt x="184" y="163"/>
                    </a:lnTo>
                    <a:lnTo>
                      <a:pt x="155" y="174"/>
                    </a:lnTo>
                    <a:lnTo>
                      <a:pt x="125" y="184"/>
                    </a:lnTo>
                    <a:lnTo>
                      <a:pt x="94" y="192"/>
                    </a:lnTo>
                    <a:lnTo>
                      <a:pt x="64" y="199"/>
                    </a:lnTo>
                    <a:lnTo>
                      <a:pt x="31" y="206"/>
                    </a:lnTo>
                    <a:lnTo>
                      <a:pt x="0" y="2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2" name="Freeform 2294"/>
              <p:cNvSpPr>
                <a:spLocks/>
              </p:cNvSpPr>
              <p:nvPr/>
            </p:nvSpPr>
            <p:spPr bwMode="auto">
              <a:xfrm>
                <a:off x="2634" y="2748"/>
                <a:ext cx="22" cy="65"/>
              </a:xfrm>
              <a:custGeom>
                <a:avLst/>
                <a:gdLst>
                  <a:gd name="T0" fmla="*/ 103 w 172"/>
                  <a:gd name="T1" fmla="*/ 518 h 523"/>
                  <a:gd name="T2" fmla="*/ 87 w 172"/>
                  <a:gd name="T3" fmla="*/ 508 h 523"/>
                  <a:gd name="T4" fmla="*/ 71 w 172"/>
                  <a:gd name="T5" fmla="*/ 495 h 523"/>
                  <a:gd name="T6" fmla="*/ 57 w 172"/>
                  <a:gd name="T7" fmla="*/ 480 h 523"/>
                  <a:gd name="T8" fmla="*/ 43 w 172"/>
                  <a:gd name="T9" fmla="*/ 464 h 523"/>
                  <a:gd name="T10" fmla="*/ 30 w 172"/>
                  <a:gd name="T11" fmla="*/ 446 h 523"/>
                  <a:gd name="T12" fmla="*/ 18 w 172"/>
                  <a:gd name="T13" fmla="*/ 428 h 523"/>
                  <a:gd name="T14" fmla="*/ 6 w 172"/>
                  <a:gd name="T15" fmla="*/ 411 h 523"/>
                  <a:gd name="T16" fmla="*/ 22 w 172"/>
                  <a:gd name="T17" fmla="*/ 386 h 523"/>
                  <a:gd name="T18" fmla="*/ 54 w 172"/>
                  <a:gd name="T19" fmla="*/ 350 h 523"/>
                  <a:gd name="T20" fmla="*/ 70 w 172"/>
                  <a:gd name="T21" fmla="*/ 312 h 523"/>
                  <a:gd name="T22" fmla="*/ 74 w 172"/>
                  <a:gd name="T23" fmla="*/ 270 h 523"/>
                  <a:gd name="T24" fmla="*/ 68 w 172"/>
                  <a:gd name="T25" fmla="*/ 227 h 523"/>
                  <a:gd name="T26" fmla="*/ 57 w 172"/>
                  <a:gd name="T27" fmla="*/ 183 h 523"/>
                  <a:gd name="T28" fmla="*/ 43 w 172"/>
                  <a:gd name="T29" fmla="*/ 137 h 523"/>
                  <a:gd name="T30" fmla="*/ 30 w 172"/>
                  <a:gd name="T31" fmla="*/ 93 h 523"/>
                  <a:gd name="T32" fmla="*/ 26 w 172"/>
                  <a:gd name="T33" fmla="*/ 68 h 523"/>
                  <a:gd name="T34" fmla="*/ 29 w 172"/>
                  <a:gd name="T35" fmla="*/ 60 h 523"/>
                  <a:gd name="T36" fmla="*/ 32 w 172"/>
                  <a:gd name="T37" fmla="*/ 53 h 523"/>
                  <a:gd name="T38" fmla="*/ 35 w 172"/>
                  <a:gd name="T39" fmla="*/ 46 h 523"/>
                  <a:gd name="T40" fmla="*/ 39 w 172"/>
                  <a:gd name="T41" fmla="*/ 40 h 523"/>
                  <a:gd name="T42" fmla="*/ 44 w 172"/>
                  <a:gd name="T43" fmla="*/ 33 h 523"/>
                  <a:gd name="T44" fmla="*/ 50 w 172"/>
                  <a:gd name="T45" fmla="*/ 27 h 523"/>
                  <a:gd name="T46" fmla="*/ 56 w 172"/>
                  <a:gd name="T47" fmla="*/ 21 h 523"/>
                  <a:gd name="T48" fmla="*/ 64 w 172"/>
                  <a:gd name="T49" fmla="*/ 22 h 523"/>
                  <a:gd name="T50" fmla="*/ 72 w 172"/>
                  <a:gd name="T51" fmla="*/ 25 h 523"/>
                  <a:gd name="T52" fmla="*/ 79 w 172"/>
                  <a:gd name="T53" fmla="*/ 25 h 523"/>
                  <a:gd name="T54" fmla="*/ 87 w 172"/>
                  <a:gd name="T55" fmla="*/ 22 h 523"/>
                  <a:gd name="T56" fmla="*/ 94 w 172"/>
                  <a:gd name="T57" fmla="*/ 17 h 523"/>
                  <a:gd name="T58" fmla="*/ 101 w 172"/>
                  <a:gd name="T59" fmla="*/ 11 h 523"/>
                  <a:gd name="T60" fmla="*/ 108 w 172"/>
                  <a:gd name="T61" fmla="*/ 6 h 523"/>
                  <a:gd name="T62" fmla="*/ 115 w 172"/>
                  <a:gd name="T63" fmla="*/ 1 h 523"/>
                  <a:gd name="T64" fmla="*/ 117 w 172"/>
                  <a:gd name="T65" fmla="*/ 26 h 523"/>
                  <a:gd name="T66" fmla="*/ 113 w 172"/>
                  <a:gd name="T67" fmla="*/ 82 h 523"/>
                  <a:gd name="T68" fmla="*/ 112 w 172"/>
                  <a:gd name="T69" fmla="*/ 142 h 523"/>
                  <a:gd name="T70" fmla="*/ 114 w 172"/>
                  <a:gd name="T71" fmla="*/ 204 h 523"/>
                  <a:gd name="T72" fmla="*/ 118 w 172"/>
                  <a:gd name="T73" fmla="*/ 266 h 523"/>
                  <a:gd name="T74" fmla="*/ 127 w 172"/>
                  <a:gd name="T75" fmla="*/ 328 h 523"/>
                  <a:gd name="T76" fmla="*/ 140 w 172"/>
                  <a:gd name="T77" fmla="*/ 387 h 523"/>
                  <a:gd name="T78" fmla="*/ 160 w 172"/>
                  <a:gd name="T79" fmla="*/ 443 h 523"/>
                  <a:gd name="T80" fmla="*/ 167 w 172"/>
                  <a:gd name="T81" fmla="*/ 472 h 523"/>
                  <a:gd name="T82" fmla="*/ 159 w 172"/>
                  <a:gd name="T83" fmla="*/ 478 h 523"/>
                  <a:gd name="T84" fmla="*/ 151 w 172"/>
                  <a:gd name="T85" fmla="*/ 484 h 523"/>
                  <a:gd name="T86" fmla="*/ 143 w 172"/>
                  <a:gd name="T87" fmla="*/ 491 h 523"/>
                  <a:gd name="T88" fmla="*/ 135 w 172"/>
                  <a:gd name="T89" fmla="*/ 497 h 523"/>
                  <a:gd name="T90" fmla="*/ 128 w 172"/>
                  <a:gd name="T91" fmla="*/ 504 h 523"/>
                  <a:gd name="T92" fmla="*/ 121 w 172"/>
                  <a:gd name="T93" fmla="*/ 511 h 523"/>
                  <a:gd name="T94" fmla="*/ 115 w 172"/>
                  <a:gd name="T95" fmla="*/ 519 h 5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2" h="523">
                    <a:moveTo>
                      <a:pt x="113" y="523"/>
                    </a:moveTo>
                    <a:lnTo>
                      <a:pt x="103" y="518"/>
                    </a:lnTo>
                    <a:lnTo>
                      <a:pt x="95" y="513"/>
                    </a:lnTo>
                    <a:lnTo>
                      <a:pt x="87" y="508"/>
                    </a:lnTo>
                    <a:lnTo>
                      <a:pt x="79" y="502"/>
                    </a:lnTo>
                    <a:lnTo>
                      <a:pt x="71" y="495"/>
                    </a:lnTo>
                    <a:lnTo>
                      <a:pt x="64" y="488"/>
                    </a:lnTo>
                    <a:lnTo>
                      <a:pt x="57" y="480"/>
                    </a:lnTo>
                    <a:lnTo>
                      <a:pt x="51" y="472"/>
                    </a:lnTo>
                    <a:lnTo>
                      <a:pt x="43" y="464"/>
                    </a:lnTo>
                    <a:lnTo>
                      <a:pt x="37" y="456"/>
                    </a:lnTo>
                    <a:lnTo>
                      <a:pt x="30" y="446"/>
                    </a:lnTo>
                    <a:lnTo>
                      <a:pt x="24" y="437"/>
                    </a:lnTo>
                    <a:lnTo>
                      <a:pt x="18" y="428"/>
                    </a:lnTo>
                    <a:lnTo>
                      <a:pt x="12" y="420"/>
                    </a:lnTo>
                    <a:lnTo>
                      <a:pt x="6" y="411"/>
                    </a:lnTo>
                    <a:lnTo>
                      <a:pt x="0" y="403"/>
                    </a:lnTo>
                    <a:lnTo>
                      <a:pt x="22" y="386"/>
                    </a:lnTo>
                    <a:lnTo>
                      <a:pt x="40" y="369"/>
                    </a:lnTo>
                    <a:lnTo>
                      <a:pt x="54" y="350"/>
                    </a:lnTo>
                    <a:lnTo>
                      <a:pt x="64" y="331"/>
                    </a:lnTo>
                    <a:lnTo>
                      <a:pt x="70" y="312"/>
                    </a:lnTo>
                    <a:lnTo>
                      <a:pt x="73" y="290"/>
                    </a:lnTo>
                    <a:lnTo>
                      <a:pt x="74" y="270"/>
                    </a:lnTo>
                    <a:lnTo>
                      <a:pt x="72" y="248"/>
                    </a:lnTo>
                    <a:lnTo>
                      <a:pt x="68" y="227"/>
                    </a:lnTo>
                    <a:lnTo>
                      <a:pt x="63" y="205"/>
                    </a:lnTo>
                    <a:lnTo>
                      <a:pt x="57" y="183"/>
                    </a:lnTo>
                    <a:lnTo>
                      <a:pt x="51" y="160"/>
                    </a:lnTo>
                    <a:lnTo>
                      <a:pt x="43" y="137"/>
                    </a:lnTo>
                    <a:lnTo>
                      <a:pt x="36" y="115"/>
                    </a:lnTo>
                    <a:lnTo>
                      <a:pt x="30" y="93"/>
                    </a:lnTo>
                    <a:lnTo>
                      <a:pt x="26" y="72"/>
                    </a:lnTo>
                    <a:lnTo>
                      <a:pt x="26" y="68"/>
                    </a:lnTo>
                    <a:lnTo>
                      <a:pt x="28" y="64"/>
                    </a:lnTo>
                    <a:lnTo>
                      <a:pt x="29" y="60"/>
                    </a:lnTo>
                    <a:lnTo>
                      <a:pt x="30" y="57"/>
                    </a:lnTo>
                    <a:lnTo>
                      <a:pt x="32" y="53"/>
                    </a:lnTo>
                    <a:lnTo>
                      <a:pt x="33" y="50"/>
                    </a:lnTo>
                    <a:lnTo>
                      <a:pt x="35" y="46"/>
                    </a:lnTo>
                    <a:lnTo>
                      <a:pt x="37" y="43"/>
                    </a:lnTo>
                    <a:lnTo>
                      <a:pt x="39" y="40"/>
                    </a:lnTo>
                    <a:lnTo>
                      <a:pt x="41" y="37"/>
                    </a:lnTo>
                    <a:lnTo>
                      <a:pt x="44" y="33"/>
                    </a:lnTo>
                    <a:lnTo>
                      <a:pt x="47" y="30"/>
                    </a:lnTo>
                    <a:lnTo>
                      <a:pt x="50" y="27"/>
                    </a:lnTo>
                    <a:lnTo>
                      <a:pt x="53" y="24"/>
                    </a:lnTo>
                    <a:lnTo>
                      <a:pt x="56" y="21"/>
                    </a:lnTo>
                    <a:lnTo>
                      <a:pt x="60" y="19"/>
                    </a:lnTo>
                    <a:lnTo>
                      <a:pt x="64" y="22"/>
                    </a:lnTo>
                    <a:lnTo>
                      <a:pt x="68" y="24"/>
                    </a:lnTo>
                    <a:lnTo>
                      <a:pt x="72" y="25"/>
                    </a:lnTo>
                    <a:lnTo>
                      <a:pt x="76" y="25"/>
                    </a:lnTo>
                    <a:lnTo>
                      <a:pt x="79" y="25"/>
                    </a:lnTo>
                    <a:lnTo>
                      <a:pt x="83" y="23"/>
                    </a:lnTo>
                    <a:lnTo>
                      <a:pt x="87" y="22"/>
                    </a:lnTo>
                    <a:lnTo>
                      <a:pt x="90" y="20"/>
                    </a:lnTo>
                    <a:lnTo>
                      <a:pt x="94" y="17"/>
                    </a:lnTo>
                    <a:lnTo>
                      <a:pt x="97" y="14"/>
                    </a:lnTo>
                    <a:lnTo>
                      <a:pt x="101" y="11"/>
                    </a:lnTo>
                    <a:lnTo>
                      <a:pt x="104" y="9"/>
                    </a:lnTo>
                    <a:lnTo>
                      <a:pt x="108" y="6"/>
                    </a:lnTo>
                    <a:lnTo>
                      <a:pt x="111" y="3"/>
                    </a:lnTo>
                    <a:lnTo>
                      <a:pt x="115" y="1"/>
                    </a:lnTo>
                    <a:lnTo>
                      <a:pt x="119" y="0"/>
                    </a:lnTo>
                    <a:lnTo>
                      <a:pt x="117" y="26"/>
                    </a:lnTo>
                    <a:lnTo>
                      <a:pt x="115" y="54"/>
                    </a:lnTo>
                    <a:lnTo>
                      <a:pt x="113" y="82"/>
                    </a:lnTo>
                    <a:lnTo>
                      <a:pt x="113" y="112"/>
                    </a:lnTo>
                    <a:lnTo>
                      <a:pt x="112" y="142"/>
                    </a:lnTo>
                    <a:lnTo>
                      <a:pt x="113" y="173"/>
                    </a:lnTo>
                    <a:lnTo>
                      <a:pt x="114" y="204"/>
                    </a:lnTo>
                    <a:lnTo>
                      <a:pt x="115" y="235"/>
                    </a:lnTo>
                    <a:lnTo>
                      <a:pt x="118" y="266"/>
                    </a:lnTo>
                    <a:lnTo>
                      <a:pt x="122" y="297"/>
                    </a:lnTo>
                    <a:lnTo>
                      <a:pt x="127" y="328"/>
                    </a:lnTo>
                    <a:lnTo>
                      <a:pt x="133" y="358"/>
                    </a:lnTo>
                    <a:lnTo>
                      <a:pt x="140" y="387"/>
                    </a:lnTo>
                    <a:lnTo>
                      <a:pt x="149" y="415"/>
                    </a:lnTo>
                    <a:lnTo>
                      <a:pt x="160" y="443"/>
                    </a:lnTo>
                    <a:lnTo>
                      <a:pt x="172" y="470"/>
                    </a:lnTo>
                    <a:lnTo>
                      <a:pt x="167" y="472"/>
                    </a:lnTo>
                    <a:lnTo>
                      <a:pt x="163" y="475"/>
                    </a:lnTo>
                    <a:lnTo>
                      <a:pt x="159" y="478"/>
                    </a:lnTo>
                    <a:lnTo>
                      <a:pt x="155" y="481"/>
                    </a:lnTo>
                    <a:lnTo>
                      <a:pt x="151" y="484"/>
                    </a:lnTo>
                    <a:lnTo>
                      <a:pt x="147" y="487"/>
                    </a:lnTo>
                    <a:lnTo>
                      <a:pt x="143" y="491"/>
                    </a:lnTo>
                    <a:lnTo>
                      <a:pt x="139" y="494"/>
                    </a:lnTo>
                    <a:lnTo>
                      <a:pt x="135" y="497"/>
                    </a:lnTo>
                    <a:lnTo>
                      <a:pt x="131" y="500"/>
                    </a:lnTo>
                    <a:lnTo>
                      <a:pt x="128" y="504"/>
                    </a:lnTo>
                    <a:lnTo>
                      <a:pt x="124" y="507"/>
                    </a:lnTo>
                    <a:lnTo>
                      <a:pt x="121" y="511"/>
                    </a:lnTo>
                    <a:lnTo>
                      <a:pt x="118" y="515"/>
                    </a:lnTo>
                    <a:lnTo>
                      <a:pt x="115" y="519"/>
                    </a:lnTo>
                    <a:lnTo>
                      <a:pt x="113" y="52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3" name="Freeform 2295"/>
              <p:cNvSpPr>
                <a:spLocks/>
              </p:cNvSpPr>
              <p:nvPr/>
            </p:nvSpPr>
            <p:spPr bwMode="auto">
              <a:xfrm>
                <a:off x="2634" y="2798"/>
                <a:ext cx="14" cy="15"/>
              </a:xfrm>
              <a:custGeom>
                <a:avLst/>
                <a:gdLst>
                  <a:gd name="T0" fmla="*/ 113 w 113"/>
                  <a:gd name="T1" fmla="*/ 120 h 120"/>
                  <a:gd name="T2" fmla="*/ 103 w 113"/>
                  <a:gd name="T3" fmla="*/ 115 h 120"/>
                  <a:gd name="T4" fmla="*/ 95 w 113"/>
                  <a:gd name="T5" fmla="*/ 110 h 120"/>
                  <a:gd name="T6" fmla="*/ 87 w 113"/>
                  <a:gd name="T7" fmla="*/ 105 h 120"/>
                  <a:gd name="T8" fmla="*/ 79 w 113"/>
                  <a:gd name="T9" fmla="*/ 99 h 120"/>
                  <a:gd name="T10" fmla="*/ 71 w 113"/>
                  <a:gd name="T11" fmla="*/ 92 h 120"/>
                  <a:gd name="T12" fmla="*/ 64 w 113"/>
                  <a:gd name="T13" fmla="*/ 85 h 120"/>
                  <a:gd name="T14" fmla="*/ 57 w 113"/>
                  <a:gd name="T15" fmla="*/ 77 h 120"/>
                  <a:gd name="T16" fmla="*/ 51 w 113"/>
                  <a:gd name="T17" fmla="*/ 69 h 120"/>
                  <a:gd name="T18" fmla="*/ 43 w 113"/>
                  <a:gd name="T19" fmla="*/ 61 h 120"/>
                  <a:gd name="T20" fmla="*/ 37 w 113"/>
                  <a:gd name="T21" fmla="*/ 53 h 120"/>
                  <a:gd name="T22" fmla="*/ 30 w 113"/>
                  <a:gd name="T23" fmla="*/ 43 h 120"/>
                  <a:gd name="T24" fmla="*/ 24 w 113"/>
                  <a:gd name="T25" fmla="*/ 34 h 120"/>
                  <a:gd name="T26" fmla="*/ 18 w 113"/>
                  <a:gd name="T27" fmla="*/ 25 h 120"/>
                  <a:gd name="T28" fmla="*/ 12 w 113"/>
                  <a:gd name="T29" fmla="*/ 17 h 120"/>
                  <a:gd name="T30" fmla="*/ 6 w 113"/>
                  <a:gd name="T31" fmla="*/ 8 h 120"/>
                  <a:gd name="T32" fmla="*/ 0 w 11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0">
                    <a:moveTo>
                      <a:pt x="113" y="120"/>
                    </a:moveTo>
                    <a:lnTo>
                      <a:pt x="103" y="115"/>
                    </a:lnTo>
                    <a:lnTo>
                      <a:pt x="95" y="110"/>
                    </a:lnTo>
                    <a:lnTo>
                      <a:pt x="87" y="105"/>
                    </a:lnTo>
                    <a:lnTo>
                      <a:pt x="79" y="99"/>
                    </a:lnTo>
                    <a:lnTo>
                      <a:pt x="71" y="92"/>
                    </a:lnTo>
                    <a:lnTo>
                      <a:pt x="64" y="85"/>
                    </a:lnTo>
                    <a:lnTo>
                      <a:pt x="57" y="77"/>
                    </a:lnTo>
                    <a:lnTo>
                      <a:pt x="51" y="69"/>
                    </a:lnTo>
                    <a:lnTo>
                      <a:pt x="43" y="61"/>
                    </a:lnTo>
                    <a:lnTo>
                      <a:pt x="37" y="53"/>
                    </a:lnTo>
                    <a:lnTo>
                      <a:pt x="30" y="43"/>
                    </a:lnTo>
                    <a:lnTo>
                      <a:pt x="24" y="34"/>
                    </a:lnTo>
                    <a:lnTo>
                      <a:pt x="18" y="25"/>
                    </a:lnTo>
                    <a:lnTo>
                      <a:pt x="12" y="17"/>
                    </a:lnTo>
                    <a:lnTo>
                      <a:pt x="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4" name="Freeform 2296"/>
              <p:cNvSpPr>
                <a:spLocks/>
              </p:cNvSpPr>
              <p:nvPr/>
            </p:nvSpPr>
            <p:spPr bwMode="auto">
              <a:xfrm>
                <a:off x="2634" y="2757"/>
                <a:ext cx="9" cy="41"/>
              </a:xfrm>
              <a:custGeom>
                <a:avLst/>
                <a:gdLst>
                  <a:gd name="T0" fmla="*/ 0 w 74"/>
                  <a:gd name="T1" fmla="*/ 331 h 331"/>
                  <a:gd name="T2" fmla="*/ 22 w 74"/>
                  <a:gd name="T3" fmla="*/ 314 h 331"/>
                  <a:gd name="T4" fmla="*/ 40 w 74"/>
                  <a:gd name="T5" fmla="*/ 297 h 331"/>
                  <a:gd name="T6" fmla="*/ 54 w 74"/>
                  <a:gd name="T7" fmla="*/ 278 h 331"/>
                  <a:gd name="T8" fmla="*/ 64 w 74"/>
                  <a:gd name="T9" fmla="*/ 259 h 331"/>
                  <a:gd name="T10" fmla="*/ 70 w 74"/>
                  <a:gd name="T11" fmla="*/ 240 h 331"/>
                  <a:gd name="T12" fmla="*/ 73 w 74"/>
                  <a:gd name="T13" fmla="*/ 218 h 331"/>
                  <a:gd name="T14" fmla="*/ 74 w 74"/>
                  <a:gd name="T15" fmla="*/ 198 h 331"/>
                  <a:gd name="T16" fmla="*/ 72 w 74"/>
                  <a:gd name="T17" fmla="*/ 176 h 331"/>
                  <a:gd name="T18" fmla="*/ 68 w 74"/>
                  <a:gd name="T19" fmla="*/ 155 h 331"/>
                  <a:gd name="T20" fmla="*/ 63 w 74"/>
                  <a:gd name="T21" fmla="*/ 133 h 331"/>
                  <a:gd name="T22" fmla="*/ 57 w 74"/>
                  <a:gd name="T23" fmla="*/ 111 h 331"/>
                  <a:gd name="T24" fmla="*/ 51 w 74"/>
                  <a:gd name="T25" fmla="*/ 88 h 331"/>
                  <a:gd name="T26" fmla="*/ 43 w 74"/>
                  <a:gd name="T27" fmla="*/ 65 h 331"/>
                  <a:gd name="T28" fmla="*/ 36 w 74"/>
                  <a:gd name="T29" fmla="*/ 43 h 331"/>
                  <a:gd name="T30" fmla="*/ 30 w 74"/>
                  <a:gd name="T31" fmla="*/ 21 h 331"/>
                  <a:gd name="T32" fmla="*/ 26 w 74"/>
                  <a:gd name="T33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331">
                    <a:moveTo>
                      <a:pt x="0" y="331"/>
                    </a:moveTo>
                    <a:lnTo>
                      <a:pt x="22" y="314"/>
                    </a:lnTo>
                    <a:lnTo>
                      <a:pt x="40" y="297"/>
                    </a:lnTo>
                    <a:lnTo>
                      <a:pt x="54" y="278"/>
                    </a:lnTo>
                    <a:lnTo>
                      <a:pt x="64" y="259"/>
                    </a:lnTo>
                    <a:lnTo>
                      <a:pt x="70" y="240"/>
                    </a:lnTo>
                    <a:lnTo>
                      <a:pt x="73" y="218"/>
                    </a:lnTo>
                    <a:lnTo>
                      <a:pt x="74" y="198"/>
                    </a:lnTo>
                    <a:lnTo>
                      <a:pt x="72" y="176"/>
                    </a:lnTo>
                    <a:lnTo>
                      <a:pt x="68" y="155"/>
                    </a:lnTo>
                    <a:lnTo>
                      <a:pt x="63" y="133"/>
                    </a:lnTo>
                    <a:lnTo>
                      <a:pt x="57" y="111"/>
                    </a:lnTo>
                    <a:lnTo>
                      <a:pt x="51" y="88"/>
                    </a:lnTo>
                    <a:lnTo>
                      <a:pt x="43" y="65"/>
                    </a:lnTo>
                    <a:lnTo>
                      <a:pt x="36" y="43"/>
                    </a:lnTo>
                    <a:lnTo>
                      <a:pt x="30" y="21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5" name="Freeform 2297"/>
              <p:cNvSpPr>
                <a:spLocks/>
              </p:cNvSpPr>
              <p:nvPr/>
            </p:nvSpPr>
            <p:spPr bwMode="auto">
              <a:xfrm>
                <a:off x="2637" y="2750"/>
                <a:ext cx="5" cy="7"/>
              </a:xfrm>
              <a:custGeom>
                <a:avLst/>
                <a:gdLst>
                  <a:gd name="T0" fmla="*/ 0 w 34"/>
                  <a:gd name="T1" fmla="*/ 53 h 53"/>
                  <a:gd name="T2" fmla="*/ 0 w 34"/>
                  <a:gd name="T3" fmla="*/ 49 h 53"/>
                  <a:gd name="T4" fmla="*/ 2 w 34"/>
                  <a:gd name="T5" fmla="*/ 45 h 53"/>
                  <a:gd name="T6" fmla="*/ 3 w 34"/>
                  <a:gd name="T7" fmla="*/ 41 h 53"/>
                  <a:gd name="T8" fmla="*/ 4 w 34"/>
                  <a:gd name="T9" fmla="*/ 38 h 53"/>
                  <a:gd name="T10" fmla="*/ 6 w 34"/>
                  <a:gd name="T11" fmla="*/ 34 h 53"/>
                  <a:gd name="T12" fmla="*/ 7 w 34"/>
                  <a:gd name="T13" fmla="*/ 31 h 53"/>
                  <a:gd name="T14" fmla="*/ 9 w 34"/>
                  <a:gd name="T15" fmla="*/ 27 h 53"/>
                  <a:gd name="T16" fmla="*/ 11 w 34"/>
                  <a:gd name="T17" fmla="*/ 24 h 53"/>
                  <a:gd name="T18" fmla="*/ 13 w 34"/>
                  <a:gd name="T19" fmla="*/ 21 h 53"/>
                  <a:gd name="T20" fmla="*/ 15 w 34"/>
                  <a:gd name="T21" fmla="*/ 18 h 53"/>
                  <a:gd name="T22" fmla="*/ 18 w 34"/>
                  <a:gd name="T23" fmla="*/ 14 h 53"/>
                  <a:gd name="T24" fmla="*/ 21 w 34"/>
                  <a:gd name="T25" fmla="*/ 11 h 53"/>
                  <a:gd name="T26" fmla="*/ 24 w 34"/>
                  <a:gd name="T27" fmla="*/ 8 h 53"/>
                  <a:gd name="T28" fmla="*/ 27 w 34"/>
                  <a:gd name="T29" fmla="*/ 5 h 53"/>
                  <a:gd name="T30" fmla="*/ 30 w 34"/>
                  <a:gd name="T31" fmla="*/ 2 h 53"/>
                  <a:gd name="T32" fmla="*/ 34 w 34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53">
                    <a:moveTo>
                      <a:pt x="0" y="53"/>
                    </a:moveTo>
                    <a:lnTo>
                      <a:pt x="0" y="49"/>
                    </a:lnTo>
                    <a:lnTo>
                      <a:pt x="2" y="45"/>
                    </a:lnTo>
                    <a:lnTo>
                      <a:pt x="3" y="41"/>
                    </a:lnTo>
                    <a:lnTo>
                      <a:pt x="4" y="38"/>
                    </a:lnTo>
                    <a:lnTo>
                      <a:pt x="6" y="34"/>
                    </a:lnTo>
                    <a:lnTo>
                      <a:pt x="7" y="31"/>
                    </a:lnTo>
                    <a:lnTo>
                      <a:pt x="9" y="27"/>
                    </a:lnTo>
                    <a:lnTo>
                      <a:pt x="11" y="24"/>
                    </a:lnTo>
                    <a:lnTo>
                      <a:pt x="13" y="21"/>
                    </a:lnTo>
                    <a:lnTo>
                      <a:pt x="15" y="18"/>
                    </a:lnTo>
                    <a:lnTo>
                      <a:pt x="18" y="14"/>
                    </a:lnTo>
                    <a:lnTo>
                      <a:pt x="21" y="11"/>
                    </a:lnTo>
                    <a:lnTo>
                      <a:pt x="24" y="8"/>
                    </a:lnTo>
                    <a:lnTo>
                      <a:pt x="27" y="5"/>
                    </a:lnTo>
                    <a:lnTo>
                      <a:pt x="30" y="2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6" name="Freeform 2298"/>
              <p:cNvSpPr>
                <a:spLocks/>
              </p:cNvSpPr>
              <p:nvPr/>
            </p:nvSpPr>
            <p:spPr bwMode="auto">
              <a:xfrm>
                <a:off x="2642" y="2748"/>
                <a:ext cx="7" cy="3"/>
              </a:xfrm>
              <a:custGeom>
                <a:avLst/>
                <a:gdLst>
                  <a:gd name="T0" fmla="*/ 0 w 59"/>
                  <a:gd name="T1" fmla="*/ 19 h 25"/>
                  <a:gd name="T2" fmla="*/ 4 w 59"/>
                  <a:gd name="T3" fmla="*/ 22 h 25"/>
                  <a:gd name="T4" fmla="*/ 8 w 59"/>
                  <a:gd name="T5" fmla="*/ 24 h 25"/>
                  <a:gd name="T6" fmla="*/ 12 w 59"/>
                  <a:gd name="T7" fmla="*/ 25 h 25"/>
                  <a:gd name="T8" fmla="*/ 16 w 59"/>
                  <a:gd name="T9" fmla="*/ 25 h 25"/>
                  <a:gd name="T10" fmla="*/ 19 w 59"/>
                  <a:gd name="T11" fmla="*/ 25 h 25"/>
                  <a:gd name="T12" fmla="*/ 23 w 59"/>
                  <a:gd name="T13" fmla="*/ 23 h 25"/>
                  <a:gd name="T14" fmla="*/ 27 w 59"/>
                  <a:gd name="T15" fmla="*/ 22 h 25"/>
                  <a:gd name="T16" fmla="*/ 30 w 59"/>
                  <a:gd name="T17" fmla="*/ 20 h 25"/>
                  <a:gd name="T18" fmla="*/ 34 w 59"/>
                  <a:gd name="T19" fmla="*/ 17 h 25"/>
                  <a:gd name="T20" fmla="*/ 37 w 59"/>
                  <a:gd name="T21" fmla="*/ 14 h 25"/>
                  <a:gd name="T22" fmla="*/ 41 w 59"/>
                  <a:gd name="T23" fmla="*/ 11 h 25"/>
                  <a:gd name="T24" fmla="*/ 44 w 59"/>
                  <a:gd name="T25" fmla="*/ 9 h 25"/>
                  <a:gd name="T26" fmla="*/ 48 w 59"/>
                  <a:gd name="T27" fmla="*/ 6 h 25"/>
                  <a:gd name="T28" fmla="*/ 51 w 59"/>
                  <a:gd name="T29" fmla="*/ 3 h 25"/>
                  <a:gd name="T30" fmla="*/ 55 w 59"/>
                  <a:gd name="T31" fmla="*/ 1 h 25"/>
                  <a:gd name="T32" fmla="*/ 59 w 59"/>
                  <a:gd name="T33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25">
                    <a:moveTo>
                      <a:pt x="0" y="19"/>
                    </a:moveTo>
                    <a:lnTo>
                      <a:pt x="4" y="22"/>
                    </a:lnTo>
                    <a:lnTo>
                      <a:pt x="8" y="24"/>
                    </a:lnTo>
                    <a:lnTo>
                      <a:pt x="12" y="25"/>
                    </a:lnTo>
                    <a:lnTo>
                      <a:pt x="16" y="25"/>
                    </a:lnTo>
                    <a:lnTo>
                      <a:pt x="19" y="25"/>
                    </a:lnTo>
                    <a:lnTo>
                      <a:pt x="23" y="23"/>
                    </a:lnTo>
                    <a:lnTo>
                      <a:pt x="27" y="22"/>
                    </a:lnTo>
                    <a:lnTo>
                      <a:pt x="30" y="20"/>
                    </a:lnTo>
                    <a:lnTo>
                      <a:pt x="34" y="17"/>
                    </a:lnTo>
                    <a:lnTo>
                      <a:pt x="37" y="14"/>
                    </a:lnTo>
                    <a:lnTo>
                      <a:pt x="41" y="11"/>
                    </a:lnTo>
                    <a:lnTo>
                      <a:pt x="44" y="9"/>
                    </a:lnTo>
                    <a:lnTo>
                      <a:pt x="48" y="6"/>
                    </a:lnTo>
                    <a:lnTo>
                      <a:pt x="51" y="3"/>
                    </a:lnTo>
                    <a:lnTo>
                      <a:pt x="55" y="1"/>
                    </a:lnTo>
                    <a:lnTo>
                      <a:pt x="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7" name="Freeform 2299"/>
              <p:cNvSpPr>
                <a:spLocks/>
              </p:cNvSpPr>
              <p:nvPr/>
            </p:nvSpPr>
            <p:spPr bwMode="auto">
              <a:xfrm>
                <a:off x="2648" y="2748"/>
                <a:ext cx="8" cy="58"/>
              </a:xfrm>
              <a:custGeom>
                <a:avLst/>
                <a:gdLst>
                  <a:gd name="T0" fmla="*/ 7 w 60"/>
                  <a:gd name="T1" fmla="*/ 0 h 470"/>
                  <a:gd name="T2" fmla="*/ 5 w 60"/>
                  <a:gd name="T3" fmla="*/ 26 h 470"/>
                  <a:gd name="T4" fmla="*/ 3 w 60"/>
                  <a:gd name="T5" fmla="*/ 54 h 470"/>
                  <a:gd name="T6" fmla="*/ 1 w 60"/>
                  <a:gd name="T7" fmla="*/ 82 h 470"/>
                  <a:gd name="T8" fmla="*/ 1 w 60"/>
                  <a:gd name="T9" fmla="*/ 112 h 470"/>
                  <a:gd name="T10" fmla="*/ 0 w 60"/>
                  <a:gd name="T11" fmla="*/ 142 h 470"/>
                  <a:gd name="T12" fmla="*/ 1 w 60"/>
                  <a:gd name="T13" fmla="*/ 173 h 470"/>
                  <a:gd name="T14" fmla="*/ 2 w 60"/>
                  <a:gd name="T15" fmla="*/ 204 h 470"/>
                  <a:gd name="T16" fmla="*/ 3 w 60"/>
                  <a:gd name="T17" fmla="*/ 235 h 470"/>
                  <a:gd name="T18" fmla="*/ 6 w 60"/>
                  <a:gd name="T19" fmla="*/ 266 h 470"/>
                  <a:gd name="T20" fmla="*/ 10 w 60"/>
                  <a:gd name="T21" fmla="*/ 297 h 470"/>
                  <a:gd name="T22" fmla="*/ 15 w 60"/>
                  <a:gd name="T23" fmla="*/ 328 h 470"/>
                  <a:gd name="T24" fmla="*/ 21 w 60"/>
                  <a:gd name="T25" fmla="*/ 358 h 470"/>
                  <a:gd name="T26" fmla="*/ 28 w 60"/>
                  <a:gd name="T27" fmla="*/ 387 h 470"/>
                  <a:gd name="T28" fmla="*/ 37 w 60"/>
                  <a:gd name="T29" fmla="*/ 415 h 470"/>
                  <a:gd name="T30" fmla="*/ 48 w 60"/>
                  <a:gd name="T31" fmla="*/ 443 h 470"/>
                  <a:gd name="T32" fmla="*/ 60 w 60"/>
                  <a:gd name="T33" fmla="*/ 470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470">
                    <a:moveTo>
                      <a:pt x="7" y="0"/>
                    </a:moveTo>
                    <a:lnTo>
                      <a:pt x="5" y="26"/>
                    </a:lnTo>
                    <a:lnTo>
                      <a:pt x="3" y="54"/>
                    </a:lnTo>
                    <a:lnTo>
                      <a:pt x="1" y="82"/>
                    </a:lnTo>
                    <a:lnTo>
                      <a:pt x="1" y="112"/>
                    </a:lnTo>
                    <a:lnTo>
                      <a:pt x="0" y="142"/>
                    </a:lnTo>
                    <a:lnTo>
                      <a:pt x="1" y="173"/>
                    </a:lnTo>
                    <a:lnTo>
                      <a:pt x="2" y="204"/>
                    </a:lnTo>
                    <a:lnTo>
                      <a:pt x="3" y="235"/>
                    </a:lnTo>
                    <a:lnTo>
                      <a:pt x="6" y="266"/>
                    </a:lnTo>
                    <a:lnTo>
                      <a:pt x="10" y="297"/>
                    </a:lnTo>
                    <a:lnTo>
                      <a:pt x="15" y="328"/>
                    </a:lnTo>
                    <a:lnTo>
                      <a:pt x="21" y="358"/>
                    </a:lnTo>
                    <a:lnTo>
                      <a:pt x="28" y="387"/>
                    </a:lnTo>
                    <a:lnTo>
                      <a:pt x="37" y="415"/>
                    </a:lnTo>
                    <a:lnTo>
                      <a:pt x="48" y="443"/>
                    </a:lnTo>
                    <a:lnTo>
                      <a:pt x="60" y="4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8" name="Freeform 2300"/>
              <p:cNvSpPr>
                <a:spLocks/>
              </p:cNvSpPr>
              <p:nvPr/>
            </p:nvSpPr>
            <p:spPr bwMode="auto">
              <a:xfrm>
                <a:off x="2648" y="2806"/>
                <a:ext cx="8" cy="7"/>
              </a:xfrm>
              <a:custGeom>
                <a:avLst/>
                <a:gdLst>
                  <a:gd name="T0" fmla="*/ 59 w 59"/>
                  <a:gd name="T1" fmla="*/ 0 h 53"/>
                  <a:gd name="T2" fmla="*/ 54 w 59"/>
                  <a:gd name="T3" fmla="*/ 2 h 53"/>
                  <a:gd name="T4" fmla="*/ 50 w 59"/>
                  <a:gd name="T5" fmla="*/ 5 h 53"/>
                  <a:gd name="T6" fmla="*/ 46 w 59"/>
                  <a:gd name="T7" fmla="*/ 8 h 53"/>
                  <a:gd name="T8" fmla="*/ 42 w 59"/>
                  <a:gd name="T9" fmla="*/ 11 h 53"/>
                  <a:gd name="T10" fmla="*/ 38 w 59"/>
                  <a:gd name="T11" fmla="*/ 14 h 53"/>
                  <a:gd name="T12" fmla="*/ 34 w 59"/>
                  <a:gd name="T13" fmla="*/ 17 h 53"/>
                  <a:gd name="T14" fmla="*/ 30 w 59"/>
                  <a:gd name="T15" fmla="*/ 21 h 53"/>
                  <a:gd name="T16" fmla="*/ 26 w 59"/>
                  <a:gd name="T17" fmla="*/ 24 h 53"/>
                  <a:gd name="T18" fmla="*/ 22 w 59"/>
                  <a:gd name="T19" fmla="*/ 27 h 53"/>
                  <a:gd name="T20" fmla="*/ 18 w 59"/>
                  <a:gd name="T21" fmla="*/ 30 h 53"/>
                  <a:gd name="T22" fmla="*/ 15 w 59"/>
                  <a:gd name="T23" fmla="*/ 34 h 53"/>
                  <a:gd name="T24" fmla="*/ 11 w 59"/>
                  <a:gd name="T25" fmla="*/ 37 h 53"/>
                  <a:gd name="T26" fmla="*/ 8 w 59"/>
                  <a:gd name="T27" fmla="*/ 41 h 53"/>
                  <a:gd name="T28" fmla="*/ 5 w 59"/>
                  <a:gd name="T29" fmla="*/ 45 h 53"/>
                  <a:gd name="T30" fmla="*/ 2 w 59"/>
                  <a:gd name="T31" fmla="*/ 49 h 53"/>
                  <a:gd name="T32" fmla="*/ 0 w 59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53">
                    <a:moveTo>
                      <a:pt x="59" y="0"/>
                    </a:moveTo>
                    <a:lnTo>
                      <a:pt x="54" y="2"/>
                    </a:lnTo>
                    <a:lnTo>
                      <a:pt x="50" y="5"/>
                    </a:lnTo>
                    <a:lnTo>
                      <a:pt x="46" y="8"/>
                    </a:lnTo>
                    <a:lnTo>
                      <a:pt x="42" y="11"/>
                    </a:lnTo>
                    <a:lnTo>
                      <a:pt x="38" y="14"/>
                    </a:lnTo>
                    <a:lnTo>
                      <a:pt x="34" y="17"/>
                    </a:lnTo>
                    <a:lnTo>
                      <a:pt x="30" y="21"/>
                    </a:lnTo>
                    <a:lnTo>
                      <a:pt x="26" y="24"/>
                    </a:lnTo>
                    <a:lnTo>
                      <a:pt x="22" y="27"/>
                    </a:lnTo>
                    <a:lnTo>
                      <a:pt x="18" y="30"/>
                    </a:lnTo>
                    <a:lnTo>
                      <a:pt x="15" y="34"/>
                    </a:lnTo>
                    <a:lnTo>
                      <a:pt x="11" y="37"/>
                    </a:lnTo>
                    <a:lnTo>
                      <a:pt x="8" y="41"/>
                    </a:lnTo>
                    <a:lnTo>
                      <a:pt x="5" y="45"/>
                    </a:lnTo>
                    <a:lnTo>
                      <a:pt x="2" y="49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29" name="Freeform 2301"/>
              <p:cNvSpPr>
                <a:spLocks/>
              </p:cNvSpPr>
              <p:nvPr/>
            </p:nvSpPr>
            <p:spPr bwMode="auto">
              <a:xfrm>
                <a:off x="2636" y="3567"/>
                <a:ext cx="16" cy="8"/>
              </a:xfrm>
              <a:custGeom>
                <a:avLst/>
                <a:gdLst>
                  <a:gd name="T0" fmla="*/ 0 w 132"/>
                  <a:gd name="T1" fmla="*/ 55 h 65"/>
                  <a:gd name="T2" fmla="*/ 7 w 132"/>
                  <a:gd name="T3" fmla="*/ 48 h 65"/>
                  <a:gd name="T4" fmla="*/ 14 w 132"/>
                  <a:gd name="T5" fmla="*/ 43 h 65"/>
                  <a:gd name="T6" fmla="*/ 22 w 132"/>
                  <a:gd name="T7" fmla="*/ 37 h 65"/>
                  <a:gd name="T8" fmla="*/ 29 w 132"/>
                  <a:gd name="T9" fmla="*/ 32 h 65"/>
                  <a:gd name="T10" fmla="*/ 38 w 132"/>
                  <a:gd name="T11" fmla="*/ 28 h 65"/>
                  <a:gd name="T12" fmla="*/ 46 w 132"/>
                  <a:gd name="T13" fmla="*/ 23 h 65"/>
                  <a:gd name="T14" fmla="*/ 54 w 132"/>
                  <a:gd name="T15" fmla="*/ 19 h 65"/>
                  <a:gd name="T16" fmla="*/ 62 w 132"/>
                  <a:gd name="T17" fmla="*/ 15 h 65"/>
                  <a:gd name="T18" fmla="*/ 70 w 132"/>
                  <a:gd name="T19" fmla="*/ 12 h 65"/>
                  <a:gd name="T20" fmla="*/ 78 w 132"/>
                  <a:gd name="T21" fmla="*/ 8 h 65"/>
                  <a:gd name="T22" fmla="*/ 86 w 132"/>
                  <a:gd name="T23" fmla="*/ 6 h 65"/>
                  <a:gd name="T24" fmla="*/ 95 w 132"/>
                  <a:gd name="T25" fmla="*/ 4 h 65"/>
                  <a:gd name="T26" fmla="*/ 104 w 132"/>
                  <a:gd name="T27" fmla="*/ 2 h 65"/>
                  <a:gd name="T28" fmla="*/ 113 w 132"/>
                  <a:gd name="T29" fmla="*/ 1 h 65"/>
                  <a:gd name="T30" fmla="*/ 122 w 132"/>
                  <a:gd name="T31" fmla="*/ 0 h 65"/>
                  <a:gd name="T32" fmla="*/ 132 w 132"/>
                  <a:gd name="T33" fmla="*/ 1 h 65"/>
                  <a:gd name="T34" fmla="*/ 123 w 132"/>
                  <a:gd name="T35" fmla="*/ 4 h 65"/>
                  <a:gd name="T36" fmla="*/ 115 w 132"/>
                  <a:gd name="T37" fmla="*/ 9 h 65"/>
                  <a:gd name="T38" fmla="*/ 107 w 132"/>
                  <a:gd name="T39" fmla="*/ 15 h 65"/>
                  <a:gd name="T40" fmla="*/ 99 w 132"/>
                  <a:gd name="T41" fmla="*/ 21 h 65"/>
                  <a:gd name="T42" fmla="*/ 91 w 132"/>
                  <a:gd name="T43" fmla="*/ 28 h 65"/>
                  <a:gd name="T44" fmla="*/ 84 w 132"/>
                  <a:gd name="T45" fmla="*/ 35 h 65"/>
                  <a:gd name="T46" fmla="*/ 76 w 132"/>
                  <a:gd name="T47" fmla="*/ 41 h 65"/>
                  <a:gd name="T48" fmla="*/ 68 w 132"/>
                  <a:gd name="T49" fmla="*/ 47 h 65"/>
                  <a:gd name="T50" fmla="*/ 60 w 132"/>
                  <a:gd name="T51" fmla="*/ 53 h 65"/>
                  <a:gd name="T52" fmla="*/ 52 w 132"/>
                  <a:gd name="T53" fmla="*/ 58 h 65"/>
                  <a:gd name="T54" fmla="*/ 44 w 132"/>
                  <a:gd name="T55" fmla="*/ 62 h 65"/>
                  <a:gd name="T56" fmla="*/ 35 w 132"/>
                  <a:gd name="T57" fmla="*/ 64 h 65"/>
                  <a:gd name="T58" fmla="*/ 26 w 132"/>
                  <a:gd name="T59" fmla="*/ 65 h 65"/>
                  <a:gd name="T60" fmla="*/ 17 w 132"/>
                  <a:gd name="T61" fmla="*/ 63 h 65"/>
                  <a:gd name="T62" fmla="*/ 9 w 132"/>
                  <a:gd name="T63" fmla="*/ 60 h 65"/>
                  <a:gd name="T64" fmla="*/ 0 w 132"/>
                  <a:gd name="T65" fmla="*/ 5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2" h="65">
                    <a:moveTo>
                      <a:pt x="0" y="55"/>
                    </a:moveTo>
                    <a:lnTo>
                      <a:pt x="7" y="48"/>
                    </a:lnTo>
                    <a:lnTo>
                      <a:pt x="14" y="43"/>
                    </a:lnTo>
                    <a:lnTo>
                      <a:pt x="22" y="37"/>
                    </a:lnTo>
                    <a:lnTo>
                      <a:pt x="29" y="32"/>
                    </a:lnTo>
                    <a:lnTo>
                      <a:pt x="38" y="28"/>
                    </a:lnTo>
                    <a:lnTo>
                      <a:pt x="46" y="23"/>
                    </a:lnTo>
                    <a:lnTo>
                      <a:pt x="54" y="19"/>
                    </a:lnTo>
                    <a:lnTo>
                      <a:pt x="62" y="15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95" y="4"/>
                    </a:lnTo>
                    <a:lnTo>
                      <a:pt x="104" y="2"/>
                    </a:lnTo>
                    <a:lnTo>
                      <a:pt x="113" y="1"/>
                    </a:lnTo>
                    <a:lnTo>
                      <a:pt x="122" y="0"/>
                    </a:lnTo>
                    <a:lnTo>
                      <a:pt x="132" y="1"/>
                    </a:lnTo>
                    <a:lnTo>
                      <a:pt x="123" y="4"/>
                    </a:lnTo>
                    <a:lnTo>
                      <a:pt x="115" y="9"/>
                    </a:lnTo>
                    <a:lnTo>
                      <a:pt x="107" y="15"/>
                    </a:lnTo>
                    <a:lnTo>
                      <a:pt x="99" y="21"/>
                    </a:lnTo>
                    <a:lnTo>
                      <a:pt x="91" y="28"/>
                    </a:lnTo>
                    <a:lnTo>
                      <a:pt x="84" y="35"/>
                    </a:lnTo>
                    <a:lnTo>
                      <a:pt x="76" y="41"/>
                    </a:lnTo>
                    <a:lnTo>
                      <a:pt x="68" y="47"/>
                    </a:lnTo>
                    <a:lnTo>
                      <a:pt x="60" y="53"/>
                    </a:lnTo>
                    <a:lnTo>
                      <a:pt x="52" y="58"/>
                    </a:lnTo>
                    <a:lnTo>
                      <a:pt x="44" y="62"/>
                    </a:lnTo>
                    <a:lnTo>
                      <a:pt x="35" y="64"/>
                    </a:lnTo>
                    <a:lnTo>
                      <a:pt x="26" y="65"/>
                    </a:lnTo>
                    <a:lnTo>
                      <a:pt x="17" y="63"/>
                    </a:lnTo>
                    <a:lnTo>
                      <a:pt x="9" y="60"/>
                    </a:lnTo>
                    <a:lnTo>
                      <a:pt x="0" y="55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0" name="Freeform 2302"/>
              <p:cNvSpPr>
                <a:spLocks/>
              </p:cNvSpPr>
              <p:nvPr/>
            </p:nvSpPr>
            <p:spPr bwMode="auto">
              <a:xfrm>
                <a:off x="2636" y="3567"/>
                <a:ext cx="16" cy="7"/>
              </a:xfrm>
              <a:custGeom>
                <a:avLst/>
                <a:gdLst>
                  <a:gd name="T0" fmla="*/ 0 w 132"/>
                  <a:gd name="T1" fmla="*/ 55 h 55"/>
                  <a:gd name="T2" fmla="*/ 7 w 132"/>
                  <a:gd name="T3" fmla="*/ 48 h 55"/>
                  <a:gd name="T4" fmla="*/ 14 w 132"/>
                  <a:gd name="T5" fmla="*/ 43 h 55"/>
                  <a:gd name="T6" fmla="*/ 22 w 132"/>
                  <a:gd name="T7" fmla="*/ 37 h 55"/>
                  <a:gd name="T8" fmla="*/ 29 w 132"/>
                  <a:gd name="T9" fmla="*/ 32 h 55"/>
                  <a:gd name="T10" fmla="*/ 38 w 132"/>
                  <a:gd name="T11" fmla="*/ 28 h 55"/>
                  <a:gd name="T12" fmla="*/ 46 w 132"/>
                  <a:gd name="T13" fmla="*/ 23 h 55"/>
                  <a:gd name="T14" fmla="*/ 54 w 132"/>
                  <a:gd name="T15" fmla="*/ 19 h 55"/>
                  <a:gd name="T16" fmla="*/ 62 w 132"/>
                  <a:gd name="T17" fmla="*/ 15 h 55"/>
                  <a:gd name="T18" fmla="*/ 70 w 132"/>
                  <a:gd name="T19" fmla="*/ 12 h 55"/>
                  <a:gd name="T20" fmla="*/ 78 w 132"/>
                  <a:gd name="T21" fmla="*/ 8 h 55"/>
                  <a:gd name="T22" fmla="*/ 86 w 132"/>
                  <a:gd name="T23" fmla="*/ 6 h 55"/>
                  <a:gd name="T24" fmla="*/ 95 w 132"/>
                  <a:gd name="T25" fmla="*/ 4 h 55"/>
                  <a:gd name="T26" fmla="*/ 104 w 132"/>
                  <a:gd name="T27" fmla="*/ 2 h 55"/>
                  <a:gd name="T28" fmla="*/ 113 w 132"/>
                  <a:gd name="T29" fmla="*/ 1 h 55"/>
                  <a:gd name="T30" fmla="*/ 122 w 132"/>
                  <a:gd name="T31" fmla="*/ 0 h 55"/>
                  <a:gd name="T32" fmla="*/ 132 w 132"/>
                  <a:gd name="T3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55">
                    <a:moveTo>
                      <a:pt x="0" y="55"/>
                    </a:moveTo>
                    <a:lnTo>
                      <a:pt x="7" y="48"/>
                    </a:lnTo>
                    <a:lnTo>
                      <a:pt x="14" y="43"/>
                    </a:lnTo>
                    <a:lnTo>
                      <a:pt x="22" y="37"/>
                    </a:lnTo>
                    <a:lnTo>
                      <a:pt x="29" y="32"/>
                    </a:lnTo>
                    <a:lnTo>
                      <a:pt x="38" y="28"/>
                    </a:lnTo>
                    <a:lnTo>
                      <a:pt x="46" y="23"/>
                    </a:lnTo>
                    <a:lnTo>
                      <a:pt x="54" y="19"/>
                    </a:lnTo>
                    <a:lnTo>
                      <a:pt x="62" y="15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86" y="6"/>
                    </a:lnTo>
                    <a:lnTo>
                      <a:pt x="95" y="4"/>
                    </a:lnTo>
                    <a:lnTo>
                      <a:pt x="104" y="2"/>
                    </a:lnTo>
                    <a:lnTo>
                      <a:pt x="113" y="1"/>
                    </a:lnTo>
                    <a:lnTo>
                      <a:pt x="122" y="0"/>
                    </a:lnTo>
                    <a:lnTo>
                      <a:pt x="132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1" name="Freeform 2303"/>
              <p:cNvSpPr>
                <a:spLocks/>
              </p:cNvSpPr>
              <p:nvPr/>
            </p:nvSpPr>
            <p:spPr bwMode="auto">
              <a:xfrm>
                <a:off x="2636" y="3568"/>
                <a:ext cx="16" cy="7"/>
              </a:xfrm>
              <a:custGeom>
                <a:avLst/>
                <a:gdLst>
                  <a:gd name="T0" fmla="*/ 132 w 132"/>
                  <a:gd name="T1" fmla="*/ 0 h 64"/>
                  <a:gd name="T2" fmla="*/ 123 w 132"/>
                  <a:gd name="T3" fmla="*/ 3 h 64"/>
                  <a:gd name="T4" fmla="*/ 115 w 132"/>
                  <a:gd name="T5" fmla="*/ 8 h 64"/>
                  <a:gd name="T6" fmla="*/ 107 w 132"/>
                  <a:gd name="T7" fmla="*/ 14 h 64"/>
                  <a:gd name="T8" fmla="*/ 99 w 132"/>
                  <a:gd name="T9" fmla="*/ 20 h 64"/>
                  <a:gd name="T10" fmla="*/ 91 w 132"/>
                  <a:gd name="T11" fmla="*/ 27 h 64"/>
                  <a:gd name="T12" fmla="*/ 84 w 132"/>
                  <a:gd name="T13" fmla="*/ 34 h 64"/>
                  <a:gd name="T14" fmla="*/ 76 w 132"/>
                  <a:gd name="T15" fmla="*/ 40 h 64"/>
                  <a:gd name="T16" fmla="*/ 68 w 132"/>
                  <a:gd name="T17" fmla="*/ 46 h 64"/>
                  <a:gd name="T18" fmla="*/ 60 w 132"/>
                  <a:gd name="T19" fmla="*/ 52 h 64"/>
                  <a:gd name="T20" fmla="*/ 52 w 132"/>
                  <a:gd name="T21" fmla="*/ 57 h 64"/>
                  <a:gd name="T22" fmla="*/ 44 w 132"/>
                  <a:gd name="T23" fmla="*/ 61 h 64"/>
                  <a:gd name="T24" fmla="*/ 35 w 132"/>
                  <a:gd name="T25" fmla="*/ 63 h 64"/>
                  <a:gd name="T26" fmla="*/ 26 w 132"/>
                  <a:gd name="T27" fmla="*/ 64 h 64"/>
                  <a:gd name="T28" fmla="*/ 17 w 132"/>
                  <a:gd name="T29" fmla="*/ 62 h 64"/>
                  <a:gd name="T30" fmla="*/ 9 w 132"/>
                  <a:gd name="T31" fmla="*/ 59 h 64"/>
                  <a:gd name="T32" fmla="*/ 0 w 132"/>
                  <a:gd name="T33" fmla="*/ 5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64">
                    <a:moveTo>
                      <a:pt x="132" y="0"/>
                    </a:moveTo>
                    <a:lnTo>
                      <a:pt x="123" y="3"/>
                    </a:lnTo>
                    <a:lnTo>
                      <a:pt x="115" y="8"/>
                    </a:lnTo>
                    <a:lnTo>
                      <a:pt x="107" y="14"/>
                    </a:lnTo>
                    <a:lnTo>
                      <a:pt x="99" y="20"/>
                    </a:lnTo>
                    <a:lnTo>
                      <a:pt x="91" y="27"/>
                    </a:lnTo>
                    <a:lnTo>
                      <a:pt x="84" y="34"/>
                    </a:lnTo>
                    <a:lnTo>
                      <a:pt x="76" y="40"/>
                    </a:lnTo>
                    <a:lnTo>
                      <a:pt x="68" y="46"/>
                    </a:lnTo>
                    <a:lnTo>
                      <a:pt x="60" y="52"/>
                    </a:lnTo>
                    <a:lnTo>
                      <a:pt x="52" y="57"/>
                    </a:lnTo>
                    <a:lnTo>
                      <a:pt x="44" y="61"/>
                    </a:lnTo>
                    <a:lnTo>
                      <a:pt x="35" y="63"/>
                    </a:lnTo>
                    <a:lnTo>
                      <a:pt x="26" y="64"/>
                    </a:lnTo>
                    <a:lnTo>
                      <a:pt x="17" y="62"/>
                    </a:lnTo>
                    <a:lnTo>
                      <a:pt x="9" y="59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2" name="Freeform 2304"/>
              <p:cNvSpPr>
                <a:spLocks/>
              </p:cNvSpPr>
              <p:nvPr/>
            </p:nvSpPr>
            <p:spPr bwMode="auto">
              <a:xfrm>
                <a:off x="2593" y="2627"/>
                <a:ext cx="58" cy="60"/>
              </a:xfrm>
              <a:custGeom>
                <a:avLst/>
                <a:gdLst>
                  <a:gd name="T0" fmla="*/ 344 w 458"/>
                  <a:gd name="T1" fmla="*/ 352 h 478"/>
                  <a:gd name="T2" fmla="*/ 318 w 458"/>
                  <a:gd name="T3" fmla="*/ 357 h 478"/>
                  <a:gd name="T4" fmla="*/ 295 w 458"/>
                  <a:gd name="T5" fmla="*/ 365 h 478"/>
                  <a:gd name="T6" fmla="*/ 272 w 458"/>
                  <a:gd name="T7" fmla="*/ 370 h 478"/>
                  <a:gd name="T8" fmla="*/ 246 w 458"/>
                  <a:gd name="T9" fmla="*/ 370 h 478"/>
                  <a:gd name="T10" fmla="*/ 221 w 458"/>
                  <a:gd name="T11" fmla="*/ 367 h 478"/>
                  <a:gd name="T12" fmla="*/ 214 w 458"/>
                  <a:gd name="T13" fmla="*/ 374 h 478"/>
                  <a:gd name="T14" fmla="*/ 214 w 458"/>
                  <a:gd name="T15" fmla="*/ 381 h 478"/>
                  <a:gd name="T16" fmla="*/ 217 w 458"/>
                  <a:gd name="T17" fmla="*/ 389 h 478"/>
                  <a:gd name="T18" fmla="*/ 222 w 458"/>
                  <a:gd name="T19" fmla="*/ 397 h 478"/>
                  <a:gd name="T20" fmla="*/ 226 w 458"/>
                  <a:gd name="T21" fmla="*/ 405 h 478"/>
                  <a:gd name="T22" fmla="*/ 1 w 458"/>
                  <a:gd name="T23" fmla="*/ 478 h 478"/>
                  <a:gd name="T24" fmla="*/ 60 w 458"/>
                  <a:gd name="T25" fmla="*/ 411 h 478"/>
                  <a:gd name="T26" fmla="*/ 100 w 458"/>
                  <a:gd name="T27" fmla="*/ 328 h 478"/>
                  <a:gd name="T28" fmla="*/ 125 w 458"/>
                  <a:gd name="T29" fmla="*/ 237 h 478"/>
                  <a:gd name="T30" fmla="*/ 138 w 458"/>
                  <a:gd name="T31" fmla="*/ 139 h 478"/>
                  <a:gd name="T32" fmla="*/ 145 w 458"/>
                  <a:gd name="T33" fmla="*/ 39 h 478"/>
                  <a:gd name="T34" fmla="*/ 192 w 458"/>
                  <a:gd name="T35" fmla="*/ 1 h 478"/>
                  <a:gd name="T36" fmla="*/ 187 w 458"/>
                  <a:gd name="T37" fmla="*/ 10 h 478"/>
                  <a:gd name="T38" fmla="*/ 179 w 458"/>
                  <a:gd name="T39" fmla="*/ 26 h 478"/>
                  <a:gd name="T40" fmla="*/ 172 w 458"/>
                  <a:gd name="T41" fmla="*/ 41 h 478"/>
                  <a:gd name="T42" fmla="*/ 165 w 458"/>
                  <a:gd name="T43" fmla="*/ 57 h 478"/>
                  <a:gd name="T44" fmla="*/ 161 w 458"/>
                  <a:gd name="T45" fmla="*/ 75 h 478"/>
                  <a:gd name="T46" fmla="*/ 168 w 458"/>
                  <a:gd name="T47" fmla="*/ 91 h 478"/>
                  <a:gd name="T48" fmla="*/ 194 w 458"/>
                  <a:gd name="T49" fmla="*/ 102 h 478"/>
                  <a:gd name="T50" fmla="*/ 220 w 458"/>
                  <a:gd name="T51" fmla="*/ 110 h 478"/>
                  <a:gd name="T52" fmla="*/ 247 w 458"/>
                  <a:gd name="T53" fmla="*/ 113 h 478"/>
                  <a:gd name="T54" fmla="*/ 273 w 458"/>
                  <a:gd name="T55" fmla="*/ 112 h 478"/>
                  <a:gd name="T56" fmla="*/ 299 w 458"/>
                  <a:gd name="T57" fmla="*/ 107 h 478"/>
                  <a:gd name="T58" fmla="*/ 316 w 458"/>
                  <a:gd name="T59" fmla="*/ 89 h 478"/>
                  <a:gd name="T60" fmla="*/ 335 w 458"/>
                  <a:gd name="T61" fmla="*/ 80 h 478"/>
                  <a:gd name="T62" fmla="*/ 355 w 458"/>
                  <a:gd name="T63" fmla="*/ 78 h 478"/>
                  <a:gd name="T64" fmla="*/ 377 w 458"/>
                  <a:gd name="T65" fmla="*/ 83 h 478"/>
                  <a:gd name="T66" fmla="*/ 399 w 458"/>
                  <a:gd name="T67" fmla="*/ 90 h 478"/>
                  <a:gd name="T68" fmla="*/ 415 w 458"/>
                  <a:gd name="T69" fmla="*/ 103 h 478"/>
                  <a:gd name="T70" fmla="*/ 429 w 458"/>
                  <a:gd name="T71" fmla="*/ 117 h 478"/>
                  <a:gd name="T72" fmla="*/ 442 w 458"/>
                  <a:gd name="T73" fmla="*/ 132 h 478"/>
                  <a:gd name="T74" fmla="*/ 452 w 458"/>
                  <a:gd name="T75" fmla="*/ 147 h 478"/>
                  <a:gd name="T76" fmla="*/ 457 w 458"/>
                  <a:gd name="T77" fmla="*/ 165 h 478"/>
                  <a:gd name="T78" fmla="*/ 458 w 458"/>
                  <a:gd name="T79" fmla="*/ 192 h 478"/>
                  <a:gd name="T80" fmla="*/ 455 w 458"/>
                  <a:gd name="T81" fmla="*/ 233 h 478"/>
                  <a:gd name="T82" fmla="*/ 444 w 458"/>
                  <a:gd name="T83" fmla="*/ 270 h 478"/>
                  <a:gd name="T84" fmla="*/ 426 w 458"/>
                  <a:gd name="T85" fmla="*/ 303 h 478"/>
                  <a:gd name="T86" fmla="*/ 400 w 458"/>
                  <a:gd name="T87" fmla="*/ 331 h 478"/>
                  <a:gd name="T88" fmla="*/ 365 w 458"/>
                  <a:gd name="T89" fmla="*/ 352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58" h="478">
                    <a:moveTo>
                      <a:pt x="365" y="352"/>
                    </a:moveTo>
                    <a:lnTo>
                      <a:pt x="354" y="351"/>
                    </a:lnTo>
                    <a:lnTo>
                      <a:pt x="344" y="352"/>
                    </a:lnTo>
                    <a:lnTo>
                      <a:pt x="335" y="353"/>
                    </a:lnTo>
                    <a:lnTo>
                      <a:pt x="326" y="355"/>
                    </a:lnTo>
                    <a:lnTo>
                      <a:pt x="318" y="357"/>
                    </a:lnTo>
                    <a:lnTo>
                      <a:pt x="310" y="359"/>
                    </a:lnTo>
                    <a:lnTo>
                      <a:pt x="302" y="362"/>
                    </a:lnTo>
                    <a:lnTo>
                      <a:pt x="295" y="365"/>
                    </a:lnTo>
                    <a:lnTo>
                      <a:pt x="287" y="367"/>
                    </a:lnTo>
                    <a:lnTo>
                      <a:pt x="279" y="369"/>
                    </a:lnTo>
                    <a:lnTo>
                      <a:pt x="272" y="370"/>
                    </a:lnTo>
                    <a:lnTo>
                      <a:pt x="264" y="371"/>
                    </a:lnTo>
                    <a:lnTo>
                      <a:pt x="255" y="371"/>
                    </a:lnTo>
                    <a:lnTo>
                      <a:pt x="246" y="370"/>
                    </a:lnTo>
                    <a:lnTo>
                      <a:pt x="236" y="368"/>
                    </a:lnTo>
                    <a:lnTo>
                      <a:pt x="226" y="366"/>
                    </a:lnTo>
                    <a:lnTo>
                      <a:pt x="221" y="367"/>
                    </a:lnTo>
                    <a:lnTo>
                      <a:pt x="218" y="370"/>
                    </a:lnTo>
                    <a:lnTo>
                      <a:pt x="216" y="372"/>
                    </a:lnTo>
                    <a:lnTo>
                      <a:pt x="214" y="374"/>
                    </a:lnTo>
                    <a:lnTo>
                      <a:pt x="214" y="376"/>
                    </a:lnTo>
                    <a:lnTo>
                      <a:pt x="213" y="379"/>
                    </a:lnTo>
                    <a:lnTo>
                      <a:pt x="214" y="381"/>
                    </a:lnTo>
                    <a:lnTo>
                      <a:pt x="215" y="384"/>
                    </a:lnTo>
                    <a:lnTo>
                      <a:pt x="216" y="386"/>
                    </a:lnTo>
                    <a:lnTo>
                      <a:pt x="217" y="389"/>
                    </a:lnTo>
                    <a:lnTo>
                      <a:pt x="219" y="392"/>
                    </a:lnTo>
                    <a:lnTo>
                      <a:pt x="220" y="394"/>
                    </a:lnTo>
                    <a:lnTo>
                      <a:pt x="222" y="397"/>
                    </a:lnTo>
                    <a:lnTo>
                      <a:pt x="223" y="400"/>
                    </a:lnTo>
                    <a:lnTo>
                      <a:pt x="225" y="402"/>
                    </a:lnTo>
                    <a:lnTo>
                      <a:pt x="226" y="405"/>
                    </a:lnTo>
                    <a:lnTo>
                      <a:pt x="225" y="406"/>
                    </a:lnTo>
                    <a:lnTo>
                      <a:pt x="0" y="478"/>
                    </a:lnTo>
                    <a:lnTo>
                      <a:pt x="1" y="478"/>
                    </a:lnTo>
                    <a:lnTo>
                      <a:pt x="23" y="457"/>
                    </a:lnTo>
                    <a:lnTo>
                      <a:pt x="43" y="435"/>
                    </a:lnTo>
                    <a:lnTo>
                      <a:pt x="60" y="411"/>
                    </a:lnTo>
                    <a:lnTo>
                      <a:pt x="75" y="385"/>
                    </a:lnTo>
                    <a:lnTo>
                      <a:pt x="89" y="357"/>
                    </a:lnTo>
                    <a:lnTo>
                      <a:pt x="100" y="328"/>
                    </a:lnTo>
                    <a:lnTo>
                      <a:pt x="109" y="299"/>
                    </a:lnTo>
                    <a:lnTo>
                      <a:pt x="118" y="268"/>
                    </a:lnTo>
                    <a:lnTo>
                      <a:pt x="125" y="237"/>
                    </a:lnTo>
                    <a:lnTo>
                      <a:pt x="130" y="204"/>
                    </a:lnTo>
                    <a:lnTo>
                      <a:pt x="134" y="172"/>
                    </a:lnTo>
                    <a:lnTo>
                      <a:pt x="138" y="139"/>
                    </a:lnTo>
                    <a:lnTo>
                      <a:pt x="141" y="106"/>
                    </a:lnTo>
                    <a:lnTo>
                      <a:pt x="143" y="73"/>
                    </a:lnTo>
                    <a:lnTo>
                      <a:pt x="145" y="39"/>
                    </a:lnTo>
                    <a:lnTo>
                      <a:pt x="147" y="7"/>
                    </a:lnTo>
                    <a:lnTo>
                      <a:pt x="146" y="7"/>
                    </a:lnTo>
                    <a:lnTo>
                      <a:pt x="192" y="1"/>
                    </a:lnTo>
                    <a:lnTo>
                      <a:pt x="193" y="0"/>
                    </a:lnTo>
                    <a:lnTo>
                      <a:pt x="190" y="5"/>
                    </a:lnTo>
                    <a:lnTo>
                      <a:pt x="187" y="10"/>
                    </a:lnTo>
                    <a:lnTo>
                      <a:pt x="185" y="15"/>
                    </a:lnTo>
                    <a:lnTo>
                      <a:pt x="182" y="20"/>
                    </a:lnTo>
                    <a:lnTo>
                      <a:pt x="179" y="26"/>
                    </a:lnTo>
                    <a:lnTo>
                      <a:pt x="177" y="31"/>
                    </a:lnTo>
                    <a:lnTo>
                      <a:pt x="174" y="36"/>
                    </a:lnTo>
                    <a:lnTo>
                      <a:pt x="172" y="41"/>
                    </a:lnTo>
                    <a:lnTo>
                      <a:pt x="170" y="47"/>
                    </a:lnTo>
                    <a:lnTo>
                      <a:pt x="167" y="52"/>
                    </a:lnTo>
                    <a:lnTo>
                      <a:pt x="165" y="57"/>
                    </a:lnTo>
                    <a:lnTo>
                      <a:pt x="164" y="64"/>
                    </a:lnTo>
                    <a:lnTo>
                      <a:pt x="162" y="69"/>
                    </a:lnTo>
                    <a:lnTo>
                      <a:pt x="161" y="75"/>
                    </a:lnTo>
                    <a:lnTo>
                      <a:pt x="160" y="81"/>
                    </a:lnTo>
                    <a:lnTo>
                      <a:pt x="160" y="87"/>
                    </a:lnTo>
                    <a:lnTo>
                      <a:pt x="168" y="91"/>
                    </a:lnTo>
                    <a:lnTo>
                      <a:pt x="177" y="95"/>
                    </a:lnTo>
                    <a:lnTo>
                      <a:pt x="185" y="99"/>
                    </a:lnTo>
                    <a:lnTo>
                      <a:pt x="194" y="102"/>
                    </a:lnTo>
                    <a:lnTo>
                      <a:pt x="203" y="105"/>
                    </a:lnTo>
                    <a:lnTo>
                      <a:pt x="211" y="108"/>
                    </a:lnTo>
                    <a:lnTo>
                      <a:pt x="220" y="110"/>
                    </a:lnTo>
                    <a:lnTo>
                      <a:pt x="229" y="111"/>
                    </a:lnTo>
                    <a:lnTo>
                      <a:pt x="237" y="112"/>
                    </a:lnTo>
                    <a:lnTo>
                      <a:pt x="247" y="113"/>
                    </a:lnTo>
                    <a:lnTo>
                      <a:pt x="255" y="113"/>
                    </a:lnTo>
                    <a:lnTo>
                      <a:pt x="264" y="113"/>
                    </a:lnTo>
                    <a:lnTo>
                      <a:pt x="273" y="112"/>
                    </a:lnTo>
                    <a:lnTo>
                      <a:pt x="281" y="110"/>
                    </a:lnTo>
                    <a:lnTo>
                      <a:pt x="290" y="109"/>
                    </a:lnTo>
                    <a:lnTo>
                      <a:pt x="299" y="107"/>
                    </a:lnTo>
                    <a:lnTo>
                      <a:pt x="304" y="99"/>
                    </a:lnTo>
                    <a:lnTo>
                      <a:pt x="310" y="93"/>
                    </a:lnTo>
                    <a:lnTo>
                      <a:pt x="316" y="89"/>
                    </a:lnTo>
                    <a:lnTo>
                      <a:pt x="322" y="85"/>
                    </a:lnTo>
                    <a:lnTo>
                      <a:pt x="328" y="82"/>
                    </a:lnTo>
                    <a:lnTo>
                      <a:pt x="335" y="80"/>
                    </a:lnTo>
                    <a:lnTo>
                      <a:pt x="341" y="79"/>
                    </a:lnTo>
                    <a:lnTo>
                      <a:pt x="348" y="78"/>
                    </a:lnTo>
                    <a:lnTo>
                      <a:pt x="355" y="78"/>
                    </a:lnTo>
                    <a:lnTo>
                      <a:pt x="362" y="79"/>
                    </a:lnTo>
                    <a:lnTo>
                      <a:pt x="369" y="81"/>
                    </a:lnTo>
                    <a:lnTo>
                      <a:pt x="377" y="83"/>
                    </a:lnTo>
                    <a:lnTo>
                      <a:pt x="384" y="85"/>
                    </a:lnTo>
                    <a:lnTo>
                      <a:pt x="391" y="87"/>
                    </a:lnTo>
                    <a:lnTo>
                      <a:pt x="399" y="90"/>
                    </a:lnTo>
                    <a:lnTo>
                      <a:pt x="406" y="94"/>
                    </a:lnTo>
                    <a:lnTo>
                      <a:pt x="410" y="98"/>
                    </a:lnTo>
                    <a:lnTo>
                      <a:pt x="415" y="103"/>
                    </a:lnTo>
                    <a:lnTo>
                      <a:pt x="420" y="108"/>
                    </a:lnTo>
                    <a:lnTo>
                      <a:pt x="424" y="112"/>
                    </a:lnTo>
                    <a:lnTo>
                      <a:pt x="429" y="117"/>
                    </a:lnTo>
                    <a:lnTo>
                      <a:pt x="434" y="122"/>
                    </a:lnTo>
                    <a:lnTo>
                      <a:pt x="438" y="127"/>
                    </a:lnTo>
                    <a:lnTo>
                      <a:pt x="442" y="132"/>
                    </a:lnTo>
                    <a:lnTo>
                      <a:pt x="446" y="137"/>
                    </a:lnTo>
                    <a:lnTo>
                      <a:pt x="449" y="142"/>
                    </a:lnTo>
                    <a:lnTo>
                      <a:pt x="452" y="147"/>
                    </a:lnTo>
                    <a:lnTo>
                      <a:pt x="454" y="153"/>
                    </a:lnTo>
                    <a:lnTo>
                      <a:pt x="456" y="159"/>
                    </a:lnTo>
                    <a:lnTo>
                      <a:pt x="457" y="165"/>
                    </a:lnTo>
                    <a:lnTo>
                      <a:pt x="458" y="172"/>
                    </a:lnTo>
                    <a:lnTo>
                      <a:pt x="458" y="179"/>
                    </a:lnTo>
                    <a:lnTo>
                      <a:pt x="458" y="192"/>
                    </a:lnTo>
                    <a:lnTo>
                      <a:pt x="458" y="206"/>
                    </a:lnTo>
                    <a:lnTo>
                      <a:pt x="457" y="220"/>
                    </a:lnTo>
                    <a:lnTo>
                      <a:pt x="455" y="233"/>
                    </a:lnTo>
                    <a:lnTo>
                      <a:pt x="452" y="246"/>
                    </a:lnTo>
                    <a:lnTo>
                      <a:pt x="449" y="258"/>
                    </a:lnTo>
                    <a:lnTo>
                      <a:pt x="444" y="270"/>
                    </a:lnTo>
                    <a:lnTo>
                      <a:pt x="439" y="282"/>
                    </a:lnTo>
                    <a:lnTo>
                      <a:pt x="433" y="293"/>
                    </a:lnTo>
                    <a:lnTo>
                      <a:pt x="426" y="303"/>
                    </a:lnTo>
                    <a:lnTo>
                      <a:pt x="418" y="313"/>
                    </a:lnTo>
                    <a:lnTo>
                      <a:pt x="409" y="322"/>
                    </a:lnTo>
                    <a:lnTo>
                      <a:pt x="400" y="331"/>
                    </a:lnTo>
                    <a:lnTo>
                      <a:pt x="389" y="338"/>
                    </a:lnTo>
                    <a:lnTo>
                      <a:pt x="378" y="345"/>
                    </a:lnTo>
                    <a:lnTo>
                      <a:pt x="365" y="352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3" name="Freeform 2305"/>
              <p:cNvSpPr>
                <a:spLocks/>
              </p:cNvSpPr>
              <p:nvPr/>
            </p:nvSpPr>
            <p:spPr bwMode="auto">
              <a:xfrm>
                <a:off x="2622" y="2671"/>
                <a:ext cx="17" cy="3"/>
              </a:xfrm>
              <a:custGeom>
                <a:avLst/>
                <a:gdLst>
                  <a:gd name="T0" fmla="*/ 139 w 139"/>
                  <a:gd name="T1" fmla="*/ 1 h 20"/>
                  <a:gd name="T2" fmla="*/ 128 w 139"/>
                  <a:gd name="T3" fmla="*/ 0 h 20"/>
                  <a:gd name="T4" fmla="*/ 118 w 139"/>
                  <a:gd name="T5" fmla="*/ 1 h 20"/>
                  <a:gd name="T6" fmla="*/ 109 w 139"/>
                  <a:gd name="T7" fmla="*/ 2 h 20"/>
                  <a:gd name="T8" fmla="*/ 100 w 139"/>
                  <a:gd name="T9" fmla="*/ 4 h 20"/>
                  <a:gd name="T10" fmla="*/ 92 w 139"/>
                  <a:gd name="T11" fmla="*/ 6 h 20"/>
                  <a:gd name="T12" fmla="*/ 84 w 139"/>
                  <a:gd name="T13" fmla="*/ 8 h 20"/>
                  <a:gd name="T14" fmla="*/ 76 w 139"/>
                  <a:gd name="T15" fmla="*/ 11 h 20"/>
                  <a:gd name="T16" fmla="*/ 69 w 139"/>
                  <a:gd name="T17" fmla="*/ 14 h 20"/>
                  <a:gd name="T18" fmla="*/ 61 w 139"/>
                  <a:gd name="T19" fmla="*/ 16 h 20"/>
                  <a:gd name="T20" fmla="*/ 53 w 139"/>
                  <a:gd name="T21" fmla="*/ 18 h 20"/>
                  <a:gd name="T22" fmla="*/ 46 w 139"/>
                  <a:gd name="T23" fmla="*/ 19 h 20"/>
                  <a:gd name="T24" fmla="*/ 38 w 139"/>
                  <a:gd name="T25" fmla="*/ 20 h 20"/>
                  <a:gd name="T26" fmla="*/ 29 w 139"/>
                  <a:gd name="T27" fmla="*/ 20 h 20"/>
                  <a:gd name="T28" fmla="*/ 20 w 139"/>
                  <a:gd name="T29" fmla="*/ 19 h 20"/>
                  <a:gd name="T30" fmla="*/ 10 w 139"/>
                  <a:gd name="T31" fmla="*/ 17 h 20"/>
                  <a:gd name="T32" fmla="*/ 0 w 139"/>
                  <a:gd name="T33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0">
                    <a:moveTo>
                      <a:pt x="139" y="1"/>
                    </a:moveTo>
                    <a:lnTo>
                      <a:pt x="128" y="0"/>
                    </a:lnTo>
                    <a:lnTo>
                      <a:pt x="118" y="1"/>
                    </a:lnTo>
                    <a:lnTo>
                      <a:pt x="109" y="2"/>
                    </a:lnTo>
                    <a:lnTo>
                      <a:pt x="100" y="4"/>
                    </a:lnTo>
                    <a:lnTo>
                      <a:pt x="92" y="6"/>
                    </a:lnTo>
                    <a:lnTo>
                      <a:pt x="84" y="8"/>
                    </a:lnTo>
                    <a:lnTo>
                      <a:pt x="76" y="11"/>
                    </a:lnTo>
                    <a:lnTo>
                      <a:pt x="69" y="14"/>
                    </a:lnTo>
                    <a:lnTo>
                      <a:pt x="61" y="16"/>
                    </a:lnTo>
                    <a:lnTo>
                      <a:pt x="53" y="18"/>
                    </a:lnTo>
                    <a:lnTo>
                      <a:pt x="46" y="19"/>
                    </a:lnTo>
                    <a:lnTo>
                      <a:pt x="38" y="20"/>
                    </a:lnTo>
                    <a:lnTo>
                      <a:pt x="29" y="20"/>
                    </a:lnTo>
                    <a:lnTo>
                      <a:pt x="20" y="19"/>
                    </a:lnTo>
                    <a:lnTo>
                      <a:pt x="10" y="17"/>
                    </a:lnTo>
                    <a:lnTo>
                      <a:pt x="0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4" name="Freeform 2306"/>
              <p:cNvSpPr>
                <a:spLocks/>
              </p:cNvSpPr>
              <p:nvPr/>
            </p:nvSpPr>
            <p:spPr bwMode="auto">
              <a:xfrm>
                <a:off x="2620" y="2673"/>
                <a:ext cx="2" cy="5"/>
              </a:xfrm>
              <a:custGeom>
                <a:avLst/>
                <a:gdLst>
                  <a:gd name="T0" fmla="*/ 13 w 13"/>
                  <a:gd name="T1" fmla="*/ 0 h 39"/>
                  <a:gd name="T2" fmla="*/ 8 w 13"/>
                  <a:gd name="T3" fmla="*/ 1 h 39"/>
                  <a:gd name="T4" fmla="*/ 5 w 13"/>
                  <a:gd name="T5" fmla="*/ 4 h 39"/>
                  <a:gd name="T6" fmla="*/ 3 w 13"/>
                  <a:gd name="T7" fmla="*/ 6 h 39"/>
                  <a:gd name="T8" fmla="*/ 1 w 13"/>
                  <a:gd name="T9" fmla="*/ 8 h 39"/>
                  <a:gd name="T10" fmla="*/ 1 w 13"/>
                  <a:gd name="T11" fmla="*/ 10 h 39"/>
                  <a:gd name="T12" fmla="*/ 0 w 13"/>
                  <a:gd name="T13" fmla="*/ 13 h 39"/>
                  <a:gd name="T14" fmla="*/ 1 w 13"/>
                  <a:gd name="T15" fmla="*/ 15 h 39"/>
                  <a:gd name="T16" fmla="*/ 2 w 13"/>
                  <a:gd name="T17" fmla="*/ 18 h 39"/>
                  <a:gd name="T18" fmla="*/ 3 w 13"/>
                  <a:gd name="T19" fmla="*/ 20 h 39"/>
                  <a:gd name="T20" fmla="*/ 4 w 13"/>
                  <a:gd name="T21" fmla="*/ 23 h 39"/>
                  <a:gd name="T22" fmla="*/ 6 w 13"/>
                  <a:gd name="T23" fmla="*/ 26 h 39"/>
                  <a:gd name="T24" fmla="*/ 7 w 13"/>
                  <a:gd name="T25" fmla="*/ 28 h 39"/>
                  <a:gd name="T26" fmla="*/ 9 w 13"/>
                  <a:gd name="T27" fmla="*/ 31 h 39"/>
                  <a:gd name="T28" fmla="*/ 10 w 13"/>
                  <a:gd name="T29" fmla="*/ 34 h 39"/>
                  <a:gd name="T30" fmla="*/ 12 w 13"/>
                  <a:gd name="T31" fmla="*/ 36 h 39"/>
                  <a:gd name="T32" fmla="*/ 13 w 13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lnTo>
                      <a:pt x="8" y="1"/>
                    </a:lnTo>
                    <a:lnTo>
                      <a:pt x="5" y="4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0" y="13"/>
                    </a:lnTo>
                    <a:lnTo>
                      <a:pt x="1" y="15"/>
                    </a:lnTo>
                    <a:lnTo>
                      <a:pt x="2" y="18"/>
                    </a:lnTo>
                    <a:lnTo>
                      <a:pt x="3" y="20"/>
                    </a:lnTo>
                    <a:lnTo>
                      <a:pt x="4" y="23"/>
                    </a:lnTo>
                    <a:lnTo>
                      <a:pt x="6" y="26"/>
                    </a:lnTo>
                    <a:lnTo>
                      <a:pt x="7" y="28"/>
                    </a:lnTo>
                    <a:lnTo>
                      <a:pt x="9" y="31"/>
                    </a:lnTo>
                    <a:lnTo>
                      <a:pt x="10" y="34"/>
                    </a:lnTo>
                    <a:lnTo>
                      <a:pt x="12" y="36"/>
                    </a:lnTo>
                    <a:lnTo>
                      <a:pt x="13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5" name="Line 2307"/>
              <p:cNvSpPr>
                <a:spLocks noChangeShapeType="1"/>
              </p:cNvSpPr>
              <p:nvPr/>
            </p:nvSpPr>
            <p:spPr bwMode="auto">
              <a:xfrm flipH="1">
                <a:off x="2593" y="2678"/>
                <a:ext cx="29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6" name="Freeform 2308"/>
              <p:cNvSpPr>
                <a:spLocks/>
              </p:cNvSpPr>
              <p:nvPr/>
            </p:nvSpPr>
            <p:spPr bwMode="auto">
              <a:xfrm>
                <a:off x="2593" y="2628"/>
                <a:ext cx="19" cy="59"/>
              </a:xfrm>
              <a:custGeom>
                <a:avLst/>
                <a:gdLst>
                  <a:gd name="T0" fmla="*/ 0 w 146"/>
                  <a:gd name="T1" fmla="*/ 471 h 471"/>
                  <a:gd name="T2" fmla="*/ 22 w 146"/>
                  <a:gd name="T3" fmla="*/ 450 h 471"/>
                  <a:gd name="T4" fmla="*/ 42 w 146"/>
                  <a:gd name="T5" fmla="*/ 428 h 471"/>
                  <a:gd name="T6" fmla="*/ 59 w 146"/>
                  <a:gd name="T7" fmla="*/ 404 h 471"/>
                  <a:gd name="T8" fmla="*/ 74 w 146"/>
                  <a:gd name="T9" fmla="*/ 378 h 471"/>
                  <a:gd name="T10" fmla="*/ 88 w 146"/>
                  <a:gd name="T11" fmla="*/ 350 h 471"/>
                  <a:gd name="T12" fmla="*/ 99 w 146"/>
                  <a:gd name="T13" fmla="*/ 321 h 471"/>
                  <a:gd name="T14" fmla="*/ 108 w 146"/>
                  <a:gd name="T15" fmla="*/ 292 h 471"/>
                  <a:gd name="T16" fmla="*/ 117 w 146"/>
                  <a:gd name="T17" fmla="*/ 261 h 471"/>
                  <a:gd name="T18" fmla="*/ 124 w 146"/>
                  <a:gd name="T19" fmla="*/ 230 h 471"/>
                  <a:gd name="T20" fmla="*/ 129 w 146"/>
                  <a:gd name="T21" fmla="*/ 197 h 471"/>
                  <a:gd name="T22" fmla="*/ 133 w 146"/>
                  <a:gd name="T23" fmla="*/ 165 h 471"/>
                  <a:gd name="T24" fmla="*/ 137 w 146"/>
                  <a:gd name="T25" fmla="*/ 132 h 471"/>
                  <a:gd name="T26" fmla="*/ 140 w 146"/>
                  <a:gd name="T27" fmla="*/ 99 h 471"/>
                  <a:gd name="T28" fmla="*/ 142 w 146"/>
                  <a:gd name="T29" fmla="*/ 66 h 471"/>
                  <a:gd name="T30" fmla="*/ 144 w 146"/>
                  <a:gd name="T31" fmla="*/ 32 h 471"/>
                  <a:gd name="T32" fmla="*/ 146 w 146"/>
                  <a:gd name="T33" fmla="*/ 0 h 4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71">
                    <a:moveTo>
                      <a:pt x="0" y="471"/>
                    </a:moveTo>
                    <a:lnTo>
                      <a:pt x="22" y="450"/>
                    </a:lnTo>
                    <a:lnTo>
                      <a:pt x="42" y="428"/>
                    </a:lnTo>
                    <a:lnTo>
                      <a:pt x="59" y="404"/>
                    </a:lnTo>
                    <a:lnTo>
                      <a:pt x="74" y="378"/>
                    </a:lnTo>
                    <a:lnTo>
                      <a:pt x="88" y="350"/>
                    </a:lnTo>
                    <a:lnTo>
                      <a:pt x="99" y="321"/>
                    </a:lnTo>
                    <a:lnTo>
                      <a:pt x="108" y="292"/>
                    </a:lnTo>
                    <a:lnTo>
                      <a:pt x="117" y="261"/>
                    </a:lnTo>
                    <a:lnTo>
                      <a:pt x="124" y="230"/>
                    </a:lnTo>
                    <a:lnTo>
                      <a:pt x="129" y="197"/>
                    </a:lnTo>
                    <a:lnTo>
                      <a:pt x="133" y="165"/>
                    </a:lnTo>
                    <a:lnTo>
                      <a:pt x="137" y="132"/>
                    </a:lnTo>
                    <a:lnTo>
                      <a:pt x="140" y="99"/>
                    </a:lnTo>
                    <a:lnTo>
                      <a:pt x="142" y="66"/>
                    </a:lnTo>
                    <a:lnTo>
                      <a:pt x="144" y="32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7" name="Line 2309"/>
              <p:cNvSpPr>
                <a:spLocks noChangeShapeType="1"/>
              </p:cNvSpPr>
              <p:nvPr/>
            </p:nvSpPr>
            <p:spPr bwMode="auto">
              <a:xfrm flipV="1">
                <a:off x="2612" y="2628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8" name="Freeform 2310"/>
              <p:cNvSpPr>
                <a:spLocks/>
              </p:cNvSpPr>
              <p:nvPr/>
            </p:nvSpPr>
            <p:spPr bwMode="auto">
              <a:xfrm>
                <a:off x="2613" y="2627"/>
                <a:ext cx="5" cy="11"/>
              </a:xfrm>
              <a:custGeom>
                <a:avLst/>
                <a:gdLst>
                  <a:gd name="T0" fmla="*/ 33 w 33"/>
                  <a:gd name="T1" fmla="*/ 0 h 87"/>
                  <a:gd name="T2" fmla="*/ 30 w 33"/>
                  <a:gd name="T3" fmla="*/ 5 h 87"/>
                  <a:gd name="T4" fmla="*/ 27 w 33"/>
                  <a:gd name="T5" fmla="*/ 10 h 87"/>
                  <a:gd name="T6" fmla="*/ 25 w 33"/>
                  <a:gd name="T7" fmla="*/ 15 h 87"/>
                  <a:gd name="T8" fmla="*/ 22 w 33"/>
                  <a:gd name="T9" fmla="*/ 20 h 87"/>
                  <a:gd name="T10" fmla="*/ 19 w 33"/>
                  <a:gd name="T11" fmla="*/ 26 h 87"/>
                  <a:gd name="T12" fmla="*/ 17 w 33"/>
                  <a:gd name="T13" fmla="*/ 31 h 87"/>
                  <a:gd name="T14" fmla="*/ 14 w 33"/>
                  <a:gd name="T15" fmla="*/ 36 h 87"/>
                  <a:gd name="T16" fmla="*/ 12 w 33"/>
                  <a:gd name="T17" fmla="*/ 41 h 87"/>
                  <a:gd name="T18" fmla="*/ 10 w 33"/>
                  <a:gd name="T19" fmla="*/ 47 h 87"/>
                  <a:gd name="T20" fmla="*/ 7 w 33"/>
                  <a:gd name="T21" fmla="*/ 52 h 87"/>
                  <a:gd name="T22" fmla="*/ 5 w 33"/>
                  <a:gd name="T23" fmla="*/ 57 h 87"/>
                  <a:gd name="T24" fmla="*/ 4 w 33"/>
                  <a:gd name="T25" fmla="*/ 64 h 87"/>
                  <a:gd name="T26" fmla="*/ 2 w 33"/>
                  <a:gd name="T27" fmla="*/ 69 h 87"/>
                  <a:gd name="T28" fmla="*/ 1 w 33"/>
                  <a:gd name="T29" fmla="*/ 75 h 87"/>
                  <a:gd name="T30" fmla="*/ 0 w 33"/>
                  <a:gd name="T31" fmla="*/ 81 h 87"/>
                  <a:gd name="T32" fmla="*/ 0 w 33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87">
                    <a:moveTo>
                      <a:pt x="33" y="0"/>
                    </a:moveTo>
                    <a:lnTo>
                      <a:pt x="30" y="5"/>
                    </a:lnTo>
                    <a:lnTo>
                      <a:pt x="27" y="10"/>
                    </a:lnTo>
                    <a:lnTo>
                      <a:pt x="25" y="15"/>
                    </a:lnTo>
                    <a:lnTo>
                      <a:pt x="22" y="20"/>
                    </a:lnTo>
                    <a:lnTo>
                      <a:pt x="19" y="26"/>
                    </a:lnTo>
                    <a:lnTo>
                      <a:pt x="17" y="31"/>
                    </a:lnTo>
                    <a:lnTo>
                      <a:pt x="14" y="36"/>
                    </a:lnTo>
                    <a:lnTo>
                      <a:pt x="12" y="41"/>
                    </a:lnTo>
                    <a:lnTo>
                      <a:pt x="10" y="47"/>
                    </a:lnTo>
                    <a:lnTo>
                      <a:pt x="7" y="52"/>
                    </a:lnTo>
                    <a:lnTo>
                      <a:pt x="5" y="57"/>
                    </a:lnTo>
                    <a:lnTo>
                      <a:pt x="4" y="64"/>
                    </a:lnTo>
                    <a:lnTo>
                      <a:pt x="2" y="69"/>
                    </a:lnTo>
                    <a:lnTo>
                      <a:pt x="1" y="75"/>
                    </a:lnTo>
                    <a:lnTo>
                      <a:pt x="0" y="81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39" name="Freeform 2311"/>
              <p:cNvSpPr>
                <a:spLocks/>
              </p:cNvSpPr>
              <p:nvPr/>
            </p:nvSpPr>
            <p:spPr bwMode="auto">
              <a:xfrm>
                <a:off x="2613" y="2638"/>
                <a:ext cx="18" cy="3"/>
              </a:xfrm>
              <a:custGeom>
                <a:avLst/>
                <a:gdLst>
                  <a:gd name="T0" fmla="*/ 0 w 139"/>
                  <a:gd name="T1" fmla="*/ 0 h 26"/>
                  <a:gd name="T2" fmla="*/ 8 w 139"/>
                  <a:gd name="T3" fmla="*/ 4 h 26"/>
                  <a:gd name="T4" fmla="*/ 17 w 139"/>
                  <a:gd name="T5" fmla="*/ 8 h 26"/>
                  <a:gd name="T6" fmla="*/ 25 w 139"/>
                  <a:gd name="T7" fmla="*/ 12 h 26"/>
                  <a:gd name="T8" fmla="*/ 34 w 139"/>
                  <a:gd name="T9" fmla="*/ 15 h 26"/>
                  <a:gd name="T10" fmla="*/ 43 w 139"/>
                  <a:gd name="T11" fmla="*/ 18 h 26"/>
                  <a:gd name="T12" fmla="*/ 51 w 139"/>
                  <a:gd name="T13" fmla="*/ 21 h 26"/>
                  <a:gd name="T14" fmla="*/ 60 w 139"/>
                  <a:gd name="T15" fmla="*/ 23 h 26"/>
                  <a:gd name="T16" fmla="*/ 69 w 139"/>
                  <a:gd name="T17" fmla="*/ 24 h 26"/>
                  <a:gd name="T18" fmla="*/ 77 w 139"/>
                  <a:gd name="T19" fmla="*/ 25 h 26"/>
                  <a:gd name="T20" fmla="*/ 87 w 139"/>
                  <a:gd name="T21" fmla="*/ 26 h 26"/>
                  <a:gd name="T22" fmla="*/ 95 w 139"/>
                  <a:gd name="T23" fmla="*/ 26 h 26"/>
                  <a:gd name="T24" fmla="*/ 104 w 139"/>
                  <a:gd name="T25" fmla="*/ 26 h 26"/>
                  <a:gd name="T26" fmla="*/ 113 w 139"/>
                  <a:gd name="T27" fmla="*/ 25 h 26"/>
                  <a:gd name="T28" fmla="*/ 121 w 139"/>
                  <a:gd name="T29" fmla="*/ 23 h 26"/>
                  <a:gd name="T30" fmla="*/ 130 w 139"/>
                  <a:gd name="T31" fmla="*/ 22 h 26"/>
                  <a:gd name="T32" fmla="*/ 139 w 139"/>
                  <a:gd name="T33" fmla="*/ 2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6">
                    <a:moveTo>
                      <a:pt x="0" y="0"/>
                    </a:moveTo>
                    <a:lnTo>
                      <a:pt x="8" y="4"/>
                    </a:lnTo>
                    <a:lnTo>
                      <a:pt x="17" y="8"/>
                    </a:lnTo>
                    <a:lnTo>
                      <a:pt x="25" y="12"/>
                    </a:lnTo>
                    <a:lnTo>
                      <a:pt x="34" y="15"/>
                    </a:lnTo>
                    <a:lnTo>
                      <a:pt x="43" y="18"/>
                    </a:lnTo>
                    <a:lnTo>
                      <a:pt x="51" y="21"/>
                    </a:lnTo>
                    <a:lnTo>
                      <a:pt x="60" y="23"/>
                    </a:lnTo>
                    <a:lnTo>
                      <a:pt x="69" y="24"/>
                    </a:lnTo>
                    <a:lnTo>
                      <a:pt x="77" y="25"/>
                    </a:lnTo>
                    <a:lnTo>
                      <a:pt x="87" y="26"/>
                    </a:lnTo>
                    <a:lnTo>
                      <a:pt x="95" y="26"/>
                    </a:lnTo>
                    <a:lnTo>
                      <a:pt x="104" y="26"/>
                    </a:lnTo>
                    <a:lnTo>
                      <a:pt x="113" y="25"/>
                    </a:lnTo>
                    <a:lnTo>
                      <a:pt x="121" y="23"/>
                    </a:lnTo>
                    <a:lnTo>
                      <a:pt x="130" y="22"/>
                    </a:lnTo>
                    <a:lnTo>
                      <a:pt x="139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0" name="Freeform 2312"/>
              <p:cNvSpPr>
                <a:spLocks/>
              </p:cNvSpPr>
              <p:nvPr/>
            </p:nvSpPr>
            <p:spPr bwMode="auto">
              <a:xfrm>
                <a:off x="2631" y="2637"/>
                <a:ext cx="13" cy="4"/>
              </a:xfrm>
              <a:custGeom>
                <a:avLst/>
                <a:gdLst>
                  <a:gd name="T0" fmla="*/ 0 w 107"/>
                  <a:gd name="T1" fmla="*/ 29 h 29"/>
                  <a:gd name="T2" fmla="*/ 5 w 107"/>
                  <a:gd name="T3" fmla="*/ 21 h 29"/>
                  <a:gd name="T4" fmla="*/ 11 w 107"/>
                  <a:gd name="T5" fmla="*/ 15 h 29"/>
                  <a:gd name="T6" fmla="*/ 17 w 107"/>
                  <a:gd name="T7" fmla="*/ 11 h 29"/>
                  <a:gd name="T8" fmla="*/ 23 w 107"/>
                  <a:gd name="T9" fmla="*/ 7 h 29"/>
                  <a:gd name="T10" fmla="*/ 29 w 107"/>
                  <a:gd name="T11" fmla="*/ 4 h 29"/>
                  <a:gd name="T12" fmla="*/ 36 w 107"/>
                  <a:gd name="T13" fmla="*/ 2 h 29"/>
                  <a:gd name="T14" fmla="*/ 42 w 107"/>
                  <a:gd name="T15" fmla="*/ 1 h 29"/>
                  <a:gd name="T16" fmla="*/ 49 w 107"/>
                  <a:gd name="T17" fmla="*/ 0 h 29"/>
                  <a:gd name="T18" fmla="*/ 56 w 107"/>
                  <a:gd name="T19" fmla="*/ 0 h 29"/>
                  <a:gd name="T20" fmla="*/ 63 w 107"/>
                  <a:gd name="T21" fmla="*/ 1 h 29"/>
                  <a:gd name="T22" fmla="*/ 70 w 107"/>
                  <a:gd name="T23" fmla="*/ 3 h 29"/>
                  <a:gd name="T24" fmla="*/ 78 w 107"/>
                  <a:gd name="T25" fmla="*/ 5 h 29"/>
                  <a:gd name="T26" fmla="*/ 85 w 107"/>
                  <a:gd name="T27" fmla="*/ 7 h 29"/>
                  <a:gd name="T28" fmla="*/ 92 w 107"/>
                  <a:gd name="T29" fmla="*/ 9 h 29"/>
                  <a:gd name="T30" fmla="*/ 100 w 107"/>
                  <a:gd name="T31" fmla="*/ 12 h 29"/>
                  <a:gd name="T32" fmla="*/ 107 w 107"/>
                  <a:gd name="T33" fmla="*/ 16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9">
                    <a:moveTo>
                      <a:pt x="0" y="29"/>
                    </a:moveTo>
                    <a:lnTo>
                      <a:pt x="5" y="21"/>
                    </a:lnTo>
                    <a:lnTo>
                      <a:pt x="11" y="15"/>
                    </a:lnTo>
                    <a:lnTo>
                      <a:pt x="17" y="11"/>
                    </a:lnTo>
                    <a:lnTo>
                      <a:pt x="23" y="7"/>
                    </a:lnTo>
                    <a:lnTo>
                      <a:pt x="29" y="4"/>
                    </a:lnTo>
                    <a:lnTo>
                      <a:pt x="36" y="2"/>
                    </a:lnTo>
                    <a:lnTo>
                      <a:pt x="42" y="1"/>
                    </a:lnTo>
                    <a:lnTo>
                      <a:pt x="49" y="0"/>
                    </a:lnTo>
                    <a:lnTo>
                      <a:pt x="56" y="0"/>
                    </a:lnTo>
                    <a:lnTo>
                      <a:pt x="63" y="1"/>
                    </a:lnTo>
                    <a:lnTo>
                      <a:pt x="70" y="3"/>
                    </a:lnTo>
                    <a:lnTo>
                      <a:pt x="78" y="5"/>
                    </a:lnTo>
                    <a:lnTo>
                      <a:pt x="85" y="7"/>
                    </a:lnTo>
                    <a:lnTo>
                      <a:pt x="92" y="9"/>
                    </a:lnTo>
                    <a:lnTo>
                      <a:pt x="100" y="12"/>
                    </a:lnTo>
                    <a:lnTo>
                      <a:pt x="107" y="1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1" name="Freeform 2313"/>
              <p:cNvSpPr>
                <a:spLocks/>
              </p:cNvSpPr>
              <p:nvPr/>
            </p:nvSpPr>
            <p:spPr bwMode="auto">
              <a:xfrm>
                <a:off x="2644" y="2639"/>
                <a:ext cx="7" cy="11"/>
              </a:xfrm>
              <a:custGeom>
                <a:avLst/>
                <a:gdLst>
                  <a:gd name="T0" fmla="*/ 0 w 52"/>
                  <a:gd name="T1" fmla="*/ 0 h 85"/>
                  <a:gd name="T2" fmla="*/ 4 w 52"/>
                  <a:gd name="T3" fmla="*/ 4 h 85"/>
                  <a:gd name="T4" fmla="*/ 9 w 52"/>
                  <a:gd name="T5" fmla="*/ 9 h 85"/>
                  <a:gd name="T6" fmla="*/ 14 w 52"/>
                  <a:gd name="T7" fmla="*/ 14 h 85"/>
                  <a:gd name="T8" fmla="*/ 18 w 52"/>
                  <a:gd name="T9" fmla="*/ 18 h 85"/>
                  <a:gd name="T10" fmla="*/ 23 w 52"/>
                  <a:gd name="T11" fmla="*/ 23 h 85"/>
                  <a:gd name="T12" fmla="*/ 28 w 52"/>
                  <a:gd name="T13" fmla="*/ 28 h 85"/>
                  <a:gd name="T14" fmla="*/ 32 w 52"/>
                  <a:gd name="T15" fmla="*/ 33 h 85"/>
                  <a:gd name="T16" fmla="*/ 36 w 52"/>
                  <a:gd name="T17" fmla="*/ 38 h 85"/>
                  <a:gd name="T18" fmla="*/ 40 w 52"/>
                  <a:gd name="T19" fmla="*/ 43 h 85"/>
                  <a:gd name="T20" fmla="*/ 43 w 52"/>
                  <a:gd name="T21" fmla="*/ 48 h 85"/>
                  <a:gd name="T22" fmla="*/ 46 w 52"/>
                  <a:gd name="T23" fmla="*/ 53 h 85"/>
                  <a:gd name="T24" fmla="*/ 48 w 52"/>
                  <a:gd name="T25" fmla="*/ 59 h 85"/>
                  <a:gd name="T26" fmla="*/ 50 w 52"/>
                  <a:gd name="T27" fmla="*/ 65 h 85"/>
                  <a:gd name="T28" fmla="*/ 51 w 52"/>
                  <a:gd name="T29" fmla="*/ 71 h 85"/>
                  <a:gd name="T30" fmla="*/ 52 w 52"/>
                  <a:gd name="T31" fmla="*/ 78 h 85"/>
                  <a:gd name="T32" fmla="*/ 52 w 52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85">
                    <a:moveTo>
                      <a:pt x="0" y="0"/>
                    </a:moveTo>
                    <a:lnTo>
                      <a:pt x="4" y="4"/>
                    </a:lnTo>
                    <a:lnTo>
                      <a:pt x="9" y="9"/>
                    </a:lnTo>
                    <a:lnTo>
                      <a:pt x="14" y="14"/>
                    </a:lnTo>
                    <a:lnTo>
                      <a:pt x="18" y="18"/>
                    </a:lnTo>
                    <a:lnTo>
                      <a:pt x="23" y="23"/>
                    </a:lnTo>
                    <a:lnTo>
                      <a:pt x="28" y="28"/>
                    </a:lnTo>
                    <a:lnTo>
                      <a:pt x="32" y="33"/>
                    </a:lnTo>
                    <a:lnTo>
                      <a:pt x="36" y="38"/>
                    </a:lnTo>
                    <a:lnTo>
                      <a:pt x="40" y="43"/>
                    </a:lnTo>
                    <a:lnTo>
                      <a:pt x="43" y="48"/>
                    </a:lnTo>
                    <a:lnTo>
                      <a:pt x="46" y="53"/>
                    </a:lnTo>
                    <a:lnTo>
                      <a:pt x="48" y="59"/>
                    </a:lnTo>
                    <a:lnTo>
                      <a:pt x="50" y="65"/>
                    </a:lnTo>
                    <a:lnTo>
                      <a:pt x="51" y="71"/>
                    </a:lnTo>
                    <a:lnTo>
                      <a:pt x="52" y="78"/>
                    </a:lnTo>
                    <a:lnTo>
                      <a:pt x="52" y="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2" name="Freeform 2314"/>
              <p:cNvSpPr>
                <a:spLocks/>
              </p:cNvSpPr>
              <p:nvPr/>
            </p:nvSpPr>
            <p:spPr bwMode="auto">
              <a:xfrm>
                <a:off x="2639" y="2650"/>
                <a:ext cx="12" cy="21"/>
              </a:xfrm>
              <a:custGeom>
                <a:avLst/>
                <a:gdLst>
                  <a:gd name="T0" fmla="*/ 93 w 93"/>
                  <a:gd name="T1" fmla="*/ 0 h 173"/>
                  <a:gd name="T2" fmla="*/ 93 w 93"/>
                  <a:gd name="T3" fmla="*/ 13 h 173"/>
                  <a:gd name="T4" fmla="*/ 93 w 93"/>
                  <a:gd name="T5" fmla="*/ 27 h 173"/>
                  <a:gd name="T6" fmla="*/ 92 w 93"/>
                  <a:gd name="T7" fmla="*/ 41 h 173"/>
                  <a:gd name="T8" fmla="*/ 90 w 93"/>
                  <a:gd name="T9" fmla="*/ 54 h 173"/>
                  <a:gd name="T10" fmla="*/ 87 w 93"/>
                  <a:gd name="T11" fmla="*/ 67 h 173"/>
                  <a:gd name="T12" fmla="*/ 84 w 93"/>
                  <a:gd name="T13" fmla="*/ 79 h 173"/>
                  <a:gd name="T14" fmla="*/ 79 w 93"/>
                  <a:gd name="T15" fmla="*/ 91 h 173"/>
                  <a:gd name="T16" fmla="*/ 74 w 93"/>
                  <a:gd name="T17" fmla="*/ 103 h 173"/>
                  <a:gd name="T18" fmla="*/ 68 w 93"/>
                  <a:gd name="T19" fmla="*/ 114 h 173"/>
                  <a:gd name="T20" fmla="*/ 61 w 93"/>
                  <a:gd name="T21" fmla="*/ 124 h 173"/>
                  <a:gd name="T22" fmla="*/ 53 w 93"/>
                  <a:gd name="T23" fmla="*/ 134 h 173"/>
                  <a:gd name="T24" fmla="*/ 44 w 93"/>
                  <a:gd name="T25" fmla="*/ 143 h 173"/>
                  <a:gd name="T26" fmla="*/ 35 w 93"/>
                  <a:gd name="T27" fmla="*/ 152 h 173"/>
                  <a:gd name="T28" fmla="*/ 24 w 93"/>
                  <a:gd name="T29" fmla="*/ 159 h 173"/>
                  <a:gd name="T30" fmla="*/ 13 w 93"/>
                  <a:gd name="T31" fmla="*/ 166 h 173"/>
                  <a:gd name="T32" fmla="*/ 0 w 93"/>
                  <a:gd name="T33" fmla="*/ 173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173">
                    <a:moveTo>
                      <a:pt x="93" y="0"/>
                    </a:moveTo>
                    <a:lnTo>
                      <a:pt x="93" y="13"/>
                    </a:lnTo>
                    <a:lnTo>
                      <a:pt x="93" y="27"/>
                    </a:lnTo>
                    <a:lnTo>
                      <a:pt x="92" y="41"/>
                    </a:lnTo>
                    <a:lnTo>
                      <a:pt x="90" y="54"/>
                    </a:lnTo>
                    <a:lnTo>
                      <a:pt x="87" y="67"/>
                    </a:lnTo>
                    <a:lnTo>
                      <a:pt x="84" y="79"/>
                    </a:lnTo>
                    <a:lnTo>
                      <a:pt x="79" y="91"/>
                    </a:lnTo>
                    <a:lnTo>
                      <a:pt x="74" y="103"/>
                    </a:lnTo>
                    <a:lnTo>
                      <a:pt x="68" y="114"/>
                    </a:lnTo>
                    <a:lnTo>
                      <a:pt x="61" y="124"/>
                    </a:lnTo>
                    <a:lnTo>
                      <a:pt x="53" y="134"/>
                    </a:lnTo>
                    <a:lnTo>
                      <a:pt x="44" y="143"/>
                    </a:lnTo>
                    <a:lnTo>
                      <a:pt x="35" y="152"/>
                    </a:lnTo>
                    <a:lnTo>
                      <a:pt x="24" y="159"/>
                    </a:lnTo>
                    <a:lnTo>
                      <a:pt x="13" y="166"/>
                    </a:lnTo>
                    <a:lnTo>
                      <a:pt x="0" y="1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3" name="Freeform 2315"/>
              <p:cNvSpPr>
                <a:spLocks/>
              </p:cNvSpPr>
              <p:nvPr/>
            </p:nvSpPr>
            <p:spPr bwMode="auto">
              <a:xfrm>
                <a:off x="2597" y="2944"/>
                <a:ext cx="54" cy="53"/>
              </a:xfrm>
              <a:custGeom>
                <a:avLst/>
                <a:gdLst>
                  <a:gd name="T0" fmla="*/ 283 w 427"/>
                  <a:gd name="T1" fmla="*/ 321 h 421"/>
                  <a:gd name="T2" fmla="*/ 249 w 427"/>
                  <a:gd name="T3" fmla="*/ 341 h 421"/>
                  <a:gd name="T4" fmla="*/ 213 w 427"/>
                  <a:gd name="T5" fmla="*/ 362 h 421"/>
                  <a:gd name="T6" fmla="*/ 176 w 427"/>
                  <a:gd name="T7" fmla="*/ 382 h 421"/>
                  <a:gd name="T8" fmla="*/ 139 w 427"/>
                  <a:gd name="T9" fmla="*/ 399 h 421"/>
                  <a:gd name="T10" fmla="*/ 103 w 427"/>
                  <a:gd name="T11" fmla="*/ 412 h 421"/>
                  <a:gd name="T12" fmla="*/ 64 w 427"/>
                  <a:gd name="T13" fmla="*/ 420 h 421"/>
                  <a:gd name="T14" fmla="*/ 27 w 427"/>
                  <a:gd name="T15" fmla="*/ 420 h 421"/>
                  <a:gd name="T16" fmla="*/ 10 w 427"/>
                  <a:gd name="T17" fmla="*/ 405 h 421"/>
                  <a:gd name="T18" fmla="*/ 11 w 427"/>
                  <a:gd name="T19" fmla="*/ 382 h 421"/>
                  <a:gd name="T20" fmla="*/ 9 w 427"/>
                  <a:gd name="T21" fmla="*/ 358 h 421"/>
                  <a:gd name="T22" fmla="*/ 7 w 427"/>
                  <a:gd name="T23" fmla="*/ 335 h 421"/>
                  <a:gd name="T24" fmla="*/ 4 w 427"/>
                  <a:gd name="T25" fmla="*/ 313 h 421"/>
                  <a:gd name="T26" fmla="*/ 2 w 427"/>
                  <a:gd name="T27" fmla="*/ 290 h 421"/>
                  <a:gd name="T28" fmla="*/ 0 w 427"/>
                  <a:gd name="T29" fmla="*/ 267 h 421"/>
                  <a:gd name="T30" fmla="*/ 1 w 427"/>
                  <a:gd name="T31" fmla="*/ 244 h 421"/>
                  <a:gd name="T32" fmla="*/ 24 w 427"/>
                  <a:gd name="T33" fmla="*/ 218 h 421"/>
                  <a:gd name="T34" fmla="*/ 69 w 427"/>
                  <a:gd name="T35" fmla="*/ 191 h 421"/>
                  <a:gd name="T36" fmla="*/ 114 w 427"/>
                  <a:gd name="T37" fmla="*/ 164 h 421"/>
                  <a:gd name="T38" fmla="*/ 158 w 427"/>
                  <a:gd name="T39" fmla="*/ 136 h 421"/>
                  <a:gd name="T40" fmla="*/ 201 w 427"/>
                  <a:gd name="T41" fmla="*/ 108 h 421"/>
                  <a:gd name="T42" fmla="*/ 245 w 427"/>
                  <a:gd name="T43" fmla="*/ 77 h 421"/>
                  <a:gd name="T44" fmla="*/ 287 w 427"/>
                  <a:gd name="T45" fmla="*/ 47 h 421"/>
                  <a:gd name="T46" fmla="*/ 327 w 427"/>
                  <a:gd name="T47" fmla="*/ 16 h 421"/>
                  <a:gd name="T48" fmla="*/ 354 w 427"/>
                  <a:gd name="T49" fmla="*/ 11 h 421"/>
                  <a:gd name="T50" fmla="*/ 367 w 427"/>
                  <a:gd name="T51" fmla="*/ 33 h 421"/>
                  <a:gd name="T52" fmla="*/ 379 w 427"/>
                  <a:gd name="T53" fmla="*/ 56 h 421"/>
                  <a:gd name="T54" fmla="*/ 389 w 427"/>
                  <a:gd name="T55" fmla="*/ 81 h 421"/>
                  <a:gd name="T56" fmla="*/ 399 w 427"/>
                  <a:gd name="T57" fmla="*/ 105 h 421"/>
                  <a:gd name="T58" fmla="*/ 408 w 427"/>
                  <a:gd name="T59" fmla="*/ 129 h 421"/>
                  <a:gd name="T60" fmla="*/ 416 w 427"/>
                  <a:gd name="T61" fmla="*/ 154 h 421"/>
                  <a:gd name="T62" fmla="*/ 423 w 427"/>
                  <a:gd name="T63" fmla="*/ 179 h 421"/>
                  <a:gd name="T64" fmla="*/ 301 w 427"/>
                  <a:gd name="T65" fmla="*/ 312 h 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27" h="421">
                    <a:moveTo>
                      <a:pt x="301" y="312"/>
                    </a:moveTo>
                    <a:lnTo>
                      <a:pt x="283" y="321"/>
                    </a:lnTo>
                    <a:lnTo>
                      <a:pt x="266" y="331"/>
                    </a:lnTo>
                    <a:lnTo>
                      <a:pt x="249" y="341"/>
                    </a:lnTo>
                    <a:lnTo>
                      <a:pt x="231" y="352"/>
                    </a:lnTo>
                    <a:lnTo>
                      <a:pt x="213" y="362"/>
                    </a:lnTo>
                    <a:lnTo>
                      <a:pt x="194" y="372"/>
                    </a:lnTo>
                    <a:lnTo>
                      <a:pt x="176" y="382"/>
                    </a:lnTo>
                    <a:lnTo>
                      <a:pt x="158" y="391"/>
                    </a:lnTo>
                    <a:lnTo>
                      <a:pt x="139" y="399"/>
                    </a:lnTo>
                    <a:lnTo>
                      <a:pt x="121" y="406"/>
                    </a:lnTo>
                    <a:lnTo>
                      <a:pt x="103" y="412"/>
                    </a:lnTo>
                    <a:lnTo>
                      <a:pt x="84" y="417"/>
                    </a:lnTo>
                    <a:lnTo>
                      <a:pt x="64" y="420"/>
                    </a:lnTo>
                    <a:lnTo>
                      <a:pt x="46" y="421"/>
                    </a:lnTo>
                    <a:lnTo>
                      <a:pt x="27" y="420"/>
                    </a:lnTo>
                    <a:lnTo>
                      <a:pt x="9" y="418"/>
                    </a:lnTo>
                    <a:lnTo>
                      <a:pt x="10" y="405"/>
                    </a:lnTo>
                    <a:lnTo>
                      <a:pt x="10" y="393"/>
                    </a:lnTo>
                    <a:lnTo>
                      <a:pt x="11" y="382"/>
                    </a:lnTo>
                    <a:lnTo>
                      <a:pt x="10" y="369"/>
                    </a:lnTo>
                    <a:lnTo>
                      <a:pt x="9" y="358"/>
                    </a:lnTo>
                    <a:lnTo>
                      <a:pt x="8" y="346"/>
                    </a:lnTo>
                    <a:lnTo>
                      <a:pt x="7" y="335"/>
                    </a:lnTo>
                    <a:lnTo>
                      <a:pt x="6" y="324"/>
                    </a:lnTo>
                    <a:lnTo>
                      <a:pt x="4" y="313"/>
                    </a:lnTo>
                    <a:lnTo>
                      <a:pt x="3" y="302"/>
                    </a:lnTo>
                    <a:lnTo>
                      <a:pt x="2" y="290"/>
                    </a:lnTo>
                    <a:lnTo>
                      <a:pt x="1" y="279"/>
                    </a:lnTo>
                    <a:lnTo>
                      <a:pt x="0" y="267"/>
                    </a:lnTo>
                    <a:lnTo>
                      <a:pt x="1" y="256"/>
                    </a:lnTo>
                    <a:lnTo>
                      <a:pt x="1" y="244"/>
                    </a:lnTo>
                    <a:lnTo>
                      <a:pt x="3" y="232"/>
                    </a:lnTo>
                    <a:lnTo>
                      <a:pt x="24" y="218"/>
                    </a:lnTo>
                    <a:lnTo>
                      <a:pt x="47" y="204"/>
                    </a:lnTo>
                    <a:lnTo>
                      <a:pt x="69" y="191"/>
                    </a:lnTo>
                    <a:lnTo>
                      <a:pt x="92" y="178"/>
                    </a:lnTo>
                    <a:lnTo>
                      <a:pt x="114" y="164"/>
                    </a:lnTo>
                    <a:lnTo>
                      <a:pt x="136" y="150"/>
                    </a:lnTo>
                    <a:lnTo>
                      <a:pt x="158" y="136"/>
                    </a:lnTo>
                    <a:lnTo>
                      <a:pt x="180" y="122"/>
                    </a:lnTo>
                    <a:lnTo>
                      <a:pt x="201" y="108"/>
                    </a:lnTo>
                    <a:lnTo>
                      <a:pt x="224" y="93"/>
                    </a:lnTo>
                    <a:lnTo>
                      <a:pt x="245" y="77"/>
                    </a:lnTo>
                    <a:lnTo>
                      <a:pt x="266" y="62"/>
                    </a:lnTo>
                    <a:lnTo>
                      <a:pt x="287" y="47"/>
                    </a:lnTo>
                    <a:lnTo>
                      <a:pt x="307" y="32"/>
                    </a:lnTo>
                    <a:lnTo>
                      <a:pt x="327" y="16"/>
                    </a:lnTo>
                    <a:lnTo>
                      <a:pt x="348" y="0"/>
                    </a:lnTo>
                    <a:lnTo>
                      <a:pt x="354" y="11"/>
                    </a:lnTo>
                    <a:lnTo>
                      <a:pt x="361" y="22"/>
                    </a:lnTo>
                    <a:lnTo>
                      <a:pt x="367" y="33"/>
                    </a:lnTo>
                    <a:lnTo>
                      <a:pt x="373" y="45"/>
                    </a:lnTo>
                    <a:lnTo>
                      <a:pt x="379" y="56"/>
                    </a:lnTo>
                    <a:lnTo>
                      <a:pt x="384" y="68"/>
                    </a:lnTo>
                    <a:lnTo>
                      <a:pt x="389" y="81"/>
                    </a:lnTo>
                    <a:lnTo>
                      <a:pt x="395" y="93"/>
                    </a:lnTo>
                    <a:lnTo>
                      <a:pt x="399" y="105"/>
                    </a:lnTo>
                    <a:lnTo>
                      <a:pt x="404" y="117"/>
                    </a:lnTo>
                    <a:lnTo>
                      <a:pt x="408" y="129"/>
                    </a:lnTo>
                    <a:lnTo>
                      <a:pt x="412" y="141"/>
                    </a:lnTo>
                    <a:lnTo>
                      <a:pt x="416" y="154"/>
                    </a:lnTo>
                    <a:lnTo>
                      <a:pt x="420" y="166"/>
                    </a:lnTo>
                    <a:lnTo>
                      <a:pt x="423" y="179"/>
                    </a:lnTo>
                    <a:lnTo>
                      <a:pt x="427" y="192"/>
                    </a:lnTo>
                    <a:lnTo>
                      <a:pt x="301" y="312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4" name="Freeform 2316"/>
              <p:cNvSpPr>
                <a:spLocks/>
              </p:cNvSpPr>
              <p:nvPr/>
            </p:nvSpPr>
            <p:spPr bwMode="auto">
              <a:xfrm>
                <a:off x="2598" y="2983"/>
                <a:ext cx="37" cy="14"/>
              </a:xfrm>
              <a:custGeom>
                <a:avLst/>
                <a:gdLst>
                  <a:gd name="T0" fmla="*/ 292 w 292"/>
                  <a:gd name="T1" fmla="*/ 0 h 109"/>
                  <a:gd name="T2" fmla="*/ 274 w 292"/>
                  <a:gd name="T3" fmla="*/ 9 h 109"/>
                  <a:gd name="T4" fmla="*/ 257 w 292"/>
                  <a:gd name="T5" fmla="*/ 19 h 109"/>
                  <a:gd name="T6" fmla="*/ 240 w 292"/>
                  <a:gd name="T7" fmla="*/ 29 h 109"/>
                  <a:gd name="T8" fmla="*/ 222 w 292"/>
                  <a:gd name="T9" fmla="*/ 40 h 109"/>
                  <a:gd name="T10" fmla="*/ 204 w 292"/>
                  <a:gd name="T11" fmla="*/ 50 h 109"/>
                  <a:gd name="T12" fmla="*/ 185 w 292"/>
                  <a:gd name="T13" fmla="*/ 60 h 109"/>
                  <a:gd name="T14" fmla="*/ 167 w 292"/>
                  <a:gd name="T15" fmla="*/ 70 h 109"/>
                  <a:gd name="T16" fmla="*/ 149 w 292"/>
                  <a:gd name="T17" fmla="*/ 79 h 109"/>
                  <a:gd name="T18" fmla="*/ 130 w 292"/>
                  <a:gd name="T19" fmla="*/ 87 h 109"/>
                  <a:gd name="T20" fmla="*/ 112 w 292"/>
                  <a:gd name="T21" fmla="*/ 94 h 109"/>
                  <a:gd name="T22" fmla="*/ 94 w 292"/>
                  <a:gd name="T23" fmla="*/ 100 h 109"/>
                  <a:gd name="T24" fmla="*/ 75 w 292"/>
                  <a:gd name="T25" fmla="*/ 105 h 109"/>
                  <a:gd name="T26" fmla="*/ 55 w 292"/>
                  <a:gd name="T27" fmla="*/ 108 h 109"/>
                  <a:gd name="T28" fmla="*/ 37 w 292"/>
                  <a:gd name="T29" fmla="*/ 109 h 109"/>
                  <a:gd name="T30" fmla="*/ 18 w 292"/>
                  <a:gd name="T31" fmla="*/ 108 h 109"/>
                  <a:gd name="T32" fmla="*/ 0 w 292"/>
                  <a:gd name="T33" fmla="*/ 106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109">
                    <a:moveTo>
                      <a:pt x="292" y="0"/>
                    </a:moveTo>
                    <a:lnTo>
                      <a:pt x="274" y="9"/>
                    </a:lnTo>
                    <a:lnTo>
                      <a:pt x="257" y="19"/>
                    </a:lnTo>
                    <a:lnTo>
                      <a:pt x="240" y="29"/>
                    </a:lnTo>
                    <a:lnTo>
                      <a:pt x="222" y="40"/>
                    </a:lnTo>
                    <a:lnTo>
                      <a:pt x="204" y="50"/>
                    </a:lnTo>
                    <a:lnTo>
                      <a:pt x="185" y="60"/>
                    </a:lnTo>
                    <a:lnTo>
                      <a:pt x="167" y="70"/>
                    </a:lnTo>
                    <a:lnTo>
                      <a:pt x="149" y="79"/>
                    </a:lnTo>
                    <a:lnTo>
                      <a:pt x="130" y="87"/>
                    </a:lnTo>
                    <a:lnTo>
                      <a:pt x="112" y="94"/>
                    </a:lnTo>
                    <a:lnTo>
                      <a:pt x="94" y="100"/>
                    </a:lnTo>
                    <a:lnTo>
                      <a:pt x="75" y="105"/>
                    </a:lnTo>
                    <a:lnTo>
                      <a:pt x="55" y="108"/>
                    </a:lnTo>
                    <a:lnTo>
                      <a:pt x="37" y="109"/>
                    </a:lnTo>
                    <a:lnTo>
                      <a:pt x="18" y="108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5" name="Freeform 2317"/>
              <p:cNvSpPr>
                <a:spLocks/>
              </p:cNvSpPr>
              <p:nvPr/>
            </p:nvSpPr>
            <p:spPr bwMode="auto">
              <a:xfrm>
                <a:off x="2597" y="2973"/>
                <a:ext cx="2" cy="23"/>
              </a:xfrm>
              <a:custGeom>
                <a:avLst/>
                <a:gdLst>
                  <a:gd name="T0" fmla="*/ 9 w 11"/>
                  <a:gd name="T1" fmla="*/ 186 h 186"/>
                  <a:gd name="T2" fmla="*/ 10 w 11"/>
                  <a:gd name="T3" fmla="*/ 173 h 186"/>
                  <a:gd name="T4" fmla="*/ 10 w 11"/>
                  <a:gd name="T5" fmla="*/ 161 h 186"/>
                  <a:gd name="T6" fmla="*/ 11 w 11"/>
                  <a:gd name="T7" fmla="*/ 150 h 186"/>
                  <a:gd name="T8" fmla="*/ 10 w 11"/>
                  <a:gd name="T9" fmla="*/ 137 h 186"/>
                  <a:gd name="T10" fmla="*/ 9 w 11"/>
                  <a:gd name="T11" fmla="*/ 126 h 186"/>
                  <a:gd name="T12" fmla="*/ 8 w 11"/>
                  <a:gd name="T13" fmla="*/ 114 h 186"/>
                  <a:gd name="T14" fmla="*/ 7 w 11"/>
                  <a:gd name="T15" fmla="*/ 103 h 186"/>
                  <a:gd name="T16" fmla="*/ 6 w 11"/>
                  <a:gd name="T17" fmla="*/ 92 h 186"/>
                  <a:gd name="T18" fmla="*/ 4 w 11"/>
                  <a:gd name="T19" fmla="*/ 81 h 186"/>
                  <a:gd name="T20" fmla="*/ 3 w 11"/>
                  <a:gd name="T21" fmla="*/ 70 h 186"/>
                  <a:gd name="T22" fmla="*/ 2 w 11"/>
                  <a:gd name="T23" fmla="*/ 58 h 186"/>
                  <a:gd name="T24" fmla="*/ 1 w 11"/>
                  <a:gd name="T25" fmla="*/ 47 h 186"/>
                  <a:gd name="T26" fmla="*/ 0 w 11"/>
                  <a:gd name="T27" fmla="*/ 35 h 186"/>
                  <a:gd name="T28" fmla="*/ 1 w 11"/>
                  <a:gd name="T29" fmla="*/ 24 h 186"/>
                  <a:gd name="T30" fmla="*/ 1 w 11"/>
                  <a:gd name="T31" fmla="*/ 12 h 186"/>
                  <a:gd name="T32" fmla="*/ 3 w 11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" h="186">
                    <a:moveTo>
                      <a:pt x="9" y="186"/>
                    </a:moveTo>
                    <a:lnTo>
                      <a:pt x="10" y="173"/>
                    </a:lnTo>
                    <a:lnTo>
                      <a:pt x="10" y="161"/>
                    </a:lnTo>
                    <a:lnTo>
                      <a:pt x="11" y="150"/>
                    </a:lnTo>
                    <a:lnTo>
                      <a:pt x="10" y="137"/>
                    </a:lnTo>
                    <a:lnTo>
                      <a:pt x="9" y="126"/>
                    </a:lnTo>
                    <a:lnTo>
                      <a:pt x="8" y="114"/>
                    </a:lnTo>
                    <a:lnTo>
                      <a:pt x="7" y="103"/>
                    </a:lnTo>
                    <a:lnTo>
                      <a:pt x="6" y="92"/>
                    </a:lnTo>
                    <a:lnTo>
                      <a:pt x="4" y="81"/>
                    </a:lnTo>
                    <a:lnTo>
                      <a:pt x="3" y="70"/>
                    </a:lnTo>
                    <a:lnTo>
                      <a:pt x="2" y="58"/>
                    </a:lnTo>
                    <a:lnTo>
                      <a:pt x="1" y="47"/>
                    </a:lnTo>
                    <a:lnTo>
                      <a:pt x="0" y="35"/>
                    </a:lnTo>
                    <a:lnTo>
                      <a:pt x="1" y="24"/>
                    </a:lnTo>
                    <a:lnTo>
                      <a:pt x="1" y="1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6" name="Freeform 2318"/>
              <p:cNvSpPr>
                <a:spLocks/>
              </p:cNvSpPr>
              <p:nvPr/>
            </p:nvSpPr>
            <p:spPr bwMode="auto">
              <a:xfrm>
                <a:off x="2598" y="2944"/>
                <a:ext cx="43" cy="29"/>
              </a:xfrm>
              <a:custGeom>
                <a:avLst/>
                <a:gdLst>
                  <a:gd name="T0" fmla="*/ 0 w 345"/>
                  <a:gd name="T1" fmla="*/ 232 h 232"/>
                  <a:gd name="T2" fmla="*/ 21 w 345"/>
                  <a:gd name="T3" fmla="*/ 218 h 232"/>
                  <a:gd name="T4" fmla="*/ 44 w 345"/>
                  <a:gd name="T5" fmla="*/ 204 h 232"/>
                  <a:gd name="T6" fmla="*/ 66 w 345"/>
                  <a:gd name="T7" fmla="*/ 191 h 232"/>
                  <a:gd name="T8" fmla="*/ 89 w 345"/>
                  <a:gd name="T9" fmla="*/ 178 h 232"/>
                  <a:gd name="T10" fmla="*/ 111 w 345"/>
                  <a:gd name="T11" fmla="*/ 164 h 232"/>
                  <a:gd name="T12" fmla="*/ 133 w 345"/>
                  <a:gd name="T13" fmla="*/ 150 h 232"/>
                  <a:gd name="T14" fmla="*/ 155 w 345"/>
                  <a:gd name="T15" fmla="*/ 136 h 232"/>
                  <a:gd name="T16" fmla="*/ 177 w 345"/>
                  <a:gd name="T17" fmla="*/ 122 h 232"/>
                  <a:gd name="T18" fmla="*/ 198 w 345"/>
                  <a:gd name="T19" fmla="*/ 108 h 232"/>
                  <a:gd name="T20" fmla="*/ 221 w 345"/>
                  <a:gd name="T21" fmla="*/ 93 h 232"/>
                  <a:gd name="T22" fmla="*/ 242 w 345"/>
                  <a:gd name="T23" fmla="*/ 77 h 232"/>
                  <a:gd name="T24" fmla="*/ 263 w 345"/>
                  <a:gd name="T25" fmla="*/ 62 h 232"/>
                  <a:gd name="T26" fmla="*/ 284 w 345"/>
                  <a:gd name="T27" fmla="*/ 47 h 232"/>
                  <a:gd name="T28" fmla="*/ 304 w 345"/>
                  <a:gd name="T29" fmla="*/ 32 h 232"/>
                  <a:gd name="T30" fmla="*/ 324 w 345"/>
                  <a:gd name="T31" fmla="*/ 16 h 232"/>
                  <a:gd name="T32" fmla="*/ 345 w 345"/>
                  <a:gd name="T3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5" h="232">
                    <a:moveTo>
                      <a:pt x="0" y="232"/>
                    </a:moveTo>
                    <a:lnTo>
                      <a:pt x="21" y="218"/>
                    </a:lnTo>
                    <a:lnTo>
                      <a:pt x="44" y="204"/>
                    </a:lnTo>
                    <a:lnTo>
                      <a:pt x="66" y="191"/>
                    </a:lnTo>
                    <a:lnTo>
                      <a:pt x="89" y="178"/>
                    </a:lnTo>
                    <a:lnTo>
                      <a:pt x="111" y="164"/>
                    </a:lnTo>
                    <a:lnTo>
                      <a:pt x="133" y="150"/>
                    </a:lnTo>
                    <a:lnTo>
                      <a:pt x="155" y="136"/>
                    </a:lnTo>
                    <a:lnTo>
                      <a:pt x="177" y="122"/>
                    </a:lnTo>
                    <a:lnTo>
                      <a:pt x="198" y="108"/>
                    </a:lnTo>
                    <a:lnTo>
                      <a:pt x="221" y="93"/>
                    </a:lnTo>
                    <a:lnTo>
                      <a:pt x="242" y="77"/>
                    </a:lnTo>
                    <a:lnTo>
                      <a:pt x="263" y="62"/>
                    </a:lnTo>
                    <a:lnTo>
                      <a:pt x="284" y="47"/>
                    </a:lnTo>
                    <a:lnTo>
                      <a:pt x="304" y="32"/>
                    </a:lnTo>
                    <a:lnTo>
                      <a:pt x="324" y="16"/>
                    </a:lnTo>
                    <a:lnTo>
                      <a:pt x="34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7" name="Freeform 2319"/>
              <p:cNvSpPr>
                <a:spLocks/>
              </p:cNvSpPr>
              <p:nvPr/>
            </p:nvSpPr>
            <p:spPr bwMode="auto">
              <a:xfrm>
                <a:off x="2641" y="2944"/>
                <a:ext cx="10" cy="24"/>
              </a:xfrm>
              <a:custGeom>
                <a:avLst/>
                <a:gdLst>
                  <a:gd name="T0" fmla="*/ 0 w 79"/>
                  <a:gd name="T1" fmla="*/ 0 h 192"/>
                  <a:gd name="T2" fmla="*/ 6 w 79"/>
                  <a:gd name="T3" fmla="*/ 11 h 192"/>
                  <a:gd name="T4" fmla="*/ 13 w 79"/>
                  <a:gd name="T5" fmla="*/ 22 h 192"/>
                  <a:gd name="T6" fmla="*/ 19 w 79"/>
                  <a:gd name="T7" fmla="*/ 33 h 192"/>
                  <a:gd name="T8" fmla="*/ 25 w 79"/>
                  <a:gd name="T9" fmla="*/ 45 h 192"/>
                  <a:gd name="T10" fmla="*/ 31 w 79"/>
                  <a:gd name="T11" fmla="*/ 56 h 192"/>
                  <a:gd name="T12" fmla="*/ 36 w 79"/>
                  <a:gd name="T13" fmla="*/ 68 h 192"/>
                  <a:gd name="T14" fmla="*/ 41 w 79"/>
                  <a:gd name="T15" fmla="*/ 81 h 192"/>
                  <a:gd name="T16" fmla="*/ 47 w 79"/>
                  <a:gd name="T17" fmla="*/ 93 h 192"/>
                  <a:gd name="T18" fmla="*/ 51 w 79"/>
                  <a:gd name="T19" fmla="*/ 105 h 192"/>
                  <a:gd name="T20" fmla="*/ 56 w 79"/>
                  <a:gd name="T21" fmla="*/ 117 h 192"/>
                  <a:gd name="T22" fmla="*/ 60 w 79"/>
                  <a:gd name="T23" fmla="*/ 129 h 192"/>
                  <a:gd name="T24" fmla="*/ 64 w 79"/>
                  <a:gd name="T25" fmla="*/ 141 h 192"/>
                  <a:gd name="T26" fmla="*/ 68 w 79"/>
                  <a:gd name="T27" fmla="*/ 154 h 192"/>
                  <a:gd name="T28" fmla="*/ 72 w 79"/>
                  <a:gd name="T29" fmla="*/ 166 h 192"/>
                  <a:gd name="T30" fmla="*/ 75 w 79"/>
                  <a:gd name="T31" fmla="*/ 179 h 192"/>
                  <a:gd name="T32" fmla="*/ 79 w 79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192">
                    <a:moveTo>
                      <a:pt x="0" y="0"/>
                    </a:moveTo>
                    <a:lnTo>
                      <a:pt x="6" y="11"/>
                    </a:lnTo>
                    <a:lnTo>
                      <a:pt x="13" y="22"/>
                    </a:lnTo>
                    <a:lnTo>
                      <a:pt x="19" y="33"/>
                    </a:lnTo>
                    <a:lnTo>
                      <a:pt x="25" y="45"/>
                    </a:lnTo>
                    <a:lnTo>
                      <a:pt x="31" y="56"/>
                    </a:lnTo>
                    <a:lnTo>
                      <a:pt x="36" y="68"/>
                    </a:lnTo>
                    <a:lnTo>
                      <a:pt x="41" y="81"/>
                    </a:lnTo>
                    <a:lnTo>
                      <a:pt x="47" y="93"/>
                    </a:lnTo>
                    <a:lnTo>
                      <a:pt x="51" y="105"/>
                    </a:lnTo>
                    <a:lnTo>
                      <a:pt x="56" y="117"/>
                    </a:lnTo>
                    <a:lnTo>
                      <a:pt x="60" y="129"/>
                    </a:lnTo>
                    <a:lnTo>
                      <a:pt x="64" y="141"/>
                    </a:lnTo>
                    <a:lnTo>
                      <a:pt x="68" y="154"/>
                    </a:lnTo>
                    <a:lnTo>
                      <a:pt x="72" y="166"/>
                    </a:lnTo>
                    <a:lnTo>
                      <a:pt x="75" y="179"/>
                    </a:lnTo>
                    <a:lnTo>
                      <a:pt x="79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48" name="Line 2320"/>
              <p:cNvSpPr>
                <a:spLocks noChangeShapeType="1"/>
              </p:cNvSpPr>
              <p:nvPr/>
            </p:nvSpPr>
            <p:spPr bwMode="auto">
              <a:xfrm flipH="1">
                <a:off x="2635" y="2968"/>
                <a:ext cx="16" cy="1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250" name="Group 2522"/>
            <p:cNvGrpSpPr>
              <a:grpSpLocks/>
            </p:cNvGrpSpPr>
            <p:nvPr/>
          </p:nvGrpSpPr>
          <p:grpSpPr bwMode="auto">
            <a:xfrm>
              <a:off x="2448" y="2413"/>
              <a:ext cx="203" cy="1160"/>
              <a:chOff x="2448" y="2413"/>
              <a:chExt cx="203" cy="1160"/>
            </a:xfrm>
          </p:grpSpPr>
          <p:sp>
            <p:nvSpPr>
              <p:cNvPr id="460050" name="Freeform 2322"/>
              <p:cNvSpPr>
                <a:spLocks/>
              </p:cNvSpPr>
              <p:nvPr/>
            </p:nvSpPr>
            <p:spPr bwMode="auto">
              <a:xfrm>
                <a:off x="2642" y="3155"/>
                <a:ext cx="9" cy="17"/>
              </a:xfrm>
              <a:custGeom>
                <a:avLst/>
                <a:gdLst>
                  <a:gd name="T0" fmla="*/ 27 w 66"/>
                  <a:gd name="T1" fmla="*/ 140 h 140"/>
                  <a:gd name="T2" fmla="*/ 27 w 66"/>
                  <a:gd name="T3" fmla="*/ 130 h 140"/>
                  <a:gd name="T4" fmla="*/ 25 w 66"/>
                  <a:gd name="T5" fmla="*/ 121 h 140"/>
                  <a:gd name="T6" fmla="*/ 23 w 66"/>
                  <a:gd name="T7" fmla="*/ 111 h 140"/>
                  <a:gd name="T8" fmla="*/ 20 w 66"/>
                  <a:gd name="T9" fmla="*/ 101 h 140"/>
                  <a:gd name="T10" fmla="*/ 16 w 66"/>
                  <a:gd name="T11" fmla="*/ 92 h 140"/>
                  <a:gd name="T12" fmla="*/ 13 w 66"/>
                  <a:gd name="T13" fmla="*/ 82 h 140"/>
                  <a:gd name="T14" fmla="*/ 9 w 66"/>
                  <a:gd name="T15" fmla="*/ 72 h 140"/>
                  <a:gd name="T16" fmla="*/ 6 w 66"/>
                  <a:gd name="T17" fmla="*/ 63 h 140"/>
                  <a:gd name="T18" fmla="*/ 3 w 66"/>
                  <a:gd name="T19" fmla="*/ 53 h 140"/>
                  <a:gd name="T20" fmla="*/ 1 w 66"/>
                  <a:gd name="T21" fmla="*/ 43 h 140"/>
                  <a:gd name="T22" fmla="*/ 0 w 66"/>
                  <a:gd name="T23" fmla="*/ 34 h 140"/>
                  <a:gd name="T24" fmla="*/ 1 w 66"/>
                  <a:gd name="T25" fmla="*/ 26 h 140"/>
                  <a:gd name="T26" fmla="*/ 4 w 66"/>
                  <a:gd name="T27" fmla="*/ 19 h 140"/>
                  <a:gd name="T28" fmla="*/ 9 w 66"/>
                  <a:gd name="T29" fmla="*/ 12 h 140"/>
                  <a:gd name="T30" fmla="*/ 17 w 66"/>
                  <a:gd name="T31" fmla="*/ 5 h 140"/>
                  <a:gd name="T32" fmla="*/ 27 w 66"/>
                  <a:gd name="T33" fmla="*/ 0 h 140"/>
                  <a:gd name="T34" fmla="*/ 33 w 66"/>
                  <a:gd name="T35" fmla="*/ 0 h 140"/>
                  <a:gd name="T36" fmla="*/ 39 w 66"/>
                  <a:gd name="T37" fmla="*/ 1 h 140"/>
                  <a:gd name="T38" fmla="*/ 43 w 66"/>
                  <a:gd name="T39" fmla="*/ 3 h 140"/>
                  <a:gd name="T40" fmla="*/ 47 w 66"/>
                  <a:gd name="T41" fmla="*/ 6 h 140"/>
                  <a:gd name="T42" fmla="*/ 50 w 66"/>
                  <a:gd name="T43" fmla="*/ 10 h 140"/>
                  <a:gd name="T44" fmla="*/ 53 w 66"/>
                  <a:gd name="T45" fmla="*/ 15 h 140"/>
                  <a:gd name="T46" fmla="*/ 55 w 66"/>
                  <a:gd name="T47" fmla="*/ 20 h 140"/>
                  <a:gd name="T48" fmla="*/ 56 w 66"/>
                  <a:gd name="T49" fmla="*/ 26 h 140"/>
                  <a:gd name="T50" fmla="*/ 57 w 66"/>
                  <a:gd name="T51" fmla="*/ 31 h 140"/>
                  <a:gd name="T52" fmla="*/ 58 w 66"/>
                  <a:gd name="T53" fmla="*/ 38 h 140"/>
                  <a:gd name="T54" fmla="*/ 59 w 66"/>
                  <a:gd name="T55" fmla="*/ 44 h 140"/>
                  <a:gd name="T56" fmla="*/ 60 w 66"/>
                  <a:gd name="T57" fmla="*/ 51 h 140"/>
                  <a:gd name="T58" fmla="*/ 61 w 66"/>
                  <a:gd name="T59" fmla="*/ 57 h 140"/>
                  <a:gd name="T60" fmla="*/ 62 w 66"/>
                  <a:gd name="T61" fmla="*/ 63 h 140"/>
                  <a:gd name="T62" fmla="*/ 64 w 66"/>
                  <a:gd name="T63" fmla="*/ 69 h 140"/>
                  <a:gd name="T64" fmla="*/ 66 w 66"/>
                  <a:gd name="T65" fmla="*/ 74 h 140"/>
                  <a:gd name="T66" fmla="*/ 66 w 66"/>
                  <a:gd name="T67" fmla="*/ 80 h 140"/>
                  <a:gd name="T68" fmla="*/ 66 w 66"/>
                  <a:gd name="T69" fmla="*/ 86 h 140"/>
                  <a:gd name="T70" fmla="*/ 66 w 66"/>
                  <a:gd name="T71" fmla="*/ 93 h 140"/>
                  <a:gd name="T72" fmla="*/ 66 w 66"/>
                  <a:gd name="T73" fmla="*/ 99 h 140"/>
                  <a:gd name="T74" fmla="*/ 66 w 66"/>
                  <a:gd name="T75" fmla="*/ 105 h 140"/>
                  <a:gd name="T76" fmla="*/ 66 w 66"/>
                  <a:gd name="T77" fmla="*/ 111 h 140"/>
                  <a:gd name="T78" fmla="*/ 65 w 66"/>
                  <a:gd name="T79" fmla="*/ 116 h 140"/>
                  <a:gd name="T80" fmla="*/ 64 w 66"/>
                  <a:gd name="T81" fmla="*/ 122 h 140"/>
                  <a:gd name="T82" fmla="*/ 62 w 66"/>
                  <a:gd name="T83" fmla="*/ 126 h 140"/>
                  <a:gd name="T84" fmla="*/ 60 w 66"/>
                  <a:gd name="T85" fmla="*/ 130 h 140"/>
                  <a:gd name="T86" fmla="*/ 57 w 66"/>
                  <a:gd name="T87" fmla="*/ 134 h 140"/>
                  <a:gd name="T88" fmla="*/ 53 w 66"/>
                  <a:gd name="T89" fmla="*/ 137 h 140"/>
                  <a:gd name="T90" fmla="*/ 48 w 66"/>
                  <a:gd name="T91" fmla="*/ 139 h 140"/>
                  <a:gd name="T92" fmla="*/ 42 w 66"/>
                  <a:gd name="T93" fmla="*/ 140 h 140"/>
                  <a:gd name="T94" fmla="*/ 35 w 66"/>
                  <a:gd name="T95" fmla="*/ 140 h 140"/>
                  <a:gd name="T96" fmla="*/ 27 w 66"/>
                  <a:gd name="T97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6" h="140">
                    <a:moveTo>
                      <a:pt x="27" y="140"/>
                    </a:moveTo>
                    <a:lnTo>
                      <a:pt x="27" y="130"/>
                    </a:lnTo>
                    <a:lnTo>
                      <a:pt x="25" y="121"/>
                    </a:lnTo>
                    <a:lnTo>
                      <a:pt x="23" y="111"/>
                    </a:lnTo>
                    <a:lnTo>
                      <a:pt x="20" y="101"/>
                    </a:lnTo>
                    <a:lnTo>
                      <a:pt x="16" y="92"/>
                    </a:lnTo>
                    <a:lnTo>
                      <a:pt x="13" y="82"/>
                    </a:lnTo>
                    <a:lnTo>
                      <a:pt x="9" y="72"/>
                    </a:lnTo>
                    <a:lnTo>
                      <a:pt x="6" y="63"/>
                    </a:lnTo>
                    <a:lnTo>
                      <a:pt x="3" y="53"/>
                    </a:lnTo>
                    <a:lnTo>
                      <a:pt x="1" y="43"/>
                    </a:lnTo>
                    <a:lnTo>
                      <a:pt x="0" y="34"/>
                    </a:lnTo>
                    <a:lnTo>
                      <a:pt x="1" y="26"/>
                    </a:lnTo>
                    <a:lnTo>
                      <a:pt x="4" y="19"/>
                    </a:lnTo>
                    <a:lnTo>
                      <a:pt x="9" y="12"/>
                    </a:lnTo>
                    <a:lnTo>
                      <a:pt x="17" y="5"/>
                    </a:lnTo>
                    <a:lnTo>
                      <a:pt x="27" y="0"/>
                    </a:lnTo>
                    <a:lnTo>
                      <a:pt x="33" y="0"/>
                    </a:lnTo>
                    <a:lnTo>
                      <a:pt x="39" y="1"/>
                    </a:lnTo>
                    <a:lnTo>
                      <a:pt x="43" y="3"/>
                    </a:lnTo>
                    <a:lnTo>
                      <a:pt x="47" y="6"/>
                    </a:lnTo>
                    <a:lnTo>
                      <a:pt x="50" y="10"/>
                    </a:lnTo>
                    <a:lnTo>
                      <a:pt x="53" y="15"/>
                    </a:lnTo>
                    <a:lnTo>
                      <a:pt x="55" y="20"/>
                    </a:lnTo>
                    <a:lnTo>
                      <a:pt x="56" y="26"/>
                    </a:lnTo>
                    <a:lnTo>
                      <a:pt x="57" y="31"/>
                    </a:lnTo>
                    <a:lnTo>
                      <a:pt x="58" y="38"/>
                    </a:lnTo>
                    <a:lnTo>
                      <a:pt x="59" y="44"/>
                    </a:lnTo>
                    <a:lnTo>
                      <a:pt x="60" y="51"/>
                    </a:lnTo>
                    <a:lnTo>
                      <a:pt x="61" y="57"/>
                    </a:lnTo>
                    <a:lnTo>
                      <a:pt x="62" y="63"/>
                    </a:lnTo>
                    <a:lnTo>
                      <a:pt x="64" y="69"/>
                    </a:lnTo>
                    <a:lnTo>
                      <a:pt x="66" y="74"/>
                    </a:lnTo>
                    <a:lnTo>
                      <a:pt x="66" y="80"/>
                    </a:lnTo>
                    <a:lnTo>
                      <a:pt x="66" y="86"/>
                    </a:lnTo>
                    <a:lnTo>
                      <a:pt x="66" y="93"/>
                    </a:lnTo>
                    <a:lnTo>
                      <a:pt x="66" y="99"/>
                    </a:lnTo>
                    <a:lnTo>
                      <a:pt x="66" y="105"/>
                    </a:lnTo>
                    <a:lnTo>
                      <a:pt x="66" y="111"/>
                    </a:lnTo>
                    <a:lnTo>
                      <a:pt x="65" y="116"/>
                    </a:lnTo>
                    <a:lnTo>
                      <a:pt x="64" y="122"/>
                    </a:lnTo>
                    <a:lnTo>
                      <a:pt x="62" y="126"/>
                    </a:lnTo>
                    <a:lnTo>
                      <a:pt x="60" y="130"/>
                    </a:lnTo>
                    <a:lnTo>
                      <a:pt x="57" y="134"/>
                    </a:lnTo>
                    <a:lnTo>
                      <a:pt x="53" y="137"/>
                    </a:lnTo>
                    <a:lnTo>
                      <a:pt x="48" y="139"/>
                    </a:lnTo>
                    <a:lnTo>
                      <a:pt x="42" y="140"/>
                    </a:lnTo>
                    <a:lnTo>
                      <a:pt x="35" y="140"/>
                    </a:lnTo>
                    <a:lnTo>
                      <a:pt x="27" y="140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1" name="Freeform 2323"/>
              <p:cNvSpPr>
                <a:spLocks/>
              </p:cNvSpPr>
              <p:nvPr/>
            </p:nvSpPr>
            <p:spPr bwMode="auto">
              <a:xfrm>
                <a:off x="2642" y="3155"/>
                <a:ext cx="4" cy="17"/>
              </a:xfrm>
              <a:custGeom>
                <a:avLst/>
                <a:gdLst>
                  <a:gd name="T0" fmla="*/ 27 w 27"/>
                  <a:gd name="T1" fmla="*/ 140 h 140"/>
                  <a:gd name="T2" fmla="*/ 27 w 27"/>
                  <a:gd name="T3" fmla="*/ 130 h 140"/>
                  <a:gd name="T4" fmla="*/ 25 w 27"/>
                  <a:gd name="T5" fmla="*/ 121 h 140"/>
                  <a:gd name="T6" fmla="*/ 23 w 27"/>
                  <a:gd name="T7" fmla="*/ 111 h 140"/>
                  <a:gd name="T8" fmla="*/ 20 w 27"/>
                  <a:gd name="T9" fmla="*/ 101 h 140"/>
                  <a:gd name="T10" fmla="*/ 16 w 27"/>
                  <a:gd name="T11" fmla="*/ 92 h 140"/>
                  <a:gd name="T12" fmla="*/ 13 w 27"/>
                  <a:gd name="T13" fmla="*/ 82 h 140"/>
                  <a:gd name="T14" fmla="*/ 9 w 27"/>
                  <a:gd name="T15" fmla="*/ 72 h 140"/>
                  <a:gd name="T16" fmla="*/ 6 w 27"/>
                  <a:gd name="T17" fmla="*/ 63 h 140"/>
                  <a:gd name="T18" fmla="*/ 3 w 27"/>
                  <a:gd name="T19" fmla="*/ 53 h 140"/>
                  <a:gd name="T20" fmla="*/ 1 w 27"/>
                  <a:gd name="T21" fmla="*/ 43 h 140"/>
                  <a:gd name="T22" fmla="*/ 0 w 27"/>
                  <a:gd name="T23" fmla="*/ 34 h 140"/>
                  <a:gd name="T24" fmla="*/ 1 w 27"/>
                  <a:gd name="T25" fmla="*/ 26 h 140"/>
                  <a:gd name="T26" fmla="*/ 4 w 27"/>
                  <a:gd name="T27" fmla="*/ 19 h 140"/>
                  <a:gd name="T28" fmla="*/ 9 w 27"/>
                  <a:gd name="T29" fmla="*/ 12 h 140"/>
                  <a:gd name="T30" fmla="*/ 17 w 27"/>
                  <a:gd name="T31" fmla="*/ 5 h 140"/>
                  <a:gd name="T32" fmla="*/ 27 w 27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0">
                    <a:moveTo>
                      <a:pt x="27" y="140"/>
                    </a:moveTo>
                    <a:lnTo>
                      <a:pt x="27" y="130"/>
                    </a:lnTo>
                    <a:lnTo>
                      <a:pt x="25" y="121"/>
                    </a:lnTo>
                    <a:lnTo>
                      <a:pt x="23" y="111"/>
                    </a:lnTo>
                    <a:lnTo>
                      <a:pt x="20" y="101"/>
                    </a:lnTo>
                    <a:lnTo>
                      <a:pt x="16" y="92"/>
                    </a:lnTo>
                    <a:lnTo>
                      <a:pt x="13" y="82"/>
                    </a:lnTo>
                    <a:lnTo>
                      <a:pt x="9" y="72"/>
                    </a:lnTo>
                    <a:lnTo>
                      <a:pt x="6" y="63"/>
                    </a:lnTo>
                    <a:lnTo>
                      <a:pt x="3" y="53"/>
                    </a:lnTo>
                    <a:lnTo>
                      <a:pt x="1" y="43"/>
                    </a:lnTo>
                    <a:lnTo>
                      <a:pt x="0" y="34"/>
                    </a:lnTo>
                    <a:lnTo>
                      <a:pt x="1" y="26"/>
                    </a:lnTo>
                    <a:lnTo>
                      <a:pt x="4" y="19"/>
                    </a:lnTo>
                    <a:lnTo>
                      <a:pt x="9" y="12"/>
                    </a:lnTo>
                    <a:lnTo>
                      <a:pt x="17" y="5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2" name="Freeform 2324"/>
              <p:cNvSpPr>
                <a:spLocks/>
              </p:cNvSpPr>
              <p:nvPr/>
            </p:nvSpPr>
            <p:spPr bwMode="auto">
              <a:xfrm>
                <a:off x="2646" y="3155"/>
                <a:ext cx="5" cy="9"/>
              </a:xfrm>
              <a:custGeom>
                <a:avLst/>
                <a:gdLst>
                  <a:gd name="T0" fmla="*/ 0 w 39"/>
                  <a:gd name="T1" fmla="*/ 0 h 74"/>
                  <a:gd name="T2" fmla="*/ 6 w 39"/>
                  <a:gd name="T3" fmla="*/ 0 h 74"/>
                  <a:gd name="T4" fmla="*/ 12 w 39"/>
                  <a:gd name="T5" fmla="*/ 1 h 74"/>
                  <a:gd name="T6" fmla="*/ 16 w 39"/>
                  <a:gd name="T7" fmla="*/ 3 h 74"/>
                  <a:gd name="T8" fmla="*/ 20 w 39"/>
                  <a:gd name="T9" fmla="*/ 6 h 74"/>
                  <a:gd name="T10" fmla="*/ 23 w 39"/>
                  <a:gd name="T11" fmla="*/ 10 h 74"/>
                  <a:gd name="T12" fmla="*/ 26 w 39"/>
                  <a:gd name="T13" fmla="*/ 15 h 74"/>
                  <a:gd name="T14" fmla="*/ 28 w 39"/>
                  <a:gd name="T15" fmla="*/ 20 h 74"/>
                  <a:gd name="T16" fmla="*/ 29 w 39"/>
                  <a:gd name="T17" fmla="*/ 26 h 74"/>
                  <a:gd name="T18" fmla="*/ 30 w 39"/>
                  <a:gd name="T19" fmla="*/ 31 h 74"/>
                  <a:gd name="T20" fmla="*/ 31 w 39"/>
                  <a:gd name="T21" fmla="*/ 38 h 74"/>
                  <a:gd name="T22" fmla="*/ 32 w 39"/>
                  <a:gd name="T23" fmla="*/ 44 h 74"/>
                  <a:gd name="T24" fmla="*/ 33 w 39"/>
                  <a:gd name="T25" fmla="*/ 51 h 74"/>
                  <a:gd name="T26" fmla="*/ 34 w 39"/>
                  <a:gd name="T27" fmla="*/ 57 h 74"/>
                  <a:gd name="T28" fmla="*/ 35 w 39"/>
                  <a:gd name="T29" fmla="*/ 63 h 74"/>
                  <a:gd name="T30" fmla="*/ 37 w 39"/>
                  <a:gd name="T31" fmla="*/ 69 h 74"/>
                  <a:gd name="T32" fmla="*/ 39 w 39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74">
                    <a:moveTo>
                      <a:pt x="0" y="0"/>
                    </a:moveTo>
                    <a:lnTo>
                      <a:pt x="6" y="0"/>
                    </a:lnTo>
                    <a:lnTo>
                      <a:pt x="12" y="1"/>
                    </a:lnTo>
                    <a:lnTo>
                      <a:pt x="16" y="3"/>
                    </a:lnTo>
                    <a:lnTo>
                      <a:pt x="20" y="6"/>
                    </a:lnTo>
                    <a:lnTo>
                      <a:pt x="23" y="10"/>
                    </a:lnTo>
                    <a:lnTo>
                      <a:pt x="26" y="15"/>
                    </a:lnTo>
                    <a:lnTo>
                      <a:pt x="28" y="20"/>
                    </a:lnTo>
                    <a:lnTo>
                      <a:pt x="29" y="26"/>
                    </a:lnTo>
                    <a:lnTo>
                      <a:pt x="30" y="31"/>
                    </a:lnTo>
                    <a:lnTo>
                      <a:pt x="31" y="38"/>
                    </a:lnTo>
                    <a:lnTo>
                      <a:pt x="32" y="44"/>
                    </a:lnTo>
                    <a:lnTo>
                      <a:pt x="33" y="51"/>
                    </a:lnTo>
                    <a:lnTo>
                      <a:pt x="34" y="57"/>
                    </a:lnTo>
                    <a:lnTo>
                      <a:pt x="35" y="63"/>
                    </a:lnTo>
                    <a:lnTo>
                      <a:pt x="37" y="69"/>
                    </a:lnTo>
                    <a:lnTo>
                      <a:pt x="39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3" name="Freeform 2325"/>
              <p:cNvSpPr>
                <a:spLocks/>
              </p:cNvSpPr>
              <p:nvPr/>
            </p:nvSpPr>
            <p:spPr bwMode="auto">
              <a:xfrm>
                <a:off x="2646" y="3164"/>
                <a:ext cx="5" cy="8"/>
              </a:xfrm>
              <a:custGeom>
                <a:avLst/>
                <a:gdLst>
                  <a:gd name="T0" fmla="*/ 39 w 39"/>
                  <a:gd name="T1" fmla="*/ 0 h 66"/>
                  <a:gd name="T2" fmla="*/ 39 w 39"/>
                  <a:gd name="T3" fmla="*/ 6 h 66"/>
                  <a:gd name="T4" fmla="*/ 39 w 39"/>
                  <a:gd name="T5" fmla="*/ 12 h 66"/>
                  <a:gd name="T6" fmla="*/ 39 w 39"/>
                  <a:gd name="T7" fmla="*/ 19 h 66"/>
                  <a:gd name="T8" fmla="*/ 39 w 39"/>
                  <a:gd name="T9" fmla="*/ 25 h 66"/>
                  <a:gd name="T10" fmla="*/ 39 w 39"/>
                  <a:gd name="T11" fmla="*/ 31 h 66"/>
                  <a:gd name="T12" fmla="*/ 39 w 39"/>
                  <a:gd name="T13" fmla="*/ 37 h 66"/>
                  <a:gd name="T14" fmla="*/ 38 w 39"/>
                  <a:gd name="T15" fmla="*/ 42 h 66"/>
                  <a:gd name="T16" fmla="*/ 37 w 39"/>
                  <a:gd name="T17" fmla="*/ 48 h 66"/>
                  <a:gd name="T18" fmla="*/ 35 w 39"/>
                  <a:gd name="T19" fmla="*/ 52 h 66"/>
                  <a:gd name="T20" fmla="*/ 33 w 39"/>
                  <a:gd name="T21" fmla="*/ 56 h 66"/>
                  <a:gd name="T22" fmla="*/ 30 w 39"/>
                  <a:gd name="T23" fmla="*/ 60 h 66"/>
                  <a:gd name="T24" fmla="*/ 26 w 39"/>
                  <a:gd name="T25" fmla="*/ 63 h 66"/>
                  <a:gd name="T26" fmla="*/ 21 w 39"/>
                  <a:gd name="T27" fmla="*/ 65 h 66"/>
                  <a:gd name="T28" fmla="*/ 15 w 39"/>
                  <a:gd name="T29" fmla="*/ 66 h 66"/>
                  <a:gd name="T30" fmla="*/ 8 w 39"/>
                  <a:gd name="T31" fmla="*/ 66 h 66"/>
                  <a:gd name="T32" fmla="*/ 0 w 39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66">
                    <a:moveTo>
                      <a:pt x="39" y="0"/>
                    </a:moveTo>
                    <a:lnTo>
                      <a:pt x="39" y="6"/>
                    </a:lnTo>
                    <a:lnTo>
                      <a:pt x="39" y="12"/>
                    </a:lnTo>
                    <a:lnTo>
                      <a:pt x="39" y="19"/>
                    </a:lnTo>
                    <a:lnTo>
                      <a:pt x="39" y="25"/>
                    </a:lnTo>
                    <a:lnTo>
                      <a:pt x="39" y="31"/>
                    </a:lnTo>
                    <a:lnTo>
                      <a:pt x="39" y="37"/>
                    </a:lnTo>
                    <a:lnTo>
                      <a:pt x="38" y="42"/>
                    </a:lnTo>
                    <a:lnTo>
                      <a:pt x="37" y="48"/>
                    </a:lnTo>
                    <a:lnTo>
                      <a:pt x="35" y="52"/>
                    </a:lnTo>
                    <a:lnTo>
                      <a:pt x="33" y="56"/>
                    </a:lnTo>
                    <a:lnTo>
                      <a:pt x="30" y="60"/>
                    </a:lnTo>
                    <a:lnTo>
                      <a:pt x="26" y="63"/>
                    </a:lnTo>
                    <a:lnTo>
                      <a:pt x="21" y="65"/>
                    </a:lnTo>
                    <a:lnTo>
                      <a:pt x="15" y="66"/>
                    </a:lnTo>
                    <a:lnTo>
                      <a:pt x="8" y="66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4" name="Freeform 2326"/>
              <p:cNvSpPr>
                <a:spLocks/>
              </p:cNvSpPr>
              <p:nvPr/>
            </p:nvSpPr>
            <p:spPr bwMode="auto">
              <a:xfrm>
                <a:off x="2611" y="2817"/>
                <a:ext cx="39" cy="51"/>
              </a:xfrm>
              <a:custGeom>
                <a:avLst/>
                <a:gdLst>
                  <a:gd name="T0" fmla="*/ 142 w 312"/>
                  <a:gd name="T1" fmla="*/ 390 h 405"/>
                  <a:gd name="T2" fmla="*/ 133 w 312"/>
                  <a:gd name="T3" fmla="*/ 361 h 405"/>
                  <a:gd name="T4" fmla="*/ 119 w 312"/>
                  <a:gd name="T5" fmla="*/ 332 h 405"/>
                  <a:gd name="T6" fmla="*/ 102 w 312"/>
                  <a:gd name="T7" fmla="*/ 306 h 405"/>
                  <a:gd name="T8" fmla="*/ 81 w 312"/>
                  <a:gd name="T9" fmla="*/ 281 h 405"/>
                  <a:gd name="T10" fmla="*/ 59 w 312"/>
                  <a:gd name="T11" fmla="*/ 258 h 405"/>
                  <a:gd name="T12" fmla="*/ 36 w 312"/>
                  <a:gd name="T13" fmla="*/ 238 h 405"/>
                  <a:gd name="T14" fmla="*/ 12 w 312"/>
                  <a:gd name="T15" fmla="*/ 220 h 405"/>
                  <a:gd name="T16" fmla="*/ 2 w 312"/>
                  <a:gd name="T17" fmla="*/ 196 h 405"/>
                  <a:gd name="T18" fmla="*/ 11 w 312"/>
                  <a:gd name="T19" fmla="*/ 163 h 405"/>
                  <a:gd name="T20" fmla="*/ 27 w 312"/>
                  <a:gd name="T21" fmla="*/ 133 h 405"/>
                  <a:gd name="T22" fmla="*/ 48 w 312"/>
                  <a:gd name="T23" fmla="*/ 105 h 405"/>
                  <a:gd name="T24" fmla="*/ 71 w 312"/>
                  <a:gd name="T25" fmla="*/ 79 h 405"/>
                  <a:gd name="T26" fmla="*/ 98 w 312"/>
                  <a:gd name="T27" fmla="*/ 55 h 405"/>
                  <a:gd name="T28" fmla="*/ 126 w 312"/>
                  <a:gd name="T29" fmla="*/ 31 h 405"/>
                  <a:gd name="T30" fmla="*/ 153 w 312"/>
                  <a:gd name="T31" fmla="*/ 10 h 405"/>
                  <a:gd name="T32" fmla="*/ 177 w 312"/>
                  <a:gd name="T33" fmla="*/ 0 h 405"/>
                  <a:gd name="T34" fmla="*/ 199 w 312"/>
                  <a:gd name="T35" fmla="*/ 7 h 405"/>
                  <a:gd name="T36" fmla="*/ 218 w 312"/>
                  <a:gd name="T37" fmla="*/ 20 h 405"/>
                  <a:gd name="T38" fmla="*/ 236 w 312"/>
                  <a:gd name="T39" fmla="*/ 36 h 405"/>
                  <a:gd name="T40" fmla="*/ 253 w 312"/>
                  <a:gd name="T41" fmla="*/ 57 h 405"/>
                  <a:gd name="T42" fmla="*/ 269 w 312"/>
                  <a:gd name="T43" fmla="*/ 77 h 405"/>
                  <a:gd name="T44" fmla="*/ 285 w 312"/>
                  <a:gd name="T45" fmla="*/ 96 h 405"/>
                  <a:gd name="T46" fmla="*/ 302 w 312"/>
                  <a:gd name="T47" fmla="*/ 113 h 405"/>
                  <a:gd name="T48" fmla="*/ 308 w 312"/>
                  <a:gd name="T49" fmla="*/ 140 h 405"/>
                  <a:gd name="T50" fmla="*/ 297 w 312"/>
                  <a:gd name="T51" fmla="*/ 180 h 405"/>
                  <a:gd name="T52" fmla="*/ 282 w 312"/>
                  <a:gd name="T53" fmla="*/ 219 h 405"/>
                  <a:gd name="T54" fmla="*/ 263 w 312"/>
                  <a:gd name="T55" fmla="*/ 255 h 405"/>
                  <a:gd name="T56" fmla="*/ 242 w 312"/>
                  <a:gd name="T57" fmla="*/ 290 h 405"/>
                  <a:gd name="T58" fmla="*/ 216 w 312"/>
                  <a:gd name="T59" fmla="*/ 323 h 405"/>
                  <a:gd name="T60" fmla="*/ 190 w 312"/>
                  <a:gd name="T61" fmla="*/ 357 h 405"/>
                  <a:gd name="T62" fmla="*/ 161 w 312"/>
                  <a:gd name="T63" fmla="*/ 389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12" h="405">
                    <a:moveTo>
                      <a:pt x="146" y="405"/>
                    </a:moveTo>
                    <a:lnTo>
                      <a:pt x="142" y="390"/>
                    </a:lnTo>
                    <a:lnTo>
                      <a:pt x="138" y="375"/>
                    </a:lnTo>
                    <a:lnTo>
                      <a:pt x="133" y="361"/>
                    </a:lnTo>
                    <a:lnTo>
                      <a:pt x="126" y="347"/>
                    </a:lnTo>
                    <a:lnTo>
                      <a:pt x="119" y="332"/>
                    </a:lnTo>
                    <a:lnTo>
                      <a:pt x="111" y="319"/>
                    </a:lnTo>
                    <a:lnTo>
                      <a:pt x="102" y="306"/>
                    </a:lnTo>
                    <a:lnTo>
                      <a:pt x="91" y="293"/>
                    </a:lnTo>
                    <a:lnTo>
                      <a:pt x="81" y="281"/>
                    </a:lnTo>
                    <a:lnTo>
                      <a:pt x="70" y="270"/>
                    </a:lnTo>
                    <a:lnTo>
                      <a:pt x="59" y="258"/>
                    </a:lnTo>
                    <a:lnTo>
                      <a:pt x="47" y="248"/>
                    </a:lnTo>
                    <a:lnTo>
                      <a:pt x="36" y="238"/>
                    </a:lnTo>
                    <a:lnTo>
                      <a:pt x="24" y="229"/>
                    </a:lnTo>
                    <a:lnTo>
                      <a:pt x="12" y="220"/>
                    </a:lnTo>
                    <a:lnTo>
                      <a:pt x="0" y="213"/>
                    </a:lnTo>
                    <a:lnTo>
                      <a:pt x="2" y="196"/>
                    </a:lnTo>
                    <a:lnTo>
                      <a:pt x="6" y="178"/>
                    </a:lnTo>
                    <a:lnTo>
                      <a:pt x="11" y="163"/>
                    </a:lnTo>
                    <a:lnTo>
                      <a:pt x="19" y="148"/>
                    </a:lnTo>
                    <a:lnTo>
                      <a:pt x="27" y="133"/>
                    </a:lnTo>
                    <a:lnTo>
                      <a:pt x="37" y="119"/>
                    </a:lnTo>
                    <a:lnTo>
                      <a:pt x="48" y="105"/>
                    </a:lnTo>
                    <a:lnTo>
                      <a:pt x="59" y="92"/>
                    </a:lnTo>
                    <a:lnTo>
                      <a:pt x="71" y="79"/>
                    </a:lnTo>
                    <a:lnTo>
                      <a:pt x="84" y="67"/>
                    </a:lnTo>
                    <a:lnTo>
                      <a:pt x="98" y="55"/>
                    </a:lnTo>
                    <a:lnTo>
                      <a:pt x="112" y="42"/>
                    </a:lnTo>
                    <a:lnTo>
                      <a:pt x="126" y="31"/>
                    </a:lnTo>
                    <a:lnTo>
                      <a:pt x="139" y="20"/>
                    </a:lnTo>
                    <a:lnTo>
                      <a:pt x="153" y="10"/>
                    </a:lnTo>
                    <a:lnTo>
                      <a:pt x="166" y="0"/>
                    </a:lnTo>
                    <a:lnTo>
                      <a:pt x="177" y="0"/>
                    </a:lnTo>
                    <a:lnTo>
                      <a:pt x="189" y="3"/>
                    </a:lnTo>
                    <a:lnTo>
                      <a:pt x="199" y="7"/>
                    </a:lnTo>
                    <a:lnTo>
                      <a:pt x="209" y="13"/>
                    </a:lnTo>
                    <a:lnTo>
                      <a:pt x="218" y="20"/>
                    </a:lnTo>
                    <a:lnTo>
                      <a:pt x="227" y="28"/>
                    </a:lnTo>
                    <a:lnTo>
                      <a:pt x="236" y="36"/>
                    </a:lnTo>
                    <a:lnTo>
                      <a:pt x="245" y="47"/>
                    </a:lnTo>
                    <a:lnTo>
                      <a:pt x="253" y="57"/>
                    </a:lnTo>
                    <a:lnTo>
                      <a:pt x="261" y="67"/>
                    </a:lnTo>
                    <a:lnTo>
                      <a:pt x="269" y="77"/>
                    </a:lnTo>
                    <a:lnTo>
                      <a:pt x="277" y="87"/>
                    </a:lnTo>
                    <a:lnTo>
                      <a:pt x="285" y="96"/>
                    </a:lnTo>
                    <a:lnTo>
                      <a:pt x="293" y="105"/>
                    </a:lnTo>
                    <a:lnTo>
                      <a:pt x="302" y="113"/>
                    </a:lnTo>
                    <a:lnTo>
                      <a:pt x="312" y="120"/>
                    </a:lnTo>
                    <a:lnTo>
                      <a:pt x="308" y="140"/>
                    </a:lnTo>
                    <a:lnTo>
                      <a:pt x="303" y="161"/>
                    </a:lnTo>
                    <a:lnTo>
                      <a:pt x="297" y="180"/>
                    </a:lnTo>
                    <a:lnTo>
                      <a:pt x="290" y="201"/>
                    </a:lnTo>
                    <a:lnTo>
                      <a:pt x="282" y="219"/>
                    </a:lnTo>
                    <a:lnTo>
                      <a:pt x="273" y="238"/>
                    </a:lnTo>
                    <a:lnTo>
                      <a:pt x="263" y="255"/>
                    </a:lnTo>
                    <a:lnTo>
                      <a:pt x="253" y="273"/>
                    </a:lnTo>
                    <a:lnTo>
                      <a:pt x="242" y="290"/>
                    </a:lnTo>
                    <a:lnTo>
                      <a:pt x="229" y="307"/>
                    </a:lnTo>
                    <a:lnTo>
                      <a:pt x="216" y="323"/>
                    </a:lnTo>
                    <a:lnTo>
                      <a:pt x="203" y="340"/>
                    </a:lnTo>
                    <a:lnTo>
                      <a:pt x="190" y="357"/>
                    </a:lnTo>
                    <a:lnTo>
                      <a:pt x="175" y="373"/>
                    </a:lnTo>
                    <a:lnTo>
                      <a:pt x="161" y="389"/>
                    </a:lnTo>
                    <a:lnTo>
                      <a:pt x="146" y="405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5" name="Freeform 2327"/>
              <p:cNvSpPr>
                <a:spLocks/>
              </p:cNvSpPr>
              <p:nvPr/>
            </p:nvSpPr>
            <p:spPr bwMode="auto">
              <a:xfrm>
                <a:off x="2611" y="2844"/>
                <a:ext cx="18" cy="24"/>
              </a:xfrm>
              <a:custGeom>
                <a:avLst/>
                <a:gdLst>
                  <a:gd name="T0" fmla="*/ 146 w 146"/>
                  <a:gd name="T1" fmla="*/ 192 h 192"/>
                  <a:gd name="T2" fmla="*/ 142 w 146"/>
                  <a:gd name="T3" fmla="*/ 177 h 192"/>
                  <a:gd name="T4" fmla="*/ 138 w 146"/>
                  <a:gd name="T5" fmla="*/ 162 h 192"/>
                  <a:gd name="T6" fmla="*/ 133 w 146"/>
                  <a:gd name="T7" fmla="*/ 148 h 192"/>
                  <a:gd name="T8" fmla="*/ 126 w 146"/>
                  <a:gd name="T9" fmla="*/ 134 h 192"/>
                  <a:gd name="T10" fmla="*/ 119 w 146"/>
                  <a:gd name="T11" fmla="*/ 119 h 192"/>
                  <a:gd name="T12" fmla="*/ 111 w 146"/>
                  <a:gd name="T13" fmla="*/ 106 h 192"/>
                  <a:gd name="T14" fmla="*/ 102 w 146"/>
                  <a:gd name="T15" fmla="*/ 93 h 192"/>
                  <a:gd name="T16" fmla="*/ 91 w 146"/>
                  <a:gd name="T17" fmla="*/ 80 h 192"/>
                  <a:gd name="T18" fmla="*/ 81 w 146"/>
                  <a:gd name="T19" fmla="*/ 68 h 192"/>
                  <a:gd name="T20" fmla="*/ 70 w 146"/>
                  <a:gd name="T21" fmla="*/ 57 h 192"/>
                  <a:gd name="T22" fmla="*/ 59 w 146"/>
                  <a:gd name="T23" fmla="*/ 45 h 192"/>
                  <a:gd name="T24" fmla="*/ 47 w 146"/>
                  <a:gd name="T25" fmla="*/ 35 h 192"/>
                  <a:gd name="T26" fmla="*/ 36 w 146"/>
                  <a:gd name="T27" fmla="*/ 25 h 192"/>
                  <a:gd name="T28" fmla="*/ 24 w 146"/>
                  <a:gd name="T29" fmla="*/ 16 h 192"/>
                  <a:gd name="T30" fmla="*/ 12 w 146"/>
                  <a:gd name="T31" fmla="*/ 7 h 192"/>
                  <a:gd name="T32" fmla="*/ 0 w 146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92">
                    <a:moveTo>
                      <a:pt x="146" y="192"/>
                    </a:moveTo>
                    <a:lnTo>
                      <a:pt x="142" y="177"/>
                    </a:lnTo>
                    <a:lnTo>
                      <a:pt x="138" y="162"/>
                    </a:lnTo>
                    <a:lnTo>
                      <a:pt x="133" y="148"/>
                    </a:lnTo>
                    <a:lnTo>
                      <a:pt x="126" y="134"/>
                    </a:lnTo>
                    <a:lnTo>
                      <a:pt x="119" y="119"/>
                    </a:lnTo>
                    <a:lnTo>
                      <a:pt x="111" y="106"/>
                    </a:lnTo>
                    <a:lnTo>
                      <a:pt x="102" y="93"/>
                    </a:lnTo>
                    <a:lnTo>
                      <a:pt x="91" y="80"/>
                    </a:lnTo>
                    <a:lnTo>
                      <a:pt x="81" y="68"/>
                    </a:lnTo>
                    <a:lnTo>
                      <a:pt x="70" y="57"/>
                    </a:lnTo>
                    <a:lnTo>
                      <a:pt x="59" y="45"/>
                    </a:lnTo>
                    <a:lnTo>
                      <a:pt x="47" y="35"/>
                    </a:lnTo>
                    <a:lnTo>
                      <a:pt x="36" y="25"/>
                    </a:lnTo>
                    <a:lnTo>
                      <a:pt x="24" y="16"/>
                    </a:lnTo>
                    <a:lnTo>
                      <a:pt x="12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6" name="Freeform 2328"/>
              <p:cNvSpPr>
                <a:spLocks/>
              </p:cNvSpPr>
              <p:nvPr/>
            </p:nvSpPr>
            <p:spPr bwMode="auto">
              <a:xfrm>
                <a:off x="2611" y="2817"/>
                <a:ext cx="21" cy="27"/>
              </a:xfrm>
              <a:custGeom>
                <a:avLst/>
                <a:gdLst>
                  <a:gd name="T0" fmla="*/ 0 w 166"/>
                  <a:gd name="T1" fmla="*/ 213 h 213"/>
                  <a:gd name="T2" fmla="*/ 2 w 166"/>
                  <a:gd name="T3" fmla="*/ 196 h 213"/>
                  <a:gd name="T4" fmla="*/ 6 w 166"/>
                  <a:gd name="T5" fmla="*/ 178 h 213"/>
                  <a:gd name="T6" fmla="*/ 11 w 166"/>
                  <a:gd name="T7" fmla="*/ 163 h 213"/>
                  <a:gd name="T8" fmla="*/ 19 w 166"/>
                  <a:gd name="T9" fmla="*/ 148 h 213"/>
                  <a:gd name="T10" fmla="*/ 27 w 166"/>
                  <a:gd name="T11" fmla="*/ 133 h 213"/>
                  <a:gd name="T12" fmla="*/ 37 w 166"/>
                  <a:gd name="T13" fmla="*/ 119 h 213"/>
                  <a:gd name="T14" fmla="*/ 48 w 166"/>
                  <a:gd name="T15" fmla="*/ 105 h 213"/>
                  <a:gd name="T16" fmla="*/ 59 w 166"/>
                  <a:gd name="T17" fmla="*/ 92 h 213"/>
                  <a:gd name="T18" fmla="*/ 71 w 166"/>
                  <a:gd name="T19" fmla="*/ 79 h 213"/>
                  <a:gd name="T20" fmla="*/ 84 w 166"/>
                  <a:gd name="T21" fmla="*/ 67 h 213"/>
                  <a:gd name="T22" fmla="*/ 98 w 166"/>
                  <a:gd name="T23" fmla="*/ 55 h 213"/>
                  <a:gd name="T24" fmla="*/ 112 w 166"/>
                  <a:gd name="T25" fmla="*/ 42 h 213"/>
                  <a:gd name="T26" fmla="*/ 126 w 166"/>
                  <a:gd name="T27" fmla="*/ 31 h 213"/>
                  <a:gd name="T28" fmla="*/ 139 w 166"/>
                  <a:gd name="T29" fmla="*/ 20 h 213"/>
                  <a:gd name="T30" fmla="*/ 153 w 166"/>
                  <a:gd name="T31" fmla="*/ 10 h 213"/>
                  <a:gd name="T32" fmla="*/ 166 w 166"/>
                  <a:gd name="T33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213">
                    <a:moveTo>
                      <a:pt x="0" y="213"/>
                    </a:moveTo>
                    <a:lnTo>
                      <a:pt x="2" y="196"/>
                    </a:lnTo>
                    <a:lnTo>
                      <a:pt x="6" y="178"/>
                    </a:lnTo>
                    <a:lnTo>
                      <a:pt x="11" y="163"/>
                    </a:lnTo>
                    <a:lnTo>
                      <a:pt x="19" y="148"/>
                    </a:lnTo>
                    <a:lnTo>
                      <a:pt x="27" y="133"/>
                    </a:lnTo>
                    <a:lnTo>
                      <a:pt x="37" y="119"/>
                    </a:lnTo>
                    <a:lnTo>
                      <a:pt x="48" y="105"/>
                    </a:lnTo>
                    <a:lnTo>
                      <a:pt x="59" y="92"/>
                    </a:lnTo>
                    <a:lnTo>
                      <a:pt x="71" y="79"/>
                    </a:lnTo>
                    <a:lnTo>
                      <a:pt x="84" y="67"/>
                    </a:lnTo>
                    <a:lnTo>
                      <a:pt x="98" y="55"/>
                    </a:lnTo>
                    <a:lnTo>
                      <a:pt x="112" y="42"/>
                    </a:lnTo>
                    <a:lnTo>
                      <a:pt x="126" y="31"/>
                    </a:lnTo>
                    <a:lnTo>
                      <a:pt x="139" y="20"/>
                    </a:lnTo>
                    <a:lnTo>
                      <a:pt x="153" y="10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7" name="Freeform 2329"/>
              <p:cNvSpPr>
                <a:spLocks/>
              </p:cNvSpPr>
              <p:nvPr/>
            </p:nvSpPr>
            <p:spPr bwMode="auto">
              <a:xfrm>
                <a:off x="2632" y="2817"/>
                <a:ext cx="18" cy="15"/>
              </a:xfrm>
              <a:custGeom>
                <a:avLst/>
                <a:gdLst>
                  <a:gd name="T0" fmla="*/ 0 w 146"/>
                  <a:gd name="T1" fmla="*/ 0 h 120"/>
                  <a:gd name="T2" fmla="*/ 11 w 146"/>
                  <a:gd name="T3" fmla="*/ 0 h 120"/>
                  <a:gd name="T4" fmla="*/ 23 w 146"/>
                  <a:gd name="T5" fmla="*/ 3 h 120"/>
                  <a:gd name="T6" fmla="*/ 33 w 146"/>
                  <a:gd name="T7" fmla="*/ 7 h 120"/>
                  <a:gd name="T8" fmla="*/ 43 w 146"/>
                  <a:gd name="T9" fmla="*/ 13 h 120"/>
                  <a:gd name="T10" fmla="*/ 52 w 146"/>
                  <a:gd name="T11" fmla="*/ 20 h 120"/>
                  <a:gd name="T12" fmla="*/ 61 w 146"/>
                  <a:gd name="T13" fmla="*/ 28 h 120"/>
                  <a:gd name="T14" fmla="*/ 70 w 146"/>
                  <a:gd name="T15" fmla="*/ 36 h 120"/>
                  <a:gd name="T16" fmla="*/ 79 w 146"/>
                  <a:gd name="T17" fmla="*/ 47 h 120"/>
                  <a:gd name="T18" fmla="*/ 87 w 146"/>
                  <a:gd name="T19" fmla="*/ 57 h 120"/>
                  <a:gd name="T20" fmla="*/ 95 w 146"/>
                  <a:gd name="T21" fmla="*/ 67 h 120"/>
                  <a:gd name="T22" fmla="*/ 103 w 146"/>
                  <a:gd name="T23" fmla="*/ 77 h 120"/>
                  <a:gd name="T24" fmla="*/ 111 w 146"/>
                  <a:gd name="T25" fmla="*/ 87 h 120"/>
                  <a:gd name="T26" fmla="*/ 119 w 146"/>
                  <a:gd name="T27" fmla="*/ 96 h 120"/>
                  <a:gd name="T28" fmla="*/ 127 w 146"/>
                  <a:gd name="T29" fmla="*/ 105 h 120"/>
                  <a:gd name="T30" fmla="*/ 136 w 146"/>
                  <a:gd name="T31" fmla="*/ 113 h 120"/>
                  <a:gd name="T32" fmla="*/ 146 w 146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20">
                    <a:moveTo>
                      <a:pt x="0" y="0"/>
                    </a:moveTo>
                    <a:lnTo>
                      <a:pt x="11" y="0"/>
                    </a:lnTo>
                    <a:lnTo>
                      <a:pt x="23" y="3"/>
                    </a:lnTo>
                    <a:lnTo>
                      <a:pt x="33" y="7"/>
                    </a:lnTo>
                    <a:lnTo>
                      <a:pt x="43" y="13"/>
                    </a:lnTo>
                    <a:lnTo>
                      <a:pt x="52" y="20"/>
                    </a:lnTo>
                    <a:lnTo>
                      <a:pt x="61" y="28"/>
                    </a:lnTo>
                    <a:lnTo>
                      <a:pt x="70" y="36"/>
                    </a:lnTo>
                    <a:lnTo>
                      <a:pt x="79" y="47"/>
                    </a:lnTo>
                    <a:lnTo>
                      <a:pt x="87" y="57"/>
                    </a:lnTo>
                    <a:lnTo>
                      <a:pt x="95" y="67"/>
                    </a:lnTo>
                    <a:lnTo>
                      <a:pt x="103" y="77"/>
                    </a:lnTo>
                    <a:lnTo>
                      <a:pt x="111" y="87"/>
                    </a:lnTo>
                    <a:lnTo>
                      <a:pt x="119" y="96"/>
                    </a:lnTo>
                    <a:lnTo>
                      <a:pt x="127" y="105"/>
                    </a:lnTo>
                    <a:lnTo>
                      <a:pt x="136" y="113"/>
                    </a:lnTo>
                    <a:lnTo>
                      <a:pt x="146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8" name="Freeform 2330"/>
              <p:cNvSpPr>
                <a:spLocks/>
              </p:cNvSpPr>
              <p:nvPr/>
            </p:nvSpPr>
            <p:spPr bwMode="auto">
              <a:xfrm>
                <a:off x="2629" y="2832"/>
                <a:ext cx="21" cy="36"/>
              </a:xfrm>
              <a:custGeom>
                <a:avLst/>
                <a:gdLst>
                  <a:gd name="T0" fmla="*/ 166 w 166"/>
                  <a:gd name="T1" fmla="*/ 0 h 285"/>
                  <a:gd name="T2" fmla="*/ 162 w 166"/>
                  <a:gd name="T3" fmla="*/ 20 h 285"/>
                  <a:gd name="T4" fmla="*/ 157 w 166"/>
                  <a:gd name="T5" fmla="*/ 41 h 285"/>
                  <a:gd name="T6" fmla="*/ 151 w 166"/>
                  <a:gd name="T7" fmla="*/ 60 h 285"/>
                  <a:gd name="T8" fmla="*/ 144 w 166"/>
                  <a:gd name="T9" fmla="*/ 81 h 285"/>
                  <a:gd name="T10" fmla="*/ 136 w 166"/>
                  <a:gd name="T11" fmla="*/ 99 h 285"/>
                  <a:gd name="T12" fmla="*/ 127 w 166"/>
                  <a:gd name="T13" fmla="*/ 118 h 285"/>
                  <a:gd name="T14" fmla="*/ 117 w 166"/>
                  <a:gd name="T15" fmla="*/ 135 h 285"/>
                  <a:gd name="T16" fmla="*/ 107 w 166"/>
                  <a:gd name="T17" fmla="*/ 153 h 285"/>
                  <a:gd name="T18" fmla="*/ 96 w 166"/>
                  <a:gd name="T19" fmla="*/ 170 h 285"/>
                  <a:gd name="T20" fmla="*/ 83 w 166"/>
                  <a:gd name="T21" fmla="*/ 187 h 285"/>
                  <a:gd name="T22" fmla="*/ 70 w 166"/>
                  <a:gd name="T23" fmla="*/ 203 h 285"/>
                  <a:gd name="T24" fmla="*/ 57 w 166"/>
                  <a:gd name="T25" fmla="*/ 220 h 285"/>
                  <a:gd name="T26" fmla="*/ 44 w 166"/>
                  <a:gd name="T27" fmla="*/ 237 h 285"/>
                  <a:gd name="T28" fmla="*/ 29 w 166"/>
                  <a:gd name="T29" fmla="*/ 253 h 285"/>
                  <a:gd name="T30" fmla="*/ 15 w 166"/>
                  <a:gd name="T31" fmla="*/ 269 h 285"/>
                  <a:gd name="T32" fmla="*/ 0 w 166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285">
                    <a:moveTo>
                      <a:pt x="166" y="0"/>
                    </a:moveTo>
                    <a:lnTo>
                      <a:pt x="162" y="20"/>
                    </a:lnTo>
                    <a:lnTo>
                      <a:pt x="157" y="41"/>
                    </a:lnTo>
                    <a:lnTo>
                      <a:pt x="151" y="60"/>
                    </a:lnTo>
                    <a:lnTo>
                      <a:pt x="144" y="81"/>
                    </a:lnTo>
                    <a:lnTo>
                      <a:pt x="136" y="99"/>
                    </a:lnTo>
                    <a:lnTo>
                      <a:pt x="127" y="118"/>
                    </a:lnTo>
                    <a:lnTo>
                      <a:pt x="117" y="135"/>
                    </a:lnTo>
                    <a:lnTo>
                      <a:pt x="107" y="153"/>
                    </a:lnTo>
                    <a:lnTo>
                      <a:pt x="96" y="170"/>
                    </a:lnTo>
                    <a:lnTo>
                      <a:pt x="83" y="187"/>
                    </a:lnTo>
                    <a:lnTo>
                      <a:pt x="70" y="203"/>
                    </a:lnTo>
                    <a:lnTo>
                      <a:pt x="57" y="220"/>
                    </a:lnTo>
                    <a:lnTo>
                      <a:pt x="44" y="237"/>
                    </a:lnTo>
                    <a:lnTo>
                      <a:pt x="29" y="253"/>
                    </a:lnTo>
                    <a:lnTo>
                      <a:pt x="15" y="269"/>
                    </a:lnTo>
                    <a:lnTo>
                      <a:pt x="0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59" name="Freeform 2331"/>
              <p:cNvSpPr>
                <a:spLocks/>
              </p:cNvSpPr>
              <p:nvPr/>
            </p:nvSpPr>
            <p:spPr bwMode="auto">
              <a:xfrm>
                <a:off x="2622" y="2504"/>
                <a:ext cx="26" cy="16"/>
              </a:xfrm>
              <a:custGeom>
                <a:avLst/>
                <a:gdLst>
                  <a:gd name="T0" fmla="*/ 207 w 210"/>
                  <a:gd name="T1" fmla="*/ 125 h 125"/>
                  <a:gd name="T2" fmla="*/ 194 w 210"/>
                  <a:gd name="T3" fmla="*/ 118 h 125"/>
                  <a:gd name="T4" fmla="*/ 182 w 210"/>
                  <a:gd name="T5" fmla="*/ 113 h 125"/>
                  <a:gd name="T6" fmla="*/ 169 w 210"/>
                  <a:gd name="T7" fmla="*/ 108 h 125"/>
                  <a:gd name="T8" fmla="*/ 156 w 210"/>
                  <a:gd name="T9" fmla="*/ 103 h 125"/>
                  <a:gd name="T10" fmla="*/ 141 w 210"/>
                  <a:gd name="T11" fmla="*/ 99 h 125"/>
                  <a:gd name="T12" fmla="*/ 128 w 210"/>
                  <a:gd name="T13" fmla="*/ 95 h 125"/>
                  <a:gd name="T14" fmla="*/ 114 w 210"/>
                  <a:gd name="T15" fmla="*/ 92 h 125"/>
                  <a:gd name="T16" fmla="*/ 101 w 210"/>
                  <a:gd name="T17" fmla="*/ 88 h 125"/>
                  <a:gd name="T18" fmla="*/ 88 w 210"/>
                  <a:gd name="T19" fmla="*/ 84 h 125"/>
                  <a:gd name="T20" fmla="*/ 75 w 210"/>
                  <a:gd name="T21" fmla="*/ 80 h 125"/>
                  <a:gd name="T22" fmla="*/ 62 w 210"/>
                  <a:gd name="T23" fmla="*/ 76 h 125"/>
                  <a:gd name="T24" fmla="*/ 50 w 210"/>
                  <a:gd name="T25" fmla="*/ 71 h 125"/>
                  <a:gd name="T26" fmla="*/ 38 w 210"/>
                  <a:gd name="T27" fmla="*/ 66 h 125"/>
                  <a:gd name="T28" fmla="*/ 27 w 210"/>
                  <a:gd name="T29" fmla="*/ 60 h 125"/>
                  <a:gd name="T30" fmla="*/ 17 w 210"/>
                  <a:gd name="T31" fmla="*/ 53 h 125"/>
                  <a:gd name="T32" fmla="*/ 7 w 210"/>
                  <a:gd name="T33" fmla="*/ 46 h 125"/>
                  <a:gd name="T34" fmla="*/ 0 w 210"/>
                  <a:gd name="T35" fmla="*/ 40 h 125"/>
                  <a:gd name="T36" fmla="*/ 1 w 210"/>
                  <a:gd name="T37" fmla="*/ 39 h 125"/>
                  <a:gd name="T38" fmla="*/ 11 w 210"/>
                  <a:gd name="T39" fmla="*/ 31 h 125"/>
                  <a:gd name="T40" fmla="*/ 22 w 210"/>
                  <a:gd name="T41" fmla="*/ 26 h 125"/>
                  <a:gd name="T42" fmla="*/ 33 w 210"/>
                  <a:gd name="T43" fmla="*/ 21 h 125"/>
                  <a:gd name="T44" fmla="*/ 44 w 210"/>
                  <a:gd name="T45" fmla="*/ 17 h 125"/>
                  <a:gd name="T46" fmla="*/ 56 w 210"/>
                  <a:gd name="T47" fmla="*/ 14 h 125"/>
                  <a:gd name="T48" fmla="*/ 68 w 210"/>
                  <a:gd name="T49" fmla="*/ 11 h 125"/>
                  <a:gd name="T50" fmla="*/ 80 w 210"/>
                  <a:gd name="T51" fmla="*/ 9 h 125"/>
                  <a:gd name="T52" fmla="*/ 93 w 210"/>
                  <a:gd name="T53" fmla="*/ 8 h 125"/>
                  <a:gd name="T54" fmla="*/ 105 w 210"/>
                  <a:gd name="T55" fmla="*/ 7 h 125"/>
                  <a:gd name="T56" fmla="*/ 118 w 210"/>
                  <a:gd name="T57" fmla="*/ 6 h 125"/>
                  <a:gd name="T58" fmla="*/ 130 w 210"/>
                  <a:gd name="T59" fmla="*/ 5 h 125"/>
                  <a:gd name="T60" fmla="*/ 143 w 210"/>
                  <a:gd name="T61" fmla="*/ 4 h 125"/>
                  <a:gd name="T62" fmla="*/ 157 w 210"/>
                  <a:gd name="T63" fmla="*/ 4 h 125"/>
                  <a:gd name="T64" fmla="*/ 169 w 210"/>
                  <a:gd name="T65" fmla="*/ 3 h 125"/>
                  <a:gd name="T66" fmla="*/ 181 w 210"/>
                  <a:gd name="T67" fmla="*/ 1 h 125"/>
                  <a:gd name="T68" fmla="*/ 194 w 210"/>
                  <a:gd name="T69" fmla="*/ 0 h 125"/>
                  <a:gd name="T70" fmla="*/ 198 w 210"/>
                  <a:gd name="T71" fmla="*/ 7 h 125"/>
                  <a:gd name="T72" fmla="*/ 201 w 210"/>
                  <a:gd name="T73" fmla="*/ 15 h 125"/>
                  <a:gd name="T74" fmla="*/ 204 w 210"/>
                  <a:gd name="T75" fmla="*/ 22 h 125"/>
                  <a:gd name="T76" fmla="*/ 206 w 210"/>
                  <a:gd name="T77" fmla="*/ 30 h 125"/>
                  <a:gd name="T78" fmla="*/ 208 w 210"/>
                  <a:gd name="T79" fmla="*/ 38 h 125"/>
                  <a:gd name="T80" fmla="*/ 209 w 210"/>
                  <a:gd name="T81" fmla="*/ 45 h 125"/>
                  <a:gd name="T82" fmla="*/ 210 w 210"/>
                  <a:gd name="T83" fmla="*/ 53 h 125"/>
                  <a:gd name="T84" fmla="*/ 210 w 210"/>
                  <a:gd name="T85" fmla="*/ 61 h 125"/>
                  <a:gd name="T86" fmla="*/ 210 w 210"/>
                  <a:gd name="T87" fmla="*/ 68 h 125"/>
                  <a:gd name="T88" fmla="*/ 210 w 210"/>
                  <a:gd name="T89" fmla="*/ 76 h 125"/>
                  <a:gd name="T90" fmla="*/ 210 w 210"/>
                  <a:gd name="T91" fmla="*/ 84 h 125"/>
                  <a:gd name="T92" fmla="*/ 209 w 210"/>
                  <a:gd name="T93" fmla="*/ 92 h 125"/>
                  <a:gd name="T94" fmla="*/ 208 w 210"/>
                  <a:gd name="T95" fmla="*/ 100 h 125"/>
                  <a:gd name="T96" fmla="*/ 208 w 210"/>
                  <a:gd name="T97" fmla="*/ 108 h 125"/>
                  <a:gd name="T98" fmla="*/ 207 w 210"/>
                  <a:gd name="T99" fmla="*/ 116 h 125"/>
                  <a:gd name="T100" fmla="*/ 207 w 210"/>
                  <a:gd name="T101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0" h="125">
                    <a:moveTo>
                      <a:pt x="207" y="125"/>
                    </a:moveTo>
                    <a:lnTo>
                      <a:pt x="194" y="118"/>
                    </a:lnTo>
                    <a:lnTo>
                      <a:pt x="182" y="113"/>
                    </a:lnTo>
                    <a:lnTo>
                      <a:pt x="169" y="108"/>
                    </a:lnTo>
                    <a:lnTo>
                      <a:pt x="156" y="103"/>
                    </a:lnTo>
                    <a:lnTo>
                      <a:pt x="141" y="99"/>
                    </a:lnTo>
                    <a:lnTo>
                      <a:pt x="128" y="95"/>
                    </a:lnTo>
                    <a:lnTo>
                      <a:pt x="114" y="92"/>
                    </a:lnTo>
                    <a:lnTo>
                      <a:pt x="101" y="88"/>
                    </a:lnTo>
                    <a:lnTo>
                      <a:pt x="88" y="84"/>
                    </a:lnTo>
                    <a:lnTo>
                      <a:pt x="75" y="80"/>
                    </a:lnTo>
                    <a:lnTo>
                      <a:pt x="62" y="76"/>
                    </a:lnTo>
                    <a:lnTo>
                      <a:pt x="50" y="71"/>
                    </a:lnTo>
                    <a:lnTo>
                      <a:pt x="38" y="66"/>
                    </a:lnTo>
                    <a:lnTo>
                      <a:pt x="27" y="60"/>
                    </a:lnTo>
                    <a:lnTo>
                      <a:pt x="17" y="53"/>
                    </a:lnTo>
                    <a:lnTo>
                      <a:pt x="7" y="46"/>
                    </a:lnTo>
                    <a:lnTo>
                      <a:pt x="0" y="40"/>
                    </a:lnTo>
                    <a:lnTo>
                      <a:pt x="1" y="39"/>
                    </a:lnTo>
                    <a:lnTo>
                      <a:pt x="11" y="31"/>
                    </a:lnTo>
                    <a:lnTo>
                      <a:pt x="22" y="26"/>
                    </a:lnTo>
                    <a:lnTo>
                      <a:pt x="33" y="21"/>
                    </a:lnTo>
                    <a:lnTo>
                      <a:pt x="44" y="17"/>
                    </a:lnTo>
                    <a:lnTo>
                      <a:pt x="56" y="14"/>
                    </a:lnTo>
                    <a:lnTo>
                      <a:pt x="68" y="11"/>
                    </a:lnTo>
                    <a:lnTo>
                      <a:pt x="80" y="9"/>
                    </a:lnTo>
                    <a:lnTo>
                      <a:pt x="93" y="8"/>
                    </a:lnTo>
                    <a:lnTo>
                      <a:pt x="105" y="7"/>
                    </a:lnTo>
                    <a:lnTo>
                      <a:pt x="118" y="6"/>
                    </a:lnTo>
                    <a:lnTo>
                      <a:pt x="130" y="5"/>
                    </a:lnTo>
                    <a:lnTo>
                      <a:pt x="143" y="4"/>
                    </a:lnTo>
                    <a:lnTo>
                      <a:pt x="157" y="4"/>
                    </a:lnTo>
                    <a:lnTo>
                      <a:pt x="169" y="3"/>
                    </a:lnTo>
                    <a:lnTo>
                      <a:pt x="181" y="1"/>
                    </a:lnTo>
                    <a:lnTo>
                      <a:pt x="194" y="0"/>
                    </a:lnTo>
                    <a:lnTo>
                      <a:pt x="198" y="7"/>
                    </a:lnTo>
                    <a:lnTo>
                      <a:pt x="201" y="15"/>
                    </a:lnTo>
                    <a:lnTo>
                      <a:pt x="204" y="22"/>
                    </a:lnTo>
                    <a:lnTo>
                      <a:pt x="206" y="30"/>
                    </a:lnTo>
                    <a:lnTo>
                      <a:pt x="208" y="38"/>
                    </a:lnTo>
                    <a:lnTo>
                      <a:pt x="209" y="45"/>
                    </a:lnTo>
                    <a:lnTo>
                      <a:pt x="210" y="53"/>
                    </a:lnTo>
                    <a:lnTo>
                      <a:pt x="210" y="61"/>
                    </a:lnTo>
                    <a:lnTo>
                      <a:pt x="210" y="68"/>
                    </a:lnTo>
                    <a:lnTo>
                      <a:pt x="210" y="76"/>
                    </a:lnTo>
                    <a:lnTo>
                      <a:pt x="210" y="84"/>
                    </a:lnTo>
                    <a:lnTo>
                      <a:pt x="209" y="92"/>
                    </a:lnTo>
                    <a:lnTo>
                      <a:pt x="208" y="100"/>
                    </a:lnTo>
                    <a:lnTo>
                      <a:pt x="208" y="108"/>
                    </a:lnTo>
                    <a:lnTo>
                      <a:pt x="207" y="116"/>
                    </a:lnTo>
                    <a:lnTo>
                      <a:pt x="207" y="12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0" name="Freeform 2332"/>
              <p:cNvSpPr>
                <a:spLocks/>
              </p:cNvSpPr>
              <p:nvPr/>
            </p:nvSpPr>
            <p:spPr bwMode="auto">
              <a:xfrm>
                <a:off x="2622" y="2510"/>
                <a:ext cx="25" cy="10"/>
              </a:xfrm>
              <a:custGeom>
                <a:avLst/>
                <a:gdLst>
                  <a:gd name="T0" fmla="*/ 200 w 200"/>
                  <a:gd name="T1" fmla="*/ 79 h 79"/>
                  <a:gd name="T2" fmla="*/ 187 w 200"/>
                  <a:gd name="T3" fmla="*/ 72 h 79"/>
                  <a:gd name="T4" fmla="*/ 175 w 200"/>
                  <a:gd name="T5" fmla="*/ 67 h 79"/>
                  <a:gd name="T6" fmla="*/ 162 w 200"/>
                  <a:gd name="T7" fmla="*/ 62 h 79"/>
                  <a:gd name="T8" fmla="*/ 149 w 200"/>
                  <a:gd name="T9" fmla="*/ 57 h 79"/>
                  <a:gd name="T10" fmla="*/ 134 w 200"/>
                  <a:gd name="T11" fmla="*/ 53 h 79"/>
                  <a:gd name="T12" fmla="*/ 121 w 200"/>
                  <a:gd name="T13" fmla="*/ 49 h 79"/>
                  <a:gd name="T14" fmla="*/ 107 w 200"/>
                  <a:gd name="T15" fmla="*/ 46 h 79"/>
                  <a:gd name="T16" fmla="*/ 94 w 200"/>
                  <a:gd name="T17" fmla="*/ 42 h 79"/>
                  <a:gd name="T18" fmla="*/ 81 w 200"/>
                  <a:gd name="T19" fmla="*/ 38 h 79"/>
                  <a:gd name="T20" fmla="*/ 68 w 200"/>
                  <a:gd name="T21" fmla="*/ 34 h 79"/>
                  <a:gd name="T22" fmla="*/ 55 w 200"/>
                  <a:gd name="T23" fmla="*/ 30 h 79"/>
                  <a:gd name="T24" fmla="*/ 43 w 200"/>
                  <a:gd name="T25" fmla="*/ 25 h 79"/>
                  <a:gd name="T26" fmla="*/ 31 w 200"/>
                  <a:gd name="T27" fmla="*/ 20 h 79"/>
                  <a:gd name="T28" fmla="*/ 20 w 200"/>
                  <a:gd name="T29" fmla="*/ 14 h 79"/>
                  <a:gd name="T30" fmla="*/ 10 w 200"/>
                  <a:gd name="T31" fmla="*/ 7 h 79"/>
                  <a:gd name="T32" fmla="*/ 0 w 200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79">
                    <a:moveTo>
                      <a:pt x="200" y="79"/>
                    </a:moveTo>
                    <a:lnTo>
                      <a:pt x="187" y="72"/>
                    </a:lnTo>
                    <a:lnTo>
                      <a:pt x="175" y="67"/>
                    </a:lnTo>
                    <a:lnTo>
                      <a:pt x="162" y="62"/>
                    </a:lnTo>
                    <a:lnTo>
                      <a:pt x="149" y="57"/>
                    </a:lnTo>
                    <a:lnTo>
                      <a:pt x="134" y="53"/>
                    </a:lnTo>
                    <a:lnTo>
                      <a:pt x="121" y="49"/>
                    </a:lnTo>
                    <a:lnTo>
                      <a:pt x="107" y="46"/>
                    </a:lnTo>
                    <a:lnTo>
                      <a:pt x="94" y="42"/>
                    </a:lnTo>
                    <a:lnTo>
                      <a:pt x="81" y="38"/>
                    </a:lnTo>
                    <a:lnTo>
                      <a:pt x="68" y="34"/>
                    </a:lnTo>
                    <a:lnTo>
                      <a:pt x="55" y="30"/>
                    </a:lnTo>
                    <a:lnTo>
                      <a:pt x="43" y="25"/>
                    </a:lnTo>
                    <a:lnTo>
                      <a:pt x="31" y="20"/>
                    </a:lnTo>
                    <a:lnTo>
                      <a:pt x="20" y="14"/>
                    </a:lnTo>
                    <a:lnTo>
                      <a:pt x="1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1" name="Line 2333"/>
              <p:cNvSpPr>
                <a:spLocks noChangeShapeType="1"/>
              </p:cNvSpPr>
              <p:nvPr/>
            </p:nvSpPr>
            <p:spPr bwMode="auto">
              <a:xfrm flipH="1" flipV="1">
                <a:off x="2622" y="2509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2" name="Freeform 2334"/>
              <p:cNvSpPr>
                <a:spLocks/>
              </p:cNvSpPr>
              <p:nvPr/>
            </p:nvSpPr>
            <p:spPr bwMode="auto">
              <a:xfrm>
                <a:off x="2622" y="2504"/>
                <a:ext cx="24" cy="5"/>
              </a:xfrm>
              <a:custGeom>
                <a:avLst/>
                <a:gdLst>
                  <a:gd name="T0" fmla="*/ 0 w 193"/>
                  <a:gd name="T1" fmla="*/ 39 h 39"/>
                  <a:gd name="T2" fmla="*/ 10 w 193"/>
                  <a:gd name="T3" fmla="*/ 31 h 39"/>
                  <a:gd name="T4" fmla="*/ 21 w 193"/>
                  <a:gd name="T5" fmla="*/ 26 h 39"/>
                  <a:gd name="T6" fmla="*/ 32 w 193"/>
                  <a:gd name="T7" fmla="*/ 21 h 39"/>
                  <a:gd name="T8" fmla="*/ 43 w 193"/>
                  <a:gd name="T9" fmla="*/ 17 h 39"/>
                  <a:gd name="T10" fmla="*/ 55 w 193"/>
                  <a:gd name="T11" fmla="*/ 14 h 39"/>
                  <a:gd name="T12" fmla="*/ 67 w 193"/>
                  <a:gd name="T13" fmla="*/ 11 h 39"/>
                  <a:gd name="T14" fmla="*/ 79 w 193"/>
                  <a:gd name="T15" fmla="*/ 9 h 39"/>
                  <a:gd name="T16" fmla="*/ 92 w 193"/>
                  <a:gd name="T17" fmla="*/ 8 h 39"/>
                  <a:gd name="T18" fmla="*/ 104 w 193"/>
                  <a:gd name="T19" fmla="*/ 7 h 39"/>
                  <a:gd name="T20" fmla="*/ 117 w 193"/>
                  <a:gd name="T21" fmla="*/ 6 h 39"/>
                  <a:gd name="T22" fmla="*/ 129 w 193"/>
                  <a:gd name="T23" fmla="*/ 5 h 39"/>
                  <a:gd name="T24" fmla="*/ 142 w 193"/>
                  <a:gd name="T25" fmla="*/ 4 h 39"/>
                  <a:gd name="T26" fmla="*/ 156 w 193"/>
                  <a:gd name="T27" fmla="*/ 4 h 39"/>
                  <a:gd name="T28" fmla="*/ 168 w 193"/>
                  <a:gd name="T29" fmla="*/ 3 h 39"/>
                  <a:gd name="T30" fmla="*/ 180 w 193"/>
                  <a:gd name="T31" fmla="*/ 1 h 39"/>
                  <a:gd name="T32" fmla="*/ 193 w 193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39">
                    <a:moveTo>
                      <a:pt x="0" y="39"/>
                    </a:moveTo>
                    <a:lnTo>
                      <a:pt x="10" y="31"/>
                    </a:lnTo>
                    <a:lnTo>
                      <a:pt x="21" y="26"/>
                    </a:lnTo>
                    <a:lnTo>
                      <a:pt x="32" y="21"/>
                    </a:lnTo>
                    <a:lnTo>
                      <a:pt x="43" y="17"/>
                    </a:lnTo>
                    <a:lnTo>
                      <a:pt x="55" y="14"/>
                    </a:lnTo>
                    <a:lnTo>
                      <a:pt x="67" y="11"/>
                    </a:lnTo>
                    <a:lnTo>
                      <a:pt x="79" y="9"/>
                    </a:lnTo>
                    <a:lnTo>
                      <a:pt x="92" y="8"/>
                    </a:lnTo>
                    <a:lnTo>
                      <a:pt x="104" y="7"/>
                    </a:lnTo>
                    <a:lnTo>
                      <a:pt x="117" y="6"/>
                    </a:lnTo>
                    <a:lnTo>
                      <a:pt x="129" y="5"/>
                    </a:lnTo>
                    <a:lnTo>
                      <a:pt x="142" y="4"/>
                    </a:lnTo>
                    <a:lnTo>
                      <a:pt x="156" y="4"/>
                    </a:lnTo>
                    <a:lnTo>
                      <a:pt x="168" y="3"/>
                    </a:lnTo>
                    <a:lnTo>
                      <a:pt x="180" y="1"/>
                    </a:lnTo>
                    <a:lnTo>
                      <a:pt x="1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3" name="Freeform 2335"/>
              <p:cNvSpPr>
                <a:spLocks/>
              </p:cNvSpPr>
              <p:nvPr/>
            </p:nvSpPr>
            <p:spPr bwMode="auto">
              <a:xfrm>
                <a:off x="2646" y="2504"/>
                <a:ext cx="2" cy="16"/>
              </a:xfrm>
              <a:custGeom>
                <a:avLst/>
                <a:gdLst>
                  <a:gd name="T0" fmla="*/ 0 w 16"/>
                  <a:gd name="T1" fmla="*/ 0 h 125"/>
                  <a:gd name="T2" fmla="*/ 4 w 16"/>
                  <a:gd name="T3" fmla="*/ 7 h 125"/>
                  <a:gd name="T4" fmla="*/ 7 w 16"/>
                  <a:gd name="T5" fmla="*/ 15 h 125"/>
                  <a:gd name="T6" fmla="*/ 10 w 16"/>
                  <a:gd name="T7" fmla="*/ 22 h 125"/>
                  <a:gd name="T8" fmla="*/ 12 w 16"/>
                  <a:gd name="T9" fmla="*/ 30 h 125"/>
                  <a:gd name="T10" fmla="*/ 14 w 16"/>
                  <a:gd name="T11" fmla="*/ 38 h 125"/>
                  <a:gd name="T12" fmla="*/ 15 w 16"/>
                  <a:gd name="T13" fmla="*/ 45 h 125"/>
                  <a:gd name="T14" fmla="*/ 16 w 16"/>
                  <a:gd name="T15" fmla="*/ 53 h 125"/>
                  <a:gd name="T16" fmla="*/ 16 w 16"/>
                  <a:gd name="T17" fmla="*/ 61 h 125"/>
                  <a:gd name="T18" fmla="*/ 16 w 16"/>
                  <a:gd name="T19" fmla="*/ 68 h 125"/>
                  <a:gd name="T20" fmla="*/ 16 w 16"/>
                  <a:gd name="T21" fmla="*/ 76 h 125"/>
                  <a:gd name="T22" fmla="*/ 16 w 16"/>
                  <a:gd name="T23" fmla="*/ 84 h 125"/>
                  <a:gd name="T24" fmla="*/ 15 w 16"/>
                  <a:gd name="T25" fmla="*/ 92 h 125"/>
                  <a:gd name="T26" fmla="*/ 14 w 16"/>
                  <a:gd name="T27" fmla="*/ 100 h 125"/>
                  <a:gd name="T28" fmla="*/ 14 w 16"/>
                  <a:gd name="T29" fmla="*/ 108 h 125"/>
                  <a:gd name="T30" fmla="*/ 13 w 16"/>
                  <a:gd name="T31" fmla="*/ 116 h 125"/>
                  <a:gd name="T32" fmla="*/ 13 w 16"/>
                  <a:gd name="T33" fmla="*/ 125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25">
                    <a:moveTo>
                      <a:pt x="0" y="0"/>
                    </a:moveTo>
                    <a:lnTo>
                      <a:pt x="4" y="7"/>
                    </a:lnTo>
                    <a:lnTo>
                      <a:pt x="7" y="15"/>
                    </a:lnTo>
                    <a:lnTo>
                      <a:pt x="10" y="22"/>
                    </a:lnTo>
                    <a:lnTo>
                      <a:pt x="12" y="30"/>
                    </a:lnTo>
                    <a:lnTo>
                      <a:pt x="14" y="38"/>
                    </a:lnTo>
                    <a:lnTo>
                      <a:pt x="15" y="45"/>
                    </a:lnTo>
                    <a:lnTo>
                      <a:pt x="16" y="53"/>
                    </a:lnTo>
                    <a:lnTo>
                      <a:pt x="16" y="61"/>
                    </a:lnTo>
                    <a:lnTo>
                      <a:pt x="16" y="68"/>
                    </a:lnTo>
                    <a:lnTo>
                      <a:pt x="16" y="76"/>
                    </a:lnTo>
                    <a:lnTo>
                      <a:pt x="16" y="84"/>
                    </a:lnTo>
                    <a:lnTo>
                      <a:pt x="15" y="92"/>
                    </a:lnTo>
                    <a:lnTo>
                      <a:pt x="14" y="100"/>
                    </a:lnTo>
                    <a:lnTo>
                      <a:pt x="14" y="108"/>
                    </a:lnTo>
                    <a:lnTo>
                      <a:pt x="13" y="116"/>
                    </a:lnTo>
                    <a:lnTo>
                      <a:pt x="13" y="1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4" name="Freeform 2336"/>
              <p:cNvSpPr>
                <a:spLocks/>
              </p:cNvSpPr>
              <p:nvPr/>
            </p:nvSpPr>
            <p:spPr bwMode="auto">
              <a:xfrm>
                <a:off x="2641" y="2671"/>
                <a:ext cx="7" cy="6"/>
              </a:xfrm>
              <a:custGeom>
                <a:avLst/>
                <a:gdLst>
                  <a:gd name="T0" fmla="*/ 0 w 53"/>
                  <a:gd name="T1" fmla="*/ 34 h 47"/>
                  <a:gd name="T2" fmla="*/ 53 w 53"/>
                  <a:gd name="T3" fmla="*/ 0 h 47"/>
                  <a:gd name="T4" fmla="*/ 33 w 53"/>
                  <a:gd name="T5" fmla="*/ 47 h 47"/>
                  <a:gd name="T6" fmla="*/ 0 w 53"/>
                  <a:gd name="T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47">
                    <a:moveTo>
                      <a:pt x="0" y="34"/>
                    </a:moveTo>
                    <a:lnTo>
                      <a:pt x="53" y="0"/>
                    </a:lnTo>
                    <a:lnTo>
                      <a:pt x="33" y="4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5" name="Freeform 2337"/>
              <p:cNvSpPr>
                <a:spLocks/>
              </p:cNvSpPr>
              <p:nvPr/>
            </p:nvSpPr>
            <p:spPr bwMode="auto">
              <a:xfrm>
                <a:off x="2641" y="2671"/>
                <a:ext cx="7" cy="6"/>
              </a:xfrm>
              <a:custGeom>
                <a:avLst/>
                <a:gdLst>
                  <a:gd name="T0" fmla="*/ 0 w 53"/>
                  <a:gd name="T1" fmla="*/ 34 h 47"/>
                  <a:gd name="T2" fmla="*/ 53 w 53"/>
                  <a:gd name="T3" fmla="*/ 0 h 47"/>
                  <a:gd name="T4" fmla="*/ 33 w 53"/>
                  <a:gd name="T5" fmla="*/ 47 h 47"/>
                  <a:gd name="T6" fmla="*/ 0 w 53"/>
                  <a:gd name="T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3" h="47">
                    <a:moveTo>
                      <a:pt x="0" y="34"/>
                    </a:moveTo>
                    <a:lnTo>
                      <a:pt x="53" y="0"/>
                    </a:lnTo>
                    <a:lnTo>
                      <a:pt x="33" y="47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6" name="Freeform 2338"/>
              <p:cNvSpPr>
                <a:spLocks/>
              </p:cNvSpPr>
              <p:nvPr/>
            </p:nvSpPr>
            <p:spPr bwMode="auto">
              <a:xfrm>
                <a:off x="2625" y="3562"/>
                <a:ext cx="22" cy="11"/>
              </a:xfrm>
              <a:custGeom>
                <a:avLst/>
                <a:gdLst>
                  <a:gd name="T0" fmla="*/ 0 w 179"/>
                  <a:gd name="T1" fmla="*/ 66 h 87"/>
                  <a:gd name="T2" fmla="*/ 152 w 179"/>
                  <a:gd name="T3" fmla="*/ 0 h 87"/>
                  <a:gd name="T4" fmla="*/ 178 w 179"/>
                  <a:gd name="T5" fmla="*/ 20 h 87"/>
                  <a:gd name="T6" fmla="*/ 179 w 179"/>
                  <a:gd name="T7" fmla="*/ 20 h 87"/>
                  <a:gd name="T8" fmla="*/ 166 w 179"/>
                  <a:gd name="T9" fmla="*/ 19 h 87"/>
                  <a:gd name="T10" fmla="*/ 153 w 179"/>
                  <a:gd name="T11" fmla="*/ 20 h 87"/>
                  <a:gd name="T12" fmla="*/ 142 w 179"/>
                  <a:gd name="T13" fmla="*/ 25 h 87"/>
                  <a:gd name="T14" fmla="*/ 131 w 179"/>
                  <a:gd name="T15" fmla="*/ 31 h 87"/>
                  <a:gd name="T16" fmla="*/ 120 w 179"/>
                  <a:gd name="T17" fmla="*/ 38 h 87"/>
                  <a:gd name="T18" fmla="*/ 109 w 179"/>
                  <a:gd name="T19" fmla="*/ 47 h 87"/>
                  <a:gd name="T20" fmla="*/ 99 w 179"/>
                  <a:gd name="T21" fmla="*/ 56 h 87"/>
                  <a:gd name="T22" fmla="*/ 89 w 179"/>
                  <a:gd name="T23" fmla="*/ 64 h 87"/>
                  <a:gd name="T24" fmla="*/ 78 w 179"/>
                  <a:gd name="T25" fmla="*/ 72 h 87"/>
                  <a:gd name="T26" fmla="*/ 68 w 179"/>
                  <a:gd name="T27" fmla="*/ 79 h 87"/>
                  <a:gd name="T28" fmla="*/ 58 w 179"/>
                  <a:gd name="T29" fmla="*/ 84 h 87"/>
                  <a:gd name="T30" fmla="*/ 47 w 179"/>
                  <a:gd name="T31" fmla="*/ 87 h 87"/>
                  <a:gd name="T32" fmla="*/ 36 w 179"/>
                  <a:gd name="T33" fmla="*/ 87 h 87"/>
                  <a:gd name="T34" fmla="*/ 25 w 179"/>
                  <a:gd name="T35" fmla="*/ 84 h 87"/>
                  <a:gd name="T36" fmla="*/ 12 w 179"/>
                  <a:gd name="T37" fmla="*/ 77 h 87"/>
                  <a:gd name="T38" fmla="*/ 0 w 179"/>
                  <a:gd name="T39" fmla="*/ 6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79" h="87">
                    <a:moveTo>
                      <a:pt x="0" y="66"/>
                    </a:moveTo>
                    <a:lnTo>
                      <a:pt x="152" y="0"/>
                    </a:lnTo>
                    <a:lnTo>
                      <a:pt x="178" y="20"/>
                    </a:lnTo>
                    <a:lnTo>
                      <a:pt x="179" y="20"/>
                    </a:lnTo>
                    <a:lnTo>
                      <a:pt x="166" y="19"/>
                    </a:lnTo>
                    <a:lnTo>
                      <a:pt x="153" y="20"/>
                    </a:lnTo>
                    <a:lnTo>
                      <a:pt x="142" y="25"/>
                    </a:lnTo>
                    <a:lnTo>
                      <a:pt x="131" y="31"/>
                    </a:lnTo>
                    <a:lnTo>
                      <a:pt x="120" y="38"/>
                    </a:lnTo>
                    <a:lnTo>
                      <a:pt x="109" y="47"/>
                    </a:lnTo>
                    <a:lnTo>
                      <a:pt x="99" y="56"/>
                    </a:lnTo>
                    <a:lnTo>
                      <a:pt x="89" y="64"/>
                    </a:lnTo>
                    <a:lnTo>
                      <a:pt x="78" y="72"/>
                    </a:lnTo>
                    <a:lnTo>
                      <a:pt x="68" y="79"/>
                    </a:lnTo>
                    <a:lnTo>
                      <a:pt x="58" y="84"/>
                    </a:lnTo>
                    <a:lnTo>
                      <a:pt x="47" y="87"/>
                    </a:lnTo>
                    <a:lnTo>
                      <a:pt x="36" y="87"/>
                    </a:lnTo>
                    <a:lnTo>
                      <a:pt x="25" y="84"/>
                    </a:lnTo>
                    <a:lnTo>
                      <a:pt x="12" y="77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7" name="Freeform 2339"/>
              <p:cNvSpPr>
                <a:spLocks/>
              </p:cNvSpPr>
              <p:nvPr/>
            </p:nvSpPr>
            <p:spPr bwMode="auto">
              <a:xfrm>
                <a:off x="2625" y="3562"/>
                <a:ext cx="22" cy="8"/>
              </a:xfrm>
              <a:custGeom>
                <a:avLst/>
                <a:gdLst>
                  <a:gd name="T0" fmla="*/ 0 w 178"/>
                  <a:gd name="T1" fmla="*/ 66 h 66"/>
                  <a:gd name="T2" fmla="*/ 152 w 178"/>
                  <a:gd name="T3" fmla="*/ 0 h 66"/>
                  <a:gd name="T4" fmla="*/ 178 w 178"/>
                  <a:gd name="T5" fmla="*/ 2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78" h="66">
                    <a:moveTo>
                      <a:pt x="0" y="66"/>
                    </a:moveTo>
                    <a:lnTo>
                      <a:pt x="152" y="0"/>
                    </a:lnTo>
                    <a:lnTo>
                      <a:pt x="178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8" name="Freeform 2340"/>
              <p:cNvSpPr>
                <a:spLocks/>
              </p:cNvSpPr>
              <p:nvPr/>
            </p:nvSpPr>
            <p:spPr bwMode="auto">
              <a:xfrm>
                <a:off x="2625" y="3564"/>
                <a:ext cx="22" cy="9"/>
              </a:xfrm>
              <a:custGeom>
                <a:avLst/>
                <a:gdLst>
                  <a:gd name="T0" fmla="*/ 179 w 179"/>
                  <a:gd name="T1" fmla="*/ 1 h 68"/>
                  <a:gd name="T2" fmla="*/ 166 w 179"/>
                  <a:gd name="T3" fmla="*/ 0 h 68"/>
                  <a:gd name="T4" fmla="*/ 153 w 179"/>
                  <a:gd name="T5" fmla="*/ 1 h 68"/>
                  <a:gd name="T6" fmla="*/ 142 w 179"/>
                  <a:gd name="T7" fmla="*/ 6 h 68"/>
                  <a:gd name="T8" fmla="*/ 131 w 179"/>
                  <a:gd name="T9" fmla="*/ 12 h 68"/>
                  <a:gd name="T10" fmla="*/ 120 w 179"/>
                  <a:gd name="T11" fmla="*/ 19 h 68"/>
                  <a:gd name="T12" fmla="*/ 109 w 179"/>
                  <a:gd name="T13" fmla="*/ 28 h 68"/>
                  <a:gd name="T14" fmla="*/ 99 w 179"/>
                  <a:gd name="T15" fmla="*/ 37 h 68"/>
                  <a:gd name="T16" fmla="*/ 89 w 179"/>
                  <a:gd name="T17" fmla="*/ 45 h 68"/>
                  <a:gd name="T18" fmla="*/ 78 w 179"/>
                  <a:gd name="T19" fmla="*/ 53 h 68"/>
                  <a:gd name="T20" fmla="*/ 68 w 179"/>
                  <a:gd name="T21" fmla="*/ 60 h 68"/>
                  <a:gd name="T22" fmla="*/ 58 w 179"/>
                  <a:gd name="T23" fmla="*/ 65 h 68"/>
                  <a:gd name="T24" fmla="*/ 47 w 179"/>
                  <a:gd name="T25" fmla="*/ 68 h 68"/>
                  <a:gd name="T26" fmla="*/ 36 w 179"/>
                  <a:gd name="T27" fmla="*/ 68 h 68"/>
                  <a:gd name="T28" fmla="*/ 25 w 179"/>
                  <a:gd name="T29" fmla="*/ 65 h 68"/>
                  <a:gd name="T30" fmla="*/ 12 w 179"/>
                  <a:gd name="T31" fmla="*/ 58 h 68"/>
                  <a:gd name="T32" fmla="*/ 0 w 179"/>
                  <a:gd name="T33" fmla="*/ 47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68">
                    <a:moveTo>
                      <a:pt x="179" y="1"/>
                    </a:moveTo>
                    <a:lnTo>
                      <a:pt x="166" y="0"/>
                    </a:lnTo>
                    <a:lnTo>
                      <a:pt x="153" y="1"/>
                    </a:lnTo>
                    <a:lnTo>
                      <a:pt x="142" y="6"/>
                    </a:lnTo>
                    <a:lnTo>
                      <a:pt x="131" y="12"/>
                    </a:lnTo>
                    <a:lnTo>
                      <a:pt x="120" y="19"/>
                    </a:lnTo>
                    <a:lnTo>
                      <a:pt x="109" y="28"/>
                    </a:lnTo>
                    <a:lnTo>
                      <a:pt x="99" y="37"/>
                    </a:lnTo>
                    <a:lnTo>
                      <a:pt x="89" y="45"/>
                    </a:lnTo>
                    <a:lnTo>
                      <a:pt x="78" y="53"/>
                    </a:lnTo>
                    <a:lnTo>
                      <a:pt x="68" y="60"/>
                    </a:lnTo>
                    <a:lnTo>
                      <a:pt x="58" y="65"/>
                    </a:lnTo>
                    <a:lnTo>
                      <a:pt x="47" y="68"/>
                    </a:lnTo>
                    <a:lnTo>
                      <a:pt x="36" y="68"/>
                    </a:lnTo>
                    <a:lnTo>
                      <a:pt x="25" y="65"/>
                    </a:lnTo>
                    <a:lnTo>
                      <a:pt x="12" y="58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69" name="Freeform 2341"/>
              <p:cNvSpPr>
                <a:spLocks/>
              </p:cNvSpPr>
              <p:nvPr/>
            </p:nvSpPr>
            <p:spPr bwMode="auto">
              <a:xfrm>
                <a:off x="2613" y="2427"/>
                <a:ext cx="33" cy="23"/>
              </a:xfrm>
              <a:custGeom>
                <a:avLst/>
                <a:gdLst>
                  <a:gd name="T0" fmla="*/ 206 w 260"/>
                  <a:gd name="T1" fmla="*/ 186 h 186"/>
                  <a:gd name="T2" fmla="*/ 195 w 260"/>
                  <a:gd name="T3" fmla="*/ 181 h 186"/>
                  <a:gd name="T4" fmla="*/ 184 w 260"/>
                  <a:gd name="T5" fmla="*/ 177 h 186"/>
                  <a:gd name="T6" fmla="*/ 174 w 260"/>
                  <a:gd name="T7" fmla="*/ 173 h 186"/>
                  <a:gd name="T8" fmla="*/ 165 w 260"/>
                  <a:gd name="T9" fmla="*/ 169 h 186"/>
                  <a:gd name="T10" fmla="*/ 155 w 260"/>
                  <a:gd name="T11" fmla="*/ 165 h 186"/>
                  <a:gd name="T12" fmla="*/ 145 w 260"/>
                  <a:gd name="T13" fmla="*/ 162 h 186"/>
                  <a:gd name="T14" fmla="*/ 136 w 260"/>
                  <a:gd name="T15" fmla="*/ 158 h 186"/>
                  <a:gd name="T16" fmla="*/ 126 w 260"/>
                  <a:gd name="T17" fmla="*/ 155 h 186"/>
                  <a:gd name="T18" fmla="*/ 116 w 260"/>
                  <a:gd name="T19" fmla="*/ 153 h 186"/>
                  <a:gd name="T20" fmla="*/ 106 w 260"/>
                  <a:gd name="T21" fmla="*/ 151 h 186"/>
                  <a:gd name="T22" fmla="*/ 96 w 260"/>
                  <a:gd name="T23" fmla="*/ 150 h 186"/>
                  <a:gd name="T24" fmla="*/ 86 w 260"/>
                  <a:gd name="T25" fmla="*/ 150 h 186"/>
                  <a:gd name="T26" fmla="*/ 74 w 260"/>
                  <a:gd name="T27" fmla="*/ 151 h 186"/>
                  <a:gd name="T28" fmla="*/ 63 w 260"/>
                  <a:gd name="T29" fmla="*/ 152 h 186"/>
                  <a:gd name="T30" fmla="*/ 52 w 260"/>
                  <a:gd name="T31" fmla="*/ 154 h 186"/>
                  <a:gd name="T32" fmla="*/ 40 w 260"/>
                  <a:gd name="T33" fmla="*/ 158 h 186"/>
                  <a:gd name="T34" fmla="*/ 40 w 260"/>
                  <a:gd name="T35" fmla="*/ 159 h 186"/>
                  <a:gd name="T36" fmla="*/ 7 w 260"/>
                  <a:gd name="T37" fmla="*/ 179 h 186"/>
                  <a:gd name="T38" fmla="*/ 0 w 260"/>
                  <a:gd name="T39" fmla="*/ 73 h 186"/>
                  <a:gd name="T40" fmla="*/ 1 w 260"/>
                  <a:gd name="T41" fmla="*/ 73 h 186"/>
                  <a:gd name="T42" fmla="*/ 11 w 260"/>
                  <a:gd name="T43" fmla="*/ 62 h 186"/>
                  <a:gd name="T44" fmla="*/ 21 w 260"/>
                  <a:gd name="T45" fmla="*/ 52 h 186"/>
                  <a:gd name="T46" fmla="*/ 32 w 260"/>
                  <a:gd name="T47" fmla="*/ 43 h 186"/>
                  <a:gd name="T48" fmla="*/ 44 w 260"/>
                  <a:gd name="T49" fmla="*/ 35 h 186"/>
                  <a:gd name="T50" fmla="*/ 56 w 260"/>
                  <a:gd name="T51" fmla="*/ 28 h 186"/>
                  <a:gd name="T52" fmla="*/ 68 w 260"/>
                  <a:gd name="T53" fmla="*/ 22 h 186"/>
                  <a:gd name="T54" fmla="*/ 81 w 260"/>
                  <a:gd name="T55" fmla="*/ 16 h 186"/>
                  <a:gd name="T56" fmla="*/ 95 w 260"/>
                  <a:gd name="T57" fmla="*/ 11 h 186"/>
                  <a:gd name="T58" fmla="*/ 108 w 260"/>
                  <a:gd name="T59" fmla="*/ 7 h 186"/>
                  <a:gd name="T60" fmla="*/ 121 w 260"/>
                  <a:gd name="T61" fmla="*/ 4 h 186"/>
                  <a:gd name="T62" fmla="*/ 135 w 260"/>
                  <a:gd name="T63" fmla="*/ 2 h 186"/>
                  <a:gd name="T64" fmla="*/ 149 w 260"/>
                  <a:gd name="T65" fmla="*/ 0 h 186"/>
                  <a:gd name="T66" fmla="*/ 163 w 260"/>
                  <a:gd name="T67" fmla="*/ 0 h 186"/>
                  <a:gd name="T68" fmla="*/ 177 w 260"/>
                  <a:gd name="T69" fmla="*/ 1 h 186"/>
                  <a:gd name="T70" fmla="*/ 191 w 260"/>
                  <a:gd name="T71" fmla="*/ 3 h 186"/>
                  <a:gd name="T72" fmla="*/ 206 w 260"/>
                  <a:gd name="T73" fmla="*/ 6 h 186"/>
                  <a:gd name="T74" fmla="*/ 259 w 260"/>
                  <a:gd name="T75" fmla="*/ 53 h 186"/>
                  <a:gd name="T76" fmla="*/ 260 w 260"/>
                  <a:gd name="T77" fmla="*/ 53 h 186"/>
                  <a:gd name="T78" fmla="*/ 247 w 260"/>
                  <a:gd name="T79" fmla="*/ 60 h 186"/>
                  <a:gd name="T80" fmla="*/ 237 w 260"/>
                  <a:gd name="T81" fmla="*/ 67 h 186"/>
                  <a:gd name="T82" fmla="*/ 230 w 260"/>
                  <a:gd name="T83" fmla="*/ 75 h 186"/>
                  <a:gd name="T84" fmla="*/ 226 w 260"/>
                  <a:gd name="T85" fmla="*/ 84 h 186"/>
                  <a:gd name="T86" fmla="*/ 223 w 260"/>
                  <a:gd name="T87" fmla="*/ 93 h 186"/>
                  <a:gd name="T88" fmla="*/ 222 w 260"/>
                  <a:gd name="T89" fmla="*/ 102 h 186"/>
                  <a:gd name="T90" fmla="*/ 223 w 260"/>
                  <a:gd name="T91" fmla="*/ 111 h 186"/>
                  <a:gd name="T92" fmla="*/ 224 w 260"/>
                  <a:gd name="T93" fmla="*/ 120 h 186"/>
                  <a:gd name="T94" fmla="*/ 225 w 260"/>
                  <a:gd name="T95" fmla="*/ 129 h 186"/>
                  <a:gd name="T96" fmla="*/ 226 w 260"/>
                  <a:gd name="T97" fmla="*/ 138 h 186"/>
                  <a:gd name="T98" fmla="*/ 227 w 260"/>
                  <a:gd name="T99" fmla="*/ 147 h 186"/>
                  <a:gd name="T100" fmla="*/ 226 w 260"/>
                  <a:gd name="T101" fmla="*/ 155 h 186"/>
                  <a:gd name="T102" fmla="*/ 224 w 260"/>
                  <a:gd name="T103" fmla="*/ 165 h 186"/>
                  <a:gd name="T104" fmla="*/ 221 w 260"/>
                  <a:gd name="T105" fmla="*/ 172 h 186"/>
                  <a:gd name="T106" fmla="*/ 215 w 260"/>
                  <a:gd name="T107" fmla="*/ 179 h 186"/>
                  <a:gd name="T108" fmla="*/ 206 w 260"/>
                  <a:gd name="T109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60" h="186">
                    <a:moveTo>
                      <a:pt x="206" y="186"/>
                    </a:moveTo>
                    <a:lnTo>
                      <a:pt x="195" y="181"/>
                    </a:lnTo>
                    <a:lnTo>
                      <a:pt x="184" y="177"/>
                    </a:lnTo>
                    <a:lnTo>
                      <a:pt x="174" y="173"/>
                    </a:lnTo>
                    <a:lnTo>
                      <a:pt x="165" y="169"/>
                    </a:lnTo>
                    <a:lnTo>
                      <a:pt x="155" y="165"/>
                    </a:lnTo>
                    <a:lnTo>
                      <a:pt x="145" y="162"/>
                    </a:lnTo>
                    <a:lnTo>
                      <a:pt x="136" y="158"/>
                    </a:lnTo>
                    <a:lnTo>
                      <a:pt x="126" y="155"/>
                    </a:lnTo>
                    <a:lnTo>
                      <a:pt x="116" y="153"/>
                    </a:lnTo>
                    <a:lnTo>
                      <a:pt x="106" y="151"/>
                    </a:lnTo>
                    <a:lnTo>
                      <a:pt x="96" y="150"/>
                    </a:lnTo>
                    <a:lnTo>
                      <a:pt x="86" y="150"/>
                    </a:lnTo>
                    <a:lnTo>
                      <a:pt x="74" y="151"/>
                    </a:lnTo>
                    <a:lnTo>
                      <a:pt x="63" y="152"/>
                    </a:lnTo>
                    <a:lnTo>
                      <a:pt x="52" y="154"/>
                    </a:lnTo>
                    <a:lnTo>
                      <a:pt x="40" y="158"/>
                    </a:lnTo>
                    <a:lnTo>
                      <a:pt x="40" y="159"/>
                    </a:lnTo>
                    <a:lnTo>
                      <a:pt x="7" y="179"/>
                    </a:lnTo>
                    <a:lnTo>
                      <a:pt x="0" y="73"/>
                    </a:lnTo>
                    <a:lnTo>
                      <a:pt x="1" y="73"/>
                    </a:lnTo>
                    <a:lnTo>
                      <a:pt x="11" y="62"/>
                    </a:lnTo>
                    <a:lnTo>
                      <a:pt x="21" y="52"/>
                    </a:lnTo>
                    <a:lnTo>
                      <a:pt x="32" y="43"/>
                    </a:lnTo>
                    <a:lnTo>
                      <a:pt x="44" y="35"/>
                    </a:lnTo>
                    <a:lnTo>
                      <a:pt x="56" y="28"/>
                    </a:lnTo>
                    <a:lnTo>
                      <a:pt x="68" y="22"/>
                    </a:lnTo>
                    <a:lnTo>
                      <a:pt x="81" y="16"/>
                    </a:lnTo>
                    <a:lnTo>
                      <a:pt x="95" y="11"/>
                    </a:lnTo>
                    <a:lnTo>
                      <a:pt x="108" y="7"/>
                    </a:lnTo>
                    <a:lnTo>
                      <a:pt x="121" y="4"/>
                    </a:lnTo>
                    <a:lnTo>
                      <a:pt x="135" y="2"/>
                    </a:lnTo>
                    <a:lnTo>
                      <a:pt x="149" y="0"/>
                    </a:lnTo>
                    <a:lnTo>
                      <a:pt x="163" y="0"/>
                    </a:lnTo>
                    <a:lnTo>
                      <a:pt x="177" y="1"/>
                    </a:lnTo>
                    <a:lnTo>
                      <a:pt x="191" y="3"/>
                    </a:lnTo>
                    <a:lnTo>
                      <a:pt x="206" y="6"/>
                    </a:lnTo>
                    <a:lnTo>
                      <a:pt x="259" y="53"/>
                    </a:lnTo>
                    <a:lnTo>
                      <a:pt x="260" y="53"/>
                    </a:lnTo>
                    <a:lnTo>
                      <a:pt x="247" y="60"/>
                    </a:lnTo>
                    <a:lnTo>
                      <a:pt x="237" y="67"/>
                    </a:lnTo>
                    <a:lnTo>
                      <a:pt x="230" y="75"/>
                    </a:lnTo>
                    <a:lnTo>
                      <a:pt x="226" y="84"/>
                    </a:lnTo>
                    <a:lnTo>
                      <a:pt x="223" y="93"/>
                    </a:lnTo>
                    <a:lnTo>
                      <a:pt x="222" y="102"/>
                    </a:lnTo>
                    <a:lnTo>
                      <a:pt x="223" y="111"/>
                    </a:lnTo>
                    <a:lnTo>
                      <a:pt x="224" y="120"/>
                    </a:lnTo>
                    <a:lnTo>
                      <a:pt x="225" y="129"/>
                    </a:lnTo>
                    <a:lnTo>
                      <a:pt x="226" y="138"/>
                    </a:lnTo>
                    <a:lnTo>
                      <a:pt x="227" y="147"/>
                    </a:lnTo>
                    <a:lnTo>
                      <a:pt x="226" y="155"/>
                    </a:lnTo>
                    <a:lnTo>
                      <a:pt x="224" y="165"/>
                    </a:lnTo>
                    <a:lnTo>
                      <a:pt x="221" y="172"/>
                    </a:lnTo>
                    <a:lnTo>
                      <a:pt x="215" y="179"/>
                    </a:lnTo>
                    <a:lnTo>
                      <a:pt x="206" y="186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0" name="Freeform 2342"/>
              <p:cNvSpPr>
                <a:spLocks/>
              </p:cNvSpPr>
              <p:nvPr/>
            </p:nvSpPr>
            <p:spPr bwMode="auto">
              <a:xfrm>
                <a:off x="2618" y="2446"/>
                <a:ext cx="21" cy="4"/>
              </a:xfrm>
              <a:custGeom>
                <a:avLst/>
                <a:gdLst>
                  <a:gd name="T0" fmla="*/ 166 w 166"/>
                  <a:gd name="T1" fmla="*/ 36 h 36"/>
                  <a:gd name="T2" fmla="*/ 155 w 166"/>
                  <a:gd name="T3" fmla="*/ 31 h 36"/>
                  <a:gd name="T4" fmla="*/ 144 w 166"/>
                  <a:gd name="T5" fmla="*/ 27 h 36"/>
                  <a:gd name="T6" fmla="*/ 134 w 166"/>
                  <a:gd name="T7" fmla="*/ 23 h 36"/>
                  <a:gd name="T8" fmla="*/ 125 w 166"/>
                  <a:gd name="T9" fmla="*/ 19 h 36"/>
                  <a:gd name="T10" fmla="*/ 115 w 166"/>
                  <a:gd name="T11" fmla="*/ 15 h 36"/>
                  <a:gd name="T12" fmla="*/ 105 w 166"/>
                  <a:gd name="T13" fmla="*/ 12 h 36"/>
                  <a:gd name="T14" fmla="*/ 96 w 166"/>
                  <a:gd name="T15" fmla="*/ 8 h 36"/>
                  <a:gd name="T16" fmla="*/ 86 w 166"/>
                  <a:gd name="T17" fmla="*/ 5 h 36"/>
                  <a:gd name="T18" fmla="*/ 76 w 166"/>
                  <a:gd name="T19" fmla="*/ 3 h 36"/>
                  <a:gd name="T20" fmla="*/ 66 w 166"/>
                  <a:gd name="T21" fmla="*/ 1 h 36"/>
                  <a:gd name="T22" fmla="*/ 56 w 166"/>
                  <a:gd name="T23" fmla="*/ 0 h 36"/>
                  <a:gd name="T24" fmla="*/ 46 w 166"/>
                  <a:gd name="T25" fmla="*/ 0 h 36"/>
                  <a:gd name="T26" fmla="*/ 34 w 166"/>
                  <a:gd name="T27" fmla="*/ 1 h 36"/>
                  <a:gd name="T28" fmla="*/ 23 w 166"/>
                  <a:gd name="T29" fmla="*/ 2 h 36"/>
                  <a:gd name="T30" fmla="*/ 12 w 166"/>
                  <a:gd name="T31" fmla="*/ 4 h 36"/>
                  <a:gd name="T32" fmla="*/ 0 w 166"/>
                  <a:gd name="T33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6">
                    <a:moveTo>
                      <a:pt x="166" y="36"/>
                    </a:moveTo>
                    <a:lnTo>
                      <a:pt x="155" y="31"/>
                    </a:lnTo>
                    <a:lnTo>
                      <a:pt x="144" y="27"/>
                    </a:lnTo>
                    <a:lnTo>
                      <a:pt x="134" y="23"/>
                    </a:lnTo>
                    <a:lnTo>
                      <a:pt x="125" y="19"/>
                    </a:lnTo>
                    <a:lnTo>
                      <a:pt x="115" y="15"/>
                    </a:lnTo>
                    <a:lnTo>
                      <a:pt x="105" y="12"/>
                    </a:lnTo>
                    <a:lnTo>
                      <a:pt x="96" y="8"/>
                    </a:lnTo>
                    <a:lnTo>
                      <a:pt x="86" y="5"/>
                    </a:lnTo>
                    <a:lnTo>
                      <a:pt x="76" y="3"/>
                    </a:lnTo>
                    <a:lnTo>
                      <a:pt x="66" y="1"/>
                    </a:lnTo>
                    <a:lnTo>
                      <a:pt x="56" y="0"/>
                    </a:lnTo>
                    <a:lnTo>
                      <a:pt x="46" y="0"/>
                    </a:lnTo>
                    <a:lnTo>
                      <a:pt x="34" y="1"/>
                    </a:lnTo>
                    <a:lnTo>
                      <a:pt x="23" y="2"/>
                    </a:lnTo>
                    <a:lnTo>
                      <a:pt x="12" y="4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1" name="Freeform 2343"/>
              <p:cNvSpPr>
                <a:spLocks/>
              </p:cNvSpPr>
              <p:nvPr/>
            </p:nvSpPr>
            <p:spPr bwMode="auto">
              <a:xfrm>
                <a:off x="2613" y="2436"/>
                <a:ext cx="5" cy="13"/>
              </a:xfrm>
              <a:custGeom>
                <a:avLst/>
                <a:gdLst>
                  <a:gd name="T0" fmla="*/ 40 w 40"/>
                  <a:gd name="T1" fmla="*/ 86 h 106"/>
                  <a:gd name="T2" fmla="*/ 7 w 40"/>
                  <a:gd name="T3" fmla="*/ 106 h 106"/>
                  <a:gd name="T4" fmla="*/ 0 w 40"/>
                  <a:gd name="T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06">
                    <a:moveTo>
                      <a:pt x="40" y="86"/>
                    </a:moveTo>
                    <a:lnTo>
                      <a:pt x="7" y="10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2" name="Freeform 2344"/>
              <p:cNvSpPr>
                <a:spLocks/>
              </p:cNvSpPr>
              <p:nvPr/>
            </p:nvSpPr>
            <p:spPr bwMode="auto">
              <a:xfrm>
                <a:off x="2613" y="2427"/>
                <a:ext cx="26" cy="9"/>
              </a:xfrm>
              <a:custGeom>
                <a:avLst/>
                <a:gdLst>
                  <a:gd name="T0" fmla="*/ 0 w 205"/>
                  <a:gd name="T1" fmla="*/ 73 h 73"/>
                  <a:gd name="T2" fmla="*/ 10 w 205"/>
                  <a:gd name="T3" fmla="*/ 62 h 73"/>
                  <a:gd name="T4" fmla="*/ 20 w 205"/>
                  <a:gd name="T5" fmla="*/ 52 h 73"/>
                  <a:gd name="T6" fmla="*/ 31 w 205"/>
                  <a:gd name="T7" fmla="*/ 43 h 73"/>
                  <a:gd name="T8" fmla="*/ 43 w 205"/>
                  <a:gd name="T9" fmla="*/ 35 h 73"/>
                  <a:gd name="T10" fmla="*/ 55 w 205"/>
                  <a:gd name="T11" fmla="*/ 28 h 73"/>
                  <a:gd name="T12" fmla="*/ 67 w 205"/>
                  <a:gd name="T13" fmla="*/ 22 h 73"/>
                  <a:gd name="T14" fmla="*/ 80 w 205"/>
                  <a:gd name="T15" fmla="*/ 16 h 73"/>
                  <a:gd name="T16" fmla="*/ 94 w 205"/>
                  <a:gd name="T17" fmla="*/ 11 h 73"/>
                  <a:gd name="T18" fmla="*/ 107 w 205"/>
                  <a:gd name="T19" fmla="*/ 7 h 73"/>
                  <a:gd name="T20" fmla="*/ 120 w 205"/>
                  <a:gd name="T21" fmla="*/ 4 h 73"/>
                  <a:gd name="T22" fmla="*/ 134 w 205"/>
                  <a:gd name="T23" fmla="*/ 2 h 73"/>
                  <a:gd name="T24" fmla="*/ 148 w 205"/>
                  <a:gd name="T25" fmla="*/ 0 h 73"/>
                  <a:gd name="T26" fmla="*/ 162 w 205"/>
                  <a:gd name="T27" fmla="*/ 0 h 73"/>
                  <a:gd name="T28" fmla="*/ 176 w 205"/>
                  <a:gd name="T29" fmla="*/ 1 h 73"/>
                  <a:gd name="T30" fmla="*/ 190 w 205"/>
                  <a:gd name="T31" fmla="*/ 3 h 73"/>
                  <a:gd name="T32" fmla="*/ 205 w 205"/>
                  <a:gd name="T33" fmla="*/ 6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73">
                    <a:moveTo>
                      <a:pt x="0" y="73"/>
                    </a:moveTo>
                    <a:lnTo>
                      <a:pt x="10" y="62"/>
                    </a:lnTo>
                    <a:lnTo>
                      <a:pt x="20" y="52"/>
                    </a:lnTo>
                    <a:lnTo>
                      <a:pt x="31" y="43"/>
                    </a:lnTo>
                    <a:lnTo>
                      <a:pt x="43" y="35"/>
                    </a:lnTo>
                    <a:lnTo>
                      <a:pt x="55" y="28"/>
                    </a:lnTo>
                    <a:lnTo>
                      <a:pt x="67" y="22"/>
                    </a:lnTo>
                    <a:lnTo>
                      <a:pt x="80" y="16"/>
                    </a:lnTo>
                    <a:lnTo>
                      <a:pt x="94" y="11"/>
                    </a:lnTo>
                    <a:lnTo>
                      <a:pt x="107" y="7"/>
                    </a:lnTo>
                    <a:lnTo>
                      <a:pt x="120" y="4"/>
                    </a:lnTo>
                    <a:lnTo>
                      <a:pt x="134" y="2"/>
                    </a:lnTo>
                    <a:lnTo>
                      <a:pt x="148" y="0"/>
                    </a:lnTo>
                    <a:lnTo>
                      <a:pt x="162" y="0"/>
                    </a:lnTo>
                    <a:lnTo>
                      <a:pt x="176" y="1"/>
                    </a:lnTo>
                    <a:lnTo>
                      <a:pt x="190" y="3"/>
                    </a:lnTo>
                    <a:lnTo>
                      <a:pt x="205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3" name="Line 2345"/>
              <p:cNvSpPr>
                <a:spLocks noChangeShapeType="1"/>
              </p:cNvSpPr>
              <p:nvPr/>
            </p:nvSpPr>
            <p:spPr bwMode="auto">
              <a:xfrm>
                <a:off x="2639" y="2428"/>
                <a:ext cx="7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4" name="Freeform 2346"/>
              <p:cNvSpPr>
                <a:spLocks/>
              </p:cNvSpPr>
              <p:nvPr/>
            </p:nvSpPr>
            <p:spPr bwMode="auto">
              <a:xfrm>
                <a:off x="2639" y="2433"/>
                <a:ext cx="7" cy="17"/>
              </a:xfrm>
              <a:custGeom>
                <a:avLst/>
                <a:gdLst>
                  <a:gd name="T0" fmla="*/ 54 w 54"/>
                  <a:gd name="T1" fmla="*/ 0 h 133"/>
                  <a:gd name="T2" fmla="*/ 41 w 54"/>
                  <a:gd name="T3" fmla="*/ 7 h 133"/>
                  <a:gd name="T4" fmla="*/ 31 w 54"/>
                  <a:gd name="T5" fmla="*/ 14 h 133"/>
                  <a:gd name="T6" fmla="*/ 24 w 54"/>
                  <a:gd name="T7" fmla="*/ 22 h 133"/>
                  <a:gd name="T8" fmla="*/ 20 w 54"/>
                  <a:gd name="T9" fmla="*/ 31 h 133"/>
                  <a:gd name="T10" fmla="*/ 17 w 54"/>
                  <a:gd name="T11" fmla="*/ 40 h 133"/>
                  <a:gd name="T12" fmla="*/ 16 w 54"/>
                  <a:gd name="T13" fmla="*/ 49 h 133"/>
                  <a:gd name="T14" fmla="*/ 17 w 54"/>
                  <a:gd name="T15" fmla="*/ 58 h 133"/>
                  <a:gd name="T16" fmla="*/ 18 w 54"/>
                  <a:gd name="T17" fmla="*/ 67 h 133"/>
                  <a:gd name="T18" fmla="*/ 19 w 54"/>
                  <a:gd name="T19" fmla="*/ 76 h 133"/>
                  <a:gd name="T20" fmla="*/ 20 w 54"/>
                  <a:gd name="T21" fmla="*/ 85 h 133"/>
                  <a:gd name="T22" fmla="*/ 21 w 54"/>
                  <a:gd name="T23" fmla="*/ 94 h 133"/>
                  <a:gd name="T24" fmla="*/ 20 w 54"/>
                  <a:gd name="T25" fmla="*/ 102 h 133"/>
                  <a:gd name="T26" fmla="*/ 18 w 54"/>
                  <a:gd name="T27" fmla="*/ 112 h 133"/>
                  <a:gd name="T28" fmla="*/ 15 w 54"/>
                  <a:gd name="T29" fmla="*/ 119 h 133"/>
                  <a:gd name="T30" fmla="*/ 9 w 54"/>
                  <a:gd name="T31" fmla="*/ 126 h 133"/>
                  <a:gd name="T32" fmla="*/ 0 w 54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33">
                    <a:moveTo>
                      <a:pt x="54" y="0"/>
                    </a:moveTo>
                    <a:lnTo>
                      <a:pt x="41" y="7"/>
                    </a:lnTo>
                    <a:lnTo>
                      <a:pt x="31" y="14"/>
                    </a:lnTo>
                    <a:lnTo>
                      <a:pt x="24" y="22"/>
                    </a:lnTo>
                    <a:lnTo>
                      <a:pt x="20" y="31"/>
                    </a:lnTo>
                    <a:lnTo>
                      <a:pt x="17" y="40"/>
                    </a:lnTo>
                    <a:lnTo>
                      <a:pt x="16" y="49"/>
                    </a:lnTo>
                    <a:lnTo>
                      <a:pt x="17" y="58"/>
                    </a:lnTo>
                    <a:lnTo>
                      <a:pt x="18" y="67"/>
                    </a:lnTo>
                    <a:lnTo>
                      <a:pt x="19" y="76"/>
                    </a:lnTo>
                    <a:lnTo>
                      <a:pt x="20" y="85"/>
                    </a:lnTo>
                    <a:lnTo>
                      <a:pt x="21" y="94"/>
                    </a:lnTo>
                    <a:lnTo>
                      <a:pt x="20" y="102"/>
                    </a:lnTo>
                    <a:lnTo>
                      <a:pt x="18" y="112"/>
                    </a:lnTo>
                    <a:lnTo>
                      <a:pt x="15" y="119"/>
                    </a:lnTo>
                    <a:lnTo>
                      <a:pt x="9" y="126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5" name="Freeform 2347"/>
              <p:cNvSpPr>
                <a:spLocks/>
              </p:cNvSpPr>
              <p:nvPr/>
            </p:nvSpPr>
            <p:spPr bwMode="auto">
              <a:xfrm>
                <a:off x="2626" y="2645"/>
                <a:ext cx="19" cy="15"/>
              </a:xfrm>
              <a:custGeom>
                <a:avLst/>
                <a:gdLst>
                  <a:gd name="T0" fmla="*/ 138 w 153"/>
                  <a:gd name="T1" fmla="*/ 32 h 119"/>
                  <a:gd name="T2" fmla="*/ 131 w 153"/>
                  <a:gd name="T3" fmla="*/ 30 h 119"/>
                  <a:gd name="T4" fmla="*/ 123 w 153"/>
                  <a:gd name="T5" fmla="*/ 26 h 119"/>
                  <a:gd name="T6" fmla="*/ 116 w 153"/>
                  <a:gd name="T7" fmla="*/ 23 h 119"/>
                  <a:gd name="T8" fmla="*/ 109 w 153"/>
                  <a:gd name="T9" fmla="*/ 20 h 119"/>
                  <a:gd name="T10" fmla="*/ 102 w 153"/>
                  <a:gd name="T11" fmla="*/ 19 h 119"/>
                  <a:gd name="T12" fmla="*/ 96 w 153"/>
                  <a:gd name="T13" fmla="*/ 21 h 119"/>
                  <a:gd name="T14" fmla="*/ 90 w 153"/>
                  <a:gd name="T15" fmla="*/ 28 h 119"/>
                  <a:gd name="T16" fmla="*/ 90 w 153"/>
                  <a:gd name="T17" fmla="*/ 38 h 119"/>
                  <a:gd name="T18" fmla="*/ 95 w 153"/>
                  <a:gd name="T19" fmla="*/ 48 h 119"/>
                  <a:gd name="T20" fmla="*/ 101 w 153"/>
                  <a:gd name="T21" fmla="*/ 58 h 119"/>
                  <a:gd name="T22" fmla="*/ 106 w 153"/>
                  <a:gd name="T23" fmla="*/ 68 h 119"/>
                  <a:gd name="T24" fmla="*/ 113 w 153"/>
                  <a:gd name="T25" fmla="*/ 79 h 119"/>
                  <a:gd name="T26" fmla="*/ 117 w 153"/>
                  <a:gd name="T27" fmla="*/ 89 h 119"/>
                  <a:gd name="T28" fmla="*/ 121 w 153"/>
                  <a:gd name="T29" fmla="*/ 100 h 119"/>
                  <a:gd name="T30" fmla="*/ 122 w 153"/>
                  <a:gd name="T31" fmla="*/ 112 h 119"/>
                  <a:gd name="T32" fmla="*/ 116 w 153"/>
                  <a:gd name="T33" fmla="*/ 116 h 119"/>
                  <a:gd name="T34" fmla="*/ 104 w 153"/>
                  <a:gd name="T35" fmla="*/ 105 h 119"/>
                  <a:gd name="T36" fmla="*/ 92 w 153"/>
                  <a:gd name="T37" fmla="*/ 91 h 119"/>
                  <a:gd name="T38" fmla="*/ 80 w 153"/>
                  <a:gd name="T39" fmla="*/ 75 h 119"/>
                  <a:gd name="T40" fmla="*/ 66 w 153"/>
                  <a:gd name="T41" fmla="*/ 60 h 119"/>
                  <a:gd name="T42" fmla="*/ 51 w 153"/>
                  <a:gd name="T43" fmla="*/ 51 h 119"/>
                  <a:gd name="T44" fmla="*/ 35 w 153"/>
                  <a:gd name="T45" fmla="*/ 49 h 119"/>
                  <a:gd name="T46" fmla="*/ 18 w 153"/>
                  <a:gd name="T47" fmla="*/ 57 h 119"/>
                  <a:gd name="T48" fmla="*/ 8 w 153"/>
                  <a:gd name="T49" fmla="*/ 66 h 119"/>
                  <a:gd name="T50" fmla="*/ 2 w 153"/>
                  <a:gd name="T51" fmla="*/ 73 h 119"/>
                  <a:gd name="T52" fmla="*/ 0 w 153"/>
                  <a:gd name="T53" fmla="*/ 56 h 119"/>
                  <a:gd name="T54" fmla="*/ 4 w 153"/>
                  <a:gd name="T55" fmla="*/ 43 h 119"/>
                  <a:gd name="T56" fmla="*/ 12 w 153"/>
                  <a:gd name="T57" fmla="*/ 32 h 119"/>
                  <a:gd name="T58" fmla="*/ 23 w 153"/>
                  <a:gd name="T59" fmla="*/ 23 h 119"/>
                  <a:gd name="T60" fmla="*/ 37 w 153"/>
                  <a:gd name="T61" fmla="*/ 15 h 119"/>
                  <a:gd name="T62" fmla="*/ 52 w 153"/>
                  <a:gd name="T63" fmla="*/ 9 h 119"/>
                  <a:gd name="T64" fmla="*/ 67 w 153"/>
                  <a:gd name="T65" fmla="*/ 4 h 119"/>
                  <a:gd name="T66" fmla="*/ 81 w 153"/>
                  <a:gd name="T67" fmla="*/ 0 h 119"/>
                  <a:gd name="T68" fmla="*/ 90 w 153"/>
                  <a:gd name="T69" fmla="*/ 5 h 119"/>
                  <a:gd name="T70" fmla="*/ 103 w 153"/>
                  <a:gd name="T71" fmla="*/ 6 h 119"/>
                  <a:gd name="T72" fmla="*/ 119 w 153"/>
                  <a:gd name="T73" fmla="*/ 6 h 119"/>
                  <a:gd name="T74" fmla="*/ 133 w 153"/>
                  <a:gd name="T75" fmla="*/ 5 h 119"/>
                  <a:gd name="T76" fmla="*/ 145 w 153"/>
                  <a:gd name="T77" fmla="*/ 6 h 119"/>
                  <a:gd name="T78" fmla="*/ 152 w 153"/>
                  <a:gd name="T79" fmla="*/ 9 h 119"/>
                  <a:gd name="T80" fmla="*/ 151 w 153"/>
                  <a:gd name="T81" fmla="*/ 18 h 119"/>
                  <a:gd name="T82" fmla="*/ 142 w 153"/>
                  <a:gd name="T83" fmla="*/ 33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53" h="119">
                    <a:moveTo>
                      <a:pt x="142" y="33"/>
                    </a:moveTo>
                    <a:lnTo>
                      <a:pt x="138" y="32"/>
                    </a:lnTo>
                    <a:lnTo>
                      <a:pt x="134" y="31"/>
                    </a:lnTo>
                    <a:lnTo>
                      <a:pt x="131" y="30"/>
                    </a:lnTo>
                    <a:lnTo>
                      <a:pt x="127" y="28"/>
                    </a:lnTo>
                    <a:lnTo>
                      <a:pt x="123" y="26"/>
                    </a:lnTo>
                    <a:lnTo>
                      <a:pt x="120" y="25"/>
                    </a:lnTo>
                    <a:lnTo>
                      <a:pt x="116" y="23"/>
                    </a:lnTo>
                    <a:lnTo>
                      <a:pt x="113" y="21"/>
                    </a:lnTo>
                    <a:lnTo>
                      <a:pt x="109" y="20"/>
                    </a:lnTo>
                    <a:lnTo>
                      <a:pt x="105" y="19"/>
                    </a:lnTo>
                    <a:lnTo>
                      <a:pt x="102" y="19"/>
                    </a:lnTo>
                    <a:lnTo>
                      <a:pt x="99" y="20"/>
                    </a:lnTo>
                    <a:lnTo>
                      <a:pt x="96" y="21"/>
                    </a:lnTo>
                    <a:lnTo>
                      <a:pt x="93" y="24"/>
                    </a:lnTo>
                    <a:lnTo>
                      <a:pt x="90" y="28"/>
                    </a:lnTo>
                    <a:lnTo>
                      <a:pt x="88" y="33"/>
                    </a:lnTo>
                    <a:lnTo>
                      <a:pt x="90" y="38"/>
                    </a:lnTo>
                    <a:lnTo>
                      <a:pt x="92" y="43"/>
                    </a:lnTo>
                    <a:lnTo>
                      <a:pt x="95" y="48"/>
                    </a:lnTo>
                    <a:lnTo>
                      <a:pt x="98" y="53"/>
                    </a:lnTo>
                    <a:lnTo>
                      <a:pt x="101" y="58"/>
                    </a:lnTo>
                    <a:lnTo>
                      <a:pt x="104" y="63"/>
                    </a:lnTo>
                    <a:lnTo>
                      <a:pt x="106" y="68"/>
                    </a:lnTo>
                    <a:lnTo>
                      <a:pt x="110" y="74"/>
                    </a:lnTo>
                    <a:lnTo>
                      <a:pt x="113" y="79"/>
                    </a:lnTo>
                    <a:lnTo>
                      <a:pt x="115" y="84"/>
                    </a:lnTo>
                    <a:lnTo>
                      <a:pt x="117" y="89"/>
                    </a:lnTo>
                    <a:lnTo>
                      <a:pt x="119" y="95"/>
                    </a:lnTo>
                    <a:lnTo>
                      <a:pt x="121" y="100"/>
                    </a:lnTo>
                    <a:lnTo>
                      <a:pt x="121" y="106"/>
                    </a:lnTo>
                    <a:lnTo>
                      <a:pt x="122" y="112"/>
                    </a:lnTo>
                    <a:lnTo>
                      <a:pt x="122" y="119"/>
                    </a:lnTo>
                    <a:lnTo>
                      <a:pt x="116" y="116"/>
                    </a:lnTo>
                    <a:lnTo>
                      <a:pt x="111" y="111"/>
                    </a:lnTo>
                    <a:lnTo>
                      <a:pt x="104" y="105"/>
                    </a:lnTo>
                    <a:lnTo>
                      <a:pt x="98" y="98"/>
                    </a:lnTo>
                    <a:lnTo>
                      <a:pt x="92" y="91"/>
                    </a:lnTo>
                    <a:lnTo>
                      <a:pt x="86" y="83"/>
                    </a:lnTo>
                    <a:lnTo>
                      <a:pt x="80" y="75"/>
                    </a:lnTo>
                    <a:lnTo>
                      <a:pt x="73" y="67"/>
                    </a:lnTo>
                    <a:lnTo>
                      <a:pt x="66" y="60"/>
                    </a:lnTo>
                    <a:lnTo>
                      <a:pt x="59" y="55"/>
                    </a:lnTo>
                    <a:lnTo>
                      <a:pt x="51" y="51"/>
                    </a:lnTo>
                    <a:lnTo>
                      <a:pt x="44" y="49"/>
                    </a:lnTo>
                    <a:lnTo>
                      <a:pt x="35" y="49"/>
                    </a:lnTo>
                    <a:lnTo>
                      <a:pt x="27" y="51"/>
                    </a:lnTo>
                    <a:lnTo>
                      <a:pt x="18" y="57"/>
                    </a:lnTo>
                    <a:lnTo>
                      <a:pt x="9" y="66"/>
                    </a:lnTo>
                    <a:lnTo>
                      <a:pt x="8" y="66"/>
                    </a:lnTo>
                    <a:lnTo>
                      <a:pt x="2" y="74"/>
                    </a:lnTo>
                    <a:lnTo>
                      <a:pt x="2" y="73"/>
                    </a:lnTo>
                    <a:lnTo>
                      <a:pt x="0" y="64"/>
                    </a:lnTo>
                    <a:lnTo>
                      <a:pt x="0" y="56"/>
                    </a:lnTo>
                    <a:lnTo>
                      <a:pt x="1" y="49"/>
                    </a:lnTo>
                    <a:lnTo>
                      <a:pt x="4" y="43"/>
                    </a:lnTo>
                    <a:lnTo>
                      <a:pt x="7" y="37"/>
                    </a:lnTo>
                    <a:lnTo>
                      <a:pt x="12" y="32"/>
                    </a:lnTo>
                    <a:lnTo>
                      <a:pt x="17" y="27"/>
                    </a:lnTo>
                    <a:lnTo>
                      <a:pt x="23" y="23"/>
                    </a:lnTo>
                    <a:lnTo>
                      <a:pt x="30" y="19"/>
                    </a:lnTo>
                    <a:lnTo>
                      <a:pt x="37" y="15"/>
                    </a:lnTo>
                    <a:lnTo>
                      <a:pt x="44" y="12"/>
                    </a:lnTo>
                    <a:lnTo>
                      <a:pt x="52" y="9"/>
                    </a:lnTo>
                    <a:lnTo>
                      <a:pt x="59" y="6"/>
                    </a:lnTo>
                    <a:lnTo>
                      <a:pt x="67" y="4"/>
                    </a:lnTo>
                    <a:lnTo>
                      <a:pt x="74" y="1"/>
                    </a:lnTo>
                    <a:lnTo>
                      <a:pt x="81" y="0"/>
                    </a:lnTo>
                    <a:lnTo>
                      <a:pt x="84" y="3"/>
                    </a:lnTo>
                    <a:lnTo>
                      <a:pt x="90" y="5"/>
                    </a:lnTo>
                    <a:lnTo>
                      <a:pt x="96" y="6"/>
                    </a:lnTo>
                    <a:lnTo>
                      <a:pt x="103" y="6"/>
                    </a:lnTo>
                    <a:lnTo>
                      <a:pt x="111" y="6"/>
                    </a:lnTo>
                    <a:lnTo>
                      <a:pt x="119" y="6"/>
                    </a:lnTo>
                    <a:lnTo>
                      <a:pt x="126" y="5"/>
                    </a:lnTo>
                    <a:lnTo>
                      <a:pt x="133" y="5"/>
                    </a:lnTo>
                    <a:lnTo>
                      <a:pt x="140" y="5"/>
                    </a:lnTo>
                    <a:lnTo>
                      <a:pt x="145" y="6"/>
                    </a:lnTo>
                    <a:lnTo>
                      <a:pt x="149" y="7"/>
                    </a:lnTo>
                    <a:lnTo>
                      <a:pt x="152" y="9"/>
                    </a:lnTo>
                    <a:lnTo>
                      <a:pt x="153" y="13"/>
                    </a:lnTo>
                    <a:lnTo>
                      <a:pt x="151" y="18"/>
                    </a:lnTo>
                    <a:lnTo>
                      <a:pt x="148" y="24"/>
                    </a:lnTo>
                    <a:lnTo>
                      <a:pt x="142" y="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6" name="Freeform 2348"/>
              <p:cNvSpPr>
                <a:spLocks/>
              </p:cNvSpPr>
              <p:nvPr/>
            </p:nvSpPr>
            <p:spPr bwMode="auto">
              <a:xfrm>
                <a:off x="2637" y="2647"/>
                <a:ext cx="7" cy="2"/>
              </a:xfrm>
              <a:custGeom>
                <a:avLst/>
                <a:gdLst>
                  <a:gd name="T0" fmla="*/ 54 w 54"/>
                  <a:gd name="T1" fmla="*/ 14 h 14"/>
                  <a:gd name="T2" fmla="*/ 50 w 54"/>
                  <a:gd name="T3" fmla="*/ 13 h 14"/>
                  <a:gd name="T4" fmla="*/ 46 w 54"/>
                  <a:gd name="T5" fmla="*/ 12 h 14"/>
                  <a:gd name="T6" fmla="*/ 43 w 54"/>
                  <a:gd name="T7" fmla="*/ 11 h 14"/>
                  <a:gd name="T8" fmla="*/ 39 w 54"/>
                  <a:gd name="T9" fmla="*/ 9 h 14"/>
                  <a:gd name="T10" fmla="*/ 35 w 54"/>
                  <a:gd name="T11" fmla="*/ 7 h 14"/>
                  <a:gd name="T12" fmla="*/ 32 w 54"/>
                  <a:gd name="T13" fmla="*/ 6 h 14"/>
                  <a:gd name="T14" fmla="*/ 28 w 54"/>
                  <a:gd name="T15" fmla="*/ 4 h 14"/>
                  <a:gd name="T16" fmla="*/ 25 w 54"/>
                  <a:gd name="T17" fmla="*/ 2 h 14"/>
                  <a:gd name="T18" fmla="*/ 21 w 54"/>
                  <a:gd name="T19" fmla="*/ 1 h 14"/>
                  <a:gd name="T20" fmla="*/ 17 w 54"/>
                  <a:gd name="T21" fmla="*/ 0 h 14"/>
                  <a:gd name="T22" fmla="*/ 14 w 54"/>
                  <a:gd name="T23" fmla="*/ 0 h 14"/>
                  <a:gd name="T24" fmla="*/ 11 w 54"/>
                  <a:gd name="T25" fmla="*/ 1 h 14"/>
                  <a:gd name="T26" fmla="*/ 8 w 54"/>
                  <a:gd name="T27" fmla="*/ 2 h 14"/>
                  <a:gd name="T28" fmla="*/ 5 w 54"/>
                  <a:gd name="T29" fmla="*/ 5 h 14"/>
                  <a:gd name="T30" fmla="*/ 2 w 54"/>
                  <a:gd name="T31" fmla="*/ 9 h 14"/>
                  <a:gd name="T32" fmla="*/ 0 w 54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4">
                    <a:moveTo>
                      <a:pt x="54" y="14"/>
                    </a:moveTo>
                    <a:lnTo>
                      <a:pt x="50" y="13"/>
                    </a:lnTo>
                    <a:lnTo>
                      <a:pt x="46" y="12"/>
                    </a:lnTo>
                    <a:lnTo>
                      <a:pt x="43" y="11"/>
                    </a:lnTo>
                    <a:lnTo>
                      <a:pt x="39" y="9"/>
                    </a:lnTo>
                    <a:lnTo>
                      <a:pt x="35" y="7"/>
                    </a:lnTo>
                    <a:lnTo>
                      <a:pt x="32" y="6"/>
                    </a:lnTo>
                    <a:lnTo>
                      <a:pt x="28" y="4"/>
                    </a:lnTo>
                    <a:lnTo>
                      <a:pt x="25" y="2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4" y="0"/>
                    </a:lnTo>
                    <a:lnTo>
                      <a:pt x="11" y="1"/>
                    </a:lnTo>
                    <a:lnTo>
                      <a:pt x="8" y="2"/>
                    </a:lnTo>
                    <a:lnTo>
                      <a:pt x="5" y="5"/>
                    </a:lnTo>
                    <a:lnTo>
                      <a:pt x="2" y="9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7" name="Freeform 2349"/>
              <p:cNvSpPr>
                <a:spLocks/>
              </p:cNvSpPr>
              <p:nvPr/>
            </p:nvSpPr>
            <p:spPr bwMode="auto">
              <a:xfrm>
                <a:off x="2637" y="2649"/>
                <a:ext cx="5" cy="11"/>
              </a:xfrm>
              <a:custGeom>
                <a:avLst/>
                <a:gdLst>
                  <a:gd name="T0" fmla="*/ 0 w 34"/>
                  <a:gd name="T1" fmla="*/ 0 h 86"/>
                  <a:gd name="T2" fmla="*/ 2 w 34"/>
                  <a:gd name="T3" fmla="*/ 5 h 86"/>
                  <a:gd name="T4" fmla="*/ 4 w 34"/>
                  <a:gd name="T5" fmla="*/ 10 h 86"/>
                  <a:gd name="T6" fmla="*/ 7 w 34"/>
                  <a:gd name="T7" fmla="*/ 15 h 86"/>
                  <a:gd name="T8" fmla="*/ 10 w 34"/>
                  <a:gd name="T9" fmla="*/ 20 h 86"/>
                  <a:gd name="T10" fmla="*/ 13 w 34"/>
                  <a:gd name="T11" fmla="*/ 25 h 86"/>
                  <a:gd name="T12" fmla="*/ 16 w 34"/>
                  <a:gd name="T13" fmla="*/ 30 h 86"/>
                  <a:gd name="T14" fmla="*/ 18 w 34"/>
                  <a:gd name="T15" fmla="*/ 35 h 86"/>
                  <a:gd name="T16" fmla="*/ 22 w 34"/>
                  <a:gd name="T17" fmla="*/ 41 h 86"/>
                  <a:gd name="T18" fmla="*/ 25 w 34"/>
                  <a:gd name="T19" fmla="*/ 46 h 86"/>
                  <a:gd name="T20" fmla="*/ 27 w 34"/>
                  <a:gd name="T21" fmla="*/ 51 h 86"/>
                  <a:gd name="T22" fmla="*/ 29 w 34"/>
                  <a:gd name="T23" fmla="*/ 56 h 86"/>
                  <a:gd name="T24" fmla="*/ 31 w 34"/>
                  <a:gd name="T25" fmla="*/ 62 h 86"/>
                  <a:gd name="T26" fmla="*/ 33 w 34"/>
                  <a:gd name="T27" fmla="*/ 67 h 86"/>
                  <a:gd name="T28" fmla="*/ 33 w 34"/>
                  <a:gd name="T29" fmla="*/ 73 h 86"/>
                  <a:gd name="T30" fmla="*/ 34 w 34"/>
                  <a:gd name="T31" fmla="*/ 79 h 86"/>
                  <a:gd name="T32" fmla="*/ 34 w 34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86">
                    <a:moveTo>
                      <a:pt x="0" y="0"/>
                    </a:moveTo>
                    <a:lnTo>
                      <a:pt x="2" y="5"/>
                    </a:lnTo>
                    <a:lnTo>
                      <a:pt x="4" y="10"/>
                    </a:lnTo>
                    <a:lnTo>
                      <a:pt x="7" y="15"/>
                    </a:lnTo>
                    <a:lnTo>
                      <a:pt x="10" y="20"/>
                    </a:lnTo>
                    <a:lnTo>
                      <a:pt x="13" y="25"/>
                    </a:lnTo>
                    <a:lnTo>
                      <a:pt x="16" y="30"/>
                    </a:lnTo>
                    <a:lnTo>
                      <a:pt x="18" y="35"/>
                    </a:lnTo>
                    <a:lnTo>
                      <a:pt x="22" y="41"/>
                    </a:lnTo>
                    <a:lnTo>
                      <a:pt x="25" y="46"/>
                    </a:lnTo>
                    <a:lnTo>
                      <a:pt x="27" y="51"/>
                    </a:lnTo>
                    <a:lnTo>
                      <a:pt x="29" y="56"/>
                    </a:lnTo>
                    <a:lnTo>
                      <a:pt x="31" y="62"/>
                    </a:lnTo>
                    <a:lnTo>
                      <a:pt x="33" y="67"/>
                    </a:lnTo>
                    <a:lnTo>
                      <a:pt x="33" y="73"/>
                    </a:lnTo>
                    <a:lnTo>
                      <a:pt x="34" y="79"/>
                    </a:lnTo>
                    <a:lnTo>
                      <a:pt x="34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8" name="Freeform 2350"/>
              <p:cNvSpPr>
                <a:spLocks/>
              </p:cNvSpPr>
              <p:nvPr/>
            </p:nvSpPr>
            <p:spPr bwMode="auto">
              <a:xfrm>
                <a:off x="2627" y="2651"/>
                <a:ext cx="15" cy="9"/>
              </a:xfrm>
              <a:custGeom>
                <a:avLst/>
                <a:gdLst>
                  <a:gd name="T0" fmla="*/ 113 w 113"/>
                  <a:gd name="T1" fmla="*/ 70 h 70"/>
                  <a:gd name="T2" fmla="*/ 107 w 113"/>
                  <a:gd name="T3" fmla="*/ 67 h 70"/>
                  <a:gd name="T4" fmla="*/ 102 w 113"/>
                  <a:gd name="T5" fmla="*/ 62 h 70"/>
                  <a:gd name="T6" fmla="*/ 95 w 113"/>
                  <a:gd name="T7" fmla="*/ 56 h 70"/>
                  <a:gd name="T8" fmla="*/ 89 w 113"/>
                  <a:gd name="T9" fmla="*/ 49 h 70"/>
                  <a:gd name="T10" fmla="*/ 83 w 113"/>
                  <a:gd name="T11" fmla="*/ 42 h 70"/>
                  <a:gd name="T12" fmla="*/ 77 w 113"/>
                  <a:gd name="T13" fmla="*/ 34 h 70"/>
                  <a:gd name="T14" fmla="*/ 71 w 113"/>
                  <a:gd name="T15" fmla="*/ 26 h 70"/>
                  <a:gd name="T16" fmla="*/ 64 w 113"/>
                  <a:gd name="T17" fmla="*/ 18 h 70"/>
                  <a:gd name="T18" fmla="*/ 57 w 113"/>
                  <a:gd name="T19" fmla="*/ 11 h 70"/>
                  <a:gd name="T20" fmla="*/ 50 w 113"/>
                  <a:gd name="T21" fmla="*/ 6 h 70"/>
                  <a:gd name="T22" fmla="*/ 42 w 113"/>
                  <a:gd name="T23" fmla="*/ 2 h 70"/>
                  <a:gd name="T24" fmla="*/ 35 w 113"/>
                  <a:gd name="T25" fmla="*/ 0 h 70"/>
                  <a:gd name="T26" fmla="*/ 26 w 113"/>
                  <a:gd name="T27" fmla="*/ 0 h 70"/>
                  <a:gd name="T28" fmla="*/ 18 w 113"/>
                  <a:gd name="T29" fmla="*/ 2 h 70"/>
                  <a:gd name="T30" fmla="*/ 9 w 113"/>
                  <a:gd name="T31" fmla="*/ 8 h 70"/>
                  <a:gd name="T32" fmla="*/ 0 w 113"/>
                  <a:gd name="T33" fmla="*/ 17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70">
                    <a:moveTo>
                      <a:pt x="113" y="70"/>
                    </a:moveTo>
                    <a:lnTo>
                      <a:pt x="107" y="67"/>
                    </a:lnTo>
                    <a:lnTo>
                      <a:pt x="102" y="62"/>
                    </a:lnTo>
                    <a:lnTo>
                      <a:pt x="95" y="56"/>
                    </a:lnTo>
                    <a:lnTo>
                      <a:pt x="89" y="49"/>
                    </a:lnTo>
                    <a:lnTo>
                      <a:pt x="83" y="42"/>
                    </a:lnTo>
                    <a:lnTo>
                      <a:pt x="77" y="34"/>
                    </a:lnTo>
                    <a:lnTo>
                      <a:pt x="71" y="26"/>
                    </a:lnTo>
                    <a:lnTo>
                      <a:pt x="64" y="18"/>
                    </a:lnTo>
                    <a:lnTo>
                      <a:pt x="57" y="11"/>
                    </a:lnTo>
                    <a:lnTo>
                      <a:pt x="50" y="6"/>
                    </a:lnTo>
                    <a:lnTo>
                      <a:pt x="42" y="2"/>
                    </a:lnTo>
                    <a:lnTo>
                      <a:pt x="35" y="0"/>
                    </a:lnTo>
                    <a:lnTo>
                      <a:pt x="26" y="0"/>
                    </a:lnTo>
                    <a:lnTo>
                      <a:pt x="18" y="2"/>
                    </a:lnTo>
                    <a:lnTo>
                      <a:pt x="9" y="8"/>
                    </a:lnTo>
                    <a:lnTo>
                      <a:pt x="0" y="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79" name="Line 2351"/>
              <p:cNvSpPr>
                <a:spLocks noChangeShapeType="1"/>
              </p:cNvSpPr>
              <p:nvPr/>
            </p:nvSpPr>
            <p:spPr bwMode="auto">
              <a:xfrm flipH="1">
                <a:off x="2627" y="2653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0" name="Freeform 2352"/>
              <p:cNvSpPr>
                <a:spLocks/>
              </p:cNvSpPr>
              <p:nvPr/>
            </p:nvSpPr>
            <p:spPr bwMode="auto">
              <a:xfrm>
                <a:off x="2626" y="2645"/>
                <a:ext cx="11" cy="9"/>
              </a:xfrm>
              <a:custGeom>
                <a:avLst/>
                <a:gdLst>
                  <a:gd name="T0" fmla="*/ 2 w 81"/>
                  <a:gd name="T1" fmla="*/ 73 h 73"/>
                  <a:gd name="T2" fmla="*/ 0 w 81"/>
                  <a:gd name="T3" fmla="*/ 64 h 73"/>
                  <a:gd name="T4" fmla="*/ 0 w 81"/>
                  <a:gd name="T5" fmla="*/ 56 h 73"/>
                  <a:gd name="T6" fmla="*/ 1 w 81"/>
                  <a:gd name="T7" fmla="*/ 49 h 73"/>
                  <a:gd name="T8" fmla="*/ 4 w 81"/>
                  <a:gd name="T9" fmla="*/ 43 h 73"/>
                  <a:gd name="T10" fmla="*/ 7 w 81"/>
                  <a:gd name="T11" fmla="*/ 37 h 73"/>
                  <a:gd name="T12" fmla="*/ 12 w 81"/>
                  <a:gd name="T13" fmla="*/ 32 h 73"/>
                  <a:gd name="T14" fmla="*/ 17 w 81"/>
                  <a:gd name="T15" fmla="*/ 27 h 73"/>
                  <a:gd name="T16" fmla="*/ 23 w 81"/>
                  <a:gd name="T17" fmla="*/ 23 h 73"/>
                  <a:gd name="T18" fmla="*/ 30 w 81"/>
                  <a:gd name="T19" fmla="*/ 19 h 73"/>
                  <a:gd name="T20" fmla="*/ 37 w 81"/>
                  <a:gd name="T21" fmla="*/ 15 h 73"/>
                  <a:gd name="T22" fmla="*/ 44 w 81"/>
                  <a:gd name="T23" fmla="*/ 12 h 73"/>
                  <a:gd name="T24" fmla="*/ 52 w 81"/>
                  <a:gd name="T25" fmla="*/ 9 h 73"/>
                  <a:gd name="T26" fmla="*/ 59 w 81"/>
                  <a:gd name="T27" fmla="*/ 6 h 73"/>
                  <a:gd name="T28" fmla="*/ 67 w 81"/>
                  <a:gd name="T29" fmla="*/ 4 h 73"/>
                  <a:gd name="T30" fmla="*/ 74 w 81"/>
                  <a:gd name="T31" fmla="*/ 1 h 73"/>
                  <a:gd name="T32" fmla="*/ 81 w 81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" h="73">
                    <a:moveTo>
                      <a:pt x="2" y="73"/>
                    </a:moveTo>
                    <a:lnTo>
                      <a:pt x="0" y="64"/>
                    </a:lnTo>
                    <a:lnTo>
                      <a:pt x="0" y="56"/>
                    </a:lnTo>
                    <a:lnTo>
                      <a:pt x="1" y="49"/>
                    </a:lnTo>
                    <a:lnTo>
                      <a:pt x="4" y="43"/>
                    </a:lnTo>
                    <a:lnTo>
                      <a:pt x="7" y="37"/>
                    </a:lnTo>
                    <a:lnTo>
                      <a:pt x="12" y="32"/>
                    </a:lnTo>
                    <a:lnTo>
                      <a:pt x="17" y="27"/>
                    </a:lnTo>
                    <a:lnTo>
                      <a:pt x="23" y="23"/>
                    </a:lnTo>
                    <a:lnTo>
                      <a:pt x="30" y="19"/>
                    </a:lnTo>
                    <a:lnTo>
                      <a:pt x="37" y="15"/>
                    </a:lnTo>
                    <a:lnTo>
                      <a:pt x="44" y="12"/>
                    </a:lnTo>
                    <a:lnTo>
                      <a:pt x="52" y="9"/>
                    </a:lnTo>
                    <a:lnTo>
                      <a:pt x="59" y="6"/>
                    </a:lnTo>
                    <a:lnTo>
                      <a:pt x="67" y="4"/>
                    </a:lnTo>
                    <a:lnTo>
                      <a:pt x="74" y="1"/>
                    </a:lnTo>
                    <a:lnTo>
                      <a:pt x="8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1" name="Freeform 2353"/>
              <p:cNvSpPr>
                <a:spLocks/>
              </p:cNvSpPr>
              <p:nvPr/>
            </p:nvSpPr>
            <p:spPr bwMode="auto">
              <a:xfrm>
                <a:off x="2637" y="2645"/>
                <a:ext cx="8" cy="4"/>
              </a:xfrm>
              <a:custGeom>
                <a:avLst/>
                <a:gdLst>
                  <a:gd name="T0" fmla="*/ 0 w 72"/>
                  <a:gd name="T1" fmla="*/ 0 h 33"/>
                  <a:gd name="T2" fmla="*/ 3 w 72"/>
                  <a:gd name="T3" fmla="*/ 3 h 33"/>
                  <a:gd name="T4" fmla="*/ 9 w 72"/>
                  <a:gd name="T5" fmla="*/ 5 h 33"/>
                  <a:gd name="T6" fmla="*/ 15 w 72"/>
                  <a:gd name="T7" fmla="*/ 6 h 33"/>
                  <a:gd name="T8" fmla="*/ 22 w 72"/>
                  <a:gd name="T9" fmla="*/ 6 h 33"/>
                  <a:gd name="T10" fmla="*/ 30 w 72"/>
                  <a:gd name="T11" fmla="*/ 6 h 33"/>
                  <a:gd name="T12" fmla="*/ 38 w 72"/>
                  <a:gd name="T13" fmla="*/ 6 h 33"/>
                  <a:gd name="T14" fmla="*/ 45 w 72"/>
                  <a:gd name="T15" fmla="*/ 5 h 33"/>
                  <a:gd name="T16" fmla="*/ 52 w 72"/>
                  <a:gd name="T17" fmla="*/ 5 h 33"/>
                  <a:gd name="T18" fmla="*/ 59 w 72"/>
                  <a:gd name="T19" fmla="*/ 5 h 33"/>
                  <a:gd name="T20" fmla="*/ 64 w 72"/>
                  <a:gd name="T21" fmla="*/ 6 h 33"/>
                  <a:gd name="T22" fmla="*/ 68 w 72"/>
                  <a:gd name="T23" fmla="*/ 7 h 33"/>
                  <a:gd name="T24" fmla="*/ 71 w 72"/>
                  <a:gd name="T25" fmla="*/ 9 h 33"/>
                  <a:gd name="T26" fmla="*/ 72 w 72"/>
                  <a:gd name="T27" fmla="*/ 13 h 33"/>
                  <a:gd name="T28" fmla="*/ 70 w 72"/>
                  <a:gd name="T29" fmla="*/ 18 h 33"/>
                  <a:gd name="T30" fmla="*/ 67 w 72"/>
                  <a:gd name="T31" fmla="*/ 24 h 33"/>
                  <a:gd name="T32" fmla="*/ 61 w 72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33">
                    <a:moveTo>
                      <a:pt x="0" y="0"/>
                    </a:moveTo>
                    <a:lnTo>
                      <a:pt x="3" y="3"/>
                    </a:lnTo>
                    <a:lnTo>
                      <a:pt x="9" y="5"/>
                    </a:lnTo>
                    <a:lnTo>
                      <a:pt x="15" y="6"/>
                    </a:lnTo>
                    <a:lnTo>
                      <a:pt x="22" y="6"/>
                    </a:lnTo>
                    <a:lnTo>
                      <a:pt x="30" y="6"/>
                    </a:lnTo>
                    <a:lnTo>
                      <a:pt x="38" y="6"/>
                    </a:lnTo>
                    <a:lnTo>
                      <a:pt x="45" y="5"/>
                    </a:lnTo>
                    <a:lnTo>
                      <a:pt x="52" y="5"/>
                    </a:lnTo>
                    <a:lnTo>
                      <a:pt x="59" y="5"/>
                    </a:lnTo>
                    <a:lnTo>
                      <a:pt x="64" y="6"/>
                    </a:lnTo>
                    <a:lnTo>
                      <a:pt x="68" y="7"/>
                    </a:lnTo>
                    <a:lnTo>
                      <a:pt x="71" y="9"/>
                    </a:lnTo>
                    <a:lnTo>
                      <a:pt x="72" y="13"/>
                    </a:lnTo>
                    <a:lnTo>
                      <a:pt x="70" y="18"/>
                    </a:lnTo>
                    <a:lnTo>
                      <a:pt x="67" y="24"/>
                    </a:lnTo>
                    <a:lnTo>
                      <a:pt x="61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2" name="Freeform 2354"/>
              <p:cNvSpPr>
                <a:spLocks/>
              </p:cNvSpPr>
              <p:nvPr/>
            </p:nvSpPr>
            <p:spPr bwMode="auto">
              <a:xfrm>
                <a:off x="2638" y="2510"/>
                <a:ext cx="6" cy="6"/>
              </a:xfrm>
              <a:custGeom>
                <a:avLst/>
                <a:gdLst>
                  <a:gd name="T0" fmla="*/ 27 w 49"/>
                  <a:gd name="T1" fmla="*/ 42 h 42"/>
                  <a:gd name="T2" fmla="*/ 7 w 49"/>
                  <a:gd name="T3" fmla="*/ 42 h 42"/>
                  <a:gd name="T4" fmla="*/ 4 w 49"/>
                  <a:gd name="T5" fmla="*/ 39 h 42"/>
                  <a:gd name="T6" fmla="*/ 2 w 49"/>
                  <a:gd name="T7" fmla="*/ 36 h 42"/>
                  <a:gd name="T8" fmla="*/ 1 w 49"/>
                  <a:gd name="T9" fmla="*/ 33 h 42"/>
                  <a:gd name="T10" fmla="*/ 0 w 49"/>
                  <a:gd name="T11" fmla="*/ 30 h 42"/>
                  <a:gd name="T12" fmla="*/ 0 w 49"/>
                  <a:gd name="T13" fmla="*/ 27 h 42"/>
                  <a:gd name="T14" fmla="*/ 0 w 49"/>
                  <a:gd name="T15" fmla="*/ 24 h 42"/>
                  <a:gd name="T16" fmla="*/ 1 w 49"/>
                  <a:gd name="T17" fmla="*/ 21 h 42"/>
                  <a:gd name="T18" fmla="*/ 2 w 49"/>
                  <a:gd name="T19" fmla="*/ 18 h 42"/>
                  <a:gd name="T20" fmla="*/ 3 w 49"/>
                  <a:gd name="T21" fmla="*/ 15 h 42"/>
                  <a:gd name="T22" fmla="*/ 5 w 49"/>
                  <a:gd name="T23" fmla="*/ 12 h 42"/>
                  <a:gd name="T24" fmla="*/ 7 w 49"/>
                  <a:gd name="T25" fmla="*/ 10 h 42"/>
                  <a:gd name="T26" fmla="*/ 9 w 49"/>
                  <a:gd name="T27" fmla="*/ 8 h 42"/>
                  <a:gd name="T28" fmla="*/ 11 w 49"/>
                  <a:gd name="T29" fmla="*/ 6 h 42"/>
                  <a:gd name="T30" fmla="*/ 15 w 49"/>
                  <a:gd name="T31" fmla="*/ 4 h 42"/>
                  <a:gd name="T32" fmla="*/ 18 w 49"/>
                  <a:gd name="T33" fmla="*/ 2 h 42"/>
                  <a:gd name="T34" fmla="*/ 21 w 49"/>
                  <a:gd name="T35" fmla="*/ 2 h 42"/>
                  <a:gd name="T36" fmla="*/ 24 w 49"/>
                  <a:gd name="T37" fmla="*/ 1 h 42"/>
                  <a:gd name="T38" fmla="*/ 28 w 49"/>
                  <a:gd name="T39" fmla="*/ 0 h 42"/>
                  <a:gd name="T40" fmla="*/ 30 w 49"/>
                  <a:gd name="T41" fmla="*/ 0 h 42"/>
                  <a:gd name="T42" fmla="*/ 33 w 49"/>
                  <a:gd name="T43" fmla="*/ 1 h 42"/>
                  <a:gd name="T44" fmla="*/ 34 w 49"/>
                  <a:gd name="T45" fmla="*/ 1 h 42"/>
                  <a:gd name="T46" fmla="*/ 36 w 49"/>
                  <a:gd name="T47" fmla="*/ 2 h 42"/>
                  <a:gd name="T48" fmla="*/ 37 w 49"/>
                  <a:gd name="T49" fmla="*/ 4 h 42"/>
                  <a:gd name="T50" fmla="*/ 39 w 49"/>
                  <a:gd name="T51" fmla="*/ 5 h 42"/>
                  <a:gd name="T52" fmla="*/ 39 w 49"/>
                  <a:gd name="T53" fmla="*/ 7 h 42"/>
                  <a:gd name="T54" fmla="*/ 40 w 49"/>
                  <a:gd name="T55" fmla="*/ 9 h 42"/>
                  <a:gd name="T56" fmla="*/ 41 w 49"/>
                  <a:gd name="T57" fmla="*/ 11 h 42"/>
                  <a:gd name="T58" fmla="*/ 42 w 49"/>
                  <a:gd name="T59" fmla="*/ 13 h 42"/>
                  <a:gd name="T60" fmla="*/ 43 w 49"/>
                  <a:gd name="T61" fmla="*/ 15 h 42"/>
                  <a:gd name="T62" fmla="*/ 44 w 49"/>
                  <a:gd name="T63" fmla="*/ 17 h 42"/>
                  <a:gd name="T64" fmla="*/ 46 w 49"/>
                  <a:gd name="T65" fmla="*/ 19 h 42"/>
                  <a:gd name="T66" fmla="*/ 48 w 49"/>
                  <a:gd name="T67" fmla="*/ 22 h 42"/>
                  <a:gd name="T68" fmla="*/ 49 w 49"/>
                  <a:gd name="T69" fmla="*/ 25 h 42"/>
                  <a:gd name="T70" fmla="*/ 49 w 49"/>
                  <a:gd name="T71" fmla="*/ 27 h 42"/>
                  <a:gd name="T72" fmla="*/ 49 w 49"/>
                  <a:gd name="T73" fmla="*/ 29 h 42"/>
                  <a:gd name="T74" fmla="*/ 49 w 49"/>
                  <a:gd name="T75" fmla="*/ 31 h 42"/>
                  <a:gd name="T76" fmla="*/ 48 w 49"/>
                  <a:gd name="T77" fmla="*/ 33 h 42"/>
                  <a:gd name="T78" fmla="*/ 47 w 49"/>
                  <a:gd name="T79" fmla="*/ 34 h 42"/>
                  <a:gd name="T80" fmla="*/ 45 w 49"/>
                  <a:gd name="T81" fmla="*/ 35 h 42"/>
                  <a:gd name="T82" fmla="*/ 44 w 49"/>
                  <a:gd name="T83" fmla="*/ 36 h 42"/>
                  <a:gd name="T84" fmla="*/ 42 w 49"/>
                  <a:gd name="T85" fmla="*/ 36 h 42"/>
                  <a:gd name="T86" fmla="*/ 39 w 49"/>
                  <a:gd name="T87" fmla="*/ 37 h 42"/>
                  <a:gd name="T88" fmla="*/ 37 w 49"/>
                  <a:gd name="T89" fmla="*/ 37 h 42"/>
                  <a:gd name="T90" fmla="*/ 35 w 49"/>
                  <a:gd name="T91" fmla="*/ 38 h 42"/>
                  <a:gd name="T92" fmla="*/ 33 w 49"/>
                  <a:gd name="T93" fmla="*/ 39 h 42"/>
                  <a:gd name="T94" fmla="*/ 31 w 49"/>
                  <a:gd name="T95" fmla="*/ 39 h 42"/>
                  <a:gd name="T96" fmla="*/ 29 w 49"/>
                  <a:gd name="T97" fmla="*/ 40 h 42"/>
                  <a:gd name="T98" fmla="*/ 28 w 49"/>
                  <a:gd name="T99" fmla="*/ 42 h 42"/>
                  <a:gd name="T100" fmla="*/ 27 w 49"/>
                  <a:gd name="T10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9" h="42">
                    <a:moveTo>
                      <a:pt x="27" y="42"/>
                    </a:moveTo>
                    <a:lnTo>
                      <a:pt x="7" y="42"/>
                    </a:lnTo>
                    <a:lnTo>
                      <a:pt x="4" y="39"/>
                    </a:lnTo>
                    <a:lnTo>
                      <a:pt x="2" y="36"/>
                    </a:lnTo>
                    <a:lnTo>
                      <a:pt x="1" y="33"/>
                    </a:lnTo>
                    <a:lnTo>
                      <a:pt x="0" y="30"/>
                    </a:lnTo>
                    <a:lnTo>
                      <a:pt x="0" y="27"/>
                    </a:lnTo>
                    <a:lnTo>
                      <a:pt x="0" y="24"/>
                    </a:lnTo>
                    <a:lnTo>
                      <a:pt x="1" y="21"/>
                    </a:lnTo>
                    <a:lnTo>
                      <a:pt x="2" y="18"/>
                    </a:lnTo>
                    <a:lnTo>
                      <a:pt x="3" y="15"/>
                    </a:lnTo>
                    <a:lnTo>
                      <a:pt x="5" y="12"/>
                    </a:lnTo>
                    <a:lnTo>
                      <a:pt x="7" y="10"/>
                    </a:lnTo>
                    <a:lnTo>
                      <a:pt x="9" y="8"/>
                    </a:lnTo>
                    <a:lnTo>
                      <a:pt x="11" y="6"/>
                    </a:lnTo>
                    <a:lnTo>
                      <a:pt x="15" y="4"/>
                    </a:lnTo>
                    <a:lnTo>
                      <a:pt x="18" y="2"/>
                    </a:lnTo>
                    <a:lnTo>
                      <a:pt x="21" y="2"/>
                    </a:lnTo>
                    <a:lnTo>
                      <a:pt x="24" y="1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6" y="2"/>
                    </a:lnTo>
                    <a:lnTo>
                      <a:pt x="37" y="4"/>
                    </a:lnTo>
                    <a:lnTo>
                      <a:pt x="39" y="5"/>
                    </a:lnTo>
                    <a:lnTo>
                      <a:pt x="39" y="7"/>
                    </a:lnTo>
                    <a:lnTo>
                      <a:pt x="40" y="9"/>
                    </a:lnTo>
                    <a:lnTo>
                      <a:pt x="41" y="11"/>
                    </a:lnTo>
                    <a:lnTo>
                      <a:pt x="42" y="13"/>
                    </a:lnTo>
                    <a:lnTo>
                      <a:pt x="43" y="15"/>
                    </a:lnTo>
                    <a:lnTo>
                      <a:pt x="44" y="17"/>
                    </a:lnTo>
                    <a:lnTo>
                      <a:pt x="46" y="19"/>
                    </a:lnTo>
                    <a:lnTo>
                      <a:pt x="48" y="22"/>
                    </a:lnTo>
                    <a:lnTo>
                      <a:pt x="49" y="25"/>
                    </a:lnTo>
                    <a:lnTo>
                      <a:pt x="49" y="27"/>
                    </a:lnTo>
                    <a:lnTo>
                      <a:pt x="49" y="29"/>
                    </a:lnTo>
                    <a:lnTo>
                      <a:pt x="49" y="31"/>
                    </a:lnTo>
                    <a:lnTo>
                      <a:pt x="48" y="33"/>
                    </a:lnTo>
                    <a:lnTo>
                      <a:pt x="47" y="34"/>
                    </a:lnTo>
                    <a:lnTo>
                      <a:pt x="45" y="35"/>
                    </a:lnTo>
                    <a:lnTo>
                      <a:pt x="44" y="36"/>
                    </a:lnTo>
                    <a:lnTo>
                      <a:pt x="42" y="36"/>
                    </a:lnTo>
                    <a:lnTo>
                      <a:pt x="39" y="37"/>
                    </a:lnTo>
                    <a:lnTo>
                      <a:pt x="37" y="37"/>
                    </a:lnTo>
                    <a:lnTo>
                      <a:pt x="35" y="38"/>
                    </a:lnTo>
                    <a:lnTo>
                      <a:pt x="33" y="39"/>
                    </a:lnTo>
                    <a:lnTo>
                      <a:pt x="31" y="39"/>
                    </a:lnTo>
                    <a:lnTo>
                      <a:pt x="29" y="40"/>
                    </a:lnTo>
                    <a:lnTo>
                      <a:pt x="28" y="42"/>
                    </a:lnTo>
                    <a:lnTo>
                      <a:pt x="27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3" name="Line 2355"/>
              <p:cNvSpPr>
                <a:spLocks noChangeShapeType="1"/>
              </p:cNvSpPr>
              <p:nvPr/>
            </p:nvSpPr>
            <p:spPr bwMode="auto">
              <a:xfrm flipH="1">
                <a:off x="2639" y="2516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4" name="Freeform 2356"/>
              <p:cNvSpPr>
                <a:spLocks/>
              </p:cNvSpPr>
              <p:nvPr/>
            </p:nvSpPr>
            <p:spPr bwMode="auto">
              <a:xfrm>
                <a:off x="2638" y="2510"/>
                <a:ext cx="3" cy="6"/>
              </a:xfrm>
              <a:custGeom>
                <a:avLst/>
                <a:gdLst>
                  <a:gd name="T0" fmla="*/ 7 w 21"/>
                  <a:gd name="T1" fmla="*/ 40 h 40"/>
                  <a:gd name="T2" fmla="*/ 4 w 21"/>
                  <a:gd name="T3" fmla="*/ 37 h 40"/>
                  <a:gd name="T4" fmla="*/ 2 w 21"/>
                  <a:gd name="T5" fmla="*/ 34 h 40"/>
                  <a:gd name="T6" fmla="*/ 1 w 21"/>
                  <a:gd name="T7" fmla="*/ 31 h 40"/>
                  <a:gd name="T8" fmla="*/ 0 w 21"/>
                  <a:gd name="T9" fmla="*/ 28 h 40"/>
                  <a:gd name="T10" fmla="*/ 0 w 21"/>
                  <a:gd name="T11" fmla="*/ 25 h 40"/>
                  <a:gd name="T12" fmla="*/ 0 w 21"/>
                  <a:gd name="T13" fmla="*/ 22 h 40"/>
                  <a:gd name="T14" fmla="*/ 1 w 21"/>
                  <a:gd name="T15" fmla="*/ 19 h 40"/>
                  <a:gd name="T16" fmla="*/ 2 w 21"/>
                  <a:gd name="T17" fmla="*/ 16 h 40"/>
                  <a:gd name="T18" fmla="*/ 3 w 21"/>
                  <a:gd name="T19" fmla="*/ 13 h 40"/>
                  <a:gd name="T20" fmla="*/ 5 w 21"/>
                  <a:gd name="T21" fmla="*/ 10 h 40"/>
                  <a:gd name="T22" fmla="*/ 7 w 21"/>
                  <a:gd name="T23" fmla="*/ 8 h 40"/>
                  <a:gd name="T24" fmla="*/ 9 w 21"/>
                  <a:gd name="T25" fmla="*/ 6 h 40"/>
                  <a:gd name="T26" fmla="*/ 11 w 21"/>
                  <a:gd name="T27" fmla="*/ 4 h 40"/>
                  <a:gd name="T28" fmla="*/ 15 w 21"/>
                  <a:gd name="T29" fmla="*/ 2 h 40"/>
                  <a:gd name="T30" fmla="*/ 18 w 21"/>
                  <a:gd name="T31" fmla="*/ 0 h 40"/>
                  <a:gd name="T32" fmla="*/ 21 w 21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40">
                    <a:moveTo>
                      <a:pt x="7" y="40"/>
                    </a:moveTo>
                    <a:lnTo>
                      <a:pt x="4" y="37"/>
                    </a:lnTo>
                    <a:lnTo>
                      <a:pt x="2" y="34"/>
                    </a:lnTo>
                    <a:lnTo>
                      <a:pt x="1" y="31"/>
                    </a:lnTo>
                    <a:lnTo>
                      <a:pt x="0" y="28"/>
                    </a:lnTo>
                    <a:lnTo>
                      <a:pt x="0" y="25"/>
                    </a:lnTo>
                    <a:lnTo>
                      <a:pt x="0" y="22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3" y="13"/>
                    </a:lnTo>
                    <a:lnTo>
                      <a:pt x="5" y="10"/>
                    </a:lnTo>
                    <a:lnTo>
                      <a:pt x="7" y="8"/>
                    </a:lnTo>
                    <a:lnTo>
                      <a:pt x="9" y="6"/>
                    </a:lnTo>
                    <a:lnTo>
                      <a:pt x="11" y="4"/>
                    </a:lnTo>
                    <a:lnTo>
                      <a:pt x="15" y="2"/>
                    </a:lnTo>
                    <a:lnTo>
                      <a:pt x="18" y="0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5" name="Freeform 2357"/>
              <p:cNvSpPr>
                <a:spLocks/>
              </p:cNvSpPr>
              <p:nvPr/>
            </p:nvSpPr>
            <p:spPr bwMode="auto">
              <a:xfrm>
                <a:off x="2641" y="2510"/>
                <a:ext cx="3" cy="3"/>
              </a:xfrm>
              <a:custGeom>
                <a:avLst/>
                <a:gdLst>
                  <a:gd name="T0" fmla="*/ 0 w 27"/>
                  <a:gd name="T1" fmla="*/ 2 h 22"/>
                  <a:gd name="T2" fmla="*/ 3 w 27"/>
                  <a:gd name="T3" fmla="*/ 1 h 22"/>
                  <a:gd name="T4" fmla="*/ 7 w 27"/>
                  <a:gd name="T5" fmla="*/ 0 h 22"/>
                  <a:gd name="T6" fmla="*/ 9 w 27"/>
                  <a:gd name="T7" fmla="*/ 0 h 22"/>
                  <a:gd name="T8" fmla="*/ 12 w 27"/>
                  <a:gd name="T9" fmla="*/ 1 h 22"/>
                  <a:gd name="T10" fmla="*/ 13 w 27"/>
                  <a:gd name="T11" fmla="*/ 1 h 22"/>
                  <a:gd name="T12" fmla="*/ 15 w 27"/>
                  <a:gd name="T13" fmla="*/ 2 h 22"/>
                  <a:gd name="T14" fmla="*/ 16 w 27"/>
                  <a:gd name="T15" fmla="*/ 4 h 22"/>
                  <a:gd name="T16" fmla="*/ 18 w 27"/>
                  <a:gd name="T17" fmla="*/ 5 h 22"/>
                  <a:gd name="T18" fmla="*/ 18 w 27"/>
                  <a:gd name="T19" fmla="*/ 7 h 22"/>
                  <a:gd name="T20" fmla="*/ 19 w 27"/>
                  <a:gd name="T21" fmla="*/ 9 h 22"/>
                  <a:gd name="T22" fmla="*/ 20 w 27"/>
                  <a:gd name="T23" fmla="*/ 11 h 22"/>
                  <a:gd name="T24" fmla="*/ 21 w 27"/>
                  <a:gd name="T25" fmla="*/ 13 h 22"/>
                  <a:gd name="T26" fmla="*/ 22 w 27"/>
                  <a:gd name="T27" fmla="*/ 15 h 22"/>
                  <a:gd name="T28" fmla="*/ 23 w 27"/>
                  <a:gd name="T29" fmla="*/ 17 h 22"/>
                  <a:gd name="T30" fmla="*/ 25 w 27"/>
                  <a:gd name="T31" fmla="*/ 19 h 22"/>
                  <a:gd name="T32" fmla="*/ 27 w 27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2">
                    <a:moveTo>
                      <a:pt x="0" y="2"/>
                    </a:moveTo>
                    <a:lnTo>
                      <a:pt x="3" y="1"/>
                    </a:lnTo>
                    <a:lnTo>
                      <a:pt x="7" y="0"/>
                    </a:lnTo>
                    <a:lnTo>
                      <a:pt x="9" y="0"/>
                    </a:lnTo>
                    <a:lnTo>
                      <a:pt x="12" y="1"/>
                    </a:lnTo>
                    <a:lnTo>
                      <a:pt x="13" y="1"/>
                    </a:lnTo>
                    <a:lnTo>
                      <a:pt x="15" y="2"/>
                    </a:lnTo>
                    <a:lnTo>
                      <a:pt x="16" y="4"/>
                    </a:lnTo>
                    <a:lnTo>
                      <a:pt x="18" y="5"/>
                    </a:lnTo>
                    <a:lnTo>
                      <a:pt x="18" y="7"/>
                    </a:lnTo>
                    <a:lnTo>
                      <a:pt x="19" y="9"/>
                    </a:lnTo>
                    <a:lnTo>
                      <a:pt x="20" y="11"/>
                    </a:lnTo>
                    <a:lnTo>
                      <a:pt x="21" y="13"/>
                    </a:lnTo>
                    <a:lnTo>
                      <a:pt x="22" y="15"/>
                    </a:lnTo>
                    <a:lnTo>
                      <a:pt x="23" y="17"/>
                    </a:lnTo>
                    <a:lnTo>
                      <a:pt x="25" y="19"/>
                    </a:lnTo>
                    <a:lnTo>
                      <a:pt x="27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6" name="Freeform 2358"/>
              <p:cNvSpPr>
                <a:spLocks/>
              </p:cNvSpPr>
              <p:nvPr/>
            </p:nvSpPr>
            <p:spPr bwMode="auto">
              <a:xfrm>
                <a:off x="2642" y="2513"/>
                <a:ext cx="2" cy="3"/>
              </a:xfrm>
              <a:custGeom>
                <a:avLst/>
                <a:gdLst>
                  <a:gd name="T0" fmla="*/ 20 w 21"/>
                  <a:gd name="T1" fmla="*/ 0 h 20"/>
                  <a:gd name="T2" fmla="*/ 21 w 21"/>
                  <a:gd name="T3" fmla="*/ 3 h 20"/>
                  <a:gd name="T4" fmla="*/ 21 w 21"/>
                  <a:gd name="T5" fmla="*/ 5 h 20"/>
                  <a:gd name="T6" fmla="*/ 21 w 21"/>
                  <a:gd name="T7" fmla="*/ 7 h 20"/>
                  <a:gd name="T8" fmla="*/ 21 w 21"/>
                  <a:gd name="T9" fmla="*/ 9 h 20"/>
                  <a:gd name="T10" fmla="*/ 20 w 21"/>
                  <a:gd name="T11" fmla="*/ 11 h 20"/>
                  <a:gd name="T12" fmla="*/ 19 w 21"/>
                  <a:gd name="T13" fmla="*/ 12 h 20"/>
                  <a:gd name="T14" fmla="*/ 17 w 21"/>
                  <a:gd name="T15" fmla="*/ 13 h 20"/>
                  <a:gd name="T16" fmla="*/ 16 w 21"/>
                  <a:gd name="T17" fmla="*/ 14 h 20"/>
                  <a:gd name="T18" fmla="*/ 14 w 21"/>
                  <a:gd name="T19" fmla="*/ 14 h 20"/>
                  <a:gd name="T20" fmla="*/ 11 w 21"/>
                  <a:gd name="T21" fmla="*/ 15 h 20"/>
                  <a:gd name="T22" fmla="*/ 9 w 21"/>
                  <a:gd name="T23" fmla="*/ 15 h 20"/>
                  <a:gd name="T24" fmla="*/ 7 w 21"/>
                  <a:gd name="T25" fmla="*/ 16 h 20"/>
                  <a:gd name="T26" fmla="*/ 5 w 21"/>
                  <a:gd name="T27" fmla="*/ 17 h 20"/>
                  <a:gd name="T28" fmla="*/ 3 w 21"/>
                  <a:gd name="T29" fmla="*/ 17 h 20"/>
                  <a:gd name="T30" fmla="*/ 1 w 21"/>
                  <a:gd name="T31" fmla="*/ 18 h 20"/>
                  <a:gd name="T32" fmla="*/ 0 w 21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20">
                    <a:moveTo>
                      <a:pt x="20" y="0"/>
                    </a:moveTo>
                    <a:lnTo>
                      <a:pt x="21" y="3"/>
                    </a:lnTo>
                    <a:lnTo>
                      <a:pt x="21" y="5"/>
                    </a:lnTo>
                    <a:lnTo>
                      <a:pt x="21" y="7"/>
                    </a:lnTo>
                    <a:lnTo>
                      <a:pt x="21" y="9"/>
                    </a:lnTo>
                    <a:lnTo>
                      <a:pt x="20" y="11"/>
                    </a:lnTo>
                    <a:lnTo>
                      <a:pt x="19" y="12"/>
                    </a:lnTo>
                    <a:lnTo>
                      <a:pt x="17" y="13"/>
                    </a:lnTo>
                    <a:lnTo>
                      <a:pt x="16" y="14"/>
                    </a:lnTo>
                    <a:lnTo>
                      <a:pt x="14" y="14"/>
                    </a:lnTo>
                    <a:lnTo>
                      <a:pt x="11" y="15"/>
                    </a:lnTo>
                    <a:lnTo>
                      <a:pt x="9" y="15"/>
                    </a:lnTo>
                    <a:lnTo>
                      <a:pt x="7" y="16"/>
                    </a:lnTo>
                    <a:lnTo>
                      <a:pt x="5" y="17"/>
                    </a:lnTo>
                    <a:lnTo>
                      <a:pt x="3" y="17"/>
                    </a:lnTo>
                    <a:lnTo>
                      <a:pt x="1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7" name="Freeform 2359"/>
              <p:cNvSpPr>
                <a:spLocks/>
              </p:cNvSpPr>
              <p:nvPr/>
            </p:nvSpPr>
            <p:spPr bwMode="auto">
              <a:xfrm>
                <a:off x="2583" y="2518"/>
                <a:ext cx="60" cy="24"/>
              </a:xfrm>
              <a:custGeom>
                <a:avLst/>
                <a:gdLst>
                  <a:gd name="T0" fmla="*/ 396 w 485"/>
                  <a:gd name="T1" fmla="*/ 188 h 195"/>
                  <a:gd name="T2" fmla="*/ 380 w 485"/>
                  <a:gd name="T3" fmla="*/ 195 h 195"/>
                  <a:gd name="T4" fmla="*/ 365 w 485"/>
                  <a:gd name="T5" fmla="*/ 192 h 195"/>
                  <a:gd name="T6" fmla="*/ 351 w 485"/>
                  <a:gd name="T7" fmla="*/ 182 h 195"/>
                  <a:gd name="T8" fmla="*/ 338 w 485"/>
                  <a:gd name="T9" fmla="*/ 168 h 195"/>
                  <a:gd name="T10" fmla="*/ 325 w 485"/>
                  <a:gd name="T11" fmla="*/ 152 h 195"/>
                  <a:gd name="T12" fmla="*/ 312 w 485"/>
                  <a:gd name="T13" fmla="*/ 137 h 195"/>
                  <a:gd name="T14" fmla="*/ 298 w 485"/>
                  <a:gd name="T15" fmla="*/ 124 h 195"/>
                  <a:gd name="T16" fmla="*/ 284 w 485"/>
                  <a:gd name="T17" fmla="*/ 119 h 195"/>
                  <a:gd name="T18" fmla="*/ 268 w 485"/>
                  <a:gd name="T19" fmla="*/ 122 h 195"/>
                  <a:gd name="T20" fmla="*/ 252 w 485"/>
                  <a:gd name="T21" fmla="*/ 127 h 195"/>
                  <a:gd name="T22" fmla="*/ 237 w 485"/>
                  <a:gd name="T23" fmla="*/ 133 h 195"/>
                  <a:gd name="T24" fmla="*/ 223 w 485"/>
                  <a:gd name="T25" fmla="*/ 137 h 195"/>
                  <a:gd name="T26" fmla="*/ 211 w 485"/>
                  <a:gd name="T27" fmla="*/ 136 h 195"/>
                  <a:gd name="T28" fmla="*/ 201 w 485"/>
                  <a:gd name="T29" fmla="*/ 129 h 195"/>
                  <a:gd name="T30" fmla="*/ 193 w 485"/>
                  <a:gd name="T31" fmla="*/ 113 h 195"/>
                  <a:gd name="T32" fmla="*/ 180 w 485"/>
                  <a:gd name="T33" fmla="*/ 89 h 195"/>
                  <a:gd name="T34" fmla="*/ 157 w 485"/>
                  <a:gd name="T35" fmla="*/ 77 h 195"/>
                  <a:gd name="T36" fmla="*/ 132 w 485"/>
                  <a:gd name="T37" fmla="*/ 77 h 195"/>
                  <a:gd name="T38" fmla="*/ 107 w 485"/>
                  <a:gd name="T39" fmla="*/ 85 h 195"/>
                  <a:gd name="T40" fmla="*/ 82 w 485"/>
                  <a:gd name="T41" fmla="*/ 94 h 195"/>
                  <a:gd name="T42" fmla="*/ 57 w 485"/>
                  <a:gd name="T43" fmla="*/ 101 h 195"/>
                  <a:gd name="T44" fmla="*/ 33 w 485"/>
                  <a:gd name="T45" fmla="*/ 100 h 195"/>
                  <a:gd name="T46" fmla="*/ 10 w 485"/>
                  <a:gd name="T47" fmla="*/ 87 h 195"/>
                  <a:gd name="T48" fmla="*/ 10 w 485"/>
                  <a:gd name="T49" fmla="*/ 66 h 195"/>
                  <a:gd name="T50" fmla="*/ 31 w 485"/>
                  <a:gd name="T51" fmla="*/ 50 h 195"/>
                  <a:gd name="T52" fmla="*/ 55 w 485"/>
                  <a:gd name="T53" fmla="*/ 36 h 195"/>
                  <a:gd name="T54" fmla="*/ 80 w 485"/>
                  <a:gd name="T55" fmla="*/ 23 h 195"/>
                  <a:gd name="T56" fmla="*/ 106 w 485"/>
                  <a:gd name="T57" fmla="*/ 13 h 195"/>
                  <a:gd name="T58" fmla="*/ 132 w 485"/>
                  <a:gd name="T59" fmla="*/ 5 h 195"/>
                  <a:gd name="T60" fmla="*/ 158 w 485"/>
                  <a:gd name="T61" fmla="*/ 1 h 195"/>
                  <a:gd name="T62" fmla="*/ 185 w 485"/>
                  <a:gd name="T63" fmla="*/ 0 h 195"/>
                  <a:gd name="T64" fmla="*/ 211 w 485"/>
                  <a:gd name="T65" fmla="*/ 9 h 195"/>
                  <a:gd name="T66" fmla="*/ 233 w 485"/>
                  <a:gd name="T67" fmla="*/ 24 h 195"/>
                  <a:gd name="T68" fmla="*/ 255 w 485"/>
                  <a:gd name="T69" fmla="*/ 39 h 195"/>
                  <a:gd name="T70" fmla="*/ 278 w 485"/>
                  <a:gd name="T71" fmla="*/ 50 h 195"/>
                  <a:gd name="T72" fmla="*/ 301 w 485"/>
                  <a:gd name="T73" fmla="*/ 57 h 195"/>
                  <a:gd name="T74" fmla="*/ 324 w 485"/>
                  <a:gd name="T75" fmla="*/ 58 h 195"/>
                  <a:gd name="T76" fmla="*/ 349 w 485"/>
                  <a:gd name="T77" fmla="*/ 52 h 195"/>
                  <a:gd name="T78" fmla="*/ 373 w 485"/>
                  <a:gd name="T79" fmla="*/ 38 h 195"/>
                  <a:gd name="T80" fmla="*/ 391 w 485"/>
                  <a:gd name="T81" fmla="*/ 28 h 195"/>
                  <a:gd name="T82" fmla="*/ 404 w 485"/>
                  <a:gd name="T83" fmla="*/ 30 h 195"/>
                  <a:gd name="T84" fmla="*/ 418 w 485"/>
                  <a:gd name="T85" fmla="*/ 32 h 195"/>
                  <a:gd name="T86" fmla="*/ 431 w 485"/>
                  <a:gd name="T87" fmla="*/ 36 h 195"/>
                  <a:gd name="T88" fmla="*/ 444 w 485"/>
                  <a:gd name="T89" fmla="*/ 40 h 195"/>
                  <a:gd name="T90" fmla="*/ 457 w 485"/>
                  <a:gd name="T91" fmla="*/ 45 h 195"/>
                  <a:gd name="T92" fmla="*/ 469 w 485"/>
                  <a:gd name="T93" fmla="*/ 53 h 195"/>
                  <a:gd name="T94" fmla="*/ 480 w 485"/>
                  <a:gd name="T95" fmla="*/ 62 h 195"/>
                  <a:gd name="T96" fmla="*/ 481 w 485"/>
                  <a:gd name="T97" fmla="*/ 74 h 195"/>
                  <a:gd name="T98" fmla="*/ 471 w 485"/>
                  <a:gd name="T99" fmla="*/ 87 h 195"/>
                  <a:gd name="T100" fmla="*/ 459 w 485"/>
                  <a:gd name="T101" fmla="*/ 99 h 195"/>
                  <a:gd name="T102" fmla="*/ 444 w 485"/>
                  <a:gd name="T103" fmla="*/ 112 h 195"/>
                  <a:gd name="T104" fmla="*/ 431 w 485"/>
                  <a:gd name="T105" fmla="*/ 125 h 195"/>
                  <a:gd name="T106" fmla="*/ 419 w 485"/>
                  <a:gd name="T107" fmla="*/ 139 h 195"/>
                  <a:gd name="T108" fmla="*/ 410 w 485"/>
                  <a:gd name="T109" fmla="*/ 154 h 195"/>
                  <a:gd name="T110" fmla="*/ 405 w 485"/>
                  <a:gd name="T111" fmla="*/ 17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85" h="195">
                    <a:moveTo>
                      <a:pt x="405" y="180"/>
                    </a:moveTo>
                    <a:lnTo>
                      <a:pt x="396" y="188"/>
                    </a:lnTo>
                    <a:lnTo>
                      <a:pt x="387" y="193"/>
                    </a:lnTo>
                    <a:lnTo>
                      <a:pt x="380" y="195"/>
                    </a:lnTo>
                    <a:lnTo>
                      <a:pt x="372" y="195"/>
                    </a:lnTo>
                    <a:lnTo>
                      <a:pt x="365" y="192"/>
                    </a:lnTo>
                    <a:lnTo>
                      <a:pt x="358" y="188"/>
                    </a:lnTo>
                    <a:lnTo>
                      <a:pt x="351" y="182"/>
                    </a:lnTo>
                    <a:lnTo>
                      <a:pt x="345" y="175"/>
                    </a:lnTo>
                    <a:lnTo>
                      <a:pt x="338" y="168"/>
                    </a:lnTo>
                    <a:lnTo>
                      <a:pt x="332" y="160"/>
                    </a:lnTo>
                    <a:lnTo>
                      <a:pt x="325" y="152"/>
                    </a:lnTo>
                    <a:lnTo>
                      <a:pt x="318" y="144"/>
                    </a:lnTo>
                    <a:lnTo>
                      <a:pt x="312" y="137"/>
                    </a:lnTo>
                    <a:lnTo>
                      <a:pt x="305" y="130"/>
                    </a:lnTo>
                    <a:lnTo>
                      <a:pt x="298" y="124"/>
                    </a:lnTo>
                    <a:lnTo>
                      <a:pt x="292" y="120"/>
                    </a:lnTo>
                    <a:lnTo>
                      <a:pt x="284" y="119"/>
                    </a:lnTo>
                    <a:lnTo>
                      <a:pt x="276" y="120"/>
                    </a:lnTo>
                    <a:lnTo>
                      <a:pt x="268" y="122"/>
                    </a:lnTo>
                    <a:lnTo>
                      <a:pt x="260" y="124"/>
                    </a:lnTo>
                    <a:lnTo>
                      <a:pt x="252" y="127"/>
                    </a:lnTo>
                    <a:lnTo>
                      <a:pt x="244" y="130"/>
                    </a:lnTo>
                    <a:lnTo>
                      <a:pt x="237" y="133"/>
                    </a:lnTo>
                    <a:lnTo>
                      <a:pt x="230" y="136"/>
                    </a:lnTo>
                    <a:lnTo>
                      <a:pt x="223" y="137"/>
                    </a:lnTo>
                    <a:lnTo>
                      <a:pt x="216" y="137"/>
                    </a:lnTo>
                    <a:lnTo>
                      <a:pt x="211" y="136"/>
                    </a:lnTo>
                    <a:lnTo>
                      <a:pt x="205" y="134"/>
                    </a:lnTo>
                    <a:lnTo>
                      <a:pt x="201" y="129"/>
                    </a:lnTo>
                    <a:lnTo>
                      <a:pt x="197" y="122"/>
                    </a:lnTo>
                    <a:lnTo>
                      <a:pt x="193" y="113"/>
                    </a:lnTo>
                    <a:lnTo>
                      <a:pt x="192" y="101"/>
                    </a:lnTo>
                    <a:lnTo>
                      <a:pt x="180" y="89"/>
                    </a:lnTo>
                    <a:lnTo>
                      <a:pt x="169" y="81"/>
                    </a:lnTo>
                    <a:lnTo>
                      <a:pt x="157" y="77"/>
                    </a:lnTo>
                    <a:lnTo>
                      <a:pt x="145" y="76"/>
                    </a:lnTo>
                    <a:lnTo>
                      <a:pt x="132" y="77"/>
                    </a:lnTo>
                    <a:lnTo>
                      <a:pt x="120" y="80"/>
                    </a:lnTo>
                    <a:lnTo>
                      <a:pt x="107" y="85"/>
                    </a:lnTo>
                    <a:lnTo>
                      <a:pt x="95" y="90"/>
                    </a:lnTo>
                    <a:lnTo>
                      <a:pt x="82" y="94"/>
                    </a:lnTo>
                    <a:lnTo>
                      <a:pt x="70" y="98"/>
                    </a:lnTo>
                    <a:lnTo>
                      <a:pt x="57" y="101"/>
                    </a:lnTo>
                    <a:lnTo>
                      <a:pt x="45" y="102"/>
                    </a:lnTo>
                    <a:lnTo>
                      <a:pt x="33" y="100"/>
                    </a:lnTo>
                    <a:lnTo>
                      <a:pt x="21" y="95"/>
                    </a:lnTo>
                    <a:lnTo>
                      <a:pt x="10" y="87"/>
                    </a:lnTo>
                    <a:lnTo>
                      <a:pt x="0" y="74"/>
                    </a:lnTo>
                    <a:lnTo>
                      <a:pt x="10" y="66"/>
                    </a:lnTo>
                    <a:lnTo>
                      <a:pt x="20" y="58"/>
                    </a:lnTo>
                    <a:lnTo>
                      <a:pt x="31" y="50"/>
                    </a:lnTo>
                    <a:lnTo>
                      <a:pt x="43" y="43"/>
                    </a:lnTo>
                    <a:lnTo>
                      <a:pt x="55" y="36"/>
                    </a:lnTo>
                    <a:lnTo>
                      <a:pt x="68" y="29"/>
                    </a:lnTo>
                    <a:lnTo>
                      <a:pt x="80" y="23"/>
                    </a:lnTo>
                    <a:lnTo>
                      <a:pt x="93" y="18"/>
                    </a:lnTo>
                    <a:lnTo>
                      <a:pt x="106" y="13"/>
                    </a:lnTo>
                    <a:lnTo>
                      <a:pt x="119" y="9"/>
                    </a:lnTo>
                    <a:lnTo>
                      <a:pt x="132" y="5"/>
                    </a:lnTo>
                    <a:lnTo>
                      <a:pt x="145" y="3"/>
                    </a:lnTo>
                    <a:lnTo>
                      <a:pt x="158" y="1"/>
                    </a:lnTo>
                    <a:lnTo>
                      <a:pt x="172" y="0"/>
                    </a:lnTo>
                    <a:lnTo>
                      <a:pt x="185" y="0"/>
                    </a:lnTo>
                    <a:lnTo>
                      <a:pt x="200" y="1"/>
                    </a:lnTo>
                    <a:lnTo>
                      <a:pt x="211" y="9"/>
                    </a:lnTo>
                    <a:lnTo>
                      <a:pt x="222" y="17"/>
                    </a:lnTo>
                    <a:lnTo>
                      <a:pt x="233" y="24"/>
                    </a:lnTo>
                    <a:lnTo>
                      <a:pt x="244" y="32"/>
                    </a:lnTo>
                    <a:lnTo>
                      <a:pt x="255" y="39"/>
                    </a:lnTo>
                    <a:lnTo>
                      <a:pt x="267" y="45"/>
                    </a:lnTo>
                    <a:lnTo>
                      <a:pt x="278" y="50"/>
                    </a:lnTo>
                    <a:lnTo>
                      <a:pt x="290" y="54"/>
                    </a:lnTo>
                    <a:lnTo>
                      <a:pt x="301" y="57"/>
                    </a:lnTo>
                    <a:lnTo>
                      <a:pt x="313" y="58"/>
                    </a:lnTo>
                    <a:lnTo>
                      <a:pt x="324" y="58"/>
                    </a:lnTo>
                    <a:lnTo>
                      <a:pt x="337" y="56"/>
                    </a:lnTo>
                    <a:lnTo>
                      <a:pt x="349" y="52"/>
                    </a:lnTo>
                    <a:lnTo>
                      <a:pt x="361" y="46"/>
                    </a:lnTo>
                    <a:lnTo>
                      <a:pt x="373" y="38"/>
                    </a:lnTo>
                    <a:lnTo>
                      <a:pt x="385" y="27"/>
                    </a:lnTo>
                    <a:lnTo>
                      <a:pt x="391" y="28"/>
                    </a:lnTo>
                    <a:lnTo>
                      <a:pt x="398" y="29"/>
                    </a:lnTo>
                    <a:lnTo>
                      <a:pt x="404" y="30"/>
                    </a:lnTo>
                    <a:lnTo>
                      <a:pt x="411" y="31"/>
                    </a:lnTo>
                    <a:lnTo>
                      <a:pt x="418" y="32"/>
                    </a:lnTo>
                    <a:lnTo>
                      <a:pt x="425" y="35"/>
                    </a:lnTo>
                    <a:lnTo>
                      <a:pt x="431" y="36"/>
                    </a:lnTo>
                    <a:lnTo>
                      <a:pt x="438" y="38"/>
                    </a:lnTo>
                    <a:lnTo>
                      <a:pt x="444" y="40"/>
                    </a:lnTo>
                    <a:lnTo>
                      <a:pt x="450" y="43"/>
                    </a:lnTo>
                    <a:lnTo>
                      <a:pt x="457" y="45"/>
                    </a:lnTo>
                    <a:lnTo>
                      <a:pt x="463" y="49"/>
                    </a:lnTo>
                    <a:lnTo>
                      <a:pt x="469" y="53"/>
                    </a:lnTo>
                    <a:lnTo>
                      <a:pt x="475" y="57"/>
                    </a:lnTo>
                    <a:lnTo>
                      <a:pt x="480" y="62"/>
                    </a:lnTo>
                    <a:lnTo>
                      <a:pt x="485" y="68"/>
                    </a:lnTo>
                    <a:lnTo>
                      <a:pt x="481" y="74"/>
                    </a:lnTo>
                    <a:lnTo>
                      <a:pt x="477" y="81"/>
                    </a:lnTo>
                    <a:lnTo>
                      <a:pt x="471" y="87"/>
                    </a:lnTo>
                    <a:lnTo>
                      <a:pt x="466" y="93"/>
                    </a:lnTo>
                    <a:lnTo>
                      <a:pt x="459" y="99"/>
                    </a:lnTo>
                    <a:lnTo>
                      <a:pt x="451" y="106"/>
                    </a:lnTo>
                    <a:lnTo>
                      <a:pt x="444" y="112"/>
                    </a:lnTo>
                    <a:lnTo>
                      <a:pt x="438" y="118"/>
                    </a:lnTo>
                    <a:lnTo>
                      <a:pt x="431" y="125"/>
                    </a:lnTo>
                    <a:lnTo>
                      <a:pt x="425" y="132"/>
                    </a:lnTo>
                    <a:lnTo>
                      <a:pt x="419" y="139"/>
                    </a:lnTo>
                    <a:lnTo>
                      <a:pt x="414" y="146"/>
                    </a:lnTo>
                    <a:lnTo>
                      <a:pt x="410" y="154"/>
                    </a:lnTo>
                    <a:lnTo>
                      <a:pt x="407" y="162"/>
                    </a:lnTo>
                    <a:lnTo>
                      <a:pt x="405" y="170"/>
                    </a:lnTo>
                    <a:lnTo>
                      <a:pt x="405" y="180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8" name="Freeform 2360"/>
              <p:cNvSpPr>
                <a:spLocks/>
              </p:cNvSpPr>
              <p:nvPr/>
            </p:nvSpPr>
            <p:spPr bwMode="auto">
              <a:xfrm>
                <a:off x="2619" y="2533"/>
                <a:ext cx="14" cy="9"/>
              </a:xfrm>
              <a:custGeom>
                <a:avLst/>
                <a:gdLst>
                  <a:gd name="T0" fmla="*/ 113 w 113"/>
                  <a:gd name="T1" fmla="*/ 60 h 75"/>
                  <a:gd name="T2" fmla="*/ 104 w 113"/>
                  <a:gd name="T3" fmla="*/ 68 h 75"/>
                  <a:gd name="T4" fmla="*/ 95 w 113"/>
                  <a:gd name="T5" fmla="*/ 73 h 75"/>
                  <a:gd name="T6" fmla="*/ 88 w 113"/>
                  <a:gd name="T7" fmla="*/ 75 h 75"/>
                  <a:gd name="T8" fmla="*/ 80 w 113"/>
                  <a:gd name="T9" fmla="*/ 75 h 75"/>
                  <a:gd name="T10" fmla="*/ 73 w 113"/>
                  <a:gd name="T11" fmla="*/ 72 h 75"/>
                  <a:gd name="T12" fmla="*/ 66 w 113"/>
                  <a:gd name="T13" fmla="*/ 68 h 75"/>
                  <a:gd name="T14" fmla="*/ 59 w 113"/>
                  <a:gd name="T15" fmla="*/ 62 h 75"/>
                  <a:gd name="T16" fmla="*/ 53 w 113"/>
                  <a:gd name="T17" fmla="*/ 55 h 75"/>
                  <a:gd name="T18" fmla="*/ 46 w 113"/>
                  <a:gd name="T19" fmla="*/ 48 h 75"/>
                  <a:gd name="T20" fmla="*/ 40 w 113"/>
                  <a:gd name="T21" fmla="*/ 40 h 75"/>
                  <a:gd name="T22" fmla="*/ 33 w 113"/>
                  <a:gd name="T23" fmla="*/ 32 h 75"/>
                  <a:gd name="T24" fmla="*/ 26 w 113"/>
                  <a:gd name="T25" fmla="*/ 24 h 75"/>
                  <a:gd name="T26" fmla="*/ 20 w 113"/>
                  <a:gd name="T27" fmla="*/ 17 h 75"/>
                  <a:gd name="T28" fmla="*/ 13 w 113"/>
                  <a:gd name="T29" fmla="*/ 10 h 75"/>
                  <a:gd name="T30" fmla="*/ 6 w 113"/>
                  <a:gd name="T31" fmla="*/ 4 h 75"/>
                  <a:gd name="T32" fmla="*/ 0 w 113"/>
                  <a:gd name="T33" fmla="*/ 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75">
                    <a:moveTo>
                      <a:pt x="113" y="60"/>
                    </a:moveTo>
                    <a:lnTo>
                      <a:pt x="104" y="68"/>
                    </a:lnTo>
                    <a:lnTo>
                      <a:pt x="95" y="73"/>
                    </a:lnTo>
                    <a:lnTo>
                      <a:pt x="88" y="75"/>
                    </a:lnTo>
                    <a:lnTo>
                      <a:pt x="80" y="75"/>
                    </a:lnTo>
                    <a:lnTo>
                      <a:pt x="73" y="72"/>
                    </a:lnTo>
                    <a:lnTo>
                      <a:pt x="66" y="68"/>
                    </a:lnTo>
                    <a:lnTo>
                      <a:pt x="59" y="62"/>
                    </a:lnTo>
                    <a:lnTo>
                      <a:pt x="53" y="55"/>
                    </a:lnTo>
                    <a:lnTo>
                      <a:pt x="46" y="48"/>
                    </a:lnTo>
                    <a:lnTo>
                      <a:pt x="40" y="40"/>
                    </a:lnTo>
                    <a:lnTo>
                      <a:pt x="33" y="32"/>
                    </a:lnTo>
                    <a:lnTo>
                      <a:pt x="26" y="24"/>
                    </a:lnTo>
                    <a:lnTo>
                      <a:pt x="20" y="17"/>
                    </a:lnTo>
                    <a:lnTo>
                      <a:pt x="13" y="10"/>
                    </a:lnTo>
                    <a:lnTo>
                      <a:pt x="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89" name="Freeform 2361"/>
              <p:cNvSpPr>
                <a:spLocks/>
              </p:cNvSpPr>
              <p:nvPr/>
            </p:nvSpPr>
            <p:spPr bwMode="auto">
              <a:xfrm>
                <a:off x="2607" y="2530"/>
                <a:ext cx="12" cy="5"/>
              </a:xfrm>
              <a:custGeom>
                <a:avLst/>
                <a:gdLst>
                  <a:gd name="T0" fmla="*/ 100 w 100"/>
                  <a:gd name="T1" fmla="*/ 19 h 36"/>
                  <a:gd name="T2" fmla="*/ 92 w 100"/>
                  <a:gd name="T3" fmla="*/ 18 h 36"/>
                  <a:gd name="T4" fmla="*/ 84 w 100"/>
                  <a:gd name="T5" fmla="*/ 19 h 36"/>
                  <a:gd name="T6" fmla="*/ 76 w 100"/>
                  <a:gd name="T7" fmla="*/ 21 h 36"/>
                  <a:gd name="T8" fmla="*/ 68 w 100"/>
                  <a:gd name="T9" fmla="*/ 23 h 36"/>
                  <a:gd name="T10" fmla="*/ 60 w 100"/>
                  <a:gd name="T11" fmla="*/ 26 h 36"/>
                  <a:gd name="T12" fmla="*/ 52 w 100"/>
                  <a:gd name="T13" fmla="*/ 29 h 36"/>
                  <a:gd name="T14" fmla="*/ 45 w 100"/>
                  <a:gd name="T15" fmla="*/ 32 h 36"/>
                  <a:gd name="T16" fmla="*/ 38 w 100"/>
                  <a:gd name="T17" fmla="*/ 35 h 36"/>
                  <a:gd name="T18" fmla="*/ 31 w 100"/>
                  <a:gd name="T19" fmla="*/ 36 h 36"/>
                  <a:gd name="T20" fmla="*/ 24 w 100"/>
                  <a:gd name="T21" fmla="*/ 36 h 36"/>
                  <a:gd name="T22" fmla="*/ 19 w 100"/>
                  <a:gd name="T23" fmla="*/ 35 h 36"/>
                  <a:gd name="T24" fmla="*/ 13 w 100"/>
                  <a:gd name="T25" fmla="*/ 33 h 36"/>
                  <a:gd name="T26" fmla="*/ 9 w 100"/>
                  <a:gd name="T27" fmla="*/ 28 h 36"/>
                  <a:gd name="T28" fmla="*/ 5 w 100"/>
                  <a:gd name="T29" fmla="*/ 21 h 36"/>
                  <a:gd name="T30" fmla="*/ 1 w 100"/>
                  <a:gd name="T31" fmla="*/ 12 h 36"/>
                  <a:gd name="T32" fmla="*/ 0 w 100"/>
                  <a:gd name="T33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36">
                    <a:moveTo>
                      <a:pt x="100" y="19"/>
                    </a:moveTo>
                    <a:lnTo>
                      <a:pt x="92" y="18"/>
                    </a:lnTo>
                    <a:lnTo>
                      <a:pt x="84" y="19"/>
                    </a:lnTo>
                    <a:lnTo>
                      <a:pt x="76" y="21"/>
                    </a:lnTo>
                    <a:lnTo>
                      <a:pt x="68" y="23"/>
                    </a:lnTo>
                    <a:lnTo>
                      <a:pt x="60" y="26"/>
                    </a:lnTo>
                    <a:lnTo>
                      <a:pt x="52" y="29"/>
                    </a:lnTo>
                    <a:lnTo>
                      <a:pt x="45" y="32"/>
                    </a:lnTo>
                    <a:lnTo>
                      <a:pt x="38" y="35"/>
                    </a:lnTo>
                    <a:lnTo>
                      <a:pt x="31" y="36"/>
                    </a:lnTo>
                    <a:lnTo>
                      <a:pt x="24" y="36"/>
                    </a:lnTo>
                    <a:lnTo>
                      <a:pt x="19" y="35"/>
                    </a:lnTo>
                    <a:lnTo>
                      <a:pt x="13" y="33"/>
                    </a:lnTo>
                    <a:lnTo>
                      <a:pt x="9" y="28"/>
                    </a:lnTo>
                    <a:lnTo>
                      <a:pt x="5" y="21"/>
                    </a:lnTo>
                    <a:lnTo>
                      <a:pt x="1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0" name="Freeform 2362"/>
              <p:cNvSpPr>
                <a:spLocks/>
              </p:cNvSpPr>
              <p:nvPr/>
            </p:nvSpPr>
            <p:spPr bwMode="auto">
              <a:xfrm>
                <a:off x="2583" y="2527"/>
                <a:ext cx="24" cy="4"/>
              </a:xfrm>
              <a:custGeom>
                <a:avLst/>
                <a:gdLst>
                  <a:gd name="T0" fmla="*/ 192 w 192"/>
                  <a:gd name="T1" fmla="*/ 27 h 28"/>
                  <a:gd name="T2" fmla="*/ 180 w 192"/>
                  <a:gd name="T3" fmla="*/ 15 h 28"/>
                  <a:gd name="T4" fmla="*/ 169 w 192"/>
                  <a:gd name="T5" fmla="*/ 7 h 28"/>
                  <a:gd name="T6" fmla="*/ 157 w 192"/>
                  <a:gd name="T7" fmla="*/ 3 h 28"/>
                  <a:gd name="T8" fmla="*/ 145 w 192"/>
                  <a:gd name="T9" fmla="*/ 2 h 28"/>
                  <a:gd name="T10" fmla="*/ 132 w 192"/>
                  <a:gd name="T11" fmla="*/ 3 h 28"/>
                  <a:gd name="T12" fmla="*/ 120 w 192"/>
                  <a:gd name="T13" fmla="*/ 6 h 28"/>
                  <a:gd name="T14" fmla="*/ 107 w 192"/>
                  <a:gd name="T15" fmla="*/ 11 h 28"/>
                  <a:gd name="T16" fmla="*/ 95 w 192"/>
                  <a:gd name="T17" fmla="*/ 16 h 28"/>
                  <a:gd name="T18" fmla="*/ 82 w 192"/>
                  <a:gd name="T19" fmla="*/ 20 h 28"/>
                  <a:gd name="T20" fmla="*/ 70 w 192"/>
                  <a:gd name="T21" fmla="*/ 24 h 28"/>
                  <a:gd name="T22" fmla="*/ 57 w 192"/>
                  <a:gd name="T23" fmla="*/ 27 h 28"/>
                  <a:gd name="T24" fmla="*/ 45 w 192"/>
                  <a:gd name="T25" fmla="*/ 28 h 28"/>
                  <a:gd name="T26" fmla="*/ 33 w 192"/>
                  <a:gd name="T27" fmla="*/ 26 h 28"/>
                  <a:gd name="T28" fmla="*/ 21 w 192"/>
                  <a:gd name="T29" fmla="*/ 21 h 28"/>
                  <a:gd name="T30" fmla="*/ 10 w 192"/>
                  <a:gd name="T31" fmla="*/ 13 h 28"/>
                  <a:gd name="T32" fmla="*/ 0 w 192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2" h="28">
                    <a:moveTo>
                      <a:pt x="192" y="27"/>
                    </a:moveTo>
                    <a:lnTo>
                      <a:pt x="180" y="15"/>
                    </a:lnTo>
                    <a:lnTo>
                      <a:pt x="169" y="7"/>
                    </a:lnTo>
                    <a:lnTo>
                      <a:pt x="157" y="3"/>
                    </a:lnTo>
                    <a:lnTo>
                      <a:pt x="145" y="2"/>
                    </a:lnTo>
                    <a:lnTo>
                      <a:pt x="132" y="3"/>
                    </a:lnTo>
                    <a:lnTo>
                      <a:pt x="120" y="6"/>
                    </a:lnTo>
                    <a:lnTo>
                      <a:pt x="107" y="11"/>
                    </a:lnTo>
                    <a:lnTo>
                      <a:pt x="95" y="16"/>
                    </a:lnTo>
                    <a:lnTo>
                      <a:pt x="82" y="20"/>
                    </a:lnTo>
                    <a:lnTo>
                      <a:pt x="70" y="24"/>
                    </a:lnTo>
                    <a:lnTo>
                      <a:pt x="57" y="27"/>
                    </a:lnTo>
                    <a:lnTo>
                      <a:pt x="45" y="28"/>
                    </a:lnTo>
                    <a:lnTo>
                      <a:pt x="33" y="26"/>
                    </a:lnTo>
                    <a:lnTo>
                      <a:pt x="21" y="21"/>
                    </a:lnTo>
                    <a:lnTo>
                      <a:pt x="10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1" name="Freeform 2363"/>
              <p:cNvSpPr>
                <a:spLocks/>
              </p:cNvSpPr>
              <p:nvPr/>
            </p:nvSpPr>
            <p:spPr bwMode="auto">
              <a:xfrm>
                <a:off x="2583" y="2518"/>
                <a:ext cx="25" cy="9"/>
              </a:xfrm>
              <a:custGeom>
                <a:avLst/>
                <a:gdLst>
                  <a:gd name="T0" fmla="*/ 0 w 200"/>
                  <a:gd name="T1" fmla="*/ 74 h 74"/>
                  <a:gd name="T2" fmla="*/ 10 w 200"/>
                  <a:gd name="T3" fmla="*/ 66 h 74"/>
                  <a:gd name="T4" fmla="*/ 20 w 200"/>
                  <a:gd name="T5" fmla="*/ 58 h 74"/>
                  <a:gd name="T6" fmla="*/ 31 w 200"/>
                  <a:gd name="T7" fmla="*/ 50 h 74"/>
                  <a:gd name="T8" fmla="*/ 43 w 200"/>
                  <a:gd name="T9" fmla="*/ 43 h 74"/>
                  <a:gd name="T10" fmla="*/ 55 w 200"/>
                  <a:gd name="T11" fmla="*/ 36 h 74"/>
                  <a:gd name="T12" fmla="*/ 68 w 200"/>
                  <a:gd name="T13" fmla="*/ 29 h 74"/>
                  <a:gd name="T14" fmla="*/ 80 w 200"/>
                  <a:gd name="T15" fmla="*/ 23 h 74"/>
                  <a:gd name="T16" fmla="*/ 93 w 200"/>
                  <a:gd name="T17" fmla="*/ 18 h 74"/>
                  <a:gd name="T18" fmla="*/ 106 w 200"/>
                  <a:gd name="T19" fmla="*/ 13 h 74"/>
                  <a:gd name="T20" fmla="*/ 119 w 200"/>
                  <a:gd name="T21" fmla="*/ 9 h 74"/>
                  <a:gd name="T22" fmla="*/ 132 w 200"/>
                  <a:gd name="T23" fmla="*/ 5 h 74"/>
                  <a:gd name="T24" fmla="*/ 145 w 200"/>
                  <a:gd name="T25" fmla="*/ 3 h 74"/>
                  <a:gd name="T26" fmla="*/ 158 w 200"/>
                  <a:gd name="T27" fmla="*/ 1 h 74"/>
                  <a:gd name="T28" fmla="*/ 172 w 200"/>
                  <a:gd name="T29" fmla="*/ 0 h 74"/>
                  <a:gd name="T30" fmla="*/ 185 w 200"/>
                  <a:gd name="T31" fmla="*/ 0 h 74"/>
                  <a:gd name="T32" fmla="*/ 200 w 200"/>
                  <a:gd name="T33" fmla="*/ 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74">
                    <a:moveTo>
                      <a:pt x="0" y="74"/>
                    </a:moveTo>
                    <a:lnTo>
                      <a:pt x="10" y="66"/>
                    </a:lnTo>
                    <a:lnTo>
                      <a:pt x="20" y="58"/>
                    </a:lnTo>
                    <a:lnTo>
                      <a:pt x="31" y="50"/>
                    </a:lnTo>
                    <a:lnTo>
                      <a:pt x="43" y="43"/>
                    </a:lnTo>
                    <a:lnTo>
                      <a:pt x="55" y="36"/>
                    </a:lnTo>
                    <a:lnTo>
                      <a:pt x="68" y="29"/>
                    </a:lnTo>
                    <a:lnTo>
                      <a:pt x="80" y="23"/>
                    </a:lnTo>
                    <a:lnTo>
                      <a:pt x="93" y="18"/>
                    </a:lnTo>
                    <a:lnTo>
                      <a:pt x="106" y="13"/>
                    </a:lnTo>
                    <a:lnTo>
                      <a:pt x="119" y="9"/>
                    </a:lnTo>
                    <a:lnTo>
                      <a:pt x="132" y="5"/>
                    </a:lnTo>
                    <a:lnTo>
                      <a:pt x="145" y="3"/>
                    </a:lnTo>
                    <a:lnTo>
                      <a:pt x="158" y="1"/>
                    </a:lnTo>
                    <a:lnTo>
                      <a:pt x="172" y="0"/>
                    </a:lnTo>
                    <a:lnTo>
                      <a:pt x="185" y="0"/>
                    </a:lnTo>
                    <a:lnTo>
                      <a:pt x="20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2" name="Freeform 2364"/>
              <p:cNvSpPr>
                <a:spLocks/>
              </p:cNvSpPr>
              <p:nvPr/>
            </p:nvSpPr>
            <p:spPr bwMode="auto">
              <a:xfrm>
                <a:off x="2608" y="2518"/>
                <a:ext cx="23" cy="7"/>
              </a:xfrm>
              <a:custGeom>
                <a:avLst/>
                <a:gdLst>
                  <a:gd name="T0" fmla="*/ 0 w 185"/>
                  <a:gd name="T1" fmla="*/ 0 h 57"/>
                  <a:gd name="T2" fmla="*/ 11 w 185"/>
                  <a:gd name="T3" fmla="*/ 8 h 57"/>
                  <a:gd name="T4" fmla="*/ 22 w 185"/>
                  <a:gd name="T5" fmla="*/ 16 h 57"/>
                  <a:gd name="T6" fmla="*/ 33 w 185"/>
                  <a:gd name="T7" fmla="*/ 23 h 57"/>
                  <a:gd name="T8" fmla="*/ 44 w 185"/>
                  <a:gd name="T9" fmla="*/ 31 h 57"/>
                  <a:gd name="T10" fmla="*/ 55 w 185"/>
                  <a:gd name="T11" fmla="*/ 38 h 57"/>
                  <a:gd name="T12" fmla="*/ 67 w 185"/>
                  <a:gd name="T13" fmla="*/ 44 h 57"/>
                  <a:gd name="T14" fmla="*/ 78 w 185"/>
                  <a:gd name="T15" fmla="*/ 49 h 57"/>
                  <a:gd name="T16" fmla="*/ 90 w 185"/>
                  <a:gd name="T17" fmla="*/ 53 h 57"/>
                  <a:gd name="T18" fmla="*/ 101 w 185"/>
                  <a:gd name="T19" fmla="*/ 56 h 57"/>
                  <a:gd name="T20" fmla="*/ 113 w 185"/>
                  <a:gd name="T21" fmla="*/ 57 h 57"/>
                  <a:gd name="T22" fmla="*/ 124 w 185"/>
                  <a:gd name="T23" fmla="*/ 57 h 57"/>
                  <a:gd name="T24" fmla="*/ 137 w 185"/>
                  <a:gd name="T25" fmla="*/ 55 h 57"/>
                  <a:gd name="T26" fmla="*/ 149 w 185"/>
                  <a:gd name="T27" fmla="*/ 51 h 57"/>
                  <a:gd name="T28" fmla="*/ 161 w 185"/>
                  <a:gd name="T29" fmla="*/ 45 h 57"/>
                  <a:gd name="T30" fmla="*/ 173 w 185"/>
                  <a:gd name="T31" fmla="*/ 37 h 57"/>
                  <a:gd name="T32" fmla="*/ 185 w 185"/>
                  <a:gd name="T33" fmla="*/ 26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5" h="57">
                    <a:moveTo>
                      <a:pt x="0" y="0"/>
                    </a:moveTo>
                    <a:lnTo>
                      <a:pt x="11" y="8"/>
                    </a:lnTo>
                    <a:lnTo>
                      <a:pt x="22" y="16"/>
                    </a:lnTo>
                    <a:lnTo>
                      <a:pt x="33" y="23"/>
                    </a:lnTo>
                    <a:lnTo>
                      <a:pt x="44" y="31"/>
                    </a:lnTo>
                    <a:lnTo>
                      <a:pt x="55" y="38"/>
                    </a:lnTo>
                    <a:lnTo>
                      <a:pt x="67" y="44"/>
                    </a:lnTo>
                    <a:lnTo>
                      <a:pt x="78" y="49"/>
                    </a:lnTo>
                    <a:lnTo>
                      <a:pt x="90" y="53"/>
                    </a:lnTo>
                    <a:lnTo>
                      <a:pt x="101" y="56"/>
                    </a:lnTo>
                    <a:lnTo>
                      <a:pt x="113" y="57"/>
                    </a:lnTo>
                    <a:lnTo>
                      <a:pt x="124" y="57"/>
                    </a:lnTo>
                    <a:lnTo>
                      <a:pt x="137" y="55"/>
                    </a:lnTo>
                    <a:lnTo>
                      <a:pt x="149" y="51"/>
                    </a:lnTo>
                    <a:lnTo>
                      <a:pt x="161" y="45"/>
                    </a:lnTo>
                    <a:lnTo>
                      <a:pt x="173" y="37"/>
                    </a:lnTo>
                    <a:lnTo>
                      <a:pt x="185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3" name="Freeform 2365"/>
              <p:cNvSpPr>
                <a:spLocks/>
              </p:cNvSpPr>
              <p:nvPr/>
            </p:nvSpPr>
            <p:spPr bwMode="auto">
              <a:xfrm>
                <a:off x="2631" y="2521"/>
                <a:ext cx="12" cy="5"/>
              </a:xfrm>
              <a:custGeom>
                <a:avLst/>
                <a:gdLst>
                  <a:gd name="T0" fmla="*/ 0 w 100"/>
                  <a:gd name="T1" fmla="*/ 0 h 41"/>
                  <a:gd name="T2" fmla="*/ 6 w 100"/>
                  <a:gd name="T3" fmla="*/ 1 h 41"/>
                  <a:gd name="T4" fmla="*/ 13 w 100"/>
                  <a:gd name="T5" fmla="*/ 2 h 41"/>
                  <a:gd name="T6" fmla="*/ 19 w 100"/>
                  <a:gd name="T7" fmla="*/ 3 h 41"/>
                  <a:gd name="T8" fmla="*/ 26 w 100"/>
                  <a:gd name="T9" fmla="*/ 4 h 41"/>
                  <a:gd name="T10" fmla="*/ 33 w 100"/>
                  <a:gd name="T11" fmla="*/ 5 h 41"/>
                  <a:gd name="T12" fmla="*/ 40 w 100"/>
                  <a:gd name="T13" fmla="*/ 8 h 41"/>
                  <a:gd name="T14" fmla="*/ 46 w 100"/>
                  <a:gd name="T15" fmla="*/ 9 h 41"/>
                  <a:gd name="T16" fmla="*/ 53 w 100"/>
                  <a:gd name="T17" fmla="*/ 11 h 41"/>
                  <a:gd name="T18" fmla="*/ 59 w 100"/>
                  <a:gd name="T19" fmla="*/ 13 h 41"/>
                  <a:gd name="T20" fmla="*/ 65 w 100"/>
                  <a:gd name="T21" fmla="*/ 16 h 41"/>
                  <a:gd name="T22" fmla="*/ 72 w 100"/>
                  <a:gd name="T23" fmla="*/ 18 h 41"/>
                  <a:gd name="T24" fmla="*/ 78 w 100"/>
                  <a:gd name="T25" fmla="*/ 22 h 41"/>
                  <a:gd name="T26" fmla="*/ 84 w 100"/>
                  <a:gd name="T27" fmla="*/ 26 h 41"/>
                  <a:gd name="T28" fmla="*/ 90 w 100"/>
                  <a:gd name="T29" fmla="*/ 30 h 41"/>
                  <a:gd name="T30" fmla="*/ 95 w 100"/>
                  <a:gd name="T31" fmla="*/ 35 h 41"/>
                  <a:gd name="T32" fmla="*/ 100 w 100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41">
                    <a:moveTo>
                      <a:pt x="0" y="0"/>
                    </a:moveTo>
                    <a:lnTo>
                      <a:pt x="6" y="1"/>
                    </a:lnTo>
                    <a:lnTo>
                      <a:pt x="13" y="2"/>
                    </a:lnTo>
                    <a:lnTo>
                      <a:pt x="19" y="3"/>
                    </a:lnTo>
                    <a:lnTo>
                      <a:pt x="26" y="4"/>
                    </a:lnTo>
                    <a:lnTo>
                      <a:pt x="33" y="5"/>
                    </a:lnTo>
                    <a:lnTo>
                      <a:pt x="40" y="8"/>
                    </a:lnTo>
                    <a:lnTo>
                      <a:pt x="46" y="9"/>
                    </a:lnTo>
                    <a:lnTo>
                      <a:pt x="53" y="11"/>
                    </a:lnTo>
                    <a:lnTo>
                      <a:pt x="59" y="13"/>
                    </a:lnTo>
                    <a:lnTo>
                      <a:pt x="65" y="16"/>
                    </a:lnTo>
                    <a:lnTo>
                      <a:pt x="72" y="18"/>
                    </a:lnTo>
                    <a:lnTo>
                      <a:pt x="78" y="22"/>
                    </a:lnTo>
                    <a:lnTo>
                      <a:pt x="84" y="26"/>
                    </a:lnTo>
                    <a:lnTo>
                      <a:pt x="90" y="30"/>
                    </a:lnTo>
                    <a:lnTo>
                      <a:pt x="95" y="35"/>
                    </a:lnTo>
                    <a:lnTo>
                      <a:pt x="100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4" name="Freeform 2366"/>
              <p:cNvSpPr>
                <a:spLocks/>
              </p:cNvSpPr>
              <p:nvPr/>
            </p:nvSpPr>
            <p:spPr bwMode="auto">
              <a:xfrm>
                <a:off x="2633" y="2526"/>
                <a:ext cx="10" cy="14"/>
              </a:xfrm>
              <a:custGeom>
                <a:avLst/>
                <a:gdLst>
                  <a:gd name="T0" fmla="*/ 80 w 80"/>
                  <a:gd name="T1" fmla="*/ 0 h 112"/>
                  <a:gd name="T2" fmla="*/ 76 w 80"/>
                  <a:gd name="T3" fmla="*/ 6 h 112"/>
                  <a:gd name="T4" fmla="*/ 72 w 80"/>
                  <a:gd name="T5" fmla="*/ 13 h 112"/>
                  <a:gd name="T6" fmla="*/ 66 w 80"/>
                  <a:gd name="T7" fmla="*/ 19 h 112"/>
                  <a:gd name="T8" fmla="*/ 61 w 80"/>
                  <a:gd name="T9" fmla="*/ 25 h 112"/>
                  <a:gd name="T10" fmla="*/ 54 w 80"/>
                  <a:gd name="T11" fmla="*/ 31 h 112"/>
                  <a:gd name="T12" fmla="*/ 46 w 80"/>
                  <a:gd name="T13" fmla="*/ 38 h 112"/>
                  <a:gd name="T14" fmla="*/ 39 w 80"/>
                  <a:gd name="T15" fmla="*/ 44 h 112"/>
                  <a:gd name="T16" fmla="*/ 33 w 80"/>
                  <a:gd name="T17" fmla="*/ 50 h 112"/>
                  <a:gd name="T18" fmla="*/ 26 w 80"/>
                  <a:gd name="T19" fmla="*/ 57 h 112"/>
                  <a:gd name="T20" fmla="*/ 20 w 80"/>
                  <a:gd name="T21" fmla="*/ 64 h 112"/>
                  <a:gd name="T22" fmla="*/ 14 w 80"/>
                  <a:gd name="T23" fmla="*/ 71 h 112"/>
                  <a:gd name="T24" fmla="*/ 9 w 80"/>
                  <a:gd name="T25" fmla="*/ 78 h 112"/>
                  <a:gd name="T26" fmla="*/ 5 w 80"/>
                  <a:gd name="T27" fmla="*/ 86 h 112"/>
                  <a:gd name="T28" fmla="*/ 2 w 80"/>
                  <a:gd name="T29" fmla="*/ 94 h 112"/>
                  <a:gd name="T30" fmla="*/ 0 w 80"/>
                  <a:gd name="T31" fmla="*/ 102 h 112"/>
                  <a:gd name="T32" fmla="*/ 0 w 80"/>
                  <a:gd name="T33" fmla="*/ 112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112">
                    <a:moveTo>
                      <a:pt x="80" y="0"/>
                    </a:moveTo>
                    <a:lnTo>
                      <a:pt x="76" y="6"/>
                    </a:lnTo>
                    <a:lnTo>
                      <a:pt x="72" y="13"/>
                    </a:lnTo>
                    <a:lnTo>
                      <a:pt x="66" y="19"/>
                    </a:lnTo>
                    <a:lnTo>
                      <a:pt x="61" y="25"/>
                    </a:lnTo>
                    <a:lnTo>
                      <a:pt x="54" y="31"/>
                    </a:lnTo>
                    <a:lnTo>
                      <a:pt x="46" y="38"/>
                    </a:lnTo>
                    <a:lnTo>
                      <a:pt x="39" y="44"/>
                    </a:lnTo>
                    <a:lnTo>
                      <a:pt x="33" y="50"/>
                    </a:lnTo>
                    <a:lnTo>
                      <a:pt x="26" y="57"/>
                    </a:lnTo>
                    <a:lnTo>
                      <a:pt x="20" y="64"/>
                    </a:lnTo>
                    <a:lnTo>
                      <a:pt x="14" y="71"/>
                    </a:lnTo>
                    <a:lnTo>
                      <a:pt x="9" y="78"/>
                    </a:lnTo>
                    <a:lnTo>
                      <a:pt x="5" y="86"/>
                    </a:lnTo>
                    <a:lnTo>
                      <a:pt x="2" y="94"/>
                    </a:lnTo>
                    <a:lnTo>
                      <a:pt x="0" y="102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5" name="Freeform 2367"/>
              <p:cNvSpPr>
                <a:spLocks/>
              </p:cNvSpPr>
              <p:nvPr/>
            </p:nvSpPr>
            <p:spPr bwMode="auto">
              <a:xfrm>
                <a:off x="2611" y="2451"/>
                <a:ext cx="31" cy="20"/>
              </a:xfrm>
              <a:custGeom>
                <a:avLst/>
                <a:gdLst>
                  <a:gd name="T0" fmla="*/ 45 w 252"/>
                  <a:gd name="T1" fmla="*/ 156 h 160"/>
                  <a:gd name="T2" fmla="*/ 32 w 252"/>
                  <a:gd name="T3" fmla="*/ 148 h 160"/>
                  <a:gd name="T4" fmla="*/ 22 w 252"/>
                  <a:gd name="T5" fmla="*/ 137 h 160"/>
                  <a:gd name="T6" fmla="*/ 15 w 252"/>
                  <a:gd name="T7" fmla="*/ 125 h 160"/>
                  <a:gd name="T8" fmla="*/ 9 w 252"/>
                  <a:gd name="T9" fmla="*/ 110 h 160"/>
                  <a:gd name="T10" fmla="*/ 5 w 252"/>
                  <a:gd name="T11" fmla="*/ 96 h 160"/>
                  <a:gd name="T12" fmla="*/ 3 w 252"/>
                  <a:gd name="T13" fmla="*/ 81 h 160"/>
                  <a:gd name="T14" fmla="*/ 0 w 252"/>
                  <a:gd name="T15" fmla="*/ 67 h 160"/>
                  <a:gd name="T16" fmla="*/ 9 w 252"/>
                  <a:gd name="T17" fmla="*/ 51 h 160"/>
                  <a:gd name="T18" fmla="*/ 29 w 252"/>
                  <a:gd name="T19" fmla="*/ 35 h 160"/>
                  <a:gd name="T20" fmla="*/ 49 w 252"/>
                  <a:gd name="T21" fmla="*/ 21 h 160"/>
                  <a:gd name="T22" fmla="*/ 71 w 252"/>
                  <a:gd name="T23" fmla="*/ 11 h 160"/>
                  <a:gd name="T24" fmla="*/ 93 w 252"/>
                  <a:gd name="T25" fmla="*/ 3 h 160"/>
                  <a:gd name="T26" fmla="*/ 117 w 252"/>
                  <a:gd name="T27" fmla="*/ 0 h 160"/>
                  <a:gd name="T28" fmla="*/ 141 w 252"/>
                  <a:gd name="T29" fmla="*/ 1 h 160"/>
                  <a:gd name="T30" fmla="*/ 166 w 252"/>
                  <a:gd name="T31" fmla="*/ 8 h 160"/>
                  <a:gd name="T32" fmla="*/ 184 w 252"/>
                  <a:gd name="T33" fmla="*/ 17 h 160"/>
                  <a:gd name="T34" fmla="*/ 195 w 252"/>
                  <a:gd name="T35" fmla="*/ 22 h 160"/>
                  <a:gd name="T36" fmla="*/ 205 w 252"/>
                  <a:gd name="T37" fmla="*/ 28 h 160"/>
                  <a:gd name="T38" fmla="*/ 215 w 252"/>
                  <a:gd name="T39" fmla="*/ 34 h 160"/>
                  <a:gd name="T40" fmla="*/ 224 w 252"/>
                  <a:gd name="T41" fmla="*/ 40 h 160"/>
                  <a:gd name="T42" fmla="*/ 233 w 252"/>
                  <a:gd name="T43" fmla="*/ 47 h 160"/>
                  <a:gd name="T44" fmla="*/ 241 w 252"/>
                  <a:gd name="T45" fmla="*/ 56 h 160"/>
                  <a:gd name="T46" fmla="*/ 248 w 252"/>
                  <a:gd name="T47" fmla="*/ 67 h 160"/>
                  <a:gd name="T48" fmla="*/ 238 w 252"/>
                  <a:gd name="T49" fmla="*/ 76 h 160"/>
                  <a:gd name="T50" fmla="*/ 210 w 252"/>
                  <a:gd name="T51" fmla="*/ 80 h 160"/>
                  <a:gd name="T52" fmla="*/ 183 w 252"/>
                  <a:gd name="T53" fmla="*/ 86 h 160"/>
                  <a:gd name="T54" fmla="*/ 158 w 252"/>
                  <a:gd name="T55" fmla="*/ 93 h 160"/>
                  <a:gd name="T56" fmla="*/ 134 w 252"/>
                  <a:gd name="T57" fmla="*/ 102 h 160"/>
                  <a:gd name="T58" fmla="*/ 110 w 252"/>
                  <a:gd name="T59" fmla="*/ 114 h 160"/>
                  <a:gd name="T60" fmla="*/ 86 w 252"/>
                  <a:gd name="T61" fmla="*/ 130 h 160"/>
                  <a:gd name="T62" fmla="*/ 64 w 252"/>
                  <a:gd name="T63" fmla="*/ 148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2" h="160">
                    <a:moveTo>
                      <a:pt x="53" y="160"/>
                    </a:moveTo>
                    <a:lnTo>
                      <a:pt x="45" y="156"/>
                    </a:lnTo>
                    <a:lnTo>
                      <a:pt x="38" y="152"/>
                    </a:lnTo>
                    <a:lnTo>
                      <a:pt x="32" y="148"/>
                    </a:lnTo>
                    <a:lnTo>
                      <a:pt x="27" y="143"/>
                    </a:lnTo>
                    <a:lnTo>
                      <a:pt x="22" y="137"/>
                    </a:lnTo>
                    <a:lnTo>
                      <a:pt x="18" y="131"/>
                    </a:lnTo>
                    <a:lnTo>
                      <a:pt x="15" y="125"/>
                    </a:lnTo>
                    <a:lnTo>
                      <a:pt x="12" y="117"/>
                    </a:lnTo>
                    <a:lnTo>
                      <a:pt x="9" y="110"/>
                    </a:lnTo>
                    <a:lnTo>
                      <a:pt x="7" y="103"/>
                    </a:lnTo>
                    <a:lnTo>
                      <a:pt x="5" y="96"/>
                    </a:lnTo>
                    <a:lnTo>
                      <a:pt x="4" y="89"/>
                    </a:lnTo>
                    <a:lnTo>
                      <a:pt x="3" y="81"/>
                    </a:lnTo>
                    <a:lnTo>
                      <a:pt x="1" y="74"/>
                    </a:lnTo>
                    <a:lnTo>
                      <a:pt x="0" y="67"/>
                    </a:lnTo>
                    <a:lnTo>
                      <a:pt x="0" y="60"/>
                    </a:lnTo>
                    <a:lnTo>
                      <a:pt x="9" y="51"/>
                    </a:lnTo>
                    <a:lnTo>
                      <a:pt x="19" y="43"/>
                    </a:lnTo>
                    <a:lnTo>
                      <a:pt x="29" y="35"/>
                    </a:lnTo>
                    <a:lnTo>
                      <a:pt x="39" y="28"/>
                    </a:lnTo>
                    <a:lnTo>
                      <a:pt x="49" y="21"/>
                    </a:lnTo>
                    <a:lnTo>
                      <a:pt x="60" y="16"/>
                    </a:lnTo>
                    <a:lnTo>
                      <a:pt x="71" y="11"/>
                    </a:lnTo>
                    <a:lnTo>
                      <a:pt x="82" y="7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7" y="0"/>
                    </a:lnTo>
                    <a:lnTo>
                      <a:pt x="129" y="0"/>
                    </a:lnTo>
                    <a:lnTo>
                      <a:pt x="141" y="1"/>
                    </a:lnTo>
                    <a:lnTo>
                      <a:pt x="153" y="4"/>
                    </a:lnTo>
                    <a:lnTo>
                      <a:pt x="166" y="8"/>
                    </a:lnTo>
                    <a:lnTo>
                      <a:pt x="179" y="14"/>
                    </a:lnTo>
                    <a:lnTo>
                      <a:pt x="184" y="17"/>
                    </a:lnTo>
                    <a:lnTo>
                      <a:pt x="190" y="20"/>
                    </a:lnTo>
                    <a:lnTo>
                      <a:pt x="195" y="22"/>
                    </a:lnTo>
                    <a:lnTo>
                      <a:pt x="200" y="25"/>
                    </a:lnTo>
                    <a:lnTo>
                      <a:pt x="205" y="28"/>
                    </a:lnTo>
                    <a:lnTo>
                      <a:pt x="210" y="31"/>
                    </a:lnTo>
                    <a:lnTo>
                      <a:pt x="215" y="34"/>
                    </a:lnTo>
                    <a:lnTo>
                      <a:pt x="219" y="37"/>
                    </a:lnTo>
                    <a:lnTo>
                      <a:pt x="224" y="40"/>
                    </a:lnTo>
                    <a:lnTo>
                      <a:pt x="228" y="44"/>
                    </a:lnTo>
                    <a:lnTo>
                      <a:pt x="233" y="47"/>
                    </a:lnTo>
                    <a:lnTo>
                      <a:pt x="237" y="52"/>
                    </a:lnTo>
                    <a:lnTo>
                      <a:pt x="241" y="56"/>
                    </a:lnTo>
                    <a:lnTo>
                      <a:pt x="245" y="62"/>
                    </a:lnTo>
                    <a:lnTo>
                      <a:pt x="248" y="67"/>
                    </a:lnTo>
                    <a:lnTo>
                      <a:pt x="252" y="74"/>
                    </a:lnTo>
                    <a:lnTo>
                      <a:pt x="238" y="76"/>
                    </a:lnTo>
                    <a:lnTo>
                      <a:pt x="223" y="78"/>
                    </a:lnTo>
                    <a:lnTo>
                      <a:pt x="210" y="80"/>
                    </a:lnTo>
                    <a:lnTo>
                      <a:pt x="196" y="83"/>
                    </a:lnTo>
                    <a:lnTo>
                      <a:pt x="183" y="86"/>
                    </a:lnTo>
                    <a:lnTo>
                      <a:pt x="171" y="89"/>
                    </a:lnTo>
                    <a:lnTo>
                      <a:pt x="158" y="93"/>
                    </a:lnTo>
                    <a:lnTo>
                      <a:pt x="146" y="97"/>
                    </a:lnTo>
                    <a:lnTo>
                      <a:pt x="134" y="102"/>
                    </a:lnTo>
                    <a:lnTo>
                      <a:pt x="122" y="107"/>
                    </a:lnTo>
                    <a:lnTo>
                      <a:pt x="110" y="114"/>
                    </a:lnTo>
                    <a:lnTo>
                      <a:pt x="98" y="122"/>
                    </a:lnTo>
                    <a:lnTo>
                      <a:pt x="86" y="130"/>
                    </a:lnTo>
                    <a:lnTo>
                      <a:pt x="75" y="138"/>
                    </a:lnTo>
                    <a:lnTo>
                      <a:pt x="64" y="148"/>
                    </a:lnTo>
                    <a:lnTo>
                      <a:pt x="53" y="160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6" name="Freeform 2368"/>
              <p:cNvSpPr>
                <a:spLocks/>
              </p:cNvSpPr>
              <p:nvPr/>
            </p:nvSpPr>
            <p:spPr bwMode="auto">
              <a:xfrm>
                <a:off x="2611" y="2458"/>
                <a:ext cx="7" cy="13"/>
              </a:xfrm>
              <a:custGeom>
                <a:avLst/>
                <a:gdLst>
                  <a:gd name="T0" fmla="*/ 53 w 53"/>
                  <a:gd name="T1" fmla="*/ 100 h 100"/>
                  <a:gd name="T2" fmla="*/ 45 w 53"/>
                  <a:gd name="T3" fmla="*/ 96 h 100"/>
                  <a:gd name="T4" fmla="*/ 38 w 53"/>
                  <a:gd name="T5" fmla="*/ 92 h 100"/>
                  <a:gd name="T6" fmla="*/ 32 w 53"/>
                  <a:gd name="T7" fmla="*/ 88 h 100"/>
                  <a:gd name="T8" fmla="*/ 27 w 53"/>
                  <a:gd name="T9" fmla="*/ 83 h 100"/>
                  <a:gd name="T10" fmla="*/ 22 w 53"/>
                  <a:gd name="T11" fmla="*/ 77 h 100"/>
                  <a:gd name="T12" fmla="*/ 18 w 53"/>
                  <a:gd name="T13" fmla="*/ 71 h 100"/>
                  <a:gd name="T14" fmla="*/ 15 w 53"/>
                  <a:gd name="T15" fmla="*/ 65 h 100"/>
                  <a:gd name="T16" fmla="*/ 12 w 53"/>
                  <a:gd name="T17" fmla="*/ 57 h 100"/>
                  <a:gd name="T18" fmla="*/ 9 w 53"/>
                  <a:gd name="T19" fmla="*/ 50 h 100"/>
                  <a:gd name="T20" fmla="*/ 7 w 53"/>
                  <a:gd name="T21" fmla="*/ 43 h 100"/>
                  <a:gd name="T22" fmla="*/ 5 w 53"/>
                  <a:gd name="T23" fmla="*/ 36 h 100"/>
                  <a:gd name="T24" fmla="*/ 4 w 53"/>
                  <a:gd name="T25" fmla="*/ 29 h 100"/>
                  <a:gd name="T26" fmla="*/ 3 w 53"/>
                  <a:gd name="T27" fmla="*/ 21 h 100"/>
                  <a:gd name="T28" fmla="*/ 1 w 53"/>
                  <a:gd name="T29" fmla="*/ 14 h 100"/>
                  <a:gd name="T30" fmla="*/ 0 w 53"/>
                  <a:gd name="T31" fmla="*/ 7 h 100"/>
                  <a:gd name="T32" fmla="*/ 0 w 53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00">
                    <a:moveTo>
                      <a:pt x="53" y="100"/>
                    </a:moveTo>
                    <a:lnTo>
                      <a:pt x="45" y="96"/>
                    </a:lnTo>
                    <a:lnTo>
                      <a:pt x="38" y="92"/>
                    </a:lnTo>
                    <a:lnTo>
                      <a:pt x="32" y="88"/>
                    </a:lnTo>
                    <a:lnTo>
                      <a:pt x="27" y="83"/>
                    </a:lnTo>
                    <a:lnTo>
                      <a:pt x="22" y="77"/>
                    </a:lnTo>
                    <a:lnTo>
                      <a:pt x="18" y="71"/>
                    </a:lnTo>
                    <a:lnTo>
                      <a:pt x="15" y="65"/>
                    </a:lnTo>
                    <a:lnTo>
                      <a:pt x="12" y="57"/>
                    </a:lnTo>
                    <a:lnTo>
                      <a:pt x="9" y="50"/>
                    </a:lnTo>
                    <a:lnTo>
                      <a:pt x="7" y="43"/>
                    </a:lnTo>
                    <a:lnTo>
                      <a:pt x="5" y="36"/>
                    </a:lnTo>
                    <a:lnTo>
                      <a:pt x="4" y="29"/>
                    </a:lnTo>
                    <a:lnTo>
                      <a:pt x="3" y="21"/>
                    </a:lnTo>
                    <a:lnTo>
                      <a:pt x="1" y="14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7" name="Freeform 2369"/>
              <p:cNvSpPr>
                <a:spLocks/>
              </p:cNvSpPr>
              <p:nvPr/>
            </p:nvSpPr>
            <p:spPr bwMode="auto">
              <a:xfrm>
                <a:off x="2611" y="2451"/>
                <a:ext cx="22" cy="7"/>
              </a:xfrm>
              <a:custGeom>
                <a:avLst/>
                <a:gdLst>
                  <a:gd name="T0" fmla="*/ 0 w 179"/>
                  <a:gd name="T1" fmla="*/ 60 h 60"/>
                  <a:gd name="T2" fmla="*/ 9 w 179"/>
                  <a:gd name="T3" fmla="*/ 51 h 60"/>
                  <a:gd name="T4" fmla="*/ 19 w 179"/>
                  <a:gd name="T5" fmla="*/ 43 h 60"/>
                  <a:gd name="T6" fmla="*/ 29 w 179"/>
                  <a:gd name="T7" fmla="*/ 35 h 60"/>
                  <a:gd name="T8" fmla="*/ 39 w 179"/>
                  <a:gd name="T9" fmla="*/ 28 h 60"/>
                  <a:gd name="T10" fmla="*/ 49 w 179"/>
                  <a:gd name="T11" fmla="*/ 21 h 60"/>
                  <a:gd name="T12" fmla="*/ 60 w 179"/>
                  <a:gd name="T13" fmla="*/ 16 h 60"/>
                  <a:gd name="T14" fmla="*/ 71 w 179"/>
                  <a:gd name="T15" fmla="*/ 11 h 60"/>
                  <a:gd name="T16" fmla="*/ 82 w 179"/>
                  <a:gd name="T17" fmla="*/ 7 h 60"/>
                  <a:gd name="T18" fmla="*/ 93 w 179"/>
                  <a:gd name="T19" fmla="*/ 3 h 60"/>
                  <a:gd name="T20" fmla="*/ 105 w 179"/>
                  <a:gd name="T21" fmla="*/ 1 h 60"/>
                  <a:gd name="T22" fmla="*/ 117 w 179"/>
                  <a:gd name="T23" fmla="*/ 0 h 60"/>
                  <a:gd name="T24" fmla="*/ 129 w 179"/>
                  <a:gd name="T25" fmla="*/ 0 h 60"/>
                  <a:gd name="T26" fmla="*/ 141 w 179"/>
                  <a:gd name="T27" fmla="*/ 1 h 60"/>
                  <a:gd name="T28" fmla="*/ 153 w 179"/>
                  <a:gd name="T29" fmla="*/ 4 h 60"/>
                  <a:gd name="T30" fmla="*/ 166 w 179"/>
                  <a:gd name="T31" fmla="*/ 8 h 60"/>
                  <a:gd name="T32" fmla="*/ 179 w 179"/>
                  <a:gd name="T33" fmla="*/ 1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60">
                    <a:moveTo>
                      <a:pt x="0" y="60"/>
                    </a:moveTo>
                    <a:lnTo>
                      <a:pt x="9" y="51"/>
                    </a:lnTo>
                    <a:lnTo>
                      <a:pt x="19" y="43"/>
                    </a:lnTo>
                    <a:lnTo>
                      <a:pt x="29" y="35"/>
                    </a:lnTo>
                    <a:lnTo>
                      <a:pt x="39" y="28"/>
                    </a:lnTo>
                    <a:lnTo>
                      <a:pt x="49" y="21"/>
                    </a:lnTo>
                    <a:lnTo>
                      <a:pt x="60" y="16"/>
                    </a:lnTo>
                    <a:lnTo>
                      <a:pt x="71" y="11"/>
                    </a:lnTo>
                    <a:lnTo>
                      <a:pt x="82" y="7"/>
                    </a:lnTo>
                    <a:lnTo>
                      <a:pt x="93" y="3"/>
                    </a:lnTo>
                    <a:lnTo>
                      <a:pt x="105" y="1"/>
                    </a:lnTo>
                    <a:lnTo>
                      <a:pt x="117" y="0"/>
                    </a:lnTo>
                    <a:lnTo>
                      <a:pt x="129" y="0"/>
                    </a:lnTo>
                    <a:lnTo>
                      <a:pt x="141" y="1"/>
                    </a:lnTo>
                    <a:lnTo>
                      <a:pt x="153" y="4"/>
                    </a:lnTo>
                    <a:lnTo>
                      <a:pt x="166" y="8"/>
                    </a:lnTo>
                    <a:lnTo>
                      <a:pt x="179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8" name="Freeform 2370"/>
              <p:cNvSpPr>
                <a:spLocks/>
              </p:cNvSpPr>
              <p:nvPr/>
            </p:nvSpPr>
            <p:spPr bwMode="auto">
              <a:xfrm>
                <a:off x="2633" y="2452"/>
                <a:ext cx="9" cy="8"/>
              </a:xfrm>
              <a:custGeom>
                <a:avLst/>
                <a:gdLst>
                  <a:gd name="T0" fmla="*/ 0 w 73"/>
                  <a:gd name="T1" fmla="*/ 0 h 60"/>
                  <a:gd name="T2" fmla="*/ 5 w 73"/>
                  <a:gd name="T3" fmla="*/ 3 h 60"/>
                  <a:gd name="T4" fmla="*/ 11 w 73"/>
                  <a:gd name="T5" fmla="*/ 6 h 60"/>
                  <a:gd name="T6" fmla="*/ 16 w 73"/>
                  <a:gd name="T7" fmla="*/ 8 h 60"/>
                  <a:gd name="T8" fmla="*/ 21 w 73"/>
                  <a:gd name="T9" fmla="*/ 11 h 60"/>
                  <a:gd name="T10" fmla="*/ 26 w 73"/>
                  <a:gd name="T11" fmla="*/ 14 h 60"/>
                  <a:gd name="T12" fmla="*/ 31 w 73"/>
                  <a:gd name="T13" fmla="*/ 17 h 60"/>
                  <a:gd name="T14" fmla="*/ 36 w 73"/>
                  <a:gd name="T15" fmla="*/ 20 h 60"/>
                  <a:gd name="T16" fmla="*/ 40 w 73"/>
                  <a:gd name="T17" fmla="*/ 23 h 60"/>
                  <a:gd name="T18" fmla="*/ 45 w 73"/>
                  <a:gd name="T19" fmla="*/ 26 h 60"/>
                  <a:gd name="T20" fmla="*/ 49 w 73"/>
                  <a:gd name="T21" fmla="*/ 30 h 60"/>
                  <a:gd name="T22" fmla="*/ 54 w 73"/>
                  <a:gd name="T23" fmla="*/ 33 h 60"/>
                  <a:gd name="T24" fmla="*/ 58 w 73"/>
                  <a:gd name="T25" fmla="*/ 38 h 60"/>
                  <a:gd name="T26" fmla="*/ 62 w 73"/>
                  <a:gd name="T27" fmla="*/ 42 h 60"/>
                  <a:gd name="T28" fmla="*/ 66 w 73"/>
                  <a:gd name="T29" fmla="*/ 48 h 60"/>
                  <a:gd name="T30" fmla="*/ 69 w 73"/>
                  <a:gd name="T31" fmla="*/ 53 h 60"/>
                  <a:gd name="T32" fmla="*/ 73 w 73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60">
                    <a:moveTo>
                      <a:pt x="0" y="0"/>
                    </a:moveTo>
                    <a:lnTo>
                      <a:pt x="5" y="3"/>
                    </a:lnTo>
                    <a:lnTo>
                      <a:pt x="11" y="6"/>
                    </a:lnTo>
                    <a:lnTo>
                      <a:pt x="16" y="8"/>
                    </a:lnTo>
                    <a:lnTo>
                      <a:pt x="21" y="11"/>
                    </a:lnTo>
                    <a:lnTo>
                      <a:pt x="26" y="14"/>
                    </a:lnTo>
                    <a:lnTo>
                      <a:pt x="31" y="17"/>
                    </a:lnTo>
                    <a:lnTo>
                      <a:pt x="36" y="20"/>
                    </a:lnTo>
                    <a:lnTo>
                      <a:pt x="40" y="23"/>
                    </a:lnTo>
                    <a:lnTo>
                      <a:pt x="45" y="26"/>
                    </a:lnTo>
                    <a:lnTo>
                      <a:pt x="49" y="30"/>
                    </a:lnTo>
                    <a:lnTo>
                      <a:pt x="54" y="33"/>
                    </a:lnTo>
                    <a:lnTo>
                      <a:pt x="58" y="38"/>
                    </a:lnTo>
                    <a:lnTo>
                      <a:pt x="62" y="42"/>
                    </a:lnTo>
                    <a:lnTo>
                      <a:pt x="66" y="48"/>
                    </a:lnTo>
                    <a:lnTo>
                      <a:pt x="69" y="53"/>
                    </a:lnTo>
                    <a:lnTo>
                      <a:pt x="73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099" name="Freeform 2371"/>
              <p:cNvSpPr>
                <a:spLocks/>
              </p:cNvSpPr>
              <p:nvPr/>
            </p:nvSpPr>
            <p:spPr bwMode="auto">
              <a:xfrm>
                <a:off x="2618" y="2460"/>
                <a:ext cx="24" cy="11"/>
              </a:xfrm>
              <a:custGeom>
                <a:avLst/>
                <a:gdLst>
                  <a:gd name="T0" fmla="*/ 199 w 199"/>
                  <a:gd name="T1" fmla="*/ 0 h 86"/>
                  <a:gd name="T2" fmla="*/ 185 w 199"/>
                  <a:gd name="T3" fmla="*/ 2 h 86"/>
                  <a:gd name="T4" fmla="*/ 170 w 199"/>
                  <a:gd name="T5" fmla="*/ 4 h 86"/>
                  <a:gd name="T6" fmla="*/ 157 w 199"/>
                  <a:gd name="T7" fmla="*/ 6 h 86"/>
                  <a:gd name="T8" fmla="*/ 143 w 199"/>
                  <a:gd name="T9" fmla="*/ 9 h 86"/>
                  <a:gd name="T10" fmla="*/ 130 w 199"/>
                  <a:gd name="T11" fmla="*/ 12 h 86"/>
                  <a:gd name="T12" fmla="*/ 118 w 199"/>
                  <a:gd name="T13" fmla="*/ 15 h 86"/>
                  <a:gd name="T14" fmla="*/ 105 w 199"/>
                  <a:gd name="T15" fmla="*/ 19 h 86"/>
                  <a:gd name="T16" fmla="*/ 93 w 199"/>
                  <a:gd name="T17" fmla="*/ 23 h 86"/>
                  <a:gd name="T18" fmla="*/ 81 w 199"/>
                  <a:gd name="T19" fmla="*/ 28 h 86"/>
                  <a:gd name="T20" fmla="*/ 69 w 199"/>
                  <a:gd name="T21" fmla="*/ 33 h 86"/>
                  <a:gd name="T22" fmla="*/ 57 w 199"/>
                  <a:gd name="T23" fmla="*/ 40 h 86"/>
                  <a:gd name="T24" fmla="*/ 45 w 199"/>
                  <a:gd name="T25" fmla="*/ 48 h 86"/>
                  <a:gd name="T26" fmla="*/ 33 w 199"/>
                  <a:gd name="T27" fmla="*/ 56 h 86"/>
                  <a:gd name="T28" fmla="*/ 22 w 199"/>
                  <a:gd name="T29" fmla="*/ 64 h 86"/>
                  <a:gd name="T30" fmla="*/ 11 w 199"/>
                  <a:gd name="T31" fmla="*/ 74 h 86"/>
                  <a:gd name="T32" fmla="*/ 0 w 199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86">
                    <a:moveTo>
                      <a:pt x="199" y="0"/>
                    </a:moveTo>
                    <a:lnTo>
                      <a:pt x="185" y="2"/>
                    </a:lnTo>
                    <a:lnTo>
                      <a:pt x="170" y="4"/>
                    </a:lnTo>
                    <a:lnTo>
                      <a:pt x="157" y="6"/>
                    </a:lnTo>
                    <a:lnTo>
                      <a:pt x="143" y="9"/>
                    </a:lnTo>
                    <a:lnTo>
                      <a:pt x="130" y="12"/>
                    </a:lnTo>
                    <a:lnTo>
                      <a:pt x="118" y="15"/>
                    </a:lnTo>
                    <a:lnTo>
                      <a:pt x="105" y="19"/>
                    </a:lnTo>
                    <a:lnTo>
                      <a:pt x="93" y="23"/>
                    </a:lnTo>
                    <a:lnTo>
                      <a:pt x="81" y="28"/>
                    </a:lnTo>
                    <a:lnTo>
                      <a:pt x="69" y="33"/>
                    </a:lnTo>
                    <a:lnTo>
                      <a:pt x="57" y="40"/>
                    </a:lnTo>
                    <a:lnTo>
                      <a:pt x="45" y="48"/>
                    </a:lnTo>
                    <a:lnTo>
                      <a:pt x="33" y="56"/>
                    </a:lnTo>
                    <a:lnTo>
                      <a:pt x="22" y="64"/>
                    </a:lnTo>
                    <a:lnTo>
                      <a:pt x="11" y="74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0" name="Freeform 2372"/>
              <p:cNvSpPr>
                <a:spLocks/>
              </p:cNvSpPr>
              <p:nvPr/>
            </p:nvSpPr>
            <p:spPr bwMode="auto">
              <a:xfrm>
                <a:off x="2603" y="2465"/>
                <a:ext cx="39" cy="35"/>
              </a:xfrm>
              <a:custGeom>
                <a:avLst/>
                <a:gdLst>
                  <a:gd name="T0" fmla="*/ 26 w 306"/>
                  <a:gd name="T1" fmla="*/ 277 h 277"/>
                  <a:gd name="T2" fmla="*/ 22 w 306"/>
                  <a:gd name="T3" fmla="*/ 277 h 277"/>
                  <a:gd name="T4" fmla="*/ 20 w 306"/>
                  <a:gd name="T5" fmla="*/ 277 h 277"/>
                  <a:gd name="T6" fmla="*/ 17 w 306"/>
                  <a:gd name="T7" fmla="*/ 276 h 277"/>
                  <a:gd name="T8" fmla="*/ 15 w 306"/>
                  <a:gd name="T9" fmla="*/ 275 h 277"/>
                  <a:gd name="T10" fmla="*/ 13 w 306"/>
                  <a:gd name="T11" fmla="*/ 273 h 277"/>
                  <a:gd name="T12" fmla="*/ 11 w 306"/>
                  <a:gd name="T13" fmla="*/ 271 h 277"/>
                  <a:gd name="T14" fmla="*/ 10 w 306"/>
                  <a:gd name="T15" fmla="*/ 269 h 277"/>
                  <a:gd name="T16" fmla="*/ 9 w 306"/>
                  <a:gd name="T17" fmla="*/ 266 h 277"/>
                  <a:gd name="T18" fmla="*/ 8 w 306"/>
                  <a:gd name="T19" fmla="*/ 263 h 277"/>
                  <a:gd name="T20" fmla="*/ 6 w 306"/>
                  <a:gd name="T21" fmla="*/ 260 h 277"/>
                  <a:gd name="T22" fmla="*/ 5 w 306"/>
                  <a:gd name="T23" fmla="*/ 257 h 277"/>
                  <a:gd name="T24" fmla="*/ 4 w 306"/>
                  <a:gd name="T25" fmla="*/ 254 h 277"/>
                  <a:gd name="T26" fmla="*/ 3 w 306"/>
                  <a:gd name="T27" fmla="*/ 251 h 277"/>
                  <a:gd name="T28" fmla="*/ 2 w 306"/>
                  <a:gd name="T29" fmla="*/ 248 h 277"/>
                  <a:gd name="T30" fmla="*/ 1 w 306"/>
                  <a:gd name="T31" fmla="*/ 246 h 277"/>
                  <a:gd name="T32" fmla="*/ 0 w 306"/>
                  <a:gd name="T33" fmla="*/ 244 h 277"/>
                  <a:gd name="T34" fmla="*/ 14 w 306"/>
                  <a:gd name="T35" fmla="*/ 226 h 277"/>
                  <a:gd name="T36" fmla="*/ 29 w 306"/>
                  <a:gd name="T37" fmla="*/ 206 h 277"/>
                  <a:gd name="T38" fmla="*/ 45 w 306"/>
                  <a:gd name="T39" fmla="*/ 185 h 277"/>
                  <a:gd name="T40" fmla="*/ 60 w 306"/>
                  <a:gd name="T41" fmla="*/ 163 h 277"/>
                  <a:gd name="T42" fmla="*/ 74 w 306"/>
                  <a:gd name="T43" fmla="*/ 139 h 277"/>
                  <a:gd name="T44" fmla="*/ 90 w 306"/>
                  <a:gd name="T45" fmla="*/ 116 h 277"/>
                  <a:gd name="T46" fmla="*/ 106 w 306"/>
                  <a:gd name="T47" fmla="*/ 94 h 277"/>
                  <a:gd name="T48" fmla="*/ 122 w 306"/>
                  <a:gd name="T49" fmla="*/ 73 h 277"/>
                  <a:gd name="T50" fmla="*/ 140 w 306"/>
                  <a:gd name="T51" fmla="*/ 53 h 277"/>
                  <a:gd name="T52" fmla="*/ 159 w 306"/>
                  <a:gd name="T53" fmla="*/ 36 h 277"/>
                  <a:gd name="T54" fmla="*/ 180 w 306"/>
                  <a:gd name="T55" fmla="*/ 22 h 277"/>
                  <a:gd name="T56" fmla="*/ 201 w 306"/>
                  <a:gd name="T57" fmla="*/ 11 h 277"/>
                  <a:gd name="T58" fmla="*/ 224 w 306"/>
                  <a:gd name="T59" fmla="*/ 3 h 277"/>
                  <a:gd name="T60" fmla="*/ 249 w 306"/>
                  <a:gd name="T61" fmla="*/ 0 h 277"/>
                  <a:gd name="T62" fmla="*/ 276 w 306"/>
                  <a:gd name="T63" fmla="*/ 2 h 277"/>
                  <a:gd name="T64" fmla="*/ 306 w 306"/>
                  <a:gd name="T65" fmla="*/ 12 h 277"/>
                  <a:gd name="T66" fmla="*/ 283 w 306"/>
                  <a:gd name="T67" fmla="*/ 20 h 277"/>
                  <a:gd name="T68" fmla="*/ 262 w 306"/>
                  <a:gd name="T69" fmla="*/ 31 h 277"/>
                  <a:gd name="T70" fmla="*/ 241 w 306"/>
                  <a:gd name="T71" fmla="*/ 43 h 277"/>
                  <a:gd name="T72" fmla="*/ 220 w 306"/>
                  <a:gd name="T73" fmla="*/ 56 h 277"/>
                  <a:gd name="T74" fmla="*/ 201 w 306"/>
                  <a:gd name="T75" fmla="*/ 70 h 277"/>
                  <a:gd name="T76" fmla="*/ 182 w 306"/>
                  <a:gd name="T77" fmla="*/ 86 h 277"/>
                  <a:gd name="T78" fmla="*/ 163 w 306"/>
                  <a:gd name="T79" fmla="*/ 102 h 277"/>
                  <a:gd name="T80" fmla="*/ 144 w 306"/>
                  <a:gd name="T81" fmla="*/ 120 h 277"/>
                  <a:gd name="T82" fmla="*/ 127 w 306"/>
                  <a:gd name="T83" fmla="*/ 138 h 277"/>
                  <a:gd name="T84" fmla="*/ 110 w 306"/>
                  <a:gd name="T85" fmla="*/ 157 h 277"/>
                  <a:gd name="T86" fmla="*/ 94 w 306"/>
                  <a:gd name="T87" fmla="*/ 177 h 277"/>
                  <a:gd name="T88" fmla="*/ 79 w 306"/>
                  <a:gd name="T89" fmla="*/ 196 h 277"/>
                  <a:gd name="T90" fmla="*/ 65 w 306"/>
                  <a:gd name="T91" fmla="*/ 216 h 277"/>
                  <a:gd name="T92" fmla="*/ 51 w 306"/>
                  <a:gd name="T93" fmla="*/ 236 h 277"/>
                  <a:gd name="T94" fmla="*/ 38 w 306"/>
                  <a:gd name="T95" fmla="*/ 256 h 277"/>
                  <a:gd name="T96" fmla="*/ 26 w 306"/>
                  <a:gd name="T97" fmla="*/ 277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6" h="277">
                    <a:moveTo>
                      <a:pt x="26" y="277"/>
                    </a:moveTo>
                    <a:lnTo>
                      <a:pt x="22" y="277"/>
                    </a:lnTo>
                    <a:lnTo>
                      <a:pt x="20" y="277"/>
                    </a:lnTo>
                    <a:lnTo>
                      <a:pt x="17" y="276"/>
                    </a:lnTo>
                    <a:lnTo>
                      <a:pt x="15" y="275"/>
                    </a:lnTo>
                    <a:lnTo>
                      <a:pt x="13" y="273"/>
                    </a:lnTo>
                    <a:lnTo>
                      <a:pt x="11" y="271"/>
                    </a:lnTo>
                    <a:lnTo>
                      <a:pt x="10" y="269"/>
                    </a:lnTo>
                    <a:lnTo>
                      <a:pt x="9" y="266"/>
                    </a:lnTo>
                    <a:lnTo>
                      <a:pt x="8" y="263"/>
                    </a:lnTo>
                    <a:lnTo>
                      <a:pt x="6" y="260"/>
                    </a:lnTo>
                    <a:lnTo>
                      <a:pt x="5" y="257"/>
                    </a:lnTo>
                    <a:lnTo>
                      <a:pt x="4" y="254"/>
                    </a:lnTo>
                    <a:lnTo>
                      <a:pt x="3" y="251"/>
                    </a:lnTo>
                    <a:lnTo>
                      <a:pt x="2" y="248"/>
                    </a:lnTo>
                    <a:lnTo>
                      <a:pt x="1" y="246"/>
                    </a:lnTo>
                    <a:lnTo>
                      <a:pt x="0" y="244"/>
                    </a:lnTo>
                    <a:lnTo>
                      <a:pt x="14" y="226"/>
                    </a:lnTo>
                    <a:lnTo>
                      <a:pt x="29" y="206"/>
                    </a:lnTo>
                    <a:lnTo>
                      <a:pt x="45" y="185"/>
                    </a:lnTo>
                    <a:lnTo>
                      <a:pt x="60" y="163"/>
                    </a:lnTo>
                    <a:lnTo>
                      <a:pt x="74" y="139"/>
                    </a:lnTo>
                    <a:lnTo>
                      <a:pt x="90" y="116"/>
                    </a:lnTo>
                    <a:lnTo>
                      <a:pt x="106" y="94"/>
                    </a:lnTo>
                    <a:lnTo>
                      <a:pt x="122" y="73"/>
                    </a:lnTo>
                    <a:lnTo>
                      <a:pt x="140" y="53"/>
                    </a:lnTo>
                    <a:lnTo>
                      <a:pt x="159" y="36"/>
                    </a:lnTo>
                    <a:lnTo>
                      <a:pt x="180" y="22"/>
                    </a:lnTo>
                    <a:lnTo>
                      <a:pt x="201" y="11"/>
                    </a:lnTo>
                    <a:lnTo>
                      <a:pt x="224" y="3"/>
                    </a:lnTo>
                    <a:lnTo>
                      <a:pt x="249" y="0"/>
                    </a:lnTo>
                    <a:lnTo>
                      <a:pt x="276" y="2"/>
                    </a:lnTo>
                    <a:lnTo>
                      <a:pt x="306" y="12"/>
                    </a:lnTo>
                    <a:lnTo>
                      <a:pt x="283" y="20"/>
                    </a:lnTo>
                    <a:lnTo>
                      <a:pt x="262" y="31"/>
                    </a:lnTo>
                    <a:lnTo>
                      <a:pt x="241" y="43"/>
                    </a:lnTo>
                    <a:lnTo>
                      <a:pt x="220" y="56"/>
                    </a:lnTo>
                    <a:lnTo>
                      <a:pt x="201" y="70"/>
                    </a:lnTo>
                    <a:lnTo>
                      <a:pt x="182" y="86"/>
                    </a:lnTo>
                    <a:lnTo>
                      <a:pt x="163" y="102"/>
                    </a:lnTo>
                    <a:lnTo>
                      <a:pt x="144" y="120"/>
                    </a:lnTo>
                    <a:lnTo>
                      <a:pt x="127" y="138"/>
                    </a:lnTo>
                    <a:lnTo>
                      <a:pt x="110" y="157"/>
                    </a:lnTo>
                    <a:lnTo>
                      <a:pt x="94" y="177"/>
                    </a:lnTo>
                    <a:lnTo>
                      <a:pt x="79" y="196"/>
                    </a:lnTo>
                    <a:lnTo>
                      <a:pt x="65" y="216"/>
                    </a:lnTo>
                    <a:lnTo>
                      <a:pt x="51" y="236"/>
                    </a:lnTo>
                    <a:lnTo>
                      <a:pt x="38" y="256"/>
                    </a:lnTo>
                    <a:lnTo>
                      <a:pt x="26" y="27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1" name="Freeform 2373"/>
              <p:cNvSpPr>
                <a:spLocks/>
              </p:cNvSpPr>
              <p:nvPr/>
            </p:nvSpPr>
            <p:spPr bwMode="auto">
              <a:xfrm>
                <a:off x="2603" y="2496"/>
                <a:ext cx="4" cy="4"/>
              </a:xfrm>
              <a:custGeom>
                <a:avLst/>
                <a:gdLst>
                  <a:gd name="T0" fmla="*/ 26 w 26"/>
                  <a:gd name="T1" fmla="*/ 33 h 33"/>
                  <a:gd name="T2" fmla="*/ 22 w 26"/>
                  <a:gd name="T3" fmla="*/ 33 h 33"/>
                  <a:gd name="T4" fmla="*/ 20 w 26"/>
                  <a:gd name="T5" fmla="*/ 33 h 33"/>
                  <a:gd name="T6" fmla="*/ 17 w 26"/>
                  <a:gd name="T7" fmla="*/ 32 h 33"/>
                  <a:gd name="T8" fmla="*/ 15 w 26"/>
                  <a:gd name="T9" fmla="*/ 31 h 33"/>
                  <a:gd name="T10" fmla="*/ 13 w 26"/>
                  <a:gd name="T11" fmla="*/ 29 h 33"/>
                  <a:gd name="T12" fmla="*/ 11 w 26"/>
                  <a:gd name="T13" fmla="*/ 27 h 33"/>
                  <a:gd name="T14" fmla="*/ 10 w 26"/>
                  <a:gd name="T15" fmla="*/ 25 h 33"/>
                  <a:gd name="T16" fmla="*/ 9 w 26"/>
                  <a:gd name="T17" fmla="*/ 22 h 33"/>
                  <a:gd name="T18" fmla="*/ 8 w 26"/>
                  <a:gd name="T19" fmla="*/ 19 h 33"/>
                  <a:gd name="T20" fmla="*/ 6 w 26"/>
                  <a:gd name="T21" fmla="*/ 16 h 33"/>
                  <a:gd name="T22" fmla="*/ 5 w 26"/>
                  <a:gd name="T23" fmla="*/ 13 h 33"/>
                  <a:gd name="T24" fmla="*/ 4 w 26"/>
                  <a:gd name="T25" fmla="*/ 10 h 33"/>
                  <a:gd name="T26" fmla="*/ 3 w 26"/>
                  <a:gd name="T27" fmla="*/ 7 h 33"/>
                  <a:gd name="T28" fmla="*/ 2 w 26"/>
                  <a:gd name="T29" fmla="*/ 4 h 33"/>
                  <a:gd name="T30" fmla="*/ 1 w 26"/>
                  <a:gd name="T31" fmla="*/ 2 h 33"/>
                  <a:gd name="T32" fmla="*/ 0 w 2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33">
                    <a:moveTo>
                      <a:pt x="26" y="33"/>
                    </a:moveTo>
                    <a:lnTo>
                      <a:pt x="22" y="33"/>
                    </a:lnTo>
                    <a:lnTo>
                      <a:pt x="20" y="33"/>
                    </a:lnTo>
                    <a:lnTo>
                      <a:pt x="17" y="32"/>
                    </a:lnTo>
                    <a:lnTo>
                      <a:pt x="15" y="31"/>
                    </a:lnTo>
                    <a:lnTo>
                      <a:pt x="13" y="29"/>
                    </a:lnTo>
                    <a:lnTo>
                      <a:pt x="11" y="27"/>
                    </a:lnTo>
                    <a:lnTo>
                      <a:pt x="10" y="25"/>
                    </a:lnTo>
                    <a:lnTo>
                      <a:pt x="9" y="22"/>
                    </a:lnTo>
                    <a:lnTo>
                      <a:pt x="8" y="19"/>
                    </a:lnTo>
                    <a:lnTo>
                      <a:pt x="6" y="16"/>
                    </a:lnTo>
                    <a:lnTo>
                      <a:pt x="5" y="13"/>
                    </a:lnTo>
                    <a:lnTo>
                      <a:pt x="4" y="10"/>
                    </a:lnTo>
                    <a:lnTo>
                      <a:pt x="3" y="7"/>
                    </a:lnTo>
                    <a:lnTo>
                      <a:pt x="2" y="4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2" name="Freeform 2374"/>
              <p:cNvSpPr>
                <a:spLocks/>
              </p:cNvSpPr>
              <p:nvPr/>
            </p:nvSpPr>
            <p:spPr bwMode="auto">
              <a:xfrm>
                <a:off x="2603" y="2465"/>
                <a:ext cx="39" cy="31"/>
              </a:xfrm>
              <a:custGeom>
                <a:avLst/>
                <a:gdLst>
                  <a:gd name="T0" fmla="*/ 0 w 306"/>
                  <a:gd name="T1" fmla="*/ 244 h 244"/>
                  <a:gd name="T2" fmla="*/ 14 w 306"/>
                  <a:gd name="T3" fmla="*/ 226 h 244"/>
                  <a:gd name="T4" fmla="*/ 29 w 306"/>
                  <a:gd name="T5" fmla="*/ 206 h 244"/>
                  <a:gd name="T6" fmla="*/ 45 w 306"/>
                  <a:gd name="T7" fmla="*/ 185 h 244"/>
                  <a:gd name="T8" fmla="*/ 60 w 306"/>
                  <a:gd name="T9" fmla="*/ 163 h 244"/>
                  <a:gd name="T10" fmla="*/ 74 w 306"/>
                  <a:gd name="T11" fmla="*/ 139 h 244"/>
                  <a:gd name="T12" fmla="*/ 90 w 306"/>
                  <a:gd name="T13" fmla="*/ 116 h 244"/>
                  <a:gd name="T14" fmla="*/ 106 w 306"/>
                  <a:gd name="T15" fmla="*/ 94 h 244"/>
                  <a:gd name="T16" fmla="*/ 122 w 306"/>
                  <a:gd name="T17" fmla="*/ 73 h 244"/>
                  <a:gd name="T18" fmla="*/ 140 w 306"/>
                  <a:gd name="T19" fmla="*/ 53 h 244"/>
                  <a:gd name="T20" fmla="*/ 159 w 306"/>
                  <a:gd name="T21" fmla="*/ 36 h 244"/>
                  <a:gd name="T22" fmla="*/ 180 w 306"/>
                  <a:gd name="T23" fmla="*/ 22 h 244"/>
                  <a:gd name="T24" fmla="*/ 201 w 306"/>
                  <a:gd name="T25" fmla="*/ 11 h 244"/>
                  <a:gd name="T26" fmla="*/ 224 w 306"/>
                  <a:gd name="T27" fmla="*/ 3 h 244"/>
                  <a:gd name="T28" fmla="*/ 249 w 306"/>
                  <a:gd name="T29" fmla="*/ 0 h 244"/>
                  <a:gd name="T30" fmla="*/ 276 w 306"/>
                  <a:gd name="T31" fmla="*/ 2 h 244"/>
                  <a:gd name="T32" fmla="*/ 306 w 306"/>
                  <a:gd name="T33" fmla="*/ 12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244">
                    <a:moveTo>
                      <a:pt x="0" y="244"/>
                    </a:moveTo>
                    <a:lnTo>
                      <a:pt x="14" y="226"/>
                    </a:lnTo>
                    <a:lnTo>
                      <a:pt x="29" y="206"/>
                    </a:lnTo>
                    <a:lnTo>
                      <a:pt x="45" y="185"/>
                    </a:lnTo>
                    <a:lnTo>
                      <a:pt x="60" y="163"/>
                    </a:lnTo>
                    <a:lnTo>
                      <a:pt x="74" y="139"/>
                    </a:lnTo>
                    <a:lnTo>
                      <a:pt x="90" y="116"/>
                    </a:lnTo>
                    <a:lnTo>
                      <a:pt x="106" y="94"/>
                    </a:lnTo>
                    <a:lnTo>
                      <a:pt x="122" y="73"/>
                    </a:lnTo>
                    <a:lnTo>
                      <a:pt x="140" y="53"/>
                    </a:lnTo>
                    <a:lnTo>
                      <a:pt x="159" y="36"/>
                    </a:lnTo>
                    <a:lnTo>
                      <a:pt x="180" y="22"/>
                    </a:lnTo>
                    <a:lnTo>
                      <a:pt x="201" y="11"/>
                    </a:lnTo>
                    <a:lnTo>
                      <a:pt x="224" y="3"/>
                    </a:lnTo>
                    <a:lnTo>
                      <a:pt x="249" y="0"/>
                    </a:lnTo>
                    <a:lnTo>
                      <a:pt x="276" y="2"/>
                    </a:lnTo>
                    <a:lnTo>
                      <a:pt x="306" y="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3" name="Freeform 2375"/>
              <p:cNvSpPr>
                <a:spLocks/>
              </p:cNvSpPr>
              <p:nvPr/>
            </p:nvSpPr>
            <p:spPr bwMode="auto">
              <a:xfrm>
                <a:off x="2607" y="2467"/>
                <a:ext cx="35" cy="33"/>
              </a:xfrm>
              <a:custGeom>
                <a:avLst/>
                <a:gdLst>
                  <a:gd name="T0" fmla="*/ 280 w 280"/>
                  <a:gd name="T1" fmla="*/ 0 h 265"/>
                  <a:gd name="T2" fmla="*/ 257 w 280"/>
                  <a:gd name="T3" fmla="*/ 8 h 265"/>
                  <a:gd name="T4" fmla="*/ 236 w 280"/>
                  <a:gd name="T5" fmla="*/ 19 h 265"/>
                  <a:gd name="T6" fmla="*/ 215 w 280"/>
                  <a:gd name="T7" fmla="*/ 31 h 265"/>
                  <a:gd name="T8" fmla="*/ 194 w 280"/>
                  <a:gd name="T9" fmla="*/ 44 h 265"/>
                  <a:gd name="T10" fmla="*/ 175 w 280"/>
                  <a:gd name="T11" fmla="*/ 58 h 265"/>
                  <a:gd name="T12" fmla="*/ 156 w 280"/>
                  <a:gd name="T13" fmla="*/ 74 h 265"/>
                  <a:gd name="T14" fmla="*/ 137 w 280"/>
                  <a:gd name="T15" fmla="*/ 90 h 265"/>
                  <a:gd name="T16" fmla="*/ 118 w 280"/>
                  <a:gd name="T17" fmla="*/ 108 h 265"/>
                  <a:gd name="T18" fmla="*/ 101 w 280"/>
                  <a:gd name="T19" fmla="*/ 126 h 265"/>
                  <a:gd name="T20" fmla="*/ 84 w 280"/>
                  <a:gd name="T21" fmla="*/ 145 h 265"/>
                  <a:gd name="T22" fmla="*/ 68 w 280"/>
                  <a:gd name="T23" fmla="*/ 165 h 265"/>
                  <a:gd name="T24" fmla="*/ 53 w 280"/>
                  <a:gd name="T25" fmla="*/ 184 h 265"/>
                  <a:gd name="T26" fmla="*/ 39 w 280"/>
                  <a:gd name="T27" fmla="*/ 204 h 265"/>
                  <a:gd name="T28" fmla="*/ 25 w 280"/>
                  <a:gd name="T29" fmla="*/ 224 h 265"/>
                  <a:gd name="T30" fmla="*/ 12 w 280"/>
                  <a:gd name="T31" fmla="*/ 244 h 265"/>
                  <a:gd name="T32" fmla="*/ 0 w 280"/>
                  <a:gd name="T3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0" h="265">
                    <a:moveTo>
                      <a:pt x="280" y="0"/>
                    </a:moveTo>
                    <a:lnTo>
                      <a:pt x="257" y="8"/>
                    </a:lnTo>
                    <a:lnTo>
                      <a:pt x="236" y="19"/>
                    </a:lnTo>
                    <a:lnTo>
                      <a:pt x="215" y="31"/>
                    </a:lnTo>
                    <a:lnTo>
                      <a:pt x="194" y="44"/>
                    </a:lnTo>
                    <a:lnTo>
                      <a:pt x="175" y="58"/>
                    </a:lnTo>
                    <a:lnTo>
                      <a:pt x="156" y="74"/>
                    </a:lnTo>
                    <a:lnTo>
                      <a:pt x="137" y="90"/>
                    </a:lnTo>
                    <a:lnTo>
                      <a:pt x="118" y="108"/>
                    </a:lnTo>
                    <a:lnTo>
                      <a:pt x="101" y="126"/>
                    </a:lnTo>
                    <a:lnTo>
                      <a:pt x="84" y="145"/>
                    </a:lnTo>
                    <a:lnTo>
                      <a:pt x="68" y="165"/>
                    </a:lnTo>
                    <a:lnTo>
                      <a:pt x="53" y="184"/>
                    </a:lnTo>
                    <a:lnTo>
                      <a:pt x="39" y="204"/>
                    </a:lnTo>
                    <a:lnTo>
                      <a:pt x="25" y="224"/>
                    </a:lnTo>
                    <a:lnTo>
                      <a:pt x="12" y="244"/>
                    </a:lnTo>
                    <a:lnTo>
                      <a:pt x="0" y="2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4" name="Freeform 2376"/>
              <p:cNvSpPr>
                <a:spLocks/>
              </p:cNvSpPr>
              <p:nvPr/>
            </p:nvSpPr>
            <p:spPr bwMode="auto">
              <a:xfrm>
                <a:off x="2630" y="2838"/>
                <a:ext cx="12" cy="14"/>
              </a:xfrm>
              <a:custGeom>
                <a:avLst/>
                <a:gdLst>
                  <a:gd name="T0" fmla="*/ 30 w 90"/>
                  <a:gd name="T1" fmla="*/ 113 h 113"/>
                  <a:gd name="T2" fmla="*/ 22 w 90"/>
                  <a:gd name="T3" fmla="*/ 108 h 113"/>
                  <a:gd name="T4" fmla="*/ 15 w 90"/>
                  <a:gd name="T5" fmla="*/ 102 h 113"/>
                  <a:gd name="T6" fmla="*/ 10 w 90"/>
                  <a:gd name="T7" fmla="*/ 97 h 113"/>
                  <a:gd name="T8" fmla="*/ 6 w 90"/>
                  <a:gd name="T9" fmla="*/ 91 h 113"/>
                  <a:gd name="T10" fmla="*/ 3 w 90"/>
                  <a:gd name="T11" fmla="*/ 85 h 113"/>
                  <a:gd name="T12" fmla="*/ 2 w 90"/>
                  <a:gd name="T13" fmla="*/ 79 h 113"/>
                  <a:gd name="T14" fmla="*/ 1 w 90"/>
                  <a:gd name="T15" fmla="*/ 73 h 113"/>
                  <a:gd name="T16" fmla="*/ 0 w 90"/>
                  <a:gd name="T17" fmla="*/ 66 h 113"/>
                  <a:gd name="T18" fmla="*/ 1 w 90"/>
                  <a:gd name="T19" fmla="*/ 59 h 113"/>
                  <a:gd name="T20" fmla="*/ 2 w 90"/>
                  <a:gd name="T21" fmla="*/ 53 h 113"/>
                  <a:gd name="T22" fmla="*/ 3 w 90"/>
                  <a:gd name="T23" fmla="*/ 46 h 113"/>
                  <a:gd name="T24" fmla="*/ 5 w 90"/>
                  <a:gd name="T25" fmla="*/ 39 h 113"/>
                  <a:gd name="T26" fmla="*/ 8 w 90"/>
                  <a:gd name="T27" fmla="*/ 33 h 113"/>
                  <a:gd name="T28" fmla="*/ 10 w 90"/>
                  <a:gd name="T29" fmla="*/ 25 h 113"/>
                  <a:gd name="T30" fmla="*/ 13 w 90"/>
                  <a:gd name="T31" fmla="*/ 19 h 113"/>
                  <a:gd name="T32" fmla="*/ 16 w 90"/>
                  <a:gd name="T33" fmla="*/ 13 h 113"/>
                  <a:gd name="T34" fmla="*/ 20 w 90"/>
                  <a:gd name="T35" fmla="*/ 7 h 113"/>
                  <a:gd name="T36" fmla="*/ 25 w 90"/>
                  <a:gd name="T37" fmla="*/ 4 h 113"/>
                  <a:gd name="T38" fmla="*/ 30 w 90"/>
                  <a:gd name="T39" fmla="*/ 1 h 113"/>
                  <a:gd name="T40" fmla="*/ 36 w 90"/>
                  <a:gd name="T41" fmla="*/ 0 h 113"/>
                  <a:gd name="T42" fmla="*/ 41 w 90"/>
                  <a:gd name="T43" fmla="*/ 0 h 113"/>
                  <a:gd name="T44" fmla="*/ 46 w 90"/>
                  <a:gd name="T45" fmla="*/ 0 h 113"/>
                  <a:gd name="T46" fmla="*/ 52 w 90"/>
                  <a:gd name="T47" fmla="*/ 2 h 113"/>
                  <a:gd name="T48" fmla="*/ 57 w 90"/>
                  <a:gd name="T49" fmla="*/ 4 h 113"/>
                  <a:gd name="T50" fmla="*/ 62 w 90"/>
                  <a:gd name="T51" fmla="*/ 7 h 113"/>
                  <a:gd name="T52" fmla="*/ 67 w 90"/>
                  <a:gd name="T53" fmla="*/ 11 h 113"/>
                  <a:gd name="T54" fmla="*/ 71 w 90"/>
                  <a:gd name="T55" fmla="*/ 15 h 113"/>
                  <a:gd name="T56" fmla="*/ 77 w 90"/>
                  <a:gd name="T57" fmla="*/ 19 h 113"/>
                  <a:gd name="T58" fmla="*/ 80 w 90"/>
                  <a:gd name="T59" fmla="*/ 24 h 113"/>
                  <a:gd name="T60" fmla="*/ 84 w 90"/>
                  <a:gd name="T61" fmla="*/ 30 h 113"/>
                  <a:gd name="T62" fmla="*/ 87 w 90"/>
                  <a:gd name="T63" fmla="*/ 35 h 113"/>
                  <a:gd name="T64" fmla="*/ 90 w 90"/>
                  <a:gd name="T65" fmla="*/ 40 h 113"/>
                  <a:gd name="T66" fmla="*/ 89 w 90"/>
                  <a:gd name="T67" fmla="*/ 47 h 113"/>
                  <a:gd name="T68" fmla="*/ 89 w 90"/>
                  <a:gd name="T69" fmla="*/ 54 h 113"/>
                  <a:gd name="T70" fmla="*/ 88 w 90"/>
                  <a:gd name="T71" fmla="*/ 60 h 113"/>
                  <a:gd name="T72" fmla="*/ 86 w 90"/>
                  <a:gd name="T73" fmla="*/ 67 h 113"/>
                  <a:gd name="T74" fmla="*/ 84 w 90"/>
                  <a:gd name="T75" fmla="*/ 73 h 113"/>
                  <a:gd name="T76" fmla="*/ 81 w 90"/>
                  <a:gd name="T77" fmla="*/ 78 h 113"/>
                  <a:gd name="T78" fmla="*/ 78 w 90"/>
                  <a:gd name="T79" fmla="*/ 84 h 113"/>
                  <a:gd name="T80" fmla="*/ 73 w 90"/>
                  <a:gd name="T81" fmla="*/ 88 h 113"/>
                  <a:gd name="T82" fmla="*/ 69 w 90"/>
                  <a:gd name="T83" fmla="*/ 93 h 113"/>
                  <a:gd name="T84" fmla="*/ 64 w 90"/>
                  <a:gd name="T85" fmla="*/ 97 h 113"/>
                  <a:gd name="T86" fmla="*/ 59 w 90"/>
                  <a:gd name="T87" fmla="*/ 101 h 113"/>
                  <a:gd name="T88" fmla="*/ 54 w 90"/>
                  <a:gd name="T89" fmla="*/ 104 h 113"/>
                  <a:gd name="T90" fmla="*/ 48 w 90"/>
                  <a:gd name="T91" fmla="*/ 107 h 113"/>
                  <a:gd name="T92" fmla="*/ 42 w 90"/>
                  <a:gd name="T93" fmla="*/ 109 h 113"/>
                  <a:gd name="T94" fmla="*/ 36 w 90"/>
                  <a:gd name="T95" fmla="*/ 111 h 113"/>
                  <a:gd name="T96" fmla="*/ 30 w 90"/>
                  <a:gd name="T97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0" h="113">
                    <a:moveTo>
                      <a:pt x="30" y="113"/>
                    </a:moveTo>
                    <a:lnTo>
                      <a:pt x="22" y="108"/>
                    </a:lnTo>
                    <a:lnTo>
                      <a:pt x="15" y="102"/>
                    </a:lnTo>
                    <a:lnTo>
                      <a:pt x="10" y="97"/>
                    </a:lnTo>
                    <a:lnTo>
                      <a:pt x="6" y="91"/>
                    </a:lnTo>
                    <a:lnTo>
                      <a:pt x="3" y="85"/>
                    </a:lnTo>
                    <a:lnTo>
                      <a:pt x="2" y="79"/>
                    </a:lnTo>
                    <a:lnTo>
                      <a:pt x="1" y="73"/>
                    </a:lnTo>
                    <a:lnTo>
                      <a:pt x="0" y="66"/>
                    </a:lnTo>
                    <a:lnTo>
                      <a:pt x="1" y="59"/>
                    </a:lnTo>
                    <a:lnTo>
                      <a:pt x="2" y="53"/>
                    </a:lnTo>
                    <a:lnTo>
                      <a:pt x="3" y="46"/>
                    </a:lnTo>
                    <a:lnTo>
                      <a:pt x="5" y="39"/>
                    </a:lnTo>
                    <a:lnTo>
                      <a:pt x="8" y="33"/>
                    </a:lnTo>
                    <a:lnTo>
                      <a:pt x="10" y="25"/>
                    </a:lnTo>
                    <a:lnTo>
                      <a:pt x="13" y="19"/>
                    </a:lnTo>
                    <a:lnTo>
                      <a:pt x="16" y="13"/>
                    </a:lnTo>
                    <a:lnTo>
                      <a:pt x="20" y="7"/>
                    </a:lnTo>
                    <a:lnTo>
                      <a:pt x="25" y="4"/>
                    </a:lnTo>
                    <a:lnTo>
                      <a:pt x="30" y="1"/>
                    </a:lnTo>
                    <a:lnTo>
                      <a:pt x="36" y="0"/>
                    </a:lnTo>
                    <a:lnTo>
                      <a:pt x="41" y="0"/>
                    </a:lnTo>
                    <a:lnTo>
                      <a:pt x="46" y="0"/>
                    </a:lnTo>
                    <a:lnTo>
                      <a:pt x="52" y="2"/>
                    </a:lnTo>
                    <a:lnTo>
                      <a:pt x="57" y="4"/>
                    </a:lnTo>
                    <a:lnTo>
                      <a:pt x="62" y="7"/>
                    </a:lnTo>
                    <a:lnTo>
                      <a:pt x="67" y="11"/>
                    </a:lnTo>
                    <a:lnTo>
                      <a:pt x="71" y="15"/>
                    </a:lnTo>
                    <a:lnTo>
                      <a:pt x="77" y="19"/>
                    </a:lnTo>
                    <a:lnTo>
                      <a:pt x="80" y="24"/>
                    </a:lnTo>
                    <a:lnTo>
                      <a:pt x="84" y="30"/>
                    </a:lnTo>
                    <a:lnTo>
                      <a:pt x="87" y="35"/>
                    </a:lnTo>
                    <a:lnTo>
                      <a:pt x="90" y="40"/>
                    </a:lnTo>
                    <a:lnTo>
                      <a:pt x="89" y="47"/>
                    </a:lnTo>
                    <a:lnTo>
                      <a:pt x="89" y="54"/>
                    </a:lnTo>
                    <a:lnTo>
                      <a:pt x="88" y="60"/>
                    </a:lnTo>
                    <a:lnTo>
                      <a:pt x="86" y="67"/>
                    </a:lnTo>
                    <a:lnTo>
                      <a:pt x="84" y="73"/>
                    </a:lnTo>
                    <a:lnTo>
                      <a:pt x="81" y="78"/>
                    </a:lnTo>
                    <a:lnTo>
                      <a:pt x="78" y="84"/>
                    </a:lnTo>
                    <a:lnTo>
                      <a:pt x="73" y="88"/>
                    </a:lnTo>
                    <a:lnTo>
                      <a:pt x="69" y="93"/>
                    </a:lnTo>
                    <a:lnTo>
                      <a:pt x="64" y="97"/>
                    </a:lnTo>
                    <a:lnTo>
                      <a:pt x="59" y="101"/>
                    </a:lnTo>
                    <a:lnTo>
                      <a:pt x="54" y="104"/>
                    </a:lnTo>
                    <a:lnTo>
                      <a:pt x="48" y="107"/>
                    </a:lnTo>
                    <a:lnTo>
                      <a:pt x="42" y="109"/>
                    </a:lnTo>
                    <a:lnTo>
                      <a:pt x="36" y="111"/>
                    </a:lnTo>
                    <a:lnTo>
                      <a:pt x="30" y="1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5" name="Freeform 2377"/>
              <p:cNvSpPr>
                <a:spLocks/>
              </p:cNvSpPr>
              <p:nvPr/>
            </p:nvSpPr>
            <p:spPr bwMode="auto">
              <a:xfrm>
                <a:off x="2630" y="2840"/>
                <a:ext cx="4" cy="12"/>
              </a:xfrm>
              <a:custGeom>
                <a:avLst/>
                <a:gdLst>
                  <a:gd name="T0" fmla="*/ 30 w 30"/>
                  <a:gd name="T1" fmla="*/ 100 h 100"/>
                  <a:gd name="T2" fmla="*/ 22 w 30"/>
                  <a:gd name="T3" fmla="*/ 95 h 100"/>
                  <a:gd name="T4" fmla="*/ 15 w 30"/>
                  <a:gd name="T5" fmla="*/ 89 h 100"/>
                  <a:gd name="T6" fmla="*/ 10 w 30"/>
                  <a:gd name="T7" fmla="*/ 84 h 100"/>
                  <a:gd name="T8" fmla="*/ 6 w 30"/>
                  <a:gd name="T9" fmla="*/ 78 h 100"/>
                  <a:gd name="T10" fmla="*/ 3 w 30"/>
                  <a:gd name="T11" fmla="*/ 72 h 100"/>
                  <a:gd name="T12" fmla="*/ 2 w 30"/>
                  <a:gd name="T13" fmla="*/ 66 h 100"/>
                  <a:gd name="T14" fmla="*/ 1 w 30"/>
                  <a:gd name="T15" fmla="*/ 60 h 100"/>
                  <a:gd name="T16" fmla="*/ 0 w 30"/>
                  <a:gd name="T17" fmla="*/ 53 h 100"/>
                  <a:gd name="T18" fmla="*/ 1 w 30"/>
                  <a:gd name="T19" fmla="*/ 46 h 100"/>
                  <a:gd name="T20" fmla="*/ 2 w 30"/>
                  <a:gd name="T21" fmla="*/ 40 h 100"/>
                  <a:gd name="T22" fmla="*/ 3 w 30"/>
                  <a:gd name="T23" fmla="*/ 33 h 100"/>
                  <a:gd name="T24" fmla="*/ 5 w 30"/>
                  <a:gd name="T25" fmla="*/ 26 h 100"/>
                  <a:gd name="T26" fmla="*/ 8 w 30"/>
                  <a:gd name="T27" fmla="*/ 20 h 100"/>
                  <a:gd name="T28" fmla="*/ 10 w 30"/>
                  <a:gd name="T29" fmla="*/ 12 h 100"/>
                  <a:gd name="T30" fmla="*/ 13 w 30"/>
                  <a:gd name="T31" fmla="*/ 6 h 100"/>
                  <a:gd name="T32" fmla="*/ 16 w 30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" h="100">
                    <a:moveTo>
                      <a:pt x="30" y="100"/>
                    </a:moveTo>
                    <a:lnTo>
                      <a:pt x="22" y="95"/>
                    </a:lnTo>
                    <a:lnTo>
                      <a:pt x="15" y="89"/>
                    </a:lnTo>
                    <a:lnTo>
                      <a:pt x="10" y="84"/>
                    </a:lnTo>
                    <a:lnTo>
                      <a:pt x="6" y="78"/>
                    </a:lnTo>
                    <a:lnTo>
                      <a:pt x="3" y="72"/>
                    </a:lnTo>
                    <a:lnTo>
                      <a:pt x="2" y="66"/>
                    </a:lnTo>
                    <a:lnTo>
                      <a:pt x="1" y="60"/>
                    </a:lnTo>
                    <a:lnTo>
                      <a:pt x="0" y="53"/>
                    </a:lnTo>
                    <a:lnTo>
                      <a:pt x="1" y="46"/>
                    </a:lnTo>
                    <a:lnTo>
                      <a:pt x="2" y="40"/>
                    </a:lnTo>
                    <a:lnTo>
                      <a:pt x="3" y="33"/>
                    </a:lnTo>
                    <a:lnTo>
                      <a:pt x="5" y="26"/>
                    </a:lnTo>
                    <a:lnTo>
                      <a:pt x="8" y="20"/>
                    </a:lnTo>
                    <a:lnTo>
                      <a:pt x="10" y="12"/>
                    </a:lnTo>
                    <a:lnTo>
                      <a:pt x="13" y="6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6" name="Freeform 2378"/>
              <p:cNvSpPr>
                <a:spLocks/>
              </p:cNvSpPr>
              <p:nvPr/>
            </p:nvSpPr>
            <p:spPr bwMode="auto">
              <a:xfrm>
                <a:off x="2632" y="2838"/>
                <a:ext cx="10" cy="5"/>
              </a:xfrm>
              <a:custGeom>
                <a:avLst/>
                <a:gdLst>
                  <a:gd name="T0" fmla="*/ 0 w 74"/>
                  <a:gd name="T1" fmla="*/ 13 h 40"/>
                  <a:gd name="T2" fmla="*/ 4 w 74"/>
                  <a:gd name="T3" fmla="*/ 7 h 40"/>
                  <a:gd name="T4" fmla="*/ 9 w 74"/>
                  <a:gd name="T5" fmla="*/ 4 h 40"/>
                  <a:gd name="T6" fmla="*/ 14 w 74"/>
                  <a:gd name="T7" fmla="*/ 1 h 40"/>
                  <a:gd name="T8" fmla="*/ 20 w 74"/>
                  <a:gd name="T9" fmla="*/ 0 h 40"/>
                  <a:gd name="T10" fmla="*/ 25 w 74"/>
                  <a:gd name="T11" fmla="*/ 0 h 40"/>
                  <a:gd name="T12" fmla="*/ 30 w 74"/>
                  <a:gd name="T13" fmla="*/ 0 h 40"/>
                  <a:gd name="T14" fmla="*/ 36 w 74"/>
                  <a:gd name="T15" fmla="*/ 2 h 40"/>
                  <a:gd name="T16" fmla="*/ 41 w 74"/>
                  <a:gd name="T17" fmla="*/ 4 h 40"/>
                  <a:gd name="T18" fmla="*/ 46 w 74"/>
                  <a:gd name="T19" fmla="*/ 7 h 40"/>
                  <a:gd name="T20" fmla="*/ 51 w 74"/>
                  <a:gd name="T21" fmla="*/ 11 h 40"/>
                  <a:gd name="T22" fmla="*/ 55 w 74"/>
                  <a:gd name="T23" fmla="*/ 15 h 40"/>
                  <a:gd name="T24" fmla="*/ 61 w 74"/>
                  <a:gd name="T25" fmla="*/ 19 h 40"/>
                  <a:gd name="T26" fmla="*/ 64 w 74"/>
                  <a:gd name="T27" fmla="*/ 24 h 40"/>
                  <a:gd name="T28" fmla="*/ 68 w 74"/>
                  <a:gd name="T29" fmla="*/ 30 h 40"/>
                  <a:gd name="T30" fmla="*/ 71 w 74"/>
                  <a:gd name="T31" fmla="*/ 35 h 40"/>
                  <a:gd name="T32" fmla="*/ 74 w 74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40">
                    <a:moveTo>
                      <a:pt x="0" y="13"/>
                    </a:moveTo>
                    <a:lnTo>
                      <a:pt x="4" y="7"/>
                    </a:lnTo>
                    <a:lnTo>
                      <a:pt x="9" y="4"/>
                    </a:lnTo>
                    <a:lnTo>
                      <a:pt x="14" y="1"/>
                    </a:lnTo>
                    <a:lnTo>
                      <a:pt x="20" y="0"/>
                    </a:lnTo>
                    <a:lnTo>
                      <a:pt x="25" y="0"/>
                    </a:lnTo>
                    <a:lnTo>
                      <a:pt x="30" y="0"/>
                    </a:lnTo>
                    <a:lnTo>
                      <a:pt x="36" y="2"/>
                    </a:lnTo>
                    <a:lnTo>
                      <a:pt x="41" y="4"/>
                    </a:lnTo>
                    <a:lnTo>
                      <a:pt x="46" y="7"/>
                    </a:lnTo>
                    <a:lnTo>
                      <a:pt x="51" y="11"/>
                    </a:lnTo>
                    <a:lnTo>
                      <a:pt x="55" y="15"/>
                    </a:lnTo>
                    <a:lnTo>
                      <a:pt x="61" y="19"/>
                    </a:lnTo>
                    <a:lnTo>
                      <a:pt x="64" y="24"/>
                    </a:lnTo>
                    <a:lnTo>
                      <a:pt x="68" y="30"/>
                    </a:lnTo>
                    <a:lnTo>
                      <a:pt x="71" y="35"/>
                    </a:lnTo>
                    <a:lnTo>
                      <a:pt x="74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7" name="Freeform 2379"/>
              <p:cNvSpPr>
                <a:spLocks/>
              </p:cNvSpPr>
              <p:nvPr/>
            </p:nvSpPr>
            <p:spPr bwMode="auto">
              <a:xfrm>
                <a:off x="2634" y="2843"/>
                <a:ext cx="8" cy="9"/>
              </a:xfrm>
              <a:custGeom>
                <a:avLst/>
                <a:gdLst>
                  <a:gd name="T0" fmla="*/ 60 w 60"/>
                  <a:gd name="T1" fmla="*/ 0 h 73"/>
                  <a:gd name="T2" fmla="*/ 59 w 60"/>
                  <a:gd name="T3" fmla="*/ 7 h 73"/>
                  <a:gd name="T4" fmla="*/ 59 w 60"/>
                  <a:gd name="T5" fmla="*/ 14 h 73"/>
                  <a:gd name="T6" fmla="*/ 58 w 60"/>
                  <a:gd name="T7" fmla="*/ 20 h 73"/>
                  <a:gd name="T8" fmla="*/ 56 w 60"/>
                  <a:gd name="T9" fmla="*/ 27 h 73"/>
                  <a:gd name="T10" fmla="*/ 54 w 60"/>
                  <a:gd name="T11" fmla="*/ 33 h 73"/>
                  <a:gd name="T12" fmla="*/ 51 w 60"/>
                  <a:gd name="T13" fmla="*/ 38 h 73"/>
                  <a:gd name="T14" fmla="*/ 48 w 60"/>
                  <a:gd name="T15" fmla="*/ 44 h 73"/>
                  <a:gd name="T16" fmla="*/ 43 w 60"/>
                  <a:gd name="T17" fmla="*/ 48 h 73"/>
                  <a:gd name="T18" fmla="*/ 39 w 60"/>
                  <a:gd name="T19" fmla="*/ 53 h 73"/>
                  <a:gd name="T20" fmla="*/ 34 w 60"/>
                  <a:gd name="T21" fmla="*/ 57 h 73"/>
                  <a:gd name="T22" fmla="*/ 29 w 60"/>
                  <a:gd name="T23" fmla="*/ 61 h 73"/>
                  <a:gd name="T24" fmla="*/ 24 w 60"/>
                  <a:gd name="T25" fmla="*/ 64 h 73"/>
                  <a:gd name="T26" fmla="*/ 18 w 60"/>
                  <a:gd name="T27" fmla="*/ 67 h 73"/>
                  <a:gd name="T28" fmla="*/ 12 w 60"/>
                  <a:gd name="T29" fmla="*/ 69 h 73"/>
                  <a:gd name="T30" fmla="*/ 6 w 60"/>
                  <a:gd name="T31" fmla="*/ 71 h 73"/>
                  <a:gd name="T32" fmla="*/ 0 w 60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3">
                    <a:moveTo>
                      <a:pt x="60" y="0"/>
                    </a:moveTo>
                    <a:lnTo>
                      <a:pt x="59" y="7"/>
                    </a:lnTo>
                    <a:lnTo>
                      <a:pt x="59" y="14"/>
                    </a:lnTo>
                    <a:lnTo>
                      <a:pt x="58" y="20"/>
                    </a:lnTo>
                    <a:lnTo>
                      <a:pt x="56" y="27"/>
                    </a:lnTo>
                    <a:lnTo>
                      <a:pt x="54" y="33"/>
                    </a:lnTo>
                    <a:lnTo>
                      <a:pt x="51" y="38"/>
                    </a:lnTo>
                    <a:lnTo>
                      <a:pt x="48" y="44"/>
                    </a:lnTo>
                    <a:lnTo>
                      <a:pt x="43" y="48"/>
                    </a:lnTo>
                    <a:lnTo>
                      <a:pt x="39" y="53"/>
                    </a:lnTo>
                    <a:lnTo>
                      <a:pt x="34" y="57"/>
                    </a:lnTo>
                    <a:lnTo>
                      <a:pt x="29" y="61"/>
                    </a:lnTo>
                    <a:lnTo>
                      <a:pt x="24" y="64"/>
                    </a:lnTo>
                    <a:lnTo>
                      <a:pt x="18" y="67"/>
                    </a:lnTo>
                    <a:lnTo>
                      <a:pt x="12" y="69"/>
                    </a:lnTo>
                    <a:lnTo>
                      <a:pt x="6" y="71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8" name="Freeform 2380"/>
              <p:cNvSpPr>
                <a:spLocks/>
              </p:cNvSpPr>
              <p:nvPr/>
            </p:nvSpPr>
            <p:spPr bwMode="auto">
              <a:xfrm>
                <a:off x="2635" y="3158"/>
                <a:ext cx="6" cy="16"/>
              </a:xfrm>
              <a:custGeom>
                <a:avLst/>
                <a:gdLst>
                  <a:gd name="T0" fmla="*/ 33 w 53"/>
                  <a:gd name="T1" fmla="*/ 126 h 126"/>
                  <a:gd name="T2" fmla="*/ 29 w 53"/>
                  <a:gd name="T3" fmla="*/ 119 h 126"/>
                  <a:gd name="T4" fmla="*/ 26 w 53"/>
                  <a:gd name="T5" fmla="*/ 113 h 126"/>
                  <a:gd name="T6" fmla="*/ 23 w 53"/>
                  <a:gd name="T7" fmla="*/ 106 h 126"/>
                  <a:gd name="T8" fmla="*/ 20 w 53"/>
                  <a:gd name="T9" fmla="*/ 99 h 126"/>
                  <a:gd name="T10" fmla="*/ 18 w 53"/>
                  <a:gd name="T11" fmla="*/ 92 h 126"/>
                  <a:gd name="T12" fmla="*/ 15 w 53"/>
                  <a:gd name="T13" fmla="*/ 85 h 126"/>
                  <a:gd name="T14" fmla="*/ 13 w 53"/>
                  <a:gd name="T15" fmla="*/ 78 h 126"/>
                  <a:gd name="T16" fmla="*/ 11 w 53"/>
                  <a:gd name="T17" fmla="*/ 70 h 126"/>
                  <a:gd name="T18" fmla="*/ 9 w 53"/>
                  <a:gd name="T19" fmla="*/ 62 h 126"/>
                  <a:gd name="T20" fmla="*/ 7 w 53"/>
                  <a:gd name="T21" fmla="*/ 55 h 126"/>
                  <a:gd name="T22" fmla="*/ 6 w 53"/>
                  <a:gd name="T23" fmla="*/ 47 h 126"/>
                  <a:gd name="T24" fmla="*/ 4 w 53"/>
                  <a:gd name="T25" fmla="*/ 39 h 126"/>
                  <a:gd name="T26" fmla="*/ 3 w 53"/>
                  <a:gd name="T27" fmla="*/ 31 h 126"/>
                  <a:gd name="T28" fmla="*/ 2 w 53"/>
                  <a:gd name="T29" fmla="*/ 22 h 126"/>
                  <a:gd name="T30" fmla="*/ 0 w 53"/>
                  <a:gd name="T31" fmla="*/ 14 h 126"/>
                  <a:gd name="T32" fmla="*/ 0 w 53"/>
                  <a:gd name="T33" fmla="*/ 6 h 126"/>
                  <a:gd name="T34" fmla="*/ 0 w 53"/>
                  <a:gd name="T35" fmla="*/ 7 h 126"/>
                  <a:gd name="T36" fmla="*/ 19 w 53"/>
                  <a:gd name="T37" fmla="*/ 0 h 126"/>
                  <a:gd name="T38" fmla="*/ 20 w 53"/>
                  <a:gd name="T39" fmla="*/ 0 h 126"/>
                  <a:gd name="T40" fmla="*/ 23 w 53"/>
                  <a:gd name="T41" fmla="*/ 6 h 126"/>
                  <a:gd name="T42" fmla="*/ 26 w 53"/>
                  <a:gd name="T43" fmla="*/ 13 h 126"/>
                  <a:gd name="T44" fmla="*/ 30 w 53"/>
                  <a:gd name="T45" fmla="*/ 20 h 126"/>
                  <a:gd name="T46" fmla="*/ 34 w 53"/>
                  <a:gd name="T47" fmla="*/ 29 h 126"/>
                  <a:gd name="T48" fmla="*/ 38 w 53"/>
                  <a:gd name="T49" fmla="*/ 38 h 126"/>
                  <a:gd name="T50" fmla="*/ 43 w 53"/>
                  <a:gd name="T51" fmla="*/ 47 h 126"/>
                  <a:gd name="T52" fmla="*/ 47 w 53"/>
                  <a:gd name="T53" fmla="*/ 55 h 126"/>
                  <a:gd name="T54" fmla="*/ 50 w 53"/>
                  <a:gd name="T55" fmla="*/ 65 h 126"/>
                  <a:gd name="T56" fmla="*/ 52 w 53"/>
                  <a:gd name="T57" fmla="*/ 73 h 126"/>
                  <a:gd name="T58" fmla="*/ 53 w 53"/>
                  <a:gd name="T59" fmla="*/ 82 h 126"/>
                  <a:gd name="T60" fmla="*/ 53 w 53"/>
                  <a:gd name="T61" fmla="*/ 91 h 126"/>
                  <a:gd name="T62" fmla="*/ 53 w 53"/>
                  <a:gd name="T63" fmla="*/ 99 h 126"/>
                  <a:gd name="T64" fmla="*/ 50 w 53"/>
                  <a:gd name="T65" fmla="*/ 107 h 126"/>
                  <a:gd name="T66" fmla="*/ 46 w 53"/>
                  <a:gd name="T67" fmla="*/ 114 h 126"/>
                  <a:gd name="T68" fmla="*/ 41 w 53"/>
                  <a:gd name="T69" fmla="*/ 120 h 126"/>
                  <a:gd name="T70" fmla="*/ 33 w 53"/>
                  <a:gd name="T7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3" h="126">
                    <a:moveTo>
                      <a:pt x="33" y="126"/>
                    </a:moveTo>
                    <a:lnTo>
                      <a:pt x="29" y="119"/>
                    </a:lnTo>
                    <a:lnTo>
                      <a:pt x="26" y="113"/>
                    </a:lnTo>
                    <a:lnTo>
                      <a:pt x="23" y="106"/>
                    </a:lnTo>
                    <a:lnTo>
                      <a:pt x="20" y="99"/>
                    </a:lnTo>
                    <a:lnTo>
                      <a:pt x="18" y="92"/>
                    </a:lnTo>
                    <a:lnTo>
                      <a:pt x="15" y="85"/>
                    </a:lnTo>
                    <a:lnTo>
                      <a:pt x="13" y="78"/>
                    </a:lnTo>
                    <a:lnTo>
                      <a:pt x="11" y="70"/>
                    </a:lnTo>
                    <a:lnTo>
                      <a:pt x="9" y="62"/>
                    </a:lnTo>
                    <a:lnTo>
                      <a:pt x="7" y="55"/>
                    </a:lnTo>
                    <a:lnTo>
                      <a:pt x="6" y="47"/>
                    </a:lnTo>
                    <a:lnTo>
                      <a:pt x="4" y="39"/>
                    </a:lnTo>
                    <a:lnTo>
                      <a:pt x="3" y="31"/>
                    </a:lnTo>
                    <a:lnTo>
                      <a:pt x="2" y="22"/>
                    </a:lnTo>
                    <a:lnTo>
                      <a:pt x="0" y="14"/>
                    </a:lnTo>
                    <a:lnTo>
                      <a:pt x="0" y="6"/>
                    </a:lnTo>
                    <a:lnTo>
                      <a:pt x="0" y="7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3" y="6"/>
                    </a:lnTo>
                    <a:lnTo>
                      <a:pt x="26" y="13"/>
                    </a:lnTo>
                    <a:lnTo>
                      <a:pt x="30" y="20"/>
                    </a:lnTo>
                    <a:lnTo>
                      <a:pt x="34" y="29"/>
                    </a:lnTo>
                    <a:lnTo>
                      <a:pt x="38" y="38"/>
                    </a:lnTo>
                    <a:lnTo>
                      <a:pt x="43" y="47"/>
                    </a:lnTo>
                    <a:lnTo>
                      <a:pt x="47" y="55"/>
                    </a:lnTo>
                    <a:lnTo>
                      <a:pt x="50" y="65"/>
                    </a:lnTo>
                    <a:lnTo>
                      <a:pt x="52" y="73"/>
                    </a:lnTo>
                    <a:lnTo>
                      <a:pt x="53" y="82"/>
                    </a:lnTo>
                    <a:lnTo>
                      <a:pt x="53" y="91"/>
                    </a:lnTo>
                    <a:lnTo>
                      <a:pt x="53" y="99"/>
                    </a:lnTo>
                    <a:lnTo>
                      <a:pt x="50" y="107"/>
                    </a:lnTo>
                    <a:lnTo>
                      <a:pt x="46" y="114"/>
                    </a:lnTo>
                    <a:lnTo>
                      <a:pt x="41" y="120"/>
                    </a:lnTo>
                    <a:lnTo>
                      <a:pt x="33" y="1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09" name="Freeform 2381"/>
              <p:cNvSpPr>
                <a:spLocks/>
              </p:cNvSpPr>
              <p:nvPr/>
            </p:nvSpPr>
            <p:spPr bwMode="auto">
              <a:xfrm>
                <a:off x="2635" y="3159"/>
                <a:ext cx="4" cy="15"/>
              </a:xfrm>
              <a:custGeom>
                <a:avLst/>
                <a:gdLst>
                  <a:gd name="T0" fmla="*/ 33 w 33"/>
                  <a:gd name="T1" fmla="*/ 120 h 120"/>
                  <a:gd name="T2" fmla="*/ 29 w 33"/>
                  <a:gd name="T3" fmla="*/ 113 h 120"/>
                  <a:gd name="T4" fmla="*/ 26 w 33"/>
                  <a:gd name="T5" fmla="*/ 107 h 120"/>
                  <a:gd name="T6" fmla="*/ 23 w 33"/>
                  <a:gd name="T7" fmla="*/ 100 h 120"/>
                  <a:gd name="T8" fmla="*/ 20 w 33"/>
                  <a:gd name="T9" fmla="*/ 93 h 120"/>
                  <a:gd name="T10" fmla="*/ 18 w 33"/>
                  <a:gd name="T11" fmla="*/ 86 h 120"/>
                  <a:gd name="T12" fmla="*/ 15 w 33"/>
                  <a:gd name="T13" fmla="*/ 79 h 120"/>
                  <a:gd name="T14" fmla="*/ 13 w 33"/>
                  <a:gd name="T15" fmla="*/ 72 h 120"/>
                  <a:gd name="T16" fmla="*/ 11 w 33"/>
                  <a:gd name="T17" fmla="*/ 64 h 120"/>
                  <a:gd name="T18" fmla="*/ 9 w 33"/>
                  <a:gd name="T19" fmla="*/ 56 h 120"/>
                  <a:gd name="T20" fmla="*/ 7 w 33"/>
                  <a:gd name="T21" fmla="*/ 49 h 120"/>
                  <a:gd name="T22" fmla="*/ 6 w 33"/>
                  <a:gd name="T23" fmla="*/ 41 h 120"/>
                  <a:gd name="T24" fmla="*/ 4 w 33"/>
                  <a:gd name="T25" fmla="*/ 33 h 120"/>
                  <a:gd name="T26" fmla="*/ 3 w 33"/>
                  <a:gd name="T27" fmla="*/ 25 h 120"/>
                  <a:gd name="T28" fmla="*/ 2 w 33"/>
                  <a:gd name="T29" fmla="*/ 16 h 120"/>
                  <a:gd name="T30" fmla="*/ 0 w 33"/>
                  <a:gd name="T31" fmla="*/ 8 h 120"/>
                  <a:gd name="T32" fmla="*/ 0 w 33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20">
                    <a:moveTo>
                      <a:pt x="33" y="120"/>
                    </a:moveTo>
                    <a:lnTo>
                      <a:pt x="29" y="113"/>
                    </a:lnTo>
                    <a:lnTo>
                      <a:pt x="26" y="107"/>
                    </a:lnTo>
                    <a:lnTo>
                      <a:pt x="23" y="100"/>
                    </a:lnTo>
                    <a:lnTo>
                      <a:pt x="20" y="93"/>
                    </a:lnTo>
                    <a:lnTo>
                      <a:pt x="18" y="86"/>
                    </a:lnTo>
                    <a:lnTo>
                      <a:pt x="15" y="79"/>
                    </a:lnTo>
                    <a:lnTo>
                      <a:pt x="13" y="72"/>
                    </a:lnTo>
                    <a:lnTo>
                      <a:pt x="11" y="64"/>
                    </a:lnTo>
                    <a:lnTo>
                      <a:pt x="9" y="56"/>
                    </a:lnTo>
                    <a:lnTo>
                      <a:pt x="7" y="49"/>
                    </a:lnTo>
                    <a:lnTo>
                      <a:pt x="6" y="41"/>
                    </a:lnTo>
                    <a:lnTo>
                      <a:pt x="4" y="33"/>
                    </a:lnTo>
                    <a:lnTo>
                      <a:pt x="3" y="25"/>
                    </a:lnTo>
                    <a:lnTo>
                      <a:pt x="2" y="16"/>
                    </a:lnTo>
                    <a:lnTo>
                      <a:pt x="0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0" name="Line 2382"/>
              <p:cNvSpPr>
                <a:spLocks noChangeShapeType="1"/>
              </p:cNvSpPr>
              <p:nvPr/>
            </p:nvSpPr>
            <p:spPr bwMode="auto">
              <a:xfrm flipV="1">
                <a:off x="2635" y="3158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1" name="Freeform 2383"/>
              <p:cNvSpPr>
                <a:spLocks/>
              </p:cNvSpPr>
              <p:nvPr/>
            </p:nvSpPr>
            <p:spPr bwMode="auto">
              <a:xfrm>
                <a:off x="2637" y="3158"/>
                <a:ext cx="4" cy="16"/>
              </a:xfrm>
              <a:custGeom>
                <a:avLst/>
                <a:gdLst>
                  <a:gd name="T0" fmla="*/ 0 w 33"/>
                  <a:gd name="T1" fmla="*/ 0 h 126"/>
                  <a:gd name="T2" fmla="*/ 3 w 33"/>
                  <a:gd name="T3" fmla="*/ 6 h 126"/>
                  <a:gd name="T4" fmla="*/ 6 w 33"/>
                  <a:gd name="T5" fmla="*/ 13 h 126"/>
                  <a:gd name="T6" fmla="*/ 10 w 33"/>
                  <a:gd name="T7" fmla="*/ 20 h 126"/>
                  <a:gd name="T8" fmla="*/ 14 w 33"/>
                  <a:gd name="T9" fmla="*/ 29 h 126"/>
                  <a:gd name="T10" fmla="*/ 18 w 33"/>
                  <a:gd name="T11" fmla="*/ 38 h 126"/>
                  <a:gd name="T12" fmla="*/ 23 w 33"/>
                  <a:gd name="T13" fmla="*/ 47 h 126"/>
                  <a:gd name="T14" fmla="*/ 27 w 33"/>
                  <a:gd name="T15" fmla="*/ 55 h 126"/>
                  <a:gd name="T16" fmla="*/ 30 w 33"/>
                  <a:gd name="T17" fmla="*/ 65 h 126"/>
                  <a:gd name="T18" fmla="*/ 32 w 33"/>
                  <a:gd name="T19" fmla="*/ 73 h 126"/>
                  <a:gd name="T20" fmla="*/ 33 w 33"/>
                  <a:gd name="T21" fmla="*/ 82 h 126"/>
                  <a:gd name="T22" fmla="*/ 33 w 33"/>
                  <a:gd name="T23" fmla="*/ 91 h 126"/>
                  <a:gd name="T24" fmla="*/ 33 w 33"/>
                  <a:gd name="T25" fmla="*/ 99 h 126"/>
                  <a:gd name="T26" fmla="*/ 30 w 33"/>
                  <a:gd name="T27" fmla="*/ 107 h 126"/>
                  <a:gd name="T28" fmla="*/ 26 w 33"/>
                  <a:gd name="T29" fmla="*/ 114 h 126"/>
                  <a:gd name="T30" fmla="*/ 21 w 33"/>
                  <a:gd name="T31" fmla="*/ 120 h 126"/>
                  <a:gd name="T32" fmla="*/ 13 w 33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26">
                    <a:moveTo>
                      <a:pt x="0" y="0"/>
                    </a:moveTo>
                    <a:lnTo>
                      <a:pt x="3" y="6"/>
                    </a:lnTo>
                    <a:lnTo>
                      <a:pt x="6" y="13"/>
                    </a:lnTo>
                    <a:lnTo>
                      <a:pt x="10" y="20"/>
                    </a:lnTo>
                    <a:lnTo>
                      <a:pt x="14" y="29"/>
                    </a:lnTo>
                    <a:lnTo>
                      <a:pt x="18" y="38"/>
                    </a:lnTo>
                    <a:lnTo>
                      <a:pt x="23" y="47"/>
                    </a:lnTo>
                    <a:lnTo>
                      <a:pt x="27" y="55"/>
                    </a:lnTo>
                    <a:lnTo>
                      <a:pt x="30" y="65"/>
                    </a:lnTo>
                    <a:lnTo>
                      <a:pt x="32" y="73"/>
                    </a:lnTo>
                    <a:lnTo>
                      <a:pt x="33" y="82"/>
                    </a:lnTo>
                    <a:lnTo>
                      <a:pt x="33" y="91"/>
                    </a:lnTo>
                    <a:lnTo>
                      <a:pt x="33" y="99"/>
                    </a:lnTo>
                    <a:lnTo>
                      <a:pt x="30" y="107"/>
                    </a:lnTo>
                    <a:lnTo>
                      <a:pt x="26" y="114"/>
                    </a:lnTo>
                    <a:lnTo>
                      <a:pt x="21" y="120"/>
                    </a:lnTo>
                    <a:lnTo>
                      <a:pt x="13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2" name="Freeform 2384"/>
              <p:cNvSpPr>
                <a:spLocks/>
              </p:cNvSpPr>
              <p:nvPr/>
            </p:nvSpPr>
            <p:spPr bwMode="auto">
              <a:xfrm>
                <a:off x="2596" y="2931"/>
                <a:ext cx="42" cy="38"/>
              </a:xfrm>
              <a:custGeom>
                <a:avLst/>
                <a:gdLst>
                  <a:gd name="T0" fmla="*/ 234 w 335"/>
                  <a:gd name="T1" fmla="*/ 167 h 306"/>
                  <a:gd name="T2" fmla="*/ 15 w 335"/>
                  <a:gd name="T3" fmla="*/ 306 h 306"/>
                  <a:gd name="T4" fmla="*/ 13 w 335"/>
                  <a:gd name="T5" fmla="*/ 301 h 306"/>
                  <a:gd name="T6" fmla="*/ 12 w 335"/>
                  <a:gd name="T7" fmla="*/ 296 h 306"/>
                  <a:gd name="T8" fmla="*/ 11 w 335"/>
                  <a:gd name="T9" fmla="*/ 291 h 306"/>
                  <a:gd name="T10" fmla="*/ 10 w 335"/>
                  <a:gd name="T11" fmla="*/ 287 h 306"/>
                  <a:gd name="T12" fmla="*/ 8 w 335"/>
                  <a:gd name="T13" fmla="*/ 282 h 306"/>
                  <a:gd name="T14" fmla="*/ 7 w 335"/>
                  <a:gd name="T15" fmla="*/ 276 h 306"/>
                  <a:gd name="T16" fmla="*/ 6 w 335"/>
                  <a:gd name="T17" fmla="*/ 271 h 306"/>
                  <a:gd name="T18" fmla="*/ 4 w 335"/>
                  <a:gd name="T19" fmla="*/ 266 h 306"/>
                  <a:gd name="T20" fmla="*/ 3 w 335"/>
                  <a:gd name="T21" fmla="*/ 260 h 306"/>
                  <a:gd name="T22" fmla="*/ 2 w 335"/>
                  <a:gd name="T23" fmla="*/ 255 h 306"/>
                  <a:gd name="T24" fmla="*/ 1 w 335"/>
                  <a:gd name="T25" fmla="*/ 249 h 306"/>
                  <a:gd name="T26" fmla="*/ 1 w 335"/>
                  <a:gd name="T27" fmla="*/ 243 h 306"/>
                  <a:gd name="T28" fmla="*/ 0 w 335"/>
                  <a:gd name="T29" fmla="*/ 238 h 306"/>
                  <a:gd name="T30" fmla="*/ 0 w 335"/>
                  <a:gd name="T31" fmla="*/ 232 h 306"/>
                  <a:gd name="T32" fmla="*/ 1 w 335"/>
                  <a:gd name="T33" fmla="*/ 226 h 306"/>
                  <a:gd name="T34" fmla="*/ 2 w 335"/>
                  <a:gd name="T35" fmla="*/ 220 h 306"/>
                  <a:gd name="T36" fmla="*/ 25 w 335"/>
                  <a:gd name="T37" fmla="*/ 214 h 306"/>
                  <a:gd name="T38" fmla="*/ 48 w 335"/>
                  <a:gd name="T39" fmla="*/ 207 h 306"/>
                  <a:gd name="T40" fmla="*/ 70 w 335"/>
                  <a:gd name="T41" fmla="*/ 199 h 306"/>
                  <a:gd name="T42" fmla="*/ 92 w 335"/>
                  <a:gd name="T43" fmla="*/ 189 h 306"/>
                  <a:gd name="T44" fmla="*/ 113 w 335"/>
                  <a:gd name="T45" fmla="*/ 176 h 306"/>
                  <a:gd name="T46" fmla="*/ 133 w 335"/>
                  <a:gd name="T47" fmla="*/ 164 h 306"/>
                  <a:gd name="T48" fmla="*/ 152 w 335"/>
                  <a:gd name="T49" fmla="*/ 150 h 306"/>
                  <a:gd name="T50" fmla="*/ 171 w 335"/>
                  <a:gd name="T51" fmla="*/ 136 h 306"/>
                  <a:gd name="T52" fmla="*/ 190 w 335"/>
                  <a:gd name="T53" fmla="*/ 120 h 306"/>
                  <a:gd name="T54" fmla="*/ 208 w 335"/>
                  <a:gd name="T55" fmla="*/ 104 h 306"/>
                  <a:gd name="T56" fmla="*/ 226 w 335"/>
                  <a:gd name="T57" fmla="*/ 88 h 306"/>
                  <a:gd name="T58" fmla="*/ 243 w 335"/>
                  <a:gd name="T59" fmla="*/ 71 h 306"/>
                  <a:gd name="T60" fmla="*/ 259 w 335"/>
                  <a:gd name="T61" fmla="*/ 53 h 306"/>
                  <a:gd name="T62" fmla="*/ 275 w 335"/>
                  <a:gd name="T63" fmla="*/ 35 h 306"/>
                  <a:gd name="T64" fmla="*/ 291 w 335"/>
                  <a:gd name="T65" fmla="*/ 17 h 306"/>
                  <a:gd name="T66" fmla="*/ 307 w 335"/>
                  <a:gd name="T67" fmla="*/ 0 h 306"/>
                  <a:gd name="T68" fmla="*/ 319 w 335"/>
                  <a:gd name="T69" fmla="*/ 12 h 306"/>
                  <a:gd name="T70" fmla="*/ 328 w 335"/>
                  <a:gd name="T71" fmla="*/ 25 h 306"/>
                  <a:gd name="T72" fmla="*/ 333 w 335"/>
                  <a:gd name="T73" fmla="*/ 38 h 306"/>
                  <a:gd name="T74" fmla="*/ 335 w 335"/>
                  <a:gd name="T75" fmla="*/ 50 h 306"/>
                  <a:gd name="T76" fmla="*/ 334 w 335"/>
                  <a:gd name="T77" fmla="*/ 62 h 306"/>
                  <a:gd name="T78" fmla="*/ 331 w 335"/>
                  <a:gd name="T79" fmla="*/ 73 h 306"/>
                  <a:gd name="T80" fmla="*/ 325 w 335"/>
                  <a:gd name="T81" fmla="*/ 84 h 306"/>
                  <a:gd name="T82" fmla="*/ 318 w 335"/>
                  <a:gd name="T83" fmla="*/ 95 h 306"/>
                  <a:gd name="T84" fmla="*/ 309 w 335"/>
                  <a:gd name="T85" fmla="*/ 105 h 306"/>
                  <a:gd name="T86" fmla="*/ 299 w 335"/>
                  <a:gd name="T87" fmla="*/ 115 h 306"/>
                  <a:gd name="T88" fmla="*/ 289 w 335"/>
                  <a:gd name="T89" fmla="*/ 124 h 306"/>
                  <a:gd name="T90" fmla="*/ 277 w 335"/>
                  <a:gd name="T91" fmla="*/ 133 h 306"/>
                  <a:gd name="T92" fmla="*/ 266 w 335"/>
                  <a:gd name="T93" fmla="*/ 142 h 306"/>
                  <a:gd name="T94" fmla="*/ 255 w 335"/>
                  <a:gd name="T95" fmla="*/ 150 h 306"/>
                  <a:gd name="T96" fmla="*/ 244 w 335"/>
                  <a:gd name="T97" fmla="*/ 158 h 306"/>
                  <a:gd name="T98" fmla="*/ 235 w 335"/>
                  <a:gd name="T99" fmla="*/ 166 h 306"/>
                  <a:gd name="T100" fmla="*/ 234 w 335"/>
                  <a:gd name="T101" fmla="*/ 167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35" h="306">
                    <a:moveTo>
                      <a:pt x="234" y="167"/>
                    </a:moveTo>
                    <a:lnTo>
                      <a:pt x="15" y="306"/>
                    </a:lnTo>
                    <a:lnTo>
                      <a:pt x="13" y="301"/>
                    </a:lnTo>
                    <a:lnTo>
                      <a:pt x="12" y="296"/>
                    </a:lnTo>
                    <a:lnTo>
                      <a:pt x="11" y="291"/>
                    </a:lnTo>
                    <a:lnTo>
                      <a:pt x="10" y="287"/>
                    </a:lnTo>
                    <a:lnTo>
                      <a:pt x="8" y="282"/>
                    </a:lnTo>
                    <a:lnTo>
                      <a:pt x="7" y="276"/>
                    </a:lnTo>
                    <a:lnTo>
                      <a:pt x="6" y="271"/>
                    </a:lnTo>
                    <a:lnTo>
                      <a:pt x="4" y="266"/>
                    </a:lnTo>
                    <a:lnTo>
                      <a:pt x="3" y="260"/>
                    </a:lnTo>
                    <a:lnTo>
                      <a:pt x="2" y="255"/>
                    </a:lnTo>
                    <a:lnTo>
                      <a:pt x="1" y="249"/>
                    </a:lnTo>
                    <a:lnTo>
                      <a:pt x="1" y="243"/>
                    </a:lnTo>
                    <a:lnTo>
                      <a:pt x="0" y="238"/>
                    </a:lnTo>
                    <a:lnTo>
                      <a:pt x="0" y="232"/>
                    </a:lnTo>
                    <a:lnTo>
                      <a:pt x="1" y="226"/>
                    </a:lnTo>
                    <a:lnTo>
                      <a:pt x="2" y="220"/>
                    </a:lnTo>
                    <a:lnTo>
                      <a:pt x="25" y="214"/>
                    </a:lnTo>
                    <a:lnTo>
                      <a:pt x="48" y="207"/>
                    </a:lnTo>
                    <a:lnTo>
                      <a:pt x="70" y="199"/>
                    </a:lnTo>
                    <a:lnTo>
                      <a:pt x="92" y="189"/>
                    </a:lnTo>
                    <a:lnTo>
                      <a:pt x="113" y="176"/>
                    </a:lnTo>
                    <a:lnTo>
                      <a:pt x="133" y="164"/>
                    </a:lnTo>
                    <a:lnTo>
                      <a:pt x="152" y="150"/>
                    </a:lnTo>
                    <a:lnTo>
                      <a:pt x="171" y="136"/>
                    </a:lnTo>
                    <a:lnTo>
                      <a:pt x="190" y="120"/>
                    </a:lnTo>
                    <a:lnTo>
                      <a:pt x="208" y="104"/>
                    </a:lnTo>
                    <a:lnTo>
                      <a:pt x="226" y="88"/>
                    </a:lnTo>
                    <a:lnTo>
                      <a:pt x="243" y="71"/>
                    </a:lnTo>
                    <a:lnTo>
                      <a:pt x="259" y="53"/>
                    </a:lnTo>
                    <a:lnTo>
                      <a:pt x="275" y="35"/>
                    </a:lnTo>
                    <a:lnTo>
                      <a:pt x="291" y="17"/>
                    </a:lnTo>
                    <a:lnTo>
                      <a:pt x="307" y="0"/>
                    </a:lnTo>
                    <a:lnTo>
                      <a:pt x="319" y="12"/>
                    </a:lnTo>
                    <a:lnTo>
                      <a:pt x="328" y="25"/>
                    </a:lnTo>
                    <a:lnTo>
                      <a:pt x="333" y="38"/>
                    </a:lnTo>
                    <a:lnTo>
                      <a:pt x="335" y="50"/>
                    </a:lnTo>
                    <a:lnTo>
                      <a:pt x="334" y="62"/>
                    </a:lnTo>
                    <a:lnTo>
                      <a:pt x="331" y="73"/>
                    </a:lnTo>
                    <a:lnTo>
                      <a:pt x="325" y="84"/>
                    </a:lnTo>
                    <a:lnTo>
                      <a:pt x="318" y="95"/>
                    </a:lnTo>
                    <a:lnTo>
                      <a:pt x="309" y="105"/>
                    </a:lnTo>
                    <a:lnTo>
                      <a:pt x="299" y="115"/>
                    </a:lnTo>
                    <a:lnTo>
                      <a:pt x="289" y="124"/>
                    </a:lnTo>
                    <a:lnTo>
                      <a:pt x="277" y="133"/>
                    </a:lnTo>
                    <a:lnTo>
                      <a:pt x="266" y="142"/>
                    </a:lnTo>
                    <a:lnTo>
                      <a:pt x="255" y="150"/>
                    </a:lnTo>
                    <a:lnTo>
                      <a:pt x="244" y="158"/>
                    </a:lnTo>
                    <a:lnTo>
                      <a:pt x="235" y="166"/>
                    </a:lnTo>
                    <a:lnTo>
                      <a:pt x="234" y="167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3" name="Line 2385"/>
              <p:cNvSpPr>
                <a:spLocks noChangeShapeType="1"/>
              </p:cNvSpPr>
              <p:nvPr/>
            </p:nvSpPr>
            <p:spPr bwMode="auto">
              <a:xfrm flipH="1">
                <a:off x="2598" y="2952"/>
                <a:ext cx="28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4" name="Freeform 2386"/>
              <p:cNvSpPr>
                <a:spLocks/>
              </p:cNvSpPr>
              <p:nvPr/>
            </p:nvSpPr>
            <p:spPr bwMode="auto">
              <a:xfrm>
                <a:off x="2596" y="2958"/>
                <a:ext cx="2" cy="11"/>
              </a:xfrm>
              <a:custGeom>
                <a:avLst/>
                <a:gdLst>
                  <a:gd name="T0" fmla="*/ 15 w 15"/>
                  <a:gd name="T1" fmla="*/ 86 h 86"/>
                  <a:gd name="T2" fmla="*/ 13 w 15"/>
                  <a:gd name="T3" fmla="*/ 81 h 86"/>
                  <a:gd name="T4" fmla="*/ 12 w 15"/>
                  <a:gd name="T5" fmla="*/ 76 h 86"/>
                  <a:gd name="T6" fmla="*/ 11 w 15"/>
                  <a:gd name="T7" fmla="*/ 71 h 86"/>
                  <a:gd name="T8" fmla="*/ 10 w 15"/>
                  <a:gd name="T9" fmla="*/ 67 h 86"/>
                  <a:gd name="T10" fmla="*/ 8 w 15"/>
                  <a:gd name="T11" fmla="*/ 62 h 86"/>
                  <a:gd name="T12" fmla="*/ 7 w 15"/>
                  <a:gd name="T13" fmla="*/ 56 h 86"/>
                  <a:gd name="T14" fmla="*/ 6 w 15"/>
                  <a:gd name="T15" fmla="*/ 51 h 86"/>
                  <a:gd name="T16" fmla="*/ 4 w 15"/>
                  <a:gd name="T17" fmla="*/ 46 h 86"/>
                  <a:gd name="T18" fmla="*/ 3 w 15"/>
                  <a:gd name="T19" fmla="*/ 40 h 86"/>
                  <a:gd name="T20" fmla="*/ 2 w 15"/>
                  <a:gd name="T21" fmla="*/ 35 h 86"/>
                  <a:gd name="T22" fmla="*/ 1 w 15"/>
                  <a:gd name="T23" fmla="*/ 29 h 86"/>
                  <a:gd name="T24" fmla="*/ 1 w 15"/>
                  <a:gd name="T25" fmla="*/ 23 h 86"/>
                  <a:gd name="T26" fmla="*/ 0 w 15"/>
                  <a:gd name="T27" fmla="*/ 18 h 86"/>
                  <a:gd name="T28" fmla="*/ 0 w 15"/>
                  <a:gd name="T29" fmla="*/ 12 h 86"/>
                  <a:gd name="T30" fmla="*/ 1 w 15"/>
                  <a:gd name="T31" fmla="*/ 6 h 86"/>
                  <a:gd name="T32" fmla="*/ 2 w 15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86">
                    <a:moveTo>
                      <a:pt x="15" y="86"/>
                    </a:moveTo>
                    <a:lnTo>
                      <a:pt x="13" y="81"/>
                    </a:lnTo>
                    <a:lnTo>
                      <a:pt x="12" y="76"/>
                    </a:lnTo>
                    <a:lnTo>
                      <a:pt x="11" y="71"/>
                    </a:lnTo>
                    <a:lnTo>
                      <a:pt x="10" y="67"/>
                    </a:lnTo>
                    <a:lnTo>
                      <a:pt x="8" y="62"/>
                    </a:lnTo>
                    <a:lnTo>
                      <a:pt x="7" y="56"/>
                    </a:lnTo>
                    <a:lnTo>
                      <a:pt x="6" y="51"/>
                    </a:lnTo>
                    <a:lnTo>
                      <a:pt x="4" y="46"/>
                    </a:lnTo>
                    <a:lnTo>
                      <a:pt x="3" y="40"/>
                    </a:lnTo>
                    <a:lnTo>
                      <a:pt x="2" y="35"/>
                    </a:lnTo>
                    <a:lnTo>
                      <a:pt x="1" y="29"/>
                    </a:lnTo>
                    <a:lnTo>
                      <a:pt x="1" y="23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1" y="6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5" name="Freeform 2387"/>
              <p:cNvSpPr>
                <a:spLocks/>
              </p:cNvSpPr>
              <p:nvPr/>
            </p:nvSpPr>
            <p:spPr bwMode="auto">
              <a:xfrm>
                <a:off x="2597" y="2931"/>
                <a:ext cx="38" cy="27"/>
              </a:xfrm>
              <a:custGeom>
                <a:avLst/>
                <a:gdLst>
                  <a:gd name="T0" fmla="*/ 0 w 305"/>
                  <a:gd name="T1" fmla="*/ 220 h 220"/>
                  <a:gd name="T2" fmla="*/ 23 w 305"/>
                  <a:gd name="T3" fmla="*/ 214 h 220"/>
                  <a:gd name="T4" fmla="*/ 46 w 305"/>
                  <a:gd name="T5" fmla="*/ 207 h 220"/>
                  <a:gd name="T6" fmla="*/ 68 w 305"/>
                  <a:gd name="T7" fmla="*/ 199 h 220"/>
                  <a:gd name="T8" fmla="*/ 90 w 305"/>
                  <a:gd name="T9" fmla="*/ 189 h 220"/>
                  <a:gd name="T10" fmla="*/ 111 w 305"/>
                  <a:gd name="T11" fmla="*/ 176 h 220"/>
                  <a:gd name="T12" fmla="*/ 131 w 305"/>
                  <a:gd name="T13" fmla="*/ 164 h 220"/>
                  <a:gd name="T14" fmla="*/ 150 w 305"/>
                  <a:gd name="T15" fmla="*/ 150 h 220"/>
                  <a:gd name="T16" fmla="*/ 169 w 305"/>
                  <a:gd name="T17" fmla="*/ 136 h 220"/>
                  <a:gd name="T18" fmla="*/ 188 w 305"/>
                  <a:gd name="T19" fmla="*/ 120 h 220"/>
                  <a:gd name="T20" fmla="*/ 206 w 305"/>
                  <a:gd name="T21" fmla="*/ 104 h 220"/>
                  <a:gd name="T22" fmla="*/ 224 w 305"/>
                  <a:gd name="T23" fmla="*/ 88 h 220"/>
                  <a:gd name="T24" fmla="*/ 241 w 305"/>
                  <a:gd name="T25" fmla="*/ 71 h 220"/>
                  <a:gd name="T26" fmla="*/ 257 w 305"/>
                  <a:gd name="T27" fmla="*/ 53 h 220"/>
                  <a:gd name="T28" fmla="*/ 273 w 305"/>
                  <a:gd name="T29" fmla="*/ 35 h 220"/>
                  <a:gd name="T30" fmla="*/ 289 w 305"/>
                  <a:gd name="T31" fmla="*/ 17 h 220"/>
                  <a:gd name="T32" fmla="*/ 305 w 305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220">
                    <a:moveTo>
                      <a:pt x="0" y="220"/>
                    </a:moveTo>
                    <a:lnTo>
                      <a:pt x="23" y="214"/>
                    </a:lnTo>
                    <a:lnTo>
                      <a:pt x="46" y="207"/>
                    </a:lnTo>
                    <a:lnTo>
                      <a:pt x="68" y="199"/>
                    </a:lnTo>
                    <a:lnTo>
                      <a:pt x="90" y="189"/>
                    </a:lnTo>
                    <a:lnTo>
                      <a:pt x="111" y="176"/>
                    </a:lnTo>
                    <a:lnTo>
                      <a:pt x="131" y="164"/>
                    </a:lnTo>
                    <a:lnTo>
                      <a:pt x="150" y="150"/>
                    </a:lnTo>
                    <a:lnTo>
                      <a:pt x="169" y="136"/>
                    </a:lnTo>
                    <a:lnTo>
                      <a:pt x="188" y="120"/>
                    </a:lnTo>
                    <a:lnTo>
                      <a:pt x="206" y="104"/>
                    </a:lnTo>
                    <a:lnTo>
                      <a:pt x="224" y="88"/>
                    </a:lnTo>
                    <a:lnTo>
                      <a:pt x="241" y="71"/>
                    </a:lnTo>
                    <a:lnTo>
                      <a:pt x="257" y="53"/>
                    </a:lnTo>
                    <a:lnTo>
                      <a:pt x="273" y="35"/>
                    </a:lnTo>
                    <a:lnTo>
                      <a:pt x="289" y="17"/>
                    </a:lnTo>
                    <a:lnTo>
                      <a:pt x="3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6" name="Freeform 2388"/>
              <p:cNvSpPr>
                <a:spLocks/>
              </p:cNvSpPr>
              <p:nvPr/>
            </p:nvSpPr>
            <p:spPr bwMode="auto">
              <a:xfrm>
                <a:off x="2626" y="2931"/>
                <a:ext cx="12" cy="21"/>
              </a:xfrm>
              <a:custGeom>
                <a:avLst/>
                <a:gdLst>
                  <a:gd name="T0" fmla="*/ 72 w 100"/>
                  <a:gd name="T1" fmla="*/ 0 h 166"/>
                  <a:gd name="T2" fmla="*/ 84 w 100"/>
                  <a:gd name="T3" fmla="*/ 12 h 166"/>
                  <a:gd name="T4" fmla="*/ 93 w 100"/>
                  <a:gd name="T5" fmla="*/ 25 h 166"/>
                  <a:gd name="T6" fmla="*/ 98 w 100"/>
                  <a:gd name="T7" fmla="*/ 38 h 166"/>
                  <a:gd name="T8" fmla="*/ 100 w 100"/>
                  <a:gd name="T9" fmla="*/ 50 h 166"/>
                  <a:gd name="T10" fmla="*/ 99 w 100"/>
                  <a:gd name="T11" fmla="*/ 62 h 166"/>
                  <a:gd name="T12" fmla="*/ 96 w 100"/>
                  <a:gd name="T13" fmla="*/ 73 h 166"/>
                  <a:gd name="T14" fmla="*/ 90 w 100"/>
                  <a:gd name="T15" fmla="*/ 84 h 166"/>
                  <a:gd name="T16" fmla="*/ 83 w 100"/>
                  <a:gd name="T17" fmla="*/ 95 h 166"/>
                  <a:gd name="T18" fmla="*/ 74 w 100"/>
                  <a:gd name="T19" fmla="*/ 105 h 166"/>
                  <a:gd name="T20" fmla="*/ 64 w 100"/>
                  <a:gd name="T21" fmla="*/ 115 h 166"/>
                  <a:gd name="T22" fmla="*/ 54 w 100"/>
                  <a:gd name="T23" fmla="*/ 124 h 166"/>
                  <a:gd name="T24" fmla="*/ 42 w 100"/>
                  <a:gd name="T25" fmla="*/ 133 h 166"/>
                  <a:gd name="T26" fmla="*/ 31 w 100"/>
                  <a:gd name="T27" fmla="*/ 142 h 166"/>
                  <a:gd name="T28" fmla="*/ 20 w 100"/>
                  <a:gd name="T29" fmla="*/ 150 h 166"/>
                  <a:gd name="T30" fmla="*/ 9 w 100"/>
                  <a:gd name="T31" fmla="*/ 158 h 166"/>
                  <a:gd name="T32" fmla="*/ 0 w 100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66">
                    <a:moveTo>
                      <a:pt x="72" y="0"/>
                    </a:moveTo>
                    <a:lnTo>
                      <a:pt x="84" y="12"/>
                    </a:lnTo>
                    <a:lnTo>
                      <a:pt x="93" y="25"/>
                    </a:lnTo>
                    <a:lnTo>
                      <a:pt x="98" y="38"/>
                    </a:lnTo>
                    <a:lnTo>
                      <a:pt x="100" y="50"/>
                    </a:lnTo>
                    <a:lnTo>
                      <a:pt x="99" y="62"/>
                    </a:lnTo>
                    <a:lnTo>
                      <a:pt x="96" y="73"/>
                    </a:lnTo>
                    <a:lnTo>
                      <a:pt x="90" y="84"/>
                    </a:lnTo>
                    <a:lnTo>
                      <a:pt x="83" y="95"/>
                    </a:lnTo>
                    <a:lnTo>
                      <a:pt x="74" y="105"/>
                    </a:lnTo>
                    <a:lnTo>
                      <a:pt x="64" y="115"/>
                    </a:lnTo>
                    <a:lnTo>
                      <a:pt x="54" y="124"/>
                    </a:lnTo>
                    <a:lnTo>
                      <a:pt x="42" y="133"/>
                    </a:lnTo>
                    <a:lnTo>
                      <a:pt x="31" y="142"/>
                    </a:lnTo>
                    <a:lnTo>
                      <a:pt x="20" y="150"/>
                    </a:lnTo>
                    <a:lnTo>
                      <a:pt x="9" y="158"/>
                    </a:lnTo>
                    <a:lnTo>
                      <a:pt x="0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7" name="Freeform 2389"/>
              <p:cNvSpPr>
                <a:spLocks/>
              </p:cNvSpPr>
              <p:nvPr/>
            </p:nvSpPr>
            <p:spPr bwMode="auto">
              <a:xfrm>
                <a:off x="2627" y="3160"/>
                <a:ext cx="8" cy="20"/>
              </a:xfrm>
              <a:custGeom>
                <a:avLst/>
                <a:gdLst>
                  <a:gd name="T0" fmla="*/ 23 w 60"/>
                  <a:gd name="T1" fmla="*/ 160 h 160"/>
                  <a:gd name="T2" fmla="*/ 20 w 60"/>
                  <a:gd name="T3" fmla="*/ 148 h 160"/>
                  <a:gd name="T4" fmla="*/ 18 w 60"/>
                  <a:gd name="T5" fmla="*/ 137 h 160"/>
                  <a:gd name="T6" fmla="*/ 15 w 60"/>
                  <a:gd name="T7" fmla="*/ 127 h 160"/>
                  <a:gd name="T8" fmla="*/ 12 w 60"/>
                  <a:gd name="T9" fmla="*/ 117 h 160"/>
                  <a:gd name="T10" fmla="*/ 10 w 60"/>
                  <a:gd name="T11" fmla="*/ 106 h 160"/>
                  <a:gd name="T12" fmla="*/ 7 w 60"/>
                  <a:gd name="T13" fmla="*/ 96 h 160"/>
                  <a:gd name="T14" fmla="*/ 5 w 60"/>
                  <a:gd name="T15" fmla="*/ 86 h 160"/>
                  <a:gd name="T16" fmla="*/ 3 w 60"/>
                  <a:gd name="T17" fmla="*/ 75 h 160"/>
                  <a:gd name="T18" fmla="*/ 2 w 60"/>
                  <a:gd name="T19" fmla="*/ 65 h 160"/>
                  <a:gd name="T20" fmla="*/ 1 w 60"/>
                  <a:gd name="T21" fmla="*/ 56 h 160"/>
                  <a:gd name="T22" fmla="*/ 0 w 60"/>
                  <a:gd name="T23" fmla="*/ 46 h 160"/>
                  <a:gd name="T24" fmla="*/ 0 w 60"/>
                  <a:gd name="T25" fmla="*/ 36 h 160"/>
                  <a:gd name="T26" fmla="*/ 1 w 60"/>
                  <a:gd name="T27" fmla="*/ 27 h 160"/>
                  <a:gd name="T28" fmla="*/ 3 w 60"/>
                  <a:gd name="T29" fmla="*/ 18 h 160"/>
                  <a:gd name="T30" fmla="*/ 5 w 60"/>
                  <a:gd name="T31" fmla="*/ 9 h 160"/>
                  <a:gd name="T32" fmla="*/ 9 w 60"/>
                  <a:gd name="T33" fmla="*/ 0 h 160"/>
                  <a:gd name="T34" fmla="*/ 9 w 60"/>
                  <a:gd name="T35" fmla="*/ 1 h 160"/>
                  <a:gd name="T36" fmla="*/ 29 w 60"/>
                  <a:gd name="T37" fmla="*/ 1 h 160"/>
                  <a:gd name="T38" fmla="*/ 29 w 60"/>
                  <a:gd name="T39" fmla="*/ 0 h 160"/>
                  <a:gd name="T40" fmla="*/ 28 w 60"/>
                  <a:gd name="T41" fmla="*/ 10 h 160"/>
                  <a:gd name="T42" fmla="*/ 29 w 60"/>
                  <a:gd name="T43" fmla="*/ 20 h 160"/>
                  <a:gd name="T44" fmla="*/ 32 w 60"/>
                  <a:gd name="T45" fmla="*/ 31 h 160"/>
                  <a:gd name="T46" fmla="*/ 36 w 60"/>
                  <a:gd name="T47" fmla="*/ 42 h 160"/>
                  <a:gd name="T48" fmla="*/ 40 w 60"/>
                  <a:gd name="T49" fmla="*/ 53 h 160"/>
                  <a:gd name="T50" fmla="*/ 45 w 60"/>
                  <a:gd name="T51" fmla="*/ 65 h 160"/>
                  <a:gd name="T52" fmla="*/ 50 w 60"/>
                  <a:gd name="T53" fmla="*/ 76 h 160"/>
                  <a:gd name="T54" fmla="*/ 54 w 60"/>
                  <a:gd name="T55" fmla="*/ 88 h 160"/>
                  <a:gd name="T56" fmla="*/ 57 w 60"/>
                  <a:gd name="T57" fmla="*/ 99 h 160"/>
                  <a:gd name="T58" fmla="*/ 59 w 60"/>
                  <a:gd name="T59" fmla="*/ 110 h 160"/>
                  <a:gd name="T60" fmla="*/ 60 w 60"/>
                  <a:gd name="T61" fmla="*/ 120 h 160"/>
                  <a:gd name="T62" fmla="*/ 58 w 60"/>
                  <a:gd name="T63" fmla="*/ 130 h 160"/>
                  <a:gd name="T64" fmla="*/ 54 w 60"/>
                  <a:gd name="T65" fmla="*/ 138 h 160"/>
                  <a:gd name="T66" fmla="*/ 47 w 60"/>
                  <a:gd name="T67" fmla="*/ 146 h 160"/>
                  <a:gd name="T68" fmla="*/ 36 w 60"/>
                  <a:gd name="T69" fmla="*/ 153 h 160"/>
                  <a:gd name="T70" fmla="*/ 23 w 60"/>
                  <a:gd name="T71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0" h="160">
                    <a:moveTo>
                      <a:pt x="23" y="160"/>
                    </a:moveTo>
                    <a:lnTo>
                      <a:pt x="20" y="148"/>
                    </a:lnTo>
                    <a:lnTo>
                      <a:pt x="18" y="137"/>
                    </a:lnTo>
                    <a:lnTo>
                      <a:pt x="15" y="127"/>
                    </a:lnTo>
                    <a:lnTo>
                      <a:pt x="12" y="117"/>
                    </a:lnTo>
                    <a:lnTo>
                      <a:pt x="10" y="106"/>
                    </a:lnTo>
                    <a:lnTo>
                      <a:pt x="7" y="96"/>
                    </a:lnTo>
                    <a:lnTo>
                      <a:pt x="5" y="86"/>
                    </a:lnTo>
                    <a:lnTo>
                      <a:pt x="3" y="75"/>
                    </a:lnTo>
                    <a:lnTo>
                      <a:pt x="2" y="65"/>
                    </a:lnTo>
                    <a:lnTo>
                      <a:pt x="1" y="56"/>
                    </a:lnTo>
                    <a:lnTo>
                      <a:pt x="0" y="46"/>
                    </a:lnTo>
                    <a:lnTo>
                      <a:pt x="0" y="36"/>
                    </a:lnTo>
                    <a:lnTo>
                      <a:pt x="1" y="27"/>
                    </a:lnTo>
                    <a:lnTo>
                      <a:pt x="3" y="18"/>
                    </a:lnTo>
                    <a:lnTo>
                      <a:pt x="5" y="9"/>
                    </a:lnTo>
                    <a:lnTo>
                      <a:pt x="9" y="0"/>
                    </a:lnTo>
                    <a:lnTo>
                      <a:pt x="9" y="1"/>
                    </a:lnTo>
                    <a:lnTo>
                      <a:pt x="29" y="1"/>
                    </a:lnTo>
                    <a:lnTo>
                      <a:pt x="29" y="0"/>
                    </a:lnTo>
                    <a:lnTo>
                      <a:pt x="28" y="10"/>
                    </a:lnTo>
                    <a:lnTo>
                      <a:pt x="29" y="20"/>
                    </a:lnTo>
                    <a:lnTo>
                      <a:pt x="32" y="31"/>
                    </a:lnTo>
                    <a:lnTo>
                      <a:pt x="36" y="42"/>
                    </a:lnTo>
                    <a:lnTo>
                      <a:pt x="40" y="53"/>
                    </a:lnTo>
                    <a:lnTo>
                      <a:pt x="45" y="65"/>
                    </a:lnTo>
                    <a:lnTo>
                      <a:pt x="50" y="76"/>
                    </a:lnTo>
                    <a:lnTo>
                      <a:pt x="54" y="88"/>
                    </a:lnTo>
                    <a:lnTo>
                      <a:pt x="57" y="99"/>
                    </a:lnTo>
                    <a:lnTo>
                      <a:pt x="59" y="110"/>
                    </a:lnTo>
                    <a:lnTo>
                      <a:pt x="60" y="120"/>
                    </a:lnTo>
                    <a:lnTo>
                      <a:pt x="58" y="130"/>
                    </a:lnTo>
                    <a:lnTo>
                      <a:pt x="54" y="138"/>
                    </a:lnTo>
                    <a:lnTo>
                      <a:pt x="47" y="146"/>
                    </a:lnTo>
                    <a:lnTo>
                      <a:pt x="36" y="153"/>
                    </a:lnTo>
                    <a:lnTo>
                      <a:pt x="23" y="160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8" name="Freeform 2390"/>
              <p:cNvSpPr>
                <a:spLocks/>
              </p:cNvSpPr>
              <p:nvPr/>
            </p:nvSpPr>
            <p:spPr bwMode="auto">
              <a:xfrm>
                <a:off x="2627" y="3160"/>
                <a:ext cx="3" cy="20"/>
              </a:xfrm>
              <a:custGeom>
                <a:avLst/>
                <a:gdLst>
                  <a:gd name="T0" fmla="*/ 23 w 23"/>
                  <a:gd name="T1" fmla="*/ 160 h 160"/>
                  <a:gd name="T2" fmla="*/ 20 w 23"/>
                  <a:gd name="T3" fmla="*/ 148 h 160"/>
                  <a:gd name="T4" fmla="*/ 18 w 23"/>
                  <a:gd name="T5" fmla="*/ 137 h 160"/>
                  <a:gd name="T6" fmla="*/ 15 w 23"/>
                  <a:gd name="T7" fmla="*/ 127 h 160"/>
                  <a:gd name="T8" fmla="*/ 12 w 23"/>
                  <a:gd name="T9" fmla="*/ 117 h 160"/>
                  <a:gd name="T10" fmla="*/ 10 w 23"/>
                  <a:gd name="T11" fmla="*/ 106 h 160"/>
                  <a:gd name="T12" fmla="*/ 7 w 23"/>
                  <a:gd name="T13" fmla="*/ 96 h 160"/>
                  <a:gd name="T14" fmla="*/ 5 w 23"/>
                  <a:gd name="T15" fmla="*/ 86 h 160"/>
                  <a:gd name="T16" fmla="*/ 3 w 23"/>
                  <a:gd name="T17" fmla="*/ 75 h 160"/>
                  <a:gd name="T18" fmla="*/ 2 w 23"/>
                  <a:gd name="T19" fmla="*/ 65 h 160"/>
                  <a:gd name="T20" fmla="*/ 1 w 23"/>
                  <a:gd name="T21" fmla="*/ 56 h 160"/>
                  <a:gd name="T22" fmla="*/ 0 w 23"/>
                  <a:gd name="T23" fmla="*/ 46 h 160"/>
                  <a:gd name="T24" fmla="*/ 0 w 23"/>
                  <a:gd name="T25" fmla="*/ 36 h 160"/>
                  <a:gd name="T26" fmla="*/ 1 w 23"/>
                  <a:gd name="T27" fmla="*/ 27 h 160"/>
                  <a:gd name="T28" fmla="*/ 3 w 23"/>
                  <a:gd name="T29" fmla="*/ 18 h 160"/>
                  <a:gd name="T30" fmla="*/ 5 w 23"/>
                  <a:gd name="T31" fmla="*/ 9 h 160"/>
                  <a:gd name="T32" fmla="*/ 9 w 23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160">
                    <a:moveTo>
                      <a:pt x="23" y="160"/>
                    </a:moveTo>
                    <a:lnTo>
                      <a:pt x="20" y="148"/>
                    </a:lnTo>
                    <a:lnTo>
                      <a:pt x="18" y="137"/>
                    </a:lnTo>
                    <a:lnTo>
                      <a:pt x="15" y="127"/>
                    </a:lnTo>
                    <a:lnTo>
                      <a:pt x="12" y="117"/>
                    </a:lnTo>
                    <a:lnTo>
                      <a:pt x="10" y="106"/>
                    </a:lnTo>
                    <a:lnTo>
                      <a:pt x="7" y="96"/>
                    </a:lnTo>
                    <a:lnTo>
                      <a:pt x="5" y="86"/>
                    </a:lnTo>
                    <a:lnTo>
                      <a:pt x="3" y="75"/>
                    </a:lnTo>
                    <a:lnTo>
                      <a:pt x="2" y="65"/>
                    </a:lnTo>
                    <a:lnTo>
                      <a:pt x="1" y="56"/>
                    </a:lnTo>
                    <a:lnTo>
                      <a:pt x="0" y="46"/>
                    </a:lnTo>
                    <a:lnTo>
                      <a:pt x="0" y="36"/>
                    </a:lnTo>
                    <a:lnTo>
                      <a:pt x="1" y="27"/>
                    </a:lnTo>
                    <a:lnTo>
                      <a:pt x="3" y="18"/>
                    </a:lnTo>
                    <a:lnTo>
                      <a:pt x="5" y="9"/>
                    </a:lnTo>
                    <a:lnTo>
                      <a:pt x="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19" name="Line 2391"/>
              <p:cNvSpPr>
                <a:spLocks noChangeShapeType="1"/>
              </p:cNvSpPr>
              <p:nvPr/>
            </p:nvSpPr>
            <p:spPr bwMode="auto">
              <a:xfrm>
                <a:off x="2628" y="3161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0" name="Freeform 2392"/>
              <p:cNvSpPr>
                <a:spLocks/>
              </p:cNvSpPr>
              <p:nvPr/>
            </p:nvSpPr>
            <p:spPr bwMode="auto">
              <a:xfrm>
                <a:off x="2630" y="3160"/>
                <a:ext cx="5" cy="20"/>
              </a:xfrm>
              <a:custGeom>
                <a:avLst/>
                <a:gdLst>
                  <a:gd name="T0" fmla="*/ 6 w 37"/>
                  <a:gd name="T1" fmla="*/ 0 h 160"/>
                  <a:gd name="T2" fmla="*/ 5 w 37"/>
                  <a:gd name="T3" fmla="*/ 10 h 160"/>
                  <a:gd name="T4" fmla="*/ 6 w 37"/>
                  <a:gd name="T5" fmla="*/ 20 h 160"/>
                  <a:gd name="T6" fmla="*/ 9 w 37"/>
                  <a:gd name="T7" fmla="*/ 31 h 160"/>
                  <a:gd name="T8" fmla="*/ 13 w 37"/>
                  <a:gd name="T9" fmla="*/ 42 h 160"/>
                  <a:gd name="T10" fmla="*/ 17 w 37"/>
                  <a:gd name="T11" fmla="*/ 53 h 160"/>
                  <a:gd name="T12" fmla="*/ 22 w 37"/>
                  <a:gd name="T13" fmla="*/ 65 h 160"/>
                  <a:gd name="T14" fmla="*/ 27 w 37"/>
                  <a:gd name="T15" fmla="*/ 76 h 160"/>
                  <a:gd name="T16" fmla="*/ 31 w 37"/>
                  <a:gd name="T17" fmla="*/ 88 h 160"/>
                  <a:gd name="T18" fmla="*/ 34 w 37"/>
                  <a:gd name="T19" fmla="*/ 99 h 160"/>
                  <a:gd name="T20" fmla="*/ 36 w 37"/>
                  <a:gd name="T21" fmla="*/ 110 h 160"/>
                  <a:gd name="T22" fmla="*/ 37 w 37"/>
                  <a:gd name="T23" fmla="*/ 120 h 160"/>
                  <a:gd name="T24" fmla="*/ 35 w 37"/>
                  <a:gd name="T25" fmla="*/ 130 h 160"/>
                  <a:gd name="T26" fmla="*/ 31 w 37"/>
                  <a:gd name="T27" fmla="*/ 138 h 160"/>
                  <a:gd name="T28" fmla="*/ 24 w 37"/>
                  <a:gd name="T29" fmla="*/ 146 h 160"/>
                  <a:gd name="T30" fmla="*/ 13 w 37"/>
                  <a:gd name="T31" fmla="*/ 153 h 160"/>
                  <a:gd name="T32" fmla="*/ 0 w 37"/>
                  <a:gd name="T3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60">
                    <a:moveTo>
                      <a:pt x="6" y="0"/>
                    </a:moveTo>
                    <a:lnTo>
                      <a:pt x="5" y="10"/>
                    </a:lnTo>
                    <a:lnTo>
                      <a:pt x="6" y="20"/>
                    </a:lnTo>
                    <a:lnTo>
                      <a:pt x="9" y="31"/>
                    </a:lnTo>
                    <a:lnTo>
                      <a:pt x="13" y="42"/>
                    </a:lnTo>
                    <a:lnTo>
                      <a:pt x="17" y="53"/>
                    </a:lnTo>
                    <a:lnTo>
                      <a:pt x="22" y="65"/>
                    </a:lnTo>
                    <a:lnTo>
                      <a:pt x="27" y="76"/>
                    </a:lnTo>
                    <a:lnTo>
                      <a:pt x="31" y="88"/>
                    </a:lnTo>
                    <a:lnTo>
                      <a:pt x="34" y="99"/>
                    </a:lnTo>
                    <a:lnTo>
                      <a:pt x="36" y="110"/>
                    </a:lnTo>
                    <a:lnTo>
                      <a:pt x="37" y="120"/>
                    </a:lnTo>
                    <a:lnTo>
                      <a:pt x="35" y="130"/>
                    </a:lnTo>
                    <a:lnTo>
                      <a:pt x="31" y="138"/>
                    </a:lnTo>
                    <a:lnTo>
                      <a:pt x="24" y="146"/>
                    </a:lnTo>
                    <a:lnTo>
                      <a:pt x="13" y="153"/>
                    </a:lnTo>
                    <a:lnTo>
                      <a:pt x="0" y="1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1" name="Freeform 2393"/>
              <p:cNvSpPr>
                <a:spLocks/>
              </p:cNvSpPr>
              <p:nvPr/>
            </p:nvSpPr>
            <p:spPr bwMode="auto">
              <a:xfrm>
                <a:off x="2588" y="2903"/>
                <a:ext cx="43" cy="52"/>
              </a:xfrm>
              <a:custGeom>
                <a:avLst/>
                <a:gdLst>
                  <a:gd name="T0" fmla="*/ 67 w 344"/>
                  <a:gd name="T1" fmla="*/ 419 h 419"/>
                  <a:gd name="T2" fmla="*/ 60 w 344"/>
                  <a:gd name="T3" fmla="*/ 404 h 419"/>
                  <a:gd name="T4" fmla="*/ 55 w 344"/>
                  <a:gd name="T5" fmla="*/ 389 h 419"/>
                  <a:gd name="T6" fmla="*/ 52 w 344"/>
                  <a:gd name="T7" fmla="*/ 372 h 419"/>
                  <a:gd name="T8" fmla="*/ 49 w 344"/>
                  <a:gd name="T9" fmla="*/ 355 h 419"/>
                  <a:gd name="T10" fmla="*/ 47 w 344"/>
                  <a:gd name="T11" fmla="*/ 337 h 419"/>
                  <a:gd name="T12" fmla="*/ 43 w 344"/>
                  <a:gd name="T13" fmla="*/ 319 h 419"/>
                  <a:gd name="T14" fmla="*/ 39 w 344"/>
                  <a:gd name="T15" fmla="*/ 302 h 419"/>
                  <a:gd name="T16" fmla="*/ 34 w 344"/>
                  <a:gd name="T17" fmla="*/ 286 h 419"/>
                  <a:gd name="T18" fmla="*/ 29 w 344"/>
                  <a:gd name="T19" fmla="*/ 271 h 419"/>
                  <a:gd name="T20" fmla="*/ 24 w 344"/>
                  <a:gd name="T21" fmla="*/ 257 h 419"/>
                  <a:gd name="T22" fmla="*/ 18 w 344"/>
                  <a:gd name="T23" fmla="*/ 243 h 419"/>
                  <a:gd name="T24" fmla="*/ 13 w 344"/>
                  <a:gd name="T25" fmla="*/ 230 h 419"/>
                  <a:gd name="T26" fmla="*/ 8 w 344"/>
                  <a:gd name="T27" fmla="*/ 216 h 419"/>
                  <a:gd name="T28" fmla="*/ 4 w 344"/>
                  <a:gd name="T29" fmla="*/ 202 h 419"/>
                  <a:gd name="T30" fmla="*/ 1 w 344"/>
                  <a:gd name="T31" fmla="*/ 188 h 419"/>
                  <a:gd name="T32" fmla="*/ 0 w 344"/>
                  <a:gd name="T33" fmla="*/ 173 h 419"/>
                  <a:gd name="T34" fmla="*/ 32 w 344"/>
                  <a:gd name="T35" fmla="*/ 153 h 419"/>
                  <a:gd name="T36" fmla="*/ 65 w 344"/>
                  <a:gd name="T37" fmla="*/ 137 h 419"/>
                  <a:gd name="T38" fmla="*/ 99 w 344"/>
                  <a:gd name="T39" fmla="*/ 121 h 419"/>
                  <a:gd name="T40" fmla="*/ 132 w 344"/>
                  <a:gd name="T41" fmla="*/ 103 h 419"/>
                  <a:gd name="T42" fmla="*/ 165 w 344"/>
                  <a:gd name="T43" fmla="*/ 84 h 419"/>
                  <a:gd name="T44" fmla="*/ 195 w 344"/>
                  <a:gd name="T45" fmla="*/ 61 h 419"/>
                  <a:gd name="T46" fmla="*/ 222 w 344"/>
                  <a:gd name="T47" fmla="*/ 34 h 419"/>
                  <a:gd name="T48" fmla="*/ 246 w 344"/>
                  <a:gd name="T49" fmla="*/ 0 h 419"/>
                  <a:gd name="T50" fmla="*/ 257 w 344"/>
                  <a:gd name="T51" fmla="*/ 28 h 419"/>
                  <a:gd name="T52" fmla="*/ 274 w 344"/>
                  <a:gd name="T53" fmla="*/ 56 h 419"/>
                  <a:gd name="T54" fmla="*/ 294 w 344"/>
                  <a:gd name="T55" fmla="*/ 83 h 419"/>
                  <a:gd name="T56" fmla="*/ 312 w 344"/>
                  <a:gd name="T57" fmla="*/ 109 h 419"/>
                  <a:gd name="T58" fmla="*/ 329 w 344"/>
                  <a:gd name="T59" fmla="*/ 137 h 419"/>
                  <a:gd name="T60" fmla="*/ 340 w 344"/>
                  <a:gd name="T61" fmla="*/ 165 h 419"/>
                  <a:gd name="T62" fmla="*/ 344 w 344"/>
                  <a:gd name="T63" fmla="*/ 194 h 419"/>
                  <a:gd name="T64" fmla="*/ 339 w 344"/>
                  <a:gd name="T65" fmla="*/ 225 h 419"/>
                  <a:gd name="T66" fmla="*/ 180 w 344"/>
                  <a:gd name="T67" fmla="*/ 372 h 4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44" h="419">
                    <a:moveTo>
                      <a:pt x="180" y="372"/>
                    </a:moveTo>
                    <a:lnTo>
                      <a:pt x="67" y="419"/>
                    </a:lnTo>
                    <a:lnTo>
                      <a:pt x="63" y="411"/>
                    </a:lnTo>
                    <a:lnTo>
                      <a:pt x="60" y="404"/>
                    </a:lnTo>
                    <a:lnTo>
                      <a:pt x="58" y="397"/>
                    </a:lnTo>
                    <a:lnTo>
                      <a:pt x="55" y="389"/>
                    </a:lnTo>
                    <a:lnTo>
                      <a:pt x="54" y="381"/>
                    </a:lnTo>
                    <a:lnTo>
                      <a:pt x="52" y="372"/>
                    </a:lnTo>
                    <a:lnTo>
                      <a:pt x="51" y="363"/>
                    </a:lnTo>
                    <a:lnTo>
                      <a:pt x="49" y="355"/>
                    </a:lnTo>
                    <a:lnTo>
                      <a:pt x="48" y="346"/>
                    </a:lnTo>
                    <a:lnTo>
                      <a:pt x="47" y="337"/>
                    </a:lnTo>
                    <a:lnTo>
                      <a:pt x="45" y="328"/>
                    </a:lnTo>
                    <a:lnTo>
                      <a:pt x="43" y="319"/>
                    </a:lnTo>
                    <a:lnTo>
                      <a:pt x="42" y="310"/>
                    </a:lnTo>
                    <a:lnTo>
                      <a:pt x="39" y="302"/>
                    </a:lnTo>
                    <a:lnTo>
                      <a:pt x="37" y="293"/>
                    </a:lnTo>
                    <a:lnTo>
                      <a:pt x="34" y="286"/>
                    </a:lnTo>
                    <a:lnTo>
                      <a:pt x="31" y="278"/>
                    </a:lnTo>
                    <a:lnTo>
                      <a:pt x="29" y="271"/>
                    </a:lnTo>
                    <a:lnTo>
                      <a:pt x="27" y="265"/>
                    </a:lnTo>
                    <a:lnTo>
                      <a:pt x="24" y="257"/>
                    </a:lnTo>
                    <a:lnTo>
                      <a:pt x="21" y="250"/>
                    </a:lnTo>
                    <a:lnTo>
                      <a:pt x="18" y="243"/>
                    </a:lnTo>
                    <a:lnTo>
                      <a:pt x="15" y="236"/>
                    </a:lnTo>
                    <a:lnTo>
                      <a:pt x="13" y="230"/>
                    </a:lnTo>
                    <a:lnTo>
                      <a:pt x="10" y="223"/>
                    </a:lnTo>
                    <a:lnTo>
                      <a:pt x="8" y="216"/>
                    </a:lnTo>
                    <a:lnTo>
                      <a:pt x="6" y="209"/>
                    </a:lnTo>
                    <a:lnTo>
                      <a:pt x="4" y="202"/>
                    </a:lnTo>
                    <a:lnTo>
                      <a:pt x="2" y="195"/>
                    </a:lnTo>
                    <a:lnTo>
                      <a:pt x="1" y="188"/>
                    </a:lnTo>
                    <a:lnTo>
                      <a:pt x="0" y="180"/>
                    </a:lnTo>
                    <a:lnTo>
                      <a:pt x="0" y="173"/>
                    </a:lnTo>
                    <a:lnTo>
                      <a:pt x="15" y="163"/>
                    </a:lnTo>
                    <a:lnTo>
                      <a:pt x="32" y="153"/>
                    </a:lnTo>
                    <a:lnTo>
                      <a:pt x="49" y="145"/>
                    </a:lnTo>
                    <a:lnTo>
                      <a:pt x="65" y="137"/>
                    </a:lnTo>
                    <a:lnTo>
                      <a:pt x="82" y="129"/>
                    </a:lnTo>
                    <a:lnTo>
                      <a:pt x="99" y="121"/>
                    </a:lnTo>
                    <a:lnTo>
                      <a:pt x="115" y="111"/>
                    </a:lnTo>
                    <a:lnTo>
                      <a:pt x="132" y="103"/>
                    </a:lnTo>
                    <a:lnTo>
                      <a:pt x="148" y="94"/>
                    </a:lnTo>
                    <a:lnTo>
                      <a:pt x="165" y="84"/>
                    </a:lnTo>
                    <a:lnTo>
                      <a:pt x="180" y="73"/>
                    </a:lnTo>
                    <a:lnTo>
                      <a:pt x="195" y="61"/>
                    </a:lnTo>
                    <a:lnTo>
                      <a:pt x="209" y="48"/>
                    </a:lnTo>
                    <a:lnTo>
                      <a:pt x="222" y="34"/>
                    </a:lnTo>
                    <a:lnTo>
                      <a:pt x="234" y="17"/>
                    </a:lnTo>
                    <a:lnTo>
                      <a:pt x="246" y="0"/>
                    </a:lnTo>
                    <a:lnTo>
                      <a:pt x="251" y="14"/>
                    </a:lnTo>
                    <a:lnTo>
                      <a:pt x="257" y="28"/>
                    </a:lnTo>
                    <a:lnTo>
                      <a:pt x="265" y="42"/>
                    </a:lnTo>
                    <a:lnTo>
                      <a:pt x="274" y="56"/>
                    </a:lnTo>
                    <a:lnTo>
                      <a:pt x="284" y="69"/>
                    </a:lnTo>
                    <a:lnTo>
                      <a:pt x="294" y="83"/>
                    </a:lnTo>
                    <a:lnTo>
                      <a:pt x="303" y="96"/>
                    </a:lnTo>
                    <a:lnTo>
                      <a:pt x="312" y="109"/>
                    </a:lnTo>
                    <a:lnTo>
                      <a:pt x="321" y="124"/>
                    </a:lnTo>
                    <a:lnTo>
                      <a:pt x="329" y="137"/>
                    </a:lnTo>
                    <a:lnTo>
                      <a:pt x="335" y="151"/>
                    </a:lnTo>
                    <a:lnTo>
                      <a:pt x="340" y="165"/>
                    </a:lnTo>
                    <a:lnTo>
                      <a:pt x="343" y="179"/>
                    </a:lnTo>
                    <a:lnTo>
                      <a:pt x="344" y="194"/>
                    </a:lnTo>
                    <a:lnTo>
                      <a:pt x="343" y="209"/>
                    </a:lnTo>
                    <a:lnTo>
                      <a:pt x="339" y="225"/>
                    </a:lnTo>
                    <a:lnTo>
                      <a:pt x="339" y="226"/>
                    </a:lnTo>
                    <a:lnTo>
                      <a:pt x="180" y="372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2" name="Line 2394"/>
              <p:cNvSpPr>
                <a:spLocks noChangeShapeType="1"/>
              </p:cNvSpPr>
              <p:nvPr/>
            </p:nvSpPr>
            <p:spPr bwMode="auto">
              <a:xfrm flipH="1">
                <a:off x="2597" y="2949"/>
                <a:ext cx="14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3" name="Freeform 2395"/>
              <p:cNvSpPr>
                <a:spLocks/>
              </p:cNvSpPr>
              <p:nvPr/>
            </p:nvSpPr>
            <p:spPr bwMode="auto">
              <a:xfrm>
                <a:off x="2593" y="2938"/>
                <a:ext cx="4" cy="17"/>
              </a:xfrm>
              <a:custGeom>
                <a:avLst/>
                <a:gdLst>
                  <a:gd name="T0" fmla="*/ 33 w 33"/>
                  <a:gd name="T1" fmla="*/ 133 h 133"/>
                  <a:gd name="T2" fmla="*/ 29 w 33"/>
                  <a:gd name="T3" fmla="*/ 125 h 133"/>
                  <a:gd name="T4" fmla="*/ 26 w 33"/>
                  <a:gd name="T5" fmla="*/ 118 h 133"/>
                  <a:gd name="T6" fmla="*/ 24 w 33"/>
                  <a:gd name="T7" fmla="*/ 111 h 133"/>
                  <a:gd name="T8" fmla="*/ 21 w 33"/>
                  <a:gd name="T9" fmla="*/ 103 h 133"/>
                  <a:gd name="T10" fmla="*/ 20 w 33"/>
                  <a:gd name="T11" fmla="*/ 95 h 133"/>
                  <a:gd name="T12" fmla="*/ 18 w 33"/>
                  <a:gd name="T13" fmla="*/ 86 h 133"/>
                  <a:gd name="T14" fmla="*/ 17 w 33"/>
                  <a:gd name="T15" fmla="*/ 77 h 133"/>
                  <a:gd name="T16" fmla="*/ 15 w 33"/>
                  <a:gd name="T17" fmla="*/ 69 h 133"/>
                  <a:gd name="T18" fmla="*/ 14 w 33"/>
                  <a:gd name="T19" fmla="*/ 60 h 133"/>
                  <a:gd name="T20" fmla="*/ 13 w 33"/>
                  <a:gd name="T21" fmla="*/ 51 h 133"/>
                  <a:gd name="T22" fmla="*/ 11 w 33"/>
                  <a:gd name="T23" fmla="*/ 42 h 133"/>
                  <a:gd name="T24" fmla="*/ 9 w 33"/>
                  <a:gd name="T25" fmla="*/ 33 h 133"/>
                  <a:gd name="T26" fmla="*/ 8 w 33"/>
                  <a:gd name="T27" fmla="*/ 24 h 133"/>
                  <a:gd name="T28" fmla="*/ 5 w 33"/>
                  <a:gd name="T29" fmla="*/ 16 h 133"/>
                  <a:gd name="T30" fmla="*/ 3 w 33"/>
                  <a:gd name="T31" fmla="*/ 7 h 133"/>
                  <a:gd name="T32" fmla="*/ 0 w 33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33">
                    <a:moveTo>
                      <a:pt x="33" y="133"/>
                    </a:moveTo>
                    <a:lnTo>
                      <a:pt x="29" y="125"/>
                    </a:lnTo>
                    <a:lnTo>
                      <a:pt x="26" y="118"/>
                    </a:lnTo>
                    <a:lnTo>
                      <a:pt x="24" y="111"/>
                    </a:lnTo>
                    <a:lnTo>
                      <a:pt x="21" y="103"/>
                    </a:lnTo>
                    <a:lnTo>
                      <a:pt x="20" y="95"/>
                    </a:lnTo>
                    <a:lnTo>
                      <a:pt x="18" y="86"/>
                    </a:lnTo>
                    <a:lnTo>
                      <a:pt x="17" y="77"/>
                    </a:lnTo>
                    <a:lnTo>
                      <a:pt x="15" y="69"/>
                    </a:lnTo>
                    <a:lnTo>
                      <a:pt x="14" y="60"/>
                    </a:lnTo>
                    <a:lnTo>
                      <a:pt x="13" y="51"/>
                    </a:lnTo>
                    <a:lnTo>
                      <a:pt x="11" y="42"/>
                    </a:lnTo>
                    <a:lnTo>
                      <a:pt x="9" y="33"/>
                    </a:lnTo>
                    <a:lnTo>
                      <a:pt x="8" y="24"/>
                    </a:lnTo>
                    <a:lnTo>
                      <a:pt x="5" y="16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4" name="Freeform 2396"/>
              <p:cNvSpPr>
                <a:spLocks/>
              </p:cNvSpPr>
              <p:nvPr/>
            </p:nvSpPr>
            <p:spPr bwMode="auto">
              <a:xfrm>
                <a:off x="2588" y="2924"/>
                <a:ext cx="5" cy="14"/>
              </a:xfrm>
              <a:custGeom>
                <a:avLst/>
                <a:gdLst>
                  <a:gd name="T0" fmla="*/ 34 w 34"/>
                  <a:gd name="T1" fmla="*/ 113 h 113"/>
                  <a:gd name="T2" fmla="*/ 31 w 34"/>
                  <a:gd name="T3" fmla="*/ 105 h 113"/>
                  <a:gd name="T4" fmla="*/ 29 w 34"/>
                  <a:gd name="T5" fmla="*/ 98 h 113"/>
                  <a:gd name="T6" fmla="*/ 27 w 34"/>
                  <a:gd name="T7" fmla="*/ 92 h 113"/>
                  <a:gd name="T8" fmla="*/ 24 w 34"/>
                  <a:gd name="T9" fmla="*/ 84 h 113"/>
                  <a:gd name="T10" fmla="*/ 21 w 34"/>
                  <a:gd name="T11" fmla="*/ 77 h 113"/>
                  <a:gd name="T12" fmla="*/ 18 w 34"/>
                  <a:gd name="T13" fmla="*/ 70 h 113"/>
                  <a:gd name="T14" fmla="*/ 15 w 34"/>
                  <a:gd name="T15" fmla="*/ 63 h 113"/>
                  <a:gd name="T16" fmla="*/ 13 w 34"/>
                  <a:gd name="T17" fmla="*/ 57 h 113"/>
                  <a:gd name="T18" fmla="*/ 10 w 34"/>
                  <a:gd name="T19" fmla="*/ 50 h 113"/>
                  <a:gd name="T20" fmla="*/ 8 w 34"/>
                  <a:gd name="T21" fmla="*/ 43 h 113"/>
                  <a:gd name="T22" fmla="*/ 6 w 34"/>
                  <a:gd name="T23" fmla="*/ 36 h 113"/>
                  <a:gd name="T24" fmla="*/ 4 w 34"/>
                  <a:gd name="T25" fmla="*/ 29 h 113"/>
                  <a:gd name="T26" fmla="*/ 2 w 34"/>
                  <a:gd name="T27" fmla="*/ 22 h 113"/>
                  <a:gd name="T28" fmla="*/ 1 w 34"/>
                  <a:gd name="T29" fmla="*/ 15 h 113"/>
                  <a:gd name="T30" fmla="*/ 0 w 34"/>
                  <a:gd name="T31" fmla="*/ 7 h 113"/>
                  <a:gd name="T32" fmla="*/ 0 w 34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3">
                    <a:moveTo>
                      <a:pt x="34" y="113"/>
                    </a:moveTo>
                    <a:lnTo>
                      <a:pt x="31" y="105"/>
                    </a:lnTo>
                    <a:lnTo>
                      <a:pt x="29" y="98"/>
                    </a:lnTo>
                    <a:lnTo>
                      <a:pt x="27" y="92"/>
                    </a:lnTo>
                    <a:lnTo>
                      <a:pt x="24" y="84"/>
                    </a:lnTo>
                    <a:lnTo>
                      <a:pt x="21" y="77"/>
                    </a:lnTo>
                    <a:lnTo>
                      <a:pt x="18" y="70"/>
                    </a:lnTo>
                    <a:lnTo>
                      <a:pt x="15" y="63"/>
                    </a:lnTo>
                    <a:lnTo>
                      <a:pt x="13" y="57"/>
                    </a:lnTo>
                    <a:lnTo>
                      <a:pt x="10" y="50"/>
                    </a:lnTo>
                    <a:lnTo>
                      <a:pt x="8" y="43"/>
                    </a:lnTo>
                    <a:lnTo>
                      <a:pt x="6" y="36"/>
                    </a:lnTo>
                    <a:lnTo>
                      <a:pt x="4" y="29"/>
                    </a:lnTo>
                    <a:lnTo>
                      <a:pt x="2" y="22"/>
                    </a:lnTo>
                    <a:lnTo>
                      <a:pt x="1" y="15"/>
                    </a:lnTo>
                    <a:lnTo>
                      <a:pt x="0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5" name="Freeform 2397"/>
              <p:cNvSpPr>
                <a:spLocks/>
              </p:cNvSpPr>
              <p:nvPr/>
            </p:nvSpPr>
            <p:spPr bwMode="auto">
              <a:xfrm>
                <a:off x="2588" y="2903"/>
                <a:ext cx="31" cy="21"/>
              </a:xfrm>
              <a:custGeom>
                <a:avLst/>
                <a:gdLst>
                  <a:gd name="T0" fmla="*/ 0 w 246"/>
                  <a:gd name="T1" fmla="*/ 173 h 173"/>
                  <a:gd name="T2" fmla="*/ 15 w 246"/>
                  <a:gd name="T3" fmla="*/ 163 h 173"/>
                  <a:gd name="T4" fmla="*/ 32 w 246"/>
                  <a:gd name="T5" fmla="*/ 153 h 173"/>
                  <a:gd name="T6" fmla="*/ 49 w 246"/>
                  <a:gd name="T7" fmla="*/ 145 h 173"/>
                  <a:gd name="T8" fmla="*/ 65 w 246"/>
                  <a:gd name="T9" fmla="*/ 137 h 173"/>
                  <a:gd name="T10" fmla="*/ 82 w 246"/>
                  <a:gd name="T11" fmla="*/ 129 h 173"/>
                  <a:gd name="T12" fmla="*/ 99 w 246"/>
                  <a:gd name="T13" fmla="*/ 121 h 173"/>
                  <a:gd name="T14" fmla="*/ 115 w 246"/>
                  <a:gd name="T15" fmla="*/ 111 h 173"/>
                  <a:gd name="T16" fmla="*/ 132 w 246"/>
                  <a:gd name="T17" fmla="*/ 103 h 173"/>
                  <a:gd name="T18" fmla="*/ 148 w 246"/>
                  <a:gd name="T19" fmla="*/ 94 h 173"/>
                  <a:gd name="T20" fmla="*/ 165 w 246"/>
                  <a:gd name="T21" fmla="*/ 84 h 173"/>
                  <a:gd name="T22" fmla="*/ 180 w 246"/>
                  <a:gd name="T23" fmla="*/ 73 h 173"/>
                  <a:gd name="T24" fmla="*/ 195 w 246"/>
                  <a:gd name="T25" fmla="*/ 61 h 173"/>
                  <a:gd name="T26" fmla="*/ 209 w 246"/>
                  <a:gd name="T27" fmla="*/ 48 h 173"/>
                  <a:gd name="T28" fmla="*/ 222 w 246"/>
                  <a:gd name="T29" fmla="*/ 34 h 173"/>
                  <a:gd name="T30" fmla="*/ 234 w 246"/>
                  <a:gd name="T31" fmla="*/ 17 h 173"/>
                  <a:gd name="T32" fmla="*/ 246 w 246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73">
                    <a:moveTo>
                      <a:pt x="0" y="173"/>
                    </a:moveTo>
                    <a:lnTo>
                      <a:pt x="15" y="163"/>
                    </a:lnTo>
                    <a:lnTo>
                      <a:pt x="32" y="153"/>
                    </a:lnTo>
                    <a:lnTo>
                      <a:pt x="49" y="145"/>
                    </a:lnTo>
                    <a:lnTo>
                      <a:pt x="65" y="137"/>
                    </a:lnTo>
                    <a:lnTo>
                      <a:pt x="82" y="129"/>
                    </a:lnTo>
                    <a:lnTo>
                      <a:pt x="99" y="121"/>
                    </a:lnTo>
                    <a:lnTo>
                      <a:pt x="115" y="111"/>
                    </a:lnTo>
                    <a:lnTo>
                      <a:pt x="132" y="103"/>
                    </a:lnTo>
                    <a:lnTo>
                      <a:pt x="148" y="94"/>
                    </a:lnTo>
                    <a:lnTo>
                      <a:pt x="165" y="84"/>
                    </a:lnTo>
                    <a:lnTo>
                      <a:pt x="180" y="73"/>
                    </a:lnTo>
                    <a:lnTo>
                      <a:pt x="195" y="61"/>
                    </a:lnTo>
                    <a:lnTo>
                      <a:pt x="209" y="48"/>
                    </a:lnTo>
                    <a:lnTo>
                      <a:pt x="222" y="34"/>
                    </a:lnTo>
                    <a:lnTo>
                      <a:pt x="234" y="17"/>
                    </a:lnTo>
                    <a:lnTo>
                      <a:pt x="2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6" name="Freeform 2398"/>
              <p:cNvSpPr>
                <a:spLocks/>
              </p:cNvSpPr>
              <p:nvPr/>
            </p:nvSpPr>
            <p:spPr bwMode="auto">
              <a:xfrm>
                <a:off x="2619" y="2903"/>
                <a:ext cx="12" cy="28"/>
              </a:xfrm>
              <a:custGeom>
                <a:avLst/>
                <a:gdLst>
                  <a:gd name="T0" fmla="*/ 0 w 98"/>
                  <a:gd name="T1" fmla="*/ 0 h 225"/>
                  <a:gd name="T2" fmla="*/ 5 w 98"/>
                  <a:gd name="T3" fmla="*/ 14 h 225"/>
                  <a:gd name="T4" fmla="*/ 11 w 98"/>
                  <a:gd name="T5" fmla="*/ 28 h 225"/>
                  <a:gd name="T6" fmla="*/ 19 w 98"/>
                  <a:gd name="T7" fmla="*/ 42 h 225"/>
                  <a:gd name="T8" fmla="*/ 28 w 98"/>
                  <a:gd name="T9" fmla="*/ 56 h 225"/>
                  <a:gd name="T10" fmla="*/ 38 w 98"/>
                  <a:gd name="T11" fmla="*/ 69 h 225"/>
                  <a:gd name="T12" fmla="*/ 48 w 98"/>
                  <a:gd name="T13" fmla="*/ 83 h 225"/>
                  <a:gd name="T14" fmla="*/ 57 w 98"/>
                  <a:gd name="T15" fmla="*/ 96 h 225"/>
                  <a:gd name="T16" fmla="*/ 66 w 98"/>
                  <a:gd name="T17" fmla="*/ 109 h 225"/>
                  <a:gd name="T18" fmla="*/ 75 w 98"/>
                  <a:gd name="T19" fmla="*/ 124 h 225"/>
                  <a:gd name="T20" fmla="*/ 83 w 98"/>
                  <a:gd name="T21" fmla="*/ 137 h 225"/>
                  <a:gd name="T22" fmla="*/ 89 w 98"/>
                  <a:gd name="T23" fmla="*/ 151 h 225"/>
                  <a:gd name="T24" fmla="*/ 94 w 98"/>
                  <a:gd name="T25" fmla="*/ 165 h 225"/>
                  <a:gd name="T26" fmla="*/ 97 w 98"/>
                  <a:gd name="T27" fmla="*/ 179 h 225"/>
                  <a:gd name="T28" fmla="*/ 98 w 98"/>
                  <a:gd name="T29" fmla="*/ 194 h 225"/>
                  <a:gd name="T30" fmla="*/ 97 w 98"/>
                  <a:gd name="T31" fmla="*/ 209 h 225"/>
                  <a:gd name="T32" fmla="*/ 93 w 98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225">
                    <a:moveTo>
                      <a:pt x="0" y="0"/>
                    </a:moveTo>
                    <a:lnTo>
                      <a:pt x="5" y="14"/>
                    </a:lnTo>
                    <a:lnTo>
                      <a:pt x="11" y="28"/>
                    </a:lnTo>
                    <a:lnTo>
                      <a:pt x="19" y="42"/>
                    </a:lnTo>
                    <a:lnTo>
                      <a:pt x="28" y="56"/>
                    </a:lnTo>
                    <a:lnTo>
                      <a:pt x="38" y="69"/>
                    </a:lnTo>
                    <a:lnTo>
                      <a:pt x="48" y="83"/>
                    </a:lnTo>
                    <a:lnTo>
                      <a:pt x="57" y="96"/>
                    </a:lnTo>
                    <a:lnTo>
                      <a:pt x="66" y="109"/>
                    </a:lnTo>
                    <a:lnTo>
                      <a:pt x="75" y="124"/>
                    </a:lnTo>
                    <a:lnTo>
                      <a:pt x="83" y="137"/>
                    </a:lnTo>
                    <a:lnTo>
                      <a:pt x="89" y="151"/>
                    </a:lnTo>
                    <a:lnTo>
                      <a:pt x="94" y="165"/>
                    </a:lnTo>
                    <a:lnTo>
                      <a:pt x="97" y="179"/>
                    </a:lnTo>
                    <a:lnTo>
                      <a:pt x="98" y="194"/>
                    </a:lnTo>
                    <a:lnTo>
                      <a:pt x="97" y="209"/>
                    </a:lnTo>
                    <a:lnTo>
                      <a:pt x="93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7" name="Line 2399"/>
              <p:cNvSpPr>
                <a:spLocks noChangeShapeType="1"/>
              </p:cNvSpPr>
              <p:nvPr/>
            </p:nvSpPr>
            <p:spPr bwMode="auto">
              <a:xfrm flipH="1">
                <a:off x="2611" y="2931"/>
                <a:ext cx="20" cy="1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8" name="Freeform 2400"/>
              <p:cNvSpPr>
                <a:spLocks/>
              </p:cNvSpPr>
              <p:nvPr/>
            </p:nvSpPr>
            <p:spPr bwMode="auto">
              <a:xfrm>
                <a:off x="2482" y="2590"/>
                <a:ext cx="144" cy="60"/>
              </a:xfrm>
              <a:custGeom>
                <a:avLst/>
                <a:gdLst>
                  <a:gd name="T0" fmla="*/ 1003 w 1153"/>
                  <a:gd name="T1" fmla="*/ 252 h 479"/>
                  <a:gd name="T2" fmla="*/ 896 w 1153"/>
                  <a:gd name="T3" fmla="*/ 277 h 479"/>
                  <a:gd name="T4" fmla="*/ 794 w 1153"/>
                  <a:gd name="T5" fmla="*/ 287 h 479"/>
                  <a:gd name="T6" fmla="*/ 698 w 1153"/>
                  <a:gd name="T7" fmla="*/ 252 h 479"/>
                  <a:gd name="T8" fmla="*/ 649 w 1153"/>
                  <a:gd name="T9" fmla="*/ 233 h 479"/>
                  <a:gd name="T10" fmla="*/ 610 w 1153"/>
                  <a:gd name="T11" fmla="*/ 235 h 479"/>
                  <a:gd name="T12" fmla="*/ 571 w 1153"/>
                  <a:gd name="T13" fmla="*/ 245 h 479"/>
                  <a:gd name="T14" fmla="*/ 538 w 1153"/>
                  <a:gd name="T15" fmla="*/ 266 h 479"/>
                  <a:gd name="T16" fmla="*/ 521 w 1153"/>
                  <a:gd name="T17" fmla="*/ 286 h 479"/>
                  <a:gd name="T18" fmla="*/ 510 w 1153"/>
                  <a:gd name="T19" fmla="*/ 304 h 479"/>
                  <a:gd name="T20" fmla="*/ 504 w 1153"/>
                  <a:gd name="T21" fmla="*/ 324 h 479"/>
                  <a:gd name="T22" fmla="*/ 503 w 1153"/>
                  <a:gd name="T23" fmla="*/ 346 h 479"/>
                  <a:gd name="T24" fmla="*/ 438 w 1153"/>
                  <a:gd name="T25" fmla="*/ 386 h 479"/>
                  <a:gd name="T26" fmla="*/ 346 w 1153"/>
                  <a:gd name="T27" fmla="*/ 420 h 479"/>
                  <a:gd name="T28" fmla="*/ 252 w 1153"/>
                  <a:gd name="T29" fmla="*/ 447 h 479"/>
                  <a:gd name="T30" fmla="*/ 156 w 1153"/>
                  <a:gd name="T31" fmla="*/ 472 h 479"/>
                  <a:gd name="T32" fmla="*/ 103 w 1153"/>
                  <a:gd name="T33" fmla="*/ 443 h 479"/>
                  <a:gd name="T34" fmla="*/ 89 w 1153"/>
                  <a:gd name="T35" fmla="*/ 372 h 479"/>
                  <a:gd name="T36" fmla="*/ 73 w 1153"/>
                  <a:gd name="T37" fmla="*/ 305 h 479"/>
                  <a:gd name="T38" fmla="*/ 22 w 1153"/>
                  <a:gd name="T39" fmla="*/ 281 h 479"/>
                  <a:gd name="T40" fmla="*/ 23 w 1153"/>
                  <a:gd name="T41" fmla="*/ 272 h 479"/>
                  <a:gd name="T42" fmla="*/ 53 w 1153"/>
                  <a:gd name="T43" fmla="*/ 252 h 479"/>
                  <a:gd name="T44" fmla="*/ 85 w 1153"/>
                  <a:gd name="T45" fmla="*/ 230 h 479"/>
                  <a:gd name="T46" fmla="*/ 117 w 1153"/>
                  <a:gd name="T47" fmla="*/ 206 h 479"/>
                  <a:gd name="T48" fmla="*/ 154 w 1153"/>
                  <a:gd name="T49" fmla="*/ 188 h 479"/>
                  <a:gd name="T50" fmla="*/ 197 w 1153"/>
                  <a:gd name="T51" fmla="*/ 176 h 479"/>
                  <a:gd name="T52" fmla="*/ 243 w 1153"/>
                  <a:gd name="T53" fmla="*/ 165 h 479"/>
                  <a:gd name="T54" fmla="*/ 287 w 1153"/>
                  <a:gd name="T55" fmla="*/ 152 h 479"/>
                  <a:gd name="T56" fmla="*/ 332 w 1153"/>
                  <a:gd name="T57" fmla="*/ 145 h 479"/>
                  <a:gd name="T58" fmla="*/ 386 w 1153"/>
                  <a:gd name="T59" fmla="*/ 138 h 479"/>
                  <a:gd name="T60" fmla="*/ 435 w 1153"/>
                  <a:gd name="T61" fmla="*/ 143 h 479"/>
                  <a:gd name="T62" fmla="*/ 471 w 1153"/>
                  <a:gd name="T63" fmla="*/ 173 h 479"/>
                  <a:gd name="T64" fmla="*/ 498 w 1153"/>
                  <a:gd name="T65" fmla="*/ 218 h 479"/>
                  <a:gd name="T66" fmla="*/ 539 w 1153"/>
                  <a:gd name="T67" fmla="*/ 222 h 479"/>
                  <a:gd name="T68" fmla="*/ 587 w 1153"/>
                  <a:gd name="T69" fmla="*/ 206 h 479"/>
                  <a:gd name="T70" fmla="*/ 638 w 1153"/>
                  <a:gd name="T71" fmla="*/ 198 h 479"/>
                  <a:gd name="T72" fmla="*/ 668 w 1153"/>
                  <a:gd name="T73" fmla="*/ 187 h 479"/>
                  <a:gd name="T74" fmla="*/ 680 w 1153"/>
                  <a:gd name="T75" fmla="*/ 165 h 479"/>
                  <a:gd name="T76" fmla="*/ 684 w 1153"/>
                  <a:gd name="T77" fmla="*/ 139 h 479"/>
                  <a:gd name="T78" fmla="*/ 688 w 1153"/>
                  <a:gd name="T79" fmla="*/ 114 h 479"/>
                  <a:gd name="T80" fmla="*/ 765 w 1153"/>
                  <a:gd name="T81" fmla="*/ 64 h 479"/>
                  <a:gd name="T82" fmla="*/ 873 w 1153"/>
                  <a:gd name="T83" fmla="*/ 21 h 479"/>
                  <a:gd name="T84" fmla="*/ 988 w 1153"/>
                  <a:gd name="T85" fmla="*/ 1 h 479"/>
                  <a:gd name="T86" fmla="*/ 1106 w 1153"/>
                  <a:gd name="T87" fmla="*/ 8 h 479"/>
                  <a:gd name="T88" fmla="*/ 1141 w 1153"/>
                  <a:gd name="T89" fmla="*/ 62 h 479"/>
                  <a:gd name="T90" fmla="*/ 1152 w 1153"/>
                  <a:gd name="T91" fmla="*/ 132 h 479"/>
                  <a:gd name="T92" fmla="*/ 1147 w 1153"/>
                  <a:gd name="T93" fmla="*/ 194 h 479"/>
                  <a:gd name="T94" fmla="*/ 1101 w 1153"/>
                  <a:gd name="T95" fmla="*/ 236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53" h="479">
                    <a:moveTo>
                      <a:pt x="1082" y="241"/>
                    </a:moveTo>
                    <a:lnTo>
                      <a:pt x="1055" y="243"/>
                    </a:lnTo>
                    <a:lnTo>
                      <a:pt x="1029" y="247"/>
                    </a:lnTo>
                    <a:lnTo>
                      <a:pt x="1003" y="252"/>
                    </a:lnTo>
                    <a:lnTo>
                      <a:pt x="975" y="258"/>
                    </a:lnTo>
                    <a:lnTo>
                      <a:pt x="949" y="265"/>
                    </a:lnTo>
                    <a:lnTo>
                      <a:pt x="923" y="271"/>
                    </a:lnTo>
                    <a:lnTo>
                      <a:pt x="896" y="277"/>
                    </a:lnTo>
                    <a:lnTo>
                      <a:pt x="871" y="282"/>
                    </a:lnTo>
                    <a:lnTo>
                      <a:pt x="844" y="286"/>
                    </a:lnTo>
                    <a:lnTo>
                      <a:pt x="819" y="288"/>
                    </a:lnTo>
                    <a:lnTo>
                      <a:pt x="794" y="287"/>
                    </a:lnTo>
                    <a:lnTo>
                      <a:pt x="769" y="284"/>
                    </a:lnTo>
                    <a:lnTo>
                      <a:pt x="745" y="277"/>
                    </a:lnTo>
                    <a:lnTo>
                      <a:pt x="721" y="267"/>
                    </a:lnTo>
                    <a:lnTo>
                      <a:pt x="698" y="252"/>
                    </a:lnTo>
                    <a:lnTo>
                      <a:pt x="677" y="234"/>
                    </a:lnTo>
                    <a:lnTo>
                      <a:pt x="668" y="233"/>
                    </a:lnTo>
                    <a:lnTo>
                      <a:pt x="659" y="233"/>
                    </a:lnTo>
                    <a:lnTo>
                      <a:pt x="649" y="233"/>
                    </a:lnTo>
                    <a:lnTo>
                      <a:pt x="640" y="233"/>
                    </a:lnTo>
                    <a:lnTo>
                      <a:pt x="630" y="233"/>
                    </a:lnTo>
                    <a:lnTo>
                      <a:pt x="620" y="234"/>
                    </a:lnTo>
                    <a:lnTo>
                      <a:pt x="610" y="235"/>
                    </a:lnTo>
                    <a:lnTo>
                      <a:pt x="599" y="237"/>
                    </a:lnTo>
                    <a:lnTo>
                      <a:pt x="590" y="239"/>
                    </a:lnTo>
                    <a:lnTo>
                      <a:pt x="580" y="241"/>
                    </a:lnTo>
                    <a:lnTo>
                      <a:pt x="571" y="245"/>
                    </a:lnTo>
                    <a:lnTo>
                      <a:pt x="562" y="249"/>
                    </a:lnTo>
                    <a:lnTo>
                      <a:pt x="553" y="253"/>
                    </a:lnTo>
                    <a:lnTo>
                      <a:pt x="545" y="259"/>
                    </a:lnTo>
                    <a:lnTo>
                      <a:pt x="538" y="266"/>
                    </a:lnTo>
                    <a:lnTo>
                      <a:pt x="531" y="274"/>
                    </a:lnTo>
                    <a:lnTo>
                      <a:pt x="527" y="277"/>
                    </a:lnTo>
                    <a:lnTo>
                      <a:pt x="524" y="282"/>
                    </a:lnTo>
                    <a:lnTo>
                      <a:pt x="521" y="286"/>
                    </a:lnTo>
                    <a:lnTo>
                      <a:pt x="518" y="290"/>
                    </a:lnTo>
                    <a:lnTo>
                      <a:pt x="515" y="294"/>
                    </a:lnTo>
                    <a:lnTo>
                      <a:pt x="513" y="299"/>
                    </a:lnTo>
                    <a:lnTo>
                      <a:pt x="510" y="304"/>
                    </a:lnTo>
                    <a:lnTo>
                      <a:pt x="508" y="309"/>
                    </a:lnTo>
                    <a:lnTo>
                      <a:pt x="506" y="313"/>
                    </a:lnTo>
                    <a:lnTo>
                      <a:pt x="505" y="319"/>
                    </a:lnTo>
                    <a:lnTo>
                      <a:pt x="504" y="324"/>
                    </a:lnTo>
                    <a:lnTo>
                      <a:pt x="503" y="329"/>
                    </a:lnTo>
                    <a:lnTo>
                      <a:pt x="503" y="335"/>
                    </a:lnTo>
                    <a:lnTo>
                      <a:pt x="503" y="340"/>
                    </a:lnTo>
                    <a:lnTo>
                      <a:pt x="503" y="346"/>
                    </a:lnTo>
                    <a:lnTo>
                      <a:pt x="505" y="353"/>
                    </a:lnTo>
                    <a:lnTo>
                      <a:pt x="483" y="365"/>
                    </a:lnTo>
                    <a:lnTo>
                      <a:pt x="460" y="376"/>
                    </a:lnTo>
                    <a:lnTo>
                      <a:pt x="438" y="386"/>
                    </a:lnTo>
                    <a:lnTo>
                      <a:pt x="415" y="395"/>
                    </a:lnTo>
                    <a:lnTo>
                      <a:pt x="393" y="404"/>
                    </a:lnTo>
                    <a:lnTo>
                      <a:pt x="370" y="412"/>
                    </a:lnTo>
                    <a:lnTo>
                      <a:pt x="346" y="420"/>
                    </a:lnTo>
                    <a:lnTo>
                      <a:pt x="322" y="427"/>
                    </a:lnTo>
                    <a:lnTo>
                      <a:pt x="299" y="434"/>
                    </a:lnTo>
                    <a:lnTo>
                      <a:pt x="275" y="441"/>
                    </a:lnTo>
                    <a:lnTo>
                      <a:pt x="252" y="447"/>
                    </a:lnTo>
                    <a:lnTo>
                      <a:pt x="228" y="453"/>
                    </a:lnTo>
                    <a:lnTo>
                      <a:pt x="203" y="460"/>
                    </a:lnTo>
                    <a:lnTo>
                      <a:pt x="180" y="466"/>
                    </a:lnTo>
                    <a:lnTo>
                      <a:pt x="156" y="472"/>
                    </a:lnTo>
                    <a:lnTo>
                      <a:pt x="133" y="479"/>
                    </a:lnTo>
                    <a:lnTo>
                      <a:pt x="120" y="470"/>
                    </a:lnTo>
                    <a:lnTo>
                      <a:pt x="110" y="458"/>
                    </a:lnTo>
                    <a:lnTo>
                      <a:pt x="103" y="443"/>
                    </a:lnTo>
                    <a:lnTo>
                      <a:pt x="98" y="427"/>
                    </a:lnTo>
                    <a:lnTo>
                      <a:pt x="94" y="409"/>
                    </a:lnTo>
                    <a:lnTo>
                      <a:pt x="91" y="391"/>
                    </a:lnTo>
                    <a:lnTo>
                      <a:pt x="89" y="372"/>
                    </a:lnTo>
                    <a:lnTo>
                      <a:pt x="87" y="352"/>
                    </a:lnTo>
                    <a:lnTo>
                      <a:pt x="84" y="335"/>
                    </a:lnTo>
                    <a:lnTo>
                      <a:pt x="79" y="319"/>
                    </a:lnTo>
                    <a:lnTo>
                      <a:pt x="73" y="305"/>
                    </a:lnTo>
                    <a:lnTo>
                      <a:pt x="65" y="294"/>
                    </a:lnTo>
                    <a:lnTo>
                      <a:pt x="54" y="286"/>
                    </a:lnTo>
                    <a:lnTo>
                      <a:pt x="40" y="281"/>
                    </a:lnTo>
                    <a:lnTo>
                      <a:pt x="22" y="281"/>
                    </a:lnTo>
                    <a:lnTo>
                      <a:pt x="0" y="287"/>
                    </a:lnTo>
                    <a:lnTo>
                      <a:pt x="7" y="282"/>
                    </a:lnTo>
                    <a:lnTo>
                      <a:pt x="15" y="277"/>
                    </a:lnTo>
                    <a:lnTo>
                      <a:pt x="23" y="272"/>
                    </a:lnTo>
                    <a:lnTo>
                      <a:pt x="31" y="267"/>
                    </a:lnTo>
                    <a:lnTo>
                      <a:pt x="38" y="262"/>
                    </a:lnTo>
                    <a:lnTo>
                      <a:pt x="46" y="257"/>
                    </a:lnTo>
                    <a:lnTo>
                      <a:pt x="53" y="252"/>
                    </a:lnTo>
                    <a:lnTo>
                      <a:pt x="61" y="246"/>
                    </a:lnTo>
                    <a:lnTo>
                      <a:pt x="68" y="241"/>
                    </a:lnTo>
                    <a:lnTo>
                      <a:pt x="76" y="235"/>
                    </a:lnTo>
                    <a:lnTo>
                      <a:pt x="85" y="230"/>
                    </a:lnTo>
                    <a:lnTo>
                      <a:pt x="93" y="224"/>
                    </a:lnTo>
                    <a:lnTo>
                      <a:pt x="101" y="219"/>
                    </a:lnTo>
                    <a:lnTo>
                      <a:pt x="109" y="213"/>
                    </a:lnTo>
                    <a:lnTo>
                      <a:pt x="117" y="206"/>
                    </a:lnTo>
                    <a:lnTo>
                      <a:pt x="126" y="201"/>
                    </a:lnTo>
                    <a:lnTo>
                      <a:pt x="134" y="196"/>
                    </a:lnTo>
                    <a:lnTo>
                      <a:pt x="144" y="191"/>
                    </a:lnTo>
                    <a:lnTo>
                      <a:pt x="154" y="188"/>
                    </a:lnTo>
                    <a:lnTo>
                      <a:pt x="164" y="184"/>
                    </a:lnTo>
                    <a:lnTo>
                      <a:pt x="175" y="181"/>
                    </a:lnTo>
                    <a:lnTo>
                      <a:pt x="186" y="178"/>
                    </a:lnTo>
                    <a:lnTo>
                      <a:pt x="197" y="176"/>
                    </a:lnTo>
                    <a:lnTo>
                      <a:pt x="208" y="173"/>
                    </a:lnTo>
                    <a:lnTo>
                      <a:pt x="220" y="171"/>
                    </a:lnTo>
                    <a:lnTo>
                      <a:pt x="232" y="168"/>
                    </a:lnTo>
                    <a:lnTo>
                      <a:pt x="243" y="165"/>
                    </a:lnTo>
                    <a:lnTo>
                      <a:pt x="254" y="163"/>
                    </a:lnTo>
                    <a:lnTo>
                      <a:pt x="266" y="159"/>
                    </a:lnTo>
                    <a:lnTo>
                      <a:pt x="277" y="156"/>
                    </a:lnTo>
                    <a:lnTo>
                      <a:pt x="287" y="152"/>
                    </a:lnTo>
                    <a:lnTo>
                      <a:pt x="298" y="148"/>
                    </a:lnTo>
                    <a:lnTo>
                      <a:pt x="308" y="147"/>
                    </a:lnTo>
                    <a:lnTo>
                      <a:pt x="320" y="146"/>
                    </a:lnTo>
                    <a:lnTo>
                      <a:pt x="332" y="145"/>
                    </a:lnTo>
                    <a:lnTo>
                      <a:pt x="346" y="143"/>
                    </a:lnTo>
                    <a:lnTo>
                      <a:pt x="359" y="141"/>
                    </a:lnTo>
                    <a:lnTo>
                      <a:pt x="373" y="139"/>
                    </a:lnTo>
                    <a:lnTo>
                      <a:pt x="386" y="138"/>
                    </a:lnTo>
                    <a:lnTo>
                      <a:pt x="399" y="138"/>
                    </a:lnTo>
                    <a:lnTo>
                      <a:pt x="411" y="138"/>
                    </a:lnTo>
                    <a:lnTo>
                      <a:pt x="424" y="140"/>
                    </a:lnTo>
                    <a:lnTo>
                      <a:pt x="435" y="143"/>
                    </a:lnTo>
                    <a:lnTo>
                      <a:pt x="446" y="147"/>
                    </a:lnTo>
                    <a:lnTo>
                      <a:pt x="455" y="154"/>
                    </a:lnTo>
                    <a:lnTo>
                      <a:pt x="464" y="162"/>
                    </a:lnTo>
                    <a:lnTo>
                      <a:pt x="471" y="173"/>
                    </a:lnTo>
                    <a:lnTo>
                      <a:pt x="478" y="187"/>
                    </a:lnTo>
                    <a:lnTo>
                      <a:pt x="483" y="200"/>
                    </a:lnTo>
                    <a:lnTo>
                      <a:pt x="490" y="211"/>
                    </a:lnTo>
                    <a:lnTo>
                      <a:pt x="498" y="218"/>
                    </a:lnTo>
                    <a:lnTo>
                      <a:pt x="507" y="222"/>
                    </a:lnTo>
                    <a:lnTo>
                      <a:pt x="517" y="224"/>
                    </a:lnTo>
                    <a:lnTo>
                      <a:pt x="528" y="223"/>
                    </a:lnTo>
                    <a:lnTo>
                      <a:pt x="539" y="222"/>
                    </a:lnTo>
                    <a:lnTo>
                      <a:pt x="550" y="219"/>
                    </a:lnTo>
                    <a:lnTo>
                      <a:pt x="562" y="215"/>
                    </a:lnTo>
                    <a:lnTo>
                      <a:pt x="575" y="211"/>
                    </a:lnTo>
                    <a:lnTo>
                      <a:pt x="587" y="206"/>
                    </a:lnTo>
                    <a:lnTo>
                      <a:pt x="600" y="202"/>
                    </a:lnTo>
                    <a:lnTo>
                      <a:pt x="614" y="199"/>
                    </a:lnTo>
                    <a:lnTo>
                      <a:pt x="626" y="198"/>
                    </a:lnTo>
                    <a:lnTo>
                      <a:pt x="638" y="198"/>
                    </a:lnTo>
                    <a:lnTo>
                      <a:pt x="651" y="201"/>
                    </a:lnTo>
                    <a:lnTo>
                      <a:pt x="658" y="197"/>
                    </a:lnTo>
                    <a:lnTo>
                      <a:pt x="663" y="192"/>
                    </a:lnTo>
                    <a:lnTo>
                      <a:pt x="668" y="187"/>
                    </a:lnTo>
                    <a:lnTo>
                      <a:pt x="672" y="182"/>
                    </a:lnTo>
                    <a:lnTo>
                      <a:pt x="675" y="177"/>
                    </a:lnTo>
                    <a:lnTo>
                      <a:pt x="678" y="171"/>
                    </a:lnTo>
                    <a:lnTo>
                      <a:pt x="680" y="165"/>
                    </a:lnTo>
                    <a:lnTo>
                      <a:pt x="681" y="159"/>
                    </a:lnTo>
                    <a:lnTo>
                      <a:pt x="682" y="152"/>
                    </a:lnTo>
                    <a:lnTo>
                      <a:pt x="683" y="146"/>
                    </a:lnTo>
                    <a:lnTo>
                      <a:pt x="684" y="139"/>
                    </a:lnTo>
                    <a:lnTo>
                      <a:pt x="685" y="133"/>
                    </a:lnTo>
                    <a:lnTo>
                      <a:pt x="685" y="126"/>
                    </a:lnTo>
                    <a:lnTo>
                      <a:pt x="686" y="120"/>
                    </a:lnTo>
                    <a:lnTo>
                      <a:pt x="688" y="114"/>
                    </a:lnTo>
                    <a:lnTo>
                      <a:pt x="690" y="108"/>
                    </a:lnTo>
                    <a:lnTo>
                      <a:pt x="713" y="92"/>
                    </a:lnTo>
                    <a:lnTo>
                      <a:pt x="739" y="78"/>
                    </a:lnTo>
                    <a:lnTo>
                      <a:pt x="765" y="64"/>
                    </a:lnTo>
                    <a:lnTo>
                      <a:pt x="791" y="51"/>
                    </a:lnTo>
                    <a:lnTo>
                      <a:pt x="817" y="40"/>
                    </a:lnTo>
                    <a:lnTo>
                      <a:pt x="845" y="30"/>
                    </a:lnTo>
                    <a:lnTo>
                      <a:pt x="873" y="21"/>
                    </a:lnTo>
                    <a:lnTo>
                      <a:pt x="902" y="14"/>
                    </a:lnTo>
                    <a:lnTo>
                      <a:pt x="930" y="8"/>
                    </a:lnTo>
                    <a:lnTo>
                      <a:pt x="959" y="3"/>
                    </a:lnTo>
                    <a:lnTo>
                      <a:pt x="988" y="1"/>
                    </a:lnTo>
                    <a:lnTo>
                      <a:pt x="1018" y="0"/>
                    </a:lnTo>
                    <a:lnTo>
                      <a:pt x="1047" y="1"/>
                    </a:lnTo>
                    <a:lnTo>
                      <a:pt x="1076" y="3"/>
                    </a:lnTo>
                    <a:lnTo>
                      <a:pt x="1106" y="8"/>
                    </a:lnTo>
                    <a:lnTo>
                      <a:pt x="1136" y="15"/>
                    </a:lnTo>
                    <a:lnTo>
                      <a:pt x="1136" y="29"/>
                    </a:lnTo>
                    <a:lnTo>
                      <a:pt x="1138" y="45"/>
                    </a:lnTo>
                    <a:lnTo>
                      <a:pt x="1141" y="62"/>
                    </a:lnTo>
                    <a:lnTo>
                      <a:pt x="1144" y="79"/>
                    </a:lnTo>
                    <a:lnTo>
                      <a:pt x="1147" y="97"/>
                    </a:lnTo>
                    <a:lnTo>
                      <a:pt x="1150" y="114"/>
                    </a:lnTo>
                    <a:lnTo>
                      <a:pt x="1152" y="132"/>
                    </a:lnTo>
                    <a:lnTo>
                      <a:pt x="1153" y="149"/>
                    </a:lnTo>
                    <a:lnTo>
                      <a:pt x="1153" y="165"/>
                    </a:lnTo>
                    <a:lnTo>
                      <a:pt x="1151" y="180"/>
                    </a:lnTo>
                    <a:lnTo>
                      <a:pt x="1147" y="194"/>
                    </a:lnTo>
                    <a:lnTo>
                      <a:pt x="1140" y="207"/>
                    </a:lnTo>
                    <a:lnTo>
                      <a:pt x="1131" y="219"/>
                    </a:lnTo>
                    <a:lnTo>
                      <a:pt x="1117" y="229"/>
                    </a:lnTo>
                    <a:lnTo>
                      <a:pt x="1101" y="236"/>
                    </a:lnTo>
                    <a:lnTo>
                      <a:pt x="1082" y="241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29" name="Freeform 2401"/>
              <p:cNvSpPr>
                <a:spLocks/>
              </p:cNvSpPr>
              <p:nvPr/>
            </p:nvSpPr>
            <p:spPr bwMode="auto">
              <a:xfrm>
                <a:off x="2567" y="2619"/>
                <a:ext cx="51" cy="7"/>
              </a:xfrm>
              <a:custGeom>
                <a:avLst/>
                <a:gdLst>
                  <a:gd name="T0" fmla="*/ 405 w 405"/>
                  <a:gd name="T1" fmla="*/ 7 h 54"/>
                  <a:gd name="T2" fmla="*/ 378 w 405"/>
                  <a:gd name="T3" fmla="*/ 9 h 54"/>
                  <a:gd name="T4" fmla="*/ 352 w 405"/>
                  <a:gd name="T5" fmla="*/ 13 h 54"/>
                  <a:gd name="T6" fmla="*/ 326 w 405"/>
                  <a:gd name="T7" fmla="*/ 18 h 54"/>
                  <a:gd name="T8" fmla="*/ 298 w 405"/>
                  <a:gd name="T9" fmla="*/ 24 h 54"/>
                  <a:gd name="T10" fmla="*/ 272 w 405"/>
                  <a:gd name="T11" fmla="*/ 31 h 54"/>
                  <a:gd name="T12" fmla="*/ 246 w 405"/>
                  <a:gd name="T13" fmla="*/ 37 h 54"/>
                  <a:gd name="T14" fmla="*/ 219 w 405"/>
                  <a:gd name="T15" fmla="*/ 43 h 54"/>
                  <a:gd name="T16" fmla="*/ 194 w 405"/>
                  <a:gd name="T17" fmla="*/ 48 h 54"/>
                  <a:gd name="T18" fmla="*/ 167 w 405"/>
                  <a:gd name="T19" fmla="*/ 52 h 54"/>
                  <a:gd name="T20" fmla="*/ 142 w 405"/>
                  <a:gd name="T21" fmla="*/ 54 h 54"/>
                  <a:gd name="T22" fmla="*/ 117 w 405"/>
                  <a:gd name="T23" fmla="*/ 53 h 54"/>
                  <a:gd name="T24" fmla="*/ 92 w 405"/>
                  <a:gd name="T25" fmla="*/ 50 h 54"/>
                  <a:gd name="T26" fmla="*/ 68 w 405"/>
                  <a:gd name="T27" fmla="*/ 43 h 54"/>
                  <a:gd name="T28" fmla="*/ 44 w 405"/>
                  <a:gd name="T29" fmla="*/ 33 h 54"/>
                  <a:gd name="T30" fmla="*/ 21 w 405"/>
                  <a:gd name="T31" fmla="*/ 18 h 54"/>
                  <a:gd name="T32" fmla="*/ 0 w 405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54">
                    <a:moveTo>
                      <a:pt x="405" y="7"/>
                    </a:moveTo>
                    <a:lnTo>
                      <a:pt x="378" y="9"/>
                    </a:lnTo>
                    <a:lnTo>
                      <a:pt x="352" y="13"/>
                    </a:lnTo>
                    <a:lnTo>
                      <a:pt x="326" y="18"/>
                    </a:lnTo>
                    <a:lnTo>
                      <a:pt x="298" y="24"/>
                    </a:lnTo>
                    <a:lnTo>
                      <a:pt x="272" y="31"/>
                    </a:lnTo>
                    <a:lnTo>
                      <a:pt x="246" y="37"/>
                    </a:lnTo>
                    <a:lnTo>
                      <a:pt x="219" y="43"/>
                    </a:lnTo>
                    <a:lnTo>
                      <a:pt x="194" y="48"/>
                    </a:lnTo>
                    <a:lnTo>
                      <a:pt x="167" y="52"/>
                    </a:lnTo>
                    <a:lnTo>
                      <a:pt x="142" y="54"/>
                    </a:lnTo>
                    <a:lnTo>
                      <a:pt x="117" y="53"/>
                    </a:lnTo>
                    <a:lnTo>
                      <a:pt x="92" y="50"/>
                    </a:lnTo>
                    <a:lnTo>
                      <a:pt x="68" y="43"/>
                    </a:lnTo>
                    <a:lnTo>
                      <a:pt x="44" y="33"/>
                    </a:lnTo>
                    <a:lnTo>
                      <a:pt x="21" y="1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0" name="Freeform 2402"/>
              <p:cNvSpPr>
                <a:spLocks/>
              </p:cNvSpPr>
              <p:nvPr/>
            </p:nvSpPr>
            <p:spPr bwMode="auto">
              <a:xfrm>
                <a:off x="2549" y="2619"/>
                <a:ext cx="18" cy="5"/>
              </a:xfrm>
              <a:custGeom>
                <a:avLst/>
                <a:gdLst>
                  <a:gd name="T0" fmla="*/ 146 w 146"/>
                  <a:gd name="T1" fmla="*/ 1 h 41"/>
                  <a:gd name="T2" fmla="*/ 137 w 146"/>
                  <a:gd name="T3" fmla="*/ 0 h 41"/>
                  <a:gd name="T4" fmla="*/ 128 w 146"/>
                  <a:gd name="T5" fmla="*/ 0 h 41"/>
                  <a:gd name="T6" fmla="*/ 118 w 146"/>
                  <a:gd name="T7" fmla="*/ 0 h 41"/>
                  <a:gd name="T8" fmla="*/ 109 w 146"/>
                  <a:gd name="T9" fmla="*/ 0 h 41"/>
                  <a:gd name="T10" fmla="*/ 99 w 146"/>
                  <a:gd name="T11" fmla="*/ 0 h 41"/>
                  <a:gd name="T12" fmla="*/ 89 w 146"/>
                  <a:gd name="T13" fmla="*/ 1 h 41"/>
                  <a:gd name="T14" fmla="*/ 79 w 146"/>
                  <a:gd name="T15" fmla="*/ 2 h 41"/>
                  <a:gd name="T16" fmla="*/ 68 w 146"/>
                  <a:gd name="T17" fmla="*/ 4 h 41"/>
                  <a:gd name="T18" fmla="*/ 59 w 146"/>
                  <a:gd name="T19" fmla="*/ 6 h 41"/>
                  <a:gd name="T20" fmla="*/ 49 w 146"/>
                  <a:gd name="T21" fmla="*/ 8 h 41"/>
                  <a:gd name="T22" fmla="*/ 40 w 146"/>
                  <a:gd name="T23" fmla="*/ 12 h 41"/>
                  <a:gd name="T24" fmla="*/ 31 w 146"/>
                  <a:gd name="T25" fmla="*/ 16 h 41"/>
                  <a:gd name="T26" fmla="*/ 22 w 146"/>
                  <a:gd name="T27" fmla="*/ 20 h 41"/>
                  <a:gd name="T28" fmla="*/ 14 w 146"/>
                  <a:gd name="T29" fmla="*/ 26 h 41"/>
                  <a:gd name="T30" fmla="*/ 7 w 146"/>
                  <a:gd name="T31" fmla="*/ 33 h 41"/>
                  <a:gd name="T32" fmla="*/ 0 w 146"/>
                  <a:gd name="T33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1">
                    <a:moveTo>
                      <a:pt x="146" y="1"/>
                    </a:moveTo>
                    <a:lnTo>
                      <a:pt x="137" y="0"/>
                    </a:lnTo>
                    <a:lnTo>
                      <a:pt x="128" y="0"/>
                    </a:lnTo>
                    <a:lnTo>
                      <a:pt x="118" y="0"/>
                    </a:lnTo>
                    <a:lnTo>
                      <a:pt x="109" y="0"/>
                    </a:lnTo>
                    <a:lnTo>
                      <a:pt x="99" y="0"/>
                    </a:lnTo>
                    <a:lnTo>
                      <a:pt x="89" y="1"/>
                    </a:lnTo>
                    <a:lnTo>
                      <a:pt x="79" y="2"/>
                    </a:lnTo>
                    <a:lnTo>
                      <a:pt x="68" y="4"/>
                    </a:lnTo>
                    <a:lnTo>
                      <a:pt x="59" y="6"/>
                    </a:lnTo>
                    <a:lnTo>
                      <a:pt x="49" y="8"/>
                    </a:lnTo>
                    <a:lnTo>
                      <a:pt x="40" y="12"/>
                    </a:lnTo>
                    <a:lnTo>
                      <a:pt x="31" y="16"/>
                    </a:lnTo>
                    <a:lnTo>
                      <a:pt x="22" y="20"/>
                    </a:lnTo>
                    <a:lnTo>
                      <a:pt x="14" y="26"/>
                    </a:lnTo>
                    <a:lnTo>
                      <a:pt x="7" y="33"/>
                    </a:lnTo>
                    <a:lnTo>
                      <a:pt x="0" y="4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1" name="Freeform 2403"/>
              <p:cNvSpPr>
                <a:spLocks/>
              </p:cNvSpPr>
              <p:nvPr/>
            </p:nvSpPr>
            <p:spPr bwMode="auto">
              <a:xfrm>
                <a:off x="2545" y="2624"/>
                <a:ext cx="4" cy="10"/>
              </a:xfrm>
              <a:custGeom>
                <a:avLst/>
                <a:gdLst>
                  <a:gd name="T0" fmla="*/ 28 w 28"/>
                  <a:gd name="T1" fmla="*/ 0 h 79"/>
                  <a:gd name="T2" fmla="*/ 24 w 28"/>
                  <a:gd name="T3" fmla="*/ 3 h 79"/>
                  <a:gd name="T4" fmla="*/ 21 w 28"/>
                  <a:gd name="T5" fmla="*/ 8 h 79"/>
                  <a:gd name="T6" fmla="*/ 18 w 28"/>
                  <a:gd name="T7" fmla="*/ 12 h 79"/>
                  <a:gd name="T8" fmla="*/ 15 w 28"/>
                  <a:gd name="T9" fmla="*/ 16 h 79"/>
                  <a:gd name="T10" fmla="*/ 12 w 28"/>
                  <a:gd name="T11" fmla="*/ 20 h 79"/>
                  <a:gd name="T12" fmla="*/ 10 w 28"/>
                  <a:gd name="T13" fmla="*/ 25 h 79"/>
                  <a:gd name="T14" fmla="*/ 7 w 28"/>
                  <a:gd name="T15" fmla="*/ 30 h 79"/>
                  <a:gd name="T16" fmla="*/ 5 w 28"/>
                  <a:gd name="T17" fmla="*/ 35 h 79"/>
                  <a:gd name="T18" fmla="*/ 3 w 28"/>
                  <a:gd name="T19" fmla="*/ 39 h 79"/>
                  <a:gd name="T20" fmla="*/ 2 w 28"/>
                  <a:gd name="T21" fmla="*/ 45 h 79"/>
                  <a:gd name="T22" fmla="*/ 1 w 28"/>
                  <a:gd name="T23" fmla="*/ 50 h 79"/>
                  <a:gd name="T24" fmla="*/ 0 w 28"/>
                  <a:gd name="T25" fmla="*/ 55 h 79"/>
                  <a:gd name="T26" fmla="*/ 0 w 28"/>
                  <a:gd name="T27" fmla="*/ 61 h 79"/>
                  <a:gd name="T28" fmla="*/ 0 w 28"/>
                  <a:gd name="T29" fmla="*/ 66 h 79"/>
                  <a:gd name="T30" fmla="*/ 0 w 28"/>
                  <a:gd name="T31" fmla="*/ 72 h 79"/>
                  <a:gd name="T32" fmla="*/ 2 w 28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79">
                    <a:moveTo>
                      <a:pt x="28" y="0"/>
                    </a:moveTo>
                    <a:lnTo>
                      <a:pt x="24" y="3"/>
                    </a:lnTo>
                    <a:lnTo>
                      <a:pt x="21" y="8"/>
                    </a:lnTo>
                    <a:lnTo>
                      <a:pt x="18" y="12"/>
                    </a:lnTo>
                    <a:lnTo>
                      <a:pt x="15" y="16"/>
                    </a:lnTo>
                    <a:lnTo>
                      <a:pt x="12" y="20"/>
                    </a:lnTo>
                    <a:lnTo>
                      <a:pt x="10" y="25"/>
                    </a:lnTo>
                    <a:lnTo>
                      <a:pt x="7" y="30"/>
                    </a:lnTo>
                    <a:lnTo>
                      <a:pt x="5" y="35"/>
                    </a:lnTo>
                    <a:lnTo>
                      <a:pt x="3" y="39"/>
                    </a:lnTo>
                    <a:lnTo>
                      <a:pt x="2" y="45"/>
                    </a:lnTo>
                    <a:lnTo>
                      <a:pt x="1" y="50"/>
                    </a:lnTo>
                    <a:lnTo>
                      <a:pt x="0" y="55"/>
                    </a:lnTo>
                    <a:lnTo>
                      <a:pt x="0" y="61"/>
                    </a:lnTo>
                    <a:lnTo>
                      <a:pt x="0" y="66"/>
                    </a:lnTo>
                    <a:lnTo>
                      <a:pt x="0" y="72"/>
                    </a:lnTo>
                    <a:lnTo>
                      <a:pt x="2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2" name="Freeform 2404"/>
              <p:cNvSpPr>
                <a:spLocks/>
              </p:cNvSpPr>
              <p:nvPr/>
            </p:nvSpPr>
            <p:spPr bwMode="auto">
              <a:xfrm>
                <a:off x="2499" y="2634"/>
                <a:ext cx="46" cy="16"/>
              </a:xfrm>
              <a:custGeom>
                <a:avLst/>
                <a:gdLst>
                  <a:gd name="T0" fmla="*/ 372 w 372"/>
                  <a:gd name="T1" fmla="*/ 0 h 126"/>
                  <a:gd name="T2" fmla="*/ 350 w 372"/>
                  <a:gd name="T3" fmla="*/ 12 h 126"/>
                  <a:gd name="T4" fmla="*/ 327 w 372"/>
                  <a:gd name="T5" fmla="*/ 23 h 126"/>
                  <a:gd name="T6" fmla="*/ 305 w 372"/>
                  <a:gd name="T7" fmla="*/ 33 h 126"/>
                  <a:gd name="T8" fmla="*/ 282 w 372"/>
                  <a:gd name="T9" fmla="*/ 42 h 126"/>
                  <a:gd name="T10" fmla="*/ 260 w 372"/>
                  <a:gd name="T11" fmla="*/ 51 h 126"/>
                  <a:gd name="T12" fmla="*/ 237 w 372"/>
                  <a:gd name="T13" fmla="*/ 59 h 126"/>
                  <a:gd name="T14" fmla="*/ 213 w 372"/>
                  <a:gd name="T15" fmla="*/ 67 h 126"/>
                  <a:gd name="T16" fmla="*/ 189 w 372"/>
                  <a:gd name="T17" fmla="*/ 74 h 126"/>
                  <a:gd name="T18" fmla="*/ 166 w 372"/>
                  <a:gd name="T19" fmla="*/ 81 h 126"/>
                  <a:gd name="T20" fmla="*/ 142 w 372"/>
                  <a:gd name="T21" fmla="*/ 88 h 126"/>
                  <a:gd name="T22" fmla="*/ 119 w 372"/>
                  <a:gd name="T23" fmla="*/ 94 h 126"/>
                  <a:gd name="T24" fmla="*/ 95 w 372"/>
                  <a:gd name="T25" fmla="*/ 100 h 126"/>
                  <a:gd name="T26" fmla="*/ 70 w 372"/>
                  <a:gd name="T27" fmla="*/ 107 h 126"/>
                  <a:gd name="T28" fmla="*/ 47 w 372"/>
                  <a:gd name="T29" fmla="*/ 113 h 126"/>
                  <a:gd name="T30" fmla="*/ 23 w 372"/>
                  <a:gd name="T31" fmla="*/ 119 h 126"/>
                  <a:gd name="T32" fmla="*/ 0 w 372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126">
                    <a:moveTo>
                      <a:pt x="372" y="0"/>
                    </a:moveTo>
                    <a:lnTo>
                      <a:pt x="350" y="12"/>
                    </a:lnTo>
                    <a:lnTo>
                      <a:pt x="327" y="23"/>
                    </a:lnTo>
                    <a:lnTo>
                      <a:pt x="305" y="33"/>
                    </a:lnTo>
                    <a:lnTo>
                      <a:pt x="282" y="42"/>
                    </a:lnTo>
                    <a:lnTo>
                      <a:pt x="260" y="51"/>
                    </a:lnTo>
                    <a:lnTo>
                      <a:pt x="237" y="59"/>
                    </a:lnTo>
                    <a:lnTo>
                      <a:pt x="213" y="67"/>
                    </a:lnTo>
                    <a:lnTo>
                      <a:pt x="189" y="74"/>
                    </a:lnTo>
                    <a:lnTo>
                      <a:pt x="166" y="81"/>
                    </a:lnTo>
                    <a:lnTo>
                      <a:pt x="142" y="88"/>
                    </a:lnTo>
                    <a:lnTo>
                      <a:pt x="119" y="94"/>
                    </a:lnTo>
                    <a:lnTo>
                      <a:pt x="95" y="100"/>
                    </a:lnTo>
                    <a:lnTo>
                      <a:pt x="70" y="107"/>
                    </a:lnTo>
                    <a:lnTo>
                      <a:pt x="47" y="113"/>
                    </a:lnTo>
                    <a:lnTo>
                      <a:pt x="23" y="119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3" name="Freeform 2405"/>
              <p:cNvSpPr>
                <a:spLocks/>
              </p:cNvSpPr>
              <p:nvPr/>
            </p:nvSpPr>
            <p:spPr bwMode="auto">
              <a:xfrm>
                <a:off x="2482" y="2625"/>
                <a:ext cx="17" cy="25"/>
              </a:xfrm>
              <a:custGeom>
                <a:avLst/>
                <a:gdLst>
                  <a:gd name="T0" fmla="*/ 133 w 133"/>
                  <a:gd name="T1" fmla="*/ 198 h 198"/>
                  <a:gd name="T2" fmla="*/ 120 w 133"/>
                  <a:gd name="T3" fmla="*/ 189 h 198"/>
                  <a:gd name="T4" fmla="*/ 110 w 133"/>
                  <a:gd name="T5" fmla="*/ 177 h 198"/>
                  <a:gd name="T6" fmla="*/ 103 w 133"/>
                  <a:gd name="T7" fmla="*/ 162 h 198"/>
                  <a:gd name="T8" fmla="*/ 98 w 133"/>
                  <a:gd name="T9" fmla="*/ 146 h 198"/>
                  <a:gd name="T10" fmla="*/ 94 w 133"/>
                  <a:gd name="T11" fmla="*/ 128 h 198"/>
                  <a:gd name="T12" fmla="*/ 91 w 133"/>
                  <a:gd name="T13" fmla="*/ 110 h 198"/>
                  <a:gd name="T14" fmla="*/ 89 w 133"/>
                  <a:gd name="T15" fmla="*/ 91 h 198"/>
                  <a:gd name="T16" fmla="*/ 87 w 133"/>
                  <a:gd name="T17" fmla="*/ 71 h 198"/>
                  <a:gd name="T18" fmla="*/ 84 w 133"/>
                  <a:gd name="T19" fmla="*/ 54 h 198"/>
                  <a:gd name="T20" fmla="*/ 79 w 133"/>
                  <a:gd name="T21" fmla="*/ 38 h 198"/>
                  <a:gd name="T22" fmla="*/ 73 w 133"/>
                  <a:gd name="T23" fmla="*/ 24 h 198"/>
                  <a:gd name="T24" fmla="*/ 65 w 133"/>
                  <a:gd name="T25" fmla="*/ 13 h 198"/>
                  <a:gd name="T26" fmla="*/ 54 w 133"/>
                  <a:gd name="T27" fmla="*/ 5 h 198"/>
                  <a:gd name="T28" fmla="*/ 40 w 133"/>
                  <a:gd name="T29" fmla="*/ 0 h 198"/>
                  <a:gd name="T30" fmla="*/ 22 w 133"/>
                  <a:gd name="T31" fmla="*/ 0 h 198"/>
                  <a:gd name="T32" fmla="*/ 0 w 133"/>
                  <a:gd name="T33" fmla="*/ 6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98">
                    <a:moveTo>
                      <a:pt x="133" y="198"/>
                    </a:moveTo>
                    <a:lnTo>
                      <a:pt x="120" y="189"/>
                    </a:lnTo>
                    <a:lnTo>
                      <a:pt x="110" y="177"/>
                    </a:lnTo>
                    <a:lnTo>
                      <a:pt x="103" y="162"/>
                    </a:lnTo>
                    <a:lnTo>
                      <a:pt x="98" y="146"/>
                    </a:lnTo>
                    <a:lnTo>
                      <a:pt x="94" y="128"/>
                    </a:lnTo>
                    <a:lnTo>
                      <a:pt x="91" y="110"/>
                    </a:lnTo>
                    <a:lnTo>
                      <a:pt x="89" y="91"/>
                    </a:lnTo>
                    <a:lnTo>
                      <a:pt x="87" y="71"/>
                    </a:lnTo>
                    <a:lnTo>
                      <a:pt x="84" y="54"/>
                    </a:lnTo>
                    <a:lnTo>
                      <a:pt x="79" y="38"/>
                    </a:lnTo>
                    <a:lnTo>
                      <a:pt x="73" y="24"/>
                    </a:lnTo>
                    <a:lnTo>
                      <a:pt x="65" y="13"/>
                    </a:lnTo>
                    <a:lnTo>
                      <a:pt x="54" y="5"/>
                    </a:lnTo>
                    <a:lnTo>
                      <a:pt x="40" y="0"/>
                    </a:lnTo>
                    <a:lnTo>
                      <a:pt x="22" y="0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4" name="Freeform 2406"/>
              <p:cNvSpPr>
                <a:spLocks/>
              </p:cNvSpPr>
              <p:nvPr/>
            </p:nvSpPr>
            <p:spPr bwMode="auto">
              <a:xfrm>
                <a:off x="2482" y="2615"/>
                <a:ext cx="16" cy="11"/>
              </a:xfrm>
              <a:custGeom>
                <a:avLst/>
                <a:gdLst>
                  <a:gd name="T0" fmla="*/ 0 w 126"/>
                  <a:gd name="T1" fmla="*/ 86 h 86"/>
                  <a:gd name="T2" fmla="*/ 7 w 126"/>
                  <a:gd name="T3" fmla="*/ 81 h 86"/>
                  <a:gd name="T4" fmla="*/ 15 w 126"/>
                  <a:gd name="T5" fmla="*/ 76 h 86"/>
                  <a:gd name="T6" fmla="*/ 23 w 126"/>
                  <a:gd name="T7" fmla="*/ 71 h 86"/>
                  <a:gd name="T8" fmla="*/ 31 w 126"/>
                  <a:gd name="T9" fmla="*/ 66 h 86"/>
                  <a:gd name="T10" fmla="*/ 38 w 126"/>
                  <a:gd name="T11" fmla="*/ 61 h 86"/>
                  <a:gd name="T12" fmla="*/ 46 w 126"/>
                  <a:gd name="T13" fmla="*/ 56 h 86"/>
                  <a:gd name="T14" fmla="*/ 53 w 126"/>
                  <a:gd name="T15" fmla="*/ 51 h 86"/>
                  <a:gd name="T16" fmla="*/ 61 w 126"/>
                  <a:gd name="T17" fmla="*/ 45 h 86"/>
                  <a:gd name="T18" fmla="*/ 68 w 126"/>
                  <a:gd name="T19" fmla="*/ 40 h 86"/>
                  <a:gd name="T20" fmla="*/ 76 w 126"/>
                  <a:gd name="T21" fmla="*/ 34 h 86"/>
                  <a:gd name="T22" fmla="*/ 85 w 126"/>
                  <a:gd name="T23" fmla="*/ 29 h 86"/>
                  <a:gd name="T24" fmla="*/ 93 w 126"/>
                  <a:gd name="T25" fmla="*/ 23 h 86"/>
                  <a:gd name="T26" fmla="*/ 101 w 126"/>
                  <a:gd name="T27" fmla="*/ 18 h 86"/>
                  <a:gd name="T28" fmla="*/ 109 w 126"/>
                  <a:gd name="T29" fmla="*/ 12 h 86"/>
                  <a:gd name="T30" fmla="*/ 117 w 126"/>
                  <a:gd name="T31" fmla="*/ 5 h 86"/>
                  <a:gd name="T32" fmla="*/ 126 w 126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86">
                    <a:moveTo>
                      <a:pt x="0" y="86"/>
                    </a:moveTo>
                    <a:lnTo>
                      <a:pt x="7" y="81"/>
                    </a:lnTo>
                    <a:lnTo>
                      <a:pt x="15" y="76"/>
                    </a:lnTo>
                    <a:lnTo>
                      <a:pt x="23" y="71"/>
                    </a:lnTo>
                    <a:lnTo>
                      <a:pt x="31" y="66"/>
                    </a:lnTo>
                    <a:lnTo>
                      <a:pt x="38" y="61"/>
                    </a:lnTo>
                    <a:lnTo>
                      <a:pt x="46" y="56"/>
                    </a:lnTo>
                    <a:lnTo>
                      <a:pt x="53" y="51"/>
                    </a:lnTo>
                    <a:lnTo>
                      <a:pt x="61" y="45"/>
                    </a:lnTo>
                    <a:lnTo>
                      <a:pt x="68" y="40"/>
                    </a:lnTo>
                    <a:lnTo>
                      <a:pt x="76" y="34"/>
                    </a:lnTo>
                    <a:lnTo>
                      <a:pt x="85" y="29"/>
                    </a:lnTo>
                    <a:lnTo>
                      <a:pt x="93" y="23"/>
                    </a:lnTo>
                    <a:lnTo>
                      <a:pt x="101" y="18"/>
                    </a:lnTo>
                    <a:lnTo>
                      <a:pt x="109" y="12"/>
                    </a:lnTo>
                    <a:lnTo>
                      <a:pt x="117" y="5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5" name="Freeform 2407"/>
              <p:cNvSpPr>
                <a:spLocks/>
              </p:cNvSpPr>
              <p:nvPr/>
            </p:nvSpPr>
            <p:spPr bwMode="auto">
              <a:xfrm>
                <a:off x="2498" y="2608"/>
                <a:ext cx="22" cy="7"/>
              </a:xfrm>
              <a:custGeom>
                <a:avLst/>
                <a:gdLst>
                  <a:gd name="T0" fmla="*/ 0 w 172"/>
                  <a:gd name="T1" fmla="*/ 53 h 53"/>
                  <a:gd name="T2" fmla="*/ 8 w 172"/>
                  <a:gd name="T3" fmla="*/ 48 h 53"/>
                  <a:gd name="T4" fmla="*/ 18 w 172"/>
                  <a:gd name="T5" fmla="*/ 43 h 53"/>
                  <a:gd name="T6" fmla="*/ 28 w 172"/>
                  <a:gd name="T7" fmla="*/ 40 h 53"/>
                  <a:gd name="T8" fmla="*/ 38 w 172"/>
                  <a:gd name="T9" fmla="*/ 36 h 53"/>
                  <a:gd name="T10" fmla="*/ 49 w 172"/>
                  <a:gd name="T11" fmla="*/ 33 h 53"/>
                  <a:gd name="T12" fmla="*/ 60 w 172"/>
                  <a:gd name="T13" fmla="*/ 30 h 53"/>
                  <a:gd name="T14" fmla="*/ 71 w 172"/>
                  <a:gd name="T15" fmla="*/ 28 h 53"/>
                  <a:gd name="T16" fmla="*/ 82 w 172"/>
                  <a:gd name="T17" fmla="*/ 25 h 53"/>
                  <a:gd name="T18" fmla="*/ 94 w 172"/>
                  <a:gd name="T19" fmla="*/ 23 h 53"/>
                  <a:gd name="T20" fmla="*/ 106 w 172"/>
                  <a:gd name="T21" fmla="*/ 20 h 53"/>
                  <a:gd name="T22" fmla="*/ 117 w 172"/>
                  <a:gd name="T23" fmla="*/ 17 h 53"/>
                  <a:gd name="T24" fmla="*/ 128 w 172"/>
                  <a:gd name="T25" fmla="*/ 15 h 53"/>
                  <a:gd name="T26" fmla="*/ 140 w 172"/>
                  <a:gd name="T27" fmla="*/ 11 h 53"/>
                  <a:gd name="T28" fmla="*/ 151 w 172"/>
                  <a:gd name="T29" fmla="*/ 8 h 53"/>
                  <a:gd name="T30" fmla="*/ 161 w 172"/>
                  <a:gd name="T31" fmla="*/ 4 h 53"/>
                  <a:gd name="T32" fmla="*/ 172 w 172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53">
                    <a:moveTo>
                      <a:pt x="0" y="53"/>
                    </a:moveTo>
                    <a:lnTo>
                      <a:pt x="8" y="48"/>
                    </a:lnTo>
                    <a:lnTo>
                      <a:pt x="18" y="43"/>
                    </a:lnTo>
                    <a:lnTo>
                      <a:pt x="28" y="40"/>
                    </a:lnTo>
                    <a:lnTo>
                      <a:pt x="38" y="36"/>
                    </a:lnTo>
                    <a:lnTo>
                      <a:pt x="49" y="33"/>
                    </a:lnTo>
                    <a:lnTo>
                      <a:pt x="60" y="30"/>
                    </a:lnTo>
                    <a:lnTo>
                      <a:pt x="71" y="28"/>
                    </a:lnTo>
                    <a:lnTo>
                      <a:pt x="82" y="25"/>
                    </a:lnTo>
                    <a:lnTo>
                      <a:pt x="94" y="23"/>
                    </a:lnTo>
                    <a:lnTo>
                      <a:pt x="106" y="20"/>
                    </a:lnTo>
                    <a:lnTo>
                      <a:pt x="117" y="17"/>
                    </a:lnTo>
                    <a:lnTo>
                      <a:pt x="128" y="15"/>
                    </a:lnTo>
                    <a:lnTo>
                      <a:pt x="140" y="11"/>
                    </a:lnTo>
                    <a:lnTo>
                      <a:pt x="151" y="8"/>
                    </a:lnTo>
                    <a:lnTo>
                      <a:pt x="161" y="4"/>
                    </a:lnTo>
                    <a:lnTo>
                      <a:pt x="1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6" name="Freeform 2408"/>
              <p:cNvSpPr>
                <a:spLocks/>
              </p:cNvSpPr>
              <p:nvPr/>
            </p:nvSpPr>
            <p:spPr bwMode="auto">
              <a:xfrm>
                <a:off x="2520" y="2607"/>
                <a:ext cx="22" cy="6"/>
              </a:xfrm>
              <a:custGeom>
                <a:avLst/>
                <a:gdLst>
                  <a:gd name="T0" fmla="*/ 0 w 180"/>
                  <a:gd name="T1" fmla="*/ 10 h 49"/>
                  <a:gd name="T2" fmla="*/ 10 w 180"/>
                  <a:gd name="T3" fmla="*/ 9 h 49"/>
                  <a:gd name="T4" fmla="*/ 22 w 180"/>
                  <a:gd name="T5" fmla="*/ 8 h 49"/>
                  <a:gd name="T6" fmla="*/ 34 w 180"/>
                  <a:gd name="T7" fmla="*/ 7 h 49"/>
                  <a:gd name="T8" fmla="*/ 48 w 180"/>
                  <a:gd name="T9" fmla="*/ 5 h 49"/>
                  <a:gd name="T10" fmla="*/ 61 w 180"/>
                  <a:gd name="T11" fmla="*/ 3 h 49"/>
                  <a:gd name="T12" fmla="*/ 75 w 180"/>
                  <a:gd name="T13" fmla="*/ 1 h 49"/>
                  <a:gd name="T14" fmla="*/ 88 w 180"/>
                  <a:gd name="T15" fmla="*/ 0 h 49"/>
                  <a:gd name="T16" fmla="*/ 101 w 180"/>
                  <a:gd name="T17" fmla="*/ 0 h 49"/>
                  <a:gd name="T18" fmla="*/ 113 w 180"/>
                  <a:gd name="T19" fmla="*/ 0 h 49"/>
                  <a:gd name="T20" fmla="*/ 126 w 180"/>
                  <a:gd name="T21" fmla="*/ 2 h 49"/>
                  <a:gd name="T22" fmla="*/ 137 w 180"/>
                  <a:gd name="T23" fmla="*/ 5 h 49"/>
                  <a:gd name="T24" fmla="*/ 148 w 180"/>
                  <a:gd name="T25" fmla="*/ 9 h 49"/>
                  <a:gd name="T26" fmla="*/ 157 w 180"/>
                  <a:gd name="T27" fmla="*/ 16 h 49"/>
                  <a:gd name="T28" fmla="*/ 166 w 180"/>
                  <a:gd name="T29" fmla="*/ 24 h 49"/>
                  <a:gd name="T30" fmla="*/ 173 w 180"/>
                  <a:gd name="T31" fmla="*/ 35 h 49"/>
                  <a:gd name="T32" fmla="*/ 180 w 180"/>
                  <a:gd name="T3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49">
                    <a:moveTo>
                      <a:pt x="0" y="10"/>
                    </a:moveTo>
                    <a:lnTo>
                      <a:pt x="10" y="9"/>
                    </a:lnTo>
                    <a:lnTo>
                      <a:pt x="22" y="8"/>
                    </a:lnTo>
                    <a:lnTo>
                      <a:pt x="34" y="7"/>
                    </a:lnTo>
                    <a:lnTo>
                      <a:pt x="48" y="5"/>
                    </a:lnTo>
                    <a:lnTo>
                      <a:pt x="61" y="3"/>
                    </a:lnTo>
                    <a:lnTo>
                      <a:pt x="75" y="1"/>
                    </a:lnTo>
                    <a:lnTo>
                      <a:pt x="88" y="0"/>
                    </a:lnTo>
                    <a:lnTo>
                      <a:pt x="101" y="0"/>
                    </a:lnTo>
                    <a:lnTo>
                      <a:pt x="113" y="0"/>
                    </a:lnTo>
                    <a:lnTo>
                      <a:pt x="126" y="2"/>
                    </a:lnTo>
                    <a:lnTo>
                      <a:pt x="137" y="5"/>
                    </a:lnTo>
                    <a:lnTo>
                      <a:pt x="148" y="9"/>
                    </a:lnTo>
                    <a:lnTo>
                      <a:pt x="157" y="16"/>
                    </a:lnTo>
                    <a:lnTo>
                      <a:pt x="166" y="24"/>
                    </a:lnTo>
                    <a:lnTo>
                      <a:pt x="173" y="35"/>
                    </a:lnTo>
                    <a:lnTo>
                      <a:pt x="180" y="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7" name="Freeform 2409"/>
              <p:cNvSpPr>
                <a:spLocks/>
              </p:cNvSpPr>
              <p:nvPr/>
            </p:nvSpPr>
            <p:spPr bwMode="auto">
              <a:xfrm>
                <a:off x="2542" y="2613"/>
                <a:ext cx="22" cy="5"/>
              </a:xfrm>
              <a:custGeom>
                <a:avLst/>
                <a:gdLst>
                  <a:gd name="T0" fmla="*/ 0 w 173"/>
                  <a:gd name="T1" fmla="*/ 0 h 37"/>
                  <a:gd name="T2" fmla="*/ 5 w 173"/>
                  <a:gd name="T3" fmla="*/ 13 h 37"/>
                  <a:gd name="T4" fmla="*/ 12 w 173"/>
                  <a:gd name="T5" fmla="*/ 24 h 37"/>
                  <a:gd name="T6" fmla="*/ 20 w 173"/>
                  <a:gd name="T7" fmla="*/ 31 h 37"/>
                  <a:gd name="T8" fmla="*/ 29 w 173"/>
                  <a:gd name="T9" fmla="*/ 35 h 37"/>
                  <a:gd name="T10" fmla="*/ 39 w 173"/>
                  <a:gd name="T11" fmla="*/ 37 h 37"/>
                  <a:gd name="T12" fmla="*/ 50 w 173"/>
                  <a:gd name="T13" fmla="*/ 36 h 37"/>
                  <a:gd name="T14" fmla="*/ 61 w 173"/>
                  <a:gd name="T15" fmla="*/ 35 h 37"/>
                  <a:gd name="T16" fmla="*/ 72 w 173"/>
                  <a:gd name="T17" fmla="*/ 32 h 37"/>
                  <a:gd name="T18" fmla="*/ 84 w 173"/>
                  <a:gd name="T19" fmla="*/ 28 h 37"/>
                  <a:gd name="T20" fmla="*/ 97 w 173"/>
                  <a:gd name="T21" fmla="*/ 24 h 37"/>
                  <a:gd name="T22" fmla="*/ 109 w 173"/>
                  <a:gd name="T23" fmla="*/ 19 h 37"/>
                  <a:gd name="T24" fmla="*/ 122 w 173"/>
                  <a:gd name="T25" fmla="*/ 15 h 37"/>
                  <a:gd name="T26" fmla="*/ 136 w 173"/>
                  <a:gd name="T27" fmla="*/ 12 h 37"/>
                  <a:gd name="T28" fmla="*/ 148 w 173"/>
                  <a:gd name="T29" fmla="*/ 11 h 37"/>
                  <a:gd name="T30" fmla="*/ 160 w 173"/>
                  <a:gd name="T31" fmla="*/ 11 h 37"/>
                  <a:gd name="T32" fmla="*/ 173 w 173"/>
                  <a:gd name="T33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37">
                    <a:moveTo>
                      <a:pt x="0" y="0"/>
                    </a:moveTo>
                    <a:lnTo>
                      <a:pt x="5" y="13"/>
                    </a:lnTo>
                    <a:lnTo>
                      <a:pt x="12" y="24"/>
                    </a:lnTo>
                    <a:lnTo>
                      <a:pt x="20" y="31"/>
                    </a:lnTo>
                    <a:lnTo>
                      <a:pt x="29" y="35"/>
                    </a:lnTo>
                    <a:lnTo>
                      <a:pt x="39" y="37"/>
                    </a:lnTo>
                    <a:lnTo>
                      <a:pt x="50" y="36"/>
                    </a:lnTo>
                    <a:lnTo>
                      <a:pt x="61" y="35"/>
                    </a:lnTo>
                    <a:lnTo>
                      <a:pt x="72" y="32"/>
                    </a:lnTo>
                    <a:lnTo>
                      <a:pt x="84" y="28"/>
                    </a:lnTo>
                    <a:lnTo>
                      <a:pt x="97" y="24"/>
                    </a:lnTo>
                    <a:lnTo>
                      <a:pt x="109" y="19"/>
                    </a:lnTo>
                    <a:lnTo>
                      <a:pt x="122" y="15"/>
                    </a:lnTo>
                    <a:lnTo>
                      <a:pt x="136" y="12"/>
                    </a:lnTo>
                    <a:lnTo>
                      <a:pt x="148" y="11"/>
                    </a:lnTo>
                    <a:lnTo>
                      <a:pt x="160" y="11"/>
                    </a:lnTo>
                    <a:lnTo>
                      <a:pt x="173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8" name="Freeform 2410"/>
              <p:cNvSpPr>
                <a:spLocks/>
              </p:cNvSpPr>
              <p:nvPr/>
            </p:nvSpPr>
            <p:spPr bwMode="auto">
              <a:xfrm>
                <a:off x="2564" y="2603"/>
                <a:ext cx="5" cy="12"/>
              </a:xfrm>
              <a:custGeom>
                <a:avLst/>
                <a:gdLst>
                  <a:gd name="T0" fmla="*/ 0 w 39"/>
                  <a:gd name="T1" fmla="*/ 93 h 93"/>
                  <a:gd name="T2" fmla="*/ 7 w 39"/>
                  <a:gd name="T3" fmla="*/ 89 h 93"/>
                  <a:gd name="T4" fmla="*/ 12 w 39"/>
                  <a:gd name="T5" fmla="*/ 84 h 93"/>
                  <a:gd name="T6" fmla="*/ 17 w 39"/>
                  <a:gd name="T7" fmla="*/ 79 h 93"/>
                  <a:gd name="T8" fmla="*/ 21 w 39"/>
                  <a:gd name="T9" fmla="*/ 74 h 93"/>
                  <a:gd name="T10" fmla="*/ 24 w 39"/>
                  <a:gd name="T11" fmla="*/ 69 h 93"/>
                  <a:gd name="T12" fmla="*/ 27 w 39"/>
                  <a:gd name="T13" fmla="*/ 63 h 93"/>
                  <a:gd name="T14" fmla="*/ 29 w 39"/>
                  <a:gd name="T15" fmla="*/ 57 h 93"/>
                  <a:gd name="T16" fmla="*/ 30 w 39"/>
                  <a:gd name="T17" fmla="*/ 51 h 93"/>
                  <a:gd name="T18" fmla="*/ 31 w 39"/>
                  <a:gd name="T19" fmla="*/ 44 h 93"/>
                  <a:gd name="T20" fmla="*/ 32 w 39"/>
                  <a:gd name="T21" fmla="*/ 38 h 93"/>
                  <a:gd name="T22" fmla="*/ 33 w 39"/>
                  <a:gd name="T23" fmla="*/ 31 h 93"/>
                  <a:gd name="T24" fmla="*/ 34 w 39"/>
                  <a:gd name="T25" fmla="*/ 25 h 93"/>
                  <a:gd name="T26" fmla="*/ 34 w 39"/>
                  <a:gd name="T27" fmla="*/ 18 h 93"/>
                  <a:gd name="T28" fmla="*/ 35 w 39"/>
                  <a:gd name="T29" fmla="*/ 12 h 93"/>
                  <a:gd name="T30" fmla="*/ 37 w 39"/>
                  <a:gd name="T31" fmla="*/ 6 h 93"/>
                  <a:gd name="T32" fmla="*/ 39 w 39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93">
                    <a:moveTo>
                      <a:pt x="0" y="93"/>
                    </a:moveTo>
                    <a:lnTo>
                      <a:pt x="7" y="89"/>
                    </a:lnTo>
                    <a:lnTo>
                      <a:pt x="12" y="84"/>
                    </a:lnTo>
                    <a:lnTo>
                      <a:pt x="17" y="79"/>
                    </a:lnTo>
                    <a:lnTo>
                      <a:pt x="21" y="74"/>
                    </a:lnTo>
                    <a:lnTo>
                      <a:pt x="24" y="69"/>
                    </a:lnTo>
                    <a:lnTo>
                      <a:pt x="27" y="63"/>
                    </a:lnTo>
                    <a:lnTo>
                      <a:pt x="29" y="57"/>
                    </a:lnTo>
                    <a:lnTo>
                      <a:pt x="30" y="51"/>
                    </a:lnTo>
                    <a:lnTo>
                      <a:pt x="31" y="44"/>
                    </a:lnTo>
                    <a:lnTo>
                      <a:pt x="32" y="38"/>
                    </a:lnTo>
                    <a:lnTo>
                      <a:pt x="33" y="31"/>
                    </a:lnTo>
                    <a:lnTo>
                      <a:pt x="34" y="25"/>
                    </a:lnTo>
                    <a:lnTo>
                      <a:pt x="34" y="18"/>
                    </a:lnTo>
                    <a:lnTo>
                      <a:pt x="35" y="12"/>
                    </a:lnTo>
                    <a:lnTo>
                      <a:pt x="37" y="6"/>
                    </a:lnTo>
                    <a:lnTo>
                      <a:pt x="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39" name="Freeform 2411"/>
              <p:cNvSpPr>
                <a:spLocks/>
              </p:cNvSpPr>
              <p:nvPr/>
            </p:nvSpPr>
            <p:spPr bwMode="auto">
              <a:xfrm>
                <a:off x="2569" y="2590"/>
                <a:ext cx="55" cy="13"/>
              </a:xfrm>
              <a:custGeom>
                <a:avLst/>
                <a:gdLst>
                  <a:gd name="T0" fmla="*/ 0 w 446"/>
                  <a:gd name="T1" fmla="*/ 108 h 108"/>
                  <a:gd name="T2" fmla="*/ 23 w 446"/>
                  <a:gd name="T3" fmla="*/ 92 h 108"/>
                  <a:gd name="T4" fmla="*/ 49 w 446"/>
                  <a:gd name="T5" fmla="*/ 78 h 108"/>
                  <a:gd name="T6" fmla="*/ 75 w 446"/>
                  <a:gd name="T7" fmla="*/ 64 h 108"/>
                  <a:gd name="T8" fmla="*/ 101 w 446"/>
                  <a:gd name="T9" fmla="*/ 51 h 108"/>
                  <a:gd name="T10" fmla="*/ 127 w 446"/>
                  <a:gd name="T11" fmla="*/ 40 h 108"/>
                  <a:gd name="T12" fmla="*/ 155 w 446"/>
                  <a:gd name="T13" fmla="*/ 30 h 108"/>
                  <a:gd name="T14" fmla="*/ 183 w 446"/>
                  <a:gd name="T15" fmla="*/ 21 h 108"/>
                  <a:gd name="T16" fmla="*/ 212 w 446"/>
                  <a:gd name="T17" fmla="*/ 14 h 108"/>
                  <a:gd name="T18" fmla="*/ 240 w 446"/>
                  <a:gd name="T19" fmla="*/ 8 h 108"/>
                  <a:gd name="T20" fmla="*/ 269 w 446"/>
                  <a:gd name="T21" fmla="*/ 3 h 108"/>
                  <a:gd name="T22" fmla="*/ 298 w 446"/>
                  <a:gd name="T23" fmla="*/ 1 h 108"/>
                  <a:gd name="T24" fmla="*/ 328 w 446"/>
                  <a:gd name="T25" fmla="*/ 0 h 108"/>
                  <a:gd name="T26" fmla="*/ 357 w 446"/>
                  <a:gd name="T27" fmla="*/ 1 h 108"/>
                  <a:gd name="T28" fmla="*/ 386 w 446"/>
                  <a:gd name="T29" fmla="*/ 3 h 108"/>
                  <a:gd name="T30" fmla="*/ 416 w 446"/>
                  <a:gd name="T31" fmla="*/ 8 h 108"/>
                  <a:gd name="T32" fmla="*/ 446 w 446"/>
                  <a:gd name="T33" fmla="*/ 1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6" h="108">
                    <a:moveTo>
                      <a:pt x="0" y="108"/>
                    </a:moveTo>
                    <a:lnTo>
                      <a:pt x="23" y="92"/>
                    </a:lnTo>
                    <a:lnTo>
                      <a:pt x="49" y="78"/>
                    </a:lnTo>
                    <a:lnTo>
                      <a:pt x="75" y="64"/>
                    </a:lnTo>
                    <a:lnTo>
                      <a:pt x="101" y="51"/>
                    </a:lnTo>
                    <a:lnTo>
                      <a:pt x="127" y="40"/>
                    </a:lnTo>
                    <a:lnTo>
                      <a:pt x="155" y="30"/>
                    </a:lnTo>
                    <a:lnTo>
                      <a:pt x="183" y="21"/>
                    </a:lnTo>
                    <a:lnTo>
                      <a:pt x="212" y="14"/>
                    </a:lnTo>
                    <a:lnTo>
                      <a:pt x="240" y="8"/>
                    </a:lnTo>
                    <a:lnTo>
                      <a:pt x="269" y="3"/>
                    </a:lnTo>
                    <a:lnTo>
                      <a:pt x="298" y="1"/>
                    </a:lnTo>
                    <a:lnTo>
                      <a:pt x="328" y="0"/>
                    </a:lnTo>
                    <a:lnTo>
                      <a:pt x="357" y="1"/>
                    </a:lnTo>
                    <a:lnTo>
                      <a:pt x="386" y="3"/>
                    </a:lnTo>
                    <a:lnTo>
                      <a:pt x="416" y="8"/>
                    </a:lnTo>
                    <a:lnTo>
                      <a:pt x="446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0" name="Freeform 2412"/>
              <p:cNvSpPr>
                <a:spLocks/>
              </p:cNvSpPr>
              <p:nvPr/>
            </p:nvSpPr>
            <p:spPr bwMode="auto">
              <a:xfrm>
                <a:off x="2618" y="2592"/>
                <a:ext cx="8" cy="28"/>
              </a:xfrm>
              <a:custGeom>
                <a:avLst/>
                <a:gdLst>
                  <a:gd name="T0" fmla="*/ 54 w 71"/>
                  <a:gd name="T1" fmla="*/ 0 h 226"/>
                  <a:gd name="T2" fmla="*/ 54 w 71"/>
                  <a:gd name="T3" fmla="*/ 14 h 226"/>
                  <a:gd name="T4" fmla="*/ 56 w 71"/>
                  <a:gd name="T5" fmla="*/ 30 h 226"/>
                  <a:gd name="T6" fmla="*/ 59 w 71"/>
                  <a:gd name="T7" fmla="*/ 47 h 226"/>
                  <a:gd name="T8" fmla="*/ 62 w 71"/>
                  <a:gd name="T9" fmla="*/ 64 h 226"/>
                  <a:gd name="T10" fmla="*/ 65 w 71"/>
                  <a:gd name="T11" fmla="*/ 82 h 226"/>
                  <a:gd name="T12" fmla="*/ 68 w 71"/>
                  <a:gd name="T13" fmla="*/ 99 h 226"/>
                  <a:gd name="T14" fmla="*/ 70 w 71"/>
                  <a:gd name="T15" fmla="*/ 117 h 226"/>
                  <a:gd name="T16" fmla="*/ 71 w 71"/>
                  <a:gd name="T17" fmla="*/ 134 h 226"/>
                  <a:gd name="T18" fmla="*/ 71 w 71"/>
                  <a:gd name="T19" fmla="*/ 150 h 226"/>
                  <a:gd name="T20" fmla="*/ 69 w 71"/>
                  <a:gd name="T21" fmla="*/ 165 h 226"/>
                  <a:gd name="T22" fmla="*/ 65 w 71"/>
                  <a:gd name="T23" fmla="*/ 179 h 226"/>
                  <a:gd name="T24" fmla="*/ 58 w 71"/>
                  <a:gd name="T25" fmla="*/ 192 h 226"/>
                  <a:gd name="T26" fmla="*/ 49 w 71"/>
                  <a:gd name="T27" fmla="*/ 204 h 226"/>
                  <a:gd name="T28" fmla="*/ 35 w 71"/>
                  <a:gd name="T29" fmla="*/ 214 h 226"/>
                  <a:gd name="T30" fmla="*/ 19 w 71"/>
                  <a:gd name="T31" fmla="*/ 221 h 226"/>
                  <a:gd name="T32" fmla="*/ 0 w 71"/>
                  <a:gd name="T33" fmla="*/ 226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226">
                    <a:moveTo>
                      <a:pt x="54" y="0"/>
                    </a:moveTo>
                    <a:lnTo>
                      <a:pt x="54" y="14"/>
                    </a:lnTo>
                    <a:lnTo>
                      <a:pt x="56" y="30"/>
                    </a:lnTo>
                    <a:lnTo>
                      <a:pt x="59" y="47"/>
                    </a:lnTo>
                    <a:lnTo>
                      <a:pt x="62" y="64"/>
                    </a:lnTo>
                    <a:lnTo>
                      <a:pt x="65" y="82"/>
                    </a:lnTo>
                    <a:lnTo>
                      <a:pt x="68" y="99"/>
                    </a:lnTo>
                    <a:lnTo>
                      <a:pt x="70" y="117"/>
                    </a:lnTo>
                    <a:lnTo>
                      <a:pt x="71" y="134"/>
                    </a:lnTo>
                    <a:lnTo>
                      <a:pt x="71" y="150"/>
                    </a:lnTo>
                    <a:lnTo>
                      <a:pt x="69" y="165"/>
                    </a:lnTo>
                    <a:lnTo>
                      <a:pt x="65" y="179"/>
                    </a:lnTo>
                    <a:lnTo>
                      <a:pt x="58" y="192"/>
                    </a:lnTo>
                    <a:lnTo>
                      <a:pt x="49" y="204"/>
                    </a:lnTo>
                    <a:lnTo>
                      <a:pt x="35" y="214"/>
                    </a:lnTo>
                    <a:lnTo>
                      <a:pt x="19" y="221"/>
                    </a:lnTo>
                    <a:lnTo>
                      <a:pt x="0" y="2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1" name="Freeform 2413"/>
              <p:cNvSpPr>
                <a:spLocks/>
              </p:cNvSpPr>
              <p:nvPr/>
            </p:nvSpPr>
            <p:spPr bwMode="auto">
              <a:xfrm>
                <a:off x="2618" y="3163"/>
                <a:ext cx="8" cy="22"/>
              </a:xfrm>
              <a:custGeom>
                <a:avLst/>
                <a:gdLst>
                  <a:gd name="T0" fmla="*/ 39 w 67"/>
                  <a:gd name="T1" fmla="*/ 179 h 179"/>
                  <a:gd name="T2" fmla="*/ 26 w 67"/>
                  <a:gd name="T3" fmla="*/ 179 h 179"/>
                  <a:gd name="T4" fmla="*/ 25 w 67"/>
                  <a:gd name="T5" fmla="*/ 167 h 179"/>
                  <a:gd name="T6" fmla="*/ 23 w 67"/>
                  <a:gd name="T7" fmla="*/ 155 h 179"/>
                  <a:gd name="T8" fmla="*/ 21 w 67"/>
                  <a:gd name="T9" fmla="*/ 143 h 179"/>
                  <a:gd name="T10" fmla="*/ 17 w 67"/>
                  <a:gd name="T11" fmla="*/ 129 h 179"/>
                  <a:gd name="T12" fmla="*/ 14 w 67"/>
                  <a:gd name="T13" fmla="*/ 116 h 179"/>
                  <a:gd name="T14" fmla="*/ 10 w 67"/>
                  <a:gd name="T15" fmla="*/ 103 h 179"/>
                  <a:gd name="T16" fmla="*/ 6 w 67"/>
                  <a:gd name="T17" fmla="*/ 90 h 179"/>
                  <a:gd name="T18" fmla="*/ 3 w 67"/>
                  <a:gd name="T19" fmla="*/ 78 h 179"/>
                  <a:gd name="T20" fmla="*/ 1 w 67"/>
                  <a:gd name="T21" fmla="*/ 65 h 179"/>
                  <a:gd name="T22" fmla="*/ 0 w 67"/>
                  <a:gd name="T23" fmla="*/ 53 h 179"/>
                  <a:gd name="T24" fmla="*/ 0 w 67"/>
                  <a:gd name="T25" fmla="*/ 42 h 179"/>
                  <a:gd name="T26" fmla="*/ 2 w 67"/>
                  <a:gd name="T27" fmla="*/ 32 h 179"/>
                  <a:gd name="T28" fmla="*/ 6 w 67"/>
                  <a:gd name="T29" fmla="*/ 22 h 179"/>
                  <a:gd name="T30" fmla="*/ 12 w 67"/>
                  <a:gd name="T31" fmla="*/ 13 h 179"/>
                  <a:gd name="T32" fmla="*/ 21 w 67"/>
                  <a:gd name="T33" fmla="*/ 6 h 179"/>
                  <a:gd name="T34" fmla="*/ 33 w 67"/>
                  <a:gd name="T35" fmla="*/ 0 h 179"/>
                  <a:gd name="T36" fmla="*/ 36 w 67"/>
                  <a:gd name="T37" fmla="*/ 5 h 179"/>
                  <a:gd name="T38" fmla="*/ 39 w 67"/>
                  <a:gd name="T39" fmla="*/ 12 h 179"/>
                  <a:gd name="T40" fmla="*/ 41 w 67"/>
                  <a:gd name="T41" fmla="*/ 18 h 179"/>
                  <a:gd name="T42" fmla="*/ 43 w 67"/>
                  <a:gd name="T43" fmla="*/ 26 h 179"/>
                  <a:gd name="T44" fmla="*/ 45 w 67"/>
                  <a:gd name="T45" fmla="*/ 33 h 179"/>
                  <a:gd name="T46" fmla="*/ 46 w 67"/>
                  <a:gd name="T47" fmla="*/ 41 h 179"/>
                  <a:gd name="T48" fmla="*/ 49 w 67"/>
                  <a:gd name="T49" fmla="*/ 48 h 179"/>
                  <a:gd name="T50" fmla="*/ 50 w 67"/>
                  <a:gd name="T51" fmla="*/ 56 h 179"/>
                  <a:gd name="T52" fmla="*/ 51 w 67"/>
                  <a:gd name="T53" fmla="*/ 64 h 179"/>
                  <a:gd name="T54" fmla="*/ 52 w 67"/>
                  <a:gd name="T55" fmla="*/ 72 h 179"/>
                  <a:gd name="T56" fmla="*/ 53 w 67"/>
                  <a:gd name="T57" fmla="*/ 81 h 179"/>
                  <a:gd name="T58" fmla="*/ 55 w 67"/>
                  <a:gd name="T59" fmla="*/ 89 h 179"/>
                  <a:gd name="T60" fmla="*/ 57 w 67"/>
                  <a:gd name="T61" fmla="*/ 96 h 179"/>
                  <a:gd name="T62" fmla="*/ 60 w 67"/>
                  <a:gd name="T63" fmla="*/ 104 h 179"/>
                  <a:gd name="T64" fmla="*/ 63 w 67"/>
                  <a:gd name="T65" fmla="*/ 111 h 179"/>
                  <a:gd name="T66" fmla="*/ 67 w 67"/>
                  <a:gd name="T67" fmla="*/ 119 h 179"/>
                  <a:gd name="T68" fmla="*/ 67 w 67"/>
                  <a:gd name="T69" fmla="*/ 123 h 179"/>
                  <a:gd name="T70" fmla="*/ 67 w 67"/>
                  <a:gd name="T71" fmla="*/ 128 h 179"/>
                  <a:gd name="T72" fmla="*/ 67 w 67"/>
                  <a:gd name="T73" fmla="*/ 132 h 179"/>
                  <a:gd name="T74" fmla="*/ 67 w 67"/>
                  <a:gd name="T75" fmla="*/ 138 h 179"/>
                  <a:gd name="T76" fmla="*/ 66 w 67"/>
                  <a:gd name="T77" fmla="*/ 142 h 179"/>
                  <a:gd name="T78" fmla="*/ 66 w 67"/>
                  <a:gd name="T79" fmla="*/ 147 h 179"/>
                  <a:gd name="T80" fmla="*/ 65 w 67"/>
                  <a:gd name="T81" fmla="*/ 151 h 179"/>
                  <a:gd name="T82" fmla="*/ 64 w 67"/>
                  <a:gd name="T83" fmla="*/ 155 h 179"/>
                  <a:gd name="T84" fmla="*/ 62 w 67"/>
                  <a:gd name="T85" fmla="*/ 159 h 179"/>
                  <a:gd name="T86" fmla="*/ 61 w 67"/>
                  <a:gd name="T87" fmla="*/ 163 h 179"/>
                  <a:gd name="T88" fmla="*/ 58 w 67"/>
                  <a:gd name="T89" fmla="*/ 167 h 179"/>
                  <a:gd name="T90" fmla="*/ 56 w 67"/>
                  <a:gd name="T91" fmla="*/ 170 h 179"/>
                  <a:gd name="T92" fmla="*/ 52 w 67"/>
                  <a:gd name="T93" fmla="*/ 173 h 179"/>
                  <a:gd name="T94" fmla="*/ 49 w 67"/>
                  <a:gd name="T95" fmla="*/ 175 h 179"/>
                  <a:gd name="T96" fmla="*/ 43 w 67"/>
                  <a:gd name="T97" fmla="*/ 177 h 179"/>
                  <a:gd name="T98" fmla="*/ 39 w 67"/>
                  <a:gd name="T99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7" h="179">
                    <a:moveTo>
                      <a:pt x="39" y="179"/>
                    </a:moveTo>
                    <a:lnTo>
                      <a:pt x="26" y="179"/>
                    </a:lnTo>
                    <a:lnTo>
                      <a:pt x="25" y="167"/>
                    </a:lnTo>
                    <a:lnTo>
                      <a:pt x="23" y="155"/>
                    </a:lnTo>
                    <a:lnTo>
                      <a:pt x="21" y="143"/>
                    </a:lnTo>
                    <a:lnTo>
                      <a:pt x="17" y="129"/>
                    </a:lnTo>
                    <a:lnTo>
                      <a:pt x="14" y="116"/>
                    </a:lnTo>
                    <a:lnTo>
                      <a:pt x="10" y="103"/>
                    </a:lnTo>
                    <a:lnTo>
                      <a:pt x="6" y="90"/>
                    </a:lnTo>
                    <a:lnTo>
                      <a:pt x="3" y="78"/>
                    </a:lnTo>
                    <a:lnTo>
                      <a:pt x="1" y="65"/>
                    </a:lnTo>
                    <a:lnTo>
                      <a:pt x="0" y="53"/>
                    </a:lnTo>
                    <a:lnTo>
                      <a:pt x="0" y="42"/>
                    </a:lnTo>
                    <a:lnTo>
                      <a:pt x="2" y="32"/>
                    </a:lnTo>
                    <a:lnTo>
                      <a:pt x="6" y="22"/>
                    </a:lnTo>
                    <a:lnTo>
                      <a:pt x="12" y="13"/>
                    </a:lnTo>
                    <a:lnTo>
                      <a:pt x="21" y="6"/>
                    </a:lnTo>
                    <a:lnTo>
                      <a:pt x="33" y="0"/>
                    </a:lnTo>
                    <a:lnTo>
                      <a:pt x="36" y="5"/>
                    </a:lnTo>
                    <a:lnTo>
                      <a:pt x="39" y="12"/>
                    </a:lnTo>
                    <a:lnTo>
                      <a:pt x="41" y="18"/>
                    </a:lnTo>
                    <a:lnTo>
                      <a:pt x="43" y="26"/>
                    </a:lnTo>
                    <a:lnTo>
                      <a:pt x="45" y="33"/>
                    </a:lnTo>
                    <a:lnTo>
                      <a:pt x="46" y="41"/>
                    </a:lnTo>
                    <a:lnTo>
                      <a:pt x="49" y="48"/>
                    </a:lnTo>
                    <a:lnTo>
                      <a:pt x="50" y="56"/>
                    </a:lnTo>
                    <a:lnTo>
                      <a:pt x="51" y="64"/>
                    </a:lnTo>
                    <a:lnTo>
                      <a:pt x="52" y="72"/>
                    </a:lnTo>
                    <a:lnTo>
                      <a:pt x="53" y="81"/>
                    </a:lnTo>
                    <a:lnTo>
                      <a:pt x="55" y="89"/>
                    </a:lnTo>
                    <a:lnTo>
                      <a:pt x="57" y="96"/>
                    </a:lnTo>
                    <a:lnTo>
                      <a:pt x="60" y="104"/>
                    </a:lnTo>
                    <a:lnTo>
                      <a:pt x="63" y="111"/>
                    </a:lnTo>
                    <a:lnTo>
                      <a:pt x="67" y="119"/>
                    </a:lnTo>
                    <a:lnTo>
                      <a:pt x="67" y="123"/>
                    </a:lnTo>
                    <a:lnTo>
                      <a:pt x="67" y="128"/>
                    </a:lnTo>
                    <a:lnTo>
                      <a:pt x="67" y="132"/>
                    </a:lnTo>
                    <a:lnTo>
                      <a:pt x="67" y="138"/>
                    </a:lnTo>
                    <a:lnTo>
                      <a:pt x="66" y="142"/>
                    </a:lnTo>
                    <a:lnTo>
                      <a:pt x="66" y="147"/>
                    </a:lnTo>
                    <a:lnTo>
                      <a:pt x="65" y="151"/>
                    </a:lnTo>
                    <a:lnTo>
                      <a:pt x="64" y="155"/>
                    </a:lnTo>
                    <a:lnTo>
                      <a:pt x="62" y="159"/>
                    </a:lnTo>
                    <a:lnTo>
                      <a:pt x="61" y="163"/>
                    </a:lnTo>
                    <a:lnTo>
                      <a:pt x="58" y="167"/>
                    </a:lnTo>
                    <a:lnTo>
                      <a:pt x="56" y="170"/>
                    </a:lnTo>
                    <a:lnTo>
                      <a:pt x="52" y="173"/>
                    </a:lnTo>
                    <a:lnTo>
                      <a:pt x="49" y="175"/>
                    </a:lnTo>
                    <a:lnTo>
                      <a:pt x="43" y="177"/>
                    </a:lnTo>
                    <a:lnTo>
                      <a:pt x="39" y="17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2" name="Line 2414"/>
              <p:cNvSpPr>
                <a:spLocks noChangeShapeType="1"/>
              </p:cNvSpPr>
              <p:nvPr/>
            </p:nvSpPr>
            <p:spPr bwMode="auto">
              <a:xfrm flipH="1">
                <a:off x="2621" y="3185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3" name="Freeform 2415"/>
              <p:cNvSpPr>
                <a:spLocks/>
              </p:cNvSpPr>
              <p:nvPr/>
            </p:nvSpPr>
            <p:spPr bwMode="auto">
              <a:xfrm>
                <a:off x="2618" y="3163"/>
                <a:ext cx="4" cy="22"/>
              </a:xfrm>
              <a:custGeom>
                <a:avLst/>
                <a:gdLst>
                  <a:gd name="T0" fmla="*/ 26 w 33"/>
                  <a:gd name="T1" fmla="*/ 179 h 179"/>
                  <a:gd name="T2" fmla="*/ 25 w 33"/>
                  <a:gd name="T3" fmla="*/ 167 h 179"/>
                  <a:gd name="T4" fmla="*/ 23 w 33"/>
                  <a:gd name="T5" fmla="*/ 155 h 179"/>
                  <a:gd name="T6" fmla="*/ 21 w 33"/>
                  <a:gd name="T7" fmla="*/ 143 h 179"/>
                  <a:gd name="T8" fmla="*/ 17 w 33"/>
                  <a:gd name="T9" fmla="*/ 129 h 179"/>
                  <a:gd name="T10" fmla="*/ 14 w 33"/>
                  <a:gd name="T11" fmla="*/ 116 h 179"/>
                  <a:gd name="T12" fmla="*/ 10 w 33"/>
                  <a:gd name="T13" fmla="*/ 103 h 179"/>
                  <a:gd name="T14" fmla="*/ 6 w 33"/>
                  <a:gd name="T15" fmla="*/ 90 h 179"/>
                  <a:gd name="T16" fmla="*/ 3 w 33"/>
                  <a:gd name="T17" fmla="*/ 78 h 179"/>
                  <a:gd name="T18" fmla="*/ 1 w 33"/>
                  <a:gd name="T19" fmla="*/ 65 h 179"/>
                  <a:gd name="T20" fmla="*/ 0 w 33"/>
                  <a:gd name="T21" fmla="*/ 53 h 179"/>
                  <a:gd name="T22" fmla="*/ 0 w 33"/>
                  <a:gd name="T23" fmla="*/ 42 h 179"/>
                  <a:gd name="T24" fmla="*/ 2 w 33"/>
                  <a:gd name="T25" fmla="*/ 32 h 179"/>
                  <a:gd name="T26" fmla="*/ 6 w 33"/>
                  <a:gd name="T27" fmla="*/ 22 h 179"/>
                  <a:gd name="T28" fmla="*/ 12 w 33"/>
                  <a:gd name="T29" fmla="*/ 13 h 179"/>
                  <a:gd name="T30" fmla="*/ 21 w 33"/>
                  <a:gd name="T31" fmla="*/ 6 h 179"/>
                  <a:gd name="T32" fmla="*/ 33 w 33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79">
                    <a:moveTo>
                      <a:pt x="26" y="179"/>
                    </a:moveTo>
                    <a:lnTo>
                      <a:pt x="25" y="167"/>
                    </a:lnTo>
                    <a:lnTo>
                      <a:pt x="23" y="155"/>
                    </a:lnTo>
                    <a:lnTo>
                      <a:pt x="21" y="143"/>
                    </a:lnTo>
                    <a:lnTo>
                      <a:pt x="17" y="129"/>
                    </a:lnTo>
                    <a:lnTo>
                      <a:pt x="14" y="116"/>
                    </a:lnTo>
                    <a:lnTo>
                      <a:pt x="10" y="103"/>
                    </a:lnTo>
                    <a:lnTo>
                      <a:pt x="6" y="90"/>
                    </a:lnTo>
                    <a:lnTo>
                      <a:pt x="3" y="78"/>
                    </a:lnTo>
                    <a:lnTo>
                      <a:pt x="1" y="65"/>
                    </a:lnTo>
                    <a:lnTo>
                      <a:pt x="0" y="53"/>
                    </a:lnTo>
                    <a:lnTo>
                      <a:pt x="0" y="42"/>
                    </a:lnTo>
                    <a:lnTo>
                      <a:pt x="2" y="32"/>
                    </a:lnTo>
                    <a:lnTo>
                      <a:pt x="6" y="22"/>
                    </a:lnTo>
                    <a:lnTo>
                      <a:pt x="12" y="13"/>
                    </a:lnTo>
                    <a:lnTo>
                      <a:pt x="21" y="6"/>
                    </a:lnTo>
                    <a:lnTo>
                      <a:pt x="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4" name="Freeform 2416"/>
              <p:cNvSpPr>
                <a:spLocks/>
              </p:cNvSpPr>
              <p:nvPr/>
            </p:nvSpPr>
            <p:spPr bwMode="auto">
              <a:xfrm>
                <a:off x="2622" y="3163"/>
                <a:ext cx="4" cy="15"/>
              </a:xfrm>
              <a:custGeom>
                <a:avLst/>
                <a:gdLst>
                  <a:gd name="T0" fmla="*/ 0 w 34"/>
                  <a:gd name="T1" fmla="*/ 0 h 119"/>
                  <a:gd name="T2" fmla="*/ 3 w 34"/>
                  <a:gd name="T3" fmla="*/ 5 h 119"/>
                  <a:gd name="T4" fmla="*/ 6 w 34"/>
                  <a:gd name="T5" fmla="*/ 12 h 119"/>
                  <a:gd name="T6" fmla="*/ 8 w 34"/>
                  <a:gd name="T7" fmla="*/ 18 h 119"/>
                  <a:gd name="T8" fmla="*/ 10 w 34"/>
                  <a:gd name="T9" fmla="*/ 26 h 119"/>
                  <a:gd name="T10" fmla="*/ 12 w 34"/>
                  <a:gd name="T11" fmla="*/ 33 h 119"/>
                  <a:gd name="T12" fmla="*/ 13 w 34"/>
                  <a:gd name="T13" fmla="*/ 41 h 119"/>
                  <a:gd name="T14" fmla="*/ 16 w 34"/>
                  <a:gd name="T15" fmla="*/ 48 h 119"/>
                  <a:gd name="T16" fmla="*/ 17 w 34"/>
                  <a:gd name="T17" fmla="*/ 56 h 119"/>
                  <a:gd name="T18" fmla="*/ 18 w 34"/>
                  <a:gd name="T19" fmla="*/ 64 h 119"/>
                  <a:gd name="T20" fmla="*/ 19 w 34"/>
                  <a:gd name="T21" fmla="*/ 72 h 119"/>
                  <a:gd name="T22" fmla="*/ 20 w 34"/>
                  <a:gd name="T23" fmla="*/ 81 h 119"/>
                  <a:gd name="T24" fmla="*/ 22 w 34"/>
                  <a:gd name="T25" fmla="*/ 89 h 119"/>
                  <a:gd name="T26" fmla="*/ 24 w 34"/>
                  <a:gd name="T27" fmla="*/ 96 h 119"/>
                  <a:gd name="T28" fmla="*/ 27 w 34"/>
                  <a:gd name="T29" fmla="*/ 104 h 119"/>
                  <a:gd name="T30" fmla="*/ 30 w 34"/>
                  <a:gd name="T31" fmla="*/ 111 h 119"/>
                  <a:gd name="T32" fmla="*/ 34 w 34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19">
                    <a:moveTo>
                      <a:pt x="0" y="0"/>
                    </a:moveTo>
                    <a:lnTo>
                      <a:pt x="3" y="5"/>
                    </a:lnTo>
                    <a:lnTo>
                      <a:pt x="6" y="12"/>
                    </a:lnTo>
                    <a:lnTo>
                      <a:pt x="8" y="18"/>
                    </a:lnTo>
                    <a:lnTo>
                      <a:pt x="10" y="26"/>
                    </a:lnTo>
                    <a:lnTo>
                      <a:pt x="12" y="33"/>
                    </a:lnTo>
                    <a:lnTo>
                      <a:pt x="13" y="41"/>
                    </a:lnTo>
                    <a:lnTo>
                      <a:pt x="16" y="48"/>
                    </a:lnTo>
                    <a:lnTo>
                      <a:pt x="17" y="56"/>
                    </a:lnTo>
                    <a:lnTo>
                      <a:pt x="18" y="64"/>
                    </a:lnTo>
                    <a:lnTo>
                      <a:pt x="19" y="72"/>
                    </a:lnTo>
                    <a:lnTo>
                      <a:pt x="20" y="81"/>
                    </a:lnTo>
                    <a:lnTo>
                      <a:pt x="22" y="89"/>
                    </a:lnTo>
                    <a:lnTo>
                      <a:pt x="24" y="96"/>
                    </a:lnTo>
                    <a:lnTo>
                      <a:pt x="27" y="104"/>
                    </a:lnTo>
                    <a:lnTo>
                      <a:pt x="30" y="111"/>
                    </a:lnTo>
                    <a:lnTo>
                      <a:pt x="34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5" name="Freeform 2417"/>
              <p:cNvSpPr>
                <a:spLocks/>
              </p:cNvSpPr>
              <p:nvPr/>
            </p:nvSpPr>
            <p:spPr bwMode="auto">
              <a:xfrm>
                <a:off x="2622" y="3178"/>
                <a:ext cx="4" cy="7"/>
              </a:xfrm>
              <a:custGeom>
                <a:avLst/>
                <a:gdLst>
                  <a:gd name="T0" fmla="*/ 28 w 28"/>
                  <a:gd name="T1" fmla="*/ 0 h 60"/>
                  <a:gd name="T2" fmla="*/ 28 w 28"/>
                  <a:gd name="T3" fmla="*/ 4 h 60"/>
                  <a:gd name="T4" fmla="*/ 28 w 28"/>
                  <a:gd name="T5" fmla="*/ 9 h 60"/>
                  <a:gd name="T6" fmla="*/ 28 w 28"/>
                  <a:gd name="T7" fmla="*/ 13 h 60"/>
                  <a:gd name="T8" fmla="*/ 28 w 28"/>
                  <a:gd name="T9" fmla="*/ 19 h 60"/>
                  <a:gd name="T10" fmla="*/ 27 w 28"/>
                  <a:gd name="T11" fmla="*/ 23 h 60"/>
                  <a:gd name="T12" fmla="*/ 27 w 28"/>
                  <a:gd name="T13" fmla="*/ 28 h 60"/>
                  <a:gd name="T14" fmla="*/ 26 w 28"/>
                  <a:gd name="T15" fmla="*/ 32 h 60"/>
                  <a:gd name="T16" fmla="*/ 25 w 28"/>
                  <a:gd name="T17" fmla="*/ 36 h 60"/>
                  <a:gd name="T18" fmla="*/ 23 w 28"/>
                  <a:gd name="T19" fmla="*/ 40 h 60"/>
                  <a:gd name="T20" fmla="*/ 22 w 28"/>
                  <a:gd name="T21" fmla="*/ 44 h 60"/>
                  <a:gd name="T22" fmla="*/ 19 w 28"/>
                  <a:gd name="T23" fmla="*/ 48 h 60"/>
                  <a:gd name="T24" fmla="*/ 17 w 28"/>
                  <a:gd name="T25" fmla="*/ 51 h 60"/>
                  <a:gd name="T26" fmla="*/ 13 w 28"/>
                  <a:gd name="T27" fmla="*/ 54 h 60"/>
                  <a:gd name="T28" fmla="*/ 10 w 28"/>
                  <a:gd name="T29" fmla="*/ 56 h 60"/>
                  <a:gd name="T30" fmla="*/ 4 w 28"/>
                  <a:gd name="T31" fmla="*/ 58 h 60"/>
                  <a:gd name="T32" fmla="*/ 0 w 28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60">
                    <a:moveTo>
                      <a:pt x="28" y="0"/>
                    </a:moveTo>
                    <a:lnTo>
                      <a:pt x="28" y="4"/>
                    </a:lnTo>
                    <a:lnTo>
                      <a:pt x="28" y="9"/>
                    </a:lnTo>
                    <a:lnTo>
                      <a:pt x="28" y="13"/>
                    </a:lnTo>
                    <a:lnTo>
                      <a:pt x="28" y="19"/>
                    </a:lnTo>
                    <a:lnTo>
                      <a:pt x="27" y="23"/>
                    </a:lnTo>
                    <a:lnTo>
                      <a:pt x="27" y="28"/>
                    </a:lnTo>
                    <a:lnTo>
                      <a:pt x="26" y="32"/>
                    </a:lnTo>
                    <a:lnTo>
                      <a:pt x="25" y="36"/>
                    </a:lnTo>
                    <a:lnTo>
                      <a:pt x="23" y="40"/>
                    </a:lnTo>
                    <a:lnTo>
                      <a:pt x="22" y="44"/>
                    </a:lnTo>
                    <a:lnTo>
                      <a:pt x="19" y="48"/>
                    </a:lnTo>
                    <a:lnTo>
                      <a:pt x="17" y="51"/>
                    </a:lnTo>
                    <a:lnTo>
                      <a:pt x="13" y="54"/>
                    </a:lnTo>
                    <a:lnTo>
                      <a:pt x="10" y="56"/>
                    </a:lnTo>
                    <a:lnTo>
                      <a:pt x="4" y="58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6" name="Freeform 2418"/>
              <p:cNvSpPr>
                <a:spLocks/>
              </p:cNvSpPr>
              <p:nvPr/>
            </p:nvSpPr>
            <p:spPr bwMode="auto">
              <a:xfrm>
                <a:off x="2597" y="2413"/>
                <a:ext cx="28" cy="20"/>
              </a:xfrm>
              <a:custGeom>
                <a:avLst/>
                <a:gdLst>
                  <a:gd name="T0" fmla="*/ 115 w 220"/>
                  <a:gd name="T1" fmla="*/ 160 h 161"/>
                  <a:gd name="T2" fmla="*/ 109 w 220"/>
                  <a:gd name="T3" fmla="*/ 151 h 161"/>
                  <a:gd name="T4" fmla="*/ 103 w 220"/>
                  <a:gd name="T5" fmla="*/ 145 h 161"/>
                  <a:gd name="T6" fmla="*/ 95 w 220"/>
                  <a:gd name="T7" fmla="*/ 140 h 161"/>
                  <a:gd name="T8" fmla="*/ 86 w 220"/>
                  <a:gd name="T9" fmla="*/ 137 h 161"/>
                  <a:gd name="T10" fmla="*/ 75 w 220"/>
                  <a:gd name="T11" fmla="*/ 134 h 161"/>
                  <a:gd name="T12" fmla="*/ 65 w 220"/>
                  <a:gd name="T13" fmla="*/ 131 h 161"/>
                  <a:gd name="T14" fmla="*/ 55 w 220"/>
                  <a:gd name="T15" fmla="*/ 129 h 161"/>
                  <a:gd name="T16" fmla="*/ 44 w 220"/>
                  <a:gd name="T17" fmla="*/ 127 h 161"/>
                  <a:gd name="T18" fmla="*/ 35 w 220"/>
                  <a:gd name="T19" fmla="*/ 123 h 161"/>
                  <a:gd name="T20" fmla="*/ 25 w 220"/>
                  <a:gd name="T21" fmla="*/ 120 h 161"/>
                  <a:gd name="T22" fmla="*/ 17 w 220"/>
                  <a:gd name="T23" fmla="*/ 115 h 161"/>
                  <a:gd name="T24" fmla="*/ 10 w 220"/>
                  <a:gd name="T25" fmla="*/ 110 h 161"/>
                  <a:gd name="T26" fmla="*/ 5 w 220"/>
                  <a:gd name="T27" fmla="*/ 102 h 161"/>
                  <a:gd name="T28" fmla="*/ 2 w 220"/>
                  <a:gd name="T29" fmla="*/ 93 h 161"/>
                  <a:gd name="T30" fmla="*/ 0 w 220"/>
                  <a:gd name="T31" fmla="*/ 81 h 161"/>
                  <a:gd name="T32" fmla="*/ 2 w 220"/>
                  <a:gd name="T33" fmla="*/ 67 h 161"/>
                  <a:gd name="T34" fmla="*/ 13 w 220"/>
                  <a:gd name="T35" fmla="*/ 58 h 161"/>
                  <a:gd name="T36" fmla="*/ 25 w 220"/>
                  <a:gd name="T37" fmla="*/ 50 h 161"/>
                  <a:gd name="T38" fmla="*/ 36 w 220"/>
                  <a:gd name="T39" fmla="*/ 42 h 161"/>
                  <a:gd name="T40" fmla="*/ 48 w 220"/>
                  <a:gd name="T41" fmla="*/ 34 h 161"/>
                  <a:gd name="T42" fmla="*/ 60 w 220"/>
                  <a:gd name="T43" fmla="*/ 27 h 161"/>
                  <a:gd name="T44" fmla="*/ 71 w 220"/>
                  <a:gd name="T45" fmla="*/ 20 h 161"/>
                  <a:gd name="T46" fmla="*/ 84 w 220"/>
                  <a:gd name="T47" fmla="*/ 14 h 161"/>
                  <a:gd name="T48" fmla="*/ 96 w 220"/>
                  <a:gd name="T49" fmla="*/ 9 h 161"/>
                  <a:gd name="T50" fmla="*/ 108 w 220"/>
                  <a:gd name="T51" fmla="*/ 5 h 161"/>
                  <a:gd name="T52" fmla="*/ 121 w 220"/>
                  <a:gd name="T53" fmla="*/ 2 h 161"/>
                  <a:gd name="T54" fmla="*/ 133 w 220"/>
                  <a:gd name="T55" fmla="*/ 0 h 161"/>
                  <a:gd name="T56" fmla="*/ 146 w 220"/>
                  <a:gd name="T57" fmla="*/ 1 h 161"/>
                  <a:gd name="T58" fmla="*/ 159 w 220"/>
                  <a:gd name="T59" fmla="*/ 2 h 161"/>
                  <a:gd name="T60" fmla="*/ 172 w 220"/>
                  <a:gd name="T61" fmla="*/ 6 h 161"/>
                  <a:gd name="T62" fmla="*/ 186 w 220"/>
                  <a:gd name="T63" fmla="*/ 12 h 161"/>
                  <a:gd name="T64" fmla="*/ 200 w 220"/>
                  <a:gd name="T65" fmla="*/ 21 h 161"/>
                  <a:gd name="T66" fmla="*/ 207 w 220"/>
                  <a:gd name="T67" fmla="*/ 22 h 161"/>
                  <a:gd name="T68" fmla="*/ 213 w 220"/>
                  <a:gd name="T69" fmla="*/ 25 h 161"/>
                  <a:gd name="T70" fmla="*/ 217 w 220"/>
                  <a:gd name="T71" fmla="*/ 29 h 161"/>
                  <a:gd name="T72" fmla="*/ 219 w 220"/>
                  <a:gd name="T73" fmla="*/ 33 h 161"/>
                  <a:gd name="T74" fmla="*/ 220 w 220"/>
                  <a:gd name="T75" fmla="*/ 38 h 161"/>
                  <a:gd name="T76" fmla="*/ 220 w 220"/>
                  <a:gd name="T77" fmla="*/ 43 h 161"/>
                  <a:gd name="T78" fmla="*/ 220 w 220"/>
                  <a:gd name="T79" fmla="*/ 48 h 161"/>
                  <a:gd name="T80" fmla="*/ 218 w 220"/>
                  <a:gd name="T81" fmla="*/ 54 h 161"/>
                  <a:gd name="T82" fmla="*/ 216 w 220"/>
                  <a:gd name="T83" fmla="*/ 59 h 161"/>
                  <a:gd name="T84" fmla="*/ 214 w 220"/>
                  <a:gd name="T85" fmla="*/ 64 h 161"/>
                  <a:gd name="T86" fmla="*/ 212 w 220"/>
                  <a:gd name="T87" fmla="*/ 69 h 161"/>
                  <a:gd name="T88" fmla="*/ 210 w 220"/>
                  <a:gd name="T89" fmla="*/ 74 h 161"/>
                  <a:gd name="T90" fmla="*/ 208 w 220"/>
                  <a:gd name="T91" fmla="*/ 78 h 161"/>
                  <a:gd name="T92" fmla="*/ 207 w 220"/>
                  <a:gd name="T93" fmla="*/ 82 h 161"/>
                  <a:gd name="T94" fmla="*/ 206 w 220"/>
                  <a:gd name="T95" fmla="*/ 85 h 161"/>
                  <a:gd name="T96" fmla="*/ 207 w 220"/>
                  <a:gd name="T97" fmla="*/ 87 h 161"/>
                  <a:gd name="T98" fmla="*/ 206 w 220"/>
                  <a:gd name="T99" fmla="*/ 87 h 161"/>
                  <a:gd name="T100" fmla="*/ 114 w 220"/>
                  <a:gd name="T101" fmla="*/ 161 h 161"/>
                  <a:gd name="T102" fmla="*/ 115 w 220"/>
                  <a:gd name="T103" fmla="*/ 16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161">
                    <a:moveTo>
                      <a:pt x="115" y="160"/>
                    </a:moveTo>
                    <a:lnTo>
                      <a:pt x="109" y="151"/>
                    </a:lnTo>
                    <a:lnTo>
                      <a:pt x="103" y="145"/>
                    </a:lnTo>
                    <a:lnTo>
                      <a:pt x="95" y="140"/>
                    </a:lnTo>
                    <a:lnTo>
                      <a:pt x="86" y="137"/>
                    </a:lnTo>
                    <a:lnTo>
                      <a:pt x="75" y="134"/>
                    </a:lnTo>
                    <a:lnTo>
                      <a:pt x="65" y="131"/>
                    </a:lnTo>
                    <a:lnTo>
                      <a:pt x="55" y="129"/>
                    </a:lnTo>
                    <a:lnTo>
                      <a:pt x="44" y="127"/>
                    </a:lnTo>
                    <a:lnTo>
                      <a:pt x="35" y="123"/>
                    </a:lnTo>
                    <a:lnTo>
                      <a:pt x="25" y="120"/>
                    </a:lnTo>
                    <a:lnTo>
                      <a:pt x="17" y="115"/>
                    </a:lnTo>
                    <a:lnTo>
                      <a:pt x="10" y="110"/>
                    </a:lnTo>
                    <a:lnTo>
                      <a:pt x="5" y="102"/>
                    </a:lnTo>
                    <a:lnTo>
                      <a:pt x="2" y="93"/>
                    </a:lnTo>
                    <a:lnTo>
                      <a:pt x="0" y="81"/>
                    </a:lnTo>
                    <a:lnTo>
                      <a:pt x="2" y="67"/>
                    </a:lnTo>
                    <a:lnTo>
                      <a:pt x="13" y="58"/>
                    </a:lnTo>
                    <a:lnTo>
                      <a:pt x="25" y="50"/>
                    </a:lnTo>
                    <a:lnTo>
                      <a:pt x="36" y="42"/>
                    </a:lnTo>
                    <a:lnTo>
                      <a:pt x="48" y="34"/>
                    </a:lnTo>
                    <a:lnTo>
                      <a:pt x="60" y="27"/>
                    </a:lnTo>
                    <a:lnTo>
                      <a:pt x="71" y="20"/>
                    </a:lnTo>
                    <a:lnTo>
                      <a:pt x="84" y="14"/>
                    </a:lnTo>
                    <a:lnTo>
                      <a:pt x="96" y="9"/>
                    </a:lnTo>
                    <a:lnTo>
                      <a:pt x="108" y="5"/>
                    </a:lnTo>
                    <a:lnTo>
                      <a:pt x="121" y="2"/>
                    </a:lnTo>
                    <a:lnTo>
                      <a:pt x="133" y="0"/>
                    </a:lnTo>
                    <a:lnTo>
                      <a:pt x="146" y="1"/>
                    </a:lnTo>
                    <a:lnTo>
                      <a:pt x="159" y="2"/>
                    </a:lnTo>
                    <a:lnTo>
                      <a:pt x="172" y="6"/>
                    </a:lnTo>
                    <a:lnTo>
                      <a:pt x="186" y="12"/>
                    </a:lnTo>
                    <a:lnTo>
                      <a:pt x="200" y="21"/>
                    </a:lnTo>
                    <a:lnTo>
                      <a:pt x="207" y="22"/>
                    </a:lnTo>
                    <a:lnTo>
                      <a:pt x="213" y="25"/>
                    </a:lnTo>
                    <a:lnTo>
                      <a:pt x="217" y="29"/>
                    </a:lnTo>
                    <a:lnTo>
                      <a:pt x="219" y="33"/>
                    </a:lnTo>
                    <a:lnTo>
                      <a:pt x="220" y="38"/>
                    </a:lnTo>
                    <a:lnTo>
                      <a:pt x="220" y="43"/>
                    </a:lnTo>
                    <a:lnTo>
                      <a:pt x="220" y="48"/>
                    </a:lnTo>
                    <a:lnTo>
                      <a:pt x="218" y="54"/>
                    </a:lnTo>
                    <a:lnTo>
                      <a:pt x="216" y="59"/>
                    </a:lnTo>
                    <a:lnTo>
                      <a:pt x="214" y="64"/>
                    </a:lnTo>
                    <a:lnTo>
                      <a:pt x="212" y="69"/>
                    </a:lnTo>
                    <a:lnTo>
                      <a:pt x="210" y="74"/>
                    </a:lnTo>
                    <a:lnTo>
                      <a:pt x="208" y="78"/>
                    </a:lnTo>
                    <a:lnTo>
                      <a:pt x="207" y="82"/>
                    </a:lnTo>
                    <a:lnTo>
                      <a:pt x="206" y="85"/>
                    </a:lnTo>
                    <a:lnTo>
                      <a:pt x="207" y="87"/>
                    </a:lnTo>
                    <a:lnTo>
                      <a:pt x="206" y="87"/>
                    </a:lnTo>
                    <a:lnTo>
                      <a:pt x="114" y="161"/>
                    </a:lnTo>
                    <a:lnTo>
                      <a:pt x="115" y="160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7" name="Freeform 2419"/>
              <p:cNvSpPr>
                <a:spLocks/>
              </p:cNvSpPr>
              <p:nvPr/>
            </p:nvSpPr>
            <p:spPr bwMode="auto">
              <a:xfrm>
                <a:off x="2597" y="2421"/>
                <a:ext cx="15" cy="12"/>
              </a:xfrm>
              <a:custGeom>
                <a:avLst/>
                <a:gdLst>
                  <a:gd name="T0" fmla="*/ 115 w 115"/>
                  <a:gd name="T1" fmla="*/ 93 h 93"/>
                  <a:gd name="T2" fmla="*/ 109 w 115"/>
                  <a:gd name="T3" fmla="*/ 84 h 93"/>
                  <a:gd name="T4" fmla="*/ 103 w 115"/>
                  <a:gd name="T5" fmla="*/ 78 h 93"/>
                  <a:gd name="T6" fmla="*/ 95 w 115"/>
                  <a:gd name="T7" fmla="*/ 73 h 93"/>
                  <a:gd name="T8" fmla="*/ 86 w 115"/>
                  <a:gd name="T9" fmla="*/ 70 h 93"/>
                  <a:gd name="T10" fmla="*/ 75 w 115"/>
                  <a:gd name="T11" fmla="*/ 67 h 93"/>
                  <a:gd name="T12" fmla="*/ 65 w 115"/>
                  <a:gd name="T13" fmla="*/ 64 h 93"/>
                  <a:gd name="T14" fmla="*/ 55 w 115"/>
                  <a:gd name="T15" fmla="*/ 62 h 93"/>
                  <a:gd name="T16" fmla="*/ 44 w 115"/>
                  <a:gd name="T17" fmla="*/ 60 h 93"/>
                  <a:gd name="T18" fmla="*/ 35 w 115"/>
                  <a:gd name="T19" fmla="*/ 56 h 93"/>
                  <a:gd name="T20" fmla="*/ 25 w 115"/>
                  <a:gd name="T21" fmla="*/ 53 h 93"/>
                  <a:gd name="T22" fmla="*/ 17 w 115"/>
                  <a:gd name="T23" fmla="*/ 48 h 93"/>
                  <a:gd name="T24" fmla="*/ 10 w 115"/>
                  <a:gd name="T25" fmla="*/ 43 h 93"/>
                  <a:gd name="T26" fmla="*/ 5 w 115"/>
                  <a:gd name="T27" fmla="*/ 35 h 93"/>
                  <a:gd name="T28" fmla="*/ 2 w 115"/>
                  <a:gd name="T29" fmla="*/ 26 h 93"/>
                  <a:gd name="T30" fmla="*/ 0 w 115"/>
                  <a:gd name="T31" fmla="*/ 14 h 93"/>
                  <a:gd name="T32" fmla="*/ 2 w 115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5" h="93">
                    <a:moveTo>
                      <a:pt x="115" y="93"/>
                    </a:moveTo>
                    <a:lnTo>
                      <a:pt x="109" y="84"/>
                    </a:lnTo>
                    <a:lnTo>
                      <a:pt x="103" y="78"/>
                    </a:lnTo>
                    <a:lnTo>
                      <a:pt x="95" y="73"/>
                    </a:lnTo>
                    <a:lnTo>
                      <a:pt x="86" y="70"/>
                    </a:lnTo>
                    <a:lnTo>
                      <a:pt x="75" y="67"/>
                    </a:lnTo>
                    <a:lnTo>
                      <a:pt x="65" y="64"/>
                    </a:lnTo>
                    <a:lnTo>
                      <a:pt x="55" y="62"/>
                    </a:lnTo>
                    <a:lnTo>
                      <a:pt x="44" y="60"/>
                    </a:lnTo>
                    <a:lnTo>
                      <a:pt x="35" y="56"/>
                    </a:lnTo>
                    <a:lnTo>
                      <a:pt x="25" y="53"/>
                    </a:lnTo>
                    <a:lnTo>
                      <a:pt x="17" y="48"/>
                    </a:lnTo>
                    <a:lnTo>
                      <a:pt x="10" y="43"/>
                    </a:lnTo>
                    <a:lnTo>
                      <a:pt x="5" y="35"/>
                    </a:lnTo>
                    <a:lnTo>
                      <a:pt x="2" y="26"/>
                    </a:lnTo>
                    <a:lnTo>
                      <a:pt x="0" y="14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8" name="Freeform 2420"/>
              <p:cNvSpPr>
                <a:spLocks/>
              </p:cNvSpPr>
              <p:nvPr/>
            </p:nvSpPr>
            <p:spPr bwMode="auto">
              <a:xfrm>
                <a:off x="2598" y="2413"/>
                <a:ext cx="24" cy="8"/>
              </a:xfrm>
              <a:custGeom>
                <a:avLst/>
                <a:gdLst>
                  <a:gd name="T0" fmla="*/ 0 w 198"/>
                  <a:gd name="T1" fmla="*/ 67 h 67"/>
                  <a:gd name="T2" fmla="*/ 11 w 198"/>
                  <a:gd name="T3" fmla="*/ 58 h 67"/>
                  <a:gd name="T4" fmla="*/ 23 w 198"/>
                  <a:gd name="T5" fmla="*/ 50 h 67"/>
                  <a:gd name="T6" fmla="*/ 34 w 198"/>
                  <a:gd name="T7" fmla="*/ 42 h 67"/>
                  <a:gd name="T8" fmla="*/ 46 w 198"/>
                  <a:gd name="T9" fmla="*/ 34 h 67"/>
                  <a:gd name="T10" fmla="*/ 58 w 198"/>
                  <a:gd name="T11" fmla="*/ 27 h 67"/>
                  <a:gd name="T12" fmla="*/ 69 w 198"/>
                  <a:gd name="T13" fmla="*/ 20 h 67"/>
                  <a:gd name="T14" fmla="*/ 82 w 198"/>
                  <a:gd name="T15" fmla="*/ 14 h 67"/>
                  <a:gd name="T16" fmla="*/ 94 w 198"/>
                  <a:gd name="T17" fmla="*/ 9 h 67"/>
                  <a:gd name="T18" fmla="*/ 106 w 198"/>
                  <a:gd name="T19" fmla="*/ 5 h 67"/>
                  <a:gd name="T20" fmla="*/ 119 w 198"/>
                  <a:gd name="T21" fmla="*/ 2 h 67"/>
                  <a:gd name="T22" fmla="*/ 131 w 198"/>
                  <a:gd name="T23" fmla="*/ 0 h 67"/>
                  <a:gd name="T24" fmla="*/ 144 w 198"/>
                  <a:gd name="T25" fmla="*/ 1 h 67"/>
                  <a:gd name="T26" fmla="*/ 157 w 198"/>
                  <a:gd name="T27" fmla="*/ 2 h 67"/>
                  <a:gd name="T28" fmla="*/ 170 w 198"/>
                  <a:gd name="T29" fmla="*/ 6 h 67"/>
                  <a:gd name="T30" fmla="*/ 184 w 198"/>
                  <a:gd name="T31" fmla="*/ 12 h 67"/>
                  <a:gd name="T32" fmla="*/ 198 w 198"/>
                  <a:gd name="T33" fmla="*/ 21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8" h="67">
                    <a:moveTo>
                      <a:pt x="0" y="67"/>
                    </a:moveTo>
                    <a:lnTo>
                      <a:pt x="11" y="58"/>
                    </a:lnTo>
                    <a:lnTo>
                      <a:pt x="23" y="50"/>
                    </a:lnTo>
                    <a:lnTo>
                      <a:pt x="34" y="42"/>
                    </a:lnTo>
                    <a:lnTo>
                      <a:pt x="46" y="34"/>
                    </a:lnTo>
                    <a:lnTo>
                      <a:pt x="58" y="27"/>
                    </a:lnTo>
                    <a:lnTo>
                      <a:pt x="69" y="20"/>
                    </a:lnTo>
                    <a:lnTo>
                      <a:pt x="82" y="14"/>
                    </a:lnTo>
                    <a:lnTo>
                      <a:pt x="94" y="9"/>
                    </a:lnTo>
                    <a:lnTo>
                      <a:pt x="106" y="5"/>
                    </a:lnTo>
                    <a:lnTo>
                      <a:pt x="119" y="2"/>
                    </a:lnTo>
                    <a:lnTo>
                      <a:pt x="131" y="0"/>
                    </a:lnTo>
                    <a:lnTo>
                      <a:pt x="144" y="1"/>
                    </a:lnTo>
                    <a:lnTo>
                      <a:pt x="157" y="2"/>
                    </a:lnTo>
                    <a:lnTo>
                      <a:pt x="170" y="6"/>
                    </a:lnTo>
                    <a:lnTo>
                      <a:pt x="184" y="12"/>
                    </a:lnTo>
                    <a:lnTo>
                      <a:pt x="198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49" name="Freeform 2421"/>
              <p:cNvSpPr>
                <a:spLocks/>
              </p:cNvSpPr>
              <p:nvPr/>
            </p:nvSpPr>
            <p:spPr bwMode="auto">
              <a:xfrm>
                <a:off x="2622" y="2415"/>
                <a:ext cx="3" cy="9"/>
              </a:xfrm>
              <a:custGeom>
                <a:avLst/>
                <a:gdLst>
                  <a:gd name="T0" fmla="*/ 0 w 20"/>
                  <a:gd name="T1" fmla="*/ 0 h 66"/>
                  <a:gd name="T2" fmla="*/ 7 w 20"/>
                  <a:gd name="T3" fmla="*/ 1 h 66"/>
                  <a:gd name="T4" fmla="*/ 13 w 20"/>
                  <a:gd name="T5" fmla="*/ 4 h 66"/>
                  <a:gd name="T6" fmla="*/ 17 w 20"/>
                  <a:gd name="T7" fmla="*/ 8 h 66"/>
                  <a:gd name="T8" fmla="*/ 19 w 20"/>
                  <a:gd name="T9" fmla="*/ 12 h 66"/>
                  <a:gd name="T10" fmla="*/ 20 w 20"/>
                  <a:gd name="T11" fmla="*/ 17 h 66"/>
                  <a:gd name="T12" fmla="*/ 20 w 20"/>
                  <a:gd name="T13" fmla="*/ 22 h 66"/>
                  <a:gd name="T14" fmla="*/ 20 w 20"/>
                  <a:gd name="T15" fmla="*/ 27 h 66"/>
                  <a:gd name="T16" fmla="*/ 18 w 20"/>
                  <a:gd name="T17" fmla="*/ 33 h 66"/>
                  <a:gd name="T18" fmla="*/ 16 w 20"/>
                  <a:gd name="T19" fmla="*/ 38 h 66"/>
                  <a:gd name="T20" fmla="*/ 14 w 20"/>
                  <a:gd name="T21" fmla="*/ 43 h 66"/>
                  <a:gd name="T22" fmla="*/ 12 w 20"/>
                  <a:gd name="T23" fmla="*/ 48 h 66"/>
                  <a:gd name="T24" fmla="*/ 10 w 20"/>
                  <a:gd name="T25" fmla="*/ 53 h 66"/>
                  <a:gd name="T26" fmla="*/ 8 w 20"/>
                  <a:gd name="T27" fmla="*/ 57 h 66"/>
                  <a:gd name="T28" fmla="*/ 7 w 20"/>
                  <a:gd name="T29" fmla="*/ 61 h 66"/>
                  <a:gd name="T30" fmla="*/ 6 w 20"/>
                  <a:gd name="T31" fmla="*/ 64 h 66"/>
                  <a:gd name="T32" fmla="*/ 7 w 20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66">
                    <a:moveTo>
                      <a:pt x="0" y="0"/>
                    </a:moveTo>
                    <a:lnTo>
                      <a:pt x="7" y="1"/>
                    </a:lnTo>
                    <a:lnTo>
                      <a:pt x="13" y="4"/>
                    </a:lnTo>
                    <a:lnTo>
                      <a:pt x="17" y="8"/>
                    </a:lnTo>
                    <a:lnTo>
                      <a:pt x="19" y="12"/>
                    </a:lnTo>
                    <a:lnTo>
                      <a:pt x="20" y="17"/>
                    </a:lnTo>
                    <a:lnTo>
                      <a:pt x="20" y="22"/>
                    </a:lnTo>
                    <a:lnTo>
                      <a:pt x="20" y="27"/>
                    </a:lnTo>
                    <a:lnTo>
                      <a:pt x="18" y="33"/>
                    </a:lnTo>
                    <a:lnTo>
                      <a:pt x="16" y="38"/>
                    </a:lnTo>
                    <a:lnTo>
                      <a:pt x="14" y="43"/>
                    </a:lnTo>
                    <a:lnTo>
                      <a:pt x="12" y="48"/>
                    </a:lnTo>
                    <a:lnTo>
                      <a:pt x="10" y="53"/>
                    </a:lnTo>
                    <a:lnTo>
                      <a:pt x="8" y="57"/>
                    </a:lnTo>
                    <a:lnTo>
                      <a:pt x="7" y="61"/>
                    </a:lnTo>
                    <a:lnTo>
                      <a:pt x="6" y="64"/>
                    </a:lnTo>
                    <a:lnTo>
                      <a:pt x="7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0" name="Line 2422"/>
              <p:cNvSpPr>
                <a:spLocks noChangeShapeType="1"/>
              </p:cNvSpPr>
              <p:nvPr/>
            </p:nvSpPr>
            <p:spPr bwMode="auto">
              <a:xfrm flipH="1">
                <a:off x="2612" y="2424"/>
                <a:ext cx="11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1" name="Freeform 2423"/>
              <p:cNvSpPr>
                <a:spLocks/>
              </p:cNvSpPr>
              <p:nvPr/>
            </p:nvSpPr>
            <p:spPr bwMode="auto">
              <a:xfrm>
                <a:off x="2602" y="2853"/>
                <a:ext cx="20" cy="37"/>
              </a:xfrm>
              <a:custGeom>
                <a:avLst/>
                <a:gdLst>
                  <a:gd name="T0" fmla="*/ 165 w 165"/>
                  <a:gd name="T1" fmla="*/ 299 h 299"/>
                  <a:gd name="T2" fmla="*/ 152 w 165"/>
                  <a:gd name="T3" fmla="*/ 281 h 299"/>
                  <a:gd name="T4" fmla="*/ 140 w 165"/>
                  <a:gd name="T5" fmla="*/ 263 h 299"/>
                  <a:gd name="T6" fmla="*/ 128 w 165"/>
                  <a:gd name="T7" fmla="*/ 245 h 299"/>
                  <a:gd name="T8" fmla="*/ 116 w 165"/>
                  <a:gd name="T9" fmla="*/ 227 h 299"/>
                  <a:gd name="T10" fmla="*/ 105 w 165"/>
                  <a:gd name="T11" fmla="*/ 208 h 299"/>
                  <a:gd name="T12" fmla="*/ 95 w 165"/>
                  <a:gd name="T13" fmla="*/ 190 h 299"/>
                  <a:gd name="T14" fmla="*/ 84 w 165"/>
                  <a:gd name="T15" fmla="*/ 171 h 299"/>
                  <a:gd name="T16" fmla="*/ 74 w 165"/>
                  <a:gd name="T17" fmla="*/ 152 h 299"/>
                  <a:gd name="T18" fmla="*/ 64 w 165"/>
                  <a:gd name="T19" fmla="*/ 134 h 299"/>
                  <a:gd name="T20" fmla="*/ 55 w 165"/>
                  <a:gd name="T21" fmla="*/ 115 h 299"/>
                  <a:gd name="T22" fmla="*/ 45 w 165"/>
                  <a:gd name="T23" fmla="*/ 96 h 299"/>
                  <a:gd name="T24" fmla="*/ 35 w 165"/>
                  <a:gd name="T25" fmla="*/ 77 h 299"/>
                  <a:gd name="T26" fmla="*/ 26 w 165"/>
                  <a:gd name="T27" fmla="*/ 57 h 299"/>
                  <a:gd name="T28" fmla="*/ 17 w 165"/>
                  <a:gd name="T29" fmla="*/ 38 h 299"/>
                  <a:gd name="T30" fmla="*/ 8 w 165"/>
                  <a:gd name="T31" fmla="*/ 19 h 299"/>
                  <a:gd name="T32" fmla="*/ 0 w 165"/>
                  <a:gd name="T33" fmla="*/ 0 h 299"/>
                  <a:gd name="T34" fmla="*/ 10 w 165"/>
                  <a:gd name="T35" fmla="*/ 12 h 299"/>
                  <a:gd name="T36" fmla="*/ 21 w 165"/>
                  <a:gd name="T37" fmla="*/ 27 h 299"/>
                  <a:gd name="T38" fmla="*/ 32 w 165"/>
                  <a:gd name="T39" fmla="*/ 42 h 299"/>
                  <a:gd name="T40" fmla="*/ 44 w 165"/>
                  <a:gd name="T41" fmla="*/ 60 h 299"/>
                  <a:gd name="T42" fmla="*/ 56 w 165"/>
                  <a:gd name="T43" fmla="*/ 78 h 299"/>
                  <a:gd name="T44" fmla="*/ 67 w 165"/>
                  <a:gd name="T45" fmla="*/ 96 h 299"/>
                  <a:gd name="T46" fmla="*/ 78 w 165"/>
                  <a:gd name="T47" fmla="*/ 116 h 299"/>
                  <a:gd name="T48" fmla="*/ 89 w 165"/>
                  <a:gd name="T49" fmla="*/ 136 h 299"/>
                  <a:gd name="T50" fmla="*/ 100 w 165"/>
                  <a:gd name="T51" fmla="*/ 156 h 299"/>
                  <a:gd name="T52" fmla="*/ 111 w 165"/>
                  <a:gd name="T53" fmla="*/ 177 h 299"/>
                  <a:gd name="T54" fmla="*/ 121 w 165"/>
                  <a:gd name="T55" fmla="*/ 198 h 299"/>
                  <a:gd name="T56" fmla="*/ 131 w 165"/>
                  <a:gd name="T57" fmla="*/ 219 h 299"/>
                  <a:gd name="T58" fmla="*/ 140 w 165"/>
                  <a:gd name="T59" fmla="*/ 240 h 299"/>
                  <a:gd name="T60" fmla="*/ 149 w 165"/>
                  <a:gd name="T61" fmla="*/ 260 h 299"/>
                  <a:gd name="T62" fmla="*/ 157 w 165"/>
                  <a:gd name="T63" fmla="*/ 280 h 299"/>
                  <a:gd name="T64" fmla="*/ 165 w 165"/>
                  <a:gd name="T65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5" h="299">
                    <a:moveTo>
                      <a:pt x="165" y="299"/>
                    </a:moveTo>
                    <a:lnTo>
                      <a:pt x="152" y="281"/>
                    </a:lnTo>
                    <a:lnTo>
                      <a:pt x="140" y="263"/>
                    </a:lnTo>
                    <a:lnTo>
                      <a:pt x="128" y="245"/>
                    </a:lnTo>
                    <a:lnTo>
                      <a:pt x="116" y="227"/>
                    </a:lnTo>
                    <a:lnTo>
                      <a:pt x="105" y="208"/>
                    </a:lnTo>
                    <a:lnTo>
                      <a:pt x="95" y="190"/>
                    </a:lnTo>
                    <a:lnTo>
                      <a:pt x="84" y="171"/>
                    </a:lnTo>
                    <a:lnTo>
                      <a:pt x="74" y="152"/>
                    </a:lnTo>
                    <a:lnTo>
                      <a:pt x="64" y="134"/>
                    </a:lnTo>
                    <a:lnTo>
                      <a:pt x="55" y="115"/>
                    </a:lnTo>
                    <a:lnTo>
                      <a:pt x="45" y="96"/>
                    </a:lnTo>
                    <a:lnTo>
                      <a:pt x="35" y="77"/>
                    </a:lnTo>
                    <a:lnTo>
                      <a:pt x="26" y="57"/>
                    </a:lnTo>
                    <a:lnTo>
                      <a:pt x="17" y="38"/>
                    </a:lnTo>
                    <a:lnTo>
                      <a:pt x="8" y="19"/>
                    </a:lnTo>
                    <a:lnTo>
                      <a:pt x="0" y="0"/>
                    </a:lnTo>
                    <a:lnTo>
                      <a:pt x="10" y="12"/>
                    </a:lnTo>
                    <a:lnTo>
                      <a:pt x="21" y="27"/>
                    </a:lnTo>
                    <a:lnTo>
                      <a:pt x="32" y="42"/>
                    </a:lnTo>
                    <a:lnTo>
                      <a:pt x="44" y="60"/>
                    </a:lnTo>
                    <a:lnTo>
                      <a:pt x="56" y="78"/>
                    </a:lnTo>
                    <a:lnTo>
                      <a:pt x="67" y="96"/>
                    </a:lnTo>
                    <a:lnTo>
                      <a:pt x="78" y="116"/>
                    </a:lnTo>
                    <a:lnTo>
                      <a:pt x="89" y="136"/>
                    </a:lnTo>
                    <a:lnTo>
                      <a:pt x="100" y="156"/>
                    </a:lnTo>
                    <a:lnTo>
                      <a:pt x="111" y="177"/>
                    </a:lnTo>
                    <a:lnTo>
                      <a:pt x="121" y="198"/>
                    </a:lnTo>
                    <a:lnTo>
                      <a:pt x="131" y="219"/>
                    </a:lnTo>
                    <a:lnTo>
                      <a:pt x="140" y="240"/>
                    </a:lnTo>
                    <a:lnTo>
                      <a:pt x="149" y="260"/>
                    </a:lnTo>
                    <a:lnTo>
                      <a:pt x="157" y="280"/>
                    </a:lnTo>
                    <a:lnTo>
                      <a:pt x="165" y="299"/>
                    </a:lnTo>
                    <a:close/>
                  </a:path>
                </a:pathLst>
              </a:custGeom>
              <a:solidFill>
                <a:srgbClr val="003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2" name="Freeform 2424"/>
              <p:cNvSpPr>
                <a:spLocks/>
              </p:cNvSpPr>
              <p:nvPr/>
            </p:nvSpPr>
            <p:spPr bwMode="auto">
              <a:xfrm>
                <a:off x="2602" y="2853"/>
                <a:ext cx="20" cy="37"/>
              </a:xfrm>
              <a:custGeom>
                <a:avLst/>
                <a:gdLst>
                  <a:gd name="T0" fmla="*/ 165 w 165"/>
                  <a:gd name="T1" fmla="*/ 299 h 299"/>
                  <a:gd name="T2" fmla="*/ 152 w 165"/>
                  <a:gd name="T3" fmla="*/ 281 h 299"/>
                  <a:gd name="T4" fmla="*/ 140 w 165"/>
                  <a:gd name="T5" fmla="*/ 263 h 299"/>
                  <a:gd name="T6" fmla="*/ 128 w 165"/>
                  <a:gd name="T7" fmla="*/ 245 h 299"/>
                  <a:gd name="T8" fmla="*/ 116 w 165"/>
                  <a:gd name="T9" fmla="*/ 227 h 299"/>
                  <a:gd name="T10" fmla="*/ 105 w 165"/>
                  <a:gd name="T11" fmla="*/ 208 h 299"/>
                  <a:gd name="T12" fmla="*/ 95 w 165"/>
                  <a:gd name="T13" fmla="*/ 190 h 299"/>
                  <a:gd name="T14" fmla="*/ 84 w 165"/>
                  <a:gd name="T15" fmla="*/ 171 h 299"/>
                  <a:gd name="T16" fmla="*/ 74 w 165"/>
                  <a:gd name="T17" fmla="*/ 152 h 299"/>
                  <a:gd name="T18" fmla="*/ 64 w 165"/>
                  <a:gd name="T19" fmla="*/ 134 h 299"/>
                  <a:gd name="T20" fmla="*/ 55 w 165"/>
                  <a:gd name="T21" fmla="*/ 115 h 299"/>
                  <a:gd name="T22" fmla="*/ 45 w 165"/>
                  <a:gd name="T23" fmla="*/ 96 h 299"/>
                  <a:gd name="T24" fmla="*/ 35 w 165"/>
                  <a:gd name="T25" fmla="*/ 77 h 299"/>
                  <a:gd name="T26" fmla="*/ 26 w 165"/>
                  <a:gd name="T27" fmla="*/ 57 h 299"/>
                  <a:gd name="T28" fmla="*/ 17 w 165"/>
                  <a:gd name="T29" fmla="*/ 38 h 299"/>
                  <a:gd name="T30" fmla="*/ 8 w 165"/>
                  <a:gd name="T31" fmla="*/ 19 h 299"/>
                  <a:gd name="T32" fmla="*/ 0 w 165"/>
                  <a:gd name="T33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299">
                    <a:moveTo>
                      <a:pt x="165" y="299"/>
                    </a:moveTo>
                    <a:lnTo>
                      <a:pt x="152" y="281"/>
                    </a:lnTo>
                    <a:lnTo>
                      <a:pt x="140" y="263"/>
                    </a:lnTo>
                    <a:lnTo>
                      <a:pt x="128" y="245"/>
                    </a:lnTo>
                    <a:lnTo>
                      <a:pt x="116" y="227"/>
                    </a:lnTo>
                    <a:lnTo>
                      <a:pt x="105" y="208"/>
                    </a:lnTo>
                    <a:lnTo>
                      <a:pt x="95" y="190"/>
                    </a:lnTo>
                    <a:lnTo>
                      <a:pt x="84" y="171"/>
                    </a:lnTo>
                    <a:lnTo>
                      <a:pt x="74" y="152"/>
                    </a:lnTo>
                    <a:lnTo>
                      <a:pt x="64" y="134"/>
                    </a:lnTo>
                    <a:lnTo>
                      <a:pt x="55" y="115"/>
                    </a:lnTo>
                    <a:lnTo>
                      <a:pt x="45" y="96"/>
                    </a:lnTo>
                    <a:lnTo>
                      <a:pt x="35" y="77"/>
                    </a:lnTo>
                    <a:lnTo>
                      <a:pt x="26" y="57"/>
                    </a:lnTo>
                    <a:lnTo>
                      <a:pt x="17" y="38"/>
                    </a:lnTo>
                    <a:lnTo>
                      <a:pt x="8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3" name="Freeform 2425"/>
              <p:cNvSpPr>
                <a:spLocks/>
              </p:cNvSpPr>
              <p:nvPr/>
            </p:nvSpPr>
            <p:spPr bwMode="auto">
              <a:xfrm>
                <a:off x="2602" y="2853"/>
                <a:ext cx="20" cy="37"/>
              </a:xfrm>
              <a:custGeom>
                <a:avLst/>
                <a:gdLst>
                  <a:gd name="T0" fmla="*/ 0 w 165"/>
                  <a:gd name="T1" fmla="*/ 0 h 299"/>
                  <a:gd name="T2" fmla="*/ 10 w 165"/>
                  <a:gd name="T3" fmla="*/ 12 h 299"/>
                  <a:gd name="T4" fmla="*/ 21 w 165"/>
                  <a:gd name="T5" fmla="*/ 27 h 299"/>
                  <a:gd name="T6" fmla="*/ 32 w 165"/>
                  <a:gd name="T7" fmla="*/ 42 h 299"/>
                  <a:gd name="T8" fmla="*/ 44 w 165"/>
                  <a:gd name="T9" fmla="*/ 60 h 299"/>
                  <a:gd name="T10" fmla="*/ 56 w 165"/>
                  <a:gd name="T11" fmla="*/ 78 h 299"/>
                  <a:gd name="T12" fmla="*/ 67 w 165"/>
                  <a:gd name="T13" fmla="*/ 96 h 299"/>
                  <a:gd name="T14" fmla="*/ 78 w 165"/>
                  <a:gd name="T15" fmla="*/ 116 h 299"/>
                  <a:gd name="T16" fmla="*/ 89 w 165"/>
                  <a:gd name="T17" fmla="*/ 136 h 299"/>
                  <a:gd name="T18" fmla="*/ 100 w 165"/>
                  <a:gd name="T19" fmla="*/ 156 h 299"/>
                  <a:gd name="T20" fmla="*/ 111 w 165"/>
                  <a:gd name="T21" fmla="*/ 177 h 299"/>
                  <a:gd name="T22" fmla="*/ 121 w 165"/>
                  <a:gd name="T23" fmla="*/ 198 h 299"/>
                  <a:gd name="T24" fmla="*/ 131 w 165"/>
                  <a:gd name="T25" fmla="*/ 219 h 299"/>
                  <a:gd name="T26" fmla="*/ 140 w 165"/>
                  <a:gd name="T27" fmla="*/ 240 h 299"/>
                  <a:gd name="T28" fmla="*/ 149 w 165"/>
                  <a:gd name="T29" fmla="*/ 260 h 299"/>
                  <a:gd name="T30" fmla="*/ 157 w 165"/>
                  <a:gd name="T31" fmla="*/ 280 h 299"/>
                  <a:gd name="T32" fmla="*/ 165 w 165"/>
                  <a:gd name="T33" fmla="*/ 299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299">
                    <a:moveTo>
                      <a:pt x="0" y="0"/>
                    </a:moveTo>
                    <a:lnTo>
                      <a:pt x="10" y="12"/>
                    </a:lnTo>
                    <a:lnTo>
                      <a:pt x="21" y="27"/>
                    </a:lnTo>
                    <a:lnTo>
                      <a:pt x="32" y="42"/>
                    </a:lnTo>
                    <a:lnTo>
                      <a:pt x="44" y="60"/>
                    </a:lnTo>
                    <a:lnTo>
                      <a:pt x="56" y="78"/>
                    </a:lnTo>
                    <a:lnTo>
                      <a:pt x="67" y="96"/>
                    </a:lnTo>
                    <a:lnTo>
                      <a:pt x="78" y="116"/>
                    </a:lnTo>
                    <a:lnTo>
                      <a:pt x="89" y="136"/>
                    </a:lnTo>
                    <a:lnTo>
                      <a:pt x="100" y="156"/>
                    </a:lnTo>
                    <a:lnTo>
                      <a:pt x="111" y="177"/>
                    </a:lnTo>
                    <a:lnTo>
                      <a:pt x="121" y="198"/>
                    </a:lnTo>
                    <a:lnTo>
                      <a:pt x="131" y="219"/>
                    </a:lnTo>
                    <a:lnTo>
                      <a:pt x="140" y="240"/>
                    </a:lnTo>
                    <a:lnTo>
                      <a:pt x="149" y="260"/>
                    </a:lnTo>
                    <a:lnTo>
                      <a:pt x="157" y="280"/>
                    </a:lnTo>
                    <a:lnTo>
                      <a:pt x="165" y="2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4" name="Freeform 2426"/>
              <p:cNvSpPr>
                <a:spLocks/>
              </p:cNvSpPr>
              <p:nvPr/>
            </p:nvSpPr>
            <p:spPr bwMode="auto">
              <a:xfrm>
                <a:off x="2575" y="2592"/>
                <a:ext cx="45" cy="29"/>
              </a:xfrm>
              <a:custGeom>
                <a:avLst/>
                <a:gdLst>
                  <a:gd name="T0" fmla="*/ 29 w 361"/>
                  <a:gd name="T1" fmla="*/ 229 h 236"/>
                  <a:gd name="T2" fmla="*/ 12 w 361"/>
                  <a:gd name="T3" fmla="*/ 218 h 236"/>
                  <a:gd name="T4" fmla="*/ 3 w 361"/>
                  <a:gd name="T5" fmla="*/ 203 h 236"/>
                  <a:gd name="T6" fmla="*/ 0 w 361"/>
                  <a:gd name="T7" fmla="*/ 185 h 236"/>
                  <a:gd name="T8" fmla="*/ 1 w 361"/>
                  <a:gd name="T9" fmla="*/ 166 h 236"/>
                  <a:gd name="T10" fmla="*/ 3 w 361"/>
                  <a:gd name="T11" fmla="*/ 145 h 236"/>
                  <a:gd name="T12" fmla="*/ 5 w 361"/>
                  <a:gd name="T13" fmla="*/ 124 h 236"/>
                  <a:gd name="T14" fmla="*/ 4 w 361"/>
                  <a:gd name="T15" fmla="*/ 103 h 236"/>
                  <a:gd name="T16" fmla="*/ 18 w 361"/>
                  <a:gd name="T17" fmla="*/ 82 h 236"/>
                  <a:gd name="T18" fmla="*/ 50 w 361"/>
                  <a:gd name="T19" fmla="*/ 63 h 236"/>
                  <a:gd name="T20" fmla="*/ 83 w 361"/>
                  <a:gd name="T21" fmla="*/ 48 h 236"/>
                  <a:gd name="T22" fmla="*/ 118 w 361"/>
                  <a:gd name="T23" fmla="*/ 36 h 236"/>
                  <a:gd name="T24" fmla="*/ 154 w 361"/>
                  <a:gd name="T25" fmla="*/ 26 h 236"/>
                  <a:gd name="T26" fmla="*/ 190 w 361"/>
                  <a:gd name="T27" fmla="*/ 18 h 236"/>
                  <a:gd name="T28" fmla="*/ 226 w 361"/>
                  <a:gd name="T29" fmla="*/ 11 h 236"/>
                  <a:gd name="T30" fmla="*/ 263 w 361"/>
                  <a:gd name="T31" fmla="*/ 3 h 236"/>
                  <a:gd name="T32" fmla="*/ 287 w 361"/>
                  <a:gd name="T33" fmla="*/ 1 h 236"/>
                  <a:gd name="T34" fmla="*/ 299 w 361"/>
                  <a:gd name="T35" fmla="*/ 6 h 236"/>
                  <a:gd name="T36" fmla="*/ 312 w 361"/>
                  <a:gd name="T37" fmla="*/ 11 h 236"/>
                  <a:gd name="T38" fmla="*/ 323 w 361"/>
                  <a:gd name="T39" fmla="*/ 18 h 236"/>
                  <a:gd name="T40" fmla="*/ 334 w 361"/>
                  <a:gd name="T41" fmla="*/ 27 h 236"/>
                  <a:gd name="T42" fmla="*/ 344 w 361"/>
                  <a:gd name="T43" fmla="*/ 36 h 236"/>
                  <a:gd name="T44" fmla="*/ 352 w 361"/>
                  <a:gd name="T45" fmla="*/ 48 h 236"/>
                  <a:gd name="T46" fmla="*/ 358 w 361"/>
                  <a:gd name="T47" fmla="*/ 60 h 236"/>
                  <a:gd name="T48" fmla="*/ 360 w 361"/>
                  <a:gd name="T49" fmla="*/ 74 h 236"/>
                  <a:gd name="T50" fmla="*/ 360 w 361"/>
                  <a:gd name="T51" fmla="*/ 87 h 236"/>
                  <a:gd name="T52" fmla="*/ 360 w 361"/>
                  <a:gd name="T53" fmla="*/ 98 h 236"/>
                  <a:gd name="T54" fmla="*/ 361 w 361"/>
                  <a:gd name="T55" fmla="*/ 109 h 236"/>
                  <a:gd name="T56" fmla="*/ 361 w 361"/>
                  <a:gd name="T57" fmla="*/ 120 h 236"/>
                  <a:gd name="T58" fmla="*/ 360 w 361"/>
                  <a:gd name="T59" fmla="*/ 130 h 236"/>
                  <a:gd name="T60" fmla="*/ 358 w 361"/>
                  <a:gd name="T61" fmla="*/ 141 h 236"/>
                  <a:gd name="T62" fmla="*/ 356 w 361"/>
                  <a:gd name="T63" fmla="*/ 152 h 236"/>
                  <a:gd name="T64" fmla="*/ 336 w 361"/>
                  <a:gd name="T65" fmla="*/ 168 h 236"/>
                  <a:gd name="T66" fmla="*/ 300 w 361"/>
                  <a:gd name="T67" fmla="*/ 186 h 236"/>
                  <a:gd name="T68" fmla="*/ 262 w 361"/>
                  <a:gd name="T69" fmla="*/ 203 h 236"/>
                  <a:gd name="T70" fmla="*/ 222 w 361"/>
                  <a:gd name="T71" fmla="*/ 216 h 236"/>
                  <a:gd name="T72" fmla="*/ 182 w 361"/>
                  <a:gd name="T73" fmla="*/ 226 h 236"/>
                  <a:gd name="T74" fmla="*/ 142 w 361"/>
                  <a:gd name="T75" fmla="*/ 232 h 236"/>
                  <a:gd name="T76" fmla="*/ 101 w 361"/>
                  <a:gd name="T77" fmla="*/ 236 h 236"/>
                  <a:gd name="T78" fmla="*/ 61 w 361"/>
                  <a:gd name="T79" fmla="*/ 235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1" h="236">
                    <a:moveTo>
                      <a:pt x="42" y="233"/>
                    </a:moveTo>
                    <a:lnTo>
                      <a:pt x="29" y="229"/>
                    </a:lnTo>
                    <a:lnTo>
                      <a:pt x="20" y="224"/>
                    </a:lnTo>
                    <a:lnTo>
                      <a:pt x="12" y="218"/>
                    </a:lnTo>
                    <a:lnTo>
                      <a:pt x="7" y="211"/>
                    </a:lnTo>
                    <a:lnTo>
                      <a:pt x="3" y="203"/>
                    </a:lnTo>
                    <a:lnTo>
                      <a:pt x="1" y="195"/>
                    </a:lnTo>
                    <a:lnTo>
                      <a:pt x="0" y="185"/>
                    </a:lnTo>
                    <a:lnTo>
                      <a:pt x="0" y="176"/>
                    </a:lnTo>
                    <a:lnTo>
                      <a:pt x="1" y="166"/>
                    </a:lnTo>
                    <a:lnTo>
                      <a:pt x="2" y="156"/>
                    </a:lnTo>
                    <a:lnTo>
                      <a:pt x="3" y="145"/>
                    </a:lnTo>
                    <a:lnTo>
                      <a:pt x="4" y="135"/>
                    </a:lnTo>
                    <a:lnTo>
                      <a:pt x="5" y="124"/>
                    </a:lnTo>
                    <a:lnTo>
                      <a:pt x="5" y="114"/>
                    </a:lnTo>
                    <a:lnTo>
                      <a:pt x="4" y="103"/>
                    </a:lnTo>
                    <a:lnTo>
                      <a:pt x="3" y="93"/>
                    </a:lnTo>
                    <a:lnTo>
                      <a:pt x="18" y="82"/>
                    </a:lnTo>
                    <a:lnTo>
                      <a:pt x="34" y="72"/>
                    </a:lnTo>
                    <a:lnTo>
                      <a:pt x="50" y="63"/>
                    </a:lnTo>
                    <a:lnTo>
                      <a:pt x="66" y="55"/>
                    </a:lnTo>
                    <a:lnTo>
                      <a:pt x="83" y="48"/>
                    </a:lnTo>
                    <a:lnTo>
                      <a:pt x="100" y="41"/>
                    </a:lnTo>
                    <a:lnTo>
                      <a:pt x="118" y="36"/>
                    </a:lnTo>
                    <a:lnTo>
                      <a:pt x="136" y="31"/>
                    </a:lnTo>
                    <a:lnTo>
                      <a:pt x="154" y="26"/>
                    </a:lnTo>
                    <a:lnTo>
                      <a:pt x="172" y="22"/>
                    </a:lnTo>
                    <a:lnTo>
                      <a:pt x="190" y="18"/>
                    </a:lnTo>
                    <a:lnTo>
                      <a:pt x="208" y="14"/>
                    </a:lnTo>
                    <a:lnTo>
                      <a:pt x="226" y="11"/>
                    </a:lnTo>
                    <a:lnTo>
                      <a:pt x="244" y="7"/>
                    </a:lnTo>
                    <a:lnTo>
                      <a:pt x="263" y="3"/>
                    </a:lnTo>
                    <a:lnTo>
                      <a:pt x="282" y="0"/>
                    </a:lnTo>
                    <a:lnTo>
                      <a:pt x="287" y="1"/>
                    </a:lnTo>
                    <a:lnTo>
                      <a:pt x="293" y="3"/>
                    </a:lnTo>
                    <a:lnTo>
                      <a:pt x="299" y="6"/>
                    </a:lnTo>
                    <a:lnTo>
                      <a:pt x="306" y="8"/>
                    </a:lnTo>
                    <a:lnTo>
                      <a:pt x="312" y="11"/>
                    </a:lnTo>
                    <a:lnTo>
                      <a:pt x="317" y="15"/>
                    </a:lnTo>
                    <a:lnTo>
                      <a:pt x="323" y="18"/>
                    </a:lnTo>
                    <a:lnTo>
                      <a:pt x="329" y="22"/>
                    </a:lnTo>
                    <a:lnTo>
                      <a:pt x="334" y="27"/>
                    </a:lnTo>
                    <a:lnTo>
                      <a:pt x="339" y="31"/>
                    </a:lnTo>
                    <a:lnTo>
                      <a:pt x="344" y="36"/>
                    </a:lnTo>
                    <a:lnTo>
                      <a:pt x="348" y="42"/>
                    </a:lnTo>
                    <a:lnTo>
                      <a:pt x="352" y="48"/>
                    </a:lnTo>
                    <a:lnTo>
                      <a:pt x="356" y="54"/>
                    </a:lnTo>
                    <a:lnTo>
                      <a:pt x="358" y="60"/>
                    </a:lnTo>
                    <a:lnTo>
                      <a:pt x="361" y="67"/>
                    </a:lnTo>
                    <a:lnTo>
                      <a:pt x="360" y="74"/>
                    </a:lnTo>
                    <a:lnTo>
                      <a:pt x="360" y="80"/>
                    </a:lnTo>
                    <a:lnTo>
                      <a:pt x="360" y="87"/>
                    </a:lnTo>
                    <a:lnTo>
                      <a:pt x="360" y="93"/>
                    </a:lnTo>
                    <a:lnTo>
                      <a:pt x="360" y="98"/>
                    </a:lnTo>
                    <a:lnTo>
                      <a:pt x="361" y="104"/>
                    </a:lnTo>
                    <a:lnTo>
                      <a:pt x="361" y="109"/>
                    </a:lnTo>
                    <a:lnTo>
                      <a:pt x="361" y="114"/>
                    </a:lnTo>
                    <a:lnTo>
                      <a:pt x="361" y="120"/>
                    </a:lnTo>
                    <a:lnTo>
                      <a:pt x="360" y="125"/>
                    </a:lnTo>
                    <a:lnTo>
                      <a:pt x="360" y="130"/>
                    </a:lnTo>
                    <a:lnTo>
                      <a:pt x="359" y="135"/>
                    </a:lnTo>
                    <a:lnTo>
                      <a:pt x="358" y="141"/>
                    </a:lnTo>
                    <a:lnTo>
                      <a:pt x="357" y="146"/>
                    </a:lnTo>
                    <a:lnTo>
                      <a:pt x="356" y="152"/>
                    </a:lnTo>
                    <a:lnTo>
                      <a:pt x="354" y="159"/>
                    </a:lnTo>
                    <a:lnTo>
                      <a:pt x="336" y="168"/>
                    </a:lnTo>
                    <a:lnTo>
                      <a:pt x="318" y="177"/>
                    </a:lnTo>
                    <a:lnTo>
                      <a:pt x="300" y="186"/>
                    </a:lnTo>
                    <a:lnTo>
                      <a:pt x="281" y="195"/>
                    </a:lnTo>
                    <a:lnTo>
                      <a:pt x="262" y="203"/>
                    </a:lnTo>
                    <a:lnTo>
                      <a:pt x="241" y="210"/>
                    </a:lnTo>
                    <a:lnTo>
                      <a:pt x="222" y="216"/>
                    </a:lnTo>
                    <a:lnTo>
                      <a:pt x="202" y="221"/>
                    </a:lnTo>
                    <a:lnTo>
                      <a:pt x="182" y="226"/>
                    </a:lnTo>
                    <a:lnTo>
                      <a:pt x="162" y="230"/>
                    </a:lnTo>
                    <a:lnTo>
                      <a:pt x="142" y="232"/>
                    </a:lnTo>
                    <a:lnTo>
                      <a:pt x="121" y="234"/>
                    </a:lnTo>
                    <a:lnTo>
                      <a:pt x="101" y="236"/>
                    </a:lnTo>
                    <a:lnTo>
                      <a:pt x="81" y="236"/>
                    </a:lnTo>
                    <a:lnTo>
                      <a:pt x="61" y="235"/>
                    </a:lnTo>
                    <a:lnTo>
                      <a:pt x="42" y="2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5" name="Freeform 2427"/>
              <p:cNvSpPr>
                <a:spLocks/>
              </p:cNvSpPr>
              <p:nvPr/>
            </p:nvSpPr>
            <p:spPr bwMode="auto">
              <a:xfrm>
                <a:off x="2575" y="2603"/>
                <a:ext cx="5" cy="18"/>
              </a:xfrm>
              <a:custGeom>
                <a:avLst/>
                <a:gdLst>
                  <a:gd name="T0" fmla="*/ 42 w 42"/>
                  <a:gd name="T1" fmla="*/ 140 h 140"/>
                  <a:gd name="T2" fmla="*/ 29 w 42"/>
                  <a:gd name="T3" fmla="*/ 136 h 140"/>
                  <a:gd name="T4" fmla="*/ 20 w 42"/>
                  <a:gd name="T5" fmla="*/ 131 h 140"/>
                  <a:gd name="T6" fmla="*/ 12 w 42"/>
                  <a:gd name="T7" fmla="*/ 125 h 140"/>
                  <a:gd name="T8" fmla="*/ 7 w 42"/>
                  <a:gd name="T9" fmla="*/ 118 h 140"/>
                  <a:gd name="T10" fmla="*/ 3 w 42"/>
                  <a:gd name="T11" fmla="*/ 110 h 140"/>
                  <a:gd name="T12" fmla="*/ 1 w 42"/>
                  <a:gd name="T13" fmla="*/ 102 h 140"/>
                  <a:gd name="T14" fmla="*/ 0 w 42"/>
                  <a:gd name="T15" fmla="*/ 92 h 140"/>
                  <a:gd name="T16" fmla="*/ 0 w 42"/>
                  <a:gd name="T17" fmla="*/ 83 h 140"/>
                  <a:gd name="T18" fmla="*/ 1 w 42"/>
                  <a:gd name="T19" fmla="*/ 73 h 140"/>
                  <a:gd name="T20" fmla="*/ 2 w 42"/>
                  <a:gd name="T21" fmla="*/ 63 h 140"/>
                  <a:gd name="T22" fmla="*/ 3 w 42"/>
                  <a:gd name="T23" fmla="*/ 52 h 140"/>
                  <a:gd name="T24" fmla="*/ 4 w 42"/>
                  <a:gd name="T25" fmla="*/ 42 h 140"/>
                  <a:gd name="T26" fmla="*/ 5 w 42"/>
                  <a:gd name="T27" fmla="*/ 31 h 140"/>
                  <a:gd name="T28" fmla="*/ 5 w 42"/>
                  <a:gd name="T29" fmla="*/ 21 h 140"/>
                  <a:gd name="T30" fmla="*/ 4 w 42"/>
                  <a:gd name="T31" fmla="*/ 10 h 140"/>
                  <a:gd name="T32" fmla="*/ 3 w 42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40">
                    <a:moveTo>
                      <a:pt x="42" y="140"/>
                    </a:moveTo>
                    <a:lnTo>
                      <a:pt x="29" y="136"/>
                    </a:lnTo>
                    <a:lnTo>
                      <a:pt x="20" y="131"/>
                    </a:lnTo>
                    <a:lnTo>
                      <a:pt x="12" y="125"/>
                    </a:lnTo>
                    <a:lnTo>
                      <a:pt x="7" y="118"/>
                    </a:lnTo>
                    <a:lnTo>
                      <a:pt x="3" y="110"/>
                    </a:lnTo>
                    <a:lnTo>
                      <a:pt x="1" y="102"/>
                    </a:lnTo>
                    <a:lnTo>
                      <a:pt x="0" y="92"/>
                    </a:lnTo>
                    <a:lnTo>
                      <a:pt x="0" y="83"/>
                    </a:lnTo>
                    <a:lnTo>
                      <a:pt x="1" y="73"/>
                    </a:lnTo>
                    <a:lnTo>
                      <a:pt x="2" y="63"/>
                    </a:lnTo>
                    <a:lnTo>
                      <a:pt x="3" y="52"/>
                    </a:lnTo>
                    <a:lnTo>
                      <a:pt x="4" y="42"/>
                    </a:lnTo>
                    <a:lnTo>
                      <a:pt x="5" y="31"/>
                    </a:lnTo>
                    <a:lnTo>
                      <a:pt x="5" y="21"/>
                    </a:lnTo>
                    <a:lnTo>
                      <a:pt x="4" y="10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6" name="Freeform 2428"/>
              <p:cNvSpPr>
                <a:spLocks/>
              </p:cNvSpPr>
              <p:nvPr/>
            </p:nvSpPr>
            <p:spPr bwMode="auto">
              <a:xfrm>
                <a:off x="2575" y="2592"/>
                <a:ext cx="35" cy="11"/>
              </a:xfrm>
              <a:custGeom>
                <a:avLst/>
                <a:gdLst>
                  <a:gd name="T0" fmla="*/ 0 w 279"/>
                  <a:gd name="T1" fmla="*/ 93 h 93"/>
                  <a:gd name="T2" fmla="*/ 15 w 279"/>
                  <a:gd name="T3" fmla="*/ 82 h 93"/>
                  <a:gd name="T4" fmla="*/ 31 w 279"/>
                  <a:gd name="T5" fmla="*/ 72 h 93"/>
                  <a:gd name="T6" fmla="*/ 47 w 279"/>
                  <a:gd name="T7" fmla="*/ 63 h 93"/>
                  <a:gd name="T8" fmla="*/ 63 w 279"/>
                  <a:gd name="T9" fmla="*/ 55 h 93"/>
                  <a:gd name="T10" fmla="*/ 80 w 279"/>
                  <a:gd name="T11" fmla="*/ 48 h 93"/>
                  <a:gd name="T12" fmla="*/ 97 w 279"/>
                  <a:gd name="T13" fmla="*/ 41 h 93"/>
                  <a:gd name="T14" fmla="*/ 115 w 279"/>
                  <a:gd name="T15" fmla="*/ 36 h 93"/>
                  <a:gd name="T16" fmla="*/ 133 w 279"/>
                  <a:gd name="T17" fmla="*/ 31 h 93"/>
                  <a:gd name="T18" fmla="*/ 151 w 279"/>
                  <a:gd name="T19" fmla="*/ 26 h 93"/>
                  <a:gd name="T20" fmla="*/ 169 w 279"/>
                  <a:gd name="T21" fmla="*/ 22 h 93"/>
                  <a:gd name="T22" fmla="*/ 187 w 279"/>
                  <a:gd name="T23" fmla="*/ 18 h 93"/>
                  <a:gd name="T24" fmla="*/ 205 w 279"/>
                  <a:gd name="T25" fmla="*/ 14 h 93"/>
                  <a:gd name="T26" fmla="*/ 223 w 279"/>
                  <a:gd name="T27" fmla="*/ 11 h 93"/>
                  <a:gd name="T28" fmla="*/ 241 w 279"/>
                  <a:gd name="T29" fmla="*/ 7 h 93"/>
                  <a:gd name="T30" fmla="*/ 260 w 279"/>
                  <a:gd name="T31" fmla="*/ 3 h 93"/>
                  <a:gd name="T32" fmla="*/ 279 w 279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93">
                    <a:moveTo>
                      <a:pt x="0" y="93"/>
                    </a:moveTo>
                    <a:lnTo>
                      <a:pt x="15" y="82"/>
                    </a:lnTo>
                    <a:lnTo>
                      <a:pt x="31" y="72"/>
                    </a:lnTo>
                    <a:lnTo>
                      <a:pt x="47" y="63"/>
                    </a:lnTo>
                    <a:lnTo>
                      <a:pt x="63" y="55"/>
                    </a:lnTo>
                    <a:lnTo>
                      <a:pt x="80" y="48"/>
                    </a:lnTo>
                    <a:lnTo>
                      <a:pt x="97" y="41"/>
                    </a:lnTo>
                    <a:lnTo>
                      <a:pt x="115" y="36"/>
                    </a:lnTo>
                    <a:lnTo>
                      <a:pt x="133" y="31"/>
                    </a:lnTo>
                    <a:lnTo>
                      <a:pt x="151" y="26"/>
                    </a:lnTo>
                    <a:lnTo>
                      <a:pt x="169" y="22"/>
                    </a:lnTo>
                    <a:lnTo>
                      <a:pt x="187" y="18"/>
                    </a:lnTo>
                    <a:lnTo>
                      <a:pt x="205" y="14"/>
                    </a:lnTo>
                    <a:lnTo>
                      <a:pt x="223" y="11"/>
                    </a:lnTo>
                    <a:lnTo>
                      <a:pt x="241" y="7"/>
                    </a:lnTo>
                    <a:lnTo>
                      <a:pt x="260" y="3"/>
                    </a:lnTo>
                    <a:lnTo>
                      <a:pt x="2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7" name="Freeform 2429"/>
              <p:cNvSpPr>
                <a:spLocks/>
              </p:cNvSpPr>
              <p:nvPr/>
            </p:nvSpPr>
            <p:spPr bwMode="auto">
              <a:xfrm>
                <a:off x="2610" y="2592"/>
                <a:ext cx="10" cy="8"/>
              </a:xfrm>
              <a:custGeom>
                <a:avLst/>
                <a:gdLst>
                  <a:gd name="T0" fmla="*/ 0 w 79"/>
                  <a:gd name="T1" fmla="*/ 0 h 67"/>
                  <a:gd name="T2" fmla="*/ 5 w 79"/>
                  <a:gd name="T3" fmla="*/ 1 h 67"/>
                  <a:gd name="T4" fmla="*/ 11 w 79"/>
                  <a:gd name="T5" fmla="*/ 3 h 67"/>
                  <a:gd name="T6" fmla="*/ 17 w 79"/>
                  <a:gd name="T7" fmla="*/ 6 h 67"/>
                  <a:gd name="T8" fmla="*/ 24 w 79"/>
                  <a:gd name="T9" fmla="*/ 8 h 67"/>
                  <a:gd name="T10" fmla="*/ 30 w 79"/>
                  <a:gd name="T11" fmla="*/ 11 h 67"/>
                  <a:gd name="T12" fmla="*/ 35 w 79"/>
                  <a:gd name="T13" fmla="*/ 15 h 67"/>
                  <a:gd name="T14" fmla="*/ 41 w 79"/>
                  <a:gd name="T15" fmla="*/ 18 h 67"/>
                  <a:gd name="T16" fmla="*/ 47 w 79"/>
                  <a:gd name="T17" fmla="*/ 22 h 67"/>
                  <a:gd name="T18" fmla="*/ 52 w 79"/>
                  <a:gd name="T19" fmla="*/ 27 h 67"/>
                  <a:gd name="T20" fmla="*/ 57 w 79"/>
                  <a:gd name="T21" fmla="*/ 31 h 67"/>
                  <a:gd name="T22" fmla="*/ 62 w 79"/>
                  <a:gd name="T23" fmla="*/ 36 h 67"/>
                  <a:gd name="T24" fmla="*/ 66 w 79"/>
                  <a:gd name="T25" fmla="*/ 42 h 67"/>
                  <a:gd name="T26" fmla="*/ 70 w 79"/>
                  <a:gd name="T27" fmla="*/ 48 h 67"/>
                  <a:gd name="T28" fmla="*/ 74 w 79"/>
                  <a:gd name="T29" fmla="*/ 54 h 67"/>
                  <a:gd name="T30" fmla="*/ 76 w 79"/>
                  <a:gd name="T31" fmla="*/ 60 h 67"/>
                  <a:gd name="T32" fmla="*/ 79 w 79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67">
                    <a:moveTo>
                      <a:pt x="0" y="0"/>
                    </a:moveTo>
                    <a:lnTo>
                      <a:pt x="5" y="1"/>
                    </a:lnTo>
                    <a:lnTo>
                      <a:pt x="11" y="3"/>
                    </a:lnTo>
                    <a:lnTo>
                      <a:pt x="17" y="6"/>
                    </a:lnTo>
                    <a:lnTo>
                      <a:pt x="24" y="8"/>
                    </a:lnTo>
                    <a:lnTo>
                      <a:pt x="30" y="11"/>
                    </a:lnTo>
                    <a:lnTo>
                      <a:pt x="35" y="15"/>
                    </a:lnTo>
                    <a:lnTo>
                      <a:pt x="41" y="18"/>
                    </a:lnTo>
                    <a:lnTo>
                      <a:pt x="47" y="22"/>
                    </a:lnTo>
                    <a:lnTo>
                      <a:pt x="52" y="27"/>
                    </a:lnTo>
                    <a:lnTo>
                      <a:pt x="57" y="31"/>
                    </a:lnTo>
                    <a:lnTo>
                      <a:pt x="62" y="36"/>
                    </a:lnTo>
                    <a:lnTo>
                      <a:pt x="66" y="42"/>
                    </a:lnTo>
                    <a:lnTo>
                      <a:pt x="70" y="48"/>
                    </a:lnTo>
                    <a:lnTo>
                      <a:pt x="74" y="54"/>
                    </a:lnTo>
                    <a:lnTo>
                      <a:pt x="76" y="60"/>
                    </a:lnTo>
                    <a:lnTo>
                      <a:pt x="79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8" name="Freeform 2430"/>
              <p:cNvSpPr>
                <a:spLocks/>
              </p:cNvSpPr>
              <p:nvPr/>
            </p:nvSpPr>
            <p:spPr bwMode="auto">
              <a:xfrm>
                <a:off x="2619" y="2600"/>
                <a:ext cx="1" cy="12"/>
              </a:xfrm>
              <a:custGeom>
                <a:avLst/>
                <a:gdLst>
                  <a:gd name="T0" fmla="*/ 7 w 7"/>
                  <a:gd name="T1" fmla="*/ 0 h 92"/>
                  <a:gd name="T2" fmla="*/ 6 w 7"/>
                  <a:gd name="T3" fmla="*/ 7 h 92"/>
                  <a:gd name="T4" fmla="*/ 6 w 7"/>
                  <a:gd name="T5" fmla="*/ 13 h 92"/>
                  <a:gd name="T6" fmla="*/ 6 w 7"/>
                  <a:gd name="T7" fmla="*/ 20 h 92"/>
                  <a:gd name="T8" fmla="*/ 6 w 7"/>
                  <a:gd name="T9" fmla="*/ 26 h 92"/>
                  <a:gd name="T10" fmla="*/ 6 w 7"/>
                  <a:gd name="T11" fmla="*/ 31 h 92"/>
                  <a:gd name="T12" fmla="*/ 7 w 7"/>
                  <a:gd name="T13" fmla="*/ 37 h 92"/>
                  <a:gd name="T14" fmla="*/ 7 w 7"/>
                  <a:gd name="T15" fmla="*/ 42 h 92"/>
                  <a:gd name="T16" fmla="*/ 7 w 7"/>
                  <a:gd name="T17" fmla="*/ 47 h 92"/>
                  <a:gd name="T18" fmla="*/ 7 w 7"/>
                  <a:gd name="T19" fmla="*/ 53 h 92"/>
                  <a:gd name="T20" fmla="*/ 6 w 7"/>
                  <a:gd name="T21" fmla="*/ 58 h 92"/>
                  <a:gd name="T22" fmla="*/ 6 w 7"/>
                  <a:gd name="T23" fmla="*/ 63 h 92"/>
                  <a:gd name="T24" fmla="*/ 5 w 7"/>
                  <a:gd name="T25" fmla="*/ 68 h 92"/>
                  <a:gd name="T26" fmla="*/ 4 w 7"/>
                  <a:gd name="T27" fmla="*/ 74 h 92"/>
                  <a:gd name="T28" fmla="*/ 3 w 7"/>
                  <a:gd name="T29" fmla="*/ 79 h 92"/>
                  <a:gd name="T30" fmla="*/ 2 w 7"/>
                  <a:gd name="T31" fmla="*/ 85 h 92"/>
                  <a:gd name="T32" fmla="*/ 0 w 7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92">
                    <a:moveTo>
                      <a:pt x="7" y="0"/>
                    </a:moveTo>
                    <a:lnTo>
                      <a:pt x="6" y="7"/>
                    </a:lnTo>
                    <a:lnTo>
                      <a:pt x="6" y="13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6" y="31"/>
                    </a:lnTo>
                    <a:lnTo>
                      <a:pt x="7" y="37"/>
                    </a:lnTo>
                    <a:lnTo>
                      <a:pt x="7" y="42"/>
                    </a:lnTo>
                    <a:lnTo>
                      <a:pt x="7" y="47"/>
                    </a:lnTo>
                    <a:lnTo>
                      <a:pt x="7" y="53"/>
                    </a:lnTo>
                    <a:lnTo>
                      <a:pt x="6" y="58"/>
                    </a:lnTo>
                    <a:lnTo>
                      <a:pt x="6" y="63"/>
                    </a:lnTo>
                    <a:lnTo>
                      <a:pt x="5" y="68"/>
                    </a:lnTo>
                    <a:lnTo>
                      <a:pt x="4" y="74"/>
                    </a:lnTo>
                    <a:lnTo>
                      <a:pt x="3" y="79"/>
                    </a:lnTo>
                    <a:lnTo>
                      <a:pt x="2" y="85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59" name="Freeform 2431"/>
              <p:cNvSpPr>
                <a:spLocks/>
              </p:cNvSpPr>
              <p:nvPr/>
            </p:nvSpPr>
            <p:spPr bwMode="auto">
              <a:xfrm>
                <a:off x="2580" y="2612"/>
                <a:ext cx="39" cy="9"/>
              </a:xfrm>
              <a:custGeom>
                <a:avLst/>
                <a:gdLst>
                  <a:gd name="T0" fmla="*/ 312 w 312"/>
                  <a:gd name="T1" fmla="*/ 0 h 77"/>
                  <a:gd name="T2" fmla="*/ 294 w 312"/>
                  <a:gd name="T3" fmla="*/ 9 h 77"/>
                  <a:gd name="T4" fmla="*/ 276 w 312"/>
                  <a:gd name="T5" fmla="*/ 18 h 77"/>
                  <a:gd name="T6" fmla="*/ 258 w 312"/>
                  <a:gd name="T7" fmla="*/ 27 h 77"/>
                  <a:gd name="T8" fmla="*/ 239 w 312"/>
                  <a:gd name="T9" fmla="*/ 36 h 77"/>
                  <a:gd name="T10" fmla="*/ 220 w 312"/>
                  <a:gd name="T11" fmla="*/ 44 h 77"/>
                  <a:gd name="T12" fmla="*/ 199 w 312"/>
                  <a:gd name="T13" fmla="*/ 51 h 77"/>
                  <a:gd name="T14" fmla="*/ 180 w 312"/>
                  <a:gd name="T15" fmla="*/ 57 h 77"/>
                  <a:gd name="T16" fmla="*/ 160 w 312"/>
                  <a:gd name="T17" fmla="*/ 62 h 77"/>
                  <a:gd name="T18" fmla="*/ 140 w 312"/>
                  <a:gd name="T19" fmla="*/ 67 h 77"/>
                  <a:gd name="T20" fmla="*/ 120 w 312"/>
                  <a:gd name="T21" fmla="*/ 71 h 77"/>
                  <a:gd name="T22" fmla="*/ 100 w 312"/>
                  <a:gd name="T23" fmla="*/ 73 h 77"/>
                  <a:gd name="T24" fmla="*/ 79 w 312"/>
                  <a:gd name="T25" fmla="*/ 75 h 77"/>
                  <a:gd name="T26" fmla="*/ 59 w 312"/>
                  <a:gd name="T27" fmla="*/ 77 h 77"/>
                  <a:gd name="T28" fmla="*/ 39 w 312"/>
                  <a:gd name="T29" fmla="*/ 77 h 77"/>
                  <a:gd name="T30" fmla="*/ 19 w 312"/>
                  <a:gd name="T31" fmla="*/ 76 h 77"/>
                  <a:gd name="T32" fmla="*/ 0 w 312"/>
                  <a:gd name="T33" fmla="*/ 74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77">
                    <a:moveTo>
                      <a:pt x="312" y="0"/>
                    </a:moveTo>
                    <a:lnTo>
                      <a:pt x="294" y="9"/>
                    </a:lnTo>
                    <a:lnTo>
                      <a:pt x="276" y="18"/>
                    </a:lnTo>
                    <a:lnTo>
                      <a:pt x="258" y="27"/>
                    </a:lnTo>
                    <a:lnTo>
                      <a:pt x="239" y="36"/>
                    </a:lnTo>
                    <a:lnTo>
                      <a:pt x="220" y="44"/>
                    </a:lnTo>
                    <a:lnTo>
                      <a:pt x="199" y="51"/>
                    </a:lnTo>
                    <a:lnTo>
                      <a:pt x="180" y="57"/>
                    </a:lnTo>
                    <a:lnTo>
                      <a:pt x="160" y="62"/>
                    </a:lnTo>
                    <a:lnTo>
                      <a:pt x="140" y="67"/>
                    </a:lnTo>
                    <a:lnTo>
                      <a:pt x="120" y="71"/>
                    </a:lnTo>
                    <a:lnTo>
                      <a:pt x="100" y="73"/>
                    </a:lnTo>
                    <a:lnTo>
                      <a:pt x="79" y="75"/>
                    </a:lnTo>
                    <a:lnTo>
                      <a:pt x="59" y="77"/>
                    </a:lnTo>
                    <a:lnTo>
                      <a:pt x="39" y="77"/>
                    </a:lnTo>
                    <a:lnTo>
                      <a:pt x="19" y="76"/>
                    </a:lnTo>
                    <a:lnTo>
                      <a:pt x="0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0" name="Freeform 2432"/>
              <p:cNvSpPr>
                <a:spLocks/>
              </p:cNvSpPr>
              <p:nvPr/>
            </p:nvSpPr>
            <p:spPr bwMode="auto">
              <a:xfrm>
                <a:off x="2534" y="2735"/>
                <a:ext cx="85" cy="76"/>
              </a:xfrm>
              <a:custGeom>
                <a:avLst/>
                <a:gdLst>
                  <a:gd name="T0" fmla="*/ 625 w 684"/>
                  <a:gd name="T1" fmla="*/ 538 h 604"/>
                  <a:gd name="T2" fmla="*/ 600 w 684"/>
                  <a:gd name="T3" fmla="*/ 538 h 604"/>
                  <a:gd name="T4" fmla="*/ 574 w 684"/>
                  <a:gd name="T5" fmla="*/ 535 h 604"/>
                  <a:gd name="T6" fmla="*/ 548 w 684"/>
                  <a:gd name="T7" fmla="*/ 531 h 604"/>
                  <a:gd name="T8" fmla="*/ 523 w 684"/>
                  <a:gd name="T9" fmla="*/ 526 h 604"/>
                  <a:gd name="T10" fmla="*/ 498 w 684"/>
                  <a:gd name="T11" fmla="*/ 522 h 604"/>
                  <a:gd name="T12" fmla="*/ 474 w 684"/>
                  <a:gd name="T13" fmla="*/ 521 h 604"/>
                  <a:gd name="T14" fmla="*/ 449 w 684"/>
                  <a:gd name="T15" fmla="*/ 525 h 604"/>
                  <a:gd name="T16" fmla="*/ 398 w 684"/>
                  <a:gd name="T17" fmla="*/ 604 h 604"/>
                  <a:gd name="T18" fmla="*/ 374 w 684"/>
                  <a:gd name="T19" fmla="*/ 583 h 604"/>
                  <a:gd name="T20" fmla="*/ 328 w 684"/>
                  <a:gd name="T21" fmla="*/ 539 h 604"/>
                  <a:gd name="T22" fmla="*/ 285 w 684"/>
                  <a:gd name="T23" fmla="*/ 492 h 604"/>
                  <a:gd name="T24" fmla="*/ 248 w 684"/>
                  <a:gd name="T25" fmla="*/ 441 h 604"/>
                  <a:gd name="T26" fmla="*/ 216 w 684"/>
                  <a:gd name="T27" fmla="*/ 386 h 604"/>
                  <a:gd name="T28" fmla="*/ 188 w 684"/>
                  <a:gd name="T29" fmla="*/ 329 h 604"/>
                  <a:gd name="T30" fmla="*/ 166 w 684"/>
                  <a:gd name="T31" fmla="*/ 271 h 604"/>
                  <a:gd name="T32" fmla="*/ 151 w 684"/>
                  <a:gd name="T33" fmla="*/ 209 h 604"/>
                  <a:gd name="T34" fmla="*/ 0 w 684"/>
                  <a:gd name="T35" fmla="*/ 40 h 604"/>
                  <a:gd name="T36" fmla="*/ 34 w 684"/>
                  <a:gd name="T37" fmla="*/ 15 h 604"/>
                  <a:gd name="T38" fmla="*/ 86 w 684"/>
                  <a:gd name="T39" fmla="*/ 49 h 604"/>
                  <a:gd name="T40" fmla="*/ 132 w 684"/>
                  <a:gd name="T41" fmla="*/ 87 h 604"/>
                  <a:gd name="T42" fmla="*/ 174 w 684"/>
                  <a:gd name="T43" fmla="*/ 129 h 604"/>
                  <a:gd name="T44" fmla="*/ 216 w 684"/>
                  <a:gd name="T45" fmla="*/ 173 h 604"/>
                  <a:gd name="T46" fmla="*/ 257 w 684"/>
                  <a:gd name="T47" fmla="*/ 217 h 604"/>
                  <a:gd name="T48" fmla="*/ 300 w 684"/>
                  <a:gd name="T49" fmla="*/ 262 h 604"/>
                  <a:gd name="T50" fmla="*/ 347 w 684"/>
                  <a:gd name="T51" fmla="*/ 304 h 604"/>
                  <a:gd name="T52" fmla="*/ 391 w 684"/>
                  <a:gd name="T53" fmla="*/ 334 h 604"/>
                  <a:gd name="T54" fmla="*/ 432 w 684"/>
                  <a:gd name="T55" fmla="*/ 351 h 604"/>
                  <a:gd name="T56" fmla="*/ 475 w 684"/>
                  <a:gd name="T57" fmla="*/ 367 h 604"/>
                  <a:gd name="T58" fmla="*/ 516 w 684"/>
                  <a:gd name="T59" fmla="*/ 384 h 604"/>
                  <a:gd name="T60" fmla="*/ 557 w 684"/>
                  <a:gd name="T61" fmla="*/ 402 h 604"/>
                  <a:gd name="T62" fmla="*/ 598 w 684"/>
                  <a:gd name="T63" fmla="*/ 421 h 604"/>
                  <a:gd name="T64" fmla="*/ 634 w 684"/>
                  <a:gd name="T65" fmla="*/ 443 h 604"/>
                  <a:gd name="T66" fmla="*/ 668 w 684"/>
                  <a:gd name="T67" fmla="*/ 469 h 604"/>
                  <a:gd name="T68" fmla="*/ 684 w 684"/>
                  <a:gd name="T69" fmla="*/ 489 h 604"/>
                  <a:gd name="T70" fmla="*/ 682 w 684"/>
                  <a:gd name="T71" fmla="*/ 498 h 604"/>
                  <a:gd name="T72" fmla="*/ 678 w 684"/>
                  <a:gd name="T73" fmla="*/ 506 h 604"/>
                  <a:gd name="T74" fmla="*/ 672 w 684"/>
                  <a:gd name="T75" fmla="*/ 512 h 604"/>
                  <a:gd name="T76" fmla="*/ 665 w 684"/>
                  <a:gd name="T77" fmla="*/ 518 h 604"/>
                  <a:gd name="T78" fmla="*/ 657 w 684"/>
                  <a:gd name="T79" fmla="*/ 524 h 604"/>
                  <a:gd name="T80" fmla="*/ 649 w 684"/>
                  <a:gd name="T81" fmla="*/ 528 h 604"/>
                  <a:gd name="T82" fmla="*/ 641 w 684"/>
                  <a:gd name="T83" fmla="*/ 533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84" h="604">
                    <a:moveTo>
                      <a:pt x="638" y="536"/>
                    </a:moveTo>
                    <a:lnTo>
                      <a:pt x="625" y="538"/>
                    </a:lnTo>
                    <a:lnTo>
                      <a:pt x="613" y="538"/>
                    </a:lnTo>
                    <a:lnTo>
                      <a:pt x="600" y="538"/>
                    </a:lnTo>
                    <a:lnTo>
                      <a:pt x="586" y="537"/>
                    </a:lnTo>
                    <a:lnTo>
                      <a:pt x="574" y="535"/>
                    </a:lnTo>
                    <a:lnTo>
                      <a:pt x="561" y="533"/>
                    </a:lnTo>
                    <a:lnTo>
                      <a:pt x="548" y="531"/>
                    </a:lnTo>
                    <a:lnTo>
                      <a:pt x="536" y="528"/>
                    </a:lnTo>
                    <a:lnTo>
                      <a:pt x="523" y="526"/>
                    </a:lnTo>
                    <a:lnTo>
                      <a:pt x="511" y="523"/>
                    </a:lnTo>
                    <a:lnTo>
                      <a:pt x="498" y="522"/>
                    </a:lnTo>
                    <a:lnTo>
                      <a:pt x="486" y="521"/>
                    </a:lnTo>
                    <a:lnTo>
                      <a:pt x="474" y="521"/>
                    </a:lnTo>
                    <a:lnTo>
                      <a:pt x="462" y="523"/>
                    </a:lnTo>
                    <a:lnTo>
                      <a:pt x="449" y="525"/>
                    </a:lnTo>
                    <a:lnTo>
                      <a:pt x="438" y="530"/>
                    </a:lnTo>
                    <a:lnTo>
                      <a:pt x="398" y="604"/>
                    </a:lnTo>
                    <a:lnTo>
                      <a:pt x="399" y="603"/>
                    </a:lnTo>
                    <a:lnTo>
                      <a:pt x="374" y="583"/>
                    </a:lnTo>
                    <a:lnTo>
                      <a:pt x="350" y="562"/>
                    </a:lnTo>
                    <a:lnTo>
                      <a:pt x="328" y="539"/>
                    </a:lnTo>
                    <a:lnTo>
                      <a:pt x="305" y="516"/>
                    </a:lnTo>
                    <a:lnTo>
                      <a:pt x="285" y="492"/>
                    </a:lnTo>
                    <a:lnTo>
                      <a:pt x="266" y="467"/>
                    </a:lnTo>
                    <a:lnTo>
                      <a:pt x="248" y="441"/>
                    </a:lnTo>
                    <a:lnTo>
                      <a:pt x="231" y="414"/>
                    </a:lnTo>
                    <a:lnTo>
                      <a:pt x="216" y="386"/>
                    </a:lnTo>
                    <a:lnTo>
                      <a:pt x="202" y="358"/>
                    </a:lnTo>
                    <a:lnTo>
                      <a:pt x="188" y="329"/>
                    </a:lnTo>
                    <a:lnTo>
                      <a:pt x="176" y="300"/>
                    </a:lnTo>
                    <a:lnTo>
                      <a:pt x="166" y="271"/>
                    </a:lnTo>
                    <a:lnTo>
                      <a:pt x="158" y="239"/>
                    </a:lnTo>
                    <a:lnTo>
                      <a:pt x="151" y="209"/>
                    </a:lnTo>
                    <a:lnTo>
                      <a:pt x="146" y="179"/>
                    </a:lnTo>
                    <a:lnTo>
                      <a:pt x="0" y="40"/>
                    </a:lnTo>
                    <a:lnTo>
                      <a:pt x="7" y="0"/>
                    </a:lnTo>
                    <a:lnTo>
                      <a:pt x="34" y="15"/>
                    </a:lnTo>
                    <a:lnTo>
                      <a:pt x="60" y="31"/>
                    </a:lnTo>
                    <a:lnTo>
                      <a:pt x="86" y="49"/>
                    </a:lnTo>
                    <a:lnTo>
                      <a:pt x="109" y="67"/>
                    </a:lnTo>
                    <a:lnTo>
                      <a:pt x="132" y="87"/>
                    </a:lnTo>
                    <a:lnTo>
                      <a:pt x="153" y="108"/>
                    </a:lnTo>
                    <a:lnTo>
                      <a:pt x="174" y="129"/>
                    </a:lnTo>
                    <a:lnTo>
                      <a:pt x="196" y="151"/>
                    </a:lnTo>
                    <a:lnTo>
                      <a:pt x="216" y="173"/>
                    </a:lnTo>
                    <a:lnTo>
                      <a:pt x="237" y="195"/>
                    </a:lnTo>
                    <a:lnTo>
                      <a:pt x="257" y="217"/>
                    </a:lnTo>
                    <a:lnTo>
                      <a:pt x="278" y="239"/>
                    </a:lnTo>
                    <a:lnTo>
                      <a:pt x="300" y="262"/>
                    </a:lnTo>
                    <a:lnTo>
                      <a:pt x="322" y="283"/>
                    </a:lnTo>
                    <a:lnTo>
                      <a:pt x="347" y="304"/>
                    </a:lnTo>
                    <a:lnTo>
                      <a:pt x="372" y="325"/>
                    </a:lnTo>
                    <a:lnTo>
                      <a:pt x="391" y="334"/>
                    </a:lnTo>
                    <a:lnTo>
                      <a:pt x="411" y="343"/>
                    </a:lnTo>
                    <a:lnTo>
                      <a:pt x="432" y="351"/>
                    </a:lnTo>
                    <a:lnTo>
                      <a:pt x="453" y="359"/>
                    </a:lnTo>
                    <a:lnTo>
                      <a:pt x="475" y="367"/>
                    </a:lnTo>
                    <a:lnTo>
                      <a:pt x="495" y="375"/>
                    </a:lnTo>
                    <a:lnTo>
                      <a:pt x="516" y="384"/>
                    </a:lnTo>
                    <a:lnTo>
                      <a:pt x="537" y="392"/>
                    </a:lnTo>
                    <a:lnTo>
                      <a:pt x="557" y="402"/>
                    </a:lnTo>
                    <a:lnTo>
                      <a:pt x="577" y="411"/>
                    </a:lnTo>
                    <a:lnTo>
                      <a:pt x="598" y="421"/>
                    </a:lnTo>
                    <a:lnTo>
                      <a:pt x="616" y="431"/>
                    </a:lnTo>
                    <a:lnTo>
                      <a:pt x="634" y="443"/>
                    </a:lnTo>
                    <a:lnTo>
                      <a:pt x="652" y="455"/>
                    </a:lnTo>
                    <a:lnTo>
                      <a:pt x="668" y="469"/>
                    </a:lnTo>
                    <a:lnTo>
                      <a:pt x="684" y="484"/>
                    </a:lnTo>
                    <a:lnTo>
                      <a:pt x="684" y="489"/>
                    </a:lnTo>
                    <a:lnTo>
                      <a:pt x="683" y="494"/>
                    </a:lnTo>
                    <a:lnTo>
                      <a:pt x="682" y="498"/>
                    </a:lnTo>
                    <a:lnTo>
                      <a:pt x="680" y="502"/>
                    </a:lnTo>
                    <a:lnTo>
                      <a:pt x="678" y="506"/>
                    </a:lnTo>
                    <a:lnTo>
                      <a:pt x="675" y="509"/>
                    </a:lnTo>
                    <a:lnTo>
                      <a:pt x="672" y="512"/>
                    </a:lnTo>
                    <a:lnTo>
                      <a:pt x="669" y="516"/>
                    </a:lnTo>
                    <a:lnTo>
                      <a:pt x="665" y="518"/>
                    </a:lnTo>
                    <a:lnTo>
                      <a:pt x="661" y="521"/>
                    </a:lnTo>
                    <a:lnTo>
                      <a:pt x="657" y="524"/>
                    </a:lnTo>
                    <a:lnTo>
                      <a:pt x="653" y="526"/>
                    </a:lnTo>
                    <a:lnTo>
                      <a:pt x="649" y="528"/>
                    </a:lnTo>
                    <a:lnTo>
                      <a:pt x="645" y="531"/>
                    </a:lnTo>
                    <a:lnTo>
                      <a:pt x="641" y="533"/>
                    </a:lnTo>
                    <a:lnTo>
                      <a:pt x="638" y="536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1" name="Freeform 2433"/>
              <p:cNvSpPr>
                <a:spLocks/>
              </p:cNvSpPr>
              <p:nvPr/>
            </p:nvSpPr>
            <p:spPr bwMode="auto">
              <a:xfrm>
                <a:off x="2588" y="2800"/>
                <a:ext cx="25" cy="3"/>
              </a:xfrm>
              <a:custGeom>
                <a:avLst/>
                <a:gdLst>
                  <a:gd name="T0" fmla="*/ 200 w 200"/>
                  <a:gd name="T1" fmla="*/ 15 h 17"/>
                  <a:gd name="T2" fmla="*/ 187 w 200"/>
                  <a:gd name="T3" fmla="*/ 17 h 17"/>
                  <a:gd name="T4" fmla="*/ 175 w 200"/>
                  <a:gd name="T5" fmla="*/ 17 h 17"/>
                  <a:gd name="T6" fmla="*/ 162 w 200"/>
                  <a:gd name="T7" fmla="*/ 17 h 17"/>
                  <a:gd name="T8" fmla="*/ 148 w 200"/>
                  <a:gd name="T9" fmla="*/ 16 h 17"/>
                  <a:gd name="T10" fmla="*/ 136 w 200"/>
                  <a:gd name="T11" fmla="*/ 14 h 17"/>
                  <a:gd name="T12" fmla="*/ 123 w 200"/>
                  <a:gd name="T13" fmla="*/ 12 h 17"/>
                  <a:gd name="T14" fmla="*/ 110 w 200"/>
                  <a:gd name="T15" fmla="*/ 10 h 17"/>
                  <a:gd name="T16" fmla="*/ 98 w 200"/>
                  <a:gd name="T17" fmla="*/ 7 h 17"/>
                  <a:gd name="T18" fmla="*/ 85 w 200"/>
                  <a:gd name="T19" fmla="*/ 5 h 17"/>
                  <a:gd name="T20" fmla="*/ 73 w 200"/>
                  <a:gd name="T21" fmla="*/ 2 h 17"/>
                  <a:gd name="T22" fmla="*/ 60 w 200"/>
                  <a:gd name="T23" fmla="*/ 1 h 17"/>
                  <a:gd name="T24" fmla="*/ 48 w 200"/>
                  <a:gd name="T25" fmla="*/ 0 h 17"/>
                  <a:gd name="T26" fmla="*/ 36 w 200"/>
                  <a:gd name="T27" fmla="*/ 0 h 17"/>
                  <a:gd name="T28" fmla="*/ 24 w 200"/>
                  <a:gd name="T29" fmla="*/ 2 h 17"/>
                  <a:gd name="T30" fmla="*/ 11 w 200"/>
                  <a:gd name="T31" fmla="*/ 4 h 17"/>
                  <a:gd name="T32" fmla="*/ 0 w 200"/>
                  <a:gd name="T33" fmla="*/ 9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17">
                    <a:moveTo>
                      <a:pt x="200" y="15"/>
                    </a:moveTo>
                    <a:lnTo>
                      <a:pt x="187" y="17"/>
                    </a:lnTo>
                    <a:lnTo>
                      <a:pt x="175" y="17"/>
                    </a:lnTo>
                    <a:lnTo>
                      <a:pt x="162" y="17"/>
                    </a:lnTo>
                    <a:lnTo>
                      <a:pt x="148" y="16"/>
                    </a:lnTo>
                    <a:lnTo>
                      <a:pt x="136" y="14"/>
                    </a:lnTo>
                    <a:lnTo>
                      <a:pt x="123" y="12"/>
                    </a:lnTo>
                    <a:lnTo>
                      <a:pt x="110" y="10"/>
                    </a:lnTo>
                    <a:lnTo>
                      <a:pt x="98" y="7"/>
                    </a:lnTo>
                    <a:lnTo>
                      <a:pt x="85" y="5"/>
                    </a:lnTo>
                    <a:lnTo>
                      <a:pt x="73" y="2"/>
                    </a:lnTo>
                    <a:lnTo>
                      <a:pt x="60" y="1"/>
                    </a:lnTo>
                    <a:lnTo>
                      <a:pt x="48" y="0"/>
                    </a:lnTo>
                    <a:lnTo>
                      <a:pt x="36" y="0"/>
                    </a:lnTo>
                    <a:lnTo>
                      <a:pt x="24" y="2"/>
                    </a:lnTo>
                    <a:lnTo>
                      <a:pt x="11" y="4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2" name="Line 2434"/>
              <p:cNvSpPr>
                <a:spLocks noChangeShapeType="1"/>
              </p:cNvSpPr>
              <p:nvPr/>
            </p:nvSpPr>
            <p:spPr bwMode="auto">
              <a:xfrm flipH="1">
                <a:off x="2583" y="2802"/>
                <a:ext cx="5" cy="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3" name="Freeform 2435"/>
              <p:cNvSpPr>
                <a:spLocks/>
              </p:cNvSpPr>
              <p:nvPr/>
            </p:nvSpPr>
            <p:spPr bwMode="auto">
              <a:xfrm>
                <a:off x="2552" y="2758"/>
                <a:ext cx="32" cy="53"/>
              </a:xfrm>
              <a:custGeom>
                <a:avLst/>
                <a:gdLst>
                  <a:gd name="T0" fmla="*/ 253 w 253"/>
                  <a:gd name="T1" fmla="*/ 424 h 424"/>
                  <a:gd name="T2" fmla="*/ 228 w 253"/>
                  <a:gd name="T3" fmla="*/ 404 h 424"/>
                  <a:gd name="T4" fmla="*/ 204 w 253"/>
                  <a:gd name="T5" fmla="*/ 383 h 424"/>
                  <a:gd name="T6" fmla="*/ 182 w 253"/>
                  <a:gd name="T7" fmla="*/ 360 h 424"/>
                  <a:gd name="T8" fmla="*/ 159 w 253"/>
                  <a:gd name="T9" fmla="*/ 337 h 424"/>
                  <a:gd name="T10" fmla="*/ 139 w 253"/>
                  <a:gd name="T11" fmla="*/ 313 h 424"/>
                  <a:gd name="T12" fmla="*/ 120 w 253"/>
                  <a:gd name="T13" fmla="*/ 288 h 424"/>
                  <a:gd name="T14" fmla="*/ 102 w 253"/>
                  <a:gd name="T15" fmla="*/ 262 h 424"/>
                  <a:gd name="T16" fmla="*/ 85 w 253"/>
                  <a:gd name="T17" fmla="*/ 235 h 424"/>
                  <a:gd name="T18" fmla="*/ 70 w 253"/>
                  <a:gd name="T19" fmla="*/ 207 h 424"/>
                  <a:gd name="T20" fmla="*/ 56 w 253"/>
                  <a:gd name="T21" fmla="*/ 179 h 424"/>
                  <a:gd name="T22" fmla="*/ 42 w 253"/>
                  <a:gd name="T23" fmla="*/ 150 h 424"/>
                  <a:gd name="T24" fmla="*/ 30 w 253"/>
                  <a:gd name="T25" fmla="*/ 121 h 424"/>
                  <a:gd name="T26" fmla="*/ 20 w 253"/>
                  <a:gd name="T27" fmla="*/ 92 h 424"/>
                  <a:gd name="T28" fmla="*/ 12 w 253"/>
                  <a:gd name="T29" fmla="*/ 60 h 424"/>
                  <a:gd name="T30" fmla="*/ 5 w 253"/>
                  <a:gd name="T31" fmla="*/ 30 h 424"/>
                  <a:gd name="T32" fmla="*/ 0 w 253"/>
                  <a:gd name="T33" fmla="*/ 0 h 4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3" h="424">
                    <a:moveTo>
                      <a:pt x="253" y="424"/>
                    </a:moveTo>
                    <a:lnTo>
                      <a:pt x="228" y="404"/>
                    </a:lnTo>
                    <a:lnTo>
                      <a:pt x="204" y="383"/>
                    </a:lnTo>
                    <a:lnTo>
                      <a:pt x="182" y="360"/>
                    </a:lnTo>
                    <a:lnTo>
                      <a:pt x="159" y="337"/>
                    </a:lnTo>
                    <a:lnTo>
                      <a:pt x="139" y="313"/>
                    </a:lnTo>
                    <a:lnTo>
                      <a:pt x="120" y="288"/>
                    </a:lnTo>
                    <a:lnTo>
                      <a:pt x="102" y="262"/>
                    </a:lnTo>
                    <a:lnTo>
                      <a:pt x="85" y="235"/>
                    </a:lnTo>
                    <a:lnTo>
                      <a:pt x="70" y="207"/>
                    </a:lnTo>
                    <a:lnTo>
                      <a:pt x="56" y="179"/>
                    </a:lnTo>
                    <a:lnTo>
                      <a:pt x="42" y="150"/>
                    </a:lnTo>
                    <a:lnTo>
                      <a:pt x="30" y="121"/>
                    </a:lnTo>
                    <a:lnTo>
                      <a:pt x="20" y="92"/>
                    </a:lnTo>
                    <a:lnTo>
                      <a:pt x="12" y="60"/>
                    </a:lnTo>
                    <a:lnTo>
                      <a:pt x="5" y="3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4" name="Freeform 2436"/>
              <p:cNvSpPr>
                <a:spLocks/>
              </p:cNvSpPr>
              <p:nvPr/>
            </p:nvSpPr>
            <p:spPr bwMode="auto">
              <a:xfrm>
                <a:off x="2534" y="2735"/>
                <a:ext cx="18" cy="23"/>
              </a:xfrm>
              <a:custGeom>
                <a:avLst/>
                <a:gdLst>
                  <a:gd name="T0" fmla="*/ 146 w 146"/>
                  <a:gd name="T1" fmla="*/ 179 h 179"/>
                  <a:gd name="T2" fmla="*/ 0 w 146"/>
                  <a:gd name="T3" fmla="*/ 40 h 179"/>
                  <a:gd name="T4" fmla="*/ 7 w 146"/>
                  <a:gd name="T5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46" h="179">
                    <a:moveTo>
                      <a:pt x="146" y="179"/>
                    </a:moveTo>
                    <a:lnTo>
                      <a:pt x="0" y="40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5" name="Freeform 2437"/>
              <p:cNvSpPr>
                <a:spLocks/>
              </p:cNvSpPr>
              <p:nvPr/>
            </p:nvSpPr>
            <p:spPr bwMode="auto">
              <a:xfrm>
                <a:off x="2535" y="2735"/>
                <a:ext cx="45" cy="41"/>
              </a:xfrm>
              <a:custGeom>
                <a:avLst/>
                <a:gdLst>
                  <a:gd name="T0" fmla="*/ 0 w 365"/>
                  <a:gd name="T1" fmla="*/ 0 h 325"/>
                  <a:gd name="T2" fmla="*/ 27 w 365"/>
                  <a:gd name="T3" fmla="*/ 15 h 325"/>
                  <a:gd name="T4" fmla="*/ 53 w 365"/>
                  <a:gd name="T5" fmla="*/ 31 h 325"/>
                  <a:gd name="T6" fmla="*/ 79 w 365"/>
                  <a:gd name="T7" fmla="*/ 49 h 325"/>
                  <a:gd name="T8" fmla="*/ 102 w 365"/>
                  <a:gd name="T9" fmla="*/ 67 h 325"/>
                  <a:gd name="T10" fmla="*/ 125 w 365"/>
                  <a:gd name="T11" fmla="*/ 87 h 325"/>
                  <a:gd name="T12" fmla="*/ 146 w 365"/>
                  <a:gd name="T13" fmla="*/ 108 h 325"/>
                  <a:gd name="T14" fmla="*/ 167 w 365"/>
                  <a:gd name="T15" fmla="*/ 129 h 325"/>
                  <a:gd name="T16" fmla="*/ 189 w 365"/>
                  <a:gd name="T17" fmla="*/ 151 h 325"/>
                  <a:gd name="T18" fmla="*/ 209 w 365"/>
                  <a:gd name="T19" fmla="*/ 173 h 325"/>
                  <a:gd name="T20" fmla="*/ 230 w 365"/>
                  <a:gd name="T21" fmla="*/ 195 h 325"/>
                  <a:gd name="T22" fmla="*/ 250 w 365"/>
                  <a:gd name="T23" fmla="*/ 217 h 325"/>
                  <a:gd name="T24" fmla="*/ 271 w 365"/>
                  <a:gd name="T25" fmla="*/ 239 h 325"/>
                  <a:gd name="T26" fmla="*/ 293 w 365"/>
                  <a:gd name="T27" fmla="*/ 262 h 325"/>
                  <a:gd name="T28" fmla="*/ 315 w 365"/>
                  <a:gd name="T29" fmla="*/ 283 h 325"/>
                  <a:gd name="T30" fmla="*/ 340 w 365"/>
                  <a:gd name="T31" fmla="*/ 304 h 325"/>
                  <a:gd name="T32" fmla="*/ 365 w 365"/>
                  <a:gd name="T33" fmla="*/ 325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325">
                    <a:moveTo>
                      <a:pt x="0" y="0"/>
                    </a:moveTo>
                    <a:lnTo>
                      <a:pt x="27" y="15"/>
                    </a:lnTo>
                    <a:lnTo>
                      <a:pt x="53" y="31"/>
                    </a:lnTo>
                    <a:lnTo>
                      <a:pt x="79" y="49"/>
                    </a:lnTo>
                    <a:lnTo>
                      <a:pt x="102" y="67"/>
                    </a:lnTo>
                    <a:lnTo>
                      <a:pt x="125" y="87"/>
                    </a:lnTo>
                    <a:lnTo>
                      <a:pt x="146" y="108"/>
                    </a:lnTo>
                    <a:lnTo>
                      <a:pt x="167" y="129"/>
                    </a:lnTo>
                    <a:lnTo>
                      <a:pt x="189" y="151"/>
                    </a:lnTo>
                    <a:lnTo>
                      <a:pt x="209" y="173"/>
                    </a:lnTo>
                    <a:lnTo>
                      <a:pt x="230" y="195"/>
                    </a:lnTo>
                    <a:lnTo>
                      <a:pt x="250" y="217"/>
                    </a:lnTo>
                    <a:lnTo>
                      <a:pt x="271" y="239"/>
                    </a:lnTo>
                    <a:lnTo>
                      <a:pt x="293" y="262"/>
                    </a:lnTo>
                    <a:lnTo>
                      <a:pt x="315" y="283"/>
                    </a:lnTo>
                    <a:lnTo>
                      <a:pt x="340" y="304"/>
                    </a:lnTo>
                    <a:lnTo>
                      <a:pt x="365" y="3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6" name="Freeform 2438"/>
              <p:cNvSpPr>
                <a:spLocks/>
              </p:cNvSpPr>
              <p:nvPr/>
            </p:nvSpPr>
            <p:spPr bwMode="auto">
              <a:xfrm>
                <a:off x="2580" y="2776"/>
                <a:ext cx="39" cy="20"/>
              </a:xfrm>
              <a:custGeom>
                <a:avLst/>
                <a:gdLst>
                  <a:gd name="T0" fmla="*/ 0 w 312"/>
                  <a:gd name="T1" fmla="*/ 0 h 159"/>
                  <a:gd name="T2" fmla="*/ 19 w 312"/>
                  <a:gd name="T3" fmla="*/ 9 h 159"/>
                  <a:gd name="T4" fmla="*/ 39 w 312"/>
                  <a:gd name="T5" fmla="*/ 18 h 159"/>
                  <a:gd name="T6" fmla="*/ 60 w 312"/>
                  <a:gd name="T7" fmla="*/ 26 h 159"/>
                  <a:gd name="T8" fmla="*/ 81 w 312"/>
                  <a:gd name="T9" fmla="*/ 34 h 159"/>
                  <a:gd name="T10" fmla="*/ 103 w 312"/>
                  <a:gd name="T11" fmla="*/ 42 h 159"/>
                  <a:gd name="T12" fmla="*/ 123 w 312"/>
                  <a:gd name="T13" fmla="*/ 50 h 159"/>
                  <a:gd name="T14" fmla="*/ 144 w 312"/>
                  <a:gd name="T15" fmla="*/ 59 h 159"/>
                  <a:gd name="T16" fmla="*/ 165 w 312"/>
                  <a:gd name="T17" fmla="*/ 67 h 159"/>
                  <a:gd name="T18" fmla="*/ 185 w 312"/>
                  <a:gd name="T19" fmla="*/ 77 h 159"/>
                  <a:gd name="T20" fmla="*/ 205 w 312"/>
                  <a:gd name="T21" fmla="*/ 86 h 159"/>
                  <a:gd name="T22" fmla="*/ 226 w 312"/>
                  <a:gd name="T23" fmla="*/ 96 h 159"/>
                  <a:gd name="T24" fmla="*/ 244 w 312"/>
                  <a:gd name="T25" fmla="*/ 106 h 159"/>
                  <a:gd name="T26" fmla="*/ 262 w 312"/>
                  <a:gd name="T27" fmla="*/ 118 h 159"/>
                  <a:gd name="T28" fmla="*/ 280 w 312"/>
                  <a:gd name="T29" fmla="*/ 130 h 159"/>
                  <a:gd name="T30" fmla="*/ 296 w 312"/>
                  <a:gd name="T31" fmla="*/ 144 h 159"/>
                  <a:gd name="T32" fmla="*/ 312 w 312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59">
                    <a:moveTo>
                      <a:pt x="0" y="0"/>
                    </a:moveTo>
                    <a:lnTo>
                      <a:pt x="19" y="9"/>
                    </a:lnTo>
                    <a:lnTo>
                      <a:pt x="39" y="18"/>
                    </a:lnTo>
                    <a:lnTo>
                      <a:pt x="60" y="26"/>
                    </a:lnTo>
                    <a:lnTo>
                      <a:pt x="81" y="34"/>
                    </a:lnTo>
                    <a:lnTo>
                      <a:pt x="103" y="42"/>
                    </a:lnTo>
                    <a:lnTo>
                      <a:pt x="123" y="50"/>
                    </a:lnTo>
                    <a:lnTo>
                      <a:pt x="144" y="59"/>
                    </a:lnTo>
                    <a:lnTo>
                      <a:pt x="165" y="67"/>
                    </a:lnTo>
                    <a:lnTo>
                      <a:pt x="185" y="77"/>
                    </a:lnTo>
                    <a:lnTo>
                      <a:pt x="205" y="86"/>
                    </a:lnTo>
                    <a:lnTo>
                      <a:pt x="226" y="96"/>
                    </a:lnTo>
                    <a:lnTo>
                      <a:pt x="244" y="106"/>
                    </a:lnTo>
                    <a:lnTo>
                      <a:pt x="262" y="118"/>
                    </a:lnTo>
                    <a:lnTo>
                      <a:pt x="280" y="130"/>
                    </a:lnTo>
                    <a:lnTo>
                      <a:pt x="296" y="144"/>
                    </a:lnTo>
                    <a:lnTo>
                      <a:pt x="312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7" name="Freeform 2439"/>
              <p:cNvSpPr>
                <a:spLocks/>
              </p:cNvSpPr>
              <p:nvPr/>
            </p:nvSpPr>
            <p:spPr bwMode="auto">
              <a:xfrm>
                <a:off x="2613" y="2796"/>
                <a:ext cx="6" cy="6"/>
              </a:xfrm>
              <a:custGeom>
                <a:avLst/>
                <a:gdLst>
                  <a:gd name="T0" fmla="*/ 46 w 46"/>
                  <a:gd name="T1" fmla="*/ 0 h 52"/>
                  <a:gd name="T2" fmla="*/ 46 w 46"/>
                  <a:gd name="T3" fmla="*/ 5 h 52"/>
                  <a:gd name="T4" fmla="*/ 45 w 46"/>
                  <a:gd name="T5" fmla="*/ 10 h 52"/>
                  <a:gd name="T6" fmla="*/ 44 w 46"/>
                  <a:gd name="T7" fmla="*/ 14 h 52"/>
                  <a:gd name="T8" fmla="*/ 42 w 46"/>
                  <a:gd name="T9" fmla="*/ 18 h 52"/>
                  <a:gd name="T10" fmla="*/ 40 w 46"/>
                  <a:gd name="T11" fmla="*/ 22 h 52"/>
                  <a:gd name="T12" fmla="*/ 37 w 46"/>
                  <a:gd name="T13" fmla="*/ 25 h 52"/>
                  <a:gd name="T14" fmla="*/ 34 w 46"/>
                  <a:gd name="T15" fmla="*/ 28 h 52"/>
                  <a:gd name="T16" fmla="*/ 31 w 46"/>
                  <a:gd name="T17" fmla="*/ 32 h 52"/>
                  <a:gd name="T18" fmla="*/ 27 w 46"/>
                  <a:gd name="T19" fmla="*/ 34 h 52"/>
                  <a:gd name="T20" fmla="*/ 23 w 46"/>
                  <a:gd name="T21" fmla="*/ 37 h 52"/>
                  <a:gd name="T22" fmla="*/ 19 w 46"/>
                  <a:gd name="T23" fmla="*/ 40 h 52"/>
                  <a:gd name="T24" fmla="*/ 15 w 46"/>
                  <a:gd name="T25" fmla="*/ 42 h 52"/>
                  <a:gd name="T26" fmla="*/ 11 w 46"/>
                  <a:gd name="T27" fmla="*/ 44 h 52"/>
                  <a:gd name="T28" fmla="*/ 7 w 46"/>
                  <a:gd name="T29" fmla="*/ 47 h 52"/>
                  <a:gd name="T30" fmla="*/ 3 w 46"/>
                  <a:gd name="T31" fmla="*/ 49 h 52"/>
                  <a:gd name="T32" fmla="*/ 0 w 46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52">
                    <a:moveTo>
                      <a:pt x="46" y="0"/>
                    </a:moveTo>
                    <a:lnTo>
                      <a:pt x="46" y="5"/>
                    </a:lnTo>
                    <a:lnTo>
                      <a:pt x="45" y="10"/>
                    </a:lnTo>
                    <a:lnTo>
                      <a:pt x="44" y="14"/>
                    </a:lnTo>
                    <a:lnTo>
                      <a:pt x="42" y="18"/>
                    </a:lnTo>
                    <a:lnTo>
                      <a:pt x="40" y="22"/>
                    </a:lnTo>
                    <a:lnTo>
                      <a:pt x="37" y="25"/>
                    </a:lnTo>
                    <a:lnTo>
                      <a:pt x="34" y="28"/>
                    </a:lnTo>
                    <a:lnTo>
                      <a:pt x="31" y="32"/>
                    </a:lnTo>
                    <a:lnTo>
                      <a:pt x="27" y="34"/>
                    </a:lnTo>
                    <a:lnTo>
                      <a:pt x="23" y="37"/>
                    </a:lnTo>
                    <a:lnTo>
                      <a:pt x="19" y="40"/>
                    </a:lnTo>
                    <a:lnTo>
                      <a:pt x="15" y="42"/>
                    </a:lnTo>
                    <a:lnTo>
                      <a:pt x="11" y="44"/>
                    </a:lnTo>
                    <a:lnTo>
                      <a:pt x="7" y="47"/>
                    </a:lnTo>
                    <a:lnTo>
                      <a:pt x="3" y="49"/>
                    </a:lnTo>
                    <a:lnTo>
                      <a:pt x="0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8" name="Freeform 2440"/>
              <p:cNvSpPr>
                <a:spLocks/>
              </p:cNvSpPr>
              <p:nvPr/>
            </p:nvSpPr>
            <p:spPr bwMode="auto">
              <a:xfrm>
                <a:off x="2616" y="2598"/>
                <a:ext cx="1" cy="12"/>
              </a:xfrm>
              <a:custGeom>
                <a:avLst/>
                <a:gdLst>
                  <a:gd name="T0" fmla="*/ 0 w 13"/>
                  <a:gd name="T1" fmla="*/ 0 h 92"/>
                  <a:gd name="T2" fmla="*/ 13 w 13"/>
                  <a:gd name="T3" fmla="*/ 40 h 92"/>
                  <a:gd name="T4" fmla="*/ 7 w 13"/>
                  <a:gd name="T5" fmla="*/ 92 h 92"/>
                  <a:gd name="T6" fmla="*/ 0 w 13"/>
                  <a:gd name="T7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2">
                    <a:moveTo>
                      <a:pt x="0" y="0"/>
                    </a:moveTo>
                    <a:lnTo>
                      <a:pt x="13" y="40"/>
                    </a:lnTo>
                    <a:lnTo>
                      <a:pt x="7" y="9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69" name="Freeform 2441"/>
              <p:cNvSpPr>
                <a:spLocks/>
              </p:cNvSpPr>
              <p:nvPr/>
            </p:nvSpPr>
            <p:spPr bwMode="auto">
              <a:xfrm>
                <a:off x="2616" y="2598"/>
                <a:ext cx="1" cy="12"/>
              </a:xfrm>
              <a:custGeom>
                <a:avLst/>
                <a:gdLst>
                  <a:gd name="T0" fmla="*/ 0 w 13"/>
                  <a:gd name="T1" fmla="*/ 0 h 92"/>
                  <a:gd name="T2" fmla="*/ 13 w 13"/>
                  <a:gd name="T3" fmla="*/ 40 h 92"/>
                  <a:gd name="T4" fmla="*/ 7 w 13"/>
                  <a:gd name="T5" fmla="*/ 92 h 92"/>
                  <a:gd name="T6" fmla="*/ 0 w 13"/>
                  <a:gd name="T7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3" h="92">
                    <a:moveTo>
                      <a:pt x="0" y="0"/>
                    </a:moveTo>
                    <a:lnTo>
                      <a:pt x="13" y="40"/>
                    </a:lnTo>
                    <a:lnTo>
                      <a:pt x="7" y="9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0" name="Freeform 2442"/>
              <p:cNvSpPr>
                <a:spLocks/>
              </p:cNvSpPr>
              <p:nvPr/>
            </p:nvSpPr>
            <p:spPr bwMode="auto">
              <a:xfrm>
                <a:off x="2609" y="3166"/>
                <a:ext cx="8" cy="24"/>
              </a:xfrm>
              <a:custGeom>
                <a:avLst/>
                <a:gdLst>
                  <a:gd name="T0" fmla="*/ 27 w 61"/>
                  <a:gd name="T1" fmla="*/ 186 h 186"/>
                  <a:gd name="T2" fmla="*/ 22 w 61"/>
                  <a:gd name="T3" fmla="*/ 175 h 186"/>
                  <a:gd name="T4" fmla="*/ 19 w 61"/>
                  <a:gd name="T5" fmla="*/ 165 h 186"/>
                  <a:gd name="T6" fmla="*/ 15 w 61"/>
                  <a:gd name="T7" fmla="*/ 154 h 186"/>
                  <a:gd name="T8" fmla="*/ 12 w 61"/>
                  <a:gd name="T9" fmla="*/ 143 h 186"/>
                  <a:gd name="T10" fmla="*/ 10 w 61"/>
                  <a:gd name="T11" fmla="*/ 132 h 186"/>
                  <a:gd name="T12" fmla="*/ 7 w 61"/>
                  <a:gd name="T13" fmla="*/ 121 h 186"/>
                  <a:gd name="T14" fmla="*/ 5 w 61"/>
                  <a:gd name="T15" fmla="*/ 109 h 186"/>
                  <a:gd name="T16" fmla="*/ 4 w 61"/>
                  <a:gd name="T17" fmla="*/ 97 h 186"/>
                  <a:gd name="T18" fmla="*/ 2 w 61"/>
                  <a:gd name="T19" fmla="*/ 85 h 186"/>
                  <a:gd name="T20" fmla="*/ 1 w 61"/>
                  <a:gd name="T21" fmla="*/ 73 h 186"/>
                  <a:gd name="T22" fmla="*/ 1 w 61"/>
                  <a:gd name="T23" fmla="*/ 62 h 186"/>
                  <a:gd name="T24" fmla="*/ 0 w 61"/>
                  <a:gd name="T25" fmla="*/ 50 h 186"/>
                  <a:gd name="T26" fmla="*/ 0 w 61"/>
                  <a:gd name="T27" fmla="*/ 39 h 186"/>
                  <a:gd name="T28" fmla="*/ 0 w 61"/>
                  <a:gd name="T29" fmla="*/ 28 h 186"/>
                  <a:gd name="T30" fmla="*/ 0 w 61"/>
                  <a:gd name="T31" fmla="*/ 17 h 186"/>
                  <a:gd name="T32" fmla="*/ 1 w 61"/>
                  <a:gd name="T33" fmla="*/ 7 h 186"/>
                  <a:gd name="T34" fmla="*/ 0 w 61"/>
                  <a:gd name="T35" fmla="*/ 7 h 186"/>
                  <a:gd name="T36" fmla="*/ 20 w 61"/>
                  <a:gd name="T37" fmla="*/ 1 h 186"/>
                  <a:gd name="T38" fmla="*/ 21 w 61"/>
                  <a:gd name="T39" fmla="*/ 0 h 186"/>
                  <a:gd name="T40" fmla="*/ 23 w 61"/>
                  <a:gd name="T41" fmla="*/ 10 h 186"/>
                  <a:gd name="T42" fmla="*/ 26 w 61"/>
                  <a:gd name="T43" fmla="*/ 21 h 186"/>
                  <a:gd name="T44" fmla="*/ 29 w 61"/>
                  <a:gd name="T45" fmla="*/ 33 h 186"/>
                  <a:gd name="T46" fmla="*/ 34 w 61"/>
                  <a:gd name="T47" fmla="*/ 45 h 186"/>
                  <a:gd name="T48" fmla="*/ 38 w 61"/>
                  <a:gd name="T49" fmla="*/ 57 h 186"/>
                  <a:gd name="T50" fmla="*/ 43 w 61"/>
                  <a:gd name="T51" fmla="*/ 69 h 186"/>
                  <a:gd name="T52" fmla="*/ 48 w 61"/>
                  <a:gd name="T53" fmla="*/ 82 h 186"/>
                  <a:gd name="T54" fmla="*/ 52 w 61"/>
                  <a:gd name="T55" fmla="*/ 94 h 186"/>
                  <a:gd name="T56" fmla="*/ 56 w 61"/>
                  <a:gd name="T57" fmla="*/ 106 h 186"/>
                  <a:gd name="T58" fmla="*/ 58 w 61"/>
                  <a:gd name="T59" fmla="*/ 119 h 186"/>
                  <a:gd name="T60" fmla="*/ 60 w 61"/>
                  <a:gd name="T61" fmla="*/ 131 h 186"/>
                  <a:gd name="T62" fmla="*/ 61 w 61"/>
                  <a:gd name="T63" fmla="*/ 143 h 186"/>
                  <a:gd name="T64" fmla="*/ 60 w 61"/>
                  <a:gd name="T65" fmla="*/ 154 h 186"/>
                  <a:gd name="T66" fmla="*/ 57 w 61"/>
                  <a:gd name="T67" fmla="*/ 165 h 186"/>
                  <a:gd name="T68" fmla="*/ 53 w 61"/>
                  <a:gd name="T69" fmla="*/ 176 h 186"/>
                  <a:gd name="T70" fmla="*/ 47 w 61"/>
                  <a:gd name="T71" fmla="*/ 186 h 186"/>
                  <a:gd name="T72" fmla="*/ 27 w 61"/>
                  <a:gd name="T7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1" h="186">
                    <a:moveTo>
                      <a:pt x="27" y="186"/>
                    </a:moveTo>
                    <a:lnTo>
                      <a:pt x="22" y="175"/>
                    </a:lnTo>
                    <a:lnTo>
                      <a:pt x="19" y="165"/>
                    </a:lnTo>
                    <a:lnTo>
                      <a:pt x="15" y="154"/>
                    </a:lnTo>
                    <a:lnTo>
                      <a:pt x="12" y="143"/>
                    </a:lnTo>
                    <a:lnTo>
                      <a:pt x="10" y="132"/>
                    </a:lnTo>
                    <a:lnTo>
                      <a:pt x="7" y="121"/>
                    </a:lnTo>
                    <a:lnTo>
                      <a:pt x="5" y="109"/>
                    </a:lnTo>
                    <a:lnTo>
                      <a:pt x="4" y="97"/>
                    </a:lnTo>
                    <a:lnTo>
                      <a:pt x="2" y="85"/>
                    </a:lnTo>
                    <a:lnTo>
                      <a:pt x="1" y="73"/>
                    </a:lnTo>
                    <a:lnTo>
                      <a:pt x="1" y="62"/>
                    </a:lnTo>
                    <a:lnTo>
                      <a:pt x="0" y="50"/>
                    </a:lnTo>
                    <a:lnTo>
                      <a:pt x="0" y="39"/>
                    </a:lnTo>
                    <a:lnTo>
                      <a:pt x="0" y="28"/>
                    </a:lnTo>
                    <a:lnTo>
                      <a:pt x="0" y="17"/>
                    </a:lnTo>
                    <a:lnTo>
                      <a:pt x="1" y="7"/>
                    </a:lnTo>
                    <a:lnTo>
                      <a:pt x="0" y="7"/>
                    </a:lnTo>
                    <a:lnTo>
                      <a:pt x="20" y="1"/>
                    </a:lnTo>
                    <a:lnTo>
                      <a:pt x="21" y="0"/>
                    </a:lnTo>
                    <a:lnTo>
                      <a:pt x="23" y="10"/>
                    </a:lnTo>
                    <a:lnTo>
                      <a:pt x="26" y="21"/>
                    </a:lnTo>
                    <a:lnTo>
                      <a:pt x="29" y="33"/>
                    </a:lnTo>
                    <a:lnTo>
                      <a:pt x="34" y="45"/>
                    </a:lnTo>
                    <a:lnTo>
                      <a:pt x="38" y="57"/>
                    </a:lnTo>
                    <a:lnTo>
                      <a:pt x="43" y="69"/>
                    </a:lnTo>
                    <a:lnTo>
                      <a:pt x="48" y="82"/>
                    </a:lnTo>
                    <a:lnTo>
                      <a:pt x="52" y="94"/>
                    </a:lnTo>
                    <a:lnTo>
                      <a:pt x="56" y="106"/>
                    </a:lnTo>
                    <a:lnTo>
                      <a:pt x="58" y="119"/>
                    </a:lnTo>
                    <a:lnTo>
                      <a:pt x="60" y="131"/>
                    </a:lnTo>
                    <a:lnTo>
                      <a:pt x="61" y="143"/>
                    </a:lnTo>
                    <a:lnTo>
                      <a:pt x="60" y="154"/>
                    </a:lnTo>
                    <a:lnTo>
                      <a:pt x="57" y="165"/>
                    </a:lnTo>
                    <a:lnTo>
                      <a:pt x="53" y="176"/>
                    </a:lnTo>
                    <a:lnTo>
                      <a:pt x="47" y="186"/>
                    </a:lnTo>
                    <a:lnTo>
                      <a:pt x="27" y="18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1" name="Freeform 2443"/>
              <p:cNvSpPr>
                <a:spLocks/>
              </p:cNvSpPr>
              <p:nvPr/>
            </p:nvSpPr>
            <p:spPr bwMode="auto">
              <a:xfrm>
                <a:off x="2609" y="3167"/>
                <a:ext cx="3" cy="23"/>
              </a:xfrm>
              <a:custGeom>
                <a:avLst/>
                <a:gdLst>
                  <a:gd name="T0" fmla="*/ 27 w 27"/>
                  <a:gd name="T1" fmla="*/ 179 h 179"/>
                  <a:gd name="T2" fmla="*/ 22 w 27"/>
                  <a:gd name="T3" fmla="*/ 168 h 179"/>
                  <a:gd name="T4" fmla="*/ 19 w 27"/>
                  <a:gd name="T5" fmla="*/ 158 h 179"/>
                  <a:gd name="T6" fmla="*/ 15 w 27"/>
                  <a:gd name="T7" fmla="*/ 147 h 179"/>
                  <a:gd name="T8" fmla="*/ 12 w 27"/>
                  <a:gd name="T9" fmla="*/ 136 h 179"/>
                  <a:gd name="T10" fmla="*/ 10 w 27"/>
                  <a:gd name="T11" fmla="*/ 125 h 179"/>
                  <a:gd name="T12" fmla="*/ 7 w 27"/>
                  <a:gd name="T13" fmla="*/ 114 h 179"/>
                  <a:gd name="T14" fmla="*/ 5 w 27"/>
                  <a:gd name="T15" fmla="*/ 102 h 179"/>
                  <a:gd name="T16" fmla="*/ 4 w 27"/>
                  <a:gd name="T17" fmla="*/ 90 h 179"/>
                  <a:gd name="T18" fmla="*/ 2 w 27"/>
                  <a:gd name="T19" fmla="*/ 78 h 179"/>
                  <a:gd name="T20" fmla="*/ 1 w 27"/>
                  <a:gd name="T21" fmla="*/ 66 h 179"/>
                  <a:gd name="T22" fmla="*/ 1 w 27"/>
                  <a:gd name="T23" fmla="*/ 55 h 179"/>
                  <a:gd name="T24" fmla="*/ 0 w 27"/>
                  <a:gd name="T25" fmla="*/ 43 h 179"/>
                  <a:gd name="T26" fmla="*/ 0 w 27"/>
                  <a:gd name="T27" fmla="*/ 32 h 179"/>
                  <a:gd name="T28" fmla="*/ 0 w 27"/>
                  <a:gd name="T29" fmla="*/ 21 h 179"/>
                  <a:gd name="T30" fmla="*/ 0 w 27"/>
                  <a:gd name="T31" fmla="*/ 10 h 179"/>
                  <a:gd name="T32" fmla="*/ 1 w 27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79">
                    <a:moveTo>
                      <a:pt x="27" y="179"/>
                    </a:moveTo>
                    <a:lnTo>
                      <a:pt x="22" y="168"/>
                    </a:lnTo>
                    <a:lnTo>
                      <a:pt x="19" y="158"/>
                    </a:lnTo>
                    <a:lnTo>
                      <a:pt x="15" y="147"/>
                    </a:lnTo>
                    <a:lnTo>
                      <a:pt x="12" y="136"/>
                    </a:lnTo>
                    <a:lnTo>
                      <a:pt x="10" y="125"/>
                    </a:lnTo>
                    <a:lnTo>
                      <a:pt x="7" y="114"/>
                    </a:lnTo>
                    <a:lnTo>
                      <a:pt x="5" y="102"/>
                    </a:lnTo>
                    <a:lnTo>
                      <a:pt x="4" y="90"/>
                    </a:lnTo>
                    <a:lnTo>
                      <a:pt x="2" y="78"/>
                    </a:lnTo>
                    <a:lnTo>
                      <a:pt x="1" y="66"/>
                    </a:lnTo>
                    <a:lnTo>
                      <a:pt x="1" y="55"/>
                    </a:lnTo>
                    <a:lnTo>
                      <a:pt x="0" y="43"/>
                    </a:lnTo>
                    <a:lnTo>
                      <a:pt x="0" y="32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2" name="Line 2444"/>
              <p:cNvSpPr>
                <a:spLocks noChangeShapeType="1"/>
              </p:cNvSpPr>
              <p:nvPr/>
            </p:nvSpPr>
            <p:spPr bwMode="auto">
              <a:xfrm flipV="1">
                <a:off x="2609" y="3166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3" name="Freeform 2445"/>
              <p:cNvSpPr>
                <a:spLocks/>
              </p:cNvSpPr>
              <p:nvPr/>
            </p:nvSpPr>
            <p:spPr bwMode="auto">
              <a:xfrm>
                <a:off x="2612" y="3166"/>
                <a:ext cx="5" cy="24"/>
              </a:xfrm>
              <a:custGeom>
                <a:avLst/>
                <a:gdLst>
                  <a:gd name="T0" fmla="*/ 0 w 40"/>
                  <a:gd name="T1" fmla="*/ 0 h 186"/>
                  <a:gd name="T2" fmla="*/ 2 w 40"/>
                  <a:gd name="T3" fmla="*/ 10 h 186"/>
                  <a:gd name="T4" fmla="*/ 5 w 40"/>
                  <a:gd name="T5" fmla="*/ 21 h 186"/>
                  <a:gd name="T6" fmla="*/ 8 w 40"/>
                  <a:gd name="T7" fmla="*/ 33 h 186"/>
                  <a:gd name="T8" fmla="*/ 13 w 40"/>
                  <a:gd name="T9" fmla="*/ 45 h 186"/>
                  <a:gd name="T10" fmla="*/ 17 w 40"/>
                  <a:gd name="T11" fmla="*/ 57 h 186"/>
                  <a:gd name="T12" fmla="*/ 22 w 40"/>
                  <a:gd name="T13" fmla="*/ 69 h 186"/>
                  <a:gd name="T14" fmla="*/ 27 w 40"/>
                  <a:gd name="T15" fmla="*/ 82 h 186"/>
                  <a:gd name="T16" fmla="*/ 31 w 40"/>
                  <a:gd name="T17" fmla="*/ 94 h 186"/>
                  <a:gd name="T18" fmla="*/ 35 w 40"/>
                  <a:gd name="T19" fmla="*/ 106 h 186"/>
                  <a:gd name="T20" fmla="*/ 37 w 40"/>
                  <a:gd name="T21" fmla="*/ 119 h 186"/>
                  <a:gd name="T22" fmla="*/ 39 w 40"/>
                  <a:gd name="T23" fmla="*/ 131 h 186"/>
                  <a:gd name="T24" fmla="*/ 40 w 40"/>
                  <a:gd name="T25" fmla="*/ 143 h 186"/>
                  <a:gd name="T26" fmla="*/ 39 w 40"/>
                  <a:gd name="T27" fmla="*/ 154 h 186"/>
                  <a:gd name="T28" fmla="*/ 36 w 40"/>
                  <a:gd name="T29" fmla="*/ 165 h 186"/>
                  <a:gd name="T30" fmla="*/ 32 w 40"/>
                  <a:gd name="T31" fmla="*/ 176 h 186"/>
                  <a:gd name="T32" fmla="*/ 26 w 40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86">
                    <a:moveTo>
                      <a:pt x="0" y="0"/>
                    </a:moveTo>
                    <a:lnTo>
                      <a:pt x="2" y="10"/>
                    </a:lnTo>
                    <a:lnTo>
                      <a:pt x="5" y="21"/>
                    </a:lnTo>
                    <a:lnTo>
                      <a:pt x="8" y="33"/>
                    </a:lnTo>
                    <a:lnTo>
                      <a:pt x="13" y="45"/>
                    </a:lnTo>
                    <a:lnTo>
                      <a:pt x="17" y="57"/>
                    </a:lnTo>
                    <a:lnTo>
                      <a:pt x="22" y="69"/>
                    </a:lnTo>
                    <a:lnTo>
                      <a:pt x="27" y="82"/>
                    </a:lnTo>
                    <a:lnTo>
                      <a:pt x="31" y="94"/>
                    </a:lnTo>
                    <a:lnTo>
                      <a:pt x="35" y="106"/>
                    </a:lnTo>
                    <a:lnTo>
                      <a:pt x="37" y="119"/>
                    </a:lnTo>
                    <a:lnTo>
                      <a:pt x="39" y="131"/>
                    </a:lnTo>
                    <a:lnTo>
                      <a:pt x="40" y="143"/>
                    </a:lnTo>
                    <a:lnTo>
                      <a:pt x="39" y="154"/>
                    </a:lnTo>
                    <a:lnTo>
                      <a:pt x="36" y="165"/>
                    </a:lnTo>
                    <a:lnTo>
                      <a:pt x="32" y="176"/>
                    </a:lnTo>
                    <a:lnTo>
                      <a:pt x="26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4" name="Line 2446"/>
              <p:cNvSpPr>
                <a:spLocks noChangeShapeType="1"/>
              </p:cNvSpPr>
              <p:nvPr/>
            </p:nvSpPr>
            <p:spPr bwMode="auto">
              <a:xfrm flipH="1">
                <a:off x="2612" y="3190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5" name="Freeform 2447"/>
              <p:cNvSpPr>
                <a:spLocks/>
              </p:cNvSpPr>
              <p:nvPr/>
            </p:nvSpPr>
            <p:spPr bwMode="auto">
              <a:xfrm>
                <a:off x="2584" y="2893"/>
                <a:ext cx="32" cy="28"/>
              </a:xfrm>
              <a:custGeom>
                <a:avLst/>
                <a:gdLst>
                  <a:gd name="T0" fmla="*/ 18 w 254"/>
                  <a:gd name="T1" fmla="*/ 224 h 226"/>
                  <a:gd name="T2" fmla="*/ 15 w 254"/>
                  <a:gd name="T3" fmla="*/ 219 h 226"/>
                  <a:gd name="T4" fmla="*/ 12 w 254"/>
                  <a:gd name="T5" fmla="*/ 213 h 226"/>
                  <a:gd name="T6" fmla="*/ 9 w 254"/>
                  <a:gd name="T7" fmla="*/ 206 h 226"/>
                  <a:gd name="T8" fmla="*/ 7 w 254"/>
                  <a:gd name="T9" fmla="*/ 199 h 226"/>
                  <a:gd name="T10" fmla="*/ 5 w 254"/>
                  <a:gd name="T11" fmla="*/ 191 h 226"/>
                  <a:gd name="T12" fmla="*/ 3 w 254"/>
                  <a:gd name="T13" fmla="*/ 183 h 226"/>
                  <a:gd name="T14" fmla="*/ 1 w 254"/>
                  <a:gd name="T15" fmla="*/ 176 h 226"/>
                  <a:gd name="T16" fmla="*/ 16 w 254"/>
                  <a:gd name="T17" fmla="*/ 165 h 226"/>
                  <a:gd name="T18" fmla="*/ 49 w 254"/>
                  <a:gd name="T19" fmla="*/ 151 h 226"/>
                  <a:gd name="T20" fmla="*/ 84 w 254"/>
                  <a:gd name="T21" fmla="*/ 136 h 226"/>
                  <a:gd name="T22" fmla="*/ 116 w 254"/>
                  <a:gd name="T23" fmla="*/ 118 h 226"/>
                  <a:gd name="T24" fmla="*/ 147 w 254"/>
                  <a:gd name="T25" fmla="*/ 99 h 226"/>
                  <a:gd name="T26" fmla="*/ 176 w 254"/>
                  <a:gd name="T27" fmla="*/ 76 h 226"/>
                  <a:gd name="T28" fmla="*/ 203 w 254"/>
                  <a:gd name="T29" fmla="*/ 50 h 226"/>
                  <a:gd name="T30" fmla="*/ 224 w 254"/>
                  <a:gd name="T31" fmla="*/ 17 h 226"/>
                  <a:gd name="T32" fmla="*/ 239 w 254"/>
                  <a:gd name="T33" fmla="*/ 6 h 226"/>
                  <a:gd name="T34" fmla="*/ 248 w 254"/>
                  <a:gd name="T35" fmla="*/ 19 h 226"/>
                  <a:gd name="T36" fmla="*/ 253 w 254"/>
                  <a:gd name="T37" fmla="*/ 32 h 226"/>
                  <a:gd name="T38" fmla="*/ 254 w 254"/>
                  <a:gd name="T39" fmla="*/ 47 h 226"/>
                  <a:gd name="T40" fmla="*/ 251 w 254"/>
                  <a:gd name="T41" fmla="*/ 60 h 226"/>
                  <a:gd name="T42" fmla="*/ 246 w 254"/>
                  <a:gd name="T43" fmla="*/ 74 h 226"/>
                  <a:gd name="T44" fmla="*/ 239 w 254"/>
                  <a:gd name="T45" fmla="*/ 87 h 226"/>
                  <a:gd name="T46" fmla="*/ 230 w 254"/>
                  <a:gd name="T47" fmla="*/ 100 h 226"/>
                  <a:gd name="T48" fmla="*/ 215 w 254"/>
                  <a:gd name="T49" fmla="*/ 118 h 226"/>
                  <a:gd name="T50" fmla="*/ 192 w 254"/>
                  <a:gd name="T51" fmla="*/ 138 h 226"/>
                  <a:gd name="T52" fmla="*/ 166 w 254"/>
                  <a:gd name="T53" fmla="*/ 154 h 226"/>
                  <a:gd name="T54" fmla="*/ 140 w 254"/>
                  <a:gd name="T55" fmla="*/ 167 h 226"/>
                  <a:gd name="T56" fmla="*/ 113 w 254"/>
                  <a:gd name="T57" fmla="*/ 179 h 226"/>
                  <a:gd name="T58" fmla="*/ 86 w 254"/>
                  <a:gd name="T59" fmla="*/ 190 h 226"/>
                  <a:gd name="T60" fmla="*/ 59 w 254"/>
                  <a:gd name="T61" fmla="*/ 203 h 226"/>
                  <a:gd name="T62" fmla="*/ 32 w 254"/>
                  <a:gd name="T63" fmla="*/ 217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54" h="226">
                    <a:moveTo>
                      <a:pt x="20" y="226"/>
                    </a:moveTo>
                    <a:lnTo>
                      <a:pt x="18" y="224"/>
                    </a:lnTo>
                    <a:lnTo>
                      <a:pt x="16" y="221"/>
                    </a:lnTo>
                    <a:lnTo>
                      <a:pt x="15" y="219"/>
                    </a:lnTo>
                    <a:lnTo>
                      <a:pt x="13" y="216"/>
                    </a:lnTo>
                    <a:lnTo>
                      <a:pt x="12" y="213"/>
                    </a:lnTo>
                    <a:lnTo>
                      <a:pt x="11" y="210"/>
                    </a:lnTo>
                    <a:lnTo>
                      <a:pt x="9" y="206"/>
                    </a:lnTo>
                    <a:lnTo>
                      <a:pt x="8" y="203"/>
                    </a:lnTo>
                    <a:lnTo>
                      <a:pt x="7" y="199"/>
                    </a:lnTo>
                    <a:lnTo>
                      <a:pt x="6" y="195"/>
                    </a:lnTo>
                    <a:lnTo>
                      <a:pt x="5" y="191"/>
                    </a:lnTo>
                    <a:lnTo>
                      <a:pt x="4" y="187"/>
                    </a:lnTo>
                    <a:lnTo>
                      <a:pt x="3" y="183"/>
                    </a:lnTo>
                    <a:lnTo>
                      <a:pt x="2" y="180"/>
                    </a:lnTo>
                    <a:lnTo>
                      <a:pt x="1" y="176"/>
                    </a:lnTo>
                    <a:lnTo>
                      <a:pt x="0" y="173"/>
                    </a:lnTo>
                    <a:lnTo>
                      <a:pt x="16" y="165"/>
                    </a:lnTo>
                    <a:lnTo>
                      <a:pt x="32" y="158"/>
                    </a:lnTo>
                    <a:lnTo>
                      <a:pt x="49" y="151"/>
                    </a:lnTo>
                    <a:lnTo>
                      <a:pt x="67" y="143"/>
                    </a:lnTo>
                    <a:lnTo>
                      <a:pt x="84" y="136"/>
                    </a:lnTo>
                    <a:lnTo>
                      <a:pt x="100" y="127"/>
                    </a:lnTo>
                    <a:lnTo>
                      <a:pt x="116" y="118"/>
                    </a:lnTo>
                    <a:lnTo>
                      <a:pt x="132" y="109"/>
                    </a:lnTo>
                    <a:lnTo>
                      <a:pt x="147" y="99"/>
                    </a:lnTo>
                    <a:lnTo>
                      <a:pt x="162" y="88"/>
                    </a:lnTo>
                    <a:lnTo>
                      <a:pt x="176" y="76"/>
                    </a:lnTo>
                    <a:lnTo>
                      <a:pt x="190" y="63"/>
                    </a:lnTo>
                    <a:lnTo>
                      <a:pt x="203" y="50"/>
                    </a:lnTo>
                    <a:lnTo>
                      <a:pt x="214" y="33"/>
                    </a:lnTo>
                    <a:lnTo>
                      <a:pt x="224" y="17"/>
                    </a:lnTo>
                    <a:lnTo>
                      <a:pt x="233" y="0"/>
                    </a:lnTo>
                    <a:lnTo>
                      <a:pt x="239" y="6"/>
                    </a:lnTo>
                    <a:lnTo>
                      <a:pt x="244" y="12"/>
                    </a:lnTo>
                    <a:lnTo>
                      <a:pt x="248" y="19"/>
                    </a:lnTo>
                    <a:lnTo>
                      <a:pt x="251" y="25"/>
                    </a:lnTo>
                    <a:lnTo>
                      <a:pt x="253" y="32"/>
                    </a:lnTo>
                    <a:lnTo>
                      <a:pt x="254" y="39"/>
                    </a:lnTo>
                    <a:lnTo>
                      <a:pt x="254" y="47"/>
                    </a:lnTo>
                    <a:lnTo>
                      <a:pt x="253" y="54"/>
                    </a:lnTo>
                    <a:lnTo>
                      <a:pt x="251" y="60"/>
                    </a:lnTo>
                    <a:lnTo>
                      <a:pt x="249" y="67"/>
                    </a:lnTo>
                    <a:lnTo>
                      <a:pt x="246" y="74"/>
                    </a:lnTo>
                    <a:lnTo>
                      <a:pt x="243" y="81"/>
                    </a:lnTo>
                    <a:lnTo>
                      <a:pt x="239" y="87"/>
                    </a:lnTo>
                    <a:lnTo>
                      <a:pt x="235" y="94"/>
                    </a:lnTo>
                    <a:lnTo>
                      <a:pt x="230" y="100"/>
                    </a:lnTo>
                    <a:lnTo>
                      <a:pt x="226" y="107"/>
                    </a:lnTo>
                    <a:lnTo>
                      <a:pt x="215" y="118"/>
                    </a:lnTo>
                    <a:lnTo>
                      <a:pt x="203" y="129"/>
                    </a:lnTo>
                    <a:lnTo>
                      <a:pt x="192" y="138"/>
                    </a:lnTo>
                    <a:lnTo>
                      <a:pt x="178" y="147"/>
                    </a:lnTo>
                    <a:lnTo>
                      <a:pt x="166" y="154"/>
                    </a:lnTo>
                    <a:lnTo>
                      <a:pt x="153" y="161"/>
                    </a:lnTo>
                    <a:lnTo>
                      <a:pt x="140" y="167"/>
                    </a:lnTo>
                    <a:lnTo>
                      <a:pt x="126" y="173"/>
                    </a:lnTo>
                    <a:lnTo>
                      <a:pt x="113" y="179"/>
                    </a:lnTo>
                    <a:lnTo>
                      <a:pt x="99" y="185"/>
                    </a:lnTo>
                    <a:lnTo>
                      <a:pt x="86" y="190"/>
                    </a:lnTo>
                    <a:lnTo>
                      <a:pt x="72" y="197"/>
                    </a:lnTo>
                    <a:lnTo>
                      <a:pt x="59" y="203"/>
                    </a:lnTo>
                    <a:lnTo>
                      <a:pt x="45" y="210"/>
                    </a:lnTo>
                    <a:lnTo>
                      <a:pt x="32" y="217"/>
                    </a:lnTo>
                    <a:lnTo>
                      <a:pt x="20" y="226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6" name="Freeform 2448"/>
              <p:cNvSpPr>
                <a:spLocks/>
              </p:cNvSpPr>
              <p:nvPr/>
            </p:nvSpPr>
            <p:spPr bwMode="auto">
              <a:xfrm>
                <a:off x="2584" y="2914"/>
                <a:ext cx="3" cy="7"/>
              </a:xfrm>
              <a:custGeom>
                <a:avLst/>
                <a:gdLst>
                  <a:gd name="T0" fmla="*/ 20 w 20"/>
                  <a:gd name="T1" fmla="*/ 53 h 53"/>
                  <a:gd name="T2" fmla="*/ 18 w 20"/>
                  <a:gd name="T3" fmla="*/ 51 h 53"/>
                  <a:gd name="T4" fmla="*/ 16 w 20"/>
                  <a:gd name="T5" fmla="*/ 48 h 53"/>
                  <a:gd name="T6" fmla="*/ 15 w 20"/>
                  <a:gd name="T7" fmla="*/ 46 h 53"/>
                  <a:gd name="T8" fmla="*/ 13 w 20"/>
                  <a:gd name="T9" fmla="*/ 43 h 53"/>
                  <a:gd name="T10" fmla="*/ 12 w 20"/>
                  <a:gd name="T11" fmla="*/ 40 h 53"/>
                  <a:gd name="T12" fmla="*/ 11 w 20"/>
                  <a:gd name="T13" fmla="*/ 37 h 53"/>
                  <a:gd name="T14" fmla="*/ 9 w 20"/>
                  <a:gd name="T15" fmla="*/ 33 h 53"/>
                  <a:gd name="T16" fmla="*/ 8 w 20"/>
                  <a:gd name="T17" fmla="*/ 30 h 53"/>
                  <a:gd name="T18" fmla="*/ 7 w 20"/>
                  <a:gd name="T19" fmla="*/ 26 h 53"/>
                  <a:gd name="T20" fmla="*/ 6 w 20"/>
                  <a:gd name="T21" fmla="*/ 22 h 53"/>
                  <a:gd name="T22" fmla="*/ 5 w 20"/>
                  <a:gd name="T23" fmla="*/ 18 h 53"/>
                  <a:gd name="T24" fmla="*/ 4 w 20"/>
                  <a:gd name="T25" fmla="*/ 14 h 53"/>
                  <a:gd name="T26" fmla="*/ 3 w 20"/>
                  <a:gd name="T27" fmla="*/ 10 h 53"/>
                  <a:gd name="T28" fmla="*/ 2 w 20"/>
                  <a:gd name="T29" fmla="*/ 7 h 53"/>
                  <a:gd name="T30" fmla="*/ 1 w 20"/>
                  <a:gd name="T31" fmla="*/ 3 h 53"/>
                  <a:gd name="T32" fmla="*/ 0 w 20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53">
                    <a:moveTo>
                      <a:pt x="20" y="53"/>
                    </a:moveTo>
                    <a:lnTo>
                      <a:pt x="18" y="51"/>
                    </a:lnTo>
                    <a:lnTo>
                      <a:pt x="16" y="48"/>
                    </a:lnTo>
                    <a:lnTo>
                      <a:pt x="15" y="46"/>
                    </a:lnTo>
                    <a:lnTo>
                      <a:pt x="13" y="43"/>
                    </a:lnTo>
                    <a:lnTo>
                      <a:pt x="12" y="40"/>
                    </a:lnTo>
                    <a:lnTo>
                      <a:pt x="11" y="37"/>
                    </a:lnTo>
                    <a:lnTo>
                      <a:pt x="9" y="33"/>
                    </a:lnTo>
                    <a:lnTo>
                      <a:pt x="8" y="30"/>
                    </a:lnTo>
                    <a:lnTo>
                      <a:pt x="7" y="26"/>
                    </a:lnTo>
                    <a:lnTo>
                      <a:pt x="6" y="22"/>
                    </a:lnTo>
                    <a:lnTo>
                      <a:pt x="5" y="18"/>
                    </a:lnTo>
                    <a:lnTo>
                      <a:pt x="4" y="14"/>
                    </a:lnTo>
                    <a:lnTo>
                      <a:pt x="3" y="10"/>
                    </a:lnTo>
                    <a:lnTo>
                      <a:pt x="2" y="7"/>
                    </a:lnTo>
                    <a:lnTo>
                      <a:pt x="1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7" name="Freeform 2449"/>
              <p:cNvSpPr>
                <a:spLocks/>
              </p:cNvSpPr>
              <p:nvPr/>
            </p:nvSpPr>
            <p:spPr bwMode="auto">
              <a:xfrm>
                <a:off x="2584" y="2893"/>
                <a:ext cx="29" cy="21"/>
              </a:xfrm>
              <a:custGeom>
                <a:avLst/>
                <a:gdLst>
                  <a:gd name="T0" fmla="*/ 0 w 233"/>
                  <a:gd name="T1" fmla="*/ 173 h 173"/>
                  <a:gd name="T2" fmla="*/ 16 w 233"/>
                  <a:gd name="T3" fmla="*/ 165 h 173"/>
                  <a:gd name="T4" fmla="*/ 32 w 233"/>
                  <a:gd name="T5" fmla="*/ 158 h 173"/>
                  <a:gd name="T6" fmla="*/ 49 w 233"/>
                  <a:gd name="T7" fmla="*/ 151 h 173"/>
                  <a:gd name="T8" fmla="*/ 67 w 233"/>
                  <a:gd name="T9" fmla="*/ 143 h 173"/>
                  <a:gd name="T10" fmla="*/ 84 w 233"/>
                  <a:gd name="T11" fmla="*/ 136 h 173"/>
                  <a:gd name="T12" fmla="*/ 100 w 233"/>
                  <a:gd name="T13" fmla="*/ 127 h 173"/>
                  <a:gd name="T14" fmla="*/ 116 w 233"/>
                  <a:gd name="T15" fmla="*/ 118 h 173"/>
                  <a:gd name="T16" fmla="*/ 132 w 233"/>
                  <a:gd name="T17" fmla="*/ 109 h 173"/>
                  <a:gd name="T18" fmla="*/ 147 w 233"/>
                  <a:gd name="T19" fmla="*/ 99 h 173"/>
                  <a:gd name="T20" fmla="*/ 162 w 233"/>
                  <a:gd name="T21" fmla="*/ 88 h 173"/>
                  <a:gd name="T22" fmla="*/ 176 w 233"/>
                  <a:gd name="T23" fmla="*/ 76 h 173"/>
                  <a:gd name="T24" fmla="*/ 190 w 233"/>
                  <a:gd name="T25" fmla="*/ 63 h 173"/>
                  <a:gd name="T26" fmla="*/ 203 w 233"/>
                  <a:gd name="T27" fmla="*/ 50 h 173"/>
                  <a:gd name="T28" fmla="*/ 214 w 233"/>
                  <a:gd name="T29" fmla="*/ 33 h 173"/>
                  <a:gd name="T30" fmla="*/ 224 w 233"/>
                  <a:gd name="T31" fmla="*/ 17 h 173"/>
                  <a:gd name="T32" fmla="*/ 233 w 233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173">
                    <a:moveTo>
                      <a:pt x="0" y="173"/>
                    </a:moveTo>
                    <a:lnTo>
                      <a:pt x="16" y="165"/>
                    </a:lnTo>
                    <a:lnTo>
                      <a:pt x="32" y="158"/>
                    </a:lnTo>
                    <a:lnTo>
                      <a:pt x="49" y="151"/>
                    </a:lnTo>
                    <a:lnTo>
                      <a:pt x="67" y="143"/>
                    </a:lnTo>
                    <a:lnTo>
                      <a:pt x="84" y="136"/>
                    </a:lnTo>
                    <a:lnTo>
                      <a:pt x="100" y="127"/>
                    </a:lnTo>
                    <a:lnTo>
                      <a:pt x="116" y="118"/>
                    </a:lnTo>
                    <a:lnTo>
                      <a:pt x="132" y="109"/>
                    </a:lnTo>
                    <a:lnTo>
                      <a:pt x="147" y="99"/>
                    </a:lnTo>
                    <a:lnTo>
                      <a:pt x="162" y="88"/>
                    </a:lnTo>
                    <a:lnTo>
                      <a:pt x="176" y="76"/>
                    </a:lnTo>
                    <a:lnTo>
                      <a:pt x="190" y="63"/>
                    </a:lnTo>
                    <a:lnTo>
                      <a:pt x="203" y="50"/>
                    </a:lnTo>
                    <a:lnTo>
                      <a:pt x="214" y="33"/>
                    </a:lnTo>
                    <a:lnTo>
                      <a:pt x="224" y="17"/>
                    </a:lnTo>
                    <a:lnTo>
                      <a:pt x="2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8" name="Freeform 2450"/>
              <p:cNvSpPr>
                <a:spLocks/>
              </p:cNvSpPr>
              <p:nvPr/>
            </p:nvSpPr>
            <p:spPr bwMode="auto">
              <a:xfrm>
                <a:off x="2612" y="2893"/>
                <a:ext cx="4" cy="13"/>
              </a:xfrm>
              <a:custGeom>
                <a:avLst/>
                <a:gdLst>
                  <a:gd name="T0" fmla="*/ 7 w 28"/>
                  <a:gd name="T1" fmla="*/ 0 h 107"/>
                  <a:gd name="T2" fmla="*/ 13 w 28"/>
                  <a:gd name="T3" fmla="*/ 6 h 107"/>
                  <a:gd name="T4" fmla="*/ 18 w 28"/>
                  <a:gd name="T5" fmla="*/ 12 h 107"/>
                  <a:gd name="T6" fmla="*/ 22 w 28"/>
                  <a:gd name="T7" fmla="*/ 19 h 107"/>
                  <a:gd name="T8" fmla="*/ 25 w 28"/>
                  <a:gd name="T9" fmla="*/ 25 h 107"/>
                  <a:gd name="T10" fmla="*/ 27 w 28"/>
                  <a:gd name="T11" fmla="*/ 32 h 107"/>
                  <a:gd name="T12" fmla="*/ 28 w 28"/>
                  <a:gd name="T13" fmla="*/ 39 h 107"/>
                  <a:gd name="T14" fmla="*/ 28 w 28"/>
                  <a:gd name="T15" fmla="*/ 47 h 107"/>
                  <a:gd name="T16" fmla="*/ 27 w 28"/>
                  <a:gd name="T17" fmla="*/ 54 h 107"/>
                  <a:gd name="T18" fmla="*/ 25 w 28"/>
                  <a:gd name="T19" fmla="*/ 60 h 107"/>
                  <a:gd name="T20" fmla="*/ 23 w 28"/>
                  <a:gd name="T21" fmla="*/ 67 h 107"/>
                  <a:gd name="T22" fmla="*/ 20 w 28"/>
                  <a:gd name="T23" fmla="*/ 74 h 107"/>
                  <a:gd name="T24" fmla="*/ 17 w 28"/>
                  <a:gd name="T25" fmla="*/ 81 h 107"/>
                  <a:gd name="T26" fmla="*/ 13 w 28"/>
                  <a:gd name="T27" fmla="*/ 87 h 107"/>
                  <a:gd name="T28" fmla="*/ 9 w 28"/>
                  <a:gd name="T29" fmla="*/ 94 h 107"/>
                  <a:gd name="T30" fmla="*/ 4 w 28"/>
                  <a:gd name="T31" fmla="*/ 100 h 107"/>
                  <a:gd name="T32" fmla="*/ 0 w 28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07">
                    <a:moveTo>
                      <a:pt x="7" y="0"/>
                    </a:moveTo>
                    <a:lnTo>
                      <a:pt x="13" y="6"/>
                    </a:lnTo>
                    <a:lnTo>
                      <a:pt x="18" y="12"/>
                    </a:lnTo>
                    <a:lnTo>
                      <a:pt x="22" y="19"/>
                    </a:lnTo>
                    <a:lnTo>
                      <a:pt x="25" y="25"/>
                    </a:lnTo>
                    <a:lnTo>
                      <a:pt x="27" y="32"/>
                    </a:lnTo>
                    <a:lnTo>
                      <a:pt x="28" y="39"/>
                    </a:lnTo>
                    <a:lnTo>
                      <a:pt x="28" y="47"/>
                    </a:lnTo>
                    <a:lnTo>
                      <a:pt x="27" y="54"/>
                    </a:lnTo>
                    <a:lnTo>
                      <a:pt x="25" y="60"/>
                    </a:lnTo>
                    <a:lnTo>
                      <a:pt x="23" y="67"/>
                    </a:lnTo>
                    <a:lnTo>
                      <a:pt x="20" y="74"/>
                    </a:lnTo>
                    <a:lnTo>
                      <a:pt x="17" y="81"/>
                    </a:lnTo>
                    <a:lnTo>
                      <a:pt x="13" y="87"/>
                    </a:lnTo>
                    <a:lnTo>
                      <a:pt x="9" y="94"/>
                    </a:lnTo>
                    <a:lnTo>
                      <a:pt x="4" y="100"/>
                    </a:lnTo>
                    <a:lnTo>
                      <a:pt x="0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79" name="Freeform 2451"/>
              <p:cNvSpPr>
                <a:spLocks/>
              </p:cNvSpPr>
              <p:nvPr/>
            </p:nvSpPr>
            <p:spPr bwMode="auto">
              <a:xfrm>
                <a:off x="2587" y="2906"/>
                <a:ext cx="25" cy="15"/>
              </a:xfrm>
              <a:custGeom>
                <a:avLst/>
                <a:gdLst>
                  <a:gd name="T0" fmla="*/ 206 w 206"/>
                  <a:gd name="T1" fmla="*/ 0 h 119"/>
                  <a:gd name="T2" fmla="*/ 195 w 206"/>
                  <a:gd name="T3" fmla="*/ 11 h 119"/>
                  <a:gd name="T4" fmla="*/ 183 w 206"/>
                  <a:gd name="T5" fmla="*/ 22 h 119"/>
                  <a:gd name="T6" fmla="*/ 172 w 206"/>
                  <a:gd name="T7" fmla="*/ 31 h 119"/>
                  <a:gd name="T8" fmla="*/ 158 w 206"/>
                  <a:gd name="T9" fmla="*/ 40 h 119"/>
                  <a:gd name="T10" fmla="*/ 146 w 206"/>
                  <a:gd name="T11" fmla="*/ 47 h 119"/>
                  <a:gd name="T12" fmla="*/ 133 w 206"/>
                  <a:gd name="T13" fmla="*/ 54 h 119"/>
                  <a:gd name="T14" fmla="*/ 120 w 206"/>
                  <a:gd name="T15" fmla="*/ 60 h 119"/>
                  <a:gd name="T16" fmla="*/ 106 w 206"/>
                  <a:gd name="T17" fmla="*/ 66 h 119"/>
                  <a:gd name="T18" fmla="*/ 93 w 206"/>
                  <a:gd name="T19" fmla="*/ 72 h 119"/>
                  <a:gd name="T20" fmla="*/ 79 w 206"/>
                  <a:gd name="T21" fmla="*/ 78 h 119"/>
                  <a:gd name="T22" fmla="*/ 66 w 206"/>
                  <a:gd name="T23" fmla="*/ 83 h 119"/>
                  <a:gd name="T24" fmla="*/ 52 w 206"/>
                  <a:gd name="T25" fmla="*/ 90 h 119"/>
                  <a:gd name="T26" fmla="*/ 39 w 206"/>
                  <a:gd name="T27" fmla="*/ 96 h 119"/>
                  <a:gd name="T28" fmla="*/ 25 w 206"/>
                  <a:gd name="T29" fmla="*/ 103 h 119"/>
                  <a:gd name="T30" fmla="*/ 12 w 206"/>
                  <a:gd name="T31" fmla="*/ 110 h 119"/>
                  <a:gd name="T32" fmla="*/ 0 w 206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119">
                    <a:moveTo>
                      <a:pt x="206" y="0"/>
                    </a:moveTo>
                    <a:lnTo>
                      <a:pt x="195" y="11"/>
                    </a:lnTo>
                    <a:lnTo>
                      <a:pt x="183" y="22"/>
                    </a:lnTo>
                    <a:lnTo>
                      <a:pt x="172" y="31"/>
                    </a:lnTo>
                    <a:lnTo>
                      <a:pt x="158" y="40"/>
                    </a:lnTo>
                    <a:lnTo>
                      <a:pt x="146" y="47"/>
                    </a:lnTo>
                    <a:lnTo>
                      <a:pt x="133" y="54"/>
                    </a:lnTo>
                    <a:lnTo>
                      <a:pt x="120" y="60"/>
                    </a:lnTo>
                    <a:lnTo>
                      <a:pt x="106" y="66"/>
                    </a:lnTo>
                    <a:lnTo>
                      <a:pt x="93" y="72"/>
                    </a:lnTo>
                    <a:lnTo>
                      <a:pt x="79" y="78"/>
                    </a:lnTo>
                    <a:lnTo>
                      <a:pt x="66" y="83"/>
                    </a:lnTo>
                    <a:lnTo>
                      <a:pt x="52" y="90"/>
                    </a:lnTo>
                    <a:lnTo>
                      <a:pt x="39" y="96"/>
                    </a:lnTo>
                    <a:lnTo>
                      <a:pt x="25" y="103"/>
                    </a:lnTo>
                    <a:lnTo>
                      <a:pt x="12" y="110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0" name="Freeform 2452"/>
              <p:cNvSpPr>
                <a:spLocks/>
              </p:cNvSpPr>
              <p:nvPr/>
            </p:nvSpPr>
            <p:spPr bwMode="auto">
              <a:xfrm>
                <a:off x="2589" y="2742"/>
                <a:ext cx="27" cy="17"/>
              </a:xfrm>
              <a:custGeom>
                <a:avLst/>
                <a:gdLst>
                  <a:gd name="T0" fmla="*/ 0 w 214"/>
                  <a:gd name="T1" fmla="*/ 134 h 134"/>
                  <a:gd name="T2" fmla="*/ 0 w 214"/>
                  <a:gd name="T3" fmla="*/ 121 h 134"/>
                  <a:gd name="T4" fmla="*/ 167 w 214"/>
                  <a:gd name="T5" fmla="*/ 34 h 134"/>
                  <a:gd name="T6" fmla="*/ 174 w 214"/>
                  <a:gd name="T7" fmla="*/ 1 h 134"/>
                  <a:gd name="T8" fmla="*/ 174 w 214"/>
                  <a:gd name="T9" fmla="*/ 0 h 134"/>
                  <a:gd name="T10" fmla="*/ 179 w 214"/>
                  <a:gd name="T11" fmla="*/ 1 h 134"/>
                  <a:gd name="T12" fmla="*/ 184 w 214"/>
                  <a:gd name="T13" fmla="*/ 3 h 134"/>
                  <a:gd name="T14" fmla="*/ 187 w 214"/>
                  <a:gd name="T15" fmla="*/ 6 h 134"/>
                  <a:gd name="T16" fmla="*/ 190 w 214"/>
                  <a:gd name="T17" fmla="*/ 9 h 134"/>
                  <a:gd name="T18" fmla="*/ 193 w 214"/>
                  <a:gd name="T19" fmla="*/ 13 h 134"/>
                  <a:gd name="T20" fmla="*/ 195 w 214"/>
                  <a:gd name="T21" fmla="*/ 17 h 134"/>
                  <a:gd name="T22" fmla="*/ 196 w 214"/>
                  <a:gd name="T23" fmla="*/ 21 h 134"/>
                  <a:gd name="T24" fmla="*/ 197 w 214"/>
                  <a:gd name="T25" fmla="*/ 26 h 134"/>
                  <a:gd name="T26" fmla="*/ 198 w 214"/>
                  <a:gd name="T27" fmla="*/ 30 h 134"/>
                  <a:gd name="T28" fmla="*/ 199 w 214"/>
                  <a:gd name="T29" fmla="*/ 35 h 134"/>
                  <a:gd name="T30" fmla="*/ 201 w 214"/>
                  <a:gd name="T31" fmla="*/ 39 h 134"/>
                  <a:gd name="T32" fmla="*/ 202 w 214"/>
                  <a:gd name="T33" fmla="*/ 44 h 134"/>
                  <a:gd name="T34" fmla="*/ 204 w 214"/>
                  <a:gd name="T35" fmla="*/ 49 h 134"/>
                  <a:gd name="T36" fmla="*/ 207 w 214"/>
                  <a:gd name="T37" fmla="*/ 53 h 134"/>
                  <a:gd name="T38" fmla="*/ 210 w 214"/>
                  <a:gd name="T39" fmla="*/ 57 h 134"/>
                  <a:gd name="T40" fmla="*/ 214 w 214"/>
                  <a:gd name="T41" fmla="*/ 61 h 134"/>
                  <a:gd name="T42" fmla="*/ 204 w 214"/>
                  <a:gd name="T43" fmla="*/ 71 h 134"/>
                  <a:gd name="T44" fmla="*/ 193 w 214"/>
                  <a:gd name="T45" fmla="*/ 79 h 134"/>
                  <a:gd name="T46" fmla="*/ 181 w 214"/>
                  <a:gd name="T47" fmla="*/ 87 h 134"/>
                  <a:gd name="T48" fmla="*/ 169 w 214"/>
                  <a:gd name="T49" fmla="*/ 94 h 134"/>
                  <a:gd name="T50" fmla="*/ 157 w 214"/>
                  <a:gd name="T51" fmla="*/ 99 h 134"/>
                  <a:gd name="T52" fmla="*/ 143 w 214"/>
                  <a:gd name="T53" fmla="*/ 104 h 134"/>
                  <a:gd name="T54" fmla="*/ 129 w 214"/>
                  <a:gd name="T55" fmla="*/ 108 h 134"/>
                  <a:gd name="T56" fmla="*/ 116 w 214"/>
                  <a:gd name="T57" fmla="*/ 112 h 134"/>
                  <a:gd name="T58" fmla="*/ 102 w 214"/>
                  <a:gd name="T59" fmla="*/ 115 h 134"/>
                  <a:gd name="T60" fmla="*/ 87 w 214"/>
                  <a:gd name="T61" fmla="*/ 118 h 134"/>
                  <a:gd name="T62" fmla="*/ 73 w 214"/>
                  <a:gd name="T63" fmla="*/ 120 h 134"/>
                  <a:gd name="T64" fmla="*/ 59 w 214"/>
                  <a:gd name="T65" fmla="*/ 123 h 134"/>
                  <a:gd name="T66" fmla="*/ 44 w 214"/>
                  <a:gd name="T67" fmla="*/ 125 h 134"/>
                  <a:gd name="T68" fmla="*/ 30 w 214"/>
                  <a:gd name="T69" fmla="*/ 127 h 134"/>
                  <a:gd name="T70" fmla="*/ 16 w 214"/>
                  <a:gd name="T71" fmla="*/ 130 h 134"/>
                  <a:gd name="T72" fmla="*/ 1 w 214"/>
                  <a:gd name="T73" fmla="*/ 133 h 134"/>
                  <a:gd name="T74" fmla="*/ 0 w 214"/>
                  <a:gd name="T75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14" h="134">
                    <a:moveTo>
                      <a:pt x="0" y="134"/>
                    </a:moveTo>
                    <a:lnTo>
                      <a:pt x="0" y="121"/>
                    </a:lnTo>
                    <a:lnTo>
                      <a:pt x="167" y="34"/>
                    </a:lnTo>
                    <a:lnTo>
                      <a:pt x="174" y="1"/>
                    </a:lnTo>
                    <a:lnTo>
                      <a:pt x="174" y="0"/>
                    </a:lnTo>
                    <a:lnTo>
                      <a:pt x="179" y="1"/>
                    </a:lnTo>
                    <a:lnTo>
                      <a:pt x="184" y="3"/>
                    </a:lnTo>
                    <a:lnTo>
                      <a:pt x="187" y="6"/>
                    </a:lnTo>
                    <a:lnTo>
                      <a:pt x="190" y="9"/>
                    </a:lnTo>
                    <a:lnTo>
                      <a:pt x="193" y="13"/>
                    </a:lnTo>
                    <a:lnTo>
                      <a:pt x="195" y="17"/>
                    </a:lnTo>
                    <a:lnTo>
                      <a:pt x="196" y="21"/>
                    </a:lnTo>
                    <a:lnTo>
                      <a:pt x="197" y="26"/>
                    </a:lnTo>
                    <a:lnTo>
                      <a:pt x="198" y="30"/>
                    </a:lnTo>
                    <a:lnTo>
                      <a:pt x="199" y="35"/>
                    </a:lnTo>
                    <a:lnTo>
                      <a:pt x="201" y="39"/>
                    </a:lnTo>
                    <a:lnTo>
                      <a:pt x="202" y="44"/>
                    </a:lnTo>
                    <a:lnTo>
                      <a:pt x="204" y="49"/>
                    </a:lnTo>
                    <a:lnTo>
                      <a:pt x="207" y="53"/>
                    </a:lnTo>
                    <a:lnTo>
                      <a:pt x="210" y="57"/>
                    </a:lnTo>
                    <a:lnTo>
                      <a:pt x="214" y="61"/>
                    </a:lnTo>
                    <a:lnTo>
                      <a:pt x="204" y="71"/>
                    </a:lnTo>
                    <a:lnTo>
                      <a:pt x="193" y="79"/>
                    </a:lnTo>
                    <a:lnTo>
                      <a:pt x="181" y="87"/>
                    </a:lnTo>
                    <a:lnTo>
                      <a:pt x="169" y="94"/>
                    </a:lnTo>
                    <a:lnTo>
                      <a:pt x="157" y="99"/>
                    </a:lnTo>
                    <a:lnTo>
                      <a:pt x="143" y="104"/>
                    </a:lnTo>
                    <a:lnTo>
                      <a:pt x="129" y="108"/>
                    </a:lnTo>
                    <a:lnTo>
                      <a:pt x="116" y="112"/>
                    </a:lnTo>
                    <a:lnTo>
                      <a:pt x="102" y="115"/>
                    </a:lnTo>
                    <a:lnTo>
                      <a:pt x="87" y="118"/>
                    </a:lnTo>
                    <a:lnTo>
                      <a:pt x="73" y="120"/>
                    </a:lnTo>
                    <a:lnTo>
                      <a:pt x="59" y="123"/>
                    </a:lnTo>
                    <a:lnTo>
                      <a:pt x="44" y="125"/>
                    </a:lnTo>
                    <a:lnTo>
                      <a:pt x="30" y="127"/>
                    </a:lnTo>
                    <a:lnTo>
                      <a:pt x="16" y="130"/>
                    </a:lnTo>
                    <a:lnTo>
                      <a:pt x="1" y="133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1" name="Freeform 2453"/>
              <p:cNvSpPr>
                <a:spLocks/>
              </p:cNvSpPr>
              <p:nvPr/>
            </p:nvSpPr>
            <p:spPr bwMode="auto">
              <a:xfrm>
                <a:off x="2589" y="2742"/>
                <a:ext cx="22" cy="17"/>
              </a:xfrm>
              <a:custGeom>
                <a:avLst/>
                <a:gdLst>
                  <a:gd name="T0" fmla="*/ 0 w 174"/>
                  <a:gd name="T1" fmla="*/ 133 h 133"/>
                  <a:gd name="T2" fmla="*/ 0 w 174"/>
                  <a:gd name="T3" fmla="*/ 120 h 133"/>
                  <a:gd name="T4" fmla="*/ 167 w 174"/>
                  <a:gd name="T5" fmla="*/ 33 h 133"/>
                  <a:gd name="T6" fmla="*/ 174 w 174"/>
                  <a:gd name="T7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4" h="133">
                    <a:moveTo>
                      <a:pt x="0" y="133"/>
                    </a:moveTo>
                    <a:lnTo>
                      <a:pt x="0" y="120"/>
                    </a:lnTo>
                    <a:lnTo>
                      <a:pt x="167" y="33"/>
                    </a:lnTo>
                    <a:lnTo>
                      <a:pt x="17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2" name="Freeform 2454"/>
              <p:cNvSpPr>
                <a:spLocks/>
              </p:cNvSpPr>
              <p:nvPr/>
            </p:nvSpPr>
            <p:spPr bwMode="auto">
              <a:xfrm>
                <a:off x="2611" y="2742"/>
                <a:ext cx="5" cy="7"/>
              </a:xfrm>
              <a:custGeom>
                <a:avLst/>
                <a:gdLst>
                  <a:gd name="T0" fmla="*/ 0 w 40"/>
                  <a:gd name="T1" fmla="*/ 0 h 61"/>
                  <a:gd name="T2" fmla="*/ 5 w 40"/>
                  <a:gd name="T3" fmla="*/ 1 h 61"/>
                  <a:gd name="T4" fmla="*/ 10 w 40"/>
                  <a:gd name="T5" fmla="*/ 3 h 61"/>
                  <a:gd name="T6" fmla="*/ 13 w 40"/>
                  <a:gd name="T7" fmla="*/ 6 h 61"/>
                  <a:gd name="T8" fmla="*/ 16 w 40"/>
                  <a:gd name="T9" fmla="*/ 9 h 61"/>
                  <a:gd name="T10" fmla="*/ 19 w 40"/>
                  <a:gd name="T11" fmla="*/ 13 h 61"/>
                  <a:gd name="T12" fmla="*/ 21 w 40"/>
                  <a:gd name="T13" fmla="*/ 17 h 61"/>
                  <a:gd name="T14" fmla="*/ 22 w 40"/>
                  <a:gd name="T15" fmla="*/ 21 h 61"/>
                  <a:gd name="T16" fmla="*/ 23 w 40"/>
                  <a:gd name="T17" fmla="*/ 26 h 61"/>
                  <a:gd name="T18" fmla="*/ 24 w 40"/>
                  <a:gd name="T19" fmla="*/ 30 h 61"/>
                  <a:gd name="T20" fmla="*/ 25 w 40"/>
                  <a:gd name="T21" fmla="*/ 35 h 61"/>
                  <a:gd name="T22" fmla="*/ 27 w 40"/>
                  <a:gd name="T23" fmla="*/ 39 h 61"/>
                  <a:gd name="T24" fmla="*/ 28 w 40"/>
                  <a:gd name="T25" fmla="*/ 44 h 61"/>
                  <a:gd name="T26" fmla="*/ 30 w 40"/>
                  <a:gd name="T27" fmla="*/ 49 h 61"/>
                  <a:gd name="T28" fmla="*/ 33 w 40"/>
                  <a:gd name="T29" fmla="*/ 53 h 61"/>
                  <a:gd name="T30" fmla="*/ 36 w 40"/>
                  <a:gd name="T31" fmla="*/ 57 h 61"/>
                  <a:gd name="T32" fmla="*/ 40 w 40"/>
                  <a:gd name="T33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61">
                    <a:moveTo>
                      <a:pt x="0" y="0"/>
                    </a:moveTo>
                    <a:lnTo>
                      <a:pt x="5" y="1"/>
                    </a:lnTo>
                    <a:lnTo>
                      <a:pt x="10" y="3"/>
                    </a:lnTo>
                    <a:lnTo>
                      <a:pt x="13" y="6"/>
                    </a:lnTo>
                    <a:lnTo>
                      <a:pt x="16" y="9"/>
                    </a:lnTo>
                    <a:lnTo>
                      <a:pt x="19" y="13"/>
                    </a:lnTo>
                    <a:lnTo>
                      <a:pt x="21" y="17"/>
                    </a:lnTo>
                    <a:lnTo>
                      <a:pt x="22" y="21"/>
                    </a:lnTo>
                    <a:lnTo>
                      <a:pt x="23" y="26"/>
                    </a:lnTo>
                    <a:lnTo>
                      <a:pt x="24" y="30"/>
                    </a:lnTo>
                    <a:lnTo>
                      <a:pt x="25" y="35"/>
                    </a:lnTo>
                    <a:lnTo>
                      <a:pt x="27" y="39"/>
                    </a:lnTo>
                    <a:lnTo>
                      <a:pt x="28" y="44"/>
                    </a:lnTo>
                    <a:lnTo>
                      <a:pt x="30" y="49"/>
                    </a:lnTo>
                    <a:lnTo>
                      <a:pt x="33" y="53"/>
                    </a:lnTo>
                    <a:lnTo>
                      <a:pt x="36" y="57"/>
                    </a:lnTo>
                    <a:lnTo>
                      <a:pt x="40" y="6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3" name="Freeform 2455"/>
              <p:cNvSpPr>
                <a:spLocks/>
              </p:cNvSpPr>
              <p:nvPr/>
            </p:nvSpPr>
            <p:spPr bwMode="auto">
              <a:xfrm>
                <a:off x="2589" y="2749"/>
                <a:ext cx="27" cy="9"/>
              </a:xfrm>
              <a:custGeom>
                <a:avLst/>
                <a:gdLst>
                  <a:gd name="T0" fmla="*/ 213 w 213"/>
                  <a:gd name="T1" fmla="*/ 0 h 72"/>
                  <a:gd name="T2" fmla="*/ 203 w 213"/>
                  <a:gd name="T3" fmla="*/ 10 h 72"/>
                  <a:gd name="T4" fmla="*/ 192 w 213"/>
                  <a:gd name="T5" fmla="*/ 18 h 72"/>
                  <a:gd name="T6" fmla="*/ 180 w 213"/>
                  <a:gd name="T7" fmla="*/ 26 h 72"/>
                  <a:gd name="T8" fmla="*/ 168 w 213"/>
                  <a:gd name="T9" fmla="*/ 33 h 72"/>
                  <a:gd name="T10" fmla="*/ 156 w 213"/>
                  <a:gd name="T11" fmla="*/ 38 h 72"/>
                  <a:gd name="T12" fmla="*/ 142 w 213"/>
                  <a:gd name="T13" fmla="*/ 43 h 72"/>
                  <a:gd name="T14" fmla="*/ 128 w 213"/>
                  <a:gd name="T15" fmla="*/ 47 h 72"/>
                  <a:gd name="T16" fmla="*/ 115 w 213"/>
                  <a:gd name="T17" fmla="*/ 51 h 72"/>
                  <a:gd name="T18" fmla="*/ 101 w 213"/>
                  <a:gd name="T19" fmla="*/ 54 h 72"/>
                  <a:gd name="T20" fmla="*/ 86 w 213"/>
                  <a:gd name="T21" fmla="*/ 57 h 72"/>
                  <a:gd name="T22" fmla="*/ 72 w 213"/>
                  <a:gd name="T23" fmla="*/ 59 h 72"/>
                  <a:gd name="T24" fmla="*/ 58 w 213"/>
                  <a:gd name="T25" fmla="*/ 62 h 72"/>
                  <a:gd name="T26" fmla="*/ 43 w 213"/>
                  <a:gd name="T27" fmla="*/ 64 h 72"/>
                  <a:gd name="T28" fmla="*/ 29 w 213"/>
                  <a:gd name="T29" fmla="*/ 66 h 72"/>
                  <a:gd name="T30" fmla="*/ 15 w 213"/>
                  <a:gd name="T31" fmla="*/ 69 h 72"/>
                  <a:gd name="T32" fmla="*/ 0 w 213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72">
                    <a:moveTo>
                      <a:pt x="213" y="0"/>
                    </a:moveTo>
                    <a:lnTo>
                      <a:pt x="203" y="10"/>
                    </a:lnTo>
                    <a:lnTo>
                      <a:pt x="192" y="18"/>
                    </a:lnTo>
                    <a:lnTo>
                      <a:pt x="180" y="26"/>
                    </a:lnTo>
                    <a:lnTo>
                      <a:pt x="168" y="33"/>
                    </a:lnTo>
                    <a:lnTo>
                      <a:pt x="156" y="38"/>
                    </a:lnTo>
                    <a:lnTo>
                      <a:pt x="142" y="43"/>
                    </a:lnTo>
                    <a:lnTo>
                      <a:pt x="128" y="47"/>
                    </a:lnTo>
                    <a:lnTo>
                      <a:pt x="115" y="51"/>
                    </a:lnTo>
                    <a:lnTo>
                      <a:pt x="101" y="54"/>
                    </a:lnTo>
                    <a:lnTo>
                      <a:pt x="86" y="57"/>
                    </a:lnTo>
                    <a:lnTo>
                      <a:pt x="72" y="59"/>
                    </a:lnTo>
                    <a:lnTo>
                      <a:pt x="58" y="62"/>
                    </a:lnTo>
                    <a:lnTo>
                      <a:pt x="43" y="64"/>
                    </a:lnTo>
                    <a:lnTo>
                      <a:pt x="29" y="66"/>
                    </a:lnTo>
                    <a:lnTo>
                      <a:pt x="15" y="69"/>
                    </a:lnTo>
                    <a:lnTo>
                      <a:pt x="0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4" name="Freeform 2456"/>
              <p:cNvSpPr>
                <a:spLocks/>
              </p:cNvSpPr>
              <p:nvPr/>
            </p:nvSpPr>
            <p:spPr bwMode="auto">
              <a:xfrm>
                <a:off x="2448" y="3187"/>
                <a:ext cx="168" cy="253"/>
              </a:xfrm>
              <a:custGeom>
                <a:avLst/>
                <a:gdLst>
                  <a:gd name="T0" fmla="*/ 1280 w 1341"/>
                  <a:gd name="T1" fmla="*/ 1227 h 2030"/>
                  <a:gd name="T2" fmla="*/ 1206 w 1341"/>
                  <a:gd name="T3" fmla="*/ 1291 h 2030"/>
                  <a:gd name="T4" fmla="*/ 1126 w 1341"/>
                  <a:gd name="T5" fmla="*/ 1352 h 2030"/>
                  <a:gd name="T6" fmla="*/ 1055 w 1341"/>
                  <a:gd name="T7" fmla="*/ 1405 h 2030"/>
                  <a:gd name="T8" fmla="*/ 976 w 1341"/>
                  <a:gd name="T9" fmla="*/ 1437 h 2030"/>
                  <a:gd name="T10" fmla="*/ 895 w 1341"/>
                  <a:gd name="T11" fmla="*/ 1460 h 2030"/>
                  <a:gd name="T12" fmla="*/ 841 w 1341"/>
                  <a:gd name="T13" fmla="*/ 1476 h 2030"/>
                  <a:gd name="T14" fmla="*/ 847 w 1341"/>
                  <a:gd name="T15" fmla="*/ 1486 h 2030"/>
                  <a:gd name="T16" fmla="*/ 860 w 1341"/>
                  <a:gd name="T17" fmla="*/ 1492 h 2030"/>
                  <a:gd name="T18" fmla="*/ 880 w 1341"/>
                  <a:gd name="T19" fmla="*/ 1502 h 2030"/>
                  <a:gd name="T20" fmla="*/ 929 w 1341"/>
                  <a:gd name="T21" fmla="*/ 1501 h 2030"/>
                  <a:gd name="T22" fmla="*/ 976 w 1341"/>
                  <a:gd name="T23" fmla="*/ 1494 h 2030"/>
                  <a:gd name="T24" fmla="*/ 1022 w 1341"/>
                  <a:gd name="T25" fmla="*/ 1482 h 2030"/>
                  <a:gd name="T26" fmla="*/ 947 w 1341"/>
                  <a:gd name="T27" fmla="*/ 1555 h 2030"/>
                  <a:gd name="T28" fmla="*/ 853 w 1341"/>
                  <a:gd name="T29" fmla="*/ 1617 h 2030"/>
                  <a:gd name="T30" fmla="*/ 751 w 1341"/>
                  <a:gd name="T31" fmla="*/ 1661 h 2030"/>
                  <a:gd name="T32" fmla="*/ 729 w 1341"/>
                  <a:gd name="T33" fmla="*/ 1680 h 2030"/>
                  <a:gd name="T34" fmla="*/ 739 w 1341"/>
                  <a:gd name="T35" fmla="*/ 1685 h 2030"/>
                  <a:gd name="T36" fmla="*/ 753 w 1341"/>
                  <a:gd name="T37" fmla="*/ 1690 h 2030"/>
                  <a:gd name="T38" fmla="*/ 733 w 1341"/>
                  <a:gd name="T39" fmla="*/ 1718 h 2030"/>
                  <a:gd name="T40" fmla="*/ 677 w 1341"/>
                  <a:gd name="T41" fmla="*/ 1774 h 2030"/>
                  <a:gd name="T42" fmla="*/ 652 w 1341"/>
                  <a:gd name="T43" fmla="*/ 1838 h 2030"/>
                  <a:gd name="T44" fmla="*/ 676 w 1341"/>
                  <a:gd name="T45" fmla="*/ 1900 h 2030"/>
                  <a:gd name="T46" fmla="*/ 676 w 1341"/>
                  <a:gd name="T47" fmla="*/ 1952 h 2030"/>
                  <a:gd name="T48" fmla="*/ 665 w 1341"/>
                  <a:gd name="T49" fmla="*/ 1998 h 2030"/>
                  <a:gd name="T50" fmla="*/ 610 w 1341"/>
                  <a:gd name="T51" fmla="*/ 2028 h 2030"/>
                  <a:gd name="T52" fmla="*/ 483 w 1341"/>
                  <a:gd name="T53" fmla="*/ 2022 h 2030"/>
                  <a:gd name="T54" fmla="*/ 361 w 1341"/>
                  <a:gd name="T55" fmla="*/ 1982 h 2030"/>
                  <a:gd name="T56" fmla="*/ 252 w 1341"/>
                  <a:gd name="T57" fmla="*/ 1913 h 2030"/>
                  <a:gd name="T58" fmla="*/ 205 w 1341"/>
                  <a:gd name="T59" fmla="*/ 1833 h 2030"/>
                  <a:gd name="T60" fmla="*/ 141 w 1341"/>
                  <a:gd name="T61" fmla="*/ 1766 h 2030"/>
                  <a:gd name="T62" fmla="*/ 129 w 1341"/>
                  <a:gd name="T63" fmla="*/ 1686 h 2030"/>
                  <a:gd name="T64" fmla="*/ 165 w 1341"/>
                  <a:gd name="T65" fmla="*/ 1587 h 2030"/>
                  <a:gd name="T66" fmla="*/ 215 w 1341"/>
                  <a:gd name="T67" fmla="*/ 1496 h 2030"/>
                  <a:gd name="T68" fmla="*/ 271 w 1341"/>
                  <a:gd name="T69" fmla="*/ 1405 h 2030"/>
                  <a:gd name="T70" fmla="*/ 299 w 1341"/>
                  <a:gd name="T71" fmla="*/ 1374 h 2030"/>
                  <a:gd name="T72" fmla="*/ 323 w 1341"/>
                  <a:gd name="T73" fmla="*/ 1386 h 2030"/>
                  <a:gd name="T74" fmla="*/ 350 w 1341"/>
                  <a:gd name="T75" fmla="*/ 1386 h 2030"/>
                  <a:gd name="T76" fmla="*/ 360 w 1341"/>
                  <a:gd name="T77" fmla="*/ 1353 h 2030"/>
                  <a:gd name="T78" fmla="*/ 329 w 1341"/>
                  <a:gd name="T79" fmla="*/ 1302 h 2030"/>
                  <a:gd name="T80" fmla="*/ 303 w 1341"/>
                  <a:gd name="T81" fmla="*/ 1250 h 2030"/>
                  <a:gd name="T82" fmla="*/ 316 w 1341"/>
                  <a:gd name="T83" fmla="*/ 1205 h 2030"/>
                  <a:gd name="T84" fmla="*/ 346 w 1341"/>
                  <a:gd name="T85" fmla="*/ 1231 h 2030"/>
                  <a:gd name="T86" fmla="*/ 385 w 1341"/>
                  <a:gd name="T87" fmla="*/ 1262 h 2030"/>
                  <a:gd name="T88" fmla="*/ 425 w 1341"/>
                  <a:gd name="T89" fmla="*/ 1263 h 2030"/>
                  <a:gd name="T90" fmla="*/ 375 w 1341"/>
                  <a:gd name="T91" fmla="*/ 1201 h 2030"/>
                  <a:gd name="T92" fmla="*/ 329 w 1341"/>
                  <a:gd name="T93" fmla="*/ 1141 h 2030"/>
                  <a:gd name="T94" fmla="*/ 310 w 1341"/>
                  <a:gd name="T95" fmla="*/ 1068 h 2030"/>
                  <a:gd name="T96" fmla="*/ 236 w 1341"/>
                  <a:gd name="T97" fmla="*/ 898 h 2030"/>
                  <a:gd name="T98" fmla="*/ 157 w 1341"/>
                  <a:gd name="T99" fmla="*/ 699 h 2030"/>
                  <a:gd name="T100" fmla="*/ 115 w 1341"/>
                  <a:gd name="T101" fmla="*/ 488 h 2030"/>
                  <a:gd name="T102" fmla="*/ 47 w 1341"/>
                  <a:gd name="T103" fmla="*/ 249 h 2030"/>
                  <a:gd name="T104" fmla="*/ 337 w 1341"/>
                  <a:gd name="T105" fmla="*/ 0 h 2030"/>
                  <a:gd name="T106" fmla="*/ 1019 w 1341"/>
                  <a:gd name="T107" fmla="*/ 143 h 2030"/>
                  <a:gd name="T108" fmla="*/ 1321 w 1341"/>
                  <a:gd name="T109" fmla="*/ 82 h 2030"/>
                  <a:gd name="T110" fmla="*/ 1339 w 1341"/>
                  <a:gd name="T111" fmla="*/ 164 h 2030"/>
                  <a:gd name="T112" fmla="*/ 1307 w 1341"/>
                  <a:gd name="T113" fmla="*/ 897 h 20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41" h="2030">
                    <a:moveTo>
                      <a:pt x="1308" y="1151"/>
                    </a:moveTo>
                    <a:lnTo>
                      <a:pt x="1304" y="1173"/>
                    </a:lnTo>
                    <a:lnTo>
                      <a:pt x="1298" y="1193"/>
                    </a:lnTo>
                    <a:lnTo>
                      <a:pt x="1290" y="1211"/>
                    </a:lnTo>
                    <a:lnTo>
                      <a:pt x="1280" y="1227"/>
                    </a:lnTo>
                    <a:lnTo>
                      <a:pt x="1267" y="1242"/>
                    </a:lnTo>
                    <a:lnTo>
                      <a:pt x="1253" y="1255"/>
                    </a:lnTo>
                    <a:lnTo>
                      <a:pt x="1238" y="1268"/>
                    </a:lnTo>
                    <a:lnTo>
                      <a:pt x="1222" y="1280"/>
                    </a:lnTo>
                    <a:lnTo>
                      <a:pt x="1206" y="1291"/>
                    </a:lnTo>
                    <a:lnTo>
                      <a:pt x="1189" y="1303"/>
                    </a:lnTo>
                    <a:lnTo>
                      <a:pt x="1173" y="1315"/>
                    </a:lnTo>
                    <a:lnTo>
                      <a:pt x="1157" y="1326"/>
                    </a:lnTo>
                    <a:lnTo>
                      <a:pt x="1141" y="1339"/>
                    </a:lnTo>
                    <a:lnTo>
                      <a:pt x="1126" y="1352"/>
                    </a:lnTo>
                    <a:lnTo>
                      <a:pt x="1112" y="1366"/>
                    </a:lnTo>
                    <a:lnTo>
                      <a:pt x="1101" y="1382"/>
                    </a:lnTo>
                    <a:lnTo>
                      <a:pt x="1086" y="1390"/>
                    </a:lnTo>
                    <a:lnTo>
                      <a:pt x="1071" y="1398"/>
                    </a:lnTo>
                    <a:lnTo>
                      <a:pt x="1055" y="1405"/>
                    </a:lnTo>
                    <a:lnTo>
                      <a:pt x="1040" y="1412"/>
                    </a:lnTo>
                    <a:lnTo>
                      <a:pt x="1025" y="1419"/>
                    </a:lnTo>
                    <a:lnTo>
                      <a:pt x="1008" y="1425"/>
                    </a:lnTo>
                    <a:lnTo>
                      <a:pt x="992" y="1431"/>
                    </a:lnTo>
                    <a:lnTo>
                      <a:pt x="976" y="1437"/>
                    </a:lnTo>
                    <a:lnTo>
                      <a:pt x="960" y="1442"/>
                    </a:lnTo>
                    <a:lnTo>
                      <a:pt x="944" y="1446"/>
                    </a:lnTo>
                    <a:lnTo>
                      <a:pt x="928" y="1452"/>
                    </a:lnTo>
                    <a:lnTo>
                      <a:pt x="911" y="1456"/>
                    </a:lnTo>
                    <a:lnTo>
                      <a:pt x="895" y="1460"/>
                    </a:lnTo>
                    <a:lnTo>
                      <a:pt x="877" y="1463"/>
                    </a:lnTo>
                    <a:lnTo>
                      <a:pt x="860" y="1466"/>
                    </a:lnTo>
                    <a:lnTo>
                      <a:pt x="843" y="1469"/>
                    </a:lnTo>
                    <a:lnTo>
                      <a:pt x="841" y="1472"/>
                    </a:lnTo>
                    <a:lnTo>
                      <a:pt x="841" y="1476"/>
                    </a:lnTo>
                    <a:lnTo>
                      <a:pt x="841" y="1479"/>
                    </a:lnTo>
                    <a:lnTo>
                      <a:pt x="842" y="1481"/>
                    </a:lnTo>
                    <a:lnTo>
                      <a:pt x="843" y="1483"/>
                    </a:lnTo>
                    <a:lnTo>
                      <a:pt x="845" y="1484"/>
                    </a:lnTo>
                    <a:lnTo>
                      <a:pt x="847" y="1486"/>
                    </a:lnTo>
                    <a:lnTo>
                      <a:pt x="850" y="1487"/>
                    </a:lnTo>
                    <a:lnTo>
                      <a:pt x="852" y="1488"/>
                    </a:lnTo>
                    <a:lnTo>
                      <a:pt x="855" y="1489"/>
                    </a:lnTo>
                    <a:lnTo>
                      <a:pt x="858" y="1491"/>
                    </a:lnTo>
                    <a:lnTo>
                      <a:pt x="860" y="1492"/>
                    </a:lnTo>
                    <a:lnTo>
                      <a:pt x="863" y="1494"/>
                    </a:lnTo>
                    <a:lnTo>
                      <a:pt x="865" y="1496"/>
                    </a:lnTo>
                    <a:lnTo>
                      <a:pt x="867" y="1498"/>
                    </a:lnTo>
                    <a:lnTo>
                      <a:pt x="869" y="1502"/>
                    </a:lnTo>
                    <a:lnTo>
                      <a:pt x="880" y="1502"/>
                    </a:lnTo>
                    <a:lnTo>
                      <a:pt x="890" y="1502"/>
                    </a:lnTo>
                    <a:lnTo>
                      <a:pt x="900" y="1502"/>
                    </a:lnTo>
                    <a:lnTo>
                      <a:pt x="909" y="1502"/>
                    </a:lnTo>
                    <a:lnTo>
                      <a:pt x="919" y="1502"/>
                    </a:lnTo>
                    <a:lnTo>
                      <a:pt x="929" y="1501"/>
                    </a:lnTo>
                    <a:lnTo>
                      <a:pt x="938" y="1500"/>
                    </a:lnTo>
                    <a:lnTo>
                      <a:pt x="948" y="1499"/>
                    </a:lnTo>
                    <a:lnTo>
                      <a:pt x="957" y="1498"/>
                    </a:lnTo>
                    <a:lnTo>
                      <a:pt x="967" y="1496"/>
                    </a:lnTo>
                    <a:lnTo>
                      <a:pt x="976" y="1494"/>
                    </a:lnTo>
                    <a:lnTo>
                      <a:pt x="985" y="1492"/>
                    </a:lnTo>
                    <a:lnTo>
                      <a:pt x="994" y="1490"/>
                    </a:lnTo>
                    <a:lnTo>
                      <a:pt x="1003" y="1487"/>
                    </a:lnTo>
                    <a:lnTo>
                      <a:pt x="1013" y="1485"/>
                    </a:lnTo>
                    <a:lnTo>
                      <a:pt x="1022" y="1482"/>
                    </a:lnTo>
                    <a:lnTo>
                      <a:pt x="1008" y="1497"/>
                    </a:lnTo>
                    <a:lnTo>
                      <a:pt x="994" y="1512"/>
                    </a:lnTo>
                    <a:lnTo>
                      <a:pt x="979" y="1527"/>
                    </a:lnTo>
                    <a:lnTo>
                      <a:pt x="964" y="1541"/>
                    </a:lnTo>
                    <a:lnTo>
                      <a:pt x="947" y="1555"/>
                    </a:lnTo>
                    <a:lnTo>
                      <a:pt x="929" y="1568"/>
                    </a:lnTo>
                    <a:lnTo>
                      <a:pt x="911" y="1581"/>
                    </a:lnTo>
                    <a:lnTo>
                      <a:pt x="893" y="1593"/>
                    </a:lnTo>
                    <a:lnTo>
                      <a:pt x="872" y="1606"/>
                    </a:lnTo>
                    <a:lnTo>
                      <a:pt x="853" y="1617"/>
                    </a:lnTo>
                    <a:lnTo>
                      <a:pt x="832" y="1627"/>
                    </a:lnTo>
                    <a:lnTo>
                      <a:pt x="812" y="1636"/>
                    </a:lnTo>
                    <a:lnTo>
                      <a:pt x="792" y="1645"/>
                    </a:lnTo>
                    <a:lnTo>
                      <a:pt x="771" y="1654"/>
                    </a:lnTo>
                    <a:lnTo>
                      <a:pt x="751" y="1661"/>
                    </a:lnTo>
                    <a:lnTo>
                      <a:pt x="730" y="1668"/>
                    </a:lnTo>
                    <a:lnTo>
                      <a:pt x="728" y="1671"/>
                    </a:lnTo>
                    <a:lnTo>
                      <a:pt x="728" y="1675"/>
                    </a:lnTo>
                    <a:lnTo>
                      <a:pt x="728" y="1677"/>
                    </a:lnTo>
                    <a:lnTo>
                      <a:pt x="729" y="1680"/>
                    </a:lnTo>
                    <a:lnTo>
                      <a:pt x="730" y="1681"/>
                    </a:lnTo>
                    <a:lnTo>
                      <a:pt x="732" y="1683"/>
                    </a:lnTo>
                    <a:lnTo>
                      <a:pt x="734" y="1684"/>
                    </a:lnTo>
                    <a:lnTo>
                      <a:pt x="736" y="1685"/>
                    </a:lnTo>
                    <a:lnTo>
                      <a:pt x="739" y="1685"/>
                    </a:lnTo>
                    <a:lnTo>
                      <a:pt x="741" y="1686"/>
                    </a:lnTo>
                    <a:lnTo>
                      <a:pt x="744" y="1687"/>
                    </a:lnTo>
                    <a:lnTo>
                      <a:pt x="748" y="1688"/>
                    </a:lnTo>
                    <a:lnTo>
                      <a:pt x="750" y="1689"/>
                    </a:lnTo>
                    <a:lnTo>
                      <a:pt x="753" y="1690"/>
                    </a:lnTo>
                    <a:lnTo>
                      <a:pt x="755" y="1691"/>
                    </a:lnTo>
                    <a:lnTo>
                      <a:pt x="757" y="1694"/>
                    </a:lnTo>
                    <a:lnTo>
                      <a:pt x="751" y="1701"/>
                    </a:lnTo>
                    <a:lnTo>
                      <a:pt x="742" y="1709"/>
                    </a:lnTo>
                    <a:lnTo>
                      <a:pt x="733" y="1718"/>
                    </a:lnTo>
                    <a:lnTo>
                      <a:pt x="722" y="1728"/>
                    </a:lnTo>
                    <a:lnTo>
                      <a:pt x="711" y="1739"/>
                    </a:lnTo>
                    <a:lnTo>
                      <a:pt x="699" y="1750"/>
                    </a:lnTo>
                    <a:lnTo>
                      <a:pt x="688" y="1762"/>
                    </a:lnTo>
                    <a:lnTo>
                      <a:pt x="677" y="1774"/>
                    </a:lnTo>
                    <a:lnTo>
                      <a:pt x="668" y="1786"/>
                    </a:lnTo>
                    <a:lnTo>
                      <a:pt x="660" y="1799"/>
                    </a:lnTo>
                    <a:lnTo>
                      <a:pt x="654" y="1812"/>
                    </a:lnTo>
                    <a:lnTo>
                      <a:pt x="651" y="1825"/>
                    </a:lnTo>
                    <a:lnTo>
                      <a:pt x="652" y="1838"/>
                    </a:lnTo>
                    <a:lnTo>
                      <a:pt x="656" y="1851"/>
                    </a:lnTo>
                    <a:lnTo>
                      <a:pt x="664" y="1865"/>
                    </a:lnTo>
                    <a:lnTo>
                      <a:pt x="677" y="1879"/>
                    </a:lnTo>
                    <a:lnTo>
                      <a:pt x="676" y="1889"/>
                    </a:lnTo>
                    <a:lnTo>
                      <a:pt x="676" y="1900"/>
                    </a:lnTo>
                    <a:lnTo>
                      <a:pt x="676" y="1910"/>
                    </a:lnTo>
                    <a:lnTo>
                      <a:pt x="676" y="1921"/>
                    </a:lnTo>
                    <a:lnTo>
                      <a:pt x="677" y="1931"/>
                    </a:lnTo>
                    <a:lnTo>
                      <a:pt x="677" y="1942"/>
                    </a:lnTo>
                    <a:lnTo>
                      <a:pt x="676" y="1952"/>
                    </a:lnTo>
                    <a:lnTo>
                      <a:pt x="675" y="1962"/>
                    </a:lnTo>
                    <a:lnTo>
                      <a:pt x="674" y="1972"/>
                    </a:lnTo>
                    <a:lnTo>
                      <a:pt x="672" y="1981"/>
                    </a:lnTo>
                    <a:lnTo>
                      <a:pt x="669" y="1990"/>
                    </a:lnTo>
                    <a:lnTo>
                      <a:pt x="665" y="1998"/>
                    </a:lnTo>
                    <a:lnTo>
                      <a:pt x="660" y="2006"/>
                    </a:lnTo>
                    <a:lnTo>
                      <a:pt x="653" y="2013"/>
                    </a:lnTo>
                    <a:lnTo>
                      <a:pt x="646" y="2019"/>
                    </a:lnTo>
                    <a:lnTo>
                      <a:pt x="637" y="2025"/>
                    </a:lnTo>
                    <a:lnTo>
                      <a:pt x="610" y="2028"/>
                    </a:lnTo>
                    <a:lnTo>
                      <a:pt x="585" y="2030"/>
                    </a:lnTo>
                    <a:lnTo>
                      <a:pt x="559" y="2030"/>
                    </a:lnTo>
                    <a:lnTo>
                      <a:pt x="534" y="2029"/>
                    </a:lnTo>
                    <a:lnTo>
                      <a:pt x="509" y="2026"/>
                    </a:lnTo>
                    <a:lnTo>
                      <a:pt x="483" y="2022"/>
                    </a:lnTo>
                    <a:lnTo>
                      <a:pt x="458" y="2017"/>
                    </a:lnTo>
                    <a:lnTo>
                      <a:pt x="433" y="2010"/>
                    </a:lnTo>
                    <a:lnTo>
                      <a:pt x="409" y="2002"/>
                    </a:lnTo>
                    <a:lnTo>
                      <a:pt x="385" y="1992"/>
                    </a:lnTo>
                    <a:lnTo>
                      <a:pt x="361" y="1982"/>
                    </a:lnTo>
                    <a:lnTo>
                      <a:pt x="337" y="1970"/>
                    </a:lnTo>
                    <a:lnTo>
                      <a:pt x="315" y="1957"/>
                    </a:lnTo>
                    <a:lnTo>
                      <a:pt x="293" y="1943"/>
                    </a:lnTo>
                    <a:lnTo>
                      <a:pt x="272" y="1929"/>
                    </a:lnTo>
                    <a:lnTo>
                      <a:pt x="252" y="1913"/>
                    </a:lnTo>
                    <a:lnTo>
                      <a:pt x="247" y="1894"/>
                    </a:lnTo>
                    <a:lnTo>
                      <a:pt x="240" y="1878"/>
                    </a:lnTo>
                    <a:lnTo>
                      <a:pt x="231" y="1862"/>
                    </a:lnTo>
                    <a:lnTo>
                      <a:pt x="218" y="1847"/>
                    </a:lnTo>
                    <a:lnTo>
                      <a:pt x="205" y="1833"/>
                    </a:lnTo>
                    <a:lnTo>
                      <a:pt x="192" y="1820"/>
                    </a:lnTo>
                    <a:lnTo>
                      <a:pt x="178" y="1806"/>
                    </a:lnTo>
                    <a:lnTo>
                      <a:pt x="165" y="1793"/>
                    </a:lnTo>
                    <a:lnTo>
                      <a:pt x="152" y="1780"/>
                    </a:lnTo>
                    <a:lnTo>
                      <a:pt x="141" y="1766"/>
                    </a:lnTo>
                    <a:lnTo>
                      <a:pt x="132" y="1752"/>
                    </a:lnTo>
                    <a:lnTo>
                      <a:pt x="126" y="1736"/>
                    </a:lnTo>
                    <a:lnTo>
                      <a:pt x="123" y="1721"/>
                    </a:lnTo>
                    <a:lnTo>
                      <a:pt x="124" y="1704"/>
                    </a:lnTo>
                    <a:lnTo>
                      <a:pt x="129" y="1686"/>
                    </a:lnTo>
                    <a:lnTo>
                      <a:pt x="139" y="1668"/>
                    </a:lnTo>
                    <a:lnTo>
                      <a:pt x="143" y="1647"/>
                    </a:lnTo>
                    <a:lnTo>
                      <a:pt x="150" y="1627"/>
                    </a:lnTo>
                    <a:lnTo>
                      <a:pt x="157" y="1607"/>
                    </a:lnTo>
                    <a:lnTo>
                      <a:pt x="165" y="1587"/>
                    </a:lnTo>
                    <a:lnTo>
                      <a:pt x="174" y="1568"/>
                    </a:lnTo>
                    <a:lnTo>
                      <a:pt x="183" y="1550"/>
                    </a:lnTo>
                    <a:lnTo>
                      <a:pt x="193" y="1532"/>
                    </a:lnTo>
                    <a:lnTo>
                      <a:pt x="204" y="1514"/>
                    </a:lnTo>
                    <a:lnTo>
                      <a:pt x="215" y="1496"/>
                    </a:lnTo>
                    <a:lnTo>
                      <a:pt x="227" y="1478"/>
                    </a:lnTo>
                    <a:lnTo>
                      <a:pt x="238" y="1460"/>
                    </a:lnTo>
                    <a:lnTo>
                      <a:pt x="249" y="1441"/>
                    </a:lnTo>
                    <a:lnTo>
                      <a:pt x="261" y="1423"/>
                    </a:lnTo>
                    <a:lnTo>
                      <a:pt x="271" y="1405"/>
                    </a:lnTo>
                    <a:lnTo>
                      <a:pt x="282" y="1387"/>
                    </a:lnTo>
                    <a:lnTo>
                      <a:pt x="292" y="1369"/>
                    </a:lnTo>
                    <a:lnTo>
                      <a:pt x="293" y="1370"/>
                    </a:lnTo>
                    <a:lnTo>
                      <a:pt x="296" y="1372"/>
                    </a:lnTo>
                    <a:lnTo>
                      <a:pt x="299" y="1374"/>
                    </a:lnTo>
                    <a:lnTo>
                      <a:pt x="303" y="1377"/>
                    </a:lnTo>
                    <a:lnTo>
                      <a:pt x="308" y="1379"/>
                    </a:lnTo>
                    <a:lnTo>
                      <a:pt x="312" y="1381"/>
                    </a:lnTo>
                    <a:lnTo>
                      <a:pt x="317" y="1384"/>
                    </a:lnTo>
                    <a:lnTo>
                      <a:pt x="323" y="1386"/>
                    </a:lnTo>
                    <a:lnTo>
                      <a:pt x="328" y="1387"/>
                    </a:lnTo>
                    <a:lnTo>
                      <a:pt x="334" y="1388"/>
                    </a:lnTo>
                    <a:lnTo>
                      <a:pt x="339" y="1388"/>
                    </a:lnTo>
                    <a:lnTo>
                      <a:pt x="345" y="1388"/>
                    </a:lnTo>
                    <a:lnTo>
                      <a:pt x="350" y="1386"/>
                    </a:lnTo>
                    <a:lnTo>
                      <a:pt x="356" y="1384"/>
                    </a:lnTo>
                    <a:lnTo>
                      <a:pt x="360" y="1380"/>
                    </a:lnTo>
                    <a:lnTo>
                      <a:pt x="365" y="1376"/>
                    </a:lnTo>
                    <a:lnTo>
                      <a:pt x="363" y="1364"/>
                    </a:lnTo>
                    <a:lnTo>
                      <a:pt x="360" y="1353"/>
                    </a:lnTo>
                    <a:lnTo>
                      <a:pt x="354" y="1342"/>
                    </a:lnTo>
                    <a:lnTo>
                      <a:pt x="349" y="1332"/>
                    </a:lnTo>
                    <a:lnTo>
                      <a:pt x="342" y="1322"/>
                    </a:lnTo>
                    <a:lnTo>
                      <a:pt x="336" y="1312"/>
                    </a:lnTo>
                    <a:lnTo>
                      <a:pt x="329" y="1302"/>
                    </a:lnTo>
                    <a:lnTo>
                      <a:pt x="322" y="1292"/>
                    </a:lnTo>
                    <a:lnTo>
                      <a:pt x="316" y="1282"/>
                    </a:lnTo>
                    <a:lnTo>
                      <a:pt x="310" y="1272"/>
                    </a:lnTo>
                    <a:lnTo>
                      <a:pt x="306" y="1261"/>
                    </a:lnTo>
                    <a:lnTo>
                      <a:pt x="303" y="1250"/>
                    </a:lnTo>
                    <a:lnTo>
                      <a:pt x="302" y="1239"/>
                    </a:lnTo>
                    <a:lnTo>
                      <a:pt x="303" y="1228"/>
                    </a:lnTo>
                    <a:lnTo>
                      <a:pt x="306" y="1215"/>
                    </a:lnTo>
                    <a:lnTo>
                      <a:pt x="312" y="1203"/>
                    </a:lnTo>
                    <a:lnTo>
                      <a:pt x="316" y="1205"/>
                    </a:lnTo>
                    <a:lnTo>
                      <a:pt x="321" y="1208"/>
                    </a:lnTo>
                    <a:lnTo>
                      <a:pt x="327" y="1213"/>
                    </a:lnTo>
                    <a:lnTo>
                      <a:pt x="333" y="1218"/>
                    </a:lnTo>
                    <a:lnTo>
                      <a:pt x="340" y="1225"/>
                    </a:lnTo>
                    <a:lnTo>
                      <a:pt x="346" y="1231"/>
                    </a:lnTo>
                    <a:lnTo>
                      <a:pt x="354" y="1238"/>
                    </a:lnTo>
                    <a:lnTo>
                      <a:pt x="362" y="1245"/>
                    </a:lnTo>
                    <a:lnTo>
                      <a:pt x="370" y="1251"/>
                    </a:lnTo>
                    <a:lnTo>
                      <a:pt x="378" y="1257"/>
                    </a:lnTo>
                    <a:lnTo>
                      <a:pt x="385" y="1262"/>
                    </a:lnTo>
                    <a:lnTo>
                      <a:pt x="393" y="1265"/>
                    </a:lnTo>
                    <a:lnTo>
                      <a:pt x="401" y="1267"/>
                    </a:lnTo>
                    <a:lnTo>
                      <a:pt x="409" y="1268"/>
                    </a:lnTo>
                    <a:lnTo>
                      <a:pt x="417" y="1266"/>
                    </a:lnTo>
                    <a:lnTo>
                      <a:pt x="425" y="1263"/>
                    </a:lnTo>
                    <a:lnTo>
                      <a:pt x="415" y="1249"/>
                    </a:lnTo>
                    <a:lnTo>
                      <a:pt x="405" y="1236"/>
                    </a:lnTo>
                    <a:lnTo>
                      <a:pt x="395" y="1224"/>
                    </a:lnTo>
                    <a:lnTo>
                      <a:pt x="385" y="1212"/>
                    </a:lnTo>
                    <a:lnTo>
                      <a:pt x="375" y="1201"/>
                    </a:lnTo>
                    <a:lnTo>
                      <a:pt x="365" y="1189"/>
                    </a:lnTo>
                    <a:lnTo>
                      <a:pt x="354" y="1178"/>
                    </a:lnTo>
                    <a:lnTo>
                      <a:pt x="345" y="1166"/>
                    </a:lnTo>
                    <a:lnTo>
                      <a:pt x="337" y="1154"/>
                    </a:lnTo>
                    <a:lnTo>
                      <a:pt x="329" y="1141"/>
                    </a:lnTo>
                    <a:lnTo>
                      <a:pt x="322" y="1128"/>
                    </a:lnTo>
                    <a:lnTo>
                      <a:pt x="317" y="1114"/>
                    </a:lnTo>
                    <a:lnTo>
                      <a:pt x="313" y="1100"/>
                    </a:lnTo>
                    <a:lnTo>
                      <a:pt x="311" y="1084"/>
                    </a:lnTo>
                    <a:lnTo>
                      <a:pt x="310" y="1068"/>
                    </a:lnTo>
                    <a:lnTo>
                      <a:pt x="312" y="1051"/>
                    </a:lnTo>
                    <a:lnTo>
                      <a:pt x="292" y="1013"/>
                    </a:lnTo>
                    <a:lnTo>
                      <a:pt x="273" y="974"/>
                    </a:lnTo>
                    <a:lnTo>
                      <a:pt x="254" y="936"/>
                    </a:lnTo>
                    <a:lnTo>
                      <a:pt x="236" y="898"/>
                    </a:lnTo>
                    <a:lnTo>
                      <a:pt x="217" y="859"/>
                    </a:lnTo>
                    <a:lnTo>
                      <a:pt x="201" y="819"/>
                    </a:lnTo>
                    <a:lnTo>
                      <a:pt x="185" y="779"/>
                    </a:lnTo>
                    <a:lnTo>
                      <a:pt x="171" y="739"/>
                    </a:lnTo>
                    <a:lnTo>
                      <a:pt x="157" y="699"/>
                    </a:lnTo>
                    <a:lnTo>
                      <a:pt x="146" y="657"/>
                    </a:lnTo>
                    <a:lnTo>
                      <a:pt x="135" y="616"/>
                    </a:lnTo>
                    <a:lnTo>
                      <a:pt x="127" y="574"/>
                    </a:lnTo>
                    <a:lnTo>
                      <a:pt x="120" y="531"/>
                    </a:lnTo>
                    <a:lnTo>
                      <a:pt x="115" y="488"/>
                    </a:lnTo>
                    <a:lnTo>
                      <a:pt x="113" y="444"/>
                    </a:lnTo>
                    <a:lnTo>
                      <a:pt x="113" y="401"/>
                    </a:lnTo>
                    <a:lnTo>
                      <a:pt x="81" y="353"/>
                    </a:lnTo>
                    <a:lnTo>
                      <a:pt x="61" y="302"/>
                    </a:lnTo>
                    <a:lnTo>
                      <a:pt x="47" y="249"/>
                    </a:lnTo>
                    <a:lnTo>
                      <a:pt x="32" y="195"/>
                    </a:lnTo>
                    <a:lnTo>
                      <a:pt x="10" y="144"/>
                    </a:lnTo>
                    <a:lnTo>
                      <a:pt x="0" y="129"/>
                    </a:lnTo>
                    <a:lnTo>
                      <a:pt x="160" y="32"/>
                    </a:lnTo>
                    <a:lnTo>
                      <a:pt x="337" y="0"/>
                    </a:lnTo>
                    <a:lnTo>
                      <a:pt x="524" y="12"/>
                    </a:lnTo>
                    <a:lnTo>
                      <a:pt x="709" y="55"/>
                    </a:lnTo>
                    <a:lnTo>
                      <a:pt x="886" y="110"/>
                    </a:lnTo>
                    <a:lnTo>
                      <a:pt x="942" y="129"/>
                    </a:lnTo>
                    <a:lnTo>
                      <a:pt x="1019" y="143"/>
                    </a:lnTo>
                    <a:lnTo>
                      <a:pt x="1090" y="140"/>
                    </a:lnTo>
                    <a:lnTo>
                      <a:pt x="1159" y="126"/>
                    </a:lnTo>
                    <a:lnTo>
                      <a:pt x="1226" y="107"/>
                    </a:lnTo>
                    <a:lnTo>
                      <a:pt x="1297" y="87"/>
                    </a:lnTo>
                    <a:lnTo>
                      <a:pt x="1321" y="82"/>
                    </a:lnTo>
                    <a:lnTo>
                      <a:pt x="1324" y="100"/>
                    </a:lnTo>
                    <a:lnTo>
                      <a:pt x="1328" y="117"/>
                    </a:lnTo>
                    <a:lnTo>
                      <a:pt x="1331" y="134"/>
                    </a:lnTo>
                    <a:lnTo>
                      <a:pt x="1334" y="150"/>
                    </a:lnTo>
                    <a:lnTo>
                      <a:pt x="1339" y="164"/>
                    </a:lnTo>
                    <a:lnTo>
                      <a:pt x="1341" y="169"/>
                    </a:lnTo>
                    <a:lnTo>
                      <a:pt x="1327" y="350"/>
                    </a:lnTo>
                    <a:lnTo>
                      <a:pt x="1316" y="531"/>
                    </a:lnTo>
                    <a:lnTo>
                      <a:pt x="1310" y="713"/>
                    </a:lnTo>
                    <a:lnTo>
                      <a:pt x="1307" y="897"/>
                    </a:lnTo>
                    <a:lnTo>
                      <a:pt x="1307" y="1086"/>
                    </a:lnTo>
                    <a:lnTo>
                      <a:pt x="1308" y="115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5" name="Freeform 2457"/>
              <p:cNvSpPr>
                <a:spLocks/>
              </p:cNvSpPr>
              <p:nvPr/>
            </p:nvSpPr>
            <p:spPr bwMode="auto">
              <a:xfrm>
                <a:off x="2586" y="3330"/>
                <a:ext cx="26" cy="29"/>
              </a:xfrm>
              <a:custGeom>
                <a:avLst/>
                <a:gdLst>
                  <a:gd name="T0" fmla="*/ 207 w 207"/>
                  <a:gd name="T1" fmla="*/ 0 h 231"/>
                  <a:gd name="T2" fmla="*/ 203 w 207"/>
                  <a:gd name="T3" fmla="*/ 22 h 231"/>
                  <a:gd name="T4" fmla="*/ 197 w 207"/>
                  <a:gd name="T5" fmla="*/ 42 h 231"/>
                  <a:gd name="T6" fmla="*/ 189 w 207"/>
                  <a:gd name="T7" fmla="*/ 60 h 231"/>
                  <a:gd name="T8" fmla="*/ 179 w 207"/>
                  <a:gd name="T9" fmla="*/ 76 h 231"/>
                  <a:gd name="T10" fmla="*/ 166 w 207"/>
                  <a:gd name="T11" fmla="*/ 91 h 231"/>
                  <a:gd name="T12" fmla="*/ 152 w 207"/>
                  <a:gd name="T13" fmla="*/ 104 h 231"/>
                  <a:gd name="T14" fmla="*/ 137 w 207"/>
                  <a:gd name="T15" fmla="*/ 117 h 231"/>
                  <a:gd name="T16" fmla="*/ 121 w 207"/>
                  <a:gd name="T17" fmla="*/ 129 h 231"/>
                  <a:gd name="T18" fmla="*/ 105 w 207"/>
                  <a:gd name="T19" fmla="*/ 140 h 231"/>
                  <a:gd name="T20" fmla="*/ 88 w 207"/>
                  <a:gd name="T21" fmla="*/ 152 h 231"/>
                  <a:gd name="T22" fmla="*/ 72 w 207"/>
                  <a:gd name="T23" fmla="*/ 164 h 231"/>
                  <a:gd name="T24" fmla="*/ 56 w 207"/>
                  <a:gd name="T25" fmla="*/ 175 h 231"/>
                  <a:gd name="T26" fmla="*/ 40 w 207"/>
                  <a:gd name="T27" fmla="*/ 188 h 231"/>
                  <a:gd name="T28" fmla="*/ 25 w 207"/>
                  <a:gd name="T29" fmla="*/ 201 h 231"/>
                  <a:gd name="T30" fmla="*/ 11 w 207"/>
                  <a:gd name="T31" fmla="*/ 215 h 231"/>
                  <a:gd name="T32" fmla="*/ 0 w 207"/>
                  <a:gd name="T33" fmla="*/ 231 h 2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7" h="231">
                    <a:moveTo>
                      <a:pt x="207" y="0"/>
                    </a:moveTo>
                    <a:lnTo>
                      <a:pt x="203" y="22"/>
                    </a:lnTo>
                    <a:lnTo>
                      <a:pt x="197" y="42"/>
                    </a:lnTo>
                    <a:lnTo>
                      <a:pt x="189" y="60"/>
                    </a:lnTo>
                    <a:lnTo>
                      <a:pt x="179" y="76"/>
                    </a:lnTo>
                    <a:lnTo>
                      <a:pt x="166" y="91"/>
                    </a:lnTo>
                    <a:lnTo>
                      <a:pt x="152" y="104"/>
                    </a:lnTo>
                    <a:lnTo>
                      <a:pt x="137" y="117"/>
                    </a:lnTo>
                    <a:lnTo>
                      <a:pt x="121" y="129"/>
                    </a:lnTo>
                    <a:lnTo>
                      <a:pt x="105" y="140"/>
                    </a:lnTo>
                    <a:lnTo>
                      <a:pt x="88" y="152"/>
                    </a:lnTo>
                    <a:lnTo>
                      <a:pt x="72" y="164"/>
                    </a:lnTo>
                    <a:lnTo>
                      <a:pt x="56" y="175"/>
                    </a:lnTo>
                    <a:lnTo>
                      <a:pt x="40" y="188"/>
                    </a:lnTo>
                    <a:lnTo>
                      <a:pt x="25" y="201"/>
                    </a:lnTo>
                    <a:lnTo>
                      <a:pt x="11" y="215"/>
                    </a:lnTo>
                    <a:lnTo>
                      <a:pt x="0" y="2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6" name="Freeform 2458"/>
              <p:cNvSpPr>
                <a:spLocks/>
              </p:cNvSpPr>
              <p:nvPr/>
            </p:nvSpPr>
            <p:spPr bwMode="auto">
              <a:xfrm>
                <a:off x="2554" y="3359"/>
                <a:ext cx="32" cy="11"/>
              </a:xfrm>
              <a:custGeom>
                <a:avLst/>
                <a:gdLst>
                  <a:gd name="T0" fmla="*/ 258 w 258"/>
                  <a:gd name="T1" fmla="*/ 0 h 87"/>
                  <a:gd name="T2" fmla="*/ 243 w 258"/>
                  <a:gd name="T3" fmla="*/ 8 h 87"/>
                  <a:gd name="T4" fmla="*/ 228 w 258"/>
                  <a:gd name="T5" fmla="*/ 16 h 87"/>
                  <a:gd name="T6" fmla="*/ 212 w 258"/>
                  <a:gd name="T7" fmla="*/ 23 h 87"/>
                  <a:gd name="T8" fmla="*/ 197 w 258"/>
                  <a:gd name="T9" fmla="*/ 30 h 87"/>
                  <a:gd name="T10" fmla="*/ 182 w 258"/>
                  <a:gd name="T11" fmla="*/ 37 h 87"/>
                  <a:gd name="T12" fmla="*/ 165 w 258"/>
                  <a:gd name="T13" fmla="*/ 43 h 87"/>
                  <a:gd name="T14" fmla="*/ 149 w 258"/>
                  <a:gd name="T15" fmla="*/ 49 h 87"/>
                  <a:gd name="T16" fmla="*/ 133 w 258"/>
                  <a:gd name="T17" fmla="*/ 55 h 87"/>
                  <a:gd name="T18" fmla="*/ 117 w 258"/>
                  <a:gd name="T19" fmla="*/ 60 h 87"/>
                  <a:gd name="T20" fmla="*/ 101 w 258"/>
                  <a:gd name="T21" fmla="*/ 64 h 87"/>
                  <a:gd name="T22" fmla="*/ 85 w 258"/>
                  <a:gd name="T23" fmla="*/ 70 h 87"/>
                  <a:gd name="T24" fmla="*/ 68 w 258"/>
                  <a:gd name="T25" fmla="*/ 74 h 87"/>
                  <a:gd name="T26" fmla="*/ 52 w 258"/>
                  <a:gd name="T27" fmla="*/ 78 h 87"/>
                  <a:gd name="T28" fmla="*/ 34 w 258"/>
                  <a:gd name="T29" fmla="*/ 81 h 87"/>
                  <a:gd name="T30" fmla="*/ 17 w 258"/>
                  <a:gd name="T31" fmla="*/ 84 h 87"/>
                  <a:gd name="T32" fmla="*/ 0 w 258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8" h="87">
                    <a:moveTo>
                      <a:pt x="258" y="0"/>
                    </a:moveTo>
                    <a:lnTo>
                      <a:pt x="243" y="8"/>
                    </a:lnTo>
                    <a:lnTo>
                      <a:pt x="228" y="16"/>
                    </a:lnTo>
                    <a:lnTo>
                      <a:pt x="212" y="23"/>
                    </a:lnTo>
                    <a:lnTo>
                      <a:pt x="197" y="30"/>
                    </a:lnTo>
                    <a:lnTo>
                      <a:pt x="182" y="37"/>
                    </a:lnTo>
                    <a:lnTo>
                      <a:pt x="165" y="43"/>
                    </a:lnTo>
                    <a:lnTo>
                      <a:pt x="149" y="49"/>
                    </a:lnTo>
                    <a:lnTo>
                      <a:pt x="133" y="55"/>
                    </a:lnTo>
                    <a:lnTo>
                      <a:pt x="117" y="60"/>
                    </a:lnTo>
                    <a:lnTo>
                      <a:pt x="101" y="64"/>
                    </a:lnTo>
                    <a:lnTo>
                      <a:pt x="85" y="70"/>
                    </a:lnTo>
                    <a:lnTo>
                      <a:pt x="68" y="74"/>
                    </a:lnTo>
                    <a:lnTo>
                      <a:pt x="52" y="78"/>
                    </a:lnTo>
                    <a:lnTo>
                      <a:pt x="34" y="81"/>
                    </a:lnTo>
                    <a:lnTo>
                      <a:pt x="17" y="84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7" name="Freeform 2459"/>
              <p:cNvSpPr>
                <a:spLocks/>
              </p:cNvSpPr>
              <p:nvPr/>
            </p:nvSpPr>
            <p:spPr bwMode="auto">
              <a:xfrm>
                <a:off x="2553" y="3370"/>
                <a:ext cx="4" cy="4"/>
              </a:xfrm>
              <a:custGeom>
                <a:avLst/>
                <a:gdLst>
                  <a:gd name="T0" fmla="*/ 2 w 28"/>
                  <a:gd name="T1" fmla="*/ 0 h 33"/>
                  <a:gd name="T2" fmla="*/ 0 w 28"/>
                  <a:gd name="T3" fmla="*/ 3 h 33"/>
                  <a:gd name="T4" fmla="*/ 0 w 28"/>
                  <a:gd name="T5" fmla="*/ 7 h 33"/>
                  <a:gd name="T6" fmla="*/ 0 w 28"/>
                  <a:gd name="T7" fmla="*/ 10 h 33"/>
                  <a:gd name="T8" fmla="*/ 1 w 28"/>
                  <a:gd name="T9" fmla="*/ 12 h 33"/>
                  <a:gd name="T10" fmla="*/ 2 w 28"/>
                  <a:gd name="T11" fmla="*/ 14 h 33"/>
                  <a:gd name="T12" fmla="*/ 4 w 28"/>
                  <a:gd name="T13" fmla="*/ 15 h 33"/>
                  <a:gd name="T14" fmla="*/ 6 w 28"/>
                  <a:gd name="T15" fmla="*/ 17 h 33"/>
                  <a:gd name="T16" fmla="*/ 9 w 28"/>
                  <a:gd name="T17" fmla="*/ 18 h 33"/>
                  <a:gd name="T18" fmla="*/ 11 w 28"/>
                  <a:gd name="T19" fmla="*/ 19 h 33"/>
                  <a:gd name="T20" fmla="*/ 14 w 28"/>
                  <a:gd name="T21" fmla="*/ 20 h 33"/>
                  <a:gd name="T22" fmla="*/ 17 w 28"/>
                  <a:gd name="T23" fmla="*/ 22 h 33"/>
                  <a:gd name="T24" fmla="*/ 19 w 28"/>
                  <a:gd name="T25" fmla="*/ 23 h 33"/>
                  <a:gd name="T26" fmla="*/ 22 w 28"/>
                  <a:gd name="T27" fmla="*/ 25 h 33"/>
                  <a:gd name="T28" fmla="*/ 24 w 28"/>
                  <a:gd name="T29" fmla="*/ 27 h 33"/>
                  <a:gd name="T30" fmla="*/ 26 w 28"/>
                  <a:gd name="T31" fmla="*/ 29 h 33"/>
                  <a:gd name="T32" fmla="*/ 28 w 28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33">
                    <a:moveTo>
                      <a:pt x="2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1" y="12"/>
                    </a:lnTo>
                    <a:lnTo>
                      <a:pt x="2" y="14"/>
                    </a:lnTo>
                    <a:lnTo>
                      <a:pt x="4" y="15"/>
                    </a:lnTo>
                    <a:lnTo>
                      <a:pt x="6" y="17"/>
                    </a:lnTo>
                    <a:lnTo>
                      <a:pt x="9" y="18"/>
                    </a:lnTo>
                    <a:lnTo>
                      <a:pt x="11" y="19"/>
                    </a:lnTo>
                    <a:lnTo>
                      <a:pt x="14" y="20"/>
                    </a:lnTo>
                    <a:lnTo>
                      <a:pt x="17" y="22"/>
                    </a:lnTo>
                    <a:lnTo>
                      <a:pt x="19" y="23"/>
                    </a:lnTo>
                    <a:lnTo>
                      <a:pt x="22" y="25"/>
                    </a:lnTo>
                    <a:lnTo>
                      <a:pt x="24" y="27"/>
                    </a:lnTo>
                    <a:lnTo>
                      <a:pt x="26" y="29"/>
                    </a:lnTo>
                    <a:lnTo>
                      <a:pt x="28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8" name="Freeform 2460"/>
              <p:cNvSpPr>
                <a:spLocks/>
              </p:cNvSpPr>
              <p:nvPr/>
            </p:nvSpPr>
            <p:spPr bwMode="auto">
              <a:xfrm>
                <a:off x="2557" y="3372"/>
                <a:ext cx="19" cy="2"/>
              </a:xfrm>
              <a:custGeom>
                <a:avLst/>
                <a:gdLst>
                  <a:gd name="T0" fmla="*/ 0 w 153"/>
                  <a:gd name="T1" fmla="*/ 20 h 20"/>
                  <a:gd name="T2" fmla="*/ 11 w 153"/>
                  <a:gd name="T3" fmla="*/ 20 h 20"/>
                  <a:gd name="T4" fmla="*/ 21 w 153"/>
                  <a:gd name="T5" fmla="*/ 20 h 20"/>
                  <a:gd name="T6" fmla="*/ 31 w 153"/>
                  <a:gd name="T7" fmla="*/ 20 h 20"/>
                  <a:gd name="T8" fmla="*/ 40 w 153"/>
                  <a:gd name="T9" fmla="*/ 20 h 20"/>
                  <a:gd name="T10" fmla="*/ 50 w 153"/>
                  <a:gd name="T11" fmla="*/ 20 h 20"/>
                  <a:gd name="T12" fmla="*/ 60 w 153"/>
                  <a:gd name="T13" fmla="*/ 19 h 20"/>
                  <a:gd name="T14" fmla="*/ 69 w 153"/>
                  <a:gd name="T15" fmla="*/ 18 h 20"/>
                  <a:gd name="T16" fmla="*/ 79 w 153"/>
                  <a:gd name="T17" fmla="*/ 17 h 20"/>
                  <a:gd name="T18" fmla="*/ 88 w 153"/>
                  <a:gd name="T19" fmla="*/ 16 h 20"/>
                  <a:gd name="T20" fmla="*/ 98 w 153"/>
                  <a:gd name="T21" fmla="*/ 14 h 20"/>
                  <a:gd name="T22" fmla="*/ 107 w 153"/>
                  <a:gd name="T23" fmla="*/ 12 h 20"/>
                  <a:gd name="T24" fmla="*/ 116 w 153"/>
                  <a:gd name="T25" fmla="*/ 10 h 20"/>
                  <a:gd name="T26" fmla="*/ 125 w 153"/>
                  <a:gd name="T27" fmla="*/ 8 h 20"/>
                  <a:gd name="T28" fmla="*/ 134 w 153"/>
                  <a:gd name="T29" fmla="*/ 5 h 20"/>
                  <a:gd name="T30" fmla="*/ 144 w 153"/>
                  <a:gd name="T31" fmla="*/ 3 h 20"/>
                  <a:gd name="T32" fmla="*/ 153 w 153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20">
                    <a:moveTo>
                      <a:pt x="0" y="20"/>
                    </a:moveTo>
                    <a:lnTo>
                      <a:pt x="11" y="20"/>
                    </a:lnTo>
                    <a:lnTo>
                      <a:pt x="21" y="20"/>
                    </a:lnTo>
                    <a:lnTo>
                      <a:pt x="31" y="20"/>
                    </a:lnTo>
                    <a:lnTo>
                      <a:pt x="40" y="20"/>
                    </a:lnTo>
                    <a:lnTo>
                      <a:pt x="50" y="20"/>
                    </a:lnTo>
                    <a:lnTo>
                      <a:pt x="60" y="19"/>
                    </a:lnTo>
                    <a:lnTo>
                      <a:pt x="69" y="18"/>
                    </a:lnTo>
                    <a:lnTo>
                      <a:pt x="79" y="17"/>
                    </a:lnTo>
                    <a:lnTo>
                      <a:pt x="88" y="16"/>
                    </a:lnTo>
                    <a:lnTo>
                      <a:pt x="98" y="14"/>
                    </a:lnTo>
                    <a:lnTo>
                      <a:pt x="107" y="12"/>
                    </a:lnTo>
                    <a:lnTo>
                      <a:pt x="116" y="10"/>
                    </a:lnTo>
                    <a:lnTo>
                      <a:pt x="125" y="8"/>
                    </a:lnTo>
                    <a:lnTo>
                      <a:pt x="134" y="5"/>
                    </a:lnTo>
                    <a:lnTo>
                      <a:pt x="144" y="3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89" name="Freeform 2461"/>
              <p:cNvSpPr>
                <a:spLocks/>
              </p:cNvSpPr>
              <p:nvPr/>
            </p:nvSpPr>
            <p:spPr bwMode="auto">
              <a:xfrm>
                <a:off x="2540" y="3372"/>
                <a:ext cx="36" cy="23"/>
              </a:xfrm>
              <a:custGeom>
                <a:avLst/>
                <a:gdLst>
                  <a:gd name="T0" fmla="*/ 292 w 292"/>
                  <a:gd name="T1" fmla="*/ 0 h 186"/>
                  <a:gd name="T2" fmla="*/ 278 w 292"/>
                  <a:gd name="T3" fmla="*/ 15 h 186"/>
                  <a:gd name="T4" fmla="*/ 264 w 292"/>
                  <a:gd name="T5" fmla="*/ 30 h 186"/>
                  <a:gd name="T6" fmla="*/ 249 w 292"/>
                  <a:gd name="T7" fmla="*/ 45 h 186"/>
                  <a:gd name="T8" fmla="*/ 234 w 292"/>
                  <a:gd name="T9" fmla="*/ 59 h 186"/>
                  <a:gd name="T10" fmla="*/ 217 w 292"/>
                  <a:gd name="T11" fmla="*/ 73 h 186"/>
                  <a:gd name="T12" fmla="*/ 199 w 292"/>
                  <a:gd name="T13" fmla="*/ 86 h 186"/>
                  <a:gd name="T14" fmla="*/ 181 w 292"/>
                  <a:gd name="T15" fmla="*/ 99 h 186"/>
                  <a:gd name="T16" fmla="*/ 163 w 292"/>
                  <a:gd name="T17" fmla="*/ 111 h 186"/>
                  <a:gd name="T18" fmla="*/ 142 w 292"/>
                  <a:gd name="T19" fmla="*/ 124 h 186"/>
                  <a:gd name="T20" fmla="*/ 123 w 292"/>
                  <a:gd name="T21" fmla="*/ 135 h 186"/>
                  <a:gd name="T22" fmla="*/ 102 w 292"/>
                  <a:gd name="T23" fmla="*/ 145 h 186"/>
                  <a:gd name="T24" fmla="*/ 82 w 292"/>
                  <a:gd name="T25" fmla="*/ 154 h 186"/>
                  <a:gd name="T26" fmla="*/ 62 w 292"/>
                  <a:gd name="T27" fmla="*/ 163 h 186"/>
                  <a:gd name="T28" fmla="*/ 41 w 292"/>
                  <a:gd name="T29" fmla="*/ 172 h 186"/>
                  <a:gd name="T30" fmla="*/ 21 w 292"/>
                  <a:gd name="T31" fmla="*/ 179 h 186"/>
                  <a:gd name="T32" fmla="*/ 0 w 292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186">
                    <a:moveTo>
                      <a:pt x="292" y="0"/>
                    </a:moveTo>
                    <a:lnTo>
                      <a:pt x="278" y="15"/>
                    </a:lnTo>
                    <a:lnTo>
                      <a:pt x="264" y="30"/>
                    </a:lnTo>
                    <a:lnTo>
                      <a:pt x="249" y="45"/>
                    </a:lnTo>
                    <a:lnTo>
                      <a:pt x="234" y="59"/>
                    </a:lnTo>
                    <a:lnTo>
                      <a:pt x="217" y="73"/>
                    </a:lnTo>
                    <a:lnTo>
                      <a:pt x="199" y="86"/>
                    </a:lnTo>
                    <a:lnTo>
                      <a:pt x="181" y="99"/>
                    </a:lnTo>
                    <a:lnTo>
                      <a:pt x="163" y="111"/>
                    </a:lnTo>
                    <a:lnTo>
                      <a:pt x="142" y="124"/>
                    </a:lnTo>
                    <a:lnTo>
                      <a:pt x="123" y="135"/>
                    </a:lnTo>
                    <a:lnTo>
                      <a:pt x="102" y="145"/>
                    </a:lnTo>
                    <a:lnTo>
                      <a:pt x="82" y="154"/>
                    </a:lnTo>
                    <a:lnTo>
                      <a:pt x="62" y="163"/>
                    </a:lnTo>
                    <a:lnTo>
                      <a:pt x="41" y="172"/>
                    </a:lnTo>
                    <a:lnTo>
                      <a:pt x="21" y="179"/>
                    </a:lnTo>
                    <a:lnTo>
                      <a:pt x="0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0" name="Freeform 2462"/>
              <p:cNvSpPr>
                <a:spLocks/>
              </p:cNvSpPr>
              <p:nvPr/>
            </p:nvSpPr>
            <p:spPr bwMode="auto">
              <a:xfrm>
                <a:off x="2539" y="3395"/>
                <a:ext cx="4" cy="3"/>
              </a:xfrm>
              <a:custGeom>
                <a:avLst/>
                <a:gdLst>
                  <a:gd name="T0" fmla="*/ 2 w 29"/>
                  <a:gd name="T1" fmla="*/ 0 h 26"/>
                  <a:gd name="T2" fmla="*/ 0 w 29"/>
                  <a:gd name="T3" fmla="*/ 3 h 26"/>
                  <a:gd name="T4" fmla="*/ 0 w 29"/>
                  <a:gd name="T5" fmla="*/ 7 h 26"/>
                  <a:gd name="T6" fmla="*/ 0 w 29"/>
                  <a:gd name="T7" fmla="*/ 9 h 26"/>
                  <a:gd name="T8" fmla="*/ 1 w 29"/>
                  <a:gd name="T9" fmla="*/ 12 h 26"/>
                  <a:gd name="T10" fmla="*/ 2 w 29"/>
                  <a:gd name="T11" fmla="*/ 13 h 26"/>
                  <a:gd name="T12" fmla="*/ 4 w 29"/>
                  <a:gd name="T13" fmla="*/ 15 h 26"/>
                  <a:gd name="T14" fmla="*/ 6 w 29"/>
                  <a:gd name="T15" fmla="*/ 16 h 26"/>
                  <a:gd name="T16" fmla="*/ 8 w 29"/>
                  <a:gd name="T17" fmla="*/ 17 h 26"/>
                  <a:gd name="T18" fmla="*/ 11 w 29"/>
                  <a:gd name="T19" fmla="*/ 17 h 26"/>
                  <a:gd name="T20" fmla="*/ 13 w 29"/>
                  <a:gd name="T21" fmla="*/ 18 h 26"/>
                  <a:gd name="T22" fmla="*/ 16 w 29"/>
                  <a:gd name="T23" fmla="*/ 19 h 26"/>
                  <a:gd name="T24" fmla="*/ 20 w 29"/>
                  <a:gd name="T25" fmla="*/ 20 h 26"/>
                  <a:gd name="T26" fmla="*/ 22 w 29"/>
                  <a:gd name="T27" fmla="*/ 21 h 26"/>
                  <a:gd name="T28" fmla="*/ 25 w 29"/>
                  <a:gd name="T29" fmla="*/ 22 h 26"/>
                  <a:gd name="T30" fmla="*/ 27 w 29"/>
                  <a:gd name="T31" fmla="*/ 23 h 26"/>
                  <a:gd name="T32" fmla="*/ 29 w 29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26">
                    <a:moveTo>
                      <a:pt x="2" y="0"/>
                    </a:moveTo>
                    <a:lnTo>
                      <a:pt x="0" y="3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1" y="12"/>
                    </a:lnTo>
                    <a:lnTo>
                      <a:pt x="2" y="13"/>
                    </a:lnTo>
                    <a:lnTo>
                      <a:pt x="4" y="15"/>
                    </a:lnTo>
                    <a:lnTo>
                      <a:pt x="6" y="16"/>
                    </a:lnTo>
                    <a:lnTo>
                      <a:pt x="8" y="17"/>
                    </a:lnTo>
                    <a:lnTo>
                      <a:pt x="11" y="17"/>
                    </a:lnTo>
                    <a:lnTo>
                      <a:pt x="13" y="18"/>
                    </a:lnTo>
                    <a:lnTo>
                      <a:pt x="16" y="19"/>
                    </a:lnTo>
                    <a:lnTo>
                      <a:pt x="20" y="20"/>
                    </a:lnTo>
                    <a:lnTo>
                      <a:pt x="22" y="21"/>
                    </a:lnTo>
                    <a:lnTo>
                      <a:pt x="25" y="22"/>
                    </a:lnTo>
                    <a:lnTo>
                      <a:pt x="27" y="23"/>
                    </a:lnTo>
                    <a:lnTo>
                      <a:pt x="29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1" name="Freeform 2463"/>
              <p:cNvSpPr>
                <a:spLocks/>
              </p:cNvSpPr>
              <p:nvPr/>
            </p:nvSpPr>
            <p:spPr bwMode="auto">
              <a:xfrm>
                <a:off x="2530" y="3398"/>
                <a:ext cx="13" cy="24"/>
              </a:xfrm>
              <a:custGeom>
                <a:avLst/>
                <a:gdLst>
                  <a:gd name="T0" fmla="*/ 106 w 106"/>
                  <a:gd name="T1" fmla="*/ 0 h 185"/>
                  <a:gd name="T2" fmla="*/ 100 w 106"/>
                  <a:gd name="T3" fmla="*/ 7 h 185"/>
                  <a:gd name="T4" fmla="*/ 91 w 106"/>
                  <a:gd name="T5" fmla="*/ 15 h 185"/>
                  <a:gd name="T6" fmla="*/ 82 w 106"/>
                  <a:gd name="T7" fmla="*/ 24 h 185"/>
                  <a:gd name="T8" fmla="*/ 71 w 106"/>
                  <a:gd name="T9" fmla="*/ 34 h 185"/>
                  <a:gd name="T10" fmla="*/ 60 w 106"/>
                  <a:gd name="T11" fmla="*/ 45 h 185"/>
                  <a:gd name="T12" fmla="*/ 48 w 106"/>
                  <a:gd name="T13" fmla="*/ 56 h 185"/>
                  <a:gd name="T14" fmla="*/ 37 w 106"/>
                  <a:gd name="T15" fmla="*/ 68 h 185"/>
                  <a:gd name="T16" fmla="*/ 26 w 106"/>
                  <a:gd name="T17" fmla="*/ 80 h 185"/>
                  <a:gd name="T18" fmla="*/ 17 w 106"/>
                  <a:gd name="T19" fmla="*/ 92 h 185"/>
                  <a:gd name="T20" fmla="*/ 9 w 106"/>
                  <a:gd name="T21" fmla="*/ 105 h 185"/>
                  <a:gd name="T22" fmla="*/ 3 w 106"/>
                  <a:gd name="T23" fmla="*/ 118 h 185"/>
                  <a:gd name="T24" fmla="*/ 0 w 106"/>
                  <a:gd name="T25" fmla="*/ 131 h 185"/>
                  <a:gd name="T26" fmla="*/ 1 w 106"/>
                  <a:gd name="T27" fmla="*/ 144 h 185"/>
                  <a:gd name="T28" fmla="*/ 5 w 106"/>
                  <a:gd name="T29" fmla="*/ 157 h 185"/>
                  <a:gd name="T30" fmla="*/ 13 w 106"/>
                  <a:gd name="T31" fmla="*/ 171 h 185"/>
                  <a:gd name="T32" fmla="*/ 26 w 106"/>
                  <a:gd name="T3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85">
                    <a:moveTo>
                      <a:pt x="106" y="0"/>
                    </a:moveTo>
                    <a:lnTo>
                      <a:pt x="100" y="7"/>
                    </a:lnTo>
                    <a:lnTo>
                      <a:pt x="91" y="15"/>
                    </a:lnTo>
                    <a:lnTo>
                      <a:pt x="82" y="24"/>
                    </a:lnTo>
                    <a:lnTo>
                      <a:pt x="71" y="34"/>
                    </a:lnTo>
                    <a:lnTo>
                      <a:pt x="60" y="45"/>
                    </a:lnTo>
                    <a:lnTo>
                      <a:pt x="48" y="56"/>
                    </a:lnTo>
                    <a:lnTo>
                      <a:pt x="37" y="68"/>
                    </a:lnTo>
                    <a:lnTo>
                      <a:pt x="26" y="80"/>
                    </a:lnTo>
                    <a:lnTo>
                      <a:pt x="17" y="92"/>
                    </a:lnTo>
                    <a:lnTo>
                      <a:pt x="9" y="105"/>
                    </a:lnTo>
                    <a:lnTo>
                      <a:pt x="3" y="118"/>
                    </a:lnTo>
                    <a:lnTo>
                      <a:pt x="0" y="131"/>
                    </a:lnTo>
                    <a:lnTo>
                      <a:pt x="1" y="144"/>
                    </a:lnTo>
                    <a:lnTo>
                      <a:pt x="5" y="157"/>
                    </a:lnTo>
                    <a:lnTo>
                      <a:pt x="13" y="171"/>
                    </a:lnTo>
                    <a:lnTo>
                      <a:pt x="26" y="1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2" name="Freeform 2464"/>
              <p:cNvSpPr>
                <a:spLocks/>
              </p:cNvSpPr>
              <p:nvPr/>
            </p:nvSpPr>
            <p:spPr bwMode="auto">
              <a:xfrm>
                <a:off x="2528" y="3422"/>
                <a:ext cx="5" cy="18"/>
              </a:xfrm>
              <a:custGeom>
                <a:avLst/>
                <a:gdLst>
                  <a:gd name="T0" fmla="*/ 40 w 40"/>
                  <a:gd name="T1" fmla="*/ 0 h 146"/>
                  <a:gd name="T2" fmla="*/ 39 w 40"/>
                  <a:gd name="T3" fmla="*/ 10 h 146"/>
                  <a:gd name="T4" fmla="*/ 39 w 40"/>
                  <a:gd name="T5" fmla="*/ 21 h 146"/>
                  <a:gd name="T6" fmla="*/ 39 w 40"/>
                  <a:gd name="T7" fmla="*/ 31 h 146"/>
                  <a:gd name="T8" fmla="*/ 39 w 40"/>
                  <a:gd name="T9" fmla="*/ 42 h 146"/>
                  <a:gd name="T10" fmla="*/ 40 w 40"/>
                  <a:gd name="T11" fmla="*/ 52 h 146"/>
                  <a:gd name="T12" fmla="*/ 40 w 40"/>
                  <a:gd name="T13" fmla="*/ 63 h 146"/>
                  <a:gd name="T14" fmla="*/ 39 w 40"/>
                  <a:gd name="T15" fmla="*/ 73 h 146"/>
                  <a:gd name="T16" fmla="*/ 38 w 40"/>
                  <a:gd name="T17" fmla="*/ 83 h 146"/>
                  <a:gd name="T18" fmla="*/ 37 w 40"/>
                  <a:gd name="T19" fmla="*/ 93 h 146"/>
                  <a:gd name="T20" fmla="*/ 35 w 40"/>
                  <a:gd name="T21" fmla="*/ 102 h 146"/>
                  <a:gd name="T22" fmla="*/ 32 w 40"/>
                  <a:gd name="T23" fmla="*/ 111 h 146"/>
                  <a:gd name="T24" fmla="*/ 28 w 40"/>
                  <a:gd name="T25" fmla="*/ 119 h 146"/>
                  <a:gd name="T26" fmla="*/ 23 w 40"/>
                  <a:gd name="T27" fmla="*/ 127 h 146"/>
                  <a:gd name="T28" fmla="*/ 16 w 40"/>
                  <a:gd name="T29" fmla="*/ 134 h 146"/>
                  <a:gd name="T30" fmla="*/ 9 w 40"/>
                  <a:gd name="T31" fmla="*/ 140 h 146"/>
                  <a:gd name="T32" fmla="*/ 0 w 40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46">
                    <a:moveTo>
                      <a:pt x="40" y="0"/>
                    </a:moveTo>
                    <a:lnTo>
                      <a:pt x="39" y="10"/>
                    </a:lnTo>
                    <a:lnTo>
                      <a:pt x="39" y="21"/>
                    </a:lnTo>
                    <a:lnTo>
                      <a:pt x="39" y="31"/>
                    </a:lnTo>
                    <a:lnTo>
                      <a:pt x="39" y="42"/>
                    </a:lnTo>
                    <a:lnTo>
                      <a:pt x="40" y="52"/>
                    </a:lnTo>
                    <a:lnTo>
                      <a:pt x="40" y="63"/>
                    </a:lnTo>
                    <a:lnTo>
                      <a:pt x="39" y="73"/>
                    </a:lnTo>
                    <a:lnTo>
                      <a:pt x="38" y="83"/>
                    </a:lnTo>
                    <a:lnTo>
                      <a:pt x="37" y="93"/>
                    </a:lnTo>
                    <a:lnTo>
                      <a:pt x="35" y="102"/>
                    </a:lnTo>
                    <a:lnTo>
                      <a:pt x="32" y="111"/>
                    </a:lnTo>
                    <a:lnTo>
                      <a:pt x="28" y="119"/>
                    </a:lnTo>
                    <a:lnTo>
                      <a:pt x="23" y="127"/>
                    </a:lnTo>
                    <a:lnTo>
                      <a:pt x="16" y="134"/>
                    </a:lnTo>
                    <a:lnTo>
                      <a:pt x="9" y="14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3" name="Freeform 2465"/>
              <p:cNvSpPr>
                <a:spLocks/>
              </p:cNvSpPr>
              <p:nvPr/>
            </p:nvSpPr>
            <p:spPr bwMode="auto">
              <a:xfrm>
                <a:off x="2480" y="3426"/>
                <a:ext cx="48" cy="14"/>
              </a:xfrm>
              <a:custGeom>
                <a:avLst/>
                <a:gdLst>
                  <a:gd name="T0" fmla="*/ 385 w 385"/>
                  <a:gd name="T1" fmla="*/ 112 h 117"/>
                  <a:gd name="T2" fmla="*/ 358 w 385"/>
                  <a:gd name="T3" fmla="*/ 115 h 117"/>
                  <a:gd name="T4" fmla="*/ 333 w 385"/>
                  <a:gd name="T5" fmla="*/ 117 h 117"/>
                  <a:gd name="T6" fmla="*/ 307 w 385"/>
                  <a:gd name="T7" fmla="*/ 117 h 117"/>
                  <a:gd name="T8" fmla="*/ 282 w 385"/>
                  <a:gd name="T9" fmla="*/ 116 h 117"/>
                  <a:gd name="T10" fmla="*/ 257 w 385"/>
                  <a:gd name="T11" fmla="*/ 113 h 117"/>
                  <a:gd name="T12" fmla="*/ 231 w 385"/>
                  <a:gd name="T13" fmla="*/ 109 h 117"/>
                  <a:gd name="T14" fmla="*/ 206 w 385"/>
                  <a:gd name="T15" fmla="*/ 104 h 117"/>
                  <a:gd name="T16" fmla="*/ 181 w 385"/>
                  <a:gd name="T17" fmla="*/ 97 h 117"/>
                  <a:gd name="T18" fmla="*/ 157 w 385"/>
                  <a:gd name="T19" fmla="*/ 89 h 117"/>
                  <a:gd name="T20" fmla="*/ 133 w 385"/>
                  <a:gd name="T21" fmla="*/ 79 h 117"/>
                  <a:gd name="T22" fmla="*/ 109 w 385"/>
                  <a:gd name="T23" fmla="*/ 69 h 117"/>
                  <a:gd name="T24" fmla="*/ 85 w 385"/>
                  <a:gd name="T25" fmla="*/ 57 h 117"/>
                  <a:gd name="T26" fmla="*/ 63 w 385"/>
                  <a:gd name="T27" fmla="*/ 44 h 117"/>
                  <a:gd name="T28" fmla="*/ 41 w 385"/>
                  <a:gd name="T29" fmla="*/ 30 h 117"/>
                  <a:gd name="T30" fmla="*/ 20 w 385"/>
                  <a:gd name="T31" fmla="*/ 16 h 117"/>
                  <a:gd name="T32" fmla="*/ 0 w 385"/>
                  <a:gd name="T3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17">
                    <a:moveTo>
                      <a:pt x="385" y="112"/>
                    </a:moveTo>
                    <a:lnTo>
                      <a:pt x="358" y="115"/>
                    </a:lnTo>
                    <a:lnTo>
                      <a:pt x="333" y="117"/>
                    </a:lnTo>
                    <a:lnTo>
                      <a:pt x="307" y="117"/>
                    </a:lnTo>
                    <a:lnTo>
                      <a:pt x="282" y="116"/>
                    </a:lnTo>
                    <a:lnTo>
                      <a:pt x="257" y="113"/>
                    </a:lnTo>
                    <a:lnTo>
                      <a:pt x="231" y="109"/>
                    </a:lnTo>
                    <a:lnTo>
                      <a:pt x="206" y="104"/>
                    </a:lnTo>
                    <a:lnTo>
                      <a:pt x="181" y="97"/>
                    </a:lnTo>
                    <a:lnTo>
                      <a:pt x="157" y="89"/>
                    </a:lnTo>
                    <a:lnTo>
                      <a:pt x="133" y="79"/>
                    </a:lnTo>
                    <a:lnTo>
                      <a:pt x="109" y="69"/>
                    </a:lnTo>
                    <a:lnTo>
                      <a:pt x="85" y="57"/>
                    </a:lnTo>
                    <a:lnTo>
                      <a:pt x="63" y="44"/>
                    </a:lnTo>
                    <a:lnTo>
                      <a:pt x="41" y="30"/>
                    </a:lnTo>
                    <a:lnTo>
                      <a:pt x="20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4" name="Freeform 2466"/>
              <p:cNvSpPr>
                <a:spLocks/>
              </p:cNvSpPr>
              <p:nvPr/>
            </p:nvSpPr>
            <p:spPr bwMode="auto">
              <a:xfrm>
                <a:off x="2464" y="3395"/>
                <a:ext cx="16" cy="31"/>
              </a:xfrm>
              <a:custGeom>
                <a:avLst/>
                <a:gdLst>
                  <a:gd name="T0" fmla="*/ 129 w 129"/>
                  <a:gd name="T1" fmla="*/ 245 h 245"/>
                  <a:gd name="T2" fmla="*/ 124 w 129"/>
                  <a:gd name="T3" fmla="*/ 226 h 245"/>
                  <a:gd name="T4" fmla="*/ 117 w 129"/>
                  <a:gd name="T5" fmla="*/ 210 h 245"/>
                  <a:gd name="T6" fmla="*/ 108 w 129"/>
                  <a:gd name="T7" fmla="*/ 194 h 245"/>
                  <a:gd name="T8" fmla="*/ 95 w 129"/>
                  <a:gd name="T9" fmla="*/ 179 h 245"/>
                  <a:gd name="T10" fmla="*/ 82 w 129"/>
                  <a:gd name="T11" fmla="*/ 165 h 245"/>
                  <a:gd name="T12" fmla="*/ 69 w 129"/>
                  <a:gd name="T13" fmla="*/ 152 h 245"/>
                  <a:gd name="T14" fmla="*/ 55 w 129"/>
                  <a:gd name="T15" fmla="*/ 138 h 245"/>
                  <a:gd name="T16" fmla="*/ 42 w 129"/>
                  <a:gd name="T17" fmla="*/ 125 h 245"/>
                  <a:gd name="T18" fmla="*/ 29 w 129"/>
                  <a:gd name="T19" fmla="*/ 112 h 245"/>
                  <a:gd name="T20" fmla="*/ 18 w 129"/>
                  <a:gd name="T21" fmla="*/ 98 h 245"/>
                  <a:gd name="T22" fmla="*/ 9 w 129"/>
                  <a:gd name="T23" fmla="*/ 84 h 245"/>
                  <a:gd name="T24" fmla="*/ 3 w 129"/>
                  <a:gd name="T25" fmla="*/ 68 h 245"/>
                  <a:gd name="T26" fmla="*/ 0 w 129"/>
                  <a:gd name="T27" fmla="*/ 53 h 245"/>
                  <a:gd name="T28" fmla="*/ 1 w 129"/>
                  <a:gd name="T29" fmla="*/ 36 h 245"/>
                  <a:gd name="T30" fmla="*/ 6 w 129"/>
                  <a:gd name="T31" fmla="*/ 18 h 245"/>
                  <a:gd name="T32" fmla="*/ 16 w 129"/>
                  <a:gd name="T33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9" h="245">
                    <a:moveTo>
                      <a:pt x="129" y="245"/>
                    </a:moveTo>
                    <a:lnTo>
                      <a:pt x="124" y="226"/>
                    </a:lnTo>
                    <a:lnTo>
                      <a:pt x="117" y="210"/>
                    </a:lnTo>
                    <a:lnTo>
                      <a:pt x="108" y="194"/>
                    </a:lnTo>
                    <a:lnTo>
                      <a:pt x="95" y="179"/>
                    </a:lnTo>
                    <a:lnTo>
                      <a:pt x="82" y="165"/>
                    </a:lnTo>
                    <a:lnTo>
                      <a:pt x="69" y="152"/>
                    </a:lnTo>
                    <a:lnTo>
                      <a:pt x="55" y="138"/>
                    </a:lnTo>
                    <a:lnTo>
                      <a:pt x="42" y="125"/>
                    </a:lnTo>
                    <a:lnTo>
                      <a:pt x="29" y="112"/>
                    </a:lnTo>
                    <a:lnTo>
                      <a:pt x="18" y="98"/>
                    </a:lnTo>
                    <a:lnTo>
                      <a:pt x="9" y="84"/>
                    </a:lnTo>
                    <a:lnTo>
                      <a:pt x="3" y="68"/>
                    </a:lnTo>
                    <a:lnTo>
                      <a:pt x="0" y="53"/>
                    </a:lnTo>
                    <a:lnTo>
                      <a:pt x="1" y="36"/>
                    </a:lnTo>
                    <a:lnTo>
                      <a:pt x="6" y="18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5" name="Freeform 2467"/>
              <p:cNvSpPr>
                <a:spLocks/>
              </p:cNvSpPr>
              <p:nvPr/>
            </p:nvSpPr>
            <p:spPr bwMode="auto">
              <a:xfrm>
                <a:off x="2466" y="3358"/>
                <a:ext cx="19" cy="37"/>
              </a:xfrm>
              <a:custGeom>
                <a:avLst/>
                <a:gdLst>
                  <a:gd name="T0" fmla="*/ 0 w 153"/>
                  <a:gd name="T1" fmla="*/ 299 h 299"/>
                  <a:gd name="T2" fmla="*/ 4 w 153"/>
                  <a:gd name="T3" fmla="*/ 278 h 299"/>
                  <a:gd name="T4" fmla="*/ 11 w 153"/>
                  <a:gd name="T5" fmla="*/ 258 h 299"/>
                  <a:gd name="T6" fmla="*/ 18 w 153"/>
                  <a:gd name="T7" fmla="*/ 238 h 299"/>
                  <a:gd name="T8" fmla="*/ 26 w 153"/>
                  <a:gd name="T9" fmla="*/ 218 h 299"/>
                  <a:gd name="T10" fmla="*/ 35 w 153"/>
                  <a:gd name="T11" fmla="*/ 199 h 299"/>
                  <a:gd name="T12" fmla="*/ 44 w 153"/>
                  <a:gd name="T13" fmla="*/ 181 h 299"/>
                  <a:gd name="T14" fmla="*/ 54 w 153"/>
                  <a:gd name="T15" fmla="*/ 163 h 299"/>
                  <a:gd name="T16" fmla="*/ 65 w 153"/>
                  <a:gd name="T17" fmla="*/ 145 h 299"/>
                  <a:gd name="T18" fmla="*/ 76 w 153"/>
                  <a:gd name="T19" fmla="*/ 127 h 299"/>
                  <a:gd name="T20" fmla="*/ 88 w 153"/>
                  <a:gd name="T21" fmla="*/ 109 h 299"/>
                  <a:gd name="T22" fmla="*/ 99 w 153"/>
                  <a:gd name="T23" fmla="*/ 91 h 299"/>
                  <a:gd name="T24" fmla="*/ 110 w 153"/>
                  <a:gd name="T25" fmla="*/ 72 h 299"/>
                  <a:gd name="T26" fmla="*/ 122 w 153"/>
                  <a:gd name="T27" fmla="*/ 54 h 299"/>
                  <a:gd name="T28" fmla="*/ 132 w 153"/>
                  <a:gd name="T29" fmla="*/ 36 h 299"/>
                  <a:gd name="T30" fmla="*/ 143 w 153"/>
                  <a:gd name="T31" fmla="*/ 18 h 299"/>
                  <a:gd name="T32" fmla="*/ 153 w 153"/>
                  <a:gd name="T33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299">
                    <a:moveTo>
                      <a:pt x="0" y="299"/>
                    </a:moveTo>
                    <a:lnTo>
                      <a:pt x="4" y="278"/>
                    </a:lnTo>
                    <a:lnTo>
                      <a:pt x="11" y="258"/>
                    </a:lnTo>
                    <a:lnTo>
                      <a:pt x="18" y="238"/>
                    </a:lnTo>
                    <a:lnTo>
                      <a:pt x="26" y="218"/>
                    </a:lnTo>
                    <a:lnTo>
                      <a:pt x="35" y="199"/>
                    </a:lnTo>
                    <a:lnTo>
                      <a:pt x="44" y="181"/>
                    </a:lnTo>
                    <a:lnTo>
                      <a:pt x="54" y="163"/>
                    </a:lnTo>
                    <a:lnTo>
                      <a:pt x="65" y="145"/>
                    </a:lnTo>
                    <a:lnTo>
                      <a:pt x="76" y="127"/>
                    </a:lnTo>
                    <a:lnTo>
                      <a:pt x="88" y="109"/>
                    </a:lnTo>
                    <a:lnTo>
                      <a:pt x="99" y="91"/>
                    </a:lnTo>
                    <a:lnTo>
                      <a:pt x="110" y="72"/>
                    </a:lnTo>
                    <a:lnTo>
                      <a:pt x="122" y="54"/>
                    </a:lnTo>
                    <a:lnTo>
                      <a:pt x="132" y="36"/>
                    </a:lnTo>
                    <a:lnTo>
                      <a:pt x="143" y="18"/>
                    </a:lnTo>
                    <a:lnTo>
                      <a:pt x="1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6" name="Freeform 2468"/>
              <p:cNvSpPr>
                <a:spLocks/>
              </p:cNvSpPr>
              <p:nvPr/>
            </p:nvSpPr>
            <p:spPr bwMode="auto">
              <a:xfrm>
                <a:off x="2485" y="3358"/>
                <a:ext cx="9" cy="2"/>
              </a:xfrm>
              <a:custGeom>
                <a:avLst/>
                <a:gdLst>
                  <a:gd name="T0" fmla="*/ 0 w 73"/>
                  <a:gd name="T1" fmla="*/ 0 h 19"/>
                  <a:gd name="T2" fmla="*/ 1 w 73"/>
                  <a:gd name="T3" fmla="*/ 1 h 19"/>
                  <a:gd name="T4" fmla="*/ 4 w 73"/>
                  <a:gd name="T5" fmla="*/ 3 h 19"/>
                  <a:gd name="T6" fmla="*/ 7 w 73"/>
                  <a:gd name="T7" fmla="*/ 5 h 19"/>
                  <a:gd name="T8" fmla="*/ 11 w 73"/>
                  <a:gd name="T9" fmla="*/ 8 h 19"/>
                  <a:gd name="T10" fmla="*/ 16 w 73"/>
                  <a:gd name="T11" fmla="*/ 10 h 19"/>
                  <a:gd name="T12" fmla="*/ 20 w 73"/>
                  <a:gd name="T13" fmla="*/ 12 h 19"/>
                  <a:gd name="T14" fmla="*/ 25 w 73"/>
                  <a:gd name="T15" fmla="*/ 15 h 19"/>
                  <a:gd name="T16" fmla="*/ 31 w 73"/>
                  <a:gd name="T17" fmla="*/ 17 h 19"/>
                  <a:gd name="T18" fmla="*/ 36 w 73"/>
                  <a:gd name="T19" fmla="*/ 18 h 19"/>
                  <a:gd name="T20" fmla="*/ 42 w 73"/>
                  <a:gd name="T21" fmla="*/ 19 h 19"/>
                  <a:gd name="T22" fmla="*/ 47 w 73"/>
                  <a:gd name="T23" fmla="*/ 19 h 19"/>
                  <a:gd name="T24" fmla="*/ 53 w 73"/>
                  <a:gd name="T25" fmla="*/ 19 h 19"/>
                  <a:gd name="T26" fmla="*/ 58 w 73"/>
                  <a:gd name="T27" fmla="*/ 17 h 19"/>
                  <a:gd name="T28" fmla="*/ 64 w 73"/>
                  <a:gd name="T29" fmla="*/ 15 h 19"/>
                  <a:gd name="T30" fmla="*/ 68 w 73"/>
                  <a:gd name="T31" fmla="*/ 11 h 19"/>
                  <a:gd name="T32" fmla="*/ 73 w 73"/>
                  <a:gd name="T33" fmla="*/ 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9">
                    <a:moveTo>
                      <a:pt x="0" y="0"/>
                    </a:moveTo>
                    <a:lnTo>
                      <a:pt x="1" y="1"/>
                    </a:lnTo>
                    <a:lnTo>
                      <a:pt x="4" y="3"/>
                    </a:lnTo>
                    <a:lnTo>
                      <a:pt x="7" y="5"/>
                    </a:lnTo>
                    <a:lnTo>
                      <a:pt x="11" y="8"/>
                    </a:lnTo>
                    <a:lnTo>
                      <a:pt x="16" y="10"/>
                    </a:lnTo>
                    <a:lnTo>
                      <a:pt x="20" y="12"/>
                    </a:lnTo>
                    <a:lnTo>
                      <a:pt x="25" y="15"/>
                    </a:lnTo>
                    <a:lnTo>
                      <a:pt x="31" y="17"/>
                    </a:lnTo>
                    <a:lnTo>
                      <a:pt x="36" y="18"/>
                    </a:lnTo>
                    <a:lnTo>
                      <a:pt x="42" y="19"/>
                    </a:lnTo>
                    <a:lnTo>
                      <a:pt x="47" y="19"/>
                    </a:lnTo>
                    <a:lnTo>
                      <a:pt x="53" y="19"/>
                    </a:lnTo>
                    <a:lnTo>
                      <a:pt x="58" y="17"/>
                    </a:lnTo>
                    <a:lnTo>
                      <a:pt x="64" y="15"/>
                    </a:lnTo>
                    <a:lnTo>
                      <a:pt x="68" y="11"/>
                    </a:lnTo>
                    <a:lnTo>
                      <a:pt x="73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7" name="Freeform 2469"/>
              <p:cNvSpPr>
                <a:spLocks/>
              </p:cNvSpPr>
              <p:nvPr/>
            </p:nvSpPr>
            <p:spPr bwMode="auto">
              <a:xfrm>
                <a:off x="2486" y="3337"/>
                <a:ext cx="8" cy="22"/>
              </a:xfrm>
              <a:custGeom>
                <a:avLst/>
                <a:gdLst>
                  <a:gd name="T0" fmla="*/ 63 w 63"/>
                  <a:gd name="T1" fmla="*/ 173 h 173"/>
                  <a:gd name="T2" fmla="*/ 61 w 63"/>
                  <a:gd name="T3" fmla="*/ 161 h 173"/>
                  <a:gd name="T4" fmla="*/ 58 w 63"/>
                  <a:gd name="T5" fmla="*/ 150 h 173"/>
                  <a:gd name="T6" fmla="*/ 52 w 63"/>
                  <a:gd name="T7" fmla="*/ 139 h 173"/>
                  <a:gd name="T8" fmla="*/ 47 w 63"/>
                  <a:gd name="T9" fmla="*/ 129 h 173"/>
                  <a:gd name="T10" fmla="*/ 40 w 63"/>
                  <a:gd name="T11" fmla="*/ 119 h 173"/>
                  <a:gd name="T12" fmla="*/ 34 w 63"/>
                  <a:gd name="T13" fmla="*/ 109 h 173"/>
                  <a:gd name="T14" fmla="*/ 27 w 63"/>
                  <a:gd name="T15" fmla="*/ 99 h 173"/>
                  <a:gd name="T16" fmla="*/ 20 w 63"/>
                  <a:gd name="T17" fmla="*/ 89 h 173"/>
                  <a:gd name="T18" fmla="*/ 14 w 63"/>
                  <a:gd name="T19" fmla="*/ 79 h 173"/>
                  <a:gd name="T20" fmla="*/ 8 w 63"/>
                  <a:gd name="T21" fmla="*/ 69 h 173"/>
                  <a:gd name="T22" fmla="*/ 4 w 63"/>
                  <a:gd name="T23" fmla="*/ 58 h 173"/>
                  <a:gd name="T24" fmla="*/ 1 w 63"/>
                  <a:gd name="T25" fmla="*/ 47 h 173"/>
                  <a:gd name="T26" fmla="*/ 0 w 63"/>
                  <a:gd name="T27" fmla="*/ 36 h 173"/>
                  <a:gd name="T28" fmla="*/ 1 w 63"/>
                  <a:gd name="T29" fmla="*/ 25 h 173"/>
                  <a:gd name="T30" fmla="*/ 4 w 63"/>
                  <a:gd name="T31" fmla="*/ 12 h 173"/>
                  <a:gd name="T32" fmla="*/ 10 w 63"/>
                  <a:gd name="T33" fmla="*/ 0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173">
                    <a:moveTo>
                      <a:pt x="63" y="173"/>
                    </a:moveTo>
                    <a:lnTo>
                      <a:pt x="61" y="161"/>
                    </a:lnTo>
                    <a:lnTo>
                      <a:pt x="58" y="150"/>
                    </a:lnTo>
                    <a:lnTo>
                      <a:pt x="52" y="139"/>
                    </a:lnTo>
                    <a:lnTo>
                      <a:pt x="47" y="129"/>
                    </a:lnTo>
                    <a:lnTo>
                      <a:pt x="40" y="119"/>
                    </a:lnTo>
                    <a:lnTo>
                      <a:pt x="34" y="109"/>
                    </a:lnTo>
                    <a:lnTo>
                      <a:pt x="27" y="99"/>
                    </a:lnTo>
                    <a:lnTo>
                      <a:pt x="20" y="89"/>
                    </a:lnTo>
                    <a:lnTo>
                      <a:pt x="14" y="79"/>
                    </a:lnTo>
                    <a:lnTo>
                      <a:pt x="8" y="69"/>
                    </a:lnTo>
                    <a:lnTo>
                      <a:pt x="4" y="58"/>
                    </a:lnTo>
                    <a:lnTo>
                      <a:pt x="1" y="47"/>
                    </a:lnTo>
                    <a:lnTo>
                      <a:pt x="0" y="36"/>
                    </a:lnTo>
                    <a:lnTo>
                      <a:pt x="1" y="25"/>
                    </a:lnTo>
                    <a:lnTo>
                      <a:pt x="4" y="12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8" name="Freeform 2470"/>
              <p:cNvSpPr>
                <a:spLocks/>
              </p:cNvSpPr>
              <p:nvPr/>
            </p:nvSpPr>
            <p:spPr bwMode="auto">
              <a:xfrm>
                <a:off x="2487" y="3337"/>
                <a:ext cx="14" cy="8"/>
              </a:xfrm>
              <a:custGeom>
                <a:avLst/>
                <a:gdLst>
                  <a:gd name="T0" fmla="*/ 0 w 113"/>
                  <a:gd name="T1" fmla="*/ 0 h 65"/>
                  <a:gd name="T2" fmla="*/ 4 w 113"/>
                  <a:gd name="T3" fmla="*/ 2 h 65"/>
                  <a:gd name="T4" fmla="*/ 9 w 113"/>
                  <a:gd name="T5" fmla="*/ 5 h 65"/>
                  <a:gd name="T6" fmla="*/ 15 w 113"/>
                  <a:gd name="T7" fmla="*/ 10 h 65"/>
                  <a:gd name="T8" fmla="*/ 21 w 113"/>
                  <a:gd name="T9" fmla="*/ 15 h 65"/>
                  <a:gd name="T10" fmla="*/ 28 w 113"/>
                  <a:gd name="T11" fmla="*/ 22 h 65"/>
                  <a:gd name="T12" fmla="*/ 34 w 113"/>
                  <a:gd name="T13" fmla="*/ 28 h 65"/>
                  <a:gd name="T14" fmla="*/ 42 w 113"/>
                  <a:gd name="T15" fmla="*/ 35 h 65"/>
                  <a:gd name="T16" fmla="*/ 50 w 113"/>
                  <a:gd name="T17" fmla="*/ 42 h 65"/>
                  <a:gd name="T18" fmla="*/ 58 w 113"/>
                  <a:gd name="T19" fmla="*/ 48 h 65"/>
                  <a:gd name="T20" fmla="*/ 66 w 113"/>
                  <a:gd name="T21" fmla="*/ 54 h 65"/>
                  <a:gd name="T22" fmla="*/ 73 w 113"/>
                  <a:gd name="T23" fmla="*/ 59 h 65"/>
                  <a:gd name="T24" fmla="*/ 81 w 113"/>
                  <a:gd name="T25" fmla="*/ 62 h 65"/>
                  <a:gd name="T26" fmla="*/ 89 w 113"/>
                  <a:gd name="T27" fmla="*/ 64 h 65"/>
                  <a:gd name="T28" fmla="*/ 97 w 113"/>
                  <a:gd name="T29" fmla="*/ 65 h 65"/>
                  <a:gd name="T30" fmla="*/ 105 w 113"/>
                  <a:gd name="T31" fmla="*/ 63 h 65"/>
                  <a:gd name="T32" fmla="*/ 113 w 113"/>
                  <a:gd name="T33" fmla="*/ 6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5">
                    <a:moveTo>
                      <a:pt x="0" y="0"/>
                    </a:moveTo>
                    <a:lnTo>
                      <a:pt x="4" y="2"/>
                    </a:lnTo>
                    <a:lnTo>
                      <a:pt x="9" y="5"/>
                    </a:lnTo>
                    <a:lnTo>
                      <a:pt x="15" y="10"/>
                    </a:lnTo>
                    <a:lnTo>
                      <a:pt x="21" y="15"/>
                    </a:lnTo>
                    <a:lnTo>
                      <a:pt x="28" y="22"/>
                    </a:lnTo>
                    <a:lnTo>
                      <a:pt x="34" y="28"/>
                    </a:lnTo>
                    <a:lnTo>
                      <a:pt x="42" y="35"/>
                    </a:lnTo>
                    <a:lnTo>
                      <a:pt x="50" y="42"/>
                    </a:lnTo>
                    <a:lnTo>
                      <a:pt x="58" y="48"/>
                    </a:lnTo>
                    <a:lnTo>
                      <a:pt x="66" y="54"/>
                    </a:lnTo>
                    <a:lnTo>
                      <a:pt x="73" y="59"/>
                    </a:lnTo>
                    <a:lnTo>
                      <a:pt x="81" y="62"/>
                    </a:lnTo>
                    <a:lnTo>
                      <a:pt x="89" y="64"/>
                    </a:lnTo>
                    <a:lnTo>
                      <a:pt x="97" y="65"/>
                    </a:lnTo>
                    <a:lnTo>
                      <a:pt x="105" y="63"/>
                    </a:lnTo>
                    <a:lnTo>
                      <a:pt x="113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199" name="Freeform 2471"/>
              <p:cNvSpPr>
                <a:spLocks/>
              </p:cNvSpPr>
              <p:nvPr/>
            </p:nvSpPr>
            <p:spPr bwMode="auto">
              <a:xfrm>
                <a:off x="2487" y="3318"/>
                <a:ext cx="14" cy="27"/>
              </a:xfrm>
              <a:custGeom>
                <a:avLst/>
                <a:gdLst>
                  <a:gd name="T0" fmla="*/ 115 w 115"/>
                  <a:gd name="T1" fmla="*/ 212 h 212"/>
                  <a:gd name="T2" fmla="*/ 105 w 115"/>
                  <a:gd name="T3" fmla="*/ 198 h 212"/>
                  <a:gd name="T4" fmla="*/ 95 w 115"/>
                  <a:gd name="T5" fmla="*/ 185 h 212"/>
                  <a:gd name="T6" fmla="*/ 85 w 115"/>
                  <a:gd name="T7" fmla="*/ 173 h 212"/>
                  <a:gd name="T8" fmla="*/ 75 w 115"/>
                  <a:gd name="T9" fmla="*/ 161 h 212"/>
                  <a:gd name="T10" fmla="*/ 65 w 115"/>
                  <a:gd name="T11" fmla="*/ 150 h 212"/>
                  <a:gd name="T12" fmla="*/ 55 w 115"/>
                  <a:gd name="T13" fmla="*/ 138 h 212"/>
                  <a:gd name="T14" fmla="*/ 44 w 115"/>
                  <a:gd name="T15" fmla="*/ 127 h 212"/>
                  <a:gd name="T16" fmla="*/ 35 w 115"/>
                  <a:gd name="T17" fmla="*/ 115 h 212"/>
                  <a:gd name="T18" fmla="*/ 27 w 115"/>
                  <a:gd name="T19" fmla="*/ 103 h 212"/>
                  <a:gd name="T20" fmla="*/ 19 w 115"/>
                  <a:gd name="T21" fmla="*/ 90 h 212"/>
                  <a:gd name="T22" fmla="*/ 12 w 115"/>
                  <a:gd name="T23" fmla="*/ 77 h 212"/>
                  <a:gd name="T24" fmla="*/ 7 w 115"/>
                  <a:gd name="T25" fmla="*/ 63 h 212"/>
                  <a:gd name="T26" fmla="*/ 3 w 115"/>
                  <a:gd name="T27" fmla="*/ 49 h 212"/>
                  <a:gd name="T28" fmla="*/ 1 w 115"/>
                  <a:gd name="T29" fmla="*/ 33 h 212"/>
                  <a:gd name="T30" fmla="*/ 0 w 115"/>
                  <a:gd name="T31" fmla="*/ 17 h 212"/>
                  <a:gd name="T32" fmla="*/ 2 w 115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5" h="212">
                    <a:moveTo>
                      <a:pt x="115" y="212"/>
                    </a:moveTo>
                    <a:lnTo>
                      <a:pt x="105" y="198"/>
                    </a:lnTo>
                    <a:lnTo>
                      <a:pt x="95" y="185"/>
                    </a:lnTo>
                    <a:lnTo>
                      <a:pt x="85" y="173"/>
                    </a:lnTo>
                    <a:lnTo>
                      <a:pt x="75" y="161"/>
                    </a:lnTo>
                    <a:lnTo>
                      <a:pt x="65" y="150"/>
                    </a:lnTo>
                    <a:lnTo>
                      <a:pt x="55" y="138"/>
                    </a:lnTo>
                    <a:lnTo>
                      <a:pt x="44" y="127"/>
                    </a:lnTo>
                    <a:lnTo>
                      <a:pt x="35" y="115"/>
                    </a:lnTo>
                    <a:lnTo>
                      <a:pt x="27" y="103"/>
                    </a:lnTo>
                    <a:lnTo>
                      <a:pt x="19" y="90"/>
                    </a:lnTo>
                    <a:lnTo>
                      <a:pt x="12" y="77"/>
                    </a:lnTo>
                    <a:lnTo>
                      <a:pt x="7" y="63"/>
                    </a:lnTo>
                    <a:lnTo>
                      <a:pt x="3" y="49"/>
                    </a:lnTo>
                    <a:lnTo>
                      <a:pt x="1" y="33"/>
                    </a:lnTo>
                    <a:lnTo>
                      <a:pt x="0" y="17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0" name="Freeform 2472"/>
              <p:cNvSpPr>
                <a:spLocks/>
              </p:cNvSpPr>
              <p:nvPr/>
            </p:nvSpPr>
            <p:spPr bwMode="auto">
              <a:xfrm>
                <a:off x="2462" y="3237"/>
                <a:ext cx="25" cy="81"/>
              </a:xfrm>
              <a:custGeom>
                <a:avLst/>
                <a:gdLst>
                  <a:gd name="T0" fmla="*/ 199 w 199"/>
                  <a:gd name="T1" fmla="*/ 650 h 650"/>
                  <a:gd name="T2" fmla="*/ 179 w 199"/>
                  <a:gd name="T3" fmla="*/ 612 h 650"/>
                  <a:gd name="T4" fmla="*/ 160 w 199"/>
                  <a:gd name="T5" fmla="*/ 573 h 650"/>
                  <a:gd name="T6" fmla="*/ 141 w 199"/>
                  <a:gd name="T7" fmla="*/ 535 h 650"/>
                  <a:gd name="T8" fmla="*/ 123 w 199"/>
                  <a:gd name="T9" fmla="*/ 497 h 650"/>
                  <a:gd name="T10" fmla="*/ 104 w 199"/>
                  <a:gd name="T11" fmla="*/ 458 h 650"/>
                  <a:gd name="T12" fmla="*/ 88 w 199"/>
                  <a:gd name="T13" fmla="*/ 418 h 650"/>
                  <a:gd name="T14" fmla="*/ 72 w 199"/>
                  <a:gd name="T15" fmla="*/ 378 h 650"/>
                  <a:gd name="T16" fmla="*/ 58 w 199"/>
                  <a:gd name="T17" fmla="*/ 338 h 650"/>
                  <a:gd name="T18" fmla="*/ 44 w 199"/>
                  <a:gd name="T19" fmla="*/ 298 h 650"/>
                  <a:gd name="T20" fmla="*/ 33 w 199"/>
                  <a:gd name="T21" fmla="*/ 256 h 650"/>
                  <a:gd name="T22" fmla="*/ 22 w 199"/>
                  <a:gd name="T23" fmla="*/ 215 h 650"/>
                  <a:gd name="T24" fmla="*/ 14 w 199"/>
                  <a:gd name="T25" fmla="*/ 173 h 650"/>
                  <a:gd name="T26" fmla="*/ 7 w 199"/>
                  <a:gd name="T27" fmla="*/ 130 h 650"/>
                  <a:gd name="T28" fmla="*/ 2 w 199"/>
                  <a:gd name="T29" fmla="*/ 87 h 650"/>
                  <a:gd name="T30" fmla="*/ 0 w 199"/>
                  <a:gd name="T31" fmla="*/ 43 h 650"/>
                  <a:gd name="T32" fmla="*/ 0 w 199"/>
                  <a:gd name="T33" fmla="*/ 0 h 6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650">
                    <a:moveTo>
                      <a:pt x="199" y="650"/>
                    </a:moveTo>
                    <a:lnTo>
                      <a:pt x="179" y="612"/>
                    </a:lnTo>
                    <a:lnTo>
                      <a:pt x="160" y="573"/>
                    </a:lnTo>
                    <a:lnTo>
                      <a:pt x="141" y="535"/>
                    </a:lnTo>
                    <a:lnTo>
                      <a:pt x="123" y="497"/>
                    </a:lnTo>
                    <a:lnTo>
                      <a:pt x="104" y="458"/>
                    </a:lnTo>
                    <a:lnTo>
                      <a:pt x="88" y="418"/>
                    </a:lnTo>
                    <a:lnTo>
                      <a:pt x="72" y="378"/>
                    </a:lnTo>
                    <a:lnTo>
                      <a:pt x="58" y="338"/>
                    </a:lnTo>
                    <a:lnTo>
                      <a:pt x="44" y="298"/>
                    </a:lnTo>
                    <a:lnTo>
                      <a:pt x="33" y="256"/>
                    </a:lnTo>
                    <a:lnTo>
                      <a:pt x="22" y="215"/>
                    </a:lnTo>
                    <a:lnTo>
                      <a:pt x="14" y="173"/>
                    </a:lnTo>
                    <a:lnTo>
                      <a:pt x="7" y="130"/>
                    </a:lnTo>
                    <a:lnTo>
                      <a:pt x="2" y="87"/>
                    </a:lnTo>
                    <a:lnTo>
                      <a:pt x="0" y="4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1" name="Freeform 2473"/>
              <p:cNvSpPr>
                <a:spLocks/>
              </p:cNvSpPr>
              <p:nvPr/>
            </p:nvSpPr>
            <p:spPr bwMode="auto">
              <a:xfrm>
                <a:off x="2448" y="3203"/>
                <a:ext cx="14" cy="34"/>
              </a:xfrm>
              <a:custGeom>
                <a:avLst/>
                <a:gdLst>
                  <a:gd name="T0" fmla="*/ 113 w 113"/>
                  <a:gd name="T1" fmla="*/ 272 h 272"/>
                  <a:gd name="T2" fmla="*/ 101 w 113"/>
                  <a:gd name="T3" fmla="*/ 256 h 272"/>
                  <a:gd name="T4" fmla="*/ 90 w 113"/>
                  <a:gd name="T5" fmla="*/ 240 h 272"/>
                  <a:gd name="T6" fmla="*/ 81 w 113"/>
                  <a:gd name="T7" fmla="*/ 224 h 272"/>
                  <a:gd name="T8" fmla="*/ 73 w 113"/>
                  <a:gd name="T9" fmla="*/ 208 h 272"/>
                  <a:gd name="T10" fmla="*/ 67 w 113"/>
                  <a:gd name="T11" fmla="*/ 190 h 272"/>
                  <a:gd name="T12" fmla="*/ 61 w 113"/>
                  <a:gd name="T13" fmla="*/ 173 h 272"/>
                  <a:gd name="T14" fmla="*/ 56 w 113"/>
                  <a:gd name="T15" fmla="*/ 156 h 272"/>
                  <a:gd name="T16" fmla="*/ 52 w 113"/>
                  <a:gd name="T17" fmla="*/ 138 h 272"/>
                  <a:gd name="T18" fmla="*/ 47 w 113"/>
                  <a:gd name="T19" fmla="*/ 120 h 272"/>
                  <a:gd name="T20" fmla="*/ 42 w 113"/>
                  <a:gd name="T21" fmla="*/ 101 h 272"/>
                  <a:gd name="T22" fmla="*/ 37 w 113"/>
                  <a:gd name="T23" fmla="*/ 83 h 272"/>
                  <a:gd name="T24" fmla="*/ 32 w 113"/>
                  <a:gd name="T25" fmla="*/ 66 h 272"/>
                  <a:gd name="T26" fmla="*/ 26 w 113"/>
                  <a:gd name="T27" fmla="*/ 49 h 272"/>
                  <a:gd name="T28" fmla="*/ 18 w 113"/>
                  <a:gd name="T29" fmla="*/ 32 h 272"/>
                  <a:gd name="T30" fmla="*/ 10 w 113"/>
                  <a:gd name="T31" fmla="*/ 15 h 272"/>
                  <a:gd name="T32" fmla="*/ 0 w 113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72">
                    <a:moveTo>
                      <a:pt x="113" y="272"/>
                    </a:moveTo>
                    <a:lnTo>
                      <a:pt x="101" y="256"/>
                    </a:lnTo>
                    <a:lnTo>
                      <a:pt x="90" y="240"/>
                    </a:lnTo>
                    <a:lnTo>
                      <a:pt x="81" y="224"/>
                    </a:lnTo>
                    <a:lnTo>
                      <a:pt x="73" y="208"/>
                    </a:lnTo>
                    <a:lnTo>
                      <a:pt x="67" y="190"/>
                    </a:lnTo>
                    <a:lnTo>
                      <a:pt x="61" y="173"/>
                    </a:lnTo>
                    <a:lnTo>
                      <a:pt x="56" y="156"/>
                    </a:lnTo>
                    <a:lnTo>
                      <a:pt x="52" y="138"/>
                    </a:lnTo>
                    <a:lnTo>
                      <a:pt x="47" y="120"/>
                    </a:lnTo>
                    <a:lnTo>
                      <a:pt x="42" y="101"/>
                    </a:lnTo>
                    <a:lnTo>
                      <a:pt x="37" y="83"/>
                    </a:lnTo>
                    <a:lnTo>
                      <a:pt x="32" y="66"/>
                    </a:lnTo>
                    <a:lnTo>
                      <a:pt x="26" y="49"/>
                    </a:lnTo>
                    <a:lnTo>
                      <a:pt x="18" y="32"/>
                    </a:lnTo>
                    <a:lnTo>
                      <a:pt x="10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2" name="Freeform 2474"/>
              <p:cNvSpPr>
                <a:spLocks/>
              </p:cNvSpPr>
              <p:nvPr/>
            </p:nvSpPr>
            <p:spPr bwMode="auto">
              <a:xfrm>
                <a:off x="2448" y="3187"/>
                <a:ext cx="118" cy="16"/>
              </a:xfrm>
              <a:custGeom>
                <a:avLst/>
                <a:gdLst>
                  <a:gd name="T0" fmla="*/ 0 w 942"/>
                  <a:gd name="T1" fmla="*/ 129 h 129"/>
                  <a:gd name="T2" fmla="*/ 50 w 942"/>
                  <a:gd name="T3" fmla="*/ 88 h 129"/>
                  <a:gd name="T4" fmla="*/ 104 w 942"/>
                  <a:gd name="T5" fmla="*/ 56 h 129"/>
                  <a:gd name="T6" fmla="*/ 160 w 942"/>
                  <a:gd name="T7" fmla="*/ 32 h 129"/>
                  <a:gd name="T8" fmla="*/ 217 w 942"/>
                  <a:gd name="T9" fmla="*/ 15 h 129"/>
                  <a:gd name="T10" fmla="*/ 277 w 942"/>
                  <a:gd name="T11" fmla="*/ 5 h 129"/>
                  <a:gd name="T12" fmla="*/ 337 w 942"/>
                  <a:gd name="T13" fmla="*/ 0 h 129"/>
                  <a:gd name="T14" fmla="*/ 399 w 942"/>
                  <a:gd name="T15" fmla="*/ 0 h 129"/>
                  <a:gd name="T16" fmla="*/ 461 w 942"/>
                  <a:gd name="T17" fmla="*/ 4 h 129"/>
                  <a:gd name="T18" fmla="*/ 524 w 942"/>
                  <a:gd name="T19" fmla="*/ 12 h 129"/>
                  <a:gd name="T20" fmla="*/ 585 w 942"/>
                  <a:gd name="T21" fmla="*/ 24 h 129"/>
                  <a:gd name="T22" fmla="*/ 648 w 942"/>
                  <a:gd name="T23" fmla="*/ 38 h 129"/>
                  <a:gd name="T24" fmla="*/ 709 w 942"/>
                  <a:gd name="T25" fmla="*/ 55 h 129"/>
                  <a:gd name="T26" fmla="*/ 770 w 942"/>
                  <a:gd name="T27" fmla="*/ 72 h 129"/>
                  <a:gd name="T28" fmla="*/ 828 w 942"/>
                  <a:gd name="T29" fmla="*/ 91 h 129"/>
                  <a:gd name="T30" fmla="*/ 886 w 942"/>
                  <a:gd name="T31" fmla="*/ 110 h 129"/>
                  <a:gd name="T32" fmla="*/ 942 w 942"/>
                  <a:gd name="T3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42" h="129">
                    <a:moveTo>
                      <a:pt x="0" y="129"/>
                    </a:moveTo>
                    <a:lnTo>
                      <a:pt x="50" y="88"/>
                    </a:lnTo>
                    <a:lnTo>
                      <a:pt x="104" y="56"/>
                    </a:lnTo>
                    <a:lnTo>
                      <a:pt x="160" y="32"/>
                    </a:lnTo>
                    <a:lnTo>
                      <a:pt x="217" y="15"/>
                    </a:lnTo>
                    <a:lnTo>
                      <a:pt x="277" y="5"/>
                    </a:lnTo>
                    <a:lnTo>
                      <a:pt x="337" y="0"/>
                    </a:lnTo>
                    <a:lnTo>
                      <a:pt x="399" y="0"/>
                    </a:lnTo>
                    <a:lnTo>
                      <a:pt x="461" y="4"/>
                    </a:lnTo>
                    <a:lnTo>
                      <a:pt x="524" y="12"/>
                    </a:lnTo>
                    <a:lnTo>
                      <a:pt x="585" y="24"/>
                    </a:lnTo>
                    <a:lnTo>
                      <a:pt x="648" y="38"/>
                    </a:lnTo>
                    <a:lnTo>
                      <a:pt x="709" y="55"/>
                    </a:lnTo>
                    <a:lnTo>
                      <a:pt x="770" y="72"/>
                    </a:lnTo>
                    <a:lnTo>
                      <a:pt x="828" y="91"/>
                    </a:lnTo>
                    <a:lnTo>
                      <a:pt x="886" y="110"/>
                    </a:lnTo>
                    <a:lnTo>
                      <a:pt x="942" y="1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3" name="Freeform 2475"/>
              <p:cNvSpPr>
                <a:spLocks/>
              </p:cNvSpPr>
              <p:nvPr/>
            </p:nvSpPr>
            <p:spPr bwMode="auto">
              <a:xfrm>
                <a:off x="2566" y="3197"/>
                <a:ext cx="47" cy="8"/>
              </a:xfrm>
              <a:custGeom>
                <a:avLst/>
                <a:gdLst>
                  <a:gd name="T0" fmla="*/ 0 w 379"/>
                  <a:gd name="T1" fmla="*/ 47 h 62"/>
                  <a:gd name="T2" fmla="*/ 26 w 379"/>
                  <a:gd name="T3" fmla="*/ 54 h 62"/>
                  <a:gd name="T4" fmla="*/ 51 w 379"/>
                  <a:gd name="T5" fmla="*/ 58 h 62"/>
                  <a:gd name="T6" fmla="*/ 77 w 379"/>
                  <a:gd name="T7" fmla="*/ 61 h 62"/>
                  <a:gd name="T8" fmla="*/ 101 w 379"/>
                  <a:gd name="T9" fmla="*/ 62 h 62"/>
                  <a:gd name="T10" fmla="*/ 125 w 379"/>
                  <a:gd name="T11" fmla="*/ 61 h 62"/>
                  <a:gd name="T12" fmla="*/ 148 w 379"/>
                  <a:gd name="T13" fmla="*/ 58 h 62"/>
                  <a:gd name="T14" fmla="*/ 171 w 379"/>
                  <a:gd name="T15" fmla="*/ 55 h 62"/>
                  <a:gd name="T16" fmla="*/ 193 w 379"/>
                  <a:gd name="T17" fmla="*/ 50 h 62"/>
                  <a:gd name="T18" fmla="*/ 217 w 379"/>
                  <a:gd name="T19" fmla="*/ 44 h 62"/>
                  <a:gd name="T20" fmla="*/ 239 w 379"/>
                  <a:gd name="T21" fmla="*/ 38 h 62"/>
                  <a:gd name="T22" fmla="*/ 262 w 379"/>
                  <a:gd name="T23" fmla="*/ 31 h 62"/>
                  <a:gd name="T24" fmla="*/ 284 w 379"/>
                  <a:gd name="T25" fmla="*/ 25 h 62"/>
                  <a:gd name="T26" fmla="*/ 307 w 379"/>
                  <a:gd name="T27" fmla="*/ 18 h 62"/>
                  <a:gd name="T28" fmla="*/ 331 w 379"/>
                  <a:gd name="T29" fmla="*/ 11 h 62"/>
                  <a:gd name="T30" fmla="*/ 355 w 379"/>
                  <a:gd name="T31" fmla="*/ 5 h 62"/>
                  <a:gd name="T32" fmla="*/ 379 w 379"/>
                  <a:gd name="T3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9" h="62">
                    <a:moveTo>
                      <a:pt x="0" y="47"/>
                    </a:moveTo>
                    <a:lnTo>
                      <a:pt x="26" y="54"/>
                    </a:lnTo>
                    <a:lnTo>
                      <a:pt x="51" y="58"/>
                    </a:lnTo>
                    <a:lnTo>
                      <a:pt x="77" y="61"/>
                    </a:lnTo>
                    <a:lnTo>
                      <a:pt x="101" y="62"/>
                    </a:lnTo>
                    <a:lnTo>
                      <a:pt x="125" y="61"/>
                    </a:lnTo>
                    <a:lnTo>
                      <a:pt x="148" y="58"/>
                    </a:lnTo>
                    <a:lnTo>
                      <a:pt x="171" y="55"/>
                    </a:lnTo>
                    <a:lnTo>
                      <a:pt x="193" y="50"/>
                    </a:lnTo>
                    <a:lnTo>
                      <a:pt x="217" y="44"/>
                    </a:lnTo>
                    <a:lnTo>
                      <a:pt x="239" y="38"/>
                    </a:lnTo>
                    <a:lnTo>
                      <a:pt x="262" y="31"/>
                    </a:lnTo>
                    <a:lnTo>
                      <a:pt x="284" y="25"/>
                    </a:lnTo>
                    <a:lnTo>
                      <a:pt x="307" y="18"/>
                    </a:lnTo>
                    <a:lnTo>
                      <a:pt x="331" y="11"/>
                    </a:lnTo>
                    <a:lnTo>
                      <a:pt x="355" y="5"/>
                    </a:lnTo>
                    <a:lnTo>
                      <a:pt x="3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4" name="Freeform 2476"/>
              <p:cNvSpPr>
                <a:spLocks/>
              </p:cNvSpPr>
              <p:nvPr/>
            </p:nvSpPr>
            <p:spPr bwMode="auto">
              <a:xfrm>
                <a:off x="2613" y="3197"/>
                <a:ext cx="3" cy="11"/>
              </a:xfrm>
              <a:custGeom>
                <a:avLst/>
                <a:gdLst>
                  <a:gd name="T0" fmla="*/ 0 w 20"/>
                  <a:gd name="T1" fmla="*/ 0 h 87"/>
                  <a:gd name="T2" fmla="*/ 1 w 20"/>
                  <a:gd name="T3" fmla="*/ 5 h 87"/>
                  <a:gd name="T4" fmla="*/ 2 w 20"/>
                  <a:gd name="T5" fmla="*/ 11 h 87"/>
                  <a:gd name="T6" fmla="*/ 3 w 20"/>
                  <a:gd name="T7" fmla="*/ 18 h 87"/>
                  <a:gd name="T8" fmla="*/ 5 w 20"/>
                  <a:gd name="T9" fmla="*/ 24 h 87"/>
                  <a:gd name="T10" fmla="*/ 6 w 20"/>
                  <a:gd name="T11" fmla="*/ 29 h 87"/>
                  <a:gd name="T12" fmla="*/ 7 w 20"/>
                  <a:gd name="T13" fmla="*/ 35 h 87"/>
                  <a:gd name="T14" fmla="*/ 8 w 20"/>
                  <a:gd name="T15" fmla="*/ 41 h 87"/>
                  <a:gd name="T16" fmla="*/ 9 w 20"/>
                  <a:gd name="T17" fmla="*/ 47 h 87"/>
                  <a:gd name="T18" fmla="*/ 10 w 20"/>
                  <a:gd name="T19" fmla="*/ 52 h 87"/>
                  <a:gd name="T20" fmla="*/ 11 w 20"/>
                  <a:gd name="T21" fmla="*/ 58 h 87"/>
                  <a:gd name="T22" fmla="*/ 12 w 20"/>
                  <a:gd name="T23" fmla="*/ 63 h 87"/>
                  <a:gd name="T24" fmla="*/ 13 w 20"/>
                  <a:gd name="T25" fmla="*/ 68 h 87"/>
                  <a:gd name="T26" fmla="*/ 15 w 20"/>
                  <a:gd name="T27" fmla="*/ 73 h 87"/>
                  <a:gd name="T28" fmla="*/ 16 w 20"/>
                  <a:gd name="T29" fmla="*/ 78 h 87"/>
                  <a:gd name="T30" fmla="*/ 18 w 20"/>
                  <a:gd name="T31" fmla="*/ 82 h 87"/>
                  <a:gd name="T32" fmla="*/ 20 w 2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87">
                    <a:moveTo>
                      <a:pt x="0" y="0"/>
                    </a:moveTo>
                    <a:lnTo>
                      <a:pt x="1" y="5"/>
                    </a:lnTo>
                    <a:lnTo>
                      <a:pt x="2" y="11"/>
                    </a:lnTo>
                    <a:lnTo>
                      <a:pt x="3" y="18"/>
                    </a:lnTo>
                    <a:lnTo>
                      <a:pt x="5" y="24"/>
                    </a:lnTo>
                    <a:lnTo>
                      <a:pt x="6" y="29"/>
                    </a:lnTo>
                    <a:lnTo>
                      <a:pt x="7" y="35"/>
                    </a:lnTo>
                    <a:lnTo>
                      <a:pt x="8" y="41"/>
                    </a:lnTo>
                    <a:lnTo>
                      <a:pt x="9" y="47"/>
                    </a:lnTo>
                    <a:lnTo>
                      <a:pt x="10" y="52"/>
                    </a:lnTo>
                    <a:lnTo>
                      <a:pt x="11" y="58"/>
                    </a:lnTo>
                    <a:lnTo>
                      <a:pt x="12" y="63"/>
                    </a:lnTo>
                    <a:lnTo>
                      <a:pt x="13" y="68"/>
                    </a:lnTo>
                    <a:lnTo>
                      <a:pt x="15" y="73"/>
                    </a:lnTo>
                    <a:lnTo>
                      <a:pt x="16" y="78"/>
                    </a:lnTo>
                    <a:lnTo>
                      <a:pt x="18" y="82"/>
                    </a:lnTo>
                    <a:lnTo>
                      <a:pt x="2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5" name="Freeform 2477"/>
              <p:cNvSpPr>
                <a:spLocks/>
              </p:cNvSpPr>
              <p:nvPr/>
            </p:nvSpPr>
            <p:spPr bwMode="auto">
              <a:xfrm>
                <a:off x="2611" y="3208"/>
                <a:ext cx="5" cy="122"/>
              </a:xfrm>
              <a:custGeom>
                <a:avLst/>
                <a:gdLst>
                  <a:gd name="T0" fmla="*/ 35 w 35"/>
                  <a:gd name="T1" fmla="*/ 0 h 982"/>
                  <a:gd name="T2" fmla="*/ 29 w 35"/>
                  <a:gd name="T3" fmla="*/ 60 h 982"/>
                  <a:gd name="T4" fmla="*/ 25 w 35"/>
                  <a:gd name="T5" fmla="*/ 121 h 982"/>
                  <a:gd name="T6" fmla="*/ 21 w 35"/>
                  <a:gd name="T7" fmla="*/ 181 h 982"/>
                  <a:gd name="T8" fmla="*/ 17 w 35"/>
                  <a:gd name="T9" fmla="*/ 242 h 982"/>
                  <a:gd name="T10" fmla="*/ 13 w 35"/>
                  <a:gd name="T11" fmla="*/ 302 h 982"/>
                  <a:gd name="T12" fmla="*/ 10 w 35"/>
                  <a:gd name="T13" fmla="*/ 362 h 982"/>
                  <a:gd name="T14" fmla="*/ 8 w 35"/>
                  <a:gd name="T15" fmla="*/ 423 h 982"/>
                  <a:gd name="T16" fmla="*/ 6 w 35"/>
                  <a:gd name="T17" fmla="*/ 483 h 982"/>
                  <a:gd name="T18" fmla="*/ 4 w 35"/>
                  <a:gd name="T19" fmla="*/ 544 h 982"/>
                  <a:gd name="T20" fmla="*/ 2 w 35"/>
                  <a:gd name="T21" fmla="*/ 605 h 982"/>
                  <a:gd name="T22" fmla="*/ 1 w 35"/>
                  <a:gd name="T23" fmla="*/ 666 h 982"/>
                  <a:gd name="T24" fmla="*/ 1 w 35"/>
                  <a:gd name="T25" fmla="*/ 728 h 982"/>
                  <a:gd name="T26" fmla="*/ 0 w 35"/>
                  <a:gd name="T27" fmla="*/ 790 h 982"/>
                  <a:gd name="T28" fmla="*/ 0 w 35"/>
                  <a:gd name="T29" fmla="*/ 853 h 982"/>
                  <a:gd name="T30" fmla="*/ 1 w 35"/>
                  <a:gd name="T31" fmla="*/ 917 h 982"/>
                  <a:gd name="T32" fmla="*/ 2 w 35"/>
                  <a:gd name="T33" fmla="*/ 982 h 9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982">
                    <a:moveTo>
                      <a:pt x="35" y="0"/>
                    </a:moveTo>
                    <a:lnTo>
                      <a:pt x="29" y="60"/>
                    </a:lnTo>
                    <a:lnTo>
                      <a:pt x="25" y="121"/>
                    </a:lnTo>
                    <a:lnTo>
                      <a:pt x="21" y="181"/>
                    </a:lnTo>
                    <a:lnTo>
                      <a:pt x="17" y="242"/>
                    </a:lnTo>
                    <a:lnTo>
                      <a:pt x="13" y="302"/>
                    </a:lnTo>
                    <a:lnTo>
                      <a:pt x="10" y="362"/>
                    </a:lnTo>
                    <a:lnTo>
                      <a:pt x="8" y="423"/>
                    </a:lnTo>
                    <a:lnTo>
                      <a:pt x="6" y="483"/>
                    </a:lnTo>
                    <a:lnTo>
                      <a:pt x="4" y="544"/>
                    </a:lnTo>
                    <a:lnTo>
                      <a:pt x="2" y="605"/>
                    </a:lnTo>
                    <a:lnTo>
                      <a:pt x="1" y="666"/>
                    </a:lnTo>
                    <a:lnTo>
                      <a:pt x="1" y="728"/>
                    </a:lnTo>
                    <a:lnTo>
                      <a:pt x="0" y="790"/>
                    </a:lnTo>
                    <a:lnTo>
                      <a:pt x="0" y="853"/>
                    </a:lnTo>
                    <a:lnTo>
                      <a:pt x="1" y="917"/>
                    </a:lnTo>
                    <a:lnTo>
                      <a:pt x="2" y="98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6" name="Freeform 2478"/>
              <p:cNvSpPr>
                <a:spLocks/>
              </p:cNvSpPr>
              <p:nvPr/>
            </p:nvSpPr>
            <p:spPr bwMode="auto">
              <a:xfrm>
                <a:off x="2529" y="2459"/>
                <a:ext cx="85" cy="57"/>
              </a:xfrm>
              <a:custGeom>
                <a:avLst/>
                <a:gdLst>
                  <a:gd name="T0" fmla="*/ 533 w 678"/>
                  <a:gd name="T1" fmla="*/ 281 h 455"/>
                  <a:gd name="T2" fmla="*/ 509 w 678"/>
                  <a:gd name="T3" fmla="*/ 246 h 455"/>
                  <a:gd name="T4" fmla="*/ 483 w 678"/>
                  <a:gd name="T5" fmla="*/ 208 h 455"/>
                  <a:gd name="T6" fmla="*/ 455 w 678"/>
                  <a:gd name="T7" fmla="*/ 171 h 455"/>
                  <a:gd name="T8" fmla="*/ 420 w 678"/>
                  <a:gd name="T9" fmla="*/ 142 h 455"/>
                  <a:gd name="T10" fmla="*/ 373 w 678"/>
                  <a:gd name="T11" fmla="*/ 129 h 455"/>
                  <a:gd name="T12" fmla="*/ 317 w 678"/>
                  <a:gd name="T13" fmla="*/ 138 h 455"/>
                  <a:gd name="T14" fmla="*/ 268 w 678"/>
                  <a:gd name="T15" fmla="*/ 158 h 455"/>
                  <a:gd name="T16" fmla="*/ 223 w 678"/>
                  <a:gd name="T17" fmla="*/ 186 h 455"/>
                  <a:gd name="T18" fmla="*/ 185 w 678"/>
                  <a:gd name="T19" fmla="*/ 222 h 455"/>
                  <a:gd name="T20" fmla="*/ 154 w 678"/>
                  <a:gd name="T21" fmla="*/ 262 h 455"/>
                  <a:gd name="T22" fmla="*/ 151 w 678"/>
                  <a:gd name="T23" fmla="*/ 288 h 455"/>
                  <a:gd name="T24" fmla="*/ 145 w 678"/>
                  <a:gd name="T25" fmla="*/ 315 h 455"/>
                  <a:gd name="T26" fmla="*/ 139 w 678"/>
                  <a:gd name="T27" fmla="*/ 342 h 455"/>
                  <a:gd name="T28" fmla="*/ 139 w 678"/>
                  <a:gd name="T29" fmla="*/ 371 h 455"/>
                  <a:gd name="T30" fmla="*/ 148 w 678"/>
                  <a:gd name="T31" fmla="*/ 398 h 455"/>
                  <a:gd name="T32" fmla="*/ 140 w 678"/>
                  <a:gd name="T33" fmla="*/ 421 h 455"/>
                  <a:gd name="T34" fmla="*/ 119 w 678"/>
                  <a:gd name="T35" fmla="*/ 437 h 455"/>
                  <a:gd name="T36" fmla="*/ 94 w 678"/>
                  <a:gd name="T37" fmla="*/ 448 h 455"/>
                  <a:gd name="T38" fmla="*/ 69 w 678"/>
                  <a:gd name="T39" fmla="*/ 454 h 455"/>
                  <a:gd name="T40" fmla="*/ 44 w 678"/>
                  <a:gd name="T41" fmla="*/ 455 h 455"/>
                  <a:gd name="T42" fmla="*/ 27 w 678"/>
                  <a:gd name="T43" fmla="*/ 442 h 455"/>
                  <a:gd name="T44" fmla="*/ 19 w 678"/>
                  <a:gd name="T45" fmla="*/ 410 h 455"/>
                  <a:gd name="T46" fmla="*/ 8 w 678"/>
                  <a:gd name="T47" fmla="*/ 380 h 455"/>
                  <a:gd name="T48" fmla="*/ 1 w 678"/>
                  <a:gd name="T49" fmla="*/ 349 h 455"/>
                  <a:gd name="T50" fmla="*/ 3 w 678"/>
                  <a:gd name="T51" fmla="*/ 320 h 455"/>
                  <a:gd name="T52" fmla="*/ 21 w 678"/>
                  <a:gd name="T53" fmla="*/ 288 h 455"/>
                  <a:gd name="T54" fmla="*/ 71 w 678"/>
                  <a:gd name="T55" fmla="*/ 237 h 455"/>
                  <a:gd name="T56" fmla="*/ 124 w 678"/>
                  <a:gd name="T57" fmla="*/ 186 h 455"/>
                  <a:gd name="T58" fmla="*/ 178 w 678"/>
                  <a:gd name="T59" fmla="*/ 138 h 455"/>
                  <a:gd name="T60" fmla="*/ 235 w 678"/>
                  <a:gd name="T61" fmla="*/ 94 h 455"/>
                  <a:gd name="T62" fmla="*/ 293 w 678"/>
                  <a:gd name="T63" fmla="*/ 54 h 455"/>
                  <a:gd name="T64" fmla="*/ 326 w 678"/>
                  <a:gd name="T65" fmla="*/ 55 h 455"/>
                  <a:gd name="T66" fmla="*/ 351 w 678"/>
                  <a:gd name="T67" fmla="*/ 68 h 455"/>
                  <a:gd name="T68" fmla="*/ 379 w 678"/>
                  <a:gd name="T69" fmla="*/ 76 h 455"/>
                  <a:gd name="T70" fmla="*/ 408 w 678"/>
                  <a:gd name="T71" fmla="*/ 83 h 455"/>
                  <a:gd name="T72" fmla="*/ 435 w 678"/>
                  <a:gd name="T73" fmla="*/ 93 h 455"/>
                  <a:gd name="T74" fmla="*/ 455 w 678"/>
                  <a:gd name="T75" fmla="*/ 96 h 455"/>
                  <a:gd name="T76" fmla="*/ 470 w 678"/>
                  <a:gd name="T77" fmla="*/ 74 h 455"/>
                  <a:gd name="T78" fmla="*/ 487 w 678"/>
                  <a:gd name="T79" fmla="*/ 51 h 455"/>
                  <a:gd name="T80" fmla="*/ 509 w 678"/>
                  <a:gd name="T81" fmla="*/ 31 h 455"/>
                  <a:gd name="T82" fmla="*/ 533 w 678"/>
                  <a:gd name="T83" fmla="*/ 14 h 455"/>
                  <a:gd name="T84" fmla="*/ 559 w 678"/>
                  <a:gd name="T85" fmla="*/ 3 h 455"/>
                  <a:gd name="T86" fmla="*/ 604 w 678"/>
                  <a:gd name="T87" fmla="*/ 3 h 455"/>
                  <a:gd name="T88" fmla="*/ 624 w 678"/>
                  <a:gd name="T89" fmla="*/ 24 h 455"/>
                  <a:gd name="T90" fmla="*/ 629 w 678"/>
                  <a:gd name="T91" fmla="*/ 58 h 455"/>
                  <a:gd name="T92" fmla="*/ 637 w 678"/>
                  <a:gd name="T93" fmla="*/ 91 h 455"/>
                  <a:gd name="T94" fmla="*/ 663 w 678"/>
                  <a:gd name="T95" fmla="*/ 117 h 455"/>
                  <a:gd name="T96" fmla="*/ 660 w 678"/>
                  <a:gd name="T97" fmla="*/ 144 h 455"/>
                  <a:gd name="T98" fmla="*/ 635 w 678"/>
                  <a:gd name="T99" fmla="*/ 176 h 455"/>
                  <a:gd name="T100" fmla="*/ 611 w 678"/>
                  <a:gd name="T101" fmla="*/ 211 h 455"/>
                  <a:gd name="T102" fmla="*/ 589 w 678"/>
                  <a:gd name="T103" fmla="*/ 245 h 455"/>
                  <a:gd name="T104" fmla="*/ 567 w 678"/>
                  <a:gd name="T105" fmla="*/ 278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678" h="455">
                    <a:moveTo>
                      <a:pt x="552" y="301"/>
                    </a:moveTo>
                    <a:lnTo>
                      <a:pt x="542" y="291"/>
                    </a:lnTo>
                    <a:lnTo>
                      <a:pt x="533" y="281"/>
                    </a:lnTo>
                    <a:lnTo>
                      <a:pt x="525" y="270"/>
                    </a:lnTo>
                    <a:lnTo>
                      <a:pt x="517" y="258"/>
                    </a:lnTo>
                    <a:lnTo>
                      <a:pt x="509" y="246"/>
                    </a:lnTo>
                    <a:lnTo>
                      <a:pt x="500" y="233"/>
                    </a:lnTo>
                    <a:lnTo>
                      <a:pt x="492" y="220"/>
                    </a:lnTo>
                    <a:lnTo>
                      <a:pt x="483" y="208"/>
                    </a:lnTo>
                    <a:lnTo>
                      <a:pt x="474" y="194"/>
                    </a:lnTo>
                    <a:lnTo>
                      <a:pt x="465" y="183"/>
                    </a:lnTo>
                    <a:lnTo>
                      <a:pt x="455" y="171"/>
                    </a:lnTo>
                    <a:lnTo>
                      <a:pt x="444" y="160"/>
                    </a:lnTo>
                    <a:lnTo>
                      <a:pt x="433" y="151"/>
                    </a:lnTo>
                    <a:lnTo>
                      <a:pt x="420" y="142"/>
                    </a:lnTo>
                    <a:lnTo>
                      <a:pt x="407" y="135"/>
                    </a:lnTo>
                    <a:lnTo>
                      <a:pt x="393" y="129"/>
                    </a:lnTo>
                    <a:lnTo>
                      <a:pt x="373" y="129"/>
                    </a:lnTo>
                    <a:lnTo>
                      <a:pt x="353" y="131"/>
                    </a:lnTo>
                    <a:lnTo>
                      <a:pt x="335" y="134"/>
                    </a:lnTo>
                    <a:lnTo>
                      <a:pt x="317" y="138"/>
                    </a:lnTo>
                    <a:lnTo>
                      <a:pt x="300" y="144"/>
                    </a:lnTo>
                    <a:lnTo>
                      <a:pt x="284" y="150"/>
                    </a:lnTo>
                    <a:lnTo>
                      <a:pt x="268" y="158"/>
                    </a:lnTo>
                    <a:lnTo>
                      <a:pt x="252" y="166"/>
                    </a:lnTo>
                    <a:lnTo>
                      <a:pt x="238" y="176"/>
                    </a:lnTo>
                    <a:lnTo>
                      <a:pt x="223" y="186"/>
                    </a:lnTo>
                    <a:lnTo>
                      <a:pt x="209" y="197"/>
                    </a:lnTo>
                    <a:lnTo>
                      <a:pt x="197" y="210"/>
                    </a:lnTo>
                    <a:lnTo>
                      <a:pt x="185" y="222"/>
                    </a:lnTo>
                    <a:lnTo>
                      <a:pt x="173" y="235"/>
                    </a:lnTo>
                    <a:lnTo>
                      <a:pt x="163" y="248"/>
                    </a:lnTo>
                    <a:lnTo>
                      <a:pt x="154" y="262"/>
                    </a:lnTo>
                    <a:lnTo>
                      <a:pt x="153" y="270"/>
                    </a:lnTo>
                    <a:lnTo>
                      <a:pt x="153" y="279"/>
                    </a:lnTo>
                    <a:lnTo>
                      <a:pt x="151" y="288"/>
                    </a:lnTo>
                    <a:lnTo>
                      <a:pt x="149" y="297"/>
                    </a:lnTo>
                    <a:lnTo>
                      <a:pt x="147" y="306"/>
                    </a:lnTo>
                    <a:lnTo>
                      <a:pt x="145" y="315"/>
                    </a:lnTo>
                    <a:lnTo>
                      <a:pt x="143" y="324"/>
                    </a:lnTo>
                    <a:lnTo>
                      <a:pt x="141" y="333"/>
                    </a:lnTo>
                    <a:lnTo>
                      <a:pt x="139" y="342"/>
                    </a:lnTo>
                    <a:lnTo>
                      <a:pt x="138" y="352"/>
                    </a:lnTo>
                    <a:lnTo>
                      <a:pt x="138" y="362"/>
                    </a:lnTo>
                    <a:lnTo>
                      <a:pt x="139" y="371"/>
                    </a:lnTo>
                    <a:lnTo>
                      <a:pt x="140" y="380"/>
                    </a:lnTo>
                    <a:lnTo>
                      <a:pt x="143" y="389"/>
                    </a:lnTo>
                    <a:lnTo>
                      <a:pt x="148" y="398"/>
                    </a:lnTo>
                    <a:lnTo>
                      <a:pt x="154" y="408"/>
                    </a:lnTo>
                    <a:lnTo>
                      <a:pt x="147" y="414"/>
                    </a:lnTo>
                    <a:lnTo>
                      <a:pt x="140" y="421"/>
                    </a:lnTo>
                    <a:lnTo>
                      <a:pt x="133" y="427"/>
                    </a:lnTo>
                    <a:lnTo>
                      <a:pt x="126" y="432"/>
                    </a:lnTo>
                    <a:lnTo>
                      <a:pt x="119" y="437"/>
                    </a:lnTo>
                    <a:lnTo>
                      <a:pt x="111" y="441"/>
                    </a:lnTo>
                    <a:lnTo>
                      <a:pt x="103" y="445"/>
                    </a:lnTo>
                    <a:lnTo>
                      <a:pt x="94" y="448"/>
                    </a:lnTo>
                    <a:lnTo>
                      <a:pt x="86" y="450"/>
                    </a:lnTo>
                    <a:lnTo>
                      <a:pt x="77" y="452"/>
                    </a:lnTo>
                    <a:lnTo>
                      <a:pt x="69" y="454"/>
                    </a:lnTo>
                    <a:lnTo>
                      <a:pt x="61" y="455"/>
                    </a:lnTo>
                    <a:lnTo>
                      <a:pt x="52" y="455"/>
                    </a:lnTo>
                    <a:lnTo>
                      <a:pt x="44" y="455"/>
                    </a:lnTo>
                    <a:lnTo>
                      <a:pt x="36" y="455"/>
                    </a:lnTo>
                    <a:lnTo>
                      <a:pt x="28" y="454"/>
                    </a:lnTo>
                    <a:lnTo>
                      <a:pt x="27" y="442"/>
                    </a:lnTo>
                    <a:lnTo>
                      <a:pt x="25" y="431"/>
                    </a:lnTo>
                    <a:lnTo>
                      <a:pt x="22" y="420"/>
                    </a:lnTo>
                    <a:lnTo>
                      <a:pt x="19" y="410"/>
                    </a:lnTo>
                    <a:lnTo>
                      <a:pt x="15" y="399"/>
                    </a:lnTo>
                    <a:lnTo>
                      <a:pt x="12" y="389"/>
                    </a:lnTo>
                    <a:lnTo>
                      <a:pt x="8" y="380"/>
                    </a:lnTo>
                    <a:lnTo>
                      <a:pt x="5" y="370"/>
                    </a:lnTo>
                    <a:lnTo>
                      <a:pt x="3" y="360"/>
                    </a:lnTo>
                    <a:lnTo>
                      <a:pt x="1" y="349"/>
                    </a:lnTo>
                    <a:lnTo>
                      <a:pt x="0" y="340"/>
                    </a:lnTo>
                    <a:lnTo>
                      <a:pt x="1" y="330"/>
                    </a:lnTo>
                    <a:lnTo>
                      <a:pt x="3" y="320"/>
                    </a:lnTo>
                    <a:lnTo>
                      <a:pt x="7" y="309"/>
                    </a:lnTo>
                    <a:lnTo>
                      <a:pt x="13" y="299"/>
                    </a:lnTo>
                    <a:lnTo>
                      <a:pt x="21" y="288"/>
                    </a:lnTo>
                    <a:lnTo>
                      <a:pt x="37" y="271"/>
                    </a:lnTo>
                    <a:lnTo>
                      <a:pt x="54" y="254"/>
                    </a:lnTo>
                    <a:lnTo>
                      <a:pt x="71" y="237"/>
                    </a:lnTo>
                    <a:lnTo>
                      <a:pt x="88" y="220"/>
                    </a:lnTo>
                    <a:lnTo>
                      <a:pt x="107" y="202"/>
                    </a:lnTo>
                    <a:lnTo>
                      <a:pt x="124" y="186"/>
                    </a:lnTo>
                    <a:lnTo>
                      <a:pt x="142" y="170"/>
                    </a:lnTo>
                    <a:lnTo>
                      <a:pt x="160" y="154"/>
                    </a:lnTo>
                    <a:lnTo>
                      <a:pt x="178" y="138"/>
                    </a:lnTo>
                    <a:lnTo>
                      <a:pt x="197" y="123"/>
                    </a:lnTo>
                    <a:lnTo>
                      <a:pt x="215" y="108"/>
                    </a:lnTo>
                    <a:lnTo>
                      <a:pt x="235" y="94"/>
                    </a:lnTo>
                    <a:lnTo>
                      <a:pt x="254" y="80"/>
                    </a:lnTo>
                    <a:lnTo>
                      <a:pt x="274" y="67"/>
                    </a:lnTo>
                    <a:lnTo>
                      <a:pt x="293" y="54"/>
                    </a:lnTo>
                    <a:lnTo>
                      <a:pt x="313" y="43"/>
                    </a:lnTo>
                    <a:lnTo>
                      <a:pt x="319" y="49"/>
                    </a:lnTo>
                    <a:lnTo>
                      <a:pt x="326" y="55"/>
                    </a:lnTo>
                    <a:lnTo>
                      <a:pt x="334" y="61"/>
                    </a:lnTo>
                    <a:lnTo>
                      <a:pt x="342" y="65"/>
                    </a:lnTo>
                    <a:lnTo>
                      <a:pt x="351" y="68"/>
                    </a:lnTo>
                    <a:lnTo>
                      <a:pt x="361" y="71"/>
                    </a:lnTo>
                    <a:lnTo>
                      <a:pt x="370" y="74"/>
                    </a:lnTo>
                    <a:lnTo>
                      <a:pt x="379" y="76"/>
                    </a:lnTo>
                    <a:lnTo>
                      <a:pt x="389" y="79"/>
                    </a:lnTo>
                    <a:lnTo>
                      <a:pt x="398" y="81"/>
                    </a:lnTo>
                    <a:lnTo>
                      <a:pt x="408" y="83"/>
                    </a:lnTo>
                    <a:lnTo>
                      <a:pt x="417" y="86"/>
                    </a:lnTo>
                    <a:lnTo>
                      <a:pt x="426" y="89"/>
                    </a:lnTo>
                    <a:lnTo>
                      <a:pt x="435" y="93"/>
                    </a:lnTo>
                    <a:lnTo>
                      <a:pt x="443" y="97"/>
                    </a:lnTo>
                    <a:lnTo>
                      <a:pt x="452" y="103"/>
                    </a:lnTo>
                    <a:lnTo>
                      <a:pt x="455" y="96"/>
                    </a:lnTo>
                    <a:lnTo>
                      <a:pt x="460" y="89"/>
                    </a:lnTo>
                    <a:lnTo>
                      <a:pt x="465" y="81"/>
                    </a:lnTo>
                    <a:lnTo>
                      <a:pt x="470" y="74"/>
                    </a:lnTo>
                    <a:lnTo>
                      <a:pt x="475" y="67"/>
                    </a:lnTo>
                    <a:lnTo>
                      <a:pt x="481" y="60"/>
                    </a:lnTo>
                    <a:lnTo>
                      <a:pt x="487" y="51"/>
                    </a:lnTo>
                    <a:lnTo>
                      <a:pt x="495" y="45"/>
                    </a:lnTo>
                    <a:lnTo>
                      <a:pt x="502" y="38"/>
                    </a:lnTo>
                    <a:lnTo>
                      <a:pt x="509" y="31"/>
                    </a:lnTo>
                    <a:lnTo>
                      <a:pt x="517" y="25"/>
                    </a:lnTo>
                    <a:lnTo>
                      <a:pt x="525" y="20"/>
                    </a:lnTo>
                    <a:lnTo>
                      <a:pt x="533" y="14"/>
                    </a:lnTo>
                    <a:lnTo>
                      <a:pt x="541" y="10"/>
                    </a:lnTo>
                    <a:lnTo>
                      <a:pt x="550" y="6"/>
                    </a:lnTo>
                    <a:lnTo>
                      <a:pt x="559" y="3"/>
                    </a:lnTo>
                    <a:lnTo>
                      <a:pt x="578" y="0"/>
                    </a:lnTo>
                    <a:lnTo>
                      <a:pt x="593" y="0"/>
                    </a:lnTo>
                    <a:lnTo>
                      <a:pt x="604" y="3"/>
                    </a:lnTo>
                    <a:lnTo>
                      <a:pt x="613" y="8"/>
                    </a:lnTo>
                    <a:lnTo>
                      <a:pt x="619" y="15"/>
                    </a:lnTo>
                    <a:lnTo>
                      <a:pt x="624" y="24"/>
                    </a:lnTo>
                    <a:lnTo>
                      <a:pt x="626" y="34"/>
                    </a:lnTo>
                    <a:lnTo>
                      <a:pt x="628" y="45"/>
                    </a:lnTo>
                    <a:lnTo>
                      <a:pt x="629" y="58"/>
                    </a:lnTo>
                    <a:lnTo>
                      <a:pt x="631" y="69"/>
                    </a:lnTo>
                    <a:lnTo>
                      <a:pt x="633" y="81"/>
                    </a:lnTo>
                    <a:lnTo>
                      <a:pt x="637" y="91"/>
                    </a:lnTo>
                    <a:lnTo>
                      <a:pt x="643" y="101"/>
                    </a:lnTo>
                    <a:lnTo>
                      <a:pt x="651" y="110"/>
                    </a:lnTo>
                    <a:lnTo>
                      <a:pt x="663" y="117"/>
                    </a:lnTo>
                    <a:lnTo>
                      <a:pt x="678" y="123"/>
                    </a:lnTo>
                    <a:lnTo>
                      <a:pt x="668" y="133"/>
                    </a:lnTo>
                    <a:lnTo>
                      <a:pt x="660" y="144"/>
                    </a:lnTo>
                    <a:lnTo>
                      <a:pt x="651" y="155"/>
                    </a:lnTo>
                    <a:lnTo>
                      <a:pt x="643" y="165"/>
                    </a:lnTo>
                    <a:lnTo>
                      <a:pt x="635" y="176"/>
                    </a:lnTo>
                    <a:lnTo>
                      <a:pt x="627" y="188"/>
                    </a:lnTo>
                    <a:lnTo>
                      <a:pt x="619" y="199"/>
                    </a:lnTo>
                    <a:lnTo>
                      <a:pt x="611" y="211"/>
                    </a:lnTo>
                    <a:lnTo>
                      <a:pt x="604" y="222"/>
                    </a:lnTo>
                    <a:lnTo>
                      <a:pt x="596" y="233"/>
                    </a:lnTo>
                    <a:lnTo>
                      <a:pt x="589" y="245"/>
                    </a:lnTo>
                    <a:lnTo>
                      <a:pt x="581" y="256"/>
                    </a:lnTo>
                    <a:lnTo>
                      <a:pt x="574" y="267"/>
                    </a:lnTo>
                    <a:lnTo>
                      <a:pt x="567" y="278"/>
                    </a:lnTo>
                    <a:lnTo>
                      <a:pt x="559" y="289"/>
                    </a:lnTo>
                    <a:lnTo>
                      <a:pt x="552" y="301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7" name="Freeform 2479"/>
              <p:cNvSpPr>
                <a:spLocks/>
              </p:cNvSpPr>
              <p:nvPr/>
            </p:nvSpPr>
            <p:spPr bwMode="auto">
              <a:xfrm>
                <a:off x="2578" y="2475"/>
                <a:ext cx="20" cy="21"/>
              </a:xfrm>
              <a:custGeom>
                <a:avLst/>
                <a:gdLst>
                  <a:gd name="T0" fmla="*/ 159 w 159"/>
                  <a:gd name="T1" fmla="*/ 172 h 172"/>
                  <a:gd name="T2" fmla="*/ 149 w 159"/>
                  <a:gd name="T3" fmla="*/ 162 h 172"/>
                  <a:gd name="T4" fmla="*/ 140 w 159"/>
                  <a:gd name="T5" fmla="*/ 152 h 172"/>
                  <a:gd name="T6" fmla="*/ 132 w 159"/>
                  <a:gd name="T7" fmla="*/ 141 h 172"/>
                  <a:gd name="T8" fmla="*/ 124 w 159"/>
                  <a:gd name="T9" fmla="*/ 129 h 172"/>
                  <a:gd name="T10" fmla="*/ 116 w 159"/>
                  <a:gd name="T11" fmla="*/ 117 h 172"/>
                  <a:gd name="T12" fmla="*/ 107 w 159"/>
                  <a:gd name="T13" fmla="*/ 104 h 172"/>
                  <a:gd name="T14" fmla="*/ 99 w 159"/>
                  <a:gd name="T15" fmla="*/ 91 h 172"/>
                  <a:gd name="T16" fmla="*/ 90 w 159"/>
                  <a:gd name="T17" fmla="*/ 79 h 172"/>
                  <a:gd name="T18" fmla="*/ 81 w 159"/>
                  <a:gd name="T19" fmla="*/ 65 h 172"/>
                  <a:gd name="T20" fmla="*/ 72 w 159"/>
                  <a:gd name="T21" fmla="*/ 54 h 172"/>
                  <a:gd name="T22" fmla="*/ 62 w 159"/>
                  <a:gd name="T23" fmla="*/ 42 h 172"/>
                  <a:gd name="T24" fmla="*/ 51 w 159"/>
                  <a:gd name="T25" fmla="*/ 31 h 172"/>
                  <a:gd name="T26" fmla="*/ 40 w 159"/>
                  <a:gd name="T27" fmla="*/ 22 h 172"/>
                  <a:gd name="T28" fmla="*/ 27 w 159"/>
                  <a:gd name="T29" fmla="*/ 13 h 172"/>
                  <a:gd name="T30" fmla="*/ 14 w 159"/>
                  <a:gd name="T31" fmla="*/ 6 h 172"/>
                  <a:gd name="T32" fmla="*/ 0 w 159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172">
                    <a:moveTo>
                      <a:pt x="159" y="172"/>
                    </a:moveTo>
                    <a:lnTo>
                      <a:pt x="149" y="162"/>
                    </a:lnTo>
                    <a:lnTo>
                      <a:pt x="140" y="152"/>
                    </a:lnTo>
                    <a:lnTo>
                      <a:pt x="132" y="141"/>
                    </a:lnTo>
                    <a:lnTo>
                      <a:pt x="124" y="129"/>
                    </a:lnTo>
                    <a:lnTo>
                      <a:pt x="116" y="117"/>
                    </a:lnTo>
                    <a:lnTo>
                      <a:pt x="107" y="104"/>
                    </a:lnTo>
                    <a:lnTo>
                      <a:pt x="99" y="91"/>
                    </a:lnTo>
                    <a:lnTo>
                      <a:pt x="90" y="79"/>
                    </a:lnTo>
                    <a:lnTo>
                      <a:pt x="81" y="65"/>
                    </a:lnTo>
                    <a:lnTo>
                      <a:pt x="72" y="54"/>
                    </a:lnTo>
                    <a:lnTo>
                      <a:pt x="62" y="42"/>
                    </a:lnTo>
                    <a:lnTo>
                      <a:pt x="51" y="31"/>
                    </a:lnTo>
                    <a:lnTo>
                      <a:pt x="40" y="22"/>
                    </a:lnTo>
                    <a:lnTo>
                      <a:pt x="27" y="13"/>
                    </a:lnTo>
                    <a:lnTo>
                      <a:pt x="14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8" name="Freeform 2480"/>
              <p:cNvSpPr>
                <a:spLocks/>
              </p:cNvSpPr>
              <p:nvPr/>
            </p:nvSpPr>
            <p:spPr bwMode="auto">
              <a:xfrm>
                <a:off x="2549" y="2475"/>
                <a:ext cx="29" cy="16"/>
              </a:xfrm>
              <a:custGeom>
                <a:avLst/>
                <a:gdLst>
                  <a:gd name="T0" fmla="*/ 239 w 239"/>
                  <a:gd name="T1" fmla="*/ 0 h 133"/>
                  <a:gd name="T2" fmla="*/ 219 w 239"/>
                  <a:gd name="T3" fmla="*/ 0 h 133"/>
                  <a:gd name="T4" fmla="*/ 199 w 239"/>
                  <a:gd name="T5" fmla="*/ 2 h 133"/>
                  <a:gd name="T6" fmla="*/ 181 w 239"/>
                  <a:gd name="T7" fmla="*/ 5 h 133"/>
                  <a:gd name="T8" fmla="*/ 163 w 239"/>
                  <a:gd name="T9" fmla="*/ 9 h 133"/>
                  <a:gd name="T10" fmla="*/ 146 w 239"/>
                  <a:gd name="T11" fmla="*/ 15 h 133"/>
                  <a:gd name="T12" fmla="*/ 130 w 239"/>
                  <a:gd name="T13" fmla="*/ 21 h 133"/>
                  <a:gd name="T14" fmla="*/ 114 w 239"/>
                  <a:gd name="T15" fmla="*/ 29 h 133"/>
                  <a:gd name="T16" fmla="*/ 98 w 239"/>
                  <a:gd name="T17" fmla="*/ 37 h 133"/>
                  <a:gd name="T18" fmla="*/ 84 w 239"/>
                  <a:gd name="T19" fmla="*/ 47 h 133"/>
                  <a:gd name="T20" fmla="*/ 69 w 239"/>
                  <a:gd name="T21" fmla="*/ 57 h 133"/>
                  <a:gd name="T22" fmla="*/ 55 w 239"/>
                  <a:gd name="T23" fmla="*/ 68 h 133"/>
                  <a:gd name="T24" fmla="*/ 43 w 239"/>
                  <a:gd name="T25" fmla="*/ 81 h 133"/>
                  <a:gd name="T26" fmla="*/ 31 w 239"/>
                  <a:gd name="T27" fmla="*/ 93 h 133"/>
                  <a:gd name="T28" fmla="*/ 19 w 239"/>
                  <a:gd name="T29" fmla="*/ 106 h 133"/>
                  <a:gd name="T30" fmla="*/ 9 w 239"/>
                  <a:gd name="T31" fmla="*/ 119 h 133"/>
                  <a:gd name="T32" fmla="*/ 0 w 239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3">
                    <a:moveTo>
                      <a:pt x="239" y="0"/>
                    </a:moveTo>
                    <a:lnTo>
                      <a:pt x="219" y="0"/>
                    </a:lnTo>
                    <a:lnTo>
                      <a:pt x="199" y="2"/>
                    </a:lnTo>
                    <a:lnTo>
                      <a:pt x="181" y="5"/>
                    </a:lnTo>
                    <a:lnTo>
                      <a:pt x="163" y="9"/>
                    </a:lnTo>
                    <a:lnTo>
                      <a:pt x="146" y="15"/>
                    </a:lnTo>
                    <a:lnTo>
                      <a:pt x="130" y="21"/>
                    </a:lnTo>
                    <a:lnTo>
                      <a:pt x="114" y="29"/>
                    </a:lnTo>
                    <a:lnTo>
                      <a:pt x="98" y="37"/>
                    </a:lnTo>
                    <a:lnTo>
                      <a:pt x="84" y="47"/>
                    </a:lnTo>
                    <a:lnTo>
                      <a:pt x="69" y="57"/>
                    </a:lnTo>
                    <a:lnTo>
                      <a:pt x="55" y="68"/>
                    </a:lnTo>
                    <a:lnTo>
                      <a:pt x="43" y="81"/>
                    </a:lnTo>
                    <a:lnTo>
                      <a:pt x="31" y="93"/>
                    </a:lnTo>
                    <a:lnTo>
                      <a:pt x="19" y="106"/>
                    </a:lnTo>
                    <a:lnTo>
                      <a:pt x="9" y="119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09" name="Freeform 2481"/>
              <p:cNvSpPr>
                <a:spLocks/>
              </p:cNvSpPr>
              <p:nvPr/>
            </p:nvSpPr>
            <p:spPr bwMode="auto">
              <a:xfrm>
                <a:off x="2547" y="2491"/>
                <a:ext cx="2" cy="19"/>
              </a:xfrm>
              <a:custGeom>
                <a:avLst/>
                <a:gdLst>
                  <a:gd name="T0" fmla="*/ 16 w 16"/>
                  <a:gd name="T1" fmla="*/ 0 h 146"/>
                  <a:gd name="T2" fmla="*/ 15 w 16"/>
                  <a:gd name="T3" fmla="*/ 8 h 146"/>
                  <a:gd name="T4" fmla="*/ 15 w 16"/>
                  <a:gd name="T5" fmla="*/ 17 h 146"/>
                  <a:gd name="T6" fmla="*/ 13 w 16"/>
                  <a:gd name="T7" fmla="*/ 26 h 146"/>
                  <a:gd name="T8" fmla="*/ 11 w 16"/>
                  <a:gd name="T9" fmla="*/ 35 h 146"/>
                  <a:gd name="T10" fmla="*/ 9 w 16"/>
                  <a:gd name="T11" fmla="*/ 44 h 146"/>
                  <a:gd name="T12" fmla="*/ 7 w 16"/>
                  <a:gd name="T13" fmla="*/ 53 h 146"/>
                  <a:gd name="T14" fmla="*/ 5 w 16"/>
                  <a:gd name="T15" fmla="*/ 62 h 146"/>
                  <a:gd name="T16" fmla="*/ 3 w 16"/>
                  <a:gd name="T17" fmla="*/ 71 h 146"/>
                  <a:gd name="T18" fmla="*/ 1 w 16"/>
                  <a:gd name="T19" fmla="*/ 80 h 146"/>
                  <a:gd name="T20" fmla="*/ 0 w 16"/>
                  <a:gd name="T21" fmla="*/ 90 h 146"/>
                  <a:gd name="T22" fmla="*/ 0 w 16"/>
                  <a:gd name="T23" fmla="*/ 100 h 146"/>
                  <a:gd name="T24" fmla="*/ 1 w 16"/>
                  <a:gd name="T25" fmla="*/ 109 h 146"/>
                  <a:gd name="T26" fmla="*/ 2 w 16"/>
                  <a:gd name="T27" fmla="*/ 118 h 146"/>
                  <a:gd name="T28" fmla="*/ 5 w 16"/>
                  <a:gd name="T29" fmla="*/ 127 h 146"/>
                  <a:gd name="T30" fmla="*/ 10 w 16"/>
                  <a:gd name="T31" fmla="*/ 136 h 146"/>
                  <a:gd name="T32" fmla="*/ 16 w 16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" h="146">
                    <a:moveTo>
                      <a:pt x="16" y="0"/>
                    </a:moveTo>
                    <a:lnTo>
                      <a:pt x="15" y="8"/>
                    </a:lnTo>
                    <a:lnTo>
                      <a:pt x="15" y="17"/>
                    </a:lnTo>
                    <a:lnTo>
                      <a:pt x="13" y="26"/>
                    </a:lnTo>
                    <a:lnTo>
                      <a:pt x="11" y="35"/>
                    </a:lnTo>
                    <a:lnTo>
                      <a:pt x="9" y="44"/>
                    </a:lnTo>
                    <a:lnTo>
                      <a:pt x="7" y="53"/>
                    </a:lnTo>
                    <a:lnTo>
                      <a:pt x="5" y="62"/>
                    </a:lnTo>
                    <a:lnTo>
                      <a:pt x="3" y="71"/>
                    </a:lnTo>
                    <a:lnTo>
                      <a:pt x="1" y="80"/>
                    </a:lnTo>
                    <a:lnTo>
                      <a:pt x="0" y="90"/>
                    </a:lnTo>
                    <a:lnTo>
                      <a:pt x="0" y="100"/>
                    </a:lnTo>
                    <a:lnTo>
                      <a:pt x="1" y="109"/>
                    </a:lnTo>
                    <a:lnTo>
                      <a:pt x="2" y="118"/>
                    </a:lnTo>
                    <a:lnTo>
                      <a:pt x="5" y="127"/>
                    </a:lnTo>
                    <a:lnTo>
                      <a:pt x="10" y="136"/>
                    </a:lnTo>
                    <a:lnTo>
                      <a:pt x="16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0" name="Freeform 2482"/>
              <p:cNvSpPr>
                <a:spLocks/>
              </p:cNvSpPr>
              <p:nvPr/>
            </p:nvSpPr>
            <p:spPr bwMode="auto">
              <a:xfrm>
                <a:off x="2533" y="2510"/>
                <a:ext cx="16" cy="6"/>
              </a:xfrm>
              <a:custGeom>
                <a:avLst/>
                <a:gdLst>
                  <a:gd name="T0" fmla="*/ 126 w 126"/>
                  <a:gd name="T1" fmla="*/ 0 h 47"/>
                  <a:gd name="T2" fmla="*/ 119 w 126"/>
                  <a:gd name="T3" fmla="*/ 6 h 47"/>
                  <a:gd name="T4" fmla="*/ 112 w 126"/>
                  <a:gd name="T5" fmla="*/ 13 h 47"/>
                  <a:gd name="T6" fmla="*/ 105 w 126"/>
                  <a:gd name="T7" fmla="*/ 19 h 47"/>
                  <a:gd name="T8" fmla="*/ 98 w 126"/>
                  <a:gd name="T9" fmla="*/ 24 h 47"/>
                  <a:gd name="T10" fmla="*/ 91 w 126"/>
                  <a:gd name="T11" fmla="*/ 29 h 47"/>
                  <a:gd name="T12" fmla="*/ 83 w 126"/>
                  <a:gd name="T13" fmla="*/ 33 h 47"/>
                  <a:gd name="T14" fmla="*/ 75 w 126"/>
                  <a:gd name="T15" fmla="*/ 37 h 47"/>
                  <a:gd name="T16" fmla="*/ 66 w 126"/>
                  <a:gd name="T17" fmla="*/ 40 h 47"/>
                  <a:gd name="T18" fmla="*/ 58 w 126"/>
                  <a:gd name="T19" fmla="*/ 42 h 47"/>
                  <a:gd name="T20" fmla="*/ 49 w 126"/>
                  <a:gd name="T21" fmla="*/ 44 h 47"/>
                  <a:gd name="T22" fmla="*/ 41 w 126"/>
                  <a:gd name="T23" fmla="*/ 46 h 47"/>
                  <a:gd name="T24" fmla="*/ 33 w 126"/>
                  <a:gd name="T25" fmla="*/ 47 h 47"/>
                  <a:gd name="T26" fmla="*/ 24 w 126"/>
                  <a:gd name="T27" fmla="*/ 47 h 47"/>
                  <a:gd name="T28" fmla="*/ 16 w 126"/>
                  <a:gd name="T29" fmla="*/ 47 h 47"/>
                  <a:gd name="T30" fmla="*/ 8 w 126"/>
                  <a:gd name="T31" fmla="*/ 47 h 47"/>
                  <a:gd name="T32" fmla="*/ 0 w 126"/>
                  <a:gd name="T33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47">
                    <a:moveTo>
                      <a:pt x="126" y="0"/>
                    </a:moveTo>
                    <a:lnTo>
                      <a:pt x="119" y="6"/>
                    </a:lnTo>
                    <a:lnTo>
                      <a:pt x="112" y="13"/>
                    </a:lnTo>
                    <a:lnTo>
                      <a:pt x="105" y="19"/>
                    </a:lnTo>
                    <a:lnTo>
                      <a:pt x="98" y="24"/>
                    </a:lnTo>
                    <a:lnTo>
                      <a:pt x="91" y="29"/>
                    </a:lnTo>
                    <a:lnTo>
                      <a:pt x="83" y="33"/>
                    </a:lnTo>
                    <a:lnTo>
                      <a:pt x="75" y="37"/>
                    </a:lnTo>
                    <a:lnTo>
                      <a:pt x="66" y="40"/>
                    </a:lnTo>
                    <a:lnTo>
                      <a:pt x="58" y="42"/>
                    </a:lnTo>
                    <a:lnTo>
                      <a:pt x="49" y="44"/>
                    </a:lnTo>
                    <a:lnTo>
                      <a:pt x="41" y="46"/>
                    </a:lnTo>
                    <a:lnTo>
                      <a:pt x="33" y="47"/>
                    </a:lnTo>
                    <a:lnTo>
                      <a:pt x="24" y="47"/>
                    </a:lnTo>
                    <a:lnTo>
                      <a:pt x="16" y="47"/>
                    </a:lnTo>
                    <a:lnTo>
                      <a:pt x="8" y="47"/>
                    </a:lnTo>
                    <a:lnTo>
                      <a:pt x="0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1" name="Freeform 2483"/>
              <p:cNvSpPr>
                <a:spLocks/>
              </p:cNvSpPr>
              <p:nvPr/>
            </p:nvSpPr>
            <p:spPr bwMode="auto">
              <a:xfrm>
                <a:off x="2529" y="2495"/>
                <a:ext cx="4" cy="21"/>
              </a:xfrm>
              <a:custGeom>
                <a:avLst/>
                <a:gdLst>
                  <a:gd name="T0" fmla="*/ 28 w 28"/>
                  <a:gd name="T1" fmla="*/ 166 h 166"/>
                  <a:gd name="T2" fmla="*/ 27 w 28"/>
                  <a:gd name="T3" fmla="*/ 154 h 166"/>
                  <a:gd name="T4" fmla="*/ 25 w 28"/>
                  <a:gd name="T5" fmla="*/ 143 h 166"/>
                  <a:gd name="T6" fmla="*/ 22 w 28"/>
                  <a:gd name="T7" fmla="*/ 132 h 166"/>
                  <a:gd name="T8" fmla="*/ 19 w 28"/>
                  <a:gd name="T9" fmla="*/ 122 h 166"/>
                  <a:gd name="T10" fmla="*/ 15 w 28"/>
                  <a:gd name="T11" fmla="*/ 111 h 166"/>
                  <a:gd name="T12" fmla="*/ 12 w 28"/>
                  <a:gd name="T13" fmla="*/ 101 h 166"/>
                  <a:gd name="T14" fmla="*/ 8 w 28"/>
                  <a:gd name="T15" fmla="*/ 92 h 166"/>
                  <a:gd name="T16" fmla="*/ 5 w 28"/>
                  <a:gd name="T17" fmla="*/ 82 h 166"/>
                  <a:gd name="T18" fmla="*/ 3 w 28"/>
                  <a:gd name="T19" fmla="*/ 72 h 166"/>
                  <a:gd name="T20" fmla="*/ 1 w 28"/>
                  <a:gd name="T21" fmla="*/ 61 h 166"/>
                  <a:gd name="T22" fmla="*/ 0 w 28"/>
                  <a:gd name="T23" fmla="*/ 52 h 166"/>
                  <a:gd name="T24" fmla="*/ 1 w 28"/>
                  <a:gd name="T25" fmla="*/ 42 h 166"/>
                  <a:gd name="T26" fmla="*/ 3 w 28"/>
                  <a:gd name="T27" fmla="*/ 32 h 166"/>
                  <a:gd name="T28" fmla="*/ 7 w 28"/>
                  <a:gd name="T29" fmla="*/ 21 h 166"/>
                  <a:gd name="T30" fmla="*/ 13 w 28"/>
                  <a:gd name="T31" fmla="*/ 11 h 166"/>
                  <a:gd name="T32" fmla="*/ 21 w 28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66">
                    <a:moveTo>
                      <a:pt x="28" y="166"/>
                    </a:moveTo>
                    <a:lnTo>
                      <a:pt x="27" y="154"/>
                    </a:lnTo>
                    <a:lnTo>
                      <a:pt x="25" y="143"/>
                    </a:lnTo>
                    <a:lnTo>
                      <a:pt x="22" y="132"/>
                    </a:lnTo>
                    <a:lnTo>
                      <a:pt x="19" y="122"/>
                    </a:lnTo>
                    <a:lnTo>
                      <a:pt x="15" y="111"/>
                    </a:lnTo>
                    <a:lnTo>
                      <a:pt x="12" y="101"/>
                    </a:lnTo>
                    <a:lnTo>
                      <a:pt x="8" y="92"/>
                    </a:lnTo>
                    <a:lnTo>
                      <a:pt x="5" y="82"/>
                    </a:lnTo>
                    <a:lnTo>
                      <a:pt x="3" y="72"/>
                    </a:lnTo>
                    <a:lnTo>
                      <a:pt x="1" y="61"/>
                    </a:lnTo>
                    <a:lnTo>
                      <a:pt x="0" y="52"/>
                    </a:lnTo>
                    <a:lnTo>
                      <a:pt x="1" y="42"/>
                    </a:lnTo>
                    <a:lnTo>
                      <a:pt x="3" y="32"/>
                    </a:lnTo>
                    <a:lnTo>
                      <a:pt x="7" y="21"/>
                    </a:lnTo>
                    <a:lnTo>
                      <a:pt x="13" y="11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2" name="Freeform 2484"/>
              <p:cNvSpPr>
                <a:spLocks/>
              </p:cNvSpPr>
              <p:nvPr/>
            </p:nvSpPr>
            <p:spPr bwMode="auto">
              <a:xfrm>
                <a:off x="2532" y="2464"/>
                <a:ext cx="37" cy="31"/>
              </a:xfrm>
              <a:custGeom>
                <a:avLst/>
                <a:gdLst>
                  <a:gd name="T0" fmla="*/ 0 w 292"/>
                  <a:gd name="T1" fmla="*/ 245 h 245"/>
                  <a:gd name="T2" fmla="*/ 16 w 292"/>
                  <a:gd name="T3" fmla="*/ 228 h 245"/>
                  <a:gd name="T4" fmla="*/ 33 w 292"/>
                  <a:gd name="T5" fmla="*/ 211 h 245"/>
                  <a:gd name="T6" fmla="*/ 50 w 292"/>
                  <a:gd name="T7" fmla="*/ 194 h 245"/>
                  <a:gd name="T8" fmla="*/ 67 w 292"/>
                  <a:gd name="T9" fmla="*/ 177 h 245"/>
                  <a:gd name="T10" fmla="*/ 86 w 292"/>
                  <a:gd name="T11" fmla="*/ 159 h 245"/>
                  <a:gd name="T12" fmla="*/ 103 w 292"/>
                  <a:gd name="T13" fmla="*/ 143 h 245"/>
                  <a:gd name="T14" fmla="*/ 121 w 292"/>
                  <a:gd name="T15" fmla="*/ 127 h 245"/>
                  <a:gd name="T16" fmla="*/ 139 w 292"/>
                  <a:gd name="T17" fmla="*/ 111 h 245"/>
                  <a:gd name="T18" fmla="*/ 157 w 292"/>
                  <a:gd name="T19" fmla="*/ 95 h 245"/>
                  <a:gd name="T20" fmla="*/ 176 w 292"/>
                  <a:gd name="T21" fmla="*/ 80 h 245"/>
                  <a:gd name="T22" fmla="*/ 194 w 292"/>
                  <a:gd name="T23" fmla="*/ 65 h 245"/>
                  <a:gd name="T24" fmla="*/ 214 w 292"/>
                  <a:gd name="T25" fmla="*/ 51 h 245"/>
                  <a:gd name="T26" fmla="*/ 233 w 292"/>
                  <a:gd name="T27" fmla="*/ 37 h 245"/>
                  <a:gd name="T28" fmla="*/ 253 w 292"/>
                  <a:gd name="T29" fmla="*/ 24 h 245"/>
                  <a:gd name="T30" fmla="*/ 272 w 292"/>
                  <a:gd name="T31" fmla="*/ 11 h 245"/>
                  <a:gd name="T32" fmla="*/ 292 w 292"/>
                  <a:gd name="T33" fmla="*/ 0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245">
                    <a:moveTo>
                      <a:pt x="0" y="245"/>
                    </a:moveTo>
                    <a:lnTo>
                      <a:pt x="16" y="228"/>
                    </a:lnTo>
                    <a:lnTo>
                      <a:pt x="33" y="211"/>
                    </a:lnTo>
                    <a:lnTo>
                      <a:pt x="50" y="194"/>
                    </a:lnTo>
                    <a:lnTo>
                      <a:pt x="67" y="177"/>
                    </a:lnTo>
                    <a:lnTo>
                      <a:pt x="86" y="159"/>
                    </a:lnTo>
                    <a:lnTo>
                      <a:pt x="103" y="143"/>
                    </a:lnTo>
                    <a:lnTo>
                      <a:pt x="121" y="127"/>
                    </a:lnTo>
                    <a:lnTo>
                      <a:pt x="139" y="111"/>
                    </a:lnTo>
                    <a:lnTo>
                      <a:pt x="157" y="95"/>
                    </a:lnTo>
                    <a:lnTo>
                      <a:pt x="176" y="80"/>
                    </a:lnTo>
                    <a:lnTo>
                      <a:pt x="194" y="65"/>
                    </a:lnTo>
                    <a:lnTo>
                      <a:pt x="214" y="51"/>
                    </a:lnTo>
                    <a:lnTo>
                      <a:pt x="233" y="37"/>
                    </a:lnTo>
                    <a:lnTo>
                      <a:pt x="253" y="24"/>
                    </a:lnTo>
                    <a:lnTo>
                      <a:pt x="272" y="11"/>
                    </a:lnTo>
                    <a:lnTo>
                      <a:pt x="2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3" name="Freeform 2485"/>
              <p:cNvSpPr>
                <a:spLocks/>
              </p:cNvSpPr>
              <p:nvPr/>
            </p:nvSpPr>
            <p:spPr bwMode="auto">
              <a:xfrm>
                <a:off x="2569" y="2464"/>
                <a:ext cx="17" cy="8"/>
              </a:xfrm>
              <a:custGeom>
                <a:avLst/>
                <a:gdLst>
                  <a:gd name="T0" fmla="*/ 0 w 139"/>
                  <a:gd name="T1" fmla="*/ 0 h 60"/>
                  <a:gd name="T2" fmla="*/ 6 w 139"/>
                  <a:gd name="T3" fmla="*/ 6 h 60"/>
                  <a:gd name="T4" fmla="*/ 13 w 139"/>
                  <a:gd name="T5" fmla="*/ 12 h 60"/>
                  <a:gd name="T6" fmla="*/ 21 w 139"/>
                  <a:gd name="T7" fmla="*/ 18 h 60"/>
                  <a:gd name="T8" fmla="*/ 29 w 139"/>
                  <a:gd name="T9" fmla="*/ 22 h 60"/>
                  <a:gd name="T10" fmla="*/ 38 w 139"/>
                  <a:gd name="T11" fmla="*/ 25 h 60"/>
                  <a:gd name="T12" fmla="*/ 48 w 139"/>
                  <a:gd name="T13" fmla="*/ 28 h 60"/>
                  <a:gd name="T14" fmla="*/ 57 w 139"/>
                  <a:gd name="T15" fmla="*/ 31 h 60"/>
                  <a:gd name="T16" fmla="*/ 66 w 139"/>
                  <a:gd name="T17" fmla="*/ 33 h 60"/>
                  <a:gd name="T18" fmla="*/ 76 w 139"/>
                  <a:gd name="T19" fmla="*/ 36 h 60"/>
                  <a:gd name="T20" fmla="*/ 85 w 139"/>
                  <a:gd name="T21" fmla="*/ 38 h 60"/>
                  <a:gd name="T22" fmla="*/ 95 w 139"/>
                  <a:gd name="T23" fmla="*/ 40 h 60"/>
                  <a:gd name="T24" fmla="*/ 104 w 139"/>
                  <a:gd name="T25" fmla="*/ 43 h 60"/>
                  <a:gd name="T26" fmla="*/ 113 w 139"/>
                  <a:gd name="T27" fmla="*/ 46 h 60"/>
                  <a:gd name="T28" fmla="*/ 122 w 139"/>
                  <a:gd name="T29" fmla="*/ 50 h 60"/>
                  <a:gd name="T30" fmla="*/ 130 w 139"/>
                  <a:gd name="T31" fmla="*/ 54 h 60"/>
                  <a:gd name="T32" fmla="*/ 139 w 139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60">
                    <a:moveTo>
                      <a:pt x="0" y="0"/>
                    </a:moveTo>
                    <a:lnTo>
                      <a:pt x="6" y="6"/>
                    </a:lnTo>
                    <a:lnTo>
                      <a:pt x="13" y="12"/>
                    </a:lnTo>
                    <a:lnTo>
                      <a:pt x="21" y="18"/>
                    </a:lnTo>
                    <a:lnTo>
                      <a:pt x="29" y="22"/>
                    </a:lnTo>
                    <a:lnTo>
                      <a:pt x="38" y="25"/>
                    </a:lnTo>
                    <a:lnTo>
                      <a:pt x="48" y="28"/>
                    </a:lnTo>
                    <a:lnTo>
                      <a:pt x="57" y="31"/>
                    </a:lnTo>
                    <a:lnTo>
                      <a:pt x="66" y="33"/>
                    </a:lnTo>
                    <a:lnTo>
                      <a:pt x="76" y="36"/>
                    </a:lnTo>
                    <a:lnTo>
                      <a:pt x="85" y="38"/>
                    </a:lnTo>
                    <a:lnTo>
                      <a:pt x="95" y="40"/>
                    </a:lnTo>
                    <a:lnTo>
                      <a:pt x="104" y="43"/>
                    </a:lnTo>
                    <a:lnTo>
                      <a:pt x="113" y="46"/>
                    </a:lnTo>
                    <a:lnTo>
                      <a:pt x="122" y="50"/>
                    </a:lnTo>
                    <a:lnTo>
                      <a:pt x="130" y="54"/>
                    </a:lnTo>
                    <a:lnTo>
                      <a:pt x="139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4" name="Freeform 2486"/>
              <p:cNvSpPr>
                <a:spLocks/>
              </p:cNvSpPr>
              <p:nvPr/>
            </p:nvSpPr>
            <p:spPr bwMode="auto">
              <a:xfrm>
                <a:off x="2586" y="2459"/>
                <a:ext cx="13" cy="13"/>
              </a:xfrm>
              <a:custGeom>
                <a:avLst/>
                <a:gdLst>
                  <a:gd name="T0" fmla="*/ 0 w 107"/>
                  <a:gd name="T1" fmla="*/ 100 h 100"/>
                  <a:gd name="T2" fmla="*/ 3 w 107"/>
                  <a:gd name="T3" fmla="*/ 93 h 100"/>
                  <a:gd name="T4" fmla="*/ 8 w 107"/>
                  <a:gd name="T5" fmla="*/ 86 h 100"/>
                  <a:gd name="T6" fmla="*/ 13 w 107"/>
                  <a:gd name="T7" fmla="*/ 78 h 100"/>
                  <a:gd name="T8" fmla="*/ 18 w 107"/>
                  <a:gd name="T9" fmla="*/ 71 h 100"/>
                  <a:gd name="T10" fmla="*/ 23 w 107"/>
                  <a:gd name="T11" fmla="*/ 64 h 100"/>
                  <a:gd name="T12" fmla="*/ 29 w 107"/>
                  <a:gd name="T13" fmla="*/ 57 h 100"/>
                  <a:gd name="T14" fmla="*/ 35 w 107"/>
                  <a:gd name="T15" fmla="*/ 48 h 100"/>
                  <a:gd name="T16" fmla="*/ 43 w 107"/>
                  <a:gd name="T17" fmla="*/ 42 h 100"/>
                  <a:gd name="T18" fmla="*/ 50 w 107"/>
                  <a:gd name="T19" fmla="*/ 35 h 100"/>
                  <a:gd name="T20" fmla="*/ 57 w 107"/>
                  <a:gd name="T21" fmla="*/ 28 h 100"/>
                  <a:gd name="T22" fmla="*/ 65 w 107"/>
                  <a:gd name="T23" fmla="*/ 22 h 100"/>
                  <a:gd name="T24" fmla="*/ 73 w 107"/>
                  <a:gd name="T25" fmla="*/ 17 h 100"/>
                  <a:gd name="T26" fmla="*/ 81 w 107"/>
                  <a:gd name="T27" fmla="*/ 11 h 100"/>
                  <a:gd name="T28" fmla="*/ 89 w 107"/>
                  <a:gd name="T29" fmla="*/ 7 h 100"/>
                  <a:gd name="T30" fmla="*/ 98 w 107"/>
                  <a:gd name="T31" fmla="*/ 3 h 100"/>
                  <a:gd name="T32" fmla="*/ 107 w 107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100">
                    <a:moveTo>
                      <a:pt x="0" y="100"/>
                    </a:moveTo>
                    <a:lnTo>
                      <a:pt x="3" y="93"/>
                    </a:lnTo>
                    <a:lnTo>
                      <a:pt x="8" y="86"/>
                    </a:lnTo>
                    <a:lnTo>
                      <a:pt x="13" y="78"/>
                    </a:lnTo>
                    <a:lnTo>
                      <a:pt x="18" y="71"/>
                    </a:lnTo>
                    <a:lnTo>
                      <a:pt x="23" y="64"/>
                    </a:lnTo>
                    <a:lnTo>
                      <a:pt x="29" y="57"/>
                    </a:lnTo>
                    <a:lnTo>
                      <a:pt x="35" y="48"/>
                    </a:lnTo>
                    <a:lnTo>
                      <a:pt x="43" y="42"/>
                    </a:lnTo>
                    <a:lnTo>
                      <a:pt x="50" y="35"/>
                    </a:lnTo>
                    <a:lnTo>
                      <a:pt x="57" y="28"/>
                    </a:lnTo>
                    <a:lnTo>
                      <a:pt x="65" y="22"/>
                    </a:lnTo>
                    <a:lnTo>
                      <a:pt x="73" y="17"/>
                    </a:lnTo>
                    <a:lnTo>
                      <a:pt x="81" y="11"/>
                    </a:lnTo>
                    <a:lnTo>
                      <a:pt x="89" y="7"/>
                    </a:lnTo>
                    <a:lnTo>
                      <a:pt x="98" y="3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5" name="Freeform 2487"/>
              <p:cNvSpPr>
                <a:spLocks/>
              </p:cNvSpPr>
              <p:nvPr/>
            </p:nvSpPr>
            <p:spPr bwMode="auto">
              <a:xfrm>
                <a:off x="2599" y="2459"/>
                <a:ext cx="15" cy="15"/>
              </a:xfrm>
              <a:custGeom>
                <a:avLst/>
                <a:gdLst>
                  <a:gd name="T0" fmla="*/ 0 w 119"/>
                  <a:gd name="T1" fmla="*/ 3 h 123"/>
                  <a:gd name="T2" fmla="*/ 19 w 119"/>
                  <a:gd name="T3" fmla="*/ 0 h 123"/>
                  <a:gd name="T4" fmla="*/ 34 w 119"/>
                  <a:gd name="T5" fmla="*/ 0 h 123"/>
                  <a:gd name="T6" fmla="*/ 45 w 119"/>
                  <a:gd name="T7" fmla="*/ 3 h 123"/>
                  <a:gd name="T8" fmla="*/ 54 w 119"/>
                  <a:gd name="T9" fmla="*/ 8 h 123"/>
                  <a:gd name="T10" fmla="*/ 60 w 119"/>
                  <a:gd name="T11" fmla="*/ 15 h 123"/>
                  <a:gd name="T12" fmla="*/ 65 w 119"/>
                  <a:gd name="T13" fmla="*/ 24 h 123"/>
                  <a:gd name="T14" fmla="*/ 67 w 119"/>
                  <a:gd name="T15" fmla="*/ 34 h 123"/>
                  <a:gd name="T16" fmla="*/ 69 w 119"/>
                  <a:gd name="T17" fmla="*/ 45 h 123"/>
                  <a:gd name="T18" fmla="*/ 70 w 119"/>
                  <a:gd name="T19" fmla="*/ 58 h 123"/>
                  <a:gd name="T20" fmla="*/ 72 w 119"/>
                  <a:gd name="T21" fmla="*/ 69 h 123"/>
                  <a:gd name="T22" fmla="*/ 74 w 119"/>
                  <a:gd name="T23" fmla="*/ 81 h 123"/>
                  <a:gd name="T24" fmla="*/ 78 w 119"/>
                  <a:gd name="T25" fmla="*/ 91 h 123"/>
                  <a:gd name="T26" fmla="*/ 84 w 119"/>
                  <a:gd name="T27" fmla="*/ 101 h 123"/>
                  <a:gd name="T28" fmla="*/ 92 w 119"/>
                  <a:gd name="T29" fmla="*/ 110 h 123"/>
                  <a:gd name="T30" fmla="*/ 104 w 119"/>
                  <a:gd name="T31" fmla="*/ 117 h 123"/>
                  <a:gd name="T32" fmla="*/ 119 w 119"/>
                  <a:gd name="T33" fmla="*/ 123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123">
                    <a:moveTo>
                      <a:pt x="0" y="3"/>
                    </a:moveTo>
                    <a:lnTo>
                      <a:pt x="19" y="0"/>
                    </a:lnTo>
                    <a:lnTo>
                      <a:pt x="34" y="0"/>
                    </a:lnTo>
                    <a:lnTo>
                      <a:pt x="45" y="3"/>
                    </a:lnTo>
                    <a:lnTo>
                      <a:pt x="54" y="8"/>
                    </a:lnTo>
                    <a:lnTo>
                      <a:pt x="60" y="15"/>
                    </a:lnTo>
                    <a:lnTo>
                      <a:pt x="65" y="24"/>
                    </a:lnTo>
                    <a:lnTo>
                      <a:pt x="67" y="34"/>
                    </a:lnTo>
                    <a:lnTo>
                      <a:pt x="69" y="45"/>
                    </a:lnTo>
                    <a:lnTo>
                      <a:pt x="70" y="58"/>
                    </a:lnTo>
                    <a:lnTo>
                      <a:pt x="72" y="69"/>
                    </a:lnTo>
                    <a:lnTo>
                      <a:pt x="74" y="81"/>
                    </a:lnTo>
                    <a:lnTo>
                      <a:pt x="78" y="91"/>
                    </a:lnTo>
                    <a:lnTo>
                      <a:pt x="84" y="101"/>
                    </a:lnTo>
                    <a:lnTo>
                      <a:pt x="92" y="110"/>
                    </a:lnTo>
                    <a:lnTo>
                      <a:pt x="104" y="117"/>
                    </a:lnTo>
                    <a:lnTo>
                      <a:pt x="119" y="1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6" name="Freeform 2488"/>
              <p:cNvSpPr>
                <a:spLocks/>
              </p:cNvSpPr>
              <p:nvPr/>
            </p:nvSpPr>
            <p:spPr bwMode="auto">
              <a:xfrm>
                <a:off x="2598" y="2474"/>
                <a:ext cx="16" cy="22"/>
              </a:xfrm>
              <a:custGeom>
                <a:avLst/>
                <a:gdLst>
                  <a:gd name="T0" fmla="*/ 126 w 126"/>
                  <a:gd name="T1" fmla="*/ 0 h 178"/>
                  <a:gd name="T2" fmla="*/ 116 w 126"/>
                  <a:gd name="T3" fmla="*/ 10 h 178"/>
                  <a:gd name="T4" fmla="*/ 108 w 126"/>
                  <a:gd name="T5" fmla="*/ 21 h 178"/>
                  <a:gd name="T6" fmla="*/ 99 w 126"/>
                  <a:gd name="T7" fmla="*/ 32 h 178"/>
                  <a:gd name="T8" fmla="*/ 91 w 126"/>
                  <a:gd name="T9" fmla="*/ 42 h 178"/>
                  <a:gd name="T10" fmla="*/ 83 w 126"/>
                  <a:gd name="T11" fmla="*/ 53 h 178"/>
                  <a:gd name="T12" fmla="*/ 75 w 126"/>
                  <a:gd name="T13" fmla="*/ 65 h 178"/>
                  <a:gd name="T14" fmla="*/ 67 w 126"/>
                  <a:gd name="T15" fmla="*/ 76 h 178"/>
                  <a:gd name="T16" fmla="*/ 59 w 126"/>
                  <a:gd name="T17" fmla="*/ 88 h 178"/>
                  <a:gd name="T18" fmla="*/ 52 w 126"/>
                  <a:gd name="T19" fmla="*/ 99 h 178"/>
                  <a:gd name="T20" fmla="*/ 44 w 126"/>
                  <a:gd name="T21" fmla="*/ 110 h 178"/>
                  <a:gd name="T22" fmla="*/ 37 w 126"/>
                  <a:gd name="T23" fmla="*/ 122 h 178"/>
                  <a:gd name="T24" fmla="*/ 29 w 126"/>
                  <a:gd name="T25" fmla="*/ 133 h 178"/>
                  <a:gd name="T26" fmla="*/ 22 w 126"/>
                  <a:gd name="T27" fmla="*/ 144 h 178"/>
                  <a:gd name="T28" fmla="*/ 15 w 126"/>
                  <a:gd name="T29" fmla="*/ 155 h 178"/>
                  <a:gd name="T30" fmla="*/ 7 w 126"/>
                  <a:gd name="T31" fmla="*/ 166 h 178"/>
                  <a:gd name="T32" fmla="*/ 0 w 126"/>
                  <a:gd name="T33" fmla="*/ 178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78">
                    <a:moveTo>
                      <a:pt x="126" y="0"/>
                    </a:moveTo>
                    <a:lnTo>
                      <a:pt x="116" y="10"/>
                    </a:lnTo>
                    <a:lnTo>
                      <a:pt x="108" y="21"/>
                    </a:lnTo>
                    <a:lnTo>
                      <a:pt x="99" y="32"/>
                    </a:lnTo>
                    <a:lnTo>
                      <a:pt x="91" y="42"/>
                    </a:lnTo>
                    <a:lnTo>
                      <a:pt x="83" y="53"/>
                    </a:lnTo>
                    <a:lnTo>
                      <a:pt x="75" y="65"/>
                    </a:lnTo>
                    <a:lnTo>
                      <a:pt x="67" y="76"/>
                    </a:lnTo>
                    <a:lnTo>
                      <a:pt x="59" y="88"/>
                    </a:lnTo>
                    <a:lnTo>
                      <a:pt x="52" y="99"/>
                    </a:lnTo>
                    <a:lnTo>
                      <a:pt x="44" y="110"/>
                    </a:lnTo>
                    <a:lnTo>
                      <a:pt x="37" y="122"/>
                    </a:lnTo>
                    <a:lnTo>
                      <a:pt x="29" y="133"/>
                    </a:lnTo>
                    <a:lnTo>
                      <a:pt x="22" y="144"/>
                    </a:lnTo>
                    <a:lnTo>
                      <a:pt x="15" y="155"/>
                    </a:lnTo>
                    <a:lnTo>
                      <a:pt x="7" y="166"/>
                    </a:lnTo>
                    <a:lnTo>
                      <a:pt x="0" y="1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7" name="Freeform 2489"/>
              <p:cNvSpPr>
                <a:spLocks/>
              </p:cNvSpPr>
              <p:nvPr/>
            </p:nvSpPr>
            <p:spPr bwMode="auto">
              <a:xfrm>
                <a:off x="2576" y="2596"/>
                <a:ext cx="36" cy="22"/>
              </a:xfrm>
              <a:custGeom>
                <a:avLst/>
                <a:gdLst>
                  <a:gd name="T0" fmla="*/ 155 w 288"/>
                  <a:gd name="T1" fmla="*/ 166 h 180"/>
                  <a:gd name="T2" fmla="*/ 156 w 288"/>
                  <a:gd name="T3" fmla="*/ 159 h 180"/>
                  <a:gd name="T4" fmla="*/ 158 w 288"/>
                  <a:gd name="T5" fmla="*/ 149 h 180"/>
                  <a:gd name="T6" fmla="*/ 161 w 288"/>
                  <a:gd name="T7" fmla="*/ 139 h 180"/>
                  <a:gd name="T8" fmla="*/ 164 w 288"/>
                  <a:gd name="T9" fmla="*/ 130 h 180"/>
                  <a:gd name="T10" fmla="*/ 165 w 288"/>
                  <a:gd name="T11" fmla="*/ 122 h 180"/>
                  <a:gd name="T12" fmla="*/ 165 w 288"/>
                  <a:gd name="T13" fmla="*/ 113 h 180"/>
                  <a:gd name="T14" fmla="*/ 164 w 288"/>
                  <a:gd name="T15" fmla="*/ 105 h 180"/>
                  <a:gd name="T16" fmla="*/ 159 w 288"/>
                  <a:gd name="T17" fmla="*/ 96 h 180"/>
                  <a:gd name="T18" fmla="*/ 152 w 288"/>
                  <a:gd name="T19" fmla="*/ 102 h 180"/>
                  <a:gd name="T20" fmla="*/ 137 w 288"/>
                  <a:gd name="T21" fmla="*/ 116 h 180"/>
                  <a:gd name="T22" fmla="*/ 116 w 288"/>
                  <a:gd name="T23" fmla="*/ 124 h 180"/>
                  <a:gd name="T24" fmla="*/ 91 w 288"/>
                  <a:gd name="T25" fmla="*/ 127 h 180"/>
                  <a:gd name="T26" fmla="*/ 69 w 288"/>
                  <a:gd name="T27" fmla="*/ 128 h 180"/>
                  <a:gd name="T28" fmla="*/ 52 w 288"/>
                  <a:gd name="T29" fmla="*/ 132 h 180"/>
                  <a:gd name="T30" fmla="*/ 43 w 288"/>
                  <a:gd name="T31" fmla="*/ 139 h 180"/>
                  <a:gd name="T32" fmla="*/ 47 w 288"/>
                  <a:gd name="T33" fmla="*/ 154 h 180"/>
                  <a:gd name="T34" fmla="*/ 60 w 288"/>
                  <a:gd name="T35" fmla="*/ 163 h 180"/>
                  <a:gd name="T36" fmla="*/ 69 w 288"/>
                  <a:gd name="T37" fmla="*/ 161 h 180"/>
                  <a:gd name="T38" fmla="*/ 79 w 288"/>
                  <a:gd name="T39" fmla="*/ 159 h 180"/>
                  <a:gd name="T40" fmla="*/ 88 w 288"/>
                  <a:gd name="T41" fmla="*/ 161 h 180"/>
                  <a:gd name="T42" fmla="*/ 97 w 288"/>
                  <a:gd name="T43" fmla="*/ 163 h 180"/>
                  <a:gd name="T44" fmla="*/ 106 w 288"/>
                  <a:gd name="T45" fmla="*/ 166 h 180"/>
                  <a:gd name="T46" fmla="*/ 116 w 288"/>
                  <a:gd name="T47" fmla="*/ 171 h 180"/>
                  <a:gd name="T48" fmla="*/ 124 w 288"/>
                  <a:gd name="T49" fmla="*/ 176 h 180"/>
                  <a:gd name="T50" fmla="*/ 121 w 288"/>
                  <a:gd name="T51" fmla="*/ 177 h 180"/>
                  <a:gd name="T52" fmla="*/ 104 w 288"/>
                  <a:gd name="T53" fmla="*/ 177 h 180"/>
                  <a:gd name="T54" fmla="*/ 88 w 288"/>
                  <a:gd name="T55" fmla="*/ 178 h 180"/>
                  <a:gd name="T56" fmla="*/ 71 w 288"/>
                  <a:gd name="T57" fmla="*/ 180 h 180"/>
                  <a:gd name="T58" fmla="*/ 55 w 288"/>
                  <a:gd name="T59" fmla="*/ 180 h 180"/>
                  <a:gd name="T60" fmla="*/ 40 w 288"/>
                  <a:gd name="T61" fmla="*/ 178 h 180"/>
                  <a:gd name="T62" fmla="*/ 28 w 288"/>
                  <a:gd name="T63" fmla="*/ 172 h 180"/>
                  <a:gd name="T64" fmla="*/ 19 w 288"/>
                  <a:gd name="T65" fmla="*/ 159 h 180"/>
                  <a:gd name="T66" fmla="*/ 6 w 288"/>
                  <a:gd name="T67" fmla="*/ 133 h 180"/>
                  <a:gd name="T68" fmla="*/ 0 w 288"/>
                  <a:gd name="T69" fmla="*/ 102 h 180"/>
                  <a:gd name="T70" fmla="*/ 8 w 288"/>
                  <a:gd name="T71" fmla="*/ 80 h 180"/>
                  <a:gd name="T72" fmla="*/ 26 w 288"/>
                  <a:gd name="T73" fmla="*/ 65 h 180"/>
                  <a:gd name="T74" fmla="*/ 52 w 288"/>
                  <a:gd name="T75" fmla="*/ 53 h 180"/>
                  <a:gd name="T76" fmla="*/ 81 w 288"/>
                  <a:gd name="T77" fmla="*/ 44 h 180"/>
                  <a:gd name="T78" fmla="*/ 110 w 288"/>
                  <a:gd name="T79" fmla="*/ 36 h 180"/>
                  <a:gd name="T80" fmla="*/ 138 w 288"/>
                  <a:gd name="T81" fmla="*/ 26 h 180"/>
                  <a:gd name="T82" fmla="*/ 158 w 288"/>
                  <a:gd name="T83" fmla="*/ 21 h 180"/>
                  <a:gd name="T84" fmla="*/ 178 w 288"/>
                  <a:gd name="T85" fmla="*/ 20 h 180"/>
                  <a:gd name="T86" fmla="*/ 197 w 288"/>
                  <a:gd name="T87" fmla="*/ 14 h 180"/>
                  <a:gd name="T88" fmla="*/ 216 w 288"/>
                  <a:gd name="T89" fmla="*/ 6 h 180"/>
                  <a:gd name="T90" fmla="*/ 234 w 288"/>
                  <a:gd name="T91" fmla="*/ 1 h 180"/>
                  <a:gd name="T92" fmla="*/ 252 w 288"/>
                  <a:gd name="T93" fmla="*/ 0 h 180"/>
                  <a:gd name="T94" fmla="*/ 268 w 288"/>
                  <a:gd name="T95" fmla="*/ 7 h 180"/>
                  <a:gd name="T96" fmla="*/ 281 w 288"/>
                  <a:gd name="T97" fmla="*/ 26 h 180"/>
                  <a:gd name="T98" fmla="*/ 287 w 288"/>
                  <a:gd name="T99" fmla="*/ 46 h 180"/>
                  <a:gd name="T100" fmla="*/ 287 w 288"/>
                  <a:gd name="T101" fmla="*/ 60 h 180"/>
                  <a:gd name="T102" fmla="*/ 288 w 288"/>
                  <a:gd name="T103" fmla="*/ 75 h 180"/>
                  <a:gd name="T104" fmla="*/ 288 w 288"/>
                  <a:gd name="T105" fmla="*/ 89 h 180"/>
                  <a:gd name="T106" fmla="*/ 287 w 288"/>
                  <a:gd name="T107" fmla="*/ 103 h 180"/>
                  <a:gd name="T108" fmla="*/ 285 w 288"/>
                  <a:gd name="T109" fmla="*/ 116 h 180"/>
                  <a:gd name="T110" fmla="*/ 281 w 288"/>
                  <a:gd name="T111" fmla="*/ 128 h 180"/>
                  <a:gd name="T112" fmla="*/ 273 w 288"/>
                  <a:gd name="T113" fmla="*/ 139 h 180"/>
                  <a:gd name="T114" fmla="*/ 268 w 288"/>
                  <a:gd name="T115" fmla="*/ 14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88" h="180">
                    <a:moveTo>
                      <a:pt x="268" y="145"/>
                    </a:moveTo>
                    <a:lnTo>
                      <a:pt x="155" y="166"/>
                    </a:lnTo>
                    <a:lnTo>
                      <a:pt x="156" y="166"/>
                    </a:lnTo>
                    <a:lnTo>
                      <a:pt x="156" y="159"/>
                    </a:lnTo>
                    <a:lnTo>
                      <a:pt x="157" y="154"/>
                    </a:lnTo>
                    <a:lnTo>
                      <a:pt x="158" y="149"/>
                    </a:lnTo>
                    <a:lnTo>
                      <a:pt x="160" y="144"/>
                    </a:lnTo>
                    <a:lnTo>
                      <a:pt x="161" y="139"/>
                    </a:lnTo>
                    <a:lnTo>
                      <a:pt x="162" y="135"/>
                    </a:lnTo>
                    <a:lnTo>
                      <a:pt x="164" y="130"/>
                    </a:lnTo>
                    <a:lnTo>
                      <a:pt x="165" y="126"/>
                    </a:lnTo>
                    <a:lnTo>
                      <a:pt x="165" y="122"/>
                    </a:lnTo>
                    <a:lnTo>
                      <a:pt x="166" y="118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4" y="105"/>
                    </a:lnTo>
                    <a:lnTo>
                      <a:pt x="162" y="101"/>
                    </a:lnTo>
                    <a:lnTo>
                      <a:pt x="159" y="96"/>
                    </a:lnTo>
                    <a:lnTo>
                      <a:pt x="156" y="92"/>
                    </a:lnTo>
                    <a:lnTo>
                      <a:pt x="152" y="102"/>
                    </a:lnTo>
                    <a:lnTo>
                      <a:pt x="146" y="110"/>
                    </a:lnTo>
                    <a:lnTo>
                      <a:pt x="137" y="116"/>
                    </a:lnTo>
                    <a:lnTo>
                      <a:pt x="127" y="121"/>
                    </a:lnTo>
                    <a:lnTo>
                      <a:pt x="116" y="124"/>
                    </a:lnTo>
                    <a:lnTo>
                      <a:pt x="103" y="126"/>
                    </a:lnTo>
                    <a:lnTo>
                      <a:pt x="91" y="127"/>
                    </a:lnTo>
                    <a:lnTo>
                      <a:pt x="80" y="128"/>
                    </a:lnTo>
                    <a:lnTo>
                      <a:pt x="69" y="128"/>
                    </a:lnTo>
                    <a:lnTo>
                      <a:pt x="59" y="130"/>
                    </a:lnTo>
                    <a:lnTo>
                      <a:pt x="52" y="132"/>
                    </a:lnTo>
                    <a:lnTo>
                      <a:pt x="46" y="135"/>
                    </a:lnTo>
                    <a:lnTo>
                      <a:pt x="43" y="139"/>
                    </a:lnTo>
                    <a:lnTo>
                      <a:pt x="43" y="145"/>
                    </a:lnTo>
                    <a:lnTo>
                      <a:pt x="47" y="154"/>
                    </a:lnTo>
                    <a:lnTo>
                      <a:pt x="56" y="166"/>
                    </a:lnTo>
                    <a:lnTo>
                      <a:pt x="60" y="163"/>
                    </a:lnTo>
                    <a:lnTo>
                      <a:pt x="65" y="162"/>
                    </a:lnTo>
                    <a:lnTo>
                      <a:pt x="69" y="161"/>
                    </a:lnTo>
                    <a:lnTo>
                      <a:pt x="74" y="159"/>
                    </a:lnTo>
                    <a:lnTo>
                      <a:pt x="79" y="159"/>
                    </a:lnTo>
                    <a:lnTo>
                      <a:pt x="83" y="159"/>
                    </a:lnTo>
                    <a:lnTo>
                      <a:pt x="88" y="161"/>
                    </a:lnTo>
                    <a:lnTo>
                      <a:pt x="93" y="162"/>
                    </a:lnTo>
                    <a:lnTo>
                      <a:pt x="97" y="163"/>
                    </a:lnTo>
                    <a:lnTo>
                      <a:pt x="102" y="164"/>
                    </a:lnTo>
                    <a:lnTo>
                      <a:pt x="106" y="166"/>
                    </a:lnTo>
                    <a:lnTo>
                      <a:pt x="111" y="168"/>
                    </a:lnTo>
                    <a:lnTo>
                      <a:pt x="116" y="171"/>
                    </a:lnTo>
                    <a:lnTo>
                      <a:pt x="120" y="173"/>
                    </a:lnTo>
                    <a:lnTo>
                      <a:pt x="124" y="176"/>
                    </a:lnTo>
                    <a:lnTo>
                      <a:pt x="129" y="179"/>
                    </a:lnTo>
                    <a:lnTo>
                      <a:pt x="121" y="177"/>
                    </a:lnTo>
                    <a:lnTo>
                      <a:pt x="112" y="177"/>
                    </a:lnTo>
                    <a:lnTo>
                      <a:pt x="104" y="177"/>
                    </a:lnTo>
                    <a:lnTo>
                      <a:pt x="96" y="178"/>
                    </a:lnTo>
                    <a:lnTo>
                      <a:pt x="88" y="178"/>
                    </a:lnTo>
                    <a:lnTo>
                      <a:pt x="79" y="179"/>
                    </a:lnTo>
                    <a:lnTo>
                      <a:pt x="71" y="180"/>
                    </a:lnTo>
                    <a:lnTo>
                      <a:pt x="63" y="180"/>
                    </a:lnTo>
                    <a:lnTo>
                      <a:pt x="55" y="180"/>
                    </a:lnTo>
                    <a:lnTo>
                      <a:pt x="48" y="179"/>
                    </a:lnTo>
                    <a:lnTo>
                      <a:pt x="40" y="178"/>
                    </a:lnTo>
                    <a:lnTo>
                      <a:pt x="34" y="175"/>
                    </a:lnTo>
                    <a:lnTo>
                      <a:pt x="28" y="172"/>
                    </a:lnTo>
                    <a:lnTo>
                      <a:pt x="23" y="167"/>
                    </a:lnTo>
                    <a:lnTo>
                      <a:pt x="19" y="159"/>
                    </a:lnTo>
                    <a:lnTo>
                      <a:pt x="16" y="152"/>
                    </a:lnTo>
                    <a:lnTo>
                      <a:pt x="6" y="133"/>
                    </a:lnTo>
                    <a:lnTo>
                      <a:pt x="1" y="116"/>
                    </a:lnTo>
                    <a:lnTo>
                      <a:pt x="0" y="102"/>
                    </a:lnTo>
                    <a:lnTo>
                      <a:pt x="3" y="90"/>
                    </a:lnTo>
                    <a:lnTo>
                      <a:pt x="8" y="80"/>
                    </a:lnTo>
                    <a:lnTo>
                      <a:pt x="16" y="72"/>
                    </a:lnTo>
                    <a:lnTo>
                      <a:pt x="26" y="65"/>
                    </a:lnTo>
                    <a:lnTo>
                      <a:pt x="38" y="59"/>
                    </a:lnTo>
                    <a:lnTo>
                      <a:pt x="52" y="53"/>
                    </a:lnTo>
                    <a:lnTo>
                      <a:pt x="66" y="49"/>
                    </a:lnTo>
                    <a:lnTo>
                      <a:pt x="81" y="44"/>
                    </a:lnTo>
                    <a:lnTo>
                      <a:pt x="96" y="40"/>
                    </a:lnTo>
                    <a:lnTo>
                      <a:pt x="110" y="36"/>
                    </a:lnTo>
                    <a:lnTo>
                      <a:pt x="125" y="31"/>
                    </a:lnTo>
                    <a:lnTo>
                      <a:pt x="138" y="26"/>
                    </a:lnTo>
                    <a:lnTo>
                      <a:pt x="149" y="20"/>
                    </a:lnTo>
                    <a:lnTo>
                      <a:pt x="158" y="21"/>
                    </a:lnTo>
                    <a:lnTo>
                      <a:pt x="168" y="21"/>
                    </a:lnTo>
                    <a:lnTo>
                      <a:pt x="178" y="20"/>
                    </a:lnTo>
                    <a:lnTo>
                      <a:pt x="187" y="17"/>
                    </a:lnTo>
                    <a:lnTo>
                      <a:pt x="197" y="14"/>
                    </a:lnTo>
                    <a:lnTo>
                      <a:pt x="206" y="11"/>
                    </a:lnTo>
                    <a:lnTo>
                      <a:pt x="216" y="6"/>
                    </a:lnTo>
                    <a:lnTo>
                      <a:pt x="225" y="3"/>
                    </a:lnTo>
                    <a:lnTo>
                      <a:pt x="234" y="1"/>
                    </a:lnTo>
                    <a:lnTo>
                      <a:pt x="243" y="0"/>
                    </a:lnTo>
                    <a:lnTo>
                      <a:pt x="252" y="0"/>
                    </a:lnTo>
                    <a:lnTo>
                      <a:pt x="260" y="2"/>
                    </a:lnTo>
                    <a:lnTo>
                      <a:pt x="268" y="7"/>
                    </a:lnTo>
                    <a:lnTo>
                      <a:pt x="275" y="15"/>
                    </a:lnTo>
                    <a:lnTo>
                      <a:pt x="281" y="26"/>
                    </a:lnTo>
                    <a:lnTo>
                      <a:pt x="288" y="40"/>
                    </a:lnTo>
                    <a:lnTo>
                      <a:pt x="287" y="46"/>
                    </a:lnTo>
                    <a:lnTo>
                      <a:pt x="287" y="53"/>
                    </a:lnTo>
                    <a:lnTo>
                      <a:pt x="287" y="60"/>
                    </a:lnTo>
                    <a:lnTo>
                      <a:pt x="287" y="67"/>
                    </a:lnTo>
                    <a:lnTo>
                      <a:pt x="288" y="75"/>
                    </a:lnTo>
                    <a:lnTo>
                      <a:pt x="288" y="82"/>
                    </a:lnTo>
                    <a:lnTo>
                      <a:pt x="288" y="89"/>
                    </a:lnTo>
                    <a:lnTo>
                      <a:pt x="288" y="96"/>
                    </a:lnTo>
                    <a:lnTo>
                      <a:pt x="287" y="103"/>
                    </a:lnTo>
                    <a:lnTo>
                      <a:pt x="286" y="109"/>
                    </a:lnTo>
                    <a:lnTo>
                      <a:pt x="285" y="116"/>
                    </a:lnTo>
                    <a:lnTo>
                      <a:pt x="283" y="122"/>
                    </a:lnTo>
                    <a:lnTo>
                      <a:pt x="281" y="128"/>
                    </a:lnTo>
                    <a:lnTo>
                      <a:pt x="278" y="134"/>
                    </a:lnTo>
                    <a:lnTo>
                      <a:pt x="273" y="139"/>
                    </a:lnTo>
                    <a:lnTo>
                      <a:pt x="269" y="145"/>
                    </a:lnTo>
                    <a:lnTo>
                      <a:pt x="268" y="145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8" name="Line 2490"/>
              <p:cNvSpPr>
                <a:spLocks noChangeShapeType="1"/>
              </p:cNvSpPr>
              <p:nvPr/>
            </p:nvSpPr>
            <p:spPr bwMode="auto">
              <a:xfrm flipH="1">
                <a:off x="2596" y="2614"/>
                <a:ext cx="14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19" name="Freeform 2491"/>
              <p:cNvSpPr>
                <a:spLocks/>
              </p:cNvSpPr>
              <p:nvPr/>
            </p:nvSpPr>
            <p:spPr bwMode="auto">
              <a:xfrm>
                <a:off x="2596" y="2608"/>
                <a:ext cx="1" cy="9"/>
              </a:xfrm>
              <a:custGeom>
                <a:avLst/>
                <a:gdLst>
                  <a:gd name="T0" fmla="*/ 0 w 10"/>
                  <a:gd name="T1" fmla="*/ 74 h 74"/>
                  <a:gd name="T2" fmla="*/ 0 w 10"/>
                  <a:gd name="T3" fmla="*/ 67 h 74"/>
                  <a:gd name="T4" fmla="*/ 1 w 10"/>
                  <a:gd name="T5" fmla="*/ 62 h 74"/>
                  <a:gd name="T6" fmla="*/ 2 w 10"/>
                  <a:gd name="T7" fmla="*/ 57 h 74"/>
                  <a:gd name="T8" fmla="*/ 4 w 10"/>
                  <a:gd name="T9" fmla="*/ 52 h 74"/>
                  <a:gd name="T10" fmla="*/ 5 w 10"/>
                  <a:gd name="T11" fmla="*/ 47 h 74"/>
                  <a:gd name="T12" fmla="*/ 6 w 10"/>
                  <a:gd name="T13" fmla="*/ 43 h 74"/>
                  <a:gd name="T14" fmla="*/ 8 w 10"/>
                  <a:gd name="T15" fmla="*/ 38 h 74"/>
                  <a:gd name="T16" fmla="*/ 9 w 10"/>
                  <a:gd name="T17" fmla="*/ 34 h 74"/>
                  <a:gd name="T18" fmla="*/ 9 w 10"/>
                  <a:gd name="T19" fmla="*/ 30 h 74"/>
                  <a:gd name="T20" fmla="*/ 10 w 10"/>
                  <a:gd name="T21" fmla="*/ 26 h 74"/>
                  <a:gd name="T22" fmla="*/ 9 w 10"/>
                  <a:gd name="T23" fmla="*/ 21 h 74"/>
                  <a:gd name="T24" fmla="*/ 9 w 10"/>
                  <a:gd name="T25" fmla="*/ 17 h 74"/>
                  <a:gd name="T26" fmla="*/ 8 w 10"/>
                  <a:gd name="T27" fmla="*/ 13 h 74"/>
                  <a:gd name="T28" fmla="*/ 6 w 10"/>
                  <a:gd name="T29" fmla="*/ 9 h 74"/>
                  <a:gd name="T30" fmla="*/ 3 w 10"/>
                  <a:gd name="T31" fmla="*/ 4 h 74"/>
                  <a:gd name="T32" fmla="*/ 0 w 10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74">
                    <a:moveTo>
                      <a:pt x="0" y="74"/>
                    </a:moveTo>
                    <a:lnTo>
                      <a:pt x="0" y="67"/>
                    </a:lnTo>
                    <a:lnTo>
                      <a:pt x="1" y="62"/>
                    </a:lnTo>
                    <a:lnTo>
                      <a:pt x="2" y="57"/>
                    </a:lnTo>
                    <a:lnTo>
                      <a:pt x="4" y="52"/>
                    </a:lnTo>
                    <a:lnTo>
                      <a:pt x="5" y="47"/>
                    </a:lnTo>
                    <a:lnTo>
                      <a:pt x="6" y="43"/>
                    </a:lnTo>
                    <a:lnTo>
                      <a:pt x="8" y="38"/>
                    </a:lnTo>
                    <a:lnTo>
                      <a:pt x="9" y="34"/>
                    </a:lnTo>
                    <a:lnTo>
                      <a:pt x="9" y="30"/>
                    </a:lnTo>
                    <a:lnTo>
                      <a:pt x="10" y="26"/>
                    </a:lnTo>
                    <a:lnTo>
                      <a:pt x="9" y="21"/>
                    </a:lnTo>
                    <a:lnTo>
                      <a:pt x="9" y="17"/>
                    </a:lnTo>
                    <a:lnTo>
                      <a:pt x="8" y="13"/>
                    </a:lnTo>
                    <a:lnTo>
                      <a:pt x="6" y="9"/>
                    </a:lnTo>
                    <a:lnTo>
                      <a:pt x="3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0" name="Freeform 2492"/>
              <p:cNvSpPr>
                <a:spLocks/>
              </p:cNvSpPr>
              <p:nvPr/>
            </p:nvSpPr>
            <p:spPr bwMode="auto">
              <a:xfrm>
                <a:off x="2582" y="2608"/>
                <a:ext cx="14" cy="9"/>
              </a:xfrm>
              <a:custGeom>
                <a:avLst/>
                <a:gdLst>
                  <a:gd name="T0" fmla="*/ 113 w 113"/>
                  <a:gd name="T1" fmla="*/ 0 h 74"/>
                  <a:gd name="T2" fmla="*/ 109 w 113"/>
                  <a:gd name="T3" fmla="*/ 10 h 74"/>
                  <a:gd name="T4" fmla="*/ 103 w 113"/>
                  <a:gd name="T5" fmla="*/ 18 h 74"/>
                  <a:gd name="T6" fmla="*/ 94 w 113"/>
                  <a:gd name="T7" fmla="*/ 24 h 74"/>
                  <a:gd name="T8" fmla="*/ 84 w 113"/>
                  <a:gd name="T9" fmla="*/ 29 h 74"/>
                  <a:gd name="T10" fmla="*/ 73 w 113"/>
                  <a:gd name="T11" fmla="*/ 32 h 74"/>
                  <a:gd name="T12" fmla="*/ 60 w 113"/>
                  <a:gd name="T13" fmla="*/ 34 h 74"/>
                  <a:gd name="T14" fmla="*/ 48 w 113"/>
                  <a:gd name="T15" fmla="*/ 35 h 74"/>
                  <a:gd name="T16" fmla="*/ 37 w 113"/>
                  <a:gd name="T17" fmla="*/ 36 h 74"/>
                  <a:gd name="T18" fmla="*/ 26 w 113"/>
                  <a:gd name="T19" fmla="*/ 36 h 74"/>
                  <a:gd name="T20" fmla="*/ 16 w 113"/>
                  <a:gd name="T21" fmla="*/ 38 h 74"/>
                  <a:gd name="T22" fmla="*/ 9 w 113"/>
                  <a:gd name="T23" fmla="*/ 40 h 74"/>
                  <a:gd name="T24" fmla="*/ 3 w 113"/>
                  <a:gd name="T25" fmla="*/ 43 h 74"/>
                  <a:gd name="T26" fmla="*/ 0 w 113"/>
                  <a:gd name="T27" fmla="*/ 47 h 74"/>
                  <a:gd name="T28" fmla="*/ 0 w 113"/>
                  <a:gd name="T29" fmla="*/ 53 h 74"/>
                  <a:gd name="T30" fmla="*/ 4 w 113"/>
                  <a:gd name="T31" fmla="*/ 62 h 74"/>
                  <a:gd name="T32" fmla="*/ 13 w 113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74">
                    <a:moveTo>
                      <a:pt x="113" y="0"/>
                    </a:moveTo>
                    <a:lnTo>
                      <a:pt x="109" y="10"/>
                    </a:lnTo>
                    <a:lnTo>
                      <a:pt x="103" y="18"/>
                    </a:lnTo>
                    <a:lnTo>
                      <a:pt x="94" y="24"/>
                    </a:lnTo>
                    <a:lnTo>
                      <a:pt x="84" y="29"/>
                    </a:lnTo>
                    <a:lnTo>
                      <a:pt x="73" y="32"/>
                    </a:lnTo>
                    <a:lnTo>
                      <a:pt x="60" y="34"/>
                    </a:lnTo>
                    <a:lnTo>
                      <a:pt x="48" y="35"/>
                    </a:lnTo>
                    <a:lnTo>
                      <a:pt x="37" y="36"/>
                    </a:lnTo>
                    <a:lnTo>
                      <a:pt x="26" y="36"/>
                    </a:lnTo>
                    <a:lnTo>
                      <a:pt x="16" y="38"/>
                    </a:lnTo>
                    <a:lnTo>
                      <a:pt x="9" y="40"/>
                    </a:lnTo>
                    <a:lnTo>
                      <a:pt x="3" y="43"/>
                    </a:lnTo>
                    <a:lnTo>
                      <a:pt x="0" y="47"/>
                    </a:lnTo>
                    <a:lnTo>
                      <a:pt x="0" y="53"/>
                    </a:lnTo>
                    <a:lnTo>
                      <a:pt x="4" y="62"/>
                    </a:lnTo>
                    <a:lnTo>
                      <a:pt x="13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1" name="Freeform 2493"/>
              <p:cNvSpPr>
                <a:spLocks/>
              </p:cNvSpPr>
              <p:nvPr/>
            </p:nvSpPr>
            <p:spPr bwMode="auto">
              <a:xfrm>
                <a:off x="2584" y="2616"/>
                <a:ext cx="9" cy="2"/>
              </a:xfrm>
              <a:custGeom>
                <a:avLst/>
                <a:gdLst>
                  <a:gd name="T0" fmla="*/ 0 w 73"/>
                  <a:gd name="T1" fmla="*/ 7 h 20"/>
                  <a:gd name="T2" fmla="*/ 4 w 73"/>
                  <a:gd name="T3" fmla="*/ 4 h 20"/>
                  <a:gd name="T4" fmla="*/ 9 w 73"/>
                  <a:gd name="T5" fmla="*/ 3 h 20"/>
                  <a:gd name="T6" fmla="*/ 13 w 73"/>
                  <a:gd name="T7" fmla="*/ 2 h 20"/>
                  <a:gd name="T8" fmla="*/ 18 w 73"/>
                  <a:gd name="T9" fmla="*/ 0 h 20"/>
                  <a:gd name="T10" fmla="*/ 23 w 73"/>
                  <a:gd name="T11" fmla="*/ 0 h 20"/>
                  <a:gd name="T12" fmla="*/ 27 w 73"/>
                  <a:gd name="T13" fmla="*/ 0 h 20"/>
                  <a:gd name="T14" fmla="*/ 32 w 73"/>
                  <a:gd name="T15" fmla="*/ 2 h 20"/>
                  <a:gd name="T16" fmla="*/ 37 w 73"/>
                  <a:gd name="T17" fmla="*/ 3 h 20"/>
                  <a:gd name="T18" fmla="*/ 41 w 73"/>
                  <a:gd name="T19" fmla="*/ 4 h 20"/>
                  <a:gd name="T20" fmla="*/ 46 w 73"/>
                  <a:gd name="T21" fmla="*/ 5 h 20"/>
                  <a:gd name="T22" fmla="*/ 50 w 73"/>
                  <a:gd name="T23" fmla="*/ 7 h 20"/>
                  <a:gd name="T24" fmla="*/ 55 w 73"/>
                  <a:gd name="T25" fmla="*/ 9 h 20"/>
                  <a:gd name="T26" fmla="*/ 60 w 73"/>
                  <a:gd name="T27" fmla="*/ 12 h 20"/>
                  <a:gd name="T28" fmla="*/ 64 w 73"/>
                  <a:gd name="T29" fmla="*/ 14 h 20"/>
                  <a:gd name="T30" fmla="*/ 68 w 73"/>
                  <a:gd name="T31" fmla="*/ 17 h 20"/>
                  <a:gd name="T32" fmla="*/ 73 w 73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0">
                    <a:moveTo>
                      <a:pt x="0" y="7"/>
                    </a:moveTo>
                    <a:lnTo>
                      <a:pt x="4" y="4"/>
                    </a:lnTo>
                    <a:lnTo>
                      <a:pt x="9" y="3"/>
                    </a:lnTo>
                    <a:lnTo>
                      <a:pt x="13" y="2"/>
                    </a:lnTo>
                    <a:lnTo>
                      <a:pt x="18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32" y="2"/>
                    </a:lnTo>
                    <a:lnTo>
                      <a:pt x="37" y="3"/>
                    </a:lnTo>
                    <a:lnTo>
                      <a:pt x="41" y="4"/>
                    </a:lnTo>
                    <a:lnTo>
                      <a:pt x="46" y="5"/>
                    </a:lnTo>
                    <a:lnTo>
                      <a:pt x="50" y="7"/>
                    </a:lnTo>
                    <a:lnTo>
                      <a:pt x="55" y="9"/>
                    </a:lnTo>
                    <a:lnTo>
                      <a:pt x="60" y="12"/>
                    </a:lnTo>
                    <a:lnTo>
                      <a:pt x="64" y="14"/>
                    </a:lnTo>
                    <a:lnTo>
                      <a:pt x="68" y="17"/>
                    </a:lnTo>
                    <a:lnTo>
                      <a:pt x="73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2" name="Freeform 2494"/>
              <p:cNvSpPr>
                <a:spLocks/>
              </p:cNvSpPr>
              <p:nvPr/>
            </p:nvSpPr>
            <p:spPr bwMode="auto">
              <a:xfrm>
                <a:off x="2578" y="2615"/>
                <a:ext cx="15" cy="3"/>
              </a:xfrm>
              <a:custGeom>
                <a:avLst/>
                <a:gdLst>
                  <a:gd name="T0" fmla="*/ 113 w 113"/>
                  <a:gd name="T1" fmla="*/ 27 h 28"/>
                  <a:gd name="T2" fmla="*/ 105 w 113"/>
                  <a:gd name="T3" fmla="*/ 25 h 28"/>
                  <a:gd name="T4" fmla="*/ 96 w 113"/>
                  <a:gd name="T5" fmla="*/ 25 h 28"/>
                  <a:gd name="T6" fmla="*/ 88 w 113"/>
                  <a:gd name="T7" fmla="*/ 25 h 28"/>
                  <a:gd name="T8" fmla="*/ 80 w 113"/>
                  <a:gd name="T9" fmla="*/ 26 h 28"/>
                  <a:gd name="T10" fmla="*/ 72 w 113"/>
                  <a:gd name="T11" fmla="*/ 26 h 28"/>
                  <a:gd name="T12" fmla="*/ 63 w 113"/>
                  <a:gd name="T13" fmla="*/ 27 h 28"/>
                  <a:gd name="T14" fmla="*/ 55 w 113"/>
                  <a:gd name="T15" fmla="*/ 28 h 28"/>
                  <a:gd name="T16" fmla="*/ 47 w 113"/>
                  <a:gd name="T17" fmla="*/ 28 h 28"/>
                  <a:gd name="T18" fmla="*/ 39 w 113"/>
                  <a:gd name="T19" fmla="*/ 28 h 28"/>
                  <a:gd name="T20" fmla="*/ 32 w 113"/>
                  <a:gd name="T21" fmla="*/ 27 h 28"/>
                  <a:gd name="T22" fmla="*/ 24 w 113"/>
                  <a:gd name="T23" fmla="*/ 26 h 28"/>
                  <a:gd name="T24" fmla="*/ 18 w 113"/>
                  <a:gd name="T25" fmla="*/ 23 h 28"/>
                  <a:gd name="T26" fmla="*/ 12 w 113"/>
                  <a:gd name="T27" fmla="*/ 20 h 28"/>
                  <a:gd name="T28" fmla="*/ 7 w 113"/>
                  <a:gd name="T29" fmla="*/ 15 h 28"/>
                  <a:gd name="T30" fmla="*/ 3 w 113"/>
                  <a:gd name="T31" fmla="*/ 7 h 28"/>
                  <a:gd name="T32" fmla="*/ 0 w 113"/>
                  <a:gd name="T33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8">
                    <a:moveTo>
                      <a:pt x="113" y="27"/>
                    </a:moveTo>
                    <a:lnTo>
                      <a:pt x="105" y="25"/>
                    </a:lnTo>
                    <a:lnTo>
                      <a:pt x="96" y="25"/>
                    </a:lnTo>
                    <a:lnTo>
                      <a:pt x="88" y="25"/>
                    </a:lnTo>
                    <a:lnTo>
                      <a:pt x="80" y="26"/>
                    </a:lnTo>
                    <a:lnTo>
                      <a:pt x="72" y="26"/>
                    </a:lnTo>
                    <a:lnTo>
                      <a:pt x="63" y="27"/>
                    </a:lnTo>
                    <a:lnTo>
                      <a:pt x="55" y="28"/>
                    </a:lnTo>
                    <a:lnTo>
                      <a:pt x="47" y="28"/>
                    </a:lnTo>
                    <a:lnTo>
                      <a:pt x="39" y="28"/>
                    </a:lnTo>
                    <a:lnTo>
                      <a:pt x="32" y="27"/>
                    </a:lnTo>
                    <a:lnTo>
                      <a:pt x="24" y="26"/>
                    </a:lnTo>
                    <a:lnTo>
                      <a:pt x="18" y="23"/>
                    </a:lnTo>
                    <a:lnTo>
                      <a:pt x="12" y="20"/>
                    </a:lnTo>
                    <a:lnTo>
                      <a:pt x="7" y="15"/>
                    </a:lnTo>
                    <a:lnTo>
                      <a:pt x="3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3" name="Freeform 2495"/>
              <p:cNvSpPr>
                <a:spLocks/>
              </p:cNvSpPr>
              <p:nvPr/>
            </p:nvSpPr>
            <p:spPr bwMode="auto">
              <a:xfrm>
                <a:off x="2576" y="2598"/>
                <a:ext cx="19" cy="17"/>
              </a:xfrm>
              <a:custGeom>
                <a:avLst/>
                <a:gdLst>
                  <a:gd name="T0" fmla="*/ 16 w 149"/>
                  <a:gd name="T1" fmla="*/ 132 h 132"/>
                  <a:gd name="T2" fmla="*/ 6 w 149"/>
                  <a:gd name="T3" fmla="*/ 113 h 132"/>
                  <a:gd name="T4" fmla="*/ 1 w 149"/>
                  <a:gd name="T5" fmla="*/ 96 h 132"/>
                  <a:gd name="T6" fmla="*/ 0 w 149"/>
                  <a:gd name="T7" fmla="*/ 82 h 132"/>
                  <a:gd name="T8" fmla="*/ 3 w 149"/>
                  <a:gd name="T9" fmla="*/ 70 h 132"/>
                  <a:gd name="T10" fmla="*/ 8 w 149"/>
                  <a:gd name="T11" fmla="*/ 60 h 132"/>
                  <a:gd name="T12" fmla="*/ 16 w 149"/>
                  <a:gd name="T13" fmla="*/ 52 h 132"/>
                  <a:gd name="T14" fmla="*/ 26 w 149"/>
                  <a:gd name="T15" fmla="*/ 45 h 132"/>
                  <a:gd name="T16" fmla="*/ 38 w 149"/>
                  <a:gd name="T17" fmla="*/ 39 h 132"/>
                  <a:gd name="T18" fmla="*/ 52 w 149"/>
                  <a:gd name="T19" fmla="*/ 33 h 132"/>
                  <a:gd name="T20" fmla="*/ 66 w 149"/>
                  <a:gd name="T21" fmla="*/ 29 h 132"/>
                  <a:gd name="T22" fmla="*/ 81 w 149"/>
                  <a:gd name="T23" fmla="*/ 24 h 132"/>
                  <a:gd name="T24" fmla="*/ 96 w 149"/>
                  <a:gd name="T25" fmla="*/ 20 h 132"/>
                  <a:gd name="T26" fmla="*/ 110 w 149"/>
                  <a:gd name="T27" fmla="*/ 16 h 132"/>
                  <a:gd name="T28" fmla="*/ 125 w 149"/>
                  <a:gd name="T29" fmla="*/ 11 h 132"/>
                  <a:gd name="T30" fmla="*/ 138 w 149"/>
                  <a:gd name="T31" fmla="*/ 6 h 132"/>
                  <a:gd name="T32" fmla="*/ 149 w 149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9" h="132">
                    <a:moveTo>
                      <a:pt x="16" y="132"/>
                    </a:moveTo>
                    <a:lnTo>
                      <a:pt x="6" y="113"/>
                    </a:lnTo>
                    <a:lnTo>
                      <a:pt x="1" y="96"/>
                    </a:lnTo>
                    <a:lnTo>
                      <a:pt x="0" y="82"/>
                    </a:lnTo>
                    <a:lnTo>
                      <a:pt x="3" y="70"/>
                    </a:lnTo>
                    <a:lnTo>
                      <a:pt x="8" y="60"/>
                    </a:lnTo>
                    <a:lnTo>
                      <a:pt x="16" y="52"/>
                    </a:lnTo>
                    <a:lnTo>
                      <a:pt x="26" y="45"/>
                    </a:lnTo>
                    <a:lnTo>
                      <a:pt x="38" y="39"/>
                    </a:lnTo>
                    <a:lnTo>
                      <a:pt x="52" y="33"/>
                    </a:lnTo>
                    <a:lnTo>
                      <a:pt x="66" y="29"/>
                    </a:lnTo>
                    <a:lnTo>
                      <a:pt x="81" y="24"/>
                    </a:lnTo>
                    <a:lnTo>
                      <a:pt x="96" y="20"/>
                    </a:lnTo>
                    <a:lnTo>
                      <a:pt x="110" y="16"/>
                    </a:lnTo>
                    <a:lnTo>
                      <a:pt x="125" y="11"/>
                    </a:lnTo>
                    <a:lnTo>
                      <a:pt x="138" y="6"/>
                    </a:lnTo>
                    <a:lnTo>
                      <a:pt x="14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4" name="Freeform 2496"/>
              <p:cNvSpPr>
                <a:spLocks/>
              </p:cNvSpPr>
              <p:nvPr/>
            </p:nvSpPr>
            <p:spPr bwMode="auto">
              <a:xfrm>
                <a:off x="2595" y="2596"/>
                <a:ext cx="17" cy="5"/>
              </a:xfrm>
              <a:custGeom>
                <a:avLst/>
                <a:gdLst>
                  <a:gd name="T0" fmla="*/ 0 w 139"/>
                  <a:gd name="T1" fmla="*/ 20 h 40"/>
                  <a:gd name="T2" fmla="*/ 9 w 139"/>
                  <a:gd name="T3" fmla="*/ 21 h 40"/>
                  <a:gd name="T4" fmla="*/ 19 w 139"/>
                  <a:gd name="T5" fmla="*/ 21 h 40"/>
                  <a:gd name="T6" fmla="*/ 29 w 139"/>
                  <a:gd name="T7" fmla="*/ 20 h 40"/>
                  <a:gd name="T8" fmla="*/ 38 w 139"/>
                  <a:gd name="T9" fmla="*/ 17 h 40"/>
                  <a:gd name="T10" fmla="*/ 48 w 139"/>
                  <a:gd name="T11" fmla="*/ 14 h 40"/>
                  <a:gd name="T12" fmla="*/ 57 w 139"/>
                  <a:gd name="T13" fmla="*/ 11 h 40"/>
                  <a:gd name="T14" fmla="*/ 67 w 139"/>
                  <a:gd name="T15" fmla="*/ 6 h 40"/>
                  <a:gd name="T16" fmla="*/ 76 w 139"/>
                  <a:gd name="T17" fmla="*/ 3 h 40"/>
                  <a:gd name="T18" fmla="*/ 85 w 139"/>
                  <a:gd name="T19" fmla="*/ 1 h 40"/>
                  <a:gd name="T20" fmla="*/ 94 w 139"/>
                  <a:gd name="T21" fmla="*/ 0 h 40"/>
                  <a:gd name="T22" fmla="*/ 103 w 139"/>
                  <a:gd name="T23" fmla="*/ 0 h 40"/>
                  <a:gd name="T24" fmla="*/ 111 w 139"/>
                  <a:gd name="T25" fmla="*/ 2 h 40"/>
                  <a:gd name="T26" fmla="*/ 119 w 139"/>
                  <a:gd name="T27" fmla="*/ 7 h 40"/>
                  <a:gd name="T28" fmla="*/ 126 w 139"/>
                  <a:gd name="T29" fmla="*/ 15 h 40"/>
                  <a:gd name="T30" fmla="*/ 132 w 139"/>
                  <a:gd name="T31" fmla="*/ 26 h 40"/>
                  <a:gd name="T32" fmla="*/ 139 w 139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40">
                    <a:moveTo>
                      <a:pt x="0" y="20"/>
                    </a:moveTo>
                    <a:lnTo>
                      <a:pt x="9" y="21"/>
                    </a:lnTo>
                    <a:lnTo>
                      <a:pt x="19" y="21"/>
                    </a:lnTo>
                    <a:lnTo>
                      <a:pt x="29" y="20"/>
                    </a:lnTo>
                    <a:lnTo>
                      <a:pt x="38" y="17"/>
                    </a:lnTo>
                    <a:lnTo>
                      <a:pt x="48" y="14"/>
                    </a:lnTo>
                    <a:lnTo>
                      <a:pt x="57" y="11"/>
                    </a:lnTo>
                    <a:lnTo>
                      <a:pt x="67" y="6"/>
                    </a:lnTo>
                    <a:lnTo>
                      <a:pt x="76" y="3"/>
                    </a:lnTo>
                    <a:lnTo>
                      <a:pt x="85" y="1"/>
                    </a:lnTo>
                    <a:lnTo>
                      <a:pt x="94" y="0"/>
                    </a:lnTo>
                    <a:lnTo>
                      <a:pt x="103" y="0"/>
                    </a:lnTo>
                    <a:lnTo>
                      <a:pt x="111" y="2"/>
                    </a:lnTo>
                    <a:lnTo>
                      <a:pt x="119" y="7"/>
                    </a:lnTo>
                    <a:lnTo>
                      <a:pt x="126" y="15"/>
                    </a:lnTo>
                    <a:lnTo>
                      <a:pt x="132" y="26"/>
                    </a:lnTo>
                    <a:lnTo>
                      <a:pt x="139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5" name="Freeform 2497"/>
              <p:cNvSpPr>
                <a:spLocks/>
              </p:cNvSpPr>
              <p:nvPr/>
            </p:nvSpPr>
            <p:spPr bwMode="auto">
              <a:xfrm>
                <a:off x="2610" y="2601"/>
                <a:ext cx="2" cy="13"/>
              </a:xfrm>
              <a:custGeom>
                <a:avLst/>
                <a:gdLst>
                  <a:gd name="T0" fmla="*/ 19 w 19"/>
                  <a:gd name="T1" fmla="*/ 0 h 105"/>
                  <a:gd name="T2" fmla="*/ 18 w 19"/>
                  <a:gd name="T3" fmla="*/ 6 h 105"/>
                  <a:gd name="T4" fmla="*/ 18 w 19"/>
                  <a:gd name="T5" fmla="*/ 13 h 105"/>
                  <a:gd name="T6" fmla="*/ 18 w 19"/>
                  <a:gd name="T7" fmla="*/ 20 h 105"/>
                  <a:gd name="T8" fmla="*/ 18 w 19"/>
                  <a:gd name="T9" fmla="*/ 27 h 105"/>
                  <a:gd name="T10" fmla="*/ 19 w 19"/>
                  <a:gd name="T11" fmla="*/ 35 h 105"/>
                  <a:gd name="T12" fmla="*/ 19 w 19"/>
                  <a:gd name="T13" fmla="*/ 42 h 105"/>
                  <a:gd name="T14" fmla="*/ 19 w 19"/>
                  <a:gd name="T15" fmla="*/ 49 h 105"/>
                  <a:gd name="T16" fmla="*/ 19 w 19"/>
                  <a:gd name="T17" fmla="*/ 56 h 105"/>
                  <a:gd name="T18" fmla="*/ 18 w 19"/>
                  <a:gd name="T19" fmla="*/ 63 h 105"/>
                  <a:gd name="T20" fmla="*/ 17 w 19"/>
                  <a:gd name="T21" fmla="*/ 69 h 105"/>
                  <a:gd name="T22" fmla="*/ 16 w 19"/>
                  <a:gd name="T23" fmla="*/ 76 h 105"/>
                  <a:gd name="T24" fmla="*/ 14 w 19"/>
                  <a:gd name="T25" fmla="*/ 82 h 105"/>
                  <a:gd name="T26" fmla="*/ 12 w 19"/>
                  <a:gd name="T27" fmla="*/ 88 h 105"/>
                  <a:gd name="T28" fmla="*/ 9 w 19"/>
                  <a:gd name="T29" fmla="*/ 94 h 105"/>
                  <a:gd name="T30" fmla="*/ 4 w 19"/>
                  <a:gd name="T31" fmla="*/ 99 h 105"/>
                  <a:gd name="T32" fmla="*/ 0 w 19"/>
                  <a:gd name="T33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05">
                    <a:moveTo>
                      <a:pt x="19" y="0"/>
                    </a:moveTo>
                    <a:lnTo>
                      <a:pt x="18" y="6"/>
                    </a:lnTo>
                    <a:lnTo>
                      <a:pt x="18" y="13"/>
                    </a:lnTo>
                    <a:lnTo>
                      <a:pt x="18" y="20"/>
                    </a:lnTo>
                    <a:lnTo>
                      <a:pt x="18" y="27"/>
                    </a:lnTo>
                    <a:lnTo>
                      <a:pt x="19" y="35"/>
                    </a:lnTo>
                    <a:lnTo>
                      <a:pt x="19" y="42"/>
                    </a:lnTo>
                    <a:lnTo>
                      <a:pt x="19" y="49"/>
                    </a:lnTo>
                    <a:lnTo>
                      <a:pt x="19" y="56"/>
                    </a:lnTo>
                    <a:lnTo>
                      <a:pt x="18" y="63"/>
                    </a:lnTo>
                    <a:lnTo>
                      <a:pt x="17" y="69"/>
                    </a:lnTo>
                    <a:lnTo>
                      <a:pt x="16" y="76"/>
                    </a:lnTo>
                    <a:lnTo>
                      <a:pt x="14" y="82"/>
                    </a:lnTo>
                    <a:lnTo>
                      <a:pt x="12" y="88"/>
                    </a:lnTo>
                    <a:lnTo>
                      <a:pt x="9" y="94"/>
                    </a:lnTo>
                    <a:lnTo>
                      <a:pt x="4" y="99"/>
                    </a:lnTo>
                    <a:lnTo>
                      <a:pt x="0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6" name="Freeform 2498"/>
              <p:cNvSpPr>
                <a:spLocks/>
              </p:cNvSpPr>
              <p:nvPr/>
            </p:nvSpPr>
            <p:spPr bwMode="auto">
              <a:xfrm>
                <a:off x="2544" y="2689"/>
                <a:ext cx="68" cy="72"/>
              </a:xfrm>
              <a:custGeom>
                <a:avLst/>
                <a:gdLst>
                  <a:gd name="T0" fmla="*/ 217 w 544"/>
                  <a:gd name="T1" fmla="*/ 472 h 577"/>
                  <a:gd name="T2" fmla="*/ 218 w 544"/>
                  <a:gd name="T3" fmla="*/ 487 h 577"/>
                  <a:gd name="T4" fmla="*/ 219 w 544"/>
                  <a:gd name="T5" fmla="*/ 500 h 577"/>
                  <a:gd name="T6" fmla="*/ 221 w 544"/>
                  <a:gd name="T7" fmla="*/ 513 h 577"/>
                  <a:gd name="T8" fmla="*/ 223 w 544"/>
                  <a:gd name="T9" fmla="*/ 526 h 577"/>
                  <a:gd name="T10" fmla="*/ 225 w 544"/>
                  <a:gd name="T11" fmla="*/ 539 h 577"/>
                  <a:gd name="T12" fmla="*/ 228 w 544"/>
                  <a:gd name="T13" fmla="*/ 553 h 577"/>
                  <a:gd name="T14" fmla="*/ 230 w 544"/>
                  <a:gd name="T15" fmla="*/ 568 h 577"/>
                  <a:gd name="T16" fmla="*/ 217 w 544"/>
                  <a:gd name="T17" fmla="*/ 567 h 577"/>
                  <a:gd name="T18" fmla="*/ 188 w 544"/>
                  <a:gd name="T19" fmla="*/ 547 h 577"/>
                  <a:gd name="T20" fmla="*/ 160 w 544"/>
                  <a:gd name="T21" fmla="*/ 525 h 577"/>
                  <a:gd name="T22" fmla="*/ 133 w 544"/>
                  <a:gd name="T23" fmla="*/ 501 h 577"/>
                  <a:gd name="T24" fmla="*/ 105 w 544"/>
                  <a:gd name="T25" fmla="*/ 476 h 577"/>
                  <a:gd name="T26" fmla="*/ 77 w 544"/>
                  <a:gd name="T27" fmla="*/ 450 h 577"/>
                  <a:gd name="T28" fmla="*/ 48 w 544"/>
                  <a:gd name="T29" fmla="*/ 425 h 577"/>
                  <a:gd name="T30" fmla="*/ 16 w 544"/>
                  <a:gd name="T31" fmla="*/ 402 h 577"/>
                  <a:gd name="T32" fmla="*/ 5 w 544"/>
                  <a:gd name="T33" fmla="*/ 372 h 577"/>
                  <a:gd name="T34" fmla="*/ 20 w 544"/>
                  <a:gd name="T35" fmla="*/ 332 h 577"/>
                  <a:gd name="T36" fmla="*/ 40 w 544"/>
                  <a:gd name="T37" fmla="*/ 293 h 577"/>
                  <a:gd name="T38" fmla="*/ 65 w 544"/>
                  <a:gd name="T39" fmla="*/ 256 h 577"/>
                  <a:gd name="T40" fmla="*/ 95 w 544"/>
                  <a:gd name="T41" fmla="*/ 223 h 577"/>
                  <a:gd name="T42" fmla="*/ 131 w 544"/>
                  <a:gd name="T43" fmla="*/ 195 h 577"/>
                  <a:gd name="T44" fmla="*/ 170 w 544"/>
                  <a:gd name="T45" fmla="*/ 172 h 577"/>
                  <a:gd name="T46" fmla="*/ 214 w 544"/>
                  <a:gd name="T47" fmla="*/ 156 h 577"/>
                  <a:gd name="T48" fmla="*/ 253 w 544"/>
                  <a:gd name="T49" fmla="*/ 133 h 577"/>
                  <a:gd name="T50" fmla="*/ 284 w 544"/>
                  <a:gd name="T51" fmla="*/ 100 h 577"/>
                  <a:gd name="T52" fmla="*/ 317 w 544"/>
                  <a:gd name="T53" fmla="*/ 72 h 577"/>
                  <a:gd name="T54" fmla="*/ 352 w 544"/>
                  <a:gd name="T55" fmla="*/ 50 h 577"/>
                  <a:gd name="T56" fmla="*/ 391 w 544"/>
                  <a:gd name="T57" fmla="*/ 32 h 577"/>
                  <a:gd name="T58" fmla="*/ 431 w 544"/>
                  <a:gd name="T59" fmla="*/ 17 h 577"/>
                  <a:gd name="T60" fmla="*/ 474 w 544"/>
                  <a:gd name="T61" fmla="*/ 8 h 577"/>
                  <a:gd name="T62" fmla="*/ 520 w 544"/>
                  <a:gd name="T63" fmla="*/ 1 h 577"/>
                  <a:gd name="T64" fmla="*/ 512 w 544"/>
                  <a:gd name="T65" fmla="*/ 18 h 577"/>
                  <a:gd name="T66" fmla="*/ 448 w 544"/>
                  <a:gd name="T67" fmla="*/ 59 h 577"/>
                  <a:gd name="T68" fmla="*/ 388 w 544"/>
                  <a:gd name="T69" fmla="*/ 104 h 577"/>
                  <a:gd name="T70" fmla="*/ 331 w 544"/>
                  <a:gd name="T71" fmla="*/ 155 h 577"/>
                  <a:gd name="T72" fmla="*/ 283 w 544"/>
                  <a:gd name="T73" fmla="*/ 213 h 577"/>
                  <a:gd name="T74" fmla="*/ 246 w 544"/>
                  <a:gd name="T75" fmla="*/ 276 h 577"/>
                  <a:gd name="T76" fmla="*/ 222 w 544"/>
                  <a:gd name="T77" fmla="*/ 347 h 577"/>
                  <a:gd name="T78" fmla="*/ 214 w 544"/>
                  <a:gd name="T79" fmla="*/ 423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44" h="577">
                    <a:moveTo>
                      <a:pt x="218" y="464"/>
                    </a:moveTo>
                    <a:lnTo>
                      <a:pt x="217" y="472"/>
                    </a:lnTo>
                    <a:lnTo>
                      <a:pt x="218" y="480"/>
                    </a:lnTo>
                    <a:lnTo>
                      <a:pt x="218" y="487"/>
                    </a:lnTo>
                    <a:lnTo>
                      <a:pt x="218" y="494"/>
                    </a:lnTo>
                    <a:lnTo>
                      <a:pt x="219" y="500"/>
                    </a:lnTo>
                    <a:lnTo>
                      <a:pt x="220" y="507"/>
                    </a:lnTo>
                    <a:lnTo>
                      <a:pt x="221" y="513"/>
                    </a:lnTo>
                    <a:lnTo>
                      <a:pt x="222" y="519"/>
                    </a:lnTo>
                    <a:lnTo>
                      <a:pt x="223" y="526"/>
                    </a:lnTo>
                    <a:lnTo>
                      <a:pt x="224" y="532"/>
                    </a:lnTo>
                    <a:lnTo>
                      <a:pt x="225" y="539"/>
                    </a:lnTo>
                    <a:lnTo>
                      <a:pt x="226" y="546"/>
                    </a:lnTo>
                    <a:lnTo>
                      <a:pt x="228" y="553"/>
                    </a:lnTo>
                    <a:lnTo>
                      <a:pt x="229" y="560"/>
                    </a:lnTo>
                    <a:lnTo>
                      <a:pt x="230" y="568"/>
                    </a:lnTo>
                    <a:lnTo>
                      <a:pt x="232" y="577"/>
                    </a:lnTo>
                    <a:lnTo>
                      <a:pt x="217" y="567"/>
                    </a:lnTo>
                    <a:lnTo>
                      <a:pt x="202" y="558"/>
                    </a:lnTo>
                    <a:lnTo>
                      <a:pt x="188" y="547"/>
                    </a:lnTo>
                    <a:lnTo>
                      <a:pt x="174" y="536"/>
                    </a:lnTo>
                    <a:lnTo>
                      <a:pt x="160" y="525"/>
                    </a:lnTo>
                    <a:lnTo>
                      <a:pt x="147" y="513"/>
                    </a:lnTo>
                    <a:lnTo>
                      <a:pt x="133" y="501"/>
                    </a:lnTo>
                    <a:lnTo>
                      <a:pt x="120" y="488"/>
                    </a:lnTo>
                    <a:lnTo>
                      <a:pt x="105" y="476"/>
                    </a:lnTo>
                    <a:lnTo>
                      <a:pt x="91" y="462"/>
                    </a:lnTo>
                    <a:lnTo>
                      <a:pt x="77" y="450"/>
                    </a:lnTo>
                    <a:lnTo>
                      <a:pt x="63" y="437"/>
                    </a:lnTo>
                    <a:lnTo>
                      <a:pt x="48" y="425"/>
                    </a:lnTo>
                    <a:lnTo>
                      <a:pt x="32" y="414"/>
                    </a:lnTo>
                    <a:lnTo>
                      <a:pt x="16" y="402"/>
                    </a:lnTo>
                    <a:lnTo>
                      <a:pt x="0" y="392"/>
                    </a:lnTo>
                    <a:lnTo>
                      <a:pt x="5" y="372"/>
                    </a:lnTo>
                    <a:lnTo>
                      <a:pt x="12" y="352"/>
                    </a:lnTo>
                    <a:lnTo>
                      <a:pt x="20" y="332"/>
                    </a:lnTo>
                    <a:lnTo>
                      <a:pt x="30" y="312"/>
                    </a:lnTo>
                    <a:lnTo>
                      <a:pt x="40" y="293"/>
                    </a:lnTo>
                    <a:lnTo>
                      <a:pt x="52" y="274"/>
                    </a:lnTo>
                    <a:lnTo>
                      <a:pt x="65" y="256"/>
                    </a:lnTo>
                    <a:lnTo>
                      <a:pt x="80" y="239"/>
                    </a:lnTo>
                    <a:lnTo>
                      <a:pt x="95" y="223"/>
                    </a:lnTo>
                    <a:lnTo>
                      <a:pt x="113" y="208"/>
                    </a:lnTo>
                    <a:lnTo>
                      <a:pt x="131" y="195"/>
                    </a:lnTo>
                    <a:lnTo>
                      <a:pt x="150" y="183"/>
                    </a:lnTo>
                    <a:lnTo>
                      <a:pt x="170" y="172"/>
                    </a:lnTo>
                    <a:lnTo>
                      <a:pt x="192" y="163"/>
                    </a:lnTo>
                    <a:lnTo>
                      <a:pt x="214" y="156"/>
                    </a:lnTo>
                    <a:lnTo>
                      <a:pt x="238" y="152"/>
                    </a:lnTo>
                    <a:lnTo>
                      <a:pt x="253" y="133"/>
                    </a:lnTo>
                    <a:lnTo>
                      <a:pt x="268" y="116"/>
                    </a:lnTo>
                    <a:lnTo>
                      <a:pt x="284" y="100"/>
                    </a:lnTo>
                    <a:lnTo>
                      <a:pt x="300" y="86"/>
                    </a:lnTo>
                    <a:lnTo>
                      <a:pt x="317" y="72"/>
                    </a:lnTo>
                    <a:lnTo>
                      <a:pt x="334" y="61"/>
                    </a:lnTo>
                    <a:lnTo>
                      <a:pt x="352" y="50"/>
                    </a:lnTo>
                    <a:lnTo>
                      <a:pt x="372" y="40"/>
                    </a:lnTo>
                    <a:lnTo>
                      <a:pt x="391" y="32"/>
                    </a:lnTo>
                    <a:lnTo>
                      <a:pt x="411" y="25"/>
                    </a:lnTo>
                    <a:lnTo>
                      <a:pt x="431" y="17"/>
                    </a:lnTo>
                    <a:lnTo>
                      <a:pt x="452" y="12"/>
                    </a:lnTo>
                    <a:lnTo>
                      <a:pt x="474" y="8"/>
                    </a:lnTo>
                    <a:lnTo>
                      <a:pt x="496" y="4"/>
                    </a:lnTo>
                    <a:lnTo>
                      <a:pt x="520" y="1"/>
                    </a:lnTo>
                    <a:lnTo>
                      <a:pt x="544" y="0"/>
                    </a:lnTo>
                    <a:lnTo>
                      <a:pt x="512" y="18"/>
                    </a:lnTo>
                    <a:lnTo>
                      <a:pt x="480" y="38"/>
                    </a:lnTo>
                    <a:lnTo>
                      <a:pt x="448" y="59"/>
                    </a:lnTo>
                    <a:lnTo>
                      <a:pt x="418" y="81"/>
                    </a:lnTo>
                    <a:lnTo>
                      <a:pt x="388" y="104"/>
                    </a:lnTo>
                    <a:lnTo>
                      <a:pt x="358" y="129"/>
                    </a:lnTo>
                    <a:lnTo>
                      <a:pt x="331" y="155"/>
                    </a:lnTo>
                    <a:lnTo>
                      <a:pt x="306" y="184"/>
                    </a:lnTo>
                    <a:lnTo>
                      <a:pt x="283" y="213"/>
                    </a:lnTo>
                    <a:lnTo>
                      <a:pt x="263" y="244"/>
                    </a:lnTo>
                    <a:lnTo>
                      <a:pt x="246" y="276"/>
                    </a:lnTo>
                    <a:lnTo>
                      <a:pt x="232" y="310"/>
                    </a:lnTo>
                    <a:lnTo>
                      <a:pt x="222" y="347"/>
                    </a:lnTo>
                    <a:lnTo>
                      <a:pt x="216" y="384"/>
                    </a:lnTo>
                    <a:lnTo>
                      <a:pt x="214" y="423"/>
                    </a:lnTo>
                    <a:lnTo>
                      <a:pt x="218" y="464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7" name="Freeform 2499"/>
              <p:cNvSpPr>
                <a:spLocks/>
              </p:cNvSpPr>
              <p:nvPr/>
            </p:nvSpPr>
            <p:spPr bwMode="auto">
              <a:xfrm>
                <a:off x="2572" y="2747"/>
                <a:ext cx="2" cy="14"/>
              </a:xfrm>
              <a:custGeom>
                <a:avLst/>
                <a:gdLst>
                  <a:gd name="T0" fmla="*/ 1 w 15"/>
                  <a:gd name="T1" fmla="*/ 0 h 113"/>
                  <a:gd name="T2" fmla="*/ 0 w 15"/>
                  <a:gd name="T3" fmla="*/ 8 h 113"/>
                  <a:gd name="T4" fmla="*/ 1 w 15"/>
                  <a:gd name="T5" fmla="*/ 16 h 113"/>
                  <a:gd name="T6" fmla="*/ 1 w 15"/>
                  <a:gd name="T7" fmla="*/ 23 h 113"/>
                  <a:gd name="T8" fmla="*/ 1 w 15"/>
                  <a:gd name="T9" fmla="*/ 30 h 113"/>
                  <a:gd name="T10" fmla="*/ 2 w 15"/>
                  <a:gd name="T11" fmla="*/ 36 h 113"/>
                  <a:gd name="T12" fmla="*/ 3 w 15"/>
                  <a:gd name="T13" fmla="*/ 43 h 113"/>
                  <a:gd name="T14" fmla="*/ 4 w 15"/>
                  <a:gd name="T15" fmla="*/ 49 h 113"/>
                  <a:gd name="T16" fmla="*/ 5 w 15"/>
                  <a:gd name="T17" fmla="*/ 55 h 113"/>
                  <a:gd name="T18" fmla="*/ 6 w 15"/>
                  <a:gd name="T19" fmla="*/ 62 h 113"/>
                  <a:gd name="T20" fmla="*/ 7 w 15"/>
                  <a:gd name="T21" fmla="*/ 68 h 113"/>
                  <a:gd name="T22" fmla="*/ 8 w 15"/>
                  <a:gd name="T23" fmla="*/ 75 h 113"/>
                  <a:gd name="T24" fmla="*/ 9 w 15"/>
                  <a:gd name="T25" fmla="*/ 82 h 113"/>
                  <a:gd name="T26" fmla="*/ 11 w 15"/>
                  <a:gd name="T27" fmla="*/ 89 h 113"/>
                  <a:gd name="T28" fmla="*/ 12 w 15"/>
                  <a:gd name="T29" fmla="*/ 96 h 113"/>
                  <a:gd name="T30" fmla="*/ 13 w 15"/>
                  <a:gd name="T31" fmla="*/ 104 h 113"/>
                  <a:gd name="T32" fmla="*/ 15 w 15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13">
                    <a:moveTo>
                      <a:pt x="1" y="0"/>
                    </a:moveTo>
                    <a:lnTo>
                      <a:pt x="0" y="8"/>
                    </a:lnTo>
                    <a:lnTo>
                      <a:pt x="1" y="16"/>
                    </a:lnTo>
                    <a:lnTo>
                      <a:pt x="1" y="23"/>
                    </a:lnTo>
                    <a:lnTo>
                      <a:pt x="1" y="30"/>
                    </a:lnTo>
                    <a:lnTo>
                      <a:pt x="2" y="36"/>
                    </a:lnTo>
                    <a:lnTo>
                      <a:pt x="3" y="43"/>
                    </a:lnTo>
                    <a:lnTo>
                      <a:pt x="4" y="49"/>
                    </a:lnTo>
                    <a:lnTo>
                      <a:pt x="5" y="55"/>
                    </a:lnTo>
                    <a:lnTo>
                      <a:pt x="6" y="62"/>
                    </a:lnTo>
                    <a:lnTo>
                      <a:pt x="7" y="68"/>
                    </a:lnTo>
                    <a:lnTo>
                      <a:pt x="8" y="75"/>
                    </a:lnTo>
                    <a:lnTo>
                      <a:pt x="9" y="82"/>
                    </a:lnTo>
                    <a:lnTo>
                      <a:pt x="11" y="89"/>
                    </a:lnTo>
                    <a:lnTo>
                      <a:pt x="12" y="96"/>
                    </a:lnTo>
                    <a:lnTo>
                      <a:pt x="13" y="104"/>
                    </a:lnTo>
                    <a:lnTo>
                      <a:pt x="15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8" name="Freeform 2500"/>
              <p:cNvSpPr>
                <a:spLocks/>
              </p:cNvSpPr>
              <p:nvPr/>
            </p:nvSpPr>
            <p:spPr bwMode="auto">
              <a:xfrm>
                <a:off x="2544" y="2738"/>
                <a:ext cx="30" cy="23"/>
              </a:xfrm>
              <a:custGeom>
                <a:avLst/>
                <a:gdLst>
                  <a:gd name="T0" fmla="*/ 232 w 232"/>
                  <a:gd name="T1" fmla="*/ 185 h 185"/>
                  <a:gd name="T2" fmla="*/ 217 w 232"/>
                  <a:gd name="T3" fmla="*/ 175 h 185"/>
                  <a:gd name="T4" fmla="*/ 202 w 232"/>
                  <a:gd name="T5" fmla="*/ 166 h 185"/>
                  <a:gd name="T6" fmla="*/ 188 w 232"/>
                  <a:gd name="T7" fmla="*/ 155 h 185"/>
                  <a:gd name="T8" fmla="*/ 174 w 232"/>
                  <a:gd name="T9" fmla="*/ 144 h 185"/>
                  <a:gd name="T10" fmla="*/ 160 w 232"/>
                  <a:gd name="T11" fmla="*/ 133 h 185"/>
                  <a:gd name="T12" fmla="*/ 147 w 232"/>
                  <a:gd name="T13" fmla="*/ 121 h 185"/>
                  <a:gd name="T14" fmla="*/ 133 w 232"/>
                  <a:gd name="T15" fmla="*/ 109 h 185"/>
                  <a:gd name="T16" fmla="*/ 120 w 232"/>
                  <a:gd name="T17" fmla="*/ 96 h 185"/>
                  <a:gd name="T18" fmla="*/ 105 w 232"/>
                  <a:gd name="T19" fmla="*/ 84 h 185"/>
                  <a:gd name="T20" fmla="*/ 91 w 232"/>
                  <a:gd name="T21" fmla="*/ 70 h 185"/>
                  <a:gd name="T22" fmla="*/ 77 w 232"/>
                  <a:gd name="T23" fmla="*/ 58 h 185"/>
                  <a:gd name="T24" fmla="*/ 63 w 232"/>
                  <a:gd name="T25" fmla="*/ 45 h 185"/>
                  <a:gd name="T26" fmla="*/ 48 w 232"/>
                  <a:gd name="T27" fmla="*/ 33 h 185"/>
                  <a:gd name="T28" fmla="*/ 32 w 232"/>
                  <a:gd name="T29" fmla="*/ 22 h 185"/>
                  <a:gd name="T30" fmla="*/ 16 w 232"/>
                  <a:gd name="T31" fmla="*/ 10 h 185"/>
                  <a:gd name="T32" fmla="*/ 0 w 232"/>
                  <a:gd name="T3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185">
                    <a:moveTo>
                      <a:pt x="232" y="185"/>
                    </a:moveTo>
                    <a:lnTo>
                      <a:pt x="217" y="175"/>
                    </a:lnTo>
                    <a:lnTo>
                      <a:pt x="202" y="166"/>
                    </a:lnTo>
                    <a:lnTo>
                      <a:pt x="188" y="155"/>
                    </a:lnTo>
                    <a:lnTo>
                      <a:pt x="174" y="144"/>
                    </a:lnTo>
                    <a:lnTo>
                      <a:pt x="160" y="133"/>
                    </a:lnTo>
                    <a:lnTo>
                      <a:pt x="147" y="121"/>
                    </a:lnTo>
                    <a:lnTo>
                      <a:pt x="133" y="109"/>
                    </a:lnTo>
                    <a:lnTo>
                      <a:pt x="120" y="96"/>
                    </a:lnTo>
                    <a:lnTo>
                      <a:pt x="105" y="84"/>
                    </a:lnTo>
                    <a:lnTo>
                      <a:pt x="91" y="70"/>
                    </a:lnTo>
                    <a:lnTo>
                      <a:pt x="77" y="58"/>
                    </a:lnTo>
                    <a:lnTo>
                      <a:pt x="63" y="45"/>
                    </a:lnTo>
                    <a:lnTo>
                      <a:pt x="48" y="33"/>
                    </a:lnTo>
                    <a:lnTo>
                      <a:pt x="32" y="22"/>
                    </a:lnTo>
                    <a:lnTo>
                      <a:pt x="16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29" name="Freeform 2501"/>
              <p:cNvSpPr>
                <a:spLocks/>
              </p:cNvSpPr>
              <p:nvPr/>
            </p:nvSpPr>
            <p:spPr bwMode="auto">
              <a:xfrm>
                <a:off x="2544" y="2708"/>
                <a:ext cx="30" cy="30"/>
              </a:xfrm>
              <a:custGeom>
                <a:avLst/>
                <a:gdLst>
                  <a:gd name="T0" fmla="*/ 0 w 238"/>
                  <a:gd name="T1" fmla="*/ 240 h 240"/>
                  <a:gd name="T2" fmla="*/ 5 w 238"/>
                  <a:gd name="T3" fmla="*/ 220 h 240"/>
                  <a:gd name="T4" fmla="*/ 12 w 238"/>
                  <a:gd name="T5" fmla="*/ 200 h 240"/>
                  <a:gd name="T6" fmla="*/ 20 w 238"/>
                  <a:gd name="T7" fmla="*/ 180 h 240"/>
                  <a:gd name="T8" fmla="*/ 30 w 238"/>
                  <a:gd name="T9" fmla="*/ 160 h 240"/>
                  <a:gd name="T10" fmla="*/ 40 w 238"/>
                  <a:gd name="T11" fmla="*/ 141 h 240"/>
                  <a:gd name="T12" fmla="*/ 52 w 238"/>
                  <a:gd name="T13" fmla="*/ 122 h 240"/>
                  <a:gd name="T14" fmla="*/ 65 w 238"/>
                  <a:gd name="T15" fmla="*/ 104 h 240"/>
                  <a:gd name="T16" fmla="*/ 80 w 238"/>
                  <a:gd name="T17" fmla="*/ 87 h 240"/>
                  <a:gd name="T18" fmla="*/ 95 w 238"/>
                  <a:gd name="T19" fmla="*/ 71 h 240"/>
                  <a:gd name="T20" fmla="*/ 113 w 238"/>
                  <a:gd name="T21" fmla="*/ 56 h 240"/>
                  <a:gd name="T22" fmla="*/ 131 w 238"/>
                  <a:gd name="T23" fmla="*/ 43 h 240"/>
                  <a:gd name="T24" fmla="*/ 150 w 238"/>
                  <a:gd name="T25" fmla="*/ 31 h 240"/>
                  <a:gd name="T26" fmla="*/ 170 w 238"/>
                  <a:gd name="T27" fmla="*/ 20 h 240"/>
                  <a:gd name="T28" fmla="*/ 192 w 238"/>
                  <a:gd name="T29" fmla="*/ 11 h 240"/>
                  <a:gd name="T30" fmla="*/ 214 w 238"/>
                  <a:gd name="T31" fmla="*/ 4 h 240"/>
                  <a:gd name="T32" fmla="*/ 238 w 238"/>
                  <a:gd name="T33" fmla="*/ 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240">
                    <a:moveTo>
                      <a:pt x="0" y="240"/>
                    </a:moveTo>
                    <a:lnTo>
                      <a:pt x="5" y="220"/>
                    </a:lnTo>
                    <a:lnTo>
                      <a:pt x="12" y="200"/>
                    </a:lnTo>
                    <a:lnTo>
                      <a:pt x="20" y="180"/>
                    </a:lnTo>
                    <a:lnTo>
                      <a:pt x="30" y="160"/>
                    </a:lnTo>
                    <a:lnTo>
                      <a:pt x="40" y="141"/>
                    </a:lnTo>
                    <a:lnTo>
                      <a:pt x="52" y="122"/>
                    </a:lnTo>
                    <a:lnTo>
                      <a:pt x="65" y="104"/>
                    </a:lnTo>
                    <a:lnTo>
                      <a:pt x="80" y="87"/>
                    </a:lnTo>
                    <a:lnTo>
                      <a:pt x="95" y="71"/>
                    </a:lnTo>
                    <a:lnTo>
                      <a:pt x="113" y="56"/>
                    </a:lnTo>
                    <a:lnTo>
                      <a:pt x="131" y="43"/>
                    </a:lnTo>
                    <a:lnTo>
                      <a:pt x="150" y="31"/>
                    </a:lnTo>
                    <a:lnTo>
                      <a:pt x="170" y="20"/>
                    </a:lnTo>
                    <a:lnTo>
                      <a:pt x="192" y="11"/>
                    </a:lnTo>
                    <a:lnTo>
                      <a:pt x="214" y="4"/>
                    </a:lnTo>
                    <a:lnTo>
                      <a:pt x="2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0" name="Freeform 2502"/>
              <p:cNvSpPr>
                <a:spLocks/>
              </p:cNvSpPr>
              <p:nvPr/>
            </p:nvSpPr>
            <p:spPr bwMode="auto">
              <a:xfrm>
                <a:off x="2574" y="2689"/>
                <a:ext cx="38" cy="19"/>
              </a:xfrm>
              <a:custGeom>
                <a:avLst/>
                <a:gdLst>
                  <a:gd name="T0" fmla="*/ 0 w 306"/>
                  <a:gd name="T1" fmla="*/ 152 h 152"/>
                  <a:gd name="T2" fmla="*/ 15 w 306"/>
                  <a:gd name="T3" fmla="*/ 133 h 152"/>
                  <a:gd name="T4" fmla="*/ 30 w 306"/>
                  <a:gd name="T5" fmla="*/ 116 h 152"/>
                  <a:gd name="T6" fmla="*/ 46 w 306"/>
                  <a:gd name="T7" fmla="*/ 100 h 152"/>
                  <a:gd name="T8" fmla="*/ 62 w 306"/>
                  <a:gd name="T9" fmla="*/ 86 h 152"/>
                  <a:gd name="T10" fmla="*/ 79 w 306"/>
                  <a:gd name="T11" fmla="*/ 72 h 152"/>
                  <a:gd name="T12" fmla="*/ 96 w 306"/>
                  <a:gd name="T13" fmla="*/ 61 h 152"/>
                  <a:gd name="T14" fmla="*/ 114 w 306"/>
                  <a:gd name="T15" fmla="*/ 50 h 152"/>
                  <a:gd name="T16" fmla="*/ 134 w 306"/>
                  <a:gd name="T17" fmla="*/ 40 h 152"/>
                  <a:gd name="T18" fmla="*/ 153 w 306"/>
                  <a:gd name="T19" fmla="*/ 32 h 152"/>
                  <a:gd name="T20" fmla="*/ 173 w 306"/>
                  <a:gd name="T21" fmla="*/ 25 h 152"/>
                  <a:gd name="T22" fmla="*/ 193 w 306"/>
                  <a:gd name="T23" fmla="*/ 17 h 152"/>
                  <a:gd name="T24" fmla="*/ 214 w 306"/>
                  <a:gd name="T25" fmla="*/ 12 h 152"/>
                  <a:gd name="T26" fmla="*/ 236 w 306"/>
                  <a:gd name="T27" fmla="*/ 8 h 152"/>
                  <a:gd name="T28" fmla="*/ 258 w 306"/>
                  <a:gd name="T29" fmla="*/ 4 h 152"/>
                  <a:gd name="T30" fmla="*/ 282 w 306"/>
                  <a:gd name="T31" fmla="*/ 1 h 152"/>
                  <a:gd name="T32" fmla="*/ 306 w 306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152">
                    <a:moveTo>
                      <a:pt x="0" y="152"/>
                    </a:moveTo>
                    <a:lnTo>
                      <a:pt x="15" y="133"/>
                    </a:lnTo>
                    <a:lnTo>
                      <a:pt x="30" y="116"/>
                    </a:lnTo>
                    <a:lnTo>
                      <a:pt x="46" y="100"/>
                    </a:lnTo>
                    <a:lnTo>
                      <a:pt x="62" y="86"/>
                    </a:lnTo>
                    <a:lnTo>
                      <a:pt x="79" y="72"/>
                    </a:lnTo>
                    <a:lnTo>
                      <a:pt x="96" y="61"/>
                    </a:lnTo>
                    <a:lnTo>
                      <a:pt x="114" y="50"/>
                    </a:lnTo>
                    <a:lnTo>
                      <a:pt x="134" y="40"/>
                    </a:lnTo>
                    <a:lnTo>
                      <a:pt x="153" y="32"/>
                    </a:lnTo>
                    <a:lnTo>
                      <a:pt x="173" y="25"/>
                    </a:lnTo>
                    <a:lnTo>
                      <a:pt x="193" y="17"/>
                    </a:lnTo>
                    <a:lnTo>
                      <a:pt x="214" y="12"/>
                    </a:lnTo>
                    <a:lnTo>
                      <a:pt x="236" y="8"/>
                    </a:lnTo>
                    <a:lnTo>
                      <a:pt x="258" y="4"/>
                    </a:lnTo>
                    <a:lnTo>
                      <a:pt x="282" y="1"/>
                    </a:lnTo>
                    <a:lnTo>
                      <a:pt x="3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1" name="Freeform 2503"/>
              <p:cNvSpPr>
                <a:spLocks/>
              </p:cNvSpPr>
              <p:nvPr/>
            </p:nvSpPr>
            <p:spPr bwMode="auto">
              <a:xfrm>
                <a:off x="2571" y="2689"/>
                <a:ext cx="41" cy="58"/>
              </a:xfrm>
              <a:custGeom>
                <a:avLst/>
                <a:gdLst>
                  <a:gd name="T0" fmla="*/ 330 w 330"/>
                  <a:gd name="T1" fmla="*/ 0 h 464"/>
                  <a:gd name="T2" fmla="*/ 298 w 330"/>
                  <a:gd name="T3" fmla="*/ 18 h 464"/>
                  <a:gd name="T4" fmla="*/ 266 w 330"/>
                  <a:gd name="T5" fmla="*/ 38 h 464"/>
                  <a:gd name="T6" fmla="*/ 234 w 330"/>
                  <a:gd name="T7" fmla="*/ 59 h 464"/>
                  <a:gd name="T8" fmla="*/ 204 w 330"/>
                  <a:gd name="T9" fmla="*/ 81 h 464"/>
                  <a:gd name="T10" fmla="*/ 174 w 330"/>
                  <a:gd name="T11" fmla="*/ 104 h 464"/>
                  <a:gd name="T12" fmla="*/ 144 w 330"/>
                  <a:gd name="T13" fmla="*/ 129 h 464"/>
                  <a:gd name="T14" fmla="*/ 117 w 330"/>
                  <a:gd name="T15" fmla="*/ 155 h 464"/>
                  <a:gd name="T16" fmla="*/ 92 w 330"/>
                  <a:gd name="T17" fmla="*/ 184 h 464"/>
                  <a:gd name="T18" fmla="*/ 69 w 330"/>
                  <a:gd name="T19" fmla="*/ 213 h 464"/>
                  <a:gd name="T20" fmla="*/ 49 w 330"/>
                  <a:gd name="T21" fmla="*/ 244 h 464"/>
                  <a:gd name="T22" fmla="*/ 32 w 330"/>
                  <a:gd name="T23" fmla="*/ 276 h 464"/>
                  <a:gd name="T24" fmla="*/ 18 w 330"/>
                  <a:gd name="T25" fmla="*/ 310 h 464"/>
                  <a:gd name="T26" fmla="*/ 8 w 330"/>
                  <a:gd name="T27" fmla="*/ 347 h 464"/>
                  <a:gd name="T28" fmla="*/ 2 w 330"/>
                  <a:gd name="T29" fmla="*/ 384 h 464"/>
                  <a:gd name="T30" fmla="*/ 0 w 330"/>
                  <a:gd name="T31" fmla="*/ 423 h 464"/>
                  <a:gd name="T32" fmla="*/ 4 w 330"/>
                  <a:gd name="T33" fmla="*/ 464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0" h="464">
                    <a:moveTo>
                      <a:pt x="330" y="0"/>
                    </a:moveTo>
                    <a:lnTo>
                      <a:pt x="298" y="18"/>
                    </a:lnTo>
                    <a:lnTo>
                      <a:pt x="266" y="38"/>
                    </a:lnTo>
                    <a:lnTo>
                      <a:pt x="234" y="59"/>
                    </a:lnTo>
                    <a:lnTo>
                      <a:pt x="204" y="81"/>
                    </a:lnTo>
                    <a:lnTo>
                      <a:pt x="174" y="104"/>
                    </a:lnTo>
                    <a:lnTo>
                      <a:pt x="144" y="129"/>
                    </a:lnTo>
                    <a:lnTo>
                      <a:pt x="117" y="155"/>
                    </a:lnTo>
                    <a:lnTo>
                      <a:pt x="92" y="184"/>
                    </a:lnTo>
                    <a:lnTo>
                      <a:pt x="69" y="213"/>
                    </a:lnTo>
                    <a:lnTo>
                      <a:pt x="49" y="244"/>
                    </a:lnTo>
                    <a:lnTo>
                      <a:pt x="32" y="276"/>
                    </a:lnTo>
                    <a:lnTo>
                      <a:pt x="18" y="310"/>
                    </a:lnTo>
                    <a:lnTo>
                      <a:pt x="8" y="347"/>
                    </a:lnTo>
                    <a:lnTo>
                      <a:pt x="2" y="384"/>
                    </a:lnTo>
                    <a:lnTo>
                      <a:pt x="0" y="423"/>
                    </a:lnTo>
                    <a:lnTo>
                      <a:pt x="4" y="46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2" name="Freeform 2504"/>
              <p:cNvSpPr>
                <a:spLocks/>
              </p:cNvSpPr>
              <p:nvPr/>
            </p:nvSpPr>
            <p:spPr bwMode="auto">
              <a:xfrm>
                <a:off x="2588" y="2431"/>
                <a:ext cx="22" cy="17"/>
              </a:xfrm>
              <a:custGeom>
                <a:avLst/>
                <a:gdLst>
                  <a:gd name="T0" fmla="*/ 162 w 179"/>
                  <a:gd name="T1" fmla="*/ 139 h 139"/>
                  <a:gd name="T2" fmla="*/ 154 w 179"/>
                  <a:gd name="T3" fmla="*/ 124 h 139"/>
                  <a:gd name="T4" fmla="*/ 144 w 179"/>
                  <a:gd name="T5" fmla="*/ 114 h 139"/>
                  <a:gd name="T6" fmla="*/ 132 w 179"/>
                  <a:gd name="T7" fmla="*/ 106 h 139"/>
                  <a:gd name="T8" fmla="*/ 120 w 179"/>
                  <a:gd name="T9" fmla="*/ 102 h 139"/>
                  <a:gd name="T10" fmla="*/ 106 w 179"/>
                  <a:gd name="T11" fmla="*/ 99 h 139"/>
                  <a:gd name="T12" fmla="*/ 92 w 179"/>
                  <a:gd name="T13" fmla="*/ 97 h 139"/>
                  <a:gd name="T14" fmla="*/ 78 w 179"/>
                  <a:gd name="T15" fmla="*/ 97 h 139"/>
                  <a:gd name="T16" fmla="*/ 64 w 179"/>
                  <a:gd name="T17" fmla="*/ 96 h 139"/>
                  <a:gd name="T18" fmla="*/ 50 w 179"/>
                  <a:gd name="T19" fmla="*/ 95 h 139"/>
                  <a:gd name="T20" fmla="*/ 37 w 179"/>
                  <a:gd name="T21" fmla="*/ 94 h 139"/>
                  <a:gd name="T22" fmla="*/ 26 w 179"/>
                  <a:gd name="T23" fmla="*/ 90 h 139"/>
                  <a:gd name="T24" fmla="*/ 15 w 179"/>
                  <a:gd name="T25" fmla="*/ 85 h 139"/>
                  <a:gd name="T26" fmla="*/ 8 w 179"/>
                  <a:gd name="T27" fmla="*/ 77 h 139"/>
                  <a:gd name="T28" fmla="*/ 3 w 179"/>
                  <a:gd name="T29" fmla="*/ 66 h 139"/>
                  <a:gd name="T30" fmla="*/ 0 w 179"/>
                  <a:gd name="T31" fmla="*/ 52 h 139"/>
                  <a:gd name="T32" fmla="*/ 2 w 179"/>
                  <a:gd name="T33" fmla="*/ 33 h 139"/>
                  <a:gd name="T34" fmla="*/ 8 w 179"/>
                  <a:gd name="T35" fmla="*/ 26 h 139"/>
                  <a:gd name="T36" fmla="*/ 15 w 179"/>
                  <a:gd name="T37" fmla="*/ 20 h 139"/>
                  <a:gd name="T38" fmla="*/ 23 w 179"/>
                  <a:gd name="T39" fmla="*/ 15 h 139"/>
                  <a:gd name="T40" fmla="*/ 31 w 179"/>
                  <a:gd name="T41" fmla="*/ 11 h 139"/>
                  <a:gd name="T42" fmla="*/ 39 w 179"/>
                  <a:gd name="T43" fmla="*/ 7 h 139"/>
                  <a:gd name="T44" fmla="*/ 48 w 179"/>
                  <a:gd name="T45" fmla="*/ 4 h 139"/>
                  <a:gd name="T46" fmla="*/ 57 w 179"/>
                  <a:gd name="T47" fmla="*/ 2 h 139"/>
                  <a:gd name="T48" fmla="*/ 66 w 179"/>
                  <a:gd name="T49" fmla="*/ 1 h 139"/>
                  <a:gd name="T50" fmla="*/ 74 w 179"/>
                  <a:gd name="T51" fmla="*/ 0 h 139"/>
                  <a:gd name="T52" fmla="*/ 83 w 179"/>
                  <a:gd name="T53" fmla="*/ 0 h 139"/>
                  <a:gd name="T54" fmla="*/ 92 w 179"/>
                  <a:gd name="T55" fmla="*/ 1 h 139"/>
                  <a:gd name="T56" fmla="*/ 101 w 179"/>
                  <a:gd name="T57" fmla="*/ 2 h 139"/>
                  <a:gd name="T58" fmla="*/ 110 w 179"/>
                  <a:gd name="T59" fmla="*/ 4 h 139"/>
                  <a:gd name="T60" fmla="*/ 118 w 179"/>
                  <a:gd name="T61" fmla="*/ 6 h 139"/>
                  <a:gd name="T62" fmla="*/ 127 w 179"/>
                  <a:gd name="T63" fmla="*/ 9 h 139"/>
                  <a:gd name="T64" fmla="*/ 135 w 179"/>
                  <a:gd name="T65" fmla="*/ 13 h 139"/>
                  <a:gd name="T66" fmla="*/ 141 w 179"/>
                  <a:gd name="T67" fmla="*/ 18 h 139"/>
                  <a:gd name="T68" fmla="*/ 147 w 179"/>
                  <a:gd name="T69" fmla="*/ 24 h 139"/>
                  <a:gd name="T70" fmla="*/ 153 w 179"/>
                  <a:gd name="T71" fmla="*/ 31 h 139"/>
                  <a:gd name="T72" fmla="*/ 159 w 179"/>
                  <a:gd name="T73" fmla="*/ 38 h 139"/>
                  <a:gd name="T74" fmla="*/ 164 w 179"/>
                  <a:gd name="T75" fmla="*/ 46 h 139"/>
                  <a:gd name="T76" fmla="*/ 168 w 179"/>
                  <a:gd name="T77" fmla="*/ 54 h 139"/>
                  <a:gd name="T78" fmla="*/ 172 w 179"/>
                  <a:gd name="T79" fmla="*/ 63 h 139"/>
                  <a:gd name="T80" fmla="*/ 175 w 179"/>
                  <a:gd name="T81" fmla="*/ 72 h 139"/>
                  <a:gd name="T82" fmla="*/ 177 w 179"/>
                  <a:gd name="T83" fmla="*/ 80 h 139"/>
                  <a:gd name="T84" fmla="*/ 178 w 179"/>
                  <a:gd name="T85" fmla="*/ 89 h 139"/>
                  <a:gd name="T86" fmla="*/ 179 w 179"/>
                  <a:gd name="T87" fmla="*/ 98 h 139"/>
                  <a:gd name="T88" fmla="*/ 178 w 179"/>
                  <a:gd name="T89" fmla="*/ 107 h 139"/>
                  <a:gd name="T90" fmla="*/ 176 w 179"/>
                  <a:gd name="T91" fmla="*/ 115 h 139"/>
                  <a:gd name="T92" fmla="*/ 172 w 179"/>
                  <a:gd name="T93" fmla="*/ 123 h 139"/>
                  <a:gd name="T94" fmla="*/ 168 w 179"/>
                  <a:gd name="T95" fmla="*/ 131 h 139"/>
                  <a:gd name="T96" fmla="*/ 162 w 179"/>
                  <a:gd name="T97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79" h="139">
                    <a:moveTo>
                      <a:pt x="162" y="139"/>
                    </a:moveTo>
                    <a:lnTo>
                      <a:pt x="154" y="124"/>
                    </a:lnTo>
                    <a:lnTo>
                      <a:pt x="144" y="114"/>
                    </a:lnTo>
                    <a:lnTo>
                      <a:pt x="132" y="106"/>
                    </a:lnTo>
                    <a:lnTo>
                      <a:pt x="120" y="102"/>
                    </a:lnTo>
                    <a:lnTo>
                      <a:pt x="106" y="99"/>
                    </a:lnTo>
                    <a:lnTo>
                      <a:pt x="92" y="97"/>
                    </a:lnTo>
                    <a:lnTo>
                      <a:pt x="78" y="97"/>
                    </a:lnTo>
                    <a:lnTo>
                      <a:pt x="64" y="96"/>
                    </a:lnTo>
                    <a:lnTo>
                      <a:pt x="50" y="95"/>
                    </a:lnTo>
                    <a:lnTo>
                      <a:pt x="37" y="94"/>
                    </a:lnTo>
                    <a:lnTo>
                      <a:pt x="26" y="90"/>
                    </a:lnTo>
                    <a:lnTo>
                      <a:pt x="15" y="85"/>
                    </a:lnTo>
                    <a:lnTo>
                      <a:pt x="8" y="77"/>
                    </a:lnTo>
                    <a:lnTo>
                      <a:pt x="3" y="66"/>
                    </a:lnTo>
                    <a:lnTo>
                      <a:pt x="0" y="52"/>
                    </a:lnTo>
                    <a:lnTo>
                      <a:pt x="2" y="33"/>
                    </a:lnTo>
                    <a:lnTo>
                      <a:pt x="8" y="26"/>
                    </a:lnTo>
                    <a:lnTo>
                      <a:pt x="15" y="20"/>
                    </a:lnTo>
                    <a:lnTo>
                      <a:pt x="23" y="15"/>
                    </a:lnTo>
                    <a:lnTo>
                      <a:pt x="31" y="11"/>
                    </a:lnTo>
                    <a:lnTo>
                      <a:pt x="39" y="7"/>
                    </a:lnTo>
                    <a:lnTo>
                      <a:pt x="48" y="4"/>
                    </a:lnTo>
                    <a:lnTo>
                      <a:pt x="57" y="2"/>
                    </a:lnTo>
                    <a:lnTo>
                      <a:pt x="66" y="1"/>
                    </a:lnTo>
                    <a:lnTo>
                      <a:pt x="74" y="0"/>
                    </a:lnTo>
                    <a:lnTo>
                      <a:pt x="83" y="0"/>
                    </a:lnTo>
                    <a:lnTo>
                      <a:pt x="92" y="1"/>
                    </a:lnTo>
                    <a:lnTo>
                      <a:pt x="101" y="2"/>
                    </a:lnTo>
                    <a:lnTo>
                      <a:pt x="110" y="4"/>
                    </a:lnTo>
                    <a:lnTo>
                      <a:pt x="118" y="6"/>
                    </a:lnTo>
                    <a:lnTo>
                      <a:pt x="127" y="9"/>
                    </a:lnTo>
                    <a:lnTo>
                      <a:pt x="135" y="13"/>
                    </a:lnTo>
                    <a:lnTo>
                      <a:pt x="141" y="18"/>
                    </a:lnTo>
                    <a:lnTo>
                      <a:pt x="147" y="24"/>
                    </a:lnTo>
                    <a:lnTo>
                      <a:pt x="153" y="31"/>
                    </a:lnTo>
                    <a:lnTo>
                      <a:pt x="159" y="38"/>
                    </a:lnTo>
                    <a:lnTo>
                      <a:pt x="164" y="46"/>
                    </a:lnTo>
                    <a:lnTo>
                      <a:pt x="168" y="54"/>
                    </a:lnTo>
                    <a:lnTo>
                      <a:pt x="172" y="63"/>
                    </a:lnTo>
                    <a:lnTo>
                      <a:pt x="175" y="72"/>
                    </a:lnTo>
                    <a:lnTo>
                      <a:pt x="177" y="80"/>
                    </a:lnTo>
                    <a:lnTo>
                      <a:pt x="178" y="89"/>
                    </a:lnTo>
                    <a:lnTo>
                      <a:pt x="179" y="98"/>
                    </a:lnTo>
                    <a:lnTo>
                      <a:pt x="178" y="107"/>
                    </a:lnTo>
                    <a:lnTo>
                      <a:pt x="176" y="115"/>
                    </a:lnTo>
                    <a:lnTo>
                      <a:pt x="172" y="123"/>
                    </a:lnTo>
                    <a:lnTo>
                      <a:pt x="168" y="131"/>
                    </a:lnTo>
                    <a:lnTo>
                      <a:pt x="162" y="139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3" name="Freeform 2505"/>
              <p:cNvSpPr>
                <a:spLocks/>
              </p:cNvSpPr>
              <p:nvPr/>
            </p:nvSpPr>
            <p:spPr bwMode="auto">
              <a:xfrm>
                <a:off x="2588" y="2435"/>
                <a:ext cx="20" cy="13"/>
              </a:xfrm>
              <a:custGeom>
                <a:avLst/>
                <a:gdLst>
                  <a:gd name="T0" fmla="*/ 162 w 162"/>
                  <a:gd name="T1" fmla="*/ 106 h 106"/>
                  <a:gd name="T2" fmla="*/ 154 w 162"/>
                  <a:gd name="T3" fmla="*/ 91 h 106"/>
                  <a:gd name="T4" fmla="*/ 144 w 162"/>
                  <a:gd name="T5" fmla="*/ 81 h 106"/>
                  <a:gd name="T6" fmla="*/ 132 w 162"/>
                  <a:gd name="T7" fmla="*/ 73 h 106"/>
                  <a:gd name="T8" fmla="*/ 120 w 162"/>
                  <a:gd name="T9" fmla="*/ 69 h 106"/>
                  <a:gd name="T10" fmla="*/ 106 w 162"/>
                  <a:gd name="T11" fmla="*/ 66 h 106"/>
                  <a:gd name="T12" fmla="*/ 92 w 162"/>
                  <a:gd name="T13" fmla="*/ 64 h 106"/>
                  <a:gd name="T14" fmla="*/ 78 w 162"/>
                  <a:gd name="T15" fmla="*/ 64 h 106"/>
                  <a:gd name="T16" fmla="*/ 64 w 162"/>
                  <a:gd name="T17" fmla="*/ 63 h 106"/>
                  <a:gd name="T18" fmla="*/ 50 w 162"/>
                  <a:gd name="T19" fmla="*/ 62 h 106"/>
                  <a:gd name="T20" fmla="*/ 37 w 162"/>
                  <a:gd name="T21" fmla="*/ 61 h 106"/>
                  <a:gd name="T22" fmla="*/ 26 w 162"/>
                  <a:gd name="T23" fmla="*/ 57 h 106"/>
                  <a:gd name="T24" fmla="*/ 15 w 162"/>
                  <a:gd name="T25" fmla="*/ 52 h 106"/>
                  <a:gd name="T26" fmla="*/ 8 w 162"/>
                  <a:gd name="T27" fmla="*/ 44 h 106"/>
                  <a:gd name="T28" fmla="*/ 3 w 162"/>
                  <a:gd name="T29" fmla="*/ 33 h 106"/>
                  <a:gd name="T30" fmla="*/ 0 w 162"/>
                  <a:gd name="T31" fmla="*/ 19 h 106"/>
                  <a:gd name="T32" fmla="*/ 2 w 162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06">
                    <a:moveTo>
                      <a:pt x="162" y="106"/>
                    </a:moveTo>
                    <a:lnTo>
                      <a:pt x="154" y="91"/>
                    </a:lnTo>
                    <a:lnTo>
                      <a:pt x="144" y="81"/>
                    </a:lnTo>
                    <a:lnTo>
                      <a:pt x="132" y="73"/>
                    </a:lnTo>
                    <a:lnTo>
                      <a:pt x="120" y="69"/>
                    </a:lnTo>
                    <a:lnTo>
                      <a:pt x="106" y="66"/>
                    </a:lnTo>
                    <a:lnTo>
                      <a:pt x="92" y="64"/>
                    </a:lnTo>
                    <a:lnTo>
                      <a:pt x="78" y="64"/>
                    </a:lnTo>
                    <a:lnTo>
                      <a:pt x="64" y="63"/>
                    </a:lnTo>
                    <a:lnTo>
                      <a:pt x="50" y="62"/>
                    </a:lnTo>
                    <a:lnTo>
                      <a:pt x="37" y="61"/>
                    </a:lnTo>
                    <a:lnTo>
                      <a:pt x="26" y="57"/>
                    </a:lnTo>
                    <a:lnTo>
                      <a:pt x="15" y="52"/>
                    </a:lnTo>
                    <a:lnTo>
                      <a:pt x="8" y="44"/>
                    </a:lnTo>
                    <a:lnTo>
                      <a:pt x="3" y="33"/>
                    </a:lnTo>
                    <a:lnTo>
                      <a:pt x="0" y="19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4" name="Freeform 2506"/>
              <p:cNvSpPr>
                <a:spLocks/>
              </p:cNvSpPr>
              <p:nvPr/>
            </p:nvSpPr>
            <p:spPr bwMode="auto">
              <a:xfrm>
                <a:off x="2588" y="2431"/>
                <a:ext cx="17" cy="4"/>
              </a:xfrm>
              <a:custGeom>
                <a:avLst/>
                <a:gdLst>
                  <a:gd name="T0" fmla="*/ 0 w 133"/>
                  <a:gd name="T1" fmla="*/ 33 h 33"/>
                  <a:gd name="T2" fmla="*/ 6 w 133"/>
                  <a:gd name="T3" fmla="*/ 26 h 33"/>
                  <a:gd name="T4" fmla="*/ 13 w 133"/>
                  <a:gd name="T5" fmla="*/ 20 h 33"/>
                  <a:gd name="T6" fmla="*/ 21 w 133"/>
                  <a:gd name="T7" fmla="*/ 15 h 33"/>
                  <a:gd name="T8" fmla="*/ 29 w 133"/>
                  <a:gd name="T9" fmla="*/ 11 h 33"/>
                  <a:gd name="T10" fmla="*/ 37 w 133"/>
                  <a:gd name="T11" fmla="*/ 7 h 33"/>
                  <a:gd name="T12" fmla="*/ 46 w 133"/>
                  <a:gd name="T13" fmla="*/ 4 h 33"/>
                  <a:gd name="T14" fmla="*/ 55 w 133"/>
                  <a:gd name="T15" fmla="*/ 2 h 33"/>
                  <a:gd name="T16" fmla="*/ 64 w 133"/>
                  <a:gd name="T17" fmla="*/ 1 h 33"/>
                  <a:gd name="T18" fmla="*/ 72 w 133"/>
                  <a:gd name="T19" fmla="*/ 0 h 33"/>
                  <a:gd name="T20" fmla="*/ 81 w 133"/>
                  <a:gd name="T21" fmla="*/ 0 h 33"/>
                  <a:gd name="T22" fmla="*/ 90 w 133"/>
                  <a:gd name="T23" fmla="*/ 1 h 33"/>
                  <a:gd name="T24" fmla="*/ 99 w 133"/>
                  <a:gd name="T25" fmla="*/ 2 h 33"/>
                  <a:gd name="T26" fmla="*/ 108 w 133"/>
                  <a:gd name="T27" fmla="*/ 4 h 33"/>
                  <a:gd name="T28" fmla="*/ 116 w 133"/>
                  <a:gd name="T29" fmla="*/ 6 h 33"/>
                  <a:gd name="T30" fmla="*/ 125 w 133"/>
                  <a:gd name="T31" fmla="*/ 9 h 33"/>
                  <a:gd name="T32" fmla="*/ 133 w 133"/>
                  <a:gd name="T33" fmla="*/ 1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33">
                    <a:moveTo>
                      <a:pt x="0" y="33"/>
                    </a:moveTo>
                    <a:lnTo>
                      <a:pt x="6" y="26"/>
                    </a:lnTo>
                    <a:lnTo>
                      <a:pt x="13" y="20"/>
                    </a:lnTo>
                    <a:lnTo>
                      <a:pt x="21" y="15"/>
                    </a:lnTo>
                    <a:lnTo>
                      <a:pt x="29" y="11"/>
                    </a:lnTo>
                    <a:lnTo>
                      <a:pt x="37" y="7"/>
                    </a:lnTo>
                    <a:lnTo>
                      <a:pt x="46" y="4"/>
                    </a:lnTo>
                    <a:lnTo>
                      <a:pt x="55" y="2"/>
                    </a:lnTo>
                    <a:lnTo>
                      <a:pt x="64" y="1"/>
                    </a:lnTo>
                    <a:lnTo>
                      <a:pt x="72" y="0"/>
                    </a:lnTo>
                    <a:lnTo>
                      <a:pt x="81" y="0"/>
                    </a:lnTo>
                    <a:lnTo>
                      <a:pt x="90" y="1"/>
                    </a:lnTo>
                    <a:lnTo>
                      <a:pt x="99" y="2"/>
                    </a:lnTo>
                    <a:lnTo>
                      <a:pt x="108" y="4"/>
                    </a:lnTo>
                    <a:lnTo>
                      <a:pt x="116" y="6"/>
                    </a:lnTo>
                    <a:lnTo>
                      <a:pt x="125" y="9"/>
                    </a:lnTo>
                    <a:lnTo>
                      <a:pt x="133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5" name="Freeform 2507"/>
              <p:cNvSpPr>
                <a:spLocks/>
              </p:cNvSpPr>
              <p:nvPr/>
            </p:nvSpPr>
            <p:spPr bwMode="auto">
              <a:xfrm>
                <a:off x="2605" y="2433"/>
                <a:ext cx="5" cy="15"/>
              </a:xfrm>
              <a:custGeom>
                <a:avLst/>
                <a:gdLst>
                  <a:gd name="T0" fmla="*/ 0 w 44"/>
                  <a:gd name="T1" fmla="*/ 0 h 126"/>
                  <a:gd name="T2" fmla="*/ 6 w 44"/>
                  <a:gd name="T3" fmla="*/ 5 h 126"/>
                  <a:gd name="T4" fmla="*/ 12 w 44"/>
                  <a:gd name="T5" fmla="*/ 11 h 126"/>
                  <a:gd name="T6" fmla="*/ 18 w 44"/>
                  <a:gd name="T7" fmla="*/ 18 h 126"/>
                  <a:gd name="T8" fmla="*/ 24 w 44"/>
                  <a:gd name="T9" fmla="*/ 25 h 126"/>
                  <a:gd name="T10" fmla="*/ 29 w 44"/>
                  <a:gd name="T11" fmla="*/ 33 h 126"/>
                  <a:gd name="T12" fmla="*/ 33 w 44"/>
                  <a:gd name="T13" fmla="*/ 41 h 126"/>
                  <a:gd name="T14" fmla="*/ 37 w 44"/>
                  <a:gd name="T15" fmla="*/ 50 h 126"/>
                  <a:gd name="T16" fmla="*/ 40 w 44"/>
                  <a:gd name="T17" fmla="*/ 59 h 126"/>
                  <a:gd name="T18" fmla="*/ 42 w 44"/>
                  <a:gd name="T19" fmla="*/ 67 h 126"/>
                  <a:gd name="T20" fmla="*/ 43 w 44"/>
                  <a:gd name="T21" fmla="*/ 76 h 126"/>
                  <a:gd name="T22" fmla="*/ 44 w 44"/>
                  <a:gd name="T23" fmla="*/ 85 h 126"/>
                  <a:gd name="T24" fmla="*/ 43 w 44"/>
                  <a:gd name="T25" fmla="*/ 94 h 126"/>
                  <a:gd name="T26" fmla="*/ 41 w 44"/>
                  <a:gd name="T27" fmla="*/ 102 h 126"/>
                  <a:gd name="T28" fmla="*/ 37 w 44"/>
                  <a:gd name="T29" fmla="*/ 110 h 126"/>
                  <a:gd name="T30" fmla="*/ 33 w 44"/>
                  <a:gd name="T31" fmla="*/ 118 h 126"/>
                  <a:gd name="T32" fmla="*/ 27 w 44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126">
                    <a:moveTo>
                      <a:pt x="0" y="0"/>
                    </a:moveTo>
                    <a:lnTo>
                      <a:pt x="6" y="5"/>
                    </a:lnTo>
                    <a:lnTo>
                      <a:pt x="12" y="11"/>
                    </a:lnTo>
                    <a:lnTo>
                      <a:pt x="18" y="18"/>
                    </a:lnTo>
                    <a:lnTo>
                      <a:pt x="24" y="25"/>
                    </a:lnTo>
                    <a:lnTo>
                      <a:pt x="29" y="33"/>
                    </a:lnTo>
                    <a:lnTo>
                      <a:pt x="33" y="41"/>
                    </a:lnTo>
                    <a:lnTo>
                      <a:pt x="37" y="50"/>
                    </a:lnTo>
                    <a:lnTo>
                      <a:pt x="40" y="59"/>
                    </a:lnTo>
                    <a:lnTo>
                      <a:pt x="42" y="67"/>
                    </a:lnTo>
                    <a:lnTo>
                      <a:pt x="43" y="76"/>
                    </a:lnTo>
                    <a:lnTo>
                      <a:pt x="44" y="85"/>
                    </a:lnTo>
                    <a:lnTo>
                      <a:pt x="43" y="94"/>
                    </a:lnTo>
                    <a:lnTo>
                      <a:pt x="41" y="102"/>
                    </a:lnTo>
                    <a:lnTo>
                      <a:pt x="37" y="110"/>
                    </a:lnTo>
                    <a:lnTo>
                      <a:pt x="33" y="118"/>
                    </a:lnTo>
                    <a:lnTo>
                      <a:pt x="27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6" name="Freeform 2508"/>
              <p:cNvSpPr>
                <a:spLocks/>
              </p:cNvSpPr>
              <p:nvPr/>
            </p:nvSpPr>
            <p:spPr bwMode="auto">
              <a:xfrm>
                <a:off x="2575" y="2869"/>
                <a:ext cx="35" cy="41"/>
              </a:xfrm>
              <a:custGeom>
                <a:avLst/>
                <a:gdLst>
                  <a:gd name="T0" fmla="*/ 75 w 276"/>
                  <a:gd name="T1" fmla="*/ 322 h 325"/>
                  <a:gd name="T2" fmla="*/ 60 w 276"/>
                  <a:gd name="T3" fmla="*/ 314 h 325"/>
                  <a:gd name="T4" fmla="*/ 48 w 276"/>
                  <a:gd name="T5" fmla="*/ 301 h 325"/>
                  <a:gd name="T6" fmla="*/ 39 w 276"/>
                  <a:gd name="T7" fmla="*/ 285 h 325"/>
                  <a:gd name="T8" fmla="*/ 32 w 276"/>
                  <a:gd name="T9" fmla="*/ 267 h 325"/>
                  <a:gd name="T10" fmla="*/ 24 w 276"/>
                  <a:gd name="T11" fmla="*/ 248 h 325"/>
                  <a:gd name="T12" fmla="*/ 16 w 276"/>
                  <a:gd name="T13" fmla="*/ 229 h 325"/>
                  <a:gd name="T14" fmla="*/ 6 w 276"/>
                  <a:gd name="T15" fmla="*/ 212 h 325"/>
                  <a:gd name="T16" fmla="*/ 12 w 276"/>
                  <a:gd name="T17" fmla="*/ 194 h 325"/>
                  <a:gd name="T18" fmla="*/ 40 w 276"/>
                  <a:gd name="T19" fmla="*/ 171 h 325"/>
                  <a:gd name="T20" fmla="*/ 69 w 276"/>
                  <a:gd name="T21" fmla="*/ 148 h 325"/>
                  <a:gd name="T22" fmla="*/ 98 w 276"/>
                  <a:gd name="T23" fmla="*/ 123 h 325"/>
                  <a:gd name="T24" fmla="*/ 127 w 276"/>
                  <a:gd name="T25" fmla="*/ 98 h 325"/>
                  <a:gd name="T26" fmla="*/ 153 w 276"/>
                  <a:gd name="T27" fmla="*/ 70 h 325"/>
                  <a:gd name="T28" fmla="*/ 177 w 276"/>
                  <a:gd name="T29" fmla="*/ 43 h 325"/>
                  <a:gd name="T30" fmla="*/ 197 w 276"/>
                  <a:gd name="T31" fmla="*/ 14 h 325"/>
                  <a:gd name="T32" fmla="*/ 208 w 276"/>
                  <a:gd name="T33" fmla="*/ 12 h 325"/>
                  <a:gd name="T34" fmla="*/ 220 w 276"/>
                  <a:gd name="T35" fmla="*/ 37 h 325"/>
                  <a:gd name="T36" fmla="*/ 234 w 276"/>
                  <a:gd name="T37" fmla="*/ 60 h 325"/>
                  <a:gd name="T38" fmla="*/ 249 w 276"/>
                  <a:gd name="T39" fmla="*/ 85 h 325"/>
                  <a:gd name="T40" fmla="*/ 263 w 276"/>
                  <a:gd name="T41" fmla="*/ 109 h 325"/>
                  <a:gd name="T42" fmla="*/ 273 w 276"/>
                  <a:gd name="T43" fmla="*/ 133 h 325"/>
                  <a:gd name="T44" fmla="*/ 276 w 276"/>
                  <a:gd name="T45" fmla="*/ 158 h 325"/>
                  <a:gd name="T46" fmla="*/ 271 w 276"/>
                  <a:gd name="T47" fmla="*/ 185 h 325"/>
                  <a:gd name="T48" fmla="*/ 256 w 276"/>
                  <a:gd name="T49" fmla="*/ 209 h 325"/>
                  <a:gd name="T50" fmla="*/ 236 w 276"/>
                  <a:gd name="T51" fmla="*/ 231 h 325"/>
                  <a:gd name="T52" fmla="*/ 215 w 276"/>
                  <a:gd name="T53" fmla="*/ 249 h 325"/>
                  <a:gd name="T54" fmla="*/ 193 w 276"/>
                  <a:gd name="T55" fmla="*/ 266 h 325"/>
                  <a:gd name="T56" fmla="*/ 170 w 276"/>
                  <a:gd name="T57" fmla="*/ 281 h 325"/>
                  <a:gd name="T58" fmla="*/ 146 w 276"/>
                  <a:gd name="T59" fmla="*/ 295 h 325"/>
                  <a:gd name="T60" fmla="*/ 121 w 276"/>
                  <a:gd name="T61" fmla="*/ 308 h 325"/>
                  <a:gd name="T62" fmla="*/ 97 w 276"/>
                  <a:gd name="T63" fmla="*/ 319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76" h="325">
                    <a:moveTo>
                      <a:pt x="85" y="325"/>
                    </a:moveTo>
                    <a:lnTo>
                      <a:pt x="75" y="322"/>
                    </a:lnTo>
                    <a:lnTo>
                      <a:pt x="67" y="319"/>
                    </a:lnTo>
                    <a:lnTo>
                      <a:pt x="60" y="314"/>
                    </a:lnTo>
                    <a:lnTo>
                      <a:pt x="54" y="308"/>
                    </a:lnTo>
                    <a:lnTo>
                      <a:pt x="48" y="301"/>
                    </a:lnTo>
                    <a:lnTo>
                      <a:pt x="43" y="293"/>
                    </a:lnTo>
                    <a:lnTo>
                      <a:pt x="39" y="285"/>
                    </a:lnTo>
                    <a:lnTo>
                      <a:pt x="35" y="276"/>
                    </a:lnTo>
                    <a:lnTo>
                      <a:pt x="32" y="267"/>
                    </a:lnTo>
                    <a:lnTo>
                      <a:pt x="28" y="257"/>
                    </a:lnTo>
                    <a:lnTo>
                      <a:pt x="24" y="248"/>
                    </a:lnTo>
                    <a:lnTo>
                      <a:pt x="20" y="238"/>
                    </a:lnTo>
                    <a:lnTo>
                      <a:pt x="16" y="229"/>
                    </a:lnTo>
                    <a:lnTo>
                      <a:pt x="11" y="220"/>
                    </a:lnTo>
                    <a:lnTo>
                      <a:pt x="6" y="212"/>
                    </a:lnTo>
                    <a:lnTo>
                      <a:pt x="0" y="205"/>
                    </a:lnTo>
                    <a:lnTo>
                      <a:pt x="12" y="194"/>
                    </a:lnTo>
                    <a:lnTo>
                      <a:pt x="26" y="183"/>
                    </a:lnTo>
                    <a:lnTo>
                      <a:pt x="40" y="171"/>
                    </a:lnTo>
                    <a:lnTo>
                      <a:pt x="54" y="160"/>
                    </a:lnTo>
                    <a:lnTo>
                      <a:pt x="69" y="148"/>
                    </a:lnTo>
                    <a:lnTo>
                      <a:pt x="83" y="136"/>
                    </a:lnTo>
                    <a:lnTo>
                      <a:pt x="98" y="123"/>
                    </a:lnTo>
                    <a:lnTo>
                      <a:pt x="112" y="111"/>
                    </a:lnTo>
                    <a:lnTo>
                      <a:pt x="127" y="98"/>
                    </a:lnTo>
                    <a:lnTo>
                      <a:pt x="140" y="85"/>
                    </a:lnTo>
                    <a:lnTo>
                      <a:pt x="153" y="70"/>
                    </a:lnTo>
                    <a:lnTo>
                      <a:pt x="166" y="57"/>
                    </a:lnTo>
                    <a:lnTo>
                      <a:pt x="177" y="43"/>
                    </a:lnTo>
                    <a:lnTo>
                      <a:pt x="187" y="29"/>
                    </a:lnTo>
                    <a:lnTo>
                      <a:pt x="197" y="14"/>
                    </a:lnTo>
                    <a:lnTo>
                      <a:pt x="205" y="0"/>
                    </a:lnTo>
                    <a:lnTo>
                      <a:pt x="208" y="12"/>
                    </a:lnTo>
                    <a:lnTo>
                      <a:pt x="214" y="24"/>
                    </a:lnTo>
                    <a:lnTo>
                      <a:pt x="220" y="37"/>
                    </a:lnTo>
                    <a:lnTo>
                      <a:pt x="227" y="49"/>
                    </a:lnTo>
                    <a:lnTo>
                      <a:pt x="234" y="60"/>
                    </a:lnTo>
                    <a:lnTo>
                      <a:pt x="242" y="72"/>
                    </a:lnTo>
                    <a:lnTo>
                      <a:pt x="249" y="85"/>
                    </a:lnTo>
                    <a:lnTo>
                      <a:pt x="257" y="97"/>
                    </a:lnTo>
                    <a:lnTo>
                      <a:pt x="263" y="109"/>
                    </a:lnTo>
                    <a:lnTo>
                      <a:pt x="269" y="121"/>
                    </a:lnTo>
                    <a:lnTo>
                      <a:pt x="273" y="133"/>
                    </a:lnTo>
                    <a:lnTo>
                      <a:pt x="275" y="145"/>
                    </a:lnTo>
                    <a:lnTo>
                      <a:pt x="276" y="158"/>
                    </a:lnTo>
                    <a:lnTo>
                      <a:pt x="275" y="171"/>
                    </a:lnTo>
                    <a:lnTo>
                      <a:pt x="271" y="185"/>
                    </a:lnTo>
                    <a:lnTo>
                      <a:pt x="265" y="199"/>
                    </a:lnTo>
                    <a:lnTo>
                      <a:pt x="256" y="209"/>
                    </a:lnTo>
                    <a:lnTo>
                      <a:pt x="245" y="220"/>
                    </a:lnTo>
                    <a:lnTo>
                      <a:pt x="236" y="231"/>
                    </a:lnTo>
                    <a:lnTo>
                      <a:pt x="225" y="240"/>
                    </a:lnTo>
                    <a:lnTo>
                      <a:pt x="215" y="249"/>
                    </a:lnTo>
                    <a:lnTo>
                      <a:pt x="204" y="258"/>
                    </a:lnTo>
                    <a:lnTo>
                      <a:pt x="193" y="266"/>
                    </a:lnTo>
                    <a:lnTo>
                      <a:pt x="182" y="274"/>
                    </a:lnTo>
                    <a:lnTo>
                      <a:pt x="170" y="281"/>
                    </a:lnTo>
                    <a:lnTo>
                      <a:pt x="158" y="288"/>
                    </a:lnTo>
                    <a:lnTo>
                      <a:pt x="146" y="295"/>
                    </a:lnTo>
                    <a:lnTo>
                      <a:pt x="134" y="301"/>
                    </a:lnTo>
                    <a:lnTo>
                      <a:pt x="121" y="308"/>
                    </a:lnTo>
                    <a:lnTo>
                      <a:pt x="109" y="314"/>
                    </a:lnTo>
                    <a:lnTo>
                      <a:pt x="97" y="319"/>
                    </a:lnTo>
                    <a:lnTo>
                      <a:pt x="85" y="325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7" name="Freeform 2509"/>
              <p:cNvSpPr>
                <a:spLocks/>
              </p:cNvSpPr>
              <p:nvPr/>
            </p:nvSpPr>
            <p:spPr bwMode="auto">
              <a:xfrm>
                <a:off x="2575" y="2895"/>
                <a:ext cx="11" cy="15"/>
              </a:xfrm>
              <a:custGeom>
                <a:avLst/>
                <a:gdLst>
                  <a:gd name="T0" fmla="*/ 85 w 85"/>
                  <a:gd name="T1" fmla="*/ 120 h 120"/>
                  <a:gd name="T2" fmla="*/ 75 w 85"/>
                  <a:gd name="T3" fmla="*/ 117 h 120"/>
                  <a:gd name="T4" fmla="*/ 67 w 85"/>
                  <a:gd name="T5" fmla="*/ 114 h 120"/>
                  <a:gd name="T6" fmla="*/ 60 w 85"/>
                  <a:gd name="T7" fmla="*/ 109 h 120"/>
                  <a:gd name="T8" fmla="*/ 54 w 85"/>
                  <a:gd name="T9" fmla="*/ 103 h 120"/>
                  <a:gd name="T10" fmla="*/ 48 w 85"/>
                  <a:gd name="T11" fmla="*/ 96 h 120"/>
                  <a:gd name="T12" fmla="*/ 43 w 85"/>
                  <a:gd name="T13" fmla="*/ 88 h 120"/>
                  <a:gd name="T14" fmla="*/ 39 w 85"/>
                  <a:gd name="T15" fmla="*/ 80 h 120"/>
                  <a:gd name="T16" fmla="*/ 35 w 85"/>
                  <a:gd name="T17" fmla="*/ 71 h 120"/>
                  <a:gd name="T18" fmla="*/ 32 w 85"/>
                  <a:gd name="T19" fmla="*/ 62 h 120"/>
                  <a:gd name="T20" fmla="*/ 28 w 85"/>
                  <a:gd name="T21" fmla="*/ 52 h 120"/>
                  <a:gd name="T22" fmla="*/ 24 w 85"/>
                  <a:gd name="T23" fmla="*/ 43 h 120"/>
                  <a:gd name="T24" fmla="*/ 20 w 85"/>
                  <a:gd name="T25" fmla="*/ 33 h 120"/>
                  <a:gd name="T26" fmla="*/ 16 w 85"/>
                  <a:gd name="T27" fmla="*/ 24 h 120"/>
                  <a:gd name="T28" fmla="*/ 11 w 85"/>
                  <a:gd name="T29" fmla="*/ 15 h 120"/>
                  <a:gd name="T30" fmla="*/ 6 w 85"/>
                  <a:gd name="T31" fmla="*/ 7 h 120"/>
                  <a:gd name="T32" fmla="*/ 0 w 85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120">
                    <a:moveTo>
                      <a:pt x="85" y="120"/>
                    </a:moveTo>
                    <a:lnTo>
                      <a:pt x="75" y="117"/>
                    </a:lnTo>
                    <a:lnTo>
                      <a:pt x="67" y="114"/>
                    </a:lnTo>
                    <a:lnTo>
                      <a:pt x="60" y="109"/>
                    </a:lnTo>
                    <a:lnTo>
                      <a:pt x="54" y="103"/>
                    </a:lnTo>
                    <a:lnTo>
                      <a:pt x="48" y="96"/>
                    </a:lnTo>
                    <a:lnTo>
                      <a:pt x="43" y="88"/>
                    </a:lnTo>
                    <a:lnTo>
                      <a:pt x="39" y="80"/>
                    </a:lnTo>
                    <a:lnTo>
                      <a:pt x="35" y="71"/>
                    </a:lnTo>
                    <a:lnTo>
                      <a:pt x="32" y="62"/>
                    </a:lnTo>
                    <a:lnTo>
                      <a:pt x="28" y="52"/>
                    </a:lnTo>
                    <a:lnTo>
                      <a:pt x="24" y="43"/>
                    </a:lnTo>
                    <a:lnTo>
                      <a:pt x="20" y="33"/>
                    </a:lnTo>
                    <a:lnTo>
                      <a:pt x="16" y="24"/>
                    </a:lnTo>
                    <a:lnTo>
                      <a:pt x="11" y="15"/>
                    </a:lnTo>
                    <a:lnTo>
                      <a:pt x="6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8" name="Freeform 2510"/>
              <p:cNvSpPr>
                <a:spLocks/>
              </p:cNvSpPr>
              <p:nvPr/>
            </p:nvSpPr>
            <p:spPr bwMode="auto">
              <a:xfrm>
                <a:off x="2575" y="2869"/>
                <a:ext cx="26" cy="26"/>
              </a:xfrm>
              <a:custGeom>
                <a:avLst/>
                <a:gdLst>
                  <a:gd name="T0" fmla="*/ 0 w 205"/>
                  <a:gd name="T1" fmla="*/ 205 h 205"/>
                  <a:gd name="T2" fmla="*/ 12 w 205"/>
                  <a:gd name="T3" fmla="*/ 194 h 205"/>
                  <a:gd name="T4" fmla="*/ 26 w 205"/>
                  <a:gd name="T5" fmla="*/ 183 h 205"/>
                  <a:gd name="T6" fmla="*/ 40 w 205"/>
                  <a:gd name="T7" fmla="*/ 171 h 205"/>
                  <a:gd name="T8" fmla="*/ 54 w 205"/>
                  <a:gd name="T9" fmla="*/ 160 h 205"/>
                  <a:gd name="T10" fmla="*/ 69 w 205"/>
                  <a:gd name="T11" fmla="*/ 148 h 205"/>
                  <a:gd name="T12" fmla="*/ 83 w 205"/>
                  <a:gd name="T13" fmla="*/ 136 h 205"/>
                  <a:gd name="T14" fmla="*/ 98 w 205"/>
                  <a:gd name="T15" fmla="*/ 123 h 205"/>
                  <a:gd name="T16" fmla="*/ 112 w 205"/>
                  <a:gd name="T17" fmla="*/ 111 h 205"/>
                  <a:gd name="T18" fmla="*/ 127 w 205"/>
                  <a:gd name="T19" fmla="*/ 98 h 205"/>
                  <a:gd name="T20" fmla="*/ 140 w 205"/>
                  <a:gd name="T21" fmla="*/ 85 h 205"/>
                  <a:gd name="T22" fmla="*/ 153 w 205"/>
                  <a:gd name="T23" fmla="*/ 70 h 205"/>
                  <a:gd name="T24" fmla="*/ 166 w 205"/>
                  <a:gd name="T25" fmla="*/ 57 h 205"/>
                  <a:gd name="T26" fmla="*/ 177 w 205"/>
                  <a:gd name="T27" fmla="*/ 43 h 205"/>
                  <a:gd name="T28" fmla="*/ 187 w 205"/>
                  <a:gd name="T29" fmla="*/ 29 h 205"/>
                  <a:gd name="T30" fmla="*/ 197 w 205"/>
                  <a:gd name="T31" fmla="*/ 14 h 205"/>
                  <a:gd name="T32" fmla="*/ 205 w 205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205">
                    <a:moveTo>
                      <a:pt x="0" y="205"/>
                    </a:moveTo>
                    <a:lnTo>
                      <a:pt x="12" y="194"/>
                    </a:lnTo>
                    <a:lnTo>
                      <a:pt x="26" y="183"/>
                    </a:lnTo>
                    <a:lnTo>
                      <a:pt x="40" y="171"/>
                    </a:lnTo>
                    <a:lnTo>
                      <a:pt x="54" y="160"/>
                    </a:lnTo>
                    <a:lnTo>
                      <a:pt x="69" y="148"/>
                    </a:lnTo>
                    <a:lnTo>
                      <a:pt x="83" y="136"/>
                    </a:lnTo>
                    <a:lnTo>
                      <a:pt x="98" y="123"/>
                    </a:lnTo>
                    <a:lnTo>
                      <a:pt x="112" y="111"/>
                    </a:lnTo>
                    <a:lnTo>
                      <a:pt x="127" y="98"/>
                    </a:lnTo>
                    <a:lnTo>
                      <a:pt x="140" y="85"/>
                    </a:lnTo>
                    <a:lnTo>
                      <a:pt x="153" y="70"/>
                    </a:lnTo>
                    <a:lnTo>
                      <a:pt x="166" y="57"/>
                    </a:lnTo>
                    <a:lnTo>
                      <a:pt x="177" y="43"/>
                    </a:lnTo>
                    <a:lnTo>
                      <a:pt x="187" y="29"/>
                    </a:lnTo>
                    <a:lnTo>
                      <a:pt x="197" y="14"/>
                    </a:lnTo>
                    <a:lnTo>
                      <a:pt x="2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39" name="Freeform 2511"/>
              <p:cNvSpPr>
                <a:spLocks/>
              </p:cNvSpPr>
              <p:nvPr/>
            </p:nvSpPr>
            <p:spPr bwMode="auto">
              <a:xfrm>
                <a:off x="2601" y="2869"/>
                <a:ext cx="9" cy="25"/>
              </a:xfrm>
              <a:custGeom>
                <a:avLst/>
                <a:gdLst>
                  <a:gd name="T0" fmla="*/ 0 w 71"/>
                  <a:gd name="T1" fmla="*/ 0 h 199"/>
                  <a:gd name="T2" fmla="*/ 3 w 71"/>
                  <a:gd name="T3" fmla="*/ 12 h 199"/>
                  <a:gd name="T4" fmla="*/ 9 w 71"/>
                  <a:gd name="T5" fmla="*/ 24 h 199"/>
                  <a:gd name="T6" fmla="*/ 15 w 71"/>
                  <a:gd name="T7" fmla="*/ 37 h 199"/>
                  <a:gd name="T8" fmla="*/ 22 w 71"/>
                  <a:gd name="T9" fmla="*/ 49 h 199"/>
                  <a:gd name="T10" fmla="*/ 29 w 71"/>
                  <a:gd name="T11" fmla="*/ 60 h 199"/>
                  <a:gd name="T12" fmla="*/ 37 w 71"/>
                  <a:gd name="T13" fmla="*/ 72 h 199"/>
                  <a:gd name="T14" fmla="*/ 44 w 71"/>
                  <a:gd name="T15" fmla="*/ 85 h 199"/>
                  <a:gd name="T16" fmla="*/ 52 w 71"/>
                  <a:gd name="T17" fmla="*/ 97 h 199"/>
                  <a:gd name="T18" fmla="*/ 58 w 71"/>
                  <a:gd name="T19" fmla="*/ 109 h 199"/>
                  <a:gd name="T20" fmla="*/ 64 w 71"/>
                  <a:gd name="T21" fmla="*/ 121 h 199"/>
                  <a:gd name="T22" fmla="*/ 68 w 71"/>
                  <a:gd name="T23" fmla="*/ 133 h 199"/>
                  <a:gd name="T24" fmla="*/ 70 w 71"/>
                  <a:gd name="T25" fmla="*/ 145 h 199"/>
                  <a:gd name="T26" fmla="*/ 71 w 71"/>
                  <a:gd name="T27" fmla="*/ 158 h 199"/>
                  <a:gd name="T28" fmla="*/ 70 w 71"/>
                  <a:gd name="T29" fmla="*/ 171 h 199"/>
                  <a:gd name="T30" fmla="*/ 66 w 71"/>
                  <a:gd name="T31" fmla="*/ 185 h 199"/>
                  <a:gd name="T32" fmla="*/ 60 w 71"/>
                  <a:gd name="T3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99">
                    <a:moveTo>
                      <a:pt x="0" y="0"/>
                    </a:moveTo>
                    <a:lnTo>
                      <a:pt x="3" y="12"/>
                    </a:lnTo>
                    <a:lnTo>
                      <a:pt x="9" y="24"/>
                    </a:lnTo>
                    <a:lnTo>
                      <a:pt x="15" y="37"/>
                    </a:lnTo>
                    <a:lnTo>
                      <a:pt x="22" y="49"/>
                    </a:lnTo>
                    <a:lnTo>
                      <a:pt x="29" y="60"/>
                    </a:lnTo>
                    <a:lnTo>
                      <a:pt x="37" y="72"/>
                    </a:lnTo>
                    <a:lnTo>
                      <a:pt x="44" y="85"/>
                    </a:lnTo>
                    <a:lnTo>
                      <a:pt x="52" y="97"/>
                    </a:lnTo>
                    <a:lnTo>
                      <a:pt x="58" y="109"/>
                    </a:lnTo>
                    <a:lnTo>
                      <a:pt x="64" y="121"/>
                    </a:lnTo>
                    <a:lnTo>
                      <a:pt x="68" y="133"/>
                    </a:lnTo>
                    <a:lnTo>
                      <a:pt x="70" y="145"/>
                    </a:lnTo>
                    <a:lnTo>
                      <a:pt x="71" y="158"/>
                    </a:lnTo>
                    <a:lnTo>
                      <a:pt x="70" y="171"/>
                    </a:lnTo>
                    <a:lnTo>
                      <a:pt x="66" y="185"/>
                    </a:lnTo>
                    <a:lnTo>
                      <a:pt x="60" y="1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0" name="Freeform 2512"/>
              <p:cNvSpPr>
                <a:spLocks/>
              </p:cNvSpPr>
              <p:nvPr/>
            </p:nvSpPr>
            <p:spPr bwMode="auto">
              <a:xfrm>
                <a:off x="2586" y="2894"/>
                <a:ext cx="22" cy="16"/>
              </a:xfrm>
              <a:custGeom>
                <a:avLst/>
                <a:gdLst>
                  <a:gd name="T0" fmla="*/ 180 w 180"/>
                  <a:gd name="T1" fmla="*/ 0 h 126"/>
                  <a:gd name="T2" fmla="*/ 171 w 180"/>
                  <a:gd name="T3" fmla="*/ 10 h 126"/>
                  <a:gd name="T4" fmla="*/ 160 w 180"/>
                  <a:gd name="T5" fmla="*/ 21 h 126"/>
                  <a:gd name="T6" fmla="*/ 151 w 180"/>
                  <a:gd name="T7" fmla="*/ 32 h 126"/>
                  <a:gd name="T8" fmla="*/ 140 w 180"/>
                  <a:gd name="T9" fmla="*/ 41 h 126"/>
                  <a:gd name="T10" fmla="*/ 130 w 180"/>
                  <a:gd name="T11" fmla="*/ 50 h 126"/>
                  <a:gd name="T12" fmla="*/ 119 w 180"/>
                  <a:gd name="T13" fmla="*/ 59 h 126"/>
                  <a:gd name="T14" fmla="*/ 108 w 180"/>
                  <a:gd name="T15" fmla="*/ 67 h 126"/>
                  <a:gd name="T16" fmla="*/ 97 w 180"/>
                  <a:gd name="T17" fmla="*/ 75 h 126"/>
                  <a:gd name="T18" fmla="*/ 85 w 180"/>
                  <a:gd name="T19" fmla="*/ 82 h 126"/>
                  <a:gd name="T20" fmla="*/ 73 w 180"/>
                  <a:gd name="T21" fmla="*/ 89 h 126"/>
                  <a:gd name="T22" fmla="*/ 61 w 180"/>
                  <a:gd name="T23" fmla="*/ 96 h 126"/>
                  <a:gd name="T24" fmla="*/ 49 w 180"/>
                  <a:gd name="T25" fmla="*/ 102 h 126"/>
                  <a:gd name="T26" fmla="*/ 36 w 180"/>
                  <a:gd name="T27" fmla="*/ 109 h 126"/>
                  <a:gd name="T28" fmla="*/ 24 w 180"/>
                  <a:gd name="T29" fmla="*/ 115 h 126"/>
                  <a:gd name="T30" fmla="*/ 12 w 180"/>
                  <a:gd name="T31" fmla="*/ 120 h 126"/>
                  <a:gd name="T32" fmla="*/ 0 w 180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126">
                    <a:moveTo>
                      <a:pt x="180" y="0"/>
                    </a:moveTo>
                    <a:lnTo>
                      <a:pt x="171" y="10"/>
                    </a:lnTo>
                    <a:lnTo>
                      <a:pt x="160" y="21"/>
                    </a:lnTo>
                    <a:lnTo>
                      <a:pt x="151" y="32"/>
                    </a:lnTo>
                    <a:lnTo>
                      <a:pt x="140" y="41"/>
                    </a:lnTo>
                    <a:lnTo>
                      <a:pt x="130" y="50"/>
                    </a:lnTo>
                    <a:lnTo>
                      <a:pt x="119" y="59"/>
                    </a:lnTo>
                    <a:lnTo>
                      <a:pt x="108" y="67"/>
                    </a:lnTo>
                    <a:lnTo>
                      <a:pt x="97" y="75"/>
                    </a:lnTo>
                    <a:lnTo>
                      <a:pt x="85" y="82"/>
                    </a:lnTo>
                    <a:lnTo>
                      <a:pt x="73" y="89"/>
                    </a:lnTo>
                    <a:lnTo>
                      <a:pt x="61" y="96"/>
                    </a:lnTo>
                    <a:lnTo>
                      <a:pt x="49" y="102"/>
                    </a:lnTo>
                    <a:lnTo>
                      <a:pt x="36" y="109"/>
                    </a:lnTo>
                    <a:lnTo>
                      <a:pt x="24" y="115"/>
                    </a:lnTo>
                    <a:lnTo>
                      <a:pt x="12" y="120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1" name="Freeform 2513"/>
              <p:cNvSpPr>
                <a:spLocks/>
              </p:cNvSpPr>
              <p:nvPr/>
            </p:nvSpPr>
            <p:spPr bwMode="auto">
              <a:xfrm>
                <a:off x="2477" y="2622"/>
                <a:ext cx="131" cy="89"/>
              </a:xfrm>
              <a:custGeom>
                <a:avLst/>
                <a:gdLst>
                  <a:gd name="T0" fmla="*/ 926 w 1051"/>
                  <a:gd name="T1" fmla="*/ 475 h 716"/>
                  <a:gd name="T2" fmla="*/ 844 w 1051"/>
                  <a:gd name="T3" fmla="*/ 578 h 716"/>
                  <a:gd name="T4" fmla="*/ 753 w 1051"/>
                  <a:gd name="T5" fmla="*/ 664 h 716"/>
                  <a:gd name="T6" fmla="*/ 639 w 1051"/>
                  <a:gd name="T7" fmla="*/ 713 h 716"/>
                  <a:gd name="T8" fmla="*/ 533 w 1051"/>
                  <a:gd name="T9" fmla="*/ 701 h 716"/>
                  <a:gd name="T10" fmla="*/ 431 w 1051"/>
                  <a:gd name="T11" fmla="*/ 688 h 716"/>
                  <a:gd name="T12" fmla="*/ 331 w 1051"/>
                  <a:gd name="T13" fmla="*/ 665 h 716"/>
                  <a:gd name="T14" fmla="*/ 241 w 1051"/>
                  <a:gd name="T15" fmla="*/ 619 h 716"/>
                  <a:gd name="T16" fmla="*/ 197 w 1051"/>
                  <a:gd name="T17" fmla="*/ 603 h 716"/>
                  <a:gd name="T18" fmla="*/ 165 w 1051"/>
                  <a:gd name="T19" fmla="*/ 595 h 716"/>
                  <a:gd name="T20" fmla="*/ 133 w 1051"/>
                  <a:gd name="T21" fmla="*/ 581 h 716"/>
                  <a:gd name="T22" fmla="*/ 106 w 1051"/>
                  <a:gd name="T23" fmla="*/ 562 h 716"/>
                  <a:gd name="T24" fmla="*/ 51 w 1051"/>
                  <a:gd name="T25" fmla="*/ 385 h 716"/>
                  <a:gd name="T26" fmla="*/ 4 w 1051"/>
                  <a:gd name="T27" fmla="*/ 305 h 716"/>
                  <a:gd name="T28" fmla="*/ 3 w 1051"/>
                  <a:gd name="T29" fmla="*/ 213 h 716"/>
                  <a:gd name="T30" fmla="*/ 16 w 1051"/>
                  <a:gd name="T31" fmla="*/ 119 h 716"/>
                  <a:gd name="T32" fmla="*/ 19 w 1051"/>
                  <a:gd name="T33" fmla="*/ 57 h 716"/>
                  <a:gd name="T34" fmla="*/ 36 w 1051"/>
                  <a:gd name="T35" fmla="*/ 65 h 716"/>
                  <a:gd name="T36" fmla="*/ 54 w 1051"/>
                  <a:gd name="T37" fmla="*/ 60 h 716"/>
                  <a:gd name="T38" fmla="*/ 73 w 1051"/>
                  <a:gd name="T39" fmla="*/ 57 h 716"/>
                  <a:gd name="T40" fmla="*/ 93 w 1051"/>
                  <a:gd name="T41" fmla="*/ 77 h 716"/>
                  <a:gd name="T42" fmla="*/ 101 w 1051"/>
                  <a:gd name="T43" fmla="*/ 132 h 716"/>
                  <a:gd name="T44" fmla="*/ 103 w 1051"/>
                  <a:gd name="T45" fmla="*/ 184 h 716"/>
                  <a:gd name="T46" fmla="*/ 122 w 1051"/>
                  <a:gd name="T47" fmla="*/ 228 h 716"/>
                  <a:gd name="T48" fmla="*/ 186 w 1051"/>
                  <a:gd name="T49" fmla="*/ 249 h 716"/>
                  <a:gd name="T50" fmla="*/ 282 w 1051"/>
                  <a:gd name="T51" fmla="*/ 231 h 716"/>
                  <a:gd name="T52" fmla="*/ 374 w 1051"/>
                  <a:gd name="T53" fmla="*/ 199 h 716"/>
                  <a:gd name="T54" fmla="*/ 468 w 1051"/>
                  <a:gd name="T55" fmla="*/ 165 h 716"/>
                  <a:gd name="T56" fmla="*/ 551 w 1051"/>
                  <a:gd name="T57" fmla="*/ 139 h 716"/>
                  <a:gd name="T58" fmla="*/ 578 w 1051"/>
                  <a:gd name="T59" fmla="*/ 103 h 716"/>
                  <a:gd name="T60" fmla="*/ 589 w 1051"/>
                  <a:gd name="T61" fmla="*/ 61 h 716"/>
                  <a:gd name="T62" fmla="*/ 609 w 1051"/>
                  <a:gd name="T63" fmla="*/ 25 h 716"/>
                  <a:gd name="T64" fmla="*/ 672 w 1051"/>
                  <a:gd name="T65" fmla="*/ 3 h 716"/>
                  <a:gd name="T66" fmla="*/ 736 w 1051"/>
                  <a:gd name="T67" fmla="*/ 16 h 716"/>
                  <a:gd name="T68" fmla="*/ 761 w 1051"/>
                  <a:gd name="T69" fmla="*/ 75 h 716"/>
                  <a:gd name="T70" fmla="*/ 775 w 1051"/>
                  <a:gd name="T71" fmla="*/ 148 h 716"/>
                  <a:gd name="T72" fmla="*/ 799 w 1051"/>
                  <a:gd name="T73" fmla="*/ 201 h 716"/>
                  <a:gd name="T74" fmla="*/ 791 w 1051"/>
                  <a:gd name="T75" fmla="*/ 242 h 716"/>
                  <a:gd name="T76" fmla="*/ 769 w 1051"/>
                  <a:gd name="T77" fmla="*/ 278 h 716"/>
                  <a:gd name="T78" fmla="*/ 738 w 1051"/>
                  <a:gd name="T79" fmla="*/ 307 h 716"/>
                  <a:gd name="T80" fmla="*/ 696 w 1051"/>
                  <a:gd name="T81" fmla="*/ 331 h 716"/>
                  <a:gd name="T82" fmla="*/ 635 w 1051"/>
                  <a:gd name="T83" fmla="*/ 330 h 716"/>
                  <a:gd name="T84" fmla="*/ 579 w 1051"/>
                  <a:gd name="T85" fmla="*/ 303 h 716"/>
                  <a:gd name="T86" fmla="*/ 523 w 1051"/>
                  <a:gd name="T87" fmla="*/ 285 h 716"/>
                  <a:gd name="T88" fmla="*/ 490 w 1051"/>
                  <a:gd name="T89" fmla="*/ 308 h 716"/>
                  <a:gd name="T90" fmla="*/ 531 w 1051"/>
                  <a:gd name="T91" fmla="*/ 353 h 716"/>
                  <a:gd name="T92" fmla="*/ 573 w 1051"/>
                  <a:gd name="T93" fmla="*/ 398 h 716"/>
                  <a:gd name="T94" fmla="*/ 622 w 1051"/>
                  <a:gd name="T95" fmla="*/ 435 h 716"/>
                  <a:gd name="T96" fmla="*/ 680 w 1051"/>
                  <a:gd name="T97" fmla="*/ 441 h 716"/>
                  <a:gd name="T98" fmla="*/ 743 w 1051"/>
                  <a:gd name="T99" fmla="*/ 397 h 716"/>
                  <a:gd name="T100" fmla="*/ 804 w 1051"/>
                  <a:gd name="T101" fmla="*/ 343 h 716"/>
                  <a:gd name="T102" fmla="*/ 844 w 1051"/>
                  <a:gd name="T103" fmla="*/ 279 h 716"/>
                  <a:gd name="T104" fmla="*/ 848 w 1051"/>
                  <a:gd name="T105" fmla="*/ 215 h 716"/>
                  <a:gd name="T106" fmla="*/ 833 w 1051"/>
                  <a:gd name="T107" fmla="*/ 177 h 716"/>
                  <a:gd name="T108" fmla="*/ 818 w 1051"/>
                  <a:gd name="T109" fmla="*/ 136 h 716"/>
                  <a:gd name="T110" fmla="*/ 805 w 1051"/>
                  <a:gd name="T111" fmla="*/ 92 h 716"/>
                  <a:gd name="T112" fmla="*/ 798 w 1051"/>
                  <a:gd name="T113" fmla="*/ 59 h 716"/>
                  <a:gd name="T114" fmla="*/ 852 w 1051"/>
                  <a:gd name="T115" fmla="*/ 69 h 716"/>
                  <a:gd name="T116" fmla="*/ 908 w 1051"/>
                  <a:gd name="T117" fmla="*/ 56 h 716"/>
                  <a:gd name="T118" fmla="*/ 967 w 1051"/>
                  <a:gd name="T119" fmla="*/ 46 h 716"/>
                  <a:gd name="T120" fmla="*/ 1023 w 1051"/>
                  <a:gd name="T121" fmla="*/ 40 h 716"/>
                  <a:gd name="T122" fmla="*/ 1042 w 1051"/>
                  <a:gd name="T123" fmla="*/ 177 h 716"/>
                  <a:gd name="T124" fmla="*/ 991 w 1051"/>
                  <a:gd name="T125" fmla="*/ 403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051" h="716">
                    <a:moveTo>
                      <a:pt x="991" y="403"/>
                    </a:moveTo>
                    <a:lnTo>
                      <a:pt x="968" y="426"/>
                    </a:lnTo>
                    <a:lnTo>
                      <a:pt x="947" y="450"/>
                    </a:lnTo>
                    <a:lnTo>
                      <a:pt x="926" y="475"/>
                    </a:lnTo>
                    <a:lnTo>
                      <a:pt x="905" y="501"/>
                    </a:lnTo>
                    <a:lnTo>
                      <a:pt x="884" y="526"/>
                    </a:lnTo>
                    <a:lnTo>
                      <a:pt x="864" y="552"/>
                    </a:lnTo>
                    <a:lnTo>
                      <a:pt x="844" y="578"/>
                    </a:lnTo>
                    <a:lnTo>
                      <a:pt x="823" y="602"/>
                    </a:lnTo>
                    <a:lnTo>
                      <a:pt x="801" y="625"/>
                    </a:lnTo>
                    <a:lnTo>
                      <a:pt x="777" y="646"/>
                    </a:lnTo>
                    <a:lnTo>
                      <a:pt x="753" y="664"/>
                    </a:lnTo>
                    <a:lnTo>
                      <a:pt x="728" y="681"/>
                    </a:lnTo>
                    <a:lnTo>
                      <a:pt x="700" y="694"/>
                    </a:lnTo>
                    <a:lnTo>
                      <a:pt x="671" y="705"/>
                    </a:lnTo>
                    <a:lnTo>
                      <a:pt x="639" y="713"/>
                    </a:lnTo>
                    <a:lnTo>
                      <a:pt x="606" y="716"/>
                    </a:lnTo>
                    <a:lnTo>
                      <a:pt x="582" y="710"/>
                    </a:lnTo>
                    <a:lnTo>
                      <a:pt x="558" y="705"/>
                    </a:lnTo>
                    <a:lnTo>
                      <a:pt x="533" y="701"/>
                    </a:lnTo>
                    <a:lnTo>
                      <a:pt x="507" y="698"/>
                    </a:lnTo>
                    <a:lnTo>
                      <a:pt x="482" y="695"/>
                    </a:lnTo>
                    <a:lnTo>
                      <a:pt x="457" y="691"/>
                    </a:lnTo>
                    <a:lnTo>
                      <a:pt x="431" y="688"/>
                    </a:lnTo>
                    <a:lnTo>
                      <a:pt x="406" y="684"/>
                    </a:lnTo>
                    <a:lnTo>
                      <a:pt x="380" y="679"/>
                    </a:lnTo>
                    <a:lnTo>
                      <a:pt x="355" y="673"/>
                    </a:lnTo>
                    <a:lnTo>
                      <a:pt x="331" y="665"/>
                    </a:lnTo>
                    <a:lnTo>
                      <a:pt x="308" y="657"/>
                    </a:lnTo>
                    <a:lnTo>
                      <a:pt x="285" y="646"/>
                    </a:lnTo>
                    <a:lnTo>
                      <a:pt x="263" y="634"/>
                    </a:lnTo>
                    <a:lnTo>
                      <a:pt x="241" y="619"/>
                    </a:lnTo>
                    <a:lnTo>
                      <a:pt x="221" y="603"/>
                    </a:lnTo>
                    <a:lnTo>
                      <a:pt x="213" y="603"/>
                    </a:lnTo>
                    <a:lnTo>
                      <a:pt x="205" y="603"/>
                    </a:lnTo>
                    <a:lnTo>
                      <a:pt x="197" y="603"/>
                    </a:lnTo>
                    <a:lnTo>
                      <a:pt x="189" y="602"/>
                    </a:lnTo>
                    <a:lnTo>
                      <a:pt x="181" y="600"/>
                    </a:lnTo>
                    <a:lnTo>
                      <a:pt x="173" y="598"/>
                    </a:lnTo>
                    <a:lnTo>
                      <a:pt x="165" y="595"/>
                    </a:lnTo>
                    <a:lnTo>
                      <a:pt x="157" y="592"/>
                    </a:lnTo>
                    <a:lnTo>
                      <a:pt x="149" y="589"/>
                    </a:lnTo>
                    <a:lnTo>
                      <a:pt x="141" y="585"/>
                    </a:lnTo>
                    <a:lnTo>
                      <a:pt x="133" y="581"/>
                    </a:lnTo>
                    <a:lnTo>
                      <a:pt x="126" y="577"/>
                    </a:lnTo>
                    <a:lnTo>
                      <a:pt x="118" y="572"/>
                    </a:lnTo>
                    <a:lnTo>
                      <a:pt x="112" y="567"/>
                    </a:lnTo>
                    <a:lnTo>
                      <a:pt x="106" y="562"/>
                    </a:lnTo>
                    <a:lnTo>
                      <a:pt x="101" y="557"/>
                    </a:lnTo>
                    <a:lnTo>
                      <a:pt x="74" y="404"/>
                    </a:lnTo>
                    <a:lnTo>
                      <a:pt x="75" y="403"/>
                    </a:lnTo>
                    <a:lnTo>
                      <a:pt x="51" y="385"/>
                    </a:lnTo>
                    <a:lnTo>
                      <a:pt x="33" y="366"/>
                    </a:lnTo>
                    <a:lnTo>
                      <a:pt x="20" y="347"/>
                    </a:lnTo>
                    <a:lnTo>
                      <a:pt x="10" y="326"/>
                    </a:lnTo>
                    <a:lnTo>
                      <a:pt x="4" y="305"/>
                    </a:lnTo>
                    <a:lnTo>
                      <a:pt x="1" y="283"/>
                    </a:lnTo>
                    <a:lnTo>
                      <a:pt x="0" y="260"/>
                    </a:lnTo>
                    <a:lnTo>
                      <a:pt x="1" y="236"/>
                    </a:lnTo>
                    <a:lnTo>
                      <a:pt x="3" y="213"/>
                    </a:lnTo>
                    <a:lnTo>
                      <a:pt x="6" y="189"/>
                    </a:lnTo>
                    <a:lnTo>
                      <a:pt x="10" y="166"/>
                    </a:lnTo>
                    <a:lnTo>
                      <a:pt x="13" y="142"/>
                    </a:lnTo>
                    <a:lnTo>
                      <a:pt x="16" y="119"/>
                    </a:lnTo>
                    <a:lnTo>
                      <a:pt x="18" y="96"/>
                    </a:lnTo>
                    <a:lnTo>
                      <a:pt x="18" y="73"/>
                    </a:lnTo>
                    <a:lnTo>
                      <a:pt x="16" y="52"/>
                    </a:lnTo>
                    <a:lnTo>
                      <a:pt x="19" y="57"/>
                    </a:lnTo>
                    <a:lnTo>
                      <a:pt x="23" y="61"/>
                    </a:lnTo>
                    <a:lnTo>
                      <a:pt x="27" y="64"/>
                    </a:lnTo>
                    <a:lnTo>
                      <a:pt x="31" y="65"/>
                    </a:lnTo>
                    <a:lnTo>
                      <a:pt x="36" y="65"/>
                    </a:lnTo>
                    <a:lnTo>
                      <a:pt x="40" y="64"/>
                    </a:lnTo>
                    <a:lnTo>
                      <a:pt x="45" y="63"/>
                    </a:lnTo>
                    <a:lnTo>
                      <a:pt x="49" y="62"/>
                    </a:lnTo>
                    <a:lnTo>
                      <a:pt x="54" y="60"/>
                    </a:lnTo>
                    <a:lnTo>
                      <a:pt x="59" y="59"/>
                    </a:lnTo>
                    <a:lnTo>
                      <a:pt x="64" y="57"/>
                    </a:lnTo>
                    <a:lnTo>
                      <a:pt x="68" y="57"/>
                    </a:lnTo>
                    <a:lnTo>
                      <a:pt x="73" y="57"/>
                    </a:lnTo>
                    <a:lnTo>
                      <a:pt x="78" y="58"/>
                    </a:lnTo>
                    <a:lnTo>
                      <a:pt x="83" y="61"/>
                    </a:lnTo>
                    <a:lnTo>
                      <a:pt x="88" y="65"/>
                    </a:lnTo>
                    <a:lnTo>
                      <a:pt x="93" y="77"/>
                    </a:lnTo>
                    <a:lnTo>
                      <a:pt x="97" y="90"/>
                    </a:lnTo>
                    <a:lnTo>
                      <a:pt x="99" y="104"/>
                    </a:lnTo>
                    <a:lnTo>
                      <a:pt x="100" y="118"/>
                    </a:lnTo>
                    <a:lnTo>
                      <a:pt x="101" y="132"/>
                    </a:lnTo>
                    <a:lnTo>
                      <a:pt x="101" y="145"/>
                    </a:lnTo>
                    <a:lnTo>
                      <a:pt x="101" y="158"/>
                    </a:lnTo>
                    <a:lnTo>
                      <a:pt x="102" y="172"/>
                    </a:lnTo>
                    <a:lnTo>
                      <a:pt x="103" y="184"/>
                    </a:lnTo>
                    <a:lnTo>
                      <a:pt x="105" y="196"/>
                    </a:lnTo>
                    <a:lnTo>
                      <a:pt x="109" y="208"/>
                    </a:lnTo>
                    <a:lnTo>
                      <a:pt x="114" y="218"/>
                    </a:lnTo>
                    <a:lnTo>
                      <a:pt x="122" y="228"/>
                    </a:lnTo>
                    <a:lnTo>
                      <a:pt x="133" y="237"/>
                    </a:lnTo>
                    <a:lnTo>
                      <a:pt x="146" y="244"/>
                    </a:lnTo>
                    <a:lnTo>
                      <a:pt x="162" y="251"/>
                    </a:lnTo>
                    <a:lnTo>
                      <a:pt x="186" y="249"/>
                    </a:lnTo>
                    <a:lnTo>
                      <a:pt x="210" y="247"/>
                    </a:lnTo>
                    <a:lnTo>
                      <a:pt x="234" y="242"/>
                    </a:lnTo>
                    <a:lnTo>
                      <a:pt x="258" y="237"/>
                    </a:lnTo>
                    <a:lnTo>
                      <a:pt x="282" y="231"/>
                    </a:lnTo>
                    <a:lnTo>
                      <a:pt x="305" y="223"/>
                    </a:lnTo>
                    <a:lnTo>
                      <a:pt x="328" y="216"/>
                    </a:lnTo>
                    <a:lnTo>
                      <a:pt x="351" y="207"/>
                    </a:lnTo>
                    <a:lnTo>
                      <a:pt x="374" y="199"/>
                    </a:lnTo>
                    <a:lnTo>
                      <a:pt x="398" y="190"/>
                    </a:lnTo>
                    <a:lnTo>
                      <a:pt x="421" y="181"/>
                    </a:lnTo>
                    <a:lnTo>
                      <a:pt x="444" y="173"/>
                    </a:lnTo>
                    <a:lnTo>
                      <a:pt x="468" y="165"/>
                    </a:lnTo>
                    <a:lnTo>
                      <a:pt x="491" y="157"/>
                    </a:lnTo>
                    <a:lnTo>
                      <a:pt x="515" y="150"/>
                    </a:lnTo>
                    <a:lnTo>
                      <a:pt x="540" y="145"/>
                    </a:lnTo>
                    <a:lnTo>
                      <a:pt x="551" y="139"/>
                    </a:lnTo>
                    <a:lnTo>
                      <a:pt x="561" y="132"/>
                    </a:lnTo>
                    <a:lnTo>
                      <a:pt x="568" y="124"/>
                    </a:lnTo>
                    <a:lnTo>
                      <a:pt x="574" y="114"/>
                    </a:lnTo>
                    <a:lnTo>
                      <a:pt x="578" y="103"/>
                    </a:lnTo>
                    <a:lnTo>
                      <a:pt x="582" y="93"/>
                    </a:lnTo>
                    <a:lnTo>
                      <a:pt x="584" y="82"/>
                    </a:lnTo>
                    <a:lnTo>
                      <a:pt x="587" y="72"/>
                    </a:lnTo>
                    <a:lnTo>
                      <a:pt x="589" y="61"/>
                    </a:lnTo>
                    <a:lnTo>
                      <a:pt x="593" y="51"/>
                    </a:lnTo>
                    <a:lnTo>
                      <a:pt x="597" y="41"/>
                    </a:lnTo>
                    <a:lnTo>
                      <a:pt x="602" y="33"/>
                    </a:lnTo>
                    <a:lnTo>
                      <a:pt x="609" y="25"/>
                    </a:lnTo>
                    <a:lnTo>
                      <a:pt x="618" y="19"/>
                    </a:lnTo>
                    <a:lnTo>
                      <a:pt x="630" y="14"/>
                    </a:lnTo>
                    <a:lnTo>
                      <a:pt x="645" y="12"/>
                    </a:lnTo>
                    <a:lnTo>
                      <a:pt x="672" y="3"/>
                    </a:lnTo>
                    <a:lnTo>
                      <a:pt x="693" y="0"/>
                    </a:lnTo>
                    <a:lnTo>
                      <a:pt x="711" y="2"/>
                    </a:lnTo>
                    <a:lnTo>
                      <a:pt x="725" y="7"/>
                    </a:lnTo>
                    <a:lnTo>
                      <a:pt x="736" y="16"/>
                    </a:lnTo>
                    <a:lnTo>
                      <a:pt x="745" y="28"/>
                    </a:lnTo>
                    <a:lnTo>
                      <a:pt x="752" y="42"/>
                    </a:lnTo>
                    <a:lnTo>
                      <a:pt x="757" y="58"/>
                    </a:lnTo>
                    <a:lnTo>
                      <a:pt x="761" y="75"/>
                    </a:lnTo>
                    <a:lnTo>
                      <a:pt x="764" y="94"/>
                    </a:lnTo>
                    <a:lnTo>
                      <a:pt x="767" y="113"/>
                    </a:lnTo>
                    <a:lnTo>
                      <a:pt x="771" y="131"/>
                    </a:lnTo>
                    <a:lnTo>
                      <a:pt x="775" y="148"/>
                    </a:lnTo>
                    <a:lnTo>
                      <a:pt x="782" y="164"/>
                    </a:lnTo>
                    <a:lnTo>
                      <a:pt x="789" y="179"/>
                    </a:lnTo>
                    <a:lnTo>
                      <a:pt x="799" y="191"/>
                    </a:lnTo>
                    <a:lnTo>
                      <a:pt x="799" y="201"/>
                    </a:lnTo>
                    <a:lnTo>
                      <a:pt x="799" y="212"/>
                    </a:lnTo>
                    <a:lnTo>
                      <a:pt x="797" y="222"/>
                    </a:lnTo>
                    <a:lnTo>
                      <a:pt x="795" y="232"/>
                    </a:lnTo>
                    <a:lnTo>
                      <a:pt x="791" y="242"/>
                    </a:lnTo>
                    <a:lnTo>
                      <a:pt x="787" y="251"/>
                    </a:lnTo>
                    <a:lnTo>
                      <a:pt x="782" y="261"/>
                    </a:lnTo>
                    <a:lnTo>
                      <a:pt x="775" y="270"/>
                    </a:lnTo>
                    <a:lnTo>
                      <a:pt x="769" y="278"/>
                    </a:lnTo>
                    <a:lnTo>
                      <a:pt x="762" y="286"/>
                    </a:lnTo>
                    <a:lnTo>
                      <a:pt x="754" y="293"/>
                    </a:lnTo>
                    <a:lnTo>
                      <a:pt x="746" y="300"/>
                    </a:lnTo>
                    <a:lnTo>
                      <a:pt x="738" y="307"/>
                    </a:lnTo>
                    <a:lnTo>
                      <a:pt x="729" y="313"/>
                    </a:lnTo>
                    <a:lnTo>
                      <a:pt x="720" y="319"/>
                    </a:lnTo>
                    <a:lnTo>
                      <a:pt x="712" y="324"/>
                    </a:lnTo>
                    <a:lnTo>
                      <a:pt x="696" y="331"/>
                    </a:lnTo>
                    <a:lnTo>
                      <a:pt x="680" y="335"/>
                    </a:lnTo>
                    <a:lnTo>
                      <a:pt x="665" y="336"/>
                    </a:lnTo>
                    <a:lnTo>
                      <a:pt x="651" y="334"/>
                    </a:lnTo>
                    <a:lnTo>
                      <a:pt x="635" y="330"/>
                    </a:lnTo>
                    <a:lnTo>
                      <a:pt x="621" y="324"/>
                    </a:lnTo>
                    <a:lnTo>
                      <a:pt x="607" y="318"/>
                    </a:lnTo>
                    <a:lnTo>
                      <a:pt x="593" y="311"/>
                    </a:lnTo>
                    <a:lnTo>
                      <a:pt x="579" y="303"/>
                    </a:lnTo>
                    <a:lnTo>
                      <a:pt x="565" y="297"/>
                    </a:lnTo>
                    <a:lnTo>
                      <a:pt x="551" y="291"/>
                    </a:lnTo>
                    <a:lnTo>
                      <a:pt x="537" y="287"/>
                    </a:lnTo>
                    <a:lnTo>
                      <a:pt x="523" y="285"/>
                    </a:lnTo>
                    <a:lnTo>
                      <a:pt x="508" y="286"/>
                    </a:lnTo>
                    <a:lnTo>
                      <a:pt x="494" y="290"/>
                    </a:lnTo>
                    <a:lnTo>
                      <a:pt x="480" y="298"/>
                    </a:lnTo>
                    <a:lnTo>
                      <a:pt x="490" y="308"/>
                    </a:lnTo>
                    <a:lnTo>
                      <a:pt x="500" y="318"/>
                    </a:lnTo>
                    <a:lnTo>
                      <a:pt x="510" y="330"/>
                    </a:lnTo>
                    <a:lnTo>
                      <a:pt x="521" y="341"/>
                    </a:lnTo>
                    <a:lnTo>
                      <a:pt x="531" y="353"/>
                    </a:lnTo>
                    <a:lnTo>
                      <a:pt x="541" y="365"/>
                    </a:lnTo>
                    <a:lnTo>
                      <a:pt x="551" y="376"/>
                    </a:lnTo>
                    <a:lnTo>
                      <a:pt x="562" y="388"/>
                    </a:lnTo>
                    <a:lnTo>
                      <a:pt x="573" y="398"/>
                    </a:lnTo>
                    <a:lnTo>
                      <a:pt x="584" y="410"/>
                    </a:lnTo>
                    <a:lnTo>
                      <a:pt x="596" y="419"/>
                    </a:lnTo>
                    <a:lnTo>
                      <a:pt x="609" y="428"/>
                    </a:lnTo>
                    <a:lnTo>
                      <a:pt x="622" y="435"/>
                    </a:lnTo>
                    <a:lnTo>
                      <a:pt x="635" y="441"/>
                    </a:lnTo>
                    <a:lnTo>
                      <a:pt x="651" y="446"/>
                    </a:lnTo>
                    <a:lnTo>
                      <a:pt x="666" y="450"/>
                    </a:lnTo>
                    <a:lnTo>
                      <a:pt x="680" y="441"/>
                    </a:lnTo>
                    <a:lnTo>
                      <a:pt x="695" y="431"/>
                    </a:lnTo>
                    <a:lnTo>
                      <a:pt x="711" y="420"/>
                    </a:lnTo>
                    <a:lnTo>
                      <a:pt x="727" y="409"/>
                    </a:lnTo>
                    <a:lnTo>
                      <a:pt x="743" y="397"/>
                    </a:lnTo>
                    <a:lnTo>
                      <a:pt x="759" y="384"/>
                    </a:lnTo>
                    <a:lnTo>
                      <a:pt x="774" y="371"/>
                    </a:lnTo>
                    <a:lnTo>
                      <a:pt x="790" y="358"/>
                    </a:lnTo>
                    <a:lnTo>
                      <a:pt x="804" y="343"/>
                    </a:lnTo>
                    <a:lnTo>
                      <a:pt x="817" y="328"/>
                    </a:lnTo>
                    <a:lnTo>
                      <a:pt x="828" y="312"/>
                    </a:lnTo>
                    <a:lnTo>
                      <a:pt x="837" y="296"/>
                    </a:lnTo>
                    <a:lnTo>
                      <a:pt x="844" y="279"/>
                    </a:lnTo>
                    <a:lnTo>
                      <a:pt x="849" y="262"/>
                    </a:lnTo>
                    <a:lnTo>
                      <a:pt x="852" y="242"/>
                    </a:lnTo>
                    <a:lnTo>
                      <a:pt x="852" y="224"/>
                    </a:lnTo>
                    <a:lnTo>
                      <a:pt x="848" y="215"/>
                    </a:lnTo>
                    <a:lnTo>
                      <a:pt x="844" y="206"/>
                    </a:lnTo>
                    <a:lnTo>
                      <a:pt x="841" y="196"/>
                    </a:lnTo>
                    <a:lnTo>
                      <a:pt x="837" y="187"/>
                    </a:lnTo>
                    <a:lnTo>
                      <a:pt x="833" y="177"/>
                    </a:lnTo>
                    <a:lnTo>
                      <a:pt x="829" y="167"/>
                    </a:lnTo>
                    <a:lnTo>
                      <a:pt x="825" y="157"/>
                    </a:lnTo>
                    <a:lnTo>
                      <a:pt x="821" y="146"/>
                    </a:lnTo>
                    <a:lnTo>
                      <a:pt x="818" y="136"/>
                    </a:lnTo>
                    <a:lnTo>
                      <a:pt x="814" y="125"/>
                    </a:lnTo>
                    <a:lnTo>
                      <a:pt x="811" y="114"/>
                    </a:lnTo>
                    <a:lnTo>
                      <a:pt x="808" y="103"/>
                    </a:lnTo>
                    <a:lnTo>
                      <a:pt x="805" y="92"/>
                    </a:lnTo>
                    <a:lnTo>
                      <a:pt x="802" y="81"/>
                    </a:lnTo>
                    <a:lnTo>
                      <a:pt x="800" y="70"/>
                    </a:lnTo>
                    <a:lnTo>
                      <a:pt x="799" y="59"/>
                    </a:lnTo>
                    <a:lnTo>
                      <a:pt x="798" y="59"/>
                    </a:lnTo>
                    <a:lnTo>
                      <a:pt x="825" y="79"/>
                    </a:lnTo>
                    <a:lnTo>
                      <a:pt x="825" y="78"/>
                    </a:lnTo>
                    <a:lnTo>
                      <a:pt x="838" y="73"/>
                    </a:lnTo>
                    <a:lnTo>
                      <a:pt x="852" y="69"/>
                    </a:lnTo>
                    <a:lnTo>
                      <a:pt x="866" y="66"/>
                    </a:lnTo>
                    <a:lnTo>
                      <a:pt x="880" y="62"/>
                    </a:lnTo>
                    <a:lnTo>
                      <a:pt x="894" y="59"/>
                    </a:lnTo>
                    <a:lnTo>
                      <a:pt x="908" y="56"/>
                    </a:lnTo>
                    <a:lnTo>
                      <a:pt x="923" y="53"/>
                    </a:lnTo>
                    <a:lnTo>
                      <a:pt x="938" y="51"/>
                    </a:lnTo>
                    <a:lnTo>
                      <a:pt x="952" y="48"/>
                    </a:lnTo>
                    <a:lnTo>
                      <a:pt x="967" y="46"/>
                    </a:lnTo>
                    <a:lnTo>
                      <a:pt x="981" y="44"/>
                    </a:lnTo>
                    <a:lnTo>
                      <a:pt x="995" y="43"/>
                    </a:lnTo>
                    <a:lnTo>
                      <a:pt x="1009" y="41"/>
                    </a:lnTo>
                    <a:lnTo>
                      <a:pt x="1023" y="40"/>
                    </a:lnTo>
                    <a:lnTo>
                      <a:pt x="1036" y="39"/>
                    </a:lnTo>
                    <a:lnTo>
                      <a:pt x="1051" y="39"/>
                    </a:lnTo>
                    <a:lnTo>
                      <a:pt x="1048" y="108"/>
                    </a:lnTo>
                    <a:lnTo>
                      <a:pt x="1042" y="177"/>
                    </a:lnTo>
                    <a:lnTo>
                      <a:pt x="1031" y="247"/>
                    </a:lnTo>
                    <a:lnTo>
                      <a:pt x="1017" y="316"/>
                    </a:lnTo>
                    <a:lnTo>
                      <a:pt x="998" y="381"/>
                    </a:lnTo>
                    <a:lnTo>
                      <a:pt x="991" y="40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2" name="Freeform 2514"/>
              <p:cNvSpPr>
                <a:spLocks/>
              </p:cNvSpPr>
              <p:nvPr/>
            </p:nvSpPr>
            <p:spPr bwMode="auto">
              <a:xfrm>
                <a:off x="2553" y="2672"/>
                <a:ext cx="48" cy="39"/>
              </a:xfrm>
              <a:custGeom>
                <a:avLst/>
                <a:gdLst>
                  <a:gd name="T0" fmla="*/ 385 w 385"/>
                  <a:gd name="T1" fmla="*/ 0 h 313"/>
                  <a:gd name="T2" fmla="*/ 362 w 385"/>
                  <a:gd name="T3" fmla="*/ 23 h 313"/>
                  <a:gd name="T4" fmla="*/ 341 w 385"/>
                  <a:gd name="T5" fmla="*/ 47 h 313"/>
                  <a:gd name="T6" fmla="*/ 320 w 385"/>
                  <a:gd name="T7" fmla="*/ 72 h 313"/>
                  <a:gd name="T8" fmla="*/ 299 w 385"/>
                  <a:gd name="T9" fmla="*/ 98 h 313"/>
                  <a:gd name="T10" fmla="*/ 278 w 385"/>
                  <a:gd name="T11" fmla="*/ 123 h 313"/>
                  <a:gd name="T12" fmla="*/ 258 w 385"/>
                  <a:gd name="T13" fmla="*/ 149 h 313"/>
                  <a:gd name="T14" fmla="*/ 238 w 385"/>
                  <a:gd name="T15" fmla="*/ 175 h 313"/>
                  <a:gd name="T16" fmla="*/ 217 w 385"/>
                  <a:gd name="T17" fmla="*/ 199 h 313"/>
                  <a:gd name="T18" fmla="*/ 195 w 385"/>
                  <a:gd name="T19" fmla="*/ 222 h 313"/>
                  <a:gd name="T20" fmla="*/ 171 w 385"/>
                  <a:gd name="T21" fmla="*/ 243 h 313"/>
                  <a:gd name="T22" fmla="*/ 147 w 385"/>
                  <a:gd name="T23" fmla="*/ 261 h 313"/>
                  <a:gd name="T24" fmla="*/ 122 w 385"/>
                  <a:gd name="T25" fmla="*/ 278 h 313"/>
                  <a:gd name="T26" fmla="*/ 94 w 385"/>
                  <a:gd name="T27" fmla="*/ 291 h 313"/>
                  <a:gd name="T28" fmla="*/ 65 w 385"/>
                  <a:gd name="T29" fmla="*/ 302 h 313"/>
                  <a:gd name="T30" fmla="*/ 33 w 385"/>
                  <a:gd name="T31" fmla="*/ 310 h 313"/>
                  <a:gd name="T32" fmla="*/ 0 w 385"/>
                  <a:gd name="T33" fmla="*/ 313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313">
                    <a:moveTo>
                      <a:pt x="385" y="0"/>
                    </a:moveTo>
                    <a:lnTo>
                      <a:pt x="362" y="23"/>
                    </a:lnTo>
                    <a:lnTo>
                      <a:pt x="341" y="47"/>
                    </a:lnTo>
                    <a:lnTo>
                      <a:pt x="320" y="72"/>
                    </a:lnTo>
                    <a:lnTo>
                      <a:pt x="299" y="98"/>
                    </a:lnTo>
                    <a:lnTo>
                      <a:pt x="278" y="123"/>
                    </a:lnTo>
                    <a:lnTo>
                      <a:pt x="258" y="149"/>
                    </a:lnTo>
                    <a:lnTo>
                      <a:pt x="238" y="175"/>
                    </a:lnTo>
                    <a:lnTo>
                      <a:pt x="217" y="199"/>
                    </a:lnTo>
                    <a:lnTo>
                      <a:pt x="195" y="222"/>
                    </a:lnTo>
                    <a:lnTo>
                      <a:pt x="171" y="243"/>
                    </a:lnTo>
                    <a:lnTo>
                      <a:pt x="147" y="261"/>
                    </a:lnTo>
                    <a:lnTo>
                      <a:pt x="122" y="278"/>
                    </a:lnTo>
                    <a:lnTo>
                      <a:pt x="94" y="291"/>
                    </a:lnTo>
                    <a:lnTo>
                      <a:pt x="65" y="302"/>
                    </a:lnTo>
                    <a:lnTo>
                      <a:pt x="33" y="310"/>
                    </a:lnTo>
                    <a:lnTo>
                      <a:pt x="0" y="3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3" name="Freeform 2515"/>
              <p:cNvSpPr>
                <a:spLocks/>
              </p:cNvSpPr>
              <p:nvPr/>
            </p:nvSpPr>
            <p:spPr bwMode="auto">
              <a:xfrm>
                <a:off x="2505" y="2697"/>
                <a:ext cx="48" cy="14"/>
              </a:xfrm>
              <a:custGeom>
                <a:avLst/>
                <a:gdLst>
                  <a:gd name="T0" fmla="*/ 385 w 385"/>
                  <a:gd name="T1" fmla="*/ 113 h 113"/>
                  <a:gd name="T2" fmla="*/ 361 w 385"/>
                  <a:gd name="T3" fmla="*/ 107 h 113"/>
                  <a:gd name="T4" fmla="*/ 337 w 385"/>
                  <a:gd name="T5" fmla="*/ 102 h 113"/>
                  <a:gd name="T6" fmla="*/ 312 w 385"/>
                  <a:gd name="T7" fmla="*/ 98 h 113"/>
                  <a:gd name="T8" fmla="*/ 286 w 385"/>
                  <a:gd name="T9" fmla="*/ 95 h 113"/>
                  <a:gd name="T10" fmla="*/ 261 w 385"/>
                  <a:gd name="T11" fmla="*/ 92 h 113"/>
                  <a:gd name="T12" fmla="*/ 236 w 385"/>
                  <a:gd name="T13" fmla="*/ 88 h 113"/>
                  <a:gd name="T14" fmla="*/ 210 w 385"/>
                  <a:gd name="T15" fmla="*/ 85 h 113"/>
                  <a:gd name="T16" fmla="*/ 185 w 385"/>
                  <a:gd name="T17" fmla="*/ 81 h 113"/>
                  <a:gd name="T18" fmla="*/ 159 w 385"/>
                  <a:gd name="T19" fmla="*/ 76 h 113"/>
                  <a:gd name="T20" fmla="*/ 134 w 385"/>
                  <a:gd name="T21" fmla="*/ 70 h 113"/>
                  <a:gd name="T22" fmla="*/ 110 w 385"/>
                  <a:gd name="T23" fmla="*/ 62 h 113"/>
                  <a:gd name="T24" fmla="*/ 87 w 385"/>
                  <a:gd name="T25" fmla="*/ 54 h 113"/>
                  <a:gd name="T26" fmla="*/ 64 w 385"/>
                  <a:gd name="T27" fmla="*/ 43 h 113"/>
                  <a:gd name="T28" fmla="*/ 42 w 385"/>
                  <a:gd name="T29" fmla="*/ 31 h 113"/>
                  <a:gd name="T30" fmla="*/ 20 w 385"/>
                  <a:gd name="T31" fmla="*/ 16 h 113"/>
                  <a:gd name="T32" fmla="*/ 0 w 385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13">
                    <a:moveTo>
                      <a:pt x="385" y="113"/>
                    </a:moveTo>
                    <a:lnTo>
                      <a:pt x="361" y="107"/>
                    </a:lnTo>
                    <a:lnTo>
                      <a:pt x="337" y="102"/>
                    </a:lnTo>
                    <a:lnTo>
                      <a:pt x="312" y="98"/>
                    </a:lnTo>
                    <a:lnTo>
                      <a:pt x="286" y="95"/>
                    </a:lnTo>
                    <a:lnTo>
                      <a:pt x="261" y="92"/>
                    </a:lnTo>
                    <a:lnTo>
                      <a:pt x="236" y="88"/>
                    </a:lnTo>
                    <a:lnTo>
                      <a:pt x="210" y="85"/>
                    </a:lnTo>
                    <a:lnTo>
                      <a:pt x="185" y="81"/>
                    </a:lnTo>
                    <a:lnTo>
                      <a:pt x="159" y="76"/>
                    </a:lnTo>
                    <a:lnTo>
                      <a:pt x="134" y="70"/>
                    </a:lnTo>
                    <a:lnTo>
                      <a:pt x="110" y="62"/>
                    </a:lnTo>
                    <a:lnTo>
                      <a:pt x="87" y="54"/>
                    </a:lnTo>
                    <a:lnTo>
                      <a:pt x="64" y="43"/>
                    </a:lnTo>
                    <a:lnTo>
                      <a:pt x="42" y="31"/>
                    </a:lnTo>
                    <a:lnTo>
                      <a:pt x="20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4" name="Freeform 2516"/>
              <p:cNvSpPr>
                <a:spLocks/>
              </p:cNvSpPr>
              <p:nvPr/>
            </p:nvSpPr>
            <p:spPr bwMode="auto">
              <a:xfrm>
                <a:off x="2490" y="2691"/>
                <a:ext cx="15" cy="6"/>
              </a:xfrm>
              <a:custGeom>
                <a:avLst/>
                <a:gdLst>
                  <a:gd name="T0" fmla="*/ 120 w 120"/>
                  <a:gd name="T1" fmla="*/ 46 h 46"/>
                  <a:gd name="T2" fmla="*/ 112 w 120"/>
                  <a:gd name="T3" fmla="*/ 46 h 46"/>
                  <a:gd name="T4" fmla="*/ 104 w 120"/>
                  <a:gd name="T5" fmla="*/ 46 h 46"/>
                  <a:gd name="T6" fmla="*/ 96 w 120"/>
                  <a:gd name="T7" fmla="*/ 46 h 46"/>
                  <a:gd name="T8" fmla="*/ 88 w 120"/>
                  <a:gd name="T9" fmla="*/ 45 h 46"/>
                  <a:gd name="T10" fmla="*/ 80 w 120"/>
                  <a:gd name="T11" fmla="*/ 43 h 46"/>
                  <a:gd name="T12" fmla="*/ 72 w 120"/>
                  <a:gd name="T13" fmla="*/ 41 h 46"/>
                  <a:gd name="T14" fmla="*/ 64 w 120"/>
                  <a:gd name="T15" fmla="*/ 38 h 46"/>
                  <a:gd name="T16" fmla="*/ 56 w 120"/>
                  <a:gd name="T17" fmla="*/ 35 h 46"/>
                  <a:gd name="T18" fmla="*/ 48 w 120"/>
                  <a:gd name="T19" fmla="*/ 32 h 46"/>
                  <a:gd name="T20" fmla="*/ 40 w 120"/>
                  <a:gd name="T21" fmla="*/ 28 h 46"/>
                  <a:gd name="T22" fmla="*/ 32 w 120"/>
                  <a:gd name="T23" fmla="*/ 24 h 46"/>
                  <a:gd name="T24" fmla="*/ 25 w 120"/>
                  <a:gd name="T25" fmla="*/ 20 h 46"/>
                  <a:gd name="T26" fmla="*/ 17 w 120"/>
                  <a:gd name="T27" fmla="*/ 15 h 46"/>
                  <a:gd name="T28" fmla="*/ 11 w 120"/>
                  <a:gd name="T29" fmla="*/ 10 h 46"/>
                  <a:gd name="T30" fmla="*/ 5 w 120"/>
                  <a:gd name="T31" fmla="*/ 5 h 46"/>
                  <a:gd name="T32" fmla="*/ 0 w 120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6">
                    <a:moveTo>
                      <a:pt x="120" y="46"/>
                    </a:moveTo>
                    <a:lnTo>
                      <a:pt x="112" y="46"/>
                    </a:lnTo>
                    <a:lnTo>
                      <a:pt x="104" y="46"/>
                    </a:lnTo>
                    <a:lnTo>
                      <a:pt x="96" y="46"/>
                    </a:lnTo>
                    <a:lnTo>
                      <a:pt x="88" y="45"/>
                    </a:lnTo>
                    <a:lnTo>
                      <a:pt x="80" y="43"/>
                    </a:lnTo>
                    <a:lnTo>
                      <a:pt x="72" y="41"/>
                    </a:lnTo>
                    <a:lnTo>
                      <a:pt x="64" y="38"/>
                    </a:lnTo>
                    <a:lnTo>
                      <a:pt x="56" y="35"/>
                    </a:lnTo>
                    <a:lnTo>
                      <a:pt x="48" y="32"/>
                    </a:lnTo>
                    <a:lnTo>
                      <a:pt x="40" y="28"/>
                    </a:lnTo>
                    <a:lnTo>
                      <a:pt x="32" y="24"/>
                    </a:lnTo>
                    <a:lnTo>
                      <a:pt x="25" y="20"/>
                    </a:lnTo>
                    <a:lnTo>
                      <a:pt x="17" y="15"/>
                    </a:lnTo>
                    <a:lnTo>
                      <a:pt x="11" y="10"/>
                    </a:lnTo>
                    <a:lnTo>
                      <a:pt x="5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5" name="Line 2517"/>
              <p:cNvSpPr>
                <a:spLocks noChangeShapeType="1"/>
              </p:cNvSpPr>
              <p:nvPr/>
            </p:nvSpPr>
            <p:spPr bwMode="auto">
              <a:xfrm flipH="1" flipV="1">
                <a:off x="2486" y="2672"/>
                <a:ext cx="4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6" name="Freeform 2518"/>
              <p:cNvSpPr>
                <a:spLocks/>
              </p:cNvSpPr>
              <p:nvPr/>
            </p:nvSpPr>
            <p:spPr bwMode="auto">
              <a:xfrm>
                <a:off x="2477" y="2628"/>
                <a:ext cx="9" cy="44"/>
              </a:xfrm>
              <a:custGeom>
                <a:avLst/>
                <a:gdLst>
                  <a:gd name="T0" fmla="*/ 75 w 75"/>
                  <a:gd name="T1" fmla="*/ 351 h 351"/>
                  <a:gd name="T2" fmla="*/ 51 w 75"/>
                  <a:gd name="T3" fmla="*/ 333 h 351"/>
                  <a:gd name="T4" fmla="*/ 33 w 75"/>
                  <a:gd name="T5" fmla="*/ 314 h 351"/>
                  <a:gd name="T6" fmla="*/ 20 w 75"/>
                  <a:gd name="T7" fmla="*/ 295 h 351"/>
                  <a:gd name="T8" fmla="*/ 10 w 75"/>
                  <a:gd name="T9" fmla="*/ 274 h 351"/>
                  <a:gd name="T10" fmla="*/ 4 w 75"/>
                  <a:gd name="T11" fmla="*/ 253 h 351"/>
                  <a:gd name="T12" fmla="*/ 1 w 75"/>
                  <a:gd name="T13" fmla="*/ 231 h 351"/>
                  <a:gd name="T14" fmla="*/ 0 w 75"/>
                  <a:gd name="T15" fmla="*/ 208 h 351"/>
                  <a:gd name="T16" fmla="*/ 1 w 75"/>
                  <a:gd name="T17" fmla="*/ 184 h 351"/>
                  <a:gd name="T18" fmla="*/ 3 w 75"/>
                  <a:gd name="T19" fmla="*/ 161 h 351"/>
                  <a:gd name="T20" fmla="*/ 6 w 75"/>
                  <a:gd name="T21" fmla="*/ 137 h 351"/>
                  <a:gd name="T22" fmla="*/ 10 w 75"/>
                  <a:gd name="T23" fmla="*/ 114 h 351"/>
                  <a:gd name="T24" fmla="*/ 13 w 75"/>
                  <a:gd name="T25" fmla="*/ 90 h 351"/>
                  <a:gd name="T26" fmla="*/ 16 w 75"/>
                  <a:gd name="T27" fmla="*/ 67 h 351"/>
                  <a:gd name="T28" fmla="*/ 18 w 75"/>
                  <a:gd name="T29" fmla="*/ 44 h 351"/>
                  <a:gd name="T30" fmla="*/ 18 w 75"/>
                  <a:gd name="T31" fmla="*/ 21 h 351"/>
                  <a:gd name="T32" fmla="*/ 16 w 75"/>
                  <a:gd name="T33" fmla="*/ 0 h 3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5" h="351">
                    <a:moveTo>
                      <a:pt x="75" y="351"/>
                    </a:moveTo>
                    <a:lnTo>
                      <a:pt x="51" y="333"/>
                    </a:lnTo>
                    <a:lnTo>
                      <a:pt x="33" y="314"/>
                    </a:lnTo>
                    <a:lnTo>
                      <a:pt x="20" y="295"/>
                    </a:lnTo>
                    <a:lnTo>
                      <a:pt x="10" y="274"/>
                    </a:lnTo>
                    <a:lnTo>
                      <a:pt x="4" y="253"/>
                    </a:lnTo>
                    <a:lnTo>
                      <a:pt x="1" y="231"/>
                    </a:lnTo>
                    <a:lnTo>
                      <a:pt x="0" y="208"/>
                    </a:lnTo>
                    <a:lnTo>
                      <a:pt x="1" y="184"/>
                    </a:lnTo>
                    <a:lnTo>
                      <a:pt x="3" y="161"/>
                    </a:lnTo>
                    <a:lnTo>
                      <a:pt x="6" y="137"/>
                    </a:lnTo>
                    <a:lnTo>
                      <a:pt x="10" y="114"/>
                    </a:lnTo>
                    <a:lnTo>
                      <a:pt x="13" y="90"/>
                    </a:lnTo>
                    <a:lnTo>
                      <a:pt x="16" y="67"/>
                    </a:lnTo>
                    <a:lnTo>
                      <a:pt x="18" y="44"/>
                    </a:lnTo>
                    <a:lnTo>
                      <a:pt x="18" y="21"/>
                    </a:lnTo>
                    <a:lnTo>
                      <a:pt x="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7" name="Freeform 2519"/>
              <p:cNvSpPr>
                <a:spLocks/>
              </p:cNvSpPr>
              <p:nvPr/>
            </p:nvSpPr>
            <p:spPr bwMode="auto">
              <a:xfrm>
                <a:off x="2479" y="2628"/>
                <a:ext cx="9" cy="2"/>
              </a:xfrm>
              <a:custGeom>
                <a:avLst/>
                <a:gdLst>
                  <a:gd name="T0" fmla="*/ 0 w 72"/>
                  <a:gd name="T1" fmla="*/ 0 h 13"/>
                  <a:gd name="T2" fmla="*/ 3 w 72"/>
                  <a:gd name="T3" fmla="*/ 5 h 13"/>
                  <a:gd name="T4" fmla="*/ 7 w 72"/>
                  <a:gd name="T5" fmla="*/ 9 h 13"/>
                  <a:gd name="T6" fmla="*/ 11 w 72"/>
                  <a:gd name="T7" fmla="*/ 12 h 13"/>
                  <a:gd name="T8" fmla="*/ 15 w 72"/>
                  <a:gd name="T9" fmla="*/ 13 h 13"/>
                  <a:gd name="T10" fmla="*/ 20 w 72"/>
                  <a:gd name="T11" fmla="*/ 13 h 13"/>
                  <a:gd name="T12" fmla="*/ 24 w 72"/>
                  <a:gd name="T13" fmla="*/ 12 h 13"/>
                  <a:gd name="T14" fmla="*/ 29 w 72"/>
                  <a:gd name="T15" fmla="*/ 11 h 13"/>
                  <a:gd name="T16" fmla="*/ 33 w 72"/>
                  <a:gd name="T17" fmla="*/ 10 h 13"/>
                  <a:gd name="T18" fmla="*/ 38 w 72"/>
                  <a:gd name="T19" fmla="*/ 8 h 13"/>
                  <a:gd name="T20" fmla="*/ 43 w 72"/>
                  <a:gd name="T21" fmla="*/ 7 h 13"/>
                  <a:gd name="T22" fmla="*/ 48 w 72"/>
                  <a:gd name="T23" fmla="*/ 5 h 13"/>
                  <a:gd name="T24" fmla="*/ 52 w 72"/>
                  <a:gd name="T25" fmla="*/ 5 h 13"/>
                  <a:gd name="T26" fmla="*/ 57 w 72"/>
                  <a:gd name="T27" fmla="*/ 5 h 13"/>
                  <a:gd name="T28" fmla="*/ 62 w 72"/>
                  <a:gd name="T29" fmla="*/ 6 h 13"/>
                  <a:gd name="T30" fmla="*/ 67 w 72"/>
                  <a:gd name="T31" fmla="*/ 9 h 13"/>
                  <a:gd name="T32" fmla="*/ 72 w 72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3">
                    <a:moveTo>
                      <a:pt x="0" y="0"/>
                    </a:moveTo>
                    <a:lnTo>
                      <a:pt x="3" y="5"/>
                    </a:lnTo>
                    <a:lnTo>
                      <a:pt x="7" y="9"/>
                    </a:lnTo>
                    <a:lnTo>
                      <a:pt x="11" y="12"/>
                    </a:lnTo>
                    <a:lnTo>
                      <a:pt x="15" y="13"/>
                    </a:lnTo>
                    <a:lnTo>
                      <a:pt x="20" y="13"/>
                    </a:lnTo>
                    <a:lnTo>
                      <a:pt x="24" y="12"/>
                    </a:lnTo>
                    <a:lnTo>
                      <a:pt x="29" y="11"/>
                    </a:lnTo>
                    <a:lnTo>
                      <a:pt x="33" y="10"/>
                    </a:lnTo>
                    <a:lnTo>
                      <a:pt x="38" y="8"/>
                    </a:lnTo>
                    <a:lnTo>
                      <a:pt x="43" y="7"/>
                    </a:lnTo>
                    <a:lnTo>
                      <a:pt x="48" y="5"/>
                    </a:lnTo>
                    <a:lnTo>
                      <a:pt x="52" y="5"/>
                    </a:lnTo>
                    <a:lnTo>
                      <a:pt x="57" y="5"/>
                    </a:lnTo>
                    <a:lnTo>
                      <a:pt x="62" y="6"/>
                    </a:lnTo>
                    <a:lnTo>
                      <a:pt x="67" y="9"/>
                    </a:lnTo>
                    <a:lnTo>
                      <a:pt x="72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8" name="Freeform 2520"/>
              <p:cNvSpPr>
                <a:spLocks/>
              </p:cNvSpPr>
              <p:nvPr/>
            </p:nvSpPr>
            <p:spPr bwMode="auto">
              <a:xfrm>
                <a:off x="2488" y="2630"/>
                <a:ext cx="9" cy="23"/>
              </a:xfrm>
              <a:custGeom>
                <a:avLst/>
                <a:gdLst>
                  <a:gd name="T0" fmla="*/ 0 w 74"/>
                  <a:gd name="T1" fmla="*/ 0 h 186"/>
                  <a:gd name="T2" fmla="*/ 5 w 74"/>
                  <a:gd name="T3" fmla="*/ 12 h 186"/>
                  <a:gd name="T4" fmla="*/ 9 w 74"/>
                  <a:gd name="T5" fmla="*/ 25 h 186"/>
                  <a:gd name="T6" fmla="*/ 11 w 74"/>
                  <a:gd name="T7" fmla="*/ 39 h 186"/>
                  <a:gd name="T8" fmla="*/ 12 w 74"/>
                  <a:gd name="T9" fmla="*/ 53 h 186"/>
                  <a:gd name="T10" fmla="*/ 13 w 74"/>
                  <a:gd name="T11" fmla="*/ 67 h 186"/>
                  <a:gd name="T12" fmla="*/ 13 w 74"/>
                  <a:gd name="T13" fmla="*/ 80 h 186"/>
                  <a:gd name="T14" fmla="*/ 13 w 74"/>
                  <a:gd name="T15" fmla="*/ 93 h 186"/>
                  <a:gd name="T16" fmla="*/ 14 w 74"/>
                  <a:gd name="T17" fmla="*/ 107 h 186"/>
                  <a:gd name="T18" fmla="*/ 15 w 74"/>
                  <a:gd name="T19" fmla="*/ 119 h 186"/>
                  <a:gd name="T20" fmla="*/ 17 w 74"/>
                  <a:gd name="T21" fmla="*/ 131 h 186"/>
                  <a:gd name="T22" fmla="*/ 21 w 74"/>
                  <a:gd name="T23" fmla="*/ 143 h 186"/>
                  <a:gd name="T24" fmla="*/ 26 w 74"/>
                  <a:gd name="T25" fmla="*/ 153 h 186"/>
                  <a:gd name="T26" fmla="*/ 34 w 74"/>
                  <a:gd name="T27" fmla="*/ 163 h 186"/>
                  <a:gd name="T28" fmla="*/ 45 w 74"/>
                  <a:gd name="T29" fmla="*/ 172 h 186"/>
                  <a:gd name="T30" fmla="*/ 58 w 74"/>
                  <a:gd name="T31" fmla="*/ 179 h 186"/>
                  <a:gd name="T32" fmla="*/ 74 w 74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86">
                    <a:moveTo>
                      <a:pt x="0" y="0"/>
                    </a:moveTo>
                    <a:lnTo>
                      <a:pt x="5" y="12"/>
                    </a:lnTo>
                    <a:lnTo>
                      <a:pt x="9" y="25"/>
                    </a:lnTo>
                    <a:lnTo>
                      <a:pt x="11" y="39"/>
                    </a:lnTo>
                    <a:lnTo>
                      <a:pt x="12" y="53"/>
                    </a:lnTo>
                    <a:lnTo>
                      <a:pt x="13" y="67"/>
                    </a:lnTo>
                    <a:lnTo>
                      <a:pt x="13" y="80"/>
                    </a:lnTo>
                    <a:lnTo>
                      <a:pt x="13" y="93"/>
                    </a:lnTo>
                    <a:lnTo>
                      <a:pt x="14" y="107"/>
                    </a:lnTo>
                    <a:lnTo>
                      <a:pt x="15" y="119"/>
                    </a:lnTo>
                    <a:lnTo>
                      <a:pt x="17" y="131"/>
                    </a:lnTo>
                    <a:lnTo>
                      <a:pt x="21" y="143"/>
                    </a:lnTo>
                    <a:lnTo>
                      <a:pt x="26" y="153"/>
                    </a:lnTo>
                    <a:lnTo>
                      <a:pt x="34" y="163"/>
                    </a:lnTo>
                    <a:lnTo>
                      <a:pt x="45" y="172"/>
                    </a:lnTo>
                    <a:lnTo>
                      <a:pt x="58" y="179"/>
                    </a:lnTo>
                    <a:lnTo>
                      <a:pt x="74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49" name="Freeform 2521"/>
              <p:cNvSpPr>
                <a:spLocks/>
              </p:cNvSpPr>
              <p:nvPr/>
            </p:nvSpPr>
            <p:spPr bwMode="auto">
              <a:xfrm>
                <a:off x="2497" y="2640"/>
                <a:ext cx="47" cy="13"/>
              </a:xfrm>
              <a:custGeom>
                <a:avLst/>
                <a:gdLst>
                  <a:gd name="T0" fmla="*/ 0 w 378"/>
                  <a:gd name="T1" fmla="*/ 106 h 106"/>
                  <a:gd name="T2" fmla="*/ 24 w 378"/>
                  <a:gd name="T3" fmla="*/ 104 h 106"/>
                  <a:gd name="T4" fmla="*/ 48 w 378"/>
                  <a:gd name="T5" fmla="*/ 102 h 106"/>
                  <a:gd name="T6" fmla="*/ 72 w 378"/>
                  <a:gd name="T7" fmla="*/ 97 h 106"/>
                  <a:gd name="T8" fmla="*/ 96 w 378"/>
                  <a:gd name="T9" fmla="*/ 92 h 106"/>
                  <a:gd name="T10" fmla="*/ 120 w 378"/>
                  <a:gd name="T11" fmla="*/ 86 h 106"/>
                  <a:gd name="T12" fmla="*/ 143 w 378"/>
                  <a:gd name="T13" fmla="*/ 78 h 106"/>
                  <a:gd name="T14" fmla="*/ 166 w 378"/>
                  <a:gd name="T15" fmla="*/ 71 h 106"/>
                  <a:gd name="T16" fmla="*/ 189 w 378"/>
                  <a:gd name="T17" fmla="*/ 62 h 106"/>
                  <a:gd name="T18" fmla="*/ 212 w 378"/>
                  <a:gd name="T19" fmla="*/ 54 h 106"/>
                  <a:gd name="T20" fmla="*/ 236 w 378"/>
                  <a:gd name="T21" fmla="*/ 45 h 106"/>
                  <a:gd name="T22" fmla="*/ 259 w 378"/>
                  <a:gd name="T23" fmla="*/ 36 h 106"/>
                  <a:gd name="T24" fmla="*/ 282 w 378"/>
                  <a:gd name="T25" fmla="*/ 28 h 106"/>
                  <a:gd name="T26" fmla="*/ 306 w 378"/>
                  <a:gd name="T27" fmla="*/ 20 h 106"/>
                  <a:gd name="T28" fmla="*/ 329 w 378"/>
                  <a:gd name="T29" fmla="*/ 12 h 106"/>
                  <a:gd name="T30" fmla="*/ 353 w 378"/>
                  <a:gd name="T31" fmla="*/ 5 h 106"/>
                  <a:gd name="T32" fmla="*/ 378 w 378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8" h="106">
                    <a:moveTo>
                      <a:pt x="0" y="106"/>
                    </a:moveTo>
                    <a:lnTo>
                      <a:pt x="24" y="104"/>
                    </a:lnTo>
                    <a:lnTo>
                      <a:pt x="48" y="102"/>
                    </a:lnTo>
                    <a:lnTo>
                      <a:pt x="72" y="97"/>
                    </a:lnTo>
                    <a:lnTo>
                      <a:pt x="96" y="92"/>
                    </a:lnTo>
                    <a:lnTo>
                      <a:pt x="120" y="86"/>
                    </a:lnTo>
                    <a:lnTo>
                      <a:pt x="143" y="78"/>
                    </a:lnTo>
                    <a:lnTo>
                      <a:pt x="166" y="71"/>
                    </a:lnTo>
                    <a:lnTo>
                      <a:pt x="189" y="62"/>
                    </a:lnTo>
                    <a:lnTo>
                      <a:pt x="212" y="54"/>
                    </a:lnTo>
                    <a:lnTo>
                      <a:pt x="236" y="45"/>
                    </a:lnTo>
                    <a:lnTo>
                      <a:pt x="259" y="36"/>
                    </a:lnTo>
                    <a:lnTo>
                      <a:pt x="282" y="28"/>
                    </a:lnTo>
                    <a:lnTo>
                      <a:pt x="306" y="20"/>
                    </a:lnTo>
                    <a:lnTo>
                      <a:pt x="329" y="12"/>
                    </a:lnTo>
                    <a:lnTo>
                      <a:pt x="353" y="5"/>
                    </a:lnTo>
                    <a:lnTo>
                      <a:pt x="37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451" name="Group 2723"/>
            <p:cNvGrpSpPr>
              <a:grpSpLocks/>
            </p:cNvGrpSpPr>
            <p:nvPr/>
          </p:nvGrpSpPr>
          <p:grpSpPr bwMode="auto">
            <a:xfrm>
              <a:off x="2340" y="2406"/>
              <a:ext cx="268" cy="1151"/>
              <a:chOff x="2340" y="2406"/>
              <a:chExt cx="268" cy="1151"/>
            </a:xfrm>
          </p:grpSpPr>
          <p:sp>
            <p:nvSpPr>
              <p:cNvPr id="460251" name="Freeform 2523"/>
              <p:cNvSpPr>
                <a:spLocks/>
              </p:cNvSpPr>
              <p:nvPr/>
            </p:nvSpPr>
            <p:spPr bwMode="auto">
              <a:xfrm>
                <a:off x="2544" y="2623"/>
                <a:ext cx="14" cy="17"/>
              </a:xfrm>
              <a:custGeom>
                <a:avLst/>
                <a:gdLst>
                  <a:gd name="T0" fmla="*/ 0 w 105"/>
                  <a:gd name="T1" fmla="*/ 133 h 133"/>
                  <a:gd name="T2" fmla="*/ 11 w 105"/>
                  <a:gd name="T3" fmla="*/ 127 h 133"/>
                  <a:gd name="T4" fmla="*/ 21 w 105"/>
                  <a:gd name="T5" fmla="*/ 120 h 133"/>
                  <a:gd name="T6" fmla="*/ 28 w 105"/>
                  <a:gd name="T7" fmla="*/ 112 h 133"/>
                  <a:gd name="T8" fmla="*/ 34 w 105"/>
                  <a:gd name="T9" fmla="*/ 102 h 133"/>
                  <a:gd name="T10" fmla="*/ 38 w 105"/>
                  <a:gd name="T11" fmla="*/ 91 h 133"/>
                  <a:gd name="T12" fmla="*/ 42 w 105"/>
                  <a:gd name="T13" fmla="*/ 81 h 133"/>
                  <a:gd name="T14" fmla="*/ 44 w 105"/>
                  <a:gd name="T15" fmla="*/ 70 h 133"/>
                  <a:gd name="T16" fmla="*/ 47 w 105"/>
                  <a:gd name="T17" fmla="*/ 60 h 133"/>
                  <a:gd name="T18" fmla="*/ 49 w 105"/>
                  <a:gd name="T19" fmla="*/ 49 h 133"/>
                  <a:gd name="T20" fmla="*/ 53 w 105"/>
                  <a:gd name="T21" fmla="*/ 39 h 133"/>
                  <a:gd name="T22" fmla="*/ 57 w 105"/>
                  <a:gd name="T23" fmla="*/ 29 h 133"/>
                  <a:gd name="T24" fmla="*/ 62 w 105"/>
                  <a:gd name="T25" fmla="*/ 21 h 133"/>
                  <a:gd name="T26" fmla="*/ 69 w 105"/>
                  <a:gd name="T27" fmla="*/ 13 h 133"/>
                  <a:gd name="T28" fmla="*/ 78 w 105"/>
                  <a:gd name="T29" fmla="*/ 7 h 133"/>
                  <a:gd name="T30" fmla="*/ 90 w 105"/>
                  <a:gd name="T31" fmla="*/ 2 h 133"/>
                  <a:gd name="T32" fmla="*/ 105 w 105"/>
                  <a:gd name="T3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133">
                    <a:moveTo>
                      <a:pt x="0" y="133"/>
                    </a:moveTo>
                    <a:lnTo>
                      <a:pt x="11" y="127"/>
                    </a:lnTo>
                    <a:lnTo>
                      <a:pt x="21" y="120"/>
                    </a:lnTo>
                    <a:lnTo>
                      <a:pt x="28" y="112"/>
                    </a:lnTo>
                    <a:lnTo>
                      <a:pt x="34" y="102"/>
                    </a:lnTo>
                    <a:lnTo>
                      <a:pt x="38" y="91"/>
                    </a:lnTo>
                    <a:lnTo>
                      <a:pt x="42" y="81"/>
                    </a:lnTo>
                    <a:lnTo>
                      <a:pt x="44" y="70"/>
                    </a:lnTo>
                    <a:lnTo>
                      <a:pt x="47" y="60"/>
                    </a:lnTo>
                    <a:lnTo>
                      <a:pt x="49" y="49"/>
                    </a:lnTo>
                    <a:lnTo>
                      <a:pt x="53" y="39"/>
                    </a:lnTo>
                    <a:lnTo>
                      <a:pt x="57" y="29"/>
                    </a:lnTo>
                    <a:lnTo>
                      <a:pt x="62" y="21"/>
                    </a:lnTo>
                    <a:lnTo>
                      <a:pt x="69" y="13"/>
                    </a:lnTo>
                    <a:lnTo>
                      <a:pt x="78" y="7"/>
                    </a:lnTo>
                    <a:lnTo>
                      <a:pt x="90" y="2"/>
                    </a:lnTo>
                    <a:lnTo>
                      <a:pt x="1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2" name="Freeform 2524"/>
              <p:cNvSpPr>
                <a:spLocks/>
              </p:cNvSpPr>
              <p:nvPr/>
            </p:nvSpPr>
            <p:spPr bwMode="auto">
              <a:xfrm>
                <a:off x="2558" y="2622"/>
                <a:ext cx="19" cy="24"/>
              </a:xfrm>
              <a:custGeom>
                <a:avLst/>
                <a:gdLst>
                  <a:gd name="T0" fmla="*/ 0 w 154"/>
                  <a:gd name="T1" fmla="*/ 12 h 191"/>
                  <a:gd name="T2" fmla="*/ 27 w 154"/>
                  <a:gd name="T3" fmla="*/ 3 h 191"/>
                  <a:gd name="T4" fmla="*/ 48 w 154"/>
                  <a:gd name="T5" fmla="*/ 0 h 191"/>
                  <a:gd name="T6" fmla="*/ 66 w 154"/>
                  <a:gd name="T7" fmla="*/ 2 h 191"/>
                  <a:gd name="T8" fmla="*/ 80 w 154"/>
                  <a:gd name="T9" fmla="*/ 7 h 191"/>
                  <a:gd name="T10" fmla="*/ 91 w 154"/>
                  <a:gd name="T11" fmla="*/ 16 h 191"/>
                  <a:gd name="T12" fmla="*/ 100 w 154"/>
                  <a:gd name="T13" fmla="*/ 28 h 191"/>
                  <a:gd name="T14" fmla="*/ 107 w 154"/>
                  <a:gd name="T15" fmla="*/ 42 h 191"/>
                  <a:gd name="T16" fmla="*/ 112 w 154"/>
                  <a:gd name="T17" fmla="*/ 58 h 191"/>
                  <a:gd name="T18" fmla="*/ 116 w 154"/>
                  <a:gd name="T19" fmla="*/ 75 h 191"/>
                  <a:gd name="T20" fmla="*/ 119 w 154"/>
                  <a:gd name="T21" fmla="*/ 94 h 191"/>
                  <a:gd name="T22" fmla="*/ 122 w 154"/>
                  <a:gd name="T23" fmla="*/ 113 h 191"/>
                  <a:gd name="T24" fmla="*/ 126 w 154"/>
                  <a:gd name="T25" fmla="*/ 131 h 191"/>
                  <a:gd name="T26" fmla="*/ 130 w 154"/>
                  <a:gd name="T27" fmla="*/ 148 h 191"/>
                  <a:gd name="T28" fmla="*/ 137 w 154"/>
                  <a:gd name="T29" fmla="*/ 164 h 191"/>
                  <a:gd name="T30" fmla="*/ 144 w 154"/>
                  <a:gd name="T31" fmla="*/ 179 h 191"/>
                  <a:gd name="T32" fmla="*/ 154 w 154"/>
                  <a:gd name="T33" fmla="*/ 191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191">
                    <a:moveTo>
                      <a:pt x="0" y="12"/>
                    </a:moveTo>
                    <a:lnTo>
                      <a:pt x="27" y="3"/>
                    </a:lnTo>
                    <a:lnTo>
                      <a:pt x="48" y="0"/>
                    </a:lnTo>
                    <a:lnTo>
                      <a:pt x="66" y="2"/>
                    </a:lnTo>
                    <a:lnTo>
                      <a:pt x="80" y="7"/>
                    </a:lnTo>
                    <a:lnTo>
                      <a:pt x="91" y="16"/>
                    </a:lnTo>
                    <a:lnTo>
                      <a:pt x="100" y="28"/>
                    </a:lnTo>
                    <a:lnTo>
                      <a:pt x="107" y="42"/>
                    </a:lnTo>
                    <a:lnTo>
                      <a:pt x="112" y="58"/>
                    </a:lnTo>
                    <a:lnTo>
                      <a:pt x="116" y="75"/>
                    </a:lnTo>
                    <a:lnTo>
                      <a:pt x="119" y="94"/>
                    </a:lnTo>
                    <a:lnTo>
                      <a:pt x="122" y="113"/>
                    </a:lnTo>
                    <a:lnTo>
                      <a:pt x="126" y="131"/>
                    </a:lnTo>
                    <a:lnTo>
                      <a:pt x="130" y="148"/>
                    </a:lnTo>
                    <a:lnTo>
                      <a:pt x="137" y="164"/>
                    </a:lnTo>
                    <a:lnTo>
                      <a:pt x="144" y="179"/>
                    </a:lnTo>
                    <a:lnTo>
                      <a:pt x="154" y="1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3" name="Freeform 2525"/>
              <p:cNvSpPr>
                <a:spLocks/>
              </p:cNvSpPr>
              <p:nvPr/>
            </p:nvSpPr>
            <p:spPr bwMode="auto">
              <a:xfrm>
                <a:off x="2566" y="2646"/>
                <a:ext cx="11" cy="16"/>
              </a:xfrm>
              <a:custGeom>
                <a:avLst/>
                <a:gdLst>
                  <a:gd name="T0" fmla="*/ 87 w 87"/>
                  <a:gd name="T1" fmla="*/ 0 h 133"/>
                  <a:gd name="T2" fmla="*/ 87 w 87"/>
                  <a:gd name="T3" fmla="*/ 10 h 133"/>
                  <a:gd name="T4" fmla="*/ 87 w 87"/>
                  <a:gd name="T5" fmla="*/ 21 h 133"/>
                  <a:gd name="T6" fmla="*/ 85 w 87"/>
                  <a:gd name="T7" fmla="*/ 31 h 133"/>
                  <a:gd name="T8" fmla="*/ 83 w 87"/>
                  <a:gd name="T9" fmla="*/ 41 h 133"/>
                  <a:gd name="T10" fmla="*/ 79 w 87"/>
                  <a:gd name="T11" fmla="*/ 51 h 133"/>
                  <a:gd name="T12" fmla="*/ 75 w 87"/>
                  <a:gd name="T13" fmla="*/ 60 h 133"/>
                  <a:gd name="T14" fmla="*/ 70 w 87"/>
                  <a:gd name="T15" fmla="*/ 70 h 133"/>
                  <a:gd name="T16" fmla="*/ 63 w 87"/>
                  <a:gd name="T17" fmla="*/ 79 h 133"/>
                  <a:gd name="T18" fmla="*/ 57 w 87"/>
                  <a:gd name="T19" fmla="*/ 87 h 133"/>
                  <a:gd name="T20" fmla="*/ 50 w 87"/>
                  <a:gd name="T21" fmla="*/ 95 h 133"/>
                  <a:gd name="T22" fmla="*/ 42 w 87"/>
                  <a:gd name="T23" fmla="*/ 102 h 133"/>
                  <a:gd name="T24" fmla="*/ 34 w 87"/>
                  <a:gd name="T25" fmla="*/ 109 h 133"/>
                  <a:gd name="T26" fmla="*/ 26 w 87"/>
                  <a:gd name="T27" fmla="*/ 116 h 133"/>
                  <a:gd name="T28" fmla="*/ 17 w 87"/>
                  <a:gd name="T29" fmla="*/ 122 h 133"/>
                  <a:gd name="T30" fmla="*/ 8 w 87"/>
                  <a:gd name="T31" fmla="*/ 128 h 133"/>
                  <a:gd name="T32" fmla="*/ 0 w 87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33">
                    <a:moveTo>
                      <a:pt x="87" y="0"/>
                    </a:moveTo>
                    <a:lnTo>
                      <a:pt x="87" y="10"/>
                    </a:lnTo>
                    <a:lnTo>
                      <a:pt x="87" y="21"/>
                    </a:lnTo>
                    <a:lnTo>
                      <a:pt x="85" y="31"/>
                    </a:lnTo>
                    <a:lnTo>
                      <a:pt x="83" y="41"/>
                    </a:lnTo>
                    <a:lnTo>
                      <a:pt x="79" y="51"/>
                    </a:lnTo>
                    <a:lnTo>
                      <a:pt x="75" y="60"/>
                    </a:lnTo>
                    <a:lnTo>
                      <a:pt x="70" y="70"/>
                    </a:lnTo>
                    <a:lnTo>
                      <a:pt x="63" y="79"/>
                    </a:lnTo>
                    <a:lnTo>
                      <a:pt x="57" y="87"/>
                    </a:lnTo>
                    <a:lnTo>
                      <a:pt x="50" y="95"/>
                    </a:lnTo>
                    <a:lnTo>
                      <a:pt x="42" y="102"/>
                    </a:lnTo>
                    <a:lnTo>
                      <a:pt x="34" y="109"/>
                    </a:lnTo>
                    <a:lnTo>
                      <a:pt x="26" y="116"/>
                    </a:lnTo>
                    <a:lnTo>
                      <a:pt x="17" y="122"/>
                    </a:lnTo>
                    <a:lnTo>
                      <a:pt x="8" y="128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4" name="Freeform 2526"/>
              <p:cNvSpPr>
                <a:spLocks/>
              </p:cNvSpPr>
              <p:nvPr/>
            </p:nvSpPr>
            <p:spPr bwMode="auto">
              <a:xfrm>
                <a:off x="2537" y="2657"/>
                <a:ext cx="29" cy="7"/>
              </a:xfrm>
              <a:custGeom>
                <a:avLst/>
                <a:gdLst>
                  <a:gd name="T0" fmla="*/ 232 w 232"/>
                  <a:gd name="T1" fmla="*/ 39 h 51"/>
                  <a:gd name="T2" fmla="*/ 216 w 232"/>
                  <a:gd name="T3" fmla="*/ 46 h 51"/>
                  <a:gd name="T4" fmla="*/ 200 w 232"/>
                  <a:gd name="T5" fmla="*/ 50 h 51"/>
                  <a:gd name="T6" fmla="*/ 185 w 232"/>
                  <a:gd name="T7" fmla="*/ 51 h 51"/>
                  <a:gd name="T8" fmla="*/ 171 w 232"/>
                  <a:gd name="T9" fmla="*/ 49 h 51"/>
                  <a:gd name="T10" fmla="*/ 155 w 232"/>
                  <a:gd name="T11" fmla="*/ 45 h 51"/>
                  <a:gd name="T12" fmla="*/ 141 w 232"/>
                  <a:gd name="T13" fmla="*/ 39 h 51"/>
                  <a:gd name="T14" fmla="*/ 127 w 232"/>
                  <a:gd name="T15" fmla="*/ 33 h 51"/>
                  <a:gd name="T16" fmla="*/ 113 w 232"/>
                  <a:gd name="T17" fmla="*/ 26 h 51"/>
                  <a:gd name="T18" fmla="*/ 99 w 232"/>
                  <a:gd name="T19" fmla="*/ 18 h 51"/>
                  <a:gd name="T20" fmla="*/ 85 w 232"/>
                  <a:gd name="T21" fmla="*/ 12 h 51"/>
                  <a:gd name="T22" fmla="*/ 71 w 232"/>
                  <a:gd name="T23" fmla="*/ 6 h 51"/>
                  <a:gd name="T24" fmla="*/ 57 w 232"/>
                  <a:gd name="T25" fmla="*/ 2 h 51"/>
                  <a:gd name="T26" fmla="*/ 43 w 232"/>
                  <a:gd name="T27" fmla="*/ 0 h 51"/>
                  <a:gd name="T28" fmla="*/ 28 w 232"/>
                  <a:gd name="T29" fmla="*/ 1 h 51"/>
                  <a:gd name="T30" fmla="*/ 14 w 232"/>
                  <a:gd name="T31" fmla="*/ 5 h 51"/>
                  <a:gd name="T32" fmla="*/ 0 w 232"/>
                  <a:gd name="T33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2" h="51">
                    <a:moveTo>
                      <a:pt x="232" y="39"/>
                    </a:moveTo>
                    <a:lnTo>
                      <a:pt x="216" y="46"/>
                    </a:lnTo>
                    <a:lnTo>
                      <a:pt x="200" y="50"/>
                    </a:lnTo>
                    <a:lnTo>
                      <a:pt x="185" y="51"/>
                    </a:lnTo>
                    <a:lnTo>
                      <a:pt x="171" y="49"/>
                    </a:lnTo>
                    <a:lnTo>
                      <a:pt x="155" y="45"/>
                    </a:lnTo>
                    <a:lnTo>
                      <a:pt x="141" y="39"/>
                    </a:lnTo>
                    <a:lnTo>
                      <a:pt x="127" y="33"/>
                    </a:lnTo>
                    <a:lnTo>
                      <a:pt x="113" y="26"/>
                    </a:lnTo>
                    <a:lnTo>
                      <a:pt x="99" y="18"/>
                    </a:lnTo>
                    <a:lnTo>
                      <a:pt x="85" y="12"/>
                    </a:lnTo>
                    <a:lnTo>
                      <a:pt x="71" y="6"/>
                    </a:lnTo>
                    <a:lnTo>
                      <a:pt x="57" y="2"/>
                    </a:lnTo>
                    <a:lnTo>
                      <a:pt x="43" y="0"/>
                    </a:lnTo>
                    <a:lnTo>
                      <a:pt x="28" y="1"/>
                    </a:lnTo>
                    <a:lnTo>
                      <a:pt x="14" y="5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5" name="Freeform 2527"/>
              <p:cNvSpPr>
                <a:spLocks/>
              </p:cNvSpPr>
              <p:nvPr/>
            </p:nvSpPr>
            <p:spPr bwMode="auto">
              <a:xfrm>
                <a:off x="2537" y="2659"/>
                <a:ext cx="23" cy="19"/>
              </a:xfrm>
              <a:custGeom>
                <a:avLst/>
                <a:gdLst>
                  <a:gd name="T0" fmla="*/ 0 w 186"/>
                  <a:gd name="T1" fmla="*/ 0 h 152"/>
                  <a:gd name="T2" fmla="*/ 10 w 186"/>
                  <a:gd name="T3" fmla="*/ 10 h 152"/>
                  <a:gd name="T4" fmla="*/ 20 w 186"/>
                  <a:gd name="T5" fmla="*/ 20 h 152"/>
                  <a:gd name="T6" fmla="*/ 30 w 186"/>
                  <a:gd name="T7" fmla="*/ 32 h 152"/>
                  <a:gd name="T8" fmla="*/ 41 w 186"/>
                  <a:gd name="T9" fmla="*/ 43 h 152"/>
                  <a:gd name="T10" fmla="*/ 51 w 186"/>
                  <a:gd name="T11" fmla="*/ 55 h 152"/>
                  <a:gd name="T12" fmla="*/ 61 w 186"/>
                  <a:gd name="T13" fmla="*/ 67 h 152"/>
                  <a:gd name="T14" fmla="*/ 71 w 186"/>
                  <a:gd name="T15" fmla="*/ 78 h 152"/>
                  <a:gd name="T16" fmla="*/ 82 w 186"/>
                  <a:gd name="T17" fmla="*/ 90 h 152"/>
                  <a:gd name="T18" fmla="*/ 93 w 186"/>
                  <a:gd name="T19" fmla="*/ 100 h 152"/>
                  <a:gd name="T20" fmla="*/ 104 w 186"/>
                  <a:gd name="T21" fmla="*/ 112 h 152"/>
                  <a:gd name="T22" fmla="*/ 116 w 186"/>
                  <a:gd name="T23" fmla="*/ 121 h 152"/>
                  <a:gd name="T24" fmla="*/ 129 w 186"/>
                  <a:gd name="T25" fmla="*/ 130 h 152"/>
                  <a:gd name="T26" fmla="*/ 142 w 186"/>
                  <a:gd name="T27" fmla="*/ 137 h 152"/>
                  <a:gd name="T28" fmla="*/ 155 w 186"/>
                  <a:gd name="T29" fmla="*/ 143 h 152"/>
                  <a:gd name="T30" fmla="*/ 171 w 186"/>
                  <a:gd name="T31" fmla="*/ 148 h 152"/>
                  <a:gd name="T32" fmla="*/ 186 w 186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152">
                    <a:moveTo>
                      <a:pt x="0" y="0"/>
                    </a:moveTo>
                    <a:lnTo>
                      <a:pt x="10" y="10"/>
                    </a:lnTo>
                    <a:lnTo>
                      <a:pt x="20" y="20"/>
                    </a:lnTo>
                    <a:lnTo>
                      <a:pt x="30" y="32"/>
                    </a:lnTo>
                    <a:lnTo>
                      <a:pt x="41" y="43"/>
                    </a:lnTo>
                    <a:lnTo>
                      <a:pt x="51" y="55"/>
                    </a:lnTo>
                    <a:lnTo>
                      <a:pt x="61" y="67"/>
                    </a:lnTo>
                    <a:lnTo>
                      <a:pt x="71" y="78"/>
                    </a:lnTo>
                    <a:lnTo>
                      <a:pt x="82" y="90"/>
                    </a:lnTo>
                    <a:lnTo>
                      <a:pt x="93" y="100"/>
                    </a:lnTo>
                    <a:lnTo>
                      <a:pt x="104" y="112"/>
                    </a:lnTo>
                    <a:lnTo>
                      <a:pt x="116" y="121"/>
                    </a:lnTo>
                    <a:lnTo>
                      <a:pt x="129" y="130"/>
                    </a:lnTo>
                    <a:lnTo>
                      <a:pt x="142" y="137"/>
                    </a:lnTo>
                    <a:lnTo>
                      <a:pt x="155" y="143"/>
                    </a:lnTo>
                    <a:lnTo>
                      <a:pt x="171" y="148"/>
                    </a:lnTo>
                    <a:lnTo>
                      <a:pt x="186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6" name="Freeform 2528"/>
              <p:cNvSpPr>
                <a:spLocks/>
              </p:cNvSpPr>
              <p:nvPr/>
            </p:nvSpPr>
            <p:spPr bwMode="auto">
              <a:xfrm>
                <a:off x="2560" y="2650"/>
                <a:ext cx="24" cy="28"/>
              </a:xfrm>
              <a:custGeom>
                <a:avLst/>
                <a:gdLst>
                  <a:gd name="T0" fmla="*/ 0 w 186"/>
                  <a:gd name="T1" fmla="*/ 226 h 226"/>
                  <a:gd name="T2" fmla="*/ 14 w 186"/>
                  <a:gd name="T3" fmla="*/ 217 h 226"/>
                  <a:gd name="T4" fmla="*/ 29 w 186"/>
                  <a:gd name="T5" fmla="*/ 207 h 226"/>
                  <a:gd name="T6" fmla="*/ 45 w 186"/>
                  <a:gd name="T7" fmla="*/ 196 h 226"/>
                  <a:gd name="T8" fmla="*/ 61 w 186"/>
                  <a:gd name="T9" fmla="*/ 185 h 226"/>
                  <a:gd name="T10" fmla="*/ 77 w 186"/>
                  <a:gd name="T11" fmla="*/ 173 h 226"/>
                  <a:gd name="T12" fmla="*/ 93 w 186"/>
                  <a:gd name="T13" fmla="*/ 160 h 226"/>
                  <a:gd name="T14" fmla="*/ 108 w 186"/>
                  <a:gd name="T15" fmla="*/ 147 h 226"/>
                  <a:gd name="T16" fmla="*/ 124 w 186"/>
                  <a:gd name="T17" fmla="*/ 134 h 226"/>
                  <a:gd name="T18" fmla="*/ 138 w 186"/>
                  <a:gd name="T19" fmla="*/ 119 h 226"/>
                  <a:gd name="T20" fmla="*/ 151 w 186"/>
                  <a:gd name="T21" fmla="*/ 104 h 226"/>
                  <a:gd name="T22" fmla="*/ 162 w 186"/>
                  <a:gd name="T23" fmla="*/ 88 h 226"/>
                  <a:gd name="T24" fmla="*/ 171 w 186"/>
                  <a:gd name="T25" fmla="*/ 72 h 226"/>
                  <a:gd name="T26" fmla="*/ 178 w 186"/>
                  <a:gd name="T27" fmla="*/ 55 h 226"/>
                  <a:gd name="T28" fmla="*/ 183 w 186"/>
                  <a:gd name="T29" fmla="*/ 38 h 226"/>
                  <a:gd name="T30" fmla="*/ 186 w 186"/>
                  <a:gd name="T31" fmla="*/ 18 h 226"/>
                  <a:gd name="T32" fmla="*/ 186 w 186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26">
                    <a:moveTo>
                      <a:pt x="0" y="226"/>
                    </a:moveTo>
                    <a:lnTo>
                      <a:pt x="14" y="217"/>
                    </a:lnTo>
                    <a:lnTo>
                      <a:pt x="29" y="207"/>
                    </a:lnTo>
                    <a:lnTo>
                      <a:pt x="45" y="196"/>
                    </a:lnTo>
                    <a:lnTo>
                      <a:pt x="61" y="185"/>
                    </a:lnTo>
                    <a:lnTo>
                      <a:pt x="77" y="173"/>
                    </a:lnTo>
                    <a:lnTo>
                      <a:pt x="93" y="160"/>
                    </a:lnTo>
                    <a:lnTo>
                      <a:pt x="108" y="147"/>
                    </a:lnTo>
                    <a:lnTo>
                      <a:pt x="124" y="134"/>
                    </a:lnTo>
                    <a:lnTo>
                      <a:pt x="138" y="119"/>
                    </a:lnTo>
                    <a:lnTo>
                      <a:pt x="151" y="104"/>
                    </a:lnTo>
                    <a:lnTo>
                      <a:pt x="162" y="88"/>
                    </a:lnTo>
                    <a:lnTo>
                      <a:pt x="171" y="72"/>
                    </a:lnTo>
                    <a:lnTo>
                      <a:pt x="178" y="55"/>
                    </a:lnTo>
                    <a:lnTo>
                      <a:pt x="183" y="38"/>
                    </a:lnTo>
                    <a:lnTo>
                      <a:pt x="186" y="18"/>
                    </a:lnTo>
                    <a:lnTo>
                      <a:pt x="1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7" name="Freeform 2529"/>
              <p:cNvSpPr>
                <a:spLocks/>
              </p:cNvSpPr>
              <p:nvPr/>
            </p:nvSpPr>
            <p:spPr bwMode="auto">
              <a:xfrm>
                <a:off x="2577" y="2629"/>
                <a:ext cx="7" cy="21"/>
              </a:xfrm>
              <a:custGeom>
                <a:avLst/>
                <a:gdLst>
                  <a:gd name="T0" fmla="*/ 53 w 53"/>
                  <a:gd name="T1" fmla="*/ 165 h 165"/>
                  <a:gd name="T2" fmla="*/ 49 w 53"/>
                  <a:gd name="T3" fmla="*/ 156 h 165"/>
                  <a:gd name="T4" fmla="*/ 45 w 53"/>
                  <a:gd name="T5" fmla="*/ 147 h 165"/>
                  <a:gd name="T6" fmla="*/ 42 w 53"/>
                  <a:gd name="T7" fmla="*/ 137 h 165"/>
                  <a:gd name="T8" fmla="*/ 38 w 53"/>
                  <a:gd name="T9" fmla="*/ 128 h 165"/>
                  <a:gd name="T10" fmla="*/ 34 w 53"/>
                  <a:gd name="T11" fmla="*/ 118 h 165"/>
                  <a:gd name="T12" fmla="*/ 30 w 53"/>
                  <a:gd name="T13" fmla="*/ 108 h 165"/>
                  <a:gd name="T14" fmla="*/ 26 w 53"/>
                  <a:gd name="T15" fmla="*/ 98 h 165"/>
                  <a:gd name="T16" fmla="*/ 22 w 53"/>
                  <a:gd name="T17" fmla="*/ 87 h 165"/>
                  <a:gd name="T18" fmla="*/ 19 w 53"/>
                  <a:gd name="T19" fmla="*/ 77 h 165"/>
                  <a:gd name="T20" fmla="*/ 15 w 53"/>
                  <a:gd name="T21" fmla="*/ 66 h 165"/>
                  <a:gd name="T22" fmla="*/ 12 w 53"/>
                  <a:gd name="T23" fmla="*/ 55 h 165"/>
                  <a:gd name="T24" fmla="*/ 9 w 53"/>
                  <a:gd name="T25" fmla="*/ 44 h 165"/>
                  <a:gd name="T26" fmla="*/ 6 w 53"/>
                  <a:gd name="T27" fmla="*/ 33 h 165"/>
                  <a:gd name="T28" fmla="*/ 3 w 53"/>
                  <a:gd name="T29" fmla="*/ 22 h 165"/>
                  <a:gd name="T30" fmla="*/ 1 w 53"/>
                  <a:gd name="T31" fmla="*/ 11 h 165"/>
                  <a:gd name="T32" fmla="*/ 0 w 53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65">
                    <a:moveTo>
                      <a:pt x="53" y="165"/>
                    </a:moveTo>
                    <a:lnTo>
                      <a:pt x="49" y="156"/>
                    </a:lnTo>
                    <a:lnTo>
                      <a:pt x="45" y="147"/>
                    </a:lnTo>
                    <a:lnTo>
                      <a:pt x="42" y="137"/>
                    </a:lnTo>
                    <a:lnTo>
                      <a:pt x="38" y="128"/>
                    </a:lnTo>
                    <a:lnTo>
                      <a:pt x="34" y="118"/>
                    </a:lnTo>
                    <a:lnTo>
                      <a:pt x="30" y="108"/>
                    </a:lnTo>
                    <a:lnTo>
                      <a:pt x="26" y="98"/>
                    </a:lnTo>
                    <a:lnTo>
                      <a:pt x="22" y="87"/>
                    </a:lnTo>
                    <a:lnTo>
                      <a:pt x="19" y="77"/>
                    </a:lnTo>
                    <a:lnTo>
                      <a:pt x="15" y="66"/>
                    </a:lnTo>
                    <a:lnTo>
                      <a:pt x="12" y="55"/>
                    </a:lnTo>
                    <a:lnTo>
                      <a:pt x="9" y="44"/>
                    </a:lnTo>
                    <a:lnTo>
                      <a:pt x="6" y="33"/>
                    </a:lnTo>
                    <a:lnTo>
                      <a:pt x="3" y="22"/>
                    </a:lnTo>
                    <a:lnTo>
                      <a:pt x="1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8" name="Line 2530"/>
              <p:cNvSpPr>
                <a:spLocks noChangeShapeType="1"/>
              </p:cNvSpPr>
              <p:nvPr/>
            </p:nvSpPr>
            <p:spPr bwMode="auto">
              <a:xfrm>
                <a:off x="2577" y="2629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59" name="Freeform 2531"/>
              <p:cNvSpPr>
                <a:spLocks/>
              </p:cNvSpPr>
              <p:nvPr/>
            </p:nvSpPr>
            <p:spPr bwMode="auto">
              <a:xfrm>
                <a:off x="2580" y="2627"/>
                <a:ext cx="28" cy="5"/>
              </a:xfrm>
              <a:custGeom>
                <a:avLst/>
                <a:gdLst>
                  <a:gd name="T0" fmla="*/ 0 w 226"/>
                  <a:gd name="T1" fmla="*/ 39 h 39"/>
                  <a:gd name="T2" fmla="*/ 13 w 226"/>
                  <a:gd name="T3" fmla="*/ 34 h 39"/>
                  <a:gd name="T4" fmla="*/ 27 w 226"/>
                  <a:gd name="T5" fmla="*/ 30 h 39"/>
                  <a:gd name="T6" fmla="*/ 41 w 226"/>
                  <a:gd name="T7" fmla="*/ 27 h 39"/>
                  <a:gd name="T8" fmla="*/ 55 w 226"/>
                  <a:gd name="T9" fmla="*/ 23 h 39"/>
                  <a:gd name="T10" fmla="*/ 69 w 226"/>
                  <a:gd name="T11" fmla="*/ 20 h 39"/>
                  <a:gd name="T12" fmla="*/ 83 w 226"/>
                  <a:gd name="T13" fmla="*/ 17 h 39"/>
                  <a:gd name="T14" fmla="*/ 98 w 226"/>
                  <a:gd name="T15" fmla="*/ 14 h 39"/>
                  <a:gd name="T16" fmla="*/ 113 w 226"/>
                  <a:gd name="T17" fmla="*/ 12 h 39"/>
                  <a:gd name="T18" fmla="*/ 127 w 226"/>
                  <a:gd name="T19" fmla="*/ 9 h 39"/>
                  <a:gd name="T20" fmla="*/ 142 w 226"/>
                  <a:gd name="T21" fmla="*/ 7 h 39"/>
                  <a:gd name="T22" fmla="*/ 156 w 226"/>
                  <a:gd name="T23" fmla="*/ 5 h 39"/>
                  <a:gd name="T24" fmla="*/ 170 w 226"/>
                  <a:gd name="T25" fmla="*/ 4 h 39"/>
                  <a:gd name="T26" fmla="*/ 184 w 226"/>
                  <a:gd name="T27" fmla="*/ 2 h 39"/>
                  <a:gd name="T28" fmla="*/ 198 w 226"/>
                  <a:gd name="T29" fmla="*/ 1 h 39"/>
                  <a:gd name="T30" fmla="*/ 211 w 226"/>
                  <a:gd name="T31" fmla="*/ 0 h 39"/>
                  <a:gd name="T32" fmla="*/ 226 w 226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39">
                    <a:moveTo>
                      <a:pt x="0" y="39"/>
                    </a:moveTo>
                    <a:lnTo>
                      <a:pt x="13" y="34"/>
                    </a:lnTo>
                    <a:lnTo>
                      <a:pt x="27" y="30"/>
                    </a:lnTo>
                    <a:lnTo>
                      <a:pt x="41" y="27"/>
                    </a:lnTo>
                    <a:lnTo>
                      <a:pt x="55" y="23"/>
                    </a:lnTo>
                    <a:lnTo>
                      <a:pt x="69" y="20"/>
                    </a:lnTo>
                    <a:lnTo>
                      <a:pt x="83" y="17"/>
                    </a:lnTo>
                    <a:lnTo>
                      <a:pt x="98" y="14"/>
                    </a:lnTo>
                    <a:lnTo>
                      <a:pt x="113" y="12"/>
                    </a:lnTo>
                    <a:lnTo>
                      <a:pt x="127" y="9"/>
                    </a:lnTo>
                    <a:lnTo>
                      <a:pt x="142" y="7"/>
                    </a:lnTo>
                    <a:lnTo>
                      <a:pt x="156" y="5"/>
                    </a:lnTo>
                    <a:lnTo>
                      <a:pt x="170" y="4"/>
                    </a:lnTo>
                    <a:lnTo>
                      <a:pt x="184" y="2"/>
                    </a:lnTo>
                    <a:lnTo>
                      <a:pt x="198" y="1"/>
                    </a:lnTo>
                    <a:lnTo>
                      <a:pt x="211" y="0"/>
                    </a:lnTo>
                    <a:lnTo>
                      <a:pt x="2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0" name="Freeform 2532"/>
              <p:cNvSpPr>
                <a:spLocks/>
              </p:cNvSpPr>
              <p:nvPr/>
            </p:nvSpPr>
            <p:spPr bwMode="auto">
              <a:xfrm>
                <a:off x="2601" y="2627"/>
                <a:ext cx="7" cy="45"/>
              </a:xfrm>
              <a:custGeom>
                <a:avLst/>
                <a:gdLst>
                  <a:gd name="T0" fmla="*/ 60 w 60"/>
                  <a:gd name="T1" fmla="*/ 0 h 364"/>
                  <a:gd name="T2" fmla="*/ 59 w 60"/>
                  <a:gd name="T3" fmla="*/ 22 h 364"/>
                  <a:gd name="T4" fmla="*/ 59 w 60"/>
                  <a:gd name="T5" fmla="*/ 45 h 364"/>
                  <a:gd name="T6" fmla="*/ 57 w 60"/>
                  <a:gd name="T7" fmla="*/ 69 h 364"/>
                  <a:gd name="T8" fmla="*/ 56 w 60"/>
                  <a:gd name="T9" fmla="*/ 92 h 364"/>
                  <a:gd name="T10" fmla="*/ 54 w 60"/>
                  <a:gd name="T11" fmla="*/ 115 h 364"/>
                  <a:gd name="T12" fmla="*/ 51 w 60"/>
                  <a:gd name="T13" fmla="*/ 138 h 364"/>
                  <a:gd name="T14" fmla="*/ 47 w 60"/>
                  <a:gd name="T15" fmla="*/ 161 h 364"/>
                  <a:gd name="T16" fmla="*/ 44 w 60"/>
                  <a:gd name="T17" fmla="*/ 185 h 364"/>
                  <a:gd name="T18" fmla="*/ 40 w 60"/>
                  <a:gd name="T19" fmla="*/ 208 h 364"/>
                  <a:gd name="T20" fmla="*/ 36 w 60"/>
                  <a:gd name="T21" fmla="*/ 231 h 364"/>
                  <a:gd name="T22" fmla="*/ 31 w 60"/>
                  <a:gd name="T23" fmla="*/ 254 h 364"/>
                  <a:gd name="T24" fmla="*/ 26 w 60"/>
                  <a:gd name="T25" fmla="*/ 277 h 364"/>
                  <a:gd name="T26" fmla="*/ 20 w 60"/>
                  <a:gd name="T27" fmla="*/ 299 h 364"/>
                  <a:gd name="T28" fmla="*/ 14 w 60"/>
                  <a:gd name="T29" fmla="*/ 321 h 364"/>
                  <a:gd name="T30" fmla="*/ 7 w 60"/>
                  <a:gd name="T31" fmla="*/ 342 h 364"/>
                  <a:gd name="T32" fmla="*/ 0 w 60"/>
                  <a:gd name="T33" fmla="*/ 364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64">
                    <a:moveTo>
                      <a:pt x="60" y="0"/>
                    </a:moveTo>
                    <a:lnTo>
                      <a:pt x="59" y="22"/>
                    </a:lnTo>
                    <a:lnTo>
                      <a:pt x="59" y="45"/>
                    </a:lnTo>
                    <a:lnTo>
                      <a:pt x="57" y="69"/>
                    </a:lnTo>
                    <a:lnTo>
                      <a:pt x="56" y="92"/>
                    </a:lnTo>
                    <a:lnTo>
                      <a:pt x="54" y="115"/>
                    </a:lnTo>
                    <a:lnTo>
                      <a:pt x="51" y="138"/>
                    </a:lnTo>
                    <a:lnTo>
                      <a:pt x="47" y="161"/>
                    </a:lnTo>
                    <a:lnTo>
                      <a:pt x="44" y="185"/>
                    </a:lnTo>
                    <a:lnTo>
                      <a:pt x="40" y="208"/>
                    </a:lnTo>
                    <a:lnTo>
                      <a:pt x="36" y="231"/>
                    </a:lnTo>
                    <a:lnTo>
                      <a:pt x="31" y="254"/>
                    </a:lnTo>
                    <a:lnTo>
                      <a:pt x="26" y="277"/>
                    </a:lnTo>
                    <a:lnTo>
                      <a:pt x="20" y="299"/>
                    </a:lnTo>
                    <a:lnTo>
                      <a:pt x="14" y="321"/>
                    </a:lnTo>
                    <a:lnTo>
                      <a:pt x="7" y="342"/>
                    </a:lnTo>
                    <a:lnTo>
                      <a:pt x="0" y="36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1" name="Freeform 2533"/>
              <p:cNvSpPr>
                <a:spLocks/>
              </p:cNvSpPr>
              <p:nvPr/>
            </p:nvSpPr>
            <p:spPr bwMode="auto">
              <a:xfrm>
                <a:off x="2600" y="3168"/>
                <a:ext cx="8" cy="26"/>
              </a:xfrm>
              <a:custGeom>
                <a:avLst/>
                <a:gdLst>
                  <a:gd name="T0" fmla="*/ 27 w 67"/>
                  <a:gd name="T1" fmla="*/ 201 h 201"/>
                  <a:gd name="T2" fmla="*/ 22 w 67"/>
                  <a:gd name="T3" fmla="*/ 189 h 201"/>
                  <a:gd name="T4" fmla="*/ 19 w 67"/>
                  <a:gd name="T5" fmla="*/ 177 h 201"/>
                  <a:gd name="T6" fmla="*/ 16 w 67"/>
                  <a:gd name="T7" fmla="*/ 166 h 201"/>
                  <a:gd name="T8" fmla="*/ 14 w 67"/>
                  <a:gd name="T9" fmla="*/ 154 h 201"/>
                  <a:gd name="T10" fmla="*/ 13 w 67"/>
                  <a:gd name="T11" fmla="*/ 143 h 201"/>
                  <a:gd name="T12" fmla="*/ 13 w 67"/>
                  <a:gd name="T13" fmla="*/ 131 h 201"/>
                  <a:gd name="T14" fmla="*/ 12 w 67"/>
                  <a:gd name="T15" fmla="*/ 119 h 201"/>
                  <a:gd name="T16" fmla="*/ 12 w 67"/>
                  <a:gd name="T17" fmla="*/ 108 h 201"/>
                  <a:gd name="T18" fmla="*/ 12 w 67"/>
                  <a:gd name="T19" fmla="*/ 96 h 201"/>
                  <a:gd name="T20" fmla="*/ 12 w 67"/>
                  <a:gd name="T21" fmla="*/ 83 h 201"/>
                  <a:gd name="T22" fmla="*/ 11 w 67"/>
                  <a:gd name="T23" fmla="*/ 72 h 201"/>
                  <a:gd name="T24" fmla="*/ 10 w 67"/>
                  <a:gd name="T25" fmla="*/ 60 h 201"/>
                  <a:gd name="T26" fmla="*/ 9 w 67"/>
                  <a:gd name="T27" fmla="*/ 49 h 201"/>
                  <a:gd name="T28" fmla="*/ 7 w 67"/>
                  <a:gd name="T29" fmla="*/ 37 h 201"/>
                  <a:gd name="T30" fmla="*/ 4 w 67"/>
                  <a:gd name="T31" fmla="*/ 26 h 201"/>
                  <a:gd name="T32" fmla="*/ 0 w 67"/>
                  <a:gd name="T33" fmla="*/ 15 h 201"/>
                  <a:gd name="T34" fmla="*/ 1 w 67"/>
                  <a:gd name="T35" fmla="*/ 13 h 201"/>
                  <a:gd name="T36" fmla="*/ 2 w 67"/>
                  <a:gd name="T37" fmla="*/ 12 h 201"/>
                  <a:gd name="T38" fmla="*/ 3 w 67"/>
                  <a:gd name="T39" fmla="*/ 11 h 201"/>
                  <a:gd name="T40" fmla="*/ 5 w 67"/>
                  <a:gd name="T41" fmla="*/ 9 h 201"/>
                  <a:gd name="T42" fmla="*/ 7 w 67"/>
                  <a:gd name="T43" fmla="*/ 8 h 201"/>
                  <a:gd name="T44" fmla="*/ 8 w 67"/>
                  <a:gd name="T45" fmla="*/ 6 h 201"/>
                  <a:gd name="T46" fmla="*/ 10 w 67"/>
                  <a:gd name="T47" fmla="*/ 5 h 201"/>
                  <a:gd name="T48" fmla="*/ 13 w 67"/>
                  <a:gd name="T49" fmla="*/ 4 h 201"/>
                  <a:gd name="T50" fmla="*/ 15 w 67"/>
                  <a:gd name="T51" fmla="*/ 3 h 201"/>
                  <a:gd name="T52" fmla="*/ 17 w 67"/>
                  <a:gd name="T53" fmla="*/ 2 h 201"/>
                  <a:gd name="T54" fmla="*/ 20 w 67"/>
                  <a:gd name="T55" fmla="*/ 1 h 201"/>
                  <a:gd name="T56" fmla="*/ 22 w 67"/>
                  <a:gd name="T57" fmla="*/ 1 h 201"/>
                  <a:gd name="T58" fmla="*/ 25 w 67"/>
                  <a:gd name="T59" fmla="*/ 0 h 201"/>
                  <a:gd name="T60" fmla="*/ 27 w 67"/>
                  <a:gd name="T61" fmla="*/ 0 h 201"/>
                  <a:gd name="T62" fmla="*/ 30 w 67"/>
                  <a:gd name="T63" fmla="*/ 1 h 201"/>
                  <a:gd name="T64" fmla="*/ 33 w 67"/>
                  <a:gd name="T65" fmla="*/ 2 h 201"/>
                  <a:gd name="T66" fmla="*/ 35 w 67"/>
                  <a:gd name="T67" fmla="*/ 12 h 201"/>
                  <a:gd name="T68" fmla="*/ 37 w 67"/>
                  <a:gd name="T69" fmla="*/ 22 h 201"/>
                  <a:gd name="T70" fmla="*/ 39 w 67"/>
                  <a:gd name="T71" fmla="*/ 33 h 201"/>
                  <a:gd name="T72" fmla="*/ 41 w 67"/>
                  <a:gd name="T73" fmla="*/ 44 h 201"/>
                  <a:gd name="T74" fmla="*/ 43 w 67"/>
                  <a:gd name="T75" fmla="*/ 56 h 201"/>
                  <a:gd name="T76" fmla="*/ 45 w 67"/>
                  <a:gd name="T77" fmla="*/ 67 h 201"/>
                  <a:gd name="T78" fmla="*/ 47 w 67"/>
                  <a:gd name="T79" fmla="*/ 79 h 201"/>
                  <a:gd name="T80" fmla="*/ 49 w 67"/>
                  <a:gd name="T81" fmla="*/ 92 h 201"/>
                  <a:gd name="T82" fmla="*/ 51 w 67"/>
                  <a:gd name="T83" fmla="*/ 104 h 201"/>
                  <a:gd name="T84" fmla="*/ 53 w 67"/>
                  <a:gd name="T85" fmla="*/ 116 h 201"/>
                  <a:gd name="T86" fmla="*/ 55 w 67"/>
                  <a:gd name="T87" fmla="*/ 128 h 201"/>
                  <a:gd name="T88" fmla="*/ 58 w 67"/>
                  <a:gd name="T89" fmla="*/ 140 h 201"/>
                  <a:gd name="T90" fmla="*/ 60 w 67"/>
                  <a:gd name="T91" fmla="*/ 152 h 201"/>
                  <a:gd name="T92" fmla="*/ 62 w 67"/>
                  <a:gd name="T93" fmla="*/ 164 h 201"/>
                  <a:gd name="T94" fmla="*/ 64 w 67"/>
                  <a:gd name="T95" fmla="*/ 176 h 201"/>
                  <a:gd name="T96" fmla="*/ 67 w 67"/>
                  <a:gd name="T97" fmla="*/ 188 h 201"/>
                  <a:gd name="T98" fmla="*/ 26 w 67"/>
                  <a:gd name="T99" fmla="*/ 201 h 201"/>
                  <a:gd name="T100" fmla="*/ 27 w 67"/>
                  <a:gd name="T101" fmla="*/ 201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7" h="201">
                    <a:moveTo>
                      <a:pt x="27" y="201"/>
                    </a:moveTo>
                    <a:lnTo>
                      <a:pt x="22" y="189"/>
                    </a:lnTo>
                    <a:lnTo>
                      <a:pt x="19" y="177"/>
                    </a:lnTo>
                    <a:lnTo>
                      <a:pt x="16" y="166"/>
                    </a:lnTo>
                    <a:lnTo>
                      <a:pt x="14" y="154"/>
                    </a:lnTo>
                    <a:lnTo>
                      <a:pt x="13" y="143"/>
                    </a:lnTo>
                    <a:lnTo>
                      <a:pt x="13" y="131"/>
                    </a:lnTo>
                    <a:lnTo>
                      <a:pt x="12" y="119"/>
                    </a:lnTo>
                    <a:lnTo>
                      <a:pt x="12" y="108"/>
                    </a:lnTo>
                    <a:lnTo>
                      <a:pt x="12" y="96"/>
                    </a:lnTo>
                    <a:lnTo>
                      <a:pt x="12" y="83"/>
                    </a:lnTo>
                    <a:lnTo>
                      <a:pt x="11" y="72"/>
                    </a:lnTo>
                    <a:lnTo>
                      <a:pt x="10" y="60"/>
                    </a:lnTo>
                    <a:lnTo>
                      <a:pt x="9" y="49"/>
                    </a:lnTo>
                    <a:lnTo>
                      <a:pt x="7" y="37"/>
                    </a:lnTo>
                    <a:lnTo>
                      <a:pt x="4" y="26"/>
                    </a:lnTo>
                    <a:lnTo>
                      <a:pt x="0" y="15"/>
                    </a:lnTo>
                    <a:lnTo>
                      <a:pt x="1" y="13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7" y="2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30" y="1"/>
                    </a:lnTo>
                    <a:lnTo>
                      <a:pt x="33" y="2"/>
                    </a:lnTo>
                    <a:lnTo>
                      <a:pt x="35" y="12"/>
                    </a:lnTo>
                    <a:lnTo>
                      <a:pt x="37" y="22"/>
                    </a:lnTo>
                    <a:lnTo>
                      <a:pt x="39" y="33"/>
                    </a:lnTo>
                    <a:lnTo>
                      <a:pt x="41" y="44"/>
                    </a:lnTo>
                    <a:lnTo>
                      <a:pt x="43" y="56"/>
                    </a:lnTo>
                    <a:lnTo>
                      <a:pt x="45" y="67"/>
                    </a:lnTo>
                    <a:lnTo>
                      <a:pt x="47" y="79"/>
                    </a:lnTo>
                    <a:lnTo>
                      <a:pt x="49" y="92"/>
                    </a:lnTo>
                    <a:lnTo>
                      <a:pt x="51" y="104"/>
                    </a:lnTo>
                    <a:lnTo>
                      <a:pt x="53" y="116"/>
                    </a:lnTo>
                    <a:lnTo>
                      <a:pt x="55" y="128"/>
                    </a:lnTo>
                    <a:lnTo>
                      <a:pt x="58" y="140"/>
                    </a:lnTo>
                    <a:lnTo>
                      <a:pt x="60" y="152"/>
                    </a:lnTo>
                    <a:lnTo>
                      <a:pt x="62" y="164"/>
                    </a:lnTo>
                    <a:lnTo>
                      <a:pt x="64" y="176"/>
                    </a:lnTo>
                    <a:lnTo>
                      <a:pt x="67" y="188"/>
                    </a:lnTo>
                    <a:lnTo>
                      <a:pt x="26" y="201"/>
                    </a:lnTo>
                    <a:lnTo>
                      <a:pt x="27" y="201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2" name="Freeform 2534"/>
              <p:cNvSpPr>
                <a:spLocks/>
              </p:cNvSpPr>
              <p:nvPr/>
            </p:nvSpPr>
            <p:spPr bwMode="auto">
              <a:xfrm>
                <a:off x="2600" y="3170"/>
                <a:ext cx="3" cy="24"/>
              </a:xfrm>
              <a:custGeom>
                <a:avLst/>
                <a:gdLst>
                  <a:gd name="T0" fmla="*/ 27 w 27"/>
                  <a:gd name="T1" fmla="*/ 186 h 186"/>
                  <a:gd name="T2" fmla="*/ 22 w 27"/>
                  <a:gd name="T3" fmla="*/ 174 h 186"/>
                  <a:gd name="T4" fmla="*/ 19 w 27"/>
                  <a:gd name="T5" fmla="*/ 162 h 186"/>
                  <a:gd name="T6" fmla="*/ 16 w 27"/>
                  <a:gd name="T7" fmla="*/ 151 h 186"/>
                  <a:gd name="T8" fmla="*/ 14 w 27"/>
                  <a:gd name="T9" fmla="*/ 139 h 186"/>
                  <a:gd name="T10" fmla="*/ 13 w 27"/>
                  <a:gd name="T11" fmla="*/ 128 h 186"/>
                  <a:gd name="T12" fmla="*/ 13 w 27"/>
                  <a:gd name="T13" fmla="*/ 116 h 186"/>
                  <a:gd name="T14" fmla="*/ 12 w 27"/>
                  <a:gd name="T15" fmla="*/ 104 h 186"/>
                  <a:gd name="T16" fmla="*/ 12 w 27"/>
                  <a:gd name="T17" fmla="*/ 93 h 186"/>
                  <a:gd name="T18" fmla="*/ 12 w 27"/>
                  <a:gd name="T19" fmla="*/ 81 h 186"/>
                  <a:gd name="T20" fmla="*/ 12 w 27"/>
                  <a:gd name="T21" fmla="*/ 68 h 186"/>
                  <a:gd name="T22" fmla="*/ 11 w 27"/>
                  <a:gd name="T23" fmla="*/ 57 h 186"/>
                  <a:gd name="T24" fmla="*/ 10 w 27"/>
                  <a:gd name="T25" fmla="*/ 45 h 186"/>
                  <a:gd name="T26" fmla="*/ 9 w 27"/>
                  <a:gd name="T27" fmla="*/ 34 h 186"/>
                  <a:gd name="T28" fmla="*/ 7 w 27"/>
                  <a:gd name="T29" fmla="*/ 22 h 186"/>
                  <a:gd name="T30" fmla="*/ 4 w 27"/>
                  <a:gd name="T31" fmla="*/ 11 h 186"/>
                  <a:gd name="T32" fmla="*/ 0 w 27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86">
                    <a:moveTo>
                      <a:pt x="27" y="186"/>
                    </a:moveTo>
                    <a:lnTo>
                      <a:pt x="22" y="174"/>
                    </a:lnTo>
                    <a:lnTo>
                      <a:pt x="19" y="162"/>
                    </a:lnTo>
                    <a:lnTo>
                      <a:pt x="16" y="151"/>
                    </a:lnTo>
                    <a:lnTo>
                      <a:pt x="14" y="139"/>
                    </a:lnTo>
                    <a:lnTo>
                      <a:pt x="13" y="128"/>
                    </a:lnTo>
                    <a:lnTo>
                      <a:pt x="13" y="116"/>
                    </a:lnTo>
                    <a:lnTo>
                      <a:pt x="12" y="104"/>
                    </a:lnTo>
                    <a:lnTo>
                      <a:pt x="12" y="93"/>
                    </a:lnTo>
                    <a:lnTo>
                      <a:pt x="12" y="81"/>
                    </a:lnTo>
                    <a:lnTo>
                      <a:pt x="12" y="68"/>
                    </a:lnTo>
                    <a:lnTo>
                      <a:pt x="11" y="57"/>
                    </a:lnTo>
                    <a:lnTo>
                      <a:pt x="10" y="45"/>
                    </a:lnTo>
                    <a:lnTo>
                      <a:pt x="9" y="34"/>
                    </a:lnTo>
                    <a:lnTo>
                      <a:pt x="7" y="22"/>
                    </a:lnTo>
                    <a:lnTo>
                      <a:pt x="4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3" name="Freeform 2535"/>
              <p:cNvSpPr>
                <a:spLocks/>
              </p:cNvSpPr>
              <p:nvPr/>
            </p:nvSpPr>
            <p:spPr bwMode="auto">
              <a:xfrm>
                <a:off x="2600" y="3168"/>
                <a:ext cx="4" cy="2"/>
              </a:xfrm>
              <a:custGeom>
                <a:avLst/>
                <a:gdLst>
                  <a:gd name="T0" fmla="*/ 0 w 33"/>
                  <a:gd name="T1" fmla="*/ 15 h 15"/>
                  <a:gd name="T2" fmla="*/ 1 w 33"/>
                  <a:gd name="T3" fmla="*/ 13 h 15"/>
                  <a:gd name="T4" fmla="*/ 2 w 33"/>
                  <a:gd name="T5" fmla="*/ 12 h 15"/>
                  <a:gd name="T6" fmla="*/ 3 w 33"/>
                  <a:gd name="T7" fmla="*/ 11 h 15"/>
                  <a:gd name="T8" fmla="*/ 5 w 33"/>
                  <a:gd name="T9" fmla="*/ 9 h 15"/>
                  <a:gd name="T10" fmla="*/ 7 w 33"/>
                  <a:gd name="T11" fmla="*/ 8 h 15"/>
                  <a:gd name="T12" fmla="*/ 8 w 33"/>
                  <a:gd name="T13" fmla="*/ 6 h 15"/>
                  <a:gd name="T14" fmla="*/ 10 w 33"/>
                  <a:gd name="T15" fmla="*/ 5 h 15"/>
                  <a:gd name="T16" fmla="*/ 13 w 33"/>
                  <a:gd name="T17" fmla="*/ 4 h 15"/>
                  <a:gd name="T18" fmla="*/ 15 w 33"/>
                  <a:gd name="T19" fmla="*/ 3 h 15"/>
                  <a:gd name="T20" fmla="*/ 17 w 33"/>
                  <a:gd name="T21" fmla="*/ 2 h 15"/>
                  <a:gd name="T22" fmla="*/ 20 w 33"/>
                  <a:gd name="T23" fmla="*/ 1 h 15"/>
                  <a:gd name="T24" fmla="*/ 22 w 33"/>
                  <a:gd name="T25" fmla="*/ 1 h 15"/>
                  <a:gd name="T26" fmla="*/ 25 w 33"/>
                  <a:gd name="T27" fmla="*/ 0 h 15"/>
                  <a:gd name="T28" fmla="*/ 27 w 33"/>
                  <a:gd name="T29" fmla="*/ 0 h 15"/>
                  <a:gd name="T30" fmla="*/ 30 w 33"/>
                  <a:gd name="T31" fmla="*/ 1 h 15"/>
                  <a:gd name="T32" fmla="*/ 33 w 33"/>
                  <a:gd name="T33" fmla="*/ 2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5">
                    <a:moveTo>
                      <a:pt x="0" y="15"/>
                    </a:moveTo>
                    <a:lnTo>
                      <a:pt x="1" y="13"/>
                    </a:lnTo>
                    <a:lnTo>
                      <a:pt x="2" y="12"/>
                    </a:lnTo>
                    <a:lnTo>
                      <a:pt x="3" y="11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8" y="6"/>
                    </a:lnTo>
                    <a:lnTo>
                      <a:pt x="10" y="5"/>
                    </a:lnTo>
                    <a:lnTo>
                      <a:pt x="13" y="4"/>
                    </a:lnTo>
                    <a:lnTo>
                      <a:pt x="15" y="3"/>
                    </a:lnTo>
                    <a:lnTo>
                      <a:pt x="17" y="2"/>
                    </a:lnTo>
                    <a:lnTo>
                      <a:pt x="20" y="1"/>
                    </a:lnTo>
                    <a:lnTo>
                      <a:pt x="22" y="1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30" y="1"/>
                    </a:lnTo>
                    <a:lnTo>
                      <a:pt x="33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4" name="Freeform 2536"/>
              <p:cNvSpPr>
                <a:spLocks/>
              </p:cNvSpPr>
              <p:nvPr/>
            </p:nvSpPr>
            <p:spPr bwMode="auto">
              <a:xfrm>
                <a:off x="2604" y="3169"/>
                <a:ext cx="4" cy="23"/>
              </a:xfrm>
              <a:custGeom>
                <a:avLst/>
                <a:gdLst>
                  <a:gd name="T0" fmla="*/ 0 w 34"/>
                  <a:gd name="T1" fmla="*/ 0 h 186"/>
                  <a:gd name="T2" fmla="*/ 2 w 34"/>
                  <a:gd name="T3" fmla="*/ 10 h 186"/>
                  <a:gd name="T4" fmla="*/ 4 w 34"/>
                  <a:gd name="T5" fmla="*/ 20 h 186"/>
                  <a:gd name="T6" fmla="*/ 6 w 34"/>
                  <a:gd name="T7" fmla="*/ 31 h 186"/>
                  <a:gd name="T8" fmla="*/ 8 w 34"/>
                  <a:gd name="T9" fmla="*/ 42 h 186"/>
                  <a:gd name="T10" fmla="*/ 10 w 34"/>
                  <a:gd name="T11" fmla="*/ 54 h 186"/>
                  <a:gd name="T12" fmla="*/ 12 w 34"/>
                  <a:gd name="T13" fmla="*/ 65 h 186"/>
                  <a:gd name="T14" fmla="*/ 14 w 34"/>
                  <a:gd name="T15" fmla="*/ 77 h 186"/>
                  <a:gd name="T16" fmla="*/ 16 w 34"/>
                  <a:gd name="T17" fmla="*/ 90 h 186"/>
                  <a:gd name="T18" fmla="*/ 18 w 34"/>
                  <a:gd name="T19" fmla="*/ 102 h 186"/>
                  <a:gd name="T20" fmla="*/ 20 w 34"/>
                  <a:gd name="T21" fmla="*/ 114 h 186"/>
                  <a:gd name="T22" fmla="*/ 22 w 34"/>
                  <a:gd name="T23" fmla="*/ 126 h 186"/>
                  <a:gd name="T24" fmla="*/ 25 w 34"/>
                  <a:gd name="T25" fmla="*/ 138 h 186"/>
                  <a:gd name="T26" fmla="*/ 27 w 34"/>
                  <a:gd name="T27" fmla="*/ 150 h 186"/>
                  <a:gd name="T28" fmla="*/ 29 w 34"/>
                  <a:gd name="T29" fmla="*/ 162 h 186"/>
                  <a:gd name="T30" fmla="*/ 31 w 34"/>
                  <a:gd name="T31" fmla="*/ 174 h 186"/>
                  <a:gd name="T32" fmla="*/ 34 w 34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186">
                    <a:moveTo>
                      <a:pt x="0" y="0"/>
                    </a:moveTo>
                    <a:lnTo>
                      <a:pt x="2" y="10"/>
                    </a:lnTo>
                    <a:lnTo>
                      <a:pt x="4" y="20"/>
                    </a:lnTo>
                    <a:lnTo>
                      <a:pt x="6" y="31"/>
                    </a:lnTo>
                    <a:lnTo>
                      <a:pt x="8" y="42"/>
                    </a:lnTo>
                    <a:lnTo>
                      <a:pt x="10" y="54"/>
                    </a:lnTo>
                    <a:lnTo>
                      <a:pt x="12" y="65"/>
                    </a:lnTo>
                    <a:lnTo>
                      <a:pt x="14" y="77"/>
                    </a:lnTo>
                    <a:lnTo>
                      <a:pt x="16" y="90"/>
                    </a:lnTo>
                    <a:lnTo>
                      <a:pt x="18" y="102"/>
                    </a:lnTo>
                    <a:lnTo>
                      <a:pt x="20" y="114"/>
                    </a:lnTo>
                    <a:lnTo>
                      <a:pt x="22" y="126"/>
                    </a:lnTo>
                    <a:lnTo>
                      <a:pt x="25" y="138"/>
                    </a:lnTo>
                    <a:lnTo>
                      <a:pt x="27" y="150"/>
                    </a:lnTo>
                    <a:lnTo>
                      <a:pt x="29" y="162"/>
                    </a:lnTo>
                    <a:lnTo>
                      <a:pt x="31" y="174"/>
                    </a:lnTo>
                    <a:lnTo>
                      <a:pt x="34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5" name="Line 2537"/>
              <p:cNvSpPr>
                <a:spLocks noChangeShapeType="1"/>
              </p:cNvSpPr>
              <p:nvPr/>
            </p:nvSpPr>
            <p:spPr bwMode="auto">
              <a:xfrm flipH="1">
                <a:off x="2603" y="3192"/>
                <a:ext cx="5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6" name="Freeform 2538"/>
              <p:cNvSpPr>
                <a:spLocks/>
              </p:cNvSpPr>
              <p:nvPr/>
            </p:nvSpPr>
            <p:spPr bwMode="auto">
              <a:xfrm>
                <a:off x="2588" y="2445"/>
                <a:ext cx="19" cy="14"/>
              </a:xfrm>
              <a:custGeom>
                <a:avLst/>
                <a:gdLst>
                  <a:gd name="T0" fmla="*/ 0 w 152"/>
                  <a:gd name="T1" fmla="*/ 78 h 106"/>
                  <a:gd name="T2" fmla="*/ 1 w 152"/>
                  <a:gd name="T3" fmla="*/ 72 h 106"/>
                  <a:gd name="T4" fmla="*/ 2 w 152"/>
                  <a:gd name="T5" fmla="*/ 66 h 106"/>
                  <a:gd name="T6" fmla="*/ 4 w 152"/>
                  <a:gd name="T7" fmla="*/ 60 h 106"/>
                  <a:gd name="T8" fmla="*/ 7 w 152"/>
                  <a:gd name="T9" fmla="*/ 54 h 106"/>
                  <a:gd name="T10" fmla="*/ 9 w 152"/>
                  <a:gd name="T11" fmla="*/ 49 h 106"/>
                  <a:gd name="T12" fmla="*/ 12 w 152"/>
                  <a:gd name="T13" fmla="*/ 43 h 106"/>
                  <a:gd name="T14" fmla="*/ 15 w 152"/>
                  <a:gd name="T15" fmla="*/ 38 h 106"/>
                  <a:gd name="T16" fmla="*/ 19 w 152"/>
                  <a:gd name="T17" fmla="*/ 33 h 106"/>
                  <a:gd name="T18" fmla="*/ 23 w 152"/>
                  <a:gd name="T19" fmla="*/ 28 h 106"/>
                  <a:gd name="T20" fmla="*/ 28 w 152"/>
                  <a:gd name="T21" fmla="*/ 23 h 106"/>
                  <a:gd name="T22" fmla="*/ 32 w 152"/>
                  <a:gd name="T23" fmla="*/ 19 h 106"/>
                  <a:gd name="T24" fmla="*/ 37 w 152"/>
                  <a:gd name="T25" fmla="*/ 15 h 106"/>
                  <a:gd name="T26" fmla="*/ 42 w 152"/>
                  <a:gd name="T27" fmla="*/ 11 h 106"/>
                  <a:gd name="T28" fmla="*/ 48 w 152"/>
                  <a:gd name="T29" fmla="*/ 8 h 106"/>
                  <a:gd name="T30" fmla="*/ 53 w 152"/>
                  <a:gd name="T31" fmla="*/ 6 h 106"/>
                  <a:gd name="T32" fmla="*/ 60 w 152"/>
                  <a:gd name="T33" fmla="*/ 5 h 106"/>
                  <a:gd name="T34" fmla="*/ 68 w 152"/>
                  <a:gd name="T35" fmla="*/ 1 h 106"/>
                  <a:gd name="T36" fmla="*/ 75 w 152"/>
                  <a:gd name="T37" fmla="*/ 0 h 106"/>
                  <a:gd name="T38" fmla="*/ 83 w 152"/>
                  <a:gd name="T39" fmla="*/ 0 h 106"/>
                  <a:gd name="T40" fmla="*/ 89 w 152"/>
                  <a:gd name="T41" fmla="*/ 1 h 106"/>
                  <a:gd name="T42" fmla="*/ 95 w 152"/>
                  <a:gd name="T43" fmla="*/ 3 h 106"/>
                  <a:gd name="T44" fmla="*/ 101 w 152"/>
                  <a:gd name="T45" fmla="*/ 6 h 106"/>
                  <a:gd name="T46" fmla="*/ 107 w 152"/>
                  <a:gd name="T47" fmla="*/ 10 h 106"/>
                  <a:gd name="T48" fmla="*/ 112 w 152"/>
                  <a:gd name="T49" fmla="*/ 16 h 106"/>
                  <a:gd name="T50" fmla="*/ 117 w 152"/>
                  <a:gd name="T51" fmla="*/ 21 h 106"/>
                  <a:gd name="T52" fmla="*/ 122 w 152"/>
                  <a:gd name="T53" fmla="*/ 27 h 106"/>
                  <a:gd name="T54" fmla="*/ 127 w 152"/>
                  <a:gd name="T55" fmla="*/ 33 h 106"/>
                  <a:gd name="T56" fmla="*/ 131 w 152"/>
                  <a:gd name="T57" fmla="*/ 38 h 106"/>
                  <a:gd name="T58" fmla="*/ 136 w 152"/>
                  <a:gd name="T59" fmla="*/ 44 h 106"/>
                  <a:gd name="T60" fmla="*/ 141 w 152"/>
                  <a:gd name="T61" fmla="*/ 49 h 106"/>
                  <a:gd name="T62" fmla="*/ 146 w 152"/>
                  <a:gd name="T63" fmla="*/ 54 h 106"/>
                  <a:gd name="T64" fmla="*/ 152 w 152"/>
                  <a:gd name="T65" fmla="*/ 58 h 106"/>
                  <a:gd name="T66" fmla="*/ 142 w 152"/>
                  <a:gd name="T67" fmla="*/ 58 h 106"/>
                  <a:gd name="T68" fmla="*/ 133 w 152"/>
                  <a:gd name="T69" fmla="*/ 60 h 106"/>
                  <a:gd name="T70" fmla="*/ 123 w 152"/>
                  <a:gd name="T71" fmla="*/ 64 h 106"/>
                  <a:gd name="T72" fmla="*/ 113 w 152"/>
                  <a:gd name="T73" fmla="*/ 69 h 106"/>
                  <a:gd name="T74" fmla="*/ 102 w 152"/>
                  <a:gd name="T75" fmla="*/ 75 h 106"/>
                  <a:gd name="T76" fmla="*/ 92 w 152"/>
                  <a:gd name="T77" fmla="*/ 82 h 106"/>
                  <a:gd name="T78" fmla="*/ 82 w 152"/>
                  <a:gd name="T79" fmla="*/ 88 h 106"/>
                  <a:gd name="T80" fmla="*/ 72 w 152"/>
                  <a:gd name="T81" fmla="*/ 94 h 106"/>
                  <a:gd name="T82" fmla="*/ 62 w 152"/>
                  <a:gd name="T83" fmla="*/ 99 h 106"/>
                  <a:gd name="T84" fmla="*/ 52 w 152"/>
                  <a:gd name="T85" fmla="*/ 103 h 106"/>
                  <a:gd name="T86" fmla="*/ 42 w 152"/>
                  <a:gd name="T87" fmla="*/ 106 h 106"/>
                  <a:gd name="T88" fmla="*/ 33 w 152"/>
                  <a:gd name="T89" fmla="*/ 106 h 106"/>
                  <a:gd name="T90" fmla="*/ 23 w 152"/>
                  <a:gd name="T91" fmla="*/ 103 h 106"/>
                  <a:gd name="T92" fmla="*/ 15 w 152"/>
                  <a:gd name="T93" fmla="*/ 98 h 106"/>
                  <a:gd name="T94" fmla="*/ 7 w 152"/>
                  <a:gd name="T95" fmla="*/ 90 h 106"/>
                  <a:gd name="T96" fmla="*/ 0 w 152"/>
                  <a:gd name="T97" fmla="*/ 7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2" h="106">
                    <a:moveTo>
                      <a:pt x="0" y="78"/>
                    </a:moveTo>
                    <a:lnTo>
                      <a:pt x="1" y="72"/>
                    </a:lnTo>
                    <a:lnTo>
                      <a:pt x="2" y="66"/>
                    </a:lnTo>
                    <a:lnTo>
                      <a:pt x="4" y="60"/>
                    </a:lnTo>
                    <a:lnTo>
                      <a:pt x="7" y="54"/>
                    </a:lnTo>
                    <a:lnTo>
                      <a:pt x="9" y="49"/>
                    </a:lnTo>
                    <a:lnTo>
                      <a:pt x="12" y="43"/>
                    </a:lnTo>
                    <a:lnTo>
                      <a:pt x="15" y="38"/>
                    </a:lnTo>
                    <a:lnTo>
                      <a:pt x="19" y="33"/>
                    </a:lnTo>
                    <a:lnTo>
                      <a:pt x="23" y="28"/>
                    </a:lnTo>
                    <a:lnTo>
                      <a:pt x="28" y="23"/>
                    </a:lnTo>
                    <a:lnTo>
                      <a:pt x="32" y="19"/>
                    </a:lnTo>
                    <a:lnTo>
                      <a:pt x="37" y="15"/>
                    </a:lnTo>
                    <a:lnTo>
                      <a:pt x="42" y="11"/>
                    </a:lnTo>
                    <a:lnTo>
                      <a:pt x="48" y="8"/>
                    </a:lnTo>
                    <a:lnTo>
                      <a:pt x="53" y="6"/>
                    </a:lnTo>
                    <a:lnTo>
                      <a:pt x="60" y="5"/>
                    </a:lnTo>
                    <a:lnTo>
                      <a:pt x="68" y="1"/>
                    </a:lnTo>
                    <a:lnTo>
                      <a:pt x="75" y="0"/>
                    </a:lnTo>
                    <a:lnTo>
                      <a:pt x="83" y="0"/>
                    </a:lnTo>
                    <a:lnTo>
                      <a:pt x="89" y="1"/>
                    </a:lnTo>
                    <a:lnTo>
                      <a:pt x="95" y="3"/>
                    </a:lnTo>
                    <a:lnTo>
                      <a:pt x="101" y="6"/>
                    </a:lnTo>
                    <a:lnTo>
                      <a:pt x="107" y="10"/>
                    </a:lnTo>
                    <a:lnTo>
                      <a:pt x="112" y="16"/>
                    </a:lnTo>
                    <a:lnTo>
                      <a:pt x="117" y="21"/>
                    </a:lnTo>
                    <a:lnTo>
                      <a:pt x="122" y="27"/>
                    </a:lnTo>
                    <a:lnTo>
                      <a:pt x="127" y="33"/>
                    </a:lnTo>
                    <a:lnTo>
                      <a:pt x="131" y="38"/>
                    </a:lnTo>
                    <a:lnTo>
                      <a:pt x="136" y="44"/>
                    </a:lnTo>
                    <a:lnTo>
                      <a:pt x="141" y="49"/>
                    </a:lnTo>
                    <a:lnTo>
                      <a:pt x="146" y="54"/>
                    </a:lnTo>
                    <a:lnTo>
                      <a:pt x="152" y="58"/>
                    </a:lnTo>
                    <a:lnTo>
                      <a:pt x="142" y="58"/>
                    </a:lnTo>
                    <a:lnTo>
                      <a:pt x="133" y="60"/>
                    </a:lnTo>
                    <a:lnTo>
                      <a:pt x="123" y="64"/>
                    </a:lnTo>
                    <a:lnTo>
                      <a:pt x="113" y="69"/>
                    </a:lnTo>
                    <a:lnTo>
                      <a:pt x="102" y="75"/>
                    </a:lnTo>
                    <a:lnTo>
                      <a:pt x="92" y="82"/>
                    </a:lnTo>
                    <a:lnTo>
                      <a:pt x="82" y="88"/>
                    </a:lnTo>
                    <a:lnTo>
                      <a:pt x="72" y="94"/>
                    </a:lnTo>
                    <a:lnTo>
                      <a:pt x="62" y="99"/>
                    </a:lnTo>
                    <a:lnTo>
                      <a:pt x="52" y="103"/>
                    </a:lnTo>
                    <a:lnTo>
                      <a:pt x="42" y="106"/>
                    </a:lnTo>
                    <a:lnTo>
                      <a:pt x="33" y="106"/>
                    </a:lnTo>
                    <a:lnTo>
                      <a:pt x="23" y="103"/>
                    </a:lnTo>
                    <a:lnTo>
                      <a:pt x="15" y="98"/>
                    </a:lnTo>
                    <a:lnTo>
                      <a:pt x="7" y="90"/>
                    </a:lnTo>
                    <a:lnTo>
                      <a:pt x="0" y="78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7" name="Freeform 2539"/>
              <p:cNvSpPr>
                <a:spLocks/>
              </p:cNvSpPr>
              <p:nvPr/>
            </p:nvSpPr>
            <p:spPr bwMode="auto">
              <a:xfrm>
                <a:off x="2588" y="2446"/>
                <a:ext cx="7" cy="9"/>
              </a:xfrm>
              <a:custGeom>
                <a:avLst/>
                <a:gdLst>
                  <a:gd name="T0" fmla="*/ 0 w 60"/>
                  <a:gd name="T1" fmla="*/ 73 h 73"/>
                  <a:gd name="T2" fmla="*/ 1 w 60"/>
                  <a:gd name="T3" fmla="*/ 67 h 73"/>
                  <a:gd name="T4" fmla="*/ 2 w 60"/>
                  <a:gd name="T5" fmla="*/ 61 h 73"/>
                  <a:gd name="T6" fmla="*/ 4 w 60"/>
                  <a:gd name="T7" fmla="*/ 55 h 73"/>
                  <a:gd name="T8" fmla="*/ 7 w 60"/>
                  <a:gd name="T9" fmla="*/ 49 h 73"/>
                  <a:gd name="T10" fmla="*/ 9 w 60"/>
                  <a:gd name="T11" fmla="*/ 44 h 73"/>
                  <a:gd name="T12" fmla="*/ 12 w 60"/>
                  <a:gd name="T13" fmla="*/ 38 h 73"/>
                  <a:gd name="T14" fmla="*/ 15 w 60"/>
                  <a:gd name="T15" fmla="*/ 33 h 73"/>
                  <a:gd name="T16" fmla="*/ 19 w 60"/>
                  <a:gd name="T17" fmla="*/ 28 h 73"/>
                  <a:gd name="T18" fmla="*/ 23 w 60"/>
                  <a:gd name="T19" fmla="*/ 23 h 73"/>
                  <a:gd name="T20" fmla="*/ 28 w 60"/>
                  <a:gd name="T21" fmla="*/ 18 h 73"/>
                  <a:gd name="T22" fmla="*/ 32 w 60"/>
                  <a:gd name="T23" fmla="*/ 14 h 73"/>
                  <a:gd name="T24" fmla="*/ 37 w 60"/>
                  <a:gd name="T25" fmla="*/ 10 h 73"/>
                  <a:gd name="T26" fmla="*/ 42 w 60"/>
                  <a:gd name="T27" fmla="*/ 6 h 73"/>
                  <a:gd name="T28" fmla="*/ 48 w 60"/>
                  <a:gd name="T29" fmla="*/ 3 h 73"/>
                  <a:gd name="T30" fmla="*/ 53 w 60"/>
                  <a:gd name="T31" fmla="*/ 1 h 73"/>
                  <a:gd name="T32" fmla="*/ 60 w 60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73">
                    <a:moveTo>
                      <a:pt x="0" y="73"/>
                    </a:moveTo>
                    <a:lnTo>
                      <a:pt x="1" y="67"/>
                    </a:lnTo>
                    <a:lnTo>
                      <a:pt x="2" y="61"/>
                    </a:lnTo>
                    <a:lnTo>
                      <a:pt x="4" y="55"/>
                    </a:lnTo>
                    <a:lnTo>
                      <a:pt x="7" y="49"/>
                    </a:lnTo>
                    <a:lnTo>
                      <a:pt x="9" y="44"/>
                    </a:lnTo>
                    <a:lnTo>
                      <a:pt x="12" y="38"/>
                    </a:lnTo>
                    <a:lnTo>
                      <a:pt x="15" y="33"/>
                    </a:lnTo>
                    <a:lnTo>
                      <a:pt x="19" y="28"/>
                    </a:lnTo>
                    <a:lnTo>
                      <a:pt x="23" y="23"/>
                    </a:lnTo>
                    <a:lnTo>
                      <a:pt x="28" y="18"/>
                    </a:lnTo>
                    <a:lnTo>
                      <a:pt x="32" y="14"/>
                    </a:lnTo>
                    <a:lnTo>
                      <a:pt x="37" y="10"/>
                    </a:lnTo>
                    <a:lnTo>
                      <a:pt x="42" y="6"/>
                    </a:lnTo>
                    <a:lnTo>
                      <a:pt x="48" y="3"/>
                    </a:lnTo>
                    <a:lnTo>
                      <a:pt x="53" y="1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8" name="Freeform 2540"/>
              <p:cNvSpPr>
                <a:spLocks/>
              </p:cNvSpPr>
              <p:nvPr/>
            </p:nvSpPr>
            <p:spPr bwMode="auto">
              <a:xfrm>
                <a:off x="2595" y="2445"/>
                <a:ext cx="12" cy="7"/>
              </a:xfrm>
              <a:custGeom>
                <a:avLst/>
                <a:gdLst>
                  <a:gd name="T0" fmla="*/ 0 w 92"/>
                  <a:gd name="T1" fmla="*/ 5 h 58"/>
                  <a:gd name="T2" fmla="*/ 8 w 92"/>
                  <a:gd name="T3" fmla="*/ 1 h 58"/>
                  <a:gd name="T4" fmla="*/ 15 w 92"/>
                  <a:gd name="T5" fmla="*/ 0 h 58"/>
                  <a:gd name="T6" fmla="*/ 23 w 92"/>
                  <a:gd name="T7" fmla="*/ 0 h 58"/>
                  <a:gd name="T8" fmla="*/ 29 w 92"/>
                  <a:gd name="T9" fmla="*/ 1 h 58"/>
                  <a:gd name="T10" fmla="*/ 35 w 92"/>
                  <a:gd name="T11" fmla="*/ 3 h 58"/>
                  <a:gd name="T12" fmla="*/ 41 w 92"/>
                  <a:gd name="T13" fmla="*/ 6 h 58"/>
                  <a:gd name="T14" fmla="*/ 47 w 92"/>
                  <a:gd name="T15" fmla="*/ 10 h 58"/>
                  <a:gd name="T16" fmla="*/ 52 w 92"/>
                  <a:gd name="T17" fmla="*/ 16 h 58"/>
                  <a:gd name="T18" fmla="*/ 57 w 92"/>
                  <a:gd name="T19" fmla="*/ 21 h 58"/>
                  <a:gd name="T20" fmla="*/ 62 w 92"/>
                  <a:gd name="T21" fmla="*/ 27 h 58"/>
                  <a:gd name="T22" fmla="*/ 67 w 92"/>
                  <a:gd name="T23" fmla="*/ 33 h 58"/>
                  <a:gd name="T24" fmla="*/ 71 w 92"/>
                  <a:gd name="T25" fmla="*/ 38 h 58"/>
                  <a:gd name="T26" fmla="*/ 76 w 92"/>
                  <a:gd name="T27" fmla="*/ 44 h 58"/>
                  <a:gd name="T28" fmla="*/ 81 w 92"/>
                  <a:gd name="T29" fmla="*/ 49 h 58"/>
                  <a:gd name="T30" fmla="*/ 86 w 92"/>
                  <a:gd name="T31" fmla="*/ 54 h 58"/>
                  <a:gd name="T32" fmla="*/ 92 w 92"/>
                  <a:gd name="T33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58">
                    <a:moveTo>
                      <a:pt x="0" y="5"/>
                    </a:moveTo>
                    <a:lnTo>
                      <a:pt x="8" y="1"/>
                    </a:lnTo>
                    <a:lnTo>
                      <a:pt x="15" y="0"/>
                    </a:lnTo>
                    <a:lnTo>
                      <a:pt x="23" y="0"/>
                    </a:lnTo>
                    <a:lnTo>
                      <a:pt x="29" y="1"/>
                    </a:lnTo>
                    <a:lnTo>
                      <a:pt x="35" y="3"/>
                    </a:lnTo>
                    <a:lnTo>
                      <a:pt x="41" y="6"/>
                    </a:lnTo>
                    <a:lnTo>
                      <a:pt x="47" y="10"/>
                    </a:lnTo>
                    <a:lnTo>
                      <a:pt x="52" y="16"/>
                    </a:lnTo>
                    <a:lnTo>
                      <a:pt x="57" y="21"/>
                    </a:lnTo>
                    <a:lnTo>
                      <a:pt x="62" y="27"/>
                    </a:lnTo>
                    <a:lnTo>
                      <a:pt x="67" y="33"/>
                    </a:lnTo>
                    <a:lnTo>
                      <a:pt x="71" y="38"/>
                    </a:lnTo>
                    <a:lnTo>
                      <a:pt x="76" y="44"/>
                    </a:lnTo>
                    <a:lnTo>
                      <a:pt x="81" y="49"/>
                    </a:lnTo>
                    <a:lnTo>
                      <a:pt x="86" y="54"/>
                    </a:lnTo>
                    <a:lnTo>
                      <a:pt x="92" y="5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69" name="Freeform 2541"/>
              <p:cNvSpPr>
                <a:spLocks/>
              </p:cNvSpPr>
              <p:nvPr/>
            </p:nvSpPr>
            <p:spPr bwMode="auto">
              <a:xfrm>
                <a:off x="2588" y="2452"/>
                <a:ext cx="19" cy="7"/>
              </a:xfrm>
              <a:custGeom>
                <a:avLst/>
                <a:gdLst>
                  <a:gd name="T0" fmla="*/ 152 w 152"/>
                  <a:gd name="T1" fmla="*/ 0 h 48"/>
                  <a:gd name="T2" fmla="*/ 142 w 152"/>
                  <a:gd name="T3" fmla="*/ 0 h 48"/>
                  <a:gd name="T4" fmla="*/ 133 w 152"/>
                  <a:gd name="T5" fmla="*/ 2 h 48"/>
                  <a:gd name="T6" fmla="*/ 123 w 152"/>
                  <a:gd name="T7" fmla="*/ 6 h 48"/>
                  <a:gd name="T8" fmla="*/ 113 w 152"/>
                  <a:gd name="T9" fmla="*/ 11 h 48"/>
                  <a:gd name="T10" fmla="*/ 102 w 152"/>
                  <a:gd name="T11" fmla="*/ 17 h 48"/>
                  <a:gd name="T12" fmla="*/ 92 w 152"/>
                  <a:gd name="T13" fmla="*/ 24 h 48"/>
                  <a:gd name="T14" fmla="*/ 82 w 152"/>
                  <a:gd name="T15" fmla="*/ 30 h 48"/>
                  <a:gd name="T16" fmla="*/ 72 w 152"/>
                  <a:gd name="T17" fmla="*/ 36 h 48"/>
                  <a:gd name="T18" fmla="*/ 62 w 152"/>
                  <a:gd name="T19" fmla="*/ 41 h 48"/>
                  <a:gd name="T20" fmla="*/ 52 w 152"/>
                  <a:gd name="T21" fmla="*/ 45 h 48"/>
                  <a:gd name="T22" fmla="*/ 42 w 152"/>
                  <a:gd name="T23" fmla="*/ 48 h 48"/>
                  <a:gd name="T24" fmla="*/ 33 w 152"/>
                  <a:gd name="T25" fmla="*/ 48 h 48"/>
                  <a:gd name="T26" fmla="*/ 23 w 152"/>
                  <a:gd name="T27" fmla="*/ 45 h 48"/>
                  <a:gd name="T28" fmla="*/ 15 w 152"/>
                  <a:gd name="T29" fmla="*/ 40 h 48"/>
                  <a:gd name="T30" fmla="*/ 7 w 152"/>
                  <a:gd name="T31" fmla="*/ 32 h 48"/>
                  <a:gd name="T32" fmla="*/ 0 w 152"/>
                  <a:gd name="T33" fmla="*/ 2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48">
                    <a:moveTo>
                      <a:pt x="152" y="0"/>
                    </a:moveTo>
                    <a:lnTo>
                      <a:pt x="142" y="0"/>
                    </a:lnTo>
                    <a:lnTo>
                      <a:pt x="133" y="2"/>
                    </a:lnTo>
                    <a:lnTo>
                      <a:pt x="123" y="6"/>
                    </a:lnTo>
                    <a:lnTo>
                      <a:pt x="113" y="11"/>
                    </a:lnTo>
                    <a:lnTo>
                      <a:pt x="102" y="17"/>
                    </a:lnTo>
                    <a:lnTo>
                      <a:pt x="92" y="24"/>
                    </a:lnTo>
                    <a:lnTo>
                      <a:pt x="82" y="30"/>
                    </a:lnTo>
                    <a:lnTo>
                      <a:pt x="72" y="36"/>
                    </a:lnTo>
                    <a:lnTo>
                      <a:pt x="62" y="41"/>
                    </a:lnTo>
                    <a:lnTo>
                      <a:pt x="52" y="45"/>
                    </a:lnTo>
                    <a:lnTo>
                      <a:pt x="42" y="48"/>
                    </a:lnTo>
                    <a:lnTo>
                      <a:pt x="33" y="48"/>
                    </a:lnTo>
                    <a:lnTo>
                      <a:pt x="23" y="45"/>
                    </a:lnTo>
                    <a:lnTo>
                      <a:pt x="15" y="40"/>
                    </a:lnTo>
                    <a:lnTo>
                      <a:pt x="7" y="32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0" name="Freeform 2542"/>
              <p:cNvSpPr>
                <a:spLocks/>
              </p:cNvSpPr>
              <p:nvPr/>
            </p:nvSpPr>
            <p:spPr bwMode="auto">
              <a:xfrm>
                <a:off x="2601" y="2501"/>
                <a:ext cx="2" cy="7"/>
              </a:xfrm>
              <a:custGeom>
                <a:avLst/>
                <a:gdLst>
                  <a:gd name="T0" fmla="*/ 0 w 14"/>
                  <a:gd name="T1" fmla="*/ 54 h 54"/>
                  <a:gd name="T2" fmla="*/ 6 w 14"/>
                  <a:gd name="T3" fmla="*/ 1 h 54"/>
                  <a:gd name="T4" fmla="*/ 7 w 14"/>
                  <a:gd name="T5" fmla="*/ 0 h 54"/>
                  <a:gd name="T6" fmla="*/ 8 w 14"/>
                  <a:gd name="T7" fmla="*/ 2 h 54"/>
                  <a:gd name="T8" fmla="*/ 9 w 14"/>
                  <a:gd name="T9" fmla="*/ 5 h 54"/>
                  <a:gd name="T10" fmla="*/ 11 w 14"/>
                  <a:gd name="T11" fmla="*/ 8 h 54"/>
                  <a:gd name="T12" fmla="*/ 12 w 14"/>
                  <a:gd name="T13" fmla="*/ 12 h 54"/>
                  <a:gd name="T14" fmla="*/ 13 w 14"/>
                  <a:gd name="T15" fmla="*/ 17 h 54"/>
                  <a:gd name="T16" fmla="*/ 13 w 14"/>
                  <a:gd name="T17" fmla="*/ 20 h 54"/>
                  <a:gd name="T18" fmla="*/ 14 w 14"/>
                  <a:gd name="T19" fmla="*/ 24 h 54"/>
                  <a:gd name="T20" fmla="*/ 14 w 14"/>
                  <a:gd name="T21" fmla="*/ 28 h 54"/>
                  <a:gd name="T22" fmla="*/ 14 w 14"/>
                  <a:gd name="T23" fmla="*/ 32 h 54"/>
                  <a:gd name="T24" fmla="*/ 13 w 14"/>
                  <a:gd name="T25" fmla="*/ 36 h 54"/>
                  <a:gd name="T26" fmla="*/ 12 w 14"/>
                  <a:gd name="T27" fmla="*/ 39 h 54"/>
                  <a:gd name="T28" fmla="*/ 11 w 14"/>
                  <a:gd name="T29" fmla="*/ 43 h 54"/>
                  <a:gd name="T30" fmla="*/ 9 w 14"/>
                  <a:gd name="T31" fmla="*/ 46 h 54"/>
                  <a:gd name="T32" fmla="*/ 6 w 14"/>
                  <a:gd name="T33" fmla="*/ 49 h 54"/>
                  <a:gd name="T34" fmla="*/ 3 w 14"/>
                  <a:gd name="T35" fmla="*/ 51 h 54"/>
                  <a:gd name="T36" fmla="*/ 0 w 14"/>
                  <a:gd name="T37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4" h="54">
                    <a:moveTo>
                      <a:pt x="0" y="54"/>
                    </a:moveTo>
                    <a:lnTo>
                      <a:pt x="6" y="1"/>
                    </a:lnTo>
                    <a:lnTo>
                      <a:pt x="7" y="0"/>
                    </a:lnTo>
                    <a:lnTo>
                      <a:pt x="8" y="2"/>
                    </a:lnTo>
                    <a:lnTo>
                      <a:pt x="9" y="5"/>
                    </a:lnTo>
                    <a:lnTo>
                      <a:pt x="11" y="8"/>
                    </a:lnTo>
                    <a:lnTo>
                      <a:pt x="12" y="12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3" y="36"/>
                    </a:lnTo>
                    <a:lnTo>
                      <a:pt x="12" y="39"/>
                    </a:lnTo>
                    <a:lnTo>
                      <a:pt x="11" y="43"/>
                    </a:lnTo>
                    <a:lnTo>
                      <a:pt x="9" y="46"/>
                    </a:lnTo>
                    <a:lnTo>
                      <a:pt x="6" y="49"/>
                    </a:lnTo>
                    <a:lnTo>
                      <a:pt x="3" y="51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1" name="Line 2543"/>
              <p:cNvSpPr>
                <a:spLocks noChangeShapeType="1"/>
              </p:cNvSpPr>
              <p:nvPr/>
            </p:nvSpPr>
            <p:spPr bwMode="auto">
              <a:xfrm flipV="1">
                <a:off x="2601" y="2502"/>
                <a:ext cx="1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2" name="Freeform 2544"/>
              <p:cNvSpPr>
                <a:spLocks/>
              </p:cNvSpPr>
              <p:nvPr/>
            </p:nvSpPr>
            <p:spPr bwMode="auto">
              <a:xfrm>
                <a:off x="2601" y="2501"/>
                <a:ext cx="2" cy="7"/>
              </a:xfrm>
              <a:custGeom>
                <a:avLst/>
                <a:gdLst>
                  <a:gd name="T0" fmla="*/ 7 w 14"/>
                  <a:gd name="T1" fmla="*/ 0 h 54"/>
                  <a:gd name="T2" fmla="*/ 8 w 14"/>
                  <a:gd name="T3" fmla="*/ 2 h 54"/>
                  <a:gd name="T4" fmla="*/ 9 w 14"/>
                  <a:gd name="T5" fmla="*/ 5 h 54"/>
                  <a:gd name="T6" fmla="*/ 11 w 14"/>
                  <a:gd name="T7" fmla="*/ 8 h 54"/>
                  <a:gd name="T8" fmla="*/ 12 w 14"/>
                  <a:gd name="T9" fmla="*/ 12 h 54"/>
                  <a:gd name="T10" fmla="*/ 13 w 14"/>
                  <a:gd name="T11" fmla="*/ 17 h 54"/>
                  <a:gd name="T12" fmla="*/ 13 w 14"/>
                  <a:gd name="T13" fmla="*/ 20 h 54"/>
                  <a:gd name="T14" fmla="*/ 14 w 14"/>
                  <a:gd name="T15" fmla="*/ 24 h 54"/>
                  <a:gd name="T16" fmla="*/ 14 w 14"/>
                  <a:gd name="T17" fmla="*/ 28 h 54"/>
                  <a:gd name="T18" fmla="*/ 14 w 14"/>
                  <a:gd name="T19" fmla="*/ 32 h 54"/>
                  <a:gd name="T20" fmla="*/ 13 w 14"/>
                  <a:gd name="T21" fmla="*/ 36 h 54"/>
                  <a:gd name="T22" fmla="*/ 12 w 14"/>
                  <a:gd name="T23" fmla="*/ 39 h 54"/>
                  <a:gd name="T24" fmla="*/ 11 w 14"/>
                  <a:gd name="T25" fmla="*/ 43 h 54"/>
                  <a:gd name="T26" fmla="*/ 9 w 14"/>
                  <a:gd name="T27" fmla="*/ 46 h 54"/>
                  <a:gd name="T28" fmla="*/ 6 w 14"/>
                  <a:gd name="T29" fmla="*/ 49 h 54"/>
                  <a:gd name="T30" fmla="*/ 3 w 14"/>
                  <a:gd name="T31" fmla="*/ 51 h 54"/>
                  <a:gd name="T32" fmla="*/ 0 w 14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54">
                    <a:moveTo>
                      <a:pt x="7" y="0"/>
                    </a:moveTo>
                    <a:lnTo>
                      <a:pt x="8" y="2"/>
                    </a:lnTo>
                    <a:lnTo>
                      <a:pt x="9" y="5"/>
                    </a:lnTo>
                    <a:lnTo>
                      <a:pt x="11" y="8"/>
                    </a:lnTo>
                    <a:lnTo>
                      <a:pt x="12" y="12"/>
                    </a:lnTo>
                    <a:lnTo>
                      <a:pt x="13" y="17"/>
                    </a:lnTo>
                    <a:lnTo>
                      <a:pt x="13" y="20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4" y="32"/>
                    </a:lnTo>
                    <a:lnTo>
                      <a:pt x="13" y="36"/>
                    </a:lnTo>
                    <a:lnTo>
                      <a:pt x="12" y="39"/>
                    </a:lnTo>
                    <a:lnTo>
                      <a:pt x="11" y="43"/>
                    </a:lnTo>
                    <a:lnTo>
                      <a:pt x="9" y="46"/>
                    </a:lnTo>
                    <a:lnTo>
                      <a:pt x="6" y="49"/>
                    </a:lnTo>
                    <a:lnTo>
                      <a:pt x="3" y="51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3" name="Freeform 2545"/>
              <p:cNvSpPr>
                <a:spLocks/>
              </p:cNvSpPr>
              <p:nvPr/>
            </p:nvSpPr>
            <p:spPr bwMode="auto">
              <a:xfrm>
                <a:off x="2598" y="2846"/>
                <a:ext cx="3" cy="4"/>
              </a:xfrm>
              <a:custGeom>
                <a:avLst/>
                <a:gdLst>
                  <a:gd name="T0" fmla="*/ 20 w 20"/>
                  <a:gd name="T1" fmla="*/ 26 h 26"/>
                  <a:gd name="T2" fmla="*/ 0 w 20"/>
                  <a:gd name="T3" fmla="*/ 0 h 26"/>
                  <a:gd name="T4" fmla="*/ 20 w 20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20" y="26"/>
                    </a:moveTo>
                    <a:lnTo>
                      <a:pt x="0" y="0"/>
                    </a:lnTo>
                    <a:lnTo>
                      <a:pt x="2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4" name="Freeform 2546"/>
              <p:cNvSpPr>
                <a:spLocks/>
              </p:cNvSpPr>
              <p:nvPr/>
            </p:nvSpPr>
            <p:spPr bwMode="auto">
              <a:xfrm>
                <a:off x="2598" y="2846"/>
                <a:ext cx="3" cy="4"/>
              </a:xfrm>
              <a:custGeom>
                <a:avLst/>
                <a:gdLst>
                  <a:gd name="T0" fmla="*/ 20 w 20"/>
                  <a:gd name="T1" fmla="*/ 26 h 26"/>
                  <a:gd name="T2" fmla="*/ 0 w 20"/>
                  <a:gd name="T3" fmla="*/ 0 h 26"/>
                  <a:gd name="T4" fmla="*/ 20 w 20"/>
                  <a:gd name="T5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20" y="26"/>
                    </a:moveTo>
                    <a:lnTo>
                      <a:pt x="0" y="0"/>
                    </a:lnTo>
                    <a:lnTo>
                      <a:pt x="2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5" name="Freeform 2547"/>
              <p:cNvSpPr>
                <a:spLocks/>
              </p:cNvSpPr>
              <p:nvPr/>
            </p:nvSpPr>
            <p:spPr bwMode="auto">
              <a:xfrm>
                <a:off x="2571" y="2857"/>
                <a:ext cx="26" cy="34"/>
              </a:xfrm>
              <a:custGeom>
                <a:avLst/>
                <a:gdLst>
                  <a:gd name="T0" fmla="*/ 18 w 212"/>
                  <a:gd name="T1" fmla="*/ 269 h 272"/>
                  <a:gd name="T2" fmla="*/ 15 w 212"/>
                  <a:gd name="T3" fmla="*/ 263 h 272"/>
                  <a:gd name="T4" fmla="*/ 12 w 212"/>
                  <a:gd name="T5" fmla="*/ 258 h 272"/>
                  <a:gd name="T6" fmla="*/ 8 w 212"/>
                  <a:gd name="T7" fmla="*/ 252 h 272"/>
                  <a:gd name="T8" fmla="*/ 5 w 212"/>
                  <a:gd name="T9" fmla="*/ 247 h 272"/>
                  <a:gd name="T10" fmla="*/ 3 w 212"/>
                  <a:gd name="T11" fmla="*/ 241 h 272"/>
                  <a:gd name="T12" fmla="*/ 1 w 212"/>
                  <a:gd name="T13" fmla="*/ 235 h 272"/>
                  <a:gd name="T14" fmla="*/ 0 w 212"/>
                  <a:gd name="T15" fmla="*/ 229 h 272"/>
                  <a:gd name="T16" fmla="*/ 15 w 212"/>
                  <a:gd name="T17" fmla="*/ 214 h 272"/>
                  <a:gd name="T18" fmla="*/ 45 w 212"/>
                  <a:gd name="T19" fmla="*/ 190 h 272"/>
                  <a:gd name="T20" fmla="*/ 74 w 212"/>
                  <a:gd name="T21" fmla="*/ 164 h 272"/>
                  <a:gd name="T22" fmla="*/ 101 w 212"/>
                  <a:gd name="T23" fmla="*/ 138 h 272"/>
                  <a:gd name="T24" fmla="*/ 126 w 212"/>
                  <a:gd name="T25" fmla="*/ 111 h 272"/>
                  <a:gd name="T26" fmla="*/ 149 w 212"/>
                  <a:gd name="T27" fmla="*/ 82 h 272"/>
                  <a:gd name="T28" fmla="*/ 170 w 212"/>
                  <a:gd name="T29" fmla="*/ 51 h 272"/>
                  <a:gd name="T30" fmla="*/ 186 w 212"/>
                  <a:gd name="T31" fmla="*/ 17 h 272"/>
                  <a:gd name="T32" fmla="*/ 199 w 212"/>
                  <a:gd name="T33" fmla="*/ 9 h 272"/>
                  <a:gd name="T34" fmla="*/ 208 w 212"/>
                  <a:gd name="T35" fmla="*/ 29 h 272"/>
                  <a:gd name="T36" fmla="*/ 212 w 212"/>
                  <a:gd name="T37" fmla="*/ 47 h 272"/>
                  <a:gd name="T38" fmla="*/ 211 w 212"/>
                  <a:gd name="T39" fmla="*/ 65 h 272"/>
                  <a:gd name="T40" fmla="*/ 206 w 212"/>
                  <a:gd name="T41" fmla="*/ 83 h 272"/>
                  <a:gd name="T42" fmla="*/ 199 w 212"/>
                  <a:gd name="T43" fmla="*/ 101 h 272"/>
                  <a:gd name="T44" fmla="*/ 189 w 212"/>
                  <a:gd name="T45" fmla="*/ 119 h 272"/>
                  <a:gd name="T46" fmla="*/ 178 w 212"/>
                  <a:gd name="T47" fmla="*/ 137 h 272"/>
                  <a:gd name="T48" fmla="*/ 164 w 212"/>
                  <a:gd name="T49" fmla="*/ 155 h 272"/>
                  <a:gd name="T50" fmla="*/ 145 w 212"/>
                  <a:gd name="T51" fmla="*/ 173 h 272"/>
                  <a:gd name="T52" fmla="*/ 126 w 212"/>
                  <a:gd name="T53" fmla="*/ 192 h 272"/>
                  <a:gd name="T54" fmla="*/ 108 w 212"/>
                  <a:gd name="T55" fmla="*/ 209 h 272"/>
                  <a:gd name="T56" fmla="*/ 90 w 212"/>
                  <a:gd name="T57" fmla="*/ 225 h 272"/>
                  <a:gd name="T58" fmla="*/ 71 w 212"/>
                  <a:gd name="T59" fmla="*/ 240 h 272"/>
                  <a:gd name="T60" fmla="*/ 51 w 212"/>
                  <a:gd name="T61" fmla="*/ 254 h 272"/>
                  <a:gd name="T62" fmla="*/ 31 w 212"/>
                  <a:gd name="T63" fmla="*/ 266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2" h="272">
                    <a:moveTo>
                      <a:pt x="20" y="272"/>
                    </a:moveTo>
                    <a:lnTo>
                      <a:pt x="18" y="269"/>
                    </a:lnTo>
                    <a:lnTo>
                      <a:pt x="17" y="266"/>
                    </a:lnTo>
                    <a:lnTo>
                      <a:pt x="15" y="263"/>
                    </a:lnTo>
                    <a:lnTo>
                      <a:pt x="13" y="261"/>
                    </a:lnTo>
                    <a:lnTo>
                      <a:pt x="12" y="258"/>
                    </a:lnTo>
                    <a:lnTo>
                      <a:pt x="10" y="255"/>
                    </a:lnTo>
                    <a:lnTo>
                      <a:pt x="8" y="252"/>
                    </a:lnTo>
                    <a:lnTo>
                      <a:pt x="7" y="250"/>
                    </a:lnTo>
                    <a:lnTo>
                      <a:pt x="5" y="247"/>
                    </a:lnTo>
                    <a:lnTo>
                      <a:pt x="4" y="244"/>
                    </a:lnTo>
                    <a:lnTo>
                      <a:pt x="3" y="241"/>
                    </a:lnTo>
                    <a:lnTo>
                      <a:pt x="2" y="238"/>
                    </a:lnTo>
                    <a:lnTo>
                      <a:pt x="1" y="235"/>
                    </a:lnTo>
                    <a:lnTo>
                      <a:pt x="0" y="232"/>
                    </a:lnTo>
                    <a:lnTo>
                      <a:pt x="0" y="229"/>
                    </a:lnTo>
                    <a:lnTo>
                      <a:pt x="0" y="226"/>
                    </a:lnTo>
                    <a:lnTo>
                      <a:pt x="15" y="214"/>
                    </a:lnTo>
                    <a:lnTo>
                      <a:pt x="31" y="202"/>
                    </a:lnTo>
                    <a:lnTo>
                      <a:pt x="45" y="190"/>
                    </a:lnTo>
                    <a:lnTo>
                      <a:pt x="60" y="178"/>
                    </a:lnTo>
                    <a:lnTo>
                      <a:pt x="74" y="164"/>
                    </a:lnTo>
                    <a:lnTo>
                      <a:pt x="88" y="151"/>
                    </a:lnTo>
                    <a:lnTo>
                      <a:pt x="101" y="138"/>
                    </a:lnTo>
                    <a:lnTo>
                      <a:pt x="114" y="125"/>
                    </a:lnTo>
                    <a:lnTo>
                      <a:pt x="126" y="111"/>
                    </a:lnTo>
                    <a:lnTo>
                      <a:pt x="138" y="96"/>
                    </a:lnTo>
                    <a:lnTo>
                      <a:pt x="149" y="82"/>
                    </a:lnTo>
                    <a:lnTo>
                      <a:pt x="160" y="66"/>
                    </a:lnTo>
                    <a:lnTo>
                      <a:pt x="170" y="51"/>
                    </a:lnTo>
                    <a:lnTo>
                      <a:pt x="178" y="35"/>
                    </a:lnTo>
                    <a:lnTo>
                      <a:pt x="186" y="17"/>
                    </a:lnTo>
                    <a:lnTo>
                      <a:pt x="193" y="0"/>
                    </a:lnTo>
                    <a:lnTo>
                      <a:pt x="199" y="9"/>
                    </a:lnTo>
                    <a:lnTo>
                      <a:pt x="205" y="18"/>
                    </a:lnTo>
                    <a:lnTo>
                      <a:pt x="208" y="29"/>
                    </a:lnTo>
                    <a:lnTo>
                      <a:pt x="211" y="38"/>
                    </a:lnTo>
                    <a:lnTo>
                      <a:pt x="212" y="47"/>
                    </a:lnTo>
                    <a:lnTo>
                      <a:pt x="212" y="56"/>
                    </a:lnTo>
                    <a:lnTo>
                      <a:pt x="211" y="65"/>
                    </a:lnTo>
                    <a:lnTo>
                      <a:pt x="209" y="74"/>
                    </a:lnTo>
                    <a:lnTo>
                      <a:pt x="206" y="83"/>
                    </a:lnTo>
                    <a:lnTo>
                      <a:pt x="203" y="92"/>
                    </a:lnTo>
                    <a:lnTo>
                      <a:pt x="199" y="101"/>
                    </a:lnTo>
                    <a:lnTo>
                      <a:pt x="194" y="110"/>
                    </a:lnTo>
                    <a:lnTo>
                      <a:pt x="189" y="119"/>
                    </a:lnTo>
                    <a:lnTo>
                      <a:pt x="184" y="128"/>
                    </a:lnTo>
                    <a:lnTo>
                      <a:pt x="178" y="137"/>
                    </a:lnTo>
                    <a:lnTo>
                      <a:pt x="173" y="146"/>
                    </a:lnTo>
                    <a:lnTo>
                      <a:pt x="164" y="155"/>
                    </a:lnTo>
                    <a:lnTo>
                      <a:pt x="154" y="164"/>
                    </a:lnTo>
                    <a:lnTo>
                      <a:pt x="145" y="173"/>
                    </a:lnTo>
                    <a:lnTo>
                      <a:pt x="136" y="183"/>
                    </a:lnTo>
                    <a:lnTo>
                      <a:pt x="126" y="192"/>
                    </a:lnTo>
                    <a:lnTo>
                      <a:pt x="117" y="201"/>
                    </a:lnTo>
                    <a:lnTo>
                      <a:pt x="108" y="209"/>
                    </a:lnTo>
                    <a:lnTo>
                      <a:pt x="99" y="217"/>
                    </a:lnTo>
                    <a:lnTo>
                      <a:pt x="90" y="225"/>
                    </a:lnTo>
                    <a:lnTo>
                      <a:pt x="80" y="233"/>
                    </a:lnTo>
                    <a:lnTo>
                      <a:pt x="71" y="240"/>
                    </a:lnTo>
                    <a:lnTo>
                      <a:pt x="61" y="247"/>
                    </a:lnTo>
                    <a:lnTo>
                      <a:pt x="51" y="254"/>
                    </a:lnTo>
                    <a:lnTo>
                      <a:pt x="41" y="260"/>
                    </a:lnTo>
                    <a:lnTo>
                      <a:pt x="31" y="266"/>
                    </a:lnTo>
                    <a:lnTo>
                      <a:pt x="20" y="272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6" name="Freeform 2548"/>
              <p:cNvSpPr>
                <a:spLocks/>
              </p:cNvSpPr>
              <p:nvPr/>
            </p:nvSpPr>
            <p:spPr bwMode="auto">
              <a:xfrm>
                <a:off x="2571" y="2885"/>
                <a:ext cx="3" cy="6"/>
              </a:xfrm>
              <a:custGeom>
                <a:avLst/>
                <a:gdLst>
                  <a:gd name="T0" fmla="*/ 20 w 20"/>
                  <a:gd name="T1" fmla="*/ 46 h 46"/>
                  <a:gd name="T2" fmla="*/ 18 w 20"/>
                  <a:gd name="T3" fmla="*/ 43 h 46"/>
                  <a:gd name="T4" fmla="*/ 17 w 20"/>
                  <a:gd name="T5" fmla="*/ 40 h 46"/>
                  <a:gd name="T6" fmla="*/ 15 w 20"/>
                  <a:gd name="T7" fmla="*/ 37 h 46"/>
                  <a:gd name="T8" fmla="*/ 13 w 20"/>
                  <a:gd name="T9" fmla="*/ 35 h 46"/>
                  <a:gd name="T10" fmla="*/ 12 w 20"/>
                  <a:gd name="T11" fmla="*/ 32 h 46"/>
                  <a:gd name="T12" fmla="*/ 10 w 20"/>
                  <a:gd name="T13" fmla="*/ 29 h 46"/>
                  <a:gd name="T14" fmla="*/ 8 w 20"/>
                  <a:gd name="T15" fmla="*/ 26 h 46"/>
                  <a:gd name="T16" fmla="*/ 7 w 20"/>
                  <a:gd name="T17" fmla="*/ 24 h 46"/>
                  <a:gd name="T18" fmla="*/ 5 w 20"/>
                  <a:gd name="T19" fmla="*/ 21 h 46"/>
                  <a:gd name="T20" fmla="*/ 4 w 20"/>
                  <a:gd name="T21" fmla="*/ 18 h 46"/>
                  <a:gd name="T22" fmla="*/ 3 w 20"/>
                  <a:gd name="T23" fmla="*/ 15 h 46"/>
                  <a:gd name="T24" fmla="*/ 2 w 20"/>
                  <a:gd name="T25" fmla="*/ 12 h 46"/>
                  <a:gd name="T26" fmla="*/ 1 w 20"/>
                  <a:gd name="T27" fmla="*/ 9 h 46"/>
                  <a:gd name="T28" fmla="*/ 0 w 20"/>
                  <a:gd name="T29" fmla="*/ 6 h 46"/>
                  <a:gd name="T30" fmla="*/ 0 w 20"/>
                  <a:gd name="T31" fmla="*/ 3 h 46"/>
                  <a:gd name="T32" fmla="*/ 0 w 20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46">
                    <a:moveTo>
                      <a:pt x="20" y="46"/>
                    </a:moveTo>
                    <a:lnTo>
                      <a:pt x="18" y="43"/>
                    </a:lnTo>
                    <a:lnTo>
                      <a:pt x="17" y="40"/>
                    </a:lnTo>
                    <a:lnTo>
                      <a:pt x="15" y="37"/>
                    </a:lnTo>
                    <a:lnTo>
                      <a:pt x="13" y="35"/>
                    </a:lnTo>
                    <a:lnTo>
                      <a:pt x="12" y="32"/>
                    </a:lnTo>
                    <a:lnTo>
                      <a:pt x="10" y="29"/>
                    </a:lnTo>
                    <a:lnTo>
                      <a:pt x="8" y="26"/>
                    </a:lnTo>
                    <a:lnTo>
                      <a:pt x="7" y="24"/>
                    </a:lnTo>
                    <a:lnTo>
                      <a:pt x="5" y="21"/>
                    </a:lnTo>
                    <a:lnTo>
                      <a:pt x="4" y="18"/>
                    </a:lnTo>
                    <a:lnTo>
                      <a:pt x="3" y="15"/>
                    </a:lnTo>
                    <a:lnTo>
                      <a:pt x="2" y="12"/>
                    </a:lnTo>
                    <a:lnTo>
                      <a:pt x="1" y="9"/>
                    </a:lnTo>
                    <a:lnTo>
                      <a:pt x="0" y="6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7" name="Freeform 2549"/>
              <p:cNvSpPr>
                <a:spLocks/>
              </p:cNvSpPr>
              <p:nvPr/>
            </p:nvSpPr>
            <p:spPr bwMode="auto">
              <a:xfrm>
                <a:off x="2571" y="2857"/>
                <a:ext cx="24" cy="28"/>
              </a:xfrm>
              <a:custGeom>
                <a:avLst/>
                <a:gdLst>
                  <a:gd name="T0" fmla="*/ 0 w 193"/>
                  <a:gd name="T1" fmla="*/ 226 h 226"/>
                  <a:gd name="T2" fmla="*/ 15 w 193"/>
                  <a:gd name="T3" fmla="*/ 214 h 226"/>
                  <a:gd name="T4" fmla="*/ 31 w 193"/>
                  <a:gd name="T5" fmla="*/ 202 h 226"/>
                  <a:gd name="T6" fmla="*/ 45 w 193"/>
                  <a:gd name="T7" fmla="*/ 190 h 226"/>
                  <a:gd name="T8" fmla="*/ 60 w 193"/>
                  <a:gd name="T9" fmla="*/ 178 h 226"/>
                  <a:gd name="T10" fmla="*/ 74 w 193"/>
                  <a:gd name="T11" fmla="*/ 164 h 226"/>
                  <a:gd name="T12" fmla="*/ 88 w 193"/>
                  <a:gd name="T13" fmla="*/ 151 h 226"/>
                  <a:gd name="T14" fmla="*/ 101 w 193"/>
                  <a:gd name="T15" fmla="*/ 138 h 226"/>
                  <a:gd name="T16" fmla="*/ 114 w 193"/>
                  <a:gd name="T17" fmla="*/ 125 h 226"/>
                  <a:gd name="T18" fmla="*/ 126 w 193"/>
                  <a:gd name="T19" fmla="*/ 111 h 226"/>
                  <a:gd name="T20" fmla="*/ 138 w 193"/>
                  <a:gd name="T21" fmla="*/ 96 h 226"/>
                  <a:gd name="T22" fmla="*/ 149 w 193"/>
                  <a:gd name="T23" fmla="*/ 82 h 226"/>
                  <a:gd name="T24" fmla="*/ 160 w 193"/>
                  <a:gd name="T25" fmla="*/ 66 h 226"/>
                  <a:gd name="T26" fmla="*/ 170 w 193"/>
                  <a:gd name="T27" fmla="*/ 51 h 226"/>
                  <a:gd name="T28" fmla="*/ 178 w 193"/>
                  <a:gd name="T29" fmla="*/ 35 h 226"/>
                  <a:gd name="T30" fmla="*/ 186 w 193"/>
                  <a:gd name="T31" fmla="*/ 17 h 226"/>
                  <a:gd name="T32" fmla="*/ 193 w 193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226">
                    <a:moveTo>
                      <a:pt x="0" y="226"/>
                    </a:moveTo>
                    <a:lnTo>
                      <a:pt x="15" y="214"/>
                    </a:lnTo>
                    <a:lnTo>
                      <a:pt x="31" y="202"/>
                    </a:lnTo>
                    <a:lnTo>
                      <a:pt x="45" y="190"/>
                    </a:lnTo>
                    <a:lnTo>
                      <a:pt x="60" y="178"/>
                    </a:lnTo>
                    <a:lnTo>
                      <a:pt x="74" y="164"/>
                    </a:lnTo>
                    <a:lnTo>
                      <a:pt x="88" y="151"/>
                    </a:lnTo>
                    <a:lnTo>
                      <a:pt x="101" y="138"/>
                    </a:lnTo>
                    <a:lnTo>
                      <a:pt x="114" y="125"/>
                    </a:lnTo>
                    <a:lnTo>
                      <a:pt x="126" y="111"/>
                    </a:lnTo>
                    <a:lnTo>
                      <a:pt x="138" y="96"/>
                    </a:lnTo>
                    <a:lnTo>
                      <a:pt x="149" y="82"/>
                    </a:lnTo>
                    <a:lnTo>
                      <a:pt x="160" y="66"/>
                    </a:lnTo>
                    <a:lnTo>
                      <a:pt x="170" y="51"/>
                    </a:lnTo>
                    <a:lnTo>
                      <a:pt x="178" y="35"/>
                    </a:lnTo>
                    <a:lnTo>
                      <a:pt x="186" y="17"/>
                    </a:lnTo>
                    <a:lnTo>
                      <a:pt x="1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8" name="Freeform 2550"/>
              <p:cNvSpPr>
                <a:spLocks/>
              </p:cNvSpPr>
              <p:nvPr/>
            </p:nvSpPr>
            <p:spPr bwMode="auto">
              <a:xfrm>
                <a:off x="2593" y="2857"/>
                <a:ext cx="4" cy="18"/>
              </a:xfrm>
              <a:custGeom>
                <a:avLst/>
                <a:gdLst>
                  <a:gd name="T0" fmla="*/ 20 w 39"/>
                  <a:gd name="T1" fmla="*/ 0 h 146"/>
                  <a:gd name="T2" fmla="*/ 26 w 39"/>
                  <a:gd name="T3" fmla="*/ 9 h 146"/>
                  <a:gd name="T4" fmla="*/ 32 w 39"/>
                  <a:gd name="T5" fmla="*/ 18 h 146"/>
                  <a:gd name="T6" fmla="*/ 35 w 39"/>
                  <a:gd name="T7" fmla="*/ 29 h 146"/>
                  <a:gd name="T8" fmla="*/ 38 w 39"/>
                  <a:gd name="T9" fmla="*/ 38 h 146"/>
                  <a:gd name="T10" fmla="*/ 39 w 39"/>
                  <a:gd name="T11" fmla="*/ 47 h 146"/>
                  <a:gd name="T12" fmla="*/ 39 w 39"/>
                  <a:gd name="T13" fmla="*/ 56 h 146"/>
                  <a:gd name="T14" fmla="*/ 38 w 39"/>
                  <a:gd name="T15" fmla="*/ 65 h 146"/>
                  <a:gd name="T16" fmla="*/ 36 w 39"/>
                  <a:gd name="T17" fmla="*/ 74 h 146"/>
                  <a:gd name="T18" fmla="*/ 33 w 39"/>
                  <a:gd name="T19" fmla="*/ 83 h 146"/>
                  <a:gd name="T20" fmla="*/ 30 w 39"/>
                  <a:gd name="T21" fmla="*/ 92 h 146"/>
                  <a:gd name="T22" fmla="*/ 26 w 39"/>
                  <a:gd name="T23" fmla="*/ 101 h 146"/>
                  <a:gd name="T24" fmla="*/ 21 w 39"/>
                  <a:gd name="T25" fmla="*/ 110 h 146"/>
                  <a:gd name="T26" fmla="*/ 16 w 39"/>
                  <a:gd name="T27" fmla="*/ 119 h 146"/>
                  <a:gd name="T28" fmla="*/ 11 w 39"/>
                  <a:gd name="T29" fmla="*/ 128 h 146"/>
                  <a:gd name="T30" fmla="*/ 5 w 39"/>
                  <a:gd name="T31" fmla="*/ 137 h 146"/>
                  <a:gd name="T32" fmla="*/ 0 w 39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46">
                    <a:moveTo>
                      <a:pt x="20" y="0"/>
                    </a:moveTo>
                    <a:lnTo>
                      <a:pt x="26" y="9"/>
                    </a:lnTo>
                    <a:lnTo>
                      <a:pt x="32" y="18"/>
                    </a:lnTo>
                    <a:lnTo>
                      <a:pt x="35" y="29"/>
                    </a:lnTo>
                    <a:lnTo>
                      <a:pt x="38" y="38"/>
                    </a:lnTo>
                    <a:lnTo>
                      <a:pt x="39" y="47"/>
                    </a:lnTo>
                    <a:lnTo>
                      <a:pt x="39" y="56"/>
                    </a:lnTo>
                    <a:lnTo>
                      <a:pt x="38" y="65"/>
                    </a:lnTo>
                    <a:lnTo>
                      <a:pt x="36" y="74"/>
                    </a:lnTo>
                    <a:lnTo>
                      <a:pt x="33" y="83"/>
                    </a:lnTo>
                    <a:lnTo>
                      <a:pt x="30" y="92"/>
                    </a:lnTo>
                    <a:lnTo>
                      <a:pt x="26" y="101"/>
                    </a:lnTo>
                    <a:lnTo>
                      <a:pt x="21" y="110"/>
                    </a:lnTo>
                    <a:lnTo>
                      <a:pt x="16" y="119"/>
                    </a:lnTo>
                    <a:lnTo>
                      <a:pt x="11" y="128"/>
                    </a:lnTo>
                    <a:lnTo>
                      <a:pt x="5" y="137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79" name="Freeform 2551"/>
              <p:cNvSpPr>
                <a:spLocks/>
              </p:cNvSpPr>
              <p:nvPr/>
            </p:nvSpPr>
            <p:spPr bwMode="auto">
              <a:xfrm>
                <a:off x="2574" y="2875"/>
                <a:ext cx="19" cy="16"/>
              </a:xfrm>
              <a:custGeom>
                <a:avLst/>
                <a:gdLst>
                  <a:gd name="T0" fmla="*/ 153 w 153"/>
                  <a:gd name="T1" fmla="*/ 0 h 126"/>
                  <a:gd name="T2" fmla="*/ 144 w 153"/>
                  <a:gd name="T3" fmla="*/ 9 h 126"/>
                  <a:gd name="T4" fmla="*/ 134 w 153"/>
                  <a:gd name="T5" fmla="*/ 18 h 126"/>
                  <a:gd name="T6" fmla="*/ 125 w 153"/>
                  <a:gd name="T7" fmla="*/ 27 h 126"/>
                  <a:gd name="T8" fmla="*/ 116 w 153"/>
                  <a:gd name="T9" fmla="*/ 37 h 126"/>
                  <a:gd name="T10" fmla="*/ 106 w 153"/>
                  <a:gd name="T11" fmla="*/ 46 h 126"/>
                  <a:gd name="T12" fmla="*/ 97 w 153"/>
                  <a:gd name="T13" fmla="*/ 55 h 126"/>
                  <a:gd name="T14" fmla="*/ 88 w 153"/>
                  <a:gd name="T15" fmla="*/ 63 h 126"/>
                  <a:gd name="T16" fmla="*/ 79 w 153"/>
                  <a:gd name="T17" fmla="*/ 71 h 126"/>
                  <a:gd name="T18" fmla="*/ 70 w 153"/>
                  <a:gd name="T19" fmla="*/ 79 h 126"/>
                  <a:gd name="T20" fmla="*/ 60 w 153"/>
                  <a:gd name="T21" fmla="*/ 87 h 126"/>
                  <a:gd name="T22" fmla="*/ 51 w 153"/>
                  <a:gd name="T23" fmla="*/ 94 h 126"/>
                  <a:gd name="T24" fmla="*/ 41 w 153"/>
                  <a:gd name="T25" fmla="*/ 101 h 126"/>
                  <a:gd name="T26" fmla="*/ 31 w 153"/>
                  <a:gd name="T27" fmla="*/ 108 h 126"/>
                  <a:gd name="T28" fmla="*/ 21 w 153"/>
                  <a:gd name="T29" fmla="*/ 114 h 126"/>
                  <a:gd name="T30" fmla="*/ 11 w 153"/>
                  <a:gd name="T31" fmla="*/ 120 h 126"/>
                  <a:gd name="T32" fmla="*/ 0 w 153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126">
                    <a:moveTo>
                      <a:pt x="153" y="0"/>
                    </a:moveTo>
                    <a:lnTo>
                      <a:pt x="144" y="9"/>
                    </a:lnTo>
                    <a:lnTo>
                      <a:pt x="134" y="18"/>
                    </a:lnTo>
                    <a:lnTo>
                      <a:pt x="125" y="27"/>
                    </a:lnTo>
                    <a:lnTo>
                      <a:pt x="116" y="37"/>
                    </a:lnTo>
                    <a:lnTo>
                      <a:pt x="106" y="46"/>
                    </a:lnTo>
                    <a:lnTo>
                      <a:pt x="97" y="55"/>
                    </a:lnTo>
                    <a:lnTo>
                      <a:pt x="88" y="63"/>
                    </a:lnTo>
                    <a:lnTo>
                      <a:pt x="79" y="71"/>
                    </a:lnTo>
                    <a:lnTo>
                      <a:pt x="70" y="79"/>
                    </a:lnTo>
                    <a:lnTo>
                      <a:pt x="60" y="87"/>
                    </a:lnTo>
                    <a:lnTo>
                      <a:pt x="51" y="94"/>
                    </a:lnTo>
                    <a:lnTo>
                      <a:pt x="41" y="101"/>
                    </a:lnTo>
                    <a:lnTo>
                      <a:pt x="31" y="108"/>
                    </a:lnTo>
                    <a:lnTo>
                      <a:pt x="21" y="114"/>
                    </a:lnTo>
                    <a:lnTo>
                      <a:pt x="11" y="120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0" name="Freeform 2552"/>
              <p:cNvSpPr>
                <a:spLocks/>
              </p:cNvSpPr>
              <p:nvPr/>
            </p:nvSpPr>
            <p:spPr bwMode="auto">
              <a:xfrm>
                <a:off x="2593" y="3170"/>
                <a:ext cx="5" cy="25"/>
              </a:xfrm>
              <a:custGeom>
                <a:avLst/>
                <a:gdLst>
                  <a:gd name="T0" fmla="*/ 23 w 43"/>
                  <a:gd name="T1" fmla="*/ 199 h 199"/>
                  <a:gd name="T2" fmla="*/ 10 w 43"/>
                  <a:gd name="T3" fmla="*/ 199 h 199"/>
                  <a:gd name="T4" fmla="*/ 8 w 43"/>
                  <a:gd name="T5" fmla="*/ 185 h 199"/>
                  <a:gd name="T6" fmla="*/ 7 w 43"/>
                  <a:gd name="T7" fmla="*/ 172 h 199"/>
                  <a:gd name="T8" fmla="*/ 6 w 43"/>
                  <a:gd name="T9" fmla="*/ 159 h 199"/>
                  <a:gd name="T10" fmla="*/ 5 w 43"/>
                  <a:gd name="T11" fmla="*/ 147 h 199"/>
                  <a:gd name="T12" fmla="*/ 4 w 43"/>
                  <a:gd name="T13" fmla="*/ 135 h 199"/>
                  <a:gd name="T14" fmla="*/ 3 w 43"/>
                  <a:gd name="T15" fmla="*/ 123 h 199"/>
                  <a:gd name="T16" fmla="*/ 2 w 43"/>
                  <a:gd name="T17" fmla="*/ 112 h 199"/>
                  <a:gd name="T18" fmla="*/ 1 w 43"/>
                  <a:gd name="T19" fmla="*/ 100 h 199"/>
                  <a:gd name="T20" fmla="*/ 1 w 43"/>
                  <a:gd name="T21" fmla="*/ 89 h 199"/>
                  <a:gd name="T22" fmla="*/ 0 w 43"/>
                  <a:gd name="T23" fmla="*/ 78 h 199"/>
                  <a:gd name="T24" fmla="*/ 0 w 43"/>
                  <a:gd name="T25" fmla="*/ 66 h 199"/>
                  <a:gd name="T26" fmla="*/ 0 w 43"/>
                  <a:gd name="T27" fmla="*/ 54 h 199"/>
                  <a:gd name="T28" fmla="*/ 1 w 43"/>
                  <a:gd name="T29" fmla="*/ 43 h 199"/>
                  <a:gd name="T30" fmla="*/ 1 w 43"/>
                  <a:gd name="T31" fmla="*/ 31 h 199"/>
                  <a:gd name="T32" fmla="*/ 2 w 43"/>
                  <a:gd name="T33" fmla="*/ 19 h 199"/>
                  <a:gd name="T34" fmla="*/ 4 w 43"/>
                  <a:gd name="T35" fmla="*/ 7 h 199"/>
                  <a:gd name="T36" fmla="*/ 5 w 43"/>
                  <a:gd name="T37" fmla="*/ 7 h 199"/>
                  <a:gd name="T38" fmla="*/ 6 w 43"/>
                  <a:gd name="T39" fmla="*/ 7 h 199"/>
                  <a:gd name="T40" fmla="*/ 7 w 43"/>
                  <a:gd name="T41" fmla="*/ 7 h 199"/>
                  <a:gd name="T42" fmla="*/ 8 w 43"/>
                  <a:gd name="T43" fmla="*/ 7 h 199"/>
                  <a:gd name="T44" fmla="*/ 9 w 43"/>
                  <a:gd name="T45" fmla="*/ 7 h 199"/>
                  <a:gd name="T46" fmla="*/ 9 w 43"/>
                  <a:gd name="T47" fmla="*/ 6 h 199"/>
                  <a:gd name="T48" fmla="*/ 10 w 43"/>
                  <a:gd name="T49" fmla="*/ 6 h 199"/>
                  <a:gd name="T50" fmla="*/ 11 w 43"/>
                  <a:gd name="T51" fmla="*/ 5 h 199"/>
                  <a:gd name="T52" fmla="*/ 12 w 43"/>
                  <a:gd name="T53" fmla="*/ 5 h 199"/>
                  <a:gd name="T54" fmla="*/ 13 w 43"/>
                  <a:gd name="T55" fmla="*/ 4 h 199"/>
                  <a:gd name="T56" fmla="*/ 13 w 43"/>
                  <a:gd name="T57" fmla="*/ 3 h 199"/>
                  <a:gd name="T58" fmla="*/ 14 w 43"/>
                  <a:gd name="T59" fmla="*/ 3 h 199"/>
                  <a:gd name="T60" fmla="*/ 15 w 43"/>
                  <a:gd name="T61" fmla="*/ 2 h 199"/>
                  <a:gd name="T62" fmla="*/ 15 w 43"/>
                  <a:gd name="T63" fmla="*/ 1 h 199"/>
                  <a:gd name="T64" fmla="*/ 16 w 43"/>
                  <a:gd name="T65" fmla="*/ 0 h 199"/>
                  <a:gd name="T66" fmla="*/ 17 w 43"/>
                  <a:gd name="T67" fmla="*/ 0 h 199"/>
                  <a:gd name="T68" fmla="*/ 20 w 43"/>
                  <a:gd name="T69" fmla="*/ 11 h 199"/>
                  <a:gd name="T70" fmla="*/ 22 w 43"/>
                  <a:gd name="T71" fmla="*/ 22 h 199"/>
                  <a:gd name="T72" fmla="*/ 25 w 43"/>
                  <a:gd name="T73" fmla="*/ 34 h 199"/>
                  <a:gd name="T74" fmla="*/ 27 w 43"/>
                  <a:gd name="T75" fmla="*/ 46 h 199"/>
                  <a:gd name="T76" fmla="*/ 29 w 43"/>
                  <a:gd name="T77" fmla="*/ 57 h 199"/>
                  <a:gd name="T78" fmla="*/ 31 w 43"/>
                  <a:gd name="T79" fmla="*/ 69 h 199"/>
                  <a:gd name="T80" fmla="*/ 32 w 43"/>
                  <a:gd name="T81" fmla="*/ 82 h 199"/>
                  <a:gd name="T82" fmla="*/ 33 w 43"/>
                  <a:gd name="T83" fmla="*/ 95 h 199"/>
                  <a:gd name="T84" fmla="*/ 34 w 43"/>
                  <a:gd name="T85" fmla="*/ 107 h 199"/>
                  <a:gd name="T86" fmla="*/ 36 w 43"/>
                  <a:gd name="T87" fmla="*/ 119 h 199"/>
                  <a:gd name="T88" fmla="*/ 37 w 43"/>
                  <a:gd name="T89" fmla="*/ 131 h 199"/>
                  <a:gd name="T90" fmla="*/ 38 w 43"/>
                  <a:gd name="T91" fmla="*/ 143 h 199"/>
                  <a:gd name="T92" fmla="*/ 39 w 43"/>
                  <a:gd name="T93" fmla="*/ 155 h 199"/>
                  <a:gd name="T94" fmla="*/ 40 w 43"/>
                  <a:gd name="T95" fmla="*/ 167 h 199"/>
                  <a:gd name="T96" fmla="*/ 41 w 43"/>
                  <a:gd name="T97" fmla="*/ 179 h 199"/>
                  <a:gd name="T98" fmla="*/ 43 w 43"/>
                  <a:gd name="T99" fmla="*/ 192 h 199"/>
                  <a:gd name="T100" fmla="*/ 43 w 43"/>
                  <a:gd name="T101" fmla="*/ 193 h 199"/>
                  <a:gd name="T102" fmla="*/ 23 w 43"/>
                  <a:gd name="T103" fmla="*/ 199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3" h="199">
                    <a:moveTo>
                      <a:pt x="23" y="199"/>
                    </a:moveTo>
                    <a:lnTo>
                      <a:pt x="10" y="199"/>
                    </a:lnTo>
                    <a:lnTo>
                      <a:pt x="8" y="185"/>
                    </a:lnTo>
                    <a:lnTo>
                      <a:pt x="7" y="172"/>
                    </a:lnTo>
                    <a:lnTo>
                      <a:pt x="6" y="159"/>
                    </a:lnTo>
                    <a:lnTo>
                      <a:pt x="5" y="147"/>
                    </a:lnTo>
                    <a:lnTo>
                      <a:pt x="4" y="135"/>
                    </a:lnTo>
                    <a:lnTo>
                      <a:pt x="3" y="123"/>
                    </a:lnTo>
                    <a:lnTo>
                      <a:pt x="2" y="112"/>
                    </a:lnTo>
                    <a:lnTo>
                      <a:pt x="1" y="100"/>
                    </a:lnTo>
                    <a:lnTo>
                      <a:pt x="1" y="89"/>
                    </a:lnTo>
                    <a:lnTo>
                      <a:pt x="0" y="78"/>
                    </a:lnTo>
                    <a:lnTo>
                      <a:pt x="0" y="66"/>
                    </a:lnTo>
                    <a:lnTo>
                      <a:pt x="0" y="54"/>
                    </a:lnTo>
                    <a:lnTo>
                      <a:pt x="1" y="43"/>
                    </a:lnTo>
                    <a:lnTo>
                      <a:pt x="1" y="31"/>
                    </a:lnTo>
                    <a:lnTo>
                      <a:pt x="2" y="19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6" y="7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9" y="7"/>
                    </a:lnTo>
                    <a:lnTo>
                      <a:pt x="9" y="6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2" y="5"/>
                    </a:lnTo>
                    <a:lnTo>
                      <a:pt x="13" y="4"/>
                    </a:lnTo>
                    <a:lnTo>
                      <a:pt x="13" y="3"/>
                    </a:lnTo>
                    <a:lnTo>
                      <a:pt x="14" y="3"/>
                    </a:lnTo>
                    <a:lnTo>
                      <a:pt x="15" y="2"/>
                    </a:lnTo>
                    <a:lnTo>
                      <a:pt x="15" y="1"/>
                    </a:lnTo>
                    <a:lnTo>
                      <a:pt x="16" y="0"/>
                    </a:lnTo>
                    <a:lnTo>
                      <a:pt x="17" y="0"/>
                    </a:lnTo>
                    <a:lnTo>
                      <a:pt x="20" y="11"/>
                    </a:lnTo>
                    <a:lnTo>
                      <a:pt x="22" y="22"/>
                    </a:lnTo>
                    <a:lnTo>
                      <a:pt x="25" y="34"/>
                    </a:lnTo>
                    <a:lnTo>
                      <a:pt x="27" y="46"/>
                    </a:lnTo>
                    <a:lnTo>
                      <a:pt x="29" y="57"/>
                    </a:lnTo>
                    <a:lnTo>
                      <a:pt x="31" y="69"/>
                    </a:lnTo>
                    <a:lnTo>
                      <a:pt x="32" y="82"/>
                    </a:lnTo>
                    <a:lnTo>
                      <a:pt x="33" y="95"/>
                    </a:lnTo>
                    <a:lnTo>
                      <a:pt x="34" y="107"/>
                    </a:lnTo>
                    <a:lnTo>
                      <a:pt x="36" y="119"/>
                    </a:lnTo>
                    <a:lnTo>
                      <a:pt x="37" y="131"/>
                    </a:lnTo>
                    <a:lnTo>
                      <a:pt x="38" y="143"/>
                    </a:lnTo>
                    <a:lnTo>
                      <a:pt x="39" y="155"/>
                    </a:lnTo>
                    <a:lnTo>
                      <a:pt x="40" y="167"/>
                    </a:lnTo>
                    <a:lnTo>
                      <a:pt x="41" y="179"/>
                    </a:lnTo>
                    <a:lnTo>
                      <a:pt x="43" y="192"/>
                    </a:lnTo>
                    <a:lnTo>
                      <a:pt x="43" y="193"/>
                    </a:lnTo>
                    <a:lnTo>
                      <a:pt x="23" y="19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1" name="Line 2553"/>
              <p:cNvSpPr>
                <a:spLocks noChangeShapeType="1"/>
              </p:cNvSpPr>
              <p:nvPr/>
            </p:nvSpPr>
            <p:spPr bwMode="auto">
              <a:xfrm flipH="1">
                <a:off x="2594" y="3195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2" name="Freeform 2554"/>
              <p:cNvSpPr>
                <a:spLocks/>
              </p:cNvSpPr>
              <p:nvPr/>
            </p:nvSpPr>
            <p:spPr bwMode="auto">
              <a:xfrm>
                <a:off x="2593" y="3171"/>
                <a:ext cx="1" cy="24"/>
              </a:xfrm>
              <a:custGeom>
                <a:avLst/>
                <a:gdLst>
                  <a:gd name="T0" fmla="*/ 10 w 10"/>
                  <a:gd name="T1" fmla="*/ 192 h 192"/>
                  <a:gd name="T2" fmla="*/ 8 w 10"/>
                  <a:gd name="T3" fmla="*/ 178 h 192"/>
                  <a:gd name="T4" fmla="*/ 7 w 10"/>
                  <a:gd name="T5" fmla="*/ 165 h 192"/>
                  <a:gd name="T6" fmla="*/ 6 w 10"/>
                  <a:gd name="T7" fmla="*/ 152 h 192"/>
                  <a:gd name="T8" fmla="*/ 5 w 10"/>
                  <a:gd name="T9" fmla="*/ 140 h 192"/>
                  <a:gd name="T10" fmla="*/ 4 w 10"/>
                  <a:gd name="T11" fmla="*/ 128 h 192"/>
                  <a:gd name="T12" fmla="*/ 3 w 10"/>
                  <a:gd name="T13" fmla="*/ 116 h 192"/>
                  <a:gd name="T14" fmla="*/ 2 w 10"/>
                  <a:gd name="T15" fmla="*/ 105 h 192"/>
                  <a:gd name="T16" fmla="*/ 1 w 10"/>
                  <a:gd name="T17" fmla="*/ 93 h 192"/>
                  <a:gd name="T18" fmla="*/ 1 w 10"/>
                  <a:gd name="T19" fmla="*/ 82 h 192"/>
                  <a:gd name="T20" fmla="*/ 0 w 10"/>
                  <a:gd name="T21" fmla="*/ 71 h 192"/>
                  <a:gd name="T22" fmla="*/ 0 w 10"/>
                  <a:gd name="T23" fmla="*/ 59 h 192"/>
                  <a:gd name="T24" fmla="*/ 0 w 10"/>
                  <a:gd name="T25" fmla="*/ 47 h 192"/>
                  <a:gd name="T26" fmla="*/ 1 w 10"/>
                  <a:gd name="T27" fmla="*/ 36 h 192"/>
                  <a:gd name="T28" fmla="*/ 1 w 10"/>
                  <a:gd name="T29" fmla="*/ 24 h 192"/>
                  <a:gd name="T30" fmla="*/ 2 w 10"/>
                  <a:gd name="T31" fmla="*/ 12 h 192"/>
                  <a:gd name="T32" fmla="*/ 4 w 10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92">
                    <a:moveTo>
                      <a:pt x="10" y="192"/>
                    </a:moveTo>
                    <a:lnTo>
                      <a:pt x="8" y="178"/>
                    </a:lnTo>
                    <a:lnTo>
                      <a:pt x="7" y="165"/>
                    </a:lnTo>
                    <a:lnTo>
                      <a:pt x="6" y="152"/>
                    </a:lnTo>
                    <a:lnTo>
                      <a:pt x="5" y="140"/>
                    </a:lnTo>
                    <a:lnTo>
                      <a:pt x="4" y="128"/>
                    </a:lnTo>
                    <a:lnTo>
                      <a:pt x="3" y="116"/>
                    </a:lnTo>
                    <a:lnTo>
                      <a:pt x="2" y="105"/>
                    </a:lnTo>
                    <a:lnTo>
                      <a:pt x="1" y="93"/>
                    </a:lnTo>
                    <a:lnTo>
                      <a:pt x="1" y="82"/>
                    </a:lnTo>
                    <a:lnTo>
                      <a:pt x="0" y="71"/>
                    </a:lnTo>
                    <a:lnTo>
                      <a:pt x="0" y="59"/>
                    </a:lnTo>
                    <a:lnTo>
                      <a:pt x="0" y="47"/>
                    </a:lnTo>
                    <a:lnTo>
                      <a:pt x="1" y="36"/>
                    </a:lnTo>
                    <a:lnTo>
                      <a:pt x="1" y="24"/>
                    </a:lnTo>
                    <a:lnTo>
                      <a:pt x="2" y="12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3" name="Freeform 2555"/>
              <p:cNvSpPr>
                <a:spLocks/>
              </p:cNvSpPr>
              <p:nvPr/>
            </p:nvSpPr>
            <p:spPr bwMode="auto">
              <a:xfrm>
                <a:off x="2593" y="3170"/>
                <a:ext cx="2" cy="1"/>
              </a:xfrm>
              <a:custGeom>
                <a:avLst/>
                <a:gdLst>
                  <a:gd name="T0" fmla="*/ 0 w 13"/>
                  <a:gd name="T1" fmla="*/ 7 h 7"/>
                  <a:gd name="T2" fmla="*/ 1 w 13"/>
                  <a:gd name="T3" fmla="*/ 7 h 7"/>
                  <a:gd name="T4" fmla="*/ 2 w 13"/>
                  <a:gd name="T5" fmla="*/ 7 h 7"/>
                  <a:gd name="T6" fmla="*/ 3 w 13"/>
                  <a:gd name="T7" fmla="*/ 7 h 7"/>
                  <a:gd name="T8" fmla="*/ 4 w 13"/>
                  <a:gd name="T9" fmla="*/ 7 h 7"/>
                  <a:gd name="T10" fmla="*/ 5 w 13"/>
                  <a:gd name="T11" fmla="*/ 7 h 7"/>
                  <a:gd name="T12" fmla="*/ 5 w 13"/>
                  <a:gd name="T13" fmla="*/ 6 h 7"/>
                  <a:gd name="T14" fmla="*/ 6 w 13"/>
                  <a:gd name="T15" fmla="*/ 6 h 7"/>
                  <a:gd name="T16" fmla="*/ 7 w 13"/>
                  <a:gd name="T17" fmla="*/ 5 h 7"/>
                  <a:gd name="T18" fmla="*/ 8 w 13"/>
                  <a:gd name="T19" fmla="*/ 5 h 7"/>
                  <a:gd name="T20" fmla="*/ 9 w 13"/>
                  <a:gd name="T21" fmla="*/ 4 h 7"/>
                  <a:gd name="T22" fmla="*/ 9 w 13"/>
                  <a:gd name="T23" fmla="*/ 3 h 7"/>
                  <a:gd name="T24" fmla="*/ 10 w 13"/>
                  <a:gd name="T25" fmla="*/ 3 h 7"/>
                  <a:gd name="T26" fmla="*/ 11 w 13"/>
                  <a:gd name="T27" fmla="*/ 2 h 7"/>
                  <a:gd name="T28" fmla="*/ 11 w 13"/>
                  <a:gd name="T29" fmla="*/ 1 h 7"/>
                  <a:gd name="T30" fmla="*/ 12 w 13"/>
                  <a:gd name="T31" fmla="*/ 0 h 7"/>
                  <a:gd name="T32" fmla="*/ 13 w 13"/>
                  <a:gd name="T3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7">
                    <a:moveTo>
                      <a:pt x="0" y="7"/>
                    </a:moveTo>
                    <a:lnTo>
                      <a:pt x="1" y="7"/>
                    </a:lnTo>
                    <a:lnTo>
                      <a:pt x="2" y="7"/>
                    </a:lnTo>
                    <a:lnTo>
                      <a:pt x="3" y="7"/>
                    </a:lnTo>
                    <a:lnTo>
                      <a:pt x="4" y="7"/>
                    </a:lnTo>
                    <a:lnTo>
                      <a:pt x="5" y="7"/>
                    </a:lnTo>
                    <a:lnTo>
                      <a:pt x="5" y="6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8" y="5"/>
                    </a:lnTo>
                    <a:lnTo>
                      <a:pt x="9" y="4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1" y="1"/>
                    </a:lnTo>
                    <a:lnTo>
                      <a:pt x="12" y="0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4" name="Freeform 2556"/>
              <p:cNvSpPr>
                <a:spLocks/>
              </p:cNvSpPr>
              <p:nvPr/>
            </p:nvSpPr>
            <p:spPr bwMode="auto">
              <a:xfrm>
                <a:off x="2595" y="3170"/>
                <a:ext cx="3" cy="24"/>
              </a:xfrm>
              <a:custGeom>
                <a:avLst/>
                <a:gdLst>
                  <a:gd name="T0" fmla="*/ 0 w 26"/>
                  <a:gd name="T1" fmla="*/ 0 h 192"/>
                  <a:gd name="T2" fmla="*/ 3 w 26"/>
                  <a:gd name="T3" fmla="*/ 11 h 192"/>
                  <a:gd name="T4" fmla="*/ 5 w 26"/>
                  <a:gd name="T5" fmla="*/ 22 h 192"/>
                  <a:gd name="T6" fmla="*/ 8 w 26"/>
                  <a:gd name="T7" fmla="*/ 34 h 192"/>
                  <a:gd name="T8" fmla="*/ 10 w 26"/>
                  <a:gd name="T9" fmla="*/ 46 h 192"/>
                  <a:gd name="T10" fmla="*/ 12 w 26"/>
                  <a:gd name="T11" fmla="*/ 57 h 192"/>
                  <a:gd name="T12" fmla="*/ 14 w 26"/>
                  <a:gd name="T13" fmla="*/ 69 h 192"/>
                  <a:gd name="T14" fmla="*/ 15 w 26"/>
                  <a:gd name="T15" fmla="*/ 82 h 192"/>
                  <a:gd name="T16" fmla="*/ 16 w 26"/>
                  <a:gd name="T17" fmla="*/ 95 h 192"/>
                  <a:gd name="T18" fmla="*/ 17 w 26"/>
                  <a:gd name="T19" fmla="*/ 107 h 192"/>
                  <a:gd name="T20" fmla="*/ 19 w 26"/>
                  <a:gd name="T21" fmla="*/ 119 h 192"/>
                  <a:gd name="T22" fmla="*/ 20 w 26"/>
                  <a:gd name="T23" fmla="*/ 131 h 192"/>
                  <a:gd name="T24" fmla="*/ 21 w 26"/>
                  <a:gd name="T25" fmla="*/ 143 h 192"/>
                  <a:gd name="T26" fmla="*/ 22 w 26"/>
                  <a:gd name="T27" fmla="*/ 155 h 192"/>
                  <a:gd name="T28" fmla="*/ 23 w 26"/>
                  <a:gd name="T29" fmla="*/ 167 h 192"/>
                  <a:gd name="T30" fmla="*/ 24 w 26"/>
                  <a:gd name="T31" fmla="*/ 179 h 192"/>
                  <a:gd name="T32" fmla="*/ 26 w 26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92">
                    <a:moveTo>
                      <a:pt x="0" y="0"/>
                    </a:moveTo>
                    <a:lnTo>
                      <a:pt x="3" y="11"/>
                    </a:lnTo>
                    <a:lnTo>
                      <a:pt x="5" y="22"/>
                    </a:lnTo>
                    <a:lnTo>
                      <a:pt x="8" y="34"/>
                    </a:lnTo>
                    <a:lnTo>
                      <a:pt x="10" y="46"/>
                    </a:lnTo>
                    <a:lnTo>
                      <a:pt x="12" y="57"/>
                    </a:lnTo>
                    <a:lnTo>
                      <a:pt x="14" y="69"/>
                    </a:lnTo>
                    <a:lnTo>
                      <a:pt x="15" y="82"/>
                    </a:lnTo>
                    <a:lnTo>
                      <a:pt x="16" y="95"/>
                    </a:lnTo>
                    <a:lnTo>
                      <a:pt x="17" y="107"/>
                    </a:lnTo>
                    <a:lnTo>
                      <a:pt x="19" y="119"/>
                    </a:lnTo>
                    <a:lnTo>
                      <a:pt x="20" y="131"/>
                    </a:lnTo>
                    <a:lnTo>
                      <a:pt x="21" y="143"/>
                    </a:lnTo>
                    <a:lnTo>
                      <a:pt x="22" y="155"/>
                    </a:lnTo>
                    <a:lnTo>
                      <a:pt x="23" y="167"/>
                    </a:lnTo>
                    <a:lnTo>
                      <a:pt x="24" y="179"/>
                    </a:lnTo>
                    <a:lnTo>
                      <a:pt x="26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5" name="Line 2557"/>
              <p:cNvSpPr>
                <a:spLocks noChangeShapeType="1"/>
              </p:cNvSpPr>
              <p:nvPr/>
            </p:nvSpPr>
            <p:spPr bwMode="auto">
              <a:xfrm flipH="1">
                <a:off x="2596" y="3195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6" name="Freeform 2558"/>
              <p:cNvSpPr>
                <a:spLocks/>
              </p:cNvSpPr>
              <p:nvPr/>
            </p:nvSpPr>
            <p:spPr bwMode="auto">
              <a:xfrm>
                <a:off x="2551" y="2479"/>
                <a:ext cx="46" cy="35"/>
              </a:xfrm>
              <a:custGeom>
                <a:avLst/>
                <a:gdLst>
                  <a:gd name="T0" fmla="*/ 336 w 371"/>
                  <a:gd name="T1" fmla="*/ 278 h 279"/>
                  <a:gd name="T2" fmla="*/ 315 w 371"/>
                  <a:gd name="T3" fmla="*/ 278 h 279"/>
                  <a:gd name="T4" fmla="*/ 297 w 371"/>
                  <a:gd name="T5" fmla="*/ 272 h 279"/>
                  <a:gd name="T6" fmla="*/ 279 w 371"/>
                  <a:gd name="T7" fmla="*/ 262 h 279"/>
                  <a:gd name="T8" fmla="*/ 262 w 371"/>
                  <a:gd name="T9" fmla="*/ 251 h 279"/>
                  <a:gd name="T10" fmla="*/ 236 w 371"/>
                  <a:gd name="T11" fmla="*/ 244 h 279"/>
                  <a:gd name="T12" fmla="*/ 192 w 371"/>
                  <a:gd name="T13" fmla="*/ 242 h 279"/>
                  <a:gd name="T14" fmla="*/ 149 w 371"/>
                  <a:gd name="T15" fmla="*/ 242 h 279"/>
                  <a:gd name="T16" fmla="*/ 107 w 371"/>
                  <a:gd name="T17" fmla="*/ 244 h 279"/>
                  <a:gd name="T18" fmla="*/ 63 w 371"/>
                  <a:gd name="T19" fmla="*/ 250 h 279"/>
                  <a:gd name="T20" fmla="*/ 18 w 371"/>
                  <a:gd name="T21" fmla="*/ 259 h 279"/>
                  <a:gd name="T22" fmla="*/ 32 w 371"/>
                  <a:gd name="T23" fmla="*/ 229 h 279"/>
                  <a:gd name="T24" fmla="*/ 62 w 371"/>
                  <a:gd name="T25" fmla="*/ 217 h 279"/>
                  <a:gd name="T26" fmla="*/ 97 w 371"/>
                  <a:gd name="T27" fmla="*/ 214 h 279"/>
                  <a:gd name="T28" fmla="*/ 132 w 371"/>
                  <a:gd name="T29" fmla="*/ 210 h 279"/>
                  <a:gd name="T30" fmla="*/ 158 w 371"/>
                  <a:gd name="T31" fmla="*/ 194 h 279"/>
                  <a:gd name="T32" fmla="*/ 147 w 371"/>
                  <a:gd name="T33" fmla="*/ 179 h 279"/>
                  <a:gd name="T34" fmla="*/ 119 w 371"/>
                  <a:gd name="T35" fmla="*/ 172 h 279"/>
                  <a:gd name="T36" fmla="*/ 90 w 371"/>
                  <a:gd name="T37" fmla="*/ 170 h 279"/>
                  <a:gd name="T38" fmla="*/ 59 w 371"/>
                  <a:gd name="T39" fmla="*/ 173 h 279"/>
                  <a:gd name="T40" fmla="*/ 32 w 371"/>
                  <a:gd name="T41" fmla="*/ 182 h 279"/>
                  <a:gd name="T42" fmla="*/ 17 w 371"/>
                  <a:gd name="T43" fmla="*/ 193 h 279"/>
                  <a:gd name="T44" fmla="*/ 1 w 371"/>
                  <a:gd name="T45" fmla="*/ 181 h 279"/>
                  <a:gd name="T46" fmla="*/ 3 w 371"/>
                  <a:gd name="T47" fmla="*/ 160 h 279"/>
                  <a:gd name="T48" fmla="*/ 16 w 371"/>
                  <a:gd name="T49" fmla="*/ 142 h 279"/>
                  <a:gd name="T50" fmla="*/ 31 w 371"/>
                  <a:gd name="T51" fmla="*/ 124 h 279"/>
                  <a:gd name="T52" fmla="*/ 37 w 371"/>
                  <a:gd name="T53" fmla="*/ 103 h 279"/>
                  <a:gd name="T54" fmla="*/ 41 w 371"/>
                  <a:gd name="T55" fmla="*/ 80 h 279"/>
                  <a:gd name="T56" fmla="*/ 75 w 371"/>
                  <a:gd name="T57" fmla="*/ 61 h 279"/>
                  <a:gd name="T58" fmla="*/ 108 w 371"/>
                  <a:gd name="T59" fmla="*/ 45 h 279"/>
                  <a:gd name="T60" fmla="*/ 142 w 371"/>
                  <a:gd name="T61" fmla="*/ 29 h 279"/>
                  <a:gd name="T62" fmla="*/ 176 w 371"/>
                  <a:gd name="T63" fmla="*/ 15 h 279"/>
                  <a:gd name="T64" fmla="*/ 211 w 371"/>
                  <a:gd name="T65" fmla="*/ 0 h 279"/>
                  <a:gd name="T66" fmla="*/ 233 w 371"/>
                  <a:gd name="T67" fmla="*/ 18 h 279"/>
                  <a:gd name="T68" fmla="*/ 256 w 371"/>
                  <a:gd name="T69" fmla="*/ 38 h 279"/>
                  <a:gd name="T70" fmla="*/ 276 w 371"/>
                  <a:gd name="T71" fmla="*/ 58 h 279"/>
                  <a:gd name="T72" fmla="*/ 292 w 371"/>
                  <a:gd name="T73" fmla="*/ 79 h 279"/>
                  <a:gd name="T74" fmla="*/ 301 w 371"/>
                  <a:gd name="T75" fmla="*/ 99 h 279"/>
                  <a:gd name="T76" fmla="*/ 316 w 371"/>
                  <a:gd name="T77" fmla="*/ 108 h 279"/>
                  <a:gd name="T78" fmla="*/ 329 w 371"/>
                  <a:gd name="T79" fmla="*/ 117 h 279"/>
                  <a:gd name="T80" fmla="*/ 334 w 371"/>
                  <a:gd name="T81" fmla="*/ 133 h 279"/>
                  <a:gd name="T82" fmla="*/ 337 w 371"/>
                  <a:gd name="T83" fmla="*/ 148 h 279"/>
                  <a:gd name="T84" fmla="*/ 343 w 371"/>
                  <a:gd name="T85" fmla="*/ 157 h 279"/>
                  <a:gd name="T86" fmla="*/ 342 w 371"/>
                  <a:gd name="T87" fmla="*/ 159 h 279"/>
                  <a:gd name="T88" fmla="*/ 316 w 371"/>
                  <a:gd name="T89" fmla="*/ 159 h 279"/>
                  <a:gd name="T90" fmla="*/ 292 w 371"/>
                  <a:gd name="T91" fmla="*/ 159 h 279"/>
                  <a:gd name="T92" fmla="*/ 269 w 371"/>
                  <a:gd name="T93" fmla="*/ 163 h 279"/>
                  <a:gd name="T94" fmla="*/ 250 w 371"/>
                  <a:gd name="T95" fmla="*/ 172 h 279"/>
                  <a:gd name="T96" fmla="*/ 237 w 371"/>
                  <a:gd name="T97" fmla="*/ 192 h 279"/>
                  <a:gd name="T98" fmla="*/ 258 w 371"/>
                  <a:gd name="T99" fmla="*/ 198 h 279"/>
                  <a:gd name="T100" fmla="*/ 283 w 371"/>
                  <a:gd name="T101" fmla="*/ 199 h 279"/>
                  <a:gd name="T102" fmla="*/ 310 w 371"/>
                  <a:gd name="T103" fmla="*/ 198 h 279"/>
                  <a:gd name="T104" fmla="*/ 337 w 371"/>
                  <a:gd name="T105" fmla="*/ 197 h 279"/>
                  <a:gd name="T106" fmla="*/ 362 w 371"/>
                  <a:gd name="T107" fmla="*/ 198 h 279"/>
                  <a:gd name="T108" fmla="*/ 369 w 371"/>
                  <a:gd name="T109" fmla="*/ 209 h 279"/>
                  <a:gd name="T110" fmla="*/ 370 w 371"/>
                  <a:gd name="T111" fmla="*/ 224 h 279"/>
                  <a:gd name="T112" fmla="*/ 371 w 371"/>
                  <a:gd name="T113" fmla="*/ 240 h 279"/>
                  <a:gd name="T114" fmla="*/ 369 w 371"/>
                  <a:gd name="T115" fmla="*/ 254 h 279"/>
                  <a:gd name="T116" fmla="*/ 360 w 371"/>
                  <a:gd name="T117" fmla="*/ 266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71" h="279">
                    <a:moveTo>
                      <a:pt x="350" y="272"/>
                    </a:moveTo>
                    <a:lnTo>
                      <a:pt x="342" y="275"/>
                    </a:lnTo>
                    <a:lnTo>
                      <a:pt x="336" y="278"/>
                    </a:lnTo>
                    <a:lnTo>
                      <a:pt x="329" y="279"/>
                    </a:lnTo>
                    <a:lnTo>
                      <a:pt x="323" y="279"/>
                    </a:lnTo>
                    <a:lnTo>
                      <a:pt x="315" y="278"/>
                    </a:lnTo>
                    <a:lnTo>
                      <a:pt x="309" y="277"/>
                    </a:lnTo>
                    <a:lnTo>
                      <a:pt x="303" y="275"/>
                    </a:lnTo>
                    <a:lnTo>
                      <a:pt x="297" y="272"/>
                    </a:lnTo>
                    <a:lnTo>
                      <a:pt x="291" y="269"/>
                    </a:lnTo>
                    <a:lnTo>
                      <a:pt x="285" y="266"/>
                    </a:lnTo>
                    <a:lnTo>
                      <a:pt x="279" y="262"/>
                    </a:lnTo>
                    <a:lnTo>
                      <a:pt x="274" y="258"/>
                    </a:lnTo>
                    <a:lnTo>
                      <a:pt x="268" y="255"/>
                    </a:lnTo>
                    <a:lnTo>
                      <a:pt x="262" y="251"/>
                    </a:lnTo>
                    <a:lnTo>
                      <a:pt x="256" y="248"/>
                    </a:lnTo>
                    <a:lnTo>
                      <a:pt x="251" y="246"/>
                    </a:lnTo>
                    <a:lnTo>
                      <a:pt x="236" y="244"/>
                    </a:lnTo>
                    <a:lnTo>
                      <a:pt x="221" y="243"/>
                    </a:lnTo>
                    <a:lnTo>
                      <a:pt x="207" y="242"/>
                    </a:lnTo>
                    <a:lnTo>
                      <a:pt x="192" y="242"/>
                    </a:lnTo>
                    <a:lnTo>
                      <a:pt x="177" y="241"/>
                    </a:lnTo>
                    <a:lnTo>
                      <a:pt x="163" y="241"/>
                    </a:lnTo>
                    <a:lnTo>
                      <a:pt x="149" y="242"/>
                    </a:lnTo>
                    <a:lnTo>
                      <a:pt x="135" y="242"/>
                    </a:lnTo>
                    <a:lnTo>
                      <a:pt x="121" y="243"/>
                    </a:lnTo>
                    <a:lnTo>
                      <a:pt x="107" y="244"/>
                    </a:lnTo>
                    <a:lnTo>
                      <a:pt x="92" y="246"/>
                    </a:lnTo>
                    <a:lnTo>
                      <a:pt x="78" y="248"/>
                    </a:lnTo>
                    <a:lnTo>
                      <a:pt x="63" y="250"/>
                    </a:lnTo>
                    <a:lnTo>
                      <a:pt x="48" y="252"/>
                    </a:lnTo>
                    <a:lnTo>
                      <a:pt x="33" y="255"/>
                    </a:lnTo>
                    <a:lnTo>
                      <a:pt x="18" y="259"/>
                    </a:lnTo>
                    <a:lnTo>
                      <a:pt x="21" y="246"/>
                    </a:lnTo>
                    <a:lnTo>
                      <a:pt x="26" y="236"/>
                    </a:lnTo>
                    <a:lnTo>
                      <a:pt x="32" y="229"/>
                    </a:lnTo>
                    <a:lnTo>
                      <a:pt x="41" y="224"/>
                    </a:lnTo>
                    <a:lnTo>
                      <a:pt x="51" y="220"/>
                    </a:lnTo>
                    <a:lnTo>
                      <a:pt x="62" y="217"/>
                    </a:lnTo>
                    <a:lnTo>
                      <a:pt x="74" y="216"/>
                    </a:lnTo>
                    <a:lnTo>
                      <a:pt x="85" y="215"/>
                    </a:lnTo>
                    <a:lnTo>
                      <a:pt x="97" y="214"/>
                    </a:lnTo>
                    <a:lnTo>
                      <a:pt x="109" y="214"/>
                    </a:lnTo>
                    <a:lnTo>
                      <a:pt x="121" y="212"/>
                    </a:lnTo>
                    <a:lnTo>
                      <a:pt x="132" y="210"/>
                    </a:lnTo>
                    <a:lnTo>
                      <a:pt x="142" y="207"/>
                    </a:lnTo>
                    <a:lnTo>
                      <a:pt x="151" y="202"/>
                    </a:lnTo>
                    <a:lnTo>
                      <a:pt x="158" y="194"/>
                    </a:lnTo>
                    <a:lnTo>
                      <a:pt x="164" y="186"/>
                    </a:lnTo>
                    <a:lnTo>
                      <a:pt x="156" y="182"/>
                    </a:lnTo>
                    <a:lnTo>
                      <a:pt x="147" y="179"/>
                    </a:lnTo>
                    <a:lnTo>
                      <a:pt x="138" y="176"/>
                    </a:lnTo>
                    <a:lnTo>
                      <a:pt x="129" y="174"/>
                    </a:lnTo>
                    <a:lnTo>
                      <a:pt x="119" y="172"/>
                    </a:lnTo>
                    <a:lnTo>
                      <a:pt x="110" y="171"/>
                    </a:lnTo>
                    <a:lnTo>
                      <a:pt x="100" y="170"/>
                    </a:lnTo>
                    <a:lnTo>
                      <a:pt x="90" y="170"/>
                    </a:lnTo>
                    <a:lnTo>
                      <a:pt x="80" y="170"/>
                    </a:lnTo>
                    <a:lnTo>
                      <a:pt x="70" y="171"/>
                    </a:lnTo>
                    <a:lnTo>
                      <a:pt x="59" y="173"/>
                    </a:lnTo>
                    <a:lnTo>
                      <a:pt x="50" y="175"/>
                    </a:lnTo>
                    <a:lnTo>
                      <a:pt x="41" y="178"/>
                    </a:lnTo>
                    <a:lnTo>
                      <a:pt x="32" y="182"/>
                    </a:lnTo>
                    <a:lnTo>
                      <a:pt x="25" y="186"/>
                    </a:lnTo>
                    <a:lnTo>
                      <a:pt x="18" y="192"/>
                    </a:lnTo>
                    <a:lnTo>
                      <a:pt x="17" y="193"/>
                    </a:lnTo>
                    <a:lnTo>
                      <a:pt x="11" y="200"/>
                    </a:lnTo>
                    <a:lnTo>
                      <a:pt x="4" y="190"/>
                    </a:lnTo>
                    <a:lnTo>
                      <a:pt x="1" y="181"/>
                    </a:lnTo>
                    <a:lnTo>
                      <a:pt x="0" y="174"/>
                    </a:lnTo>
                    <a:lnTo>
                      <a:pt x="1" y="167"/>
                    </a:lnTo>
                    <a:lnTo>
                      <a:pt x="3" y="160"/>
                    </a:lnTo>
                    <a:lnTo>
                      <a:pt x="7" y="154"/>
                    </a:lnTo>
                    <a:lnTo>
                      <a:pt x="11" y="148"/>
                    </a:lnTo>
                    <a:lnTo>
                      <a:pt x="16" y="142"/>
                    </a:lnTo>
                    <a:lnTo>
                      <a:pt x="22" y="136"/>
                    </a:lnTo>
                    <a:lnTo>
                      <a:pt x="27" y="130"/>
                    </a:lnTo>
                    <a:lnTo>
                      <a:pt x="31" y="124"/>
                    </a:lnTo>
                    <a:lnTo>
                      <a:pt x="34" y="118"/>
                    </a:lnTo>
                    <a:lnTo>
                      <a:pt x="36" y="111"/>
                    </a:lnTo>
                    <a:lnTo>
                      <a:pt x="37" y="103"/>
                    </a:lnTo>
                    <a:lnTo>
                      <a:pt x="35" y="95"/>
                    </a:lnTo>
                    <a:lnTo>
                      <a:pt x="31" y="87"/>
                    </a:lnTo>
                    <a:lnTo>
                      <a:pt x="41" y="80"/>
                    </a:lnTo>
                    <a:lnTo>
                      <a:pt x="52" y="73"/>
                    </a:lnTo>
                    <a:lnTo>
                      <a:pt x="64" y="67"/>
                    </a:lnTo>
                    <a:lnTo>
                      <a:pt x="75" y="61"/>
                    </a:lnTo>
                    <a:lnTo>
                      <a:pt x="86" y="55"/>
                    </a:lnTo>
                    <a:lnTo>
                      <a:pt x="97" y="50"/>
                    </a:lnTo>
                    <a:lnTo>
                      <a:pt x="108" y="45"/>
                    </a:lnTo>
                    <a:lnTo>
                      <a:pt x="119" y="39"/>
                    </a:lnTo>
                    <a:lnTo>
                      <a:pt x="131" y="34"/>
                    </a:lnTo>
                    <a:lnTo>
                      <a:pt x="142" y="29"/>
                    </a:lnTo>
                    <a:lnTo>
                      <a:pt x="153" y="24"/>
                    </a:lnTo>
                    <a:lnTo>
                      <a:pt x="165" y="19"/>
                    </a:lnTo>
                    <a:lnTo>
                      <a:pt x="176" y="15"/>
                    </a:lnTo>
                    <a:lnTo>
                      <a:pt x="187" y="10"/>
                    </a:lnTo>
                    <a:lnTo>
                      <a:pt x="199" y="5"/>
                    </a:lnTo>
                    <a:lnTo>
                      <a:pt x="211" y="0"/>
                    </a:lnTo>
                    <a:lnTo>
                      <a:pt x="218" y="6"/>
                    </a:lnTo>
                    <a:lnTo>
                      <a:pt x="225" y="12"/>
                    </a:lnTo>
                    <a:lnTo>
                      <a:pt x="233" y="18"/>
                    </a:lnTo>
                    <a:lnTo>
                      <a:pt x="240" y="25"/>
                    </a:lnTo>
                    <a:lnTo>
                      <a:pt x="248" y="31"/>
                    </a:lnTo>
                    <a:lnTo>
                      <a:pt x="256" y="38"/>
                    </a:lnTo>
                    <a:lnTo>
                      <a:pt x="263" y="45"/>
                    </a:lnTo>
                    <a:lnTo>
                      <a:pt x="270" y="52"/>
                    </a:lnTo>
                    <a:lnTo>
                      <a:pt x="276" y="58"/>
                    </a:lnTo>
                    <a:lnTo>
                      <a:pt x="282" y="65"/>
                    </a:lnTo>
                    <a:lnTo>
                      <a:pt x="287" y="72"/>
                    </a:lnTo>
                    <a:lnTo>
                      <a:pt x="292" y="79"/>
                    </a:lnTo>
                    <a:lnTo>
                      <a:pt x="296" y="85"/>
                    </a:lnTo>
                    <a:lnTo>
                      <a:pt x="299" y="92"/>
                    </a:lnTo>
                    <a:lnTo>
                      <a:pt x="301" y="99"/>
                    </a:lnTo>
                    <a:lnTo>
                      <a:pt x="303" y="107"/>
                    </a:lnTo>
                    <a:lnTo>
                      <a:pt x="310" y="106"/>
                    </a:lnTo>
                    <a:lnTo>
                      <a:pt x="316" y="108"/>
                    </a:lnTo>
                    <a:lnTo>
                      <a:pt x="321" y="110"/>
                    </a:lnTo>
                    <a:lnTo>
                      <a:pt x="326" y="113"/>
                    </a:lnTo>
                    <a:lnTo>
                      <a:pt x="329" y="117"/>
                    </a:lnTo>
                    <a:lnTo>
                      <a:pt x="331" y="122"/>
                    </a:lnTo>
                    <a:lnTo>
                      <a:pt x="333" y="127"/>
                    </a:lnTo>
                    <a:lnTo>
                      <a:pt x="334" y="133"/>
                    </a:lnTo>
                    <a:lnTo>
                      <a:pt x="335" y="138"/>
                    </a:lnTo>
                    <a:lnTo>
                      <a:pt x="336" y="143"/>
                    </a:lnTo>
                    <a:lnTo>
                      <a:pt x="337" y="148"/>
                    </a:lnTo>
                    <a:lnTo>
                      <a:pt x="339" y="152"/>
                    </a:lnTo>
                    <a:lnTo>
                      <a:pt x="340" y="155"/>
                    </a:lnTo>
                    <a:lnTo>
                      <a:pt x="343" y="157"/>
                    </a:lnTo>
                    <a:lnTo>
                      <a:pt x="346" y="159"/>
                    </a:lnTo>
                    <a:lnTo>
                      <a:pt x="350" y="159"/>
                    </a:lnTo>
                    <a:lnTo>
                      <a:pt x="342" y="159"/>
                    </a:lnTo>
                    <a:lnTo>
                      <a:pt x="334" y="159"/>
                    </a:lnTo>
                    <a:lnTo>
                      <a:pt x="325" y="159"/>
                    </a:lnTo>
                    <a:lnTo>
                      <a:pt x="316" y="159"/>
                    </a:lnTo>
                    <a:lnTo>
                      <a:pt x="308" y="159"/>
                    </a:lnTo>
                    <a:lnTo>
                      <a:pt x="300" y="159"/>
                    </a:lnTo>
                    <a:lnTo>
                      <a:pt x="292" y="159"/>
                    </a:lnTo>
                    <a:lnTo>
                      <a:pt x="284" y="160"/>
                    </a:lnTo>
                    <a:lnTo>
                      <a:pt x="276" y="161"/>
                    </a:lnTo>
                    <a:lnTo>
                      <a:pt x="269" y="163"/>
                    </a:lnTo>
                    <a:lnTo>
                      <a:pt x="262" y="165"/>
                    </a:lnTo>
                    <a:lnTo>
                      <a:pt x="256" y="168"/>
                    </a:lnTo>
                    <a:lnTo>
                      <a:pt x="250" y="172"/>
                    </a:lnTo>
                    <a:lnTo>
                      <a:pt x="245" y="178"/>
                    </a:lnTo>
                    <a:lnTo>
                      <a:pt x="240" y="184"/>
                    </a:lnTo>
                    <a:lnTo>
                      <a:pt x="237" y="192"/>
                    </a:lnTo>
                    <a:lnTo>
                      <a:pt x="243" y="194"/>
                    </a:lnTo>
                    <a:lnTo>
                      <a:pt x="250" y="197"/>
                    </a:lnTo>
                    <a:lnTo>
                      <a:pt x="258" y="198"/>
                    </a:lnTo>
                    <a:lnTo>
                      <a:pt x="266" y="199"/>
                    </a:lnTo>
                    <a:lnTo>
                      <a:pt x="274" y="199"/>
                    </a:lnTo>
                    <a:lnTo>
                      <a:pt x="283" y="199"/>
                    </a:lnTo>
                    <a:lnTo>
                      <a:pt x="292" y="199"/>
                    </a:lnTo>
                    <a:lnTo>
                      <a:pt x="301" y="199"/>
                    </a:lnTo>
                    <a:lnTo>
                      <a:pt x="310" y="198"/>
                    </a:lnTo>
                    <a:lnTo>
                      <a:pt x="319" y="198"/>
                    </a:lnTo>
                    <a:lnTo>
                      <a:pt x="329" y="197"/>
                    </a:lnTo>
                    <a:lnTo>
                      <a:pt x="337" y="197"/>
                    </a:lnTo>
                    <a:lnTo>
                      <a:pt x="346" y="197"/>
                    </a:lnTo>
                    <a:lnTo>
                      <a:pt x="354" y="198"/>
                    </a:lnTo>
                    <a:lnTo>
                      <a:pt x="362" y="198"/>
                    </a:lnTo>
                    <a:lnTo>
                      <a:pt x="370" y="200"/>
                    </a:lnTo>
                    <a:lnTo>
                      <a:pt x="369" y="204"/>
                    </a:lnTo>
                    <a:lnTo>
                      <a:pt x="369" y="209"/>
                    </a:lnTo>
                    <a:lnTo>
                      <a:pt x="369" y="214"/>
                    </a:lnTo>
                    <a:lnTo>
                      <a:pt x="369" y="219"/>
                    </a:lnTo>
                    <a:lnTo>
                      <a:pt x="370" y="224"/>
                    </a:lnTo>
                    <a:lnTo>
                      <a:pt x="370" y="229"/>
                    </a:lnTo>
                    <a:lnTo>
                      <a:pt x="371" y="235"/>
                    </a:lnTo>
                    <a:lnTo>
                      <a:pt x="371" y="240"/>
                    </a:lnTo>
                    <a:lnTo>
                      <a:pt x="371" y="245"/>
                    </a:lnTo>
                    <a:lnTo>
                      <a:pt x="370" y="249"/>
                    </a:lnTo>
                    <a:lnTo>
                      <a:pt x="369" y="254"/>
                    </a:lnTo>
                    <a:lnTo>
                      <a:pt x="367" y="258"/>
                    </a:lnTo>
                    <a:lnTo>
                      <a:pt x="364" y="262"/>
                    </a:lnTo>
                    <a:lnTo>
                      <a:pt x="360" y="266"/>
                    </a:lnTo>
                    <a:lnTo>
                      <a:pt x="355" y="269"/>
                    </a:lnTo>
                    <a:lnTo>
                      <a:pt x="350" y="272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7" name="Freeform 2559"/>
              <p:cNvSpPr>
                <a:spLocks/>
              </p:cNvSpPr>
              <p:nvPr/>
            </p:nvSpPr>
            <p:spPr bwMode="auto">
              <a:xfrm>
                <a:off x="2582" y="2510"/>
                <a:ext cx="12" cy="4"/>
              </a:xfrm>
              <a:custGeom>
                <a:avLst/>
                <a:gdLst>
                  <a:gd name="T0" fmla="*/ 99 w 99"/>
                  <a:gd name="T1" fmla="*/ 26 h 33"/>
                  <a:gd name="T2" fmla="*/ 91 w 99"/>
                  <a:gd name="T3" fmla="*/ 29 h 33"/>
                  <a:gd name="T4" fmla="*/ 85 w 99"/>
                  <a:gd name="T5" fmla="*/ 32 h 33"/>
                  <a:gd name="T6" fmla="*/ 78 w 99"/>
                  <a:gd name="T7" fmla="*/ 33 h 33"/>
                  <a:gd name="T8" fmla="*/ 72 w 99"/>
                  <a:gd name="T9" fmla="*/ 33 h 33"/>
                  <a:gd name="T10" fmla="*/ 64 w 99"/>
                  <a:gd name="T11" fmla="*/ 32 h 33"/>
                  <a:gd name="T12" fmla="*/ 58 w 99"/>
                  <a:gd name="T13" fmla="*/ 31 h 33"/>
                  <a:gd name="T14" fmla="*/ 52 w 99"/>
                  <a:gd name="T15" fmla="*/ 29 h 33"/>
                  <a:gd name="T16" fmla="*/ 46 w 99"/>
                  <a:gd name="T17" fmla="*/ 26 h 33"/>
                  <a:gd name="T18" fmla="*/ 40 w 99"/>
                  <a:gd name="T19" fmla="*/ 23 h 33"/>
                  <a:gd name="T20" fmla="*/ 34 w 99"/>
                  <a:gd name="T21" fmla="*/ 20 h 33"/>
                  <a:gd name="T22" fmla="*/ 28 w 99"/>
                  <a:gd name="T23" fmla="*/ 16 h 33"/>
                  <a:gd name="T24" fmla="*/ 23 w 99"/>
                  <a:gd name="T25" fmla="*/ 12 h 33"/>
                  <a:gd name="T26" fmla="*/ 17 w 99"/>
                  <a:gd name="T27" fmla="*/ 9 h 33"/>
                  <a:gd name="T28" fmla="*/ 11 w 99"/>
                  <a:gd name="T29" fmla="*/ 5 h 33"/>
                  <a:gd name="T30" fmla="*/ 5 w 99"/>
                  <a:gd name="T31" fmla="*/ 2 h 33"/>
                  <a:gd name="T32" fmla="*/ 0 w 99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33">
                    <a:moveTo>
                      <a:pt x="99" y="26"/>
                    </a:moveTo>
                    <a:lnTo>
                      <a:pt x="91" y="29"/>
                    </a:lnTo>
                    <a:lnTo>
                      <a:pt x="85" y="32"/>
                    </a:lnTo>
                    <a:lnTo>
                      <a:pt x="78" y="33"/>
                    </a:lnTo>
                    <a:lnTo>
                      <a:pt x="72" y="33"/>
                    </a:lnTo>
                    <a:lnTo>
                      <a:pt x="64" y="32"/>
                    </a:lnTo>
                    <a:lnTo>
                      <a:pt x="58" y="31"/>
                    </a:lnTo>
                    <a:lnTo>
                      <a:pt x="52" y="29"/>
                    </a:lnTo>
                    <a:lnTo>
                      <a:pt x="46" y="26"/>
                    </a:lnTo>
                    <a:lnTo>
                      <a:pt x="40" y="23"/>
                    </a:lnTo>
                    <a:lnTo>
                      <a:pt x="34" y="20"/>
                    </a:lnTo>
                    <a:lnTo>
                      <a:pt x="28" y="16"/>
                    </a:lnTo>
                    <a:lnTo>
                      <a:pt x="23" y="12"/>
                    </a:lnTo>
                    <a:lnTo>
                      <a:pt x="17" y="9"/>
                    </a:lnTo>
                    <a:lnTo>
                      <a:pt x="11" y="5"/>
                    </a:lnTo>
                    <a:lnTo>
                      <a:pt x="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8" name="Freeform 2560"/>
              <p:cNvSpPr>
                <a:spLocks/>
              </p:cNvSpPr>
              <p:nvPr/>
            </p:nvSpPr>
            <p:spPr bwMode="auto">
              <a:xfrm>
                <a:off x="2553" y="2509"/>
                <a:ext cx="29" cy="2"/>
              </a:xfrm>
              <a:custGeom>
                <a:avLst/>
                <a:gdLst>
                  <a:gd name="T0" fmla="*/ 233 w 233"/>
                  <a:gd name="T1" fmla="*/ 5 h 18"/>
                  <a:gd name="T2" fmla="*/ 218 w 233"/>
                  <a:gd name="T3" fmla="*/ 3 h 18"/>
                  <a:gd name="T4" fmla="*/ 203 w 233"/>
                  <a:gd name="T5" fmla="*/ 2 h 18"/>
                  <a:gd name="T6" fmla="*/ 189 w 233"/>
                  <a:gd name="T7" fmla="*/ 1 h 18"/>
                  <a:gd name="T8" fmla="*/ 174 w 233"/>
                  <a:gd name="T9" fmla="*/ 1 h 18"/>
                  <a:gd name="T10" fmla="*/ 159 w 233"/>
                  <a:gd name="T11" fmla="*/ 0 h 18"/>
                  <a:gd name="T12" fmla="*/ 145 w 233"/>
                  <a:gd name="T13" fmla="*/ 0 h 18"/>
                  <a:gd name="T14" fmla="*/ 131 w 233"/>
                  <a:gd name="T15" fmla="*/ 1 h 18"/>
                  <a:gd name="T16" fmla="*/ 117 w 233"/>
                  <a:gd name="T17" fmla="*/ 1 h 18"/>
                  <a:gd name="T18" fmla="*/ 103 w 233"/>
                  <a:gd name="T19" fmla="*/ 2 h 18"/>
                  <a:gd name="T20" fmla="*/ 89 w 233"/>
                  <a:gd name="T21" fmla="*/ 3 h 18"/>
                  <a:gd name="T22" fmla="*/ 74 w 233"/>
                  <a:gd name="T23" fmla="*/ 5 h 18"/>
                  <a:gd name="T24" fmla="*/ 60 w 233"/>
                  <a:gd name="T25" fmla="*/ 7 h 18"/>
                  <a:gd name="T26" fmla="*/ 45 w 233"/>
                  <a:gd name="T27" fmla="*/ 9 h 18"/>
                  <a:gd name="T28" fmla="*/ 30 w 233"/>
                  <a:gd name="T29" fmla="*/ 11 h 18"/>
                  <a:gd name="T30" fmla="*/ 15 w 233"/>
                  <a:gd name="T31" fmla="*/ 14 h 18"/>
                  <a:gd name="T32" fmla="*/ 0 w 233"/>
                  <a:gd name="T33" fmla="*/ 1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18">
                    <a:moveTo>
                      <a:pt x="233" y="5"/>
                    </a:moveTo>
                    <a:lnTo>
                      <a:pt x="218" y="3"/>
                    </a:lnTo>
                    <a:lnTo>
                      <a:pt x="203" y="2"/>
                    </a:lnTo>
                    <a:lnTo>
                      <a:pt x="189" y="1"/>
                    </a:lnTo>
                    <a:lnTo>
                      <a:pt x="174" y="1"/>
                    </a:lnTo>
                    <a:lnTo>
                      <a:pt x="159" y="0"/>
                    </a:lnTo>
                    <a:lnTo>
                      <a:pt x="145" y="0"/>
                    </a:lnTo>
                    <a:lnTo>
                      <a:pt x="131" y="1"/>
                    </a:lnTo>
                    <a:lnTo>
                      <a:pt x="117" y="1"/>
                    </a:lnTo>
                    <a:lnTo>
                      <a:pt x="103" y="2"/>
                    </a:lnTo>
                    <a:lnTo>
                      <a:pt x="89" y="3"/>
                    </a:lnTo>
                    <a:lnTo>
                      <a:pt x="74" y="5"/>
                    </a:lnTo>
                    <a:lnTo>
                      <a:pt x="60" y="7"/>
                    </a:lnTo>
                    <a:lnTo>
                      <a:pt x="45" y="9"/>
                    </a:lnTo>
                    <a:lnTo>
                      <a:pt x="30" y="11"/>
                    </a:lnTo>
                    <a:lnTo>
                      <a:pt x="15" y="14"/>
                    </a:lnTo>
                    <a:lnTo>
                      <a:pt x="0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89" name="Freeform 2561"/>
              <p:cNvSpPr>
                <a:spLocks/>
              </p:cNvSpPr>
              <p:nvPr/>
            </p:nvSpPr>
            <p:spPr bwMode="auto">
              <a:xfrm>
                <a:off x="2553" y="2502"/>
                <a:ext cx="18" cy="9"/>
              </a:xfrm>
              <a:custGeom>
                <a:avLst/>
                <a:gdLst>
                  <a:gd name="T0" fmla="*/ 0 w 146"/>
                  <a:gd name="T1" fmla="*/ 73 h 73"/>
                  <a:gd name="T2" fmla="*/ 3 w 146"/>
                  <a:gd name="T3" fmla="*/ 60 h 73"/>
                  <a:gd name="T4" fmla="*/ 8 w 146"/>
                  <a:gd name="T5" fmla="*/ 50 h 73"/>
                  <a:gd name="T6" fmla="*/ 14 w 146"/>
                  <a:gd name="T7" fmla="*/ 43 h 73"/>
                  <a:gd name="T8" fmla="*/ 23 w 146"/>
                  <a:gd name="T9" fmla="*/ 38 h 73"/>
                  <a:gd name="T10" fmla="*/ 33 w 146"/>
                  <a:gd name="T11" fmla="*/ 34 h 73"/>
                  <a:gd name="T12" fmla="*/ 44 w 146"/>
                  <a:gd name="T13" fmla="*/ 31 h 73"/>
                  <a:gd name="T14" fmla="*/ 56 w 146"/>
                  <a:gd name="T15" fmla="*/ 30 h 73"/>
                  <a:gd name="T16" fmla="*/ 67 w 146"/>
                  <a:gd name="T17" fmla="*/ 29 h 73"/>
                  <a:gd name="T18" fmla="*/ 79 w 146"/>
                  <a:gd name="T19" fmla="*/ 28 h 73"/>
                  <a:gd name="T20" fmla="*/ 91 w 146"/>
                  <a:gd name="T21" fmla="*/ 28 h 73"/>
                  <a:gd name="T22" fmla="*/ 103 w 146"/>
                  <a:gd name="T23" fmla="*/ 26 h 73"/>
                  <a:gd name="T24" fmla="*/ 114 w 146"/>
                  <a:gd name="T25" fmla="*/ 24 h 73"/>
                  <a:gd name="T26" fmla="*/ 124 w 146"/>
                  <a:gd name="T27" fmla="*/ 21 h 73"/>
                  <a:gd name="T28" fmla="*/ 133 w 146"/>
                  <a:gd name="T29" fmla="*/ 16 h 73"/>
                  <a:gd name="T30" fmla="*/ 140 w 146"/>
                  <a:gd name="T31" fmla="*/ 8 h 73"/>
                  <a:gd name="T32" fmla="*/ 146 w 146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73">
                    <a:moveTo>
                      <a:pt x="0" y="73"/>
                    </a:moveTo>
                    <a:lnTo>
                      <a:pt x="3" y="60"/>
                    </a:lnTo>
                    <a:lnTo>
                      <a:pt x="8" y="50"/>
                    </a:lnTo>
                    <a:lnTo>
                      <a:pt x="14" y="43"/>
                    </a:lnTo>
                    <a:lnTo>
                      <a:pt x="23" y="38"/>
                    </a:lnTo>
                    <a:lnTo>
                      <a:pt x="33" y="34"/>
                    </a:lnTo>
                    <a:lnTo>
                      <a:pt x="44" y="31"/>
                    </a:lnTo>
                    <a:lnTo>
                      <a:pt x="56" y="30"/>
                    </a:lnTo>
                    <a:lnTo>
                      <a:pt x="67" y="29"/>
                    </a:lnTo>
                    <a:lnTo>
                      <a:pt x="79" y="28"/>
                    </a:lnTo>
                    <a:lnTo>
                      <a:pt x="91" y="28"/>
                    </a:lnTo>
                    <a:lnTo>
                      <a:pt x="103" y="26"/>
                    </a:lnTo>
                    <a:lnTo>
                      <a:pt x="114" y="24"/>
                    </a:lnTo>
                    <a:lnTo>
                      <a:pt x="124" y="21"/>
                    </a:lnTo>
                    <a:lnTo>
                      <a:pt x="133" y="16"/>
                    </a:lnTo>
                    <a:lnTo>
                      <a:pt x="140" y="8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0" name="Freeform 2562"/>
              <p:cNvSpPr>
                <a:spLocks/>
              </p:cNvSpPr>
              <p:nvPr/>
            </p:nvSpPr>
            <p:spPr bwMode="auto">
              <a:xfrm>
                <a:off x="2553" y="2500"/>
                <a:ext cx="18" cy="3"/>
              </a:xfrm>
              <a:custGeom>
                <a:avLst/>
                <a:gdLst>
                  <a:gd name="T0" fmla="*/ 146 w 146"/>
                  <a:gd name="T1" fmla="*/ 16 h 22"/>
                  <a:gd name="T2" fmla="*/ 138 w 146"/>
                  <a:gd name="T3" fmla="*/ 12 h 22"/>
                  <a:gd name="T4" fmla="*/ 129 w 146"/>
                  <a:gd name="T5" fmla="*/ 9 h 22"/>
                  <a:gd name="T6" fmla="*/ 120 w 146"/>
                  <a:gd name="T7" fmla="*/ 6 h 22"/>
                  <a:gd name="T8" fmla="*/ 111 w 146"/>
                  <a:gd name="T9" fmla="*/ 4 h 22"/>
                  <a:gd name="T10" fmla="*/ 101 w 146"/>
                  <a:gd name="T11" fmla="*/ 2 h 22"/>
                  <a:gd name="T12" fmla="*/ 92 w 146"/>
                  <a:gd name="T13" fmla="*/ 1 h 22"/>
                  <a:gd name="T14" fmla="*/ 82 w 146"/>
                  <a:gd name="T15" fmla="*/ 0 h 22"/>
                  <a:gd name="T16" fmla="*/ 72 w 146"/>
                  <a:gd name="T17" fmla="*/ 0 h 22"/>
                  <a:gd name="T18" fmla="*/ 62 w 146"/>
                  <a:gd name="T19" fmla="*/ 0 h 22"/>
                  <a:gd name="T20" fmla="*/ 52 w 146"/>
                  <a:gd name="T21" fmla="*/ 1 h 22"/>
                  <a:gd name="T22" fmla="*/ 41 w 146"/>
                  <a:gd name="T23" fmla="*/ 3 h 22"/>
                  <a:gd name="T24" fmla="*/ 32 w 146"/>
                  <a:gd name="T25" fmla="*/ 5 h 22"/>
                  <a:gd name="T26" fmla="*/ 23 w 146"/>
                  <a:gd name="T27" fmla="*/ 8 h 22"/>
                  <a:gd name="T28" fmla="*/ 14 w 146"/>
                  <a:gd name="T29" fmla="*/ 12 h 22"/>
                  <a:gd name="T30" fmla="*/ 7 w 146"/>
                  <a:gd name="T31" fmla="*/ 16 h 22"/>
                  <a:gd name="T32" fmla="*/ 0 w 146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2">
                    <a:moveTo>
                      <a:pt x="146" y="16"/>
                    </a:moveTo>
                    <a:lnTo>
                      <a:pt x="138" y="12"/>
                    </a:lnTo>
                    <a:lnTo>
                      <a:pt x="129" y="9"/>
                    </a:lnTo>
                    <a:lnTo>
                      <a:pt x="120" y="6"/>
                    </a:lnTo>
                    <a:lnTo>
                      <a:pt x="111" y="4"/>
                    </a:lnTo>
                    <a:lnTo>
                      <a:pt x="101" y="2"/>
                    </a:lnTo>
                    <a:lnTo>
                      <a:pt x="92" y="1"/>
                    </a:lnTo>
                    <a:lnTo>
                      <a:pt x="82" y="0"/>
                    </a:lnTo>
                    <a:lnTo>
                      <a:pt x="72" y="0"/>
                    </a:lnTo>
                    <a:lnTo>
                      <a:pt x="62" y="0"/>
                    </a:lnTo>
                    <a:lnTo>
                      <a:pt x="52" y="1"/>
                    </a:lnTo>
                    <a:lnTo>
                      <a:pt x="41" y="3"/>
                    </a:lnTo>
                    <a:lnTo>
                      <a:pt x="32" y="5"/>
                    </a:lnTo>
                    <a:lnTo>
                      <a:pt x="23" y="8"/>
                    </a:lnTo>
                    <a:lnTo>
                      <a:pt x="14" y="12"/>
                    </a:lnTo>
                    <a:lnTo>
                      <a:pt x="7" y="16"/>
                    </a:lnTo>
                    <a:lnTo>
                      <a:pt x="0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1" name="Line 2563"/>
              <p:cNvSpPr>
                <a:spLocks noChangeShapeType="1"/>
              </p:cNvSpPr>
              <p:nvPr/>
            </p:nvSpPr>
            <p:spPr bwMode="auto">
              <a:xfrm flipH="1">
                <a:off x="2552" y="2503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2" name="Freeform 2564"/>
              <p:cNvSpPr>
                <a:spLocks/>
              </p:cNvSpPr>
              <p:nvPr/>
            </p:nvSpPr>
            <p:spPr bwMode="auto">
              <a:xfrm>
                <a:off x="2551" y="2490"/>
                <a:ext cx="4" cy="14"/>
              </a:xfrm>
              <a:custGeom>
                <a:avLst/>
                <a:gdLst>
                  <a:gd name="T0" fmla="*/ 11 w 37"/>
                  <a:gd name="T1" fmla="*/ 113 h 113"/>
                  <a:gd name="T2" fmla="*/ 4 w 37"/>
                  <a:gd name="T3" fmla="*/ 103 h 113"/>
                  <a:gd name="T4" fmla="*/ 1 w 37"/>
                  <a:gd name="T5" fmla="*/ 94 h 113"/>
                  <a:gd name="T6" fmla="*/ 0 w 37"/>
                  <a:gd name="T7" fmla="*/ 87 h 113"/>
                  <a:gd name="T8" fmla="*/ 1 w 37"/>
                  <a:gd name="T9" fmla="*/ 80 h 113"/>
                  <a:gd name="T10" fmla="*/ 3 w 37"/>
                  <a:gd name="T11" fmla="*/ 73 h 113"/>
                  <a:gd name="T12" fmla="*/ 7 w 37"/>
                  <a:gd name="T13" fmla="*/ 67 h 113"/>
                  <a:gd name="T14" fmla="*/ 11 w 37"/>
                  <a:gd name="T15" fmla="*/ 61 h 113"/>
                  <a:gd name="T16" fmla="*/ 16 w 37"/>
                  <a:gd name="T17" fmla="*/ 55 h 113"/>
                  <a:gd name="T18" fmla="*/ 22 w 37"/>
                  <a:gd name="T19" fmla="*/ 49 h 113"/>
                  <a:gd name="T20" fmla="*/ 27 w 37"/>
                  <a:gd name="T21" fmla="*/ 43 h 113"/>
                  <a:gd name="T22" fmla="*/ 31 w 37"/>
                  <a:gd name="T23" fmla="*/ 37 h 113"/>
                  <a:gd name="T24" fmla="*/ 34 w 37"/>
                  <a:gd name="T25" fmla="*/ 31 h 113"/>
                  <a:gd name="T26" fmla="*/ 36 w 37"/>
                  <a:gd name="T27" fmla="*/ 24 h 113"/>
                  <a:gd name="T28" fmla="*/ 37 w 37"/>
                  <a:gd name="T29" fmla="*/ 16 h 113"/>
                  <a:gd name="T30" fmla="*/ 35 w 37"/>
                  <a:gd name="T31" fmla="*/ 8 h 113"/>
                  <a:gd name="T32" fmla="*/ 31 w 37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113">
                    <a:moveTo>
                      <a:pt x="11" y="113"/>
                    </a:moveTo>
                    <a:lnTo>
                      <a:pt x="4" y="103"/>
                    </a:lnTo>
                    <a:lnTo>
                      <a:pt x="1" y="94"/>
                    </a:lnTo>
                    <a:lnTo>
                      <a:pt x="0" y="87"/>
                    </a:lnTo>
                    <a:lnTo>
                      <a:pt x="1" y="80"/>
                    </a:lnTo>
                    <a:lnTo>
                      <a:pt x="3" y="73"/>
                    </a:lnTo>
                    <a:lnTo>
                      <a:pt x="7" y="67"/>
                    </a:lnTo>
                    <a:lnTo>
                      <a:pt x="11" y="61"/>
                    </a:lnTo>
                    <a:lnTo>
                      <a:pt x="16" y="55"/>
                    </a:lnTo>
                    <a:lnTo>
                      <a:pt x="22" y="49"/>
                    </a:lnTo>
                    <a:lnTo>
                      <a:pt x="27" y="43"/>
                    </a:lnTo>
                    <a:lnTo>
                      <a:pt x="31" y="37"/>
                    </a:lnTo>
                    <a:lnTo>
                      <a:pt x="34" y="31"/>
                    </a:lnTo>
                    <a:lnTo>
                      <a:pt x="36" y="24"/>
                    </a:lnTo>
                    <a:lnTo>
                      <a:pt x="37" y="16"/>
                    </a:lnTo>
                    <a:lnTo>
                      <a:pt x="35" y="8"/>
                    </a:lnTo>
                    <a:lnTo>
                      <a:pt x="3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3" name="Freeform 2565"/>
              <p:cNvSpPr>
                <a:spLocks/>
              </p:cNvSpPr>
              <p:nvPr/>
            </p:nvSpPr>
            <p:spPr bwMode="auto">
              <a:xfrm>
                <a:off x="2554" y="2479"/>
                <a:ext cx="23" cy="11"/>
              </a:xfrm>
              <a:custGeom>
                <a:avLst/>
                <a:gdLst>
                  <a:gd name="T0" fmla="*/ 0 w 180"/>
                  <a:gd name="T1" fmla="*/ 87 h 87"/>
                  <a:gd name="T2" fmla="*/ 10 w 180"/>
                  <a:gd name="T3" fmla="*/ 80 h 87"/>
                  <a:gd name="T4" fmla="*/ 21 w 180"/>
                  <a:gd name="T5" fmla="*/ 73 h 87"/>
                  <a:gd name="T6" fmla="*/ 33 w 180"/>
                  <a:gd name="T7" fmla="*/ 67 h 87"/>
                  <a:gd name="T8" fmla="*/ 44 w 180"/>
                  <a:gd name="T9" fmla="*/ 61 h 87"/>
                  <a:gd name="T10" fmla="*/ 55 w 180"/>
                  <a:gd name="T11" fmla="*/ 55 h 87"/>
                  <a:gd name="T12" fmla="*/ 66 w 180"/>
                  <a:gd name="T13" fmla="*/ 50 h 87"/>
                  <a:gd name="T14" fmla="*/ 77 w 180"/>
                  <a:gd name="T15" fmla="*/ 45 h 87"/>
                  <a:gd name="T16" fmla="*/ 88 w 180"/>
                  <a:gd name="T17" fmla="*/ 39 h 87"/>
                  <a:gd name="T18" fmla="*/ 100 w 180"/>
                  <a:gd name="T19" fmla="*/ 34 h 87"/>
                  <a:gd name="T20" fmla="*/ 111 w 180"/>
                  <a:gd name="T21" fmla="*/ 29 h 87"/>
                  <a:gd name="T22" fmla="*/ 122 w 180"/>
                  <a:gd name="T23" fmla="*/ 24 h 87"/>
                  <a:gd name="T24" fmla="*/ 134 w 180"/>
                  <a:gd name="T25" fmla="*/ 19 h 87"/>
                  <a:gd name="T26" fmla="*/ 145 w 180"/>
                  <a:gd name="T27" fmla="*/ 15 h 87"/>
                  <a:gd name="T28" fmla="*/ 156 w 180"/>
                  <a:gd name="T29" fmla="*/ 10 h 87"/>
                  <a:gd name="T30" fmla="*/ 168 w 180"/>
                  <a:gd name="T31" fmla="*/ 5 h 87"/>
                  <a:gd name="T32" fmla="*/ 180 w 18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87">
                    <a:moveTo>
                      <a:pt x="0" y="87"/>
                    </a:moveTo>
                    <a:lnTo>
                      <a:pt x="10" y="80"/>
                    </a:lnTo>
                    <a:lnTo>
                      <a:pt x="21" y="73"/>
                    </a:lnTo>
                    <a:lnTo>
                      <a:pt x="33" y="67"/>
                    </a:lnTo>
                    <a:lnTo>
                      <a:pt x="44" y="61"/>
                    </a:lnTo>
                    <a:lnTo>
                      <a:pt x="55" y="55"/>
                    </a:lnTo>
                    <a:lnTo>
                      <a:pt x="66" y="50"/>
                    </a:lnTo>
                    <a:lnTo>
                      <a:pt x="77" y="45"/>
                    </a:lnTo>
                    <a:lnTo>
                      <a:pt x="88" y="39"/>
                    </a:lnTo>
                    <a:lnTo>
                      <a:pt x="100" y="34"/>
                    </a:lnTo>
                    <a:lnTo>
                      <a:pt x="111" y="29"/>
                    </a:lnTo>
                    <a:lnTo>
                      <a:pt x="122" y="24"/>
                    </a:lnTo>
                    <a:lnTo>
                      <a:pt x="134" y="19"/>
                    </a:lnTo>
                    <a:lnTo>
                      <a:pt x="145" y="15"/>
                    </a:lnTo>
                    <a:lnTo>
                      <a:pt x="156" y="10"/>
                    </a:lnTo>
                    <a:lnTo>
                      <a:pt x="168" y="5"/>
                    </a:lnTo>
                    <a:lnTo>
                      <a:pt x="1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4" name="Freeform 2566"/>
              <p:cNvSpPr>
                <a:spLocks/>
              </p:cNvSpPr>
              <p:nvPr/>
            </p:nvSpPr>
            <p:spPr bwMode="auto">
              <a:xfrm>
                <a:off x="2577" y="2479"/>
                <a:ext cx="11" cy="13"/>
              </a:xfrm>
              <a:custGeom>
                <a:avLst/>
                <a:gdLst>
                  <a:gd name="T0" fmla="*/ 0 w 92"/>
                  <a:gd name="T1" fmla="*/ 0 h 107"/>
                  <a:gd name="T2" fmla="*/ 7 w 92"/>
                  <a:gd name="T3" fmla="*/ 6 h 107"/>
                  <a:gd name="T4" fmla="*/ 14 w 92"/>
                  <a:gd name="T5" fmla="*/ 12 h 107"/>
                  <a:gd name="T6" fmla="*/ 22 w 92"/>
                  <a:gd name="T7" fmla="*/ 18 h 107"/>
                  <a:gd name="T8" fmla="*/ 29 w 92"/>
                  <a:gd name="T9" fmla="*/ 25 h 107"/>
                  <a:gd name="T10" fmla="*/ 37 w 92"/>
                  <a:gd name="T11" fmla="*/ 31 h 107"/>
                  <a:gd name="T12" fmla="*/ 45 w 92"/>
                  <a:gd name="T13" fmla="*/ 38 h 107"/>
                  <a:gd name="T14" fmla="*/ 52 w 92"/>
                  <a:gd name="T15" fmla="*/ 45 h 107"/>
                  <a:gd name="T16" fmla="*/ 59 w 92"/>
                  <a:gd name="T17" fmla="*/ 52 h 107"/>
                  <a:gd name="T18" fmla="*/ 65 w 92"/>
                  <a:gd name="T19" fmla="*/ 58 h 107"/>
                  <a:gd name="T20" fmla="*/ 71 w 92"/>
                  <a:gd name="T21" fmla="*/ 65 h 107"/>
                  <a:gd name="T22" fmla="*/ 76 w 92"/>
                  <a:gd name="T23" fmla="*/ 72 h 107"/>
                  <a:gd name="T24" fmla="*/ 81 w 92"/>
                  <a:gd name="T25" fmla="*/ 79 h 107"/>
                  <a:gd name="T26" fmla="*/ 85 w 92"/>
                  <a:gd name="T27" fmla="*/ 85 h 107"/>
                  <a:gd name="T28" fmla="*/ 88 w 92"/>
                  <a:gd name="T29" fmla="*/ 92 h 107"/>
                  <a:gd name="T30" fmla="*/ 90 w 92"/>
                  <a:gd name="T31" fmla="*/ 99 h 107"/>
                  <a:gd name="T32" fmla="*/ 92 w 92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107">
                    <a:moveTo>
                      <a:pt x="0" y="0"/>
                    </a:moveTo>
                    <a:lnTo>
                      <a:pt x="7" y="6"/>
                    </a:lnTo>
                    <a:lnTo>
                      <a:pt x="14" y="12"/>
                    </a:lnTo>
                    <a:lnTo>
                      <a:pt x="22" y="18"/>
                    </a:lnTo>
                    <a:lnTo>
                      <a:pt x="29" y="25"/>
                    </a:lnTo>
                    <a:lnTo>
                      <a:pt x="37" y="31"/>
                    </a:lnTo>
                    <a:lnTo>
                      <a:pt x="45" y="38"/>
                    </a:lnTo>
                    <a:lnTo>
                      <a:pt x="52" y="45"/>
                    </a:lnTo>
                    <a:lnTo>
                      <a:pt x="59" y="52"/>
                    </a:lnTo>
                    <a:lnTo>
                      <a:pt x="65" y="58"/>
                    </a:lnTo>
                    <a:lnTo>
                      <a:pt x="71" y="65"/>
                    </a:lnTo>
                    <a:lnTo>
                      <a:pt x="76" y="72"/>
                    </a:lnTo>
                    <a:lnTo>
                      <a:pt x="81" y="79"/>
                    </a:lnTo>
                    <a:lnTo>
                      <a:pt x="85" y="85"/>
                    </a:lnTo>
                    <a:lnTo>
                      <a:pt x="88" y="92"/>
                    </a:lnTo>
                    <a:lnTo>
                      <a:pt x="90" y="99"/>
                    </a:lnTo>
                    <a:lnTo>
                      <a:pt x="92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5" name="Freeform 2567"/>
              <p:cNvSpPr>
                <a:spLocks/>
              </p:cNvSpPr>
              <p:nvPr/>
            </p:nvSpPr>
            <p:spPr bwMode="auto">
              <a:xfrm>
                <a:off x="2588" y="2492"/>
                <a:ext cx="6" cy="7"/>
              </a:xfrm>
              <a:custGeom>
                <a:avLst/>
                <a:gdLst>
                  <a:gd name="T0" fmla="*/ 0 w 47"/>
                  <a:gd name="T1" fmla="*/ 1 h 53"/>
                  <a:gd name="T2" fmla="*/ 7 w 47"/>
                  <a:gd name="T3" fmla="*/ 0 h 53"/>
                  <a:gd name="T4" fmla="*/ 13 w 47"/>
                  <a:gd name="T5" fmla="*/ 2 h 53"/>
                  <a:gd name="T6" fmla="*/ 18 w 47"/>
                  <a:gd name="T7" fmla="*/ 4 h 53"/>
                  <a:gd name="T8" fmla="*/ 23 w 47"/>
                  <a:gd name="T9" fmla="*/ 7 h 53"/>
                  <a:gd name="T10" fmla="*/ 26 w 47"/>
                  <a:gd name="T11" fmla="*/ 11 h 53"/>
                  <a:gd name="T12" fmla="*/ 28 w 47"/>
                  <a:gd name="T13" fmla="*/ 16 h 53"/>
                  <a:gd name="T14" fmla="*/ 30 w 47"/>
                  <a:gd name="T15" fmla="*/ 21 h 53"/>
                  <a:gd name="T16" fmla="*/ 31 w 47"/>
                  <a:gd name="T17" fmla="*/ 27 h 53"/>
                  <a:gd name="T18" fmla="*/ 32 w 47"/>
                  <a:gd name="T19" fmla="*/ 32 h 53"/>
                  <a:gd name="T20" fmla="*/ 33 w 47"/>
                  <a:gd name="T21" fmla="*/ 37 h 53"/>
                  <a:gd name="T22" fmla="*/ 34 w 47"/>
                  <a:gd name="T23" fmla="*/ 42 h 53"/>
                  <a:gd name="T24" fmla="*/ 36 w 47"/>
                  <a:gd name="T25" fmla="*/ 46 h 53"/>
                  <a:gd name="T26" fmla="*/ 37 w 47"/>
                  <a:gd name="T27" fmla="*/ 49 h 53"/>
                  <a:gd name="T28" fmla="*/ 40 w 47"/>
                  <a:gd name="T29" fmla="*/ 51 h 53"/>
                  <a:gd name="T30" fmla="*/ 43 w 47"/>
                  <a:gd name="T31" fmla="*/ 53 h 53"/>
                  <a:gd name="T32" fmla="*/ 47 w 47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3">
                    <a:moveTo>
                      <a:pt x="0" y="1"/>
                    </a:moveTo>
                    <a:lnTo>
                      <a:pt x="7" y="0"/>
                    </a:lnTo>
                    <a:lnTo>
                      <a:pt x="13" y="2"/>
                    </a:lnTo>
                    <a:lnTo>
                      <a:pt x="18" y="4"/>
                    </a:lnTo>
                    <a:lnTo>
                      <a:pt x="23" y="7"/>
                    </a:lnTo>
                    <a:lnTo>
                      <a:pt x="26" y="11"/>
                    </a:lnTo>
                    <a:lnTo>
                      <a:pt x="28" y="16"/>
                    </a:lnTo>
                    <a:lnTo>
                      <a:pt x="30" y="21"/>
                    </a:lnTo>
                    <a:lnTo>
                      <a:pt x="31" y="27"/>
                    </a:lnTo>
                    <a:lnTo>
                      <a:pt x="32" y="32"/>
                    </a:lnTo>
                    <a:lnTo>
                      <a:pt x="33" y="37"/>
                    </a:lnTo>
                    <a:lnTo>
                      <a:pt x="34" y="42"/>
                    </a:lnTo>
                    <a:lnTo>
                      <a:pt x="36" y="46"/>
                    </a:lnTo>
                    <a:lnTo>
                      <a:pt x="37" y="49"/>
                    </a:lnTo>
                    <a:lnTo>
                      <a:pt x="40" y="51"/>
                    </a:lnTo>
                    <a:lnTo>
                      <a:pt x="43" y="53"/>
                    </a:lnTo>
                    <a:lnTo>
                      <a:pt x="47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6" name="Freeform 2568"/>
              <p:cNvSpPr>
                <a:spLocks/>
              </p:cNvSpPr>
              <p:nvPr/>
            </p:nvSpPr>
            <p:spPr bwMode="auto">
              <a:xfrm>
                <a:off x="2580" y="2499"/>
                <a:ext cx="14" cy="4"/>
              </a:xfrm>
              <a:custGeom>
                <a:avLst/>
                <a:gdLst>
                  <a:gd name="T0" fmla="*/ 113 w 113"/>
                  <a:gd name="T1" fmla="*/ 0 h 33"/>
                  <a:gd name="T2" fmla="*/ 105 w 113"/>
                  <a:gd name="T3" fmla="*/ 0 h 33"/>
                  <a:gd name="T4" fmla="*/ 97 w 113"/>
                  <a:gd name="T5" fmla="*/ 0 h 33"/>
                  <a:gd name="T6" fmla="*/ 88 w 113"/>
                  <a:gd name="T7" fmla="*/ 0 h 33"/>
                  <a:gd name="T8" fmla="*/ 79 w 113"/>
                  <a:gd name="T9" fmla="*/ 0 h 33"/>
                  <a:gd name="T10" fmla="*/ 71 w 113"/>
                  <a:gd name="T11" fmla="*/ 0 h 33"/>
                  <a:gd name="T12" fmla="*/ 63 w 113"/>
                  <a:gd name="T13" fmla="*/ 0 h 33"/>
                  <a:gd name="T14" fmla="*/ 55 w 113"/>
                  <a:gd name="T15" fmla="*/ 0 h 33"/>
                  <a:gd name="T16" fmla="*/ 47 w 113"/>
                  <a:gd name="T17" fmla="*/ 1 h 33"/>
                  <a:gd name="T18" fmla="*/ 39 w 113"/>
                  <a:gd name="T19" fmla="*/ 2 h 33"/>
                  <a:gd name="T20" fmla="*/ 32 w 113"/>
                  <a:gd name="T21" fmla="*/ 4 h 33"/>
                  <a:gd name="T22" fmla="*/ 25 w 113"/>
                  <a:gd name="T23" fmla="*/ 6 h 33"/>
                  <a:gd name="T24" fmla="*/ 19 w 113"/>
                  <a:gd name="T25" fmla="*/ 9 h 33"/>
                  <a:gd name="T26" fmla="*/ 13 w 113"/>
                  <a:gd name="T27" fmla="*/ 13 h 33"/>
                  <a:gd name="T28" fmla="*/ 8 w 113"/>
                  <a:gd name="T29" fmla="*/ 19 h 33"/>
                  <a:gd name="T30" fmla="*/ 3 w 113"/>
                  <a:gd name="T31" fmla="*/ 25 h 33"/>
                  <a:gd name="T32" fmla="*/ 0 w 113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33">
                    <a:moveTo>
                      <a:pt x="113" y="0"/>
                    </a:moveTo>
                    <a:lnTo>
                      <a:pt x="105" y="0"/>
                    </a:lnTo>
                    <a:lnTo>
                      <a:pt x="97" y="0"/>
                    </a:lnTo>
                    <a:lnTo>
                      <a:pt x="88" y="0"/>
                    </a:lnTo>
                    <a:lnTo>
                      <a:pt x="79" y="0"/>
                    </a:lnTo>
                    <a:lnTo>
                      <a:pt x="71" y="0"/>
                    </a:lnTo>
                    <a:lnTo>
                      <a:pt x="63" y="0"/>
                    </a:lnTo>
                    <a:lnTo>
                      <a:pt x="55" y="0"/>
                    </a:lnTo>
                    <a:lnTo>
                      <a:pt x="47" y="1"/>
                    </a:lnTo>
                    <a:lnTo>
                      <a:pt x="39" y="2"/>
                    </a:lnTo>
                    <a:lnTo>
                      <a:pt x="32" y="4"/>
                    </a:lnTo>
                    <a:lnTo>
                      <a:pt x="25" y="6"/>
                    </a:lnTo>
                    <a:lnTo>
                      <a:pt x="19" y="9"/>
                    </a:lnTo>
                    <a:lnTo>
                      <a:pt x="13" y="13"/>
                    </a:lnTo>
                    <a:lnTo>
                      <a:pt x="8" y="19"/>
                    </a:lnTo>
                    <a:lnTo>
                      <a:pt x="3" y="25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7" name="Freeform 2569"/>
              <p:cNvSpPr>
                <a:spLocks/>
              </p:cNvSpPr>
              <p:nvPr/>
            </p:nvSpPr>
            <p:spPr bwMode="auto">
              <a:xfrm>
                <a:off x="2580" y="2503"/>
                <a:ext cx="17" cy="1"/>
              </a:xfrm>
              <a:custGeom>
                <a:avLst/>
                <a:gdLst>
                  <a:gd name="T0" fmla="*/ 0 w 133"/>
                  <a:gd name="T1" fmla="*/ 0 h 8"/>
                  <a:gd name="T2" fmla="*/ 6 w 133"/>
                  <a:gd name="T3" fmla="*/ 2 h 8"/>
                  <a:gd name="T4" fmla="*/ 13 w 133"/>
                  <a:gd name="T5" fmla="*/ 5 h 8"/>
                  <a:gd name="T6" fmla="*/ 21 w 133"/>
                  <a:gd name="T7" fmla="*/ 6 h 8"/>
                  <a:gd name="T8" fmla="*/ 29 w 133"/>
                  <a:gd name="T9" fmla="*/ 7 h 8"/>
                  <a:gd name="T10" fmla="*/ 37 w 133"/>
                  <a:gd name="T11" fmla="*/ 7 h 8"/>
                  <a:gd name="T12" fmla="*/ 46 w 133"/>
                  <a:gd name="T13" fmla="*/ 7 h 8"/>
                  <a:gd name="T14" fmla="*/ 55 w 133"/>
                  <a:gd name="T15" fmla="*/ 7 h 8"/>
                  <a:gd name="T16" fmla="*/ 64 w 133"/>
                  <a:gd name="T17" fmla="*/ 7 h 8"/>
                  <a:gd name="T18" fmla="*/ 73 w 133"/>
                  <a:gd name="T19" fmla="*/ 6 h 8"/>
                  <a:gd name="T20" fmla="*/ 82 w 133"/>
                  <a:gd name="T21" fmla="*/ 6 h 8"/>
                  <a:gd name="T22" fmla="*/ 92 w 133"/>
                  <a:gd name="T23" fmla="*/ 5 h 8"/>
                  <a:gd name="T24" fmla="*/ 100 w 133"/>
                  <a:gd name="T25" fmla="*/ 5 h 8"/>
                  <a:gd name="T26" fmla="*/ 109 w 133"/>
                  <a:gd name="T27" fmla="*/ 5 h 8"/>
                  <a:gd name="T28" fmla="*/ 117 w 133"/>
                  <a:gd name="T29" fmla="*/ 6 h 8"/>
                  <a:gd name="T30" fmla="*/ 125 w 133"/>
                  <a:gd name="T31" fmla="*/ 6 h 8"/>
                  <a:gd name="T32" fmla="*/ 133 w 133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8">
                    <a:moveTo>
                      <a:pt x="0" y="0"/>
                    </a:moveTo>
                    <a:lnTo>
                      <a:pt x="6" y="2"/>
                    </a:lnTo>
                    <a:lnTo>
                      <a:pt x="13" y="5"/>
                    </a:lnTo>
                    <a:lnTo>
                      <a:pt x="21" y="6"/>
                    </a:lnTo>
                    <a:lnTo>
                      <a:pt x="29" y="7"/>
                    </a:lnTo>
                    <a:lnTo>
                      <a:pt x="37" y="7"/>
                    </a:lnTo>
                    <a:lnTo>
                      <a:pt x="46" y="7"/>
                    </a:lnTo>
                    <a:lnTo>
                      <a:pt x="55" y="7"/>
                    </a:lnTo>
                    <a:lnTo>
                      <a:pt x="64" y="7"/>
                    </a:lnTo>
                    <a:lnTo>
                      <a:pt x="73" y="6"/>
                    </a:lnTo>
                    <a:lnTo>
                      <a:pt x="82" y="6"/>
                    </a:lnTo>
                    <a:lnTo>
                      <a:pt x="92" y="5"/>
                    </a:lnTo>
                    <a:lnTo>
                      <a:pt x="100" y="5"/>
                    </a:lnTo>
                    <a:lnTo>
                      <a:pt x="109" y="5"/>
                    </a:lnTo>
                    <a:lnTo>
                      <a:pt x="117" y="6"/>
                    </a:lnTo>
                    <a:lnTo>
                      <a:pt x="125" y="6"/>
                    </a:lnTo>
                    <a:lnTo>
                      <a:pt x="133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8" name="Freeform 2570"/>
              <p:cNvSpPr>
                <a:spLocks/>
              </p:cNvSpPr>
              <p:nvPr/>
            </p:nvSpPr>
            <p:spPr bwMode="auto">
              <a:xfrm>
                <a:off x="2594" y="2504"/>
                <a:ext cx="3" cy="9"/>
              </a:xfrm>
              <a:custGeom>
                <a:avLst/>
                <a:gdLst>
                  <a:gd name="T0" fmla="*/ 20 w 21"/>
                  <a:gd name="T1" fmla="*/ 0 h 72"/>
                  <a:gd name="T2" fmla="*/ 19 w 21"/>
                  <a:gd name="T3" fmla="*/ 4 h 72"/>
                  <a:gd name="T4" fmla="*/ 19 w 21"/>
                  <a:gd name="T5" fmla="*/ 9 h 72"/>
                  <a:gd name="T6" fmla="*/ 19 w 21"/>
                  <a:gd name="T7" fmla="*/ 14 h 72"/>
                  <a:gd name="T8" fmla="*/ 19 w 21"/>
                  <a:gd name="T9" fmla="*/ 19 h 72"/>
                  <a:gd name="T10" fmla="*/ 20 w 21"/>
                  <a:gd name="T11" fmla="*/ 24 h 72"/>
                  <a:gd name="T12" fmla="*/ 20 w 21"/>
                  <a:gd name="T13" fmla="*/ 29 h 72"/>
                  <a:gd name="T14" fmla="*/ 21 w 21"/>
                  <a:gd name="T15" fmla="*/ 35 h 72"/>
                  <a:gd name="T16" fmla="*/ 21 w 21"/>
                  <a:gd name="T17" fmla="*/ 40 h 72"/>
                  <a:gd name="T18" fmla="*/ 21 w 21"/>
                  <a:gd name="T19" fmla="*/ 45 h 72"/>
                  <a:gd name="T20" fmla="*/ 20 w 21"/>
                  <a:gd name="T21" fmla="*/ 49 h 72"/>
                  <a:gd name="T22" fmla="*/ 19 w 21"/>
                  <a:gd name="T23" fmla="*/ 54 h 72"/>
                  <a:gd name="T24" fmla="*/ 17 w 21"/>
                  <a:gd name="T25" fmla="*/ 58 h 72"/>
                  <a:gd name="T26" fmla="*/ 14 w 21"/>
                  <a:gd name="T27" fmla="*/ 62 h 72"/>
                  <a:gd name="T28" fmla="*/ 10 w 21"/>
                  <a:gd name="T29" fmla="*/ 66 h 72"/>
                  <a:gd name="T30" fmla="*/ 5 w 21"/>
                  <a:gd name="T31" fmla="*/ 69 h 72"/>
                  <a:gd name="T32" fmla="*/ 0 w 21"/>
                  <a:gd name="T33" fmla="*/ 7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72">
                    <a:moveTo>
                      <a:pt x="20" y="0"/>
                    </a:moveTo>
                    <a:lnTo>
                      <a:pt x="19" y="4"/>
                    </a:lnTo>
                    <a:lnTo>
                      <a:pt x="19" y="9"/>
                    </a:lnTo>
                    <a:lnTo>
                      <a:pt x="19" y="14"/>
                    </a:lnTo>
                    <a:lnTo>
                      <a:pt x="19" y="19"/>
                    </a:lnTo>
                    <a:lnTo>
                      <a:pt x="20" y="24"/>
                    </a:lnTo>
                    <a:lnTo>
                      <a:pt x="20" y="29"/>
                    </a:lnTo>
                    <a:lnTo>
                      <a:pt x="21" y="35"/>
                    </a:lnTo>
                    <a:lnTo>
                      <a:pt x="21" y="40"/>
                    </a:lnTo>
                    <a:lnTo>
                      <a:pt x="21" y="45"/>
                    </a:lnTo>
                    <a:lnTo>
                      <a:pt x="20" y="49"/>
                    </a:lnTo>
                    <a:lnTo>
                      <a:pt x="19" y="54"/>
                    </a:lnTo>
                    <a:lnTo>
                      <a:pt x="17" y="58"/>
                    </a:lnTo>
                    <a:lnTo>
                      <a:pt x="14" y="62"/>
                    </a:lnTo>
                    <a:lnTo>
                      <a:pt x="10" y="66"/>
                    </a:lnTo>
                    <a:lnTo>
                      <a:pt x="5" y="69"/>
                    </a:lnTo>
                    <a:lnTo>
                      <a:pt x="0" y="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299" name="Freeform 2571"/>
              <p:cNvSpPr>
                <a:spLocks/>
              </p:cNvSpPr>
              <p:nvPr/>
            </p:nvSpPr>
            <p:spPr bwMode="auto">
              <a:xfrm>
                <a:off x="2592" y="2832"/>
                <a:ext cx="3" cy="6"/>
              </a:xfrm>
              <a:custGeom>
                <a:avLst/>
                <a:gdLst>
                  <a:gd name="T0" fmla="*/ 26 w 26"/>
                  <a:gd name="T1" fmla="*/ 46 h 46"/>
                  <a:gd name="T2" fmla="*/ 0 w 26"/>
                  <a:gd name="T3" fmla="*/ 0 h 46"/>
                  <a:gd name="T4" fmla="*/ 26 w 26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46"/>
                    </a:moveTo>
                    <a:lnTo>
                      <a:pt x="0" y="0"/>
                    </a:lnTo>
                    <a:lnTo>
                      <a:pt x="26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0" name="Freeform 2572"/>
              <p:cNvSpPr>
                <a:spLocks/>
              </p:cNvSpPr>
              <p:nvPr/>
            </p:nvSpPr>
            <p:spPr bwMode="auto">
              <a:xfrm>
                <a:off x="2592" y="2832"/>
                <a:ext cx="3" cy="6"/>
              </a:xfrm>
              <a:custGeom>
                <a:avLst/>
                <a:gdLst>
                  <a:gd name="T0" fmla="*/ 26 w 26"/>
                  <a:gd name="T1" fmla="*/ 46 h 46"/>
                  <a:gd name="T2" fmla="*/ 0 w 26"/>
                  <a:gd name="T3" fmla="*/ 0 h 46"/>
                  <a:gd name="T4" fmla="*/ 26 w 26"/>
                  <a:gd name="T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46">
                    <a:moveTo>
                      <a:pt x="26" y="46"/>
                    </a:moveTo>
                    <a:lnTo>
                      <a:pt x="0" y="0"/>
                    </a:lnTo>
                    <a:lnTo>
                      <a:pt x="26" y="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1" name="Freeform 2573"/>
              <p:cNvSpPr>
                <a:spLocks/>
              </p:cNvSpPr>
              <p:nvPr/>
            </p:nvSpPr>
            <p:spPr bwMode="auto">
              <a:xfrm>
                <a:off x="2574" y="2420"/>
                <a:ext cx="20" cy="11"/>
              </a:xfrm>
              <a:custGeom>
                <a:avLst/>
                <a:gdLst>
                  <a:gd name="T0" fmla="*/ 166 w 167"/>
                  <a:gd name="T1" fmla="*/ 61 h 89"/>
                  <a:gd name="T2" fmla="*/ 154 w 167"/>
                  <a:gd name="T3" fmla="*/ 74 h 89"/>
                  <a:gd name="T4" fmla="*/ 144 w 167"/>
                  <a:gd name="T5" fmla="*/ 83 h 89"/>
                  <a:gd name="T6" fmla="*/ 133 w 167"/>
                  <a:gd name="T7" fmla="*/ 87 h 89"/>
                  <a:gd name="T8" fmla="*/ 124 w 167"/>
                  <a:gd name="T9" fmla="*/ 89 h 89"/>
                  <a:gd name="T10" fmla="*/ 115 w 167"/>
                  <a:gd name="T11" fmla="*/ 88 h 89"/>
                  <a:gd name="T12" fmla="*/ 106 w 167"/>
                  <a:gd name="T13" fmla="*/ 86 h 89"/>
                  <a:gd name="T14" fmla="*/ 98 w 167"/>
                  <a:gd name="T15" fmla="*/ 81 h 89"/>
                  <a:gd name="T16" fmla="*/ 89 w 167"/>
                  <a:gd name="T17" fmla="*/ 76 h 89"/>
                  <a:gd name="T18" fmla="*/ 80 w 167"/>
                  <a:gd name="T19" fmla="*/ 70 h 89"/>
                  <a:gd name="T20" fmla="*/ 71 w 167"/>
                  <a:gd name="T21" fmla="*/ 64 h 89"/>
                  <a:gd name="T22" fmla="*/ 61 w 167"/>
                  <a:gd name="T23" fmla="*/ 59 h 89"/>
                  <a:gd name="T24" fmla="*/ 51 w 167"/>
                  <a:gd name="T25" fmla="*/ 55 h 89"/>
                  <a:gd name="T26" fmla="*/ 40 w 167"/>
                  <a:gd name="T27" fmla="*/ 52 h 89"/>
                  <a:gd name="T28" fmla="*/ 28 w 167"/>
                  <a:gd name="T29" fmla="*/ 52 h 89"/>
                  <a:gd name="T30" fmla="*/ 15 w 167"/>
                  <a:gd name="T31" fmla="*/ 55 h 89"/>
                  <a:gd name="T32" fmla="*/ 0 w 167"/>
                  <a:gd name="T33" fmla="*/ 61 h 89"/>
                  <a:gd name="T34" fmla="*/ 4 w 167"/>
                  <a:gd name="T35" fmla="*/ 51 h 89"/>
                  <a:gd name="T36" fmla="*/ 11 w 167"/>
                  <a:gd name="T37" fmla="*/ 43 h 89"/>
                  <a:gd name="T38" fmla="*/ 17 w 167"/>
                  <a:gd name="T39" fmla="*/ 35 h 89"/>
                  <a:gd name="T40" fmla="*/ 24 w 167"/>
                  <a:gd name="T41" fmla="*/ 28 h 89"/>
                  <a:gd name="T42" fmla="*/ 31 w 167"/>
                  <a:gd name="T43" fmla="*/ 22 h 89"/>
                  <a:gd name="T44" fmla="*/ 39 w 167"/>
                  <a:gd name="T45" fmla="*/ 16 h 89"/>
                  <a:gd name="T46" fmla="*/ 47 w 167"/>
                  <a:gd name="T47" fmla="*/ 11 h 89"/>
                  <a:gd name="T48" fmla="*/ 56 w 167"/>
                  <a:gd name="T49" fmla="*/ 7 h 89"/>
                  <a:gd name="T50" fmla="*/ 65 w 167"/>
                  <a:gd name="T51" fmla="*/ 4 h 89"/>
                  <a:gd name="T52" fmla="*/ 74 w 167"/>
                  <a:gd name="T53" fmla="*/ 2 h 89"/>
                  <a:gd name="T54" fmla="*/ 83 w 167"/>
                  <a:gd name="T55" fmla="*/ 0 h 89"/>
                  <a:gd name="T56" fmla="*/ 93 w 167"/>
                  <a:gd name="T57" fmla="*/ 0 h 89"/>
                  <a:gd name="T58" fmla="*/ 103 w 167"/>
                  <a:gd name="T59" fmla="*/ 0 h 89"/>
                  <a:gd name="T60" fmla="*/ 112 w 167"/>
                  <a:gd name="T61" fmla="*/ 2 h 89"/>
                  <a:gd name="T62" fmla="*/ 122 w 167"/>
                  <a:gd name="T63" fmla="*/ 4 h 89"/>
                  <a:gd name="T64" fmla="*/ 132 w 167"/>
                  <a:gd name="T65" fmla="*/ 8 h 89"/>
                  <a:gd name="T66" fmla="*/ 133 w 167"/>
                  <a:gd name="T67" fmla="*/ 10 h 89"/>
                  <a:gd name="T68" fmla="*/ 135 w 167"/>
                  <a:gd name="T69" fmla="*/ 12 h 89"/>
                  <a:gd name="T70" fmla="*/ 139 w 167"/>
                  <a:gd name="T71" fmla="*/ 15 h 89"/>
                  <a:gd name="T72" fmla="*/ 142 w 167"/>
                  <a:gd name="T73" fmla="*/ 17 h 89"/>
                  <a:gd name="T74" fmla="*/ 145 w 167"/>
                  <a:gd name="T75" fmla="*/ 20 h 89"/>
                  <a:gd name="T76" fmla="*/ 149 w 167"/>
                  <a:gd name="T77" fmla="*/ 23 h 89"/>
                  <a:gd name="T78" fmla="*/ 152 w 167"/>
                  <a:gd name="T79" fmla="*/ 26 h 89"/>
                  <a:gd name="T80" fmla="*/ 155 w 167"/>
                  <a:gd name="T81" fmla="*/ 29 h 89"/>
                  <a:gd name="T82" fmla="*/ 158 w 167"/>
                  <a:gd name="T83" fmla="*/ 32 h 89"/>
                  <a:gd name="T84" fmla="*/ 161 w 167"/>
                  <a:gd name="T85" fmla="*/ 35 h 89"/>
                  <a:gd name="T86" fmla="*/ 164 w 167"/>
                  <a:gd name="T87" fmla="*/ 39 h 89"/>
                  <a:gd name="T88" fmla="*/ 166 w 167"/>
                  <a:gd name="T89" fmla="*/ 43 h 89"/>
                  <a:gd name="T90" fmla="*/ 167 w 167"/>
                  <a:gd name="T91" fmla="*/ 47 h 89"/>
                  <a:gd name="T92" fmla="*/ 167 w 167"/>
                  <a:gd name="T93" fmla="*/ 51 h 89"/>
                  <a:gd name="T94" fmla="*/ 167 w 167"/>
                  <a:gd name="T95" fmla="*/ 56 h 89"/>
                  <a:gd name="T96" fmla="*/ 166 w 167"/>
                  <a:gd name="T97" fmla="*/ 6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67" h="89">
                    <a:moveTo>
                      <a:pt x="166" y="61"/>
                    </a:moveTo>
                    <a:lnTo>
                      <a:pt x="154" y="74"/>
                    </a:lnTo>
                    <a:lnTo>
                      <a:pt x="144" y="83"/>
                    </a:lnTo>
                    <a:lnTo>
                      <a:pt x="133" y="87"/>
                    </a:lnTo>
                    <a:lnTo>
                      <a:pt x="124" y="89"/>
                    </a:lnTo>
                    <a:lnTo>
                      <a:pt x="115" y="88"/>
                    </a:lnTo>
                    <a:lnTo>
                      <a:pt x="106" y="86"/>
                    </a:lnTo>
                    <a:lnTo>
                      <a:pt x="98" y="81"/>
                    </a:lnTo>
                    <a:lnTo>
                      <a:pt x="89" y="76"/>
                    </a:lnTo>
                    <a:lnTo>
                      <a:pt x="80" y="70"/>
                    </a:lnTo>
                    <a:lnTo>
                      <a:pt x="71" y="64"/>
                    </a:lnTo>
                    <a:lnTo>
                      <a:pt x="61" y="59"/>
                    </a:lnTo>
                    <a:lnTo>
                      <a:pt x="51" y="55"/>
                    </a:lnTo>
                    <a:lnTo>
                      <a:pt x="40" y="52"/>
                    </a:lnTo>
                    <a:lnTo>
                      <a:pt x="28" y="52"/>
                    </a:lnTo>
                    <a:lnTo>
                      <a:pt x="15" y="55"/>
                    </a:lnTo>
                    <a:lnTo>
                      <a:pt x="0" y="61"/>
                    </a:lnTo>
                    <a:lnTo>
                      <a:pt x="4" y="51"/>
                    </a:lnTo>
                    <a:lnTo>
                      <a:pt x="11" y="43"/>
                    </a:lnTo>
                    <a:lnTo>
                      <a:pt x="17" y="35"/>
                    </a:lnTo>
                    <a:lnTo>
                      <a:pt x="24" y="28"/>
                    </a:lnTo>
                    <a:lnTo>
                      <a:pt x="31" y="22"/>
                    </a:lnTo>
                    <a:lnTo>
                      <a:pt x="39" y="16"/>
                    </a:lnTo>
                    <a:lnTo>
                      <a:pt x="47" y="11"/>
                    </a:lnTo>
                    <a:lnTo>
                      <a:pt x="56" y="7"/>
                    </a:lnTo>
                    <a:lnTo>
                      <a:pt x="65" y="4"/>
                    </a:lnTo>
                    <a:lnTo>
                      <a:pt x="74" y="2"/>
                    </a:lnTo>
                    <a:lnTo>
                      <a:pt x="83" y="0"/>
                    </a:lnTo>
                    <a:lnTo>
                      <a:pt x="93" y="0"/>
                    </a:lnTo>
                    <a:lnTo>
                      <a:pt x="103" y="0"/>
                    </a:lnTo>
                    <a:lnTo>
                      <a:pt x="112" y="2"/>
                    </a:lnTo>
                    <a:lnTo>
                      <a:pt x="122" y="4"/>
                    </a:lnTo>
                    <a:lnTo>
                      <a:pt x="132" y="8"/>
                    </a:lnTo>
                    <a:lnTo>
                      <a:pt x="133" y="10"/>
                    </a:lnTo>
                    <a:lnTo>
                      <a:pt x="135" y="12"/>
                    </a:lnTo>
                    <a:lnTo>
                      <a:pt x="139" y="15"/>
                    </a:lnTo>
                    <a:lnTo>
                      <a:pt x="142" y="17"/>
                    </a:lnTo>
                    <a:lnTo>
                      <a:pt x="145" y="20"/>
                    </a:lnTo>
                    <a:lnTo>
                      <a:pt x="149" y="23"/>
                    </a:lnTo>
                    <a:lnTo>
                      <a:pt x="152" y="26"/>
                    </a:lnTo>
                    <a:lnTo>
                      <a:pt x="155" y="29"/>
                    </a:lnTo>
                    <a:lnTo>
                      <a:pt x="158" y="32"/>
                    </a:lnTo>
                    <a:lnTo>
                      <a:pt x="161" y="35"/>
                    </a:lnTo>
                    <a:lnTo>
                      <a:pt x="164" y="39"/>
                    </a:lnTo>
                    <a:lnTo>
                      <a:pt x="166" y="43"/>
                    </a:lnTo>
                    <a:lnTo>
                      <a:pt x="167" y="47"/>
                    </a:lnTo>
                    <a:lnTo>
                      <a:pt x="167" y="51"/>
                    </a:lnTo>
                    <a:lnTo>
                      <a:pt x="167" y="56"/>
                    </a:lnTo>
                    <a:lnTo>
                      <a:pt x="166" y="61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2" name="Freeform 2574"/>
              <p:cNvSpPr>
                <a:spLocks/>
              </p:cNvSpPr>
              <p:nvPr/>
            </p:nvSpPr>
            <p:spPr bwMode="auto">
              <a:xfrm>
                <a:off x="2574" y="2427"/>
                <a:ext cx="20" cy="4"/>
              </a:xfrm>
              <a:custGeom>
                <a:avLst/>
                <a:gdLst>
                  <a:gd name="T0" fmla="*/ 166 w 166"/>
                  <a:gd name="T1" fmla="*/ 9 h 37"/>
                  <a:gd name="T2" fmla="*/ 154 w 166"/>
                  <a:gd name="T3" fmla="*/ 22 h 37"/>
                  <a:gd name="T4" fmla="*/ 144 w 166"/>
                  <a:gd name="T5" fmla="*/ 31 h 37"/>
                  <a:gd name="T6" fmla="*/ 133 w 166"/>
                  <a:gd name="T7" fmla="*/ 35 h 37"/>
                  <a:gd name="T8" fmla="*/ 124 w 166"/>
                  <a:gd name="T9" fmla="*/ 37 h 37"/>
                  <a:gd name="T10" fmla="*/ 115 w 166"/>
                  <a:gd name="T11" fmla="*/ 36 h 37"/>
                  <a:gd name="T12" fmla="*/ 106 w 166"/>
                  <a:gd name="T13" fmla="*/ 34 h 37"/>
                  <a:gd name="T14" fmla="*/ 98 w 166"/>
                  <a:gd name="T15" fmla="*/ 29 h 37"/>
                  <a:gd name="T16" fmla="*/ 89 w 166"/>
                  <a:gd name="T17" fmla="*/ 24 h 37"/>
                  <a:gd name="T18" fmla="*/ 80 w 166"/>
                  <a:gd name="T19" fmla="*/ 18 h 37"/>
                  <a:gd name="T20" fmla="*/ 71 w 166"/>
                  <a:gd name="T21" fmla="*/ 12 h 37"/>
                  <a:gd name="T22" fmla="*/ 61 w 166"/>
                  <a:gd name="T23" fmla="*/ 7 h 37"/>
                  <a:gd name="T24" fmla="*/ 51 w 166"/>
                  <a:gd name="T25" fmla="*/ 3 h 37"/>
                  <a:gd name="T26" fmla="*/ 40 w 166"/>
                  <a:gd name="T27" fmla="*/ 0 h 37"/>
                  <a:gd name="T28" fmla="*/ 28 w 166"/>
                  <a:gd name="T29" fmla="*/ 0 h 37"/>
                  <a:gd name="T30" fmla="*/ 15 w 166"/>
                  <a:gd name="T31" fmla="*/ 3 h 37"/>
                  <a:gd name="T32" fmla="*/ 0 w 166"/>
                  <a:gd name="T33" fmla="*/ 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7">
                    <a:moveTo>
                      <a:pt x="166" y="9"/>
                    </a:moveTo>
                    <a:lnTo>
                      <a:pt x="154" y="22"/>
                    </a:lnTo>
                    <a:lnTo>
                      <a:pt x="144" y="31"/>
                    </a:lnTo>
                    <a:lnTo>
                      <a:pt x="133" y="35"/>
                    </a:lnTo>
                    <a:lnTo>
                      <a:pt x="124" y="37"/>
                    </a:lnTo>
                    <a:lnTo>
                      <a:pt x="115" y="36"/>
                    </a:lnTo>
                    <a:lnTo>
                      <a:pt x="106" y="34"/>
                    </a:lnTo>
                    <a:lnTo>
                      <a:pt x="98" y="29"/>
                    </a:lnTo>
                    <a:lnTo>
                      <a:pt x="89" y="24"/>
                    </a:lnTo>
                    <a:lnTo>
                      <a:pt x="80" y="18"/>
                    </a:lnTo>
                    <a:lnTo>
                      <a:pt x="71" y="12"/>
                    </a:lnTo>
                    <a:lnTo>
                      <a:pt x="61" y="7"/>
                    </a:lnTo>
                    <a:lnTo>
                      <a:pt x="51" y="3"/>
                    </a:lnTo>
                    <a:lnTo>
                      <a:pt x="40" y="0"/>
                    </a:lnTo>
                    <a:lnTo>
                      <a:pt x="28" y="0"/>
                    </a:lnTo>
                    <a:lnTo>
                      <a:pt x="15" y="3"/>
                    </a:lnTo>
                    <a:lnTo>
                      <a:pt x="0" y="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3" name="Freeform 2575"/>
              <p:cNvSpPr>
                <a:spLocks/>
              </p:cNvSpPr>
              <p:nvPr/>
            </p:nvSpPr>
            <p:spPr bwMode="auto">
              <a:xfrm>
                <a:off x="2574" y="2420"/>
                <a:ext cx="16" cy="8"/>
              </a:xfrm>
              <a:custGeom>
                <a:avLst/>
                <a:gdLst>
                  <a:gd name="T0" fmla="*/ 0 w 132"/>
                  <a:gd name="T1" fmla="*/ 61 h 61"/>
                  <a:gd name="T2" fmla="*/ 4 w 132"/>
                  <a:gd name="T3" fmla="*/ 51 h 61"/>
                  <a:gd name="T4" fmla="*/ 11 w 132"/>
                  <a:gd name="T5" fmla="*/ 43 h 61"/>
                  <a:gd name="T6" fmla="*/ 17 w 132"/>
                  <a:gd name="T7" fmla="*/ 35 h 61"/>
                  <a:gd name="T8" fmla="*/ 24 w 132"/>
                  <a:gd name="T9" fmla="*/ 28 h 61"/>
                  <a:gd name="T10" fmla="*/ 31 w 132"/>
                  <a:gd name="T11" fmla="*/ 22 h 61"/>
                  <a:gd name="T12" fmla="*/ 39 w 132"/>
                  <a:gd name="T13" fmla="*/ 16 h 61"/>
                  <a:gd name="T14" fmla="*/ 47 w 132"/>
                  <a:gd name="T15" fmla="*/ 11 h 61"/>
                  <a:gd name="T16" fmla="*/ 56 w 132"/>
                  <a:gd name="T17" fmla="*/ 7 h 61"/>
                  <a:gd name="T18" fmla="*/ 65 w 132"/>
                  <a:gd name="T19" fmla="*/ 4 h 61"/>
                  <a:gd name="T20" fmla="*/ 74 w 132"/>
                  <a:gd name="T21" fmla="*/ 2 h 61"/>
                  <a:gd name="T22" fmla="*/ 83 w 132"/>
                  <a:gd name="T23" fmla="*/ 0 h 61"/>
                  <a:gd name="T24" fmla="*/ 93 w 132"/>
                  <a:gd name="T25" fmla="*/ 0 h 61"/>
                  <a:gd name="T26" fmla="*/ 103 w 132"/>
                  <a:gd name="T27" fmla="*/ 0 h 61"/>
                  <a:gd name="T28" fmla="*/ 112 w 132"/>
                  <a:gd name="T29" fmla="*/ 2 h 61"/>
                  <a:gd name="T30" fmla="*/ 122 w 132"/>
                  <a:gd name="T31" fmla="*/ 4 h 61"/>
                  <a:gd name="T32" fmla="*/ 132 w 132"/>
                  <a:gd name="T33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61">
                    <a:moveTo>
                      <a:pt x="0" y="61"/>
                    </a:moveTo>
                    <a:lnTo>
                      <a:pt x="4" y="51"/>
                    </a:lnTo>
                    <a:lnTo>
                      <a:pt x="11" y="43"/>
                    </a:lnTo>
                    <a:lnTo>
                      <a:pt x="17" y="35"/>
                    </a:lnTo>
                    <a:lnTo>
                      <a:pt x="24" y="28"/>
                    </a:lnTo>
                    <a:lnTo>
                      <a:pt x="31" y="22"/>
                    </a:lnTo>
                    <a:lnTo>
                      <a:pt x="39" y="16"/>
                    </a:lnTo>
                    <a:lnTo>
                      <a:pt x="47" y="11"/>
                    </a:lnTo>
                    <a:lnTo>
                      <a:pt x="56" y="7"/>
                    </a:lnTo>
                    <a:lnTo>
                      <a:pt x="65" y="4"/>
                    </a:lnTo>
                    <a:lnTo>
                      <a:pt x="74" y="2"/>
                    </a:lnTo>
                    <a:lnTo>
                      <a:pt x="83" y="0"/>
                    </a:lnTo>
                    <a:lnTo>
                      <a:pt x="93" y="0"/>
                    </a:lnTo>
                    <a:lnTo>
                      <a:pt x="103" y="0"/>
                    </a:lnTo>
                    <a:lnTo>
                      <a:pt x="112" y="2"/>
                    </a:lnTo>
                    <a:lnTo>
                      <a:pt x="122" y="4"/>
                    </a:lnTo>
                    <a:lnTo>
                      <a:pt x="132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4" name="Freeform 2576"/>
              <p:cNvSpPr>
                <a:spLocks/>
              </p:cNvSpPr>
              <p:nvPr/>
            </p:nvSpPr>
            <p:spPr bwMode="auto">
              <a:xfrm>
                <a:off x="2590" y="2421"/>
                <a:ext cx="4" cy="7"/>
              </a:xfrm>
              <a:custGeom>
                <a:avLst/>
                <a:gdLst>
                  <a:gd name="T0" fmla="*/ 0 w 35"/>
                  <a:gd name="T1" fmla="*/ 0 h 53"/>
                  <a:gd name="T2" fmla="*/ 1 w 35"/>
                  <a:gd name="T3" fmla="*/ 2 h 53"/>
                  <a:gd name="T4" fmla="*/ 3 w 35"/>
                  <a:gd name="T5" fmla="*/ 4 h 53"/>
                  <a:gd name="T6" fmla="*/ 7 w 35"/>
                  <a:gd name="T7" fmla="*/ 7 h 53"/>
                  <a:gd name="T8" fmla="*/ 10 w 35"/>
                  <a:gd name="T9" fmla="*/ 9 h 53"/>
                  <a:gd name="T10" fmla="*/ 13 w 35"/>
                  <a:gd name="T11" fmla="*/ 12 h 53"/>
                  <a:gd name="T12" fmla="*/ 17 w 35"/>
                  <a:gd name="T13" fmla="*/ 15 h 53"/>
                  <a:gd name="T14" fmla="*/ 20 w 35"/>
                  <a:gd name="T15" fmla="*/ 18 h 53"/>
                  <a:gd name="T16" fmla="*/ 23 w 35"/>
                  <a:gd name="T17" fmla="*/ 21 h 53"/>
                  <a:gd name="T18" fmla="*/ 26 w 35"/>
                  <a:gd name="T19" fmla="*/ 24 h 53"/>
                  <a:gd name="T20" fmla="*/ 29 w 35"/>
                  <a:gd name="T21" fmla="*/ 27 h 53"/>
                  <a:gd name="T22" fmla="*/ 32 w 35"/>
                  <a:gd name="T23" fmla="*/ 31 h 53"/>
                  <a:gd name="T24" fmla="*/ 34 w 35"/>
                  <a:gd name="T25" fmla="*/ 35 h 53"/>
                  <a:gd name="T26" fmla="*/ 35 w 35"/>
                  <a:gd name="T27" fmla="*/ 39 h 53"/>
                  <a:gd name="T28" fmla="*/ 35 w 35"/>
                  <a:gd name="T29" fmla="*/ 43 h 53"/>
                  <a:gd name="T30" fmla="*/ 35 w 35"/>
                  <a:gd name="T31" fmla="*/ 48 h 53"/>
                  <a:gd name="T32" fmla="*/ 34 w 35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53">
                    <a:moveTo>
                      <a:pt x="0" y="0"/>
                    </a:moveTo>
                    <a:lnTo>
                      <a:pt x="1" y="2"/>
                    </a:lnTo>
                    <a:lnTo>
                      <a:pt x="3" y="4"/>
                    </a:lnTo>
                    <a:lnTo>
                      <a:pt x="7" y="7"/>
                    </a:lnTo>
                    <a:lnTo>
                      <a:pt x="10" y="9"/>
                    </a:lnTo>
                    <a:lnTo>
                      <a:pt x="13" y="12"/>
                    </a:lnTo>
                    <a:lnTo>
                      <a:pt x="17" y="15"/>
                    </a:lnTo>
                    <a:lnTo>
                      <a:pt x="20" y="18"/>
                    </a:lnTo>
                    <a:lnTo>
                      <a:pt x="23" y="21"/>
                    </a:lnTo>
                    <a:lnTo>
                      <a:pt x="26" y="24"/>
                    </a:lnTo>
                    <a:lnTo>
                      <a:pt x="29" y="27"/>
                    </a:lnTo>
                    <a:lnTo>
                      <a:pt x="32" y="31"/>
                    </a:lnTo>
                    <a:lnTo>
                      <a:pt x="34" y="35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8"/>
                    </a:lnTo>
                    <a:lnTo>
                      <a:pt x="34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5" name="Freeform 2577"/>
              <p:cNvSpPr>
                <a:spLocks/>
              </p:cNvSpPr>
              <p:nvPr/>
            </p:nvSpPr>
            <p:spPr bwMode="auto">
              <a:xfrm>
                <a:off x="2340" y="2782"/>
                <a:ext cx="254" cy="428"/>
              </a:xfrm>
              <a:custGeom>
                <a:avLst/>
                <a:gdLst>
                  <a:gd name="T0" fmla="*/ 1753 w 2036"/>
                  <a:gd name="T1" fmla="*/ 2926 h 3423"/>
                  <a:gd name="T2" fmla="*/ 1652 w 2036"/>
                  <a:gd name="T3" fmla="*/ 2905 h 3423"/>
                  <a:gd name="T4" fmla="*/ 1550 w 2036"/>
                  <a:gd name="T5" fmla="*/ 2872 h 3423"/>
                  <a:gd name="T6" fmla="*/ 1456 w 2036"/>
                  <a:gd name="T7" fmla="*/ 2863 h 3423"/>
                  <a:gd name="T8" fmla="*/ 1356 w 2036"/>
                  <a:gd name="T9" fmla="*/ 2856 h 3423"/>
                  <a:gd name="T10" fmla="*/ 1253 w 2036"/>
                  <a:gd name="T11" fmla="*/ 2864 h 3423"/>
                  <a:gd name="T12" fmla="*/ 1159 w 2036"/>
                  <a:gd name="T13" fmla="*/ 2878 h 3423"/>
                  <a:gd name="T14" fmla="*/ 1068 w 2036"/>
                  <a:gd name="T15" fmla="*/ 2903 h 3423"/>
                  <a:gd name="T16" fmla="*/ 980 w 2036"/>
                  <a:gd name="T17" fmla="*/ 2942 h 3423"/>
                  <a:gd name="T18" fmla="*/ 889 w 2036"/>
                  <a:gd name="T19" fmla="*/ 2840 h 3423"/>
                  <a:gd name="T20" fmla="*/ 835 w 2036"/>
                  <a:gd name="T21" fmla="*/ 2259 h 3423"/>
                  <a:gd name="T22" fmla="*/ 827 w 2036"/>
                  <a:gd name="T23" fmla="*/ 1700 h 3423"/>
                  <a:gd name="T24" fmla="*/ 873 w 2036"/>
                  <a:gd name="T25" fmla="*/ 1095 h 3423"/>
                  <a:gd name="T26" fmla="*/ 873 w 2036"/>
                  <a:gd name="T27" fmla="*/ 1047 h 3423"/>
                  <a:gd name="T28" fmla="*/ 868 w 2036"/>
                  <a:gd name="T29" fmla="*/ 992 h 3423"/>
                  <a:gd name="T30" fmla="*/ 848 w 2036"/>
                  <a:gd name="T31" fmla="*/ 948 h 3423"/>
                  <a:gd name="T32" fmla="*/ 834 w 2036"/>
                  <a:gd name="T33" fmla="*/ 1108 h 3423"/>
                  <a:gd name="T34" fmla="*/ 794 w 2036"/>
                  <a:gd name="T35" fmla="*/ 1308 h 3423"/>
                  <a:gd name="T36" fmla="*/ 755 w 2036"/>
                  <a:gd name="T37" fmla="*/ 1508 h 3423"/>
                  <a:gd name="T38" fmla="*/ 748 w 2036"/>
                  <a:gd name="T39" fmla="*/ 1906 h 3423"/>
                  <a:gd name="T40" fmla="*/ 799 w 2036"/>
                  <a:gd name="T41" fmla="*/ 2425 h 3423"/>
                  <a:gd name="T42" fmla="*/ 872 w 2036"/>
                  <a:gd name="T43" fmla="*/ 2940 h 3423"/>
                  <a:gd name="T44" fmla="*/ 862 w 2036"/>
                  <a:gd name="T45" fmla="*/ 3287 h 3423"/>
                  <a:gd name="T46" fmla="*/ 737 w 2036"/>
                  <a:gd name="T47" fmla="*/ 3363 h 3423"/>
                  <a:gd name="T48" fmla="*/ 593 w 2036"/>
                  <a:gd name="T49" fmla="*/ 3401 h 3423"/>
                  <a:gd name="T50" fmla="*/ 448 w 2036"/>
                  <a:gd name="T51" fmla="*/ 3399 h 3423"/>
                  <a:gd name="T52" fmla="*/ 338 w 2036"/>
                  <a:gd name="T53" fmla="*/ 3418 h 3423"/>
                  <a:gd name="T54" fmla="*/ 225 w 2036"/>
                  <a:gd name="T55" fmla="*/ 3422 h 3423"/>
                  <a:gd name="T56" fmla="*/ 123 w 2036"/>
                  <a:gd name="T57" fmla="*/ 3390 h 3423"/>
                  <a:gd name="T58" fmla="*/ 97 w 2036"/>
                  <a:gd name="T59" fmla="*/ 3343 h 3423"/>
                  <a:gd name="T60" fmla="*/ 84 w 2036"/>
                  <a:gd name="T61" fmla="*/ 3290 h 3423"/>
                  <a:gd name="T62" fmla="*/ 87 w 2036"/>
                  <a:gd name="T63" fmla="*/ 3235 h 3423"/>
                  <a:gd name="T64" fmla="*/ 148 w 2036"/>
                  <a:gd name="T65" fmla="*/ 3135 h 3423"/>
                  <a:gd name="T66" fmla="*/ 207 w 2036"/>
                  <a:gd name="T67" fmla="*/ 3021 h 3423"/>
                  <a:gd name="T68" fmla="*/ 208 w 2036"/>
                  <a:gd name="T69" fmla="*/ 2902 h 3423"/>
                  <a:gd name="T70" fmla="*/ 185 w 2036"/>
                  <a:gd name="T71" fmla="*/ 2787 h 3423"/>
                  <a:gd name="T72" fmla="*/ 176 w 2036"/>
                  <a:gd name="T73" fmla="*/ 2678 h 3423"/>
                  <a:gd name="T74" fmla="*/ 150 w 2036"/>
                  <a:gd name="T75" fmla="*/ 2573 h 3423"/>
                  <a:gd name="T76" fmla="*/ 128 w 2036"/>
                  <a:gd name="T77" fmla="*/ 2475 h 3423"/>
                  <a:gd name="T78" fmla="*/ 107 w 2036"/>
                  <a:gd name="T79" fmla="*/ 2380 h 3423"/>
                  <a:gd name="T80" fmla="*/ 75 w 2036"/>
                  <a:gd name="T81" fmla="*/ 2286 h 3423"/>
                  <a:gd name="T82" fmla="*/ 73 w 2036"/>
                  <a:gd name="T83" fmla="*/ 2192 h 3423"/>
                  <a:gd name="T84" fmla="*/ 100 w 2036"/>
                  <a:gd name="T85" fmla="*/ 2099 h 3423"/>
                  <a:gd name="T86" fmla="*/ 75 w 2036"/>
                  <a:gd name="T87" fmla="*/ 2000 h 3423"/>
                  <a:gd name="T88" fmla="*/ 57 w 2036"/>
                  <a:gd name="T89" fmla="*/ 1904 h 3423"/>
                  <a:gd name="T90" fmla="*/ 24 w 2036"/>
                  <a:gd name="T91" fmla="*/ 1784 h 3423"/>
                  <a:gd name="T92" fmla="*/ 4 w 2036"/>
                  <a:gd name="T93" fmla="*/ 1660 h 3423"/>
                  <a:gd name="T94" fmla="*/ 1 w 2036"/>
                  <a:gd name="T95" fmla="*/ 1541 h 3423"/>
                  <a:gd name="T96" fmla="*/ 44 w 2036"/>
                  <a:gd name="T97" fmla="*/ 1301 h 3423"/>
                  <a:gd name="T98" fmla="*/ 128 w 2036"/>
                  <a:gd name="T99" fmla="*/ 1043 h 3423"/>
                  <a:gd name="T100" fmla="*/ 236 w 2036"/>
                  <a:gd name="T101" fmla="*/ 795 h 3423"/>
                  <a:gd name="T102" fmla="*/ 504 w 2036"/>
                  <a:gd name="T103" fmla="*/ 373 h 3423"/>
                  <a:gd name="T104" fmla="*/ 615 w 2036"/>
                  <a:gd name="T105" fmla="*/ 47 h 3423"/>
                  <a:gd name="T106" fmla="*/ 800 w 2036"/>
                  <a:gd name="T107" fmla="*/ 15 h 3423"/>
                  <a:gd name="T108" fmla="*/ 1221 w 2036"/>
                  <a:gd name="T109" fmla="*/ 349 h 3423"/>
                  <a:gd name="T110" fmla="*/ 1400 w 2036"/>
                  <a:gd name="T111" fmla="*/ 499 h 3423"/>
                  <a:gd name="T112" fmla="*/ 1492 w 2036"/>
                  <a:gd name="T113" fmla="*/ 510 h 3423"/>
                  <a:gd name="T114" fmla="*/ 1544 w 2036"/>
                  <a:gd name="T115" fmla="*/ 419 h 3423"/>
                  <a:gd name="T116" fmla="*/ 1517 w 2036"/>
                  <a:gd name="T117" fmla="*/ 239 h 3423"/>
                  <a:gd name="T118" fmla="*/ 1874 w 2036"/>
                  <a:gd name="T119" fmla="*/ 956 h 3423"/>
                  <a:gd name="T120" fmla="*/ 2018 w 2036"/>
                  <a:gd name="T121" fmla="*/ 1982 h 3423"/>
                  <a:gd name="T122" fmla="*/ 1888 w 2036"/>
                  <a:gd name="T123" fmla="*/ 2635 h 3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6" h="3423">
                    <a:moveTo>
                      <a:pt x="1829" y="2893"/>
                    </a:moveTo>
                    <a:lnTo>
                      <a:pt x="1810" y="2907"/>
                    </a:lnTo>
                    <a:lnTo>
                      <a:pt x="1791" y="2918"/>
                    </a:lnTo>
                    <a:lnTo>
                      <a:pt x="1772" y="2924"/>
                    </a:lnTo>
                    <a:lnTo>
                      <a:pt x="1753" y="2926"/>
                    </a:lnTo>
                    <a:lnTo>
                      <a:pt x="1732" y="2926"/>
                    </a:lnTo>
                    <a:lnTo>
                      <a:pt x="1713" y="2923"/>
                    </a:lnTo>
                    <a:lnTo>
                      <a:pt x="1693" y="2918"/>
                    </a:lnTo>
                    <a:lnTo>
                      <a:pt x="1673" y="2912"/>
                    </a:lnTo>
                    <a:lnTo>
                      <a:pt x="1652" y="2905"/>
                    </a:lnTo>
                    <a:lnTo>
                      <a:pt x="1632" y="2897"/>
                    </a:lnTo>
                    <a:lnTo>
                      <a:pt x="1611" y="2890"/>
                    </a:lnTo>
                    <a:lnTo>
                      <a:pt x="1591" y="2883"/>
                    </a:lnTo>
                    <a:lnTo>
                      <a:pt x="1570" y="2876"/>
                    </a:lnTo>
                    <a:lnTo>
                      <a:pt x="1550" y="2872"/>
                    </a:lnTo>
                    <a:lnTo>
                      <a:pt x="1530" y="2871"/>
                    </a:lnTo>
                    <a:lnTo>
                      <a:pt x="1511" y="2872"/>
                    </a:lnTo>
                    <a:lnTo>
                      <a:pt x="1494" y="2868"/>
                    </a:lnTo>
                    <a:lnTo>
                      <a:pt x="1475" y="2865"/>
                    </a:lnTo>
                    <a:lnTo>
                      <a:pt x="1456" y="2863"/>
                    </a:lnTo>
                    <a:lnTo>
                      <a:pt x="1437" y="2860"/>
                    </a:lnTo>
                    <a:lnTo>
                      <a:pt x="1417" y="2859"/>
                    </a:lnTo>
                    <a:lnTo>
                      <a:pt x="1397" y="2857"/>
                    </a:lnTo>
                    <a:lnTo>
                      <a:pt x="1377" y="2856"/>
                    </a:lnTo>
                    <a:lnTo>
                      <a:pt x="1356" y="2856"/>
                    </a:lnTo>
                    <a:lnTo>
                      <a:pt x="1334" y="2856"/>
                    </a:lnTo>
                    <a:lnTo>
                      <a:pt x="1314" y="2857"/>
                    </a:lnTo>
                    <a:lnTo>
                      <a:pt x="1293" y="2859"/>
                    </a:lnTo>
                    <a:lnTo>
                      <a:pt x="1273" y="2861"/>
                    </a:lnTo>
                    <a:lnTo>
                      <a:pt x="1253" y="2864"/>
                    </a:lnTo>
                    <a:lnTo>
                      <a:pt x="1234" y="2868"/>
                    </a:lnTo>
                    <a:lnTo>
                      <a:pt x="1215" y="2872"/>
                    </a:lnTo>
                    <a:lnTo>
                      <a:pt x="1198" y="2879"/>
                    </a:lnTo>
                    <a:lnTo>
                      <a:pt x="1178" y="2876"/>
                    </a:lnTo>
                    <a:lnTo>
                      <a:pt x="1159" y="2878"/>
                    </a:lnTo>
                    <a:lnTo>
                      <a:pt x="1140" y="2881"/>
                    </a:lnTo>
                    <a:lnTo>
                      <a:pt x="1122" y="2885"/>
                    </a:lnTo>
                    <a:lnTo>
                      <a:pt x="1104" y="2890"/>
                    </a:lnTo>
                    <a:lnTo>
                      <a:pt x="1085" y="2896"/>
                    </a:lnTo>
                    <a:lnTo>
                      <a:pt x="1068" y="2903"/>
                    </a:lnTo>
                    <a:lnTo>
                      <a:pt x="1050" y="2911"/>
                    </a:lnTo>
                    <a:lnTo>
                      <a:pt x="1032" y="2918"/>
                    </a:lnTo>
                    <a:lnTo>
                      <a:pt x="1015" y="2926"/>
                    </a:lnTo>
                    <a:lnTo>
                      <a:pt x="997" y="2934"/>
                    </a:lnTo>
                    <a:lnTo>
                      <a:pt x="980" y="2942"/>
                    </a:lnTo>
                    <a:lnTo>
                      <a:pt x="962" y="2949"/>
                    </a:lnTo>
                    <a:lnTo>
                      <a:pt x="943" y="2955"/>
                    </a:lnTo>
                    <a:lnTo>
                      <a:pt x="924" y="2960"/>
                    </a:lnTo>
                    <a:lnTo>
                      <a:pt x="906" y="2965"/>
                    </a:lnTo>
                    <a:lnTo>
                      <a:pt x="889" y="2840"/>
                    </a:lnTo>
                    <a:lnTo>
                      <a:pt x="875" y="2719"/>
                    </a:lnTo>
                    <a:lnTo>
                      <a:pt x="862" y="2602"/>
                    </a:lnTo>
                    <a:lnTo>
                      <a:pt x="852" y="2486"/>
                    </a:lnTo>
                    <a:lnTo>
                      <a:pt x="842" y="2372"/>
                    </a:lnTo>
                    <a:lnTo>
                      <a:pt x="835" y="2259"/>
                    </a:lnTo>
                    <a:lnTo>
                      <a:pt x="830" y="2149"/>
                    </a:lnTo>
                    <a:lnTo>
                      <a:pt x="825" y="2037"/>
                    </a:lnTo>
                    <a:lnTo>
                      <a:pt x="824" y="1925"/>
                    </a:lnTo>
                    <a:lnTo>
                      <a:pt x="824" y="1813"/>
                    </a:lnTo>
                    <a:lnTo>
                      <a:pt x="827" y="1700"/>
                    </a:lnTo>
                    <a:lnTo>
                      <a:pt x="833" y="1584"/>
                    </a:lnTo>
                    <a:lnTo>
                      <a:pt x="839" y="1466"/>
                    </a:lnTo>
                    <a:lnTo>
                      <a:pt x="848" y="1346"/>
                    </a:lnTo>
                    <a:lnTo>
                      <a:pt x="859" y="1222"/>
                    </a:lnTo>
                    <a:lnTo>
                      <a:pt x="873" y="1095"/>
                    </a:lnTo>
                    <a:lnTo>
                      <a:pt x="872" y="1087"/>
                    </a:lnTo>
                    <a:lnTo>
                      <a:pt x="873" y="1078"/>
                    </a:lnTo>
                    <a:lnTo>
                      <a:pt x="873" y="1068"/>
                    </a:lnTo>
                    <a:lnTo>
                      <a:pt x="873" y="1058"/>
                    </a:lnTo>
                    <a:lnTo>
                      <a:pt x="873" y="1047"/>
                    </a:lnTo>
                    <a:lnTo>
                      <a:pt x="873" y="1036"/>
                    </a:lnTo>
                    <a:lnTo>
                      <a:pt x="872" y="1025"/>
                    </a:lnTo>
                    <a:lnTo>
                      <a:pt x="872" y="1014"/>
                    </a:lnTo>
                    <a:lnTo>
                      <a:pt x="870" y="1002"/>
                    </a:lnTo>
                    <a:lnTo>
                      <a:pt x="868" y="992"/>
                    </a:lnTo>
                    <a:lnTo>
                      <a:pt x="866" y="981"/>
                    </a:lnTo>
                    <a:lnTo>
                      <a:pt x="863" y="972"/>
                    </a:lnTo>
                    <a:lnTo>
                      <a:pt x="859" y="963"/>
                    </a:lnTo>
                    <a:lnTo>
                      <a:pt x="854" y="955"/>
                    </a:lnTo>
                    <a:lnTo>
                      <a:pt x="848" y="948"/>
                    </a:lnTo>
                    <a:lnTo>
                      <a:pt x="841" y="943"/>
                    </a:lnTo>
                    <a:lnTo>
                      <a:pt x="842" y="984"/>
                    </a:lnTo>
                    <a:lnTo>
                      <a:pt x="841" y="1026"/>
                    </a:lnTo>
                    <a:lnTo>
                      <a:pt x="838" y="1067"/>
                    </a:lnTo>
                    <a:lnTo>
                      <a:pt x="834" y="1108"/>
                    </a:lnTo>
                    <a:lnTo>
                      <a:pt x="827" y="1148"/>
                    </a:lnTo>
                    <a:lnTo>
                      <a:pt x="820" y="1188"/>
                    </a:lnTo>
                    <a:lnTo>
                      <a:pt x="812" y="1229"/>
                    </a:lnTo>
                    <a:lnTo>
                      <a:pt x="803" y="1268"/>
                    </a:lnTo>
                    <a:lnTo>
                      <a:pt x="794" y="1308"/>
                    </a:lnTo>
                    <a:lnTo>
                      <a:pt x="785" y="1347"/>
                    </a:lnTo>
                    <a:lnTo>
                      <a:pt x="777" y="1388"/>
                    </a:lnTo>
                    <a:lnTo>
                      <a:pt x="768" y="1428"/>
                    </a:lnTo>
                    <a:lnTo>
                      <a:pt x="761" y="1468"/>
                    </a:lnTo>
                    <a:lnTo>
                      <a:pt x="755" y="1508"/>
                    </a:lnTo>
                    <a:lnTo>
                      <a:pt x="750" y="1550"/>
                    </a:lnTo>
                    <a:lnTo>
                      <a:pt x="747" y="1592"/>
                    </a:lnTo>
                    <a:lnTo>
                      <a:pt x="744" y="1697"/>
                    </a:lnTo>
                    <a:lnTo>
                      <a:pt x="745" y="1801"/>
                    </a:lnTo>
                    <a:lnTo>
                      <a:pt x="748" y="1906"/>
                    </a:lnTo>
                    <a:lnTo>
                      <a:pt x="755" y="2011"/>
                    </a:lnTo>
                    <a:lnTo>
                      <a:pt x="763" y="2114"/>
                    </a:lnTo>
                    <a:lnTo>
                      <a:pt x="774" y="2218"/>
                    </a:lnTo>
                    <a:lnTo>
                      <a:pt x="786" y="2322"/>
                    </a:lnTo>
                    <a:lnTo>
                      <a:pt x="799" y="2425"/>
                    </a:lnTo>
                    <a:lnTo>
                      <a:pt x="813" y="2528"/>
                    </a:lnTo>
                    <a:lnTo>
                      <a:pt x="828" y="2631"/>
                    </a:lnTo>
                    <a:lnTo>
                      <a:pt x="844" y="2735"/>
                    </a:lnTo>
                    <a:lnTo>
                      <a:pt x="858" y="2837"/>
                    </a:lnTo>
                    <a:lnTo>
                      <a:pt x="872" y="2940"/>
                    </a:lnTo>
                    <a:lnTo>
                      <a:pt x="885" y="3044"/>
                    </a:lnTo>
                    <a:lnTo>
                      <a:pt x="896" y="3146"/>
                    </a:lnTo>
                    <a:lnTo>
                      <a:pt x="906" y="3250"/>
                    </a:lnTo>
                    <a:lnTo>
                      <a:pt x="884" y="3269"/>
                    </a:lnTo>
                    <a:lnTo>
                      <a:pt x="862" y="3287"/>
                    </a:lnTo>
                    <a:lnTo>
                      <a:pt x="839" y="3304"/>
                    </a:lnTo>
                    <a:lnTo>
                      <a:pt x="814" y="3321"/>
                    </a:lnTo>
                    <a:lnTo>
                      <a:pt x="789" y="3337"/>
                    </a:lnTo>
                    <a:lnTo>
                      <a:pt x="763" y="3351"/>
                    </a:lnTo>
                    <a:lnTo>
                      <a:pt x="737" y="3363"/>
                    </a:lnTo>
                    <a:lnTo>
                      <a:pt x="710" y="3374"/>
                    </a:lnTo>
                    <a:lnTo>
                      <a:pt x="681" y="3384"/>
                    </a:lnTo>
                    <a:lnTo>
                      <a:pt x="652" y="3392"/>
                    </a:lnTo>
                    <a:lnTo>
                      <a:pt x="623" y="3397"/>
                    </a:lnTo>
                    <a:lnTo>
                      <a:pt x="593" y="3401"/>
                    </a:lnTo>
                    <a:lnTo>
                      <a:pt x="562" y="3403"/>
                    </a:lnTo>
                    <a:lnTo>
                      <a:pt x="531" y="3403"/>
                    </a:lnTo>
                    <a:lnTo>
                      <a:pt x="500" y="3400"/>
                    </a:lnTo>
                    <a:lnTo>
                      <a:pt x="469" y="3396"/>
                    </a:lnTo>
                    <a:lnTo>
                      <a:pt x="448" y="3399"/>
                    </a:lnTo>
                    <a:lnTo>
                      <a:pt x="426" y="3403"/>
                    </a:lnTo>
                    <a:lnTo>
                      <a:pt x="405" y="3407"/>
                    </a:lnTo>
                    <a:lnTo>
                      <a:pt x="383" y="3411"/>
                    </a:lnTo>
                    <a:lnTo>
                      <a:pt x="361" y="3414"/>
                    </a:lnTo>
                    <a:lnTo>
                      <a:pt x="338" y="3418"/>
                    </a:lnTo>
                    <a:lnTo>
                      <a:pt x="315" y="3420"/>
                    </a:lnTo>
                    <a:lnTo>
                      <a:pt x="292" y="3422"/>
                    </a:lnTo>
                    <a:lnTo>
                      <a:pt x="269" y="3423"/>
                    </a:lnTo>
                    <a:lnTo>
                      <a:pt x="247" y="3423"/>
                    </a:lnTo>
                    <a:lnTo>
                      <a:pt x="225" y="3422"/>
                    </a:lnTo>
                    <a:lnTo>
                      <a:pt x="203" y="3419"/>
                    </a:lnTo>
                    <a:lnTo>
                      <a:pt x="182" y="3414"/>
                    </a:lnTo>
                    <a:lnTo>
                      <a:pt x="161" y="3408"/>
                    </a:lnTo>
                    <a:lnTo>
                      <a:pt x="141" y="3400"/>
                    </a:lnTo>
                    <a:lnTo>
                      <a:pt x="123" y="3390"/>
                    </a:lnTo>
                    <a:lnTo>
                      <a:pt x="117" y="3381"/>
                    </a:lnTo>
                    <a:lnTo>
                      <a:pt x="111" y="3372"/>
                    </a:lnTo>
                    <a:lnTo>
                      <a:pt x="106" y="3362"/>
                    </a:lnTo>
                    <a:lnTo>
                      <a:pt x="102" y="3353"/>
                    </a:lnTo>
                    <a:lnTo>
                      <a:pt x="97" y="3343"/>
                    </a:lnTo>
                    <a:lnTo>
                      <a:pt x="94" y="3333"/>
                    </a:lnTo>
                    <a:lnTo>
                      <a:pt x="90" y="3321"/>
                    </a:lnTo>
                    <a:lnTo>
                      <a:pt x="88" y="3311"/>
                    </a:lnTo>
                    <a:lnTo>
                      <a:pt x="85" y="3300"/>
                    </a:lnTo>
                    <a:lnTo>
                      <a:pt x="84" y="3290"/>
                    </a:lnTo>
                    <a:lnTo>
                      <a:pt x="83" y="3279"/>
                    </a:lnTo>
                    <a:lnTo>
                      <a:pt x="83" y="3268"/>
                    </a:lnTo>
                    <a:lnTo>
                      <a:pt x="83" y="3257"/>
                    </a:lnTo>
                    <a:lnTo>
                      <a:pt x="84" y="3246"/>
                    </a:lnTo>
                    <a:lnTo>
                      <a:pt x="87" y="3235"/>
                    </a:lnTo>
                    <a:lnTo>
                      <a:pt x="90" y="3224"/>
                    </a:lnTo>
                    <a:lnTo>
                      <a:pt x="104" y="3202"/>
                    </a:lnTo>
                    <a:lnTo>
                      <a:pt x="118" y="3180"/>
                    </a:lnTo>
                    <a:lnTo>
                      <a:pt x="133" y="3157"/>
                    </a:lnTo>
                    <a:lnTo>
                      <a:pt x="148" y="3135"/>
                    </a:lnTo>
                    <a:lnTo>
                      <a:pt x="162" y="3113"/>
                    </a:lnTo>
                    <a:lnTo>
                      <a:pt x="176" y="3090"/>
                    </a:lnTo>
                    <a:lnTo>
                      <a:pt x="188" y="3068"/>
                    </a:lnTo>
                    <a:lnTo>
                      <a:pt x="198" y="3045"/>
                    </a:lnTo>
                    <a:lnTo>
                      <a:pt x="207" y="3021"/>
                    </a:lnTo>
                    <a:lnTo>
                      <a:pt x="213" y="2997"/>
                    </a:lnTo>
                    <a:lnTo>
                      <a:pt x="216" y="2974"/>
                    </a:lnTo>
                    <a:lnTo>
                      <a:pt x="217" y="2950"/>
                    </a:lnTo>
                    <a:lnTo>
                      <a:pt x="214" y="2926"/>
                    </a:lnTo>
                    <a:lnTo>
                      <a:pt x="208" y="2902"/>
                    </a:lnTo>
                    <a:lnTo>
                      <a:pt x="197" y="2876"/>
                    </a:lnTo>
                    <a:lnTo>
                      <a:pt x="183" y="2852"/>
                    </a:lnTo>
                    <a:lnTo>
                      <a:pt x="184" y="2830"/>
                    </a:lnTo>
                    <a:lnTo>
                      <a:pt x="185" y="2808"/>
                    </a:lnTo>
                    <a:lnTo>
                      <a:pt x="185" y="2787"/>
                    </a:lnTo>
                    <a:lnTo>
                      <a:pt x="184" y="2765"/>
                    </a:lnTo>
                    <a:lnTo>
                      <a:pt x="183" y="2743"/>
                    </a:lnTo>
                    <a:lnTo>
                      <a:pt x="181" y="2721"/>
                    </a:lnTo>
                    <a:lnTo>
                      <a:pt x="179" y="2699"/>
                    </a:lnTo>
                    <a:lnTo>
                      <a:pt x="176" y="2678"/>
                    </a:lnTo>
                    <a:lnTo>
                      <a:pt x="171" y="2656"/>
                    </a:lnTo>
                    <a:lnTo>
                      <a:pt x="167" y="2635"/>
                    </a:lnTo>
                    <a:lnTo>
                      <a:pt x="162" y="2614"/>
                    </a:lnTo>
                    <a:lnTo>
                      <a:pt x="156" y="2594"/>
                    </a:lnTo>
                    <a:lnTo>
                      <a:pt x="150" y="2573"/>
                    </a:lnTo>
                    <a:lnTo>
                      <a:pt x="144" y="2553"/>
                    </a:lnTo>
                    <a:lnTo>
                      <a:pt x="137" y="2533"/>
                    </a:lnTo>
                    <a:lnTo>
                      <a:pt x="130" y="2514"/>
                    </a:lnTo>
                    <a:lnTo>
                      <a:pt x="130" y="2494"/>
                    </a:lnTo>
                    <a:lnTo>
                      <a:pt x="128" y="2475"/>
                    </a:lnTo>
                    <a:lnTo>
                      <a:pt x="126" y="2456"/>
                    </a:lnTo>
                    <a:lnTo>
                      <a:pt x="122" y="2437"/>
                    </a:lnTo>
                    <a:lnTo>
                      <a:pt x="118" y="2417"/>
                    </a:lnTo>
                    <a:lnTo>
                      <a:pt x="113" y="2398"/>
                    </a:lnTo>
                    <a:lnTo>
                      <a:pt x="107" y="2380"/>
                    </a:lnTo>
                    <a:lnTo>
                      <a:pt x="101" y="2361"/>
                    </a:lnTo>
                    <a:lnTo>
                      <a:pt x="94" y="2342"/>
                    </a:lnTo>
                    <a:lnTo>
                      <a:pt x="88" y="2324"/>
                    </a:lnTo>
                    <a:lnTo>
                      <a:pt x="81" y="2305"/>
                    </a:lnTo>
                    <a:lnTo>
                      <a:pt x="75" y="2286"/>
                    </a:lnTo>
                    <a:lnTo>
                      <a:pt x="69" y="2266"/>
                    </a:lnTo>
                    <a:lnTo>
                      <a:pt x="64" y="2247"/>
                    </a:lnTo>
                    <a:lnTo>
                      <a:pt x="60" y="2228"/>
                    </a:lnTo>
                    <a:lnTo>
                      <a:pt x="57" y="2209"/>
                    </a:lnTo>
                    <a:lnTo>
                      <a:pt x="73" y="2192"/>
                    </a:lnTo>
                    <a:lnTo>
                      <a:pt x="85" y="2175"/>
                    </a:lnTo>
                    <a:lnTo>
                      <a:pt x="94" y="2157"/>
                    </a:lnTo>
                    <a:lnTo>
                      <a:pt x="98" y="2138"/>
                    </a:lnTo>
                    <a:lnTo>
                      <a:pt x="100" y="2118"/>
                    </a:lnTo>
                    <a:lnTo>
                      <a:pt x="100" y="2099"/>
                    </a:lnTo>
                    <a:lnTo>
                      <a:pt x="97" y="2079"/>
                    </a:lnTo>
                    <a:lnTo>
                      <a:pt x="93" y="2059"/>
                    </a:lnTo>
                    <a:lnTo>
                      <a:pt x="87" y="2039"/>
                    </a:lnTo>
                    <a:lnTo>
                      <a:pt x="81" y="2019"/>
                    </a:lnTo>
                    <a:lnTo>
                      <a:pt x="75" y="2000"/>
                    </a:lnTo>
                    <a:lnTo>
                      <a:pt x="69" y="1980"/>
                    </a:lnTo>
                    <a:lnTo>
                      <a:pt x="63" y="1959"/>
                    </a:lnTo>
                    <a:lnTo>
                      <a:pt x="59" y="1940"/>
                    </a:lnTo>
                    <a:lnTo>
                      <a:pt x="57" y="1922"/>
                    </a:lnTo>
                    <a:lnTo>
                      <a:pt x="57" y="1904"/>
                    </a:lnTo>
                    <a:lnTo>
                      <a:pt x="50" y="1881"/>
                    </a:lnTo>
                    <a:lnTo>
                      <a:pt x="42" y="1858"/>
                    </a:lnTo>
                    <a:lnTo>
                      <a:pt x="36" y="1834"/>
                    </a:lnTo>
                    <a:lnTo>
                      <a:pt x="30" y="1809"/>
                    </a:lnTo>
                    <a:lnTo>
                      <a:pt x="24" y="1784"/>
                    </a:lnTo>
                    <a:lnTo>
                      <a:pt x="19" y="1760"/>
                    </a:lnTo>
                    <a:lnTo>
                      <a:pt x="15" y="1735"/>
                    </a:lnTo>
                    <a:lnTo>
                      <a:pt x="11" y="1710"/>
                    </a:lnTo>
                    <a:lnTo>
                      <a:pt x="7" y="1685"/>
                    </a:lnTo>
                    <a:lnTo>
                      <a:pt x="4" y="1660"/>
                    </a:lnTo>
                    <a:lnTo>
                      <a:pt x="2" y="1635"/>
                    </a:lnTo>
                    <a:lnTo>
                      <a:pt x="1" y="1611"/>
                    </a:lnTo>
                    <a:lnTo>
                      <a:pt x="0" y="1587"/>
                    </a:lnTo>
                    <a:lnTo>
                      <a:pt x="0" y="1564"/>
                    </a:lnTo>
                    <a:lnTo>
                      <a:pt x="1" y="1541"/>
                    </a:lnTo>
                    <a:lnTo>
                      <a:pt x="3" y="1519"/>
                    </a:lnTo>
                    <a:lnTo>
                      <a:pt x="10" y="1463"/>
                    </a:lnTo>
                    <a:lnTo>
                      <a:pt x="19" y="1409"/>
                    </a:lnTo>
                    <a:lnTo>
                      <a:pt x="30" y="1354"/>
                    </a:lnTo>
                    <a:lnTo>
                      <a:pt x="44" y="1301"/>
                    </a:lnTo>
                    <a:lnTo>
                      <a:pt x="58" y="1249"/>
                    </a:lnTo>
                    <a:lnTo>
                      <a:pt x="73" y="1196"/>
                    </a:lnTo>
                    <a:lnTo>
                      <a:pt x="90" y="1145"/>
                    </a:lnTo>
                    <a:lnTo>
                      <a:pt x="109" y="1094"/>
                    </a:lnTo>
                    <a:lnTo>
                      <a:pt x="128" y="1043"/>
                    </a:lnTo>
                    <a:lnTo>
                      <a:pt x="148" y="993"/>
                    </a:lnTo>
                    <a:lnTo>
                      <a:pt x="169" y="943"/>
                    </a:lnTo>
                    <a:lnTo>
                      <a:pt x="191" y="893"/>
                    </a:lnTo>
                    <a:lnTo>
                      <a:pt x="213" y="844"/>
                    </a:lnTo>
                    <a:lnTo>
                      <a:pt x="236" y="795"/>
                    </a:lnTo>
                    <a:lnTo>
                      <a:pt x="259" y="745"/>
                    </a:lnTo>
                    <a:lnTo>
                      <a:pt x="282" y="697"/>
                    </a:lnTo>
                    <a:lnTo>
                      <a:pt x="488" y="452"/>
                    </a:lnTo>
                    <a:lnTo>
                      <a:pt x="488" y="451"/>
                    </a:lnTo>
                    <a:lnTo>
                      <a:pt x="504" y="373"/>
                    </a:lnTo>
                    <a:lnTo>
                      <a:pt x="526" y="296"/>
                    </a:lnTo>
                    <a:lnTo>
                      <a:pt x="552" y="221"/>
                    </a:lnTo>
                    <a:lnTo>
                      <a:pt x="580" y="146"/>
                    </a:lnTo>
                    <a:lnTo>
                      <a:pt x="606" y="72"/>
                    </a:lnTo>
                    <a:lnTo>
                      <a:pt x="615" y="47"/>
                    </a:lnTo>
                    <a:lnTo>
                      <a:pt x="648" y="18"/>
                    </a:lnTo>
                    <a:lnTo>
                      <a:pt x="683" y="4"/>
                    </a:lnTo>
                    <a:lnTo>
                      <a:pt x="722" y="0"/>
                    </a:lnTo>
                    <a:lnTo>
                      <a:pt x="760" y="5"/>
                    </a:lnTo>
                    <a:lnTo>
                      <a:pt x="800" y="15"/>
                    </a:lnTo>
                    <a:lnTo>
                      <a:pt x="813" y="20"/>
                    </a:lnTo>
                    <a:lnTo>
                      <a:pt x="934" y="69"/>
                    </a:lnTo>
                    <a:lnTo>
                      <a:pt x="1037" y="150"/>
                    </a:lnTo>
                    <a:lnTo>
                      <a:pt x="1130" y="249"/>
                    </a:lnTo>
                    <a:lnTo>
                      <a:pt x="1221" y="349"/>
                    </a:lnTo>
                    <a:lnTo>
                      <a:pt x="1320" y="435"/>
                    </a:lnTo>
                    <a:lnTo>
                      <a:pt x="1358" y="458"/>
                    </a:lnTo>
                    <a:lnTo>
                      <a:pt x="1367" y="475"/>
                    </a:lnTo>
                    <a:lnTo>
                      <a:pt x="1382" y="488"/>
                    </a:lnTo>
                    <a:lnTo>
                      <a:pt x="1400" y="499"/>
                    </a:lnTo>
                    <a:lnTo>
                      <a:pt x="1419" y="507"/>
                    </a:lnTo>
                    <a:lnTo>
                      <a:pt x="1438" y="515"/>
                    </a:lnTo>
                    <a:lnTo>
                      <a:pt x="1444" y="518"/>
                    </a:lnTo>
                    <a:lnTo>
                      <a:pt x="1470" y="514"/>
                    </a:lnTo>
                    <a:lnTo>
                      <a:pt x="1492" y="510"/>
                    </a:lnTo>
                    <a:lnTo>
                      <a:pt x="1510" y="503"/>
                    </a:lnTo>
                    <a:lnTo>
                      <a:pt x="1526" y="492"/>
                    </a:lnTo>
                    <a:lnTo>
                      <a:pt x="1539" y="472"/>
                    </a:lnTo>
                    <a:lnTo>
                      <a:pt x="1544" y="464"/>
                    </a:lnTo>
                    <a:lnTo>
                      <a:pt x="1544" y="419"/>
                    </a:lnTo>
                    <a:lnTo>
                      <a:pt x="1543" y="376"/>
                    </a:lnTo>
                    <a:lnTo>
                      <a:pt x="1538" y="334"/>
                    </a:lnTo>
                    <a:lnTo>
                      <a:pt x="1531" y="292"/>
                    </a:lnTo>
                    <a:lnTo>
                      <a:pt x="1521" y="252"/>
                    </a:lnTo>
                    <a:lnTo>
                      <a:pt x="1517" y="239"/>
                    </a:lnTo>
                    <a:lnTo>
                      <a:pt x="1602" y="369"/>
                    </a:lnTo>
                    <a:lnTo>
                      <a:pt x="1673" y="512"/>
                    </a:lnTo>
                    <a:lnTo>
                      <a:pt x="1735" y="661"/>
                    </a:lnTo>
                    <a:lnTo>
                      <a:pt x="1800" y="811"/>
                    </a:lnTo>
                    <a:lnTo>
                      <a:pt x="1874" y="956"/>
                    </a:lnTo>
                    <a:lnTo>
                      <a:pt x="1903" y="1002"/>
                    </a:lnTo>
                    <a:lnTo>
                      <a:pt x="1985" y="1237"/>
                    </a:lnTo>
                    <a:lnTo>
                      <a:pt x="2028" y="1481"/>
                    </a:lnTo>
                    <a:lnTo>
                      <a:pt x="2036" y="1731"/>
                    </a:lnTo>
                    <a:lnTo>
                      <a:pt x="2018" y="1982"/>
                    </a:lnTo>
                    <a:lnTo>
                      <a:pt x="1982" y="2228"/>
                    </a:lnTo>
                    <a:lnTo>
                      <a:pt x="1968" y="2309"/>
                    </a:lnTo>
                    <a:lnTo>
                      <a:pt x="1935" y="2414"/>
                    </a:lnTo>
                    <a:lnTo>
                      <a:pt x="1910" y="2524"/>
                    </a:lnTo>
                    <a:lnTo>
                      <a:pt x="1888" y="2635"/>
                    </a:lnTo>
                    <a:lnTo>
                      <a:pt x="1865" y="2747"/>
                    </a:lnTo>
                    <a:lnTo>
                      <a:pt x="1839" y="2856"/>
                    </a:lnTo>
                    <a:lnTo>
                      <a:pt x="1829" y="2893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6" name="Freeform 2578"/>
              <p:cNvSpPr>
                <a:spLocks/>
              </p:cNvSpPr>
              <p:nvPr/>
            </p:nvSpPr>
            <p:spPr bwMode="auto">
              <a:xfrm>
                <a:off x="2529" y="3141"/>
                <a:ext cx="40" cy="7"/>
              </a:xfrm>
              <a:custGeom>
                <a:avLst/>
                <a:gdLst>
                  <a:gd name="T0" fmla="*/ 318 w 318"/>
                  <a:gd name="T1" fmla="*/ 22 h 55"/>
                  <a:gd name="T2" fmla="*/ 299 w 318"/>
                  <a:gd name="T3" fmla="*/ 36 h 55"/>
                  <a:gd name="T4" fmla="*/ 280 w 318"/>
                  <a:gd name="T5" fmla="*/ 47 h 55"/>
                  <a:gd name="T6" fmla="*/ 261 w 318"/>
                  <a:gd name="T7" fmla="*/ 53 h 55"/>
                  <a:gd name="T8" fmla="*/ 242 w 318"/>
                  <a:gd name="T9" fmla="*/ 55 h 55"/>
                  <a:gd name="T10" fmla="*/ 221 w 318"/>
                  <a:gd name="T11" fmla="*/ 55 h 55"/>
                  <a:gd name="T12" fmla="*/ 202 w 318"/>
                  <a:gd name="T13" fmla="*/ 52 h 55"/>
                  <a:gd name="T14" fmla="*/ 182 w 318"/>
                  <a:gd name="T15" fmla="*/ 47 h 55"/>
                  <a:gd name="T16" fmla="*/ 162 w 318"/>
                  <a:gd name="T17" fmla="*/ 41 h 55"/>
                  <a:gd name="T18" fmla="*/ 141 w 318"/>
                  <a:gd name="T19" fmla="*/ 34 h 55"/>
                  <a:gd name="T20" fmla="*/ 121 w 318"/>
                  <a:gd name="T21" fmla="*/ 26 h 55"/>
                  <a:gd name="T22" fmla="*/ 100 w 318"/>
                  <a:gd name="T23" fmla="*/ 19 h 55"/>
                  <a:gd name="T24" fmla="*/ 80 w 318"/>
                  <a:gd name="T25" fmla="*/ 12 h 55"/>
                  <a:gd name="T26" fmla="*/ 59 w 318"/>
                  <a:gd name="T27" fmla="*/ 5 h 55"/>
                  <a:gd name="T28" fmla="*/ 39 w 318"/>
                  <a:gd name="T29" fmla="*/ 1 h 55"/>
                  <a:gd name="T30" fmla="*/ 19 w 318"/>
                  <a:gd name="T31" fmla="*/ 0 h 55"/>
                  <a:gd name="T32" fmla="*/ 0 w 318"/>
                  <a:gd name="T3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55">
                    <a:moveTo>
                      <a:pt x="318" y="22"/>
                    </a:moveTo>
                    <a:lnTo>
                      <a:pt x="299" y="36"/>
                    </a:lnTo>
                    <a:lnTo>
                      <a:pt x="280" y="47"/>
                    </a:lnTo>
                    <a:lnTo>
                      <a:pt x="261" y="53"/>
                    </a:lnTo>
                    <a:lnTo>
                      <a:pt x="242" y="55"/>
                    </a:lnTo>
                    <a:lnTo>
                      <a:pt x="221" y="55"/>
                    </a:lnTo>
                    <a:lnTo>
                      <a:pt x="202" y="52"/>
                    </a:lnTo>
                    <a:lnTo>
                      <a:pt x="182" y="47"/>
                    </a:lnTo>
                    <a:lnTo>
                      <a:pt x="162" y="41"/>
                    </a:lnTo>
                    <a:lnTo>
                      <a:pt x="141" y="34"/>
                    </a:lnTo>
                    <a:lnTo>
                      <a:pt x="121" y="26"/>
                    </a:lnTo>
                    <a:lnTo>
                      <a:pt x="100" y="19"/>
                    </a:lnTo>
                    <a:lnTo>
                      <a:pt x="80" y="12"/>
                    </a:lnTo>
                    <a:lnTo>
                      <a:pt x="59" y="5"/>
                    </a:lnTo>
                    <a:lnTo>
                      <a:pt x="39" y="1"/>
                    </a:lnTo>
                    <a:lnTo>
                      <a:pt x="19" y="0"/>
                    </a:lnTo>
                    <a:lnTo>
                      <a:pt x="0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7" name="Freeform 2579"/>
              <p:cNvSpPr>
                <a:spLocks/>
              </p:cNvSpPr>
              <p:nvPr/>
            </p:nvSpPr>
            <p:spPr bwMode="auto">
              <a:xfrm>
                <a:off x="2490" y="3139"/>
                <a:ext cx="39" cy="3"/>
              </a:xfrm>
              <a:custGeom>
                <a:avLst/>
                <a:gdLst>
                  <a:gd name="T0" fmla="*/ 313 w 313"/>
                  <a:gd name="T1" fmla="*/ 16 h 23"/>
                  <a:gd name="T2" fmla="*/ 296 w 313"/>
                  <a:gd name="T3" fmla="*/ 12 h 23"/>
                  <a:gd name="T4" fmla="*/ 277 w 313"/>
                  <a:gd name="T5" fmla="*/ 9 h 23"/>
                  <a:gd name="T6" fmla="*/ 258 w 313"/>
                  <a:gd name="T7" fmla="*/ 7 h 23"/>
                  <a:gd name="T8" fmla="*/ 239 w 313"/>
                  <a:gd name="T9" fmla="*/ 4 h 23"/>
                  <a:gd name="T10" fmla="*/ 219 w 313"/>
                  <a:gd name="T11" fmla="*/ 3 h 23"/>
                  <a:gd name="T12" fmla="*/ 199 w 313"/>
                  <a:gd name="T13" fmla="*/ 1 h 23"/>
                  <a:gd name="T14" fmla="*/ 179 w 313"/>
                  <a:gd name="T15" fmla="*/ 0 h 23"/>
                  <a:gd name="T16" fmla="*/ 158 w 313"/>
                  <a:gd name="T17" fmla="*/ 0 h 23"/>
                  <a:gd name="T18" fmla="*/ 136 w 313"/>
                  <a:gd name="T19" fmla="*/ 0 h 23"/>
                  <a:gd name="T20" fmla="*/ 116 w 313"/>
                  <a:gd name="T21" fmla="*/ 1 h 23"/>
                  <a:gd name="T22" fmla="*/ 95 w 313"/>
                  <a:gd name="T23" fmla="*/ 3 h 23"/>
                  <a:gd name="T24" fmla="*/ 75 w 313"/>
                  <a:gd name="T25" fmla="*/ 5 h 23"/>
                  <a:gd name="T26" fmla="*/ 55 w 313"/>
                  <a:gd name="T27" fmla="*/ 8 h 23"/>
                  <a:gd name="T28" fmla="*/ 36 w 313"/>
                  <a:gd name="T29" fmla="*/ 12 h 23"/>
                  <a:gd name="T30" fmla="*/ 17 w 313"/>
                  <a:gd name="T31" fmla="*/ 16 h 23"/>
                  <a:gd name="T32" fmla="*/ 0 w 313"/>
                  <a:gd name="T33" fmla="*/ 2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3" h="23">
                    <a:moveTo>
                      <a:pt x="313" y="16"/>
                    </a:moveTo>
                    <a:lnTo>
                      <a:pt x="296" y="12"/>
                    </a:lnTo>
                    <a:lnTo>
                      <a:pt x="277" y="9"/>
                    </a:lnTo>
                    <a:lnTo>
                      <a:pt x="258" y="7"/>
                    </a:lnTo>
                    <a:lnTo>
                      <a:pt x="239" y="4"/>
                    </a:lnTo>
                    <a:lnTo>
                      <a:pt x="219" y="3"/>
                    </a:lnTo>
                    <a:lnTo>
                      <a:pt x="199" y="1"/>
                    </a:lnTo>
                    <a:lnTo>
                      <a:pt x="179" y="0"/>
                    </a:lnTo>
                    <a:lnTo>
                      <a:pt x="158" y="0"/>
                    </a:lnTo>
                    <a:lnTo>
                      <a:pt x="136" y="0"/>
                    </a:lnTo>
                    <a:lnTo>
                      <a:pt x="116" y="1"/>
                    </a:lnTo>
                    <a:lnTo>
                      <a:pt x="95" y="3"/>
                    </a:lnTo>
                    <a:lnTo>
                      <a:pt x="75" y="5"/>
                    </a:lnTo>
                    <a:lnTo>
                      <a:pt x="55" y="8"/>
                    </a:lnTo>
                    <a:lnTo>
                      <a:pt x="36" y="12"/>
                    </a:lnTo>
                    <a:lnTo>
                      <a:pt x="17" y="16"/>
                    </a:lnTo>
                    <a:lnTo>
                      <a:pt x="0" y="2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8" name="Freeform 2580"/>
              <p:cNvSpPr>
                <a:spLocks/>
              </p:cNvSpPr>
              <p:nvPr/>
            </p:nvSpPr>
            <p:spPr bwMode="auto">
              <a:xfrm>
                <a:off x="2453" y="3142"/>
                <a:ext cx="37" cy="11"/>
              </a:xfrm>
              <a:custGeom>
                <a:avLst/>
                <a:gdLst>
                  <a:gd name="T0" fmla="*/ 292 w 292"/>
                  <a:gd name="T1" fmla="*/ 3 h 89"/>
                  <a:gd name="T2" fmla="*/ 272 w 292"/>
                  <a:gd name="T3" fmla="*/ 0 h 89"/>
                  <a:gd name="T4" fmla="*/ 253 w 292"/>
                  <a:gd name="T5" fmla="*/ 2 h 89"/>
                  <a:gd name="T6" fmla="*/ 234 w 292"/>
                  <a:gd name="T7" fmla="*/ 5 h 89"/>
                  <a:gd name="T8" fmla="*/ 216 w 292"/>
                  <a:gd name="T9" fmla="*/ 9 h 89"/>
                  <a:gd name="T10" fmla="*/ 198 w 292"/>
                  <a:gd name="T11" fmla="*/ 14 h 89"/>
                  <a:gd name="T12" fmla="*/ 179 w 292"/>
                  <a:gd name="T13" fmla="*/ 20 h 89"/>
                  <a:gd name="T14" fmla="*/ 162 w 292"/>
                  <a:gd name="T15" fmla="*/ 27 h 89"/>
                  <a:gd name="T16" fmla="*/ 144 w 292"/>
                  <a:gd name="T17" fmla="*/ 35 h 89"/>
                  <a:gd name="T18" fmla="*/ 126 w 292"/>
                  <a:gd name="T19" fmla="*/ 42 h 89"/>
                  <a:gd name="T20" fmla="*/ 109 w 292"/>
                  <a:gd name="T21" fmla="*/ 50 h 89"/>
                  <a:gd name="T22" fmla="*/ 91 w 292"/>
                  <a:gd name="T23" fmla="*/ 58 h 89"/>
                  <a:gd name="T24" fmla="*/ 74 w 292"/>
                  <a:gd name="T25" fmla="*/ 66 h 89"/>
                  <a:gd name="T26" fmla="*/ 56 w 292"/>
                  <a:gd name="T27" fmla="*/ 73 h 89"/>
                  <a:gd name="T28" fmla="*/ 37 w 292"/>
                  <a:gd name="T29" fmla="*/ 79 h 89"/>
                  <a:gd name="T30" fmla="*/ 18 w 292"/>
                  <a:gd name="T31" fmla="*/ 84 h 89"/>
                  <a:gd name="T32" fmla="*/ 0 w 292"/>
                  <a:gd name="T33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89">
                    <a:moveTo>
                      <a:pt x="292" y="3"/>
                    </a:moveTo>
                    <a:lnTo>
                      <a:pt x="272" y="0"/>
                    </a:lnTo>
                    <a:lnTo>
                      <a:pt x="253" y="2"/>
                    </a:lnTo>
                    <a:lnTo>
                      <a:pt x="234" y="5"/>
                    </a:lnTo>
                    <a:lnTo>
                      <a:pt x="216" y="9"/>
                    </a:lnTo>
                    <a:lnTo>
                      <a:pt x="198" y="14"/>
                    </a:lnTo>
                    <a:lnTo>
                      <a:pt x="179" y="20"/>
                    </a:lnTo>
                    <a:lnTo>
                      <a:pt x="162" y="27"/>
                    </a:lnTo>
                    <a:lnTo>
                      <a:pt x="144" y="35"/>
                    </a:lnTo>
                    <a:lnTo>
                      <a:pt x="126" y="42"/>
                    </a:lnTo>
                    <a:lnTo>
                      <a:pt x="109" y="50"/>
                    </a:lnTo>
                    <a:lnTo>
                      <a:pt x="91" y="58"/>
                    </a:lnTo>
                    <a:lnTo>
                      <a:pt x="74" y="66"/>
                    </a:lnTo>
                    <a:lnTo>
                      <a:pt x="56" y="73"/>
                    </a:lnTo>
                    <a:lnTo>
                      <a:pt x="37" y="79"/>
                    </a:lnTo>
                    <a:lnTo>
                      <a:pt x="18" y="84"/>
                    </a:lnTo>
                    <a:lnTo>
                      <a:pt x="0" y="8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09" name="Freeform 2581"/>
              <p:cNvSpPr>
                <a:spLocks/>
              </p:cNvSpPr>
              <p:nvPr/>
            </p:nvSpPr>
            <p:spPr bwMode="auto">
              <a:xfrm>
                <a:off x="2443" y="2919"/>
                <a:ext cx="10" cy="234"/>
              </a:xfrm>
              <a:custGeom>
                <a:avLst/>
                <a:gdLst>
                  <a:gd name="T0" fmla="*/ 82 w 82"/>
                  <a:gd name="T1" fmla="*/ 1870 h 1870"/>
                  <a:gd name="T2" fmla="*/ 65 w 82"/>
                  <a:gd name="T3" fmla="*/ 1745 h 1870"/>
                  <a:gd name="T4" fmla="*/ 51 w 82"/>
                  <a:gd name="T5" fmla="*/ 1624 h 1870"/>
                  <a:gd name="T6" fmla="*/ 38 w 82"/>
                  <a:gd name="T7" fmla="*/ 1507 h 1870"/>
                  <a:gd name="T8" fmla="*/ 28 w 82"/>
                  <a:gd name="T9" fmla="*/ 1391 h 1870"/>
                  <a:gd name="T10" fmla="*/ 18 w 82"/>
                  <a:gd name="T11" fmla="*/ 1277 h 1870"/>
                  <a:gd name="T12" fmla="*/ 11 w 82"/>
                  <a:gd name="T13" fmla="*/ 1164 h 1870"/>
                  <a:gd name="T14" fmla="*/ 6 w 82"/>
                  <a:gd name="T15" fmla="*/ 1054 h 1870"/>
                  <a:gd name="T16" fmla="*/ 1 w 82"/>
                  <a:gd name="T17" fmla="*/ 942 h 1870"/>
                  <a:gd name="T18" fmla="*/ 0 w 82"/>
                  <a:gd name="T19" fmla="*/ 830 h 1870"/>
                  <a:gd name="T20" fmla="*/ 0 w 82"/>
                  <a:gd name="T21" fmla="*/ 718 h 1870"/>
                  <a:gd name="T22" fmla="*/ 3 w 82"/>
                  <a:gd name="T23" fmla="*/ 605 h 1870"/>
                  <a:gd name="T24" fmla="*/ 9 w 82"/>
                  <a:gd name="T25" fmla="*/ 489 h 1870"/>
                  <a:gd name="T26" fmla="*/ 15 w 82"/>
                  <a:gd name="T27" fmla="*/ 371 h 1870"/>
                  <a:gd name="T28" fmla="*/ 24 w 82"/>
                  <a:gd name="T29" fmla="*/ 251 h 1870"/>
                  <a:gd name="T30" fmla="*/ 35 w 82"/>
                  <a:gd name="T31" fmla="*/ 127 h 1870"/>
                  <a:gd name="T32" fmla="*/ 49 w 82"/>
                  <a:gd name="T33" fmla="*/ 0 h 18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2" h="1870">
                    <a:moveTo>
                      <a:pt x="82" y="1870"/>
                    </a:moveTo>
                    <a:lnTo>
                      <a:pt x="65" y="1745"/>
                    </a:lnTo>
                    <a:lnTo>
                      <a:pt x="51" y="1624"/>
                    </a:lnTo>
                    <a:lnTo>
                      <a:pt x="38" y="1507"/>
                    </a:lnTo>
                    <a:lnTo>
                      <a:pt x="28" y="1391"/>
                    </a:lnTo>
                    <a:lnTo>
                      <a:pt x="18" y="1277"/>
                    </a:lnTo>
                    <a:lnTo>
                      <a:pt x="11" y="1164"/>
                    </a:lnTo>
                    <a:lnTo>
                      <a:pt x="6" y="1054"/>
                    </a:lnTo>
                    <a:lnTo>
                      <a:pt x="1" y="942"/>
                    </a:lnTo>
                    <a:lnTo>
                      <a:pt x="0" y="830"/>
                    </a:lnTo>
                    <a:lnTo>
                      <a:pt x="0" y="718"/>
                    </a:lnTo>
                    <a:lnTo>
                      <a:pt x="3" y="605"/>
                    </a:lnTo>
                    <a:lnTo>
                      <a:pt x="9" y="489"/>
                    </a:lnTo>
                    <a:lnTo>
                      <a:pt x="15" y="371"/>
                    </a:lnTo>
                    <a:lnTo>
                      <a:pt x="24" y="251"/>
                    </a:lnTo>
                    <a:lnTo>
                      <a:pt x="35" y="127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0" name="Freeform 2582"/>
              <p:cNvSpPr>
                <a:spLocks/>
              </p:cNvSpPr>
              <p:nvPr/>
            </p:nvSpPr>
            <p:spPr bwMode="auto">
              <a:xfrm>
                <a:off x="2445" y="2900"/>
                <a:ext cx="4" cy="19"/>
              </a:xfrm>
              <a:custGeom>
                <a:avLst/>
                <a:gdLst>
                  <a:gd name="T0" fmla="*/ 32 w 32"/>
                  <a:gd name="T1" fmla="*/ 152 h 152"/>
                  <a:gd name="T2" fmla="*/ 31 w 32"/>
                  <a:gd name="T3" fmla="*/ 144 h 152"/>
                  <a:gd name="T4" fmla="*/ 32 w 32"/>
                  <a:gd name="T5" fmla="*/ 135 h 152"/>
                  <a:gd name="T6" fmla="*/ 32 w 32"/>
                  <a:gd name="T7" fmla="*/ 125 h 152"/>
                  <a:gd name="T8" fmla="*/ 32 w 32"/>
                  <a:gd name="T9" fmla="*/ 115 h 152"/>
                  <a:gd name="T10" fmla="*/ 32 w 32"/>
                  <a:gd name="T11" fmla="*/ 104 h 152"/>
                  <a:gd name="T12" fmla="*/ 32 w 32"/>
                  <a:gd name="T13" fmla="*/ 93 h 152"/>
                  <a:gd name="T14" fmla="*/ 31 w 32"/>
                  <a:gd name="T15" fmla="*/ 82 h 152"/>
                  <a:gd name="T16" fmla="*/ 31 w 32"/>
                  <a:gd name="T17" fmla="*/ 71 h 152"/>
                  <a:gd name="T18" fmla="*/ 29 w 32"/>
                  <a:gd name="T19" fmla="*/ 59 h 152"/>
                  <a:gd name="T20" fmla="*/ 27 w 32"/>
                  <a:gd name="T21" fmla="*/ 49 h 152"/>
                  <a:gd name="T22" fmla="*/ 25 w 32"/>
                  <a:gd name="T23" fmla="*/ 38 h 152"/>
                  <a:gd name="T24" fmla="*/ 22 w 32"/>
                  <a:gd name="T25" fmla="*/ 29 h 152"/>
                  <a:gd name="T26" fmla="*/ 18 w 32"/>
                  <a:gd name="T27" fmla="*/ 20 h 152"/>
                  <a:gd name="T28" fmla="*/ 13 w 32"/>
                  <a:gd name="T29" fmla="*/ 12 h 152"/>
                  <a:gd name="T30" fmla="*/ 7 w 32"/>
                  <a:gd name="T31" fmla="*/ 5 h 152"/>
                  <a:gd name="T32" fmla="*/ 0 w 32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52">
                    <a:moveTo>
                      <a:pt x="32" y="152"/>
                    </a:moveTo>
                    <a:lnTo>
                      <a:pt x="31" y="144"/>
                    </a:lnTo>
                    <a:lnTo>
                      <a:pt x="32" y="135"/>
                    </a:lnTo>
                    <a:lnTo>
                      <a:pt x="32" y="125"/>
                    </a:lnTo>
                    <a:lnTo>
                      <a:pt x="32" y="115"/>
                    </a:lnTo>
                    <a:lnTo>
                      <a:pt x="32" y="104"/>
                    </a:lnTo>
                    <a:lnTo>
                      <a:pt x="32" y="93"/>
                    </a:lnTo>
                    <a:lnTo>
                      <a:pt x="31" y="82"/>
                    </a:lnTo>
                    <a:lnTo>
                      <a:pt x="31" y="71"/>
                    </a:lnTo>
                    <a:lnTo>
                      <a:pt x="29" y="59"/>
                    </a:lnTo>
                    <a:lnTo>
                      <a:pt x="27" y="49"/>
                    </a:lnTo>
                    <a:lnTo>
                      <a:pt x="25" y="38"/>
                    </a:lnTo>
                    <a:lnTo>
                      <a:pt x="22" y="29"/>
                    </a:lnTo>
                    <a:lnTo>
                      <a:pt x="18" y="20"/>
                    </a:lnTo>
                    <a:lnTo>
                      <a:pt x="13" y="12"/>
                    </a:lnTo>
                    <a:lnTo>
                      <a:pt x="7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1" name="Freeform 2583"/>
              <p:cNvSpPr>
                <a:spLocks/>
              </p:cNvSpPr>
              <p:nvPr/>
            </p:nvSpPr>
            <p:spPr bwMode="auto">
              <a:xfrm>
                <a:off x="2433" y="2900"/>
                <a:ext cx="12" cy="81"/>
              </a:xfrm>
              <a:custGeom>
                <a:avLst/>
                <a:gdLst>
                  <a:gd name="T0" fmla="*/ 94 w 95"/>
                  <a:gd name="T1" fmla="*/ 0 h 649"/>
                  <a:gd name="T2" fmla="*/ 95 w 95"/>
                  <a:gd name="T3" fmla="*/ 41 h 649"/>
                  <a:gd name="T4" fmla="*/ 94 w 95"/>
                  <a:gd name="T5" fmla="*/ 83 h 649"/>
                  <a:gd name="T6" fmla="*/ 91 w 95"/>
                  <a:gd name="T7" fmla="*/ 124 h 649"/>
                  <a:gd name="T8" fmla="*/ 87 w 95"/>
                  <a:gd name="T9" fmla="*/ 165 h 649"/>
                  <a:gd name="T10" fmla="*/ 80 w 95"/>
                  <a:gd name="T11" fmla="*/ 205 h 649"/>
                  <a:gd name="T12" fmla="*/ 73 w 95"/>
                  <a:gd name="T13" fmla="*/ 245 h 649"/>
                  <a:gd name="T14" fmla="*/ 65 w 95"/>
                  <a:gd name="T15" fmla="*/ 286 h 649"/>
                  <a:gd name="T16" fmla="*/ 56 w 95"/>
                  <a:gd name="T17" fmla="*/ 325 h 649"/>
                  <a:gd name="T18" fmla="*/ 47 w 95"/>
                  <a:gd name="T19" fmla="*/ 365 h 649"/>
                  <a:gd name="T20" fmla="*/ 38 w 95"/>
                  <a:gd name="T21" fmla="*/ 404 h 649"/>
                  <a:gd name="T22" fmla="*/ 30 w 95"/>
                  <a:gd name="T23" fmla="*/ 445 h 649"/>
                  <a:gd name="T24" fmla="*/ 21 w 95"/>
                  <a:gd name="T25" fmla="*/ 485 h 649"/>
                  <a:gd name="T26" fmla="*/ 14 w 95"/>
                  <a:gd name="T27" fmla="*/ 525 h 649"/>
                  <a:gd name="T28" fmla="*/ 8 w 95"/>
                  <a:gd name="T29" fmla="*/ 565 h 649"/>
                  <a:gd name="T30" fmla="*/ 3 w 95"/>
                  <a:gd name="T31" fmla="*/ 607 h 649"/>
                  <a:gd name="T32" fmla="*/ 0 w 95"/>
                  <a:gd name="T33" fmla="*/ 649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649">
                    <a:moveTo>
                      <a:pt x="94" y="0"/>
                    </a:moveTo>
                    <a:lnTo>
                      <a:pt x="95" y="41"/>
                    </a:lnTo>
                    <a:lnTo>
                      <a:pt x="94" y="83"/>
                    </a:lnTo>
                    <a:lnTo>
                      <a:pt x="91" y="124"/>
                    </a:lnTo>
                    <a:lnTo>
                      <a:pt x="87" y="165"/>
                    </a:lnTo>
                    <a:lnTo>
                      <a:pt x="80" y="205"/>
                    </a:lnTo>
                    <a:lnTo>
                      <a:pt x="73" y="245"/>
                    </a:lnTo>
                    <a:lnTo>
                      <a:pt x="65" y="286"/>
                    </a:lnTo>
                    <a:lnTo>
                      <a:pt x="56" y="325"/>
                    </a:lnTo>
                    <a:lnTo>
                      <a:pt x="47" y="365"/>
                    </a:lnTo>
                    <a:lnTo>
                      <a:pt x="38" y="404"/>
                    </a:lnTo>
                    <a:lnTo>
                      <a:pt x="30" y="445"/>
                    </a:lnTo>
                    <a:lnTo>
                      <a:pt x="21" y="485"/>
                    </a:lnTo>
                    <a:lnTo>
                      <a:pt x="14" y="525"/>
                    </a:lnTo>
                    <a:lnTo>
                      <a:pt x="8" y="565"/>
                    </a:lnTo>
                    <a:lnTo>
                      <a:pt x="3" y="607"/>
                    </a:lnTo>
                    <a:lnTo>
                      <a:pt x="0" y="6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2" name="Freeform 2584"/>
              <p:cNvSpPr>
                <a:spLocks/>
              </p:cNvSpPr>
              <p:nvPr/>
            </p:nvSpPr>
            <p:spPr bwMode="auto">
              <a:xfrm>
                <a:off x="2433" y="2981"/>
                <a:ext cx="20" cy="208"/>
              </a:xfrm>
              <a:custGeom>
                <a:avLst/>
                <a:gdLst>
                  <a:gd name="T0" fmla="*/ 3 w 162"/>
                  <a:gd name="T1" fmla="*/ 0 h 1658"/>
                  <a:gd name="T2" fmla="*/ 0 w 162"/>
                  <a:gd name="T3" fmla="*/ 105 h 1658"/>
                  <a:gd name="T4" fmla="*/ 1 w 162"/>
                  <a:gd name="T5" fmla="*/ 209 h 1658"/>
                  <a:gd name="T6" fmla="*/ 4 w 162"/>
                  <a:gd name="T7" fmla="*/ 314 h 1658"/>
                  <a:gd name="T8" fmla="*/ 11 w 162"/>
                  <a:gd name="T9" fmla="*/ 419 h 1658"/>
                  <a:gd name="T10" fmla="*/ 19 w 162"/>
                  <a:gd name="T11" fmla="*/ 522 h 1658"/>
                  <a:gd name="T12" fmla="*/ 30 w 162"/>
                  <a:gd name="T13" fmla="*/ 626 h 1658"/>
                  <a:gd name="T14" fmla="*/ 42 w 162"/>
                  <a:gd name="T15" fmla="*/ 730 h 1658"/>
                  <a:gd name="T16" fmla="*/ 55 w 162"/>
                  <a:gd name="T17" fmla="*/ 833 h 1658"/>
                  <a:gd name="T18" fmla="*/ 69 w 162"/>
                  <a:gd name="T19" fmla="*/ 936 h 1658"/>
                  <a:gd name="T20" fmla="*/ 84 w 162"/>
                  <a:gd name="T21" fmla="*/ 1039 h 1658"/>
                  <a:gd name="T22" fmla="*/ 100 w 162"/>
                  <a:gd name="T23" fmla="*/ 1143 h 1658"/>
                  <a:gd name="T24" fmla="*/ 114 w 162"/>
                  <a:gd name="T25" fmla="*/ 1245 h 1658"/>
                  <a:gd name="T26" fmla="*/ 128 w 162"/>
                  <a:gd name="T27" fmla="*/ 1348 h 1658"/>
                  <a:gd name="T28" fmla="*/ 141 w 162"/>
                  <a:gd name="T29" fmla="*/ 1452 h 1658"/>
                  <a:gd name="T30" fmla="*/ 152 w 162"/>
                  <a:gd name="T31" fmla="*/ 1554 h 1658"/>
                  <a:gd name="T32" fmla="*/ 162 w 162"/>
                  <a:gd name="T33" fmla="*/ 1658 h 16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2" h="1658">
                    <a:moveTo>
                      <a:pt x="3" y="0"/>
                    </a:moveTo>
                    <a:lnTo>
                      <a:pt x="0" y="105"/>
                    </a:lnTo>
                    <a:lnTo>
                      <a:pt x="1" y="209"/>
                    </a:lnTo>
                    <a:lnTo>
                      <a:pt x="4" y="314"/>
                    </a:lnTo>
                    <a:lnTo>
                      <a:pt x="11" y="419"/>
                    </a:lnTo>
                    <a:lnTo>
                      <a:pt x="19" y="522"/>
                    </a:lnTo>
                    <a:lnTo>
                      <a:pt x="30" y="626"/>
                    </a:lnTo>
                    <a:lnTo>
                      <a:pt x="42" y="730"/>
                    </a:lnTo>
                    <a:lnTo>
                      <a:pt x="55" y="833"/>
                    </a:lnTo>
                    <a:lnTo>
                      <a:pt x="69" y="936"/>
                    </a:lnTo>
                    <a:lnTo>
                      <a:pt x="84" y="1039"/>
                    </a:lnTo>
                    <a:lnTo>
                      <a:pt x="100" y="1143"/>
                    </a:lnTo>
                    <a:lnTo>
                      <a:pt x="114" y="1245"/>
                    </a:lnTo>
                    <a:lnTo>
                      <a:pt x="128" y="1348"/>
                    </a:lnTo>
                    <a:lnTo>
                      <a:pt x="141" y="1452"/>
                    </a:lnTo>
                    <a:lnTo>
                      <a:pt x="152" y="1554"/>
                    </a:lnTo>
                    <a:lnTo>
                      <a:pt x="162" y="165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3" name="Freeform 2585"/>
              <p:cNvSpPr>
                <a:spLocks/>
              </p:cNvSpPr>
              <p:nvPr/>
            </p:nvSpPr>
            <p:spPr bwMode="auto">
              <a:xfrm>
                <a:off x="2398" y="3189"/>
                <a:ext cx="55" cy="19"/>
              </a:xfrm>
              <a:custGeom>
                <a:avLst/>
                <a:gdLst>
                  <a:gd name="T0" fmla="*/ 437 w 437"/>
                  <a:gd name="T1" fmla="*/ 0 h 153"/>
                  <a:gd name="T2" fmla="*/ 415 w 437"/>
                  <a:gd name="T3" fmla="*/ 19 h 153"/>
                  <a:gd name="T4" fmla="*/ 393 w 437"/>
                  <a:gd name="T5" fmla="*/ 37 h 153"/>
                  <a:gd name="T6" fmla="*/ 370 w 437"/>
                  <a:gd name="T7" fmla="*/ 54 h 153"/>
                  <a:gd name="T8" fmla="*/ 345 w 437"/>
                  <a:gd name="T9" fmla="*/ 71 h 153"/>
                  <a:gd name="T10" fmla="*/ 320 w 437"/>
                  <a:gd name="T11" fmla="*/ 87 h 153"/>
                  <a:gd name="T12" fmla="*/ 294 w 437"/>
                  <a:gd name="T13" fmla="*/ 101 h 153"/>
                  <a:gd name="T14" fmla="*/ 268 w 437"/>
                  <a:gd name="T15" fmla="*/ 113 h 153"/>
                  <a:gd name="T16" fmla="*/ 241 w 437"/>
                  <a:gd name="T17" fmla="*/ 124 h 153"/>
                  <a:gd name="T18" fmla="*/ 212 w 437"/>
                  <a:gd name="T19" fmla="*/ 134 h 153"/>
                  <a:gd name="T20" fmla="*/ 183 w 437"/>
                  <a:gd name="T21" fmla="*/ 142 h 153"/>
                  <a:gd name="T22" fmla="*/ 154 w 437"/>
                  <a:gd name="T23" fmla="*/ 147 h 153"/>
                  <a:gd name="T24" fmla="*/ 124 w 437"/>
                  <a:gd name="T25" fmla="*/ 151 h 153"/>
                  <a:gd name="T26" fmla="*/ 93 w 437"/>
                  <a:gd name="T27" fmla="*/ 153 h 153"/>
                  <a:gd name="T28" fmla="*/ 62 w 437"/>
                  <a:gd name="T29" fmla="*/ 153 h 153"/>
                  <a:gd name="T30" fmla="*/ 31 w 437"/>
                  <a:gd name="T31" fmla="*/ 150 h 153"/>
                  <a:gd name="T32" fmla="*/ 0 w 437"/>
                  <a:gd name="T33" fmla="*/ 146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7" h="153">
                    <a:moveTo>
                      <a:pt x="437" y="0"/>
                    </a:moveTo>
                    <a:lnTo>
                      <a:pt x="415" y="19"/>
                    </a:lnTo>
                    <a:lnTo>
                      <a:pt x="393" y="37"/>
                    </a:lnTo>
                    <a:lnTo>
                      <a:pt x="370" y="54"/>
                    </a:lnTo>
                    <a:lnTo>
                      <a:pt x="345" y="71"/>
                    </a:lnTo>
                    <a:lnTo>
                      <a:pt x="320" y="87"/>
                    </a:lnTo>
                    <a:lnTo>
                      <a:pt x="294" y="101"/>
                    </a:lnTo>
                    <a:lnTo>
                      <a:pt x="268" y="113"/>
                    </a:lnTo>
                    <a:lnTo>
                      <a:pt x="241" y="124"/>
                    </a:lnTo>
                    <a:lnTo>
                      <a:pt x="212" y="134"/>
                    </a:lnTo>
                    <a:lnTo>
                      <a:pt x="183" y="142"/>
                    </a:lnTo>
                    <a:lnTo>
                      <a:pt x="154" y="147"/>
                    </a:lnTo>
                    <a:lnTo>
                      <a:pt x="124" y="151"/>
                    </a:lnTo>
                    <a:lnTo>
                      <a:pt x="93" y="153"/>
                    </a:lnTo>
                    <a:lnTo>
                      <a:pt x="62" y="153"/>
                    </a:lnTo>
                    <a:lnTo>
                      <a:pt x="31" y="15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4" name="Freeform 2586"/>
              <p:cNvSpPr>
                <a:spLocks/>
              </p:cNvSpPr>
              <p:nvPr/>
            </p:nvSpPr>
            <p:spPr bwMode="auto">
              <a:xfrm>
                <a:off x="2355" y="3206"/>
                <a:ext cx="43" cy="4"/>
              </a:xfrm>
              <a:custGeom>
                <a:avLst/>
                <a:gdLst>
                  <a:gd name="T0" fmla="*/ 346 w 346"/>
                  <a:gd name="T1" fmla="*/ 6 h 33"/>
                  <a:gd name="T2" fmla="*/ 325 w 346"/>
                  <a:gd name="T3" fmla="*/ 9 h 33"/>
                  <a:gd name="T4" fmla="*/ 303 w 346"/>
                  <a:gd name="T5" fmla="*/ 13 h 33"/>
                  <a:gd name="T6" fmla="*/ 282 w 346"/>
                  <a:gd name="T7" fmla="*/ 17 h 33"/>
                  <a:gd name="T8" fmla="*/ 260 w 346"/>
                  <a:gd name="T9" fmla="*/ 21 h 33"/>
                  <a:gd name="T10" fmla="*/ 238 w 346"/>
                  <a:gd name="T11" fmla="*/ 24 h 33"/>
                  <a:gd name="T12" fmla="*/ 215 w 346"/>
                  <a:gd name="T13" fmla="*/ 28 h 33"/>
                  <a:gd name="T14" fmla="*/ 192 w 346"/>
                  <a:gd name="T15" fmla="*/ 30 h 33"/>
                  <a:gd name="T16" fmla="*/ 169 w 346"/>
                  <a:gd name="T17" fmla="*/ 32 h 33"/>
                  <a:gd name="T18" fmla="*/ 146 w 346"/>
                  <a:gd name="T19" fmla="*/ 33 h 33"/>
                  <a:gd name="T20" fmla="*/ 124 w 346"/>
                  <a:gd name="T21" fmla="*/ 33 h 33"/>
                  <a:gd name="T22" fmla="*/ 102 w 346"/>
                  <a:gd name="T23" fmla="*/ 32 h 33"/>
                  <a:gd name="T24" fmla="*/ 80 w 346"/>
                  <a:gd name="T25" fmla="*/ 29 h 33"/>
                  <a:gd name="T26" fmla="*/ 59 w 346"/>
                  <a:gd name="T27" fmla="*/ 24 h 33"/>
                  <a:gd name="T28" fmla="*/ 38 w 346"/>
                  <a:gd name="T29" fmla="*/ 18 h 33"/>
                  <a:gd name="T30" fmla="*/ 18 w 346"/>
                  <a:gd name="T31" fmla="*/ 10 h 33"/>
                  <a:gd name="T32" fmla="*/ 0 w 34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33">
                    <a:moveTo>
                      <a:pt x="346" y="6"/>
                    </a:moveTo>
                    <a:lnTo>
                      <a:pt x="325" y="9"/>
                    </a:lnTo>
                    <a:lnTo>
                      <a:pt x="303" y="13"/>
                    </a:lnTo>
                    <a:lnTo>
                      <a:pt x="282" y="17"/>
                    </a:lnTo>
                    <a:lnTo>
                      <a:pt x="260" y="21"/>
                    </a:lnTo>
                    <a:lnTo>
                      <a:pt x="238" y="24"/>
                    </a:lnTo>
                    <a:lnTo>
                      <a:pt x="215" y="28"/>
                    </a:lnTo>
                    <a:lnTo>
                      <a:pt x="192" y="30"/>
                    </a:lnTo>
                    <a:lnTo>
                      <a:pt x="169" y="32"/>
                    </a:lnTo>
                    <a:lnTo>
                      <a:pt x="146" y="33"/>
                    </a:lnTo>
                    <a:lnTo>
                      <a:pt x="124" y="33"/>
                    </a:lnTo>
                    <a:lnTo>
                      <a:pt x="102" y="32"/>
                    </a:lnTo>
                    <a:lnTo>
                      <a:pt x="80" y="29"/>
                    </a:lnTo>
                    <a:lnTo>
                      <a:pt x="59" y="24"/>
                    </a:lnTo>
                    <a:lnTo>
                      <a:pt x="38" y="18"/>
                    </a:lnTo>
                    <a:lnTo>
                      <a:pt x="18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5" name="Freeform 2587"/>
              <p:cNvSpPr>
                <a:spLocks/>
              </p:cNvSpPr>
              <p:nvPr/>
            </p:nvSpPr>
            <p:spPr bwMode="auto">
              <a:xfrm>
                <a:off x="2350" y="3185"/>
                <a:ext cx="5" cy="21"/>
              </a:xfrm>
              <a:custGeom>
                <a:avLst/>
                <a:gdLst>
                  <a:gd name="T0" fmla="*/ 40 w 40"/>
                  <a:gd name="T1" fmla="*/ 166 h 166"/>
                  <a:gd name="T2" fmla="*/ 34 w 40"/>
                  <a:gd name="T3" fmla="*/ 157 h 166"/>
                  <a:gd name="T4" fmla="*/ 28 w 40"/>
                  <a:gd name="T5" fmla="*/ 148 h 166"/>
                  <a:gd name="T6" fmla="*/ 23 w 40"/>
                  <a:gd name="T7" fmla="*/ 138 h 166"/>
                  <a:gd name="T8" fmla="*/ 19 w 40"/>
                  <a:gd name="T9" fmla="*/ 129 h 166"/>
                  <a:gd name="T10" fmla="*/ 14 w 40"/>
                  <a:gd name="T11" fmla="*/ 119 h 166"/>
                  <a:gd name="T12" fmla="*/ 11 w 40"/>
                  <a:gd name="T13" fmla="*/ 109 h 166"/>
                  <a:gd name="T14" fmla="*/ 7 w 40"/>
                  <a:gd name="T15" fmla="*/ 97 h 166"/>
                  <a:gd name="T16" fmla="*/ 5 w 40"/>
                  <a:gd name="T17" fmla="*/ 87 h 166"/>
                  <a:gd name="T18" fmla="*/ 2 w 40"/>
                  <a:gd name="T19" fmla="*/ 76 h 166"/>
                  <a:gd name="T20" fmla="*/ 1 w 40"/>
                  <a:gd name="T21" fmla="*/ 66 h 166"/>
                  <a:gd name="T22" fmla="*/ 0 w 40"/>
                  <a:gd name="T23" fmla="*/ 55 h 166"/>
                  <a:gd name="T24" fmla="*/ 0 w 40"/>
                  <a:gd name="T25" fmla="*/ 44 h 166"/>
                  <a:gd name="T26" fmla="*/ 0 w 40"/>
                  <a:gd name="T27" fmla="*/ 33 h 166"/>
                  <a:gd name="T28" fmla="*/ 1 w 40"/>
                  <a:gd name="T29" fmla="*/ 22 h 166"/>
                  <a:gd name="T30" fmla="*/ 4 w 40"/>
                  <a:gd name="T31" fmla="*/ 11 h 166"/>
                  <a:gd name="T32" fmla="*/ 7 w 40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66">
                    <a:moveTo>
                      <a:pt x="40" y="166"/>
                    </a:moveTo>
                    <a:lnTo>
                      <a:pt x="34" y="157"/>
                    </a:lnTo>
                    <a:lnTo>
                      <a:pt x="28" y="148"/>
                    </a:lnTo>
                    <a:lnTo>
                      <a:pt x="23" y="138"/>
                    </a:lnTo>
                    <a:lnTo>
                      <a:pt x="19" y="129"/>
                    </a:lnTo>
                    <a:lnTo>
                      <a:pt x="14" y="119"/>
                    </a:lnTo>
                    <a:lnTo>
                      <a:pt x="11" y="109"/>
                    </a:lnTo>
                    <a:lnTo>
                      <a:pt x="7" y="97"/>
                    </a:lnTo>
                    <a:lnTo>
                      <a:pt x="5" y="87"/>
                    </a:lnTo>
                    <a:lnTo>
                      <a:pt x="2" y="76"/>
                    </a:lnTo>
                    <a:lnTo>
                      <a:pt x="1" y="66"/>
                    </a:lnTo>
                    <a:lnTo>
                      <a:pt x="0" y="55"/>
                    </a:lnTo>
                    <a:lnTo>
                      <a:pt x="0" y="44"/>
                    </a:lnTo>
                    <a:lnTo>
                      <a:pt x="0" y="33"/>
                    </a:lnTo>
                    <a:lnTo>
                      <a:pt x="1" y="22"/>
                    </a:lnTo>
                    <a:lnTo>
                      <a:pt x="4" y="11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6" name="Freeform 2588"/>
              <p:cNvSpPr>
                <a:spLocks/>
              </p:cNvSpPr>
              <p:nvPr/>
            </p:nvSpPr>
            <p:spPr bwMode="auto">
              <a:xfrm>
                <a:off x="2351" y="3139"/>
                <a:ext cx="16" cy="46"/>
              </a:xfrm>
              <a:custGeom>
                <a:avLst/>
                <a:gdLst>
                  <a:gd name="T0" fmla="*/ 0 w 127"/>
                  <a:gd name="T1" fmla="*/ 372 h 372"/>
                  <a:gd name="T2" fmla="*/ 14 w 127"/>
                  <a:gd name="T3" fmla="*/ 350 h 372"/>
                  <a:gd name="T4" fmla="*/ 28 w 127"/>
                  <a:gd name="T5" fmla="*/ 328 h 372"/>
                  <a:gd name="T6" fmla="*/ 43 w 127"/>
                  <a:gd name="T7" fmla="*/ 305 h 372"/>
                  <a:gd name="T8" fmla="*/ 58 w 127"/>
                  <a:gd name="T9" fmla="*/ 283 h 372"/>
                  <a:gd name="T10" fmla="*/ 72 w 127"/>
                  <a:gd name="T11" fmla="*/ 261 h 372"/>
                  <a:gd name="T12" fmla="*/ 86 w 127"/>
                  <a:gd name="T13" fmla="*/ 238 h 372"/>
                  <a:gd name="T14" fmla="*/ 98 w 127"/>
                  <a:gd name="T15" fmla="*/ 216 h 372"/>
                  <a:gd name="T16" fmla="*/ 108 w 127"/>
                  <a:gd name="T17" fmla="*/ 193 h 372"/>
                  <a:gd name="T18" fmla="*/ 117 w 127"/>
                  <a:gd name="T19" fmla="*/ 169 h 372"/>
                  <a:gd name="T20" fmla="*/ 123 w 127"/>
                  <a:gd name="T21" fmla="*/ 145 h 372"/>
                  <a:gd name="T22" fmla="*/ 126 w 127"/>
                  <a:gd name="T23" fmla="*/ 122 h 372"/>
                  <a:gd name="T24" fmla="*/ 127 w 127"/>
                  <a:gd name="T25" fmla="*/ 98 h 372"/>
                  <a:gd name="T26" fmla="*/ 124 w 127"/>
                  <a:gd name="T27" fmla="*/ 74 h 372"/>
                  <a:gd name="T28" fmla="*/ 118 w 127"/>
                  <a:gd name="T29" fmla="*/ 50 h 372"/>
                  <a:gd name="T30" fmla="*/ 107 w 127"/>
                  <a:gd name="T31" fmla="*/ 24 h 372"/>
                  <a:gd name="T32" fmla="*/ 93 w 127"/>
                  <a:gd name="T33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372">
                    <a:moveTo>
                      <a:pt x="0" y="372"/>
                    </a:moveTo>
                    <a:lnTo>
                      <a:pt x="14" y="350"/>
                    </a:lnTo>
                    <a:lnTo>
                      <a:pt x="28" y="328"/>
                    </a:lnTo>
                    <a:lnTo>
                      <a:pt x="43" y="305"/>
                    </a:lnTo>
                    <a:lnTo>
                      <a:pt x="58" y="283"/>
                    </a:lnTo>
                    <a:lnTo>
                      <a:pt x="72" y="261"/>
                    </a:lnTo>
                    <a:lnTo>
                      <a:pt x="86" y="238"/>
                    </a:lnTo>
                    <a:lnTo>
                      <a:pt x="98" y="216"/>
                    </a:lnTo>
                    <a:lnTo>
                      <a:pt x="108" y="193"/>
                    </a:lnTo>
                    <a:lnTo>
                      <a:pt x="117" y="169"/>
                    </a:lnTo>
                    <a:lnTo>
                      <a:pt x="123" y="145"/>
                    </a:lnTo>
                    <a:lnTo>
                      <a:pt x="126" y="122"/>
                    </a:lnTo>
                    <a:lnTo>
                      <a:pt x="127" y="98"/>
                    </a:lnTo>
                    <a:lnTo>
                      <a:pt x="124" y="74"/>
                    </a:lnTo>
                    <a:lnTo>
                      <a:pt x="118" y="50"/>
                    </a:lnTo>
                    <a:lnTo>
                      <a:pt x="107" y="24"/>
                    </a:lnTo>
                    <a:lnTo>
                      <a:pt x="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7" name="Freeform 2589"/>
              <p:cNvSpPr>
                <a:spLocks/>
              </p:cNvSpPr>
              <p:nvPr/>
            </p:nvSpPr>
            <p:spPr bwMode="auto">
              <a:xfrm>
                <a:off x="2356" y="3097"/>
                <a:ext cx="7" cy="42"/>
              </a:xfrm>
              <a:custGeom>
                <a:avLst/>
                <a:gdLst>
                  <a:gd name="T0" fmla="*/ 53 w 55"/>
                  <a:gd name="T1" fmla="*/ 338 h 338"/>
                  <a:gd name="T2" fmla="*/ 54 w 55"/>
                  <a:gd name="T3" fmla="*/ 316 h 338"/>
                  <a:gd name="T4" fmla="*/ 55 w 55"/>
                  <a:gd name="T5" fmla="*/ 294 h 338"/>
                  <a:gd name="T6" fmla="*/ 55 w 55"/>
                  <a:gd name="T7" fmla="*/ 273 h 338"/>
                  <a:gd name="T8" fmla="*/ 54 w 55"/>
                  <a:gd name="T9" fmla="*/ 251 h 338"/>
                  <a:gd name="T10" fmla="*/ 53 w 55"/>
                  <a:gd name="T11" fmla="*/ 229 h 338"/>
                  <a:gd name="T12" fmla="*/ 51 w 55"/>
                  <a:gd name="T13" fmla="*/ 207 h 338"/>
                  <a:gd name="T14" fmla="*/ 49 w 55"/>
                  <a:gd name="T15" fmla="*/ 185 h 338"/>
                  <a:gd name="T16" fmla="*/ 46 w 55"/>
                  <a:gd name="T17" fmla="*/ 164 h 338"/>
                  <a:gd name="T18" fmla="*/ 41 w 55"/>
                  <a:gd name="T19" fmla="*/ 142 h 338"/>
                  <a:gd name="T20" fmla="*/ 37 w 55"/>
                  <a:gd name="T21" fmla="*/ 121 h 338"/>
                  <a:gd name="T22" fmla="*/ 32 w 55"/>
                  <a:gd name="T23" fmla="*/ 100 h 338"/>
                  <a:gd name="T24" fmla="*/ 26 w 55"/>
                  <a:gd name="T25" fmla="*/ 80 h 338"/>
                  <a:gd name="T26" fmla="*/ 20 w 55"/>
                  <a:gd name="T27" fmla="*/ 59 h 338"/>
                  <a:gd name="T28" fmla="*/ 14 w 55"/>
                  <a:gd name="T29" fmla="*/ 39 h 338"/>
                  <a:gd name="T30" fmla="*/ 7 w 55"/>
                  <a:gd name="T31" fmla="*/ 19 h 338"/>
                  <a:gd name="T32" fmla="*/ 0 w 55"/>
                  <a:gd name="T33" fmla="*/ 0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338">
                    <a:moveTo>
                      <a:pt x="53" y="338"/>
                    </a:moveTo>
                    <a:lnTo>
                      <a:pt x="54" y="316"/>
                    </a:lnTo>
                    <a:lnTo>
                      <a:pt x="55" y="294"/>
                    </a:lnTo>
                    <a:lnTo>
                      <a:pt x="55" y="273"/>
                    </a:lnTo>
                    <a:lnTo>
                      <a:pt x="54" y="251"/>
                    </a:lnTo>
                    <a:lnTo>
                      <a:pt x="53" y="229"/>
                    </a:lnTo>
                    <a:lnTo>
                      <a:pt x="51" y="207"/>
                    </a:lnTo>
                    <a:lnTo>
                      <a:pt x="49" y="185"/>
                    </a:lnTo>
                    <a:lnTo>
                      <a:pt x="46" y="164"/>
                    </a:lnTo>
                    <a:lnTo>
                      <a:pt x="41" y="142"/>
                    </a:lnTo>
                    <a:lnTo>
                      <a:pt x="37" y="121"/>
                    </a:lnTo>
                    <a:lnTo>
                      <a:pt x="32" y="100"/>
                    </a:lnTo>
                    <a:lnTo>
                      <a:pt x="26" y="80"/>
                    </a:lnTo>
                    <a:lnTo>
                      <a:pt x="20" y="59"/>
                    </a:lnTo>
                    <a:lnTo>
                      <a:pt x="14" y="39"/>
                    </a:lnTo>
                    <a:lnTo>
                      <a:pt x="7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8" name="Freeform 2590"/>
              <p:cNvSpPr>
                <a:spLocks/>
              </p:cNvSpPr>
              <p:nvPr/>
            </p:nvSpPr>
            <p:spPr bwMode="auto">
              <a:xfrm>
                <a:off x="2347" y="3059"/>
                <a:ext cx="9" cy="38"/>
              </a:xfrm>
              <a:custGeom>
                <a:avLst/>
                <a:gdLst>
                  <a:gd name="T0" fmla="*/ 73 w 73"/>
                  <a:gd name="T1" fmla="*/ 305 h 305"/>
                  <a:gd name="T2" fmla="*/ 73 w 73"/>
                  <a:gd name="T3" fmla="*/ 285 h 305"/>
                  <a:gd name="T4" fmla="*/ 71 w 73"/>
                  <a:gd name="T5" fmla="*/ 266 h 305"/>
                  <a:gd name="T6" fmla="*/ 69 w 73"/>
                  <a:gd name="T7" fmla="*/ 247 h 305"/>
                  <a:gd name="T8" fmla="*/ 65 w 73"/>
                  <a:gd name="T9" fmla="*/ 228 h 305"/>
                  <a:gd name="T10" fmla="*/ 61 w 73"/>
                  <a:gd name="T11" fmla="*/ 208 h 305"/>
                  <a:gd name="T12" fmla="*/ 56 w 73"/>
                  <a:gd name="T13" fmla="*/ 189 h 305"/>
                  <a:gd name="T14" fmla="*/ 50 w 73"/>
                  <a:gd name="T15" fmla="*/ 171 h 305"/>
                  <a:gd name="T16" fmla="*/ 44 w 73"/>
                  <a:gd name="T17" fmla="*/ 152 h 305"/>
                  <a:gd name="T18" fmla="*/ 37 w 73"/>
                  <a:gd name="T19" fmla="*/ 133 h 305"/>
                  <a:gd name="T20" fmla="*/ 31 w 73"/>
                  <a:gd name="T21" fmla="*/ 115 h 305"/>
                  <a:gd name="T22" fmla="*/ 24 w 73"/>
                  <a:gd name="T23" fmla="*/ 96 h 305"/>
                  <a:gd name="T24" fmla="*/ 18 w 73"/>
                  <a:gd name="T25" fmla="*/ 77 h 305"/>
                  <a:gd name="T26" fmla="*/ 12 w 73"/>
                  <a:gd name="T27" fmla="*/ 57 h 305"/>
                  <a:gd name="T28" fmla="*/ 7 w 73"/>
                  <a:gd name="T29" fmla="*/ 38 h 305"/>
                  <a:gd name="T30" fmla="*/ 3 w 73"/>
                  <a:gd name="T31" fmla="*/ 19 h 305"/>
                  <a:gd name="T32" fmla="*/ 0 w 73"/>
                  <a:gd name="T33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05">
                    <a:moveTo>
                      <a:pt x="73" y="305"/>
                    </a:moveTo>
                    <a:lnTo>
                      <a:pt x="73" y="285"/>
                    </a:lnTo>
                    <a:lnTo>
                      <a:pt x="71" y="266"/>
                    </a:lnTo>
                    <a:lnTo>
                      <a:pt x="69" y="247"/>
                    </a:lnTo>
                    <a:lnTo>
                      <a:pt x="65" y="228"/>
                    </a:lnTo>
                    <a:lnTo>
                      <a:pt x="61" y="208"/>
                    </a:lnTo>
                    <a:lnTo>
                      <a:pt x="56" y="189"/>
                    </a:lnTo>
                    <a:lnTo>
                      <a:pt x="50" y="171"/>
                    </a:lnTo>
                    <a:lnTo>
                      <a:pt x="44" y="152"/>
                    </a:lnTo>
                    <a:lnTo>
                      <a:pt x="37" y="133"/>
                    </a:lnTo>
                    <a:lnTo>
                      <a:pt x="31" y="115"/>
                    </a:lnTo>
                    <a:lnTo>
                      <a:pt x="24" y="96"/>
                    </a:lnTo>
                    <a:lnTo>
                      <a:pt x="18" y="77"/>
                    </a:lnTo>
                    <a:lnTo>
                      <a:pt x="12" y="57"/>
                    </a:lnTo>
                    <a:lnTo>
                      <a:pt x="7" y="38"/>
                    </a:lnTo>
                    <a:lnTo>
                      <a:pt x="3" y="1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19" name="Freeform 2591"/>
              <p:cNvSpPr>
                <a:spLocks/>
              </p:cNvSpPr>
              <p:nvPr/>
            </p:nvSpPr>
            <p:spPr bwMode="auto">
              <a:xfrm>
                <a:off x="2347" y="3020"/>
                <a:ext cx="5" cy="39"/>
              </a:xfrm>
              <a:custGeom>
                <a:avLst/>
                <a:gdLst>
                  <a:gd name="T0" fmla="*/ 0 w 43"/>
                  <a:gd name="T1" fmla="*/ 305 h 305"/>
                  <a:gd name="T2" fmla="*/ 16 w 43"/>
                  <a:gd name="T3" fmla="*/ 288 h 305"/>
                  <a:gd name="T4" fmla="*/ 28 w 43"/>
                  <a:gd name="T5" fmla="*/ 271 h 305"/>
                  <a:gd name="T6" fmla="*/ 37 w 43"/>
                  <a:gd name="T7" fmla="*/ 253 h 305"/>
                  <a:gd name="T8" fmla="*/ 41 w 43"/>
                  <a:gd name="T9" fmla="*/ 234 h 305"/>
                  <a:gd name="T10" fmla="*/ 43 w 43"/>
                  <a:gd name="T11" fmla="*/ 214 h 305"/>
                  <a:gd name="T12" fmla="*/ 43 w 43"/>
                  <a:gd name="T13" fmla="*/ 195 h 305"/>
                  <a:gd name="T14" fmla="*/ 40 w 43"/>
                  <a:gd name="T15" fmla="*/ 175 h 305"/>
                  <a:gd name="T16" fmla="*/ 36 w 43"/>
                  <a:gd name="T17" fmla="*/ 155 h 305"/>
                  <a:gd name="T18" fmla="*/ 30 w 43"/>
                  <a:gd name="T19" fmla="*/ 135 h 305"/>
                  <a:gd name="T20" fmla="*/ 24 w 43"/>
                  <a:gd name="T21" fmla="*/ 115 h 305"/>
                  <a:gd name="T22" fmla="*/ 18 w 43"/>
                  <a:gd name="T23" fmla="*/ 96 h 305"/>
                  <a:gd name="T24" fmla="*/ 12 w 43"/>
                  <a:gd name="T25" fmla="*/ 76 h 305"/>
                  <a:gd name="T26" fmla="*/ 6 w 43"/>
                  <a:gd name="T27" fmla="*/ 55 h 305"/>
                  <a:gd name="T28" fmla="*/ 2 w 43"/>
                  <a:gd name="T29" fmla="*/ 36 h 305"/>
                  <a:gd name="T30" fmla="*/ 0 w 43"/>
                  <a:gd name="T31" fmla="*/ 18 h 305"/>
                  <a:gd name="T32" fmla="*/ 0 w 43"/>
                  <a:gd name="T33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305">
                    <a:moveTo>
                      <a:pt x="0" y="305"/>
                    </a:moveTo>
                    <a:lnTo>
                      <a:pt x="16" y="288"/>
                    </a:lnTo>
                    <a:lnTo>
                      <a:pt x="28" y="271"/>
                    </a:lnTo>
                    <a:lnTo>
                      <a:pt x="37" y="253"/>
                    </a:lnTo>
                    <a:lnTo>
                      <a:pt x="41" y="234"/>
                    </a:lnTo>
                    <a:lnTo>
                      <a:pt x="43" y="214"/>
                    </a:lnTo>
                    <a:lnTo>
                      <a:pt x="43" y="195"/>
                    </a:lnTo>
                    <a:lnTo>
                      <a:pt x="40" y="175"/>
                    </a:lnTo>
                    <a:lnTo>
                      <a:pt x="36" y="155"/>
                    </a:lnTo>
                    <a:lnTo>
                      <a:pt x="30" y="135"/>
                    </a:lnTo>
                    <a:lnTo>
                      <a:pt x="24" y="115"/>
                    </a:lnTo>
                    <a:lnTo>
                      <a:pt x="18" y="96"/>
                    </a:lnTo>
                    <a:lnTo>
                      <a:pt x="12" y="76"/>
                    </a:lnTo>
                    <a:lnTo>
                      <a:pt x="6" y="55"/>
                    </a:lnTo>
                    <a:lnTo>
                      <a:pt x="2" y="36"/>
                    </a:lnTo>
                    <a:lnTo>
                      <a:pt x="0" y="1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0" name="Freeform 2592"/>
              <p:cNvSpPr>
                <a:spLocks/>
              </p:cNvSpPr>
              <p:nvPr/>
            </p:nvSpPr>
            <p:spPr bwMode="auto">
              <a:xfrm>
                <a:off x="2340" y="2972"/>
                <a:ext cx="7" cy="48"/>
              </a:xfrm>
              <a:custGeom>
                <a:avLst/>
                <a:gdLst>
                  <a:gd name="T0" fmla="*/ 57 w 57"/>
                  <a:gd name="T1" fmla="*/ 385 h 385"/>
                  <a:gd name="T2" fmla="*/ 50 w 57"/>
                  <a:gd name="T3" fmla="*/ 362 h 385"/>
                  <a:gd name="T4" fmla="*/ 42 w 57"/>
                  <a:gd name="T5" fmla="*/ 339 h 385"/>
                  <a:gd name="T6" fmla="*/ 36 w 57"/>
                  <a:gd name="T7" fmla="*/ 315 h 385"/>
                  <a:gd name="T8" fmla="*/ 30 w 57"/>
                  <a:gd name="T9" fmla="*/ 290 h 385"/>
                  <a:gd name="T10" fmla="*/ 24 w 57"/>
                  <a:gd name="T11" fmla="*/ 265 h 385"/>
                  <a:gd name="T12" fmla="*/ 19 w 57"/>
                  <a:gd name="T13" fmla="*/ 241 h 385"/>
                  <a:gd name="T14" fmla="*/ 15 w 57"/>
                  <a:gd name="T15" fmla="*/ 216 h 385"/>
                  <a:gd name="T16" fmla="*/ 11 w 57"/>
                  <a:gd name="T17" fmla="*/ 191 h 385"/>
                  <a:gd name="T18" fmla="*/ 7 w 57"/>
                  <a:gd name="T19" fmla="*/ 166 h 385"/>
                  <a:gd name="T20" fmla="*/ 4 w 57"/>
                  <a:gd name="T21" fmla="*/ 141 h 385"/>
                  <a:gd name="T22" fmla="*/ 2 w 57"/>
                  <a:gd name="T23" fmla="*/ 116 h 385"/>
                  <a:gd name="T24" fmla="*/ 1 w 57"/>
                  <a:gd name="T25" fmla="*/ 92 h 385"/>
                  <a:gd name="T26" fmla="*/ 0 w 57"/>
                  <a:gd name="T27" fmla="*/ 68 h 385"/>
                  <a:gd name="T28" fmla="*/ 0 w 57"/>
                  <a:gd name="T29" fmla="*/ 45 h 385"/>
                  <a:gd name="T30" fmla="*/ 1 w 57"/>
                  <a:gd name="T31" fmla="*/ 22 h 385"/>
                  <a:gd name="T32" fmla="*/ 3 w 57"/>
                  <a:gd name="T33" fmla="*/ 0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385">
                    <a:moveTo>
                      <a:pt x="57" y="385"/>
                    </a:moveTo>
                    <a:lnTo>
                      <a:pt x="50" y="362"/>
                    </a:lnTo>
                    <a:lnTo>
                      <a:pt x="42" y="339"/>
                    </a:lnTo>
                    <a:lnTo>
                      <a:pt x="36" y="315"/>
                    </a:lnTo>
                    <a:lnTo>
                      <a:pt x="30" y="290"/>
                    </a:lnTo>
                    <a:lnTo>
                      <a:pt x="24" y="265"/>
                    </a:lnTo>
                    <a:lnTo>
                      <a:pt x="19" y="241"/>
                    </a:lnTo>
                    <a:lnTo>
                      <a:pt x="15" y="216"/>
                    </a:lnTo>
                    <a:lnTo>
                      <a:pt x="11" y="191"/>
                    </a:lnTo>
                    <a:lnTo>
                      <a:pt x="7" y="166"/>
                    </a:lnTo>
                    <a:lnTo>
                      <a:pt x="4" y="141"/>
                    </a:lnTo>
                    <a:lnTo>
                      <a:pt x="2" y="116"/>
                    </a:lnTo>
                    <a:lnTo>
                      <a:pt x="1" y="92"/>
                    </a:lnTo>
                    <a:lnTo>
                      <a:pt x="0" y="68"/>
                    </a:lnTo>
                    <a:lnTo>
                      <a:pt x="0" y="45"/>
                    </a:lnTo>
                    <a:lnTo>
                      <a:pt x="1" y="22"/>
                    </a:lnTo>
                    <a:lnTo>
                      <a:pt x="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1" name="Freeform 2593"/>
              <p:cNvSpPr>
                <a:spLocks/>
              </p:cNvSpPr>
              <p:nvPr/>
            </p:nvSpPr>
            <p:spPr bwMode="auto">
              <a:xfrm>
                <a:off x="2340" y="2869"/>
                <a:ext cx="35" cy="103"/>
              </a:xfrm>
              <a:custGeom>
                <a:avLst/>
                <a:gdLst>
                  <a:gd name="T0" fmla="*/ 0 w 279"/>
                  <a:gd name="T1" fmla="*/ 822 h 822"/>
                  <a:gd name="T2" fmla="*/ 7 w 279"/>
                  <a:gd name="T3" fmla="*/ 766 h 822"/>
                  <a:gd name="T4" fmla="*/ 16 w 279"/>
                  <a:gd name="T5" fmla="*/ 712 h 822"/>
                  <a:gd name="T6" fmla="*/ 27 w 279"/>
                  <a:gd name="T7" fmla="*/ 657 h 822"/>
                  <a:gd name="T8" fmla="*/ 41 w 279"/>
                  <a:gd name="T9" fmla="*/ 604 h 822"/>
                  <a:gd name="T10" fmla="*/ 55 w 279"/>
                  <a:gd name="T11" fmla="*/ 552 h 822"/>
                  <a:gd name="T12" fmla="*/ 70 w 279"/>
                  <a:gd name="T13" fmla="*/ 499 h 822"/>
                  <a:gd name="T14" fmla="*/ 87 w 279"/>
                  <a:gd name="T15" fmla="*/ 448 h 822"/>
                  <a:gd name="T16" fmla="*/ 106 w 279"/>
                  <a:gd name="T17" fmla="*/ 397 h 822"/>
                  <a:gd name="T18" fmla="*/ 125 w 279"/>
                  <a:gd name="T19" fmla="*/ 346 h 822"/>
                  <a:gd name="T20" fmla="*/ 145 w 279"/>
                  <a:gd name="T21" fmla="*/ 296 h 822"/>
                  <a:gd name="T22" fmla="*/ 166 w 279"/>
                  <a:gd name="T23" fmla="*/ 246 h 822"/>
                  <a:gd name="T24" fmla="*/ 188 w 279"/>
                  <a:gd name="T25" fmla="*/ 196 h 822"/>
                  <a:gd name="T26" fmla="*/ 210 w 279"/>
                  <a:gd name="T27" fmla="*/ 147 h 822"/>
                  <a:gd name="T28" fmla="*/ 233 w 279"/>
                  <a:gd name="T29" fmla="*/ 98 h 822"/>
                  <a:gd name="T30" fmla="*/ 256 w 279"/>
                  <a:gd name="T31" fmla="*/ 48 h 822"/>
                  <a:gd name="T32" fmla="*/ 279 w 279"/>
                  <a:gd name="T33" fmla="*/ 0 h 8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822">
                    <a:moveTo>
                      <a:pt x="0" y="822"/>
                    </a:moveTo>
                    <a:lnTo>
                      <a:pt x="7" y="766"/>
                    </a:lnTo>
                    <a:lnTo>
                      <a:pt x="16" y="712"/>
                    </a:lnTo>
                    <a:lnTo>
                      <a:pt x="27" y="657"/>
                    </a:lnTo>
                    <a:lnTo>
                      <a:pt x="41" y="604"/>
                    </a:lnTo>
                    <a:lnTo>
                      <a:pt x="55" y="552"/>
                    </a:lnTo>
                    <a:lnTo>
                      <a:pt x="70" y="499"/>
                    </a:lnTo>
                    <a:lnTo>
                      <a:pt x="87" y="448"/>
                    </a:lnTo>
                    <a:lnTo>
                      <a:pt x="106" y="397"/>
                    </a:lnTo>
                    <a:lnTo>
                      <a:pt x="125" y="346"/>
                    </a:lnTo>
                    <a:lnTo>
                      <a:pt x="145" y="296"/>
                    </a:lnTo>
                    <a:lnTo>
                      <a:pt x="166" y="246"/>
                    </a:lnTo>
                    <a:lnTo>
                      <a:pt x="188" y="196"/>
                    </a:lnTo>
                    <a:lnTo>
                      <a:pt x="210" y="147"/>
                    </a:lnTo>
                    <a:lnTo>
                      <a:pt x="233" y="98"/>
                    </a:lnTo>
                    <a:lnTo>
                      <a:pt x="256" y="48"/>
                    </a:lnTo>
                    <a:lnTo>
                      <a:pt x="27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2" name="Line 2594"/>
              <p:cNvSpPr>
                <a:spLocks noChangeShapeType="1"/>
              </p:cNvSpPr>
              <p:nvPr/>
            </p:nvSpPr>
            <p:spPr bwMode="auto">
              <a:xfrm flipV="1">
                <a:off x="2375" y="2839"/>
                <a:ext cx="26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3" name="Freeform 2595"/>
              <p:cNvSpPr>
                <a:spLocks/>
              </p:cNvSpPr>
              <p:nvPr/>
            </p:nvSpPr>
            <p:spPr bwMode="auto">
              <a:xfrm>
                <a:off x="2401" y="2788"/>
                <a:ext cx="16" cy="51"/>
              </a:xfrm>
              <a:custGeom>
                <a:avLst/>
                <a:gdLst>
                  <a:gd name="T0" fmla="*/ 0 w 127"/>
                  <a:gd name="T1" fmla="*/ 404 h 404"/>
                  <a:gd name="T2" fmla="*/ 4 w 127"/>
                  <a:gd name="T3" fmla="*/ 377 h 404"/>
                  <a:gd name="T4" fmla="*/ 10 w 127"/>
                  <a:gd name="T5" fmla="*/ 351 h 404"/>
                  <a:gd name="T6" fmla="*/ 16 w 127"/>
                  <a:gd name="T7" fmla="*/ 326 h 404"/>
                  <a:gd name="T8" fmla="*/ 23 w 127"/>
                  <a:gd name="T9" fmla="*/ 300 h 404"/>
                  <a:gd name="T10" fmla="*/ 30 w 127"/>
                  <a:gd name="T11" fmla="*/ 274 h 404"/>
                  <a:gd name="T12" fmla="*/ 38 w 127"/>
                  <a:gd name="T13" fmla="*/ 249 h 404"/>
                  <a:gd name="T14" fmla="*/ 46 w 127"/>
                  <a:gd name="T15" fmla="*/ 224 h 404"/>
                  <a:gd name="T16" fmla="*/ 55 w 127"/>
                  <a:gd name="T17" fmla="*/ 199 h 404"/>
                  <a:gd name="T18" fmla="*/ 64 w 127"/>
                  <a:gd name="T19" fmla="*/ 174 h 404"/>
                  <a:gd name="T20" fmla="*/ 73 w 127"/>
                  <a:gd name="T21" fmla="*/ 149 h 404"/>
                  <a:gd name="T22" fmla="*/ 83 w 127"/>
                  <a:gd name="T23" fmla="*/ 124 h 404"/>
                  <a:gd name="T24" fmla="*/ 92 w 127"/>
                  <a:gd name="T25" fmla="*/ 99 h 404"/>
                  <a:gd name="T26" fmla="*/ 101 w 127"/>
                  <a:gd name="T27" fmla="*/ 74 h 404"/>
                  <a:gd name="T28" fmla="*/ 110 w 127"/>
                  <a:gd name="T29" fmla="*/ 49 h 404"/>
                  <a:gd name="T30" fmla="*/ 118 w 127"/>
                  <a:gd name="T31" fmla="*/ 25 h 404"/>
                  <a:gd name="T32" fmla="*/ 127 w 127"/>
                  <a:gd name="T33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404">
                    <a:moveTo>
                      <a:pt x="0" y="404"/>
                    </a:moveTo>
                    <a:lnTo>
                      <a:pt x="4" y="377"/>
                    </a:lnTo>
                    <a:lnTo>
                      <a:pt x="10" y="351"/>
                    </a:lnTo>
                    <a:lnTo>
                      <a:pt x="16" y="326"/>
                    </a:lnTo>
                    <a:lnTo>
                      <a:pt x="23" y="300"/>
                    </a:lnTo>
                    <a:lnTo>
                      <a:pt x="30" y="274"/>
                    </a:lnTo>
                    <a:lnTo>
                      <a:pt x="38" y="249"/>
                    </a:lnTo>
                    <a:lnTo>
                      <a:pt x="46" y="224"/>
                    </a:lnTo>
                    <a:lnTo>
                      <a:pt x="55" y="199"/>
                    </a:lnTo>
                    <a:lnTo>
                      <a:pt x="64" y="174"/>
                    </a:lnTo>
                    <a:lnTo>
                      <a:pt x="73" y="149"/>
                    </a:lnTo>
                    <a:lnTo>
                      <a:pt x="83" y="124"/>
                    </a:lnTo>
                    <a:lnTo>
                      <a:pt x="92" y="99"/>
                    </a:lnTo>
                    <a:lnTo>
                      <a:pt x="101" y="74"/>
                    </a:lnTo>
                    <a:lnTo>
                      <a:pt x="110" y="49"/>
                    </a:lnTo>
                    <a:lnTo>
                      <a:pt x="118" y="25"/>
                    </a:lnTo>
                    <a:lnTo>
                      <a:pt x="1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4" name="Freeform 2596"/>
              <p:cNvSpPr>
                <a:spLocks/>
              </p:cNvSpPr>
              <p:nvPr/>
            </p:nvSpPr>
            <p:spPr bwMode="auto">
              <a:xfrm>
                <a:off x="2417" y="2782"/>
                <a:ext cx="25" cy="6"/>
              </a:xfrm>
              <a:custGeom>
                <a:avLst/>
                <a:gdLst>
                  <a:gd name="T0" fmla="*/ 0 w 198"/>
                  <a:gd name="T1" fmla="*/ 47 h 47"/>
                  <a:gd name="T2" fmla="*/ 10 w 198"/>
                  <a:gd name="T3" fmla="*/ 36 h 47"/>
                  <a:gd name="T4" fmla="*/ 21 w 198"/>
                  <a:gd name="T5" fmla="*/ 27 h 47"/>
                  <a:gd name="T6" fmla="*/ 33 w 198"/>
                  <a:gd name="T7" fmla="*/ 18 h 47"/>
                  <a:gd name="T8" fmla="*/ 44 w 198"/>
                  <a:gd name="T9" fmla="*/ 12 h 47"/>
                  <a:gd name="T10" fmla="*/ 56 w 198"/>
                  <a:gd name="T11" fmla="*/ 7 h 47"/>
                  <a:gd name="T12" fmla="*/ 68 w 198"/>
                  <a:gd name="T13" fmla="*/ 4 h 47"/>
                  <a:gd name="T14" fmla="*/ 81 w 198"/>
                  <a:gd name="T15" fmla="*/ 2 h 47"/>
                  <a:gd name="T16" fmla="*/ 94 w 198"/>
                  <a:gd name="T17" fmla="*/ 1 h 47"/>
                  <a:gd name="T18" fmla="*/ 107 w 198"/>
                  <a:gd name="T19" fmla="*/ 0 h 47"/>
                  <a:gd name="T20" fmla="*/ 120 w 198"/>
                  <a:gd name="T21" fmla="*/ 1 h 47"/>
                  <a:gd name="T22" fmla="*/ 133 w 198"/>
                  <a:gd name="T23" fmla="*/ 3 h 47"/>
                  <a:gd name="T24" fmla="*/ 145 w 198"/>
                  <a:gd name="T25" fmla="*/ 5 h 47"/>
                  <a:gd name="T26" fmla="*/ 158 w 198"/>
                  <a:gd name="T27" fmla="*/ 8 h 47"/>
                  <a:gd name="T28" fmla="*/ 172 w 198"/>
                  <a:gd name="T29" fmla="*/ 11 h 47"/>
                  <a:gd name="T30" fmla="*/ 185 w 198"/>
                  <a:gd name="T31" fmla="*/ 15 h 47"/>
                  <a:gd name="T32" fmla="*/ 198 w 198"/>
                  <a:gd name="T33" fmla="*/ 2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8" h="47">
                    <a:moveTo>
                      <a:pt x="0" y="47"/>
                    </a:moveTo>
                    <a:lnTo>
                      <a:pt x="10" y="36"/>
                    </a:lnTo>
                    <a:lnTo>
                      <a:pt x="21" y="27"/>
                    </a:lnTo>
                    <a:lnTo>
                      <a:pt x="33" y="18"/>
                    </a:lnTo>
                    <a:lnTo>
                      <a:pt x="44" y="12"/>
                    </a:lnTo>
                    <a:lnTo>
                      <a:pt x="56" y="7"/>
                    </a:lnTo>
                    <a:lnTo>
                      <a:pt x="68" y="4"/>
                    </a:lnTo>
                    <a:lnTo>
                      <a:pt x="81" y="2"/>
                    </a:lnTo>
                    <a:lnTo>
                      <a:pt x="94" y="1"/>
                    </a:lnTo>
                    <a:lnTo>
                      <a:pt x="107" y="0"/>
                    </a:lnTo>
                    <a:lnTo>
                      <a:pt x="120" y="1"/>
                    </a:lnTo>
                    <a:lnTo>
                      <a:pt x="133" y="3"/>
                    </a:lnTo>
                    <a:lnTo>
                      <a:pt x="145" y="5"/>
                    </a:lnTo>
                    <a:lnTo>
                      <a:pt x="158" y="8"/>
                    </a:lnTo>
                    <a:lnTo>
                      <a:pt x="172" y="11"/>
                    </a:lnTo>
                    <a:lnTo>
                      <a:pt x="185" y="15"/>
                    </a:lnTo>
                    <a:lnTo>
                      <a:pt x="198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5" name="Freeform 2597"/>
              <p:cNvSpPr>
                <a:spLocks/>
              </p:cNvSpPr>
              <p:nvPr/>
            </p:nvSpPr>
            <p:spPr bwMode="auto">
              <a:xfrm>
                <a:off x="2442" y="2785"/>
                <a:ext cx="68" cy="55"/>
              </a:xfrm>
              <a:custGeom>
                <a:avLst/>
                <a:gdLst>
                  <a:gd name="T0" fmla="*/ 0 w 545"/>
                  <a:gd name="T1" fmla="*/ 0 h 438"/>
                  <a:gd name="T2" fmla="*/ 43 w 545"/>
                  <a:gd name="T3" fmla="*/ 12 h 438"/>
                  <a:gd name="T4" fmla="*/ 84 w 545"/>
                  <a:gd name="T5" fmla="*/ 28 h 438"/>
                  <a:gd name="T6" fmla="*/ 121 w 545"/>
                  <a:gd name="T7" fmla="*/ 49 h 438"/>
                  <a:gd name="T8" fmla="*/ 158 w 545"/>
                  <a:gd name="T9" fmla="*/ 73 h 438"/>
                  <a:gd name="T10" fmla="*/ 192 w 545"/>
                  <a:gd name="T11" fmla="*/ 100 h 438"/>
                  <a:gd name="T12" fmla="*/ 224 w 545"/>
                  <a:gd name="T13" fmla="*/ 130 h 438"/>
                  <a:gd name="T14" fmla="*/ 255 w 545"/>
                  <a:gd name="T15" fmla="*/ 163 h 438"/>
                  <a:gd name="T16" fmla="*/ 287 w 545"/>
                  <a:gd name="T17" fmla="*/ 195 h 438"/>
                  <a:gd name="T18" fmla="*/ 317 w 545"/>
                  <a:gd name="T19" fmla="*/ 229 h 438"/>
                  <a:gd name="T20" fmla="*/ 347 w 545"/>
                  <a:gd name="T21" fmla="*/ 263 h 438"/>
                  <a:gd name="T22" fmla="*/ 377 w 545"/>
                  <a:gd name="T23" fmla="*/ 296 h 438"/>
                  <a:gd name="T24" fmla="*/ 408 w 545"/>
                  <a:gd name="T25" fmla="*/ 329 h 438"/>
                  <a:gd name="T26" fmla="*/ 440 w 545"/>
                  <a:gd name="T27" fmla="*/ 360 h 438"/>
                  <a:gd name="T28" fmla="*/ 473 w 545"/>
                  <a:gd name="T29" fmla="*/ 389 h 438"/>
                  <a:gd name="T30" fmla="*/ 507 w 545"/>
                  <a:gd name="T31" fmla="*/ 415 h 438"/>
                  <a:gd name="T32" fmla="*/ 545 w 545"/>
                  <a:gd name="T33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5" h="438">
                    <a:moveTo>
                      <a:pt x="0" y="0"/>
                    </a:moveTo>
                    <a:lnTo>
                      <a:pt x="43" y="12"/>
                    </a:lnTo>
                    <a:lnTo>
                      <a:pt x="84" y="28"/>
                    </a:lnTo>
                    <a:lnTo>
                      <a:pt x="121" y="49"/>
                    </a:lnTo>
                    <a:lnTo>
                      <a:pt x="158" y="73"/>
                    </a:lnTo>
                    <a:lnTo>
                      <a:pt x="192" y="100"/>
                    </a:lnTo>
                    <a:lnTo>
                      <a:pt x="224" y="130"/>
                    </a:lnTo>
                    <a:lnTo>
                      <a:pt x="255" y="163"/>
                    </a:lnTo>
                    <a:lnTo>
                      <a:pt x="287" y="195"/>
                    </a:lnTo>
                    <a:lnTo>
                      <a:pt x="317" y="229"/>
                    </a:lnTo>
                    <a:lnTo>
                      <a:pt x="347" y="263"/>
                    </a:lnTo>
                    <a:lnTo>
                      <a:pt x="377" y="296"/>
                    </a:lnTo>
                    <a:lnTo>
                      <a:pt x="408" y="329"/>
                    </a:lnTo>
                    <a:lnTo>
                      <a:pt x="440" y="360"/>
                    </a:lnTo>
                    <a:lnTo>
                      <a:pt x="473" y="389"/>
                    </a:lnTo>
                    <a:lnTo>
                      <a:pt x="507" y="415"/>
                    </a:lnTo>
                    <a:lnTo>
                      <a:pt x="545" y="4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6" name="Freeform 2598"/>
              <p:cNvSpPr>
                <a:spLocks/>
              </p:cNvSpPr>
              <p:nvPr/>
            </p:nvSpPr>
            <p:spPr bwMode="auto">
              <a:xfrm>
                <a:off x="2510" y="2840"/>
                <a:ext cx="10" cy="7"/>
              </a:xfrm>
              <a:custGeom>
                <a:avLst/>
                <a:gdLst>
                  <a:gd name="T0" fmla="*/ 0 w 86"/>
                  <a:gd name="T1" fmla="*/ 0 h 60"/>
                  <a:gd name="T2" fmla="*/ 2 w 86"/>
                  <a:gd name="T3" fmla="*/ 5 h 60"/>
                  <a:gd name="T4" fmla="*/ 5 w 86"/>
                  <a:gd name="T5" fmla="*/ 11 h 60"/>
                  <a:gd name="T6" fmla="*/ 9 w 86"/>
                  <a:gd name="T7" fmla="*/ 17 h 60"/>
                  <a:gd name="T8" fmla="*/ 14 w 86"/>
                  <a:gd name="T9" fmla="*/ 22 h 60"/>
                  <a:gd name="T10" fmla="*/ 19 w 86"/>
                  <a:gd name="T11" fmla="*/ 26 h 60"/>
                  <a:gd name="T12" fmla="*/ 24 w 86"/>
                  <a:gd name="T13" fmla="*/ 30 h 60"/>
                  <a:gd name="T14" fmla="*/ 29 w 86"/>
                  <a:gd name="T15" fmla="*/ 34 h 60"/>
                  <a:gd name="T16" fmla="*/ 35 w 86"/>
                  <a:gd name="T17" fmla="*/ 38 h 60"/>
                  <a:gd name="T18" fmla="*/ 42 w 86"/>
                  <a:gd name="T19" fmla="*/ 41 h 60"/>
                  <a:gd name="T20" fmla="*/ 48 w 86"/>
                  <a:gd name="T21" fmla="*/ 44 h 60"/>
                  <a:gd name="T22" fmla="*/ 54 w 86"/>
                  <a:gd name="T23" fmla="*/ 47 h 60"/>
                  <a:gd name="T24" fmla="*/ 61 w 86"/>
                  <a:gd name="T25" fmla="*/ 49 h 60"/>
                  <a:gd name="T26" fmla="*/ 67 w 86"/>
                  <a:gd name="T27" fmla="*/ 52 h 60"/>
                  <a:gd name="T28" fmla="*/ 73 w 86"/>
                  <a:gd name="T29" fmla="*/ 55 h 60"/>
                  <a:gd name="T30" fmla="*/ 80 w 86"/>
                  <a:gd name="T31" fmla="*/ 57 h 60"/>
                  <a:gd name="T32" fmla="*/ 86 w 86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60">
                    <a:moveTo>
                      <a:pt x="0" y="0"/>
                    </a:moveTo>
                    <a:lnTo>
                      <a:pt x="2" y="5"/>
                    </a:lnTo>
                    <a:lnTo>
                      <a:pt x="5" y="11"/>
                    </a:lnTo>
                    <a:lnTo>
                      <a:pt x="9" y="17"/>
                    </a:lnTo>
                    <a:lnTo>
                      <a:pt x="14" y="22"/>
                    </a:lnTo>
                    <a:lnTo>
                      <a:pt x="19" y="26"/>
                    </a:lnTo>
                    <a:lnTo>
                      <a:pt x="24" y="30"/>
                    </a:lnTo>
                    <a:lnTo>
                      <a:pt x="29" y="34"/>
                    </a:lnTo>
                    <a:lnTo>
                      <a:pt x="35" y="38"/>
                    </a:lnTo>
                    <a:lnTo>
                      <a:pt x="42" y="41"/>
                    </a:lnTo>
                    <a:lnTo>
                      <a:pt x="48" y="44"/>
                    </a:lnTo>
                    <a:lnTo>
                      <a:pt x="54" y="47"/>
                    </a:lnTo>
                    <a:lnTo>
                      <a:pt x="61" y="49"/>
                    </a:lnTo>
                    <a:lnTo>
                      <a:pt x="67" y="52"/>
                    </a:lnTo>
                    <a:lnTo>
                      <a:pt x="73" y="55"/>
                    </a:lnTo>
                    <a:lnTo>
                      <a:pt x="80" y="57"/>
                    </a:lnTo>
                    <a:lnTo>
                      <a:pt x="86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7" name="Freeform 2599"/>
              <p:cNvSpPr>
                <a:spLocks/>
              </p:cNvSpPr>
              <p:nvPr/>
            </p:nvSpPr>
            <p:spPr bwMode="auto">
              <a:xfrm>
                <a:off x="2520" y="2840"/>
                <a:ext cx="13" cy="7"/>
              </a:xfrm>
              <a:custGeom>
                <a:avLst/>
                <a:gdLst>
                  <a:gd name="T0" fmla="*/ 0 w 100"/>
                  <a:gd name="T1" fmla="*/ 54 h 54"/>
                  <a:gd name="T2" fmla="*/ 9 w 100"/>
                  <a:gd name="T3" fmla="*/ 52 h 54"/>
                  <a:gd name="T4" fmla="*/ 17 w 100"/>
                  <a:gd name="T5" fmla="*/ 51 h 54"/>
                  <a:gd name="T6" fmla="*/ 26 w 100"/>
                  <a:gd name="T7" fmla="*/ 50 h 54"/>
                  <a:gd name="T8" fmla="*/ 33 w 100"/>
                  <a:gd name="T9" fmla="*/ 49 h 54"/>
                  <a:gd name="T10" fmla="*/ 41 w 100"/>
                  <a:gd name="T11" fmla="*/ 47 h 54"/>
                  <a:gd name="T12" fmla="*/ 48 w 100"/>
                  <a:gd name="T13" fmla="*/ 46 h 54"/>
                  <a:gd name="T14" fmla="*/ 55 w 100"/>
                  <a:gd name="T15" fmla="*/ 44 h 54"/>
                  <a:gd name="T16" fmla="*/ 61 w 100"/>
                  <a:gd name="T17" fmla="*/ 42 h 54"/>
                  <a:gd name="T18" fmla="*/ 66 w 100"/>
                  <a:gd name="T19" fmla="*/ 39 h 54"/>
                  <a:gd name="T20" fmla="*/ 72 w 100"/>
                  <a:gd name="T21" fmla="*/ 36 h 54"/>
                  <a:gd name="T22" fmla="*/ 77 w 100"/>
                  <a:gd name="T23" fmla="*/ 32 h 54"/>
                  <a:gd name="T24" fmla="*/ 82 w 100"/>
                  <a:gd name="T25" fmla="*/ 28 h 54"/>
                  <a:gd name="T26" fmla="*/ 86 w 100"/>
                  <a:gd name="T27" fmla="*/ 23 h 54"/>
                  <a:gd name="T28" fmla="*/ 91 w 100"/>
                  <a:gd name="T29" fmla="*/ 16 h 54"/>
                  <a:gd name="T30" fmla="*/ 95 w 100"/>
                  <a:gd name="T31" fmla="*/ 8 h 54"/>
                  <a:gd name="T32" fmla="*/ 100 w 100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54">
                    <a:moveTo>
                      <a:pt x="0" y="54"/>
                    </a:moveTo>
                    <a:lnTo>
                      <a:pt x="9" y="52"/>
                    </a:lnTo>
                    <a:lnTo>
                      <a:pt x="17" y="51"/>
                    </a:lnTo>
                    <a:lnTo>
                      <a:pt x="26" y="50"/>
                    </a:lnTo>
                    <a:lnTo>
                      <a:pt x="33" y="49"/>
                    </a:lnTo>
                    <a:lnTo>
                      <a:pt x="41" y="47"/>
                    </a:lnTo>
                    <a:lnTo>
                      <a:pt x="48" y="46"/>
                    </a:lnTo>
                    <a:lnTo>
                      <a:pt x="55" y="44"/>
                    </a:lnTo>
                    <a:lnTo>
                      <a:pt x="61" y="42"/>
                    </a:lnTo>
                    <a:lnTo>
                      <a:pt x="66" y="39"/>
                    </a:lnTo>
                    <a:lnTo>
                      <a:pt x="72" y="36"/>
                    </a:lnTo>
                    <a:lnTo>
                      <a:pt x="77" y="32"/>
                    </a:lnTo>
                    <a:lnTo>
                      <a:pt x="82" y="28"/>
                    </a:lnTo>
                    <a:lnTo>
                      <a:pt x="86" y="23"/>
                    </a:lnTo>
                    <a:lnTo>
                      <a:pt x="91" y="16"/>
                    </a:lnTo>
                    <a:lnTo>
                      <a:pt x="95" y="8"/>
                    </a:lnTo>
                    <a:lnTo>
                      <a:pt x="1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8" name="Freeform 2600"/>
              <p:cNvSpPr>
                <a:spLocks/>
              </p:cNvSpPr>
              <p:nvPr/>
            </p:nvSpPr>
            <p:spPr bwMode="auto">
              <a:xfrm>
                <a:off x="2529" y="2812"/>
                <a:ext cx="4" cy="28"/>
              </a:xfrm>
              <a:custGeom>
                <a:avLst/>
                <a:gdLst>
                  <a:gd name="T0" fmla="*/ 27 w 27"/>
                  <a:gd name="T1" fmla="*/ 225 h 225"/>
                  <a:gd name="T2" fmla="*/ 27 w 27"/>
                  <a:gd name="T3" fmla="*/ 210 h 225"/>
                  <a:gd name="T4" fmla="*/ 27 w 27"/>
                  <a:gd name="T5" fmla="*/ 195 h 225"/>
                  <a:gd name="T6" fmla="*/ 27 w 27"/>
                  <a:gd name="T7" fmla="*/ 180 h 225"/>
                  <a:gd name="T8" fmla="*/ 27 w 27"/>
                  <a:gd name="T9" fmla="*/ 166 h 225"/>
                  <a:gd name="T10" fmla="*/ 26 w 27"/>
                  <a:gd name="T11" fmla="*/ 152 h 225"/>
                  <a:gd name="T12" fmla="*/ 26 w 27"/>
                  <a:gd name="T13" fmla="*/ 137 h 225"/>
                  <a:gd name="T14" fmla="*/ 25 w 27"/>
                  <a:gd name="T15" fmla="*/ 123 h 225"/>
                  <a:gd name="T16" fmla="*/ 23 w 27"/>
                  <a:gd name="T17" fmla="*/ 109 h 225"/>
                  <a:gd name="T18" fmla="*/ 21 w 27"/>
                  <a:gd name="T19" fmla="*/ 95 h 225"/>
                  <a:gd name="T20" fmla="*/ 19 w 27"/>
                  <a:gd name="T21" fmla="*/ 80 h 225"/>
                  <a:gd name="T22" fmla="*/ 17 w 27"/>
                  <a:gd name="T23" fmla="*/ 67 h 225"/>
                  <a:gd name="T24" fmla="*/ 14 w 27"/>
                  <a:gd name="T25" fmla="*/ 53 h 225"/>
                  <a:gd name="T26" fmla="*/ 11 w 27"/>
                  <a:gd name="T27" fmla="*/ 39 h 225"/>
                  <a:gd name="T28" fmla="*/ 8 w 27"/>
                  <a:gd name="T29" fmla="*/ 26 h 225"/>
                  <a:gd name="T30" fmla="*/ 4 w 27"/>
                  <a:gd name="T31" fmla="*/ 13 h 225"/>
                  <a:gd name="T32" fmla="*/ 0 w 27"/>
                  <a:gd name="T3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25">
                    <a:moveTo>
                      <a:pt x="27" y="225"/>
                    </a:moveTo>
                    <a:lnTo>
                      <a:pt x="27" y="210"/>
                    </a:lnTo>
                    <a:lnTo>
                      <a:pt x="27" y="195"/>
                    </a:lnTo>
                    <a:lnTo>
                      <a:pt x="27" y="180"/>
                    </a:lnTo>
                    <a:lnTo>
                      <a:pt x="27" y="166"/>
                    </a:lnTo>
                    <a:lnTo>
                      <a:pt x="26" y="152"/>
                    </a:lnTo>
                    <a:lnTo>
                      <a:pt x="26" y="137"/>
                    </a:lnTo>
                    <a:lnTo>
                      <a:pt x="25" y="123"/>
                    </a:lnTo>
                    <a:lnTo>
                      <a:pt x="23" y="109"/>
                    </a:lnTo>
                    <a:lnTo>
                      <a:pt x="21" y="95"/>
                    </a:lnTo>
                    <a:lnTo>
                      <a:pt x="19" y="80"/>
                    </a:lnTo>
                    <a:lnTo>
                      <a:pt x="17" y="67"/>
                    </a:lnTo>
                    <a:lnTo>
                      <a:pt x="14" y="53"/>
                    </a:lnTo>
                    <a:lnTo>
                      <a:pt x="11" y="39"/>
                    </a:lnTo>
                    <a:lnTo>
                      <a:pt x="8" y="26"/>
                    </a:lnTo>
                    <a:lnTo>
                      <a:pt x="4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29" name="Freeform 2601"/>
              <p:cNvSpPr>
                <a:spLocks/>
              </p:cNvSpPr>
              <p:nvPr/>
            </p:nvSpPr>
            <p:spPr bwMode="auto">
              <a:xfrm>
                <a:off x="2529" y="2812"/>
                <a:ext cx="49" cy="96"/>
              </a:xfrm>
              <a:custGeom>
                <a:avLst/>
                <a:gdLst>
                  <a:gd name="T0" fmla="*/ 0 w 386"/>
                  <a:gd name="T1" fmla="*/ 0 h 763"/>
                  <a:gd name="T2" fmla="*/ 30 w 386"/>
                  <a:gd name="T3" fmla="*/ 41 h 763"/>
                  <a:gd name="T4" fmla="*/ 58 w 386"/>
                  <a:gd name="T5" fmla="*/ 85 h 763"/>
                  <a:gd name="T6" fmla="*/ 85 w 386"/>
                  <a:gd name="T7" fmla="*/ 130 h 763"/>
                  <a:gd name="T8" fmla="*/ 110 w 386"/>
                  <a:gd name="T9" fmla="*/ 176 h 763"/>
                  <a:gd name="T10" fmla="*/ 133 w 386"/>
                  <a:gd name="T11" fmla="*/ 224 h 763"/>
                  <a:gd name="T12" fmla="*/ 156 w 386"/>
                  <a:gd name="T13" fmla="*/ 273 h 763"/>
                  <a:gd name="T14" fmla="*/ 177 w 386"/>
                  <a:gd name="T15" fmla="*/ 322 h 763"/>
                  <a:gd name="T16" fmla="*/ 198 w 386"/>
                  <a:gd name="T17" fmla="*/ 372 h 763"/>
                  <a:gd name="T18" fmla="*/ 218 w 386"/>
                  <a:gd name="T19" fmla="*/ 422 h 763"/>
                  <a:gd name="T20" fmla="*/ 240 w 386"/>
                  <a:gd name="T21" fmla="*/ 472 h 763"/>
                  <a:gd name="T22" fmla="*/ 261 w 386"/>
                  <a:gd name="T23" fmla="*/ 522 h 763"/>
                  <a:gd name="T24" fmla="*/ 283 w 386"/>
                  <a:gd name="T25" fmla="*/ 572 h 763"/>
                  <a:gd name="T26" fmla="*/ 306 w 386"/>
                  <a:gd name="T27" fmla="*/ 621 h 763"/>
                  <a:gd name="T28" fmla="*/ 331 w 386"/>
                  <a:gd name="T29" fmla="*/ 669 h 763"/>
                  <a:gd name="T30" fmla="*/ 357 w 386"/>
                  <a:gd name="T31" fmla="*/ 717 h 763"/>
                  <a:gd name="T32" fmla="*/ 386 w 386"/>
                  <a:gd name="T33" fmla="*/ 763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6" h="763">
                    <a:moveTo>
                      <a:pt x="0" y="0"/>
                    </a:moveTo>
                    <a:lnTo>
                      <a:pt x="30" y="41"/>
                    </a:lnTo>
                    <a:lnTo>
                      <a:pt x="58" y="85"/>
                    </a:lnTo>
                    <a:lnTo>
                      <a:pt x="85" y="130"/>
                    </a:lnTo>
                    <a:lnTo>
                      <a:pt x="110" y="176"/>
                    </a:lnTo>
                    <a:lnTo>
                      <a:pt x="133" y="224"/>
                    </a:lnTo>
                    <a:lnTo>
                      <a:pt x="156" y="273"/>
                    </a:lnTo>
                    <a:lnTo>
                      <a:pt x="177" y="322"/>
                    </a:lnTo>
                    <a:lnTo>
                      <a:pt x="198" y="372"/>
                    </a:lnTo>
                    <a:lnTo>
                      <a:pt x="218" y="422"/>
                    </a:lnTo>
                    <a:lnTo>
                      <a:pt x="240" y="472"/>
                    </a:lnTo>
                    <a:lnTo>
                      <a:pt x="261" y="522"/>
                    </a:lnTo>
                    <a:lnTo>
                      <a:pt x="283" y="572"/>
                    </a:lnTo>
                    <a:lnTo>
                      <a:pt x="306" y="621"/>
                    </a:lnTo>
                    <a:lnTo>
                      <a:pt x="331" y="669"/>
                    </a:lnTo>
                    <a:lnTo>
                      <a:pt x="357" y="717"/>
                    </a:lnTo>
                    <a:lnTo>
                      <a:pt x="386" y="76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0" name="Freeform 2602"/>
              <p:cNvSpPr>
                <a:spLocks/>
              </p:cNvSpPr>
              <p:nvPr/>
            </p:nvSpPr>
            <p:spPr bwMode="auto">
              <a:xfrm>
                <a:off x="2578" y="2908"/>
                <a:ext cx="16" cy="163"/>
              </a:xfrm>
              <a:custGeom>
                <a:avLst/>
                <a:gdLst>
                  <a:gd name="T0" fmla="*/ 0 w 133"/>
                  <a:gd name="T1" fmla="*/ 0 h 1307"/>
                  <a:gd name="T2" fmla="*/ 32 w 133"/>
                  <a:gd name="T3" fmla="*/ 77 h 1307"/>
                  <a:gd name="T4" fmla="*/ 60 w 133"/>
                  <a:gd name="T5" fmla="*/ 155 h 1307"/>
                  <a:gd name="T6" fmla="*/ 82 w 133"/>
                  <a:gd name="T7" fmla="*/ 235 h 1307"/>
                  <a:gd name="T8" fmla="*/ 100 w 133"/>
                  <a:gd name="T9" fmla="*/ 315 h 1307"/>
                  <a:gd name="T10" fmla="*/ 115 w 133"/>
                  <a:gd name="T11" fmla="*/ 397 h 1307"/>
                  <a:gd name="T12" fmla="*/ 125 w 133"/>
                  <a:gd name="T13" fmla="*/ 479 h 1307"/>
                  <a:gd name="T14" fmla="*/ 131 w 133"/>
                  <a:gd name="T15" fmla="*/ 563 h 1307"/>
                  <a:gd name="T16" fmla="*/ 133 w 133"/>
                  <a:gd name="T17" fmla="*/ 645 h 1307"/>
                  <a:gd name="T18" fmla="*/ 133 w 133"/>
                  <a:gd name="T19" fmla="*/ 729 h 1307"/>
                  <a:gd name="T20" fmla="*/ 129 w 133"/>
                  <a:gd name="T21" fmla="*/ 812 h 1307"/>
                  <a:gd name="T22" fmla="*/ 123 w 133"/>
                  <a:gd name="T23" fmla="*/ 896 h 1307"/>
                  <a:gd name="T24" fmla="*/ 115 w 133"/>
                  <a:gd name="T25" fmla="*/ 980 h 1307"/>
                  <a:gd name="T26" fmla="*/ 105 w 133"/>
                  <a:gd name="T27" fmla="*/ 1062 h 1307"/>
                  <a:gd name="T28" fmla="*/ 92 w 133"/>
                  <a:gd name="T29" fmla="*/ 1145 h 1307"/>
                  <a:gd name="T30" fmla="*/ 79 w 133"/>
                  <a:gd name="T31" fmla="*/ 1226 h 1307"/>
                  <a:gd name="T32" fmla="*/ 65 w 133"/>
                  <a:gd name="T33" fmla="*/ 1307 h 1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307">
                    <a:moveTo>
                      <a:pt x="0" y="0"/>
                    </a:moveTo>
                    <a:lnTo>
                      <a:pt x="32" y="77"/>
                    </a:lnTo>
                    <a:lnTo>
                      <a:pt x="60" y="155"/>
                    </a:lnTo>
                    <a:lnTo>
                      <a:pt x="82" y="235"/>
                    </a:lnTo>
                    <a:lnTo>
                      <a:pt x="100" y="315"/>
                    </a:lnTo>
                    <a:lnTo>
                      <a:pt x="115" y="397"/>
                    </a:lnTo>
                    <a:lnTo>
                      <a:pt x="125" y="479"/>
                    </a:lnTo>
                    <a:lnTo>
                      <a:pt x="131" y="563"/>
                    </a:lnTo>
                    <a:lnTo>
                      <a:pt x="133" y="645"/>
                    </a:lnTo>
                    <a:lnTo>
                      <a:pt x="133" y="729"/>
                    </a:lnTo>
                    <a:lnTo>
                      <a:pt x="129" y="812"/>
                    </a:lnTo>
                    <a:lnTo>
                      <a:pt x="123" y="896"/>
                    </a:lnTo>
                    <a:lnTo>
                      <a:pt x="115" y="980"/>
                    </a:lnTo>
                    <a:lnTo>
                      <a:pt x="105" y="1062"/>
                    </a:lnTo>
                    <a:lnTo>
                      <a:pt x="92" y="1145"/>
                    </a:lnTo>
                    <a:lnTo>
                      <a:pt x="79" y="1226"/>
                    </a:lnTo>
                    <a:lnTo>
                      <a:pt x="65" y="13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1" name="Freeform 2603"/>
              <p:cNvSpPr>
                <a:spLocks/>
              </p:cNvSpPr>
              <p:nvPr/>
            </p:nvSpPr>
            <p:spPr bwMode="auto">
              <a:xfrm>
                <a:off x="2569" y="3071"/>
                <a:ext cx="17" cy="73"/>
              </a:xfrm>
              <a:custGeom>
                <a:avLst/>
                <a:gdLst>
                  <a:gd name="T0" fmla="*/ 139 w 139"/>
                  <a:gd name="T1" fmla="*/ 0 h 584"/>
                  <a:gd name="T2" fmla="*/ 127 w 139"/>
                  <a:gd name="T3" fmla="*/ 34 h 584"/>
                  <a:gd name="T4" fmla="*/ 116 w 139"/>
                  <a:gd name="T5" fmla="*/ 69 h 584"/>
                  <a:gd name="T6" fmla="*/ 106 w 139"/>
                  <a:gd name="T7" fmla="*/ 105 h 584"/>
                  <a:gd name="T8" fmla="*/ 97 w 139"/>
                  <a:gd name="T9" fmla="*/ 142 h 584"/>
                  <a:gd name="T10" fmla="*/ 89 w 139"/>
                  <a:gd name="T11" fmla="*/ 178 h 584"/>
                  <a:gd name="T12" fmla="*/ 81 w 139"/>
                  <a:gd name="T13" fmla="*/ 215 h 584"/>
                  <a:gd name="T14" fmla="*/ 73 w 139"/>
                  <a:gd name="T15" fmla="*/ 251 h 584"/>
                  <a:gd name="T16" fmla="*/ 66 w 139"/>
                  <a:gd name="T17" fmla="*/ 289 h 584"/>
                  <a:gd name="T18" fmla="*/ 59 w 139"/>
                  <a:gd name="T19" fmla="*/ 326 h 584"/>
                  <a:gd name="T20" fmla="*/ 52 w 139"/>
                  <a:gd name="T21" fmla="*/ 363 h 584"/>
                  <a:gd name="T22" fmla="*/ 43 w 139"/>
                  <a:gd name="T23" fmla="*/ 400 h 584"/>
                  <a:gd name="T24" fmla="*/ 36 w 139"/>
                  <a:gd name="T25" fmla="*/ 438 h 584"/>
                  <a:gd name="T26" fmla="*/ 27 w 139"/>
                  <a:gd name="T27" fmla="*/ 474 h 584"/>
                  <a:gd name="T28" fmla="*/ 19 w 139"/>
                  <a:gd name="T29" fmla="*/ 511 h 584"/>
                  <a:gd name="T30" fmla="*/ 10 w 139"/>
                  <a:gd name="T31" fmla="*/ 547 h 584"/>
                  <a:gd name="T32" fmla="*/ 0 w 139"/>
                  <a:gd name="T33" fmla="*/ 584 h 5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584">
                    <a:moveTo>
                      <a:pt x="139" y="0"/>
                    </a:moveTo>
                    <a:lnTo>
                      <a:pt x="127" y="34"/>
                    </a:lnTo>
                    <a:lnTo>
                      <a:pt x="116" y="69"/>
                    </a:lnTo>
                    <a:lnTo>
                      <a:pt x="106" y="105"/>
                    </a:lnTo>
                    <a:lnTo>
                      <a:pt x="97" y="142"/>
                    </a:lnTo>
                    <a:lnTo>
                      <a:pt x="89" y="178"/>
                    </a:lnTo>
                    <a:lnTo>
                      <a:pt x="81" y="215"/>
                    </a:lnTo>
                    <a:lnTo>
                      <a:pt x="73" y="251"/>
                    </a:lnTo>
                    <a:lnTo>
                      <a:pt x="66" y="289"/>
                    </a:lnTo>
                    <a:lnTo>
                      <a:pt x="59" y="326"/>
                    </a:lnTo>
                    <a:lnTo>
                      <a:pt x="52" y="363"/>
                    </a:lnTo>
                    <a:lnTo>
                      <a:pt x="43" y="400"/>
                    </a:lnTo>
                    <a:lnTo>
                      <a:pt x="36" y="438"/>
                    </a:lnTo>
                    <a:lnTo>
                      <a:pt x="27" y="474"/>
                    </a:lnTo>
                    <a:lnTo>
                      <a:pt x="19" y="511"/>
                    </a:lnTo>
                    <a:lnTo>
                      <a:pt x="10" y="547"/>
                    </a:lnTo>
                    <a:lnTo>
                      <a:pt x="0" y="5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2" name="Freeform 2604"/>
              <p:cNvSpPr>
                <a:spLocks/>
              </p:cNvSpPr>
              <p:nvPr/>
            </p:nvSpPr>
            <p:spPr bwMode="auto">
              <a:xfrm>
                <a:off x="2511" y="2671"/>
                <a:ext cx="82" cy="17"/>
              </a:xfrm>
              <a:custGeom>
                <a:avLst/>
                <a:gdLst>
                  <a:gd name="T0" fmla="*/ 633 w 651"/>
                  <a:gd name="T1" fmla="*/ 17 h 132"/>
                  <a:gd name="T2" fmla="*/ 601 w 651"/>
                  <a:gd name="T3" fmla="*/ 28 h 132"/>
                  <a:gd name="T4" fmla="*/ 570 w 651"/>
                  <a:gd name="T5" fmla="*/ 42 h 132"/>
                  <a:gd name="T6" fmla="*/ 540 w 651"/>
                  <a:gd name="T7" fmla="*/ 58 h 132"/>
                  <a:gd name="T8" fmla="*/ 511 w 651"/>
                  <a:gd name="T9" fmla="*/ 76 h 132"/>
                  <a:gd name="T10" fmla="*/ 480 w 651"/>
                  <a:gd name="T11" fmla="*/ 93 h 132"/>
                  <a:gd name="T12" fmla="*/ 450 w 651"/>
                  <a:gd name="T13" fmla="*/ 110 h 132"/>
                  <a:gd name="T14" fmla="*/ 420 w 651"/>
                  <a:gd name="T15" fmla="*/ 125 h 132"/>
                  <a:gd name="T16" fmla="*/ 380 w 651"/>
                  <a:gd name="T17" fmla="*/ 132 h 132"/>
                  <a:gd name="T18" fmla="*/ 331 w 651"/>
                  <a:gd name="T19" fmla="*/ 129 h 132"/>
                  <a:gd name="T20" fmla="*/ 283 w 651"/>
                  <a:gd name="T21" fmla="*/ 122 h 132"/>
                  <a:gd name="T22" fmla="*/ 234 w 651"/>
                  <a:gd name="T23" fmla="*/ 114 h 132"/>
                  <a:gd name="T24" fmla="*/ 185 w 651"/>
                  <a:gd name="T25" fmla="*/ 105 h 132"/>
                  <a:gd name="T26" fmla="*/ 137 w 651"/>
                  <a:gd name="T27" fmla="*/ 97 h 132"/>
                  <a:gd name="T28" fmla="*/ 87 w 651"/>
                  <a:gd name="T29" fmla="*/ 92 h 132"/>
                  <a:gd name="T30" fmla="*/ 38 w 651"/>
                  <a:gd name="T31" fmla="*/ 91 h 132"/>
                  <a:gd name="T32" fmla="*/ 13 w 651"/>
                  <a:gd name="T33" fmla="*/ 93 h 132"/>
                  <a:gd name="T34" fmla="*/ 1 w 651"/>
                  <a:gd name="T35" fmla="*/ 80 h 132"/>
                  <a:gd name="T36" fmla="*/ 29 w 651"/>
                  <a:gd name="T37" fmla="*/ 73 h 132"/>
                  <a:gd name="T38" fmla="*/ 58 w 651"/>
                  <a:gd name="T39" fmla="*/ 72 h 132"/>
                  <a:gd name="T40" fmla="*/ 87 w 651"/>
                  <a:gd name="T41" fmla="*/ 74 h 132"/>
                  <a:gd name="T42" fmla="*/ 117 w 651"/>
                  <a:gd name="T43" fmla="*/ 79 h 132"/>
                  <a:gd name="T44" fmla="*/ 147 w 651"/>
                  <a:gd name="T45" fmla="*/ 84 h 132"/>
                  <a:gd name="T46" fmla="*/ 177 w 651"/>
                  <a:gd name="T47" fmla="*/ 89 h 132"/>
                  <a:gd name="T48" fmla="*/ 208 w 651"/>
                  <a:gd name="T49" fmla="*/ 92 h 132"/>
                  <a:gd name="T50" fmla="*/ 239 w 651"/>
                  <a:gd name="T51" fmla="*/ 93 h 132"/>
                  <a:gd name="T52" fmla="*/ 294 w 651"/>
                  <a:gd name="T53" fmla="*/ 91 h 132"/>
                  <a:gd name="T54" fmla="*/ 347 w 651"/>
                  <a:gd name="T55" fmla="*/ 83 h 132"/>
                  <a:gd name="T56" fmla="*/ 399 w 651"/>
                  <a:gd name="T57" fmla="*/ 72 h 132"/>
                  <a:gd name="T58" fmla="*/ 449 w 651"/>
                  <a:gd name="T59" fmla="*/ 57 h 132"/>
                  <a:gd name="T60" fmla="*/ 498 w 651"/>
                  <a:gd name="T61" fmla="*/ 41 h 132"/>
                  <a:gd name="T62" fmla="*/ 549 w 651"/>
                  <a:gd name="T63" fmla="*/ 25 h 132"/>
                  <a:gd name="T64" fmla="*/ 599 w 651"/>
                  <a:gd name="T65" fmla="*/ 11 h 132"/>
                  <a:gd name="T66" fmla="*/ 651 w 651"/>
                  <a:gd name="T67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651" h="132">
                    <a:moveTo>
                      <a:pt x="651" y="14"/>
                    </a:moveTo>
                    <a:lnTo>
                      <a:pt x="633" y="17"/>
                    </a:lnTo>
                    <a:lnTo>
                      <a:pt x="617" y="22"/>
                    </a:lnTo>
                    <a:lnTo>
                      <a:pt x="601" y="28"/>
                    </a:lnTo>
                    <a:lnTo>
                      <a:pt x="585" y="35"/>
                    </a:lnTo>
                    <a:lnTo>
                      <a:pt x="570" y="42"/>
                    </a:lnTo>
                    <a:lnTo>
                      <a:pt x="555" y="50"/>
                    </a:lnTo>
                    <a:lnTo>
                      <a:pt x="540" y="58"/>
                    </a:lnTo>
                    <a:lnTo>
                      <a:pt x="525" y="67"/>
                    </a:lnTo>
                    <a:lnTo>
                      <a:pt x="511" y="76"/>
                    </a:lnTo>
                    <a:lnTo>
                      <a:pt x="495" y="84"/>
                    </a:lnTo>
                    <a:lnTo>
                      <a:pt x="480" y="93"/>
                    </a:lnTo>
                    <a:lnTo>
                      <a:pt x="465" y="102"/>
                    </a:lnTo>
                    <a:lnTo>
                      <a:pt x="450" y="110"/>
                    </a:lnTo>
                    <a:lnTo>
                      <a:pt x="435" y="118"/>
                    </a:lnTo>
                    <a:lnTo>
                      <a:pt x="420" y="125"/>
                    </a:lnTo>
                    <a:lnTo>
                      <a:pt x="405" y="132"/>
                    </a:lnTo>
                    <a:lnTo>
                      <a:pt x="380" y="132"/>
                    </a:lnTo>
                    <a:lnTo>
                      <a:pt x="355" y="131"/>
                    </a:lnTo>
                    <a:lnTo>
                      <a:pt x="331" y="129"/>
                    </a:lnTo>
                    <a:lnTo>
                      <a:pt x="307" y="126"/>
                    </a:lnTo>
                    <a:lnTo>
                      <a:pt x="283" y="122"/>
                    </a:lnTo>
                    <a:lnTo>
                      <a:pt x="259" y="118"/>
                    </a:lnTo>
                    <a:lnTo>
                      <a:pt x="234" y="114"/>
                    </a:lnTo>
                    <a:lnTo>
                      <a:pt x="210" y="109"/>
                    </a:lnTo>
                    <a:lnTo>
                      <a:pt x="185" y="105"/>
                    </a:lnTo>
                    <a:lnTo>
                      <a:pt x="161" y="101"/>
                    </a:lnTo>
                    <a:lnTo>
                      <a:pt x="137" y="97"/>
                    </a:lnTo>
                    <a:lnTo>
                      <a:pt x="111" y="94"/>
                    </a:lnTo>
                    <a:lnTo>
                      <a:pt x="87" y="92"/>
                    </a:lnTo>
                    <a:lnTo>
                      <a:pt x="63" y="91"/>
                    </a:lnTo>
                    <a:lnTo>
                      <a:pt x="38" y="91"/>
                    </a:lnTo>
                    <a:lnTo>
                      <a:pt x="14" y="93"/>
                    </a:lnTo>
                    <a:lnTo>
                      <a:pt x="13" y="93"/>
                    </a:lnTo>
                    <a:lnTo>
                      <a:pt x="0" y="80"/>
                    </a:lnTo>
                    <a:lnTo>
                      <a:pt x="1" y="80"/>
                    </a:lnTo>
                    <a:lnTo>
                      <a:pt x="15" y="76"/>
                    </a:lnTo>
                    <a:lnTo>
                      <a:pt x="29" y="73"/>
                    </a:lnTo>
                    <a:lnTo>
                      <a:pt x="43" y="72"/>
                    </a:lnTo>
                    <a:lnTo>
                      <a:pt x="58" y="72"/>
                    </a:lnTo>
                    <a:lnTo>
                      <a:pt x="72" y="72"/>
                    </a:lnTo>
                    <a:lnTo>
                      <a:pt x="87" y="74"/>
                    </a:lnTo>
                    <a:lnTo>
                      <a:pt x="101" y="76"/>
                    </a:lnTo>
                    <a:lnTo>
                      <a:pt x="117" y="79"/>
                    </a:lnTo>
                    <a:lnTo>
                      <a:pt x="132" y="81"/>
                    </a:lnTo>
                    <a:lnTo>
                      <a:pt x="147" y="84"/>
                    </a:lnTo>
                    <a:lnTo>
                      <a:pt x="162" y="87"/>
                    </a:lnTo>
                    <a:lnTo>
                      <a:pt x="177" y="89"/>
                    </a:lnTo>
                    <a:lnTo>
                      <a:pt x="192" y="91"/>
                    </a:lnTo>
                    <a:lnTo>
                      <a:pt x="208" y="92"/>
                    </a:lnTo>
                    <a:lnTo>
                      <a:pt x="223" y="93"/>
                    </a:lnTo>
                    <a:lnTo>
                      <a:pt x="239" y="93"/>
                    </a:lnTo>
                    <a:lnTo>
                      <a:pt x="267" y="93"/>
                    </a:lnTo>
                    <a:lnTo>
                      <a:pt x="294" y="91"/>
                    </a:lnTo>
                    <a:lnTo>
                      <a:pt x="321" y="88"/>
                    </a:lnTo>
                    <a:lnTo>
                      <a:pt x="347" y="83"/>
                    </a:lnTo>
                    <a:lnTo>
                      <a:pt x="373" y="78"/>
                    </a:lnTo>
                    <a:lnTo>
                      <a:pt x="399" y="72"/>
                    </a:lnTo>
                    <a:lnTo>
                      <a:pt x="424" y="65"/>
                    </a:lnTo>
                    <a:lnTo>
                      <a:pt x="449" y="57"/>
                    </a:lnTo>
                    <a:lnTo>
                      <a:pt x="474" y="49"/>
                    </a:lnTo>
                    <a:lnTo>
                      <a:pt x="498" y="41"/>
                    </a:lnTo>
                    <a:lnTo>
                      <a:pt x="524" y="33"/>
                    </a:lnTo>
                    <a:lnTo>
                      <a:pt x="549" y="25"/>
                    </a:lnTo>
                    <a:lnTo>
                      <a:pt x="573" y="18"/>
                    </a:lnTo>
                    <a:lnTo>
                      <a:pt x="599" y="11"/>
                    </a:lnTo>
                    <a:lnTo>
                      <a:pt x="624" y="4"/>
                    </a:lnTo>
                    <a:lnTo>
                      <a:pt x="651" y="0"/>
                    </a:lnTo>
                    <a:lnTo>
                      <a:pt x="651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3" name="Freeform 2605"/>
              <p:cNvSpPr>
                <a:spLocks/>
              </p:cNvSpPr>
              <p:nvPr/>
            </p:nvSpPr>
            <p:spPr bwMode="auto">
              <a:xfrm>
                <a:off x="2562" y="2673"/>
                <a:ext cx="31" cy="15"/>
              </a:xfrm>
              <a:custGeom>
                <a:avLst/>
                <a:gdLst>
                  <a:gd name="T0" fmla="*/ 246 w 246"/>
                  <a:gd name="T1" fmla="*/ 0 h 118"/>
                  <a:gd name="T2" fmla="*/ 228 w 246"/>
                  <a:gd name="T3" fmla="*/ 3 h 118"/>
                  <a:gd name="T4" fmla="*/ 212 w 246"/>
                  <a:gd name="T5" fmla="*/ 8 h 118"/>
                  <a:gd name="T6" fmla="*/ 196 w 246"/>
                  <a:gd name="T7" fmla="*/ 14 h 118"/>
                  <a:gd name="T8" fmla="*/ 180 w 246"/>
                  <a:gd name="T9" fmla="*/ 21 h 118"/>
                  <a:gd name="T10" fmla="*/ 165 w 246"/>
                  <a:gd name="T11" fmla="*/ 28 h 118"/>
                  <a:gd name="T12" fmla="*/ 150 w 246"/>
                  <a:gd name="T13" fmla="*/ 36 h 118"/>
                  <a:gd name="T14" fmla="*/ 135 w 246"/>
                  <a:gd name="T15" fmla="*/ 44 h 118"/>
                  <a:gd name="T16" fmla="*/ 120 w 246"/>
                  <a:gd name="T17" fmla="*/ 53 h 118"/>
                  <a:gd name="T18" fmla="*/ 106 w 246"/>
                  <a:gd name="T19" fmla="*/ 62 h 118"/>
                  <a:gd name="T20" fmla="*/ 90 w 246"/>
                  <a:gd name="T21" fmla="*/ 70 h 118"/>
                  <a:gd name="T22" fmla="*/ 75 w 246"/>
                  <a:gd name="T23" fmla="*/ 79 h 118"/>
                  <a:gd name="T24" fmla="*/ 60 w 246"/>
                  <a:gd name="T25" fmla="*/ 88 h 118"/>
                  <a:gd name="T26" fmla="*/ 45 w 246"/>
                  <a:gd name="T27" fmla="*/ 96 h 118"/>
                  <a:gd name="T28" fmla="*/ 30 w 246"/>
                  <a:gd name="T29" fmla="*/ 104 h 118"/>
                  <a:gd name="T30" fmla="*/ 15 w 246"/>
                  <a:gd name="T31" fmla="*/ 111 h 118"/>
                  <a:gd name="T32" fmla="*/ 0 w 246"/>
                  <a:gd name="T33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18">
                    <a:moveTo>
                      <a:pt x="246" y="0"/>
                    </a:moveTo>
                    <a:lnTo>
                      <a:pt x="228" y="3"/>
                    </a:lnTo>
                    <a:lnTo>
                      <a:pt x="212" y="8"/>
                    </a:lnTo>
                    <a:lnTo>
                      <a:pt x="196" y="14"/>
                    </a:lnTo>
                    <a:lnTo>
                      <a:pt x="180" y="21"/>
                    </a:lnTo>
                    <a:lnTo>
                      <a:pt x="165" y="28"/>
                    </a:lnTo>
                    <a:lnTo>
                      <a:pt x="150" y="36"/>
                    </a:lnTo>
                    <a:lnTo>
                      <a:pt x="135" y="44"/>
                    </a:lnTo>
                    <a:lnTo>
                      <a:pt x="120" y="53"/>
                    </a:lnTo>
                    <a:lnTo>
                      <a:pt x="106" y="62"/>
                    </a:lnTo>
                    <a:lnTo>
                      <a:pt x="90" y="70"/>
                    </a:lnTo>
                    <a:lnTo>
                      <a:pt x="75" y="79"/>
                    </a:lnTo>
                    <a:lnTo>
                      <a:pt x="60" y="88"/>
                    </a:lnTo>
                    <a:lnTo>
                      <a:pt x="45" y="96"/>
                    </a:lnTo>
                    <a:lnTo>
                      <a:pt x="30" y="104"/>
                    </a:lnTo>
                    <a:lnTo>
                      <a:pt x="15" y="111"/>
                    </a:lnTo>
                    <a:lnTo>
                      <a:pt x="0" y="1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4" name="Freeform 2606"/>
              <p:cNvSpPr>
                <a:spLocks/>
              </p:cNvSpPr>
              <p:nvPr/>
            </p:nvSpPr>
            <p:spPr bwMode="auto">
              <a:xfrm>
                <a:off x="2513" y="2683"/>
                <a:ext cx="49" cy="5"/>
              </a:xfrm>
              <a:custGeom>
                <a:avLst/>
                <a:gdLst>
                  <a:gd name="T0" fmla="*/ 391 w 391"/>
                  <a:gd name="T1" fmla="*/ 41 h 41"/>
                  <a:gd name="T2" fmla="*/ 366 w 391"/>
                  <a:gd name="T3" fmla="*/ 41 h 41"/>
                  <a:gd name="T4" fmla="*/ 341 w 391"/>
                  <a:gd name="T5" fmla="*/ 40 h 41"/>
                  <a:gd name="T6" fmla="*/ 317 w 391"/>
                  <a:gd name="T7" fmla="*/ 38 h 41"/>
                  <a:gd name="T8" fmla="*/ 293 w 391"/>
                  <a:gd name="T9" fmla="*/ 35 h 41"/>
                  <a:gd name="T10" fmla="*/ 269 w 391"/>
                  <a:gd name="T11" fmla="*/ 31 h 41"/>
                  <a:gd name="T12" fmla="*/ 245 w 391"/>
                  <a:gd name="T13" fmla="*/ 27 h 41"/>
                  <a:gd name="T14" fmla="*/ 220 w 391"/>
                  <a:gd name="T15" fmla="*/ 23 h 41"/>
                  <a:gd name="T16" fmla="*/ 196 w 391"/>
                  <a:gd name="T17" fmla="*/ 18 h 41"/>
                  <a:gd name="T18" fmla="*/ 171 w 391"/>
                  <a:gd name="T19" fmla="*/ 14 h 41"/>
                  <a:gd name="T20" fmla="*/ 147 w 391"/>
                  <a:gd name="T21" fmla="*/ 10 h 41"/>
                  <a:gd name="T22" fmla="*/ 123 w 391"/>
                  <a:gd name="T23" fmla="*/ 6 h 41"/>
                  <a:gd name="T24" fmla="*/ 97 w 391"/>
                  <a:gd name="T25" fmla="*/ 3 h 41"/>
                  <a:gd name="T26" fmla="*/ 73 w 391"/>
                  <a:gd name="T27" fmla="*/ 1 h 41"/>
                  <a:gd name="T28" fmla="*/ 49 w 391"/>
                  <a:gd name="T29" fmla="*/ 0 h 41"/>
                  <a:gd name="T30" fmla="*/ 24 w 391"/>
                  <a:gd name="T31" fmla="*/ 0 h 41"/>
                  <a:gd name="T32" fmla="*/ 0 w 391"/>
                  <a:gd name="T33" fmla="*/ 2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41">
                    <a:moveTo>
                      <a:pt x="391" y="41"/>
                    </a:moveTo>
                    <a:lnTo>
                      <a:pt x="366" y="41"/>
                    </a:lnTo>
                    <a:lnTo>
                      <a:pt x="341" y="40"/>
                    </a:lnTo>
                    <a:lnTo>
                      <a:pt x="317" y="38"/>
                    </a:lnTo>
                    <a:lnTo>
                      <a:pt x="293" y="35"/>
                    </a:lnTo>
                    <a:lnTo>
                      <a:pt x="269" y="31"/>
                    </a:lnTo>
                    <a:lnTo>
                      <a:pt x="245" y="27"/>
                    </a:lnTo>
                    <a:lnTo>
                      <a:pt x="220" y="23"/>
                    </a:lnTo>
                    <a:lnTo>
                      <a:pt x="196" y="18"/>
                    </a:lnTo>
                    <a:lnTo>
                      <a:pt x="171" y="14"/>
                    </a:lnTo>
                    <a:lnTo>
                      <a:pt x="147" y="10"/>
                    </a:lnTo>
                    <a:lnTo>
                      <a:pt x="123" y="6"/>
                    </a:lnTo>
                    <a:lnTo>
                      <a:pt x="97" y="3"/>
                    </a:lnTo>
                    <a:lnTo>
                      <a:pt x="73" y="1"/>
                    </a:lnTo>
                    <a:lnTo>
                      <a:pt x="49" y="0"/>
                    </a:lnTo>
                    <a:lnTo>
                      <a:pt x="24" y="0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5" name="Line 2607"/>
              <p:cNvSpPr>
                <a:spLocks noChangeShapeType="1"/>
              </p:cNvSpPr>
              <p:nvPr/>
            </p:nvSpPr>
            <p:spPr bwMode="auto">
              <a:xfrm flipH="1" flipV="1">
                <a:off x="2511" y="2681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6" name="Freeform 2608"/>
              <p:cNvSpPr>
                <a:spLocks/>
              </p:cNvSpPr>
              <p:nvPr/>
            </p:nvSpPr>
            <p:spPr bwMode="auto">
              <a:xfrm>
                <a:off x="2511" y="2680"/>
                <a:ext cx="30" cy="3"/>
              </a:xfrm>
              <a:custGeom>
                <a:avLst/>
                <a:gdLst>
                  <a:gd name="T0" fmla="*/ 0 w 238"/>
                  <a:gd name="T1" fmla="*/ 8 h 21"/>
                  <a:gd name="T2" fmla="*/ 14 w 238"/>
                  <a:gd name="T3" fmla="*/ 4 h 21"/>
                  <a:gd name="T4" fmla="*/ 28 w 238"/>
                  <a:gd name="T5" fmla="*/ 1 h 21"/>
                  <a:gd name="T6" fmla="*/ 42 w 238"/>
                  <a:gd name="T7" fmla="*/ 0 h 21"/>
                  <a:gd name="T8" fmla="*/ 57 w 238"/>
                  <a:gd name="T9" fmla="*/ 0 h 21"/>
                  <a:gd name="T10" fmla="*/ 71 w 238"/>
                  <a:gd name="T11" fmla="*/ 0 h 21"/>
                  <a:gd name="T12" fmla="*/ 86 w 238"/>
                  <a:gd name="T13" fmla="*/ 2 h 21"/>
                  <a:gd name="T14" fmla="*/ 100 w 238"/>
                  <a:gd name="T15" fmla="*/ 4 h 21"/>
                  <a:gd name="T16" fmla="*/ 116 w 238"/>
                  <a:gd name="T17" fmla="*/ 7 h 21"/>
                  <a:gd name="T18" fmla="*/ 131 w 238"/>
                  <a:gd name="T19" fmla="*/ 9 h 21"/>
                  <a:gd name="T20" fmla="*/ 146 w 238"/>
                  <a:gd name="T21" fmla="*/ 12 h 21"/>
                  <a:gd name="T22" fmla="*/ 161 w 238"/>
                  <a:gd name="T23" fmla="*/ 15 h 21"/>
                  <a:gd name="T24" fmla="*/ 176 w 238"/>
                  <a:gd name="T25" fmla="*/ 17 h 21"/>
                  <a:gd name="T26" fmla="*/ 191 w 238"/>
                  <a:gd name="T27" fmla="*/ 19 h 21"/>
                  <a:gd name="T28" fmla="*/ 207 w 238"/>
                  <a:gd name="T29" fmla="*/ 20 h 21"/>
                  <a:gd name="T30" fmla="*/ 222 w 238"/>
                  <a:gd name="T31" fmla="*/ 21 h 21"/>
                  <a:gd name="T32" fmla="*/ 238 w 238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8" h="21">
                    <a:moveTo>
                      <a:pt x="0" y="8"/>
                    </a:moveTo>
                    <a:lnTo>
                      <a:pt x="14" y="4"/>
                    </a:lnTo>
                    <a:lnTo>
                      <a:pt x="28" y="1"/>
                    </a:lnTo>
                    <a:lnTo>
                      <a:pt x="42" y="0"/>
                    </a:lnTo>
                    <a:lnTo>
                      <a:pt x="57" y="0"/>
                    </a:lnTo>
                    <a:lnTo>
                      <a:pt x="71" y="0"/>
                    </a:lnTo>
                    <a:lnTo>
                      <a:pt x="86" y="2"/>
                    </a:lnTo>
                    <a:lnTo>
                      <a:pt x="100" y="4"/>
                    </a:lnTo>
                    <a:lnTo>
                      <a:pt x="116" y="7"/>
                    </a:lnTo>
                    <a:lnTo>
                      <a:pt x="131" y="9"/>
                    </a:lnTo>
                    <a:lnTo>
                      <a:pt x="146" y="12"/>
                    </a:lnTo>
                    <a:lnTo>
                      <a:pt x="161" y="15"/>
                    </a:lnTo>
                    <a:lnTo>
                      <a:pt x="176" y="17"/>
                    </a:lnTo>
                    <a:lnTo>
                      <a:pt x="191" y="19"/>
                    </a:lnTo>
                    <a:lnTo>
                      <a:pt x="207" y="20"/>
                    </a:lnTo>
                    <a:lnTo>
                      <a:pt x="222" y="21"/>
                    </a:lnTo>
                    <a:lnTo>
                      <a:pt x="238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7" name="Freeform 2609"/>
              <p:cNvSpPr>
                <a:spLocks/>
              </p:cNvSpPr>
              <p:nvPr/>
            </p:nvSpPr>
            <p:spPr bwMode="auto">
              <a:xfrm>
                <a:off x="2541" y="2671"/>
                <a:ext cx="52" cy="12"/>
              </a:xfrm>
              <a:custGeom>
                <a:avLst/>
                <a:gdLst>
                  <a:gd name="T0" fmla="*/ 0 w 412"/>
                  <a:gd name="T1" fmla="*/ 93 h 93"/>
                  <a:gd name="T2" fmla="*/ 28 w 412"/>
                  <a:gd name="T3" fmla="*/ 93 h 93"/>
                  <a:gd name="T4" fmla="*/ 55 w 412"/>
                  <a:gd name="T5" fmla="*/ 91 h 93"/>
                  <a:gd name="T6" fmla="*/ 82 w 412"/>
                  <a:gd name="T7" fmla="*/ 88 h 93"/>
                  <a:gd name="T8" fmla="*/ 108 w 412"/>
                  <a:gd name="T9" fmla="*/ 83 h 93"/>
                  <a:gd name="T10" fmla="*/ 134 w 412"/>
                  <a:gd name="T11" fmla="*/ 78 h 93"/>
                  <a:gd name="T12" fmla="*/ 160 w 412"/>
                  <a:gd name="T13" fmla="*/ 72 h 93"/>
                  <a:gd name="T14" fmla="*/ 185 w 412"/>
                  <a:gd name="T15" fmla="*/ 65 h 93"/>
                  <a:gd name="T16" fmla="*/ 210 w 412"/>
                  <a:gd name="T17" fmla="*/ 57 h 93"/>
                  <a:gd name="T18" fmla="*/ 235 w 412"/>
                  <a:gd name="T19" fmla="*/ 49 h 93"/>
                  <a:gd name="T20" fmla="*/ 259 w 412"/>
                  <a:gd name="T21" fmla="*/ 41 h 93"/>
                  <a:gd name="T22" fmla="*/ 285 w 412"/>
                  <a:gd name="T23" fmla="*/ 33 h 93"/>
                  <a:gd name="T24" fmla="*/ 310 w 412"/>
                  <a:gd name="T25" fmla="*/ 25 h 93"/>
                  <a:gd name="T26" fmla="*/ 334 w 412"/>
                  <a:gd name="T27" fmla="*/ 18 h 93"/>
                  <a:gd name="T28" fmla="*/ 360 w 412"/>
                  <a:gd name="T29" fmla="*/ 11 h 93"/>
                  <a:gd name="T30" fmla="*/ 385 w 412"/>
                  <a:gd name="T31" fmla="*/ 4 h 93"/>
                  <a:gd name="T32" fmla="*/ 412 w 412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2" h="93">
                    <a:moveTo>
                      <a:pt x="0" y="93"/>
                    </a:moveTo>
                    <a:lnTo>
                      <a:pt x="28" y="93"/>
                    </a:lnTo>
                    <a:lnTo>
                      <a:pt x="55" y="91"/>
                    </a:lnTo>
                    <a:lnTo>
                      <a:pt x="82" y="88"/>
                    </a:lnTo>
                    <a:lnTo>
                      <a:pt x="108" y="83"/>
                    </a:lnTo>
                    <a:lnTo>
                      <a:pt x="134" y="78"/>
                    </a:lnTo>
                    <a:lnTo>
                      <a:pt x="160" y="72"/>
                    </a:lnTo>
                    <a:lnTo>
                      <a:pt x="185" y="65"/>
                    </a:lnTo>
                    <a:lnTo>
                      <a:pt x="210" y="57"/>
                    </a:lnTo>
                    <a:lnTo>
                      <a:pt x="235" y="49"/>
                    </a:lnTo>
                    <a:lnTo>
                      <a:pt x="259" y="41"/>
                    </a:lnTo>
                    <a:lnTo>
                      <a:pt x="285" y="33"/>
                    </a:lnTo>
                    <a:lnTo>
                      <a:pt x="310" y="25"/>
                    </a:lnTo>
                    <a:lnTo>
                      <a:pt x="334" y="18"/>
                    </a:lnTo>
                    <a:lnTo>
                      <a:pt x="360" y="11"/>
                    </a:lnTo>
                    <a:lnTo>
                      <a:pt x="385" y="4"/>
                    </a:lnTo>
                    <a:lnTo>
                      <a:pt x="4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8" name="Line 2610"/>
              <p:cNvSpPr>
                <a:spLocks noChangeShapeType="1"/>
              </p:cNvSpPr>
              <p:nvPr/>
            </p:nvSpPr>
            <p:spPr bwMode="auto">
              <a:xfrm>
                <a:off x="2593" y="2671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39" name="Freeform 2611"/>
              <p:cNvSpPr>
                <a:spLocks/>
              </p:cNvSpPr>
              <p:nvPr/>
            </p:nvSpPr>
            <p:spPr bwMode="auto">
              <a:xfrm>
                <a:off x="2560" y="2839"/>
                <a:ext cx="33" cy="43"/>
              </a:xfrm>
              <a:custGeom>
                <a:avLst/>
                <a:gdLst>
                  <a:gd name="T0" fmla="*/ 66 w 259"/>
                  <a:gd name="T1" fmla="*/ 346 h 346"/>
                  <a:gd name="T2" fmla="*/ 0 w 259"/>
                  <a:gd name="T3" fmla="*/ 214 h 346"/>
                  <a:gd name="T4" fmla="*/ 0 w 259"/>
                  <a:gd name="T5" fmla="*/ 213 h 346"/>
                  <a:gd name="T6" fmla="*/ 14 w 259"/>
                  <a:gd name="T7" fmla="*/ 204 h 346"/>
                  <a:gd name="T8" fmla="*/ 29 w 259"/>
                  <a:gd name="T9" fmla="*/ 194 h 346"/>
                  <a:gd name="T10" fmla="*/ 43 w 259"/>
                  <a:gd name="T11" fmla="*/ 184 h 346"/>
                  <a:gd name="T12" fmla="*/ 57 w 259"/>
                  <a:gd name="T13" fmla="*/ 173 h 346"/>
                  <a:gd name="T14" fmla="*/ 71 w 259"/>
                  <a:gd name="T15" fmla="*/ 159 h 346"/>
                  <a:gd name="T16" fmla="*/ 85 w 259"/>
                  <a:gd name="T17" fmla="*/ 147 h 346"/>
                  <a:gd name="T18" fmla="*/ 98 w 259"/>
                  <a:gd name="T19" fmla="*/ 133 h 346"/>
                  <a:gd name="T20" fmla="*/ 111 w 259"/>
                  <a:gd name="T21" fmla="*/ 120 h 346"/>
                  <a:gd name="T22" fmla="*/ 124 w 259"/>
                  <a:gd name="T23" fmla="*/ 105 h 346"/>
                  <a:gd name="T24" fmla="*/ 137 w 259"/>
                  <a:gd name="T25" fmla="*/ 91 h 346"/>
                  <a:gd name="T26" fmla="*/ 148 w 259"/>
                  <a:gd name="T27" fmla="*/ 76 h 346"/>
                  <a:gd name="T28" fmla="*/ 160 w 259"/>
                  <a:gd name="T29" fmla="*/ 61 h 346"/>
                  <a:gd name="T30" fmla="*/ 170 w 259"/>
                  <a:gd name="T31" fmla="*/ 46 h 346"/>
                  <a:gd name="T32" fmla="*/ 180 w 259"/>
                  <a:gd name="T33" fmla="*/ 30 h 346"/>
                  <a:gd name="T34" fmla="*/ 190 w 259"/>
                  <a:gd name="T35" fmla="*/ 14 h 346"/>
                  <a:gd name="T36" fmla="*/ 199 w 259"/>
                  <a:gd name="T37" fmla="*/ 0 h 346"/>
                  <a:gd name="T38" fmla="*/ 203 w 259"/>
                  <a:gd name="T39" fmla="*/ 10 h 346"/>
                  <a:gd name="T40" fmla="*/ 209 w 259"/>
                  <a:gd name="T41" fmla="*/ 23 h 346"/>
                  <a:gd name="T42" fmla="*/ 215 w 259"/>
                  <a:gd name="T43" fmla="*/ 34 h 346"/>
                  <a:gd name="T44" fmla="*/ 222 w 259"/>
                  <a:gd name="T45" fmla="*/ 45 h 346"/>
                  <a:gd name="T46" fmla="*/ 229 w 259"/>
                  <a:gd name="T47" fmla="*/ 57 h 346"/>
                  <a:gd name="T48" fmla="*/ 236 w 259"/>
                  <a:gd name="T49" fmla="*/ 68 h 346"/>
                  <a:gd name="T50" fmla="*/ 242 w 259"/>
                  <a:gd name="T51" fmla="*/ 80 h 346"/>
                  <a:gd name="T52" fmla="*/ 249 w 259"/>
                  <a:gd name="T53" fmla="*/ 92 h 346"/>
                  <a:gd name="T54" fmla="*/ 254 w 259"/>
                  <a:gd name="T55" fmla="*/ 104 h 346"/>
                  <a:gd name="T56" fmla="*/ 257 w 259"/>
                  <a:gd name="T57" fmla="*/ 115 h 346"/>
                  <a:gd name="T58" fmla="*/ 259 w 259"/>
                  <a:gd name="T59" fmla="*/ 127 h 346"/>
                  <a:gd name="T60" fmla="*/ 259 w 259"/>
                  <a:gd name="T61" fmla="*/ 139 h 346"/>
                  <a:gd name="T62" fmla="*/ 256 w 259"/>
                  <a:gd name="T63" fmla="*/ 151 h 346"/>
                  <a:gd name="T64" fmla="*/ 251 w 259"/>
                  <a:gd name="T65" fmla="*/ 162 h 346"/>
                  <a:gd name="T66" fmla="*/ 242 w 259"/>
                  <a:gd name="T67" fmla="*/ 175 h 346"/>
                  <a:gd name="T68" fmla="*/ 232 w 259"/>
                  <a:gd name="T69" fmla="*/ 187 h 346"/>
                  <a:gd name="T70" fmla="*/ 224 w 259"/>
                  <a:gd name="T71" fmla="*/ 198 h 346"/>
                  <a:gd name="T72" fmla="*/ 215 w 259"/>
                  <a:gd name="T73" fmla="*/ 209 h 346"/>
                  <a:gd name="T74" fmla="*/ 207 w 259"/>
                  <a:gd name="T75" fmla="*/ 220 h 346"/>
                  <a:gd name="T76" fmla="*/ 197 w 259"/>
                  <a:gd name="T77" fmla="*/ 232 h 346"/>
                  <a:gd name="T78" fmla="*/ 188 w 259"/>
                  <a:gd name="T79" fmla="*/ 243 h 346"/>
                  <a:gd name="T80" fmla="*/ 178 w 259"/>
                  <a:gd name="T81" fmla="*/ 254 h 346"/>
                  <a:gd name="T82" fmla="*/ 168 w 259"/>
                  <a:gd name="T83" fmla="*/ 265 h 346"/>
                  <a:gd name="T84" fmla="*/ 158 w 259"/>
                  <a:gd name="T85" fmla="*/ 276 h 346"/>
                  <a:gd name="T86" fmla="*/ 147 w 259"/>
                  <a:gd name="T87" fmla="*/ 286 h 346"/>
                  <a:gd name="T88" fmla="*/ 136 w 259"/>
                  <a:gd name="T89" fmla="*/ 296 h 346"/>
                  <a:gd name="T90" fmla="*/ 125 w 259"/>
                  <a:gd name="T91" fmla="*/ 306 h 346"/>
                  <a:gd name="T92" fmla="*/ 114 w 259"/>
                  <a:gd name="T93" fmla="*/ 315 h 346"/>
                  <a:gd name="T94" fmla="*/ 101 w 259"/>
                  <a:gd name="T95" fmla="*/ 324 h 346"/>
                  <a:gd name="T96" fmla="*/ 89 w 259"/>
                  <a:gd name="T97" fmla="*/ 332 h 346"/>
                  <a:gd name="T98" fmla="*/ 77 w 259"/>
                  <a:gd name="T99" fmla="*/ 339 h 346"/>
                  <a:gd name="T100" fmla="*/ 66 w 259"/>
                  <a:gd name="T101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59" h="346">
                    <a:moveTo>
                      <a:pt x="66" y="346"/>
                    </a:moveTo>
                    <a:lnTo>
                      <a:pt x="0" y="214"/>
                    </a:lnTo>
                    <a:lnTo>
                      <a:pt x="0" y="213"/>
                    </a:lnTo>
                    <a:lnTo>
                      <a:pt x="14" y="204"/>
                    </a:lnTo>
                    <a:lnTo>
                      <a:pt x="29" y="194"/>
                    </a:lnTo>
                    <a:lnTo>
                      <a:pt x="43" y="184"/>
                    </a:lnTo>
                    <a:lnTo>
                      <a:pt x="57" y="173"/>
                    </a:lnTo>
                    <a:lnTo>
                      <a:pt x="71" y="159"/>
                    </a:lnTo>
                    <a:lnTo>
                      <a:pt x="85" y="147"/>
                    </a:lnTo>
                    <a:lnTo>
                      <a:pt x="98" y="133"/>
                    </a:lnTo>
                    <a:lnTo>
                      <a:pt x="111" y="120"/>
                    </a:lnTo>
                    <a:lnTo>
                      <a:pt x="124" y="105"/>
                    </a:lnTo>
                    <a:lnTo>
                      <a:pt x="137" y="91"/>
                    </a:lnTo>
                    <a:lnTo>
                      <a:pt x="148" y="76"/>
                    </a:lnTo>
                    <a:lnTo>
                      <a:pt x="160" y="61"/>
                    </a:lnTo>
                    <a:lnTo>
                      <a:pt x="170" y="46"/>
                    </a:lnTo>
                    <a:lnTo>
                      <a:pt x="180" y="30"/>
                    </a:lnTo>
                    <a:lnTo>
                      <a:pt x="190" y="14"/>
                    </a:lnTo>
                    <a:lnTo>
                      <a:pt x="199" y="0"/>
                    </a:lnTo>
                    <a:lnTo>
                      <a:pt x="203" y="10"/>
                    </a:lnTo>
                    <a:lnTo>
                      <a:pt x="209" y="23"/>
                    </a:lnTo>
                    <a:lnTo>
                      <a:pt x="215" y="34"/>
                    </a:lnTo>
                    <a:lnTo>
                      <a:pt x="222" y="45"/>
                    </a:lnTo>
                    <a:lnTo>
                      <a:pt x="229" y="57"/>
                    </a:lnTo>
                    <a:lnTo>
                      <a:pt x="236" y="68"/>
                    </a:lnTo>
                    <a:lnTo>
                      <a:pt x="242" y="80"/>
                    </a:lnTo>
                    <a:lnTo>
                      <a:pt x="249" y="92"/>
                    </a:lnTo>
                    <a:lnTo>
                      <a:pt x="254" y="104"/>
                    </a:lnTo>
                    <a:lnTo>
                      <a:pt x="257" y="115"/>
                    </a:lnTo>
                    <a:lnTo>
                      <a:pt x="259" y="127"/>
                    </a:lnTo>
                    <a:lnTo>
                      <a:pt x="259" y="139"/>
                    </a:lnTo>
                    <a:lnTo>
                      <a:pt x="256" y="151"/>
                    </a:lnTo>
                    <a:lnTo>
                      <a:pt x="251" y="162"/>
                    </a:lnTo>
                    <a:lnTo>
                      <a:pt x="242" y="175"/>
                    </a:lnTo>
                    <a:lnTo>
                      <a:pt x="232" y="187"/>
                    </a:lnTo>
                    <a:lnTo>
                      <a:pt x="224" y="198"/>
                    </a:lnTo>
                    <a:lnTo>
                      <a:pt x="215" y="209"/>
                    </a:lnTo>
                    <a:lnTo>
                      <a:pt x="207" y="220"/>
                    </a:lnTo>
                    <a:lnTo>
                      <a:pt x="197" y="232"/>
                    </a:lnTo>
                    <a:lnTo>
                      <a:pt x="188" y="243"/>
                    </a:lnTo>
                    <a:lnTo>
                      <a:pt x="178" y="254"/>
                    </a:lnTo>
                    <a:lnTo>
                      <a:pt x="168" y="265"/>
                    </a:lnTo>
                    <a:lnTo>
                      <a:pt x="158" y="276"/>
                    </a:lnTo>
                    <a:lnTo>
                      <a:pt x="147" y="286"/>
                    </a:lnTo>
                    <a:lnTo>
                      <a:pt x="136" y="296"/>
                    </a:lnTo>
                    <a:lnTo>
                      <a:pt x="125" y="306"/>
                    </a:lnTo>
                    <a:lnTo>
                      <a:pt x="114" y="315"/>
                    </a:lnTo>
                    <a:lnTo>
                      <a:pt x="101" y="324"/>
                    </a:lnTo>
                    <a:lnTo>
                      <a:pt x="89" y="332"/>
                    </a:lnTo>
                    <a:lnTo>
                      <a:pt x="77" y="339"/>
                    </a:lnTo>
                    <a:lnTo>
                      <a:pt x="66" y="346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0" name="Line 2612"/>
              <p:cNvSpPr>
                <a:spLocks noChangeShapeType="1"/>
              </p:cNvSpPr>
              <p:nvPr/>
            </p:nvSpPr>
            <p:spPr bwMode="auto">
              <a:xfrm flipH="1" flipV="1">
                <a:off x="2560" y="2865"/>
                <a:ext cx="9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1" name="Freeform 2613"/>
              <p:cNvSpPr>
                <a:spLocks/>
              </p:cNvSpPr>
              <p:nvPr/>
            </p:nvSpPr>
            <p:spPr bwMode="auto">
              <a:xfrm>
                <a:off x="2560" y="2839"/>
                <a:ext cx="25" cy="26"/>
              </a:xfrm>
              <a:custGeom>
                <a:avLst/>
                <a:gdLst>
                  <a:gd name="T0" fmla="*/ 0 w 199"/>
                  <a:gd name="T1" fmla="*/ 213 h 213"/>
                  <a:gd name="T2" fmla="*/ 14 w 199"/>
                  <a:gd name="T3" fmla="*/ 204 h 213"/>
                  <a:gd name="T4" fmla="*/ 29 w 199"/>
                  <a:gd name="T5" fmla="*/ 194 h 213"/>
                  <a:gd name="T6" fmla="*/ 43 w 199"/>
                  <a:gd name="T7" fmla="*/ 184 h 213"/>
                  <a:gd name="T8" fmla="*/ 57 w 199"/>
                  <a:gd name="T9" fmla="*/ 173 h 213"/>
                  <a:gd name="T10" fmla="*/ 71 w 199"/>
                  <a:gd name="T11" fmla="*/ 159 h 213"/>
                  <a:gd name="T12" fmla="*/ 85 w 199"/>
                  <a:gd name="T13" fmla="*/ 147 h 213"/>
                  <a:gd name="T14" fmla="*/ 98 w 199"/>
                  <a:gd name="T15" fmla="*/ 133 h 213"/>
                  <a:gd name="T16" fmla="*/ 111 w 199"/>
                  <a:gd name="T17" fmla="*/ 120 h 213"/>
                  <a:gd name="T18" fmla="*/ 124 w 199"/>
                  <a:gd name="T19" fmla="*/ 105 h 213"/>
                  <a:gd name="T20" fmla="*/ 137 w 199"/>
                  <a:gd name="T21" fmla="*/ 91 h 213"/>
                  <a:gd name="T22" fmla="*/ 148 w 199"/>
                  <a:gd name="T23" fmla="*/ 76 h 213"/>
                  <a:gd name="T24" fmla="*/ 160 w 199"/>
                  <a:gd name="T25" fmla="*/ 61 h 213"/>
                  <a:gd name="T26" fmla="*/ 170 w 199"/>
                  <a:gd name="T27" fmla="*/ 46 h 213"/>
                  <a:gd name="T28" fmla="*/ 180 w 199"/>
                  <a:gd name="T29" fmla="*/ 30 h 213"/>
                  <a:gd name="T30" fmla="*/ 190 w 199"/>
                  <a:gd name="T31" fmla="*/ 14 h 213"/>
                  <a:gd name="T32" fmla="*/ 199 w 199"/>
                  <a:gd name="T33" fmla="*/ 0 h 2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213">
                    <a:moveTo>
                      <a:pt x="0" y="213"/>
                    </a:moveTo>
                    <a:lnTo>
                      <a:pt x="14" y="204"/>
                    </a:lnTo>
                    <a:lnTo>
                      <a:pt x="29" y="194"/>
                    </a:lnTo>
                    <a:lnTo>
                      <a:pt x="43" y="184"/>
                    </a:lnTo>
                    <a:lnTo>
                      <a:pt x="57" y="173"/>
                    </a:lnTo>
                    <a:lnTo>
                      <a:pt x="71" y="159"/>
                    </a:lnTo>
                    <a:lnTo>
                      <a:pt x="85" y="147"/>
                    </a:lnTo>
                    <a:lnTo>
                      <a:pt x="98" y="133"/>
                    </a:lnTo>
                    <a:lnTo>
                      <a:pt x="111" y="120"/>
                    </a:lnTo>
                    <a:lnTo>
                      <a:pt x="124" y="105"/>
                    </a:lnTo>
                    <a:lnTo>
                      <a:pt x="137" y="91"/>
                    </a:lnTo>
                    <a:lnTo>
                      <a:pt x="148" y="76"/>
                    </a:lnTo>
                    <a:lnTo>
                      <a:pt x="160" y="61"/>
                    </a:lnTo>
                    <a:lnTo>
                      <a:pt x="170" y="46"/>
                    </a:lnTo>
                    <a:lnTo>
                      <a:pt x="180" y="30"/>
                    </a:lnTo>
                    <a:lnTo>
                      <a:pt x="190" y="14"/>
                    </a:lnTo>
                    <a:lnTo>
                      <a:pt x="1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2" name="Freeform 2614"/>
              <p:cNvSpPr>
                <a:spLocks/>
              </p:cNvSpPr>
              <p:nvPr/>
            </p:nvSpPr>
            <p:spPr bwMode="auto">
              <a:xfrm>
                <a:off x="2585" y="2839"/>
                <a:ext cx="8" cy="23"/>
              </a:xfrm>
              <a:custGeom>
                <a:avLst/>
                <a:gdLst>
                  <a:gd name="T0" fmla="*/ 0 w 60"/>
                  <a:gd name="T1" fmla="*/ 0 h 187"/>
                  <a:gd name="T2" fmla="*/ 4 w 60"/>
                  <a:gd name="T3" fmla="*/ 10 h 187"/>
                  <a:gd name="T4" fmla="*/ 10 w 60"/>
                  <a:gd name="T5" fmla="*/ 23 h 187"/>
                  <a:gd name="T6" fmla="*/ 16 w 60"/>
                  <a:gd name="T7" fmla="*/ 34 h 187"/>
                  <a:gd name="T8" fmla="*/ 23 w 60"/>
                  <a:gd name="T9" fmla="*/ 45 h 187"/>
                  <a:gd name="T10" fmla="*/ 30 w 60"/>
                  <a:gd name="T11" fmla="*/ 57 h 187"/>
                  <a:gd name="T12" fmla="*/ 37 w 60"/>
                  <a:gd name="T13" fmla="*/ 68 h 187"/>
                  <a:gd name="T14" fmla="*/ 43 w 60"/>
                  <a:gd name="T15" fmla="*/ 80 h 187"/>
                  <a:gd name="T16" fmla="*/ 50 w 60"/>
                  <a:gd name="T17" fmla="*/ 92 h 187"/>
                  <a:gd name="T18" fmla="*/ 55 w 60"/>
                  <a:gd name="T19" fmla="*/ 104 h 187"/>
                  <a:gd name="T20" fmla="*/ 58 w 60"/>
                  <a:gd name="T21" fmla="*/ 115 h 187"/>
                  <a:gd name="T22" fmla="*/ 60 w 60"/>
                  <a:gd name="T23" fmla="*/ 127 h 187"/>
                  <a:gd name="T24" fmla="*/ 60 w 60"/>
                  <a:gd name="T25" fmla="*/ 139 h 187"/>
                  <a:gd name="T26" fmla="*/ 57 w 60"/>
                  <a:gd name="T27" fmla="*/ 151 h 187"/>
                  <a:gd name="T28" fmla="*/ 52 w 60"/>
                  <a:gd name="T29" fmla="*/ 162 h 187"/>
                  <a:gd name="T30" fmla="*/ 43 w 60"/>
                  <a:gd name="T31" fmla="*/ 175 h 187"/>
                  <a:gd name="T32" fmla="*/ 33 w 60"/>
                  <a:gd name="T33" fmla="*/ 187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87">
                    <a:moveTo>
                      <a:pt x="0" y="0"/>
                    </a:moveTo>
                    <a:lnTo>
                      <a:pt x="4" y="10"/>
                    </a:lnTo>
                    <a:lnTo>
                      <a:pt x="10" y="23"/>
                    </a:lnTo>
                    <a:lnTo>
                      <a:pt x="16" y="34"/>
                    </a:lnTo>
                    <a:lnTo>
                      <a:pt x="23" y="45"/>
                    </a:lnTo>
                    <a:lnTo>
                      <a:pt x="30" y="57"/>
                    </a:lnTo>
                    <a:lnTo>
                      <a:pt x="37" y="68"/>
                    </a:lnTo>
                    <a:lnTo>
                      <a:pt x="43" y="80"/>
                    </a:lnTo>
                    <a:lnTo>
                      <a:pt x="50" y="92"/>
                    </a:lnTo>
                    <a:lnTo>
                      <a:pt x="55" y="104"/>
                    </a:lnTo>
                    <a:lnTo>
                      <a:pt x="58" y="115"/>
                    </a:lnTo>
                    <a:lnTo>
                      <a:pt x="60" y="127"/>
                    </a:lnTo>
                    <a:lnTo>
                      <a:pt x="60" y="139"/>
                    </a:lnTo>
                    <a:lnTo>
                      <a:pt x="57" y="151"/>
                    </a:lnTo>
                    <a:lnTo>
                      <a:pt x="52" y="162"/>
                    </a:lnTo>
                    <a:lnTo>
                      <a:pt x="43" y="175"/>
                    </a:lnTo>
                    <a:lnTo>
                      <a:pt x="33" y="1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3" name="Freeform 2615"/>
              <p:cNvSpPr>
                <a:spLocks/>
              </p:cNvSpPr>
              <p:nvPr/>
            </p:nvSpPr>
            <p:spPr bwMode="auto">
              <a:xfrm>
                <a:off x="2569" y="2862"/>
                <a:ext cx="20" cy="20"/>
              </a:xfrm>
              <a:custGeom>
                <a:avLst/>
                <a:gdLst>
                  <a:gd name="T0" fmla="*/ 166 w 166"/>
                  <a:gd name="T1" fmla="*/ 0 h 159"/>
                  <a:gd name="T2" fmla="*/ 158 w 166"/>
                  <a:gd name="T3" fmla="*/ 11 h 159"/>
                  <a:gd name="T4" fmla="*/ 149 w 166"/>
                  <a:gd name="T5" fmla="*/ 22 h 159"/>
                  <a:gd name="T6" fmla="*/ 141 w 166"/>
                  <a:gd name="T7" fmla="*/ 33 h 159"/>
                  <a:gd name="T8" fmla="*/ 131 w 166"/>
                  <a:gd name="T9" fmla="*/ 45 h 159"/>
                  <a:gd name="T10" fmla="*/ 122 w 166"/>
                  <a:gd name="T11" fmla="*/ 56 h 159"/>
                  <a:gd name="T12" fmla="*/ 112 w 166"/>
                  <a:gd name="T13" fmla="*/ 67 h 159"/>
                  <a:gd name="T14" fmla="*/ 102 w 166"/>
                  <a:gd name="T15" fmla="*/ 78 h 159"/>
                  <a:gd name="T16" fmla="*/ 92 w 166"/>
                  <a:gd name="T17" fmla="*/ 89 h 159"/>
                  <a:gd name="T18" fmla="*/ 81 w 166"/>
                  <a:gd name="T19" fmla="*/ 99 h 159"/>
                  <a:gd name="T20" fmla="*/ 70 w 166"/>
                  <a:gd name="T21" fmla="*/ 109 h 159"/>
                  <a:gd name="T22" fmla="*/ 59 w 166"/>
                  <a:gd name="T23" fmla="*/ 119 h 159"/>
                  <a:gd name="T24" fmla="*/ 48 w 166"/>
                  <a:gd name="T25" fmla="*/ 128 h 159"/>
                  <a:gd name="T26" fmla="*/ 35 w 166"/>
                  <a:gd name="T27" fmla="*/ 137 h 159"/>
                  <a:gd name="T28" fmla="*/ 23 w 166"/>
                  <a:gd name="T29" fmla="*/ 145 h 159"/>
                  <a:gd name="T30" fmla="*/ 11 w 166"/>
                  <a:gd name="T31" fmla="*/ 152 h 159"/>
                  <a:gd name="T32" fmla="*/ 0 w 166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159">
                    <a:moveTo>
                      <a:pt x="166" y="0"/>
                    </a:moveTo>
                    <a:lnTo>
                      <a:pt x="158" y="11"/>
                    </a:lnTo>
                    <a:lnTo>
                      <a:pt x="149" y="22"/>
                    </a:lnTo>
                    <a:lnTo>
                      <a:pt x="141" y="33"/>
                    </a:lnTo>
                    <a:lnTo>
                      <a:pt x="131" y="45"/>
                    </a:lnTo>
                    <a:lnTo>
                      <a:pt x="122" y="56"/>
                    </a:lnTo>
                    <a:lnTo>
                      <a:pt x="112" y="67"/>
                    </a:lnTo>
                    <a:lnTo>
                      <a:pt x="102" y="78"/>
                    </a:lnTo>
                    <a:lnTo>
                      <a:pt x="92" y="89"/>
                    </a:lnTo>
                    <a:lnTo>
                      <a:pt x="81" y="99"/>
                    </a:lnTo>
                    <a:lnTo>
                      <a:pt x="70" y="109"/>
                    </a:lnTo>
                    <a:lnTo>
                      <a:pt x="59" y="119"/>
                    </a:lnTo>
                    <a:lnTo>
                      <a:pt x="48" y="128"/>
                    </a:lnTo>
                    <a:lnTo>
                      <a:pt x="35" y="137"/>
                    </a:lnTo>
                    <a:lnTo>
                      <a:pt x="23" y="145"/>
                    </a:lnTo>
                    <a:lnTo>
                      <a:pt x="11" y="152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4" name="Freeform 2616"/>
              <p:cNvSpPr>
                <a:spLocks/>
              </p:cNvSpPr>
              <p:nvPr/>
            </p:nvSpPr>
            <p:spPr bwMode="auto">
              <a:xfrm>
                <a:off x="2584" y="3171"/>
                <a:ext cx="6" cy="26"/>
              </a:xfrm>
              <a:custGeom>
                <a:avLst/>
                <a:gdLst>
                  <a:gd name="T0" fmla="*/ 28 w 48"/>
                  <a:gd name="T1" fmla="*/ 206 h 206"/>
                  <a:gd name="T2" fmla="*/ 8 w 48"/>
                  <a:gd name="T3" fmla="*/ 206 h 206"/>
                  <a:gd name="T4" fmla="*/ 9 w 48"/>
                  <a:gd name="T5" fmla="*/ 205 h 206"/>
                  <a:gd name="T6" fmla="*/ 6 w 48"/>
                  <a:gd name="T7" fmla="*/ 191 h 206"/>
                  <a:gd name="T8" fmla="*/ 5 w 48"/>
                  <a:gd name="T9" fmla="*/ 178 h 206"/>
                  <a:gd name="T10" fmla="*/ 3 w 48"/>
                  <a:gd name="T11" fmla="*/ 165 h 206"/>
                  <a:gd name="T12" fmla="*/ 2 w 48"/>
                  <a:gd name="T13" fmla="*/ 152 h 206"/>
                  <a:gd name="T14" fmla="*/ 2 w 48"/>
                  <a:gd name="T15" fmla="*/ 139 h 206"/>
                  <a:gd name="T16" fmla="*/ 1 w 48"/>
                  <a:gd name="T17" fmla="*/ 126 h 206"/>
                  <a:gd name="T18" fmla="*/ 1 w 48"/>
                  <a:gd name="T19" fmla="*/ 114 h 206"/>
                  <a:gd name="T20" fmla="*/ 1 w 48"/>
                  <a:gd name="T21" fmla="*/ 101 h 206"/>
                  <a:gd name="T22" fmla="*/ 0 w 48"/>
                  <a:gd name="T23" fmla="*/ 88 h 206"/>
                  <a:gd name="T24" fmla="*/ 1 w 48"/>
                  <a:gd name="T25" fmla="*/ 76 h 206"/>
                  <a:gd name="T26" fmla="*/ 1 w 48"/>
                  <a:gd name="T27" fmla="*/ 62 h 206"/>
                  <a:gd name="T28" fmla="*/ 1 w 48"/>
                  <a:gd name="T29" fmla="*/ 50 h 206"/>
                  <a:gd name="T30" fmla="*/ 1 w 48"/>
                  <a:gd name="T31" fmla="*/ 37 h 206"/>
                  <a:gd name="T32" fmla="*/ 1 w 48"/>
                  <a:gd name="T33" fmla="*/ 25 h 206"/>
                  <a:gd name="T34" fmla="*/ 1 w 48"/>
                  <a:gd name="T35" fmla="*/ 12 h 206"/>
                  <a:gd name="T36" fmla="*/ 2 w 48"/>
                  <a:gd name="T37" fmla="*/ 0 h 206"/>
                  <a:gd name="T38" fmla="*/ 35 w 48"/>
                  <a:gd name="T39" fmla="*/ 0 h 206"/>
                  <a:gd name="T40" fmla="*/ 35 w 48"/>
                  <a:gd name="T41" fmla="*/ 11 h 206"/>
                  <a:gd name="T42" fmla="*/ 36 w 48"/>
                  <a:gd name="T43" fmla="*/ 23 h 206"/>
                  <a:gd name="T44" fmla="*/ 37 w 48"/>
                  <a:gd name="T45" fmla="*/ 36 h 206"/>
                  <a:gd name="T46" fmla="*/ 39 w 48"/>
                  <a:gd name="T47" fmla="*/ 50 h 206"/>
                  <a:gd name="T48" fmla="*/ 41 w 48"/>
                  <a:gd name="T49" fmla="*/ 64 h 206"/>
                  <a:gd name="T50" fmla="*/ 43 w 48"/>
                  <a:gd name="T51" fmla="*/ 79 h 206"/>
                  <a:gd name="T52" fmla="*/ 45 w 48"/>
                  <a:gd name="T53" fmla="*/ 93 h 206"/>
                  <a:gd name="T54" fmla="*/ 47 w 48"/>
                  <a:gd name="T55" fmla="*/ 107 h 206"/>
                  <a:gd name="T56" fmla="*/ 48 w 48"/>
                  <a:gd name="T57" fmla="*/ 121 h 206"/>
                  <a:gd name="T58" fmla="*/ 48 w 48"/>
                  <a:gd name="T59" fmla="*/ 135 h 206"/>
                  <a:gd name="T60" fmla="*/ 48 w 48"/>
                  <a:gd name="T61" fmla="*/ 149 h 206"/>
                  <a:gd name="T62" fmla="*/ 47 w 48"/>
                  <a:gd name="T63" fmla="*/ 162 h 206"/>
                  <a:gd name="T64" fmla="*/ 44 w 48"/>
                  <a:gd name="T65" fmla="*/ 174 h 206"/>
                  <a:gd name="T66" fmla="*/ 40 w 48"/>
                  <a:gd name="T67" fmla="*/ 185 h 206"/>
                  <a:gd name="T68" fmla="*/ 35 w 48"/>
                  <a:gd name="T69" fmla="*/ 195 h 206"/>
                  <a:gd name="T70" fmla="*/ 29 w 48"/>
                  <a:gd name="T71" fmla="*/ 205 h 206"/>
                  <a:gd name="T72" fmla="*/ 28 w 48"/>
                  <a:gd name="T7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8" h="206">
                    <a:moveTo>
                      <a:pt x="28" y="206"/>
                    </a:moveTo>
                    <a:lnTo>
                      <a:pt x="8" y="206"/>
                    </a:lnTo>
                    <a:lnTo>
                      <a:pt x="9" y="205"/>
                    </a:lnTo>
                    <a:lnTo>
                      <a:pt x="6" y="191"/>
                    </a:lnTo>
                    <a:lnTo>
                      <a:pt x="5" y="178"/>
                    </a:lnTo>
                    <a:lnTo>
                      <a:pt x="3" y="165"/>
                    </a:lnTo>
                    <a:lnTo>
                      <a:pt x="2" y="152"/>
                    </a:lnTo>
                    <a:lnTo>
                      <a:pt x="2" y="139"/>
                    </a:lnTo>
                    <a:lnTo>
                      <a:pt x="1" y="126"/>
                    </a:lnTo>
                    <a:lnTo>
                      <a:pt x="1" y="114"/>
                    </a:lnTo>
                    <a:lnTo>
                      <a:pt x="1" y="101"/>
                    </a:lnTo>
                    <a:lnTo>
                      <a:pt x="0" y="88"/>
                    </a:lnTo>
                    <a:lnTo>
                      <a:pt x="1" y="76"/>
                    </a:lnTo>
                    <a:lnTo>
                      <a:pt x="1" y="62"/>
                    </a:lnTo>
                    <a:lnTo>
                      <a:pt x="1" y="50"/>
                    </a:lnTo>
                    <a:lnTo>
                      <a:pt x="1" y="37"/>
                    </a:lnTo>
                    <a:lnTo>
                      <a:pt x="1" y="25"/>
                    </a:lnTo>
                    <a:lnTo>
                      <a:pt x="1" y="12"/>
                    </a:lnTo>
                    <a:lnTo>
                      <a:pt x="2" y="0"/>
                    </a:lnTo>
                    <a:lnTo>
                      <a:pt x="35" y="0"/>
                    </a:lnTo>
                    <a:lnTo>
                      <a:pt x="35" y="11"/>
                    </a:lnTo>
                    <a:lnTo>
                      <a:pt x="36" y="23"/>
                    </a:lnTo>
                    <a:lnTo>
                      <a:pt x="37" y="36"/>
                    </a:lnTo>
                    <a:lnTo>
                      <a:pt x="39" y="50"/>
                    </a:lnTo>
                    <a:lnTo>
                      <a:pt x="41" y="64"/>
                    </a:lnTo>
                    <a:lnTo>
                      <a:pt x="43" y="79"/>
                    </a:lnTo>
                    <a:lnTo>
                      <a:pt x="45" y="93"/>
                    </a:lnTo>
                    <a:lnTo>
                      <a:pt x="47" y="107"/>
                    </a:lnTo>
                    <a:lnTo>
                      <a:pt x="48" y="121"/>
                    </a:lnTo>
                    <a:lnTo>
                      <a:pt x="48" y="135"/>
                    </a:lnTo>
                    <a:lnTo>
                      <a:pt x="48" y="149"/>
                    </a:lnTo>
                    <a:lnTo>
                      <a:pt x="47" y="162"/>
                    </a:lnTo>
                    <a:lnTo>
                      <a:pt x="44" y="174"/>
                    </a:lnTo>
                    <a:lnTo>
                      <a:pt x="40" y="185"/>
                    </a:lnTo>
                    <a:lnTo>
                      <a:pt x="35" y="195"/>
                    </a:lnTo>
                    <a:lnTo>
                      <a:pt x="29" y="205"/>
                    </a:lnTo>
                    <a:lnTo>
                      <a:pt x="28" y="20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5" name="Line 2617"/>
              <p:cNvSpPr>
                <a:spLocks noChangeShapeType="1"/>
              </p:cNvSpPr>
              <p:nvPr/>
            </p:nvSpPr>
            <p:spPr bwMode="auto">
              <a:xfrm flipH="1">
                <a:off x="2585" y="3197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6" name="Freeform 2618"/>
              <p:cNvSpPr>
                <a:spLocks/>
              </p:cNvSpPr>
              <p:nvPr/>
            </p:nvSpPr>
            <p:spPr bwMode="auto">
              <a:xfrm>
                <a:off x="2584" y="3171"/>
                <a:ext cx="1" cy="26"/>
              </a:xfrm>
              <a:custGeom>
                <a:avLst/>
                <a:gdLst>
                  <a:gd name="T0" fmla="*/ 9 w 9"/>
                  <a:gd name="T1" fmla="*/ 205 h 205"/>
                  <a:gd name="T2" fmla="*/ 6 w 9"/>
                  <a:gd name="T3" fmla="*/ 191 h 205"/>
                  <a:gd name="T4" fmla="*/ 5 w 9"/>
                  <a:gd name="T5" fmla="*/ 178 h 205"/>
                  <a:gd name="T6" fmla="*/ 3 w 9"/>
                  <a:gd name="T7" fmla="*/ 165 h 205"/>
                  <a:gd name="T8" fmla="*/ 2 w 9"/>
                  <a:gd name="T9" fmla="*/ 152 h 205"/>
                  <a:gd name="T10" fmla="*/ 2 w 9"/>
                  <a:gd name="T11" fmla="*/ 139 h 205"/>
                  <a:gd name="T12" fmla="*/ 1 w 9"/>
                  <a:gd name="T13" fmla="*/ 126 h 205"/>
                  <a:gd name="T14" fmla="*/ 1 w 9"/>
                  <a:gd name="T15" fmla="*/ 114 h 205"/>
                  <a:gd name="T16" fmla="*/ 1 w 9"/>
                  <a:gd name="T17" fmla="*/ 101 h 205"/>
                  <a:gd name="T18" fmla="*/ 0 w 9"/>
                  <a:gd name="T19" fmla="*/ 88 h 205"/>
                  <a:gd name="T20" fmla="*/ 1 w 9"/>
                  <a:gd name="T21" fmla="*/ 76 h 205"/>
                  <a:gd name="T22" fmla="*/ 1 w 9"/>
                  <a:gd name="T23" fmla="*/ 62 h 205"/>
                  <a:gd name="T24" fmla="*/ 1 w 9"/>
                  <a:gd name="T25" fmla="*/ 50 h 205"/>
                  <a:gd name="T26" fmla="*/ 1 w 9"/>
                  <a:gd name="T27" fmla="*/ 37 h 205"/>
                  <a:gd name="T28" fmla="*/ 1 w 9"/>
                  <a:gd name="T29" fmla="*/ 25 h 205"/>
                  <a:gd name="T30" fmla="*/ 1 w 9"/>
                  <a:gd name="T31" fmla="*/ 12 h 205"/>
                  <a:gd name="T32" fmla="*/ 2 w 9"/>
                  <a:gd name="T33" fmla="*/ 0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205">
                    <a:moveTo>
                      <a:pt x="9" y="205"/>
                    </a:moveTo>
                    <a:lnTo>
                      <a:pt x="6" y="191"/>
                    </a:lnTo>
                    <a:lnTo>
                      <a:pt x="5" y="178"/>
                    </a:lnTo>
                    <a:lnTo>
                      <a:pt x="3" y="165"/>
                    </a:lnTo>
                    <a:lnTo>
                      <a:pt x="2" y="152"/>
                    </a:lnTo>
                    <a:lnTo>
                      <a:pt x="2" y="139"/>
                    </a:lnTo>
                    <a:lnTo>
                      <a:pt x="1" y="126"/>
                    </a:lnTo>
                    <a:lnTo>
                      <a:pt x="1" y="114"/>
                    </a:lnTo>
                    <a:lnTo>
                      <a:pt x="1" y="101"/>
                    </a:lnTo>
                    <a:lnTo>
                      <a:pt x="0" y="88"/>
                    </a:lnTo>
                    <a:lnTo>
                      <a:pt x="1" y="76"/>
                    </a:lnTo>
                    <a:lnTo>
                      <a:pt x="1" y="62"/>
                    </a:lnTo>
                    <a:lnTo>
                      <a:pt x="1" y="50"/>
                    </a:lnTo>
                    <a:lnTo>
                      <a:pt x="1" y="37"/>
                    </a:lnTo>
                    <a:lnTo>
                      <a:pt x="1" y="25"/>
                    </a:lnTo>
                    <a:lnTo>
                      <a:pt x="1" y="1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7" name="Line 2619"/>
              <p:cNvSpPr>
                <a:spLocks noChangeShapeType="1"/>
              </p:cNvSpPr>
              <p:nvPr/>
            </p:nvSpPr>
            <p:spPr bwMode="auto">
              <a:xfrm>
                <a:off x="2584" y="3171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8" name="Freeform 2620"/>
              <p:cNvSpPr>
                <a:spLocks/>
              </p:cNvSpPr>
              <p:nvPr/>
            </p:nvSpPr>
            <p:spPr bwMode="auto">
              <a:xfrm>
                <a:off x="2588" y="3171"/>
                <a:ext cx="2" cy="26"/>
              </a:xfrm>
              <a:custGeom>
                <a:avLst/>
                <a:gdLst>
                  <a:gd name="T0" fmla="*/ 6 w 19"/>
                  <a:gd name="T1" fmla="*/ 0 h 205"/>
                  <a:gd name="T2" fmla="*/ 6 w 19"/>
                  <a:gd name="T3" fmla="*/ 11 h 205"/>
                  <a:gd name="T4" fmla="*/ 7 w 19"/>
                  <a:gd name="T5" fmla="*/ 23 h 205"/>
                  <a:gd name="T6" fmla="*/ 8 w 19"/>
                  <a:gd name="T7" fmla="*/ 36 h 205"/>
                  <a:gd name="T8" fmla="*/ 10 w 19"/>
                  <a:gd name="T9" fmla="*/ 50 h 205"/>
                  <a:gd name="T10" fmla="*/ 12 w 19"/>
                  <a:gd name="T11" fmla="*/ 64 h 205"/>
                  <a:gd name="T12" fmla="*/ 14 w 19"/>
                  <a:gd name="T13" fmla="*/ 79 h 205"/>
                  <a:gd name="T14" fmla="*/ 16 w 19"/>
                  <a:gd name="T15" fmla="*/ 93 h 205"/>
                  <a:gd name="T16" fmla="*/ 18 w 19"/>
                  <a:gd name="T17" fmla="*/ 107 h 205"/>
                  <a:gd name="T18" fmla="*/ 19 w 19"/>
                  <a:gd name="T19" fmla="*/ 121 h 205"/>
                  <a:gd name="T20" fmla="*/ 19 w 19"/>
                  <a:gd name="T21" fmla="*/ 135 h 205"/>
                  <a:gd name="T22" fmla="*/ 19 w 19"/>
                  <a:gd name="T23" fmla="*/ 149 h 205"/>
                  <a:gd name="T24" fmla="*/ 18 w 19"/>
                  <a:gd name="T25" fmla="*/ 162 h 205"/>
                  <a:gd name="T26" fmla="*/ 15 w 19"/>
                  <a:gd name="T27" fmla="*/ 174 h 205"/>
                  <a:gd name="T28" fmla="*/ 11 w 19"/>
                  <a:gd name="T29" fmla="*/ 185 h 205"/>
                  <a:gd name="T30" fmla="*/ 6 w 19"/>
                  <a:gd name="T31" fmla="*/ 195 h 205"/>
                  <a:gd name="T32" fmla="*/ 0 w 19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205">
                    <a:moveTo>
                      <a:pt x="6" y="0"/>
                    </a:moveTo>
                    <a:lnTo>
                      <a:pt x="6" y="11"/>
                    </a:lnTo>
                    <a:lnTo>
                      <a:pt x="7" y="23"/>
                    </a:lnTo>
                    <a:lnTo>
                      <a:pt x="8" y="36"/>
                    </a:lnTo>
                    <a:lnTo>
                      <a:pt x="10" y="50"/>
                    </a:lnTo>
                    <a:lnTo>
                      <a:pt x="12" y="64"/>
                    </a:lnTo>
                    <a:lnTo>
                      <a:pt x="14" y="79"/>
                    </a:lnTo>
                    <a:lnTo>
                      <a:pt x="16" y="93"/>
                    </a:lnTo>
                    <a:lnTo>
                      <a:pt x="18" y="107"/>
                    </a:lnTo>
                    <a:lnTo>
                      <a:pt x="19" y="121"/>
                    </a:lnTo>
                    <a:lnTo>
                      <a:pt x="19" y="135"/>
                    </a:lnTo>
                    <a:lnTo>
                      <a:pt x="19" y="149"/>
                    </a:lnTo>
                    <a:lnTo>
                      <a:pt x="18" y="162"/>
                    </a:lnTo>
                    <a:lnTo>
                      <a:pt x="15" y="174"/>
                    </a:lnTo>
                    <a:lnTo>
                      <a:pt x="11" y="185"/>
                    </a:lnTo>
                    <a:lnTo>
                      <a:pt x="6" y="195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49" name="Freeform 2621"/>
              <p:cNvSpPr>
                <a:spLocks/>
              </p:cNvSpPr>
              <p:nvPr/>
            </p:nvSpPr>
            <p:spPr bwMode="auto">
              <a:xfrm>
                <a:off x="2562" y="2454"/>
                <a:ext cx="27" cy="12"/>
              </a:xfrm>
              <a:custGeom>
                <a:avLst/>
                <a:gdLst>
                  <a:gd name="T0" fmla="*/ 14 w 219"/>
                  <a:gd name="T1" fmla="*/ 63 h 98"/>
                  <a:gd name="T2" fmla="*/ 13 w 219"/>
                  <a:gd name="T3" fmla="*/ 61 h 98"/>
                  <a:gd name="T4" fmla="*/ 12 w 219"/>
                  <a:gd name="T5" fmla="*/ 59 h 98"/>
                  <a:gd name="T6" fmla="*/ 11 w 219"/>
                  <a:gd name="T7" fmla="*/ 57 h 98"/>
                  <a:gd name="T8" fmla="*/ 11 w 219"/>
                  <a:gd name="T9" fmla="*/ 55 h 98"/>
                  <a:gd name="T10" fmla="*/ 10 w 219"/>
                  <a:gd name="T11" fmla="*/ 53 h 98"/>
                  <a:gd name="T12" fmla="*/ 10 w 219"/>
                  <a:gd name="T13" fmla="*/ 51 h 98"/>
                  <a:gd name="T14" fmla="*/ 9 w 219"/>
                  <a:gd name="T15" fmla="*/ 50 h 98"/>
                  <a:gd name="T16" fmla="*/ 8 w 219"/>
                  <a:gd name="T17" fmla="*/ 48 h 98"/>
                  <a:gd name="T18" fmla="*/ 8 w 219"/>
                  <a:gd name="T19" fmla="*/ 46 h 98"/>
                  <a:gd name="T20" fmla="*/ 7 w 219"/>
                  <a:gd name="T21" fmla="*/ 44 h 98"/>
                  <a:gd name="T22" fmla="*/ 6 w 219"/>
                  <a:gd name="T23" fmla="*/ 43 h 98"/>
                  <a:gd name="T24" fmla="*/ 5 w 219"/>
                  <a:gd name="T25" fmla="*/ 41 h 98"/>
                  <a:gd name="T26" fmla="*/ 4 w 219"/>
                  <a:gd name="T27" fmla="*/ 40 h 98"/>
                  <a:gd name="T28" fmla="*/ 3 w 219"/>
                  <a:gd name="T29" fmla="*/ 38 h 98"/>
                  <a:gd name="T30" fmla="*/ 1 w 219"/>
                  <a:gd name="T31" fmla="*/ 37 h 98"/>
                  <a:gd name="T32" fmla="*/ 0 w 219"/>
                  <a:gd name="T33" fmla="*/ 36 h 98"/>
                  <a:gd name="T34" fmla="*/ 7 w 219"/>
                  <a:gd name="T35" fmla="*/ 27 h 98"/>
                  <a:gd name="T36" fmla="*/ 15 w 219"/>
                  <a:gd name="T37" fmla="*/ 19 h 98"/>
                  <a:gd name="T38" fmla="*/ 24 w 219"/>
                  <a:gd name="T39" fmla="*/ 13 h 98"/>
                  <a:gd name="T40" fmla="*/ 33 w 219"/>
                  <a:gd name="T41" fmla="*/ 9 h 98"/>
                  <a:gd name="T42" fmla="*/ 42 w 219"/>
                  <a:gd name="T43" fmla="*/ 5 h 98"/>
                  <a:gd name="T44" fmla="*/ 51 w 219"/>
                  <a:gd name="T45" fmla="*/ 3 h 98"/>
                  <a:gd name="T46" fmla="*/ 61 w 219"/>
                  <a:gd name="T47" fmla="*/ 1 h 98"/>
                  <a:gd name="T48" fmla="*/ 71 w 219"/>
                  <a:gd name="T49" fmla="*/ 0 h 98"/>
                  <a:gd name="T50" fmla="*/ 81 w 219"/>
                  <a:gd name="T51" fmla="*/ 0 h 98"/>
                  <a:gd name="T52" fmla="*/ 91 w 219"/>
                  <a:gd name="T53" fmla="*/ 1 h 98"/>
                  <a:gd name="T54" fmla="*/ 102 w 219"/>
                  <a:gd name="T55" fmla="*/ 2 h 98"/>
                  <a:gd name="T56" fmla="*/ 112 w 219"/>
                  <a:gd name="T57" fmla="*/ 3 h 98"/>
                  <a:gd name="T58" fmla="*/ 122 w 219"/>
                  <a:gd name="T59" fmla="*/ 5 h 98"/>
                  <a:gd name="T60" fmla="*/ 132 w 219"/>
                  <a:gd name="T61" fmla="*/ 6 h 98"/>
                  <a:gd name="T62" fmla="*/ 142 w 219"/>
                  <a:gd name="T63" fmla="*/ 8 h 98"/>
                  <a:gd name="T64" fmla="*/ 153 w 219"/>
                  <a:gd name="T65" fmla="*/ 10 h 98"/>
                  <a:gd name="T66" fmla="*/ 152 w 219"/>
                  <a:gd name="T67" fmla="*/ 11 h 98"/>
                  <a:gd name="T68" fmla="*/ 218 w 219"/>
                  <a:gd name="T69" fmla="*/ 57 h 98"/>
                  <a:gd name="T70" fmla="*/ 219 w 219"/>
                  <a:gd name="T71" fmla="*/ 56 h 98"/>
                  <a:gd name="T72" fmla="*/ 208 w 219"/>
                  <a:gd name="T73" fmla="*/ 75 h 98"/>
                  <a:gd name="T74" fmla="*/ 197 w 219"/>
                  <a:gd name="T75" fmla="*/ 88 h 98"/>
                  <a:gd name="T76" fmla="*/ 185 w 219"/>
                  <a:gd name="T77" fmla="*/ 95 h 98"/>
                  <a:gd name="T78" fmla="*/ 174 w 219"/>
                  <a:gd name="T79" fmla="*/ 98 h 98"/>
                  <a:gd name="T80" fmla="*/ 162 w 219"/>
                  <a:gd name="T81" fmla="*/ 95 h 98"/>
                  <a:gd name="T82" fmla="*/ 150 w 219"/>
                  <a:gd name="T83" fmla="*/ 90 h 98"/>
                  <a:gd name="T84" fmla="*/ 137 w 219"/>
                  <a:gd name="T85" fmla="*/ 83 h 98"/>
                  <a:gd name="T86" fmla="*/ 124 w 219"/>
                  <a:gd name="T87" fmla="*/ 74 h 98"/>
                  <a:gd name="T88" fmla="*/ 111 w 219"/>
                  <a:gd name="T89" fmla="*/ 65 h 98"/>
                  <a:gd name="T90" fmla="*/ 97 w 219"/>
                  <a:gd name="T91" fmla="*/ 57 h 98"/>
                  <a:gd name="T92" fmla="*/ 84 w 219"/>
                  <a:gd name="T93" fmla="*/ 49 h 98"/>
                  <a:gd name="T94" fmla="*/ 70 w 219"/>
                  <a:gd name="T95" fmla="*/ 44 h 98"/>
                  <a:gd name="T96" fmla="*/ 56 w 219"/>
                  <a:gd name="T97" fmla="*/ 42 h 98"/>
                  <a:gd name="T98" fmla="*/ 42 w 219"/>
                  <a:gd name="T99" fmla="*/ 43 h 98"/>
                  <a:gd name="T100" fmla="*/ 28 w 219"/>
                  <a:gd name="T101" fmla="*/ 50 h 98"/>
                  <a:gd name="T102" fmla="*/ 14 w 219"/>
                  <a:gd name="T103" fmla="*/ 6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19" h="98">
                    <a:moveTo>
                      <a:pt x="14" y="63"/>
                    </a:moveTo>
                    <a:lnTo>
                      <a:pt x="13" y="61"/>
                    </a:lnTo>
                    <a:lnTo>
                      <a:pt x="12" y="59"/>
                    </a:lnTo>
                    <a:lnTo>
                      <a:pt x="11" y="57"/>
                    </a:lnTo>
                    <a:lnTo>
                      <a:pt x="11" y="55"/>
                    </a:lnTo>
                    <a:lnTo>
                      <a:pt x="10" y="53"/>
                    </a:lnTo>
                    <a:lnTo>
                      <a:pt x="10" y="51"/>
                    </a:lnTo>
                    <a:lnTo>
                      <a:pt x="9" y="50"/>
                    </a:lnTo>
                    <a:lnTo>
                      <a:pt x="8" y="48"/>
                    </a:lnTo>
                    <a:lnTo>
                      <a:pt x="8" y="46"/>
                    </a:lnTo>
                    <a:lnTo>
                      <a:pt x="7" y="44"/>
                    </a:lnTo>
                    <a:lnTo>
                      <a:pt x="6" y="43"/>
                    </a:lnTo>
                    <a:lnTo>
                      <a:pt x="5" y="41"/>
                    </a:lnTo>
                    <a:lnTo>
                      <a:pt x="4" y="40"/>
                    </a:lnTo>
                    <a:lnTo>
                      <a:pt x="3" y="38"/>
                    </a:lnTo>
                    <a:lnTo>
                      <a:pt x="1" y="37"/>
                    </a:lnTo>
                    <a:lnTo>
                      <a:pt x="0" y="36"/>
                    </a:lnTo>
                    <a:lnTo>
                      <a:pt x="7" y="27"/>
                    </a:lnTo>
                    <a:lnTo>
                      <a:pt x="15" y="19"/>
                    </a:lnTo>
                    <a:lnTo>
                      <a:pt x="24" y="13"/>
                    </a:lnTo>
                    <a:lnTo>
                      <a:pt x="33" y="9"/>
                    </a:lnTo>
                    <a:lnTo>
                      <a:pt x="42" y="5"/>
                    </a:lnTo>
                    <a:lnTo>
                      <a:pt x="51" y="3"/>
                    </a:lnTo>
                    <a:lnTo>
                      <a:pt x="61" y="1"/>
                    </a:lnTo>
                    <a:lnTo>
                      <a:pt x="71" y="0"/>
                    </a:lnTo>
                    <a:lnTo>
                      <a:pt x="81" y="0"/>
                    </a:lnTo>
                    <a:lnTo>
                      <a:pt x="91" y="1"/>
                    </a:lnTo>
                    <a:lnTo>
                      <a:pt x="102" y="2"/>
                    </a:lnTo>
                    <a:lnTo>
                      <a:pt x="112" y="3"/>
                    </a:lnTo>
                    <a:lnTo>
                      <a:pt x="122" y="5"/>
                    </a:lnTo>
                    <a:lnTo>
                      <a:pt x="132" y="6"/>
                    </a:lnTo>
                    <a:lnTo>
                      <a:pt x="142" y="8"/>
                    </a:lnTo>
                    <a:lnTo>
                      <a:pt x="153" y="10"/>
                    </a:lnTo>
                    <a:lnTo>
                      <a:pt x="152" y="11"/>
                    </a:lnTo>
                    <a:lnTo>
                      <a:pt x="218" y="57"/>
                    </a:lnTo>
                    <a:lnTo>
                      <a:pt x="219" y="56"/>
                    </a:lnTo>
                    <a:lnTo>
                      <a:pt x="208" y="75"/>
                    </a:lnTo>
                    <a:lnTo>
                      <a:pt x="197" y="88"/>
                    </a:lnTo>
                    <a:lnTo>
                      <a:pt x="185" y="95"/>
                    </a:lnTo>
                    <a:lnTo>
                      <a:pt x="174" y="98"/>
                    </a:lnTo>
                    <a:lnTo>
                      <a:pt x="162" y="95"/>
                    </a:lnTo>
                    <a:lnTo>
                      <a:pt x="150" y="90"/>
                    </a:lnTo>
                    <a:lnTo>
                      <a:pt x="137" y="83"/>
                    </a:lnTo>
                    <a:lnTo>
                      <a:pt x="124" y="74"/>
                    </a:lnTo>
                    <a:lnTo>
                      <a:pt x="111" y="65"/>
                    </a:lnTo>
                    <a:lnTo>
                      <a:pt x="97" y="57"/>
                    </a:lnTo>
                    <a:lnTo>
                      <a:pt x="84" y="49"/>
                    </a:lnTo>
                    <a:lnTo>
                      <a:pt x="70" y="44"/>
                    </a:lnTo>
                    <a:lnTo>
                      <a:pt x="56" y="42"/>
                    </a:lnTo>
                    <a:lnTo>
                      <a:pt x="42" y="43"/>
                    </a:lnTo>
                    <a:lnTo>
                      <a:pt x="28" y="50"/>
                    </a:lnTo>
                    <a:lnTo>
                      <a:pt x="14" y="6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0" name="Freeform 2622"/>
              <p:cNvSpPr>
                <a:spLocks/>
              </p:cNvSpPr>
              <p:nvPr/>
            </p:nvSpPr>
            <p:spPr bwMode="auto">
              <a:xfrm>
                <a:off x="2562" y="2458"/>
                <a:ext cx="2" cy="4"/>
              </a:xfrm>
              <a:custGeom>
                <a:avLst/>
                <a:gdLst>
                  <a:gd name="T0" fmla="*/ 14 w 14"/>
                  <a:gd name="T1" fmla="*/ 27 h 27"/>
                  <a:gd name="T2" fmla="*/ 13 w 14"/>
                  <a:gd name="T3" fmla="*/ 25 h 27"/>
                  <a:gd name="T4" fmla="*/ 12 w 14"/>
                  <a:gd name="T5" fmla="*/ 23 h 27"/>
                  <a:gd name="T6" fmla="*/ 11 w 14"/>
                  <a:gd name="T7" fmla="*/ 21 h 27"/>
                  <a:gd name="T8" fmla="*/ 11 w 14"/>
                  <a:gd name="T9" fmla="*/ 19 h 27"/>
                  <a:gd name="T10" fmla="*/ 10 w 14"/>
                  <a:gd name="T11" fmla="*/ 17 h 27"/>
                  <a:gd name="T12" fmla="*/ 10 w 14"/>
                  <a:gd name="T13" fmla="*/ 15 h 27"/>
                  <a:gd name="T14" fmla="*/ 9 w 14"/>
                  <a:gd name="T15" fmla="*/ 14 h 27"/>
                  <a:gd name="T16" fmla="*/ 8 w 14"/>
                  <a:gd name="T17" fmla="*/ 12 h 27"/>
                  <a:gd name="T18" fmla="*/ 8 w 14"/>
                  <a:gd name="T19" fmla="*/ 10 h 27"/>
                  <a:gd name="T20" fmla="*/ 7 w 14"/>
                  <a:gd name="T21" fmla="*/ 8 h 27"/>
                  <a:gd name="T22" fmla="*/ 6 w 14"/>
                  <a:gd name="T23" fmla="*/ 7 h 27"/>
                  <a:gd name="T24" fmla="*/ 5 w 14"/>
                  <a:gd name="T25" fmla="*/ 5 h 27"/>
                  <a:gd name="T26" fmla="*/ 4 w 14"/>
                  <a:gd name="T27" fmla="*/ 4 h 27"/>
                  <a:gd name="T28" fmla="*/ 3 w 14"/>
                  <a:gd name="T29" fmla="*/ 2 h 27"/>
                  <a:gd name="T30" fmla="*/ 1 w 14"/>
                  <a:gd name="T31" fmla="*/ 1 h 27"/>
                  <a:gd name="T32" fmla="*/ 0 w 14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27">
                    <a:moveTo>
                      <a:pt x="14" y="27"/>
                    </a:moveTo>
                    <a:lnTo>
                      <a:pt x="13" y="25"/>
                    </a:lnTo>
                    <a:lnTo>
                      <a:pt x="12" y="23"/>
                    </a:lnTo>
                    <a:lnTo>
                      <a:pt x="11" y="21"/>
                    </a:lnTo>
                    <a:lnTo>
                      <a:pt x="11" y="19"/>
                    </a:lnTo>
                    <a:lnTo>
                      <a:pt x="10" y="17"/>
                    </a:lnTo>
                    <a:lnTo>
                      <a:pt x="10" y="15"/>
                    </a:lnTo>
                    <a:lnTo>
                      <a:pt x="9" y="14"/>
                    </a:lnTo>
                    <a:lnTo>
                      <a:pt x="8" y="12"/>
                    </a:lnTo>
                    <a:lnTo>
                      <a:pt x="8" y="10"/>
                    </a:lnTo>
                    <a:lnTo>
                      <a:pt x="7" y="8"/>
                    </a:lnTo>
                    <a:lnTo>
                      <a:pt x="6" y="7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3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1" name="Freeform 2623"/>
              <p:cNvSpPr>
                <a:spLocks/>
              </p:cNvSpPr>
              <p:nvPr/>
            </p:nvSpPr>
            <p:spPr bwMode="auto">
              <a:xfrm>
                <a:off x="2562" y="2454"/>
                <a:ext cx="19" cy="4"/>
              </a:xfrm>
              <a:custGeom>
                <a:avLst/>
                <a:gdLst>
                  <a:gd name="T0" fmla="*/ 0 w 153"/>
                  <a:gd name="T1" fmla="*/ 36 h 36"/>
                  <a:gd name="T2" fmla="*/ 7 w 153"/>
                  <a:gd name="T3" fmla="*/ 27 h 36"/>
                  <a:gd name="T4" fmla="*/ 15 w 153"/>
                  <a:gd name="T5" fmla="*/ 19 h 36"/>
                  <a:gd name="T6" fmla="*/ 24 w 153"/>
                  <a:gd name="T7" fmla="*/ 13 h 36"/>
                  <a:gd name="T8" fmla="*/ 33 w 153"/>
                  <a:gd name="T9" fmla="*/ 9 h 36"/>
                  <a:gd name="T10" fmla="*/ 42 w 153"/>
                  <a:gd name="T11" fmla="*/ 5 h 36"/>
                  <a:gd name="T12" fmla="*/ 51 w 153"/>
                  <a:gd name="T13" fmla="*/ 3 h 36"/>
                  <a:gd name="T14" fmla="*/ 61 w 153"/>
                  <a:gd name="T15" fmla="*/ 1 h 36"/>
                  <a:gd name="T16" fmla="*/ 71 w 153"/>
                  <a:gd name="T17" fmla="*/ 0 h 36"/>
                  <a:gd name="T18" fmla="*/ 81 w 153"/>
                  <a:gd name="T19" fmla="*/ 0 h 36"/>
                  <a:gd name="T20" fmla="*/ 91 w 153"/>
                  <a:gd name="T21" fmla="*/ 1 h 36"/>
                  <a:gd name="T22" fmla="*/ 102 w 153"/>
                  <a:gd name="T23" fmla="*/ 2 h 36"/>
                  <a:gd name="T24" fmla="*/ 112 w 153"/>
                  <a:gd name="T25" fmla="*/ 3 h 36"/>
                  <a:gd name="T26" fmla="*/ 122 w 153"/>
                  <a:gd name="T27" fmla="*/ 5 h 36"/>
                  <a:gd name="T28" fmla="*/ 132 w 153"/>
                  <a:gd name="T29" fmla="*/ 6 h 36"/>
                  <a:gd name="T30" fmla="*/ 142 w 153"/>
                  <a:gd name="T31" fmla="*/ 8 h 36"/>
                  <a:gd name="T32" fmla="*/ 153 w 153"/>
                  <a:gd name="T33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36">
                    <a:moveTo>
                      <a:pt x="0" y="36"/>
                    </a:moveTo>
                    <a:lnTo>
                      <a:pt x="7" y="27"/>
                    </a:lnTo>
                    <a:lnTo>
                      <a:pt x="15" y="19"/>
                    </a:lnTo>
                    <a:lnTo>
                      <a:pt x="24" y="13"/>
                    </a:lnTo>
                    <a:lnTo>
                      <a:pt x="33" y="9"/>
                    </a:lnTo>
                    <a:lnTo>
                      <a:pt x="42" y="5"/>
                    </a:lnTo>
                    <a:lnTo>
                      <a:pt x="51" y="3"/>
                    </a:lnTo>
                    <a:lnTo>
                      <a:pt x="61" y="1"/>
                    </a:lnTo>
                    <a:lnTo>
                      <a:pt x="71" y="0"/>
                    </a:lnTo>
                    <a:lnTo>
                      <a:pt x="81" y="0"/>
                    </a:lnTo>
                    <a:lnTo>
                      <a:pt x="91" y="1"/>
                    </a:lnTo>
                    <a:lnTo>
                      <a:pt x="102" y="2"/>
                    </a:lnTo>
                    <a:lnTo>
                      <a:pt x="112" y="3"/>
                    </a:lnTo>
                    <a:lnTo>
                      <a:pt x="122" y="5"/>
                    </a:lnTo>
                    <a:lnTo>
                      <a:pt x="132" y="6"/>
                    </a:lnTo>
                    <a:lnTo>
                      <a:pt x="142" y="8"/>
                    </a:lnTo>
                    <a:lnTo>
                      <a:pt x="153" y="1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2" name="Line 2624"/>
              <p:cNvSpPr>
                <a:spLocks noChangeShapeType="1"/>
              </p:cNvSpPr>
              <p:nvPr/>
            </p:nvSpPr>
            <p:spPr bwMode="auto">
              <a:xfrm>
                <a:off x="2581" y="2455"/>
                <a:ext cx="8" cy="6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3" name="Freeform 2625"/>
              <p:cNvSpPr>
                <a:spLocks/>
              </p:cNvSpPr>
              <p:nvPr/>
            </p:nvSpPr>
            <p:spPr bwMode="auto">
              <a:xfrm>
                <a:off x="2564" y="2459"/>
                <a:ext cx="25" cy="7"/>
              </a:xfrm>
              <a:custGeom>
                <a:avLst/>
                <a:gdLst>
                  <a:gd name="T0" fmla="*/ 205 w 205"/>
                  <a:gd name="T1" fmla="*/ 14 h 56"/>
                  <a:gd name="T2" fmla="*/ 194 w 205"/>
                  <a:gd name="T3" fmla="*/ 33 h 56"/>
                  <a:gd name="T4" fmla="*/ 183 w 205"/>
                  <a:gd name="T5" fmla="*/ 46 h 56"/>
                  <a:gd name="T6" fmla="*/ 171 w 205"/>
                  <a:gd name="T7" fmla="*/ 53 h 56"/>
                  <a:gd name="T8" fmla="*/ 160 w 205"/>
                  <a:gd name="T9" fmla="*/ 56 h 56"/>
                  <a:gd name="T10" fmla="*/ 148 w 205"/>
                  <a:gd name="T11" fmla="*/ 53 h 56"/>
                  <a:gd name="T12" fmla="*/ 136 w 205"/>
                  <a:gd name="T13" fmla="*/ 48 h 56"/>
                  <a:gd name="T14" fmla="*/ 123 w 205"/>
                  <a:gd name="T15" fmla="*/ 41 h 56"/>
                  <a:gd name="T16" fmla="*/ 110 w 205"/>
                  <a:gd name="T17" fmla="*/ 32 h 56"/>
                  <a:gd name="T18" fmla="*/ 97 w 205"/>
                  <a:gd name="T19" fmla="*/ 23 h 56"/>
                  <a:gd name="T20" fmla="*/ 83 w 205"/>
                  <a:gd name="T21" fmla="*/ 15 h 56"/>
                  <a:gd name="T22" fmla="*/ 70 w 205"/>
                  <a:gd name="T23" fmla="*/ 7 h 56"/>
                  <a:gd name="T24" fmla="*/ 56 w 205"/>
                  <a:gd name="T25" fmla="*/ 2 h 56"/>
                  <a:gd name="T26" fmla="*/ 42 w 205"/>
                  <a:gd name="T27" fmla="*/ 0 h 56"/>
                  <a:gd name="T28" fmla="*/ 28 w 205"/>
                  <a:gd name="T29" fmla="*/ 1 h 56"/>
                  <a:gd name="T30" fmla="*/ 14 w 205"/>
                  <a:gd name="T31" fmla="*/ 8 h 56"/>
                  <a:gd name="T32" fmla="*/ 0 w 205"/>
                  <a:gd name="T33" fmla="*/ 21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56">
                    <a:moveTo>
                      <a:pt x="205" y="14"/>
                    </a:moveTo>
                    <a:lnTo>
                      <a:pt x="194" y="33"/>
                    </a:lnTo>
                    <a:lnTo>
                      <a:pt x="183" y="46"/>
                    </a:lnTo>
                    <a:lnTo>
                      <a:pt x="171" y="53"/>
                    </a:lnTo>
                    <a:lnTo>
                      <a:pt x="160" y="56"/>
                    </a:lnTo>
                    <a:lnTo>
                      <a:pt x="148" y="53"/>
                    </a:lnTo>
                    <a:lnTo>
                      <a:pt x="136" y="48"/>
                    </a:lnTo>
                    <a:lnTo>
                      <a:pt x="123" y="41"/>
                    </a:lnTo>
                    <a:lnTo>
                      <a:pt x="110" y="32"/>
                    </a:lnTo>
                    <a:lnTo>
                      <a:pt x="97" y="23"/>
                    </a:lnTo>
                    <a:lnTo>
                      <a:pt x="83" y="15"/>
                    </a:lnTo>
                    <a:lnTo>
                      <a:pt x="70" y="7"/>
                    </a:lnTo>
                    <a:lnTo>
                      <a:pt x="56" y="2"/>
                    </a:lnTo>
                    <a:lnTo>
                      <a:pt x="42" y="0"/>
                    </a:lnTo>
                    <a:lnTo>
                      <a:pt x="28" y="1"/>
                    </a:lnTo>
                    <a:lnTo>
                      <a:pt x="14" y="8"/>
                    </a:lnTo>
                    <a:lnTo>
                      <a:pt x="0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4" name="Freeform 2626"/>
              <p:cNvSpPr>
                <a:spLocks/>
              </p:cNvSpPr>
              <p:nvPr/>
            </p:nvSpPr>
            <p:spPr bwMode="auto">
              <a:xfrm>
                <a:off x="2563" y="2432"/>
                <a:ext cx="25" cy="19"/>
              </a:xfrm>
              <a:custGeom>
                <a:avLst/>
                <a:gdLst>
                  <a:gd name="T0" fmla="*/ 145 w 193"/>
                  <a:gd name="T1" fmla="*/ 149 h 154"/>
                  <a:gd name="T2" fmla="*/ 128 w 193"/>
                  <a:gd name="T3" fmla="*/ 143 h 154"/>
                  <a:gd name="T4" fmla="*/ 108 w 193"/>
                  <a:gd name="T5" fmla="*/ 141 h 154"/>
                  <a:gd name="T6" fmla="*/ 88 w 193"/>
                  <a:gd name="T7" fmla="*/ 140 h 154"/>
                  <a:gd name="T8" fmla="*/ 67 w 193"/>
                  <a:gd name="T9" fmla="*/ 141 h 154"/>
                  <a:gd name="T10" fmla="*/ 48 w 193"/>
                  <a:gd name="T11" fmla="*/ 140 h 154"/>
                  <a:gd name="T12" fmla="*/ 32 w 193"/>
                  <a:gd name="T13" fmla="*/ 138 h 154"/>
                  <a:gd name="T14" fmla="*/ 19 w 193"/>
                  <a:gd name="T15" fmla="*/ 132 h 154"/>
                  <a:gd name="T16" fmla="*/ 15 w 193"/>
                  <a:gd name="T17" fmla="*/ 121 h 154"/>
                  <a:gd name="T18" fmla="*/ 14 w 193"/>
                  <a:gd name="T19" fmla="*/ 110 h 154"/>
                  <a:gd name="T20" fmla="*/ 11 w 193"/>
                  <a:gd name="T21" fmla="*/ 99 h 154"/>
                  <a:gd name="T22" fmla="*/ 6 w 193"/>
                  <a:gd name="T23" fmla="*/ 87 h 154"/>
                  <a:gd name="T24" fmla="*/ 2 w 193"/>
                  <a:gd name="T25" fmla="*/ 75 h 154"/>
                  <a:gd name="T26" fmla="*/ 0 w 193"/>
                  <a:gd name="T27" fmla="*/ 63 h 154"/>
                  <a:gd name="T28" fmla="*/ 1 w 193"/>
                  <a:gd name="T29" fmla="*/ 51 h 154"/>
                  <a:gd name="T30" fmla="*/ 8 w 193"/>
                  <a:gd name="T31" fmla="*/ 40 h 154"/>
                  <a:gd name="T32" fmla="*/ 20 w 193"/>
                  <a:gd name="T33" fmla="*/ 30 h 154"/>
                  <a:gd name="T34" fmla="*/ 33 w 193"/>
                  <a:gd name="T35" fmla="*/ 21 h 154"/>
                  <a:gd name="T36" fmla="*/ 46 w 193"/>
                  <a:gd name="T37" fmla="*/ 14 h 154"/>
                  <a:gd name="T38" fmla="*/ 60 w 193"/>
                  <a:gd name="T39" fmla="*/ 8 h 154"/>
                  <a:gd name="T40" fmla="*/ 75 w 193"/>
                  <a:gd name="T41" fmla="*/ 4 h 154"/>
                  <a:gd name="T42" fmla="*/ 91 w 193"/>
                  <a:gd name="T43" fmla="*/ 2 h 154"/>
                  <a:gd name="T44" fmla="*/ 107 w 193"/>
                  <a:gd name="T45" fmla="*/ 0 h 154"/>
                  <a:gd name="T46" fmla="*/ 124 w 193"/>
                  <a:gd name="T47" fmla="*/ 1 h 154"/>
                  <a:gd name="T48" fmla="*/ 139 w 193"/>
                  <a:gd name="T49" fmla="*/ 7 h 154"/>
                  <a:gd name="T50" fmla="*/ 149 w 193"/>
                  <a:gd name="T51" fmla="*/ 19 h 154"/>
                  <a:gd name="T52" fmla="*/ 158 w 193"/>
                  <a:gd name="T53" fmla="*/ 32 h 154"/>
                  <a:gd name="T54" fmla="*/ 165 w 193"/>
                  <a:gd name="T55" fmla="*/ 45 h 154"/>
                  <a:gd name="T56" fmla="*/ 171 w 193"/>
                  <a:gd name="T57" fmla="*/ 59 h 154"/>
                  <a:gd name="T58" fmla="*/ 177 w 193"/>
                  <a:gd name="T59" fmla="*/ 72 h 154"/>
                  <a:gd name="T60" fmla="*/ 183 w 193"/>
                  <a:gd name="T61" fmla="*/ 86 h 154"/>
                  <a:gd name="T62" fmla="*/ 189 w 193"/>
                  <a:gd name="T63" fmla="*/ 100 h 154"/>
                  <a:gd name="T64" fmla="*/ 191 w 193"/>
                  <a:gd name="T65" fmla="*/ 110 h 154"/>
                  <a:gd name="T66" fmla="*/ 187 w 193"/>
                  <a:gd name="T67" fmla="*/ 116 h 154"/>
                  <a:gd name="T68" fmla="*/ 183 w 193"/>
                  <a:gd name="T69" fmla="*/ 122 h 154"/>
                  <a:gd name="T70" fmla="*/ 178 w 193"/>
                  <a:gd name="T71" fmla="*/ 129 h 154"/>
                  <a:gd name="T72" fmla="*/ 172 w 193"/>
                  <a:gd name="T73" fmla="*/ 134 h 154"/>
                  <a:gd name="T74" fmla="*/ 166 w 193"/>
                  <a:gd name="T75" fmla="*/ 140 h 154"/>
                  <a:gd name="T76" fmla="*/ 160 w 193"/>
                  <a:gd name="T77" fmla="*/ 145 h 154"/>
                  <a:gd name="T78" fmla="*/ 155 w 193"/>
                  <a:gd name="T79" fmla="*/ 15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3" h="154">
                    <a:moveTo>
                      <a:pt x="153" y="154"/>
                    </a:moveTo>
                    <a:lnTo>
                      <a:pt x="145" y="149"/>
                    </a:lnTo>
                    <a:lnTo>
                      <a:pt x="137" y="145"/>
                    </a:lnTo>
                    <a:lnTo>
                      <a:pt x="128" y="143"/>
                    </a:lnTo>
                    <a:lnTo>
                      <a:pt x="118" y="142"/>
                    </a:lnTo>
                    <a:lnTo>
                      <a:pt x="108" y="141"/>
                    </a:lnTo>
                    <a:lnTo>
                      <a:pt x="98" y="140"/>
                    </a:lnTo>
                    <a:lnTo>
                      <a:pt x="88" y="140"/>
                    </a:lnTo>
                    <a:lnTo>
                      <a:pt x="77" y="141"/>
                    </a:lnTo>
                    <a:lnTo>
                      <a:pt x="67" y="141"/>
                    </a:lnTo>
                    <a:lnTo>
                      <a:pt x="58" y="141"/>
                    </a:lnTo>
                    <a:lnTo>
                      <a:pt x="48" y="140"/>
                    </a:lnTo>
                    <a:lnTo>
                      <a:pt x="40" y="139"/>
                    </a:lnTo>
                    <a:lnTo>
                      <a:pt x="32" y="138"/>
                    </a:lnTo>
                    <a:lnTo>
                      <a:pt x="25" y="136"/>
                    </a:lnTo>
                    <a:lnTo>
                      <a:pt x="19" y="132"/>
                    </a:lnTo>
                    <a:lnTo>
                      <a:pt x="14" y="128"/>
                    </a:lnTo>
                    <a:lnTo>
                      <a:pt x="15" y="121"/>
                    </a:lnTo>
                    <a:lnTo>
                      <a:pt x="15" y="116"/>
                    </a:lnTo>
                    <a:lnTo>
                      <a:pt x="14" y="110"/>
                    </a:lnTo>
                    <a:lnTo>
                      <a:pt x="13" y="105"/>
                    </a:lnTo>
                    <a:lnTo>
                      <a:pt x="11" y="99"/>
                    </a:lnTo>
                    <a:lnTo>
                      <a:pt x="9" y="93"/>
                    </a:lnTo>
                    <a:lnTo>
                      <a:pt x="6" y="87"/>
                    </a:lnTo>
                    <a:lnTo>
                      <a:pt x="4" y="81"/>
                    </a:lnTo>
                    <a:lnTo>
                      <a:pt x="2" y="75"/>
                    </a:lnTo>
                    <a:lnTo>
                      <a:pt x="1" y="69"/>
                    </a:lnTo>
                    <a:lnTo>
                      <a:pt x="0" y="63"/>
                    </a:lnTo>
                    <a:lnTo>
                      <a:pt x="0" y="57"/>
                    </a:lnTo>
                    <a:lnTo>
                      <a:pt x="1" y="51"/>
                    </a:lnTo>
                    <a:lnTo>
                      <a:pt x="4" y="45"/>
                    </a:lnTo>
                    <a:lnTo>
                      <a:pt x="8" y="40"/>
                    </a:lnTo>
                    <a:lnTo>
                      <a:pt x="14" y="35"/>
                    </a:lnTo>
                    <a:lnTo>
                      <a:pt x="20" y="30"/>
                    </a:lnTo>
                    <a:lnTo>
                      <a:pt x="26" y="25"/>
                    </a:lnTo>
                    <a:lnTo>
                      <a:pt x="33" y="21"/>
                    </a:lnTo>
                    <a:lnTo>
                      <a:pt x="39" y="17"/>
                    </a:lnTo>
                    <a:lnTo>
                      <a:pt x="46" y="14"/>
                    </a:lnTo>
                    <a:lnTo>
                      <a:pt x="53" y="11"/>
                    </a:lnTo>
                    <a:lnTo>
                      <a:pt x="60" y="8"/>
                    </a:lnTo>
                    <a:lnTo>
                      <a:pt x="68" y="6"/>
                    </a:lnTo>
                    <a:lnTo>
                      <a:pt x="75" y="4"/>
                    </a:lnTo>
                    <a:lnTo>
                      <a:pt x="83" y="3"/>
                    </a:lnTo>
                    <a:lnTo>
                      <a:pt x="91" y="2"/>
                    </a:lnTo>
                    <a:lnTo>
                      <a:pt x="99" y="1"/>
                    </a:lnTo>
                    <a:lnTo>
                      <a:pt x="107" y="0"/>
                    </a:lnTo>
                    <a:lnTo>
                      <a:pt x="116" y="0"/>
                    </a:lnTo>
                    <a:lnTo>
                      <a:pt x="124" y="1"/>
                    </a:lnTo>
                    <a:lnTo>
                      <a:pt x="133" y="2"/>
                    </a:lnTo>
                    <a:lnTo>
                      <a:pt x="139" y="7"/>
                    </a:lnTo>
                    <a:lnTo>
                      <a:pt x="144" y="13"/>
                    </a:lnTo>
                    <a:lnTo>
                      <a:pt x="149" y="19"/>
                    </a:lnTo>
                    <a:lnTo>
                      <a:pt x="154" y="25"/>
                    </a:lnTo>
                    <a:lnTo>
                      <a:pt x="158" y="32"/>
                    </a:lnTo>
                    <a:lnTo>
                      <a:pt x="162" y="38"/>
                    </a:lnTo>
                    <a:lnTo>
                      <a:pt x="165" y="45"/>
                    </a:lnTo>
                    <a:lnTo>
                      <a:pt x="168" y="52"/>
                    </a:lnTo>
                    <a:lnTo>
                      <a:pt x="171" y="59"/>
                    </a:lnTo>
                    <a:lnTo>
                      <a:pt x="174" y="66"/>
                    </a:lnTo>
                    <a:lnTo>
                      <a:pt x="177" y="72"/>
                    </a:lnTo>
                    <a:lnTo>
                      <a:pt x="180" y="79"/>
                    </a:lnTo>
                    <a:lnTo>
                      <a:pt x="183" y="86"/>
                    </a:lnTo>
                    <a:lnTo>
                      <a:pt x="186" y="93"/>
                    </a:lnTo>
                    <a:lnTo>
                      <a:pt x="189" y="100"/>
                    </a:lnTo>
                    <a:lnTo>
                      <a:pt x="193" y="107"/>
                    </a:lnTo>
                    <a:lnTo>
                      <a:pt x="191" y="110"/>
                    </a:lnTo>
                    <a:lnTo>
                      <a:pt x="189" y="113"/>
                    </a:lnTo>
                    <a:lnTo>
                      <a:pt x="187" y="116"/>
                    </a:lnTo>
                    <a:lnTo>
                      <a:pt x="185" y="119"/>
                    </a:lnTo>
                    <a:lnTo>
                      <a:pt x="183" y="122"/>
                    </a:lnTo>
                    <a:lnTo>
                      <a:pt x="180" y="126"/>
                    </a:lnTo>
                    <a:lnTo>
                      <a:pt x="178" y="129"/>
                    </a:lnTo>
                    <a:lnTo>
                      <a:pt x="175" y="132"/>
                    </a:lnTo>
                    <a:lnTo>
                      <a:pt x="172" y="134"/>
                    </a:lnTo>
                    <a:lnTo>
                      <a:pt x="169" y="137"/>
                    </a:lnTo>
                    <a:lnTo>
                      <a:pt x="166" y="140"/>
                    </a:lnTo>
                    <a:lnTo>
                      <a:pt x="163" y="143"/>
                    </a:lnTo>
                    <a:lnTo>
                      <a:pt x="160" y="145"/>
                    </a:lnTo>
                    <a:lnTo>
                      <a:pt x="158" y="148"/>
                    </a:lnTo>
                    <a:lnTo>
                      <a:pt x="155" y="151"/>
                    </a:lnTo>
                    <a:lnTo>
                      <a:pt x="153" y="154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5" name="Freeform 2627"/>
              <p:cNvSpPr>
                <a:spLocks/>
              </p:cNvSpPr>
              <p:nvPr/>
            </p:nvSpPr>
            <p:spPr bwMode="auto">
              <a:xfrm>
                <a:off x="2565" y="2448"/>
                <a:ext cx="18" cy="3"/>
              </a:xfrm>
              <a:custGeom>
                <a:avLst/>
                <a:gdLst>
                  <a:gd name="T0" fmla="*/ 139 w 139"/>
                  <a:gd name="T1" fmla="*/ 26 h 26"/>
                  <a:gd name="T2" fmla="*/ 131 w 139"/>
                  <a:gd name="T3" fmla="*/ 21 h 26"/>
                  <a:gd name="T4" fmla="*/ 123 w 139"/>
                  <a:gd name="T5" fmla="*/ 17 h 26"/>
                  <a:gd name="T6" fmla="*/ 114 w 139"/>
                  <a:gd name="T7" fmla="*/ 15 h 26"/>
                  <a:gd name="T8" fmla="*/ 104 w 139"/>
                  <a:gd name="T9" fmla="*/ 14 h 26"/>
                  <a:gd name="T10" fmla="*/ 94 w 139"/>
                  <a:gd name="T11" fmla="*/ 13 h 26"/>
                  <a:gd name="T12" fmla="*/ 84 w 139"/>
                  <a:gd name="T13" fmla="*/ 12 h 26"/>
                  <a:gd name="T14" fmla="*/ 74 w 139"/>
                  <a:gd name="T15" fmla="*/ 12 h 26"/>
                  <a:gd name="T16" fmla="*/ 63 w 139"/>
                  <a:gd name="T17" fmla="*/ 13 h 26"/>
                  <a:gd name="T18" fmla="*/ 53 w 139"/>
                  <a:gd name="T19" fmla="*/ 13 h 26"/>
                  <a:gd name="T20" fmla="*/ 44 w 139"/>
                  <a:gd name="T21" fmla="*/ 13 h 26"/>
                  <a:gd name="T22" fmla="*/ 34 w 139"/>
                  <a:gd name="T23" fmla="*/ 12 h 26"/>
                  <a:gd name="T24" fmla="*/ 26 w 139"/>
                  <a:gd name="T25" fmla="*/ 11 h 26"/>
                  <a:gd name="T26" fmla="*/ 18 w 139"/>
                  <a:gd name="T27" fmla="*/ 10 h 26"/>
                  <a:gd name="T28" fmla="*/ 11 w 139"/>
                  <a:gd name="T29" fmla="*/ 8 h 26"/>
                  <a:gd name="T30" fmla="*/ 5 w 139"/>
                  <a:gd name="T31" fmla="*/ 4 h 26"/>
                  <a:gd name="T32" fmla="*/ 0 w 139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26">
                    <a:moveTo>
                      <a:pt x="139" y="26"/>
                    </a:moveTo>
                    <a:lnTo>
                      <a:pt x="131" y="21"/>
                    </a:lnTo>
                    <a:lnTo>
                      <a:pt x="123" y="17"/>
                    </a:lnTo>
                    <a:lnTo>
                      <a:pt x="114" y="15"/>
                    </a:lnTo>
                    <a:lnTo>
                      <a:pt x="104" y="14"/>
                    </a:lnTo>
                    <a:lnTo>
                      <a:pt x="94" y="13"/>
                    </a:lnTo>
                    <a:lnTo>
                      <a:pt x="84" y="12"/>
                    </a:lnTo>
                    <a:lnTo>
                      <a:pt x="74" y="12"/>
                    </a:lnTo>
                    <a:lnTo>
                      <a:pt x="63" y="13"/>
                    </a:lnTo>
                    <a:lnTo>
                      <a:pt x="53" y="13"/>
                    </a:lnTo>
                    <a:lnTo>
                      <a:pt x="44" y="13"/>
                    </a:lnTo>
                    <a:lnTo>
                      <a:pt x="34" y="12"/>
                    </a:lnTo>
                    <a:lnTo>
                      <a:pt x="26" y="11"/>
                    </a:lnTo>
                    <a:lnTo>
                      <a:pt x="18" y="10"/>
                    </a:lnTo>
                    <a:lnTo>
                      <a:pt x="11" y="8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6" name="Freeform 2628"/>
              <p:cNvSpPr>
                <a:spLocks/>
              </p:cNvSpPr>
              <p:nvPr/>
            </p:nvSpPr>
            <p:spPr bwMode="auto">
              <a:xfrm>
                <a:off x="2563" y="2436"/>
                <a:ext cx="2" cy="12"/>
              </a:xfrm>
              <a:custGeom>
                <a:avLst/>
                <a:gdLst>
                  <a:gd name="T0" fmla="*/ 14 w 15"/>
                  <a:gd name="T1" fmla="*/ 93 h 93"/>
                  <a:gd name="T2" fmla="*/ 15 w 15"/>
                  <a:gd name="T3" fmla="*/ 86 h 93"/>
                  <a:gd name="T4" fmla="*/ 15 w 15"/>
                  <a:gd name="T5" fmla="*/ 81 h 93"/>
                  <a:gd name="T6" fmla="*/ 14 w 15"/>
                  <a:gd name="T7" fmla="*/ 75 h 93"/>
                  <a:gd name="T8" fmla="*/ 13 w 15"/>
                  <a:gd name="T9" fmla="*/ 70 h 93"/>
                  <a:gd name="T10" fmla="*/ 11 w 15"/>
                  <a:gd name="T11" fmla="*/ 64 h 93"/>
                  <a:gd name="T12" fmla="*/ 9 w 15"/>
                  <a:gd name="T13" fmla="*/ 58 h 93"/>
                  <a:gd name="T14" fmla="*/ 6 w 15"/>
                  <a:gd name="T15" fmla="*/ 52 h 93"/>
                  <a:gd name="T16" fmla="*/ 4 w 15"/>
                  <a:gd name="T17" fmla="*/ 46 h 93"/>
                  <a:gd name="T18" fmla="*/ 2 w 15"/>
                  <a:gd name="T19" fmla="*/ 40 h 93"/>
                  <a:gd name="T20" fmla="*/ 1 w 15"/>
                  <a:gd name="T21" fmla="*/ 34 h 93"/>
                  <a:gd name="T22" fmla="*/ 0 w 15"/>
                  <a:gd name="T23" fmla="*/ 28 h 93"/>
                  <a:gd name="T24" fmla="*/ 0 w 15"/>
                  <a:gd name="T25" fmla="*/ 22 h 93"/>
                  <a:gd name="T26" fmla="*/ 1 w 15"/>
                  <a:gd name="T27" fmla="*/ 16 h 93"/>
                  <a:gd name="T28" fmla="*/ 4 w 15"/>
                  <a:gd name="T29" fmla="*/ 10 h 93"/>
                  <a:gd name="T30" fmla="*/ 8 w 15"/>
                  <a:gd name="T31" fmla="*/ 5 h 93"/>
                  <a:gd name="T32" fmla="*/ 14 w 15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93">
                    <a:moveTo>
                      <a:pt x="14" y="93"/>
                    </a:moveTo>
                    <a:lnTo>
                      <a:pt x="15" y="86"/>
                    </a:lnTo>
                    <a:lnTo>
                      <a:pt x="15" y="81"/>
                    </a:lnTo>
                    <a:lnTo>
                      <a:pt x="14" y="75"/>
                    </a:lnTo>
                    <a:lnTo>
                      <a:pt x="13" y="70"/>
                    </a:lnTo>
                    <a:lnTo>
                      <a:pt x="11" y="64"/>
                    </a:lnTo>
                    <a:lnTo>
                      <a:pt x="9" y="58"/>
                    </a:lnTo>
                    <a:lnTo>
                      <a:pt x="6" y="52"/>
                    </a:lnTo>
                    <a:lnTo>
                      <a:pt x="4" y="46"/>
                    </a:lnTo>
                    <a:lnTo>
                      <a:pt x="2" y="40"/>
                    </a:lnTo>
                    <a:lnTo>
                      <a:pt x="1" y="34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1" y="16"/>
                    </a:lnTo>
                    <a:lnTo>
                      <a:pt x="4" y="10"/>
                    </a:lnTo>
                    <a:lnTo>
                      <a:pt x="8" y="5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7" name="Freeform 2629"/>
              <p:cNvSpPr>
                <a:spLocks/>
              </p:cNvSpPr>
              <p:nvPr/>
            </p:nvSpPr>
            <p:spPr bwMode="auto">
              <a:xfrm>
                <a:off x="2565" y="2432"/>
                <a:ext cx="15" cy="4"/>
              </a:xfrm>
              <a:custGeom>
                <a:avLst/>
                <a:gdLst>
                  <a:gd name="T0" fmla="*/ 0 w 119"/>
                  <a:gd name="T1" fmla="*/ 35 h 35"/>
                  <a:gd name="T2" fmla="*/ 6 w 119"/>
                  <a:gd name="T3" fmla="*/ 30 h 35"/>
                  <a:gd name="T4" fmla="*/ 12 w 119"/>
                  <a:gd name="T5" fmla="*/ 25 h 35"/>
                  <a:gd name="T6" fmla="*/ 19 w 119"/>
                  <a:gd name="T7" fmla="*/ 21 h 35"/>
                  <a:gd name="T8" fmla="*/ 25 w 119"/>
                  <a:gd name="T9" fmla="*/ 17 h 35"/>
                  <a:gd name="T10" fmla="*/ 32 w 119"/>
                  <a:gd name="T11" fmla="*/ 14 h 35"/>
                  <a:gd name="T12" fmla="*/ 39 w 119"/>
                  <a:gd name="T13" fmla="*/ 11 h 35"/>
                  <a:gd name="T14" fmla="*/ 46 w 119"/>
                  <a:gd name="T15" fmla="*/ 8 h 35"/>
                  <a:gd name="T16" fmla="*/ 54 w 119"/>
                  <a:gd name="T17" fmla="*/ 6 h 35"/>
                  <a:gd name="T18" fmla="*/ 61 w 119"/>
                  <a:gd name="T19" fmla="*/ 4 h 35"/>
                  <a:gd name="T20" fmla="*/ 69 w 119"/>
                  <a:gd name="T21" fmla="*/ 3 h 35"/>
                  <a:gd name="T22" fmla="*/ 77 w 119"/>
                  <a:gd name="T23" fmla="*/ 2 h 35"/>
                  <a:gd name="T24" fmla="*/ 85 w 119"/>
                  <a:gd name="T25" fmla="*/ 1 h 35"/>
                  <a:gd name="T26" fmla="*/ 93 w 119"/>
                  <a:gd name="T27" fmla="*/ 0 h 35"/>
                  <a:gd name="T28" fmla="*/ 102 w 119"/>
                  <a:gd name="T29" fmla="*/ 0 h 35"/>
                  <a:gd name="T30" fmla="*/ 110 w 119"/>
                  <a:gd name="T31" fmla="*/ 1 h 35"/>
                  <a:gd name="T32" fmla="*/ 119 w 119"/>
                  <a:gd name="T33" fmla="*/ 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35">
                    <a:moveTo>
                      <a:pt x="0" y="35"/>
                    </a:moveTo>
                    <a:lnTo>
                      <a:pt x="6" y="30"/>
                    </a:lnTo>
                    <a:lnTo>
                      <a:pt x="12" y="25"/>
                    </a:lnTo>
                    <a:lnTo>
                      <a:pt x="19" y="21"/>
                    </a:lnTo>
                    <a:lnTo>
                      <a:pt x="25" y="17"/>
                    </a:lnTo>
                    <a:lnTo>
                      <a:pt x="32" y="14"/>
                    </a:lnTo>
                    <a:lnTo>
                      <a:pt x="39" y="11"/>
                    </a:lnTo>
                    <a:lnTo>
                      <a:pt x="46" y="8"/>
                    </a:lnTo>
                    <a:lnTo>
                      <a:pt x="54" y="6"/>
                    </a:lnTo>
                    <a:lnTo>
                      <a:pt x="61" y="4"/>
                    </a:lnTo>
                    <a:lnTo>
                      <a:pt x="69" y="3"/>
                    </a:lnTo>
                    <a:lnTo>
                      <a:pt x="77" y="2"/>
                    </a:lnTo>
                    <a:lnTo>
                      <a:pt x="85" y="1"/>
                    </a:lnTo>
                    <a:lnTo>
                      <a:pt x="93" y="0"/>
                    </a:lnTo>
                    <a:lnTo>
                      <a:pt x="102" y="0"/>
                    </a:lnTo>
                    <a:lnTo>
                      <a:pt x="110" y="1"/>
                    </a:lnTo>
                    <a:lnTo>
                      <a:pt x="119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8" name="Freeform 2630"/>
              <p:cNvSpPr>
                <a:spLocks/>
              </p:cNvSpPr>
              <p:nvPr/>
            </p:nvSpPr>
            <p:spPr bwMode="auto">
              <a:xfrm>
                <a:off x="2580" y="2432"/>
                <a:ext cx="8" cy="13"/>
              </a:xfrm>
              <a:custGeom>
                <a:avLst/>
                <a:gdLst>
                  <a:gd name="T0" fmla="*/ 0 w 60"/>
                  <a:gd name="T1" fmla="*/ 0 h 105"/>
                  <a:gd name="T2" fmla="*/ 6 w 60"/>
                  <a:gd name="T3" fmla="*/ 5 h 105"/>
                  <a:gd name="T4" fmla="*/ 11 w 60"/>
                  <a:gd name="T5" fmla="*/ 11 h 105"/>
                  <a:gd name="T6" fmla="*/ 16 w 60"/>
                  <a:gd name="T7" fmla="*/ 17 h 105"/>
                  <a:gd name="T8" fmla="*/ 21 w 60"/>
                  <a:gd name="T9" fmla="*/ 23 h 105"/>
                  <a:gd name="T10" fmla="*/ 25 w 60"/>
                  <a:gd name="T11" fmla="*/ 30 h 105"/>
                  <a:gd name="T12" fmla="*/ 29 w 60"/>
                  <a:gd name="T13" fmla="*/ 36 h 105"/>
                  <a:gd name="T14" fmla="*/ 32 w 60"/>
                  <a:gd name="T15" fmla="*/ 43 h 105"/>
                  <a:gd name="T16" fmla="*/ 35 w 60"/>
                  <a:gd name="T17" fmla="*/ 50 h 105"/>
                  <a:gd name="T18" fmla="*/ 38 w 60"/>
                  <a:gd name="T19" fmla="*/ 57 h 105"/>
                  <a:gd name="T20" fmla="*/ 41 w 60"/>
                  <a:gd name="T21" fmla="*/ 64 h 105"/>
                  <a:gd name="T22" fmla="*/ 44 w 60"/>
                  <a:gd name="T23" fmla="*/ 70 h 105"/>
                  <a:gd name="T24" fmla="*/ 47 w 60"/>
                  <a:gd name="T25" fmla="*/ 77 h 105"/>
                  <a:gd name="T26" fmla="*/ 50 w 60"/>
                  <a:gd name="T27" fmla="*/ 84 h 105"/>
                  <a:gd name="T28" fmla="*/ 53 w 60"/>
                  <a:gd name="T29" fmla="*/ 91 h 105"/>
                  <a:gd name="T30" fmla="*/ 56 w 60"/>
                  <a:gd name="T31" fmla="*/ 98 h 105"/>
                  <a:gd name="T32" fmla="*/ 60 w 60"/>
                  <a:gd name="T33" fmla="*/ 10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05">
                    <a:moveTo>
                      <a:pt x="0" y="0"/>
                    </a:moveTo>
                    <a:lnTo>
                      <a:pt x="6" y="5"/>
                    </a:lnTo>
                    <a:lnTo>
                      <a:pt x="11" y="11"/>
                    </a:lnTo>
                    <a:lnTo>
                      <a:pt x="16" y="17"/>
                    </a:lnTo>
                    <a:lnTo>
                      <a:pt x="21" y="23"/>
                    </a:lnTo>
                    <a:lnTo>
                      <a:pt x="25" y="30"/>
                    </a:lnTo>
                    <a:lnTo>
                      <a:pt x="29" y="36"/>
                    </a:lnTo>
                    <a:lnTo>
                      <a:pt x="32" y="43"/>
                    </a:lnTo>
                    <a:lnTo>
                      <a:pt x="35" y="50"/>
                    </a:lnTo>
                    <a:lnTo>
                      <a:pt x="38" y="57"/>
                    </a:lnTo>
                    <a:lnTo>
                      <a:pt x="41" y="64"/>
                    </a:lnTo>
                    <a:lnTo>
                      <a:pt x="44" y="70"/>
                    </a:lnTo>
                    <a:lnTo>
                      <a:pt x="47" y="77"/>
                    </a:lnTo>
                    <a:lnTo>
                      <a:pt x="50" y="84"/>
                    </a:lnTo>
                    <a:lnTo>
                      <a:pt x="53" y="91"/>
                    </a:lnTo>
                    <a:lnTo>
                      <a:pt x="56" y="98"/>
                    </a:lnTo>
                    <a:lnTo>
                      <a:pt x="60" y="1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59" name="Freeform 2631"/>
              <p:cNvSpPr>
                <a:spLocks/>
              </p:cNvSpPr>
              <p:nvPr/>
            </p:nvSpPr>
            <p:spPr bwMode="auto">
              <a:xfrm>
                <a:off x="2583" y="2445"/>
                <a:ext cx="5" cy="6"/>
              </a:xfrm>
              <a:custGeom>
                <a:avLst/>
                <a:gdLst>
                  <a:gd name="T0" fmla="*/ 40 w 40"/>
                  <a:gd name="T1" fmla="*/ 0 h 47"/>
                  <a:gd name="T2" fmla="*/ 38 w 40"/>
                  <a:gd name="T3" fmla="*/ 3 h 47"/>
                  <a:gd name="T4" fmla="*/ 36 w 40"/>
                  <a:gd name="T5" fmla="*/ 6 h 47"/>
                  <a:gd name="T6" fmla="*/ 34 w 40"/>
                  <a:gd name="T7" fmla="*/ 9 h 47"/>
                  <a:gd name="T8" fmla="*/ 32 w 40"/>
                  <a:gd name="T9" fmla="*/ 12 h 47"/>
                  <a:gd name="T10" fmla="*/ 30 w 40"/>
                  <a:gd name="T11" fmla="*/ 15 h 47"/>
                  <a:gd name="T12" fmla="*/ 27 w 40"/>
                  <a:gd name="T13" fmla="*/ 19 h 47"/>
                  <a:gd name="T14" fmla="*/ 25 w 40"/>
                  <a:gd name="T15" fmla="*/ 22 h 47"/>
                  <a:gd name="T16" fmla="*/ 22 w 40"/>
                  <a:gd name="T17" fmla="*/ 25 h 47"/>
                  <a:gd name="T18" fmla="*/ 19 w 40"/>
                  <a:gd name="T19" fmla="*/ 27 h 47"/>
                  <a:gd name="T20" fmla="*/ 16 w 40"/>
                  <a:gd name="T21" fmla="*/ 30 h 47"/>
                  <a:gd name="T22" fmla="*/ 13 w 40"/>
                  <a:gd name="T23" fmla="*/ 33 h 47"/>
                  <a:gd name="T24" fmla="*/ 10 w 40"/>
                  <a:gd name="T25" fmla="*/ 36 h 47"/>
                  <a:gd name="T26" fmla="*/ 7 w 40"/>
                  <a:gd name="T27" fmla="*/ 38 h 47"/>
                  <a:gd name="T28" fmla="*/ 5 w 40"/>
                  <a:gd name="T29" fmla="*/ 41 h 47"/>
                  <a:gd name="T30" fmla="*/ 2 w 40"/>
                  <a:gd name="T31" fmla="*/ 44 h 47"/>
                  <a:gd name="T32" fmla="*/ 0 w 40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47">
                    <a:moveTo>
                      <a:pt x="40" y="0"/>
                    </a:moveTo>
                    <a:lnTo>
                      <a:pt x="38" y="3"/>
                    </a:lnTo>
                    <a:lnTo>
                      <a:pt x="36" y="6"/>
                    </a:lnTo>
                    <a:lnTo>
                      <a:pt x="34" y="9"/>
                    </a:lnTo>
                    <a:lnTo>
                      <a:pt x="32" y="12"/>
                    </a:lnTo>
                    <a:lnTo>
                      <a:pt x="30" y="15"/>
                    </a:lnTo>
                    <a:lnTo>
                      <a:pt x="27" y="19"/>
                    </a:lnTo>
                    <a:lnTo>
                      <a:pt x="25" y="22"/>
                    </a:lnTo>
                    <a:lnTo>
                      <a:pt x="22" y="25"/>
                    </a:lnTo>
                    <a:lnTo>
                      <a:pt x="19" y="27"/>
                    </a:lnTo>
                    <a:lnTo>
                      <a:pt x="16" y="30"/>
                    </a:lnTo>
                    <a:lnTo>
                      <a:pt x="13" y="33"/>
                    </a:lnTo>
                    <a:lnTo>
                      <a:pt x="10" y="36"/>
                    </a:lnTo>
                    <a:lnTo>
                      <a:pt x="7" y="38"/>
                    </a:lnTo>
                    <a:lnTo>
                      <a:pt x="5" y="41"/>
                    </a:lnTo>
                    <a:lnTo>
                      <a:pt x="2" y="44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0" name="Freeform 2632"/>
              <p:cNvSpPr>
                <a:spLocks/>
              </p:cNvSpPr>
              <p:nvPr/>
            </p:nvSpPr>
            <p:spPr bwMode="auto">
              <a:xfrm>
                <a:off x="2556" y="2830"/>
                <a:ext cx="28" cy="30"/>
              </a:xfrm>
              <a:custGeom>
                <a:avLst/>
                <a:gdLst>
                  <a:gd name="T0" fmla="*/ 19 w 220"/>
                  <a:gd name="T1" fmla="*/ 236 h 241"/>
                  <a:gd name="T2" fmla="*/ 17 w 220"/>
                  <a:gd name="T3" fmla="*/ 229 h 241"/>
                  <a:gd name="T4" fmla="*/ 13 w 220"/>
                  <a:gd name="T5" fmla="*/ 223 h 241"/>
                  <a:gd name="T6" fmla="*/ 10 w 220"/>
                  <a:gd name="T7" fmla="*/ 217 h 241"/>
                  <a:gd name="T8" fmla="*/ 7 w 220"/>
                  <a:gd name="T9" fmla="*/ 210 h 241"/>
                  <a:gd name="T10" fmla="*/ 4 w 220"/>
                  <a:gd name="T11" fmla="*/ 204 h 241"/>
                  <a:gd name="T12" fmla="*/ 2 w 220"/>
                  <a:gd name="T13" fmla="*/ 197 h 241"/>
                  <a:gd name="T14" fmla="*/ 0 w 220"/>
                  <a:gd name="T15" fmla="*/ 190 h 241"/>
                  <a:gd name="T16" fmla="*/ 4 w 220"/>
                  <a:gd name="T17" fmla="*/ 187 h 241"/>
                  <a:gd name="T18" fmla="*/ 14 w 220"/>
                  <a:gd name="T19" fmla="*/ 188 h 241"/>
                  <a:gd name="T20" fmla="*/ 24 w 220"/>
                  <a:gd name="T21" fmla="*/ 187 h 241"/>
                  <a:gd name="T22" fmla="*/ 32 w 220"/>
                  <a:gd name="T23" fmla="*/ 184 h 241"/>
                  <a:gd name="T24" fmla="*/ 40 w 220"/>
                  <a:gd name="T25" fmla="*/ 179 h 241"/>
                  <a:gd name="T26" fmla="*/ 46 w 220"/>
                  <a:gd name="T27" fmla="*/ 173 h 241"/>
                  <a:gd name="T28" fmla="*/ 51 w 220"/>
                  <a:gd name="T29" fmla="*/ 166 h 241"/>
                  <a:gd name="T30" fmla="*/ 53 w 220"/>
                  <a:gd name="T31" fmla="*/ 158 h 241"/>
                  <a:gd name="T32" fmla="*/ 63 w 220"/>
                  <a:gd name="T33" fmla="*/ 148 h 241"/>
                  <a:gd name="T34" fmla="*/ 83 w 220"/>
                  <a:gd name="T35" fmla="*/ 133 h 241"/>
                  <a:gd name="T36" fmla="*/ 103 w 220"/>
                  <a:gd name="T37" fmla="*/ 117 h 241"/>
                  <a:gd name="T38" fmla="*/ 122 w 220"/>
                  <a:gd name="T39" fmla="*/ 99 h 241"/>
                  <a:gd name="T40" fmla="*/ 139 w 220"/>
                  <a:gd name="T41" fmla="*/ 78 h 241"/>
                  <a:gd name="T42" fmla="*/ 156 w 220"/>
                  <a:gd name="T43" fmla="*/ 56 h 241"/>
                  <a:gd name="T44" fmla="*/ 170 w 220"/>
                  <a:gd name="T45" fmla="*/ 34 h 241"/>
                  <a:gd name="T46" fmla="*/ 182 w 220"/>
                  <a:gd name="T47" fmla="*/ 12 h 241"/>
                  <a:gd name="T48" fmla="*/ 191 w 220"/>
                  <a:gd name="T49" fmla="*/ 0 h 241"/>
                  <a:gd name="T50" fmla="*/ 197 w 220"/>
                  <a:gd name="T51" fmla="*/ 0 h 241"/>
                  <a:gd name="T52" fmla="*/ 202 w 220"/>
                  <a:gd name="T53" fmla="*/ 3 h 241"/>
                  <a:gd name="T54" fmla="*/ 206 w 220"/>
                  <a:gd name="T55" fmla="*/ 8 h 241"/>
                  <a:gd name="T56" fmla="*/ 209 w 220"/>
                  <a:gd name="T57" fmla="*/ 14 h 241"/>
                  <a:gd name="T58" fmla="*/ 211 w 220"/>
                  <a:gd name="T59" fmla="*/ 20 h 241"/>
                  <a:gd name="T60" fmla="*/ 214 w 220"/>
                  <a:gd name="T61" fmla="*/ 26 h 241"/>
                  <a:gd name="T62" fmla="*/ 217 w 220"/>
                  <a:gd name="T63" fmla="*/ 31 h 241"/>
                  <a:gd name="T64" fmla="*/ 212 w 220"/>
                  <a:gd name="T65" fmla="*/ 48 h 241"/>
                  <a:gd name="T66" fmla="*/ 195 w 220"/>
                  <a:gd name="T67" fmla="*/ 79 h 241"/>
                  <a:gd name="T68" fmla="*/ 174 w 220"/>
                  <a:gd name="T69" fmla="*/ 111 h 241"/>
                  <a:gd name="T70" fmla="*/ 151 w 220"/>
                  <a:gd name="T71" fmla="*/ 141 h 241"/>
                  <a:gd name="T72" fmla="*/ 125 w 220"/>
                  <a:gd name="T73" fmla="*/ 169 h 241"/>
                  <a:gd name="T74" fmla="*/ 97 w 220"/>
                  <a:gd name="T75" fmla="*/ 195 h 241"/>
                  <a:gd name="T76" fmla="*/ 68 w 220"/>
                  <a:gd name="T77" fmla="*/ 216 h 241"/>
                  <a:gd name="T78" fmla="*/ 37 w 220"/>
                  <a:gd name="T79" fmla="*/ 233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0" h="241">
                    <a:moveTo>
                      <a:pt x="21" y="241"/>
                    </a:moveTo>
                    <a:lnTo>
                      <a:pt x="19" y="236"/>
                    </a:lnTo>
                    <a:lnTo>
                      <a:pt x="18" y="233"/>
                    </a:lnTo>
                    <a:lnTo>
                      <a:pt x="17" y="229"/>
                    </a:lnTo>
                    <a:lnTo>
                      <a:pt x="15" y="226"/>
                    </a:lnTo>
                    <a:lnTo>
                      <a:pt x="13" y="223"/>
                    </a:lnTo>
                    <a:lnTo>
                      <a:pt x="12" y="220"/>
                    </a:lnTo>
                    <a:lnTo>
                      <a:pt x="10" y="217"/>
                    </a:lnTo>
                    <a:lnTo>
                      <a:pt x="8" y="213"/>
                    </a:lnTo>
                    <a:lnTo>
                      <a:pt x="7" y="210"/>
                    </a:lnTo>
                    <a:lnTo>
                      <a:pt x="5" y="207"/>
                    </a:lnTo>
                    <a:lnTo>
                      <a:pt x="4" y="204"/>
                    </a:lnTo>
                    <a:lnTo>
                      <a:pt x="3" y="201"/>
                    </a:lnTo>
                    <a:lnTo>
                      <a:pt x="2" y="197"/>
                    </a:lnTo>
                    <a:lnTo>
                      <a:pt x="1" y="194"/>
                    </a:lnTo>
                    <a:lnTo>
                      <a:pt x="0" y="190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9" y="188"/>
                    </a:lnTo>
                    <a:lnTo>
                      <a:pt x="14" y="188"/>
                    </a:lnTo>
                    <a:lnTo>
                      <a:pt x="19" y="187"/>
                    </a:lnTo>
                    <a:lnTo>
                      <a:pt x="24" y="187"/>
                    </a:lnTo>
                    <a:lnTo>
                      <a:pt x="28" y="185"/>
                    </a:lnTo>
                    <a:lnTo>
                      <a:pt x="32" y="184"/>
                    </a:lnTo>
                    <a:lnTo>
                      <a:pt x="36" y="182"/>
                    </a:lnTo>
                    <a:lnTo>
                      <a:pt x="40" y="179"/>
                    </a:lnTo>
                    <a:lnTo>
                      <a:pt x="43" y="177"/>
                    </a:lnTo>
                    <a:lnTo>
                      <a:pt x="46" y="173"/>
                    </a:lnTo>
                    <a:lnTo>
                      <a:pt x="49" y="170"/>
                    </a:lnTo>
                    <a:lnTo>
                      <a:pt x="51" y="166"/>
                    </a:lnTo>
                    <a:lnTo>
                      <a:pt x="52" y="162"/>
                    </a:lnTo>
                    <a:lnTo>
                      <a:pt x="53" y="158"/>
                    </a:lnTo>
                    <a:lnTo>
                      <a:pt x="54" y="154"/>
                    </a:lnTo>
                    <a:lnTo>
                      <a:pt x="63" y="148"/>
                    </a:lnTo>
                    <a:lnTo>
                      <a:pt x="73" y="141"/>
                    </a:lnTo>
                    <a:lnTo>
                      <a:pt x="83" y="133"/>
                    </a:lnTo>
                    <a:lnTo>
                      <a:pt x="93" y="126"/>
                    </a:lnTo>
                    <a:lnTo>
                      <a:pt x="103" y="117"/>
                    </a:lnTo>
                    <a:lnTo>
                      <a:pt x="112" y="108"/>
                    </a:lnTo>
                    <a:lnTo>
                      <a:pt x="122" y="99"/>
                    </a:lnTo>
                    <a:lnTo>
                      <a:pt x="131" y="88"/>
                    </a:lnTo>
                    <a:lnTo>
                      <a:pt x="139" y="78"/>
                    </a:lnTo>
                    <a:lnTo>
                      <a:pt x="149" y="67"/>
                    </a:lnTo>
                    <a:lnTo>
                      <a:pt x="156" y="56"/>
                    </a:lnTo>
                    <a:lnTo>
                      <a:pt x="164" y="45"/>
                    </a:lnTo>
                    <a:lnTo>
                      <a:pt x="170" y="34"/>
                    </a:lnTo>
                    <a:lnTo>
                      <a:pt x="176" y="23"/>
                    </a:lnTo>
                    <a:lnTo>
                      <a:pt x="182" y="12"/>
                    </a:lnTo>
                    <a:lnTo>
                      <a:pt x="187" y="1"/>
                    </a:lnTo>
                    <a:lnTo>
                      <a:pt x="191" y="0"/>
                    </a:lnTo>
                    <a:lnTo>
                      <a:pt x="194" y="0"/>
                    </a:lnTo>
                    <a:lnTo>
                      <a:pt x="197" y="0"/>
                    </a:lnTo>
                    <a:lnTo>
                      <a:pt x="200" y="2"/>
                    </a:lnTo>
                    <a:lnTo>
                      <a:pt x="202" y="3"/>
                    </a:lnTo>
                    <a:lnTo>
                      <a:pt x="204" y="5"/>
                    </a:lnTo>
                    <a:lnTo>
                      <a:pt x="206" y="8"/>
                    </a:lnTo>
                    <a:lnTo>
                      <a:pt x="207" y="11"/>
                    </a:lnTo>
                    <a:lnTo>
                      <a:pt x="209" y="14"/>
                    </a:lnTo>
                    <a:lnTo>
                      <a:pt x="210" y="17"/>
                    </a:lnTo>
                    <a:lnTo>
                      <a:pt x="211" y="20"/>
                    </a:lnTo>
                    <a:lnTo>
                      <a:pt x="213" y="23"/>
                    </a:lnTo>
                    <a:lnTo>
                      <a:pt x="214" y="26"/>
                    </a:lnTo>
                    <a:lnTo>
                      <a:pt x="216" y="29"/>
                    </a:lnTo>
                    <a:lnTo>
                      <a:pt x="217" y="31"/>
                    </a:lnTo>
                    <a:lnTo>
                      <a:pt x="220" y="34"/>
                    </a:lnTo>
                    <a:lnTo>
                      <a:pt x="212" y="48"/>
                    </a:lnTo>
                    <a:lnTo>
                      <a:pt x="204" y="64"/>
                    </a:lnTo>
                    <a:lnTo>
                      <a:pt x="195" y="79"/>
                    </a:lnTo>
                    <a:lnTo>
                      <a:pt x="185" y="96"/>
                    </a:lnTo>
                    <a:lnTo>
                      <a:pt x="174" y="111"/>
                    </a:lnTo>
                    <a:lnTo>
                      <a:pt x="163" y="126"/>
                    </a:lnTo>
                    <a:lnTo>
                      <a:pt x="151" y="141"/>
                    </a:lnTo>
                    <a:lnTo>
                      <a:pt x="138" y="155"/>
                    </a:lnTo>
                    <a:lnTo>
                      <a:pt x="125" y="169"/>
                    </a:lnTo>
                    <a:lnTo>
                      <a:pt x="111" y="182"/>
                    </a:lnTo>
                    <a:lnTo>
                      <a:pt x="97" y="195"/>
                    </a:lnTo>
                    <a:lnTo>
                      <a:pt x="83" y="206"/>
                    </a:lnTo>
                    <a:lnTo>
                      <a:pt x="68" y="216"/>
                    </a:lnTo>
                    <a:lnTo>
                      <a:pt x="52" y="225"/>
                    </a:lnTo>
                    <a:lnTo>
                      <a:pt x="37" y="233"/>
                    </a:lnTo>
                    <a:lnTo>
                      <a:pt x="21" y="241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1" name="Freeform 2633"/>
              <p:cNvSpPr>
                <a:spLocks/>
              </p:cNvSpPr>
              <p:nvPr/>
            </p:nvSpPr>
            <p:spPr bwMode="auto">
              <a:xfrm>
                <a:off x="2556" y="2854"/>
                <a:ext cx="3" cy="6"/>
              </a:xfrm>
              <a:custGeom>
                <a:avLst/>
                <a:gdLst>
                  <a:gd name="T0" fmla="*/ 21 w 21"/>
                  <a:gd name="T1" fmla="*/ 54 h 54"/>
                  <a:gd name="T2" fmla="*/ 19 w 21"/>
                  <a:gd name="T3" fmla="*/ 49 h 54"/>
                  <a:gd name="T4" fmla="*/ 18 w 21"/>
                  <a:gd name="T5" fmla="*/ 46 h 54"/>
                  <a:gd name="T6" fmla="*/ 17 w 21"/>
                  <a:gd name="T7" fmla="*/ 42 h 54"/>
                  <a:gd name="T8" fmla="*/ 15 w 21"/>
                  <a:gd name="T9" fmla="*/ 39 h 54"/>
                  <a:gd name="T10" fmla="*/ 13 w 21"/>
                  <a:gd name="T11" fmla="*/ 36 h 54"/>
                  <a:gd name="T12" fmla="*/ 12 w 21"/>
                  <a:gd name="T13" fmla="*/ 33 h 54"/>
                  <a:gd name="T14" fmla="*/ 10 w 21"/>
                  <a:gd name="T15" fmla="*/ 30 h 54"/>
                  <a:gd name="T16" fmla="*/ 8 w 21"/>
                  <a:gd name="T17" fmla="*/ 26 h 54"/>
                  <a:gd name="T18" fmla="*/ 7 w 21"/>
                  <a:gd name="T19" fmla="*/ 23 h 54"/>
                  <a:gd name="T20" fmla="*/ 5 w 21"/>
                  <a:gd name="T21" fmla="*/ 20 h 54"/>
                  <a:gd name="T22" fmla="*/ 4 w 21"/>
                  <a:gd name="T23" fmla="*/ 17 h 54"/>
                  <a:gd name="T24" fmla="*/ 3 w 21"/>
                  <a:gd name="T25" fmla="*/ 14 h 54"/>
                  <a:gd name="T26" fmla="*/ 2 w 21"/>
                  <a:gd name="T27" fmla="*/ 10 h 54"/>
                  <a:gd name="T28" fmla="*/ 1 w 21"/>
                  <a:gd name="T29" fmla="*/ 7 h 54"/>
                  <a:gd name="T30" fmla="*/ 0 w 21"/>
                  <a:gd name="T31" fmla="*/ 3 h 54"/>
                  <a:gd name="T32" fmla="*/ 0 w 21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54">
                    <a:moveTo>
                      <a:pt x="21" y="54"/>
                    </a:moveTo>
                    <a:lnTo>
                      <a:pt x="19" y="49"/>
                    </a:lnTo>
                    <a:lnTo>
                      <a:pt x="18" y="46"/>
                    </a:lnTo>
                    <a:lnTo>
                      <a:pt x="17" y="42"/>
                    </a:lnTo>
                    <a:lnTo>
                      <a:pt x="15" y="39"/>
                    </a:lnTo>
                    <a:lnTo>
                      <a:pt x="13" y="36"/>
                    </a:lnTo>
                    <a:lnTo>
                      <a:pt x="12" y="33"/>
                    </a:lnTo>
                    <a:lnTo>
                      <a:pt x="10" y="30"/>
                    </a:lnTo>
                    <a:lnTo>
                      <a:pt x="8" y="26"/>
                    </a:lnTo>
                    <a:lnTo>
                      <a:pt x="7" y="23"/>
                    </a:lnTo>
                    <a:lnTo>
                      <a:pt x="5" y="20"/>
                    </a:lnTo>
                    <a:lnTo>
                      <a:pt x="4" y="17"/>
                    </a:lnTo>
                    <a:lnTo>
                      <a:pt x="3" y="14"/>
                    </a:lnTo>
                    <a:lnTo>
                      <a:pt x="2" y="10"/>
                    </a:lnTo>
                    <a:lnTo>
                      <a:pt x="1" y="7"/>
                    </a:lnTo>
                    <a:lnTo>
                      <a:pt x="0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2" name="Freeform 2634"/>
              <p:cNvSpPr>
                <a:spLocks/>
              </p:cNvSpPr>
              <p:nvPr/>
            </p:nvSpPr>
            <p:spPr bwMode="auto">
              <a:xfrm>
                <a:off x="2556" y="2850"/>
                <a:ext cx="7" cy="4"/>
              </a:xfrm>
              <a:custGeom>
                <a:avLst/>
                <a:gdLst>
                  <a:gd name="T0" fmla="*/ 0 w 54"/>
                  <a:gd name="T1" fmla="*/ 33 h 34"/>
                  <a:gd name="T2" fmla="*/ 4 w 54"/>
                  <a:gd name="T3" fmla="*/ 33 h 34"/>
                  <a:gd name="T4" fmla="*/ 9 w 54"/>
                  <a:gd name="T5" fmla="*/ 34 h 34"/>
                  <a:gd name="T6" fmla="*/ 14 w 54"/>
                  <a:gd name="T7" fmla="*/ 34 h 34"/>
                  <a:gd name="T8" fmla="*/ 19 w 54"/>
                  <a:gd name="T9" fmla="*/ 33 h 34"/>
                  <a:gd name="T10" fmla="*/ 24 w 54"/>
                  <a:gd name="T11" fmla="*/ 33 h 34"/>
                  <a:gd name="T12" fmla="*/ 28 w 54"/>
                  <a:gd name="T13" fmla="*/ 31 h 34"/>
                  <a:gd name="T14" fmla="*/ 32 w 54"/>
                  <a:gd name="T15" fmla="*/ 30 h 34"/>
                  <a:gd name="T16" fmla="*/ 36 w 54"/>
                  <a:gd name="T17" fmla="*/ 28 h 34"/>
                  <a:gd name="T18" fmla="*/ 40 w 54"/>
                  <a:gd name="T19" fmla="*/ 25 h 34"/>
                  <a:gd name="T20" fmla="*/ 43 w 54"/>
                  <a:gd name="T21" fmla="*/ 23 h 34"/>
                  <a:gd name="T22" fmla="*/ 46 w 54"/>
                  <a:gd name="T23" fmla="*/ 19 h 34"/>
                  <a:gd name="T24" fmla="*/ 49 w 54"/>
                  <a:gd name="T25" fmla="*/ 16 h 34"/>
                  <a:gd name="T26" fmla="*/ 51 w 54"/>
                  <a:gd name="T27" fmla="*/ 12 h 34"/>
                  <a:gd name="T28" fmla="*/ 52 w 54"/>
                  <a:gd name="T29" fmla="*/ 8 h 34"/>
                  <a:gd name="T30" fmla="*/ 53 w 54"/>
                  <a:gd name="T31" fmla="*/ 4 h 34"/>
                  <a:gd name="T32" fmla="*/ 54 w 54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34">
                    <a:moveTo>
                      <a:pt x="0" y="33"/>
                    </a:moveTo>
                    <a:lnTo>
                      <a:pt x="4" y="33"/>
                    </a:lnTo>
                    <a:lnTo>
                      <a:pt x="9" y="34"/>
                    </a:lnTo>
                    <a:lnTo>
                      <a:pt x="14" y="34"/>
                    </a:lnTo>
                    <a:lnTo>
                      <a:pt x="19" y="33"/>
                    </a:lnTo>
                    <a:lnTo>
                      <a:pt x="24" y="33"/>
                    </a:lnTo>
                    <a:lnTo>
                      <a:pt x="28" y="31"/>
                    </a:lnTo>
                    <a:lnTo>
                      <a:pt x="32" y="30"/>
                    </a:lnTo>
                    <a:lnTo>
                      <a:pt x="36" y="28"/>
                    </a:lnTo>
                    <a:lnTo>
                      <a:pt x="40" y="25"/>
                    </a:lnTo>
                    <a:lnTo>
                      <a:pt x="43" y="23"/>
                    </a:lnTo>
                    <a:lnTo>
                      <a:pt x="46" y="19"/>
                    </a:lnTo>
                    <a:lnTo>
                      <a:pt x="49" y="16"/>
                    </a:lnTo>
                    <a:lnTo>
                      <a:pt x="51" y="12"/>
                    </a:lnTo>
                    <a:lnTo>
                      <a:pt x="52" y="8"/>
                    </a:lnTo>
                    <a:lnTo>
                      <a:pt x="53" y="4"/>
                    </a:lnTo>
                    <a:lnTo>
                      <a:pt x="5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3" name="Freeform 2635"/>
              <p:cNvSpPr>
                <a:spLocks/>
              </p:cNvSpPr>
              <p:nvPr/>
            </p:nvSpPr>
            <p:spPr bwMode="auto">
              <a:xfrm>
                <a:off x="2563" y="2830"/>
                <a:ext cx="16" cy="20"/>
              </a:xfrm>
              <a:custGeom>
                <a:avLst/>
                <a:gdLst>
                  <a:gd name="T0" fmla="*/ 0 w 133"/>
                  <a:gd name="T1" fmla="*/ 153 h 153"/>
                  <a:gd name="T2" fmla="*/ 9 w 133"/>
                  <a:gd name="T3" fmla="*/ 147 h 153"/>
                  <a:gd name="T4" fmla="*/ 19 w 133"/>
                  <a:gd name="T5" fmla="*/ 140 h 153"/>
                  <a:gd name="T6" fmla="*/ 29 w 133"/>
                  <a:gd name="T7" fmla="*/ 132 h 153"/>
                  <a:gd name="T8" fmla="*/ 39 w 133"/>
                  <a:gd name="T9" fmla="*/ 125 h 153"/>
                  <a:gd name="T10" fmla="*/ 49 w 133"/>
                  <a:gd name="T11" fmla="*/ 116 h 153"/>
                  <a:gd name="T12" fmla="*/ 58 w 133"/>
                  <a:gd name="T13" fmla="*/ 107 h 153"/>
                  <a:gd name="T14" fmla="*/ 68 w 133"/>
                  <a:gd name="T15" fmla="*/ 98 h 153"/>
                  <a:gd name="T16" fmla="*/ 77 w 133"/>
                  <a:gd name="T17" fmla="*/ 87 h 153"/>
                  <a:gd name="T18" fmla="*/ 85 w 133"/>
                  <a:gd name="T19" fmla="*/ 77 h 153"/>
                  <a:gd name="T20" fmla="*/ 95 w 133"/>
                  <a:gd name="T21" fmla="*/ 66 h 153"/>
                  <a:gd name="T22" fmla="*/ 102 w 133"/>
                  <a:gd name="T23" fmla="*/ 55 h 153"/>
                  <a:gd name="T24" fmla="*/ 110 w 133"/>
                  <a:gd name="T25" fmla="*/ 44 h 153"/>
                  <a:gd name="T26" fmla="*/ 116 w 133"/>
                  <a:gd name="T27" fmla="*/ 33 h 153"/>
                  <a:gd name="T28" fmla="*/ 122 w 133"/>
                  <a:gd name="T29" fmla="*/ 22 h 153"/>
                  <a:gd name="T30" fmla="*/ 128 w 133"/>
                  <a:gd name="T31" fmla="*/ 11 h 153"/>
                  <a:gd name="T32" fmla="*/ 133 w 133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53">
                    <a:moveTo>
                      <a:pt x="0" y="153"/>
                    </a:moveTo>
                    <a:lnTo>
                      <a:pt x="9" y="147"/>
                    </a:lnTo>
                    <a:lnTo>
                      <a:pt x="19" y="140"/>
                    </a:lnTo>
                    <a:lnTo>
                      <a:pt x="29" y="132"/>
                    </a:lnTo>
                    <a:lnTo>
                      <a:pt x="39" y="125"/>
                    </a:lnTo>
                    <a:lnTo>
                      <a:pt x="49" y="116"/>
                    </a:lnTo>
                    <a:lnTo>
                      <a:pt x="58" y="107"/>
                    </a:lnTo>
                    <a:lnTo>
                      <a:pt x="68" y="98"/>
                    </a:lnTo>
                    <a:lnTo>
                      <a:pt x="77" y="87"/>
                    </a:lnTo>
                    <a:lnTo>
                      <a:pt x="85" y="77"/>
                    </a:lnTo>
                    <a:lnTo>
                      <a:pt x="95" y="66"/>
                    </a:lnTo>
                    <a:lnTo>
                      <a:pt x="102" y="55"/>
                    </a:lnTo>
                    <a:lnTo>
                      <a:pt x="110" y="44"/>
                    </a:lnTo>
                    <a:lnTo>
                      <a:pt x="116" y="33"/>
                    </a:lnTo>
                    <a:lnTo>
                      <a:pt x="122" y="22"/>
                    </a:lnTo>
                    <a:lnTo>
                      <a:pt x="128" y="11"/>
                    </a:lnTo>
                    <a:lnTo>
                      <a:pt x="1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4" name="Freeform 2636"/>
              <p:cNvSpPr>
                <a:spLocks/>
              </p:cNvSpPr>
              <p:nvPr/>
            </p:nvSpPr>
            <p:spPr bwMode="auto">
              <a:xfrm>
                <a:off x="2579" y="2830"/>
                <a:ext cx="5" cy="5"/>
              </a:xfrm>
              <a:custGeom>
                <a:avLst/>
                <a:gdLst>
                  <a:gd name="T0" fmla="*/ 0 w 33"/>
                  <a:gd name="T1" fmla="*/ 1 h 34"/>
                  <a:gd name="T2" fmla="*/ 4 w 33"/>
                  <a:gd name="T3" fmla="*/ 0 h 34"/>
                  <a:gd name="T4" fmla="*/ 7 w 33"/>
                  <a:gd name="T5" fmla="*/ 0 h 34"/>
                  <a:gd name="T6" fmla="*/ 10 w 33"/>
                  <a:gd name="T7" fmla="*/ 0 h 34"/>
                  <a:gd name="T8" fmla="*/ 13 w 33"/>
                  <a:gd name="T9" fmla="*/ 2 h 34"/>
                  <a:gd name="T10" fmla="*/ 15 w 33"/>
                  <a:gd name="T11" fmla="*/ 3 h 34"/>
                  <a:gd name="T12" fmla="*/ 17 w 33"/>
                  <a:gd name="T13" fmla="*/ 5 h 34"/>
                  <a:gd name="T14" fmla="*/ 19 w 33"/>
                  <a:gd name="T15" fmla="*/ 8 h 34"/>
                  <a:gd name="T16" fmla="*/ 20 w 33"/>
                  <a:gd name="T17" fmla="*/ 11 h 34"/>
                  <a:gd name="T18" fmla="*/ 22 w 33"/>
                  <a:gd name="T19" fmla="*/ 14 h 34"/>
                  <a:gd name="T20" fmla="*/ 23 w 33"/>
                  <a:gd name="T21" fmla="*/ 17 h 34"/>
                  <a:gd name="T22" fmla="*/ 24 w 33"/>
                  <a:gd name="T23" fmla="*/ 20 h 34"/>
                  <a:gd name="T24" fmla="*/ 26 w 33"/>
                  <a:gd name="T25" fmla="*/ 23 h 34"/>
                  <a:gd name="T26" fmla="*/ 27 w 33"/>
                  <a:gd name="T27" fmla="*/ 26 h 34"/>
                  <a:gd name="T28" fmla="*/ 29 w 33"/>
                  <a:gd name="T29" fmla="*/ 29 h 34"/>
                  <a:gd name="T30" fmla="*/ 30 w 33"/>
                  <a:gd name="T31" fmla="*/ 31 h 34"/>
                  <a:gd name="T32" fmla="*/ 33 w 33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34">
                    <a:moveTo>
                      <a:pt x="0" y="1"/>
                    </a:moveTo>
                    <a:lnTo>
                      <a:pt x="4" y="0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7" y="5"/>
                    </a:lnTo>
                    <a:lnTo>
                      <a:pt x="19" y="8"/>
                    </a:lnTo>
                    <a:lnTo>
                      <a:pt x="20" y="11"/>
                    </a:lnTo>
                    <a:lnTo>
                      <a:pt x="22" y="14"/>
                    </a:lnTo>
                    <a:lnTo>
                      <a:pt x="23" y="17"/>
                    </a:lnTo>
                    <a:lnTo>
                      <a:pt x="24" y="20"/>
                    </a:lnTo>
                    <a:lnTo>
                      <a:pt x="26" y="23"/>
                    </a:lnTo>
                    <a:lnTo>
                      <a:pt x="27" y="26"/>
                    </a:lnTo>
                    <a:lnTo>
                      <a:pt x="29" y="29"/>
                    </a:lnTo>
                    <a:lnTo>
                      <a:pt x="30" y="31"/>
                    </a:lnTo>
                    <a:lnTo>
                      <a:pt x="33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5" name="Freeform 2637"/>
              <p:cNvSpPr>
                <a:spLocks/>
              </p:cNvSpPr>
              <p:nvPr/>
            </p:nvSpPr>
            <p:spPr bwMode="auto">
              <a:xfrm>
                <a:off x="2559" y="2835"/>
                <a:ext cx="25" cy="25"/>
              </a:xfrm>
              <a:custGeom>
                <a:avLst/>
                <a:gdLst>
                  <a:gd name="T0" fmla="*/ 199 w 199"/>
                  <a:gd name="T1" fmla="*/ 0 h 207"/>
                  <a:gd name="T2" fmla="*/ 191 w 199"/>
                  <a:gd name="T3" fmla="*/ 14 h 207"/>
                  <a:gd name="T4" fmla="*/ 183 w 199"/>
                  <a:gd name="T5" fmla="*/ 30 h 207"/>
                  <a:gd name="T6" fmla="*/ 174 w 199"/>
                  <a:gd name="T7" fmla="*/ 45 h 207"/>
                  <a:gd name="T8" fmla="*/ 164 w 199"/>
                  <a:gd name="T9" fmla="*/ 62 h 207"/>
                  <a:gd name="T10" fmla="*/ 153 w 199"/>
                  <a:gd name="T11" fmla="*/ 77 h 207"/>
                  <a:gd name="T12" fmla="*/ 142 w 199"/>
                  <a:gd name="T13" fmla="*/ 92 h 207"/>
                  <a:gd name="T14" fmla="*/ 130 w 199"/>
                  <a:gd name="T15" fmla="*/ 107 h 207"/>
                  <a:gd name="T16" fmla="*/ 117 w 199"/>
                  <a:gd name="T17" fmla="*/ 121 h 207"/>
                  <a:gd name="T18" fmla="*/ 104 w 199"/>
                  <a:gd name="T19" fmla="*/ 135 h 207"/>
                  <a:gd name="T20" fmla="*/ 90 w 199"/>
                  <a:gd name="T21" fmla="*/ 148 h 207"/>
                  <a:gd name="T22" fmla="*/ 76 w 199"/>
                  <a:gd name="T23" fmla="*/ 161 h 207"/>
                  <a:gd name="T24" fmla="*/ 62 w 199"/>
                  <a:gd name="T25" fmla="*/ 172 h 207"/>
                  <a:gd name="T26" fmla="*/ 47 w 199"/>
                  <a:gd name="T27" fmla="*/ 182 h 207"/>
                  <a:gd name="T28" fmla="*/ 31 w 199"/>
                  <a:gd name="T29" fmla="*/ 191 h 207"/>
                  <a:gd name="T30" fmla="*/ 16 w 199"/>
                  <a:gd name="T31" fmla="*/ 199 h 207"/>
                  <a:gd name="T32" fmla="*/ 0 w 199"/>
                  <a:gd name="T33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207">
                    <a:moveTo>
                      <a:pt x="199" y="0"/>
                    </a:moveTo>
                    <a:lnTo>
                      <a:pt x="191" y="14"/>
                    </a:lnTo>
                    <a:lnTo>
                      <a:pt x="183" y="30"/>
                    </a:lnTo>
                    <a:lnTo>
                      <a:pt x="174" y="45"/>
                    </a:lnTo>
                    <a:lnTo>
                      <a:pt x="164" y="62"/>
                    </a:lnTo>
                    <a:lnTo>
                      <a:pt x="153" y="77"/>
                    </a:lnTo>
                    <a:lnTo>
                      <a:pt x="142" y="92"/>
                    </a:lnTo>
                    <a:lnTo>
                      <a:pt x="130" y="107"/>
                    </a:lnTo>
                    <a:lnTo>
                      <a:pt x="117" y="121"/>
                    </a:lnTo>
                    <a:lnTo>
                      <a:pt x="104" y="135"/>
                    </a:lnTo>
                    <a:lnTo>
                      <a:pt x="90" y="148"/>
                    </a:lnTo>
                    <a:lnTo>
                      <a:pt x="76" y="161"/>
                    </a:lnTo>
                    <a:lnTo>
                      <a:pt x="62" y="172"/>
                    </a:lnTo>
                    <a:lnTo>
                      <a:pt x="47" y="182"/>
                    </a:lnTo>
                    <a:lnTo>
                      <a:pt x="31" y="191"/>
                    </a:lnTo>
                    <a:lnTo>
                      <a:pt x="16" y="199"/>
                    </a:lnTo>
                    <a:lnTo>
                      <a:pt x="0" y="2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6" name="Freeform 2638"/>
              <p:cNvSpPr>
                <a:spLocks/>
              </p:cNvSpPr>
              <p:nvPr/>
            </p:nvSpPr>
            <p:spPr bwMode="auto">
              <a:xfrm>
                <a:off x="2560" y="2406"/>
                <a:ext cx="21" cy="15"/>
              </a:xfrm>
              <a:custGeom>
                <a:avLst/>
                <a:gdLst>
                  <a:gd name="T0" fmla="*/ 83 w 167"/>
                  <a:gd name="T1" fmla="*/ 112 h 118"/>
                  <a:gd name="T2" fmla="*/ 76 w 167"/>
                  <a:gd name="T3" fmla="*/ 102 h 118"/>
                  <a:gd name="T4" fmla="*/ 67 w 167"/>
                  <a:gd name="T5" fmla="*/ 93 h 118"/>
                  <a:gd name="T6" fmla="*/ 57 w 167"/>
                  <a:gd name="T7" fmla="*/ 85 h 118"/>
                  <a:gd name="T8" fmla="*/ 46 w 167"/>
                  <a:gd name="T9" fmla="*/ 78 h 118"/>
                  <a:gd name="T10" fmla="*/ 34 w 167"/>
                  <a:gd name="T11" fmla="*/ 73 h 118"/>
                  <a:gd name="T12" fmla="*/ 21 w 167"/>
                  <a:gd name="T13" fmla="*/ 71 h 118"/>
                  <a:gd name="T14" fmla="*/ 8 w 167"/>
                  <a:gd name="T15" fmla="*/ 71 h 118"/>
                  <a:gd name="T16" fmla="*/ 0 w 167"/>
                  <a:gd name="T17" fmla="*/ 64 h 118"/>
                  <a:gd name="T18" fmla="*/ 1 w 167"/>
                  <a:gd name="T19" fmla="*/ 52 h 118"/>
                  <a:gd name="T20" fmla="*/ 6 w 167"/>
                  <a:gd name="T21" fmla="*/ 41 h 118"/>
                  <a:gd name="T22" fmla="*/ 14 w 167"/>
                  <a:gd name="T23" fmla="*/ 33 h 118"/>
                  <a:gd name="T24" fmla="*/ 23 w 167"/>
                  <a:gd name="T25" fmla="*/ 26 h 118"/>
                  <a:gd name="T26" fmla="*/ 34 w 167"/>
                  <a:gd name="T27" fmla="*/ 18 h 118"/>
                  <a:gd name="T28" fmla="*/ 45 w 167"/>
                  <a:gd name="T29" fmla="*/ 13 h 118"/>
                  <a:gd name="T30" fmla="*/ 56 w 167"/>
                  <a:gd name="T31" fmla="*/ 7 h 118"/>
                  <a:gd name="T32" fmla="*/ 70 w 167"/>
                  <a:gd name="T33" fmla="*/ 2 h 118"/>
                  <a:gd name="T34" fmla="*/ 87 w 167"/>
                  <a:gd name="T35" fmla="*/ 0 h 118"/>
                  <a:gd name="T36" fmla="*/ 102 w 167"/>
                  <a:gd name="T37" fmla="*/ 3 h 118"/>
                  <a:gd name="T38" fmla="*/ 117 w 167"/>
                  <a:gd name="T39" fmla="*/ 10 h 118"/>
                  <a:gd name="T40" fmla="*/ 130 w 167"/>
                  <a:gd name="T41" fmla="*/ 20 h 118"/>
                  <a:gd name="T42" fmla="*/ 141 w 167"/>
                  <a:gd name="T43" fmla="*/ 33 h 118"/>
                  <a:gd name="T44" fmla="*/ 152 w 167"/>
                  <a:gd name="T45" fmla="*/ 46 h 118"/>
                  <a:gd name="T46" fmla="*/ 162 w 167"/>
                  <a:gd name="T47" fmla="*/ 59 h 118"/>
                  <a:gd name="T48" fmla="*/ 166 w 167"/>
                  <a:gd name="T49" fmla="*/ 71 h 118"/>
                  <a:gd name="T50" fmla="*/ 161 w 167"/>
                  <a:gd name="T51" fmla="*/ 82 h 118"/>
                  <a:gd name="T52" fmla="*/ 153 w 167"/>
                  <a:gd name="T53" fmla="*/ 90 h 118"/>
                  <a:gd name="T54" fmla="*/ 143 w 167"/>
                  <a:gd name="T55" fmla="*/ 96 h 118"/>
                  <a:gd name="T56" fmla="*/ 130 w 167"/>
                  <a:gd name="T57" fmla="*/ 101 h 118"/>
                  <a:gd name="T58" fmla="*/ 117 w 167"/>
                  <a:gd name="T59" fmla="*/ 105 h 118"/>
                  <a:gd name="T60" fmla="*/ 103 w 167"/>
                  <a:gd name="T61" fmla="*/ 109 h 118"/>
                  <a:gd name="T62" fmla="*/ 92 w 167"/>
                  <a:gd name="T63" fmla="*/ 11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67" h="118">
                    <a:moveTo>
                      <a:pt x="87" y="118"/>
                    </a:moveTo>
                    <a:lnTo>
                      <a:pt x="83" y="112"/>
                    </a:lnTo>
                    <a:lnTo>
                      <a:pt x="79" y="107"/>
                    </a:lnTo>
                    <a:lnTo>
                      <a:pt x="76" y="102"/>
                    </a:lnTo>
                    <a:lnTo>
                      <a:pt x="71" y="98"/>
                    </a:lnTo>
                    <a:lnTo>
                      <a:pt x="67" y="93"/>
                    </a:lnTo>
                    <a:lnTo>
                      <a:pt x="62" y="89"/>
                    </a:lnTo>
                    <a:lnTo>
                      <a:pt x="57" y="85"/>
                    </a:lnTo>
                    <a:lnTo>
                      <a:pt x="51" y="81"/>
                    </a:lnTo>
                    <a:lnTo>
                      <a:pt x="46" y="78"/>
                    </a:lnTo>
                    <a:lnTo>
                      <a:pt x="40" y="76"/>
                    </a:lnTo>
                    <a:lnTo>
                      <a:pt x="34" y="73"/>
                    </a:lnTo>
                    <a:lnTo>
                      <a:pt x="28" y="72"/>
                    </a:lnTo>
                    <a:lnTo>
                      <a:pt x="21" y="71"/>
                    </a:lnTo>
                    <a:lnTo>
                      <a:pt x="14" y="70"/>
                    </a:lnTo>
                    <a:lnTo>
                      <a:pt x="8" y="71"/>
                    </a:lnTo>
                    <a:lnTo>
                      <a:pt x="1" y="72"/>
                    </a:lnTo>
                    <a:lnTo>
                      <a:pt x="0" y="64"/>
                    </a:lnTo>
                    <a:lnTo>
                      <a:pt x="0" y="58"/>
                    </a:lnTo>
                    <a:lnTo>
                      <a:pt x="1" y="52"/>
                    </a:lnTo>
                    <a:lnTo>
                      <a:pt x="3" y="46"/>
                    </a:lnTo>
                    <a:lnTo>
                      <a:pt x="6" y="41"/>
                    </a:lnTo>
                    <a:lnTo>
                      <a:pt x="9" y="37"/>
                    </a:lnTo>
                    <a:lnTo>
                      <a:pt x="14" y="33"/>
                    </a:lnTo>
                    <a:lnTo>
                      <a:pt x="18" y="29"/>
                    </a:lnTo>
                    <a:lnTo>
                      <a:pt x="23" y="26"/>
                    </a:lnTo>
                    <a:lnTo>
                      <a:pt x="28" y="21"/>
                    </a:lnTo>
                    <a:lnTo>
                      <a:pt x="34" y="18"/>
                    </a:lnTo>
                    <a:lnTo>
                      <a:pt x="39" y="16"/>
                    </a:lnTo>
                    <a:lnTo>
                      <a:pt x="45" y="13"/>
                    </a:lnTo>
                    <a:lnTo>
                      <a:pt x="50" y="10"/>
                    </a:lnTo>
                    <a:lnTo>
                      <a:pt x="56" y="7"/>
                    </a:lnTo>
                    <a:lnTo>
                      <a:pt x="61" y="5"/>
                    </a:lnTo>
                    <a:lnTo>
                      <a:pt x="70" y="2"/>
                    </a:lnTo>
                    <a:lnTo>
                      <a:pt x="79" y="0"/>
                    </a:lnTo>
                    <a:lnTo>
                      <a:pt x="87" y="0"/>
                    </a:lnTo>
                    <a:lnTo>
                      <a:pt x="95" y="1"/>
                    </a:lnTo>
                    <a:lnTo>
                      <a:pt x="102" y="3"/>
                    </a:lnTo>
                    <a:lnTo>
                      <a:pt x="110" y="6"/>
                    </a:lnTo>
                    <a:lnTo>
                      <a:pt x="117" y="10"/>
                    </a:lnTo>
                    <a:lnTo>
                      <a:pt x="124" y="15"/>
                    </a:lnTo>
                    <a:lnTo>
                      <a:pt x="130" y="20"/>
                    </a:lnTo>
                    <a:lnTo>
                      <a:pt x="136" y="27"/>
                    </a:lnTo>
                    <a:lnTo>
                      <a:pt x="141" y="33"/>
                    </a:lnTo>
                    <a:lnTo>
                      <a:pt x="147" y="39"/>
                    </a:lnTo>
                    <a:lnTo>
                      <a:pt x="152" y="46"/>
                    </a:lnTo>
                    <a:lnTo>
                      <a:pt x="157" y="52"/>
                    </a:lnTo>
                    <a:lnTo>
                      <a:pt x="162" y="59"/>
                    </a:lnTo>
                    <a:lnTo>
                      <a:pt x="167" y="65"/>
                    </a:lnTo>
                    <a:lnTo>
                      <a:pt x="166" y="71"/>
                    </a:lnTo>
                    <a:lnTo>
                      <a:pt x="164" y="77"/>
                    </a:lnTo>
                    <a:lnTo>
                      <a:pt x="161" y="82"/>
                    </a:lnTo>
                    <a:lnTo>
                      <a:pt x="158" y="86"/>
                    </a:lnTo>
                    <a:lnTo>
                      <a:pt x="153" y="90"/>
                    </a:lnTo>
                    <a:lnTo>
                      <a:pt x="148" y="93"/>
                    </a:lnTo>
                    <a:lnTo>
                      <a:pt x="143" y="96"/>
                    </a:lnTo>
                    <a:lnTo>
                      <a:pt x="137" y="99"/>
                    </a:lnTo>
                    <a:lnTo>
                      <a:pt x="130" y="101"/>
                    </a:lnTo>
                    <a:lnTo>
                      <a:pt x="124" y="103"/>
                    </a:lnTo>
                    <a:lnTo>
                      <a:pt x="117" y="105"/>
                    </a:lnTo>
                    <a:lnTo>
                      <a:pt x="110" y="107"/>
                    </a:lnTo>
                    <a:lnTo>
                      <a:pt x="103" y="109"/>
                    </a:lnTo>
                    <a:lnTo>
                      <a:pt x="97" y="112"/>
                    </a:lnTo>
                    <a:lnTo>
                      <a:pt x="92" y="114"/>
                    </a:lnTo>
                    <a:lnTo>
                      <a:pt x="87" y="118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7" name="Freeform 2639"/>
              <p:cNvSpPr>
                <a:spLocks/>
              </p:cNvSpPr>
              <p:nvPr/>
            </p:nvSpPr>
            <p:spPr bwMode="auto">
              <a:xfrm>
                <a:off x="2560" y="2415"/>
                <a:ext cx="11" cy="6"/>
              </a:xfrm>
              <a:custGeom>
                <a:avLst/>
                <a:gdLst>
                  <a:gd name="T0" fmla="*/ 86 w 86"/>
                  <a:gd name="T1" fmla="*/ 48 h 48"/>
                  <a:gd name="T2" fmla="*/ 82 w 86"/>
                  <a:gd name="T3" fmla="*/ 42 h 48"/>
                  <a:gd name="T4" fmla="*/ 78 w 86"/>
                  <a:gd name="T5" fmla="*/ 37 h 48"/>
                  <a:gd name="T6" fmla="*/ 75 w 86"/>
                  <a:gd name="T7" fmla="*/ 32 h 48"/>
                  <a:gd name="T8" fmla="*/ 70 w 86"/>
                  <a:gd name="T9" fmla="*/ 28 h 48"/>
                  <a:gd name="T10" fmla="*/ 66 w 86"/>
                  <a:gd name="T11" fmla="*/ 23 h 48"/>
                  <a:gd name="T12" fmla="*/ 61 w 86"/>
                  <a:gd name="T13" fmla="*/ 19 h 48"/>
                  <a:gd name="T14" fmla="*/ 56 w 86"/>
                  <a:gd name="T15" fmla="*/ 15 h 48"/>
                  <a:gd name="T16" fmla="*/ 50 w 86"/>
                  <a:gd name="T17" fmla="*/ 11 h 48"/>
                  <a:gd name="T18" fmla="*/ 45 w 86"/>
                  <a:gd name="T19" fmla="*/ 8 h 48"/>
                  <a:gd name="T20" fmla="*/ 39 w 86"/>
                  <a:gd name="T21" fmla="*/ 6 h 48"/>
                  <a:gd name="T22" fmla="*/ 33 w 86"/>
                  <a:gd name="T23" fmla="*/ 3 h 48"/>
                  <a:gd name="T24" fmla="*/ 27 w 86"/>
                  <a:gd name="T25" fmla="*/ 2 h 48"/>
                  <a:gd name="T26" fmla="*/ 20 w 86"/>
                  <a:gd name="T27" fmla="*/ 1 h 48"/>
                  <a:gd name="T28" fmla="*/ 13 w 86"/>
                  <a:gd name="T29" fmla="*/ 0 h 48"/>
                  <a:gd name="T30" fmla="*/ 7 w 86"/>
                  <a:gd name="T31" fmla="*/ 1 h 48"/>
                  <a:gd name="T32" fmla="*/ 0 w 86"/>
                  <a:gd name="T33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48">
                    <a:moveTo>
                      <a:pt x="86" y="48"/>
                    </a:moveTo>
                    <a:lnTo>
                      <a:pt x="82" y="42"/>
                    </a:lnTo>
                    <a:lnTo>
                      <a:pt x="78" y="37"/>
                    </a:lnTo>
                    <a:lnTo>
                      <a:pt x="75" y="32"/>
                    </a:lnTo>
                    <a:lnTo>
                      <a:pt x="70" y="28"/>
                    </a:lnTo>
                    <a:lnTo>
                      <a:pt x="66" y="23"/>
                    </a:lnTo>
                    <a:lnTo>
                      <a:pt x="61" y="19"/>
                    </a:lnTo>
                    <a:lnTo>
                      <a:pt x="56" y="15"/>
                    </a:lnTo>
                    <a:lnTo>
                      <a:pt x="50" y="11"/>
                    </a:lnTo>
                    <a:lnTo>
                      <a:pt x="45" y="8"/>
                    </a:lnTo>
                    <a:lnTo>
                      <a:pt x="39" y="6"/>
                    </a:lnTo>
                    <a:lnTo>
                      <a:pt x="33" y="3"/>
                    </a:lnTo>
                    <a:lnTo>
                      <a:pt x="27" y="2"/>
                    </a:lnTo>
                    <a:lnTo>
                      <a:pt x="20" y="1"/>
                    </a:lnTo>
                    <a:lnTo>
                      <a:pt x="13" y="0"/>
                    </a:lnTo>
                    <a:lnTo>
                      <a:pt x="7" y="1"/>
                    </a:lnTo>
                    <a:lnTo>
                      <a:pt x="0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8" name="Freeform 2640"/>
              <p:cNvSpPr>
                <a:spLocks/>
              </p:cNvSpPr>
              <p:nvPr/>
            </p:nvSpPr>
            <p:spPr bwMode="auto">
              <a:xfrm>
                <a:off x="2560" y="2407"/>
                <a:ext cx="8" cy="8"/>
              </a:xfrm>
              <a:custGeom>
                <a:avLst/>
                <a:gdLst>
                  <a:gd name="T0" fmla="*/ 1 w 61"/>
                  <a:gd name="T1" fmla="*/ 67 h 67"/>
                  <a:gd name="T2" fmla="*/ 0 w 61"/>
                  <a:gd name="T3" fmla="*/ 59 h 67"/>
                  <a:gd name="T4" fmla="*/ 0 w 61"/>
                  <a:gd name="T5" fmla="*/ 53 h 67"/>
                  <a:gd name="T6" fmla="*/ 1 w 61"/>
                  <a:gd name="T7" fmla="*/ 47 h 67"/>
                  <a:gd name="T8" fmla="*/ 3 w 61"/>
                  <a:gd name="T9" fmla="*/ 41 h 67"/>
                  <a:gd name="T10" fmla="*/ 6 w 61"/>
                  <a:gd name="T11" fmla="*/ 36 h 67"/>
                  <a:gd name="T12" fmla="*/ 9 w 61"/>
                  <a:gd name="T13" fmla="*/ 32 h 67"/>
                  <a:gd name="T14" fmla="*/ 14 w 61"/>
                  <a:gd name="T15" fmla="*/ 28 h 67"/>
                  <a:gd name="T16" fmla="*/ 18 w 61"/>
                  <a:gd name="T17" fmla="*/ 24 h 67"/>
                  <a:gd name="T18" fmla="*/ 23 w 61"/>
                  <a:gd name="T19" fmla="*/ 21 h 67"/>
                  <a:gd name="T20" fmla="*/ 28 w 61"/>
                  <a:gd name="T21" fmla="*/ 16 h 67"/>
                  <a:gd name="T22" fmla="*/ 34 w 61"/>
                  <a:gd name="T23" fmla="*/ 13 h 67"/>
                  <a:gd name="T24" fmla="*/ 39 w 61"/>
                  <a:gd name="T25" fmla="*/ 11 h 67"/>
                  <a:gd name="T26" fmla="*/ 45 w 61"/>
                  <a:gd name="T27" fmla="*/ 8 h 67"/>
                  <a:gd name="T28" fmla="*/ 50 w 61"/>
                  <a:gd name="T29" fmla="*/ 5 h 67"/>
                  <a:gd name="T30" fmla="*/ 56 w 61"/>
                  <a:gd name="T31" fmla="*/ 2 h 67"/>
                  <a:gd name="T32" fmla="*/ 61 w 61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67">
                    <a:moveTo>
                      <a:pt x="1" y="67"/>
                    </a:moveTo>
                    <a:lnTo>
                      <a:pt x="0" y="59"/>
                    </a:lnTo>
                    <a:lnTo>
                      <a:pt x="0" y="53"/>
                    </a:lnTo>
                    <a:lnTo>
                      <a:pt x="1" y="47"/>
                    </a:lnTo>
                    <a:lnTo>
                      <a:pt x="3" y="41"/>
                    </a:lnTo>
                    <a:lnTo>
                      <a:pt x="6" y="36"/>
                    </a:lnTo>
                    <a:lnTo>
                      <a:pt x="9" y="32"/>
                    </a:lnTo>
                    <a:lnTo>
                      <a:pt x="14" y="28"/>
                    </a:lnTo>
                    <a:lnTo>
                      <a:pt x="18" y="24"/>
                    </a:lnTo>
                    <a:lnTo>
                      <a:pt x="23" y="21"/>
                    </a:lnTo>
                    <a:lnTo>
                      <a:pt x="28" y="16"/>
                    </a:lnTo>
                    <a:lnTo>
                      <a:pt x="34" y="13"/>
                    </a:lnTo>
                    <a:lnTo>
                      <a:pt x="39" y="11"/>
                    </a:lnTo>
                    <a:lnTo>
                      <a:pt x="45" y="8"/>
                    </a:lnTo>
                    <a:lnTo>
                      <a:pt x="50" y="5"/>
                    </a:lnTo>
                    <a:lnTo>
                      <a:pt x="56" y="2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69" name="Freeform 2641"/>
              <p:cNvSpPr>
                <a:spLocks/>
              </p:cNvSpPr>
              <p:nvPr/>
            </p:nvSpPr>
            <p:spPr bwMode="auto">
              <a:xfrm>
                <a:off x="2568" y="2406"/>
                <a:ext cx="13" cy="8"/>
              </a:xfrm>
              <a:custGeom>
                <a:avLst/>
                <a:gdLst>
                  <a:gd name="T0" fmla="*/ 0 w 106"/>
                  <a:gd name="T1" fmla="*/ 5 h 65"/>
                  <a:gd name="T2" fmla="*/ 9 w 106"/>
                  <a:gd name="T3" fmla="*/ 2 h 65"/>
                  <a:gd name="T4" fmla="*/ 18 w 106"/>
                  <a:gd name="T5" fmla="*/ 0 h 65"/>
                  <a:gd name="T6" fmla="*/ 26 w 106"/>
                  <a:gd name="T7" fmla="*/ 0 h 65"/>
                  <a:gd name="T8" fmla="*/ 34 w 106"/>
                  <a:gd name="T9" fmla="*/ 1 h 65"/>
                  <a:gd name="T10" fmla="*/ 41 w 106"/>
                  <a:gd name="T11" fmla="*/ 3 h 65"/>
                  <a:gd name="T12" fmla="*/ 49 w 106"/>
                  <a:gd name="T13" fmla="*/ 6 h 65"/>
                  <a:gd name="T14" fmla="*/ 56 w 106"/>
                  <a:gd name="T15" fmla="*/ 10 h 65"/>
                  <a:gd name="T16" fmla="*/ 63 w 106"/>
                  <a:gd name="T17" fmla="*/ 15 h 65"/>
                  <a:gd name="T18" fmla="*/ 69 w 106"/>
                  <a:gd name="T19" fmla="*/ 20 h 65"/>
                  <a:gd name="T20" fmla="*/ 75 w 106"/>
                  <a:gd name="T21" fmla="*/ 27 h 65"/>
                  <a:gd name="T22" fmla="*/ 80 w 106"/>
                  <a:gd name="T23" fmla="*/ 33 h 65"/>
                  <a:gd name="T24" fmla="*/ 86 w 106"/>
                  <a:gd name="T25" fmla="*/ 39 h 65"/>
                  <a:gd name="T26" fmla="*/ 91 w 106"/>
                  <a:gd name="T27" fmla="*/ 46 h 65"/>
                  <a:gd name="T28" fmla="*/ 96 w 106"/>
                  <a:gd name="T29" fmla="*/ 52 h 65"/>
                  <a:gd name="T30" fmla="*/ 101 w 106"/>
                  <a:gd name="T31" fmla="*/ 59 h 65"/>
                  <a:gd name="T32" fmla="*/ 106 w 106"/>
                  <a:gd name="T33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65">
                    <a:moveTo>
                      <a:pt x="0" y="5"/>
                    </a:moveTo>
                    <a:lnTo>
                      <a:pt x="9" y="2"/>
                    </a:lnTo>
                    <a:lnTo>
                      <a:pt x="18" y="0"/>
                    </a:lnTo>
                    <a:lnTo>
                      <a:pt x="26" y="0"/>
                    </a:lnTo>
                    <a:lnTo>
                      <a:pt x="34" y="1"/>
                    </a:lnTo>
                    <a:lnTo>
                      <a:pt x="41" y="3"/>
                    </a:lnTo>
                    <a:lnTo>
                      <a:pt x="49" y="6"/>
                    </a:lnTo>
                    <a:lnTo>
                      <a:pt x="56" y="10"/>
                    </a:lnTo>
                    <a:lnTo>
                      <a:pt x="63" y="15"/>
                    </a:lnTo>
                    <a:lnTo>
                      <a:pt x="69" y="20"/>
                    </a:lnTo>
                    <a:lnTo>
                      <a:pt x="75" y="27"/>
                    </a:lnTo>
                    <a:lnTo>
                      <a:pt x="80" y="33"/>
                    </a:lnTo>
                    <a:lnTo>
                      <a:pt x="86" y="39"/>
                    </a:lnTo>
                    <a:lnTo>
                      <a:pt x="91" y="46"/>
                    </a:lnTo>
                    <a:lnTo>
                      <a:pt x="96" y="52"/>
                    </a:lnTo>
                    <a:lnTo>
                      <a:pt x="101" y="59"/>
                    </a:lnTo>
                    <a:lnTo>
                      <a:pt x="106" y="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0" name="Freeform 2642"/>
              <p:cNvSpPr>
                <a:spLocks/>
              </p:cNvSpPr>
              <p:nvPr/>
            </p:nvSpPr>
            <p:spPr bwMode="auto">
              <a:xfrm>
                <a:off x="2571" y="2414"/>
                <a:ext cx="10" cy="7"/>
              </a:xfrm>
              <a:custGeom>
                <a:avLst/>
                <a:gdLst>
                  <a:gd name="T0" fmla="*/ 80 w 80"/>
                  <a:gd name="T1" fmla="*/ 0 h 53"/>
                  <a:gd name="T2" fmla="*/ 79 w 80"/>
                  <a:gd name="T3" fmla="*/ 6 h 53"/>
                  <a:gd name="T4" fmla="*/ 77 w 80"/>
                  <a:gd name="T5" fmla="*/ 12 h 53"/>
                  <a:gd name="T6" fmla="*/ 74 w 80"/>
                  <a:gd name="T7" fmla="*/ 17 h 53"/>
                  <a:gd name="T8" fmla="*/ 71 w 80"/>
                  <a:gd name="T9" fmla="*/ 21 h 53"/>
                  <a:gd name="T10" fmla="*/ 66 w 80"/>
                  <a:gd name="T11" fmla="*/ 25 h 53"/>
                  <a:gd name="T12" fmla="*/ 61 w 80"/>
                  <a:gd name="T13" fmla="*/ 28 h 53"/>
                  <a:gd name="T14" fmla="*/ 56 w 80"/>
                  <a:gd name="T15" fmla="*/ 31 h 53"/>
                  <a:gd name="T16" fmla="*/ 50 w 80"/>
                  <a:gd name="T17" fmla="*/ 34 h 53"/>
                  <a:gd name="T18" fmla="*/ 43 w 80"/>
                  <a:gd name="T19" fmla="*/ 36 h 53"/>
                  <a:gd name="T20" fmla="*/ 37 w 80"/>
                  <a:gd name="T21" fmla="*/ 38 h 53"/>
                  <a:gd name="T22" fmla="*/ 30 w 80"/>
                  <a:gd name="T23" fmla="*/ 40 h 53"/>
                  <a:gd name="T24" fmla="*/ 23 w 80"/>
                  <a:gd name="T25" fmla="*/ 42 h 53"/>
                  <a:gd name="T26" fmla="*/ 16 w 80"/>
                  <a:gd name="T27" fmla="*/ 44 h 53"/>
                  <a:gd name="T28" fmla="*/ 10 w 80"/>
                  <a:gd name="T29" fmla="*/ 47 h 53"/>
                  <a:gd name="T30" fmla="*/ 5 w 80"/>
                  <a:gd name="T31" fmla="*/ 49 h 53"/>
                  <a:gd name="T32" fmla="*/ 0 w 80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53">
                    <a:moveTo>
                      <a:pt x="80" y="0"/>
                    </a:moveTo>
                    <a:lnTo>
                      <a:pt x="79" y="6"/>
                    </a:lnTo>
                    <a:lnTo>
                      <a:pt x="77" y="12"/>
                    </a:lnTo>
                    <a:lnTo>
                      <a:pt x="74" y="17"/>
                    </a:lnTo>
                    <a:lnTo>
                      <a:pt x="71" y="21"/>
                    </a:lnTo>
                    <a:lnTo>
                      <a:pt x="66" y="25"/>
                    </a:lnTo>
                    <a:lnTo>
                      <a:pt x="61" y="28"/>
                    </a:lnTo>
                    <a:lnTo>
                      <a:pt x="56" y="31"/>
                    </a:lnTo>
                    <a:lnTo>
                      <a:pt x="50" y="34"/>
                    </a:lnTo>
                    <a:lnTo>
                      <a:pt x="43" y="36"/>
                    </a:lnTo>
                    <a:lnTo>
                      <a:pt x="37" y="38"/>
                    </a:lnTo>
                    <a:lnTo>
                      <a:pt x="30" y="40"/>
                    </a:lnTo>
                    <a:lnTo>
                      <a:pt x="23" y="42"/>
                    </a:lnTo>
                    <a:lnTo>
                      <a:pt x="16" y="44"/>
                    </a:lnTo>
                    <a:lnTo>
                      <a:pt x="10" y="47"/>
                    </a:lnTo>
                    <a:lnTo>
                      <a:pt x="5" y="49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1" name="Freeform 2643"/>
              <p:cNvSpPr>
                <a:spLocks/>
              </p:cNvSpPr>
              <p:nvPr/>
            </p:nvSpPr>
            <p:spPr bwMode="auto">
              <a:xfrm>
                <a:off x="2575" y="3171"/>
                <a:ext cx="6" cy="27"/>
              </a:xfrm>
              <a:custGeom>
                <a:avLst/>
                <a:gdLst>
                  <a:gd name="T0" fmla="*/ 2 w 48"/>
                  <a:gd name="T1" fmla="*/ 212 h 212"/>
                  <a:gd name="T2" fmla="*/ 1 w 48"/>
                  <a:gd name="T3" fmla="*/ 199 h 212"/>
                  <a:gd name="T4" fmla="*/ 0 w 48"/>
                  <a:gd name="T5" fmla="*/ 186 h 212"/>
                  <a:gd name="T6" fmla="*/ 0 w 48"/>
                  <a:gd name="T7" fmla="*/ 174 h 212"/>
                  <a:gd name="T8" fmla="*/ 1 w 48"/>
                  <a:gd name="T9" fmla="*/ 161 h 212"/>
                  <a:gd name="T10" fmla="*/ 1 w 48"/>
                  <a:gd name="T11" fmla="*/ 148 h 212"/>
                  <a:gd name="T12" fmla="*/ 2 w 48"/>
                  <a:gd name="T13" fmla="*/ 134 h 212"/>
                  <a:gd name="T14" fmla="*/ 3 w 48"/>
                  <a:gd name="T15" fmla="*/ 121 h 212"/>
                  <a:gd name="T16" fmla="*/ 4 w 48"/>
                  <a:gd name="T17" fmla="*/ 108 h 212"/>
                  <a:gd name="T18" fmla="*/ 6 w 48"/>
                  <a:gd name="T19" fmla="*/ 94 h 212"/>
                  <a:gd name="T20" fmla="*/ 7 w 48"/>
                  <a:gd name="T21" fmla="*/ 81 h 212"/>
                  <a:gd name="T22" fmla="*/ 8 w 48"/>
                  <a:gd name="T23" fmla="*/ 68 h 212"/>
                  <a:gd name="T24" fmla="*/ 10 w 48"/>
                  <a:gd name="T25" fmla="*/ 53 h 212"/>
                  <a:gd name="T26" fmla="*/ 11 w 48"/>
                  <a:gd name="T27" fmla="*/ 40 h 212"/>
                  <a:gd name="T28" fmla="*/ 12 w 48"/>
                  <a:gd name="T29" fmla="*/ 26 h 212"/>
                  <a:gd name="T30" fmla="*/ 13 w 48"/>
                  <a:gd name="T31" fmla="*/ 13 h 212"/>
                  <a:gd name="T32" fmla="*/ 15 w 48"/>
                  <a:gd name="T33" fmla="*/ 0 h 212"/>
                  <a:gd name="T34" fmla="*/ 14 w 48"/>
                  <a:gd name="T35" fmla="*/ 0 h 212"/>
                  <a:gd name="T36" fmla="*/ 34 w 48"/>
                  <a:gd name="T37" fmla="*/ 0 h 212"/>
                  <a:gd name="T38" fmla="*/ 47 w 48"/>
                  <a:gd name="T39" fmla="*/ 206 h 212"/>
                  <a:gd name="T40" fmla="*/ 48 w 48"/>
                  <a:gd name="T41" fmla="*/ 205 h 212"/>
                  <a:gd name="T42" fmla="*/ 45 w 48"/>
                  <a:gd name="T43" fmla="*/ 207 h 212"/>
                  <a:gd name="T44" fmla="*/ 43 w 48"/>
                  <a:gd name="T45" fmla="*/ 208 h 212"/>
                  <a:gd name="T46" fmla="*/ 40 w 48"/>
                  <a:gd name="T47" fmla="*/ 209 h 212"/>
                  <a:gd name="T48" fmla="*/ 37 w 48"/>
                  <a:gd name="T49" fmla="*/ 210 h 212"/>
                  <a:gd name="T50" fmla="*/ 35 w 48"/>
                  <a:gd name="T51" fmla="*/ 211 h 212"/>
                  <a:gd name="T52" fmla="*/ 32 w 48"/>
                  <a:gd name="T53" fmla="*/ 211 h 212"/>
                  <a:gd name="T54" fmla="*/ 29 w 48"/>
                  <a:gd name="T55" fmla="*/ 212 h 212"/>
                  <a:gd name="T56" fmla="*/ 26 w 48"/>
                  <a:gd name="T57" fmla="*/ 212 h 212"/>
                  <a:gd name="T58" fmla="*/ 23 w 48"/>
                  <a:gd name="T59" fmla="*/ 212 h 212"/>
                  <a:gd name="T60" fmla="*/ 19 w 48"/>
                  <a:gd name="T61" fmla="*/ 212 h 212"/>
                  <a:gd name="T62" fmla="*/ 16 w 48"/>
                  <a:gd name="T63" fmla="*/ 211 h 212"/>
                  <a:gd name="T64" fmla="*/ 13 w 48"/>
                  <a:gd name="T65" fmla="*/ 211 h 212"/>
                  <a:gd name="T66" fmla="*/ 10 w 48"/>
                  <a:gd name="T67" fmla="*/ 211 h 212"/>
                  <a:gd name="T68" fmla="*/ 7 w 48"/>
                  <a:gd name="T69" fmla="*/ 211 h 212"/>
                  <a:gd name="T70" fmla="*/ 4 w 48"/>
                  <a:gd name="T71" fmla="*/ 211 h 212"/>
                  <a:gd name="T72" fmla="*/ 2 w 48"/>
                  <a:gd name="T7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8" h="212">
                    <a:moveTo>
                      <a:pt x="2" y="212"/>
                    </a:moveTo>
                    <a:lnTo>
                      <a:pt x="1" y="199"/>
                    </a:lnTo>
                    <a:lnTo>
                      <a:pt x="0" y="186"/>
                    </a:lnTo>
                    <a:lnTo>
                      <a:pt x="0" y="174"/>
                    </a:lnTo>
                    <a:lnTo>
                      <a:pt x="1" y="161"/>
                    </a:lnTo>
                    <a:lnTo>
                      <a:pt x="1" y="148"/>
                    </a:lnTo>
                    <a:lnTo>
                      <a:pt x="2" y="134"/>
                    </a:lnTo>
                    <a:lnTo>
                      <a:pt x="3" y="121"/>
                    </a:lnTo>
                    <a:lnTo>
                      <a:pt x="4" y="108"/>
                    </a:lnTo>
                    <a:lnTo>
                      <a:pt x="6" y="94"/>
                    </a:lnTo>
                    <a:lnTo>
                      <a:pt x="7" y="81"/>
                    </a:lnTo>
                    <a:lnTo>
                      <a:pt x="8" y="68"/>
                    </a:lnTo>
                    <a:lnTo>
                      <a:pt x="10" y="53"/>
                    </a:lnTo>
                    <a:lnTo>
                      <a:pt x="11" y="40"/>
                    </a:lnTo>
                    <a:lnTo>
                      <a:pt x="12" y="26"/>
                    </a:lnTo>
                    <a:lnTo>
                      <a:pt x="13" y="13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34" y="0"/>
                    </a:lnTo>
                    <a:lnTo>
                      <a:pt x="47" y="206"/>
                    </a:lnTo>
                    <a:lnTo>
                      <a:pt x="48" y="205"/>
                    </a:lnTo>
                    <a:lnTo>
                      <a:pt x="45" y="207"/>
                    </a:lnTo>
                    <a:lnTo>
                      <a:pt x="43" y="208"/>
                    </a:lnTo>
                    <a:lnTo>
                      <a:pt x="40" y="209"/>
                    </a:lnTo>
                    <a:lnTo>
                      <a:pt x="37" y="210"/>
                    </a:lnTo>
                    <a:lnTo>
                      <a:pt x="35" y="211"/>
                    </a:lnTo>
                    <a:lnTo>
                      <a:pt x="32" y="211"/>
                    </a:lnTo>
                    <a:lnTo>
                      <a:pt x="29" y="212"/>
                    </a:lnTo>
                    <a:lnTo>
                      <a:pt x="26" y="212"/>
                    </a:lnTo>
                    <a:lnTo>
                      <a:pt x="23" y="212"/>
                    </a:lnTo>
                    <a:lnTo>
                      <a:pt x="19" y="212"/>
                    </a:lnTo>
                    <a:lnTo>
                      <a:pt x="16" y="211"/>
                    </a:lnTo>
                    <a:lnTo>
                      <a:pt x="13" y="211"/>
                    </a:lnTo>
                    <a:lnTo>
                      <a:pt x="10" y="211"/>
                    </a:lnTo>
                    <a:lnTo>
                      <a:pt x="7" y="211"/>
                    </a:lnTo>
                    <a:lnTo>
                      <a:pt x="4" y="211"/>
                    </a:lnTo>
                    <a:lnTo>
                      <a:pt x="2" y="21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2" name="Freeform 2644"/>
              <p:cNvSpPr>
                <a:spLocks/>
              </p:cNvSpPr>
              <p:nvPr/>
            </p:nvSpPr>
            <p:spPr bwMode="auto">
              <a:xfrm>
                <a:off x="2575" y="3171"/>
                <a:ext cx="2" cy="27"/>
              </a:xfrm>
              <a:custGeom>
                <a:avLst/>
                <a:gdLst>
                  <a:gd name="T0" fmla="*/ 2 w 15"/>
                  <a:gd name="T1" fmla="*/ 212 h 212"/>
                  <a:gd name="T2" fmla="*/ 1 w 15"/>
                  <a:gd name="T3" fmla="*/ 199 h 212"/>
                  <a:gd name="T4" fmla="*/ 0 w 15"/>
                  <a:gd name="T5" fmla="*/ 186 h 212"/>
                  <a:gd name="T6" fmla="*/ 0 w 15"/>
                  <a:gd name="T7" fmla="*/ 174 h 212"/>
                  <a:gd name="T8" fmla="*/ 1 w 15"/>
                  <a:gd name="T9" fmla="*/ 161 h 212"/>
                  <a:gd name="T10" fmla="*/ 1 w 15"/>
                  <a:gd name="T11" fmla="*/ 148 h 212"/>
                  <a:gd name="T12" fmla="*/ 2 w 15"/>
                  <a:gd name="T13" fmla="*/ 134 h 212"/>
                  <a:gd name="T14" fmla="*/ 3 w 15"/>
                  <a:gd name="T15" fmla="*/ 121 h 212"/>
                  <a:gd name="T16" fmla="*/ 4 w 15"/>
                  <a:gd name="T17" fmla="*/ 108 h 212"/>
                  <a:gd name="T18" fmla="*/ 6 w 15"/>
                  <a:gd name="T19" fmla="*/ 94 h 212"/>
                  <a:gd name="T20" fmla="*/ 7 w 15"/>
                  <a:gd name="T21" fmla="*/ 81 h 212"/>
                  <a:gd name="T22" fmla="*/ 8 w 15"/>
                  <a:gd name="T23" fmla="*/ 68 h 212"/>
                  <a:gd name="T24" fmla="*/ 10 w 15"/>
                  <a:gd name="T25" fmla="*/ 53 h 212"/>
                  <a:gd name="T26" fmla="*/ 11 w 15"/>
                  <a:gd name="T27" fmla="*/ 40 h 212"/>
                  <a:gd name="T28" fmla="*/ 12 w 15"/>
                  <a:gd name="T29" fmla="*/ 26 h 212"/>
                  <a:gd name="T30" fmla="*/ 13 w 15"/>
                  <a:gd name="T31" fmla="*/ 13 h 212"/>
                  <a:gd name="T32" fmla="*/ 15 w 15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212">
                    <a:moveTo>
                      <a:pt x="2" y="212"/>
                    </a:moveTo>
                    <a:lnTo>
                      <a:pt x="1" y="199"/>
                    </a:lnTo>
                    <a:lnTo>
                      <a:pt x="0" y="186"/>
                    </a:lnTo>
                    <a:lnTo>
                      <a:pt x="0" y="174"/>
                    </a:lnTo>
                    <a:lnTo>
                      <a:pt x="1" y="161"/>
                    </a:lnTo>
                    <a:lnTo>
                      <a:pt x="1" y="148"/>
                    </a:lnTo>
                    <a:lnTo>
                      <a:pt x="2" y="134"/>
                    </a:lnTo>
                    <a:lnTo>
                      <a:pt x="3" y="121"/>
                    </a:lnTo>
                    <a:lnTo>
                      <a:pt x="4" y="108"/>
                    </a:lnTo>
                    <a:lnTo>
                      <a:pt x="6" y="94"/>
                    </a:lnTo>
                    <a:lnTo>
                      <a:pt x="7" y="81"/>
                    </a:lnTo>
                    <a:lnTo>
                      <a:pt x="8" y="68"/>
                    </a:lnTo>
                    <a:lnTo>
                      <a:pt x="10" y="53"/>
                    </a:lnTo>
                    <a:lnTo>
                      <a:pt x="11" y="40"/>
                    </a:lnTo>
                    <a:lnTo>
                      <a:pt x="12" y="26"/>
                    </a:lnTo>
                    <a:lnTo>
                      <a:pt x="13" y="13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3" name="Freeform 2645"/>
              <p:cNvSpPr>
                <a:spLocks/>
              </p:cNvSpPr>
              <p:nvPr/>
            </p:nvSpPr>
            <p:spPr bwMode="auto">
              <a:xfrm>
                <a:off x="2577" y="3171"/>
                <a:ext cx="4" cy="26"/>
              </a:xfrm>
              <a:custGeom>
                <a:avLst/>
                <a:gdLst>
                  <a:gd name="T0" fmla="*/ 0 w 33"/>
                  <a:gd name="T1" fmla="*/ 0 h 206"/>
                  <a:gd name="T2" fmla="*/ 20 w 33"/>
                  <a:gd name="T3" fmla="*/ 0 h 206"/>
                  <a:gd name="T4" fmla="*/ 33 w 33"/>
                  <a:gd name="T5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3" h="206">
                    <a:moveTo>
                      <a:pt x="0" y="0"/>
                    </a:moveTo>
                    <a:lnTo>
                      <a:pt x="20" y="0"/>
                    </a:lnTo>
                    <a:lnTo>
                      <a:pt x="33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4" name="Freeform 2646"/>
              <p:cNvSpPr>
                <a:spLocks/>
              </p:cNvSpPr>
              <p:nvPr/>
            </p:nvSpPr>
            <p:spPr bwMode="auto">
              <a:xfrm>
                <a:off x="2575" y="3197"/>
                <a:ext cx="6" cy="1"/>
              </a:xfrm>
              <a:custGeom>
                <a:avLst/>
                <a:gdLst>
                  <a:gd name="T0" fmla="*/ 46 w 46"/>
                  <a:gd name="T1" fmla="*/ 0 h 7"/>
                  <a:gd name="T2" fmla="*/ 43 w 46"/>
                  <a:gd name="T3" fmla="*/ 2 h 7"/>
                  <a:gd name="T4" fmla="*/ 41 w 46"/>
                  <a:gd name="T5" fmla="*/ 3 h 7"/>
                  <a:gd name="T6" fmla="*/ 38 w 46"/>
                  <a:gd name="T7" fmla="*/ 4 h 7"/>
                  <a:gd name="T8" fmla="*/ 35 w 46"/>
                  <a:gd name="T9" fmla="*/ 5 h 7"/>
                  <a:gd name="T10" fmla="*/ 33 w 46"/>
                  <a:gd name="T11" fmla="*/ 6 h 7"/>
                  <a:gd name="T12" fmla="*/ 30 w 46"/>
                  <a:gd name="T13" fmla="*/ 6 h 7"/>
                  <a:gd name="T14" fmla="*/ 27 w 46"/>
                  <a:gd name="T15" fmla="*/ 7 h 7"/>
                  <a:gd name="T16" fmla="*/ 24 w 46"/>
                  <a:gd name="T17" fmla="*/ 7 h 7"/>
                  <a:gd name="T18" fmla="*/ 21 w 46"/>
                  <a:gd name="T19" fmla="*/ 7 h 7"/>
                  <a:gd name="T20" fmla="*/ 17 w 46"/>
                  <a:gd name="T21" fmla="*/ 7 h 7"/>
                  <a:gd name="T22" fmla="*/ 14 w 46"/>
                  <a:gd name="T23" fmla="*/ 6 h 7"/>
                  <a:gd name="T24" fmla="*/ 11 w 46"/>
                  <a:gd name="T25" fmla="*/ 6 h 7"/>
                  <a:gd name="T26" fmla="*/ 8 w 46"/>
                  <a:gd name="T27" fmla="*/ 6 h 7"/>
                  <a:gd name="T28" fmla="*/ 5 w 46"/>
                  <a:gd name="T29" fmla="*/ 6 h 7"/>
                  <a:gd name="T30" fmla="*/ 2 w 46"/>
                  <a:gd name="T31" fmla="*/ 6 h 7"/>
                  <a:gd name="T32" fmla="*/ 0 w 46"/>
                  <a:gd name="T3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7">
                    <a:moveTo>
                      <a:pt x="46" y="0"/>
                    </a:moveTo>
                    <a:lnTo>
                      <a:pt x="43" y="2"/>
                    </a:lnTo>
                    <a:lnTo>
                      <a:pt x="41" y="3"/>
                    </a:lnTo>
                    <a:lnTo>
                      <a:pt x="38" y="4"/>
                    </a:lnTo>
                    <a:lnTo>
                      <a:pt x="35" y="5"/>
                    </a:lnTo>
                    <a:lnTo>
                      <a:pt x="33" y="6"/>
                    </a:lnTo>
                    <a:lnTo>
                      <a:pt x="30" y="6"/>
                    </a:lnTo>
                    <a:lnTo>
                      <a:pt x="27" y="7"/>
                    </a:lnTo>
                    <a:lnTo>
                      <a:pt x="24" y="7"/>
                    </a:lnTo>
                    <a:lnTo>
                      <a:pt x="21" y="7"/>
                    </a:lnTo>
                    <a:lnTo>
                      <a:pt x="17" y="7"/>
                    </a:lnTo>
                    <a:lnTo>
                      <a:pt x="14" y="6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5" name="Freeform 2647"/>
              <p:cNvSpPr>
                <a:spLocks/>
              </p:cNvSpPr>
              <p:nvPr/>
            </p:nvSpPr>
            <p:spPr bwMode="auto">
              <a:xfrm>
                <a:off x="2544" y="2513"/>
                <a:ext cx="36" cy="11"/>
              </a:xfrm>
              <a:custGeom>
                <a:avLst/>
                <a:gdLst>
                  <a:gd name="T0" fmla="*/ 106 w 292"/>
                  <a:gd name="T1" fmla="*/ 74 h 87"/>
                  <a:gd name="T2" fmla="*/ 100 w 292"/>
                  <a:gd name="T3" fmla="*/ 68 h 87"/>
                  <a:gd name="T4" fmla="*/ 95 w 292"/>
                  <a:gd name="T5" fmla="*/ 63 h 87"/>
                  <a:gd name="T6" fmla="*/ 89 w 292"/>
                  <a:gd name="T7" fmla="*/ 60 h 87"/>
                  <a:gd name="T8" fmla="*/ 83 w 292"/>
                  <a:gd name="T9" fmla="*/ 56 h 87"/>
                  <a:gd name="T10" fmla="*/ 76 w 292"/>
                  <a:gd name="T11" fmla="*/ 53 h 87"/>
                  <a:gd name="T12" fmla="*/ 70 w 292"/>
                  <a:gd name="T13" fmla="*/ 51 h 87"/>
                  <a:gd name="T14" fmla="*/ 63 w 292"/>
                  <a:gd name="T15" fmla="*/ 49 h 87"/>
                  <a:gd name="T16" fmla="*/ 56 w 292"/>
                  <a:gd name="T17" fmla="*/ 48 h 87"/>
                  <a:gd name="T18" fmla="*/ 49 w 292"/>
                  <a:gd name="T19" fmla="*/ 47 h 87"/>
                  <a:gd name="T20" fmla="*/ 42 w 292"/>
                  <a:gd name="T21" fmla="*/ 46 h 87"/>
                  <a:gd name="T22" fmla="*/ 34 w 292"/>
                  <a:gd name="T23" fmla="*/ 46 h 87"/>
                  <a:gd name="T24" fmla="*/ 27 w 292"/>
                  <a:gd name="T25" fmla="*/ 46 h 87"/>
                  <a:gd name="T26" fmla="*/ 20 w 292"/>
                  <a:gd name="T27" fmla="*/ 47 h 87"/>
                  <a:gd name="T28" fmla="*/ 13 w 292"/>
                  <a:gd name="T29" fmla="*/ 49 h 87"/>
                  <a:gd name="T30" fmla="*/ 6 w 292"/>
                  <a:gd name="T31" fmla="*/ 50 h 87"/>
                  <a:gd name="T32" fmla="*/ 0 w 292"/>
                  <a:gd name="T33" fmla="*/ 53 h 87"/>
                  <a:gd name="T34" fmla="*/ 17 w 292"/>
                  <a:gd name="T35" fmla="*/ 47 h 87"/>
                  <a:gd name="T36" fmla="*/ 34 w 292"/>
                  <a:gd name="T37" fmla="*/ 41 h 87"/>
                  <a:gd name="T38" fmla="*/ 52 w 292"/>
                  <a:gd name="T39" fmla="*/ 35 h 87"/>
                  <a:gd name="T40" fmla="*/ 71 w 292"/>
                  <a:gd name="T41" fmla="*/ 28 h 87"/>
                  <a:gd name="T42" fmla="*/ 89 w 292"/>
                  <a:gd name="T43" fmla="*/ 21 h 87"/>
                  <a:gd name="T44" fmla="*/ 108 w 292"/>
                  <a:gd name="T45" fmla="*/ 15 h 87"/>
                  <a:gd name="T46" fmla="*/ 128 w 292"/>
                  <a:gd name="T47" fmla="*/ 10 h 87"/>
                  <a:gd name="T48" fmla="*/ 147 w 292"/>
                  <a:gd name="T49" fmla="*/ 5 h 87"/>
                  <a:gd name="T50" fmla="*/ 166 w 292"/>
                  <a:gd name="T51" fmla="*/ 2 h 87"/>
                  <a:gd name="T52" fmla="*/ 185 w 292"/>
                  <a:gd name="T53" fmla="*/ 0 h 87"/>
                  <a:gd name="T54" fmla="*/ 204 w 292"/>
                  <a:gd name="T55" fmla="*/ 0 h 87"/>
                  <a:gd name="T56" fmla="*/ 222 w 292"/>
                  <a:gd name="T57" fmla="*/ 3 h 87"/>
                  <a:gd name="T58" fmla="*/ 240 w 292"/>
                  <a:gd name="T59" fmla="*/ 7 h 87"/>
                  <a:gd name="T60" fmla="*/ 259 w 292"/>
                  <a:gd name="T61" fmla="*/ 15 h 87"/>
                  <a:gd name="T62" fmla="*/ 275 w 292"/>
                  <a:gd name="T63" fmla="*/ 26 h 87"/>
                  <a:gd name="T64" fmla="*/ 292 w 292"/>
                  <a:gd name="T65" fmla="*/ 40 h 87"/>
                  <a:gd name="T66" fmla="*/ 281 w 292"/>
                  <a:gd name="T67" fmla="*/ 50 h 87"/>
                  <a:gd name="T68" fmla="*/ 270 w 292"/>
                  <a:gd name="T69" fmla="*/ 59 h 87"/>
                  <a:gd name="T70" fmla="*/ 259 w 292"/>
                  <a:gd name="T71" fmla="*/ 67 h 87"/>
                  <a:gd name="T72" fmla="*/ 248 w 292"/>
                  <a:gd name="T73" fmla="*/ 74 h 87"/>
                  <a:gd name="T74" fmla="*/ 236 w 292"/>
                  <a:gd name="T75" fmla="*/ 79 h 87"/>
                  <a:gd name="T76" fmla="*/ 225 w 292"/>
                  <a:gd name="T77" fmla="*/ 82 h 87"/>
                  <a:gd name="T78" fmla="*/ 213 w 292"/>
                  <a:gd name="T79" fmla="*/ 85 h 87"/>
                  <a:gd name="T80" fmla="*/ 202 w 292"/>
                  <a:gd name="T81" fmla="*/ 87 h 87"/>
                  <a:gd name="T82" fmla="*/ 190 w 292"/>
                  <a:gd name="T83" fmla="*/ 87 h 87"/>
                  <a:gd name="T84" fmla="*/ 179 w 292"/>
                  <a:gd name="T85" fmla="*/ 87 h 87"/>
                  <a:gd name="T86" fmla="*/ 167 w 292"/>
                  <a:gd name="T87" fmla="*/ 86 h 87"/>
                  <a:gd name="T88" fmla="*/ 155 w 292"/>
                  <a:gd name="T89" fmla="*/ 85 h 87"/>
                  <a:gd name="T90" fmla="*/ 143 w 292"/>
                  <a:gd name="T91" fmla="*/ 82 h 87"/>
                  <a:gd name="T92" fmla="*/ 131 w 292"/>
                  <a:gd name="T93" fmla="*/ 80 h 87"/>
                  <a:gd name="T94" fmla="*/ 119 w 292"/>
                  <a:gd name="T95" fmla="*/ 77 h 87"/>
                  <a:gd name="T96" fmla="*/ 106 w 292"/>
                  <a:gd name="T97" fmla="*/ 74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92" h="87">
                    <a:moveTo>
                      <a:pt x="106" y="74"/>
                    </a:moveTo>
                    <a:lnTo>
                      <a:pt x="100" y="68"/>
                    </a:lnTo>
                    <a:lnTo>
                      <a:pt x="95" y="63"/>
                    </a:lnTo>
                    <a:lnTo>
                      <a:pt x="89" y="60"/>
                    </a:lnTo>
                    <a:lnTo>
                      <a:pt x="83" y="56"/>
                    </a:lnTo>
                    <a:lnTo>
                      <a:pt x="76" y="53"/>
                    </a:lnTo>
                    <a:lnTo>
                      <a:pt x="70" y="51"/>
                    </a:lnTo>
                    <a:lnTo>
                      <a:pt x="63" y="49"/>
                    </a:lnTo>
                    <a:lnTo>
                      <a:pt x="56" y="48"/>
                    </a:lnTo>
                    <a:lnTo>
                      <a:pt x="49" y="47"/>
                    </a:lnTo>
                    <a:lnTo>
                      <a:pt x="42" y="46"/>
                    </a:lnTo>
                    <a:lnTo>
                      <a:pt x="34" y="46"/>
                    </a:lnTo>
                    <a:lnTo>
                      <a:pt x="27" y="46"/>
                    </a:lnTo>
                    <a:lnTo>
                      <a:pt x="20" y="47"/>
                    </a:lnTo>
                    <a:lnTo>
                      <a:pt x="13" y="49"/>
                    </a:lnTo>
                    <a:lnTo>
                      <a:pt x="6" y="50"/>
                    </a:lnTo>
                    <a:lnTo>
                      <a:pt x="0" y="53"/>
                    </a:lnTo>
                    <a:lnTo>
                      <a:pt x="17" y="47"/>
                    </a:lnTo>
                    <a:lnTo>
                      <a:pt x="34" y="41"/>
                    </a:lnTo>
                    <a:lnTo>
                      <a:pt x="52" y="35"/>
                    </a:lnTo>
                    <a:lnTo>
                      <a:pt x="71" y="28"/>
                    </a:lnTo>
                    <a:lnTo>
                      <a:pt x="89" y="21"/>
                    </a:lnTo>
                    <a:lnTo>
                      <a:pt x="108" y="15"/>
                    </a:lnTo>
                    <a:lnTo>
                      <a:pt x="128" y="10"/>
                    </a:lnTo>
                    <a:lnTo>
                      <a:pt x="147" y="5"/>
                    </a:lnTo>
                    <a:lnTo>
                      <a:pt x="166" y="2"/>
                    </a:lnTo>
                    <a:lnTo>
                      <a:pt x="185" y="0"/>
                    </a:lnTo>
                    <a:lnTo>
                      <a:pt x="204" y="0"/>
                    </a:lnTo>
                    <a:lnTo>
                      <a:pt x="222" y="3"/>
                    </a:lnTo>
                    <a:lnTo>
                      <a:pt x="240" y="7"/>
                    </a:lnTo>
                    <a:lnTo>
                      <a:pt x="259" y="15"/>
                    </a:lnTo>
                    <a:lnTo>
                      <a:pt x="275" y="26"/>
                    </a:lnTo>
                    <a:lnTo>
                      <a:pt x="292" y="40"/>
                    </a:lnTo>
                    <a:lnTo>
                      <a:pt x="281" y="50"/>
                    </a:lnTo>
                    <a:lnTo>
                      <a:pt x="270" y="59"/>
                    </a:lnTo>
                    <a:lnTo>
                      <a:pt x="259" y="67"/>
                    </a:lnTo>
                    <a:lnTo>
                      <a:pt x="248" y="74"/>
                    </a:lnTo>
                    <a:lnTo>
                      <a:pt x="236" y="79"/>
                    </a:lnTo>
                    <a:lnTo>
                      <a:pt x="225" y="82"/>
                    </a:lnTo>
                    <a:lnTo>
                      <a:pt x="213" y="85"/>
                    </a:lnTo>
                    <a:lnTo>
                      <a:pt x="202" y="87"/>
                    </a:lnTo>
                    <a:lnTo>
                      <a:pt x="190" y="87"/>
                    </a:lnTo>
                    <a:lnTo>
                      <a:pt x="179" y="87"/>
                    </a:lnTo>
                    <a:lnTo>
                      <a:pt x="167" y="86"/>
                    </a:lnTo>
                    <a:lnTo>
                      <a:pt x="155" y="85"/>
                    </a:lnTo>
                    <a:lnTo>
                      <a:pt x="143" y="82"/>
                    </a:lnTo>
                    <a:lnTo>
                      <a:pt x="131" y="80"/>
                    </a:lnTo>
                    <a:lnTo>
                      <a:pt x="119" y="77"/>
                    </a:lnTo>
                    <a:lnTo>
                      <a:pt x="106" y="74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6" name="Freeform 2648"/>
              <p:cNvSpPr>
                <a:spLocks/>
              </p:cNvSpPr>
              <p:nvPr/>
            </p:nvSpPr>
            <p:spPr bwMode="auto">
              <a:xfrm>
                <a:off x="2544" y="2519"/>
                <a:ext cx="13" cy="3"/>
              </a:xfrm>
              <a:custGeom>
                <a:avLst/>
                <a:gdLst>
                  <a:gd name="T0" fmla="*/ 106 w 106"/>
                  <a:gd name="T1" fmla="*/ 28 h 28"/>
                  <a:gd name="T2" fmla="*/ 100 w 106"/>
                  <a:gd name="T3" fmla="*/ 22 h 28"/>
                  <a:gd name="T4" fmla="*/ 95 w 106"/>
                  <a:gd name="T5" fmla="*/ 17 h 28"/>
                  <a:gd name="T6" fmla="*/ 89 w 106"/>
                  <a:gd name="T7" fmla="*/ 14 h 28"/>
                  <a:gd name="T8" fmla="*/ 83 w 106"/>
                  <a:gd name="T9" fmla="*/ 10 h 28"/>
                  <a:gd name="T10" fmla="*/ 76 w 106"/>
                  <a:gd name="T11" fmla="*/ 7 h 28"/>
                  <a:gd name="T12" fmla="*/ 70 w 106"/>
                  <a:gd name="T13" fmla="*/ 5 h 28"/>
                  <a:gd name="T14" fmla="*/ 63 w 106"/>
                  <a:gd name="T15" fmla="*/ 3 h 28"/>
                  <a:gd name="T16" fmla="*/ 56 w 106"/>
                  <a:gd name="T17" fmla="*/ 2 h 28"/>
                  <a:gd name="T18" fmla="*/ 49 w 106"/>
                  <a:gd name="T19" fmla="*/ 1 h 28"/>
                  <a:gd name="T20" fmla="*/ 42 w 106"/>
                  <a:gd name="T21" fmla="*/ 0 h 28"/>
                  <a:gd name="T22" fmla="*/ 34 w 106"/>
                  <a:gd name="T23" fmla="*/ 0 h 28"/>
                  <a:gd name="T24" fmla="*/ 27 w 106"/>
                  <a:gd name="T25" fmla="*/ 0 h 28"/>
                  <a:gd name="T26" fmla="*/ 20 w 106"/>
                  <a:gd name="T27" fmla="*/ 1 h 28"/>
                  <a:gd name="T28" fmla="*/ 13 w 106"/>
                  <a:gd name="T29" fmla="*/ 3 h 28"/>
                  <a:gd name="T30" fmla="*/ 6 w 106"/>
                  <a:gd name="T31" fmla="*/ 4 h 28"/>
                  <a:gd name="T32" fmla="*/ 0 w 106"/>
                  <a:gd name="T33" fmla="*/ 7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28">
                    <a:moveTo>
                      <a:pt x="106" y="28"/>
                    </a:moveTo>
                    <a:lnTo>
                      <a:pt x="100" y="22"/>
                    </a:lnTo>
                    <a:lnTo>
                      <a:pt x="95" y="17"/>
                    </a:lnTo>
                    <a:lnTo>
                      <a:pt x="89" y="14"/>
                    </a:lnTo>
                    <a:lnTo>
                      <a:pt x="83" y="10"/>
                    </a:lnTo>
                    <a:lnTo>
                      <a:pt x="76" y="7"/>
                    </a:lnTo>
                    <a:lnTo>
                      <a:pt x="70" y="5"/>
                    </a:lnTo>
                    <a:lnTo>
                      <a:pt x="63" y="3"/>
                    </a:lnTo>
                    <a:lnTo>
                      <a:pt x="56" y="2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0" y="1"/>
                    </a:lnTo>
                    <a:lnTo>
                      <a:pt x="13" y="3"/>
                    </a:lnTo>
                    <a:lnTo>
                      <a:pt x="6" y="4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7" name="Freeform 2649"/>
              <p:cNvSpPr>
                <a:spLocks/>
              </p:cNvSpPr>
              <p:nvPr/>
            </p:nvSpPr>
            <p:spPr bwMode="auto">
              <a:xfrm>
                <a:off x="2544" y="2513"/>
                <a:ext cx="36" cy="7"/>
              </a:xfrm>
              <a:custGeom>
                <a:avLst/>
                <a:gdLst>
                  <a:gd name="T0" fmla="*/ 0 w 292"/>
                  <a:gd name="T1" fmla="*/ 53 h 53"/>
                  <a:gd name="T2" fmla="*/ 17 w 292"/>
                  <a:gd name="T3" fmla="*/ 47 h 53"/>
                  <a:gd name="T4" fmla="*/ 34 w 292"/>
                  <a:gd name="T5" fmla="*/ 41 h 53"/>
                  <a:gd name="T6" fmla="*/ 52 w 292"/>
                  <a:gd name="T7" fmla="*/ 35 h 53"/>
                  <a:gd name="T8" fmla="*/ 71 w 292"/>
                  <a:gd name="T9" fmla="*/ 28 h 53"/>
                  <a:gd name="T10" fmla="*/ 89 w 292"/>
                  <a:gd name="T11" fmla="*/ 21 h 53"/>
                  <a:gd name="T12" fmla="*/ 108 w 292"/>
                  <a:gd name="T13" fmla="*/ 15 h 53"/>
                  <a:gd name="T14" fmla="*/ 128 w 292"/>
                  <a:gd name="T15" fmla="*/ 10 h 53"/>
                  <a:gd name="T16" fmla="*/ 147 w 292"/>
                  <a:gd name="T17" fmla="*/ 5 h 53"/>
                  <a:gd name="T18" fmla="*/ 166 w 292"/>
                  <a:gd name="T19" fmla="*/ 2 h 53"/>
                  <a:gd name="T20" fmla="*/ 185 w 292"/>
                  <a:gd name="T21" fmla="*/ 0 h 53"/>
                  <a:gd name="T22" fmla="*/ 204 w 292"/>
                  <a:gd name="T23" fmla="*/ 0 h 53"/>
                  <a:gd name="T24" fmla="*/ 222 w 292"/>
                  <a:gd name="T25" fmla="*/ 3 h 53"/>
                  <a:gd name="T26" fmla="*/ 240 w 292"/>
                  <a:gd name="T27" fmla="*/ 7 h 53"/>
                  <a:gd name="T28" fmla="*/ 259 w 292"/>
                  <a:gd name="T29" fmla="*/ 15 h 53"/>
                  <a:gd name="T30" fmla="*/ 275 w 292"/>
                  <a:gd name="T31" fmla="*/ 26 h 53"/>
                  <a:gd name="T32" fmla="*/ 292 w 292"/>
                  <a:gd name="T33" fmla="*/ 4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53">
                    <a:moveTo>
                      <a:pt x="0" y="53"/>
                    </a:moveTo>
                    <a:lnTo>
                      <a:pt x="17" y="47"/>
                    </a:lnTo>
                    <a:lnTo>
                      <a:pt x="34" y="41"/>
                    </a:lnTo>
                    <a:lnTo>
                      <a:pt x="52" y="35"/>
                    </a:lnTo>
                    <a:lnTo>
                      <a:pt x="71" y="28"/>
                    </a:lnTo>
                    <a:lnTo>
                      <a:pt x="89" y="21"/>
                    </a:lnTo>
                    <a:lnTo>
                      <a:pt x="108" y="15"/>
                    </a:lnTo>
                    <a:lnTo>
                      <a:pt x="128" y="10"/>
                    </a:lnTo>
                    <a:lnTo>
                      <a:pt x="147" y="5"/>
                    </a:lnTo>
                    <a:lnTo>
                      <a:pt x="166" y="2"/>
                    </a:lnTo>
                    <a:lnTo>
                      <a:pt x="185" y="0"/>
                    </a:lnTo>
                    <a:lnTo>
                      <a:pt x="204" y="0"/>
                    </a:lnTo>
                    <a:lnTo>
                      <a:pt x="222" y="3"/>
                    </a:lnTo>
                    <a:lnTo>
                      <a:pt x="240" y="7"/>
                    </a:lnTo>
                    <a:lnTo>
                      <a:pt x="259" y="15"/>
                    </a:lnTo>
                    <a:lnTo>
                      <a:pt x="275" y="26"/>
                    </a:lnTo>
                    <a:lnTo>
                      <a:pt x="292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8" name="Freeform 2650"/>
              <p:cNvSpPr>
                <a:spLocks/>
              </p:cNvSpPr>
              <p:nvPr/>
            </p:nvSpPr>
            <p:spPr bwMode="auto">
              <a:xfrm>
                <a:off x="2557" y="2518"/>
                <a:ext cx="23" cy="6"/>
              </a:xfrm>
              <a:custGeom>
                <a:avLst/>
                <a:gdLst>
                  <a:gd name="T0" fmla="*/ 186 w 186"/>
                  <a:gd name="T1" fmla="*/ 0 h 47"/>
                  <a:gd name="T2" fmla="*/ 175 w 186"/>
                  <a:gd name="T3" fmla="*/ 10 h 47"/>
                  <a:gd name="T4" fmla="*/ 164 w 186"/>
                  <a:gd name="T5" fmla="*/ 19 h 47"/>
                  <a:gd name="T6" fmla="*/ 153 w 186"/>
                  <a:gd name="T7" fmla="*/ 27 h 47"/>
                  <a:gd name="T8" fmla="*/ 142 w 186"/>
                  <a:gd name="T9" fmla="*/ 34 h 47"/>
                  <a:gd name="T10" fmla="*/ 130 w 186"/>
                  <a:gd name="T11" fmla="*/ 39 h 47"/>
                  <a:gd name="T12" fmla="*/ 119 w 186"/>
                  <a:gd name="T13" fmla="*/ 42 h 47"/>
                  <a:gd name="T14" fmla="*/ 107 w 186"/>
                  <a:gd name="T15" fmla="*/ 45 h 47"/>
                  <a:gd name="T16" fmla="*/ 96 w 186"/>
                  <a:gd name="T17" fmla="*/ 47 h 47"/>
                  <a:gd name="T18" fmla="*/ 84 w 186"/>
                  <a:gd name="T19" fmla="*/ 47 h 47"/>
                  <a:gd name="T20" fmla="*/ 73 w 186"/>
                  <a:gd name="T21" fmla="*/ 47 h 47"/>
                  <a:gd name="T22" fmla="*/ 61 w 186"/>
                  <a:gd name="T23" fmla="*/ 46 h 47"/>
                  <a:gd name="T24" fmla="*/ 49 w 186"/>
                  <a:gd name="T25" fmla="*/ 45 h 47"/>
                  <a:gd name="T26" fmla="*/ 37 w 186"/>
                  <a:gd name="T27" fmla="*/ 42 h 47"/>
                  <a:gd name="T28" fmla="*/ 25 w 186"/>
                  <a:gd name="T29" fmla="*/ 40 h 47"/>
                  <a:gd name="T30" fmla="*/ 13 w 186"/>
                  <a:gd name="T31" fmla="*/ 37 h 47"/>
                  <a:gd name="T32" fmla="*/ 0 w 186"/>
                  <a:gd name="T33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47">
                    <a:moveTo>
                      <a:pt x="186" y="0"/>
                    </a:moveTo>
                    <a:lnTo>
                      <a:pt x="175" y="10"/>
                    </a:lnTo>
                    <a:lnTo>
                      <a:pt x="164" y="19"/>
                    </a:lnTo>
                    <a:lnTo>
                      <a:pt x="153" y="27"/>
                    </a:lnTo>
                    <a:lnTo>
                      <a:pt x="142" y="34"/>
                    </a:lnTo>
                    <a:lnTo>
                      <a:pt x="130" y="39"/>
                    </a:lnTo>
                    <a:lnTo>
                      <a:pt x="119" y="42"/>
                    </a:lnTo>
                    <a:lnTo>
                      <a:pt x="107" y="45"/>
                    </a:lnTo>
                    <a:lnTo>
                      <a:pt x="96" y="47"/>
                    </a:lnTo>
                    <a:lnTo>
                      <a:pt x="84" y="47"/>
                    </a:lnTo>
                    <a:lnTo>
                      <a:pt x="73" y="47"/>
                    </a:lnTo>
                    <a:lnTo>
                      <a:pt x="61" y="46"/>
                    </a:lnTo>
                    <a:lnTo>
                      <a:pt x="49" y="45"/>
                    </a:lnTo>
                    <a:lnTo>
                      <a:pt x="37" y="42"/>
                    </a:lnTo>
                    <a:lnTo>
                      <a:pt x="25" y="40"/>
                    </a:lnTo>
                    <a:lnTo>
                      <a:pt x="13" y="37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79" name="Freeform 2651"/>
              <p:cNvSpPr>
                <a:spLocks/>
              </p:cNvSpPr>
              <p:nvPr/>
            </p:nvSpPr>
            <p:spPr bwMode="auto">
              <a:xfrm>
                <a:off x="2556" y="2687"/>
                <a:ext cx="22" cy="8"/>
              </a:xfrm>
              <a:custGeom>
                <a:avLst/>
                <a:gdLst>
                  <a:gd name="T0" fmla="*/ 0 w 174"/>
                  <a:gd name="T1" fmla="*/ 67 h 67"/>
                  <a:gd name="T2" fmla="*/ 4 w 174"/>
                  <a:gd name="T3" fmla="*/ 62 h 67"/>
                  <a:gd name="T4" fmla="*/ 9 w 174"/>
                  <a:gd name="T5" fmla="*/ 57 h 67"/>
                  <a:gd name="T6" fmla="*/ 15 w 174"/>
                  <a:gd name="T7" fmla="*/ 54 h 67"/>
                  <a:gd name="T8" fmla="*/ 23 w 174"/>
                  <a:gd name="T9" fmla="*/ 51 h 67"/>
                  <a:gd name="T10" fmla="*/ 30 w 174"/>
                  <a:gd name="T11" fmla="*/ 48 h 67"/>
                  <a:gd name="T12" fmla="*/ 37 w 174"/>
                  <a:gd name="T13" fmla="*/ 45 h 67"/>
                  <a:gd name="T14" fmla="*/ 45 w 174"/>
                  <a:gd name="T15" fmla="*/ 43 h 67"/>
                  <a:gd name="T16" fmla="*/ 53 w 174"/>
                  <a:gd name="T17" fmla="*/ 42 h 67"/>
                  <a:gd name="T18" fmla="*/ 62 w 174"/>
                  <a:gd name="T19" fmla="*/ 40 h 67"/>
                  <a:gd name="T20" fmla="*/ 70 w 174"/>
                  <a:gd name="T21" fmla="*/ 38 h 67"/>
                  <a:gd name="T22" fmla="*/ 79 w 174"/>
                  <a:gd name="T23" fmla="*/ 37 h 67"/>
                  <a:gd name="T24" fmla="*/ 87 w 174"/>
                  <a:gd name="T25" fmla="*/ 35 h 67"/>
                  <a:gd name="T26" fmla="*/ 96 w 174"/>
                  <a:gd name="T27" fmla="*/ 33 h 67"/>
                  <a:gd name="T28" fmla="*/ 104 w 174"/>
                  <a:gd name="T29" fmla="*/ 30 h 67"/>
                  <a:gd name="T30" fmla="*/ 112 w 174"/>
                  <a:gd name="T31" fmla="*/ 28 h 67"/>
                  <a:gd name="T32" fmla="*/ 120 w 174"/>
                  <a:gd name="T33" fmla="*/ 26 h 67"/>
                  <a:gd name="T34" fmla="*/ 119 w 174"/>
                  <a:gd name="T35" fmla="*/ 27 h 67"/>
                  <a:gd name="T36" fmla="*/ 173 w 174"/>
                  <a:gd name="T37" fmla="*/ 0 h 67"/>
                  <a:gd name="T38" fmla="*/ 174 w 174"/>
                  <a:gd name="T39" fmla="*/ 0 h 67"/>
                  <a:gd name="T40" fmla="*/ 168 w 174"/>
                  <a:gd name="T41" fmla="*/ 10 h 67"/>
                  <a:gd name="T42" fmla="*/ 160 w 174"/>
                  <a:gd name="T43" fmla="*/ 20 h 67"/>
                  <a:gd name="T44" fmla="*/ 152 w 174"/>
                  <a:gd name="T45" fmla="*/ 28 h 67"/>
                  <a:gd name="T46" fmla="*/ 142 w 174"/>
                  <a:gd name="T47" fmla="*/ 37 h 67"/>
                  <a:gd name="T48" fmla="*/ 132 w 174"/>
                  <a:gd name="T49" fmla="*/ 43 h 67"/>
                  <a:gd name="T50" fmla="*/ 121 w 174"/>
                  <a:gd name="T51" fmla="*/ 48 h 67"/>
                  <a:gd name="T52" fmla="*/ 110 w 174"/>
                  <a:gd name="T53" fmla="*/ 52 h 67"/>
                  <a:gd name="T54" fmla="*/ 98 w 174"/>
                  <a:gd name="T55" fmla="*/ 56 h 67"/>
                  <a:gd name="T56" fmla="*/ 86 w 174"/>
                  <a:gd name="T57" fmla="*/ 59 h 67"/>
                  <a:gd name="T58" fmla="*/ 73 w 174"/>
                  <a:gd name="T59" fmla="*/ 61 h 67"/>
                  <a:gd name="T60" fmla="*/ 60 w 174"/>
                  <a:gd name="T61" fmla="*/ 63 h 67"/>
                  <a:gd name="T62" fmla="*/ 48 w 174"/>
                  <a:gd name="T63" fmla="*/ 64 h 67"/>
                  <a:gd name="T64" fmla="*/ 36 w 174"/>
                  <a:gd name="T65" fmla="*/ 65 h 67"/>
                  <a:gd name="T66" fmla="*/ 23 w 174"/>
                  <a:gd name="T67" fmla="*/ 66 h 67"/>
                  <a:gd name="T68" fmla="*/ 11 w 174"/>
                  <a:gd name="T69" fmla="*/ 66 h 67"/>
                  <a:gd name="T70" fmla="*/ 0 w 174"/>
                  <a:gd name="T71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74" h="67">
                    <a:moveTo>
                      <a:pt x="0" y="67"/>
                    </a:moveTo>
                    <a:lnTo>
                      <a:pt x="4" y="62"/>
                    </a:lnTo>
                    <a:lnTo>
                      <a:pt x="9" y="57"/>
                    </a:lnTo>
                    <a:lnTo>
                      <a:pt x="15" y="54"/>
                    </a:lnTo>
                    <a:lnTo>
                      <a:pt x="23" y="51"/>
                    </a:lnTo>
                    <a:lnTo>
                      <a:pt x="30" y="48"/>
                    </a:lnTo>
                    <a:lnTo>
                      <a:pt x="37" y="45"/>
                    </a:lnTo>
                    <a:lnTo>
                      <a:pt x="45" y="43"/>
                    </a:lnTo>
                    <a:lnTo>
                      <a:pt x="53" y="42"/>
                    </a:lnTo>
                    <a:lnTo>
                      <a:pt x="62" y="40"/>
                    </a:lnTo>
                    <a:lnTo>
                      <a:pt x="70" y="38"/>
                    </a:lnTo>
                    <a:lnTo>
                      <a:pt x="79" y="37"/>
                    </a:lnTo>
                    <a:lnTo>
                      <a:pt x="87" y="35"/>
                    </a:lnTo>
                    <a:lnTo>
                      <a:pt x="96" y="33"/>
                    </a:lnTo>
                    <a:lnTo>
                      <a:pt x="104" y="30"/>
                    </a:lnTo>
                    <a:lnTo>
                      <a:pt x="112" y="28"/>
                    </a:lnTo>
                    <a:lnTo>
                      <a:pt x="120" y="26"/>
                    </a:lnTo>
                    <a:lnTo>
                      <a:pt x="119" y="27"/>
                    </a:lnTo>
                    <a:lnTo>
                      <a:pt x="173" y="0"/>
                    </a:lnTo>
                    <a:lnTo>
                      <a:pt x="174" y="0"/>
                    </a:lnTo>
                    <a:lnTo>
                      <a:pt x="168" y="10"/>
                    </a:lnTo>
                    <a:lnTo>
                      <a:pt x="160" y="20"/>
                    </a:lnTo>
                    <a:lnTo>
                      <a:pt x="152" y="28"/>
                    </a:lnTo>
                    <a:lnTo>
                      <a:pt x="142" y="37"/>
                    </a:lnTo>
                    <a:lnTo>
                      <a:pt x="132" y="43"/>
                    </a:lnTo>
                    <a:lnTo>
                      <a:pt x="121" y="48"/>
                    </a:lnTo>
                    <a:lnTo>
                      <a:pt x="110" y="52"/>
                    </a:lnTo>
                    <a:lnTo>
                      <a:pt x="98" y="56"/>
                    </a:lnTo>
                    <a:lnTo>
                      <a:pt x="86" y="59"/>
                    </a:lnTo>
                    <a:lnTo>
                      <a:pt x="73" y="61"/>
                    </a:lnTo>
                    <a:lnTo>
                      <a:pt x="60" y="63"/>
                    </a:lnTo>
                    <a:lnTo>
                      <a:pt x="48" y="64"/>
                    </a:lnTo>
                    <a:lnTo>
                      <a:pt x="36" y="65"/>
                    </a:lnTo>
                    <a:lnTo>
                      <a:pt x="23" y="66"/>
                    </a:lnTo>
                    <a:lnTo>
                      <a:pt x="11" y="66"/>
                    </a:lnTo>
                    <a:lnTo>
                      <a:pt x="0" y="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0" name="Freeform 2652"/>
              <p:cNvSpPr>
                <a:spLocks/>
              </p:cNvSpPr>
              <p:nvPr/>
            </p:nvSpPr>
            <p:spPr bwMode="auto">
              <a:xfrm>
                <a:off x="2556" y="2690"/>
                <a:ext cx="15" cy="5"/>
              </a:xfrm>
              <a:custGeom>
                <a:avLst/>
                <a:gdLst>
                  <a:gd name="T0" fmla="*/ 0 w 120"/>
                  <a:gd name="T1" fmla="*/ 41 h 41"/>
                  <a:gd name="T2" fmla="*/ 4 w 120"/>
                  <a:gd name="T3" fmla="*/ 36 h 41"/>
                  <a:gd name="T4" fmla="*/ 9 w 120"/>
                  <a:gd name="T5" fmla="*/ 31 h 41"/>
                  <a:gd name="T6" fmla="*/ 15 w 120"/>
                  <a:gd name="T7" fmla="*/ 28 h 41"/>
                  <a:gd name="T8" fmla="*/ 23 w 120"/>
                  <a:gd name="T9" fmla="*/ 25 h 41"/>
                  <a:gd name="T10" fmla="*/ 30 w 120"/>
                  <a:gd name="T11" fmla="*/ 22 h 41"/>
                  <a:gd name="T12" fmla="*/ 37 w 120"/>
                  <a:gd name="T13" fmla="*/ 19 h 41"/>
                  <a:gd name="T14" fmla="*/ 45 w 120"/>
                  <a:gd name="T15" fmla="*/ 17 h 41"/>
                  <a:gd name="T16" fmla="*/ 53 w 120"/>
                  <a:gd name="T17" fmla="*/ 16 h 41"/>
                  <a:gd name="T18" fmla="*/ 62 w 120"/>
                  <a:gd name="T19" fmla="*/ 14 h 41"/>
                  <a:gd name="T20" fmla="*/ 70 w 120"/>
                  <a:gd name="T21" fmla="*/ 12 h 41"/>
                  <a:gd name="T22" fmla="*/ 79 w 120"/>
                  <a:gd name="T23" fmla="*/ 11 h 41"/>
                  <a:gd name="T24" fmla="*/ 87 w 120"/>
                  <a:gd name="T25" fmla="*/ 9 h 41"/>
                  <a:gd name="T26" fmla="*/ 96 w 120"/>
                  <a:gd name="T27" fmla="*/ 7 h 41"/>
                  <a:gd name="T28" fmla="*/ 104 w 120"/>
                  <a:gd name="T29" fmla="*/ 4 h 41"/>
                  <a:gd name="T30" fmla="*/ 112 w 120"/>
                  <a:gd name="T31" fmla="*/ 2 h 41"/>
                  <a:gd name="T32" fmla="*/ 120 w 120"/>
                  <a:gd name="T33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41">
                    <a:moveTo>
                      <a:pt x="0" y="41"/>
                    </a:moveTo>
                    <a:lnTo>
                      <a:pt x="4" y="36"/>
                    </a:lnTo>
                    <a:lnTo>
                      <a:pt x="9" y="31"/>
                    </a:lnTo>
                    <a:lnTo>
                      <a:pt x="15" y="28"/>
                    </a:lnTo>
                    <a:lnTo>
                      <a:pt x="23" y="25"/>
                    </a:lnTo>
                    <a:lnTo>
                      <a:pt x="30" y="22"/>
                    </a:lnTo>
                    <a:lnTo>
                      <a:pt x="37" y="19"/>
                    </a:lnTo>
                    <a:lnTo>
                      <a:pt x="45" y="17"/>
                    </a:lnTo>
                    <a:lnTo>
                      <a:pt x="53" y="16"/>
                    </a:lnTo>
                    <a:lnTo>
                      <a:pt x="62" y="14"/>
                    </a:lnTo>
                    <a:lnTo>
                      <a:pt x="70" y="12"/>
                    </a:lnTo>
                    <a:lnTo>
                      <a:pt x="79" y="11"/>
                    </a:lnTo>
                    <a:lnTo>
                      <a:pt x="87" y="9"/>
                    </a:lnTo>
                    <a:lnTo>
                      <a:pt x="96" y="7"/>
                    </a:lnTo>
                    <a:lnTo>
                      <a:pt x="104" y="4"/>
                    </a:lnTo>
                    <a:lnTo>
                      <a:pt x="112" y="2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1" name="Line 2653"/>
              <p:cNvSpPr>
                <a:spLocks noChangeShapeType="1"/>
              </p:cNvSpPr>
              <p:nvPr/>
            </p:nvSpPr>
            <p:spPr bwMode="auto">
              <a:xfrm flipV="1">
                <a:off x="2571" y="2687"/>
                <a:ext cx="7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2" name="Freeform 2654"/>
              <p:cNvSpPr>
                <a:spLocks/>
              </p:cNvSpPr>
              <p:nvPr/>
            </p:nvSpPr>
            <p:spPr bwMode="auto">
              <a:xfrm>
                <a:off x="2556" y="2687"/>
                <a:ext cx="22" cy="8"/>
              </a:xfrm>
              <a:custGeom>
                <a:avLst/>
                <a:gdLst>
                  <a:gd name="T0" fmla="*/ 174 w 174"/>
                  <a:gd name="T1" fmla="*/ 0 h 67"/>
                  <a:gd name="T2" fmla="*/ 168 w 174"/>
                  <a:gd name="T3" fmla="*/ 10 h 67"/>
                  <a:gd name="T4" fmla="*/ 160 w 174"/>
                  <a:gd name="T5" fmla="*/ 20 h 67"/>
                  <a:gd name="T6" fmla="*/ 152 w 174"/>
                  <a:gd name="T7" fmla="*/ 28 h 67"/>
                  <a:gd name="T8" fmla="*/ 142 w 174"/>
                  <a:gd name="T9" fmla="*/ 37 h 67"/>
                  <a:gd name="T10" fmla="*/ 132 w 174"/>
                  <a:gd name="T11" fmla="*/ 43 h 67"/>
                  <a:gd name="T12" fmla="*/ 121 w 174"/>
                  <a:gd name="T13" fmla="*/ 48 h 67"/>
                  <a:gd name="T14" fmla="*/ 110 w 174"/>
                  <a:gd name="T15" fmla="*/ 52 h 67"/>
                  <a:gd name="T16" fmla="*/ 98 w 174"/>
                  <a:gd name="T17" fmla="*/ 56 h 67"/>
                  <a:gd name="T18" fmla="*/ 86 w 174"/>
                  <a:gd name="T19" fmla="*/ 59 h 67"/>
                  <a:gd name="T20" fmla="*/ 73 w 174"/>
                  <a:gd name="T21" fmla="*/ 61 h 67"/>
                  <a:gd name="T22" fmla="*/ 60 w 174"/>
                  <a:gd name="T23" fmla="*/ 63 h 67"/>
                  <a:gd name="T24" fmla="*/ 48 w 174"/>
                  <a:gd name="T25" fmla="*/ 64 h 67"/>
                  <a:gd name="T26" fmla="*/ 36 w 174"/>
                  <a:gd name="T27" fmla="*/ 65 h 67"/>
                  <a:gd name="T28" fmla="*/ 23 w 174"/>
                  <a:gd name="T29" fmla="*/ 66 h 67"/>
                  <a:gd name="T30" fmla="*/ 11 w 174"/>
                  <a:gd name="T31" fmla="*/ 66 h 67"/>
                  <a:gd name="T32" fmla="*/ 0 w 174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4" h="67">
                    <a:moveTo>
                      <a:pt x="174" y="0"/>
                    </a:moveTo>
                    <a:lnTo>
                      <a:pt x="168" y="10"/>
                    </a:lnTo>
                    <a:lnTo>
                      <a:pt x="160" y="20"/>
                    </a:lnTo>
                    <a:lnTo>
                      <a:pt x="152" y="28"/>
                    </a:lnTo>
                    <a:lnTo>
                      <a:pt x="142" y="37"/>
                    </a:lnTo>
                    <a:lnTo>
                      <a:pt x="132" y="43"/>
                    </a:lnTo>
                    <a:lnTo>
                      <a:pt x="121" y="48"/>
                    </a:lnTo>
                    <a:lnTo>
                      <a:pt x="110" y="52"/>
                    </a:lnTo>
                    <a:lnTo>
                      <a:pt x="98" y="56"/>
                    </a:lnTo>
                    <a:lnTo>
                      <a:pt x="86" y="59"/>
                    </a:lnTo>
                    <a:lnTo>
                      <a:pt x="73" y="61"/>
                    </a:lnTo>
                    <a:lnTo>
                      <a:pt x="60" y="63"/>
                    </a:lnTo>
                    <a:lnTo>
                      <a:pt x="48" y="64"/>
                    </a:lnTo>
                    <a:lnTo>
                      <a:pt x="36" y="65"/>
                    </a:lnTo>
                    <a:lnTo>
                      <a:pt x="23" y="66"/>
                    </a:lnTo>
                    <a:lnTo>
                      <a:pt x="11" y="66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3" name="Freeform 2655"/>
              <p:cNvSpPr>
                <a:spLocks/>
              </p:cNvSpPr>
              <p:nvPr/>
            </p:nvSpPr>
            <p:spPr bwMode="auto">
              <a:xfrm>
                <a:off x="2540" y="2804"/>
                <a:ext cx="36" cy="46"/>
              </a:xfrm>
              <a:custGeom>
                <a:avLst/>
                <a:gdLst>
                  <a:gd name="T0" fmla="*/ 102 w 289"/>
                  <a:gd name="T1" fmla="*/ 320 h 364"/>
                  <a:gd name="T2" fmla="*/ 67 w 289"/>
                  <a:gd name="T3" fmla="*/ 257 h 364"/>
                  <a:gd name="T4" fmla="*/ 28 w 289"/>
                  <a:gd name="T5" fmla="*/ 196 h 364"/>
                  <a:gd name="T6" fmla="*/ 2 w 289"/>
                  <a:gd name="T7" fmla="*/ 132 h 364"/>
                  <a:gd name="T8" fmla="*/ 7 w 289"/>
                  <a:gd name="T9" fmla="*/ 65 h 364"/>
                  <a:gd name="T10" fmla="*/ 37 w 289"/>
                  <a:gd name="T11" fmla="*/ 20 h 364"/>
                  <a:gd name="T12" fmla="*/ 77 w 289"/>
                  <a:gd name="T13" fmla="*/ 52 h 364"/>
                  <a:gd name="T14" fmla="*/ 63 w 289"/>
                  <a:gd name="T15" fmla="*/ 55 h 364"/>
                  <a:gd name="T16" fmla="*/ 52 w 289"/>
                  <a:gd name="T17" fmla="*/ 63 h 364"/>
                  <a:gd name="T18" fmla="*/ 43 w 289"/>
                  <a:gd name="T19" fmla="*/ 75 h 364"/>
                  <a:gd name="T20" fmla="*/ 37 w 289"/>
                  <a:gd name="T21" fmla="*/ 88 h 364"/>
                  <a:gd name="T22" fmla="*/ 31 w 289"/>
                  <a:gd name="T23" fmla="*/ 101 h 364"/>
                  <a:gd name="T24" fmla="*/ 33 w 289"/>
                  <a:gd name="T25" fmla="*/ 111 h 364"/>
                  <a:gd name="T26" fmla="*/ 41 w 289"/>
                  <a:gd name="T27" fmla="*/ 116 h 364"/>
                  <a:gd name="T28" fmla="*/ 50 w 289"/>
                  <a:gd name="T29" fmla="*/ 118 h 364"/>
                  <a:gd name="T30" fmla="*/ 60 w 289"/>
                  <a:gd name="T31" fmla="*/ 117 h 364"/>
                  <a:gd name="T32" fmla="*/ 70 w 289"/>
                  <a:gd name="T33" fmla="*/ 117 h 364"/>
                  <a:gd name="T34" fmla="*/ 78 w 289"/>
                  <a:gd name="T35" fmla="*/ 116 h 364"/>
                  <a:gd name="T36" fmla="*/ 81 w 289"/>
                  <a:gd name="T37" fmla="*/ 113 h 364"/>
                  <a:gd name="T38" fmla="*/ 85 w 289"/>
                  <a:gd name="T39" fmla="*/ 110 h 364"/>
                  <a:gd name="T40" fmla="*/ 88 w 289"/>
                  <a:gd name="T41" fmla="*/ 107 h 364"/>
                  <a:gd name="T42" fmla="*/ 90 w 289"/>
                  <a:gd name="T43" fmla="*/ 103 h 364"/>
                  <a:gd name="T44" fmla="*/ 90 w 289"/>
                  <a:gd name="T45" fmla="*/ 98 h 364"/>
                  <a:gd name="T46" fmla="*/ 106 w 289"/>
                  <a:gd name="T47" fmla="*/ 129 h 364"/>
                  <a:gd name="T48" fmla="*/ 118 w 289"/>
                  <a:gd name="T49" fmla="*/ 164 h 364"/>
                  <a:gd name="T50" fmla="*/ 129 w 289"/>
                  <a:gd name="T51" fmla="*/ 201 h 364"/>
                  <a:gd name="T52" fmla="*/ 141 w 289"/>
                  <a:gd name="T53" fmla="*/ 237 h 364"/>
                  <a:gd name="T54" fmla="*/ 156 w 289"/>
                  <a:gd name="T55" fmla="*/ 272 h 364"/>
                  <a:gd name="T56" fmla="*/ 186 w 289"/>
                  <a:gd name="T57" fmla="*/ 277 h 364"/>
                  <a:gd name="T58" fmla="*/ 210 w 289"/>
                  <a:gd name="T59" fmla="*/ 256 h 364"/>
                  <a:gd name="T60" fmla="*/ 225 w 289"/>
                  <a:gd name="T61" fmla="*/ 226 h 364"/>
                  <a:gd name="T62" fmla="*/ 237 w 289"/>
                  <a:gd name="T63" fmla="*/ 193 h 364"/>
                  <a:gd name="T64" fmla="*/ 253 w 289"/>
                  <a:gd name="T65" fmla="*/ 162 h 364"/>
                  <a:gd name="T66" fmla="*/ 275 w 289"/>
                  <a:gd name="T67" fmla="*/ 149 h 364"/>
                  <a:gd name="T68" fmla="*/ 288 w 289"/>
                  <a:gd name="T69" fmla="*/ 168 h 364"/>
                  <a:gd name="T70" fmla="*/ 287 w 289"/>
                  <a:gd name="T71" fmla="*/ 192 h 364"/>
                  <a:gd name="T72" fmla="*/ 278 w 289"/>
                  <a:gd name="T73" fmla="*/ 218 h 364"/>
                  <a:gd name="T74" fmla="*/ 264 w 289"/>
                  <a:gd name="T75" fmla="*/ 243 h 364"/>
                  <a:gd name="T76" fmla="*/ 249 w 289"/>
                  <a:gd name="T77" fmla="*/ 264 h 364"/>
                  <a:gd name="T78" fmla="*/ 223 w 289"/>
                  <a:gd name="T79" fmla="*/ 285 h 364"/>
                  <a:gd name="T80" fmla="*/ 201 w 289"/>
                  <a:gd name="T81" fmla="*/ 310 h 364"/>
                  <a:gd name="T82" fmla="*/ 180 w 289"/>
                  <a:gd name="T83" fmla="*/ 333 h 364"/>
                  <a:gd name="T84" fmla="*/ 157 w 289"/>
                  <a:gd name="T85" fmla="*/ 351 h 364"/>
                  <a:gd name="T86" fmla="*/ 127 w 289"/>
                  <a:gd name="T87" fmla="*/ 362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89" h="364">
                    <a:moveTo>
                      <a:pt x="116" y="364"/>
                    </a:moveTo>
                    <a:lnTo>
                      <a:pt x="110" y="342"/>
                    </a:lnTo>
                    <a:lnTo>
                      <a:pt x="102" y="320"/>
                    </a:lnTo>
                    <a:lnTo>
                      <a:pt x="92" y="298"/>
                    </a:lnTo>
                    <a:lnTo>
                      <a:pt x="80" y="278"/>
                    </a:lnTo>
                    <a:lnTo>
                      <a:pt x="67" y="257"/>
                    </a:lnTo>
                    <a:lnTo>
                      <a:pt x="54" y="237"/>
                    </a:lnTo>
                    <a:lnTo>
                      <a:pt x="41" y="216"/>
                    </a:lnTo>
                    <a:lnTo>
                      <a:pt x="28" y="196"/>
                    </a:lnTo>
                    <a:lnTo>
                      <a:pt x="18" y="175"/>
                    </a:lnTo>
                    <a:lnTo>
                      <a:pt x="8" y="154"/>
                    </a:lnTo>
                    <a:lnTo>
                      <a:pt x="2" y="132"/>
                    </a:lnTo>
                    <a:lnTo>
                      <a:pt x="0" y="110"/>
                    </a:lnTo>
                    <a:lnTo>
                      <a:pt x="1" y="88"/>
                    </a:lnTo>
                    <a:lnTo>
                      <a:pt x="7" y="65"/>
                    </a:lnTo>
                    <a:lnTo>
                      <a:pt x="20" y="42"/>
                    </a:lnTo>
                    <a:lnTo>
                      <a:pt x="37" y="19"/>
                    </a:lnTo>
                    <a:lnTo>
                      <a:pt x="37" y="20"/>
                    </a:lnTo>
                    <a:lnTo>
                      <a:pt x="37" y="0"/>
                    </a:lnTo>
                    <a:lnTo>
                      <a:pt x="76" y="53"/>
                    </a:lnTo>
                    <a:lnTo>
                      <a:pt x="77" y="52"/>
                    </a:lnTo>
                    <a:lnTo>
                      <a:pt x="71" y="52"/>
                    </a:lnTo>
                    <a:lnTo>
                      <a:pt x="67" y="53"/>
                    </a:lnTo>
                    <a:lnTo>
                      <a:pt x="63" y="55"/>
                    </a:lnTo>
                    <a:lnTo>
                      <a:pt x="59" y="57"/>
                    </a:lnTo>
                    <a:lnTo>
                      <a:pt x="55" y="60"/>
                    </a:lnTo>
                    <a:lnTo>
                      <a:pt x="52" y="63"/>
                    </a:lnTo>
                    <a:lnTo>
                      <a:pt x="49" y="67"/>
                    </a:lnTo>
                    <a:lnTo>
                      <a:pt x="46" y="71"/>
                    </a:lnTo>
                    <a:lnTo>
                      <a:pt x="43" y="75"/>
                    </a:lnTo>
                    <a:lnTo>
                      <a:pt x="41" y="79"/>
                    </a:lnTo>
                    <a:lnTo>
                      <a:pt x="39" y="83"/>
                    </a:lnTo>
                    <a:lnTo>
                      <a:pt x="37" y="88"/>
                    </a:lnTo>
                    <a:lnTo>
                      <a:pt x="35" y="92"/>
                    </a:lnTo>
                    <a:lnTo>
                      <a:pt x="33" y="96"/>
                    </a:lnTo>
                    <a:lnTo>
                      <a:pt x="31" y="101"/>
                    </a:lnTo>
                    <a:lnTo>
                      <a:pt x="30" y="105"/>
                    </a:lnTo>
                    <a:lnTo>
                      <a:pt x="31" y="108"/>
                    </a:lnTo>
                    <a:lnTo>
                      <a:pt x="33" y="111"/>
                    </a:lnTo>
                    <a:lnTo>
                      <a:pt x="36" y="113"/>
                    </a:lnTo>
                    <a:lnTo>
                      <a:pt x="38" y="115"/>
                    </a:lnTo>
                    <a:lnTo>
                      <a:pt x="41" y="116"/>
                    </a:lnTo>
                    <a:lnTo>
                      <a:pt x="44" y="117"/>
                    </a:lnTo>
                    <a:lnTo>
                      <a:pt x="47" y="118"/>
                    </a:lnTo>
                    <a:lnTo>
                      <a:pt x="50" y="118"/>
                    </a:lnTo>
                    <a:lnTo>
                      <a:pt x="53" y="118"/>
                    </a:lnTo>
                    <a:lnTo>
                      <a:pt x="57" y="118"/>
                    </a:lnTo>
                    <a:lnTo>
                      <a:pt x="60" y="117"/>
                    </a:lnTo>
                    <a:lnTo>
                      <a:pt x="63" y="117"/>
                    </a:lnTo>
                    <a:lnTo>
                      <a:pt x="67" y="117"/>
                    </a:lnTo>
                    <a:lnTo>
                      <a:pt x="70" y="117"/>
                    </a:lnTo>
                    <a:lnTo>
                      <a:pt x="73" y="117"/>
                    </a:lnTo>
                    <a:lnTo>
                      <a:pt x="77" y="118"/>
                    </a:lnTo>
                    <a:lnTo>
                      <a:pt x="78" y="116"/>
                    </a:lnTo>
                    <a:lnTo>
                      <a:pt x="79" y="115"/>
                    </a:lnTo>
                    <a:lnTo>
                      <a:pt x="80" y="114"/>
                    </a:lnTo>
                    <a:lnTo>
                      <a:pt x="81" y="113"/>
                    </a:lnTo>
                    <a:lnTo>
                      <a:pt x="82" y="112"/>
                    </a:lnTo>
                    <a:lnTo>
                      <a:pt x="84" y="111"/>
                    </a:lnTo>
                    <a:lnTo>
                      <a:pt x="85" y="110"/>
                    </a:lnTo>
                    <a:lnTo>
                      <a:pt x="86" y="109"/>
                    </a:lnTo>
                    <a:lnTo>
                      <a:pt x="87" y="108"/>
                    </a:lnTo>
                    <a:lnTo>
                      <a:pt x="88" y="107"/>
                    </a:lnTo>
                    <a:lnTo>
                      <a:pt x="89" y="105"/>
                    </a:lnTo>
                    <a:lnTo>
                      <a:pt x="89" y="104"/>
                    </a:lnTo>
                    <a:lnTo>
                      <a:pt x="90" y="103"/>
                    </a:lnTo>
                    <a:lnTo>
                      <a:pt x="90" y="101"/>
                    </a:lnTo>
                    <a:lnTo>
                      <a:pt x="90" y="99"/>
                    </a:lnTo>
                    <a:lnTo>
                      <a:pt x="90" y="98"/>
                    </a:lnTo>
                    <a:lnTo>
                      <a:pt x="96" y="107"/>
                    </a:lnTo>
                    <a:lnTo>
                      <a:pt x="101" y="118"/>
                    </a:lnTo>
                    <a:lnTo>
                      <a:pt x="106" y="129"/>
                    </a:lnTo>
                    <a:lnTo>
                      <a:pt x="110" y="140"/>
                    </a:lnTo>
                    <a:lnTo>
                      <a:pt x="114" y="152"/>
                    </a:lnTo>
                    <a:lnTo>
                      <a:pt x="118" y="164"/>
                    </a:lnTo>
                    <a:lnTo>
                      <a:pt x="122" y="176"/>
                    </a:lnTo>
                    <a:lnTo>
                      <a:pt x="126" y="188"/>
                    </a:lnTo>
                    <a:lnTo>
                      <a:pt x="129" y="201"/>
                    </a:lnTo>
                    <a:lnTo>
                      <a:pt x="133" y="213"/>
                    </a:lnTo>
                    <a:lnTo>
                      <a:pt x="137" y="225"/>
                    </a:lnTo>
                    <a:lnTo>
                      <a:pt x="141" y="237"/>
                    </a:lnTo>
                    <a:lnTo>
                      <a:pt x="146" y="249"/>
                    </a:lnTo>
                    <a:lnTo>
                      <a:pt x="151" y="261"/>
                    </a:lnTo>
                    <a:lnTo>
                      <a:pt x="156" y="272"/>
                    </a:lnTo>
                    <a:lnTo>
                      <a:pt x="163" y="284"/>
                    </a:lnTo>
                    <a:lnTo>
                      <a:pt x="175" y="281"/>
                    </a:lnTo>
                    <a:lnTo>
                      <a:pt x="186" y="277"/>
                    </a:lnTo>
                    <a:lnTo>
                      <a:pt x="195" y="272"/>
                    </a:lnTo>
                    <a:lnTo>
                      <a:pt x="203" y="264"/>
                    </a:lnTo>
                    <a:lnTo>
                      <a:pt x="210" y="256"/>
                    </a:lnTo>
                    <a:lnTo>
                      <a:pt x="215" y="247"/>
                    </a:lnTo>
                    <a:lnTo>
                      <a:pt x="220" y="237"/>
                    </a:lnTo>
                    <a:lnTo>
                      <a:pt x="225" y="226"/>
                    </a:lnTo>
                    <a:lnTo>
                      <a:pt x="229" y="215"/>
                    </a:lnTo>
                    <a:lnTo>
                      <a:pt x="233" y="204"/>
                    </a:lnTo>
                    <a:lnTo>
                      <a:pt x="237" y="193"/>
                    </a:lnTo>
                    <a:lnTo>
                      <a:pt x="241" y="182"/>
                    </a:lnTo>
                    <a:lnTo>
                      <a:pt x="246" y="172"/>
                    </a:lnTo>
                    <a:lnTo>
                      <a:pt x="253" y="162"/>
                    </a:lnTo>
                    <a:lnTo>
                      <a:pt x="260" y="153"/>
                    </a:lnTo>
                    <a:lnTo>
                      <a:pt x="269" y="144"/>
                    </a:lnTo>
                    <a:lnTo>
                      <a:pt x="275" y="149"/>
                    </a:lnTo>
                    <a:lnTo>
                      <a:pt x="282" y="155"/>
                    </a:lnTo>
                    <a:lnTo>
                      <a:pt x="285" y="161"/>
                    </a:lnTo>
                    <a:lnTo>
                      <a:pt x="288" y="168"/>
                    </a:lnTo>
                    <a:lnTo>
                      <a:pt x="289" y="176"/>
                    </a:lnTo>
                    <a:lnTo>
                      <a:pt x="288" y="184"/>
                    </a:lnTo>
                    <a:lnTo>
                      <a:pt x="287" y="192"/>
                    </a:lnTo>
                    <a:lnTo>
                      <a:pt x="285" y="201"/>
                    </a:lnTo>
                    <a:lnTo>
                      <a:pt x="282" y="209"/>
                    </a:lnTo>
                    <a:lnTo>
                      <a:pt x="278" y="218"/>
                    </a:lnTo>
                    <a:lnTo>
                      <a:pt x="273" y="227"/>
                    </a:lnTo>
                    <a:lnTo>
                      <a:pt x="269" y="235"/>
                    </a:lnTo>
                    <a:lnTo>
                      <a:pt x="264" y="243"/>
                    </a:lnTo>
                    <a:lnTo>
                      <a:pt x="259" y="250"/>
                    </a:lnTo>
                    <a:lnTo>
                      <a:pt x="253" y="257"/>
                    </a:lnTo>
                    <a:lnTo>
                      <a:pt x="249" y="264"/>
                    </a:lnTo>
                    <a:lnTo>
                      <a:pt x="239" y="270"/>
                    </a:lnTo>
                    <a:lnTo>
                      <a:pt x="231" y="277"/>
                    </a:lnTo>
                    <a:lnTo>
                      <a:pt x="223" y="285"/>
                    </a:lnTo>
                    <a:lnTo>
                      <a:pt x="216" y="292"/>
                    </a:lnTo>
                    <a:lnTo>
                      <a:pt x="208" y="301"/>
                    </a:lnTo>
                    <a:lnTo>
                      <a:pt x="201" y="310"/>
                    </a:lnTo>
                    <a:lnTo>
                      <a:pt x="194" y="318"/>
                    </a:lnTo>
                    <a:lnTo>
                      <a:pt x="187" y="325"/>
                    </a:lnTo>
                    <a:lnTo>
                      <a:pt x="180" y="333"/>
                    </a:lnTo>
                    <a:lnTo>
                      <a:pt x="173" y="340"/>
                    </a:lnTo>
                    <a:lnTo>
                      <a:pt x="165" y="346"/>
                    </a:lnTo>
                    <a:lnTo>
                      <a:pt x="157" y="351"/>
                    </a:lnTo>
                    <a:lnTo>
                      <a:pt x="148" y="356"/>
                    </a:lnTo>
                    <a:lnTo>
                      <a:pt x="137" y="360"/>
                    </a:lnTo>
                    <a:lnTo>
                      <a:pt x="127" y="362"/>
                    </a:lnTo>
                    <a:lnTo>
                      <a:pt x="116" y="364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4" name="Freeform 2656"/>
              <p:cNvSpPr>
                <a:spLocks/>
              </p:cNvSpPr>
              <p:nvPr/>
            </p:nvSpPr>
            <p:spPr bwMode="auto">
              <a:xfrm>
                <a:off x="2540" y="2806"/>
                <a:ext cx="14" cy="44"/>
              </a:xfrm>
              <a:custGeom>
                <a:avLst/>
                <a:gdLst>
                  <a:gd name="T0" fmla="*/ 116 w 116"/>
                  <a:gd name="T1" fmla="*/ 345 h 345"/>
                  <a:gd name="T2" fmla="*/ 110 w 116"/>
                  <a:gd name="T3" fmla="*/ 323 h 345"/>
                  <a:gd name="T4" fmla="*/ 102 w 116"/>
                  <a:gd name="T5" fmla="*/ 301 h 345"/>
                  <a:gd name="T6" fmla="*/ 92 w 116"/>
                  <a:gd name="T7" fmla="*/ 279 h 345"/>
                  <a:gd name="T8" fmla="*/ 80 w 116"/>
                  <a:gd name="T9" fmla="*/ 259 h 345"/>
                  <a:gd name="T10" fmla="*/ 67 w 116"/>
                  <a:gd name="T11" fmla="*/ 238 h 345"/>
                  <a:gd name="T12" fmla="*/ 54 w 116"/>
                  <a:gd name="T13" fmla="*/ 218 h 345"/>
                  <a:gd name="T14" fmla="*/ 41 w 116"/>
                  <a:gd name="T15" fmla="*/ 197 h 345"/>
                  <a:gd name="T16" fmla="*/ 28 w 116"/>
                  <a:gd name="T17" fmla="*/ 177 h 345"/>
                  <a:gd name="T18" fmla="*/ 18 w 116"/>
                  <a:gd name="T19" fmla="*/ 156 h 345"/>
                  <a:gd name="T20" fmla="*/ 8 w 116"/>
                  <a:gd name="T21" fmla="*/ 135 h 345"/>
                  <a:gd name="T22" fmla="*/ 2 w 116"/>
                  <a:gd name="T23" fmla="*/ 113 h 345"/>
                  <a:gd name="T24" fmla="*/ 0 w 116"/>
                  <a:gd name="T25" fmla="*/ 91 h 345"/>
                  <a:gd name="T26" fmla="*/ 1 w 116"/>
                  <a:gd name="T27" fmla="*/ 69 h 345"/>
                  <a:gd name="T28" fmla="*/ 7 w 116"/>
                  <a:gd name="T29" fmla="*/ 46 h 345"/>
                  <a:gd name="T30" fmla="*/ 20 w 116"/>
                  <a:gd name="T31" fmla="*/ 23 h 345"/>
                  <a:gd name="T32" fmla="*/ 37 w 116"/>
                  <a:gd name="T3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" h="345">
                    <a:moveTo>
                      <a:pt x="116" y="345"/>
                    </a:moveTo>
                    <a:lnTo>
                      <a:pt x="110" y="323"/>
                    </a:lnTo>
                    <a:lnTo>
                      <a:pt x="102" y="301"/>
                    </a:lnTo>
                    <a:lnTo>
                      <a:pt x="92" y="279"/>
                    </a:lnTo>
                    <a:lnTo>
                      <a:pt x="80" y="259"/>
                    </a:lnTo>
                    <a:lnTo>
                      <a:pt x="67" y="238"/>
                    </a:lnTo>
                    <a:lnTo>
                      <a:pt x="54" y="218"/>
                    </a:lnTo>
                    <a:lnTo>
                      <a:pt x="41" y="197"/>
                    </a:lnTo>
                    <a:lnTo>
                      <a:pt x="28" y="177"/>
                    </a:lnTo>
                    <a:lnTo>
                      <a:pt x="18" y="156"/>
                    </a:lnTo>
                    <a:lnTo>
                      <a:pt x="8" y="135"/>
                    </a:lnTo>
                    <a:lnTo>
                      <a:pt x="2" y="113"/>
                    </a:lnTo>
                    <a:lnTo>
                      <a:pt x="0" y="91"/>
                    </a:lnTo>
                    <a:lnTo>
                      <a:pt x="1" y="69"/>
                    </a:lnTo>
                    <a:lnTo>
                      <a:pt x="7" y="46"/>
                    </a:lnTo>
                    <a:lnTo>
                      <a:pt x="20" y="23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5" name="Freeform 2657"/>
              <p:cNvSpPr>
                <a:spLocks/>
              </p:cNvSpPr>
              <p:nvPr/>
            </p:nvSpPr>
            <p:spPr bwMode="auto">
              <a:xfrm>
                <a:off x="2544" y="2804"/>
                <a:ext cx="5" cy="7"/>
              </a:xfrm>
              <a:custGeom>
                <a:avLst/>
                <a:gdLst>
                  <a:gd name="T0" fmla="*/ 0 w 39"/>
                  <a:gd name="T1" fmla="*/ 20 h 53"/>
                  <a:gd name="T2" fmla="*/ 0 w 39"/>
                  <a:gd name="T3" fmla="*/ 0 h 53"/>
                  <a:gd name="T4" fmla="*/ 39 w 39"/>
                  <a:gd name="T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9" h="53">
                    <a:moveTo>
                      <a:pt x="0" y="20"/>
                    </a:moveTo>
                    <a:lnTo>
                      <a:pt x="0" y="0"/>
                    </a:lnTo>
                    <a:lnTo>
                      <a:pt x="39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6" name="Freeform 2658"/>
              <p:cNvSpPr>
                <a:spLocks/>
              </p:cNvSpPr>
              <p:nvPr/>
            </p:nvSpPr>
            <p:spPr bwMode="auto">
              <a:xfrm>
                <a:off x="2544" y="2811"/>
                <a:ext cx="5" cy="6"/>
              </a:xfrm>
              <a:custGeom>
                <a:avLst/>
                <a:gdLst>
                  <a:gd name="T0" fmla="*/ 47 w 47"/>
                  <a:gd name="T1" fmla="*/ 0 h 53"/>
                  <a:gd name="T2" fmla="*/ 41 w 47"/>
                  <a:gd name="T3" fmla="*/ 0 h 53"/>
                  <a:gd name="T4" fmla="*/ 37 w 47"/>
                  <a:gd name="T5" fmla="*/ 1 h 53"/>
                  <a:gd name="T6" fmla="*/ 33 w 47"/>
                  <a:gd name="T7" fmla="*/ 3 h 53"/>
                  <a:gd name="T8" fmla="*/ 29 w 47"/>
                  <a:gd name="T9" fmla="*/ 5 h 53"/>
                  <a:gd name="T10" fmla="*/ 25 w 47"/>
                  <a:gd name="T11" fmla="*/ 8 h 53"/>
                  <a:gd name="T12" fmla="*/ 22 w 47"/>
                  <a:gd name="T13" fmla="*/ 11 h 53"/>
                  <a:gd name="T14" fmla="*/ 19 w 47"/>
                  <a:gd name="T15" fmla="*/ 15 h 53"/>
                  <a:gd name="T16" fmla="*/ 16 w 47"/>
                  <a:gd name="T17" fmla="*/ 19 h 53"/>
                  <a:gd name="T18" fmla="*/ 13 w 47"/>
                  <a:gd name="T19" fmla="*/ 23 h 53"/>
                  <a:gd name="T20" fmla="*/ 11 w 47"/>
                  <a:gd name="T21" fmla="*/ 27 h 53"/>
                  <a:gd name="T22" fmla="*/ 9 w 47"/>
                  <a:gd name="T23" fmla="*/ 31 h 53"/>
                  <a:gd name="T24" fmla="*/ 7 w 47"/>
                  <a:gd name="T25" fmla="*/ 36 h 53"/>
                  <a:gd name="T26" fmla="*/ 5 w 47"/>
                  <a:gd name="T27" fmla="*/ 40 h 53"/>
                  <a:gd name="T28" fmla="*/ 3 w 47"/>
                  <a:gd name="T29" fmla="*/ 44 h 53"/>
                  <a:gd name="T30" fmla="*/ 1 w 47"/>
                  <a:gd name="T31" fmla="*/ 49 h 53"/>
                  <a:gd name="T32" fmla="*/ 0 w 47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3">
                    <a:moveTo>
                      <a:pt x="47" y="0"/>
                    </a:moveTo>
                    <a:lnTo>
                      <a:pt x="41" y="0"/>
                    </a:lnTo>
                    <a:lnTo>
                      <a:pt x="37" y="1"/>
                    </a:lnTo>
                    <a:lnTo>
                      <a:pt x="33" y="3"/>
                    </a:lnTo>
                    <a:lnTo>
                      <a:pt x="29" y="5"/>
                    </a:lnTo>
                    <a:lnTo>
                      <a:pt x="25" y="8"/>
                    </a:lnTo>
                    <a:lnTo>
                      <a:pt x="22" y="11"/>
                    </a:lnTo>
                    <a:lnTo>
                      <a:pt x="19" y="15"/>
                    </a:lnTo>
                    <a:lnTo>
                      <a:pt x="16" y="19"/>
                    </a:lnTo>
                    <a:lnTo>
                      <a:pt x="13" y="23"/>
                    </a:lnTo>
                    <a:lnTo>
                      <a:pt x="11" y="27"/>
                    </a:lnTo>
                    <a:lnTo>
                      <a:pt x="9" y="31"/>
                    </a:lnTo>
                    <a:lnTo>
                      <a:pt x="7" y="36"/>
                    </a:lnTo>
                    <a:lnTo>
                      <a:pt x="5" y="40"/>
                    </a:lnTo>
                    <a:lnTo>
                      <a:pt x="3" y="44"/>
                    </a:lnTo>
                    <a:lnTo>
                      <a:pt x="1" y="49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7" name="Freeform 2659"/>
              <p:cNvSpPr>
                <a:spLocks/>
              </p:cNvSpPr>
              <p:nvPr/>
            </p:nvSpPr>
            <p:spPr bwMode="auto">
              <a:xfrm>
                <a:off x="2544" y="2817"/>
                <a:ext cx="5" cy="2"/>
              </a:xfrm>
              <a:custGeom>
                <a:avLst/>
                <a:gdLst>
                  <a:gd name="T0" fmla="*/ 0 w 47"/>
                  <a:gd name="T1" fmla="*/ 0 h 13"/>
                  <a:gd name="T2" fmla="*/ 1 w 47"/>
                  <a:gd name="T3" fmla="*/ 3 h 13"/>
                  <a:gd name="T4" fmla="*/ 3 w 47"/>
                  <a:gd name="T5" fmla="*/ 6 h 13"/>
                  <a:gd name="T6" fmla="*/ 6 w 47"/>
                  <a:gd name="T7" fmla="*/ 8 h 13"/>
                  <a:gd name="T8" fmla="*/ 8 w 47"/>
                  <a:gd name="T9" fmla="*/ 10 h 13"/>
                  <a:gd name="T10" fmla="*/ 11 w 47"/>
                  <a:gd name="T11" fmla="*/ 11 h 13"/>
                  <a:gd name="T12" fmla="*/ 14 w 47"/>
                  <a:gd name="T13" fmla="*/ 12 h 13"/>
                  <a:gd name="T14" fmla="*/ 17 w 47"/>
                  <a:gd name="T15" fmla="*/ 13 h 13"/>
                  <a:gd name="T16" fmla="*/ 20 w 47"/>
                  <a:gd name="T17" fmla="*/ 13 h 13"/>
                  <a:gd name="T18" fmla="*/ 23 w 47"/>
                  <a:gd name="T19" fmla="*/ 13 h 13"/>
                  <a:gd name="T20" fmla="*/ 27 w 47"/>
                  <a:gd name="T21" fmla="*/ 13 h 13"/>
                  <a:gd name="T22" fmla="*/ 30 w 47"/>
                  <a:gd name="T23" fmla="*/ 12 h 13"/>
                  <a:gd name="T24" fmla="*/ 33 w 47"/>
                  <a:gd name="T25" fmla="*/ 12 h 13"/>
                  <a:gd name="T26" fmla="*/ 37 w 47"/>
                  <a:gd name="T27" fmla="*/ 12 h 13"/>
                  <a:gd name="T28" fmla="*/ 40 w 47"/>
                  <a:gd name="T29" fmla="*/ 12 h 13"/>
                  <a:gd name="T30" fmla="*/ 43 w 47"/>
                  <a:gd name="T31" fmla="*/ 12 h 13"/>
                  <a:gd name="T32" fmla="*/ 47 w 47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3">
                    <a:moveTo>
                      <a:pt x="0" y="0"/>
                    </a:moveTo>
                    <a:lnTo>
                      <a:pt x="1" y="3"/>
                    </a:lnTo>
                    <a:lnTo>
                      <a:pt x="3" y="6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11" y="11"/>
                    </a:lnTo>
                    <a:lnTo>
                      <a:pt x="14" y="12"/>
                    </a:lnTo>
                    <a:lnTo>
                      <a:pt x="17" y="13"/>
                    </a:lnTo>
                    <a:lnTo>
                      <a:pt x="20" y="13"/>
                    </a:lnTo>
                    <a:lnTo>
                      <a:pt x="23" y="13"/>
                    </a:lnTo>
                    <a:lnTo>
                      <a:pt x="27" y="13"/>
                    </a:lnTo>
                    <a:lnTo>
                      <a:pt x="30" y="12"/>
                    </a:lnTo>
                    <a:lnTo>
                      <a:pt x="33" y="12"/>
                    </a:lnTo>
                    <a:lnTo>
                      <a:pt x="37" y="12"/>
                    </a:lnTo>
                    <a:lnTo>
                      <a:pt x="40" y="12"/>
                    </a:lnTo>
                    <a:lnTo>
                      <a:pt x="43" y="12"/>
                    </a:lnTo>
                    <a:lnTo>
                      <a:pt x="47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8" name="Freeform 2660"/>
              <p:cNvSpPr>
                <a:spLocks/>
              </p:cNvSpPr>
              <p:nvPr/>
            </p:nvSpPr>
            <p:spPr bwMode="auto">
              <a:xfrm>
                <a:off x="2549" y="2816"/>
                <a:ext cx="2" cy="3"/>
              </a:xfrm>
              <a:custGeom>
                <a:avLst/>
                <a:gdLst>
                  <a:gd name="T0" fmla="*/ 0 w 13"/>
                  <a:gd name="T1" fmla="*/ 20 h 20"/>
                  <a:gd name="T2" fmla="*/ 1 w 13"/>
                  <a:gd name="T3" fmla="*/ 18 h 20"/>
                  <a:gd name="T4" fmla="*/ 2 w 13"/>
                  <a:gd name="T5" fmla="*/ 17 h 20"/>
                  <a:gd name="T6" fmla="*/ 3 w 13"/>
                  <a:gd name="T7" fmla="*/ 16 h 20"/>
                  <a:gd name="T8" fmla="*/ 4 w 13"/>
                  <a:gd name="T9" fmla="*/ 15 h 20"/>
                  <a:gd name="T10" fmla="*/ 5 w 13"/>
                  <a:gd name="T11" fmla="*/ 14 h 20"/>
                  <a:gd name="T12" fmla="*/ 7 w 13"/>
                  <a:gd name="T13" fmla="*/ 13 h 20"/>
                  <a:gd name="T14" fmla="*/ 8 w 13"/>
                  <a:gd name="T15" fmla="*/ 12 h 20"/>
                  <a:gd name="T16" fmla="*/ 9 w 13"/>
                  <a:gd name="T17" fmla="*/ 11 h 20"/>
                  <a:gd name="T18" fmla="*/ 10 w 13"/>
                  <a:gd name="T19" fmla="*/ 10 h 20"/>
                  <a:gd name="T20" fmla="*/ 11 w 13"/>
                  <a:gd name="T21" fmla="*/ 9 h 20"/>
                  <a:gd name="T22" fmla="*/ 12 w 13"/>
                  <a:gd name="T23" fmla="*/ 7 h 20"/>
                  <a:gd name="T24" fmla="*/ 12 w 13"/>
                  <a:gd name="T25" fmla="*/ 6 h 20"/>
                  <a:gd name="T26" fmla="*/ 13 w 13"/>
                  <a:gd name="T27" fmla="*/ 5 h 20"/>
                  <a:gd name="T28" fmla="*/ 13 w 13"/>
                  <a:gd name="T29" fmla="*/ 3 h 20"/>
                  <a:gd name="T30" fmla="*/ 13 w 13"/>
                  <a:gd name="T31" fmla="*/ 1 h 20"/>
                  <a:gd name="T32" fmla="*/ 13 w 13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0">
                    <a:moveTo>
                      <a:pt x="0" y="20"/>
                    </a:moveTo>
                    <a:lnTo>
                      <a:pt x="1" y="18"/>
                    </a:lnTo>
                    <a:lnTo>
                      <a:pt x="2" y="17"/>
                    </a:lnTo>
                    <a:lnTo>
                      <a:pt x="3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2"/>
                    </a:lnTo>
                    <a:lnTo>
                      <a:pt x="9" y="11"/>
                    </a:lnTo>
                    <a:lnTo>
                      <a:pt x="10" y="10"/>
                    </a:lnTo>
                    <a:lnTo>
                      <a:pt x="11" y="9"/>
                    </a:lnTo>
                    <a:lnTo>
                      <a:pt x="12" y="7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3" y="3"/>
                    </a:lnTo>
                    <a:lnTo>
                      <a:pt x="13" y="1"/>
                    </a:lnTo>
                    <a:lnTo>
                      <a:pt x="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89" name="Freeform 2661"/>
              <p:cNvSpPr>
                <a:spLocks/>
              </p:cNvSpPr>
              <p:nvPr/>
            </p:nvSpPr>
            <p:spPr bwMode="auto">
              <a:xfrm>
                <a:off x="2551" y="2816"/>
                <a:ext cx="9" cy="24"/>
              </a:xfrm>
              <a:custGeom>
                <a:avLst/>
                <a:gdLst>
                  <a:gd name="T0" fmla="*/ 0 w 73"/>
                  <a:gd name="T1" fmla="*/ 0 h 186"/>
                  <a:gd name="T2" fmla="*/ 6 w 73"/>
                  <a:gd name="T3" fmla="*/ 9 h 186"/>
                  <a:gd name="T4" fmla="*/ 11 w 73"/>
                  <a:gd name="T5" fmla="*/ 20 h 186"/>
                  <a:gd name="T6" fmla="*/ 16 w 73"/>
                  <a:gd name="T7" fmla="*/ 31 h 186"/>
                  <a:gd name="T8" fmla="*/ 20 w 73"/>
                  <a:gd name="T9" fmla="*/ 42 h 186"/>
                  <a:gd name="T10" fmla="*/ 24 w 73"/>
                  <a:gd name="T11" fmla="*/ 54 h 186"/>
                  <a:gd name="T12" fmla="*/ 28 w 73"/>
                  <a:gd name="T13" fmla="*/ 66 h 186"/>
                  <a:gd name="T14" fmla="*/ 32 w 73"/>
                  <a:gd name="T15" fmla="*/ 78 h 186"/>
                  <a:gd name="T16" fmla="*/ 36 w 73"/>
                  <a:gd name="T17" fmla="*/ 90 h 186"/>
                  <a:gd name="T18" fmla="*/ 39 w 73"/>
                  <a:gd name="T19" fmla="*/ 103 h 186"/>
                  <a:gd name="T20" fmla="*/ 43 w 73"/>
                  <a:gd name="T21" fmla="*/ 115 h 186"/>
                  <a:gd name="T22" fmla="*/ 47 w 73"/>
                  <a:gd name="T23" fmla="*/ 127 h 186"/>
                  <a:gd name="T24" fmla="*/ 51 w 73"/>
                  <a:gd name="T25" fmla="*/ 139 h 186"/>
                  <a:gd name="T26" fmla="*/ 56 w 73"/>
                  <a:gd name="T27" fmla="*/ 151 h 186"/>
                  <a:gd name="T28" fmla="*/ 61 w 73"/>
                  <a:gd name="T29" fmla="*/ 163 h 186"/>
                  <a:gd name="T30" fmla="*/ 66 w 73"/>
                  <a:gd name="T31" fmla="*/ 174 h 186"/>
                  <a:gd name="T32" fmla="*/ 73 w 73"/>
                  <a:gd name="T33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86">
                    <a:moveTo>
                      <a:pt x="0" y="0"/>
                    </a:moveTo>
                    <a:lnTo>
                      <a:pt x="6" y="9"/>
                    </a:lnTo>
                    <a:lnTo>
                      <a:pt x="11" y="20"/>
                    </a:lnTo>
                    <a:lnTo>
                      <a:pt x="16" y="31"/>
                    </a:lnTo>
                    <a:lnTo>
                      <a:pt x="20" y="42"/>
                    </a:lnTo>
                    <a:lnTo>
                      <a:pt x="24" y="54"/>
                    </a:lnTo>
                    <a:lnTo>
                      <a:pt x="28" y="66"/>
                    </a:lnTo>
                    <a:lnTo>
                      <a:pt x="32" y="78"/>
                    </a:lnTo>
                    <a:lnTo>
                      <a:pt x="36" y="90"/>
                    </a:lnTo>
                    <a:lnTo>
                      <a:pt x="39" y="103"/>
                    </a:lnTo>
                    <a:lnTo>
                      <a:pt x="43" y="115"/>
                    </a:lnTo>
                    <a:lnTo>
                      <a:pt x="47" y="127"/>
                    </a:lnTo>
                    <a:lnTo>
                      <a:pt x="51" y="139"/>
                    </a:lnTo>
                    <a:lnTo>
                      <a:pt x="56" y="151"/>
                    </a:lnTo>
                    <a:lnTo>
                      <a:pt x="61" y="163"/>
                    </a:lnTo>
                    <a:lnTo>
                      <a:pt x="66" y="174"/>
                    </a:lnTo>
                    <a:lnTo>
                      <a:pt x="73" y="1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0" name="Freeform 2662"/>
              <p:cNvSpPr>
                <a:spLocks/>
              </p:cNvSpPr>
              <p:nvPr/>
            </p:nvSpPr>
            <p:spPr bwMode="auto">
              <a:xfrm>
                <a:off x="2560" y="2822"/>
                <a:ext cx="14" cy="18"/>
              </a:xfrm>
              <a:custGeom>
                <a:avLst/>
                <a:gdLst>
                  <a:gd name="T0" fmla="*/ 0 w 106"/>
                  <a:gd name="T1" fmla="*/ 140 h 140"/>
                  <a:gd name="T2" fmla="*/ 12 w 106"/>
                  <a:gd name="T3" fmla="*/ 137 h 140"/>
                  <a:gd name="T4" fmla="*/ 23 w 106"/>
                  <a:gd name="T5" fmla="*/ 133 h 140"/>
                  <a:gd name="T6" fmla="*/ 32 w 106"/>
                  <a:gd name="T7" fmla="*/ 128 h 140"/>
                  <a:gd name="T8" fmla="*/ 40 w 106"/>
                  <a:gd name="T9" fmla="*/ 120 h 140"/>
                  <a:gd name="T10" fmla="*/ 47 w 106"/>
                  <a:gd name="T11" fmla="*/ 112 h 140"/>
                  <a:gd name="T12" fmla="*/ 52 w 106"/>
                  <a:gd name="T13" fmla="*/ 103 h 140"/>
                  <a:gd name="T14" fmla="*/ 57 w 106"/>
                  <a:gd name="T15" fmla="*/ 93 h 140"/>
                  <a:gd name="T16" fmla="*/ 62 w 106"/>
                  <a:gd name="T17" fmla="*/ 82 h 140"/>
                  <a:gd name="T18" fmla="*/ 66 w 106"/>
                  <a:gd name="T19" fmla="*/ 71 h 140"/>
                  <a:gd name="T20" fmla="*/ 70 w 106"/>
                  <a:gd name="T21" fmla="*/ 60 h 140"/>
                  <a:gd name="T22" fmla="*/ 74 w 106"/>
                  <a:gd name="T23" fmla="*/ 49 h 140"/>
                  <a:gd name="T24" fmla="*/ 78 w 106"/>
                  <a:gd name="T25" fmla="*/ 38 h 140"/>
                  <a:gd name="T26" fmla="*/ 83 w 106"/>
                  <a:gd name="T27" fmla="*/ 28 h 140"/>
                  <a:gd name="T28" fmla="*/ 90 w 106"/>
                  <a:gd name="T29" fmla="*/ 18 h 140"/>
                  <a:gd name="T30" fmla="*/ 97 w 106"/>
                  <a:gd name="T31" fmla="*/ 9 h 140"/>
                  <a:gd name="T32" fmla="*/ 106 w 106"/>
                  <a:gd name="T33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40">
                    <a:moveTo>
                      <a:pt x="0" y="140"/>
                    </a:moveTo>
                    <a:lnTo>
                      <a:pt x="12" y="137"/>
                    </a:lnTo>
                    <a:lnTo>
                      <a:pt x="23" y="133"/>
                    </a:lnTo>
                    <a:lnTo>
                      <a:pt x="32" y="128"/>
                    </a:lnTo>
                    <a:lnTo>
                      <a:pt x="40" y="120"/>
                    </a:lnTo>
                    <a:lnTo>
                      <a:pt x="47" y="112"/>
                    </a:lnTo>
                    <a:lnTo>
                      <a:pt x="52" y="103"/>
                    </a:lnTo>
                    <a:lnTo>
                      <a:pt x="57" y="93"/>
                    </a:lnTo>
                    <a:lnTo>
                      <a:pt x="62" y="82"/>
                    </a:lnTo>
                    <a:lnTo>
                      <a:pt x="66" y="71"/>
                    </a:lnTo>
                    <a:lnTo>
                      <a:pt x="70" y="60"/>
                    </a:lnTo>
                    <a:lnTo>
                      <a:pt x="74" y="49"/>
                    </a:lnTo>
                    <a:lnTo>
                      <a:pt x="78" y="38"/>
                    </a:lnTo>
                    <a:lnTo>
                      <a:pt x="83" y="28"/>
                    </a:lnTo>
                    <a:lnTo>
                      <a:pt x="90" y="18"/>
                    </a:lnTo>
                    <a:lnTo>
                      <a:pt x="97" y="9"/>
                    </a:lnTo>
                    <a:lnTo>
                      <a:pt x="1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1" name="Freeform 2663"/>
              <p:cNvSpPr>
                <a:spLocks/>
              </p:cNvSpPr>
              <p:nvPr/>
            </p:nvSpPr>
            <p:spPr bwMode="auto">
              <a:xfrm>
                <a:off x="2571" y="2822"/>
                <a:ext cx="5" cy="15"/>
              </a:xfrm>
              <a:custGeom>
                <a:avLst/>
                <a:gdLst>
                  <a:gd name="T0" fmla="*/ 20 w 40"/>
                  <a:gd name="T1" fmla="*/ 0 h 120"/>
                  <a:gd name="T2" fmla="*/ 26 w 40"/>
                  <a:gd name="T3" fmla="*/ 5 h 120"/>
                  <a:gd name="T4" fmla="*/ 33 w 40"/>
                  <a:gd name="T5" fmla="*/ 11 h 120"/>
                  <a:gd name="T6" fmla="*/ 36 w 40"/>
                  <a:gd name="T7" fmla="*/ 17 h 120"/>
                  <a:gd name="T8" fmla="*/ 39 w 40"/>
                  <a:gd name="T9" fmla="*/ 24 h 120"/>
                  <a:gd name="T10" fmla="*/ 40 w 40"/>
                  <a:gd name="T11" fmla="*/ 32 h 120"/>
                  <a:gd name="T12" fmla="*/ 39 w 40"/>
                  <a:gd name="T13" fmla="*/ 40 h 120"/>
                  <a:gd name="T14" fmla="*/ 38 w 40"/>
                  <a:gd name="T15" fmla="*/ 48 h 120"/>
                  <a:gd name="T16" fmla="*/ 36 w 40"/>
                  <a:gd name="T17" fmla="*/ 57 h 120"/>
                  <a:gd name="T18" fmla="*/ 33 w 40"/>
                  <a:gd name="T19" fmla="*/ 65 h 120"/>
                  <a:gd name="T20" fmla="*/ 29 w 40"/>
                  <a:gd name="T21" fmla="*/ 74 h 120"/>
                  <a:gd name="T22" fmla="*/ 24 w 40"/>
                  <a:gd name="T23" fmla="*/ 83 h 120"/>
                  <a:gd name="T24" fmla="*/ 20 w 40"/>
                  <a:gd name="T25" fmla="*/ 91 h 120"/>
                  <a:gd name="T26" fmla="*/ 15 w 40"/>
                  <a:gd name="T27" fmla="*/ 99 h 120"/>
                  <a:gd name="T28" fmla="*/ 10 w 40"/>
                  <a:gd name="T29" fmla="*/ 106 h 120"/>
                  <a:gd name="T30" fmla="*/ 4 w 40"/>
                  <a:gd name="T31" fmla="*/ 113 h 120"/>
                  <a:gd name="T32" fmla="*/ 0 w 40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20">
                    <a:moveTo>
                      <a:pt x="20" y="0"/>
                    </a:moveTo>
                    <a:lnTo>
                      <a:pt x="26" y="5"/>
                    </a:lnTo>
                    <a:lnTo>
                      <a:pt x="33" y="11"/>
                    </a:lnTo>
                    <a:lnTo>
                      <a:pt x="36" y="17"/>
                    </a:lnTo>
                    <a:lnTo>
                      <a:pt x="39" y="24"/>
                    </a:lnTo>
                    <a:lnTo>
                      <a:pt x="40" y="32"/>
                    </a:lnTo>
                    <a:lnTo>
                      <a:pt x="39" y="40"/>
                    </a:lnTo>
                    <a:lnTo>
                      <a:pt x="38" y="48"/>
                    </a:lnTo>
                    <a:lnTo>
                      <a:pt x="36" y="57"/>
                    </a:lnTo>
                    <a:lnTo>
                      <a:pt x="33" y="65"/>
                    </a:lnTo>
                    <a:lnTo>
                      <a:pt x="29" y="74"/>
                    </a:lnTo>
                    <a:lnTo>
                      <a:pt x="24" y="83"/>
                    </a:lnTo>
                    <a:lnTo>
                      <a:pt x="20" y="91"/>
                    </a:lnTo>
                    <a:lnTo>
                      <a:pt x="15" y="99"/>
                    </a:lnTo>
                    <a:lnTo>
                      <a:pt x="10" y="106"/>
                    </a:lnTo>
                    <a:lnTo>
                      <a:pt x="4" y="113"/>
                    </a:lnTo>
                    <a:lnTo>
                      <a:pt x="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2" name="Freeform 2664"/>
              <p:cNvSpPr>
                <a:spLocks/>
              </p:cNvSpPr>
              <p:nvPr/>
            </p:nvSpPr>
            <p:spPr bwMode="auto">
              <a:xfrm>
                <a:off x="2554" y="2837"/>
                <a:ext cx="17" cy="13"/>
              </a:xfrm>
              <a:custGeom>
                <a:avLst/>
                <a:gdLst>
                  <a:gd name="T0" fmla="*/ 133 w 133"/>
                  <a:gd name="T1" fmla="*/ 0 h 100"/>
                  <a:gd name="T2" fmla="*/ 123 w 133"/>
                  <a:gd name="T3" fmla="*/ 6 h 100"/>
                  <a:gd name="T4" fmla="*/ 115 w 133"/>
                  <a:gd name="T5" fmla="*/ 13 h 100"/>
                  <a:gd name="T6" fmla="*/ 107 w 133"/>
                  <a:gd name="T7" fmla="*/ 21 h 100"/>
                  <a:gd name="T8" fmla="*/ 100 w 133"/>
                  <a:gd name="T9" fmla="*/ 28 h 100"/>
                  <a:gd name="T10" fmla="*/ 92 w 133"/>
                  <a:gd name="T11" fmla="*/ 37 h 100"/>
                  <a:gd name="T12" fmla="*/ 85 w 133"/>
                  <a:gd name="T13" fmla="*/ 46 h 100"/>
                  <a:gd name="T14" fmla="*/ 78 w 133"/>
                  <a:gd name="T15" fmla="*/ 54 h 100"/>
                  <a:gd name="T16" fmla="*/ 71 w 133"/>
                  <a:gd name="T17" fmla="*/ 61 h 100"/>
                  <a:gd name="T18" fmla="*/ 64 w 133"/>
                  <a:gd name="T19" fmla="*/ 69 h 100"/>
                  <a:gd name="T20" fmla="*/ 57 w 133"/>
                  <a:gd name="T21" fmla="*/ 76 h 100"/>
                  <a:gd name="T22" fmla="*/ 49 w 133"/>
                  <a:gd name="T23" fmla="*/ 82 h 100"/>
                  <a:gd name="T24" fmla="*/ 41 w 133"/>
                  <a:gd name="T25" fmla="*/ 87 h 100"/>
                  <a:gd name="T26" fmla="*/ 32 w 133"/>
                  <a:gd name="T27" fmla="*/ 92 h 100"/>
                  <a:gd name="T28" fmla="*/ 21 w 133"/>
                  <a:gd name="T29" fmla="*/ 96 h 100"/>
                  <a:gd name="T30" fmla="*/ 11 w 133"/>
                  <a:gd name="T31" fmla="*/ 98 h 100"/>
                  <a:gd name="T32" fmla="*/ 0 w 133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00">
                    <a:moveTo>
                      <a:pt x="133" y="0"/>
                    </a:moveTo>
                    <a:lnTo>
                      <a:pt x="123" y="6"/>
                    </a:lnTo>
                    <a:lnTo>
                      <a:pt x="115" y="13"/>
                    </a:lnTo>
                    <a:lnTo>
                      <a:pt x="107" y="21"/>
                    </a:lnTo>
                    <a:lnTo>
                      <a:pt x="100" y="28"/>
                    </a:lnTo>
                    <a:lnTo>
                      <a:pt x="92" y="37"/>
                    </a:lnTo>
                    <a:lnTo>
                      <a:pt x="85" y="46"/>
                    </a:lnTo>
                    <a:lnTo>
                      <a:pt x="78" y="54"/>
                    </a:lnTo>
                    <a:lnTo>
                      <a:pt x="71" y="61"/>
                    </a:lnTo>
                    <a:lnTo>
                      <a:pt x="64" y="69"/>
                    </a:lnTo>
                    <a:lnTo>
                      <a:pt x="57" y="76"/>
                    </a:lnTo>
                    <a:lnTo>
                      <a:pt x="49" y="82"/>
                    </a:lnTo>
                    <a:lnTo>
                      <a:pt x="41" y="87"/>
                    </a:lnTo>
                    <a:lnTo>
                      <a:pt x="32" y="92"/>
                    </a:lnTo>
                    <a:lnTo>
                      <a:pt x="21" y="96"/>
                    </a:lnTo>
                    <a:lnTo>
                      <a:pt x="11" y="98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3" name="Freeform 2665"/>
              <p:cNvSpPr>
                <a:spLocks/>
              </p:cNvSpPr>
              <p:nvPr/>
            </p:nvSpPr>
            <p:spPr bwMode="auto">
              <a:xfrm>
                <a:off x="2550" y="2782"/>
                <a:ext cx="24" cy="44"/>
              </a:xfrm>
              <a:custGeom>
                <a:avLst/>
                <a:gdLst>
                  <a:gd name="T0" fmla="*/ 100 w 186"/>
                  <a:gd name="T1" fmla="*/ 352 h 352"/>
                  <a:gd name="T2" fmla="*/ 95 w 186"/>
                  <a:gd name="T3" fmla="*/ 337 h 352"/>
                  <a:gd name="T4" fmla="*/ 90 w 186"/>
                  <a:gd name="T5" fmla="*/ 321 h 352"/>
                  <a:gd name="T6" fmla="*/ 86 w 186"/>
                  <a:gd name="T7" fmla="*/ 306 h 352"/>
                  <a:gd name="T8" fmla="*/ 80 w 186"/>
                  <a:gd name="T9" fmla="*/ 291 h 352"/>
                  <a:gd name="T10" fmla="*/ 75 w 186"/>
                  <a:gd name="T11" fmla="*/ 276 h 352"/>
                  <a:gd name="T12" fmla="*/ 69 w 186"/>
                  <a:gd name="T13" fmla="*/ 262 h 352"/>
                  <a:gd name="T14" fmla="*/ 64 w 186"/>
                  <a:gd name="T15" fmla="*/ 247 h 352"/>
                  <a:gd name="T16" fmla="*/ 57 w 186"/>
                  <a:gd name="T17" fmla="*/ 233 h 352"/>
                  <a:gd name="T18" fmla="*/ 50 w 186"/>
                  <a:gd name="T19" fmla="*/ 218 h 352"/>
                  <a:gd name="T20" fmla="*/ 44 w 186"/>
                  <a:gd name="T21" fmla="*/ 204 h 352"/>
                  <a:gd name="T22" fmla="*/ 37 w 186"/>
                  <a:gd name="T23" fmla="*/ 190 h 352"/>
                  <a:gd name="T24" fmla="*/ 30 w 186"/>
                  <a:gd name="T25" fmla="*/ 176 h 352"/>
                  <a:gd name="T26" fmla="*/ 23 w 186"/>
                  <a:gd name="T27" fmla="*/ 161 h 352"/>
                  <a:gd name="T28" fmla="*/ 15 w 186"/>
                  <a:gd name="T29" fmla="*/ 147 h 352"/>
                  <a:gd name="T30" fmla="*/ 7 w 186"/>
                  <a:gd name="T31" fmla="*/ 133 h 352"/>
                  <a:gd name="T32" fmla="*/ 0 w 186"/>
                  <a:gd name="T33" fmla="*/ 120 h 352"/>
                  <a:gd name="T34" fmla="*/ 39 w 186"/>
                  <a:gd name="T35" fmla="*/ 1 h 352"/>
                  <a:gd name="T36" fmla="*/ 40 w 186"/>
                  <a:gd name="T37" fmla="*/ 0 h 352"/>
                  <a:gd name="T38" fmla="*/ 46 w 186"/>
                  <a:gd name="T39" fmla="*/ 14 h 352"/>
                  <a:gd name="T40" fmla="*/ 52 w 186"/>
                  <a:gd name="T41" fmla="*/ 28 h 352"/>
                  <a:gd name="T42" fmla="*/ 60 w 186"/>
                  <a:gd name="T43" fmla="*/ 42 h 352"/>
                  <a:gd name="T44" fmla="*/ 69 w 186"/>
                  <a:gd name="T45" fmla="*/ 55 h 352"/>
                  <a:gd name="T46" fmla="*/ 77 w 186"/>
                  <a:gd name="T47" fmla="*/ 67 h 352"/>
                  <a:gd name="T48" fmla="*/ 86 w 186"/>
                  <a:gd name="T49" fmla="*/ 80 h 352"/>
                  <a:gd name="T50" fmla="*/ 95 w 186"/>
                  <a:gd name="T51" fmla="*/ 92 h 352"/>
                  <a:gd name="T52" fmla="*/ 104 w 186"/>
                  <a:gd name="T53" fmla="*/ 105 h 352"/>
                  <a:gd name="T54" fmla="*/ 114 w 186"/>
                  <a:gd name="T55" fmla="*/ 117 h 352"/>
                  <a:gd name="T56" fmla="*/ 124 w 186"/>
                  <a:gd name="T57" fmla="*/ 129 h 352"/>
                  <a:gd name="T58" fmla="*/ 134 w 186"/>
                  <a:gd name="T59" fmla="*/ 141 h 352"/>
                  <a:gd name="T60" fmla="*/ 144 w 186"/>
                  <a:gd name="T61" fmla="*/ 154 h 352"/>
                  <a:gd name="T62" fmla="*/ 154 w 186"/>
                  <a:gd name="T63" fmla="*/ 166 h 352"/>
                  <a:gd name="T64" fmla="*/ 165 w 186"/>
                  <a:gd name="T65" fmla="*/ 180 h 352"/>
                  <a:gd name="T66" fmla="*/ 175 w 186"/>
                  <a:gd name="T67" fmla="*/ 193 h 352"/>
                  <a:gd name="T68" fmla="*/ 186 w 186"/>
                  <a:gd name="T69" fmla="*/ 206 h 352"/>
                  <a:gd name="T70" fmla="*/ 184 w 186"/>
                  <a:gd name="T71" fmla="*/ 216 h 352"/>
                  <a:gd name="T72" fmla="*/ 181 w 186"/>
                  <a:gd name="T73" fmla="*/ 227 h 352"/>
                  <a:gd name="T74" fmla="*/ 178 w 186"/>
                  <a:gd name="T75" fmla="*/ 237 h 352"/>
                  <a:gd name="T76" fmla="*/ 175 w 186"/>
                  <a:gd name="T77" fmla="*/ 248 h 352"/>
                  <a:gd name="T78" fmla="*/ 171 w 186"/>
                  <a:gd name="T79" fmla="*/ 258 h 352"/>
                  <a:gd name="T80" fmla="*/ 166 w 186"/>
                  <a:gd name="T81" fmla="*/ 267 h 352"/>
                  <a:gd name="T82" fmla="*/ 162 w 186"/>
                  <a:gd name="T83" fmla="*/ 277 h 352"/>
                  <a:gd name="T84" fmla="*/ 156 w 186"/>
                  <a:gd name="T85" fmla="*/ 286 h 352"/>
                  <a:gd name="T86" fmla="*/ 151 w 186"/>
                  <a:gd name="T87" fmla="*/ 295 h 352"/>
                  <a:gd name="T88" fmla="*/ 145 w 186"/>
                  <a:gd name="T89" fmla="*/ 304 h 352"/>
                  <a:gd name="T90" fmla="*/ 138 w 186"/>
                  <a:gd name="T91" fmla="*/ 313 h 352"/>
                  <a:gd name="T92" fmla="*/ 131 w 186"/>
                  <a:gd name="T93" fmla="*/ 321 h 352"/>
                  <a:gd name="T94" fmla="*/ 124 w 186"/>
                  <a:gd name="T95" fmla="*/ 330 h 352"/>
                  <a:gd name="T96" fmla="*/ 116 w 186"/>
                  <a:gd name="T97" fmla="*/ 337 h 352"/>
                  <a:gd name="T98" fmla="*/ 108 w 186"/>
                  <a:gd name="T99" fmla="*/ 345 h 352"/>
                  <a:gd name="T100" fmla="*/ 100 w 186"/>
                  <a:gd name="T101" fmla="*/ 352 h 3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86" h="352">
                    <a:moveTo>
                      <a:pt x="100" y="352"/>
                    </a:moveTo>
                    <a:lnTo>
                      <a:pt x="95" y="337"/>
                    </a:lnTo>
                    <a:lnTo>
                      <a:pt x="90" y="321"/>
                    </a:lnTo>
                    <a:lnTo>
                      <a:pt x="86" y="306"/>
                    </a:lnTo>
                    <a:lnTo>
                      <a:pt x="80" y="291"/>
                    </a:lnTo>
                    <a:lnTo>
                      <a:pt x="75" y="276"/>
                    </a:lnTo>
                    <a:lnTo>
                      <a:pt x="69" y="262"/>
                    </a:lnTo>
                    <a:lnTo>
                      <a:pt x="64" y="247"/>
                    </a:lnTo>
                    <a:lnTo>
                      <a:pt x="57" y="233"/>
                    </a:lnTo>
                    <a:lnTo>
                      <a:pt x="50" y="218"/>
                    </a:lnTo>
                    <a:lnTo>
                      <a:pt x="44" y="204"/>
                    </a:lnTo>
                    <a:lnTo>
                      <a:pt x="37" y="190"/>
                    </a:lnTo>
                    <a:lnTo>
                      <a:pt x="30" y="176"/>
                    </a:lnTo>
                    <a:lnTo>
                      <a:pt x="23" y="161"/>
                    </a:lnTo>
                    <a:lnTo>
                      <a:pt x="15" y="147"/>
                    </a:lnTo>
                    <a:lnTo>
                      <a:pt x="7" y="133"/>
                    </a:lnTo>
                    <a:lnTo>
                      <a:pt x="0" y="120"/>
                    </a:lnTo>
                    <a:lnTo>
                      <a:pt x="39" y="1"/>
                    </a:lnTo>
                    <a:lnTo>
                      <a:pt x="40" y="0"/>
                    </a:lnTo>
                    <a:lnTo>
                      <a:pt x="46" y="14"/>
                    </a:lnTo>
                    <a:lnTo>
                      <a:pt x="52" y="28"/>
                    </a:lnTo>
                    <a:lnTo>
                      <a:pt x="60" y="42"/>
                    </a:lnTo>
                    <a:lnTo>
                      <a:pt x="69" y="55"/>
                    </a:lnTo>
                    <a:lnTo>
                      <a:pt x="77" y="67"/>
                    </a:lnTo>
                    <a:lnTo>
                      <a:pt x="86" y="80"/>
                    </a:lnTo>
                    <a:lnTo>
                      <a:pt x="95" y="92"/>
                    </a:lnTo>
                    <a:lnTo>
                      <a:pt x="104" y="105"/>
                    </a:lnTo>
                    <a:lnTo>
                      <a:pt x="114" y="117"/>
                    </a:lnTo>
                    <a:lnTo>
                      <a:pt x="124" y="129"/>
                    </a:lnTo>
                    <a:lnTo>
                      <a:pt x="134" y="141"/>
                    </a:lnTo>
                    <a:lnTo>
                      <a:pt x="144" y="154"/>
                    </a:lnTo>
                    <a:lnTo>
                      <a:pt x="154" y="166"/>
                    </a:lnTo>
                    <a:lnTo>
                      <a:pt x="165" y="180"/>
                    </a:lnTo>
                    <a:lnTo>
                      <a:pt x="175" y="193"/>
                    </a:lnTo>
                    <a:lnTo>
                      <a:pt x="186" y="206"/>
                    </a:lnTo>
                    <a:lnTo>
                      <a:pt x="184" y="216"/>
                    </a:lnTo>
                    <a:lnTo>
                      <a:pt x="181" y="227"/>
                    </a:lnTo>
                    <a:lnTo>
                      <a:pt x="178" y="237"/>
                    </a:lnTo>
                    <a:lnTo>
                      <a:pt x="175" y="248"/>
                    </a:lnTo>
                    <a:lnTo>
                      <a:pt x="171" y="258"/>
                    </a:lnTo>
                    <a:lnTo>
                      <a:pt x="166" y="267"/>
                    </a:lnTo>
                    <a:lnTo>
                      <a:pt x="162" y="277"/>
                    </a:lnTo>
                    <a:lnTo>
                      <a:pt x="156" y="286"/>
                    </a:lnTo>
                    <a:lnTo>
                      <a:pt x="151" y="295"/>
                    </a:lnTo>
                    <a:lnTo>
                      <a:pt x="145" y="304"/>
                    </a:lnTo>
                    <a:lnTo>
                      <a:pt x="138" y="313"/>
                    </a:lnTo>
                    <a:lnTo>
                      <a:pt x="131" y="321"/>
                    </a:lnTo>
                    <a:lnTo>
                      <a:pt x="124" y="330"/>
                    </a:lnTo>
                    <a:lnTo>
                      <a:pt x="116" y="337"/>
                    </a:lnTo>
                    <a:lnTo>
                      <a:pt x="108" y="345"/>
                    </a:lnTo>
                    <a:lnTo>
                      <a:pt x="100" y="352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4" name="Freeform 2666"/>
              <p:cNvSpPr>
                <a:spLocks/>
              </p:cNvSpPr>
              <p:nvPr/>
            </p:nvSpPr>
            <p:spPr bwMode="auto">
              <a:xfrm>
                <a:off x="2550" y="2797"/>
                <a:ext cx="13" cy="29"/>
              </a:xfrm>
              <a:custGeom>
                <a:avLst/>
                <a:gdLst>
                  <a:gd name="T0" fmla="*/ 100 w 100"/>
                  <a:gd name="T1" fmla="*/ 232 h 232"/>
                  <a:gd name="T2" fmla="*/ 95 w 100"/>
                  <a:gd name="T3" fmla="*/ 217 h 232"/>
                  <a:gd name="T4" fmla="*/ 90 w 100"/>
                  <a:gd name="T5" fmla="*/ 201 h 232"/>
                  <a:gd name="T6" fmla="*/ 86 w 100"/>
                  <a:gd name="T7" fmla="*/ 186 h 232"/>
                  <a:gd name="T8" fmla="*/ 80 w 100"/>
                  <a:gd name="T9" fmla="*/ 171 h 232"/>
                  <a:gd name="T10" fmla="*/ 75 w 100"/>
                  <a:gd name="T11" fmla="*/ 156 h 232"/>
                  <a:gd name="T12" fmla="*/ 69 w 100"/>
                  <a:gd name="T13" fmla="*/ 142 h 232"/>
                  <a:gd name="T14" fmla="*/ 64 w 100"/>
                  <a:gd name="T15" fmla="*/ 127 h 232"/>
                  <a:gd name="T16" fmla="*/ 57 w 100"/>
                  <a:gd name="T17" fmla="*/ 113 h 232"/>
                  <a:gd name="T18" fmla="*/ 50 w 100"/>
                  <a:gd name="T19" fmla="*/ 98 h 232"/>
                  <a:gd name="T20" fmla="*/ 44 w 100"/>
                  <a:gd name="T21" fmla="*/ 84 h 232"/>
                  <a:gd name="T22" fmla="*/ 37 w 100"/>
                  <a:gd name="T23" fmla="*/ 70 h 232"/>
                  <a:gd name="T24" fmla="*/ 30 w 100"/>
                  <a:gd name="T25" fmla="*/ 56 h 232"/>
                  <a:gd name="T26" fmla="*/ 23 w 100"/>
                  <a:gd name="T27" fmla="*/ 41 h 232"/>
                  <a:gd name="T28" fmla="*/ 15 w 100"/>
                  <a:gd name="T29" fmla="*/ 27 h 232"/>
                  <a:gd name="T30" fmla="*/ 7 w 100"/>
                  <a:gd name="T31" fmla="*/ 13 h 232"/>
                  <a:gd name="T32" fmla="*/ 0 w 100"/>
                  <a:gd name="T33" fmla="*/ 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32">
                    <a:moveTo>
                      <a:pt x="100" y="232"/>
                    </a:moveTo>
                    <a:lnTo>
                      <a:pt x="95" y="217"/>
                    </a:lnTo>
                    <a:lnTo>
                      <a:pt x="90" y="201"/>
                    </a:lnTo>
                    <a:lnTo>
                      <a:pt x="86" y="186"/>
                    </a:lnTo>
                    <a:lnTo>
                      <a:pt x="80" y="171"/>
                    </a:lnTo>
                    <a:lnTo>
                      <a:pt x="75" y="156"/>
                    </a:lnTo>
                    <a:lnTo>
                      <a:pt x="69" y="142"/>
                    </a:lnTo>
                    <a:lnTo>
                      <a:pt x="64" y="127"/>
                    </a:lnTo>
                    <a:lnTo>
                      <a:pt x="57" y="113"/>
                    </a:lnTo>
                    <a:lnTo>
                      <a:pt x="50" y="98"/>
                    </a:lnTo>
                    <a:lnTo>
                      <a:pt x="44" y="84"/>
                    </a:lnTo>
                    <a:lnTo>
                      <a:pt x="37" y="70"/>
                    </a:lnTo>
                    <a:lnTo>
                      <a:pt x="30" y="56"/>
                    </a:lnTo>
                    <a:lnTo>
                      <a:pt x="23" y="41"/>
                    </a:lnTo>
                    <a:lnTo>
                      <a:pt x="15" y="27"/>
                    </a:lnTo>
                    <a:lnTo>
                      <a:pt x="7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5" name="Line 2667"/>
              <p:cNvSpPr>
                <a:spLocks noChangeShapeType="1"/>
              </p:cNvSpPr>
              <p:nvPr/>
            </p:nvSpPr>
            <p:spPr bwMode="auto">
              <a:xfrm flipV="1">
                <a:off x="2550" y="2783"/>
                <a:ext cx="5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6" name="Freeform 2668"/>
              <p:cNvSpPr>
                <a:spLocks/>
              </p:cNvSpPr>
              <p:nvPr/>
            </p:nvSpPr>
            <p:spPr bwMode="auto">
              <a:xfrm>
                <a:off x="2555" y="2782"/>
                <a:ext cx="19" cy="26"/>
              </a:xfrm>
              <a:custGeom>
                <a:avLst/>
                <a:gdLst>
                  <a:gd name="T0" fmla="*/ 0 w 146"/>
                  <a:gd name="T1" fmla="*/ 0 h 206"/>
                  <a:gd name="T2" fmla="*/ 6 w 146"/>
                  <a:gd name="T3" fmla="*/ 14 h 206"/>
                  <a:gd name="T4" fmla="*/ 12 w 146"/>
                  <a:gd name="T5" fmla="*/ 28 h 206"/>
                  <a:gd name="T6" fmla="*/ 20 w 146"/>
                  <a:gd name="T7" fmla="*/ 42 h 206"/>
                  <a:gd name="T8" fmla="*/ 29 w 146"/>
                  <a:gd name="T9" fmla="*/ 55 h 206"/>
                  <a:gd name="T10" fmla="*/ 37 w 146"/>
                  <a:gd name="T11" fmla="*/ 67 h 206"/>
                  <a:gd name="T12" fmla="*/ 46 w 146"/>
                  <a:gd name="T13" fmla="*/ 80 h 206"/>
                  <a:gd name="T14" fmla="*/ 55 w 146"/>
                  <a:gd name="T15" fmla="*/ 92 h 206"/>
                  <a:gd name="T16" fmla="*/ 64 w 146"/>
                  <a:gd name="T17" fmla="*/ 105 h 206"/>
                  <a:gd name="T18" fmla="*/ 74 w 146"/>
                  <a:gd name="T19" fmla="*/ 117 h 206"/>
                  <a:gd name="T20" fmla="*/ 84 w 146"/>
                  <a:gd name="T21" fmla="*/ 129 h 206"/>
                  <a:gd name="T22" fmla="*/ 94 w 146"/>
                  <a:gd name="T23" fmla="*/ 141 h 206"/>
                  <a:gd name="T24" fmla="*/ 104 w 146"/>
                  <a:gd name="T25" fmla="*/ 154 h 206"/>
                  <a:gd name="T26" fmla="*/ 114 w 146"/>
                  <a:gd name="T27" fmla="*/ 166 h 206"/>
                  <a:gd name="T28" fmla="*/ 125 w 146"/>
                  <a:gd name="T29" fmla="*/ 180 h 206"/>
                  <a:gd name="T30" fmla="*/ 135 w 146"/>
                  <a:gd name="T31" fmla="*/ 193 h 206"/>
                  <a:gd name="T32" fmla="*/ 146 w 146"/>
                  <a:gd name="T33" fmla="*/ 20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06">
                    <a:moveTo>
                      <a:pt x="0" y="0"/>
                    </a:moveTo>
                    <a:lnTo>
                      <a:pt x="6" y="14"/>
                    </a:lnTo>
                    <a:lnTo>
                      <a:pt x="12" y="28"/>
                    </a:lnTo>
                    <a:lnTo>
                      <a:pt x="20" y="42"/>
                    </a:lnTo>
                    <a:lnTo>
                      <a:pt x="29" y="55"/>
                    </a:lnTo>
                    <a:lnTo>
                      <a:pt x="37" y="67"/>
                    </a:lnTo>
                    <a:lnTo>
                      <a:pt x="46" y="80"/>
                    </a:lnTo>
                    <a:lnTo>
                      <a:pt x="55" y="92"/>
                    </a:lnTo>
                    <a:lnTo>
                      <a:pt x="64" y="105"/>
                    </a:lnTo>
                    <a:lnTo>
                      <a:pt x="74" y="117"/>
                    </a:lnTo>
                    <a:lnTo>
                      <a:pt x="84" y="129"/>
                    </a:lnTo>
                    <a:lnTo>
                      <a:pt x="94" y="141"/>
                    </a:lnTo>
                    <a:lnTo>
                      <a:pt x="104" y="154"/>
                    </a:lnTo>
                    <a:lnTo>
                      <a:pt x="114" y="166"/>
                    </a:lnTo>
                    <a:lnTo>
                      <a:pt x="125" y="180"/>
                    </a:lnTo>
                    <a:lnTo>
                      <a:pt x="135" y="193"/>
                    </a:lnTo>
                    <a:lnTo>
                      <a:pt x="146" y="2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7" name="Freeform 2669"/>
              <p:cNvSpPr>
                <a:spLocks/>
              </p:cNvSpPr>
              <p:nvPr/>
            </p:nvSpPr>
            <p:spPr bwMode="auto">
              <a:xfrm>
                <a:off x="2563" y="2808"/>
                <a:ext cx="11" cy="18"/>
              </a:xfrm>
              <a:custGeom>
                <a:avLst/>
                <a:gdLst>
                  <a:gd name="T0" fmla="*/ 86 w 86"/>
                  <a:gd name="T1" fmla="*/ 0 h 146"/>
                  <a:gd name="T2" fmla="*/ 84 w 86"/>
                  <a:gd name="T3" fmla="*/ 10 h 146"/>
                  <a:gd name="T4" fmla="*/ 81 w 86"/>
                  <a:gd name="T5" fmla="*/ 21 h 146"/>
                  <a:gd name="T6" fmla="*/ 78 w 86"/>
                  <a:gd name="T7" fmla="*/ 31 h 146"/>
                  <a:gd name="T8" fmla="*/ 75 w 86"/>
                  <a:gd name="T9" fmla="*/ 42 h 146"/>
                  <a:gd name="T10" fmla="*/ 71 w 86"/>
                  <a:gd name="T11" fmla="*/ 52 h 146"/>
                  <a:gd name="T12" fmla="*/ 66 w 86"/>
                  <a:gd name="T13" fmla="*/ 61 h 146"/>
                  <a:gd name="T14" fmla="*/ 62 w 86"/>
                  <a:gd name="T15" fmla="*/ 71 h 146"/>
                  <a:gd name="T16" fmla="*/ 56 w 86"/>
                  <a:gd name="T17" fmla="*/ 80 h 146"/>
                  <a:gd name="T18" fmla="*/ 51 w 86"/>
                  <a:gd name="T19" fmla="*/ 89 h 146"/>
                  <a:gd name="T20" fmla="*/ 45 w 86"/>
                  <a:gd name="T21" fmla="*/ 98 h 146"/>
                  <a:gd name="T22" fmla="*/ 38 w 86"/>
                  <a:gd name="T23" fmla="*/ 107 h 146"/>
                  <a:gd name="T24" fmla="*/ 31 w 86"/>
                  <a:gd name="T25" fmla="*/ 115 h 146"/>
                  <a:gd name="T26" fmla="*/ 24 w 86"/>
                  <a:gd name="T27" fmla="*/ 124 h 146"/>
                  <a:gd name="T28" fmla="*/ 16 w 86"/>
                  <a:gd name="T29" fmla="*/ 131 h 146"/>
                  <a:gd name="T30" fmla="*/ 8 w 86"/>
                  <a:gd name="T31" fmla="*/ 139 h 146"/>
                  <a:gd name="T32" fmla="*/ 0 w 86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46">
                    <a:moveTo>
                      <a:pt x="86" y="0"/>
                    </a:moveTo>
                    <a:lnTo>
                      <a:pt x="84" y="10"/>
                    </a:lnTo>
                    <a:lnTo>
                      <a:pt x="81" y="21"/>
                    </a:lnTo>
                    <a:lnTo>
                      <a:pt x="78" y="31"/>
                    </a:lnTo>
                    <a:lnTo>
                      <a:pt x="75" y="42"/>
                    </a:lnTo>
                    <a:lnTo>
                      <a:pt x="71" y="52"/>
                    </a:lnTo>
                    <a:lnTo>
                      <a:pt x="66" y="61"/>
                    </a:lnTo>
                    <a:lnTo>
                      <a:pt x="62" y="71"/>
                    </a:lnTo>
                    <a:lnTo>
                      <a:pt x="56" y="80"/>
                    </a:lnTo>
                    <a:lnTo>
                      <a:pt x="51" y="89"/>
                    </a:lnTo>
                    <a:lnTo>
                      <a:pt x="45" y="98"/>
                    </a:lnTo>
                    <a:lnTo>
                      <a:pt x="38" y="107"/>
                    </a:lnTo>
                    <a:lnTo>
                      <a:pt x="31" y="115"/>
                    </a:lnTo>
                    <a:lnTo>
                      <a:pt x="24" y="124"/>
                    </a:lnTo>
                    <a:lnTo>
                      <a:pt x="16" y="131"/>
                    </a:lnTo>
                    <a:lnTo>
                      <a:pt x="8" y="139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8" name="Freeform 2670"/>
              <p:cNvSpPr>
                <a:spLocks/>
              </p:cNvSpPr>
              <p:nvPr/>
            </p:nvSpPr>
            <p:spPr bwMode="auto">
              <a:xfrm>
                <a:off x="2567" y="3171"/>
                <a:ext cx="5" cy="25"/>
              </a:xfrm>
              <a:custGeom>
                <a:avLst/>
                <a:gdLst>
                  <a:gd name="T0" fmla="*/ 34 w 42"/>
                  <a:gd name="T1" fmla="*/ 192 h 199"/>
                  <a:gd name="T2" fmla="*/ 32 w 42"/>
                  <a:gd name="T3" fmla="*/ 194 h 199"/>
                  <a:gd name="T4" fmla="*/ 31 w 42"/>
                  <a:gd name="T5" fmla="*/ 195 h 199"/>
                  <a:gd name="T6" fmla="*/ 29 w 42"/>
                  <a:gd name="T7" fmla="*/ 196 h 199"/>
                  <a:gd name="T8" fmla="*/ 27 w 42"/>
                  <a:gd name="T9" fmla="*/ 197 h 199"/>
                  <a:gd name="T10" fmla="*/ 25 w 42"/>
                  <a:gd name="T11" fmla="*/ 198 h 199"/>
                  <a:gd name="T12" fmla="*/ 23 w 42"/>
                  <a:gd name="T13" fmla="*/ 198 h 199"/>
                  <a:gd name="T14" fmla="*/ 21 w 42"/>
                  <a:gd name="T15" fmla="*/ 199 h 199"/>
                  <a:gd name="T16" fmla="*/ 19 w 42"/>
                  <a:gd name="T17" fmla="*/ 199 h 199"/>
                  <a:gd name="T18" fmla="*/ 16 w 42"/>
                  <a:gd name="T19" fmla="*/ 199 h 199"/>
                  <a:gd name="T20" fmla="*/ 14 w 42"/>
                  <a:gd name="T21" fmla="*/ 199 h 199"/>
                  <a:gd name="T22" fmla="*/ 12 w 42"/>
                  <a:gd name="T23" fmla="*/ 198 h 199"/>
                  <a:gd name="T24" fmla="*/ 9 w 42"/>
                  <a:gd name="T25" fmla="*/ 198 h 199"/>
                  <a:gd name="T26" fmla="*/ 7 w 42"/>
                  <a:gd name="T27" fmla="*/ 198 h 199"/>
                  <a:gd name="T28" fmla="*/ 5 w 42"/>
                  <a:gd name="T29" fmla="*/ 198 h 199"/>
                  <a:gd name="T30" fmla="*/ 3 w 42"/>
                  <a:gd name="T31" fmla="*/ 198 h 199"/>
                  <a:gd name="T32" fmla="*/ 1 w 42"/>
                  <a:gd name="T33" fmla="*/ 199 h 199"/>
                  <a:gd name="T34" fmla="*/ 0 w 42"/>
                  <a:gd name="T35" fmla="*/ 199 h 199"/>
                  <a:gd name="T36" fmla="*/ 20 w 42"/>
                  <a:gd name="T37" fmla="*/ 0 h 199"/>
                  <a:gd name="T38" fmla="*/ 40 w 42"/>
                  <a:gd name="T39" fmla="*/ 0 h 199"/>
                  <a:gd name="T40" fmla="*/ 41 w 42"/>
                  <a:gd name="T41" fmla="*/ 12 h 199"/>
                  <a:gd name="T42" fmla="*/ 41 w 42"/>
                  <a:gd name="T43" fmla="*/ 24 h 199"/>
                  <a:gd name="T44" fmla="*/ 42 w 42"/>
                  <a:gd name="T45" fmla="*/ 36 h 199"/>
                  <a:gd name="T46" fmla="*/ 41 w 42"/>
                  <a:gd name="T47" fmla="*/ 48 h 199"/>
                  <a:gd name="T48" fmla="*/ 40 w 42"/>
                  <a:gd name="T49" fmla="*/ 60 h 199"/>
                  <a:gd name="T50" fmla="*/ 39 w 42"/>
                  <a:gd name="T51" fmla="*/ 72 h 199"/>
                  <a:gd name="T52" fmla="*/ 38 w 42"/>
                  <a:gd name="T53" fmla="*/ 84 h 199"/>
                  <a:gd name="T54" fmla="*/ 37 w 42"/>
                  <a:gd name="T55" fmla="*/ 96 h 199"/>
                  <a:gd name="T56" fmla="*/ 36 w 42"/>
                  <a:gd name="T57" fmla="*/ 107 h 199"/>
                  <a:gd name="T58" fmla="*/ 34 w 42"/>
                  <a:gd name="T59" fmla="*/ 119 h 199"/>
                  <a:gd name="T60" fmla="*/ 33 w 42"/>
                  <a:gd name="T61" fmla="*/ 131 h 199"/>
                  <a:gd name="T62" fmla="*/ 32 w 42"/>
                  <a:gd name="T63" fmla="*/ 142 h 199"/>
                  <a:gd name="T64" fmla="*/ 32 w 42"/>
                  <a:gd name="T65" fmla="*/ 154 h 199"/>
                  <a:gd name="T66" fmla="*/ 32 w 42"/>
                  <a:gd name="T67" fmla="*/ 167 h 199"/>
                  <a:gd name="T68" fmla="*/ 32 w 42"/>
                  <a:gd name="T69" fmla="*/ 179 h 199"/>
                  <a:gd name="T70" fmla="*/ 34 w 42"/>
                  <a:gd name="T71" fmla="*/ 192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2" h="199">
                    <a:moveTo>
                      <a:pt x="34" y="192"/>
                    </a:moveTo>
                    <a:lnTo>
                      <a:pt x="32" y="194"/>
                    </a:lnTo>
                    <a:lnTo>
                      <a:pt x="31" y="195"/>
                    </a:lnTo>
                    <a:lnTo>
                      <a:pt x="29" y="196"/>
                    </a:lnTo>
                    <a:lnTo>
                      <a:pt x="27" y="197"/>
                    </a:lnTo>
                    <a:lnTo>
                      <a:pt x="25" y="198"/>
                    </a:lnTo>
                    <a:lnTo>
                      <a:pt x="23" y="198"/>
                    </a:lnTo>
                    <a:lnTo>
                      <a:pt x="21" y="199"/>
                    </a:lnTo>
                    <a:lnTo>
                      <a:pt x="19" y="199"/>
                    </a:lnTo>
                    <a:lnTo>
                      <a:pt x="16" y="199"/>
                    </a:lnTo>
                    <a:lnTo>
                      <a:pt x="14" y="199"/>
                    </a:lnTo>
                    <a:lnTo>
                      <a:pt x="12" y="198"/>
                    </a:lnTo>
                    <a:lnTo>
                      <a:pt x="9" y="198"/>
                    </a:lnTo>
                    <a:lnTo>
                      <a:pt x="7" y="198"/>
                    </a:lnTo>
                    <a:lnTo>
                      <a:pt x="5" y="198"/>
                    </a:lnTo>
                    <a:lnTo>
                      <a:pt x="3" y="198"/>
                    </a:lnTo>
                    <a:lnTo>
                      <a:pt x="1" y="199"/>
                    </a:lnTo>
                    <a:lnTo>
                      <a:pt x="0" y="199"/>
                    </a:lnTo>
                    <a:lnTo>
                      <a:pt x="20" y="0"/>
                    </a:lnTo>
                    <a:lnTo>
                      <a:pt x="40" y="0"/>
                    </a:lnTo>
                    <a:lnTo>
                      <a:pt x="41" y="12"/>
                    </a:lnTo>
                    <a:lnTo>
                      <a:pt x="41" y="24"/>
                    </a:lnTo>
                    <a:lnTo>
                      <a:pt x="42" y="36"/>
                    </a:lnTo>
                    <a:lnTo>
                      <a:pt x="41" y="48"/>
                    </a:lnTo>
                    <a:lnTo>
                      <a:pt x="40" y="60"/>
                    </a:lnTo>
                    <a:lnTo>
                      <a:pt x="39" y="72"/>
                    </a:lnTo>
                    <a:lnTo>
                      <a:pt x="38" y="84"/>
                    </a:lnTo>
                    <a:lnTo>
                      <a:pt x="37" y="96"/>
                    </a:lnTo>
                    <a:lnTo>
                      <a:pt x="36" y="107"/>
                    </a:lnTo>
                    <a:lnTo>
                      <a:pt x="34" y="119"/>
                    </a:lnTo>
                    <a:lnTo>
                      <a:pt x="33" y="131"/>
                    </a:lnTo>
                    <a:lnTo>
                      <a:pt x="32" y="142"/>
                    </a:lnTo>
                    <a:lnTo>
                      <a:pt x="32" y="154"/>
                    </a:lnTo>
                    <a:lnTo>
                      <a:pt x="32" y="167"/>
                    </a:lnTo>
                    <a:lnTo>
                      <a:pt x="32" y="179"/>
                    </a:lnTo>
                    <a:lnTo>
                      <a:pt x="34" y="19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399" name="Freeform 2671"/>
              <p:cNvSpPr>
                <a:spLocks/>
              </p:cNvSpPr>
              <p:nvPr/>
            </p:nvSpPr>
            <p:spPr bwMode="auto">
              <a:xfrm>
                <a:off x="2567" y="3195"/>
                <a:ext cx="4" cy="1"/>
              </a:xfrm>
              <a:custGeom>
                <a:avLst/>
                <a:gdLst>
                  <a:gd name="T0" fmla="*/ 33 w 33"/>
                  <a:gd name="T1" fmla="*/ 0 h 7"/>
                  <a:gd name="T2" fmla="*/ 31 w 33"/>
                  <a:gd name="T3" fmla="*/ 2 h 7"/>
                  <a:gd name="T4" fmla="*/ 30 w 33"/>
                  <a:gd name="T5" fmla="*/ 3 h 7"/>
                  <a:gd name="T6" fmla="*/ 28 w 33"/>
                  <a:gd name="T7" fmla="*/ 4 h 7"/>
                  <a:gd name="T8" fmla="*/ 26 w 33"/>
                  <a:gd name="T9" fmla="*/ 5 h 7"/>
                  <a:gd name="T10" fmla="*/ 24 w 33"/>
                  <a:gd name="T11" fmla="*/ 6 h 7"/>
                  <a:gd name="T12" fmla="*/ 22 w 33"/>
                  <a:gd name="T13" fmla="*/ 6 h 7"/>
                  <a:gd name="T14" fmla="*/ 20 w 33"/>
                  <a:gd name="T15" fmla="*/ 7 h 7"/>
                  <a:gd name="T16" fmla="*/ 18 w 33"/>
                  <a:gd name="T17" fmla="*/ 7 h 7"/>
                  <a:gd name="T18" fmla="*/ 15 w 33"/>
                  <a:gd name="T19" fmla="*/ 7 h 7"/>
                  <a:gd name="T20" fmla="*/ 13 w 33"/>
                  <a:gd name="T21" fmla="*/ 7 h 7"/>
                  <a:gd name="T22" fmla="*/ 11 w 33"/>
                  <a:gd name="T23" fmla="*/ 6 h 7"/>
                  <a:gd name="T24" fmla="*/ 8 w 33"/>
                  <a:gd name="T25" fmla="*/ 6 h 7"/>
                  <a:gd name="T26" fmla="*/ 6 w 33"/>
                  <a:gd name="T27" fmla="*/ 6 h 7"/>
                  <a:gd name="T28" fmla="*/ 4 w 33"/>
                  <a:gd name="T29" fmla="*/ 6 h 7"/>
                  <a:gd name="T30" fmla="*/ 2 w 33"/>
                  <a:gd name="T31" fmla="*/ 6 h 7"/>
                  <a:gd name="T32" fmla="*/ 0 w 33"/>
                  <a:gd name="T3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7">
                    <a:moveTo>
                      <a:pt x="33" y="0"/>
                    </a:moveTo>
                    <a:lnTo>
                      <a:pt x="31" y="2"/>
                    </a:lnTo>
                    <a:lnTo>
                      <a:pt x="30" y="3"/>
                    </a:lnTo>
                    <a:lnTo>
                      <a:pt x="28" y="4"/>
                    </a:lnTo>
                    <a:lnTo>
                      <a:pt x="26" y="5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20" y="7"/>
                    </a:lnTo>
                    <a:lnTo>
                      <a:pt x="18" y="7"/>
                    </a:lnTo>
                    <a:lnTo>
                      <a:pt x="15" y="7"/>
                    </a:lnTo>
                    <a:lnTo>
                      <a:pt x="13" y="7"/>
                    </a:lnTo>
                    <a:lnTo>
                      <a:pt x="11" y="6"/>
                    </a:lnTo>
                    <a:lnTo>
                      <a:pt x="8" y="6"/>
                    </a:lnTo>
                    <a:lnTo>
                      <a:pt x="6" y="6"/>
                    </a:lnTo>
                    <a:lnTo>
                      <a:pt x="4" y="6"/>
                    </a:lnTo>
                    <a:lnTo>
                      <a:pt x="2" y="6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0" name="Freeform 2672"/>
              <p:cNvSpPr>
                <a:spLocks/>
              </p:cNvSpPr>
              <p:nvPr/>
            </p:nvSpPr>
            <p:spPr bwMode="auto">
              <a:xfrm>
                <a:off x="2567" y="3171"/>
                <a:ext cx="5" cy="25"/>
              </a:xfrm>
              <a:custGeom>
                <a:avLst/>
                <a:gdLst>
                  <a:gd name="T0" fmla="*/ 0 w 40"/>
                  <a:gd name="T1" fmla="*/ 199 h 199"/>
                  <a:gd name="T2" fmla="*/ 20 w 40"/>
                  <a:gd name="T3" fmla="*/ 0 h 199"/>
                  <a:gd name="T4" fmla="*/ 40 w 40"/>
                  <a:gd name="T5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99">
                    <a:moveTo>
                      <a:pt x="0" y="199"/>
                    </a:moveTo>
                    <a:lnTo>
                      <a:pt x="20" y="0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1" name="Freeform 2673"/>
              <p:cNvSpPr>
                <a:spLocks/>
              </p:cNvSpPr>
              <p:nvPr/>
            </p:nvSpPr>
            <p:spPr bwMode="auto">
              <a:xfrm>
                <a:off x="2571" y="3171"/>
                <a:ext cx="1" cy="24"/>
              </a:xfrm>
              <a:custGeom>
                <a:avLst/>
                <a:gdLst>
                  <a:gd name="T0" fmla="*/ 8 w 10"/>
                  <a:gd name="T1" fmla="*/ 0 h 192"/>
                  <a:gd name="T2" fmla="*/ 9 w 10"/>
                  <a:gd name="T3" fmla="*/ 12 h 192"/>
                  <a:gd name="T4" fmla="*/ 9 w 10"/>
                  <a:gd name="T5" fmla="*/ 24 h 192"/>
                  <a:gd name="T6" fmla="*/ 10 w 10"/>
                  <a:gd name="T7" fmla="*/ 36 h 192"/>
                  <a:gd name="T8" fmla="*/ 9 w 10"/>
                  <a:gd name="T9" fmla="*/ 48 h 192"/>
                  <a:gd name="T10" fmla="*/ 8 w 10"/>
                  <a:gd name="T11" fmla="*/ 60 h 192"/>
                  <a:gd name="T12" fmla="*/ 7 w 10"/>
                  <a:gd name="T13" fmla="*/ 72 h 192"/>
                  <a:gd name="T14" fmla="*/ 6 w 10"/>
                  <a:gd name="T15" fmla="*/ 84 h 192"/>
                  <a:gd name="T16" fmla="*/ 5 w 10"/>
                  <a:gd name="T17" fmla="*/ 96 h 192"/>
                  <a:gd name="T18" fmla="*/ 4 w 10"/>
                  <a:gd name="T19" fmla="*/ 107 h 192"/>
                  <a:gd name="T20" fmla="*/ 2 w 10"/>
                  <a:gd name="T21" fmla="*/ 119 h 192"/>
                  <a:gd name="T22" fmla="*/ 1 w 10"/>
                  <a:gd name="T23" fmla="*/ 131 h 192"/>
                  <a:gd name="T24" fmla="*/ 0 w 10"/>
                  <a:gd name="T25" fmla="*/ 142 h 192"/>
                  <a:gd name="T26" fmla="*/ 0 w 10"/>
                  <a:gd name="T27" fmla="*/ 154 h 192"/>
                  <a:gd name="T28" fmla="*/ 0 w 10"/>
                  <a:gd name="T29" fmla="*/ 167 h 192"/>
                  <a:gd name="T30" fmla="*/ 0 w 10"/>
                  <a:gd name="T31" fmla="*/ 179 h 192"/>
                  <a:gd name="T32" fmla="*/ 2 w 10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192">
                    <a:moveTo>
                      <a:pt x="8" y="0"/>
                    </a:moveTo>
                    <a:lnTo>
                      <a:pt x="9" y="12"/>
                    </a:lnTo>
                    <a:lnTo>
                      <a:pt x="9" y="24"/>
                    </a:lnTo>
                    <a:lnTo>
                      <a:pt x="10" y="36"/>
                    </a:lnTo>
                    <a:lnTo>
                      <a:pt x="9" y="48"/>
                    </a:lnTo>
                    <a:lnTo>
                      <a:pt x="8" y="60"/>
                    </a:lnTo>
                    <a:lnTo>
                      <a:pt x="7" y="72"/>
                    </a:lnTo>
                    <a:lnTo>
                      <a:pt x="6" y="84"/>
                    </a:lnTo>
                    <a:lnTo>
                      <a:pt x="5" y="96"/>
                    </a:lnTo>
                    <a:lnTo>
                      <a:pt x="4" y="107"/>
                    </a:lnTo>
                    <a:lnTo>
                      <a:pt x="2" y="119"/>
                    </a:lnTo>
                    <a:lnTo>
                      <a:pt x="1" y="131"/>
                    </a:lnTo>
                    <a:lnTo>
                      <a:pt x="0" y="142"/>
                    </a:lnTo>
                    <a:lnTo>
                      <a:pt x="0" y="154"/>
                    </a:lnTo>
                    <a:lnTo>
                      <a:pt x="0" y="167"/>
                    </a:lnTo>
                    <a:lnTo>
                      <a:pt x="0" y="179"/>
                    </a:lnTo>
                    <a:lnTo>
                      <a:pt x="2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2" name="Freeform 2674"/>
              <p:cNvSpPr>
                <a:spLocks/>
              </p:cNvSpPr>
              <p:nvPr/>
            </p:nvSpPr>
            <p:spPr bwMode="auto">
              <a:xfrm>
                <a:off x="2544" y="2419"/>
                <a:ext cx="23" cy="24"/>
              </a:xfrm>
              <a:custGeom>
                <a:avLst/>
                <a:gdLst>
                  <a:gd name="T0" fmla="*/ 113 w 179"/>
                  <a:gd name="T1" fmla="*/ 184 h 190"/>
                  <a:gd name="T2" fmla="*/ 95 w 179"/>
                  <a:gd name="T3" fmla="*/ 178 h 190"/>
                  <a:gd name="T4" fmla="*/ 76 w 179"/>
                  <a:gd name="T5" fmla="*/ 177 h 190"/>
                  <a:gd name="T6" fmla="*/ 56 w 179"/>
                  <a:gd name="T7" fmla="*/ 177 h 190"/>
                  <a:gd name="T8" fmla="*/ 36 w 179"/>
                  <a:gd name="T9" fmla="*/ 176 h 190"/>
                  <a:gd name="T10" fmla="*/ 20 w 179"/>
                  <a:gd name="T11" fmla="*/ 172 h 190"/>
                  <a:gd name="T12" fmla="*/ 7 w 179"/>
                  <a:gd name="T13" fmla="*/ 162 h 190"/>
                  <a:gd name="T14" fmla="*/ 0 w 179"/>
                  <a:gd name="T15" fmla="*/ 143 h 190"/>
                  <a:gd name="T16" fmla="*/ 13 w 179"/>
                  <a:gd name="T17" fmla="*/ 51 h 190"/>
                  <a:gd name="T18" fmla="*/ 27 w 179"/>
                  <a:gd name="T19" fmla="*/ 43 h 190"/>
                  <a:gd name="T20" fmla="*/ 40 w 179"/>
                  <a:gd name="T21" fmla="*/ 34 h 190"/>
                  <a:gd name="T22" fmla="*/ 53 w 179"/>
                  <a:gd name="T23" fmla="*/ 24 h 190"/>
                  <a:gd name="T24" fmla="*/ 66 w 179"/>
                  <a:gd name="T25" fmla="*/ 14 h 190"/>
                  <a:gd name="T26" fmla="*/ 80 w 179"/>
                  <a:gd name="T27" fmla="*/ 6 h 190"/>
                  <a:gd name="T28" fmla="*/ 95 w 179"/>
                  <a:gd name="T29" fmla="*/ 1 h 190"/>
                  <a:gd name="T30" fmla="*/ 113 w 179"/>
                  <a:gd name="T31" fmla="*/ 0 h 190"/>
                  <a:gd name="T32" fmla="*/ 133 w 179"/>
                  <a:gd name="T33" fmla="*/ 5 h 190"/>
                  <a:gd name="T34" fmla="*/ 141 w 179"/>
                  <a:gd name="T35" fmla="*/ 14 h 190"/>
                  <a:gd name="T36" fmla="*/ 148 w 179"/>
                  <a:gd name="T37" fmla="*/ 24 h 190"/>
                  <a:gd name="T38" fmla="*/ 155 w 179"/>
                  <a:gd name="T39" fmla="*/ 35 h 190"/>
                  <a:gd name="T40" fmla="*/ 161 w 179"/>
                  <a:gd name="T41" fmla="*/ 45 h 190"/>
                  <a:gd name="T42" fmla="*/ 166 w 179"/>
                  <a:gd name="T43" fmla="*/ 56 h 190"/>
                  <a:gd name="T44" fmla="*/ 171 w 179"/>
                  <a:gd name="T45" fmla="*/ 67 h 190"/>
                  <a:gd name="T46" fmla="*/ 175 w 179"/>
                  <a:gd name="T47" fmla="*/ 79 h 190"/>
                  <a:gd name="T48" fmla="*/ 179 w 179"/>
                  <a:gd name="T49" fmla="*/ 91 h 190"/>
                  <a:gd name="T50" fmla="*/ 166 w 179"/>
                  <a:gd name="T51" fmla="*/ 99 h 190"/>
                  <a:gd name="T52" fmla="*/ 154 w 179"/>
                  <a:gd name="T53" fmla="*/ 109 h 190"/>
                  <a:gd name="T54" fmla="*/ 143 w 179"/>
                  <a:gd name="T55" fmla="*/ 120 h 190"/>
                  <a:gd name="T56" fmla="*/ 135 w 179"/>
                  <a:gd name="T57" fmla="*/ 132 h 190"/>
                  <a:gd name="T58" fmla="*/ 128 w 179"/>
                  <a:gd name="T59" fmla="*/ 145 h 190"/>
                  <a:gd name="T60" fmla="*/ 123 w 179"/>
                  <a:gd name="T61" fmla="*/ 160 h 190"/>
                  <a:gd name="T62" fmla="*/ 120 w 179"/>
                  <a:gd name="T63" fmla="*/ 174 h 190"/>
                  <a:gd name="T64" fmla="*/ 120 w 179"/>
                  <a:gd name="T65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9" h="190">
                    <a:moveTo>
                      <a:pt x="120" y="190"/>
                    </a:moveTo>
                    <a:lnTo>
                      <a:pt x="113" y="184"/>
                    </a:lnTo>
                    <a:lnTo>
                      <a:pt x="104" y="181"/>
                    </a:lnTo>
                    <a:lnTo>
                      <a:pt x="95" y="178"/>
                    </a:lnTo>
                    <a:lnTo>
                      <a:pt x="86" y="177"/>
                    </a:lnTo>
                    <a:lnTo>
                      <a:pt x="76" y="177"/>
                    </a:lnTo>
                    <a:lnTo>
                      <a:pt x="66" y="177"/>
                    </a:lnTo>
                    <a:lnTo>
                      <a:pt x="56" y="177"/>
                    </a:lnTo>
                    <a:lnTo>
                      <a:pt x="46" y="177"/>
                    </a:lnTo>
                    <a:lnTo>
                      <a:pt x="36" y="176"/>
                    </a:lnTo>
                    <a:lnTo>
                      <a:pt x="28" y="174"/>
                    </a:lnTo>
                    <a:lnTo>
                      <a:pt x="20" y="172"/>
                    </a:lnTo>
                    <a:lnTo>
                      <a:pt x="13" y="168"/>
                    </a:lnTo>
                    <a:lnTo>
                      <a:pt x="7" y="162"/>
                    </a:lnTo>
                    <a:lnTo>
                      <a:pt x="3" y="154"/>
                    </a:lnTo>
                    <a:lnTo>
                      <a:pt x="0" y="143"/>
                    </a:lnTo>
                    <a:lnTo>
                      <a:pt x="0" y="131"/>
                    </a:lnTo>
                    <a:lnTo>
                      <a:pt x="13" y="51"/>
                    </a:lnTo>
                    <a:lnTo>
                      <a:pt x="20" y="47"/>
                    </a:lnTo>
                    <a:lnTo>
                      <a:pt x="27" y="43"/>
                    </a:lnTo>
                    <a:lnTo>
                      <a:pt x="34" y="39"/>
                    </a:lnTo>
                    <a:lnTo>
                      <a:pt x="40" y="34"/>
                    </a:lnTo>
                    <a:lnTo>
                      <a:pt x="47" y="29"/>
                    </a:lnTo>
                    <a:lnTo>
                      <a:pt x="53" y="24"/>
                    </a:lnTo>
                    <a:lnTo>
                      <a:pt x="60" y="19"/>
                    </a:lnTo>
                    <a:lnTo>
                      <a:pt x="66" y="14"/>
                    </a:lnTo>
                    <a:lnTo>
                      <a:pt x="73" y="10"/>
                    </a:lnTo>
                    <a:lnTo>
                      <a:pt x="80" y="6"/>
                    </a:lnTo>
                    <a:lnTo>
                      <a:pt x="88" y="3"/>
                    </a:lnTo>
                    <a:lnTo>
                      <a:pt x="95" y="1"/>
                    </a:lnTo>
                    <a:lnTo>
                      <a:pt x="104" y="0"/>
                    </a:lnTo>
                    <a:lnTo>
                      <a:pt x="113" y="0"/>
                    </a:lnTo>
                    <a:lnTo>
                      <a:pt x="123" y="2"/>
                    </a:lnTo>
                    <a:lnTo>
                      <a:pt x="133" y="5"/>
                    </a:lnTo>
                    <a:lnTo>
                      <a:pt x="137" y="9"/>
                    </a:lnTo>
                    <a:lnTo>
                      <a:pt x="141" y="14"/>
                    </a:lnTo>
                    <a:lnTo>
                      <a:pt x="145" y="19"/>
                    </a:lnTo>
                    <a:lnTo>
                      <a:pt x="148" y="24"/>
                    </a:lnTo>
                    <a:lnTo>
                      <a:pt x="152" y="29"/>
                    </a:lnTo>
                    <a:lnTo>
                      <a:pt x="155" y="35"/>
                    </a:lnTo>
                    <a:lnTo>
                      <a:pt x="158" y="40"/>
                    </a:lnTo>
                    <a:lnTo>
                      <a:pt x="161" y="45"/>
                    </a:lnTo>
                    <a:lnTo>
                      <a:pt x="164" y="50"/>
                    </a:lnTo>
                    <a:lnTo>
                      <a:pt x="166" y="56"/>
                    </a:lnTo>
                    <a:lnTo>
                      <a:pt x="169" y="61"/>
                    </a:lnTo>
                    <a:lnTo>
                      <a:pt x="171" y="67"/>
                    </a:lnTo>
                    <a:lnTo>
                      <a:pt x="173" y="72"/>
                    </a:lnTo>
                    <a:lnTo>
                      <a:pt x="175" y="79"/>
                    </a:lnTo>
                    <a:lnTo>
                      <a:pt x="177" y="85"/>
                    </a:lnTo>
                    <a:lnTo>
                      <a:pt x="179" y="91"/>
                    </a:lnTo>
                    <a:lnTo>
                      <a:pt x="172" y="94"/>
                    </a:lnTo>
                    <a:lnTo>
                      <a:pt x="166" y="99"/>
                    </a:lnTo>
                    <a:lnTo>
                      <a:pt x="160" y="104"/>
                    </a:lnTo>
                    <a:lnTo>
                      <a:pt x="154" y="109"/>
                    </a:lnTo>
                    <a:lnTo>
                      <a:pt x="148" y="114"/>
                    </a:lnTo>
                    <a:lnTo>
                      <a:pt x="143" y="120"/>
                    </a:lnTo>
                    <a:lnTo>
                      <a:pt x="139" y="126"/>
                    </a:lnTo>
                    <a:lnTo>
                      <a:pt x="135" y="132"/>
                    </a:lnTo>
                    <a:lnTo>
                      <a:pt x="131" y="139"/>
                    </a:lnTo>
                    <a:lnTo>
                      <a:pt x="128" y="145"/>
                    </a:lnTo>
                    <a:lnTo>
                      <a:pt x="125" y="152"/>
                    </a:lnTo>
                    <a:lnTo>
                      <a:pt x="123" y="160"/>
                    </a:lnTo>
                    <a:lnTo>
                      <a:pt x="121" y="167"/>
                    </a:lnTo>
                    <a:lnTo>
                      <a:pt x="120" y="174"/>
                    </a:lnTo>
                    <a:lnTo>
                      <a:pt x="119" y="182"/>
                    </a:lnTo>
                    <a:lnTo>
                      <a:pt x="120" y="190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3" name="Freeform 2675"/>
              <p:cNvSpPr>
                <a:spLocks/>
              </p:cNvSpPr>
              <p:nvPr/>
            </p:nvSpPr>
            <p:spPr bwMode="auto">
              <a:xfrm>
                <a:off x="2544" y="2435"/>
                <a:ext cx="15" cy="8"/>
              </a:xfrm>
              <a:custGeom>
                <a:avLst/>
                <a:gdLst>
                  <a:gd name="T0" fmla="*/ 120 w 120"/>
                  <a:gd name="T1" fmla="*/ 59 h 59"/>
                  <a:gd name="T2" fmla="*/ 113 w 120"/>
                  <a:gd name="T3" fmla="*/ 53 h 59"/>
                  <a:gd name="T4" fmla="*/ 104 w 120"/>
                  <a:gd name="T5" fmla="*/ 50 h 59"/>
                  <a:gd name="T6" fmla="*/ 95 w 120"/>
                  <a:gd name="T7" fmla="*/ 47 h 59"/>
                  <a:gd name="T8" fmla="*/ 86 w 120"/>
                  <a:gd name="T9" fmla="*/ 46 h 59"/>
                  <a:gd name="T10" fmla="*/ 76 w 120"/>
                  <a:gd name="T11" fmla="*/ 46 h 59"/>
                  <a:gd name="T12" fmla="*/ 66 w 120"/>
                  <a:gd name="T13" fmla="*/ 46 h 59"/>
                  <a:gd name="T14" fmla="*/ 56 w 120"/>
                  <a:gd name="T15" fmla="*/ 46 h 59"/>
                  <a:gd name="T16" fmla="*/ 46 w 120"/>
                  <a:gd name="T17" fmla="*/ 46 h 59"/>
                  <a:gd name="T18" fmla="*/ 36 w 120"/>
                  <a:gd name="T19" fmla="*/ 45 h 59"/>
                  <a:gd name="T20" fmla="*/ 28 w 120"/>
                  <a:gd name="T21" fmla="*/ 43 h 59"/>
                  <a:gd name="T22" fmla="*/ 20 w 120"/>
                  <a:gd name="T23" fmla="*/ 41 h 59"/>
                  <a:gd name="T24" fmla="*/ 13 w 120"/>
                  <a:gd name="T25" fmla="*/ 37 h 59"/>
                  <a:gd name="T26" fmla="*/ 7 w 120"/>
                  <a:gd name="T27" fmla="*/ 31 h 59"/>
                  <a:gd name="T28" fmla="*/ 3 w 120"/>
                  <a:gd name="T29" fmla="*/ 23 h 59"/>
                  <a:gd name="T30" fmla="*/ 0 w 120"/>
                  <a:gd name="T31" fmla="*/ 12 h 59"/>
                  <a:gd name="T32" fmla="*/ 0 w 120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59">
                    <a:moveTo>
                      <a:pt x="120" y="59"/>
                    </a:moveTo>
                    <a:lnTo>
                      <a:pt x="113" y="53"/>
                    </a:lnTo>
                    <a:lnTo>
                      <a:pt x="104" y="50"/>
                    </a:lnTo>
                    <a:lnTo>
                      <a:pt x="95" y="47"/>
                    </a:lnTo>
                    <a:lnTo>
                      <a:pt x="86" y="46"/>
                    </a:lnTo>
                    <a:lnTo>
                      <a:pt x="76" y="46"/>
                    </a:lnTo>
                    <a:lnTo>
                      <a:pt x="66" y="46"/>
                    </a:lnTo>
                    <a:lnTo>
                      <a:pt x="56" y="46"/>
                    </a:lnTo>
                    <a:lnTo>
                      <a:pt x="46" y="46"/>
                    </a:lnTo>
                    <a:lnTo>
                      <a:pt x="36" y="45"/>
                    </a:lnTo>
                    <a:lnTo>
                      <a:pt x="28" y="43"/>
                    </a:lnTo>
                    <a:lnTo>
                      <a:pt x="20" y="41"/>
                    </a:lnTo>
                    <a:lnTo>
                      <a:pt x="13" y="37"/>
                    </a:lnTo>
                    <a:lnTo>
                      <a:pt x="7" y="31"/>
                    </a:lnTo>
                    <a:lnTo>
                      <a:pt x="3" y="23"/>
                    </a:lnTo>
                    <a:lnTo>
                      <a:pt x="0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4" name="Line 2676"/>
              <p:cNvSpPr>
                <a:spLocks noChangeShapeType="1"/>
              </p:cNvSpPr>
              <p:nvPr/>
            </p:nvSpPr>
            <p:spPr bwMode="auto">
              <a:xfrm flipV="1">
                <a:off x="2544" y="2425"/>
                <a:ext cx="2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5" name="Freeform 2677"/>
              <p:cNvSpPr>
                <a:spLocks/>
              </p:cNvSpPr>
              <p:nvPr/>
            </p:nvSpPr>
            <p:spPr bwMode="auto">
              <a:xfrm>
                <a:off x="2546" y="2419"/>
                <a:ext cx="15" cy="6"/>
              </a:xfrm>
              <a:custGeom>
                <a:avLst/>
                <a:gdLst>
                  <a:gd name="T0" fmla="*/ 0 w 120"/>
                  <a:gd name="T1" fmla="*/ 51 h 51"/>
                  <a:gd name="T2" fmla="*/ 7 w 120"/>
                  <a:gd name="T3" fmla="*/ 47 h 51"/>
                  <a:gd name="T4" fmla="*/ 14 w 120"/>
                  <a:gd name="T5" fmla="*/ 43 h 51"/>
                  <a:gd name="T6" fmla="*/ 21 w 120"/>
                  <a:gd name="T7" fmla="*/ 39 h 51"/>
                  <a:gd name="T8" fmla="*/ 27 w 120"/>
                  <a:gd name="T9" fmla="*/ 34 h 51"/>
                  <a:gd name="T10" fmla="*/ 34 w 120"/>
                  <a:gd name="T11" fmla="*/ 29 h 51"/>
                  <a:gd name="T12" fmla="*/ 40 w 120"/>
                  <a:gd name="T13" fmla="*/ 24 h 51"/>
                  <a:gd name="T14" fmla="*/ 47 w 120"/>
                  <a:gd name="T15" fmla="*/ 19 h 51"/>
                  <a:gd name="T16" fmla="*/ 53 w 120"/>
                  <a:gd name="T17" fmla="*/ 14 h 51"/>
                  <a:gd name="T18" fmla="*/ 60 w 120"/>
                  <a:gd name="T19" fmla="*/ 10 h 51"/>
                  <a:gd name="T20" fmla="*/ 67 w 120"/>
                  <a:gd name="T21" fmla="*/ 6 h 51"/>
                  <a:gd name="T22" fmla="*/ 75 w 120"/>
                  <a:gd name="T23" fmla="*/ 3 h 51"/>
                  <a:gd name="T24" fmla="*/ 82 w 120"/>
                  <a:gd name="T25" fmla="*/ 1 h 51"/>
                  <a:gd name="T26" fmla="*/ 91 w 120"/>
                  <a:gd name="T27" fmla="*/ 0 h 51"/>
                  <a:gd name="T28" fmla="*/ 100 w 120"/>
                  <a:gd name="T29" fmla="*/ 0 h 51"/>
                  <a:gd name="T30" fmla="*/ 110 w 120"/>
                  <a:gd name="T31" fmla="*/ 2 h 51"/>
                  <a:gd name="T32" fmla="*/ 120 w 120"/>
                  <a:gd name="T33" fmla="*/ 5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51">
                    <a:moveTo>
                      <a:pt x="0" y="51"/>
                    </a:moveTo>
                    <a:lnTo>
                      <a:pt x="7" y="47"/>
                    </a:lnTo>
                    <a:lnTo>
                      <a:pt x="14" y="43"/>
                    </a:lnTo>
                    <a:lnTo>
                      <a:pt x="21" y="39"/>
                    </a:lnTo>
                    <a:lnTo>
                      <a:pt x="27" y="34"/>
                    </a:lnTo>
                    <a:lnTo>
                      <a:pt x="34" y="29"/>
                    </a:lnTo>
                    <a:lnTo>
                      <a:pt x="40" y="24"/>
                    </a:lnTo>
                    <a:lnTo>
                      <a:pt x="47" y="19"/>
                    </a:lnTo>
                    <a:lnTo>
                      <a:pt x="53" y="14"/>
                    </a:lnTo>
                    <a:lnTo>
                      <a:pt x="60" y="10"/>
                    </a:lnTo>
                    <a:lnTo>
                      <a:pt x="67" y="6"/>
                    </a:lnTo>
                    <a:lnTo>
                      <a:pt x="75" y="3"/>
                    </a:lnTo>
                    <a:lnTo>
                      <a:pt x="82" y="1"/>
                    </a:lnTo>
                    <a:lnTo>
                      <a:pt x="91" y="0"/>
                    </a:lnTo>
                    <a:lnTo>
                      <a:pt x="100" y="0"/>
                    </a:lnTo>
                    <a:lnTo>
                      <a:pt x="110" y="2"/>
                    </a:lnTo>
                    <a:lnTo>
                      <a:pt x="120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6" name="Freeform 2678"/>
              <p:cNvSpPr>
                <a:spLocks/>
              </p:cNvSpPr>
              <p:nvPr/>
            </p:nvSpPr>
            <p:spPr bwMode="auto">
              <a:xfrm>
                <a:off x="2561" y="2419"/>
                <a:ext cx="6" cy="11"/>
              </a:xfrm>
              <a:custGeom>
                <a:avLst/>
                <a:gdLst>
                  <a:gd name="T0" fmla="*/ 0 w 46"/>
                  <a:gd name="T1" fmla="*/ 0 h 86"/>
                  <a:gd name="T2" fmla="*/ 4 w 46"/>
                  <a:gd name="T3" fmla="*/ 4 h 86"/>
                  <a:gd name="T4" fmla="*/ 8 w 46"/>
                  <a:gd name="T5" fmla="*/ 9 h 86"/>
                  <a:gd name="T6" fmla="*/ 12 w 46"/>
                  <a:gd name="T7" fmla="*/ 14 h 86"/>
                  <a:gd name="T8" fmla="*/ 15 w 46"/>
                  <a:gd name="T9" fmla="*/ 19 h 86"/>
                  <a:gd name="T10" fmla="*/ 19 w 46"/>
                  <a:gd name="T11" fmla="*/ 24 h 86"/>
                  <a:gd name="T12" fmla="*/ 22 w 46"/>
                  <a:gd name="T13" fmla="*/ 30 h 86"/>
                  <a:gd name="T14" fmla="*/ 25 w 46"/>
                  <a:gd name="T15" fmla="*/ 35 h 86"/>
                  <a:gd name="T16" fmla="*/ 28 w 46"/>
                  <a:gd name="T17" fmla="*/ 40 h 86"/>
                  <a:gd name="T18" fmla="*/ 31 w 46"/>
                  <a:gd name="T19" fmla="*/ 45 h 86"/>
                  <a:gd name="T20" fmla="*/ 33 w 46"/>
                  <a:gd name="T21" fmla="*/ 51 h 86"/>
                  <a:gd name="T22" fmla="*/ 36 w 46"/>
                  <a:gd name="T23" fmla="*/ 56 h 86"/>
                  <a:gd name="T24" fmla="*/ 38 w 46"/>
                  <a:gd name="T25" fmla="*/ 62 h 86"/>
                  <a:gd name="T26" fmla="*/ 40 w 46"/>
                  <a:gd name="T27" fmla="*/ 67 h 86"/>
                  <a:gd name="T28" fmla="*/ 42 w 46"/>
                  <a:gd name="T29" fmla="*/ 74 h 86"/>
                  <a:gd name="T30" fmla="*/ 44 w 46"/>
                  <a:gd name="T31" fmla="*/ 80 h 86"/>
                  <a:gd name="T32" fmla="*/ 46 w 46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86">
                    <a:moveTo>
                      <a:pt x="0" y="0"/>
                    </a:moveTo>
                    <a:lnTo>
                      <a:pt x="4" y="4"/>
                    </a:lnTo>
                    <a:lnTo>
                      <a:pt x="8" y="9"/>
                    </a:lnTo>
                    <a:lnTo>
                      <a:pt x="12" y="14"/>
                    </a:lnTo>
                    <a:lnTo>
                      <a:pt x="15" y="19"/>
                    </a:lnTo>
                    <a:lnTo>
                      <a:pt x="19" y="24"/>
                    </a:lnTo>
                    <a:lnTo>
                      <a:pt x="22" y="30"/>
                    </a:lnTo>
                    <a:lnTo>
                      <a:pt x="25" y="35"/>
                    </a:lnTo>
                    <a:lnTo>
                      <a:pt x="28" y="40"/>
                    </a:lnTo>
                    <a:lnTo>
                      <a:pt x="31" y="45"/>
                    </a:lnTo>
                    <a:lnTo>
                      <a:pt x="33" y="51"/>
                    </a:lnTo>
                    <a:lnTo>
                      <a:pt x="36" y="56"/>
                    </a:lnTo>
                    <a:lnTo>
                      <a:pt x="38" y="62"/>
                    </a:lnTo>
                    <a:lnTo>
                      <a:pt x="40" y="67"/>
                    </a:lnTo>
                    <a:lnTo>
                      <a:pt x="42" y="74"/>
                    </a:lnTo>
                    <a:lnTo>
                      <a:pt x="44" y="80"/>
                    </a:lnTo>
                    <a:lnTo>
                      <a:pt x="46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7" name="Freeform 2679"/>
              <p:cNvSpPr>
                <a:spLocks/>
              </p:cNvSpPr>
              <p:nvPr/>
            </p:nvSpPr>
            <p:spPr bwMode="auto">
              <a:xfrm>
                <a:off x="2559" y="2430"/>
                <a:ext cx="8" cy="13"/>
              </a:xfrm>
              <a:custGeom>
                <a:avLst/>
                <a:gdLst>
                  <a:gd name="T0" fmla="*/ 60 w 60"/>
                  <a:gd name="T1" fmla="*/ 0 h 99"/>
                  <a:gd name="T2" fmla="*/ 53 w 60"/>
                  <a:gd name="T3" fmla="*/ 3 h 99"/>
                  <a:gd name="T4" fmla="*/ 47 w 60"/>
                  <a:gd name="T5" fmla="*/ 8 h 99"/>
                  <a:gd name="T6" fmla="*/ 41 w 60"/>
                  <a:gd name="T7" fmla="*/ 13 h 99"/>
                  <a:gd name="T8" fmla="*/ 35 w 60"/>
                  <a:gd name="T9" fmla="*/ 18 h 99"/>
                  <a:gd name="T10" fmla="*/ 29 w 60"/>
                  <a:gd name="T11" fmla="*/ 23 h 99"/>
                  <a:gd name="T12" fmla="*/ 24 w 60"/>
                  <a:gd name="T13" fmla="*/ 29 h 99"/>
                  <a:gd name="T14" fmla="*/ 20 w 60"/>
                  <a:gd name="T15" fmla="*/ 35 h 99"/>
                  <a:gd name="T16" fmla="*/ 16 w 60"/>
                  <a:gd name="T17" fmla="*/ 41 h 99"/>
                  <a:gd name="T18" fmla="*/ 12 w 60"/>
                  <a:gd name="T19" fmla="*/ 48 h 99"/>
                  <a:gd name="T20" fmla="*/ 9 w 60"/>
                  <a:gd name="T21" fmla="*/ 54 h 99"/>
                  <a:gd name="T22" fmla="*/ 6 w 60"/>
                  <a:gd name="T23" fmla="*/ 61 h 99"/>
                  <a:gd name="T24" fmla="*/ 4 w 60"/>
                  <a:gd name="T25" fmla="*/ 69 h 99"/>
                  <a:gd name="T26" fmla="*/ 2 w 60"/>
                  <a:gd name="T27" fmla="*/ 76 h 99"/>
                  <a:gd name="T28" fmla="*/ 1 w 60"/>
                  <a:gd name="T29" fmla="*/ 83 h 99"/>
                  <a:gd name="T30" fmla="*/ 0 w 60"/>
                  <a:gd name="T31" fmla="*/ 91 h 99"/>
                  <a:gd name="T32" fmla="*/ 1 w 60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99">
                    <a:moveTo>
                      <a:pt x="60" y="0"/>
                    </a:moveTo>
                    <a:lnTo>
                      <a:pt x="53" y="3"/>
                    </a:lnTo>
                    <a:lnTo>
                      <a:pt x="47" y="8"/>
                    </a:lnTo>
                    <a:lnTo>
                      <a:pt x="41" y="13"/>
                    </a:lnTo>
                    <a:lnTo>
                      <a:pt x="35" y="18"/>
                    </a:lnTo>
                    <a:lnTo>
                      <a:pt x="29" y="23"/>
                    </a:lnTo>
                    <a:lnTo>
                      <a:pt x="24" y="29"/>
                    </a:lnTo>
                    <a:lnTo>
                      <a:pt x="20" y="35"/>
                    </a:lnTo>
                    <a:lnTo>
                      <a:pt x="16" y="41"/>
                    </a:lnTo>
                    <a:lnTo>
                      <a:pt x="12" y="48"/>
                    </a:lnTo>
                    <a:lnTo>
                      <a:pt x="9" y="54"/>
                    </a:lnTo>
                    <a:lnTo>
                      <a:pt x="6" y="61"/>
                    </a:lnTo>
                    <a:lnTo>
                      <a:pt x="4" y="69"/>
                    </a:lnTo>
                    <a:lnTo>
                      <a:pt x="2" y="76"/>
                    </a:lnTo>
                    <a:lnTo>
                      <a:pt x="1" y="83"/>
                    </a:lnTo>
                    <a:lnTo>
                      <a:pt x="0" y="91"/>
                    </a:lnTo>
                    <a:lnTo>
                      <a:pt x="1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8" name="Freeform 2680"/>
              <p:cNvSpPr>
                <a:spLocks/>
              </p:cNvSpPr>
              <p:nvPr/>
            </p:nvSpPr>
            <p:spPr bwMode="auto">
              <a:xfrm>
                <a:off x="2558" y="3170"/>
                <a:ext cx="6" cy="25"/>
              </a:xfrm>
              <a:custGeom>
                <a:avLst/>
                <a:gdLst>
                  <a:gd name="T0" fmla="*/ 21 w 47"/>
                  <a:gd name="T1" fmla="*/ 192 h 193"/>
                  <a:gd name="T2" fmla="*/ 13 w 47"/>
                  <a:gd name="T3" fmla="*/ 186 h 193"/>
                  <a:gd name="T4" fmla="*/ 7 w 47"/>
                  <a:gd name="T5" fmla="*/ 179 h 193"/>
                  <a:gd name="T6" fmla="*/ 3 w 47"/>
                  <a:gd name="T7" fmla="*/ 171 h 193"/>
                  <a:gd name="T8" fmla="*/ 1 w 47"/>
                  <a:gd name="T9" fmla="*/ 161 h 193"/>
                  <a:gd name="T10" fmla="*/ 0 w 47"/>
                  <a:gd name="T11" fmla="*/ 150 h 193"/>
                  <a:gd name="T12" fmla="*/ 1 w 47"/>
                  <a:gd name="T13" fmla="*/ 138 h 193"/>
                  <a:gd name="T14" fmla="*/ 3 w 47"/>
                  <a:gd name="T15" fmla="*/ 125 h 193"/>
                  <a:gd name="T16" fmla="*/ 5 w 47"/>
                  <a:gd name="T17" fmla="*/ 112 h 193"/>
                  <a:gd name="T18" fmla="*/ 8 w 47"/>
                  <a:gd name="T19" fmla="*/ 98 h 193"/>
                  <a:gd name="T20" fmla="*/ 12 w 47"/>
                  <a:gd name="T21" fmla="*/ 83 h 193"/>
                  <a:gd name="T22" fmla="*/ 15 w 47"/>
                  <a:gd name="T23" fmla="*/ 68 h 193"/>
                  <a:gd name="T24" fmla="*/ 18 w 47"/>
                  <a:gd name="T25" fmla="*/ 54 h 193"/>
                  <a:gd name="T26" fmla="*/ 21 w 47"/>
                  <a:gd name="T27" fmla="*/ 39 h 193"/>
                  <a:gd name="T28" fmla="*/ 24 w 47"/>
                  <a:gd name="T29" fmla="*/ 25 h 193"/>
                  <a:gd name="T30" fmla="*/ 26 w 47"/>
                  <a:gd name="T31" fmla="*/ 12 h 193"/>
                  <a:gd name="T32" fmla="*/ 27 w 47"/>
                  <a:gd name="T33" fmla="*/ 0 h 193"/>
                  <a:gd name="T34" fmla="*/ 27 w 47"/>
                  <a:gd name="T35" fmla="*/ 1 h 193"/>
                  <a:gd name="T36" fmla="*/ 47 w 47"/>
                  <a:gd name="T37" fmla="*/ 1 h 193"/>
                  <a:gd name="T38" fmla="*/ 20 w 47"/>
                  <a:gd name="T39" fmla="*/ 193 h 193"/>
                  <a:gd name="T40" fmla="*/ 21 w 47"/>
                  <a:gd name="T41" fmla="*/ 19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47" h="193">
                    <a:moveTo>
                      <a:pt x="21" y="192"/>
                    </a:moveTo>
                    <a:lnTo>
                      <a:pt x="13" y="186"/>
                    </a:lnTo>
                    <a:lnTo>
                      <a:pt x="7" y="179"/>
                    </a:lnTo>
                    <a:lnTo>
                      <a:pt x="3" y="171"/>
                    </a:lnTo>
                    <a:lnTo>
                      <a:pt x="1" y="161"/>
                    </a:lnTo>
                    <a:lnTo>
                      <a:pt x="0" y="150"/>
                    </a:lnTo>
                    <a:lnTo>
                      <a:pt x="1" y="138"/>
                    </a:lnTo>
                    <a:lnTo>
                      <a:pt x="3" y="125"/>
                    </a:lnTo>
                    <a:lnTo>
                      <a:pt x="5" y="112"/>
                    </a:lnTo>
                    <a:lnTo>
                      <a:pt x="8" y="98"/>
                    </a:lnTo>
                    <a:lnTo>
                      <a:pt x="12" y="83"/>
                    </a:lnTo>
                    <a:lnTo>
                      <a:pt x="15" y="68"/>
                    </a:lnTo>
                    <a:lnTo>
                      <a:pt x="18" y="54"/>
                    </a:lnTo>
                    <a:lnTo>
                      <a:pt x="21" y="39"/>
                    </a:lnTo>
                    <a:lnTo>
                      <a:pt x="24" y="25"/>
                    </a:lnTo>
                    <a:lnTo>
                      <a:pt x="26" y="12"/>
                    </a:lnTo>
                    <a:lnTo>
                      <a:pt x="27" y="0"/>
                    </a:lnTo>
                    <a:lnTo>
                      <a:pt x="27" y="1"/>
                    </a:lnTo>
                    <a:lnTo>
                      <a:pt x="47" y="1"/>
                    </a:lnTo>
                    <a:lnTo>
                      <a:pt x="20" y="193"/>
                    </a:lnTo>
                    <a:lnTo>
                      <a:pt x="21" y="19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09" name="Freeform 2681"/>
              <p:cNvSpPr>
                <a:spLocks/>
              </p:cNvSpPr>
              <p:nvPr/>
            </p:nvSpPr>
            <p:spPr bwMode="auto">
              <a:xfrm>
                <a:off x="2558" y="3170"/>
                <a:ext cx="4" cy="24"/>
              </a:xfrm>
              <a:custGeom>
                <a:avLst/>
                <a:gdLst>
                  <a:gd name="T0" fmla="*/ 21 w 27"/>
                  <a:gd name="T1" fmla="*/ 192 h 192"/>
                  <a:gd name="T2" fmla="*/ 13 w 27"/>
                  <a:gd name="T3" fmla="*/ 186 h 192"/>
                  <a:gd name="T4" fmla="*/ 7 w 27"/>
                  <a:gd name="T5" fmla="*/ 179 h 192"/>
                  <a:gd name="T6" fmla="*/ 3 w 27"/>
                  <a:gd name="T7" fmla="*/ 171 h 192"/>
                  <a:gd name="T8" fmla="*/ 1 w 27"/>
                  <a:gd name="T9" fmla="*/ 161 h 192"/>
                  <a:gd name="T10" fmla="*/ 0 w 27"/>
                  <a:gd name="T11" fmla="*/ 150 h 192"/>
                  <a:gd name="T12" fmla="*/ 1 w 27"/>
                  <a:gd name="T13" fmla="*/ 138 h 192"/>
                  <a:gd name="T14" fmla="*/ 3 w 27"/>
                  <a:gd name="T15" fmla="*/ 125 h 192"/>
                  <a:gd name="T16" fmla="*/ 5 w 27"/>
                  <a:gd name="T17" fmla="*/ 112 h 192"/>
                  <a:gd name="T18" fmla="*/ 8 w 27"/>
                  <a:gd name="T19" fmla="*/ 98 h 192"/>
                  <a:gd name="T20" fmla="*/ 12 w 27"/>
                  <a:gd name="T21" fmla="*/ 83 h 192"/>
                  <a:gd name="T22" fmla="*/ 15 w 27"/>
                  <a:gd name="T23" fmla="*/ 68 h 192"/>
                  <a:gd name="T24" fmla="*/ 18 w 27"/>
                  <a:gd name="T25" fmla="*/ 54 h 192"/>
                  <a:gd name="T26" fmla="*/ 21 w 27"/>
                  <a:gd name="T27" fmla="*/ 39 h 192"/>
                  <a:gd name="T28" fmla="*/ 24 w 27"/>
                  <a:gd name="T29" fmla="*/ 25 h 192"/>
                  <a:gd name="T30" fmla="*/ 26 w 27"/>
                  <a:gd name="T31" fmla="*/ 12 h 192"/>
                  <a:gd name="T32" fmla="*/ 27 w 27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92">
                    <a:moveTo>
                      <a:pt x="21" y="192"/>
                    </a:moveTo>
                    <a:lnTo>
                      <a:pt x="13" y="186"/>
                    </a:lnTo>
                    <a:lnTo>
                      <a:pt x="7" y="179"/>
                    </a:lnTo>
                    <a:lnTo>
                      <a:pt x="3" y="171"/>
                    </a:lnTo>
                    <a:lnTo>
                      <a:pt x="1" y="161"/>
                    </a:lnTo>
                    <a:lnTo>
                      <a:pt x="0" y="150"/>
                    </a:lnTo>
                    <a:lnTo>
                      <a:pt x="1" y="138"/>
                    </a:lnTo>
                    <a:lnTo>
                      <a:pt x="3" y="125"/>
                    </a:lnTo>
                    <a:lnTo>
                      <a:pt x="5" y="112"/>
                    </a:lnTo>
                    <a:lnTo>
                      <a:pt x="8" y="98"/>
                    </a:lnTo>
                    <a:lnTo>
                      <a:pt x="12" y="83"/>
                    </a:lnTo>
                    <a:lnTo>
                      <a:pt x="15" y="68"/>
                    </a:lnTo>
                    <a:lnTo>
                      <a:pt x="18" y="54"/>
                    </a:lnTo>
                    <a:lnTo>
                      <a:pt x="21" y="39"/>
                    </a:lnTo>
                    <a:lnTo>
                      <a:pt x="24" y="25"/>
                    </a:lnTo>
                    <a:lnTo>
                      <a:pt x="26" y="12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0" name="Freeform 2682"/>
              <p:cNvSpPr>
                <a:spLocks/>
              </p:cNvSpPr>
              <p:nvPr/>
            </p:nvSpPr>
            <p:spPr bwMode="auto">
              <a:xfrm>
                <a:off x="2561" y="3171"/>
                <a:ext cx="3" cy="24"/>
              </a:xfrm>
              <a:custGeom>
                <a:avLst/>
                <a:gdLst>
                  <a:gd name="T0" fmla="*/ 7 w 27"/>
                  <a:gd name="T1" fmla="*/ 0 h 192"/>
                  <a:gd name="T2" fmla="*/ 27 w 27"/>
                  <a:gd name="T3" fmla="*/ 0 h 192"/>
                  <a:gd name="T4" fmla="*/ 0 w 27"/>
                  <a:gd name="T5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92">
                    <a:moveTo>
                      <a:pt x="7" y="0"/>
                    </a:moveTo>
                    <a:lnTo>
                      <a:pt x="27" y="0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1" name="Freeform 2683"/>
              <p:cNvSpPr>
                <a:spLocks/>
              </p:cNvSpPr>
              <p:nvPr/>
            </p:nvSpPr>
            <p:spPr bwMode="auto">
              <a:xfrm>
                <a:off x="2491" y="2582"/>
                <a:ext cx="73" cy="34"/>
              </a:xfrm>
              <a:custGeom>
                <a:avLst/>
                <a:gdLst>
                  <a:gd name="T0" fmla="*/ 427 w 579"/>
                  <a:gd name="T1" fmla="*/ 235 h 273"/>
                  <a:gd name="T2" fmla="*/ 412 w 579"/>
                  <a:gd name="T3" fmla="*/ 210 h 273"/>
                  <a:gd name="T4" fmla="*/ 392 w 579"/>
                  <a:gd name="T5" fmla="*/ 188 h 273"/>
                  <a:gd name="T6" fmla="*/ 366 w 579"/>
                  <a:gd name="T7" fmla="*/ 175 h 273"/>
                  <a:gd name="T8" fmla="*/ 287 w 579"/>
                  <a:gd name="T9" fmla="*/ 174 h 273"/>
                  <a:gd name="T10" fmla="*/ 193 w 579"/>
                  <a:gd name="T11" fmla="*/ 188 h 273"/>
                  <a:gd name="T12" fmla="*/ 103 w 579"/>
                  <a:gd name="T13" fmla="*/ 216 h 273"/>
                  <a:gd name="T14" fmla="*/ 20 w 579"/>
                  <a:gd name="T15" fmla="*/ 259 h 273"/>
                  <a:gd name="T16" fmla="*/ 16 w 579"/>
                  <a:gd name="T17" fmla="*/ 250 h 273"/>
                  <a:gd name="T18" fmla="*/ 37 w 579"/>
                  <a:gd name="T19" fmla="*/ 219 h 273"/>
                  <a:gd name="T20" fmla="*/ 52 w 579"/>
                  <a:gd name="T21" fmla="*/ 186 h 273"/>
                  <a:gd name="T22" fmla="*/ 51 w 579"/>
                  <a:gd name="T23" fmla="*/ 150 h 273"/>
                  <a:gd name="T24" fmla="*/ 84 w 579"/>
                  <a:gd name="T25" fmla="*/ 120 h 273"/>
                  <a:gd name="T26" fmla="*/ 136 w 579"/>
                  <a:gd name="T27" fmla="*/ 97 h 273"/>
                  <a:gd name="T28" fmla="*/ 189 w 579"/>
                  <a:gd name="T29" fmla="*/ 79 h 273"/>
                  <a:gd name="T30" fmla="*/ 240 w 579"/>
                  <a:gd name="T31" fmla="*/ 73 h 273"/>
                  <a:gd name="T32" fmla="*/ 267 w 579"/>
                  <a:gd name="T33" fmla="*/ 90 h 273"/>
                  <a:gd name="T34" fmla="*/ 292 w 579"/>
                  <a:gd name="T35" fmla="*/ 96 h 273"/>
                  <a:gd name="T36" fmla="*/ 320 w 579"/>
                  <a:gd name="T37" fmla="*/ 94 h 273"/>
                  <a:gd name="T38" fmla="*/ 346 w 579"/>
                  <a:gd name="T39" fmla="*/ 92 h 273"/>
                  <a:gd name="T40" fmla="*/ 378 w 579"/>
                  <a:gd name="T41" fmla="*/ 86 h 273"/>
                  <a:gd name="T42" fmla="*/ 402 w 579"/>
                  <a:gd name="T43" fmla="*/ 64 h 273"/>
                  <a:gd name="T44" fmla="*/ 420 w 579"/>
                  <a:gd name="T45" fmla="*/ 36 h 273"/>
                  <a:gd name="T46" fmla="*/ 435 w 579"/>
                  <a:gd name="T47" fmla="*/ 8 h 273"/>
                  <a:gd name="T48" fmla="*/ 448 w 579"/>
                  <a:gd name="T49" fmla="*/ 0 h 273"/>
                  <a:gd name="T50" fmla="*/ 456 w 579"/>
                  <a:gd name="T51" fmla="*/ 3 h 273"/>
                  <a:gd name="T52" fmla="*/ 460 w 579"/>
                  <a:gd name="T53" fmla="*/ 10 h 273"/>
                  <a:gd name="T54" fmla="*/ 464 w 579"/>
                  <a:gd name="T55" fmla="*/ 19 h 273"/>
                  <a:gd name="T56" fmla="*/ 466 w 579"/>
                  <a:gd name="T57" fmla="*/ 27 h 273"/>
                  <a:gd name="T58" fmla="*/ 469 w 579"/>
                  <a:gd name="T59" fmla="*/ 32 h 273"/>
                  <a:gd name="T60" fmla="*/ 475 w 579"/>
                  <a:gd name="T61" fmla="*/ 35 h 273"/>
                  <a:gd name="T62" fmla="*/ 483 w 579"/>
                  <a:gd name="T63" fmla="*/ 35 h 273"/>
                  <a:gd name="T64" fmla="*/ 498 w 579"/>
                  <a:gd name="T65" fmla="*/ 32 h 273"/>
                  <a:gd name="T66" fmla="*/ 507 w 579"/>
                  <a:gd name="T67" fmla="*/ 39 h 273"/>
                  <a:gd name="T68" fmla="*/ 511 w 579"/>
                  <a:gd name="T69" fmla="*/ 52 h 273"/>
                  <a:gd name="T70" fmla="*/ 516 w 579"/>
                  <a:gd name="T71" fmla="*/ 65 h 273"/>
                  <a:gd name="T72" fmla="*/ 506 w 579"/>
                  <a:gd name="T73" fmla="*/ 80 h 273"/>
                  <a:gd name="T74" fmla="*/ 506 w 579"/>
                  <a:gd name="T75" fmla="*/ 97 h 273"/>
                  <a:gd name="T76" fmla="*/ 517 w 579"/>
                  <a:gd name="T77" fmla="*/ 114 h 273"/>
                  <a:gd name="T78" fmla="*/ 529 w 579"/>
                  <a:gd name="T79" fmla="*/ 131 h 273"/>
                  <a:gd name="T80" fmla="*/ 552 w 579"/>
                  <a:gd name="T81" fmla="*/ 144 h 273"/>
                  <a:gd name="T82" fmla="*/ 566 w 579"/>
                  <a:gd name="T83" fmla="*/ 163 h 273"/>
                  <a:gd name="T84" fmla="*/ 571 w 579"/>
                  <a:gd name="T85" fmla="*/ 187 h 273"/>
                  <a:gd name="T86" fmla="*/ 576 w 579"/>
                  <a:gd name="T87" fmla="*/ 213 h 273"/>
                  <a:gd name="T88" fmla="*/ 553 w 579"/>
                  <a:gd name="T89" fmla="*/ 227 h 273"/>
                  <a:gd name="T90" fmla="*/ 518 w 579"/>
                  <a:gd name="T91" fmla="*/ 237 h 273"/>
                  <a:gd name="T92" fmla="*/ 483 w 579"/>
                  <a:gd name="T93" fmla="*/ 245 h 273"/>
                  <a:gd name="T94" fmla="*/ 448 w 579"/>
                  <a:gd name="T95" fmla="*/ 251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579" h="273">
                    <a:moveTo>
                      <a:pt x="439" y="253"/>
                    </a:moveTo>
                    <a:lnTo>
                      <a:pt x="435" y="247"/>
                    </a:lnTo>
                    <a:lnTo>
                      <a:pt x="431" y="241"/>
                    </a:lnTo>
                    <a:lnTo>
                      <a:pt x="427" y="235"/>
                    </a:lnTo>
                    <a:lnTo>
                      <a:pt x="424" y="228"/>
                    </a:lnTo>
                    <a:lnTo>
                      <a:pt x="420" y="222"/>
                    </a:lnTo>
                    <a:lnTo>
                      <a:pt x="416" y="216"/>
                    </a:lnTo>
                    <a:lnTo>
                      <a:pt x="412" y="210"/>
                    </a:lnTo>
                    <a:lnTo>
                      <a:pt x="408" y="204"/>
                    </a:lnTo>
                    <a:lnTo>
                      <a:pt x="402" y="198"/>
                    </a:lnTo>
                    <a:lnTo>
                      <a:pt x="397" y="193"/>
                    </a:lnTo>
                    <a:lnTo>
                      <a:pt x="392" y="188"/>
                    </a:lnTo>
                    <a:lnTo>
                      <a:pt x="386" y="183"/>
                    </a:lnTo>
                    <a:lnTo>
                      <a:pt x="380" y="180"/>
                    </a:lnTo>
                    <a:lnTo>
                      <a:pt x="373" y="177"/>
                    </a:lnTo>
                    <a:lnTo>
                      <a:pt x="366" y="175"/>
                    </a:lnTo>
                    <a:lnTo>
                      <a:pt x="359" y="174"/>
                    </a:lnTo>
                    <a:lnTo>
                      <a:pt x="335" y="173"/>
                    </a:lnTo>
                    <a:lnTo>
                      <a:pt x="311" y="173"/>
                    </a:lnTo>
                    <a:lnTo>
                      <a:pt x="287" y="174"/>
                    </a:lnTo>
                    <a:lnTo>
                      <a:pt x="263" y="176"/>
                    </a:lnTo>
                    <a:lnTo>
                      <a:pt x="239" y="179"/>
                    </a:lnTo>
                    <a:lnTo>
                      <a:pt x="216" y="183"/>
                    </a:lnTo>
                    <a:lnTo>
                      <a:pt x="193" y="188"/>
                    </a:lnTo>
                    <a:lnTo>
                      <a:pt x="171" y="194"/>
                    </a:lnTo>
                    <a:lnTo>
                      <a:pt x="148" y="200"/>
                    </a:lnTo>
                    <a:lnTo>
                      <a:pt x="125" y="208"/>
                    </a:lnTo>
                    <a:lnTo>
                      <a:pt x="103" y="216"/>
                    </a:lnTo>
                    <a:lnTo>
                      <a:pt x="82" y="226"/>
                    </a:lnTo>
                    <a:lnTo>
                      <a:pt x="61" y="236"/>
                    </a:lnTo>
                    <a:lnTo>
                      <a:pt x="40" y="247"/>
                    </a:lnTo>
                    <a:lnTo>
                      <a:pt x="20" y="259"/>
                    </a:lnTo>
                    <a:lnTo>
                      <a:pt x="0" y="273"/>
                    </a:lnTo>
                    <a:lnTo>
                      <a:pt x="4" y="265"/>
                    </a:lnTo>
                    <a:lnTo>
                      <a:pt x="9" y="257"/>
                    </a:lnTo>
                    <a:lnTo>
                      <a:pt x="16" y="250"/>
                    </a:lnTo>
                    <a:lnTo>
                      <a:pt x="21" y="242"/>
                    </a:lnTo>
                    <a:lnTo>
                      <a:pt x="27" y="234"/>
                    </a:lnTo>
                    <a:lnTo>
                      <a:pt x="32" y="227"/>
                    </a:lnTo>
                    <a:lnTo>
                      <a:pt x="37" y="219"/>
                    </a:lnTo>
                    <a:lnTo>
                      <a:pt x="42" y="211"/>
                    </a:lnTo>
                    <a:lnTo>
                      <a:pt x="46" y="203"/>
                    </a:lnTo>
                    <a:lnTo>
                      <a:pt x="50" y="195"/>
                    </a:lnTo>
                    <a:lnTo>
                      <a:pt x="52" y="186"/>
                    </a:lnTo>
                    <a:lnTo>
                      <a:pt x="54" y="178"/>
                    </a:lnTo>
                    <a:lnTo>
                      <a:pt x="54" y="169"/>
                    </a:lnTo>
                    <a:lnTo>
                      <a:pt x="53" y="160"/>
                    </a:lnTo>
                    <a:lnTo>
                      <a:pt x="51" y="150"/>
                    </a:lnTo>
                    <a:lnTo>
                      <a:pt x="48" y="141"/>
                    </a:lnTo>
                    <a:lnTo>
                      <a:pt x="59" y="134"/>
                    </a:lnTo>
                    <a:lnTo>
                      <a:pt x="71" y="128"/>
                    </a:lnTo>
                    <a:lnTo>
                      <a:pt x="84" y="120"/>
                    </a:lnTo>
                    <a:lnTo>
                      <a:pt x="97" y="114"/>
                    </a:lnTo>
                    <a:lnTo>
                      <a:pt x="109" y="108"/>
                    </a:lnTo>
                    <a:lnTo>
                      <a:pt x="122" y="102"/>
                    </a:lnTo>
                    <a:lnTo>
                      <a:pt x="136" y="97"/>
                    </a:lnTo>
                    <a:lnTo>
                      <a:pt x="150" y="92"/>
                    </a:lnTo>
                    <a:lnTo>
                      <a:pt x="163" y="87"/>
                    </a:lnTo>
                    <a:lnTo>
                      <a:pt x="176" y="83"/>
                    </a:lnTo>
                    <a:lnTo>
                      <a:pt x="189" y="79"/>
                    </a:lnTo>
                    <a:lnTo>
                      <a:pt x="202" y="77"/>
                    </a:lnTo>
                    <a:lnTo>
                      <a:pt x="215" y="74"/>
                    </a:lnTo>
                    <a:lnTo>
                      <a:pt x="228" y="73"/>
                    </a:lnTo>
                    <a:lnTo>
                      <a:pt x="240" y="73"/>
                    </a:lnTo>
                    <a:lnTo>
                      <a:pt x="253" y="74"/>
                    </a:lnTo>
                    <a:lnTo>
                      <a:pt x="257" y="81"/>
                    </a:lnTo>
                    <a:lnTo>
                      <a:pt x="261" y="86"/>
                    </a:lnTo>
                    <a:lnTo>
                      <a:pt x="267" y="90"/>
                    </a:lnTo>
                    <a:lnTo>
                      <a:pt x="273" y="93"/>
                    </a:lnTo>
                    <a:lnTo>
                      <a:pt x="279" y="95"/>
                    </a:lnTo>
                    <a:lnTo>
                      <a:pt x="286" y="96"/>
                    </a:lnTo>
                    <a:lnTo>
                      <a:pt x="292" y="96"/>
                    </a:lnTo>
                    <a:lnTo>
                      <a:pt x="299" y="96"/>
                    </a:lnTo>
                    <a:lnTo>
                      <a:pt x="306" y="96"/>
                    </a:lnTo>
                    <a:lnTo>
                      <a:pt x="313" y="95"/>
                    </a:lnTo>
                    <a:lnTo>
                      <a:pt x="320" y="94"/>
                    </a:lnTo>
                    <a:lnTo>
                      <a:pt x="326" y="93"/>
                    </a:lnTo>
                    <a:lnTo>
                      <a:pt x="333" y="92"/>
                    </a:lnTo>
                    <a:lnTo>
                      <a:pt x="340" y="92"/>
                    </a:lnTo>
                    <a:lnTo>
                      <a:pt x="346" y="92"/>
                    </a:lnTo>
                    <a:lnTo>
                      <a:pt x="353" y="94"/>
                    </a:lnTo>
                    <a:lnTo>
                      <a:pt x="362" y="92"/>
                    </a:lnTo>
                    <a:lnTo>
                      <a:pt x="370" y="89"/>
                    </a:lnTo>
                    <a:lnTo>
                      <a:pt x="378" y="86"/>
                    </a:lnTo>
                    <a:lnTo>
                      <a:pt x="385" y="81"/>
                    </a:lnTo>
                    <a:lnTo>
                      <a:pt x="391" y="76"/>
                    </a:lnTo>
                    <a:lnTo>
                      <a:pt x="397" y="70"/>
                    </a:lnTo>
                    <a:lnTo>
                      <a:pt x="402" y="64"/>
                    </a:lnTo>
                    <a:lnTo>
                      <a:pt x="408" y="58"/>
                    </a:lnTo>
                    <a:lnTo>
                      <a:pt x="412" y="51"/>
                    </a:lnTo>
                    <a:lnTo>
                      <a:pt x="416" y="44"/>
                    </a:lnTo>
                    <a:lnTo>
                      <a:pt x="420" y="36"/>
                    </a:lnTo>
                    <a:lnTo>
                      <a:pt x="424" y="29"/>
                    </a:lnTo>
                    <a:lnTo>
                      <a:pt x="427" y="22"/>
                    </a:lnTo>
                    <a:lnTo>
                      <a:pt x="431" y="15"/>
                    </a:lnTo>
                    <a:lnTo>
                      <a:pt x="435" y="8"/>
                    </a:lnTo>
                    <a:lnTo>
                      <a:pt x="439" y="2"/>
                    </a:lnTo>
                    <a:lnTo>
                      <a:pt x="442" y="1"/>
                    </a:lnTo>
                    <a:lnTo>
                      <a:pt x="445" y="0"/>
                    </a:lnTo>
                    <a:lnTo>
                      <a:pt x="448" y="0"/>
                    </a:lnTo>
                    <a:lnTo>
                      <a:pt x="450" y="1"/>
                    </a:lnTo>
                    <a:lnTo>
                      <a:pt x="452" y="1"/>
                    </a:lnTo>
                    <a:lnTo>
                      <a:pt x="454" y="2"/>
                    </a:lnTo>
                    <a:lnTo>
                      <a:pt x="456" y="3"/>
                    </a:lnTo>
                    <a:lnTo>
                      <a:pt x="457" y="5"/>
                    </a:lnTo>
                    <a:lnTo>
                      <a:pt x="458" y="6"/>
                    </a:lnTo>
                    <a:lnTo>
                      <a:pt x="459" y="8"/>
                    </a:lnTo>
                    <a:lnTo>
                      <a:pt x="460" y="10"/>
                    </a:lnTo>
                    <a:lnTo>
                      <a:pt x="461" y="12"/>
                    </a:lnTo>
                    <a:lnTo>
                      <a:pt x="462" y="14"/>
                    </a:lnTo>
                    <a:lnTo>
                      <a:pt x="463" y="17"/>
                    </a:lnTo>
                    <a:lnTo>
                      <a:pt x="464" y="19"/>
                    </a:lnTo>
                    <a:lnTo>
                      <a:pt x="466" y="22"/>
                    </a:lnTo>
                    <a:lnTo>
                      <a:pt x="465" y="23"/>
                    </a:lnTo>
                    <a:lnTo>
                      <a:pt x="465" y="25"/>
                    </a:lnTo>
                    <a:lnTo>
                      <a:pt x="466" y="27"/>
                    </a:lnTo>
                    <a:lnTo>
                      <a:pt x="466" y="28"/>
                    </a:lnTo>
                    <a:lnTo>
                      <a:pt x="467" y="30"/>
                    </a:lnTo>
                    <a:lnTo>
                      <a:pt x="468" y="31"/>
                    </a:lnTo>
                    <a:lnTo>
                      <a:pt x="469" y="32"/>
                    </a:lnTo>
                    <a:lnTo>
                      <a:pt x="471" y="33"/>
                    </a:lnTo>
                    <a:lnTo>
                      <a:pt x="472" y="34"/>
                    </a:lnTo>
                    <a:lnTo>
                      <a:pt x="474" y="34"/>
                    </a:lnTo>
                    <a:lnTo>
                      <a:pt x="475" y="35"/>
                    </a:lnTo>
                    <a:lnTo>
                      <a:pt x="477" y="35"/>
                    </a:lnTo>
                    <a:lnTo>
                      <a:pt x="479" y="35"/>
                    </a:lnTo>
                    <a:lnTo>
                      <a:pt x="481" y="35"/>
                    </a:lnTo>
                    <a:lnTo>
                      <a:pt x="483" y="35"/>
                    </a:lnTo>
                    <a:lnTo>
                      <a:pt x="485" y="35"/>
                    </a:lnTo>
                    <a:lnTo>
                      <a:pt x="490" y="33"/>
                    </a:lnTo>
                    <a:lnTo>
                      <a:pt x="494" y="32"/>
                    </a:lnTo>
                    <a:lnTo>
                      <a:pt x="498" y="32"/>
                    </a:lnTo>
                    <a:lnTo>
                      <a:pt x="501" y="32"/>
                    </a:lnTo>
                    <a:lnTo>
                      <a:pt x="503" y="34"/>
                    </a:lnTo>
                    <a:lnTo>
                      <a:pt x="505" y="36"/>
                    </a:lnTo>
                    <a:lnTo>
                      <a:pt x="507" y="39"/>
                    </a:lnTo>
                    <a:lnTo>
                      <a:pt x="509" y="42"/>
                    </a:lnTo>
                    <a:lnTo>
                      <a:pt x="510" y="45"/>
                    </a:lnTo>
                    <a:lnTo>
                      <a:pt x="511" y="48"/>
                    </a:lnTo>
                    <a:lnTo>
                      <a:pt x="511" y="52"/>
                    </a:lnTo>
                    <a:lnTo>
                      <a:pt x="512" y="55"/>
                    </a:lnTo>
                    <a:lnTo>
                      <a:pt x="513" y="59"/>
                    </a:lnTo>
                    <a:lnTo>
                      <a:pt x="514" y="62"/>
                    </a:lnTo>
                    <a:lnTo>
                      <a:pt x="516" y="65"/>
                    </a:lnTo>
                    <a:lnTo>
                      <a:pt x="518" y="68"/>
                    </a:lnTo>
                    <a:lnTo>
                      <a:pt x="512" y="71"/>
                    </a:lnTo>
                    <a:lnTo>
                      <a:pt x="508" y="76"/>
                    </a:lnTo>
                    <a:lnTo>
                      <a:pt x="506" y="80"/>
                    </a:lnTo>
                    <a:lnTo>
                      <a:pt x="504" y="84"/>
                    </a:lnTo>
                    <a:lnTo>
                      <a:pt x="504" y="88"/>
                    </a:lnTo>
                    <a:lnTo>
                      <a:pt x="505" y="92"/>
                    </a:lnTo>
                    <a:lnTo>
                      <a:pt x="506" y="97"/>
                    </a:lnTo>
                    <a:lnTo>
                      <a:pt x="509" y="101"/>
                    </a:lnTo>
                    <a:lnTo>
                      <a:pt x="511" y="105"/>
                    </a:lnTo>
                    <a:lnTo>
                      <a:pt x="514" y="109"/>
                    </a:lnTo>
                    <a:lnTo>
                      <a:pt x="517" y="114"/>
                    </a:lnTo>
                    <a:lnTo>
                      <a:pt x="520" y="118"/>
                    </a:lnTo>
                    <a:lnTo>
                      <a:pt x="524" y="122"/>
                    </a:lnTo>
                    <a:lnTo>
                      <a:pt x="526" y="127"/>
                    </a:lnTo>
                    <a:lnTo>
                      <a:pt x="529" y="131"/>
                    </a:lnTo>
                    <a:lnTo>
                      <a:pt x="531" y="135"/>
                    </a:lnTo>
                    <a:lnTo>
                      <a:pt x="540" y="137"/>
                    </a:lnTo>
                    <a:lnTo>
                      <a:pt x="546" y="140"/>
                    </a:lnTo>
                    <a:lnTo>
                      <a:pt x="552" y="144"/>
                    </a:lnTo>
                    <a:lnTo>
                      <a:pt x="557" y="148"/>
                    </a:lnTo>
                    <a:lnTo>
                      <a:pt x="560" y="152"/>
                    </a:lnTo>
                    <a:lnTo>
                      <a:pt x="563" y="158"/>
                    </a:lnTo>
                    <a:lnTo>
                      <a:pt x="566" y="163"/>
                    </a:lnTo>
                    <a:lnTo>
                      <a:pt x="567" y="169"/>
                    </a:lnTo>
                    <a:lnTo>
                      <a:pt x="569" y="175"/>
                    </a:lnTo>
                    <a:lnTo>
                      <a:pt x="570" y="181"/>
                    </a:lnTo>
                    <a:lnTo>
                      <a:pt x="571" y="187"/>
                    </a:lnTo>
                    <a:lnTo>
                      <a:pt x="572" y="194"/>
                    </a:lnTo>
                    <a:lnTo>
                      <a:pt x="573" y="200"/>
                    </a:lnTo>
                    <a:lnTo>
                      <a:pt x="574" y="207"/>
                    </a:lnTo>
                    <a:lnTo>
                      <a:pt x="576" y="213"/>
                    </a:lnTo>
                    <a:lnTo>
                      <a:pt x="579" y="220"/>
                    </a:lnTo>
                    <a:lnTo>
                      <a:pt x="570" y="222"/>
                    </a:lnTo>
                    <a:lnTo>
                      <a:pt x="561" y="225"/>
                    </a:lnTo>
                    <a:lnTo>
                      <a:pt x="553" y="227"/>
                    </a:lnTo>
                    <a:lnTo>
                      <a:pt x="544" y="230"/>
                    </a:lnTo>
                    <a:lnTo>
                      <a:pt x="536" y="232"/>
                    </a:lnTo>
                    <a:lnTo>
                      <a:pt x="526" y="235"/>
                    </a:lnTo>
                    <a:lnTo>
                      <a:pt x="518" y="237"/>
                    </a:lnTo>
                    <a:lnTo>
                      <a:pt x="509" y="239"/>
                    </a:lnTo>
                    <a:lnTo>
                      <a:pt x="501" y="242"/>
                    </a:lnTo>
                    <a:lnTo>
                      <a:pt x="492" y="244"/>
                    </a:lnTo>
                    <a:lnTo>
                      <a:pt x="483" y="245"/>
                    </a:lnTo>
                    <a:lnTo>
                      <a:pt x="475" y="247"/>
                    </a:lnTo>
                    <a:lnTo>
                      <a:pt x="466" y="249"/>
                    </a:lnTo>
                    <a:lnTo>
                      <a:pt x="457" y="250"/>
                    </a:lnTo>
                    <a:lnTo>
                      <a:pt x="448" y="251"/>
                    </a:lnTo>
                    <a:lnTo>
                      <a:pt x="439" y="25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2" name="Freeform 2684"/>
              <p:cNvSpPr>
                <a:spLocks/>
              </p:cNvSpPr>
              <p:nvPr/>
            </p:nvSpPr>
            <p:spPr bwMode="auto">
              <a:xfrm>
                <a:off x="2536" y="2603"/>
                <a:ext cx="10" cy="10"/>
              </a:xfrm>
              <a:custGeom>
                <a:avLst/>
                <a:gdLst>
                  <a:gd name="T0" fmla="*/ 80 w 80"/>
                  <a:gd name="T1" fmla="*/ 79 h 79"/>
                  <a:gd name="T2" fmla="*/ 76 w 80"/>
                  <a:gd name="T3" fmla="*/ 73 h 79"/>
                  <a:gd name="T4" fmla="*/ 72 w 80"/>
                  <a:gd name="T5" fmla="*/ 67 h 79"/>
                  <a:gd name="T6" fmla="*/ 68 w 80"/>
                  <a:gd name="T7" fmla="*/ 61 h 79"/>
                  <a:gd name="T8" fmla="*/ 65 w 80"/>
                  <a:gd name="T9" fmla="*/ 54 h 79"/>
                  <a:gd name="T10" fmla="*/ 61 w 80"/>
                  <a:gd name="T11" fmla="*/ 48 h 79"/>
                  <a:gd name="T12" fmla="*/ 57 w 80"/>
                  <a:gd name="T13" fmla="*/ 42 h 79"/>
                  <a:gd name="T14" fmla="*/ 53 w 80"/>
                  <a:gd name="T15" fmla="*/ 36 h 79"/>
                  <a:gd name="T16" fmla="*/ 49 w 80"/>
                  <a:gd name="T17" fmla="*/ 30 h 79"/>
                  <a:gd name="T18" fmla="*/ 43 w 80"/>
                  <a:gd name="T19" fmla="*/ 24 h 79"/>
                  <a:gd name="T20" fmla="*/ 38 w 80"/>
                  <a:gd name="T21" fmla="*/ 19 h 79"/>
                  <a:gd name="T22" fmla="*/ 33 w 80"/>
                  <a:gd name="T23" fmla="*/ 14 h 79"/>
                  <a:gd name="T24" fmla="*/ 27 w 80"/>
                  <a:gd name="T25" fmla="*/ 9 h 79"/>
                  <a:gd name="T26" fmla="*/ 21 w 80"/>
                  <a:gd name="T27" fmla="*/ 6 h 79"/>
                  <a:gd name="T28" fmla="*/ 14 w 80"/>
                  <a:gd name="T29" fmla="*/ 3 h 79"/>
                  <a:gd name="T30" fmla="*/ 7 w 80"/>
                  <a:gd name="T31" fmla="*/ 1 h 79"/>
                  <a:gd name="T32" fmla="*/ 0 w 80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79">
                    <a:moveTo>
                      <a:pt x="80" y="79"/>
                    </a:moveTo>
                    <a:lnTo>
                      <a:pt x="76" y="73"/>
                    </a:lnTo>
                    <a:lnTo>
                      <a:pt x="72" y="67"/>
                    </a:lnTo>
                    <a:lnTo>
                      <a:pt x="68" y="61"/>
                    </a:lnTo>
                    <a:lnTo>
                      <a:pt x="65" y="54"/>
                    </a:lnTo>
                    <a:lnTo>
                      <a:pt x="61" y="48"/>
                    </a:lnTo>
                    <a:lnTo>
                      <a:pt x="57" y="42"/>
                    </a:lnTo>
                    <a:lnTo>
                      <a:pt x="53" y="36"/>
                    </a:lnTo>
                    <a:lnTo>
                      <a:pt x="49" y="30"/>
                    </a:lnTo>
                    <a:lnTo>
                      <a:pt x="43" y="24"/>
                    </a:lnTo>
                    <a:lnTo>
                      <a:pt x="38" y="19"/>
                    </a:lnTo>
                    <a:lnTo>
                      <a:pt x="33" y="14"/>
                    </a:lnTo>
                    <a:lnTo>
                      <a:pt x="27" y="9"/>
                    </a:lnTo>
                    <a:lnTo>
                      <a:pt x="21" y="6"/>
                    </a:lnTo>
                    <a:lnTo>
                      <a:pt x="14" y="3"/>
                    </a:lnTo>
                    <a:lnTo>
                      <a:pt x="7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3" name="Freeform 2685"/>
              <p:cNvSpPr>
                <a:spLocks/>
              </p:cNvSpPr>
              <p:nvPr/>
            </p:nvSpPr>
            <p:spPr bwMode="auto">
              <a:xfrm>
                <a:off x="2491" y="2603"/>
                <a:ext cx="45" cy="13"/>
              </a:xfrm>
              <a:custGeom>
                <a:avLst/>
                <a:gdLst>
                  <a:gd name="T0" fmla="*/ 359 w 359"/>
                  <a:gd name="T1" fmla="*/ 1 h 100"/>
                  <a:gd name="T2" fmla="*/ 335 w 359"/>
                  <a:gd name="T3" fmla="*/ 0 h 100"/>
                  <a:gd name="T4" fmla="*/ 311 w 359"/>
                  <a:gd name="T5" fmla="*/ 0 h 100"/>
                  <a:gd name="T6" fmla="*/ 287 w 359"/>
                  <a:gd name="T7" fmla="*/ 1 h 100"/>
                  <a:gd name="T8" fmla="*/ 263 w 359"/>
                  <a:gd name="T9" fmla="*/ 3 h 100"/>
                  <a:gd name="T10" fmla="*/ 239 w 359"/>
                  <a:gd name="T11" fmla="*/ 6 h 100"/>
                  <a:gd name="T12" fmla="*/ 216 w 359"/>
                  <a:gd name="T13" fmla="*/ 10 h 100"/>
                  <a:gd name="T14" fmla="*/ 193 w 359"/>
                  <a:gd name="T15" fmla="*/ 15 h 100"/>
                  <a:gd name="T16" fmla="*/ 171 w 359"/>
                  <a:gd name="T17" fmla="*/ 21 h 100"/>
                  <a:gd name="T18" fmla="*/ 148 w 359"/>
                  <a:gd name="T19" fmla="*/ 27 h 100"/>
                  <a:gd name="T20" fmla="*/ 125 w 359"/>
                  <a:gd name="T21" fmla="*/ 35 h 100"/>
                  <a:gd name="T22" fmla="*/ 103 w 359"/>
                  <a:gd name="T23" fmla="*/ 43 h 100"/>
                  <a:gd name="T24" fmla="*/ 82 w 359"/>
                  <a:gd name="T25" fmla="*/ 53 h 100"/>
                  <a:gd name="T26" fmla="*/ 61 w 359"/>
                  <a:gd name="T27" fmla="*/ 63 h 100"/>
                  <a:gd name="T28" fmla="*/ 40 w 359"/>
                  <a:gd name="T29" fmla="*/ 74 h 100"/>
                  <a:gd name="T30" fmla="*/ 20 w 359"/>
                  <a:gd name="T31" fmla="*/ 86 h 100"/>
                  <a:gd name="T32" fmla="*/ 0 w 359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100">
                    <a:moveTo>
                      <a:pt x="359" y="1"/>
                    </a:moveTo>
                    <a:lnTo>
                      <a:pt x="335" y="0"/>
                    </a:lnTo>
                    <a:lnTo>
                      <a:pt x="311" y="0"/>
                    </a:lnTo>
                    <a:lnTo>
                      <a:pt x="287" y="1"/>
                    </a:lnTo>
                    <a:lnTo>
                      <a:pt x="263" y="3"/>
                    </a:lnTo>
                    <a:lnTo>
                      <a:pt x="239" y="6"/>
                    </a:lnTo>
                    <a:lnTo>
                      <a:pt x="216" y="10"/>
                    </a:lnTo>
                    <a:lnTo>
                      <a:pt x="193" y="15"/>
                    </a:lnTo>
                    <a:lnTo>
                      <a:pt x="171" y="21"/>
                    </a:lnTo>
                    <a:lnTo>
                      <a:pt x="148" y="27"/>
                    </a:lnTo>
                    <a:lnTo>
                      <a:pt x="125" y="35"/>
                    </a:lnTo>
                    <a:lnTo>
                      <a:pt x="103" y="43"/>
                    </a:lnTo>
                    <a:lnTo>
                      <a:pt x="82" y="53"/>
                    </a:lnTo>
                    <a:lnTo>
                      <a:pt x="61" y="63"/>
                    </a:lnTo>
                    <a:lnTo>
                      <a:pt x="40" y="74"/>
                    </a:lnTo>
                    <a:lnTo>
                      <a:pt x="20" y="86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4" name="Freeform 2686"/>
              <p:cNvSpPr>
                <a:spLocks/>
              </p:cNvSpPr>
              <p:nvPr/>
            </p:nvSpPr>
            <p:spPr bwMode="auto">
              <a:xfrm>
                <a:off x="2491" y="2599"/>
                <a:ext cx="7" cy="17"/>
              </a:xfrm>
              <a:custGeom>
                <a:avLst/>
                <a:gdLst>
                  <a:gd name="T0" fmla="*/ 0 w 54"/>
                  <a:gd name="T1" fmla="*/ 132 h 132"/>
                  <a:gd name="T2" fmla="*/ 4 w 54"/>
                  <a:gd name="T3" fmla="*/ 124 h 132"/>
                  <a:gd name="T4" fmla="*/ 9 w 54"/>
                  <a:gd name="T5" fmla="*/ 116 h 132"/>
                  <a:gd name="T6" fmla="*/ 16 w 54"/>
                  <a:gd name="T7" fmla="*/ 109 h 132"/>
                  <a:gd name="T8" fmla="*/ 21 w 54"/>
                  <a:gd name="T9" fmla="*/ 101 h 132"/>
                  <a:gd name="T10" fmla="*/ 27 w 54"/>
                  <a:gd name="T11" fmla="*/ 93 h 132"/>
                  <a:gd name="T12" fmla="*/ 32 w 54"/>
                  <a:gd name="T13" fmla="*/ 86 h 132"/>
                  <a:gd name="T14" fmla="*/ 37 w 54"/>
                  <a:gd name="T15" fmla="*/ 78 h 132"/>
                  <a:gd name="T16" fmla="*/ 42 w 54"/>
                  <a:gd name="T17" fmla="*/ 70 h 132"/>
                  <a:gd name="T18" fmla="*/ 46 w 54"/>
                  <a:gd name="T19" fmla="*/ 62 h 132"/>
                  <a:gd name="T20" fmla="*/ 50 w 54"/>
                  <a:gd name="T21" fmla="*/ 54 h 132"/>
                  <a:gd name="T22" fmla="*/ 52 w 54"/>
                  <a:gd name="T23" fmla="*/ 45 h 132"/>
                  <a:gd name="T24" fmla="*/ 54 w 54"/>
                  <a:gd name="T25" fmla="*/ 37 h 132"/>
                  <a:gd name="T26" fmla="*/ 54 w 54"/>
                  <a:gd name="T27" fmla="*/ 28 h 132"/>
                  <a:gd name="T28" fmla="*/ 53 w 54"/>
                  <a:gd name="T29" fmla="*/ 19 h 132"/>
                  <a:gd name="T30" fmla="*/ 51 w 54"/>
                  <a:gd name="T31" fmla="*/ 9 h 132"/>
                  <a:gd name="T32" fmla="*/ 48 w 54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132">
                    <a:moveTo>
                      <a:pt x="0" y="132"/>
                    </a:moveTo>
                    <a:lnTo>
                      <a:pt x="4" y="124"/>
                    </a:lnTo>
                    <a:lnTo>
                      <a:pt x="9" y="116"/>
                    </a:lnTo>
                    <a:lnTo>
                      <a:pt x="16" y="109"/>
                    </a:lnTo>
                    <a:lnTo>
                      <a:pt x="21" y="101"/>
                    </a:lnTo>
                    <a:lnTo>
                      <a:pt x="27" y="93"/>
                    </a:lnTo>
                    <a:lnTo>
                      <a:pt x="32" y="86"/>
                    </a:lnTo>
                    <a:lnTo>
                      <a:pt x="37" y="78"/>
                    </a:lnTo>
                    <a:lnTo>
                      <a:pt x="42" y="70"/>
                    </a:lnTo>
                    <a:lnTo>
                      <a:pt x="46" y="62"/>
                    </a:lnTo>
                    <a:lnTo>
                      <a:pt x="50" y="54"/>
                    </a:lnTo>
                    <a:lnTo>
                      <a:pt x="52" y="45"/>
                    </a:lnTo>
                    <a:lnTo>
                      <a:pt x="54" y="37"/>
                    </a:lnTo>
                    <a:lnTo>
                      <a:pt x="54" y="28"/>
                    </a:lnTo>
                    <a:lnTo>
                      <a:pt x="53" y="19"/>
                    </a:lnTo>
                    <a:lnTo>
                      <a:pt x="51" y="9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5" name="Freeform 2687"/>
              <p:cNvSpPr>
                <a:spLocks/>
              </p:cNvSpPr>
              <p:nvPr/>
            </p:nvSpPr>
            <p:spPr bwMode="auto">
              <a:xfrm>
                <a:off x="2497" y="2591"/>
                <a:ext cx="26" cy="8"/>
              </a:xfrm>
              <a:custGeom>
                <a:avLst/>
                <a:gdLst>
                  <a:gd name="T0" fmla="*/ 0 w 205"/>
                  <a:gd name="T1" fmla="*/ 68 h 68"/>
                  <a:gd name="T2" fmla="*/ 11 w 205"/>
                  <a:gd name="T3" fmla="*/ 61 h 68"/>
                  <a:gd name="T4" fmla="*/ 23 w 205"/>
                  <a:gd name="T5" fmla="*/ 55 h 68"/>
                  <a:gd name="T6" fmla="*/ 36 w 205"/>
                  <a:gd name="T7" fmla="*/ 47 h 68"/>
                  <a:gd name="T8" fmla="*/ 49 w 205"/>
                  <a:gd name="T9" fmla="*/ 41 h 68"/>
                  <a:gd name="T10" fmla="*/ 61 w 205"/>
                  <a:gd name="T11" fmla="*/ 35 h 68"/>
                  <a:gd name="T12" fmla="*/ 74 w 205"/>
                  <a:gd name="T13" fmla="*/ 29 h 68"/>
                  <a:gd name="T14" fmla="*/ 88 w 205"/>
                  <a:gd name="T15" fmla="*/ 24 h 68"/>
                  <a:gd name="T16" fmla="*/ 102 w 205"/>
                  <a:gd name="T17" fmla="*/ 19 h 68"/>
                  <a:gd name="T18" fmla="*/ 115 w 205"/>
                  <a:gd name="T19" fmla="*/ 14 h 68"/>
                  <a:gd name="T20" fmla="*/ 128 w 205"/>
                  <a:gd name="T21" fmla="*/ 10 h 68"/>
                  <a:gd name="T22" fmla="*/ 141 w 205"/>
                  <a:gd name="T23" fmla="*/ 6 h 68"/>
                  <a:gd name="T24" fmla="*/ 154 w 205"/>
                  <a:gd name="T25" fmla="*/ 4 h 68"/>
                  <a:gd name="T26" fmla="*/ 167 w 205"/>
                  <a:gd name="T27" fmla="*/ 1 h 68"/>
                  <a:gd name="T28" fmla="*/ 180 w 205"/>
                  <a:gd name="T29" fmla="*/ 0 h 68"/>
                  <a:gd name="T30" fmla="*/ 192 w 205"/>
                  <a:gd name="T31" fmla="*/ 0 h 68"/>
                  <a:gd name="T32" fmla="*/ 205 w 205"/>
                  <a:gd name="T33" fmla="*/ 1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68">
                    <a:moveTo>
                      <a:pt x="0" y="68"/>
                    </a:moveTo>
                    <a:lnTo>
                      <a:pt x="11" y="61"/>
                    </a:lnTo>
                    <a:lnTo>
                      <a:pt x="23" y="55"/>
                    </a:lnTo>
                    <a:lnTo>
                      <a:pt x="36" y="47"/>
                    </a:lnTo>
                    <a:lnTo>
                      <a:pt x="49" y="41"/>
                    </a:lnTo>
                    <a:lnTo>
                      <a:pt x="61" y="35"/>
                    </a:lnTo>
                    <a:lnTo>
                      <a:pt x="74" y="29"/>
                    </a:lnTo>
                    <a:lnTo>
                      <a:pt x="88" y="24"/>
                    </a:lnTo>
                    <a:lnTo>
                      <a:pt x="102" y="19"/>
                    </a:lnTo>
                    <a:lnTo>
                      <a:pt x="115" y="14"/>
                    </a:lnTo>
                    <a:lnTo>
                      <a:pt x="128" y="10"/>
                    </a:lnTo>
                    <a:lnTo>
                      <a:pt x="141" y="6"/>
                    </a:lnTo>
                    <a:lnTo>
                      <a:pt x="154" y="4"/>
                    </a:lnTo>
                    <a:lnTo>
                      <a:pt x="167" y="1"/>
                    </a:lnTo>
                    <a:lnTo>
                      <a:pt x="180" y="0"/>
                    </a:lnTo>
                    <a:lnTo>
                      <a:pt x="192" y="0"/>
                    </a:lnTo>
                    <a:lnTo>
                      <a:pt x="205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6" name="Freeform 2688"/>
              <p:cNvSpPr>
                <a:spLocks/>
              </p:cNvSpPr>
              <p:nvPr/>
            </p:nvSpPr>
            <p:spPr bwMode="auto">
              <a:xfrm>
                <a:off x="2523" y="2591"/>
                <a:ext cx="12" cy="3"/>
              </a:xfrm>
              <a:custGeom>
                <a:avLst/>
                <a:gdLst>
                  <a:gd name="T0" fmla="*/ 0 w 100"/>
                  <a:gd name="T1" fmla="*/ 0 h 22"/>
                  <a:gd name="T2" fmla="*/ 4 w 100"/>
                  <a:gd name="T3" fmla="*/ 7 h 22"/>
                  <a:gd name="T4" fmla="*/ 8 w 100"/>
                  <a:gd name="T5" fmla="*/ 12 h 22"/>
                  <a:gd name="T6" fmla="*/ 14 w 100"/>
                  <a:gd name="T7" fmla="*/ 16 h 22"/>
                  <a:gd name="T8" fmla="*/ 20 w 100"/>
                  <a:gd name="T9" fmla="*/ 19 h 22"/>
                  <a:gd name="T10" fmla="*/ 26 w 100"/>
                  <a:gd name="T11" fmla="*/ 21 h 22"/>
                  <a:gd name="T12" fmla="*/ 33 w 100"/>
                  <a:gd name="T13" fmla="*/ 22 h 22"/>
                  <a:gd name="T14" fmla="*/ 39 w 100"/>
                  <a:gd name="T15" fmla="*/ 22 h 22"/>
                  <a:gd name="T16" fmla="*/ 46 w 100"/>
                  <a:gd name="T17" fmla="*/ 22 h 22"/>
                  <a:gd name="T18" fmla="*/ 53 w 100"/>
                  <a:gd name="T19" fmla="*/ 22 h 22"/>
                  <a:gd name="T20" fmla="*/ 60 w 100"/>
                  <a:gd name="T21" fmla="*/ 21 h 22"/>
                  <a:gd name="T22" fmla="*/ 67 w 100"/>
                  <a:gd name="T23" fmla="*/ 20 h 22"/>
                  <a:gd name="T24" fmla="*/ 73 w 100"/>
                  <a:gd name="T25" fmla="*/ 19 h 22"/>
                  <a:gd name="T26" fmla="*/ 80 w 100"/>
                  <a:gd name="T27" fmla="*/ 18 h 22"/>
                  <a:gd name="T28" fmla="*/ 87 w 100"/>
                  <a:gd name="T29" fmla="*/ 18 h 22"/>
                  <a:gd name="T30" fmla="*/ 93 w 100"/>
                  <a:gd name="T31" fmla="*/ 18 h 22"/>
                  <a:gd name="T32" fmla="*/ 100 w 100"/>
                  <a:gd name="T33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2">
                    <a:moveTo>
                      <a:pt x="0" y="0"/>
                    </a:moveTo>
                    <a:lnTo>
                      <a:pt x="4" y="7"/>
                    </a:lnTo>
                    <a:lnTo>
                      <a:pt x="8" y="12"/>
                    </a:lnTo>
                    <a:lnTo>
                      <a:pt x="14" y="16"/>
                    </a:lnTo>
                    <a:lnTo>
                      <a:pt x="20" y="19"/>
                    </a:lnTo>
                    <a:lnTo>
                      <a:pt x="26" y="21"/>
                    </a:lnTo>
                    <a:lnTo>
                      <a:pt x="33" y="22"/>
                    </a:lnTo>
                    <a:lnTo>
                      <a:pt x="39" y="22"/>
                    </a:lnTo>
                    <a:lnTo>
                      <a:pt x="46" y="22"/>
                    </a:lnTo>
                    <a:lnTo>
                      <a:pt x="53" y="22"/>
                    </a:lnTo>
                    <a:lnTo>
                      <a:pt x="60" y="21"/>
                    </a:lnTo>
                    <a:lnTo>
                      <a:pt x="67" y="20"/>
                    </a:lnTo>
                    <a:lnTo>
                      <a:pt x="73" y="19"/>
                    </a:lnTo>
                    <a:lnTo>
                      <a:pt x="80" y="18"/>
                    </a:lnTo>
                    <a:lnTo>
                      <a:pt x="87" y="18"/>
                    </a:lnTo>
                    <a:lnTo>
                      <a:pt x="93" y="18"/>
                    </a:lnTo>
                    <a:lnTo>
                      <a:pt x="10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7" name="Freeform 2689"/>
              <p:cNvSpPr>
                <a:spLocks/>
              </p:cNvSpPr>
              <p:nvPr/>
            </p:nvSpPr>
            <p:spPr bwMode="auto">
              <a:xfrm>
                <a:off x="2535" y="2582"/>
                <a:ext cx="11" cy="11"/>
              </a:xfrm>
              <a:custGeom>
                <a:avLst/>
                <a:gdLst>
                  <a:gd name="T0" fmla="*/ 0 w 86"/>
                  <a:gd name="T1" fmla="*/ 92 h 92"/>
                  <a:gd name="T2" fmla="*/ 9 w 86"/>
                  <a:gd name="T3" fmla="*/ 90 h 92"/>
                  <a:gd name="T4" fmla="*/ 17 w 86"/>
                  <a:gd name="T5" fmla="*/ 87 h 92"/>
                  <a:gd name="T6" fmla="*/ 25 w 86"/>
                  <a:gd name="T7" fmla="*/ 84 h 92"/>
                  <a:gd name="T8" fmla="*/ 32 w 86"/>
                  <a:gd name="T9" fmla="*/ 79 h 92"/>
                  <a:gd name="T10" fmla="*/ 38 w 86"/>
                  <a:gd name="T11" fmla="*/ 74 h 92"/>
                  <a:gd name="T12" fmla="*/ 44 w 86"/>
                  <a:gd name="T13" fmla="*/ 68 h 92"/>
                  <a:gd name="T14" fmla="*/ 49 w 86"/>
                  <a:gd name="T15" fmla="*/ 62 h 92"/>
                  <a:gd name="T16" fmla="*/ 55 w 86"/>
                  <a:gd name="T17" fmla="*/ 56 h 92"/>
                  <a:gd name="T18" fmla="*/ 59 w 86"/>
                  <a:gd name="T19" fmla="*/ 49 h 92"/>
                  <a:gd name="T20" fmla="*/ 63 w 86"/>
                  <a:gd name="T21" fmla="*/ 42 h 92"/>
                  <a:gd name="T22" fmla="*/ 67 w 86"/>
                  <a:gd name="T23" fmla="*/ 34 h 92"/>
                  <a:gd name="T24" fmla="*/ 71 w 86"/>
                  <a:gd name="T25" fmla="*/ 27 h 92"/>
                  <a:gd name="T26" fmla="*/ 74 w 86"/>
                  <a:gd name="T27" fmla="*/ 20 h 92"/>
                  <a:gd name="T28" fmla="*/ 78 w 86"/>
                  <a:gd name="T29" fmla="*/ 13 h 92"/>
                  <a:gd name="T30" fmla="*/ 82 w 86"/>
                  <a:gd name="T31" fmla="*/ 6 h 92"/>
                  <a:gd name="T32" fmla="*/ 86 w 86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92">
                    <a:moveTo>
                      <a:pt x="0" y="92"/>
                    </a:moveTo>
                    <a:lnTo>
                      <a:pt x="9" y="90"/>
                    </a:lnTo>
                    <a:lnTo>
                      <a:pt x="17" y="87"/>
                    </a:lnTo>
                    <a:lnTo>
                      <a:pt x="25" y="84"/>
                    </a:lnTo>
                    <a:lnTo>
                      <a:pt x="32" y="79"/>
                    </a:lnTo>
                    <a:lnTo>
                      <a:pt x="38" y="74"/>
                    </a:lnTo>
                    <a:lnTo>
                      <a:pt x="44" y="68"/>
                    </a:lnTo>
                    <a:lnTo>
                      <a:pt x="49" y="62"/>
                    </a:lnTo>
                    <a:lnTo>
                      <a:pt x="55" y="56"/>
                    </a:lnTo>
                    <a:lnTo>
                      <a:pt x="59" y="49"/>
                    </a:lnTo>
                    <a:lnTo>
                      <a:pt x="63" y="42"/>
                    </a:lnTo>
                    <a:lnTo>
                      <a:pt x="67" y="34"/>
                    </a:lnTo>
                    <a:lnTo>
                      <a:pt x="71" y="27"/>
                    </a:lnTo>
                    <a:lnTo>
                      <a:pt x="74" y="20"/>
                    </a:lnTo>
                    <a:lnTo>
                      <a:pt x="78" y="13"/>
                    </a:lnTo>
                    <a:lnTo>
                      <a:pt x="82" y="6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8" name="Freeform 2690"/>
              <p:cNvSpPr>
                <a:spLocks/>
              </p:cNvSpPr>
              <p:nvPr/>
            </p:nvSpPr>
            <p:spPr bwMode="auto">
              <a:xfrm>
                <a:off x="2546" y="2582"/>
                <a:ext cx="3" cy="2"/>
              </a:xfrm>
              <a:custGeom>
                <a:avLst/>
                <a:gdLst>
                  <a:gd name="T0" fmla="*/ 0 w 27"/>
                  <a:gd name="T1" fmla="*/ 2 h 22"/>
                  <a:gd name="T2" fmla="*/ 3 w 27"/>
                  <a:gd name="T3" fmla="*/ 1 h 22"/>
                  <a:gd name="T4" fmla="*/ 6 w 27"/>
                  <a:gd name="T5" fmla="*/ 0 h 22"/>
                  <a:gd name="T6" fmla="*/ 9 w 27"/>
                  <a:gd name="T7" fmla="*/ 0 h 22"/>
                  <a:gd name="T8" fmla="*/ 11 w 27"/>
                  <a:gd name="T9" fmla="*/ 1 h 22"/>
                  <a:gd name="T10" fmla="*/ 13 w 27"/>
                  <a:gd name="T11" fmla="*/ 1 h 22"/>
                  <a:gd name="T12" fmla="*/ 15 w 27"/>
                  <a:gd name="T13" fmla="*/ 2 h 22"/>
                  <a:gd name="T14" fmla="*/ 17 w 27"/>
                  <a:gd name="T15" fmla="*/ 3 h 22"/>
                  <a:gd name="T16" fmla="*/ 18 w 27"/>
                  <a:gd name="T17" fmla="*/ 5 h 22"/>
                  <a:gd name="T18" fmla="*/ 19 w 27"/>
                  <a:gd name="T19" fmla="*/ 6 h 22"/>
                  <a:gd name="T20" fmla="*/ 20 w 27"/>
                  <a:gd name="T21" fmla="*/ 8 h 22"/>
                  <a:gd name="T22" fmla="*/ 21 w 27"/>
                  <a:gd name="T23" fmla="*/ 10 h 22"/>
                  <a:gd name="T24" fmla="*/ 22 w 27"/>
                  <a:gd name="T25" fmla="*/ 12 h 22"/>
                  <a:gd name="T26" fmla="*/ 23 w 27"/>
                  <a:gd name="T27" fmla="*/ 14 h 22"/>
                  <a:gd name="T28" fmla="*/ 24 w 27"/>
                  <a:gd name="T29" fmla="*/ 17 h 22"/>
                  <a:gd name="T30" fmla="*/ 25 w 27"/>
                  <a:gd name="T31" fmla="*/ 19 h 22"/>
                  <a:gd name="T32" fmla="*/ 27 w 27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22">
                    <a:moveTo>
                      <a:pt x="0" y="2"/>
                    </a:moveTo>
                    <a:lnTo>
                      <a:pt x="3" y="1"/>
                    </a:lnTo>
                    <a:lnTo>
                      <a:pt x="6" y="0"/>
                    </a:lnTo>
                    <a:lnTo>
                      <a:pt x="9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5" y="2"/>
                    </a:lnTo>
                    <a:lnTo>
                      <a:pt x="17" y="3"/>
                    </a:lnTo>
                    <a:lnTo>
                      <a:pt x="18" y="5"/>
                    </a:lnTo>
                    <a:lnTo>
                      <a:pt x="19" y="6"/>
                    </a:lnTo>
                    <a:lnTo>
                      <a:pt x="20" y="8"/>
                    </a:lnTo>
                    <a:lnTo>
                      <a:pt x="21" y="10"/>
                    </a:lnTo>
                    <a:lnTo>
                      <a:pt x="22" y="12"/>
                    </a:lnTo>
                    <a:lnTo>
                      <a:pt x="23" y="14"/>
                    </a:lnTo>
                    <a:lnTo>
                      <a:pt x="24" y="17"/>
                    </a:lnTo>
                    <a:lnTo>
                      <a:pt x="25" y="19"/>
                    </a:lnTo>
                    <a:lnTo>
                      <a:pt x="27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19" name="Freeform 2691"/>
              <p:cNvSpPr>
                <a:spLocks/>
              </p:cNvSpPr>
              <p:nvPr/>
            </p:nvSpPr>
            <p:spPr bwMode="auto">
              <a:xfrm>
                <a:off x="2549" y="2584"/>
                <a:ext cx="3" cy="2"/>
              </a:xfrm>
              <a:custGeom>
                <a:avLst/>
                <a:gdLst>
                  <a:gd name="T0" fmla="*/ 1 w 20"/>
                  <a:gd name="T1" fmla="*/ 0 h 13"/>
                  <a:gd name="T2" fmla="*/ 0 w 20"/>
                  <a:gd name="T3" fmla="*/ 1 h 13"/>
                  <a:gd name="T4" fmla="*/ 0 w 20"/>
                  <a:gd name="T5" fmla="*/ 3 h 13"/>
                  <a:gd name="T6" fmla="*/ 1 w 20"/>
                  <a:gd name="T7" fmla="*/ 5 h 13"/>
                  <a:gd name="T8" fmla="*/ 1 w 20"/>
                  <a:gd name="T9" fmla="*/ 6 h 13"/>
                  <a:gd name="T10" fmla="*/ 2 w 20"/>
                  <a:gd name="T11" fmla="*/ 8 h 13"/>
                  <a:gd name="T12" fmla="*/ 3 w 20"/>
                  <a:gd name="T13" fmla="*/ 9 h 13"/>
                  <a:gd name="T14" fmla="*/ 4 w 20"/>
                  <a:gd name="T15" fmla="*/ 10 h 13"/>
                  <a:gd name="T16" fmla="*/ 6 w 20"/>
                  <a:gd name="T17" fmla="*/ 11 h 13"/>
                  <a:gd name="T18" fmla="*/ 7 w 20"/>
                  <a:gd name="T19" fmla="*/ 12 h 13"/>
                  <a:gd name="T20" fmla="*/ 9 w 20"/>
                  <a:gd name="T21" fmla="*/ 12 h 13"/>
                  <a:gd name="T22" fmla="*/ 10 w 20"/>
                  <a:gd name="T23" fmla="*/ 13 h 13"/>
                  <a:gd name="T24" fmla="*/ 12 w 20"/>
                  <a:gd name="T25" fmla="*/ 13 h 13"/>
                  <a:gd name="T26" fmla="*/ 14 w 20"/>
                  <a:gd name="T27" fmla="*/ 13 h 13"/>
                  <a:gd name="T28" fmla="*/ 16 w 20"/>
                  <a:gd name="T29" fmla="*/ 13 h 13"/>
                  <a:gd name="T30" fmla="*/ 18 w 20"/>
                  <a:gd name="T31" fmla="*/ 13 h 13"/>
                  <a:gd name="T32" fmla="*/ 20 w 20"/>
                  <a:gd name="T33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5"/>
                    </a:lnTo>
                    <a:lnTo>
                      <a:pt x="1" y="6"/>
                    </a:lnTo>
                    <a:lnTo>
                      <a:pt x="2" y="8"/>
                    </a:lnTo>
                    <a:lnTo>
                      <a:pt x="3" y="9"/>
                    </a:lnTo>
                    <a:lnTo>
                      <a:pt x="4" y="10"/>
                    </a:lnTo>
                    <a:lnTo>
                      <a:pt x="6" y="11"/>
                    </a:lnTo>
                    <a:lnTo>
                      <a:pt x="7" y="12"/>
                    </a:lnTo>
                    <a:lnTo>
                      <a:pt x="9" y="12"/>
                    </a:lnTo>
                    <a:lnTo>
                      <a:pt x="10" y="13"/>
                    </a:lnTo>
                    <a:lnTo>
                      <a:pt x="12" y="13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8" y="13"/>
                    </a:lnTo>
                    <a:lnTo>
                      <a:pt x="2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0" name="Freeform 2692"/>
              <p:cNvSpPr>
                <a:spLocks/>
              </p:cNvSpPr>
              <p:nvPr/>
            </p:nvSpPr>
            <p:spPr bwMode="auto">
              <a:xfrm>
                <a:off x="2552" y="2586"/>
                <a:ext cx="4" cy="4"/>
              </a:xfrm>
              <a:custGeom>
                <a:avLst/>
                <a:gdLst>
                  <a:gd name="T0" fmla="*/ 0 w 33"/>
                  <a:gd name="T1" fmla="*/ 3 h 36"/>
                  <a:gd name="T2" fmla="*/ 5 w 33"/>
                  <a:gd name="T3" fmla="*/ 1 h 36"/>
                  <a:gd name="T4" fmla="*/ 9 w 33"/>
                  <a:gd name="T5" fmla="*/ 0 h 36"/>
                  <a:gd name="T6" fmla="*/ 13 w 33"/>
                  <a:gd name="T7" fmla="*/ 0 h 36"/>
                  <a:gd name="T8" fmla="*/ 16 w 33"/>
                  <a:gd name="T9" fmla="*/ 0 h 36"/>
                  <a:gd name="T10" fmla="*/ 18 w 33"/>
                  <a:gd name="T11" fmla="*/ 2 h 36"/>
                  <a:gd name="T12" fmla="*/ 20 w 33"/>
                  <a:gd name="T13" fmla="*/ 4 h 36"/>
                  <a:gd name="T14" fmla="*/ 22 w 33"/>
                  <a:gd name="T15" fmla="*/ 7 h 36"/>
                  <a:gd name="T16" fmla="*/ 24 w 33"/>
                  <a:gd name="T17" fmla="*/ 10 h 36"/>
                  <a:gd name="T18" fmla="*/ 25 w 33"/>
                  <a:gd name="T19" fmla="*/ 13 h 36"/>
                  <a:gd name="T20" fmla="*/ 26 w 33"/>
                  <a:gd name="T21" fmla="*/ 16 h 36"/>
                  <a:gd name="T22" fmla="*/ 26 w 33"/>
                  <a:gd name="T23" fmla="*/ 20 h 36"/>
                  <a:gd name="T24" fmla="*/ 27 w 33"/>
                  <a:gd name="T25" fmla="*/ 23 h 36"/>
                  <a:gd name="T26" fmla="*/ 28 w 33"/>
                  <a:gd name="T27" fmla="*/ 27 h 36"/>
                  <a:gd name="T28" fmla="*/ 29 w 33"/>
                  <a:gd name="T29" fmla="*/ 30 h 36"/>
                  <a:gd name="T30" fmla="*/ 31 w 33"/>
                  <a:gd name="T31" fmla="*/ 33 h 36"/>
                  <a:gd name="T32" fmla="*/ 33 w 33"/>
                  <a:gd name="T3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36">
                    <a:moveTo>
                      <a:pt x="0" y="3"/>
                    </a:moveTo>
                    <a:lnTo>
                      <a:pt x="5" y="1"/>
                    </a:lnTo>
                    <a:lnTo>
                      <a:pt x="9" y="0"/>
                    </a:lnTo>
                    <a:lnTo>
                      <a:pt x="13" y="0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20" y="4"/>
                    </a:lnTo>
                    <a:lnTo>
                      <a:pt x="22" y="7"/>
                    </a:lnTo>
                    <a:lnTo>
                      <a:pt x="24" y="10"/>
                    </a:lnTo>
                    <a:lnTo>
                      <a:pt x="25" y="13"/>
                    </a:lnTo>
                    <a:lnTo>
                      <a:pt x="26" y="16"/>
                    </a:lnTo>
                    <a:lnTo>
                      <a:pt x="26" y="20"/>
                    </a:lnTo>
                    <a:lnTo>
                      <a:pt x="27" y="23"/>
                    </a:lnTo>
                    <a:lnTo>
                      <a:pt x="28" y="27"/>
                    </a:lnTo>
                    <a:lnTo>
                      <a:pt x="29" y="30"/>
                    </a:lnTo>
                    <a:lnTo>
                      <a:pt x="31" y="33"/>
                    </a:lnTo>
                    <a:lnTo>
                      <a:pt x="33" y="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1" name="Freeform 2693"/>
              <p:cNvSpPr>
                <a:spLocks/>
              </p:cNvSpPr>
              <p:nvPr/>
            </p:nvSpPr>
            <p:spPr bwMode="auto">
              <a:xfrm>
                <a:off x="2554" y="2590"/>
                <a:ext cx="4" cy="8"/>
              </a:xfrm>
              <a:custGeom>
                <a:avLst/>
                <a:gdLst>
                  <a:gd name="T0" fmla="*/ 14 w 27"/>
                  <a:gd name="T1" fmla="*/ 0 h 67"/>
                  <a:gd name="T2" fmla="*/ 8 w 27"/>
                  <a:gd name="T3" fmla="*/ 3 h 67"/>
                  <a:gd name="T4" fmla="*/ 4 w 27"/>
                  <a:gd name="T5" fmla="*/ 8 h 67"/>
                  <a:gd name="T6" fmla="*/ 2 w 27"/>
                  <a:gd name="T7" fmla="*/ 12 h 67"/>
                  <a:gd name="T8" fmla="*/ 0 w 27"/>
                  <a:gd name="T9" fmla="*/ 16 h 67"/>
                  <a:gd name="T10" fmla="*/ 0 w 27"/>
                  <a:gd name="T11" fmla="*/ 20 h 67"/>
                  <a:gd name="T12" fmla="*/ 1 w 27"/>
                  <a:gd name="T13" fmla="*/ 24 h 67"/>
                  <a:gd name="T14" fmla="*/ 2 w 27"/>
                  <a:gd name="T15" fmla="*/ 29 h 67"/>
                  <a:gd name="T16" fmla="*/ 5 w 27"/>
                  <a:gd name="T17" fmla="*/ 33 h 67"/>
                  <a:gd name="T18" fmla="*/ 7 w 27"/>
                  <a:gd name="T19" fmla="*/ 37 h 67"/>
                  <a:gd name="T20" fmla="*/ 10 w 27"/>
                  <a:gd name="T21" fmla="*/ 41 h 67"/>
                  <a:gd name="T22" fmla="*/ 13 w 27"/>
                  <a:gd name="T23" fmla="*/ 46 h 67"/>
                  <a:gd name="T24" fmla="*/ 16 w 27"/>
                  <a:gd name="T25" fmla="*/ 50 h 67"/>
                  <a:gd name="T26" fmla="*/ 20 w 27"/>
                  <a:gd name="T27" fmla="*/ 54 h 67"/>
                  <a:gd name="T28" fmla="*/ 22 w 27"/>
                  <a:gd name="T29" fmla="*/ 59 h 67"/>
                  <a:gd name="T30" fmla="*/ 25 w 27"/>
                  <a:gd name="T31" fmla="*/ 63 h 67"/>
                  <a:gd name="T32" fmla="*/ 27 w 27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67">
                    <a:moveTo>
                      <a:pt x="14" y="0"/>
                    </a:moveTo>
                    <a:lnTo>
                      <a:pt x="8" y="3"/>
                    </a:lnTo>
                    <a:lnTo>
                      <a:pt x="4" y="8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1" y="24"/>
                    </a:lnTo>
                    <a:lnTo>
                      <a:pt x="2" y="29"/>
                    </a:lnTo>
                    <a:lnTo>
                      <a:pt x="5" y="33"/>
                    </a:lnTo>
                    <a:lnTo>
                      <a:pt x="7" y="37"/>
                    </a:lnTo>
                    <a:lnTo>
                      <a:pt x="10" y="41"/>
                    </a:lnTo>
                    <a:lnTo>
                      <a:pt x="13" y="46"/>
                    </a:lnTo>
                    <a:lnTo>
                      <a:pt x="16" y="50"/>
                    </a:lnTo>
                    <a:lnTo>
                      <a:pt x="20" y="54"/>
                    </a:lnTo>
                    <a:lnTo>
                      <a:pt x="22" y="59"/>
                    </a:lnTo>
                    <a:lnTo>
                      <a:pt x="25" y="63"/>
                    </a:lnTo>
                    <a:lnTo>
                      <a:pt x="27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2" name="Freeform 2694"/>
              <p:cNvSpPr>
                <a:spLocks/>
              </p:cNvSpPr>
              <p:nvPr/>
            </p:nvSpPr>
            <p:spPr bwMode="auto">
              <a:xfrm>
                <a:off x="2558" y="2598"/>
                <a:ext cx="6" cy="11"/>
              </a:xfrm>
              <a:custGeom>
                <a:avLst/>
                <a:gdLst>
                  <a:gd name="T0" fmla="*/ 0 w 48"/>
                  <a:gd name="T1" fmla="*/ 0 h 85"/>
                  <a:gd name="T2" fmla="*/ 9 w 48"/>
                  <a:gd name="T3" fmla="*/ 2 h 85"/>
                  <a:gd name="T4" fmla="*/ 15 w 48"/>
                  <a:gd name="T5" fmla="*/ 5 h 85"/>
                  <a:gd name="T6" fmla="*/ 21 w 48"/>
                  <a:gd name="T7" fmla="*/ 9 h 85"/>
                  <a:gd name="T8" fmla="*/ 26 w 48"/>
                  <a:gd name="T9" fmla="*/ 13 h 85"/>
                  <a:gd name="T10" fmla="*/ 29 w 48"/>
                  <a:gd name="T11" fmla="*/ 17 h 85"/>
                  <a:gd name="T12" fmla="*/ 32 w 48"/>
                  <a:gd name="T13" fmla="*/ 23 h 85"/>
                  <a:gd name="T14" fmla="*/ 35 w 48"/>
                  <a:gd name="T15" fmla="*/ 28 h 85"/>
                  <a:gd name="T16" fmla="*/ 36 w 48"/>
                  <a:gd name="T17" fmla="*/ 34 h 85"/>
                  <a:gd name="T18" fmla="*/ 38 w 48"/>
                  <a:gd name="T19" fmla="*/ 40 h 85"/>
                  <a:gd name="T20" fmla="*/ 39 w 48"/>
                  <a:gd name="T21" fmla="*/ 46 h 85"/>
                  <a:gd name="T22" fmla="*/ 40 w 48"/>
                  <a:gd name="T23" fmla="*/ 52 h 85"/>
                  <a:gd name="T24" fmla="*/ 41 w 48"/>
                  <a:gd name="T25" fmla="*/ 59 h 85"/>
                  <a:gd name="T26" fmla="*/ 42 w 48"/>
                  <a:gd name="T27" fmla="*/ 65 h 85"/>
                  <a:gd name="T28" fmla="*/ 43 w 48"/>
                  <a:gd name="T29" fmla="*/ 72 h 85"/>
                  <a:gd name="T30" fmla="*/ 45 w 48"/>
                  <a:gd name="T31" fmla="*/ 78 h 85"/>
                  <a:gd name="T32" fmla="*/ 48 w 48"/>
                  <a:gd name="T33" fmla="*/ 85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85">
                    <a:moveTo>
                      <a:pt x="0" y="0"/>
                    </a:moveTo>
                    <a:lnTo>
                      <a:pt x="9" y="2"/>
                    </a:lnTo>
                    <a:lnTo>
                      <a:pt x="15" y="5"/>
                    </a:lnTo>
                    <a:lnTo>
                      <a:pt x="21" y="9"/>
                    </a:lnTo>
                    <a:lnTo>
                      <a:pt x="26" y="13"/>
                    </a:lnTo>
                    <a:lnTo>
                      <a:pt x="29" y="17"/>
                    </a:lnTo>
                    <a:lnTo>
                      <a:pt x="32" y="23"/>
                    </a:lnTo>
                    <a:lnTo>
                      <a:pt x="35" y="28"/>
                    </a:lnTo>
                    <a:lnTo>
                      <a:pt x="36" y="34"/>
                    </a:lnTo>
                    <a:lnTo>
                      <a:pt x="38" y="40"/>
                    </a:lnTo>
                    <a:lnTo>
                      <a:pt x="39" y="46"/>
                    </a:lnTo>
                    <a:lnTo>
                      <a:pt x="40" y="52"/>
                    </a:lnTo>
                    <a:lnTo>
                      <a:pt x="41" y="59"/>
                    </a:lnTo>
                    <a:lnTo>
                      <a:pt x="42" y="65"/>
                    </a:lnTo>
                    <a:lnTo>
                      <a:pt x="43" y="72"/>
                    </a:lnTo>
                    <a:lnTo>
                      <a:pt x="45" y="78"/>
                    </a:lnTo>
                    <a:lnTo>
                      <a:pt x="48" y="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3" name="Freeform 2695"/>
              <p:cNvSpPr>
                <a:spLocks/>
              </p:cNvSpPr>
              <p:nvPr/>
            </p:nvSpPr>
            <p:spPr bwMode="auto">
              <a:xfrm>
                <a:off x="2546" y="2609"/>
                <a:ext cx="18" cy="4"/>
              </a:xfrm>
              <a:custGeom>
                <a:avLst/>
                <a:gdLst>
                  <a:gd name="T0" fmla="*/ 140 w 140"/>
                  <a:gd name="T1" fmla="*/ 0 h 33"/>
                  <a:gd name="T2" fmla="*/ 131 w 140"/>
                  <a:gd name="T3" fmla="*/ 2 h 33"/>
                  <a:gd name="T4" fmla="*/ 122 w 140"/>
                  <a:gd name="T5" fmla="*/ 5 h 33"/>
                  <a:gd name="T6" fmla="*/ 114 w 140"/>
                  <a:gd name="T7" fmla="*/ 7 h 33"/>
                  <a:gd name="T8" fmla="*/ 105 w 140"/>
                  <a:gd name="T9" fmla="*/ 10 h 33"/>
                  <a:gd name="T10" fmla="*/ 97 w 140"/>
                  <a:gd name="T11" fmla="*/ 12 h 33"/>
                  <a:gd name="T12" fmla="*/ 87 w 140"/>
                  <a:gd name="T13" fmla="*/ 15 h 33"/>
                  <a:gd name="T14" fmla="*/ 79 w 140"/>
                  <a:gd name="T15" fmla="*/ 17 h 33"/>
                  <a:gd name="T16" fmla="*/ 70 w 140"/>
                  <a:gd name="T17" fmla="*/ 19 h 33"/>
                  <a:gd name="T18" fmla="*/ 62 w 140"/>
                  <a:gd name="T19" fmla="*/ 22 h 33"/>
                  <a:gd name="T20" fmla="*/ 53 w 140"/>
                  <a:gd name="T21" fmla="*/ 24 h 33"/>
                  <a:gd name="T22" fmla="*/ 44 w 140"/>
                  <a:gd name="T23" fmla="*/ 25 h 33"/>
                  <a:gd name="T24" fmla="*/ 36 w 140"/>
                  <a:gd name="T25" fmla="*/ 27 h 33"/>
                  <a:gd name="T26" fmla="*/ 27 w 140"/>
                  <a:gd name="T27" fmla="*/ 29 h 33"/>
                  <a:gd name="T28" fmla="*/ 18 w 140"/>
                  <a:gd name="T29" fmla="*/ 30 h 33"/>
                  <a:gd name="T30" fmla="*/ 9 w 140"/>
                  <a:gd name="T31" fmla="*/ 31 h 33"/>
                  <a:gd name="T32" fmla="*/ 0 w 140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33">
                    <a:moveTo>
                      <a:pt x="140" y="0"/>
                    </a:moveTo>
                    <a:lnTo>
                      <a:pt x="131" y="2"/>
                    </a:lnTo>
                    <a:lnTo>
                      <a:pt x="122" y="5"/>
                    </a:lnTo>
                    <a:lnTo>
                      <a:pt x="114" y="7"/>
                    </a:lnTo>
                    <a:lnTo>
                      <a:pt x="105" y="10"/>
                    </a:lnTo>
                    <a:lnTo>
                      <a:pt x="97" y="12"/>
                    </a:lnTo>
                    <a:lnTo>
                      <a:pt x="87" y="15"/>
                    </a:lnTo>
                    <a:lnTo>
                      <a:pt x="79" y="17"/>
                    </a:lnTo>
                    <a:lnTo>
                      <a:pt x="70" y="19"/>
                    </a:lnTo>
                    <a:lnTo>
                      <a:pt x="62" y="22"/>
                    </a:lnTo>
                    <a:lnTo>
                      <a:pt x="53" y="24"/>
                    </a:lnTo>
                    <a:lnTo>
                      <a:pt x="44" y="25"/>
                    </a:lnTo>
                    <a:lnTo>
                      <a:pt x="36" y="27"/>
                    </a:lnTo>
                    <a:lnTo>
                      <a:pt x="27" y="29"/>
                    </a:lnTo>
                    <a:lnTo>
                      <a:pt x="18" y="30"/>
                    </a:lnTo>
                    <a:lnTo>
                      <a:pt x="9" y="31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4" name="Freeform 2696"/>
              <p:cNvSpPr>
                <a:spLocks/>
              </p:cNvSpPr>
              <p:nvPr/>
            </p:nvSpPr>
            <p:spPr bwMode="auto">
              <a:xfrm>
                <a:off x="2535" y="2445"/>
                <a:ext cx="28" cy="13"/>
              </a:xfrm>
              <a:custGeom>
                <a:avLst/>
                <a:gdLst>
                  <a:gd name="T0" fmla="*/ 46 w 220"/>
                  <a:gd name="T1" fmla="*/ 100 h 100"/>
                  <a:gd name="T2" fmla="*/ 0 w 220"/>
                  <a:gd name="T3" fmla="*/ 87 h 100"/>
                  <a:gd name="T4" fmla="*/ 1 w 220"/>
                  <a:gd name="T5" fmla="*/ 87 h 100"/>
                  <a:gd name="T6" fmla="*/ 1 w 220"/>
                  <a:gd name="T7" fmla="*/ 78 h 100"/>
                  <a:gd name="T8" fmla="*/ 4 w 220"/>
                  <a:gd name="T9" fmla="*/ 70 h 100"/>
                  <a:gd name="T10" fmla="*/ 7 w 220"/>
                  <a:gd name="T11" fmla="*/ 62 h 100"/>
                  <a:gd name="T12" fmla="*/ 12 w 220"/>
                  <a:gd name="T13" fmla="*/ 54 h 100"/>
                  <a:gd name="T14" fmla="*/ 17 w 220"/>
                  <a:gd name="T15" fmla="*/ 47 h 100"/>
                  <a:gd name="T16" fmla="*/ 24 w 220"/>
                  <a:gd name="T17" fmla="*/ 40 h 100"/>
                  <a:gd name="T18" fmla="*/ 31 w 220"/>
                  <a:gd name="T19" fmla="*/ 33 h 100"/>
                  <a:gd name="T20" fmla="*/ 40 w 220"/>
                  <a:gd name="T21" fmla="*/ 27 h 100"/>
                  <a:gd name="T22" fmla="*/ 48 w 220"/>
                  <a:gd name="T23" fmla="*/ 22 h 100"/>
                  <a:gd name="T24" fmla="*/ 59 w 220"/>
                  <a:gd name="T25" fmla="*/ 17 h 100"/>
                  <a:gd name="T26" fmla="*/ 68 w 220"/>
                  <a:gd name="T27" fmla="*/ 12 h 100"/>
                  <a:gd name="T28" fmla="*/ 78 w 220"/>
                  <a:gd name="T29" fmla="*/ 8 h 100"/>
                  <a:gd name="T30" fmla="*/ 89 w 220"/>
                  <a:gd name="T31" fmla="*/ 5 h 100"/>
                  <a:gd name="T32" fmla="*/ 99 w 220"/>
                  <a:gd name="T33" fmla="*/ 2 h 100"/>
                  <a:gd name="T34" fmla="*/ 109 w 220"/>
                  <a:gd name="T35" fmla="*/ 0 h 100"/>
                  <a:gd name="T36" fmla="*/ 120 w 220"/>
                  <a:gd name="T37" fmla="*/ 0 h 100"/>
                  <a:gd name="T38" fmla="*/ 127 w 220"/>
                  <a:gd name="T39" fmla="*/ 2 h 100"/>
                  <a:gd name="T40" fmla="*/ 134 w 220"/>
                  <a:gd name="T41" fmla="*/ 4 h 100"/>
                  <a:gd name="T42" fmla="*/ 141 w 220"/>
                  <a:gd name="T43" fmla="*/ 6 h 100"/>
                  <a:gd name="T44" fmla="*/ 148 w 220"/>
                  <a:gd name="T45" fmla="*/ 8 h 100"/>
                  <a:gd name="T46" fmla="*/ 154 w 220"/>
                  <a:gd name="T47" fmla="*/ 9 h 100"/>
                  <a:gd name="T48" fmla="*/ 161 w 220"/>
                  <a:gd name="T49" fmla="*/ 10 h 100"/>
                  <a:gd name="T50" fmla="*/ 167 w 220"/>
                  <a:gd name="T51" fmla="*/ 12 h 100"/>
                  <a:gd name="T52" fmla="*/ 173 w 220"/>
                  <a:gd name="T53" fmla="*/ 13 h 100"/>
                  <a:gd name="T54" fmla="*/ 179 w 220"/>
                  <a:gd name="T55" fmla="*/ 15 h 100"/>
                  <a:gd name="T56" fmla="*/ 185 w 220"/>
                  <a:gd name="T57" fmla="*/ 18 h 100"/>
                  <a:gd name="T58" fmla="*/ 191 w 220"/>
                  <a:gd name="T59" fmla="*/ 21 h 100"/>
                  <a:gd name="T60" fmla="*/ 197 w 220"/>
                  <a:gd name="T61" fmla="*/ 24 h 100"/>
                  <a:gd name="T62" fmla="*/ 202 w 220"/>
                  <a:gd name="T63" fmla="*/ 28 h 100"/>
                  <a:gd name="T64" fmla="*/ 208 w 220"/>
                  <a:gd name="T65" fmla="*/ 33 h 100"/>
                  <a:gd name="T66" fmla="*/ 214 w 220"/>
                  <a:gd name="T67" fmla="*/ 39 h 100"/>
                  <a:gd name="T68" fmla="*/ 220 w 220"/>
                  <a:gd name="T69" fmla="*/ 47 h 100"/>
                  <a:gd name="T70" fmla="*/ 213 w 220"/>
                  <a:gd name="T71" fmla="*/ 60 h 100"/>
                  <a:gd name="T72" fmla="*/ 205 w 220"/>
                  <a:gd name="T73" fmla="*/ 71 h 100"/>
                  <a:gd name="T74" fmla="*/ 197 w 220"/>
                  <a:gd name="T75" fmla="*/ 78 h 100"/>
                  <a:gd name="T76" fmla="*/ 187 w 220"/>
                  <a:gd name="T77" fmla="*/ 82 h 100"/>
                  <a:gd name="T78" fmla="*/ 175 w 220"/>
                  <a:gd name="T79" fmla="*/ 85 h 100"/>
                  <a:gd name="T80" fmla="*/ 164 w 220"/>
                  <a:gd name="T81" fmla="*/ 85 h 100"/>
                  <a:gd name="T82" fmla="*/ 152 w 220"/>
                  <a:gd name="T83" fmla="*/ 85 h 100"/>
                  <a:gd name="T84" fmla="*/ 139 w 220"/>
                  <a:gd name="T85" fmla="*/ 84 h 100"/>
                  <a:gd name="T86" fmla="*/ 127 w 220"/>
                  <a:gd name="T87" fmla="*/ 82 h 100"/>
                  <a:gd name="T88" fmla="*/ 114 w 220"/>
                  <a:gd name="T89" fmla="*/ 80 h 100"/>
                  <a:gd name="T90" fmla="*/ 102 w 220"/>
                  <a:gd name="T91" fmla="*/ 79 h 100"/>
                  <a:gd name="T92" fmla="*/ 90 w 220"/>
                  <a:gd name="T93" fmla="*/ 79 h 100"/>
                  <a:gd name="T94" fmla="*/ 78 w 220"/>
                  <a:gd name="T95" fmla="*/ 81 h 100"/>
                  <a:gd name="T96" fmla="*/ 67 w 220"/>
                  <a:gd name="T97" fmla="*/ 85 h 100"/>
                  <a:gd name="T98" fmla="*/ 57 w 220"/>
                  <a:gd name="T99" fmla="*/ 91 h 100"/>
                  <a:gd name="T100" fmla="*/ 47 w 220"/>
                  <a:gd name="T101" fmla="*/ 100 h 100"/>
                  <a:gd name="T102" fmla="*/ 46 w 220"/>
                  <a:gd name="T10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0" h="100">
                    <a:moveTo>
                      <a:pt x="46" y="100"/>
                    </a:moveTo>
                    <a:lnTo>
                      <a:pt x="0" y="87"/>
                    </a:lnTo>
                    <a:lnTo>
                      <a:pt x="1" y="87"/>
                    </a:lnTo>
                    <a:lnTo>
                      <a:pt x="1" y="78"/>
                    </a:lnTo>
                    <a:lnTo>
                      <a:pt x="4" y="70"/>
                    </a:lnTo>
                    <a:lnTo>
                      <a:pt x="7" y="62"/>
                    </a:lnTo>
                    <a:lnTo>
                      <a:pt x="12" y="54"/>
                    </a:lnTo>
                    <a:lnTo>
                      <a:pt x="17" y="47"/>
                    </a:lnTo>
                    <a:lnTo>
                      <a:pt x="24" y="40"/>
                    </a:lnTo>
                    <a:lnTo>
                      <a:pt x="31" y="33"/>
                    </a:lnTo>
                    <a:lnTo>
                      <a:pt x="40" y="27"/>
                    </a:lnTo>
                    <a:lnTo>
                      <a:pt x="48" y="22"/>
                    </a:lnTo>
                    <a:lnTo>
                      <a:pt x="59" y="17"/>
                    </a:lnTo>
                    <a:lnTo>
                      <a:pt x="68" y="12"/>
                    </a:lnTo>
                    <a:lnTo>
                      <a:pt x="78" y="8"/>
                    </a:lnTo>
                    <a:lnTo>
                      <a:pt x="89" y="5"/>
                    </a:lnTo>
                    <a:lnTo>
                      <a:pt x="99" y="2"/>
                    </a:lnTo>
                    <a:lnTo>
                      <a:pt x="109" y="0"/>
                    </a:lnTo>
                    <a:lnTo>
                      <a:pt x="120" y="0"/>
                    </a:lnTo>
                    <a:lnTo>
                      <a:pt x="127" y="2"/>
                    </a:lnTo>
                    <a:lnTo>
                      <a:pt x="134" y="4"/>
                    </a:lnTo>
                    <a:lnTo>
                      <a:pt x="141" y="6"/>
                    </a:lnTo>
                    <a:lnTo>
                      <a:pt x="148" y="8"/>
                    </a:lnTo>
                    <a:lnTo>
                      <a:pt x="154" y="9"/>
                    </a:lnTo>
                    <a:lnTo>
                      <a:pt x="161" y="10"/>
                    </a:lnTo>
                    <a:lnTo>
                      <a:pt x="167" y="12"/>
                    </a:lnTo>
                    <a:lnTo>
                      <a:pt x="173" y="13"/>
                    </a:lnTo>
                    <a:lnTo>
                      <a:pt x="179" y="15"/>
                    </a:lnTo>
                    <a:lnTo>
                      <a:pt x="185" y="18"/>
                    </a:lnTo>
                    <a:lnTo>
                      <a:pt x="191" y="21"/>
                    </a:lnTo>
                    <a:lnTo>
                      <a:pt x="197" y="24"/>
                    </a:lnTo>
                    <a:lnTo>
                      <a:pt x="202" y="28"/>
                    </a:lnTo>
                    <a:lnTo>
                      <a:pt x="208" y="33"/>
                    </a:lnTo>
                    <a:lnTo>
                      <a:pt x="214" y="39"/>
                    </a:lnTo>
                    <a:lnTo>
                      <a:pt x="220" y="47"/>
                    </a:lnTo>
                    <a:lnTo>
                      <a:pt x="213" y="60"/>
                    </a:lnTo>
                    <a:lnTo>
                      <a:pt x="205" y="71"/>
                    </a:lnTo>
                    <a:lnTo>
                      <a:pt x="197" y="78"/>
                    </a:lnTo>
                    <a:lnTo>
                      <a:pt x="187" y="82"/>
                    </a:lnTo>
                    <a:lnTo>
                      <a:pt x="175" y="85"/>
                    </a:lnTo>
                    <a:lnTo>
                      <a:pt x="164" y="85"/>
                    </a:lnTo>
                    <a:lnTo>
                      <a:pt x="152" y="85"/>
                    </a:lnTo>
                    <a:lnTo>
                      <a:pt x="139" y="84"/>
                    </a:lnTo>
                    <a:lnTo>
                      <a:pt x="127" y="82"/>
                    </a:lnTo>
                    <a:lnTo>
                      <a:pt x="114" y="80"/>
                    </a:lnTo>
                    <a:lnTo>
                      <a:pt x="102" y="79"/>
                    </a:lnTo>
                    <a:lnTo>
                      <a:pt x="90" y="79"/>
                    </a:lnTo>
                    <a:lnTo>
                      <a:pt x="78" y="81"/>
                    </a:lnTo>
                    <a:lnTo>
                      <a:pt x="67" y="85"/>
                    </a:lnTo>
                    <a:lnTo>
                      <a:pt x="57" y="91"/>
                    </a:lnTo>
                    <a:lnTo>
                      <a:pt x="47" y="100"/>
                    </a:lnTo>
                    <a:lnTo>
                      <a:pt x="46" y="100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5" name="Line 2697"/>
              <p:cNvSpPr>
                <a:spLocks noChangeShapeType="1"/>
              </p:cNvSpPr>
              <p:nvPr/>
            </p:nvSpPr>
            <p:spPr bwMode="auto">
              <a:xfrm flipH="1" flipV="1">
                <a:off x="2535" y="2456"/>
                <a:ext cx="6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6" name="Freeform 2698"/>
              <p:cNvSpPr>
                <a:spLocks/>
              </p:cNvSpPr>
              <p:nvPr/>
            </p:nvSpPr>
            <p:spPr bwMode="auto">
              <a:xfrm>
                <a:off x="2535" y="2445"/>
                <a:ext cx="15" cy="11"/>
              </a:xfrm>
              <a:custGeom>
                <a:avLst/>
                <a:gdLst>
                  <a:gd name="T0" fmla="*/ 0 w 119"/>
                  <a:gd name="T1" fmla="*/ 87 h 87"/>
                  <a:gd name="T2" fmla="*/ 0 w 119"/>
                  <a:gd name="T3" fmla="*/ 78 h 87"/>
                  <a:gd name="T4" fmla="*/ 3 w 119"/>
                  <a:gd name="T5" fmla="*/ 70 h 87"/>
                  <a:gd name="T6" fmla="*/ 6 w 119"/>
                  <a:gd name="T7" fmla="*/ 62 h 87"/>
                  <a:gd name="T8" fmla="*/ 11 w 119"/>
                  <a:gd name="T9" fmla="*/ 54 h 87"/>
                  <a:gd name="T10" fmla="*/ 16 w 119"/>
                  <a:gd name="T11" fmla="*/ 47 h 87"/>
                  <a:gd name="T12" fmla="*/ 23 w 119"/>
                  <a:gd name="T13" fmla="*/ 40 h 87"/>
                  <a:gd name="T14" fmla="*/ 30 w 119"/>
                  <a:gd name="T15" fmla="*/ 33 h 87"/>
                  <a:gd name="T16" fmla="*/ 39 w 119"/>
                  <a:gd name="T17" fmla="*/ 27 h 87"/>
                  <a:gd name="T18" fmla="*/ 47 w 119"/>
                  <a:gd name="T19" fmla="*/ 22 h 87"/>
                  <a:gd name="T20" fmla="*/ 58 w 119"/>
                  <a:gd name="T21" fmla="*/ 17 h 87"/>
                  <a:gd name="T22" fmla="*/ 67 w 119"/>
                  <a:gd name="T23" fmla="*/ 12 h 87"/>
                  <a:gd name="T24" fmla="*/ 77 w 119"/>
                  <a:gd name="T25" fmla="*/ 8 h 87"/>
                  <a:gd name="T26" fmla="*/ 88 w 119"/>
                  <a:gd name="T27" fmla="*/ 5 h 87"/>
                  <a:gd name="T28" fmla="*/ 98 w 119"/>
                  <a:gd name="T29" fmla="*/ 2 h 87"/>
                  <a:gd name="T30" fmla="*/ 108 w 119"/>
                  <a:gd name="T31" fmla="*/ 0 h 87"/>
                  <a:gd name="T32" fmla="*/ 119 w 119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87">
                    <a:moveTo>
                      <a:pt x="0" y="87"/>
                    </a:moveTo>
                    <a:lnTo>
                      <a:pt x="0" y="78"/>
                    </a:lnTo>
                    <a:lnTo>
                      <a:pt x="3" y="70"/>
                    </a:lnTo>
                    <a:lnTo>
                      <a:pt x="6" y="62"/>
                    </a:lnTo>
                    <a:lnTo>
                      <a:pt x="11" y="54"/>
                    </a:lnTo>
                    <a:lnTo>
                      <a:pt x="16" y="47"/>
                    </a:lnTo>
                    <a:lnTo>
                      <a:pt x="23" y="40"/>
                    </a:lnTo>
                    <a:lnTo>
                      <a:pt x="30" y="33"/>
                    </a:lnTo>
                    <a:lnTo>
                      <a:pt x="39" y="27"/>
                    </a:lnTo>
                    <a:lnTo>
                      <a:pt x="47" y="22"/>
                    </a:lnTo>
                    <a:lnTo>
                      <a:pt x="58" y="17"/>
                    </a:lnTo>
                    <a:lnTo>
                      <a:pt x="67" y="12"/>
                    </a:lnTo>
                    <a:lnTo>
                      <a:pt x="77" y="8"/>
                    </a:lnTo>
                    <a:lnTo>
                      <a:pt x="88" y="5"/>
                    </a:lnTo>
                    <a:lnTo>
                      <a:pt x="98" y="2"/>
                    </a:lnTo>
                    <a:lnTo>
                      <a:pt x="108" y="0"/>
                    </a:lnTo>
                    <a:lnTo>
                      <a:pt x="1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7" name="Freeform 2699"/>
              <p:cNvSpPr>
                <a:spLocks/>
              </p:cNvSpPr>
              <p:nvPr/>
            </p:nvSpPr>
            <p:spPr bwMode="auto">
              <a:xfrm>
                <a:off x="2550" y="2445"/>
                <a:ext cx="13" cy="6"/>
              </a:xfrm>
              <a:custGeom>
                <a:avLst/>
                <a:gdLst>
                  <a:gd name="T0" fmla="*/ 0 w 100"/>
                  <a:gd name="T1" fmla="*/ 0 h 47"/>
                  <a:gd name="T2" fmla="*/ 7 w 100"/>
                  <a:gd name="T3" fmla="*/ 2 h 47"/>
                  <a:gd name="T4" fmla="*/ 14 w 100"/>
                  <a:gd name="T5" fmla="*/ 4 h 47"/>
                  <a:gd name="T6" fmla="*/ 21 w 100"/>
                  <a:gd name="T7" fmla="*/ 6 h 47"/>
                  <a:gd name="T8" fmla="*/ 28 w 100"/>
                  <a:gd name="T9" fmla="*/ 8 h 47"/>
                  <a:gd name="T10" fmla="*/ 34 w 100"/>
                  <a:gd name="T11" fmla="*/ 9 h 47"/>
                  <a:gd name="T12" fmla="*/ 41 w 100"/>
                  <a:gd name="T13" fmla="*/ 10 h 47"/>
                  <a:gd name="T14" fmla="*/ 47 w 100"/>
                  <a:gd name="T15" fmla="*/ 12 h 47"/>
                  <a:gd name="T16" fmla="*/ 53 w 100"/>
                  <a:gd name="T17" fmla="*/ 13 h 47"/>
                  <a:gd name="T18" fmla="*/ 59 w 100"/>
                  <a:gd name="T19" fmla="*/ 15 h 47"/>
                  <a:gd name="T20" fmla="*/ 65 w 100"/>
                  <a:gd name="T21" fmla="*/ 18 h 47"/>
                  <a:gd name="T22" fmla="*/ 71 w 100"/>
                  <a:gd name="T23" fmla="*/ 21 h 47"/>
                  <a:gd name="T24" fmla="*/ 77 w 100"/>
                  <a:gd name="T25" fmla="*/ 24 h 47"/>
                  <a:gd name="T26" fmla="*/ 82 w 100"/>
                  <a:gd name="T27" fmla="*/ 28 h 47"/>
                  <a:gd name="T28" fmla="*/ 88 w 100"/>
                  <a:gd name="T29" fmla="*/ 33 h 47"/>
                  <a:gd name="T30" fmla="*/ 94 w 100"/>
                  <a:gd name="T31" fmla="*/ 39 h 47"/>
                  <a:gd name="T32" fmla="*/ 100 w 100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47">
                    <a:moveTo>
                      <a:pt x="0" y="0"/>
                    </a:moveTo>
                    <a:lnTo>
                      <a:pt x="7" y="2"/>
                    </a:lnTo>
                    <a:lnTo>
                      <a:pt x="14" y="4"/>
                    </a:lnTo>
                    <a:lnTo>
                      <a:pt x="21" y="6"/>
                    </a:lnTo>
                    <a:lnTo>
                      <a:pt x="28" y="8"/>
                    </a:lnTo>
                    <a:lnTo>
                      <a:pt x="34" y="9"/>
                    </a:lnTo>
                    <a:lnTo>
                      <a:pt x="41" y="10"/>
                    </a:lnTo>
                    <a:lnTo>
                      <a:pt x="47" y="12"/>
                    </a:lnTo>
                    <a:lnTo>
                      <a:pt x="53" y="13"/>
                    </a:lnTo>
                    <a:lnTo>
                      <a:pt x="59" y="15"/>
                    </a:lnTo>
                    <a:lnTo>
                      <a:pt x="65" y="18"/>
                    </a:lnTo>
                    <a:lnTo>
                      <a:pt x="71" y="21"/>
                    </a:lnTo>
                    <a:lnTo>
                      <a:pt x="77" y="24"/>
                    </a:lnTo>
                    <a:lnTo>
                      <a:pt x="82" y="28"/>
                    </a:lnTo>
                    <a:lnTo>
                      <a:pt x="88" y="33"/>
                    </a:lnTo>
                    <a:lnTo>
                      <a:pt x="94" y="39"/>
                    </a:lnTo>
                    <a:lnTo>
                      <a:pt x="10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8" name="Freeform 2700"/>
              <p:cNvSpPr>
                <a:spLocks/>
              </p:cNvSpPr>
              <p:nvPr/>
            </p:nvSpPr>
            <p:spPr bwMode="auto">
              <a:xfrm>
                <a:off x="2541" y="2451"/>
                <a:ext cx="22" cy="7"/>
              </a:xfrm>
              <a:custGeom>
                <a:avLst/>
                <a:gdLst>
                  <a:gd name="T0" fmla="*/ 173 w 173"/>
                  <a:gd name="T1" fmla="*/ 0 h 53"/>
                  <a:gd name="T2" fmla="*/ 166 w 173"/>
                  <a:gd name="T3" fmla="*/ 13 h 53"/>
                  <a:gd name="T4" fmla="*/ 158 w 173"/>
                  <a:gd name="T5" fmla="*/ 24 h 53"/>
                  <a:gd name="T6" fmla="*/ 150 w 173"/>
                  <a:gd name="T7" fmla="*/ 31 h 53"/>
                  <a:gd name="T8" fmla="*/ 140 w 173"/>
                  <a:gd name="T9" fmla="*/ 35 h 53"/>
                  <a:gd name="T10" fmla="*/ 128 w 173"/>
                  <a:gd name="T11" fmla="*/ 38 h 53"/>
                  <a:gd name="T12" fmla="*/ 117 w 173"/>
                  <a:gd name="T13" fmla="*/ 38 h 53"/>
                  <a:gd name="T14" fmla="*/ 105 w 173"/>
                  <a:gd name="T15" fmla="*/ 38 h 53"/>
                  <a:gd name="T16" fmla="*/ 92 w 173"/>
                  <a:gd name="T17" fmla="*/ 37 h 53"/>
                  <a:gd name="T18" fmla="*/ 80 w 173"/>
                  <a:gd name="T19" fmla="*/ 35 h 53"/>
                  <a:gd name="T20" fmla="*/ 67 w 173"/>
                  <a:gd name="T21" fmla="*/ 33 h 53"/>
                  <a:gd name="T22" fmla="*/ 55 w 173"/>
                  <a:gd name="T23" fmla="*/ 32 h 53"/>
                  <a:gd name="T24" fmla="*/ 43 w 173"/>
                  <a:gd name="T25" fmla="*/ 32 h 53"/>
                  <a:gd name="T26" fmla="*/ 31 w 173"/>
                  <a:gd name="T27" fmla="*/ 34 h 53"/>
                  <a:gd name="T28" fmla="*/ 20 w 173"/>
                  <a:gd name="T29" fmla="*/ 38 h 53"/>
                  <a:gd name="T30" fmla="*/ 10 w 173"/>
                  <a:gd name="T31" fmla="*/ 44 h 53"/>
                  <a:gd name="T32" fmla="*/ 0 w 17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53">
                    <a:moveTo>
                      <a:pt x="173" y="0"/>
                    </a:moveTo>
                    <a:lnTo>
                      <a:pt x="166" y="13"/>
                    </a:lnTo>
                    <a:lnTo>
                      <a:pt x="158" y="24"/>
                    </a:lnTo>
                    <a:lnTo>
                      <a:pt x="150" y="31"/>
                    </a:lnTo>
                    <a:lnTo>
                      <a:pt x="140" y="35"/>
                    </a:lnTo>
                    <a:lnTo>
                      <a:pt x="128" y="38"/>
                    </a:lnTo>
                    <a:lnTo>
                      <a:pt x="117" y="38"/>
                    </a:lnTo>
                    <a:lnTo>
                      <a:pt x="105" y="38"/>
                    </a:lnTo>
                    <a:lnTo>
                      <a:pt x="92" y="37"/>
                    </a:lnTo>
                    <a:lnTo>
                      <a:pt x="80" y="35"/>
                    </a:lnTo>
                    <a:lnTo>
                      <a:pt x="67" y="33"/>
                    </a:lnTo>
                    <a:lnTo>
                      <a:pt x="55" y="32"/>
                    </a:lnTo>
                    <a:lnTo>
                      <a:pt x="43" y="32"/>
                    </a:lnTo>
                    <a:lnTo>
                      <a:pt x="31" y="34"/>
                    </a:lnTo>
                    <a:lnTo>
                      <a:pt x="20" y="38"/>
                    </a:lnTo>
                    <a:lnTo>
                      <a:pt x="10" y="44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29" name="Freeform 2701"/>
              <p:cNvSpPr>
                <a:spLocks/>
              </p:cNvSpPr>
              <p:nvPr/>
            </p:nvSpPr>
            <p:spPr bwMode="auto">
              <a:xfrm>
                <a:off x="2539" y="2459"/>
                <a:ext cx="20" cy="11"/>
              </a:xfrm>
              <a:custGeom>
                <a:avLst/>
                <a:gdLst>
                  <a:gd name="T0" fmla="*/ 127 w 168"/>
                  <a:gd name="T1" fmla="*/ 88 h 88"/>
                  <a:gd name="T2" fmla="*/ 0 w 168"/>
                  <a:gd name="T3" fmla="*/ 62 h 88"/>
                  <a:gd name="T4" fmla="*/ 1 w 168"/>
                  <a:gd name="T5" fmla="*/ 61 h 88"/>
                  <a:gd name="T6" fmla="*/ 7 w 168"/>
                  <a:gd name="T7" fmla="*/ 52 h 88"/>
                  <a:gd name="T8" fmla="*/ 14 w 168"/>
                  <a:gd name="T9" fmla="*/ 44 h 88"/>
                  <a:gd name="T10" fmla="*/ 21 w 168"/>
                  <a:gd name="T11" fmla="*/ 37 h 88"/>
                  <a:gd name="T12" fmla="*/ 29 w 168"/>
                  <a:gd name="T13" fmla="*/ 30 h 88"/>
                  <a:gd name="T14" fmla="*/ 36 w 168"/>
                  <a:gd name="T15" fmla="*/ 24 h 88"/>
                  <a:gd name="T16" fmla="*/ 44 w 168"/>
                  <a:gd name="T17" fmla="*/ 18 h 88"/>
                  <a:gd name="T18" fmla="*/ 52 w 168"/>
                  <a:gd name="T19" fmla="*/ 13 h 88"/>
                  <a:gd name="T20" fmla="*/ 60 w 168"/>
                  <a:gd name="T21" fmla="*/ 9 h 88"/>
                  <a:gd name="T22" fmla="*/ 68 w 168"/>
                  <a:gd name="T23" fmla="*/ 6 h 88"/>
                  <a:gd name="T24" fmla="*/ 76 w 168"/>
                  <a:gd name="T25" fmla="*/ 3 h 88"/>
                  <a:gd name="T26" fmla="*/ 85 w 168"/>
                  <a:gd name="T27" fmla="*/ 1 h 88"/>
                  <a:gd name="T28" fmla="*/ 93 w 168"/>
                  <a:gd name="T29" fmla="*/ 0 h 88"/>
                  <a:gd name="T30" fmla="*/ 101 w 168"/>
                  <a:gd name="T31" fmla="*/ 0 h 88"/>
                  <a:gd name="T32" fmla="*/ 110 w 168"/>
                  <a:gd name="T33" fmla="*/ 2 h 88"/>
                  <a:gd name="T34" fmla="*/ 118 w 168"/>
                  <a:gd name="T35" fmla="*/ 4 h 88"/>
                  <a:gd name="T36" fmla="*/ 127 w 168"/>
                  <a:gd name="T37" fmla="*/ 8 h 88"/>
                  <a:gd name="T38" fmla="*/ 167 w 168"/>
                  <a:gd name="T39" fmla="*/ 34 h 88"/>
                  <a:gd name="T40" fmla="*/ 168 w 168"/>
                  <a:gd name="T41" fmla="*/ 34 h 88"/>
                  <a:gd name="T42" fmla="*/ 167 w 168"/>
                  <a:gd name="T43" fmla="*/ 38 h 88"/>
                  <a:gd name="T44" fmla="*/ 166 w 168"/>
                  <a:gd name="T45" fmla="*/ 42 h 88"/>
                  <a:gd name="T46" fmla="*/ 165 w 168"/>
                  <a:gd name="T47" fmla="*/ 45 h 88"/>
                  <a:gd name="T48" fmla="*/ 163 w 168"/>
                  <a:gd name="T49" fmla="*/ 49 h 88"/>
                  <a:gd name="T50" fmla="*/ 161 w 168"/>
                  <a:gd name="T51" fmla="*/ 52 h 88"/>
                  <a:gd name="T52" fmla="*/ 158 w 168"/>
                  <a:gd name="T53" fmla="*/ 57 h 88"/>
                  <a:gd name="T54" fmla="*/ 154 w 168"/>
                  <a:gd name="T55" fmla="*/ 60 h 88"/>
                  <a:gd name="T56" fmla="*/ 151 w 168"/>
                  <a:gd name="T57" fmla="*/ 63 h 88"/>
                  <a:gd name="T58" fmla="*/ 148 w 168"/>
                  <a:gd name="T59" fmla="*/ 66 h 88"/>
                  <a:gd name="T60" fmla="*/ 145 w 168"/>
                  <a:gd name="T61" fmla="*/ 69 h 88"/>
                  <a:gd name="T62" fmla="*/ 142 w 168"/>
                  <a:gd name="T63" fmla="*/ 72 h 88"/>
                  <a:gd name="T64" fmla="*/ 138 w 168"/>
                  <a:gd name="T65" fmla="*/ 75 h 88"/>
                  <a:gd name="T66" fmla="*/ 135 w 168"/>
                  <a:gd name="T67" fmla="*/ 78 h 88"/>
                  <a:gd name="T68" fmla="*/ 132 w 168"/>
                  <a:gd name="T69" fmla="*/ 81 h 88"/>
                  <a:gd name="T70" fmla="*/ 129 w 168"/>
                  <a:gd name="T71" fmla="*/ 84 h 88"/>
                  <a:gd name="T72" fmla="*/ 127 w 168"/>
                  <a:gd name="T73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68" h="88">
                    <a:moveTo>
                      <a:pt x="127" y="88"/>
                    </a:moveTo>
                    <a:lnTo>
                      <a:pt x="0" y="62"/>
                    </a:lnTo>
                    <a:lnTo>
                      <a:pt x="1" y="61"/>
                    </a:lnTo>
                    <a:lnTo>
                      <a:pt x="7" y="52"/>
                    </a:lnTo>
                    <a:lnTo>
                      <a:pt x="14" y="44"/>
                    </a:lnTo>
                    <a:lnTo>
                      <a:pt x="21" y="37"/>
                    </a:lnTo>
                    <a:lnTo>
                      <a:pt x="29" y="30"/>
                    </a:lnTo>
                    <a:lnTo>
                      <a:pt x="36" y="24"/>
                    </a:lnTo>
                    <a:lnTo>
                      <a:pt x="44" y="18"/>
                    </a:lnTo>
                    <a:lnTo>
                      <a:pt x="52" y="13"/>
                    </a:lnTo>
                    <a:lnTo>
                      <a:pt x="60" y="9"/>
                    </a:lnTo>
                    <a:lnTo>
                      <a:pt x="68" y="6"/>
                    </a:lnTo>
                    <a:lnTo>
                      <a:pt x="76" y="3"/>
                    </a:lnTo>
                    <a:lnTo>
                      <a:pt x="85" y="1"/>
                    </a:lnTo>
                    <a:lnTo>
                      <a:pt x="93" y="0"/>
                    </a:lnTo>
                    <a:lnTo>
                      <a:pt x="101" y="0"/>
                    </a:lnTo>
                    <a:lnTo>
                      <a:pt x="110" y="2"/>
                    </a:lnTo>
                    <a:lnTo>
                      <a:pt x="118" y="4"/>
                    </a:lnTo>
                    <a:lnTo>
                      <a:pt x="127" y="8"/>
                    </a:lnTo>
                    <a:lnTo>
                      <a:pt x="167" y="34"/>
                    </a:lnTo>
                    <a:lnTo>
                      <a:pt x="168" y="34"/>
                    </a:lnTo>
                    <a:lnTo>
                      <a:pt x="167" y="38"/>
                    </a:lnTo>
                    <a:lnTo>
                      <a:pt x="166" y="42"/>
                    </a:lnTo>
                    <a:lnTo>
                      <a:pt x="165" y="45"/>
                    </a:lnTo>
                    <a:lnTo>
                      <a:pt x="163" y="49"/>
                    </a:lnTo>
                    <a:lnTo>
                      <a:pt x="161" y="52"/>
                    </a:lnTo>
                    <a:lnTo>
                      <a:pt x="158" y="57"/>
                    </a:lnTo>
                    <a:lnTo>
                      <a:pt x="154" y="60"/>
                    </a:lnTo>
                    <a:lnTo>
                      <a:pt x="151" y="63"/>
                    </a:lnTo>
                    <a:lnTo>
                      <a:pt x="148" y="66"/>
                    </a:lnTo>
                    <a:lnTo>
                      <a:pt x="145" y="69"/>
                    </a:lnTo>
                    <a:lnTo>
                      <a:pt x="142" y="72"/>
                    </a:lnTo>
                    <a:lnTo>
                      <a:pt x="138" y="75"/>
                    </a:lnTo>
                    <a:lnTo>
                      <a:pt x="135" y="78"/>
                    </a:lnTo>
                    <a:lnTo>
                      <a:pt x="132" y="81"/>
                    </a:lnTo>
                    <a:lnTo>
                      <a:pt x="129" y="84"/>
                    </a:lnTo>
                    <a:lnTo>
                      <a:pt x="127" y="88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0" name="Line 2702"/>
              <p:cNvSpPr>
                <a:spLocks noChangeShapeType="1"/>
              </p:cNvSpPr>
              <p:nvPr/>
            </p:nvSpPr>
            <p:spPr bwMode="auto">
              <a:xfrm flipH="1" flipV="1">
                <a:off x="2539" y="2467"/>
                <a:ext cx="15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1" name="Freeform 2703"/>
              <p:cNvSpPr>
                <a:spLocks/>
              </p:cNvSpPr>
              <p:nvPr/>
            </p:nvSpPr>
            <p:spPr bwMode="auto">
              <a:xfrm>
                <a:off x="2539" y="2459"/>
                <a:ext cx="15" cy="8"/>
              </a:xfrm>
              <a:custGeom>
                <a:avLst/>
                <a:gdLst>
                  <a:gd name="T0" fmla="*/ 0 w 126"/>
                  <a:gd name="T1" fmla="*/ 61 h 61"/>
                  <a:gd name="T2" fmla="*/ 6 w 126"/>
                  <a:gd name="T3" fmla="*/ 52 h 61"/>
                  <a:gd name="T4" fmla="*/ 13 w 126"/>
                  <a:gd name="T5" fmla="*/ 44 h 61"/>
                  <a:gd name="T6" fmla="*/ 20 w 126"/>
                  <a:gd name="T7" fmla="*/ 37 h 61"/>
                  <a:gd name="T8" fmla="*/ 28 w 126"/>
                  <a:gd name="T9" fmla="*/ 30 h 61"/>
                  <a:gd name="T10" fmla="*/ 35 w 126"/>
                  <a:gd name="T11" fmla="*/ 24 h 61"/>
                  <a:gd name="T12" fmla="*/ 43 w 126"/>
                  <a:gd name="T13" fmla="*/ 18 h 61"/>
                  <a:gd name="T14" fmla="*/ 51 w 126"/>
                  <a:gd name="T15" fmla="*/ 13 h 61"/>
                  <a:gd name="T16" fmla="*/ 59 w 126"/>
                  <a:gd name="T17" fmla="*/ 9 h 61"/>
                  <a:gd name="T18" fmla="*/ 67 w 126"/>
                  <a:gd name="T19" fmla="*/ 6 h 61"/>
                  <a:gd name="T20" fmla="*/ 75 w 126"/>
                  <a:gd name="T21" fmla="*/ 3 h 61"/>
                  <a:gd name="T22" fmla="*/ 84 w 126"/>
                  <a:gd name="T23" fmla="*/ 1 h 61"/>
                  <a:gd name="T24" fmla="*/ 92 w 126"/>
                  <a:gd name="T25" fmla="*/ 0 h 61"/>
                  <a:gd name="T26" fmla="*/ 100 w 126"/>
                  <a:gd name="T27" fmla="*/ 0 h 61"/>
                  <a:gd name="T28" fmla="*/ 109 w 126"/>
                  <a:gd name="T29" fmla="*/ 2 h 61"/>
                  <a:gd name="T30" fmla="*/ 117 w 126"/>
                  <a:gd name="T31" fmla="*/ 4 h 61"/>
                  <a:gd name="T32" fmla="*/ 126 w 126"/>
                  <a:gd name="T33" fmla="*/ 8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61">
                    <a:moveTo>
                      <a:pt x="0" y="61"/>
                    </a:moveTo>
                    <a:lnTo>
                      <a:pt x="6" y="52"/>
                    </a:lnTo>
                    <a:lnTo>
                      <a:pt x="13" y="44"/>
                    </a:lnTo>
                    <a:lnTo>
                      <a:pt x="20" y="37"/>
                    </a:lnTo>
                    <a:lnTo>
                      <a:pt x="28" y="30"/>
                    </a:lnTo>
                    <a:lnTo>
                      <a:pt x="35" y="24"/>
                    </a:lnTo>
                    <a:lnTo>
                      <a:pt x="43" y="18"/>
                    </a:lnTo>
                    <a:lnTo>
                      <a:pt x="51" y="13"/>
                    </a:lnTo>
                    <a:lnTo>
                      <a:pt x="59" y="9"/>
                    </a:lnTo>
                    <a:lnTo>
                      <a:pt x="67" y="6"/>
                    </a:lnTo>
                    <a:lnTo>
                      <a:pt x="75" y="3"/>
                    </a:lnTo>
                    <a:lnTo>
                      <a:pt x="84" y="1"/>
                    </a:lnTo>
                    <a:lnTo>
                      <a:pt x="92" y="0"/>
                    </a:lnTo>
                    <a:lnTo>
                      <a:pt x="100" y="0"/>
                    </a:lnTo>
                    <a:lnTo>
                      <a:pt x="109" y="2"/>
                    </a:lnTo>
                    <a:lnTo>
                      <a:pt x="117" y="4"/>
                    </a:lnTo>
                    <a:lnTo>
                      <a:pt x="126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2" name="Line 2704"/>
              <p:cNvSpPr>
                <a:spLocks noChangeShapeType="1"/>
              </p:cNvSpPr>
              <p:nvPr/>
            </p:nvSpPr>
            <p:spPr bwMode="auto">
              <a:xfrm>
                <a:off x="2554" y="2460"/>
                <a:ext cx="5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3" name="Freeform 2705"/>
              <p:cNvSpPr>
                <a:spLocks/>
              </p:cNvSpPr>
              <p:nvPr/>
            </p:nvSpPr>
            <p:spPr bwMode="auto">
              <a:xfrm>
                <a:off x="2554" y="2463"/>
                <a:ext cx="5" cy="7"/>
              </a:xfrm>
              <a:custGeom>
                <a:avLst/>
                <a:gdLst>
                  <a:gd name="T0" fmla="*/ 41 w 41"/>
                  <a:gd name="T1" fmla="*/ 0 h 54"/>
                  <a:gd name="T2" fmla="*/ 40 w 41"/>
                  <a:gd name="T3" fmla="*/ 4 h 54"/>
                  <a:gd name="T4" fmla="*/ 39 w 41"/>
                  <a:gd name="T5" fmla="*/ 8 h 54"/>
                  <a:gd name="T6" fmla="*/ 38 w 41"/>
                  <a:gd name="T7" fmla="*/ 11 h 54"/>
                  <a:gd name="T8" fmla="*/ 36 w 41"/>
                  <a:gd name="T9" fmla="*/ 15 h 54"/>
                  <a:gd name="T10" fmla="*/ 34 w 41"/>
                  <a:gd name="T11" fmla="*/ 18 h 54"/>
                  <a:gd name="T12" fmla="*/ 31 w 41"/>
                  <a:gd name="T13" fmla="*/ 23 h 54"/>
                  <a:gd name="T14" fmla="*/ 27 w 41"/>
                  <a:gd name="T15" fmla="*/ 26 h 54"/>
                  <a:gd name="T16" fmla="*/ 24 w 41"/>
                  <a:gd name="T17" fmla="*/ 29 h 54"/>
                  <a:gd name="T18" fmla="*/ 21 w 41"/>
                  <a:gd name="T19" fmla="*/ 32 h 54"/>
                  <a:gd name="T20" fmla="*/ 18 w 41"/>
                  <a:gd name="T21" fmla="*/ 35 h 54"/>
                  <a:gd name="T22" fmla="*/ 15 w 41"/>
                  <a:gd name="T23" fmla="*/ 38 h 54"/>
                  <a:gd name="T24" fmla="*/ 11 w 41"/>
                  <a:gd name="T25" fmla="*/ 41 h 54"/>
                  <a:gd name="T26" fmla="*/ 8 w 41"/>
                  <a:gd name="T27" fmla="*/ 44 h 54"/>
                  <a:gd name="T28" fmla="*/ 5 w 41"/>
                  <a:gd name="T29" fmla="*/ 47 h 54"/>
                  <a:gd name="T30" fmla="*/ 2 w 41"/>
                  <a:gd name="T31" fmla="*/ 50 h 54"/>
                  <a:gd name="T32" fmla="*/ 0 w 41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54">
                    <a:moveTo>
                      <a:pt x="41" y="0"/>
                    </a:moveTo>
                    <a:lnTo>
                      <a:pt x="40" y="4"/>
                    </a:lnTo>
                    <a:lnTo>
                      <a:pt x="39" y="8"/>
                    </a:lnTo>
                    <a:lnTo>
                      <a:pt x="38" y="11"/>
                    </a:lnTo>
                    <a:lnTo>
                      <a:pt x="36" y="15"/>
                    </a:lnTo>
                    <a:lnTo>
                      <a:pt x="34" y="18"/>
                    </a:lnTo>
                    <a:lnTo>
                      <a:pt x="31" y="23"/>
                    </a:lnTo>
                    <a:lnTo>
                      <a:pt x="27" y="26"/>
                    </a:lnTo>
                    <a:lnTo>
                      <a:pt x="24" y="29"/>
                    </a:lnTo>
                    <a:lnTo>
                      <a:pt x="21" y="32"/>
                    </a:lnTo>
                    <a:lnTo>
                      <a:pt x="18" y="35"/>
                    </a:lnTo>
                    <a:lnTo>
                      <a:pt x="15" y="38"/>
                    </a:lnTo>
                    <a:lnTo>
                      <a:pt x="11" y="41"/>
                    </a:lnTo>
                    <a:lnTo>
                      <a:pt x="8" y="44"/>
                    </a:lnTo>
                    <a:lnTo>
                      <a:pt x="5" y="47"/>
                    </a:lnTo>
                    <a:lnTo>
                      <a:pt x="2" y="50"/>
                    </a:lnTo>
                    <a:lnTo>
                      <a:pt x="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4" name="Freeform 2706"/>
              <p:cNvSpPr>
                <a:spLocks/>
              </p:cNvSpPr>
              <p:nvPr/>
            </p:nvSpPr>
            <p:spPr bwMode="auto">
              <a:xfrm>
                <a:off x="2549" y="3169"/>
                <a:ext cx="9" cy="23"/>
              </a:xfrm>
              <a:custGeom>
                <a:avLst/>
                <a:gdLst>
                  <a:gd name="T0" fmla="*/ 0 w 72"/>
                  <a:gd name="T1" fmla="*/ 172 h 185"/>
                  <a:gd name="T2" fmla="*/ 46 w 72"/>
                  <a:gd name="T3" fmla="*/ 0 h 185"/>
                  <a:gd name="T4" fmla="*/ 72 w 72"/>
                  <a:gd name="T5" fmla="*/ 6 h 185"/>
                  <a:gd name="T6" fmla="*/ 32 w 72"/>
                  <a:gd name="T7" fmla="*/ 185 h 185"/>
                  <a:gd name="T8" fmla="*/ 0 w 72"/>
                  <a:gd name="T9" fmla="*/ 172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85">
                    <a:moveTo>
                      <a:pt x="0" y="172"/>
                    </a:moveTo>
                    <a:lnTo>
                      <a:pt x="46" y="0"/>
                    </a:lnTo>
                    <a:lnTo>
                      <a:pt x="72" y="6"/>
                    </a:lnTo>
                    <a:lnTo>
                      <a:pt x="32" y="185"/>
                    </a:lnTo>
                    <a:lnTo>
                      <a:pt x="0" y="172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5" name="Freeform 2707"/>
              <p:cNvSpPr>
                <a:spLocks/>
              </p:cNvSpPr>
              <p:nvPr/>
            </p:nvSpPr>
            <p:spPr bwMode="auto">
              <a:xfrm>
                <a:off x="2549" y="3169"/>
                <a:ext cx="9" cy="23"/>
              </a:xfrm>
              <a:custGeom>
                <a:avLst/>
                <a:gdLst>
                  <a:gd name="T0" fmla="*/ 0 w 72"/>
                  <a:gd name="T1" fmla="*/ 172 h 185"/>
                  <a:gd name="T2" fmla="*/ 46 w 72"/>
                  <a:gd name="T3" fmla="*/ 0 h 185"/>
                  <a:gd name="T4" fmla="*/ 72 w 72"/>
                  <a:gd name="T5" fmla="*/ 6 h 185"/>
                  <a:gd name="T6" fmla="*/ 32 w 72"/>
                  <a:gd name="T7" fmla="*/ 185 h 185"/>
                  <a:gd name="T8" fmla="*/ 0 w 72"/>
                  <a:gd name="T9" fmla="*/ 172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2" h="185">
                    <a:moveTo>
                      <a:pt x="0" y="172"/>
                    </a:moveTo>
                    <a:lnTo>
                      <a:pt x="46" y="0"/>
                    </a:lnTo>
                    <a:lnTo>
                      <a:pt x="72" y="6"/>
                    </a:lnTo>
                    <a:lnTo>
                      <a:pt x="32" y="185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6" name="Freeform 2708"/>
              <p:cNvSpPr>
                <a:spLocks/>
              </p:cNvSpPr>
              <p:nvPr/>
            </p:nvSpPr>
            <p:spPr bwMode="auto">
              <a:xfrm>
                <a:off x="2458" y="3418"/>
                <a:ext cx="94" cy="139"/>
              </a:xfrm>
              <a:custGeom>
                <a:avLst/>
                <a:gdLst>
                  <a:gd name="T0" fmla="*/ 622 w 751"/>
                  <a:gd name="T1" fmla="*/ 1107 h 1112"/>
                  <a:gd name="T2" fmla="*/ 580 w 751"/>
                  <a:gd name="T3" fmla="*/ 1112 h 1112"/>
                  <a:gd name="T4" fmla="*/ 539 w 751"/>
                  <a:gd name="T5" fmla="*/ 1109 h 1112"/>
                  <a:gd name="T6" fmla="*/ 498 w 751"/>
                  <a:gd name="T7" fmla="*/ 1100 h 1112"/>
                  <a:gd name="T8" fmla="*/ 460 w 751"/>
                  <a:gd name="T9" fmla="*/ 1083 h 1112"/>
                  <a:gd name="T10" fmla="*/ 423 w 751"/>
                  <a:gd name="T11" fmla="*/ 1063 h 1112"/>
                  <a:gd name="T12" fmla="*/ 387 w 751"/>
                  <a:gd name="T13" fmla="*/ 1038 h 1112"/>
                  <a:gd name="T14" fmla="*/ 354 w 751"/>
                  <a:gd name="T15" fmla="*/ 1010 h 1112"/>
                  <a:gd name="T16" fmla="*/ 304 w 751"/>
                  <a:gd name="T17" fmla="*/ 943 h 1112"/>
                  <a:gd name="T18" fmla="*/ 241 w 751"/>
                  <a:gd name="T19" fmla="*/ 839 h 1112"/>
                  <a:gd name="T20" fmla="*/ 188 w 751"/>
                  <a:gd name="T21" fmla="*/ 730 h 1112"/>
                  <a:gd name="T22" fmla="*/ 141 w 751"/>
                  <a:gd name="T23" fmla="*/ 618 h 1112"/>
                  <a:gd name="T24" fmla="*/ 102 w 751"/>
                  <a:gd name="T25" fmla="*/ 504 h 1112"/>
                  <a:gd name="T26" fmla="*/ 68 w 751"/>
                  <a:gd name="T27" fmla="*/ 387 h 1112"/>
                  <a:gd name="T28" fmla="*/ 39 w 751"/>
                  <a:gd name="T29" fmla="*/ 269 h 1112"/>
                  <a:gd name="T30" fmla="*/ 12 w 751"/>
                  <a:gd name="T31" fmla="*/ 151 h 1112"/>
                  <a:gd name="T32" fmla="*/ 2 w 751"/>
                  <a:gd name="T33" fmla="*/ 87 h 1112"/>
                  <a:gd name="T34" fmla="*/ 6 w 751"/>
                  <a:gd name="T35" fmla="*/ 75 h 1112"/>
                  <a:gd name="T36" fmla="*/ 11 w 751"/>
                  <a:gd name="T37" fmla="*/ 63 h 1112"/>
                  <a:gd name="T38" fmla="*/ 17 w 751"/>
                  <a:gd name="T39" fmla="*/ 51 h 1112"/>
                  <a:gd name="T40" fmla="*/ 22 w 751"/>
                  <a:gd name="T41" fmla="*/ 39 h 1112"/>
                  <a:gd name="T42" fmla="*/ 27 w 751"/>
                  <a:gd name="T43" fmla="*/ 27 h 1112"/>
                  <a:gd name="T44" fmla="*/ 34 w 751"/>
                  <a:gd name="T45" fmla="*/ 16 h 1112"/>
                  <a:gd name="T46" fmla="*/ 42 w 751"/>
                  <a:gd name="T47" fmla="*/ 5 h 1112"/>
                  <a:gd name="T48" fmla="*/ 56 w 751"/>
                  <a:gd name="T49" fmla="*/ 39 h 1112"/>
                  <a:gd name="T50" fmla="*/ 75 w 751"/>
                  <a:gd name="T51" fmla="*/ 118 h 1112"/>
                  <a:gd name="T52" fmla="*/ 96 w 751"/>
                  <a:gd name="T53" fmla="*/ 197 h 1112"/>
                  <a:gd name="T54" fmla="*/ 118 w 751"/>
                  <a:gd name="T55" fmla="*/ 275 h 1112"/>
                  <a:gd name="T56" fmla="*/ 140 w 751"/>
                  <a:gd name="T57" fmla="*/ 354 h 1112"/>
                  <a:gd name="T58" fmla="*/ 163 w 751"/>
                  <a:gd name="T59" fmla="*/ 433 h 1112"/>
                  <a:gd name="T60" fmla="*/ 186 w 751"/>
                  <a:gd name="T61" fmla="*/ 512 h 1112"/>
                  <a:gd name="T62" fmla="*/ 208 w 751"/>
                  <a:gd name="T63" fmla="*/ 590 h 1112"/>
                  <a:gd name="T64" fmla="*/ 229 w 751"/>
                  <a:gd name="T65" fmla="*/ 645 h 1112"/>
                  <a:gd name="T66" fmla="*/ 247 w 751"/>
                  <a:gd name="T67" fmla="*/ 681 h 1112"/>
                  <a:gd name="T68" fmla="*/ 262 w 751"/>
                  <a:gd name="T69" fmla="*/ 721 h 1112"/>
                  <a:gd name="T70" fmla="*/ 279 w 751"/>
                  <a:gd name="T71" fmla="*/ 761 h 1112"/>
                  <a:gd name="T72" fmla="*/ 296 w 751"/>
                  <a:gd name="T73" fmla="*/ 799 h 1112"/>
                  <a:gd name="T74" fmla="*/ 317 w 751"/>
                  <a:gd name="T75" fmla="*/ 829 h 1112"/>
                  <a:gd name="T76" fmla="*/ 345 w 751"/>
                  <a:gd name="T77" fmla="*/ 848 h 1112"/>
                  <a:gd name="T78" fmla="*/ 382 w 751"/>
                  <a:gd name="T79" fmla="*/ 853 h 1112"/>
                  <a:gd name="T80" fmla="*/ 421 w 751"/>
                  <a:gd name="T81" fmla="*/ 835 h 1112"/>
                  <a:gd name="T82" fmla="*/ 452 w 751"/>
                  <a:gd name="T83" fmla="*/ 808 h 1112"/>
                  <a:gd name="T84" fmla="*/ 483 w 751"/>
                  <a:gd name="T85" fmla="*/ 782 h 1112"/>
                  <a:gd name="T86" fmla="*/ 515 w 751"/>
                  <a:gd name="T87" fmla="*/ 758 h 1112"/>
                  <a:gd name="T88" fmla="*/ 550 w 751"/>
                  <a:gd name="T89" fmla="*/ 737 h 1112"/>
                  <a:gd name="T90" fmla="*/ 584 w 751"/>
                  <a:gd name="T91" fmla="*/ 719 h 1112"/>
                  <a:gd name="T92" fmla="*/ 620 w 751"/>
                  <a:gd name="T93" fmla="*/ 704 h 1112"/>
                  <a:gd name="T94" fmla="*/ 657 w 751"/>
                  <a:gd name="T95" fmla="*/ 693 h 1112"/>
                  <a:gd name="T96" fmla="*/ 691 w 751"/>
                  <a:gd name="T97" fmla="*/ 712 h 1112"/>
                  <a:gd name="T98" fmla="*/ 715 w 751"/>
                  <a:gd name="T99" fmla="*/ 762 h 1112"/>
                  <a:gd name="T100" fmla="*/ 735 w 751"/>
                  <a:gd name="T101" fmla="*/ 820 h 1112"/>
                  <a:gd name="T102" fmla="*/ 748 w 751"/>
                  <a:gd name="T103" fmla="*/ 880 h 1112"/>
                  <a:gd name="T104" fmla="*/ 751 w 751"/>
                  <a:gd name="T105" fmla="*/ 940 h 1112"/>
                  <a:gd name="T106" fmla="*/ 741 w 751"/>
                  <a:gd name="T107" fmla="*/ 997 h 1112"/>
                  <a:gd name="T108" fmla="*/ 716 w 751"/>
                  <a:gd name="T109" fmla="*/ 1046 h 1112"/>
                  <a:gd name="T110" fmla="*/ 673 w 751"/>
                  <a:gd name="T111" fmla="*/ 1086 h 1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51" h="1112">
                    <a:moveTo>
                      <a:pt x="644" y="1102"/>
                    </a:moveTo>
                    <a:lnTo>
                      <a:pt x="622" y="1107"/>
                    </a:lnTo>
                    <a:lnTo>
                      <a:pt x="601" y="1110"/>
                    </a:lnTo>
                    <a:lnTo>
                      <a:pt x="580" y="1112"/>
                    </a:lnTo>
                    <a:lnTo>
                      <a:pt x="559" y="1111"/>
                    </a:lnTo>
                    <a:lnTo>
                      <a:pt x="539" y="1109"/>
                    </a:lnTo>
                    <a:lnTo>
                      <a:pt x="518" y="1105"/>
                    </a:lnTo>
                    <a:lnTo>
                      <a:pt x="498" y="1100"/>
                    </a:lnTo>
                    <a:lnTo>
                      <a:pt x="479" y="1092"/>
                    </a:lnTo>
                    <a:lnTo>
                      <a:pt x="460" y="1083"/>
                    </a:lnTo>
                    <a:lnTo>
                      <a:pt x="441" y="1074"/>
                    </a:lnTo>
                    <a:lnTo>
                      <a:pt x="423" y="1063"/>
                    </a:lnTo>
                    <a:lnTo>
                      <a:pt x="404" y="1051"/>
                    </a:lnTo>
                    <a:lnTo>
                      <a:pt x="387" y="1038"/>
                    </a:lnTo>
                    <a:lnTo>
                      <a:pt x="370" y="1025"/>
                    </a:lnTo>
                    <a:lnTo>
                      <a:pt x="354" y="1010"/>
                    </a:lnTo>
                    <a:lnTo>
                      <a:pt x="339" y="995"/>
                    </a:lnTo>
                    <a:lnTo>
                      <a:pt x="304" y="943"/>
                    </a:lnTo>
                    <a:lnTo>
                      <a:pt x="271" y="892"/>
                    </a:lnTo>
                    <a:lnTo>
                      <a:pt x="241" y="839"/>
                    </a:lnTo>
                    <a:lnTo>
                      <a:pt x="213" y="785"/>
                    </a:lnTo>
                    <a:lnTo>
                      <a:pt x="188" y="730"/>
                    </a:lnTo>
                    <a:lnTo>
                      <a:pt x="164" y="675"/>
                    </a:lnTo>
                    <a:lnTo>
                      <a:pt x="141" y="618"/>
                    </a:lnTo>
                    <a:lnTo>
                      <a:pt x="121" y="561"/>
                    </a:lnTo>
                    <a:lnTo>
                      <a:pt x="102" y="504"/>
                    </a:lnTo>
                    <a:lnTo>
                      <a:pt x="84" y="445"/>
                    </a:lnTo>
                    <a:lnTo>
                      <a:pt x="68" y="387"/>
                    </a:lnTo>
                    <a:lnTo>
                      <a:pt x="53" y="328"/>
                    </a:lnTo>
                    <a:lnTo>
                      <a:pt x="39" y="269"/>
                    </a:lnTo>
                    <a:lnTo>
                      <a:pt x="25" y="211"/>
                    </a:lnTo>
                    <a:lnTo>
                      <a:pt x="12" y="151"/>
                    </a:lnTo>
                    <a:lnTo>
                      <a:pt x="0" y="93"/>
                    </a:lnTo>
                    <a:lnTo>
                      <a:pt x="2" y="87"/>
                    </a:lnTo>
                    <a:lnTo>
                      <a:pt x="4" y="81"/>
                    </a:lnTo>
                    <a:lnTo>
                      <a:pt x="6" y="75"/>
                    </a:lnTo>
                    <a:lnTo>
                      <a:pt x="9" y="69"/>
                    </a:lnTo>
                    <a:lnTo>
                      <a:pt x="11" y="63"/>
                    </a:lnTo>
                    <a:lnTo>
                      <a:pt x="13" y="57"/>
                    </a:lnTo>
                    <a:lnTo>
                      <a:pt x="17" y="51"/>
                    </a:lnTo>
                    <a:lnTo>
                      <a:pt x="19" y="44"/>
                    </a:lnTo>
                    <a:lnTo>
                      <a:pt x="22" y="39"/>
                    </a:lnTo>
                    <a:lnTo>
                      <a:pt x="24" y="33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4" y="16"/>
                    </a:lnTo>
                    <a:lnTo>
                      <a:pt x="38" y="10"/>
                    </a:lnTo>
                    <a:lnTo>
                      <a:pt x="42" y="5"/>
                    </a:lnTo>
                    <a:lnTo>
                      <a:pt x="47" y="0"/>
                    </a:lnTo>
                    <a:lnTo>
                      <a:pt x="56" y="39"/>
                    </a:lnTo>
                    <a:lnTo>
                      <a:pt x="65" y="79"/>
                    </a:lnTo>
                    <a:lnTo>
                      <a:pt x="75" y="118"/>
                    </a:lnTo>
                    <a:lnTo>
                      <a:pt x="85" y="157"/>
                    </a:lnTo>
                    <a:lnTo>
                      <a:pt x="96" y="197"/>
                    </a:lnTo>
                    <a:lnTo>
                      <a:pt x="107" y="236"/>
                    </a:lnTo>
                    <a:lnTo>
                      <a:pt x="118" y="275"/>
                    </a:lnTo>
                    <a:lnTo>
                      <a:pt x="129" y="314"/>
                    </a:lnTo>
                    <a:lnTo>
                      <a:pt x="140" y="354"/>
                    </a:lnTo>
                    <a:lnTo>
                      <a:pt x="152" y="393"/>
                    </a:lnTo>
                    <a:lnTo>
                      <a:pt x="163" y="433"/>
                    </a:lnTo>
                    <a:lnTo>
                      <a:pt x="174" y="472"/>
                    </a:lnTo>
                    <a:lnTo>
                      <a:pt x="186" y="512"/>
                    </a:lnTo>
                    <a:lnTo>
                      <a:pt x="197" y="551"/>
                    </a:lnTo>
                    <a:lnTo>
                      <a:pt x="208" y="590"/>
                    </a:lnTo>
                    <a:lnTo>
                      <a:pt x="219" y="630"/>
                    </a:lnTo>
                    <a:lnTo>
                      <a:pt x="229" y="645"/>
                    </a:lnTo>
                    <a:lnTo>
                      <a:pt x="238" y="663"/>
                    </a:lnTo>
                    <a:lnTo>
                      <a:pt x="247" y="681"/>
                    </a:lnTo>
                    <a:lnTo>
                      <a:pt x="255" y="701"/>
                    </a:lnTo>
                    <a:lnTo>
                      <a:pt x="262" y="721"/>
                    </a:lnTo>
                    <a:lnTo>
                      <a:pt x="270" y="741"/>
                    </a:lnTo>
                    <a:lnTo>
                      <a:pt x="279" y="761"/>
                    </a:lnTo>
                    <a:lnTo>
                      <a:pt x="287" y="780"/>
                    </a:lnTo>
                    <a:lnTo>
                      <a:pt x="296" y="799"/>
                    </a:lnTo>
                    <a:lnTo>
                      <a:pt x="306" y="815"/>
                    </a:lnTo>
                    <a:lnTo>
                      <a:pt x="317" y="829"/>
                    </a:lnTo>
                    <a:lnTo>
                      <a:pt x="330" y="840"/>
                    </a:lnTo>
                    <a:lnTo>
                      <a:pt x="345" y="848"/>
                    </a:lnTo>
                    <a:lnTo>
                      <a:pt x="363" y="852"/>
                    </a:lnTo>
                    <a:lnTo>
                      <a:pt x="382" y="853"/>
                    </a:lnTo>
                    <a:lnTo>
                      <a:pt x="405" y="849"/>
                    </a:lnTo>
                    <a:lnTo>
                      <a:pt x="421" y="835"/>
                    </a:lnTo>
                    <a:lnTo>
                      <a:pt x="436" y="821"/>
                    </a:lnTo>
                    <a:lnTo>
                      <a:pt x="452" y="808"/>
                    </a:lnTo>
                    <a:lnTo>
                      <a:pt x="467" y="794"/>
                    </a:lnTo>
                    <a:lnTo>
                      <a:pt x="483" y="782"/>
                    </a:lnTo>
                    <a:lnTo>
                      <a:pt x="499" y="770"/>
                    </a:lnTo>
                    <a:lnTo>
                      <a:pt x="515" y="758"/>
                    </a:lnTo>
                    <a:lnTo>
                      <a:pt x="532" y="748"/>
                    </a:lnTo>
                    <a:lnTo>
                      <a:pt x="550" y="737"/>
                    </a:lnTo>
                    <a:lnTo>
                      <a:pt x="567" y="728"/>
                    </a:lnTo>
                    <a:lnTo>
                      <a:pt x="584" y="719"/>
                    </a:lnTo>
                    <a:lnTo>
                      <a:pt x="602" y="711"/>
                    </a:lnTo>
                    <a:lnTo>
                      <a:pt x="620" y="704"/>
                    </a:lnTo>
                    <a:lnTo>
                      <a:pt x="638" y="698"/>
                    </a:lnTo>
                    <a:lnTo>
                      <a:pt x="657" y="693"/>
                    </a:lnTo>
                    <a:lnTo>
                      <a:pt x="678" y="690"/>
                    </a:lnTo>
                    <a:lnTo>
                      <a:pt x="691" y="712"/>
                    </a:lnTo>
                    <a:lnTo>
                      <a:pt x="703" y="736"/>
                    </a:lnTo>
                    <a:lnTo>
                      <a:pt x="715" y="762"/>
                    </a:lnTo>
                    <a:lnTo>
                      <a:pt x="726" y="790"/>
                    </a:lnTo>
                    <a:lnTo>
                      <a:pt x="735" y="820"/>
                    </a:lnTo>
                    <a:lnTo>
                      <a:pt x="743" y="850"/>
                    </a:lnTo>
                    <a:lnTo>
                      <a:pt x="748" y="880"/>
                    </a:lnTo>
                    <a:lnTo>
                      <a:pt x="751" y="910"/>
                    </a:lnTo>
                    <a:lnTo>
                      <a:pt x="751" y="940"/>
                    </a:lnTo>
                    <a:lnTo>
                      <a:pt x="747" y="970"/>
                    </a:lnTo>
                    <a:lnTo>
                      <a:pt x="741" y="997"/>
                    </a:lnTo>
                    <a:lnTo>
                      <a:pt x="731" y="1023"/>
                    </a:lnTo>
                    <a:lnTo>
                      <a:pt x="716" y="1046"/>
                    </a:lnTo>
                    <a:lnTo>
                      <a:pt x="697" y="1067"/>
                    </a:lnTo>
                    <a:lnTo>
                      <a:pt x="673" y="1086"/>
                    </a:lnTo>
                    <a:lnTo>
                      <a:pt x="644" y="1102"/>
                    </a:lnTo>
                    <a:close/>
                  </a:path>
                </a:pathLst>
              </a:custGeom>
              <a:solidFill>
                <a:srgbClr val="D0D0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7" name="Freeform 2709"/>
              <p:cNvSpPr>
                <a:spLocks/>
              </p:cNvSpPr>
              <p:nvPr/>
            </p:nvSpPr>
            <p:spPr bwMode="auto">
              <a:xfrm>
                <a:off x="2500" y="3543"/>
                <a:ext cx="39" cy="14"/>
              </a:xfrm>
              <a:custGeom>
                <a:avLst/>
                <a:gdLst>
                  <a:gd name="T0" fmla="*/ 305 w 305"/>
                  <a:gd name="T1" fmla="*/ 107 h 117"/>
                  <a:gd name="T2" fmla="*/ 283 w 305"/>
                  <a:gd name="T3" fmla="*/ 112 h 117"/>
                  <a:gd name="T4" fmla="*/ 262 w 305"/>
                  <a:gd name="T5" fmla="*/ 115 h 117"/>
                  <a:gd name="T6" fmla="*/ 241 w 305"/>
                  <a:gd name="T7" fmla="*/ 117 h 117"/>
                  <a:gd name="T8" fmla="*/ 220 w 305"/>
                  <a:gd name="T9" fmla="*/ 116 h 117"/>
                  <a:gd name="T10" fmla="*/ 200 w 305"/>
                  <a:gd name="T11" fmla="*/ 114 h 117"/>
                  <a:gd name="T12" fmla="*/ 179 w 305"/>
                  <a:gd name="T13" fmla="*/ 110 h 117"/>
                  <a:gd name="T14" fmla="*/ 159 w 305"/>
                  <a:gd name="T15" fmla="*/ 105 h 117"/>
                  <a:gd name="T16" fmla="*/ 140 w 305"/>
                  <a:gd name="T17" fmla="*/ 97 h 117"/>
                  <a:gd name="T18" fmla="*/ 121 w 305"/>
                  <a:gd name="T19" fmla="*/ 88 h 117"/>
                  <a:gd name="T20" fmla="*/ 102 w 305"/>
                  <a:gd name="T21" fmla="*/ 79 h 117"/>
                  <a:gd name="T22" fmla="*/ 84 w 305"/>
                  <a:gd name="T23" fmla="*/ 68 h 117"/>
                  <a:gd name="T24" fmla="*/ 65 w 305"/>
                  <a:gd name="T25" fmla="*/ 56 h 117"/>
                  <a:gd name="T26" fmla="*/ 48 w 305"/>
                  <a:gd name="T27" fmla="*/ 43 h 117"/>
                  <a:gd name="T28" fmla="*/ 31 w 305"/>
                  <a:gd name="T29" fmla="*/ 30 h 117"/>
                  <a:gd name="T30" fmla="*/ 15 w 305"/>
                  <a:gd name="T31" fmla="*/ 15 h 117"/>
                  <a:gd name="T32" fmla="*/ 0 w 305"/>
                  <a:gd name="T33" fmla="*/ 0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117">
                    <a:moveTo>
                      <a:pt x="305" y="107"/>
                    </a:moveTo>
                    <a:lnTo>
                      <a:pt x="283" y="112"/>
                    </a:lnTo>
                    <a:lnTo>
                      <a:pt x="262" y="115"/>
                    </a:lnTo>
                    <a:lnTo>
                      <a:pt x="241" y="117"/>
                    </a:lnTo>
                    <a:lnTo>
                      <a:pt x="220" y="116"/>
                    </a:lnTo>
                    <a:lnTo>
                      <a:pt x="200" y="114"/>
                    </a:lnTo>
                    <a:lnTo>
                      <a:pt x="179" y="110"/>
                    </a:lnTo>
                    <a:lnTo>
                      <a:pt x="159" y="105"/>
                    </a:lnTo>
                    <a:lnTo>
                      <a:pt x="140" y="97"/>
                    </a:lnTo>
                    <a:lnTo>
                      <a:pt x="121" y="88"/>
                    </a:lnTo>
                    <a:lnTo>
                      <a:pt x="102" y="79"/>
                    </a:lnTo>
                    <a:lnTo>
                      <a:pt x="84" y="68"/>
                    </a:lnTo>
                    <a:lnTo>
                      <a:pt x="65" y="56"/>
                    </a:lnTo>
                    <a:lnTo>
                      <a:pt x="48" y="43"/>
                    </a:lnTo>
                    <a:lnTo>
                      <a:pt x="31" y="30"/>
                    </a:lnTo>
                    <a:lnTo>
                      <a:pt x="15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8" name="Freeform 2710"/>
              <p:cNvSpPr>
                <a:spLocks/>
              </p:cNvSpPr>
              <p:nvPr/>
            </p:nvSpPr>
            <p:spPr bwMode="auto">
              <a:xfrm>
                <a:off x="2458" y="3430"/>
                <a:ext cx="42" cy="113"/>
              </a:xfrm>
              <a:custGeom>
                <a:avLst/>
                <a:gdLst>
                  <a:gd name="T0" fmla="*/ 339 w 339"/>
                  <a:gd name="T1" fmla="*/ 902 h 902"/>
                  <a:gd name="T2" fmla="*/ 304 w 339"/>
                  <a:gd name="T3" fmla="*/ 850 h 902"/>
                  <a:gd name="T4" fmla="*/ 271 w 339"/>
                  <a:gd name="T5" fmla="*/ 799 h 902"/>
                  <a:gd name="T6" fmla="*/ 241 w 339"/>
                  <a:gd name="T7" fmla="*/ 746 h 902"/>
                  <a:gd name="T8" fmla="*/ 213 w 339"/>
                  <a:gd name="T9" fmla="*/ 692 h 902"/>
                  <a:gd name="T10" fmla="*/ 188 w 339"/>
                  <a:gd name="T11" fmla="*/ 637 h 902"/>
                  <a:gd name="T12" fmla="*/ 164 w 339"/>
                  <a:gd name="T13" fmla="*/ 582 h 902"/>
                  <a:gd name="T14" fmla="*/ 141 w 339"/>
                  <a:gd name="T15" fmla="*/ 525 h 902"/>
                  <a:gd name="T16" fmla="*/ 121 w 339"/>
                  <a:gd name="T17" fmla="*/ 468 h 902"/>
                  <a:gd name="T18" fmla="*/ 102 w 339"/>
                  <a:gd name="T19" fmla="*/ 411 h 902"/>
                  <a:gd name="T20" fmla="*/ 84 w 339"/>
                  <a:gd name="T21" fmla="*/ 352 h 902"/>
                  <a:gd name="T22" fmla="*/ 68 w 339"/>
                  <a:gd name="T23" fmla="*/ 294 h 902"/>
                  <a:gd name="T24" fmla="*/ 53 w 339"/>
                  <a:gd name="T25" fmla="*/ 235 h 902"/>
                  <a:gd name="T26" fmla="*/ 39 w 339"/>
                  <a:gd name="T27" fmla="*/ 176 h 902"/>
                  <a:gd name="T28" fmla="*/ 25 w 339"/>
                  <a:gd name="T29" fmla="*/ 118 h 902"/>
                  <a:gd name="T30" fmla="*/ 12 w 339"/>
                  <a:gd name="T31" fmla="*/ 58 h 902"/>
                  <a:gd name="T32" fmla="*/ 0 w 339"/>
                  <a:gd name="T33" fmla="*/ 0 h 9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902">
                    <a:moveTo>
                      <a:pt x="339" y="902"/>
                    </a:moveTo>
                    <a:lnTo>
                      <a:pt x="304" y="850"/>
                    </a:lnTo>
                    <a:lnTo>
                      <a:pt x="271" y="799"/>
                    </a:lnTo>
                    <a:lnTo>
                      <a:pt x="241" y="746"/>
                    </a:lnTo>
                    <a:lnTo>
                      <a:pt x="213" y="692"/>
                    </a:lnTo>
                    <a:lnTo>
                      <a:pt x="188" y="637"/>
                    </a:lnTo>
                    <a:lnTo>
                      <a:pt x="164" y="582"/>
                    </a:lnTo>
                    <a:lnTo>
                      <a:pt x="141" y="525"/>
                    </a:lnTo>
                    <a:lnTo>
                      <a:pt x="121" y="468"/>
                    </a:lnTo>
                    <a:lnTo>
                      <a:pt x="102" y="411"/>
                    </a:lnTo>
                    <a:lnTo>
                      <a:pt x="84" y="352"/>
                    </a:lnTo>
                    <a:lnTo>
                      <a:pt x="68" y="294"/>
                    </a:lnTo>
                    <a:lnTo>
                      <a:pt x="53" y="235"/>
                    </a:lnTo>
                    <a:lnTo>
                      <a:pt x="39" y="176"/>
                    </a:lnTo>
                    <a:lnTo>
                      <a:pt x="25" y="118"/>
                    </a:lnTo>
                    <a:lnTo>
                      <a:pt x="12" y="5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39" name="Freeform 2711"/>
              <p:cNvSpPr>
                <a:spLocks/>
              </p:cNvSpPr>
              <p:nvPr/>
            </p:nvSpPr>
            <p:spPr bwMode="auto">
              <a:xfrm>
                <a:off x="2458" y="3418"/>
                <a:ext cx="6" cy="12"/>
              </a:xfrm>
              <a:custGeom>
                <a:avLst/>
                <a:gdLst>
                  <a:gd name="T0" fmla="*/ 0 w 47"/>
                  <a:gd name="T1" fmla="*/ 93 h 93"/>
                  <a:gd name="T2" fmla="*/ 2 w 47"/>
                  <a:gd name="T3" fmla="*/ 87 h 93"/>
                  <a:gd name="T4" fmla="*/ 4 w 47"/>
                  <a:gd name="T5" fmla="*/ 81 h 93"/>
                  <a:gd name="T6" fmla="*/ 6 w 47"/>
                  <a:gd name="T7" fmla="*/ 75 h 93"/>
                  <a:gd name="T8" fmla="*/ 9 w 47"/>
                  <a:gd name="T9" fmla="*/ 69 h 93"/>
                  <a:gd name="T10" fmla="*/ 11 w 47"/>
                  <a:gd name="T11" fmla="*/ 63 h 93"/>
                  <a:gd name="T12" fmla="*/ 13 w 47"/>
                  <a:gd name="T13" fmla="*/ 57 h 93"/>
                  <a:gd name="T14" fmla="*/ 17 w 47"/>
                  <a:gd name="T15" fmla="*/ 51 h 93"/>
                  <a:gd name="T16" fmla="*/ 19 w 47"/>
                  <a:gd name="T17" fmla="*/ 44 h 93"/>
                  <a:gd name="T18" fmla="*/ 22 w 47"/>
                  <a:gd name="T19" fmla="*/ 39 h 93"/>
                  <a:gd name="T20" fmla="*/ 24 w 47"/>
                  <a:gd name="T21" fmla="*/ 33 h 93"/>
                  <a:gd name="T22" fmla="*/ 27 w 47"/>
                  <a:gd name="T23" fmla="*/ 27 h 93"/>
                  <a:gd name="T24" fmla="*/ 31 w 47"/>
                  <a:gd name="T25" fmla="*/ 21 h 93"/>
                  <a:gd name="T26" fmla="*/ 34 w 47"/>
                  <a:gd name="T27" fmla="*/ 16 h 93"/>
                  <a:gd name="T28" fmla="*/ 38 w 47"/>
                  <a:gd name="T29" fmla="*/ 10 h 93"/>
                  <a:gd name="T30" fmla="*/ 42 w 47"/>
                  <a:gd name="T31" fmla="*/ 5 h 93"/>
                  <a:gd name="T32" fmla="*/ 47 w 47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93">
                    <a:moveTo>
                      <a:pt x="0" y="93"/>
                    </a:moveTo>
                    <a:lnTo>
                      <a:pt x="2" y="87"/>
                    </a:lnTo>
                    <a:lnTo>
                      <a:pt x="4" y="81"/>
                    </a:lnTo>
                    <a:lnTo>
                      <a:pt x="6" y="75"/>
                    </a:lnTo>
                    <a:lnTo>
                      <a:pt x="9" y="69"/>
                    </a:lnTo>
                    <a:lnTo>
                      <a:pt x="11" y="63"/>
                    </a:lnTo>
                    <a:lnTo>
                      <a:pt x="13" y="57"/>
                    </a:lnTo>
                    <a:lnTo>
                      <a:pt x="17" y="51"/>
                    </a:lnTo>
                    <a:lnTo>
                      <a:pt x="19" y="44"/>
                    </a:lnTo>
                    <a:lnTo>
                      <a:pt x="22" y="39"/>
                    </a:lnTo>
                    <a:lnTo>
                      <a:pt x="24" y="33"/>
                    </a:lnTo>
                    <a:lnTo>
                      <a:pt x="27" y="27"/>
                    </a:lnTo>
                    <a:lnTo>
                      <a:pt x="31" y="21"/>
                    </a:lnTo>
                    <a:lnTo>
                      <a:pt x="34" y="16"/>
                    </a:lnTo>
                    <a:lnTo>
                      <a:pt x="38" y="10"/>
                    </a:lnTo>
                    <a:lnTo>
                      <a:pt x="42" y="5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0" name="Freeform 2712"/>
              <p:cNvSpPr>
                <a:spLocks/>
              </p:cNvSpPr>
              <p:nvPr/>
            </p:nvSpPr>
            <p:spPr bwMode="auto">
              <a:xfrm>
                <a:off x="2464" y="3418"/>
                <a:ext cx="22" cy="79"/>
              </a:xfrm>
              <a:custGeom>
                <a:avLst/>
                <a:gdLst>
                  <a:gd name="T0" fmla="*/ 0 w 172"/>
                  <a:gd name="T1" fmla="*/ 0 h 630"/>
                  <a:gd name="T2" fmla="*/ 9 w 172"/>
                  <a:gd name="T3" fmla="*/ 39 h 630"/>
                  <a:gd name="T4" fmla="*/ 18 w 172"/>
                  <a:gd name="T5" fmla="*/ 79 h 630"/>
                  <a:gd name="T6" fmla="*/ 28 w 172"/>
                  <a:gd name="T7" fmla="*/ 118 h 630"/>
                  <a:gd name="T8" fmla="*/ 38 w 172"/>
                  <a:gd name="T9" fmla="*/ 157 h 630"/>
                  <a:gd name="T10" fmla="*/ 49 w 172"/>
                  <a:gd name="T11" fmla="*/ 197 h 630"/>
                  <a:gd name="T12" fmla="*/ 60 w 172"/>
                  <a:gd name="T13" fmla="*/ 236 h 630"/>
                  <a:gd name="T14" fmla="*/ 71 w 172"/>
                  <a:gd name="T15" fmla="*/ 275 h 630"/>
                  <a:gd name="T16" fmla="*/ 82 w 172"/>
                  <a:gd name="T17" fmla="*/ 314 h 630"/>
                  <a:gd name="T18" fmla="*/ 93 w 172"/>
                  <a:gd name="T19" fmla="*/ 354 h 630"/>
                  <a:gd name="T20" fmla="*/ 105 w 172"/>
                  <a:gd name="T21" fmla="*/ 393 h 630"/>
                  <a:gd name="T22" fmla="*/ 116 w 172"/>
                  <a:gd name="T23" fmla="*/ 433 h 630"/>
                  <a:gd name="T24" fmla="*/ 127 w 172"/>
                  <a:gd name="T25" fmla="*/ 472 h 630"/>
                  <a:gd name="T26" fmla="*/ 139 w 172"/>
                  <a:gd name="T27" fmla="*/ 512 h 630"/>
                  <a:gd name="T28" fmla="*/ 150 w 172"/>
                  <a:gd name="T29" fmla="*/ 551 h 630"/>
                  <a:gd name="T30" fmla="*/ 161 w 172"/>
                  <a:gd name="T31" fmla="*/ 590 h 630"/>
                  <a:gd name="T32" fmla="*/ 172 w 172"/>
                  <a:gd name="T33" fmla="*/ 630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630">
                    <a:moveTo>
                      <a:pt x="0" y="0"/>
                    </a:moveTo>
                    <a:lnTo>
                      <a:pt x="9" y="39"/>
                    </a:lnTo>
                    <a:lnTo>
                      <a:pt x="18" y="79"/>
                    </a:lnTo>
                    <a:lnTo>
                      <a:pt x="28" y="118"/>
                    </a:lnTo>
                    <a:lnTo>
                      <a:pt x="38" y="157"/>
                    </a:lnTo>
                    <a:lnTo>
                      <a:pt x="49" y="197"/>
                    </a:lnTo>
                    <a:lnTo>
                      <a:pt x="60" y="236"/>
                    </a:lnTo>
                    <a:lnTo>
                      <a:pt x="71" y="275"/>
                    </a:lnTo>
                    <a:lnTo>
                      <a:pt x="82" y="314"/>
                    </a:lnTo>
                    <a:lnTo>
                      <a:pt x="93" y="354"/>
                    </a:lnTo>
                    <a:lnTo>
                      <a:pt x="105" y="393"/>
                    </a:lnTo>
                    <a:lnTo>
                      <a:pt x="116" y="433"/>
                    </a:lnTo>
                    <a:lnTo>
                      <a:pt x="127" y="472"/>
                    </a:lnTo>
                    <a:lnTo>
                      <a:pt x="139" y="512"/>
                    </a:lnTo>
                    <a:lnTo>
                      <a:pt x="150" y="551"/>
                    </a:lnTo>
                    <a:lnTo>
                      <a:pt x="161" y="590"/>
                    </a:lnTo>
                    <a:lnTo>
                      <a:pt x="172" y="63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1" name="Freeform 2713"/>
              <p:cNvSpPr>
                <a:spLocks/>
              </p:cNvSpPr>
              <p:nvPr/>
            </p:nvSpPr>
            <p:spPr bwMode="auto">
              <a:xfrm>
                <a:off x="2486" y="3497"/>
                <a:ext cx="23" cy="28"/>
              </a:xfrm>
              <a:custGeom>
                <a:avLst/>
                <a:gdLst>
                  <a:gd name="T0" fmla="*/ 0 w 186"/>
                  <a:gd name="T1" fmla="*/ 0 h 223"/>
                  <a:gd name="T2" fmla="*/ 10 w 186"/>
                  <a:gd name="T3" fmla="*/ 15 h 223"/>
                  <a:gd name="T4" fmla="*/ 19 w 186"/>
                  <a:gd name="T5" fmla="*/ 33 h 223"/>
                  <a:gd name="T6" fmla="*/ 28 w 186"/>
                  <a:gd name="T7" fmla="*/ 51 h 223"/>
                  <a:gd name="T8" fmla="*/ 36 w 186"/>
                  <a:gd name="T9" fmla="*/ 71 h 223"/>
                  <a:gd name="T10" fmla="*/ 43 w 186"/>
                  <a:gd name="T11" fmla="*/ 91 h 223"/>
                  <a:gd name="T12" fmla="*/ 51 w 186"/>
                  <a:gd name="T13" fmla="*/ 111 h 223"/>
                  <a:gd name="T14" fmla="*/ 60 w 186"/>
                  <a:gd name="T15" fmla="*/ 131 h 223"/>
                  <a:gd name="T16" fmla="*/ 68 w 186"/>
                  <a:gd name="T17" fmla="*/ 150 h 223"/>
                  <a:gd name="T18" fmla="*/ 77 w 186"/>
                  <a:gd name="T19" fmla="*/ 169 h 223"/>
                  <a:gd name="T20" fmla="*/ 87 w 186"/>
                  <a:gd name="T21" fmla="*/ 185 h 223"/>
                  <a:gd name="T22" fmla="*/ 98 w 186"/>
                  <a:gd name="T23" fmla="*/ 199 h 223"/>
                  <a:gd name="T24" fmla="*/ 111 w 186"/>
                  <a:gd name="T25" fmla="*/ 210 h 223"/>
                  <a:gd name="T26" fmla="*/ 126 w 186"/>
                  <a:gd name="T27" fmla="*/ 218 h 223"/>
                  <a:gd name="T28" fmla="*/ 144 w 186"/>
                  <a:gd name="T29" fmla="*/ 222 h 223"/>
                  <a:gd name="T30" fmla="*/ 163 w 186"/>
                  <a:gd name="T31" fmla="*/ 223 h 223"/>
                  <a:gd name="T32" fmla="*/ 186 w 186"/>
                  <a:gd name="T33" fmla="*/ 219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23">
                    <a:moveTo>
                      <a:pt x="0" y="0"/>
                    </a:moveTo>
                    <a:lnTo>
                      <a:pt x="10" y="15"/>
                    </a:lnTo>
                    <a:lnTo>
                      <a:pt x="19" y="33"/>
                    </a:lnTo>
                    <a:lnTo>
                      <a:pt x="28" y="51"/>
                    </a:lnTo>
                    <a:lnTo>
                      <a:pt x="36" y="71"/>
                    </a:lnTo>
                    <a:lnTo>
                      <a:pt x="43" y="91"/>
                    </a:lnTo>
                    <a:lnTo>
                      <a:pt x="51" y="111"/>
                    </a:lnTo>
                    <a:lnTo>
                      <a:pt x="60" y="131"/>
                    </a:lnTo>
                    <a:lnTo>
                      <a:pt x="68" y="150"/>
                    </a:lnTo>
                    <a:lnTo>
                      <a:pt x="77" y="169"/>
                    </a:lnTo>
                    <a:lnTo>
                      <a:pt x="87" y="185"/>
                    </a:lnTo>
                    <a:lnTo>
                      <a:pt x="98" y="199"/>
                    </a:lnTo>
                    <a:lnTo>
                      <a:pt x="111" y="210"/>
                    </a:lnTo>
                    <a:lnTo>
                      <a:pt x="126" y="218"/>
                    </a:lnTo>
                    <a:lnTo>
                      <a:pt x="144" y="222"/>
                    </a:lnTo>
                    <a:lnTo>
                      <a:pt x="163" y="223"/>
                    </a:lnTo>
                    <a:lnTo>
                      <a:pt x="186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2" name="Freeform 2714"/>
              <p:cNvSpPr>
                <a:spLocks/>
              </p:cNvSpPr>
              <p:nvPr/>
            </p:nvSpPr>
            <p:spPr bwMode="auto">
              <a:xfrm>
                <a:off x="2509" y="3504"/>
                <a:ext cx="34" cy="20"/>
              </a:xfrm>
              <a:custGeom>
                <a:avLst/>
                <a:gdLst>
                  <a:gd name="T0" fmla="*/ 0 w 273"/>
                  <a:gd name="T1" fmla="*/ 159 h 159"/>
                  <a:gd name="T2" fmla="*/ 16 w 273"/>
                  <a:gd name="T3" fmla="*/ 145 h 159"/>
                  <a:gd name="T4" fmla="*/ 31 w 273"/>
                  <a:gd name="T5" fmla="*/ 131 h 159"/>
                  <a:gd name="T6" fmla="*/ 47 w 273"/>
                  <a:gd name="T7" fmla="*/ 118 h 159"/>
                  <a:gd name="T8" fmla="*/ 62 w 273"/>
                  <a:gd name="T9" fmla="*/ 104 h 159"/>
                  <a:gd name="T10" fmla="*/ 78 w 273"/>
                  <a:gd name="T11" fmla="*/ 92 h 159"/>
                  <a:gd name="T12" fmla="*/ 94 w 273"/>
                  <a:gd name="T13" fmla="*/ 80 h 159"/>
                  <a:gd name="T14" fmla="*/ 110 w 273"/>
                  <a:gd name="T15" fmla="*/ 68 h 159"/>
                  <a:gd name="T16" fmla="*/ 127 w 273"/>
                  <a:gd name="T17" fmla="*/ 58 h 159"/>
                  <a:gd name="T18" fmla="*/ 145 w 273"/>
                  <a:gd name="T19" fmla="*/ 47 h 159"/>
                  <a:gd name="T20" fmla="*/ 162 w 273"/>
                  <a:gd name="T21" fmla="*/ 38 h 159"/>
                  <a:gd name="T22" fmla="*/ 179 w 273"/>
                  <a:gd name="T23" fmla="*/ 29 h 159"/>
                  <a:gd name="T24" fmla="*/ 197 w 273"/>
                  <a:gd name="T25" fmla="*/ 21 h 159"/>
                  <a:gd name="T26" fmla="*/ 215 w 273"/>
                  <a:gd name="T27" fmla="*/ 14 h 159"/>
                  <a:gd name="T28" fmla="*/ 233 w 273"/>
                  <a:gd name="T29" fmla="*/ 8 h 159"/>
                  <a:gd name="T30" fmla="*/ 252 w 273"/>
                  <a:gd name="T31" fmla="*/ 3 h 159"/>
                  <a:gd name="T32" fmla="*/ 273 w 273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3" h="159">
                    <a:moveTo>
                      <a:pt x="0" y="159"/>
                    </a:moveTo>
                    <a:lnTo>
                      <a:pt x="16" y="145"/>
                    </a:lnTo>
                    <a:lnTo>
                      <a:pt x="31" y="131"/>
                    </a:lnTo>
                    <a:lnTo>
                      <a:pt x="47" y="118"/>
                    </a:lnTo>
                    <a:lnTo>
                      <a:pt x="62" y="104"/>
                    </a:lnTo>
                    <a:lnTo>
                      <a:pt x="78" y="92"/>
                    </a:lnTo>
                    <a:lnTo>
                      <a:pt x="94" y="80"/>
                    </a:lnTo>
                    <a:lnTo>
                      <a:pt x="110" y="68"/>
                    </a:lnTo>
                    <a:lnTo>
                      <a:pt x="127" y="58"/>
                    </a:lnTo>
                    <a:lnTo>
                      <a:pt x="145" y="47"/>
                    </a:lnTo>
                    <a:lnTo>
                      <a:pt x="162" y="38"/>
                    </a:lnTo>
                    <a:lnTo>
                      <a:pt x="179" y="29"/>
                    </a:lnTo>
                    <a:lnTo>
                      <a:pt x="197" y="21"/>
                    </a:lnTo>
                    <a:lnTo>
                      <a:pt x="215" y="14"/>
                    </a:lnTo>
                    <a:lnTo>
                      <a:pt x="233" y="8"/>
                    </a:lnTo>
                    <a:lnTo>
                      <a:pt x="252" y="3"/>
                    </a:lnTo>
                    <a:lnTo>
                      <a:pt x="2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3" name="Freeform 2715"/>
              <p:cNvSpPr>
                <a:spLocks/>
              </p:cNvSpPr>
              <p:nvPr/>
            </p:nvSpPr>
            <p:spPr bwMode="auto">
              <a:xfrm>
                <a:off x="2539" y="3504"/>
                <a:ext cx="13" cy="52"/>
              </a:xfrm>
              <a:custGeom>
                <a:avLst/>
                <a:gdLst>
                  <a:gd name="T0" fmla="*/ 34 w 107"/>
                  <a:gd name="T1" fmla="*/ 0 h 412"/>
                  <a:gd name="T2" fmla="*/ 47 w 107"/>
                  <a:gd name="T3" fmla="*/ 22 h 412"/>
                  <a:gd name="T4" fmla="*/ 59 w 107"/>
                  <a:gd name="T5" fmla="*/ 46 h 412"/>
                  <a:gd name="T6" fmla="*/ 71 w 107"/>
                  <a:gd name="T7" fmla="*/ 72 h 412"/>
                  <a:gd name="T8" fmla="*/ 82 w 107"/>
                  <a:gd name="T9" fmla="*/ 100 h 412"/>
                  <a:gd name="T10" fmla="*/ 91 w 107"/>
                  <a:gd name="T11" fmla="*/ 130 h 412"/>
                  <a:gd name="T12" fmla="*/ 99 w 107"/>
                  <a:gd name="T13" fmla="*/ 160 h 412"/>
                  <a:gd name="T14" fmla="*/ 104 w 107"/>
                  <a:gd name="T15" fmla="*/ 190 h 412"/>
                  <a:gd name="T16" fmla="*/ 107 w 107"/>
                  <a:gd name="T17" fmla="*/ 220 h 412"/>
                  <a:gd name="T18" fmla="*/ 107 w 107"/>
                  <a:gd name="T19" fmla="*/ 250 h 412"/>
                  <a:gd name="T20" fmla="*/ 103 w 107"/>
                  <a:gd name="T21" fmla="*/ 280 h 412"/>
                  <a:gd name="T22" fmla="*/ 97 w 107"/>
                  <a:gd name="T23" fmla="*/ 307 h 412"/>
                  <a:gd name="T24" fmla="*/ 87 w 107"/>
                  <a:gd name="T25" fmla="*/ 333 h 412"/>
                  <a:gd name="T26" fmla="*/ 72 w 107"/>
                  <a:gd name="T27" fmla="*/ 356 h 412"/>
                  <a:gd name="T28" fmla="*/ 53 w 107"/>
                  <a:gd name="T29" fmla="*/ 377 h 412"/>
                  <a:gd name="T30" fmla="*/ 29 w 107"/>
                  <a:gd name="T31" fmla="*/ 396 h 412"/>
                  <a:gd name="T32" fmla="*/ 0 w 107"/>
                  <a:gd name="T33" fmla="*/ 4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412">
                    <a:moveTo>
                      <a:pt x="34" y="0"/>
                    </a:moveTo>
                    <a:lnTo>
                      <a:pt x="47" y="22"/>
                    </a:lnTo>
                    <a:lnTo>
                      <a:pt x="59" y="46"/>
                    </a:lnTo>
                    <a:lnTo>
                      <a:pt x="71" y="72"/>
                    </a:lnTo>
                    <a:lnTo>
                      <a:pt x="82" y="100"/>
                    </a:lnTo>
                    <a:lnTo>
                      <a:pt x="91" y="130"/>
                    </a:lnTo>
                    <a:lnTo>
                      <a:pt x="99" y="160"/>
                    </a:lnTo>
                    <a:lnTo>
                      <a:pt x="104" y="190"/>
                    </a:lnTo>
                    <a:lnTo>
                      <a:pt x="107" y="220"/>
                    </a:lnTo>
                    <a:lnTo>
                      <a:pt x="107" y="250"/>
                    </a:lnTo>
                    <a:lnTo>
                      <a:pt x="103" y="280"/>
                    </a:lnTo>
                    <a:lnTo>
                      <a:pt x="97" y="307"/>
                    </a:lnTo>
                    <a:lnTo>
                      <a:pt x="87" y="333"/>
                    </a:lnTo>
                    <a:lnTo>
                      <a:pt x="72" y="356"/>
                    </a:lnTo>
                    <a:lnTo>
                      <a:pt x="53" y="377"/>
                    </a:lnTo>
                    <a:lnTo>
                      <a:pt x="29" y="396"/>
                    </a:lnTo>
                    <a:lnTo>
                      <a:pt x="0" y="4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4" name="Freeform 2716"/>
              <p:cNvSpPr>
                <a:spLocks/>
              </p:cNvSpPr>
              <p:nvPr/>
            </p:nvSpPr>
            <p:spPr bwMode="auto">
              <a:xfrm>
                <a:off x="2537" y="2714"/>
                <a:ext cx="14" cy="19"/>
              </a:xfrm>
              <a:custGeom>
                <a:avLst/>
                <a:gdLst>
                  <a:gd name="T0" fmla="*/ 27 w 114"/>
                  <a:gd name="T1" fmla="*/ 146 h 146"/>
                  <a:gd name="T2" fmla="*/ 0 w 114"/>
                  <a:gd name="T3" fmla="*/ 127 h 146"/>
                  <a:gd name="T4" fmla="*/ 1 w 114"/>
                  <a:gd name="T5" fmla="*/ 126 h 146"/>
                  <a:gd name="T6" fmla="*/ 5 w 114"/>
                  <a:gd name="T7" fmla="*/ 116 h 146"/>
                  <a:gd name="T8" fmla="*/ 10 w 114"/>
                  <a:gd name="T9" fmla="*/ 105 h 146"/>
                  <a:gd name="T10" fmla="*/ 14 w 114"/>
                  <a:gd name="T11" fmla="*/ 95 h 146"/>
                  <a:gd name="T12" fmla="*/ 20 w 114"/>
                  <a:gd name="T13" fmla="*/ 86 h 146"/>
                  <a:gd name="T14" fmla="*/ 25 w 114"/>
                  <a:gd name="T15" fmla="*/ 77 h 146"/>
                  <a:gd name="T16" fmla="*/ 31 w 114"/>
                  <a:gd name="T17" fmla="*/ 68 h 146"/>
                  <a:gd name="T18" fmla="*/ 37 w 114"/>
                  <a:gd name="T19" fmla="*/ 59 h 146"/>
                  <a:gd name="T20" fmla="*/ 44 w 114"/>
                  <a:gd name="T21" fmla="*/ 50 h 146"/>
                  <a:gd name="T22" fmla="*/ 51 w 114"/>
                  <a:gd name="T23" fmla="*/ 42 h 146"/>
                  <a:gd name="T24" fmla="*/ 59 w 114"/>
                  <a:gd name="T25" fmla="*/ 35 h 146"/>
                  <a:gd name="T26" fmla="*/ 66 w 114"/>
                  <a:gd name="T27" fmla="*/ 27 h 146"/>
                  <a:gd name="T28" fmla="*/ 75 w 114"/>
                  <a:gd name="T29" fmla="*/ 21 h 146"/>
                  <a:gd name="T30" fmla="*/ 84 w 114"/>
                  <a:gd name="T31" fmla="*/ 14 h 146"/>
                  <a:gd name="T32" fmla="*/ 93 w 114"/>
                  <a:gd name="T33" fmla="*/ 9 h 146"/>
                  <a:gd name="T34" fmla="*/ 103 w 114"/>
                  <a:gd name="T35" fmla="*/ 4 h 146"/>
                  <a:gd name="T36" fmla="*/ 114 w 114"/>
                  <a:gd name="T37" fmla="*/ 0 h 146"/>
                  <a:gd name="T38" fmla="*/ 109 w 114"/>
                  <a:gd name="T39" fmla="*/ 8 h 146"/>
                  <a:gd name="T40" fmla="*/ 105 w 114"/>
                  <a:gd name="T41" fmla="*/ 17 h 146"/>
                  <a:gd name="T42" fmla="*/ 100 w 114"/>
                  <a:gd name="T43" fmla="*/ 25 h 146"/>
                  <a:gd name="T44" fmla="*/ 94 w 114"/>
                  <a:gd name="T45" fmla="*/ 34 h 146"/>
                  <a:gd name="T46" fmla="*/ 89 w 114"/>
                  <a:gd name="T47" fmla="*/ 43 h 146"/>
                  <a:gd name="T48" fmla="*/ 83 w 114"/>
                  <a:gd name="T49" fmla="*/ 52 h 146"/>
                  <a:gd name="T50" fmla="*/ 77 w 114"/>
                  <a:gd name="T51" fmla="*/ 60 h 146"/>
                  <a:gd name="T52" fmla="*/ 71 w 114"/>
                  <a:gd name="T53" fmla="*/ 69 h 146"/>
                  <a:gd name="T54" fmla="*/ 64 w 114"/>
                  <a:gd name="T55" fmla="*/ 78 h 146"/>
                  <a:gd name="T56" fmla="*/ 58 w 114"/>
                  <a:gd name="T57" fmla="*/ 87 h 146"/>
                  <a:gd name="T58" fmla="*/ 52 w 114"/>
                  <a:gd name="T59" fmla="*/ 97 h 146"/>
                  <a:gd name="T60" fmla="*/ 47 w 114"/>
                  <a:gd name="T61" fmla="*/ 106 h 146"/>
                  <a:gd name="T62" fmla="*/ 41 w 114"/>
                  <a:gd name="T63" fmla="*/ 116 h 146"/>
                  <a:gd name="T64" fmla="*/ 35 w 114"/>
                  <a:gd name="T65" fmla="*/ 126 h 146"/>
                  <a:gd name="T66" fmla="*/ 31 w 114"/>
                  <a:gd name="T67" fmla="*/ 136 h 146"/>
                  <a:gd name="T68" fmla="*/ 27 w 114"/>
                  <a:gd name="T69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14" h="146">
                    <a:moveTo>
                      <a:pt x="27" y="146"/>
                    </a:moveTo>
                    <a:lnTo>
                      <a:pt x="0" y="127"/>
                    </a:lnTo>
                    <a:lnTo>
                      <a:pt x="1" y="126"/>
                    </a:lnTo>
                    <a:lnTo>
                      <a:pt x="5" y="116"/>
                    </a:lnTo>
                    <a:lnTo>
                      <a:pt x="10" y="105"/>
                    </a:lnTo>
                    <a:lnTo>
                      <a:pt x="14" y="95"/>
                    </a:lnTo>
                    <a:lnTo>
                      <a:pt x="20" y="86"/>
                    </a:lnTo>
                    <a:lnTo>
                      <a:pt x="25" y="77"/>
                    </a:lnTo>
                    <a:lnTo>
                      <a:pt x="31" y="68"/>
                    </a:lnTo>
                    <a:lnTo>
                      <a:pt x="37" y="59"/>
                    </a:lnTo>
                    <a:lnTo>
                      <a:pt x="44" y="50"/>
                    </a:lnTo>
                    <a:lnTo>
                      <a:pt x="51" y="42"/>
                    </a:lnTo>
                    <a:lnTo>
                      <a:pt x="59" y="35"/>
                    </a:lnTo>
                    <a:lnTo>
                      <a:pt x="66" y="27"/>
                    </a:lnTo>
                    <a:lnTo>
                      <a:pt x="75" y="21"/>
                    </a:lnTo>
                    <a:lnTo>
                      <a:pt x="84" y="14"/>
                    </a:lnTo>
                    <a:lnTo>
                      <a:pt x="93" y="9"/>
                    </a:lnTo>
                    <a:lnTo>
                      <a:pt x="103" y="4"/>
                    </a:lnTo>
                    <a:lnTo>
                      <a:pt x="114" y="0"/>
                    </a:lnTo>
                    <a:lnTo>
                      <a:pt x="109" y="8"/>
                    </a:lnTo>
                    <a:lnTo>
                      <a:pt x="105" y="17"/>
                    </a:lnTo>
                    <a:lnTo>
                      <a:pt x="100" y="25"/>
                    </a:lnTo>
                    <a:lnTo>
                      <a:pt x="94" y="34"/>
                    </a:lnTo>
                    <a:lnTo>
                      <a:pt x="89" y="43"/>
                    </a:lnTo>
                    <a:lnTo>
                      <a:pt x="83" y="52"/>
                    </a:lnTo>
                    <a:lnTo>
                      <a:pt x="77" y="60"/>
                    </a:lnTo>
                    <a:lnTo>
                      <a:pt x="71" y="69"/>
                    </a:lnTo>
                    <a:lnTo>
                      <a:pt x="64" y="78"/>
                    </a:lnTo>
                    <a:lnTo>
                      <a:pt x="58" y="87"/>
                    </a:lnTo>
                    <a:lnTo>
                      <a:pt x="52" y="97"/>
                    </a:lnTo>
                    <a:lnTo>
                      <a:pt x="47" y="106"/>
                    </a:lnTo>
                    <a:lnTo>
                      <a:pt x="41" y="116"/>
                    </a:lnTo>
                    <a:lnTo>
                      <a:pt x="35" y="126"/>
                    </a:lnTo>
                    <a:lnTo>
                      <a:pt x="31" y="136"/>
                    </a:lnTo>
                    <a:lnTo>
                      <a:pt x="27" y="146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5" name="Line 2717"/>
              <p:cNvSpPr>
                <a:spLocks noChangeShapeType="1"/>
              </p:cNvSpPr>
              <p:nvPr/>
            </p:nvSpPr>
            <p:spPr bwMode="auto">
              <a:xfrm flipH="1" flipV="1">
                <a:off x="2537" y="2730"/>
                <a:ext cx="3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6" name="Freeform 2718"/>
              <p:cNvSpPr>
                <a:spLocks/>
              </p:cNvSpPr>
              <p:nvPr/>
            </p:nvSpPr>
            <p:spPr bwMode="auto">
              <a:xfrm>
                <a:off x="2537" y="2714"/>
                <a:ext cx="14" cy="16"/>
              </a:xfrm>
              <a:custGeom>
                <a:avLst/>
                <a:gdLst>
                  <a:gd name="T0" fmla="*/ 0 w 113"/>
                  <a:gd name="T1" fmla="*/ 126 h 126"/>
                  <a:gd name="T2" fmla="*/ 4 w 113"/>
                  <a:gd name="T3" fmla="*/ 116 h 126"/>
                  <a:gd name="T4" fmla="*/ 9 w 113"/>
                  <a:gd name="T5" fmla="*/ 105 h 126"/>
                  <a:gd name="T6" fmla="*/ 13 w 113"/>
                  <a:gd name="T7" fmla="*/ 95 h 126"/>
                  <a:gd name="T8" fmla="*/ 19 w 113"/>
                  <a:gd name="T9" fmla="*/ 86 h 126"/>
                  <a:gd name="T10" fmla="*/ 24 w 113"/>
                  <a:gd name="T11" fmla="*/ 77 h 126"/>
                  <a:gd name="T12" fmla="*/ 30 w 113"/>
                  <a:gd name="T13" fmla="*/ 68 h 126"/>
                  <a:gd name="T14" fmla="*/ 36 w 113"/>
                  <a:gd name="T15" fmla="*/ 59 h 126"/>
                  <a:gd name="T16" fmla="*/ 43 w 113"/>
                  <a:gd name="T17" fmla="*/ 50 h 126"/>
                  <a:gd name="T18" fmla="*/ 50 w 113"/>
                  <a:gd name="T19" fmla="*/ 42 h 126"/>
                  <a:gd name="T20" fmla="*/ 58 w 113"/>
                  <a:gd name="T21" fmla="*/ 35 h 126"/>
                  <a:gd name="T22" fmla="*/ 65 w 113"/>
                  <a:gd name="T23" fmla="*/ 27 h 126"/>
                  <a:gd name="T24" fmla="*/ 74 w 113"/>
                  <a:gd name="T25" fmla="*/ 21 h 126"/>
                  <a:gd name="T26" fmla="*/ 83 w 113"/>
                  <a:gd name="T27" fmla="*/ 14 h 126"/>
                  <a:gd name="T28" fmla="*/ 92 w 113"/>
                  <a:gd name="T29" fmla="*/ 9 h 126"/>
                  <a:gd name="T30" fmla="*/ 102 w 113"/>
                  <a:gd name="T31" fmla="*/ 4 h 126"/>
                  <a:gd name="T32" fmla="*/ 113 w 113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26">
                    <a:moveTo>
                      <a:pt x="0" y="126"/>
                    </a:moveTo>
                    <a:lnTo>
                      <a:pt x="4" y="116"/>
                    </a:lnTo>
                    <a:lnTo>
                      <a:pt x="9" y="105"/>
                    </a:lnTo>
                    <a:lnTo>
                      <a:pt x="13" y="95"/>
                    </a:lnTo>
                    <a:lnTo>
                      <a:pt x="19" y="86"/>
                    </a:lnTo>
                    <a:lnTo>
                      <a:pt x="24" y="77"/>
                    </a:lnTo>
                    <a:lnTo>
                      <a:pt x="30" y="68"/>
                    </a:lnTo>
                    <a:lnTo>
                      <a:pt x="36" y="59"/>
                    </a:lnTo>
                    <a:lnTo>
                      <a:pt x="43" y="50"/>
                    </a:lnTo>
                    <a:lnTo>
                      <a:pt x="50" y="42"/>
                    </a:lnTo>
                    <a:lnTo>
                      <a:pt x="58" y="35"/>
                    </a:lnTo>
                    <a:lnTo>
                      <a:pt x="65" y="27"/>
                    </a:lnTo>
                    <a:lnTo>
                      <a:pt x="74" y="21"/>
                    </a:lnTo>
                    <a:lnTo>
                      <a:pt x="83" y="14"/>
                    </a:lnTo>
                    <a:lnTo>
                      <a:pt x="92" y="9"/>
                    </a:lnTo>
                    <a:lnTo>
                      <a:pt x="102" y="4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7" name="Freeform 2719"/>
              <p:cNvSpPr>
                <a:spLocks/>
              </p:cNvSpPr>
              <p:nvPr/>
            </p:nvSpPr>
            <p:spPr bwMode="auto">
              <a:xfrm>
                <a:off x="2540" y="2714"/>
                <a:ext cx="11" cy="19"/>
              </a:xfrm>
              <a:custGeom>
                <a:avLst/>
                <a:gdLst>
                  <a:gd name="T0" fmla="*/ 87 w 87"/>
                  <a:gd name="T1" fmla="*/ 0 h 146"/>
                  <a:gd name="T2" fmla="*/ 82 w 87"/>
                  <a:gd name="T3" fmla="*/ 8 h 146"/>
                  <a:gd name="T4" fmla="*/ 78 w 87"/>
                  <a:gd name="T5" fmla="*/ 17 h 146"/>
                  <a:gd name="T6" fmla="*/ 73 w 87"/>
                  <a:gd name="T7" fmla="*/ 25 h 146"/>
                  <a:gd name="T8" fmla="*/ 67 w 87"/>
                  <a:gd name="T9" fmla="*/ 34 h 146"/>
                  <a:gd name="T10" fmla="*/ 62 w 87"/>
                  <a:gd name="T11" fmla="*/ 43 h 146"/>
                  <a:gd name="T12" fmla="*/ 56 w 87"/>
                  <a:gd name="T13" fmla="*/ 52 h 146"/>
                  <a:gd name="T14" fmla="*/ 50 w 87"/>
                  <a:gd name="T15" fmla="*/ 60 h 146"/>
                  <a:gd name="T16" fmla="*/ 44 w 87"/>
                  <a:gd name="T17" fmla="*/ 69 h 146"/>
                  <a:gd name="T18" fmla="*/ 37 w 87"/>
                  <a:gd name="T19" fmla="*/ 78 h 146"/>
                  <a:gd name="T20" fmla="*/ 31 w 87"/>
                  <a:gd name="T21" fmla="*/ 87 h 146"/>
                  <a:gd name="T22" fmla="*/ 25 w 87"/>
                  <a:gd name="T23" fmla="*/ 97 h 146"/>
                  <a:gd name="T24" fmla="*/ 20 w 87"/>
                  <a:gd name="T25" fmla="*/ 106 h 146"/>
                  <a:gd name="T26" fmla="*/ 14 w 87"/>
                  <a:gd name="T27" fmla="*/ 116 h 146"/>
                  <a:gd name="T28" fmla="*/ 8 w 87"/>
                  <a:gd name="T29" fmla="*/ 126 h 146"/>
                  <a:gd name="T30" fmla="*/ 4 w 87"/>
                  <a:gd name="T31" fmla="*/ 136 h 146"/>
                  <a:gd name="T32" fmla="*/ 0 w 87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46">
                    <a:moveTo>
                      <a:pt x="87" y="0"/>
                    </a:moveTo>
                    <a:lnTo>
                      <a:pt x="82" y="8"/>
                    </a:lnTo>
                    <a:lnTo>
                      <a:pt x="78" y="17"/>
                    </a:lnTo>
                    <a:lnTo>
                      <a:pt x="73" y="25"/>
                    </a:lnTo>
                    <a:lnTo>
                      <a:pt x="67" y="34"/>
                    </a:lnTo>
                    <a:lnTo>
                      <a:pt x="62" y="43"/>
                    </a:lnTo>
                    <a:lnTo>
                      <a:pt x="56" y="52"/>
                    </a:lnTo>
                    <a:lnTo>
                      <a:pt x="50" y="60"/>
                    </a:lnTo>
                    <a:lnTo>
                      <a:pt x="44" y="69"/>
                    </a:lnTo>
                    <a:lnTo>
                      <a:pt x="37" y="78"/>
                    </a:lnTo>
                    <a:lnTo>
                      <a:pt x="31" y="87"/>
                    </a:lnTo>
                    <a:lnTo>
                      <a:pt x="25" y="97"/>
                    </a:lnTo>
                    <a:lnTo>
                      <a:pt x="20" y="106"/>
                    </a:lnTo>
                    <a:lnTo>
                      <a:pt x="14" y="116"/>
                    </a:lnTo>
                    <a:lnTo>
                      <a:pt x="8" y="126"/>
                    </a:lnTo>
                    <a:lnTo>
                      <a:pt x="4" y="136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8" name="Freeform 2720"/>
              <p:cNvSpPr>
                <a:spLocks/>
              </p:cNvSpPr>
              <p:nvPr/>
            </p:nvSpPr>
            <p:spPr bwMode="auto">
              <a:xfrm>
                <a:off x="2491" y="2719"/>
                <a:ext cx="60" cy="75"/>
              </a:xfrm>
              <a:custGeom>
                <a:avLst/>
                <a:gdLst>
                  <a:gd name="T0" fmla="*/ 393 w 482"/>
                  <a:gd name="T1" fmla="*/ 602 h 603"/>
                  <a:gd name="T2" fmla="*/ 371 w 482"/>
                  <a:gd name="T3" fmla="*/ 597 h 603"/>
                  <a:gd name="T4" fmla="*/ 350 w 482"/>
                  <a:gd name="T5" fmla="*/ 588 h 603"/>
                  <a:gd name="T6" fmla="*/ 328 w 482"/>
                  <a:gd name="T7" fmla="*/ 575 h 603"/>
                  <a:gd name="T8" fmla="*/ 308 w 482"/>
                  <a:gd name="T9" fmla="*/ 561 h 603"/>
                  <a:gd name="T10" fmla="*/ 294 w 482"/>
                  <a:gd name="T11" fmla="*/ 539 h 603"/>
                  <a:gd name="T12" fmla="*/ 296 w 482"/>
                  <a:gd name="T13" fmla="*/ 502 h 603"/>
                  <a:gd name="T14" fmla="*/ 303 w 482"/>
                  <a:gd name="T15" fmla="*/ 467 h 603"/>
                  <a:gd name="T16" fmla="*/ 309 w 482"/>
                  <a:gd name="T17" fmla="*/ 431 h 603"/>
                  <a:gd name="T18" fmla="*/ 306 w 482"/>
                  <a:gd name="T19" fmla="*/ 395 h 603"/>
                  <a:gd name="T20" fmla="*/ 290 w 482"/>
                  <a:gd name="T21" fmla="*/ 358 h 603"/>
                  <a:gd name="T22" fmla="*/ 243 w 482"/>
                  <a:gd name="T23" fmla="*/ 315 h 603"/>
                  <a:gd name="T24" fmla="*/ 192 w 482"/>
                  <a:gd name="T25" fmla="*/ 286 h 603"/>
                  <a:gd name="T26" fmla="*/ 136 w 482"/>
                  <a:gd name="T27" fmla="*/ 263 h 603"/>
                  <a:gd name="T28" fmla="*/ 79 w 482"/>
                  <a:gd name="T29" fmla="*/ 242 h 603"/>
                  <a:gd name="T30" fmla="*/ 22 w 482"/>
                  <a:gd name="T31" fmla="*/ 215 h 603"/>
                  <a:gd name="T32" fmla="*/ 0 w 482"/>
                  <a:gd name="T33" fmla="*/ 198 h 603"/>
                  <a:gd name="T34" fmla="*/ 2 w 482"/>
                  <a:gd name="T35" fmla="*/ 189 h 603"/>
                  <a:gd name="T36" fmla="*/ 10 w 482"/>
                  <a:gd name="T37" fmla="*/ 182 h 603"/>
                  <a:gd name="T38" fmla="*/ 20 w 482"/>
                  <a:gd name="T39" fmla="*/ 175 h 603"/>
                  <a:gd name="T40" fmla="*/ 31 w 482"/>
                  <a:gd name="T41" fmla="*/ 170 h 603"/>
                  <a:gd name="T42" fmla="*/ 46 w 482"/>
                  <a:gd name="T43" fmla="*/ 157 h 603"/>
                  <a:gd name="T44" fmla="*/ 71 w 482"/>
                  <a:gd name="T45" fmla="*/ 125 h 603"/>
                  <a:gd name="T46" fmla="*/ 91 w 482"/>
                  <a:gd name="T47" fmla="*/ 89 h 603"/>
                  <a:gd name="T48" fmla="*/ 111 w 482"/>
                  <a:gd name="T49" fmla="*/ 58 h 603"/>
                  <a:gd name="T50" fmla="*/ 135 w 482"/>
                  <a:gd name="T51" fmla="*/ 41 h 603"/>
                  <a:gd name="T52" fmla="*/ 170 w 482"/>
                  <a:gd name="T53" fmla="*/ 46 h 603"/>
                  <a:gd name="T54" fmla="*/ 212 w 482"/>
                  <a:gd name="T55" fmla="*/ 44 h 603"/>
                  <a:gd name="T56" fmla="*/ 252 w 482"/>
                  <a:gd name="T57" fmla="*/ 37 h 603"/>
                  <a:gd name="T58" fmla="*/ 292 w 482"/>
                  <a:gd name="T59" fmla="*/ 26 h 603"/>
                  <a:gd name="T60" fmla="*/ 330 w 482"/>
                  <a:gd name="T61" fmla="*/ 14 h 603"/>
                  <a:gd name="T62" fmla="*/ 368 w 482"/>
                  <a:gd name="T63" fmla="*/ 3 h 603"/>
                  <a:gd name="T64" fmla="*/ 364 w 482"/>
                  <a:gd name="T65" fmla="*/ 30 h 603"/>
                  <a:gd name="T66" fmla="*/ 338 w 482"/>
                  <a:gd name="T67" fmla="*/ 76 h 603"/>
                  <a:gd name="T68" fmla="*/ 316 w 482"/>
                  <a:gd name="T69" fmla="*/ 126 h 603"/>
                  <a:gd name="T70" fmla="*/ 301 w 482"/>
                  <a:gd name="T71" fmla="*/ 177 h 603"/>
                  <a:gd name="T72" fmla="*/ 294 w 482"/>
                  <a:gd name="T73" fmla="*/ 229 h 603"/>
                  <a:gd name="T74" fmla="*/ 313 w 482"/>
                  <a:gd name="T75" fmla="*/ 274 h 603"/>
                  <a:gd name="T76" fmla="*/ 361 w 482"/>
                  <a:gd name="T77" fmla="*/ 305 h 603"/>
                  <a:gd name="T78" fmla="*/ 400 w 482"/>
                  <a:gd name="T79" fmla="*/ 345 h 603"/>
                  <a:gd name="T80" fmla="*/ 432 w 482"/>
                  <a:gd name="T81" fmla="*/ 390 h 603"/>
                  <a:gd name="T82" fmla="*/ 459 w 482"/>
                  <a:gd name="T83" fmla="*/ 439 h 603"/>
                  <a:gd name="T84" fmla="*/ 482 w 482"/>
                  <a:gd name="T85" fmla="*/ 490 h 603"/>
                  <a:gd name="T86" fmla="*/ 474 w 482"/>
                  <a:gd name="T87" fmla="*/ 515 h 603"/>
                  <a:gd name="T88" fmla="*/ 466 w 482"/>
                  <a:gd name="T89" fmla="*/ 542 h 603"/>
                  <a:gd name="T90" fmla="*/ 454 w 482"/>
                  <a:gd name="T91" fmla="*/ 567 h 603"/>
                  <a:gd name="T92" fmla="*/ 438 w 482"/>
                  <a:gd name="T93" fmla="*/ 587 h 603"/>
                  <a:gd name="T94" fmla="*/ 417 w 482"/>
                  <a:gd name="T95" fmla="*/ 600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82" h="603">
                    <a:moveTo>
                      <a:pt x="409" y="603"/>
                    </a:moveTo>
                    <a:lnTo>
                      <a:pt x="400" y="603"/>
                    </a:lnTo>
                    <a:lnTo>
                      <a:pt x="393" y="602"/>
                    </a:lnTo>
                    <a:lnTo>
                      <a:pt x="386" y="601"/>
                    </a:lnTo>
                    <a:lnTo>
                      <a:pt x="379" y="599"/>
                    </a:lnTo>
                    <a:lnTo>
                      <a:pt x="371" y="597"/>
                    </a:lnTo>
                    <a:lnTo>
                      <a:pt x="364" y="594"/>
                    </a:lnTo>
                    <a:lnTo>
                      <a:pt x="357" y="591"/>
                    </a:lnTo>
                    <a:lnTo>
                      <a:pt x="350" y="588"/>
                    </a:lnTo>
                    <a:lnTo>
                      <a:pt x="342" y="584"/>
                    </a:lnTo>
                    <a:lnTo>
                      <a:pt x="335" y="580"/>
                    </a:lnTo>
                    <a:lnTo>
                      <a:pt x="328" y="575"/>
                    </a:lnTo>
                    <a:lnTo>
                      <a:pt x="322" y="571"/>
                    </a:lnTo>
                    <a:lnTo>
                      <a:pt x="315" y="566"/>
                    </a:lnTo>
                    <a:lnTo>
                      <a:pt x="308" y="561"/>
                    </a:lnTo>
                    <a:lnTo>
                      <a:pt x="302" y="556"/>
                    </a:lnTo>
                    <a:lnTo>
                      <a:pt x="296" y="551"/>
                    </a:lnTo>
                    <a:lnTo>
                      <a:pt x="294" y="539"/>
                    </a:lnTo>
                    <a:lnTo>
                      <a:pt x="294" y="526"/>
                    </a:lnTo>
                    <a:lnTo>
                      <a:pt x="295" y="514"/>
                    </a:lnTo>
                    <a:lnTo>
                      <a:pt x="296" y="502"/>
                    </a:lnTo>
                    <a:lnTo>
                      <a:pt x="298" y="491"/>
                    </a:lnTo>
                    <a:lnTo>
                      <a:pt x="301" y="479"/>
                    </a:lnTo>
                    <a:lnTo>
                      <a:pt x="303" y="467"/>
                    </a:lnTo>
                    <a:lnTo>
                      <a:pt x="306" y="455"/>
                    </a:lnTo>
                    <a:lnTo>
                      <a:pt x="307" y="443"/>
                    </a:lnTo>
                    <a:lnTo>
                      <a:pt x="309" y="431"/>
                    </a:lnTo>
                    <a:lnTo>
                      <a:pt x="309" y="419"/>
                    </a:lnTo>
                    <a:lnTo>
                      <a:pt x="308" y="407"/>
                    </a:lnTo>
                    <a:lnTo>
                      <a:pt x="306" y="395"/>
                    </a:lnTo>
                    <a:lnTo>
                      <a:pt x="303" y="383"/>
                    </a:lnTo>
                    <a:lnTo>
                      <a:pt x="297" y="370"/>
                    </a:lnTo>
                    <a:lnTo>
                      <a:pt x="290" y="358"/>
                    </a:lnTo>
                    <a:lnTo>
                      <a:pt x="274" y="341"/>
                    </a:lnTo>
                    <a:lnTo>
                      <a:pt x="259" y="327"/>
                    </a:lnTo>
                    <a:lnTo>
                      <a:pt x="243" y="315"/>
                    </a:lnTo>
                    <a:lnTo>
                      <a:pt x="227" y="304"/>
                    </a:lnTo>
                    <a:lnTo>
                      <a:pt x="210" y="294"/>
                    </a:lnTo>
                    <a:lnTo>
                      <a:pt x="192" y="286"/>
                    </a:lnTo>
                    <a:lnTo>
                      <a:pt x="174" y="278"/>
                    </a:lnTo>
                    <a:lnTo>
                      <a:pt x="156" y="270"/>
                    </a:lnTo>
                    <a:lnTo>
                      <a:pt x="136" y="263"/>
                    </a:lnTo>
                    <a:lnTo>
                      <a:pt x="117" y="256"/>
                    </a:lnTo>
                    <a:lnTo>
                      <a:pt x="98" y="249"/>
                    </a:lnTo>
                    <a:lnTo>
                      <a:pt x="79" y="242"/>
                    </a:lnTo>
                    <a:lnTo>
                      <a:pt x="60" y="234"/>
                    </a:lnTo>
                    <a:lnTo>
                      <a:pt x="41" y="225"/>
                    </a:lnTo>
                    <a:lnTo>
                      <a:pt x="22" y="215"/>
                    </a:lnTo>
                    <a:lnTo>
                      <a:pt x="3" y="205"/>
                    </a:lnTo>
                    <a:lnTo>
                      <a:pt x="1" y="201"/>
                    </a:lnTo>
                    <a:lnTo>
                      <a:pt x="0" y="198"/>
                    </a:lnTo>
                    <a:lnTo>
                      <a:pt x="0" y="194"/>
                    </a:lnTo>
                    <a:lnTo>
                      <a:pt x="1" y="192"/>
                    </a:lnTo>
                    <a:lnTo>
                      <a:pt x="2" y="189"/>
                    </a:lnTo>
                    <a:lnTo>
                      <a:pt x="4" y="186"/>
                    </a:lnTo>
                    <a:lnTo>
                      <a:pt x="7" y="184"/>
                    </a:lnTo>
                    <a:lnTo>
                      <a:pt x="10" y="182"/>
                    </a:lnTo>
                    <a:lnTo>
                      <a:pt x="13" y="179"/>
                    </a:lnTo>
                    <a:lnTo>
                      <a:pt x="17" y="177"/>
                    </a:lnTo>
                    <a:lnTo>
                      <a:pt x="20" y="175"/>
                    </a:lnTo>
                    <a:lnTo>
                      <a:pt x="24" y="173"/>
                    </a:lnTo>
                    <a:lnTo>
                      <a:pt x="27" y="171"/>
                    </a:lnTo>
                    <a:lnTo>
                      <a:pt x="31" y="170"/>
                    </a:lnTo>
                    <a:lnTo>
                      <a:pt x="34" y="168"/>
                    </a:lnTo>
                    <a:lnTo>
                      <a:pt x="37" y="166"/>
                    </a:lnTo>
                    <a:lnTo>
                      <a:pt x="46" y="157"/>
                    </a:lnTo>
                    <a:lnTo>
                      <a:pt x="55" y="147"/>
                    </a:lnTo>
                    <a:lnTo>
                      <a:pt x="63" y="136"/>
                    </a:lnTo>
                    <a:lnTo>
                      <a:pt x="71" y="125"/>
                    </a:lnTo>
                    <a:lnTo>
                      <a:pt x="78" y="113"/>
                    </a:lnTo>
                    <a:lnTo>
                      <a:pt x="84" y="101"/>
                    </a:lnTo>
                    <a:lnTo>
                      <a:pt x="91" y="89"/>
                    </a:lnTo>
                    <a:lnTo>
                      <a:pt x="97" y="77"/>
                    </a:lnTo>
                    <a:lnTo>
                      <a:pt x="104" y="67"/>
                    </a:lnTo>
                    <a:lnTo>
                      <a:pt x="111" y="58"/>
                    </a:lnTo>
                    <a:lnTo>
                      <a:pt x="118" y="50"/>
                    </a:lnTo>
                    <a:lnTo>
                      <a:pt x="127" y="44"/>
                    </a:lnTo>
                    <a:lnTo>
                      <a:pt x="135" y="41"/>
                    </a:lnTo>
                    <a:lnTo>
                      <a:pt x="146" y="39"/>
                    </a:lnTo>
                    <a:lnTo>
                      <a:pt x="157" y="41"/>
                    </a:lnTo>
                    <a:lnTo>
                      <a:pt x="170" y="46"/>
                    </a:lnTo>
                    <a:lnTo>
                      <a:pt x="184" y="46"/>
                    </a:lnTo>
                    <a:lnTo>
                      <a:pt x="198" y="46"/>
                    </a:lnTo>
                    <a:lnTo>
                      <a:pt x="212" y="44"/>
                    </a:lnTo>
                    <a:lnTo>
                      <a:pt x="226" y="43"/>
                    </a:lnTo>
                    <a:lnTo>
                      <a:pt x="239" y="40"/>
                    </a:lnTo>
                    <a:lnTo>
                      <a:pt x="252" y="37"/>
                    </a:lnTo>
                    <a:lnTo>
                      <a:pt x="265" y="34"/>
                    </a:lnTo>
                    <a:lnTo>
                      <a:pt x="279" y="30"/>
                    </a:lnTo>
                    <a:lnTo>
                      <a:pt x="292" y="26"/>
                    </a:lnTo>
                    <a:lnTo>
                      <a:pt x="304" y="22"/>
                    </a:lnTo>
                    <a:lnTo>
                      <a:pt x="317" y="18"/>
                    </a:lnTo>
                    <a:lnTo>
                      <a:pt x="330" y="14"/>
                    </a:lnTo>
                    <a:lnTo>
                      <a:pt x="342" y="10"/>
                    </a:lnTo>
                    <a:lnTo>
                      <a:pt x="355" y="6"/>
                    </a:lnTo>
                    <a:lnTo>
                      <a:pt x="368" y="3"/>
                    </a:lnTo>
                    <a:lnTo>
                      <a:pt x="382" y="0"/>
                    </a:lnTo>
                    <a:lnTo>
                      <a:pt x="373" y="14"/>
                    </a:lnTo>
                    <a:lnTo>
                      <a:pt x="364" y="30"/>
                    </a:lnTo>
                    <a:lnTo>
                      <a:pt x="355" y="45"/>
                    </a:lnTo>
                    <a:lnTo>
                      <a:pt x="346" y="61"/>
                    </a:lnTo>
                    <a:lnTo>
                      <a:pt x="338" y="76"/>
                    </a:lnTo>
                    <a:lnTo>
                      <a:pt x="330" y="93"/>
                    </a:lnTo>
                    <a:lnTo>
                      <a:pt x="323" y="110"/>
                    </a:lnTo>
                    <a:lnTo>
                      <a:pt x="316" y="126"/>
                    </a:lnTo>
                    <a:lnTo>
                      <a:pt x="310" y="143"/>
                    </a:lnTo>
                    <a:lnTo>
                      <a:pt x="305" y="160"/>
                    </a:lnTo>
                    <a:lnTo>
                      <a:pt x="301" y="177"/>
                    </a:lnTo>
                    <a:lnTo>
                      <a:pt x="298" y="194"/>
                    </a:lnTo>
                    <a:lnTo>
                      <a:pt x="295" y="211"/>
                    </a:lnTo>
                    <a:lnTo>
                      <a:pt x="294" y="229"/>
                    </a:lnTo>
                    <a:lnTo>
                      <a:pt x="294" y="248"/>
                    </a:lnTo>
                    <a:lnTo>
                      <a:pt x="296" y="266"/>
                    </a:lnTo>
                    <a:lnTo>
                      <a:pt x="313" y="274"/>
                    </a:lnTo>
                    <a:lnTo>
                      <a:pt x="330" y="283"/>
                    </a:lnTo>
                    <a:lnTo>
                      <a:pt x="346" y="294"/>
                    </a:lnTo>
                    <a:lnTo>
                      <a:pt x="361" y="305"/>
                    </a:lnTo>
                    <a:lnTo>
                      <a:pt x="375" y="318"/>
                    </a:lnTo>
                    <a:lnTo>
                      <a:pt x="388" y="331"/>
                    </a:lnTo>
                    <a:lnTo>
                      <a:pt x="400" y="345"/>
                    </a:lnTo>
                    <a:lnTo>
                      <a:pt x="412" y="359"/>
                    </a:lnTo>
                    <a:lnTo>
                      <a:pt x="422" y="374"/>
                    </a:lnTo>
                    <a:lnTo>
                      <a:pt x="432" y="390"/>
                    </a:lnTo>
                    <a:lnTo>
                      <a:pt x="442" y="406"/>
                    </a:lnTo>
                    <a:lnTo>
                      <a:pt x="450" y="423"/>
                    </a:lnTo>
                    <a:lnTo>
                      <a:pt x="459" y="439"/>
                    </a:lnTo>
                    <a:lnTo>
                      <a:pt x="467" y="456"/>
                    </a:lnTo>
                    <a:lnTo>
                      <a:pt x="474" y="473"/>
                    </a:lnTo>
                    <a:lnTo>
                      <a:pt x="482" y="490"/>
                    </a:lnTo>
                    <a:lnTo>
                      <a:pt x="479" y="498"/>
                    </a:lnTo>
                    <a:lnTo>
                      <a:pt x="477" y="506"/>
                    </a:lnTo>
                    <a:lnTo>
                      <a:pt x="474" y="515"/>
                    </a:lnTo>
                    <a:lnTo>
                      <a:pt x="472" y="524"/>
                    </a:lnTo>
                    <a:lnTo>
                      <a:pt x="469" y="534"/>
                    </a:lnTo>
                    <a:lnTo>
                      <a:pt x="466" y="542"/>
                    </a:lnTo>
                    <a:lnTo>
                      <a:pt x="462" y="551"/>
                    </a:lnTo>
                    <a:lnTo>
                      <a:pt x="459" y="559"/>
                    </a:lnTo>
                    <a:lnTo>
                      <a:pt x="454" y="567"/>
                    </a:lnTo>
                    <a:lnTo>
                      <a:pt x="450" y="574"/>
                    </a:lnTo>
                    <a:lnTo>
                      <a:pt x="444" y="581"/>
                    </a:lnTo>
                    <a:lnTo>
                      <a:pt x="438" y="587"/>
                    </a:lnTo>
                    <a:lnTo>
                      <a:pt x="432" y="593"/>
                    </a:lnTo>
                    <a:lnTo>
                      <a:pt x="425" y="597"/>
                    </a:lnTo>
                    <a:lnTo>
                      <a:pt x="417" y="600"/>
                    </a:lnTo>
                    <a:lnTo>
                      <a:pt x="409" y="603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49" name="Freeform 2721"/>
              <p:cNvSpPr>
                <a:spLocks/>
              </p:cNvSpPr>
              <p:nvPr/>
            </p:nvSpPr>
            <p:spPr bwMode="auto">
              <a:xfrm>
                <a:off x="2528" y="2787"/>
                <a:ext cx="14" cy="7"/>
              </a:xfrm>
              <a:custGeom>
                <a:avLst/>
                <a:gdLst>
                  <a:gd name="T0" fmla="*/ 113 w 113"/>
                  <a:gd name="T1" fmla="*/ 52 h 52"/>
                  <a:gd name="T2" fmla="*/ 104 w 113"/>
                  <a:gd name="T3" fmla="*/ 52 h 52"/>
                  <a:gd name="T4" fmla="*/ 97 w 113"/>
                  <a:gd name="T5" fmla="*/ 51 h 52"/>
                  <a:gd name="T6" fmla="*/ 90 w 113"/>
                  <a:gd name="T7" fmla="*/ 50 h 52"/>
                  <a:gd name="T8" fmla="*/ 83 w 113"/>
                  <a:gd name="T9" fmla="*/ 48 h 52"/>
                  <a:gd name="T10" fmla="*/ 75 w 113"/>
                  <a:gd name="T11" fmla="*/ 46 h 52"/>
                  <a:gd name="T12" fmla="*/ 68 w 113"/>
                  <a:gd name="T13" fmla="*/ 43 h 52"/>
                  <a:gd name="T14" fmla="*/ 61 w 113"/>
                  <a:gd name="T15" fmla="*/ 40 h 52"/>
                  <a:gd name="T16" fmla="*/ 54 w 113"/>
                  <a:gd name="T17" fmla="*/ 37 h 52"/>
                  <a:gd name="T18" fmla="*/ 46 w 113"/>
                  <a:gd name="T19" fmla="*/ 33 h 52"/>
                  <a:gd name="T20" fmla="*/ 39 w 113"/>
                  <a:gd name="T21" fmla="*/ 29 h 52"/>
                  <a:gd name="T22" fmla="*/ 32 w 113"/>
                  <a:gd name="T23" fmla="*/ 24 h 52"/>
                  <a:gd name="T24" fmla="*/ 26 w 113"/>
                  <a:gd name="T25" fmla="*/ 20 h 52"/>
                  <a:gd name="T26" fmla="*/ 19 w 113"/>
                  <a:gd name="T27" fmla="*/ 15 h 52"/>
                  <a:gd name="T28" fmla="*/ 12 w 113"/>
                  <a:gd name="T29" fmla="*/ 10 h 52"/>
                  <a:gd name="T30" fmla="*/ 6 w 113"/>
                  <a:gd name="T31" fmla="*/ 5 h 52"/>
                  <a:gd name="T32" fmla="*/ 0 w 113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52">
                    <a:moveTo>
                      <a:pt x="113" y="52"/>
                    </a:moveTo>
                    <a:lnTo>
                      <a:pt x="104" y="52"/>
                    </a:lnTo>
                    <a:lnTo>
                      <a:pt x="97" y="51"/>
                    </a:lnTo>
                    <a:lnTo>
                      <a:pt x="90" y="50"/>
                    </a:lnTo>
                    <a:lnTo>
                      <a:pt x="83" y="48"/>
                    </a:lnTo>
                    <a:lnTo>
                      <a:pt x="75" y="46"/>
                    </a:lnTo>
                    <a:lnTo>
                      <a:pt x="68" y="43"/>
                    </a:lnTo>
                    <a:lnTo>
                      <a:pt x="61" y="40"/>
                    </a:lnTo>
                    <a:lnTo>
                      <a:pt x="54" y="37"/>
                    </a:lnTo>
                    <a:lnTo>
                      <a:pt x="46" y="33"/>
                    </a:lnTo>
                    <a:lnTo>
                      <a:pt x="39" y="29"/>
                    </a:lnTo>
                    <a:lnTo>
                      <a:pt x="32" y="24"/>
                    </a:lnTo>
                    <a:lnTo>
                      <a:pt x="26" y="20"/>
                    </a:lnTo>
                    <a:lnTo>
                      <a:pt x="19" y="15"/>
                    </a:lnTo>
                    <a:lnTo>
                      <a:pt x="12" y="10"/>
                    </a:lnTo>
                    <a:lnTo>
                      <a:pt x="6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0" name="Freeform 2722"/>
              <p:cNvSpPr>
                <a:spLocks/>
              </p:cNvSpPr>
              <p:nvPr/>
            </p:nvSpPr>
            <p:spPr bwMode="auto">
              <a:xfrm>
                <a:off x="2527" y="2763"/>
                <a:ext cx="2" cy="24"/>
              </a:xfrm>
              <a:custGeom>
                <a:avLst/>
                <a:gdLst>
                  <a:gd name="T0" fmla="*/ 6 w 19"/>
                  <a:gd name="T1" fmla="*/ 193 h 193"/>
                  <a:gd name="T2" fmla="*/ 4 w 19"/>
                  <a:gd name="T3" fmla="*/ 181 h 193"/>
                  <a:gd name="T4" fmla="*/ 4 w 19"/>
                  <a:gd name="T5" fmla="*/ 168 h 193"/>
                  <a:gd name="T6" fmla="*/ 5 w 19"/>
                  <a:gd name="T7" fmla="*/ 156 h 193"/>
                  <a:gd name="T8" fmla="*/ 6 w 19"/>
                  <a:gd name="T9" fmla="*/ 144 h 193"/>
                  <a:gd name="T10" fmla="*/ 8 w 19"/>
                  <a:gd name="T11" fmla="*/ 133 h 193"/>
                  <a:gd name="T12" fmla="*/ 11 w 19"/>
                  <a:gd name="T13" fmla="*/ 121 h 193"/>
                  <a:gd name="T14" fmla="*/ 13 w 19"/>
                  <a:gd name="T15" fmla="*/ 109 h 193"/>
                  <a:gd name="T16" fmla="*/ 16 w 19"/>
                  <a:gd name="T17" fmla="*/ 97 h 193"/>
                  <a:gd name="T18" fmla="*/ 17 w 19"/>
                  <a:gd name="T19" fmla="*/ 85 h 193"/>
                  <a:gd name="T20" fmla="*/ 19 w 19"/>
                  <a:gd name="T21" fmla="*/ 73 h 193"/>
                  <a:gd name="T22" fmla="*/ 19 w 19"/>
                  <a:gd name="T23" fmla="*/ 61 h 193"/>
                  <a:gd name="T24" fmla="*/ 18 w 19"/>
                  <a:gd name="T25" fmla="*/ 49 h 193"/>
                  <a:gd name="T26" fmla="*/ 16 w 19"/>
                  <a:gd name="T27" fmla="*/ 37 h 193"/>
                  <a:gd name="T28" fmla="*/ 13 w 19"/>
                  <a:gd name="T29" fmla="*/ 25 h 193"/>
                  <a:gd name="T30" fmla="*/ 7 w 19"/>
                  <a:gd name="T31" fmla="*/ 12 h 193"/>
                  <a:gd name="T32" fmla="*/ 0 w 19"/>
                  <a:gd name="T3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93">
                    <a:moveTo>
                      <a:pt x="6" y="193"/>
                    </a:moveTo>
                    <a:lnTo>
                      <a:pt x="4" y="181"/>
                    </a:lnTo>
                    <a:lnTo>
                      <a:pt x="4" y="168"/>
                    </a:lnTo>
                    <a:lnTo>
                      <a:pt x="5" y="156"/>
                    </a:lnTo>
                    <a:lnTo>
                      <a:pt x="6" y="144"/>
                    </a:lnTo>
                    <a:lnTo>
                      <a:pt x="8" y="133"/>
                    </a:lnTo>
                    <a:lnTo>
                      <a:pt x="11" y="121"/>
                    </a:lnTo>
                    <a:lnTo>
                      <a:pt x="13" y="109"/>
                    </a:lnTo>
                    <a:lnTo>
                      <a:pt x="16" y="97"/>
                    </a:lnTo>
                    <a:lnTo>
                      <a:pt x="17" y="85"/>
                    </a:lnTo>
                    <a:lnTo>
                      <a:pt x="19" y="73"/>
                    </a:lnTo>
                    <a:lnTo>
                      <a:pt x="19" y="61"/>
                    </a:lnTo>
                    <a:lnTo>
                      <a:pt x="18" y="49"/>
                    </a:lnTo>
                    <a:lnTo>
                      <a:pt x="16" y="37"/>
                    </a:lnTo>
                    <a:lnTo>
                      <a:pt x="13" y="25"/>
                    </a:lnTo>
                    <a:lnTo>
                      <a:pt x="7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652" name="Group 2924"/>
            <p:cNvGrpSpPr>
              <a:grpSpLocks/>
            </p:cNvGrpSpPr>
            <p:nvPr/>
          </p:nvGrpSpPr>
          <p:grpSpPr bwMode="auto">
            <a:xfrm>
              <a:off x="2310" y="2459"/>
              <a:ext cx="241" cy="1060"/>
              <a:chOff x="2310" y="2459"/>
              <a:chExt cx="241" cy="1060"/>
            </a:xfrm>
          </p:grpSpPr>
          <p:sp>
            <p:nvSpPr>
              <p:cNvPr id="460452" name="Freeform 2724"/>
              <p:cNvSpPr>
                <a:spLocks/>
              </p:cNvSpPr>
              <p:nvPr/>
            </p:nvSpPr>
            <p:spPr bwMode="auto">
              <a:xfrm>
                <a:off x="2491" y="2744"/>
                <a:ext cx="36" cy="19"/>
              </a:xfrm>
              <a:custGeom>
                <a:avLst/>
                <a:gdLst>
                  <a:gd name="T0" fmla="*/ 287 w 287"/>
                  <a:gd name="T1" fmla="*/ 153 h 153"/>
                  <a:gd name="T2" fmla="*/ 271 w 287"/>
                  <a:gd name="T3" fmla="*/ 136 h 153"/>
                  <a:gd name="T4" fmla="*/ 256 w 287"/>
                  <a:gd name="T5" fmla="*/ 122 h 153"/>
                  <a:gd name="T6" fmla="*/ 240 w 287"/>
                  <a:gd name="T7" fmla="*/ 110 h 153"/>
                  <a:gd name="T8" fmla="*/ 224 w 287"/>
                  <a:gd name="T9" fmla="*/ 99 h 153"/>
                  <a:gd name="T10" fmla="*/ 207 w 287"/>
                  <a:gd name="T11" fmla="*/ 89 h 153"/>
                  <a:gd name="T12" fmla="*/ 189 w 287"/>
                  <a:gd name="T13" fmla="*/ 81 h 153"/>
                  <a:gd name="T14" fmla="*/ 171 w 287"/>
                  <a:gd name="T15" fmla="*/ 73 h 153"/>
                  <a:gd name="T16" fmla="*/ 153 w 287"/>
                  <a:gd name="T17" fmla="*/ 65 h 153"/>
                  <a:gd name="T18" fmla="*/ 133 w 287"/>
                  <a:gd name="T19" fmla="*/ 58 h 153"/>
                  <a:gd name="T20" fmla="*/ 114 w 287"/>
                  <a:gd name="T21" fmla="*/ 51 h 153"/>
                  <a:gd name="T22" fmla="*/ 95 w 287"/>
                  <a:gd name="T23" fmla="*/ 44 h 153"/>
                  <a:gd name="T24" fmla="*/ 76 w 287"/>
                  <a:gd name="T25" fmla="*/ 37 h 153"/>
                  <a:gd name="T26" fmla="*/ 57 w 287"/>
                  <a:gd name="T27" fmla="*/ 29 h 153"/>
                  <a:gd name="T28" fmla="*/ 38 w 287"/>
                  <a:gd name="T29" fmla="*/ 20 h 153"/>
                  <a:gd name="T30" fmla="*/ 19 w 287"/>
                  <a:gd name="T31" fmla="*/ 10 h 153"/>
                  <a:gd name="T32" fmla="*/ 0 w 287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7" h="153">
                    <a:moveTo>
                      <a:pt x="287" y="153"/>
                    </a:moveTo>
                    <a:lnTo>
                      <a:pt x="271" y="136"/>
                    </a:lnTo>
                    <a:lnTo>
                      <a:pt x="256" y="122"/>
                    </a:lnTo>
                    <a:lnTo>
                      <a:pt x="240" y="110"/>
                    </a:lnTo>
                    <a:lnTo>
                      <a:pt x="224" y="99"/>
                    </a:lnTo>
                    <a:lnTo>
                      <a:pt x="207" y="89"/>
                    </a:lnTo>
                    <a:lnTo>
                      <a:pt x="189" y="81"/>
                    </a:lnTo>
                    <a:lnTo>
                      <a:pt x="171" y="73"/>
                    </a:lnTo>
                    <a:lnTo>
                      <a:pt x="153" y="65"/>
                    </a:lnTo>
                    <a:lnTo>
                      <a:pt x="133" y="58"/>
                    </a:lnTo>
                    <a:lnTo>
                      <a:pt x="114" y="51"/>
                    </a:lnTo>
                    <a:lnTo>
                      <a:pt x="95" y="44"/>
                    </a:lnTo>
                    <a:lnTo>
                      <a:pt x="76" y="37"/>
                    </a:lnTo>
                    <a:lnTo>
                      <a:pt x="57" y="29"/>
                    </a:lnTo>
                    <a:lnTo>
                      <a:pt x="38" y="20"/>
                    </a:lnTo>
                    <a:lnTo>
                      <a:pt x="19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3" name="Freeform 2725"/>
              <p:cNvSpPr>
                <a:spLocks/>
              </p:cNvSpPr>
              <p:nvPr/>
            </p:nvSpPr>
            <p:spPr bwMode="auto">
              <a:xfrm>
                <a:off x="2491" y="2739"/>
                <a:ext cx="4" cy="5"/>
              </a:xfrm>
              <a:custGeom>
                <a:avLst/>
                <a:gdLst>
                  <a:gd name="T0" fmla="*/ 3 w 37"/>
                  <a:gd name="T1" fmla="*/ 39 h 39"/>
                  <a:gd name="T2" fmla="*/ 1 w 37"/>
                  <a:gd name="T3" fmla="*/ 35 h 39"/>
                  <a:gd name="T4" fmla="*/ 0 w 37"/>
                  <a:gd name="T5" fmla="*/ 32 h 39"/>
                  <a:gd name="T6" fmla="*/ 0 w 37"/>
                  <a:gd name="T7" fmla="*/ 28 h 39"/>
                  <a:gd name="T8" fmla="*/ 1 w 37"/>
                  <a:gd name="T9" fmla="*/ 26 h 39"/>
                  <a:gd name="T10" fmla="*/ 2 w 37"/>
                  <a:gd name="T11" fmla="*/ 23 h 39"/>
                  <a:gd name="T12" fmla="*/ 4 w 37"/>
                  <a:gd name="T13" fmla="*/ 20 h 39"/>
                  <a:gd name="T14" fmla="*/ 7 w 37"/>
                  <a:gd name="T15" fmla="*/ 18 h 39"/>
                  <a:gd name="T16" fmla="*/ 10 w 37"/>
                  <a:gd name="T17" fmla="*/ 16 h 39"/>
                  <a:gd name="T18" fmla="*/ 13 w 37"/>
                  <a:gd name="T19" fmla="*/ 13 h 39"/>
                  <a:gd name="T20" fmla="*/ 17 w 37"/>
                  <a:gd name="T21" fmla="*/ 11 h 39"/>
                  <a:gd name="T22" fmla="*/ 20 w 37"/>
                  <a:gd name="T23" fmla="*/ 9 h 39"/>
                  <a:gd name="T24" fmla="*/ 24 w 37"/>
                  <a:gd name="T25" fmla="*/ 7 h 39"/>
                  <a:gd name="T26" fmla="*/ 27 w 37"/>
                  <a:gd name="T27" fmla="*/ 5 h 39"/>
                  <a:gd name="T28" fmla="*/ 31 w 37"/>
                  <a:gd name="T29" fmla="*/ 4 h 39"/>
                  <a:gd name="T30" fmla="*/ 34 w 37"/>
                  <a:gd name="T31" fmla="*/ 2 h 39"/>
                  <a:gd name="T32" fmla="*/ 37 w 37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" h="39">
                    <a:moveTo>
                      <a:pt x="3" y="39"/>
                    </a:moveTo>
                    <a:lnTo>
                      <a:pt x="1" y="35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1" y="26"/>
                    </a:lnTo>
                    <a:lnTo>
                      <a:pt x="2" y="23"/>
                    </a:lnTo>
                    <a:lnTo>
                      <a:pt x="4" y="20"/>
                    </a:lnTo>
                    <a:lnTo>
                      <a:pt x="7" y="18"/>
                    </a:lnTo>
                    <a:lnTo>
                      <a:pt x="10" y="16"/>
                    </a:lnTo>
                    <a:lnTo>
                      <a:pt x="13" y="13"/>
                    </a:lnTo>
                    <a:lnTo>
                      <a:pt x="17" y="11"/>
                    </a:lnTo>
                    <a:lnTo>
                      <a:pt x="20" y="9"/>
                    </a:lnTo>
                    <a:lnTo>
                      <a:pt x="24" y="7"/>
                    </a:lnTo>
                    <a:lnTo>
                      <a:pt x="27" y="5"/>
                    </a:lnTo>
                    <a:lnTo>
                      <a:pt x="31" y="4"/>
                    </a:lnTo>
                    <a:lnTo>
                      <a:pt x="34" y="2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4" name="Freeform 2726"/>
              <p:cNvSpPr>
                <a:spLocks/>
              </p:cNvSpPr>
              <p:nvPr/>
            </p:nvSpPr>
            <p:spPr bwMode="auto">
              <a:xfrm>
                <a:off x="2495" y="2724"/>
                <a:ext cx="17" cy="15"/>
              </a:xfrm>
              <a:custGeom>
                <a:avLst/>
                <a:gdLst>
                  <a:gd name="T0" fmla="*/ 0 w 133"/>
                  <a:gd name="T1" fmla="*/ 127 h 127"/>
                  <a:gd name="T2" fmla="*/ 9 w 133"/>
                  <a:gd name="T3" fmla="*/ 118 h 127"/>
                  <a:gd name="T4" fmla="*/ 18 w 133"/>
                  <a:gd name="T5" fmla="*/ 108 h 127"/>
                  <a:gd name="T6" fmla="*/ 26 w 133"/>
                  <a:gd name="T7" fmla="*/ 97 h 127"/>
                  <a:gd name="T8" fmla="*/ 34 w 133"/>
                  <a:gd name="T9" fmla="*/ 86 h 127"/>
                  <a:gd name="T10" fmla="*/ 41 w 133"/>
                  <a:gd name="T11" fmla="*/ 74 h 127"/>
                  <a:gd name="T12" fmla="*/ 47 w 133"/>
                  <a:gd name="T13" fmla="*/ 62 h 127"/>
                  <a:gd name="T14" fmla="*/ 54 w 133"/>
                  <a:gd name="T15" fmla="*/ 50 h 127"/>
                  <a:gd name="T16" fmla="*/ 60 w 133"/>
                  <a:gd name="T17" fmla="*/ 38 h 127"/>
                  <a:gd name="T18" fmla="*/ 67 w 133"/>
                  <a:gd name="T19" fmla="*/ 28 h 127"/>
                  <a:gd name="T20" fmla="*/ 74 w 133"/>
                  <a:gd name="T21" fmla="*/ 19 h 127"/>
                  <a:gd name="T22" fmla="*/ 81 w 133"/>
                  <a:gd name="T23" fmla="*/ 11 h 127"/>
                  <a:gd name="T24" fmla="*/ 90 w 133"/>
                  <a:gd name="T25" fmla="*/ 5 h 127"/>
                  <a:gd name="T26" fmla="*/ 98 w 133"/>
                  <a:gd name="T27" fmla="*/ 2 h 127"/>
                  <a:gd name="T28" fmla="*/ 109 w 133"/>
                  <a:gd name="T29" fmla="*/ 0 h 127"/>
                  <a:gd name="T30" fmla="*/ 120 w 133"/>
                  <a:gd name="T31" fmla="*/ 2 h 127"/>
                  <a:gd name="T32" fmla="*/ 133 w 133"/>
                  <a:gd name="T33" fmla="*/ 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27">
                    <a:moveTo>
                      <a:pt x="0" y="127"/>
                    </a:moveTo>
                    <a:lnTo>
                      <a:pt x="9" y="118"/>
                    </a:lnTo>
                    <a:lnTo>
                      <a:pt x="18" y="108"/>
                    </a:lnTo>
                    <a:lnTo>
                      <a:pt x="26" y="97"/>
                    </a:lnTo>
                    <a:lnTo>
                      <a:pt x="34" y="86"/>
                    </a:lnTo>
                    <a:lnTo>
                      <a:pt x="41" y="74"/>
                    </a:lnTo>
                    <a:lnTo>
                      <a:pt x="47" y="62"/>
                    </a:lnTo>
                    <a:lnTo>
                      <a:pt x="54" y="50"/>
                    </a:lnTo>
                    <a:lnTo>
                      <a:pt x="60" y="38"/>
                    </a:lnTo>
                    <a:lnTo>
                      <a:pt x="67" y="28"/>
                    </a:lnTo>
                    <a:lnTo>
                      <a:pt x="74" y="19"/>
                    </a:lnTo>
                    <a:lnTo>
                      <a:pt x="81" y="11"/>
                    </a:lnTo>
                    <a:lnTo>
                      <a:pt x="90" y="5"/>
                    </a:lnTo>
                    <a:lnTo>
                      <a:pt x="98" y="2"/>
                    </a:lnTo>
                    <a:lnTo>
                      <a:pt x="109" y="0"/>
                    </a:lnTo>
                    <a:lnTo>
                      <a:pt x="120" y="2"/>
                    </a:lnTo>
                    <a:lnTo>
                      <a:pt x="133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5" name="Freeform 2727"/>
              <p:cNvSpPr>
                <a:spLocks/>
              </p:cNvSpPr>
              <p:nvPr/>
            </p:nvSpPr>
            <p:spPr bwMode="auto">
              <a:xfrm>
                <a:off x="2512" y="2719"/>
                <a:ext cx="27" cy="5"/>
              </a:xfrm>
              <a:custGeom>
                <a:avLst/>
                <a:gdLst>
                  <a:gd name="T0" fmla="*/ 0 w 212"/>
                  <a:gd name="T1" fmla="*/ 46 h 46"/>
                  <a:gd name="T2" fmla="*/ 14 w 212"/>
                  <a:gd name="T3" fmla="*/ 46 h 46"/>
                  <a:gd name="T4" fmla="*/ 28 w 212"/>
                  <a:gd name="T5" fmla="*/ 46 h 46"/>
                  <a:gd name="T6" fmla="*/ 42 w 212"/>
                  <a:gd name="T7" fmla="*/ 44 h 46"/>
                  <a:gd name="T8" fmla="*/ 56 w 212"/>
                  <a:gd name="T9" fmla="*/ 43 h 46"/>
                  <a:gd name="T10" fmla="*/ 69 w 212"/>
                  <a:gd name="T11" fmla="*/ 40 h 46"/>
                  <a:gd name="T12" fmla="*/ 82 w 212"/>
                  <a:gd name="T13" fmla="*/ 37 h 46"/>
                  <a:gd name="T14" fmla="*/ 95 w 212"/>
                  <a:gd name="T15" fmla="*/ 34 h 46"/>
                  <a:gd name="T16" fmla="*/ 109 w 212"/>
                  <a:gd name="T17" fmla="*/ 30 h 46"/>
                  <a:gd name="T18" fmla="*/ 122 w 212"/>
                  <a:gd name="T19" fmla="*/ 26 h 46"/>
                  <a:gd name="T20" fmla="*/ 134 w 212"/>
                  <a:gd name="T21" fmla="*/ 22 h 46"/>
                  <a:gd name="T22" fmla="*/ 147 w 212"/>
                  <a:gd name="T23" fmla="*/ 18 h 46"/>
                  <a:gd name="T24" fmla="*/ 160 w 212"/>
                  <a:gd name="T25" fmla="*/ 14 h 46"/>
                  <a:gd name="T26" fmla="*/ 172 w 212"/>
                  <a:gd name="T27" fmla="*/ 10 h 46"/>
                  <a:gd name="T28" fmla="*/ 185 w 212"/>
                  <a:gd name="T29" fmla="*/ 6 h 46"/>
                  <a:gd name="T30" fmla="*/ 198 w 212"/>
                  <a:gd name="T31" fmla="*/ 3 h 46"/>
                  <a:gd name="T32" fmla="*/ 212 w 212"/>
                  <a:gd name="T3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46">
                    <a:moveTo>
                      <a:pt x="0" y="46"/>
                    </a:moveTo>
                    <a:lnTo>
                      <a:pt x="14" y="46"/>
                    </a:lnTo>
                    <a:lnTo>
                      <a:pt x="28" y="46"/>
                    </a:lnTo>
                    <a:lnTo>
                      <a:pt x="42" y="44"/>
                    </a:lnTo>
                    <a:lnTo>
                      <a:pt x="56" y="43"/>
                    </a:lnTo>
                    <a:lnTo>
                      <a:pt x="69" y="40"/>
                    </a:lnTo>
                    <a:lnTo>
                      <a:pt x="82" y="37"/>
                    </a:lnTo>
                    <a:lnTo>
                      <a:pt x="95" y="34"/>
                    </a:lnTo>
                    <a:lnTo>
                      <a:pt x="109" y="30"/>
                    </a:lnTo>
                    <a:lnTo>
                      <a:pt x="122" y="26"/>
                    </a:lnTo>
                    <a:lnTo>
                      <a:pt x="134" y="22"/>
                    </a:lnTo>
                    <a:lnTo>
                      <a:pt x="147" y="18"/>
                    </a:lnTo>
                    <a:lnTo>
                      <a:pt x="160" y="14"/>
                    </a:lnTo>
                    <a:lnTo>
                      <a:pt x="172" y="10"/>
                    </a:lnTo>
                    <a:lnTo>
                      <a:pt x="185" y="6"/>
                    </a:lnTo>
                    <a:lnTo>
                      <a:pt x="198" y="3"/>
                    </a:lnTo>
                    <a:lnTo>
                      <a:pt x="2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6" name="Freeform 2728"/>
              <p:cNvSpPr>
                <a:spLocks/>
              </p:cNvSpPr>
              <p:nvPr/>
            </p:nvSpPr>
            <p:spPr bwMode="auto">
              <a:xfrm>
                <a:off x="2528" y="2719"/>
                <a:ext cx="11" cy="33"/>
              </a:xfrm>
              <a:custGeom>
                <a:avLst/>
                <a:gdLst>
                  <a:gd name="T0" fmla="*/ 88 w 88"/>
                  <a:gd name="T1" fmla="*/ 0 h 266"/>
                  <a:gd name="T2" fmla="*/ 79 w 88"/>
                  <a:gd name="T3" fmla="*/ 14 h 266"/>
                  <a:gd name="T4" fmla="*/ 70 w 88"/>
                  <a:gd name="T5" fmla="*/ 30 h 266"/>
                  <a:gd name="T6" fmla="*/ 61 w 88"/>
                  <a:gd name="T7" fmla="*/ 45 h 266"/>
                  <a:gd name="T8" fmla="*/ 52 w 88"/>
                  <a:gd name="T9" fmla="*/ 61 h 266"/>
                  <a:gd name="T10" fmla="*/ 44 w 88"/>
                  <a:gd name="T11" fmla="*/ 76 h 266"/>
                  <a:gd name="T12" fmla="*/ 36 w 88"/>
                  <a:gd name="T13" fmla="*/ 93 h 266"/>
                  <a:gd name="T14" fmla="*/ 29 w 88"/>
                  <a:gd name="T15" fmla="*/ 110 h 266"/>
                  <a:gd name="T16" fmla="*/ 22 w 88"/>
                  <a:gd name="T17" fmla="*/ 126 h 266"/>
                  <a:gd name="T18" fmla="*/ 16 w 88"/>
                  <a:gd name="T19" fmla="*/ 143 h 266"/>
                  <a:gd name="T20" fmla="*/ 11 w 88"/>
                  <a:gd name="T21" fmla="*/ 160 h 266"/>
                  <a:gd name="T22" fmla="*/ 7 w 88"/>
                  <a:gd name="T23" fmla="*/ 177 h 266"/>
                  <a:gd name="T24" fmla="*/ 4 w 88"/>
                  <a:gd name="T25" fmla="*/ 194 h 266"/>
                  <a:gd name="T26" fmla="*/ 1 w 88"/>
                  <a:gd name="T27" fmla="*/ 211 h 266"/>
                  <a:gd name="T28" fmla="*/ 0 w 88"/>
                  <a:gd name="T29" fmla="*/ 229 h 266"/>
                  <a:gd name="T30" fmla="*/ 0 w 88"/>
                  <a:gd name="T31" fmla="*/ 248 h 266"/>
                  <a:gd name="T32" fmla="*/ 2 w 88"/>
                  <a:gd name="T33" fmla="*/ 266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266">
                    <a:moveTo>
                      <a:pt x="88" y="0"/>
                    </a:moveTo>
                    <a:lnTo>
                      <a:pt x="79" y="14"/>
                    </a:lnTo>
                    <a:lnTo>
                      <a:pt x="70" y="30"/>
                    </a:lnTo>
                    <a:lnTo>
                      <a:pt x="61" y="45"/>
                    </a:lnTo>
                    <a:lnTo>
                      <a:pt x="52" y="61"/>
                    </a:lnTo>
                    <a:lnTo>
                      <a:pt x="44" y="76"/>
                    </a:lnTo>
                    <a:lnTo>
                      <a:pt x="36" y="93"/>
                    </a:lnTo>
                    <a:lnTo>
                      <a:pt x="29" y="110"/>
                    </a:lnTo>
                    <a:lnTo>
                      <a:pt x="22" y="126"/>
                    </a:lnTo>
                    <a:lnTo>
                      <a:pt x="16" y="143"/>
                    </a:lnTo>
                    <a:lnTo>
                      <a:pt x="11" y="160"/>
                    </a:lnTo>
                    <a:lnTo>
                      <a:pt x="7" y="177"/>
                    </a:lnTo>
                    <a:lnTo>
                      <a:pt x="4" y="194"/>
                    </a:lnTo>
                    <a:lnTo>
                      <a:pt x="1" y="211"/>
                    </a:lnTo>
                    <a:lnTo>
                      <a:pt x="0" y="229"/>
                    </a:lnTo>
                    <a:lnTo>
                      <a:pt x="0" y="248"/>
                    </a:lnTo>
                    <a:lnTo>
                      <a:pt x="2" y="2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7" name="Freeform 2729"/>
              <p:cNvSpPr>
                <a:spLocks/>
              </p:cNvSpPr>
              <p:nvPr/>
            </p:nvSpPr>
            <p:spPr bwMode="auto">
              <a:xfrm>
                <a:off x="2528" y="2752"/>
                <a:ext cx="23" cy="28"/>
              </a:xfrm>
              <a:custGeom>
                <a:avLst/>
                <a:gdLst>
                  <a:gd name="T0" fmla="*/ 0 w 186"/>
                  <a:gd name="T1" fmla="*/ 0 h 224"/>
                  <a:gd name="T2" fmla="*/ 17 w 186"/>
                  <a:gd name="T3" fmla="*/ 8 h 224"/>
                  <a:gd name="T4" fmla="*/ 34 w 186"/>
                  <a:gd name="T5" fmla="*/ 17 h 224"/>
                  <a:gd name="T6" fmla="*/ 50 w 186"/>
                  <a:gd name="T7" fmla="*/ 28 h 224"/>
                  <a:gd name="T8" fmla="*/ 65 w 186"/>
                  <a:gd name="T9" fmla="*/ 39 h 224"/>
                  <a:gd name="T10" fmla="*/ 79 w 186"/>
                  <a:gd name="T11" fmla="*/ 52 h 224"/>
                  <a:gd name="T12" fmla="*/ 92 w 186"/>
                  <a:gd name="T13" fmla="*/ 65 h 224"/>
                  <a:gd name="T14" fmla="*/ 104 w 186"/>
                  <a:gd name="T15" fmla="*/ 79 h 224"/>
                  <a:gd name="T16" fmla="*/ 116 w 186"/>
                  <a:gd name="T17" fmla="*/ 93 h 224"/>
                  <a:gd name="T18" fmla="*/ 126 w 186"/>
                  <a:gd name="T19" fmla="*/ 108 h 224"/>
                  <a:gd name="T20" fmla="*/ 136 w 186"/>
                  <a:gd name="T21" fmla="*/ 124 h 224"/>
                  <a:gd name="T22" fmla="*/ 146 w 186"/>
                  <a:gd name="T23" fmla="*/ 140 h 224"/>
                  <a:gd name="T24" fmla="*/ 154 w 186"/>
                  <a:gd name="T25" fmla="*/ 157 h 224"/>
                  <a:gd name="T26" fmla="*/ 163 w 186"/>
                  <a:gd name="T27" fmla="*/ 173 h 224"/>
                  <a:gd name="T28" fmla="*/ 171 w 186"/>
                  <a:gd name="T29" fmla="*/ 190 h 224"/>
                  <a:gd name="T30" fmla="*/ 178 w 186"/>
                  <a:gd name="T31" fmla="*/ 207 h 224"/>
                  <a:gd name="T32" fmla="*/ 186 w 186"/>
                  <a:gd name="T33" fmla="*/ 224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24">
                    <a:moveTo>
                      <a:pt x="0" y="0"/>
                    </a:moveTo>
                    <a:lnTo>
                      <a:pt x="17" y="8"/>
                    </a:lnTo>
                    <a:lnTo>
                      <a:pt x="34" y="17"/>
                    </a:lnTo>
                    <a:lnTo>
                      <a:pt x="50" y="28"/>
                    </a:lnTo>
                    <a:lnTo>
                      <a:pt x="65" y="39"/>
                    </a:lnTo>
                    <a:lnTo>
                      <a:pt x="79" y="52"/>
                    </a:lnTo>
                    <a:lnTo>
                      <a:pt x="92" y="65"/>
                    </a:lnTo>
                    <a:lnTo>
                      <a:pt x="104" y="79"/>
                    </a:lnTo>
                    <a:lnTo>
                      <a:pt x="116" y="93"/>
                    </a:lnTo>
                    <a:lnTo>
                      <a:pt x="126" y="108"/>
                    </a:lnTo>
                    <a:lnTo>
                      <a:pt x="136" y="124"/>
                    </a:lnTo>
                    <a:lnTo>
                      <a:pt x="146" y="140"/>
                    </a:lnTo>
                    <a:lnTo>
                      <a:pt x="154" y="157"/>
                    </a:lnTo>
                    <a:lnTo>
                      <a:pt x="163" y="173"/>
                    </a:lnTo>
                    <a:lnTo>
                      <a:pt x="171" y="190"/>
                    </a:lnTo>
                    <a:lnTo>
                      <a:pt x="178" y="207"/>
                    </a:lnTo>
                    <a:lnTo>
                      <a:pt x="186" y="2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8" name="Freeform 2730"/>
              <p:cNvSpPr>
                <a:spLocks/>
              </p:cNvSpPr>
              <p:nvPr/>
            </p:nvSpPr>
            <p:spPr bwMode="auto">
              <a:xfrm>
                <a:off x="2542" y="2780"/>
                <a:ext cx="9" cy="14"/>
              </a:xfrm>
              <a:custGeom>
                <a:avLst/>
                <a:gdLst>
                  <a:gd name="T0" fmla="*/ 73 w 73"/>
                  <a:gd name="T1" fmla="*/ 0 h 113"/>
                  <a:gd name="T2" fmla="*/ 70 w 73"/>
                  <a:gd name="T3" fmla="*/ 8 h 113"/>
                  <a:gd name="T4" fmla="*/ 68 w 73"/>
                  <a:gd name="T5" fmla="*/ 16 h 113"/>
                  <a:gd name="T6" fmla="*/ 65 w 73"/>
                  <a:gd name="T7" fmla="*/ 25 h 113"/>
                  <a:gd name="T8" fmla="*/ 63 w 73"/>
                  <a:gd name="T9" fmla="*/ 34 h 113"/>
                  <a:gd name="T10" fmla="*/ 60 w 73"/>
                  <a:gd name="T11" fmla="*/ 44 h 113"/>
                  <a:gd name="T12" fmla="*/ 57 w 73"/>
                  <a:gd name="T13" fmla="*/ 52 h 113"/>
                  <a:gd name="T14" fmla="*/ 53 w 73"/>
                  <a:gd name="T15" fmla="*/ 61 h 113"/>
                  <a:gd name="T16" fmla="*/ 50 w 73"/>
                  <a:gd name="T17" fmla="*/ 69 h 113"/>
                  <a:gd name="T18" fmla="*/ 45 w 73"/>
                  <a:gd name="T19" fmla="*/ 77 h 113"/>
                  <a:gd name="T20" fmla="*/ 41 w 73"/>
                  <a:gd name="T21" fmla="*/ 84 h 113"/>
                  <a:gd name="T22" fmla="*/ 35 w 73"/>
                  <a:gd name="T23" fmla="*/ 91 h 113"/>
                  <a:gd name="T24" fmla="*/ 29 w 73"/>
                  <a:gd name="T25" fmla="*/ 97 h 113"/>
                  <a:gd name="T26" fmla="*/ 23 w 73"/>
                  <a:gd name="T27" fmla="*/ 103 h 113"/>
                  <a:gd name="T28" fmla="*/ 16 w 73"/>
                  <a:gd name="T29" fmla="*/ 107 h 113"/>
                  <a:gd name="T30" fmla="*/ 8 w 73"/>
                  <a:gd name="T31" fmla="*/ 110 h 113"/>
                  <a:gd name="T32" fmla="*/ 0 w 73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3">
                    <a:moveTo>
                      <a:pt x="73" y="0"/>
                    </a:moveTo>
                    <a:lnTo>
                      <a:pt x="70" y="8"/>
                    </a:lnTo>
                    <a:lnTo>
                      <a:pt x="68" y="16"/>
                    </a:lnTo>
                    <a:lnTo>
                      <a:pt x="65" y="25"/>
                    </a:lnTo>
                    <a:lnTo>
                      <a:pt x="63" y="34"/>
                    </a:lnTo>
                    <a:lnTo>
                      <a:pt x="60" y="44"/>
                    </a:lnTo>
                    <a:lnTo>
                      <a:pt x="57" y="52"/>
                    </a:lnTo>
                    <a:lnTo>
                      <a:pt x="53" y="61"/>
                    </a:lnTo>
                    <a:lnTo>
                      <a:pt x="50" y="69"/>
                    </a:lnTo>
                    <a:lnTo>
                      <a:pt x="45" y="77"/>
                    </a:lnTo>
                    <a:lnTo>
                      <a:pt x="41" y="84"/>
                    </a:lnTo>
                    <a:lnTo>
                      <a:pt x="35" y="91"/>
                    </a:lnTo>
                    <a:lnTo>
                      <a:pt x="29" y="97"/>
                    </a:lnTo>
                    <a:lnTo>
                      <a:pt x="23" y="103"/>
                    </a:lnTo>
                    <a:lnTo>
                      <a:pt x="16" y="107"/>
                    </a:lnTo>
                    <a:lnTo>
                      <a:pt x="8" y="110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59" name="Freeform 2731"/>
              <p:cNvSpPr>
                <a:spLocks/>
              </p:cNvSpPr>
              <p:nvPr/>
            </p:nvSpPr>
            <p:spPr bwMode="auto">
              <a:xfrm>
                <a:off x="2541" y="3166"/>
                <a:ext cx="9" cy="23"/>
              </a:xfrm>
              <a:custGeom>
                <a:avLst/>
                <a:gdLst>
                  <a:gd name="T0" fmla="*/ 27 w 73"/>
                  <a:gd name="T1" fmla="*/ 179 h 180"/>
                  <a:gd name="T2" fmla="*/ 24 w 73"/>
                  <a:gd name="T3" fmla="*/ 179 h 180"/>
                  <a:gd name="T4" fmla="*/ 23 w 73"/>
                  <a:gd name="T5" fmla="*/ 180 h 180"/>
                  <a:gd name="T6" fmla="*/ 21 w 73"/>
                  <a:gd name="T7" fmla="*/ 180 h 180"/>
                  <a:gd name="T8" fmla="*/ 19 w 73"/>
                  <a:gd name="T9" fmla="*/ 180 h 180"/>
                  <a:gd name="T10" fmla="*/ 17 w 73"/>
                  <a:gd name="T11" fmla="*/ 179 h 180"/>
                  <a:gd name="T12" fmla="*/ 16 w 73"/>
                  <a:gd name="T13" fmla="*/ 178 h 180"/>
                  <a:gd name="T14" fmla="*/ 14 w 73"/>
                  <a:gd name="T15" fmla="*/ 178 h 180"/>
                  <a:gd name="T16" fmla="*/ 12 w 73"/>
                  <a:gd name="T17" fmla="*/ 177 h 180"/>
                  <a:gd name="T18" fmla="*/ 11 w 73"/>
                  <a:gd name="T19" fmla="*/ 175 h 180"/>
                  <a:gd name="T20" fmla="*/ 9 w 73"/>
                  <a:gd name="T21" fmla="*/ 174 h 180"/>
                  <a:gd name="T22" fmla="*/ 8 w 73"/>
                  <a:gd name="T23" fmla="*/ 173 h 180"/>
                  <a:gd name="T24" fmla="*/ 6 w 73"/>
                  <a:gd name="T25" fmla="*/ 171 h 180"/>
                  <a:gd name="T26" fmla="*/ 5 w 73"/>
                  <a:gd name="T27" fmla="*/ 170 h 180"/>
                  <a:gd name="T28" fmla="*/ 2 w 73"/>
                  <a:gd name="T29" fmla="*/ 168 h 180"/>
                  <a:gd name="T30" fmla="*/ 1 w 73"/>
                  <a:gd name="T31" fmla="*/ 167 h 180"/>
                  <a:gd name="T32" fmla="*/ 0 w 73"/>
                  <a:gd name="T33" fmla="*/ 166 h 180"/>
                  <a:gd name="T34" fmla="*/ 6 w 73"/>
                  <a:gd name="T35" fmla="*/ 156 h 180"/>
                  <a:gd name="T36" fmla="*/ 10 w 73"/>
                  <a:gd name="T37" fmla="*/ 146 h 180"/>
                  <a:gd name="T38" fmla="*/ 13 w 73"/>
                  <a:gd name="T39" fmla="*/ 135 h 180"/>
                  <a:gd name="T40" fmla="*/ 17 w 73"/>
                  <a:gd name="T41" fmla="*/ 125 h 180"/>
                  <a:gd name="T42" fmla="*/ 19 w 73"/>
                  <a:gd name="T43" fmla="*/ 114 h 180"/>
                  <a:gd name="T44" fmla="*/ 22 w 73"/>
                  <a:gd name="T45" fmla="*/ 103 h 180"/>
                  <a:gd name="T46" fmla="*/ 24 w 73"/>
                  <a:gd name="T47" fmla="*/ 92 h 180"/>
                  <a:gd name="T48" fmla="*/ 27 w 73"/>
                  <a:gd name="T49" fmla="*/ 81 h 180"/>
                  <a:gd name="T50" fmla="*/ 29 w 73"/>
                  <a:gd name="T51" fmla="*/ 70 h 180"/>
                  <a:gd name="T52" fmla="*/ 32 w 73"/>
                  <a:gd name="T53" fmla="*/ 59 h 180"/>
                  <a:gd name="T54" fmla="*/ 35 w 73"/>
                  <a:gd name="T55" fmla="*/ 49 h 180"/>
                  <a:gd name="T56" fmla="*/ 38 w 73"/>
                  <a:gd name="T57" fmla="*/ 38 h 180"/>
                  <a:gd name="T58" fmla="*/ 42 w 73"/>
                  <a:gd name="T59" fmla="*/ 28 h 180"/>
                  <a:gd name="T60" fmla="*/ 47 w 73"/>
                  <a:gd name="T61" fmla="*/ 18 h 180"/>
                  <a:gd name="T62" fmla="*/ 53 w 73"/>
                  <a:gd name="T63" fmla="*/ 9 h 180"/>
                  <a:gd name="T64" fmla="*/ 60 w 73"/>
                  <a:gd name="T65" fmla="*/ 0 h 180"/>
                  <a:gd name="T66" fmla="*/ 60 w 73"/>
                  <a:gd name="T67" fmla="*/ 1 h 180"/>
                  <a:gd name="T68" fmla="*/ 73 w 73"/>
                  <a:gd name="T69" fmla="*/ 7 h 180"/>
                  <a:gd name="T70" fmla="*/ 27 w 73"/>
                  <a:gd name="T71" fmla="*/ 180 h 180"/>
                  <a:gd name="T72" fmla="*/ 27 w 73"/>
                  <a:gd name="T73" fmla="*/ 17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3" h="180">
                    <a:moveTo>
                      <a:pt x="27" y="179"/>
                    </a:moveTo>
                    <a:lnTo>
                      <a:pt x="24" y="179"/>
                    </a:lnTo>
                    <a:lnTo>
                      <a:pt x="23" y="180"/>
                    </a:lnTo>
                    <a:lnTo>
                      <a:pt x="21" y="180"/>
                    </a:lnTo>
                    <a:lnTo>
                      <a:pt x="19" y="180"/>
                    </a:lnTo>
                    <a:lnTo>
                      <a:pt x="17" y="179"/>
                    </a:lnTo>
                    <a:lnTo>
                      <a:pt x="16" y="178"/>
                    </a:lnTo>
                    <a:lnTo>
                      <a:pt x="14" y="178"/>
                    </a:lnTo>
                    <a:lnTo>
                      <a:pt x="12" y="177"/>
                    </a:lnTo>
                    <a:lnTo>
                      <a:pt x="11" y="175"/>
                    </a:lnTo>
                    <a:lnTo>
                      <a:pt x="9" y="174"/>
                    </a:lnTo>
                    <a:lnTo>
                      <a:pt x="8" y="173"/>
                    </a:lnTo>
                    <a:lnTo>
                      <a:pt x="6" y="171"/>
                    </a:lnTo>
                    <a:lnTo>
                      <a:pt x="5" y="170"/>
                    </a:lnTo>
                    <a:lnTo>
                      <a:pt x="2" y="168"/>
                    </a:lnTo>
                    <a:lnTo>
                      <a:pt x="1" y="167"/>
                    </a:lnTo>
                    <a:lnTo>
                      <a:pt x="0" y="166"/>
                    </a:lnTo>
                    <a:lnTo>
                      <a:pt x="6" y="156"/>
                    </a:lnTo>
                    <a:lnTo>
                      <a:pt x="10" y="146"/>
                    </a:lnTo>
                    <a:lnTo>
                      <a:pt x="13" y="135"/>
                    </a:lnTo>
                    <a:lnTo>
                      <a:pt x="17" y="125"/>
                    </a:lnTo>
                    <a:lnTo>
                      <a:pt x="19" y="114"/>
                    </a:lnTo>
                    <a:lnTo>
                      <a:pt x="22" y="103"/>
                    </a:lnTo>
                    <a:lnTo>
                      <a:pt x="24" y="92"/>
                    </a:lnTo>
                    <a:lnTo>
                      <a:pt x="27" y="81"/>
                    </a:lnTo>
                    <a:lnTo>
                      <a:pt x="29" y="70"/>
                    </a:lnTo>
                    <a:lnTo>
                      <a:pt x="32" y="59"/>
                    </a:lnTo>
                    <a:lnTo>
                      <a:pt x="35" y="49"/>
                    </a:lnTo>
                    <a:lnTo>
                      <a:pt x="38" y="38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53" y="9"/>
                    </a:lnTo>
                    <a:lnTo>
                      <a:pt x="60" y="0"/>
                    </a:lnTo>
                    <a:lnTo>
                      <a:pt x="60" y="1"/>
                    </a:lnTo>
                    <a:lnTo>
                      <a:pt x="73" y="7"/>
                    </a:lnTo>
                    <a:lnTo>
                      <a:pt x="27" y="180"/>
                    </a:lnTo>
                    <a:lnTo>
                      <a:pt x="27" y="17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0" name="Freeform 2732"/>
              <p:cNvSpPr>
                <a:spLocks/>
              </p:cNvSpPr>
              <p:nvPr/>
            </p:nvSpPr>
            <p:spPr bwMode="auto">
              <a:xfrm>
                <a:off x="2541" y="3187"/>
                <a:ext cx="3" cy="2"/>
              </a:xfrm>
              <a:custGeom>
                <a:avLst/>
                <a:gdLst>
                  <a:gd name="T0" fmla="*/ 27 w 27"/>
                  <a:gd name="T1" fmla="*/ 13 h 14"/>
                  <a:gd name="T2" fmla="*/ 24 w 27"/>
                  <a:gd name="T3" fmla="*/ 13 h 14"/>
                  <a:gd name="T4" fmla="*/ 23 w 27"/>
                  <a:gd name="T5" fmla="*/ 14 h 14"/>
                  <a:gd name="T6" fmla="*/ 21 w 27"/>
                  <a:gd name="T7" fmla="*/ 14 h 14"/>
                  <a:gd name="T8" fmla="*/ 19 w 27"/>
                  <a:gd name="T9" fmla="*/ 14 h 14"/>
                  <a:gd name="T10" fmla="*/ 17 w 27"/>
                  <a:gd name="T11" fmla="*/ 13 h 14"/>
                  <a:gd name="T12" fmla="*/ 16 w 27"/>
                  <a:gd name="T13" fmla="*/ 12 h 14"/>
                  <a:gd name="T14" fmla="*/ 14 w 27"/>
                  <a:gd name="T15" fmla="*/ 12 h 14"/>
                  <a:gd name="T16" fmla="*/ 12 w 27"/>
                  <a:gd name="T17" fmla="*/ 11 h 14"/>
                  <a:gd name="T18" fmla="*/ 11 w 27"/>
                  <a:gd name="T19" fmla="*/ 9 h 14"/>
                  <a:gd name="T20" fmla="*/ 9 w 27"/>
                  <a:gd name="T21" fmla="*/ 8 h 14"/>
                  <a:gd name="T22" fmla="*/ 8 w 27"/>
                  <a:gd name="T23" fmla="*/ 7 h 14"/>
                  <a:gd name="T24" fmla="*/ 6 w 27"/>
                  <a:gd name="T25" fmla="*/ 5 h 14"/>
                  <a:gd name="T26" fmla="*/ 5 w 27"/>
                  <a:gd name="T27" fmla="*/ 4 h 14"/>
                  <a:gd name="T28" fmla="*/ 2 w 27"/>
                  <a:gd name="T29" fmla="*/ 2 h 14"/>
                  <a:gd name="T30" fmla="*/ 1 w 27"/>
                  <a:gd name="T31" fmla="*/ 1 h 14"/>
                  <a:gd name="T32" fmla="*/ 0 w 27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4">
                    <a:moveTo>
                      <a:pt x="27" y="13"/>
                    </a:moveTo>
                    <a:lnTo>
                      <a:pt x="24" y="13"/>
                    </a:lnTo>
                    <a:lnTo>
                      <a:pt x="23" y="14"/>
                    </a:lnTo>
                    <a:lnTo>
                      <a:pt x="21" y="14"/>
                    </a:lnTo>
                    <a:lnTo>
                      <a:pt x="19" y="14"/>
                    </a:lnTo>
                    <a:lnTo>
                      <a:pt x="17" y="13"/>
                    </a:lnTo>
                    <a:lnTo>
                      <a:pt x="16" y="12"/>
                    </a:lnTo>
                    <a:lnTo>
                      <a:pt x="14" y="12"/>
                    </a:lnTo>
                    <a:lnTo>
                      <a:pt x="12" y="11"/>
                    </a:lnTo>
                    <a:lnTo>
                      <a:pt x="11" y="9"/>
                    </a:lnTo>
                    <a:lnTo>
                      <a:pt x="9" y="8"/>
                    </a:lnTo>
                    <a:lnTo>
                      <a:pt x="8" y="7"/>
                    </a:lnTo>
                    <a:lnTo>
                      <a:pt x="6" y="5"/>
                    </a:lnTo>
                    <a:lnTo>
                      <a:pt x="5" y="4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1" name="Freeform 2733"/>
              <p:cNvSpPr>
                <a:spLocks/>
              </p:cNvSpPr>
              <p:nvPr/>
            </p:nvSpPr>
            <p:spPr bwMode="auto">
              <a:xfrm>
                <a:off x="2541" y="3166"/>
                <a:ext cx="8" cy="21"/>
              </a:xfrm>
              <a:custGeom>
                <a:avLst/>
                <a:gdLst>
                  <a:gd name="T0" fmla="*/ 0 w 60"/>
                  <a:gd name="T1" fmla="*/ 166 h 166"/>
                  <a:gd name="T2" fmla="*/ 6 w 60"/>
                  <a:gd name="T3" fmla="*/ 156 h 166"/>
                  <a:gd name="T4" fmla="*/ 10 w 60"/>
                  <a:gd name="T5" fmla="*/ 146 h 166"/>
                  <a:gd name="T6" fmla="*/ 13 w 60"/>
                  <a:gd name="T7" fmla="*/ 135 h 166"/>
                  <a:gd name="T8" fmla="*/ 17 w 60"/>
                  <a:gd name="T9" fmla="*/ 125 h 166"/>
                  <a:gd name="T10" fmla="*/ 19 w 60"/>
                  <a:gd name="T11" fmla="*/ 114 h 166"/>
                  <a:gd name="T12" fmla="*/ 22 w 60"/>
                  <a:gd name="T13" fmla="*/ 103 h 166"/>
                  <a:gd name="T14" fmla="*/ 24 w 60"/>
                  <a:gd name="T15" fmla="*/ 92 h 166"/>
                  <a:gd name="T16" fmla="*/ 27 w 60"/>
                  <a:gd name="T17" fmla="*/ 81 h 166"/>
                  <a:gd name="T18" fmla="*/ 29 w 60"/>
                  <a:gd name="T19" fmla="*/ 70 h 166"/>
                  <a:gd name="T20" fmla="*/ 32 w 60"/>
                  <a:gd name="T21" fmla="*/ 59 h 166"/>
                  <a:gd name="T22" fmla="*/ 35 w 60"/>
                  <a:gd name="T23" fmla="*/ 49 h 166"/>
                  <a:gd name="T24" fmla="*/ 38 w 60"/>
                  <a:gd name="T25" fmla="*/ 38 h 166"/>
                  <a:gd name="T26" fmla="*/ 42 w 60"/>
                  <a:gd name="T27" fmla="*/ 28 h 166"/>
                  <a:gd name="T28" fmla="*/ 47 w 60"/>
                  <a:gd name="T29" fmla="*/ 18 h 166"/>
                  <a:gd name="T30" fmla="*/ 53 w 60"/>
                  <a:gd name="T31" fmla="*/ 9 h 166"/>
                  <a:gd name="T32" fmla="*/ 60 w 60"/>
                  <a:gd name="T33" fmla="*/ 0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66">
                    <a:moveTo>
                      <a:pt x="0" y="166"/>
                    </a:moveTo>
                    <a:lnTo>
                      <a:pt x="6" y="156"/>
                    </a:lnTo>
                    <a:lnTo>
                      <a:pt x="10" y="146"/>
                    </a:lnTo>
                    <a:lnTo>
                      <a:pt x="13" y="135"/>
                    </a:lnTo>
                    <a:lnTo>
                      <a:pt x="17" y="125"/>
                    </a:lnTo>
                    <a:lnTo>
                      <a:pt x="19" y="114"/>
                    </a:lnTo>
                    <a:lnTo>
                      <a:pt x="22" y="103"/>
                    </a:lnTo>
                    <a:lnTo>
                      <a:pt x="24" y="92"/>
                    </a:lnTo>
                    <a:lnTo>
                      <a:pt x="27" y="81"/>
                    </a:lnTo>
                    <a:lnTo>
                      <a:pt x="29" y="70"/>
                    </a:lnTo>
                    <a:lnTo>
                      <a:pt x="32" y="59"/>
                    </a:lnTo>
                    <a:lnTo>
                      <a:pt x="35" y="49"/>
                    </a:lnTo>
                    <a:lnTo>
                      <a:pt x="38" y="38"/>
                    </a:lnTo>
                    <a:lnTo>
                      <a:pt x="42" y="28"/>
                    </a:lnTo>
                    <a:lnTo>
                      <a:pt x="47" y="18"/>
                    </a:lnTo>
                    <a:lnTo>
                      <a:pt x="53" y="9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2" name="Freeform 2734"/>
              <p:cNvSpPr>
                <a:spLocks/>
              </p:cNvSpPr>
              <p:nvPr/>
            </p:nvSpPr>
            <p:spPr bwMode="auto">
              <a:xfrm>
                <a:off x="2544" y="3166"/>
                <a:ext cx="6" cy="23"/>
              </a:xfrm>
              <a:custGeom>
                <a:avLst/>
                <a:gdLst>
                  <a:gd name="T0" fmla="*/ 33 w 46"/>
                  <a:gd name="T1" fmla="*/ 0 h 179"/>
                  <a:gd name="T2" fmla="*/ 46 w 46"/>
                  <a:gd name="T3" fmla="*/ 6 h 179"/>
                  <a:gd name="T4" fmla="*/ 0 w 46"/>
                  <a:gd name="T5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179">
                    <a:moveTo>
                      <a:pt x="33" y="0"/>
                    </a:moveTo>
                    <a:lnTo>
                      <a:pt x="46" y="6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3" name="Freeform 2735"/>
              <p:cNvSpPr>
                <a:spLocks/>
              </p:cNvSpPr>
              <p:nvPr/>
            </p:nvSpPr>
            <p:spPr bwMode="auto">
              <a:xfrm>
                <a:off x="2458" y="2854"/>
                <a:ext cx="89" cy="126"/>
              </a:xfrm>
              <a:custGeom>
                <a:avLst/>
                <a:gdLst>
                  <a:gd name="T0" fmla="*/ 635 w 717"/>
                  <a:gd name="T1" fmla="*/ 477 h 1009"/>
                  <a:gd name="T2" fmla="*/ 644 w 717"/>
                  <a:gd name="T3" fmla="*/ 572 h 1009"/>
                  <a:gd name="T4" fmla="*/ 658 w 717"/>
                  <a:gd name="T5" fmla="*/ 665 h 1009"/>
                  <a:gd name="T6" fmla="*/ 675 w 717"/>
                  <a:gd name="T7" fmla="*/ 756 h 1009"/>
                  <a:gd name="T8" fmla="*/ 690 w 717"/>
                  <a:gd name="T9" fmla="*/ 848 h 1009"/>
                  <a:gd name="T10" fmla="*/ 696 w 717"/>
                  <a:gd name="T11" fmla="*/ 927 h 1009"/>
                  <a:gd name="T12" fmla="*/ 674 w 717"/>
                  <a:gd name="T13" fmla="*/ 958 h 1009"/>
                  <a:gd name="T14" fmla="*/ 638 w 717"/>
                  <a:gd name="T15" fmla="*/ 964 h 1009"/>
                  <a:gd name="T16" fmla="*/ 598 w 717"/>
                  <a:gd name="T17" fmla="*/ 958 h 1009"/>
                  <a:gd name="T18" fmla="*/ 557 w 717"/>
                  <a:gd name="T19" fmla="*/ 952 h 1009"/>
                  <a:gd name="T20" fmla="*/ 520 w 717"/>
                  <a:gd name="T21" fmla="*/ 957 h 1009"/>
                  <a:gd name="T22" fmla="*/ 437 w 717"/>
                  <a:gd name="T23" fmla="*/ 977 h 1009"/>
                  <a:gd name="T24" fmla="*/ 351 w 717"/>
                  <a:gd name="T25" fmla="*/ 997 h 1009"/>
                  <a:gd name="T26" fmla="*/ 265 w 717"/>
                  <a:gd name="T27" fmla="*/ 1008 h 1009"/>
                  <a:gd name="T28" fmla="*/ 181 w 717"/>
                  <a:gd name="T29" fmla="*/ 1006 h 1009"/>
                  <a:gd name="T30" fmla="*/ 100 w 717"/>
                  <a:gd name="T31" fmla="*/ 983 h 1009"/>
                  <a:gd name="T32" fmla="*/ 50 w 717"/>
                  <a:gd name="T33" fmla="*/ 926 h 1009"/>
                  <a:gd name="T34" fmla="*/ 36 w 717"/>
                  <a:gd name="T35" fmla="*/ 860 h 1009"/>
                  <a:gd name="T36" fmla="*/ 39 w 717"/>
                  <a:gd name="T37" fmla="*/ 791 h 1009"/>
                  <a:gd name="T38" fmla="*/ 50 w 717"/>
                  <a:gd name="T39" fmla="*/ 722 h 1009"/>
                  <a:gd name="T40" fmla="*/ 57 w 717"/>
                  <a:gd name="T41" fmla="*/ 652 h 1009"/>
                  <a:gd name="T42" fmla="*/ 60 w 717"/>
                  <a:gd name="T43" fmla="*/ 577 h 1009"/>
                  <a:gd name="T44" fmla="*/ 57 w 717"/>
                  <a:gd name="T45" fmla="*/ 497 h 1009"/>
                  <a:gd name="T46" fmla="*/ 36 w 717"/>
                  <a:gd name="T47" fmla="*/ 421 h 1009"/>
                  <a:gd name="T48" fmla="*/ 12 w 717"/>
                  <a:gd name="T49" fmla="*/ 345 h 1009"/>
                  <a:gd name="T50" fmla="*/ 0 w 717"/>
                  <a:gd name="T51" fmla="*/ 271 h 1009"/>
                  <a:gd name="T52" fmla="*/ 15 w 717"/>
                  <a:gd name="T53" fmla="*/ 193 h 1009"/>
                  <a:gd name="T54" fmla="*/ 38 w 717"/>
                  <a:gd name="T55" fmla="*/ 156 h 1009"/>
                  <a:gd name="T56" fmla="*/ 55 w 717"/>
                  <a:gd name="T57" fmla="*/ 115 h 1009"/>
                  <a:gd name="T58" fmla="*/ 71 w 717"/>
                  <a:gd name="T59" fmla="*/ 75 h 1009"/>
                  <a:gd name="T60" fmla="*/ 92 w 717"/>
                  <a:gd name="T61" fmla="*/ 39 h 1009"/>
                  <a:gd name="T62" fmla="*/ 126 w 717"/>
                  <a:gd name="T63" fmla="*/ 13 h 1009"/>
                  <a:gd name="T64" fmla="*/ 204 w 717"/>
                  <a:gd name="T65" fmla="*/ 33 h 1009"/>
                  <a:gd name="T66" fmla="*/ 299 w 717"/>
                  <a:gd name="T67" fmla="*/ 35 h 1009"/>
                  <a:gd name="T68" fmla="*/ 393 w 717"/>
                  <a:gd name="T69" fmla="*/ 16 h 1009"/>
                  <a:gd name="T70" fmla="*/ 485 w 717"/>
                  <a:gd name="T71" fmla="*/ 0 h 1009"/>
                  <a:gd name="T72" fmla="*/ 575 w 717"/>
                  <a:gd name="T73" fmla="*/ 15 h 1009"/>
                  <a:gd name="T74" fmla="*/ 635 w 717"/>
                  <a:gd name="T75" fmla="*/ 74 h 1009"/>
                  <a:gd name="T76" fmla="*/ 657 w 717"/>
                  <a:gd name="T77" fmla="*/ 136 h 1009"/>
                  <a:gd name="T78" fmla="*/ 691 w 717"/>
                  <a:gd name="T79" fmla="*/ 199 h 1009"/>
                  <a:gd name="T80" fmla="*/ 714 w 717"/>
                  <a:gd name="T81" fmla="*/ 258 h 1009"/>
                  <a:gd name="T82" fmla="*/ 710 w 717"/>
                  <a:gd name="T83" fmla="*/ 313 h 1009"/>
                  <a:gd name="T84" fmla="*/ 659 w 717"/>
                  <a:gd name="T85" fmla="*/ 360 h 1009"/>
                  <a:gd name="T86" fmla="*/ 633 w 717"/>
                  <a:gd name="T87" fmla="*/ 413 h 10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17" h="1009">
                    <a:moveTo>
                      <a:pt x="633" y="413"/>
                    </a:moveTo>
                    <a:lnTo>
                      <a:pt x="633" y="445"/>
                    </a:lnTo>
                    <a:lnTo>
                      <a:pt x="635" y="477"/>
                    </a:lnTo>
                    <a:lnTo>
                      <a:pt x="637" y="509"/>
                    </a:lnTo>
                    <a:lnTo>
                      <a:pt x="640" y="540"/>
                    </a:lnTo>
                    <a:lnTo>
                      <a:pt x="644" y="572"/>
                    </a:lnTo>
                    <a:lnTo>
                      <a:pt x="648" y="602"/>
                    </a:lnTo>
                    <a:lnTo>
                      <a:pt x="653" y="633"/>
                    </a:lnTo>
                    <a:lnTo>
                      <a:pt x="658" y="665"/>
                    </a:lnTo>
                    <a:lnTo>
                      <a:pt x="663" y="695"/>
                    </a:lnTo>
                    <a:lnTo>
                      <a:pt x="668" y="725"/>
                    </a:lnTo>
                    <a:lnTo>
                      <a:pt x="675" y="756"/>
                    </a:lnTo>
                    <a:lnTo>
                      <a:pt x="680" y="786"/>
                    </a:lnTo>
                    <a:lnTo>
                      <a:pt x="685" y="817"/>
                    </a:lnTo>
                    <a:lnTo>
                      <a:pt x="690" y="848"/>
                    </a:lnTo>
                    <a:lnTo>
                      <a:pt x="695" y="879"/>
                    </a:lnTo>
                    <a:lnTo>
                      <a:pt x="700" y="910"/>
                    </a:lnTo>
                    <a:lnTo>
                      <a:pt x="696" y="927"/>
                    </a:lnTo>
                    <a:lnTo>
                      <a:pt x="690" y="940"/>
                    </a:lnTo>
                    <a:lnTo>
                      <a:pt x="683" y="951"/>
                    </a:lnTo>
                    <a:lnTo>
                      <a:pt x="674" y="958"/>
                    </a:lnTo>
                    <a:lnTo>
                      <a:pt x="662" y="962"/>
                    </a:lnTo>
                    <a:lnTo>
                      <a:pt x="651" y="964"/>
                    </a:lnTo>
                    <a:lnTo>
                      <a:pt x="638" y="964"/>
                    </a:lnTo>
                    <a:lnTo>
                      <a:pt x="625" y="963"/>
                    </a:lnTo>
                    <a:lnTo>
                      <a:pt x="612" y="961"/>
                    </a:lnTo>
                    <a:lnTo>
                      <a:pt x="598" y="958"/>
                    </a:lnTo>
                    <a:lnTo>
                      <a:pt x="584" y="956"/>
                    </a:lnTo>
                    <a:lnTo>
                      <a:pt x="570" y="953"/>
                    </a:lnTo>
                    <a:lnTo>
                      <a:pt x="557" y="952"/>
                    </a:lnTo>
                    <a:lnTo>
                      <a:pt x="544" y="952"/>
                    </a:lnTo>
                    <a:lnTo>
                      <a:pt x="531" y="953"/>
                    </a:lnTo>
                    <a:lnTo>
                      <a:pt x="520" y="957"/>
                    </a:lnTo>
                    <a:lnTo>
                      <a:pt x="492" y="963"/>
                    </a:lnTo>
                    <a:lnTo>
                      <a:pt x="465" y="970"/>
                    </a:lnTo>
                    <a:lnTo>
                      <a:pt x="437" y="977"/>
                    </a:lnTo>
                    <a:lnTo>
                      <a:pt x="409" y="984"/>
                    </a:lnTo>
                    <a:lnTo>
                      <a:pt x="380" y="991"/>
                    </a:lnTo>
                    <a:lnTo>
                      <a:pt x="351" y="997"/>
                    </a:lnTo>
                    <a:lnTo>
                      <a:pt x="323" y="1002"/>
                    </a:lnTo>
                    <a:lnTo>
                      <a:pt x="294" y="1006"/>
                    </a:lnTo>
                    <a:lnTo>
                      <a:pt x="265" y="1008"/>
                    </a:lnTo>
                    <a:lnTo>
                      <a:pt x="237" y="1009"/>
                    </a:lnTo>
                    <a:lnTo>
                      <a:pt x="209" y="1009"/>
                    </a:lnTo>
                    <a:lnTo>
                      <a:pt x="181" y="1006"/>
                    </a:lnTo>
                    <a:lnTo>
                      <a:pt x="154" y="1001"/>
                    </a:lnTo>
                    <a:lnTo>
                      <a:pt x="126" y="993"/>
                    </a:lnTo>
                    <a:lnTo>
                      <a:pt x="100" y="983"/>
                    </a:lnTo>
                    <a:lnTo>
                      <a:pt x="75" y="970"/>
                    </a:lnTo>
                    <a:lnTo>
                      <a:pt x="60" y="947"/>
                    </a:lnTo>
                    <a:lnTo>
                      <a:pt x="50" y="926"/>
                    </a:lnTo>
                    <a:lnTo>
                      <a:pt x="43" y="904"/>
                    </a:lnTo>
                    <a:lnTo>
                      <a:pt x="38" y="882"/>
                    </a:lnTo>
                    <a:lnTo>
                      <a:pt x="36" y="860"/>
                    </a:lnTo>
                    <a:lnTo>
                      <a:pt x="35" y="838"/>
                    </a:lnTo>
                    <a:lnTo>
                      <a:pt x="37" y="815"/>
                    </a:lnTo>
                    <a:lnTo>
                      <a:pt x="39" y="791"/>
                    </a:lnTo>
                    <a:lnTo>
                      <a:pt x="42" y="768"/>
                    </a:lnTo>
                    <a:lnTo>
                      <a:pt x="46" y="745"/>
                    </a:lnTo>
                    <a:lnTo>
                      <a:pt x="50" y="722"/>
                    </a:lnTo>
                    <a:lnTo>
                      <a:pt x="53" y="699"/>
                    </a:lnTo>
                    <a:lnTo>
                      <a:pt x="56" y="676"/>
                    </a:lnTo>
                    <a:lnTo>
                      <a:pt x="57" y="652"/>
                    </a:lnTo>
                    <a:lnTo>
                      <a:pt x="57" y="628"/>
                    </a:lnTo>
                    <a:lnTo>
                      <a:pt x="56" y="605"/>
                    </a:lnTo>
                    <a:lnTo>
                      <a:pt x="60" y="577"/>
                    </a:lnTo>
                    <a:lnTo>
                      <a:pt x="62" y="550"/>
                    </a:lnTo>
                    <a:lnTo>
                      <a:pt x="60" y="524"/>
                    </a:lnTo>
                    <a:lnTo>
                      <a:pt x="57" y="497"/>
                    </a:lnTo>
                    <a:lnTo>
                      <a:pt x="51" y="471"/>
                    </a:lnTo>
                    <a:lnTo>
                      <a:pt x="44" y="446"/>
                    </a:lnTo>
                    <a:lnTo>
                      <a:pt x="36" y="421"/>
                    </a:lnTo>
                    <a:lnTo>
                      <a:pt x="28" y="396"/>
                    </a:lnTo>
                    <a:lnTo>
                      <a:pt x="20" y="371"/>
                    </a:lnTo>
                    <a:lnTo>
                      <a:pt x="12" y="345"/>
                    </a:lnTo>
                    <a:lnTo>
                      <a:pt x="6" y="321"/>
                    </a:lnTo>
                    <a:lnTo>
                      <a:pt x="2" y="296"/>
                    </a:lnTo>
                    <a:lnTo>
                      <a:pt x="0" y="271"/>
                    </a:lnTo>
                    <a:lnTo>
                      <a:pt x="2" y="245"/>
                    </a:lnTo>
                    <a:lnTo>
                      <a:pt x="6" y="220"/>
                    </a:lnTo>
                    <a:lnTo>
                      <a:pt x="15" y="193"/>
                    </a:lnTo>
                    <a:lnTo>
                      <a:pt x="24" y="181"/>
                    </a:lnTo>
                    <a:lnTo>
                      <a:pt x="32" y="169"/>
                    </a:lnTo>
                    <a:lnTo>
                      <a:pt x="38" y="156"/>
                    </a:lnTo>
                    <a:lnTo>
                      <a:pt x="44" y="143"/>
                    </a:lnTo>
                    <a:lnTo>
                      <a:pt x="50" y="129"/>
                    </a:lnTo>
                    <a:lnTo>
                      <a:pt x="55" y="115"/>
                    </a:lnTo>
                    <a:lnTo>
                      <a:pt x="60" y="102"/>
                    </a:lnTo>
                    <a:lnTo>
                      <a:pt x="65" y="88"/>
                    </a:lnTo>
                    <a:lnTo>
                      <a:pt x="71" y="75"/>
                    </a:lnTo>
                    <a:lnTo>
                      <a:pt x="77" y="63"/>
                    </a:lnTo>
                    <a:lnTo>
                      <a:pt x="84" y="51"/>
                    </a:lnTo>
                    <a:lnTo>
                      <a:pt x="92" y="39"/>
                    </a:lnTo>
                    <a:lnTo>
                      <a:pt x="102" y="29"/>
                    </a:lnTo>
                    <a:lnTo>
                      <a:pt x="113" y="20"/>
                    </a:lnTo>
                    <a:lnTo>
                      <a:pt x="126" y="13"/>
                    </a:lnTo>
                    <a:lnTo>
                      <a:pt x="141" y="8"/>
                    </a:lnTo>
                    <a:lnTo>
                      <a:pt x="173" y="24"/>
                    </a:lnTo>
                    <a:lnTo>
                      <a:pt x="204" y="33"/>
                    </a:lnTo>
                    <a:lnTo>
                      <a:pt x="236" y="38"/>
                    </a:lnTo>
                    <a:lnTo>
                      <a:pt x="267" y="38"/>
                    </a:lnTo>
                    <a:lnTo>
                      <a:pt x="299" y="35"/>
                    </a:lnTo>
                    <a:lnTo>
                      <a:pt x="331" y="30"/>
                    </a:lnTo>
                    <a:lnTo>
                      <a:pt x="362" y="23"/>
                    </a:lnTo>
                    <a:lnTo>
                      <a:pt x="393" y="16"/>
                    </a:lnTo>
                    <a:lnTo>
                      <a:pt x="425" y="9"/>
                    </a:lnTo>
                    <a:lnTo>
                      <a:pt x="455" y="4"/>
                    </a:lnTo>
                    <a:lnTo>
                      <a:pt x="485" y="0"/>
                    </a:lnTo>
                    <a:lnTo>
                      <a:pt x="515" y="1"/>
                    </a:lnTo>
                    <a:lnTo>
                      <a:pt x="546" y="5"/>
                    </a:lnTo>
                    <a:lnTo>
                      <a:pt x="575" y="15"/>
                    </a:lnTo>
                    <a:lnTo>
                      <a:pt x="604" y="31"/>
                    </a:lnTo>
                    <a:lnTo>
                      <a:pt x="633" y="55"/>
                    </a:lnTo>
                    <a:lnTo>
                      <a:pt x="635" y="74"/>
                    </a:lnTo>
                    <a:lnTo>
                      <a:pt x="640" y="94"/>
                    </a:lnTo>
                    <a:lnTo>
                      <a:pt x="648" y="115"/>
                    </a:lnTo>
                    <a:lnTo>
                      <a:pt x="657" y="136"/>
                    </a:lnTo>
                    <a:lnTo>
                      <a:pt x="668" y="156"/>
                    </a:lnTo>
                    <a:lnTo>
                      <a:pt x="680" y="177"/>
                    </a:lnTo>
                    <a:lnTo>
                      <a:pt x="691" y="199"/>
                    </a:lnTo>
                    <a:lnTo>
                      <a:pt x="701" y="219"/>
                    </a:lnTo>
                    <a:lnTo>
                      <a:pt x="709" y="239"/>
                    </a:lnTo>
                    <a:lnTo>
                      <a:pt x="714" y="258"/>
                    </a:lnTo>
                    <a:lnTo>
                      <a:pt x="717" y="277"/>
                    </a:lnTo>
                    <a:lnTo>
                      <a:pt x="716" y="295"/>
                    </a:lnTo>
                    <a:lnTo>
                      <a:pt x="710" y="313"/>
                    </a:lnTo>
                    <a:lnTo>
                      <a:pt x="699" y="329"/>
                    </a:lnTo>
                    <a:lnTo>
                      <a:pt x="683" y="344"/>
                    </a:lnTo>
                    <a:lnTo>
                      <a:pt x="659" y="360"/>
                    </a:lnTo>
                    <a:lnTo>
                      <a:pt x="659" y="361"/>
                    </a:lnTo>
                    <a:lnTo>
                      <a:pt x="632" y="413"/>
                    </a:lnTo>
                    <a:lnTo>
                      <a:pt x="633" y="4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4" name="Freeform 2736"/>
              <p:cNvSpPr>
                <a:spLocks/>
              </p:cNvSpPr>
              <p:nvPr/>
            </p:nvSpPr>
            <p:spPr bwMode="auto">
              <a:xfrm>
                <a:off x="2537" y="2906"/>
                <a:ext cx="8" cy="62"/>
              </a:xfrm>
              <a:custGeom>
                <a:avLst/>
                <a:gdLst>
                  <a:gd name="T0" fmla="*/ 0 w 67"/>
                  <a:gd name="T1" fmla="*/ 0 h 497"/>
                  <a:gd name="T2" fmla="*/ 0 w 67"/>
                  <a:gd name="T3" fmla="*/ 32 h 497"/>
                  <a:gd name="T4" fmla="*/ 2 w 67"/>
                  <a:gd name="T5" fmla="*/ 64 h 497"/>
                  <a:gd name="T6" fmla="*/ 4 w 67"/>
                  <a:gd name="T7" fmla="*/ 96 h 497"/>
                  <a:gd name="T8" fmla="*/ 7 w 67"/>
                  <a:gd name="T9" fmla="*/ 127 h 497"/>
                  <a:gd name="T10" fmla="*/ 11 w 67"/>
                  <a:gd name="T11" fmla="*/ 159 h 497"/>
                  <a:gd name="T12" fmla="*/ 15 w 67"/>
                  <a:gd name="T13" fmla="*/ 189 h 497"/>
                  <a:gd name="T14" fmla="*/ 20 w 67"/>
                  <a:gd name="T15" fmla="*/ 220 h 497"/>
                  <a:gd name="T16" fmla="*/ 25 w 67"/>
                  <a:gd name="T17" fmla="*/ 252 h 497"/>
                  <a:gd name="T18" fmla="*/ 30 w 67"/>
                  <a:gd name="T19" fmla="*/ 282 h 497"/>
                  <a:gd name="T20" fmla="*/ 35 w 67"/>
                  <a:gd name="T21" fmla="*/ 312 h 497"/>
                  <a:gd name="T22" fmla="*/ 42 w 67"/>
                  <a:gd name="T23" fmla="*/ 343 h 497"/>
                  <a:gd name="T24" fmla="*/ 47 w 67"/>
                  <a:gd name="T25" fmla="*/ 373 h 497"/>
                  <a:gd name="T26" fmla="*/ 52 w 67"/>
                  <a:gd name="T27" fmla="*/ 404 h 497"/>
                  <a:gd name="T28" fmla="*/ 57 w 67"/>
                  <a:gd name="T29" fmla="*/ 435 h 497"/>
                  <a:gd name="T30" fmla="*/ 62 w 67"/>
                  <a:gd name="T31" fmla="*/ 466 h 497"/>
                  <a:gd name="T32" fmla="*/ 67 w 67"/>
                  <a:gd name="T33" fmla="*/ 497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497">
                    <a:moveTo>
                      <a:pt x="0" y="0"/>
                    </a:moveTo>
                    <a:lnTo>
                      <a:pt x="0" y="32"/>
                    </a:lnTo>
                    <a:lnTo>
                      <a:pt x="2" y="64"/>
                    </a:lnTo>
                    <a:lnTo>
                      <a:pt x="4" y="96"/>
                    </a:lnTo>
                    <a:lnTo>
                      <a:pt x="7" y="127"/>
                    </a:lnTo>
                    <a:lnTo>
                      <a:pt x="11" y="159"/>
                    </a:lnTo>
                    <a:lnTo>
                      <a:pt x="15" y="189"/>
                    </a:lnTo>
                    <a:lnTo>
                      <a:pt x="20" y="220"/>
                    </a:lnTo>
                    <a:lnTo>
                      <a:pt x="25" y="252"/>
                    </a:lnTo>
                    <a:lnTo>
                      <a:pt x="30" y="282"/>
                    </a:lnTo>
                    <a:lnTo>
                      <a:pt x="35" y="312"/>
                    </a:lnTo>
                    <a:lnTo>
                      <a:pt x="42" y="343"/>
                    </a:lnTo>
                    <a:lnTo>
                      <a:pt x="47" y="373"/>
                    </a:lnTo>
                    <a:lnTo>
                      <a:pt x="52" y="404"/>
                    </a:lnTo>
                    <a:lnTo>
                      <a:pt x="57" y="435"/>
                    </a:lnTo>
                    <a:lnTo>
                      <a:pt x="62" y="466"/>
                    </a:lnTo>
                    <a:lnTo>
                      <a:pt x="67" y="4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5" name="Freeform 2737"/>
              <p:cNvSpPr>
                <a:spLocks/>
              </p:cNvSpPr>
              <p:nvPr/>
            </p:nvSpPr>
            <p:spPr bwMode="auto">
              <a:xfrm>
                <a:off x="2523" y="2968"/>
                <a:ext cx="22" cy="7"/>
              </a:xfrm>
              <a:custGeom>
                <a:avLst/>
                <a:gdLst>
                  <a:gd name="T0" fmla="*/ 180 w 180"/>
                  <a:gd name="T1" fmla="*/ 0 h 54"/>
                  <a:gd name="T2" fmla="*/ 176 w 180"/>
                  <a:gd name="T3" fmla="*/ 17 h 54"/>
                  <a:gd name="T4" fmla="*/ 170 w 180"/>
                  <a:gd name="T5" fmla="*/ 30 h 54"/>
                  <a:gd name="T6" fmla="*/ 163 w 180"/>
                  <a:gd name="T7" fmla="*/ 41 h 54"/>
                  <a:gd name="T8" fmla="*/ 154 w 180"/>
                  <a:gd name="T9" fmla="*/ 48 h 54"/>
                  <a:gd name="T10" fmla="*/ 142 w 180"/>
                  <a:gd name="T11" fmla="*/ 52 h 54"/>
                  <a:gd name="T12" fmla="*/ 131 w 180"/>
                  <a:gd name="T13" fmla="*/ 54 h 54"/>
                  <a:gd name="T14" fmla="*/ 118 w 180"/>
                  <a:gd name="T15" fmla="*/ 54 h 54"/>
                  <a:gd name="T16" fmla="*/ 105 w 180"/>
                  <a:gd name="T17" fmla="*/ 53 h 54"/>
                  <a:gd name="T18" fmla="*/ 92 w 180"/>
                  <a:gd name="T19" fmla="*/ 51 h 54"/>
                  <a:gd name="T20" fmla="*/ 78 w 180"/>
                  <a:gd name="T21" fmla="*/ 48 h 54"/>
                  <a:gd name="T22" fmla="*/ 64 w 180"/>
                  <a:gd name="T23" fmla="*/ 46 h 54"/>
                  <a:gd name="T24" fmla="*/ 50 w 180"/>
                  <a:gd name="T25" fmla="*/ 43 h 54"/>
                  <a:gd name="T26" fmla="*/ 37 w 180"/>
                  <a:gd name="T27" fmla="*/ 42 h 54"/>
                  <a:gd name="T28" fmla="*/ 24 w 180"/>
                  <a:gd name="T29" fmla="*/ 42 h 54"/>
                  <a:gd name="T30" fmla="*/ 11 w 180"/>
                  <a:gd name="T31" fmla="*/ 43 h 54"/>
                  <a:gd name="T32" fmla="*/ 0 w 180"/>
                  <a:gd name="T33" fmla="*/ 4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54">
                    <a:moveTo>
                      <a:pt x="180" y="0"/>
                    </a:moveTo>
                    <a:lnTo>
                      <a:pt x="176" y="17"/>
                    </a:lnTo>
                    <a:lnTo>
                      <a:pt x="170" y="30"/>
                    </a:lnTo>
                    <a:lnTo>
                      <a:pt x="163" y="41"/>
                    </a:lnTo>
                    <a:lnTo>
                      <a:pt x="154" y="48"/>
                    </a:lnTo>
                    <a:lnTo>
                      <a:pt x="142" y="52"/>
                    </a:lnTo>
                    <a:lnTo>
                      <a:pt x="131" y="54"/>
                    </a:lnTo>
                    <a:lnTo>
                      <a:pt x="118" y="54"/>
                    </a:lnTo>
                    <a:lnTo>
                      <a:pt x="105" y="53"/>
                    </a:lnTo>
                    <a:lnTo>
                      <a:pt x="92" y="51"/>
                    </a:lnTo>
                    <a:lnTo>
                      <a:pt x="78" y="48"/>
                    </a:lnTo>
                    <a:lnTo>
                      <a:pt x="64" y="46"/>
                    </a:lnTo>
                    <a:lnTo>
                      <a:pt x="50" y="43"/>
                    </a:lnTo>
                    <a:lnTo>
                      <a:pt x="37" y="42"/>
                    </a:lnTo>
                    <a:lnTo>
                      <a:pt x="24" y="42"/>
                    </a:lnTo>
                    <a:lnTo>
                      <a:pt x="11" y="43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6" name="Freeform 2738"/>
              <p:cNvSpPr>
                <a:spLocks/>
              </p:cNvSpPr>
              <p:nvPr/>
            </p:nvSpPr>
            <p:spPr bwMode="auto">
              <a:xfrm>
                <a:off x="2467" y="2974"/>
                <a:ext cx="56" cy="6"/>
              </a:xfrm>
              <a:custGeom>
                <a:avLst/>
                <a:gdLst>
                  <a:gd name="T0" fmla="*/ 445 w 445"/>
                  <a:gd name="T1" fmla="*/ 0 h 52"/>
                  <a:gd name="T2" fmla="*/ 417 w 445"/>
                  <a:gd name="T3" fmla="*/ 6 h 52"/>
                  <a:gd name="T4" fmla="*/ 390 w 445"/>
                  <a:gd name="T5" fmla="*/ 13 h 52"/>
                  <a:gd name="T6" fmla="*/ 362 w 445"/>
                  <a:gd name="T7" fmla="*/ 20 h 52"/>
                  <a:gd name="T8" fmla="*/ 334 w 445"/>
                  <a:gd name="T9" fmla="*/ 27 h 52"/>
                  <a:gd name="T10" fmla="*/ 305 w 445"/>
                  <a:gd name="T11" fmla="*/ 34 h 52"/>
                  <a:gd name="T12" fmla="*/ 276 w 445"/>
                  <a:gd name="T13" fmla="*/ 40 h 52"/>
                  <a:gd name="T14" fmla="*/ 248 w 445"/>
                  <a:gd name="T15" fmla="*/ 45 h 52"/>
                  <a:gd name="T16" fmla="*/ 219 w 445"/>
                  <a:gd name="T17" fmla="*/ 49 h 52"/>
                  <a:gd name="T18" fmla="*/ 190 w 445"/>
                  <a:gd name="T19" fmla="*/ 51 h 52"/>
                  <a:gd name="T20" fmla="*/ 162 w 445"/>
                  <a:gd name="T21" fmla="*/ 52 h 52"/>
                  <a:gd name="T22" fmla="*/ 134 w 445"/>
                  <a:gd name="T23" fmla="*/ 52 h 52"/>
                  <a:gd name="T24" fmla="*/ 106 w 445"/>
                  <a:gd name="T25" fmla="*/ 49 h 52"/>
                  <a:gd name="T26" fmla="*/ 79 w 445"/>
                  <a:gd name="T27" fmla="*/ 44 h 52"/>
                  <a:gd name="T28" fmla="*/ 51 w 445"/>
                  <a:gd name="T29" fmla="*/ 36 h 52"/>
                  <a:gd name="T30" fmla="*/ 25 w 445"/>
                  <a:gd name="T31" fmla="*/ 26 h 52"/>
                  <a:gd name="T32" fmla="*/ 0 w 445"/>
                  <a:gd name="T33" fmla="*/ 13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5" h="52">
                    <a:moveTo>
                      <a:pt x="445" y="0"/>
                    </a:moveTo>
                    <a:lnTo>
                      <a:pt x="417" y="6"/>
                    </a:lnTo>
                    <a:lnTo>
                      <a:pt x="390" y="13"/>
                    </a:lnTo>
                    <a:lnTo>
                      <a:pt x="362" y="20"/>
                    </a:lnTo>
                    <a:lnTo>
                      <a:pt x="334" y="27"/>
                    </a:lnTo>
                    <a:lnTo>
                      <a:pt x="305" y="34"/>
                    </a:lnTo>
                    <a:lnTo>
                      <a:pt x="276" y="40"/>
                    </a:lnTo>
                    <a:lnTo>
                      <a:pt x="248" y="45"/>
                    </a:lnTo>
                    <a:lnTo>
                      <a:pt x="219" y="49"/>
                    </a:lnTo>
                    <a:lnTo>
                      <a:pt x="190" y="51"/>
                    </a:lnTo>
                    <a:lnTo>
                      <a:pt x="162" y="52"/>
                    </a:lnTo>
                    <a:lnTo>
                      <a:pt x="134" y="52"/>
                    </a:lnTo>
                    <a:lnTo>
                      <a:pt x="106" y="49"/>
                    </a:lnTo>
                    <a:lnTo>
                      <a:pt x="79" y="44"/>
                    </a:lnTo>
                    <a:lnTo>
                      <a:pt x="51" y="36"/>
                    </a:lnTo>
                    <a:lnTo>
                      <a:pt x="25" y="26"/>
                    </a:lnTo>
                    <a:lnTo>
                      <a:pt x="0" y="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7" name="Freeform 2739"/>
              <p:cNvSpPr>
                <a:spLocks/>
              </p:cNvSpPr>
              <p:nvPr/>
            </p:nvSpPr>
            <p:spPr bwMode="auto">
              <a:xfrm>
                <a:off x="2462" y="2930"/>
                <a:ext cx="5" cy="46"/>
              </a:xfrm>
              <a:custGeom>
                <a:avLst/>
                <a:gdLst>
                  <a:gd name="T0" fmla="*/ 40 w 40"/>
                  <a:gd name="T1" fmla="*/ 365 h 365"/>
                  <a:gd name="T2" fmla="*/ 25 w 40"/>
                  <a:gd name="T3" fmla="*/ 342 h 365"/>
                  <a:gd name="T4" fmla="*/ 15 w 40"/>
                  <a:gd name="T5" fmla="*/ 321 h 365"/>
                  <a:gd name="T6" fmla="*/ 8 w 40"/>
                  <a:gd name="T7" fmla="*/ 299 h 365"/>
                  <a:gd name="T8" fmla="*/ 3 w 40"/>
                  <a:gd name="T9" fmla="*/ 277 h 365"/>
                  <a:gd name="T10" fmla="*/ 1 w 40"/>
                  <a:gd name="T11" fmla="*/ 255 h 365"/>
                  <a:gd name="T12" fmla="*/ 0 w 40"/>
                  <a:gd name="T13" fmla="*/ 233 h 365"/>
                  <a:gd name="T14" fmla="*/ 2 w 40"/>
                  <a:gd name="T15" fmla="*/ 210 h 365"/>
                  <a:gd name="T16" fmla="*/ 4 w 40"/>
                  <a:gd name="T17" fmla="*/ 186 h 365"/>
                  <a:gd name="T18" fmla="*/ 7 w 40"/>
                  <a:gd name="T19" fmla="*/ 163 h 365"/>
                  <a:gd name="T20" fmla="*/ 11 w 40"/>
                  <a:gd name="T21" fmla="*/ 140 h 365"/>
                  <a:gd name="T22" fmla="*/ 15 w 40"/>
                  <a:gd name="T23" fmla="*/ 117 h 365"/>
                  <a:gd name="T24" fmla="*/ 18 w 40"/>
                  <a:gd name="T25" fmla="*/ 94 h 365"/>
                  <a:gd name="T26" fmla="*/ 21 w 40"/>
                  <a:gd name="T27" fmla="*/ 71 h 365"/>
                  <a:gd name="T28" fmla="*/ 22 w 40"/>
                  <a:gd name="T29" fmla="*/ 47 h 365"/>
                  <a:gd name="T30" fmla="*/ 22 w 40"/>
                  <a:gd name="T31" fmla="*/ 23 h 365"/>
                  <a:gd name="T32" fmla="*/ 21 w 40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365">
                    <a:moveTo>
                      <a:pt x="40" y="365"/>
                    </a:moveTo>
                    <a:lnTo>
                      <a:pt x="25" y="342"/>
                    </a:lnTo>
                    <a:lnTo>
                      <a:pt x="15" y="321"/>
                    </a:lnTo>
                    <a:lnTo>
                      <a:pt x="8" y="299"/>
                    </a:lnTo>
                    <a:lnTo>
                      <a:pt x="3" y="277"/>
                    </a:lnTo>
                    <a:lnTo>
                      <a:pt x="1" y="255"/>
                    </a:lnTo>
                    <a:lnTo>
                      <a:pt x="0" y="233"/>
                    </a:lnTo>
                    <a:lnTo>
                      <a:pt x="2" y="210"/>
                    </a:lnTo>
                    <a:lnTo>
                      <a:pt x="4" y="186"/>
                    </a:lnTo>
                    <a:lnTo>
                      <a:pt x="7" y="163"/>
                    </a:lnTo>
                    <a:lnTo>
                      <a:pt x="11" y="140"/>
                    </a:lnTo>
                    <a:lnTo>
                      <a:pt x="15" y="117"/>
                    </a:lnTo>
                    <a:lnTo>
                      <a:pt x="18" y="94"/>
                    </a:lnTo>
                    <a:lnTo>
                      <a:pt x="21" y="71"/>
                    </a:lnTo>
                    <a:lnTo>
                      <a:pt x="22" y="47"/>
                    </a:lnTo>
                    <a:lnTo>
                      <a:pt x="22" y="23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8" name="Freeform 2740"/>
              <p:cNvSpPr>
                <a:spLocks/>
              </p:cNvSpPr>
              <p:nvPr/>
            </p:nvSpPr>
            <p:spPr bwMode="auto">
              <a:xfrm>
                <a:off x="2458" y="2879"/>
                <a:ext cx="8" cy="51"/>
              </a:xfrm>
              <a:custGeom>
                <a:avLst/>
                <a:gdLst>
                  <a:gd name="T0" fmla="*/ 56 w 62"/>
                  <a:gd name="T1" fmla="*/ 412 h 412"/>
                  <a:gd name="T2" fmla="*/ 60 w 62"/>
                  <a:gd name="T3" fmla="*/ 384 h 412"/>
                  <a:gd name="T4" fmla="*/ 62 w 62"/>
                  <a:gd name="T5" fmla="*/ 357 h 412"/>
                  <a:gd name="T6" fmla="*/ 60 w 62"/>
                  <a:gd name="T7" fmla="*/ 331 h 412"/>
                  <a:gd name="T8" fmla="*/ 57 w 62"/>
                  <a:gd name="T9" fmla="*/ 304 h 412"/>
                  <a:gd name="T10" fmla="*/ 51 w 62"/>
                  <a:gd name="T11" fmla="*/ 278 h 412"/>
                  <a:gd name="T12" fmla="*/ 44 w 62"/>
                  <a:gd name="T13" fmla="*/ 253 h 412"/>
                  <a:gd name="T14" fmla="*/ 36 w 62"/>
                  <a:gd name="T15" fmla="*/ 228 h 412"/>
                  <a:gd name="T16" fmla="*/ 28 w 62"/>
                  <a:gd name="T17" fmla="*/ 203 h 412"/>
                  <a:gd name="T18" fmla="*/ 20 w 62"/>
                  <a:gd name="T19" fmla="*/ 178 h 412"/>
                  <a:gd name="T20" fmla="*/ 12 w 62"/>
                  <a:gd name="T21" fmla="*/ 152 h 412"/>
                  <a:gd name="T22" fmla="*/ 6 w 62"/>
                  <a:gd name="T23" fmla="*/ 128 h 412"/>
                  <a:gd name="T24" fmla="*/ 2 w 62"/>
                  <a:gd name="T25" fmla="*/ 103 h 412"/>
                  <a:gd name="T26" fmla="*/ 0 w 62"/>
                  <a:gd name="T27" fmla="*/ 78 h 412"/>
                  <a:gd name="T28" fmla="*/ 2 w 62"/>
                  <a:gd name="T29" fmla="*/ 52 h 412"/>
                  <a:gd name="T30" fmla="*/ 6 w 62"/>
                  <a:gd name="T31" fmla="*/ 27 h 412"/>
                  <a:gd name="T32" fmla="*/ 15 w 62"/>
                  <a:gd name="T33" fmla="*/ 0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" h="412">
                    <a:moveTo>
                      <a:pt x="56" y="412"/>
                    </a:moveTo>
                    <a:lnTo>
                      <a:pt x="60" y="384"/>
                    </a:lnTo>
                    <a:lnTo>
                      <a:pt x="62" y="357"/>
                    </a:lnTo>
                    <a:lnTo>
                      <a:pt x="60" y="331"/>
                    </a:lnTo>
                    <a:lnTo>
                      <a:pt x="57" y="304"/>
                    </a:lnTo>
                    <a:lnTo>
                      <a:pt x="51" y="278"/>
                    </a:lnTo>
                    <a:lnTo>
                      <a:pt x="44" y="253"/>
                    </a:lnTo>
                    <a:lnTo>
                      <a:pt x="36" y="228"/>
                    </a:lnTo>
                    <a:lnTo>
                      <a:pt x="28" y="203"/>
                    </a:lnTo>
                    <a:lnTo>
                      <a:pt x="20" y="178"/>
                    </a:lnTo>
                    <a:lnTo>
                      <a:pt x="12" y="152"/>
                    </a:lnTo>
                    <a:lnTo>
                      <a:pt x="6" y="128"/>
                    </a:lnTo>
                    <a:lnTo>
                      <a:pt x="2" y="103"/>
                    </a:lnTo>
                    <a:lnTo>
                      <a:pt x="0" y="78"/>
                    </a:lnTo>
                    <a:lnTo>
                      <a:pt x="2" y="52"/>
                    </a:lnTo>
                    <a:lnTo>
                      <a:pt x="6" y="27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69" name="Freeform 2741"/>
              <p:cNvSpPr>
                <a:spLocks/>
              </p:cNvSpPr>
              <p:nvPr/>
            </p:nvSpPr>
            <p:spPr bwMode="auto">
              <a:xfrm>
                <a:off x="2460" y="2855"/>
                <a:ext cx="16" cy="24"/>
              </a:xfrm>
              <a:custGeom>
                <a:avLst/>
                <a:gdLst>
                  <a:gd name="T0" fmla="*/ 0 w 126"/>
                  <a:gd name="T1" fmla="*/ 185 h 185"/>
                  <a:gd name="T2" fmla="*/ 9 w 126"/>
                  <a:gd name="T3" fmla="*/ 173 h 185"/>
                  <a:gd name="T4" fmla="*/ 17 w 126"/>
                  <a:gd name="T5" fmla="*/ 161 h 185"/>
                  <a:gd name="T6" fmla="*/ 23 w 126"/>
                  <a:gd name="T7" fmla="*/ 148 h 185"/>
                  <a:gd name="T8" fmla="*/ 29 w 126"/>
                  <a:gd name="T9" fmla="*/ 135 h 185"/>
                  <a:gd name="T10" fmla="*/ 35 w 126"/>
                  <a:gd name="T11" fmla="*/ 121 h 185"/>
                  <a:gd name="T12" fmla="*/ 40 w 126"/>
                  <a:gd name="T13" fmla="*/ 107 h 185"/>
                  <a:gd name="T14" fmla="*/ 45 w 126"/>
                  <a:gd name="T15" fmla="*/ 94 h 185"/>
                  <a:gd name="T16" fmla="*/ 50 w 126"/>
                  <a:gd name="T17" fmla="*/ 80 h 185"/>
                  <a:gd name="T18" fmla="*/ 56 w 126"/>
                  <a:gd name="T19" fmla="*/ 67 h 185"/>
                  <a:gd name="T20" fmla="*/ 62 w 126"/>
                  <a:gd name="T21" fmla="*/ 55 h 185"/>
                  <a:gd name="T22" fmla="*/ 69 w 126"/>
                  <a:gd name="T23" fmla="*/ 43 h 185"/>
                  <a:gd name="T24" fmla="*/ 77 w 126"/>
                  <a:gd name="T25" fmla="*/ 31 h 185"/>
                  <a:gd name="T26" fmla="*/ 87 w 126"/>
                  <a:gd name="T27" fmla="*/ 21 h 185"/>
                  <a:gd name="T28" fmla="*/ 98 w 126"/>
                  <a:gd name="T29" fmla="*/ 12 h 185"/>
                  <a:gd name="T30" fmla="*/ 111 w 126"/>
                  <a:gd name="T31" fmla="*/ 5 h 185"/>
                  <a:gd name="T32" fmla="*/ 126 w 126"/>
                  <a:gd name="T33" fmla="*/ 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85">
                    <a:moveTo>
                      <a:pt x="0" y="185"/>
                    </a:moveTo>
                    <a:lnTo>
                      <a:pt x="9" y="173"/>
                    </a:lnTo>
                    <a:lnTo>
                      <a:pt x="17" y="161"/>
                    </a:lnTo>
                    <a:lnTo>
                      <a:pt x="23" y="148"/>
                    </a:lnTo>
                    <a:lnTo>
                      <a:pt x="29" y="135"/>
                    </a:lnTo>
                    <a:lnTo>
                      <a:pt x="35" y="121"/>
                    </a:lnTo>
                    <a:lnTo>
                      <a:pt x="40" y="107"/>
                    </a:lnTo>
                    <a:lnTo>
                      <a:pt x="45" y="94"/>
                    </a:lnTo>
                    <a:lnTo>
                      <a:pt x="50" y="80"/>
                    </a:lnTo>
                    <a:lnTo>
                      <a:pt x="56" y="67"/>
                    </a:lnTo>
                    <a:lnTo>
                      <a:pt x="62" y="55"/>
                    </a:lnTo>
                    <a:lnTo>
                      <a:pt x="69" y="43"/>
                    </a:lnTo>
                    <a:lnTo>
                      <a:pt x="77" y="31"/>
                    </a:lnTo>
                    <a:lnTo>
                      <a:pt x="87" y="21"/>
                    </a:lnTo>
                    <a:lnTo>
                      <a:pt x="98" y="12"/>
                    </a:lnTo>
                    <a:lnTo>
                      <a:pt x="111" y="5"/>
                    </a:lnTo>
                    <a:lnTo>
                      <a:pt x="1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0" name="Freeform 2742"/>
              <p:cNvSpPr>
                <a:spLocks/>
              </p:cNvSpPr>
              <p:nvPr/>
            </p:nvSpPr>
            <p:spPr bwMode="auto">
              <a:xfrm>
                <a:off x="2476" y="2854"/>
                <a:ext cx="61" cy="7"/>
              </a:xfrm>
              <a:custGeom>
                <a:avLst/>
                <a:gdLst>
                  <a:gd name="T0" fmla="*/ 0 w 492"/>
                  <a:gd name="T1" fmla="*/ 8 h 55"/>
                  <a:gd name="T2" fmla="*/ 32 w 492"/>
                  <a:gd name="T3" fmla="*/ 24 h 55"/>
                  <a:gd name="T4" fmla="*/ 63 w 492"/>
                  <a:gd name="T5" fmla="*/ 33 h 55"/>
                  <a:gd name="T6" fmla="*/ 95 w 492"/>
                  <a:gd name="T7" fmla="*/ 38 h 55"/>
                  <a:gd name="T8" fmla="*/ 126 w 492"/>
                  <a:gd name="T9" fmla="*/ 38 h 55"/>
                  <a:gd name="T10" fmla="*/ 158 w 492"/>
                  <a:gd name="T11" fmla="*/ 35 h 55"/>
                  <a:gd name="T12" fmla="*/ 190 w 492"/>
                  <a:gd name="T13" fmla="*/ 30 h 55"/>
                  <a:gd name="T14" fmla="*/ 221 w 492"/>
                  <a:gd name="T15" fmla="*/ 23 h 55"/>
                  <a:gd name="T16" fmla="*/ 252 w 492"/>
                  <a:gd name="T17" fmla="*/ 16 h 55"/>
                  <a:gd name="T18" fmla="*/ 284 w 492"/>
                  <a:gd name="T19" fmla="*/ 9 h 55"/>
                  <a:gd name="T20" fmla="*/ 314 w 492"/>
                  <a:gd name="T21" fmla="*/ 4 h 55"/>
                  <a:gd name="T22" fmla="*/ 344 w 492"/>
                  <a:gd name="T23" fmla="*/ 0 h 55"/>
                  <a:gd name="T24" fmla="*/ 374 w 492"/>
                  <a:gd name="T25" fmla="*/ 1 h 55"/>
                  <a:gd name="T26" fmla="*/ 405 w 492"/>
                  <a:gd name="T27" fmla="*/ 5 h 55"/>
                  <a:gd name="T28" fmla="*/ 434 w 492"/>
                  <a:gd name="T29" fmla="*/ 15 h 55"/>
                  <a:gd name="T30" fmla="*/ 463 w 492"/>
                  <a:gd name="T31" fmla="*/ 31 h 55"/>
                  <a:gd name="T32" fmla="*/ 492 w 492"/>
                  <a:gd name="T33" fmla="*/ 55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2" h="55">
                    <a:moveTo>
                      <a:pt x="0" y="8"/>
                    </a:moveTo>
                    <a:lnTo>
                      <a:pt x="32" y="24"/>
                    </a:lnTo>
                    <a:lnTo>
                      <a:pt x="63" y="33"/>
                    </a:lnTo>
                    <a:lnTo>
                      <a:pt x="95" y="38"/>
                    </a:lnTo>
                    <a:lnTo>
                      <a:pt x="126" y="38"/>
                    </a:lnTo>
                    <a:lnTo>
                      <a:pt x="158" y="35"/>
                    </a:lnTo>
                    <a:lnTo>
                      <a:pt x="190" y="30"/>
                    </a:lnTo>
                    <a:lnTo>
                      <a:pt x="221" y="23"/>
                    </a:lnTo>
                    <a:lnTo>
                      <a:pt x="252" y="16"/>
                    </a:lnTo>
                    <a:lnTo>
                      <a:pt x="284" y="9"/>
                    </a:lnTo>
                    <a:lnTo>
                      <a:pt x="314" y="4"/>
                    </a:lnTo>
                    <a:lnTo>
                      <a:pt x="344" y="0"/>
                    </a:lnTo>
                    <a:lnTo>
                      <a:pt x="374" y="1"/>
                    </a:lnTo>
                    <a:lnTo>
                      <a:pt x="405" y="5"/>
                    </a:lnTo>
                    <a:lnTo>
                      <a:pt x="434" y="15"/>
                    </a:lnTo>
                    <a:lnTo>
                      <a:pt x="463" y="31"/>
                    </a:lnTo>
                    <a:lnTo>
                      <a:pt x="492" y="5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1" name="Freeform 2743"/>
              <p:cNvSpPr>
                <a:spLocks/>
              </p:cNvSpPr>
              <p:nvPr/>
            </p:nvSpPr>
            <p:spPr bwMode="auto">
              <a:xfrm>
                <a:off x="2537" y="2861"/>
                <a:ext cx="10" cy="38"/>
              </a:xfrm>
              <a:custGeom>
                <a:avLst/>
                <a:gdLst>
                  <a:gd name="T0" fmla="*/ 0 w 84"/>
                  <a:gd name="T1" fmla="*/ 0 h 305"/>
                  <a:gd name="T2" fmla="*/ 2 w 84"/>
                  <a:gd name="T3" fmla="*/ 19 h 305"/>
                  <a:gd name="T4" fmla="*/ 7 w 84"/>
                  <a:gd name="T5" fmla="*/ 39 h 305"/>
                  <a:gd name="T6" fmla="*/ 15 w 84"/>
                  <a:gd name="T7" fmla="*/ 60 h 305"/>
                  <a:gd name="T8" fmla="*/ 24 w 84"/>
                  <a:gd name="T9" fmla="*/ 81 h 305"/>
                  <a:gd name="T10" fmla="*/ 35 w 84"/>
                  <a:gd name="T11" fmla="*/ 101 h 305"/>
                  <a:gd name="T12" fmla="*/ 47 w 84"/>
                  <a:gd name="T13" fmla="*/ 122 h 305"/>
                  <a:gd name="T14" fmla="*/ 58 w 84"/>
                  <a:gd name="T15" fmla="*/ 144 h 305"/>
                  <a:gd name="T16" fmla="*/ 68 w 84"/>
                  <a:gd name="T17" fmla="*/ 164 h 305"/>
                  <a:gd name="T18" fmla="*/ 76 w 84"/>
                  <a:gd name="T19" fmla="*/ 184 h 305"/>
                  <a:gd name="T20" fmla="*/ 81 w 84"/>
                  <a:gd name="T21" fmla="*/ 203 h 305"/>
                  <a:gd name="T22" fmla="*/ 84 w 84"/>
                  <a:gd name="T23" fmla="*/ 222 h 305"/>
                  <a:gd name="T24" fmla="*/ 83 w 84"/>
                  <a:gd name="T25" fmla="*/ 240 h 305"/>
                  <a:gd name="T26" fmla="*/ 77 w 84"/>
                  <a:gd name="T27" fmla="*/ 258 h 305"/>
                  <a:gd name="T28" fmla="*/ 66 w 84"/>
                  <a:gd name="T29" fmla="*/ 274 h 305"/>
                  <a:gd name="T30" fmla="*/ 50 w 84"/>
                  <a:gd name="T31" fmla="*/ 289 h 305"/>
                  <a:gd name="T32" fmla="*/ 26 w 84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4" h="305">
                    <a:moveTo>
                      <a:pt x="0" y="0"/>
                    </a:moveTo>
                    <a:lnTo>
                      <a:pt x="2" y="19"/>
                    </a:lnTo>
                    <a:lnTo>
                      <a:pt x="7" y="39"/>
                    </a:lnTo>
                    <a:lnTo>
                      <a:pt x="15" y="60"/>
                    </a:lnTo>
                    <a:lnTo>
                      <a:pt x="24" y="81"/>
                    </a:lnTo>
                    <a:lnTo>
                      <a:pt x="35" y="101"/>
                    </a:lnTo>
                    <a:lnTo>
                      <a:pt x="47" y="122"/>
                    </a:lnTo>
                    <a:lnTo>
                      <a:pt x="58" y="144"/>
                    </a:lnTo>
                    <a:lnTo>
                      <a:pt x="68" y="164"/>
                    </a:lnTo>
                    <a:lnTo>
                      <a:pt x="76" y="184"/>
                    </a:lnTo>
                    <a:lnTo>
                      <a:pt x="81" y="203"/>
                    </a:lnTo>
                    <a:lnTo>
                      <a:pt x="84" y="222"/>
                    </a:lnTo>
                    <a:lnTo>
                      <a:pt x="83" y="240"/>
                    </a:lnTo>
                    <a:lnTo>
                      <a:pt x="77" y="258"/>
                    </a:lnTo>
                    <a:lnTo>
                      <a:pt x="66" y="274"/>
                    </a:lnTo>
                    <a:lnTo>
                      <a:pt x="50" y="289"/>
                    </a:lnTo>
                    <a:lnTo>
                      <a:pt x="26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2" name="Line 2744"/>
              <p:cNvSpPr>
                <a:spLocks noChangeShapeType="1"/>
              </p:cNvSpPr>
              <p:nvPr/>
            </p:nvSpPr>
            <p:spPr bwMode="auto">
              <a:xfrm flipH="1">
                <a:off x="2537" y="2899"/>
                <a:ext cx="3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3" name="Freeform 2745"/>
              <p:cNvSpPr>
                <a:spLocks/>
              </p:cNvSpPr>
              <p:nvPr/>
            </p:nvSpPr>
            <p:spPr bwMode="auto">
              <a:xfrm>
                <a:off x="2532" y="2474"/>
                <a:ext cx="15" cy="14"/>
              </a:xfrm>
              <a:custGeom>
                <a:avLst/>
                <a:gdLst>
                  <a:gd name="T0" fmla="*/ 0 w 120"/>
                  <a:gd name="T1" fmla="*/ 113 h 113"/>
                  <a:gd name="T2" fmla="*/ 3 w 120"/>
                  <a:gd name="T3" fmla="*/ 102 h 113"/>
                  <a:gd name="T4" fmla="*/ 8 w 120"/>
                  <a:gd name="T5" fmla="*/ 92 h 113"/>
                  <a:gd name="T6" fmla="*/ 12 w 120"/>
                  <a:gd name="T7" fmla="*/ 81 h 113"/>
                  <a:gd name="T8" fmla="*/ 18 w 120"/>
                  <a:gd name="T9" fmla="*/ 72 h 113"/>
                  <a:gd name="T10" fmla="*/ 24 w 120"/>
                  <a:gd name="T11" fmla="*/ 64 h 113"/>
                  <a:gd name="T12" fmla="*/ 31 w 120"/>
                  <a:gd name="T13" fmla="*/ 56 h 113"/>
                  <a:gd name="T14" fmla="*/ 38 w 120"/>
                  <a:gd name="T15" fmla="*/ 48 h 113"/>
                  <a:gd name="T16" fmla="*/ 45 w 120"/>
                  <a:gd name="T17" fmla="*/ 41 h 113"/>
                  <a:gd name="T18" fmla="*/ 53 w 120"/>
                  <a:gd name="T19" fmla="*/ 34 h 113"/>
                  <a:gd name="T20" fmla="*/ 61 w 120"/>
                  <a:gd name="T21" fmla="*/ 28 h 113"/>
                  <a:gd name="T22" fmla="*/ 70 w 120"/>
                  <a:gd name="T23" fmla="*/ 22 h 113"/>
                  <a:gd name="T24" fmla="*/ 80 w 120"/>
                  <a:gd name="T25" fmla="*/ 17 h 113"/>
                  <a:gd name="T26" fmla="*/ 90 w 120"/>
                  <a:gd name="T27" fmla="*/ 12 h 113"/>
                  <a:gd name="T28" fmla="*/ 99 w 120"/>
                  <a:gd name="T29" fmla="*/ 7 h 113"/>
                  <a:gd name="T30" fmla="*/ 109 w 120"/>
                  <a:gd name="T31" fmla="*/ 3 h 113"/>
                  <a:gd name="T32" fmla="*/ 120 w 120"/>
                  <a:gd name="T33" fmla="*/ 0 h 113"/>
                  <a:gd name="T34" fmla="*/ 111 w 120"/>
                  <a:gd name="T35" fmla="*/ 6 h 113"/>
                  <a:gd name="T36" fmla="*/ 103 w 120"/>
                  <a:gd name="T37" fmla="*/ 13 h 113"/>
                  <a:gd name="T38" fmla="*/ 96 w 120"/>
                  <a:gd name="T39" fmla="*/ 21 h 113"/>
                  <a:gd name="T40" fmla="*/ 89 w 120"/>
                  <a:gd name="T41" fmla="*/ 29 h 113"/>
                  <a:gd name="T42" fmla="*/ 82 w 120"/>
                  <a:gd name="T43" fmla="*/ 37 h 113"/>
                  <a:gd name="T44" fmla="*/ 75 w 120"/>
                  <a:gd name="T45" fmla="*/ 45 h 113"/>
                  <a:gd name="T46" fmla="*/ 68 w 120"/>
                  <a:gd name="T47" fmla="*/ 53 h 113"/>
                  <a:gd name="T48" fmla="*/ 62 w 120"/>
                  <a:gd name="T49" fmla="*/ 61 h 113"/>
                  <a:gd name="T50" fmla="*/ 55 w 120"/>
                  <a:gd name="T51" fmla="*/ 69 h 113"/>
                  <a:gd name="T52" fmla="*/ 48 w 120"/>
                  <a:gd name="T53" fmla="*/ 76 h 113"/>
                  <a:gd name="T54" fmla="*/ 41 w 120"/>
                  <a:gd name="T55" fmla="*/ 85 h 113"/>
                  <a:gd name="T56" fmla="*/ 34 w 120"/>
                  <a:gd name="T57" fmla="*/ 91 h 113"/>
                  <a:gd name="T58" fmla="*/ 26 w 120"/>
                  <a:gd name="T59" fmla="*/ 98 h 113"/>
                  <a:gd name="T60" fmla="*/ 18 w 120"/>
                  <a:gd name="T61" fmla="*/ 103 h 113"/>
                  <a:gd name="T62" fmla="*/ 9 w 120"/>
                  <a:gd name="T63" fmla="*/ 108 h 113"/>
                  <a:gd name="T64" fmla="*/ 0 w 120"/>
                  <a:gd name="T65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0" h="113">
                    <a:moveTo>
                      <a:pt x="0" y="113"/>
                    </a:moveTo>
                    <a:lnTo>
                      <a:pt x="3" y="102"/>
                    </a:lnTo>
                    <a:lnTo>
                      <a:pt x="8" y="92"/>
                    </a:lnTo>
                    <a:lnTo>
                      <a:pt x="12" y="81"/>
                    </a:lnTo>
                    <a:lnTo>
                      <a:pt x="18" y="72"/>
                    </a:lnTo>
                    <a:lnTo>
                      <a:pt x="24" y="64"/>
                    </a:lnTo>
                    <a:lnTo>
                      <a:pt x="31" y="56"/>
                    </a:lnTo>
                    <a:lnTo>
                      <a:pt x="38" y="48"/>
                    </a:lnTo>
                    <a:lnTo>
                      <a:pt x="45" y="41"/>
                    </a:lnTo>
                    <a:lnTo>
                      <a:pt x="53" y="34"/>
                    </a:lnTo>
                    <a:lnTo>
                      <a:pt x="61" y="28"/>
                    </a:lnTo>
                    <a:lnTo>
                      <a:pt x="70" y="22"/>
                    </a:lnTo>
                    <a:lnTo>
                      <a:pt x="80" y="17"/>
                    </a:lnTo>
                    <a:lnTo>
                      <a:pt x="90" y="12"/>
                    </a:lnTo>
                    <a:lnTo>
                      <a:pt x="99" y="7"/>
                    </a:lnTo>
                    <a:lnTo>
                      <a:pt x="109" y="3"/>
                    </a:lnTo>
                    <a:lnTo>
                      <a:pt x="120" y="0"/>
                    </a:lnTo>
                    <a:lnTo>
                      <a:pt x="111" y="6"/>
                    </a:lnTo>
                    <a:lnTo>
                      <a:pt x="103" y="13"/>
                    </a:lnTo>
                    <a:lnTo>
                      <a:pt x="96" y="21"/>
                    </a:lnTo>
                    <a:lnTo>
                      <a:pt x="89" y="29"/>
                    </a:lnTo>
                    <a:lnTo>
                      <a:pt x="82" y="37"/>
                    </a:lnTo>
                    <a:lnTo>
                      <a:pt x="75" y="45"/>
                    </a:lnTo>
                    <a:lnTo>
                      <a:pt x="68" y="53"/>
                    </a:lnTo>
                    <a:lnTo>
                      <a:pt x="62" y="61"/>
                    </a:lnTo>
                    <a:lnTo>
                      <a:pt x="55" y="69"/>
                    </a:lnTo>
                    <a:lnTo>
                      <a:pt x="48" y="76"/>
                    </a:lnTo>
                    <a:lnTo>
                      <a:pt x="41" y="85"/>
                    </a:lnTo>
                    <a:lnTo>
                      <a:pt x="34" y="91"/>
                    </a:lnTo>
                    <a:lnTo>
                      <a:pt x="26" y="98"/>
                    </a:lnTo>
                    <a:lnTo>
                      <a:pt x="18" y="103"/>
                    </a:lnTo>
                    <a:lnTo>
                      <a:pt x="9" y="108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4" name="Freeform 2746"/>
              <p:cNvSpPr>
                <a:spLocks/>
              </p:cNvSpPr>
              <p:nvPr/>
            </p:nvSpPr>
            <p:spPr bwMode="auto">
              <a:xfrm>
                <a:off x="2532" y="2474"/>
                <a:ext cx="15" cy="14"/>
              </a:xfrm>
              <a:custGeom>
                <a:avLst/>
                <a:gdLst>
                  <a:gd name="T0" fmla="*/ 0 w 120"/>
                  <a:gd name="T1" fmla="*/ 113 h 113"/>
                  <a:gd name="T2" fmla="*/ 3 w 120"/>
                  <a:gd name="T3" fmla="*/ 102 h 113"/>
                  <a:gd name="T4" fmla="*/ 8 w 120"/>
                  <a:gd name="T5" fmla="*/ 92 h 113"/>
                  <a:gd name="T6" fmla="*/ 12 w 120"/>
                  <a:gd name="T7" fmla="*/ 81 h 113"/>
                  <a:gd name="T8" fmla="*/ 18 w 120"/>
                  <a:gd name="T9" fmla="*/ 72 h 113"/>
                  <a:gd name="T10" fmla="*/ 24 w 120"/>
                  <a:gd name="T11" fmla="*/ 64 h 113"/>
                  <a:gd name="T12" fmla="*/ 31 w 120"/>
                  <a:gd name="T13" fmla="*/ 56 h 113"/>
                  <a:gd name="T14" fmla="*/ 38 w 120"/>
                  <a:gd name="T15" fmla="*/ 48 h 113"/>
                  <a:gd name="T16" fmla="*/ 45 w 120"/>
                  <a:gd name="T17" fmla="*/ 41 h 113"/>
                  <a:gd name="T18" fmla="*/ 53 w 120"/>
                  <a:gd name="T19" fmla="*/ 34 h 113"/>
                  <a:gd name="T20" fmla="*/ 61 w 120"/>
                  <a:gd name="T21" fmla="*/ 28 h 113"/>
                  <a:gd name="T22" fmla="*/ 70 w 120"/>
                  <a:gd name="T23" fmla="*/ 22 h 113"/>
                  <a:gd name="T24" fmla="*/ 80 w 120"/>
                  <a:gd name="T25" fmla="*/ 17 h 113"/>
                  <a:gd name="T26" fmla="*/ 90 w 120"/>
                  <a:gd name="T27" fmla="*/ 12 h 113"/>
                  <a:gd name="T28" fmla="*/ 99 w 120"/>
                  <a:gd name="T29" fmla="*/ 7 h 113"/>
                  <a:gd name="T30" fmla="*/ 109 w 120"/>
                  <a:gd name="T31" fmla="*/ 3 h 113"/>
                  <a:gd name="T32" fmla="*/ 120 w 120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13">
                    <a:moveTo>
                      <a:pt x="0" y="113"/>
                    </a:moveTo>
                    <a:lnTo>
                      <a:pt x="3" y="102"/>
                    </a:lnTo>
                    <a:lnTo>
                      <a:pt x="8" y="92"/>
                    </a:lnTo>
                    <a:lnTo>
                      <a:pt x="12" y="81"/>
                    </a:lnTo>
                    <a:lnTo>
                      <a:pt x="18" y="72"/>
                    </a:lnTo>
                    <a:lnTo>
                      <a:pt x="24" y="64"/>
                    </a:lnTo>
                    <a:lnTo>
                      <a:pt x="31" y="56"/>
                    </a:lnTo>
                    <a:lnTo>
                      <a:pt x="38" y="48"/>
                    </a:lnTo>
                    <a:lnTo>
                      <a:pt x="45" y="41"/>
                    </a:lnTo>
                    <a:lnTo>
                      <a:pt x="53" y="34"/>
                    </a:lnTo>
                    <a:lnTo>
                      <a:pt x="61" y="28"/>
                    </a:lnTo>
                    <a:lnTo>
                      <a:pt x="70" y="22"/>
                    </a:lnTo>
                    <a:lnTo>
                      <a:pt x="80" y="17"/>
                    </a:lnTo>
                    <a:lnTo>
                      <a:pt x="90" y="12"/>
                    </a:lnTo>
                    <a:lnTo>
                      <a:pt x="99" y="7"/>
                    </a:lnTo>
                    <a:lnTo>
                      <a:pt x="109" y="3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5" name="Freeform 2747"/>
              <p:cNvSpPr>
                <a:spLocks/>
              </p:cNvSpPr>
              <p:nvPr/>
            </p:nvSpPr>
            <p:spPr bwMode="auto">
              <a:xfrm>
                <a:off x="2532" y="2474"/>
                <a:ext cx="15" cy="14"/>
              </a:xfrm>
              <a:custGeom>
                <a:avLst/>
                <a:gdLst>
                  <a:gd name="T0" fmla="*/ 120 w 120"/>
                  <a:gd name="T1" fmla="*/ 0 h 113"/>
                  <a:gd name="T2" fmla="*/ 111 w 120"/>
                  <a:gd name="T3" fmla="*/ 6 h 113"/>
                  <a:gd name="T4" fmla="*/ 103 w 120"/>
                  <a:gd name="T5" fmla="*/ 13 h 113"/>
                  <a:gd name="T6" fmla="*/ 96 w 120"/>
                  <a:gd name="T7" fmla="*/ 21 h 113"/>
                  <a:gd name="T8" fmla="*/ 89 w 120"/>
                  <a:gd name="T9" fmla="*/ 29 h 113"/>
                  <a:gd name="T10" fmla="*/ 82 w 120"/>
                  <a:gd name="T11" fmla="*/ 37 h 113"/>
                  <a:gd name="T12" fmla="*/ 75 w 120"/>
                  <a:gd name="T13" fmla="*/ 45 h 113"/>
                  <a:gd name="T14" fmla="*/ 68 w 120"/>
                  <a:gd name="T15" fmla="*/ 53 h 113"/>
                  <a:gd name="T16" fmla="*/ 62 w 120"/>
                  <a:gd name="T17" fmla="*/ 61 h 113"/>
                  <a:gd name="T18" fmla="*/ 55 w 120"/>
                  <a:gd name="T19" fmla="*/ 69 h 113"/>
                  <a:gd name="T20" fmla="*/ 48 w 120"/>
                  <a:gd name="T21" fmla="*/ 76 h 113"/>
                  <a:gd name="T22" fmla="*/ 41 w 120"/>
                  <a:gd name="T23" fmla="*/ 85 h 113"/>
                  <a:gd name="T24" fmla="*/ 34 w 120"/>
                  <a:gd name="T25" fmla="*/ 91 h 113"/>
                  <a:gd name="T26" fmla="*/ 26 w 120"/>
                  <a:gd name="T27" fmla="*/ 98 h 113"/>
                  <a:gd name="T28" fmla="*/ 18 w 120"/>
                  <a:gd name="T29" fmla="*/ 103 h 113"/>
                  <a:gd name="T30" fmla="*/ 9 w 120"/>
                  <a:gd name="T31" fmla="*/ 108 h 113"/>
                  <a:gd name="T32" fmla="*/ 0 w 120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13">
                    <a:moveTo>
                      <a:pt x="120" y="0"/>
                    </a:moveTo>
                    <a:lnTo>
                      <a:pt x="111" y="6"/>
                    </a:lnTo>
                    <a:lnTo>
                      <a:pt x="103" y="13"/>
                    </a:lnTo>
                    <a:lnTo>
                      <a:pt x="96" y="21"/>
                    </a:lnTo>
                    <a:lnTo>
                      <a:pt x="89" y="29"/>
                    </a:lnTo>
                    <a:lnTo>
                      <a:pt x="82" y="37"/>
                    </a:lnTo>
                    <a:lnTo>
                      <a:pt x="75" y="45"/>
                    </a:lnTo>
                    <a:lnTo>
                      <a:pt x="68" y="53"/>
                    </a:lnTo>
                    <a:lnTo>
                      <a:pt x="62" y="61"/>
                    </a:lnTo>
                    <a:lnTo>
                      <a:pt x="55" y="69"/>
                    </a:lnTo>
                    <a:lnTo>
                      <a:pt x="48" y="76"/>
                    </a:lnTo>
                    <a:lnTo>
                      <a:pt x="41" y="85"/>
                    </a:lnTo>
                    <a:lnTo>
                      <a:pt x="34" y="91"/>
                    </a:lnTo>
                    <a:lnTo>
                      <a:pt x="26" y="98"/>
                    </a:lnTo>
                    <a:lnTo>
                      <a:pt x="18" y="103"/>
                    </a:lnTo>
                    <a:lnTo>
                      <a:pt x="9" y="108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6" name="Freeform 2748"/>
              <p:cNvSpPr>
                <a:spLocks/>
              </p:cNvSpPr>
              <p:nvPr/>
            </p:nvSpPr>
            <p:spPr bwMode="auto">
              <a:xfrm>
                <a:off x="2461" y="2859"/>
                <a:ext cx="83" cy="38"/>
              </a:xfrm>
              <a:custGeom>
                <a:avLst/>
                <a:gdLst>
                  <a:gd name="T0" fmla="*/ 554 w 657"/>
                  <a:gd name="T1" fmla="*/ 297 h 302"/>
                  <a:gd name="T2" fmla="*/ 498 w 657"/>
                  <a:gd name="T3" fmla="*/ 294 h 302"/>
                  <a:gd name="T4" fmla="*/ 444 w 657"/>
                  <a:gd name="T5" fmla="*/ 294 h 302"/>
                  <a:gd name="T6" fmla="*/ 388 w 657"/>
                  <a:gd name="T7" fmla="*/ 291 h 302"/>
                  <a:gd name="T8" fmla="*/ 331 w 657"/>
                  <a:gd name="T9" fmla="*/ 281 h 302"/>
                  <a:gd name="T10" fmla="*/ 296 w 657"/>
                  <a:gd name="T11" fmla="*/ 271 h 302"/>
                  <a:gd name="T12" fmla="*/ 315 w 657"/>
                  <a:gd name="T13" fmla="*/ 271 h 302"/>
                  <a:gd name="T14" fmla="*/ 339 w 657"/>
                  <a:gd name="T15" fmla="*/ 264 h 302"/>
                  <a:gd name="T16" fmla="*/ 363 w 657"/>
                  <a:gd name="T17" fmla="*/ 250 h 302"/>
                  <a:gd name="T18" fmla="*/ 385 w 657"/>
                  <a:gd name="T19" fmla="*/ 231 h 302"/>
                  <a:gd name="T20" fmla="*/ 399 w 657"/>
                  <a:gd name="T21" fmla="*/ 210 h 302"/>
                  <a:gd name="T22" fmla="*/ 400 w 657"/>
                  <a:gd name="T23" fmla="*/ 182 h 302"/>
                  <a:gd name="T24" fmla="*/ 396 w 657"/>
                  <a:gd name="T25" fmla="*/ 156 h 302"/>
                  <a:gd name="T26" fmla="*/ 386 w 657"/>
                  <a:gd name="T27" fmla="*/ 133 h 302"/>
                  <a:gd name="T28" fmla="*/ 370 w 657"/>
                  <a:gd name="T29" fmla="*/ 114 h 302"/>
                  <a:gd name="T30" fmla="*/ 351 w 657"/>
                  <a:gd name="T31" fmla="*/ 100 h 302"/>
                  <a:gd name="T32" fmla="*/ 325 w 657"/>
                  <a:gd name="T33" fmla="*/ 95 h 302"/>
                  <a:gd name="T34" fmla="*/ 297 w 657"/>
                  <a:gd name="T35" fmla="*/ 99 h 302"/>
                  <a:gd name="T36" fmla="*/ 272 w 657"/>
                  <a:gd name="T37" fmla="*/ 112 h 302"/>
                  <a:gd name="T38" fmla="*/ 251 w 657"/>
                  <a:gd name="T39" fmla="*/ 130 h 302"/>
                  <a:gd name="T40" fmla="*/ 233 w 657"/>
                  <a:gd name="T41" fmla="*/ 153 h 302"/>
                  <a:gd name="T42" fmla="*/ 222 w 657"/>
                  <a:gd name="T43" fmla="*/ 179 h 302"/>
                  <a:gd name="T44" fmla="*/ 222 w 657"/>
                  <a:gd name="T45" fmla="*/ 202 h 302"/>
                  <a:gd name="T46" fmla="*/ 230 w 657"/>
                  <a:gd name="T47" fmla="*/ 222 h 302"/>
                  <a:gd name="T48" fmla="*/ 242 w 657"/>
                  <a:gd name="T49" fmla="*/ 239 h 302"/>
                  <a:gd name="T50" fmla="*/ 257 w 657"/>
                  <a:gd name="T51" fmla="*/ 254 h 302"/>
                  <a:gd name="T52" fmla="*/ 272 w 657"/>
                  <a:gd name="T53" fmla="*/ 269 h 302"/>
                  <a:gd name="T54" fmla="*/ 0 w 657"/>
                  <a:gd name="T55" fmla="*/ 250 h 302"/>
                  <a:gd name="T56" fmla="*/ 102 w 657"/>
                  <a:gd name="T57" fmla="*/ 15 h 302"/>
                  <a:gd name="T58" fmla="*/ 154 w 657"/>
                  <a:gd name="T59" fmla="*/ 15 h 302"/>
                  <a:gd name="T60" fmla="*/ 207 w 657"/>
                  <a:gd name="T61" fmla="*/ 22 h 302"/>
                  <a:gd name="T62" fmla="*/ 262 w 657"/>
                  <a:gd name="T63" fmla="*/ 30 h 302"/>
                  <a:gd name="T64" fmla="*/ 317 w 657"/>
                  <a:gd name="T65" fmla="*/ 31 h 302"/>
                  <a:gd name="T66" fmla="*/ 371 w 657"/>
                  <a:gd name="T67" fmla="*/ 18 h 302"/>
                  <a:gd name="T68" fmla="*/ 412 w 657"/>
                  <a:gd name="T69" fmla="*/ 9 h 302"/>
                  <a:gd name="T70" fmla="*/ 454 w 657"/>
                  <a:gd name="T71" fmla="*/ 2 h 302"/>
                  <a:gd name="T72" fmla="*/ 495 w 657"/>
                  <a:gd name="T73" fmla="*/ 1 h 302"/>
                  <a:gd name="T74" fmla="*/ 535 w 657"/>
                  <a:gd name="T75" fmla="*/ 9 h 302"/>
                  <a:gd name="T76" fmla="*/ 567 w 657"/>
                  <a:gd name="T77" fmla="*/ 32 h 302"/>
                  <a:gd name="T78" fmla="*/ 585 w 657"/>
                  <a:gd name="T79" fmla="*/ 78 h 302"/>
                  <a:gd name="T80" fmla="*/ 613 w 657"/>
                  <a:gd name="T81" fmla="*/ 135 h 302"/>
                  <a:gd name="T82" fmla="*/ 644 w 657"/>
                  <a:gd name="T83" fmla="*/ 193 h 302"/>
                  <a:gd name="T84" fmla="*/ 657 w 657"/>
                  <a:gd name="T85" fmla="*/ 245 h 302"/>
                  <a:gd name="T86" fmla="*/ 634 w 657"/>
                  <a:gd name="T87" fmla="*/ 285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657" h="302">
                    <a:moveTo>
                      <a:pt x="591" y="302"/>
                    </a:moveTo>
                    <a:lnTo>
                      <a:pt x="572" y="299"/>
                    </a:lnTo>
                    <a:lnTo>
                      <a:pt x="554" y="297"/>
                    </a:lnTo>
                    <a:lnTo>
                      <a:pt x="535" y="295"/>
                    </a:lnTo>
                    <a:lnTo>
                      <a:pt x="517" y="295"/>
                    </a:lnTo>
                    <a:lnTo>
                      <a:pt x="498" y="294"/>
                    </a:lnTo>
                    <a:lnTo>
                      <a:pt x="480" y="294"/>
                    </a:lnTo>
                    <a:lnTo>
                      <a:pt x="462" y="294"/>
                    </a:lnTo>
                    <a:lnTo>
                      <a:pt x="444" y="294"/>
                    </a:lnTo>
                    <a:lnTo>
                      <a:pt x="425" y="294"/>
                    </a:lnTo>
                    <a:lnTo>
                      <a:pt x="407" y="293"/>
                    </a:lnTo>
                    <a:lnTo>
                      <a:pt x="388" y="291"/>
                    </a:lnTo>
                    <a:lnTo>
                      <a:pt x="369" y="289"/>
                    </a:lnTo>
                    <a:lnTo>
                      <a:pt x="350" y="286"/>
                    </a:lnTo>
                    <a:lnTo>
                      <a:pt x="331" y="281"/>
                    </a:lnTo>
                    <a:lnTo>
                      <a:pt x="311" y="276"/>
                    </a:lnTo>
                    <a:lnTo>
                      <a:pt x="292" y="269"/>
                    </a:lnTo>
                    <a:lnTo>
                      <a:pt x="296" y="271"/>
                    </a:lnTo>
                    <a:lnTo>
                      <a:pt x="302" y="272"/>
                    </a:lnTo>
                    <a:lnTo>
                      <a:pt x="308" y="272"/>
                    </a:lnTo>
                    <a:lnTo>
                      <a:pt x="315" y="271"/>
                    </a:lnTo>
                    <a:lnTo>
                      <a:pt x="323" y="270"/>
                    </a:lnTo>
                    <a:lnTo>
                      <a:pt x="331" y="267"/>
                    </a:lnTo>
                    <a:lnTo>
                      <a:pt x="339" y="264"/>
                    </a:lnTo>
                    <a:lnTo>
                      <a:pt x="347" y="260"/>
                    </a:lnTo>
                    <a:lnTo>
                      <a:pt x="355" y="255"/>
                    </a:lnTo>
                    <a:lnTo>
                      <a:pt x="363" y="250"/>
                    </a:lnTo>
                    <a:lnTo>
                      <a:pt x="371" y="244"/>
                    </a:lnTo>
                    <a:lnTo>
                      <a:pt x="378" y="238"/>
                    </a:lnTo>
                    <a:lnTo>
                      <a:pt x="385" y="231"/>
                    </a:lnTo>
                    <a:lnTo>
                      <a:pt x="391" y="224"/>
                    </a:lnTo>
                    <a:lnTo>
                      <a:pt x="395" y="217"/>
                    </a:lnTo>
                    <a:lnTo>
                      <a:pt x="399" y="210"/>
                    </a:lnTo>
                    <a:lnTo>
                      <a:pt x="400" y="200"/>
                    </a:lnTo>
                    <a:lnTo>
                      <a:pt x="400" y="191"/>
                    </a:lnTo>
                    <a:lnTo>
                      <a:pt x="400" y="182"/>
                    </a:lnTo>
                    <a:lnTo>
                      <a:pt x="399" y="174"/>
                    </a:lnTo>
                    <a:lnTo>
                      <a:pt x="398" y="165"/>
                    </a:lnTo>
                    <a:lnTo>
                      <a:pt x="396" y="156"/>
                    </a:lnTo>
                    <a:lnTo>
                      <a:pt x="393" y="148"/>
                    </a:lnTo>
                    <a:lnTo>
                      <a:pt x="390" y="141"/>
                    </a:lnTo>
                    <a:lnTo>
                      <a:pt x="386" y="133"/>
                    </a:lnTo>
                    <a:lnTo>
                      <a:pt x="381" y="126"/>
                    </a:lnTo>
                    <a:lnTo>
                      <a:pt x="375" y="120"/>
                    </a:lnTo>
                    <a:lnTo>
                      <a:pt x="370" y="114"/>
                    </a:lnTo>
                    <a:lnTo>
                      <a:pt x="364" y="109"/>
                    </a:lnTo>
                    <a:lnTo>
                      <a:pt x="358" y="104"/>
                    </a:lnTo>
                    <a:lnTo>
                      <a:pt x="351" y="100"/>
                    </a:lnTo>
                    <a:lnTo>
                      <a:pt x="345" y="97"/>
                    </a:lnTo>
                    <a:lnTo>
                      <a:pt x="334" y="95"/>
                    </a:lnTo>
                    <a:lnTo>
                      <a:pt x="325" y="95"/>
                    </a:lnTo>
                    <a:lnTo>
                      <a:pt x="315" y="95"/>
                    </a:lnTo>
                    <a:lnTo>
                      <a:pt x="306" y="97"/>
                    </a:lnTo>
                    <a:lnTo>
                      <a:pt x="297" y="99"/>
                    </a:lnTo>
                    <a:lnTo>
                      <a:pt x="288" y="103"/>
                    </a:lnTo>
                    <a:lnTo>
                      <a:pt x="280" y="107"/>
                    </a:lnTo>
                    <a:lnTo>
                      <a:pt x="272" y="112"/>
                    </a:lnTo>
                    <a:lnTo>
                      <a:pt x="265" y="118"/>
                    </a:lnTo>
                    <a:lnTo>
                      <a:pt x="258" y="124"/>
                    </a:lnTo>
                    <a:lnTo>
                      <a:pt x="251" y="130"/>
                    </a:lnTo>
                    <a:lnTo>
                      <a:pt x="244" y="138"/>
                    </a:lnTo>
                    <a:lnTo>
                      <a:pt x="238" y="145"/>
                    </a:lnTo>
                    <a:lnTo>
                      <a:pt x="233" y="153"/>
                    </a:lnTo>
                    <a:lnTo>
                      <a:pt x="229" y="162"/>
                    </a:lnTo>
                    <a:lnTo>
                      <a:pt x="225" y="171"/>
                    </a:lnTo>
                    <a:lnTo>
                      <a:pt x="222" y="179"/>
                    </a:lnTo>
                    <a:lnTo>
                      <a:pt x="221" y="187"/>
                    </a:lnTo>
                    <a:lnTo>
                      <a:pt x="221" y="195"/>
                    </a:lnTo>
                    <a:lnTo>
                      <a:pt x="222" y="202"/>
                    </a:lnTo>
                    <a:lnTo>
                      <a:pt x="224" y="209"/>
                    </a:lnTo>
                    <a:lnTo>
                      <a:pt x="226" y="215"/>
                    </a:lnTo>
                    <a:lnTo>
                      <a:pt x="230" y="222"/>
                    </a:lnTo>
                    <a:lnTo>
                      <a:pt x="233" y="228"/>
                    </a:lnTo>
                    <a:lnTo>
                      <a:pt x="237" y="234"/>
                    </a:lnTo>
                    <a:lnTo>
                      <a:pt x="242" y="239"/>
                    </a:lnTo>
                    <a:lnTo>
                      <a:pt x="247" y="244"/>
                    </a:lnTo>
                    <a:lnTo>
                      <a:pt x="253" y="250"/>
                    </a:lnTo>
                    <a:lnTo>
                      <a:pt x="257" y="254"/>
                    </a:lnTo>
                    <a:lnTo>
                      <a:pt x="262" y="259"/>
                    </a:lnTo>
                    <a:lnTo>
                      <a:pt x="267" y="264"/>
                    </a:lnTo>
                    <a:lnTo>
                      <a:pt x="272" y="269"/>
                    </a:lnTo>
                    <a:lnTo>
                      <a:pt x="272" y="270"/>
                    </a:lnTo>
                    <a:lnTo>
                      <a:pt x="26" y="277"/>
                    </a:lnTo>
                    <a:lnTo>
                      <a:pt x="0" y="250"/>
                    </a:lnTo>
                    <a:lnTo>
                      <a:pt x="85" y="19"/>
                    </a:lnTo>
                    <a:lnTo>
                      <a:pt x="86" y="18"/>
                    </a:lnTo>
                    <a:lnTo>
                      <a:pt x="102" y="15"/>
                    </a:lnTo>
                    <a:lnTo>
                      <a:pt x="119" y="13"/>
                    </a:lnTo>
                    <a:lnTo>
                      <a:pt x="136" y="14"/>
                    </a:lnTo>
                    <a:lnTo>
                      <a:pt x="154" y="15"/>
                    </a:lnTo>
                    <a:lnTo>
                      <a:pt x="171" y="17"/>
                    </a:lnTo>
                    <a:lnTo>
                      <a:pt x="189" y="19"/>
                    </a:lnTo>
                    <a:lnTo>
                      <a:pt x="207" y="22"/>
                    </a:lnTo>
                    <a:lnTo>
                      <a:pt x="225" y="25"/>
                    </a:lnTo>
                    <a:lnTo>
                      <a:pt x="243" y="28"/>
                    </a:lnTo>
                    <a:lnTo>
                      <a:pt x="262" y="30"/>
                    </a:lnTo>
                    <a:lnTo>
                      <a:pt x="281" y="31"/>
                    </a:lnTo>
                    <a:lnTo>
                      <a:pt x="299" y="32"/>
                    </a:lnTo>
                    <a:lnTo>
                      <a:pt x="317" y="31"/>
                    </a:lnTo>
                    <a:lnTo>
                      <a:pt x="335" y="28"/>
                    </a:lnTo>
                    <a:lnTo>
                      <a:pt x="353" y="24"/>
                    </a:lnTo>
                    <a:lnTo>
                      <a:pt x="371" y="18"/>
                    </a:lnTo>
                    <a:lnTo>
                      <a:pt x="384" y="15"/>
                    </a:lnTo>
                    <a:lnTo>
                      <a:pt x="398" y="13"/>
                    </a:lnTo>
                    <a:lnTo>
                      <a:pt x="412" y="9"/>
                    </a:lnTo>
                    <a:lnTo>
                      <a:pt x="426" y="7"/>
                    </a:lnTo>
                    <a:lnTo>
                      <a:pt x="440" y="4"/>
                    </a:lnTo>
                    <a:lnTo>
                      <a:pt x="454" y="2"/>
                    </a:lnTo>
                    <a:lnTo>
                      <a:pt x="468" y="1"/>
                    </a:lnTo>
                    <a:lnTo>
                      <a:pt x="482" y="0"/>
                    </a:lnTo>
                    <a:lnTo>
                      <a:pt x="495" y="1"/>
                    </a:lnTo>
                    <a:lnTo>
                      <a:pt x="509" y="2"/>
                    </a:lnTo>
                    <a:lnTo>
                      <a:pt x="522" y="5"/>
                    </a:lnTo>
                    <a:lnTo>
                      <a:pt x="535" y="9"/>
                    </a:lnTo>
                    <a:lnTo>
                      <a:pt x="546" y="15"/>
                    </a:lnTo>
                    <a:lnTo>
                      <a:pt x="557" y="23"/>
                    </a:lnTo>
                    <a:lnTo>
                      <a:pt x="567" y="32"/>
                    </a:lnTo>
                    <a:lnTo>
                      <a:pt x="577" y="44"/>
                    </a:lnTo>
                    <a:lnTo>
                      <a:pt x="579" y="60"/>
                    </a:lnTo>
                    <a:lnTo>
                      <a:pt x="585" y="78"/>
                    </a:lnTo>
                    <a:lnTo>
                      <a:pt x="593" y="96"/>
                    </a:lnTo>
                    <a:lnTo>
                      <a:pt x="602" y="115"/>
                    </a:lnTo>
                    <a:lnTo>
                      <a:pt x="613" y="135"/>
                    </a:lnTo>
                    <a:lnTo>
                      <a:pt x="623" y="154"/>
                    </a:lnTo>
                    <a:lnTo>
                      <a:pt x="634" y="174"/>
                    </a:lnTo>
                    <a:lnTo>
                      <a:pt x="644" y="193"/>
                    </a:lnTo>
                    <a:lnTo>
                      <a:pt x="651" y="211"/>
                    </a:lnTo>
                    <a:lnTo>
                      <a:pt x="656" y="228"/>
                    </a:lnTo>
                    <a:lnTo>
                      <a:pt x="657" y="245"/>
                    </a:lnTo>
                    <a:lnTo>
                      <a:pt x="655" y="260"/>
                    </a:lnTo>
                    <a:lnTo>
                      <a:pt x="647" y="273"/>
                    </a:lnTo>
                    <a:lnTo>
                      <a:pt x="634" y="285"/>
                    </a:lnTo>
                    <a:lnTo>
                      <a:pt x="616" y="294"/>
                    </a:lnTo>
                    <a:lnTo>
                      <a:pt x="591" y="302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7" name="Freeform 2749"/>
              <p:cNvSpPr>
                <a:spLocks/>
              </p:cNvSpPr>
              <p:nvPr/>
            </p:nvSpPr>
            <p:spPr bwMode="auto">
              <a:xfrm>
                <a:off x="2498" y="2893"/>
                <a:ext cx="37" cy="4"/>
              </a:xfrm>
              <a:custGeom>
                <a:avLst/>
                <a:gdLst>
                  <a:gd name="T0" fmla="*/ 299 w 299"/>
                  <a:gd name="T1" fmla="*/ 33 h 33"/>
                  <a:gd name="T2" fmla="*/ 280 w 299"/>
                  <a:gd name="T3" fmla="*/ 30 h 33"/>
                  <a:gd name="T4" fmla="*/ 262 w 299"/>
                  <a:gd name="T5" fmla="*/ 28 h 33"/>
                  <a:gd name="T6" fmla="*/ 243 w 299"/>
                  <a:gd name="T7" fmla="*/ 26 h 33"/>
                  <a:gd name="T8" fmla="*/ 225 w 299"/>
                  <a:gd name="T9" fmla="*/ 26 h 33"/>
                  <a:gd name="T10" fmla="*/ 206 w 299"/>
                  <a:gd name="T11" fmla="*/ 25 h 33"/>
                  <a:gd name="T12" fmla="*/ 188 w 299"/>
                  <a:gd name="T13" fmla="*/ 25 h 33"/>
                  <a:gd name="T14" fmla="*/ 170 w 299"/>
                  <a:gd name="T15" fmla="*/ 25 h 33"/>
                  <a:gd name="T16" fmla="*/ 152 w 299"/>
                  <a:gd name="T17" fmla="*/ 25 h 33"/>
                  <a:gd name="T18" fmla="*/ 133 w 299"/>
                  <a:gd name="T19" fmla="*/ 25 h 33"/>
                  <a:gd name="T20" fmla="*/ 115 w 299"/>
                  <a:gd name="T21" fmla="*/ 24 h 33"/>
                  <a:gd name="T22" fmla="*/ 96 w 299"/>
                  <a:gd name="T23" fmla="*/ 22 h 33"/>
                  <a:gd name="T24" fmla="*/ 77 w 299"/>
                  <a:gd name="T25" fmla="*/ 20 h 33"/>
                  <a:gd name="T26" fmla="*/ 58 w 299"/>
                  <a:gd name="T27" fmla="*/ 17 h 33"/>
                  <a:gd name="T28" fmla="*/ 39 w 299"/>
                  <a:gd name="T29" fmla="*/ 12 h 33"/>
                  <a:gd name="T30" fmla="*/ 19 w 299"/>
                  <a:gd name="T31" fmla="*/ 7 h 33"/>
                  <a:gd name="T32" fmla="*/ 0 w 299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33">
                    <a:moveTo>
                      <a:pt x="299" y="33"/>
                    </a:moveTo>
                    <a:lnTo>
                      <a:pt x="280" y="30"/>
                    </a:lnTo>
                    <a:lnTo>
                      <a:pt x="262" y="28"/>
                    </a:lnTo>
                    <a:lnTo>
                      <a:pt x="243" y="26"/>
                    </a:lnTo>
                    <a:lnTo>
                      <a:pt x="225" y="26"/>
                    </a:lnTo>
                    <a:lnTo>
                      <a:pt x="206" y="25"/>
                    </a:lnTo>
                    <a:lnTo>
                      <a:pt x="188" y="25"/>
                    </a:lnTo>
                    <a:lnTo>
                      <a:pt x="170" y="25"/>
                    </a:lnTo>
                    <a:lnTo>
                      <a:pt x="152" y="25"/>
                    </a:lnTo>
                    <a:lnTo>
                      <a:pt x="133" y="25"/>
                    </a:lnTo>
                    <a:lnTo>
                      <a:pt x="115" y="24"/>
                    </a:lnTo>
                    <a:lnTo>
                      <a:pt x="96" y="22"/>
                    </a:lnTo>
                    <a:lnTo>
                      <a:pt x="77" y="20"/>
                    </a:lnTo>
                    <a:lnTo>
                      <a:pt x="58" y="17"/>
                    </a:lnTo>
                    <a:lnTo>
                      <a:pt x="39" y="12"/>
                    </a:lnTo>
                    <a:lnTo>
                      <a:pt x="19" y="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8" name="Freeform 2750"/>
              <p:cNvSpPr>
                <a:spLocks/>
              </p:cNvSpPr>
              <p:nvPr/>
            </p:nvSpPr>
            <p:spPr bwMode="auto">
              <a:xfrm>
                <a:off x="2498" y="2885"/>
                <a:ext cx="13" cy="8"/>
              </a:xfrm>
              <a:custGeom>
                <a:avLst/>
                <a:gdLst>
                  <a:gd name="T0" fmla="*/ 0 w 107"/>
                  <a:gd name="T1" fmla="*/ 59 h 62"/>
                  <a:gd name="T2" fmla="*/ 4 w 107"/>
                  <a:gd name="T3" fmla="*/ 61 h 62"/>
                  <a:gd name="T4" fmla="*/ 10 w 107"/>
                  <a:gd name="T5" fmla="*/ 62 h 62"/>
                  <a:gd name="T6" fmla="*/ 16 w 107"/>
                  <a:gd name="T7" fmla="*/ 62 h 62"/>
                  <a:gd name="T8" fmla="*/ 23 w 107"/>
                  <a:gd name="T9" fmla="*/ 61 h 62"/>
                  <a:gd name="T10" fmla="*/ 31 w 107"/>
                  <a:gd name="T11" fmla="*/ 60 h 62"/>
                  <a:gd name="T12" fmla="*/ 39 w 107"/>
                  <a:gd name="T13" fmla="*/ 57 h 62"/>
                  <a:gd name="T14" fmla="*/ 47 w 107"/>
                  <a:gd name="T15" fmla="*/ 54 h 62"/>
                  <a:gd name="T16" fmla="*/ 55 w 107"/>
                  <a:gd name="T17" fmla="*/ 50 h 62"/>
                  <a:gd name="T18" fmla="*/ 63 w 107"/>
                  <a:gd name="T19" fmla="*/ 45 h 62"/>
                  <a:gd name="T20" fmla="*/ 71 w 107"/>
                  <a:gd name="T21" fmla="*/ 40 h 62"/>
                  <a:gd name="T22" fmla="*/ 79 w 107"/>
                  <a:gd name="T23" fmla="*/ 34 h 62"/>
                  <a:gd name="T24" fmla="*/ 86 w 107"/>
                  <a:gd name="T25" fmla="*/ 28 h 62"/>
                  <a:gd name="T26" fmla="*/ 93 w 107"/>
                  <a:gd name="T27" fmla="*/ 21 h 62"/>
                  <a:gd name="T28" fmla="*/ 99 w 107"/>
                  <a:gd name="T29" fmla="*/ 14 h 62"/>
                  <a:gd name="T30" fmla="*/ 103 w 107"/>
                  <a:gd name="T31" fmla="*/ 7 h 62"/>
                  <a:gd name="T32" fmla="*/ 107 w 107"/>
                  <a:gd name="T33" fmla="*/ 0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62">
                    <a:moveTo>
                      <a:pt x="0" y="59"/>
                    </a:moveTo>
                    <a:lnTo>
                      <a:pt x="4" y="61"/>
                    </a:lnTo>
                    <a:lnTo>
                      <a:pt x="10" y="62"/>
                    </a:lnTo>
                    <a:lnTo>
                      <a:pt x="16" y="62"/>
                    </a:lnTo>
                    <a:lnTo>
                      <a:pt x="23" y="61"/>
                    </a:lnTo>
                    <a:lnTo>
                      <a:pt x="31" y="60"/>
                    </a:lnTo>
                    <a:lnTo>
                      <a:pt x="39" y="57"/>
                    </a:lnTo>
                    <a:lnTo>
                      <a:pt x="47" y="54"/>
                    </a:lnTo>
                    <a:lnTo>
                      <a:pt x="55" y="50"/>
                    </a:lnTo>
                    <a:lnTo>
                      <a:pt x="63" y="45"/>
                    </a:lnTo>
                    <a:lnTo>
                      <a:pt x="71" y="40"/>
                    </a:lnTo>
                    <a:lnTo>
                      <a:pt x="79" y="34"/>
                    </a:lnTo>
                    <a:lnTo>
                      <a:pt x="86" y="28"/>
                    </a:lnTo>
                    <a:lnTo>
                      <a:pt x="93" y="21"/>
                    </a:lnTo>
                    <a:lnTo>
                      <a:pt x="99" y="14"/>
                    </a:lnTo>
                    <a:lnTo>
                      <a:pt x="103" y="7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79" name="Freeform 2751"/>
              <p:cNvSpPr>
                <a:spLocks/>
              </p:cNvSpPr>
              <p:nvPr/>
            </p:nvSpPr>
            <p:spPr bwMode="auto">
              <a:xfrm>
                <a:off x="2505" y="2871"/>
                <a:ext cx="6" cy="14"/>
              </a:xfrm>
              <a:custGeom>
                <a:avLst/>
                <a:gdLst>
                  <a:gd name="T0" fmla="*/ 54 w 55"/>
                  <a:gd name="T1" fmla="*/ 113 h 113"/>
                  <a:gd name="T2" fmla="*/ 55 w 55"/>
                  <a:gd name="T3" fmla="*/ 103 h 113"/>
                  <a:gd name="T4" fmla="*/ 55 w 55"/>
                  <a:gd name="T5" fmla="*/ 94 h 113"/>
                  <a:gd name="T6" fmla="*/ 55 w 55"/>
                  <a:gd name="T7" fmla="*/ 85 h 113"/>
                  <a:gd name="T8" fmla="*/ 54 w 55"/>
                  <a:gd name="T9" fmla="*/ 77 h 113"/>
                  <a:gd name="T10" fmla="*/ 53 w 55"/>
                  <a:gd name="T11" fmla="*/ 68 h 113"/>
                  <a:gd name="T12" fmla="*/ 51 w 55"/>
                  <a:gd name="T13" fmla="*/ 59 h 113"/>
                  <a:gd name="T14" fmla="*/ 48 w 55"/>
                  <a:gd name="T15" fmla="*/ 51 h 113"/>
                  <a:gd name="T16" fmla="*/ 45 w 55"/>
                  <a:gd name="T17" fmla="*/ 44 h 113"/>
                  <a:gd name="T18" fmla="*/ 41 w 55"/>
                  <a:gd name="T19" fmla="*/ 36 h 113"/>
                  <a:gd name="T20" fmla="*/ 36 w 55"/>
                  <a:gd name="T21" fmla="*/ 29 h 113"/>
                  <a:gd name="T22" fmla="*/ 30 w 55"/>
                  <a:gd name="T23" fmla="*/ 23 h 113"/>
                  <a:gd name="T24" fmla="*/ 25 w 55"/>
                  <a:gd name="T25" fmla="*/ 17 h 113"/>
                  <a:gd name="T26" fmla="*/ 19 w 55"/>
                  <a:gd name="T27" fmla="*/ 12 h 113"/>
                  <a:gd name="T28" fmla="*/ 13 w 55"/>
                  <a:gd name="T29" fmla="*/ 7 h 113"/>
                  <a:gd name="T30" fmla="*/ 6 w 55"/>
                  <a:gd name="T31" fmla="*/ 3 h 113"/>
                  <a:gd name="T32" fmla="*/ 0 w 55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13">
                    <a:moveTo>
                      <a:pt x="54" y="113"/>
                    </a:moveTo>
                    <a:lnTo>
                      <a:pt x="55" y="103"/>
                    </a:lnTo>
                    <a:lnTo>
                      <a:pt x="55" y="94"/>
                    </a:lnTo>
                    <a:lnTo>
                      <a:pt x="55" y="85"/>
                    </a:lnTo>
                    <a:lnTo>
                      <a:pt x="54" y="77"/>
                    </a:lnTo>
                    <a:lnTo>
                      <a:pt x="53" y="68"/>
                    </a:lnTo>
                    <a:lnTo>
                      <a:pt x="51" y="59"/>
                    </a:lnTo>
                    <a:lnTo>
                      <a:pt x="48" y="51"/>
                    </a:lnTo>
                    <a:lnTo>
                      <a:pt x="45" y="44"/>
                    </a:lnTo>
                    <a:lnTo>
                      <a:pt x="41" y="36"/>
                    </a:lnTo>
                    <a:lnTo>
                      <a:pt x="36" y="29"/>
                    </a:lnTo>
                    <a:lnTo>
                      <a:pt x="30" y="23"/>
                    </a:lnTo>
                    <a:lnTo>
                      <a:pt x="25" y="17"/>
                    </a:lnTo>
                    <a:lnTo>
                      <a:pt x="19" y="12"/>
                    </a:lnTo>
                    <a:lnTo>
                      <a:pt x="13" y="7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0" name="Freeform 2752"/>
              <p:cNvSpPr>
                <a:spLocks/>
              </p:cNvSpPr>
              <p:nvPr/>
            </p:nvSpPr>
            <p:spPr bwMode="auto">
              <a:xfrm>
                <a:off x="2490" y="2871"/>
                <a:ext cx="15" cy="9"/>
              </a:xfrm>
              <a:custGeom>
                <a:avLst/>
                <a:gdLst>
                  <a:gd name="T0" fmla="*/ 120 w 120"/>
                  <a:gd name="T1" fmla="*/ 2 h 76"/>
                  <a:gd name="T2" fmla="*/ 109 w 120"/>
                  <a:gd name="T3" fmla="*/ 0 h 76"/>
                  <a:gd name="T4" fmla="*/ 100 w 120"/>
                  <a:gd name="T5" fmla="*/ 0 h 76"/>
                  <a:gd name="T6" fmla="*/ 90 w 120"/>
                  <a:gd name="T7" fmla="*/ 0 h 76"/>
                  <a:gd name="T8" fmla="*/ 81 w 120"/>
                  <a:gd name="T9" fmla="*/ 2 h 76"/>
                  <a:gd name="T10" fmla="*/ 72 w 120"/>
                  <a:gd name="T11" fmla="*/ 4 h 76"/>
                  <a:gd name="T12" fmla="*/ 63 w 120"/>
                  <a:gd name="T13" fmla="*/ 8 h 76"/>
                  <a:gd name="T14" fmla="*/ 55 w 120"/>
                  <a:gd name="T15" fmla="*/ 12 h 76"/>
                  <a:gd name="T16" fmla="*/ 47 w 120"/>
                  <a:gd name="T17" fmla="*/ 17 h 76"/>
                  <a:gd name="T18" fmla="*/ 40 w 120"/>
                  <a:gd name="T19" fmla="*/ 23 h 76"/>
                  <a:gd name="T20" fmla="*/ 33 w 120"/>
                  <a:gd name="T21" fmla="*/ 29 h 76"/>
                  <a:gd name="T22" fmla="*/ 26 w 120"/>
                  <a:gd name="T23" fmla="*/ 35 h 76"/>
                  <a:gd name="T24" fmla="*/ 19 w 120"/>
                  <a:gd name="T25" fmla="*/ 43 h 76"/>
                  <a:gd name="T26" fmla="*/ 13 w 120"/>
                  <a:gd name="T27" fmla="*/ 50 h 76"/>
                  <a:gd name="T28" fmla="*/ 8 w 120"/>
                  <a:gd name="T29" fmla="*/ 58 h 76"/>
                  <a:gd name="T30" fmla="*/ 4 w 120"/>
                  <a:gd name="T31" fmla="*/ 67 h 76"/>
                  <a:gd name="T32" fmla="*/ 0 w 120"/>
                  <a:gd name="T33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76">
                    <a:moveTo>
                      <a:pt x="120" y="2"/>
                    </a:moveTo>
                    <a:lnTo>
                      <a:pt x="109" y="0"/>
                    </a:lnTo>
                    <a:lnTo>
                      <a:pt x="100" y="0"/>
                    </a:lnTo>
                    <a:lnTo>
                      <a:pt x="90" y="0"/>
                    </a:lnTo>
                    <a:lnTo>
                      <a:pt x="81" y="2"/>
                    </a:lnTo>
                    <a:lnTo>
                      <a:pt x="72" y="4"/>
                    </a:lnTo>
                    <a:lnTo>
                      <a:pt x="63" y="8"/>
                    </a:lnTo>
                    <a:lnTo>
                      <a:pt x="55" y="12"/>
                    </a:lnTo>
                    <a:lnTo>
                      <a:pt x="47" y="17"/>
                    </a:lnTo>
                    <a:lnTo>
                      <a:pt x="40" y="23"/>
                    </a:lnTo>
                    <a:lnTo>
                      <a:pt x="33" y="29"/>
                    </a:lnTo>
                    <a:lnTo>
                      <a:pt x="26" y="35"/>
                    </a:lnTo>
                    <a:lnTo>
                      <a:pt x="19" y="43"/>
                    </a:lnTo>
                    <a:lnTo>
                      <a:pt x="13" y="50"/>
                    </a:lnTo>
                    <a:lnTo>
                      <a:pt x="8" y="58"/>
                    </a:lnTo>
                    <a:lnTo>
                      <a:pt x="4" y="67"/>
                    </a:lnTo>
                    <a:lnTo>
                      <a:pt x="0" y="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1" name="Freeform 2753"/>
              <p:cNvSpPr>
                <a:spLocks/>
              </p:cNvSpPr>
              <p:nvPr/>
            </p:nvSpPr>
            <p:spPr bwMode="auto">
              <a:xfrm>
                <a:off x="2489" y="2880"/>
                <a:ext cx="6" cy="13"/>
              </a:xfrm>
              <a:custGeom>
                <a:avLst/>
                <a:gdLst>
                  <a:gd name="T0" fmla="*/ 4 w 51"/>
                  <a:gd name="T1" fmla="*/ 0 h 98"/>
                  <a:gd name="T2" fmla="*/ 1 w 51"/>
                  <a:gd name="T3" fmla="*/ 8 h 98"/>
                  <a:gd name="T4" fmla="*/ 0 w 51"/>
                  <a:gd name="T5" fmla="*/ 16 h 98"/>
                  <a:gd name="T6" fmla="*/ 0 w 51"/>
                  <a:gd name="T7" fmla="*/ 24 h 98"/>
                  <a:gd name="T8" fmla="*/ 1 w 51"/>
                  <a:gd name="T9" fmla="*/ 31 h 98"/>
                  <a:gd name="T10" fmla="*/ 3 w 51"/>
                  <a:gd name="T11" fmla="*/ 38 h 98"/>
                  <a:gd name="T12" fmla="*/ 5 w 51"/>
                  <a:gd name="T13" fmla="*/ 44 h 98"/>
                  <a:gd name="T14" fmla="*/ 9 w 51"/>
                  <a:gd name="T15" fmla="*/ 51 h 98"/>
                  <a:gd name="T16" fmla="*/ 12 w 51"/>
                  <a:gd name="T17" fmla="*/ 57 h 98"/>
                  <a:gd name="T18" fmla="*/ 16 w 51"/>
                  <a:gd name="T19" fmla="*/ 63 h 98"/>
                  <a:gd name="T20" fmla="*/ 21 w 51"/>
                  <a:gd name="T21" fmla="*/ 68 h 98"/>
                  <a:gd name="T22" fmla="*/ 26 w 51"/>
                  <a:gd name="T23" fmla="*/ 73 h 98"/>
                  <a:gd name="T24" fmla="*/ 32 w 51"/>
                  <a:gd name="T25" fmla="*/ 79 h 98"/>
                  <a:gd name="T26" fmla="*/ 36 w 51"/>
                  <a:gd name="T27" fmla="*/ 83 h 98"/>
                  <a:gd name="T28" fmla="*/ 41 w 51"/>
                  <a:gd name="T29" fmla="*/ 88 h 98"/>
                  <a:gd name="T30" fmla="*/ 46 w 51"/>
                  <a:gd name="T31" fmla="*/ 93 h 98"/>
                  <a:gd name="T32" fmla="*/ 51 w 51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" h="98">
                    <a:moveTo>
                      <a:pt x="4" y="0"/>
                    </a:moveTo>
                    <a:lnTo>
                      <a:pt x="1" y="8"/>
                    </a:lnTo>
                    <a:lnTo>
                      <a:pt x="0" y="16"/>
                    </a:lnTo>
                    <a:lnTo>
                      <a:pt x="0" y="24"/>
                    </a:lnTo>
                    <a:lnTo>
                      <a:pt x="1" y="31"/>
                    </a:lnTo>
                    <a:lnTo>
                      <a:pt x="3" y="38"/>
                    </a:lnTo>
                    <a:lnTo>
                      <a:pt x="5" y="44"/>
                    </a:lnTo>
                    <a:lnTo>
                      <a:pt x="9" y="51"/>
                    </a:lnTo>
                    <a:lnTo>
                      <a:pt x="12" y="57"/>
                    </a:lnTo>
                    <a:lnTo>
                      <a:pt x="16" y="63"/>
                    </a:lnTo>
                    <a:lnTo>
                      <a:pt x="21" y="68"/>
                    </a:lnTo>
                    <a:lnTo>
                      <a:pt x="26" y="73"/>
                    </a:lnTo>
                    <a:lnTo>
                      <a:pt x="32" y="79"/>
                    </a:lnTo>
                    <a:lnTo>
                      <a:pt x="36" y="83"/>
                    </a:lnTo>
                    <a:lnTo>
                      <a:pt x="41" y="88"/>
                    </a:lnTo>
                    <a:lnTo>
                      <a:pt x="46" y="93"/>
                    </a:lnTo>
                    <a:lnTo>
                      <a:pt x="51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2" name="Freeform 2754"/>
              <p:cNvSpPr>
                <a:spLocks/>
              </p:cNvSpPr>
              <p:nvPr/>
            </p:nvSpPr>
            <p:spPr bwMode="auto">
              <a:xfrm>
                <a:off x="2461" y="2861"/>
                <a:ext cx="34" cy="33"/>
              </a:xfrm>
              <a:custGeom>
                <a:avLst/>
                <a:gdLst>
                  <a:gd name="T0" fmla="*/ 272 w 272"/>
                  <a:gd name="T1" fmla="*/ 251 h 258"/>
                  <a:gd name="T2" fmla="*/ 26 w 272"/>
                  <a:gd name="T3" fmla="*/ 258 h 258"/>
                  <a:gd name="T4" fmla="*/ 0 w 272"/>
                  <a:gd name="T5" fmla="*/ 231 h 258"/>
                  <a:gd name="T6" fmla="*/ 85 w 272"/>
                  <a:gd name="T7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72" h="258">
                    <a:moveTo>
                      <a:pt x="272" y="251"/>
                    </a:moveTo>
                    <a:lnTo>
                      <a:pt x="26" y="258"/>
                    </a:lnTo>
                    <a:lnTo>
                      <a:pt x="0" y="231"/>
                    </a:lnTo>
                    <a:lnTo>
                      <a:pt x="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3" name="Freeform 2755"/>
              <p:cNvSpPr>
                <a:spLocks/>
              </p:cNvSpPr>
              <p:nvPr/>
            </p:nvSpPr>
            <p:spPr bwMode="auto">
              <a:xfrm>
                <a:off x="2472" y="2861"/>
                <a:ext cx="36" cy="2"/>
              </a:xfrm>
              <a:custGeom>
                <a:avLst/>
                <a:gdLst>
                  <a:gd name="T0" fmla="*/ 0 w 285"/>
                  <a:gd name="T1" fmla="*/ 5 h 19"/>
                  <a:gd name="T2" fmla="*/ 16 w 285"/>
                  <a:gd name="T3" fmla="*/ 2 h 19"/>
                  <a:gd name="T4" fmla="*/ 33 w 285"/>
                  <a:gd name="T5" fmla="*/ 0 h 19"/>
                  <a:gd name="T6" fmla="*/ 50 w 285"/>
                  <a:gd name="T7" fmla="*/ 1 h 19"/>
                  <a:gd name="T8" fmla="*/ 68 w 285"/>
                  <a:gd name="T9" fmla="*/ 2 h 19"/>
                  <a:gd name="T10" fmla="*/ 85 w 285"/>
                  <a:gd name="T11" fmla="*/ 4 h 19"/>
                  <a:gd name="T12" fmla="*/ 103 w 285"/>
                  <a:gd name="T13" fmla="*/ 6 h 19"/>
                  <a:gd name="T14" fmla="*/ 121 w 285"/>
                  <a:gd name="T15" fmla="*/ 9 h 19"/>
                  <a:gd name="T16" fmla="*/ 139 w 285"/>
                  <a:gd name="T17" fmla="*/ 12 h 19"/>
                  <a:gd name="T18" fmla="*/ 157 w 285"/>
                  <a:gd name="T19" fmla="*/ 15 h 19"/>
                  <a:gd name="T20" fmla="*/ 176 w 285"/>
                  <a:gd name="T21" fmla="*/ 17 h 19"/>
                  <a:gd name="T22" fmla="*/ 195 w 285"/>
                  <a:gd name="T23" fmla="*/ 18 h 19"/>
                  <a:gd name="T24" fmla="*/ 213 w 285"/>
                  <a:gd name="T25" fmla="*/ 19 h 19"/>
                  <a:gd name="T26" fmla="*/ 231 w 285"/>
                  <a:gd name="T27" fmla="*/ 18 h 19"/>
                  <a:gd name="T28" fmla="*/ 249 w 285"/>
                  <a:gd name="T29" fmla="*/ 15 h 19"/>
                  <a:gd name="T30" fmla="*/ 267 w 285"/>
                  <a:gd name="T31" fmla="*/ 11 h 19"/>
                  <a:gd name="T32" fmla="*/ 285 w 285"/>
                  <a:gd name="T33" fmla="*/ 5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19">
                    <a:moveTo>
                      <a:pt x="0" y="5"/>
                    </a:moveTo>
                    <a:lnTo>
                      <a:pt x="16" y="2"/>
                    </a:lnTo>
                    <a:lnTo>
                      <a:pt x="33" y="0"/>
                    </a:lnTo>
                    <a:lnTo>
                      <a:pt x="50" y="1"/>
                    </a:lnTo>
                    <a:lnTo>
                      <a:pt x="68" y="2"/>
                    </a:lnTo>
                    <a:lnTo>
                      <a:pt x="85" y="4"/>
                    </a:lnTo>
                    <a:lnTo>
                      <a:pt x="103" y="6"/>
                    </a:lnTo>
                    <a:lnTo>
                      <a:pt x="121" y="9"/>
                    </a:lnTo>
                    <a:lnTo>
                      <a:pt x="139" y="12"/>
                    </a:lnTo>
                    <a:lnTo>
                      <a:pt x="157" y="15"/>
                    </a:lnTo>
                    <a:lnTo>
                      <a:pt x="176" y="17"/>
                    </a:lnTo>
                    <a:lnTo>
                      <a:pt x="195" y="18"/>
                    </a:lnTo>
                    <a:lnTo>
                      <a:pt x="213" y="19"/>
                    </a:lnTo>
                    <a:lnTo>
                      <a:pt x="231" y="18"/>
                    </a:lnTo>
                    <a:lnTo>
                      <a:pt x="249" y="15"/>
                    </a:lnTo>
                    <a:lnTo>
                      <a:pt x="267" y="11"/>
                    </a:lnTo>
                    <a:lnTo>
                      <a:pt x="285" y="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4" name="Freeform 2756"/>
              <p:cNvSpPr>
                <a:spLocks/>
              </p:cNvSpPr>
              <p:nvPr/>
            </p:nvSpPr>
            <p:spPr bwMode="auto">
              <a:xfrm>
                <a:off x="2508" y="2859"/>
                <a:ext cx="26" cy="5"/>
              </a:xfrm>
              <a:custGeom>
                <a:avLst/>
                <a:gdLst>
                  <a:gd name="T0" fmla="*/ 0 w 206"/>
                  <a:gd name="T1" fmla="*/ 18 h 44"/>
                  <a:gd name="T2" fmla="*/ 13 w 206"/>
                  <a:gd name="T3" fmla="*/ 15 h 44"/>
                  <a:gd name="T4" fmla="*/ 27 w 206"/>
                  <a:gd name="T5" fmla="*/ 13 h 44"/>
                  <a:gd name="T6" fmla="*/ 41 w 206"/>
                  <a:gd name="T7" fmla="*/ 9 h 44"/>
                  <a:gd name="T8" fmla="*/ 55 w 206"/>
                  <a:gd name="T9" fmla="*/ 7 h 44"/>
                  <a:gd name="T10" fmla="*/ 69 w 206"/>
                  <a:gd name="T11" fmla="*/ 4 h 44"/>
                  <a:gd name="T12" fmla="*/ 83 w 206"/>
                  <a:gd name="T13" fmla="*/ 2 h 44"/>
                  <a:gd name="T14" fmla="*/ 97 w 206"/>
                  <a:gd name="T15" fmla="*/ 1 h 44"/>
                  <a:gd name="T16" fmla="*/ 111 w 206"/>
                  <a:gd name="T17" fmla="*/ 0 h 44"/>
                  <a:gd name="T18" fmla="*/ 124 w 206"/>
                  <a:gd name="T19" fmla="*/ 1 h 44"/>
                  <a:gd name="T20" fmla="*/ 138 w 206"/>
                  <a:gd name="T21" fmla="*/ 2 h 44"/>
                  <a:gd name="T22" fmla="*/ 151 w 206"/>
                  <a:gd name="T23" fmla="*/ 5 h 44"/>
                  <a:gd name="T24" fmla="*/ 164 w 206"/>
                  <a:gd name="T25" fmla="*/ 9 h 44"/>
                  <a:gd name="T26" fmla="*/ 175 w 206"/>
                  <a:gd name="T27" fmla="*/ 15 h 44"/>
                  <a:gd name="T28" fmla="*/ 186 w 206"/>
                  <a:gd name="T29" fmla="*/ 23 h 44"/>
                  <a:gd name="T30" fmla="*/ 196 w 206"/>
                  <a:gd name="T31" fmla="*/ 32 h 44"/>
                  <a:gd name="T32" fmla="*/ 206 w 206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44">
                    <a:moveTo>
                      <a:pt x="0" y="18"/>
                    </a:moveTo>
                    <a:lnTo>
                      <a:pt x="13" y="15"/>
                    </a:lnTo>
                    <a:lnTo>
                      <a:pt x="27" y="13"/>
                    </a:lnTo>
                    <a:lnTo>
                      <a:pt x="41" y="9"/>
                    </a:lnTo>
                    <a:lnTo>
                      <a:pt x="55" y="7"/>
                    </a:lnTo>
                    <a:lnTo>
                      <a:pt x="69" y="4"/>
                    </a:lnTo>
                    <a:lnTo>
                      <a:pt x="83" y="2"/>
                    </a:lnTo>
                    <a:lnTo>
                      <a:pt x="97" y="1"/>
                    </a:lnTo>
                    <a:lnTo>
                      <a:pt x="111" y="0"/>
                    </a:lnTo>
                    <a:lnTo>
                      <a:pt x="124" y="1"/>
                    </a:lnTo>
                    <a:lnTo>
                      <a:pt x="138" y="2"/>
                    </a:lnTo>
                    <a:lnTo>
                      <a:pt x="151" y="5"/>
                    </a:lnTo>
                    <a:lnTo>
                      <a:pt x="164" y="9"/>
                    </a:lnTo>
                    <a:lnTo>
                      <a:pt x="175" y="15"/>
                    </a:lnTo>
                    <a:lnTo>
                      <a:pt x="186" y="23"/>
                    </a:lnTo>
                    <a:lnTo>
                      <a:pt x="196" y="32"/>
                    </a:lnTo>
                    <a:lnTo>
                      <a:pt x="206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5" name="Freeform 2757"/>
              <p:cNvSpPr>
                <a:spLocks/>
              </p:cNvSpPr>
              <p:nvPr/>
            </p:nvSpPr>
            <p:spPr bwMode="auto">
              <a:xfrm>
                <a:off x="2534" y="2864"/>
                <a:ext cx="10" cy="33"/>
              </a:xfrm>
              <a:custGeom>
                <a:avLst/>
                <a:gdLst>
                  <a:gd name="T0" fmla="*/ 0 w 80"/>
                  <a:gd name="T1" fmla="*/ 0 h 258"/>
                  <a:gd name="T2" fmla="*/ 2 w 80"/>
                  <a:gd name="T3" fmla="*/ 16 h 258"/>
                  <a:gd name="T4" fmla="*/ 8 w 80"/>
                  <a:gd name="T5" fmla="*/ 34 h 258"/>
                  <a:gd name="T6" fmla="*/ 16 w 80"/>
                  <a:gd name="T7" fmla="*/ 52 h 258"/>
                  <a:gd name="T8" fmla="*/ 25 w 80"/>
                  <a:gd name="T9" fmla="*/ 71 h 258"/>
                  <a:gd name="T10" fmla="*/ 36 w 80"/>
                  <a:gd name="T11" fmla="*/ 91 h 258"/>
                  <a:gd name="T12" fmla="*/ 46 w 80"/>
                  <a:gd name="T13" fmla="*/ 110 h 258"/>
                  <a:gd name="T14" fmla="*/ 57 w 80"/>
                  <a:gd name="T15" fmla="*/ 130 h 258"/>
                  <a:gd name="T16" fmla="*/ 67 w 80"/>
                  <a:gd name="T17" fmla="*/ 149 h 258"/>
                  <a:gd name="T18" fmla="*/ 74 w 80"/>
                  <a:gd name="T19" fmla="*/ 167 h 258"/>
                  <a:gd name="T20" fmla="*/ 79 w 80"/>
                  <a:gd name="T21" fmla="*/ 184 h 258"/>
                  <a:gd name="T22" fmla="*/ 80 w 80"/>
                  <a:gd name="T23" fmla="*/ 201 h 258"/>
                  <a:gd name="T24" fmla="*/ 78 w 80"/>
                  <a:gd name="T25" fmla="*/ 216 h 258"/>
                  <a:gd name="T26" fmla="*/ 70 w 80"/>
                  <a:gd name="T27" fmla="*/ 229 h 258"/>
                  <a:gd name="T28" fmla="*/ 57 w 80"/>
                  <a:gd name="T29" fmla="*/ 241 h 258"/>
                  <a:gd name="T30" fmla="*/ 39 w 80"/>
                  <a:gd name="T31" fmla="*/ 250 h 258"/>
                  <a:gd name="T32" fmla="*/ 14 w 80"/>
                  <a:gd name="T33" fmla="*/ 258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58">
                    <a:moveTo>
                      <a:pt x="0" y="0"/>
                    </a:moveTo>
                    <a:lnTo>
                      <a:pt x="2" y="16"/>
                    </a:lnTo>
                    <a:lnTo>
                      <a:pt x="8" y="34"/>
                    </a:lnTo>
                    <a:lnTo>
                      <a:pt x="16" y="52"/>
                    </a:lnTo>
                    <a:lnTo>
                      <a:pt x="25" y="71"/>
                    </a:lnTo>
                    <a:lnTo>
                      <a:pt x="36" y="91"/>
                    </a:lnTo>
                    <a:lnTo>
                      <a:pt x="46" y="110"/>
                    </a:lnTo>
                    <a:lnTo>
                      <a:pt x="57" y="130"/>
                    </a:lnTo>
                    <a:lnTo>
                      <a:pt x="67" y="149"/>
                    </a:lnTo>
                    <a:lnTo>
                      <a:pt x="74" y="167"/>
                    </a:lnTo>
                    <a:lnTo>
                      <a:pt x="79" y="184"/>
                    </a:lnTo>
                    <a:lnTo>
                      <a:pt x="80" y="201"/>
                    </a:lnTo>
                    <a:lnTo>
                      <a:pt x="78" y="216"/>
                    </a:lnTo>
                    <a:lnTo>
                      <a:pt x="70" y="229"/>
                    </a:lnTo>
                    <a:lnTo>
                      <a:pt x="57" y="241"/>
                    </a:lnTo>
                    <a:lnTo>
                      <a:pt x="39" y="250"/>
                    </a:lnTo>
                    <a:lnTo>
                      <a:pt x="14" y="25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6" name="Freeform 2758"/>
              <p:cNvSpPr>
                <a:spLocks/>
              </p:cNvSpPr>
              <p:nvPr/>
            </p:nvSpPr>
            <p:spPr bwMode="auto">
              <a:xfrm>
                <a:off x="2535" y="3165"/>
                <a:ext cx="9" cy="20"/>
              </a:xfrm>
              <a:custGeom>
                <a:avLst/>
                <a:gdLst>
                  <a:gd name="T0" fmla="*/ 14 w 67"/>
                  <a:gd name="T1" fmla="*/ 159 h 160"/>
                  <a:gd name="T2" fmla="*/ 7 w 67"/>
                  <a:gd name="T3" fmla="*/ 151 h 160"/>
                  <a:gd name="T4" fmla="*/ 3 w 67"/>
                  <a:gd name="T5" fmla="*/ 143 h 160"/>
                  <a:gd name="T6" fmla="*/ 1 w 67"/>
                  <a:gd name="T7" fmla="*/ 135 h 160"/>
                  <a:gd name="T8" fmla="*/ 0 w 67"/>
                  <a:gd name="T9" fmla="*/ 125 h 160"/>
                  <a:gd name="T10" fmla="*/ 0 w 67"/>
                  <a:gd name="T11" fmla="*/ 115 h 160"/>
                  <a:gd name="T12" fmla="*/ 1 w 67"/>
                  <a:gd name="T13" fmla="*/ 104 h 160"/>
                  <a:gd name="T14" fmla="*/ 4 w 67"/>
                  <a:gd name="T15" fmla="*/ 94 h 160"/>
                  <a:gd name="T16" fmla="*/ 8 w 67"/>
                  <a:gd name="T17" fmla="*/ 83 h 160"/>
                  <a:gd name="T18" fmla="*/ 12 w 67"/>
                  <a:gd name="T19" fmla="*/ 72 h 160"/>
                  <a:gd name="T20" fmla="*/ 16 w 67"/>
                  <a:gd name="T21" fmla="*/ 61 h 160"/>
                  <a:gd name="T22" fmla="*/ 21 w 67"/>
                  <a:gd name="T23" fmla="*/ 50 h 160"/>
                  <a:gd name="T24" fmla="*/ 27 w 67"/>
                  <a:gd name="T25" fmla="*/ 39 h 160"/>
                  <a:gd name="T26" fmla="*/ 32 w 67"/>
                  <a:gd name="T27" fmla="*/ 29 h 160"/>
                  <a:gd name="T28" fmla="*/ 37 w 67"/>
                  <a:gd name="T29" fmla="*/ 19 h 160"/>
                  <a:gd name="T30" fmla="*/ 42 w 67"/>
                  <a:gd name="T31" fmla="*/ 9 h 160"/>
                  <a:gd name="T32" fmla="*/ 47 w 67"/>
                  <a:gd name="T33" fmla="*/ 0 h 160"/>
                  <a:gd name="T34" fmla="*/ 46 w 67"/>
                  <a:gd name="T35" fmla="*/ 1 h 160"/>
                  <a:gd name="T36" fmla="*/ 67 w 67"/>
                  <a:gd name="T37" fmla="*/ 1 h 160"/>
                  <a:gd name="T38" fmla="*/ 13 w 67"/>
                  <a:gd name="T39" fmla="*/ 160 h 160"/>
                  <a:gd name="T40" fmla="*/ 14 w 67"/>
                  <a:gd name="T41" fmla="*/ 159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7" h="160">
                    <a:moveTo>
                      <a:pt x="14" y="159"/>
                    </a:moveTo>
                    <a:lnTo>
                      <a:pt x="7" y="151"/>
                    </a:lnTo>
                    <a:lnTo>
                      <a:pt x="3" y="143"/>
                    </a:lnTo>
                    <a:lnTo>
                      <a:pt x="1" y="135"/>
                    </a:lnTo>
                    <a:lnTo>
                      <a:pt x="0" y="125"/>
                    </a:lnTo>
                    <a:lnTo>
                      <a:pt x="0" y="115"/>
                    </a:lnTo>
                    <a:lnTo>
                      <a:pt x="1" y="104"/>
                    </a:lnTo>
                    <a:lnTo>
                      <a:pt x="4" y="94"/>
                    </a:lnTo>
                    <a:lnTo>
                      <a:pt x="8" y="83"/>
                    </a:lnTo>
                    <a:lnTo>
                      <a:pt x="12" y="72"/>
                    </a:lnTo>
                    <a:lnTo>
                      <a:pt x="16" y="61"/>
                    </a:lnTo>
                    <a:lnTo>
                      <a:pt x="21" y="50"/>
                    </a:lnTo>
                    <a:lnTo>
                      <a:pt x="27" y="39"/>
                    </a:lnTo>
                    <a:lnTo>
                      <a:pt x="32" y="29"/>
                    </a:lnTo>
                    <a:lnTo>
                      <a:pt x="37" y="19"/>
                    </a:lnTo>
                    <a:lnTo>
                      <a:pt x="42" y="9"/>
                    </a:lnTo>
                    <a:lnTo>
                      <a:pt x="47" y="0"/>
                    </a:lnTo>
                    <a:lnTo>
                      <a:pt x="46" y="1"/>
                    </a:lnTo>
                    <a:lnTo>
                      <a:pt x="67" y="1"/>
                    </a:lnTo>
                    <a:lnTo>
                      <a:pt x="13" y="160"/>
                    </a:lnTo>
                    <a:lnTo>
                      <a:pt x="14" y="15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7" name="Freeform 2759"/>
              <p:cNvSpPr>
                <a:spLocks/>
              </p:cNvSpPr>
              <p:nvPr/>
            </p:nvSpPr>
            <p:spPr bwMode="auto">
              <a:xfrm>
                <a:off x="2535" y="3165"/>
                <a:ext cx="6" cy="19"/>
              </a:xfrm>
              <a:custGeom>
                <a:avLst/>
                <a:gdLst>
                  <a:gd name="T0" fmla="*/ 14 w 47"/>
                  <a:gd name="T1" fmla="*/ 159 h 159"/>
                  <a:gd name="T2" fmla="*/ 7 w 47"/>
                  <a:gd name="T3" fmla="*/ 151 h 159"/>
                  <a:gd name="T4" fmla="*/ 3 w 47"/>
                  <a:gd name="T5" fmla="*/ 143 h 159"/>
                  <a:gd name="T6" fmla="*/ 1 w 47"/>
                  <a:gd name="T7" fmla="*/ 135 h 159"/>
                  <a:gd name="T8" fmla="*/ 0 w 47"/>
                  <a:gd name="T9" fmla="*/ 125 h 159"/>
                  <a:gd name="T10" fmla="*/ 0 w 47"/>
                  <a:gd name="T11" fmla="*/ 115 h 159"/>
                  <a:gd name="T12" fmla="*/ 1 w 47"/>
                  <a:gd name="T13" fmla="*/ 104 h 159"/>
                  <a:gd name="T14" fmla="*/ 4 w 47"/>
                  <a:gd name="T15" fmla="*/ 94 h 159"/>
                  <a:gd name="T16" fmla="*/ 8 w 47"/>
                  <a:gd name="T17" fmla="*/ 83 h 159"/>
                  <a:gd name="T18" fmla="*/ 12 w 47"/>
                  <a:gd name="T19" fmla="*/ 72 h 159"/>
                  <a:gd name="T20" fmla="*/ 16 w 47"/>
                  <a:gd name="T21" fmla="*/ 61 h 159"/>
                  <a:gd name="T22" fmla="*/ 21 w 47"/>
                  <a:gd name="T23" fmla="*/ 50 h 159"/>
                  <a:gd name="T24" fmla="*/ 27 w 47"/>
                  <a:gd name="T25" fmla="*/ 39 h 159"/>
                  <a:gd name="T26" fmla="*/ 32 w 47"/>
                  <a:gd name="T27" fmla="*/ 29 h 159"/>
                  <a:gd name="T28" fmla="*/ 37 w 47"/>
                  <a:gd name="T29" fmla="*/ 19 h 159"/>
                  <a:gd name="T30" fmla="*/ 42 w 47"/>
                  <a:gd name="T31" fmla="*/ 9 h 159"/>
                  <a:gd name="T32" fmla="*/ 47 w 4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59">
                    <a:moveTo>
                      <a:pt x="14" y="159"/>
                    </a:moveTo>
                    <a:lnTo>
                      <a:pt x="7" y="151"/>
                    </a:lnTo>
                    <a:lnTo>
                      <a:pt x="3" y="143"/>
                    </a:lnTo>
                    <a:lnTo>
                      <a:pt x="1" y="135"/>
                    </a:lnTo>
                    <a:lnTo>
                      <a:pt x="0" y="125"/>
                    </a:lnTo>
                    <a:lnTo>
                      <a:pt x="0" y="115"/>
                    </a:lnTo>
                    <a:lnTo>
                      <a:pt x="1" y="104"/>
                    </a:lnTo>
                    <a:lnTo>
                      <a:pt x="4" y="94"/>
                    </a:lnTo>
                    <a:lnTo>
                      <a:pt x="8" y="83"/>
                    </a:lnTo>
                    <a:lnTo>
                      <a:pt x="12" y="72"/>
                    </a:lnTo>
                    <a:lnTo>
                      <a:pt x="16" y="61"/>
                    </a:lnTo>
                    <a:lnTo>
                      <a:pt x="21" y="50"/>
                    </a:lnTo>
                    <a:lnTo>
                      <a:pt x="27" y="39"/>
                    </a:lnTo>
                    <a:lnTo>
                      <a:pt x="32" y="29"/>
                    </a:lnTo>
                    <a:lnTo>
                      <a:pt x="37" y="19"/>
                    </a:lnTo>
                    <a:lnTo>
                      <a:pt x="42" y="9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8" name="Freeform 2760"/>
              <p:cNvSpPr>
                <a:spLocks/>
              </p:cNvSpPr>
              <p:nvPr/>
            </p:nvSpPr>
            <p:spPr bwMode="auto">
              <a:xfrm>
                <a:off x="2537" y="3165"/>
                <a:ext cx="7" cy="20"/>
              </a:xfrm>
              <a:custGeom>
                <a:avLst/>
                <a:gdLst>
                  <a:gd name="T0" fmla="*/ 33 w 54"/>
                  <a:gd name="T1" fmla="*/ 0 h 159"/>
                  <a:gd name="T2" fmla="*/ 54 w 54"/>
                  <a:gd name="T3" fmla="*/ 0 h 159"/>
                  <a:gd name="T4" fmla="*/ 0 w 54"/>
                  <a:gd name="T5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" h="159">
                    <a:moveTo>
                      <a:pt x="33" y="0"/>
                    </a:moveTo>
                    <a:lnTo>
                      <a:pt x="54" y="0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89" name="Freeform 2761"/>
              <p:cNvSpPr>
                <a:spLocks/>
              </p:cNvSpPr>
              <p:nvPr/>
            </p:nvSpPr>
            <p:spPr bwMode="auto">
              <a:xfrm>
                <a:off x="2526" y="2792"/>
                <a:ext cx="16" cy="24"/>
              </a:xfrm>
              <a:custGeom>
                <a:avLst/>
                <a:gdLst>
                  <a:gd name="T0" fmla="*/ 87 w 127"/>
                  <a:gd name="T1" fmla="*/ 186 h 186"/>
                  <a:gd name="T2" fmla="*/ 82 w 127"/>
                  <a:gd name="T3" fmla="*/ 174 h 186"/>
                  <a:gd name="T4" fmla="*/ 76 w 127"/>
                  <a:gd name="T5" fmla="*/ 162 h 186"/>
                  <a:gd name="T6" fmla="*/ 70 w 127"/>
                  <a:gd name="T7" fmla="*/ 151 h 186"/>
                  <a:gd name="T8" fmla="*/ 63 w 127"/>
                  <a:gd name="T9" fmla="*/ 140 h 186"/>
                  <a:gd name="T10" fmla="*/ 56 w 127"/>
                  <a:gd name="T11" fmla="*/ 130 h 186"/>
                  <a:gd name="T12" fmla="*/ 48 w 127"/>
                  <a:gd name="T13" fmla="*/ 119 h 186"/>
                  <a:gd name="T14" fmla="*/ 40 w 127"/>
                  <a:gd name="T15" fmla="*/ 108 h 186"/>
                  <a:gd name="T16" fmla="*/ 33 w 127"/>
                  <a:gd name="T17" fmla="*/ 98 h 186"/>
                  <a:gd name="T18" fmla="*/ 26 w 127"/>
                  <a:gd name="T19" fmla="*/ 86 h 186"/>
                  <a:gd name="T20" fmla="*/ 19 w 127"/>
                  <a:gd name="T21" fmla="*/ 75 h 186"/>
                  <a:gd name="T22" fmla="*/ 13 w 127"/>
                  <a:gd name="T23" fmla="*/ 63 h 186"/>
                  <a:gd name="T24" fmla="*/ 8 w 127"/>
                  <a:gd name="T25" fmla="*/ 51 h 186"/>
                  <a:gd name="T26" fmla="*/ 4 w 127"/>
                  <a:gd name="T27" fmla="*/ 39 h 186"/>
                  <a:gd name="T28" fmla="*/ 2 w 127"/>
                  <a:gd name="T29" fmla="*/ 27 h 186"/>
                  <a:gd name="T30" fmla="*/ 0 w 127"/>
                  <a:gd name="T31" fmla="*/ 13 h 186"/>
                  <a:gd name="T32" fmla="*/ 1 w 127"/>
                  <a:gd name="T33" fmla="*/ 0 h 186"/>
                  <a:gd name="T34" fmla="*/ 1 w 127"/>
                  <a:gd name="T35" fmla="*/ 1 h 186"/>
                  <a:gd name="T36" fmla="*/ 127 w 127"/>
                  <a:gd name="T37" fmla="*/ 60 h 186"/>
                  <a:gd name="T38" fmla="*/ 121 w 127"/>
                  <a:gd name="T39" fmla="*/ 66 h 186"/>
                  <a:gd name="T40" fmla="*/ 117 w 127"/>
                  <a:gd name="T41" fmla="*/ 74 h 186"/>
                  <a:gd name="T42" fmla="*/ 114 w 127"/>
                  <a:gd name="T43" fmla="*/ 81 h 186"/>
                  <a:gd name="T44" fmla="*/ 110 w 127"/>
                  <a:gd name="T45" fmla="*/ 88 h 186"/>
                  <a:gd name="T46" fmla="*/ 107 w 127"/>
                  <a:gd name="T47" fmla="*/ 97 h 186"/>
                  <a:gd name="T48" fmla="*/ 104 w 127"/>
                  <a:gd name="T49" fmla="*/ 104 h 186"/>
                  <a:gd name="T50" fmla="*/ 101 w 127"/>
                  <a:gd name="T51" fmla="*/ 112 h 186"/>
                  <a:gd name="T52" fmla="*/ 99 w 127"/>
                  <a:gd name="T53" fmla="*/ 120 h 186"/>
                  <a:gd name="T54" fmla="*/ 96 w 127"/>
                  <a:gd name="T55" fmla="*/ 128 h 186"/>
                  <a:gd name="T56" fmla="*/ 94 w 127"/>
                  <a:gd name="T57" fmla="*/ 135 h 186"/>
                  <a:gd name="T58" fmla="*/ 92 w 127"/>
                  <a:gd name="T59" fmla="*/ 144 h 186"/>
                  <a:gd name="T60" fmla="*/ 91 w 127"/>
                  <a:gd name="T61" fmla="*/ 152 h 186"/>
                  <a:gd name="T62" fmla="*/ 89 w 127"/>
                  <a:gd name="T63" fmla="*/ 160 h 186"/>
                  <a:gd name="T64" fmla="*/ 88 w 127"/>
                  <a:gd name="T65" fmla="*/ 168 h 186"/>
                  <a:gd name="T66" fmla="*/ 87 w 127"/>
                  <a:gd name="T67" fmla="*/ 177 h 186"/>
                  <a:gd name="T68" fmla="*/ 87 w 127"/>
                  <a:gd name="T69" fmla="*/ 186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7" h="186">
                    <a:moveTo>
                      <a:pt x="87" y="186"/>
                    </a:moveTo>
                    <a:lnTo>
                      <a:pt x="82" y="174"/>
                    </a:lnTo>
                    <a:lnTo>
                      <a:pt x="76" y="162"/>
                    </a:lnTo>
                    <a:lnTo>
                      <a:pt x="70" y="151"/>
                    </a:lnTo>
                    <a:lnTo>
                      <a:pt x="63" y="140"/>
                    </a:lnTo>
                    <a:lnTo>
                      <a:pt x="56" y="130"/>
                    </a:lnTo>
                    <a:lnTo>
                      <a:pt x="48" y="119"/>
                    </a:lnTo>
                    <a:lnTo>
                      <a:pt x="40" y="108"/>
                    </a:lnTo>
                    <a:lnTo>
                      <a:pt x="33" y="98"/>
                    </a:lnTo>
                    <a:lnTo>
                      <a:pt x="26" y="86"/>
                    </a:lnTo>
                    <a:lnTo>
                      <a:pt x="19" y="75"/>
                    </a:lnTo>
                    <a:lnTo>
                      <a:pt x="13" y="63"/>
                    </a:lnTo>
                    <a:lnTo>
                      <a:pt x="8" y="51"/>
                    </a:lnTo>
                    <a:lnTo>
                      <a:pt x="4" y="39"/>
                    </a:lnTo>
                    <a:lnTo>
                      <a:pt x="2" y="27"/>
                    </a:lnTo>
                    <a:lnTo>
                      <a:pt x="0" y="13"/>
                    </a:lnTo>
                    <a:lnTo>
                      <a:pt x="1" y="0"/>
                    </a:lnTo>
                    <a:lnTo>
                      <a:pt x="1" y="1"/>
                    </a:lnTo>
                    <a:lnTo>
                      <a:pt x="127" y="60"/>
                    </a:lnTo>
                    <a:lnTo>
                      <a:pt x="121" y="66"/>
                    </a:lnTo>
                    <a:lnTo>
                      <a:pt x="117" y="74"/>
                    </a:lnTo>
                    <a:lnTo>
                      <a:pt x="114" y="81"/>
                    </a:lnTo>
                    <a:lnTo>
                      <a:pt x="110" y="88"/>
                    </a:lnTo>
                    <a:lnTo>
                      <a:pt x="107" y="97"/>
                    </a:lnTo>
                    <a:lnTo>
                      <a:pt x="104" y="104"/>
                    </a:lnTo>
                    <a:lnTo>
                      <a:pt x="101" y="112"/>
                    </a:lnTo>
                    <a:lnTo>
                      <a:pt x="99" y="120"/>
                    </a:lnTo>
                    <a:lnTo>
                      <a:pt x="96" y="128"/>
                    </a:lnTo>
                    <a:lnTo>
                      <a:pt x="94" y="135"/>
                    </a:lnTo>
                    <a:lnTo>
                      <a:pt x="92" y="144"/>
                    </a:lnTo>
                    <a:lnTo>
                      <a:pt x="91" y="152"/>
                    </a:lnTo>
                    <a:lnTo>
                      <a:pt x="89" y="160"/>
                    </a:lnTo>
                    <a:lnTo>
                      <a:pt x="88" y="168"/>
                    </a:lnTo>
                    <a:lnTo>
                      <a:pt x="87" y="177"/>
                    </a:lnTo>
                    <a:lnTo>
                      <a:pt x="87" y="186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0" name="Freeform 2762"/>
              <p:cNvSpPr>
                <a:spLocks/>
              </p:cNvSpPr>
              <p:nvPr/>
            </p:nvSpPr>
            <p:spPr bwMode="auto">
              <a:xfrm>
                <a:off x="2526" y="2792"/>
                <a:ext cx="11" cy="24"/>
              </a:xfrm>
              <a:custGeom>
                <a:avLst/>
                <a:gdLst>
                  <a:gd name="T0" fmla="*/ 87 w 87"/>
                  <a:gd name="T1" fmla="*/ 186 h 186"/>
                  <a:gd name="T2" fmla="*/ 82 w 87"/>
                  <a:gd name="T3" fmla="*/ 174 h 186"/>
                  <a:gd name="T4" fmla="*/ 76 w 87"/>
                  <a:gd name="T5" fmla="*/ 162 h 186"/>
                  <a:gd name="T6" fmla="*/ 70 w 87"/>
                  <a:gd name="T7" fmla="*/ 151 h 186"/>
                  <a:gd name="T8" fmla="*/ 63 w 87"/>
                  <a:gd name="T9" fmla="*/ 140 h 186"/>
                  <a:gd name="T10" fmla="*/ 56 w 87"/>
                  <a:gd name="T11" fmla="*/ 130 h 186"/>
                  <a:gd name="T12" fmla="*/ 48 w 87"/>
                  <a:gd name="T13" fmla="*/ 119 h 186"/>
                  <a:gd name="T14" fmla="*/ 40 w 87"/>
                  <a:gd name="T15" fmla="*/ 108 h 186"/>
                  <a:gd name="T16" fmla="*/ 33 w 87"/>
                  <a:gd name="T17" fmla="*/ 98 h 186"/>
                  <a:gd name="T18" fmla="*/ 26 w 87"/>
                  <a:gd name="T19" fmla="*/ 86 h 186"/>
                  <a:gd name="T20" fmla="*/ 19 w 87"/>
                  <a:gd name="T21" fmla="*/ 75 h 186"/>
                  <a:gd name="T22" fmla="*/ 13 w 87"/>
                  <a:gd name="T23" fmla="*/ 63 h 186"/>
                  <a:gd name="T24" fmla="*/ 8 w 87"/>
                  <a:gd name="T25" fmla="*/ 51 h 186"/>
                  <a:gd name="T26" fmla="*/ 4 w 87"/>
                  <a:gd name="T27" fmla="*/ 39 h 186"/>
                  <a:gd name="T28" fmla="*/ 2 w 87"/>
                  <a:gd name="T29" fmla="*/ 27 h 186"/>
                  <a:gd name="T30" fmla="*/ 0 w 87"/>
                  <a:gd name="T31" fmla="*/ 13 h 186"/>
                  <a:gd name="T32" fmla="*/ 1 w 87"/>
                  <a:gd name="T33" fmla="*/ 0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86">
                    <a:moveTo>
                      <a:pt x="87" y="186"/>
                    </a:moveTo>
                    <a:lnTo>
                      <a:pt x="82" y="174"/>
                    </a:lnTo>
                    <a:lnTo>
                      <a:pt x="76" y="162"/>
                    </a:lnTo>
                    <a:lnTo>
                      <a:pt x="70" y="151"/>
                    </a:lnTo>
                    <a:lnTo>
                      <a:pt x="63" y="140"/>
                    </a:lnTo>
                    <a:lnTo>
                      <a:pt x="56" y="130"/>
                    </a:lnTo>
                    <a:lnTo>
                      <a:pt x="48" y="119"/>
                    </a:lnTo>
                    <a:lnTo>
                      <a:pt x="40" y="108"/>
                    </a:lnTo>
                    <a:lnTo>
                      <a:pt x="33" y="98"/>
                    </a:lnTo>
                    <a:lnTo>
                      <a:pt x="26" y="86"/>
                    </a:lnTo>
                    <a:lnTo>
                      <a:pt x="19" y="75"/>
                    </a:lnTo>
                    <a:lnTo>
                      <a:pt x="13" y="63"/>
                    </a:lnTo>
                    <a:lnTo>
                      <a:pt x="8" y="51"/>
                    </a:lnTo>
                    <a:lnTo>
                      <a:pt x="4" y="39"/>
                    </a:lnTo>
                    <a:lnTo>
                      <a:pt x="2" y="27"/>
                    </a:lnTo>
                    <a:lnTo>
                      <a:pt x="0" y="13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1" name="Line 2763"/>
              <p:cNvSpPr>
                <a:spLocks noChangeShapeType="1"/>
              </p:cNvSpPr>
              <p:nvPr/>
            </p:nvSpPr>
            <p:spPr bwMode="auto">
              <a:xfrm>
                <a:off x="2526" y="2792"/>
                <a:ext cx="16" cy="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2" name="Freeform 2764"/>
              <p:cNvSpPr>
                <a:spLocks/>
              </p:cNvSpPr>
              <p:nvPr/>
            </p:nvSpPr>
            <p:spPr bwMode="auto">
              <a:xfrm>
                <a:off x="2537" y="2800"/>
                <a:ext cx="5" cy="16"/>
              </a:xfrm>
              <a:custGeom>
                <a:avLst/>
                <a:gdLst>
                  <a:gd name="T0" fmla="*/ 40 w 40"/>
                  <a:gd name="T1" fmla="*/ 0 h 126"/>
                  <a:gd name="T2" fmla="*/ 34 w 40"/>
                  <a:gd name="T3" fmla="*/ 6 h 126"/>
                  <a:gd name="T4" fmla="*/ 30 w 40"/>
                  <a:gd name="T5" fmla="*/ 14 h 126"/>
                  <a:gd name="T6" fmla="*/ 27 w 40"/>
                  <a:gd name="T7" fmla="*/ 21 h 126"/>
                  <a:gd name="T8" fmla="*/ 23 w 40"/>
                  <a:gd name="T9" fmla="*/ 28 h 126"/>
                  <a:gd name="T10" fmla="*/ 20 w 40"/>
                  <a:gd name="T11" fmla="*/ 37 h 126"/>
                  <a:gd name="T12" fmla="*/ 17 w 40"/>
                  <a:gd name="T13" fmla="*/ 44 h 126"/>
                  <a:gd name="T14" fmla="*/ 14 w 40"/>
                  <a:gd name="T15" fmla="*/ 52 h 126"/>
                  <a:gd name="T16" fmla="*/ 12 w 40"/>
                  <a:gd name="T17" fmla="*/ 60 h 126"/>
                  <a:gd name="T18" fmla="*/ 9 w 40"/>
                  <a:gd name="T19" fmla="*/ 68 h 126"/>
                  <a:gd name="T20" fmla="*/ 7 w 40"/>
                  <a:gd name="T21" fmla="*/ 75 h 126"/>
                  <a:gd name="T22" fmla="*/ 5 w 40"/>
                  <a:gd name="T23" fmla="*/ 84 h 126"/>
                  <a:gd name="T24" fmla="*/ 4 w 40"/>
                  <a:gd name="T25" fmla="*/ 92 h 126"/>
                  <a:gd name="T26" fmla="*/ 2 w 40"/>
                  <a:gd name="T27" fmla="*/ 100 h 126"/>
                  <a:gd name="T28" fmla="*/ 1 w 40"/>
                  <a:gd name="T29" fmla="*/ 108 h 126"/>
                  <a:gd name="T30" fmla="*/ 0 w 40"/>
                  <a:gd name="T31" fmla="*/ 117 h 126"/>
                  <a:gd name="T32" fmla="*/ 0 w 40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26">
                    <a:moveTo>
                      <a:pt x="40" y="0"/>
                    </a:moveTo>
                    <a:lnTo>
                      <a:pt x="34" y="6"/>
                    </a:lnTo>
                    <a:lnTo>
                      <a:pt x="30" y="14"/>
                    </a:lnTo>
                    <a:lnTo>
                      <a:pt x="27" y="21"/>
                    </a:lnTo>
                    <a:lnTo>
                      <a:pt x="23" y="28"/>
                    </a:lnTo>
                    <a:lnTo>
                      <a:pt x="20" y="37"/>
                    </a:lnTo>
                    <a:lnTo>
                      <a:pt x="17" y="44"/>
                    </a:lnTo>
                    <a:lnTo>
                      <a:pt x="14" y="52"/>
                    </a:lnTo>
                    <a:lnTo>
                      <a:pt x="12" y="60"/>
                    </a:lnTo>
                    <a:lnTo>
                      <a:pt x="9" y="68"/>
                    </a:lnTo>
                    <a:lnTo>
                      <a:pt x="7" y="75"/>
                    </a:lnTo>
                    <a:lnTo>
                      <a:pt x="5" y="84"/>
                    </a:lnTo>
                    <a:lnTo>
                      <a:pt x="4" y="92"/>
                    </a:lnTo>
                    <a:lnTo>
                      <a:pt x="2" y="100"/>
                    </a:lnTo>
                    <a:lnTo>
                      <a:pt x="1" y="108"/>
                    </a:lnTo>
                    <a:lnTo>
                      <a:pt x="0" y="117"/>
                    </a:lnTo>
                    <a:lnTo>
                      <a:pt x="0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3" name="Freeform 2765"/>
              <p:cNvSpPr>
                <a:spLocks/>
              </p:cNvSpPr>
              <p:nvPr/>
            </p:nvSpPr>
            <p:spPr bwMode="auto">
              <a:xfrm>
                <a:off x="2495" y="2613"/>
                <a:ext cx="46" cy="25"/>
              </a:xfrm>
              <a:custGeom>
                <a:avLst/>
                <a:gdLst>
                  <a:gd name="T0" fmla="*/ 345 w 366"/>
                  <a:gd name="T1" fmla="*/ 183 h 201"/>
                  <a:gd name="T2" fmla="*/ 306 w 366"/>
                  <a:gd name="T3" fmla="*/ 188 h 201"/>
                  <a:gd name="T4" fmla="*/ 265 w 366"/>
                  <a:gd name="T5" fmla="*/ 193 h 201"/>
                  <a:gd name="T6" fmla="*/ 220 w 366"/>
                  <a:gd name="T7" fmla="*/ 197 h 201"/>
                  <a:gd name="T8" fmla="*/ 175 w 366"/>
                  <a:gd name="T9" fmla="*/ 200 h 201"/>
                  <a:gd name="T10" fmla="*/ 130 w 366"/>
                  <a:gd name="T11" fmla="*/ 201 h 201"/>
                  <a:gd name="T12" fmla="*/ 84 w 366"/>
                  <a:gd name="T13" fmla="*/ 198 h 201"/>
                  <a:gd name="T14" fmla="*/ 40 w 366"/>
                  <a:gd name="T15" fmla="*/ 192 h 201"/>
                  <a:gd name="T16" fmla="*/ 14 w 366"/>
                  <a:gd name="T17" fmla="*/ 181 h 201"/>
                  <a:gd name="T18" fmla="*/ 7 w 366"/>
                  <a:gd name="T19" fmla="*/ 165 h 201"/>
                  <a:gd name="T20" fmla="*/ 6 w 366"/>
                  <a:gd name="T21" fmla="*/ 150 h 201"/>
                  <a:gd name="T22" fmla="*/ 8 w 366"/>
                  <a:gd name="T23" fmla="*/ 135 h 201"/>
                  <a:gd name="T24" fmla="*/ 11 w 366"/>
                  <a:gd name="T25" fmla="*/ 119 h 201"/>
                  <a:gd name="T26" fmla="*/ 13 w 366"/>
                  <a:gd name="T27" fmla="*/ 104 h 201"/>
                  <a:gd name="T28" fmla="*/ 12 w 366"/>
                  <a:gd name="T29" fmla="*/ 89 h 201"/>
                  <a:gd name="T30" fmla="*/ 5 w 366"/>
                  <a:gd name="T31" fmla="*/ 74 h 201"/>
                  <a:gd name="T32" fmla="*/ 16 w 366"/>
                  <a:gd name="T33" fmla="*/ 53 h 201"/>
                  <a:gd name="T34" fmla="*/ 53 w 366"/>
                  <a:gd name="T35" fmla="*/ 30 h 201"/>
                  <a:gd name="T36" fmla="*/ 93 w 366"/>
                  <a:gd name="T37" fmla="*/ 14 h 201"/>
                  <a:gd name="T38" fmla="*/ 137 w 366"/>
                  <a:gd name="T39" fmla="*/ 4 h 201"/>
                  <a:gd name="T40" fmla="*/ 182 w 366"/>
                  <a:gd name="T41" fmla="*/ 0 h 201"/>
                  <a:gd name="T42" fmla="*/ 226 w 366"/>
                  <a:gd name="T43" fmla="*/ 0 h 201"/>
                  <a:gd name="T44" fmla="*/ 270 w 366"/>
                  <a:gd name="T45" fmla="*/ 4 h 201"/>
                  <a:gd name="T46" fmla="*/ 311 w 366"/>
                  <a:gd name="T47" fmla="*/ 11 h 201"/>
                  <a:gd name="T48" fmla="*/ 337 w 366"/>
                  <a:gd name="T49" fmla="*/ 24 h 201"/>
                  <a:gd name="T50" fmla="*/ 348 w 366"/>
                  <a:gd name="T51" fmla="*/ 42 h 201"/>
                  <a:gd name="T52" fmla="*/ 356 w 366"/>
                  <a:gd name="T53" fmla="*/ 62 h 201"/>
                  <a:gd name="T54" fmla="*/ 361 w 366"/>
                  <a:gd name="T55" fmla="*/ 83 h 201"/>
                  <a:gd name="T56" fmla="*/ 365 w 366"/>
                  <a:gd name="T57" fmla="*/ 105 h 201"/>
                  <a:gd name="T58" fmla="*/ 366 w 366"/>
                  <a:gd name="T59" fmla="*/ 126 h 201"/>
                  <a:gd name="T60" fmla="*/ 366 w 366"/>
                  <a:gd name="T61" fmla="*/ 148 h 201"/>
                  <a:gd name="T62" fmla="*/ 365 w 366"/>
                  <a:gd name="T63" fmla="*/ 169 h 2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66" h="201">
                    <a:moveTo>
                      <a:pt x="364" y="181"/>
                    </a:moveTo>
                    <a:lnTo>
                      <a:pt x="345" y="183"/>
                    </a:lnTo>
                    <a:lnTo>
                      <a:pt x="326" y="185"/>
                    </a:lnTo>
                    <a:lnTo>
                      <a:pt x="306" y="188"/>
                    </a:lnTo>
                    <a:lnTo>
                      <a:pt x="286" y="191"/>
                    </a:lnTo>
                    <a:lnTo>
                      <a:pt x="265" y="193"/>
                    </a:lnTo>
                    <a:lnTo>
                      <a:pt x="242" y="195"/>
                    </a:lnTo>
                    <a:lnTo>
                      <a:pt x="220" y="197"/>
                    </a:lnTo>
                    <a:lnTo>
                      <a:pt x="198" y="199"/>
                    </a:lnTo>
                    <a:lnTo>
                      <a:pt x="175" y="200"/>
                    </a:lnTo>
                    <a:lnTo>
                      <a:pt x="152" y="201"/>
                    </a:lnTo>
                    <a:lnTo>
                      <a:pt x="130" y="201"/>
                    </a:lnTo>
                    <a:lnTo>
                      <a:pt x="106" y="200"/>
                    </a:lnTo>
                    <a:lnTo>
                      <a:pt x="84" y="198"/>
                    </a:lnTo>
                    <a:lnTo>
                      <a:pt x="62" y="196"/>
                    </a:lnTo>
                    <a:lnTo>
                      <a:pt x="40" y="192"/>
                    </a:lnTo>
                    <a:lnTo>
                      <a:pt x="20" y="188"/>
                    </a:lnTo>
                    <a:lnTo>
                      <a:pt x="14" y="181"/>
                    </a:lnTo>
                    <a:lnTo>
                      <a:pt x="9" y="173"/>
                    </a:lnTo>
                    <a:lnTo>
                      <a:pt x="7" y="165"/>
                    </a:lnTo>
                    <a:lnTo>
                      <a:pt x="6" y="158"/>
                    </a:lnTo>
                    <a:lnTo>
                      <a:pt x="6" y="150"/>
                    </a:lnTo>
                    <a:lnTo>
                      <a:pt x="6" y="143"/>
                    </a:lnTo>
                    <a:lnTo>
                      <a:pt x="8" y="135"/>
                    </a:lnTo>
                    <a:lnTo>
                      <a:pt x="9" y="127"/>
                    </a:lnTo>
                    <a:lnTo>
                      <a:pt x="11" y="119"/>
                    </a:lnTo>
                    <a:lnTo>
                      <a:pt x="12" y="111"/>
                    </a:lnTo>
                    <a:lnTo>
                      <a:pt x="13" y="104"/>
                    </a:lnTo>
                    <a:lnTo>
                      <a:pt x="13" y="96"/>
                    </a:lnTo>
                    <a:lnTo>
                      <a:pt x="12" y="89"/>
                    </a:lnTo>
                    <a:lnTo>
                      <a:pt x="9" y="81"/>
                    </a:lnTo>
                    <a:lnTo>
                      <a:pt x="5" y="74"/>
                    </a:lnTo>
                    <a:lnTo>
                      <a:pt x="0" y="68"/>
                    </a:lnTo>
                    <a:lnTo>
                      <a:pt x="16" y="53"/>
                    </a:lnTo>
                    <a:lnTo>
                      <a:pt x="34" y="41"/>
                    </a:lnTo>
                    <a:lnTo>
                      <a:pt x="53" y="30"/>
                    </a:lnTo>
                    <a:lnTo>
                      <a:pt x="73" y="21"/>
                    </a:lnTo>
                    <a:lnTo>
                      <a:pt x="93" y="14"/>
                    </a:lnTo>
                    <a:lnTo>
                      <a:pt x="116" y="8"/>
                    </a:lnTo>
                    <a:lnTo>
                      <a:pt x="137" y="4"/>
                    </a:lnTo>
                    <a:lnTo>
                      <a:pt x="159" y="2"/>
                    </a:lnTo>
                    <a:lnTo>
                      <a:pt x="182" y="0"/>
                    </a:lnTo>
                    <a:lnTo>
                      <a:pt x="204" y="0"/>
                    </a:lnTo>
                    <a:lnTo>
                      <a:pt x="226" y="0"/>
                    </a:lnTo>
                    <a:lnTo>
                      <a:pt x="249" y="2"/>
                    </a:lnTo>
                    <a:lnTo>
                      <a:pt x="270" y="4"/>
                    </a:lnTo>
                    <a:lnTo>
                      <a:pt x="291" y="7"/>
                    </a:lnTo>
                    <a:lnTo>
                      <a:pt x="311" y="11"/>
                    </a:lnTo>
                    <a:lnTo>
                      <a:pt x="331" y="15"/>
                    </a:lnTo>
                    <a:lnTo>
                      <a:pt x="337" y="24"/>
                    </a:lnTo>
                    <a:lnTo>
                      <a:pt x="343" y="33"/>
                    </a:lnTo>
                    <a:lnTo>
                      <a:pt x="348" y="42"/>
                    </a:lnTo>
                    <a:lnTo>
                      <a:pt x="352" y="52"/>
                    </a:lnTo>
                    <a:lnTo>
                      <a:pt x="356" y="62"/>
                    </a:lnTo>
                    <a:lnTo>
                      <a:pt x="359" y="72"/>
                    </a:lnTo>
                    <a:lnTo>
                      <a:pt x="361" y="83"/>
                    </a:lnTo>
                    <a:lnTo>
                      <a:pt x="363" y="94"/>
                    </a:lnTo>
                    <a:lnTo>
                      <a:pt x="365" y="105"/>
                    </a:lnTo>
                    <a:lnTo>
                      <a:pt x="366" y="115"/>
                    </a:lnTo>
                    <a:lnTo>
                      <a:pt x="366" y="126"/>
                    </a:lnTo>
                    <a:lnTo>
                      <a:pt x="366" y="137"/>
                    </a:lnTo>
                    <a:lnTo>
                      <a:pt x="366" y="148"/>
                    </a:lnTo>
                    <a:lnTo>
                      <a:pt x="366" y="159"/>
                    </a:lnTo>
                    <a:lnTo>
                      <a:pt x="365" y="169"/>
                    </a:lnTo>
                    <a:lnTo>
                      <a:pt x="364" y="1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4" name="Freeform 2766"/>
              <p:cNvSpPr>
                <a:spLocks/>
              </p:cNvSpPr>
              <p:nvPr/>
            </p:nvSpPr>
            <p:spPr bwMode="auto">
              <a:xfrm>
                <a:off x="2497" y="2636"/>
                <a:ext cx="43" cy="2"/>
              </a:xfrm>
              <a:custGeom>
                <a:avLst/>
                <a:gdLst>
                  <a:gd name="T0" fmla="*/ 344 w 344"/>
                  <a:gd name="T1" fmla="*/ 0 h 20"/>
                  <a:gd name="T2" fmla="*/ 325 w 344"/>
                  <a:gd name="T3" fmla="*/ 2 h 20"/>
                  <a:gd name="T4" fmla="*/ 306 w 344"/>
                  <a:gd name="T5" fmla="*/ 4 h 20"/>
                  <a:gd name="T6" fmla="*/ 286 w 344"/>
                  <a:gd name="T7" fmla="*/ 7 h 20"/>
                  <a:gd name="T8" fmla="*/ 266 w 344"/>
                  <a:gd name="T9" fmla="*/ 10 h 20"/>
                  <a:gd name="T10" fmla="*/ 245 w 344"/>
                  <a:gd name="T11" fmla="*/ 12 h 20"/>
                  <a:gd name="T12" fmla="*/ 222 w 344"/>
                  <a:gd name="T13" fmla="*/ 14 h 20"/>
                  <a:gd name="T14" fmla="*/ 200 w 344"/>
                  <a:gd name="T15" fmla="*/ 16 h 20"/>
                  <a:gd name="T16" fmla="*/ 178 w 344"/>
                  <a:gd name="T17" fmla="*/ 18 h 20"/>
                  <a:gd name="T18" fmla="*/ 155 w 344"/>
                  <a:gd name="T19" fmla="*/ 19 h 20"/>
                  <a:gd name="T20" fmla="*/ 132 w 344"/>
                  <a:gd name="T21" fmla="*/ 20 h 20"/>
                  <a:gd name="T22" fmla="*/ 110 w 344"/>
                  <a:gd name="T23" fmla="*/ 20 h 20"/>
                  <a:gd name="T24" fmla="*/ 86 w 344"/>
                  <a:gd name="T25" fmla="*/ 19 h 20"/>
                  <a:gd name="T26" fmla="*/ 64 w 344"/>
                  <a:gd name="T27" fmla="*/ 17 h 20"/>
                  <a:gd name="T28" fmla="*/ 42 w 344"/>
                  <a:gd name="T29" fmla="*/ 15 h 20"/>
                  <a:gd name="T30" fmla="*/ 20 w 344"/>
                  <a:gd name="T31" fmla="*/ 11 h 20"/>
                  <a:gd name="T32" fmla="*/ 0 w 344"/>
                  <a:gd name="T33" fmla="*/ 7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20">
                    <a:moveTo>
                      <a:pt x="344" y="0"/>
                    </a:moveTo>
                    <a:lnTo>
                      <a:pt x="325" y="2"/>
                    </a:lnTo>
                    <a:lnTo>
                      <a:pt x="306" y="4"/>
                    </a:lnTo>
                    <a:lnTo>
                      <a:pt x="286" y="7"/>
                    </a:lnTo>
                    <a:lnTo>
                      <a:pt x="266" y="10"/>
                    </a:lnTo>
                    <a:lnTo>
                      <a:pt x="245" y="12"/>
                    </a:lnTo>
                    <a:lnTo>
                      <a:pt x="222" y="14"/>
                    </a:lnTo>
                    <a:lnTo>
                      <a:pt x="200" y="16"/>
                    </a:lnTo>
                    <a:lnTo>
                      <a:pt x="178" y="18"/>
                    </a:lnTo>
                    <a:lnTo>
                      <a:pt x="155" y="19"/>
                    </a:lnTo>
                    <a:lnTo>
                      <a:pt x="132" y="20"/>
                    </a:lnTo>
                    <a:lnTo>
                      <a:pt x="110" y="20"/>
                    </a:lnTo>
                    <a:lnTo>
                      <a:pt x="86" y="19"/>
                    </a:lnTo>
                    <a:lnTo>
                      <a:pt x="64" y="17"/>
                    </a:lnTo>
                    <a:lnTo>
                      <a:pt x="42" y="15"/>
                    </a:lnTo>
                    <a:lnTo>
                      <a:pt x="20" y="11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5" name="Freeform 2767"/>
              <p:cNvSpPr>
                <a:spLocks/>
              </p:cNvSpPr>
              <p:nvPr/>
            </p:nvSpPr>
            <p:spPr bwMode="auto">
              <a:xfrm>
                <a:off x="2495" y="2622"/>
                <a:ext cx="2" cy="15"/>
              </a:xfrm>
              <a:custGeom>
                <a:avLst/>
                <a:gdLst>
                  <a:gd name="T0" fmla="*/ 20 w 20"/>
                  <a:gd name="T1" fmla="*/ 120 h 120"/>
                  <a:gd name="T2" fmla="*/ 14 w 20"/>
                  <a:gd name="T3" fmla="*/ 113 h 120"/>
                  <a:gd name="T4" fmla="*/ 9 w 20"/>
                  <a:gd name="T5" fmla="*/ 105 h 120"/>
                  <a:gd name="T6" fmla="*/ 7 w 20"/>
                  <a:gd name="T7" fmla="*/ 97 h 120"/>
                  <a:gd name="T8" fmla="*/ 6 w 20"/>
                  <a:gd name="T9" fmla="*/ 90 h 120"/>
                  <a:gd name="T10" fmla="*/ 6 w 20"/>
                  <a:gd name="T11" fmla="*/ 82 h 120"/>
                  <a:gd name="T12" fmla="*/ 6 w 20"/>
                  <a:gd name="T13" fmla="*/ 75 h 120"/>
                  <a:gd name="T14" fmla="*/ 8 w 20"/>
                  <a:gd name="T15" fmla="*/ 67 h 120"/>
                  <a:gd name="T16" fmla="*/ 9 w 20"/>
                  <a:gd name="T17" fmla="*/ 59 h 120"/>
                  <a:gd name="T18" fmla="*/ 11 w 20"/>
                  <a:gd name="T19" fmla="*/ 51 h 120"/>
                  <a:gd name="T20" fmla="*/ 12 w 20"/>
                  <a:gd name="T21" fmla="*/ 43 h 120"/>
                  <a:gd name="T22" fmla="*/ 13 w 20"/>
                  <a:gd name="T23" fmla="*/ 36 h 120"/>
                  <a:gd name="T24" fmla="*/ 13 w 20"/>
                  <a:gd name="T25" fmla="*/ 28 h 120"/>
                  <a:gd name="T26" fmla="*/ 12 w 20"/>
                  <a:gd name="T27" fmla="*/ 21 h 120"/>
                  <a:gd name="T28" fmla="*/ 9 w 20"/>
                  <a:gd name="T29" fmla="*/ 13 h 120"/>
                  <a:gd name="T30" fmla="*/ 5 w 20"/>
                  <a:gd name="T31" fmla="*/ 6 h 120"/>
                  <a:gd name="T32" fmla="*/ 0 w 20"/>
                  <a:gd name="T33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20">
                    <a:moveTo>
                      <a:pt x="20" y="120"/>
                    </a:moveTo>
                    <a:lnTo>
                      <a:pt x="14" y="113"/>
                    </a:lnTo>
                    <a:lnTo>
                      <a:pt x="9" y="105"/>
                    </a:lnTo>
                    <a:lnTo>
                      <a:pt x="7" y="97"/>
                    </a:lnTo>
                    <a:lnTo>
                      <a:pt x="6" y="90"/>
                    </a:lnTo>
                    <a:lnTo>
                      <a:pt x="6" y="82"/>
                    </a:lnTo>
                    <a:lnTo>
                      <a:pt x="6" y="75"/>
                    </a:lnTo>
                    <a:lnTo>
                      <a:pt x="8" y="67"/>
                    </a:lnTo>
                    <a:lnTo>
                      <a:pt x="9" y="59"/>
                    </a:lnTo>
                    <a:lnTo>
                      <a:pt x="11" y="51"/>
                    </a:lnTo>
                    <a:lnTo>
                      <a:pt x="12" y="43"/>
                    </a:lnTo>
                    <a:lnTo>
                      <a:pt x="13" y="36"/>
                    </a:lnTo>
                    <a:lnTo>
                      <a:pt x="13" y="28"/>
                    </a:lnTo>
                    <a:lnTo>
                      <a:pt x="12" y="21"/>
                    </a:lnTo>
                    <a:lnTo>
                      <a:pt x="9" y="13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6" name="Freeform 2768"/>
              <p:cNvSpPr>
                <a:spLocks/>
              </p:cNvSpPr>
              <p:nvPr/>
            </p:nvSpPr>
            <p:spPr bwMode="auto">
              <a:xfrm>
                <a:off x="2495" y="2613"/>
                <a:ext cx="41" cy="9"/>
              </a:xfrm>
              <a:custGeom>
                <a:avLst/>
                <a:gdLst>
                  <a:gd name="T0" fmla="*/ 0 w 331"/>
                  <a:gd name="T1" fmla="*/ 68 h 68"/>
                  <a:gd name="T2" fmla="*/ 16 w 331"/>
                  <a:gd name="T3" fmla="*/ 53 h 68"/>
                  <a:gd name="T4" fmla="*/ 34 w 331"/>
                  <a:gd name="T5" fmla="*/ 41 h 68"/>
                  <a:gd name="T6" fmla="*/ 53 w 331"/>
                  <a:gd name="T7" fmla="*/ 30 h 68"/>
                  <a:gd name="T8" fmla="*/ 73 w 331"/>
                  <a:gd name="T9" fmla="*/ 21 h 68"/>
                  <a:gd name="T10" fmla="*/ 93 w 331"/>
                  <a:gd name="T11" fmla="*/ 14 h 68"/>
                  <a:gd name="T12" fmla="*/ 116 w 331"/>
                  <a:gd name="T13" fmla="*/ 8 h 68"/>
                  <a:gd name="T14" fmla="*/ 137 w 331"/>
                  <a:gd name="T15" fmla="*/ 4 h 68"/>
                  <a:gd name="T16" fmla="*/ 159 w 331"/>
                  <a:gd name="T17" fmla="*/ 2 h 68"/>
                  <a:gd name="T18" fmla="*/ 182 w 331"/>
                  <a:gd name="T19" fmla="*/ 0 h 68"/>
                  <a:gd name="T20" fmla="*/ 204 w 331"/>
                  <a:gd name="T21" fmla="*/ 0 h 68"/>
                  <a:gd name="T22" fmla="*/ 226 w 331"/>
                  <a:gd name="T23" fmla="*/ 0 h 68"/>
                  <a:gd name="T24" fmla="*/ 249 w 331"/>
                  <a:gd name="T25" fmla="*/ 2 h 68"/>
                  <a:gd name="T26" fmla="*/ 270 w 331"/>
                  <a:gd name="T27" fmla="*/ 4 h 68"/>
                  <a:gd name="T28" fmla="*/ 291 w 331"/>
                  <a:gd name="T29" fmla="*/ 7 h 68"/>
                  <a:gd name="T30" fmla="*/ 311 w 331"/>
                  <a:gd name="T31" fmla="*/ 11 h 68"/>
                  <a:gd name="T32" fmla="*/ 331 w 331"/>
                  <a:gd name="T33" fmla="*/ 15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1" h="68">
                    <a:moveTo>
                      <a:pt x="0" y="68"/>
                    </a:moveTo>
                    <a:lnTo>
                      <a:pt x="16" y="53"/>
                    </a:lnTo>
                    <a:lnTo>
                      <a:pt x="34" y="41"/>
                    </a:lnTo>
                    <a:lnTo>
                      <a:pt x="53" y="30"/>
                    </a:lnTo>
                    <a:lnTo>
                      <a:pt x="73" y="21"/>
                    </a:lnTo>
                    <a:lnTo>
                      <a:pt x="93" y="14"/>
                    </a:lnTo>
                    <a:lnTo>
                      <a:pt x="116" y="8"/>
                    </a:lnTo>
                    <a:lnTo>
                      <a:pt x="137" y="4"/>
                    </a:lnTo>
                    <a:lnTo>
                      <a:pt x="159" y="2"/>
                    </a:lnTo>
                    <a:lnTo>
                      <a:pt x="182" y="0"/>
                    </a:lnTo>
                    <a:lnTo>
                      <a:pt x="204" y="0"/>
                    </a:lnTo>
                    <a:lnTo>
                      <a:pt x="226" y="0"/>
                    </a:lnTo>
                    <a:lnTo>
                      <a:pt x="249" y="2"/>
                    </a:lnTo>
                    <a:lnTo>
                      <a:pt x="270" y="4"/>
                    </a:lnTo>
                    <a:lnTo>
                      <a:pt x="291" y="7"/>
                    </a:lnTo>
                    <a:lnTo>
                      <a:pt x="311" y="11"/>
                    </a:lnTo>
                    <a:lnTo>
                      <a:pt x="331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7" name="Freeform 2769"/>
              <p:cNvSpPr>
                <a:spLocks/>
              </p:cNvSpPr>
              <p:nvPr/>
            </p:nvSpPr>
            <p:spPr bwMode="auto">
              <a:xfrm>
                <a:off x="2536" y="2615"/>
                <a:ext cx="5" cy="21"/>
              </a:xfrm>
              <a:custGeom>
                <a:avLst/>
                <a:gdLst>
                  <a:gd name="T0" fmla="*/ 0 w 35"/>
                  <a:gd name="T1" fmla="*/ 0 h 166"/>
                  <a:gd name="T2" fmla="*/ 6 w 35"/>
                  <a:gd name="T3" fmla="*/ 9 h 166"/>
                  <a:gd name="T4" fmla="*/ 12 w 35"/>
                  <a:gd name="T5" fmla="*/ 18 h 166"/>
                  <a:gd name="T6" fmla="*/ 17 w 35"/>
                  <a:gd name="T7" fmla="*/ 27 h 166"/>
                  <a:gd name="T8" fmla="*/ 21 w 35"/>
                  <a:gd name="T9" fmla="*/ 37 h 166"/>
                  <a:gd name="T10" fmla="*/ 25 w 35"/>
                  <a:gd name="T11" fmla="*/ 47 h 166"/>
                  <a:gd name="T12" fmla="*/ 28 w 35"/>
                  <a:gd name="T13" fmla="*/ 57 h 166"/>
                  <a:gd name="T14" fmla="*/ 30 w 35"/>
                  <a:gd name="T15" fmla="*/ 68 h 166"/>
                  <a:gd name="T16" fmla="*/ 32 w 35"/>
                  <a:gd name="T17" fmla="*/ 79 h 166"/>
                  <a:gd name="T18" fmla="*/ 34 w 35"/>
                  <a:gd name="T19" fmla="*/ 90 h 166"/>
                  <a:gd name="T20" fmla="*/ 35 w 35"/>
                  <a:gd name="T21" fmla="*/ 100 h 166"/>
                  <a:gd name="T22" fmla="*/ 35 w 35"/>
                  <a:gd name="T23" fmla="*/ 111 h 166"/>
                  <a:gd name="T24" fmla="*/ 35 w 35"/>
                  <a:gd name="T25" fmla="*/ 122 h 166"/>
                  <a:gd name="T26" fmla="*/ 35 w 35"/>
                  <a:gd name="T27" fmla="*/ 133 h 166"/>
                  <a:gd name="T28" fmla="*/ 35 w 35"/>
                  <a:gd name="T29" fmla="*/ 144 h 166"/>
                  <a:gd name="T30" fmla="*/ 34 w 35"/>
                  <a:gd name="T31" fmla="*/ 154 h 166"/>
                  <a:gd name="T32" fmla="*/ 33 w 35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" h="166">
                    <a:moveTo>
                      <a:pt x="0" y="0"/>
                    </a:moveTo>
                    <a:lnTo>
                      <a:pt x="6" y="9"/>
                    </a:lnTo>
                    <a:lnTo>
                      <a:pt x="12" y="18"/>
                    </a:lnTo>
                    <a:lnTo>
                      <a:pt x="17" y="27"/>
                    </a:lnTo>
                    <a:lnTo>
                      <a:pt x="21" y="37"/>
                    </a:lnTo>
                    <a:lnTo>
                      <a:pt x="25" y="47"/>
                    </a:lnTo>
                    <a:lnTo>
                      <a:pt x="28" y="57"/>
                    </a:lnTo>
                    <a:lnTo>
                      <a:pt x="30" y="68"/>
                    </a:lnTo>
                    <a:lnTo>
                      <a:pt x="32" y="79"/>
                    </a:lnTo>
                    <a:lnTo>
                      <a:pt x="34" y="90"/>
                    </a:lnTo>
                    <a:lnTo>
                      <a:pt x="35" y="100"/>
                    </a:lnTo>
                    <a:lnTo>
                      <a:pt x="35" y="111"/>
                    </a:lnTo>
                    <a:lnTo>
                      <a:pt x="35" y="122"/>
                    </a:lnTo>
                    <a:lnTo>
                      <a:pt x="35" y="133"/>
                    </a:lnTo>
                    <a:lnTo>
                      <a:pt x="35" y="144"/>
                    </a:lnTo>
                    <a:lnTo>
                      <a:pt x="34" y="154"/>
                    </a:lnTo>
                    <a:lnTo>
                      <a:pt x="33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8" name="Freeform 2770"/>
              <p:cNvSpPr>
                <a:spLocks/>
              </p:cNvSpPr>
              <p:nvPr/>
            </p:nvSpPr>
            <p:spPr bwMode="auto">
              <a:xfrm>
                <a:off x="2525" y="2473"/>
                <a:ext cx="15" cy="14"/>
              </a:xfrm>
              <a:custGeom>
                <a:avLst/>
                <a:gdLst>
                  <a:gd name="T0" fmla="*/ 20 w 119"/>
                  <a:gd name="T1" fmla="*/ 114 h 114"/>
                  <a:gd name="T2" fmla="*/ 0 w 119"/>
                  <a:gd name="T3" fmla="*/ 107 h 114"/>
                  <a:gd name="T4" fmla="*/ 1 w 119"/>
                  <a:gd name="T5" fmla="*/ 106 h 114"/>
                  <a:gd name="T6" fmla="*/ 4 w 119"/>
                  <a:gd name="T7" fmla="*/ 96 h 114"/>
                  <a:gd name="T8" fmla="*/ 8 w 119"/>
                  <a:gd name="T9" fmla="*/ 86 h 114"/>
                  <a:gd name="T10" fmla="*/ 13 w 119"/>
                  <a:gd name="T11" fmla="*/ 77 h 114"/>
                  <a:gd name="T12" fmla="*/ 19 w 119"/>
                  <a:gd name="T13" fmla="*/ 69 h 114"/>
                  <a:gd name="T14" fmla="*/ 25 w 119"/>
                  <a:gd name="T15" fmla="*/ 61 h 114"/>
                  <a:gd name="T16" fmla="*/ 32 w 119"/>
                  <a:gd name="T17" fmla="*/ 53 h 114"/>
                  <a:gd name="T18" fmla="*/ 40 w 119"/>
                  <a:gd name="T19" fmla="*/ 45 h 114"/>
                  <a:gd name="T20" fmla="*/ 48 w 119"/>
                  <a:gd name="T21" fmla="*/ 39 h 114"/>
                  <a:gd name="T22" fmla="*/ 56 w 119"/>
                  <a:gd name="T23" fmla="*/ 32 h 114"/>
                  <a:gd name="T24" fmla="*/ 64 w 119"/>
                  <a:gd name="T25" fmla="*/ 26 h 114"/>
                  <a:gd name="T26" fmla="*/ 73 w 119"/>
                  <a:gd name="T27" fmla="*/ 20 h 114"/>
                  <a:gd name="T28" fmla="*/ 82 w 119"/>
                  <a:gd name="T29" fmla="*/ 15 h 114"/>
                  <a:gd name="T30" fmla="*/ 91 w 119"/>
                  <a:gd name="T31" fmla="*/ 10 h 114"/>
                  <a:gd name="T32" fmla="*/ 100 w 119"/>
                  <a:gd name="T33" fmla="*/ 6 h 114"/>
                  <a:gd name="T34" fmla="*/ 109 w 119"/>
                  <a:gd name="T35" fmla="*/ 3 h 114"/>
                  <a:gd name="T36" fmla="*/ 119 w 119"/>
                  <a:gd name="T37" fmla="*/ 0 h 114"/>
                  <a:gd name="T38" fmla="*/ 111 w 119"/>
                  <a:gd name="T39" fmla="*/ 5 h 114"/>
                  <a:gd name="T40" fmla="*/ 103 w 119"/>
                  <a:gd name="T41" fmla="*/ 11 h 114"/>
                  <a:gd name="T42" fmla="*/ 96 w 119"/>
                  <a:gd name="T43" fmla="*/ 17 h 114"/>
                  <a:gd name="T44" fmla="*/ 89 w 119"/>
                  <a:gd name="T45" fmla="*/ 23 h 114"/>
                  <a:gd name="T46" fmla="*/ 82 w 119"/>
                  <a:gd name="T47" fmla="*/ 30 h 114"/>
                  <a:gd name="T48" fmla="*/ 75 w 119"/>
                  <a:gd name="T49" fmla="*/ 37 h 114"/>
                  <a:gd name="T50" fmla="*/ 69 w 119"/>
                  <a:gd name="T51" fmla="*/ 44 h 114"/>
                  <a:gd name="T52" fmla="*/ 63 w 119"/>
                  <a:gd name="T53" fmla="*/ 51 h 114"/>
                  <a:gd name="T54" fmla="*/ 57 w 119"/>
                  <a:gd name="T55" fmla="*/ 58 h 114"/>
                  <a:gd name="T56" fmla="*/ 51 w 119"/>
                  <a:gd name="T57" fmla="*/ 66 h 114"/>
                  <a:gd name="T58" fmla="*/ 46 w 119"/>
                  <a:gd name="T59" fmla="*/ 73 h 114"/>
                  <a:gd name="T60" fmla="*/ 40 w 119"/>
                  <a:gd name="T61" fmla="*/ 81 h 114"/>
                  <a:gd name="T62" fmla="*/ 35 w 119"/>
                  <a:gd name="T63" fmla="*/ 89 h 114"/>
                  <a:gd name="T64" fmla="*/ 30 w 119"/>
                  <a:gd name="T65" fmla="*/ 97 h 114"/>
                  <a:gd name="T66" fmla="*/ 25 w 119"/>
                  <a:gd name="T67" fmla="*/ 105 h 114"/>
                  <a:gd name="T68" fmla="*/ 20 w 119"/>
                  <a:gd name="T69" fmla="*/ 113 h 114"/>
                  <a:gd name="T70" fmla="*/ 20 w 119"/>
                  <a:gd name="T7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9" h="114">
                    <a:moveTo>
                      <a:pt x="20" y="114"/>
                    </a:moveTo>
                    <a:lnTo>
                      <a:pt x="0" y="107"/>
                    </a:lnTo>
                    <a:lnTo>
                      <a:pt x="1" y="106"/>
                    </a:lnTo>
                    <a:lnTo>
                      <a:pt x="4" y="96"/>
                    </a:lnTo>
                    <a:lnTo>
                      <a:pt x="8" y="86"/>
                    </a:lnTo>
                    <a:lnTo>
                      <a:pt x="13" y="77"/>
                    </a:lnTo>
                    <a:lnTo>
                      <a:pt x="19" y="69"/>
                    </a:lnTo>
                    <a:lnTo>
                      <a:pt x="25" y="61"/>
                    </a:lnTo>
                    <a:lnTo>
                      <a:pt x="32" y="53"/>
                    </a:lnTo>
                    <a:lnTo>
                      <a:pt x="40" y="45"/>
                    </a:lnTo>
                    <a:lnTo>
                      <a:pt x="48" y="39"/>
                    </a:lnTo>
                    <a:lnTo>
                      <a:pt x="56" y="32"/>
                    </a:lnTo>
                    <a:lnTo>
                      <a:pt x="64" y="26"/>
                    </a:lnTo>
                    <a:lnTo>
                      <a:pt x="73" y="20"/>
                    </a:lnTo>
                    <a:lnTo>
                      <a:pt x="82" y="15"/>
                    </a:lnTo>
                    <a:lnTo>
                      <a:pt x="91" y="10"/>
                    </a:lnTo>
                    <a:lnTo>
                      <a:pt x="100" y="6"/>
                    </a:lnTo>
                    <a:lnTo>
                      <a:pt x="109" y="3"/>
                    </a:lnTo>
                    <a:lnTo>
                      <a:pt x="119" y="0"/>
                    </a:lnTo>
                    <a:lnTo>
                      <a:pt x="111" y="5"/>
                    </a:lnTo>
                    <a:lnTo>
                      <a:pt x="103" y="11"/>
                    </a:lnTo>
                    <a:lnTo>
                      <a:pt x="96" y="17"/>
                    </a:lnTo>
                    <a:lnTo>
                      <a:pt x="89" y="23"/>
                    </a:lnTo>
                    <a:lnTo>
                      <a:pt x="82" y="30"/>
                    </a:lnTo>
                    <a:lnTo>
                      <a:pt x="75" y="37"/>
                    </a:lnTo>
                    <a:lnTo>
                      <a:pt x="69" y="44"/>
                    </a:lnTo>
                    <a:lnTo>
                      <a:pt x="63" y="51"/>
                    </a:lnTo>
                    <a:lnTo>
                      <a:pt x="57" y="58"/>
                    </a:lnTo>
                    <a:lnTo>
                      <a:pt x="51" y="66"/>
                    </a:lnTo>
                    <a:lnTo>
                      <a:pt x="46" y="73"/>
                    </a:lnTo>
                    <a:lnTo>
                      <a:pt x="40" y="81"/>
                    </a:lnTo>
                    <a:lnTo>
                      <a:pt x="35" y="89"/>
                    </a:lnTo>
                    <a:lnTo>
                      <a:pt x="30" y="97"/>
                    </a:lnTo>
                    <a:lnTo>
                      <a:pt x="25" y="105"/>
                    </a:lnTo>
                    <a:lnTo>
                      <a:pt x="20" y="113"/>
                    </a:lnTo>
                    <a:lnTo>
                      <a:pt x="20" y="114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499" name="Line 2771"/>
              <p:cNvSpPr>
                <a:spLocks noChangeShapeType="1"/>
              </p:cNvSpPr>
              <p:nvPr/>
            </p:nvSpPr>
            <p:spPr bwMode="auto">
              <a:xfrm flipH="1" flipV="1">
                <a:off x="2525" y="2487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0" name="Freeform 2772"/>
              <p:cNvSpPr>
                <a:spLocks/>
              </p:cNvSpPr>
              <p:nvPr/>
            </p:nvSpPr>
            <p:spPr bwMode="auto">
              <a:xfrm>
                <a:off x="2525" y="2473"/>
                <a:ext cx="15" cy="13"/>
              </a:xfrm>
              <a:custGeom>
                <a:avLst/>
                <a:gdLst>
                  <a:gd name="T0" fmla="*/ 0 w 118"/>
                  <a:gd name="T1" fmla="*/ 106 h 106"/>
                  <a:gd name="T2" fmla="*/ 3 w 118"/>
                  <a:gd name="T3" fmla="*/ 96 h 106"/>
                  <a:gd name="T4" fmla="*/ 7 w 118"/>
                  <a:gd name="T5" fmla="*/ 86 h 106"/>
                  <a:gd name="T6" fmla="*/ 12 w 118"/>
                  <a:gd name="T7" fmla="*/ 77 h 106"/>
                  <a:gd name="T8" fmla="*/ 18 w 118"/>
                  <a:gd name="T9" fmla="*/ 69 h 106"/>
                  <a:gd name="T10" fmla="*/ 24 w 118"/>
                  <a:gd name="T11" fmla="*/ 61 h 106"/>
                  <a:gd name="T12" fmla="*/ 31 w 118"/>
                  <a:gd name="T13" fmla="*/ 53 h 106"/>
                  <a:gd name="T14" fmla="*/ 39 w 118"/>
                  <a:gd name="T15" fmla="*/ 45 h 106"/>
                  <a:gd name="T16" fmla="*/ 47 w 118"/>
                  <a:gd name="T17" fmla="*/ 39 h 106"/>
                  <a:gd name="T18" fmla="*/ 55 w 118"/>
                  <a:gd name="T19" fmla="*/ 32 h 106"/>
                  <a:gd name="T20" fmla="*/ 63 w 118"/>
                  <a:gd name="T21" fmla="*/ 26 h 106"/>
                  <a:gd name="T22" fmla="*/ 72 w 118"/>
                  <a:gd name="T23" fmla="*/ 20 h 106"/>
                  <a:gd name="T24" fmla="*/ 81 w 118"/>
                  <a:gd name="T25" fmla="*/ 15 h 106"/>
                  <a:gd name="T26" fmla="*/ 90 w 118"/>
                  <a:gd name="T27" fmla="*/ 10 h 106"/>
                  <a:gd name="T28" fmla="*/ 99 w 118"/>
                  <a:gd name="T29" fmla="*/ 6 h 106"/>
                  <a:gd name="T30" fmla="*/ 108 w 118"/>
                  <a:gd name="T31" fmla="*/ 3 h 106"/>
                  <a:gd name="T32" fmla="*/ 118 w 118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106">
                    <a:moveTo>
                      <a:pt x="0" y="106"/>
                    </a:moveTo>
                    <a:lnTo>
                      <a:pt x="3" y="96"/>
                    </a:lnTo>
                    <a:lnTo>
                      <a:pt x="7" y="86"/>
                    </a:lnTo>
                    <a:lnTo>
                      <a:pt x="12" y="77"/>
                    </a:lnTo>
                    <a:lnTo>
                      <a:pt x="18" y="69"/>
                    </a:lnTo>
                    <a:lnTo>
                      <a:pt x="24" y="61"/>
                    </a:lnTo>
                    <a:lnTo>
                      <a:pt x="31" y="53"/>
                    </a:lnTo>
                    <a:lnTo>
                      <a:pt x="39" y="45"/>
                    </a:lnTo>
                    <a:lnTo>
                      <a:pt x="47" y="39"/>
                    </a:lnTo>
                    <a:lnTo>
                      <a:pt x="55" y="32"/>
                    </a:lnTo>
                    <a:lnTo>
                      <a:pt x="63" y="26"/>
                    </a:lnTo>
                    <a:lnTo>
                      <a:pt x="72" y="20"/>
                    </a:lnTo>
                    <a:lnTo>
                      <a:pt x="81" y="15"/>
                    </a:lnTo>
                    <a:lnTo>
                      <a:pt x="90" y="10"/>
                    </a:lnTo>
                    <a:lnTo>
                      <a:pt x="99" y="6"/>
                    </a:lnTo>
                    <a:lnTo>
                      <a:pt x="108" y="3"/>
                    </a:lnTo>
                    <a:lnTo>
                      <a:pt x="1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1" name="Freeform 2773"/>
              <p:cNvSpPr>
                <a:spLocks/>
              </p:cNvSpPr>
              <p:nvPr/>
            </p:nvSpPr>
            <p:spPr bwMode="auto">
              <a:xfrm>
                <a:off x="2528" y="2473"/>
                <a:ext cx="12" cy="14"/>
              </a:xfrm>
              <a:custGeom>
                <a:avLst/>
                <a:gdLst>
                  <a:gd name="T0" fmla="*/ 99 w 99"/>
                  <a:gd name="T1" fmla="*/ 0 h 113"/>
                  <a:gd name="T2" fmla="*/ 91 w 99"/>
                  <a:gd name="T3" fmla="*/ 5 h 113"/>
                  <a:gd name="T4" fmla="*/ 83 w 99"/>
                  <a:gd name="T5" fmla="*/ 11 h 113"/>
                  <a:gd name="T6" fmla="*/ 76 w 99"/>
                  <a:gd name="T7" fmla="*/ 17 h 113"/>
                  <a:gd name="T8" fmla="*/ 69 w 99"/>
                  <a:gd name="T9" fmla="*/ 23 h 113"/>
                  <a:gd name="T10" fmla="*/ 62 w 99"/>
                  <a:gd name="T11" fmla="*/ 30 h 113"/>
                  <a:gd name="T12" fmla="*/ 55 w 99"/>
                  <a:gd name="T13" fmla="*/ 37 h 113"/>
                  <a:gd name="T14" fmla="*/ 49 w 99"/>
                  <a:gd name="T15" fmla="*/ 44 h 113"/>
                  <a:gd name="T16" fmla="*/ 43 w 99"/>
                  <a:gd name="T17" fmla="*/ 51 h 113"/>
                  <a:gd name="T18" fmla="*/ 37 w 99"/>
                  <a:gd name="T19" fmla="*/ 58 h 113"/>
                  <a:gd name="T20" fmla="*/ 31 w 99"/>
                  <a:gd name="T21" fmla="*/ 66 h 113"/>
                  <a:gd name="T22" fmla="*/ 26 w 99"/>
                  <a:gd name="T23" fmla="*/ 73 h 113"/>
                  <a:gd name="T24" fmla="*/ 20 w 99"/>
                  <a:gd name="T25" fmla="*/ 81 h 113"/>
                  <a:gd name="T26" fmla="*/ 15 w 99"/>
                  <a:gd name="T27" fmla="*/ 89 h 113"/>
                  <a:gd name="T28" fmla="*/ 10 w 99"/>
                  <a:gd name="T29" fmla="*/ 97 h 113"/>
                  <a:gd name="T30" fmla="*/ 5 w 99"/>
                  <a:gd name="T31" fmla="*/ 105 h 113"/>
                  <a:gd name="T32" fmla="*/ 0 w 99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13">
                    <a:moveTo>
                      <a:pt x="99" y="0"/>
                    </a:moveTo>
                    <a:lnTo>
                      <a:pt x="91" y="5"/>
                    </a:lnTo>
                    <a:lnTo>
                      <a:pt x="83" y="11"/>
                    </a:lnTo>
                    <a:lnTo>
                      <a:pt x="76" y="17"/>
                    </a:lnTo>
                    <a:lnTo>
                      <a:pt x="69" y="23"/>
                    </a:lnTo>
                    <a:lnTo>
                      <a:pt x="62" y="30"/>
                    </a:lnTo>
                    <a:lnTo>
                      <a:pt x="55" y="37"/>
                    </a:lnTo>
                    <a:lnTo>
                      <a:pt x="49" y="44"/>
                    </a:lnTo>
                    <a:lnTo>
                      <a:pt x="43" y="51"/>
                    </a:lnTo>
                    <a:lnTo>
                      <a:pt x="37" y="58"/>
                    </a:lnTo>
                    <a:lnTo>
                      <a:pt x="31" y="66"/>
                    </a:lnTo>
                    <a:lnTo>
                      <a:pt x="26" y="73"/>
                    </a:lnTo>
                    <a:lnTo>
                      <a:pt x="20" y="81"/>
                    </a:lnTo>
                    <a:lnTo>
                      <a:pt x="15" y="89"/>
                    </a:lnTo>
                    <a:lnTo>
                      <a:pt x="10" y="97"/>
                    </a:lnTo>
                    <a:lnTo>
                      <a:pt x="5" y="105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2" name="Freeform 2774"/>
              <p:cNvSpPr>
                <a:spLocks/>
              </p:cNvSpPr>
              <p:nvPr/>
            </p:nvSpPr>
            <p:spPr bwMode="auto">
              <a:xfrm>
                <a:off x="2475" y="3428"/>
                <a:ext cx="65" cy="91"/>
              </a:xfrm>
              <a:custGeom>
                <a:avLst/>
                <a:gdLst>
                  <a:gd name="T0" fmla="*/ 505 w 526"/>
                  <a:gd name="T1" fmla="*/ 570 h 723"/>
                  <a:gd name="T2" fmla="*/ 465 w 526"/>
                  <a:gd name="T3" fmla="*/ 585 h 723"/>
                  <a:gd name="T4" fmla="*/ 425 w 526"/>
                  <a:gd name="T5" fmla="*/ 601 h 723"/>
                  <a:gd name="T6" fmla="*/ 386 w 526"/>
                  <a:gd name="T7" fmla="*/ 618 h 723"/>
                  <a:gd name="T8" fmla="*/ 348 w 526"/>
                  <a:gd name="T9" fmla="*/ 638 h 723"/>
                  <a:gd name="T10" fmla="*/ 311 w 526"/>
                  <a:gd name="T11" fmla="*/ 659 h 723"/>
                  <a:gd name="T12" fmla="*/ 273 w 526"/>
                  <a:gd name="T13" fmla="*/ 682 h 723"/>
                  <a:gd name="T14" fmla="*/ 238 w 526"/>
                  <a:gd name="T15" fmla="*/ 708 h 723"/>
                  <a:gd name="T16" fmla="*/ 198 w 526"/>
                  <a:gd name="T17" fmla="*/ 694 h 723"/>
                  <a:gd name="T18" fmla="*/ 161 w 526"/>
                  <a:gd name="T19" fmla="*/ 636 h 723"/>
                  <a:gd name="T20" fmla="*/ 131 w 526"/>
                  <a:gd name="T21" fmla="*/ 572 h 723"/>
                  <a:gd name="T22" fmla="*/ 109 w 526"/>
                  <a:gd name="T23" fmla="*/ 504 h 723"/>
                  <a:gd name="T24" fmla="*/ 93 w 526"/>
                  <a:gd name="T25" fmla="*/ 435 h 723"/>
                  <a:gd name="T26" fmla="*/ 79 w 526"/>
                  <a:gd name="T27" fmla="*/ 364 h 723"/>
                  <a:gd name="T28" fmla="*/ 68 w 526"/>
                  <a:gd name="T29" fmla="*/ 294 h 723"/>
                  <a:gd name="T30" fmla="*/ 55 w 526"/>
                  <a:gd name="T31" fmla="*/ 225 h 723"/>
                  <a:gd name="T32" fmla="*/ 46 w 526"/>
                  <a:gd name="T33" fmla="*/ 180 h 723"/>
                  <a:gd name="T34" fmla="*/ 39 w 526"/>
                  <a:gd name="T35" fmla="*/ 156 h 723"/>
                  <a:gd name="T36" fmla="*/ 30 w 526"/>
                  <a:gd name="T37" fmla="*/ 132 h 723"/>
                  <a:gd name="T38" fmla="*/ 21 w 526"/>
                  <a:gd name="T39" fmla="*/ 108 h 723"/>
                  <a:gd name="T40" fmla="*/ 12 w 526"/>
                  <a:gd name="T41" fmla="*/ 84 h 723"/>
                  <a:gd name="T42" fmla="*/ 6 w 526"/>
                  <a:gd name="T43" fmla="*/ 60 h 723"/>
                  <a:gd name="T44" fmla="*/ 1 w 526"/>
                  <a:gd name="T45" fmla="*/ 36 h 723"/>
                  <a:gd name="T46" fmla="*/ 0 w 526"/>
                  <a:gd name="T47" fmla="*/ 12 h 723"/>
                  <a:gd name="T48" fmla="*/ 1 w 526"/>
                  <a:gd name="T49" fmla="*/ 1 h 723"/>
                  <a:gd name="T50" fmla="*/ 188 w 526"/>
                  <a:gd name="T51" fmla="*/ 112 h 723"/>
                  <a:gd name="T52" fmla="*/ 204 w 526"/>
                  <a:gd name="T53" fmla="*/ 153 h 723"/>
                  <a:gd name="T54" fmla="*/ 222 w 526"/>
                  <a:gd name="T55" fmla="*/ 193 h 723"/>
                  <a:gd name="T56" fmla="*/ 241 w 526"/>
                  <a:gd name="T57" fmla="*/ 232 h 723"/>
                  <a:gd name="T58" fmla="*/ 262 w 526"/>
                  <a:gd name="T59" fmla="*/ 272 h 723"/>
                  <a:gd name="T60" fmla="*/ 284 w 526"/>
                  <a:gd name="T61" fmla="*/ 310 h 723"/>
                  <a:gd name="T62" fmla="*/ 307 w 526"/>
                  <a:gd name="T63" fmla="*/ 348 h 723"/>
                  <a:gd name="T64" fmla="*/ 330 w 526"/>
                  <a:gd name="T65" fmla="*/ 386 h 723"/>
                  <a:gd name="T66" fmla="*/ 354 w 526"/>
                  <a:gd name="T67" fmla="*/ 425 h 723"/>
                  <a:gd name="T68" fmla="*/ 362 w 526"/>
                  <a:gd name="T69" fmla="*/ 429 h 723"/>
                  <a:gd name="T70" fmla="*/ 370 w 526"/>
                  <a:gd name="T71" fmla="*/ 431 h 723"/>
                  <a:gd name="T72" fmla="*/ 379 w 526"/>
                  <a:gd name="T73" fmla="*/ 431 h 723"/>
                  <a:gd name="T74" fmla="*/ 388 w 526"/>
                  <a:gd name="T75" fmla="*/ 429 h 723"/>
                  <a:gd name="T76" fmla="*/ 396 w 526"/>
                  <a:gd name="T77" fmla="*/ 426 h 723"/>
                  <a:gd name="T78" fmla="*/ 405 w 526"/>
                  <a:gd name="T79" fmla="*/ 422 h 723"/>
                  <a:gd name="T80" fmla="*/ 413 w 526"/>
                  <a:gd name="T81" fmla="*/ 417 h 723"/>
                  <a:gd name="T82" fmla="*/ 421 w 526"/>
                  <a:gd name="T83" fmla="*/ 411 h 723"/>
                  <a:gd name="T84" fmla="*/ 427 w 526"/>
                  <a:gd name="T85" fmla="*/ 186 h 723"/>
                  <a:gd name="T86" fmla="*/ 453 w 526"/>
                  <a:gd name="T87" fmla="*/ 227 h 723"/>
                  <a:gd name="T88" fmla="*/ 471 w 526"/>
                  <a:gd name="T89" fmla="*/ 272 h 723"/>
                  <a:gd name="T90" fmla="*/ 483 w 526"/>
                  <a:gd name="T91" fmla="*/ 319 h 723"/>
                  <a:gd name="T92" fmla="*/ 491 w 526"/>
                  <a:gd name="T93" fmla="*/ 368 h 723"/>
                  <a:gd name="T94" fmla="*/ 497 w 526"/>
                  <a:gd name="T95" fmla="*/ 418 h 723"/>
                  <a:gd name="T96" fmla="*/ 504 w 526"/>
                  <a:gd name="T97" fmla="*/ 467 h 723"/>
                  <a:gd name="T98" fmla="*/ 512 w 526"/>
                  <a:gd name="T99" fmla="*/ 516 h 723"/>
                  <a:gd name="T100" fmla="*/ 526 w 526"/>
                  <a:gd name="T101" fmla="*/ 563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26" h="723">
                    <a:moveTo>
                      <a:pt x="526" y="563"/>
                    </a:moveTo>
                    <a:lnTo>
                      <a:pt x="505" y="570"/>
                    </a:lnTo>
                    <a:lnTo>
                      <a:pt x="485" y="577"/>
                    </a:lnTo>
                    <a:lnTo>
                      <a:pt x="465" y="585"/>
                    </a:lnTo>
                    <a:lnTo>
                      <a:pt x="445" y="593"/>
                    </a:lnTo>
                    <a:lnTo>
                      <a:pt x="425" y="601"/>
                    </a:lnTo>
                    <a:lnTo>
                      <a:pt x="405" y="609"/>
                    </a:lnTo>
                    <a:lnTo>
                      <a:pt x="386" y="618"/>
                    </a:lnTo>
                    <a:lnTo>
                      <a:pt x="367" y="628"/>
                    </a:lnTo>
                    <a:lnTo>
                      <a:pt x="348" y="638"/>
                    </a:lnTo>
                    <a:lnTo>
                      <a:pt x="329" y="648"/>
                    </a:lnTo>
                    <a:lnTo>
                      <a:pt x="311" y="659"/>
                    </a:lnTo>
                    <a:lnTo>
                      <a:pt x="292" y="671"/>
                    </a:lnTo>
                    <a:lnTo>
                      <a:pt x="273" y="682"/>
                    </a:lnTo>
                    <a:lnTo>
                      <a:pt x="255" y="695"/>
                    </a:lnTo>
                    <a:lnTo>
                      <a:pt x="238" y="708"/>
                    </a:lnTo>
                    <a:lnTo>
                      <a:pt x="221" y="723"/>
                    </a:lnTo>
                    <a:lnTo>
                      <a:pt x="198" y="694"/>
                    </a:lnTo>
                    <a:lnTo>
                      <a:pt x="178" y="666"/>
                    </a:lnTo>
                    <a:lnTo>
                      <a:pt x="161" y="636"/>
                    </a:lnTo>
                    <a:lnTo>
                      <a:pt x="146" y="604"/>
                    </a:lnTo>
                    <a:lnTo>
                      <a:pt x="131" y="572"/>
                    </a:lnTo>
                    <a:lnTo>
                      <a:pt x="120" y="538"/>
                    </a:lnTo>
                    <a:lnTo>
                      <a:pt x="109" y="504"/>
                    </a:lnTo>
                    <a:lnTo>
                      <a:pt x="101" y="470"/>
                    </a:lnTo>
                    <a:lnTo>
                      <a:pt x="93" y="435"/>
                    </a:lnTo>
                    <a:lnTo>
                      <a:pt x="86" y="399"/>
                    </a:lnTo>
                    <a:lnTo>
                      <a:pt x="79" y="364"/>
                    </a:lnTo>
                    <a:lnTo>
                      <a:pt x="73" y="329"/>
                    </a:lnTo>
                    <a:lnTo>
                      <a:pt x="68" y="294"/>
                    </a:lnTo>
                    <a:lnTo>
                      <a:pt x="62" y="259"/>
                    </a:lnTo>
                    <a:lnTo>
                      <a:pt x="55" y="225"/>
                    </a:lnTo>
                    <a:lnTo>
                      <a:pt x="49" y="192"/>
                    </a:lnTo>
                    <a:lnTo>
                      <a:pt x="46" y="180"/>
                    </a:lnTo>
                    <a:lnTo>
                      <a:pt x="42" y="168"/>
                    </a:lnTo>
                    <a:lnTo>
                      <a:pt x="39" y="156"/>
                    </a:lnTo>
                    <a:lnTo>
                      <a:pt x="35" y="144"/>
                    </a:lnTo>
                    <a:lnTo>
                      <a:pt x="30" y="132"/>
                    </a:lnTo>
                    <a:lnTo>
                      <a:pt x="26" y="120"/>
                    </a:lnTo>
                    <a:lnTo>
                      <a:pt x="21" y="108"/>
                    </a:lnTo>
                    <a:lnTo>
                      <a:pt x="17" y="96"/>
                    </a:lnTo>
                    <a:lnTo>
                      <a:pt x="12" y="84"/>
                    </a:lnTo>
                    <a:lnTo>
                      <a:pt x="9" y="72"/>
                    </a:lnTo>
                    <a:lnTo>
                      <a:pt x="6" y="60"/>
                    </a:lnTo>
                    <a:lnTo>
                      <a:pt x="3" y="48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0" y="12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188" y="113"/>
                    </a:lnTo>
                    <a:lnTo>
                      <a:pt x="188" y="112"/>
                    </a:lnTo>
                    <a:lnTo>
                      <a:pt x="195" y="133"/>
                    </a:lnTo>
                    <a:lnTo>
                      <a:pt x="204" y="153"/>
                    </a:lnTo>
                    <a:lnTo>
                      <a:pt x="213" y="173"/>
                    </a:lnTo>
                    <a:lnTo>
                      <a:pt x="222" y="193"/>
                    </a:lnTo>
                    <a:lnTo>
                      <a:pt x="231" y="212"/>
                    </a:lnTo>
                    <a:lnTo>
                      <a:pt x="241" y="232"/>
                    </a:lnTo>
                    <a:lnTo>
                      <a:pt x="251" y="251"/>
                    </a:lnTo>
                    <a:lnTo>
                      <a:pt x="262" y="272"/>
                    </a:lnTo>
                    <a:lnTo>
                      <a:pt x="272" y="291"/>
                    </a:lnTo>
                    <a:lnTo>
                      <a:pt x="284" y="310"/>
                    </a:lnTo>
                    <a:lnTo>
                      <a:pt x="296" y="329"/>
                    </a:lnTo>
                    <a:lnTo>
                      <a:pt x="307" y="348"/>
                    </a:lnTo>
                    <a:lnTo>
                      <a:pt x="318" y="367"/>
                    </a:lnTo>
                    <a:lnTo>
                      <a:pt x="330" y="386"/>
                    </a:lnTo>
                    <a:lnTo>
                      <a:pt x="342" y="405"/>
                    </a:lnTo>
                    <a:lnTo>
                      <a:pt x="354" y="425"/>
                    </a:lnTo>
                    <a:lnTo>
                      <a:pt x="358" y="427"/>
                    </a:lnTo>
                    <a:lnTo>
                      <a:pt x="362" y="429"/>
                    </a:lnTo>
                    <a:lnTo>
                      <a:pt x="366" y="430"/>
                    </a:lnTo>
                    <a:lnTo>
                      <a:pt x="370" y="431"/>
                    </a:lnTo>
                    <a:lnTo>
                      <a:pt x="374" y="431"/>
                    </a:lnTo>
                    <a:lnTo>
                      <a:pt x="379" y="431"/>
                    </a:lnTo>
                    <a:lnTo>
                      <a:pt x="383" y="430"/>
                    </a:lnTo>
                    <a:lnTo>
                      <a:pt x="388" y="429"/>
                    </a:lnTo>
                    <a:lnTo>
                      <a:pt x="392" y="427"/>
                    </a:lnTo>
                    <a:lnTo>
                      <a:pt x="396" y="426"/>
                    </a:lnTo>
                    <a:lnTo>
                      <a:pt x="400" y="424"/>
                    </a:lnTo>
                    <a:lnTo>
                      <a:pt x="405" y="422"/>
                    </a:lnTo>
                    <a:lnTo>
                      <a:pt x="410" y="419"/>
                    </a:lnTo>
                    <a:lnTo>
                      <a:pt x="413" y="417"/>
                    </a:lnTo>
                    <a:lnTo>
                      <a:pt x="417" y="413"/>
                    </a:lnTo>
                    <a:lnTo>
                      <a:pt x="421" y="411"/>
                    </a:lnTo>
                    <a:lnTo>
                      <a:pt x="420" y="411"/>
                    </a:lnTo>
                    <a:lnTo>
                      <a:pt x="427" y="186"/>
                    </a:lnTo>
                    <a:lnTo>
                      <a:pt x="441" y="206"/>
                    </a:lnTo>
                    <a:lnTo>
                      <a:pt x="453" y="227"/>
                    </a:lnTo>
                    <a:lnTo>
                      <a:pt x="463" y="249"/>
                    </a:lnTo>
                    <a:lnTo>
                      <a:pt x="471" y="272"/>
                    </a:lnTo>
                    <a:lnTo>
                      <a:pt x="478" y="295"/>
                    </a:lnTo>
                    <a:lnTo>
                      <a:pt x="483" y="319"/>
                    </a:lnTo>
                    <a:lnTo>
                      <a:pt x="487" y="343"/>
                    </a:lnTo>
                    <a:lnTo>
                      <a:pt x="491" y="368"/>
                    </a:lnTo>
                    <a:lnTo>
                      <a:pt x="494" y="392"/>
                    </a:lnTo>
                    <a:lnTo>
                      <a:pt x="497" y="418"/>
                    </a:lnTo>
                    <a:lnTo>
                      <a:pt x="500" y="443"/>
                    </a:lnTo>
                    <a:lnTo>
                      <a:pt x="504" y="467"/>
                    </a:lnTo>
                    <a:lnTo>
                      <a:pt x="508" y="492"/>
                    </a:lnTo>
                    <a:lnTo>
                      <a:pt x="512" y="516"/>
                    </a:lnTo>
                    <a:lnTo>
                      <a:pt x="518" y="539"/>
                    </a:lnTo>
                    <a:lnTo>
                      <a:pt x="526" y="563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3" name="Freeform 2775"/>
              <p:cNvSpPr>
                <a:spLocks/>
              </p:cNvSpPr>
              <p:nvPr/>
            </p:nvSpPr>
            <p:spPr bwMode="auto">
              <a:xfrm>
                <a:off x="2502" y="3499"/>
                <a:ext cx="38" cy="20"/>
              </a:xfrm>
              <a:custGeom>
                <a:avLst/>
                <a:gdLst>
                  <a:gd name="T0" fmla="*/ 305 w 305"/>
                  <a:gd name="T1" fmla="*/ 0 h 160"/>
                  <a:gd name="T2" fmla="*/ 284 w 305"/>
                  <a:gd name="T3" fmla="*/ 7 h 160"/>
                  <a:gd name="T4" fmla="*/ 264 w 305"/>
                  <a:gd name="T5" fmla="*/ 14 h 160"/>
                  <a:gd name="T6" fmla="*/ 244 w 305"/>
                  <a:gd name="T7" fmla="*/ 22 h 160"/>
                  <a:gd name="T8" fmla="*/ 224 w 305"/>
                  <a:gd name="T9" fmla="*/ 30 h 160"/>
                  <a:gd name="T10" fmla="*/ 204 w 305"/>
                  <a:gd name="T11" fmla="*/ 38 h 160"/>
                  <a:gd name="T12" fmla="*/ 184 w 305"/>
                  <a:gd name="T13" fmla="*/ 46 h 160"/>
                  <a:gd name="T14" fmla="*/ 165 w 305"/>
                  <a:gd name="T15" fmla="*/ 55 h 160"/>
                  <a:gd name="T16" fmla="*/ 146 w 305"/>
                  <a:gd name="T17" fmla="*/ 65 h 160"/>
                  <a:gd name="T18" fmla="*/ 127 w 305"/>
                  <a:gd name="T19" fmla="*/ 75 h 160"/>
                  <a:gd name="T20" fmla="*/ 108 w 305"/>
                  <a:gd name="T21" fmla="*/ 85 h 160"/>
                  <a:gd name="T22" fmla="*/ 90 w 305"/>
                  <a:gd name="T23" fmla="*/ 96 h 160"/>
                  <a:gd name="T24" fmla="*/ 71 w 305"/>
                  <a:gd name="T25" fmla="*/ 108 h 160"/>
                  <a:gd name="T26" fmla="*/ 52 w 305"/>
                  <a:gd name="T27" fmla="*/ 119 h 160"/>
                  <a:gd name="T28" fmla="*/ 34 w 305"/>
                  <a:gd name="T29" fmla="*/ 132 h 160"/>
                  <a:gd name="T30" fmla="*/ 17 w 305"/>
                  <a:gd name="T31" fmla="*/ 145 h 160"/>
                  <a:gd name="T32" fmla="*/ 0 w 305"/>
                  <a:gd name="T3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5" h="160">
                    <a:moveTo>
                      <a:pt x="305" y="0"/>
                    </a:moveTo>
                    <a:lnTo>
                      <a:pt x="284" y="7"/>
                    </a:lnTo>
                    <a:lnTo>
                      <a:pt x="264" y="14"/>
                    </a:lnTo>
                    <a:lnTo>
                      <a:pt x="244" y="22"/>
                    </a:lnTo>
                    <a:lnTo>
                      <a:pt x="224" y="30"/>
                    </a:lnTo>
                    <a:lnTo>
                      <a:pt x="204" y="38"/>
                    </a:lnTo>
                    <a:lnTo>
                      <a:pt x="184" y="46"/>
                    </a:lnTo>
                    <a:lnTo>
                      <a:pt x="165" y="55"/>
                    </a:lnTo>
                    <a:lnTo>
                      <a:pt x="146" y="65"/>
                    </a:lnTo>
                    <a:lnTo>
                      <a:pt x="127" y="75"/>
                    </a:lnTo>
                    <a:lnTo>
                      <a:pt x="108" y="85"/>
                    </a:lnTo>
                    <a:lnTo>
                      <a:pt x="90" y="96"/>
                    </a:lnTo>
                    <a:lnTo>
                      <a:pt x="71" y="108"/>
                    </a:lnTo>
                    <a:lnTo>
                      <a:pt x="52" y="119"/>
                    </a:lnTo>
                    <a:lnTo>
                      <a:pt x="34" y="132"/>
                    </a:lnTo>
                    <a:lnTo>
                      <a:pt x="17" y="145"/>
                    </a:lnTo>
                    <a:lnTo>
                      <a:pt x="0" y="1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4" name="Freeform 2776"/>
              <p:cNvSpPr>
                <a:spLocks/>
              </p:cNvSpPr>
              <p:nvPr/>
            </p:nvSpPr>
            <p:spPr bwMode="auto">
              <a:xfrm>
                <a:off x="2481" y="3452"/>
                <a:ext cx="21" cy="67"/>
              </a:xfrm>
              <a:custGeom>
                <a:avLst/>
                <a:gdLst>
                  <a:gd name="T0" fmla="*/ 172 w 172"/>
                  <a:gd name="T1" fmla="*/ 531 h 531"/>
                  <a:gd name="T2" fmla="*/ 149 w 172"/>
                  <a:gd name="T3" fmla="*/ 502 h 531"/>
                  <a:gd name="T4" fmla="*/ 129 w 172"/>
                  <a:gd name="T5" fmla="*/ 474 h 531"/>
                  <a:gd name="T6" fmla="*/ 112 w 172"/>
                  <a:gd name="T7" fmla="*/ 444 h 531"/>
                  <a:gd name="T8" fmla="*/ 97 w 172"/>
                  <a:gd name="T9" fmla="*/ 412 h 531"/>
                  <a:gd name="T10" fmla="*/ 82 w 172"/>
                  <a:gd name="T11" fmla="*/ 380 h 531"/>
                  <a:gd name="T12" fmla="*/ 71 w 172"/>
                  <a:gd name="T13" fmla="*/ 346 h 531"/>
                  <a:gd name="T14" fmla="*/ 60 w 172"/>
                  <a:gd name="T15" fmla="*/ 312 h 531"/>
                  <a:gd name="T16" fmla="*/ 52 w 172"/>
                  <a:gd name="T17" fmla="*/ 278 h 531"/>
                  <a:gd name="T18" fmla="*/ 44 w 172"/>
                  <a:gd name="T19" fmla="*/ 243 h 531"/>
                  <a:gd name="T20" fmla="*/ 37 w 172"/>
                  <a:gd name="T21" fmla="*/ 207 h 531"/>
                  <a:gd name="T22" fmla="*/ 30 w 172"/>
                  <a:gd name="T23" fmla="*/ 172 h 531"/>
                  <a:gd name="T24" fmla="*/ 24 w 172"/>
                  <a:gd name="T25" fmla="*/ 137 h 531"/>
                  <a:gd name="T26" fmla="*/ 19 w 172"/>
                  <a:gd name="T27" fmla="*/ 102 h 531"/>
                  <a:gd name="T28" fmla="*/ 13 w 172"/>
                  <a:gd name="T29" fmla="*/ 67 h 531"/>
                  <a:gd name="T30" fmla="*/ 6 w 172"/>
                  <a:gd name="T31" fmla="*/ 33 h 531"/>
                  <a:gd name="T32" fmla="*/ 0 w 172"/>
                  <a:gd name="T33" fmla="*/ 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531">
                    <a:moveTo>
                      <a:pt x="172" y="531"/>
                    </a:moveTo>
                    <a:lnTo>
                      <a:pt x="149" y="502"/>
                    </a:lnTo>
                    <a:lnTo>
                      <a:pt x="129" y="474"/>
                    </a:lnTo>
                    <a:lnTo>
                      <a:pt x="112" y="444"/>
                    </a:lnTo>
                    <a:lnTo>
                      <a:pt x="97" y="412"/>
                    </a:lnTo>
                    <a:lnTo>
                      <a:pt x="82" y="380"/>
                    </a:lnTo>
                    <a:lnTo>
                      <a:pt x="71" y="346"/>
                    </a:lnTo>
                    <a:lnTo>
                      <a:pt x="60" y="312"/>
                    </a:lnTo>
                    <a:lnTo>
                      <a:pt x="52" y="278"/>
                    </a:lnTo>
                    <a:lnTo>
                      <a:pt x="44" y="243"/>
                    </a:lnTo>
                    <a:lnTo>
                      <a:pt x="37" y="207"/>
                    </a:lnTo>
                    <a:lnTo>
                      <a:pt x="30" y="172"/>
                    </a:lnTo>
                    <a:lnTo>
                      <a:pt x="24" y="137"/>
                    </a:lnTo>
                    <a:lnTo>
                      <a:pt x="19" y="102"/>
                    </a:lnTo>
                    <a:lnTo>
                      <a:pt x="13" y="67"/>
                    </a:lnTo>
                    <a:lnTo>
                      <a:pt x="6" y="3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5" name="Freeform 2777"/>
              <p:cNvSpPr>
                <a:spLocks/>
              </p:cNvSpPr>
              <p:nvPr/>
            </p:nvSpPr>
            <p:spPr bwMode="auto">
              <a:xfrm>
                <a:off x="2475" y="3428"/>
                <a:ext cx="6" cy="24"/>
              </a:xfrm>
              <a:custGeom>
                <a:avLst/>
                <a:gdLst>
                  <a:gd name="T0" fmla="*/ 49 w 49"/>
                  <a:gd name="T1" fmla="*/ 192 h 192"/>
                  <a:gd name="T2" fmla="*/ 46 w 49"/>
                  <a:gd name="T3" fmla="*/ 180 h 192"/>
                  <a:gd name="T4" fmla="*/ 42 w 49"/>
                  <a:gd name="T5" fmla="*/ 168 h 192"/>
                  <a:gd name="T6" fmla="*/ 39 w 49"/>
                  <a:gd name="T7" fmla="*/ 156 h 192"/>
                  <a:gd name="T8" fmla="*/ 35 w 49"/>
                  <a:gd name="T9" fmla="*/ 144 h 192"/>
                  <a:gd name="T10" fmla="*/ 30 w 49"/>
                  <a:gd name="T11" fmla="*/ 132 h 192"/>
                  <a:gd name="T12" fmla="*/ 26 w 49"/>
                  <a:gd name="T13" fmla="*/ 120 h 192"/>
                  <a:gd name="T14" fmla="*/ 21 w 49"/>
                  <a:gd name="T15" fmla="*/ 108 h 192"/>
                  <a:gd name="T16" fmla="*/ 17 w 49"/>
                  <a:gd name="T17" fmla="*/ 96 h 192"/>
                  <a:gd name="T18" fmla="*/ 12 w 49"/>
                  <a:gd name="T19" fmla="*/ 84 h 192"/>
                  <a:gd name="T20" fmla="*/ 9 w 49"/>
                  <a:gd name="T21" fmla="*/ 72 h 192"/>
                  <a:gd name="T22" fmla="*/ 6 w 49"/>
                  <a:gd name="T23" fmla="*/ 60 h 192"/>
                  <a:gd name="T24" fmla="*/ 3 w 49"/>
                  <a:gd name="T25" fmla="*/ 48 h 192"/>
                  <a:gd name="T26" fmla="*/ 1 w 49"/>
                  <a:gd name="T27" fmla="*/ 36 h 192"/>
                  <a:gd name="T28" fmla="*/ 0 w 49"/>
                  <a:gd name="T29" fmla="*/ 24 h 192"/>
                  <a:gd name="T30" fmla="*/ 0 w 49"/>
                  <a:gd name="T31" fmla="*/ 12 h 192"/>
                  <a:gd name="T32" fmla="*/ 2 w 49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" h="192">
                    <a:moveTo>
                      <a:pt x="49" y="192"/>
                    </a:moveTo>
                    <a:lnTo>
                      <a:pt x="46" y="180"/>
                    </a:lnTo>
                    <a:lnTo>
                      <a:pt x="42" y="168"/>
                    </a:lnTo>
                    <a:lnTo>
                      <a:pt x="39" y="156"/>
                    </a:lnTo>
                    <a:lnTo>
                      <a:pt x="35" y="144"/>
                    </a:lnTo>
                    <a:lnTo>
                      <a:pt x="30" y="132"/>
                    </a:lnTo>
                    <a:lnTo>
                      <a:pt x="26" y="120"/>
                    </a:lnTo>
                    <a:lnTo>
                      <a:pt x="21" y="108"/>
                    </a:lnTo>
                    <a:lnTo>
                      <a:pt x="17" y="96"/>
                    </a:lnTo>
                    <a:lnTo>
                      <a:pt x="12" y="84"/>
                    </a:lnTo>
                    <a:lnTo>
                      <a:pt x="9" y="72"/>
                    </a:lnTo>
                    <a:lnTo>
                      <a:pt x="6" y="60"/>
                    </a:lnTo>
                    <a:lnTo>
                      <a:pt x="3" y="48"/>
                    </a:lnTo>
                    <a:lnTo>
                      <a:pt x="1" y="36"/>
                    </a:lnTo>
                    <a:lnTo>
                      <a:pt x="0" y="24"/>
                    </a:lnTo>
                    <a:lnTo>
                      <a:pt x="0" y="1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6" name="Line 2778"/>
              <p:cNvSpPr>
                <a:spLocks noChangeShapeType="1"/>
              </p:cNvSpPr>
              <p:nvPr/>
            </p:nvSpPr>
            <p:spPr bwMode="auto">
              <a:xfrm>
                <a:off x="2475" y="3428"/>
                <a:ext cx="23" cy="1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7" name="Freeform 2779"/>
              <p:cNvSpPr>
                <a:spLocks/>
              </p:cNvSpPr>
              <p:nvPr/>
            </p:nvSpPr>
            <p:spPr bwMode="auto">
              <a:xfrm>
                <a:off x="2498" y="3442"/>
                <a:ext cx="21" cy="39"/>
              </a:xfrm>
              <a:custGeom>
                <a:avLst/>
                <a:gdLst>
                  <a:gd name="T0" fmla="*/ 0 w 166"/>
                  <a:gd name="T1" fmla="*/ 0 h 313"/>
                  <a:gd name="T2" fmla="*/ 7 w 166"/>
                  <a:gd name="T3" fmla="*/ 21 h 313"/>
                  <a:gd name="T4" fmla="*/ 16 w 166"/>
                  <a:gd name="T5" fmla="*/ 41 h 313"/>
                  <a:gd name="T6" fmla="*/ 25 w 166"/>
                  <a:gd name="T7" fmla="*/ 61 h 313"/>
                  <a:gd name="T8" fmla="*/ 34 w 166"/>
                  <a:gd name="T9" fmla="*/ 81 h 313"/>
                  <a:gd name="T10" fmla="*/ 43 w 166"/>
                  <a:gd name="T11" fmla="*/ 100 h 313"/>
                  <a:gd name="T12" fmla="*/ 53 w 166"/>
                  <a:gd name="T13" fmla="*/ 120 h 313"/>
                  <a:gd name="T14" fmla="*/ 63 w 166"/>
                  <a:gd name="T15" fmla="*/ 139 h 313"/>
                  <a:gd name="T16" fmla="*/ 74 w 166"/>
                  <a:gd name="T17" fmla="*/ 160 h 313"/>
                  <a:gd name="T18" fmla="*/ 84 w 166"/>
                  <a:gd name="T19" fmla="*/ 179 h 313"/>
                  <a:gd name="T20" fmla="*/ 96 w 166"/>
                  <a:gd name="T21" fmla="*/ 198 h 313"/>
                  <a:gd name="T22" fmla="*/ 108 w 166"/>
                  <a:gd name="T23" fmla="*/ 217 h 313"/>
                  <a:gd name="T24" fmla="*/ 119 w 166"/>
                  <a:gd name="T25" fmla="*/ 236 h 313"/>
                  <a:gd name="T26" fmla="*/ 130 w 166"/>
                  <a:gd name="T27" fmla="*/ 255 h 313"/>
                  <a:gd name="T28" fmla="*/ 142 w 166"/>
                  <a:gd name="T29" fmla="*/ 274 h 313"/>
                  <a:gd name="T30" fmla="*/ 154 w 166"/>
                  <a:gd name="T31" fmla="*/ 293 h 313"/>
                  <a:gd name="T32" fmla="*/ 166 w 166"/>
                  <a:gd name="T33" fmla="*/ 313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13">
                    <a:moveTo>
                      <a:pt x="0" y="0"/>
                    </a:moveTo>
                    <a:lnTo>
                      <a:pt x="7" y="21"/>
                    </a:lnTo>
                    <a:lnTo>
                      <a:pt x="16" y="41"/>
                    </a:lnTo>
                    <a:lnTo>
                      <a:pt x="25" y="61"/>
                    </a:lnTo>
                    <a:lnTo>
                      <a:pt x="34" y="81"/>
                    </a:lnTo>
                    <a:lnTo>
                      <a:pt x="43" y="100"/>
                    </a:lnTo>
                    <a:lnTo>
                      <a:pt x="53" y="120"/>
                    </a:lnTo>
                    <a:lnTo>
                      <a:pt x="63" y="139"/>
                    </a:lnTo>
                    <a:lnTo>
                      <a:pt x="74" y="160"/>
                    </a:lnTo>
                    <a:lnTo>
                      <a:pt x="84" y="179"/>
                    </a:lnTo>
                    <a:lnTo>
                      <a:pt x="96" y="198"/>
                    </a:lnTo>
                    <a:lnTo>
                      <a:pt x="108" y="217"/>
                    </a:lnTo>
                    <a:lnTo>
                      <a:pt x="119" y="236"/>
                    </a:lnTo>
                    <a:lnTo>
                      <a:pt x="130" y="255"/>
                    </a:lnTo>
                    <a:lnTo>
                      <a:pt x="142" y="274"/>
                    </a:lnTo>
                    <a:lnTo>
                      <a:pt x="154" y="293"/>
                    </a:lnTo>
                    <a:lnTo>
                      <a:pt x="166" y="3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8" name="Freeform 2780"/>
              <p:cNvSpPr>
                <a:spLocks/>
              </p:cNvSpPr>
              <p:nvPr/>
            </p:nvSpPr>
            <p:spPr bwMode="auto">
              <a:xfrm>
                <a:off x="2519" y="3480"/>
                <a:ext cx="8" cy="2"/>
              </a:xfrm>
              <a:custGeom>
                <a:avLst/>
                <a:gdLst>
                  <a:gd name="T0" fmla="*/ 0 w 67"/>
                  <a:gd name="T1" fmla="*/ 14 h 20"/>
                  <a:gd name="T2" fmla="*/ 4 w 67"/>
                  <a:gd name="T3" fmla="*/ 16 h 20"/>
                  <a:gd name="T4" fmla="*/ 8 w 67"/>
                  <a:gd name="T5" fmla="*/ 18 h 20"/>
                  <a:gd name="T6" fmla="*/ 12 w 67"/>
                  <a:gd name="T7" fmla="*/ 19 h 20"/>
                  <a:gd name="T8" fmla="*/ 16 w 67"/>
                  <a:gd name="T9" fmla="*/ 20 h 20"/>
                  <a:gd name="T10" fmla="*/ 20 w 67"/>
                  <a:gd name="T11" fmla="*/ 20 h 20"/>
                  <a:gd name="T12" fmla="*/ 25 w 67"/>
                  <a:gd name="T13" fmla="*/ 20 h 20"/>
                  <a:gd name="T14" fmla="*/ 29 w 67"/>
                  <a:gd name="T15" fmla="*/ 19 h 20"/>
                  <a:gd name="T16" fmla="*/ 34 w 67"/>
                  <a:gd name="T17" fmla="*/ 18 h 20"/>
                  <a:gd name="T18" fmla="*/ 38 w 67"/>
                  <a:gd name="T19" fmla="*/ 16 h 20"/>
                  <a:gd name="T20" fmla="*/ 42 w 67"/>
                  <a:gd name="T21" fmla="*/ 15 h 20"/>
                  <a:gd name="T22" fmla="*/ 46 w 67"/>
                  <a:gd name="T23" fmla="*/ 13 h 20"/>
                  <a:gd name="T24" fmla="*/ 51 w 67"/>
                  <a:gd name="T25" fmla="*/ 11 h 20"/>
                  <a:gd name="T26" fmla="*/ 56 w 67"/>
                  <a:gd name="T27" fmla="*/ 8 h 20"/>
                  <a:gd name="T28" fmla="*/ 59 w 67"/>
                  <a:gd name="T29" fmla="*/ 6 h 20"/>
                  <a:gd name="T30" fmla="*/ 63 w 67"/>
                  <a:gd name="T31" fmla="*/ 2 h 20"/>
                  <a:gd name="T32" fmla="*/ 67 w 67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20">
                    <a:moveTo>
                      <a:pt x="0" y="14"/>
                    </a:moveTo>
                    <a:lnTo>
                      <a:pt x="4" y="16"/>
                    </a:lnTo>
                    <a:lnTo>
                      <a:pt x="8" y="18"/>
                    </a:lnTo>
                    <a:lnTo>
                      <a:pt x="12" y="19"/>
                    </a:lnTo>
                    <a:lnTo>
                      <a:pt x="16" y="20"/>
                    </a:lnTo>
                    <a:lnTo>
                      <a:pt x="20" y="20"/>
                    </a:lnTo>
                    <a:lnTo>
                      <a:pt x="25" y="20"/>
                    </a:lnTo>
                    <a:lnTo>
                      <a:pt x="29" y="19"/>
                    </a:lnTo>
                    <a:lnTo>
                      <a:pt x="34" y="18"/>
                    </a:lnTo>
                    <a:lnTo>
                      <a:pt x="38" y="16"/>
                    </a:lnTo>
                    <a:lnTo>
                      <a:pt x="42" y="15"/>
                    </a:lnTo>
                    <a:lnTo>
                      <a:pt x="46" y="13"/>
                    </a:lnTo>
                    <a:lnTo>
                      <a:pt x="51" y="11"/>
                    </a:lnTo>
                    <a:lnTo>
                      <a:pt x="56" y="8"/>
                    </a:lnTo>
                    <a:lnTo>
                      <a:pt x="59" y="6"/>
                    </a:lnTo>
                    <a:lnTo>
                      <a:pt x="63" y="2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09" name="Line 2781"/>
              <p:cNvSpPr>
                <a:spLocks noChangeShapeType="1"/>
              </p:cNvSpPr>
              <p:nvPr/>
            </p:nvSpPr>
            <p:spPr bwMode="auto">
              <a:xfrm flipV="1">
                <a:off x="2527" y="3451"/>
                <a:ext cx="1" cy="2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0" name="Freeform 2782"/>
              <p:cNvSpPr>
                <a:spLocks/>
              </p:cNvSpPr>
              <p:nvPr/>
            </p:nvSpPr>
            <p:spPr bwMode="auto">
              <a:xfrm>
                <a:off x="2528" y="3451"/>
                <a:ext cx="12" cy="48"/>
              </a:xfrm>
              <a:custGeom>
                <a:avLst/>
                <a:gdLst>
                  <a:gd name="T0" fmla="*/ 0 w 99"/>
                  <a:gd name="T1" fmla="*/ 0 h 377"/>
                  <a:gd name="T2" fmla="*/ 14 w 99"/>
                  <a:gd name="T3" fmla="*/ 20 h 377"/>
                  <a:gd name="T4" fmla="*/ 26 w 99"/>
                  <a:gd name="T5" fmla="*/ 41 h 377"/>
                  <a:gd name="T6" fmla="*/ 36 w 99"/>
                  <a:gd name="T7" fmla="*/ 63 h 377"/>
                  <a:gd name="T8" fmla="*/ 44 w 99"/>
                  <a:gd name="T9" fmla="*/ 86 h 377"/>
                  <a:gd name="T10" fmla="*/ 51 w 99"/>
                  <a:gd name="T11" fmla="*/ 109 h 377"/>
                  <a:gd name="T12" fmla="*/ 56 w 99"/>
                  <a:gd name="T13" fmla="*/ 133 h 377"/>
                  <a:gd name="T14" fmla="*/ 60 w 99"/>
                  <a:gd name="T15" fmla="*/ 157 h 377"/>
                  <a:gd name="T16" fmla="*/ 64 w 99"/>
                  <a:gd name="T17" fmla="*/ 182 h 377"/>
                  <a:gd name="T18" fmla="*/ 67 w 99"/>
                  <a:gd name="T19" fmla="*/ 206 h 377"/>
                  <a:gd name="T20" fmla="*/ 70 w 99"/>
                  <a:gd name="T21" fmla="*/ 232 h 377"/>
                  <a:gd name="T22" fmla="*/ 73 w 99"/>
                  <a:gd name="T23" fmla="*/ 257 h 377"/>
                  <a:gd name="T24" fmla="*/ 77 w 99"/>
                  <a:gd name="T25" fmla="*/ 281 h 377"/>
                  <a:gd name="T26" fmla="*/ 81 w 99"/>
                  <a:gd name="T27" fmla="*/ 306 h 377"/>
                  <a:gd name="T28" fmla="*/ 85 w 99"/>
                  <a:gd name="T29" fmla="*/ 330 h 377"/>
                  <a:gd name="T30" fmla="*/ 91 w 99"/>
                  <a:gd name="T31" fmla="*/ 353 h 377"/>
                  <a:gd name="T32" fmla="*/ 99 w 99"/>
                  <a:gd name="T33" fmla="*/ 377 h 3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377">
                    <a:moveTo>
                      <a:pt x="0" y="0"/>
                    </a:moveTo>
                    <a:lnTo>
                      <a:pt x="14" y="20"/>
                    </a:lnTo>
                    <a:lnTo>
                      <a:pt x="26" y="41"/>
                    </a:lnTo>
                    <a:lnTo>
                      <a:pt x="36" y="63"/>
                    </a:lnTo>
                    <a:lnTo>
                      <a:pt x="44" y="86"/>
                    </a:lnTo>
                    <a:lnTo>
                      <a:pt x="51" y="109"/>
                    </a:lnTo>
                    <a:lnTo>
                      <a:pt x="56" y="133"/>
                    </a:lnTo>
                    <a:lnTo>
                      <a:pt x="60" y="157"/>
                    </a:lnTo>
                    <a:lnTo>
                      <a:pt x="64" y="182"/>
                    </a:lnTo>
                    <a:lnTo>
                      <a:pt x="67" y="206"/>
                    </a:lnTo>
                    <a:lnTo>
                      <a:pt x="70" y="232"/>
                    </a:lnTo>
                    <a:lnTo>
                      <a:pt x="73" y="257"/>
                    </a:lnTo>
                    <a:lnTo>
                      <a:pt x="77" y="281"/>
                    </a:lnTo>
                    <a:lnTo>
                      <a:pt x="81" y="306"/>
                    </a:lnTo>
                    <a:lnTo>
                      <a:pt x="85" y="330"/>
                    </a:lnTo>
                    <a:lnTo>
                      <a:pt x="91" y="353"/>
                    </a:lnTo>
                    <a:lnTo>
                      <a:pt x="99" y="37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1" name="Freeform 2783"/>
              <p:cNvSpPr>
                <a:spLocks/>
              </p:cNvSpPr>
              <p:nvPr/>
            </p:nvSpPr>
            <p:spPr bwMode="auto">
              <a:xfrm>
                <a:off x="2499" y="2616"/>
                <a:ext cx="39" cy="19"/>
              </a:xfrm>
              <a:custGeom>
                <a:avLst/>
                <a:gdLst>
                  <a:gd name="T0" fmla="*/ 272 w 313"/>
                  <a:gd name="T1" fmla="*/ 142 h 149"/>
                  <a:gd name="T2" fmla="*/ 270 w 313"/>
                  <a:gd name="T3" fmla="*/ 134 h 149"/>
                  <a:gd name="T4" fmla="*/ 269 w 313"/>
                  <a:gd name="T5" fmla="*/ 120 h 149"/>
                  <a:gd name="T6" fmla="*/ 272 w 313"/>
                  <a:gd name="T7" fmla="*/ 108 h 149"/>
                  <a:gd name="T8" fmla="*/ 276 w 313"/>
                  <a:gd name="T9" fmla="*/ 96 h 149"/>
                  <a:gd name="T10" fmla="*/ 281 w 313"/>
                  <a:gd name="T11" fmla="*/ 85 h 149"/>
                  <a:gd name="T12" fmla="*/ 284 w 313"/>
                  <a:gd name="T13" fmla="*/ 75 h 149"/>
                  <a:gd name="T14" fmla="*/ 284 w 313"/>
                  <a:gd name="T15" fmla="*/ 64 h 149"/>
                  <a:gd name="T16" fmla="*/ 278 w 313"/>
                  <a:gd name="T17" fmla="*/ 54 h 149"/>
                  <a:gd name="T18" fmla="*/ 268 w 313"/>
                  <a:gd name="T19" fmla="*/ 59 h 149"/>
                  <a:gd name="T20" fmla="*/ 256 w 313"/>
                  <a:gd name="T21" fmla="*/ 73 h 149"/>
                  <a:gd name="T22" fmla="*/ 241 w 313"/>
                  <a:gd name="T23" fmla="*/ 81 h 149"/>
                  <a:gd name="T24" fmla="*/ 225 w 313"/>
                  <a:gd name="T25" fmla="*/ 86 h 149"/>
                  <a:gd name="T26" fmla="*/ 206 w 313"/>
                  <a:gd name="T27" fmla="*/ 87 h 149"/>
                  <a:gd name="T28" fmla="*/ 187 w 313"/>
                  <a:gd name="T29" fmla="*/ 89 h 149"/>
                  <a:gd name="T30" fmla="*/ 168 w 313"/>
                  <a:gd name="T31" fmla="*/ 91 h 149"/>
                  <a:gd name="T32" fmla="*/ 149 w 313"/>
                  <a:gd name="T33" fmla="*/ 97 h 149"/>
                  <a:gd name="T34" fmla="*/ 143 w 313"/>
                  <a:gd name="T35" fmla="*/ 106 h 149"/>
                  <a:gd name="T36" fmla="*/ 153 w 313"/>
                  <a:gd name="T37" fmla="*/ 115 h 149"/>
                  <a:gd name="T38" fmla="*/ 163 w 313"/>
                  <a:gd name="T39" fmla="*/ 120 h 149"/>
                  <a:gd name="T40" fmla="*/ 173 w 313"/>
                  <a:gd name="T41" fmla="*/ 124 h 149"/>
                  <a:gd name="T42" fmla="*/ 185 w 313"/>
                  <a:gd name="T43" fmla="*/ 126 h 149"/>
                  <a:gd name="T44" fmla="*/ 195 w 313"/>
                  <a:gd name="T45" fmla="*/ 126 h 149"/>
                  <a:gd name="T46" fmla="*/ 205 w 313"/>
                  <a:gd name="T47" fmla="*/ 125 h 149"/>
                  <a:gd name="T48" fmla="*/ 216 w 313"/>
                  <a:gd name="T49" fmla="*/ 122 h 149"/>
                  <a:gd name="T50" fmla="*/ 220 w 313"/>
                  <a:gd name="T51" fmla="*/ 122 h 149"/>
                  <a:gd name="T52" fmla="*/ 227 w 313"/>
                  <a:gd name="T53" fmla="*/ 141 h 149"/>
                  <a:gd name="T54" fmla="*/ 199 w 313"/>
                  <a:gd name="T55" fmla="*/ 144 h 149"/>
                  <a:gd name="T56" fmla="*/ 171 w 313"/>
                  <a:gd name="T57" fmla="*/ 146 h 149"/>
                  <a:gd name="T58" fmla="*/ 142 w 313"/>
                  <a:gd name="T59" fmla="*/ 149 h 149"/>
                  <a:gd name="T60" fmla="*/ 114 w 313"/>
                  <a:gd name="T61" fmla="*/ 149 h 149"/>
                  <a:gd name="T62" fmla="*/ 85 w 313"/>
                  <a:gd name="T63" fmla="*/ 149 h 149"/>
                  <a:gd name="T64" fmla="*/ 57 w 313"/>
                  <a:gd name="T65" fmla="*/ 146 h 149"/>
                  <a:gd name="T66" fmla="*/ 31 w 313"/>
                  <a:gd name="T67" fmla="*/ 144 h 149"/>
                  <a:gd name="T68" fmla="*/ 7 w 313"/>
                  <a:gd name="T69" fmla="*/ 141 h 149"/>
                  <a:gd name="T70" fmla="*/ 2 w 313"/>
                  <a:gd name="T71" fmla="*/ 122 h 149"/>
                  <a:gd name="T72" fmla="*/ 0 w 313"/>
                  <a:gd name="T73" fmla="*/ 101 h 149"/>
                  <a:gd name="T74" fmla="*/ 1 w 313"/>
                  <a:gd name="T75" fmla="*/ 78 h 149"/>
                  <a:gd name="T76" fmla="*/ 6 w 313"/>
                  <a:gd name="T77" fmla="*/ 55 h 149"/>
                  <a:gd name="T78" fmla="*/ 15 w 313"/>
                  <a:gd name="T79" fmla="*/ 35 h 149"/>
                  <a:gd name="T80" fmla="*/ 28 w 313"/>
                  <a:gd name="T81" fmla="*/ 20 h 149"/>
                  <a:gd name="T82" fmla="*/ 47 w 313"/>
                  <a:gd name="T83" fmla="*/ 10 h 149"/>
                  <a:gd name="T84" fmla="*/ 73 w 313"/>
                  <a:gd name="T85" fmla="*/ 9 h 149"/>
                  <a:gd name="T86" fmla="*/ 102 w 313"/>
                  <a:gd name="T87" fmla="*/ 7 h 149"/>
                  <a:gd name="T88" fmla="*/ 134 w 313"/>
                  <a:gd name="T89" fmla="*/ 4 h 149"/>
                  <a:gd name="T90" fmla="*/ 167 w 313"/>
                  <a:gd name="T91" fmla="*/ 1 h 149"/>
                  <a:gd name="T92" fmla="*/ 200 w 313"/>
                  <a:gd name="T93" fmla="*/ 0 h 149"/>
                  <a:gd name="T94" fmla="*/ 233 w 313"/>
                  <a:gd name="T95" fmla="*/ 3 h 149"/>
                  <a:gd name="T96" fmla="*/ 262 w 313"/>
                  <a:gd name="T97" fmla="*/ 11 h 149"/>
                  <a:gd name="T98" fmla="*/ 287 w 313"/>
                  <a:gd name="T99" fmla="*/ 25 h 149"/>
                  <a:gd name="T100" fmla="*/ 306 w 313"/>
                  <a:gd name="T101" fmla="*/ 49 h 149"/>
                  <a:gd name="T102" fmla="*/ 306 w 313"/>
                  <a:gd name="T103" fmla="*/ 63 h 149"/>
                  <a:gd name="T104" fmla="*/ 308 w 313"/>
                  <a:gd name="T105" fmla="*/ 77 h 149"/>
                  <a:gd name="T106" fmla="*/ 311 w 313"/>
                  <a:gd name="T107" fmla="*/ 91 h 149"/>
                  <a:gd name="T108" fmla="*/ 313 w 313"/>
                  <a:gd name="T109" fmla="*/ 105 h 149"/>
                  <a:gd name="T110" fmla="*/ 313 w 313"/>
                  <a:gd name="T111" fmla="*/ 117 h 149"/>
                  <a:gd name="T112" fmla="*/ 309 w 313"/>
                  <a:gd name="T113" fmla="*/ 127 h 149"/>
                  <a:gd name="T114" fmla="*/ 300 w 313"/>
                  <a:gd name="T115" fmla="*/ 135 h 149"/>
                  <a:gd name="T116" fmla="*/ 286 w 313"/>
                  <a:gd name="T117" fmla="*/ 141 h 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13" h="149">
                    <a:moveTo>
                      <a:pt x="286" y="142"/>
                    </a:moveTo>
                    <a:lnTo>
                      <a:pt x="272" y="142"/>
                    </a:lnTo>
                    <a:lnTo>
                      <a:pt x="273" y="141"/>
                    </a:lnTo>
                    <a:lnTo>
                      <a:pt x="270" y="134"/>
                    </a:lnTo>
                    <a:lnTo>
                      <a:pt x="269" y="127"/>
                    </a:lnTo>
                    <a:lnTo>
                      <a:pt x="269" y="120"/>
                    </a:lnTo>
                    <a:lnTo>
                      <a:pt x="270" y="114"/>
                    </a:lnTo>
                    <a:lnTo>
                      <a:pt x="272" y="108"/>
                    </a:lnTo>
                    <a:lnTo>
                      <a:pt x="274" y="102"/>
                    </a:lnTo>
                    <a:lnTo>
                      <a:pt x="276" y="96"/>
                    </a:lnTo>
                    <a:lnTo>
                      <a:pt x="279" y="91"/>
                    </a:lnTo>
                    <a:lnTo>
                      <a:pt x="281" y="85"/>
                    </a:lnTo>
                    <a:lnTo>
                      <a:pt x="283" y="80"/>
                    </a:lnTo>
                    <a:lnTo>
                      <a:pt x="284" y="75"/>
                    </a:lnTo>
                    <a:lnTo>
                      <a:pt x="284" y="69"/>
                    </a:lnTo>
                    <a:lnTo>
                      <a:pt x="284" y="64"/>
                    </a:lnTo>
                    <a:lnTo>
                      <a:pt x="282" y="59"/>
                    </a:lnTo>
                    <a:lnTo>
                      <a:pt x="278" y="54"/>
                    </a:lnTo>
                    <a:lnTo>
                      <a:pt x="273" y="49"/>
                    </a:lnTo>
                    <a:lnTo>
                      <a:pt x="268" y="59"/>
                    </a:lnTo>
                    <a:lnTo>
                      <a:pt x="262" y="67"/>
                    </a:lnTo>
                    <a:lnTo>
                      <a:pt x="256" y="73"/>
                    </a:lnTo>
                    <a:lnTo>
                      <a:pt x="249" y="78"/>
                    </a:lnTo>
                    <a:lnTo>
                      <a:pt x="241" y="81"/>
                    </a:lnTo>
                    <a:lnTo>
                      <a:pt x="233" y="84"/>
                    </a:lnTo>
                    <a:lnTo>
                      <a:pt x="225" y="86"/>
                    </a:lnTo>
                    <a:lnTo>
                      <a:pt x="216" y="87"/>
                    </a:lnTo>
                    <a:lnTo>
                      <a:pt x="206" y="87"/>
                    </a:lnTo>
                    <a:lnTo>
                      <a:pt x="196" y="88"/>
                    </a:lnTo>
                    <a:lnTo>
                      <a:pt x="187" y="89"/>
                    </a:lnTo>
                    <a:lnTo>
                      <a:pt x="177" y="90"/>
                    </a:lnTo>
                    <a:lnTo>
                      <a:pt x="168" y="91"/>
                    </a:lnTo>
                    <a:lnTo>
                      <a:pt x="158" y="94"/>
                    </a:lnTo>
                    <a:lnTo>
                      <a:pt x="149" y="97"/>
                    </a:lnTo>
                    <a:lnTo>
                      <a:pt x="140" y="102"/>
                    </a:lnTo>
                    <a:lnTo>
                      <a:pt x="143" y="106"/>
                    </a:lnTo>
                    <a:lnTo>
                      <a:pt x="148" y="111"/>
                    </a:lnTo>
                    <a:lnTo>
                      <a:pt x="153" y="115"/>
                    </a:lnTo>
                    <a:lnTo>
                      <a:pt x="157" y="118"/>
                    </a:lnTo>
                    <a:lnTo>
                      <a:pt x="163" y="120"/>
                    </a:lnTo>
                    <a:lnTo>
                      <a:pt x="168" y="122"/>
                    </a:lnTo>
                    <a:lnTo>
                      <a:pt x="173" y="124"/>
                    </a:lnTo>
                    <a:lnTo>
                      <a:pt x="179" y="125"/>
                    </a:lnTo>
                    <a:lnTo>
                      <a:pt x="185" y="126"/>
                    </a:lnTo>
                    <a:lnTo>
                      <a:pt x="190" y="126"/>
                    </a:lnTo>
                    <a:lnTo>
                      <a:pt x="195" y="126"/>
                    </a:lnTo>
                    <a:lnTo>
                      <a:pt x="201" y="126"/>
                    </a:lnTo>
                    <a:lnTo>
                      <a:pt x="205" y="125"/>
                    </a:lnTo>
                    <a:lnTo>
                      <a:pt x="210" y="124"/>
                    </a:lnTo>
                    <a:lnTo>
                      <a:pt x="216" y="122"/>
                    </a:lnTo>
                    <a:lnTo>
                      <a:pt x="220" y="121"/>
                    </a:lnTo>
                    <a:lnTo>
                      <a:pt x="220" y="122"/>
                    </a:lnTo>
                    <a:lnTo>
                      <a:pt x="226" y="142"/>
                    </a:lnTo>
                    <a:lnTo>
                      <a:pt x="227" y="141"/>
                    </a:lnTo>
                    <a:lnTo>
                      <a:pt x="213" y="142"/>
                    </a:lnTo>
                    <a:lnTo>
                      <a:pt x="199" y="144"/>
                    </a:lnTo>
                    <a:lnTo>
                      <a:pt x="185" y="145"/>
                    </a:lnTo>
                    <a:lnTo>
                      <a:pt x="171" y="146"/>
                    </a:lnTo>
                    <a:lnTo>
                      <a:pt x="157" y="147"/>
                    </a:lnTo>
                    <a:lnTo>
                      <a:pt x="142" y="149"/>
                    </a:lnTo>
                    <a:lnTo>
                      <a:pt x="128" y="149"/>
                    </a:lnTo>
                    <a:lnTo>
                      <a:pt x="114" y="149"/>
                    </a:lnTo>
                    <a:lnTo>
                      <a:pt x="99" y="149"/>
                    </a:lnTo>
                    <a:lnTo>
                      <a:pt x="85" y="149"/>
                    </a:lnTo>
                    <a:lnTo>
                      <a:pt x="70" y="147"/>
                    </a:lnTo>
                    <a:lnTo>
                      <a:pt x="57" y="146"/>
                    </a:lnTo>
                    <a:lnTo>
                      <a:pt x="43" y="145"/>
                    </a:lnTo>
                    <a:lnTo>
                      <a:pt x="31" y="144"/>
                    </a:lnTo>
                    <a:lnTo>
                      <a:pt x="18" y="142"/>
                    </a:lnTo>
                    <a:lnTo>
                      <a:pt x="7" y="141"/>
                    </a:lnTo>
                    <a:lnTo>
                      <a:pt x="4" y="132"/>
                    </a:lnTo>
                    <a:lnTo>
                      <a:pt x="2" y="122"/>
                    </a:lnTo>
                    <a:lnTo>
                      <a:pt x="1" y="112"/>
                    </a:lnTo>
                    <a:lnTo>
                      <a:pt x="0" y="101"/>
                    </a:lnTo>
                    <a:lnTo>
                      <a:pt x="0" y="89"/>
                    </a:lnTo>
                    <a:lnTo>
                      <a:pt x="1" y="78"/>
                    </a:lnTo>
                    <a:lnTo>
                      <a:pt x="3" y="66"/>
                    </a:lnTo>
                    <a:lnTo>
                      <a:pt x="6" y="55"/>
                    </a:lnTo>
                    <a:lnTo>
                      <a:pt x="10" y="45"/>
                    </a:lnTo>
                    <a:lnTo>
                      <a:pt x="15" y="35"/>
                    </a:lnTo>
                    <a:lnTo>
                      <a:pt x="21" y="27"/>
                    </a:lnTo>
                    <a:lnTo>
                      <a:pt x="28" y="20"/>
                    </a:lnTo>
                    <a:lnTo>
                      <a:pt x="37" y="14"/>
                    </a:lnTo>
                    <a:lnTo>
                      <a:pt x="47" y="10"/>
                    </a:lnTo>
                    <a:lnTo>
                      <a:pt x="59" y="8"/>
                    </a:lnTo>
                    <a:lnTo>
                      <a:pt x="73" y="9"/>
                    </a:lnTo>
                    <a:lnTo>
                      <a:pt x="87" y="8"/>
                    </a:lnTo>
                    <a:lnTo>
                      <a:pt x="102" y="7"/>
                    </a:lnTo>
                    <a:lnTo>
                      <a:pt x="118" y="5"/>
                    </a:lnTo>
                    <a:lnTo>
                      <a:pt x="134" y="4"/>
                    </a:lnTo>
                    <a:lnTo>
                      <a:pt x="150" y="2"/>
                    </a:lnTo>
                    <a:lnTo>
                      <a:pt x="167" y="1"/>
                    </a:lnTo>
                    <a:lnTo>
                      <a:pt x="184" y="0"/>
                    </a:lnTo>
                    <a:lnTo>
                      <a:pt x="200" y="0"/>
                    </a:lnTo>
                    <a:lnTo>
                      <a:pt x="217" y="1"/>
                    </a:lnTo>
                    <a:lnTo>
                      <a:pt x="233" y="3"/>
                    </a:lnTo>
                    <a:lnTo>
                      <a:pt x="248" y="6"/>
                    </a:lnTo>
                    <a:lnTo>
                      <a:pt x="262" y="11"/>
                    </a:lnTo>
                    <a:lnTo>
                      <a:pt x="275" y="17"/>
                    </a:lnTo>
                    <a:lnTo>
                      <a:pt x="287" y="25"/>
                    </a:lnTo>
                    <a:lnTo>
                      <a:pt x="297" y="36"/>
                    </a:lnTo>
                    <a:lnTo>
                      <a:pt x="306" y="49"/>
                    </a:lnTo>
                    <a:lnTo>
                      <a:pt x="305" y="56"/>
                    </a:lnTo>
                    <a:lnTo>
                      <a:pt x="306" y="63"/>
                    </a:lnTo>
                    <a:lnTo>
                      <a:pt x="307" y="70"/>
                    </a:lnTo>
                    <a:lnTo>
                      <a:pt x="308" y="77"/>
                    </a:lnTo>
                    <a:lnTo>
                      <a:pt x="310" y="84"/>
                    </a:lnTo>
                    <a:lnTo>
                      <a:pt x="311" y="91"/>
                    </a:lnTo>
                    <a:lnTo>
                      <a:pt x="312" y="98"/>
                    </a:lnTo>
                    <a:lnTo>
                      <a:pt x="313" y="105"/>
                    </a:lnTo>
                    <a:lnTo>
                      <a:pt x="313" y="111"/>
                    </a:lnTo>
                    <a:lnTo>
                      <a:pt x="313" y="117"/>
                    </a:lnTo>
                    <a:lnTo>
                      <a:pt x="311" y="122"/>
                    </a:lnTo>
                    <a:lnTo>
                      <a:pt x="309" y="127"/>
                    </a:lnTo>
                    <a:lnTo>
                      <a:pt x="305" y="131"/>
                    </a:lnTo>
                    <a:lnTo>
                      <a:pt x="300" y="135"/>
                    </a:lnTo>
                    <a:lnTo>
                      <a:pt x="294" y="138"/>
                    </a:lnTo>
                    <a:lnTo>
                      <a:pt x="286" y="141"/>
                    </a:lnTo>
                    <a:lnTo>
                      <a:pt x="286" y="142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2" name="Line 2784"/>
              <p:cNvSpPr>
                <a:spLocks noChangeShapeType="1"/>
              </p:cNvSpPr>
              <p:nvPr/>
            </p:nvSpPr>
            <p:spPr bwMode="auto">
              <a:xfrm flipH="1">
                <a:off x="2533" y="2634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3" name="Freeform 2785"/>
              <p:cNvSpPr>
                <a:spLocks/>
              </p:cNvSpPr>
              <p:nvPr/>
            </p:nvSpPr>
            <p:spPr bwMode="auto">
              <a:xfrm>
                <a:off x="2532" y="2622"/>
                <a:ext cx="2" cy="12"/>
              </a:xfrm>
              <a:custGeom>
                <a:avLst/>
                <a:gdLst>
                  <a:gd name="T0" fmla="*/ 4 w 15"/>
                  <a:gd name="T1" fmla="*/ 92 h 92"/>
                  <a:gd name="T2" fmla="*/ 1 w 15"/>
                  <a:gd name="T3" fmla="*/ 85 h 92"/>
                  <a:gd name="T4" fmla="*/ 0 w 15"/>
                  <a:gd name="T5" fmla="*/ 78 h 92"/>
                  <a:gd name="T6" fmla="*/ 0 w 15"/>
                  <a:gd name="T7" fmla="*/ 71 h 92"/>
                  <a:gd name="T8" fmla="*/ 1 w 15"/>
                  <a:gd name="T9" fmla="*/ 65 h 92"/>
                  <a:gd name="T10" fmla="*/ 3 w 15"/>
                  <a:gd name="T11" fmla="*/ 59 h 92"/>
                  <a:gd name="T12" fmla="*/ 5 w 15"/>
                  <a:gd name="T13" fmla="*/ 53 h 92"/>
                  <a:gd name="T14" fmla="*/ 7 w 15"/>
                  <a:gd name="T15" fmla="*/ 47 h 92"/>
                  <a:gd name="T16" fmla="*/ 10 w 15"/>
                  <a:gd name="T17" fmla="*/ 42 h 92"/>
                  <a:gd name="T18" fmla="*/ 12 w 15"/>
                  <a:gd name="T19" fmla="*/ 36 h 92"/>
                  <a:gd name="T20" fmla="*/ 14 w 15"/>
                  <a:gd name="T21" fmla="*/ 31 h 92"/>
                  <a:gd name="T22" fmla="*/ 15 w 15"/>
                  <a:gd name="T23" fmla="*/ 26 h 92"/>
                  <a:gd name="T24" fmla="*/ 15 w 15"/>
                  <a:gd name="T25" fmla="*/ 20 h 92"/>
                  <a:gd name="T26" fmla="*/ 15 w 15"/>
                  <a:gd name="T27" fmla="*/ 15 h 92"/>
                  <a:gd name="T28" fmla="*/ 13 w 15"/>
                  <a:gd name="T29" fmla="*/ 10 h 92"/>
                  <a:gd name="T30" fmla="*/ 9 w 15"/>
                  <a:gd name="T31" fmla="*/ 5 h 92"/>
                  <a:gd name="T32" fmla="*/ 4 w 15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92">
                    <a:moveTo>
                      <a:pt x="4" y="92"/>
                    </a:moveTo>
                    <a:lnTo>
                      <a:pt x="1" y="85"/>
                    </a:lnTo>
                    <a:lnTo>
                      <a:pt x="0" y="78"/>
                    </a:lnTo>
                    <a:lnTo>
                      <a:pt x="0" y="71"/>
                    </a:lnTo>
                    <a:lnTo>
                      <a:pt x="1" y="65"/>
                    </a:lnTo>
                    <a:lnTo>
                      <a:pt x="3" y="59"/>
                    </a:lnTo>
                    <a:lnTo>
                      <a:pt x="5" y="53"/>
                    </a:lnTo>
                    <a:lnTo>
                      <a:pt x="7" y="47"/>
                    </a:lnTo>
                    <a:lnTo>
                      <a:pt x="10" y="42"/>
                    </a:lnTo>
                    <a:lnTo>
                      <a:pt x="12" y="36"/>
                    </a:lnTo>
                    <a:lnTo>
                      <a:pt x="14" y="31"/>
                    </a:lnTo>
                    <a:lnTo>
                      <a:pt x="15" y="26"/>
                    </a:lnTo>
                    <a:lnTo>
                      <a:pt x="15" y="20"/>
                    </a:lnTo>
                    <a:lnTo>
                      <a:pt x="15" y="15"/>
                    </a:lnTo>
                    <a:lnTo>
                      <a:pt x="13" y="10"/>
                    </a:lnTo>
                    <a:lnTo>
                      <a:pt x="9" y="5"/>
                    </a:lnTo>
                    <a:lnTo>
                      <a:pt x="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4" name="Freeform 2786"/>
              <p:cNvSpPr>
                <a:spLocks/>
              </p:cNvSpPr>
              <p:nvPr/>
            </p:nvSpPr>
            <p:spPr bwMode="auto">
              <a:xfrm>
                <a:off x="2516" y="2622"/>
                <a:ext cx="17" cy="7"/>
              </a:xfrm>
              <a:custGeom>
                <a:avLst/>
                <a:gdLst>
                  <a:gd name="T0" fmla="*/ 133 w 133"/>
                  <a:gd name="T1" fmla="*/ 0 h 53"/>
                  <a:gd name="T2" fmla="*/ 128 w 133"/>
                  <a:gd name="T3" fmla="*/ 10 h 53"/>
                  <a:gd name="T4" fmla="*/ 122 w 133"/>
                  <a:gd name="T5" fmla="*/ 18 h 53"/>
                  <a:gd name="T6" fmla="*/ 116 w 133"/>
                  <a:gd name="T7" fmla="*/ 24 h 53"/>
                  <a:gd name="T8" fmla="*/ 109 w 133"/>
                  <a:gd name="T9" fmla="*/ 29 h 53"/>
                  <a:gd name="T10" fmla="*/ 101 w 133"/>
                  <a:gd name="T11" fmla="*/ 32 h 53"/>
                  <a:gd name="T12" fmla="*/ 93 w 133"/>
                  <a:gd name="T13" fmla="*/ 35 h 53"/>
                  <a:gd name="T14" fmla="*/ 85 w 133"/>
                  <a:gd name="T15" fmla="*/ 37 h 53"/>
                  <a:gd name="T16" fmla="*/ 76 w 133"/>
                  <a:gd name="T17" fmla="*/ 38 h 53"/>
                  <a:gd name="T18" fmla="*/ 66 w 133"/>
                  <a:gd name="T19" fmla="*/ 38 h 53"/>
                  <a:gd name="T20" fmla="*/ 56 w 133"/>
                  <a:gd name="T21" fmla="*/ 39 h 53"/>
                  <a:gd name="T22" fmla="*/ 47 w 133"/>
                  <a:gd name="T23" fmla="*/ 40 h 53"/>
                  <a:gd name="T24" fmla="*/ 37 w 133"/>
                  <a:gd name="T25" fmla="*/ 41 h 53"/>
                  <a:gd name="T26" fmla="*/ 28 w 133"/>
                  <a:gd name="T27" fmla="*/ 42 h 53"/>
                  <a:gd name="T28" fmla="*/ 18 w 133"/>
                  <a:gd name="T29" fmla="*/ 45 h 53"/>
                  <a:gd name="T30" fmla="*/ 9 w 133"/>
                  <a:gd name="T31" fmla="*/ 48 h 53"/>
                  <a:gd name="T32" fmla="*/ 0 w 133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53">
                    <a:moveTo>
                      <a:pt x="133" y="0"/>
                    </a:moveTo>
                    <a:lnTo>
                      <a:pt x="128" y="10"/>
                    </a:lnTo>
                    <a:lnTo>
                      <a:pt x="122" y="18"/>
                    </a:lnTo>
                    <a:lnTo>
                      <a:pt x="116" y="24"/>
                    </a:lnTo>
                    <a:lnTo>
                      <a:pt x="109" y="29"/>
                    </a:lnTo>
                    <a:lnTo>
                      <a:pt x="101" y="32"/>
                    </a:lnTo>
                    <a:lnTo>
                      <a:pt x="93" y="35"/>
                    </a:lnTo>
                    <a:lnTo>
                      <a:pt x="85" y="37"/>
                    </a:lnTo>
                    <a:lnTo>
                      <a:pt x="76" y="38"/>
                    </a:lnTo>
                    <a:lnTo>
                      <a:pt x="66" y="38"/>
                    </a:lnTo>
                    <a:lnTo>
                      <a:pt x="56" y="39"/>
                    </a:lnTo>
                    <a:lnTo>
                      <a:pt x="47" y="40"/>
                    </a:lnTo>
                    <a:lnTo>
                      <a:pt x="37" y="41"/>
                    </a:lnTo>
                    <a:lnTo>
                      <a:pt x="28" y="42"/>
                    </a:lnTo>
                    <a:lnTo>
                      <a:pt x="18" y="45"/>
                    </a:lnTo>
                    <a:lnTo>
                      <a:pt x="9" y="48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5" name="Freeform 2787"/>
              <p:cNvSpPr>
                <a:spLocks/>
              </p:cNvSpPr>
              <p:nvPr/>
            </p:nvSpPr>
            <p:spPr bwMode="auto">
              <a:xfrm>
                <a:off x="2516" y="2629"/>
                <a:ext cx="10" cy="3"/>
              </a:xfrm>
              <a:custGeom>
                <a:avLst/>
                <a:gdLst>
                  <a:gd name="T0" fmla="*/ 0 w 80"/>
                  <a:gd name="T1" fmla="*/ 0 h 24"/>
                  <a:gd name="T2" fmla="*/ 3 w 80"/>
                  <a:gd name="T3" fmla="*/ 4 h 24"/>
                  <a:gd name="T4" fmla="*/ 8 w 80"/>
                  <a:gd name="T5" fmla="*/ 9 h 24"/>
                  <a:gd name="T6" fmla="*/ 13 w 80"/>
                  <a:gd name="T7" fmla="*/ 13 h 24"/>
                  <a:gd name="T8" fmla="*/ 17 w 80"/>
                  <a:gd name="T9" fmla="*/ 16 h 24"/>
                  <a:gd name="T10" fmla="*/ 23 w 80"/>
                  <a:gd name="T11" fmla="*/ 18 h 24"/>
                  <a:gd name="T12" fmla="*/ 28 w 80"/>
                  <a:gd name="T13" fmla="*/ 20 h 24"/>
                  <a:gd name="T14" fmla="*/ 33 w 80"/>
                  <a:gd name="T15" fmla="*/ 22 h 24"/>
                  <a:gd name="T16" fmla="*/ 39 w 80"/>
                  <a:gd name="T17" fmla="*/ 23 h 24"/>
                  <a:gd name="T18" fmla="*/ 45 w 80"/>
                  <a:gd name="T19" fmla="*/ 24 h 24"/>
                  <a:gd name="T20" fmla="*/ 50 w 80"/>
                  <a:gd name="T21" fmla="*/ 24 h 24"/>
                  <a:gd name="T22" fmla="*/ 55 w 80"/>
                  <a:gd name="T23" fmla="*/ 24 h 24"/>
                  <a:gd name="T24" fmla="*/ 61 w 80"/>
                  <a:gd name="T25" fmla="*/ 24 h 24"/>
                  <a:gd name="T26" fmla="*/ 65 w 80"/>
                  <a:gd name="T27" fmla="*/ 23 h 24"/>
                  <a:gd name="T28" fmla="*/ 70 w 80"/>
                  <a:gd name="T29" fmla="*/ 22 h 24"/>
                  <a:gd name="T30" fmla="*/ 76 w 80"/>
                  <a:gd name="T31" fmla="*/ 20 h 24"/>
                  <a:gd name="T32" fmla="*/ 80 w 80"/>
                  <a:gd name="T33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4">
                    <a:moveTo>
                      <a:pt x="0" y="0"/>
                    </a:moveTo>
                    <a:lnTo>
                      <a:pt x="3" y="4"/>
                    </a:lnTo>
                    <a:lnTo>
                      <a:pt x="8" y="9"/>
                    </a:lnTo>
                    <a:lnTo>
                      <a:pt x="13" y="13"/>
                    </a:lnTo>
                    <a:lnTo>
                      <a:pt x="17" y="16"/>
                    </a:lnTo>
                    <a:lnTo>
                      <a:pt x="23" y="18"/>
                    </a:lnTo>
                    <a:lnTo>
                      <a:pt x="28" y="20"/>
                    </a:lnTo>
                    <a:lnTo>
                      <a:pt x="33" y="22"/>
                    </a:lnTo>
                    <a:lnTo>
                      <a:pt x="39" y="23"/>
                    </a:lnTo>
                    <a:lnTo>
                      <a:pt x="45" y="24"/>
                    </a:lnTo>
                    <a:lnTo>
                      <a:pt x="50" y="24"/>
                    </a:lnTo>
                    <a:lnTo>
                      <a:pt x="55" y="24"/>
                    </a:lnTo>
                    <a:lnTo>
                      <a:pt x="61" y="24"/>
                    </a:lnTo>
                    <a:lnTo>
                      <a:pt x="65" y="23"/>
                    </a:lnTo>
                    <a:lnTo>
                      <a:pt x="70" y="22"/>
                    </a:lnTo>
                    <a:lnTo>
                      <a:pt x="76" y="20"/>
                    </a:lnTo>
                    <a:lnTo>
                      <a:pt x="8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6" name="Line 2788"/>
              <p:cNvSpPr>
                <a:spLocks noChangeShapeType="1"/>
              </p:cNvSpPr>
              <p:nvPr/>
            </p:nvSpPr>
            <p:spPr bwMode="auto">
              <a:xfrm>
                <a:off x="2526" y="2632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7" name="Freeform 2789"/>
              <p:cNvSpPr>
                <a:spLocks/>
              </p:cNvSpPr>
              <p:nvPr/>
            </p:nvSpPr>
            <p:spPr bwMode="auto">
              <a:xfrm>
                <a:off x="2500" y="2634"/>
                <a:ext cx="27" cy="1"/>
              </a:xfrm>
              <a:custGeom>
                <a:avLst/>
                <a:gdLst>
                  <a:gd name="T0" fmla="*/ 220 w 220"/>
                  <a:gd name="T1" fmla="*/ 0 h 8"/>
                  <a:gd name="T2" fmla="*/ 206 w 220"/>
                  <a:gd name="T3" fmla="*/ 1 h 8"/>
                  <a:gd name="T4" fmla="*/ 192 w 220"/>
                  <a:gd name="T5" fmla="*/ 3 h 8"/>
                  <a:gd name="T6" fmla="*/ 178 w 220"/>
                  <a:gd name="T7" fmla="*/ 4 h 8"/>
                  <a:gd name="T8" fmla="*/ 164 w 220"/>
                  <a:gd name="T9" fmla="*/ 5 h 8"/>
                  <a:gd name="T10" fmla="*/ 150 w 220"/>
                  <a:gd name="T11" fmla="*/ 6 h 8"/>
                  <a:gd name="T12" fmla="*/ 135 w 220"/>
                  <a:gd name="T13" fmla="*/ 8 h 8"/>
                  <a:gd name="T14" fmla="*/ 121 w 220"/>
                  <a:gd name="T15" fmla="*/ 8 h 8"/>
                  <a:gd name="T16" fmla="*/ 107 w 220"/>
                  <a:gd name="T17" fmla="*/ 8 h 8"/>
                  <a:gd name="T18" fmla="*/ 92 w 220"/>
                  <a:gd name="T19" fmla="*/ 8 h 8"/>
                  <a:gd name="T20" fmla="*/ 78 w 220"/>
                  <a:gd name="T21" fmla="*/ 8 h 8"/>
                  <a:gd name="T22" fmla="*/ 63 w 220"/>
                  <a:gd name="T23" fmla="*/ 6 h 8"/>
                  <a:gd name="T24" fmla="*/ 50 w 220"/>
                  <a:gd name="T25" fmla="*/ 5 h 8"/>
                  <a:gd name="T26" fmla="*/ 36 w 220"/>
                  <a:gd name="T27" fmla="*/ 4 h 8"/>
                  <a:gd name="T28" fmla="*/ 24 w 220"/>
                  <a:gd name="T29" fmla="*/ 3 h 8"/>
                  <a:gd name="T30" fmla="*/ 11 w 220"/>
                  <a:gd name="T31" fmla="*/ 1 h 8"/>
                  <a:gd name="T32" fmla="*/ 0 w 220"/>
                  <a:gd name="T3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8">
                    <a:moveTo>
                      <a:pt x="220" y="0"/>
                    </a:moveTo>
                    <a:lnTo>
                      <a:pt x="206" y="1"/>
                    </a:lnTo>
                    <a:lnTo>
                      <a:pt x="192" y="3"/>
                    </a:lnTo>
                    <a:lnTo>
                      <a:pt x="178" y="4"/>
                    </a:lnTo>
                    <a:lnTo>
                      <a:pt x="164" y="5"/>
                    </a:lnTo>
                    <a:lnTo>
                      <a:pt x="150" y="6"/>
                    </a:lnTo>
                    <a:lnTo>
                      <a:pt x="135" y="8"/>
                    </a:lnTo>
                    <a:lnTo>
                      <a:pt x="121" y="8"/>
                    </a:lnTo>
                    <a:lnTo>
                      <a:pt x="107" y="8"/>
                    </a:lnTo>
                    <a:lnTo>
                      <a:pt x="92" y="8"/>
                    </a:lnTo>
                    <a:lnTo>
                      <a:pt x="78" y="8"/>
                    </a:lnTo>
                    <a:lnTo>
                      <a:pt x="63" y="6"/>
                    </a:lnTo>
                    <a:lnTo>
                      <a:pt x="50" y="5"/>
                    </a:lnTo>
                    <a:lnTo>
                      <a:pt x="36" y="4"/>
                    </a:lnTo>
                    <a:lnTo>
                      <a:pt x="24" y="3"/>
                    </a:lnTo>
                    <a:lnTo>
                      <a:pt x="1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8" name="Freeform 2790"/>
              <p:cNvSpPr>
                <a:spLocks/>
              </p:cNvSpPr>
              <p:nvPr/>
            </p:nvSpPr>
            <p:spPr bwMode="auto">
              <a:xfrm>
                <a:off x="2499" y="2617"/>
                <a:ext cx="9" cy="17"/>
              </a:xfrm>
              <a:custGeom>
                <a:avLst/>
                <a:gdLst>
                  <a:gd name="T0" fmla="*/ 7 w 73"/>
                  <a:gd name="T1" fmla="*/ 133 h 133"/>
                  <a:gd name="T2" fmla="*/ 4 w 73"/>
                  <a:gd name="T3" fmla="*/ 124 h 133"/>
                  <a:gd name="T4" fmla="*/ 2 w 73"/>
                  <a:gd name="T5" fmla="*/ 114 h 133"/>
                  <a:gd name="T6" fmla="*/ 1 w 73"/>
                  <a:gd name="T7" fmla="*/ 104 h 133"/>
                  <a:gd name="T8" fmla="*/ 0 w 73"/>
                  <a:gd name="T9" fmla="*/ 93 h 133"/>
                  <a:gd name="T10" fmla="*/ 0 w 73"/>
                  <a:gd name="T11" fmla="*/ 81 h 133"/>
                  <a:gd name="T12" fmla="*/ 1 w 73"/>
                  <a:gd name="T13" fmla="*/ 70 h 133"/>
                  <a:gd name="T14" fmla="*/ 3 w 73"/>
                  <a:gd name="T15" fmla="*/ 58 h 133"/>
                  <a:gd name="T16" fmla="*/ 6 w 73"/>
                  <a:gd name="T17" fmla="*/ 47 h 133"/>
                  <a:gd name="T18" fmla="*/ 10 w 73"/>
                  <a:gd name="T19" fmla="*/ 37 h 133"/>
                  <a:gd name="T20" fmla="*/ 15 w 73"/>
                  <a:gd name="T21" fmla="*/ 27 h 133"/>
                  <a:gd name="T22" fmla="*/ 21 w 73"/>
                  <a:gd name="T23" fmla="*/ 19 h 133"/>
                  <a:gd name="T24" fmla="*/ 28 w 73"/>
                  <a:gd name="T25" fmla="*/ 12 h 133"/>
                  <a:gd name="T26" fmla="*/ 37 w 73"/>
                  <a:gd name="T27" fmla="*/ 6 h 133"/>
                  <a:gd name="T28" fmla="*/ 47 w 73"/>
                  <a:gd name="T29" fmla="*/ 2 h 133"/>
                  <a:gd name="T30" fmla="*/ 59 w 73"/>
                  <a:gd name="T31" fmla="*/ 0 h 133"/>
                  <a:gd name="T32" fmla="*/ 73 w 73"/>
                  <a:gd name="T33" fmla="*/ 1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33">
                    <a:moveTo>
                      <a:pt x="7" y="133"/>
                    </a:moveTo>
                    <a:lnTo>
                      <a:pt x="4" y="124"/>
                    </a:lnTo>
                    <a:lnTo>
                      <a:pt x="2" y="114"/>
                    </a:lnTo>
                    <a:lnTo>
                      <a:pt x="1" y="104"/>
                    </a:lnTo>
                    <a:lnTo>
                      <a:pt x="0" y="93"/>
                    </a:lnTo>
                    <a:lnTo>
                      <a:pt x="0" y="81"/>
                    </a:lnTo>
                    <a:lnTo>
                      <a:pt x="1" y="70"/>
                    </a:lnTo>
                    <a:lnTo>
                      <a:pt x="3" y="58"/>
                    </a:lnTo>
                    <a:lnTo>
                      <a:pt x="6" y="47"/>
                    </a:lnTo>
                    <a:lnTo>
                      <a:pt x="10" y="37"/>
                    </a:lnTo>
                    <a:lnTo>
                      <a:pt x="15" y="27"/>
                    </a:lnTo>
                    <a:lnTo>
                      <a:pt x="21" y="19"/>
                    </a:lnTo>
                    <a:lnTo>
                      <a:pt x="28" y="12"/>
                    </a:lnTo>
                    <a:lnTo>
                      <a:pt x="37" y="6"/>
                    </a:lnTo>
                    <a:lnTo>
                      <a:pt x="47" y="2"/>
                    </a:lnTo>
                    <a:lnTo>
                      <a:pt x="59" y="0"/>
                    </a:lnTo>
                    <a:lnTo>
                      <a:pt x="73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19" name="Freeform 2791"/>
              <p:cNvSpPr>
                <a:spLocks/>
              </p:cNvSpPr>
              <p:nvPr/>
            </p:nvSpPr>
            <p:spPr bwMode="auto">
              <a:xfrm>
                <a:off x="2508" y="2616"/>
                <a:ext cx="29" cy="6"/>
              </a:xfrm>
              <a:custGeom>
                <a:avLst/>
                <a:gdLst>
                  <a:gd name="T0" fmla="*/ 0 w 233"/>
                  <a:gd name="T1" fmla="*/ 9 h 49"/>
                  <a:gd name="T2" fmla="*/ 14 w 233"/>
                  <a:gd name="T3" fmla="*/ 8 h 49"/>
                  <a:gd name="T4" fmla="*/ 29 w 233"/>
                  <a:gd name="T5" fmla="*/ 7 h 49"/>
                  <a:gd name="T6" fmla="*/ 45 w 233"/>
                  <a:gd name="T7" fmla="*/ 5 h 49"/>
                  <a:gd name="T8" fmla="*/ 61 w 233"/>
                  <a:gd name="T9" fmla="*/ 4 h 49"/>
                  <a:gd name="T10" fmla="*/ 77 w 233"/>
                  <a:gd name="T11" fmla="*/ 2 h 49"/>
                  <a:gd name="T12" fmla="*/ 94 w 233"/>
                  <a:gd name="T13" fmla="*/ 1 h 49"/>
                  <a:gd name="T14" fmla="*/ 111 w 233"/>
                  <a:gd name="T15" fmla="*/ 0 h 49"/>
                  <a:gd name="T16" fmla="*/ 127 w 233"/>
                  <a:gd name="T17" fmla="*/ 0 h 49"/>
                  <a:gd name="T18" fmla="*/ 144 w 233"/>
                  <a:gd name="T19" fmla="*/ 1 h 49"/>
                  <a:gd name="T20" fmla="*/ 160 w 233"/>
                  <a:gd name="T21" fmla="*/ 3 h 49"/>
                  <a:gd name="T22" fmla="*/ 175 w 233"/>
                  <a:gd name="T23" fmla="*/ 6 h 49"/>
                  <a:gd name="T24" fmla="*/ 189 w 233"/>
                  <a:gd name="T25" fmla="*/ 11 h 49"/>
                  <a:gd name="T26" fmla="*/ 202 w 233"/>
                  <a:gd name="T27" fmla="*/ 17 h 49"/>
                  <a:gd name="T28" fmla="*/ 214 w 233"/>
                  <a:gd name="T29" fmla="*/ 25 h 49"/>
                  <a:gd name="T30" fmla="*/ 224 w 233"/>
                  <a:gd name="T31" fmla="*/ 36 h 49"/>
                  <a:gd name="T32" fmla="*/ 233 w 233"/>
                  <a:gd name="T3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49">
                    <a:moveTo>
                      <a:pt x="0" y="9"/>
                    </a:moveTo>
                    <a:lnTo>
                      <a:pt x="14" y="8"/>
                    </a:lnTo>
                    <a:lnTo>
                      <a:pt x="29" y="7"/>
                    </a:lnTo>
                    <a:lnTo>
                      <a:pt x="45" y="5"/>
                    </a:lnTo>
                    <a:lnTo>
                      <a:pt x="61" y="4"/>
                    </a:lnTo>
                    <a:lnTo>
                      <a:pt x="77" y="2"/>
                    </a:lnTo>
                    <a:lnTo>
                      <a:pt x="94" y="1"/>
                    </a:lnTo>
                    <a:lnTo>
                      <a:pt x="111" y="0"/>
                    </a:lnTo>
                    <a:lnTo>
                      <a:pt x="127" y="0"/>
                    </a:lnTo>
                    <a:lnTo>
                      <a:pt x="144" y="1"/>
                    </a:lnTo>
                    <a:lnTo>
                      <a:pt x="160" y="3"/>
                    </a:lnTo>
                    <a:lnTo>
                      <a:pt x="175" y="6"/>
                    </a:lnTo>
                    <a:lnTo>
                      <a:pt x="189" y="11"/>
                    </a:lnTo>
                    <a:lnTo>
                      <a:pt x="202" y="17"/>
                    </a:lnTo>
                    <a:lnTo>
                      <a:pt x="214" y="25"/>
                    </a:lnTo>
                    <a:lnTo>
                      <a:pt x="224" y="36"/>
                    </a:lnTo>
                    <a:lnTo>
                      <a:pt x="233" y="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0" name="Freeform 2792"/>
              <p:cNvSpPr>
                <a:spLocks/>
              </p:cNvSpPr>
              <p:nvPr/>
            </p:nvSpPr>
            <p:spPr bwMode="auto">
              <a:xfrm>
                <a:off x="2535" y="2622"/>
                <a:ext cx="3" cy="12"/>
              </a:xfrm>
              <a:custGeom>
                <a:avLst/>
                <a:gdLst>
                  <a:gd name="T0" fmla="*/ 20 w 27"/>
                  <a:gd name="T1" fmla="*/ 0 h 92"/>
                  <a:gd name="T2" fmla="*/ 19 w 27"/>
                  <a:gd name="T3" fmla="*/ 7 h 92"/>
                  <a:gd name="T4" fmla="*/ 20 w 27"/>
                  <a:gd name="T5" fmla="*/ 14 h 92"/>
                  <a:gd name="T6" fmla="*/ 21 w 27"/>
                  <a:gd name="T7" fmla="*/ 21 h 92"/>
                  <a:gd name="T8" fmla="*/ 22 w 27"/>
                  <a:gd name="T9" fmla="*/ 28 h 92"/>
                  <a:gd name="T10" fmla="*/ 24 w 27"/>
                  <a:gd name="T11" fmla="*/ 35 h 92"/>
                  <a:gd name="T12" fmla="*/ 25 w 27"/>
                  <a:gd name="T13" fmla="*/ 42 h 92"/>
                  <a:gd name="T14" fmla="*/ 26 w 27"/>
                  <a:gd name="T15" fmla="*/ 49 h 92"/>
                  <a:gd name="T16" fmla="*/ 27 w 27"/>
                  <a:gd name="T17" fmla="*/ 56 h 92"/>
                  <a:gd name="T18" fmla="*/ 27 w 27"/>
                  <a:gd name="T19" fmla="*/ 62 h 92"/>
                  <a:gd name="T20" fmla="*/ 27 w 27"/>
                  <a:gd name="T21" fmla="*/ 68 h 92"/>
                  <a:gd name="T22" fmla="*/ 25 w 27"/>
                  <a:gd name="T23" fmla="*/ 73 h 92"/>
                  <a:gd name="T24" fmla="*/ 23 w 27"/>
                  <a:gd name="T25" fmla="*/ 78 h 92"/>
                  <a:gd name="T26" fmla="*/ 19 w 27"/>
                  <a:gd name="T27" fmla="*/ 82 h 92"/>
                  <a:gd name="T28" fmla="*/ 14 w 27"/>
                  <a:gd name="T29" fmla="*/ 86 h 92"/>
                  <a:gd name="T30" fmla="*/ 8 w 27"/>
                  <a:gd name="T31" fmla="*/ 89 h 92"/>
                  <a:gd name="T32" fmla="*/ 0 w 27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92">
                    <a:moveTo>
                      <a:pt x="20" y="0"/>
                    </a:moveTo>
                    <a:lnTo>
                      <a:pt x="19" y="7"/>
                    </a:lnTo>
                    <a:lnTo>
                      <a:pt x="20" y="14"/>
                    </a:lnTo>
                    <a:lnTo>
                      <a:pt x="21" y="21"/>
                    </a:lnTo>
                    <a:lnTo>
                      <a:pt x="22" y="28"/>
                    </a:lnTo>
                    <a:lnTo>
                      <a:pt x="24" y="35"/>
                    </a:lnTo>
                    <a:lnTo>
                      <a:pt x="25" y="42"/>
                    </a:lnTo>
                    <a:lnTo>
                      <a:pt x="26" y="49"/>
                    </a:lnTo>
                    <a:lnTo>
                      <a:pt x="27" y="56"/>
                    </a:lnTo>
                    <a:lnTo>
                      <a:pt x="27" y="62"/>
                    </a:lnTo>
                    <a:lnTo>
                      <a:pt x="27" y="68"/>
                    </a:lnTo>
                    <a:lnTo>
                      <a:pt x="25" y="73"/>
                    </a:lnTo>
                    <a:lnTo>
                      <a:pt x="23" y="78"/>
                    </a:lnTo>
                    <a:lnTo>
                      <a:pt x="19" y="82"/>
                    </a:lnTo>
                    <a:lnTo>
                      <a:pt x="14" y="86"/>
                    </a:lnTo>
                    <a:lnTo>
                      <a:pt x="8" y="89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1" name="Freeform 2793"/>
              <p:cNvSpPr>
                <a:spLocks/>
              </p:cNvSpPr>
              <p:nvPr/>
            </p:nvSpPr>
            <p:spPr bwMode="auto">
              <a:xfrm>
                <a:off x="2468" y="2899"/>
                <a:ext cx="70" cy="78"/>
              </a:xfrm>
              <a:custGeom>
                <a:avLst/>
                <a:gdLst>
                  <a:gd name="T0" fmla="*/ 492 w 556"/>
                  <a:gd name="T1" fmla="*/ 554 h 623"/>
                  <a:gd name="T2" fmla="*/ 455 w 556"/>
                  <a:gd name="T3" fmla="*/ 562 h 623"/>
                  <a:gd name="T4" fmla="*/ 419 w 556"/>
                  <a:gd name="T5" fmla="*/ 571 h 623"/>
                  <a:gd name="T6" fmla="*/ 384 w 556"/>
                  <a:gd name="T7" fmla="*/ 580 h 623"/>
                  <a:gd name="T8" fmla="*/ 348 w 556"/>
                  <a:gd name="T9" fmla="*/ 589 h 623"/>
                  <a:gd name="T10" fmla="*/ 312 w 556"/>
                  <a:gd name="T11" fmla="*/ 598 h 623"/>
                  <a:gd name="T12" fmla="*/ 277 w 556"/>
                  <a:gd name="T13" fmla="*/ 605 h 623"/>
                  <a:gd name="T14" fmla="*/ 242 w 556"/>
                  <a:gd name="T15" fmla="*/ 609 h 623"/>
                  <a:gd name="T16" fmla="*/ 212 w 556"/>
                  <a:gd name="T17" fmla="*/ 614 h 623"/>
                  <a:gd name="T18" fmla="*/ 185 w 556"/>
                  <a:gd name="T19" fmla="*/ 619 h 623"/>
                  <a:gd name="T20" fmla="*/ 157 w 556"/>
                  <a:gd name="T21" fmla="*/ 622 h 623"/>
                  <a:gd name="T22" fmla="*/ 127 w 556"/>
                  <a:gd name="T23" fmla="*/ 623 h 623"/>
                  <a:gd name="T24" fmla="*/ 98 w 556"/>
                  <a:gd name="T25" fmla="*/ 622 h 623"/>
                  <a:gd name="T26" fmla="*/ 69 w 556"/>
                  <a:gd name="T27" fmla="*/ 617 h 623"/>
                  <a:gd name="T28" fmla="*/ 41 w 556"/>
                  <a:gd name="T29" fmla="*/ 607 h 623"/>
                  <a:gd name="T30" fmla="*/ 17 w 556"/>
                  <a:gd name="T31" fmla="*/ 593 h 623"/>
                  <a:gd name="T32" fmla="*/ 2 w 556"/>
                  <a:gd name="T33" fmla="*/ 545 h 623"/>
                  <a:gd name="T34" fmla="*/ 0 w 556"/>
                  <a:gd name="T35" fmla="*/ 471 h 623"/>
                  <a:gd name="T36" fmla="*/ 4 w 556"/>
                  <a:gd name="T37" fmla="*/ 400 h 623"/>
                  <a:gd name="T38" fmla="*/ 11 w 556"/>
                  <a:gd name="T39" fmla="*/ 331 h 623"/>
                  <a:gd name="T40" fmla="*/ 19 w 556"/>
                  <a:gd name="T41" fmla="*/ 263 h 623"/>
                  <a:gd name="T42" fmla="*/ 26 w 556"/>
                  <a:gd name="T43" fmla="*/ 195 h 623"/>
                  <a:gd name="T44" fmla="*/ 28 w 556"/>
                  <a:gd name="T45" fmla="*/ 126 h 623"/>
                  <a:gd name="T46" fmla="*/ 24 w 556"/>
                  <a:gd name="T47" fmla="*/ 56 h 623"/>
                  <a:gd name="T48" fmla="*/ 42 w 556"/>
                  <a:gd name="T49" fmla="*/ 25 h 623"/>
                  <a:gd name="T50" fmla="*/ 89 w 556"/>
                  <a:gd name="T51" fmla="*/ 27 h 623"/>
                  <a:gd name="T52" fmla="*/ 135 w 556"/>
                  <a:gd name="T53" fmla="*/ 22 h 623"/>
                  <a:gd name="T54" fmla="*/ 181 w 556"/>
                  <a:gd name="T55" fmla="*/ 13 h 623"/>
                  <a:gd name="T56" fmla="*/ 227 w 556"/>
                  <a:gd name="T57" fmla="*/ 5 h 623"/>
                  <a:gd name="T58" fmla="*/ 272 w 556"/>
                  <a:gd name="T59" fmla="*/ 0 h 623"/>
                  <a:gd name="T60" fmla="*/ 316 w 556"/>
                  <a:gd name="T61" fmla="*/ 3 h 623"/>
                  <a:gd name="T62" fmla="*/ 362 w 556"/>
                  <a:gd name="T63" fmla="*/ 15 h 623"/>
                  <a:gd name="T64" fmla="*/ 392 w 556"/>
                  <a:gd name="T65" fmla="*/ 23 h 623"/>
                  <a:gd name="T66" fmla="*/ 409 w 556"/>
                  <a:gd name="T67" fmla="*/ 18 h 623"/>
                  <a:gd name="T68" fmla="*/ 427 w 556"/>
                  <a:gd name="T69" fmla="*/ 14 h 623"/>
                  <a:gd name="T70" fmla="*/ 445 w 556"/>
                  <a:gd name="T71" fmla="*/ 12 h 623"/>
                  <a:gd name="T72" fmla="*/ 463 w 556"/>
                  <a:gd name="T73" fmla="*/ 12 h 623"/>
                  <a:gd name="T74" fmla="*/ 479 w 556"/>
                  <a:gd name="T75" fmla="*/ 15 h 623"/>
                  <a:gd name="T76" fmla="*/ 495 w 556"/>
                  <a:gd name="T77" fmla="*/ 20 h 623"/>
                  <a:gd name="T78" fmla="*/ 510 w 556"/>
                  <a:gd name="T79" fmla="*/ 28 h 623"/>
                  <a:gd name="T80" fmla="*/ 520 w 556"/>
                  <a:gd name="T81" fmla="*/ 63 h 623"/>
                  <a:gd name="T82" fmla="*/ 526 w 556"/>
                  <a:gd name="T83" fmla="*/ 123 h 623"/>
                  <a:gd name="T84" fmla="*/ 531 w 556"/>
                  <a:gd name="T85" fmla="*/ 184 h 623"/>
                  <a:gd name="T86" fmla="*/ 535 w 556"/>
                  <a:gd name="T87" fmla="*/ 244 h 623"/>
                  <a:gd name="T88" fmla="*/ 540 w 556"/>
                  <a:gd name="T89" fmla="*/ 305 h 623"/>
                  <a:gd name="T90" fmla="*/ 544 w 556"/>
                  <a:gd name="T91" fmla="*/ 366 h 623"/>
                  <a:gd name="T92" fmla="*/ 548 w 556"/>
                  <a:gd name="T93" fmla="*/ 426 h 623"/>
                  <a:gd name="T94" fmla="*/ 553 w 556"/>
                  <a:gd name="T95" fmla="*/ 487 h 623"/>
                  <a:gd name="T96" fmla="*/ 510 w 556"/>
                  <a:gd name="T97" fmla="*/ 551 h 6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56" h="623">
                    <a:moveTo>
                      <a:pt x="510" y="551"/>
                    </a:moveTo>
                    <a:lnTo>
                      <a:pt x="492" y="554"/>
                    </a:lnTo>
                    <a:lnTo>
                      <a:pt x="474" y="558"/>
                    </a:lnTo>
                    <a:lnTo>
                      <a:pt x="455" y="562"/>
                    </a:lnTo>
                    <a:lnTo>
                      <a:pt x="437" y="567"/>
                    </a:lnTo>
                    <a:lnTo>
                      <a:pt x="419" y="571"/>
                    </a:lnTo>
                    <a:lnTo>
                      <a:pt x="401" y="576"/>
                    </a:lnTo>
                    <a:lnTo>
                      <a:pt x="384" y="580"/>
                    </a:lnTo>
                    <a:lnTo>
                      <a:pt x="366" y="585"/>
                    </a:lnTo>
                    <a:lnTo>
                      <a:pt x="348" y="589"/>
                    </a:lnTo>
                    <a:lnTo>
                      <a:pt x="330" y="594"/>
                    </a:lnTo>
                    <a:lnTo>
                      <a:pt x="312" y="598"/>
                    </a:lnTo>
                    <a:lnTo>
                      <a:pt x="294" y="602"/>
                    </a:lnTo>
                    <a:lnTo>
                      <a:pt x="277" y="605"/>
                    </a:lnTo>
                    <a:lnTo>
                      <a:pt x="259" y="607"/>
                    </a:lnTo>
                    <a:lnTo>
                      <a:pt x="242" y="609"/>
                    </a:lnTo>
                    <a:lnTo>
                      <a:pt x="225" y="611"/>
                    </a:lnTo>
                    <a:lnTo>
                      <a:pt x="212" y="614"/>
                    </a:lnTo>
                    <a:lnTo>
                      <a:pt x="199" y="616"/>
                    </a:lnTo>
                    <a:lnTo>
                      <a:pt x="185" y="619"/>
                    </a:lnTo>
                    <a:lnTo>
                      <a:pt x="171" y="621"/>
                    </a:lnTo>
                    <a:lnTo>
                      <a:pt x="157" y="622"/>
                    </a:lnTo>
                    <a:lnTo>
                      <a:pt x="142" y="623"/>
                    </a:lnTo>
                    <a:lnTo>
                      <a:pt x="127" y="623"/>
                    </a:lnTo>
                    <a:lnTo>
                      <a:pt x="113" y="623"/>
                    </a:lnTo>
                    <a:lnTo>
                      <a:pt x="98" y="622"/>
                    </a:lnTo>
                    <a:lnTo>
                      <a:pt x="84" y="620"/>
                    </a:lnTo>
                    <a:lnTo>
                      <a:pt x="69" y="617"/>
                    </a:lnTo>
                    <a:lnTo>
                      <a:pt x="55" y="612"/>
                    </a:lnTo>
                    <a:lnTo>
                      <a:pt x="41" y="607"/>
                    </a:lnTo>
                    <a:lnTo>
                      <a:pt x="29" y="601"/>
                    </a:lnTo>
                    <a:lnTo>
                      <a:pt x="17" y="593"/>
                    </a:lnTo>
                    <a:lnTo>
                      <a:pt x="6" y="584"/>
                    </a:lnTo>
                    <a:lnTo>
                      <a:pt x="2" y="545"/>
                    </a:lnTo>
                    <a:lnTo>
                      <a:pt x="0" y="508"/>
                    </a:lnTo>
                    <a:lnTo>
                      <a:pt x="0" y="471"/>
                    </a:lnTo>
                    <a:lnTo>
                      <a:pt x="2" y="435"/>
                    </a:lnTo>
                    <a:lnTo>
                      <a:pt x="4" y="400"/>
                    </a:lnTo>
                    <a:lnTo>
                      <a:pt x="8" y="365"/>
                    </a:lnTo>
                    <a:lnTo>
                      <a:pt x="11" y="331"/>
                    </a:lnTo>
                    <a:lnTo>
                      <a:pt x="15" y="297"/>
                    </a:lnTo>
                    <a:lnTo>
                      <a:pt x="19" y="263"/>
                    </a:lnTo>
                    <a:lnTo>
                      <a:pt x="23" y="229"/>
                    </a:lnTo>
                    <a:lnTo>
                      <a:pt x="26" y="195"/>
                    </a:lnTo>
                    <a:lnTo>
                      <a:pt x="27" y="162"/>
                    </a:lnTo>
                    <a:lnTo>
                      <a:pt x="28" y="126"/>
                    </a:lnTo>
                    <a:lnTo>
                      <a:pt x="27" y="92"/>
                    </a:lnTo>
                    <a:lnTo>
                      <a:pt x="24" y="56"/>
                    </a:lnTo>
                    <a:lnTo>
                      <a:pt x="19" y="21"/>
                    </a:lnTo>
                    <a:lnTo>
                      <a:pt x="42" y="25"/>
                    </a:lnTo>
                    <a:lnTo>
                      <a:pt x="66" y="27"/>
                    </a:lnTo>
                    <a:lnTo>
                      <a:pt x="89" y="27"/>
                    </a:lnTo>
                    <a:lnTo>
                      <a:pt x="112" y="25"/>
                    </a:lnTo>
                    <a:lnTo>
                      <a:pt x="135" y="22"/>
                    </a:lnTo>
                    <a:lnTo>
                      <a:pt x="158" y="18"/>
                    </a:lnTo>
                    <a:lnTo>
                      <a:pt x="181" y="13"/>
                    </a:lnTo>
                    <a:lnTo>
                      <a:pt x="205" y="9"/>
                    </a:lnTo>
                    <a:lnTo>
                      <a:pt x="227" y="5"/>
                    </a:lnTo>
                    <a:lnTo>
                      <a:pt x="250" y="2"/>
                    </a:lnTo>
                    <a:lnTo>
                      <a:pt x="272" y="0"/>
                    </a:lnTo>
                    <a:lnTo>
                      <a:pt x="294" y="0"/>
                    </a:lnTo>
                    <a:lnTo>
                      <a:pt x="316" y="3"/>
                    </a:lnTo>
                    <a:lnTo>
                      <a:pt x="339" y="7"/>
                    </a:lnTo>
                    <a:lnTo>
                      <a:pt x="362" y="15"/>
                    </a:lnTo>
                    <a:lnTo>
                      <a:pt x="384" y="27"/>
                    </a:lnTo>
                    <a:lnTo>
                      <a:pt x="392" y="23"/>
                    </a:lnTo>
                    <a:lnTo>
                      <a:pt x="401" y="20"/>
                    </a:lnTo>
                    <a:lnTo>
                      <a:pt x="409" y="18"/>
                    </a:lnTo>
                    <a:lnTo>
                      <a:pt x="418" y="16"/>
                    </a:lnTo>
                    <a:lnTo>
                      <a:pt x="427" y="14"/>
                    </a:lnTo>
                    <a:lnTo>
                      <a:pt x="436" y="13"/>
                    </a:lnTo>
                    <a:lnTo>
                      <a:pt x="445" y="12"/>
                    </a:lnTo>
                    <a:lnTo>
                      <a:pt x="453" y="12"/>
                    </a:lnTo>
                    <a:lnTo>
                      <a:pt x="463" y="12"/>
                    </a:lnTo>
                    <a:lnTo>
                      <a:pt x="471" y="13"/>
                    </a:lnTo>
                    <a:lnTo>
                      <a:pt x="479" y="15"/>
                    </a:lnTo>
                    <a:lnTo>
                      <a:pt x="487" y="17"/>
                    </a:lnTo>
                    <a:lnTo>
                      <a:pt x="495" y="20"/>
                    </a:lnTo>
                    <a:lnTo>
                      <a:pt x="503" y="24"/>
                    </a:lnTo>
                    <a:lnTo>
                      <a:pt x="510" y="28"/>
                    </a:lnTo>
                    <a:lnTo>
                      <a:pt x="517" y="34"/>
                    </a:lnTo>
                    <a:lnTo>
                      <a:pt x="520" y="63"/>
                    </a:lnTo>
                    <a:lnTo>
                      <a:pt x="523" y="93"/>
                    </a:lnTo>
                    <a:lnTo>
                      <a:pt x="526" y="123"/>
                    </a:lnTo>
                    <a:lnTo>
                      <a:pt x="528" y="154"/>
                    </a:lnTo>
                    <a:lnTo>
                      <a:pt x="531" y="184"/>
                    </a:lnTo>
                    <a:lnTo>
                      <a:pt x="533" y="214"/>
                    </a:lnTo>
                    <a:lnTo>
                      <a:pt x="535" y="244"/>
                    </a:lnTo>
                    <a:lnTo>
                      <a:pt x="538" y="274"/>
                    </a:lnTo>
                    <a:lnTo>
                      <a:pt x="540" y="305"/>
                    </a:lnTo>
                    <a:lnTo>
                      <a:pt x="542" y="336"/>
                    </a:lnTo>
                    <a:lnTo>
                      <a:pt x="544" y="366"/>
                    </a:lnTo>
                    <a:lnTo>
                      <a:pt x="546" y="396"/>
                    </a:lnTo>
                    <a:lnTo>
                      <a:pt x="548" y="426"/>
                    </a:lnTo>
                    <a:lnTo>
                      <a:pt x="551" y="457"/>
                    </a:lnTo>
                    <a:lnTo>
                      <a:pt x="553" y="487"/>
                    </a:lnTo>
                    <a:lnTo>
                      <a:pt x="556" y="518"/>
                    </a:lnTo>
                    <a:lnTo>
                      <a:pt x="510" y="551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2" name="Freeform 2794"/>
              <p:cNvSpPr>
                <a:spLocks/>
              </p:cNvSpPr>
              <p:nvPr/>
            </p:nvSpPr>
            <p:spPr bwMode="auto">
              <a:xfrm>
                <a:off x="2496" y="2968"/>
                <a:ext cx="36" cy="8"/>
              </a:xfrm>
              <a:custGeom>
                <a:avLst/>
                <a:gdLst>
                  <a:gd name="T0" fmla="*/ 285 w 285"/>
                  <a:gd name="T1" fmla="*/ 0 h 60"/>
                  <a:gd name="T2" fmla="*/ 267 w 285"/>
                  <a:gd name="T3" fmla="*/ 3 h 60"/>
                  <a:gd name="T4" fmla="*/ 249 w 285"/>
                  <a:gd name="T5" fmla="*/ 7 h 60"/>
                  <a:gd name="T6" fmla="*/ 230 w 285"/>
                  <a:gd name="T7" fmla="*/ 11 h 60"/>
                  <a:gd name="T8" fmla="*/ 212 w 285"/>
                  <a:gd name="T9" fmla="*/ 16 h 60"/>
                  <a:gd name="T10" fmla="*/ 194 w 285"/>
                  <a:gd name="T11" fmla="*/ 20 h 60"/>
                  <a:gd name="T12" fmla="*/ 176 w 285"/>
                  <a:gd name="T13" fmla="*/ 25 h 60"/>
                  <a:gd name="T14" fmla="*/ 159 w 285"/>
                  <a:gd name="T15" fmla="*/ 29 h 60"/>
                  <a:gd name="T16" fmla="*/ 141 w 285"/>
                  <a:gd name="T17" fmla="*/ 34 h 60"/>
                  <a:gd name="T18" fmla="*/ 123 w 285"/>
                  <a:gd name="T19" fmla="*/ 38 h 60"/>
                  <a:gd name="T20" fmla="*/ 105 w 285"/>
                  <a:gd name="T21" fmla="*/ 43 h 60"/>
                  <a:gd name="T22" fmla="*/ 87 w 285"/>
                  <a:gd name="T23" fmla="*/ 47 h 60"/>
                  <a:gd name="T24" fmla="*/ 69 w 285"/>
                  <a:gd name="T25" fmla="*/ 51 h 60"/>
                  <a:gd name="T26" fmla="*/ 52 w 285"/>
                  <a:gd name="T27" fmla="*/ 54 h 60"/>
                  <a:gd name="T28" fmla="*/ 34 w 285"/>
                  <a:gd name="T29" fmla="*/ 56 h 60"/>
                  <a:gd name="T30" fmla="*/ 17 w 285"/>
                  <a:gd name="T31" fmla="*/ 58 h 60"/>
                  <a:gd name="T32" fmla="*/ 0 w 285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5" h="60">
                    <a:moveTo>
                      <a:pt x="285" y="0"/>
                    </a:moveTo>
                    <a:lnTo>
                      <a:pt x="267" y="3"/>
                    </a:lnTo>
                    <a:lnTo>
                      <a:pt x="249" y="7"/>
                    </a:lnTo>
                    <a:lnTo>
                      <a:pt x="230" y="11"/>
                    </a:lnTo>
                    <a:lnTo>
                      <a:pt x="212" y="16"/>
                    </a:lnTo>
                    <a:lnTo>
                      <a:pt x="194" y="20"/>
                    </a:lnTo>
                    <a:lnTo>
                      <a:pt x="176" y="25"/>
                    </a:lnTo>
                    <a:lnTo>
                      <a:pt x="159" y="29"/>
                    </a:lnTo>
                    <a:lnTo>
                      <a:pt x="141" y="34"/>
                    </a:lnTo>
                    <a:lnTo>
                      <a:pt x="123" y="38"/>
                    </a:lnTo>
                    <a:lnTo>
                      <a:pt x="105" y="43"/>
                    </a:lnTo>
                    <a:lnTo>
                      <a:pt x="87" y="47"/>
                    </a:lnTo>
                    <a:lnTo>
                      <a:pt x="69" y="51"/>
                    </a:lnTo>
                    <a:lnTo>
                      <a:pt x="52" y="54"/>
                    </a:lnTo>
                    <a:lnTo>
                      <a:pt x="34" y="56"/>
                    </a:lnTo>
                    <a:lnTo>
                      <a:pt x="17" y="58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3" name="Freeform 2795"/>
              <p:cNvSpPr>
                <a:spLocks/>
              </p:cNvSpPr>
              <p:nvPr/>
            </p:nvSpPr>
            <p:spPr bwMode="auto">
              <a:xfrm>
                <a:off x="2469" y="2972"/>
                <a:ext cx="27" cy="5"/>
              </a:xfrm>
              <a:custGeom>
                <a:avLst/>
                <a:gdLst>
                  <a:gd name="T0" fmla="*/ 219 w 219"/>
                  <a:gd name="T1" fmla="*/ 27 h 39"/>
                  <a:gd name="T2" fmla="*/ 206 w 219"/>
                  <a:gd name="T3" fmla="*/ 30 h 39"/>
                  <a:gd name="T4" fmla="*/ 193 w 219"/>
                  <a:gd name="T5" fmla="*/ 32 h 39"/>
                  <a:gd name="T6" fmla="*/ 179 w 219"/>
                  <a:gd name="T7" fmla="*/ 35 h 39"/>
                  <a:gd name="T8" fmla="*/ 165 w 219"/>
                  <a:gd name="T9" fmla="*/ 37 h 39"/>
                  <a:gd name="T10" fmla="*/ 151 w 219"/>
                  <a:gd name="T11" fmla="*/ 38 h 39"/>
                  <a:gd name="T12" fmla="*/ 136 w 219"/>
                  <a:gd name="T13" fmla="*/ 39 h 39"/>
                  <a:gd name="T14" fmla="*/ 121 w 219"/>
                  <a:gd name="T15" fmla="*/ 39 h 39"/>
                  <a:gd name="T16" fmla="*/ 107 w 219"/>
                  <a:gd name="T17" fmla="*/ 39 h 39"/>
                  <a:gd name="T18" fmla="*/ 92 w 219"/>
                  <a:gd name="T19" fmla="*/ 38 h 39"/>
                  <a:gd name="T20" fmla="*/ 78 w 219"/>
                  <a:gd name="T21" fmla="*/ 36 h 39"/>
                  <a:gd name="T22" fmla="*/ 63 w 219"/>
                  <a:gd name="T23" fmla="*/ 33 h 39"/>
                  <a:gd name="T24" fmla="*/ 49 w 219"/>
                  <a:gd name="T25" fmla="*/ 28 h 39"/>
                  <a:gd name="T26" fmla="*/ 35 w 219"/>
                  <a:gd name="T27" fmla="*/ 23 h 39"/>
                  <a:gd name="T28" fmla="*/ 23 w 219"/>
                  <a:gd name="T29" fmla="*/ 17 h 39"/>
                  <a:gd name="T30" fmla="*/ 11 w 219"/>
                  <a:gd name="T31" fmla="*/ 9 h 39"/>
                  <a:gd name="T32" fmla="*/ 0 w 219"/>
                  <a:gd name="T3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9" h="39">
                    <a:moveTo>
                      <a:pt x="219" y="27"/>
                    </a:moveTo>
                    <a:lnTo>
                      <a:pt x="206" y="30"/>
                    </a:lnTo>
                    <a:lnTo>
                      <a:pt x="193" y="32"/>
                    </a:lnTo>
                    <a:lnTo>
                      <a:pt x="179" y="35"/>
                    </a:lnTo>
                    <a:lnTo>
                      <a:pt x="165" y="37"/>
                    </a:lnTo>
                    <a:lnTo>
                      <a:pt x="151" y="38"/>
                    </a:lnTo>
                    <a:lnTo>
                      <a:pt x="136" y="39"/>
                    </a:lnTo>
                    <a:lnTo>
                      <a:pt x="121" y="39"/>
                    </a:lnTo>
                    <a:lnTo>
                      <a:pt x="107" y="39"/>
                    </a:lnTo>
                    <a:lnTo>
                      <a:pt x="92" y="38"/>
                    </a:lnTo>
                    <a:lnTo>
                      <a:pt x="78" y="36"/>
                    </a:lnTo>
                    <a:lnTo>
                      <a:pt x="63" y="33"/>
                    </a:lnTo>
                    <a:lnTo>
                      <a:pt x="49" y="28"/>
                    </a:lnTo>
                    <a:lnTo>
                      <a:pt x="35" y="23"/>
                    </a:lnTo>
                    <a:lnTo>
                      <a:pt x="23" y="17"/>
                    </a:lnTo>
                    <a:lnTo>
                      <a:pt x="11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4" name="Freeform 2796"/>
              <p:cNvSpPr>
                <a:spLocks/>
              </p:cNvSpPr>
              <p:nvPr/>
            </p:nvSpPr>
            <p:spPr bwMode="auto">
              <a:xfrm>
                <a:off x="2468" y="2902"/>
                <a:ext cx="4" cy="70"/>
              </a:xfrm>
              <a:custGeom>
                <a:avLst/>
                <a:gdLst>
                  <a:gd name="T0" fmla="*/ 6 w 28"/>
                  <a:gd name="T1" fmla="*/ 563 h 563"/>
                  <a:gd name="T2" fmla="*/ 2 w 28"/>
                  <a:gd name="T3" fmla="*/ 524 h 563"/>
                  <a:gd name="T4" fmla="*/ 0 w 28"/>
                  <a:gd name="T5" fmla="*/ 487 h 563"/>
                  <a:gd name="T6" fmla="*/ 0 w 28"/>
                  <a:gd name="T7" fmla="*/ 450 h 563"/>
                  <a:gd name="T8" fmla="*/ 2 w 28"/>
                  <a:gd name="T9" fmla="*/ 414 h 563"/>
                  <a:gd name="T10" fmla="*/ 4 w 28"/>
                  <a:gd name="T11" fmla="*/ 379 h 563"/>
                  <a:gd name="T12" fmla="*/ 8 w 28"/>
                  <a:gd name="T13" fmla="*/ 344 h 563"/>
                  <a:gd name="T14" fmla="*/ 11 w 28"/>
                  <a:gd name="T15" fmla="*/ 310 h 563"/>
                  <a:gd name="T16" fmla="*/ 15 w 28"/>
                  <a:gd name="T17" fmla="*/ 276 h 563"/>
                  <a:gd name="T18" fmla="*/ 19 w 28"/>
                  <a:gd name="T19" fmla="*/ 242 h 563"/>
                  <a:gd name="T20" fmla="*/ 23 w 28"/>
                  <a:gd name="T21" fmla="*/ 208 h 563"/>
                  <a:gd name="T22" fmla="*/ 26 w 28"/>
                  <a:gd name="T23" fmla="*/ 174 h 563"/>
                  <a:gd name="T24" fmla="*/ 27 w 28"/>
                  <a:gd name="T25" fmla="*/ 141 h 563"/>
                  <a:gd name="T26" fmla="*/ 28 w 28"/>
                  <a:gd name="T27" fmla="*/ 105 h 563"/>
                  <a:gd name="T28" fmla="*/ 27 w 28"/>
                  <a:gd name="T29" fmla="*/ 71 h 563"/>
                  <a:gd name="T30" fmla="*/ 24 w 28"/>
                  <a:gd name="T31" fmla="*/ 35 h 563"/>
                  <a:gd name="T32" fmla="*/ 19 w 28"/>
                  <a:gd name="T33" fmla="*/ 0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563">
                    <a:moveTo>
                      <a:pt x="6" y="563"/>
                    </a:moveTo>
                    <a:lnTo>
                      <a:pt x="2" y="524"/>
                    </a:lnTo>
                    <a:lnTo>
                      <a:pt x="0" y="487"/>
                    </a:lnTo>
                    <a:lnTo>
                      <a:pt x="0" y="450"/>
                    </a:lnTo>
                    <a:lnTo>
                      <a:pt x="2" y="414"/>
                    </a:lnTo>
                    <a:lnTo>
                      <a:pt x="4" y="379"/>
                    </a:lnTo>
                    <a:lnTo>
                      <a:pt x="8" y="344"/>
                    </a:lnTo>
                    <a:lnTo>
                      <a:pt x="11" y="310"/>
                    </a:lnTo>
                    <a:lnTo>
                      <a:pt x="15" y="276"/>
                    </a:lnTo>
                    <a:lnTo>
                      <a:pt x="19" y="242"/>
                    </a:lnTo>
                    <a:lnTo>
                      <a:pt x="23" y="208"/>
                    </a:lnTo>
                    <a:lnTo>
                      <a:pt x="26" y="174"/>
                    </a:lnTo>
                    <a:lnTo>
                      <a:pt x="27" y="141"/>
                    </a:lnTo>
                    <a:lnTo>
                      <a:pt x="28" y="105"/>
                    </a:lnTo>
                    <a:lnTo>
                      <a:pt x="27" y="71"/>
                    </a:lnTo>
                    <a:lnTo>
                      <a:pt x="24" y="35"/>
                    </a:lnTo>
                    <a:lnTo>
                      <a:pt x="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5" name="Freeform 2797"/>
              <p:cNvSpPr>
                <a:spLocks/>
              </p:cNvSpPr>
              <p:nvPr/>
            </p:nvSpPr>
            <p:spPr bwMode="auto">
              <a:xfrm>
                <a:off x="2471" y="2899"/>
                <a:ext cx="45" cy="4"/>
              </a:xfrm>
              <a:custGeom>
                <a:avLst/>
                <a:gdLst>
                  <a:gd name="T0" fmla="*/ 0 w 365"/>
                  <a:gd name="T1" fmla="*/ 21 h 27"/>
                  <a:gd name="T2" fmla="*/ 23 w 365"/>
                  <a:gd name="T3" fmla="*/ 25 h 27"/>
                  <a:gd name="T4" fmla="*/ 47 w 365"/>
                  <a:gd name="T5" fmla="*/ 27 h 27"/>
                  <a:gd name="T6" fmla="*/ 70 w 365"/>
                  <a:gd name="T7" fmla="*/ 27 h 27"/>
                  <a:gd name="T8" fmla="*/ 93 w 365"/>
                  <a:gd name="T9" fmla="*/ 25 h 27"/>
                  <a:gd name="T10" fmla="*/ 116 w 365"/>
                  <a:gd name="T11" fmla="*/ 22 h 27"/>
                  <a:gd name="T12" fmla="*/ 139 w 365"/>
                  <a:gd name="T13" fmla="*/ 18 h 27"/>
                  <a:gd name="T14" fmla="*/ 162 w 365"/>
                  <a:gd name="T15" fmla="*/ 13 h 27"/>
                  <a:gd name="T16" fmla="*/ 186 w 365"/>
                  <a:gd name="T17" fmla="*/ 9 h 27"/>
                  <a:gd name="T18" fmla="*/ 208 w 365"/>
                  <a:gd name="T19" fmla="*/ 5 h 27"/>
                  <a:gd name="T20" fmla="*/ 231 w 365"/>
                  <a:gd name="T21" fmla="*/ 2 h 27"/>
                  <a:gd name="T22" fmla="*/ 253 w 365"/>
                  <a:gd name="T23" fmla="*/ 0 h 27"/>
                  <a:gd name="T24" fmla="*/ 275 w 365"/>
                  <a:gd name="T25" fmla="*/ 0 h 27"/>
                  <a:gd name="T26" fmla="*/ 297 w 365"/>
                  <a:gd name="T27" fmla="*/ 3 h 27"/>
                  <a:gd name="T28" fmla="*/ 320 w 365"/>
                  <a:gd name="T29" fmla="*/ 7 h 27"/>
                  <a:gd name="T30" fmla="*/ 343 w 365"/>
                  <a:gd name="T31" fmla="*/ 15 h 27"/>
                  <a:gd name="T32" fmla="*/ 365 w 365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27">
                    <a:moveTo>
                      <a:pt x="0" y="21"/>
                    </a:moveTo>
                    <a:lnTo>
                      <a:pt x="23" y="25"/>
                    </a:lnTo>
                    <a:lnTo>
                      <a:pt x="47" y="27"/>
                    </a:lnTo>
                    <a:lnTo>
                      <a:pt x="70" y="27"/>
                    </a:lnTo>
                    <a:lnTo>
                      <a:pt x="93" y="25"/>
                    </a:lnTo>
                    <a:lnTo>
                      <a:pt x="116" y="22"/>
                    </a:lnTo>
                    <a:lnTo>
                      <a:pt x="139" y="18"/>
                    </a:lnTo>
                    <a:lnTo>
                      <a:pt x="162" y="13"/>
                    </a:lnTo>
                    <a:lnTo>
                      <a:pt x="186" y="9"/>
                    </a:lnTo>
                    <a:lnTo>
                      <a:pt x="208" y="5"/>
                    </a:lnTo>
                    <a:lnTo>
                      <a:pt x="231" y="2"/>
                    </a:lnTo>
                    <a:lnTo>
                      <a:pt x="253" y="0"/>
                    </a:lnTo>
                    <a:lnTo>
                      <a:pt x="275" y="0"/>
                    </a:lnTo>
                    <a:lnTo>
                      <a:pt x="297" y="3"/>
                    </a:lnTo>
                    <a:lnTo>
                      <a:pt x="320" y="7"/>
                    </a:lnTo>
                    <a:lnTo>
                      <a:pt x="343" y="15"/>
                    </a:lnTo>
                    <a:lnTo>
                      <a:pt x="365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6" name="Freeform 2798"/>
              <p:cNvSpPr>
                <a:spLocks/>
              </p:cNvSpPr>
              <p:nvPr/>
            </p:nvSpPr>
            <p:spPr bwMode="auto">
              <a:xfrm>
                <a:off x="2516" y="2901"/>
                <a:ext cx="17" cy="2"/>
              </a:xfrm>
              <a:custGeom>
                <a:avLst/>
                <a:gdLst>
                  <a:gd name="T0" fmla="*/ 0 w 133"/>
                  <a:gd name="T1" fmla="*/ 15 h 22"/>
                  <a:gd name="T2" fmla="*/ 8 w 133"/>
                  <a:gd name="T3" fmla="*/ 11 h 22"/>
                  <a:gd name="T4" fmla="*/ 17 w 133"/>
                  <a:gd name="T5" fmla="*/ 8 h 22"/>
                  <a:gd name="T6" fmla="*/ 25 w 133"/>
                  <a:gd name="T7" fmla="*/ 6 h 22"/>
                  <a:gd name="T8" fmla="*/ 34 w 133"/>
                  <a:gd name="T9" fmla="*/ 4 h 22"/>
                  <a:gd name="T10" fmla="*/ 43 w 133"/>
                  <a:gd name="T11" fmla="*/ 2 h 22"/>
                  <a:gd name="T12" fmla="*/ 52 w 133"/>
                  <a:gd name="T13" fmla="*/ 1 h 22"/>
                  <a:gd name="T14" fmla="*/ 61 w 133"/>
                  <a:gd name="T15" fmla="*/ 0 h 22"/>
                  <a:gd name="T16" fmla="*/ 69 w 133"/>
                  <a:gd name="T17" fmla="*/ 0 h 22"/>
                  <a:gd name="T18" fmla="*/ 79 w 133"/>
                  <a:gd name="T19" fmla="*/ 0 h 22"/>
                  <a:gd name="T20" fmla="*/ 87 w 133"/>
                  <a:gd name="T21" fmla="*/ 1 h 22"/>
                  <a:gd name="T22" fmla="*/ 95 w 133"/>
                  <a:gd name="T23" fmla="*/ 3 h 22"/>
                  <a:gd name="T24" fmla="*/ 103 w 133"/>
                  <a:gd name="T25" fmla="*/ 5 h 22"/>
                  <a:gd name="T26" fmla="*/ 111 w 133"/>
                  <a:gd name="T27" fmla="*/ 8 h 22"/>
                  <a:gd name="T28" fmla="*/ 119 w 133"/>
                  <a:gd name="T29" fmla="*/ 12 h 22"/>
                  <a:gd name="T30" fmla="*/ 126 w 133"/>
                  <a:gd name="T31" fmla="*/ 16 h 22"/>
                  <a:gd name="T32" fmla="*/ 133 w 133"/>
                  <a:gd name="T33" fmla="*/ 2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2">
                    <a:moveTo>
                      <a:pt x="0" y="15"/>
                    </a:moveTo>
                    <a:lnTo>
                      <a:pt x="8" y="11"/>
                    </a:lnTo>
                    <a:lnTo>
                      <a:pt x="17" y="8"/>
                    </a:lnTo>
                    <a:lnTo>
                      <a:pt x="25" y="6"/>
                    </a:lnTo>
                    <a:lnTo>
                      <a:pt x="34" y="4"/>
                    </a:lnTo>
                    <a:lnTo>
                      <a:pt x="43" y="2"/>
                    </a:lnTo>
                    <a:lnTo>
                      <a:pt x="52" y="1"/>
                    </a:lnTo>
                    <a:lnTo>
                      <a:pt x="61" y="0"/>
                    </a:lnTo>
                    <a:lnTo>
                      <a:pt x="69" y="0"/>
                    </a:lnTo>
                    <a:lnTo>
                      <a:pt x="79" y="0"/>
                    </a:lnTo>
                    <a:lnTo>
                      <a:pt x="87" y="1"/>
                    </a:lnTo>
                    <a:lnTo>
                      <a:pt x="95" y="3"/>
                    </a:lnTo>
                    <a:lnTo>
                      <a:pt x="103" y="5"/>
                    </a:lnTo>
                    <a:lnTo>
                      <a:pt x="111" y="8"/>
                    </a:lnTo>
                    <a:lnTo>
                      <a:pt x="119" y="12"/>
                    </a:lnTo>
                    <a:lnTo>
                      <a:pt x="126" y="16"/>
                    </a:lnTo>
                    <a:lnTo>
                      <a:pt x="133" y="2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7" name="Freeform 2799"/>
              <p:cNvSpPr>
                <a:spLocks/>
              </p:cNvSpPr>
              <p:nvPr/>
            </p:nvSpPr>
            <p:spPr bwMode="auto">
              <a:xfrm>
                <a:off x="2533" y="2903"/>
                <a:ext cx="5" cy="61"/>
              </a:xfrm>
              <a:custGeom>
                <a:avLst/>
                <a:gdLst>
                  <a:gd name="T0" fmla="*/ 0 w 39"/>
                  <a:gd name="T1" fmla="*/ 0 h 484"/>
                  <a:gd name="T2" fmla="*/ 3 w 39"/>
                  <a:gd name="T3" fmla="*/ 29 h 484"/>
                  <a:gd name="T4" fmla="*/ 6 w 39"/>
                  <a:gd name="T5" fmla="*/ 59 h 484"/>
                  <a:gd name="T6" fmla="*/ 9 w 39"/>
                  <a:gd name="T7" fmla="*/ 89 h 484"/>
                  <a:gd name="T8" fmla="*/ 11 w 39"/>
                  <a:gd name="T9" fmla="*/ 120 h 484"/>
                  <a:gd name="T10" fmla="*/ 14 w 39"/>
                  <a:gd name="T11" fmla="*/ 150 h 484"/>
                  <a:gd name="T12" fmla="*/ 16 w 39"/>
                  <a:gd name="T13" fmla="*/ 180 h 484"/>
                  <a:gd name="T14" fmla="*/ 18 w 39"/>
                  <a:gd name="T15" fmla="*/ 210 h 484"/>
                  <a:gd name="T16" fmla="*/ 21 w 39"/>
                  <a:gd name="T17" fmla="*/ 240 h 484"/>
                  <a:gd name="T18" fmla="*/ 23 w 39"/>
                  <a:gd name="T19" fmla="*/ 271 h 484"/>
                  <a:gd name="T20" fmla="*/ 25 w 39"/>
                  <a:gd name="T21" fmla="*/ 302 h 484"/>
                  <a:gd name="T22" fmla="*/ 27 w 39"/>
                  <a:gd name="T23" fmla="*/ 332 h 484"/>
                  <a:gd name="T24" fmla="*/ 29 w 39"/>
                  <a:gd name="T25" fmla="*/ 362 h 484"/>
                  <a:gd name="T26" fmla="*/ 31 w 39"/>
                  <a:gd name="T27" fmla="*/ 392 h 484"/>
                  <a:gd name="T28" fmla="*/ 34 w 39"/>
                  <a:gd name="T29" fmla="*/ 423 h 484"/>
                  <a:gd name="T30" fmla="*/ 36 w 39"/>
                  <a:gd name="T31" fmla="*/ 453 h 484"/>
                  <a:gd name="T32" fmla="*/ 39 w 39"/>
                  <a:gd name="T33" fmla="*/ 484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484">
                    <a:moveTo>
                      <a:pt x="0" y="0"/>
                    </a:moveTo>
                    <a:lnTo>
                      <a:pt x="3" y="29"/>
                    </a:lnTo>
                    <a:lnTo>
                      <a:pt x="6" y="59"/>
                    </a:lnTo>
                    <a:lnTo>
                      <a:pt x="9" y="89"/>
                    </a:lnTo>
                    <a:lnTo>
                      <a:pt x="11" y="120"/>
                    </a:lnTo>
                    <a:lnTo>
                      <a:pt x="14" y="150"/>
                    </a:lnTo>
                    <a:lnTo>
                      <a:pt x="16" y="180"/>
                    </a:lnTo>
                    <a:lnTo>
                      <a:pt x="18" y="210"/>
                    </a:lnTo>
                    <a:lnTo>
                      <a:pt x="21" y="240"/>
                    </a:lnTo>
                    <a:lnTo>
                      <a:pt x="23" y="271"/>
                    </a:lnTo>
                    <a:lnTo>
                      <a:pt x="25" y="302"/>
                    </a:lnTo>
                    <a:lnTo>
                      <a:pt x="27" y="332"/>
                    </a:lnTo>
                    <a:lnTo>
                      <a:pt x="29" y="362"/>
                    </a:lnTo>
                    <a:lnTo>
                      <a:pt x="31" y="392"/>
                    </a:lnTo>
                    <a:lnTo>
                      <a:pt x="34" y="423"/>
                    </a:lnTo>
                    <a:lnTo>
                      <a:pt x="36" y="453"/>
                    </a:lnTo>
                    <a:lnTo>
                      <a:pt x="39" y="48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8" name="Line 2800"/>
              <p:cNvSpPr>
                <a:spLocks noChangeShapeType="1"/>
              </p:cNvSpPr>
              <p:nvPr/>
            </p:nvSpPr>
            <p:spPr bwMode="auto">
              <a:xfrm flipH="1">
                <a:off x="2532" y="2964"/>
                <a:ext cx="6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29" name="Freeform 2801"/>
              <p:cNvSpPr>
                <a:spLocks/>
              </p:cNvSpPr>
              <p:nvPr/>
            </p:nvSpPr>
            <p:spPr bwMode="auto">
              <a:xfrm>
                <a:off x="2514" y="2459"/>
                <a:ext cx="22" cy="14"/>
              </a:xfrm>
              <a:custGeom>
                <a:avLst/>
                <a:gdLst>
                  <a:gd name="T0" fmla="*/ 40 w 173"/>
                  <a:gd name="T1" fmla="*/ 114 h 114"/>
                  <a:gd name="T2" fmla="*/ 0 w 173"/>
                  <a:gd name="T3" fmla="*/ 87 h 114"/>
                  <a:gd name="T4" fmla="*/ 1 w 173"/>
                  <a:gd name="T5" fmla="*/ 87 h 114"/>
                  <a:gd name="T6" fmla="*/ 5 w 173"/>
                  <a:gd name="T7" fmla="*/ 78 h 114"/>
                  <a:gd name="T8" fmla="*/ 11 w 173"/>
                  <a:gd name="T9" fmla="*/ 70 h 114"/>
                  <a:gd name="T10" fmla="*/ 16 w 173"/>
                  <a:gd name="T11" fmla="*/ 62 h 114"/>
                  <a:gd name="T12" fmla="*/ 22 w 173"/>
                  <a:gd name="T13" fmla="*/ 55 h 114"/>
                  <a:gd name="T14" fmla="*/ 28 w 173"/>
                  <a:gd name="T15" fmla="*/ 48 h 114"/>
                  <a:gd name="T16" fmla="*/ 34 w 173"/>
                  <a:gd name="T17" fmla="*/ 41 h 114"/>
                  <a:gd name="T18" fmla="*/ 41 w 173"/>
                  <a:gd name="T19" fmla="*/ 36 h 114"/>
                  <a:gd name="T20" fmla="*/ 48 w 173"/>
                  <a:gd name="T21" fmla="*/ 31 h 114"/>
                  <a:gd name="T22" fmla="*/ 55 w 173"/>
                  <a:gd name="T23" fmla="*/ 26 h 114"/>
                  <a:gd name="T24" fmla="*/ 63 w 173"/>
                  <a:gd name="T25" fmla="*/ 21 h 114"/>
                  <a:gd name="T26" fmla="*/ 70 w 173"/>
                  <a:gd name="T27" fmla="*/ 17 h 114"/>
                  <a:gd name="T28" fmla="*/ 78 w 173"/>
                  <a:gd name="T29" fmla="*/ 13 h 114"/>
                  <a:gd name="T30" fmla="*/ 87 w 173"/>
                  <a:gd name="T31" fmla="*/ 9 h 114"/>
                  <a:gd name="T32" fmla="*/ 96 w 173"/>
                  <a:gd name="T33" fmla="*/ 6 h 114"/>
                  <a:gd name="T34" fmla="*/ 105 w 173"/>
                  <a:gd name="T35" fmla="*/ 3 h 114"/>
                  <a:gd name="T36" fmla="*/ 114 w 173"/>
                  <a:gd name="T37" fmla="*/ 0 h 114"/>
                  <a:gd name="T38" fmla="*/ 113 w 173"/>
                  <a:gd name="T39" fmla="*/ 1 h 114"/>
                  <a:gd name="T40" fmla="*/ 173 w 173"/>
                  <a:gd name="T41" fmla="*/ 14 h 114"/>
                  <a:gd name="T42" fmla="*/ 173 w 173"/>
                  <a:gd name="T43" fmla="*/ 13 h 114"/>
                  <a:gd name="T44" fmla="*/ 171 w 173"/>
                  <a:gd name="T45" fmla="*/ 27 h 114"/>
                  <a:gd name="T46" fmla="*/ 168 w 173"/>
                  <a:gd name="T47" fmla="*/ 38 h 114"/>
                  <a:gd name="T48" fmla="*/ 163 w 173"/>
                  <a:gd name="T49" fmla="*/ 48 h 114"/>
                  <a:gd name="T50" fmla="*/ 157 w 173"/>
                  <a:gd name="T51" fmla="*/ 57 h 114"/>
                  <a:gd name="T52" fmla="*/ 149 w 173"/>
                  <a:gd name="T53" fmla="*/ 64 h 114"/>
                  <a:gd name="T54" fmla="*/ 141 w 173"/>
                  <a:gd name="T55" fmla="*/ 70 h 114"/>
                  <a:gd name="T56" fmla="*/ 131 w 173"/>
                  <a:gd name="T57" fmla="*/ 74 h 114"/>
                  <a:gd name="T58" fmla="*/ 121 w 173"/>
                  <a:gd name="T59" fmla="*/ 78 h 114"/>
                  <a:gd name="T60" fmla="*/ 110 w 173"/>
                  <a:gd name="T61" fmla="*/ 81 h 114"/>
                  <a:gd name="T62" fmla="*/ 100 w 173"/>
                  <a:gd name="T63" fmla="*/ 85 h 114"/>
                  <a:gd name="T64" fmla="*/ 89 w 173"/>
                  <a:gd name="T65" fmla="*/ 88 h 114"/>
                  <a:gd name="T66" fmla="*/ 77 w 173"/>
                  <a:gd name="T67" fmla="*/ 91 h 114"/>
                  <a:gd name="T68" fmla="*/ 66 w 173"/>
                  <a:gd name="T69" fmla="*/ 95 h 114"/>
                  <a:gd name="T70" fmla="*/ 57 w 173"/>
                  <a:gd name="T71" fmla="*/ 100 h 114"/>
                  <a:gd name="T72" fmla="*/ 48 w 173"/>
                  <a:gd name="T73" fmla="*/ 106 h 114"/>
                  <a:gd name="T74" fmla="*/ 40 w 173"/>
                  <a:gd name="T75" fmla="*/ 113 h 114"/>
                  <a:gd name="T76" fmla="*/ 40 w 173"/>
                  <a:gd name="T77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73" h="114">
                    <a:moveTo>
                      <a:pt x="40" y="114"/>
                    </a:moveTo>
                    <a:lnTo>
                      <a:pt x="0" y="87"/>
                    </a:lnTo>
                    <a:lnTo>
                      <a:pt x="1" y="87"/>
                    </a:lnTo>
                    <a:lnTo>
                      <a:pt x="5" y="78"/>
                    </a:lnTo>
                    <a:lnTo>
                      <a:pt x="11" y="70"/>
                    </a:lnTo>
                    <a:lnTo>
                      <a:pt x="16" y="62"/>
                    </a:lnTo>
                    <a:lnTo>
                      <a:pt x="22" y="55"/>
                    </a:lnTo>
                    <a:lnTo>
                      <a:pt x="28" y="48"/>
                    </a:lnTo>
                    <a:lnTo>
                      <a:pt x="34" y="41"/>
                    </a:lnTo>
                    <a:lnTo>
                      <a:pt x="41" y="36"/>
                    </a:lnTo>
                    <a:lnTo>
                      <a:pt x="48" y="31"/>
                    </a:lnTo>
                    <a:lnTo>
                      <a:pt x="55" y="26"/>
                    </a:lnTo>
                    <a:lnTo>
                      <a:pt x="63" y="21"/>
                    </a:lnTo>
                    <a:lnTo>
                      <a:pt x="70" y="17"/>
                    </a:lnTo>
                    <a:lnTo>
                      <a:pt x="78" y="13"/>
                    </a:lnTo>
                    <a:lnTo>
                      <a:pt x="87" y="9"/>
                    </a:lnTo>
                    <a:lnTo>
                      <a:pt x="96" y="6"/>
                    </a:lnTo>
                    <a:lnTo>
                      <a:pt x="105" y="3"/>
                    </a:lnTo>
                    <a:lnTo>
                      <a:pt x="114" y="0"/>
                    </a:lnTo>
                    <a:lnTo>
                      <a:pt x="113" y="1"/>
                    </a:lnTo>
                    <a:lnTo>
                      <a:pt x="173" y="14"/>
                    </a:lnTo>
                    <a:lnTo>
                      <a:pt x="173" y="13"/>
                    </a:lnTo>
                    <a:lnTo>
                      <a:pt x="171" y="27"/>
                    </a:lnTo>
                    <a:lnTo>
                      <a:pt x="168" y="38"/>
                    </a:lnTo>
                    <a:lnTo>
                      <a:pt x="163" y="48"/>
                    </a:lnTo>
                    <a:lnTo>
                      <a:pt x="157" y="57"/>
                    </a:lnTo>
                    <a:lnTo>
                      <a:pt x="149" y="64"/>
                    </a:lnTo>
                    <a:lnTo>
                      <a:pt x="141" y="70"/>
                    </a:lnTo>
                    <a:lnTo>
                      <a:pt x="131" y="74"/>
                    </a:lnTo>
                    <a:lnTo>
                      <a:pt x="121" y="78"/>
                    </a:lnTo>
                    <a:lnTo>
                      <a:pt x="110" y="81"/>
                    </a:lnTo>
                    <a:lnTo>
                      <a:pt x="100" y="85"/>
                    </a:lnTo>
                    <a:lnTo>
                      <a:pt x="89" y="88"/>
                    </a:lnTo>
                    <a:lnTo>
                      <a:pt x="77" y="91"/>
                    </a:lnTo>
                    <a:lnTo>
                      <a:pt x="66" y="95"/>
                    </a:lnTo>
                    <a:lnTo>
                      <a:pt x="57" y="100"/>
                    </a:lnTo>
                    <a:lnTo>
                      <a:pt x="48" y="106"/>
                    </a:lnTo>
                    <a:lnTo>
                      <a:pt x="40" y="113"/>
                    </a:lnTo>
                    <a:lnTo>
                      <a:pt x="40" y="114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0" name="Line 2802"/>
              <p:cNvSpPr>
                <a:spLocks noChangeShapeType="1"/>
              </p:cNvSpPr>
              <p:nvPr/>
            </p:nvSpPr>
            <p:spPr bwMode="auto">
              <a:xfrm flipH="1" flipV="1">
                <a:off x="2514" y="2470"/>
                <a:ext cx="6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1" name="Freeform 2803"/>
              <p:cNvSpPr>
                <a:spLocks/>
              </p:cNvSpPr>
              <p:nvPr/>
            </p:nvSpPr>
            <p:spPr bwMode="auto">
              <a:xfrm>
                <a:off x="2515" y="2459"/>
                <a:ext cx="14" cy="11"/>
              </a:xfrm>
              <a:custGeom>
                <a:avLst/>
                <a:gdLst>
                  <a:gd name="T0" fmla="*/ 0 w 113"/>
                  <a:gd name="T1" fmla="*/ 87 h 87"/>
                  <a:gd name="T2" fmla="*/ 4 w 113"/>
                  <a:gd name="T3" fmla="*/ 78 h 87"/>
                  <a:gd name="T4" fmla="*/ 10 w 113"/>
                  <a:gd name="T5" fmla="*/ 70 h 87"/>
                  <a:gd name="T6" fmla="*/ 15 w 113"/>
                  <a:gd name="T7" fmla="*/ 62 h 87"/>
                  <a:gd name="T8" fmla="*/ 21 w 113"/>
                  <a:gd name="T9" fmla="*/ 55 h 87"/>
                  <a:gd name="T10" fmla="*/ 27 w 113"/>
                  <a:gd name="T11" fmla="*/ 48 h 87"/>
                  <a:gd name="T12" fmla="*/ 33 w 113"/>
                  <a:gd name="T13" fmla="*/ 41 h 87"/>
                  <a:gd name="T14" fmla="*/ 40 w 113"/>
                  <a:gd name="T15" fmla="*/ 36 h 87"/>
                  <a:gd name="T16" fmla="*/ 47 w 113"/>
                  <a:gd name="T17" fmla="*/ 31 h 87"/>
                  <a:gd name="T18" fmla="*/ 54 w 113"/>
                  <a:gd name="T19" fmla="*/ 26 h 87"/>
                  <a:gd name="T20" fmla="*/ 62 w 113"/>
                  <a:gd name="T21" fmla="*/ 21 h 87"/>
                  <a:gd name="T22" fmla="*/ 69 w 113"/>
                  <a:gd name="T23" fmla="*/ 17 h 87"/>
                  <a:gd name="T24" fmla="*/ 77 w 113"/>
                  <a:gd name="T25" fmla="*/ 13 h 87"/>
                  <a:gd name="T26" fmla="*/ 86 w 113"/>
                  <a:gd name="T27" fmla="*/ 9 h 87"/>
                  <a:gd name="T28" fmla="*/ 95 w 113"/>
                  <a:gd name="T29" fmla="*/ 6 h 87"/>
                  <a:gd name="T30" fmla="*/ 104 w 113"/>
                  <a:gd name="T31" fmla="*/ 3 h 87"/>
                  <a:gd name="T32" fmla="*/ 113 w 113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87">
                    <a:moveTo>
                      <a:pt x="0" y="87"/>
                    </a:moveTo>
                    <a:lnTo>
                      <a:pt x="4" y="78"/>
                    </a:lnTo>
                    <a:lnTo>
                      <a:pt x="10" y="70"/>
                    </a:lnTo>
                    <a:lnTo>
                      <a:pt x="15" y="62"/>
                    </a:lnTo>
                    <a:lnTo>
                      <a:pt x="21" y="55"/>
                    </a:lnTo>
                    <a:lnTo>
                      <a:pt x="27" y="48"/>
                    </a:lnTo>
                    <a:lnTo>
                      <a:pt x="33" y="41"/>
                    </a:lnTo>
                    <a:lnTo>
                      <a:pt x="40" y="36"/>
                    </a:lnTo>
                    <a:lnTo>
                      <a:pt x="47" y="31"/>
                    </a:lnTo>
                    <a:lnTo>
                      <a:pt x="54" y="26"/>
                    </a:lnTo>
                    <a:lnTo>
                      <a:pt x="62" y="21"/>
                    </a:lnTo>
                    <a:lnTo>
                      <a:pt x="69" y="17"/>
                    </a:lnTo>
                    <a:lnTo>
                      <a:pt x="77" y="13"/>
                    </a:lnTo>
                    <a:lnTo>
                      <a:pt x="86" y="9"/>
                    </a:lnTo>
                    <a:lnTo>
                      <a:pt x="95" y="6"/>
                    </a:lnTo>
                    <a:lnTo>
                      <a:pt x="104" y="3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2" name="Line 2804"/>
              <p:cNvSpPr>
                <a:spLocks noChangeShapeType="1"/>
              </p:cNvSpPr>
              <p:nvPr/>
            </p:nvSpPr>
            <p:spPr bwMode="auto">
              <a:xfrm>
                <a:off x="2529" y="2459"/>
                <a:ext cx="7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3" name="Freeform 2805"/>
              <p:cNvSpPr>
                <a:spLocks/>
              </p:cNvSpPr>
              <p:nvPr/>
            </p:nvSpPr>
            <p:spPr bwMode="auto">
              <a:xfrm>
                <a:off x="2520" y="2461"/>
                <a:ext cx="16" cy="12"/>
              </a:xfrm>
              <a:custGeom>
                <a:avLst/>
                <a:gdLst>
                  <a:gd name="T0" fmla="*/ 133 w 133"/>
                  <a:gd name="T1" fmla="*/ 0 h 100"/>
                  <a:gd name="T2" fmla="*/ 131 w 133"/>
                  <a:gd name="T3" fmla="*/ 14 h 100"/>
                  <a:gd name="T4" fmla="*/ 128 w 133"/>
                  <a:gd name="T5" fmla="*/ 25 h 100"/>
                  <a:gd name="T6" fmla="*/ 123 w 133"/>
                  <a:gd name="T7" fmla="*/ 35 h 100"/>
                  <a:gd name="T8" fmla="*/ 117 w 133"/>
                  <a:gd name="T9" fmla="*/ 44 h 100"/>
                  <a:gd name="T10" fmla="*/ 109 w 133"/>
                  <a:gd name="T11" fmla="*/ 51 h 100"/>
                  <a:gd name="T12" fmla="*/ 101 w 133"/>
                  <a:gd name="T13" fmla="*/ 57 h 100"/>
                  <a:gd name="T14" fmla="*/ 91 w 133"/>
                  <a:gd name="T15" fmla="*/ 61 h 100"/>
                  <a:gd name="T16" fmla="*/ 81 w 133"/>
                  <a:gd name="T17" fmla="*/ 65 h 100"/>
                  <a:gd name="T18" fmla="*/ 70 w 133"/>
                  <a:gd name="T19" fmla="*/ 68 h 100"/>
                  <a:gd name="T20" fmla="*/ 60 w 133"/>
                  <a:gd name="T21" fmla="*/ 72 h 100"/>
                  <a:gd name="T22" fmla="*/ 49 w 133"/>
                  <a:gd name="T23" fmla="*/ 75 h 100"/>
                  <a:gd name="T24" fmla="*/ 37 w 133"/>
                  <a:gd name="T25" fmla="*/ 78 h 100"/>
                  <a:gd name="T26" fmla="*/ 26 w 133"/>
                  <a:gd name="T27" fmla="*/ 82 h 100"/>
                  <a:gd name="T28" fmla="*/ 17 w 133"/>
                  <a:gd name="T29" fmla="*/ 87 h 100"/>
                  <a:gd name="T30" fmla="*/ 8 w 133"/>
                  <a:gd name="T31" fmla="*/ 93 h 100"/>
                  <a:gd name="T32" fmla="*/ 0 w 133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100">
                    <a:moveTo>
                      <a:pt x="133" y="0"/>
                    </a:moveTo>
                    <a:lnTo>
                      <a:pt x="131" y="14"/>
                    </a:lnTo>
                    <a:lnTo>
                      <a:pt x="128" y="25"/>
                    </a:lnTo>
                    <a:lnTo>
                      <a:pt x="123" y="35"/>
                    </a:lnTo>
                    <a:lnTo>
                      <a:pt x="117" y="44"/>
                    </a:lnTo>
                    <a:lnTo>
                      <a:pt x="109" y="51"/>
                    </a:lnTo>
                    <a:lnTo>
                      <a:pt x="101" y="57"/>
                    </a:lnTo>
                    <a:lnTo>
                      <a:pt x="91" y="61"/>
                    </a:lnTo>
                    <a:lnTo>
                      <a:pt x="81" y="65"/>
                    </a:lnTo>
                    <a:lnTo>
                      <a:pt x="70" y="68"/>
                    </a:lnTo>
                    <a:lnTo>
                      <a:pt x="60" y="72"/>
                    </a:lnTo>
                    <a:lnTo>
                      <a:pt x="49" y="75"/>
                    </a:lnTo>
                    <a:lnTo>
                      <a:pt x="37" y="78"/>
                    </a:lnTo>
                    <a:lnTo>
                      <a:pt x="26" y="82"/>
                    </a:lnTo>
                    <a:lnTo>
                      <a:pt x="17" y="87"/>
                    </a:lnTo>
                    <a:lnTo>
                      <a:pt x="8" y="93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4" name="Freeform 2806"/>
              <p:cNvSpPr>
                <a:spLocks/>
              </p:cNvSpPr>
              <p:nvPr/>
            </p:nvSpPr>
            <p:spPr bwMode="auto">
              <a:xfrm>
                <a:off x="2527" y="3162"/>
                <a:ext cx="9" cy="19"/>
              </a:xfrm>
              <a:custGeom>
                <a:avLst/>
                <a:gdLst>
                  <a:gd name="T0" fmla="*/ 27 w 73"/>
                  <a:gd name="T1" fmla="*/ 153 h 153"/>
                  <a:gd name="T2" fmla="*/ 25 w 73"/>
                  <a:gd name="T3" fmla="*/ 151 h 153"/>
                  <a:gd name="T4" fmla="*/ 23 w 73"/>
                  <a:gd name="T5" fmla="*/ 150 h 153"/>
                  <a:gd name="T6" fmla="*/ 22 w 73"/>
                  <a:gd name="T7" fmla="*/ 149 h 153"/>
                  <a:gd name="T8" fmla="*/ 20 w 73"/>
                  <a:gd name="T9" fmla="*/ 148 h 153"/>
                  <a:gd name="T10" fmla="*/ 18 w 73"/>
                  <a:gd name="T11" fmla="*/ 147 h 153"/>
                  <a:gd name="T12" fmla="*/ 16 w 73"/>
                  <a:gd name="T13" fmla="*/ 146 h 153"/>
                  <a:gd name="T14" fmla="*/ 15 w 73"/>
                  <a:gd name="T15" fmla="*/ 145 h 153"/>
                  <a:gd name="T16" fmla="*/ 13 w 73"/>
                  <a:gd name="T17" fmla="*/ 144 h 153"/>
                  <a:gd name="T18" fmla="*/ 11 w 73"/>
                  <a:gd name="T19" fmla="*/ 143 h 153"/>
                  <a:gd name="T20" fmla="*/ 9 w 73"/>
                  <a:gd name="T21" fmla="*/ 142 h 153"/>
                  <a:gd name="T22" fmla="*/ 8 w 73"/>
                  <a:gd name="T23" fmla="*/ 141 h 153"/>
                  <a:gd name="T24" fmla="*/ 6 w 73"/>
                  <a:gd name="T25" fmla="*/ 139 h 153"/>
                  <a:gd name="T26" fmla="*/ 4 w 73"/>
                  <a:gd name="T27" fmla="*/ 137 h 153"/>
                  <a:gd name="T28" fmla="*/ 3 w 73"/>
                  <a:gd name="T29" fmla="*/ 135 h 153"/>
                  <a:gd name="T30" fmla="*/ 2 w 73"/>
                  <a:gd name="T31" fmla="*/ 134 h 153"/>
                  <a:gd name="T32" fmla="*/ 1 w 73"/>
                  <a:gd name="T33" fmla="*/ 132 h 153"/>
                  <a:gd name="T34" fmla="*/ 0 w 73"/>
                  <a:gd name="T35" fmla="*/ 124 h 153"/>
                  <a:gd name="T36" fmla="*/ 0 w 73"/>
                  <a:gd name="T37" fmla="*/ 117 h 153"/>
                  <a:gd name="T38" fmla="*/ 2 w 73"/>
                  <a:gd name="T39" fmla="*/ 109 h 153"/>
                  <a:gd name="T40" fmla="*/ 3 w 73"/>
                  <a:gd name="T41" fmla="*/ 101 h 153"/>
                  <a:gd name="T42" fmla="*/ 6 w 73"/>
                  <a:gd name="T43" fmla="*/ 93 h 153"/>
                  <a:gd name="T44" fmla="*/ 9 w 73"/>
                  <a:gd name="T45" fmla="*/ 85 h 153"/>
                  <a:gd name="T46" fmla="*/ 12 w 73"/>
                  <a:gd name="T47" fmla="*/ 77 h 153"/>
                  <a:gd name="T48" fmla="*/ 16 w 73"/>
                  <a:gd name="T49" fmla="*/ 68 h 153"/>
                  <a:gd name="T50" fmla="*/ 20 w 73"/>
                  <a:gd name="T51" fmla="*/ 60 h 153"/>
                  <a:gd name="T52" fmla="*/ 24 w 73"/>
                  <a:gd name="T53" fmla="*/ 51 h 153"/>
                  <a:gd name="T54" fmla="*/ 28 w 73"/>
                  <a:gd name="T55" fmla="*/ 42 h 153"/>
                  <a:gd name="T56" fmla="*/ 32 w 73"/>
                  <a:gd name="T57" fmla="*/ 34 h 153"/>
                  <a:gd name="T58" fmla="*/ 36 w 73"/>
                  <a:gd name="T59" fmla="*/ 25 h 153"/>
                  <a:gd name="T60" fmla="*/ 40 w 73"/>
                  <a:gd name="T61" fmla="*/ 17 h 153"/>
                  <a:gd name="T62" fmla="*/ 43 w 73"/>
                  <a:gd name="T63" fmla="*/ 8 h 153"/>
                  <a:gd name="T64" fmla="*/ 47 w 73"/>
                  <a:gd name="T65" fmla="*/ 0 h 153"/>
                  <a:gd name="T66" fmla="*/ 46 w 73"/>
                  <a:gd name="T67" fmla="*/ 1 h 153"/>
                  <a:gd name="T68" fmla="*/ 73 w 73"/>
                  <a:gd name="T69" fmla="*/ 8 h 153"/>
                  <a:gd name="T70" fmla="*/ 27 w 73"/>
                  <a:gd name="T71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153">
                    <a:moveTo>
                      <a:pt x="27" y="153"/>
                    </a:moveTo>
                    <a:lnTo>
                      <a:pt x="25" y="151"/>
                    </a:lnTo>
                    <a:lnTo>
                      <a:pt x="23" y="150"/>
                    </a:lnTo>
                    <a:lnTo>
                      <a:pt x="22" y="149"/>
                    </a:lnTo>
                    <a:lnTo>
                      <a:pt x="20" y="148"/>
                    </a:lnTo>
                    <a:lnTo>
                      <a:pt x="18" y="147"/>
                    </a:lnTo>
                    <a:lnTo>
                      <a:pt x="16" y="146"/>
                    </a:lnTo>
                    <a:lnTo>
                      <a:pt x="15" y="145"/>
                    </a:lnTo>
                    <a:lnTo>
                      <a:pt x="13" y="144"/>
                    </a:lnTo>
                    <a:lnTo>
                      <a:pt x="11" y="143"/>
                    </a:lnTo>
                    <a:lnTo>
                      <a:pt x="9" y="142"/>
                    </a:lnTo>
                    <a:lnTo>
                      <a:pt x="8" y="141"/>
                    </a:lnTo>
                    <a:lnTo>
                      <a:pt x="6" y="139"/>
                    </a:lnTo>
                    <a:lnTo>
                      <a:pt x="4" y="137"/>
                    </a:lnTo>
                    <a:lnTo>
                      <a:pt x="3" y="135"/>
                    </a:lnTo>
                    <a:lnTo>
                      <a:pt x="2" y="134"/>
                    </a:lnTo>
                    <a:lnTo>
                      <a:pt x="1" y="132"/>
                    </a:lnTo>
                    <a:lnTo>
                      <a:pt x="0" y="124"/>
                    </a:lnTo>
                    <a:lnTo>
                      <a:pt x="0" y="117"/>
                    </a:lnTo>
                    <a:lnTo>
                      <a:pt x="2" y="109"/>
                    </a:lnTo>
                    <a:lnTo>
                      <a:pt x="3" y="101"/>
                    </a:lnTo>
                    <a:lnTo>
                      <a:pt x="6" y="93"/>
                    </a:lnTo>
                    <a:lnTo>
                      <a:pt x="9" y="85"/>
                    </a:lnTo>
                    <a:lnTo>
                      <a:pt x="12" y="77"/>
                    </a:lnTo>
                    <a:lnTo>
                      <a:pt x="16" y="68"/>
                    </a:lnTo>
                    <a:lnTo>
                      <a:pt x="20" y="60"/>
                    </a:lnTo>
                    <a:lnTo>
                      <a:pt x="24" y="51"/>
                    </a:lnTo>
                    <a:lnTo>
                      <a:pt x="28" y="42"/>
                    </a:lnTo>
                    <a:lnTo>
                      <a:pt x="32" y="34"/>
                    </a:lnTo>
                    <a:lnTo>
                      <a:pt x="36" y="25"/>
                    </a:lnTo>
                    <a:lnTo>
                      <a:pt x="40" y="17"/>
                    </a:lnTo>
                    <a:lnTo>
                      <a:pt x="43" y="8"/>
                    </a:lnTo>
                    <a:lnTo>
                      <a:pt x="47" y="0"/>
                    </a:lnTo>
                    <a:lnTo>
                      <a:pt x="46" y="1"/>
                    </a:lnTo>
                    <a:lnTo>
                      <a:pt x="73" y="8"/>
                    </a:lnTo>
                    <a:lnTo>
                      <a:pt x="27" y="153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5" name="Freeform 2807"/>
              <p:cNvSpPr>
                <a:spLocks/>
              </p:cNvSpPr>
              <p:nvPr/>
            </p:nvSpPr>
            <p:spPr bwMode="auto">
              <a:xfrm>
                <a:off x="2527" y="3179"/>
                <a:ext cx="3" cy="2"/>
              </a:xfrm>
              <a:custGeom>
                <a:avLst/>
                <a:gdLst>
                  <a:gd name="T0" fmla="*/ 26 w 26"/>
                  <a:gd name="T1" fmla="*/ 21 h 21"/>
                  <a:gd name="T2" fmla="*/ 24 w 26"/>
                  <a:gd name="T3" fmla="*/ 19 h 21"/>
                  <a:gd name="T4" fmla="*/ 22 w 26"/>
                  <a:gd name="T5" fmla="*/ 18 h 21"/>
                  <a:gd name="T6" fmla="*/ 21 w 26"/>
                  <a:gd name="T7" fmla="*/ 17 h 21"/>
                  <a:gd name="T8" fmla="*/ 19 w 26"/>
                  <a:gd name="T9" fmla="*/ 16 h 21"/>
                  <a:gd name="T10" fmla="*/ 17 w 26"/>
                  <a:gd name="T11" fmla="*/ 15 h 21"/>
                  <a:gd name="T12" fmla="*/ 15 w 26"/>
                  <a:gd name="T13" fmla="*/ 14 h 21"/>
                  <a:gd name="T14" fmla="*/ 14 w 26"/>
                  <a:gd name="T15" fmla="*/ 13 h 21"/>
                  <a:gd name="T16" fmla="*/ 12 w 26"/>
                  <a:gd name="T17" fmla="*/ 12 h 21"/>
                  <a:gd name="T18" fmla="*/ 10 w 26"/>
                  <a:gd name="T19" fmla="*/ 11 h 21"/>
                  <a:gd name="T20" fmla="*/ 8 w 26"/>
                  <a:gd name="T21" fmla="*/ 10 h 21"/>
                  <a:gd name="T22" fmla="*/ 7 w 26"/>
                  <a:gd name="T23" fmla="*/ 9 h 21"/>
                  <a:gd name="T24" fmla="*/ 5 w 26"/>
                  <a:gd name="T25" fmla="*/ 7 h 21"/>
                  <a:gd name="T26" fmla="*/ 3 w 26"/>
                  <a:gd name="T27" fmla="*/ 5 h 21"/>
                  <a:gd name="T28" fmla="*/ 2 w 26"/>
                  <a:gd name="T29" fmla="*/ 3 h 21"/>
                  <a:gd name="T30" fmla="*/ 1 w 26"/>
                  <a:gd name="T31" fmla="*/ 2 h 21"/>
                  <a:gd name="T32" fmla="*/ 0 w 26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1">
                    <a:moveTo>
                      <a:pt x="26" y="21"/>
                    </a:moveTo>
                    <a:lnTo>
                      <a:pt x="24" y="19"/>
                    </a:lnTo>
                    <a:lnTo>
                      <a:pt x="22" y="18"/>
                    </a:lnTo>
                    <a:lnTo>
                      <a:pt x="21" y="17"/>
                    </a:lnTo>
                    <a:lnTo>
                      <a:pt x="19" y="16"/>
                    </a:lnTo>
                    <a:lnTo>
                      <a:pt x="17" y="15"/>
                    </a:lnTo>
                    <a:lnTo>
                      <a:pt x="15" y="14"/>
                    </a:lnTo>
                    <a:lnTo>
                      <a:pt x="14" y="13"/>
                    </a:lnTo>
                    <a:lnTo>
                      <a:pt x="12" y="12"/>
                    </a:lnTo>
                    <a:lnTo>
                      <a:pt x="10" y="11"/>
                    </a:lnTo>
                    <a:lnTo>
                      <a:pt x="8" y="10"/>
                    </a:lnTo>
                    <a:lnTo>
                      <a:pt x="7" y="9"/>
                    </a:lnTo>
                    <a:lnTo>
                      <a:pt x="5" y="7"/>
                    </a:lnTo>
                    <a:lnTo>
                      <a:pt x="3" y="5"/>
                    </a:lnTo>
                    <a:lnTo>
                      <a:pt x="2" y="3"/>
                    </a:lnTo>
                    <a:lnTo>
                      <a:pt x="1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6" name="Freeform 2808"/>
              <p:cNvSpPr>
                <a:spLocks/>
              </p:cNvSpPr>
              <p:nvPr/>
            </p:nvSpPr>
            <p:spPr bwMode="auto">
              <a:xfrm>
                <a:off x="2527" y="3162"/>
                <a:ext cx="6" cy="17"/>
              </a:xfrm>
              <a:custGeom>
                <a:avLst/>
                <a:gdLst>
                  <a:gd name="T0" fmla="*/ 1 w 47"/>
                  <a:gd name="T1" fmla="*/ 132 h 132"/>
                  <a:gd name="T2" fmla="*/ 0 w 47"/>
                  <a:gd name="T3" fmla="*/ 124 h 132"/>
                  <a:gd name="T4" fmla="*/ 0 w 47"/>
                  <a:gd name="T5" fmla="*/ 117 h 132"/>
                  <a:gd name="T6" fmla="*/ 2 w 47"/>
                  <a:gd name="T7" fmla="*/ 109 h 132"/>
                  <a:gd name="T8" fmla="*/ 3 w 47"/>
                  <a:gd name="T9" fmla="*/ 101 h 132"/>
                  <a:gd name="T10" fmla="*/ 6 w 47"/>
                  <a:gd name="T11" fmla="*/ 93 h 132"/>
                  <a:gd name="T12" fmla="*/ 9 w 47"/>
                  <a:gd name="T13" fmla="*/ 85 h 132"/>
                  <a:gd name="T14" fmla="*/ 12 w 47"/>
                  <a:gd name="T15" fmla="*/ 77 h 132"/>
                  <a:gd name="T16" fmla="*/ 16 w 47"/>
                  <a:gd name="T17" fmla="*/ 68 h 132"/>
                  <a:gd name="T18" fmla="*/ 20 w 47"/>
                  <a:gd name="T19" fmla="*/ 60 h 132"/>
                  <a:gd name="T20" fmla="*/ 24 w 47"/>
                  <a:gd name="T21" fmla="*/ 51 h 132"/>
                  <a:gd name="T22" fmla="*/ 28 w 47"/>
                  <a:gd name="T23" fmla="*/ 42 h 132"/>
                  <a:gd name="T24" fmla="*/ 32 w 47"/>
                  <a:gd name="T25" fmla="*/ 34 h 132"/>
                  <a:gd name="T26" fmla="*/ 36 w 47"/>
                  <a:gd name="T27" fmla="*/ 25 h 132"/>
                  <a:gd name="T28" fmla="*/ 40 w 47"/>
                  <a:gd name="T29" fmla="*/ 17 h 132"/>
                  <a:gd name="T30" fmla="*/ 43 w 47"/>
                  <a:gd name="T31" fmla="*/ 8 h 132"/>
                  <a:gd name="T32" fmla="*/ 47 w 47"/>
                  <a:gd name="T33" fmla="*/ 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32">
                    <a:moveTo>
                      <a:pt x="1" y="132"/>
                    </a:moveTo>
                    <a:lnTo>
                      <a:pt x="0" y="124"/>
                    </a:lnTo>
                    <a:lnTo>
                      <a:pt x="0" y="117"/>
                    </a:lnTo>
                    <a:lnTo>
                      <a:pt x="2" y="109"/>
                    </a:lnTo>
                    <a:lnTo>
                      <a:pt x="3" y="101"/>
                    </a:lnTo>
                    <a:lnTo>
                      <a:pt x="6" y="93"/>
                    </a:lnTo>
                    <a:lnTo>
                      <a:pt x="9" y="85"/>
                    </a:lnTo>
                    <a:lnTo>
                      <a:pt x="12" y="77"/>
                    </a:lnTo>
                    <a:lnTo>
                      <a:pt x="16" y="68"/>
                    </a:lnTo>
                    <a:lnTo>
                      <a:pt x="20" y="60"/>
                    </a:lnTo>
                    <a:lnTo>
                      <a:pt x="24" y="51"/>
                    </a:lnTo>
                    <a:lnTo>
                      <a:pt x="28" y="42"/>
                    </a:lnTo>
                    <a:lnTo>
                      <a:pt x="32" y="34"/>
                    </a:lnTo>
                    <a:lnTo>
                      <a:pt x="36" y="25"/>
                    </a:lnTo>
                    <a:lnTo>
                      <a:pt x="40" y="17"/>
                    </a:lnTo>
                    <a:lnTo>
                      <a:pt x="43" y="8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7" name="Freeform 2809"/>
              <p:cNvSpPr>
                <a:spLocks/>
              </p:cNvSpPr>
              <p:nvPr/>
            </p:nvSpPr>
            <p:spPr bwMode="auto">
              <a:xfrm>
                <a:off x="2530" y="3162"/>
                <a:ext cx="6" cy="19"/>
              </a:xfrm>
              <a:custGeom>
                <a:avLst/>
                <a:gdLst>
                  <a:gd name="T0" fmla="*/ 19 w 46"/>
                  <a:gd name="T1" fmla="*/ 0 h 152"/>
                  <a:gd name="T2" fmla="*/ 46 w 46"/>
                  <a:gd name="T3" fmla="*/ 7 h 152"/>
                  <a:gd name="T4" fmla="*/ 0 w 46"/>
                  <a:gd name="T5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152">
                    <a:moveTo>
                      <a:pt x="19" y="0"/>
                    </a:moveTo>
                    <a:lnTo>
                      <a:pt x="46" y="7"/>
                    </a:lnTo>
                    <a:lnTo>
                      <a:pt x="0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8" name="Freeform 2810"/>
              <p:cNvSpPr>
                <a:spLocks/>
              </p:cNvSpPr>
              <p:nvPr/>
            </p:nvSpPr>
            <p:spPr bwMode="auto">
              <a:xfrm>
                <a:off x="2518" y="2475"/>
                <a:ext cx="12" cy="11"/>
              </a:xfrm>
              <a:custGeom>
                <a:avLst/>
                <a:gdLst>
                  <a:gd name="T0" fmla="*/ 0 w 100"/>
                  <a:gd name="T1" fmla="*/ 87 h 87"/>
                  <a:gd name="T2" fmla="*/ 3 w 100"/>
                  <a:gd name="T3" fmla="*/ 79 h 87"/>
                  <a:gd name="T4" fmla="*/ 7 w 100"/>
                  <a:gd name="T5" fmla="*/ 71 h 87"/>
                  <a:gd name="T6" fmla="*/ 12 w 100"/>
                  <a:gd name="T7" fmla="*/ 64 h 87"/>
                  <a:gd name="T8" fmla="*/ 17 w 100"/>
                  <a:gd name="T9" fmla="*/ 57 h 87"/>
                  <a:gd name="T10" fmla="*/ 22 w 100"/>
                  <a:gd name="T11" fmla="*/ 50 h 87"/>
                  <a:gd name="T12" fmla="*/ 28 w 100"/>
                  <a:gd name="T13" fmla="*/ 44 h 87"/>
                  <a:gd name="T14" fmla="*/ 34 w 100"/>
                  <a:gd name="T15" fmla="*/ 38 h 87"/>
                  <a:gd name="T16" fmla="*/ 41 w 100"/>
                  <a:gd name="T17" fmla="*/ 33 h 87"/>
                  <a:gd name="T18" fmla="*/ 48 w 100"/>
                  <a:gd name="T19" fmla="*/ 27 h 87"/>
                  <a:gd name="T20" fmla="*/ 55 w 100"/>
                  <a:gd name="T21" fmla="*/ 22 h 87"/>
                  <a:gd name="T22" fmla="*/ 63 w 100"/>
                  <a:gd name="T23" fmla="*/ 18 h 87"/>
                  <a:gd name="T24" fmla="*/ 70 w 100"/>
                  <a:gd name="T25" fmla="*/ 14 h 87"/>
                  <a:gd name="T26" fmla="*/ 77 w 100"/>
                  <a:gd name="T27" fmla="*/ 9 h 87"/>
                  <a:gd name="T28" fmla="*/ 85 w 100"/>
                  <a:gd name="T29" fmla="*/ 6 h 87"/>
                  <a:gd name="T30" fmla="*/ 92 w 100"/>
                  <a:gd name="T31" fmla="*/ 2 h 87"/>
                  <a:gd name="T32" fmla="*/ 100 w 100"/>
                  <a:gd name="T33" fmla="*/ 0 h 87"/>
                  <a:gd name="T34" fmla="*/ 93 w 100"/>
                  <a:gd name="T35" fmla="*/ 4 h 87"/>
                  <a:gd name="T36" fmla="*/ 87 w 100"/>
                  <a:gd name="T37" fmla="*/ 10 h 87"/>
                  <a:gd name="T38" fmla="*/ 81 w 100"/>
                  <a:gd name="T39" fmla="*/ 16 h 87"/>
                  <a:gd name="T40" fmla="*/ 75 w 100"/>
                  <a:gd name="T41" fmla="*/ 22 h 87"/>
                  <a:gd name="T42" fmla="*/ 70 w 100"/>
                  <a:gd name="T43" fmla="*/ 29 h 87"/>
                  <a:gd name="T44" fmla="*/ 64 w 100"/>
                  <a:gd name="T45" fmla="*/ 36 h 87"/>
                  <a:gd name="T46" fmla="*/ 58 w 100"/>
                  <a:gd name="T47" fmla="*/ 44 h 87"/>
                  <a:gd name="T48" fmla="*/ 52 w 100"/>
                  <a:gd name="T49" fmla="*/ 51 h 87"/>
                  <a:gd name="T50" fmla="*/ 47 w 100"/>
                  <a:gd name="T51" fmla="*/ 58 h 87"/>
                  <a:gd name="T52" fmla="*/ 41 w 100"/>
                  <a:gd name="T53" fmla="*/ 64 h 87"/>
                  <a:gd name="T54" fmla="*/ 35 w 100"/>
                  <a:gd name="T55" fmla="*/ 70 h 87"/>
                  <a:gd name="T56" fmla="*/ 29 w 100"/>
                  <a:gd name="T57" fmla="*/ 75 h 87"/>
                  <a:gd name="T58" fmla="*/ 22 w 100"/>
                  <a:gd name="T59" fmla="*/ 80 h 87"/>
                  <a:gd name="T60" fmla="*/ 15 w 100"/>
                  <a:gd name="T61" fmla="*/ 84 h 87"/>
                  <a:gd name="T62" fmla="*/ 8 w 100"/>
                  <a:gd name="T63" fmla="*/ 86 h 87"/>
                  <a:gd name="T64" fmla="*/ 0 w 100"/>
                  <a:gd name="T6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00" h="87">
                    <a:moveTo>
                      <a:pt x="0" y="87"/>
                    </a:moveTo>
                    <a:lnTo>
                      <a:pt x="3" y="79"/>
                    </a:lnTo>
                    <a:lnTo>
                      <a:pt x="7" y="71"/>
                    </a:lnTo>
                    <a:lnTo>
                      <a:pt x="12" y="64"/>
                    </a:lnTo>
                    <a:lnTo>
                      <a:pt x="17" y="57"/>
                    </a:lnTo>
                    <a:lnTo>
                      <a:pt x="22" y="50"/>
                    </a:lnTo>
                    <a:lnTo>
                      <a:pt x="28" y="44"/>
                    </a:lnTo>
                    <a:lnTo>
                      <a:pt x="34" y="38"/>
                    </a:lnTo>
                    <a:lnTo>
                      <a:pt x="41" y="33"/>
                    </a:lnTo>
                    <a:lnTo>
                      <a:pt x="48" y="27"/>
                    </a:lnTo>
                    <a:lnTo>
                      <a:pt x="55" y="22"/>
                    </a:lnTo>
                    <a:lnTo>
                      <a:pt x="63" y="18"/>
                    </a:lnTo>
                    <a:lnTo>
                      <a:pt x="70" y="14"/>
                    </a:lnTo>
                    <a:lnTo>
                      <a:pt x="77" y="9"/>
                    </a:lnTo>
                    <a:lnTo>
                      <a:pt x="85" y="6"/>
                    </a:lnTo>
                    <a:lnTo>
                      <a:pt x="92" y="2"/>
                    </a:lnTo>
                    <a:lnTo>
                      <a:pt x="100" y="0"/>
                    </a:lnTo>
                    <a:lnTo>
                      <a:pt x="93" y="4"/>
                    </a:lnTo>
                    <a:lnTo>
                      <a:pt x="87" y="10"/>
                    </a:lnTo>
                    <a:lnTo>
                      <a:pt x="81" y="16"/>
                    </a:lnTo>
                    <a:lnTo>
                      <a:pt x="75" y="22"/>
                    </a:lnTo>
                    <a:lnTo>
                      <a:pt x="70" y="29"/>
                    </a:lnTo>
                    <a:lnTo>
                      <a:pt x="64" y="36"/>
                    </a:lnTo>
                    <a:lnTo>
                      <a:pt x="58" y="44"/>
                    </a:lnTo>
                    <a:lnTo>
                      <a:pt x="52" y="51"/>
                    </a:lnTo>
                    <a:lnTo>
                      <a:pt x="47" y="58"/>
                    </a:lnTo>
                    <a:lnTo>
                      <a:pt x="41" y="64"/>
                    </a:lnTo>
                    <a:lnTo>
                      <a:pt x="35" y="70"/>
                    </a:lnTo>
                    <a:lnTo>
                      <a:pt x="29" y="75"/>
                    </a:lnTo>
                    <a:lnTo>
                      <a:pt x="22" y="80"/>
                    </a:lnTo>
                    <a:lnTo>
                      <a:pt x="15" y="84"/>
                    </a:lnTo>
                    <a:lnTo>
                      <a:pt x="8" y="86"/>
                    </a:lnTo>
                    <a:lnTo>
                      <a:pt x="0" y="87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39" name="Freeform 2811"/>
              <p:cNvSpPr>
                <a:spLocks/>
              </p:cNvSpPr>
              <p:nvPr/>
            </p:nvSpPr>
            <p:spPr bwMode="auto">
              <a:xfrm>
                <a:off x="2518" y="2475"/>
                <a:ext cx="12" cy="11"/>
              </a:xfrm>
              <a:custGeom>
                <a:avLst/>
                <a:gdLst>
                  <a:gd name="T0" fmla="*/ 0 w 100"/>
                  <a:gd name="T1" fmla="*/ 87 h 87"/>
                  <a:gd name="T2" fmla="*/ 3 w 100"/>
                  <a:gd name="T3" fmla="*/ 79 h 87"/>
                  <a:gd name="T4" fmla="*/ 7 w 100"/>
                  <a:gd name="T5" fmla="*/ 71 h 87"/>
                  <a:gd name="T6" fmla="*/ 12 w 100"/>
                  <a:gd name="T7" fmla="*/ 64 h 87"/>
                  <a:gd name="T8" fmla="*/ 17 w 100"/>
                  <a:gd name="T9" fmla="*/ 57 h 87"/>
                  <a:gd name="T10" fmla="*/ 22 w 100"/>
                  <a:gd name="T11" fmla="*/ 50 h 87"/>
                  <a:gd name="T12" fmla="*/ 28 w 100"/>
                  <a:gd name="T13" fmla="*/ 44 h 87"/>
                  <a:gd name="T14" fmla="*/ 34 w 100"/>
                  <a:gd name="T15" fmla="*/ 38 h 87"/>
                  <a:gd name="T16" fmla="*/ 41 w 100"/>
                  <a:gd name="T17" fmla="*/ 33 h 87"/>
                  <a:gd name="T18" fmla="*/ 48 w 100"/>
                  <a:gd name="T19" fmla="*/ 27 h 87"/>
                  <a:gd name="T20" fmla="*/ 55 w 100"/>
                  <a:gd name="T21" fmla="*/ 22 h 87"/>
                  <a:gd name="T22" fmla="*/ 63 w 100"/>
                  <a:gd name="T23" fmla="*/ 18 h 87"/>
                  <a:gd name="T24" fmla="*/ 70 w 100"/>
                  <a:gd name="T25" fmla="*/ 14 h 87"/>
                  <a:gd name="T26" fmla="*/ 77 w 100"/>
                  <a:gd name="T27" fmla="*/ 9 h 87"/>
                  <a:gd name="T28" fmla="*/ 85 w 100"/>
                  <a:gd name="T29" fmla="*/ 6 h 87"/>
                  <a:gd name="T30" fmla="*/ 92 w 100"/>
                  <a:gd name="T31" fmla="*/ 2 h 87"/>
                  <a:gd name="T32" fmla="*/ 100 w 100"/>
                  <a:gd name="T33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87">
                    <a:moveTo>
                      <a:pt x="0" y="87"/>
                    </a:moveTo>
                    <a:lnTo>
                      <a:pt x="3" y="79"/>
                    </a:lnTo>
                    <a:lnTo>
                      <a:pt x="7" y="71"/>
                    </a:lnTo>
                    <a:lnTo>
                      <a:pt x="12" y="64"/>
                    </a:lnTo>
                    <a:lnTo>
                      <a:pt x="17" y="57"/>
                    </a:lnTo>
                    <a:lnTo>
                      <a:pt x="22" y="50"/>
                    </a:lnTo>
                    <a:lnTo>
                      <a:pt x="28" y="44"/>
                    </a:lnTo>
                    <a:lnTo>
                      <a:pt x="34" y="38"/>
                    </a:lnTo>
                    <a:lnTo>
                      <a:pt x="41" y="33"/>
                    </a:lnTo>
                    <a:lnTo>
                      <a:pt x="48" y="27"/>
                    </a:lnTo>
                    <a:lnTo>
                      <a:pt x="55" y="22"/>
                    </a:lnTo>
                    <a:lnTo>
                      <a:pt x="63" y="18"/>
                    </a:lnTo>
                    <a:lnTo>
                      <a:pt x="70" y="14"/>
                    </a:lnTo>
                    <a:lnTo>
                      <a:pt x="77" y="9"/>
                    </a:lnTo>
                    <a:lnTo>
                      <a:pt x="85" y="6"/>
                    </a:lnTo>
                    <a:lnTo>
                      <a:pt x="92" y="2"/>
                    </a:lnTo>
                    <a:lnTo>
                      <a:pt x="1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0" name="Freeform 2812"/>
              <p:cNvSpPr>
                <a:spLocks/>
              </p:cNvSpPr>
              <p:nvPr/>
            </p:nvSpPr>
            <p:spPr bwMode="auto">
              <a:xfrm>
                <a:off x="2518" y="2475"/>
                <a:ext cx="12" cy="11"/>
              </a:xfrm>
              <a:custGeom>
                <a:avLst/>
                <a:gdLst>
                  <a:gd name="T0" fmla="*/ 100 w 100"/>
                  <a:gd name="T1" fmla="*/ 0 h 87"/>
                  <a:gd name="T2" fmla="*/ 93 w 100"/>
                  <a:gd name="T3" fmla="*/ 4 h 87"/>
                  <a:gd name="T4" fmla="*/ 87 w 100"/>
                  <a:gd name="T5" fmla="*/ 10 h 87"/>
                  <a:gd name="T6" fmla="*/ 81 w 100"/>
                  <a:gd name="T7" fmla="*/ 16 h 87"/>
                  <a:gd name="T8" fmla="*/ 75 w 100"/>
                  <a:gd name="T9" fmla="*/ 22 h 87"/>
                  <a:gd name="T10" fmla="*/ 70 w 100"/>
                  <a:gd name="T11" fmla="*/ 29 h 87"/>
                  <a:gd name="T12" fmla="*/ 64 w 100"/>
                  <a:gd name="T13" fmla="*/ 36 h 87"/>
                  <a:gd name="T14" fmla="*/ 58 w 100"/>
                  <a:gd name="T15" fmla="*/ 44 h 87"/>
                  <a:gd name="T16" fmla="*/ 52 w 100"/>
                  <a:gd name="T17" fmla="*/ 51 h 87"/>
                  <a:gd name="T18" fmla="*/ 47 w 100"/>
                  <a:gd name="T19" fmla="*/ 58 h 87"/>
                  <a:gd name="T20" fmla="*/ 41 w 100"/>
                  <a:gd name="T21" fmla="*/ 64 h 87"/>
                  <a:gd name="T22" fmla="*/ 35 w 100"/>
                  <a:gd name="T23" fmla="*/ 70 h 87"/>
                  <a:gd name="T24" fmla="*/ 29 w 100"/>
                  <a:gd name="T25" fmla="*/ 75 h 87"/>
                  <a:gd name="T26" fmla="*/ 22 w 100"/>
                  <a:gd name="T27" fmla="*/ 80 h 87"/>
                  <a:gd name="T28" fmla="*/ 15 w 100"/>
                  <a:gd name="T29" fmla="*/ 84 h 87"/>
                  <a:gd name="T30" fmla="*/ 8 w 100"/>
                  <a:gd name="T31" fmla="*/ 86 h 87"/>
                  <a:gd name="T32" fmla="*/ 0 w 100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87">
                    <a:moveTo>
                      <a:pt x="100" y="0"/>
                    </a:moveTo>
                    <a:lnTo>
                      <a:pt x="93" y="4"/>
                    </a:lnTo>
                    <a:lnTo>
                      <a:pt x="87" y="10"/>
                    </a:lnTo>
                    <a:lnTo>
                      <a:pt x="81" y="16"/>
                    </a:lnTo>
                    <a:lnTo>
                      <a:pt x="75" y="22"/>
                    </a:lnTo>
                    <a:lnTo>
                      <a:pt x="70" y="29"/>
                    </a:lnTo>
                    <a:lnTo>
                      <a:pt x="64" y="36"/>
                    </a:lnTo>
                    <a:lnTo>
                      <a:pt x="58" y="44"/>
                    </a:lnTo>
                    <a:lnTo>
                      <a:pt x="52" y="51"/>
                    </a:lnTo>
                    <a:lnTo>
                      <a:pt x="47" y="58"/>
                    </a:lnTo>
                    <a:lnTo>
                      <a:pt x="41" y="64"/>
                    </a:lnTo>
                    <a:lnTo>
                      <a:pt x="35" y="70"/>
                    </a:lnTo>
                    <a:lnTo>
                      <a:pt x="29" y="75"/>
                    </a:lnTo>
                    <a:lnTo>
                      <a:pt x="22" y="80"/>
                    </a:lnTo>
                    <a:lnTo>
                      <a:pt x="15" y="84"/>
                    </a:lnTo>
                    <a:lnTo>
                      <a:pt x="8" y="86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1" name="Freeform 2813"/>
              <p:cNvSpPr>
                <a:spLocks/>
              </p:cNvSpPr>
              <p:nvPr/>
            </p:nvSpPr>
            <p:spPr bwMode="auto">
              <a:xfrm>
                <a:off x="2483" y="2488"/>
                <a:ext cx="45" cy="33"/>
              </a:xfrm>
              <a:custGeom>
                <a:avLst/>
                <a:gdLst>
                  <a:gd name="T0" fmla="*/ 330 w 358"/>
                  <a:gd name="T1" fmla="*/ 215 h 265"/>
                  <a:gd name="T2" fmla="*/ 327 w 358"/>
                  <a:gd name="T3" fmla="*/ 223 h 265"/>
                  <a:gd name="T4" fmla="*/ 320 w 358"/>
                  <a:gd name="T5" fmla="*/ 231 h 265"/>
                  <a:gd name="T6" fmla="*/ 311 w 358"/>
                  <a:gd name="T7" fmla="*/ 238 h 265"/>
                  <a:gd name="T8" fmla="*/ 300 w 358"/>
                  <a:gd name="T9" fmla="*/ 246 h 265"/>
                  <a:gd name="T10" fmla="*/ 288 w 358"/>
                  <a:gd name="T11" fmla="*/ 252 h 265"/>
                  <a:gd name="T12" fmla="*/ 276 w 358"/>
                  <a:gd name="T13" fmla="*/ 258 h 265"/>
                  <a:gd name="T14" fmla="*/ 264 w 358"/>
                  <a:gd name="T15" fmla="*/ 263 h 265"/>
                  <a:gd name="T16" fmla="*/ 243 w 358"/>
                  <a:gd name="T17" fmla="*/ 261 h 265"/>
                  <a:gd name="T18" fmla="*/ 223 w 358"/>
                  <a:gd name="T19" fmla="*/ 248 h 265"/>
                  <a:gd name="T20" fmla="*/ 213 w 358"/>
                  <a:gd name="T21" fmla="*/ 230 h 265"/>
                  <a:gd name="T22" fmla="*/ 209 w 358"/>
                  <a:gd name="T23" fmla="*/ 209 h 265"/>
                  <a:gd name="T24" fmla="*/ 208 w 358"/>
                  <a:gd name="T25" fmla="*/ 187 h 265"/>
                  <a:gd name="T26" fmla="*/ 203 w 358"/>
                  <a:gd name="T27" fmla="*/ 167 h 265"/>
                  <a:gd name="T28" fmla="*/ 194 w 358"/>
                  <a:gd name="T29" fmla="*/ 151 h 265"/>
                  <a:gd name="T30" fmla="*/ 174 w 358"/>
                  <a:gd name="T31" fmla="*/ 141 h 265"/>
                  <a:gd name="T32" fmla="*/ 148 w 358"/>
                  <a:gd name="T33" fmla="*/ 145 h 265"/>
                  <a:gd name="T34" fmla="*/ 126 w 358"/>
                  <a:gd name="T35" fmla="*/ 149 h 265"/>
                  <a:gd name="T36" fmla="*/ 104 w 358"/>
                  <a:gd name="T37" fmla="*/ 147 h 265"/>
                  <a:gd name="T38" fmla="*/ 82 w 358"/>
                  <a:gd name="T39" fmla="*/ 141 h 265"/>
                  <a:gd name="T40" fmla="*/ 60 w 358"/>
                  <a:gd name="T41" fmla="*/ 135 h 265"/>
                  <a:gd name="T42" fmla="*/ 40 w 358"/>
                  <a:gd name="T43" fmla="*/ 133 h 265"/>
                  <a:gd name="T44" fmla="*/ 22 w 358"/>
                  <a:gd name="T45" fmla="*/ 138 h 265"/>
                  <a:gd name="T46" fmla="*/ 6 w 358"/>
                  <a:gd name="T47" fmla="*/ 153 h 265"/>
                  <a:gd name="T48" fmla="*/ 3 w 358"/>
                  <a:gd name="T49" fmla="*/ 154 h 265"/>
                  <a:gd name="T50" fmla="*/ 11 w 358"/>
                  <a:gd name="T51" fmla="*/ 133 h 265"/>
                  <a:gd name="T52" fmla="*/ 21 w 358"/>
                  <a:gd name="T53" fmla="*/ 111 h 265"/>
                  <a:gd name="T54" fmla="*/ 34 w 358"/>
                  <a:gd name="T55" fmla="*/ 91 h 265"/>
                  <a:gd name="T56" fmla="*/ 48 w 358"/>
                  <a:gd name="T57" fmla="*/ 72 h 265"/>
                  <a:gd name="T58" fmla="*/ 64 w 358"/>
                  <a:gd name="T59" fmla="*/ 53 h 265"/>
                  <a:gd name="T60" fmla="*/ 83 w 358"/>
                  <a:gd name="T61" fmla="*/ 36 h 265"/>
                  <a:gd name="T62" fmla="*/ 102 w 358"/>
                  <a:gd name="T63" fmla="*/ 21 h 265"/>
                  <a:gd name="T64" fmla="*/ 127 w 358"/>
                  <a:gd name="T65" fmla="*/ 10 h 265"/>
                  <a:gd name="T66" fmla="*/ 159 w 358"/>
                  <a:gd name="T67" fmla="*/ 5 h 265"/>
                  <a:gd name="T68" fmla="*/ 191 w 358"/>
                  <a:gd name="T69" fmla="*/ 1 h 265"/>
                  <a:gd name="T70" fmla="*/ 226 w 358"/>
                  <a:gd name="T71" fmla="*/ 0 h 265"/>
                  <a:gd name="T72" fmla="*/ 259 w 358"/>
                  <a:gd name="T73" fmla="*/ 2 h 265"/>
                  <a:gd name="T74" fmla="*/ 290 w 358"/>
                  <a:gd name="T75" fmla="*/ 9 h 265"/>
                  <a:gd name="T76" fmla="*/ 320 w 358"/>
                  <a:gd name="T77" fmla="*/ 22 h 265"/>
                  <a:gd name="T78" fmla="*/ 346 w 358"/>
                  <a:gd name="T79" fmla="*/ 40 h 265"/>
                  <a:gd name="T80" fmla="*/ 350 w 358"/>
                  <a:gd name="T81" fmla="*/ 61 h 265"/>
                  <a:gd name="T82" fmla="*/ 341 w 358"/>
                  <a:gd name="T83" fmla="*/ 81 h 265"/>
                  <a:gd name="T84" fmla="*/ 338 w 358"/>
                  <a:gd name="T85" fmla="*/ 102 h 265"/>
                  <a:gd name="T86" fmla="*/ 340 w 358"/>
                  <a:gd name="T87" fmla="*/ 125 h 265"/>
                  <a:gd name="T88" fmla="*/ 343 w 358"/>
                  <a:gd name="T89" fmla="*/ 148 h 265"/>
                  <a:gd name="T90" fmla="*/ 345 w 358"/>
                  <a:gd name="T91" fmla="*/ 169 h 265"/>
                  <a:gd name="T92" fmla="*/ 344 w 358"/>
                  <a:gd name="T93" fmla="*/ 188 h 265"/>
                  <a:gd name="T94" fmla="*/ 338 w 358"/>
                  <a:gd name="T95" fmla="*/ 20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358" h="265">
                    <a:moveTo>
                      <a:pt x="331" y="212"/>
                    </a:moveTo>
                    <a:lnTo>
                      <a:pt x="330" y="215"/>
                    </a:lnTo>
                    <a:lnTo>
                      <a:pt x="329" y="219"/>
                    </a:lnTo>
                    <a:lnTo>
                      <a:pt x="327" y="223"/>
                    </a:lnTo>
                    <a:lnTo>
                      <a:pt x="324" y="227"/>
                    </a:lnTo>
                    <a:lnTo>
                      <a:pt x="320" y="231"/>
                    </a:lnTo>
                    <a:lnTo>
                      <a:pt x="316" y="235"/>
                    </a:lnTo>
                    <a:lnTo>
                      <a:pt x="311" y="238"/>
                    </a:lnTo>
                    <a:lnTo>
                      <a:pt x="306" y="242"/>
                    </a:lnTo>
                    <a:lnTo>
                      <a:pt x="300" y="246"/>
                    </a:lnTo>
                    <a:lnTo>
                      <a:pt x="294" y="249"/>
                    </a:lnTo>
                    <a:lnTo>
                      <a:pt x="288" y="252"/>
                    </a:lnTo>
                    <a:lnTo>
                      <a:pt x="282" y="256"/>
                    </a:lnTo>
                    <a:lnTo>
                      <a:pt x="276" y="258"/>
                    </a:lnTo>
                    <a:lnTo>
                      <a:pt x="270" y="261"/>
                    </a:lnTo>
                    <a:lnTo>
                      <a:pt x="264" y="263"/>
                    </a:lnTo>
                    <a:lnTo>
                      <a:pt x="259" y="265"/>
                    </a:lnTo>
                    <a:lnTo>
                      <a:pt x="243" y="261"/>
                    </a:lnTo>
                    <a:lnTo>
                      <a:pt x="231" y="255"/>
                    </a:lnTo>
                    <a:lnTo>
                      <a:pt x="223" y="248"/>
                    </a:lnTo>
                    <a:lnTo>
                      <a:pt x="217" y="240"/>
                    </a:lnTo>
                    <a:lnTo>
                      <a:pt x="213" y="230"/>
                    </a:lnTo>
                    <a:lnTo>
                      <a:pt x="211" y="220"/>
                    </a:lnTo>
                    <a:lnTo>
                      <a:pt x="209" y="209"/>
                    </a:lnTo>
                    <a:lnTo>
                      <a:pt x="209" y="198"/>
                    </a:lnTo>
                    <a:lnTo>
                      <a:pt x="208" y="187"/>
                    </a:lnTo>
                    <a:lnTo>
                      <a:pt x="207" y="177"/>
                    </a:lnTo>
                    <a:lnTo>
                      <a:pt x="203" y="167"/>
                    </a:lnTo>
                    <a:lnTo>
                      <a:pt x="200" y="158"/>
                    </a:lnTo>
                    <a:lnTo>
                      <a:pt x="194" y="151"/>
                    </a:lnTo>
                    <a:lnTo>
                      <a:pt x="185" y="145"/>
                    </a:lnTo>
                    <a:lnTo>
                      <a:pt x="174" y="141"/>
                    </a:lnTo>
                    <a:lnTo>
                      <a:pt x="159" y="140"/>
                    </a:lnTo>
                    <a:lnTo>
                      <a:pt x="148" y="145"/>
                    </a:lnTo>
                    <a:lnTo>
                      <a:pt x="137" y="148"/>
                    </a:lnTo>
                    <a:lnTo>
                      <a:pt x="126" y="149"/>
                    </a:lnTo>
                    <a:lnTo>
                      <a:pt x="115" y="149"/>
                    </a:lnTo>
                    <a:lnTo>
                      <a:pt x="104" y="147"/>
                    </a:lnTo>
                    <a:lnTo>
                      <a:pt x="93" y="144"/>
                    </a:lnTo>
                    <a:lnTo>
                      <a:pt x="82" y="141"/>
                    </a:lnTo>
                    <a:lnTo>
                      <a:pt x="70" y="138"/>
                    </a:lnTo>
                    <a:lnTo>
                      <a:pt x="60" y="135"/>
                    </a:lnTo>
                    <a:lnTo>
                      <a:pt x="50" y="133"/>
                    </a:lnTo>
                    <a:lnTo>
                      <a:pt x="40" y="133"/>
                    </a:lnTo>
                    <a:lnTo>
                      <a:pt x="31" y="134"/>
                    </a:lnTo>
                    <a:lnTo>
                      <a:pt x="22" y="138"/>
                    </a:lnTo>
                    <a:lnTo>
                      <a:pt x="14" y="144"/>
                    </a:lnTo>
                    <a:lnTo>
                      <a:pt x="6" y="153"/>
                    </a:lnTo>
                    <a:lnTo>
                      <a:pt x="0" y="166"/>
                    </a:lnTo>
                    <a:lnTo>
                      <a:pt x="3" y="154"/>
                    </a:lnTo>
                    <a:lnTo>
                      <a:pt x="7" y="144"/>
                    </a:lnTo>
                    <a:lnTo>
                      <a:pt x="11" y="133"/>
                    </a:lnTo>
                    <a:lnTo>
                      <a:pt x="16" y="121"/>
                    </a:lnTo>
                    <a:lnTo>
                      <a:pt x="21" y="111"/>
                    </a:lnTo>
                    <a:lnTo>
                      <a:pt x="27" y="101"/>
                    </a:lnTo>
                    <a:lnTo>
                      <a:pt x="34" y="91"/>
                    </a:lnTo>
                    <a:lnTo>
                      <a:pt x="41" y="81"/>
                    </a:lnTo>
                    <a:lnTo>
                      <a:pt x="48" y="72"/>
                    </a:lnTo>
                    <a:lnTo>
                      <a:pt x="56" y="62"/>
                    </a:lnTo>
                    <a:lnTo>
                      <a:pt x="64" y="53"/>
                    </a:lnTo>
                    <a:lnTo>
                      <a:pt x="73" y="45"/>
                    </a:lnTo>
                    <a:lnTo>
                      <a:pt x="83" y="36"/>
                    </a:lnTo>
                    <a:lnTo>
                      <a:pt x="93" y="28"/>
                    </a:lnTo>
                    <a:lnTo>
                      <a:pt x="102" y="21"/>
                    </a:lnTo>
                    <a:lnTo>
                      <a:pt x="113" y="14"/>
                    </a:lnTo>
                    <a:lnTo>
                      <a:pt x="127" y="10"/>
                    </a:lnTo>
                    <a:lnTo>
                      <a:pt x="143" y="7"/>
                    </a:lnTo>
                    <a:lnTo>
                      <a:pt x="159" y="5"/>
                    </a:lnTo>
                    <a:lnTo>
                      <a:pt x="175" y="2"/>
                    </a:lnTo>
                    <a:lnTo>
                      <a:pt x="191" y="1"/>
                    </a:lnTo>
                    <a:lnTo>
                      <a:pt x="209" y="0"/>
                    </a:lnTo>
                    <a:lnTo>
                      <a:pt x="226" y="0"/>
                    </a:lnTo>
                    <a:lnTo>
                      <a:pt x="243" y="0"/>
                    </a:lnTo>
                    <a:lnTo>
                      <a:pt x="259" y="2"/>
                    </a:lnTo>
                    <a:lnTo>
                      <a:pt x="275" y="5"/>
                    </a:lnTo>
                    <a:lnTo>
                      <a:pt x="290" y="9"/>
                    </a:lnTo>
                    <a:lnTo>
                      <a:pt x="305" y="15"/>
                    </a:lnTo>
                    <a:lnTo>
                      <a:pt x="320" y="22"/>
                    </a:lnTo>
                    <a:lnTo>
                      <a:pt x="333" y="30"/>
                    </a:lnTo>
                    <a:lnTo>
                      <a:pt x="346" y="40"/>
                    </a:lnTo>
                    <a:lnTo>
                      <a:pt x="358" y="53"/>
                    </a:lnTo>
                    <a:lnTo>
                      <a:pt x="350" y="61"/>
                    </a:lnTo>
                    <a:lnTo>
                      <a:pt x="344" y="71"/>
                    </a:lnTo>
                    <a:lnTo>
                      <a:pt x="341" y="81"/>
                    </a:lnTo>
                    <a:lnTo>
                      <a:pt x="339" y="91"/>
                    </a:lnTo>
                    <a:lnTo>
                      <a:pt x="338" y="102"/>
                    </a:lnTo>
                    <a:lnTo>
                      <a:pt x="339" y="113"/>
                    </a:lnTo>
                    <a:lnTo>
                      <a:pt x="340" y="125"/>
                    </a:lnTo>
                    <a:lnTo>
                      <a:pt x="341" y="137"/>
                    </a:lnTo>
                    <a:lnTo>
                      <a:pt x="343" y="148"/>
                    </a:lnTo>
                    <a:lnTo>
                      <a:pt x="344" y="158"/>
                    </a:lnTo>
                    <a:lnTo>
                      <a:pt x="345" y="169"/>
                    </a:lnTo>
                    <a:lnTo>
                      <a:pt x="345" y="179"/>
                    </a:lnTo>
                    <a:lnTo>
                      <a:pt x="344" y="188"/>
                    </a:lnTo>
                    <a:lnTo>
                      <a:pt x="342" y="197"/>
                    </a:lnTo>
                    <a:lnTo>
                      <a:pt x="338" y="205"/>
                    </a:lnTo>
                    <a:lnTo>
                      <a:pt x="331" y="212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2" name="Freeform 2814"/>
              <p:cNvSpPr>
                <a:spLocks/>
              </p:cNvSpPr>
              <p:nvPr/>
            </p:nvSpPr>
            <p:spPr bwMode="auto">
              <a:xfrm>
                <a:off x="2515" y="2515"/>
                <a:ext cx="10" cy="6"/>
              </a:xfrm>
              <a:custGeom>
                <a:avLst/>
                <a:gdLst>
                  <a:gd name="T0" fmla="*/ 72 w 72"/>
                  <a:gd name="T1" fmla="*/ 0 h 53"/>
                  <a:gd name="T2" fmla="*/ 71 w 72"/>
                  <a:gd name="T3" fmla="*/ 3 h 53"/>
                  <a:gd name="T4" fmla="*/ 70 w 72"/>
                  <a:gd name="T5" fmla="*/ 7 h 53"/>
                  <a:gd name="T6" fmla="*/ 68 w 72"/>
                  <a:gd name="T7" fmla="*/ 11 h 53"/>
                  <a:gd name="T8" fmla="*/ 65 w 72"/>
                  <a:gd name="T9" fmla="*/ 15 h 53"/>
                  <a:gd name="T10" fmla="*/ 61 w 72"/>
                  <a:gd name="T11" fmla="*/ 19 h 53"/>
                  <a:gd name="T12" fmla="*/ 57 w 72"/>
                  <a:gd name="T13" fmla="*/ 23 h 53"/>
                  <a:gd name="T14" fmla="*/ 52 w 72"/>
                  <a:gd name="T15" fmla="*/ 26 h 53"/>
                  <a:gd name="T16" fmla="*/ 47 w 72"/>
                  <a:gd name="T17" fmla="*/ 30 h 53"/>
                  <a:gd name="T18" fmla="*/ 41 w 72"/>
                  <a:gd name="T19" fmla="*/ 34 h 53"/>
                  <a:gd name="T20" fmla="*/ 35 w 72"/>
                  <a:gd name="T21" fmla="*/ 37 h 53"/>
                  <a:gd name="T22" fmla="*/ 29 w 72"/>
                  <a:gd name="T23" fmla="*/ 40 h 53"/>
                  <a:gd name="T24" fmla="*/ 23 w 72"/>
                  <a:gd name="T25" fmla="*/ 44 h 53"/>
                  <a:gd name="T26" fmla="*/ 17 w 72"/>
                  <a:gd name="T27" fmla="*/ 46 h 53"/>
                  <a:gd name="T28" fmla="*/ 11 w 72"/>
                  <a:gd name="T29" fmla="*/ 49 h 53"/>
                  <a:gd name="T30" fmla="*/ 5 w 72"/>
                  <a:gd name="T31" fmla="*/ 51 h 53"/>
                  <a:gd name="T32" fmla="*/ 0 w 72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53">
                    <a:moveTo>
                      <a:pt x="72" y="0"/>
                    </a:moveTo>
                    <a:lnTo>
                      <a:pt x="71" y="3"/>
                    </a:lnTo>
                    <a:lnTo>
                      <a:pt x="70" y="7"/>
                    </a:lnTo>
                    <a:lnTo>
                      <a:pt x="68" y="11"/>
                    </a:lnTo>
                    <a:lnTo>
                      <a:pt x="65" y="15"/>
                    </a:lnTo>
                    <a:lnTo>
                      <a:pt x="61" y="19"/>
                    </a:lnTo>
                    <a:lnTo>
                      <a:pt x="57" y="23"/>
                    </a:lnTo>
                    <a:lnTo>
                      <a:pt x="52" y="26"/>
                    </a:lnTo>
                    <a:lnTo>
                      <a:pt x="47" y="30"/>
                    </a:lnTo>
                    <a:lnTo>
                      <a:pt x="41" y="34"/>
                    </a:lnTo>
                    <a:lnTo>
                      <a:pt x="35" y="37"/>
                    </a:lnTo>
                    <a:lnTo>
                      <a:pt x="29" y="40"/>
                    </a:lnTo>
                    <a:lnTo>
                      <a:pt x="23" y="44"/>
                    </a:lnTo>
                    <a:lnTo>
                      <a:pt x="17" y="46"/>
                    </a:lnTo>
                    <a:lnTo>
                      <a:pt x="11" y="49"/>
                    </a:lnTo>
                    <a:lnTo>
                      <a:pt x="5" y="51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3" name="Freeform 2815"/>
              <p:cNvSpPr>
                <a:spLocks/>
              </p:cNvSpPr>
              <p:nvPr/>
            </p:nvSpPr>
            <p:spPr bwMode="auto">
              <a:xfrm>
                <a:off x="2503" y="2506"/>
                <a:ext cx="12" cy="15"/>
              </a:xfrm>
              <a:custGeom>
                <a:avLst/>
                <a:gdLst>
                  <a:gd name="T0" fmla="*/ 100 w 100"/>
                  <a:gd name="T1" fmla="*/ 125 h 125"/>
                  <a:gd name="T2" fmla="*/ 84 w 100"/>
                  <a:gd name="T3" fmla="*/ 121 h 125"/>
                  <a:gd name="T4" fmla="*/ 72 w 100"/>
                  <a:gd name="T5" fmla="*/ 115 h 125"/>
                  <a:gd name="T6" fmla="*/ 64 w 100"/>
                  <a:gd name="T7" fmla="*/ 108 h 125"/>
                  <a:gd name="T8" fmla="*/ 58 w 100"/>
                  <a:gd name="T9" fmla="*/ 100 h 125"/>
                  <a:gd name="T10" fmla="*/ 54 w 100"/>
                  <a:gd name="T11" fmla="*/ 90 h 125"/>
                  <a:gd name="T12" fmla="*/ 52 w 100"/>
                  <a:gd name="T13" fmla="*/ 80 h 125"/>
                  <a:gd name="T14" fmla="*/ 50 w 100"/>
                  <a:gd name="T15" fmla="*/ 69 h 125"/>
                  <a:gd name="T16" fmla="*/ 50 w 100"/>
                  <a:gd name="T17" fmla="*/ 58 h 125"/>
                  <a:gd name="T18" fmla="*/ 49 w 100"/>
                  <a:gd name="T19" fmla="*/ 47 h 125"/>
                  <a:gd name="T20" fmla="*/ 48 w 100"/>
                  <a:gd name="T21" fmla="*/ 37 h 125"/>
                  <a:gd name="T22" fmla="*/ 44 w 100"/>
                  <a:gd name="T23" fmla="*/ 27 h 125"/>
                  <a:gd name="T24" fmla="*/ 41 w 100"/>
                  <a:gd name="T25" fmla="*/ 18 h 125"/>
                  <a:gd name="T26" fmla="*/ 35 w 100"/>
                  <a:gd name="T27" fmla="*/ 11 h 125"/>
                  <a:gd name="T28" fmla="*/ 26 w 100"/>
                  <a:gd name="T29" fmla="*/ 5 h 125"/>
                  <a:gd name="T30" fmla="*/ 15 w 100"/>
                  <a:gd name="T31" fmla="*/ 1 h 125"/>
                  <a:gd name="T32" fmla="*/ 0 w 100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125">
                    <a:moveTo>
                      <a:pt x="100" y="125"/>
                    </a:moveTo>
                    <a:lnTo>
                      <a:pt x="84" y="121"/>
                    </a:lnTo>
                    <a:lnTo>
                      <a:pt x="72" y="115"/>
                    </a:lnTo>
                    <a:lnTo>
                      <a:pt x="64" y="108"/>
                    </a:lnTo>
                    <a:lnTo>
                      <a:pt x="58" y="100"/>
                    </a:lnTo>
                    <a:lnTo>
                      <a:pt x="54" y="90"/>
                    </a:lnTo>
                    <a:lnTo>
                      <a:pt x="52" y="80"/>
                    </a:lnTo>
                    <a:lnTo>
                      <a:pt x="50" y="69"/>
                    </a:lnTo>
                    <a:lnTo>
                      <a:pt x="50" y="58"/>
                    </a:lnTo>
                    <a:lnTo>
                      <a:pt x="49" y="47"/>
                    </a:lnTo>
                    <a:lnTo>
                      <a:pt x="48" y="37"/>
                    </a:lnTo>
                    <a:lnTo>
                      <a:pt x="44" y="27"/>
                    </a:lnTo>
                    <a:lnTo>
                      <a:pt x="41" y="18"/>
                    </a:lnTo>
                    <a:lnTo>
                      <a:pt x="35" y="11"/>
                    </a:lnTo>
                    <a:lnTo>
                      <a:pt x="26" y="5"/>
                    </a:lnTo>
                    <a:lnTo>
                      <a:pt x="15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4" name="Freeform 2816"/>
              <p:cNvSpPr>
                <a:spLocks/>
              </p:cNvSpPr>
              <p:nvPr/>
            </p:nvSpPr>
            <p:spPr bwMode="auto">
              <a:xfrm>
                <a:off x="2483" y="2505"/>
                <a:ext cx="20" cy="4"/>
              </a:xfrm>
              <a:custGeom>
                <a:avLst/>
                <a:gdLst>
                  <a:gd name="T0" fmla="*/ 159 w 159"/>
                  <a:gd name="T1" fmla="*/ 7 h 33"/>
                  <a:gd name="T2" fmla="*/ 148 w 159"/>
                  <a:gd name="T3" fmla="*/ 12 h 33"/>
                  <a:gd name="T4" fmla="*/ 137 w 159"/>
                  <a:gd name="T5" fmla="*/ 15 h 33"/>
                  <a:gd name="T6" fmla="*/ 126 w 159"/>
                  <a:gd name="T7" fmla="*/ 16 h 33"/>
                  <a:gd name="T8" fmla="*/ 115 w 159"/>
                  <a:gd name="T9" fmla="*/ 16 h 33"/>
                  <a:gd name="T10" fmla="*/ 104 w 159"/>
                  <a:gd name="T11" fmla="*/ 14 h 33"/>
                  <a:gd name="T12" fmla="*/ 93 w 159"/>
                  <a:gd name="T13" fmla="*/ 11 h 33"/>
                  <a:gd name="T14" fmla="*/ 82 w 159"/>
                  <a:gd name="T15" fmla="*/ 8 h 33"/>
                  <a:gd name="T16" fmla="*/ 70 w 159"/>
                  <a:gd name="T17" fmla="*/ 5 h 33"/>
                  <a:gd name="T18" fmla="*/ 60 w 159"/>
                  <a:gd name="T19" fmla="*/ 2 h 33"/>
                  <a:gd name="T20" fmla="*/ 50 w 159"/>
                  <a:gd name="T21" fmla="*/ 0 h 33"/>
                  <a:gd name="T22" fmla="*/ 40 w 159"/>
                  <a:gd name="T23" fmla="*/ 0 h 33"/>
                  <a:gd name="T24" fmla="*/ 31 w 159"/>
                  <a:gd name="T25" fmla="*/ 1 h 33"/>
                  <a:gd name="T26" fmla="*/ 22 w 159"/>
                  <a:gd name="T27" fmla="*/ 5 h 33"/>
                  <a:gd name="T28" fmla="*/ 14 w 159"/>
                  <a:gd name="T29" fmla="*/ 11 h 33"/>
                  <a:gd name="T30" fmla="*/ 6 w 159"/>
                  <a:gd name="T31" fmla="*/ 20 h 33"/>
                  <a:gd name="T32" fmla="*/ 0 w 159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33">
                    <a:moveTo>
                      <a:pt x="159" y="7"/>
                    </a:moveTo>
                    <a:lnTo>
                      <a:pt x="148" y="12"/>
                    </a:lnTo>
                    <a:lnTo>
                      <a:pt x="137" y="15"/>
                    </a:lnTo>
                    <a:lnTo>
                      <a:pt x="126" y="16"/>
                    </a:lnTo>
                    <a:lnTo>
                      <a:pt x="115" y="16"/>
                    </a:lnTo>
                    <a:lnTo>
                      <a:pt x="104" y="14"/>
                    </a:lnTo>
                    <a:lnTo>
                      <a:pt x="93" y="11"/>
                    </a:lnTo>
                    <a:lnTo>
                      <a:pt x="82" y="8"/>
                    </a:lnTo>
                    <a:lnTo>
                      <a:pt x="70" y="5"/>
                    </a:lnTo>
                    <a:lnTo>
                      <a:pt x="60" y="2"/>
                    </a:lnTo>
                    <a:lnTo>
                      <a:pt x="50" y="0"/>
                    </a:lnTo>
                    <a:lnTo>
                      <a:pt x="40" y="0"/>
                    </a:lnTo>
                    <a:lnTo>
                      <a:pt x="31" y="1"/>
                    </a:lnTo>
                    <a:lnTo>
                      <a:pt x="22" y="5"/>
                    </a:lnTo>
                    <a:lnTo>
                      <a:pt x="14" y="11"/>
                    </a:lnTo>
                    <a:lnTo>
                      <a:pt x="6" y="20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5" name="Freeform 2817"/>
              <p:cNvSpPr>
                <a:spLocks/>
              </p:cNvSpPr>
              <p:nvPr/>
            </p:nvSpPr>
            <p:spPr bwMode="auto">
              <a:xfrm>
                <a:off x="2483" y="2490"/>
                <a:ext cx="14" cy="19"/>
              </a:xfrm>
              <a:custGeom>
                <a:avLst/>
                <a:gdLst>
                  <a:gd name="T0" fmla="*/ 0 w 113"/>
                  <a:gd name="T1" fmla="*/ 152 h 152"/>
                  <a:gd name="T2" fmla="*/ 3 w 113"/>
                  <a:gd name="T3" fmla="*/ 140 h 152"/>
                  <a:gd name="T4" fmla="*/ 7 w 113"/>
                  <a:gd name="T5" fmla="*/ 130 h 152"/>
                  <a:gd name="T6" fmla="*/ 11 w 113"/>
                  <a:gd name="T7" fmla="*/ 119 h 152"/>
                  <a:gd name="T8" fmla="*/ 16 w 113"/>
                  <a:gd name="T9" fmla="*/ 107 h 152"/>
                  <a:gd name="T10" fmla="*/ 21 w 113"/>
                  <a:gd name="T11" fmla="*/ 97 h 152"/>
                  <a:gd name="T12" fmla="*/ 27 w 113"/>
                  <a:gd name="T13" fmla="*/ 87 h 152"/>
                  <a:gd name="T14" fmla="*/ 34 w 113"/>
                  <a:gd name="T15" fmla="*/ 77 h 152"/>
                  <a:gd name="T16" fmla="*/ 41 w 113"/>
                  <a:gd name="T17" fmla="*/ 67 h 152"/>
                  <a:gd name="T18" fmla="*/ 48 w 113"/>
                  <a:gd name="T19" fmla="*/ 58 h 152"/>
                  <a:gd name="T20" fmla="*/ 56 w 113"/>
                  <a:gd name="T21" fmla="*/ 48 h 152"/>
                  <a:gd name="T22" fmla="*/ 64 w 113"/>
                  <a:gd name="T23" fmla="*/ 39 h 152"/>
                  <a:gd name="T24" fmla="*/ 73 w 113"/>
                  <a:gd name="T25" fmla="*/ 31 h 152"/>
                  <a:gd name="T26" fmla="*/ 83 w 113"/>
                  <a:gd name="T27" fmla="*/ 22 h 152"/>
                  <a:gd name="T28" fmla="*/ 93 w 113"/>
                  <a:gd name="T29" fmla="*/ 14 h 152"/>
                  <a:gd name="T30" fmla="*/ 102 w 113"/>
                  <a:gd name="T31" fmla="*/ 7 h 152"/>
                  <a:gd name="T32" fmla="*/ 113 w 113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2">
                    <a:moveTo>
                      <a:pt x="0" y="152"/>
                    </a:moveTo>
                    <a:lnTo>
                      <a:pt x="3" y="140"/>
                    </a:lnTo>
                    <a:lnTo>
                      <a:pt x="7" y="130"/>
                    </a:lnTo>
                    <a:lnTo>
                      <a:pt x="11" y="119"/>
                    </a:lnTo>
                    <a:lnTo>
                      <a:pt x="16" y="107"/>
                    </a:lnTo>
                    <a:lnTo>
                      <a:pt x="21" y="97"/>
                    </a:lnTo>
                    <a:lnTo>
                      <a:pt x="27" y="87"/>
                    </a:lnTo>
                    <a:lnTo>
                      <a:pt x="34" y="77"/>
                    </a:lnTo>
                    <a:lnTo>
                      <a:pt x="41" y="67"/>
                    </a:lnTo>
                    <a:lnTo>
                      <a:pt x="48" y="58"/>
                    </a:lnTo>
                    <a:lnTo>
                      <a:pt x="56" y="48"/>
                    </a:lnTo>
                    <a:lnTo>
                      <a:pt x="64" y="39"/>
                    </a:lnTo>
                    <a:lnTo>
                      <a:pt x="73" y="31"/>
                    </a:lnTo>
                    <a:lnTo>
                      <a:pt x="83" y="22"/>
                    </a:lnTo>
                    <a:lnTo>
                      <a:pt x="93" y="14"/>
                    </a:lnTo>
                    <a:lnTo>
                      <a:pt x="102" y="7"/>
                    </a:lnTo>
                    <a:lnTo>
                      <a:pt x="11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6" name="Freeform 2818"/>
              <p:cNvSpPr>
                <a:spLocks/>
              </p:cNvSpPr>
              <p:nvPr/>
            </p:nvSpPr>
            <p:spPr bwMode="auto">
              <a:xfrm>
                <a:off x="2497" y="2488"/>
                <a:ext cx="31" cy="7"/>
              </a:xfrm>
              <a:custGeom>
                <a:avLst/>
                <a:gdLst>
                  <a:gd name="T0" fmla="*/ 0 w 245"/>
                  <a:gd name="T1" fmla="*/ 14 h 53"/>
                  <a:gd name="T2" fmla="*/ 14 w 245"/>
                  <a:gd name="T3" fmla="*/ 10 h 53"/>
                  <a:gd name="T4" fmla="*/ 30 w 245"/>
                  <a:gd name="T5" fmla="*/ 7 h 53"/>
                  <a:gd name="T6" fmla="*/ 46 w 245"/>
                  <a:gd name="T7" fmla="*/ 5 h 53"/>
                  <a:gd name="T8" fmla="*/ 62 w 245"/>
                  <a:gd name="T9" fmla="*/ 2 h 53"/>
                  <a:gd name="T10" fmla="*/ 78 w 245"/>
                  <a:gd name="T11" fmla="*/ 1 h 53"/>
                  <a:gd name="T12" fmla="*/ 96 w 245"/>
                  <a:gd name="T13" fmla="*/ 0 h 53"/>
                  <a:gd name="T14" fmla="*/ 113 w 245"/>
                  <a:gd name="T15" fmla="*/ 0 h 53"/>
                  <a:gd name="T16" fmla="*/ 130 w 245"/>
                  <a:gd name="T17" fmla="*/ 0 h 53"/>
                  <a:gd name="T18" fmla="*/ 146 w 245"/>
                  <a:gd name="T19" fmla="*/ 2 h 53"/>
                  <a:gd name="T20" fmla="*/ 162 w 245"/>
                  <a:gd name="T21" fmla="*/ 5 h 53"/>
                  <a:gd name="T22" fmla="*/ 177 w 245"/>
                  <a:gd name="T23" fmla="*/ 9 h 53"/>
                  <a:gd name="T24" fmla="*/ 192 w 245"/>
                  <a:gd name="T25" fmla="*/ 15 h 53"/>
                  <a:gd name="T26" fmla="*/ 207 w 245"/>
                  <a:gd name="T27" fmla="*/ 22 h 53"/>
                  <a:gd name="T28" fmla="*/ 220 w 245"/>
                  <a:gd name="T29" fmla="*/ 30 h 53"/>
                  <a:gd name="T30" fmla="*/ 233 w 245"/>
                  <a:gd name="T31" fmla="*/ 40 h 53"/>
                  <a:gd name="T32" fmla="*/ 245 w 245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53">
                    <a:moveTo>
                      <a:pt x="0" y="14"/>
                    </a:moveTo>
                    <a:lnTo>
                      <a:pt x="14" y="10"/>
                    </a:lnTo>
                    <a:lnTo>
                      <a:pt x="30" y="7"/>
                    </a:lnTo>
                    <a:lnTo>
                      <a:pt x="46" y="5"/>
                    </a:lnTo>
                    <a:lnTo>
                      <a:pt x="62" y="2"/>
                    </a:lnTo>
                    <a:lnTo>
                      <a:pt x="78" y="1"/>
                    </a:lnTo>
                    <a:lnTo>
                      <a:pt x="96" y="0"/>
                    </a:lnTo>
                    <a:lnTo>
                      <a:pt x="113" y="0"/>
                    </a:lnTo>
                    <a:lnTo>
                      <a:pt x="130" y="0"/>
                    </a:lnTo>
                    <a:lnTo>
                      <a:pt x="146" y="2"/>
                    </a:lnTo>
                    <a:lnTo>
                      <a:pt x="162" y="5"/>
                    </a:lnTo>
                    <a:lnTo>
                      <a:pt x="177" y="9"/>
                    </a:lnTo>
                    <a:lnTo>
                      <a:pt x="192" y="15"/>
                    </a:lnTo>
                    <a:lnTo>
                      <a:pt x="207" y="22"/>
                    </a:lnTo>
                    <a:lnTo>
                      <a:pt x="220" y="30"/>
                    </a:lnTo>
                    <a:lnTo>
                      <a:pt x="233" y="40"/>
                    </a:lnTo>
                    <a:lnTo>
                      <a:pt x="245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7" name="Freeform 2819"/>
              <p:cNvSpPr>
                <a:spLocks/>
              </p:cNvSpPr>
              <p:nvPr/>
            </p:nvSpPr>
            <p:spPr bwMode="auto">
              <a:xfrm>
                <a:off x="2525" y="2495"/>
                <a:ext cx="3" cy="20"/>
              </a:xfrm>
              <a:custGeom>
                <a:avLst/>
                <a:gdLst>
                  <a:gd name="T0" fmla="*/ 27 w 27"/>
                  <a:gd name="T1" fmla="*/ 0 h 159"/>
                  <a:gd name="T2" fmla="*/ 19 w 27"/>
                  <a:gd name="T3" fmla="*/ 8 h 159"/>
                  <a:gd name="T4" fmla="*/ 13 w 27"/>
                  <a:gd name="T5" fmla="*/ 18 h 159"/>
                  <a:gd name="T6" fmla="*/ 10 w 27"/>
                  <a:gd name="T7" fmla="*/ 28 h 159"/>
                  <a:gd name="T8" fmla="*/ 8 w 27"/>
                  <a:gd name="T9" fmla="*/ 38 h 159"/>
                  <a:gd name="T10" fmla="*/ 7 w 27"/>
                  <a:gd name="T11" fmla="*/ 49 h 159"/>
                  <a:gd name="T12" fmla="*/ 8 w 27"/>
                  <a:gd name="T13" fmla="*/ 60 h 159"/>
                  <a:gd name="T14" fmla="*/ 9 w 27"/>
                  <a:gd name="T15" fmla="*/ 72 h 159"/>
                  <a:gd name="T16" fmla="*/ 10 w 27"/>
                  <a:gd name="T17" fmla="*/ 84 h 159"/>
                  <a:gd name="T18" fmla="*/ 12 w 27"/>
                  <a:gd name="T19" fmla="*/ 95 h 159"/>
                  <a:gd name="T20" fmla="*/ 13 w 27"/>
                  <a:gd name="T21" fmla="*/ 105 h 159"/>
                  <a:gd name="T22" fmla="*/ 14 w 27"/>
                  <a:gd name="T23" fmla="*/ 116 h 159"/>
                  <a:gd name="T24" fmla="*/ 14 w 27"/>
                  <a:gd name="T25" fmla="*/ 126 h 159"/>
                  <a:gd name="T26" fmla="*/ 13 w 27"/>
                  <a:gd name="T27" fmla="*/ 135 h 159"/>
                  <a:gd name="T28" fmla="*/ 11 w 27"/>
                  <a:gd name="T29" fmla="*/ 144 h 159"/>
                  <a:gd name="T30" fmla="*/ 7 w 27"/>
                  <a:gd name="T31" fmla="*/ 152 h 159"/>
                  <a:gd name="T32" fmla="*/ 0 w 27"/>
                  <a:gd name="T33" fmla="*/ 159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59">
                    <a:moveTo>
                      <a:pt x="27" y="0"/>
                    </a:moveTo>
                    <a:lnTo>
                      <a:pt x="19" y="8"/>
                    </a:lnTo>
                    <a:lnTo>
                      <a:pt x="13" y="18"/>
                    </a:lnTo>
                    <a:lnTo>
                      <a:pt x="10" y="28"/>
                    </a:lnTo>
                    <a:lnTo>
                      <a:pt x="8" y="38"/>
                    </a:lnTo>
                    <a:lnTo>
                      <a:pt x="7" y="49"/>
                    </a:lnTo>
                    <a:lnTo>
                      <a:pt x="8" y="60"/>
                    </a:lnTo>
                    <a:lnTo>
                      <a:pt x="9" y="72"/>
                    </a:lnTo>
                    <a:lnTo>
                      <a:pt x="10" y="84"/>
                    </a:lnTo>
                    <a:lnTo>
                      <a:pt x="12" y="95"/>
                    </a:lnTo>
                    <a:lnTo>
                      <a:pt x="13" y="105"/>
                    </a:lnTo>
                    <a:lnTo>
                      <a:pt x="14" y="116"/>
                    </a:lnTo>
                    <a:lnTo>
                      <a:pt x="14" y="126"/>
                    </a:lnTo>
                    <a:lnTo>
                      <a:pt x="13" y="135"/>
                    </a:lnTo>
                    <a:lnTo>
                      <a:pt x="11" y="144"/>
                    </a:lnTo>
                    <a:lnTo>
                      <a:pt x="7" y="152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8" name="Freeform 2820"/>
              <p:cNvSpPr>
                <a:spLocks/>
              </p:cNvSpPr>
              <p:nvPr/>
            </p:nvSpPr>
            <p:spPr bwMode="auto">
              <a:xfrm>
                <a:off x="2520" y="3160"/>
                <a:ext cx="8" cy="15"/>
              </a:xfrm>
              <a:custGeom>
                <a:avLst/>
                <a:gdLst>
                  <a:gd name="T0" fmla="*/ 2 w 62"/>
                  <a:gd name="T1" fmla="*/ 126 h 126"/>
                  <a:gd name="T2" fmla="*/ 0 w 62"/>
                  <a:gd name="T3" fmla="*/ 117 h 126"/>
                  <a:gd name="T4" fmla="*/ 0 w 62"/>
                  <a:gd name="T5" fmla="*/ 109 h 126"/>
                  <a:gd name="T6" fmla="*/ 1 w 62"/>
                  <a:gd name="T7" fmla="*/ 101 h 126"/>
                  <a:gd name="T8" fmla="*/ 2 w 62"/>
                  <a:gd name="T9" fmla="*/ 93 h 126"/>
                  <a:gd name="T10" fmla="*/ 3 w 62"/>
                  <a:gd name="T11" fmla="*/ 85 h 126"/>
                  <a:gd name="T12" fmla="*/ 6 w 62"/>
                  <a:gd name="T13" fmla="*/ 77 h 126"/>
                  <a:gd name="T14" fmla="*/ 8 w 62"/>
                  <a:gd name="T15" fmla="*/ 69 h 126"/>
                  <a:gd name="T16" fmla="*/ 11 w 62"/>
                  <a:gd name="T17" fmla="*/ 62 h 126"/>
                  <a:gd name="T18" fmla="*/ 15 w 62"/>
                  <a:gd name="T19" fmla="*/ 54 h 126"/>
                  <a:gd name="T20" fmla="*/ 18 w 62"/>
                  <a:gd name="T21" fmla="*/ 46 h 126"/>
                  <a:gd name="T22" fmla="*/ 22 w 62"/>
                  <a:gd name="T23" fmla="*/ 38 h 126"/>
                  <a:gd name="T24" fmla="*/ 26 w 62"/>
                  <a:gd name="T25" fmla="*/ 30 h 126"/>
                  <a:gd name="T26" fmla="*/ 30 w 62"/>
                  <a:gd name="T27" fmla="*/ 23 h 126"/>
                  <a:gd name="T28" fmla="*/ 34 w 62"/>
                  <a:gd name="T29" fmla="*/ 15 h 126"/>
                  <a:gd name="T30" fmla="*/ 38 w 62"/>
                  <a:gd name="T31" fmla="*/ 7 h 126"/>
                  <a:gd name="T32" fmla="*/ 43 w 62"/>
                  <a:gd name="T33" fmla="*/ 0 h 126"/>
                  <a:gd name="T34" fmla="*/ 42 w 62"/>
                  <a:gd name="T35" fmla="*/ 0 h 126"/>
                  <a:gd name="T36" fmla="*/ 62 w 62"/>
                  <a:gd name="T37" fmla="*/ 7 h 126"/>
                  <a:gd name="T38" fmla="*/ 62 w 62"/>
                  <a:gd name="T39" fmla="*/ 6 h 126"/>
                  <a:gd name="T40" fmla="*/ 59 w 62"/>
                  <a:gd name="T41" fmla="*/ 15 h 126"/>
                  <a:gd name="T42" fmla="*/ 57 w 62"/>
                  <a:gd name="T43" fmla="*/ 24 h 126"/>
                  <a:gd name="T44" fmla="*/ 54 w 62"/>
                  <a:gd name="T45" fmla="*/ 33 h 126"/>
                  <a:gd name="T46" fmla="*/ 52 w 62"/>
                  <a:gd name="T47" fmla="*/ 43 h 126"/>
                  <a:gd name="T48" fmla="*/ 49 w 62"/>
                  <a:gd name="T49" fmla="*/ 53 h 126"/>
                  <a:gd name="T50" fmla="*/ 47 w 62"/>
                  <a:gd name="T51" fmla="*/ 63 h 126"/>
                  <a:gd name="T52" fmla="*/ 44 w 62"/>
                  <a:gd name="T53" fmla="*/ 72 h 126"/>
                  <a:gd name="T54" fmla="*/ 40 w 62"/>
                  <a:gd name="T55" fmla="*/ 81 h 126"/>
                  <a:gd name="T56" fmla="*/ 36 w 62"/>
                  <a:gd name="T57" fmla="*/ 90 h 126"/>
                  <a:gd name="T58" fmla="*/ 33 w 62"/>
                  <a:gd name="T59" fmla="*/ 98 h 126"/>
                  <a:gd name="T60" fmla="*/ 29 w 62"/>
                  <a:gd name="T61" fmla="*/ 106 h 126"/>
                  <a:gd name="T62" fmla="*/ 24 w 62"/>
                  <a:gd name="T63" fmla="*/ 112 h 126"/>
                  <a:gd name="T64" fmla="*/ 19 w 62"/>
                  <a:gd name="T65" fmla="*/ 117 h 126"/>
                  <a:gd name="T66" fmla="*/ 14 w 62"/>
                  <a:gd name="T67" fmla="*/ 122 h 126"/>
                  <a:gd name="T68" fmla="*/ 8 w 62"/>
                  <a:gd name="T69" fmla="*/ 124 h 126"/>
                  <a:gd name="T70" fmla="*/ 2 w 62"/>
                  <a:gd name="T7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2" h="126">
                    <a:moveTo>
                      <a:pt x="2" y="126"/>
                    </a:moveTo>
                    <a:lnTo>
                      <a:pt x="0" y="117"/>
                    </a:lnTo>
                    <a:lnTo>
                      <a:pt x="0" y="109"/>
                    </a:lnTo>
                    <a:lnTo>
                      <a:pt x="1" y="101"/>
                    </a:lnTo>
                    <a:lnTo>
                      <a:pt x="2" y="93"/>
                    </a:lnTo>
                    <a:lnTo>
                      <a:pt x="3" y="85"/>
                    </a:lnTo>
                    <a:lnTo>
                      <a:pt x="6" y="77"/>
                    </a:lnTo>
                    <a:lnTo>
                      <a:pt x="8" y="69"/>
                    </a:lnTo>
                    <a:lnTo>
                      <a:pt x="11" y="62"/>
                    </a:lnTo>
                    <a:lnTo>
                      <a:pt x="15" y="54"/>
                    </a:lnTo>
                    <a:lnTo>
                      <a:pt x="18" y="46"/>
                    </a:lnTo>
                    <a:lnTo>
                      <a:pt x="22" y="38"/>
                    </a:lnTo>
                    <a:lnTo>
                      <a:pt x="26" y="30"/>
                    </a:lnTo>
                    <a:lnTo>
                      <a:pt x="30" y="23"/>
                    </a:lnTo>
                    <a:lnTo>
                      <a:pt x="34" y="15"/>
                    </a:lnTo>
                    <a:lnTo>
                      <a:pt x="38" y="7"/>
                    </a:lnTo>
                    <a:lnTo>
                      <a:pt x="43" y="0"/>
                    </a:lnTo>
                    <a:lnTo>
                      <a:pt x="42" y="0"/>
                    </a:lnTo>
                    <a:lnTo>
                      <a:pt x="62" y="7"/>
                    </a:lnTo>
                    <a:lnTo>
                      <a:pt x="62" y="6"/>
                    </a:lnTo>
                    <a:lnTo>
                      <a:pt x="59" y="15"/>
                    </a:lnTo>
                    <a:lnTo>
                      <a:pt x="57" y="24"/>
                    </a:lnTo>
                    <a:lnTo>
                      <a:pt x="54" y="33"/>
                    </a:lnTo>
                    <a:lnTo>
                      <a:pt x="52" y="43"/>
                    </a:lnTo>
                    <a:lnTo>
                      <a:pt x="49" y="53"/>
                    </a:lnTo>
                    <a:lnTo>
                      <a:pt x="47" y="63"/>
                    </a:lnTo>
                    <a:lnTo>
                      <a:pt x="44" y="72"/>
                    </a:lnTo>
                    <a:lnTo>
                      <a:pt x="40" y="81"/>
                    </a:lnTo>
                    <a:lnTo>
                      <a:pt x="36" y="90"/>
                    </a:lnTo>
                    <a:lnTo>
                      <a:pt x="33" y="98"/>
                    </a:lnTo>
                    <a:lnTo>
                      <a:pt x="29" y="106"/>
                    </a:lnTo>
                    <a:lnTo>
                      <a:pt x="24" y="112"/>
                    </a:lnTo>
                    <a:lnTo>
                      <a:pt x="19" y="117"/>
                    </a:lnTo>
                    <a:lnTo>
                      <a:pt x="14" y="122"/>
                    </a:lnTo>
                    <a:lnTo>
                      <a:pt x="8" y="124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49" name="Freeform 2821"/>
              <p:cNvSpPr>
                <a:spLocks/>
              </p:cNvSpPr>
              <p:nvPr/>
            </p:nvSpPr>
            <p:spPr bwMode="auto">
              <a:xfrm>
                <a:off x="2520" y="3160"/>
                <a:ext cx="5" cy="15"/>
              </a:xfrm>
              <a:custGeom>
                <a:avLst/>
                <a:gdLst>
                  <a:gd name="T0" fmla="*/ 2 w 43"/>
                  <a:gd name="T1" fmla="*/ 126 h 126"/>
                  <a:gd name="T2" fmla="*/ 0 w 43"/>
                  <a:gd name="T3" fmla="*/ 117 h 126"/>
                  <a:gd name="T4" fmla="*/ 0 w 43"/>
                  <a:gd name="T5" fmla="*/ 109 h 126"/>
                  <a:gd name="T6" fmla="*/ 1 w 43"/>
                  <a:gd name="T7" fmla="*/ 101 h 126"/>
                  <a:gd name="T8" fmla="*/ 2 w 43"/>
                  <a:gd name="T9" fmla="*/ 93 h 126"/>
                  <a:gd name="T10" fmla="*/ 3 w 43"/>
                  <a:gd name="T11" fmla="*/ 85 h 126"/>
                  <a:gd name="T12" fmla="*/ 6 w 43"/>
                  <a:gd name="T13" fmla="*/ 77 h 126"/>
                  <a:gd name="T14" fmla="*/ 8 w 43"/>
                  <a:gd name="T15" fmla="*/ 69 h 126"/>
                  <a:gd name="T16" fmla="*/ 11 w 43"/>
                  <a:gd name="T17" fmla="*/ 62 h 126"/>
                  <a:gd name="T18" fmla="*/ 15 w 43"/>
                  <a:gd name="T19" fmla="*/ 54 h 126"/>
                  <a:gd name="T20" fmla="*/ 18 w 43"/>
                  <a:gd name="T21" fmla="*/ 46 h 126"/>
                  <a:gd name="T22" fmla="*/ 22 w 43"/>
                  <a:gd name="T23" fmla="*/ 38 h 126"/>
                  <a:gd name="T24" fmla="*/ 26 w 43"/>
                  <a:gd name="T25" fmla="*/ 30 h 126"/>
                  <a:gd name="T26" fmla="*/ 30 w 43"/>
                  <a:gd name="T27" fmla="*/ 23 h 126"/>
                  <a:gd name="T28" fmla="*/ 34 w 43"/>
                  <a:gd name="T29" fmla="*/ 15 h 126"/>
                  <a:gd name="T30" fmla="*/ 38 w 43"/>
                  <a:gd name="T31" fmla="*/ 7 h 126"/>
                  <a:gd name="T32" fmla="*/ 43 w 43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126">
                    <a:moveTo>
                      <a:pt x="2" y="126"/>
                    </a:moveTo>
                    <a:lnTo>
                      <a:pt x="0" y="117"/>
                    </a:lnTo>
                    <a:lnTo>
                      <a:pt x="0" y="109"/>
                    </a:lnTo>
                    <a:lnTo>
                      <a:pt x="1" y="101"/>
                    </a:lnTo>
                    <a:lnTo>
                      <a:pt x="2" y="93"/>
                    </a:lnTo>
                    <a:lnTo>
                      <a:pt x="3" y="85"/>
                    </a:lnTo>
                    <a:lnTo>
                      <a:pt x="6" y="77"/>
                    </a:lnTo>
                    <a:lnTo>
                      <a:pt x="8" y="69"/>
                    </a:lnTo>
                    <a:lnTo>
                      <a:pt x="11" y="62"/>
                    </a:lnTo>
                    <a:lnTo>
                      <a:pt x="15" y="54"/>
                    </a:lnTo>
                    <a:lnTo>
                      <a:pt x="18" y="46"/>
                    </a:lnTo>
                    <a:lnTo>
                      <a:pt x="22" y="38"/>
                    </a:lnTo>
                    <a:lnTo>
                      <a:pt x="26" y="30"/>
                    </a:lnTo>
                    <a:lnTo>
                      <a:pt x="30" y="23"/>
                    </a:lnTo>
                    <a:lnTo>
                      <a:pt x="34" y="15"/>
                    </a:lnTo>
                    <a:lnTo>
                      <a:pt x="38" y="7"/>
                    </a:lnTo>
                    <a:lnTo>
                      <a:pt x="4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0" name="Line 2822"/>
              <p:cNvSpPr>
                <a:spLocks noChangeShapeType="1"/>
              </p:cNvSpPr>
              <p:nvPr/>
            </p:nvSpPr>
            <p:spPr bwMode="auto">
              <a:xfrm>
                <a:off x="2525" y="3160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1" name="Freeform 2823"/>
              <p:cNvSpPr>
                <a:spLocks/>
              </p:cNvSpPr>
              <p:nvPr/>
            </p:nvSpPr>
            <p:spPr bwMode="auto">
              <a:xfrm>
                <a:off x="2520" y="3160"/>
                <a:ext cx="8" cy="15"/>
              </a:xfrm>
              <a:custGeom>
                <a:avLst/>
                <a:gdLst>
                  <a:gd name="T0" fmla="*/ 60 w 60"/>
                  <a:gd name="T1" fmla="*/ 0 h 120"/>
                  <a:gd name="T2" fmla="*/ 57 w 60"/>
                  <a:gd name="T3" fmla="*/ 9 h 120"/>
                  <a:gd name="T4" fmla="*/ 55 w 60"/>
                  <a:gd name="T5" fmla="*/ 18 h 120"/>
                  <a:gd name="T6" fmla="*/ 52 w 60"/>
                  <a:gd name="T7" fmla="*/ 27 h 120"/>
                  <a:gd name="T8" fmla="*/ 50 w 60"/>
                  <a:gd name="T9" fmla="*/ 37 h 120"/>
                  <a:gd name="T10" fmla="*/ 47 w 60"/>
                  <a:gd name="T11" fmla="*/ 47 h 120"/>
                  <a:gd name="T12" fmla="*/ 45 w 60"/>
                  <a:gd name="T13" fmla="*/ 57 h 120"/>
                  <a:gd name="T14" fmla="*/ 42 w 60"/>
                  <a:gd name="T15" fmla="*/ 66 h 120"/>
                  <a:gd name="T16" fmla="*/ 38 w 60"/>
                  <a:gd name="T17" fmla="*/ 75 h 120"/>
                  <a:gd name="T18" fmla="*/ 34 w 60"/>
                  <a:gd name="T19" fmla="*/ 84 h 120"/>
                  <a:gd name="T20" fmla="*/ 31 w 60"/>
                  <a:gd name="T21" fmla="*/ 92 h 120"/>
                  <a:gd name="T22" fmla="*/ 27 w 60"/>
                  <a:gd name="T23" fmla="*/ 100 h 120"/>
                  <a:gd name="T24" fmla="*/ 22 w 60"/>
                  <a:gd name="T25" fmla="*/ 106 h 120"/>
                  <a:gd name="T26" fmla="*/ 17 w 60"/>
                  <a:gd name="T27" fmla="*/ 111 h 120"/>
                  <a:gd name="T28" fmla="*/ 12 w 60"/>
                  <a:gd name="T29" fmla="*/ 116 h 120"/>
                  <a:gd name="T30" fmla="*/ 6 w 60"/>
                  <a:gd name="T31" fmla="*/ 118 h 120"/>
                  <a:gd name="T32" fmla="*/ 0 w 60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20">
                    <a:moveTo>
                      <a:pt x="60" y="0"/>
                    </a:moveTo>
                    <a:lnTo>
                      <a:pt x="57" y="9"/>
                    </a:lnTo>
                    <a:lnTo>
                      <a:pt x="55" y="18"/>
                    </a:lnTo>
                    <a:lnTo>
                      <a:pt x="52" y="27"/>
                    </a:lnTo>
                    <a:lnTo>
                      <a:pt x="50" y="37"/>
                    </a:lnTo>
                    <a:lnTo>
                      <a:pt x="47" y="47"/>
                    </a:lnTo>
                    <a:lnTo>
                      <a:pt x="45" y="57"/>
                    </a:lnTo>
                    <a:lnTo>
                      <a:pt x="42" y="66"/>
                    </a:lnTo>
                    <a:lnTo>
                      <a:pt x="38" y="75"/>
                    </a:lnTo>
                    <a:lnTo>
                      <a:pt x="34" y="84"/>
                    </a:lnTo>
                    <a:lnTo>
                      <a:pt x="31" y="92"/>
                    </a:lnTo>
                    <a:lnTo>
                      <a:pt x="27" y="100"/>
                    </a:lnTo>
                    <a:lnTo>
                      <a:pt x="22" y="106"/>
                    </a:lnTo>
                    <a:lnTo>
                      <a:pt x="17" y="111"/>
                    </a:lnTo>
                    <a:lnTo>
                      <a:pt x="12" y="116"/>
                    </a:lnTo>
                    <a:lnTo>
                      <a:pt x="6" y="118"/>
                    </a:lnTo>
                    <a:lnTo>
                      <a:pt x="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2" name="Freeform 2824"/>
              <p:cNvSpPr>
                <a:spLocks/>
              </p:cNvSpPr>
              <p:nvPr/>
            </p:nvSpPr>
            <p:spPr bwMode="auto">
              <a:xfrm>
                <a:off x="2429" y="2729"/>
                <a:ext cx="95" cy="114"/>
              </a:xfrm>
              <a:custGeom>
                <a:avLst/>
                <a:gdLst>
                  <a:gd name="T0" fmla="*/ 709 w 762"/>
                  <a:gd name="T1" fmla="*/ 890 h 916"/>
                  <a:gd name="T2" fmla="*/ 657 w 762"/>
                  <a:gd name="T3" fmla="*/ 843 h 916"/>
                  <a:gd name="T4" fmla="*/ 604 w 762"/>
                  <a:gd name="T5" fmla="*/ 789 h 916"/>
                  <a:gd name="T6" fmla="*/ 551 w 762"/>
                  <a:gd name="T7" fmla="*/ 730 h 916"/>
                  <a:gd name="T8" fmla="*/ 498 w 762"/>
                  <a:gd name="T9" fmla="*/ 672 h 916"/>
                  <a:gd name="T10" fmla="*/ 457 w 762"/>
                  <a:gd name="T11" fmla="*/ 621 h 916"/>
                  <a:gd name="T12" fmla="*/ 432 w 762"/>
                  <a:gd name="T13" fmla="*/ 573 h 916"/>
                  <a:gd name="T14" fmla="*/ 403 w 762"/>
                  <a:gd name="T15" fmla="*/ 528 h 916"/>
                  <a:gd name="T16" fmla="*/ 367 w 762"/>
                  <a:gd name="T17" fmla="*/ 488 h 916"/>
                  <a:gd name="T18" fmla="*/ 326 w 762"/>
                  <a:gd name="T19" fmla="*/ 452 h 916"/>
                  <a:gd name="T20" fmla="*/ 279 w 762"/>
                  <a:gd name="T21" fmla="*/ 425 h 916"/>
                  <a:gd name="T22" fmla="*/ 8 w 762"/>
                  <a:gd name="T23" fmla="*/ 380 h 916"/>
                  <a:gd name="T24" fmla="*/ 0 w 762"/>
                  <a:gd name="T25" fmla="*/ 365 h 916"/>
                  <a:gd name="T26" fmla="*/ 3 w 762"/>
                  <a:gd name="T27" fmla="*/ 350 h 916"/>
                  <a:gd name="T28" fmla="*/ 11 w 762"/>
                  <a:gd name="T29" fmla="*/ 335 h 916"/>
                  <a:gd name="T30" fmla="*/ 20 w 762"/>
                  <a:gd name="T31" fmla="*/ 320 h 916"/>
                  <a:gd name="T32" fmla="*/ 27 w 762"/>
                  <a:gd name="T33" fmla="*/ 306 h 916"/>
                  <a:gd name="T34" fmla="*/ 96 w 762"/>
                  <a:gd name="T35" fmla="*/ 271 h 916"/>
                  <a:gd name="T36" fmla="*/ 164 w 762"/>
                  <a:gd name="T37" fmla="*/ 228 h 916"/>
                  <a:gd name="T38" fmla="*/ 225 w 762"/>
                  <a:gd name="T39" fmla="*/ 179 h 916"/>
                  <a:gd name="T40" fmla="*/ 282 w 762"/>
                  <a:gd name="T41" fmla="*/ 121 h 916"/>
                  <a:gd name="T42" fmla="*/ 330 w 762"/>
                  <a:gd name="T43" fmla="*/ 56 h 916"/>
                  <a:gd name="T44" fmla="*/ 365 w 762"/>
                  <a:gd name="T45" fmla="*/ 20 h 916"/>
                  <a:gd name="T46" fmla="*/ 401 w 762"/>
                  <a:gd name="T47" fmla="*/ 8 h 916"/>
                  <a:gd name="T48" fmla="*/ 438 w 762"/>
                  <a:gd name="T49" fmla="*/ 1 h 916"/>
                  <a:gd name="T50" fmla="*/ 477 w 762"/>
                  <a:gd name="T51" fmla="*/ 0 h 916"/>
                  <a:gd name="T52" fmla="*/ 518 w 762"/>
                  <a:gd name="T53" fmla="*/ 0 h 916"/>
                  <a:gd name="T54" fmla="*/ 542 w 762"/>
                  <a:gd name="T55" fmla="*/ 9 h 916"/>
                  <a:gd name="T56" fmla="*/ 522 w 762"/>
                  <a:gd name="T57" fmla="*/ 23 h 916"/>
                  <a:gd name="T58" fmla="*/ 489 w 762"/>
                  <a:gd name="T59" fmla="*/ 24 h 916"/>
                  <a:gd name="T60" fmla="*/ 453 w 762"/>
                  <a:gd name="T61" fmla="*/ 21 h 916"/>
                  <a:gd name="T62" fmla="*/ 418 w 762"/>
                  <a:gd name="T63" fmla="*/ 22 h 916"/>
                  <a:gd name="T64" fmla="*/ 392 w 762"/>
                  <a:gd name="T65" fmla="*/ 34 h 916"/>
                  <a:gd name="T66" fmla="*/ 382 w 762"/>
                  <a:gd name="T67" fmla="*/ 43 h 916"/>
                  <a:gd name="T68" fmla="*/ 372 w 762"/>
                  <a:gd name="T69" fmla="*/ 53 h 916"/>
                  <a:gd name="T70" fmla="*/ 366 w 762"/>
                  <a:gd name="T71" fmla="*/ 65 h 916"/>
                  <a:gd name="T72" fmla="*/ 364 w 762"/>
                  <a:gd name="T73" fmla="*/ 77 h 916"/>
                  <a:gd name="T74" fmla="*/ 368 w 762"/>
                  <a:gd name="T75" fmla="*/ 89 h 916"/>
                  <a:gd name="T76" fmla="*/ 411 w 762"/>
                  <a:gd name="T77" fmla="*/ 118 h 916"/>
                  <a:gd name="T78" fmla="*/ 473 w 762"/>
                  <a:gd name="T79" fmla="*/ 153 h 916"/>
                  <a:gd name="T80" fmla="*/ 540 w 762"/>
                  <a:gd name="T81" fmla="*/ 182 h 916"/>
                  <a:gd name="T82" fmla="*/ 607 w 762"/>
                  <a:gd name="T83" fmla="*/ 209 h 916"/>
                  <a:gd name="T84" fmla="*/ 674 w 762"/>
                  <a:gd name="T85" fmla="*/ 238 h 916"/>
                  <a:gd name="T86" fmla="*/ 724 w 762"/>
                  <a:gd name="T87" fmla="*/ 285 h 916"/>
                  <a:gd name="T88" fmla="*/ 736 w 762"/>
                  <a:gd name="T89" fmla="*/ 363 h 916"/>
                  <a:gd name="T90" fmla="*/ 734 w 762"/>
                  <a:gd name="T91" fmla="*/ 440 h 916"/>
                  <a:gd name="T92" fmla="*/ 725 w 762"/>
                  <a:gd name="T93" fmla="*/ 517 h 916"/>
                  <a:gd name="T94" fmla="*/ 715 w 762"/>
                  <a:gd name="T95" fmla="*/ 592 h 916"/>
                  <a:gd name="T96" fmla="*/ 710 w 762"/>
                  <a:gd name="T97" fmla="*/ 670 h 916"/>
                  <a:gd name="T98" fmla="*/ 716 w 762"/>
                  <a:gd name="T99" fmla="*/ 717 h 916"/>
                  <a:gd name="T100" fmla="*/ 733 w 762"/>
                  <a:gd name="T101" fmla="*/ 764 h 916"/>
                  <a:gd name="T102" fmla="*/ 752 w 762"/>
                  <a:gd name="T103" fmla="*/ 808 h 916"/>
                  <a:gd name="T104" fmla="*/ 762 w 762"/>
                  <a:gd name="T105" fmla="*/ 853 h 916"/>
                  <a:gd name="T106" fmla="*/ 752 w 762"/>
                  <a:gd name="T107" fmla="*/ 899 h 9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2" h="916">
                    <a:moveTo>
                      <a:pt x="743" y="916"/>
                    </a:moveTo>
                    <a:lnTo>
                      <a:pt x="726" y="903"/>
                    </a:lnTo>
                    <a:lnTo>
                      <a:pt x="709" y="890"/>
                    </a:lnTo>
                    <a:lnTo>
                      <a:pt x="692" y="876"/>
                    </a:lnTo>
                    <a:lnTo>
                      <a:pt x="675" y="860"/>
                    </a:lnTo>
                    <a:lnTo>
                      <a:pt x="657" y="843"/>
                    </a:lnTo>
                    <a:lnTo>
                      <a:pt x="640" y="826"/>
                    </a:lnTo>
                    <a:lnTo>
                      <a:pt x="621" y="808"/>
                    </a:lnTo>
                    <a:lnTo>
                      <a:pt x="604" y="789"/>
                    </a:lnTo>
                    <a:lnTo>
                      <a:pt x="586" y="770"/>
                    </a:lnTo>
                    <a:lnTo>
                      <a:pt x="568" y="749"/>
                    </a:lnTo>
                    <a:lnTo>
                      <a:pt x="551" y="730"/>
                    </a:lnTo>
                    <a:lnTo>
                      <a:pt x="533" y="710"/>
                    </a:lnTo>
                    <a:lnTo>
                      <a:pt x="516" y="691"/>
                    </a:lnTo>
                    <a:lnTo>
                      <a:pt x="498" y="672"/>
                    </a:lnTo>
                    <a:lnTo>
                      <a:pt x="481" y="654"/>
                    </a:lnTo>
                    <a:lnTo>
                      <a:pt x="465" y="637"/>
                    </a:lnTo>
                    <a:lnTo>
                      <a:pt x="457" y="621"/>
                    </a:lnTo>
                    <a:lnTo>
                      <a:pt x="449" y="605"/>
                    </a:lnTo>
                    <a:lnTo>
                      <a:pt x="441" y="588"/>
                    </a:lnTo>
                    <a:lnTo>
                      <a:pt x="432" y="573"/>
                    </a:lnTo>
                    <a:lnTo>
                      <a:pt x="423" y="557"/>
                    </a:lnTo>
                    <a:lnTo>
                      <a:pt x="413" y="543"/>
                    </a:lnTo>
                    <a:lnTo>
                      <a:pt x="403" y="528"/>
                    </a:lnTo>
                    <a:lnTo>
                      <a:pt x="392" y="514"/>
                    </a:lnTo>
                    <a:lnTo>
                      <a:pt x="380" y="500"/>
                    </a:lnTo>
                    <a:lnTo>
                      <a:pt x="367" y="488"/>
                    </a:lnTo>
                    <a:lnTo>
                      <a:pt x="354" y="475"/>
                    </a:lnTo>
                    <a:lnTo>
                      <a:pt x="340" y="464"/>
                    </a:lnTo>
                    <a:lnTo>
                      <a:pt x="326" y="452"/>
                    </a:lnTo>
                    <a:lnTo>
                      <a:pt x="311" y="442"/>
                    </a:lnTo>
                    <a:lnTo>
                      <a:pt x="295" y="433"/>
                    </a:lnTo>
                    <a:lnTo>
                      <a:pt x="279" y="425"/>
                    </a:lnTo>
                    <a:lnTo>
                      <a:pt x="13" y="386"/>
                    </a:lnTo>
                    <a:lnTo>
                      <a:pt x="14" y="385"/>
                    </a:lnTo>
                    <a:lnTo>
                      <a:pt x="8" y="380"/>
                    </a:lnTo>
                    <a:lnTo>
                      <a:pt x="4" y="375"/>
                    </a:lnTo>
                    <a:lnTo>
                      <a:pt x="1" y="370"/>
                    </a:lnTo>
                    <a:lnTo>
                      <a:pt x="0" y="365"/>
                    </a:lnTo>
                    <a:lnTo>
                      <a:pt x="0" y="360"/>
                    </a:lnTo>
                    <a:lnTo>
                      <a:pt x="1" y="355"/>
                    </a:lnTo>
                    <a:lnTo>
                      <a:pt x="3" y="350"/>
                    </a:lnTo>
                    <a:lnTo>
                      <a:pt x="5" y="345"/>
                    </a:lnTo>
                    <a:lnTo>
                      <a:pt x="8" y="340"/>
                    </a:lnTo>
                    <a:lnTo>
                      <a:pt x="11" y="335"/>
                    </a:lnTo>
                    <a:lnTo>
                      <a:pt x="14" y="330"/>
                    </a:lnTo>
                    <a:lnTo>
                      <a:pt x="17" y="325"/>
                    </a:lnTo>
                    <a:lnTo>
                      <a:pt x="20" y="320"/>
                    </a:lnTo>
                    <a:lnTo>
                      <a:pt x="23" y="315"/>
                    </a:lnTo>
                    <a:lnTo>
                      <a:pt x="25" y="310"/>
                    </a:lnTo>
                    <a:lnTo>
                      <a:pt x="27" y="306"/>
                    </a:lnTo>
                    <a:lnTo>
                      <a:pt x="50" y="294"/>
                    </a:lnTo>
                    <a:lnTo>
                      <a:pt x="74" y="283"/>
                    </a:lnTo>
                    <a:lnTo>
                      <a:pt x="96" y="271"/>
                    </a:lnTo>
                    <a:lnTo>
                      <a:pt x="120" y="257"/>
                    </a:lnTo>
                    <a:lnTo>
                      <a:pt x="142" y="243"/>
                    </a:lnTo>
                    <a:lnTo>
                      <a:pt x="164" y="228"/>
                    </a:lnTo>
                    <a:lnTo>
                      <a:pt x="185" y="213"/>
                    </a:lnTo>
                    <a:lnTo>
                      <a:pt x="205" y="196"/>
                    </a:lnTo>
                    <a:lnTo>
                      <a:pt x="225" y="179"/>
                    </a:lnTo>
                    <a:lnTo>
                      <a:pt x="244" y="160"/>
                    </a:lnTo>
                    <a:lnTo>
                      <a:pt x="264" y="140"/>
                    </a:lnTo>
                    <a:lnTo>
                      <a:pt x="282" y="121"/>
                    </a:lnTo>
                    <a:lnTo>
                      <a:pt x="299" y="100"/>
                    </a:lnTo>
                    <a:lnTo>
                      <a:pt x="315" y="79"/>
                    </a:lnTo>
                    <a:lnTo>
                      <a:pt x="330" y="56"/>
                    </a:lnTo>
                    <a:lnTo>
                      <a:pt x="345" y="34"/>
                    </a:lnTo>
                    <a:lnTo>
                      <a:pt x="355" y="26"/>
                    </a:lnTo>
                    <a:lnTo>
                      <a:pt x="365" y="20"/>
                    </a:lnTo>
                    <a:lnTo>
                      <a:pt x="376" y="15"/>
                    </a:lnTo>
                    <a:lnTo>
                      <a:pt x="389" y="11"/>
                    </a:lnTo>
                    <a:lnTo>
                      <a:pt x="401" y="8"/>
                    </a:lnTo>
                    <a:lnTo>
                      <a:pt x="413" y="6"/>
                    </a:lnTo>
                    <a:lnTo>
                      <a:pt x="425" y="4"/>
                    </a:lnTo>
                    <a:lnTo>
                      <a:pt x="438" y="1"/>
                    </a:lnTo>
                    <a:lnTo>
                      <a:pt x="451" y="1"/>
                    </a:lnTo>
                    <a:lnTo>
                      <a:pt x="464" y="0"/>
                    </a:lnTo>
                    <a:lnTo>
                      <a:pt x="477" y="0"/>
                    </a:lnTo>
                    <a:lnTo>
                      <a:pt x="490" y="0"/>
                    </a:lnTo>
                    <a:lnTo>
                      <a:pt x="504" y="0"/>
                    </a:lnTo>
                    <a:lnTo>
                      <a:pt x="518" y="0"/>
                    </a:lnTo>
                    <a:lnTo>
                      <a:pt x="531" y="0"/>
                    </a:lnTo>
                    <a:lnTo>
                      <a:pt x="545" y="0"/>
                    </a:lnTo>
                    <a:lnTo>
                      <a:pt x="542" y="9"/>
                    </a:lnTo>
                    <a:lnTo>
                      <a:pt x="537" y="16"/>
                    </a:lnTo>
                    <a:lnTo>
                      <a:pt x="530" y="20"/>
                    </a:lnTo>
                    <a:lnTo>
                      <a:pt x="522" y="23"/>
                    </a:lnTo>
                    <a:lnTo>
                      <a:pt x="512" y="24"/>
                    </a:lnTo>
                    <a:lnTo>
                      <a:pt x="501" y="25"/>
                    </a:lnTo>
                    <a:lnTo>
                      <a:pt x="489" y="24"/>
                    </a:lnTo>
                    <a:lnTo>
                      <a:pt x="477" y="23"/>
                    </a:lnTo>
                    <a:lnTo>
                      <a:pt x="465" y="22"/>
                    </a:lnTo>
                    <a:lnTo>
                      <a:pt x="453" y="21"/>
                    </a:lnTo>
                    <a:lnTo>
                      <a:pt x="441" y="21"/>
                    </a:lnTo>
                    <a:lnTo>
                      <a:pt x="429" y="21"/>
                    </a:lnTo>
                    <a:lnTo>
                      <a:pt x="418" y="22"/>
                    </a:lnTo>
                    <a:lnTo>
                      <a:pt x="408" y="24"/>
                    </a:lnTo>
                    <a:lnTo>
                      <a:pt x="399" y="28"/>
                    </a:lnTo>
                    <a:lnTo>
                      <a:pt x="392" y="34"/>
                    </a:lnTo>
                    <a:lnTo>
                      <a:pt x="388" y="36"/>
                    </a:lnTo>
                    <a:lnTo>
                      <a:pt x="385" y="39"/>
                    </a:lnTo>
                    <a:lnTo>
                      <a:pt x="382" y="43"/>
                    </a:lnTo>
                    <a:lnTo>
                      <a:pt x="379" y="46"/>
                    </a:lnTo>
                    <a:lnTo>
                      <a:pt x="375" y="50"/>
                    </a:lnTo>
                    <a:lnTo>
                      <a:pt x="372" y="53"/>
                    </a:lnTo>
                    <a:lnTo>
                      <a:pt x="370" y="57"/>
                    </a:lnTo>
                    <a:lnTo>
                      <a:pt x="368" y="61"/>
                    </a:lnTo>
                    <a:lnTo>
                      <a:pt x="366" y="65"/>
                    </a:lnTo>
                    <a:lnTo>
                      <a:pt x="365" y="69"/>
                    </a:lnTo>
                    <a:lnTo>
                      <a:pt x="364" y="73"/>
                    </a:lnTo>
                    <a:lnTo>
                      <a:pt x="364" y="77"/>
                    </a:lnTo>
                    <a:lnTo>
                      <a:pt x="365" y="81"/>
                    </a:lnTo>
                    <a:lnTo>
                      <a:pt x="366" y="85"/>
                    </a:lnTo>
                    <a:lnTo>
                      <a:pt x="368" y="89"/>
                    </a:lnTo>
                    <a:lnTo>
                      <a:pt x="371" y="93"/>
                    </a:lnTo>
                    <a:lnTo>
                      <a:pt x="391" y="106"/>
                    </a:lnTo>
                    <a:lnTo>
                      <a:pt x="411" y="118"/>
                    </a:lnTo>
                    <a:lnTo>
                      <a:pt x="431" y="130"/>
                    </a:lnTo>
                    <a:lnTo>
                      <a:pt x="452" y="141"/>
                    </a:lnTo>
                    <a:lnTo>
                      <a:pt x="473" y="153"/>
                    </a:lnTo>
                    <a:lnTo>
                      <a:pt x="495" y="163"/>
                    </a:lnTo>
                    <a:lnTo>
                      <a:pt x="518" y="172"/>
                    </a:lnTo>
                    <a:lnTo>
                      <a:pt x="540" y="182"/>
                    </a:lnTo>
                    <a:lnTo>
                      <a:pt x="562" y="191"/>
                    </a:lnTo>
                    <a:lnTo>
                      <a:pt x="584" y="200"/>
                    </a:lnTo>
                    <a:lnTo>
                      <a:pt x="607" y="209"/>
                    </a:lnTo>
                    <a:lnTo>
                      <a:pt x="629" y="218"/>
                    </a:lnTo>
                    <a:lnTo>
                      <a:pt x="652" y="228"/>
                    </a:lnTo>
                    <a:lnTo>
                      <a:pt x="674" y="238"/>
                    </a:lnTo>
                    <a:lnTo>
                      <a:pt x="695" y="248"/>
                    </a:lnTo>
                    <a:lnTo>
                      <a:pt x="717" y="259"/>
                    </a:lnTo>
                    <a:lnTo>
                      <a:pt x="724" y="285"/>
                    </a:lnTo>
                    <a:lnTo>
                      <a:pt x="730" y="312"/>
                    </a:lnTo>
                    <a:lnTo>
                      <a:pt x="734" y="337"/>
                    </a:lnTo>
                    <a:lnTo>
                      <a:pt x="736" y="363"/>
                    </a:lnTo>
                    <a:lnTo>
                      <a:pt x="737" y="389"/>
                    </a:lnTo>
                    <a:lnTo>
                      <a:pt x="736" y="414"/>
                    </a:lnTo>
                    <a:lnTo>
                      <a:pt x="734" y="440"/>
                    </a:lnTo>
                    <a:lnTo>
                      <a:pt x="732" y="466"/>
                    </a:lnTo>
                    <a:lnTo>
                      <a:pt x="729" y="491"/>
                    </a:lnTo>
                    <a:lnTo>
                      <a:pt x="725" y="517"/>
                    </a:lnTo>
                    <a:lnTo>
                      <a:pt x="722" y="542"/>
                    </a:lnTo>
                    <a:lnTo>
                      <a:pt x="718" y="567"/>
                    </a:lnTo>
                    <a:lnTo>
                      <a:pt x="715" y="592"/>
                    </a:lnTo>
                    <a:lnTo>
                      <a:pt x="712" y="619"/>
                    </a:lnTo>
                    <a:lnTo>
                      <a:pt x="710" y="644"/>
                    </a:lnTo>
                    <a:lnTo>
                      <a:pt x="710" y="670"/>
                    </a:lnTo>
                    <a:lnTo>
                      <a:pt x="710" y="686"/>
                    </a:lnTo>
                    <a:lnTo>
                      <a:pt x="712" y="702"/>
                    </a:lnTo>
                    <a:lnTo>
                      <a:pt x="716" y="717"/>
                    </a:lnTo>
                    <a:lnTo>
                      <a:pt x="721" y="733"/>
                    </a:lnTo>
                    <a:lnTo>
                      <a:pt x="727" y="748"/>
                    </a:lnTo>
                    <a:lnTo>
                      <a:pt x="733" y="764"/>
                    </a:lnTo>
                    <a:lnTo>
                      <a:pt x="740" y="779"/>
                    </a:lnTo>
                    <a:lnTo>
                      <a:pt x="746" y="794"/>
                    </a:lnTo>
                    <a:lnTo>
                      <a:pt x="752" y="808"/>
                    </a:lnTo>
                    <a:lnTo>
                      <a:pt x="757" y="823"/>
                    </a:lnTo>
                    <a:lnTo>
                      <a:pt x="760" y="838"/>
                    </a:lnTo>
                    <a:lnTo>
                      <a:pt x="762" y="853"/>
                    </a:lnTo>
                    <a:lnTo>
                      <a:pt x="761" y="868"/>
                    </a:lnTo>
                    <a:lnTo>
                      <a:pt x="758" y="883"/>
                    </a:lnTo>
                    <a:lnTo>
                      <a:pt x="752" y="899"/>
                    </a:lnTo>
                    <a:lnTo>
                      <a:pt x="743" y="916"/>
                    </a:lnTo>
                    <a:close/>
                  </a:path>
                </a:pathLst>
              </a:custGeom>
              <a:solidFill>
                <a:srgbClr val="177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3" name="Freeform 2825"/>
              <p:cNvSpPr>
                <a:spLocks/>
              </p:cNvSpPr>
              <p:nvPr/>
            </p:nvSpPr>
            <p:spPr bwMode="auto">
              <a:xfrm>
                <a:off x="2487" y="2808"/>
                <a:ext cx="35" cy="35"/>
              </a:xfrm>
              <a:custGeom>
                <a:avLst/>
                <a:gdLst>
                  <a:gd name="T0" fmla="*/ 278 w 278"/>
                  <a:gd name="T1" fmla="*/ 279 h 279"/>
                  <a:gd name="T2" fmla="*/ 261 w 278"/>
                  <a:gd name="T3" fmla="*/ 266 h 279"/>
                  <a:gd name="T4" fmla="*/ 244 w 278"/>
                  <a:gd name="T5" fmla="*/ 253 h 279"/>
                  <a:gd name="T6" fmla="*/ 227 w 278"/>
                  <a:gd name="T7" fmla="*/ 239 h 279"/>
                  <a:gd name="T8" fmla="*/ 210 w 278"/>
                  <a:gd name="T9" fmla="*/ 223 h 279"/>
                  <a:gd name="T10" fmla="*/ 192 w 278"/>
                  <a:gd name="T11" fmla="*/ 206 h 279"/>
                  <a:gd name="T12" fmla="*/ 175 w 278"/>
                  <a:gd name="T13" fmla="*/ 189 h 279"/>
                  <a:gd name="T14" fmla="*/ 156 w 278"/>
                  <a:gd name="T15" fmla="*/ 171 h 279"/>
                  <a:gd name="T16" fmla="*/ 139 w 278"/>
                  <a:gd name="T17" fmla="*/ 152 h 279"/>
                  <a:gd name="T18" fmla="*/ 121 w 278"/>
                  <a:gd name="T19" fmla="*/ 133 h 279"/>
                  <a:gd name="T20" fmla="*/ 103 w 278"/>
                  <a:gd name="T21" fmla="*/ 112 h 279"/>
                  <a:gd name="T22" fmla="*/ 86 w 278"/>
                  <a:gd name="T23" fmla="*/ 93 h 279"/>
                  <a:gd name="T24" fmla="*/ 68 w 278"/>
                  <a:gd name="T25" fmla="*/ 73 h 279"/>
                  <a:gd name="T26" fmla="*/ 51 w 278"/>
                  <a:gd name="T27" fmla="*/ 54 h 279"/>
                  <a:gd name="T28" fmla="*/ 33 w 278"/>
                  <a:gd name="T29" fmla="*/ 35 h 279"/>
                  <a:gd name="T30" fmla="*/ 16 w 278"/>
                  <a:gd name="T31" fmla="*/ 17 h 279"/>
                  <a:gd name="T32" fmla="*/ 0 w 278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8" h="279">
                    <a:moveTo>
                      <a:pt x="278" y="279"/>
                    </a:moveTo>
                    <a:lnTo>
                      <a:pt x="261" y="266"/>
                    </a:lnTo>
                    <a:lnTo>
                      <a:pt x="244" y="253"/>
                    </a:lnTo>
                    <a:lnTo>
                      <a:pt x="227" y="239"/>
                    </a:lnTo>
                    <a:lnTo>
                      <a:pt x="210" y="223"/>
                    </a:lnTo>
                    <a:lnTo>
                      <a:pt x="192" y="206"/>
                    </a:lnTo>
                    <a:lnTo>
                      <a:pt x="175" y="189"/>
                    </a:lnTo>
                    <a:lnTo>
                      <a:pt x="156" y="171"/>
                    </a:lnTo>
                    <a:lnTo>
                      <a:pt x="139" y="152"/>
                    </a:lnTo>
                    <a:lnTo>
                      <a:pt x="121" y="133"/>
                    </a:lnTo>
                    <a:lnTo>
                      <a:pt x="103" y="112"/>
                    </a:lnTo>
                    <a:lnTo>
                      <a:pt x="86" y="93"/>
                    </a:lnTo>
                    <a:lnTo>
                      <a:pt x="68" y="73"/>
                    </a:lnTo>
                    <a:lnTo>
                      <a:pt x="51" y="54"/>
                    </a:lnTo>
                    <a:lnTo>
                      <a:pt x="33" y="35"/>
                    </a:lnTo>
                    <a:lnTo>
                      <a:pt x="16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4" name="Freeform 2826"/>
              <p:cNvSpPr>
                <a:spLocks/>
              </p:cNvSpPr>
              <p:nvPr/>
            </p:nvSpPr>
            <p:spPr bwMode="auto">
              <a:xfrm>
                <a:off x="2464" y="2782"/>
                <a:ext cx="23" cy="26"/>
              </a:xfrm>
              <a:custGeom>
                <a:avLst/>
                <a:gdLst>
                  <a:gd name="T0" fmla="*/ 186 w 186"/>
                  <a:gd name="T1" fmla="*/ 212 h 212"/>
                  <a:gd name="T2" fmla="*/ 178 w 186"/>
                  <a:gd name="T3" fmla="*/ 196 h 212"/>
                  <a:gd name="T4" fmla="*/ 170 w 186"/>
                  <a:gd name="T5" fmla="*/ 180 h 212"/>
                  <a:gd name="T6" fmla="*/ 162 w 186"/>
                  <a:gd name="T7" fmla="*/ 163 h 212"/>
                  <a:gd name="T8" fmla="*/ 153 w 186"/>
                  <a:gd name="T9" fmla="*/ 148 h 212"/>
                  <a:gd name="T10" fmla="*/ 144 w 186"/>
                  <a:gd name="T11" fmla="*/ 132 h 212"/>
                  <a:gd name="T12" fmla="*/ 134 w 186"/>
                  <a:gd name="T13" fmla="*/ 118 h 212"/>
                  <a:gd name="T14" fmla="*/ 124 w 186"/>
                  <a:gd name="T15" fmla="*/ 103 h 212"/>
                  <a:gd name="T16" fmla="*/ 113 w 186"/>
                  <a:gd name="T17" fmla="*/ 89 h 212"/>
                  <a:gd name="T18" fmla="*/ 101 w 186"/>
                  <a:gd name="T19" fmla="*/ 75 h 212"/>
                  <a:gd name="T20" fmla="*/ 88 w 186"/>
                  <a:gd name="T21" fmla="*/ 63 h 212"/>
                  <a:gd name="T22" fmla="*/ 75 w 186"/>
                  <a:gd name="T23" fmla="*/ 50 h 212"/>
                  <a:gd name="T24" fmla="*/ 61 w 186"/>
                  <a:gd name="T25" fmla="*/ 39 h 212"/>
                  <a:gd name="T26" fmla="*/ 47 w 186"/>
                  <a:gd name="T27" fmla="*/ 27 h 212"/>
                  <a:gd name="T28" fmla="*/ 32 w 186"/>
                  <a:gd name="T29" fmla="*/ 17 h 212"/>
                  <a:gd name="T30" fmla="*/ 16 w 186"/>
                  <a:gd name="T31" fmla="*/ 8 h 212"/>
                  <a:gd name="T32" fmla="*/ 0 w 186"/>
                  <a:gd name="T33" fmla="*/ 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212">
                    <a:moveTo>
                      <a:pt x="186" y="212"/>
                    </a:moveTo>
                    <a:lnTo>
                      <a:pt x="178" y="196"/>
                    </a:lnTo>
                    <a:lnTo>
                      <a:pt x="170" y="180"/>
                    </a:lnTo>
                    <a:lnTo>
                      <a:pt x="162" y="163"/>
                    </a:lnTo>
                    <a:lnTo>
                      <a:pt x="153" y="148"/>
                    </a:lnTo>
                    <a:lnTo>
                      <a:pt x="144" y="132"/>
                    </a:lnTo>
                    <a:lnTo>
                      <a:pt x="134" y="118"/>
                    </a:lnTo>
                    <a:lnTo>
                      <a:pt x="124" y="103"/>
                    </a:lnTo>
                    <a:lnTo>
                      <a:pt x="113" y="89"/>
                    </a:lnTo>
                    <a:lnTo>
                      <a:pt x="101" y="75"/>
                    </a:lnTo>
                    <a:lnTo>
                      <a:pt x="88" y="63"/>
                    </a:lnTo>
                    <a:lnTo>
                      <a:pt x="75" y="50"/>
                    </a:lnTo>
                    <a:lnTo>
                      <a:pt x="61" y="39"/>
                    </a:lnTo>
                    <a:lnTo>
                      <a:pt x="47" y="27"/>
                    </a:lnTo>
                    <a:lnTo>
                      <a:pt x="32" y="17"/>
                    </a:lnTo>
                    <a:lnTo>
                      <a:pt x="1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5" name="Line 2827"/>
              <p:cNvSpPr>
                <a:spLocks noChangeShapeType="1"/>
              </p:cNvSpPr>
              <p:nvPr/>
            </p:nvSpPr>
            <p:spPr bwMode="auto">
              <a:xfrm flipH="1" flipV="1">
                <a:off x="2431" y="2777"/>
                <a:ext cx="33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6" name="Freeform 2828"/>
              <p:cNvSpPr>
                <a:spLocks/>
              </p:cNvSpPr>
              <p:nvPr/>
            </p:nvSpPr>
            <p:spPr bwMode="auto">
              <a:xfrm>
                <a:off x="2429" y="2767"/>
                <a:ext cx="3" cy="10"/>
              </a:xfrm>
              <a:custGeom>
                <a:avLst/>
                <a:gdLst>
                  <a:gd name="T0" fmla="*/ 14 w 27"/>
                  <a:gd name="T1" fmla="*/ 79 h 79"/>
                  <a:gd name="T2" fmla="*/ 8 w 27"/>
                  <a:gd name="T3" fmla="*/ 74 h 79"/>
                  <a:gd name="T4" fmla="*/ 4 w 27"/>
                  <a:gd name="T5" fmla="*/ 69 h 79"/>
                  <a:gd name="T6" fmla="*/ 1 w 27"/>
                  <a:gd name="T7" fmla="*/ 64 h 79"/>
                  <a:gd name="T8" fmla="*/ 0 w 27"/>
                  <a:gd name="T9" fmla="*/ 59 h 79"/>
                  <a:gd name="T10" fmla="*/ 0 w 27"/>
                  <a:gd name="T11" fmla="*/ 54 h 79"/>
                  <a:gd name="T12" fmla="*/ 1 w 27"/>
                  <a:gd name="T13" fmla="*/ 49 h 79"/>
                  <a:gd name="T14" fmla="*/ 3 w 27"/>
                  <a:gd name="T15" fmla="*/ 44 h 79"/>
                  <a:gd name="T16" fmla="*/ 5 w 27"/>
                  <a:gd name="T17" fmla="*/ 39 h 79"/>
                  <a:gd name="T18" fmla="*/ 8 w 27"/>
                  <a:gd name="T19" fmla="*/ 34 h 79"/>
                  <a:gd name="T20" fmla="*/ 11 w 27"/>
                  <a:gd name="T21" fmla="*/ 29 h 79"/>
                  <a:gd name="T22" fmla="*/ 14 w 27"/>
                  <a:gd name="T23" fmla="*/ 24 h 79"/>
                  <a:gd name="T24" fmla="*/ 17 w 27"/>
                  <a:gd name="T25" fmla="*/ 19 h 79"/>
                  <a:gd name="T26" fmla="*/ 20 w 27"/>
                  <a:gd name="T27" fmla="*/ 14 h 79"/>
                  <a:gd name="T28" fmla="*/ 23 w 27"/>
                  <a:gd name="T29" fmla="*/ 9 h 79"/>
                  <a:gd name="T30" fmla="*/ 25 w 27"/>
                  <a:gd name="T31" fmla="*/ 4 h 79"/>
                  <a:gd name="T32" fmla="*/ 27 w 27"/>
                  <a:gd name="T33" fmla="*/ 0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79">
                    <a:moveTo>
                      <a:pt x="14" y="79"/>
                    </a:moveTo>
                    <a:lnTo>
                      <a:pt x="8" y="74"/>
                    </a:lnTo>
                    <a:lnTo>
                      <a:pt x="4" y="69"/>
                    </a:lnTo>
                    <a:lnTo>
                      <a:pt x="1" y="64"/>
                    </a:lnTo>
                    <a:lnTo>
                      <a:pt x="0" y="59"/>
                    </a:lnTo>
                    <a:lnTo>
                      <a:pt x="0" y="54"/>
                    </a:lnTo>
                    <a:lnTo>
                      <a:pt x="1" y="49"/>
                    </a:lnTo>
                    <a:lnTo>
                      <a:pt x="3" y="44"/>
                    </a:lnTo>
                    <a:lnTo>
                      <a:pt x="5" y="39"/>
                    </a:lnTo>
                    <a:lnTo>
                      <a:pt x="8" y="34"/>
                    </a:lnTo>
                    <a:lnTo>
                      <a:pt x="11" y="29"/>
                    </a:lnTo>
                    <a:lnTo>
                      <a:pt x="14" y="24"/>
                    </a:lnTo>
                    <a:lnTo>
                      <a:pt x="17" y="19"/>
                    </a:lnTo>
                    <a:lnTo>
                      <a:pt x="20" y="14"/>
                    </a:lnTo>
                    <a:lnTo>
                      <a:pt x="23" y="9"/>
                    </a:lnTo>
                    <a:lnTo>
                      <a:pt x="25" y="4"/>
                    </a:lnTo>
                    <a:lnTo>
                      <a:pt x="2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7" name="Freeform 2829"/>
              <p:cNvSpPr>
                <a:spLocks/>
              </p:cNvSpPr>
              <p:nvPr/>
            </p:nvSpPr>
            <p:spPr bwMode="auto">
              <a:xfrm>
                <a:off x="2432" y="2733"/>
                <a:ext cx="40" cy="34"/>
              </a:xfrm>
              <a:custGeom>
                <a:avLst/>
                <a:gdLst>
                  <a:gd name="T0" fmla="*/ 0 w 318"/>
                  <a:gd name="T1" fmla="*/ 272 h 272"/>
                  <a:gd name="T2" fmla="*/ 23 w 318"/>
                  <a:gd name="T3" fmla="*/ 260 h 272"/>
                  <a:gd name="T4" fmla="*/ 47 w 318"/>
                  <a:gd name="T5" fmla="*/ 249 h 272"/>
                  <a:gd name="T6" fmla="*/ 69 w 318"/>
                  <a:gd name="T7" fmla="*/ 237 h 272"/>
                  <a:gd name="T8" fmla="*/ 93 w 318"/>
                  <a:gd name="T9" fmla="*/ 223 h 272"/>
                  <a:gd name="T10" fmla="*/ 115 w 318"/>
                  <a:gd name="T11" fmla="*/ 209 h 272"/>
                  <a:gd name="T12" fmla="*/ 137 w 318"/>
                  <a:gd name="T13" fmla="*/ 194 h 272"/>
                  <a:gd name="T14" fmla="*/ 158 w 318"/>
                  <a:gd name="T15" fmla="*/ 179 h 272"/>
                  <a:gd name="T16" fmla="*/ 178 w 318"/>
                  <a:gd name="T17" fmla="*/ 162 h 272"/>
                  <a:gd name="T18" fmla="*/ 198 w 318"/>
                  <a:gd name="T19" fmla="*/ 145 h 272"/>
                  <a:gd name="T20" fmla="*/ 217 w 318"/>
                  <a:gd name="T21" fmla="*/ 126 h 272"/>
                  <a:gd name="T22" fmla="*/ 237 w 318"/>
                  <a:gd name="T23" fmla="*/ 106 h 272"/>
                  <a:gd name="T24" fmla="*/ 255 w 318"/>
                  <a:gd name="T25" fmla="*/ 87 h 272"/>
                  <a:gd name="T26" fmla="*/ 272 w 318"/>
                  <a:gd name="T27" fmla="*/ 66 h 272"/>
                  <a:gd name="T28" fmla="*/ 288 w 318"/>
                  <a:gd name="T29" fmla="*/ 45 h 272"/>
                  <a:gd name="T30" fmla="*/ 303 w 318"/>
                  <a:gd name="T31" fmla="*/ 22 h 272"/>
                  <a:gd name="T32" fmla="*/ 318 w 318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272">
                    <a:moveTo>
                      <a:pt x="0" y="272"/>
                    </a:moveTo>
                    <a:lnTo>
                      <a:pt x="23" y="260"/>
                    </a:lnTo>
                    <a:lnTo>
                      <a:pt x="47" y="249"/>
                    </a:lnTo>
                    <a:lnTo>
                      <a:pt x="69" y="237"/>
                    </a:lnTo>
                    <a:lnTo>
                      <a:pt x="93" y="223"/>
                    </a:lnTo>
                    <a:lnTo>
                      <a:pt x="115" y="209"/>
                    </a:lnTo>
                    <a:lnTo>
                      <a:pt x="137" y="194"/>
                    </a:lnTo>
                    <a:lnTo>
                      <a:pt x="158" y="179"/>
                    </a:lnTo>
                    <a:lnTo>
                      <a:pt x="178" y="162"/>
                    </a:lnTo>
                    <a:lnTo>
                      <a:pt x="198" y="145"/>
                    </a:lnTo>
                    <a:lnTo>
                      <a:pt x="217" y="126"/>
                    </a:lnTo>
                    <a:lnTo>
                      <a:pt x="237" y="106"/>
                    </a:lnTo>
                    <a:lnTo>
                      <a:pt x="255" y="87"/>
                    </a:lnTo>
                    <a:lnTo>
                      <a:pt x="272" y="66"/>
                    </a:lnTo>
                    <a:lnTo>
                      <a:pt x="288" y="45"/>
                    </a:lnTo>
                    <a:lnTo>
                      <a:pt x="303" y="22"/>
                    </a:lnTo>
                    <a:lnTo>
                      <a:pt x="3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8" name="Freeform 2830"/>
              <p:cNvSpPr>
                <a:spLocks/>
              </p:cNvSpPr>
              <p:nvPr/>
            </p:nvSpPr>
            <p:spPr bwMode="auto">
              <a:xfrm>
                <a:off x="2472" y="2729"/>
                <a:ext cx="25" cy="4"/>
              </a:xfrm>
              <a:custGeom>
                <a:avLst/>
                <a:gdLst>
                  <a:gd name="T0" fmla="*/ 0 w 200"/>
                  <a:gd name="T1" fmla="*/ 34 h 34"/>
                  <a:gd name="T2" fmla="*/ 10 w 200"/>
                  <a:gd name="T3" fmla="*/ 26 h 34"/>
                  <a:gd name="T4" fmla="*/ 20 w 200"/>
                  <a:gd name="T5" fmla="*/ 20 h 34"/>
                  <a:gd name="T6" fmla="*/ 31 w 200"/>
                  <a:gd name="T7" fmla="*/ 15 h 34"/>
                  <a:gd name="T8" fmla="*/ 44 w 200"/>
                  <a:gd name="T9" fmla="*/ 11 h 34"/>
                  <a:gd name="T10" fmla="*/ 56 w 200"/>
                  <a:gd name="T11" fmla="*/ 8 h 34"/>
                  <a:gd name="T12" fmla="*/ 68 w 200"/>
                  <a:gd name="T13" fmla="*/ 6 h 34"/>
                  <a:gd name="T14" fmla="*/ 80 w 200"/>
                  <a:gd name="T15" fmla="*/ 4 h 34"/>
                  <a:gd name="T16" fmla="*/ 93 w 200"/>
                  <a:gd name="T17" fmla="*/ 1 h 34"/>
                  <a:gd name="T18" fmla="*/ 106 w 200"/>
                  <a:gd name="T19" fmla="*/ 1 h 34"/>
                  <a:gd name="T20" fmla="*/ 119 w 200"/>
                  <a:gd name="T21" fmla="*/ 0 h 34"/>
                  <a:gd name="T22" fmla="*/ 132 w 200"/>
                  <a:gd name="T23" fmla="*/ 0 h 34"/>
                  <a:gd name="T24" fmla="*/ 145 w 200"/>
                  <a:gd name="T25" fmla="*/ 0 h 34"/>
                  <a:gd name="T26" fmla="*/ 159 w 200"/>
                  <a:gd name="T27" fmla="*/ 0 h 34"/>
                  <a:gd name="T28" fmla="*/ 173 w 200"/>
                  <a:gd name="T29" fmla="*/ 0 h 34"/>
                  <a:gd name="T30" fmla="*/ 186 w 200"/>
                  <a:gd name="T31" fmla="*/ 0 h 34"/>
                  <a:gd name="T32" fmla="*/ 200 w 200"/>
                  <a:gd name="T33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34">
                    <a:moveTo>
                      <a:pt x="0" y="34"/>
                    </a:moveTo>
                    <a:lnTo>
                      <a:pt x="10" y="26"/>
                    </a:lnTo>
                    <a:lnTo>
                      <a:pt x="20" y="20"/>
                    </a:lnTo>
                    <a:lnTo>
                      <a:pt x="31" y="15"/>
                    </a:lnTo>
                    <a:lnTo>
                      <a:pt x="44" y="11"/>
                    </a:lnTo>
                    <a:lnTo>
                      <a:pt x="56" y="8"/>
                    </a:lnTo>
                    <a:lnTo>
                      <a:pt x="68" y="6"/>
                    </a:lnTo>
                    <a:lnTo>
                      <a:pt x="80" y="4"/>
                    </a:lnTo>
                    <a:lnTo>
                      <a:pt x="93" y="1"/>
                    </a:lnTo>
                    <a:lnTo>
                      <a:pt x="106" y="1"/>
                    </a:lnTo>
                    <a:lnTo>
                      <a:pt x="119" y="0"/>
                    </a:lnTo>
                    <a:lnTo>
                      <a:pt x="132" y="0"/>
                    </a:lnTo>
                    <a:lnTo>
                      <a:pt x="145" y="0"/>
                    </a:lnTo>
                    <a:lnTo>
                      <a:pt x="159" y="0"/>
                    </a:lnTo>
                    <a:lnTo>
                      <a:pt x="173" y="0"/>
                    </a:lnTo>
                    <a:lnTo>
                      <a:pt x="186" y="0"/>
                    </a:lnTo>
                    <a:lnTo>
                      <a:pt x="20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59" name="Freeform 2831"/>
              <p:cNvSpPr>
                <a:spLocks/>
              </p:cNvSpPr>
              <p:nvPr/>
            </p:nvSpPr>
            <p:spPr bwMode="auto">
              <a:xfrm>
                <a:off x="2478" y="2729"/>
                <a:ext cx="19" cy="4"/>
              </a:xfrm>
              <a:custGeom>
                <a:avLst/>
                <a:gdLst>
                  <a:gd name="T0" fmla="*/ 153 w 153"/>
                  <a:gd name="T1" fmla="*/ 0 h 34"/>
                  <a:gd name="T2" fmla="*/ 150 w 153"/>
                  <a:gd name="T3" fmla="*/ 9 h 34"/>
                  <a:gd name="T4" fmla="*/ 145 w 153"/>
                  <a:gd name="T5" fmla="*/ 16 h 34"/>
                  <a:gd name="T6" fmla="*/ 138 w 153"/>
                  <a:gd name="T7" fmla="*/ 20 h 34"/>
                  <a:gd name="T8" fmla="*/ 130 w 153"/>
                  <a:gd name="T9" fmla="*/ 23 h 34"/>
                  <a:gd name="T10" fmla="*/ 120 w 153"/>
                  <a:gd name="T11" fmla="*/ 24 h 34"/>
                  <a:gd name="T12" fmla="*/ 109 w 153"/>
                  <a:gd name="T13" fmla="*/ 25 h 34"/>
                  <a:gd name="T14" fmla="*/ 97 w 153"/>
                  <a:gd name="T15" fmla="*/ 24 h 34"/>
                  <a:gd name="T16" fmla="*/ 85 w 153"/>
                  <a:gd name="T17" fmla="*/ 23 h 34"/>
                  <a:gd name="T18" fmla="*/ 73 w 153"/>
                  <a:gd name="T19" fmla="*/ 22 h 34"/>
                  <a:gd name="T20" fmla="*/ 61 w 153"/>
                  <a:gd name="T21" fmla="*/ 21 h 34"/>
                  <a:gd name="T22" fmla="*/ 49 w 153"/>
                  <a:gd name="T23" fmla="*/ 21 h 34"/>
                  <a:gd name="T24" fmla="*/ 37 w 153"/>
                  <a:gd name="T25" fmla="*/ 21 h 34"/>
                  <a:gd name="T26" fmla="*/ 26 w 153"/>
                  <a:gd name="T27" fmla="*/ 22 h 34"/>
                  <a:gd name="T28" fmla="*/ 16 w 153"/>
                  <a:gd name="T29" fmla="*/ 24 h 34"/>
                  <a:gd name="T30" fmla="*/ 7 w 153"/>
                  <a:gd name="T31" fmla="*/ 28 h 34"/>
                  <a:gd name="T32" fmla="*/ 0 w 153"/>
                  <a:gd name="T3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34">
                    <a:moveTo>
                      <a:pt x="153" y="0"/>
                    </a:moveTo>
                    <a:lnTo>
                      <a:pt x="150" y="9"/>
                    </a:lnTo>
                    <a:lnTo>
                      <a:pt x="145" y="16"/>
                    </a:lnTo>
                    <a:lnTo>
                      <a:pt x="138" y="20"/>
                    </a:lnTo>
                    <a:lnTo>
                      <a:pt x="130" y="23"/>
                    </a:lnTo>
                    <a:lnTo>
                      <a:pt x="120" y="24"/>
                    </a:lnTo>
                    <a:lnTo>
                      <a:pt x="109" y="25"/>
                    </a:lnTo>
                    <a:lnTo>
                      <a:pt x="97" y="24"/>
                    </a:lnTo>
                    <a:lnTo>
                      <a:pt x="85" y="23"/>
                    </a:lnTo>
                    <a:lnTo>
                      <a:pt x="73" y="22"/>
                    </a:lnTo>
                    <a:lnTo>
                      <a:pt x="61" y="21"/>
                    </a:lnTo>
                    <a:lnTo>
                      <a:pt x="49" y="21"/>
                    </a:lnTo>
                    <a:lnTo>
                      <a:pt x="37" y="21"/>
                    </a:lnTo>
                    <a:lnTo>
                      <a:pt x="26" y="22"/>
                    </a:lnTo>
                    <a:lnTo>
                      <a:pt x="16" y="24"/>
                    </a:lnTo>
                    <a:lnTo>
                      <a:pt x="7" y="28"/>
                    </a:lnTo>
                    <a:lnTo>
                      <a:pt x="0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0" name="Freeform 2832"/>
              <p:cNvSpPr>
                <a:spLocks/>
              </p:cNvSpPr>
              <p:nvPr/>
            </p:nvSpPr>
            <p:spPr bwMode="auto">
              <a:xfrm>
                <a:off x="2475" y="2733"/>
                <a:ext cx="3" cy="7"/>
              </a:xfrm>
              <a:custGeom>
                <a:avLst/>
                <a:gdLst>
                  <a:gd name="T0" fmla="*/ 28 w 28"/>
                  <a:gd name="T1" fmla="*/ 0 h 59"/>
                  <a:gd name="T2" fmla="*/ 24 w 28"/>
                  <a:gd name="T3" fmla="*/ 2 h 59"/>
                  <a:gd name="T4" fmla="*/ 21 w 28"/>
                  <a:gd name="T5" fmla="*/ 5 h 59"/>
                  <a:gd name="T6" fmla="*/ 18 w 28"/>
                  <a:gd name="T7" fmla="*/ 9 h 59"/>
                  <a:gd name="T8" fmla="*/ 15 w 28"/>
                  <a:gd name="T9" fmla="*/ 12 h 59"/>
                  <a:gd name="T10" fmla="*/ 11 w 28"/>
                  <a:gd name="T11" fmla="*/ 16 h 59"/>
                  <a:gd name="T12" fmla="*/ 8 w 28"/>
                  <a:gd name="T13" fmla="*/ 19 h 59"/>
                  <a:gd name="T14" fmla="*/ 6 w 28"/>
                  <a:gd name="T15" fmla="*/ 23 h 59"/>
                  <a:gd name="T16" fmla="*/ 4 w 28"/>
                  <a:gd name="T17" fmla="*/ 27 h 59"/>
                  <a:gd name="T18" fmla="*/ 2 w 28"/>
                  <a:gd name="T19" fmla="*/ 31 h 59"/>
                  <a:gd name="T20" fmla="*/ 1 w 28"/>
                  <a:gd name="T21" fmla="*/ 35 h 59"/>
                  <a:gd name="T22" fmla="*/ 0 w 28"/>
                  <a:gd name="T23" fmla="*/ 39 h 59"/>
                  <a:gd name="T24" fmla="*/ 0 w 28"/>
                  <a:gd name="T25" fmla="*/ 43 h 59"/>
                  <a:gd name="T26" fmla="*/ 1 w 28"/>
                  <a:gd name="T27" fmla="*/ 47 h 59"/>
                  <a:gd name="T28" fmla="*/ 2 w 28"/>
                  <a:gd name="T29" fmla="*/ 51 h 59"/>
                  <a:gd name="T30" fmla="*/ 4 w 28"/>
                  <a:gd name="T31" fmla="*/ 55 h 59"/>
                  <a:gd name="T32" fmla="*/ 7 w 28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59">
                    <a:moveTo>
                      <a:pt x="28" y="0"/>
                    </a:moveTo>
                    <a:lnTo>
                      <a:pt x="24" y="2"/>
                    </a:lnTo>
                    <a:lnTo>
                      <a:pt x="21" y="5"/>
                    </a:lnTo>
                    <a:lnTo>
                      <a:pt x="18" y="9"/>
                    </a:lnTo>
                    <a:lnTo>
                      <a:pt x="15" y="12"/>
                    </a:lnTo>
                    <a:lnTo>
                      <a:pt x="11" y="16"/>
                    </a:lnTo>
                    <a:lnTo>
                      <a:pt x="8" y="19"/>
                    </a:lnTo>
                    <a:lnTo>
                      <a:pt x="6" y="23"/>
                    </a:lnTo>
                    <a:lnTo>
                      <a:pt x="4" y="27"/>
                    </a:lnTo>
                    <a:lnTo>
                      <a:pt x="2" y="31"/>
                    </a:lnTo>
                    <a:lnTo>
                      <a:pt x="1" y="35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1" y="47"/>
                    </a:lnTo>
                    <a:lnTo>
                      <a:pt x="2" y="51"/>
                    </a:lnTo>
                    <a:lnTo>
                      <a:pt x="4" y="55"/>
                    </a:lnTo>
                    <a:lnTo>
                      <a:pt x="7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1" name="Freeform 2833"/>
              <p:cNvSpPr>
                <a:spLocks/>
              </p:cNvSpPr>
              <p:nvPr/>
            </p:nvSpPr>
            <p:spPr bwMode="auto">
              <a:xfrm>
                <a:off x="2476" y="2740"/>
                <a:ext cx="43" cy="21"/>
              </a:xfrm>
              <a:custGeom>
                <a:avLst/>
                <a:gdLst>
                  <a:gd name="T0" fmla="*/ 0 w 346"/>
                  <a:gd name="T1" fmla="*/ 0 h 166"/>
                  <a:gd name="T2" fmla="*/ 20 w 346"/>
                  <a:gd name="T3" fmla="*/ 13 h 166"/>
                  <a:gd name="T4" fmla="*/ 40 w 346"/>
                  <a:gd name="T5" fmla="*/ 25 h 166"/>
                  <a:gd name="T6" fmla="*/ 60 w 346"/>
                  <a:gd name="T7" fmla="*/ 37 h 166"/>
                  <a:gd name="T8" fmla="*/ 81 w 346"/>
                  <a:gd name="T9" fmla="*/ 48 h 166"/>
                  <a:gd name="T10" fmla="*/ 102 w 346"/>
                  <a:gd name="T11" fmla="*/ 60 h 166"/>
                  <a:gd name="T12" fmla="*/ 124 w 346"/>
                  <a:gd name="T13" fmla="*/ 70 h 166"/>
                  <a:gd name="T14" fmla="*/ 147 w 346"/>
                  <a:gd name="T15" fmla="*/ 79 h 166"/>
                  <a:gd name="T16" fmla="*/ 169 w 346"/>
                  <a:gd name="T17" fmla="*/ 89 h 166"/>
                  <a:gd name="T18" fmla="*/ 191 w 346"/>
                  <a:gd name="T19" fmla="*/ 98 h 166"/>
                  <a:gd name="T20" fmla="*/ 213 w 346"/>
                  <a:gd name="T21" fmla="*/ 107 h 166"/>
                  <a:gd name="T22" fmla="*/ 236 w 346"/>
                  <a:gd name="T23" fmla="*/ 116 h 166"/>
                  <a:gd name="T24" fmla="*/ 258 w 346"/>
                  <a:gd name="T25" fmla="*/ 125 h 166"/>
                  <a:gd name="T26" fmla="*/ 281 w 346"/>
                  <a:gd name="T27" fmla="*/ 135 h 166"/>
                  <a:gd name="T28" fmla="*/ 303 w 346"/>
                  <a:gd name="T29" fmla="*/ 145 h 166"/>
                  <a:gd name="T30" fmla="*/ 324 w 346"/>
                  <a:gd name="T31" fmla="*/ 155 h 166"/>
                  <a:gd name="T32" fmla="*/ 346 w 346"/>
                  <a:gd name="T33" fmla="*/ 166 h 1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6" h="166">
                    <a:moveTo>
                      <a:pt x="0" y="0"/>
                    </a:moveTo>
                    <a:lnTo>
                      <a:pt x="20" y="13"/>
                    </a:lnTo>
                    <a:lnTo>
                      <a:pt x="40" y="25"/>
                    </a:lnTo>
                    <a:lnTo>
                      <a:pt x="60" y="37"/>
                    </a:lnTo>
                    <a:lnTo>
                      <a:pt x="81" y="48"/>
                    </a:lnTo>
                    <a:lnTo>
                      <a:pt x="102" y="60"/>
                    </a:lnTo>
                    <a:lnTo>
                      <a:pt x="124" y="70"/>
                    </a:lnTo>
                    <a:lnTo>
                      <a:pt x="147" y="79"/>
                    </a:lnTo>
                    <a:lnTo>
                      <a:pt x="169" y="89"/>
                    </a:lnTo>
                    <a:lnTo>
                      <a:pt x="191" y="98"/>
                    </a:lnTo>
                    <a:lnTo>
                      <a:pt x="213" y="107"/>
                    </a:lnTo>
                    <a:lnTo>
                      <a:pt x="236" y="116"/>
                    </a:lnTo>
                    <a:lnTo>
                      <a:pt x="258" y="125"/>
                    </a:lnTo>
                    <a:lnTo>
                      <a:pt x="281" y="135"/>
                    </a:lnTo>
                    <a:lnTo>
                      <a:pt x="303" y="145"/>
                    </a:lnTo>
                    <a:lnTo>
                      <a:pt x="324" y="155"/>
                    </a:lnTo>
                    <a:lnTo>
                      <a:pt x="346" y="1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2" name="Freeform 2834"/>
              <p:cNvSpPr>
                <a:spLocks/>
              </p:cNvSpPr>
              <p:nvPr/>
            </p:nvSpPr>
            <p:spPr bwMode="auto">
              <a:xfrm>
                <a:off x="2518" y="2761"/>
                <a:ext cx="3" cy="51"/>
              </a:xfrm>
              <a:custGeom>
                <a:avLst/>
                <a:gdLst>
                  <a:gd name="T0" fmla="*/ 7 w 27"/>
                  <a:gd name="T1" fmla="*/ 0 h 411"/>
                  <a:gd name="T2" fmla="*/ 14 w 27"/>
                  <a:gd name="T3" fmla="*/ 26 h 411"/>
                  <a:gd name="T4" fmla="*/ 20 w 27"/>
                  <a:gd name="T5" fmla="*/ 53 h 411"/>
                  <a:gd name="T6" fmla="*/ 24 w 27"/>
                  <a:gd name="T7" fmla="*/ 78 h 411"/>
                  <a:gd name="T8" fmla="*/ 26 w 27"/>
                  <a:gd name="T9" fmla="*/ 104 h 411"/>
                  <a:gd name="T10" fmla="*/ 27 w 27"/>
                  <a:gd name="T11" fmla="*/ 130 h 411"/>
                  <a:gd name="T12" fmla="*/ 26 w 27"/>
                  <a:gd name="T13" fmla="*/ 155 h 411"/>
                  <a:gd name="T14" fmla="*/ 24 w 27"/>
                  <a:gd name="T15" fmla="*/ 181 h 411"/>
                  <a:gd name="T16" fmla="*/ 22 w 27"/>
                  <a:gd name="T17" fmla="*/ 207 h 411"/>
                  <a:gd name="T18" fmla="*/ 19 w 27"/>
                  <a:gd name="T19" fmla="*/ 232 h 411"/>
                  <a:gd name="T20" fmla="*/ 15 w 27"/>
                  <a:gd name="T21" fmla="*/ 258 h 411"/>
                  <a:gd name="T22" fmla="*/ 12 w 27"/>
                  <a:gd name="T23" fmla="*/ 283 h 411"/>
                  <a:gd name="T24" fmla="*/ 8 w 27"/>
                  <a:gd name="T25" fmla="*/ 308 h 411"/>
                  <a:gd name="T26" fmla="*/ 5 w 27"/>
                  <a:gd name="T27" fmla="*/ 333 h 411"/>
                  <a:gd name="T28" fmla="*/ 2 w 27"/>
                  <a:gd name="T29" fmla="*/ 360 h 411"/>
                  <a:gd name="T30" fmla="*/ 0 w 27"/>
                  <a:gd name="T31" fmla="*/ 385 h 411"/>
                  <a:gd name="T32" fmla="*/ 0 w 27"/>
                  <a:gd name="T33" fmla="*/ 411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411">
                    <a:moveTo>
                      <a:pt x="7" y="0"/>
                    </a:moveTo>
                    <a:lnTo>
                      <a:pt x="14" y="26"/>
                    </a:lnTo>
                    <a:lnTo>
                      <a:pt x="20" y="53"/>
                    </a:lnTo>
                    <a:lnTo>
                      <a:pt x="24" y="78"/>
                    </a:lnTo>
                    <a:lnTo>
                      <a:pt x="26" y="104"/>
                    </a:lnTo>
                    <a:lnTo>
                      <a:pt x="27" y="130"/>
                    </a:lnTo>
                    <a:lnTo>
                      <a:pt x="26" y="155"/>
                    </a:lnTo>
                    <a:lnTo>
                      <a:pt x="24" y="181"/>
                    </a:lnTo>
                    <a:lnTo>
                      <a:pt x="22" y="207"/>
                    </a:lnTo>
                    <a:lnTo>
                      <a:pt x="19" y="232"/>
                    </a:lnTo>
                    <a:lnTo>
                      <a:pt x="15" y="258"/>
                    </a:lnTo>
                    <a:lnTo>
                      <a:pt x="12" y="283"/>
                    </a:lnTo>
                    <a:lnTo>
                      <a:pt x="8" y="308"/>
                    </a:lnTo>
                    <a:lnTo>
                      <a:pt x="5" y="333"/>
                    </a:lnTo>
                    <a:lnTo>
                      <a:pt x="2" y="360"/>
                    </a:lnTo>
                    <a:lnTo>
                      <a:pt x="0" y="385"/>
                    </a:lnTo>
                    <a:lnTo>
                      <a:pt x="0" y="4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3" name="Freeform 2835"/>
              <p:cNvSpPr>
                <a:spLocks/>
              </p:cNvSpPr>
              <p:nvPr/>
            </p:nvSpPr>
            <p:spPr bwMode="auto">
              <a:xfrm>
                <a:off x="2518" y="2812"/>
                <a:ext cx="6" cy="31"/>
              </a:xfrm>
              <a:custGeom>
                <a:avLst/>
                <a:gdLst>
                  <a:gd name="T0" fmla="*/ 0 w 52"/>
                  <a:gd name="T1" fmla="*/ 0 h 246"/>
                  <a:gd name="T2" fmla="*/ 0 w 52"/>
                  <a:gd name="T3" fmla="*/ 16 h 246"/>
                  <a:gd name="T4" fmla="*/ 2 w 52"/>
                  <a:gd name="T5" fmla="*/ 32 h 246"/>
                  <a:gd name="T6" fmla="*/ 6 w 52"/>
                  <a:gd name="T7" fmla="*/ 47 h 246"/>
                  <a:gd name="T8" fmla="*/ 11 w 52"/>
                  <a:gd name="T9" fmla="*/ 63 h 246"/>
                  <a:gd name="T10" fmla="*/ 17 w 52"/>
                  <a:gd name="T11" fmla="*/ 78 h 246"/>
                  <a:gd name="T12" fmla="*/ 23 w 52"/>
                  <a:gd name="T13" fmla="*/ 94 h 246"/>
                  <a:gd name="T14" fmla="*/ 30 w 52"/>
                  <a:gd name="T15" fmla="*/ 109 h 246"/>
                  <a:gd name="T16" fmla="*/ 36 w 52"/>
                  <a:gd name="T17" fmla="*/ 124 h 246"/>
                  <a:gd name="T18" fmla="*/ 42 w 52"/>
                  <a:gd name="T19" fmla="*/ 138 h 246"/>
                  <a:gd name="T20" fmla="*/ 47 w 52"/>
                  <a:gd name="T21" fmla="*/ 153 h 246"/>
                  <a:gd name="T22" fmla="*/ 50 w 52"/>
                  <a:gd name="T23" fmla="*/ 168 h 246"/>
                  <a:gd name="T24" fmla="*/ 52 w 52"/>
                  <a:gd name="T25" fmla="*/ 183 h 246"/>
                  <a:gd name="T26" fmla="*/ 51 w 52"/>
                  <a:gd name="T27" fmla="*/ 198 h 246"/>
                  <a:gd name="T28" fmla="*/ 48 w 52"/>
                  <a:gd name="T29" fmla="*/ 213 h 246"/>
                  <a:gd name="T30" fmla="*/ 42 w 52"/>
                  <a:gd name="T31" fmla="*/ 229 h 246"/>
                  <a:gd name="T32" fmla="*/ 33 w 52"/>
                  <a:gd name="T33" fmla="*/ 24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246">
                    <a:moveTo>
                      <a:pt x="0" y="0"/>
                    </a:moveTo>
                    <a:lnTo>
                      <a:pt x="0" y="16"/>
                    </a:lnTo>
                    <a:lnTo>
                      <a:pt x="2" y="32"/>
                    </a:lnTo>
                    <a:lnTo>
                      <a:pt x="6" y="47"/>
                    </a:lnTo>
                    <a:lnTo>
                      <a:pt x="11" y="63"/>
                    </a:lnTo>
                    <a:lnTo>
                      <a:pt x="17" y="78"/>
                    </a:lnTo>
                    <a:lnTo>
                      <a:pt x="23" y="94"/>
                    </a:lnTo>
                    <a:lnTo>
                      <a:pt x="30" y="109"/>
                    </a:lnTo>
                    <a:lnTo>
                      <a:pt x="36" y="124"/>
                    </a:lnTo>
                    <a:lnTo>
                      <a:pt x="42" y="138"/>
                    </a:lnTo>
                    <a:lnTo>
                      <a:pt x="47" y="153"/>
                    </a:lnTo>
                    <a:lnTo>
                      <a:pt x="50" y="168"/>
                    </a:lnTo>
                    <a:lnTo>
                      <a:pt x="52" y="183"/>
                    </a:lnTo>
                    <a:lnTo>
                      <a:pt x="51" y="198"/>
                    </a:lnTo>
                    <a:lnTo>
                      <a:pt x="48" y="213"/>
                    </a:lnTo>
                    <a:lnTo>
                      <a:pt x="42" y="229"/>
                    </a:lnTo>
                    <a:lnTo>
                      <a:pt x="33" y="2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4" name="Freeform 2836"/>
              <p:cNvSpPr>
                <a:spLocks/>
              </p:cNvSpPr>
              <p:nvPr/>
            </p:nvSpPr>
            <p:spPr bwMode="auto">
              <a:xfrm>
                <a:off x="2514" y="3450"/>
                <a:ext cx="10" cy="15"/>
              </a:xfrm>
              <a:custGeom>
                <a:avLst/>
                <a:gdLst>
                  <a:gd name="T0" fmla="*/ 5 w 83"/>
                  <a:gd name="T1" fmla="*/ 119 h 119"/>
                  <a:gd name="T2" fmla="*/ 2 w 83"/>
                  <a:gd name="T3" fmla="*/ 111 h 119"/>
                  <a:gd name="T4" fmla="*/ 0 w 83"/>
                  <a:gd name="T5" fmla="*/ 103 h 119"/>
                  <a:gd name="T6" fmla="*/ 1 w 83"/>
                  <a:gd name="T7" fmla="*/ 95 h 119"/>
                  <a:gd name="T8" fmla="*/ 2 w 83"/>
                  <a:gd name="T9" fmla="*/ 86 h 119"/>
                  <a:gd name="T10" fmla="*/ 5 w 83"/>
                  <a:gd name="T11" fmla="*/ 79 h 119"/>
                  <a:gd name="T12" fmla="*/ 10 w 83"/>
                  <a:gd name="T13" fmla="*/ 71 h 119"/>
                  <a:gd name="T14" fmla="*/ 15 w 83"/>
                  <a:gd name="T15" fmla="*/ 63 h 119"/>
                  <a:gd name="T16" fmla="*/ 20 w 83"/>
                  <a:gd name="T17" fmla="*/ 56 h 119"/>
                  <a:gd name="T18" fmla="*/ 26 w 83"/>
                  <a:gd name="T19" fmla="*/ 48 h 119"/>
                  <a:gd name="T20" fmla="*/ 33 w 83"/>
                  <a:gd name="T21" fmla="*/ 41 h 119"/>
                  <a:gd name="T22" fmla="*/ 40 w 83"/>
                  <a:gd name="T23" fmla="*/ 33 h 119"/>
                  <a:gd name="T24" fmla="*/ 47 w 83"/>
                  <a:gd name="T25" fmla="*/ 26 h 119"/>
                  <a:gd name="T26" fmla="*/ 53 w 83"/>
                  <a:gd name="T27" fmla="*/ 19 h 119"/>
                  <a:gd name="T28" fmla="*/ 60 w 83"/>
                  <a:gd name="T29" fmla="*/ 12 h 119"/>
                  <a:gd name="T30" fmla="*/ 65 w 83"/>
                  <a:gd name="T31" fmla="*/ 6 h 119"/>
                  <a:gd name="T32" fmla="*/ 71 w 83"/>
                  <a:gd name="T33" fmla="*/ 0 h 119"/>
                  <a:gd name="T34" fmla="*/ 72 w 83"/>
                  <a:gd name="T35" fmla="*/ 3 h 119"/>
                  <a:gd name="T36" fmla="*/ 73 w 83"/>
                  <a:gd name="T37" fmla="*/ 6 h 119"/>
                  <a:gd name="T38" fmla="*/ 74 w 83"/>
                  <a:gd name="T39" fmla="*/ 9 h 119"/>
                  <a:gd name="T40" fmla="*/ 76 w 83"/>
                  <a:gd name="T41" fmla="*/ 13 h 119"/>
                  <a:gd name="T42" fmla="*/ 77 w 83"/>
                  <a:gd name="T43" fmla="*/ 17 h 119"/>
                  <a:gd name="T44" fmla="*/ 78 w 83"/>
                  <a:gd name="T45" fmla="*/ 20 h 119"/>
                  <a:gd name="T46" fmla="*/ 80 w 83"/>
                  <a:gd name="T47" fmla="*/ 24 h 119"/>
                  <a:gd name="T48" fmla="*/ 81 w 83"/>
                  <a:gd name="T49" fmla="*/ 28 h 119"/>
                  <a:gd name="T50" fmla="*/ 82 w 83"/>
                  <a:gd name="T51" fmla="*/ 31 h 119"/>
                  <a:gd name="T52" fmla="*/ 82 w 83"/>
                  <a:gd name="T53" fmla="*/ 35 h 119"/>
                  <a:gd name="T54" fmla="*/ 83 w 83"/>
                  <a:gd name="T55" fmla="*/ 38 h 119"/>
                  <a:gd name="T56" fmla="*/ 83 w 83"/>
                  <a:gd name="T57" fmla="*/ 41 h 119"/>
                  <a:gd name="T58" fmla="*/ 82 w 83"/>
                  <a:gd name="T59" fmla="*/ 44 h 119"/>
                  <a:gd name="T60" fmla="*/ 81 w 83"/>
                  <a:gd name="T61" fmla="*/ 47 h 119"/>
                  <a:gd name="T62" fmla="*/ 80 w 83"/>
                  <a:gd name="T63" fmla="*/ 49 h 119"/>
                  <a:gd name="T64" fmla="*/ 78 w 83"/>
                  <a:gd name="T65" fmla="*/ 52 h 119"/>
                  <a:gd name="T66" fmla="*/ 73 w 83"/>
                  <a:gd name="T67" fmla="*/ 57 h 119"/>
                  <a:gd name="T68" fmla="*/ 69 w 83"/>
                  <a:gd name="T69" fmla="*/ 62 h 119"/>
                  <a:gd name="T70" fmla="*/ 64 w 83"/>
                  <a:gd name="T71" fmla="*/ 66 h 119"/>
                  <a:gd name="T72" fmla="*/ 60 w 83"/>
                  <a:gd name="T73" fmla="*/ 70 h 119"/>
                  <a:gd name="T74" fmla="*/ 55 w 83"/>
                  <a:gd name="T75" fmla="*/ 74 h 119"/>
                  <a:gd name="T76" fmla="*/ 50 w 83"/>
                  <a:gd name="T77" fmla="*/ 78 h 119"/>
                  <a:gd name="T78" fmla="*/ 45 w 83"/>
                  <a:gd name="T79" fmla="*/ 81 h 119"/>
                  <a:gd name="T80" fmla="*/ 41 w 83"/>
                  <a:gd name="T81" fmla="*/ 85 h 119"/>
                  <a:gd name="T82" fmla="*/ 36 w 83"/>
                  <a:gd name="T83" fmla="*/ 88 h 119"/>
                  <a:gd name="T84" fmla="*/ 31 w 83"/>
                  <a:gd name="T85" fmla="*/ 92 h 119"/>
                  <a:gd name="T86" fmla="*/ 26 w 83"/>
                  <a:gd name="T87" fmla="*/ 96 h 119"/>
                  <a:gd name="T88" fmla="*/ 22 w 83"/>
                  <a:gd name="T89" fmla="*/ 100 h 119"/>
                  <a:gd name="T90" fmla="*/ 17 w 83"/>
                  <a:gd name="T91" fmla="*/ 104 h 119"/>
                  <a:gd name="T92" fmla="*/ 13 w 83"/>
                  <a:gd name="T93" fmla="*/ 109 h 119"/>
                  <a:gd name="T94" fmla="*/ 9 w 83"/>
                  <a:gd name="T95" fmla="*/ 113 h 119"/>
                  <a:gd name="T96" fmla="*/ 5 w 83"/>
                  <a:gd name="T97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3" h="119">
                    <a:moveTo>
                      <a:pt x="5" y="119"/>
                    </a:moveTo>
                    <a:lnTo>
                      <a:pt x="2" y="111"/>
                    </a:lnTo>
                    <a:lnTo>
                      <a:pt x="0" y="103"/>
                    </a:lnTo>
                    <a:lnTo>
                      <a:pt x="1" y="95"/>
                    </a:lnTo>
                    <a:lnTo>
                      <a:pt x="2" y="86"/>
                    </a:lnTo>
                    <a:lnTo>
                      <a:pt x="5" y="79"/>
                    </a:lnTo>
                    <a:lnTo>
                      <a:pt x="10" y="71"/>
                    </a:lnTo>
                    <a:lnTo>
                      <a:pt x="15" y="63"/>
                    </a:lnTo>
                    <a:lnTo>
                      <a:pt x="20" y="56"/>
                    </a:lnTo>
                    <a:lnTo>
                      <a:pt x="26" y="48"/>
                    </a:lnTo>
                    <a:lnTo>
                      <a:pt x="33" y="41"/>
                    </a:lnTo>
                    <a:lnTo>
                      <a:pt x="40" y="33"/>
                    </a:lnTo>
                    <a:lnTo>
                      <a:pt x="47" y="26"/>
                    </a:lnTo>
                    <a:lnTo>
                      <a:pt x="53" y="19"/>
                    </a:lnTo>
                    <a:lnTo>
                      <a:pt x="60" y="12"/>
                    </a:lnTo>
                    <a:lnTo>
                      <a:pt x="65" y="6"/>
                    </a:lnTo>
                    <a:lnTo>
                      <a:pt x="71" y="0"/>
                    </a:lnTo>
                    <a:lnTo>
                      <a:pt x="72" y="3"/>
                    </a:lnTo>
                    <a:lnTo>
                      <a:pt x="73" y="6"/>
                    </a:lnTo>
                    <a:lnTo>
                      <a:pt x="74" y="9"/>
                    </a:lnTo>
                    <a:lnTo>
                      <a:pt x="76" y="13"/>
                    </a:lnTo>
                    <a:lnTo>
                      <a:pt x="77" y="17"/>
                    </a:lnTo>
                    <a:lnTo>
                      <a:pt x="78" y="20"/>
                    </a:lnTo>
                    <a:lnTo>
                      <a:pt x="80" y="24"/>
                    </a:lnTo>
                    <a:lnTo>
                      <a:pt x="81" y="28"/>
                    </a:lnTo>
                    <a:lnTo>
                      <a:pt x="82" y="31"/>
                    </a:lnTo>
                    <a:lnTo>
                      <a:pt x="82" y="35"/>
                    </a:lnTo>
                    <a:lnTo>
                      <a:pt x="83" y="38"/>
                    </a:lnTo>
                    <a:lnTo>
                      <a:pt x="83" y="41"/>
                    </a:lnTo>
                    <a:lnTo>
                      <a:pt x="82" y="44"/>
                    </a:lnTo>
                    <a:lnTo>
                      <a:pt x="81" y="47"/>
                    </a:lnTo>
                    <a:lnTo>
                      <a:pt x="80" y="49"/>
                    </a:lnTo>
                    <a:lnTo>
                      <a:pt x="78" y="52"/>
                    </a:lnTo>
                    <a:lnTo>
                      <a:pt x="73" y="57"/>
                    </a:lnTo>
                    <a:lnTo>
                      <a:pt x="69" y="62"/>
                    </a:lnTo>
                    <a:lnTo>
                      <a:pt x="64" y="66"/>
                    </a:lnTo>
                    <a:lnTo>
                      <a:pt x="60" y="70"/>
                    </a:lnTo>
                    <a:lnTo>
                      <a:pt x="55" y="74"/>
                    </a:lnTo>
                    <a:lnTo>
                      <a:pt x="50" y="78"/>
                    </a:lnTo>
                    <a:lnTo>
                      <a:pt x="45" y="81"/>
                    </a:lnTo>
                    <a:lnTo>
                      <a:pt x="41" y="85"/>
                    </a:lnTo>
                    <a:lnTo>
                      <a:pt x="36" y="88"/>
                    </a:lnTo>
                    <a:lnTo>
                      <a:pt x="31" y="92"/>
                    </a:lnTo>
                    <a:lnTo>
                      <a:pt x="26" y="96"/>
                    </a:lnTo>
                    <a:lnTo>
                      <a:pt x="22" y="100"/>
                    </a:lnTo>
                    <a:lnTo>
                      <a:pt x="17" y="104"/>
                    </a:lnTo>
                    <a:lnTo>
                      <a:pt x="13" y="109"/>
                    </a:lnTo>
                    <a:lnTo>
                      <a:pt x="9" y="113"/>
                    </a:lnTo>
                    <a:lnTo>
                      <a:pt x="5" y="119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5" name="Freeform 2837"/>
              <p:cNvSpPr>
                <a:spLocks/>
              </p:cNvSpPr>
              <p:nvPr/>
            </p:nvSpPr>
            <p:spPr bwMode="auto">
              <a:xfrm>
                <a:off x="2514" y="3450"/>
                <a:ext cx="9" cy="15"/>
              </a:xfrm>
              <a:custGeom>
                <a:avLst/>
                <a:gdLst>
                  <a:gd name="T0" fmla="*/ 5 w 71"/>
                  <a:gd name="T1" fmla="*/ 119 h 119"/>
                  <a:gd name="T2" fmla="*/ 2 w 71"/>
                  <a:gd name="T3" fmla="*/ 111 h 119"/>
                  <a:gd name="T4" fmla="*/ 0 w 71"/>
                  <a:gd name="T5" fmla="*/ 103 h 119"/>
                  <a:gd name="T6" fmla="*/ 1 w 71"/>
                  <a:gd name="T7" fmla="*/ 95 h 119"/>
                  <a:gd name="T8" fmla="*/ 2 w 71"/>
                  <a:gd name="T9" fmla="*/ 86 h 119"/>
                  <a:gd name="T10" fmla="*/ 5 w 71"/>
                  <a:gd name="T11" fmla="*/ 79 h 119"/>
                  <a:gd name="T12" fmla="*/ 10 w 71"/>
                  <a:gd name="T13" fmla="*/ 71 h 119"/>
                  <a:gd name="T14" fmla="*/ 15 w 71"/>
                  <a:gd name="T15" fmla="*/ 63 h 119"/>
                  <a:gd name="T16" fmla="*/ 20 w 71"/>
                  <a:gd name="T17" fmla="*/ 56 h 119"/>
                  <a:gd name="T18" fmla="*/ 26 w 71"/>
                  <a:gd name="T19" fmla="*/ 48 h 119"/>
                  <a:gd name="T20" fmla="*/ 33 w 71"/>
                  <a:gd name="T21" fmla="*/ 41 h 119"/>
                  <a:gd name="T22" fmla="*/ 40 w 71"/>
                  <a:gd name="T23" fmla="*/ 33 h 119"/>
                  <a:gd name="T24" fmla="*/ 47 w 71"/>
                  <a:gd name="T25" fmla="*/ 26 h 119"/>
                  <a:gd name="T26" fmla="*/ 53 w 71"/>
                  <a:gd name="T27" fmla="*/ 19 h 119"/>
                  <a:gd name="T28" fmla="*/ 60 w 71"/>
                  <a:gd name="T29" fmla="*/ 12 h 119"/>
                  <a:gd name="T30" fmla="*/ 65 w 71"/>
                  <a:gd name="T31" fmla="*/ 6 h 119"/>
                  <a:gd name="T32" fmla="*/ 71 w 71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119">
                    <a:moveTo>
                      <a:pt x="5" y="119"/>
                    </a:moveTo>
                    <a:lnTo>
                      <a:pt x="2" y="111"/>
                    </a:lnTo>
                    <a:lnTo>
                      <a:pt x="0" y="103"/>
                    </a:lnTo>
                    <a:lnTo>
                      <a:pt x="1" y="95"/>
                    </a:lnTo>
                    <a:lnTo>
                      <a:pt x="2" y="86"/>
                    </a:lnTo>
                    <a:lnTo>
                      <a:pt x="5" y="79"/>
                    </a:lnTo>
                    <a:lnTo>
                      <a:pt x="10" y="71"/>
                    </a:lnTo>
                    <a:lnTo>
                      <a:pt x="15" y="63"/>
                    </a:lnTo>
                    <a:lnTo>
                      <a:pt x="20" y="56"/>
                    </a:lnTo>
                    <a:lnTo>
                      <a:pt x="26" y="48"/>
                    </a:lnTo>
                    <a:lnTo>
                      <a:pt x="33" y="41"/>
                    </a:lnTo>
                    <a:lnTo>
                      <a:pt x="40" y="33"/>
                    </a:lnTo>
                    <a:lnTo>
                      <a:pt x="47" y="26"/>
                    </a:lnTo>
                    <a:lnTo>
                      <a:pt x="53" y="19"/>
                    </a:lnTo>
                    <a:lnTo>
                      <a:pt x="60" y="12"/>
                    </a:lnTo>
                    <a:lnTo>
                      <a:pt x="65" y="6"/>
                    </a:lnTo>
                    <a:lnTo>
                      <a:pt x="7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6" name="Freeform 2838"/>
              <p:cNvSpPr>
                <a:spLocks/>
              </p:cNvSpPr>
              <p:nvPr/>
            </p:nvSpPr>
            <p:spPr bwMode="auto">
              <a:xfrm>
                <a:off x="2523" y="3450"/>
                <a:ext cx="1" cy="6"/>
              </a:xfrm>
              <a:custGeom>
                <a:avLst/>
                <a:gdLst>
                  <a:gd name="T0" fmla="*/ 0 w 12"/>
                  <a:gd name="T1" fmla="*/ 0 h 52"/>
                  <a:gd name="T2" fmla="*/ 1 w 12"/>
                  <a:gd name="T3" fmla="*/ 3 h 52"/>
                  <a:gd name="T4" fmla="*/ 2 w 12"/>
                  <a:gd name="T5" fmla="*/ 6 h 52"/>
                  <a:gd name="T6" fmla="*/ 3 w 12"/>
                  <a:gd name="T7" fmla="*/ 9 h 52"/>
                  <a:gd name="T8" fmla="*/ 5 w 12"/>
                  <a:gd name="T9" fmla="*/ 13 h 52"/>
                  <a:gd name="T10" fmla="*/ 6 w 12"/>
                  <a:gd name="T11" fmla="*/ 17 h 52"/>
                  <a:gd name="T12" fmla="*/ 7 w 12"/>
                  <a:gd name="T13" fmla="*/ 20 h 52"/>
                  <a:gd name="T14" fmla="*/ 9 w 12"/>
                  <a:gd name="T15" fmla="*/ 24 h 52"/>
                  <a:gd name="T16" fmla="*/ 10 w 12"/>
                  <a:gd name="T17" fmla="*/ 28 h 52"/>
                  <a:gd name="T18" fmla="*/ 11 w 12"/>
                  <a:gd name="T19" fmla="*/ 31 h 52"/>
                  <a:gd name="T20" fmla="*/ 11 w 12"/>
                  <a:gd name="T21" fmla="*/ 35 h 52"/>
                  <a:gd name="T22" fmla="*/ 12 w 12"/>
                  <a:gd name="T23" fmla="*/ 38 h 52"/>
                  <a:gd name="T24" fmla="*/ 12 w 12"/>
                  <a:gd name="T25" fmla="*/ 41 h 52"/>
                  <a:gd name="T26" fmla="*/ 11 w 12"/>
                  <a:gd name="T27" fmla="*/ 44 h 52"/>
                  <a:gd name="T28" fmla="*/ 10 w 12"/>
                  <a:gd name="T29" fmla="*/ 47 h 52"/>
                  <a:gd name="T30" fmla="*/ 9 w 12"/>
                  <a:gd name="T31" fmla="*/ 49 h 52"/>
                  <a:gd name="T32" fmla="*/ 7 w 12"/>
                  <a:gd name="T33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" h="52">
                    <a:moveTo>
                      <a:pt x="0" y="0"/>
                    </a:moveTo>
                    <a:lnTo>
                      <a:pt x="1" y="3"/>
                    </a:lnTo>
                    <a:lnTo>
                      <a:pt x="2" y="6"/>
                    </a:lnTo>
                    <a:lnTo>
                      <a:pt x="3" y="9"/>
                    </a:lnTo>
                    <a:lnTo>
                      <a:pt x="5" y="13"/>
                    </a:lnTo>
                    <a:lnTo>
                      <a:pt x="6" y="17"/>
                    </a:lnTo>
                    <a:lnTo>
                      <a:pt x="7" y="20"/>
                    </a:lnTo>
                    <a:lnTo>
                      <a:pt x="9" y="24"/>
                    </a:lnTo>
                    <a:lnTo>
                      <a:pt x="10" y="28"/>
                    </a:lnTo>
                    <a:lnTo>
                      <a:pt x="11" y="31"/>
                    </a:lnTo>
                    <a:lnTo>
                      <a:pt x="11" y="35"/>
                    </a:lnTo>
                    <a:lnTo>
                      <a:pt x="12" y="38"/>
                    </a:lnTo>
                    <a:lnTo>
                      <a:pt x="12" y="41"/>
                    </a:lnTo>
                    <a:lnTo>
                      <a:pt x="11" y="44"/>
                    </a:lnTo>
                    <a:lnTo>
                      <a:pt x="10" y="47"/>
                    </a:lnTo>
                    <a:lnTo>
                      <a:pt x="9" y="49"/>
                    </a:lnTo>
                    <a:lnTo>
                      <a:pt x="7" y="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7" name="Freeform 2839"/>
              <p:cNvSpPr>
                <a:spLocks/>
              </p:cNvSpPr>
              <p:nvPr/>
            </p:nvSpPr>
            <p:spPr bwMode="auto">
              <a:xfrm>
                <a:off x="2514" y="3456"/>
                <a:ext cx="10" cy="9"/>
              </a:xfrm>
              <a:custGeom>
                <a:avLst/>
                <a:gdLst>
                  <a:gd name="T0" fmla="*/ 73 w 73"/>
                  <a:gd name="T1" fmla="*/ 0 h 67"/>
                  <a:gd name="T2" fmla="*/ 68 w 73"/>
                  <a:gd name="T3" fmla="*/ 5 h 67"/>
                  <a:gd name="T4" fmla="*/ 64 w 73"/>
                  <a:gd name="T5" fmla="*/ 10 h 67"/>
                  <a:gd name="T6" fmla="*/ 59 w 73"/>
                  <a:gd name="T7" fmla="*/ 14 h 67"/>
                  <a:gd name="T8" fmla="*/ 55 w 73"/>
                  <a:gd name="T9" fmla="*/ 18 h 67"/>
                  <a:gd name="T10" fmla="*/ 50 w 73"/>
                  <a:gd name="T11" fmla="*/ 22 h 67"/>
                  <a:gd name="T12" fmla="*/ 45 w 73"/>
                  <a:gd name="T13" fmla="*/ 26 h 67"/>
                  <a:gd name="T14" fmla="*/ 40 w 73"/>
                  <a:gd name="T15" fmla="*/ 29 h 67"/>
                  <a:gd name="T16" fmla="*/ 36 w 73"/>
                  <a:gd name="T17" fmla="*/ 33 h 67"/>
                  <a:gd name="T18" fmla="*/ 31 w 73"/>
                  <a:gd name="T19" fmla="*/ 36 h 67"/>
                  <a:gd name="T20" fmla="*/ 26 w 73"/>
                  <a:gd name="T21" fmla="*/ 40 h 67"/>
                  <a:gd name="T22" fmla="*/ 21 w 73"/>
                  <a:gd name="T23" fmla="*/ 44 h 67"/>
                  <a:gd name="T24" fmla="*/ 17 w 73"/>
                  <a:gd name="T25" fmla="*/ 48 h 67"/>
                  <a:gd name="T26" fmla="*/ 12 w 73"/>
                  <a:gd name="T27" fmla="*/ 52 h 67"/>
                  <a:gd name="T28" fmla="*/ 8 w 73"/>
                  <a:gd name="T29" fmla="*/ 57 h 67"/>
                  <a:gd name="T30" fmla="*/ 4 w 73"/>
                  <a:gd name="T31" fmla="*/ 61 h 67"/>
                  <a:gd name="T32" fmla="*/ 0 w 73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67">
                    <a:moveTo>
                      <a:pt x="73" y="0"/>
                    </a:moveTo>
                    <a:lnTo>
                      <a:pt x="68" y="5"/>
                    </a:lnTo>
                    <a:lnTo>
                      <a:pt x="64" y="10"/>
                    </a:lnTo>
                    <a:lnTo>
                      <a:pt x="59" y="14"/>
                    </a:lnTo>
                    <a:lnTo>
                      <a:pt x="55" y="18"/>
                    </a:lnTo>
                    <a:lnTo>
                      <a:pt x="50" y="22"/>
                    </a:lnTo>
                    <a:lnTo>
                      <a:pt x="45" y="26"/>
                    </a:lnTo>
                    <a:lnTo>
                      <a:pt x="40" y="29"/>
                    </a:lnTo>
                    <a:lnTo>
                      <a:pt x="36" y="33"/>
                    </a:lnTo>
                    <a:lnTo>
                      <a:pt x="31" y="36"/>
                    </a:lnTo>
                    <a:lnTo>
                      <a:pt x="26" y="40"/>
                    </a:lnTo>
                    <a:lnTo>
                      <a:pt x="21" y="44"/>
                    </a:lnTo>
                    <a:lnTo>
                      <a:pt x="17" y="48"/>
                    </a:lnTo>
                    <a:lnTo>
                      <a:pt x="12" y="52"/>
                    </a:lnTo>
                    <a:lnTo>
                      <a:pt x="8" y="57"/>
                    </a:lnTo>
                    <a:lnTo>
                      <a:pt x="4" y="61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8" name="Freeform 2840"/>
              <p:cNvSpPr>
                <a:spLocks/>
              </p:cNvSpPr>
              <p:nvPr/>
            </p:nvSpPr>
            <p:spPr bwMode="auto">
              <a:xfrm>
                <a:off x="2517" y="3461"/>
                <a:ext cx="7" cy="9"/>
              </a:xfrm>
              <a:custGeom>
                <a:avLst/>
                <a:gdLst>
                  <a:gd name="T0" fmla="*/ 13 w 55"/>
                  <a:gd name="T1" fmla="*/ 66 h 66"/>
                  <a:gd name="T2" fmla="*/ 0 w 55"/>
                  <a:gd name="T3" fmla="*/ 46 h 66"/>
                  <a:gd name="T4" fmla="*/ 53 w 55"/>
                  <a:gd name="T5" fmla="*/ 0 h 66"/>
                  <a:gd name="T6" fmla="*/ 54 w 55"/>
                  <a:gd name="T7" fmla="*/ 6 h 66"/>
                  <a:gd name="T8" fmla="*/ 55 w 55"/>
                  <a:gd name="T9" fmla="*/ 12 h 66"/>
                  <a:gd name="T10" fmla="*/ 55 w 55"/>
                  <a:gd name="T11" fmla="*/ 18 h 66"/>
                  <a:gd name="T12" fmla="*/ 55 w 55"/>
                  <a:gd name="T13" fmla="*/ 23 h 66"/>
                  <a:gd name="T14" fmla="*/ 53 w 55"/>
                  <a:gd name="T15" fmla="*/ 28 h 66"/>
                  <a:gd name="T16" fmla="*/ 51 w 55"/>
                  <a:gd name="T17" fmla="*/ 32 h 66"/>
                  <a:gd name="T18" fmla="*/ 49 w 55"/>
                  <a:gd name="T19" fmla="*/ 36 h 66"/>
                  <a:gd name="T20" fmla="*/ 46 w 55"/>
                  <a:gd name="T21" fmla="*/ 40 h 66"/>
                  <a:gd name="T22" fmla="*/ 43 w 55"/>
                  <a:gd name="T23" fmla="*/ 43 h 66"/>
                  <a:gd name="T24" fmla="*/ 39 w 55"/>
                  <a:gd name="T25" fmla="*/ 46 h 66"/>
                  <a:gd name="T26" fmla="*/ 35 w 55"/>
                  <a:gd name="T27" fmla="*/ 49 h 66"/>
                  <a:gd name="T28" fmla="*/ 31 w 55"/>
                  <a:gd name="T29" fmla="*/ 53 h 66"/>
                  <a:gd name="T30" fmla="*/ 27 w 55"/>
                  <a:gd name="T31" fmla="*/ 56 h 66"/>
                  <a:gd name="T32" fmla="*/ 22 w 55"/>
                  <a:gd name="T33" fmla="*/ 59 h 66"/>
                  <a:gd name="T34" fmla="*/ 18 w 55"/>
                  <a:gd name="T35" fmla="*/ 62 h 66"/>
                  <a:gd name="T36" fmla="*/ 14 w 55"/>
                  <a:gd name="T37" fmla="*/ 66 h 66"/>
                  <a:gd name="T38" fmla="*/ 13 w 55"/>
                  <a:gd name="T39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5" h="66">
                    <a:moveTo>
                      <a:pt x="13" y="66"/>
                    </a:moveTo>
                    <a:lnTo>
                      <a:pt x="0" y="46"/>
                    </a:lnTo>
                    <a:lnTo>
                      <a:pt x="53" y="0"/>
                    </a:lnTo>
                    <a:lnTo>
                      <a:pt x="54" y="6"/>
                    </a:lnTo>
                    <a:lnTo>
                      <a:pt x="55" y="12"/>
                    </a:lnTo>
                    <a:lnTo>
                      <a:pt x="55" y="18"/>
                    </a:lnTo>
                    <a:lnTo>
                      <a:pt x="55" y="23"/>
                    </a:lnTo>
                    <a:lnTo>
                      <a:pt x="53" y="28"/>
                    </a:lnTo>
                    <a:lnTo>
                      <a:pt x="51" y="32"/>
                    </a:lnTo>
                    <a:lnTo>
                      <a:pt x="49" y="36"/>
                    </a:lnTo>
                    <a:lnTo>
                      <a:pt x="46" y="40"/>
                    </a:lnTo>
                    <a:lnTo>
                      <a:pt x="43" y="43"/>
                    </a:lnTo>
                    <a:lnTo>
                      <a:pt x="39" y="46"/>
                    </a:lnTo>
                    <a:lnTo>
                      <a:pt x="35" y="49"/>
                    </a:lnTo>
                    <a:lnTo>
                      <a:pt x="31" y="53"/>
                    </a:lnTo>
                    <a:lnTo>
                      <a:pt x="27" y="56"/>
                    </a:lnTo>
                    <a:lnTo>
                      <a:pt x="22" y="59"/>
                    </a:lnTo>
                    <a:lnTo>
                      <a:pt x="18" y="62"/>
                    </a:lnTo>
                    <a:lnTo>
                      <a:pt x="14" y="66"/>
                    </a:lnTo>
                    <a:lnTo>
                      <a:pt x="13" y="6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69" name="Freeform 2841"/>
              <p:cNvSpPr>
                <a:spLocks/>
              </p:cNvSpPr>
              <p:nvPr/>
            </p:nvSpPr>
            <p:spPr bwMode="auto">
              <a:xfrm>
                <a:off x="2517" y="3461"/>
                <a:ext cx="7" cy="9"/>
              </a:xfrm>
              <a:custGeom>
                <a:avLst/>
                <a:gdLst>
                  <a:gd name="T0" fmla="*/ 13 w 53"/>
                  <a:gd name="T1" fmla="*/ 66 h 66"/>
                  <a:gd name="T2" fmla="*/ 0 w 53"/>
                  <a:gd name="T3" fmla="*/ 46 h 66"/>
                  <a:gd name="T4" fmla="*/ 53 w 53"/>
                  <a:gd name="T5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3" h="66">
                    <a:moveTo>
                      <a:pt x="13" y="66"/>
                    </a:moveTo>
                    <a:lnTo>
                      <a:pt x="0" y="46"/>
                    </a:lnTo>
                    <a:lnTo>
                      <a:pt x="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0" name="Freeform 2842"/>
              <p:cNvSpPr>
                <a:spLocks/>
              </p:cNvSpPr>
              <p:nvPr/>
            </p:nvSpPr>
            <p:spPr bwMode="auto">
              <a:xfrm>
                <a:off x="2519" y="3461"/>
                <a:ext cx="5" cy="9"/>
              </a:xfrm>
              <a:custGeom>
                <a:avLst/>
                <a:gdLst>
                  <a:gd name="T0" fmla="*/ 39 w 41"/>
                  <a:gd name="T1" fmla="*/ 0 h 66"/>
                  <a:gd name="T2" fmla="*/ 40 w 41"/>
                  <a:gd name="T3" fmla="*/ 6 h 66"/>
                  <a:gd name="T4" fmla="*/ 41 w 41"/>
                  <a:gd name="T5" fmla="*/ 12 h 66"/>
                  <a:gd name="T6" fmla="*/ 41 w 41"/>
                  <a:gd name="T7" fmla="*/ 18 h 66"/>
                  <a:gd name="T8" fmla="*/ 41 w 41"/>
                  <a:gd name="T9" fmla="*/ 23 h 66"/>
                  <a:gd name="T10" fmla="*/ 39 w 41"/>
                  <a:gd name="T11" fmla="*/ 28 h 66"/>
                  <a:gd name="T12" fmla="*/ 37 w 41"/>
                  <a:gd name="T13" fmla="*/ 32 h 66"/>
                  <a:gd name="T14" fmla="*/ 35 w 41"/>
                  <a:gd name="T15" fmla="*/ 36 h 66"/>
                  <a:gd name="T16" fmla="*/ 32 w 41"/>
                  <a:gd name="T17" fmla="*/ 40 h 66"/>
                  <a:gd name="T18" fmla="*/ 29 w 41"/>
                  <a:gd name="T19" fmla="*/ 43 h 66"/>
                  <a:gd name="T20" fmla="*/ 25 w 41"/>
                  <a:gd name="T21" fmla="*/ 46 h 66"/>
                  <a:gd name="T22" fmla="*/ 21 w 41"/>
                  <a:gd name="T23" fmla="*/ 49 h 66"/>
                  <a:gd name="T24" fmla="*/ 17 w 41"/>
                  <a:gd name="T25" fmla="*/ 53 h 66"/>
                  <a:gd name="T26" fmla="*/ 13 w 41"/>
                  <a:gd name="T27" fmla="*/ 56 h 66"/>
                  <a:gd name="T28" fmla="*/ 8 w 41"/>
                  <a:gd name="T29" fmla="*/ 59 h 66"/>
                  <a:gd name="T30" fmla="*/ 4 w 41"/>
                  <a:gd name="T31" fmla="*/ 62 h 66"/>
                  <a:gd name="T32" fmla="*/ 0 w 41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66">
                    <a:moveTo>
                      <a:pt x="39" y="0"/>
                    </a:moveTo>
                    <a:lnTo>
                      <a:pt x="40" y="6"/>
                    </a:lnTo>
                    <a:lnTo>
                      <a:pt x="41" y="12"/>
                    </a:lnTo>
                    <a:lnTo>
                      <a:pt x="41" y="18"/>
                    </a:lnTo>
                    <a:lnTo>
                      <a:pt x="41" y="23"/>
                    </a:lnTo>
                    <a:lnTo>
                      <a:pt x="39" y="28"/>
                    </a:lnTo>
                    <a:lnTo>
                      <a:pt x="37" y="32"/>
                    </a:lnTo>
                    <a:lnTo>
                      <a:pt x="35" y="36"/>
                    </a:lnTo>
                    <a:lnTo>
                      <a:pt x="32" y="40"/>
                    </a:lnTo>
                    <a:lnTo>
                      <a:pt x="29" y="43"/>
                    </a:lnTo>
                    <a:lnTo>
                      <a:pt x="25" y="46"/>
                    </a:lnTo>
                    <a:lnTo>
                      <a:pt x="21" y="49"/>
                    </a:lnTo>
                    <a:lnTo>
                      <a:pt x="17" y="53"/>
                    </a:lnTo>
                    <a:lnTo>
                      <a:pt x="13" y="56"/>
                    </a:lnTo>
                    <a:lnTo>
                      <a:pt x="8" y="59"/>
                    </a:lnTo>
                    <a:lnTo>
                      <a:pt x="4" y="62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1" name="Freeform 2843"/>
              <p:cNvSpPr>
                <a:spLocks/>
              </p:cNvSpPr>
              <p:nvPr/>
            </p:nvSpPr>
            <p:spPr bwMode="auto">
              <a:xfrm>
                <a:off x="2513" y="3158"/>
                <a:ext cx="7" cy="15"/>
              </a:xfrm>
              <a:custGeom>
                <a:avLst/>
                <a:gdLst>
                  <a:gd name="T0" fmla="*/ 1 w 60"/>
                  <a:gd name="T1" fmla="*/ 111 h 118"/>
                  <a:gd name="T2" fmla="*/ 5 w 60"/>
                  <a:gd name="T3" fmla="*/ 104 h 118"/>
                  <a:gd name="T4" fmla="*/ 9 w 60"/>
                  <a:gd name="T5" fmla="*/ 96 h 118"/>
                  <a:gd name="T6" fmla="*/ 11 w 60"/>
                  <a:gd name="T7" fmla="*/ 87 h 118"/>
                  <a:gd name="T8" fmla="*/ 12 w 60"/>
                  <a:gd name="T9" fmla="*/ 77 h 118"/>
                  <a:gd name="T10" fmla="*/ 13 w 60"/>
                  <a:gd name="T11" fmla="*/ 67 h 118"/>
                  <a:gd name="T12" fmla="*/ 14 w 60"/>
                  <a:gd name="T13" fmla="*/ 57 h 118"/>
                  <a:gd name="T14" fmla="*/ 14 w 60"/>
                  <a:gd name="T15" fmla="*/ 47 h 118"/>
                  <a:gd name="T16" fmla="*/ 15 w 60"/>
                  <a:gd name="T17" fmla="*/ 37 h 118"/>
                  <a:gd name="T18" fmla="*/ 16 w 60"/>
                  <a:gd name="T19" fmla="*/ 28 h 118"/>
                  <a:gd name="T20" fmla="*/ 18 w 60"/>
                  <a:gd name="T21" fmla="*/ 18 h 118"/>
                  <a:gd name="T22" fmla="*/ 21 w 60"/>
                  <a:gd name="T23" fmla="*/ 11 h 118"/>
                  <a:gd name="T24" fmla="*/ 25 w 60"/>
                  <a:gd name="T25" fmla="*/ 6 h 118"/>
                  <a:gd name="T26" fmla="*/ 31 w 60"/>
                  <a:gd name="T27" fmla="*/ 2 h 118"/>
                  <a:gd name="T28" fmla="*/ 38 w 60"/>
                  <a:gd name="T29" fmla="*/ 0 h 118"/>
                  <a:gd name="T30" fmla="*/ 48 w 60"/>
                  <a:gd name="T31" fmla="*/ 1 h 118"/>
                  <a:gd name="T32" fmla="*/ 60 w 60"/>
                  <a:gd name="T33" fmla="*/ 4 h 118"/>
                  <a:gd name="T34" fmla="*/ 60 w 60"/>
                  <a:gd name="T35" fmla="*/ 5 h 118"/>
                  <a:gd name="T36" fmla="*/ 20 w 60"/>
                  <a:gd name="T37" fmla="*/ 118 h 118"/>
                  <a:gd name="T38" fmla="*/ 0 w 60"/>
                  <a:gd name="T39" fmla="*/ 111 h 118"/>
                  <a:gd name="T40" fmla="*/ 1 w 60"/>
                  <a:gd name="T41" fmla="*/ 111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60" h="118">
                    <a:moveTo>
                      <a:pt x="1" y="111"/>
                    </a:moveTo>
                    <a:lnTo>
                      <a:pt x="5" y="104"/>
                    </a:lnTo>
                    <a:lnTo>
                      <a:pt x="9" y="96"/>
                    </a:lnTo>
                    <a:lnTo>
                      <a:pt x="11" y="87"/>
                    </a:lnTo>
                    <a:lnTo>
                      <a:pt x="12" y="77"/>
                    </a:lnTo>
                    <a:lnTo>
                      <a:pt x="13" y="67"/>
                    </a:lnTo>
                    <a:lnTo>
                      <a:pt x="14" y="57"/>
                    </a:lnTo>
                    <a:lnTo>
                      <a:pt x="14" y="47"/>
                    </a:lnTo>
                    <a:lnTo>
                      <a:pt x="15" y="37"/>
                    </a:lnTo>
                    <a:lnTo>
                      <a:pt x="16" y="28"/>
                    </a:lnTo>
                    <a:lnTo>
                      <a:pt x="18" y="18"/>
                    </a:lnTo>
                    <a:lnTo>
                      <a:pt x="21" y="11"/>
                    </a:lnTo>
                    <a:lnTo>
                      <a:pt x="25" y="6"/>
                    </a:lnTo>
                    <a:lnTo>
                      <a:pt x="31" y="2"/>
                    </a:lnTo>
                    <a:lnTo>
                      <a:pt x="38" y="0"/>
                    </a:lnTo>
                    <a:lnTo>
                      <a:pt x="48" y="1"/>
                    </a:lnTo>
                    <a:lnTo>
                      <a:pt x="60" y="4"/>
                    </a:lnTo>
                    <a:lnTo>
                      <a:pt x="60" y="5"/>
                    </a:lnTo>
                    <a:lnTo>
                      <a:pt x="20" y="118"/>
                    </a:lnTo>
                    <a:lnTo>
                      <a:pt x="0" y="111"/>
                    </a:lnTo>
                    <a:lnTo>
                      <a:pt x="1" y="111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2" name="Freeform 2844"/>
              <p:cNvSpPr>
                <a:spLocks/>
              </p:cNvSpPr>
              <p:nvPr/>
            </p:nvSpPr>
            <p:spPr bwMode="auto">
              <a:xfrm>
                <a:off x="2513" y="3158"/>
                <a:ext cx="7" cy="14"/>
              </a:xfrm>
              <a:custGeom>
                <a:avLst/>
                <a:gdLst>
                  <a:gd name="T0" fmla="*/ 0 w 59"/>
                  <a:gd name="T1" fmla="*/ 111 h 111"/>
                  <a:gd name="T2" fmla="*/ 4 w 59"/>
                  <a:gd name="T3" fmla="*/ 104 h 111"/>
                  <a:gd name="T4" fmla="*/ 8 w 59"/>
                  <a:gd name="T5" fmla="*/ 96 h 111"/>
                  <a:gd name="T6" fmla="*/ 10 w 59"/>
                  <a:gd name="T7" fmla="*/ 87 h 111"/>
                  <a:gd name="T8" fmla="*/ 11 w 59"/>
                  <a:gd name="T9" fmla="*/ 77 h 111"/>
                  <a:gd name="T10" fmla="*/ 12 w 59"/>
                  <a:gd name="T11" fmla="*/ 67 h 111"/>
                  <a:gd name="T12" fmla="*/ 13 w 59"/>
                  <a:gd name="T13" fmla="*/ 57 h 111"/>
                  <a:gd name="T14" fmla="*/ 13 w 59"/>
                  <a:gd name="T15" fmla="*/ 47 h 111"/>
                  <a:gd name="T16" fmla="*/ 14 w 59"/>
                  <a:gd name="T17" fmla="*/ 37 h 111"/>
                  <a:gd name="T18" fmla="*/ 15 w 59"/>
                  <a:gd name="T19" fmla="*/ 28 h 111"/>
                  <a:gd name="T20" fmla="*/ 17 w 59"/>
                  <a:gd name="T21" fmla="*/ 18 h 111"/>
                  <a:gd name="T22" fmla="*/ 20 w 59"/>
                  <a:gd name="T23" fmla="*/ 11 h 111"/>
                  <a:gd name="T24" fmla="*/ 24 w 59"/>
                  <a:gd name="T25" fmla="*/ 6 h 111"/>
                  <a:gd name="T26" fmla="*/ 30 w 59"/>
                  <a:gd name="T27" fmla="*/ 2 h 111"/>
                  <a:gd name="T28" fmla="*/ 37 w 59"/>
                  <a:gd name="T29" fmla="*/ 0 h 111"/>
                  <a:gd name="T30" fmla="*/ 47 w 59"/>
                  <a:gd name="T31" fmla="*/ 1 h 111"/>
                  <a:gd name="T32" fmla="*/ 59 w 59"/>
                  <a:gd name="T33" fmla="*/ 4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11">
                    <a:moveTo>
                      <a:pt x="0" y="111"/>
                    </a:moveTo>
                    <a:lnTo>
                      <a:pt x="4" y="104"/>
                    </a:lnTo>
                    <a:lnTo>
                      <a:pt x="8" y="96"/>
                    </a:lnTo>
                    <a:lnTo>
                      <a:pt x="10" y="87"/>
                    </a:lnTo>
                    <a:lnTo>
                      <a:pt x="11" y="77"/>
                    </a:lnTo>
                    <a:lnTo>
                      <a:pt x="12" y="67"/>
                    </a:lnTo>
                    <a:lnTo>
                      <a:pt x="13" y="57"/>
                    </a:lnTo>
                    <a:lnTo>
                      <a:pt x="13" y="47"/>
                    </a:lnTo>
                    <a:lnTo>
                      <a:pt x="14" y="37"/>
                    </a:lnTo>
                    <a:lnTo>
                      <a:pt x="15" y="28"/>
                    </a:lnTo>
                    <a:lnTo>
                      <a:pt x="17" y="18"/>
                    </a:lnTo>
                    <a:lnTo>
                      <a:pt x="20" y="11"/>
                    </a:lnTo>
                    <a:lnTo>
                      <a:pt x="24" y="6"/>
                    </a:lnTo>
                    <a:lnTo>
                      <a:pt x="30" y="2"/>
                    </a:lnTo>
                    <a:lnTo>
                      <a:pt x="37" y="0"/>
                    </a:lnTo>
                    <a:lnTo>
                      <a:pt x="47" y="1"/>
                    </a:lnTo>
                    <a:lnTo>
                      <a:pt x="59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3" name="Freeform 2845"/>
              <p:cNvSpPr>
                <a:spLocks/>
              </p:cNvSpPr>
              <p:nvPr/>
            </p:nvSpPr>
            <p:spPr bwMode="auto">
              <a:xfrm>
                <a:off x="2513" y="3159"/>
                <a:ext cx="7" cy="14"/>
              </a:xfrm>
              <a:custGeom>
                <a:avLst/>
                <a:gdLst>
                  <a:gd name="T0" fmla="*/ 60 w 60"/>
                  <a:gd name="T1" fmla="*/ 0 h 113"/>
                  <a:gd name="T2" fmla="*/ 20 w 60"/>
                  <a:gd name="T3" fmla="*/ 113 h 113"/>
                  <a:gd name="T4" fmla="*/ 0 w 60"/>
                  <a:gd name="T5" fmla="*/ 106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60" h="113">
                    <a:moveTo>
                      <a:pt x="60" y="0"/>
                    </a:moveTo>
                    <a:lnTo>
                      <a:pt x="20" y="113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4" name="Freeform 2846"/>
              <p:cNvSpPr>
                <a:spLocks/>
              </p:cNvSpPr>
              <p:nvPr/>
            </p:nvSpPr>
            <p:spPr bwMode="auto">
              <a:xfrm>
                <a:off x="2515" y="2478"/>
                <a:ext cx="4" cy="4"/>
              </a:xfrm>
              <a:custGeom>
                <a:avLst/>
                <a:gdLst>
                  <a:gd name="T0" fmla="*/ 26 w 26"/>
                  <a:gd name="T1" fmla="*/ 0 h 33"/>
                  <a:gd name="T2" fmla="*/ 0 w 26"/>
                  <a:gd name="T3" fmla="*/ 33 h 33"/>
                  <a:gd name="T4" fmla="*/ 26 w 26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lnTo>
                      <a:pt x="0" y="33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5" name="Freeform 2847"/>
              <p:cNvSpPr>
                <a:spLocks/>
              </p:cNvSpPr>
              <p:nvPr/>
            </p:nvSpPr>
            <p:spPr bwMode="auto">
              <a:xfrm>
                <a:off x="2515" y="2478"/>
                <a:ext cx="4" cy="4"/>
              </a:xfrm>
              <a:custGeom>
                <a:avLst/>
                <a:gdLst>
                  <a:gd name="T0" fmla="*/ 26 w 26"/>
                  <a:gd name="T1" fmla="*/ 0 h 33"/>
                  <a:gd name="T2" fmla="*/ 0 w 26"/>
                  <a:gd name="T3" fmla="*/ 33 h 33"/>
                  <a:gd name="T4" fmla="*/ 26 w 26"/>
                  <a:gd name="T5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6" h="33">
                    <a:moveTo>
                      <a:pt x="26" y="0"/>
                    </a:moveTo>
                    <a:lnTo>
                      <a:pt x="0" y="33"/>
                    </a:lnTo>
                    <a:lnTo>
                      <a:pt x="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6" name="Freeform 2848"/>
              <p:cNvSpPr>
                <a:spLocks/>
              </p:cNvSpPr>
              <p:nvPr/>
            </p:nvSpPr>
            <p:spPr bwMode="auto">
              <a:xfrm>
                <a:off x="2509" y="3449"/>
                <a:ext cx="10" cy="7"/>
              </a:xfrm>
              <a:custGeom>
                <a:avLst/>
                <a:gdLst>
                  <a:gd name="T0" fmla="*/ 7 w 73"/>
                  <a:gd name="T1" fmla="*/ 61 h 62"/>
                  <a:gd name="T2" fmla="*/ 5 w 73"/>
                  <a:gd name="T3" fmla="*/ 59 h 62"/>
                  <a:gd name="T4" fmla="*/ 3 w 73"/>
                  <a:gd name="T5" fmla="*/ 58 h 62"/>
                  <a:gd name="T6" fmla="*/ 2 w 73"/>
                  <a:gd name="T7" fmla="*/ 56 h 62"/>
                  <a:gd name="T8" fmla="*/ 1 w 73"/>
                  <a:gd name="T9" fmla="*/ 55 h 62"/>
                  <a:gd name="T10" fmla="*/ 0 w 73"/>
                  <a:gd name="T11" fmla="*/ 53 h 62"/>
                  <a:gd name="T12" fmla="*/ 0 w 73"/>
                  <a:gd name="T13" fmla="*/ 51 h 62"/>
                  <a:gd name="T14" fmla="*/ 0 w 73"/>
                  <a:gd name="T15" fmla="*/ 48 h 62"/>
                  <a:gd name="T16" fmla="*/ 0 w 73"/>
                  <a:gd name="T17" fmla="*/ 46 h 62"/>
                  <a:gd name="T18" fmla="*/ 0 w 73"/>
                  <a:gd name="T19" fmla="*/ 44 h 62"/>
                  <a:gd name="T20" fmla="*/ 0 w 73"/>
                  <a:gd name="T21" fmla="*/ 42 h 62"/>
                  <a:gd name="T22" fmla="*/ 0 w 73"/>
                  <a:gd name="T23" fmla="*/ 39 h 62"/>
                  <a:gd name="T24" fmla="*/ 0 w 73"/>
                  <a:gd name="T25" fmla="*/ 37 h 62"/>
                  <a:gd name="T26" fmla="*/ 0 w 73"/>
                  <a:gd name="T27" fmla="*/ 34 h 62"/>
                  <a:gd name="T28" fmla="*/ 1 w 73"/>
                  <a:gd name="T29" fmla="*/ 32 h 62"/>
                  <a:gd name="T30" fmla="*/ 1 w 73"/>
                  <a:gd name="T31" fmla="*/ 30 h 62"/>
                  <a:gd name="T32" fmla="*/ 1 w 73"/>
                  <a:gd name="T33" fmla="*/ 28 h 62"/>
                  <a:gd name="T34" fmla="*/ 4 w 73"/>
                  <a:gd name="T35" fmla="*/ 24 h 62"/>
                  <a:gd name="T36" fmla="*/ 8 w 73"/>
                  <a:gd name="T37" fmla="*/ 21 h 62"/>
                  <a:gd name="T38" fmla="*/ 12 w 73"/>
                  <a:gd name="T39" fmla="*/ 18 h 62"/>
                  <a:gd name="T40" fmla="*/ 17 w 73"/>
                  <a:gd name="T41" fmla="*/ 15 h 62"/>
                  <a:gd name="T42" fmla="*/ 21 w 73"/>
                  <a:gd name="T43" fmla="*/ 12 h 62"/>
                  <a:gd name="T44" fmla="*/ 26 w 73"/>
                  <a:gd name="T45" fmla="*/ 10 h 62"/>
                  <a:gd name="T46" fmla="*/ 31 w 73"/>
                  <a:gd name="T47" fmla="*/ 7 h 62"/>
                  <a:gd name="T48" fmla="*/ 36 w 73"/>
                  <a:gd name="T49" fmla="*/ 5 h 62"/>
                  <a:gd name="T50" fmla="*/ 41 w 73"/>
                  <a:gd name="T51" fmla="*/ 3 h 62"/>
                  <a:gd name="T52" fmla="*/ 46 w 73"/>
                  <a:gd name="T53" fmla="*/ 2 h 62"/>
                  <a:gd name="T54" fmla="*/ 50 w 73"/>
                  <a:gd name="T55" fmla="*/ 1 h 62"/>
                  <a:gd name="T56" fmla="*/ 55 w 73"/>
                  <a:gd name="T57" fmla="*/ 0 h 62"/>
                  <a:gd name="T58" fmla="*/ 60 w 73"/>
                  <a:gd name="T59" fmla="*/ 0 h 62"/>
                  <a:gd name="T60" fmla="*/ 64 w 73"/>
                  <a:gd name="T61" fmla="*/ 0 h 62"/>
                  <a:gd name="T62" fmla="*/ 68 w 73"/>
                  <a:gd name="T63" fmla="*/ 0 h 62"/>
                  <a:gd name="T64" fmla="*/ 73 w 73"/>
                  <a:gd name="T65" fmla="*/ 2 h 62"/>
                  <a:gd name="T66" fmla="*/ 73 w 73"/>
                  <a:gd name="T67" fmla="*/ 3 h 62"/>
                  <a:gd name="T68" fmla="*/ 7 w 73"/>
                  <a:gd name="T69" fmla="*/ 62 h 62"/>
                  <a:gd name="T70" fmla="*/ 7 w 73"/>
                  <a:gd name="T71" fmla="*/ 6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62">
                    <a:moveTo>
                      <a:pt x="7" y="61"/>
                    </a:moveTo>
                    <a:lnTo>
                      <a:pt x="5" y="59"/>
                    </a:lnTo>
                    <a:lnTo>
                      <a:pt x="3" y="58"/>
                    </a:lnTo>
                    <a:lnTo>
                      <a:pt x="2" y="56"/>
                    </a:lnTo>
                    <a:lnTo>
                      <a:pt x="1" y="55"/>
                    </a:lnTo>
                    <a:lnTo>
                      <a:pt x="0" y="53"/>
                    </a:lnTo>
                    <a:lnTo>
                      <a:pt x="0" y="51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0" y="39"/>
                    </a:lnTo>
                    <a:lnTo>
                      <a:pt x="0" y="37"/>
                    </a:lnTo>
                    <a:lnTo>
                      <a:pt x="0" y="34"/>
                    </a:lnTo>
                    <a:lnTo>
                      <a:pt x="1" y="32"/>
                    </a:lnTo>
                    <a:lnTo>
                      <a:pt x="1" y="30"/>
                    </a:lnTo>
                    <a:lnTo>
                      <a:pt x="1" y="28"/>
                    </a:lnTo>
                    <a:lnTo>
                      <a:pt x="4" y="24"/>
                    </a:lnTo>
                    <a:lnTo>
                      <a:pt x="8" y="21"/>
                    </a:lnTo>
                    <a:lnTo>
                      <a:pt x="12" y="18"/>
                    </a:lnTo>
                    <a:lnTo>
                      <a:pt x="17" y="15"/>
                    </a:lnTo>
                    <a:lnTo>
                      <a:pt x="21" y="12"/>
                    </a:lnTo>
                    <a:lnTo>
                      <a:pt x="26" y="10"/>
                    </a:lnTo>
                    <a:lnTo>
                      <a:pt x="31" y="7"/>
                    </a:lnTo>
                    <a:lnTo>
                      <a:pt x="36" y="5"/>
                    </a:lnTo>
                    <a:lnTo>
                      <a:pt x="41" y="3"/>
                    </a:lnTo>
                    <a:lnTo>
                      <a:pt x="46" y="2"/>
                    </a:lnTo>
                    <a:lnTo>
                      <a:pt x="50" y="1"/>
                    </a:lnTo>
                    <a:lnTo>
                      <a:pt x="55" y="0"/>
                    </a:lnTo>
                    <a:lnTo>
                      <a:pt x="60" y="0"/>
                    </a:lnTo>
                    <a:lnTo>
                      <a:pt x="64" y="0"/>
                    </a:lnTo>
                    <a:lnTo>
                      <a:pt x="68" y="0"/>
                    </a:lnTo>
                    <a:lnTo>
                      <a:pt x="73" y="2"/>
                    </a:lnTo>
                    <a:lnTo>
                      <a:pt x="73" y="3"/>
                    </a:lnTo>
                    <a:lnTo>
                      <a:pt x="7" y="62"/>
                    </a:lnTo>
                    <a:lnTo>
                      <a:pt x="7" y="61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7" name="Freeform 2849"/>
              <p:cNvSpPr>
                <a:spLocks/>
              </p:cNvSpPr>
              <p:nvPr/>
            </p:nvSpPr>
            <p:spPr bwMode="auto">
              <a:xfrm>
                <a:off x="2509" y="3452"/>
                <a:ext cx="1" cy="4"/>
              </a:xfrm>
              <a:custGeom>
                <a:avLst/>
                <a:gdLst>
                  <a:gd name="T0" fmla="*/ 7 w 7"/>
                  <a:gd name="T1" fmla="*/ 33 h 33"/>
                  <a:gd name="T2" fmla="*/ 5 w 7"/>
                  <a:gd name="T3" fmla="*/ 31 h 33"/>
                  <a:gd name="T4" fmla="*/ 3 w 7"/>
                  <a:gd name="T5" fmla="*/ 30 h 33"/>
                  <a:gd name="T6" fmla="*/ 2 w 7"/>
                  <a:gd name="T7" fmla="*/ 28 h 33"/>
                  <a:gd name="T8" fmla="*/ 1 w 7"/>
                  <a:gd name="T9" fmla="*/ 27 h 33"/>
                  <a:gd name="T10" fmla="*/ 0 w 7"/>
                  <a:gd name="T11" fmla="*/ 25 h 33"/>
                  <a:gd name="T12" fmla="*/ 0 w 7"/>
                  <a:gd name="T13" fmla="*/ 23 h 33"/>
                  <a:gd name="T14" fmla="*/ 0 w 7"/>
                  <a:gd name="T15" fmla="*/ 20 h 33"/>
                  <a:gd name="T16" fmla="*/ 0 w 7"/>
                  <a:gd name="T17" fmla="*/ 18 h 33"/>
                  <a:gd name="T18" fmla="*/ 0 w 7"/>
                  <a:gd name="T19" fmla="*/ 16 h 33"/>
                  <a:gd name="T20" fmla="*/ 0 w 7"/>
                  <a:gd name="T21" fmla="*/ 14 h 33"/>
                  <a:gd name="T22" fmla="*/ 0 w 7"/>
                  <a:gd name="T23" fmla="*/ 11 h 33"/>
                  <a:gd name="T24" fmla="*/ 0 w 7"/>
                  <a:gd name="T25" fmla="*/ 9 h 33"/>
                  <a:gd name="T26" fmla="*/ 0 w 7"/>
                  <a:gd name="T27" fmla="*/ 6 h 33"/>
                  <a:gd name="T28" fmla="*/ 1 w 7"/>
                  <a:gd name="T29" fmla="*/ 4 h 33"/>
                  <a:gd name="T30" fmla="*/ 1 w 7"/>
                  <a:gd name="T31" fmla="*/ 2 h 33"/>
                  <a:gd name="T32" fmla="*/ 1 w 7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33">
                    <a:moveTo>
                      <a:pt x="7" y="33"/>
                    </a:moveTo>
                    <a:lnTo>
                      <a:pt x="5" y="31"/>
                    </a:lnTo>
                    <a:lnTo>
                      <a:pt x="3" y="30"/>
                    </a:lnTo>
                    <a:lnTo>
                      <a:pt x="2" y="28"/>
                    </a:lnTo>
                    <a:lnTo>
                      <a:pt x="1" y="27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6"/>
                    </a:lnTo>
                    <a:lnTo>
                      <a:pt x="1" y="4"/>
                    </a:lnTo>
                    <a:lnTo>
                      <a:pt x="1" y="2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8" name="Freeform 2850"/>
              <p:cNvSpPr>
                <a:spLocks/>
              </p:cNvSpPr>
              <p:nvPr/>
            </p:nvSpPr>
            <p:spPr bwMode="auto">
              <a:xfrm>
                <a:off x="2510" y="3449"/>
                <a:ext cx="9" cy="3"/>
              </a:xfrm>
              <a:custGeom>
                <a:avLst/>
                <a:gdLst>
                  <a:gd name="T0" fmla="*/ 0 w 72"/>
                  <a:gd name="T1" fmla="*/ 28 h 28"/>
                  <a:gd name="T2" fmla="*/ 3 w 72"/>
                  <a:gd name="T3" fmla="*/ 24 h 28"/>
                  <a:gd name="T4" fmla="*/ 7 w 72"/>
                  <a:gd name="T5" fmla="*/ 21 h 28"/>
                  <a:gd name="T6" fmla="*/ 11 w 72"/>
                  <a:gd name="T7" fmla="*/ 18 h 28"/>
                  <a:gd name="T8" fmla="*/ 16 w 72"/>
                  <a:gd name="T9" fmla="*/ 15 h 28"/>
                  <a:gd name="T10" fmla="*/ 20 w 72"/>
                  <a:gd name="T11" fmla="*/ 12 h 28"/>
                  <a:gd name="T12" fmla="*/ 25 w 72"/>
                  <a:gd name="T13" fmla="*/ 10 h 28"/>
                  <a:gd name="T14" fmla="*/ 30 w 72"/>
                  <a:gd name="T15" fmla="*/ 7 h 28"/>
                  <a:gd name="T16" fmla="*/ 35 w 72"/>
                  <a:gd name="T17" fmla="*/ 5 h 28"/>
                  <a:gd name="T18" fmla="*/ 40 w 72"/>
                  <a:gd name="T19" fmla="*/ 3 h 28"/>
                  <a:gd name="T20" fmla="*/ 45 w 72"/>
                  <a:gd name="T21" fmla="*/ 2 h 28"/>
                  <a:gd name="T22" fmla="*/ 49 w 72"/>
                  <a:gd name="T23" fmla="*/ 1 h 28"/>
                  <a:gd name="T24" fmla="*/ 54 w 72"/>
                  <a:gd name="T25" fmla="*/ 0 h 28"/>
                  <a:gd name="T26" fmla="*/ 59 w 72"/>
                  <a:gd name="T27" fmla="*/ 0 h 28"/>
                  <a:gd name="T28" fmla="*/ 63 w 72"/>
                  <a:gd name="T29" fmla="*/ 0 h 28"/>
                  <a:gd name="T30" fmla="*/ 67 w 72"/>
                  <a:gd name="T31" fmla="*/ 0 h 28"/>
                  <a:gd name="T32" fmla="*/ 72 w 72"/>
                  <a:gd name="T33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28">
                    <a:moveTo>
                      <a:pt x="0" y="28"/>
                    </a:moveTo>
                    <a:lnTo>
                      <a:pt x="3" y="24"/>
                    </a:lnTo>
                    <a:lnTo>
                      <a:pt x="7" y="21"/>
                    </a:lnTo>
                    <a:lnTo>
                      <a:pt x="11" y="18"/>
                    </a:lnTo>
                    <a:lnTo>
                      <a:pt x="16" y="15"/>
                    </a:lnTo>
                    <a:lnTo>
                      <a:pt x="20" y="12"/>
                    </a:lnTo>
                    <a:lnTo>
                      <a:pt x="25" y="10"/>
                    </a:lnTo>
                    <a:lnTo>
                      <a:pt x="30" y="7"/>
                    </a:lnTo>
                    <a:lnTo>
                      <a:pt x="35" y="5"/>
                    </a:lnTo>
                    <a:lnTo>
                      <a:pt x="40" y="3"/>
                    </a:lnTo>
                    <a:lnTo>
                      <a:pt x="45" y="2"/>
                    </a:lnTo>
                    <a:lnTo>
                      <a:pt x="49" y="1"/>
                    </a:lnTo>
                    <a:lnTo>
                      <a:pt x="54" y="0"/>
                    </a:lnTo>
                    <a:lnTo>
                      <a:pt x="59" y="0"/>
                    </a:lnTo>
                    <a:lnTo>
                      <a:pt x="63" y="0"/>
                    </a:lnTo>
                    <a:lnTo>
                      <a:pt x="67" y="0"/>
                    </a:lnTo>
                    <a:lnTo>
                      <a:pt x="72" y="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79" name="Line 2851"/>
              <p:cNvSpPr>
                <a:spLocks noChangeShapeType="1"/>
              </p:cNvSpPr>
              <p:nvPr/>
            </p:nvSpPr>
            <p:spPr bwMode="auto">
              <a:xfrm flipH="1">
                <a:off x="2510" y="3449"/>
                <a:ext cx="9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0" name="Freeform 2852"/>
              <p:cNvSpPr>
                <a:spLocks/>
              </p:cNvSpPr>
              <p:nvPr/>
            </p:nvSpPr>
            <p:spPr bwMode="auto">
              <a:xfrm>
                <a:off x="2487" y="2474"/>
                <a:ext cx="28" cy="13"/>
              </a:xfrm>
              <a:custGeom>
                <a:avLst/>
                <a:gdLst>
                  <a:gd name="T0" fmla="*/ 26 w 220"/>
                  <a:gd name="T1" fmla="*/ 107 h 107"/>
                  <a:gd name="T2" fmla="*/ 0 w 220"/>
                  <a:gd name="T3" fmla="*/ 93 h 107"/>
                  <a:gd name="T4" fmla="*/ 1 w 220"/>
                  <a:gd name="T5" fmla="*/ 93 h 107"/>
                  <a:gd name="T6" fmla="*/ 7 w 220"/>
                  <a:gd name="T7" fmla="*/ 82 h 107"/>
                  <a:gd name="T8" fmla="*/ 14 w 220"/>
                  <a:gd name="T9" fmla="*/ 73 h 107"/>
                  <a:gd name="T10" fmla="*/ 21 w 220"/>
                  <a:gd name="T11" fmla="*/ 65 h 107"/>
                  <a:gd name="T12" fmla="*/ 29 w 220"/>
                  <a:gd name="T13" fmla="*/ 56 h 107"/>
                  <a:gd name="T14" fmla="*/ 37 w 220"/>
                  <a:gd name="T15" fmla="*/ 48 h 107"/>
                  <a:gd name="T16" fmla="*/ 46 w 220"/>
                  <a:gd name="T17" fmla="*/ 41 h 107"/>
                  <a:gd name="T18" fmla="*/ 55 w 220"/>
                  <a:gd name="T19" fmla="*/ 34 h 107"/>
                  <a:gd name="T20" fmla="*/ 64 w 220"/>
                  <a:gd name="T21" fmla="*/ 27 h 107"/>
                  <a:gd name="T22" fmla="*/ 73 w 220"/>
                  <a:gd name="T23" fmla="*/ 21 h 107"/>
                  <a:gd name="T24" fmla="*/ 83 w 220"/>
                  <a:gd name="T25" fmla="*/ 16 h 107"/>
                  <a:gd name="T26" fmla="*/ 92 w 220"/>
                  <a:gd name="T27" fmla="*/ 11 h 107"/>
                  <a:gd name="T28" fmla="*/ 102 w 220"/>
                  <a:gd name="T29" fmla="*/ 7 h 107"/>
                  <a:gd name="T30" fmla="*/ 113 w 220"/>
                  <a:gd name="T31" fmla="*/ 4 h 107"/>
                  <a:gd name="T32" fmla="*/ 123 w 220"/>
                  <a:gd name="T33" fmla="*/ 2 h 107"/>
                  <a:gd name="T34" fmla="*/ 134 w 220"/>
                  <a:gd name="T35" fmla="*/ 0 h 107"/>
                  <a:gd name="T36" fmla="*/ 146 w 220"/>
                  <a:gd name="T37" fmla="*/ 0 h 107"/>
                  <a:gd name="T38" fmla="*/ 219 w 220"/>
                  <a:gd name="T39" fmla="*/ 20 h 107"/>
                  <a:gd name="T40" fmla="*/ 220 w 220"/>
                  <a:gd name="T41" fmla="*/ 19 h 107"/>
                  <a:gd name="T42" fmla="*/ 216 w 220"/>
                  <a:gd name="T43" fmla="*/ 37 h 107"/>
                  <a:gd name="T44" fmla="*/ 211 w 220"/>
                  <a:gd name="T45" fmla="*/ 52 h 107"/>
                  <a:gd name="T46" fmla="*/ 203 w 220"/>
                  <a:gd name="T47" fmla="*/ 63 h 107"/>
                  <a:gd name="T48" fmla="*/ 193 w 220"/>
                  <a:gd name="T49" fmla="*/ 71 h 107"/>
                  <a:gd name="T50" fmla="*/ 181 w 220"/>
                  <a:gd name="T51" fmla="*/ 77 h 107"/>
                  <a:gd name="T52" fmla="*/ 167 w 220"/>
                  <a:gd name="T53" fmla="*/ 80 h 107"/>
                  <a:gd name="T54" fmla="*/ 153 w 220"/>
                  <a:gd name="T55" fmla="*/ 82 h 107"/>
                  <a:gd name="T56" fmla="*/ 138 w 220"/>
                  <a:gd name="T57" fmla="*/ 84 h 107"/>
                  <a:gd name="T58" fmla="*/ 123 w 220"/>
                  <a:gd name="T59" fmla="*/ 82 h 107"/>
                  <a:gd name="T60" fmla="*/ 108 w 220"/>
                  <a:gd name="T61" fmla="*/ 82 h 107"/>
                  <a:gd name="T62" fmla="*/ 92 w 220"/>
                  <a:gd name="T63" fmla="*/ 82 h 107"/>
                  <a:gd name="T64" fmla="*/ 77 w 220"/>
                  <a:gd name="T65" fmla="*/ 84 h 107"/>
                  <a:gd name="T66" fmla="*/ 63 w 220"/>
                  <a:gd name="T67" fmla="*/ 86 h 107"/>
                  <a:gd name="T68" fmla="*/ 50 w 220"/>
                  <a:gd name="T69" fmla="*/ 90 h 107"/>
                  <a:gd name="T70" fmla="*/ 37 w 220"/>
                  <a:gd name="T71" fmla="*/ 97 h 107"/>
                  <a:gd name="T72" fmla="*/ 27 w 220"/>
                  <a:gd name="T73" fmla="*/ 106 h 107"/>
                  <a:gd name="T74" fmla="*/ 26 w 220"/>
                  <a:gd name="T7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0" h="107">
                    <a:moveTo>
                      <a:pt x="26" y="107"/>
                    </a:moveTo>
                    <a:lnTo>
                      <a:pt x="0" y="93"/>
                    </a:lnTo>
                    <a:lnTo>
                      <a:pt x="1" y="93"/>
                    </a:lnTo>
                    <a:lnTo>
                      <a:pt x="7" y="82"/>
                    </a:lnTo>
                    <a:lnTo>
                      <a:pt x="14" y="73"/>
                    </a:lnTo>
                    <a:lnTo>
                      <a:pt x="21" y="65"/>
                    </a:lnTo>
                    <a:lnTo>
                      <a:pt x="29" y="56"/>
                    </a:lnTo>
                    <a:lnTo>
                      <a:pt x="37" y="48"/>
                    </a:lnTo>
                    <a:lnTo>
                      <a:pt x="46" y="41"/>
                    </a:lnTo>
                    <a:lnTo>
                      <a:pt x="55" y="34"/>
                    </a:lnTo>
                    <a:lnTo>
                      <a:pt x="64" y="27"/>
                    </a:lnTo>
                    <a:lnTo>
                      <a:pt x="73" y="21"/>
                    </a:lnTo>
                    <a:lnTo>
                      <a:pt x="83" y="16"/>
                    </a:lnTo>
                    <a:lnTo>
                      <a:pt x="92" y="11"/>
                    </a:lnTo>
                    <a:lnTo>
                      <a:pt x="102" y="7"/>
                    </a:lnTo>
                    <a:lnTo>
                      <a:pt x="113" y="4"/>
                    </a:lnTo>
                    <a:lnTo>
                      <a:pt x="123" y="2"/>
                    </a:lnTo>
                    <a:lnTo>
                      <a:pt x="134" y="0"/>
                    </a:lnTo>
                    <a:lnTo>
                      <a:pt x="146" y="0"/>
                    </a:lnTo>
                    <a:lnTo>
                      <a:pt x="219" y="20"/>
                    </a:lnTo>
                    <a:lnTo>
                      <a:pt x="220" y="19"/>
                    </a:lnTo>
                    <a:lnTo>
                      <a:pt x="216" y="37"/>
                    </a:lnTo>
                    <a:lnTo>
                      <a:pt x="211" y="52"/>
                    </a:lnTo>
                    <a:lnTo>
                      <a:pt x="203" y="63"/>
                    </a:lnTo>
                    <a:lnTo>
                      <a:pt x="193" y="71"/>
                    </a:lnTo>
                    <a:lnTo>
                      <a:pt x="181" y="77"/>
                    </a:lnTo>
                    <a:lnTo>
                      <a:pt x="167" y="80"/>
                    </a:lnTo>
                    <a:lnTo>
                      <a:pt x="153" y="82"/>
                    </a:lnTo>
                    <a:lnTo>
                      <a:pt x="138" y="84"/>
                    </a:lnTo>
                    <a:lnTo>
                      <a:pt x="123" y="82"/>
                    </a:lnTo>
                    <a:lnTo>
                      <a:pt x="108" y="82"/>
                    </a:lnTo>
                    <a:lnTo>
                      <a:pt x="92" y="82"/>
                    </a:lnTo>
                    <a:lnTo>
                      <a:pt x="77" y="84"/>
                    </a:lnTo>
                    <a:lnTo>
                      <a:pt x="63" y="86"/>
                    </a:lnTo>
                    <a:lnTo>
                      <a:pt x="50" y="90"/>
                    </a:lnTo>
                    <a:lnTo>
                      <a:pt x="37" y="97"/>
                    </a:lnTo>
                    <a:lnTo>
                      <a:pt x="27" y="106"/>
                    </a:lnTo>
                    <a:lnTo>
                      <a:pt x="26" y="10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1" name="Line 2853"/>
              <p:cNvSpPr>
                <a:spLocks noChangeShapeType="1"/>
              </p:cNvSpPr>
              <p:nvPr/>
            </p:nvSpPr>
            <p:spPr bwMode="auto">
              <a:xfrm flipH="1" flipV="1">
                <a:off x="2487" y="2486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2" name="Freeform 2854"/>
              <p:cNvSpPr>
                <a:spLocks/>
              </p:cNvSpPr>
              <p:nvPr/>
            </p:nvSpPr>
            <p:spPr bwMode="auto">
              <a:xfrm>
                <a:off x="2487" y="2474"/>
                <a:ext cx="18" cy="12"/>
              </a:xfrm>
              <a:custGeom>
                <a:avLst/>
                <a:gdLst>
                  <a:gd name="T0" fmla="*/ 0 w 145"/>
                  <a:gd name="T1" fmla="*/ 93 h 93"/>
                  <a:gd name="T2" fmla="*/ 6 w 145"/>
                  <a:gd name="T3" fmla="*/ 82 h 93"/>
                  <a:gd name="T4" fmla="*/ 13 w 145"/>
                  <a:gd name="T5" fmla="*/ 73 h 93"/>
                  <a:gd name="T6" fmla="*/ 20 w 145"/>
                  <a:gd name="T7" fmla="*/ 65 h 93"/>
                  <a:gd name="T8" fmla="*/ 28 w 145"/>
                  <a:gd name="T9" fmla="*/ 56 h 93"/>
                  <a:gd name="T10" fmla="*/ 36 w 145"/>
                  <a:gd name="T11" fmla="*/ 48 h 93"/>
                  <a:gd name="T12" fmla="*/ 45 w 145"/>
                  <a:gd name="T13" fmla="*/ 41 h 93"/>
                  <a:gd name="T14" fmla="*/ 54 w 145"/>
                  <a:gd name="T15" fmla="*/ 34 h 93"/>
                  <a:gd name="T16" fmla="*/ 63 w 145"/>
                  <a:gd name="T17" fmla="*/ 27 h 93"/>
                  <a:gd name="T18" fmla="*/ 72 w 145"/>
                  <a:gd name="T19" fmla="*/ 21 h 93"/>
                  <a:gd name="T20" fmla="*/ 82 w 145"/>
                  <a:gd name="T21" fmla="*/ 16 h 93"/>
                  <a:gd name="T22" fmla="*/ 91 w 145"/>
                  <a:gd name="T23" fmla="*/ 11 h 93"/>
                  <a:gd name="T24" fmla="*/ 101 w 145"/>
                  <a:gd name="T25" fmla="*/ 7 h 93"/>
                  <a:gd name="T26" fmla="*/ 112 w 145"/>
                  <a:gd name="T27" fmla="*/ 4 h 93"/>
                  <a:gd name="T28" fmla="*/ 122 w 145"/>
                  <a:gd name="T29" fmla="*/ 2 h 93"/>
                  <a:gd name="T30" fmla="*/ 133 w 145"/>
                  <a:gd name="T31" fmla="*/ 0 h 93"/>
                  <a:gd name="T32" fmla="*/ 145 w 145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5" h="93">
                    <a:moveTo>
                      <a:pt x="0" y="93"/>
                    </a:moveTo>
                    <a:lnTo>
                      <a:pt x="6" y="82"/>
                    </a:lnTo>
                    <a:lnTo>
                      <a:pt x="13" y="73"/>
                    </a:lnTo>
                    <a:lnTo>
                      <a:pt x="20" y="65"/>
                    </a:lnTo>
                    <a:lnTo>
                      <a:pt x="28" y="56"/>
                    </a:lnTo>
                    <a:lnTo>
                      <a:pt x="36" y="48"/>
                    </a:lnTo>
                    <a:lnTo>
                      <a:pt x="45" y="41"/>
                    </a:lnTo>
                    <a:lnTo>
                      <a:pt x="54" y="34"/>
                    </a:lnTo>
                    <a:lnTo>
                      <a:pt x="63" y="27"/>
                    </a:lnTo>
                    <a:lnTo>
                      <a:pt x="72" y="21"/>
                    </a:lnTo>
                    <a:lnTo>
                      <a:pt x="82" y="16"/>
                    </a:lnTo>
                    <a:lnTo>
                      <a:pt x="91" y="11"/>
                    </a:lnTo>
                    <a:lnTo>
                      <a:pt x="101" y="7"/>
                    </a:lnTo>
                    <a:lnTo>
                      <a:pt x="112" y="4"/>
                    </a:lnTo>
                    <a:lnTo>
                      <a:pt x="122" y="2"/>
                    </a:lnTo>
                    <a:lnTo>
                      <a:pt x="133" y="0"/>
                    </a:lnTo>
                    <a:lnTo>
                      <a:pt x="14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3" name="Line 2855"/>
              <p:cNvSpPr>
                <a:spLocks noChangeShapeType="1"/>
              </p:cNvSpPr>
              <p:nvPr/>
            </p:nvSpPr>
            <p:spPr bwMode="auto">
              <a:xfrm>
                <a:off x="2505" y="2474"/>
                <a:ext cx="9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4" name="Freeform 2856"/>
              <p:cNvSpPr>
                <a:spLocks/>
              </p:cNvSpPr>
              <p:nvPr/>
            </p:nvSpPr>
            <p:spPr bwMode="auto">
              <a:xfrm>
                <a:off x="2491" y="2477"/>
                <a:ext cx="24" cy="10"/>
              </a:xfrm>
              <a:custGeom>
                <a:avLst/>
                <a:gdLst>
                  <a:gd name="T0" fmla="*/ 193 w 193"/>
                  <a:gd name="T1" fmla="*/ 0 h 87"/>
                  <a:gd name="T2" fmla="*/ 189 w 193"/>
                  <a:gd name="T3" fmla="*/ 18 h 87"/>
                  <a:gd name="T4" fmla="*/ 184 w 193"/>
                  <a:gd name="T5" fmla="*/ 33 h 87"/>
                  <a:gd name="T6" fmla="*/ 176 w 193"/>
                  <a:gd name="T7" fmla="*/ 44 h 87"/>
                  <a:gd name="T8" fmla="*/ 166 w 193"/>
                  <a:gd name="T9" fmla="*/ 52 h 87"/>
                  <a:gd name="T10" fmla="*/ 154 w 193"/>
                  <a:gd name="T11" fmla="*/ 58 h 87"/>
                  <a:gd name="T12" fmla="*/ 140 w 193"/>
                  <a:gd name="T13" fmla="*/ 61 h 87"/>
                  <a:gd name="T14" fmla="*/ 126 w 193"/>
                  <a:gd name="T15" fmla="*/ 63 h 87"/>
                  <a:gd name="T16" fmla="*/ 111 w 193"/>
                  <a:gd name="T17" fmla="*/ 65 h 87"/>
                  <a:gd name="T18" fmla="*/ 96 w 193"/>
                  <a:gd name="T19" fmla="*/ 63 h 87"/>
                  <a:gd name="T20" fmla="*/ 81 w 193"/>
                  <a:gd name="T21" fmla="*/ 63 h 87"/>
                  <a:gd name="T22" fmla="*/ 65 w 193"/>
                  <a:gd name="T23" fmla="*/ 63 h 87"/>
                  <a:gd name="T24" fmla="*/ 50 w 193"/>
                  <a:gd name="T25" fmla="*/ 65 h 87"/>
                  <a:gd name="T26" fmla="*/ 36 w 193"/>
                  <a:gd name="T27" fmla="*/ 67 h 87"/>
                  <a:gd name="T28" fmla="*/ 23 w 193"/>
                  <a:gd name="T29" fmla="*/ 71 h 87"/>
                  <a:gd name="T30" fmla="*/ 10 w 193"/>
                  <a:gd name="T31" fmla="*/ 78 h 87"/>
                  <a:gd name="T32" fmla="*/ 0 w 193"/>
                  <a:gd name="T33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87">
                    <a:moveTo>
                      <a:pt x="193" y="0"/>
                    </a:moveTo>
                    <a:lnTo>
                      <a:pt x="189" y="18"/>
                    </a:lnTo>
                    <a:lnTo>
                      <a:pt x="184" y="33"/>
                    </a:lnTo>
                    <a:lnTo>
                      <a:pt x="176" y="44"/>
                    </a:lnTo>
                    <a:lnTo>
                      <a:pt x="166" y="52"/>
                    </a:lnTo>
                    <a:lnTo>
                      <a:pt x="154" y="58"/>
                    </a:lnTo>
                    <a:lnTo>
                      <a:pt x="140" y="61"/>
                    </a:lnTo>
                    <a:lnTo>
                      <a:pt x="126" y="63"/>
                    </a:lnTo>
                    <a:lnTo>
                      <a:pt x="111" y="65"/>
                    </a:lnTo>
                    <a:lnTo>
                      <a:pt x="96" y="63"/>
                    </a:lnTo>
                    <a:lnTo>
                      <a:pt x="81" y="63"/>
                    </a:lnTo>
                    <a:lnTo>
                      <a:pt x="65" y="63"/>
                    </a:lnTo>
                    <a:lnTo>
                      <a:pt x="50" y="65"/>
                    </a:lnTo>
                    <a:lnTo>
                      <a:pt x="36" y="67"/>
                    </a:lnTo>
                    <a:lnTo>
                      <a:pt x="23" y="71"/>
                    </a:lnTo>
                    <a:lnTo>
                      <a:pt x="10" y="78"/>
                    </a:lnTo>
                    <a:lnTo>
                      <a:pt x="0" y="8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5" name="Freeform 2857"/>
              <p:cNvSpPr>
                <a:spLocks/>
              </p:cNvSpPr>
              <p:nvPr/>
            </p:nvSpPr>
            <p:spPr bwMode="auto">
              <a:xfrm>
                <a:off x="2506" y="3156"/>
                <a:ext cx="5" cy="15"/>
              </a:xfrm>
              <a:custGeom>
                <a:avLst/>
                <a:gdLst>
                  <a:gd name="T0" fmla="*/ 19 w 40"/>
                  <a:gd name="T1" fmla="*/ 114 h 114"/>
                  <a:gd name="T2" fmla="*/ 6 w 40"/>
                  <a:gd name="T3" fmla="*/ 114 h 114"/>
                  <a:gd name="T4" fmla="*/ 7 w 40"/>
                  <a:gd name="T5" fmla="*/ 113 h 114"/>
                  <a:gd name="T6" fmla="*/ 4 w 40"/>
                  <a:gd name="T7" fmla="*/ 105 h 114"/>
                  <a:gd name="T8" fmla="*/ 2 w 40"/>
                  <a:gd name="T9" fmla="*/ 98 h 114"/>
                  <a:gd name="T10" fmla="*/ 1 w 40"/>
                  <a:gd name="T11" fmla="*/ 91 h 114"/>
                  <a:gd name="T12" fmla="*/ 0 w 40"/>
                  <a:gd name="T13" fmla="*/ 84 h 114"/>
                  <a:gd name="T14" fmla="*/ 0 w 40"/>
                  <a:gd name="T15" fmla="*/ 76 h 114"/>
                  <a:gd name="T16" fmla="*/ 0 w 40"/>
                  <a:gd name="T17" fmla="*/ 69 h 114"/>
                  <a:gd name="T18" fmla="*/ 1 w 40"/>
                  <a:gd name="T19" fmla="*/ 62 h 114"/>
                  <a:gd name="T20" fmla="*/ 2 w 40"/>
                  <a:gd name="T21" fmla="*/ 55 h 114"/>
                  <a:gd name="T22" fmla="*/ 3 w 40"/>
                  <a:gd name="T23" fmla="*/ 47 h 114"/>
                  <a:gd name="T24" fmla="*/ 5 w 40"/>
                  <a:gd name="T25" fmla="*/ 40 h 114"/>
                  <a:gd name="T26" fmla="*/ 7 w 40"/>
                  <a:gd name="T27" fmla="*/ 32 h 114"/>
                  <a:gd name="T28" fmla="*/ 9 w 40"/>
                  <a:gd name="T29" fmla="*/ 26 h 114"/>
                  <a:gd name="T30" fmla="*/ 11 w 40"/>
                  <a:gd name="T31" fmla="*/ 19 h 114"/>
                  <a:gd name="T32" fmla="*/ 14 w 40"/>
                  <a:gd name="T33" fmla="*/ 12 h 114"/>
                  <a:gd name="T34" fmla="*/ 17 w 40"/>
                  <a:gd name="T35" fmla="*/ 6 h 114"/>
                  <a:gd name="T36" fmla="*/ 20 w 40"/>
                  <a:gd name="T37" fmla="*/ 0 h 114"/>
                  <a:gd name="T38" fmla="*/ 28 w 40"/>
                  <a:gd name="T39" fmla="*/ 2 h 114"/>
                  <a:gd name="T40" fmla="*/ 33 w 40"/>
                  <a:gd name="T41" fmla="*/ 6 h 114"/>
                  <a:gd name="T42" fmla="*/ 37 w 40"/>
                  <a:gd name="T43" fmla="*/ 11 h 114"/>
                  <a:gd name="T44" fmla="*/ 39 w 40"/>
                  <a:gd name="T45" fmla="*/ 17 h 114"/>
                  <a:gd name="T46" fmla="*/ 40 w 40"/>
                  <a:gd name="T47" fmla="*/ 23 h 114"/>
                  <a:gd name="T48" fmla="*/ 40 w 40"/>
                  <a:gd name="T49" fmla="*/ 30 h 114"/>
                  <a:gd name="T50" fmla="*/ 39 w 40"/>
                  <a:gd name="T51" fmla="*/ 39 h 114"/>
                  <a:gd name="T52" fmla="*/ 37 w 40"/>
                  <a:gd name="T53" fmla="*/ 47 h 114"/>
                  <a:gd name="T54" fmla="*/ 35 w 40"/>
                  <a:gd name="T55" fmla="*/ 55 h 114"/>
                  <a:gd name="T56" fmla="*/ 32 w 40"/>
                  <a:gd name="T57" fmla="*/ 64 h 114"/>
                  <a:gd name="T58" fmla="*/ 29 w 40"/>
                  <a:gd name="T59" fmla="*/ 72 h 114"/>
                  <a:gd name="T60" fmla="*/ 27 w 40"/>
                  <a:gd name="T61" fmla="*/ 81 h 114"/>
                  <a:gd name="T62" fmla="*/ 24 w 40"/>
                  <a:gd name="T63" fmla="*/ 89 h 114"/>
                  <a:gd name="T64" fmla="*/ 22 w 40"/>
                  <a:gd name="T65" fmla="*/ 97 h 114"/>
                  <a:gd name="T66" fmla="*/ 20 w 40"/>
                  <a:gd name="T67" fmla="*/ 105 h 114"/>
                  <a:gd name="T68" fmla="*/ 20 w 40"/>
                  <a:gd name="T69" fmla="*/ 113 h 114"/>
                  <a:gd name="T70" fmla="*/ 19 w 40"/>
                  <a:gd name="T71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0" h="114">
                    <a:moveTo>
                      <a:pt x="19" y="114"/>
                    </a:moveTo>
                    <a:lnTo>
                      <a:pt x="6" y="114"/>
                    </a:lnTo>
                    <a:lnTo>
                      <a:pt x="7" y="113"/>
                    </a:lnTo>
                    <a:lnTo>
                      <a:pt x="4" y="105"/>
                    </a:lnTo>
                    <a:lnTo>
                      <a:pt x="2" y="98"/>
                    </a:lnTo>
                    <a:lnTo>
                      <a:pt x="1" y="91"/>
                    </a:lnTo>
                    <a:lnTo>
                      <a:pt x="0" y="84"/>
                    </a:lnTo>
                    <a:lnTo>
                      <a:pt x="0" y="76"/>
                    </a:lnTo>
                    <a:lnTo>
                      <a:pt x="0" y="69"/>
                    </a:lnTo>
                    <a:lnTo>
                      <a:pt x="1" y="62"/>
                    </a:lnTo>
                    <a:lnTo>
                      <a:pt x="2" y="55"/>
                    </a:lnTo>
                    <a:lnTo>
                      <a:pt x="3" y="47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9" y="26"/>
                    </a:lnTo>
                    <a:lnTo>
                      <a:pt x="11" y="19"/>
                    </a:lnTo>
                    <a:lnTo>
                      <a:pt x="14" y="12"/>
                    </a:lnTo>
                    <a:lnTo>
                      <a:pt x="17" y="6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33" y="6"/>
                    </a:lnTo>
                    <a:lnTo>
                      <a:pt x="37" y="11"/>
                    </a:lnTo>
                    <a:lnTo>
                      <a:pt x="39" y="17"/>
                    </a:lnTo>
                    <a:lnTo>
                      <a:pt x="40" y="23"/>
                    </a:lnTo>
                    <a:lnTo>
                      <a:pt x="40" y="30"/>
                    </a:lnTo>
                    <a:lnTo>
                      <a:pt x="39" y="39"/>
                    </a:lnTo>
                    <a:lnTo>
                      <a:pt x="37" y="47"/>
                    </a:lnTo>
                    <a:lnTo>
                      <a:pt x="35" y="55"/>
                    </a:lnTo>
                    <a:lnTo>
                      <a:pt x="32" y="64"/>
                    </a:lnTo>
                    <a:lnTo>
                      <a:pt x="29" y="72"/>
                    </a:lnTo>
                    <a:lnTo>
                      <a:pt x="27" y="81"/>
                    </a:lnTo>
                    <a:lnTo>
                      <a:pt x="24" y="89"/>
                    </a:lnTo>
                    <a:lnTo>
                      <a:pt x="22" y="97"/>
                    </a:lnTo>
                    <a:lnTo>
                      <a:pt x="20" y="105"/>
                    </a:lnTo>
                    <a:lnTo>
                      <a:pt x="20" y="113"/>
                    </a:lnTo>
                    <a:lnTo>
                      <a:pt x="19" y="114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6" name="Line 2858"/>
              <p:cNvSpPr>
                <a:spLocks noChangeShapeType="1"/>
              </p:cNvSpPr>
              <p:nvPr/>
            </p:nvSpPr>
            <p:spPr bwMode="auto">
              <a:xfrm flipH="1">
                <a:off x="2507" y="3171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7" name="Freeform 2859"/>
              <p:cNvSpPr>
                <a:spLocks/>
              </p:cNvSpPr>
              <p:nvPr/>
            </p:nvSpPr>
            <p:spPr bwMode="auto">
              <a:xfrm>
                <a:off x="2506" y="3156"/>
                <a:ext cx="3" cy="14"/>
              </a:xfrm>
              <a:custGeom>
                <a:avLst/>
                <a:gdLst>
                  <a:gd name="T0" fmla="*/ 7 w 20"/>
                  <a:gd name="T1" fmla="*/ 113 h 113"/>
                  <a:gd name="T2" fmla="*/ 4 w 20"/>
                  <a:gd name="T3" fmla="*/ 105 h 113"/>
                  <a:gd name="T4" fmla="*/ 2 w 20"/>
                  <a:gd name="T5" fmla="*/ 98 h 113"/>
                  <a:gd name="T6" fmla="*/ 1 w 20"/>
                  <a:gd name="T7" fmla="*/ 91 h 113"/>
                  <a:gd name="T8" fmla="*/ 0 w 20"/>
                  <a:gd name="T9" fmla="*/ 84 h 113"/>
                  <a:gd name="T10" fmla="*/ 0 w 20"/>
                  <a:gd name="T11" fmla="*/ 76 h 113"/>
                  <a:gd name="T12" fmla="*/ 0 w 20"/>
                  <a:gd name="T13" fmla="*/ 69 h 113"/>
                  <a:gd name="T14" fmla="*/ 1 w 20"/>
                  <a:gd name="T15" fmla="*/ 62 h 113"/>
                  <a:gd name="T16" fmla="*/ 2 w 20"/>
                  <a:gd name="T17" fmla="*/ 55 h 113"/>
                  <a:gd name="T18" fmla="*/ 3 w 20"/>
                  <a:gd name="T19" fmla="*/ 47 h 113"/>
                  <a:gd name="T20" fmla="*/ 5 w 20"/>
                  <a:gd name="T21" fmla="*/ 40 h 113"/>
                  <a:gd name="T22" fmla="*/ 7 w 20"/>
                  <a:gd name="T23" fmla="*/ 32 h 113"/>
                  <a:gd name="T24" fmla="*/ 9 w 20"/>
                  <a:gd name="T25" fmla="*/ 26 h 113"/>
                  <a:gd name="T26" fmla="*/ 11 w 20"/>
                  <a:gd name="T27" fmla="*/ 19 h 113"/>
                  <a:gd name="T28" fmla="*/ 14 w 20"/>
                  <a:gd name="T29" fmla="*/ 12 h 113"/>
                  <a:gd name="T30" fmla="*/ 17 w 20"/>
                  <a:gd name="T31" fmla="*/ 6 h 113"/>
                  <a:gd name="T32" fmla="*/ 20 w 20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13">
                    <a:moveTo>
                      <a:pt x="7" y="113"/>
                    </a:moveTo>
                    <a:lnTo>
                      <a:pt x="4" y="105"/>
                    </a:lnTo>
                    <a:lnTo>
                      <a:pt x="2" y="98"/>
                    </a:lnTo>
                    <a:lnTo>
                      <a:pt x="1" y="91"/>
                    </a:lnTo>
                    <a:lnTo>
                      <a:pt x="0" y="84"/>
                    </a:lnTo>
                    <a:lnTo>
                      <a:pt x="0" y="76"/>
                    </a:lnTo>
                    <a:lnTo>
                      <a:pt x="0" y="69"/>
                    </a:lnTo>
                    <a:lnTo>
                      <a:pt x="1" y="62"/>
                    </a:lnTo>
                    <a:lnTo>
                      <a:pt x="2" y="55"/>
                    </a:lnTo>
                    <a:lnTo>
                      <a:pt x="3" y="47"/>
                    </a:lnTo>
                    <a:lnTo>
                      <a:pt x="5" y="40"/>
                    </a:lnTo>
                    <a:lnTo>
                      <a:pt x="7" y="32"/>
                    </a:lnTo>
                    <a:lnTo>
                      <a:pt x="9" y="26"/>
                    </a:lnTo>
                    <a:lnTo>
                      <a:pt x="11" y="19"/>
                    </a:lnTo>
                    <a:lnTo>
                      <a:pt x="14" y="12"/>
                    </a:lnTo>
                    <a:lnTo>
                      <a:pt x="17" y="6"/>
                    </a:lnTo>
                    <a:lnTo>
                      <a:pt x="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8" name="Freeform 2860"/>
              <p:cNvSpPr>
                <a:spLocks/>
              </p:cNvSpPr>
              <p:nvPr/>
            </p:nvSpPr>
            <p:spPr bwMode="auto">
              <a:xfrm>
                <a:off x="2509" y="3156"/>
                <a:ext cx="2" cy="14"/>
              </a:xfrm>
              <a:custGeom>
                <a:avLst/>
                <a:gdLst>
                  <a:gd name="T0" fmla="*/ 0 w 20"/>
                  <a:gd name="T1" fmla="*/ 0 h 113"/>
                  <a:gd name="T2" fmla="*/ 8 w 20"/>
                  <a:gd name="T3" fmla="*/ 2 h 113"/>
                  <a:gd name="T4" fmla="*/ 13 w 20"/>
                  <a:gd name="T5" fmla="*/ 6 h 113"/>
                  <a:gd name="T6" fmla="*/ 17 w 20"/>
                  <a:gd name="T7" fmla="*/ 11 h 113"/>
                  <a:gd name="T8" fmla="*/ 19 w 20"/>
                  <a:gd name="T9" fmla="*/ 17 h 113"/>
                  <a:gd name="T10" fmla="*/ 20 w 20"/>
                  <a:gd name="T11" fmla="*/ 23 h 113"/>
                  <a:gd name="T12" fmla="*/ 20 w 20"/>
                  <a:gd name="T13" fmla="*/ 30 h 113"/>
                  <a:gd name="T14" fmla="*/ 19 w 20"/>
                  <a:gd name="T15" fmla="*/ 39 h 113"/>
                  <a:gd name="T16" fmla="*/ 17 w 20"/>
                  <a:gd name="T17" fmla="*/ 47 h 113"/>
                  <a:gd name="T18" fmla="*/ 15 w 20"/>
                  <a:gd name="T19" fmla="*/ 55 h 113"/>
                  <a:gd name="T20" fmla="*/ 12 w 20"/>
                  <a:gd name="T21" fmla="*/ 64 h 113"/>
                  <a:gd name="T22" fmla="*/ 9 w 20"/>
                  <a:gd name="T23" fmla="*/ 72 h 113"/>
                  <a:gd name="T24" fmla="*/ 7 w 20"/>
                  <a:gd name="T25" fmla="*/ 81 h 113"/>
                  <a:gd name="T26" fmla="*/ 4 w 20"/>
                  <a:gd name="T27" fmla="*/ 89 h 113"/>
                  <a:gd name="T28" fmla="*/ 2 w 20"/>
                  <a:gd name="T29" fmla="*/ 97 h 113"/>
                  <a:gd name="T30" fmla="*/ 0 w 20"/>
                  <a:gd name="T31" fmla="*/ 105 h 113"/>
                  <a:gd name="T32" fmla="*/ 0 w 20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13">
                    <a:moveTo>
                      <a:pt x="0" y="0"/>
                    </a:moveTo>
                    <a:lnTo>
                      <a:pt x="8" y="2"/>
                    </a:lnTo>
                    <a:lnTo>
                      <a:pt x="13" y="6"/>
                    </a:lnTo>
                    <a:lnTo>
                      <a:pt x="17" y="11"/>
                    </a:lnTo>
                    <a:lnTo>
                      <a:pt x="19" y="17"/>
                    </a:lnTo>
                    <a:lnTo>
                      <a:pt x="20" y="23"/>
                    </a:lnTo>
                    <a:lnTo>
                      <a:pt x="20" y="30"/>
                    </a:lnTo>
                    <a:lnTo>
                      <a:pt x="19" y="39"/>
                    </a:lnTo>
                    <a:lnTo>
                      <a:pt x="17" y="47"/>
                    </a:lnTo>
                    <a:lnTo>
                      <a:pt x="15" y="55"/>
                    </a:lnTo>
                    <a:lnTo>
                      <a:pt x="12" y="64"/>
                    </a:lnTo>
                    <a:lnTo>
                      <a:pt x="9" y="72"/>
                    </a:lnTo>
                    <a:lnTo>
                      <a:pt x="7" y="81"/>
                    </a:lnTo>
                    <a:lnTo>
                      <a:pt x="4" y="89"/>
                    </a:lnTo>
                    <a:lnTo>
                      <a:pt x="2" y="97"/>
                    </a:lnTo>
                    <a:lnTo>
                      <a:pt x="0" y="105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89" name="Freeform 2861"/>
              <p:cNvSpPr>
                <a:spLocks/>
              </p:cNvSpPr>
              <p:nvPr/>
            </p:nvSpPr>
            <p:spPr bwMode="auto">
              <a:xfrm>
                <a:off x="2445" y="2694"/>
                <a:ext cx="63" cy="55"/>
              </a:xfrm>
              <a:custGeom>
                <a:avLst/>
                <a:gdLst>
                  <a:gd name="T0" fmla="*/ 415 w 504"/>
                  <a:gd name="T1" fmla="*/ 243 h 444"/>
                  <a:gd name="T2" fmla="*/ 380 w 504"/>
                  <a:gd name="T3" fmla="*/ 242 h 444"/>
                  <a:gd name="T4" fmla="*/ 346 w 504"/>
                  <a:gd name="T5" fmla="*/ 243 h 444"/>
                  <a:gd name="T6" fmla="*/ 311 w 504"/>
                  <a:gd name="T7" fmla="*/ 246 h 444"/>
                  <a:gd name="T8" fmla="*/ 277 w 504"/>
                  <a:gd name="T9" fmla="*/ 251 h 444"/>
                  <a:gd name="T10" fmla="*/ 243 w 504"/>
                  <a:gd name="T11" fmla="*/ 258 h 444"/>
                  <a:gd name="T12" fmla="*/ 211 w 504"/>
                  <a:gd name="T13" fmla="*/ 268 h 444"/>
                  <a:gd name="T14" fmla="*/ 180 w 504"/>
                  <a:gd name="T15" fmla="*/ 283 h 444"/>
                  <a:gd name="T16" fmla="*/ 166 w 504"/>
                  <a:gd name="T17" fmla="*/ 292 h 444"/>
                  <a:gd name="T18" fmla="*/ 29 w 504"/>
                  <a:gd name="T19" fmla="*/ 424 h 444"/>
                  <a:gd name="T20" fmla="*/ 26 w 504"/>
                  <a:gd name="T21" fmla="*/ 389 h 444"/>
                  <a:gd name="T22" fmla="*/ 26 w 504"/>
                  <a:gd name="T23" fmla="*/ 356 h 444"/>
                  <a:gd name="T24" fmla="*/ 29 w 504"/>
                  <a:gd name="T25" fmla="*/ 322 h 444"/>
                  <a:gd name="T26" fmla="*/ 32 w 504"/>
                  <a:gd name="T27" fmla="*/ 288 h 444"/>
                  <a:gd name="T28" fmla="*/ 34 w 504"/>
                  <a:gd name="T29" fmla="*/ 252 h 444"/>
                  <a:gd name="T30" fmla="*/ 34 w 504"/>
                  <a:gd name="T31" fmla="*/ 214 h 444"/>
                  <a:gd name="T32" fmla="*/ 30 w 504"/>
                  <a:gd name="T33" fmla="*/ 173 h 444"/>
                  <a:gd name="T34" fmla="*/ 30 w 504"/>
                  <a:gd name="T35" fmla="*/ 149 h 444"/>
                  <a:gd name="T36" fmla="*/ 39 w 504"/>
                  <a:gd name="T37" fmla="*/ 144 h 444"/>
                  <a:gd name="T38" fmla="*/ 47 w 504"/>
                  <a:gd name="T39" fmla="*/ 139 h 444"/>
                  <a:gd name="T40" fmla="*/ 56 w 504"/>
                  <a:gd name="T41" fmla="*/ 134 h 444"/>
                  <a:gd name="T42" fmla="*/ 64 w 504"/>
                  <a:gd name="T43" fmla="*/ 128 h 444"/>
                  <a:gd name="T44" fmla="*/ 71 w 504"/>
                  <a:gd name="T45" fmla="*/ 123 h 444"/>
                  <a:gd name="T46" fmla="*/ 78 w 504"/>
                  <a:gd name="T47" fmla="*/ 116 h 444"/>
                  <a:gd name="T48" fmla="*/ 83 w 504"/>
                  <a:gd name="T49" fmla="*/ 109 h 444"/>
                  <a:gd name="T50" fmla="*/ 81 w 504"/>
                  <a:gd name="T51" fmla="*/ 98 h 444"/>
                  <a:gd name="T52" fmla="*/ 72 w 504"/>
                  <a:gd name="T53" fmla="*/ 92 h 444"/>
                  <a:gd name="T54" fmla="*/ 63 w 504"/>
                  <a:gd name="T55" fmla="*/ 91 h 444"/>
                  <a:gd name="T56" fmla="*/ 54 w 504"/>
                  <a:gd name="T57" fmla="*/ 94 h 444"/>
                  <a:gd name="T58" fmla="*/ 46 w 504"/>
                  <a:gd name="T59" fmla="*/ 100 h 444"/>
                  <a:gd name="T60" fmla="*/ 37 w 504"/>
                  <a:gd name="T61" fmla="*/ 107 h 444"/>
                  <a:gd name="T62" fmla="*/ 28 w 504"/>
                  <a:gd name="T63" fmla="*/ 113 h 444"/>
                  <a:gd name="T64" fmla="*/ 18 w 504"/>
                  <a:gd name="T65" fmla="*/ 117 h 444"/>
                  <a:gd name="T66" fmla="*/ 13 w 504"/>
                  <a:gd name="T67" fmla="*/ 118 h 444"/>
                  <a:gd name="T68" fmla="*/ 105 w 504"/>
                  <a:gd name="T69" fmla="*/ 86 h 444"/>
                  <a:gd name="T70" fmla="*/ 123 w 504"/>
                  <a:gd name="T71" fmla="*/ 86 h 444"/>
                  <a:gd name="T72" fmla="*/ 156 w 504"/>
                  <a:gd name="T73" fmla="*/ 87 h 444"/>
                  <a:gd name="T74" fmla="*/ 188 w 504"/>
                  <a:gd name="T75" fmla="*/ 86 h 444"/>
                  <a:gd name="T76" fmla="*/ 219 w 504"/>
                  <a:gd name="T77" fmla="*/ 82 h 444"/>
                  <a:gd name="T78" fmla="*/ 248 w 504"/>
                  <a:gd name="T79" fmla="*/ 75 h 444"/>
                  <a:gd name="T80" fmla="*/ 277 w 504"/>
                  <a:gd name="T81" fmla="*/ 63 h 444"/>
                  <a:gd name="T82" fmla="*/ 303 w 504"/>
                  <a:gd name="T83" fmla="*/ 47 h 444"/>
                  <a:gd name="T84" fmla="*/ 327 w 504"/>
                  <a:gd name="T85" fmla="*/ 26 h 444"/>
                  <a:gd name="T86" fmla="*/ 347 w 504"/>
                  <a:gd name="T87" fmla="*/ 20 h 444"/>
                  <a:gd name="T88" fmla="*/ 367 w 504"/>
                  <a:gd name="T89" fmla="*/ 33 h 444"/>
                  <a:gd name="T90" fmla="*/ 390 w 504"/>
                  <a:gd name="T91" fmla="*/ 43 h 444"/>
                  <a:gd name="T92" fmla="*/ 413 w 504"/>
                  <a:gd name="T93" fmla="*/ 53 h 444"/>
                  <a:gd name="T94" fmla="*/ 437 w 504"/>
                  <a:gd name="T95" fmla="*/ 63 h 444"/>
                  <a:gd name="T96" fmla="*/ 459 w 504"/>
                  <a:gd name="T97" fmla="*/ 73 h 444"/>
                  <a:gd name="T98" fmla="*/ 480 w 504"/>
                  <a:gd name="T99" fmla="*/ 86 h 444"/>
                  <a:gd name="T100" fmla="*/ 497 w 504"/>
                  <a:gd name="T101" fmla="*/ 101 h 444"/>
                  <a:gd name="T102" fmla="*/ 501 w 504"/>
                  <a:gd name="T103" fmla="*/ 119 h 444"/>
                  <a:gd name="T104" fmla="*/ 497 w 504"/>
                  <a:gd name="T105" fmla="*/ 137 h 444"/>
                  <a:gd name="T106" fmla="*/ 492 w 504"/>
                  <a:gd name="T107" fmla="*/ 155 h 444"/>
                  <a:gd name="T108" fmla="*/ 485 w 504"/>
                  <a:gd name="T109" fmla="*/ 174 h 444"/>
                  <a:gd name="T110" fmla="*/ 477 w 504"/>
                  <a:gd name="T111" fmla="*/ 192 h 444"/>
                  <a:gd name="T112" fmla="*/ 467 w 504"/>
                  <a:gd name="T113" fmla="*/ 209 h 444"/>
                  <a:gd name="T114" fmla="*/ 455 w 504"/>
                  <a:gd name="T115" fmla="*/ 225 h 444"/>
                  <a:gd name="T116" fmla="*/ 440 w 504"/>
                  <a:gd name="T117" fmla="*/ 238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504" h="444">
                    <a:moveTo>
                      <a:pt x="432" y="244"/>
                    </a:moveTo>
                    <a:lnTo>
                      <a:pt x="415" y="243"/>
                    </a:lnTo>
                    <a:lnTo>
                      <a:pt x="398" y="242"/>
                    </a:lnTo>
                    <a:lnTo>
                      <a:pt x="380" y="242"/>
                    </a:lnTo>
                    <a:lnTo>
                      <a:pt x="363" y="242"/>
                    </a:lnTo>
                    <a:lnTo>
                      <a:pt x="346" y="243"/>
                    </a:lnTo>
                    <a:lnTo>
                      <a:pt x="328" y="244"/>
                    </a:lnTo>
                    <a:lnTo>
                      <a:pt x="311" y="246"/>
                    </a:lnTo>
                    <a:lnTo>
                      <a:pt x="294" y="248"/>
                    </a:lnTo>
                    <a:lnTo>
                      <a:pt x="277" y="251"/>
                    </a:lnTo>
                    <a:lnTo>
                      <a:pt x="260" y="254"/>
                    </a:lnTo>
                    <a:lnTo>
                      <a:pt x="243" y="258"/>
                    </a:lnTo>
                    <a:lnTo>
                      <a:pt x="226" y="263"/>
                    </a:lnTo>
                    <a:lnTo>
                      <a:pt x="211" y="268"/>
                    </a:lnTo>
                    <a:lnTo>
                      <a:pt x="195" y="275"/>
                    </a:lnTo>
                    <a:lnTo>
                      <a:pt x="180" y="283"/>
                    </a:lnTo>
                    <a:lnTo>
                      <a:pt x="166" y="291"/>
                    </a:lnTo>
                    <a:lnTo>
                      <a:pt x="166" y="292"/>
                    </a:lnTo>
                    <a:lnTo>
                      <a:pt x="33" y="444"/>
                    </a:lnTo>
                    <a:lnTo>
                      <a:pt x="29" y="424"/>
                    </a:lnTo>
                    <a:lnTo>
                      <a:pt x="27" y="407"/>
                    </a:lnTo>
                    <a:lnTo>
                      <a:pt x="26" y="389"/>
                    </a:lnTo>
                    <a:lnTo>
                      <a:pt x="25" y="372"/>
                    </a:lnTo>
                    <a:lnTo>
                      <a:pt x="26" y="356"/>
                    </a:lnTo>
                    <a:lnTo>
                      <a:pt x="27" y="339"/>
                    </a:lnTo>
                    <a:lnTo>
                      <a:pt x="29" y="322"/>
                    </a:lnTo>
                    <a:lnTo>
                      <a:pt x="30" y="305"/>
                    </a:lnTo>
                    <a:lnTo>
                      <a:pt x="32" y="288"/>
                    </a:lnTo>
                    <a:lnTo>
                      <a:pt x="33" y="270"/>
                    </a:lnTo>
                    <a:lnTo>
                      <a:pt x="34" y="252"/>
                    </a:lnTo>
                    <a:lnTo>
                      <a:pt x="35" y="234"/>
                    </a:lnTo>
                    <a:lnTo>
                      <a:pt x="34" y="214"/>
                    </a:lnTo>
                    <a:lnTo>
                      <a:pt x="33" y="194"/>
                    </a:lnTo>
                    <a:lnTo>
                      <a:pt x="30" y="173"/>
                    </a:lnTo>
                    <a:lnTo>
                      <a:pt x="27" y="152"/>
                    </a:lnTo>
                    <a:lnTo>
                      <a:pt x="30" y="149"/>
                    </a:lnTo>
                    <a:lnTo>
                      <a:pt x="34" y="146"/>
                    </a:lnTo>
                    <a:lnTo>
                      <a:pt x="39" y="144"/>
                    </a:lnTo>
                    <a:lnTo>
                      <a:pt x="43" y="141"/>
                    </a:lnTo>
                    <a:lnTo>
                      <a:pt x="47" y="139"/>
                    </a:lnTo>
                    <a:lnTo>
                      <a:pt x="51" y="137"/>
                    </a:lnTo>
                    <a:lnTo>
                      <a:pt x="56" y="134"/>
                    </a:lnTo>
                    <a:lnTo>
                      <a:pt x="60" y="132"/>
                    </a:lnTo>
                    <a:lnTo>
                      <a:pt x="64" y="128"/>
                    </a:lnTo>
                    <a:lnTo>
                      <a:pt x="68" y="126"/>
                    </a:lnTo>
                    <a:lnTo>
                      <a:pt x="71" y="123"/>
                    </a:lnTo>
                    <a:lnTo>
                      <a:pt x="75" y="120"/>
                    </a:lnTo>
                    <a:lnTo>
                      <a:pt x="78" y="116"/>
                    </a:lnTo>
                    <a:lnTo>
                      <a:pt x="81" y="113"/>
                    </a:lnTo>
                    <a:lnTo>
                      <a:pt x="83" y="109"/>
                    </a:lnTo>
                    <a:lnTo>
                      <a:pt x="86" y="105"/>
                    </a:lnTo>
                    <a:lnTo>
                      <a:pt x="81" y="98"/>
                    </a:lnTo>
                    <a:lnTo>
                      <a:pt x="76" y="94"/>
                    </a:lnTo>
                    <a:lnTo>
                      <a:pt x="72" y="92"/>
                    </a:lnTo>
                    <a:lnTo>
                      <a:pt x="67" y="91"/>
                    </a:lnTo>
                    <a:lnTo>
                      <a:pt x="63" y="91"/>
                    </a:lnTo>
                    <a:lnTo>
                      <a:pt x="59" y="92"/>
                    </a:lnTo>
                    <a:lnTo>
                      <a:pt x="54" y="94"/>
                    </a:lnTo>
                    <a:lnTo>
                      <a:pt x="50" y="97"/>
                    </a:lnTo>
                    <a:lnTo>
                      <a:pt x="46" y="100"/>
                    </a:lnTo>
                    <a:lnTo>
                      <a:pt x="41" y="103"/>
                    </a:lnTo>
                    <a:lnTo>
                      <a:pt x="37" y="107"/>
                    </a:lnTo>
                    <a:lnTo>
                      <a:pt x="32" y="110"/>
                    </a:lnTo>
                    <a:lnTo>
                      <a:pt x="28" y="113"/>
                    </a:lnTo>
                    <a:lnTo>
                      <a:pt x="23" y="115"/>
                    </a:lnTo>
                    <a:lnTo>
                      <a:pt x="18" y="117"/>
                    </a:lnTo>
                    <a:lnTo>
                      <a:pt x="14" y="118"/>
                    </a:lnTo>
                    <a:lnTo>
                      <a:pt x="13" y="118"/>
                    </a:lnTo>
                    <a:lnTo>
                      <a:pt x="0" y="0"/>
                    </a:lnTo>
                    <a:lnTo>
                      <a:pt x="105" y="86"/>
                    </a:lnTo>
                    <a:lnTo>
                      <a:pt x="106" y="85"/>
                    </a:lnTo>
                    <a:lnTo>
                      <a:pt x="123" y="86"/>
                    </a:lnTo>
                    <a:lnTo>
                      <a:pt x="140" y="86"/>
                    </a:lnTo>
                    <a:lnTo>
                      <a:pt x="156" y="87"/>
                    </a:lnTo>
                    <a:lnTo>
                      <a:pt x="172" y="87"/>
                    </a:lnTo>
                    <a:lnTo>
                      <a:pt x="188" y="86"/>
                    </a:lnTo>
                    <a:lnTo>
                      <a:pt x="203" y="84"/>
                    </a:lnTo>
                    <a:lnTo>
                      <a:pt x="219" y="82"/>
                    </a:lnTo>
                    <a:lnTo>
                      <a:pt x="234" y="79"/>
                    </a:lnTo>
                    <a:lnTo>
                      <a:pt x="248" y="75"/>
                    </a:lnTo>
                    <a:lnTo>
                      <a:pt x="263" y="70"/>
                    </a:lnTo>
                    <a:lnTo>
                      <a:pt x="277" y="63"/>
                    </a:lnTo>
                    <a:lnTo>
                      <a:pt x="290" y="56"/>
                    </a:lnTo>
                    <a:lnTo>
                      <a:pt x="303" y="47"/>
                    </a:lnTo>
                    <a:lnTo>
                      <a:pt x="316" y="37"/>
                    </a:lnTo>
                    <a:lnTo>
                      <a:pt x="327" y="26"/>
                    </a:lnTo>
                    <a:lnTo>
                      <a:pt x="339" y="13"/>
                    </a:lnTo>
                    <a:lnTo>
                      <a:pt x="347" y="20"/>
                    </a:lnTo>
                    <a:lnTo>
                      <a:pt x="357" y="27"/>
                    </a:lnTo>
                    <a:lnTo>
                      <a:pt x="367" y="33"/>
                    </a:lnTo>
                    <a:lnTo>
                      <a:pt x="378" y="38"/>
                    </a:lnTo>
                    <a:lnTo>
                      <a:pt x="390" y="43"/>
                    </a:lnTo>
                    <a:lnTo>
                      <a:pt x="402" y="48"/>
                    </a:lnTo>
                    <a:lnTo>
                      <a:pt x="413" y="53"/>
                    </a:lnTo>
                    <a:lnTo>
                      <a:pt x="425" y="58"/>
                    </a:lnTo>
                    <a:lnTo>
                      <a:pt x="437" y="63"/>
                    </a:lnTo>
                    <a:lnTo>
                      <a:pt x="448" y="68"/>
                    </a:lnTo>
                    <a:lnTo>
                      <a:pt x="459" y="73"/>
                    </a:lnTo>
                    <a:lnTo>
                      <a:pt x="470" y="79"/>
                    </a:lnTo>
                    <a:lnTo>
                      <a:pt x="480" y="86"/>
                    </a:lnTo>
                    <a:lnTo>
                      <a:pt x="488" y="93"/>
                    </a:lnTo>
                    <a:lnTo>
                      <a:pt x="497" y="101"/>
                    </a:lnTo>
                    <a:lnTo>
                      <a:pt x="504" y="111"/>
                    </a:lnTo>
                    <a:lnTo>
                      <a:pt x="501" y="119"/>
                    </a:lnTo>
                    <a:lnTo>
                      <a:pt x="499" y="127"/>
                    </a:lnTo>
                    <a:lnTo>
                      <a:pt x="497" y="137"/>
                    </a:lnTo>
                    <a:lnTo>
                      <a:pt x="494" y="146"/>
                    </a:lnTo>
                    <a:lnTo>
                      <a:pt x="492" y="155"/>
                    </a:lnTo>
                    <a:lnTo>
                      <a:pt x="489" y="164"/>
                    </a:lnTo>
                    <a:lnTo>
                      <a:pt x="485" y="174"/>
                    </a:lnTo>
                    <a:lnTo>
                      <a:pt x="481" y="183"/>
                    </a:lnTo>
                    <a:lnTo>
                      <a:pt x="477" y="192"/>
                    </a:lnTo>
                    <a:lnTo>
                      <a:pt x="472" y="201"/>
                    </a:lnTo>
                    <a:lnTo>
                      <a:pt x="467" y="209"/>
                    </a:lnTo>
                    <a:lnTo>
                      <a:pt x="461" y="217"/>
                    </a:lnTo>
                    <a:lnTo>
                      <a:pt x="455" y="225"/>
                    </a:lnTo>
                    <a:lnTo>
                      <a:pt x="448" y="232"/>
                    </a:lnTo>
                    <a:lnTo>
                      <a:pt x="440" y="238"/>
                    </a:lnTo>
                    <a:lnTo>
                      <a:pt x="432" y="244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0" name="Freeform 2862"/>
              <p:cNvSpPr>
                <a:spLocks/>
              </p:cNvSpPr>
              <p:nvPr/>
            </p:nvSpPr>
            <p:spPr bwMode="auto">
              <a:xfrm>
                <a:off x="2466" y="2724"/>
                <a:ext cx="33" cy="6"/>
              </a:xfrm>
              <a:custGeom>
                <a:avLst/>
                <a:gdLst>
                  <a:gd name="T0" fmla="*/ 266 w 266"/>
                  <a:gd name="T1" fmla="*/ 2 h 49"/>
                  <a:gd name="T2" fmla="*/ 249 w 266"/>
                  <a:gd name="T3" fmla="*/ 1 h 49"/>
                  <a:gd name="T4" fmla="*/ 232 w 266"/>
                  <a:gd name="T5" fmla="*/ 0 h 49"/>
                  <a:gd name="T6" fmla="*/ 214 w 266"/>
                  <a:gd name="T7" fmla="*/ 0 h 49"/>
                  <a:gd name="T8" fmla="*/ 197 w 266"/>
                  <a:gd name="T9" fmla="*/ 0 h 49"/>
                  <a:gd name="T10" fmla="*/ 180 w 266"/>
                  <a:gd name="T11" fmla="*/ 1 h 49"/>
                  <a:gd name="T12" fmla="*/ 162 w 266"/>
                  <a:gd name="T13" fmla="*/ 2 h 49"/>
                  <a:gd name="T14" fmla="*/ 145 w 266"/>
                  <a:gd name="T15" fmla="*/ 4 h 49"/>
                  <a:gd name="T16" fmla="*/ 128 w 266"/>
                  <a:gd name="T17" fmla="*/ 6 h 49"/>
                  <a:gd name="T18" fmla="*/ 111 w 266"/>
                  <a:gd name="T19" fmla="*/ 9 h 49"/>
                  <a:gd name="T20" fmla="*/ 94 w 266"/>
                  <a:gd name="T21" fmla="*/ 12 h 49"/>
                  <a:gd name="T22" fmla="*/ 77 w 266"/>
                  <a:gd name="T23" fmla="*/ 16 h 49"/>
                  <a:gd name="T24" fmla="*/ 60 w 266"/>
                  <a:gd name="T25" fmla="*/ 21 h 49"/>
                  <a:gd name="T26" fmla="*/ 45 w 266"/>
                  <a:gd name="T27" fmla="*/ 26 h 49"/>
                  <a:gd name="T28" fmla="*/ 29 w 266"/>
                  <a:gd name="T29" fmla="*/ 33 h 49"/>
                  <a:gd name="T30" fmla="*/ 14 w 266"/>
                  <a:gd name="T31" fmla="*/ 41 h 49"/>
                  <a:gd name="T32" fmla="*/ 0 w 266"/>
                  <a:gd name="T33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49">
                    <a:moveTo>
                      <a:pt x="266" y="2"/>
                    </a:moveTo>
                    <a:lnTo>
                      <a:pt x="249" y="1"/>
                    </a:lnTo>
                    <a:lnTo>
                      <a:pt x="232" y="0"/>
                    </a:lnTo>
                    <a:lnTo>
                      <a:pt x="214" y="0"/>
                    </a:lnTo>
                    <a:lnTo>
                      <a:pt x="197" y="0"/>
                    </a:lnTo>
                    <a:lnTo>
                      <a:pt x="180" y="1"/>
                    </a:lnTo>
                    <a:lnTo>
                      <a:pt x="162" y="2"/>
                    </a:lnTo>
                    <a:lnTo>
                      <a:pt x="145" y="4"/>
                    </a:lnTo>
                    <a:lnTo>
                      <a:pt x="128" y="6"/>
                    </a:lnTo>
                    <a:lnTo>
                      <a:pt x="111" y="9"/>
                    </a:lnTo>
                    <a:lnTo>
                      <a:pt x="94" y="12"/>
                    </a:lnTo>
                    <a:lnTo>
                      <a:pt x="77" y="16"/>
                    </a:lnTo>
                    <a:lnTo>
                      <a:pt x="60" y="21"/>
                    </a:lnTo>
                    <a:lnTo>
                      <a:pt x="45" y="26"/>
                    </a:lnTo>
                    <a:lnTo>
                      <a:pt x="29" y="33"/>
                    </a:lnTo>
                    <a:lnTo>
                      <a:pt x="14" y="41"/>
                    </a:lnTo>
                    <a:lnTo>
                      <a:pt x="0" y="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1" name="Line 2863"/>
              <p:cNvSpPr>
                <a:spLocks noChangeShapeType="1"/>
              </p:cNvSpPr>
              <p:nvPr/>
            </p:nvSpPr>
            <p:spPr bwMode="auto">
              <a:xfrm flipH="1">
                <a:off x="2449" y="2730"/>
                <a:ext cx="17" cy="1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2" name="Freeform 2864"/>
              <p:cNvSpPr>
                <a:spLocks/>
              </p:cNvSpPr>
              <p:nvPr/>
            </p:nvSpPr>
            <p:spPr bwMode="auto">
              <a:xfrm>
                <a:off x="2448" y="2713"/>
                <a:ext cx="1" cy="36"/>
              </a:xfrm>
              <a:custGeom>
                <a:avLst/>
                <a:gdLst>
                  <a:gd name="T0" fmla="*/ 8 w 10"/>
                  <a:gd name="T1" fmla="*/ 292 h 292"/>
                  <a:gd name="T2" fmla="*/ 4 w 10"/>
                  <a:gd name="T3" fmla="*/ 272 h 292"/>
                  <a:gd name="T4" fmla="*/ 2 w 10"/>
                  <a:gd name="T5" fmla="*/ 255 h 292"/>
                  <a:gd name="T6" fmla="*/ 1 w 10"/>
                  <a:gd name="T7" fmla="*/ 237 h 292"/>
                  <a:gd name="T8" fmla="*/ 0 w 10"/>
                  <a:gd name="T9" fmla="*/ 220 h 292"/>
                  <a:gd name="T10" fmla="*/ 1 w 10"/>
                  <a:gd name="T11" fmla="*/ 204 h 292"/>
                  <a:gd name="T12" fmla="*/ 2 w 10"/>
                  <a:gd name="T13" fmla="*/ 187 h 292"/>
                  <a:gd name="T14" fmla="*/ 4 w 10"/>
                  <a:gd name="T15" fmla="*/ 170 h 292"/>
                  <a:gd name="T16" fmla="*/ 5 w 10"/>
                  <a:gd name="T17" fmla="*/ 153 h 292"/>
                  <a:gd name="T18" fmla="*/ 7 w 10"/>
                  <a:gd name="T19" fmla="*/ 136 h 292"/>
                  <a:gd name="T20" fmla="*/ 8 w 10"/>
                  <a:gd name="T21" fmla="*/ 118 h 292"/>
                  <a:gd name="T22" fmla="*/ 9 w 10"/>
                  <a:gd name="T23" fmla="*/ 100 h 292"/>
                  <a:gd name="T24" fmla="*/ 10 w 10"/>
                  <a:gd name="T25" fmla="*/ 82 h 292"/>
                  <a:gd name="T26" fmla="*/ 9 w 10"/>
                  <a:gd name="T27" fmla="*/ 62 h 292"/>
                  <a:gd name="T28" fmla="*/ 8 w 10"/>
                  <a:gd name="T29" fmla="*/ 42 h 292"/>
                  <a:gd name="T30" fmla="*/ 5 w 10"/>
                  <a:gd name="T31" fmla="*/ 21 h 292"/>
                  <a:gd name="T32" fmla="*/ 2 w 10"/>
                  <a:gd name="T33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292">
                    <a:moveTo>
                      <a:pt x="8" y="292"/>
                    </a:moveTo>
                    <a:lnTo>
                      <a:pt x="4" y="272"/>
                    </a:lnTo>
                    <a:lnTo>
                      <a:pt x="2" y="255"/>
                    </a:lnTo>
                    <a:lnTo>
                      <a:pt x="1" y="237"/>
                    </a:lnTo>
                    <a:lnTo>
                      <a:pt x="0" y="220"/>
                    </a:lnTo>
                    <a:lnTo>
                      <a:pt x="1" y="204"/>
                    </a:lnTo>
                    <a:lnTo>
                      <a:pt x="2" y="187"/>
                    </a:lnTo>
                    <a:lnTo>
                      <a:pt x="4" y="170"/>
                    </a:lnTo>
                    <a:lnTo>
                      <a:pt x="5" y="153"/>
                    </a:lnTo>
                    <a:lnTo>
                      <a:pt x="7" y="136"/>
                    </a:lnTo>
                    <a:lnTo>
                      <a:pt x="8" y="118"/>
                    </a:lnTo>
                    <a:lnTo>
                      <a:pt x="9" y="100"/>
                    </a:lnTo>
                    <a:lnTo>
                      <a:pt x="10" y="82"/>
                    </a:lnTo>
                    <a:lnTo>
                      <a:pt x="9" y="62"/>
                    </a:lnTo>
                    <a:lnTo>
                      <a:pt x="8" y="42"/>
                    </a:lnTo>
                    <a:lnTo>
                      <a:pt x="5" y="21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3" name="Freeform 2865"/>
              <p:cNvSpPr>
                <a:spLocks/>
              </p:cNvSpPr>
              <p:nvPr/>
            </p:nvSpPr>
            <p:spPr bwMode="auto">
              <a:xfrm>
                <a:off x="2448" y="2707"/>
                <a:ext cx="8" cy="6"/>
              </a:xfrm>
              <a:custGeom>
                <a:avLst/>
                <a:gdLst>
                  <a:gd name="T0" fmla="*/ 0 w 59"/>
                  <a:gd name="T1" fmla="*/ 47 h 47"/>
                  <a:gd name="T2" fmla="*/ 3 w 59"/>
                  <a:gd name="T3" fmla="*/ 44 h 47"/>
                  <a:gd name="T4" fmla="*/ 7 w 59"/>
                  <a:gd name="T5" fmla="*/ 41 h 47"/>
                  <a:gd name="T6" fmla="*/ 12 w 59"/>
                  <a:gd name="T7" fmla="*/ 39 h 47"/>
                  <a:gd name="T8" fmla="*/ 16 w 59"/>
                  <a:gd name="T9" fmla="*/ 36 h 47"/>
                  <a:gd name="T10" fmla="*/ 20 w 59"/>
                  <a:gd name="T11" fmla="*/ 34 h 47"/>
                  <a:gd name="T12" fmla="*/ 24 w 59"/>
                  <a:gd name="T13" fmla="*/ 32 h 47"/>
                  <a:gd name="T14" fmla="*/ 29 w 59"/>
                  <a:gd name="T15" fmla="*/ 29 h 47"/>
                  <a:gd name="T16" fmla="*/ 33 w 59"/>
                  <a:gd name="T17" fmla="*/ 27 h 47"/>
                  <a:gd name="T18" fmla="*/ 37 w 59"/>
                  <a:gd name="T19" fmla="*/ 23 h 47"/>
                  <a:gd name="T20" fmla="*/ 41 w 59"/>
                  <a:gd name="T21" fmla="*/ 21 h 47"/>
                  <a:gd name="T22" fmla="*/ 44 w 59"/>
                  <a:gd name="T23" fmla="*/ 18 h 47"/>
                  <a:gd name="T24" fmla="*/ 48 w 59"/>
                  <a:gd name="T25" fmla="*/ 15 h 47"/>
                  <a:gd name="T26" fmla="*/ 51 w 59"/>
                  <a:gd name="T27" fmla="*/ 11 h 47"/>
                  <a:gd name="T28" fmla="*/ 54 w 59"/>
                  <a:gd name="T29" fmla="*/ 8 h 47"/>
                  <a:gd name="T30" fmla="*/ 56 w 59"/>
                  <a:gd name="T31" fmla="*/ 4 h 47"/>
                  <a:gd name="T32" fmla="*/ 59 w 59"/>
                  <a:gd name="T33" fmla="*/ 0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47">
                    <a:moveTo>
                      <a:pt x="0" y="47"/>
                    </a:moveTo>
                    <a:lnTo>
                      <a:pt x="3" y="44"/>
                    </a:lnTo>
                    <a:lnTo>
                      <a:pt x="7" y="41"/>
                    </a:lnTo>
                    <a:lnTo>
                      <a:pt x="12" y="39"/>
                    </a:lnTo>
                    <a:lnTo>
                      <a:pt x="16" y="36"/>
                    </a:lnTo>
                    <a:lnTo>
                      <a:pt x="20" y="34"/>
                    </a:lnTo>
                    <a:lnTo>
                      <a:pt x="24" y="32"/>
                    </a:lnTo>
                    <a:lnTo>
                      <a:pt x="29" y="29"/>
                    </a:lnTo>
                    <a:lnTo>
                      <a:pt x="33" y="27"/>
                    </a:lnTo>
                    <a:lnTo>
                      <a:pt x="37" y="23"/>
                    </a:lnTo>
                    <a:lnTo>
                      <a:pt x="41" y="21"/>
                    </a:lnTo>
                    <a:lnTo>
                      <a:pt x="44" y="18"/>
                    </a:lnTo>
                    <a:lnTo>
                      <a:pt x="48" y="15"/>
                    </a:lnTo>
                    <a:lnTo>
                      <a:pt x="51" y="11"/>
                    </a:lnTo>
                    <a:lnTo>
                      <a:pt x="54" y="8"/>
                    </a:lnTo>
                    <a:lnTo>
                      <a:pt x="56" y="4"/>
                    </a:lnTo>
                    <a:lnTo>
                      <a:pt x="5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4" name="Freeform 2866"/>
              <p:cNvSpPr>
                <a:spLocks/>
              </p:cNvSpPr>
              <p:nvPr/>
            </p:nvSpPr>
            <p:spPr bwMode="auto">
              <a:xfrm>
                <a:off x="2447" y="2705"/>
                <a:ext cx="9" cy="4"/>
              </a:xfrm>
              <a:custGeom>
                <a:avLst/>
                <a:gdLst>
                  <a:gd name="T0" fmla="*/ 72 w 72"/>
                  <a:gd name="T1" fmla="*/ 14 h 27"/>
                  <a:gd name="T2" fmla="*/ 67 w 72"/>
                  <a:gd name="T3" fmla="*/ 7 h 27"/>
                  <a:gd name="T4" fmla="*/ 62 w 72"/>
                  <a:gd name="T5" fmla="*/ 3 h 27"/>
                  <a:gd name="T6" fmla="*/ 58 w 72"/>
                  <a:gd name="T7" fmla="*/ 1 h 27"/>
                  <a:gd name="T8" fmla="*/ 53 w 72"/>
                  <a:gd name="T9" fmla="*/ 0 h 27"/>
                  <a:gd name="T10" fmla="*/ 49 w 72"/>
                  <a:gd name="T11" fmla="*/ 0 h 27"/>
                  <a:gd name="T12" fmla="*/ 45 w 72"/>
                  <a:gd name="T13" fmla="*/ 1 h 27"/>
                  <a:gd name="T14" fmla="*/ 40 w 72"/>
                  <a:gd name="T15" fmla="*/ 3 h 27"/>
                  <a:gd name="T16" fmla="*/ 36 w 72"/>
                  <a:gd name="T17" fmla="*/ 6 h 27"/>
                  <a:gd name="T18" fmla="*/ 32 w 72"/>
                  <a:gd name="T19" fmla="*/ 9 h 27"/>
                  <a:gd name="T20" fmla="*/ 27 w 72"/>
                  <a:gd name="T21" fmla="*/ 12 h 27"/>
                  <a:gd name="T22" fmla="*/ 23 w 72"/>
                  <a:gd name="T23" fmla="*/ 16 h 27"/>
                  <a:gd name="T24" fmla="*/ 18 w 72"/>
                  <a:gd name="T25" fmla="*/ 19 h 27"/>
                  <a:gd name="T26" fmla="*/ 14 w 72"/>
                  <a:gd name="T27" fmla="*/ 22 h 27"/>
                  <a:gd name="T28" fmla="*/ 9 w 72"/>
                  <a:gd name="T29" fmla="*/ 24 h 27"/>
                  <a:gd name="T30" fmla="*/ 4 w 72"/>
                  <a:gd name="T31" fmla="*/ 26 h 27"/>
                  <a:gd name="T32" fmla="*/ 0 w 72"/>
                  <a:gd name="T33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27">
                    <a:moveTo>
                      <a:pt x="72" y="14"/>
                    </a:moveTo>
                    <a:lnTo>
                      <a:pt x="67" y="7"/>
                    </a:lnTo>
                    <a:lnTo>
                      <a:pt x="62" y="3"/>
                    </a:lnTo>
                    <a:lnTo>
                      <a:pt x="58" y="1"/>
                    </a:lnTo>
                    <a:lnTo>
                      <a:pt x="53" y="0"/>
                    </a:lnTo>
                    <a:lnTo>
                      <a:pt x="49" y="0"/>
                    </a:lnTo>
                    <a:lnTo>
                      <a:pt x="45" y="1"/>
                    </a:lnTo>
                    <a:lnTo>
                      <a:pt x="40" y="3"/>
                    </a:lnTo>
                    <a:lnTo>
                      <a:pt x="36" y="6"/>
                    </a:lnTo>
                    <a:lnTo>
                      <a:pt x="32" y="9"/>
                    </a:lnTo>
                    <a:lnTo>
                      <a:pt x="27" y="12"/>
                    </a:lnTo>
                    <a:lnTo>
                      <a:pt x="23" y="16"/>
                    </a:lnTo>
                    <a:lnTo>
                      <a:pt x="18" y="19"/>
                    </a:lnTo>
                    <a:lnTo>
                      <a:pt x="14" y="22"/>
                    </a:lnTo>
                    <a:lnTo>
                      <a:pt x="9" y="24"/>
                    </a:lnTo>
                    <a:lnTo>
                      <a:pt x="4" y="26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5" name="Freeform 2867"/>
              <p:cNvSpPr>
                <a:spLocks/>
              </p:cNvSpPr>
              <p:nvPr/>
            </p:nvSpPr>
            <p:spPr bwMode="auto">
              <a:xfrm>
                <a:off x="2445" y="2694"/>
                <a:ext cx="13" cy="15"/>
              </a:xfrm>
              <a:custGeom>
                <a:avLst/>
                <a:gdLst>
                  <a:gd name="T0" fmla="*/ 13 w 105"/>
                  <a:gd name="T1" fmla="*/ 118 h 118"/>
                  <a:gd name="T2" fmla="*/ 0 w 105"/>
                  <a:gd name="T3" fmla="*/ 0 h 118"/>
                  <a:gd name="T4" fmla="*/ 105 w 105"/>
                  <a:gd name="T5" fmla="*/ 86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5" h="118">
                    <a:moveTo>
                      <a:pt x="13" y="118"/>
                    </a:moveTo>
                    <a:lnTo>
                      <a:pt x="0" y="0"/>
                    </a:lnTo>
                    <a:lnTo>
                      <a:pt x="105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6" name="Freeform 2868"/>
              <p:cNvSpPr>
                <a:spLocks/>
              </p:cNvSpPr>
              <p:nvPr/>
            </p:nvSpPr>
            <p:spPr bwMode="auto">
              <a:xfrm>
                <a:off x="2458" y="2695"/>
                <a:ext cx="29" cy="10"/>
              </a:xfrm>
              <a:custGeom>
                <a:avLst/>
                <a:gdLst>
                  <a:gd name="T0" fmla="*/ 0 w 233"/>
                  <a:gd name="T1" fmla="*/ 72 h 74"/>
                  <a:gd name="T2" fmla="*/ 17 w 233"/>
                  <a:gd name="T3" fmla="*/ 73 h 74"/>
                  <a:gd name="T4" fmla="*/ 34 w 233"/>
                  <a:gd name="T5" fmla="*/ 73 h 74"/>
                  <a:gd name="T6" fmla="*/ 50 w 233"/>
                  <a:gd name="T7" fmla="*/ 74 h 74"/>
                  <a:gd name="T8" fmla="*/ 66 w 233"/>
                  <a:gd name="T9" fmla="*/ 74 h 74"/>
                  <a:gd name="T10" fmla="*/ 82 w 233"/>
                  <a:gd name="T11" fmla="*/ 73 h 74"/>
                  <a:gd name="T12" fmla="*/ 97 w 233"/>
                  <a:gd name="T13" fmla="*/ 71 h 74"/>
                  <a:gd name="T14" fmla="*/ 113 w 233"/>
                  <a:gd name="T15" fmla="*/ 69 h 74"/>
                  <a:gd name="T16" fmla="*/ 128 w 233"/>
                  <a:gd name="T17" fmla="*/ 66 h 74"/>
                  <a:gd name="T18" fmla="*/ 142 w 233"/>
                  <a:gd name="T19" fmla="*/ 62 h 74"/>
                  <a:gd name="T20" fmla="*/ 157 w 233"/>
                  <a:gd name="T21" fmla="*/ 57 h 74"/>
                  <a:gd name="T22" fmla="*/ 171 w 233"/>
                  <a:gd name="T23" fmla="*/ 50 h 74"/>
                  <a:gd name="T24" fmla="*/ 184 w 233"/>
                  <a:gd name="T25" fmla="*/ 43 h 74"/>
                  <a:gd name="T26" fmla="*/ 197 w 233"/>
                  <a:gd name="T27" fmla="*/ 34 h 74"/>
                  <a:gd name="T28" fmla="*/ 210 w 233"/>
                  <a:gd name="T29" fmla="*/ 24 h 74"/>
                  <a:gd name="T30" fmla="*/ 221 w 233"/>
                  <a:gd name="T31" fmla="*/ 13 h 74"/>
                  <a:gd name="T32" fmla="*/ 233 w 233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74">
                    <a:moveTo>
                      <a:pt x="0" y="72"/>
                    </a:moveTo>
                    <a:lnTo>
                      <a:pt x="17" y="73"/>
                    </a:lnTo>
                    <a:lnTo>
                      <a:pt x="34" y="73"/>
                    </a:lnTo>
                    <a:lnTo>
                      <a:pt x="50" y="74"/>
                    </a:lnTo>
                    <a:lnTo>
                      <a:pt x="66" y="74"/>
                    </a:lnTo>
                    <a:lnTo>
                      <a:pt x="82" y="73"/>
                    </a:lnTo>
                    <a:lnTo>
                      <a:pt x="97" y="71"/>
                    </a:lnTo>
                    <a:lnTo>
                      <a:pt x="113" y="69"/>
                    </a:lnTo>
                    <a:lnTo>
                      <a:pt x="128" y="66"/>
                    </a:lnTo>
                    <a:lnTo>
                      <a:pt x="142" y="62"/>
                    </a:lnTo>
                    <a:lnTo>
                      <a:pt x="157" y="57"/>
                    </a:lnTo>
                    <a:lnTo>
                      <a:pt x="171" y="50"/>
                    </a:lnTo>
                    <a:lnTo>
                      <a:pt x="184" y="43"/>
                    </a:lnTo>
                    <a:lnTo>
                      <a:pt x="197" y="34"/>
                    </a:lnTo>
                    <a:lnTo>
                      <a:pt x="210" y="24"/>
                    </a:lnTo>
                    <a:lnTo>
                      <a:pt x="221" y="13"/>
                    </a:lnTo>
                    <a:lnTo>
                      <a:pt x="23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7" name="Freeform 2869"/>
              <p:cNvSpPr>
                <a:spLocks/>
              </p:cNvSpPr>
              <p:nvPr/>
            </p:nvSpPr>
            <p:spPr bwMode="auto">
              <a:xfrm>
                <a:off x="2487" y="2695"/>
                <a:ext cx="21" cy="13"/>
              </a:xfrm>
              <a:custGeom>
                <a:avLst/>
                <a:gdLst>
                  <a:gd name="T0" fmla="*/ 0 w 165"/>
                  <a:gd name="T1" fmla="*/ 0 h 98"/>
                  <a:gd name="T2" fmla="*/ 8 w 165"/>
                  <a:gd name="T3" fmla="*/ 7 h 98"/>
                  <a:gd name="T4" fmla="*/ 18 w 165"/>
                  <a:gd name="T5" fmla="*/ 14 h 98"/>
                  <a:gd name="T6" fmla="*/ 28 w 165"/>
                  <a:gd name="T7" fmla="*/ 20 h 98"/>
                  <a:gd name="T8" fmla="*/ 39 w 165"/>
                  <a:gd name="T9" fmla="*/ 25 h 98"/>
                  <a:gd name="T10" fmla="*/ 51 w 165"/>
                  <a:gd name="T11" fmla="*/ 30 h 98"/>
                  <a:gd name="T12" fmla="*/ 63 w 165"/>
                  <a:gd name="T13" fmla="*/ 35 h 98"/>
                  <a:gd name="T14" fmla="*/ 74 w 165"/>
                  <a:gd name="T15" fmla="*/ 40 h 98"/>
                  <a:gd name="T16" fmla="*/ 86 w 165"/>
                  <a:gd name="T17" fmla="*/ 45 h 98"/>
                  <a:gd name="T18" fmla="*/ 98 w 165"/>
                  <a:gd name="T19" fmla="*/ 50 h 98"/>
                  <a:gd name="T20" fmla="*/ 109 w 165"/>
                  <a:gd name="T21" fmla="*/ 55 h 98"/>
                  <a:gd name="T22" fmla="*/ 120 w 165"/>
                  <a:gd name="T23" fmla="*/ 60 h 98"/>
                  <a:gd name="T24" fmla="*/ 131 w 165"/>
                  <a:gd name="T25" fmla="*/ 66 h 98"/>
                  <a:gd name="T26" fmla="*/ 141 w 165"/>
                  <a:gd name="T27" fmla="*/ 73 h 98"/>
                  <a:gd name="T28" fmla="*/ 149 w 165"/>
                  <a:gd name="T29" fmla="*/ 80 h 98"/>
                  <a:gd name="T30" fmla="*/ 158 w 165"/>
                  <a:gd name="T31" fmla="*/ 88 h 98"/>
                  <a:gd name="T32" fmla="*/ 165 w 165"/>
                  <a:gd name="T33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98">
                    <a:moveTo>
                      <a:pt x="0" y="0"/>
                    </a:moveTo>
                    <a:lnTo>
                      <a:pt x="8" y="7"/>
                    </a:lnTo>
                    <a:lnTo>
                      <a:pt x="18" y="14"/>
                    </a:lnTo>
                    <a:lnTo>
                      <a:pt x="28" y="20"/>
                    </a:lnTo>
                    <a:lnTo>
                      <a:pt x="39" y="25"/>
                    </a:lnTo>
                    <a:lnTo>
                      <a:pt x="51" y="30"/>
                    </a:lnTo>
                    <a:lnTo>
                      <a:pt x="63" y="35"/>
                    </a:lnTo>
                    <a:lnTo>
                      <a:pt x="74" y="40"/>
                    </a:lnTo>
                    <a:lnTo>
                      <a:pt x="86" y="45"/>
                    </a:lnTo>
                    <a:lnTo>
                      <a:pt x="98" y="50"/>
                    </a:lnTo>
                    <a:lnTo>
                      <a:pt x="109" y="55"/>
                    </a:lnTo>
                    <a:lnTo>
                      <a:pt x="120" y="60"/>
                    </a:lnTo>
                    <a:lnTo>
                      <a:pt x="131" y="66"/>
                    </a:lnTo>
                    <a:lnTo>
                      <a:pt x="141" y="73"/>
                    </a:lnTo>
                    <a:lnTo>
                      <a:pt x="149" y="80"/>
                    </a:lnTo>
                    <a:lnTo>
                      <a:pt x="158" y="88"/>
                    </a:lnTo>
                    <a:lnTo>
                      <a:pt x="165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8" name="Freeform 2870"/>
              <p:cNvSpPr>
                <a:spLocks/>
              </p:cNvSpPr>
              <p:nvPr/>
            </p:nvSpPr>
            <p:spPr bwMode="auto">
              <a:xfrm>
                <a:off x="2499" y="2708"/>
                <a:ext cx="9" cy="16"/>
              </a:xfrm>
              <a:custGeom>
                <a:avLst/>
                <a:gdLst>
                  <a:gd name="T0" fmla="*/ 72 w 72"/>
                  <a:gd name="T1" fmla="*/ 0 h 133"/>
                  <a:gd name="T2" fmla="*/ 69 w 72"/>
                  <a:gd name="T3" fmla="*/ 8 h 133"/>
                  <a:gd name="T4" fmla="*/ 67 w 72"/>
                  <a:gd name="T5" fmla="*/ 16 h 133"/>
                  <a:gd name="T6" fmla="*/ 65 w 72"/>
                  <a:gd name="T7" fmla="*/ 26 h 133"/>
                  <a:gd name="T8" fmla="*/ 62 w 72"/>
                  <a:gd name="T9" fmla="*/ 35 h 133"/>
                  <a:gd name="T10" fmla="*/ 60 w 72"/>
                  <a:gd name="T11" fmla="*/ 44 h 133"/>
                  <a:gd name="T12" fmla="*/ 57 w 72"/>
                  <a:gd name="T13" fmla="*/ 53 h 133"/>
                  <a:gd name="T14" fmla="*/ 53 w 72"/>
                  <a:gd name="T15" fmla="*/ 63 h 133"/>
                  <a:gd name="T16" fmla="*/ 49 w 72"/>
                  <a:gd name="T17" fmla="*/ 72 h 133"/>
                  <a:gd name="T18" fmla="*/ 45 w 72"/>
                  <a:gd name="T19" fmla="*/ 81 h 133"/>
                  <a:gd name="T20" fmla="*/ 40 w 72"/>
                  <a:gd name="T21" fmla="*/ 90 h 133"/>
                  <a:gd name="T22" fmla="*/ 35 w 72"/>
                  <a:gd name="T23" fmla="*/ 98 h 133"/>
                  <a:gd name="T24" fmla="*/ 29 w 72"/>
                  <a:gd name="T25" fmla="*/ 106 h 133"/>
                  <a:gd name="T26" fmla="*/ 23 w 72"/>
                  <a:gd name="T27" fmla="*/ 114 h 133"/>
                  <a:gd name="T28" fmla="*/ 16 w 72"/>
                  <a:gd name="T29" fmla="*/ 121 h 133"/>
                  <a:gd name="T30" fmla="*/ 8 w 72"/>
                  <a:gd name="T31" fmla="*/ 127 h 133"/>
                  <a:gd name="T32" fmla="*/ 0 w 72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33">
                    <a:moveTo>
                      <a:pt x="72" y="0"/>
                    </a:moveTo>
                    <a:lnTo>
                      <a:pt x="69" y="8"/>
                    </a:lnTo>
                    <a:lnTo>
                      <a:pt x="67" y="16"/>
                    </a:lnTo>
                    <a:lnTo>
                      <a:pt x="65" y="26"/>
                    </a:lnTo>
                    <a:lnTo>
                      <a:pt x="62" y="35"/>
                    </a:lnTo>
                    <a:lnTo>
                      <a:pt x="60" y="44"/>
                    </a:lnTo>
                    <a:lnTo>
                      <a:pt x="57" y="53"/>
                    </a:lnTo>
                    <a:lnTo>
                      <a:pt x="53" y="63"/>
                    </a:lnTo>
                    <a:lnTo>
                      <a:pt x="49" y="72"/>
                    </a:lnTo>
                    <a:lnTo>
                      <a:pt x="45" y="81"/>
                    </a:lnTo>
                    <a:lnTo>
                      <a:pt x="40" y="90"/>
                    </a:lnTo>
                    <a:lnTo>
                      <a:pt x="35" y="98"/>
                    </a:lnTo>
                    <a:lnTo>
                      <a:pt x="29" y="106"/>
                    </a:lnTo>
                    <a:lnTo>
                      <a:pt x="23" y="114"/>
                    </a:lnTo>
                    <a:lnTo>
                      <a:pt x="16" y="121"/>
                    </a:lnTo>
                    <a:lnTo>
                      <a:pt x="8" y="127"/>
                    </a:lnTo>
                    <a:lnTo>
                      <a:pt x="0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599" name="Freeform 2871"/>
              <p:cNvSpPr>
                <a:spLocks/>
              </p:cNvSpPr>
              <p:nvPr/>
            </p:nvSpPr>
            <p:spPr bwMode="auto">
              <a:xfrm>
                <a:off x="2505" y="3445"/>
                <a:ext cx="4" cy="2"/>
              </a:xfrm>
              <a:custGeom>
                <a:avLst/>
                <a:gdLst>
                  <a:gd name="T0" fmla="*/ 6 w 26"/>
                  <a:gd name="T1" fmla="*/ 15 h 15"/>
                  <a:gd name="T2" fmla="*/ 6 w 26"/>
                  <a:gd name="T3" fmla="*/ 13 h 15"/>
                  <a:gd name="T4" fmla="*/ 6 w 26"/>
                  <a:gd name="T5" fmla="*/ 12 h 15"/>
                  <a:gd name="T6" fmla="*/ 6 w 26"/>
                  <a:gd name="T7" fmla="*/ 11 h 15"/>
                  <a:gd name="T8" fmla="*/ 6 w 26"/>
                  <a:gd name="T9" fmla="*/ 10 h 15"/>
                  <a:gd name="T10" fmla="*/ 6 w 26"/>
                  <a:gd name="T11" fmla="*/ 9 h 15"/>
                  <a:gd name="T12" fmla="*/ 5 w 26"/>
                  <a:gd name="T13" fmla="*/ 8 h 15"/>
                  <a:gd name="T14" fmla="*/ 5 w 26"/>
                  <a:gd name="T15" fmla="*/ 7 h 15"/>
                  <a:gd name="T16" fmla="*/ 4 w 26"/>
                  <a:gd name="T17" fmla="*/ 7 h 15"/>
                  <a:gd name="T18" fmla="*/ 4 w 26"/>
                  <a:gd name="T19" fmla="*/ 6 h 15"/>
                  <a:gd name="T20" fmla="*/ 3 w 26"/>
                  <a:gd name="T21" fmla="*/ 5 h 15"/>
                  <a:gd name="T22" fmla="*/ 3 w 26"/>
                  <a:gd name="T23" fmla="*/ 4 h 15"/>
                  <a:gd name="T24" fmla="*/ 2 w 26"/>
                  <a:gd name="T25" fmla="*/ 4 h 15"/>
                  <a:gd name="T26" fmla="*/ 1 w 26"/>
                  <a:gd name="T27" fmla="*/ 3 h 15"/>
                  <a:gd name="T28" fmla="*/ 0 w 26"/>
                  <a:gd name="T29" fmla="*/ 2 h 15"/>
                  <a:gd name="T30" fmla="*/ 2 w 26"/>
                  <a:gd name="T31" fmla="*/ 1 h 15"/>
                  <a:gd name="T32" fmla="*/ 4 w 26"/>
                  <a:gd name="T33" fmla="*/ 0 h 15"/>
                  <a:gd name="T34" fmla="*/ 6 w 26"/>
                  <a:gd name="T35" fmla="*/ 0 h 15"/>
                  <a:gd name="T36" fmla="*/ 9 w 26"/>
                  <a:gd name="T37" fmla="*/ 1 h 15"/>
                  <a:gd name="T38" fmla="*/ 11 w 26"/>
                  <a:gd name="T39" fmla="*/ 1 h 15"/>
                  <a:gd name="T40" fmla="*/ 13 w 26"/>
                  <a:gd name="T41" fmla="*/ 2 h 15"/>
                  <a:gd name="T42" fmla="*/ 15 w 26"/>
                  <a:gd name="T43" fmla="*/ 3 h 15"/>
                  <a:gd name="T44" fmla="*/ 16 w 26"/>
                  <a:gd name="T45" fmla="*/ 4 h 15"/>
                  <a:gd name="T46" fmla="*/ 18 w 26"/>
                  <a:gd name="T47" fmla="*/ 6 h 15"/>
                  <a:gd name="T48" fmla="*/ 19 w 26"/>
                  <a:gd name="T49" fmla="*/ 7 h 15"/>
                  <a:gd name="T50" fmla="*/ 21 w 26"/>
                  <a:gd name="T51" fmla="*/ 8 h 15"/>
                  <a:gd name="T52" fmla="*/ 22 w 26"/>
                  <a:gd name="T53" fmla="*/ 10 h 15"/>
                  <a:gd name="T54" fmla="*/ 23 w 26"/>
                  <a:gd name="T55" fmla="*/ 11 h 15"/>
                  <a:gd name="T56" fmla="*/ 24 w 26"/>
                  <a:gd name="T57" fmla="*/ 12 h 15"/>
                  <a:gd name="T58" fmla="*/ 25 w 26"/>
                  <a:gd name="T59" fmla="*/ 13 h 15"/>
                  <a:gd name="T60" fmla="*/ 26 w 26"/>
                  <a:gd name="T61" fmla="*/ 15 h 15"/>
                  <a:gd name="T62" fmla="*/ 25 w 26"/>
                  <a:gd name="T63" fmla="*/ 15 h 15"/>
                  <a:gd name="T64" fmla="*/ 6 w 26"/>
                  <a:gd name="T6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6" h="15">
                    <a:moveTo>
                      <a:pt x="6" y="15"/>
                    </a:moveTo>
                    <a:lnTo>
                      <a:pt x="6" y="13"/>
                    </a:lnTo>
                    <a:lnTo>
                      <a:pt x="6" y="12"/>
                    </a:lnTo>
                    <a:lnTo>
                      <a:pt x="6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5" y="8"/>
                    </a:lnTo>
                    <a:lnTo>
                      <a:pt x="5" y="7"/>
                    </a:lnTo>
                    <a:lnTo>
                      <a:pt x="4" y="7"/>
                    </a:lnTo>
                    <a:lnTo>
                      <a:pt x="4" y="6"/>
                    </a:lnTo>
                    <a:lnTo>
                      <a:pt x="3" y="5"/>
                    </a:lnTo>
                    <a:lnTo>
                      <a:pt x="3" y="4"/>
                    </a:lnTo>
                    <a:lnTo>
                      <a:pt x="2" y="4"/>
                    </a:lnTo>
                    <a:lnTo>
                      <a:pt x="1" y="3"/>
                    </a:lnTo>
                    <a:lnTo>
                      <a:pt x="0" y="2"/>
                    </a:ln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6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5" y="13"/>
                    </a:lnTo>
                    <a:lnTo>
                      <a:pt x="26" y="15"/>
                    </a:lnTo>
                    <a:lnTo>
                      <a:pt x="25" y="15"/>
                    </a:lnTo>
                    <a:lnTo>
                      <a:pt x="6" y="15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0" name="Freeform 2872"/>
              <p:cNvSpPr>
                <a:spLocks/>
              </p:cNvSpPr>
              <p:nvPr/>
            </p:nvSpPr>
            <p:spPr bwMode="auto">
              <a:xfrm>
                <a:off x="2505" y="3446"/>
                <a:ext cx="1" cy="1"/>
              </a:xfrm>
              <a:custGeom>
                <a:avLst/>
                <a:gdLst>
                  <a:gd name="T0" fmla="*/ 6 w 6"/>
                  <a:gd name="T1" fmla="*/ 13 h 13"/>
                  <a:gd name="T2" fmla="*/ 6 w 6"/>
                  <a:gd name="T3" fmla="*/ 11 h 13"/>
                  <a:gd name="T4" fmla="*/ 6 w 6"/>
                  <a:gd name="T5" fmla="*/ 10 h 13"/>
                  <a:gd name="T6" fmla="*/ 6 w 6"/>
                  <a:gd name="T7" fmla="*/ 9 h 13"/>
                  <a:gd name="T8" fmla="*/ 6 w 6"/>
                  <a:gd name="T9" fmla="*/ 8 h 13"/>
                  <a:gd name="T10" fmla="*/ 6 w 6"/>
                  <a:gd name="T11" fmla="*/ 7 h 13"/>
                  <a:gd name="T12" fmla="*/ 5 w 6"/>
                  <a:gd name="T13" fmla="*/ 6 h 13"/>
                  <a:gd name="T14" fmla="*/ 5 w 6"/>
                  <a:gd name="T15" fmla="*/ 5 h 13"/>
                  <a:gd name="T16" fmla="*/ 4 w 6"/>
                  <a:gd name="T17" fmla="*/ 5 h 13"/>
                  <a:gd name="T18" fmla="*/ 4 w 6"/>
                  <a:gd name="T19" fmla="*/ 4 h 13"/>
                  <a:gd name="T20" fmla="*/ 3 w 6"/>
                  <a:gd name="T21" fmla="*/ 3 h 13"/>
                  <a:gd name="T22" fmla="*/ 3 w 6"/>
                  <a:gd name="T23" fmla="*/ 2 h 13"/>
                  <a:gd name="T24" fmla="*/ 2 w 6"/>
                  <a:gd name="T25" fmla="*/ 2 h 13"/>
                  <a:gd name="T26" fmla="*/ 1 w 6"/>
                  <a:gd name="T27" fmla="*/ 1 h 13"/>
                  <a:gd name="T28" fmla="*/ 0 w 6"/>
                  <a:gd name="T2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lnTo>
                      <a:pt x="6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6" y="7"/>
                    </a:lnTo>
                    <a:lnTo>
                      <a:pt x="5" y="6"/>
                    </a:lnTo>
                    <a:lnTo>
                      <a:pt x="5" y="5"/>
                    </a:lnTo>
                    <a:lnTo>
                      <a:pt x="4" y="5"/>
                    </a:lnTo>
                    <a:lnTo>
                      <a:pt x="4" y="4"/>
                    </a:lnTo>
                    <a:lnTo>
                      <a:pt x="3" y="3"/>
                    </a:lnTo>
                    <a:lnTo>
                      <a:pt x="3" y="2"/>
                    </a:lnTo>
                    <a:lnTo>
                      <a:pt x="2" y="2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1" name="Freeform 2873"/>
              <p:cNvSpPr>
                <a:spLocks/>
              </p:cNvSpPr>
              <p:nvPr/>
            </p:nvSpPr>
            <p:spPr bwMode="auto">
              <a:xfrm>
                <a:off x="2505" y="3445"/>
                <a:ext cx="4" cy="2"/>
              </a:xfrm>
              <a:custGeom>
                <a:avLst/>
                <a:gdLst>
                  <a:gd name="T0" fmla="*/ 0 w 26"/>
                  <a:gd name="T1" fmla="*/ 2 h 15"/>
                  <a:gd name="T2" fmla="*/ 2 w 26"/>
                  <a:gd name="T3" fmla="*/ 1 h 15"/>
                  <a:gd name="T4" fmla="*/ 4 w 26"/>
                  <a:gd name="T5" fmla="*/ 0 h 15"/>
                  <a:gd name="T6" fmla="*/ 6 w 26"/>
                  <a:gd name="T7" fmla="*/ 0 h 15"/>
                  <a:gd name="T8" fmla="*/ 9 w 26"/>
                  <a:gd name="T9" fmla="*/ 1 h 15"/>
                  <a:gd name="T10" fmla="*/ 11 w 26"/>
                  <a:gd name="T11" fmla="*/ 1 h 15"/>
                  <a:gd name="T12" fmla="*/ 13 w 26"/>
                  <a:gd name="T13" fmla="*/ 2 h 15"/>
                  <a:gd name="T14" fmla="*/ 15 w 26"/>
                  <a:gd name="T15" fmla="*/ 3 h 15"/>
                  <a:gd name="T16" fmla="*/ 16 w 26"/>
                  <a:gd name="T17" fmla="*/ 4 h 15"/>
                  <a:gd name="T18" fmla="*/ 18 w 26"/>
                  <a:gd name="T19" fmla="*/ 6 h 15"/>
                  <a:gd name="T20" fmla="*/ 19 w 26"/>
                  <a:gd name="T21" fmla="*/ 7 h 15"/>
                  <a:gd name="T22" fmla="*/ 21 w 26"/>
                  <a:gd name="T23" fmla="*/ 8 h 15"/>
                  <a:gd name="T24" fmla="*/ 22 w 26"/>
                  <a:gd name="T25" fmla="*/ 10 h 15"/>
                  <a:gd name="T26" fmla="*/ 23 w 26"/>
                  <a:gd name="T27" fmla="*/ 11 h 15"/>
                  <a:gd name="T28" fmla="*/ 24 w 26"/>
                  <a:gd name="T29" fmla="*/ 12 h 15"/>
                  <a:gd name="T30" fmla="*/ 25 w 26"/>
                  <a:gd name="T31" fmla="*/ 13 h 15"/>
                  <a:gd name="T32" fmla="*/ 26 w 26"/>
                  <a:gd name="T33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15">
                    <a:moveTo>
                      <a:pt x="0" y="2"/>
                    </a:moveTo>
                    <a:lnTo>
                      <a:pt x="2" y="1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9" y="1"/>
                    </a:lnTo>
                    <a:lnTo>
                      <a:pt x="11" y="1"/>
                    </a:lnTo>
                    <a:lnTo>
                      <a:pt x="13" y="2"/>
                    </a:lnTo>
                    <a:lnTo>
                      <a:pt x="15" y="3"/>
                    </a:lnTo>
                    <a:lnTo>
                      <a:pt x="16" y="4"/>
                    </a:lnTo>
                    <a:lnTo>
                      <a:pt x="18" y="6"/>
                    </a:lnTo>
                    <a:lnTo>
                      <a:pt x="19" y="7"/>
                    </a:lnTo>
                    <a:lnTo>
                      <a:pt x="21" y="8"/>
                    </a:lnTo>
                    <a:lnTo>
                      <a:pt x="22" y="10"/>
                    </a:lnTo>
                    <a:lnTo>
                      <a:pt x="23" y="11"/>
                    </a:lnTo>
                    <a:lnTo>
                      <a:pt x="24" y="12"/>
                    </a:lnTo>
                    <a:lnTo>
                      <a:pt x="25" y="13"/>
                    </a:lnTo>
                    <a:lnTo>
                      <a:pt x="26" y="1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2" name="Line 2874"/>
              <p:cNvSpPr>
                <a:spLocks noChangeShapeType="1"/>
              </p:cNvSpPr>
              <p:nvPr/>
            </p:nvSpPr>
            <p:spPr bwMode="auto">
              <a:xfrm flipH="1">
                <a:off x="2506" y="3447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3" name="Freeform 2875"/>
              <p:cNvSpPr>
                <a:spLocks/>
              </p:cNvSpPr>
              <p:nvPr/>
            </p:nvSpPr>
            <p:spPr bwMode="auto">
              <a:xfrm>
                <a:off x="2497" y="2876"/>
                <a:ext cx="10" cy="10"/>
              </a:xfrm>
              <a:custGeom>
                <a:avLst/>
                <a:gdLst>
                  <a:gd name="T0" fmla="*/ 74 w 80"/>
                  <a:gd name="T1" fmla="*/ 74 h 80"/>
                  <a:gd name="T2" fmla="*/ 69 w 80"/>
                  <a:gd name="T3" fmla="*/ 76 h 80"/>
                  <a:gd name="T4" fmla="*/ 64 w 80"/>
                  <a:gd name="T5" fmla="*/ 78 h 80"/>
                  <a:gd name="T6" fmla="*/ 59 w 80"/>
                  <a:gd name="T7" fmla="*/ 79 h 80"/>
                  <a:gd name="T8" fmla="*/ 54 w 80"/>
                  <a:gd name="T9" fmla="*/ 80 h 80"/>
                  <a:gd name="T10" fmla="*/ 50 w 80"/>
                  <a:gd name="T11" fmla="*/ 80 h 80"/>
                  <a:gd name="T12" fmla="*/ 45 w 80"/>
                  <a:gd name="T13" fmla="*/ 80 h 80"/>
                  <a:gd name="T14" fmla="*/ 40 w 80"/>
                  <a:gd name="T15" fmla="*/ 79 h 80"/>
                  <a:gd name="T16" fmla="*/ 35 w 80"/>
                  <a:gd name="T17" fmla="*/ 78 h 80"/>
                  <a:gd name="T18" fmla="*/ 31 w 80"/>
                  <a:gd name="T19" fmla="*/ 77 h 80"/>
                  <a:gd name="T20" fmla="*/ 26 w 80"/>
                  <a:gd name="T21" fmla="*/ 75 h 80"/>
                  <a:gd name="T22" fmla="*/ 22 w 80"/>
                  <a:gd name="T23" fmla="*/ 73 h 80"/>
                  <a:gd name="T24" fmla="*/ 17 w 80"/>
                  <a:gd name="T25" fmla="*/ 71 h 80"/>
                  <a:gd name="T26" fmla="*/ 13 w 80"/>
                  <a:gd name="T27" fmla="*/ 69 h 80"/>
                  <a:gd name="T28" fmla="*/ 9 w 80"/>
                  <a:gd name="T29" fmla="*/ 66 h 80"/>
                  <a:gd name="T30" fmla="*/ 5 w 80"/>
                  <a:gd name="T31" fmla="*/ 63 h 80"/>
                  <a:gd name="T32" fmla="*/ 2 w 80"/>
                  <a:gd name="T33" fmla="*/ 61 h 80"/>
                  <a:gd name="T34" fmla="*/ 0 w 80"/>
                  <a:gd name="T35" fmla="*/ 54 h 80"/>
                  <a:gd name="T36" fmla="*/ 0 w 80"/>
                  <a:gd name="T37" fmla="*/ 48 h 80"/>
                  <a:gd name="T38" fmla="*/ 0 w 80"/>
                  <a:gd name="T39" fmla="*/ 43 h 80"/>
                  <a:gd name="T40" fmla="*/ 1 w 80"/>
                  <a:gd name="T41" fmla="*/ 38 h 80"/>
                  <a:gd name="T42" fmla="*/ 3 w 80"/>
                  <a:gd name="T43" fmla="*/ 33 h 80"/>
                  <a:gd name="T44" fmla="*/ 6 w 80"/>
                  <a:gd name="T45" fmla="*/ 29 h 80"/>
                  <a:gd name="T46" fmla="*/ 8 w 80"/>
                  <a:gd name="T47" fmla="*/ 25 h 80"/>
                  <a:gd name="T48" fmla="*/ 12 w 80"/>
                  <a:gd name="T49" fmla="*/ 20 h 80"/>
                  <a:gd name="T50" fmla="*/ 16 w 80"/>
                  <a:gd name="T51" fmla="*/ 17 h 80"/>
                  <a:gd name="T52" fmla="*/ 20 w 80"/>
                  <a:gd name="T53" fmla="*/ 14 h 80"/>
                  <a:gd name="T54" fmla="*/ 24 w 80"/>
                  <a:gd name="T55" fmla="*/ 11 h 80"/>
                  <a:gd name="T56" fmla="*/ 29 w 80"/>
                  <a:gd name="T57" fmla="*/ 9 h 80"/>
                  <a:gd name="T58" fmla="*/ 33 w 80"/>
                  <a:gd name="T59" fmla="*/ 7 h 80"/>
                  <a:gd name="T60" fmla="*/ 38 w 80"/>
                  <a:gd name="T61" fmla="*/ 4 h 80"/>
                  <a:gd name="T62" fmla="*/ 43 w 80"/>
                  <a:gd name="T63" fmla="*/ 2 h 80"/>
                  <a:gd name="T64" fmla="*/ 48 w 80"/>
                  <a:gd name="T65" fmla="*/ 1 h 80"/>
                  <a:gd name="T66" fmla="*/ 53 w 80"/>
                  <a:gd name="T67" fmla="*/ 0 h 80"/>
                  <a:gd name="T68" fmla="*/ 58 w 80"/>
                  <a:gd name="T69" fmla="*/ 1 h 80"/>
                  <a:gd name="T70" fmla="*/ 63 w 80"/>
                  <a:gd name="T71" fmla="*/ 3 h 80"/>
                  <a:gd name="T72" fmla="*/ 67 w 80"/>
                  <a:gd name="T73" fmla="*/ 6 h 80"/>
                  <a:gd name="T74" fmla="*/ 70 w 80"/>
                  <a:gd name="T75" fmla="*/ 10 h 80"/>
                  <a:gd name="T76" fmla="*/ 73 w 80"/>
                  <a:gd name="T77" fmla="*/ 14 h 80"/>
                  <a:gd name="T78" fmla="*/ 76 w 80"/>
                  <a:gd name="T79" fmla="*/ 19 h 80"/>
                  <a:gd name="T80" fmla="*/ 78 w 80"/>
                  <a:gd name="T81" fmla="*/ 26 h 80"/>
                  <a:gd name="T82" fmla="*/ 79 w 80"/>
                  <a:gd name="T83" fmla="*/ 32 h 80"/>
                  <a:gd name="T84" fmla="*/ 80 w 80"/>
                  <a:gd name="T85" fmla="*/ 38 h 80"/>
                  <a:gd name="T86" fmla="*/ 80 w 80"/>
                  <a:gd name="T87" fmla="*/ 44 h 80"/>
                  <a:gd name="T88" fmla="*/ 80 w 80"/>
                  <a:gd name="T89" fmla="*/ 51 h 80"/>
                  <a:gd name="T90" fmla="*/ 79 w 80"/>
                  <a:gd name="T91" fmla="*/ 57 h 80"/>
                  <a:gd name="T92" fmla="*/ 78 w 80"/>
                  <a:gd name="T93" fmla="*/ 63 h 80"/>
                  <a:gd name="T94" fmla="*/ 76 w 80"/>
                  <a:gd name="T95" fmla="*/ 68 h 80"/>
                  <a:gd name="T96" fmla="*/ 74 w 80"/>
                  <a:gd name="T97" fmla="*/ 7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0" h="80">
                    <a:moveTo>
                      <a:pt x="74" y="74"/>
                    </a:moveTo>
                    <a:lnTo>
                      <a:pt x="69" y="76"/>
                    </a:lnTo>
                    <a:lnTo>
                      <a:pt x="64" y="78"/>
                    </a:lnTo>
                    <a:lnTo>
                      <a:pt x="59" y="79"/>
                    </a:lnTo>
                    <a:lnTo>
                      <a:pt x="54" y="80"/>
                    </a:lnTo>
                    <a:lnTo>
                      <a:pt x="50" y="80"/>
                    </a:lnTo>
                    <a:lnTo>
                      <a:pt x="45" y="80"/>
                    </a:lnTo>
                    <a:lnTo>
                      <a:pt x="40" y="79"/>
                    </a:lnTo>
                    <a:lnTo>
                      <a:pt x="35" y="78"/>
                    </a:lnTo>
                    <a:lnTo>
                      <a:pt x="31" y="77"/>
                    </a:lnTo>
                    <a:lnTo>
                      <a:pt x="26" y="75"/>
                    </a:lnTo>
                    <a:lnTo>
                      <a:pt x="22" y="73"/>
                    </a:lnTo>
                    <a:lnTo>
                      <a:pt x="17" y="71"/>
                    </a:lnTo>
                    <a:lnTo>
                      <a:pt x="13" y="69"/>
                    </a:lnTo>
                    <a:lnTo>
                      <a:pt x="9" y="66"/>
                    </a:lnTo>
                    <a:lnTo>
                      <a:pt x="5" y="63"/>
                    </a:lnTo>
                    <a:lnTo>
                      <a:pt x="2" y="61"/>
                    </a:lnTo>
                    <a:lnTo>
                      <a:pt x="0" y="54"/>
                    </a:lnTo>
                    <a:lnTo>
                      <a:pt x="0" y="48"/>
                    </a:lnTo>
                    <a:lnTo>
                      <a:pt x="0" y="43"/>
                    </a:lnTo>
                    <a:lnTo>
                      <a:pt x="1" y="38"/>
                    </a:lnTo>
                    <a:lnTo>
                      <a:pt x="3" y="33"/>
                    </a:lnTo>
                    <a:lnTo>
                      <a:pt x="6" y="29"/>
                    </a:lnTo>
                    <a:lnTo>
                      <a:pt x="8" y="25"/>
                    </a:lnTo>
                    <a:lnTo>
                      <a:pt x="12" y="20"/>
                    </a:lnTo>
                    <a:lnTo>
                      <a:pt x="16" y="17"/>
                    </a:lnTo>
                    <a:lnTo>
                      <a:pt x="20" y="14"/>
                    </a:lnTo>
                    <a:lnTo>
                      <a:pt x="24" y="11"/>
                    </a:lnTo>
                    <a:lnTo>
                      <a:pt x="29" y="9"/>
                    </a:lnTo>
                    <a:lnTo>
                      <a:pt x="33" y="7"/>
                    </a:lnTo>
                    <a:lnTo>
                      <a:pt x="38" y="4"/>
                    </a:lnTo>
                    <a:lnTo>
                      <a:pt x="43" y="2"/>
                    </a:lnTo>
                    <a:lnTo>
                      <a:pt x="48" y="1"/>
                    </a:lnTo>
                    <a:lnTo>
                      <a:pt x="53" y="0"/>
                    </a:lnTo>
                    <a:lnTo>
                      <a:pt x="58" y="1"/>
                    </a:lnTo>
                    <a:lnTo>
                      <a:pt x="63" y="3"/>
                    </a:lnTo>
                    <a:lnTo>
                      <a:pt x="67" y="6"/>
                    </a:lnTo>
                    <a:lnTo>
                      <a:pt x="70" y="10"/>
                    </a:lnTo>
                    <a:lnTo>
                      <a:pt x="73" y="14"/>
                    </a:lnTo>
                    <a:lnTo>
                      <a:pt x="76" y="19"/>
                    </a:lnTo>
                    <a:lnTo>
                      <a:pt x="78" y="26"/>
                    </a:lnTo>
                    <a:lnTo>
                      <a:pt x="79" y="32"/>
                    </a:lnTo>
                    <a:lnTo>
                      <a:pt x="80" y="38"/>
                    </a:lnTo>
                    <a:lnTo>
                      <a:pt x="80" y="44"/>
                    </a:lnTo>
                    <a:lnTo>
                      <a:pt x="80" y="51"/>
                    </a:lnTo>
                    <a:lnTo>
                      <a:pt x="79" y="57"/>
                    </a:lnTo>
                    <a:lnTo>
                      <a:pt x="78" y="63"/>
                    </a:lnTo>
                    <a:lnTo>
                      <a:pt x="76" y="68"/>
                    </a:lnTo>
                    <a:lnTo>
                      <a:pt x="74" y="7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4" name="Freeform 2876"/>
              <p:cNvSpPr>
                <a:spLocks/>
              </p:cNvSpPr>
              <p:nvPr/>
            </p:nvSpPr>
            <p:spPr bwMode="auto">
              <a:xfrm>
                <a:off x="2497" y="2884"/>
                <a:ext cx="9" cy="2"/>
              </a:xfrm>
              <a:custGeom>
                <a:avLst/>
                <a:gdLst>
                  <a:gd name="T0" fmla="*/ 72 w 72"/>
                  <a:gd name="T1" fmla="*/ 13 h 19"/>
                  <a:gd name="T2" fmla="*/ 67 w 72"/>
                  <a:gd name="T3" fmla="*/ 15 h 19"/>
                  <a:gd name="T4" fmla="*/ 62 w 72"/>
                  <a:gd name="T5" fmla="*/ 17 h 19"/>
                  <a:gd name="T6" fmla="*/ 57 w 72"/>
                  <a:gd name="T7" fmla="*/ 18 h 19"/>
                  <a:gd name="T8" fmla="*/ 52 w 72"/>
                  <a:gd name="T9" fmla="*/ 19 h 19"/>
                  <a:gd name="T10" fmla="*/ 48 w 72"/>
                  <a:gd name="T11" fmla="*/ 19 h 19"/>
                  <a:gd name="T12" fmla="*/ 43 w 72"/>
                  <a:gd name="T13" fmla="*/ 19 h 19"/>
                  <a:gd name="T14" fmla="*/ 38 w 72"/>
                  <a:gd name="T15" fmla="*/ 18 h 19"/>
                  <a:gd name="T16" fmla="*/ 33 w 72"/>
                  <a:gd name="T17" fmla="*/ 17 h 19"/>
                  <a:gd name="T18" fmla="*/ 29 w 72"/>
                  <a:gd name="T19" fmla="*/ 16 h 19"/>
                  <a:gd name="T20" fmla="*/ 24 w 72"/>
                  <a:gd name="T21" fmla="*/ 14 h 19"/>
                  <a:gd name="T22" fmla="*/ 20 w 72"/>
                  <a:gd name="T23" fmla="*/ 12 h 19"/>
                  <a:gd name="T24" fmla="*/ 15 w 72"/>
                  <a:gd name="T25" fmla="*/ 10 h 19"/>
                  <a:gd name="T26" fmla="*/ 11 w 72"/>
                  <a:gd name="T27" fmla="*/ 8 h 19"/>
                  <a:gd name="T28" fmla="*/ 7 w 72"/>
                  <a:gd name="T29" fmla="*/ 5 h 19"/>
                  <a:gd name="T30" fmla="*/ 3 w 72"/>
                  <a:gd name="T31" fmla="*/ 2 h 19"/>
                  <a:gd name="T32" fmla="*/ 0 w 72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9">
                    <a:moveTo>
                      <a:pt x="72" y="13"/>
                    </a:moveTo>
                    <a:lnTo>
                      <a:pt x="67" y="15"/>
                    </a:lnTo>
                    <a:lnTo>
                      <a:pt x="62" y="17"/>
                    </a:lnTo>
                    <a:lnTo>
                      <a:pt x="57" y="18"/>
                    </a:lnTo>
                    <a:lnTo>
                      <a:pt x="52" y="19"/>
                    </a:lnTo>
                    <a:lnTo>
                      <a:pt x="48" y="19"/>
                    </a:lnTo>
                    <a:lnTo>
                      <a:pt x="43" y="19"/>
                    </a:lnTo>
                    <a:lnTo>
                      <a:pt x="38" y="18"/>
                    </a:lnTo>
                    <a:lnTo>
                      <a:pt x="33" y="17"/>
                    </a:lnTo>
                    <a:lnTo>
                      <a:pt x="29" y="16"/>
                    </a:lnTo>
                    <a:lnTo>
                      <a:pt x="24" y="14"/>
                    </a:lnTo>
                    <a:lnTo>
                      <a:pt x="20" y="12"/>
                    </a:lnTo>
                    <a:lnTo>
                      <a:pt x="15" y="10"/>
                    </a:lnTo>
                    <a:lnTo>
                      <a:pt x="11" y="8"/>
                    </a:lnTo>
                    <a:lnTo>
                      <a:pt x="7" y="5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5" name="Freeform 2877"/>
              <p:cNvSpPr>
                <a:spLocks/>
              </p:cNvSpPr>
              <p:nvPr/>
            </p:nvSpPr>
            <p:spPr bwMode="auto">
              <a:xfrm>
                <a:off x="2497" y="2876"/>
                <a:ext cx="6" cy="8"/>
              </a:xfrm>
              <a:custGeom>
                <a:avLst/>
                <a:gdLst>
                  <a:gd name="T0" fmla="*/ 2 w 48"/>
                  <a:gd name="T1" fmla="*/ 60 h 60"/>
                  <a:gd name="T2" fmla="*/ 0 w 48"/>
                  <a:gd name="T3" fmla="*/ 53 h 60"/>
                  <a:gd name="T4" fmla="*/ 0 w 48"/>
                  <a:gd name="T5" fmla="*/ 47 h 60"/>
                  <a:gd name="T6" fmla="*/ 0 w 48"/>
                  <a:gd name="T7" fmla="*/ 42 h 60"/>
                  <a:gd name="T8" fmla="*/ 1 w 48"/>
                  <a:gd name="T9" fmla="*/ 37 h 60"/>
                  <a:gd name="T10" fmla="*/ 3 w 48"/>
                  <a:gd name="T11" fmla="*/ 32 h 60"/>
                  <a:gd name="T12" fmla="*/ 6 w 48"/>
                  <a:gd name="T13" fmla="*/ 28 h 60"/>
                  <a:gd name="T14" fmla="*/ 8 w 48"/>
                  <a:gd name="T15" fmla="*/ 24 h 60"/>
                  <a:gd name="T16" fmla="*/ 12 w 48"/>
                  <a:gd name="T17" fmla="*/ 19 h 60"/>
                  <a:gd name="T18" fmla="*/ 16 w 48"/>
                  <a:gd name="T19" fmla="*/ 16 h 60"/>
                  <a:gd name="T20" fmla="*/ 20 w 48"/>
                  <a:gd name="T21" fmla="*/ 13 h 60"/>
                  <a:gd name="T22" fmla="*/ 24 w 48"/>
                  <a:gd name="T23" fmla="*/ 10 h 60"/>
                  <a:gd name="T24" fmla="*/ 29 w 48"/>
                  <a:gd name="T25" fmla="*/ 8 h 60"/>
                  <a:gd name="T26" fmla="*/ 33 w 48"/>
                  <a:gd name="T27" fmla="*/ 6 h 60"/>
                  <a:gd name="T28" fmla="*/ 38 w 48"/>
                  <a:gd name="T29" fmla="*/ 3 h 60"/>
                  <a:gd name="T30" fmla="*/ 43 w 48"/>
                  <a:gd name="T31" fmla="*/ 1 h 60"/>
                  <a:gd name="T32" fmla="*/ 48 w 48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0">
                    <a:moveTo>
                      <a:pt x="2" y="60"/>
                    </a:moveTo>
                    <a:lnTo>
                      <a:pt x="0" y="53"/>
                    </a:lnTo>
                    <a:lnTo>
                      <a:pt x="0" y="47"/>
                    </a:lnTo>
                    <a:lnTo>
                      <a:pt x="0" y="42"/>
                    </a:lnTo>
                    <a:lnTo>
                      <a:pt x="1" y="37"/>
                    </a:lnTo>
                    <a:lnTo>
                      <a:pt x="3" y="32"/>
                    </a:lnTo>
                    <a:lnTo>
                      <a:pt x="6" y="28"/>
                    </a:lnTo>
                    <a:lnTo>
                      <a:pt x="8" y="24"/>
                    </a:lnTo>
                    <a:lnTo>
                      <a:pt x="12" y="19"/>
                    </a:lnTo>
                    <a:lnTo>
                      <a:pt x="16" y="16"/>
                    </a:lnTo>
                    <a:lnTo>
                      <a:pt x="20" y="13"/>
                    </a:lnTo>
                    <a:lnTo>
                      <a:pt x="24" y="10"/>
                    </a:lnTo>
                    <a:lnTo>
                      <a:pt x="29" y="8"/>
                    </a:lnTo>
                    <a:lnTo>
                      <a:pt x="33" y="6"/>
                    </a:lnTo>
                    <a:lnTo>
                      <a:pt x="38" y="3"/>
                    </a:lnTo>
                    <a:lnTo>
                      <a:pt x="43" y="1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6" name="Freeform 2878"/>
              <p:cNvSpPr>
                <a:spLocks/>
              </p:cNvSpPr>
              <p:nvPr/>
            </p:nvSpPr>
            <p:spPr bwMode="auto">
              <a:xfrm>
                <a:off x="2503" y="2876"/>
                <a:ext cx="4" cy="9"/>
              </a:xfrm>
              <a:custGeom>
                <a:avLst/>
                <a:gdLst>
                  <a:gd name="T0" fmla="*/ 0 w 32"/>
                  <a:gd name="T1" fmla="*/ 1 h 74"/>
                  <a:gd name="T2" fmla="*/ 5 w 32"/>
                  <a:gd name="T3" fmla="*/ 0 h 74"/>
                  <a:gd name="T4" fmla="*/ 10 w 32"/>
                  <a:gd name="T5" fmla="*/ 1 h 74"/>
                  <a:gd name="T6" fmla="*/ 15 w 32"/>
                  <a:gd name="T7" fmla="*/ 3 h 74"/>
                  <a:gd name="T8" fmla="*/ 19 w 32"/>
                  <a:gd name="T9" fmla="*/ 6 h 74"/>
                  <a:gd name="T10" fmla="*/ 22 w 32"/>
                  <a:gd name="T11" fmla="*/ 10 h 74"/>
                  <a:gd name="T12" fmla="*/ 25 w 32"/>
                  <a:gd name="T13" fmla="*/ 14 h 74"/>
                  <a:gd name="T14" fmla="*/ 28 w 32"/>
                  <a:gd name="T15" fmla="*/ 19 h 74"/>
                  <a:gd name="T16" fmla="*/ 30 w 32"/>
                  <a:gd name="T17" fmla="*/ 26 h 74"/>
                  <a:gd name="T18" fmla="*/ 31 w 32"/>
                  <a:gd name="T19" fmla="*/ 32 h 74"/>
                  <a:gd name="T20" fmla="*/ 32 w 32"/>
                  <a:gd name="T21" fmla="*/ 38 h 74"/>
                  <a:gd name="T22" fmla="*/ 32 w 32"/>
                  <a:gd name="T23" fmla="*/ 44 h 74"/>
                  <a:gd name="T24" fmla="*/ 32 w 32"/>
                  <a:gd name="T25" fmla="*/ 51 h 74"/>
                  <a:gd name="T26" fmla="*/ 31 w 32"/>
                  <a:gd name="T27" fmla="*/ 57 h 74"/>
                  <a:gd name="T28" fmla="*/ 30 w 32"/>
                  <a:gd name="T29" fmla="*/ 63 h 74"/>
                  <a:gd name="T30" fmla="*/ 28 w 32"/>
                  <a:gd name="T31" fmla="*/ 68 h 74"/>
                  <a:gd name="T32" fmla="*/ 26 w 32"/>
                  <a:gd name="T33" fmla="*/ 74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74">
                    <a:moveTo>
                      <a:pt x="0" y="1"/>
                    </a:moveTo>
                    <a:lnTo>
                      <a:pt x="5" y="0"/>
                    </a:lnTo>
                    <a:lnTo>
                      <a:pt x="10" y="1"/>
                    </a:lnTo>
                    <a:lnTo>
                      <a:pt x="15" y="3"/>
                    </a:lnTo>
                    <a:lnTo>
                      <a:pt x="19" y="6"/>
                    </a:lnTo>
                    <a:lnTo>
                      <a:pt x="22" y="10"/>
                    </a:lnTo>
                    <a:lnTo>
                      <a:pt x="25" y="14"/>
                    </a:lnTo>
                    <a:lnTo>
                      <a:pt x="28" y="19"/>
                    </a:lnTo>
                    <a:lnTo>
                      <a:pt x="30" y="26"/>
                    </a:lnTo>
                    <a:lnTo>
                      <a:pt x="31" y="32"/>
                    </a:lnTo>
                    <a:lnTo>
                      <a:pt x="32" y="38"/>
                    </a:lnTo>
                    <a:lnTo>
                      <a:pt x="32" y="44"/>
                    </a:lnTo>
                    <a:lnTo>
                      <a:pt x="32" y="51"/>
                    </a:lnTo>
                    <a:lnTo>
                      <a:pt x="31" y="57"/>
                    </a:lnTo>
                    <a:lnTo>
                      <a:pt x="30" y="63"/>
                    </a:lnTo>
                    <a:lnTo>
                      <a:pt x="28" y="68"/>
                    </a:lnTo>
                    <a:lnTo>
                      <a:pt x="26" y="7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7" name="Freeform 2879"/>
              <p:cNvSpPr>
                <a:spLocks/>
              </p:cNvSpPr>
              <p:nvPr/>
            </p:nvSpPr>
            <p:spPr bwMode="auto">
              <a:xfrm>
                <a:off x="2499" y="3156"/>
                <a:ext cx="5" cy="14"/>
              </a:xfrm>
              <a:custGeom>
                <a:avLst/>
                <a:gdLst>
                  <a:gd name="T0" fmla="*/ 0 w 40"/>
                  <a:gd name="T1" fmla="*/ 113 h 113"/>
                  <a:gd name="T2" fmla="*/ 0 w 40"/>
                  <a:gd name="T3" fmla="*/ 7 h 113"/>
                  <a:gd name="T4" fmla="*/ 40 w 40"/>
                  <a:gd name="T5" fmla="*/ 0 h 113"/>
                  <a:gd name="T6" fmla="*/ 37 w 40"/>
                  <a:gd name="T7" fmla="*/ 7 h 113"/>
                  <a:gd name="T8" fmla="*/ 36 w 40"/>
                  <a:gd name="T9" fmla="*/ 15 h 113"/>
                  <a:gd name="T10" fmla="*/ 35 w 40"/>
                  <a:gd name="T11" fmla="*/ 23 h 113"/>
                  <a:gd name="T12" fmla="*/ 34 w 40"/>
                  <a:gd name="T13" fmla="*/ 32 h 113"/>
                  <a:gd name="T14" fmla="*/ 33 w 40"/>
                  <a:gd name="T15" fmla="*/ 41 h 113"/>
                  <a:gd name="T16" fmla="*/ 33 w 40"/>
                  <a:gd name="T17" fmla="*/ 51 h 113"/>
                  <a:gd name="T18" fmla="*/ 32 w 40"/>
                  <a:gd name="T19" fmla="*/ 59 h 113"/>
                  <a:gd name="T20" fmla="*/ 31 w 40"/>
                  <a:gd name="T21" fmla="*/ 68 h 113"/>
                  <a:gd name="T22" fmla="*/ 30 w 40"/>
                  <a:gd name="T23" fmla="*/ 76 h 113"/>
                  <a:gd name="T24" fmla="*/ 28 w 40"/>
                  <a:gd name="T25" fmla="*/ 84 h 113"/>
                  <a:gd name="T26" fmla="*/ 26 w 40"/>
                  <a:gd name="T27" fmla="*/ 91 h 113"/>
                  <a:gd name="T28" fmla="*/ 23 w 40"/>
                  <a:gd name="T29" fmla="*/ 97 h 113"/>
                  <a:gd name="T30" fmla="*/ 19 w 40"/>
                  <a:gd name="T31" fmla="*/ 102 h 113"/>
                  <a:gd name="T32" fmla="*/ 14 w 40"/>
                  <a:gd name="T33" fmla="*/ 107 h 113"/>
                  <a:gd name="T34" fmla="*/ 8 w 40"/>
                  <a:gd name="T35" fmla="*/ 110 h 113"/>
                  <a:gd name="T36" fmla="*/ 1 w 40"/>
                  <a:gd name="T37" fmla="*/ 113 h 113"/>
                  <a:gd name="T38" fmla="*/ 0 w 40"/>
                  <a:gd name="T39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0" h="113">
                    <a:moveTo>
                      <a:pt x="0" y="113"/>
                    </a:moveTo>
                    <a:lnTo>
                      <a:pt x="0" y="7"/>
                    </a:lnTo>
                    <a:lnTo>
                      <a:pt x="40" y="0"/>
                    </a:lnTo>
                    <a:lnTo>
                      <a:pt x="37" y="7"/>
                    </a:lnTo>
                    <a:lnTo>
                      <a:pt x="36" y="15"/>
                    </a:lnTo>
                    <a:lnTo>
                      <a:pt x="35" y="23"/>
                    </a:lnTo>
                    <a:lnTo>
                      <a:pt x="34" y="32"/>
                    </a:lnTo>
                    <a:lnTo>
                      <a:pt x="33" y="41"/>
                    </a:lnTo>
                    <a:lnTo>
                      <a:pt x="33" y="51"/>
                    </a:lnTo>
                    <a:lnTo>
                      <a:pt x="32" y="59"/>
                    </a:lnTo>
                    <a:lnTo>
                      <a:pt x="31" y="68"/>
                    </a:lnTo>
                    <a:lnTo>
                      <a:pt x="30" y="76"/>
                    </a:lnTo>
                    <a:lnTo>
                      <a:pt x="28" y="84"/>
                    </a:lnTo>
                    <a:lnTo>
                      <a:pt x="26" y="91"/>
                    </a:lnTo>
                    <a:lnTo>
                      <a:pt x="23" y="97"/>
                    </a:lnTo>
                    <a:lnTo>
                      <a:pt x="19" y="102"/>
                    </a:lnTo>
                    <a:lnTo>
                      <a:pt x="14" y="107"/>
                    </a:lnTo>
                    <a:lnTo>
                      <a:pt x="8" y="110"/>
                    </a:lnTo>
                    <a:lnTo>
                      <a:pt x="1" y="113"/>
                    </a:lnTo>
                    <a:lnTo>
                      <a:pt x="0" y="113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8" name="Freeform 2880"/>
              <p:cNvSpPr>
                <a:spLocks/>
              </p:cNvSpPr>
              <p:nvPr/>
            </p:nvSpPr>
            <p:spPr bwMode="auto">
              <a:xfrm>
                <a:off x="2499" y="3156"/>
                <a:ext cx="5" cy="14"/>
              </a:xfrm>
              <a:custGeom>
                <a:avLst/>
                <a:gdLst>
                  <a:gd name="T0" fmla="*/ 0 w 40"/>
                  <a:gd name="T1" fmla="*/ 113 h 113"/>
                  <a:gd name="T2" fmla="*/ 0 w 40"/>
                  <a:gd name="T3" fmla="*/ 7 h 113"/>
                  <a:gd name="T4" fmla="*/ 40 w 40"/>
                  <a:gd name="T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" h="113">
                    <a:moveTo>
                      <a:pt x="0" y="113"/>
                    </a:moveTo>
                    <a:lnTo>
                      <a:pt x="0" y="7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09" name="Freeform 2881"/>
              <p:cNvSpPr>
                <a:spLocks/>
              </p:cNvSpPr>
              <p:nvPr/>
            </p:nvSpPr>
            <p:spPr bwMode="auto">
              <a:xfrm>
                <a:off x="2499" y="3156"/>
                <a:ext cx="5" cy="14"/>
              </a:xfrm>
              <a:custGeom>
                <a:avLst/>
                <a:gdLst>
                  <a:gd name="T0" fmla="*/ 39 w 39"/>
                  <a:gd name="T1" fmla="*/ 0 h 113"/>
                  <a:gd name="T2" fmla="*/ 36 w 39"/>
                  <a:gd name="T3" fmla="*/ 7 h 113"/>
                  <a:gd name="T4" fmla="*/ 35 w 39"/>
                  <a:gd name="T5" fmla="*/ 15 h 113"/>
                  <a:gd name="T6" fmla="*/ 34 w 39"/>
                  <a:gd name="T7" fmla="*/ 23 h 113"/>
                  <a:gd name="T8" fmla="*/ 33 w 39"/>
                  <a:gd name="T9" fmla="*/ 32 h 113"/>
                  <a:gd name="T10" fmla="*/ 32 w 39"/>
                  <a:gd name="T11" fmla="*/ 41 h 113"/>
                  <a:gd name="T12" fmla="*/ 32 w 39"/>
                  <a:gd name="T13" fmla="*/ 51 h 113"/>
                  <a:gd name="T14" fmla="*/ 31 w 39"/>
                  <a:gd name="T15" fmla="*/ 59 h 113"/>
                  <a:gd name="T16" fmla="*/ 30 w 39"/>
                  <a:gd name="T17" fmla="*/ 68 h 113"/>
                  <a:gd name="T18" fmla="*/ 29 w 39"/>
                  <a:gd name="T19" fmla="*/ 76 h 113"/>
                  <a:gd name="T20" fmla="*/ 27 w 39"/>
                  <a:gd name="T21" fmla="*/ 84 h 113"/>
                  <a:gd name="T22" fmla="*/ 25 w 39"/>
                  <a:gd name="T23" fmla="*/ 91 h 113"/>
                  <a:gd name="T24" fmla="*/ 22 w 39"/>
                  <a:gd name="T25" fmla="*/ 97 h 113"/>
                  <a:gd name="T26" fmla="*/ 18 w 39"/>
                  <a:gd name="T27" fmla="*/ 102 h 113"/>
                  <a:gd name="T28" fmla="*/ 13 w 39"/>
                  <a:gd name="T29" fmla="*/ 107 h 113"/>
                  <a:gd name="T30" fmla="*/ 7 w 39"/>
                  <a:gd name="T31" fmla="*/ 110 h 113"/>
                  <a:gd name="T32" fmla="*/ 0 w 39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13">
                    <a:moveTo>
                      <a:pt x="39" y="0"/>
                    </a:moveTo>
                    <a:lnTo>
                      <a:pt x="36" y="7"/>
                    </a:lnTo>
                    <a:lnTo>
                      <a:pt x="35" y="15"/>
                    </a:lnTo>
                    <a:lnTo>
                      <a:pt x="34" y="23"/>
                    </a:lnTo>
                    <a:lnTo>
                      <a:pt x="33" y="32"/>
                    </a:lnTo>
                    <a:lnTo>
                      <a:pt x="32" y="41"/>
                    </a:lnTo>
                    <a:lnTo>
                      <a:pt x="32" y="51"/>
                    </a:lnTo>
                    <a:lnTo>
                      <a:pt x="31" y="59"/>
                    </a:lnTo>
                    <a:lnTo>
                      <a:pt x="30" y="68"/>
                    </a:lnTo>
                    <a:lnTo>
                      <a:pt x="29" y="76"/>
                    </a:lnTo>
                    <a:lnTo>
                      <a:pt x="27" y="84"/>
                    </a:lnTo>
                    <a:lnTo>
                      <a:pt x="25" y="91"/>
                    </a:lnTo>
                    <a:lnTo>
                      <a:pt x="22" y="97"/>
                    </a:lnTo>
                    <a:lnTo>
                      <a:pt x="18" y="102"/>
                    </a:lnTo>
                    <a:lnTo>
                      <a:pt x="13" y="107"/>
                    </a:lnTo>
                    <a:lnTo>
                      <a:pt x="7" y="110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0" name="Freeform 2882"/>
              <p:cNvSpPr>
                <a:spLocks/>
              </p:cNvSpPr>
              <p:nvPr/>
            </p:nvSpPr>
            <p:spPr bwMode="auto">
              <a:xfrm>
                <a:off x="2490" y="3156"/>
                <a:ext cx="5" cy="13"/>
              </a:xfrm>
              <a:custGeom>
                <a:avLst/>
                <a:gdLst>
                  <a:gd name="T0" fmla="*/ 8 w 36"/>
                  <a:gd name="T1" fmla="*/ 106 h 107"/>
                  <a:gd name="T2" fmla="*/ 7 w 36"/>
                  <a:gd name="T3" fmla="*/ 100 h 107"/>
                  <a:gd name="T4" fmla="*/ 7 w 36"/>
                  <a:gd name="T5" fmla="*/ 94 h 107"/>
                  <a:gd name="T6" fmla="*/ 6 w 36"/>
                  <a:gd name="T7" fmla="*/ 86 h 107"/>
                  <a:gd name="T8" fmla="*/ 4 w 36"/>
                  <a:gd name="T9" fmla="*/ 78 h 107"/>
                  <a:gd name="T10" fmla="*/ 3 w 36"/>
                  <a:gd name="T11" fmla="*/ 70 h 107"/>
                  <a:gd name="T12" fmla="*/ 1 w 36"/>
                  <a:gd name="T13" fmla="*/ 61 h 107"/>
                  <a:gd name="T14" fmla="*/ 0 w 36"/>
                  <a:gd name="T15" fmla="*/ 52 h 107"/>
                  <a:gd name="T16" fmla="*/ 0 w 36"/>
                  <a:gd name="T17" fmla="*/ 42 h 107"/>
                  <a:gd name="T18" fmla="*/ 0 w 36"/>
                  <a:gd name="T19" fmla="*/ 33 h 107"/>
                  <a:gd name="T20" fmla="*/ 1 w 36"/>
                  <a:gd name="T21" fmla="*/ 25 h 107"/>
                  <a:gd name="T22" fmla="*/ 2 w 36"/>
                  <a:gd name="T23" fmla="*/ 18 h 107"/>
                  <a:gd name="T24" fmla="*/ 6 w 36"/>
                  <a:gd name="T25" fmla="*/ 12 h 107"/>
                  <a:gd name="T26" fmla="*/ 10 w 36"/>
                  <a:gd name="T27" fmla="*/ 6 h 107"/>
                  <a:gd name="T28" fmla="*/ 16 w 36"/>
                  <a:gd name="T29" fmla="*/ 2 h 107"/>
                  <a:gd name="T30" fmla="*/ 25 w 36"/>
                  <a:gd name="T31" fmla="*/ 0 h 107"/>
                  <a:gd name="T32" fmla="*/ 36 w 36"/>
                  <a:gd name="T33" fmla="*/ 0 h 107"/>
                  <a:gd name="T34" fmla="*/ 35 w 36"/>
                  <a:gd name="T35" fmla="*/ 0 h 107"/>
                  <a:gd name="T36" fmla="*/ 29 w 36"/>
                  <a:gd name="T37" fmla="*/ 107 h 107"/>
                  <a:gd name="T38" fmla="*/ 8 w 36"/>
                  <a:gd name="T39" fmla="*/ 107 h 107"/>
                  <a:gd name="T40" fmla="*/ 8 w 36"/>
                  <a:gd name="T41" fmla="*/ 106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6" h="107">
                    <a:moveTo>
                      <a:pt x="8" y="106"/>
                    </a:moveTo>
                    <a:lnTo>
                      <a:pt x="7" y="100"/>
                    </a:lnTo>
                    <a:lnTo>
                      <a:pt x="7" y="94"/>
                    </a:lnTo>
                    <a:lnTo>
                      <a:pt x="6" y="86"/>
                    </a:lnTo>
                    <a:lnTo>
                      <a:pt x="4" y="78"/>
                    </a:lnTo>
                    <a:lnTo>
                      <a:pt x="3" y="70"/>
                    </a:lnTo>
                    <a:lnTo>
                      <a:pt x="1" y="61"/>
                    </a:lnTo>
                    <a:lnTo>
                      <a:pt x="0" y="52"/>
                    </a:lnTo>
                    <a:lnTo>
                      <a:pt x="0" y="42"/>
                    </a:lnTo>
                    <a:lnTo>
                      <a:pt x="0" y="33"/>
                    </a:lnTo>
                    <a:lnTo>
                      <a:pt x="1" y="25"/>
                    </a:lnTo>
                    <a:lnTo>
                      <a:pt x="2" y="18"/>
                    </a:lnTo>
                    <a:lnTo>
                      <a:pt x="6" y="12"/>
                    </a:lnTo>
                    <a:lnTo>
                      <a:pt x="10" y="6"/>
                    </a:lnTo>
                    <a:lnTo>
                      <a:pt x="16" y="2"/>
                    </a:lnTo>
                    <a:lnTo>
                      <a:pt x="25" y="0"/>
                    </a:lnTo>
                    <a:lnTo>
                      <a:pt x="36" y="0"/>
                    </a:lnTo>
                    <a:lnTo>
                      <a:pt x="35" y="0"/>
                    </a:lnTo>
                    <a:lnTo>
                      <a:pt x="29" y="107"/>
                    </a:lnTo>
                    <a:lnTo>
                      <a:pt x="8" y="107"/>
                    </a:lnTo>
                    <a:lnTo>
                      <a:pt x="8" y="10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1" name="Freeform 2883"/>
              <p:cNvSpPr>
                <a:spLocks/>
              </p:cNvSpPr>
              <p:nvPr/>
            </p:nvSpPr>
            <p:spPr bwMode="auto">
              <a:xfrm>
                <a:off x="2490" y="3156"/>
                <a:ext cx="5" cy="13"/>
              </a:xfrm>
              <a:custGeom>
                <a:avLst/>
                <a:gdLst>
                  <a:gd name="T0" fmla="*/ 8 w 36"/>
                  <a:gd name="T1" fmla="*/ 106 h 106"/>
                  <a:gd name="T2" fmla="*/ 7 w 36"/>
                  <a:gd name="T3" fmla="*/ 100 h 106"/>
                  <a:gd name="T4" fmla="*/ 7 w 36"/>
                  <a:gd name="T5" fmla="*/ 94 h 106"/>
                  <a:gd name="T6" fmla="*/ 6 w 36"/>
                  <a:gd name="T7" fmla="*/ 86 h 106"/>
                  <a:gd name="T8" fmla="*/ 4 w 36"/>
                  <a:gd name="T9" fmla="*/ 78 h 106"/>
                  <a:gd name="T10" fmla="*/ 3 w 36"/>
                  <a:gd name="T11" fmla="*/ 70 h 106"/>
                  <a:gd name="T12" fmla="*/ 1 w 36"/>
                  <a:gd name="T13" fmla="*/ 61 h 106"/>
                  <a:gd name="T14" fmla="*/ 0 w 36"/>
                  <a:gd name="T15" fmla="*/ 52 h 106"/>
                  <a:gd name="T16" fmla="*/ 0 w 36"/>
                  <a:gd name="T17" fmla="*/ 42 h 106"/>
                  <a:gd name="T18" fmla="*/ 0 w 36"/>
                  <a:gd name="T19" fmla="*/ 33 h 106"/>
                  <a:gd name="T20" fmla="*/ 1 w 36"/>
                  <a:gd name="T21" fmla="*/ 25 h 106"/>
                  <a:gd name="T22" fmla="*/ 2 w 36"/>
                  <a:gd name="T23" fmla="*/ 18 h 106"/>
                  <a:gd name="T24" fmla="*/ 6 w 36"/>
                  <a:gd name="T25" fmla="*/ 12 h 106"/>
                  <a:gd name="T26" fmla="*/ 10 w 36"/>
                  <a:gd name="T27" fmla="*/ 6 h 106"/>
                  <a:gd name="T28" fmla="*/ 16 w 36"/>
                  <a:gd name="T29" fmla="*/ 2 h 106"/>
                  <a:gd name="T30" fmla="*/ 25 w 36"/>
                  <a:gd name="T31" fmla="*/ 0 h 106"/>
                  <a:gd name="T32" fmla="*/ 36 w 36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" h="106">
                    <a:moveTo>
                      <a:pt x="8" y="106"/>
                    </a:moveTo>
                    <a:lnTo>
                      <a:pt x="7" y="100"/>
                    </a:lnTo>
                    <a:lnTo>
                      <a:pt x="7" y="94"/>
                    </a:lnTo>
                    <a:lnTo>
                      <a:pt x="6" y="86"/>
                    </a:lnTo>
                    <a:lnTo>
                      <a:pt x="4" y="78"/>
                    </a:lnTo>
                    <a:lnTo>
                      <a:pt x="3" y="70"/>
                    </a:lnTo>
                    <a:lnTo>
                      <a:pt x="1" y="61"/>
                    </a:lnTo>
                    <a:lnTo>
                      <a:pt x="0" y="52"/>
                    </a:lnTo>
                    <a:lnTo>
                      <a:pt x="0" y="42"/>
                    </a:lnTo>
                    <a:lnTo>
                      <a:pt x="0" y="33"/>
                    </a:lnTo>
                    <a:lnTo>
                      <a:pt x="1" y="25"/>
                    </a:lnTo>
                    <a:lnTo>
                      <a:pt x="2" y="18"/>
                    </a:lnTo>
                    <a:lnTo>
                      <a:pt x="6" y="12"/>
                    </a:lnTo>
                    <a:lnTo>
                      <a:pt x="10" y="6"/>
                    </a:lnTo>
                    <a:lnTo>
                      <a:pt x="16" y="2"/>
                    </a:lnTo>
                    <a:lnTo>
                      <a:pt x="25" y="0"/>
                    </a:lnTo>
                    <a:lnTo>
                      <a:pt x="3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2" name="Freeform 2884"/>
              <p:cNvSpPr>
                <a:spLocks/>
              </p:cNvSpPr>
              <p:nvPr/>
            </p:nvSpPr>
            <p:spPr bwMode="auto">
              <a:xfrm>
                <a:off x="2491" y="3156"/>
                <a:ext cx="4" cy="13"/>
              </a:xfrm>
              <a:custGeom>
                <a:avLst/>
                <a:gdLst>
                  <a:gd name="T0" fmla="*/ 27 w 27"/>
                  <a:gd name="T1" fmla="*/ 0 h 107"/>
                  <a:gd name="T2" fmla="*/ 21 w 27"/>
                  <a:gd name="T3" fmla="*/ 107 h 107"/>
                  <a:gd name="T4" fmla="*/ 0 w 27"/>
                  <a:gd name="T5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7" h="107">
                    <a:moveTo>
                      <a:pt x="27" y="0"/>
                    </a:moveTo>
                    <a:lnTo>
                      <a:pt x="21" y="107"/>
                    </a:lnTo>
                    <a:lnTo>
                      <a:pt x="0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3" name="Freeform 2885"/>
              <p:cNvSpPr>
                <a:spLocks/>
              </p:cNvSpPr>
              <p:nvPr/>
            </p:nvSpPr>
            <p:spPr bwMode="auto">
              <a:xfrm>
                <a:off x="2483" y="3156"/>
                <a:ext cx="3" cy="13"/>
              </a:xfrm>
              <a:custGeom>
                <a:avLst/>
                <a:gdLst>
                  <a:gd name="T0" fmla="*/ 20 w 20"/>
                  <a:gd name="T1" fmla="*/ 100 h 100"/>
                  <a:gd name="T2" fmla="*/ 16 w 20"/>
                  <a:gd name="T3" fmla="*/ 95 h 100"/>
                  <a:gd name="T4" fmla="*/ 13 w 20"/>
                  <a:gd name="T5" fmla="*/ 91 h 100"/>
                  <a:gd name="T6" fmla="*/ 10 w 20"/>
                  <a:gd name="T7" fmla="*/ 85 h 100"/>
                  <a:gd name="T8" fmla="*/ 8 w 20"/>
                  <a:gd name="T9" fmla="*/ 80 h 100"/>
                  <a:gd name="T10" fmla="*/ 7 w 20"/>
                  <a:gd name="T11" fmla="*/ 74 h 100"/>
                  <a:gd name="T12" fmla="*/ 6 w 20"/>
                  <a:gd name="T13" fmla="*/ 68 h 100"/>
                  <a:gd name="T14" fmla="*/ 5 w 20"/>
                  <a:gd name="T15" fmla="*/ 61 h 100"/>
                  <a:gd name="T16" fmla="*/ 4 w 20"/>
                  <a:gd name="T17" fmla="*/ 55 h 100"/>
                  <a:gd name="T18" fmla="*/ 4 w 20"/>
                  <a:gd name="T19" fmla="*/ 48 h 100"/>
                  <a:gd name="T20" fmla="*/ 3 w 20"/>
                  <a:gd name="T21" fmla="*/ 41 h 100"/>
                  <a:gd name="T22" fmla="*/ 3 w 20"/>
                  <a:gd name="T23" fmla="*/ 33 h 100"/>
                  <a:gd name="T24" fmla="*/ 3 w 20"/>
                  <a:gd name="T25" fmla="*/ 26 h 100"/>
                  <a:gd name="T26" fmla="*/ 2 w 20"/>
                  <a:gd name="T27" fmla="*/ 19 h 100"/>
                  <a:gd name="T28" fmla="*/ 2 w 20"/>
                  <a:gd name="T29" fmla="*/ 12 h 100"/>
                  <a:gd name="T30" fmla="*/ 1 w 20"/>
                  <a:gd name="T31" fmla="*/ 6 h 100"/>
                  <a:gd name="T32" fmla="*/ 1 w 20"/>
                  <a:gd name="T33" fmla="*/ 0 h 100"/>
                  <a:gd name="T34" fmla="*/ 0 w 20"/>
                  <a:gd name="T35" fmla="*/ 1 h 100"/>
                  <a:gd name="T36" fmla="*/ 20 w 20"/>
                  <a:gd name="T37" fmla="*/ 1 h 100"/>
                  <a:gd name="T38" fmla="*/ 20 w 20"/>
                  <a:gd name="T39" fmla="*/ 0 h 100"/>
                  <a:gd name="T40" fmla="*/ 20 w 20"/>
                  <a:gd name="T41" fmla="*/ 6 h 100"/>
                  <a:gd name="T42" fmla="*/ 20 w 20"/>
                  <a:gd name="T43" fmla="*/ 12 h 100"/>
                  <a:gd name="T44" fmla="*/ 20 w 20"/>
                  <a:gd name="T45" fmla="*/ 19 h 100"/>
                  <a:gd name="T46" fmla="*/ 20 w 20"/>
                  <a:gd name="T47" fmla="*/ 25 h 100"/>
                  <a:gd name="T48" fmla="*/ 20 w 20"/>
                  <a:gd name="T49" fmla="*/ 32 h 100"/>
                  <a:gd name="T50" fmla="*/ 20 w 20"/>
                  <a:gd name="T51" fmla="*/ 40 h 100"/>
                  <a:gd name="T52" fmla="*/ 20 w 20"/>
                  <a:gd name="T53" fmla="*/ 46 h 100"/>
                  <a:gd name="T54" fmla="*/ 20 w 20"/>
                  <a:gd name="T55" fmla="*/ 53 h 100"/>
                  <a:gd name="T56" fmla="*/ 20 w 20"/>
                  <a:gd name="T57" fmla="*/ 60 h 100"/>
                  <a:gd name="T58" fmla="*/ 20 w 20"/>
                  <a:gd name="T59" fmla="*/ 66 h 100"/>
                  <a:gd name="T60" fmla="*/ 20 w 20"/>
                  <a:gd name="T61" fmla="*/ 72 h 100"/>
                  <a:gd name="T62" fmla="*/ 20 w 20"/>
                  <a:gd name="T63" fmla="*/ 78 h 100"/>
                  <a:gd name="T64" fmla="*/ 20 w 20"/>
                  <a:gd name="T65" fmla="*/ 84 h 100"/>
                  <a:gd name="T66" fmla="*/ 20 w 20"/>
                  <a:gd name="T67" fmla="*/ 89 h 100"/>
                  <a:gd name="T68" fmla="*/ 20 w 20"/>
                  <a:gd name="T69" fmla="*/ 95 h 100"/>
                  <a:gd name="T70" fmla="*/ 20 w 20"/>
                  <a:gd name="T71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00">
                    <a:moveTo>
                      <a:pt x="20" y="100"/>
                    </a:moveTo>
                    <a:lnTo>
                      <a:pt x="16" y="95"/>
                    </a:lnTo>
                    <a:lnTo>
                      <a:pt x="13" y="91"/>
                    </a:lnTo>
                    <a:lnTo>
                      <a:pt x="10" y="85"/>
                    </a:lnTo>
                    <a:lnTo>
                      <a:pt x="8" y="80"/>
                    </a:lnTo>
                    <a:lnTo>
                      <a:pt x="7" y="74"/>
                    </a:lnTo>
                    <a:lnTo>
                      <a:pt x="6" y="68"/>
                    </a:lnTo>
                    <a:lnTo>
                      <a:pt x="5" y="61"/>
                    </a:lnTo>
                    <a:lnTo>
                      <a:pt x="4" y="55"/>
                    </a:lnTo>
                    <a:lnTo>
                      <a:pt x="4" y="48"/>
                    </a:lnTo>
                    <a:lnTo>
                      <a:pt x="3" y="41"/>
                    </a:lnTo>
                    <a:lnTo>
                      <a:pt x="3" y="33"/>
                    </a:lnTo>
                    <a:lnTo>
                      <a:pt x="3" y="26"/>
                    </a:lnTo>
                    <a:lnTo>
                      <a:pt x="2" y="19"/>
                    </a:lnTo>
                    <a:lnTo>
                      <a:pt x="2" y="12"/>
                    </a:lnTo>
                    <a:lnTo>
                      <a:pt x="1" y="6"/>
                    </a:lnTo>
                    <a:lnTo>
                      <a:pt x="1" y="0"/>
                    </a:lnTo>
                    <a:lnTo>
                      <a:pt x="0" y="1"/>
                    </a:lnTo>
                    <a:lnTo>
                      <a:pt x="20" y="1"/>
                    </a:lnTo>
                    <a:lnTo>
                      <a:pt x="20" y="0"/>
                    </a:lnTo>
                    <a:lnTo>
                      <a:pt x="20" y="6"/>
                    </a:lnTo>
                    <a:lnTo>
                      <a:pt x="20" y="12"/>
                    </a:lnTo>
                    <a:lnTo>
                      <a:pt x="20" y="19"/>
                    </a:lnTo>
                    <a:lnTo>
                      <a:pt x="20" y="25"/>
                    </a:lnTo>
                    <a:lnTo>
                      <a:pt x="20" y="32"/>
                    </a:lnTo>
                    <a:lnTo>
                      <a:pt x="20" y="40"/>
                    </a:lnTo>
                    <a:lnTo>
                      <a:pt x="20" y="46"/>
                    </a:lnTo>
                    <a:lnTo>
                      <a:pt x="20" y="53"/>
                    </a:lnTo>
                    <a:lnTo>
                      <a:pt x="20" y="60"/>
                    </a:lnTo>
                    <a:lnTo>
                      <a:pt x="20" y="66"/>
                    </a:lnTo>
                    <a:lnTo>
                      <a:pt x="20" y="72"/>
                    </a:lnTo>
                    <a:lnTo>
                      <a:pt x="20" y="78"/>
                    </a:lnTo>
                    <a:lnTo>
                      <a:pt x="20" y="84"/>
                    </a:lnTo>
                    <a:lnTo>
                      <a:pt x="20" y="89"/>
                    </a:lnTo>
                    <a:lnTo>
                      <a:pt x="20" y="95"/>
                    </a:lnTo>
                    <a:lnTo>
                      <a:pt x="20" y="100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4" name="Freeform 2886"/>
              <p:cNvSpPr>
                <a:spLocks/>
              </p:cNvSpPr>
              <p:nvPr/>
            </p:nvSpPr>
            <p:spPr bwMode="auto">
              <a:xfrm>
                <a:off x="2483" y="3156"/>
                <a:ext cx="3" cy="13"/>
              </a:xfrm>
              <a:custGeom>
                <a:avLst/>
                <a:gdLst>
                  <a:gd name="T0" fmla="*/ 19 w 19"/>
                  <a:gd name="T1" fmla="*/ 100 h 100"/>
                  <a:gd name="T2" fmla="*/ 15 w 19"/>
                  <a:gd name="T3" fmla="*/ 95 h 100"/>
                  <a:gd name="T4" fmla="*/ 12 w 19"/>
                  <a:gd name="T5" fmla="*/ 91 h 100"/>
                  <a:gd name="T6" fmla="*/ 9 w 19"/>
                  <a:gd name="T7" fmla="*/ 85 h 100"/>
                  <a:gd name="T8" fmla="*/ 7 w 19"/>
                  <a:gd name="T9" fmla="*/ 80 h 100"/>
                  <a:gd name="T10" fmla="*/ 6 w 19"/>
                  <a:gd name="T11" fmla="*/ 74 h 100"/>
                  <a:gd name="T12" fmla="*/ 5 w 19"/>
                  <a:gd name="T13" fmla="*/ 68 h 100"/>
                  <a:gd name="T14" fmla="*/ 4 w 19"/>
                  <a:gd name="T15" fmla="*/ 61 h 100"/>
                  <a:gd name="T16" fmla="*/ 3 w 19"/>
                  <a:gd name="T17" fmla="*/ 55 h 100"/>
                  <a:gd name="T18" fmla="*/ 3 w 19"/>
                  <a:gd name="T19" fmla="*/ 48 h 100"/>
                  <a:gd name="T20" fmla="*/ 2 w 19"/>
                  <a:gd name="T21" fmla="*/ 41 h 100"/>
                  <a:gd name="T22" fmla="*/ 2 w 19"/>
                  <a:gd name="T23" fmla="*/ 33 h 100"/>
                  <a:gd name="T24" fmla="*/ 2 w 19"/>
                  <a:gd name="T25" fmla="*/ 26 h 100"/>
                  <a:gd name="T26" fmla="*/ 1 w 19"/>
                  <a:gd name="T27" fmla="*/ 19 h 100"/>
                  <a:gd name="T28" fmla="*/ 1 w 19"/>
                  <a:gd name="T29" fmla="*/ 12 h 100"/>
                  <a:gd name="T30" fmla="*/ 0 w 19"/>
                  <a:gd name="T31" fmla="*/ 6 h 100"/>
                  <a:gd name="T32" fmla="*/ 0 w 19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100">
                    <a:moveTo>
                      <a:pt x="19" y="100"/>
                    </a:moveTo>
                    <a:lnTo>
                      <a:pt x="15" y="95"/>
                    </a:lnTo>
                    <a:lnTo>
                      <a:pt x="12" y="91"/>
                    </a:lnTo>
                    <a:lnTo>
                      <a:pt x="9" y="85"/>
                    </a:lnTo>
                    <a:lnTo>
                      <a:pt x="7" y="80"/>
                    </a:lnTo>
                    <a:lnTo>
                      <a:pt x="6" y="74"/>
                    </a:lnTo>
                    <a:lnTo>
                      <a:pt x="5" y="68"/>
                    </a:lnTo>
                    <a:lnTo>
                      <a:pt x="4" y="61"/>
                    </a:lnTo>
                    <a:lnTo>
                      <a:pt x="3" y="55"/>
                    </a:lnTo>
                    <a:lnTo>
                      <a:pt x="3" y="48"/>
                    </a:lnTo>
                    <a:lnTo>
                      <a:pt x="2" y="41"/>
                    </a:lnTo>
                    <a:lnTo>
                      <a:pt x="2" y="33"/>
                    </a:lnTo>
                    <a:lnTo>
                      <a:pt x="2" y="26"/>
                    </a:lnTo>
                    <a:lnTo>
                      <a:pt x="1" y="19"/>
                    </a:lnTo>
                    <a:lnTo>
                      <a:pt x="1" y="12"/>
                    </a:lnTo>
                    <a:lnTo>
                      <a:pt x="0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5" name="Line 2887"/>
              <p:cNvSpPr>
                <a:spLocks noChangeShapeType="1"/>
              </p:cNvSpPr>
              <p:nvPr/>
            </p:nvSpPr>
            <p:spPr bwMode="auto">
              <a:xfrm>
                <a:off x="2483" y="3156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6" name="Freeform 2888"/>
              <p:cNvSpPr>
                <a:spLocks/>
              </p:cNvSpPr>
              <p:nvPr/>
            </p:nvSpPr>
            <p:spPr bwMode="auto">
              <a:xfrm>
                <a:off x="2486" y="3156"/>
                <a:ext cx="1" cy="13"/>
              </a:xfrm>
              <a:custGeom>
                <a:avLst/>
                <a:gdLst>
                  <a:gd name="T0" fmla="*/ 0 h 100"/>
                  <a:gd name="T1" fmla="*/ 6 h 100"/>
                  <a:gd name="T2" fmla="*/ 12 h 100"/>
                  <a:gd name="T3" fmla="*/ 19 h 100"/>
                  <a:gd name="T4" fmla="*/ 25 h 100"/>
                  <a:gd name="T5" fmla="*/ 32 h 100"/>
                  <a:gd name="T6" fmla="*/ 40 h 100"/>
                  <a:gd name="T7" fmla="*/ 46 h 100"/>
                  <a:gd name="T8" fmla="*/ 53 h 100"/>
                  <a:gd name="T9" fmla="*/ 60 h 100"/>
                  <a:gd name="T10" fmla="*/ 66 h 100"/>
                  <a:gd name="T11" fmla="*/ 72 h 100"/>
                  <a:gd name="T12" fmla="*/ 78 h 100"/>
                  <a:gd name="T13" fmla="*/ 84 h 100"/>
                  <a:gd name="T14" fmla="*/ 89 h 100"/>
                  <a:gd name="T15" fmla="*/ 95 h 100"/>
                  <a:gd name="T16" fmla="*/ 100 h 10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</a:cxnLst>
                <a:rect l="0" t="0" r="r" b="b"/>
                <a:pathLst>
                  <a:path h="100">
                    <a:moveTo>
                      <a:pt x="0" y="0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0" y="19"/>
                    </a:lnTo>
                    <a:lnTo>
                      <a:pt x="0" y="25"/>
                    </a:lnTo>
                    <a:lnTo>
                      <a:pt x="0" y="32"/>
                    </a:lnTo>
                    <a:lnTo>
                      <a:pt x="0" y="40"/>
                    </a:lnTo>
                    <a:lnTo>
                      <a:pt x="0" y="46"/>
                    </a:lnTo>
                    <a:lnTo>
                      <a:pt x="0" y="53"/>
                    </a:lnTo>
                    <a:lnTo>
                      <a:pt x="0" y="60"/>
                    </a:lnTo>
                    <a:lnTo>
                      <a:pt x="0" y="66"/>
                    </a:lnTo>
                    <a:lnTo>
                      <a:pt x="0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9"/>
                    </a:lnTo>
                    <a:lnTo>
                      <a:pt x="0" y="95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7" name="Freeform 2889"/>
              <p:cNvSpPr>
                <a:spLocks/>
              </p:cNvSpPr>
              <p:nvPr/>
            </p:nvSpPr>
            <p:spPr bwMode="auto">
              <a:xfrm>
                <a:off x="2457" y="2488"/>
                <a:ext cx="28" cy="21"/>
              </a:xfrm>
              <a:custGeom>
                <a:avLst/>
                <a:gdLst>
                  <a:gd name="T0" fmla="*/ 146 w 220"/>
                  <a:gd name="T1" fmla="*/ 165 h 165"/>
                  <a:gd name="T2" fmla="*/ 138 w 220"/>
                  <a:gd name="T3" fmla="*/ 156 h 165"/>
                  <a:gd name="T4" fmla="*/ 130 w 220"/>
                  <a:gd name="T5" fmla="*/ 148 h 165"/>
                  <a:gd name="T6" fmla="*/ 121 w 220"/>
                  <a:gd name="T7" fmla="*/ 141 h 165"/>
                  <a:gd name="T8" fmla="*/ 113 w 220"/>
                  <a:gd name="T9" fmla="*/ 135 h 165"/>
                  <a:gd name="T10" fmla="*/ 104 w 220"/>
                  <a:gd name="T11" fmla="*/ 128 h 165"/>
                  <a:gd name="T12" fmla="*/ 95 w 220"/>
                  <a:gd name="T13" fmla="*/ 123 h 165"/>
                  <a:gd name="T14" fmla="*/ 86 w 220"/>
                  <a:gd name="T15" fmla="*/ 116 h 165"/>
                  <a:gd name="T16" fmla="*/ 76 w 220"/>
                  <a:gd name="T17" fmla="*/ 111 h 165"/>
                  <a:gd name="T18" fmla="*/ 67 w 220"/>
                  <a:gd name="T19" fmla="*/ 106 h 165"/>
                  <a:gd name="T20" fmla="*/ 58 w 220"/>
                  <a:gd name="T21" fmla="*/ 101 h 165"/>
                  <a:gd name="T22" fmla="*/ 48 w 220"/>
                  <a:gd name="T23" fmla="*/ 97 h 165"/>
                  <a:gd name="T24" fmla="*/ 38 w 220"/>
                  <a:gd name="T25" fmla="*/ 92 h 165"/>
                  <a:gd name="T26" fmla="*/ 29 w 220"/>
                  <a:gd name="T27" fmla="*/ 87 h 165"/>
                  <a:gd name="T28" fmla="*/ 18 w 220"/>
                  <a:gd name="T29" fmla="*/ 82 h 165"/>
                  <a:gd name="T30" fmla="*/ 9 w 220"/>
                  <a:gd name="T31" fmla="*/ 77 h 165"/>
                  <a:gd name="T32" fmla="*/ 0 w 220"/>
                  <a:gd name="T33" fmla="*/ 72 h 165"/>
                  <a:gd name="T34" fmla="*/ 6 w 220"/>
                  <a:gd name="T35" fmla="*/ 63 h 165"/>
                  <a:gd name="T36" fmla="*/ 13 w 220"/>
                  <a:gd name="T37" fmla="*/ 55 h 165"/>
                  <a:gd name="T38" fmla="*/ 20 w 220"/>
                  <a:gd name="T39" fmla="*/ 47 h 165"/>
                  <a:gd name="T40" fmla="*/ 29 w 220"/>
                  <a:gd name="T41" fmla="*/ 40 h 165"/>
                  <a:gd name="T42" fmla="*/ 37 w 220"/>
                  <a:gd name="T43" fmla="*/ 34 h 165"/>
                  <a:gd name="T44" fmla="*/ 46 w 220"/>
                  <a:gd name="T45" fmla="*/ 28 h 165"/>
                  <a:gd name="T46" fmla="*/ 55 w 220"/>
                  <a:gd name="T47" fmla="*/ 23 h 165"/>
                  <a:gd name="T48" fmla="*/ 64 w 220"/>
                  <a:gd name="T49" fmla="*/ 19 h 165"/>
                  <a:gd name="T50" fmla="*/ 74 w 220"/>
                  <a:gd name="T51" fmla="*/ 15 h 165"/>
                  <a:gd name="T52" fmla="*/ 83 w 220"/>
                  <a:gd name="T53" fmla="*/ 11 h 165"/>
                  <a:gd name="T54" fmla="*/ 93 w 220"/>
                  <a:gd name="T55" fmla="*/ 8 h 165"/>
                  <a:gd name="T56" fmla="*/ 103 w 220"/>
                  <a:gd name="T57" fmla="*/ 5 h 165"/>
                  <a:gd name="T58" fmla="*/ 114 w 220"/>
                  <a:gd name="T59" fmla="*/ 3 h 165"/>
                  <a:gd name="T60" fmla="*/ 124 w 220"/>
                  <a:gd name="T61" fmla="*/ 1 h 165"/>
                  <a:gd name="T62" fmla="*/ 135 w 220"/>
                  <a:gd name="T63" fmla="*/ 0 h 165"/>
                  <a:gd name="T64" fmla="*/ 146 w 220"/>
                  <a:gd name="T65" fmla="*/ 0 h 165"/>
                  <a:gd name="T66" fmla="*/ 219 w 220"/>
                  <a:gd name="T67" fmla="*/ 26 h 165"/>
                  <a:gd name="T68" fmla="*/ 220 w 220"/>
                  <a:gd name="T69" fmla="*/ 26 h 165"/>
                  <a:gd name="T70" fmla="*/ 215 w 220"/>
                  <a:gd name="T71" fmla="*/ 34 h 165"/>
                  <a:gd name="T72" fmla="*/ 210 w 220"/>
                  <a:gd name="T73" fmla="*/ 43 h 165"/>
                  <a:gd name="T74" fmla="*/ 205 w 220"/>
                  <a:gd name="T75" fmla="*/ 51 h 165"/>
                  <a:gd name="T76" fmla="*/ 200 w 220"/>
                  <a:gd name="T77" fmla="*/ 60 h 165"/>
                  <a:gd name="T78" fmla="*/ 195 w 220"/>
                  <a:gd name="T79" fmla="*/ 68 h 165"/>
                  <a:gd name="T80" fmla="*/ 189 w 220"/>
                  <a:gd name="T81" fmla="*/ 76 h 165"/>
                  <a:gd name="T82" fmla="*/ 184 w 220"/>
                  <a:gd name="T83" fmla="*/ 85 h 165"/>
                  <a:gd name="T84" fmla="*/ 179 w 220"/>
                  <a:gd name="T85" fmla="*/ 93 h 165"/>
                  <a:gd name="T86" fmla="*/ 174 w 220"/>
                  <a:gd name="T87" fmla="*/ 102 h 165"/>
                  <a:gd name="T88" fmla="*/ 170 w 220"/>
                  <a:gd name="T89" fmla="*/ 110 h 165"/>
                  <a:gd name="T90" fmla="*/ 165 w 220"/>
                  <a:gd name="T91" fmla="*/ 119 h 165"/>
                  <a:gd name="T92" fmla="*/ 161 w 220"/>
                  <a:gd name="T93" fmla="*/ 129 h 165"/>
                  <a:gd name="T94" fmla="*/ 157 w 220"/>
                  <a:gd name="T95" fmla="*/ 138 h 165"/>
                  <a:gd name="T96" fmla="*/ 153 w 220"/>
                  <a:gd name="T97" fmla="*/ 146 h 165"/>
                  <a:gd name="T98" fmla="*/ 149 w 220"/>
                  <a:gd name="T99" fmla="*/ 155 h 165"/>
                  <a:gd name="T100" fmla="*/ 146 w 220"/>
                  <a:gd name="T101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20" h="165">
                    <a:moveTo>
                      <a:pt x="146" y="165"/>
                    </a:moveTo>
                    <a:lnTo>
                      <a:pt x="138" y="156"/>
                    </a:lnTo>
                    <a:lnTo>
                      <a:pt x="130" y="148"/>
                    </a:lnTo>
                    <a:lnTo>
                      <a:pt x="121" y="141"/>
                    </a:lnTo>
                    <a:lnTo>
                      <a:pt x="113" y="135"/>
                    </a:lnTo>
                    <a:lnTo>
                      <a:pt x="104" y="128"/>
                    </a:lnTo>
                    <a:lnTo>
                      <a:pt x="95" y="123"/>
                    </a:lnTo>
                    <a:lnTo>
                      <a:pt x="86" y="116"/>
                    </a:lnTo>
                    <a:lnTo>
                      <a:pt x="76" y="111"/>
                    </a:lnTo>
                    <a:lnTo>
                      <a:pt x="67" y="106"/>
                    </a:lnTo>
                    <a:lnTo>
                      <a:pt x="58" y="101"/>
                    </a:lnTo>
                    <a:lnTo>
                      <a:pt x="48" y="97"/>
                    </a:lnTo>
                    <a:lnTo>
                      <a:pt x="38" y="92"/>
                    </a:lnTo>
                    <a:lnTo>
                      <a:pt x="29" y="87"/>
                    </a:lnTo>
                    <a:lnTo>
                      <a:pt x="18" y="82"/>
                    </a:lnTo>
                    <a:lnTo>
                      <a:pt x="9" y="77"/>
                    </a:lnTo>
                    <a:lnTo>
                      <a:pt x="0" y="72"/>
                    </a:lnTo>
                    <a:lnTo>
                      <a:pt x="6" y="63"/>
                    </a:lnTo>
                    <a:lnTo>
                      <a:pt x="13" y="55"/>
                    </a:lnTo>
                    <a:lnTo>
                      <a:pt x="20" y="47"/>
                    </a:lnTo>
                    <a:lnTo>
                      <a:pt x="29" y="40"/>
                    </a:lnTo>
                    <a:lnTo>
                      <a:pt x="37" y="34"/>
                    </a:lnTo>
                    <a:lnTo>
                      <a:pt x="46" y="28"/>
                    </a:lnTo>
                    <a:lnTo>
                      <a:pt x="55" y="23"/>
                    </a:lnTo>
                    <a:lnTo>
                      <a:pt x="64" y="19"/>
                    </a:lnTo>
                    <a:lnTo>
                      <a:pt x="74" y="15"/>
                    </a:lnTo>
                    <a:lnTo>
                      <a:pt x="83" y="11"/>
                    </a:lnTo>
                    <a:lnTo>
                      <a:pt x="93" y="8"/>
                    </a:lnTo>
                    <a:lnTo>
                      <a:pt x="103" y="5"/>
                    </a:lnTo>
                    <a:lnTo>
                      <a:pt x="114" y="3"/>
                    </a:lnTo>
                    <a:lnTo>
                      <a:pt x="124" y="1"/>
                    </a:lnTo>
                    <a:lnTo>
                      <a:pt x="135" y="0"/>
                    </a:lnTo>
                    <a:lnTo>
                      <a:pt x="146" y="0"/>
                    </a:lnTo>
                    <a:lnTo>
                      <a:pt x="219" y="26"/>
                    </a:lnTo>
                    <a:lnTo>
                      <a:pt x="220" y="26"/>
                    </a:lnTo>
                    <a:lnTo>
                      <a:pt x="215" y="34"/>
                    </a:lnTo>
                    <a:lnTo>
                      <a:pt x="210" y="43"/>
                    </a:lnTo>
                    <a:lnTo>
                      <a:pt x="205" y="51"/>
                    </a:lnTo>
                    <a:lnTo>
                      <a:pt x="200" y="60"/>
                    </a:lnTo>
                    <a:lnTo>
                      <a:pt x="195" y="68"/>
                    </a:lnTo>
                    <a:lnTo>
                      <a:pt x="189" y="76"/>
                    </a:lnTo>
                    <a:lnTo>
                      <a:pt x="184" y="85"/>
                    </a:lnTo>
                    <a:lnTo>
                      <a:pt x="179" y="93"/>
                    </a:lnTo>
                    <a:lnTo>
                      <a:pt x="174" y="102"/>
                    </a:lnTo>
                    <a:lnTo>
                      <a:pt x="170" y="110"/>
                    </a:lnTo>
                    <a:lnTo>
                      <a:pt x="165" y="119"/>
                    </a:lnTo>
                    <a:lnTo>
                      <a:pt x="161" y="129"/>
                    </a:lnTo>
                    <a:lnTo>
                      <a:pt x="157" y="138"/>
                    </a:lnTo>
                    <a:lnTo>
                      <a:pt x="153" y="146"/>
                    </a:lnTo>
                    <a:lnTo>
                      <a:pt x="149" y="155"/>
                    </a:lnTo>
                    <a:lnTo>
                      <a:pt x="146" y="165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8" name="Freeform 2890"/>
              <p:cNvSpPr>
                <a:spLocks/>
              </p:cNvSpPr>
              <p:nvPr/>
            </p:nvSpPr>
            <p:spPr bwMode="auto">
              <a:xfrm>
                <a:off x="2457" y="2497"/>
                <a:ext cx="19" cy="12"/>
              </a:xfrm>
              <a:custGeom>
                <a:avLst/>
                <a:gdLst>
                  <a:gd name="T0" fmla="*/ 146 w 146"/>
                  <a:gd name="T1" fmla="*/ 93 h 93"/>
                  <a:gd name="T2" fmla="*/ 138 w 146"/>
                  <a:gd name="T3" fmla="*/ 84 h 93"/>
                  <a:gd name="T4" fmla="*/ 130 w 146"/>
                  <a:gd name="T5" fmla="*/ 76 h 93"/>
                  <a:gd name="T6" fmla="*/ 121 w 146"/>
                  <a:gd name="T7" fmla="*/ 69 h 93"/>
                  <a:gd name="T8" fmla="*/ 113 w 146"/>
                  <a:gd name="T9" fmla="*/ 63 h 93"/>
                  <a:gd name="T10" fmla="*/ 104 w 146"/>
                  <a:gd name="T11" fmla="*/ 56 h 93"/>
                  <a:gd name="T12" fmla="*/ 95 w 146"/>
                  <a:gd name="T13" fmla="*/ 51 h 93"/>
                  <a:gd name="T14" fmla="*/ 86 w 146"/>
                  <a:gd name="T15" fmla="*/ 44 h 93"/>
                  <a:gd name="T16" fmla="*/ 76 w 146"/>
                  <a:gd name="T17" fmla="*/ 39 h 93"/>
                  <a:gd name="T18" fmla="*/ 67 w 146"/>
                  <a:gd name="T19" fmla="*/ 34 h 93"/>
                  <a:gd name="T20" fmla="*/ 58 w 146"/>
                  <a:gd name="T21" fmla="*/ 29 h 93"/>
                  <a:gd name="T22" fmla="*/ 48 w 146"/>
                  <a:gd name="T23" fmla="*/ 25 h 93"/>
                  <a:gd name="T24" fmla="*/ 38 w 146"/>
                  <a:gd name="T25" fmla="*/ 20 h 93"/>
                  <a:gd name="T26" fmla="*/ 29 w 146"/>
                  <a:gd name="T27" fmla="*/ 15 h 93"/>
                  <a:gd name="T28" fmla="*/ 18 w 146"/>
                  <a:gd name="T29" fmla="*/ 10 h 93"/>
                  <a:gd name="T30" fmla="*/ 9 w 146"/>
                  <a:gd name="T31" fmla="*/ 5 h 93"/>
                  <a:gd name="T32" fmla="*/ 0 w 146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93">
                    <a:moveTo>
                      <a:pt x="146" y="93"/>
                    </a:moveTo>
                    <a:lnTo>
                      <a:pt x="138" y="84"/>
                    </a:lnTo>
                    <a:lnTo>
                      <a:pt x="130" y="76"/>
                    </a:lnTo>
                    <a:lnTo>
                      <a:pt x="121" y="69"/>
                    </a:lnTo>
                    <a:lnTo>
                      <a:pt x="113" y="63"/>
                    </a:lnTo>
                    <a:lnTo>
                      <a:pt x="104" y="56"/>
                    </a:lnTo>
                    <a:lnTo>
                      <a:pt x="95" y="51"/>
                    </a:lnTo>
                    <a:lnTo>
                      <a:pt x="86" y="44"/>
                    </a:lnTo>
                    <a:lnTo>
                      <a:pt x="76" y="39"/>
                    </a:lnTo>
                    <a:lnTo>
                      <a:pt x="67" y="34"/>
                    </a:lnTo>
                    <a:lnTo>
                      <a:pt x="58" y="29"/>
                    </a:lnTo>
                    <a:lnTo>
                      <a:pt x="48" y="25"/>
                    </a:lnTo>
                    <a:lnTo>
                      <a:pt x="38" y="20"/>
                    </a:lnTo>
                    <a:lnTo>
                      <a:pt x="29" y="15"/>
                    </a:lnTo>
                    <a:lnTo>
                      <a:pt x="18" y="10"/>
                    </a:lnTo>
                    <a:lnTo>
                      <a:pt x="9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19" name="Freeform 2891"/>
              <p:cNvSpPr>
                <a:spLocks/>
              </p:cNvSpPr>
              <p:nvPr/>
            </p:nvSpPr>
            <p:spPr bwMode="auto">
              <a:xfrm>
                <a:off x="2457" y="2488"/>
                <a:ext cx="19" cy="9"/>
              </a:xfrm>
              <a:custGeom>
                <a:avLst/>
                <a:gdLst>
                  <a:gd name="T0" fmla="*/ 0 w 146"/>
                  <a:gd name="T1" fmla="*/ 72 h 72"/>
                  <a:gd name="T2" fmla="*/ 6 w 146"/>
                  <a:gd name="T3" fmla="*/ 63 h 72"/>
                  <a:gd name="T4" fmla="*/ 13 w 146"/>
                  <a:gd name="T5" fmla="*/ 55 h 72"/>
                  <a:gd name="T6" fmla="*/ 20 w 146"/>
                  <a:gd name="T7" fmla="*/ 47 h 72"/>
                  <a:gd name="T8" fmla="*/ 29 w 146"/>
                  <a:gd name="T9" fmla="*/ 40 h 72"/>
                  <a:gd name="T10" fmla="*/ 37 w 146"/>
                  <a:gd name="T11" fmla="*/ 34 h 72"/>
                  <a:gd name="T12" fmla="*/ 46 w 146"/>
                  <a:gd name="T13" fmla="*/ 28 h 72"/>
                  <a:gd name="T14" fmla="*/ 55 w 146"/>
                  <a:gd name="T15" fmla="*/ 23 h 72"/>
                  <a:gd name="T16" fmla="*/ 64 w 146"/>
                  <a:gd name="T17" fmla="*/ 19 h 72"/>
                  <a:gd name="T18" fmla="*/ 74 w 146"/>
                  <a:gd name="T19" fmla="*/ 15 h 72"/>
                  <a:gd name="T20" fmla="*/ 83 w 146"/>
                  <a:gd name="T21" fmla="*/ 11 h 72"/>
                  <a:gd name="T22" fmla="*/ 93 w 146"/>
                  <a:gd name="T23" fmla="*/ 8 h 72"/>
                  <a:gd name="T24" fmla="*/ 103 w 146"/>
                  <a:gd name="T25" fmla="*/ 5 h 72"/>
                  <a:gd name="T26" fmla="*/ 114 w 146"/>
                  <a:gd name="T27" fmla="*/ 3 h 72"/>
                  <a:gd name="T28" fmla="*/ 124 w 146"/>
                  <a:gd name="T29" fmla="*/ 1 h 72"/>
                  <a:gd name="T30" fmla="*/ 135 w 146"/>
                  <a:gd name="T31" fmla="*/ 0 h 72"/>
                  <a:gd name="T32" fmla="*/ 146 w 146"/>
                  <a:gd name="T33" fmla="*/ 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72">
                    <a:moveTo>
                      <a:pt x="0" y="72"/>
                    </a:moveTo>
                    <a:lnTo>
                      <a:pt x="6" y="63"/>
                    </a:lnTo>
                    <a:lnTo>
                      <a:pt x="13" y="55"/>
                    </a:lnTo>
                    <a:lnTo>
                      <a:pt x="20" y="47"/>
                    </a:lnTo>
                    <a:lnTo>
                      <a:pt x="29" y="40"/>
                    </a:lnTo>
                    <a:lnTo>
                      <a:pt x="37" y="34"/>
                    </a:lnTo>
                    <a:lnTo>
                      <a:pt x="46" y="28"/>
                    </a:lnTo>
                    <a:lnTo>
                      <a:pt x="55" y="23"/>
                    </a:lnTo>
                    <a:lnTo>
                      <a:pt x="64" y="19"/>
                    </a:lnTo>
                    <a:lnTo>
                      <a:pt x="74" y="15"/>
                    </a:lnTo>
                    <a:lnTo>
                      <a:pt x="83" y="11"/>
                    </a:lnTo>
                    <a:lnTo>
                      <a:pt x="93" y="8"/>
                    </a:lnTo>
                    <a:lnTo>
                      <a:pt x="103" y="5"/>
                    </a:lnTo>
                    <a:lnTo>
                      <a:pt x="114" y="3"/>
                    </a:lnTo>
                    <a:lnTo>
                      <a:pt x="124" y="1"/>
                    </a:lnTo>
                    <a:lnTo>
                      <a:pt x="135" y="0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0" name="Line 2892"/>
              <p:cNvSpPr>
                <a:spLocks noChangeShapeType="1"/>
              </p:cNvSpPr>
              <p:nvPr/>
            </p:nvSpPr>
            <p:spPr bwMode="auto">
              <a:xfrm>
                <a:off x="2476" y="2488"/>
                <a:ext cx="9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1" name="Freeform 2893"/>
              <p:cNvSpPr>
                <a:spLocks/>
              </p:cNvSpPr>
              <p:nvPr/>
            </p:nvSpPr>
            <p:spPr bwMode="auto">
              <a:xfrm>
                <a:off x="2476" y="2491"/>
                <a:ext cx="9" cy="18"/>
              </a:xfrm>
              <a:custGeom>
                <a:avLst/>
                <a:gdLst>
                  <a:gd name="T0" fmla="*/ 74 w 74"/>
                  <a:gd name="T1" fmla="*/ 0 h 139"/>
                  <a:gd name="T2" fmla="*/ 69 w 74"/>
                  <a:gd name="T3" fmla="*/ 8 h 139"/>
                  <a:gd name="T4" fmla="*/ 64 w 74"/>
                  <a:gd name="T5" fmla="*/ 17 h 139"/>
                  <a:gd name="T6" fmla="*/ 59 w 74"/>
                  <a:gd name="T7" fmla="*/ 25 h 139"/>
                  <a:gd name="T8" fmla="*/ 54 w 74"/>
                  <a:gd name="T9" fmla="*/ 34 h 139"/>
                  <a:gd name="T10" fmla="*/ 49 w 74"/>
                  <a:gd name="T11" fmla="*/ 42 h 139"/>
                  <a:gd name="T12" fmla="*/ 43 w 74"/>
                  <a:gd name="T13" fmla="*/ 50 h 139"/>
                  <a:gd name="T14" fmla="*/ 38 w 74"/>
                  <a:gd name="T15" fmla="*/ 59 h 139"/>
                  <a:gd name="T16" fmla="*/ 33 w 74"/>
                  <a:gd name="T17" fmla="*/ 67 h 139"/>
                  <a:gd name="T18" fmla="*/ 28 w 74"/>
                  <a:gd name="T19" fmla="*/ 76 h 139"/>
                  <a:gd name="T20" fmla="*/ 24 w 74"/>
                  <a:gd name="T21" fmla="*/ 84 h 139"/>
                  <a:gd name="T22" fmla="*/ 19 w 74"/>
                  <a:gd name="T23" fmla="*/ 93 h 139"/>
                  <a:gd name="T24" fmla="*/ 15 w 74"/>
                  <a:gd name="T25" fmla="*/ 103 h 139"/>
                  <a:gd name="T26" fmla="*/ 11 w 74"/>
                  <a:gd name="T27" fmla="*/ 112 h 139"/>
                  <a:gd name="T28" fmla="*/ 7 w 74"/>
                  <a:gd name="T29" fmla="*/ 120 h 139"/>
                  <a:gd name="T30" fmla="*/ 3 w 74"/>
                  <a:gd name="T31" fmla="*/ 129 h 139"/>
                  <a:gd name="T32" fmla="*/ 0 w 74"/>
                  <a:gd name="T33" fmla="*/ 139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139">
                    <a:moveTo>
                      <a:pt x="74" y="0"/>
                    </a:moveTo>
                    <a:lnTo>
                      <a:pt x="69" y="8"/>
                    </a:lnTo>
                    <a:lnTo>
                      <a:pt x="64" y="17"/>
                    </a:lnTo>
                    <a:lnTo>
                      <a:pt x="59" y="25"/>
                    </a:lnTo>
                    <a:lnTo>
                      <a:pt x="54" y="34"/>
                    </a:lnTo>
                    <a:lnTo>
                      <a:pt x="49" y="42"/>
                    </a:lnTo>
                    <a:lnTo>
                      <a:pt x="43" y="50"/>
                    </a:lnTo>
                    <a:lnTo>
                      <a:pt x="38" y="59"/>
                    </a:lnTo>
                    <a:lnTo>
                      <a:pt x="33" y="67"/>
                    </a:lnTo>
                    <a:lnTo>
                      <a:pt x="28" y="76"/>
                    </a:lnTo>
                    <a:lnTo>
                      <a:pt x="24" y="84"/>
                    </a:lnTo>
                    <a:lnTo>
                      <a:pt x="19" y="93"/>
                    </a:lnTo>
                    <a:lnTo>
                      <a:pt x="15" y="103"/>
                    </a:lnTo>
                    <a:lnTo>
                      <a:pt x="11" y="112"/>
                    </a:lnTo>
                    <a:lnTo>
                      <a:pt x="7" y="120"/>
                    </a:lnTo>
                    <a:lnTo>
                      <a:pt x="3" y="129"/>
                    </a:lnTo>
                    <a:lnTo>
                      <a:pt x="0" y="1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2" name="Freeform 2894"/>
              <p:cNvSpPr>
                <a:spLocks/>
              </p:cNvSpPr>
              <p:nvPr/>
            </p:nvSpPr>
            <p:spPr bwMode="auto">
              <a:xfrm>
                <a:off x="2454" y="2668"/>
                <a:ext cx="30" cy="32"/>
              </a:xfrm>
              <a:custGeom>
                <a:avLst/>
                <a:gdLst>
                  <a:gd name="T0" fmla="*/ 143 w 242"/>
                  <a:gd name="T1" fmla="*/ 256 h 259"/>
                  <a:gd name="T2" fmla="*/ 122 w 242"/>
                  <a:gd name="T3" fmla="*/ 255 h 259"/>
                  <a:gd name="T4" fmla="*/ 99 w 242"/>
                  <a:gd name="T5" fmla="*/ 256 h 259"/>
                  <a:gd name="T6" fmla="*/ 75 w 242"/>
                  <a:gd name="T7" fmla="*/ 257 h 259"/>
                  <a:gd name="T8" fmla="*/ 52 w 242"/>
                  <a:gd name="T9" fmla="*/ 257 h 259"/>
                  <a:gd name="T10" fmla="*/ 31 w 242"/>
                  <a:gd name="T11" fmla="*/ 252 h 259"/>
                  <a:gd name="T12" fmla="*/ 14 w 242"/>
                  <a:gd name="T13" fmla="*/ 240 h 259"/>
                  <a:gd name="T14" fmla="*/ 3 w 242"/>
                  <a:gd name="T15" fmla="*/ 220 h 259"/>
                  <a:gd name="T16" fmla="*/ 0 w 242"/>
                  <a:gd name="T17" fmla="*/ 207 h 259"/>
                  <a:gd name="T18" fmla="*/ 0 w 242"/>
                  <a:gd name="T19" fmla="*/ 193 h 259"/>
                  <a:gd name="T20" fmla="*/ 15 w 242"/>
                  <a:gd name="T21" fmla="*/ 203 h 259"/>
                  <a:gd name="T22" fmla="*/ 30 w 242"/>
                  <a:gd name="T23" fmla="*/ 213 h 259"/>
                  <a:gd name="T24" fmla="*/ 46 w 242"/>
                  <a:gd name="T25" fmla="*/ 222 h 259"/>
                  <a:gd name="T26" fmla="*/ 63 w 242"/>
                  <a:gd name="T27" fmla="*/ 228 h 259"/>
                  <a:gd name="T28" fmla="*/ 80 w 242"/>
                  <a:gd name="T29" fmla="*/ 232 h 259"/>
                  <a:gd name="T30" fmla="*/ 97 w 242"/>
                  <a:gd name="T31" fmla="*/ 232 h 259"/>
                  <a:gd name="T32" fmla="*/ 114 w 242"/>
                  <a:gd name="T33" fmla="*/ 228 h 259"/>
                  <a:gd name="T34" fmla="*/ 133 w 242"/>
                  <a:gd name="T35" fmla="*/ 220 h 259"/>
                  <a:gd name="T36" fmla="*/ 143 w 242"/>
                  <a:gd name="T37" fmla="*/ 215 h 259"/>
                  <a:gd name="T38" fmla="*/ 153 w 242"/>
                  <a:gd name="T39" fmla="*/ 209 h 259"/>
                  <a:gd name="T40" fmla="*/ 163 w 242"/>
                  <a:gd name="T41" fmla="*/ 202 h 259"/>
                  <a:gd name="T42" fmla="*/ 173 w 242"/>
                  <a:gd name="T43" fmla="*/ 194 h 259"/>
                  <a:gd name="T44" fmla="*/ 182 w 242"/>
                  <a:gd name="T45" fmla="*/ 183 h 259"/>
                  <a:gd name="T46" fmla="*/ 189 w 242"/>
                  <a:gd name="T47" fmla="*/ 173 h 259"/>
                  <a:gd name="T48" fmla="*/ 195 w 242"/>
                  <a:gd name="T49" fmla="*/ 163 h 259"/>
                  <a:gd name="T50" fmla="*/ 200 w 242"/>
                  <a:gd name="T51" fmla="*/ 153 h 259"/>
                  <a:gd name="T52" fmla="*/ 208 w 242"/>
                  <a:gd name="T53" fmla="*/ 131 h 259"/>
                  <a:gd name="T54" fmla="*/ 209 w 242"/>
                  <a:gd name="T55" fmla="*/ 110 h 259"/>
                  <a:gd name="T56" fmla="*/ 203 w 242"/>
                  <a:gd name="T57" fmla="*/ 91 h 259"/>
                  <a:gd name="T58" fmla="*/ 195 w 242"/>
                  <a:gd name="T59" fmla="*/ 73 h 259"/>
                  <a:gd name="T60" fmla="*/ 185 w 242"/>
                  <a:gd name="T61" fmla="*/ 55 h 259"/>
                  <a:gd name="T62" fmla="*/ 175 w 242"/>
                  <a:gd name="T63" fmla="*/ 37 h 259"/>
                  <a:gd name="T64" fmla="*/ 170 w 242"/>
                  <a:gd name="T65" fmla="*/ 18 h 259"/>
                  <a:gd name="T66" fmla="*/ 172 w 242"/>
                  <a:gd name="T67" fmla="*/ 0 h 259"/>
                  <a:gd name="T68" fmla="*/ 194 w 242"/>
                  <a:gd name="T69" fmla="*/ 22 h 259"/>
                  <a:gd name="T70" fmla="*/ 214 w 242"/>
                  <a:gd name="T71" fmla="*/ 55 h 259"/>
                  <a:gd name="T72" fmla="*/ 230 w 242"/>
                  <a:gd name="T73" fmla="*/ 93 h 259"/>
                  <a:gd name="T74" fmla="*/ 240 w 242"/>
                  <a:gd name="T75" fmla="*/ 134 h 259"/>
                  <a:gd name="T76" fmla="*/ 240 w 242"/>
                  <a:gd name="T77" fmla="*/ 174 h 259"/>
                  <a:gd name="T78" fmla="*/ 228 w 242"/>
                  <a:gd name="T79" fmla="*/ 211 h 259"/>
                  <a:gd name="T80" fmla="*/ 200 w 242"/>
                  <a:gd name="T81" fmla="*/ 240 h 259"/>
                  <a:gd name="T82" fmla="*/ 153 w 242"/>
                  <a:gd name="T8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42" h="259">
                    <a:moveTo>
                      <a:pt x="153" y="259"/>
                    </a:moveTo>
                    <a:lnTo>
                      <a:pt x="143" y="256"/>
                    </a:lnTo>
                    <a:lnTo>
                      <a:pt x="133" y="255"/>
                    </a:lnTo>
                    <a:lnTo>
                      <a:pt x="122" y="255"/>
                    </a:lnTo>
                    <a:lnTo>
                      <a:pt x="110" y="255"/>
                    </a:lnTo>
                    <a:lnTo>
                      <a:pt x="99" y="256"/>
                    </a:lnTo>
                    <a:lnTo>
                      <a:pt x="87" y="257"/>
                    </a:lnTo>
                    <a:lnTo>
                      <a:pt x="75" y="257"/>
                    </a:lnTo>
                    <a:lnTo>
                      <a:pt x="63" y="258"/>
                    </a:lnTo>
                    <a:lnTo>
                      <a:pt x="52" y="257"/>
                    </a:lnTo>
                    <a:lnTo>
                      <a:pt x="41" y="255"/>
                    </a:lnTo>
                    <a:lnTo>
                      <a:pt x="31" y="252"/>
                    </a:lnTo>
                    <a:lnTo>
                      <a:pt x="22" y="247"/>
                    </a:lnTo>
                    <a:lnTo>
                      <a:pt x="14" y="240"/>
                    </a:lnTo>
                    <a:lnTo>
                      <a:pt x="8" y="231"/>
                    </a:lnTo>
                    <a:lnTo>
                      <a:pt x="3" y="220"/>
                    </a:lnTo>
                    <a:lnTo>
                      <a:pt x="0" y="206"/>
                    </a:lnTo>
                    <a:lnTo>
                      <a:pt x="0" y="207"/>
                    </a:lnTo>
                    <a:lnTo>
                      <a:pt x="0" y="194"/>
                    </a:lnTo>
                    <a:lnTo>
                      <a:pt x="0" y="193"/>
                    </a:lnTo>
                    <a:lnTo>
                      <a:pt x="7" y="198"/>
                    </a:lnTo>
                    <a:lnTo>
                      <a:pt x="15" y="203"/>
                    </a:lnTo>
                    <a:lnTo>
                      <a:pt x="23" y="208"/>
                    </a:lnTo>
                    <a:lnTo>
                      <a:pt x="30" y="213"/>
                    </a:lnTo>
                    <a:lnTo>
                      <a:pt x="38" y="217"/>
                    </a:lnTo>
                    <a:lnTo>
                      <a:pt x="46" y="222"/>
                    </a:lnTo>
                    <a:lnTo>
                      <a:pt x="55" y="225"/>
                    </a:lnTo>
                    <a:lnTo>
                      <a:pt x="63" y="228"/>
                    </a:lnTo>
                    <a:lnTo>
                      <a:pt x="71" y="230"/>
                    </a:lnTo>
                    <a:lnTo>
                      <a:pt x="80" y="232"/>
                    </a:lnTo>
                    <a:lnTo>
                      <a:pt x="88" y="233"/>
                    </a:lnTo>
                    <a:lnTo>
                      <a:pt x="97" y="232"/>
                    </a:lnTo>
                    <a:lnTo>
                      <a:pt x="105" y="231"/>
                    </a:lnTo>
                    <a:lnTo>
                      <a:pt x="114" y="228"/>
                    </a:lnTo>
                    <a:lnTo>
                      <a:pt x="123" y="225"/>
                    </a:lnTo>
                    <a:lnTo>
                      <a:pt x="133" y="220"/>
                    </a:lnTo>
                    <a:lnTo>
                      <a:pt x="138" y="218"/>
                    </a:lnTo>
                    <a:lnTo>
                      <a:pt x="143" y="215"/>
                    </a:lnTo>
                    <a:lnTo>
                      <a:pt x="148" y="212"/>
                    </a:lnTo>
                    <a:lnTo>
                      <a:pt x="153" y="209"/>
                    </a:lnTo>
                    <a:lnTo>
                      <a:pt x="158" y="206"/>
                    </a:lnTo>
                    <a:lnTo>
                      <a:pt x="163" y="202"/>
                    </a:lnTo>
                    <a:lnTo>
                      <a:pt x="168" y="198"/>
                    </a:lnTo>
                    <a:lnTo>
                      <a:pt x="173" y="194"/>
                    </a:lnTo>
                    <a:lnTo>
                      <a:pt x="177" y="189"/>
                    </a:lnTo>
                    <a:lnTo>
                      <a:pt x="182" y="183"/>
                    </a:lnTo>
                    <a:lnTo>
                      <a:pt x="186" y="178"/>
                    </a:lnTo>
                    <a:lnTo>
                      <a:pt x="189" y="173"/>
                    </a:lnTo>
                    <a:lnTo>
                      <a:pt x="192" y="168"/>
                    </a:lnTo>
                    <a:lnTo>
                      <a:pt x="195" y="163"/>
                    </a:lnTo>
                    <a:lnTo>
                      <a:pt x="198" y="158"/>
                    </a:lnTo>
                    <a:lnTo>
                      <a:pt x="200" y="153"/>
                    </a:lnTo>
                    <a:lnTo>
                      <a:pt x="205" y="141"/>
                    </a:lnTo>
                    <a:lnTo>
                      <a:pt x="208" y="131"/>
                    </a:lnTo>
                    <a:lnTo>
                      <a:pt x="209" y="120"/>
                    </a:lnTo>
                    <a:lnTo>
                      <a:pt x="209" y="110"/>
                    </a:lnTo>
                    <a:lnTo>
                      <a:pt x="207" y="100"/>
                    </a:lnTo>
                    <a:lnTo>
                      <a:pt x="203" y="91"/>
                    </a:lnTo>
                    <a:lnTo>
                      <a:pt x="199" y="82"/>
                    </a:lnTo>
                    <a:lnTo>
                      <a:pt x="195" y="73"/>
                    </a:lnTo>
                    <a:lnTo>
                      <a:pt x="190" y="64"/>
                    </a:lnTo>
                    <a:lnTo>
                      <a:pt x="185" y="55"/>
                    </a:lnTo>
                    <a:lnTo>
                      <a:pt x="180" y="46"/>
                    </a:lnTo>
                    <a:lnTo>
                      <a:pt x="175" y="37"/>
                    </a:lnTo>
                    <a:lnTo>
                      <a:pt x="172" y="27"/>
                    </a:lnTo>
                    <a:lnTo>
                      <a:pt x="170" y="18"/>
                    </a:lnTo>
                    <a:lnTo>
                      <a:pt x="170" y="9"/>
                    </a:lnTo>
                    <a:lnTo>
                      <a:pt x="172" y="0"/>
                    </a:lnTo>
                    <a:lnTo>
                      <a:pt x="183" y="9"/>
                    </a:lnTo>
                    <a:lnTo>
                      <a:pt x="194" y="22"/>
                    </a:lnTo>
                    <a:lnTo>
                      <a:pt x="204" y="38"/>
                    </a:lnTo>
                    <a:lnTo>
                      <a:pt x="214" y="55"/>
                    </a:lnTo>
                    <a:lnTo>
                      <a:pt x="223" y="73"/>
                    </a:lnTo>
                    <a:lnTo>
                      <a:pt x="230" y="93"/>
                    </a:lnTo>
                    <a:lnTo>
                      <a:pt x="236" y="113"/>
                    </a:lnTo>
                    <a:lnTo>
                      <a:pt x="240" y="134"/>
                    </a:lnTo>
                    <a:lnTo>
                      <a:pt x="242" y="154"/>
                    </a:lnTo>
                    <a:lnTo>
                      <a:pt x="240" y="174"/>
                    </a:lnTo>
                    <a:lnTo>
                      <a:pt x="236" y="193"/>
                    </a:lnTo>
                    <a:lnTo>
                      <a:pt x="228" y="211"/>
                    </a:lnTo>
                    <a:lnTo>
                      <a:pt x="216" y="226"/>
                    </a:lnTo>
                    <a:lnTo>
                      <a:pt x="200" y="240"/>
                    </a:lnTo>
                    <a:lnTo>
                      <a:pt x="179" y="251"/>
                    </a:lnTo>
                    <a:lnTo>
                      <a:pt x="153" y="2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3" name="Freeform 2895"/>
              <p:cNvSpPr>
                <a:spLocks/>
              </p:cNvSpPr>
              <p:nvPr/>
            </p:nvSpPr>
            <p:spPr bwMode="auto">
              <a:xfrm>
                <a:off x="2454" y="2694"/>
                <a:ext cx="19" cy="6"/>
              </a:xfrm>
              <a:custGeom>
                <a:avLst/>
                <a:gdLst>
                  <a:gd name="T0" fmla="*/ 153 w 153"/>
                  <a:gd name="T1" fmla="*/ 53 h 53"/>
                  <a:gd name="T2" fmla="*/ 143 w 153"/>
                  <a:gd name="T3" fmla="*/ 50 h 53"/>
                  <a:gd name="T4" fmla="*/ 133 w 153"/>
                  <a:gd name="T5" fmla="*/ 49 h 53"/>
                  <a:gd name="T6" fmla="*/ 122 w 153"/>
                  <a:gd name="T7" fmla="*/ 49 h 53"/>
                  <a:gd name="T8" fmla="*/ 110 w 153"/>
                  <a:gd name="T9" fmla="*/ 49 h 53"/>
                  <a:gd name="T10" fmla="*/ 99 w 153"/>
                  <a:gd name="T11" fmla="*/ 50 h 53"/>
                  <a:gd name="T12" fmla="*/ 87 w 153"/>
                  <a:gd name="T13" fmla="*/ 51 h 53"/>
                  <a:gd name="T14" fmla="*/ 75 w 153"/>
                  <a:gd name="T15" fmla="*/ 51 h 53"/>
                  <a:gd name="T16" fmla="*/ 63 w 153"/>
                  <a:gd name="T17" fmla="*/ 52 h 53"/>
                  <a:gd name="T18" fmla="*/ 52 w 153"/>
                  <a:gd name="T19" fmla="*/ 51 h 53"/>
                  <a:gd name="T20" fmla="*/ 41 w 153"/>
                  <a:gd name="T21" fmla="*/ 49 h 53"/>
                  <a:gd name="T22" fmla="*/ 31 w 153"/>
                  <a:gd name="T23" fmla="*/ 46 h 53"/>
                  <a:gd name="T24" fmla="*/ 22 w 153"/>
                  <a:gd name="T25" fmla="*/ 41 h 53"/>
                  <a:gd name="T26" fmla="*/ 14 w 153"/>
                  <a:gd name="T27" fmla="*/ 34 h 53"/>
                  <a:gd name="T28" fmla="*/ 8 w 153"/>
                  <a:gd name="T29" fmla="*/ 25 h 53"/>
                  <a:gd name="T30" fmla="*/ 3 w 153"/>
                  <a:gd name="T31" fmla="*/ 14 h 53"/>
                  <a:gd name="T32" fmla="*/ 0 w 153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3" h="53">
                    <a:moveTo>
                      <a:pt x="153" y="53"/>
                    </a:moveTo>
                    <a:lnTo>
                      <a:pt x="143" y="50"/>
                    </a:lnTo>
                    <a:lnTo>
                      <a:pt x="133" y="49"/>
                    </a:lnTo>
                    <a:lnTo>
                      <a:pt x="122" y="49"/>
                    </a:lnTo>
                    <a:lnTo>
                      <a:pt x="110" y="49"/>
                    </a:lnTo>
                    <a:lnTo>
                      <a:pt x="99" y="50"/>
                    </a:lnTo>
                    <a:lnTo>
                      <a:pt x="87" y="51"/>
                    </a:lnTo>
                    <a:lnTo>
                      <a:pt x="75" y="51"/>
                    </a:lnTo>
                    <a:lnTo>
                      <a:pt x="63" y="52"/>
                    </a:lnTo>
                    <a:lnTo>
                      <a:pt x="52" y="51"/>
                    </a:lnTo>
                    <a:lnTo>
                      <a:pt x="41" y="49"/>
                    </a:lnTo>
                    <a:lnTo>
                      <a:pt x="31" y="46"/>
                    </a:lnTo>
                    <a:lnTo>
                      <a:pt x="22" y="41"/>
                    </a:lnTo>
                    <a:lnTo>
                      <a:pt x="14" y="34"/>
                    </a:lnTo>
                    <a:lnTo>
                      <a:pt x="8" y="25"/>
                    </a:lnTo>
                    <a:lnTo>
                      <a:pt x="3" y="1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4" name="Line 2896"/>
              <p:cNvSpPr>
                <a:spLocks noChangeShapeType="1"/>
              </p:cNvSpPr>
              <p:nvPr/>
            </p:nvSpPr>
            <p:spPr bwMode="auto">
              <a:xfrm flipV="1">
                <a:off x="2454" y="2692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5" name="Freeform 2897"/>
              <p:cNvSpPr>
                <a:spLocks/>
              </p:cNvSpPr>
              <p:nvPr/>
            </p:nvSpPr>
            <p:spPr bwMode="auto">
              <a:xfrm>
                <a:off x="2454" y="2692"/>
                <a:ext cx="17" cy="5"/>
              </a:xfrm>
              <a:custGeom>
                <a:avLst/>
                <a:gdLst>
                  <a:gd name="T0" fmla="*/ 0 w 133"/>
                  <a:gd name="T1" fmla="*/ 0 h 40"/>
                  <a:gd name="T2" fmla="*/ 7 w 133"/>
                  <a:gd name="T3" fmla="*/ 5 h 40"/>
                  <a:gd name="T4" fmla="*/ 15 w 133"/>
                  <a:gd name="T5" fmla="*/ 10 h 40"/>
                  <a:gd name="T6" fmla="*/ 23 w 133"/>
                  <a:gd name="T7" fmla="*/ 15 h 40"/>
                  <a:gd name="T8" fmla="*/ 30 w 133"/>
                  <a:gd name="T9" fmla="*/ 20 h 40"/>
                  <a:gd name="T10" fmla="*/ 38 w 133"/>
                  <a:gd name="T11" fmla="*/ 24 h 40"/>
                  <a:gd name="T12" fmla="*/ 46 w 133"/>
                  <a:gd name="T13" fmla="*/ 29 h 40"/>
                  <a:gd name="T14" fmla="*/ 55 w 133"/>
                  <a:gd name="T15" fmla="*/ 32 h 40"/>
                  <a:gd name="T16" fmla="*/ 63 w 133"/>
                  <a:gd name="T17" fmla="*/ 35 h 40"/>
                  <a:gd name="T18" fmla="*/ 71 w 133"/>
                  <a:gd name="T19" fmla="*/ 37 h 40"/>
                  <a:gd name="T20" fmla="*/ 80 w 133"/>
                  <a:gd name="T21" fmla="*/ 39 h 40"/>
                  <a:gd name="T22" fmla="*/ 88 w 133"/>
                  <a:gd name="T23" fmla="*/ 40 h 40"/>
                  <a:gd name="T24" fmla="*/ 97 w 133"/>
                  <a:gd name="T25" fmla="*/ 39 h 40"/>
                  <a:gd name="T26" fmla="*/ 105 w 133"/>
                  <a:gd name="T27" fmla="*/ 38 h 40"/>
                  <a:gd name="T28" fmla="*/ 114 w 133"/>
                  <a:gd name="T29" fmla="*/ 35 h 40"/>
                  <a:gd name="T30" fmla="*/ 123 w 133"/>
                  <a:gd name="T31" fmla="*/ 32 h 40"/>
                  <a:gd name="T32" fmla="*/ 133 w 133"/>
                  <a:gd name="T33" fmla="*/ 27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40">
                    <a:moveTo>
                      <a:pt x="0" y="0"/>
                    </a:moveTo>
                    <a:lnTo>
                      <a:pt x="7" y="5"/>
                    </a:lnTo>
                    <a:lnTo>
                      <a:pt x="15" y="10"/>
                    </a:lnTo>
                    <a:lnTo>
                      <a:pt x="23" y="15"/>
                    </a:lnTo>
                    <a:lnTo>
                      <a:pt x="30" y="20"/>
                    </a:lnTo>
                    <a:lnTo>
                      <a:pt x="38" y="24"/>
                    </a:lnTo>
                    <a:lnTo>
                      <a:pt x="46" y="29"/>
                    </a:lnTo>
                    <a:lnTo>
                      <a:pt x="55" y="32"/>
                    </a:lnTo>
                    <a:lnTo>
                      <a:pt x="63" y="35"/>
                    </a:lnTo>
                    <a:lnTo>
                      <a:pt x="71" y="37"/>
                    </a:lnTo>
                    <a:lnTo>
                      <a:pt x="80" y="39"/>
                    </a:lnTo>
                    <a:lnTo>
                      <a:pt x="88" y="40"/>
                    </a:lnTo>
                    <a:lnTo>
                      <a:pt x="97" y="39"/>
                    </a:lnTo>
                    <a:lnTo>
                      <a:pt x="105" y="38"/>
                    </a:lnTo>
                    <a:lnTo>
                      <a:pt x="114" y="35"/>
                    </a:lnTo>
                    <a:lnTo>
                      <a:pt x="123" y="32"/>
                    </a:lnTo>
                    <a:lnTo>
                      <a:pt x="133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6" name="Freeform 2898"/>
              <p:cNvSpPr>
                <a:spLocks/>
              </p:cNvSpPr>
              <p:nvPr/>
            </p:nvSpPr>
            <p:spPr bwMode="auto">
              <a:xfrm>
                <a:off x="2471" y="2687"/>
                <a:ext cx="8" cy="8"/>
              </a:xfrm>
              <a:custGeom>
                <a:avLst/>
                <a:gdLst>
                  <a:gd name="T0" fmla="*/ 0 w 67"/>
                  <a:gd name="T1" fmla="*/ 67 h 67"/>
                  <a:gd name="T2" fmla="*/ 5 w 67"/>
                  <a:gd name="T3" fmla="*/ 65 h 67"/>
                  <a:gd name="T4" fmla="*/ 10 w 67"/>
                  <a:gd name="T5" fmla="*/ 62 h 67"/>
                  <a:gd name="T6" fmla="*/ 15 w 67"/>
                  <a:gd name="T7" fmla="*/ 59 h 67"/>
                  <a:gd name="T8" fmla="*/ 20 w 67"/>
                  <a:gd name="T9" fmla="*/ 56 h 67"/>
                  <a:gd name="T10" fmla="*/ 25 w 67"/>
                  <a:gd name="T11" fmla="*/ 53 h 67"/>
                  <a:gd name="T12" fmla="*/ 30 w 67"/>
                  <a:gd name="T13" fmla="*/ 49 h 67"/>
                  <a:gd name="T14" fmla="*/ 35 w 67"/>
                  <a:gd name="T15" fmla="*/ 45 h 67"/>
                  <a:gd name="T16" fmla="*/ 40 w 67"/>
                  <a:gd name="T17" fmla="*/ 41 h 67"/>
                  <a:gd name="T18" fmla="*/ 44 w 67"/>
                  <a:gd name="T19" fmla="*/ 36 h 67"/>
                  <a:gd name="T20" fmla="*/ 49 w 67"/>
                  <a:gd name="T21" fmla="*/ 30 h 67"/>
                  <a:gd name="T22" fmla="*/ 53 w 67"/>
                  <a:gd name="T23" fmla="*/ 25 h 67"/>
                  <a:gd name="T24" fmla="*/ 56 w 67"/>
                  <a:gd name="T25" fmla="*/ 20 h 67"/>
                  <a:gd name="T26" fmla="*/ 59 w 67"/>
                  <a:gd name="T27" fmla="*/ 15 h 67"/>
                  <a:gd name="T28" fmla="*/ 62 w 67"/>
                  <a:gd name="T29" fmla="*/ 10 h 67"/>
                  <a:gd name="T30" fmla="*/ 65 w 67"/>
                  <a:gd name="T31" fmla="*/ 5 h 67"/>
                  <a:gd name="T32" fmla="*/ 67 w 67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67">
                    <a:moveTo>
                      <a:pt x="0" y="67"/>
                    </a:moveTo>
                    <a:lnTo>
                      <a:pt x="5" y="65"/>
                    </a:lnTo>
                    <a:lnTo>
                      <a:pt x="10" y="62"/>
                    </a:lnTo>
                    <a:lnTo>
                      <a:pt x="15" y="59"/>
                    </a:lnTo>
                    <a:lnTo>
                      <a:pt x="20" y="56"/>
                    </a:lnTo>
                    <a:lnTo>
                      <a:pt x="25" y="53"/>
                    </a:lnTo>
                    <a:lnTo>
                      <a:pt x="30" y="49"/>
                    </a:lnTo>
                    <a:lnTo>
                      <a:pt x="35" y="45"/>
                    </a:lnTo>
                    <a:lnTo>
                      <a:pt x="40" y="41"/>
                    </a:lnTo>
                    <a:lnTo>
                      <a:pt x="44" y="36"/>
                    </a:lnTo>
                    <a:lnTo>
                      <a:pt x="49" y="30"/>
                    </a:lnTo>
                    <a:lnTo>
                      <a:pt x="53" y="25"/>
                    </a:lnTo>
                    <a:lnTo>
                      <a:pt x="56" y="20"/>
                    </a:lnTo>
                    <a:lnTo>
                      <a:pt x="59" y="15"/>
                    </a:lnTo>
                    <a:lnTo>
                      <a:pt x="62" y="10"/>
                    </a:lnTo>
                    <a:lnTo>
                      <a:pt x="65" y="5"/>
                    </a:lnTo>
                    <a:lnTo>
                      <a:pt x="6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7" name="Freeform 2899"/>
              <p:cNvSpPr>
                <a:spLocks/>
              </p:cNvSpPr>
              <p:nvPr/>
            </p:nvSpPr>
            <p:spPr bwMode="auto">
              <a:xfrm>
                <a:off x="2475" y="2668"/>
                <a:ext cx="5" cy="19"/>
              </a:xfrm>
              <a:custGeom>
                <a:avLst/>
                <a:gdLst>
                  <a:gd name="T0" fmla="*/ 30 w 39"/>
                  <a:gd name="T1" fmla="*/ 153 h 153"/>
                  <a:gd name="T2" fmla="*/ 35 w 39"/>
                  <a:gd name="T3" fmla="*/ 141 h 153"/>
                  <a:gd name="T4" fmla="*/ 38 w 39"/>
                  <a:gd name="T5" fmla="*/ 131 h 153"/>
                  <a:gd name="T6" fmla="*/ 39 w 39"/>
                  <a:gd name="T7" fmla="*/ 120 h 153"/>
                  <a:gd name="T8" fmla="*/ 39 w 39"/>
                  <a:gd name="T9" fmla="*/ 110 h 153"/>
                  <a:gd name="T10" fmla="*/ 37 w 39"/>
                  <a:gd name="T11" fmla="*/ 100 h 153"/>
                  <a:gd name="T12" fmla="*/ 33 w 39"/>
                  <a:gd name="T13" fmla="*/ 91 h 153"/>
                  <a:gd name="T14" fmla="*/ 29 w 39"/>
                  <a:gd name="T15" fmla="*/ 82 h 153"/>
                  <a:gd name="T16" fmla="*/ 25 w 39"/>
                  <a:gd name="T17" fmla="*/ 73 h 153"/>
                  <a:gd name="T18" fmla="*/ 20 w 39"/>
                  <a:gd name="T19" fmla="*/ 64 h 153"/>
                  <a:gd name="T20" fmla="*/ 15 w 39"/>
                  <a:gd name="T21" fmla="*/ 55 h 153"/>
                  <a:gd name="T22" fmla="*/ 10 w 39"/>
                  <a:gd name="T23" fmla="*/ 46 h 153"/>
                  <a:gd name="T24" fmla="*/ 5 w 39"/>
                  <a:gd name="T25" fmla="*/ 37 h 153"/>
                  <a:gd name="T26" fmla="*/ 2 w 39"/>
                  <a:gd name="T27" fmla="*/ 27 h 153"/>
                  <a:gd name="T28" fmla="*/ 0 w 39"/>
                  <a:gd name="T29" fmla="*/ 18 h 153"/>
                  <a:gd name="T30" fmla="*/ 0 w 39"/>
                  <a:gd name="T31" fmla="*/ 9 h 153"/>
                  <a:gd name="T32" fmla="*/ 2 w 39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153">
                    <a:moveTo>
                      <a:pt x="30" y="153"/>
                    </a:moveTo>
                    <a:lnTo>
                      <a:pt x="35" y="141"/>
                    </a:lnTo>
                    <a:lnTo>
                      <a:pt x="38" y="131"/>
                    </a:lnTo>
                    <a:lnTo>
                      <a:pt x="39" y="120"/>
                    </a:lnTo>
                    <a:lnTo>
                      <a:pt x="39" y="110"/>
                    </a:lnTo>
                    <a:lnTo>
                      <a:pt x="37" y="100"/>
                    </a:lnTo>
                    <a:lnTo>
                      <a:pt x="33" y="91"/>
                    </a:lnTo>
                    <a:lnTo>
                      <a:pt x="29" y="82"/>
                    </a:lnTo>
                    <a:lnTo>
                      <a:pt x="25" y="73"/>
                    </a:lnTo>
                    <a:lnTo>
                      <a:pt x="20" y="64"/>
                    </a:lnTo>
                    <a:lnTo>
                      <a:pt x="15" y="55"/>
                    </a:lnTo>
                    <a:lnTo>
                      <a:pt x="10" y="46"/>
                    </a:lnTo>
                    <a:lnTo>
                      <a:pt x="5" y="37"/>
                    </a:lnTo>
                    <a:lnTo>
                      <a:pt x="2" y="27"/>
                    </a:lnTo>
                    <a:lnTo>
                      <a:pt x="0" y="18"/>
                    </a:lnTo>
                    <a:lnTo>
                      <a:pt x="0" y="9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8" name="Freeform 2900"/>
              <p:cNvSpPr>
                <a:spLocks/>
              </p:cNvSpPr>
              <p:nvPr/>
            </p:nvSpPr>
            <p:spPr bwMode="auto">
              <a:xfrm>
                <a:off x="2473" y="2668"/>
                <a:ext cx="11" cy="32"/>
              </a:xfrm>
              <a:custGeom>
                <a:avLst/>
                <a:gdLst>
                  <a:gd name="T0" fmla="*/ 19 w 89"/>
                  <a:gd name="T1" fmla="*/ 0 h 259"/>
                  <a:gd name="T2" fmla="*/ 30 w 89"/>
                  <a:gd name="T3" fmla="*/ 9 h 259"/>
                  <a:gd name="T4" fmla="*/ 41 w 89"/>
                  <a:gd name="T5" fmla="*/ 22 h 259"/>
                  <a:gd name="T6" fmla="*/ 51 w 89"/>
                  <a:gd name="T7" fmla="*/ 38 h 259"/>
                  <a:gd name="T8" fmla="*/ 61 w 89"/>
                  <a:gd name="T9" fmla="*/ 55 h 259"/>
                  <a:gd name="T10" fmla="*/ 70 w 89"/>
                  <a:gd name="T11" fmla="*/ 73 h 259"/>
                  <a:gd name="T12" fmla="*/ 77 w 89"/>
                  <a:gd name="T13" fmla="*/ 93 h 259"/>
                  <a:gd name="T14" fmla="*/ 83 w 89"/>
                  <a:gd name="T15" fmla="*/ 113 h 259"/>
                  <a:gd name="T16" fmla="*/ 87 w 89"/>
                  <a:gd name="T17" fmla="*/ 134 h 259"/>
                  <a:gd name="T18" fmla="*/ 89 w 89"/>
                  <a:gd name="T19" fmla="*/ 154 h 259"/>
                  <a:gd name="T20" fmla="*/ 87 w 89"/>
                  <a:gd name="T21" fmla="*/ 174 h 259"/>
                  <a:gd name="T22" fmla="*/ 83 w 89"/>
                  <a:gd name="T23" fmla="*/ 193 h 259"/>
                  <a:gd name="T24" fmla="*/ 75 w 89"/>
                  <a:gd name="T25" fmla="*/ 211 h 259"/>
                  <a:gd name="T26" fmla="*/ 63 w 89"/>
                  <a:gd name="T27" fmla="*/ 226 h 259"/>
                  <a:gd name="T28" fmla="*/ 47 w 89"/>
                  <a:gd name="T29" fmla="*/ 240 h 259"/>
                  <a:gd name="T30" fmla="*/ 26 w 89"/>
                  <a:gd name="T31" fmla="*/ 251 h 259"/>
                  <a:gd name="T32" fmla="*/ 0 w 89"/>
                  <a:gd name="T33" fmla="*/ 259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" h="259">
                    <a:moveTo>
                      <a:pt x="19" y="0"/>
                    </a:moveTo>
                    <a:lnTo>
                      <a:pt x="30" y="9"/>
                    </a:lnTo>
                    <a:lnTo>
                      <a:pt x="41" y="22"/>
                    </a:lnTo>
                    <a:lnTo>
                      <a:pt x="51" y="38"/>
                    </a:lnTo>
                    <a:lnTo>
                      <a:pt x="61" y="55"/>
                    </a:lnTo>
                    <a:lnTo>
                      <a:pt x="70" y="73"/>
                    </a:lnTo>
                    <a:lnTo>
                      <a:pt x="77" y="93"/>
                    </a:lnTo>
                    <a:lnTo>
                      <a:pt x="83" y="113"/>
                    </a:lnTo>
                    <a:lnTo>
                      <a:pt x="87" y="134"/>
                    </a:lnTo>
                    <a:lnTo>
                      <a:pt x="89" y="154"/>
                    </a:lnTo>
                    <a:lnTo>
                      <a:pt x="87" y="174"/>
                    </a:lnTo>
                    <a:lnTo>
                      <a:pt x="83" y="193"/>
                    </a:lnTo>
                    <a:lnTo>
                      <a:pt x="75" y="211"/>
                    </a:lnTo>
                    <a:lnTo>
                      <a:pt x="63" y="226"/>
                    </a:lnTo>
                    <a:lnTo>
                      <a:pt x="47" y="240"/>
                    </a:lnTo>
                    <a:lnTo>
                      <a:pt x="26" y="251"/>
                    </a:lnTo>
                    <a:lnTo>
                      <a:pt x="0" y="2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29" name="Freeform 2901"/>
              <p:cNvSpPr>
                <a:spLocks/>
              </p:cNvSpPr>
              <p:nvPr/>
            </p:nvSpPr>
            <p:spPr bwMode="auto">
              <a:xfrm>
                <a:off x="2436" y="2527"/>
                <a:ext cx="47" cy="25"/>
              </a:xfrm>
              <a:custGeom>
                <a:avLst/>
                <a:gdLst>
                  <a:gd name="T0" fmla="*/ 210 w 379"/>
                  <a:gd name="T1" fmla="*/ 74 h 199"/>
                  <a:gd name="T2" fmla="*/ 198 w 379"/>
                  <a:gd name="T3" fmla="*/ 87 h 199"/>
                  <a:gd name="T4" fmla="*/ 181 w 379"/>
                  <a:gd name="T5" fmla="*/ 97 h 199"/>
                  <a:gd name="T6" fmla="*/ 164 w 379"/>
                  <a:gd name="T7" fmla="*/ 106 h 199"/>
                  <a:gd name="T8" fmla="*/ 146 w 379"/>
                  <a:gd name="T9" fmla="*/ 115 h 199"/>
                  <a:gd name="T10" fmla="*/ 133 w 379"/>
                  <a:gd name="T11" fmla="*/ 126 h 199"/>
                  <a:gd name="T12" fmla="*/ 126 w 379"/>
                  <a:gd name="T13" fmla="*/ 140 h 199"/>
                  <a:gd name="T14" fmla="*/ 127 w 379"/>
                  <a:gd name="T15" fmla="*/ 160 h 199"/>
                  <a:gd name="T16" fmla="*/ 125 w 379"/>
                  <a:gd name="T17" fmla="*/ 175 h 199"/>
                  <a:gd name="T18" fmla="*/ 109 w 379"/>
                  <a:gd name="T19" fmla="*/ 179 h 199"/>
                  <a:gd name="T20" fmla="*/ 93 w 379"/>
                  <a:gd name="T21" fmla="*/ 182 h 199"/>
                  <a:gd name="T22" fmla="*/ 76 w 379"/>
                  <a:gd name="T23" fmla="*/ 183 h 199"/>
                  <a:gd name="T24" fmla="*/ 59 w 379"/>
                  <a:gd name="T25" fmla="*/ 185 h 199"/>
                  <a:gd name="T26" fmla="*/ 42 w 379"/>
                  <a:gd name="T27" fmla="*/ 187 h 199"/>
                  <a:gd name="T28" fmla="*/ 25 w 379"/>
                  <a:gd name="T29" fmla="*/ 190 h 199"/>
                  <a:gd name="T30" fmla="*/ 8 w 379"/>
                  <a:gd name="T31" fmla="*/ 195 h 199"/>
                  <a:gd name="T32" fmla="*/ 16 w 379"/>
                  <a:gd name="T33" fmla="*/ 179 h 199"/>
                  <a:gd name="T34" fmla="*/ 51 w 379"/>
                  <a:gd name="T35" fmla="*/ 143 h 199"/>
                  <a:gd name="T36" fmla="*/ 88 w 379"/>
                  <a:gd name="T37" fmla="*/ 111 h 199"/>
                  <a:gd name="T38" fmla="*/ 125 w 379"/>
                  <a:gd name="T39" fmla="*/ 82 h 199"/>
                  <a:gd name="T40" fmla="*/ 164 w 379"/>
                  <a:gd name="T41" fmla="*/ 57 h 199"/>
                  <a:gd name="T42" fmla="*/ 206 w 379"/>
                  <a:gd name="T43" fmla="*/ 36 h 199"/>
                  <a:gd name="T44" fmla="*/ 249 w 379"/>
                  <a:gd name="T45" fmla="*/ 19 h 199"/>
                  <a:gd name="T46" fmla="*/ 294 w 379"/>
                  <a:gd name="T47" fmla="*/ 5 h 199"/>
                  <a:gd name="T48" fmla="*/ 322 w 379"/>
                  <a:gd name="T49" fmla="*/ 2 h 199"/>
                  <a:gd name="T50" fmla="*/ 331 w 379"/>
                  <a:gd name="T51" fmla="*/ 6 h 199"/>
                  <a:gd name="T52" fmla="*/ 339 w 379"/>
                  <a:gd name="T53" fmla="*/ 7 h 199"/>
                  <a:gd name="T54" fmla="*/ 346 w 379"/>
                  <a:gd name="T55" fmla="*/ 7 h 199"/>
                  <a:gd name="T56" fmla="*/ 353 w 379"/>
                  <a:gd name="T57" fmla="*/ 6 h 199"/>
                  <a:gd name="T58" fmla="*/ 360 w 379"/>
                  <a:gd name="T59" fmla="*/ 5 h 199"/>
                  <a:gd name="T60" fmla="*/ 368 w 379"/>
                  <a:gd name="T61" fmla="*/ 5 h 199"/>
                  <a:gd name="T62" fmla="*/ 375 w 379"/>
                  <a:gd name="T63" fmla="*/ 5 h 199"/>
                  <a:gd name="T64" fmla="*/ 373 w 379"/>
                  <a:gd name="T65" fmla="*/ 17 h 199"/>
                  <a:gd name="T66" fmla="*/ 358 w 379"/>
                  <a:gd name="T67" fmla="*/ 32 h 199"/>
                  <a:gd name="T68" fmla="*/ 339 w 379"/>
                  <a:gd name="T69" fmla="*/ 41 h 199"/>
                  <a:gd name="T70" fmla="*/ 316 w 379"/>
                  <a:gd name="T71" fmla="*/ 47 h 199"/>
                  <a:gd name="T72" fmla="*/ 293 w 379"/>
                  <a:gd name="T73" fmla="*/ 50 h 199"/>
                  <a:gd name="T74" fmla="*/ 269 w 379"/>
                  <a:gd name="T75" fmla="*/ 53 h 199"/>
                  <a:gd name="T76" fmla="*/ 245 w 379"/>
                  <a:gd name="T77" fmla="*/ 56 h 199"/>
                  <a:gd name="T78" fmla="*/ 223 w 379"/>
                  <a:gd name="T79" fmla="*/ 61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79" h="199">
                    <a:moveTo>
                      <a:pt x="213" y="66"/>
                    </a:moveTo>
                    <a:lnTo>
                      <a:pt x="210" y="74"/>
                    </a:lnTo>
                    <a:lnTo>
                      <a:pt x="205" y="81"/>
                    </a:lnTo>
                    <a:lnTo>
                      <a:pt x="198" y="87"/>
                    </a:lnTo>
                    <a:lnTo>
                      <a:pt x="190" y="92"/>
                    </a:lnTo>
                    <a:lnTo>
                      <a:pt x="181" y="97"/>
                    </a:lnTo>
                    <a:lnTo>
                      <a:pt x="173" y="101"/>
                    </a:lnTo>
                    <a:lnTo>
                      <a:pt x="164" y="106"/>
                    </a:lnTo>
                    <a:lnTo>
                      <a:pt x="155" y="111"/>
                    </a:lnTo>
                    <a:lnTo>
                      <a:pt x="146" y="115"/>
                    </a:lnTo>
                    <a:lnTo>
                      <a:pt x="139" y="120"/>
                    </a:lnTo>
                    <a:lnTo>
                      <a:pt x="133" y="126"/>
                    </a:lnTo>
                    <a:lnTo>
                      <a:pt x="128" y="133"/>
                    </a:lnTo>
                    <a:lnTo>
                      <a:pt x="126" y="140"/>
                    </a:lnTo>
                    <a:lnTo>
                      <a:pt x="125" y="150"/>
                    </a:lnTo>
                    <a:lnTo>
                      <a:pt x="127" y="160"/>
                    </a:lnTo>
                    <a:lnTo>
                      <a:pt x="133" y="173"/>
                    </a:lnTo>
                    <a:lnTo>
                      <a:pt x="125" y="175"/>
                    </a:lnTo>
                    <a:lnTo>
                      <a:pt x="117" y="177"/>
                    </a:lnTo>
                    <a:lnTo>
                      <a:pt x="109" y="179"/>
                    </a:lnTo>
                    <a:lnTo>
                      <a:pt x="101" y="181"/>
                    </a:lnTo>
                    <a:lnTo>
                      <a:pt x="93" y="182"/>
                    </a:lnTo>
                    <a:lnTo>
                      <a:pt x="85" y="182"/>
                    </a:lnTo>
                    <a:lnTo>
                      <a:pt x="76" y="183"/>
                    </a:lnTo>
                    <a:lnTo>
                      <a:pt x="68" y="184"/>
                    </a:lnTo>
                    <a:lnTo>
                      <a:pt x="59" y="185"/>
                    </a:lnTo>
                    <a:lnTo>
                      <a:pt x="50" y="186"/>
                    </a:lnTo>
                    <a:lnTo>
                      <a:pt x="42" y="187"/>
                    </a:lnTo>
                    <a:lnTo>
                      <a:pt x="33" y="188"/>
                    </a:lnTo>
                    <a:lnTo>
                      <a:pt x="25" y="190"/>
                    </a:lnTo>
                    <a:lnTo>
                      <a:pt x="16" y="192"/>
                    </a:lnTo>
                    <a:lnTo>
                      <a:pt x="8" y="195"/>
                    </a:lnTo>
                    <a:lnTo>
                      <a:pt x="0" y="199"/>
                    </a:lnTo>
                    <a:lnTo>
                      <a:pt x="16" y="179"/>
                    </a:lnTo>
                    <a:lnTo>
                      <a:pt x="33" y="161"/>
                    </a:lnTo>
                    <a:lnTo>
                      <a:pt x="51" y="143"/>
                    </a:lnTo>
                    <a:lnTo>
                      <a:pt x="70" y="127"/>
                    </a:lnTo>
                    <a:lnTo>
                      <a:pt x="88" y="111"/>
                    </a:lnTo>
                    <a:lnTo>
                      <a:pt x="106" y="95"/>
                    </a:lnTo>
                    <a:lnTo>
                      <a:pt x="125" y="82"/>
                    </a:lnTo>
                    <a:lnTo>
                      <a:pt x="144" y="69"/>
                    </a:lnTo>
                    <a:lnTo>
                      <a:pt x="164" y="57"/>
                    </a:lnTo>
                    <a:lnTo>
                      <a:pt x="184" y="46"/>
                    </a:lnTo>
                    <a:lnTo>
                      <a:pt x="206" y="36"/>
                    </a:lnTo>
                    <a:lnTo>
                      <a:pt x="227" y="27"/>
                    </a:lnTo>
                    <a:lnTo>
                      <a:pt x="249" y="19"/>
                    </a:lnTo>
                    <a:lnTo>
                      <a:pt x="271" y="11"/>
                    </a:lnTo>
                    <a:lnTo>
                      <a:pt x="294" y="5"/>
                    </a:lnTo>
                    <a:lnTo>
                      <a:pt x="318" y="0"/>
                    </a:lnTo>
                    <a:lnTo>
                      <a:pt x="322" y="2"/>
                    </a:lnTo>
                    <a:lnTo>
                      <a:pt x="327" y="4"/>
                    </a:lnTo>
                    <a:lnTo>
                      <a:pt x="331" y="6"/>
                    </a:lnTo>
                    <a:lnTo>
                      <a:pt x="335" y="7"/>
                    </a:lnTo>
                    <a:lnTo>
                      <a:pt x="339" y="7"/>
                    </a:lnTo>
                    <a:lnTo>
                      <a:pt x="342" y="7"/>
                    </a:lnTo>
                    <a:lnTo>
                      <a:pt x="346" y="7"/>
                    </a:lnTo>
                    <a:lnTo>
                      <a:pt x="350" y="7"/>
                    </a:lnTo>
                    <a:lnTo>
                      <a:pt x="353" y="6"/>
                    </a:lnTo>
                    <a:lnTo>
                      <a:pt x="357" y="6"/>
                    </a:lnTo>
                    <a:lnTo>
                      <a:pt x="360" y="5"/>
                    </a:lnTo>
                    <a:lnTo>
                      <a:pt x="364" y="5"/>
                    </a:lnTo>
                    <a:lnTo>
                      <a:pt x="368" y="5"/>
                    </a:lnTo>
                    <a:lnTo>
                      <a:pt x="371" y="5"/>
                    </a:lnTo>
                    <a:lnTo>
                      <a:pt x="375" y="5"/>
                    </a:lnTo>
                    <a:lnTo>
                      <a:pt x="379" y="7"/>
                    </a:lnTo>
                    <a:lnTo>
                      <a:pt x="373" y="17"/>
                    </a:lnTo>
                    <a:lnTo>
                      <a:pt x="366" y="25"/>
                    </a:lnTo>
                    <a:lnTo>
                      <a:pt x="358" y="32"/>
                    </a:lnTo>
                    <a:lnTo>
                      <a:pt x="349" y="37"/>
                    </a:lnTo>
                    <a:lnTo>
                      <a:pt x="339" y="41"/>
                    </a:lnTo>
                    <a:lnTo>
                      <a:pt x="328" y="45"/>
                    </a:lnTo>
                    <a:lnTo>
                      <a:pt x="316" y="47"/>
                    </a:lnTo>
                    <a:lnTo>
                      <a:pt x="305" y="49"/>
                    </a:lnTo>
                    <a:lnTo>
                      <a:pt x="293" y="50"/>
                    </a:lnTo>
                    <a:lnTo>
                      <a:pt x="281" y="51"/>
                    </a:lnTo>
                    <a:lnTo>
                      <a:pt x="269" y="53"/>
                    </a:lnTo>
                    <a:lnTo>
                      <a:pt x="257" y="54"/>
                    </a:lnTo>
                    <a:lnTo>
                      <a:pt x="245" y="56"/>
                    </a:lnTo>
                    <a:lnTo>
                      <a:pt x="234" y="58"/>
                    </a:lnTo>
                    <a:lnTo>
                      <a:pt x="223" y="61"/>
                    </a:lnTo>
                    <a:lnTo>
                      <a:pt x="213" y="66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0" name="Freeform 2902"/>
              <p:cNvSpPr>
                <a:spLocks/>
              </p:cNvSpPr>
              <p:nvPr/>
            </p:nvSpPr>
            <p:spPr bwMode="auto">
              <a:xfrm>
                <a:off x="2451" y="2535"/>
                <a:ext cx="11" cy="14"/>
              </a:xfrm>
              <a:custGeom>
                <a:avLst/>
                <a:gdLst>
                  <a:gd name="T0" fmla="*/ 88 w 88"/>
                  <a:gd name="T1" fmla="*/ 0 h 107"/>
                  <a:gd name="T2" fmla="*/ 85 w 88"/>
                  <a:gd name="T3" fmla="*/ 8 h 107"/>
                  <a:gd name="T4" fmla="*/ 80 w 88"/>
                  <a:gd name="T5" fmla="*/ 15 h 107"/>
                  <a:gd name="T6" fmla="*/ 73 w 88"/>
                  <a:gd name="T7" fmla="*/ 21 h 107"/>
                  <a:gd name="T8" fmla="*/ 65 w 88"/>
                  <a:gd name="T9" fmla="*/ 26 h 107"/>
                  <a:gd name="T10" fmla="*/ 56 w 88"/>
                  <a:gd name="T11" fmla="*/ 31 h 107"/>
                  <a:gd name="T12" fmla="*/ 48 w 88"/>
                  <a:gd name="T13" fmla="*/ 35 h 107"/>
                  <a:gd name="T14" fmla="*/ 39 w 88"/>
                  <a:gd name="T15" fmla="*/ 40 h 107"/>
                  <a:gd name="T16" fmla="*/ 30 w 88"/>
                  <a:gd name="T17" fmla="*/ 45 h 107"/>
                  <a:gd name="T18" fmla="*/ 21 w 88"/>
                  <a:gd name="T19" fmla="*/ 49 h 107"/>
                  <a:gd name="T20" fmla="*/ 14 w 88"/>
                  <a:gd name="T21" fmla="*/ 54 h 107"/>
                  <a:gd name="T22" fmla="*/ 8 w 88"/>
                  <a:gd name="T23" fmla="*/ 60 h 107"/>
                  <a:gd name="T24" fmla="*/ 3 w 88"/>
                  <a:gd name="T25" fmla="*/ 67 h 107"/>
                  <a:gd name="T26" fmla="*/ 1 w 88"/>
                  <a:gd name="T27" fmla="*/ 74 h 107"/>
                  <a:gd name="T28" fmla="*/ 0 w 88"/>
                  <a:gd name="T29" fmla="*/ 84 h 107"/>
                  <a:gd name="T30" fmla="*/ 2 w 88"/>
                  <a:gd name="T31" fmla="*/ 94 h 107"/>
                  <a:gd name="T32" fmla="*/ 8 w 88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07">
                    <a:moveTo>
                      <a:pt x="88" y="0"/>
                    </a:moveTo>
                    <a:lnTo>
                      <a:pt x="85" y="8"/>
                    </a:lnTo>
                    <a:lnTo>
                      <a:pt x="80" y="15"/>
                    </a:lnTo>
                    <a:lnTo>
                      <a:pt x="73" y="21"/>
                    </a:lnTo>
                    <a:lnTo>
                      <a:pt x="65" y="26"/>
                    </a:lnTo>
                    <a:lnTo>
                      <a:pt x="56" y="31"/>
                    </a:lnTo>
                    <a:lnTo>
                      <a:pt x="48" y="35"/>
                    </a:lnTo>
                    <a:lnTo>
                      <a:pt x="39" y="40"/>
                    </a:lnTo>
                    <a:lnTo>
                      <a:pt x="30" y="45"/>
                    </a:lnTo>
                    <a:lnTo>
                      <a:pt x="21" y="49"/>
                    </a:lnTo>
                    <a:lnTo>
                      <a:pt x="14" y="54"/>
                    </a:lnTo>
                    <a:lnTo>
                      <a:pt x="8" y="60"/>
                    </a:lnTo>
                    <a:lnTo>
                      <a:pt x="3" y="67"/>
                    </a:lnTo>
                    <a:lnTo>
                      <a:pt x="1" y="74"/>
                    </a:lnTo>
                    <a:lnTo>
                      <a:pt x="0" y="84"/>
                    </a:lnTo>
                    <a:lnTo>
                      <a:pt x="2" y="94"/>
                    </a:lnTo>
                    <a:lnTo>
                      <a:pt x="8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1" name="Freeform 2903"/>
              <p:cNvSpPr>
                <a:spLocks/>
              </p:cNvSpPr>
              <p:nvPr/>
            </p:nvSpPr>
            <p:spPr bwMode="auto">
              <a:xfrm>
                <a:off x="2436" y="2549"/>
                <a:ext cx="16" cy="3"/>
              </a:xfrm>
              <a:custGeom>
                <a:avLst/>
                <a:gdLst>
                  <a:gd name="T0" fmla="*/ 133 w 133"/>
                  <a:gd name="T1" fmla="*/ 0 h 26"/>
                  <a:gd name="T2" fmla="*/ 125 w 133"/>
                  <a:gd name="T3" fmla="*/ 2 h 26"/>
                  <a:gd name="T4" fmla="*/ 117 w 133"/>
                  <a:gd name="T5" fmla="*/ 4 h 26"/>
                  <a:gd name="T6" fmla="*/ 109 w 133"/>
                  <a:gd name="T7" fmla="*/ 6 h 26"/>
                  <a:gd name="T8" fmla="*/ 101 w 133"/>
                  <a:gd name="T9" fmla="*/ 8 h 26"/>
                  <a:gd name="T10" fmla="*/ 93 w 133"/>
                  <a:gd name="T11" fmla="*/ 9 h 26"/>
                  <a:gd name="T12" fmla="*/ 85 w 133"/>
                  <a:gd name="T13" fmla="*/ 9 h 26"/>
                  <a:gd name="T14" fmla="*/ 76 w 133"/>
                  <a:gd name="T15" fmla="*/ 10 h 26"/>
                  <a:gd name="T16" fmla="*/ 68 w 133"/>
                  <a:gd name="T17" fmla="*/ 11 h 26"/>
                  <a:gd name="T18" fmla="*/ 59 w 133"/>
                  <a:gd name="T19" fmla="*/ 12 h 26"/>
                  <a:gd name="T20" fmla="*/ 50 w 133"/>
                  <a:gd name="T21" fmla="*/ 13 h 26"/>
                  <a:gd name="T22" fmla="*/ 42 w 133"/>
                  <a:gd name="T23" fmla="*/ 14 h 26"/>
                  <a:gd name="T24" fmla="*/ 33 w 133"/>
                  <a:gd name="T25" fmla="*/ 15 h 26"/>
                  <a:gd name="T26" fmla="*/ 25 w 133"/>
                  <a:gd name="T27" fmla="*/ 17 h 26"/>
                  <a:gd name="T28" fmla="*/ 16 w 133"/>
                  <a:gd name="T29" fmla="*/ 19 h 26"/>
                  <a:gd name="T30" fmla="*/ 8 w 133"/>
                  <a:gd name="T31" fmla="*/ 22 h 26"/>
                  <a:gd name="T32" fmla="*/ 0 w 133"/>
                  <a:gd name="T33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6">
                    <a:moveTo>
                      <a:pt x="133" y="0"/>
                    </a:moveTo>
                    <a:lnTo>
                      <a:pt x="125" y="2"/>
                    </a:lnTo>
                    <a:lnTo>
                      <a:pt x="117" y="4"/>
                    </a:lnTo>
                    <a:lnTo>
                      <a:pt x="109" y="6"/>
                    </a:lnTo>
                    <a:lnTo>
                      <a:pt x="101" y="8"/>
                    </a:lnTo>
                    <a:lnTo>
                      <a:pt x="93" y="9"/>
                    </a:lnTo>
                    <a:lnTo>
                      <a:pt x="85" y="9"/>
                    </a:lnTo>
                    <a:lnTo>
                      <a:pt x="76" y="10"/>
                    </a:lnTo>
                    <a:lnTo>
                      <a:pt x="68" y="11"/>
                    </a:lnTo>
                    <a:lnTo>
                      <a:pt x="59" y="12"/>
                    </a:lnTo>
                    <a:lnTo>
                      <a:pt x="50" y="13"/>
                    </a:lnTo>
                    <a:lnTo>
                      <a:pt x="42" y="14"/>
                    </a:lnTo>
                    <a:lnTo>
                      <a:pt x="33" y="15"/>
                    </a:lnTo>
                    <a:lnTo>
                      <a:pt x="25" y="17"/>
                    </a:lnTo>
                    <a:lnTo>
                      <a:pt x="16" y="19"/>
                    </a:lnTo>
                    <a:lnTo>
                      <a:pt x="8" y="22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2" name="Freeform 2904"/>
              <p:cNvSpPr>
                <a:spLocks/>
              </p:cNvSpPr>
              <p:nvPr/>
            </p:nvSpPr>
            <p:spPr bwMode="auto">
              <a:xfrm>
                <a:off x="2436" y="2527"/>
                <a:ext cx="40" cy="25"/>
              </a:xfrm>
              <a:custGeom>
                <a:avLst/>
                <a:gdLst>
                  <a:gd name="T0" fmla="*/ 0 w 318"/>
                  <a:gd name="T1" fmla="*/ 199 h 199"/>
                  <a:gd name="T2" fmla="*/ 16 w 318"/>
                  <a:gd name="T3" fmla="*/ 179 h 199"/>
                  <a:gd name="T4" fmla="*/ 33 w 318"/>
                  <a:gd name="T5" fmla="*/ 161 h 199"/>
                  <a:gd name="T6" fmla="*/ 51 w 318"/>
                  <a:gd name="T7" fmla="*/ 143 h 199"/>
                  <a:gd name="T8" fmla="*/ 70 w 318"/>
                  <a:gd name="T9" fmla="*/ 127 h 199"/>
                  <a:gd name="T10" fmla="*/ 88 w 318"/>
                  <a:gd name="T11" fmla="*/ 111 h 199"/>
                  <a:gd name="T12" fmla="*/ 106 w 318"/>
                  <a:gd name="T13" fmla="*/ 95 h 199"/>
                  <a:gd name="T14" fmla="*/ 125 w 318"/>
                  <a:gd name="T15" fmla="*/ 82 h 199"/>
                  <a:gd name="T16" fmla="*/ 144 w 318"/>
                  <a:gd name="T17" fmla="*/ 69 h 199"/>
                  <a:gd name="T18" fmla="*/ 164 w 318"/>
                  <a:gd name="T19" fmla="*/ 57 h 199"/>
                  <a:gd name="T20" fmla="*/ 184 w 318"/>
                  <a:gd name="T21" fmla="*/ 46 h 199"/>
                  <a:gd name="T22" fmla="*/ 206 w 318"/>
                  <a:gd name="T23" fmla="*/ 36 h 199"/>
                  <a:gd name="T24" fmla="*/ 227 w 318"/>
                  <a:gd name="T25" fmla="*/ 27 h 199"/>
                  <a:gd name="T26" fmla="*/ 249 w 318"/>
                  <a:gd name="T27" fmla="*/ 19 h 199"/>
                  <a:gd name="T28" fmla="*/ 271 w 318"/>
                  <a:gd name="T29" fmla="*/ 11 h 199"/>
                  <a:gd name="T30" fmla="*/ 294 w 318"/>
                  <a:gd name="T31" fmla="*/ 5 h 199"/>
                  <a:gd name="T32" fmla="*/ 318 w 318"/>
                  <a:gd name="T33" fmla="*/ 0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8" h="199">
                    <a:moveTo>
                      <a:pt x="0" y="199"/>
                    </a:moveTo>
                    <a:lnTo>
                      <a:pt x="16" y="179"/>
                    </a:lnTo>
                    <a:lnTo>
                      <a:pt x="33" y="161"/>
                    </a:lnTo>
                    <a:lnTo>
                      <a:pt x="51" y="143"/>
                    </a:lnTo>
                    <a:lnTo>
                      <a:pt x="70" y="127"/>
                    </a:lnTo>
                    <a:lnTo>
                      <a:pt x="88" y="111"/>
                    </a:lnTo>
                    <a:lnTo>
                      <a:pt x="106" y="95"/>
                    </a:lnTo>
                    <a:lnTo>
                      <a:pt x="125" y="82"/>
                    </a:lnTo>
                    <a:lnTo>
                      <a:pt x="144" y="69"/>
                    </a:lnTo>
                    <a:lnTo>
                      <a:pt x="164" y="57"/>
                    </a:lnTo>
                    <a:lnTo>
                      <a:pt x="184" y="46"/>
                    </a:lnTo>
                    <a:lnTo>
                      <a:pt x="206" y="36"/>
                    </a:lnTo>
                    <a:lnTo>
                      <a:pt x="227" y="27"/>
                    </a:lnTo>
                    <a:lnTo>
                      <a:pt x="249" y="19"/>
                    </a:lnTo>
                    <a:lnTo>
                      <a:pt x="271" y="11"/>
                    </a:lnTo>
                    <a:lnTo>
                      <a:pt x="294" y="5"/>
                    </a:lnTo>
                    <a:lnTo>
                      <a:pt x="31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3" name="Freeform 2905"/>
              <p:cNvSpPr>
                <a:spLocks/>
              </p:cNvSpPr>
              <p:nvPr/>
            </p:nvSpPr>
            <p:spPr bwMode="auto">
              <a:xfrm>
                <a:off x="2476" y="2527"/>
                <a:ext cx="7" cy="1"/>
              </a:xfrm>
              <a:custGeom>
                <a:avLst/>
                <a:gdLst>
                  <a:gd name="T0" fmla="*/ 0 w 61"/>
                  <a:gd name="T1" fmla="*/ 0 h 7"/>
                  <a:gd name="T2" fmla="*/ 4 w 61"/>
                  <a:gd name="T3" fmla="*/ 2 h 7"/>
                  <a:gd name="T4" fmla="*/ 9 w 61"/>
                  <a:gd name="T5" fmla="*/ 4 h 7"/>
                  <a:gd name="T6" fmla="*/ 13 w 61"/>
                  <a:gd name="T7" fmla="*/ 6 h 7"/>
                  <a:gd name="T8" fmla="*/ 17 w 61"/>
                  <a:gd name="T9" fmla="*/ 7 h 7"/>
                  <a:gd name="T10" fmla="*/ 21 w 61"/>
                  <a:gd name="T11" fmla="*/ 7 h 7"/>
                  <a:gd name="T12" fmla="*/ 24 w 61"/>
                  <a:gd name="T13" fmla="*/ 7 h 7"/>
                  <a:gd name="T14" fmla="*/ 28 w 61"/>
                  <a:gd name="T15" fmla="*/ 7 h 7"/>
                  <a:gd name="T16" fmla="*/ 32 w 61"/>
                  <a:gd name="T17" fmla="*/ 7 h 7"/>
                  <a:gd name="T18" fmla="*/ 35 w 61"/>
                  <a:gd name="T19" fmla="*/ 6 h 7"/>
                  <a:gd name="T20" fmla="*/ 39 w 61"/>
                  <a:gd name="T21" fmla="*/ 6 h 7"/>
                  <a:gd name="T22" fmla="*/ 42 w 61"/>
                  <a:gd name="T23" fmla="*/ 5 h 7"/>
                  <a:gd name="T24" fmla="*/ 46 w 61"/>
                  <a:gd name="T25" fmla="*/ 5 h 7"/>
                  <a:gd name="T26" fmla="*/ 50 w 61"/>
                  <a:gd name="T27" fmla="*/ 5 h 7"/>
                  <a:gd name="T28" fmla="*/ 53 w 61"/>
                  <a:gd name="T29" fmla="*/ 5 h 7"/>
                  <a:gd name="T30" fmla="*/ 57 w 61"/>
                  <a:gd name="T31" fmla="*/ 5 h 7"/>
                  <a:gd name="T32" fmla="*/ 61 w 61"/>
                  <a:gd name="T33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7">
                    <a:moveTo>
                      <a:pt x="0" y="0"/>
                    </a:moveTo>
                    <a:lnTo>
                      <a:pt x="4" y="2"/>
                    </a:lnTo>
                    <a:lnTo>
                      <a:pt x="9" y="4"/>
                    </a:lnTo>
                    <a:lnTo>
                      <a:pt x="13" y="6"/>
                    </a:lnTo>
                    <a:lnTo>
                      <a:pt x="17" y="7"/>
                    </a:lnTo>
                    <a:lnTo>
                      <a:pt x="21" y="7"/>
                    </a:lnTo>
                    <a:lnTo>
                      <a:pt x="24" y="7"/>
                    </a:lnTo>
                    <a:lnTo>
                      <a:pt x="28" y="7"/>
                    </a:lnTo>
                    <a:lnTo>
                      <a:pt x="32" y="7"/>
                    </a:lnTo>
                    <a:lnTo>
                      <a:pt x="35" y="6"/>
                    </a:lnTo>
                    <a:lnTo>
                      <a:pt x="39" y="6"/>
                    </a:lnTo>
                    <a:lnTo>
                      <a:pt x="42" y="5"/>
                    </a:lnTo>
                    <a:lnTo>
                      <a:pt x="46" y="5"/>
                    </a:lnTo>
                    <a:lnTo>
                      <a:pt x="50" y="5"/>
                    </a:lnTo>
                    <a:lnTo>
                      <a:pt x="53" y="5"/>
                    </a:lnTo>
                    <a:lnTo>
                      <a:pt x="57" y="5"/>
                    </a:lnTo>
                    <a:lnTo>
                      <a:pt x="61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4" name="Freeform 2906"/>
              <p:cNvSpPr>
                <a:spLocks/>
              </p:cNvSpPr>
              <p:nvPr/>
            </p:nvSpPr>
            <p:spPr bwMode="auto">
              <a:xfrm>
                <a:off x="2462" y="2528"/>
                <a:ext cx="21" cy="7"/>
              </a:xfrm>
              <a:custGeom>
                <a:avLst/>
                <a:gdLst>
                  <a:gd name="T0" fmla="*/ 166 w 166"/>
                  <a:gd name="T1" fmla="*/ 0 h 59"/>
                  <a:gd name="T2" fmla="*/ 160 w 166"/>
                  <a:gd name="T3" fmla="*/ 10 h 59"/>
                  <a:gd name="T4" fmla="*/ 153 w 166"/>
                  <a:gd name="T5" fmla="*/ 18 h 59"/>
                  <a:gd name="T6" fmla="*/ 145 w 166"/>
                  <a:gd name="T7" fmla="*/ 25 h 59"/>
                  <a:gd name="T8" fmla="*/ 136 w 166"/>
                  <a:gd name="T9" fmla="*/ 30 h 59"/>
                  <a:gd name="T10" fmla="*/ 126 w 166"/>
                  <a:gd name="T11" fmla="*/ 34 h 59"/>
                  <a:gd name="T12" fmla="*/ 115 w 166"/>
                  <a:gd name="T13" fmla="*/ 38 h 59"/>
                  <a:gd name="T14" fmla="*/ 103 w 166"/>
                  <a:gd name="T15" fmla="*/ 40 h 59"/>
                  <a:gd name="T16" fmla="*/ 92 w 166"/>
                  <a:gd name="T17" fmla="*/ 42 h 59"/>
                  <a:gd name="T18" fmla="*/ 80 w 166"/>
                  <a:gd name="T19" fmla="*/ 43 h 59"/>
                  <a:gd name="T20" fmla="*/ 68 w 166"/>
                  <a:gd name="T21" fmla="*/ 44 h 59"/>
                  <a:gd name="T22" fmla="*/ 56 w 166"/>
                  <a:gd name="T23" fmla="*/ 46 h 59"/>
                  <a:gd name="T24" fmla="*/ 44 w 166"/>
                  <a:gd name="T25" fmla="*/ 47 h 59"/>
                  <a:gd name="T26" fmla="*/ 32 w 166"/>
                  <a:gd name="T27" fmla="*/ 49 h 59"/>
                  <a:gd name="T28" fmla="*/ 21 w 166"/>
                  <a:gd name="T29" fmla="*/ 51 h 59"/>
                  <a:gd name="T30" fmla="*/ 10 w 166"/>
                  <a:gd name="T31" fmla="*/ 54 h 59"/>
                  <a:gd name="T32" fmla="*/ 0 w 166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59">
                    <a:moveTo>
                      <a:pt x="166" y="0"/>
                    </a:moveTo>
                    <a:lnTo>
                      <a:pt x="160" y="10"/>
                    </a:lnTo>
                    <a:lnTo>
                      <a:pt x="153" y="18"/>
                    </a:lnTo>
                    <a:lnTo>
                      <a:pt x="145" y="25"/>
                    </a:lnTo>
                    <a:lnTo>
                      <a:pt x="136" y="30"/>
                    </a:lnTo>
                    <a:lnTo>
                      <a:pt x="126" y="34"/>
                    </a:lnTo>
                    <a:lnTo>
                      <a:pt x="115" y="38"/>
                    </a:lnTo>
                    <a:lnTo>
                      <a:pt x="103" y="40"/>
                    </a:lnTo>
                    <a:lnTo>
                      <a:pt x="92" y="42"/>
                    </a:lnTo>
                    <a:lnTo>
                      <a:pt x="80" y="43"/>
                    </a:lnTo>
                    <a:lnTo>
                      <a:pt x="68" y="44"/>
                    </a:lnTo>
                    <a:lnTo>
                      <a:pt x="56" y="46"/>
                    </a:lnTo>
                    <a:lnTo>
                      <a:pt x="44" y="47"/>
                    </a:lnTo>
                    <a:lnTo>
                      <a:pt x="32" y="49"/>
                    </a:lnTo>
                    <a:lnTo>
                      <a:pt x="21" y="51"/>
                    </a:lnTo>
                    <a:lnTo>
                      <a:pt x="10" y="54"/>
                    </a:lnTo>
                    <a:lnTo>
                      <a:pt x="0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5" name="Freeform 2907"/>
              <p:cNvSpPr>
                <a:spLocks/>
              </p:cNvSpPr>
              <p:nvPr/>
            </p:nvSpPr>
            <p:spPr bwMode="auto">
              <a:xfrm>
                <a:off x="2441" y="3324"/>
                <a:ext cx="42" cy="150"/>
              </a:xfrm>
              <a:custGeom>
                <a:avLst/>
                <a:gdLst>
                  <a:gd name="T0" fmla="*/ 139 w 339"/>
                  <a:gd name="T1" fmla="*/ 680 h 1196"/>
                  <a:gd name="T2" fmla="*/ 120 w 339"/>
                  <a:gd name="T3" fmla="*/ 748 h 1196"/>
                  <a:gd name="T4" fmla="*/ 111 w 339"/>
                  <a:gd name="T5" fmla="*/ 815 h 1196"/>
                  <a:gd name="T6" fmla="*/ 110 w 339"/>
                  <a:gd name="T7" fmla="*/ 881 h 1196"/>
                  <a:gd name="T8" fmla="*/ 116 w 339"/>
                  <a:gd name="T9" fmla="*/ 947 h 1196"/>
                  <a:gd name="T10" fmla="*/ 128 w 339"/>
                  <a:gd name="T11" fmla="*/ 1014 h 1196"/>
                  <a:gd name="T12" fmla="*/ 145 w 339"/>
                  <a:gd name="T13" fmla="*/ 1082 h 1196"/>
                  <a:gd name="T14" fmla="*/ 167 w 339"/>
                  <a:gd name="T15" fmla="*/ 1153 h 1196"/>
                  <a:gd name="T16" fmla="*/ 172 w 339"/>
                  <a:gd name="T17" fmla="*/ 1196 h 1196"/>
                  <a:gd name="T18" fmla="*/ 162 w 339"/>
                  <a:gd name="T19" fmla="*/ 1183 h 1196"/>
                  <a:gd name="T20" fmla="*/ 137 w 339"/>
                  <a:gd name="T21" fmla="*/ 1164 h 1196"/>
                  <a:gd name="T22" fmla="*/ 112 w 339"/>
                  <a:gd name="T23" fmla="*/ 1147 h 1196"/>
                  <a:gd name="T24" fmla="*/ 86 w 339"/>
                  <a:gd name="T25" fmla="*/ 1130 h 1196"/>
                  <a:gd name="T26" fmla="*/ 61 w 339"/>
                  <a:gd name="T27" fmla="*/ 1113 h 1196"/>
                  <a:gd name="T28" fmla="*/ 38 w 339"/>
                  <a:gd name="T29" fmla="*/ 1094 h 1196"/>
                  <a:gd name="T30" fmla="*/ 18 w 339"/>
                  <a:gd name="T31" fmla="*/ 1072 h 1196"/>
                  <a:gd name="T32" fmla="*/ 4 w 339"/>
                  <a:gd name="T33" fmla="*/ 1045 h 1196"/>
                  <a:gd name="T34" fmla="*/ 4 w 339"/>
                  <a:gd name="T35" fmla="*/ 962 h 1196"/>
                  <a:gd name="T36" fmla="*/ 23 w 339"/>
                  <a:gd name="T37" fmla="*/ 828 h 1196"/>
                  <a:gd name="T38" fmla="*/ 49 w 339"/>
                  <a:gd name="T39" fmla="*/ 698 h 1196"/>
                  <a:gd name="T40" fmla="*/ 82 w 339"/>
                  <a:gd name="T41" fmla="*/ 571 h 1196"/>
                  <a:gd name="T42" fmla="*/ 119 w 339"/>
                  <a:gd name="T43" fmla="*/ 445 h 1196"/>
                  <a:gd name="T44" fmla="*/ 158 w 339"/>
                  <a:gd name="T45" fmla="*/ 320 h 1196"/>
                  <a:gd name="T46" fmla="*/ 193 w 339"/>
                  <a:gd name="T47" fmla="*/ 197 h 1196"/>
                  <a:gd name="T48" fmla="*/ 225 w 339"/>
                  <a:gd name="T49" fmla="*/ 71 h 1196"/>
                  <a:gd name="T50" fmla="*/ 244 w 339"/>
                  <a:gd name="T51" fmla="*/ 4 h 1196"/>
                  <a:gd name="T52" fmla="*/ 255 w 339"/>
                  <a:gd name="T53" fmla="*/ 0 h 1196"/>
                  <a:gd name="T54" fmla="*/ 266 w 339"/>
                  <a:gd name="T55" fmla="*/ 1 h 1196"/>
                  <a:gd name="T56" fmla="*/ 275 w 339"/>
                  <a:gd name="T57" fmla="*/ 4 h 1196"/>
                  <a:gd name="T58" fmla="*/ 286 w 339"/>
                  <a:gd name="T59" fmla="*/ 10 h 1196"/>
                  <a:gd name="T60" fmla="*/ 295 w 339"/>
                  <a:gd name="T61" fmla="*/ 17 h 1196"/>
                  <a:gd name="T62" fmla="*/ 305 w 339"/>
                  <a:gd name="T63" fmla="*/ 25 h 1196"/>
                  <a:gd name="T64" fmla="*/ 314 w 339"/>
                  <a:gd name="T65" fmla="*/ 32 h 1196"/>
                  <a:gd name="T66" fmla="*/ 323 w 339"/>
                  <a:gd name="T67" fmla="*/ 43 h 1196"/>
                  <a:gd name="T68" fmla="*/ 329 w 339"/>
                  <a:gd name="T69" fmla="*/ 61 h 1196"/>
                  <a:gd name="T70" fmla="*/ 331 w 339"/>
                  <a:gd name="T71" fmla="*/ 80 h 1196"/>
                  <a:gd name="T72" fmla="*/ 332 w 339"/>
                  <a:gd name="T73" fmla="*/ 100 h 1196"/>
                  <a:gd name="T74" fmla="*/ 332 w 339"/>
                  <a:gd name="T75" fmla="*/ 120 h 1196"/>
                  <a:gd name="T76" fmla="*/ 332 w 339"/>
                  <a:gd name="T77" fmla="*/ 140 h 1196"/>
                  <a:gd name="T78" fmla="*/ 333 w 339"/>
                  <a:gd name="T79" fmla="*/ 159 h 1196"/>
                  <a:gd name="T80" fmla="*/ 336 w 339"/>
                  <a:gd name="T81" fmla="*/ 178 h 1196"/>
                  <a:gd name="T82" fmla="*/ 325 w 339"/>
                  <a:gd name="T83" fmla="*/ 215 h 1196"/>
                  <a:gd name="T84" fmla="*/ 295 w 339"/>
                  <a:gd name="T85" fmla="*/ 270 h 1196"/>
                  <a:gd name="T86" fmla="*/ 261 w 339"/>
                  <a:gd name="T87" fmla="*/ 325 h 1196"/>
                  <a:gd name="T88" fmla="*/ 229 w 339"/>
                  <a:gd name="T89" fmla="*/ 381 h 1196"/>
                  <a:gd name="T90" fmla="*/ 200 w 339"/>
                  <a:gd name="T91" fmla="*/ 437 h 1196"/>
                  <a:gd name="T92" fmla="*/ 175 w 339"/>
                  <a:gd name="T93" fmla="*/ 494 h 1196"/>
                  <a:gd name="T94" fmla="*/ 158 w 339"/>
                  <a:gd name="T95" fmla="*/ 553 h 1196"/>
                  <a:gd name="T96" fmla="*/ 150 w 339"/>
                  <a:gd name="T97" fmla="*/ 613 h 1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39" h="1196">
                    <a:moveTo>
                      <a:pt x="152" y="646"/>
                    </a:moveTo>
                    <a:lnTo>
                      <a:pt x="139" y="680"/>
                    </a:lnTo>
                    <a:lnTo>
                      <a:pt x="128" y="714"/>
                    </a:lnTo>
                    <a:lnTo>
                      <a:pt x="120" y="748"/>
                    </a:lnTo>
                    <a:lnTo>
                      <a:pt x="115" y="781"/>
                    </a:lnTo>
                    <a:lnTo>
                      <a:pt x="111" y="815"/>
                    </a:lnTo>
                    <a:lnTo>
                      <a:pt x="109" y="848"/>
                    </a:lnTo>
                    <a:lnTo>
                      <a:pt x="110" y="881"/>
                    </a:lnTo>
                    <a:lnTo>
                      <a:pt x="112" y="914"/>
                    </a:lnTo>
                    <a:lnTo>
                      <a:pt x="116" y="947"/>
                    </a:lnTo>
                    <a:lnTo>
                      <a:pt x="121" y="980"/>
                    </a:lnTo>
                    <a:lnTo>
                      <a:pt x="128" y="1014"/>
                    </a:lnTo>
                    <a:lnTo>
                      <a:pt x="136" y="1047"/>
                    </a:lnTo>
                    <a:lnTo>
                      <a:pt x="145" y="1082"/>
                    </a:lnTo>
                    <a:lnTo>
                      <a:pt x="156" y="1117"/>
                    </a:lnTo>
                    <a:lnTo>
                      <a:pt x="167" y="1153"/>
                    </a:lnTo>
                    <a:lnTo>
                      <a:pt x="179" y="1189"/>
                    </a:lnTo>
                    <a:lnTo>
                      <a:pt x="172" y="1196"/>
                    </a:lnTo>
                    <a:lnTo>
                      <a:pt x="173" y="1195"/>
                    </a:lnTo>
                    <a:lnTo>
                      <a:pt x="162" y="1183"/>
                    </a:lnTo>
                    <a:lnTo>
                      <a:pt x="149" y="1173"/>
                    </a:lnTo>
                    <a:lnTo>
                      <a:pt x="137" y="1164"/>
                    </a:lnTo>
                    <a:lnTo>
                      <a:pt x="125" y="1155"/>
                    </a:lnTo>
                    <a:lnTo>
                      <a:pt x="112" y="1147"/>
                    </a:lnTo>
                    <a:lnTo>
                      <a:pt x="99" y="1138"/>
                    </a:lnTo>
                    <a:lnTo>
                      <a:pt x="86" y="1130"/>
                    </a:lnTo>
                    <a:lnTo>
                      <a:pt x="73" y="1122"/>
                    </a:lnTo>
                    <a:lnTo>
                      <a:pt x="61" y="1113"/>
                    </a:lnTo>
                    <a:lnTo>
                      <a:pt x="49" y="1104"/>
                    </a:lnTo>
                    <a:lnTo>
                      <a:pt x="38" y="1094"/>
                    </a:lnTo>
                    <a:lnTo>
                      <a:pt x="28" y="1083"/>
                    </a:lnTo>
                    <a:lnTo>
                      <a:pt x="18" y="1072"/>
                    </a:lnTo>
                    <a:lnTo>
                      <a:pt x="10" y="1059"/>
                    </a:lnTo>
                    <a:lnTo>
                      <a:pt x="4" y="1045"/>
                    </a:lnTo>
                    <a:lnTo>
                      <a:pt x="0" y="1030"/>
                    </a:lnTo>
                    <a:lnTo>
                      <a:pt x="4" y="962"/>
                    </a:lnTo>
                    <a:lnTo>
                      <a:pt x="12" y="894"/>
                    </a:lnTo>
                    <a:lnTo>
                      <a:pt x="23" y="828"/>
                    </a:lnTo>
                    <a:lnTo>
                      <a:pt x="35" y="763"/>
                    </a:lnTo>
                    <a:lnTo>
                      <a:pt x="49" y="698"/>
                    </a:lnTo>
                    <a:lnTo>
                      <a:pt x="65" y="634"/>
                    </a:lnTo>
                    <a:lnTo>
                      <a:pt x="82" y="571"/>
                    </a:lnTo>
                    <a:lnTo>
                      <a:pt x="100" y="509"/>
                    </a:lnTo>
                    <a:lnTo>
                      <a:pt x="119" y="445"/>
                    </a:lnTo>
                    <a:lnTo>
                      <a:pt x="138" y="383"/>
                    </a:lnTo>
                    <a:lnTo>
                      <a:pt x="158" y="320"/>
                    </a:lnTo>
                    <a:lnTo>
                      <a:pt x="176" y="259"/>
                    </a:lnTo>
                    <a:lnTo>
                      <a:pt x="193" y="197"/>
                    </a:lnTo>
                    <a:lnTo>
                      <a:pt x="210" y="134"/>
                    </a:lnTo>
                    <a:lnTo>
                      <a:pt x="225" y="71"/>
                    </a:lnTo>
                    <a:lnTo>
                      <a:pt x="239" y="8"/>
                    </a:lnTo>
                    <a:lnTo>
                      <a:pt x="244" y="4"/>
                    </a:lnTo>
                    <a:lnTo>
                      <a:pt x="250" y="1"/>
                    </a:lnTo>
                    <a:lnTo>
                      <a:pt x="255" y="0"/>
                    </a:lnTo>
                    <a:lnTo>
                      <a:pt x="260" y="0"/>
                    </a:lnTo>
                    <a:lnTo>
                      <a:pt x="266" y="1"/>
                    </a:lnTo>
                    <a:lnTo>
                      <a:pt x="271" y="2"/>
                    </a:lnTo>
                    <a:lnTo>
                      <a:pt x="275" y="4"/>
                    </a:lnTo>
                    <a:lnTo>
                      <a:pt x="280" y="7"/>
                    </a:lnTo>
                    <a:lnTo>
                      <a:pt x="286" y="10"/>
                    </a:lnTo>
                    <a:lnTo>
                      <a:pt x="291" y="14"/>
                    </a:lnTo>
                    <a:lnTo>
                      <a:pt x="295" y="17"/>
                    </a:lnTo>
                    <a:lnTo>
                      <a:pt x="300" y="21"/>
                    </a:lnTo>
                    <a:lnTo>
                      <a:pt x="305" y="25"/>
                    </a:lnTo>
                    <a:lnTo>
                      <a:pt x="309" y="28"/>
                    </a:lnTo>
                    <a:lnTo>
                      <a:pt x="314" y="32"/>
                    </a:lnTo>
                    <a:lnTo>
                      <a:pt x="319" y="35"/>
                    </a:lnTo>
                    <a:lnTo>
                      <a:pt x="323" y="43"/>
                    </a:lnTo>
                    <a:lnTo>
                      <a:pt x="326" y="52"/>
                    </a:lnTo>
                    <a:lnTo>
                      <a:pt x="329" y="61"/>
                    </a:lnTo>
                    <a:lnTo>
                      <a:pt x="330" y="70"/>
                    </a:lnTo>
                    <a:lnTo>
                      <a:pt x="331" y="80"/>
                    </a:lnTo>
                    <a:lnTo>
                      <a:pt x="332" y="90"/>
                    </a:lnTo>
                    <a:lnTo>
                      <a:pt x="332" y="100"/>
                    </a:lnTo>
                    <a:lnTo>
                      <a:pt x="332" y="110"/>
                    </a:lnTo>
                    <a:lnTo>
                      <a:pt x="332" y="120"/>
                    </a:lnTo>
                    <a:lnTo>
                      <a:pt x="332" y="130"/>
                    </a:lnTo>
                    <a:lnTo>
                      <a:pt x="332" y="140"/>
                    </a:lnTo>
                    <a:lnTo>
                      <a:pt x="332" y="149"/>
                    </a:lnTo>
                    <a:lnTo>
                      <a:pt x="333" y="159"/>
                    </a:lnTo>
                    <a:lnTo>
                      <a:pt x="334" y="169"/>
                    </a:lnTo>
                    <a:lnTo>
                      <a:pt x="336" y="178"/>
                    </a:lnTo>
                    <a:lnTo>
                      <a:pt x="339" y="187"/>
                    </a:lnTo>
                    <a:lnTo>
                      <a:pt x="325" y="215"/>
                    </a:lnTo>
                    <a:lnTo>
                      <a:pt x="310" y="243"/>
                    </a:lnTo>
                    <a:lnTo>
                      <a:pt x="295" y="270"/>
                    </a:lnTo>
                    <a:lnTo>
                      <a:pt x="278" y="298"/>
                    </a:lnTo>
                    <a:lnTo>
                      <a:pt x="261" y="325"/>
                    </a:lnTo>
                    <a:lnTo>
                      <a:pt x="245" y="353"/>
                    </a:lnTo>
                    <a:lnTo>
                      <a:pt x="229" y="381"/>
                    </a:lnTo>
                    <a:lnTo>
                      <a:pt x="214" y="409"/>
                    </a:lnTo>
                    <a:lnTo>
                      <a:pt x="200" y="437"/>
                    </a:lnTo>
                    <a:lnTo>
                      <a:pt x="187" y="465"/>
                    </a:lnTo>
                    <a:lnTo>
                      <a:pt x="175" y="494"/>
                    </a:lnTo>
                    <a:lnTo>
                      <a:pt x="166" y="524"/>
                    </a:lnTo>
                    <a:lnTo>
                      <a:pt x="158" y="553"/>
                    </a:lnTo>
                    <a:lnTo>
                      <a:pt x="152" y="583"/>
                    </a:lnTo>
                    <a:lnTo>
                      <a:pt x="150" y="613"/>
                    </a:lnTo>
                    <a:lnTo>
                      <a:pt x="152" y="6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6" name="Freeform 2908"/>
              <p:cNvSpPr>
                <a:spLocks/>
              </p:cNvSpPr>
              <p:nvPr/>
            </p:nvSpPr>
            <p:spPr bwMode="auto">
              <a:xfrm>
                <a:off x="2454" y="3405"/>
                <a:ext cx="9" cy="68"/>
              </a:xfrm>
              <a:custGeom>
                <a:avLst/>
                <a:gdLst>
                  <a:gd name="T0" fmla="*/ 43 w 70"/>
                  <a:gd name="T1" fmla="*/ 0 h 543"/>
                  <a:gd name="T2" fmla="*/ 30 w 70"/>
                  <a:gd name="T3" fmla="*/ 34 h 543"/>
                  <a:gd name="T4" fmla="*/ 19 w 70"/>
                  <a:gd name="T5" fmla="*/ 68 h 543"/>
                  <a:gd name="T6" fmla="*/ 11 w 70"/>
                  <a:gd name="T7" fmla="*/ 102 h 543"/>
                  <a:gd name="T8" fmla="*/ 6 w 70"/>
                  <a:gd name="T9" fmla="*/ 135 h 543"/>
                  <a:gd name="T10" fmla="*/ 2 w 70"/>
                  <a:gd name="T11" fmla="*/ 169 h 543"/>
                  <a:gd name="T12" fmla="*/ 0 w 70"/>
                  <a:gd name="T13" fmla="*/ 202 h 543"/>
                  <a:gd name="T14" fmla="*/ 1 w 70"/>
                  <a:gd name="T15" fmla="*/ 235 h 543"/>
                  <a:gd name="T16" fmla="*/ 3 w 70"/>
                  <a:gd name="T17" fmla="*/ 268 h 543"/>
                  <a:gd name="T18" fmla="*/ 7 w 70"/>
                  <a:gd name="T19" fmla="*/ 301 h 543"/>
                  <a:gd name="T20" fmla="*/ 12 w 70"/>
                  <a:gd name="T21" fmla="*/ 334 h 543"/>
                  <a:gd name="T22" fmla="*/ 19 w 70"/>
                  <a:gd name="T23" fmla="*/ 368 h 543"/>
                  <a:gd name="T24" fmla="*/ 27 w 70"/>
                  <a:gd name="T25" fmla="*/ 401 h 543"/>
                  <a:gd name="T26" fmla="*/ 36 w 70"/>
                  <a:gd name="T27" fmla="*/ 436 h 543"/>
                  <a:gd name="T28" fmla="*/ 47 w 70"/>
                  <a:gd name="T29" fmla="*/ 471 h 543"/>
                  <a:gd name="T30" fmla="*/ 58 w 70"/>
                  <a:gd name="T31" fmla="*/ 507 h 543"/>
                  <a:gd name="T32" fmla="*/ 70 w 70"/>
                  <a:gd name="T33" fmla="*/ 543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543">
                    <a:moveTo>
                      <a:pt x="43" y="0"/>
                    </a:moveTo>
                    <a:lnTo>
                      <a:pt x="30" y="34"/>
                    </a:lnTo>
                    <a:lnTo>
                      <a:pt x="19" y="68"/>
                    </a:lnTo>
                    <a:lnTo>
                      <a:pt x="11" y="102"/>
                    </a:lnTo>
                    <a:lnTo>
                      <a:pt x="6" y="135"/>
                    </a:lnTo>
                    <a:lnTo>
                      <a:pt x="2" y="169"/>
                    </a:lnTo>
                    <a:lnTo>
                      <a:pt x="0" y="202"/>
                    </a:lnTo>
                    <a:lnTo>
                      <a:pt x="1" y="235"/>
                    </a:lnTo>
                    <a:lnTo>
                      <a:pt x="3" y="268"/>
                    </a:lnTo>
                    <a:lnTo>
                      <a:pt x="7" y="301"/>
                    </a:lnTo>
                    <a:lnTo>
                      <a:pt x="12" y="334"/>
                    </a:lnTo>
                    <a:lnTo>
                      <a:pt x="19" y="368"/>
                    </a:lnTo>
                    <a:lnTo>
                      <a:pt x="27" y="401"/>
                    </a:lnTo>
                    <a:lnTo>
                      <a:pt x="36" y="436"/>
                    </a:lnTo>
                    <a:lnTo>
                      <a:pt x="47" y="471"/>
                    </a:lnTo>
                    <a:lnTo>
                      <a:pt x="58" y="507"/>
                    </a:lnTo>
                    <a:lnTo>
                      <a:pt x="70" y="54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7" name="Line 2909"/>
              <p:cNvSpPr>
                <a:spLocks noChangeShapeType="1"/>
              </p:cNvSpPr>
              <p:nvPr/>
            </p:nvSpPr>
            <p:spPr bwMode="auto">
              <a:xfrm flipH="1">
                <a:off x="2462" y="3473"/>
                <a:ext cx="1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8" name="Freeform 2910"/>
              <p:cNvSpPr>
                <a:spLocks/>
              </p:cNvSpPr>
              <p:nvPr/>
            </p:nvSpPr>
            <p:spPr bwMode="auto">
              <a:xfrm>
                <a:off x="2441" y="3453"/>
                <a:ext cx="21" cy="21"/>
              </a:xfrm>
              <a:custGeom>
                <a:avLst/>
                <a:gdLst>
                  <a:gd name="T0" fmla="*/ 173 w 173"/>
                  <a:gd name="T1" fmla="*/ 165 h 165"/>
                  <a:gd name="T2" fmla="*/ 162 w 173"/>
                  <a:gd name="T3" fmla="*/ 153 h 165"/>
                  <a:gd name="T4" fmla="*/ 149 w 173"/>
                  <a:gd name="T5" fmla="*/ 143 h 165"/>
                  <a:gd name="T6" fmla="*/ 137 w 173"/>
                  <a:gd name="T7" fmla="*/ 134 h 165"/>
                  <a:gd name="T8" fmla="*/ 125 w 173"/>
                  <a:gd name="T9" fmla="*/ 125 h 165"/>
                  <a:gd name="T10" fmla="*/ 112 w 173"/>
                  <a:gd name="T11" fmla="*/ 117 h 165"/>
                  <a:gd name="T12" fmla="*/ 99 w 173"/>
                  <a:gd name="T13" fmla="*/ 108 h 165"/>
                  <a:gd name="T14" fmla="*/ 86 w 173"/>
                  <a:gd name="T15" fmla="*/ 100 h 165"/>
                  <a:gd name="T16" fmla="*/ 73 w 173"/>
                  <a:gd name="T17" fmla="*/ 92 h 165"/>
                  <a:gd name="T18" fmla="*/ 61 w 173"/>
                  <a:gd name="T19" fmla="*/ 83 h 165"/>
                  <a:gd name="T20" fmla="*/ 49 w 173"/>
                  <a:gd name="T21" fmla="*/ 74 h 165"/>
                  <a:gd name="T22" fmla="*/ 38 w 173"/>
                  <a:gd name="T23" fmla="*/ 64 h 165"/>
                  <a:gd name="T24" fmla="*/ 28 w 173"/>
                  <a:gd name="T25" fmla="*/ 53 h 165"/>
                  <a:gd name="T26" fmla="*/ 18 w 173"/>
                  <a:gd name="T27" fmla="*/ 42 h 165"/>
                  <a:gd name="T28" fmla="*/ 10 w 173"/>
                  <a:gd name="T29" fmla="*/ 29 h 165"/>
                  <a:gd name="T30" fmla="*/ 4 w 173"/>
                  <a:gd name="T31" fmla="*/ 15 h 165"/>
                  <a:gd name="T32" fmla="*/ 0 w 173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165">
                    <a:moveTo>
                      <a:pt x="173" y="165"/>
                    </a:moveTo>
                    <a:lnTo>
                      <a:pt x="162" y="153"/>
                    </a:lnTo>
                    <a:lnTo>
                      <a:pt x="149" y="143"/>
                    </a:lnTo>
                    <a:lnTo>
                      <a:pt x="137" y="134"/>
                    </a:lnTo>
                    <a:lnTo>
                      <a:pt x="125" y="125"/>
                    </a:lnTo>
                    <a:lnTo>
                      <a:pt x="112" y="117"/>
                    </a:lnTo>
                    <a:lnTo>
                      <a:pt x="99" y="108"/>
                    </a:lnTo>
                    <a:lnTo>
                      <a:pt x="86" y="100"/>
                    </a:lnTo>
                    <a:lnTo>
                      <a:pt x="73" y="92"/>
                    </a:lnTo>
                    <a:lnTo>
                      <a:pt x="61" y="83"/>
                    </a:lnTo>
                    <a:lnTo>
                      <a:pt x="49" y="74"/>
                    </a:lnTo>
                    <a:lnTo>
                      <a:pt x="38" y="64"/>
                    </a:lnTo>
                    <a:lnTo>
                      <a:pt x="28" y="53"/>
                    </a:lnTo>
                    <a:lnTo>
                      <a:pt x="18" y="42"/>
                    </a:lnTo>
                    <a:lnTo>
                      <a:pt x="10" y="29"/>
                    </a:lnTo>
                    <a:lnTo>
                      <a:pt x="4" y="1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39" name="Freeform 2911"/>
              <p:cNvSpPr>
                <a:spLocks/>
              </p:cNvSpPr>
              <p:nvPr/>
            </p:nvSpPr>
            <p:spPr bwMode="auto">
              <a:xfrm>
                <a:off x="2441" y="3325"/>
                <a:ext cx="30" cy="128"/>
              </a:xfrm>
              <a:custGeom>
                <a:avLst/>
                <a:gdLst>
                  <a:gd name="T0" fmla="*/ 0 w 239"/>
                  <a:gd name="T1" fmla="*/ 1022 h 1022"/>
                  <a:gd name="T2" fmla="*/ 4 w 239"/>
                  <a:gd name="T3" fmla="*/ 954 h 1022"/>
                  <a:gd name="T4" fmla="*/ 12 w 239"/>
                  <a:gd name="T5" fmla="*/ 886 h 1022"/>
                  <a:gd name="T6" fmla="*/ 23 w 239"/>
                  <a:gd name="T7" fmla="*/ 820 h 1022"/>
                  <a:gd name="T8" fmla="*/ 35 w 239"/>
                  <a:gd name="T9" fmla="*/ 755 h 1022"/>
                  <a:gd name="T10" fmla="*/ 49 w 239"/>
                  <a:gd name="T11" fmla="*/ 690 h 1022"/>
                  <a:gd name="T12" fmla="*/ 65 w 239"/>
                  <a:gd name="T13" fmla="*/ 626 h 1022"/>
                  <a:gd name="T14" fmla="*/ 82 w 239"/>
                  <a:gd name="T15" fmla="*/ 563 h 1022"/>
                  <a:gd name="T16" fmla="*/ 100 w 239"/>
                  <a:gd name="T17" fmla="*/ 501 h 1022"/>
                  <a:gd name="T18" fmla="*/ 119 w 239"/>
                  <a:gd name="T19" fmla="*/ 437 h 1022"/>
                  <a:gd name="T20" fmla="*/ 138 w 239"/>
                  <a:gd name="T21" fmla="*/ 375 h 1022"/>
                  <a:gd name="T22" fmla="*/ 158 w 239"/>
                  <a:gd name="T23" fmla="*/ 312 h 1022"/>
                  <a:gd name="T24" fmla="*/ 176 w 239"/>
                  <a:gd name="T25" fmla="*/ 251 h 1022"/>
                  <a:gd name="T26" fmla="*/ 193 w 239"/>
                  <a:gd name="T27" fmla="*/ 189 h 1022"/>
                  <a:gd name="T28" fmla="*/ 210 w 239"/>
                  <a:gd name="T29" fmla="*/ 126 h 1022"/>
                  <a:gd name="T30" fmla="*/ 225 w 239"/>
                  <a:gd name="T31" fmla="*/ 63 h 1022"/>
                  <a:gd name="T32" fmla="*/ 239 w 239"/>
                  <a:gd name="T33" fmla="*/ 0 h 10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022">
                    <a:moveTo>
                      <a:pt x="0" y="1022"/>
                    </a:moveTo>
                    <a:lnTo>
                      <a:pt x="4" y="954"/>
                    </a:lnTo>
                    <a:lnTo>
                      <a:pt x="12" y="886"/>
                    </a:lnTo>
                    <a:lnTo>
                      <a:pt x="23" y="820"/>
                    </a:lnTo>
                    <a:lnTo>
                      <a:pt x="35" y="755"/>
                    </a:lnTo>
                    <a:lnTo>
                      <a:pt x="49" y="690"/>
                    </a:lnTo>
                    <a:lnTo>
                      <a:pt x="65" y="626"/>
                    </a:lnTo>
                    <a:lnTo>
                      <a:pt x="82" y="563"/>
                    </a:lnTo>
                    <a:lnTo>
                      <a:pt x="100" y="501"/>
                    </a:lnTo>
                    <a:lnTo>
                      <a:pt x="119" y="437"/>
                    </a:lnTo>
                    <a:lnTo>
                      <a:pt x="138" y="375"/>
                    </a:lnTo>
                    <a:lnTo>
                      <a:pt x="158" y="312"/>
                    </a:lnTo>
                    <a:lnTo>
                      <a:pt x="176" y="251"/>
                    </a:lnTo>
                    <a:lnTo>
                      <a:pt x="193" y="189"/>
                    </a:lnTo>
                    <a:lnTo>
                      <a:pt x="210" y="126"/>
                    </a:lnTo>
                    <a:lnTo>
                      <a:pt x="225" y="63"/>
                    </a:lnTo>
                    <a:lnTo>
                      <a:pt x="2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0" name="Freeform 2912"/>
              <p:cNvSpPr>
                <a:spLocks/>
              </p:cNvSpPr>
              <p:nvPr/>
            </p:nvSpPr>
            <p:spPr bwMode="auto">
              <a:xfrm>
                <a:off x="2471" y="3324"/>
                <a:ext cx="10" cy="5"/>
              </a:xfrm>
              <a:custGeom>
                <a:avLst/>
                <a:gdLst>
                  <a:gd name="T0" fmla="*/ 0 w 80"/>
                  <a:gd name="T1" fmla="*/ 8 h 35"/>
                  <a:gd name="T2" fmla="*/ 5 w 80"/>
                  <a:gd name="T3" fmla="*/ 4 h 35"/>
                  <a:gd name="T4" fmla="*/ 11 w 80"/>
                  <a:gd name="T5" fmla="*/ 1 h 35"/>
                  <a:gd name="T6" fmla="*/ 16 w 80"/>
                  <a:gd name="T7" fmla="*/ 0 h 35"/>
                  <a:gd name="T8" fmla="*/ 21 w 80"/>
                  <a:gd name="T9" fmla="*/ 0 h 35"/>
                  <a:gd name="T10" fmla="*/ 27 w 80"/>
                  <a:gd name="T11" fmla="*/ 1 h 35"/>
                  <a:gd name="T12" fmla="*/ 32 w 80"/>
                  <a:gd name="T13" fmla="*/ 2 h 35"/>
                  <a:gd name="T14" fmla="*/ 36 w 80"/>
                  <a:gd name="T15" fmla="*/ 4 h 35"/>
                  <a:gd name="T16" fmla="*/ 41 w 80"/>
                  <a:gd name="T17" fmla="*/ 7 h 35"/>
                  <a:gd name="T18" fmla="*/ 47 w 80"/>
                  <a:gd name="T19" fmla="*/ 10 h 35"/>
                  <a:gd name="T20" fmla="*/ 52 w 80"/>
                  <a:gd name="T21" fmla="*/ 14 h 35"/>
                  <a:gd name="T22" fmla="*/ 56 w 80"/>
                  <a:gd name="T23" fmla="*/ 17 h 35"/>
                  <a:gd name="T24" fmla="*/ 61 w 80"/>
                  <a:gd name="T25" fmla="*/ 21 h 35"/>
                  <a:gd name="T26" fmla="*/ 66 w 80"/>
                  <a:gd name="T27" fmla="*/ 25 h 35"/>
                  <a:gd name="T28" fmla="*/ 70 w 80"/>
                  <a:gd name="T29" fmla="*/ 28 h 35"/>
                  <a:gd name="T30" fmla="*/ 75 w 80"/>
                  <a:gd name="T31" fmla="*/ 32 h 35"/>
                  <a:gd name="T32" fmla="*/ 80 w 80"/>
                  <a:gd name="T33" fmla="*/ 35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35">
                    <a:moveTo>
                      <a:pt x="0" y="8"/>
                    </a:moveTo>
                    <a:lnTo>
                      <a:pt x="5" y="4"/>
                    </a:lnTo>
                    <a:lnTo>
                      <a:pt x="11" y="1"/>
                    </a:lnTo>
                    <a:lnTo>
                      <a:pt x="16" y="0"/>
                    </a:lnTo>
                    <a:lnTo>
                      <a:pt x="21" y="0"/>
                    </a:lnTo>
                    <a:lnTo>
                      <a:pt x="27" y="1"/>
                    </a:lnTo>
                    <a:lnTo>
                      <a:pt x="32" y="2"/>
                    </a:lnTo>
                    <a:lnTo>
                      <a:pt x="36" y="4"/>
                    </a:lnTo>
                    <a:lnTo>
                      <a:pt x="41" y="7"/>
                    </a:lnTo>
                    <a:lnTo>
                      <a:pt x="47" y="10"/>
                    </a:lnTo>
                    <a:lnTo>
                      <a:pt x="52" y="14"/>
                    </a:lnTo>
                    <a:lnTo>
                      <a:pt x="56" y="17"/>
                    </a:lnTo>
                    <a:lnTo>
                      <a:pt x="61" y="21"/>
                    </a:lnTo>
                    <a:lnTo>
                      <a:pt x="66" y="25"/>
                    </a:lnTo>
                    <a:lnTo>
                      <a:pt x="70" y="28"/>
                    </a:lnTo>
                    <a:lnTo>
                      <a:pt x="75" y="32"/>
                    </a:lnTo>
                    <a:lnTo>
                      <a:pt x="80" y="3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1" name="Freeform 2913"/>
              <p:cNvSpPr>
                <a:spLocks/>
              </p:cNvSpPr>
              <p:nvPr/>
            </p:nvSpPr>
            <p:spPr bwMode="auto">
              <a:xfrm>
                <a:off x="2481" y="3329"/>
                <a:ext cx="2" cy="19"/>
              </a:xfrm>
              <a:custGeom>
                <a:avLst/>
                <a:gdLst>
                  <a:gd name="T0" fmla="*/ 0 w 20"/>
                  <a:gd name="T1" fmla="*/ 0 h 152"/>
                  <a:gd name="T2" fmla="*/ 4 w 20"/>
                  <a:gd name="T3" fmla="*/ 8 h 152"/>
                  <a:gd name="T4" fmla="*/ 7 w 20"/>
                  <a:gd name="T5" fmla="*/ 17 h 152"/>
                  <a:gd name="T6" fmla="*/ 10 w 20"/>
                  <a:gd name="T7" fmla="*/ 26 h 152"/>
                  <a:gd name="T8" fmla="*/ 11 w 20"/>
                  <a:gd name="T9" fmla="*/ 35 h 152"/>
                  <a:gd name="T10" fmla="*/ 12 w 20"/>
                  <a:gd name="T11" fmla="*/ 45 h 152"/>
                  <a:gd name="T12" fmla="*/ 13 w 20"/>
                  <a:gd name="T13" fmla="*/ 55 h 152"/>
                  <a:gd name="T14" fmla="*/ 13 w 20"/>
                  <a:gd name="T15" fmla="*/ 65 h 152"/>
                  <a:gd name="T16" fmla="*/ 13 w 20"/>
                  <a:gd name="T17" fmla="*/ 75 h 152"/>
                  <a:gd name="T18" fmla="*/ 13 w 20"/>
                  <a:gd name="T19" fmla="*/ 85 h 152"/>
                  <a:gd name="T20" fmla="*/ 13 w 20"/>
                  <a:gd name="T21" fmla="*/ 95 h 152"/>
                  <a:gd name="T22" fmla="*/ 13 w 20"/>
                  <a:gd name="T23" fmla="*/ 105 h 152"/>
                  <a:gd name="T24" fmla="*/ 13 w 20"/>
                  <a:gd name="T25" fmla="*/ 114 h 152"/>
                  <a:gd name="T26" fmla="*/ 14 w 20"/>
                  <a:gd name="T27" fmla="*/ 124 h 152"/>
                  <a:gd name="T28" fmla="*/ 15 w 20"/>
                  <a:gd name="T29" fmla="*/ 134 h 152"/>
                  <a:gd name="T30" fmla="*/ 17 w 20"/>
                  <a:gd name="T31" fmla="*/ 143 h 152"/>
                  <a:gd name="T32" fmla="*/ 20 w 20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52">
                    <a:moveTo>
                      <a:pt x="0" y="0"/>
                    </a:moveTo>
                    <a:lnTo>
                      <a:pt x="4" y="8"/>
                    </a:lnTo>
                    <a:lnTo>
                      <a:pt x="7" y="17"/>
                    </a:lnTo>
                    <a:lnTo>
                      <a:pt x="10" y="26"/>
                    </a:lnTo>
                    <a:lnTo>
                      <a:pt x="11" y="35"/>
                    </a:lnTo>
                    <a:lnTo>
                      <a:pt x="12" y="45"/>
                    </a:lnTo>
                    <a:lnTo>
                      <a:pt x="13" y="55"/>
                    </a:lnTo>
                    <a:lnTo>
                      <a:pt x="13" y="65"/>
                    </a:lnTo>
                    <a:lnTo>
                      <a:pt x="13" y="75"/>
                    </a:lnTo>
                    <a:lnTo>
                      <a:pt x="13" y="85"/>
                    </a:lnTo>
                    <a:lnTo>
                      <a:pt x="13" y="95"/>
                    </a:lnTo>
                    <a:lnTo>
                      <a:pt x="13" y="105"/>
                    </a:lnTo>
                    <a:lnTo>
                      <a:pt x="13" y="114"/>
                    </a:lnTo>
                    <a:lnTo>
                      <a:pt x="14" y="124"/>
                    </a:lnTo>
                    <a:lnTo>
                      <a:pt x="15" y="134"/>
                    </a:lnTo>
                    <a:lnTo>
                      <a:pt x="17" y="143"/>
                    </a:lnTo>
                    <a:lnTo>
                      <a:pt x="20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2" name="Freeform 2914"/>
              <p:cNvSpPr>
                <a:spLocks/>
              </p:cNvSpPr>
              <p:nvPr/>
            </p:nvSpPr>
            <p:spPr bwMode="auto">
              <a:xfrm>
                <a:off x="2460" y="3348"/>
                <a:ext cx="23" cy="57"/>
              </a:xfrm>
              <a:custGeom>
                <a:avLst/>
                <a:gdLst>
                  <a:gd name="T0" fmla="*/ 189 w 189"/>
                  <a:gd name="T1" fmla="*/ 0 h 459"/>
                  <a:gd name="T2" fmla="*/ 175 w 189"/>
                  <a:gd name="T3" fmla="*/ 28 h 459"/>
                  <a:gd name="T4" fmla="*/ 160 w 189"/>
                  <a:gd name="T5" fmla="*/ 56 h 459"/>
                  <a:gd name="T6" fmla="*/ 145 w 189"/>
                  <a:gd name="T7" fmla="*/ 83 h 459"/>
                  <a:gd name="T8" fmla="*/ 128 w 189"/>
                  <a:gd name="T9" fmla="*/ 111 h 459"/>
                  <a:gd name="T10" fmla="*/ 111 w 189"/>
                  <a:gd name="T11" fmla="*/ 138 h 459"/>
                  <a:gd name="T12" fmla="*/ 95 w 189"/>
                  <a:gd name="T13" fmla="*/ 166 h 459"/>
                  <a:gd name="T14" fmla="*/ 79 w 189"/>
                  <a:gd name="T15" fmla="*/ 194 h 459"/>
                  <a:gd name="T16" fmla="*/ 64 w 189"/>
                  <a:gd name="T17" fmla="*/ 222 h 459"/>
                  <a:gd name="T18" fmla="*/ 50 w 189"/>
                  <a:gd name="T19" fmla="*/ 250 h 459"/>
                  <a:gd name="T20" fmla="*/ 37 w 189"/>
                  <a:gd name="T21" fmla="*/ 278 h 459"/>
                  <a:gd name="T22" fmla="*/ 25 w 189"/>
                  <a:gd name="T23" fmla="*/ 307 h 459"/>
                  <a:gd name="T24" fmla="*/ 16 w 189"/>
                  <a:gd name="T25" fmla="*/ 337 h 459"/>
                  <a:gd name="T26" fmla="*/ 8 w 189"/>
                  <a:gd name="T27" fmla="*/ 366 h 459"/>
                  <a:gd name="T28" fmla="*/ 2 w 189"/>
                  <a:gd name="T29" fmla="*/ 396 h 459"/>
                  <a:gd name="T30" fmla="*/ 0 w 189"/>
                  <a:gd name="T31" fmla="*/ 426 h 459"/>
                  <a:gd name="T32" fmla="*/ 2 w 189"/>
                  <a:gd name="T33" fmla="*/ 459 h 4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9" h="459">
                    <a:moveTo>
                      <a:pt x="189" y="0"/>
                    </a:moveTo>
                    <a:lnTo>
                      <a:pt x="175" y="28"/>
                    </a:lnTo>
                    <a:lnTo>
                      <a:pt x="160" y="56"/>
                    </a:lnTo>
                    <a:lnTo>
                      <a:pt x="145" y="83"/>
                    </a:lnTo>
                    <a:lnTo>
                      <a:pt x="128" y="111"/>
                    </a:lnTo>
                    <a:lnTo>
                      <a:pt x="111" y="138"/>
                    </a:lnTo>
                    <a:lnTo>
                      <a:pt x="95" y="166"/>
                    </a:lnTo>
                    <a:lnTo>
                      <a:pt x="79" y="194"/>
                    </a:lnTo>
                    <a:lnTo>
                      <a:pt x="64" y="222"/>
                    </a:lnTo>
                    <a:lnTo>
                      <a:pt x="50" y="250"/>
                    </a:lnTo>
                    <a:lnTo>
                      <a:pt x="37" y="278"/>
                    </a:lnTo>
                    <a:lnTo>
                      <a:pt x="25" y="307"/>
                    </a:lnTo>
                    <a:lnTo>
                      <a:pt x="16" y="337"/>
                    </a:lnTo>
                    <a:lnTo>
                      <a:pt x="8" y="366"/>
                    </a:lnTo>
                    <a:lnTo>
                      <a:pt x="2" y="396"/>
                    </a:lnTo>
                    <a:lnTo>
                      <a:pt x="0" y="426"/>
                    </a:lnTo>
                    <a:lnTo>
                      <a:pt x="2" y="4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3" name="Freeform 2915"/>
              <p:cNvSpPr>
                <a:spLocks/>
              </p:cNvSpPr>
              <p:nvPr/>
            </p:nvSpPr>
            <p:spPr bwMode="auto">
              <a:xfrm>
                <a:off x="2478" y="2521"/>
                <a:ext cx="3" cy="2"/>
              </a:xfrm>
              <a:custGeom>
                <a:avLst/>
                <a:gdLst>
                  <a:gd name="T0" fmla="*/ 1 w 21"/>
                  <a:gd name="T1" fmla="*/ 20 h 21"/>
                  <a:gd name="T2" fmla="*/ 0 w 21"/>
                  <a:gd name="T3" fmla="*/ 18 h 21"/>
                  <a:gd name="T4" fmla="*/ 0 w 21"/>
                  <a:gd name="T5" fmla="*/ 17 h 21"/>
                  <a:gd name="T6" fmla="*/ 0 w 21"/>
                  <a:gd name="T7" fmla="*/ 16 h 21"/>
                  <a:gd name="T8" fmla="*/ 0 w 21"/>
                  <a:gd name="T9" fmla="*/ 14 h 21"/>
                  <a:gd name="T10" fmla="*/ 0 w 21"/>
                  <a:gd name="T11" fmla="*/ 12 h 21"/>
                  <a:gd name="T12" fmla="*/ 0 w 21"/>
                  <a:gd name="T13" fmla="*/ 11 h 21"/>
                  <a:gd name="T14" fmla="*/ 0 w 21"/>
                  <a:gd name="T15" fmla="*/ 9 h 21"/>
                  <a:gd name="T16" fmla="*/ 1 w 21"/>
                  <a:gd name="T17" fmla="*/ 8 h 21"/>
                  <a:gd name="T18" fmla="*/ 1 w 21"/>
                  <a:gd name="T19" fmla="*/ 7 h 21"/>
                  <a:gd name="T20" fmla="*/ 1 w 21"/>
                  <a:gd name="T21" fmla="*/ 5 h 21"/>
                  <a:gd name="T22" fmla="*/ 2 w 21"/>
                  <a:gd name="T23" fmla="*/ 4 h 21"/>
                  <a:gd name="T24" fmla="*/ 3 w 21"/>
                  <a:gd name="T25" fmla="*/ 3 h 21"/>
                  <a:gd name="T26" fmla="*/ 4 w 21"/>
                  <a:gd name="T27" fmla="*/ 2 h 21"/>
                  <a:gd name="T28" fmla="*/ 5 w 21"/>
                  <a:gd name="T29" fmla="*/ 1 h 21"/>
                  <a:gd name="T30" fmla="*/ 6 w 21"/>
                  <a:gd name="T31" fmla="*/ 0 h 21"/>
                  <a:gd name="T32" fmla="*/ 8 w 21"/>
                  <a:gd name="T33" fmla="*/ 0 h 21"/>
                  <a:gd name="T34" fmla="*/ 9 w 21"/>
                  <a:gd name="T35" fmla="*/ 0 h 21"/>
                  <a:gd name="T36" fmla="*/ 10 w 21"/>
                  <a:gd name="T37" fmla="*/ 0 h 21"/>
                  <a:gd name="T38" fmla="*/ 11 w 21"/>
                  <a:gd name="T39" fmla="*/ 1 h 21"/>
                  <a:gd name="T40" fmla="*/ 13 w 21"/>
                  <a:gd name="T41" fmla="*/ 1 h 21"/>
                  <a:gd name="T42" fmla="*/ 14 w 21"/>
                  <a:gd name="T43" fmla="*/ 2 h 21"/>
                  <a:gd name="T44" fmla="*/ 15 w 21"/>
                  <a:gd name="T45" fmla="*/ 3 h 21"/>
                  <a:gd name="T46" fmla="*/ 15 w 21"/>
                  <a:gd name="T47" fmla="*/ 5 h 21"/>
                  <a:gd name="T48" fmla="*/ 16 w 21"/>
                  <a:gd name="T49" fmla="*/ 6 h 21"/>
                  <a:gd name="T50" fmla="*/ 17 w 21"/>
                  <a:gd name="T51" fmla="*/ 7 h 21"/>
                  <a:gd name="T52" fmla="*/ 18 w 21"/>
                  <a:gd name="T53" fmla="*/ 9 h 21"/>
                  <a:gd name="T54" fmla="*/ 18 w 21"/>
                  <a:gd name="T55" fmla="*/ 11 h 21"/>
                  <a:gd name="T56" fmla="*/ 19 w 21"/>
                  <a:gd name="T57" fmla="*/ 12 h 21"/>
                  <a:gd name="T58" fmla="*/ 19 w 21"/>
                  <a:gd name="T59" fmla="*/ 15 h 21"/>
                  <a:gd name="T60" fmla="*/ 20 w 21"/>
                  <a:gd name="T61" fmla="*/ 16 h 21"/>
                  <a:gd name="T62" fmla="*/ 20 w 21"/>
                  <a:gd name="T63" fmla="*/ 18 h 21"/>
                  <a:gd name="T64" fmla="*/ 21 w 21"/>
                  <a:gd name="T65" fmla="*/ 20 h 21"/>
                  <a:gd name="T66" fmla="*/ 20 w 21"/>
                  <a:gd name="T67" fmla="*/ 21 h 21"/>
                  <a:gd name="T68" fmla="*/ 1 w 21"/>
                  <a:gd name="T69" fmla="*/ 21 h 21"/>
                  <a:gd name="T70" fmla="*/ 1 w 21"/>
                  <a:gd name="T71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1" h="21">
                    <a:moveTo>
                      <a:pt x="1" y="20"/>
                    </a:moveTo>
                    <a:lnTo>
                      <a:pt x="0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9" y="0"/>
                    </a:lnTo>
                    <a:lnTo>
                      <a:pt x="10" y="0"/>
                    </a:lnTo>
                    <a:lnTo>
                      <a:pt x="11" y="1"/>
                    </a:lnTo>
                    <a:lnTo>
                      <a:pt x="13" y="1"/>
                    </a:lnTo>
                    <a:lnTo>
                      <a:pt x="14" y="2"/>
                    </a:lnTo>
                    <a:lnTo>
                      <a:pt x="15" y="3"/>
                    </a:lnTo>
                    <a:lnTo>
                      <a:pt x="15" y="5"/>
                    </a:lnTo>
                    <a:lnTo>
                      <a:pt x="16" y="6"/>
                    </a:lnTo>
                    <a:lnTo>
                      <a:pt x="17" y="7"/>
                    </a:lnTo>
                    <a:lnTo>
                      <a:pt x="18" y="9"/>
                    </a:lnTo>
                    <a:lnTo>
                      <a:pt x="18" y="11"/>
                    </a:lnTo>
                    <a:lnTo>
                      <a:pt x="19" y="12"/>
                    </a:lnTo>
                    <a:lnTo>
                      <a:pt x="19" y="15"/>
                    </a:lnTo>
                    <a:lnTo>
                      <a:pt x="20" y="16"/>
                    </a:lnTo>
                    <a:lnTo>
                      <a:pt x="20" y="18"/>
                    </a:lnTo>
                    <a:lnTo>
                      <a:pt x="21" y="20"/>
                    </a:lnTo>
                    <a:lnTo>
                      <a:pt x="20" y="21"/>
                    </a:lnTo>
                    <a:lnTo>
                      <a:pt x="1" y="21"/>
                    </a:lnTo>
                    <a:lnTo>
                      <a:pt x="1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4" name="Freeform 2916"/>
              <p:cNvSpPr>
                <a:spLocks/>
              </p:cNvSpPr>
              <p:nvPr/>
            </p:nvSpPr>
            <p:spPr bwMode="auto">
              <a:xfrm>
                <a:off x="2478" y="2521"/>
                <a:ext cx="1" cy="2"/>
              </a:xfrm>
              <a:custGeom>
                <a:avLst/>
                <a:gdLst>
                  <a:gd name="T0" fmla="*/ 1 w 8"/>
                  <a:gd name="T1" fmla="*/ 20 h 20"/>
                  <a:gd name="T2" fmla="*/ 0 w 8"/>
                  <a:gd name="T3" fmla="*/ 18 h 20"/>
                  <a:gd name="T4" fmla="*/ 0 w 8"/>
                  <a:gd name="T5" fmla="*/ 17 h 20"/>
                  <a:gd name="T6" fmla="*/ 0 w 8"/>
                  <a:gd name="T7" fmla="*/ 16 h 20"/>
                  <a:gd name="T8" fmla="*/ 0 w 8"/>
                  <a:gd name="T9" fmla="*/ 14 h 20"/>
                  <a:gd name="T10" fmla="*/ 0 w 8"/>
                  <a:gd name="T11" fmla="*/ 12 h 20"/>
                  <a:gd name="T12" fmla="*/ 0 w 8"/>
                  <a:gd name="T13" fmla="*/ 11 h 20"/>
                  <a:gd name="T14" fmla="*/ 0 w 8"/>
                  <a:gd name="T15" fmla="*/ 9 h 20"/>
                  <a:gd name="T16" fmla="*/ 1 w 8"/>
                  <a:gd name="T17" fmla="*/ 8 h 20"/>
                  <a:gd name="T18" fmla="*/ 1 w 8"/>
                  <a:gd name="T19" fmla="*/ 7 h 20"/>
                  <a:gd name="T20" fmla="*/ 1 w 8"/>
                  <a:gd name="T21" fmla="*/ 5 h 20"/>
                  <a:gd name="T22" fmla="*/ 2 w 8"/>
                  <a:gd name="T23" fmla="*/ 4 h 20"/>
                  <a:gd name="T24" fmla="*/ 3 w 8"/>
                  <a:gd name="T25" fmla="*/ 3 h 20"/>
                  <a:gd name="T26" fmla="*/ 4 w 8"/>
                  <a:gd name="T27" fmla="*/ 2 h 20"/>
                  <a:gd name="T28" fmla="*/ 5 w 8"/>
                  <a:gd name="T29" fmla="*/ 1 h 20"/>
                  <a:gd name="T30" fmla="*/ 6 w 8"/>
                  <a:gd name="T31" fmla="*/ 0 h 20"/>
                  <a:gd name="T32" fmla="*/ 8 w 8"/>
                  <a:gd name="T3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" h="20">
                    <a:moveTo>
                      <a:pt x="1" y="20"/>
                    </a:moveTo>
                    <a:lnTo>
                      <a:pt x="0" y="18"/>
                    </a:lnTo>
                    <a:lnTo>
                      <a:pt x="0" y="17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1" y="8"/>
                    </a:lnTo>
                    <a:lnTo>
                      <a:pt x="1" y="7"/>
                    </a:lnTo>
                    <a:lnTo>
                      <a:pt x="1" y="5"/>
                    </a:lnTo>
                    <a:lnTo>
                      <a:pt x="2" y="4"/>
                    </a:lnTo>
                    <a:lnTo>
                      <a:pt x="3" y="3"/>
                    </a:lnTo>
                    <a:lnTo>
                      <a:pt x="4" y="2"/>
                    </a:lnTo>
                    <a:lnTo>
                      <a:pt x="5" y="1"/>
                    </a:lnTo>
                    <a:lnTo>
                      <a:pt x="6" y="0"/>
                    </a:lnTo>
                    <a:lnTo>
                      <a:pt x="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5" name="Freeform 2917"/>
              <p:cNvSpPr>
                <a:spLocks/>
              </p:cNvSpPr>
              <p:nvPr/>
            </p:nvSpPr>
            <p:spPr bwMode="auto">
              <a:xfrm>
                <a:off x="2479" y="2521"/>
                <a:ext cx="2" cy="2"/>
              </a:xfrm>
              <a:custGeom>
                <a:avLst/>
                <a:gdLst>
                  <a:gd name="T0" fmla="*/ 0 w 13"/>
                  <a:gd name="T1" fmla="*/ 0 h 20"/>
                  <a:gd name="T2" fmla="*/ 1 w 13"/>
                  <a:gd name="T3" fmla="*/ 0 h 20"/>
                  <a:gd name="T4" fmla="*/ 2 w 13"/>
                  <a:gd name="T5" fmla="*/ 0 h 20"/>
                  <a:gd name="T6" fmla="*/ 3 w 13"/>
                  <a:gd name="T7" fmla="*/ 1 h 20"/>
                  <a:gd name="T8" fmla="*/ 5 w 13"/>
                  <a:gd name="T9" fmla="*/ 1 h 20"/>
                  <a:gd name="T10" fmla="*/ 6 w 13"/>
                  <a:gd name="T11" fmla="*/ 2 h 20"/>
                  <a:gd name="T12" fmla="*/ 7 w 13"/>
                  <a:gd name="T13" fmla="*/ 3 h 20"/>
                  <a:gd name="T14" fmla="*/ 7 w 13"/>
                  <a:gd name="T15" fmla="*/ 5 h 20"/>
                  <a:gd name="T16" fmla="*/ 8 w 13"/>
                  <a:gd name="T17" fmla="*/ 6 h 20"/>
                  <a:gd name="T18" fmla="*/ 9 w 13"/>
                  <a:gd name="T19" fmla="*/ 7 h 20"/>
                  <a:gd name="T20" fmla="*/ 10 w 13"/>
                  <a:gd name="T21" fmla="*/ 9 h 20"/>
                  <a:gd name="T22" fmla="*/ 10 w 13"/>
                  <a:gd name="T23" fmla="*/ 11 h 20"/>
                  <a:gd name="T24" fmla="*/ 11 w 13"/>
                  <a:gd name="T25" fmla="*/ 12 h 20"/>
                  <a:gd name="T26" fmla="*/ 11 w 13"/>
                  <a:gd name="T27" fmla="*/ 15 h 20"/>
                  <a:gd name="T28" fmla="*/ 12 w 13"/>
                  <a:gd name="T29" fmla="*/ 16 h 20"/>
                  <a:gd name="T30" fmla="*/ 12 w 13"/>
                  <a:gd name="T31" fmla="*/ 18 h 20"/>
                  <a:gd name="T32" fmla="*/ 13 w 13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20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3" y="1"/>
                    </a:lnTo>
                    <a:lnTo>
                      <a:pt x="5" y="1"/>
                    </a:lnTo>
                    <a:lnTo>
                      <a:pt x="6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8" y="6"/>
                    </a:lnTo>
                    <a:lnTo>
                      <a:pt x="9" y="7"/>
                    </a:lnTo>
                    <a:lnTo>
                      <a:pt x="10" y="9"/>
                    </a:lnTo>
                    <a:lnTo>
                      <a:pt x="10" y="11"/>
                    </a:lnTo>
                    <a:lnTo>
                      <a:pt x="11" y="12"/>
                    </a:lnTo>
                    <a:lnTo>
                      <a:pt x="11" y="15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3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6" name="Line 2918"/>
              <p:cNvSpPr>
                <a:spLocks noChangeShapeType="1"/>
              </p:cNvSpPr>
              <p:nvPr/>
            </p:nvSpPr>
            <p:spPr bwMode="auto">
              <a:xfrm flipH="1">
                <a:off x="2478" y="2523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7" name="Freeform 2919"/>
              <p:cNvSpPr>
                <a:spLocks/>
              </p:cNvSpPr>
              <p:nvPr/>
            </p:nvSpPr>
            <p:spPr bwMode="auto">
              <a:xfrm>
                <a:off x="2476" y="3156"/>
                <a:ext cx="3" cy="15"/>
              </a:xfrm>
              <a:custGeom>
                <a:avLst/>
                <a:gdLst>
                  <a:gd name="T0" fmla="*/ 7 w 26"/>
                  <a:gd name="T1" fmla="*/ 114 h 114"/>
                  <a:gd name="T2" fmla="*/ 0 w 26"/>
                  <a:gd name="T3" fmla="*/ 1 h 114"/>
                  <a:gd name="T4" fmla="*/ 21 w 26"/>
                  <a:gd name="T5" fmla="*/ 1 h 114"/>
                  <a:gd name="T6" fmla="*/ 21 w 26"/>
                  <a:gd name="T7" fmla="*/ 0 h 114"/>
                  <a:gd name="T8" fmla="*/ 17 w 26"/>
                  <a:gd name="T9" fmla="*/ 7 h 114"/>
                  <a:gd name="T10" fmla="*/ 14 w 26"/>
                  <a:gd name="T11" fmla="*/ 15 h 114"/>
                  <a:gd name="T12" fmla="*/ 13 w 26"/>
                  <a:gd name="T13" fmla="*/ 23 h 114"/>
                  <a:gd name="T14" fmla="*/ 13 w 26"/>
                  <a:gd name="T15" fmla="*/ 30 h 114"/>
                  <a:gd name="T16" fmla="*/ 13 w 26"/>
                  <a:gd name="T17" fmla="*/ 38 h 114"/>
                  <a:gd name="T18" fmla="*/ 15 w 26"/>
                  <a:gd name="T19" fmla="*/ 45 h 114"/>
                  <a:gd name="T20" fmla="*/ 17 w 26"/>
                  <a:gd name="T21" fmla="*/ 52 h 114"/>
                  <a:gd name="T22" fmla="*/ 19 w 26"/>
                  <a:gd name="T23" fmla="*/ 58 h 114"/>
                  <a:gd name="T24" fmla="*/ 21 w 26"/>
                  <a:gd name="T25" fmla="*/ 65 h 114"/>
                  <a:gd name="T26" fmla="*/ 23 w 26"/>
                  <a:gd name="T27" fmla="*/ 72 h 114"/>
                  <a:gd name="T28" fmla="*/ 24 w 26"/>
                  <a:gd name="T29" fmla="*/ 78 h 114"/>
                  <a:gd name="T30" fmla="*/ 25 w 26"/>
                  <a:gd name="T31" fmla="*/ 85 h 114"/>
                  <a:gd name="T32" fmla="*/ 26 w 26"/>
                  <a:gd name="T33" fmla="*/ 92 h 114"/>
                  <a:gd name="T34" fmla="*/ 25 w 26"/>
                  <a:gd name="T35" fmla="*/ 99 h 114"/>
                  <a:gd name="T36" fmla="*/ 24 w 26"/>
                  <a:gd name="T37" fmla="*/ 105 h 114"/>
                  <a:gd name="T38" fmla="*/ 21 w 26"/>
                  <a:gd name="T39" fmla="*/ 113 h 114"/>
                  <a:gd name="T40" fmla="*/ 21 w 26"/>
                  <a:gd name="T41" fmla="*/ 114 h 114"/>
                  <a:gd name="T42" fmla="*/ 7 w 26"/>
                  <a:gd name="T43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114">
                    <a:moveTo>
                      <a:pt x="7" y="114"/>
                    </a:moveTo>
                    <a:lnTo>
                      <a:pt x="0" y="1"/>
                    </a:lnTo>
                    <a:lnTo>
                      <a:pt x="21" y="1"/>
                    </a:lnTo>
                    <a:lnTo>
                      <a:pt x="21" y="0"/>
                    </a:lnTo>
                    <a:lnTo>
                      <a:pt x="17" y="7"/>
                    </a:lnTo>
                    <a:lnTo>
                      <a:pt x="14" y="15"/>
                    </a:lnTo>
                    <a:lnTo>
                      <a:pt x="13" y="23"/>
                    </a:lnTo>
                    <a:lnTo>
                      <a:pt x="13" y="30"/>
                    </a:lnTo>
                    <a:lnTo>
                      <a:pt x="13" y="38"/>
                    </a:lnTo>
                    <a:lnTo>
                      <a:pt x="15" y="45"/>
                    </a:lnTo>
                    <a:lnTo>
                      <a:pt x="17" y="52"/>
                    </a:lnTo>
                    <a:lnTo>
                      <a:pt x="19" y="58"/>
                    </a:lnTo>
                    <a:lnTo>
                      <a:pt x="21" y="65"/>
                    </a:lnTo>
                    <a:lnTo>
                      <a:pt x="23" y="72"/>
                    </a:lnTo>
                    <a:lnTo>
                      <a:pt x="24" y="78"/>
                    </a:lnTo>
                    <a:lnTo>
                      <a:pt x="25" y="85"/>
                    </a:lnTo>
                    <a:lnTo>
                      <a:pt x="26" y="92"/>
                    </a:lnTo>
                    <a:lnTo>
                      <a:pt x="25" y="99"/>
                    </a:lnTo>
                    <a:lnTo>
                      <a:pt x="24" y="105"/>
                    </a:lnTo>
                    <a:lnTo>
                      <a:pt x="21" y="113"/>
                    </a:lnTo>
                    <a:lnTo>
                      <a:pt x="21" y="114"/>
                    </a:lnTo>
                    <a:lnTo>
                      <a:pt x="7" y="114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8" name="Freeform 2920"/>
              <p:cNvSpPr>
                <a:spLocks/>
              </p:cNvSpPr>
              <p:nvPr/>
            </p:nvSpPr>
            <p:spPr bwMode="auto">
              <a:xfrm>
                <a:off x="2476" y="3156"/>
                <a:ext cx="2" cy="15"/>
              </a:xfrm>
              <a:custGeom>
                <a:avLst/>
                <a:gdLst>
                  <a:gd name="T0" fmla="*/ 7 w 21"/>
                  <a:gd name="T1" fmla="*/ 113 h 113"/>
                  <a:gd name="T2" fmla="*/ 0 w 21"/>
                  <a:gd name="T3" fmla="*/ 0 h 113"/>
                  <a:gd name="T4" fmla="*/ 21 w 21"/>
                  <a:gd name="T5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13">
                    <a:moveTo>
                      <a:pt x="7" y="113"/>
                    </a:moveTo>
                    <a:lnTo>
                      <a:pt x="0" y="0"/>
                    </a:lnTo>
                    <a:lnTo>
                      <a:pt x="2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49" name="Freeform 2921"/>
              <p:cNvSpPr>
                <a:spLocks/>
              </p:cNvSpPr>
              <p:nvPr/>
            </p:nvSpPr>
            <p:spPr bwMode="auto">
              <a:xfrm>
                <a:off x="2477" y="3156"/>
                <a:ext cx="2" cy="14"/>
              </a:xfrm>
              <a:custGeom>
                <a:avLst/>
                <a:gdLst>
                  <a:gd name="T0" fmla="*/ 8 w 13"/>
                  <a:gd name="T1" fmla="*/ 0 h 113"/>
                  <a:gd name="T2" fmla="*/ 4 w 13"/>
                  <a:gd name="T3" fmla="*/ 7 h 113"/>
                  <a:gd name="T4" fmla="*/ 1 w 13"/>
                  <a:gd name="T5" fmla="*/ 15 h 113"/>
                  <a:gd name="T6" fmla="*/ 0 w 13"/>
                  <a:gd name="T7" fmla="*/ 23 h 113"/>
                  <a:gd name="T8" fmla="*/ 0 w 13"/>
                  <a:gd name="T9" fmla="*/ 30 h 113"/>
                  <a:gd name="T10" fmla="*/ 0 w 13"/>
                  <a:gd name="T11" fmla="*/ 38 h 113"/>
                  <a:gd name="T12" fmla="*/ 2 w 13"/>
                  <a:gd name="T13" fmla="*/ 45 h 113"/>
                  <a:gd name="T14" fmla="*/ 4 w 13"/>
                  <a:gd name="T15" fmla="*/ 52 h 113"/>
                  <a:gd name="T16" fmla="*/ 6 w 13"/>
                  <a:gd name="T17" fmla="*/ 58 h 113"/>
                  <a:gd name="T18" fmla="*/ 8 w 13"/>
                  <a:gd name="T19" fmla="*/ 65 h 113"/>
                  <a:gd name="T20" fmla="*/ 10 w 13"/>
                  <a:gd name="T21" fmla="*/ 72 h 113"/>
                  <a:gd name="T22" fmla="*/ 11 w 13"/>
                  <a:gd name="T23" fmla="*/ 78 h 113"/>
                  <a:gd name="T24" fmla="*/ 12 w 13"/>
                  <a:gd name="T25" fmla="*/ 85 h 113"/>
                  <a:gd name="T26" fmla="*/ 13 w 13"/>
                  <a:gd name="T27" fmla="*/ 92 h 113"/>
                  <a:gd name="T28" fmla="*/ 12 w 13"/>
                  <a:gd name="T29" fmla="*/ 99 h 113"/>
                  <a:gd name="T30" fmla="*/ 11 w 13"/>
                  <a:gd name="T31" fmla="*/ 105 h 113"/>
                  <a:gd name="T32" fmla="*/ 8 w 13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13">
                    <a:moveTo>
                      <a:pt x="8" y="0"/>
                    </a:moveTo>
                    <a:lnTo>
                      <a:pt x="4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0" y="30"/>
                    </a:lnTo>
                    <a:lnTo>
                      <a:pt x="0" y="38"/>
                    </a:lnTo>
                    <a:lnTo>
                      <a:pt x="2" y="45"/>
                    </a:lnTo>
                    <a:lnTo>
                      <a:pt x="4" y="52"/>
                    </a:lnTo>
                    <a:lnTo>
                      <a:pt x="6" y="58"/>
                    </a:lnTo>
                    <a:lnTo>
                      <a:pt x="8" y="65"/>
                    </a:lnTo>
                    <a:lnTo>
                      <a:pt x="10" y="72"/>
                    </a:lnTo>
                    <a:lnTo>
                      <a:pt x="11" y="78"/>
                    </a:lnTo>
                    <a:lnTo>
                      <a:pt x="12" y="85"/>
                    </a:lnTo>
                    <a:lnTo>
                      <a:pt x="13" y="92"/>
                    </a:lnTo>
                    <a:lnTo>
                      <a:pt x="12" y="99"/>
                    </a:lnTo>
                    <a:lnTo>
                      <a:pt x="11" y="105"/>
                    </a:lnTo>
                    <a:lnTo>
                      <a:pt x="8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0" name="Line 2922"/>
              <p:cNvSpPr>
                <a:spLocks noChangeShapeType="1"/>
              </p:cNvSpPr>
              <p:nvPr/>
            </p:nvSpPr>
            <p:spPr bwMode="auto">
              <a:xfrm flipH="1">
                <a:off x="2476" y="3171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1" name="Freeform 2923"/>
              <p:cNvSpPr>
                <a:spLocks/>
              </p:cNvSpPr>
              <p:nvPr/>
            </p:nvSpPr>
            <p:spPr bwMode="auto">
              <a:xfrm>
                <a:off x="2310" y="3059"/>
                <a:ext cx="169" cy="280"/>
              </a:xfrm>
              <a:custGeom>
                <a:avLst/>
                <a:gdLst>
                  <a:gd name="T0" fmla="*/ 803 w 1355"/>
                  <a:gd name="T1" fmla="*/ 2120 h 2242"/>
                  <a:gd name="T2" fmla="*/ 764 w 1355"/>
                  <a:gd name="T3" fmla="*/ 2136 h 2242"/>
                  <a:gd name="T4" fmla="*/ 725 w 1355"/>
                  <a:gd name="T5" fmla="*/ 2154 h 2242"/>
                  <a:gd name="T6" fmla="*/ 670 w 1355"/>
                  <a:gd name="T7" fmla="*/ 2176 h 2242"/>
                  <a:gd name="T8" fmla="*/ 604 w 1355"/>
                  <a:gd name="T9" fmla="*/ 2203 h 2242"/>
                  <a:gd name="T10" fmla="*/ 537 w 1355"/>
                  <a:gd name="T11" fmla="*/ 2223 h 2242"/>
                  <a:gd name="T12" fmla="*/ 494 w 1355"/>
                  <a:gd name="T13" fmla="*/ 2232 h 2242"/>
                  <a:gd name="T14" fmla="*/ 485 w 1355"/>
                  <a:gd name="T15" fmla="*/ 2239 h 2242"/>
                  <a:gd name="T16" fmla="*/ 474 w 1355"/>
                  <a:gd name="T17" fmla="*/ 2241 h 2242"/>
                  <a:gd name="T18" fmla="*/ 442 w 1355"/>
                  <a:gd name="T19" fmla="*/ 2167 h 2242"/>
                  <a:gd name="T20" fmla="*/ 305 w 1355"/>
                  <a:gd name="T21" fmla="*/ 1815 h 2242"/>
                  <a:gd name="T22" fmla="*/ 148 w 1355"/>
                  <a:gd name="T23" fmla="*/ 1475 h 2242"/>
                  <a:gd name="T24" fmla="*/ 0 w 1355"/>
                  <a:gd name="T25" fmla="*/ 1128 h 2242"/>
                  <a:gd name="T26" fmla="*/ 11 w 1355"/>
                  <a:gd name="T27" fmla="*/ 1088 h 2242"/>
                  <a:gd name="T28" fmla="*/ 26 w 1355"/>
                  <a:gd name="T29" fmla="*/ 1053 h 2242"/>
                  <a:gd name="T30" fmla="*/ 13 w 1355"/>
                  <a:gd name="T31" fmla="*/ 1021 h 2242"/>
                  <a:gd name="T32" fmla="*/ 42 w 1355"/>
                  <a:gd name="T33" fmla="*/ 931 h 2242"/>
                  <a:gd name="T34" fmla="*/ 84 w 1355"/>
                  <a:gd name="T35" fmla="*/ 818 h 2242"/>
                  <a:gd name="T36" fmla="*/ 117 w 1355"/>
                  <a:gd name="T37" fmla="*/ 699 h 2242"/>
                  <a:gd name="T38" fmla="*/ 155 w 1355"/>
                  <a:gd name="T39" fmla="*/ 636 h 2242"/>
                  <a:gd name="T40" fmla="*/ 195 w 1355"/>
                  <a:gd name="T41" fmla="*/ 600 h 2242"/>
                  <a:gd name="T42" fmla="*/ 227 w 1355"/>
                  <a:gd name="T43" fmla="*/ 556 h 2242"/>
                  <a:gd name="T44" fmla="*/ 249 w 1355"/>
                  <a:gd name="T45" fmla="*/ 508 h 2242"/>
                  <a:gd name="T46" fmla="*/ 239 w 1355"/>
                  <a:gd name="T47" fmla="*/ 459 h 2242"/>
                  <a:gd name="T48" fmla="*/ 211 w 1355"/>
                  <a:gd name="T49" fmla="*/ 413 h 2242"/>
                  <a:gd name="T50" fmla="*/ 184 w 1355"/>
                  <a:gd name="T51" fmla="*/ 355 h 2242"/>
                  <a:gd name="T52" fmla="*/ 187 w 1355"/>
                  <a:gd name="T53" fmla="*/ 239 h 2242"/>
                  <a:gd name="T54" fmla="*/ 200 w 1355"/>
                  <a:gd name="T55" fmla="*/ 118 h 2242"/>
                  <a:gd name="T56" fmla="*/ 206 w 1355"/>
                  <a:gd name="T57" fmla="*/ 0 h 2242"/>
                  <a:gd name="T58" fmla="*/ 257 w 1355"/>
                  <a:gd name="T59" fmla="*/ 122 h 2242"/>
                  <a:gd name="T60" fmla="*/ 316 w 1355"/>
                  <a:gd name="T61" fmla="*/ 324 h 2242"/>
                  <a:gd name="T62" fmla="*/ 350 w 1355"/>
                  <a:gd name="T63" fmla="*/ 529 h 2242"/>
                  <a:gd name="T64" fmla="*/ 335 w 1355"/>
                  <a:gd name="T65" fmla="*/ 721 h 2242"/>
                  <a:gd name="T66" fmla="*/ 307 w 1355"/>
                  <a:gd name="T67" fmla="*/ 876 h 2242"/>
                  <a:gd name="T68" fmla="*/ 280 w 1355"/>
                  <a:gd name="T69" fmla="*/ 1029 h 2242"/>
                  <a:gd name="T70" fmla="*/ 292 w 1355"/>
                  <a:gd name="T71" fmla="*/ 1161 h 2242"/>
                  <a:gd name="T72" fmla="*/ 331 w 1355"/>
                  <a:gd name="T73" fmla="*/ 1197 h 2242"/>
                  <a:gd name="T74" fmla="*/ 377 w 1355"/>
                  <a:gd name="T75" fmla="*/ 1220 h 2242"/>
                  <a:gd name="T76" fmla="*/ 432 w 1355"/>
                  <a:gd name="T77" fmla="*/ 1227 h 2242"/>
                  <a:gd name="T78" fmla="*/ 415 w 1355"/>
                  <a:gd name="T79" fmla="*/ 1260 h 2242"/>
                  <a:gd name="T80" fmla="*/ 402 w 1355"/>
                  <a:gd name="T81" fmla="*/ 1298 h 2242"/>
                  <a:gd name="T82" fmla="*/ 406 w 1355"/>
                  <a:gd name="T83" fmla="*/ 1333 h 2242"/>
                  <a:gd name="T84" fmla="*/ 434 w 1355"/>
                  <a:gd name="T85" fmla="*/ 1550 h 2242"/>
                  <a:gd name="T86" fmla="*/ 575 w 1355"/>
                  <a:gd name="T87" fmla="*/ 1772 h 2242"/>
                  <a:gd name="T88" fmla="*/ 782 w 1355"/>
                  <a:gd name="T89" fmla="*/ 1939 h 2242"/>
                  <a:gd name="T90" fmla="*/ 884 w 1355"/>
                  <a:gd name="T91" fmla="*/ 1981 h 2242"/>
                  <a:gd name="T92" fmla="*/ 910 w 1355"/>
                  <a:gd name="T93" fmla="*/ 1970 h 2242"/>
                  <a:gd name="T94" fmla="*/ 933 w 1355"/>
                  <a:gd name="T95" fmla="*/ 1952 h 2242"/>
                  <a:gd name="T96" fmla="*/ 917 w 1355"/>
                  <a:gd name="T97" fmla="*/ 1753 h 2242"/>
                  <a:gd name="T98" fmla="*/ 948 w 1355"/>
                  <a:gd name="T99" fmla="*/ 1475 h 2242"/>
                  <a:gd name="T100" fmla="*/ 1181 w 1355"/>
                  <a:gd name="T101" fmla="*/ 1592 h 2242"/>
                  <a:gd name="T102" fmla="*/ 1162 w 1355"/>
                  <a:gd name="T103" fmla="*/ 2041 h 2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55" h="2242">
                    <a:moveTo>
                      <a:pt x="837" y="2109"/>
                    </a:moveTo>
                    <a:lnTo>
                      <a:pt x="828" y="2111"/>
                    </a:lnTo>
                    <a:lnTo>
                      <a:pt x="820" y="2114"/>
                    </a:lnTo>
                    <a:lnTo>
                      <a:pt x="812" y="2117"/>
                    </a:lnTo>
                    <a:lnTo>
                      <a:pt x="803" y="2120"/>
                    </a:lnTo>
                    <a:lnTo>
                      <a:pt x="795" y="2123"/>
                    </a:lnTo>
                    <a:lnTo>
                      <a:pt x="787" y="2127"/>
                    </a:lnTo>
                    <a:lnTo>
                      <a:pt x="779" y="2130"/>
                    </a:lnTo>
                    <a:lnTo>
                      <a:pt x="772" y="2133"/>
                    </a:lnTo>
                    <a:lnTo>
                      <a:pt x="764" y="2136"/>
                    </a:lnTo>
                    <a:lnTo>
                      <a:pt x="756" y="2139"/>
                    </a:lnTo>
                    <a:lnTo>
                      <a:pt x="748" y="2143"/>
                    </a:lnTo>
                    <a:lnTo>
                      <a:pt x="740" y="2146"/>
                    </a:lnTo>
                    <a:lnTo>
                      <a:pt x="733" y="2150"/>
                    </a:lnTo>
                    <a:lnTo>
                      <a:pt x="725" y="2154"/>
                    </a:lnTo>
                    <a:lnTo>
                      <a:pt x="718" y="2157"/>
                    </a:lnTo>
                    <a:lnTo>
                      <a:pt x="711" y="2162"/>
                    </a:lnTo>
                    <a:lnTo>
                      <a:pt x="697" y="2166"/>
                    </a:lnTo>
                    <a:lnTo>
                      <a:pt x="684" y="2170"/>
                    </a:lnTo>
                    <a:lnTo>
                      <a:pt x="670" y="2176"/>
                    </a:lnTo>
                    <a:lnTo>
                      <a:pt x="657" y="2181"/>
                    </a:lnTo>
                    <a:lnTo>
                      <a:pt x="643" y="2187"/>
                    </a:lnTo>
                    <a:lnTo>
                      <a:pt x="630" y="2192"/>
                    </a:lnTo>
                    <a:lnTo>
                      <a:pt x="617" y="2197"/>
                    </a:lnTo>
                    <a:lnTo>
                      <a:pt x="604" y="2203"/>
                    </a:lnTo>
                    <a:lnTo>
                      <a:pt x="591" y="2207"/>
                    </a:lnTo>
                    <a:lnTo>
                      <a:pt x="578" y="2212"/>
                    </a:lnTo>
                    <a:lnTo>
                      <a:pt x="565" y="2216"/>
                    </a:lnTo>
                    <a:lnTo>
                      <a:pt x="551" y="2220"/>
                    </a:lnTo>
                    <a:lnTo>
                      <a:pt x="537" y="2223"/>
                    </a:lnTo>
                    <a:lnTo>
                      <a:pt x="524" y="2225"/>
                    </a:lnTo>
                    <a:lnTo>
                      <a:pt x="511" y="2227"/>
                    </a:lnTo>
                    <a:lnTo>
                      <a:pt x="498" y="2228"/>
                    </a:lnTo>
                    <a:lnTo>
                      <a:pt x="496" y="2230"/>
                    </a:lnTo>
                    <a:lnTo>
                      <a:pt x="494" y="2232"/>
                    </a:lnTo>
                    <a:lnTo>
                      <a:pt x="493" y="2233"/>
                    </a:lnTo>
                    <a:lnTo>
                      <a:pt x="491" y="2235"/>
                    </a:lnTo>
                    <a:lnTo>
                      <a:pt x="489" y="2236"/>
                    </a:lnTo>
                    <a:lnTo>
                      <a:pt x="487" y="2237"/>
                    </a:lnTo>
                    <a:lnTo>
                      <a:pt x="485" y="2239"/>
                    </a:lnTo>
                    <a:lnTo>
                      <a:pt x="483" y="2239"/>
                    </a:lnTo>
                    <a:lnTo>
                      <a:pt x="481" y="2240"/>
                    </a:lnTo>
                    <a:lnTo>
                      <a:pt x="479" y="2241"/>
                    </a:lnTo>
                    <a:lnTo>
                      <a:pt x="476" y="2241"/>
                    </a:lnTo>
                    <a:lnTo>
                      <a:pt x="474" y="2241"/>
                    </a:lnTo>
                    <a:lnTo>
                      <a:pt x="472" y="2242"/>
                    </a:lnTo>
                    <a:lnTo>
                      <a:pt x="469" y="2242"/>
                    </a:lnTo>
                    <a:lnTo>
                      <a:pt x="467" y="2242"/>
                    </a:lnTo>
                    <a:lnTo>
                      <a:pt x="465" y="2242"/>
                    </a:lnTo>
                    <a:lnTo>
                      <a:pt x="442" y="2167"/>
                    </a:lnTo>
                    <a:lnTo>
                      <a:pt x="418" y="2095"/>
                    </a:lnTo>
                    <a:lnTo>
                      <a:pt x="391" y="2025"/>
                    </a:lnTo>
                    <a:lnTo>
                      <a:pt x="363" y="1954"/>
                    </a:lnTo>
                    <a:lnTo>
                      <a:pt x="335" y="1885"/>
                    </a:lnTo>
                    <a:lnTo>
                      <a:pt x="305" y="1815"/>
                    </a:lnTo>
                    <a:lnTo>
                      <a:pt x="274" y="1747"/>
                    </a:lnTo>
                    <a:lnTo>
                      <a:pt x="243" y="1679"/>
                    </a:lnTo>
                    <a:lnTo>
                      <a:pt x="212" y="1611"/>
                    </a:lnTo>
                    <a:lnTo>
                      <a:pt x="180" y="1543"/>
                    </a:lnTo>
                    <a:lnTo>
                      <a:pt x="148" y="1475"/>
                    </a:lnTo>
                    <a:lnTo>
                      <a:pt x="117" y="1406"/>
                    </a:lnTo>
                    <a:lnTo>
                      <a:pt x="86" y="1338"/>
                    </a:lnTo>
                    <a:lnTo>
                      <a:pt x="57" y="1268"/>
                    </a:lnTo>
                    <a:lnTo>
                      <a:pt x="28" y="1198"/>
                    </a:lnTo>
                    <a:lnTo>
                      <a:pt x="0" y="1128"/>
                    </a:lnTo>
                    <a:lnTo>
                      <a:pt x="0" y="1120"/>
                    </a:lnTo>
                    <a:lnTo>
                      <a:pt x="2" y="1111"/>
                    </a:lnTo>
                    <a:lnTo>
                      <a:pt x="5" y="1103"/>
                    </a:lnTo>
                    <a:lnTo>
                      <a:pt x="8" y="1096"/>
                    </a:lnTo>
                    <a:lnTo>
                      <a:pt x="11" y="1088"/>
                    </a:lnTo>
                    <a:lnTo>
                      <a:pt x="14" y="1081"/>
                    </a:lnTo>
                    <a:lnTo>
                      <a:pt x="18" y="1074"/>
                    </a:lnTo>
                    <a:lnTo>
                      <a:pt x="21" y="1067"/>
                    </a:lnTo>
                    <a:lnTo>
                      <a:pt x="23" y="1060"/>
                    </a:lnTo>
                    <a:lnTo>
                      <a:pt x="26" y="1053"/>
                    </a:lnTo>
                    <a:lnTo>
                      <a:pt x="27" y="1046"/>
                    </a:lnTo>
                    <a:lnTo>
                      <a:pt x="26" y="1040"/>
                    </a:lnTo>
                    <a:lnTo>
                      <a:pt x="23" y="1033"/>
                    </a:lnTo>
                    <a:lnTo>
                      <a:pt x="19" y="1027"/>
                    </a:lnTo>
                    <a:lnTo>
                      <a:pt x="13" y="1021"/>
                    </a:lnTo>
                    <a:lnTo>
                      <a:pt x="6" y="1015"/>
                    </a:lnTo>
                    <a:lnTo>
                      <a:pt x="14" y="995"/>
                    </a:lnTo>
                    <a:lnTo>
                      <a:pt x="23" y="974"/>
                    </a:lnTo>
                    <a:lnTo>
                      <a:pt x="33" y="952"/>
                    </a:lnTo>
                    <a:lnTo>
                      <a:pt x="42" y="931"/>
                    </a:lnTo>
                    <a:lnTo>
                      <a:pt x="50" y="909"/>
                    </a:lnTo>
                    <a:lnTo>
                      <a:pt x="59" y="887"/>
                    </a:lnTo>
                    <a:lnTo>
                      <a:pt x="68" y="865"/>
                    </a:lnTo>
                    <a:lnTo>
                      <a:pt x="76" y="842"/>
                    </a:lnTo>
                    <a:lnTo>
                      <a:pt x="84" y="818"/>
                    </a:lnTo>
                    <a:lnTo>
                      <a:pt x="92" y="794"/>
                    </a:lnTo>
                    <a:lnTo>
                      <a:pt x="99" y="771"/>
                    </a:lnTo>
                    <a:lnTo>
                      <a:pt x="106" y="747"/>
                    </a:lnTo>
                    <a:lnTo>
                      <a:pt x="112" y="723"/>
                    </a:lnTo>
                    <a:lnTo>
                      <a:pt x="117" y="699"/>
                    </a:lnTo>
                    <a:lnTo>
                      <a:pt x="122" y="675"/>
                    </a:lnTo>
                    <a:lnTo>
                      <a:pt x="126" y="650"/>
                    </a:lnTo>
                    <a:lnTo>
                      <a:pt x="136" y="646"/>
                    </a:lnTo>
                    <a:lnTo>
                      <a:pt x="145" y="641"/>
                    </a:lnTo>
                    <a:lnTo>
                      <a:pt x="155" y="636"/>
                    </a:lnTo>
                    <a:lnTo>
                      <a:pt x="164" y="630"/>
                    </a:lnTo>
                    <a:lnTo>
                      <a:pt x="172" y="623"/>
                    </a:lnTo>
                    <a:lnTo>
                      <a:pt x="180" y="616"/>
                    </a:lnTo>
                    <a:lnTo>
                      <a:pt x="187" y="608"/>
                    </a:lnTo>
                    <a:lnTo>
                      <a:pt x="195" y="600"/>
                    </a:lnTo>
                    <a:lnTo>
                      <a:pt x="201" y="591"/>
                    </a:lnTo>
                    <a:lnTo>
                      <a:pt x="208" y="583"/>
                    </a:lnTo>
                    <a:lnTo>
                      <a:pt x="214" y="574"/>
                    </a:lnTo>
                    <a:lnTo>
                      <a:pt x="220" y="565"/>
                    </a:lnTo>
                    <a:lnTo>
                      <a:pt x="227" y="556"/>
                    </a:lnTo>
                    <a:lnTo>
                      <a:pt x="233" y="547"/>
                    </a:lnTo>
                    <a:lnTo>
                      <a:pt x="239" y="539"/>
                    </a:lnTo>
                    <a:lnTo>
                      <a:pt x="245" y="531"/>
                    </a:lnTo>
                    <a:lnTo>
                      <a:pt x="247" y="520"/>
                    </a:lnTo>
                    <a:lnTo>
                      <a:pt x="249" y="508"/>
                    </a:lnTo>
                    <a:lnTo>
                      <a:pt x="249" y="498"/>
                    </a:lnTo>
                    <a:lnTo>
                      <a:pt x="248" y="488"/>
                    </a:lnTo>
                    <a:lnTo>
                      <a:pt x="246" y="478"/>
                    </a:lnTo>
                    <a:lnTo>
                      <a:pt x="243" y="468"/>
                    </a:lnTo>
                    <a:lnTo>
                      <a:pt x="239" y="459"/>
                    </a:lnTo>
                    <a:lnTo>
                      <a:pt x="234" y="449"/>
                    </a:lnTo>
                    <a:lnTo>
                      <a:pt x="229" y="440"/>
                    </a:lnTo>
                    <a:lnTo>
                      <a:pt x="223" y="431"/>
                    </a:lnTo>
                    <a:lnTo>
                      <a:pt x="217" y="422"/>
                    </a:lnTo>
                    <a:lnTo>
                      <a:pt x="211" y="413"/>
                    </a:lnTo>
                    <a:lnTo>
                      <a:pt x="204" y="404"/>
                    </a:lnTo>
                    <a:lnTo>
                      <a:pt x="198" y="395"/>
                    </a:lnTo>
                    <a:lnTo>
                      <a:pt x="191" y="386"/>
                    </a:lnTo>
                    <a:lnTo>
                      <a:pt x="186" y="378"/>
                    </a:lnTo>
                    <a:lnTo>
                      <a:pt x="184" y="355"/>
                    </a:lnTo>
                    <a:lnTo>
                      <a:pt x="183" y="332"/>
                    </a:lnTo>
                    <a:lnTo>
                      <a:pt x="183" y="309"/>
                    </a:lnTo>
                    <a:lnTo>
                      <a:pt x="184" y="286"/>
                    </a:lnTo>
                    <a:lnTo>
                      <a:pt x="185" y="263"/>
                    </a:lnTo>
                    <a:lnTo>
                      <a:pt x="187" y="239"/>
                    </a:lnTo>
                    <a:lnTo>
                      <a:pt x="189" y="214"/>
                    </a:lnTo>
                    <a:lnTo>
                      <a:pt x="192" y="190"/>
                    </a:lnTo>
                    <a:lnTo>
                      <a:pt x="194" y="166"/>
                    </a:lnTo>
                    <a:lnTo>
                      <a:pt x="197" y="142"/>
                    </a:lnTo>
                    <a:lnTo>
                      <a:pt x="200" y="118"/>
                    </a:lnTo>
                    <a:lnTo>
                      <a:pt x="202" y="94"/>
                    </a:lnTo>
                    <a:lnTo>
                      <a:pt x="204" y="70"/>
                    </a:lnTo>
                    <a:lnTo>
                      <a:pt x="205" y="46"/>
                    </a:lnTo>
                    <a:lnTo>
                      <a:pt x="206" y="23"/>
                    </a:lnTo>
                    <a:lnTo>
                      <a:pt x="206" y="0"/>
                    </a:lnTo>
                    <a:lnTo>
                      <a:pt x="205" y="0"/>
                    </a:lnTo>
                    <a:lnTo>
                      <a:pt x="232" y="0"/>
                    </a:lnTo>
                    <a:lnTo>
                      <a:pt x="239" y="40"/>
                    </a:lnTo>
                    <a:lnTo>
                      <a:pt x="247" y="82"/>
                    </a:lnTo>
                    <a:lnTo>
                      <a:pt x="257" y="122"/>
                    </a:lnTo>
                    <a:lnTo>
                      <a:pt x="268" y="163"/>
                    </a:lnTo>
                    <a:lnTo>
                      <a:pt x="280" y="203"/>
                    </a:lnTo>
                    <a:lnTo>
                      <a:pt x="293" y="244"/>
                    </a:lnTo>
                    <a:lnTo>
                      <a:pt x="305" y="284"/>
                    </a:lnTo>
                    <a:lnTo>
                      <a:pt x="316" y="324"/>
                    </a:lnTo>
                    <a:lnTo>
                      <a:pt x="326" y="364"/>
                    </a:lnTo>
                    <a:lnTo>
                      <a:pt x="335" y="405"/>
                    </a:lnTo>
                    <a:lnTo>
                      <a:pt x="342" y="446"/>
                    </a:lnTo>
                    <a:lnTo>
                      <a:pt x="347" y="487"/>
                    </a:lnTo>
                    <a:lnTo>
                      <a:pt x="350" y="529"/>
                    </a:lnTo>
                    <a:lnTo>
                      <a:pt x="349" y="571"/>
                    </a:lnTo>
                    <a:lnTo>
                      <a:pt x="346" y="613"/>
                    </a:lnTo>
                    <a:lnTo>
                      <a:pt x="339" y="656"/>
                    </a:lnTo>
                    <a:lnTo>
                      <a:pt x="338" y="689"/>
                    </a:lnTo>
                    <a:lnTo>
                      <a:pt x="335" y="721"/>
                    </a:lnTo>
                    <a:lnTo>
                      <a:pt x="331" y="752"/>
                    </a:lnTo>
                    <a:lnTo>
                      <a:pt x="326" y="783"/>
                    </a:lnTo>
                    <a:lnTo>
                      <a:pt x="320" y="814"/>
                    </a:lnTo>
                    <a:lnTo>
                      <a:pt x="314" y="846"/>
                    </a:lnTo>
                    <a:lnTo>
                      <a:pt x="307" y="876"/>
                    </a:lnTo>
                    <a:lnTo>
                      <a:pt x="301" y="906"/>
                    </a:lnTo>
                    <a:lnTo>
                      <a:pt x="295" y="937"/>
                    </a:lnTo>
                    <a:lnTo>
                      <a:pt x="289" y="967"/>
                    </a:lnTo>
                    <a:lnTo>
                      <a:pt x="283" y="998"/>
                    </a:lnTo>
                    <a:lnTo>
                      <a:pt x="280" y="1029"/>
                    </a:lnTo>
                    <a:lnTo>
                      <a:pt x="278" y="1059"/>
                    </a:lnTo>
                    <a:lnTo>
                      <a:pt x="278" y="1090"/>
                    </a:lnTo>
                    <a:lnTo>
                      <a:pt x="280" y="1122"/>
                    </a:lnTo>
                    <a:lnTo>
                      <a:pt x="286" y="1154"/>
                    </a:lnTo>
                    <a:lnTo>
                      <a:pt x="292" y="1161"/>
                    </a:lnTo>
                    <a:lnTo>
                      <a:pt x="299" y="1169"/>
                    </a:lnTo>
                    <a:lnTo>
                      <a:pt x="307" y="1177"/>
                    </a:lnTo>
                    <a:lnTo>
                      <a:pt x="314" y="1184"/>
                    </a:lnTo>
                    <a:lnTo>
                      <a:pt x="322" y="1190"/>
                    </a:lnTo>
                    <a:lnTo>
                      <a:pt x="331" y="1197"/>
                    </a:lnTo>
                    <a:lnTo>
                      <a:pt x="339" y="1203"/>
                    </a:lnTo>
                    <a:lnTo>
                      <a:pt x="348" y="1208"/>
                    </a:lnTo>
                    <a:lnTo>
                      <a:pt x="357" y="1213"/>
                    </a:lnTo>
                    <a:lnTo>
                      <a:pt x="367" y="1217"/>
                    </a:lnTo>
                    <a:lnTo>
                      <a:pt x="377" y="1220"/>
                    </a:lnTo>
                    <a:lnTo>
                      <a:pt x="387" y="1223"/>
                    </a:lnTo>
                    <a:lnTo>
                      <a:pt x="397" y="1225"/>
                    </a:lnTo>
                    <a:lnTo>
                      <a:pt x="408" y="1227"/>
                    </a:lnTo>
                    <a:lnTo>
                      <a:pt x="420" y="1227"/>
                    </a:lnTo>
                    <a:lnTo>
                      <a:pt x="432" y="1227"/>
                    </a:lnTo>
                    <a:lnTo>
                      <a:pt x="429" y="1233"/>
                    </a:lnTo>
                    <a:lnTo>
                      <a:pt x="426" y="1240"/>
                    </a:lnTo>
                    <a:lnTo>
                      <a:pt x="423" y="1246"/>
                    </a:lnTo>
                    <a:lnTo>
                      <a:pt x="419" y="1253"/>
                    </a:lnTo>
                    <a:lnTo>
                      <a:pt x="415" y="1260"/>
                    </a:lnTo>
                    <a:lnTo>
                      <a:pt x="412" y="1268"/>
                    </a:lnTo>
                    <a:lnTo>
                      <a:pt x="409" y="1276"/>
                    </a:lnTo>
                    <a:lnTo>
                      <a:pt x="406" y="1283"/>
                    </a:lnTo>
                    <a:lnTo>
                      <a:pt x="404" y="1290"/>
                    </a:lnTo>
                    <a:lnTo>
                      <a:pt x="402" y="1298"/>
                    </a:lnTo>
                    <a:lnTo>
                      <a:pt x="401" y="1305"/>
                    </a:lnTo>
                    <a:lnTo>
                      <a:pt x="401" y="1312"/>
                    </a:lnTo>
                    <a:lnTo>
                      <a:pt x="402" y="1319"/>
                    </a:lnTo>
                    <a:lnTo>
                      <a:pt x="403" y="1326"/>
                    </a:lnTo>
                    <a:lnTo>
                      <a:pt x="406" y="1333"/>
                    </a:lnTo>
                    <a:lnTo>
                      <a:pt x="411" y="1340"/>
                    </a:lnTo>
                    <a:lnTo>
                      <a:pt x="406" y="1395"/>
                    </a:lnTo>
                    <a:lnTo>
                      <a:pt x="409" y="1449"/>
                    </a:lnTo>
                    <a:lnTo>
                      <a:pt x="419" y="1500"/>
                    </a:lnTo>
                    <a:lnTo>
                      <a:pt x="434" y="1550"/>
                    </a:lnTo>
                    <a:lnTo>
                      <a:pt x="453" y="1599"/>
                    </a:lnTo>
                    <a:lnTo>
                      <a:pt x="478" y="1645"/>
                    </a:lnTo>
                    <a:lnTo>
                      <a:pt x="507" y="1689"/>
                    </a:lnTo>
                    <a:lnTo>
                      <a:pt x="539" y="1732"/>
                    </a:lnTo>
                    <a:lnTo>
                      <a:pt x="575" y="1772"/>
                    </a:lnTo>
                    <a:lnTo>
                      <a:pt x="613" y="1809"/>
                    </a:lnTo>
                    <a:lnTo>
                      <a:pt x="654" y="1845"/>
                    </a:lnTo>
                    <a:lnTo>
                      <a:pt x="696" y="1879"/>
                    </a:lnTo>
                    <a:lnTo>
                      <a:pt x="739" y="1910"/>
                    </a:lnTo>
                    <a:lnTo>
                      <a:pt x="782" y="1939"/>
                    </a:lnTo>
                    <a:lnTo>
                      <a:pt x="827" y="1965"/>
                    </a:lnTo>
                    <a:lnTo>
                      <a:pt x="870" y="1989"/>
                    </a:lnTo>
                    <a:lnTo>
                      <a:pt x="874" y="1986"/>
                    </a:lnTo>
                    <a:lnTo>
                      <a:pt x="879" y="1984"/>
                    </a:lnTo>
                    <a:lnTo>
                      <a:pt x="884" y="1981"/>
                    </a:lnTo>
                    <a:lnTo>
                      <a:pt x="889" y="1979"/>
                    </a:lnTo>
                    <a:lnTo>
                      <a:pt x="895" y="1977"/>
                    </a:lnTo>
                    <a:lnTo>
                      <a:pt x="900" y="1975"/>
                    </a:lnTo>
                    <a:lnTo>
                      <a:pt x="905" y="1972"/>
                    </a:lnTo>
                    <a:lnTo>
                      <a:pt x="910" y="1970"/>
                    </a:lnTo>
                    <a:lnTo>
                      <a:pt x="915" y="1967"/>
                    </a:lnTo>
                    <a:lnTo>
                      <a:pt x="920" y="1964"/>
                    </a:lnTo>
                    <a:lnTo>
                      <a:pt x="925" y="1960"/>
                    </a:lnTo>
                    <a:lnTo>
                      <a:pt x="929" y="1957"/>
                    </a:lnTo>
                    <a:lnTo>
                      <a:pt x="933" y="1952"/>
                    </a:lnTo>
                    <a:lnTo>
                      <a:pt x="936" y="1948"/>
                    </a:lnTo>
                    <a:lnTo>
                      <a:pt x="939" y="1942"/>
                    </a:lnTo>
                    <a:lnTo>
                      <a:pt x="943" y="1937"/>
                    </a:lnTo>
                    <a:lnTo>
                      <a:pt x="937" y="1842"/>
                    </a:lnTo>
                    <a:lnTo>
                      <a:pt x="917" y="1753"/>
                    </a:lnTo>
                    <a:lnTo>
                      <a:pt x="893" y="1665"/>
                    </a:lnTo>
                    <a:lnTo>
                      <a:pt x="877" y="1578"/>
                    </a:lnTo>
                    <a:lnTo>
                      <a:pt x="881" y="1489"/>
                    </a:lnTo>
                    <a:lnTo>
                      <a:pt x="889" y="1459"/>
                    </a:lnTo>
                    <a:lnTo>
                      <a:pt x="948" y="1475"/>
                    </a:lnTo>
                    <a:lnTo>
                      <a:pt x="1004" y="1497"/>
                    </a:lnTo>
                    <a:lnTo>
                      <a:pt x="1058" y="1522"/>
                    </a:lnTo>
                    <a:lnTo>
                      <a:pt x="1111" y="1551"/>
                    </a:lnTo>
                    <a:lnTo>
                      <a:pt x="1163" y="1581"/>
                    </a:lnTo>
                    <a:lnTo>
                      <a:pt x="1181" y="1592"/>
                    </a:lnTo>
                    <a:lnTo>
                      <a:pt x="1181" y="1593"/>
                    </a:lnTo>
                    <a:lnTo>
                      <a:pt x="1354" y="2063"/>
                    </a:lnTo>
                    <a:lnTo>
                      <a:pt x="1355" y="2063"/>
                    </a:lnTo>
                    <a:lnTo>
                      <a:pt x="1263" y="2049"/>
                    </a:lnTo>
                    <a:lnTo>
                      <a:pt x="1162" y="2041"/>
                    </a:lnTo>
                    <a:lnTo>
                      <a:pt x="1059" y="2043"/>
                    </a:lnTo>
                    <a:lnTo>
                      <a:pt x="958" y="2058"/>
                    </a:lnTo>
                    <a:lnTo>
                      <a:pt x="865" y="2092"/>
                    </a:lnTo>
                    <a:lnTo>
                      <a:pt x="837" y="2109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53" name="Group 3125"/>
            <p:cNvGrpSpPr>
              <a:grpSpLocks/>
            </p:cNvGrpSpPr>
            <p:nvPr/>
          </p:nvGrpSpPr>
          <p:grpSpPr bwMode="auto">
            <a:xfrm>
              <a:off x="2178" y="2499"/>
              <a:ext cx="301" cy="1149"/>
              <a:chOff x="2178" y="2499"/>
              <a:chExt cx="301" cy="1149"/>
            </a:xfrm>
          </p:grpSpPr>
          <p:sp>
            <p:nvSpPr>
              <p:cNvPr id="460653" name="Freeform 2925"/>
              <p:cNvSpPr>
                <a:spLocks/>
              </p:cNvSpPr>
              <p:nvPr/>
            </p:nvSpPr>
            <p:spPr bwMode="auto">
              <a:xfrm>
                <a:off x="2398" y="3322"/>
                <a:ext cx="16" cy="7"/>
              </a:xfrm>
              <a:custGeom>
                <a:avLst/>
                <a:gdLst>
                  <a:gd name="T0" fmla="*/ 126 w 126"/>
                  <a:gd name="T1" fmla="*/ 0 h 53"/>
                  <a:gd name="T2" fmla="*/ 117 w 126"/>
                  <a:gd name="T3" fmla="*/ 2 h 53"/>
                  <a:gd name="T4" fmla="*/ 109 w 126"/>
                  <a:gd name="T5" fmla="*/ 5 h 53"/>
                  <a:gd name="T6" fmla="*/ 101 w 126"/>
                  <a:gd name="T7" fmla="*/ 8 h 53"/>
                  <a:gd name="T8" fmla="*/ 92 w 126"/>
                  <a:gd name="T9" fmla="*/ 11 h 53"/>
                  <a:gd name="T10" fmla="*/ 84 w 126"/>
                  <a:gd name="T11" fmla="*/ 14 h 53"/>
                  <a:gd name="T12" fmla="*/ 76 w 126"/>
                  <a:gd name="T13" fmla="*/ 18 h 53"/>
                  <a:gd name="T14" fmla="*/ 68 w 126"/>
                  <a:gd name="T15" fmla="*/ 21 h 53"/>
                  <a:gd name="T16" fmla="*/ 61 w 126"/>
                  <a:gd name="T17" fmla="*/ 24 h 53"/>
                  <a:gd name="T18" fmla="*/ 53 w 126"/>
                  <a:gd name="T19" fmla="*/ 27 h 53"/>
                  <a:gd name="T20" fmla="*/ 45 w 126"/>
                  <a:gd name="T21" fmla="*/ 30 h 53"/>
                  <a:gd name="T22" fmla="*/ 37 w 126"/>
                  <a:gd name="T23" fmla="*/ 34 h 53"/>
                  <a:gd name="T24" fmla="*/ 29 w 126"/>
                  <a:gd name="T25" fmla="*/ 37 h 53"/>
                  <a:gd name="T26" fmla="*/ 22 w 126"/>
                  <a:gd name="T27" fmla="*/ 41 h 53"/>
                  <a:gd name="T28" fmla="*/ 14 w 126"/>
                  <a:gd name="T29" fmla="*/ 45 h 53"/>
                  <a:gd name="T30" fmla="*/ 7 w 126"/>
                  <a:gd name="T31" fmla="*/ 48 h 53"/>
                  <a:gd name="T32" fmla="*/ 0 w 126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53">
                    <a:moveTo>
                      <a:pt x="126" y="0"/>
                    </a:moveTo>
                    <a:lnTo>
                      <a:pt x="117" y="2"/>
                    </a:lnTo>
                    <a:lnTo>
                      <a:pt x="109" y="5"/>
                    </a:lnTo>
                    <a:lnTo>
                      <a:pt x="101" y="8"/>
                    </a:lnTo>
                    <a:lnTo>
                      <a:pt x="92" y="11"/>
                    </a:lnTo>
                    <a:lnTo>
                      <a:pt x="84" y="14"/>
                    </a:lnTo>
                    <a:lnTo>
                      <a:pt x="76" y="18"/>
                    </a:lnTo>
                    <a:lnTo>
                      <a:pt x="68" y="21"/>
                    </a:lnTo>
                    <a:lnTo>
                      <a:pt x="61" y="24"/>
                    </a:lnTo>
                    <a:lnTo>
                      <a:pt x="53" y="27"/>
                    </a:lnTo>
                    <a:lnTo>
                      <a:pt x="45" y="30"/>
                    </a:lnTo>
                    <a:lnTo>
                      <a:pt x="37" y="34"/>
                    </a:lnTo>
                    <a:lnTo>
                      <a:pt x="29" y="37"/>
                    </a:lnTo>
                    <a:lnTo>
                      <a:pt x="22" y="41"/>
                    </a:lnTo>
                    <a:lnTo>
                      <a:pt x="14" y="45"/>
                    </a:lnTo>
                    <a:lnTo>
                      <a:pt x="7" y="48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4" name="Freeform 2926"/>
              <p:cNvSpPr>
                <a:spLocks/>
              </p:cNvSpPr>
              <p:nvPr/>
            </p:nvSpPr>
            <p:spPr bwMode="auto">
              <a:xfrm>
                <a:off x="2372" y="3329"/>
                <a:ext cx="26" cy="8"/>
              </a:xfrm>
              <a:custGeom>
                <a:avLst/>
                <a:gdLst>
                  <a:gd name="T0" fmla="*/ 213 w 213"/>
                  <a:gd name="T1" fmla="*/ 0 h 66"/>
                  <a:gd name="T2" fmla="*/ 199 w 213"/>
                  <a:gd name="T3" fmla="*/ 4 h 66"/>
                  <a:gd name="T4" fmla="*/ 186 w 213"/>
                  <a:gd name="T5" fmla="*/ 8 h 66"/>
                  <a:gd name="T6" fmla="*/ 172 w 213"/>
                  <a:gd name="T7" fmla="*/ 14 h 66"/>
                  <a:gd name="T8" fmla="*/ 159 w 213"/>
                  <a:gd name="T9" fmla="*/ 19 h 66"/>
                  <a:gd name="T10" fmla="*/ 145 w 213"/>
                  <a:gd name="T11" fmla="*/ 25 h 66"/>
                  <a:gd name="T12" fmla="*/ 132 w 213"/>
                  <a:gd name="T13" fmla="*/ 30 h 66"/>
                  <a:gd name="T14" fmla="*/ 119 w 213"/>
                  <a:gd name="T15" fmla="*/ 35 h 66"/>
                  <a:gd name="T16" fmla="*/ 106 w 213"/>
                  <a:gd name="T17" fmla="*/ 41 h 66"/>
                  <a:gd name="T18" fmla="*/ 93 w 213"/>
                  <a:gd name="T19" fmla="*/ 45 h 66"/>
                  <a:gd name="T20" fmla="*/ 80 w 213"/>
                  <a:gd name="T21" fmla="*/ 50 h 66"/>
                  <a:gd name="T22" fmla="*/ 67 w 213"/>
                  <a:gd name="T23" fmla="*/ 54 h 66"/>
                  <a:gd name="T24" fmla="*/ 53 w 213"/>
                  <a:gd name="T25" fmla="*/ 58 h 66"/>
                  <a:gd name="T26" fmla="*/ 39 w 213"/>
                  <a:gd name="T27" fmla="*/ 61 h 66"/>
                  <a:gd name="T28" fmla="*/ 26 w 213"/>
                  <a:gd name="T29" fmla="*/ 63 h 66"/>
                  <a:gd name="T30" fmla="*/ 13 w 213"/>
                  <a:gd name="T31" fmla="*/ 65 h 66"/>
                  <a:gd name="T32" fmla="*/ 0 w 213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66">
                    <a:moveTo>
                      <a:pt x="213" y="0"/>
                    </a:moveTo>
                    <a:lnTo>
                      <a:pt x="199" y="4"/>
                    </a:lnTo>
                    <a:lnTo>
                      <a:pt x="186" y="8"/>
                    </a:lnTo>
                    <a:lnTo>
                      <a:pt x="172" y="14"/>
                    </a:lnTo>
                    <a:lnTo>
                      <a:pt x="159" y="19"/>
                    </a:lnTo>
                    <a:lnTo>
                      <a:pt x="145" y="25"/>
                    </a:lnTo>
                    <a:lnTo>
                      <a:pt x="132" y="30"/>
                    </a:lnTo>
                    <a:lnTo>
                      <a:pt x="119" y="35"/>
                    </a:lnTo>
                    <a:lnTo>
                      <a:pt x="106" y="41"/>
                    </a:lnTo>
                    <a:lnTo>
                      <a:pt x="93" y="45"/>
                    </a:lnTo>
                    <a:lnTo>
                      <a:pt x="80" y="50"/>
                    </a:lnTo>
                    <a:lnTo>
                      <a:pt x="67" y="54"/>
                    </a:lnTo>
                    <a:lnTo>
                      <a:pt x="53" y="58"/>
                    </a:lnTo>
                    <a:lnTo>
                      <a:pt x="39" y="61"/>
                    </a:lnTo>
                    <a:lnTo>
                      <a:pt x="26" y="63"/>
                    </a:lnTo>
                    <a:lnTo>
                      <a:pt x="13" y="65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5" name="Freeform 2927"/>
              <p:cNvSpPr>
                <a:spLocks/>
              </p:cNvSpPr>
              <p:nvPr/>
            </p:nvSpPr>
            <p:spPr bwMode="auto">
              <a:xfrm>
                <a:off x="2368" y="3337"/>
                <a:ext cx="4" cy="2"/>
              </a:xfrm>
              <a:custGeom>
                <a:avLst/>
                <a:gdLst>
                  <a:gd name="T0" fmla="*/ 33 w 33"/>
                  <a:gd name="T1" fmla="*/ 0 h 14"/>
                  <a:gd name="T2" fmla="*/ 31 w 33"/>
                  <a:gd name="T3" fmla="*/ 2 h 14"/>
                  <a:gd name="T4" fmla="*/ 29 w 33"/>
                  <a:gd name="T5" fmla="*/ 4 h 14"/>
                  <a:gd name="T6" fmla="*/ 28 w 33"/>
                  <a:gd name="T7" fmla="*/ 5 h 14"/>
                  <a:gd name="T8" fmla="*/ 26 w 33"/>
                  <a:gd name="T9" fmla="*/ 7 h 14"/>
                  <a:gd name="T10" fmla="*/ 24 w 33"/>
                  <a:gd name="T11" fmla="*/ 8 h 14"/>
                  <a:gd name="T12" fmla="*/ 22 w 33"/>
                  <a:gd name="T13" fmla="*/ 9 h 14"/>
                  <a:gd name="T14" fmla="*/ 20 w 33"/>
                  <a:gd name="T15" fmla="*/ 11 h 14"/>
                  <a:gd name="T16" fmla="*/ 18 w 33"/>
                  <a:gd name="T17" fmla="*/ 11 h 14"/>
                  <a:gd name="T18" fmla="*/ 16 w 33"/>
                  <a:gd name="T19" fmla="*/ 12 h 14"/>
                  <a:gd name="T20" fmla="*/ 14 w 33"/>
                  <a:gd name="T21" fmla="*/ 13 h 14"/>
                  <a:gd name="T22" fmla="*/ 11 w 33"/>
                  <a:gd name="T23" fmla="*/ 13 h 14"/>
                  <a:gd name="T24" fmla="*/ 9 w 33"/>
                  <a:gd name="T25" fmla="*/ 13 h 14"/>
                  <a:gd name="T26" fmla="*/ 7 w 33"/>
                  <a:gd name="T27" fmla="*/ 14 h 14"/>
                  <a:gd name="T28" fmla="*/ 4 w 33"/>
                  <a:gd name="T29" fmla="*/ 14 h 14"/>
                  <a:gd name="T30" fmla="*/ 2 w 33"/>
                  <a:gd name="T31" fmla="*/ 14 h 14"/>
                  <a:gd name="T32" fmla="*/ 0 w 33"/>
                  <a:gd name="T33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14">
                    <a:moveTo>
                      <a:pt x="33" y="0"/>
                    </a:moveTo>
                    <a:lnTo>
                      <a:pt x="31" y="2"/>
                    </a:lnTo>
                    <a:lnTo>
                      <a:pt x="29" y="4"/>
                    </a:lnTo>
                    <a:lnTo>
                      <a:pt x="28" y="5"/>
                    </a:lnTo>
                    <a:lnTo>
                      <a:pt x="26" y="7"/>
                    </a:lnTo>
                    <a:lnTo>
                      <a:pt x="24" y="8"/>
                    </a:lnTo>
                    <a:lnTo>
                      <a:pt x="22" y="9"/>
                    </a:lnTo>
                    <a:lnTo>
                      <a:pt x="20" y="11"/>
                    </a:lnTo>
                    <a:lnTo>
                      <a:pt x="18" y="11"/>
                    </a:lnTo>
                    <a:lnTo>
                      <a:pt x="16" y="12"/>
                    </a:lnTo>
                    <a:lnTo>
                      <a:pt x="14" y="13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7" y="14"/>
                    </a:lnTo>
                    <a:lnTo>
                      <a:pt x="4" y="14"/>
                    </a:lnTo>
                    <a:lnTo>
                      <a:pt x="2" y="14"/>
                    </a:lnTo>
                    <a:lnTo>
                      <a:pt x="0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6" name="Freeform 2928"/>
              <p:cNvSpPr>
                <a:spLocks/>
              </p:cNvSpPr>
              <p:nvPr/>
            </p:nvSpPr>
            <p:spPr bwMode="auto">
              <a:xfrm>
                <a:off x="2310" y="3199"/>
                <a:ext cx="58" cy="140"/>
              </a:xfrm>
              <a:custGeom>
                <a:avLst/>
                <a:gdLst>
                  <a:gd name="T0" fmla="*/ 465 w 465"/>
                  <a:gd name="T1" fmla="*/ 1114 h 1114"/>
                  <a:gd name="T2" fmla="*/ 442 w 465"/>
                  <a:gd name="T3" fmla="*/ 1039 h 1114"/>
                  <a:gd name="T4" fmla="*/ 418 w 465"/>
                  <a:gd name="T5" fmla="*/ 967 h 1114"/>
                  <a:gd name="T6" fmla="*/ 391 w 465"/>
                  <a:gd name="T7" fmla="*/ 897 h 1114"/>
                  <a:gd name="T8" fmla="*/ 363 w 465"/>
                  <a:gd name="T9" fmla="*/ 826 h 1114"/>
                  <a:gd name="T10" fmla="*/ 335 w 465"/>
                  <a:gd name="T11" fmla="*/ 757 h 1114"/>
                  <a:gd name="T12" fmla="*/ 305 w 465"/>
                  <a:gd name="T13" fmla="*/ 687 h 1114"/>
                  <a:gd name="T14" fmla="*/ 274 w 465"/>
                  <a:gd name="T15" fmla="*/ 619 h 1114"/>
                  <a:gd name="T16" fmla="*/ 243 w 465"/>
                  <a:gd name="T17" fmla="*/ 551 h 1114"/>
                  <a:gd name="T18" fmla="*/ 212 w 465"/>
                  <a:gd name="T19" fmla="*/ 483 h 1114"/>
                  <a:gd name="T20" fmla="*/ 180 w 465"/>
                  <a:gd name="T21" fmla="*/ 415 h 1114"/>
                  <a:gd name="T22" fmla="*/ 148 w 465"/>
                  <a:gd name="T23" fmla="*/ 347 h 1114"/>
                  <a:gd name="T24" fmla="*/ 117 w 465"/>
                  <a:gd name="T25" fmla="*/ 278 h 1114"/>
                  <a:gd name="T26" fmla="*/ 86 w 465"/>
                  <a:gd name="T27" fmla="*/ 210 h 1114"/>
                  <a:gd name="T28" fmla="*/ 57 w 465"/>
                  <a:gd name="T29" fmla="*/ 140 h 1114"/>
                  <a:gd name="T30" fmla="*/ 28 w 465"/>
                  <a:gd name="T31" fmla="*/ 70 h 1114"/>
                  <a:gd name="T32" fmla="*/ 0 w 465"/>
                  <a:gd name="T33" fmla="*/ 0 h 1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5" h="1114">
                    <a:moveTo>
                      <a:pt x="465" y="1114"/>
                    </a:moveTo>
                    <a:lnTo>
                      <a:pt x="442" y="1039"/>
                    </a:lnTo>
                    <a:lnTo>
                      <a:pt x="418" y="967"/>
                    </a:lnTo>
                    <a:lnTo>
                      <a:pt x="391" y="897"/>
                    </a:lnTo>
                    <a:lnTo>
                      <a:pt x="363" y="826"/>
                    </a:lnTo>
                    <a:lnTo>
                      <a:pt x="335" y="757"/>
                    </a:lnTo>
                    <a:lnTo>
                      <a:pt x="305" y="687"/>
                    </a:lnTo>
                    <a:lnTo>
                      <a:pt x="274" y="619"/>
                    </a:lnTo>
                    <a:lnTo>
                      <a:pt x="243" y="551"/>
                    </a:lnTo>
                    <a:lnTo>
                      <a:pt x="212" y="483"/>
                    </a:lnTo>
                    <a:lnTo>
                      <a:pt x="180" y="415"/>
                    </a:lnTo>
                    <a:lnTo>
                      <a:pt x="148" y="347"/>
                    </a:lnTo>
                    <a:lnTo>
                      <a:pt x="117" y="278"/>
                    </a:lnTo>
                    <a:lnTo>
                      <a:pt x="86" y="210"/>
                    </a:lnTo>
                    <a:lnTo>
                      <a:pt x="57" y="140"/>
                    </a:lnTo>
                    <a:lnTo>
                      <a:pt x="28" y="7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7" name="Freeform 2929"/>
              <p:cNvSpPr>
                <a:spLocks/>
              </p:cNvSpPr>
              <p:nvPr/>
            </p:nvSpPr>
            <p:spPr bwMode="auto">
              <a:xfrm>
                <a:off x="2310" y="3185"/>
                <a:ext cx="3" cy="14"/>
              </a:xfrm>
              <a:custGeom>
                <a:avLst/>
                <a:gdLst>
                  <a:gd name="T0" fmla="*/ 0 w 27"/>
                  <a:gd name="T1" fmla="*/ 113 h 113"/>
                  <a:gd name="T2" fmla="*/ 0 w 27"/>
                  <a:gd name="T3" fmla="*/ 105 h 113"/>
                  <a:gd name="T4" fmla="*/ 2 w 27"/>
                  <a:gd name="T5" fmla="*/ 96 h 113"/>
                  <a:gd name="T6" fmla="*/ 5 w 27"/>
                  <a:gd name="T7" fmla="*/ 88 h 113"/>
                  <a:gd name="T8" fmla="*/ 8 w 27"/>
                  <a:gd name="T9" fmla="*/ 81 h 113"/>
                  <a:gd name="T10" fmla="*/ 11 w 27"/>
                  <a:gd name="T11" fmla="*/ 73 h 113"/>
                  <a:gd name="T12" fmla="*/ 14 w 27"/>
                  <a:gd name="T13" fmla="*/ 66 h 113"/>
                  <a:gd name="T14" fmla="*/ 18 w 27"/>
                  <a:gd name="T15" fmla="*/ 59 h 113"/>
                  <a:gd name="T16" fmla="*/ 21 w 27"/>
                  <a:gd name="T17" fmla="*/ 52 h 113"/>
                  <a:gd name="T18" fmla="*/ 23 w 27"/>
                  <a:gd name="T19" fmla="*/ 45 h 113"/>
                  <a:gd name="T20" fmla="*/ 26 w 27"/>
                  <a:gd name="T21" fmla="*/ 38 h 113"/>
                  <a:gd name="T22" fmla="*/ 27 w 27"/>
                  <a:gd name="T23" fmla="*/ 31 h 113"/>
                  <a:gd name="T24" fmla="*/ 26 w 27"/>
                  <a:gd name="T25" fmla="*/ 25 h 113"/>
                  <a:gd name="T26" fmla="*/ 23 w 27"/>
                  <a:gd name="T27" fmla="*/ 18 h 113"/>
                  <a:gd name="T28" fmla="*/ 19 w 27"/>
                  <a:gd name="T29" fmla="*/ 12 h 113"/>
                  <a:gd name="T30" fmla="*/ 13 w 27"/>
                  <a:gd name="T31" fmla="*/ 6 h 113"/>
                  <a:gd name="T32" fmla="*/ 6 w 27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13">
                    <a:moveTo>
                      <a:pt x="0" y="113"/>
                    </a:moveTo>
                    <a:lnTo>
                      <a:pt x="0" y="105"/>
                    </a:lnTo>
                    <a:lnTo>
                      <a:pt x="2" y="96"/>
                    </a:lnTo>
                    <a:lnTo>
                      <a:pt x="5" y="88"/>
                    </a:lnTo>
                    <a:lnTo>
                      <a:pt x="8" y="81"/>
                    </a:lnTo>
                    <a:lnTo>
                      <a:pt x="11" y="73"/>
                    </a:lnTo>
                    <a:lnTo>
                      <a:pt x="14" y="66"/>
                    </a:lnTo>
                    <a:lnTo>
                      <a:pt x="18" y="59"/>
                    </a:lnTo>
                    <a:lnTo>
                      <a:pt x="21" y="52"/>
                    </a:lnTo>
                    <a:lnTo>
                      <a:pt x="23" y="45"/>
                    </a:lnTo>
                    <a:lnTo>
                      <a:pt x="26" y="38"/>
                    </a:lnTo>
                    <a:lnTo>
                      <a:pt x="27" y="31"/>
                    </a:lnTo>
                    <a:lnTo>
                      <a:pt x="26" y="25"/>
                    </a:lnTo>
                    <a:lnTo>
                      <a:pt x="23" y="18"/>
                    </a:lnTo>
                    <a:lnTo>
                      <a:pt x="19" y="12"/>
                    </a:lnTo>
                    <a:lnTo>
                      <a:pt x="13" y="6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8" name="Freeform 2930"/>
              <p:cNvSpPr>
                <a:spLocks/>
              </p:cNvSpPr>
              <p:nvPr/>
            </p:nvSpPr>
            <p:spPr bwMode="auto">
              <a:xfrm>
                <a:off x="2310" y="3140"/>
                <a:ext cx="15" cy="45"/>
              </a:xfrm>
              <a:custGeom>
                <a:avLst/>
                <a:gdLst>
                  <a:gd name="T0" fmla="*/ 0 w 120"/>
                  <a:gd name="T1" fmla="*/ 365 h 365"/>
                  <a:gd name="T2" fmla="*/ 8 w 120"/>
                  <a:gd name="T3" fmla="*/ 345 h 365"/>
                  <a:gd name="T4" fmla="*/ 17 w 120"/>
                  <a:gd name="T5" fmla="*/ 324 h 365"/>
                  <a:gd name="T6" fmla="*/ 27 w 120"/>
                  <a:gd name="T7" fmla="*/ 302 h 365"/>
                  <a:gd name="T8" fmla="*/ 36 w 120"/>
                  <a:gd name="T9" fmla="*/ 281 h 365"/>
                  <a:gd name="T10" fmla="*/ 44 w 120"/>
                  <a:gd name="T11" fmla="*/ 259 h 365"/>
                  <a:gd name="T12" fmla="*/ 53 w 120"/>
                  <a:gd name="T13" fmla="*/ 237 h 365"/>
                  <a:gd name="T14" fmla="*/ 62 w 120"/>
                  <a:gd name="T15" fmla="*/ 215 h 365"/>
                  <a:gd name="T16" fmla="*/ 70 w 120"/>
                  <a:gd name="T17" fmla="*/ 192 h 365"/>
                  <a:gd name="T18" fmla="*/ 78 w 120"/>
                  <a:gd name="T19" fmla="*/ 168 h 365"/>
                  <a:gd name="T20" fmla="*/ 86 w 120"/>
                  <a:gd name="T21" fmla="*/ 144 h 365"/>
                  <a:gd name="T22" fmla="*/ 93 w 120"/>
                  <a:gd name="T23" fmla="*/ 121 h 365"/>
                  <a:gd name="T24" fmla="*/ 100 w 120"/>
                  <a:gd name="T25" fmla="*/ 97 h 365"/>
                  <a:gd name="T26" fmla="*/ 106 w 120"/>
                  <a:gd name="T27" fmla="*/ 73 h 365"/>
                  <a:gd name="T28" fmla="*/ 111 w 120"/>
                  <a:gd name="T29" fmla="*/ 49 h 365"/>
                  <a:gd name="T30" fmla="*/ 116 w 120"/>
                  <a:gd name="T31" fmla="*/ 25 h 365"/>
                  <a:gd name="T32" fmla="*/ 120 w 120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365">
                    <a:moveTo>
                      <a:pt x="0" y="365"/>
                    </a:moveTo>
                    <a:lnTo>
                      <a:pt x="8" y="345"/>
                    </a:lnTo>
                    <a:lnTo>
                      <a:pt x="17" y="324"/>
                    </a:lnTo>
                    <a:lnTo>
                      <a:pt x="27" y="302"/>
                    </a:lnTo>
                    <a:lnTo>
                      <a:pt x="36" y="281"/>
                    </a:lnTo>
                    <a:lnTo>
                      <a:pt x="44" y="259"/>
                    </a:lnTo>
                    <a:lnTo>
                      <a:pt x="53" y="237"/>
                    </a:lnTo>
                    <a:lnTo>
                      <a:pt x="62" y="215"/>
                    </a:lnTo>
                    <a:lnTo>
                      <a:pt x="70" y="192"/>
                    </a:lnTo>
                    <a:lnTo>
                      <a:pt x="78" y="168"/>
                    </a:lnTo>
                    <a:lnTo>
                      <a:pt x="86" y="144"/>
                    </a:lnTo>
                    <a:lnTo>
                      <a:pt x="93" y="121"/>
                    </a:lnTo>
                    <a:lnTo>
                      <a:pt x="100" y="97"/>
                    </a:lnTo>
                    <a:lnTo>
                      <a:pt x="106" y="73"/>
                    </a:lnTo>
                    <a:lnTo>
                      <a:pt x="111" y="49"/>
                    </a:lnTo>
                    <a:lnTo>
                      <a:pt x="116" y="25"/>
                    </a:lnTo>
                    <a:lnTo>
                      <a:pt x="12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59" name="Freeform 2931"/>
              <p:cNvSpPr>
                <a:spLocks/>
              </p:cNvSpPr>
              <p:nvPr/>
            </p:nvSpPr>
            <p:spPr bwMode="auto">
              <a:xfrm>
                <a:off x="2325" y="3125"/>
                <a:ext cx="15" cy="15"/>
              </a:xfrm>
              <a:custGeom>
                <a:avLst/>
                <a:gdLst>
                  <a:gd name="T0" fmla="*/ 0 w 119"/>
                  <a:gd name="T1" fmla="*/ 119 h 119"/>
                  <a:gd name="T2" fmla="*/ 10 w 119"/>
                  <a:gd name="T3" fmla="*/ 115 h 119"/>
                  <a:gd name="T4" fmla="*/ 19 w 119"/>
                  <a:gd name="T5" fmla="*/ 110 h 119"/>
                  <a:gd name="T6" fmla="*/ 29 w 119"/>
                  <a:gd name="T7" fmla="*/ 105 h 119"/>
                  <a:gd name="T8" fmla="*/ 38 w 119"/>
                  <a:gd name="T9" fmla="*/ 99 h 119"/>
                  <a:gd name="T10" fmla="*/ 46 w 119"/>
                  <a:gd name="T11" fmla="*/ 92 h 119"/>
                  <a:gd name="T12" fmla="*/ 54 w 119"/>
                  <a:gd name="T13" fmla="*/ 85 h 119"/>
                  <a:gd name="T14" fmla="*/ 61 w 119"/>
                  <a:gd name="T15" fmla="*/ 77 h 119"/>
                  <a:gd name="T16" fmla="*/ 69 w 119"/>
                  <a:gd name="T17" fmla="*/ 69 h 119"/>
                  <a:gd name="T18" fmla="*/ 75 w 119"/>
                  <a:gd name="T19" fmla="*/ 60 h 119"/>
                  <a:gd name="T20" fmla="*/ 82 w 119"/>
                  <a:gd name="T21" fmla="*/ 52 h 119"/>
                  <a:gd name="T22" fmla="*/ 88 w 119"/>
                  <a:gd name="T23" fmla="*/ 43 h 119"/>
                  <a:gd name="T24" fmla="*/ 94 w 119"/>
                  <a:gd name="T25" fmla="*/ 34 h 119"/>
                  <a:gd name="T26" fmla="*/ 101 w 119"/>
                  <a:gd name="T27" fmla="*/ 25 h 119"/>
                  <a:gd name="T28" fmla="*/ 107 w 119"/>
                  <a:gd name="T29" fmla="*/ 16 h 119"/>
                  <a:gd name="T30" fmla="*/ 113 w 119"/>
                  <a:gd name="T31" fmla="*/ 8 h 119"/>
                  <a:gd name="T32" fmla="*/ 119 w 119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119">
                    <a:moveTo>
                      <a:pt x="0" y="119"/>
                    </a:moveTo>
                    <a:lnTo>
                      <a:pt x="10" y="115"/>
                    </a:lnTo>
                    <a:lnTo>
                      <a:pt x="19" y="110"/>
                    </a:lnTo>
                    <a:lnTo>
                      <a:pt x="29" y="105"/>
                    </a:lnTo>
                    <a:lnTo>
                      <a:pt x="38" y="99"/>
                    </a:lnTo>
                    <a:lnTo>
                      <a:pt x="46" y="92"/>
                    </a:lnTo>
                    <a:lnTo>
                      <a:pt x="54" y="85"/>
                    </a:lnTo>
                    <a:lnTo>
                      <a:pt x="61" y="77"/>
                    </a:lnTo>
                    <a:lnTo>
                      <a:pt x="69" y="69"/>
                    </a:lnTo>
                    <a:lnTo>
                      <a:pt x="75" y="60"/>
                    </a:lnTo>
                    <a:lnTo>
                      <a:pt x="82" y="52"/>
                    </a:lnTo>
                    <a:lnTo>
                      <a:pt x="88" y="43"/>
                    </a:lnTo>
                    <a:lnTo>
                      <a:pt x="94" y="34"/>
                    </a:lnTo>
                    <a:lnTo>
                      <a:pt x="101" y="25"/>
                    </a:lnTo>
                    <a:lnTo>
                      <a:pt x="107" y="16"/>
                    </a:lnTo>
                    <a:lnTo>
                      <a:pt x="113" y="8"/>
                    </a:lnTo>
                    <a:lnTo>
                      <a:pt x="11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0" name="Freeform 2932"/>
              <p:cNvSpPr>
                <a:spLocks/>
              </p:cNvSpPr>
              <p:nvPr/>
            </p:nvSpPr>
            <p:spPr bwMode="auto">
              <a:xfrm>
                <a:off x="2333" y="3106"/>
                <a:ext cx="8" cy="19"/>
              </a:xfrm>
              <a:custGeom>
                <a:avLst/>
                <a:gdLst>
                  <a:gd name="T0" fmla="*/ 59 w 63"/>
                  <a:gd name="T1" fmla="*/ 153 h 153"/>
                  <a:gd name="T2" fmla="*/ 61 w 63"/>
                  <a:gd name="T3" fmla="*/ 142 h 153"/>
                  <a:gd name="T4" fmla="*/ 63 w 63"/>
                  <a:gd name="T5" fmla="*/ 130 h 153"/>
                  <a:gd name="T6" fmla="*/ 63 w 63"/>
                  <a:gd name="T7" fmla="*/ 120 h 153"/>
                  <a:gd name="T8" fmla="*/ 62 w 63"/>
                  <a:gd name="T9" fmla="*/ 110 h 153"/>
                  <a:gd name="T10" fmla="*/ 60 w 63"/>
                  <a:gd name="T11" fmla="*/ 100 h 153"/>
                  <a:gd name="T12" fmla="*/ 57 w 63"/>
                  <a:gd name="T13" fmla="*/ 90 h 153"/>
                  <a:gd name="T14" fmla="*/ 53 w 63"/>
                  <a:gd name="T15" fmla="*/ 81 h 153"/>
                  <a:gd name="T16" fmla="*/ 48 w 63"/>
                  <a:gd name="T17" fmla="*/ 71 h 153"/>
                  <a:gd name="T18" fmla="*/ 43 w 63"/>
                  <a:gd name="T19" fmla="*/ 62 h 153"/>
                  <a:gd name="T20" fmla="*/ 37 w 63"/>
                  <a:gd name="T21" fmla="*/ 53 h 153"/>
                  <a:gd name="T22" fmla="*/ 31 w 63"/>
                  <a:gd name="T23" fmla="*/ 44 h 153"/>
                  <a:gd name="T24" fmla="*/ 25 w 63"/>
                  <a:gd name="T25" fmla="*/ 35 h 153"/>
                  <a:gd name="T26" fmla="*/ 18 w 63"/>
                  <a:gd name="T27" fmla="*/ 26 h 153"/>
                  <a:gd name="T28" fmla="*/ 12 w 63"/>
                  <a:gd name="T29" fmla="*/ 17 h 153"/>
                  <a:gd name="T30" fmla="*/ 5 w 63"/>
                  <a:gd name="T31" fmla="*/ 8 h 153"/>
                  <a:gd name="T32" fmla="*/ 0 w 63"/>
                  <a:gd name="T33" fmla="*/ 0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153">
                    <a:moveTo>
                      <a:pt x="59" y="153"/>
                    </a:moveTo>
                    <a:lnTo>
                      <a:pt x="61" y="142"/>
                    </a:lnTo>
                    <a:lnTo>
                      <a:pt x="63" y="130"/>
                    </a:lnTo>
                    <a:lnTo>
                      <a:pt x="63" y="120"/>
                    </a:lnTo>
                    <a:lnTo>
                      <a:pt x="62" y="110"/>
                    </a:lnTo>
                    <a:lnTo>
                      <a:pt x="60" y="100"/>
                    </a:lnTo>
                    <a:lnTo>
                      <a:pt x="57" y="90"/>
                    </a:lnTo>
                    <a:lnTo>
                      <a:pt x="53" y="81"/>
                    </a:lnTo>
                    <a:lnTo>
                      <a:pt x="48" y="71"/>
                    </a:lnTo>
                    <a:lnTo>
                      <a:pt x="43" y="62"/>
                    </a:lnTo>
                    <a:lnTo>
                      <a:pt x="37" y="53"/>
                    </a:lnTo>
                    <a:lnTo>
                      <a:pt x="31" y="44"/>
                    </a:lnTo>
                    <a:lnTo>
                      <a:pt x="25" y="35"/>
                    </a:lnTo>
                    <a:lnTo>
                      <a:pt x="18" y="26"/>
                    </a:lnTo>
                    <a:lnTo>
                      <a:pt x="12" y="17"/>
                    </a:lnTo>
                    <a:lnTo>
                      <a:pt x="5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1" name="Freeform 2933"/>
              <p:cNvSpPr>
                <a:spLocks/>
              </p:cNvSpPr>
              <p:nvPr/>
            </p:nvSpPr>
            <p:spPr bwMode="auto">
              <a:xfrm>
                <a:off x="2332" y="3059"/>
                <a:ext cx="3" cy="47"/>
              </a:xfrm>
              <a:custGeom>
                <a:avLst/>
                <a:gdLst>
                  <a:gd name="T0" fmla="*/ 3 w 23"/>
                  <a:gd name="T1" fmla="*/ 378 h 378"/>
                  <a:gd name="T2" fmla="*/ 1 w 23"/>
                  <a:gd name="T3" fmla="*/ 355 h 378"/>
                  <a:gd name="T4" fmla="*/ 0 w 23"/>
                  <a:gd name="T5" fmla="*/ 332 h 378"/>
                  <a:gd name="T6" fmla="*/ 0 w 23"/>
                  <a:gd name="T7" fmla="*/ 309 h 378"/>
                  <a:gd name="T8" fmla="*/ 1 w 23"/>
                  <a:gd name="T9" fmla="*/ 286 h 378"/>
                  <a:gd name="T10" fmla="*/ 2 w 23"/>
                  <a:gd name="T11" fmla="*/ 263 h 378"/>
                  <a:gd name="T12" fmla="*/ 4 w 23"/>
                  <a:gd name="T13" fmla="*/ 239 h 378"/>
                  <a:gd name="T14" fmla="*/ 6 w 23"/>
                  <a:gd name="T15" fmla="*/ 214 h 378"/>
                  <a:gd name="T16" fmla="*/ 9 w 23"/>
                  <a:gd name="T17" fmla="*/ 190 h 378"/>
                  <a:gd name="T18" fmla="*/ 11 w 23"/>
                  <a:gd name="T19" fmla="*/ 166 h 378"/>
                  <a:gd name="T20" fmla="*/ 14 w 23"/>
                  <a:gd name="T21" fmla="*/ 142 h 378"/>
                  <a:gd name="T22" fmla="*/ 17 w 23"/>
                  <a:gd name="T23" fmla="*/ 118 h 378"/>
                  <a:gd name="T24" fmla="*/ 19 w 23"/>
                  <a:gd name="T25" fmla="*/ 94 h 378"/>
                  <a:gd name="T26" fmla="*/ 21 w 23"/>
                  <a:gd name="T27" fmla="*/ 70 h 378"/>
                  <a:gd name="T28" fmla="*/ 22 w 23"/>
                  <a:gd name="T29" fmla="*/ 46 h 378"/>
                  <a:gd name="T30" fmla="*/ 23 w 23"/>
                  <a:gd name="T31" fmla="*/ 23 h 378"/>
                  <a:gd name="T32" fmla="*/ 23 w 23"/>
                  <a:gd name="T33" fmla="*/ 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378">
                    <a:moveTo>
                      <a:pt x="3" y="378"/>
                    </a:moveTo>
                    <a:lnTo>
                      <a:pt x="1" y="355"/>
                    </a:lnTo>
                    <a:lnTo>
                      <a:pt x="0" y="332"/>
                    </a:lnTo>
                    <a:lnTo>
                      <a:pt x="0" y="309"/>
                    </a:lnTo>
                    <a:lnTo>
                      <a:pt x="1" y="286"/>
                    </a:lnTo>
                    <a:lnTo>
                      <a:pt x="2" y="263"/>
                    </a:lnTo>
                    <a:lnTo>
                      <a:pt x="4" y="239"/>
                    </a:lnTo>
                    <a:lnTo>
                      <a:pt x="6" y="214"/>
                    </a:lnTo>
                    <a:lnTo>
                      <a:pt x="9" y="190"/>
                    </a:lnTo>
                    <a:lnTo>
                      <a:pt x="11" y="166"/>
                    </a:lnTo>
                    <a:lnTo>
                      <a:pt x="14" y="142"/>
                    </a:lnTo>
                    <a:lnTo>
                      <a:pt x="17" y="118"/>
                    </a:lnTo>
                    <a:lnTo>
                      <a:pt x="19" y="94"/>
                    </a:lnTo>
                    <a:lnTo>
                      <a:pt x="21" y="70"/>
                    </a:lnTo>
                    <a:lnTo>
                      <a:pt x="22" y="46"/>
                    </a:lnTo>
                    <a:lnTo>
                      <a:pt x="23" y="23"/>
                    </a:lnTo>
                    <a:lnTo>
                      <a:pt x="2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2" name="Line 2934"/>
              <p:cNvSpPr>
                <a:spLocks noChangeShapeType="1"/>
              </p:cNvSpPr>
              <p:nvPr/>
            </p:nvSpPr>
            <p:spPr bwMode="auto">
              <a:xfrm>
                <a:off x="2335" y="3059"/>
                <a:ext cx="4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3" name="Freeform 2935"/>
              <p:cNvSpPr>
                <a:spLocks/>
              </p:cNvSpPr>
              <p:nvPr/>
            </p:nvSpPr>
            <p:spPr bwMode="auto">
              <a:xfrm>
                <a:off x="2339" y="3059"/>
                <a:ext cx="14" cy="82"/>
              </a:xfrm>
              <a:custGeom>
                <a:avLst/>
                <a:gdLst>
                  <a:gd name="T0" fmla="*/ 0 w 118"/>
                  <a:gd name="T1" fmla="*/ 0 h 656"/>
                  <a:gd name="T2" fmla="*/ 7 w 118"/>
                  <a:gd name="T3" fmla="*/ 40 h 656"/>
                  <a:gd name="T4" fmla="*/ 15 w 118"/>
                  <a:gd name="T5" fmla="*/ 82 h 656"/>
                  <a:gd name="T6" fmla="*/ 25 w 118"/>
                  <a:gd name="T7" fmla="*/ 122 h 656"/>
                  <a:gd name="T8" fmla="*/ 36 w 118"/>
                  <a:gd name="T9" fmla="*/ 163 h 656"/>
                  <a:gd name="T10" fmla="*/ 48 w 118"/>
                  <a:gd name="T11" fmla="*/ 203 h 656"/>
                  <a:gd name="T12" fmla="*/ 61 w 118"/>
                  <a:gd name="T13" fmla="*/ 244 h 656"/>
                  <a:gd name="T14" fmla="*/ 73 w 118"/>
                  <a:gd name="T15" fmla="*/ 284 h 656"/>
                  <a:gd name="T16" fmla="*/ 84 w 118"/>
                  <a:gd name="T17" fmla="*/ 324 h 656"/>
                  <a:gd name="T18" fmla="*/ 94 w 118"/>
                  <a:gd name="T19" fmla="*/ 364 h 656"/>
                  <a:gd name="T20" fmla="*/ 103 w 118"/>
                  <a:gd name="T21" fmla="*/ 405 h 656"/>
                  <a:gd name="T22" fmla="*/ 110 w 118"/>
                  <a:gd name="T23" fmla="*/ 446 h 656"/>
                  <a:gd name="T24" fmla="*/ 115 w 118"/>
                  <a:gd name="T25" fmla="*/ 487 h 656"/>
                  <a:gd name="T26" fmla="*/ 118 w 118"/>
                  <a:gd name="T27" fmla="*/ 529 h 656"/>
                  <a:gd name="T28" fmla="*/ 117 w 118"/>
                  <a:gd name="T29" fmla="*/ 571 h 656"/>
                  <a:gd name="T30" fmla="*/ 114 w 118"/>
                  <a:gd name="T31" fmla="*/ 613 h 656"/>
                  <a:gd name="T32" fmla="*/ 107 w 118"/>
                  <a:gd name="T33" fmla="*/ 656 h 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8" h="656">
                    <a:moveTo>
                      <a:pt x="0" y="0"/>
                    </a:moveTo>
                    <a:lnTo>
                      <a:pt x="7" y="40"/>
                    </a:lnTo>
                    <a:lnTo>
                      <a:pt x="15" y="82"/>
                    </a:lnTo>
                    <a:lnTo>
                      <a:pt x="25" y="122"/>
                    </a:lnTo>
                    <a:lnTo>
                      <a:pt x="36" y="163"/>
                    </a:lnTo>
                    <a:lnTo>
                      <a:pt x="48" y="203"/>
                    </a:lnTo>
                    <a:lnTo>
                      <a:pt x="61" y="244"/>
                    </a:lnTo>
                    <a:lnTo>
                      <a:pt x="73" y="284"/>
                    </a:lnTo>
                    <a:lnTo>
                      <a:pt x="84" y="324"/>
                    </a:lnTo>
                    <a:lnTo>
                      <a:pt x="94" y="364"/>
                    </a:lnTo>
                    <a:lnTo>
                      <a:pt x="103" y="405"/>
                    </a:lnTo>
                    <a:lnTo>
                      <a:pt x="110" y="446"/>
                    </a:lnTo>
                    <a:lnTo>
                      <a:pt x="115" y="487"/>
                    </a:lnTo>
                    <a:lnTo>
                      <a:pt x="118" y="529"/>
                    </a:lnTo>
                    <a:lnTo>
                      <a:pt x="117" y="571"/>
                    </a:lnTo>
                    <a:lnTo>
                      <a:pt x="114" y="613"/>
                    </a:lnTo>
                    <a:lnTo>
                      <a:pt x="107" y="65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4" name="Freeform 2936"/>
              <p:cNvSpPr>
                <a:spLocks/>
              </p:cNvSpPr>
              <p:nvPr/>
            </p:nvSpPr>
            <p:spPr bwMode="auto">
              <a:xfrm>
                <a:off x="2344" y="3141"/>
                <a:ext cx="8" cy="62"/>
              </a:xfrm>
              <a:custGeom>
                <a:avLst/>
                <a:gdLst>
                  <a:gd name="T0" fmla="*/ 61 w 61"/>
                  <a:gd name="T1" fmla="*/ 0 h 498"/>
                  <a:gd name="T2" fmla="*/ 60 w 61"/>
                  <a:gd name="T3" fmla="*/ 33 h 498"/>
                  <a:gd name="T4" fmla="*/ 57 w 61"/>
                  <a:gd name="T5" fmla="*/ 65 h 498"/>
                  <a:gd name="T6" fmla="*/ 53 w 61"/>
                  <a:gd name="T7" fmla="*/ 96 h 498"/>
                  <a:gd name="T8" fmla="*/ 48 w 61"/>
                  <a:gd name="T9" fmla="*/ 127 h 498"/>
                  <a:gd name="T10" fmla="*/ 42 w 61"/>
                  <a:gd name="T11" fmla="*/ 158 h 498"/>
                  <a:gd name="T12" fmla="*/ 36 w 61"/>
                  <a:gd name="T13" fmla="*/ 190 h 498"/>
                  <a:gd name="T14" fmla="*/ 29 w 61"/>
                  <a:gd name="T15" fmla="*/ 220 h 498"/>
                  <a:gd name="T16" fmla="*/ 23 w 61"/>
                  <a:gd name="T17" fmla="*/ 250 h 498"/>
                  <a:gd name="T18" fmla="*/ 17 w 61"/>
                  <a:gd name="T19" fmla="*/ 281 h 498"/>
                  <a:gd name="T20" fmla="*/ 11 w 61"/>
                  <a:gd name="T21" fmla="*/ 311 h 498"/>
                  <a:gd name="T22" fmla="*/ 5 w 61"/>
                  <a:gd name="T23" fmla="*/ 342 h 498"/>
                  <a:gd name="T24" fmla="*/ 2 w 61"/>
                  <a:gd name="T25" fmla="*/ 373 h 498"/>
                  <a:gd name="T26" fmla="*/ 0 w 61"/>
                  <a:gd name="T27" fmla="*/ 403 h 498"/>
                  <a:gd name="T28" fmla="*/ 0 w 61"/>
                  <a:gd name="T29" fmla="*/ 434 h 498"/>
                  <a:gd name="T30" fmla="*/ 2 w 61"/>
                  <a:gd name="T31" fmla="*/ 466 h 498"/>
                  <a:gd name="T32" fmla="*/ 8 w 61"/>
                  <a:gd name="T33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498">
                    <a:moveTo>
                      <a:pt x="61" y="0"/>
                    </a:moveTo>
                    <a:lnTo>
                      <a:pt x="60" y="33"/>
                    </a:lnTo>
                    <a:lnTo>
                      <a:pt x="57" y="65"/>
                    </a:lnTo>
                    <a:lnTo>
                      <a:pt x="53" y="96"/>
                    </a:lnTo>
                    <a:lnTo>
                      <a:pt x="48" y="127"/>
                    </a:lnTo>
                    <a:lnTo>
                      <a:pt x="42" y="158"/>
                    </a:lnTo>
                    <a:lnTo>
                      <a:pt x="36" y="190"/>
                    </a:lnTo>
                    <a:lnTo>
                      <a:pt x="29" y="220"/>
                    </a:lnTo>
                    <a:lnTo>
                      <a:pt x="23" y="250"/>
                    </a:lnTo>
                    <a:lnTo>
                      <a:pt x="17" y="281"/>
                    </a:lnTo>
                    <a:lnTo>
                      <a:pt x="11" y="311"/>
                    </a:lnTo>
                    <a:lnTo>
                      <a:pt x="5" y="342"/>
                    </a:lnTo>
                    <a:lnTo>
                      <a:pt x="2" y="373"/>
                    </a:lnTo>
                    <a:lnTo>
                      <a:pt x="0" y="403"/>
                    </a:lnTo>
                    <a:lnTo>
                      <a:pt x="0" y="434"/>
                    </a:lnTo>
                    <a:lnTo>
                      <a:pt x="2" y="466"/>
                    </a:lnTo>
                    <a:lnTo>
                      <a:pt x="8" y="4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5" name="Freeform 2937"/>
              <p:cNvSpPr>
                <a:spLocks/>
              </p:cNvSpPr>
              <p:nvPr/>
            </p:nvSpPr>
            <p:spPr bwMode="auto">
              <a:xfrm>
                <a:off x="2345" y="3203"/>
                <a:ext cx="19" cy="9"/>
              </a:xfrm>
              <a:custGeom>
                <a:avLst/>
                <a:gdLst>
                  <a:gd name="T0" fmla="*/ 0 w 146"/>
                  <a:gd name="T1" fmla="*/ 0 h 73"/>
                  <a:gd name="T2" fmla="*/ 6 w 146"/>
                  <a:gd name="T3" fmla="*/ 7 h 73"/>
                  <a:gd name="T4" fmla="*/ 13 w 146"/>
                  <a:gd name="T5" fmla="*/ 15 h 73"/>
                  <a:gd name="T6" fmla="*/ 21 w 146"/>
                  <a:gd name="T7" fmla="*/ 23 h 73"/>
                  <a:gd name="T8" fmla="*/ 28 w 146"/>
                  <a:gd name="T9" fmla="*/ 30 h 73"/>
                  <a:gd name="T10" fmla="*/ 36 w 146"/>
                  <a:gd name="T11" fmla="*/ 36 h 73"/>
                  <a:gd name="T12" fmla="*/ 45 w 146"/>
                  <a:gd name="T13" fmla="*/ 43 h 73"/>
                  <a:gd name="T14" fmla="*/ 53 w 146"/>
                  <a:gd name="T15" fmla="*/ 49 h 73"/>
                  <a:gd name="T16" fmla="*/ 62 w 146"/>
                  <a:gd name="T17" fmla="*/ 54 h 73"/>
                  <a:gd name="T18" fmla="*/ 71 w 146"/>
                  <a:gd name="T19" fmla="*/ 59 h 73"/>
                  <a:gd name="T20" fmla="*/ 81 w 146"/>
                  <a:gd name="T21" fmla="*/ 63 h 73"/>
                  <a:gd name="T22" fmla="*/ 91 w 146"/>
                  <a:gd name="T23" fmla="*/ 66 h 73"/>
                  <a:gd name="T24" fmla="*/ 101 w 146"/>
                  <a:gd name="T25" fmla="*/ 69 h 73"/>
                  <a:gd name="T26" fmla="*/ 111 w 146"/>
                  <a:gd name="T27" fmla="*/ 71 h 73"/>
                  <a:gd name="T28" fmla="*/ 122 w 146"/>
                  <a:gd name="T29" fmla="*/ 73 h 73"/>
                  <a:gd name="T30" fmla="*/ 134 w 146"/>
                  <a:gd name="T31" fmla="*/ 73 h 73"/>
                  <a:gd name="T32" fmla="*/ 146 w 14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73">
                    <a:moveTo>
                      <a:pt x="0" y="0"/>
                    </a:moveTo>
                    <a:lnTo>
                      <a:pt x="6" y="7"/>
                    </a:lnTo>
                    <a:lnTo>
                      <a:pt x="13" y="15"/>
                    </a:lnTo>
                    <a:lnTo>
                      <a:pt x="21" y="23"/>
                    </a:lnTo>
                    <a:lnTo>
                      <a:pt x="28" y="30"/>
                    </a:lnTo>
                    <a:lnTo>
                      <a:pt x="36" y="36"/>
                    </a:lnTo>
                    <a:lnTo>
                      <a:pt x="45" y="43"/>
                    </a:lnTo>
                    <a:lnTo>
                      <a:pt x="53" y="49"/>
                    </a:lnTo>
                    <a:lnTo>
                      <a:pt x="62" y="54"/>
                    </a:lnTo>
                    <a:lnTo>
                      <a:pt x="71" y="59"/>
                    </a:lnTo>
                    <a:lnTo>
                      <a:pt x="81" y="63"/>
                    </a:lnTo>
                    <a:lnTo>
                      <a:pt x="91" y="66"/>
                    </a:lnTo>
                    <a:lnTo>
                      <a:pt x="101" y="69"/>
                    </a:lnTo>
                    <a:lnTo>
                      <a:pt x="111" y="71"/>
                    </a:lnTo>
                    <a:lnTo>
                      <a:pt x="122" y="73"/>
                    </a:lnTo>
                    <a:lnTo>
                      <a:pt x="134" y="73"/>
                    </a:lnTo>
                    <a:lnTo>
                      <a:pt x="146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6" name="Freeform 2938"/>
              <p:cNvSpPr>
                <a:spLocks/>
              </p:cNvSpPr>
              <p:nvPr/>
            </p:nvSpPr>
            <p:spPr bwMode="auto">
              <a:xfrm>
                <a:off x="2360" y="3212"/>
                <a:ext cx="4" cy="14"/>
              </a:xfrm>
              <a:custGeom>
                <a:avLst/>
                <a:gdLst>
                  <a:gd name="T0" fmla="*/ 31 w 31"/>
                  <a:gd name="T1" fmla="*/ 0 h 113"/>
                  <a:gd name="T2" fmla="*/ 28 w 31"/>
                  <a:gd name="T3" fmla="*/ 6 h 113"/>
                  <a:gd name="T4" fmla="*/ 25 w 31"/>
                  <a:gd name="T5" fmla="*/ 13 h 113"/>
                  <a:gd name="T6" fmla="*/ 22 w 31"/>
                  <a:gd name="T7" fmla="*/ 19 h 113"/>
                  <a:gd name="T8" fmla="*/ 18 w 31"/>
                  <a:gd name="T9" fmla="*/ 26 h 113"/>
                  <a:gd name="T10" fmla="*/ 14 w 31"/>
                  <a:gd name="T11" fmla="*/ 33 h 113"/>
                  <a:gd name="T12" fmla="*/ 11 w 31"/>
                  <a:gd name="T13" fmla="*/ 41 h 113"/>
                  <a:gd name="T14" fmla="*/ 8 w 31"/>
                  <a:gd name="T15" fmla="*/ 49 h 113"/>
                  <a:gd name="T16" fmla="*/ 5 w 31"/>
                  <a:gd name="T17" fmla="*/ 56 h 113"/>
                  <a:gd name="T18" fmla="*/ 3 w 31"/>
                  <a:gd name="T19" fmla="*/ 63 h 113"/>
                  <a:gd name="T20" fmla="*/ 1 w 31"/>
                  <a:gd name="T21" fmla="*/ 71 h 113"/>
                  <a:gd name="T22" fmla="*/ 0 w 31"/>
                  <a:gd name="T23" fmla="*/ 78 h 113"/>
                  <a:gd name="T24" fmla="*/ 0 w 31"/>
                  <a:gd name="T25" fmla="*/ 85 h 113"/>
                  <a:gd name="T26" fmla="*/ 1 w 31"/>
                  <a:gd name="T27" fmla="*/ 92 h 113"/>
                  <a:gd name="T28" fmla="*/ 2 w 31"/>
                  <a:gd name="T29" fmla="*/ 99 h 113"/>
                  <a:gd name="T30" fmla="*/ 5 w 31"/>
                  <a:gd name="T31" fmla="*/ 106 h 113"/>
                  <a:gd name="T32" fmla="*/ 10 w 31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13">
                    <a:moveTo>
                      <a:pt x="31" y="0"/>
                    </a:moveTo>
                    <a:lnTo>
                      <a:pt x="28" y="6"/>
                    </a:lnTo>
                    <a:lnTo>
                      <a:pt x="25" y="13"/>
                    </a:lnTo>
                    <a:lnTo>
                      <a:pt x="22" y="19"/>
                    </a:lnTo>
                    <a:lnTo>
                      <a:pt x="18" y="26"/>
                    </a:lnTo>
                    <a:lnTo>
                      <a:pt x="14" y="33"/>
                    </a:lnTo>
                    <a:lnTo>
                      <a:pt x="11" y="41"/>
                    </a:lnTo>
                    <a:lnTo>
                      <a:pt x="8" y="49"/>
                    </a:lnTo>
                    <a:lnTo>
                      <a:pt x="5" y="56"/>
                    </a:lnTo>
                    <a:lnTo>
                      <a:pt x="3" y="63"/>
                    </a:lnTo>
                    <a:lnTo>
                      <a:pt x="1" y="71"/>
                    </a:lnTo>
                    <a:lnTo>
                      <a:pt x="0" y="78"/>
                    </a:lnTo>
                    <a:lnTo>
                      <a:pt x="0" y="85"/>
                    </a:lnTo>
                    <a:lnTo>
                      <a:pt x="1" y="92"/>
                    </a:lnTo>
                    <a:lnTo>
                      <a:pt x="2" y="99"/>
                    </a:lnTo>
                    <a:lnTo>
                      <a:pt x="5" y="106"/>
                    </a:lnTo>
                    <a:lnTo>
                      <a:pt x="1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7" name="Freeform 2939"/>
              <p:cNvSpPr>
                <a:spLocks/>
              </p:cNvSpPr>
              <p:nvPr/>
            </p:nvSpPr>
            <p:spPr bwMode="auto">
              <a:xfrm>
                <a:off x="2360" y="3226"/>
                <a:ext cx="58" cy="81"/>
              </a:xfrm>
              <a:custGeom>
                <a:avLst/>
                <a:gdLst>
                  <a:gd name="T0" fmla="*/ 5 w 464"/>
                  <a:gd name="T1" fmla="*/ 0 h 649"/>
                  <a:gd name="T2" fmla="*/ 0 w 464"/>
                  <a:gd name="T3" fmla="*/ 55 h 649"/>
                  <a:gd name="T4" fmla="*/ 3 w 464"/>
                  <a:gd name="T5" fmla="*/ 109 h 649"/>
                  <a:gd name="T6" fmla="*/ 13 w 464"/>
                  <a:gd name="T7" fmla="*/ 160 h 649"/>
                  <a:gd name="T8" fmla="*/ 28 w 464"/>
                  <a:gd name="T9" fmla="*/ 210 h 649"/>
                  <a:gd name="T10" fmla="*/ 47 w 464"/>
                  <a:gd name="T11" fmla="*/ 259 h 649"/>
                  <a:gd name="T12" fmla="*/ 72 w 464"/>
                  <a:gd name="T13" fmla="*/ 305 h 649"/>
                  <a:gd name="T14" fmla="*/ 101 w 464"/>
                  <a:gd name="T15" fmla="*/ 349 h 649"/>
                  <a:gd name="T16" fmla="*/ 133 w 464"/>
                  <a:gd name="T17" fmla="*/ 392 h 649"/>
                  <a:gd name="T18" fmla="*/ 169 w 464"/>
                  <a:gd name="T19" fmla="*/ 432 h 649"/>
                  <a:gd name="T20" fmla="*/ 207 w 464"/>
                  <a:gd name="T21" fmla="*/ 469 h 649"/>
                  <a:gd name="T22" fmla="*/ 248 w 464"/>
                  <a:gd name="T23" fmla="*/ 505 h 649"/>
                  <a:gd name="T24" fmla="*/ 290 w 464"/>
                  <a:gd name="T25" fmla="*/ 539 h 649"/>
                  <a:gd name="T26" fmla="*/ 333 w 464"/>
                  <a:gd name="T27" fmla="*/ 570 h 649"/>
                  <a:gd name="T28" fmla="*/ 376 w 464"/>
                  <a:gd name="T29" fmla="*/ 599 h 649"/>
                  <a:gd name="T30" fmla="*/ 421 w 464"/>
                  <a:gd name="T31" fmla="*/ 625 h 649"/>
                  <a:gd name="T32" fmla="*/ 464 w 464"/>
                  <a:gd name="T33" fmla="*/ 649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4" h="649">
                    <a:moveTo>
                      <a:pt x="5" y="0"/>
                    </a:moveTo>
                    <a:lnTo>
                      <a:pt x="0" y="55"/>
                    </a:lnTo>
                    <a:lnTo>
                      <a:pt x="3" y="109"/>
                    </a:lnTo>
                    <a:lnTo>
                      <a:pt x="13" y="160"/>
                    </a:lnTo>
                    <a:lnTo>
                      <a:pt x="28" y="210"/>
                    </a:lnTo>
                    <a:lnTo>
                      <a:pt x="47" y="259"/>
                    </a:lnTo>
                    <a:lnTo>
                      <a:pt x="72" y="305"/>
                    </a:lnTo>
                    <a:lnTo>
                      <a:pt x="101" y="349"/>
                    </a:lnTo>
                    <a:lnTo>
                      <a:pt x="133" y="392"/>
                    </a:lnTo>
                    <a:lnTo>
                      <a:pt x="169" y="432"/>
                    </a:lnTo>
                    <a:lnTo>
                      <a:pt x="207" y="469"/>
                    </a:lnTo>
                    <a:lnTo>
                      <a:pt x="248" y="505"/>
                    </a:lnTo>
                    <a:lnTo>
                      <a:pt x="290" y="539"/>
                    </a:lnTo>
                    <a:lnTo>
                      <a:pt x="333" y="570"/>
                    </a:lnTo>
                    <a:lnTo>
                      <a:pt x="376" y="599"/>
                    </a:lnTo>
                    <a:lnTo>
                      <a:pt x="421" y="625"/>
                    </a:lnTo>
                    <a:lnTo>
                      <a:pt x="464" y="64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8" name="Freeform 2940"/>
              <p:cNvSpPr>
                <a:spLocks/>
              </p:cNvSpPr>
              <p:nvPr/>
            </p:nvSpPr>
            <p:spPr bwMode="auto">
              <a:xfrm>
                <a:off x="2418" y="3301"/>
                <a:ext cx="9" cy="6"/>
              </a:xfrm>
              <a:custGeom>
                <a:avLst/>
                <a:gdLst>
                  <a:gd name="T0" fmla="*/ 0 w 73"/>
                  <a:gd name="T1" fmla="*/ 52 h 52"/>
                  <a:gd name="T2" fmla="*/ 4 w 73"/>
                  <a:gd name="T3" fmla="*/ 49 h 52"/>
                  <a:gd name="T4" fmla="*/ 9 w 73"/>
                  <a:gd name="T5" fmla="*/ 47 h 52"/>
                  <a:gd name="T6" fmla="*/ 14 w 73"/>
                  <a:gd name="T7" fmla="*/ 44 h 52"/>
                  <a:gd name="T8" fmla="*/ 19 w 73"/>
                  <a:gd name="T9" fmla="*/ 42 h 52"/>
                  <a:gd name="T10" fmla="*/ 25 w 73"/>
                  <a:gd name="T11" fmla="*/ 40 h 52"/>
                  <a:gd name="T12" fmla="*/ 30 w 73"/>
                  <a:gd name="T13" fmla="*/ 38 h 52"/>
                  <a:gd name="T14" fmla="*/ 35 w 73"/>
                  <a:gd name="T15" fmla="*/ 35 h 52"/>
                  <a:gd name="T16" fmla="*/ 40 w 73"/>
                  <a:gd name="T17" fmla="*/ 33 h 52"/>
                  <a:gd name="T18" fmla="*/ 45 w 73"/>
                  <a:gd name="T19" fmla="*/ 30 h 52"/>
                  <a:gd name="T20" fmla="*/ 50 w 73"/>
                  <a:gd name="T21" fmla="*/ 27 h 52"/>
                  <a:gd name="T22" fmla="*/ 55 w 73"/>
                  <a:gd name="T23" fmla="*/ 23 h 52"/>
                  <a:gd name="T24" fmla="*/ 59 w 73"/>
                  <a:gd name="T25" fmla="*/ 20 h 52"/>
                  <a:gd name="T26" fmla="*/ 63 w 73"/>
                  <a:gd name="T27" fmla="*/ 15 h 52"/>
                  <a:gd name="T28" fmla="*/ 66 w 73"/>
                  <a:gd name="T29" fmla="*/ 11 h 52"/>
                  <a:gd name="T30" fmla="*/ 69 w 73"/>
                  <a:gd name="T31" fmla="*/ 5 h 52"/>
                  <a:gd name="T32" fmla="*/ 73 w 73"/>
                  <a:gd name="T33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52">
                    <a:moveTo>
                      <a:pt x="0" y="52"/>
                    </a:moveTo>
                    <a:lnTo>
                      <a:pt x="4" y="49"/>
                    </a:lnTo>
                    <a:lnTo>
                      <a:pt x="9" y="47"/>
                    </a:lnTo>
                    <a:lnTo>
                      <a:pt x="14" y="44"/>
                    </a:lnTo>
                    <a:lnTo>
                      <a:pt x="19" y="42"/>
                    </a:lnTo>
                    <a:lnTo>
                      <a:pt x="25" y="40"/>
                    </a:lnTo>
                    <a:lnTo>
                      <a:pt x="30" y="38"/>
                    </a:lnTo>
                    <a:lnTo>
                      <a:pt x="35" y="35"/>
                    </a:lnTo>
                    <a:lnTo>
                      <a:pt x="40" y="33"/>
                    </a:lnTo>
                    <a:lnTo>
                      <a:pt x="45" y="30"/>
                    </a:lnTo>
                    <a:lnTo>
                      <a:pt x="50" y="27"/>
                    </a:lnTo>
                    <a:lnTo>
                      <a:pt x="55" y="23"/>
                    </a:lnTo>
                    <a:lnTo>
                      <a:pt x="59" y="20"/>
                    </a:lnTo>
                    <a:lnTo>
                      <a:pt x="63" y="15"/>
                    </a:lnTo>
                    <a:lnTo>
                      <a:pt x="66" y="11"/>
                    </a:lnTo>
                    <a:lnTo>
                      <a:pt x="69" y="5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69" name="Freeform 2941"/>
              <p:cNvSpPr>
                <a:spLocks/>
              </p:cNvSpPr>
              <p:nvPr/>
            </p:nvSpPr>
            <p:spPr bwMode="auto">
              <a:xfrm>
                <a:off x="2419" y="3241"/>
                <a:ext cx="8" cy="60"/>
              </a:xfrm>
              <a:custGeom>
                <a:avLst/>
                <a:gdLst>
                  <a:gd name="T0" fmla="*/ 68 w 68"/>
                  <a:gd name="T1" fmla="*/ 478 h 478"/>
                  <a:gd name="T2" fmla="*/ 68 w 68"/>
                  <a:gd name="T3" fmla="*/ 446 h 478"/>
                  <a:gd name="T4" fmla="*/ 67 w 68"/>
                  <a:gd name="T5" fmla="*/ 415 h 478"/>
                  <a:gd name="T6" fmla="*/ 62 w 68"/>
                  <a:gd name="T7" fmla="*/ 383 h 478"/>
                  <a:gd name="T8" fmla="*/ 56 w 68"/>
                  <a:gd name="T9" fmla="*/ 353 h 478"/>
                  <a:gd name="T10" fmla="*/ 49 w 68"/>
                  <a:gd name="T11" fmla="*/ 324 h 478"/>
                  <a:gd name="T12" fmla="*/ 42 w 68"/>
                  <a:gd name="T13" fmla="*/ 294 h 478"/>
                  <a:gd name="T14" fmla="*/ 33 w 68"/>
                  <a:gd name="T15" fmla="*/ 265 h 478"/>
                  <a:gd name="T16" fmla="*/ 25 w 68"/>
                  <a:gd name="T17" fmla="*/ 235 h 478"/>
                  <a:gd name="T18" fmla="*/ 18 w 68"/>
                  <a:gd name="T19" fmla="*/ 206 h 478"/>
                  <a:gd name="T20" fmla="*/ 11 w 68"/>
                  <a:gd name="T21" fmla="*/ 177 h 478"/>
                  <a:gd name="T22" fmla="*/ 6 w 68"/>
                  <a:gd name="T23" fmla="*/ 148 h 478"/>
                  <a:gd name="T24" fmla="*/ 2 w 68"/>
                  <a:gd name="T25" fmla="*/ 119 h 478"/>
                  <a:gd name="T26" fmla="*/ 0 w 68"/>
                  <a:gd name="T27" fmla="*/ 89 h 478"/>
                  <a:gd name="T28" fmla="*/ 2 w 68"/>
                  <a:gd name="T29" fmla="*/ 59 h 478"/>
                  <a:gd name="T30" fmla="*/ 6 w 68"/>
                  <a:gd name="T31" fmla="*/ 30 h 478"/>
                  <a:gd name="T32" fmla="*/ 14 w 68"/>
                  <a:gd name="T33" fmla="*/ 0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478">
                    <a:moveTo>
                      <a:pt x="68" y="478"/>
                    </a:moveTo>
                    <a:lnTo>
                      <a:pt x="68" y="446"/>
                    </a:lnTo>
                    <a:lnTo>
                      <a:pt x="67" y="415"/>
                    </a:lnTo>
                    <a:lnTo>
                      <a:pt x="62" y="383"/>
                    </a:lnTo>
                    <a:lnTo>
                      <a:pt x="56" y="353"/>
                    </a:lnTo>
                    <a:lnTo>
                      <a:pt x="49" y="324"/>
                    </a:lnTo>
                    <a:lnTo>
                      <a:pt x="42" y="294"/>
                    </a:lnTo>
                    <a:lnTo>
                      <a:pt x="33" y="265"/>
                    </a:lnTo>
                    <a:lnTo>
                      <a:pt x="25" y="235"/>
                    </a:lnTo>
                    <a:lnTo>
                      <a:pt x="18" y="206"/>
                    </a:lnTo>
                    <a:lnTo>
                      <a:pt x="11" y="177"/>
                    </a:lnTo>
                    <a:lnTo>
                      <a:pt x="6" y="148"/>
                    </a:lnTo>
                    <a:lnTo>
                      <a:pt x="2" y="119"/>
                    </a:lnTo>
                    <a:lnTo>
                      <a:pt x="0" y="89"/>
                    </a:lnTo>
                    <a:lnTo>
                      <a:pt x="2" y="59"/>
                    </a:lnTo>
                    <a:lnTo>
                      <a:pt x="6" y="30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0" name="Freeform 2942"/>
              <p:cNvSpPr>
                <a:spLocks/>
              </p:cNvSpPr>
              <p:nvPr/>
            </p:nvSpPr>
            <p:spPr bwMode="auto">
              <a:xfrm>
                <a:off x="2421" y="3241"/>
                <a:ext cx="36" cy="16"/>
              </a:xfrm>
              <a:custGeom>
                <a:avLst/>
                <a:gdLst>
                  <a:gd name="T0" fmla="*/ 0 w 292"/>
                  <a:gd name="T1" fmla="*/ 0 h 133"/>
                  <a:gd name="T2" fmla="*/ 19 w 292"/>
                  <a:gd name="T3" fmla="*/ 5 h 133"/>
                  <a:gd name="T4" fmla="*/ 39 w 292"/>
                  <a:gd name="T5" fmla="*/ 10 h 133"/>
                  <a:gd name="T6" fmla="*/ 59 w 292"/>
                  <a:gd name="T7" fmla="*/ 16 h 133"/>
                  <a:gd name="T8" fmla="*/ 78 w 292"/>
                  <a:gd name="T9" fmla="*/ 23 h 133"/>
                  <a:gd name="T10" fmla="*/ 96 w 292"/>
                  <a:gd name="T11" fmla="*/ 30 h 133"/>
                  <a:gd name="T12" fmla="*/ 115 w 292"/>
                  <a:gd name="T13" fmla="*/ 38 h 133"/>
                  <a:gd name="T14" fmla="*/ 133 w 292"/>
                  <a:gd name="T15" fmla="*/ 46 h 133"/>
                  <a:gd name="T16" fmla="*/ 151 w 292"/>
                  <a:gd name="T17" fmla="*/ 55 h 133"/>
                  <a:gd name="T18" fmla="*/ 169 w 292"/>
                  <a:gd name="T19" fmla="*/ 63 h 133"/>
                  <a:gd name="T20" fmla="*/ 187 w 292"/>
                  <a:gd name="T21" fmla="*/ 73 h 133"/>
                  <a:gd name="T22" fmla="*/ 205 w 292"/>
                  <a:gd name="T23" fmla="*/ 82 h 133"/>
                  <a:gd name="T24" fmla="*/ 222 w 292"/>
                  <a:gd name="T25" fmla="*/ 92 h 133"/>
                  <a:gd name="T26" fmla="*/ 240 w 292"/>
                  <a:gd name="T27" fmla="*/ 101 h 133"/>
                  <a:gd name="T28" fmla="*/ 257 w 292"/>
                  <a:gd name="T29" fmla="*/ 112 h 133"/>
                  <a:gd name="T30" fmla="*/ 274 w 292"/>
                  <a:gd name="T31" fmla="*/ 122 h 133"/>
                  <a:gd name="T32" fmla="*/ 292 w 292"/>
                  <a:gd name="T33" fmla="*/ 133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2" h="133">
                    <a:moveTo>
                      <a:pt x="0" y="0"/>
                    </a:moveTo>
                    <a:lnTo>
                      <a:pt x="19" y="5"/>
                    </a:lnTo>
                    <a:lnTo>
                      <a:pt x="39" y="10"/>
                    </a:lnTo>
                    <a:lnTo>
                      <a:pt x="59" y="16"/>
                    </a:lnTo>
                    <a:lnTo>
                      <a:pt x="78" y="23"/>
                    </a:lnTo>
                    <a:lnTo>
                      <a:pt x="96" y="30"/>
                    </a:lnTo>
                    <a:lnTo>
                      <a:pt x="115" y="38"/>
                    </a:lnTo>
                    <a:lnTo>
                      <a:pt x="133" y="46"/>
                    </a:lnTo>
                    <a:lnTo>
                      <a:pt x="151" y="55"/>
                    </a:lnTo>
                    <a:lnTo>
                      <a:pt x="169" y="63"/>
                    </a:lnTo>
                    <a:lnTo>
                      <a:pt x="187" y="73"/>
                    </a:lnTo>
                    <a:lnTo>
                      <a:pt x="205" y="82"/>
                    </a:lnTo>
                    <a:lnTo>
                      <a:pt x="222" y="92"/>
                    </a:lnTo>
                    <a:lnTo>
                      <a:pt x="240" y="101"/>
                    </a:lnTo>
                    <a:lnTo>
                      <a:pt x="257" y="112"/>
                    </a:lnTo>
                    <a:lnTo>
                      <a:pt x="274" y="122"/>
                    </a:lnTo>
                    <a:lnTo>
                      <a:pt x="292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1" name="Line 2943"/>
              <p:cNvSpPr>
                <a:spLocks noChangeShapeType="1"/>
              </p:cNvSpPr>
              <p:nvPr/>
            </p:nvSpPr>
            <p:spPr bwMode="auto">
              <a:xfrm>
                <a:off x="2457" y="3258"/>
                <a:ext cx="22" cy="5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2" name="Freeform 2944"/>
              <p:cNvSpPr>
                <a:spLocks/>
              </p:cNvSpPr>
              <p:nvPr/>
            </p:nvSpPr>
            <p:spPr bwMode="auto">
              <a:xfrm>
                <a:off x="2414" y="3313"/>
                <a:ext cx="65" cy="9"/>
              </a:xfrm>
              <a:custGeom>
                <a:avLst/>
                <a:gdLst>
                  <a:gd name="T0" fmla="*/ 518 w 518"/>
                  <a:gd name="T1" fmla="*/ 23 h 69"/>
                  <a:gd name="T2" fmla="*/ 488 w 518"/>
                  <a:gd name="T3" fmla="*/ 18 h 69"/>
                  <a:gd name="T4" fmla="*/ 457 w 518"/>
                  <a:gd name="T5" fmla="*/ 13 h 69"/>
                  <a:gd name="T6" fmla="*/ 426 w 518"/>
                  <a:gd name="T7" fmla="*/ 9 h 69"/>
                  <a:gd name="T8" fmla="*/ 393 w 518"/>
                  <a:gd name="T9" fmla="*/ 6 h 69"/>
                  <a:gd name="T10" fmla="*/ 359 w 518"/>
                  <a:gd name="T11" fmla="*/ 3 h 69"/>
                  <a:gd name="T12" fmla="*/ 325 w 518"/>
                  <a:gd name="T13" fmla="*/ 1 h 69"/>
                  <a:gd name="T14" fmla="*/ 291 w 518"/>
                  <a:gd name="T15" fmla="*/ 0 h 69"/>
                  <a:gd name="T16" fmla="*/ 257 w 518"/>
                  <a:gd name="T17" fmla="*/ 1 h 69"/>
                  <a:gd name="T18" fmla="*/ 222 w 518"/>
                  <a:gd name="T19" fmla="*/ 3 h 69"/>
                  <a:gd name="T20" fmla="*/ 188 w 518"/>
                  <a:gd name="T21" fmla="*/ 6 h 69"/>
                  <a:gd name="T22" fmla="*/ 154 w 518"/>
                  <a:gd name="T23" fmla="*/ 11 h 69"/>
                  <a:gd name="T24" fmla="*/ 121 w 518"/>
                  <a:gd name="T25" fmla="*/ 18 h 69"/>
                  <a:gd name="T26" fmla="*/ 88 w 518"/>
                  <a:gd name="T27" fmla="*/ 27 h 69"/>
                  <a:gd name="T28" fmla="*/ 57 w 518"/>
                  <a:gd name="T29" fmla="*/ 39 h 69"/>
                  <a:gd name="T30" fmla="*/ 28 w 518"/>
                  <a:gd name="T31" fmla="*/ 52 h 69"/>
                  <a:gd name="T32" fmla="*/ 0 w 518"/>
                  <a:gd name="T33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18" h="69">
                    <a:moveTo>
                      <a:pt x="518" y="23"/>
                    </a:moveTo>
                    <a:lnTo>
                      <a:pt x="488" y="18"/>
                    </a:lnTo>
                    <a:lnTo>
                      <a:pt x="457" y="13"/>
                    </a:lnTo>
                    <a:lnTo>
                      <a:pt x="426" y="9"/>
                    </a:lnTo>
                    <a:lnTo>
                      <a:pt x="393" y="6"/>
                    </a:lnTo>
                    <a:lnTo>
                      <a:pt x="359" y="3"/>
                    </a:lnTo>
                    <a:lnTo>
                      <a:pt x="325" y="1"/>
                    </a:lnTo>
                    <a:lnTo>
                      <a:pt x="291" y="0"/>
                    </a:lnTo>
                    <a:lnTo>
                      <a:pt x="257" y="1"/>
                    </a:lnTo>
                    <a:lnTo>
                      <a:pt x="222" y="3"/>
                    </a:lnTo>
                    <a:lnTo>
                      <a:pt x="188" y="6"/>
                    </a:lnTo>
                    <a:lnTo>
                      <a:pt x="154" y="11"/>
                    </a:lnTo>
                    <a:lnTo>
                      <a:pt x="121" y="18"/>
                    </a:lnTo>
                    <a:lnTo>
                      <a:pt x="88" y="27"/>
                    </a:lnTo>
                    <a:lnTo>
                      <a:pt x="57" y="39"/>
                    </a:lnTo>
                    <a:lnTo>
                      <a:pt x="28" y="52"/>
                    </a:lnTo>
                    <a:lnTo>
                      <a:pt x="0" y="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3" name="Freeform 2945"/>
              <p:cNvSpPr>
                <a:spLocks/>
              </p:cNvSpPr>
              <p:nvPr/>
            </p:nvSpPr>
            <p:spPr bwMode="auto">
              <a:xfrm>
                <a:off x="2461" y="2678"/>
                <a:ext cx="11" cy="12"/>
              </a:xfrm>
              <a:custGeom>
                <a:avLst/>
                <a:gdLst>
                  <a:gd name="T0" fmla="*/ 53 w 93"/>
                  <a:gd name="T1" fmla="*/ 93 h 93"/>
                  <a:gd name="T2" fmla="*/ 0 w 93"/>
                  <a:gd name="T3" fmla="*/ 73 h 93"/>
                  <a:gd name="T4" fmla="*/ 86 w 93"/>
                  <a:gd name="T5" fmla="*/ 1 h 93"/>
                  <a:gd name="T6" fmla="*/ 86 w 93"/>
                  <a:gd name="T7" fmla="*/ 0 h 93"/>
                  <a:gd name="T8" fmla="*/ 88 w 93"/>
                  <a:gd name="T9" fmla="*/ 6 h 93"/>
                  <a:gd name="T10" fmla="*/ 91 w 93"/>
                  <a:gd name="T11" fmla="*/ 13 h 93"/>
                  <a:gd name="T12" fmla="*/ 92 w 93"/>
                  <a:gd name="T13" fmla="*/ 20 h 93"/>
                  <a:gd name="T14" fmla="*/ 93 w 93"/>
                  <a:gd name="T15" fmla="*/ 27 h 93"/>
                  <a:gd name="T16" fmla="*/ 92 w 93"/>
                  <a:gd name="T17" fmla="*/ 35 h 93"/>
                  <a:gd name="T18" fmla="*/ 92 w 93"/>
                  <a:gd name="T19" fmla="*/ 42 h 93"/>
                  <a:gd name="T20" fmla="*/ 90 w 93"/>
                  <a:gd name="T21" fmla="*/ 49 h 93"/>
                  <a:gd name="T22" fmla="*/ 88 w 93"/>
                  <a:gd name="T23" fmla="*/ 55 h 93"/>
                  <a:gd name="T24" fmla="*/ 85 w 93"/>
                  <a:gd name="T25" fmla="*/ 62 h 93"/>
                  <a:gd name="T26" fmla="*/ 82 w 93"/>
                  <a:gd name="T27" fmla="*/ 68 h 93"/>
                  <a:gd name="T28" fmla="*/ 78 w 93"/>
                  <a:gd name="T29" fmla="*/ 73 h 93"/>
                  <a:gd name="T30" fmla="*/ 74 w 93"/>
                  <a:gd name="T31" fmla="*/ 78 h 93"/>
                  <a:gd name="T32" fmla="*/ 69 w 93"/>
                  <a:gd name="T33" fmla="*/ 83 h 93"/>
                  <a:gd name="T34" fmla="*/ 64 w 93"/>
                  <a:gd name="T35" fmla="*/ 86 h 93"/>
                  <a:gd name="T36" fmla="*/ 59 w 93"/>
                  <a:gd name="T37" fmla="*/ 89 h 93"/>
                  <a:gd name="T38" fmla="*/ 53 w 93"/>
                  <a:gd name="T39" fmla="*/ 92 h 93"/>
                  <a:gd name="T40" fmla="*/ 53 w 93"/>
                  <a:gd name="T41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93" h="93">
                    <a:moveTo>
                      <a:pt x="53" y="93"/>
                    </a:moveTo>
                    <a:lnTo>
                      <a:pt x="0" y="73"/>
                    </a:lnTo>
                    <a:lnTo>
                      <a:pt x="86" y="1"/>
                    </a:lnTo>
                    <a:lnTo>
                      <a:pt x="86" y="0"/>
                    </a:lnTo>
                    <a:lnTo>
                      <a:pt x="88" y="6"/>
                    </a:lnTo>
                    <a:lnTo>
                      <a:pt x="91" y="13"/>
                    </a:lnTo>
                    <a:lnTo>
                      <a:pt x="92" y="20"/>
                    </a:lnTo>
                    <a:lnTo>
                      <a:pt x="93" y="27"/>
                    </a:lnTo>
                    <a:lnTo>
                      <a:pt x="92" y="35"/>
                    </a:lnTo>
                    <a:lnTo>
                      <a:pt x="92" y="42"/>
                    </a:lnTo>
                    <a:lnTo>
                      <a:pt x="90" y="49"/>
                    </a:lnTo>
                    <a:lnTo>
                      <a:pt x="88" y="55"/>
                    </a:lnTo>
                    <a:lnTo>
                      <a:pt x="85" y="62"/>
                    </a:lnTo>
                    <a:lnTo>
                      <a:pt x="82" y="68"/>
                    </a:lnTo>
                    <a:lnTo>
                      <a:pt x="78" y="73"/>
                    </a:lnTo>
                    <a:lnTo>
                      <a:pt x="74" y="78"/>
                    </a:lnTo>
                    <a:lnTo>
                      <a:pt x="69" y="83"/>
                    </a:lnTo>
                    <a:lnTo>
                      <a:pt x="64" y="86"/>
                    </a:lnTo>
                    <a:lnTo>
                      <a:pt x="59" y="89"/>
                    </a:lnTo>
                    <a:lnTo>
                      <a:pt x="53" y="92"/>
                    </a:lnTo>
                    <a:lnTo>
                      <a:pt x="53" y="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4" name="Freeform 2946"/>
              <p:cNvSpPr>
                <a:spLocks/>
              </p:cNvSpPr>
              <p:nvPr/>
            </p:nvSpPr>
            <p:spPr bwMode="auto">
              <a:xfrm>
                <a:off x="2461" y="2678"/>
                <a:ext cx="10" cy="12"/>
              </a:xfrm>
              <a:custGeom>
                <a:avLst/>
                <a:gdLst>
                  <a:gd name="T0" fmla="*/ 53 w 86"/>
                  <a:gd name="T1" fmla="*/ 92 h 92"/>
                  <a:gd name="T2" fmla="*/ 0 w 86"/>
                  <a:gd name="T3" fmla="*/ 72 h 92"/>
                  <a:gd name="T4" fmla="*/ 86 w 86"/>
                  <a:gd name="T5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6" h="92">
                    <a:moveTo>
                      <a:pt x="53" y="92"/>
                    </a:moveTo>
                    <a:lnTo>
                      <a:pt x="0" y="72"/>
                    </a:lnTo>
                    <a:lnTo>
                      <a:pt x="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5" name="Freeform 2947"/>
              <p:cNvSpPr>
                <a:spLocks/>
              </p:cNvSpPr>
              <p:nvPr/>
            </p:nvSpPr>
            <p:spPr bwMode="auto">
              <a:xfrm>
                <a:off x="2467" y="2678"/>
                <a:ext cx="5" cy="12"/>
              </a:xfrm>
              <a:custGeom>
                <a:avLst/>
                <a:gdLst>
                  <a:gd name="T0" fmla="*/ 33 w 40"/>
                  <a:gd name="T1" fmla="*/ 0 h 92"/>
                  <a:gd name="T2" fmla="*/ 35 w 40"/>
                  <a:gd name="T3" fmla="*/ 6 h 92"/>
                  <a:gd name="T4" fmla="*/ 38 w 40"/>
                  <a:gd name="T5" fmla="*/ 13 h 92"/>
                  <a:gd name="T6" fmla="*/ 39 w 40"/>
                  <a:gd name="T7" fmla="*/ 20 h 92"/>
                  <a:gd name="T8" fmla="*/ 40 w 40"/>
                  <a:gd name="T9" fmla="*/ 27 h 92"/>
                  <a:gd name="T10" fmla="*/ 39 w 40"/>
                  <a:gd name="T11" fmla="*/ 35 h 92"/>
                  <a:gd name="T12" fmla="*/ 39 w 40"/>
                  <a:gd name="T13" fmla="*/ 42 h 92"/>
                  <a:gd name="T14" fmla="*/ 37 w 40"/>
                  <a:gd name="T15" fmla="*/ 49 h 92"/>
                  <a:gd name="T16" fmla="*/ 35 w 40"/>
                  <a:gd name="T17" fmla="*/ 55 h 92"/>
                  <a:gd name="T18" fmla="*/ 32 w 40"/>
                  <a:gd name="T19" fmla="*/ 62 h 92"/>
                  <a:gd name="T20" fmla="*/ 29 w 40"/>
                  <a:gd name="T21" fmla="*/ 68 h 92"/>
                  <a:gd name="T22" fmla="*/ 25 w 40"/>
                  <a:gd name="T23" fmla="*/ 73 h 92"/>
                  <a:gd name="T24" fmla="*/ 21 w 40"/>
                  <a:gd name="T25" fmla="*/ 78 h 92"/>
                  <a:gd name="T26" fmla="*/ 16 w 40"/>
                  <a:gd name="T27" fmla="*/ 83 h 92"/>
                  <a:gd name="T28" fmla="*/ 11 w 40"/>
                  <a:gd name="T29" fmla="*/ 86 h 92"/>
                  <a:gd name="T30" fmla="*/ 6 w 40"/>
                  <a:gd name="T31" fmla="*/ 89 h 92"/>
                  <a:gd name="T32" fmla="*/ 0 w 40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92">
                    <a:moveTo>
                      <a:pt x="33" y="0"/>
                    </a:moveTo>
                    <a:lnTo>
                      <a:pt x="35" y="6"/>
                    </a:lnTo>
                    <a:lnTo>
                      <a:pt x="38" y="13"/>
                    </a:lnTo>
                    <a:lnTo>
                      <a:pt x="39" y="20"/>
                    </a:lnTo>
                    <a:lnTo>
                      <a:pt x="40" y="27"/>
                    </a:lnTo>
                    <a:lnTo>
                      <a:pt x="39" y="35"/>
                    </a:lnTo>
                    <a:lnTo>
                      <a:pt x="39" y="42"/>
                    </a:lnTo>
                    <a:lnTo>
                      <a:pt x="37" y="49"/>
                    </a:lnTo>
                    <a:lnTo>
                      <a:pt x="35" y="55"/>
                    </a:lnTo>
                    <a:lnTo>
                      <a:pt x="32" y="62"/>
                    </a:lnTo>
                    <a:lnTo>
                      <a:pt x="29" y="68"/>
                    </a:lnTo>
                    <a:lnTo>
                      <a:pt x="25" y="73"/>
                    </a:lnTo>
                    <a:lnTo>
                      <a:pt x="21" y="78"/>
                    </a:lnTo>
                    <a:lnTo>
                      <a:pt x="16" y="83"/>
                    </a:lnTo>
                    <a:lnTo>
                      <a:pt x="11" y="86"/>
                    </a:lnTo>
                    <a:lnTo>
                      <a:pt x="6" y="89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6" name="Freeform 2948"/>
              <p:cNvSpPr>
                <a:spLocks/>
              </p:cNvSpPr>
              <p:nvPr/>
            </p:nvSpPr>
            <p:spPr bwMode="auto">
              <a:xfrm>
                <a:off x="2467" y="3158"/>
                <a:ext cx="4" cy="16"/>
              </a:xfrm>
              <a:custGeom>
                <a:avLst/>
                <a:gdLst>
                  <a:gd name="T0" fmla="*/ 15 w 34"/>
                  <a:gd name="T1" fmla="*/ 126 h 126"/>
                  <a:gd name="T2" fmla="*/ 10 w 34"/>
                  <a:gd name="T3" fmla="*/ 119 h 126"/>
                  <a:gd name="T4" fmla="*/ 7 w 34"/>
                  <a:gd name="T5" fmla="*/ 112 h 126"/>
                  <a:gd name="T6" fmla="*/ 4 w 34"/>
                  <a:gd name="T7" fmla="*/ 104 h 126"/>
                  <a:gd name="T8" fmla="*/ 2 w 34"/>
                  <a:gd name="T9" fmla="*/ 97 h 126"/>
                  <a:gd name="T10" fmla="*/ 1 w 34"/>
                  <a:gd name="T11" fmla="*/ 88 h 126"/>
                  <a:gd name="T12" fmla="*/ 0 w 34"/>
                  <a:gd name="T13" fmla="*/ 80 h 126"/>
                  <a:gd name="T14" fmla="*/ 0 w 34"/>
                  <a:gd name="T15" fmla="*/ 71 h 126"/>
                  <a:gd name="T16" fmla="*/ 0 w 34"/>
                  <a:gd name="T17" fmla="*/ 63 h 126"/>
                  <a:gd name="T18" fmla="*/ 0 w 34"/>
                  <a:gd name="T19" fmla="*/ 54 h 126"/>
                  <a:gd name="T20" fmla="*/ 1 w 34"/>
                  <a:gd name="T21" fmla="*/ 45 h 126"/>
                  <a:gd name="T22" fmla="*/ 1 w 34"/>
                  <a:gd name="T23" fmla="*/ 37 h 126"/>
                  <a:gd name="T24" fmla="*/ 1 w 34"/>
                  <a:gd name="T25" fmla="*/ 29 h 126"/>
                  <a:gd name="T26" fmla="*/ 2 w 34"/>
                  <a:gd name="T27" fmla="*/ 20 h 126"/>
                  <a:gd name="T28" fmla="*/ 2 w 34"/>
                  <a:gd name="T29" fmla="*/ 13 h 126"/>
                  <a:gd name="T30" fmla="*/ 1 w 34"/>
                  <a:gd name="T31" fmla="*/ 6 h 126"/>
                  <a:gd name="T32" fmla="*/ 1 w 34"/>
                  <a:gd name="T33" fmla="*/ 0 h 126"/>
                  <a:gd name="T34" fmla="*/ 21 w 34"/>
                  <a:gd name="T35" fmla="*/ 0 h 126"/>
                  <a:gd name="T36" fmla="*/ 20 w 34"/>
                  <a:gd name="T37" fmla="*/ 7 h 126"/>
                  <a:gd name="T38" fmla="*/ 21 w 34"/>
                  <a:gd name="T39" fmla="*/ 15 h 126"/>
                  <a:gd name="T40" fmla="*/ 21 w 34"/>
                  <a:gd name="T41" fmla="*/ 24 h 126"/>
                  <a:gd name="T42" fmla="*/ 21 w 34"/>
                  <a:gd name="T43" fmla="*/ 31 h 126"/>
                  <a:gd name="T44" fmla="*/ 22 w 34"/>
                  <a:gd name="T45" fmla="*/ 39 h 126"/>
                  <a:gd name="T46" fmla="*/ 23 w 34"/>
                  <a:gd name="T47" fmla="*/ 46 h 126"/>
                  <a:gd name="T48" fmla="*/ 23 w 34"/>
                  <a:gd name="T49" fmla="*/ 53 h 126"/>
                  <a:gd name="T50" fmla="*/ 24 w 34"/>
                  <a:gd name="T51" fmla="*/ 61 h 126"/>
                  <a:gd name="T52" fmla="*/ 25 w 34"/>
                  <a:gd name="T53" fmla="*/ 68 h 126"/>
                  <a:gd name="T54" fmla="*/ 26 w 34"/>
                  <a:gd name="T55" fmla="*/ 75 h 126"/>
                  <a:gd name="T56" fmla="*/ 28 w 34"/>
                  <a:gd name="T57" fmla="*/ 82 h 126"/>
                  <a:gd name="T58" fmla="*/ 29 w 34"/>
                  <a:gd name="T59" fmla="*/ 90 h 126"/>
                  <a:gd name="T60" fmla="*/ 30 w 34"/>
                  <a:gd name="T61" fmla="*/ 97 h 126"/>
                  <a:gd name="T62" fmla="*/ 31 w 34"/>
                  <a:gd name="T63" fmla="*/ 104 h 126"/>
                  <a:gd name="T64" fmla="*/ 32 w 34"/>
                  <a:gd name="T65" fmla="*/ 111 h 126"/>
                  <a:gd name="T66" fmla="*/ 34 w 34"/>
                  <a:gd name="T67" fmla="*/ 119 h 126"/>
                  <a:gd name="T68" fmla="*/ 34 w 34"/>
                  <a:gd name="T69" fmla="*/ 120 h 126"/>
                  <a:gd name="T70" fmla="*/ 14 w 34"/>
                  <a:gd name="T71" fmla="*/ 126 h 126"/>
                  <a:gd name="T72" fmla="*/ 15 w 34"/>
                  <a:gd name="T7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4" h="126">
                    <a:moveTo>
                      <a:pt x="15" y="126"/>
                    </a:moveTo>
                    <a:lnTo>
                      <a:pt x="10" y="119"/>
                    </a:lnTo>
                    <a:lnTo>
                      <a:pt x="7" y="112"/>
                    </a:lnTo>
                    <a:lnTo>
                      <a:pt x="4" y="104"/>
                    </a:lnTo>
                    <a:lnTo>
                      <a:pt x="2" y="97"/>
                    </a:lnTo>
                    <a:lnTo>
                      <a:pt x="1" y="88"/>
                    </a:lnTo>
                    <a:lnTo>
                      <a:pt x="0" y="80"/>
                    </a:lnTo>
                    <a:lnTo>
                      <a:pt x="0" y="71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1" y="37"/>
                    </a:lnTo>
                    <a:lnTo>
                      <a:pt x="1" y="29"/>
                    </a:lnTo>
                    <a:lnTo>
                      <a:pt x="2" y="20"/>
                    </a:lnTo>
                    <a:lnTo>
                      <a:pt x="2" y="13"/>
                    </a:lnTo>
                    <a:lnTo>
                      <a:pt x="1" y="6"/>
                    </a:lnTo>
                    <a:lnTo>
                      <a:pt x="1" y="0"/>
                    </a:lnTo>
                    <a:lnTo>
                      <a:pt x="21" y="0"/>
                    </a:lnTo>
                    <a:lnTo>
                      <a:pt x="20" y="7"/>
                    </a:lnTo>
                    <a:lnTo>
                      <a:pt x="21" y="15"/>
                    </a:lnTo>
                    <a:lnTo>
                      <a:pt x="21" y="24"/>
                    </a:lnTo>
                    <a:lnTo>
                      <a:pt x="21" y="31"/>
                    </a:lnTo>
                    <a:lnTo>
                      <a:pt x="22" y="39"/>
                    </a:lnTo>
                    <a:lnTo>
                      <a:pt x="23" y="46"/>
                    </a:lnTo>
                    <a:lnTo>
                      <a:pt x="23" y="53"/>
                    </a:lnTo>
                    <a:lnTo>
                      <a:pt x="24" y="61"/>
                    </a:lnTo>
                    <a:lnTo>
                      <a:pt x="25" y="68"/>
                    </a:lnTo>
                    <a:lnTo>
                      <a:pt x="26" y="75"/>
                    </a:lnTo>
                    <a:lnTo>
                      <a:pt x="28" y="82"/>
                    </a:lnTo>
                    <a:lnTo>
                      <a:pt x="29" y="90"/>
                    </a:lnTo>
                    <a:lnTo>
                      <a:pt x="30" y="97"/>
                    </a:lnTo>
                    <a:lnTo>
                      <a:pt x="31" y="104"/>
                    </a:lnTo>
                    <a:lnTo>
                      <a:pt x="32" y="111"/>
                    </a:lnTo>
                    <a:lnTo>
                      <a:pt x="34" y="119"/>
                    </a:lnTo>
                    <a:lnTo>
                      <a:pt x="34" y="120"/>
                    </a:lnTo>
                    <a:lnTo>
                      <a:pt x="14" y="126"/>
                    </a:lnTo>
                    <a:lnTo>
                      <a:pt x="15" y="1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7" name="Freeform 2949"/>
              <p:cNvSpPr>
                <a:spLocks/>
              </p:cNvSpPr>
              <p:nvPr/>
            </p:nvSpPr>
            <p:spPr bwMode="auto">
              <a:xfrm>
                <a:off x="2467" y="3158"/>
                <a:ext cx="2" cy="16"/>
              </a:xfrm>
              <a:custGeom>
                <a:avLst/>
                <a:gdLst>
                  <a:gd name="T0" fmla="*/ 15 w 15"/>
                  <a:gd name="T1" fmla="*/ 126 h 126"/>
                  <a:gd name="T2" fmla="*/ 10 w 15"/>
                  <a:gd name="T3" fmla="*/ 119 h 126"/>
                  <a:gd name="T4" fmla="*/ 7 w 15"/>
                  <a:gd name="T5" fmla="*/ 112 h 126"/>
                  <a:gd name="T6" fmla="*/ 4 w 15"/>
                  <a:gd name="T7" fmla="*/ 104 h 126"/>
                  <a:gd name="T8" fmla="*/ 2 w 15"/>
                  <a:gd name="T9" fmla="*/ 97 h 126"/>
                  <a:gd name="T10" fmla="*/ 1 w 15"/>
                  <a:gd name="T11" fmla="*/ 88 h 126"/>
                  <a:gd name="T12" fmla="*/ 0 w 15"/>
                  <a:gd name="T13" fmla="*/ 80 h 126"/>
                  <a:gd name="T14" fmla="*/ 0 w 15"/>
                  <a:gd name="T15" fmla="*/ 71 h 126"/>
                  <a:gd name="T16" fmla="*/ 0 w 15"/>
                  <a:gd name="T17" fmla="*/ 63 h 126"/>
                  <a:gd name="T18" fmla="*/ 0 w 15"/>
                  <a:gd name="T19" fmla="*/ 54 h 126"/>
                  <a:gd name="T20" fmla="*/ 1 w 15"/>
                  <a:gd name="T21" fmla="*/ 45 h 126"/>
                  <a:gd name="T22" fmla="*/ 1 w 15"/>
                  <a:gd name="T23" fmla="*/ 37 h 126"/>
                  <a:gd name="T24" fmla="*/ 1 w 15"/>
                  <a:gd name="T25" fmla="*/ 29 h 126"/>
                  <a:gd name="T26" fmla="*/ 2 w 15"/>
                  <a:gd name="T27" fmla="*/ 20 h 126"/>
                  <a:gd name="T28" fmla="*/ 2 w 15"/>
                  <a:gd name="T29" fmla="*/ 13 h 126"/>
                  <a:gd name="T30" fmla="*/ 1 w 15"/>
                  <a:gd name="T31" fmla="*/ 6 h 126"/>
                  <a:gd name="T32" fmla="*/ 1 w 15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126">
                    <a:moveTo>
                      <a:pt x="15" y="126"/>
                    </a:moveTo>
                    <a:lnTo>
                      <a:pt x="10" y="119"/>
                    </a:lnTo>
                    <a:lnTo>
                      <a:pt x="7" y="112"/>
                    </a:lnTo>
                    <a:lnTo>
                      <a:pt x="4" y="104"/>
                    </a:lnTo>
                    <a:lnTo>
                      <a:pt x="2" y="97"/>
                    </a:lnTo>
                    <a:lnTo>
                      <a:pt x="1" y="88"/>
                    </a:lnTo>
                    <a:lnTo>
                      <a:pt x="0" y="80"/>
                    </a:lnTo>
                    <a:lnTo>
                      <a:pt x="0" y="71"/>
                    </a:lnTo>
                    <a:lnTo>
                      <a:pt x="0" y="63"/>
                    </a:lnTo>
                    <a:lnTo>
                      <a:pt x="0" y="54"/>
                    </a:lnTo>
                    <a:lnTo>
                      <a:pt x="1" y="45"/>
                    </a:lnTo>
                    <a:lnTo>
                      <a:pt x="1" y="37"/>
                    </a:lnTo>
                    <a:lnTo>
                      <a:pt x="1" y="29"/>
                    </a:lnTo>
                    <a:lnTo>
                      <a:pt x="2" y="20"/>
                    </a:lnTo>
                    <a:lnTo>
                      <a:pt x="2" y="13"/>
                    </a:lnTo>
                    <a:lnTo>
                      <a:pt x="1" y="6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8" name="Line 2950"/>
              <p:cNvSpPr>
                <a:spLocks noChangeShapeType="1"/>
              </p:cNvSpPr>
              <p:nvPr/>
            </p:nvSpPr>
            <p:spPr bwMode="auto">
              <a:xfrm>
                <a:off x="2467" y="3158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79" name="Freeform 2951"/>
              <p:cNvSpPr>
                <a:spLocks/>
              </p:cNvSpPr>
              <p:nvPr/>
            </p:nvSpPr>
            <p:spPr bwMode="auto">
              <a:xfrm>
                <a:off x="2470" y="3158"/>
                <a:ext cx="1" cy="15"/>
              </a:xfrm>
              <a:custGeom>
                <a:avLst/>
                <a:gdLst>
                  <a:gd name="T0" fmla="*/ 1 w 14"/>
                  <a:gd name="T1" fmla="*/ 0 h 119"/>
                  <a:gd name="T2" fmla="*/ 0 w 14"/>
                  <a:gd name="T3" fmla="*/ 7 h 119"/>
                  <a:gd name="T4" fmla="*/ 1 w 14"/>
                  <a:gd name="T5" fmla="*/ 15 h 119"/>
                  <a:gd name="T6" fmla="*/ 1 w 14"/>
                  <a:gd name="T7" fmla="*/ 24 h 119"/>
                  <a:gd name="T8" fmla="*/ 1 w 14"/>
                  <a:gd name="T9" fmla="*/ 31 h 119"/>
                  <a:gd name="T10" fmla="*/ 2 w 14"/>
                  <a:gd name="T11" fmla="*/ 39 h 119"/>
                  <a:gd name="T12" fmla="*/ 3 w 14"/>
                  <a:gd name="T13" fmla="*/ 46 h 119"/>
                  <a:gd name="T14" fmla="*/ 3 w 14"/>
                  <a:gd name="T15" fmla="*/ 53 h 119"/>
                  <a:gd name="T16" fmla="*/ 4 w 14"/>
                  <a:gd name="T17" fmla="*/ 61 h 119"/>
                  <a:gd name="T18" fmla="*/ 5 w 14"/>
                  <a:gd name="T19" fmla="*/ 68 h 119"/>
                  <a:gd name="T20" fmla="*/ 6 w 14"/>
                  <a:gd name="T21" fmla="*/ 75 h 119"/>
                  <a:gd name="T22" fmla="*/ 8 w 14"/>
                  <a:gd name="T23" fmla="*/ 82 h 119"/>
                  <a:gd name="T24" fmla="*/ 9 w 14"/>
                  <a:gd name="T25" fmla="*/ 90 h 119"/>
                  <a:gd name="T26" fmla="*/ 10 w 14"/>
                  <a:gd name="T27" fmla="*/ 97 h 119"/>
                  <a:gd name="T28" fmla="*/ 11 w 14"/>
                  <a:gd name="T29" fmla="*/ 104 h 119"/>
                  <a:gd name="T30" fmla="*/ 12 w 14"/>
                  <a:gd name="T31" fmla="*/ 111 h 119"/>
                  <a:gd name="T32" fmla="*/ 14 w 14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19">
                    <a:moveTo>
                      <a:pt x="1" y="0"/>
                    </a:moveTo>
                    <a:lnTo>
                      <a:pt x="0" y="7"/>
                    </a:lnTo>
                    <a:lnTo>
                      <a:pt x="1" y="15"/>
                    </a:lnTo>
                    <a:lnTo>
                      <a:pt x="1" y="24"/>
                    </a:lnTo>
                    <a:lnTo>
                      <a:pt x="1" y="31"/>
                    </a:lnTo>
                    <a:lnTo>
                      <a:pt x="2" y="39"/>
                    </a:lnTo>
                    <a:lnTo>
                      <a:pt x="3" y="46"/>
                    </a:lnTo>
                    <a:lnTo>
                      <a:pt x="3" y="53"/>
                    </a:lnTo>
                    <a:lnTo>
                      <a:pt x="4" y="61"/>
                    </a:lnTo>
                    <a:lnTo>
                      <a:pt x="5" y="68"/>
                    </a:lnTo>
                    <a:lnTo>
                      <a:pt x="6" y="75"/>
                    </a:lnTo>
                    <a:lnTo>
                      <a:pt x="8" y="82"/>
                    </a:lnTo>
                    <a:lnTo>
                      <a:pt x="9" y="90"/>
                    </a:lnTo>
                    <a:lnTo>
                      <a:pt x="10" y="97"/>
                    </a:lnTo>
                    <a:lnTo>
                      <a:pt x="11" y="104"/>
                    </a:lnTo>
                    <a:lnTo>
                      <a:pt x="12" y="111"/>
                    </a:lnTo>
                    <a:lnTo>
                      <a:pt x="14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0" name="Line 2952"/>
              <p:cNvSpPr>
                <a:spLocks noChangeShapeType="1"/>
              </p:cNvSpPr>
              <p:nvPr/>
            </p:nvSpPr>
            <p:spPr bwMode="auto">
              <a:xfrm flipH="1">
                <a:off x="2469" y="3173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1" name="Freeform 2953"/>
              <p:cNvSpPr>
                <a:spLocks/>
              </p:cNvSpPr>
              <p:nvPr/>
            </p:nvSpPr>
            <p:spPr bwMode="auto">
              <a:xfrm>
                <a:off x="2461" y="2504"/>
                <a:ext cx="9" cy="21"/>
              </a:xfrm>
              <a:custGeom>
                <a:avLst/>
                <a:gdLst>
                  <a:gd name="T0" fmla="*/ 40 w 73"/>
                  <a:gd name="T1" fmla="*/ 167 h 167"/>
                  <a:gd name="T2" fmla="*/ 0 w 73"/>
                  <a:gd name="T3" fmla="*/ 1 h 167"/>
                  <a:gd name="T4" fmla="*/ 1 w 73"/>
                  <a:gd name="T5" fmla="*/ 1 h 167"/>
                  <a:gd name="T6" fmla="*/ 3 w 73"/>
                  <a:gd name="T7" fmla="*/ 0 h 167"/>
                  <a:gd name="T8" fmla="*/ 6 w 73"/>
                  <a:gd name="T9" fmla="*/ 1 h 167"/>
                  <a:gd name="T10" fmla="*/ 10 w 73"/>
                  <a:gd name="T11" fmla="*/ 2 h 167"/>
                  <a:gd name="T12" fmla="*/ 15 w 73"/>
                  <a:gd name="T13" fmla="*/ 5 h 167"/>
                  <a:gd name="T14" fmla="*/ 20 w 73"/>
                  <a:gd name="T15" fmla="*/ 8 h 167"/>
                  <a:gd name="T16" fmla="*/ 25 w 73"/>
                  <a:gd name="T17" fmla="*/ 12 h 167"/>
                  <a:gd name="T18" fmla="*/ 30 w 73"/>
                  <a:gd name="T19" fmla="*/ 16 h 167"/>
                  <a:gd name="T20" fmla="*/ 36 w 73"/>
                  <a:gd name="T21" fmla="*/ 21 h 167"/>
                  <a:gd name="T22" fmla="*/ 41 w 73"/>
                  <a:gd name="T23" fmla="*/ 27 h 167"/>
                  <a:gd name="T24" fmla="*/ 46 w 73"/>
                  <a:gd name="T25" fmla="*/ 33 h 167"/>
                  <a:gd name="T26" fmla="*/ 51 w 73"/>
                  <a:gd name="T27" fmla="*/ 39 h 167"/>
                  <a:gd name="T28" fmla="*/ 56 w 73"/>
                  <a:gd name="T29" fmla="*/ 45 h 167"/>
                  <a:gd name="T30" fmla="*/ 59 w 73"/>
                  <a:gd name="T31" fmla="*/ 52 h 167"/>
                  <a:gd name="T32" fmla="*/ 63 w 73"/>
                  <a:gd name="T33" fmla="*/ 59 h 167"/>
                  <a:gd name="T34" fmla="*/ 65 w 73"/>
                  <a:gd name="T35" fmla="*/ 66 h 167"/>
                  <a:gd name="T36" fmla="*/ 67 w 73"/>
                  <a:gd name="T37" fmla="*/ 73 h 167"/>
                  <a:gd name="T38" fmla="*/ 64 w 73"/>
                  <a:gd name="T39" fmla="*/ 79 h 167"/>
                  <a:gd name="T40" fmla="*/ 63 w 73"/>
                  <a:gd name="T41" fmla="*/ 87 h 167"/>
                  <a:gd name="T42" fmla="*/ 63 w 73"/>
                  <a:gd name="T43" fmla="*/ 95 h 167"/>
                  <a:gd name="T44" fmla="*/ 64 w 73"/>
                  <a:gd name="T45" fmla="*/ 103 h 167"/>
                  <a:gd name="T46" fmla="*/ 66 w 73"/>
                  <a:gd name="T47" fmla="*/ 111 h 167"/>
                  <a:gd name="T48" fmla="*/ 68 w 73"/>
                  <a:gd name="T49" fmla="*/ 119 h 167"/>
                  <a:gd name="T50" fmla="*/ 70 w 73"/>
                  <a:gd name="T51" fmla="*/ 127 h 167"/>
                  <a:gd name="T52" fmla="*/ 71 w 73"/>
                  <a:gd name="T53" fmla="*/ 135 h 167"/>
                  <a:gd name="T54" fmla="*/ 73 w 73"/>
                  <a:gd name="T55" fmla="*/ 142 h 167"/>
                  <a:gd name="T56" fmla="*/ 73 w 73"/>
                  <a:gd name="T57" fmla="*/ 150 h 167"/>
                  <a:gd name="T58" fmla="*/ 72 w 73"/>
                  <a:gd name="T59" fmla="*/ 155 h 167"/>
                  <a:gd name="T60" fmla="*/ 70 w 73"/>
                  <a:gd name="T61" fmla="*/ 160 h 167"/>
                  <a:gd name="T62" fmla="*/ 66 w 73"/>
                  <a:gd name="T63" fmla="*/ 163 h 167"/>
                  <a:gd name="T64" fmla="*/ 59 w 73"/>
                  <a:gd name="T65" fmla="*/ 166 h 167"/>
                  <a:gd name="T66" fmla="*/ 51 w 73"/>
                  <a:gd name="T67" fmla="*/ 166 h 167"/>
                  <a:gd name="T68" fmla="*/ 40 w 73"/>
                  <a:gd name="T69" fmla="*/ 166 h 167"/>
                  <a:gd name="T70" fmla="*/ 40 w 73"/>
                  <a:gd name="T71" fmla="*/ 167 h 1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3" h="167">
                    <a:moveTo>
                      <a:pt x="40" y="167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lnTo>
                      <a:pt x="6" y="1"/>
                    </a:lnTo>
                    <a:lnTo>
                      <a:pt x="10" y="2"/>
                    </a:lnTo>
                    <a:lnTo>
                      <a:pt x="15" y="5"/>
                    </a:lnTo>
                    <a:lnTo>
                      <a:pt x="20" y="8"/>
                    </a:lnTo>
                    <a:lnTo>
                      <a:pt x="25" y="12"/>
                    </a:lnTo>
                    <a:lnTo>
                      <a:pt x="30" y="16"/>
                    </a:lnTo>
                    <a:lnTo>
                      <a:pt x="36" y="21"/>
                    </a:lnTo>
                    <a:lnTo>
                      <a:pt x="41" y="27"/>
                    </a:lnTo>
                    <a:lnTo>
                      <a:pt x="46" y="33"/>
                    </a:lnTo>
                    <a:lnTo>
                      <a:pt x="51" y="39"/>
                    </a:lnTo>
                    <a:lnTo>
                      <a:pt x="56" y="45"/>
                    </a:lnTo>
                    <a:lnTo>
                      <a:pt x="59" y="52"/>
                    </a:lnTo>
                    <a:lnTo>
                      <a:pt x="63" y="59"/>
                    </a:lnTo>
                    <a:lnTo>
                      <a:pt x="65" y="66"/>
                    </a:lnTo>
                    <a:lnTo>
                      <a:pt x="67" y="73"/>
                    </a:lnTo>
                    <a:lnTo>
                      <a:pt x="64" y="79"/>
                    </a:lnTo>
                    <a:lnTo>
                      <a:pt x="63" y="87"/>
                    </a:lnTo>
                    <a:lnTo>
                      <a:pt x="63" y="95"/>
                    </a:lnTo>
                    <a:lnTo>
                      <a:pt x="64" y="103"/>
                    </a:lnTo>
                    <a:lnTo>
                      <a:pt x="66" y="111"/>
                    </a:lnTo>
                    <a:lnTo>
                      <a:pt x="68" y="119"/>
                    </a:lnTo>
                    <a:lnTo>
                      <a:pt x="70" y="127"/>
                    </a:lnTo>
                    <a:lnTo>
                      <a:pt x="71" y="135"/>
                    </a:lnTo>
                    <a:lnTo>
                      <a:pt x="73" y="142"/>
                    </a:lnTo>
                    <a:lnTo>
                      <a:pt x="73" y="150"/>
                    </a:lnTo>
                    <a:lnTo>
                      <a:pt x="72" y="155"/>
                    </a:lnTo>
                    <a:lnTo>
                      <a:pt x="70" y="160"/>
                    </a:lnTo>
                    <a:lnTo>
                      <a:pt x="66" y="163"/>
                    </a:lnTo>
                    <a:lnTo>
                      <a:pt x="59" y="166"/>
                    </a:lnTo>
                    <a:lnTo>
                      <a:pt x="51" y="166"/>
                    </a:lnTo>
                    <a:lnTo>
                      <a:pt x="40" y="166"/>
                    </a:lnTo>
                    <a:lnTo>
                      <a:pt x="40" y="16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2" name="Line 2954"/>
              <p:cNvSpPr>
                <a:spLocks noChangeShapeType="1"/>
              </p:cNvSpPr>
              <p:nvPr/>
            </p:nvSpPr>
            <p:spPr bwMode="auto">
              <a:xfrm flipH="1" flipV="1">
                <a:off x="2461" y="2504"/>
                <a:ext cx="5" cy="2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3" name="Freeform 2955"/>
              <p:cNvSpPr>
                <a:spLocks/>
              </p:cNvSpPr>
              <p:nvPr/>
            </p:nvSpPr>
            <p:spPr bwMode="auto">
              <a:xfrm>
                <a:off x="2461" y="2504"/>
                <a:ext cx="8" cy="9"/>
              </a:xfrm>
              <a:custGeom>
                <a:avLst/>
                <a:gdLst>
                  <a:gd name="T0" fmla="*/ 0 w 66"/>
                  <a:gd name="T1" fmla="*/ 1 h 73"/>
                  <a:gd name="T2" fmla="*/ 2 w 66"/>
                  <a:gd name="T3" fmla="*/ 0 h 73"/>
                  <a:gd name="T4" fmla="*/ 5 w 66"/>
                  <a:gd name="T5" fmla="*/ 1 h 73"/>
                  <a:gd name="T6" fmla="*/ 9 w 66"/>
                  <a:gd name="T7" fmla="*/ 2 h 73"/>
                  <a:gd name="T8" fmla="*/ 14 w 66"/>
                  <a:gd name="T9" fmla="*/ 5 h 73"/>
                  <a:gd name="T10" fmla="*/ 19 w 66"/>
                  <a:gd name="T11" fmla="*/ 8 h 73"/>
                  <a:gd name="T12" fmla="*/ 24 w 66"/>
                  <a:gd name="T13" fmla="*/ 12 h 73"/>
                  <a:gd name="T14" fmla="*/ 29 w 66"/>
                  <a:gd name="T15" fmla="*/ 16 h 73"/>
                  <a:gd name="T16" fmla="*/ 35 w 66"/>
                  <a:gd name="T17" fmla="*/ 21 h 73"/>
                  <a:gd name="T18" fmla="*/ 40 w 66"/>
                  <a:gd name="T19" fmla="*/ 27 h 73"/>
                  <a:gd name="T20" fmla="*/ 45 w 66"/>
                  <a:gd name="T21" fmla="*/ 33 h 73"/>
                  <a:gd name="T22" fmla="*/ 50 w 66"/>
                  <a:gd name="T23" fmla="*/ 39 h 73"/>
                  <a:gd name="T24" fmla="*/ 55 w 66"/>
                  <a:gd name="T25" fmla="*/ 45 h 73"/>
                  <a:gd name="T26" fmla="*/ 58 w 66"/>
                  <a:gd name="T27" fmla="*/ 52 h 73"/>
                  <a:gd name="T28" fmla="*/ 62 w 66"/>
                  <a:gd name="T29" fmla="*/ 59 h 73"/>
                  <a:gd name="T30" fmla="*/ 64 w 66"/>
                  <a:gd name="T31" fmla="*/ 66 h 73"/>
                  <a:gd name="T32" fmla="*/ 66 w 66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73">
                    <a:moveTo>
                      <a:pt x="0" y="1"/>
                    </a:moveTo>
                    <a:lnTo>
                      <a:pt x="2" y="0"/>
                    </a:lnTo>
                    <a:lnTo>
                      <a:pt x="5" y="1"/>
                    </a:lnTo>
                    <a:lnTo>
                      <a:pt x="9" y="2"/>
                    </a:lnTo>
                    <a:lnTo>
                      <a:pt x="14" y="5"/>
                    </a:lnTo>
                    <a:lnTo>
                      <a:pt x="19" y="8"/>
                    </a:lnTo>
                    <a:lnTo>
                      <a:pt x="24" y="12"/>
                    </a:lnTo>
                    <a:lnTo>
                      <a:pt x="29" y="16"/>
                    </a:lnTo>
                    <a:lnTo>
                      <a:pt x="35" y="21"/>
                    </a:lnTo>
                    <a:lnTo>
                      <a:pt x="40" y="27"/>
                    </a:lnTo>
                    <a:lnTo>
                      <a:pt x="45" y="33"/>
                    </a:lnTo>
                    <a:lnTo>
                      <a:pt x="50" y="39"/>
                    </a:lnTo>
                    <a:lnTo>
                      <a:pt x="55" y="45"/>
                    </a:lnTo>
                    <a:lnTo>
                      <a:pt x="58" y="52"/>
                    </a:lnTo>
                    <a:lnTo>
                      <a:pt x="62" y="59"/>
                    </a:lnTo>
                    <a:lnTo>
                      <a:pt x="64" y="66"/>
                    </a:lnTo>
                    <a:lnTo>
                      <a:pt x="66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4" name="Freeform 2956"/>
              <p:cNvSpPr>
                <a:spLocks/>
              </p:cNvSpPr>
              <p:nvPr/>
            </p:nvSpPr>
            <p:spPr bwMode="auto">
              <a:xfrm>
                <a:off x="2466" y="2513"/>
                <a:ext cx="4" cy="12"/>
              </a:xfrm>
              <a:custGeom>
                <a:avLst/>
                <a:gdLst>
                  <a:gd name="T0" fmla="*/ 27 w 33"/>
                  <a:gd name="T1" fmla="*/ 0 h 93"/>
                  <a:gd name="T2" fmla="*/ 24 w 33"/>
                  <a:gd name="T3" fmla="*/ 6 h 93"/>
                  <a:gd name="T4" fmla="*/ 23 w 33"/>
                  <a:gd name="T5" fmla="*/ 14 h 93"/>
                  <a:gd name="T6" fmla="*/ 23 w 33"/>
                  <a:gd name="T7" fmla="*/ 22 h 93"/>
                  <a:gd name="T8" fmla="*/ 24 w 33"/>
                  <a:gd name="T9" fmla="*/ 30 h 93"/>
                  <a:gd name="T10" fmla="*/ 26 w 33"/>
                  <a:gd name="T11" fmla="*/ 38 h 93"/>
                  <a:gd name="T12" fmla="*/ 28 w 33"/>
                  <a:gd name="T13" fmla="*/ 46 h 93"/>
                  <a:gd name="T14" fmla="*/ 30 w 33"/>
                  <a:gd name="T15" fmla="*/ 54 h 93"/>
                  <a:gd name="T16" fmla="*/ 31 w 33"/>
                  <a:gd name="T17" fmla="*/ 62 h 93"/>
                  <a:gd name="T18" fmla="*/ 33 w 33"/>
                  <a:gd name="T19" fmla="*/ 69 h 93"/>
                  <a:gd name="T20" fmla="*/ 33 w 33"/>
                  <a:gd name="T21" fmla="*/ 77 h 93"/>
                  <a:gd name="T22" fmla="*/ 32 w 33"/>
                  <a:gd name="T23" fmla="*/ 82 h 93"/>
                  <a:gd name="T24" fmla="*/ 30 w 33"/>
                  <a:gd name="T25" fmla="*/ 87 h 93"/>
                  <a:gd name="T26" fmla="*/ 26 w 33"/>
                  <a:gd name="T27" fmla="*/ 90 h 93"/>
                  <a:gd name="T28" fmla="*/ 19 w 33"/>
                  <a:gd name="T29" fmla="*/ 93 h 93"/>
                  <a:gd name="T30" fmla="*/ 11 w 33"/>
                  <a:gd name="T31" fmla="*/ 93 h 93"/>
                  <a:gd name="T32" fmla="*/ 0 w 33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93">
                    <a:moveTo>
                      <a:pt x="27" y="0"/>
                    </a:moveTo>
                    <a:lnTo>
                      <a:pt x="24" y="6"/>
                    </a:lnTo>
                    <a:lnTo>
                      <a:pt x="23" y="14"/>
                    </a:lnTo>
                    <a:lnTo>
                      <a:pt x="23" y="22"/>
                    </a:lnTo>
                    <a:lnTo>
                      <a:pt x="24" y="30"/>
                    </a:lnTo>
                    <a:lnTo>
                      <a:pt x="26" y="38"/>
                    </a:lnTo>
                    <a:lnTo>
                      <a:pt x="28" y="46"/>
                    </a:lnTo>
                    <a:lnTo>
                      <a:pt x="30" y="54"/>
                    </a:lnTo>
                    <a:lnTo>
                      <a:pt x="31" y="62"/>
                    </a:lnTo>
                    <a:lnTo>
                      <a:pt x="33" y="69"/>
                    </a:lnTo>
                    <a:lnTo>
                      <a:pt x="33" y="77"/>
                    </a:lnTo>
                    <a:lnTo>
                      <a:pt x="32" y="82"/>
                    </a:lnTo>
                    <a:lnTo>
                      <a:pt x="30" y="87"/>
                    </a:lnTo>
                    <a:lnTo>
                      <a:pt x="26" y="90"/>
                    </a:lnTo>
                    <a:lnTo>
                      <a:pt x="19" y="93"/>
                    </a:lnTo>
                    <a:lnTo>
                      <a:pt x="11" y="93"/>
                    </a:lnTo>
                    <a:lnTo>
                      <a:pt x="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5" name="Freeform 2957"/>
              <p:cNvSpPr>
                <a:spLocks/>
              </p:cNvSpPr>
              <p:nvPr/>
            </p:nvSpPr>
            <p:spPr bwMode="auto">
              <a:xfrm>
                <a:off x="2422" y="3464"/>
                <a:ext cx="48" cy="35"/>
              </a:xfrm>
              <a:custGeom>
                <a:avLst/>
                <a:gdLst>
                  <a:gd name="T0" fmla="*/ 20 w 379"/>
                  <a:gd name="T1" fmla="*/ 279 h 279"/>
                  <a:gd name="T2" fmla="*/ 0 w 379"/>
                  <a:gd name="T3" fmla="*/ 93 h 279"/>
                  <a:gd name="T4" fmla="*/ 1 w 379"/>
                  <a:gd name="T5" fmla="*/ 93 h 279"/>
                  <a:gd name="T6" fmla="*/ 7 w 379"/>
                  <a:gd name="T7" fmla="*/ 85 h 279"/>
                  <a:gd name="T8" fmla="*/ 15 w 379"/>
                  <a:gd name="T9" fmla="*/ 79 h 279"/>
                  <a:gd name="T10" fmla="*/ 23 w 379"/>
                  <a:gd name="T11" fmla="*/ 73 h 279"/>
                  <a:gd name="T12" fmla="*/ 31 w 379"/>
                  <a:gd name="T13" fmla="*/ 68 h 279"/>
                  <a:gd name="T14" fmla="*/ 41 w 379"/>
                  <a:gd name="T15" fmla="*/ 63 h 279"/>
                  <a:gd name="T16" fmla="*/ 51 w 379"/>
                  <a:gd name="T17" fmla="*/ 59 h 279"/>
                  <a:gd name="T18" fmla="*/ 60 w 379"/>
                  <a:gd name="T19" fmla="*/ 55 h 279"/>
                  <a:gd name="T20" fmla="*/ 69 w 379"/>
                  <a:gd name="T21" fmla="*/ 51 h 279"/>
                  <a:gd name="T22" fmla="*/ 79 w 379"/>
                  <a:gd name="T23" fmla="*/ 47 h 279"/>
                  <a:gd name="T24" fmla="*/ 88 w 379"/>
                  <a:gd name="T25" fmla="*/ 42 h 279"/>
                  <a:gd name="T26" fmla="*/ 97 w 379"/>
                  <a:gd name="T27" fmla="*/ 37 h 279"/>
                  <a:gd name="T28" fmla="*/ 105 w 379"/>
                  <a:gd name="T29" fmla="*/ 31 h 279"/>
                  <a:gd name="T30" fmla="*/ 113 w 379"/>
                  <a:gd name="T31" fmla="*/ 25 h 279"/>
                  <a:gd name="T32" fmla="*/ 120 w 379"/>
                  <a:gd name="T33" fmla="*/ 18 h 279"/>
                  <a:gd name="T34" fmla="*/ 127 w 379"/>
                  <a:gd name="T35" fmla="*/ 9 h 279"/>
                  <a:gd name="T36" fmla="*/ 133 w 379"/>
                  <a:gd name="T37" fmla="*/ 0 h 279"/>
                  <a:gd name="T38" fmla="*/ 148 w 379"/>
                  <a:gd name="T39" fmla="*/ 9 h 279"/>
                  <a:gd name="T40" fmla="*/ 162 w 379"/>
                  <a:gd name="T41" fmla="*/ 19 h 279"/>
                  <a:gd name="T42" fmla="*/ 178 w 379"/>
                  <a:gd name="T43" fmla="*/ 30 h 279"/>
                  <a:gd name="T44" fmla="*/ 191 w 379"/>
                  <a:gd name="T45" fmla="*/ 40 h 279"/>
                  <a:gd name="T46" fmla="*/ 205 w 379"/>
                  <a:gd name="T47" fmla="*/ 51 h 279"/>
                  <a:gd name="T48" fmla="*/ 218 w 379"/>
                  <a:gd name="T49" fmla="*/ 62 h 279"/>
                  <a:gd name="T50" fmla="*/ 231 w 379"/>
                  <a:gd name="T51" fmla="*/ 73 h 279"/>
                  <a:gd name="T52" fmla="*/ 244 w 379"/>
                  <a:gd name="T53" fmla="*/ 84 h 279"/>
                  <a:gd name="T54" fmla="*/ 257 w 379"/>
                  <a:gd name="T55" fmla="*/ 95 h 279"/>
                  <a:gd name="T56" fmla="*/ 270 w 379"/>
                  <a:gd name="T57" fmla="*/ 105 h 279"/>
                  <a:gd name="T58" fmla="*/ 284 w 379"/>
                  <a:gd name="T59" fmla="*/ 115 h 279"/>
                  <a:gd name="T60" fmla="*/ 297 w 379"/>
                  <a:gd name="T61" fmla="*/ 125 h 279"/>
                  <a:gd name="T62" fmla="*/ 313 w 379"/>
                  <a:gd name="T63" fmla="*/ 135 h 279"/>
                  <a:gd name="T64" fmla="*/ 327 w 379"/>
                  <a:gd name="T65" fmla="*/ 144 h 279"/>
                  <a:gd name="T66" fmla="*/ 343 w 379"/>
                  <a:gd name="T67" fmla="*/ 152 h 279"/>
                  <a:gd name="T68" fmla="*/ 359 w 379"/>
                  <a:gd name="T69" fmla="*/ 160 h 279"/>
                  <a:gd name="T70" fmla="*/ 379 w 379"/>
                  <a:gd name="T71" fmla="*/ 213 h 279"/>
                  <a:gd name="T72" fmla="*/ 379 w 379"/>
                  <a:gd name="T73" fmla="*/ 212 h 279"/>
                  <a:gd name="T74" fmla="*/ 357 w 379"/>
                  <a:gd name="T75" fmla="*/ 211 h 279"/>
                  <a:gd name="T76" fmla="*/ 334 w 379"/>
                  <a:gd name="T77" fmla="*/ 212 h 279"/>
                  <a:gd name="T78" fmla="*/ 312 w 379"/>
                  <a:gd name="T79" fmla="*/ 214 h 279"/>
                  <a:gd name="T80" fmla="*/ 289 w 379"/>
                  <a:gd name="T81" fmla="*/ 218 h 279"/>
                  <a:gd name="T82" fmla="*/ 267 w 379"/>
                  <a:gd name="T83" fmla="*/ 223 h 279"/>
                  <a:gd name="T84" fmla="*/ 245 w 379"/>
                  <a:gd name="T85" fmla="*/ 228 h 279"/>
                  <a:gd name="T86" fmla="*/ 223 w 379"/>
                  <a:gd name="T87" fmla="*/ 234 h 279"/>
                  <a:gd name="T88" fmla="*/ 200 w 379"/>
                  <a:gd name="T89" fmla="*/ 241 h 279"/>
                  <a:gd name="T90" fmla="*/ 178 w 379"/>
                  <a:gd name="T91" fmla="*/ 247 h 279"/>
                  <a:gd name="T92" fmla="*/ 155 w 379"/>
                  <a:gd name="T93" fmla="*/ 254 h 279"/>
                  <a:gd name="T94" fmla="*/ 132 w 379"/>
                  <a:gd name="T95" fmla="*/ 260 h 279"/>
                  <a:gd name="T96" fmla="*/ 110 w 379"/>
                  <a:gd name="T97" fmla="*/ 265 h 279"/>
                  <a:gd name="T98" fmla="*/ 88 w 379"/>
                  <a:gd name="T99" fmla="*/ 270 h 279"/>
                  <a:gd name="T100" fmla="*/ 65 w 379"/>
                  <a:gd name="T101" fmla="*/ 274 h 279"/>
                  <a:gd name="T102" fmla="*/ 43 w 379"/>
                  <a:gd name="T103" fmla="*/ 276 h 279"/>
                  <a:gd name="T104" fmla="*/ 20 w 379"/>
                  <a:gd name="T105" fmla="*/ 278 h 279"/>
                  <a:gd name="T106" fmla="*/ 20 w 379"/>
                  <a:gd name="T107" fmla="*/ 279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79" h="279">
                    <a:moveTo>
                      <a:pt x="20" y="279"/>
                    </a:moveTo>
                    <a:lnTo>
                      <a:pt x="0" y="93"/>
                    </a:lnTo>
                    <a:lnTo>
                      <a:pt x="1" y="93"/>
                    </a:lnTo>
                    <a:lnTo>
                      <a:pt x="7" y="85"/>
                    </a:lnTo>
                    <a:lnTo>
                      <a:pt x="15" y="79"/>
                    </a:lnTo>
                    <a:lnTo>
                      <a:pt x="23" y="73"/>
                    </a:lnTo>
                    <a:lnTo>
                      <a:pt x="31" y="68"/>
                    </a:lnTo>
                    <a:lnTo>
                      <a:pt x="41" y="63"/>
                    </a:lnTo>
                    <a:lnTo>
                      <a:pt x="51" y="59"/>
                    </a:lnTo>
                    <a:lnTo>
                      <a:pt x="60" y="55"/>
                    </a:lnTo>
                    <a:lnTo>
                      <a:pt x="69" y="51"/>
                    </a:lnTo>
                    <a:lnTo>
                      <a:pt x="79" y="47"/>
                    </a:lnTo>
                    <a:lnTo>
                      <a:pt x="88" y="42"/>
                    </a:lnTo>
                    <a:lnTo>
                      <a:pt x="97" y="37"/>
                    </a:lnTo>
                    <a:lnTo>
                      <a:pt x="105" y="31"/>
                    </a:lnTo>
                    <a:lnTo>
                      <a:pt x="113" y="25"/>
                    </a:lnTo>
                    <a:lnTo>
                      <a:pt x="120" y="18"/>
                    </a:lnTo>
                    <a:lnTo>
                      <a:pt x="127" y="9"/>
                    </a:lnTo>
                    <a:lnTo>
                      <a:pt x="133" y="0"/>
                    </a:lnTo>
                    <a:lnTo>
                      <a:pt x="148" y="9"/>
                    </a:lnTo>
                    <a:lnTo>
                      <a:pt x="162" y="19"/>
                    </a:lnTo>
                    <a:lnTo>
                      <a:pt x="178" y="30"/>
                    </a:lnTo>
                    <a:lnTo>
                      <a:pt x="191" y="40"/>
                    </a:lnTo>
                    <a:lnTo>
                      <a:pt x="205" y="51"/>
                    </a:lnTo>
                    <a:lnTo>
                      <a:pt x="218" y="62"/>
                    </a:lnTo>
                    <a:lnTo>
                      <a:pt x="231" y="73"/>
                    </a:lnTo>
                    <a:lnTo>
                      <a:pt x="244" y="84"/>
                    </a:lnTo>
                    <a:lnTo>
                      <a:pt x="257" y="95"/>
                    </a:lnTo>
                    <a:lnTo>
                      <a:pt x="270" y="105"/>
                    </a:lnTo>
                    <a:lnTo>
                      <a:pt x="284" y="115"/>
                    </a:lnTo>
                    <a:lnTo>
                      <a:pt x="297" y="125"/>
                    </a:lnTo>
                    <a:lnTo>
                      <a:pt x="313" y="135"/>
                    </a:lnTo>
                    <a:lnTo>
                      <a:pt x="327" y="144"/>
                    </a:lnTo>
                    <a:lnTo>
                      <a:pt x="343" y="152"/>
                    </a:lnTo>
                    <a:lnTo>
                      <a:pt x="359" y="160"/>
                    </a:lnTo>
                    <a:lnTo>
                      <a:pt x="379" y="213"/>
                    </a:lnTo>
                    <a:lnTo>
                      <a:pt x="379" y="212"/>
                    </a:lnTo>
                    <a:lnTo>
                      <a:pt x="357" y="211"/>
                    </a:lnTo>
                    <a:lnTo>
                      <a:pt x="334" y="212"/>
                    </a:lnTo>
                    <a:lnTo>
                      <a:pt x="312" y="214"/>
                    </a:lnTo>
                    <a:lnTo>
                      <a:pt x="289" y="218"/>
                    </a:lnTo>
                    <a:lnTo>
                      <a:pt x="267" y="223"/>
                    </a:lnTo>
                    <a:lnTo>
                      <a:pt x="245" y="228"/>
                    </a:lnTo>
                    <a:lnTo>
                      <a:pt x="223" y="234"/>
                    </a:lnTo>
                    <a:lnTo>
                      <a:pt x="200" y="241"/>
                    </a:lnTo>
                    <a:lnTo>
                      <a:pt x="178" y="247"/>
                    </a:lnTo>
                    <a:lnTo>
                      <a:pt x="155" y="254"/>
                    </a:lnTo>
                    <a:lnTo>
                      <a:pt x="132" y="260"/>
                    </a:lnTo>
                    <a:lnTo>
                      <a:pt x="110" y="265"/>
                    </a:lnTo>
                    <a:lnTo>
                      <a:pt x="88" y="270"/>
                    </a:lnTo>
                    <a:lnTo>
                      <a:pt x="65" y="274"/>
                    </a:lnTo>
                    <a:lnTo>
                      <a:pt x="43" y="276"/>
                    </a:lnTo>
                    <a:lnTo>
                      <a:pt x="20" y="278"/>
                    </a:lnTo>
                    <a:lnTo>
                      <a:pt x="20" y="279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6" name="Line 2958"/>
              <p:cNvSpPr>
                <a:spLocks noChangeShapeType="1"/>
              </p:cNvSpPr>
              <p:nvPr/>
            </p:nvSpPr>
            <p:spPr bwMode="auto">
              <a:xfrm flipH="1" flipV="1">
                <a:off x="2422" y="3476"/>
                <a:ext cx="3" cy="2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7" name="Freeform 2959"/>
              <p:cNvSpPr>
                <a:spLocks/>
              </p:cNvSpPr>
              <p:nvPr/>
            </p:nvSpPr>
            <p:spPr bwMode="auto">
              <a:xfrm>
                <a:off x="2423" y="3464"/>
                <a:ext cx="16" cy="12"/>
              </a:xfrm>
              <a:custGeom>
                <a:avLst/>
                <a:gdLst>
                  <a:gd name="T0" fmla="*/ 0 w 132"/>
                  <a:gd name="T1" fmla="*/ 93 h 93"/>
                  <a:gd name="T2" fmla="*/ 6 w 132"/>
                  <a:gd name="T3" fmla="*/ 85 h 93"/>
                  <a:gd name="T4" fmla="*/ 14 w 132"/>
                  <a:gd name="T5" fmla="*/ 79 h 93"/>
                  <a:gd name="T6" fmla="*/ 22 w 132"/>
                  <a:gd name="T7" fmla="*/ 73 h 93"/>
                  <a:gd name="T8" fmla="*/ 30 w 132"/>
                  <a:gd name="T9" fmla="*/ 68 h 93"/>
                  <a:gd name="T10" fmla="*/ 40 w 132"/>
                  <a:gd name="T11" fmla="*/ 63 h 93"/>
                  <a:gd name="T12" fmla="*/ 50 w 132"/>
                  <a:gd name="T13" fmla="*/ 59 h 93"/>
                  <a:gd name="T14" fmla="*/ 59 w 132"/>
                  <a:gd name="T15" fmla="*/ 55 h 93"/>
                  <a:gd name="T16" fmla="*/ 68 w 132"/>
                  <a:gd name="T17" fmla="*/ 51 h 93"/>
                  <a:gd name="T18" fmla="*/ 78 w 132"/>
                  <a:gd name="T19" fmla="*/ 47 h 93"/>
                  <a:gd name="T20" fmla="*/ 87 w 132"/>
                  <a:gd name="T21" fmla="*/ 42 h 93"/>
                  <a:gd name="T22" fmla="*/ 96 w 132"/>
                  <a:gd name="T23" fmla="*/ 37 h 93"/>
                  <a:gd name="T24" fmla="*/ 104 w 132"/>
                  <a:gd name="T25" fmla="*/ 31 h 93"/>
                  <a:gd name="T26" fmla="*/ 112 w 132"/>
                  <a:gd name="T27" fmla="*/ 25 h 93"/>
                  <a:gd name="T28" fmla="*/ 119 w 132"/>
                  <a:gd name="T29" fmla="*/ 18 h 93"/>
                  <a:gd name="T30" fmla="*/ 126 w 132"/>
                  <a:gd name="T31" fmla="*/ 9 h 93"/>
                  <a:gd name="T32" fmla="*/ 132 w 132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93">
                    <a:moveTo>
                      <a:pt x="0" y="93"/>
                    </a:moveTo>
                    <a:lnTo>
                      <a:pt x="6" y="85"/>
                    </a:lnTo>
                    <a:lnTo>
                      <a:pt x="14" y="79"/>
                    </a:lnTo>
                    <a:lnTo>
                      <a:pt x="22" y="73"/>
                    </a:lnTo>
                    <a:lnTo>
                      <a:pt x="30" y="68"/>
                    </a:lnTo>
                    <a:lnTo>
                      <a:pt x="40" y="63"/>
                    </a:lnTo>
                    <a:lnTo>
                      <a:pt x="50" y="59"/>
                    </a:lnTo>
                    <a:lnTo>
                      <a:pt x="59" y="55"/>
                    </a:lnTo>
                    <a:lnTo>
                      <a:pt x="68" y="51"/>
                    </a:lnTo>
                    <a:lnTo>
                      <a:pt x="78" y="47"/>
                    </a:lnTo>
                    <a:lnTo>
                      <a:pt x="87" y="42"/>
                    </a:lnTo>
                    <a:lnTo>
                      <a:pt x="96" y="37"/>
                    </a:lnTo>
                    <a:lnTo>
                      <a:pt x="104" y="31"/>
                    </a:lnTo>
                    <a:lnTo>
                      <a:pt x="112" y="25"/>
                    </a:lnTo>
                    <a:lnTo>
                      <a:pt x="119" y="18"/>
                    </a:lnTo>
                    <a:lnTo>
                      <a:pt x="126" y="9"/>
                    </a:lnTo>
                    <a:lnTo>
                      <a:pt x="1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8" name="Freeform 2960"/>
              <p:cNvSpPr>
                <a:spLocks/>
              </p:cNvSpPr>
              <p:nvPr/>
            </p:nvSpPr>
            <p:spPr bwMode="auto">
              <a:xfrm>
                <a:off x="2439" y="3464"/>
                <a:ext cx="28" cy="20"/>
              </a:xfrm>
              <a:custGeom>
                <a:avLst/>
                <a:gdLst>
                  <a:gd name="T0" fmla="*/ 0 w 226"/>
                  <a:gd name="T1" fmla="*/ 0 h 160"/>
                  <a:gd name="T2" fmla="*/ 15 w 226"/>
                  <a:gd name="T3" fmla="*/ 9 h 160"/>
                  <a:gd name="T4" fmla="*/ 29 w 226"/>
                  <a:gd name="T5" fmla="*/ 19 h 160"/>
                  <a:gd name="T6" fmla="*/ 45 w 226"/>
                  <a:gd name="T7" fmla="*/ 30 h 160"/>
                  <a:gd name="T8" fmla="*/ 58 w 226"/>
                  <a:gd name="T9" fmla="*/ 40 h 160"/>
                  <a:gd name="T10" fmla="*/ 72 w 226"/>
                  <a:gd name="T11" fmla="*/ 51 h 160"/>
                  <a:gd name="T12" fmla="*/ 85 w 226"/>
                  <a:gd name="T13" fmla="*/ 62 h 160"/>
                  <a:gd name="T14" fmla="*/ 98 w 226"/>
                  <a:gd name="T15" fmla="*/ 73 h 160"/>
                  <a:gd name="T16" fmla="*/ 111 w 226"/>
                  <a:gd name="T17" fmla="*/ 84 h 160"/>
                  <a:gd name="T18" fmla="*/ 124 w 226"/>
                  <a:gd name="T19" fmla="*/ 95 h 160"/>
                  <a:gd name="T20" fmla="*/ 137 w 226"/>
                  <a:gd name="T21" fmla="*/ 105 h 160"/>
                  <a:gd name="T22" fmla="*/ 151 w 226"/>
                  <a:gd name="T23" fmla="*/ 115 h 160"/>
                  <a:gd name="T24" fmla="*/ 164 w 226"/>
                  <a:gd name="T25" fmla="*/ 125 h 160"/>
                  <a:gd name="T26" fmla="*/ 180 w 226"/>
                  <a:gd name="T27" fmla="*/ 135 h 160"/>
                  <a:gd name="T28" fmla="*/ 194 w 226"/>
                  <a:gd name="T29" fmla="*/ 144 h 160"/>
                  <a:gd name="T30" fmla="*/ 210 w 226"/>
                  <a:gd name="T31" fmla="*/ 152 h 160"/>
                  <a:gd name="T32" fmla="*/ 226 w 226"/>
                  <a:gd name="T33" fmla="*/ 16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160">
                    <a:moveTo>
                      <a:pt x="0" y="0"/>
                    </a:moveTo>
                    <a:lnTo>
                      <a:pt x="15" y="9"/>
                    </a:lnTo>
                    <a:lnTo>
                      <a:pt x="29" y="19"/>
                    </a:lnTo>
                    <a:lnTo>
                      <a:pt x="45" y="30"/>
                    </a:lnTo>
                    <a:lnTo>
                      <a:pt x="58" y="40"/>
                    </a:lnTo>
                    <a:lnTo>
                      <a:pt x="72" y="51"/>
                    </a:lnTo>
                    <a:lnTo>
                      <a:pt x="85" y="62"/>
                    </a:lnTo>
                    <a:lnTo>
                      <a:pt x="98" y="73"/>
                    </a:lnTo>
                    <a:lnTo>
                      <a:pt x="111" y="84"/>
                    </a:lnTo>
                    <a:lnTo>
                      <a:pt x="124" y="95"/>
                    </a:lnTo>
                    <a:lnTo>
                      <a:pt x="137" y="105"/>
                    </a:lnTo>
                    <a:lnTo>
                      <a:pt x="151" y="115"/>
                    </a:lnTo>
                    <a:lnTo>
                      <a:pt x="164" y="125"/>
                    </a:lnTo>
                    <a:lnTo>
                      <a:pt x="180" y="135"/>
                    </a:lnTo>
                    <a:lnTo>
                      <a:pt x="194" y="144"/>
                    </a:lnTo>
                    <a:lnTo>
                      <a:pt x="210" y="152"/>
                    </a:lnTo>
                    <a:lnTo>
                      <a:pt x="226" y="1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89" name="Line 2961"/>
              <p:cNvSpPr>
                <a:spLocks noChangeShapeType="1"/>
              </p:cNvSpPr>
              <p:nvPr/>
            </p:nvSpPr>
            <p:spPr bwMode="auto">
              <a:xfrm>
                <a:off x="2467" y="3484"/>
                <a:ext cx="3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0" name="Freeform 2962"/>
              <p:cNvSpPr>
                <a:spLocks/>
              </p:cNvSpPr>
              <p:nvPr/>
            </p:nvSpPr>
            <p:spPr bwMode="auto">
              <a:xfrm>
                <a:off x="2425" y="3490"/>
                <a:ext cx="45" cy="9"/>
              </a:xfrm>
              <a:custGeom>
                <a:avLst/>
                <a:gdLst>
                  <a:gd name="T0" fmla="*/ 359 w 359"/>
                  <a:gd name="T1" fmla="*/ 1 h 67"/>
                  <a:gd name="T2" fmla="*/ 337 w 359"/>
                  <a:gd name="T3" fmla="*/ 0 h 67"/>
                  <a:gd name="T4" fmla="*/ 314 w 359"/>
                  <a:gd name="T5" fmla="*/ 1 h 67"/>
                  <a:gd name="T6" fmla="*/ 292 w 359"/>
                  <a:gd name="T7" fmla="*/ 3 h 67"/>
                  <a:gd name="T8" fmla="*/ 269 w 359"/>
                  <a:gd name="T9" fmla="*/ 7 h 67"/>
                  <a:gd name="T10" fmla="*/ 247 w 359"/>
                  <a:gd name="T11" fmla="*/ 12 h 67"/>
                  <a:gd name="T12" fmla="*/ 225 w 359"/>
                  <a:gd name="T13" fmla="*/ 17 h 67"/>
                  <a:gd name="T14" fmla="*/ 203 w 359"/>
                  <a:gd name="T15" fmla="*/ 23 h 67"/>
                  <a:gd name="T16" fmla="*/ 180 w 359"/>
                  <a:gd name="T17" fmla="*/ 30 h 67"/>
                  <a:gd name="T18" fmla="*/ 158 w 359"/>
                  <a:gd name="T19" fmla="*/ 36 h 67"/>
                  <a:gd name="T20" fmla="*/ 135 w 359"/>
                  <a:gd name="T21" fmla="*/ 43 h 67"/>
                  <a:gd name="T22" fmla="*/ 112 w 359"/>
                  <a:gd name="T23" fmla="*/ 49 h 67"/>
                  <a:gd name="T24" fmla="*/ 90 w 359"/>
                  <a:gd name="T25" fmla="*/ 54 h 67"/>
                  <a:gd name="T26" fmla="*/ 68 w 359"/>
                  <a:gd name="T27" fmla="*/ 59 h 67"/>
                  <a:gd name="T28" fmla="*/ 45 w 359"/>
                  <a:gd name="T29" fmla="*/ 63 h 67"/>
                  <a:gd name="T30" fmla="*/ 23 w 359"/>
                  <a:gd name="T31" fmla="*/ 65 h 67"/>
                  <a:gd name="T32" fmla="*/ 0 w 359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9" h="67">
                    <a:moveTo>
                      <a:pt x="359" y="1"/>
                    </a:moveTo>
                    <a:lnTo>
                      <a:pt x="337" y="0"/>
                    </a:lnTo>
                    <a:lnTo>
                      <a:pt x="314" y="1"/>
                    </a:lnTo>
                    <a:lnTo>
                      <a:pt x="292" y="3"/>
                    </a:lnTo>
                    <a:lnTo>
                      <a:pt x="269" y="7"/>
                    </a:lnTo>
                    <a:lnTo>
                      <a:pt x="247" y="12"/>
                    </a:lnTo>
                    <a:lnTo>
                      <a:pt x="225" y="17"/>
                    </a:lnTo>
                    <a:lnTo>
                      <a:pt x="203" y="23"/>
                    </a:lnTo>
                    <a:lnTo>
                      <a:pt x="180" y="30"/>
                    </a:lnTo>
                    <a:lnTo>
                      <a:pt x="158" y="36"/>
                    </a:lnTo>
                    <a:lnTo>
                      <a:pt x="135" y="43"/>
                    </a:lnTo>
                    <a:lnTo>
                      <a:pt x="112" y="49"/>
                    </a:lnTo>
                    <a:lnTo>
                      <a:pt x="90" y="54"/>
                    </a:lnTo>
                    <a:lnTo>
                      <a:pt x="68" y="59"/>
                    </a:lnTo>
                    <a:lnTo>
                      <a:pt x="45" y="63"/>
                    </a:lnTo>
                    <a:lnTo>
                      <a:pt x="23" y="65"/>
                    </a:lnTo>
                    <a:lnTo>
                      <a:pt x="0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1" name="Freeform 2963"/>
              <p:cNvSpPr>
                <a:spLocks/>
              </p:cNvSpPr>
              <p:nvPr/>
            </p:nvSpPr>
            <p:spPr bwMode="auto">
              <a:xfrm>
                <a:off x="2413" y="3317"/>
                <a:ext cx="53" cy="148"/>
              </a:xfrm>
              <a:custGeom>
                <a:avLst/>
                <a:gdLst>
                  <a:gd name="T0" fmla="*/ 173 w 427"/>
                  <a:gd name="T1" fmla="*/ 1138 h 1178"/>
                  <a:gd name="T2" fmla="*/ 163 w 427"/>
                  <a:gd name="T3" fmla="*/ 1150 h 1178"/>
                  <a:gd name="T4" fmla="*/ 151 w 427"/>
                  <a:gd name="T5" fmla="*/ 1160 h 1178"/>
                  <a:gd name="T6" fmla="*/ 138 w 427"/>
                  <a:gd name="T7" fmla="*/ 1165 h 1178"/>
                  <a:gd name="T8" fmla="*/ 124 w 427"/>
                  <a:gd name="T9" fmla="*/ 1169 h 1178"/>
                  <a:gd name="T10" fmla="*/ 108 w 427"/>
                  <a:gd name="T11" fmla="*/ 1171 h 1178"/>
                  <a:gd name="T12" fmla="*/ 93 w 427"/>
                  <a:gd name="T13" fmla="*/ 1173 h 1178"/>
                  <a:gd name="T14" fmla="*/ 79 w 427"/>
                  <a:gd name="T15" fmla="*/ 1176 h 1178"/>
                  <a:gd name="T16" fmla="*/ 71 w 427"/>
                  <a:gd name="T17" fmla="*/ 1161 h 1178"/>
                  <a:gd name="T18" fmla="*/ 78 w 427"/>
                  <a:gd name="T19" fmla="*/ 1129 h 1178"/>
                  <a:gd name="T20" fmla="*/ 92 w 427"/>
                  <a:gd name="T21" fmla="*/ 1102 h 1178"/>
                  <a:gd name="T22" fmla="*/ 110 w 427"/>
                  <a:gd name="T23" fmla="*/ 1077 h 1178"/>
                  <a:gd name="T24" fmla="*/ 131 w 427"/>
                  <a:gd name="T25" fmla="*/ 1052 h 1178"/>
                  <a:gd name="T26" fmla="*/ 150 w 427"/>
                  <a:gd name="T27" fmla="*/ 1026 h 1178"/>
                  <a:gd name="T28" fmla="*/ 166 w 427"/>
                  <a:gd name="T29" fmla="*/ 998 h 1178"/>
                  <a:gd name="T30" fmla="*/ 176 w 427"/>
                  <a:gd name="T31" fmla="*/ 968 h 1178"/>
                  <a:gd name="T32" fmla="*/ 171 w 427"/>
                  <a:gd name="T33" fmla="*/ 896 h 1178"/>
                  <a:gd name="T34" fmla="*/ 151 w 427"/>
                  <a:gd name="T35" fmla="*/ 785 h 1178"/>
                  <a:gd name="T36" fmla="*/ 124 w 427"/>
                  <a:gd name="T37" fmla="*/ 678 h 1178"/>
                  <a:gd name="T38" fmla="*/ 91 w 427"/>
                  <a:gd name="T39" fmla="*/ 573 h 1178"/>
                  <a:gd name="T40" fmla="*/ 60 w 427"/>
                  <a:gd name="T41" fmla="*/ 467 h 1178"/>
                  <a:gd name="T42" fmla="*/ 31 w 427"/>
                  <a:gd name="T43" fmla="*/ 361 h 1178"/>
                  <a:gd name="T44" fmla="*/ 10 w 427"/>
                  <a:gd name="T45" fmla="*/ 253 h 1178"/>
                  <a:gd name="T46" fmla="*/ 0 w 427"/>
                  <a:gd name="T47" fmla="*/ 141 h 1178"/>
                  <a:gd name="T48" fmla="*/ 21 w 427"/>
                  <a:gd name="T49" fmla="*/ 71 h 1178"/>
                  <a:gd name="T50" fmla="*/ 64 w 427"/>
                  <a:gd name="T51" fmla="*/ 51 h 1178"/>
                  <a:gd name="T52" fmla="*/ 109 w 427"/>
                  <a:gd name="T53" fmla="*/ 34 h 1178"/>
                  <a:gd name="T54" fmla="*/ 156 w 427"/>
                  <a:gd name="T55" fmla="*/ 20 h 1178"/>
                  <a:gd name="T56" fmla="*/ 203 w 427"/>
                  <a:gd name="T57" fmla="*/ 10 h 1178"/>
                  <a:gd name="T58" fmla="*/ 253 w 427"/>
                  <a:gd name="T59" fmla="*/ 3 h 1178"/>
                  <a:gd name="T60" fmla="*/ 304 w 427"/>
                  <a:gd name="T61" fmla="*/ 0 h 1178"/>
                  <a:gd name="T62" fmla="*/ 357 w 427"/>
                  <a:gd name="T63" fmla="*/ 1 h 1178"/>
                  <a:gd name="T64" fmla="*/ 396 w 427"/>
                  <a:gd name="T65" fmla="*/ 5 h 1178"/>
                  <a:gd name="T66" fmla="*/ 413 w 427"/>
                  <a:gd name="T67" fmla="*/ 14 h 1178"/>
                  <a:gd name="T68" fmla="*/ 423 w 427"/>
                  <a:gd name="T69" fmla="*/ 28 h 1178"/>
                  <a:gd name="T70" fmla="*/ 427 w 427"/>
                  <a:gd name="T71" fmla="*/ 46 h 1178"/>
                  <a:gd name="T72" fmla="*/ 427 w 427"/>
                  <a:gd name="T73" fmla="*/ 66 h 1178"/>
                  <a:gd name="T74" fmla="*/ 423 w 427"/>
                  <a:gd name="T75" fmla="*/ 86 h 1178"/>
                  <a:gd name="T76" fmla="*/ 418 w 427"/>
                  <a:gd name="T77" fmla="*/ 106 h 1178"/>
                  <a:gd name="T78" fmla="*/ 413 w 427"/>
                  <a:gd name="T79" fmla="*/ 123 h 1178"/>
                  <a:gd name="T80" fmla="*/ 395 w 427"/>
                  <a:gd name="T81" fmla="*/ 191 h 1178"/>
                  <a:gd name="T82" fmla="*/ 360 w 427"/>
                  <a:gd name="T83" fmla="*/ 316 h 1178"/>
                  <a:gd name="T84" fmla="*/ 324 w 427"/>
                  <a:gd name="T85" fmla="*/ 440 h 1178"/>
                  <a:gd name="T86" fmla="*/ 286 w 427"/>
                  <a:gd name="T87" fmla="*/ 564 h 1178"/>
                  <a:gd name="T88" fmla="*/ 251 w 427"/>
                  <a:gd name="T89" fmla="*/ 687 h 1178"/>
                  <a:gd name="T90" fmla="*/ 220 w 427"/>
                  <a:gd name="T91" fmla="*/ 812 h 1178"/>
                  <a:gd name="T92" fmla="*/ 196 w 427"/>
                  <a:gd name="T93" fmla="*/ 938 h 1178"/>
                  <a:gd name="T94" fmla="*/ 181 w 427"/>
                  <a:gd name="T95" fmla="*/ 1066 h 1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7" h="1178">
                    <a:moveTo>
                      <a:pt x="178" y="1131"/>
                    </a:moveTo>
                    <a:lnTo>
                      <a:pt x="173" y="1138"/>
                    </a:lnTo>
                    <a:lnTo>
                      <a:pt x="168" y="1145"/>
                    </a:lnTo>
                    <a:lnTo>
                      <a:pt x="163" y="1150"/>
                    </a:lnTo>
                    <a:lnTo>
                      <a:pt x="157" y="1156"/>
                    </a:lnTo>
                    <a:lnTo>
                      <a:pt x="151" y="1160"/>
                    </a:lnTo>
                    <a:lnTo>
                      <a:pt x="144" y="1163"/>
                    </a:lnTo>
                    <a:lnTo>
                      <a:pt x="138" y="1165"/>
                    </a:lnTo>
                    <a:lnTo>
                      <a:pt x="131" y="1167"/>
                    </a:lnTo>
                    <a:lnTo>
                      <a:pt x="124" y="1169"/>
                    </a:lnTo>
                    <a:lnTo>
                      <a:pt x="115" y="1170"/>
                    </a:lnTo>
                    <a:lnTo>
                      <a:pt x="108" y="1171"/>
                    </a:lnTo>
                    <a:lnTo>
                      <a:pt x="101" y="1172"/>
                    </a:lnTo>
                    <a:lnTo>
                      <a:pt x="93" y="1173"/>
                    </a:lnTo>
                    <a:lnTo>
                      <a:pt x="86" y="1174"/>
                    </a:lnTo>
                    <a:lnTo>
                      <a:pt x="79" y="1176"/>
                    </a:lnTo>
                    <a:lnTo>
                      <a:pt x="72" y="1178"/>
                    </a:lnTo>
                    <a:lnTo>
                      <a:pt x="71" y="1161"/>
                    </a:lnTo>
                    <a:lnTo>
                      <a:pt x="74" y="1144"/>
                    </a:lnTo>
                    <a:lnTo>
                      <a:pt x="78" y="1129"/>
                    </a:lnTo>
                    <a:lnTo>
                      <a:pt x="84" y="1115"/>
                    </a:lnTo>
                    <a:lnTo>
                      <a:pt x="92" y="1102"/>
                    </a:lnTo>
                    <a:lnTo>
                      <a:pt x="101" y="1089"/>
                    </a:lnTo>
                    <a:lnTo>
                      <a:pt x="110" y="1077"/>
                    </a:lnTo>
                    <a:lnTo>
                      <a:pt x="121" y="1064"/>
                    </a:lnTo>
                    <a:lnTo>
                      <a:pt x="131" y="1052"/>
                    </a:lnTo>
                    <a:lnTo>
                      <a:pt x="141" y="1039"/>
                    </a:lnTo>
                    <a:lnTo>
                      <a:pt x="150" y="1026"/>
                    </a:lnTo>
                    <a:lnTo>
                      <a:pt x="158" y="1013"/>
                    </a:lnTo>
                    <a:lnTo>
                      <a:pt x="166" y="998"/>
                    </a:lnTo>
                    <a:lnTo>
                      <a:pt x="172" y="983"/>
                    </a:lnTo>
                    <a:lnTo>
                      <a:pt x="176" y="968"/>
                    </a:lnTo>
                    <a:lnTo>
                      <a:pt x="178" y="952"/>
                    </a:lnTo>
                    <a:lnTo>
                      <a:pt x="171" y="896"/>
                    </a:lnTo>
                    <a:lnTo>
                      <a:pt x="163" y="840"/>
                    </a:lnTo>
                    <a:lnTo>
                      <a:pt x="151" y="785"/>
                    </a:lnTo>
                    <a:lnTo>
                      <a:pt x="138" y="732"/>
                    </a:lnTo>
                    <a:lnTo>
                      <a:pt x="124" y="678"/>
                    </a:lnTo>
                    <a:lnTo>
                      <a:pt x="107" y="625"/>
                    </a:lnTo>
                    <a:lnTo>
                      <a:pt x="91" y="573"/>
                    </a:lnTo>
                    <a:lnTo>
                      <a:pt x="75" y="520"/>
                    </a:lnTo>
                    <a:lnTo>
                      <a:pt x="60" y="467"/>
                    </a:lnTo>
                    <a:lnTo>
                      <a:pt x="45" y="415"/>
                    </a:lnTo>
                    <a:lnTo>
                      <a:pt x="31" y="361"/>
                    </a:lnTo>
                    <a:lnTo>
                      <a:pt x="20" y="307"/>
                    </a:lnTo>
                    <a:lnTo>
                      <a:pt x="10" y="253"/>
                    </a:lnTo>
                    <a:lnTo>
                      <a:pt x="3" y="197"/>
                    </a:lnTo>
                    <a:lnTo>
                      <a:pt x="0" y="141"/>
                    </a:lnTo>
                    <a:lnTo>
                      <a:pt x="0" y="83"/>
                    </a:lnTo>
                    <a:lnTo>
                      <a:pt x="21" y="71"/>
                    </a:lnTo>
                    <a:lnTo>
                      <a:pt x="42" y="61"/>
                    </a:lnTo>
                    <a:lnTo>
                      <a:pt x="64" y="51"/>
                    </a:lnTo>
                    <a:lnTo>
                      <a:pt x="86" y="42"/>
                    </a:lnTo>
                    <a:lnTo>
                      <a:pt x="109" y="34"/>
                    </a:lnTo>
                    <a:lnTo>
                      <a:pt x="133" y="27"/>
                    </a:lnTo>
                    <a:lnTo>
                      <a:pt x="156" y="20"/>
                    </a:lnTo>
                    <a:lnTo>
                      <a:pt x="180" y="15"/>
                    </a:lnTo>
                    <a:lnTo>
                      <a:pt x="203" y="10"/>
                    </a:lnTo>
                    <a:lnTo>
                      <a:pt x="228" y="6"/>
                    </a:lnTo>
                    <a:lnTo>
                      <a:pt x="253" y="3"/>
                    </a:lnTo>
                    <a:lnTo>
                      <a:pt x="279" y="1"/>
                    </a:lnTo>
                    <a:lnTo>
                      <a:pt x="304" y="0"/>
                    </a:lnTo>
                    <a:lnTo>
                      <a:pt x="330" y="0"/>
                    </a:lnTo>
                    <a:lnTo>
                      <a:pt x="357" y="1"/>
                    </a:lnTo>
                    <a:lnTo>
                      <a:pt x="385" y="4"/>
                    </a:lnTo>
                    <a:lnTo>
                      <a:pt x="396" y="5"/>
                    </a:lnTo>
                    <a:lnTo>
                      <a:pt x="405" y="9"/>
                    </a:lnTo>
                    <a:lnTo>
                      <a:pt x="413" y="14"/>
                    </a:lnTo>
                    <a:lnTo>
                      <a:pt x="419" y="21"/>
                    </a:lnTo>
                    <a:lnTo>
                      <a:pt x="423" y="28"/>
                    </a:lnTo>
                    <a:lnTo>
                      <a:pt x="425" y="37"/>
                    </a:lnTo>
                    <a:lnTo>
                      <a:pt x="427" y="46"/>
                    </a:lnTo>
                    <a:lnTo>
                      <a:pt x="427" y="56"/>
                    </a:lnTo>
                    <a:lnTo>
                      <a:pt x="427" y="66"/>
                    </a:lnTo>
                    <a:lnTo>
                      <a:pt x="425" y="76"/>
                    </a:lnTo>
                    <a:lnTo>
                      <a:pt x="423" y="86"/>
                    </a:lnTo>
                    <a:lnTo>
                      <a:pt x="421" y="96"/>
                    </a:lnTo>
                    <a:lnTo>
                      <a:pt x="418" y="106"/>
                    </a:lnTo>
                    <a:lnTo>
                      <a:pt x="416" y="115"/>
                    </a:lnTo>
                    <a:lnTo>
                      <a:pt x="413" y="123"/>
                    </a:lnTo>
                    <a:lnTo>
                      <a:pt x="411" y="130"/>
                    </a:lnTo>
                    <a:lnTo>
                      <a:pt x="395" y="191"/>
                    </a:lnTo>
                    <a:lnTo>
                      <a:pt x="379" y="254"/>
                    </a:lnTo>
                    <a:lnTo>
                      <a:pt x="360" y="316"/>
                    </a:lnTo>
                    <a:lnTo>
                      <a:pt x="342" y="377"/>
                    </a:lnTo>
                    <a:lnTo>
                      <a:pt x="324" y="440"/>
                    </a:lnTo>
                    <a:lnTo>
                      <a:pt x="305" y="501"/>
                    </a:lnTo>
                    <a:lnTo>
                      <a:pt x="286" y="564"/>
                    </a:lnTo>
                    <a:lnTo>
                      <a:pt x="269" y="625"/>
                    </a:lnTo>
                    <a:lnTo>
                      <a:pt x="251" y="687"/>
                    </a:lnTo>
                    <a:lnTo>
                      <a:pt x="234" y="750"/>
                    </a:lnTo>
                    <a:lnTo>
                      <a:pt x="220" y="812"/>
                    </a:lnTo>
                    <a:lnTo>
                      <a:pt x="207" y="875"/>
                    </a:lnTo>
                    <a:lnTo>
                      <a:pt x="196" y="938"/>
                    </a:lnTo>
                    <a:lnTo>
                      <a:pt x="187" y="1003"/>
                    </a:lnTo>
                    <a:lnTo>
                      <a:pt x="181" y="1066"/>
                    </a:lnTo>
                    <a:lnTo>
                      <a:pt x="178" y="1131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2" name="Freeform 2964"/>
              <p:cNvSpPr>
                <a:spLocks/>
              </p:cNvSpPr>
              <p:nvPr/>
            </p:nvSpPr>
            <p:spPr bwMode="auto">
              <a:xfrm>
                <a:off x="2422" y="3459"/>
                <a:ext cx="13" cy="6"/>
              </a:xfrm>
              <a:custGeom>
                <a:avLst/>
                <a:gdLst>
                  <a:gd name="T0" fmla="*/ 106 w 106"/>
                  <a:gd name="T1" fmla="*/ 0 h 47"/>
                  <a:gd name="T2" fmla="*/ 101 w 106"/>
                  <a:gd name="T3" fmla="*/ 7 h 47"/>
                  <a:gd name="T4" fmla="*/ 96 w 106"/>
                  <a:gd name="T5" fmla="*/ 14 h 47"/>
                  <a:gd name="T6" fmla="*/ 91 w 106"/>
                  <a:gd name="T7" fmla="*/ 19 h 47"/>
                  <a:gd name="T8" fmla="*/ 85 w 106"/>
                  <a:gd name="T9" fmla="*/ 25 h 47"/>
                  <a:gd name="T10" fmla="*/ 79 w 106"/>
                  <a:gd name="T11" fmla="*/ 29 h 47"/>
                  <a:gd name="T12" fmla="*/ 72 w 106"/>
                  <a:gd name="T13" fmla="*/ 32 h 47"/>
                  <a:gd name="T14" fmla="*/ 66 w 106"/>
                  <a:gd name="T15" fmla="*/ 34 h 47"/>
                  <a:gd name="T16" fmla="*/ 59 w 106"/>
                  <a:gd name="T17" fmla="*/ 36 h 47"/>
                  <a:gd name="T18" fmla="*/ 52 w 106"/>
                  <a:gd name="T19" fmla="*/ 38 h 47"/>
                  <a:gd name="T20" fmla="*/ 43 w 106"/>
                  <a:gd name="T21" fmla="*/ 39 h 47"/>
                  <a:gd name="T22" fmla="*/ 36 w 106"/>
                  <a:gd name="T23" fmla="*/ 40 h 47"/>
                  <a:gd name="T24" fmla="*/ 29 w 106"/>
                  <a:gd name="T25" fmla="*/ 41 h 47"/>
                  <a:gd name="T26" fmla="*/ 21 w 106"/>
                  <a:gd name="T27" fmla="*/ 42 h 47"/>
                  <a:gd name="T28" fmla="*/ 14 w 106"/>
                  <a:gd name="T29" fmla="*/ 43 h 47"/>
                  <a:gd name="T30" fmla="*/ 7 w 106"/>
                  <a:gd name="T31" fmla="*/ 45 h 47"/>
                  <a:gd name="T32" fmla="*/ 0 w 106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7">
                    <a:moveTo>
                      <a:pt x="106" y="0"/>
                    </a:moveTo>
                    <a:lnTo>
                      <a:pt x="101" y="7"/>
                    </a:lnTo>
                    <a:lnTo>
                      <a:pt x="96" y="14"/>
                    </a:lnTo>
                    <a:lnTo>
                      <a:pt x="91" y="19"/>
                    </a:lnTo>
                    <a:lnTo>
                      <a:pt x="85" y="25"/>
                    </a:lnTo>
                    <a:lnTo>
                      <a:pt x="79" y="29"/>
                    </a:lnTo>
                    <a:lnTo>
                      <a:pt x="72" y="32"/>
                    </a:lnTo>
                    <a:lnTo>
                      <a:pt x="66" y="34"/>
                    </a:lnTo>
                    <a:lnTo>
                      <a:pt x="59" y="36"/>
                    </a:lnTo>
                    <a:lnTo>
                      <a:pt x="52" y="38"/>
                    </a:lnTo>
                    <a:lnTo>
                      <a:pt x="43" y="39"/>
                    </a:lnTo>
                    <a:lnTo>
                      <a:pt x="36" y="40"/>
                    </a:lnTo>
                    <a:lnTo>
                      <a:pt x="29" y="41"/>
                    </a:lnTo>
                    <a:lnTo>
                      <a:pt x="21" y="42"/>
                    </a:lnTo>
                    <a:lnTo>
                      <a:pt x="14" y="43"/>
                    </a:lnTo>
                    <a:lnTo>
                      <a:pt x="7" y="45"/>
                    </a:lnTo>
                    <a:lnTo>
                      <a:pt x="0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3" name="Freeform 2965"/>
              <p:cNvSpPr>
                <a:spLocks/>
              </p:cNvSpPr>
              <p:nvPr/>
            </p:nvSpPr>
            <p:spPr bwMode="auto">
              <a:xfrm>
                <a:off x="2422" y="3437"/>
                <a:ext cx="13" cy="28"/>
              </a:xfrm>
              <a:custGeom>
                <a:avLst/>
                <a:gdLst>
                  <a:gd name="T0" fmla="*/ 1 w 107"/>
                  <a:gd name="T1" fmla="*/ 226 h 226"/>
                  <a:gd name="T2" fmla="*/ 0 w 107"/>
                  <a:gd name="T3" fmla="*/ 209 h 226"/>
                  <a:gd name="T4" fmla="*/ 3 w 107"/>
                  <a:gd name="T5" fmla="*/ 192 h 226"/>
                  <a:gd name="T6" fmla="*/ 7 w 107"/>
                  <a:gd name="T7" fmla="*/ 177 h 226"/>
                  <a:gd name="T8" fmla="*/ 13 w 107"/>
                  <a:gd name="T9" fmla="*/ 163 h 226"/>
                  <a:gd name="T10" fmla="*/ 21 w 107"/>
                  <a:gd name="T11" fmla="*/ 150 h 226"/>
                  <a:gd name="T12" fmla="*/ 30 w 107"/>
                  <a:gd name="T13" fmla="*/ 137 h 226"/>
                  <a:gd name="T14" fmla="*/ 39 w 107"/>
                  <a:gd name="T15" fmla="*/ 125 h 226"/>
                  <a:gd name="T16" fmla="*/ 50 w 107"/>
                  <a:gd name="T17" fmla="*/ 112 h 226"/>
                  <a:gd name="T18" fmla="*/ 60 w 107"/>
                  <a:gd name="T19" fmla="*/ 100 h 226"/>
                  <a:gd name="T20" fmla="*/ 70 w 107"/>
                  <a:gd name="T21" fmla="*/ 87 h 226"/>
                  <a:gd name="T22" fmla="*/ 79 w 107"/>
                  <a:gd name="T23" fmla="*/ 74 h 226"/>
                  <a:gd name="T24" fmla="*/ 87 w 107"/>
                  <a:gd name="T25" fmla="*/ 61 h 226"/>
                  <a:gd name="T26" fmla="*/ 95 w 107"/>
                  <a:gd name="T27" fmla="*/ 46 h 226"/>
                  <a:gd name="T28" fmla="*/ 101 w 107"/>
                  <a:gd name="T29" fmla="*/ 31 h 226"/>
                  <a:gd name="T30" fmla="*/ 105 w 107"/>
                  <a:gd name="T31" fmla="*/ 16 h 226"/>
                  <a:gd name="T32" fmla="*/ 107 w 107"/>
                  <a:gd name="T33" fmla="*/ 0 h 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26">
                    <a:moveTo>
                      <a:pt x="1" y="226"/>
                    </a:moveTo>
                    <a:lnTo>
                      <a:pt x="0" y="209"/>
                    </a:lnTo>
                    <a:lnTo>
                      <a:pt x="3" y="192"/>
                    </a:lnTo>
                    <a:lnTo>
                      <a:pt x="7" y="177"/>
                    </a:lnTo>
                    <a:lnTo>
                      <a:pt x="13" y="163"/>
                    </a:lnTo>
                    <a:lnTo>
                      <a:pt x="21" y="150"/>
                    </a:lnTo>
                    <a:lnTo>
                      <a:pt x="30" y="137"/>
                    </a:lnTo>
                    <a:lnTo>
                      <a:pt x="39" y="125"/>
                    </a:lnTo>
                    <a:lnTo>
                      <a:pt x="50" y="112"/>
                    </a:lnTo>
                    <a:lnTo>
                      <a:pt x="60" y="100"/>
                    </a:lnTo>
                    <a:lnTo>
                      <a:pt x="70" y="87"/>
                    </a:lnTo>
                    <a:lnTo>
                      <a:pt x="79" y="74"/>
                    </a:lnTo>
                    <a:lnTo>
                      <a:pt x="87" y="61"/>
                    </a:lnTo>
                    <a:lnTo>
                      <a:pt x="95" y="46"/>
                    </a:lnTo>
                    <a:lnTo>
                      <a:pt x="101" y="31"/>
                    </a:lnTo>
                    <a:lnTo>
                      <a:pt x="105" y="16"/>
                    </a:lnTo>
                    <a:lnTo>
                      <a:pt x="10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4" name="Freeform 2966"/>
              <p:cNvSpPr>
                <a:spLocks/>
              </p:cNvSpPr>
              <p:nvPr/>
            </p:nvSpPr>
            <p:spPr bwMode="auto">
              <a:xfrm>
                <a:off x="2413" y="3328"/>
                <a:ext cx="22" cy="109"/>
              </a:xfrm>
              <a:custGeom>
                <a:avLst/>
                <a:gdLst>
                  <a:gd name="T0" fmla="*/ 178 w 178"/>
                  <a:gd name="T1" fmla="*/ 869 h 869"/>
                  <a:gd name="T2" fmla="*/ 171 w 178"/>
                  <a:gd name="T3" fmla="*/ 813 h 869"/>
                  <a:gd name="T4" fmla="*/ 163 w 178"/>
                  <a:gd name="T5" fmla="*/ 757 h 869"/>
                  <a:gd name="T6" fmla="*/ 151 w 178"/>
                  <a:gd name="T7" fmla="*/ 702 h 869"/>
                  <a:gd name="T8" fmla="*/ 138 w 178"/>
                  <a:gd name="T9" fmla="*/ 649 h 869"/>
                  <a:gd name="T10" fmla="*/ 124 w 178"/>
                  <a:gd name="T11" fmla="*/ 595 h 869"/>
                  <a:gd name="T12" fmla="*/ 107 w 178"/>
                  <a:gd name="T13" fmla="*/ 542 h 869"/>
                  <a:gd name="T14" fmla="*/ 91 w 178"/>
                  <a:gd name="T15" fmla="*/ 490 h 869"/>
                  <a:gd name="T16" fmla="*/ 75 w 178"/>
                  <a:gd name="T17" fmla="*/ 437 h 869"/>
                  <a:gd name="T18" fmla="*/ 60 w 178"/>
                  <a:gd name="T19" fmla="*/ 384 h 869"/>
                  <a:gd name="T20" fmla="*/ 45 w 178"/>
                  <a:gd name="T21" fmla="*/ 332 h 869"/>
                  <a:gd name="T22" fmla="*/ 31 w 178"/>
                  <a:gd name="T23" fmla="*/ 278 h 869"/>
                  <a:gd name="T24" fmla="*/ 20 w 178"/>
                  <a:gd name="T25" fmla="*/ 224 h 869"/>
                  <a:gd name="T26" fmla="*/ 10 w 178"/>
                  <a:gd name="T27" fmla="*/ 170 h 869"/>
                  <a:gd name="T28" fmla="*/ 3 w 178"/>
                  <a:gd name="T29" fmla="*/ 114 h 869"/>
                  <a:gd name="T30" fmla="*/ 0 w 178"/>
                  <a:gd name="T31" fmla="*/ 58 h 869"/>
                  <a:gd name="T32" fmla="*/ 0 w 178"/>
                  <a:gd name="T33" fmla="*/ 0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8" h="869">
                    <a:moveTo>
                      <a:pt x="178" y="869"/>
                    </a:moveTo>
                    <a:lnTo>
                      <a:pt x="171" y="813"/>
                    </a:lnTo>
                    <a:lnTo>
                      <a:pt x="163" y="757"/>
                    </a:lnTo>
                    <a:lnTo>
                      <a:pt x="151" y="702"/>
                    </a:lnTo>
                    <a:lnTo>
                      <a:pt x="138" y="649"/>
                    </a:lnTo>
                    <a:lnTo>
                      <a:pt x="124" y="595"/>
                    </a:lnTo>
                    <a:lnTo>
                      <a:pt x="107" y="542"/>
                    </a:lnTo>
                    <a:lnTo>
                      <a:pt x="91" y="490"/>
                    </a:lnTo>
                    <a:lnTo>
                      <a:pt x="75" y="437"/>
                    </a:lnTo>
                    <a:lnTo>
                      <a:pt x="60" y="384"/>
                    </a:lnTo>
                    <a:lnTo>
                      <a:pt x="45" y="332"/>
                    </a:lnTo>
                    <a:lnTo>
                      <a:pt x="31" y="278"/>
                    </a:lnTo>
                    <a:lnTo>
                      <a:pt x="20" y="224"/>
                    </a:lnTo>
                    <a:lnTo>
                      <a:pt x="10" y="170"/>
                    </a:lnTo>
                    <a:lnTo>
                      <a:pt x="3" y="114"/>
                    </a:lnTo>
                    <a:lnTo>
                      <a:pt x="0" y="5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5" name="Freeform 2967"/>
              <p:cNvSpPr>
                <a:spLocks/>
              </p:cNvSpPr>
              <p:nvPr/>
            </p:nvSpPr>
            <p:spPr bwMode="auto">
              <a:xfrm>
                <a:off x="2413" y="3317"/>
                <a:ext cx="48" cy="11"/>
              </a:xfrm>
              <a:custGeom>
                <a:avLst/>
                <a:gdLst>
                  <a:gd name="T0" fmla="*/ 0 w 385"/>
                  <a:gd name="T1" fmla="*/ 83 h 83"/>
                  <a:gd name="T2" fmla="*/ 21 w 385"/>
                  <a:gd name="T3" fmla="*/ 71 h 83"/>
                  <a:gd name="T4" fmla="*/ 42 w 385"/>
                  <a:gd name="T5" fmla="*/ 61 h 83"/>
                  <a:gd name="T6" fmla="*/ 64 w 385"/>
                  <a:gd name="T7" fmla="*/ 51 h 83"/>
                  <a:gd name="T8" fmla="*/ 86 w 385"/>
                  <a:gd name="T9" fmla="*/ 42 h 83"/>
                  <a:gd name="T10" fmla="*/ 109 w 385"/>
                  <a:gd name="T11" fmla="*/ 34 h 83"/>
                  <a:gd name="T12" fmla="*/ 133 w 385"/>
                  <a:gd name="T13" fmla="*/ 27 h 83"/>
                  <a:gd name="T14" fmla="*/ 156 w 385"/>
                  <a:gd name="T15" fmla="*/ 20 h 83"/>
                  <a:gd name="T16" fmla="*/ 180 w 385"/>
                  <a:gd name="T17" fmla="*/ 15 h 83"/>
                  <a:gd name="T18" fmla="*/ 203 w 385"/>
                  <a:gd name="T19" fmla="*/ 10 h 83"/>
                  <a:gd name="T20" fmla="*/ 228 w 385"/>
                  <a:gd name="T21" fmla="*/ 6 h 83"/>
                  <a:gd name="T22" fmla="*/ 253 w 385"/>
                  <a:gd name="T23" fmla="*/ 3 h 83"/>
                  <a:gd name="T24" fmla="*/ 279 w 385"/>
                  <a:gd name="T25" fmla="*/ 1 h 83"/>
                  <a:gd name="T26" fmla="*/ 304 w 385"/>
                  <a:gd name="T27" fmla="*/ 0 h 83"/>
                  <a:gd name="T28" fmla="*/ 330 w 385"/>
                  <a:gd name="T29" fmla="*/ 0 h 83"/>
                  <a:gd name="T30" fmla="*/ 357 w 385"/>
                  <a:gd name="T31" fmla="*/ 1 h 83"/>
                  <a:gd name="T32" fmla="*/ 385 w 385"/>
                  <a:gd name="T33" fmla="*/ 4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83">
                    <a:moveTo>
                      <a:pt x="0" y="83"/>
                    </a:moveTo>
                    <a:lnTo>
                      <a:pt x="21" y="71"/>
                    </a:lnTo>
                    <a:lnTo>
                      <a:pt x="42" y="61"/>
                    </a:lnTo>
                    <a:lnTo>
                      <a:pt x="64" y="51"/>
                    </a:lnTo>
                    <a:lnTo>
                      <a:pt x="86" y="42"/>
                    </a:lnTo>
                    <a:lnTo>
                      <a:pt x="109" y="34"/>
                    </a:lnTo>
                    <a:lnTo>
                      <a:pt x="133" y="27"/>
                    </a:lnTo>
                    <a:lnTo>
                      <a:pt x="156" y="20"/>
                    </a:lnTo>
                    <a:lnTo>
                      <a:pt x="180" y="15"/>
                    </a:lnTo>
                    <a:lnTo>
                      <a:pt x="203" y="10"/>
                    </a:lnTo>
                    <a:lnTo>
                      <a:pt x="228" y="6"/>
                    </a:lnTo>
                    <a:lnTo>
                      <a:pt x="253" y="3"/>
                    </a:lnTo>
                    <a:lnTo>
                      <a:pt x="279" y="1"/>
                    </a:lnTo>
                    <a:lnTo>
                      <a:pt x="304" y="0"/>
                    </a:lnTo>
                    <a:lnTo>
                      <a:pt x="330" y="0"/>
                    </a:lnTo>
                    <a:lnTo>
                      <a:pt x="357" y="1"/>
                    </a:lnTo>
                    <a:lnTo>
                      <a:pt x="385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6" name="Freeform 2968"/>
              <p:cNvSpPr>
                <a:spLocks/>
              </p:cNvSpPr>
              <p:nvPr/>
            </p:nvSpPr>
            <p:spPr bwMode="auto">
              <a:xfrm>
                <a:off x="2461" y="3318"/>
                <a:ext cx="5" cy="16"/>
              </a:xfrm>
              <a:custGeom>
                <a:avLst/>
                <a:gdLst>
                  <a:gd name="T0" fmla="*/ 0 w 42"/>
                  <a:gd name="T1" fmla="*/ 0 h 126"/>
                  <a:gd name="T2" fmla="*/ 11 w 42"/>
                  <a:gd name="T3" fmla="*/ 1 h 126"/>
                  <a:gd name="T4" fmla="*/ 20 w 42"/>
                  <a:gd name="T5" fmla="*/ 5 h 126"/>
                  <a:gd name="T6" fmla="*/ 28 w 42"/>
                  <a:gd name="T7" fmla="*/ 10 h 126"/>
                  <a:gd name="T8" fmla="*/ 34 w 42"/>
                  <a:gd name="T9" fmla="*/ 17 h 126"/>
                  <a:gd name="T10" fmla="*/ 38 w 42"/>
                  <a:gd name="T11" fmla="*/ 24 h 126"/>
                  <a:gd name="T12" fmla="*/ 40 w 42"/>
                  <a:gd name="T13" fmla="*/ 33 h 126"/>
                  <a:gd name="T14" fmla="*/ 42 w 42"/>
                  <a:gd name="T15" fmla="*/ 42 h 126"/>
                  <a:gd name="T16" fmla="*/ 42 w 42"/>
                  <a:gd name="T17" fmla="*/ 52 h 126"/>
                  <a:gd name="T18" fmla="*/ 42 w 42"/>
                  <a:gd name="T19" fmla="*/ 62 h 126"/>
                  <a:gd name="T20" fmla="*/ 40 w 42"/>
                  <a:gd name="T21" fmla="*/ 72 h 126"/>
                  <a:gd name="T22" fmla="*/ 38 w 42"/>
                  <a:gd name="T23" fmla="*/ 82 h 126"/>
                  <a:gd name="T24" fmla="*/ 36 w 42"/>
                  <a:gd name="T25" fmla="*/ 92 h 126"/>
                  <a:gd name="T26" fmla="*/ 33 w 42"/>
                  <a:gd name="T27" fmla="*/ 102 h 126"/>
                  <a:gd name="T28" fmla="*/ 31 w 42"/>
                  <a:gd name="T29" fmla="*/ 111 h 126"/>
                  <a:gd name="T30" fmla="*/ 28 w 42"/>
                  <a:gd name="T31" fmla="*/ 119 h 126"/>
                  <a:gd name="T32" fmla="*/ 26 w 42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26">
                    <a:moveTo>
                      <a:pt x="0" y="0"/>
                    </a:moveTo>
                    <a:lnTo>
                      <a:pt x="11" y="1"/>
                    </a:lnTo>
                    <a:lnTo>
                      <a:pt x="20" y="5"/>
                    </a:lnTo>
                    <a:lnTo>
                      <a:pt x="28" y="10"/>
                    </a:lnTo>
                    <a:lnTo>
                      <a:pt x="34" y="17"/>
                    </a:lnTo>
                    <a:lnTo>
                      <a:pt x="38" y="24"/>
                    </a:lnTo>
                    <a:lnTo>
                      <a:pt x="40" y="33"/>
                    </a:lnTo>
                    <a:lnTo>
                      <a:pt x="42" y="42"/>
                    </a:lnTo>
                    <a:lnTo>
                      <a:pt x="42" y="52"/>
                    </a:lnTo>
                    <a:lnTo>
                      <a:pt x="42" y="62"/>
                    </a:lnTo>
                    <a:lnTo>
                      <a:pt x="40" y="72"/>
                    </a:lnTo>
                    <a:lnTo>
                      <a:pt x="38" y="82"/>
                    </a:lnTo>
                    <a:lnTo>
                      <a:pt x="36" y="92"/>
                    </a:lnTo>
                    <a:lnTo>
                      <a:pt x="33" y="102"/>
                    </a:lnTo>
                    <a:lnTo>
                      <a:pt x="31" y="111"/>
                    </a:lnTo>
                    <a:lnTo>
                      <a:pt x="28" y="119"/>
                    </a:lnTo>
                    <a:lnTo>
                      <a:pt x="26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7" name="Freeform 2969"/>
              <p:cNvSpPr>
                <a:spLocks/>
              </p:cNvSpPr>
              <p:nvPr/>
            </p:nvSpPr>
            <p:spPr bwMode="auto">
              <a:xfrm>
                <a:off x="2435" y="3334"/>
                <a:ext cx="29" cy="125"/>
              </a:xfrm>
              <a:custGeom>
                <a:avLst/>
                <a:gdLst>
                  <a:gd name="T0" fmla="*/ 233 w 233"/>
                  <a:gd name="T1" fmla="*/ 0 h 1001"/>
                  <a:gd name="T2" fmla="*/ 217 w 233"/>
                  <a:gd name="T3" fmla="*/ 61 h 1001"/>
                  <a:gd name="T4" fmla="*/ 201 w 233"/>
                  <a:gd name="T5" fmla="*/ 124 h 1001"/>
                  <a:gd name="T6" fmla="*/ 182 w 233"/>
                  <a:gd name="T7" fmla="*/ 186 h 1001"/>
                  <a:gd name="T8" fmla="*/ 164 w 233"/>
                  <a:gd name="T9" fmla="*/ 247 h 1001"/>
                  <a:gd name="T10" fmla="*/ 146 w 233"/>
                  <a:gd name="T11" fmla="*/ 310 h 1001"/>
                  <a:gd name="T12" fmla="*/ 127 w 233"/>
                  <a:gd name="T13" fmla="*/ 371 h 1001"/>
                  <a:gd name="T14" fmla="*/ 108 w 233"/>
                  <a:gd name="T15" fmla="*/ 434 h 1001"/>
                  <a:gd name="T16" fmla="*/ 91 w 233"/>
                  <a:gd name="T17" fmla="*/ 495 h 1001"/>
                  <a:gd name="T18" fmla="*/ 73 w 233"/>
                  <a:gd name="T19" fmla="*/ 557 h 1001"/>
                  <a:gd name="T20" fmla="*/ 56 w 233"/>
                  <a:gd name="T21" fmla="*/ 620 h 1001"/>
                  <a:gd name="T22" fmla="*/ 42 w 233"/>
                  <a:gd name="T23" fmla="*/ 682 h 1001"/>
                  <a:gd name="T24" fmla="*/ 29 w 233"/>
                  <a:gd name="T25" fmla="*/ 745 h 1001"/>
                  <a:gd name="T26" fmla="*/ 18 w 233"/>
                  <a:gd name="T27" fmla="*/ 808 h 1001"/>
                  <a:gd name="T28" fmla="*/ 9 w 233"/>
                  <a:gd name="T29" fmla="*/ 873 h 1001"/>
                  <a:gd name="T30" fmla="*/ 3 w 233"/>
                  <a:gd name="T31" fmla="*/ 936 h 1001"/>
                  <a:gd name="T32" fmla="*/ 0 w 233"/>
                  <a:gd name="T33" fmla="*/ 1001 h 1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1001">
                    <a:moveTo>
                      <a:pt x="233" y="0"/>
                    </a:moveTo>
                    <a:lnTo>
                      <a:pt x="217" y="61"/>
                    </a:lnTo>
                    <a:lnTo>
                      <a:pt x="201" y="124"/>
                    </a:lnTo>
                    <a:lnTo>
                      <a:pt x="182" y="186"/>
                    </a:lnTo>
                    <a:lnTo>
                      <a:pt x="164" y="247"/>
                    </a:lnTo>
                    <a:lnTo>
                      <a:pt x="146" y="310"/>
                    </a:lnTo>
                    <a:lnTo>
                      <a:pt x="127" y="371"/>
                    </a:lnTo>
                    <a:lnTo>
                      <a:pt x="108" y="434"/>
                    </a:lnTo>
                    <a:lnTo>
                      <a:pt x="91" y="495"/>
                    </a:lnTo>
                    <a:lnTo>
                      <a:pt x="73" y="557"/>
                    </a:lnTo>
                    <a:lnTo>
                      <a:pt x="56" y="620"/>
                    </a:lnTo>
                    <a:lnTo>
                      <a:pt x="42" y="682"/>
                    </a:lnTo>
                    <a:lnTo>
                      <a:pt x="29" y="745"/>
                    </a:lnTo>
                    <a:lnTo>
                      <a:pt x="18" y="808"/>
                    </a:lnTo>
                    <a:lnTo>
                      <a:pt x="9" y="873"/>
                    </a:lnTo>
                    <a:lnTo>
                      <a:pt x="3" y="936"/>
                    </a:lnTo>
                    <a:lnTo>
                      <a:pt x="0" y="100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8" name="Freeform 2970"/>
              <p:cNvSpPr>
                <a:spLocks/>
              </p:cNvSpPr>
              <p:nvPr/>
            </p:nvSpPr>
            <p:spPr bwMode="auto">
              <a:xfrm>
                <a:off x="2460" y="3162"/>
                <a:ext cx="3" cy="16"/>
              </a:xfrm>
              <a:custGeom>
                <a:avLst/>
                <a:gdLst>
                  <a:gd name="T0" fmla="*/ 27 w 27"/>
                  <a:gd name="T1" fmla="*/ 126 h 126"/>
                  <a:gd name="T2" fmla="*/ 23 w 27"/>
                  <a:gd name="T3" fmla="*/ 117 h 126"/>
                  <a:gd name="T4" fmla="*/ 21 w 27"/>
                  <a:gd name="T5" fmla="*/ 109 h 126"/>
                  <a:gd name="T6" fmla="*/ 18 w 27"/>
                  <a:gd name="T7" fmla="*/ 101 h 126"/>
                  <a:gd name="T8" fmla="*/ 16 w 27"/>
                  <a:gd name="T9" fmla="*/ 93 h 126"/>
                  <a:gd name="T10" fmla="*/ 14 w 27"/>
                  <a:gd name="T11" fmla="*/ 86 h 126"/>
                  <a:gd name="T12" fmla="*/ 12 w 27"/>
                  <a:gd name="T13" fmla="*/ 79 h 126"/>
                  <a:gd name="T14" fmla="*/ 11 w 27"/>
                  <a:gd name="T15" fmla="*/ 71 h 126"/>
                  <a:gd name="T16" fmla="*/ 10 w 27"/>
                  <a:gd name="T17" fmla="*/ 64 h 126"/>
                  <a:gd name="T18" fmla="*/ 9 w 27"/>
                  <a:gd name="T19" fmla="*/ 57 h 126"/>
                  <a:gd name="T20" fmla="*/ 7 w 27"/>
                  <a:gd name="T21" fmla="*/ 49 h 126"/>
                  <a:gd name="T22" fmla="*/ 6 w 27"/>
                  <a:gd name="T23" fmla="*/ 42 h 126"/>
                  <a:gd name="T24" fmla="*/ 5 w 27"/>
                  <a:gd name="T25" fmla="*/ 34 h 126"/>
                  <a:gd name="T26" fmla="*/ 4 w 27"/>
                  <a:gd name="T27" fmla="*/ 26 h 126"/>
                  <a:gd name="T28" fmla="*/ 3 w 27"/>
                  <a:gd name="T29" fmla="*/ 17 h 126"/>
                  <a:gd name="T30" fmla="*/ 2 w 27"/>
                  <a:gd name="T31" fmla="*/ 9 h 126"/>
                  <a:gd name="T32" fmla="*/ 0 w 27"/>
                  <a:gd name="T33" fmla="*/ 0 h 126"/>
                  <a:gd name="T34" fmla="*/ 5 w 27"/>
                  <a:gd name="T35" fmla="*/ 5 h 126"/>
                  <a:gd name="T36" fmla="*/ 10 w 27"/>
                  <a:gd name="T37" fmla="*/ 11 h 126"/>
                  <a:gd name="T38" fmla="*/ 13 w 27"/>
                  <a:gd name="T39" fmla="*/ 18 h 126"/>
                  <a:gd name="T40" fmla="*/ 17 w 27"/>
                  <a:gd name="T41" fmla="*/ 26 h 126"/>
                  <a:gd name="T42" fmla="*/ 19 w 27"/>
                  <a:gd name="T43" fmla="*/ 33 h 126"/>
                  <a:gd name="T44" fmla="*/ 22 w 27"/>
                  <a:gd name="T45" fmla="*/ 42 h 126"/>
                  <a:gd name="T46" fmla="*/ 23 w 27"/>
                  <a:gd name="T47" fmla="*/ 50 h 126"/>
                  <a:gd name="T48" fmla="*/ 25 w 27"/>
                  <a:gd name="T49" fmla="*/ 59 h 126"/>
                  <a:gd name="T50" fmla="*/ 26 w 27"/>
                  <a:gd name="T51" fmla="*/ 68 h 126"/>
                  <a:gd name="T52" fmla="*/ 27 w 27"/>
                  <a:gd name="T53" fmla="*/ 76 h 126"/>
                  <a:gd name="T54" fmla="*/ 27 w 27"/>
                  <a:gd name="T55" fmla="*/ 85 h 126"/>
                  <a:gd name="T56" fmla="*/ 27 w 27"/>
                  <a:gd name="T57" fmla="*/ 94 h 126"/>
                  <a:gd name="T58" fmla="*/ 27 w 27"/>
                  <a:gd name="T59" fmla="*/ 102 h 126"/>
                  <a:gd name="T60" fmla="*/ 27 w 27"/>
                  <a:gd name="T61" fmla="*/ 110 h 126"/>
                  <a:gd name="T62" fmla="*/ 27 w 27"/>
                  <a:gd name="T63" fmla="*/ 118 h 126"/>
                  <a:gd name="T64" fmla="*/ 27 w 27"/>
                  <a:gd name="T65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7" h="126">
                    <a:moveTo>
                      <a:pt x="27" y="126"/>
                    </a:moveTo>
                    <a:lnTo>
                      <a:pt x="23" y="117"/>
                    </a:lnTo>
                    <a:lnTo>
                      <a:pt x="21" y="109"/>
                    </a:lnTo>
                    <a:lnTo>
                      <a:pt x="18" y="101"/>
                    </a:lnTo>
                    <a:lnTo>
                      <a:pt x="16" y="93"/>
                    </a:lnTo>
                    <a:lnTo>
                      <a:pt x="14" y="86"/>
                    </a:lnTo>
                    <a:lnTo>
                      <a:pt x="12" y="79"/>
                    </a:lnTo>
                    <a:lnTo>
                      <a:pt x="11" y="71"/>
                    </a:lnTo>
                    <a:lnTo>
                      <a:pt x="10" y="64"/>
                    </a:lnTo>
                    <a:lnTo>
                      <a:pt x="9" y="57"/>
                    </a:lnTo>
                    <a:lnTo>
                      <a:pt x="7" y="49"/>
                    </a:lnTo>
                    <a:lnTo>
                      <a:pt x="6" y="42"/>
                    </a:lnTo>
                    <a:lnTo>
                      <a:pt x="5" y="34"/>
                    </a:lnTo>
                    <a:lnTo>
                      <a:pt x="4" y="26"/>
                    </a:lnTo>
                    <a:lnTo>
                      <a:pt x="3" y="17"/>
                    </a:lnTo>
                    <a:lnTo>
                      <a:pt x="2" y="9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0" y="11"/>
                    </a:lnTo>
                    <a:lnTo>
                      <a:pt x="13" y="18"/>
                    </a:lnTo>
                    <a:lnTo>
                      <a:pt x="17" y="26"/>
                    </a:lnTo>
                    <a:lnTo>
                      <a:pt x="19" y="33"/>
                    </a:lnTo>
                    <a:lnTo>
                      <a:pt x="22" y="42"/>
                    </a:lnTo>
                    <a:lnTo>
                      <a:pt x="23" y="50"/>
                    </a:lnTo>
                    <a:lnTo>
                      <a:pt x="25" y="59"/>
                    </a:lnTo>
                    <a:lnTo>
                      <a:pt x="26" y="68"/>
                    </a:lnTo>
                    <a:lnTo>
                      <a:pt x="27" y="76"/>
                    </a:lnTo>
                    <a:lnTo>
                      <a:pt x="27" y="85"/>
                    </a:lnTo>
                    <a:lnTo>
                      <a:pt x="27" y="94"/>
                    </a:lnTo>
                    <a:lnTo>
                      <a:pt x="27" y="102"/>
                    </a:lnTo>
                    <a:lnTo>
                      <a:pt x="27" y="110"/>
                    </a:lnTo>
                    <a:lnTo>
                      <a:pt x="27" y="118"/>
                    </a:lnTo>
                    <a:lnTo>
                      <a:pt x="27" y="126"/>
                    </a:lnTo>
                    <a:close/>
                  </a:path>
                </a:pathLst>
              </a:custGeom>
              <a:solidFill>
                <a:srgbClr val="45EA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699" name="Freeform 2971"/>
              <p:cNvSpPr>
                <a:spLocks/>
              </p:cNvSpPr>
              <p:nvPr/>
            </p:nvSpPr>
            <p:spPr bwMode="auto">
              <a:xfrm>
                <a:off x="2460" y="3162"/>
                <a:ext cx="3" cy="16"/>
              </a:xfrm>
              <a:custGeom>
                <a:avLst/>
                <a:gdLst>
                  <a:gd name="T0" fmla="*/ 27 w 27"/>
                  <a:gd name="T1" fmla="*/ 126 h 126"/>
                  <a:gd name="T2" fmla="*/ 23 w 27"/>
                  <a:gd name="T3" fmla="*/ 117 h 126"/>
                  <a:gd name="T4" fmla="*/ 21 w 27"/>
                  <a:gd name="T5" fmla="*/ 109 h 126"/>
                  <a:gd name="T6" fmla="*/ 18 w 27"/>
                  <a:gd name="T7" fmla="*/ 101 h 126"/>
                  <a:gd name="T8" fmla="*/ 16 w 27"/>
                  <a:gd name="T9" fmla="*/ 93 h 126"/>
                  <a:gd name="T10" fmla="*/ 14 w 27"/>
                  <a:gd name="T11" fmla="*/ 86 h 126"/>
                  <a:gd name="T12" fmla="*/ 12 w 27"/>
                  <a:gd name="T13" fmla="*/ 79 h 126"/>
                  <a:gd name="T14" fmla="*/ 11 w 27"/>
                  <a:gd name="T15" fmla="*/ 71 h 126"/>
                  <a:gd name="T16" fmla="*/ 10 w 27"/>
                  <a:gd name="T17" fmla="*/ 64 h 126"/>
                  <a:gd name="T18" fmla="*/ 9 w 27"/>
                  <a:gd name="T19" fmla="*/ 57 h 126"/>
                  <a:gd name="T20" fmla="*/ 7 w 27"/>
                  <a:gd name="T21" fmla="*/ 49 h 126"/>
                  <a:gd name="T22" fmla="*/ 6 w 27"/>
                  <a:gd name="T23" fmla="*/ 42 h 126"/>
                  <a:gd name="T24" fmla="*/ 5 w 27"/>
                  <a:gd name="T25" fmla="*/ 34 h 126"/>
                  <a:gd name="T26" fmla="*/ 4 w 27"/>
                  <a:gd name="T27" fmla="*/ 26 h 126"/>
                  <a:gd name="T28" fmla="*/ 3 w 27"/>
                  <a:gd name="T29" fmla="*/ 17 h 126"/>
                  <a:gd name="T30" fmla="*/ 2 w 27"/>
                  <a:gd name="T31" fmla="*/ 9 h 126"/>
                  <a:gd name="T32" fmla="*/ 0 w 27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26">
                    <a:moveTo>
                      <a:pt x="27" y="126"/>
                    </a:moveTo>
                    <a:lnTo>
                      <a:pt x="23" y="117"/>
                    </a:lnTo>
                    <a:lnTo>
                      <a:pt x="21" y="109"/>
                    </a:lnTo>
                    <a:lnTo>
                      <a:pt x="18" y="101"/>
                    </a:lnTo>
                    <a:lnTo>
                      <a:pt x="16" y="93"/>
                    </a:lnTo>
                    <a:lnTo>
                      <a:pt x="14" y="86"/>
                    </a:lnTo>
                    <a:lnTo>
                      <a:pt x="12" y="79"/>
                    </a:lnTo>
                    <a:lnTo>
                      <a:pt x="11" y="71"/>
                    </a:lnTo>
                    <a:lnTo>
                      <a:pt x="10" y="64"/>
                    </a:lnTo>
                    <a:lnTo>
                      <a:pt x="9" y="57"/>
                    </a:lnTo>
                    <a:lnTo>
                      <a:pt x="7" y="49"/>
                    </a:lnTo>
                    <a:lnTo>
                      <a:pt x="6" y="42"/>
                    </a:lnTo>
                    <a:lnTo>
                      <a:pt x="5" y="34"/>
                    </a:lnTo>
                    <a:lnTo>
                      <a:pt x="4" y="26"/>
                    </a:lnTo>
                    <a:lnTo>
                      <a:pt x="3" y="17"/>
                    </a:lnTo>
                    <a:lnTo>
                      <a:pt x="2" y="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0" name="Freeform 2972"/>
              <p:cNvSpPr>
                <a:spLocks/>
              </p:cNvSpPr>
              <p:nvPr/>
            </p:nvSpPr>
            <p:spPr bwMode="auto">
              <a:xfrm>
                <a:off x="2460" y="3162"/>
                <a:ext cx="3" cy="16"/>
              </a:xfrm>
              <a:custGeom>
                <a:avLst/>
                <a:gdLst>
                  <a:gd name="T0" fmla="*/ 0 w 27"/>
                  <a:gd name="T1" fmla="*/ 0 h 126"/>
                  <a:gd name="T2" fmla="*/ 5 w 27"/>
                  <a:gd name="T3" fmla="*/ 5 h 126"/>
                  <a:gd name="T4" fmla="*/ 10 w 27"/>
                  <a:gd name="T5" fmla="*/ 11 h 126"/>
                  <a:gd name="T6" fmla="*/ 13 w 27"/>
                  <a:gd name="T7" fmla="*/ 18 h 126"/>
                  <a:gd name="T8" fmla="*/ 17 w 27"/>
                  <a:gd name="T9" fmla="*/ 26 h 126"/>
                  <a:gd name="T10" fmla="*/ 19 w 27"/>
                  <a:gd name="T11" fmla="*/ 33 h 126"/>
                  <a:gd name="T12" fmla="*/ 22 w 27"/>
                  <a:gd name="T13" fmla="*/ 42 h 126"/>
                  <a:gd name="T14" fmla="*/ 23 w 27"/>
                  <a:gd name="T15" fmla="*/ 50 h 126"/>
                  <a:gd name="T16" fmla="*/ 25 w 27"/>
                  <a:gd name="T17" fmla="*/ 59 h 126"/>
                  <a:gd name="T18" fmla="*/ 26 w 27"/>
                  <a:gd name="T19" fmla="*/ 68 h 126"/>
                  <a:gd name="T20" fmla="*/ 27 w 27"/>
                  <a:gd name="T21" fmla="*/ 76 h 126"/>
                  <a:gd name="T22" fmla="*/ 27 w 27"/>
                  <a:gd name="T23" fmla="*/ 85 h 126"/>
                  <a:gd name="T24" fmla="*/ 27 w 27"/>
                  <a:gd name="T25" fmla="*/ 94 h 126"/>
                  <a:gd name="T26" fmla="*/ 27 w 27"/>
                  <a:gd name="T27" fmla="*/ 102 h 126"/>
                  <a:gd name="T28" fmla="*/ 27 w 27"/>
                  <a:gd name="T29" fmla="*/ 110 h 126"/>
                  <a:gd name="T30" fmla="*/ 27 w 27"/>
                  <a:gd name="T31" fmla="*/ 118 h 126"/>
                  <a:gd name="T32" fmla="*/ 27 w 27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26">
                    <a:moveTo>
                      <a:pt x="0" y="0"/>
                    </a:moveTo>
                    <a:lnTo>
                      <a:pt x="5" y="5"/>
                    </a:lnTo>
                    <a:lnTo>
                      <a:pt x="10" y="11"/>
                    </a:lnTo>
                    <a:lnTo>
                      <a:pt x="13" y="18"/>
                    </a:lnTo>
                    <a:lnTo>
                      <a:pt x="17" y="26"/>
                    </a:lnTo>
                    <a:lnTo>
                      <a:pt x="19" y="33"/>
                    </a:lnTo>
                    <a:lnTo>
                      <a:pt x="22" y="42"/>
                    </a:lnTo>
                    <a:lnTo>
                      <a:pt x="23" y="50"/>
                    </a:lnTo>
                    <a:lnTo>
                      <a:pt x="25" y="59"/>
                    </a:lnTo>
                    <a:lnTo>
                      <a:pt x="26" y="68"/>
                    </a:lnTo>
                    <a:lnTo>
                      <a:pt x="27" y="76"/>
                    </a:lnTo>
                    <a:lnTo>
                      <a:pt x="27" y="85"/>
                    </a:lnTo>
                    <a:lnTo>
                      <a:pt x="27" y="94"/>
                    </a:lnTo>
                    <a:lnTo>
                      <a:pt x="27" y="102"/>
                    </a:lnTo>
                    <a:lnTo>
                      <a:pt x="27" y="110"/>
                    </a:lnTo>
                    <a:lnTo>
                      <a:pt x="27" y="118"/>
                    </a:lnTo>
                    <a:lnTo>
                      <a:pt x="27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1" name="Freeform 2973"/>
              <p:cNvSpPr>
                <a:spLocks/>
              </p:cNvSpPr>
              <p:nvPr/>
            </p:nvSpPr>
            <p:spPr bwMode="auto">
              <a:xfrm>
                <a:off x="2442" y="2499"/>
                <a:ext cx="19" cy="30"/>
              </a:xfrm>
              <a:custGeom>
                <a:avLst/>
                <a:gdLst>
                  <a:gd name="T0" fmla="*/ 113 w 153"/>
                  <a:gd name="T1" fmla="*/ 242 h 242"/>
                  <a:gd name="T2" fmla="*/ 108 w 153"/>
                  <a:gd name="T3" fmla="*/ 226 h 242"/>
                  <a:gd name="T4" fmla="*/ 104 w 153"/>
                  <a:gd name="T5" fmla="*/ 210 h 242"/>
                  <a:gd name="T6" fmla="*/ 98 w 153"/>
                  <a:gd name="T7" fmla="*/ 194 h 242"/>
                  <a:gd name="T8" fmla="*/ 93 w 153"/>
                  <a:gd name="T9" fmla="*/ 178 h 242"/>
                  <a:gd name="T10" fmla="*/ 87 w 153"/>
                  <a:gd name="T11" fmla="*/ 163 h 242"/>
                  <a:gd name="T12" fmla="*/ 81 w 153"/>
                  <a:gd name="T13" fmla="*/ 147 h 242"/>
                  <a:gd name="T14" fmla="*/ 75 w 153"/>
                  <a:gd name="T15" fmla="*/ 132 h 242"/>
                  <a:gd name="T16" fmla="*/ 68 w 153"/>
                  <a:gd name="T17" fmla="*/ 118 h 242"/>
                  <a:gd name="T18" fmla="*/ 61 w 153"/>
                  <a:gd name="T19" fmla="*/ 103 h 242"/>
                  <a:gd name="T20" fmla="*/ 53 w 153"/>
                  <a:gd name="T21" fmla="*/ 88 h 242"/>
                  <a:gd name="T22" fmla="*/ 45 w 153"/>
                  <a:gd name="T23" fmla="*/ 74 h 242"/>
                  <a:gd name="T24" fmla="*/ 37 w 153"/>
                  <a:gd name="T25" fmla="*/ 59 h 242"/>
                  <a:gd name="T26" fmla="*/ 28 w 153"/>
                  <a:gd name="T27" fmla="*/ 45 h 242"/>
                  <a:gd name="T28" fmla="*/ 19 w 153"/>
                  <a:gd name="T29" fmla="*/ 30 h 242"/>
                  <a:gd name="T30" fmla="*/ 10 w 153"/>
                  <a:gd name="T31" fmla="*/ 16 h 242"/>
                  <a:gd name="T32" fmla="*/ 0 w 153"/>
                  <a:gd name="T33" fmla="*/ 3 h 242"/>
                  <a:gd name="T34" fmla="*/ 7 w 153"/>
                  <a:gd name="T35" fmla="*/ 1 h 242"/>
                  <a:gd name="T36" fmla="*/ 15 w 153"/>
                  <a:gd name="T37" fmla="*/ 0 h 242"/>
                  <a:gd name="T38" fmla="*/ 22 w 153"/>
                  <a:gd name="T39" fmla="*/ 0 h 242"/>
                  <a:gd name="T40" fmla="*/ 29 w 153"/>
                  <a:gd name="T41" fmla="*/ 0 h 242"/>
                  <a:gd name="T42" fmla="*/ 36 w 153"/>
                  <a:gd name="T43" fmla="*/ 1 h 242"/>
                  <a:gd name="T44" fmla="*/ 43 w 153"/>
                  <a:gd name="T45" fmla="*/ 2 h 242"/>
                  <a:gd name="T46" fmla="*/ 50 w 153"/>
                  <a:gd name="T47" fmla="*/ 5 h 242"/>
                  <a:gd name="T48" fmla="*/ 57 w 153"/>
                  <a:gd name="T49" fmla="*/ 7 h 242"/>
                  <a:gd name="T50" fmla="*/ 63 w 153"/>
                  <a:gd name="T51" fmla="*/ 10 h 242"/>
                  <a:gd name="T52" fmla="*/ 70 w 153"/>
                  <a:gd name="T53" fmla="*/ 14 h 242"/>
                  <a:gd name="T54" fmla="*/ 76 w 153"/>
                  <a:gd name="T55" fmla="*/ 18 h 242"/>
                  <a:gd name="T56" fmla="*/ 83 w 153"/>
                  <a:gd name="T57" fmla="*/ 22 h 242"/>
                  <a:gd name="T58" fmla="*/ 89 w 153"/>
                  <a:gd name="T59" fmla="*/ 27 h 242"/>
                  <a:gd name="T60" fmla="*/ 95 w 153"/>
                  <a:gd name="T61" fmla="*/ 32 h 242"/>
                  <a:gd name="T62" fmla="*/ 100 w 153"/>
                  <a:gd name="T63" fmla="*/ 37 h 242"/>
                  <a:gd name="T64" fmla="*/ 106 w 153"/>
                  <a:gd name="T65" fmla="*/ 44 h 242"/>
                  <a:gd name="T66" fmla="*/ 109 w 153"/>
                  <a:gd name="T67" fmla="*/ 56 h 242"/>
                  <a:gd name="T68" fmla="*/ 113 w 153"/>
                  <a:gd name="T69" fmla="*/ 69 h 242"/>
                  <a:gd name="T70" fmla="*/ 118 w 153"/>
                  <a:gd name="T71" fmla="*/ 82 h 242"/>
                  <a:gd name="T72" fmla="*/ 124 w 153"/>
                  <a:gd name="T73" fmla="*/ 97 h 242"/>
                  <a:gd name="T74" fmla="*/ 130 w 153"/>
                  <a:gd name="T75" fmla="*/ 111 h 242"/>
                  <a:gd name="T76" fmla="*/ 136 w 153"/>
                  <a:gd name="T77" fmla="*/ 126 h 242"/>
                  <a:gd name="T78" fmla="*/ 142 w 153"/>
                  <a:gd name="T79" fmla="*/ 140 h 242"/>
                  <a:gd name="T80" fmla="*/ 147 w 153"/>
                  <a:gd name="T81" fmla="*/ 155 h 242"/>
                  <a:gd name="T82" fmla="*/ 151 w 153"/>
                  <a:gd name="T83" fmla="*/ 169 h 242"/>
                  <a:gd name="T84" fmla="*/ 153 w 153"/>
                  <a:gd name="T85" fmla="*/ 182 h 242"/>
                  <a:gd name="T86" fmla="*/ 153 w 153"/>
                  <a:gd name="T87" fmla="*/ 196 h 242"/>
                  <a:gd name="T88" fmla="*/ 151 w 153"/>
                  <a:gd name="T89" fmla="*/ 208 h 242"/>
                  <a:gd name="T90" fmla="*/ 146 w 153"/>
                  <a:gd name="T91" fmla="*/ 218 h 242"/>
                  <a:gd name="T92" fmla="*/ 138 w 153"/>
                  <a:gd name="T93" fmla="*/ 228 h 242"/>
                  <a:gd name="T94" fmla="*/ 127 w 153"/>
                  <a:gd name="T95" fmla="*/ 235 h 242"/>
                  <a:gd name="T96" fmla="*/ 113 w 153"/>
                  <a:gd name="T9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53" h="242">
                    <a:moveTo>
                      <a:pt x="113" y="242"/>
                    </a:moveTo>
                    <a:lnTo>
                      <a:pt x="108" y="226"/>
                    </a:lnTo>
                    <a:lnTo>
                      <a:pt x="104" y="210"/>
                    </a:lnTo>
                    <a:lnTo>
                      <a:pt x="98" y="194"/>
                    </a:lnTo>
                    <a:lnTo>
                      <a:pt x="93" y="178"/>
                    </a:lnTo>
                    <a:lnTo>
                      <a:pt x="87" y="163"/>
                    </a:lnTo>
                    <a:lnTo>
                      <a:pt x="81" y="147"/>
                    </a:lnTo>
                    <a:lnTo>
                      <a:pt x="75" y="132"/>
                    </a:lnTo>
                    <a:lnTo>
                      <a:pt x="68" y="118"/>
                    </a:lnTo>
                    <a:lnTo>
                      <a:pt x="61" y="103"/>
                    </a:lnTo>
                    <a:lnTo>
                      <a:pt x="53" y="88"/>
                    </a:lnTo>
                    <a:lnTo>
                      <a:pt x="45" y="74"/>
                    </a:lnTo>
                    <a:lnTo>
                      <a:pt x="37" y="59"/>
                    </a:lnTo>
                    <a:lnTo>
                      <a:pt x="28" y="45"/>
                    </a:lnTo>
                    <a:lnTo>
                      <a:pt x="19" y="30"/>
                    </a:lnTo>
                    <a:lnTo>
                      <a:pt x="10" y="16"/>
                    </a:lnTo>
                    <a:lnTo>
                      <a:pt x="0" y="3"/>
                    </a:lnTo>
                    <a:lnTo>
                      <a:pt x="7" y="1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9" y="0"/>
                    </a:lnTo>
                    <a:lnTo>
                      <a:pt x="36" y="1"/>
                    </a:lnTo>
                    <a:lnTo>
                      <a:pt x="43" y="2"/>
                    </a:lnTo>
                    <a:lnTo>
                      <a:pt x="50" y="5"/>
                    </a:lnTo>
                    <a:lnTo>
                      <a:pt x="57" y="7"/>
                    </a:lnTo>
                    <a:lnTo>
                      <a:pt x="63" y="10"/>
                    </a:lnTo>
                    <a:lnTo>
                      <a:pt x="70" y="14"/>
                    </a:lnTo>
                    <a:lnTo>
                      <a:pt x="76" y="18"/>
                    </a:lnTo>
                    <a:lnTo>
                      <a:pt x="83" y="22"/>
                    </a:lnTo>
                    <a:lnTo>
                      <a:pt x="89" y="27"/>
                    </a:lnTo>
                    <a:lnTo>
                      <a:pt x="95" y="32"/>
                    </a:lnTo>
                    <a:lnTo>
                      <a:pt x="100" y="37"/>
                    </a:lnTo>
                    <a:lnTo>
                      <a:pt x="106" y="44"/>
                    </a:lnTo>
                    <a:lnTo>
                      <a:pt x="109" y="56"/>
                    </a:lnTo>
                    <a:lnTo>
                      <a:pt x="113" y="69"/>
                    </a:lnTo>
                    <a:lnTo>
                      <a:pt x="118" y="82"/>
                    </a:lnTo>
                    <a:lnTo>
                      <a:pt x="124" y="97"/>
                    </a:lnTo>
                    <a:lnTo>
                      <a:pt x="130" y="111"/>
                    </a:lnTo>
                    <a:lnTo>
                      <a:pt x="136" y="126"/>
                    </a:lnTo>
                    <a:lnTo>
                      <a:pt x="142" y="140"/>
                    </a:lnTo>
                    <a:lnTo>
                      <a:pt x="147" y="155"/>
                    </a:lnTo>
                    <a:lnTo>
                      <a:pt x="151" y="169"/>
                    </a:lnTo>
                    <a:lnTo>
                      <a:pt x="153" y="182"/>
                    </a:lnTo>
                    <a:lnTo>
                      <a:pt x="153" y="196"/>
                    </a:lnTo>
                    <a:lnTo>
                      <a:pt x="151" y="208"/>
                    </a:lnTo>
                    <a:lnTo>
                      <a:pt x="146" y="218"/>
                    </a:lnTo>
                    <a:lnTo>
                      <a:pt x="138" y="228"/>
                    </a:lnTo>
                    <a:lnTo>
                      <a:pt x="127" y="235"/>
                    </a:lnTo>
                    <a:lnTo>
                      <a:pt x="113" y="242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2" name="Freeform 2974"/>
              <p:cNvSpPr>
                <a:spLocks/>
              </p:cNvSpPr>
              <p:nvPr/>
            </p:nvSpPr>
            <p:spPr bwMode="auto">
              <a:xfrm>
                <a:off x="2442" y="2499"/>
                <a:ext cx="15" cy="30"/>
              </a:xfrm>
              <a:custGeom>
                <a:avLst/>
                <a:gdLst>
                  <a:gd name="T0" fmla="*/ 113 w 113"/>
                  <a:gd name="T1" fmla="*/ 239 h 239"/>
                  <a:gd name="T2" fmla="*/ 108 w 113"/>
                  <a:gd name="T3" fmla="*/ 223 h 239"/>
                  <a:gd name="T4" fmla="*/ 104 w 113"/>
                  <a:gd name="T5" fmla="*/ 207 h 239"/>
                  <a:gd name="T6" fmla="*/ 98 w 113"/>
                  <a:gd name="T7" fmla="*/ 191 h 239"/>
                  <a:gd name="T8" fmla="*/ 93 w 113"/>
                  <a:gd name="T9" fmla="*/ 175 h 239"/>
                  <a:gd name="T10" fmla="*/ 87 w 113"/>
                  <a:gd name="T11" fmla="*/ 160 h 239"/>
                  <a:gd name="T12" fmla="*/ 81 w 113"/>
                  <a:gd name="T13" fmla="*/ 144 h 239"/>
                  <a:gd name="T14" fmla="*/ 75 w 113"/>
                  <a:gd name="T15" fmla="*/ 129 h 239"/>
                  <a:gd name="T16" fmla="*/ 68 w 113"/>
                  <a:gd name="T17" fmla="*/ 115 h 239"/>
                  <a:gd name="T18" fmla="*/ 61 w 113"/>
                  <a:gd name="T19" fmla="*/ 100 h 239"/>
                  <a:gd name="T20" fmla="*/ 53 w 113"/>
                  <a:gd name="T21" fmla="*/ 85 h 239"/>
                  <a:gd name="T22" fmla="*/ 45 w 113"/>
                  <a:gd name="T23" fmla="*/ 71 h 239"/>
                  <a:gd name="T24" fmla="*/ 37 w 113"/>
                  <a:gd name="T25" fmla="*/ 56 h 239"/>
                  <a:gd name="T26" fmla="*/ 28 w 113"/>
                  <a:gd name="T27" fmla="*/ 42 h 239"/>
                  <a:gd name="T28" fmla="*/ 19 w 113"/>
                  <a:gd name="T29" fmla="*/ 27 h 239"/>
                  <a:gd name="T30" fmla="*/ 10 w 113"/>
                  <a:gd name="T31" fmla="*/ 13 h 239"/>
                  <a:gd name="T32" fmla="*/ 0 w 113"/>
                  <a:gd name="T3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239">
                    <a:moveTo>
                      <a:pt x="113" y="239"/>
                    </a:moveTo>
                    <a:lnTo>
                      <a:pt x="108" y="223"/>
                    </a:lnTo>
                    <a:lnTo>
                      <a:pt x="104" y="207"/>
                    </a:lnTo>
                    <a:lnTo>
                      <a:pt x="98" y="191"/>
                    </a:lnTo>
                    <a:lnTo>
                      <a:pt x="93" y="175"/>
                    </a:lnTo>
                    <a:lnTo>
                      <a:pt x="87" y="160"/>
                    </a:lnTo>
                    <a:lnTo>
                      <a:pt x="81" y="144"/>
                    </a:lnTo>
                    <a:lnTo>
                      <a:pt x="75" y="129"/>
                    </a:lnTo>
                    <a:lnTo>
                      <a:pt x="68" y="115"/>
                    </a:lnTo>
                    <a:lnTo>
                      <a:pt x="61" y="100"/>
                    </a:lnTo>
                    <a:lnTo>
                      <a:pt x="53" y="85"/>
                    </a:lnTo>
                    <a:lnTo>
                      <a:pt x="45" y="71"/>
                    </a:lnTo>
                    <a:lnTo>
                      <a:pt x="37" y="56"/>
                    </a:lnTo>
                    <a:lnTo>
                      <a:pt x="28" y="42"/>
                    </a:lnTo>
                    <a:lnTo>
                      <a:pt x="19" y="27"/>
                    </a:lnTo>
                    <a:lnTo>
                      <a:pt x="10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3" name="Freeform 2975"/>
              <p:cNvSpPr>
                <a:spLocks/>
              </p:cNvSpPr>
              <p:nvPr/>
            </p:nvSpPr>
            <p:spPr bwMode="auto">
              <a:xfrm>
                <a:off x="2442" y="2499"/>
                <a:ext cx="14" cy="5"/>
              </a:xfrm>
              <a:custGeom>
                <a:avLst/>
                <a:gdLst>
                  <a:gd name="T0" fmla="*/ 0 w 106"/>
                  <a:gd name="T1" fmla="*/ 3 h 44"/>
                  <a:gd name="T2" fmla="*/ 7 w 106"/>
                  <a:gd name="T3" fmla="*/ 1 h 44"/>
                  <a:gd name="T4" fmla="*/ 15 w 106"/>
                  <a:gd name="T5" fmla="*/ 0 h 44"/>
                  <a:gd name="T6" fmla="*/ 22 w 106"/>
                  <a:gd name="T7" fmla="*/ 0 h 44"/>
                  <a:gd name="T8" fmla="*/ 29 w 106"/>
                  <a:gd name="T9" fmla="*/ 0 h 44"/>
                  <a:gd name="T10" fmla="*/ 36 w 106"/>
                  <a:gd name="T11" fmla="*/ 1 h 44"/>
                  <a:gd name="T12" fmla="*/ 43 w 106"/>
                  <a:gd name="T13" fmla="*/ 2 h 44"/>
                  <a:gd name="T14" fmla="*/ 50 w 106"/>
                  <a:gd name="T15" fmla="*/ 5 h 44"/>
                  <a:gd name="T16" fmla="*/ 57 w 106"/>
                  <a:gd name="T17" fmla="*/ 7 h 44"/>
                  <a:gd name="T18" fmla="*/ 63 w 106"/>
                  <a:gd name="T19" fmla="*/ 10 h 44"/>
                  <a:gd name="T20" fmla="*/ 70 w 106"/>
                  <a:gd name="T21" fmla="*/ 14 h 44"/>
                  <a:gd name="T22" fmla="*/ 76 w 106"/>
                  <a:gd name="T23" fmla="*/ 18 h 44"/>
                  <a:gd name="T24" fmla="*/ 83 w 106"/>
                  <a:gd name="T25" fmla="*/ 22 h 44"/>
                  <a:gd name="T26" fmla="*/ 89 w 106"/>
                  <a:gd name="T27" fmla="*/ 27 h 44"/>
                  <a:gd name="T28" fmla="*/ 95 w 106"/>
                  <a:gd name="T29" fmla="*/ 32 h 44"/>
                  <a:gd name="T30" fmla="*/ 100 w 106"/>
                  <a:gd name="T31" fmla="*/ 37 h 44"/>
                  <a:gd name="T32" fmla="*/ 106 w 106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44">
                    <a:moveTo>
                      <a:pt x="0" y="3"/>
                    </a:moveTo>
                    <a:lnTo>
                      <a:pt x="7" y="1"/>
                    </a:lnTo>
                    <a:lnTo>
                      <a:pt x="15" y="0"/>
                    </a:lnTo>
                    <a:lnTo>
                      <a:pt x="22" y="0"/>
                    </a:lnTo>
                    <a:lnTo>
                      <a:pt x="29" y="0"/>
                    </a:lnTo>
                    <a:lnTo>
                      <a:pt x="36" y="1"/>
                    </a:lnTo>
                    <a:lnTo>
                      <a:pt x="43" y="2"/>
                    </a:lnTo>
                    <a:lnTo>
                      <a:pt x="50" y="5"/>
                    </a:lnTo>
                    <a:lnTo>
                      <a:pt x="57" y="7"/>
                    </a:lnTo>
                    <a:lnTo>
                      <a:pt x="63" y="10"/>
                    </a:lnTo>
                    <a:lnTo>
                      <a:pt x="70" y="14"/>
                    </a:lnTo>
                    <a:lnTo>
                      <a:pt x="76" y="18"/>
                    </a:lnTo>
                    <a:lnTo>
                      <a:pt x="83" y="22"/>
                    </a:lnTo>
                    <a:lnTo>
                      <a:pt x="89" y="27"/>
                    </a:lnTo>
                    <a:lnTo>
                      <a:pt x="95" y="32"/>
                    </a:lnTo>
                    <a:lnTo>
                      <a:pt x="100" y="37"/>
                    </a:lnTo>
                    <a:lnTo>
                      <a:pt x="106" y="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4" name="Freeform 2976"/>
              <p:cNvSpPr>
                <a:spLocks/>
              </p:cNvSpPr>
              <p:nvPr/>
            </p:nvSpPr>
            <p:spPr bwMode="auto">
              <a:xfrm>
                <a:off x="2456" y="2504"/>
                <a:ext cx="5" cy="25"/>
              </a:xfrm>
              <a:custGeom>
                <a:avLst/>
                <a:gdLst>
                  <a:gd name="T0" fmla="*/ 0 w 47"/>
                  <a:gd name="T1" fmla="*/ 0 h 198"/>
                  <a:gd name="T2" fmla="*/ 3 w 47"/>
                  <a:gd name="T3" fmla="*/ 12 h 198"/>
                  <a:gd name="T4" fmla="*/ 7 w 47"/>
                  <a:gd name="T5" fmla="*/ 25 h 198"/>
                  <a:gd name="T6" fmla="*/ 12 w 47"/>
                  <a:gd name="T7" fmla="*/ 38 h 198"/>
                  <a:gd name="T8" fmla="*/ 18 w 47"/>
                  <a:gd name="T9" fmla="*/ 53 h 198"/>
                  <a:gd name="T10" fmla="*/ 24 w 47"/>
                  <a:gd name="T11" fmla="*/ 67 h 198"/>
                  <a:gd name="T12" fmla="*/ 30 w 47"/>
                  <a:gd name="T13" fmla="*/ 82 h 198"/>
                  <a:gd name="T14" fmla="*/ 36 w 47"/>
                  <a:gd name="T15" fmla="*/ 96 h 198"/>
                  <a:gd name="T16" fmla="*/ 41 w 47"/>
                  <a:gd name="T17" fmla="*/ 111 h 198"/>
                  <a:gd name="T18" fmla="*/ 45 w 47"/>
                  <a:gd name="T19" fmla="*/ 125 h 198"/>
                  <a:gd name="T20" fmla="*/ 47 w 47"/>
                  <a:gd name="T21" fmla="*/ 138 h 198"/>
                  <a:gd name="T22" fmla="*/ 47 w 47"/>
                  <a:gd name="T23" fmla="*/ 152 h 198"/>
                  <a:gd name="T24" fmla="*/ 45 w 47"/>
                  <a:gd name="T25" fmla="*/ 164 h 198"/>
                  <a:gd name="T26" fmla="*/ 40 w 47"/>
                  <a:gd name="T27" fmla="*/ 174 h 198"/>
                  <a:gd name="T28" fmla="*/ 32 w 47"/>
                  <a:gd name="T29" fmla="*/ 184 h 198"/>
                  <a:gd name="T30" fmla="*/ 21 w 47"/>
                  <a:gd name="T31" fmla="*/ 191 h 198"/>
                  <a:gd name="T32" fmla="*/ 7 w 47"/>
                  <a:gd name="T33" fmla="*/ 198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98">
                    <a:moveTo>
                      <a:pt x="0" y="0"/>
                    </a:moveTo>
                    <a:lnTo>
                      <a:pt x="3" y="12"/>
                    </a:lnTo>
                    <a:lnTo>
                      <a:pt x="7" y="25"/>
                    </a:lnTo>
                    <a:lnTo>
                      <a:pt x="12" y="38"/>
                    </a:lnTo>
                    <a:lnTo>
                      <a:pt x="18" y="53"/>
                    </a:lnTo>
                    <a:lnTo>
                      <a:pt x="24" y="67"/>
                    </a:lnTo>
                    <a:lnTo>
                      <a:pt x="30" y="82"/>
                    </a:lnTo>
                    <a:lnTo>
                      <a:pt x="36" y="96"/>
                    </a:lnTo>
                    <a:lnTo>
                      <a:pt x="41" y="111"/>
                    </a:lnTo>
                    <a:lnTo>
                      <a:pt x="45" y="125"/>
                    </a:lnTo>
                    <a:lnTo>
                      <a:pt x="47" y="138"/>
                    </a:lnTo>
                    <a:lnTo>
                      <a:pt x="47" y="152"/>
                    </a:lnTo>
                    <a:lnTo>
                      <a:pt x="45" y="164"/>
                    </a:lnTo>
                    <a:lnTo>
                      <a:pt x="40" y="174"/>
                    </a:lnTo>
                    <a:lnTo>
                      <a:pt x="32" y="184"/>
                    </a:lnTo>
                    <a:lnTo>
                      <a:pt x="21" y="191"/>
                    </a:lnTo>
                    <a:lnTo>
                      <a:pt x="7" y="1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5" name="Freeform 2977"/>
              <p:cNvSpPr>
                <a:spLocks/>
              </p:cNvSpPr>
              <p:nvPr/>
            </p:nvSpPr>
            <p:spPr bwMode="auto">
              <a:xfrm>
                <a:off x="2364" y="3202"/>
                <a:ext cx="96" cy="98"/>
              </a:xfrm>
              <a:custGeom>
                <a:avLst/>
                <a:gdLst>
                  <a:gd name="T0" fmla="*/ 684 w 769"/>
                  <a:gd name="T1" fmla="*/ 357 h 782"/>
                  <a:gd name="T2" fmla="*/ 629 w 769"/>
                  <a:gd name="T3" fmla="*/ 306 h 782"/>
                  <a:gd name="T4" fmla="*/ 579 w 769"/>
                  <a:gd name="T5" fmla="*/ 245 h 782"/>
                  <a:gd name="T6" fmla="*/ 556 w 769"/>
                  <a:gd name="T7" fmla="*/ 209 h 782"/>
                  <a:gd name="T8" fmla="*/ 546 w 769"/>
                  <a:gd name="T9" fmla="*/ 183 h 782"/>
                  <a:gd name="T10" fmla="*/ 531 w 769"/>
                  <a:gd name="T11" fmla="*/ 158 h 782"/>
                  <a:gd name="T12" fmla="*/ 486 w 769"/>
                  <a:gd name="T13" fmla="*/ 176 h 782"/>
                  <a:gd name="T14" fmla="*/ 412 w 769"/>
                  <a:gd name="T15" fmla="*/ 273 h 782"/>
                  <a:gd name="T16" fmla="*/ 380 w 769"/>
                  <a:gd name="T17" fmla="*/ 386 h 782"/>
                  <a:gd name="T18" fmla="*/ 402 w 769"/>
                  <a:gd name="T19" fmla="*/ 504 h 782"/>
                  <a:gd name="T20" fmla="*/ 428 w 769"/>
                  <a:gd name="T21" fmla="*/ 591 h 782"/>
                  <a:gd name="T22" fmla="*/ 452 w 769"/>
                  <a:gd name="T23" fmla="*/ 679 h 782"/>
                  <a:gd name="T24" fmla="*/ 464 w 769"/>
                  <a:gd name="T25" fmla="*/ 772 h 782"/>
                  <a:gd name="T26" fmla="*/ 430 w 769"/>
                  <a:gd name="T27" fmla="*/ 781 h 782"/>
                  <a:gd name="T28" fmla="*/ 397 w 769"/>
                  <a:gd name="T29" fmla="*/ 780 h 782"/>
                  <a:gd name="T30" fmla="*/ 364 w 769"/>
                  <a:gd name="T31" fmla="*/ 769 h 782"/>
                  <a:gd name="T32" fmla="*/ 296 w 769"/>
                  <a:gd name="T33" fmla="*/ 685 h 782"/>
                  <a:gd name="T34" fmla="*/ 234 w 769"/>
                  <a:gd name="T35" fmla="*/ 577 h 782"/>
                  <a:gd name="T36" fmla="*/ 191 w 769"/>
                  <a:gd name="T37" fmla="*/ 465 h 782"/>
                  <a:gd name="T38" fmla="*/ 178 w 769"/>
                  <a:gd name="T39" fmla="*/ 399 h 782"/>
                  <a:gd name="T40" fmla="*/ 179 w 769"/>
                  <a:gd name="T41" fmla="*/ 364 h 782"/>
                  <a:gd name="T42" fmla="*/ 175 w 769"/>
                  <a:gd name="T43" fmla="*/ 331 h 782"/>
                  <a:gd name="T44" fmla="*/ 155 w 769"/>
                  <a:gd name="T45" fmla="*/ 338 h 782"/>
                  <a:gd name="T46" fmla="*/ 145 w 769"/>
                  <a:gd name="T47" fmla="*/ 409 h 782"/>
                  <a:gd name="T48" fmla="*/ 157 w 769"/>
                  <a:gd name="T49" fmla="*/ 486 h 782"/>
                  <a:gd name="T50" fmla="*/ 177 w 769"/>
                  <a:gd name="T51" fmla="*/ 546 h 782"/>
                  <a:gd name="T52" fmla="*/ 181 w 769"/>
                  <a:gd name="T53" fmla="*/ 579 h 782"/>
                  <a:gd name="T54" fmla="*/ 200 w 769"/>
                  <a:gd name="T55" fmla="*/ 609 h 782"/>
                  <a:gd name="T56" fmla="*/ 218 w 769"/>
                  <a:gd name="T57" fmla="*/ 640 h 782"/>
                  <a:gd name="T58" fmla="*/ 125 w 769"/>
                  <a:gd name="T59" fmla="*/ 550 h 782"/>
                  <a:gd name="T60" fmla="*/ 100 w 769"/>
                  <a:gd name="T61" fmla="*/ 428 h 782"/>
                  <a:gd name="T62" fmla="*/ 80 w 769"/>
                  <a:gd name="T63" fmla="*/ 299 h 782"/>
                  <a:gd name="T64" fmla="*/ 53 w 769"/>
                  <a:gd name="T65" fmla="*/ 317 h 782"/>
                  <a:gd name="T66" fmla="*/ 55 w 769"/>
                  <a:gd name="T67" fmla="*/ 378 h 782"/>
                  <a:gd name="T68" fmla="*/ 64 w 769"/>
                  <a:gd name="T69" fmla="*/ 443 h 782"/>
                  <a:gd name="T70" fmla="*/ 30 w 769"/>
                  <a:gd name="T71" fmla="*/ 424 h 782"/>
                  <a:gd name="T72" fmla="*/ 3 w 769"/>
                  <a:gd name="T73" fmla="*/ 335 h 782"/>
                  <a:gd name="T74" fmla="*/ 1 w 769"/>
                  <a:gd name="T75" fmla="*/ 243 h 782"/>
                  <a:gd name="T76" fmla="*/ 68 w 769"/>
                  <a:gd name="T77" fmla="*/ 161 h 782"/>
                  <a:gd name="T78" fmla="*/ 238 w 769"/>
                  <a:gd name="T79" fmla="*/ 108 h 782"/>
                  <a:gd name="T80" fmla="*/ 419 w 769"/>
                  <a:gd name="T81" fmla="*/ 72 h 782"/>
                  <a:gd name="T82" fmla="*/ 561 w 769"/>
                  <a:gd name="T83" fmla="*/ 27 h 782"/>
                  <a:gd name="T84" fmla="*/ 587 w 769"/>
                  <a:gd name="T85" fmla="*/ 13 h 782"/>
                  <a:gd name="T86" fmla="*/ 614 w 769"/>
                  <a:gd name="T87" fmla="*/ 2 h 782"/>
                  <a:gd name="T88" fmla="*/ 636 w 769"/>
                  <a:gd name="T89" fmla="*/ 3 h 782"/>
                  <a:gd name="T90" fmla="*/ 688 w 769"/>
                  <a:gd name="T91" fmla="*/ 95 h 782"/>
                  <a:gd name="T92" fmla="*/ 712 w 769"/>
                  <a:gd name="T93" fmla="*/ 200 h 782"/>
                  <a:gd name="T94" fmla="*/ 754 w 769"/>
                  <a:gd name="T95" fmla="*/ 298 h 782"/>
                  <a:gd name="T96" fmla="*/ 764 w 769"/>
                  <a:gd name="T97" fmla="*/ 329 h 782"/>
                  <a:gd name="T98" fmla="*/ 760 w 769"/>
                  <a:gd name="T99" fmla="*/ 347 h 782"/>
                  <a:gd name="T100" fmla="*/ 750 w 769"/>
                  <a:gd name="T101" fmla="*/ 363 h 7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769" h="782">
                    <a:moveTo>
                      <a:pt x="743" y="368"/>
                    </a:moveTo>
                    <a:lnTo>
                      <a:pt x="726" y="369"/>
                    </a:lnTo>
                    <a:lnTo>
                      <a:pt x="711" y="367"/>
                    </a:lnTo>
                    <a:lnTo>
                      <a:pt x="697" y="363"/>
                    </a:lnTo>
                    <a:lnTo>
                      <a:pt x="684" y="357"/>
                    </a:lnTo>
                    <a:lnTo>
                      <a:pt x="672" y="349"/>
                    </a:lnTo>
                    <a:lnTo>
                      <a:pt x="661" y="340"/>
                    </a:lnTo>
                    <a:lnTo>
                      <a:pt x="650" y="329"/>
                    </a:lnTo>
                    <a:lnTo>
                      <a:pt x="640" y="318"/>
                    </a:lnTo>
                    <a:lnTo>
                      <a:pt x="629" y="306"/>
                    </a:lnTo>
                    <a:lnTo>
                      <a:pt x="619" y="293"/>
                    </a:lnTo>
                    <a:lnTo>
                      <a:pt x="610" y="281"/>
                    </a:lnTo>
                    <a:lnTo>
                      <a:pt x="600" y="268"/>
                    </a:lnTo>
                    <a:lnTo>
                      <a:pt x="590" y="256"/>
                    </a:lnTo>
                    <a:lnTo>
                      <a:pt x="579" y="245"/>
                    </a:lnTo>
                    <a:lnTo>
                      <a:pt x="568" y="236"/>
                    </a:lnTo>
                    <a:lnTo>
                      <a:pt x="557" y="228"/>
                    </a:lnTo>
                    <a:lnTo>
                      <a:pt x="557" y="221"/>
                    </a:lnTo>
                    <a:lnTo>
                      <a:pt x="557" y="215"/>
                    </a:lnTo>
                    <a:lnTo>
                      <a:pt x="556" y="209"/>
                    </a:lnTo>
                    <a:lnTo>
                      <a:pt x="555" y="204"/>
                    </a:lnTo>
                    <a:lnTo>
                      <a:pt x="553" y="198"/>
                    </a:lnTo>
                    <a:lnTo>
                      <a:pt x="551" y="193"/>
                    </a:lnTo>
                    <a:lnTo>
                      <a:pt x="549" y="188"/>
                    </a:lnTo>
                    <a:lnTo>
                      <a:pt x="546" y="183"/>
                    </a:lnTo>
                    <a:lnTo>
                      <a:pt x="543" y="178"/>
                    </a:lnTo>
                    <a:lnTo>
                      <a:pt x="540" y="173"/>
                    </a:lnTo>
                    <a:lnTo>
                      <a:pt x="537" y="168"/>
                    </a:lnTo>
                    <a:lnTo>
                      <a:pt x="534" y="163"/>
                    </a:lnTo>
                    <a:lnTo>
                      <a:pt x="531" y="158"/>
                    </a:lnTo>
                    <a:lnTo>
                      <a:pt x="529" y="153"/>
                    </a:lnTo>
                    <a:lnTo>
                      <a:pt x="526" y="148"/>
                    </a:lnTo>
                    <a:lnTo>
                      <a:pt x="524" y="143"/>
                    </a:lnTo>
                    <a:lnTo>
                      <a:pt x="504" y="159"/>
                    </a:lnTo>
                    <a:lnTo>
                      <a:pt x="486" y="176"/>
                    </a:lnTo>
                    <a:lnTo>
                      <a:pt x="469" y="194"/>
                    </a:lnTo>
                    <a:lnTo>
                      <a:pt x="452" y="212"/>
                    </a:lnTo>
                    <a:lnTo>
                      <a:pt x="438" y="231"/>
                    </a:lnTo>
                    <a:lnTo>
                      <a:pt x="424" y="252"/>
                    </a:lnTo>
                    <a:lnTo>
                      <a:pt x="412" y="273"/>
                    </a:lnTo>
                    <a:lnTo>
                      <a:pt x="402" y="295"/>
                    </a:lnTo>
                    <a:lnTo>
                      <a:pt x="393" y="317"/>
                    </a:lnTo>
                    <a:lnTo>
                      <a:pt x="387" y="339"/>
                    </a:lnTo>
                    <a:lnTo>
                      <a:pt x="382" y="362"/>
                    </a:lnTo>
                    <a:lnTo>
                      <a:pt x="380" y="386"/>
                    </a:lnTo>
                    <a:lnTo>
                      <a:pt x="381" y="410"/>
                    </a:lnTo>
                    <a:lnTo>
                      <a:pt x="383" y="436"/>
                    </a:lnTo>
                    <a:lnTo>
                      <a:pt x="389" y="461"/>
                    </a:lnTo>
                    <a:lnTo>
                      <a:pt x="398" y="487"/>
                    </a:lnTo>
                    <a:lnTo>
                      <a:pt x="402" y="504"/>
                    </a:lnTo>
                    <a:lnTo>
                      <a:pt x="407" y="521"/>
                    </a:lnTo>
                    <a:lnTo>
                      <a:pt x="412" y="539"/>
                    </a:lnTo>
                    <a:lnTo>
                      <a:pt x="417" y="556"/>
                    </a:lnTo>
                    <a:lnTo>
                      <a:pt x="422" y="574"/>
                    </a:lnTo>
                    <a:lnTo>
                      <a:pt x="428" y="591"/>
                    </a:lnTo>
                    <a:lnTo>
                      <a:pt x="433" y="609"/>
                    </a:lnTo>
                    <a:lnTo>
                      <a:pt x="438" y="626"/>
                    </a:lnTo>
                    <a:lnTo>
                      <a:pt x="443" y="643"/>
                    </a:lnTo>
                    <a:lnTo>
                      <a:pt x="448" y="661"/>
                    </a:lnTo>
                    <a:lnTo>
                      <a:pt x="452" y="679"/>
                    </a:lnTo>
                    <a:lnTo>
                      <a:pt x="455" y="696"/>
                    </a:lnTo>
                    <a:lnTo>
                      <a:pt x="459" y="715"/>
                    </a:lnTo>
                    <a:lnTo>
                      <a:pt x="461" y="734"/>
                    </a:lnTo>
                    <a:lnTo>
                      <a:pt x="463" y="753"/>
                    </a:lnTo>
                    <a:lnTo>
                      <a:pt x="464" y="772"/>
                    </a:lnTo>
                    <a:lnTo>
                      <a:pt x="457" y="774"/>
                    </a:lnTo>
                    <a:lnTo>
                      <a:pt x="450" y="776"/>
                    </a:lnTo>
                    <a:lnTo>
                      <a:pt x="444" y="778"/>
                    </a:lnTo>
                    <a:lnTo>
                      <a:pt x="437" y="780"/>
                    </a:lnTo>
                    <a:lnTo>
                      <a:pt x="430" y="781"/>
                    </a:lnTo>
                    <a:lnTo>
                      <a:pt x="424" y="781"/>
                    </a:lnTo>
                    <a:lnTo>
                      <a:pt x="417" y="782"/>
                    </a:lnTo>
                    <a:lnTo>
                      <a:pt x="410" y="782"/>
                    </a:lnTo>
                    <a:lnTo>
                      <a:pt x="404" y="781"/>
                    </a:lnTo>
                    <a:lnTo>
                      <a:pt x="397" y="780"/>
                    </a:lnTo>
                    <a:lnTo>
                      <a:pt x="390" y="779"/>
                    </a:lnTo>
                    <a:lnTo>
                      <a:pt x="384" y="777"/>
                    </a:lnTo>
                    <a:lnTo>
                      <a:pt x="376" y="775"/>
                    </a:lnTo>
                    <a:lnTo>
                      <a:pt x="370" y="772"/>
                    </a:lnTo>
                    <a:lnTo>
                      <a:pt x="364" y="769"/>
                    </a:lnTo>
                    <a:lnTo>
                      <a:pt x="358" y="766"/>
                    </a:lnTo>
                    <a:lnTo>
                      <a:pt x="341" y="746"/>
                    </a:lnTo>
                    <a:lnTo>
                      <a:pt x="325" y="726"/>
                    </a:lnTo>
                    <a:lnTo>
                      <a:pt x="311" y="705"/>
                    </a:lnTo>
                    <a:lnTo>
                      <a:pt x="296" y="685"/>
                    </a:lnTo>
                    <a:lnTo>
                      <a:pt x="283" y="664"/>
                    </a:lnTo>
                    <a:lnTo>
                      <a:pt x="270" y="643"/>
                    </a:lnTo>
                    <a:lnTo>
                      <a:pt x="258" y="621"/>
                    </a:lnTo>
                    <a:lnTo>
                      <a:pt x="245" y="599"/>
                    </a:lnTo>
                    <a:lnTo>
                      <a:pt x="234" y="577"/>
                    </a:lnTo>
                    <a:lnTo>
                      <a:pt x="224" y="554"/>
                    </a:lnTo>
                    <a:lnTo>
                      <a:pt x="215" y="532"/>
                    </a:lnTo>
                    <a:lnTo>
                      <a:pt x="206" y="510"/>
                    </a:lnTo>
                    <a:lnTo>
                      <a:pt x="198" y="488"/>
                    </a:lnTo>
                    <a:lnTo>
                      <a:pt x="191" y="465"/>
                    </a:lnTo>
                    <a:lnTo>
                      <a:pt x="184" y="443"/>
                    </a:lnTo>
                    <a:lnTo>
                      <a:pt x="179" y="421"/>
                    </a:lnTo>
                    <a:lnTo>
                      <a:pt x="178" y="413"/>
                    </a:lnTo>
                    <a:lnTo>
                      <a:pt x="177" y="406"/>
                    </a:lnTo>
                    <a:lnTo>
                      <a:pt x="178" y="399"/>
                    </a:lnTo>
                    <a:lnTo>
                      <a:pt x="178" y="392"/>
                    </a:lnTo>
                    <a:lnTo>
                      <a:pt x="178" y="385"/>
                    </a:lnTo>
                    <a:lnTo>
                      <a:pt x="179" y="378"/>
                    </a:lnTo>
                    <a:lnTo>
                      <a:pt x="179" y="371"/>
                    </a:lnTo>
                    <a:lnTo>
                      <a:pt x="179" y="364"/>
                    </a:lnTo>
                    <a:lnTo>
                      <a:pt x="179" y="357"/>
                    </a:lnTo>
                    <a:lnTo>
                      <a:pt x="179" y="350"/>
                    </a:lnTo>
                    <a:lnTo>
                      <a:pt x="178" y="344"/>
                    </a:lnTo>
                    <a:lnTo>
                      <a:pt x="177" y="337"/>
                    </a:lnTo>
                    <a:lnTo>
                      <a:pt x="175" y="331"/>
                    </a:lnTo>
                    <a:lnTo>
                      <a:pt x="173" y="325"/>
                    </a:lnTo>
                    <a:lnTo>
                      <a:pt x="170" y="320"/>
                    </a:lnTo>
                    <a:lnTo>
                      <a:pt x="166" y="315"/>
                    </a:lnTo>
                    <a:lnTo>
                      <a:pt x="159" y="326"/>
                    </a:lnTo>
                    <a:lnTo>
                      <a:pt x="155" y="338"/>
                    </a:lnTo>
                    <a:lnTo>
                      <a:pt x="151" y="351"/>
                    </a:lnTo>
                    <a:lnTo>
                      <a:pt x="148" y="365"/>
                    </a:lnTo>
                    <a:lnTo>
                      <a:pt x="146" y="379"/>
                    </a:lnTo>
                    <a:lnTo>
                      <a:pt x="145" y="394"/>
                    </a:lnTo>
                    <a:lnTo>
                      <a:pt x="145" y="409"/>
                    </a:lnTo>
                    <a:lnTo>
                      <a:pt x="146" y="426"/>
                    </a:lnTo>
                    <a:lnTo>
                      <a:pt x="147" y="441"/>
                    </a:lnTo>
                    <a:lnTo>
                      <a:pt x="150" y="456"/>
                    </a:lnTo>
                    <a:lnTo>
                      <a:pt x="153" y="471"/>
                    </a:lnTo>
                    <a:lnTo>
                      <a:pt x="157" y="486"/>
                    </a:lnTo>
                    <a:lnTo>
                      <a:pt x="161" y="500"/>
                    </a:lnTo>
                    <a:lnTo>
                      <a:pt x="166" y="514"/>
                    </a:lnTo>
                    <a:lnTo>
                      <a:pt x="172" y="527"/>
                    </a:lnTo>
                    <a:lnTo>
                      <a:pt x="179" y="540"/>
                    </a:lnTo>
                    <a:lnTo>
                      <a:pt x="177" y="546"/>
                    </a:lnTo>
                    <a:lnTo>
                      <a:pt x="176" y="553"/>
                    </a:lnTo>
                    <a:lnTo>
                      <a:pt x="176" y="559"/>
                    </a:lnTo>
                    <a:lnTo>
                      <a:pt x="177" y="566"/>
                    </a:lnTo>
                    <a:lnTo>
                      <a:pt x="179" y="573"/>
                    </a:lnTo>
                    <a:lnTo>
                      <a:pt x="181" y="579"/>
                    </a:lnTo>
                    <a:lnTo>
                      <a:pt x="184" y="585"/>
                    </a:lnTo>
                    <a:lnTo>
                      <a:pt x="188" y="591"/>
                    </a:lnTo>
                    <a:lnTo>
                      <a:pt x="192" y="597"/>
                    </a:lnTo>
                    <a:lnTo>
                      <a:pt x="196" y="603"/>
                    </a:lnTo>
                    <a:lnTo>
                      <a:pt x="200" y="609"/>
                    </a:lnTo>
                    <a:lnTo>
                      <a:pt x="204" y="615"/>
                    </a:lnTo>
                    <a:lnTo>
                      <a:pt x="208" y="621"/>
                    </a:lnTo>
                    <a:lnTo>
                      <a:pt x="211" y="627"/>
                    </a:lnTo>
                    <a:lnTo>
                      <a:pt x="215" y="633"/>
                    </a:lnTo>
                    <a:lnTo>
                      <a:pt x="218" y="640"/>
                    </a:lnTo>
                    <a:lnTo>
                      <a:pt x="191" y="626"/>
                    </a:lnTo>
                    <a:lnTo>
                      <a:pt x="169" y="610"/>
                    </a:lnTo>
                    <a:lnTo>
                      <a:pt x="151" y="592"/>
                    </a:lnTo>
                    <a:lnTo>
                      <a:pt x="136" y="572"/>
                    </a:lnTo>
                    <a:lnTo>
                      <a:pt x="125" y="550"/>
                    </a:lnTo>
                    <a:lnTo>
                      <a:pt x="117" y="527"/>
                    </a:lnTo>
                    <a:lnTo>
                      <a:pt x="110" y="504"/>
                    </a:lnTo>
                    <a:lnTo>
                      <a:pt x="105" y="479"/>
                    </a:lnTo>
                    <a:lnTo>
                      <a:pt x="102" y="454"/>
                    </a:lnTo>
                    <a:lnTo>
                      <a:pt x="100" y="428"/>
                    </a:lnTo>
                    <a:lnTo>
                      <a:pt x="97" y="401"/>
                    </a:lnTo>
                    <a:lnTo>
                      <a:pt x="95" y="375"/>
                    </a:lnTo>
                    <a:lnTo>
                      <a:pt x="91" y="349"/>
                    </a:lnTo>
                    <a:lnTo>
                      <a:pt x="87" y="324"/>
                    </a:lnTo>
                    <a:lnTo>
                      <a:pt x="80" y="299"/>
                    </a:lnTo>
                    <a:lnTo>
                      <a:pt x="72" y="275"/>
                    </a:lnTo>
                    <a:lnTo>
                      <a:pt x="65" y="284"/>
                    </a:lnTo>
                    <a:lnTo>
                      <a:pt x="59" y="295"/>
                    </a:lnTo>
                    <a:lnTo>
                      <a:pt x="56" y="305"/>
                    </a:lnTo>
                    <a:lnTo>
                      <a:pt x="53" y="317"/>
                    </a:lnTo>
                    <a:lnTo>
                      <a:pt x="52" y="328"/>
                    </a:lnTo>
                    <a:lnTo>
                      <a:pt x="52" y="341"/>
                    </a:lnTo>
                    <a:lnTo>
                      <a:pt x="52" y="353"/>
                    </a:lnTo>
                    <a:lnTo>
                      <a:pt x="53" y="366"/>
                    </a:lnTo>
                    <a:lnTo>
                      <a:pt x="55" y="378"/>
                    </a:lnTo>
                    <a:lnTo>
                      <a:pt x="57" y="391"/>
                    </a:lnTo>
                    <a:lnTo>
                      <a:pt x="59" y="404"/>
                    </a:lnTo>
                    <a:lnTo>
                      <a:pt x="61" y="417"/>
                    </a:lnTo>
                    <a:lnTo>
                      <a:pt x="63" y="430"/>
                    </a:lnTo>
                    <a:lnTo>
                      <a:pt x="64" y="443"/>
                    </a:lnTo>
                    <a:lnTo>
                      <a:pt x="65" y="455"/>
                    </a:lnTo>
                    <a:lnTo>
                      <a:pt x="66" y="467"/>
                    </a:lnTo>
                    <a:lnTo>
                      <a:pt x="52" y="454"/>
                    </a:lnTo>
                    <a:lnTo>
                      <a:pt x="40" y="439"/>
                    </a:lnTo>
                    <a:lnTo>
                      <a:pt x="30" y="424"/>
                    </a:lnTo>
                    <a:lnTo>
                      <a:pt x="22" y="407"/>
                    </a:lnTo>
                    <a:lnTo>
                      <a:pt x="15" y="390"/>
                    </a:lnTo>
                    <a:lnTo>
                      <a:pt x="9" y="372"/>
                    </a:lnTo>
                    <a:lnTo>
                      <a:pt x="5" y="354"/>
                    </a:lnTo>
                    <a:lnTo>
                      <a:pt x="3" y="335"/>
                    </a:lnTo>
                    <a:lnTo>
                      <a:pt x="1" y="317"/>
                    </a:lnTo>
                    <a:lnTo>
                      <a:pt x="0" y="298"/>
                    </a:lnTo>
                    <a:lnTo>
                      <a:pt x="0" y="280"/>
                    </a:lnTo>
                    <a:lnTo>
                      <a:pt x="0" y="260"/>
                    </a:lnTo>
                    <a:lnTo>
                      <a:pt x="1" y="243"/>
                    </a:lnTo>
                    <a:lnTo>
                      <a:pt x="3" y="226"/>
                    </a:lnTo>
                    <a:lnTo>
                      <a:pt x="5" y="210"/>
                    </a:lnTo>
                    <a:lnTo>
                      <a:pt x="7" y="195"/>
                    </a:lnTo>
                    <a:lnTo>
                      <a:pt x="36" y="176"/>
                    </a:lnTo>
                    <a:lnTo>
                      <a:pt x="68" y="161"/>
                    </a:lnTo>
                    <a:lnTo>
                      <a:pt x="100" y="147"/>
                    </a:lnTo>
                    <a:lnTo>
                      <a:pt x="134" y="136"/>
                    </a:lnTo>
                    <a:lnTo>
                      <a:pt x="168" y="126"/>
                    </a:lnTo>
                    <a:lnTo>
                      <a:pt x="203" y="116"/>
                    </a:lnTo>
                    <a:lnTo>
                      <a:pt x="238" y="108"/>
                    </a:lnTo>
                    <a:lnTo>
                      <a:pt x="275" y="101"/>
                    </a:lnTo>
                    <a:lnTo>
                      <a:pt x="311" y="94"/>
                    </a:lnTo>
                    <a:lnTo>
                      <a:pt x="346" y="87"/>
                    </a:lnTo>
                    <a:lnTo>
                      <a:pt x="383" y="80"/>
                    </a:lnTo>
                    <a:lnTo>
                      <a:pt x="419" y="72"/>
                    </a:lnTo>
                    <a:lnTo>
                      <a:pt x="454" y="63"/>
                    </a:lnTo>
                    <a:lnTo>
                      <a:pt x="488" y="54"/>
                    </a:lnTo>
                    <a:lnTo>
                      <a:pt x="523" y="42"/>
                    </a:lnTo>
                    <a:lnTo>
                      <a:pt x="557" y="30"/>
                    </a:lnTo>
                    <a:lnTo>
                      <a:pt x="561" y="27"/>
                    </a:lnTo>
                    <a:lnTo>
                      <a:pt x="566" y="24"/>
                    </a:lnTo>
                    <a:lnTo>
                      <a:pt x="571" y="22"/>
                    </a:lnTo>
                    <a:lnTo>
                      <a:pt x="577" y="19"/>
                    </a:lnTo>
                    <a:lnTo>
                      <a:pt x="582" y="16"/>
                    </a:lnTo>
                    <a:lnTo>
                      <a:pt x="587" y="13"/>
                    </a:lnTo>
                    <a:lnTo>
                      <a:pt x="593" y="10"/>
                    </a:lnTo>
                    <a:lnTo>
                      <a:pt x="598" y="8"/>
                    </a:lnTo>
                    <a:lnTo>
                      <a:pt x="604" y="5"/>
                    </a:lnTo>
                    <a:lnTo>
                      <a:pt x="609" y="3"/>
                    </a:lnTo>
                    <a:lnTo>
                      <a:pt x="614" y="2"/>
                    </a:lnTo>
                    <a:lnTo>
                      <a:pt x="619" y="1"/>
                    </a:lnTo>
                    <a:lnTo>
                      <a:pt x="623" y="0"/>
                    </a:lnTo>
                    <a:lnTo>
                      <a:pt x="628" y="0"/>
                    </a:lnTo>
                    <a:lnTo>
                      <a:pt x="632" y="1"/>
                    </a:lnTo>
                    <a:lnTo>
                      <a:pt x="636" y="3"/>
                    </a:lnTo>
                    <a:lnTo>
                      <a:pt x="651" y="19"/>
                    </a:lnTo>
                    <a:lnTo>
                      <a:pt x="663" y="37"/>
                    </a:lnTo>
                    <a:lnTo>
                      <a:pt x="673" y="56"/>
                    </a:lnTo>
                    <a:lnTo>
                      <a:pt x="682" y="75"/>
                    </a:lnTo>
                    <a:lnTo>
                      <a:pt x="688" y="95"/>
                    </a:lnTo>
                    <a:lnTo>
                      <a:pt x="694" y="115"/>
                    </a:lnTo>
                    <a:lnTo>
                      <a:pt x="699" y="137"/>
                    </a:lnTo>
                    <a:lnTo>
                      <a:pt x="703" y="158"/>
                    </a:lnTo>
                    <a:lnTo>
                      <a:pt x="708" y="179"/>
                    </a:lnTo>
                    <a:lnTo>
                      <a:pt x="712" y="200"/>
                    </a:lnTo>
                    <a:lnTo>
                      <a:pt x="718" y="220"/>
                    </a:lnTo>
                    <a:lnTo>
                      <a:pt x="725" y="240"/>
                    </a:lnTo>
                    <a:lnTo>
                      <a:pt x="732" y="260"/>
                    </a:lnTo>
                    <a:lnTo>
                      <a:pt x="742" y="280"/>
                    </a:lnTo>
                    <a:lnTo>
                      <a:pt x="754" y="298"/>
                    </a:lnTo>
                    <a:lnTo>
                      <a:pt x="769" y="315"/>
                    </a:lnTo>
                    <a:lnTo>
                      <a:pt x="767" y="318"/>
                    </a:lnTo>
                    <a:lnTo>
                      <a:pt x="766" y="321"/>
                    </a:lnTo>
                    <a:lnTo>
                      <a:pt x="765" y="325"/>
                    </a:lnTo>
                    <a:lnTo>
                      <a:pt x="764" y="329"/>
                    </a:lnTo>
                    <a:lnTo>
                      <a:pt x="764" y="332"/>
                    </a:lnTo>
                    <a:lnTo>
                      <a:pt x="763" y="336"/>
                    </a:lnTo>
                    <a:lnTo>
                      <a:pt x="762" y="340"/>
                    </a:lnTo>
                    <a:lnTo>
                      <a:pt x="761" y="343"/>
                    </a:lnTo>
                    <a:lnTo>
                      <a:pt x="760" y="347"/>
                    </a:lnTo>
                    <a:lnTo>
                      <a:pt x="759" y="350"/>
                    </a:lnTo>
                    <a:lnTo>
                      <a:pt x="757" y="354"/>
                    </a:lnTo>
                    <a:lnTo>
                      <a:pt x="755" y="357"/>
                    </a:lnTo>
                    <a:lnTo>
                      <a:pt x="753" y="360"/>
                    </a:lnTo>
                    <a:lnTo>
                      <a:pt x="750" y="363"/>
                    </a:lnTo>
                    <a:lnTo>
                      <a:pt x="746" y="365"/>
                    </a:lnTo>
                    <a:lnTo>
                      <a:pt x="743" y="368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6" name="Freeform 2978"/>
              <p:cNvSpPr>
                <a:spLocks/>
              </p:cNvSpPr>
              <p:nvPr/>
            </p:nvSpPr>
            <p:spPr bwMode="auto">
              <a:xfrm>
                <a:off x="2433" y="3231"/>
                <a:ext cx="24" cy="18"/>
              </a:xfrm>
              <a:custGeom>
                <a:avLst/>
                <a:gdLst>
                  <a:gd name="T0" fmla="*/ 186 w 186"/>
                  <a:gd name="T1" fmla="*/ 140 h 141"/>
                  <a:gd name="T2" fmla="*/ 169 w 186"/>
                  <a:gd name="T3" fmla="*/ 141 h 141"/>
                  <a:gd name="T4" fmla="*/ 154 w 186"/>
                  <a:gd name="T5" fmla="*/ 139 h 141"/>
                  <a:gd name="T6" fmla="*/ 140 w 186"/>
                  <a:gd name="T7" fmla="*/ 135 h 141"/>
                  <a:gd name="T8" fmla="*/ 127 w 186"/>
                  <a:gd name="T9" fmla="*/ 129 h 141"/>
                  <a:gd name="T10" fmla="*/ 115 w 186"/>
                  <a:gd name="T11" fmla="*/ 121 h 141"/>
                  <a:gd name="T12" fmla="*/ 104 w 186"/>
                  <a:gd name="T13" fmla="*/ 112 h 141"/>
                  <a:gd name="T14" fmla="*/ 93 w 186"/>
                  <a:gd name="T15" fmla="*/ 101 h 141"/>
                  <a:gd name="T16" fmla="*/ 83 w 186"/>
                  <a:gd name="T17" fmla="*/ 90 h 141"/>
                  <a:gd name="T18" fmla="*/ 72 w 186"/>
                  <a:gd name="T19" fmla="*/ 78 h 141"/>
                  <a:gd name="T20" fmla="*/ 62 w 186"/>
                  <a:gd name="T21" fmla="*/ 65 h 141"/>
                  <a:gd name="T22" fmla="*/ 53 w 186"/>
                  <a:gd name="T23" fmla="*/ 53 h 141"/>
                  <a:gd name="T24" fmla="*/ 43 w 186"/>
                  <a:gd name="T25" fmla="*/ 40 h 141"/>
                  <a:gd name="T26" fmla="*/ 33 w 186"/>
                  <a:gd name="T27" fmla="*/ 28 h 141"/>
                  <a:gd name="T28" fmla="*/ 22 w 186"/>
                  <a:gd name="T29" fmla="*/ 17 h 141"/>
                  <a:gd name="T30" fmla="*/ 11 w 186"/>
                  <a:gd name="T31" fmla="*/ 8 h 141"/>
                  <a:gd name="T32" fmla="*/ 0 w 186"/>
                  <a:gd name="T33" fmla="*/ 0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141">
                    <a:moveTo>
                      <a:pt x="186" y="140"/>
                    </a:moveTo>
                    <a:lnTo>
                      <a:pt x="169" y="141"/>
                    </a:lnTo>
                    <a:lnTo>
                      <a:pt x="154" y="139"/>
                    </a:lnTo>
                    <a:lnTo>
                      <a:pt x="140" y="135"/>
                    </a:lnTo>
                    <a:lnTo>
                      <a:pt x="127" y="129"/>
                    </a:lnTo>
                    <a:lnTo>
                      <a:pt x="115" y="121"/>
                    </a:lnTo>
                    <a:lnTo>
                      <a:pt x="104" y="112"/>
                    </a:lnTo>
                    <a:lnTo>
                      <a:pt x="93" y="101"/>
                    </a:lnTo>
                    <a:lnTo>
                      <a:pt x="83" y="90"/>
                    </a:lnTo>
                    <a:lnTo>
                      <a:pt x="72" y="78"/>
                    </a:lnTo>
                    <a:lnTo>
                      <a:pt x="62" y="65"/>
                    </a:lnTo>
                    <a:lnTo>
                      <a:pt x="53" y="53"/>
                    </a:lnTo>
                    <a:lnTo>
                      <a:pt x="43" y="40"/>
                    </a:lnTo>
                    <a:lnTo>
                      <a:pt x="33" y="28"/>
                    </a:lnTo>
                    <a:lnTo>
                      <a:pt x="22" y="17"/>
                    </a:lnTo>
                    <a:lnTo>
                      <a:pt x="11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7" name="Freeform 2979"/>
              <p:cNvSpPr>
                <a:spLocks/>
              </p:cNvSpPr>
              <p:nvPr/>
            </p:nvSpPr>
            <p:spPr bwMode="auto">
              <a:xfrm>
                <a:off x="2429" y="3220"/>
                <a:ext cx="4" cy="11"/>
              </a:xfrm>
              <a:custGeom>
                <a:avLst/>
                <a:gdLst>
                  <a:gd name="T0" fmla="*/ 33 w 33"/>
                  <a:gd name="T1" fmla="*/ 85 h 85"/>
                  <a:gd name="T2" fmla="*/ 33 w 33"/>
                  <a:gd name="T3" fmla="*/ 78 h 85"/>
                  <a:gd name="T4" fmla="*/ 33 w 33"/>
                  <a:gd name="T5" fmla="*/ 72 h 85"/>
                  <a:gd name="T6" fmla="*/ 32 w 33"/>
                  <a:gd name="T7" fmla="*/ 66 h 85"/>
                  <a:gd name="T8" fmla="*/ 31 w 33"/>
                  <a:gd name="T9" fmla="*/ 61 h 85"/>
                  <a:gd name="T10" fmla="*/ 29 w 33"/>
                  <a:gd name="T11" fmla="*/ 55 h 85"/>
                  <a:gd name="T12" fmla="*/ 27 w 33"/>
                  <a:gd name="T13" fmla="*/ 50 h 85"/>
                  <a:gd name="T14" fmla="*/ 25 w 33"/>
                  <a:gd name="T15" fmla="*/ 45 h 85"/>
                  <a:gd name="T16" fmla="*/ 22 w 33"/>
                  <a:gd name="T17" fmla="*/ 40 h 85"/>
                  <a:gd name="T18" fmla="*/ 19 w 33"/>
                  <a:gd name="T19" fmla="*/ 35 h 85"/>
                  <a:gd name="T20" fmla="*/ 16 w 33"/>
                  <a:gd name="T21" fmla="*/ 30 h 85"/>
                  <a:gd name="T22" fmla="*/ 13 w 33"/>
                  <a:gd name="T23" fmla="*/ 25 h 85"/>
                  <a:gd name="T24" fmla="*/ 10 w 33"/>
                  <a:gd name="T25" fmla="*/ 20 h 85"/>
                  <a:gd name="T26" fmla="*/ 7 w 33"/>
                  <a:gd name="T27" fmla="*/ 15 h 85"/>
                  <a:gd name="T28" fmla="*/ 5 w 33"/>
                  <a:gd name="T29" fmla="*/ 10 h 85"/>
                  <a:gd name="T30" fmla="*/ 2 w 33"/>
                  <a:gd name="T31" fmla="*/ 5 h 85"/>
                  <a:gd name="T32" fmla="*/ 0 w 33"/>
                  <a:gd name="T33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" h="85">
                    <a:moveTo>
                      <a:pt x="33" y="85"/>
                    </a:moveTo>
                    <a:lnTo>
                      <a:pt x="33" y="78"/>
                    </a:lnTo>
                    <a:lnTo>
                      <a:pt x="33" y="72"/>
                    </a:lnTo>
                    <a:lnTo>
                      <a:pt x="32" y="66"/>
                    </a:lnTo>
                    <a:lnTo>
                      <a:pt x="31" y="61"/>
                    </a:lnTo>
                    <a:lnTo>
                      <a:pt x="29" y="55"/>
                    </a:lnTo>
                    <a:lnTo>
                      <a:pt x="27" y="50"/>
                    </a:lnTo>
                    <a:lnTo>
                      <a:pt x="25" y="45"/>
                    </a:lnTo>
                    <a:lnTo>
                      <a:pt x="22" y="40"/>
                    </a:lnTo>
                    <a:lnTo>
                      <a:pt x="19" y="35"/>
                    </a:lnTo>
                    <a:lnTo>
                      <a:pt x="16" y="30"/>
                    </a:lnTo>
                    <a:lnTo>
                      <a:pt x="13" y="25"/>
                    </a:lnTo>
                    <a:lnTo>
                      <a:pt x="10" y="20"/>
                    </a:lnTo>
                    <a:lnTo>
                      <a:pt x="7" y="15"/>
                    </a:lnTo>
                    <a:lnTo>
                      <a:pt x="5" y="10"/>
                    </a:lnTo>
                    <a:lnTo>
                      <a:pt x="2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8" name="Freeform 2980"/>
              <p:cNvSpPr>
                <a:spLocks/>
              </p:cNvSpPr>
              <p:nvPr/>
            </p:nvSpPr>
            <p:spPr bwMode="auto">
              <a:xfrm>
                <a:off x="2411" y="3220"/>
                <a:ext cx="18" cy="43"/>
              </a:xfrm>
              <a:custGeom>
                <a:avLst/>
                <a:gdLst>
                  <a:gd name="T0" fmla="*/ 144 w 144"/>
                  <a:gd name="T1" fmla="*/ 0 h 344"/>
                  <a:gd name="T2" fmla="*/ 124 w 144"/>
                  <a:gd name="T3" fmla="*/ 16 h 344"/>
                  <a:gd name="T4" fmla="*/ 106 w 144"/>
                  <a:gd name="T5" fmla="*/ 33 h 344"/>
                  <a:gd name="T6" fmla="*/ 89 w 144"/>
                  <a:gd name="T7" fmla="*/ 51 h 344"/>
                  <a:gd name="T8" fmla="*/ 72 w 144"/>
                  <a:gd name="T9" fmla="*/ 69 h 344"/>
                  <a:gd name="T10" fmla="*/ 58 w 144"/>
                  <a:gd name="T11" fmla="*/ 88 h 344"/>
                  <a:gd name="T12" fmla="*/ 44 w 144"/>
                  <a:gd name="T13" fmla="*/ 109 h 344"/>
                  <a:gd name="T14" fmla="*/ 32 w 144"/>
                  <a:gd name="T15" fmla="*/ 130 h 344"/>
                  <a:gd name="T16" fmla="*/ 22 w 144"/>
                  <a:gd name="T17" fmla="*/ 152 h 344"/>
                  <a:gd name="T18" fmla="*/ 13 w 144"/>
                  <a:gd name="T19" fmla="*/ 174 h 344"/>
                  <a:gd name="T20" fmla="*/ 7 w 144"/>
                  <a:gd name="T21" fmla="*/ 196 h 344"/>
                  <a:gd name="T22" fmla="*/ 2 w 144"/>
                  <a:gd name="T23" fmla="*/ 219 h 344"/>
                  <a:gd name="T24" fmla="*/ 0 w 144"/>
                  <a:gd name="T25" fmla="*/ 243 h 344"/>
                  <a:gd name="T26" fmla="*/ 1 w 144"/>
                  <a:gd name="T27" fmla="*/ 267 h 344"/>
                  <a:gd name="T28" fmla="*/ 3 w 144"/>
                  <a:gd name="T29" fmla="*/ 293 h 344"/>
                  <a:gd name="T30" fmla="*/ 9 w 144"/>
                  <a:gd name="T31" fmla="*/ 318 h 344"/>
                  <a:gd name="T32" fmla="*/ 18 w 144"/>
                  <a:gd name="T33" fmla="*/ 344 h 3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4" h="344">
                    <a:moveTo>
                      <a:pt x="144" y="0"/>
                    </a:moveTo>
                    <a:lnTo>
                      <a:pt x="124" y="16"/>
                    </a:lnTo>
                    <a:lnTo>
                      <a:pt x="106" y="33"/>
                    </a:lnTo>
                    <a:lnTo>
                      <a:pt x="89" y="51"/>
                    </a:lnTo>
                    <a:lnTo>
                      <a:pt x="72" y="69"/>
                    </a:lnTo>
                    <a:lnTo>
                      <a:pt x="58" y="88"/>
                    </a:lnTo>
                    <a:lnTo>
                      <a:pt x="44" y="109"/>
                    </a:lnTo>
                    <a:lnTo>
                      <a:pt x="32" y="130"/>
                    </a:lnTo>
                    <a:lnTo>
                      <a:pt x="22" y="152"/>
                    </a:lnTo>
                    <a:lnTo>
                      <a:pt x="13" y="174"/>
                    </a:lnTo>
                    <a:lnTo>
                      <a:pt x="7" y="196"/>
                    </a:lnTo>
                    <a:lnTo>
                      <a:pt x="2" y="219"/>
                    </a:lnTo>
                    <a:lnTo>
                      <a:pt x="0" y="243"/>
                    </a:lnTo>
                    <a:lnTo>
                      <a:pt x="1" y="267"/>
                    </a:lnTo>
                    <a:lnTo>
                      <a:pt x="3" y="293"/>
                    </a:lnTo>
                    <a:lnTo>
                      <a:pt x="9" y="318"/>
                    </a:lnTo>
                    <a:lnTo>
                      <a:pt x="18" y="3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09" name="Freeform 2981"/>
              <p:cNvSpPr>
                <a:spLocks/>
              </p:cNvSpPr>
              <p:nvPr/>
            </p:nvSpPr>
            <p:spPr bwMode="auto">
              <a:xfrm>
                <a:off x="2413" y="3263"/>
                <a:ext cx="9" cy="36"/>
              </a:xfrm>
              <a:custGeom>
                <a:avLst/>
                <a:gdLst>
                  <a:gd name="T0" fmla="*/ 0 w 66"/>
                  <a:gd name="T1" fmla="*/ 0 h 285"/>
                  <a:gd name="T2" fmla="*/ 4 w 66"/>
                  <a:gd name="T3" fmla="*/ 17 h 285"/>
                  <a:gd name="T4" fmla="*/ 9 w 66"/>
                  <a:gd name="T5" fmla="*/ 34 h 285"/>
                  <a:gd name="T6" fmla="*/ 14 w 66"/>
                  <a:gd name="T7" fmla="*/ 52 h 285"/>
                  <a:gd name="T8" fmla="*/ 19 w 66"/>
                  <a:gd name="T9" fmla="*/ 69 h 285"/>
                  <a:gd name="T10" fmla="*/ 24 w 66"/>
                  <a:gd name="T11" fmla="*/ 87 h 285"/>
                  <a:gd name="T12" fmla="*/ 30 w 66"/>
                  <a:gd name="T13" fmla="*/ 104 h 285"/>
                  <a:gd name="T14" fmla="*/ 35 w 66"/>
                  <a:gd name="T15" fmla="*/ 122 h 285"/>
                  <a:gd name="T16" fmla="*/ 40 w 66"/>
                  <a:gd name="T17" fmla="*/ 139 h 285"/>
                  <a:gd name="T18" fmla="*/ 45 w 66"/>
                  <a:gd name="T19" fmla="*/ 156 h 285"/>
                  <a:gd name="T20" fmla="*/ 50 w 66"/>
                  <a:gd name="T21" fmla="*/ 174 h 285"/>
                  <a:gd name="T22" fmla="*/ 54 w 66"/>
                  <a:gd name="T23" fmla="*/ 192 h 285"/>
                  <a:gd name="T24" fmla="*/ 57 w 66"/>
                  <a:gd name="T25" fmla="*/ 209 h 285"/>
                  <a:gd name="T26" fmla="*/ 61 w 66"/>
                  <a:gd name="T27" fmla="*/ 228 h 285"/>
                  <a:gd name="T28" fmla="*/ 63 w 66"/>
                  <a:gd name="T29" fmla="*/ 247 h 285"/>
                  <a:gd name="T30" fmla="*/ 65 w 66"/>
                  <a:gd name="T31" fmla="*/ 266 h 285"/>
                  <a:gd name="T32" fmla="*/ 66 w 66"/>
                  <a:gd name="T33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285">
                    <a:moveTo>
                      <a:pt x="0" y="0"/>
                    </a:moveTo>
                    <a:lnTo>
                      <a:pt x="4" y="17"/>
                    </a:lnTo>
                    <a:lnTo>
                      <a:pt x="9" y="34"/>
                    </a:lnTo>
                    <a:lnTo>
                      <a:pt x="14" y="52"/>
                    </a:lnTo>
                    <a:lnTo>
                      <a:pt x="19" y="69"/>
                    </a:lnTo>
                    <a:lnTo>
                      <a:pt x="24" y="87"/>
                    </a:lnTo>
                    <a:lnTo>
                      <a:pt x="30" y="104"/>
                    </a:lnTo>
                    <a:lnTo>
                      <a:pt x="35" y="122"/>
                    </a:lnTo>
                    <a:lnTo>
                      <a:pt x="40" y="139"/>
                    </a:lnTo>
                    <a:lnTo>
                      <a:pt x="45" y="156"/>
                    </a:lnTo>
                    <a:lnTo>
                      <a:pt x="50" y="174"/>
                    </a:lnTo>
                    <a:lnTo>
                      <a:pt x="54" y="192"/>
                    </a:lnTo>
                    <a:lnTo>
                      <a:pt x="57" y="209"/>
                    </a:lnTo>
                    <a:lnTo>
                      <a:pt x="61" y="228"/>
                    </a:lnTo>
                    <a:lnTo>
                      <a:pt x="63" y="247"/>
                    </a:lnTo>
                    <a:lnTo>
                      <a:pt x="65" y="266"/>
                    </a:lnTo>
                    <a:lnTo>
                      <a:pt x="66" y="2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0" name="Freeform 2982"/>
              <p:cNvSpPr>
                <a:spLocks/>
              </p:cNvSpPr>
              <p:nvPr/>
            </p:nvSpPr>
            <p:spPr bwMode="auto">
              <a:xfrm>
                <a:off x="2408" y="3298"/>
                <a:ext cx="14" cy="2"/>
              </a:xfrm>
              <a:custGeom>
                <a:avLst/>
                <a:gdLst>
                  <a:gd name="T0" fmla="*/ 106 w 106"/>
                  <a:gd name="T1" fmla="*/ 6 h 16"/>
                  <a:gd name="T2" fmla="*/ 99 w 106"/>
                  <a:gd name="T3" fmla="*/ 8 h 16"/>
                  <a:gd name="T4" fmla="*/ 92 w 106"/>
                  <a:gd name="T5" fmla="*/ 10 h 16"/>
                  <a:gd name="T6" fmla="*/ 86 w 106"/>
                  <a:gd name="T7" fmla="*/ 12 h 16"/>
                  <a:gd name="T8" fmla="*/ 79 w 106"/>
                  <a:gd name="T9" fmla="*/ 14 h 16"/>
                  <a:gd name="T10" fmla="*/ 72 w 106"/>
                  <a:gd name="T11" fmla="*/ 15 h 16"/>
                  <a:gd name="T12" fmla="*/ 66 w 106"/>
                  <a:gd name="T13" fmla="*/ 15 h 16"/>
                  <a:gd name="T14" fmla="*/ 59 w 106"/>
                  <a:gd name="T15" fmla="*/ 16 h 16"/>
                  <a:gd name="T16" fmla="*/ 52 w 106"/>
                  <a:gd name="T17" fmla="*/ 16 h 16"/>
                  <a:gd name="T18" fmla="*/ 46 w 106"/>
                  <a:gd name="T19" fmla="*/ 15 h 16"/>
                  <a:gd name="T20" fmla="*/ 39 w 106"/>
                  <a:gd name="T21" fmla="*/ 14 h 16"/>
                  <a:gd name="T22" fmla="*/ 32 w 106"/>
                  <a:gd name="T23" fmla="*/ 13 h 16"/>
                  <a:gd name="T24" fmla="*/ 26 w 106"/>
                  <a:gd name="T25" fmla="*/ 11 h 16"/>
                  <a:gd name="T26" fmla="*/ 18 w 106"/>
                  <a:gd name="T27" fmla="*/ 9 h 16"/>
                  <a:gd name="T28" fmla="*/ 12 w 106"/>
                  <a:gd name="T29" fmla="*/ 6 h 16"/>
                  <a:gd name="T30" fmla="*/ 6 w 106"/>
                  <a:gd name="T31" fmla="*/ 3 h 16"/>
                  <a:gd name="T32" fmla="*/ 0 w 106"/>
                  <a:gd name="T3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6">
                    <a:moveTo>
                      <a:pt x="106" y="6"/>
                    </a:moveTo>
                    <a:lnTo>
                      <a:pt x="99" y="8"/>
                    </a:lnTo>
                    <a:lnTo>
                      <a:pt x="92" y="10"/>
                    </a:lnTo>
                    <a:lnTo>
                      <a:pt x="86" y="12"/>
                    </a:lnTo>
                    <a:lnTo>
                      <a:pt x="79" y="14"/>
                    </a:lnTo>
                    <a:lnTo>
                      <a:pt x="72" y="15"/>
                    </a:lnTo>
                    <a:lnTo>
                      <a:pt x="66" y="15"/>
                    </a:lnTo>
                    <a:lnTo>
                      <a:pt x="59" y="16"/>
                    </a:lnTo>
                    <a:lnTo>
                      <a:pt x="52" y="16"/>
                    </a:lnTo>
                    <a:lnTo>
                      <a:pt x="46" y="15"/>
                    </a:lnTo>
                    <a:lnTo>
                      <a:pt x="39" y="14"/>
                    </a:lnTo>
                    <a:lnTo>
                      <a:pt x="32" y="13"/>
                    </a:lnTo>
                    <a:lnTo>
                      <a:pt x="26" y="11"/>
                    </a:lnTo>
                    <a:lnTo>
                      <a:pt x="18" y="9"/>
                    </a:lnTo>
                    <a:lnTo>
                      <a:pt x="12" y="6"/>
                    </a:lnTo>
                    <a:lnTo>
                      <a:pt x="6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1" name="Freeform 2983"/>
              <p:cNvSpPr>
                <a:spLocks/>
              </p:cNvSpPr>
              <p:nvPr/>
            </p:nvSpPr>
            <p:spPr bwMode="auto">
              <a:xfrm>
                <a:off x="2386" y="3255"/>
                <a:ext cx="22" cy="43"/>
              </a:xfrm>
              <a:custGeom>
                <a:avLst/>
                <a:gdLst>
                  <a:gd name="T0" fmla="*/ 179 w 179"/>
                  <a:gd name="T1" fmla="*/ 345 h 345"/>
                  <a:gd name="T2" fmla="*/ 162 w 179"/>
                  <a:gd name="T3" fmla="*/ 325 h 345"/>
                  <a:gd name="T4" fmla="*/ 146 w 179"/>
                  <a:gd name="T5" fmla="*/ 305 h 345"/>
                  <a:gd name="T6" fmla="*/ 132 w 179"/>
                  <a:gd name="T7" fmla="*/ 284 h 345"/>
                  <a:gd name="T8" fmla="*/ 117 w 179"/>
                  <a:gd name="T9" fmla="*/ 264 h 345"/>
                  <a:gd name="T10" fmla="*/ 104 w 179"/>
                  <a:gd name="T11" fmla="*/ 243 h 345"/>
                  <a:gd name="T12" fmla="*/ 91 w 179"/>
                  <a:gd name="T13" fmla="*/ 222 h 345"/>
                  <a:gd name="T14" fmla="*/ 79 w 179"/>
                  <a:gd name="T15" fmla="*/ 200 h 345"/>
                  <a:gd name="T16" fmla="*/ 66 w 179"/>
                  <a:gd name="T17" fmla="*/ 178 h 345"/>
                  <a:gd name="T18" fmla="*/ 55 w 179"/>
                  <a:gd name="T19" fmla="*/ 156 h 345"/>
                  <a:gd name="T20" fmla="*/ 45 w 179"/>
                  <a:gd name="T21" fmla="*/ 133 h 345"/>
                  <a:gd name="T22" fmla="*/ 36 w 179"/>
                  <a:gd name="T23" fmla="*/ 111 h 345"/>
                  <a:gd name="T24" fmla="*/ 27 w 179"/>
                  <a:gd name="T25" fmla="*/ 89 h 345"/>
                  <a:gd name="T26" fmla="*/ 19 w 179"/>
                  <a:gd name="T27" fmla="*/ 67 h 345"/>
                  <a:gd name="T28" fmla="*/ 12 w 179"/>
                  <a:gd name="T29" fmla="*/ 44 h 345"/>
                  <a:gd name="T30" fmla="*/ 5 w 179"/>
                  <a:gd name="T31" fmla="*/ 22 h 345"/>
                  <a:gd name="T32" fmla="*/ 0 w 179"/>
                  <a:gd name="T33" fmla="*/ 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345">
                    <a:moveTo>
                      <a:pt x="179" y="345"/>
                    </a:moveTo>
                    <a:lnTo>
                      <a:pt x="162" y="325"/>
                    </a:lnTo>
                    <a:lnTo>
                      <a:pt x="146" y="305"/>
                    </a:lnTo>
                    <a:lnTo>
                      <a:pt x="132" y="284"/>
                    </a:lnTo>
                    <a:lnTo>
                      <a:pt x="117" y="264"/>
                    </a:lnTo>
                    <a:lnTo>
                      <a:pt x="104" y="243"/>
                    </a:lnTo>
                    <a:lnTo>
                      <a:pt x="91" y="222"/>
                    </a:lnTo>
                    <a:lnTo>
                      <a:pt x="79" y="200"/>
                    </a:lnTo>
                    <a:lnTo>
                      <a:pt x="66" y="178"/>
                    </a:lnTo>
                    <a:lnTo>
                      <a:pt x="55" y="156"/>
                    </a:lnTo>
                    <a:lnTo>
                      <a:pt x="45" y="133"/>
                    </a:lnTo>
                    <a:lnTo>
                      <a:pt x="36" y="111"/>
                    </a:lnTo>
                    <a:lnTo>
                      <a:pt x="27" y="89"/>
                    </a:lnTo>
                    <a:lnTo>
                      <a:pt x="19" y="67"/>
                    </a:lnTo>
                    <a:lnTo>
                      <a:pt x="12" y="44"/>
                    </a:lnTo>
                    <a:lnTo>
                      <a:pt x="5" y="2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2" name="Freeform 2984"/>
              <p:cNvSpPr>
                <a:spLocks/>
              </p:cNvSpPr>
              <p:nvPr/>
            </p:nvSpPr>
            <p:spPr bwMode="auto">
              <a:xfrm>
                <a:off x="2384" y="3242"/>
                <a:ext cx="2" cy="13"/>
              </a:xfrm>
              <a:custGeom>
                <a:avLst/>
                <a:gdLst>
                  <a:gd name="T0" fmla="*/ 13 w 13"/>
                  <a:gd name="T1" fmla="*/ 106 h 106"/>
                  <a:gd name="T2" fmla="*/ 12 w 13"/>
                  <a:gd name="T3" fmla="*/ 98 h 106"/>
                  <a:gd name="T4" fmla="*/ 11 w 13"/>
                  <a:gd name="T5" fmla="*/ 91 h 106"/>
                  <a:gd name="T6" fmla="*/ 12 w 13"/>
                  <a:gd name="T7" fmla="*/ 84 h 106"/>
                  <a:gd name="T8" fmla="*/ 12 w 13"/>
                  <a:gd name="T9" fmla="*/ 77 h 106"/>
                  <a:gd name="T10" fmla="*/ 12 w 13"/>
                  <a:gd name="T11" fmla="*/ 70 h 106"/>
                  <a:gd name="T12" fmla="*/ 13 w 13"/>
                  <a:gd name="T13" fmla="*/ 63 h 106"/>
                  <a:gd name="T14" fmla="*/ 13 w 13"/>
                  <a:gd name="T15" fmla="*/ 56 h 106"/>
                  <a:gd name="T16" fmla="*/ 13 w 13"/>
                  <a:gd name="T17" fmla="*/ 49 h 106"/>
                  <a:gd name="T18" fmla="*/ 13 w 13"/>
                  <a:gd name="T19" fmla="*/ 42 h 106"/>
                  <a:gd name="T20" fmla="*/ 13 w 13"/>
                  <a:gd name="T21" fmla="*/ 35 h 106"/>
                  <a:gd name="T22" fmla="*/ 12 w 13"/>
                  <a:gd name="T23" fmla="*/ 29 h 106"/>
                  <a:gd name="T24" fmla="*/ 11 w 13"/>
                  <a:gd name="T25" fmla="*/ 22 h 106"/>
                  <a:gd name="T26" fmla="*/ 9 w 13"/>
                  <a:gd name="T27" fmla="*/ 16 h 106"/>
                  <a:gd name="T28" fmla="*/ 7 w 13"/>
                  <a:gd name="T29" fmla="*/ 10 h 106"/>
                  <a:gd name="T30" fmla="*/ 4 w 13"/>
                  <a:gd name="T31" fmla="*/ 5 h 106"/>
                  <a:gd name="T32" fmla="*/ 0 w 13"/>
                  <a:gd name="T33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06">
                    <a:moveTo>
                      <a:pt x="13" y="106"/>
                    </a:moveTo>
                    <a:lnTo>
                      <a:pt x="12" y="98"/>
                    </a:lnTo>
                    <a:lnTo>
                      <a:pt x="11" y="91"/>
                    </a:lnTo>
                    <a:lnTo>
                      <a:pt x="12" y="84"/>
                    </a:lnTo>
                    <a:lnTo>
                      <a:pt x="12" y="77"/>
                    </a:lnTo>
                    <a:lnTo>
                      <a:pt x="12" y="70"/>
                    </a:lnTo>
                    <a:lnTo>
                      <a:pt x="13" y="63"/>
                    </a:lnTo>
                    <a:lnTo>
                      <a:pt x="13" y="56"/>
                    </a:lnTo>
                    <a:lnTo>
                      <a:pt x="13" y="49"/>
                    </a:lnTo>
                    <a:lnTo>
                      <a:pt x="13" y="42"/>
                    </a:lnTo>
                    <a:lnTo>
                      <a:pt x="13" y="35"/>
                    </a:lnTo>
                    <a:lnTo>
                      <a:pt x="12" y="29"/>
                    </a:lnTo>
                    <a:lnTo>
                      <a:pt x="11" y="22"/>
                    </a:lnTo>
                    <a:lnTo>
                      <a:pt x="9" y="16"/>
                    </a:lnTo>
                    <a:lnTo>
                      <a:pt x="7" y="10"/>
                    </a:lnTo>
                    <a:lnTo>
                      <a:pt x="4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3" name="Freeform 2985"/>
              <p:cNvSpPr>
                <a:spLocks/>
              </p:cNvSpPr>
              <p:nvPr/>
            </p:nvSpPr>
            <p:spPr bwMode="auto">
              <a:xfrm>
                <a:off x="2382" y="3242"/>
                <a:ext cx="4" cy="28"/>
              </a:xfrm>
              <a:custGeom>
                <a:avLst/>
                <a:gdLst>
                  <a:gd name="T0" fmla="*/ 21 w 34"/>
                  <a:gd name="T1" fmla="*/ 0 h 225"/>
                  <a:gd name="T2" fmla="*/ 14 w 34"/>
                  <a:gd name="T3" fmla="*/ 11 h 225"/>
                  <a:gd name="T4" fmla="*/ 10 w 34"/>
                  <a:gd name="T5" fmla="*/ 23 h 225"/>
                  <a:gd name="T6" fmla="*/ 6 w 34"/>
                  <a:gd name="T7" fmla="*/ 36 h 225"/>
                  <a:gd name="T8" fmla="*/ 3 w 34"/>
                  <a:gd name="T9" fmla="*/ 50 h 225"/>
                  <a:gd name="T10" fmla="*/ 1 w 34"/>
                  <a:gd name="T11" fmla="*/ 64 h 225"/>
                  <a:gd name="T12" fmla="*/ 0 w 34"/>
                  <a:gd name="T13" fmla="*/ 79 h 225"/>
                  <a:gd name="T14" fmla="*/ 0 w 34"/>
                  <a:gd name="T15" fmla="*/ 94 h 225"/>
                  <a:gd name="T16" fmla="*/ 1 w 34"/>
                  <a:gd name="T17" fmla="*/ 111 h 225"/>
                  <a:gd name="T18" fmla="*/ 2 w 34"/>
                  <a:gd name="T19" fmla="*/ 126 h 225"/>
                  <a:gd name="T20" fmla="*/ 5 w 34"/>
                  <a:gd name="T21" fmla="*/ 141 h 225"/>
                  <a:gd name="T22" fmla="*/ 8 w 34"/>
                  <a:gd name="T23" fmla="*/ 156 h 225"/>
                  <a:gd name="T24" fmla="*/ 12 w 34"/>
                  <a:gd name="T25" fmla="*/ 171 h 225"/>
                  <a:gd name="T26" fmla="*/ 16 w 34"/>
                  <a:gd name="T27" fmla="*/ 185 h 225"/>
                  <a:gd name="T28" fmla="*/ 21 w 34"/>
                  <a:gd name="T29" fmla="*/ 199 h 225"/>
                  <a:gd name="T30" fmla="*/ 27 w 34"/>
                  <a:gd name="T31" fmla="*/ 212 h 225"/>
                  <a:gd name="T32" fmla="*/ 34 w 34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225">
                    <a:moveTo>
                      <a:pt x="21" y="0"/>
                    </a:moveTo>
                    <a:lnTo>
                      <a:pt x="14" y="11"/>
                    </a:lnTo>
                    <a:lnTo>
                      <a:pt x="10" y="23"/>
                    </a:lnTo>
                    <a:lnTo>
                      <a:pt x="6" y="36"/>
                    </a:lnTo>
                    <a:lnTo>
                      <a:pt x="3" y="50"/>
                    </a:lnTo>
                    <a:lnTo>
                      <a:pt x="1" y="64"/>
                    </a:lnTo>
                    <a:lnTo>
                      <a:pt x="0" y="79"/>
                    </a:lnTo>
                    <a:lnTo>
                      <a:pt x="0" y="94"/>
                    </a:lnTo>
                    <a:lnTo>
                      <a:pt x="1" y="111"/>
                    </a:lnTo>
                    <a:lnTo>
                      <a:pt x="2" y="126"/>
                    </a:lnTo>
                    <a:lnTo>
                      <a:pt x="5" y="141"/>
                    </a:lnTo>
                    <a:lnTo>
                      <a:pt x="8" y="156"/>
                    </a:lnTo>
                    <a:lnTo>
                      <a:pt x="12" y="171"/>
                    </a:lnTo>
                    <a:lnTo>
                      <a:pt x="16" y="185"/>
                    </a:lnTo>
                    <a:lnTo>
                      <a:pt x="21" y="199"/>
                    </a:lnTo>
                    <a:lnTo>
                      <a:pt x="27" y="212"/>
                    </a:lnTo>
                    <a:lnTo>
                      <a:pt x="34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4" name="Freeform 2986"/>
              <p:cNvSpPr>
                <a:spLocks/>
              </p:cNvSpPr>
              <p:nvPr/>
            </p:nvSpPr>
            <p:spPr bwMode="auto">
              <a:xfrm>
                <a:off x="2386" y="3270"/>
                <a:ext cx="5" cy="12"/>
              </a:xfrm>
              <a:custGeom>
                <a:avLst/>
                <a:gdLst>
                  <a:gd name="T0" fmla="*/ 3 w 42"/>
                  <a:gd name="T1" fmla="*/ 0 h 100"/>
                  <a:gd name="T2" fmla="*/ 1 w 42"/>
                  <a:gd name="T3" fmla="*/ 6 h 100"/>
                  <a:gd name="T4" fmla="*/ 0 w 42"/>
                  <a:gd name="T5" fmla="*/ 13 h 100"/>
                  <a:gd name="T6" fmla="*/ 0 w 42"/>
                  <a:gd name="T7" fmla="*/ 19 h 100"/>
                  <a:gd name="T8" fmla="*/ 1 w 42"/>
                  <a:gd name="T9" fmla="*/ 26 h 100"/>
                  <a:gd name="T10" fmla="*/ 3 w 42"/>
                  <a:gd name="T11" fmla="*/ 33 h 100"/>
                  <a:gd name="T12" fmla="*/ 5 w 42"/>
                  <a:gd name="T13" fmla="*/ 39 h 100"/>
                  <a:gd name="T14" fmla="*/ 8 w 42"/>
                  <a:gd name="T15" fmla="*/ 45 h 100"/>
                  <a:gd name="T16" fmla="*/ 12 w 42"/>
                  <a:gd name="T17" fmla="*/ 51 h 100"/>
                  <a:gd name="T18" fmla="*/ 16 w 42"/>
                  <a:gd name="T19" fmla="*/ 57 h 100"/>
                  <a:gd name="T20" fmla="*/ 20 w 42"/>
                  <a:gd name="T21" fmla="*/ 63 h 100"/>
                  <a:gd name="T22" fmla="*/ 24 w 42"/>
                  <a:gd name="T23" fmla="*/ 69 h 100"/>
                  <a:gd name="T24" fmla="*/ 28 w 42"/>
                  <a:gd name="T25" fmla="*/ 75 h 100"/>
                  <a:gd name="T26" fmla="*/ 32 w 42"/>
                  <a:gd name="T27" fmla="*/ 81 h 100"/>
                  <a:gd name="T28" fmla="*/ 35 w 42"/>
                  <a:gd name="T29" fmla="*/ 87 h 100"/>
                  <a:gd name="T30" fmla="*/ 39 w 42"/>
                  <a:gd name="T31" fmla="*/ 93 h 100"/>
                  <a:gd name="T32" fmla="*/ 42 w 42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100">
                    <a:moveTo>
                      <a:pt x="3" y="0"/>
                    </a:moveTo>
                    <a:lnTo>
                      <a:pt x="1" y="6"/>
                    </a:lnTo>
                    <a:lnTo>
                      <a:pt x="0" y="13"/>
                    </a:lnTo>
                    <a:lnTo>
                      <a:pt x="0" y="19"/>
                    </a:lnTo>
                    <a:lnTo>
                      <a:pt x="1" y="26"/>
                    </a:lnTo>
                    <a:lnTo>
                      <a:pt x="3" y="33"/>
                    </a:lnTo>
                    <a:lnTo>
                      <a:pt x="5" y="39"/>
                    </a:lnTo>
                    <a:lnTo>
                      <a:pt x="8" y="45"/>
                    </a:lnTo>
                    <a:lnTo>
                      <a:pt x="12" y="51"/>
                    </a:lnTo>
                    <a:lnTo>
                      <a:pt x="16" y="57"/>
                    </a:lnTo>
                    <a:lnTo>
                      <a:pt x="20" y="63"/>
                    </a:lnTo>
                    <a:lnTo>
                      <a:pt x="24" y="69"/>
                    </a:lnTo>
                    <a:lnTo>
                      <a:pt x="28" y="75"/>
                    </a:lnTo>
                    <a:lnTo>
                      <a:pt x="32" y="81"/>
                    </a:lnTo>
                    <a:lnTo>
                      <a:pt x="35" y="87"/>
                    </a:lnTo>
                    <a:lnTo>
                      <a:pt x="39" y="93"/>
                    </a:lnTo>
                    <a:lnTo>
                      <a:pt x="42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5" name="Freeform 2987"/>
              <p:cNvSpPr>
                <a:spLocks/>
              </p:cNvSpPr>
              <p:nvPr/>
            </p:nvSpPr>
            <p:spPr bwMode="auto">
              <a:xfrm>
                <a:off x="2373" y="3237"/>
                <a:ext cx="18" cy="45"/>
              </a:xfrm>
              <a:custGeom>
                <a:avLst/>
                <a:gdLst>
                  <a:gd name="T0" fmla="*/ 146 w 146"/>
                  <a:gd name="T1" fmla="*/ 365 h 365"/>
                  <a:gd name="T2" fmla="*/ 119 w 146"/>
                  <a:gd name="T3" fmla="*/ 351 h 365"/>
                  <a:gd name="T4" fmla="*/ 97 w 146"/>
                  <a:gd name="T5" fmla="*/ 335 h 365"/>
                  <a:gd name="T6" fmla="*/ 79 w 146"/>
                  <a:gd name="T7" fmla="*/ 317 h 365"/>
                  <a:gd name="T8" fmla="*/ 64 w 146"/>
                  <a:gd name="T9" fmla="*/ 297 h 365"/>
                  <a:gd name="T10" fmla="*/ 53 w 146"/>
                  <a:gd name="T11" fmla="*/ 275 h 365"/>
                  <a:gd name="T12" fmla="*/ 45 w 146"/>
                  <a:gd name="T13" fmla="*/ 252 h 365"/>
                  <a:gd name="T14" fmla="*/ 38 w 146"/>
                  <a:gd name="T15" fmla="*/ 229 h 365"/>
                  <a:gd name="T16" fmla="*/ 33 w 146"/>
                  <a:gd name="T17" fmla="*/ 204 h 365"/>
                  <a:gd name="T18" fmla="*/ 30 w 146"/>
                  <a:gd name="T19" fmla="*/ 179 h 365"/>
                  <a:gd name="T20" fmla="*/ 28 w 146"/>
                  <a:gd name="T21" fmla="*/ 153 h 365"/>
                  <a:gd name="T22" fmla="*/ 25 w 146"/>
                  <a:gd name="T23" fmla="*/ 126 h 365"/>
                  <a:gd name="T24" fmla="*/ 23 w 146"/>
                  <a:gd name="T25" fmla="*/ 100 h 365"/>
                  <a:gd name="T26" fmla="*/ 19 w 146"/>
                  <a:gd name="T27" fmla="*/ 74 h 365"/>
                  <a:gd name="T28" fmla="*/ 15 w 146"/>
                  <a:gd name="T29" fmla="*/ 49 h 365"/>
                  <a:gd name="T30" fmla="*/ 8 w 146"/>
                  <a:gd name="T31" fmla="*/ 24 h 365"/>
                  <a:gd name="T32" fmla="*/ 0 w 146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365">
                    <a:moveTo>
                      <a:pt x="146" y="365"/>
                    </a:moveTo>
                    <a:lnTo>
                      <a:pt x="119" y="351"/>
                    </a:lnTo>
                    <a:lnTo>
                      <a:pt x="97" y="335"/>
                    </a:lnTo>
                    <a:lnTo>
                      <a:pt x="79" y="317"/>
                    </a:lnTo>
                    <a:lnTo>
                      <a:pt x="64" y="297"/>
                    </a:lnTo>
                    <a:lnTo>
                      <a:pt x="53" y="275"/>
                    </a:lnTo>
                    <a:lnTo>
                      <a:pt x="45" y="252"/>
                    </a:lnTo>
                    <a:lnTo>
                      <a:pt x="38" y="229"/>
                    </a:lnTo>
                    <a:lnTo>
                      <a:pt x="33" y="204"/>
                    </a:lnTo>
                    <a:lnTo>
                      <a:pt x="30" y="179"/>
                    </a:lnTo>
                    <a:lnTo>
                      <a:pt x="28" y="153"/>
                    </a:lnTo>
                    <a:lnTo>
                      <a:pt x="25" y="126"/>
                    </a:lnTo>
                    <a:lnTo>
                      <a:pt x="23" y="100"/>
                    </a:lnTo>
                    <a:lnTo>
                      <a:pt x="19" y="74"/>
                    </a:lnTo>
                    <a:lnTo>
                      <a:pt x="15" y="49"/>
                    </a:lnTo>
                    <a:lnTo>
                      <a:pt x="8" y="2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6" name="Freeform 2988"/>
              <p:cNvSpPr>
                <a:spLocks/>
              </p:cNvSpPr>
              <p:nvPr/>
            </p:nvSpPr>
            <p:spPr bwMode="auto">
              <a:xfrm>
                <a:off x="2370" y="3237"/>
                <a:ext cx="3" cy="24"/>
              </a:xfrm>
              <a:custGeom>
                <a:avLst/>
                <a:gdLst>
                  <a:gd name="T0" fmla="*/ 20 w 20"/>
                  <a:gd name="T1" fmla="*/ 0 h 192"/>
                  <a:gd name="T2" fmla="*/ 13 w 20"/>
                  <a:gd name="T3" fmla="*/ 9 h 192"/>
                  <a:gd name="T4" fmla="*/ 7 w 20"/>
                  <a:gd name="T5" fmla="*/ 20 h 192"/>
                  <a:gd name="T6" fmla="*/ 4 w 20"/>
                  <a:gd name="T7" fmla="*/ 30 h 192"/>
                  <a:gd name="T8" fmla="*/ 1 w 20"/>
                  <a:gd name="T9" fmla="*/ 42 h 192"/>
                  <a:gd name="T10" fmla="*/ 0 w 20"/>
                  <a:gd name="T11" fmla="*/ 53 h 192"/>
                  <a:gd name="T12" fmla="*/ 0 w 20"/>
                  <a:gd name="T13" fmla="*/ 66 h 192"/>
                  <a:gd name="T14" fmla="*/ 0 w 20"/>
                  <a:gd name="T15" fmla="*/ 78 h 192"/>
                  <a:gd name="T16" fmla="*/ 1 w 20"/>
                  <a:gd name="T17" fmla="*/ 91 h 192"/>
                  <a:gd name="T18" fmla="*/ 3 w 20"/>
                  <a:gd name="T19" fmla="*/ 103 h 192"/>
                  <a:gd name="T20" fmla="*/ 5 w 20"/>
                  <a:gd name="T21" fmla="*/ 116 h 192"/>
                  <a:gd name="T22" fmla="*/ 7 w 20"/>
                  <a:gd name="T23" fmla="*/ 129 h 192"/>
                  <a:gd name="T24" fmla="*/ 9 w 20"/>
                  <a:gd name="T25" fmla="*/ 142 h 192"/>
                  <a:gd name="T26" fmla="*/ 11 w 20"/>
                  <a:gd name="T27" fmla="*/ 155 h 192"/>
                  <a:gd name="T28" fmla="*/ 12 w 20"/>
                  <a:gd name="T29" fmla="*/ 168 h 192"/>
                  <a:gd name="T30" fmla="*/ 13 w 20"/>
                  <a:gd name="T31" fmla="*/ 180 h 192"/>
                  <a:gd name="T32" fmla="*/ 14 w 20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192">
                    <a:moveTo>
                      <a:pt x="20" y="0"/>
                    </a:moveTo>
                    <a:lnTo>
                      <a:pt x="13" y="9"/>
                    </a:lnTo>
                    <a:lnTo>
                      <a:pt x="7" y="20"/>
                    </a:lnTo>
                    <a:lnTo>
                      <a:pt x="4" y="30"/>
                    </a:lnTo>
                    <a:lnTo>
                      <a:pt x="1" y="42"/>
                    </a:lnTo>
                    <a:lnTo>
                      <a:pt x="0" y="53"/>
                    </a:lnTo>
                    <a:lnTo>
                      <a:pt x="0" y="66"/>
                    </a:lnTo>
                    <a:lnTo>
                      <a:pt x="0" y="78"/>
                    </a:lnTo>
                    <a:lnTo>
                      <a:pt x="1" y="91"/>
                    </a:lnTo>
                    <a:lnTo>
                      <a:pt x="3" y="103"/>
                    </a:lnTo>
                    <a:lnTo>
                      <a:pt x="5" y="116"/>
                    </a:lnTo>
                    <a:lnTo>
                      <a:pt x="7" y="129"/>
                    </a:lnTo>
                    <a:lnTo>
                      <a:pt x="9" y="142"/>
                    </a:lnTo>
                    <a:lnTo>
                      <a:pt x="11" y="155"/>
                    </a:lnTo>
                    <a:lnTo>
                      <a:pt x="12" y="168"/>
                    </a:lnTo>
                    <a:lnTo>
                      <a:pt x="13" y="180"/>
                    </a:lnTo>
                    <a:lnTo>
                      <a:pt x="14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7" name="Freeform 2989"/>
              <p:cNvSpPr>
                <a:spLocks/>
              </p:cNvSpPr>
              <p:nvPr/>
            </p:nvSpPr>
            <p:spPr bwMode="auto">
              <a:xfrm>
                <a:off x="2364" y="3227"/>
                <a:ext cx="8" cy="34"/>
              </a:xfrm>
              <a:custGeom>
                <a:avLst/>
                <a:gdLst>
                  <a:gd name="T0" fmla="*/ 66 w 66"/>
                  <a:gd name="T1" fmla="*/ 272 h 272"/>
                  <a:gd name="T2" fmla="*/ 52 w 66"/>
                  <a:gd name="T3" fmla="*/ 259 h 272"/>
                  <a:gd name="T4" fmla="*/ 40 w 66"/>
                  <a:gd name="T5" fmla="*/ 244 h 272"/>
                  <a:gd name="T6" fmla="*/ 30 w 66"/>
                  <a:gd name="T7" fmla="*/ 229 h 272"/>
                  <a:gd name="T8" fmla="*/ 22 w 66"/>
                  <a:gd name="T9" fmla="*/ 212 h 272"/>
                  <a:gd name="T10" fmla="*/ 15 w 66"/>
                  <a:gd name="T11" fmla="*/ 195 h 272"/>
                  <a:gd name="T12" fmla="*/ 9 w 66"/>
                  <a:gd name="T13" fmla="*/ 177 h 272"/>
                  <a:gd name="T14" fmla="*/ 5 w 66"/>
                  <a:gd name="T15" fmla="*/ 159 h 272"/>
                  <a:gd name="T16" fmla="*/ 3 w 66"/>
                  <a:gd name="T17" fmla="*/ 140 h 272"/>
                  <a:gd name="T18" fmla="*/ 1 w 66"/>
                  <a:gd name="T19" fmla="*/ 122 h 272"/>
                  <a:gd name="T20" fmla="*/ 0 w 66"/>
                  <a:gd name="T21" fmla="*/ 103 h 272"/>
                  <a:gd name="T22" fmla="*/ 0 w 66"/>
                  <a:gd name="T23" fmla="*/ 85 h 272"/>
                  <a:gd name="T24" fmla="*/ 0 w 66"/>
                  <a:gd name="T25" fmla="*/ 65 h 272"/>
                  <a:gd name="T26" fmla="*/ 1 w 66"/>
                  <a:gd name="T27" fmla="*/ 48 h 272"/>
                  <a:gd name="T28" fmla="*/ 3 w 66"/>
                  <a:gd name="T29" fmla="*/ 31 h 272"/>
                  <a:gd name="T30" fmla="*/ 5 w 66"/>
                  <a:gd name="T31" fmla="*/ 15 h 272"/>
                  <a:gd name="T32" fmla="*/ 7 w 66"/>
                  <a:gd name="T33" fmla="*/ 0 h 2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272">
                    <a:moveTo>
                      <a:pt x="66" y="272"/>
                    </a:moveTo>
                    <a:lnTo>
                      <a:pt x="52" y="259"/>
                    </a:lnTo>
                    <a:lnTo>
                      <a:pt x="40" y="244"/>
                    </a:lnTo>
                    <a:lnTo>
                      <a:pt x="30" y="229"/>
                    </a:lnTo>
                    <a:lnTo>
                      <a:pt x="22" y="212"/>
                    </a:lnTo>
                    <a:lnTo>
                      <a:pt x="15" y="195"/>
                    </a:lnTo>
                    <a:lnTo>
                      <a:pt x="9" y="177"/>
                    </a:lnTo>
                    <a:lnTo>
                      <a:pt x="5" y="159"/>
                    </a:lnTo>
                    <a:lnTo>
                      <a:pt x="3" y="140"/>
                    </a:lnTo>
                    <a:lnTo>
                      <a:pt x="1" y="122"/>
                    </a:lnTo>
                    <a:lnTo>
                      <a:pt x="0" y="103"/>
                    </a:lnTo>
                    <a:lnTo>
                      <a:pt x="0" y="85"/>
                    </a:lnTo>
                    <a:lnTo>
                      <a:pt x="0" y="65"/>
                    </a:lnTo>
                    <a:lnTo>
                      <a:pt x="1" y="48"/>
                    </a:lnTo>
                    <a:lnTo>
                      <a:pt x="3" y="31"/>
                    </a:lnTo>
                    <a:lnTo>
                      <a:pt x="5" y="15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8" name="Freeform 2990"/>
              <p:cNvSpPr>
                <a:spLocks/>
              </p:cNvSpPr>
              <p:nvPr/>
            </p:nvSpPr>
            <p:spPr bwMode="auto">
              <a:xfrm>
                <a:off x="2364" y="3206"/>
                <a:ext cx="69" cy="21"/>
              </a:xfrm>
              <a:custGeom>
                <a:avLst/>
                <a:gdLst>
                  <a:gd name="T0" fmla="*/ 0 w 550"/>
                  <a:gd name="T1" fmla="*/ 165 h 165"/>
                  <a:gd name="T2" fmla="*/ 29 w 550"/>
                  <a:gd name="T3" fmla="*/ 146 h 165"/>
                  <a:gd name="T4" fmla="*/ 61 w 550"/>
                  <a:gd name="T5" fmla="*/ 131 h 165"/>
                  <a:gd name="T6" fmla="*/ 93 w 550"/>
                  <a:gd name="T7" fmla="*/ 117 h 165"/>
                  <a:gd name="T8" fmla="*/ 127 w 550"/>
                  <a:gd name="T9" fmla="*/ 106 h 165"/>
                  <a:gd name="T10" fmla="*/ 161 w 550"/>
                  <a:gd name="T11" fmla="*/ 96 h 165"/>
                  <a:gd name="T12" fmla="*/ 196 w 550"/>
                  <a:gd name="T13" fmla="*/ 86 h 165"/>
                  <a:gd name="T14" fmla="*/ 231 w 550"/>
                  <a:gd name="T15" fmla="*/ 78 h 165"/>
                  <a:gd name="T16" fmla="*/ 268 w 550"/>
                  <a:gd name="T17" fmla="*/ 71 h 165"/>
                  <a:gd name="T18" fmla="*/ 304 w 550"/>
                  <a:gd name="T19" fmla="*/ 64 h 165"/>
                  <a:gd name="T20" fmla="*/ 339 w 550"/>
                  <a:gd name="T21" fmla="*/ 57 h 165"/>
                  <a:gd name="T22" fmla="*/ 376 w 550"/>
                  <a:gd name="T23" fmla="*/ 50 h 165"/>
                  <a:gd name="T24" fmla="*/ 412 w 550"/>
                  <a:gd name="T25" fmla="*/ 42 h 165"/>
                  <a:gd name="T26" fmla="*/ 447 w 550"/>
                  <a:gd name="T27" fmla="*/ 33 h 165"/>
                  <a:gd name="T28" fmla="*/ 481 w 550"/>
                  <a:gd name="T29" fmla="*/ 24 h 165"/>
                  <a:gd name="T30" fmla="*/ 516 w 550"/>
                  <a:gd name="T31" fmla="*/ 12 h 165"/>
                  <a:gd name="T32" fmla="*/ 550 w 550"/>
                  <a:gd name="T33" fmla="*/ 0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0" h="165">
                    <a:moveTo>
                      <a:pt x="0" y="165"/>
                    </a:moveTo>
                    <a:lnTo>
                      <a:pt x="29" y="146"/>
                    </a:lnTo>
                    <a:lnTo>
                      <a:pt x="61" y="131"/>
                    </a:lnTo>
                    <a:lnTo>
                      <a:pt x="93" y="117"/>
                    </a:lnTo>
                    <a:lnTo>
                      <a:pt x="127" y="106"/>
                    </a:lnTo>
                    <a:lnTo>
                      <a:pt x="161" y="96"/>
                    </a:lnTo>
                    <a:lnTo>
                      <a:pt x="196" y="86"/>
                    </a:lnTo>
                    <a:lnTo>
                      <a:pt x="231" y="78"/>
                    </a:lnTo>
                    <a:lnTo>
                      <a:pt x="268" y="71"/>
                    </a:lnTo>
                    <a:lnTo>
                      <a:pt x="304" y="64"/>
                    </a:lnTo>
                    <a:lnTo>
                      <a:pt x="339" y="57"/>
                    </a:lnTo>
                    <a:lnTo>
                      <a:pt x="376" y="50"/>
                    </a:lnTo>
                    <a:lnTo>
                      <a:pt x="412" y="42"/>
                    </a:lnTo>
                    <a:lnTo>
                      <a:pt x="447" y="33"/>
                    </a:lnTo>
                    <a:lnTo>
                      <a:pt x="481" y="24"/>
                    </a:lnTo>
                    <a:lnTo>
                      <a:pt x="516" y="12"/>
                    </a:lnTo>
                    <a:lnTo>
                      <a:pt x="55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19" name="Freeform 2991"/>
              <p:cNvSpPr>
                <a:spLocks/>
              </p:cNvSpPr>
              <p:nvPr/>
            </p:nvSpPr>
            <p:spPr bwMode="auto">
              <a:xfrm>
                <a:off x="2433" y="3202"/>
                <a:ext cx="10" cy="4"/>
              </a:xfrm>
              <a:custGeom>
                <a:avLst/>
                <a:gdLst>
                  <a:gd name="T0" fmla="*/ 0 w 79"/>
                  <a:gd name="T1" fmla="*/ 30 h 30"/>
                  <a:gd name="T2" fmla="*/ 4 w 79"/>
                  <a:gd name="T3" fmla="*/ 27 h 30"/>
                  <a:gd name="T4" fmla="*/ 9 w 79"/>
                  <a:gd name="T5" fmla="*/ 24 h 30"/>
                  <a:gd name="T6" fmla="*/ 14 w 79"/>
                  <a:gd name="T7" fmla="*/ 22 h 30"/>
                  <a:gd name="T8" fmla="*/ 20 w 79"/>
                  <a:gd name="T9" fmla="*/ 19 h 30"/>
                  <a:gd name="T10" fmla="*/ 25 w 79"/>
                  <a:gd name="T11" fmla="*/ 16 h 30"/>
                  <a:gd name="T12" fmla="*/ 30 w 79"/>
                  <a:gd name="T13" fmla="*/ 13 h 30"/>
                  <a:gd name="T14" fmla="*/ 36 w 79"/>
                  <a:gd name="T15" fmla="*/ 10 h 30"/>
                  <a:gd name="T16" fmla="*/ 41 w 79"/>
                  <a:gd name="T17" fmla="*/ 8 h 30"/>
                  <a:gd name="T18" fmla="*/ 47 w 79"/>
                  <a:gd name="T19" fmla="*/ 5 h 30"/>
                  <a:gd name="T20" fmla="*/ 52 w 79"/>
                  <a:gd name="T21" fmla="*/ 3 h 30"/>
                  <a:gd name="T22" fmla="*/ 57 w 79"/>
                  <a:gd name="T23" fmla="*/ 2 h 30"/>
                  <a:gd name="T24" fmla="*/ 62 w 79"/>
                  <a:gd name="T25" fmla="*/ 1 h 30"/>
                  <a:gd name="T26" fmla="*/ 66 w 79"/>
                  <a:gd name="T27" fmla="*/ 0 h 30"/>
                  <a:gd name="T28" fmla="*/ 71 w 79"/>
                  <a:gd name="T29" fmla="*/ 0 h 30"/>
                  <a:gd name="T30" fmla="*/ 75 w 79"/>
                  <a:gd name="T31" fmla="*/ 1 h 30"/>
                  <a:gd name="T32" fmla="*/ 79 w 79"/>
                  <a:gd name="T33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9" h="30">
                    <a:moveTo>
                      <a:pt x="0" y="30"/>
                    </a:moveTo>
                    <a:lnTo>
                      <a:pt x="4" y="27"/>
                    </a:lnTo>
                    <a:lnTo>
                      <a:pt x="9" y="24"/>
                    </a:lnTo>
                    <a:lnTo>
                      <a:pt x="14" y="22"/>
                    </a:lnTo>
                    <a:lnTo>
                      <a:pt x="20" y="19"/>
                    </a:lnTo>
                    <a:lnTo>
                      <a:pt x="25" y="16"/>
                    </a:lnTo>
                    <a:lnTo>
                      <a:pt x="30" y="13"/>
                    </a:lnTo>
                    <a:lnTo>
                      <a:pt x="36" y="10"/>
                    </a:lnTo>
                    <a:lnTo>
                      <a:pt x="41" y="8"/>
                    </a:lnTo>
                    <a:lnTo>
                      <a:pt x="47" y="5"/>
                    </a:lnTo>
                    <a:lnTo>
                      <a:pt x="52" y="3"/>
                    </a:lnTo>
                    <a:lnTo>
                      <a:pt x="57" y="2"/>
                    </a:lnTo>
                    <a:lnTo>
                      <a:pt x="62" y="1"/>
                    </a:lnTo>
                    <a:lnTo>
                      <a:pt x="66" y="0"/>
                    </a:lnTo>
                    <a:lnTo>
                      <a:pt x="71" y="0"/>
                    </a:lnTo>
                    <a:lnTo>
                      <a:pt x="75" y="1"/>
                    </a:lnTo>
                    <a:lnTo>
                      <a:pt x="79" y="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0" name="Freeform 2992"/>
              <p:cNvSpPr>
                <a:spLocks/>
              </p:cNvSpPr>
              <p:nvPr/>
            </p:nvSpPr>
            <p:spPr bwMode="auto">
              <a:xfrm>
                <a:off x="2443" y="3203"/>
                <a:ext cx="17" cy="39"/>
              </a:xfrm>
              <a:custGeom>
                <a:avLst/>
                <a:gdLst>
                  <a:gd name="T0" fmla="*/ 0 w 133"/>
                  <a:gd name="T1" fmla="*/ 0 h 312"/>
                  <a:gd name="T2" fmla="*/ 15 w 133"/>
                  <a:gd name="T3" fmla="*/ 16 h 312"/>
                  <a:gd name="T4" fmla="*/ 27 w 133"/>
                  <a:gd name="T5" fmla="*/ 34 h 312"/>
                  <a:gd name="T6" fmla="*/ 37 w 133"/>
                  <a:gd name="T7" fmla="*/ 53 h 312"/>
                  <a:gd name="T8" fmla="*/ 46 w 133"/>
                  <a:gd name="T9" fmla="*/ 72 h 312"/>
                  <a:gd name="T10" fmla="*/ 52 w 133"/>
                  <a:gd name="T11" fmla="*/ 92 h 312"/>
                  <a:gd name="T12" fmla="*/ 58 w 133"/>
                  <a:gd name="T13" fmla="*/ 112 h 312"/>
                  <a:gd name="T14" fmla="*/ 63 w 133"/>
                  <a:gd name="T15" fmla="*/ 134 h 312"/>
                  <a:gd name="T16" fmla="*/ 67 w 133"/>
                  <a:gd name="T17" fmla="*/ 155 h 312"/>
                  <a:gd name="T18" fmla="*/ 72 w 133"/>
                  <a:gd name="T19" fmla="*/ 176 h 312"/>
                  <a:gd name="T20" fmla="*/ 76 w 133"/>
                  <a:gd name="T21" fmla="*/ 197 h 312"/>
                  <a:gd name="T22" fmla="*/ 82 w 133"/>
                  <a:gd name="T23" fmla="*/ 217 h 312"/>
                  <a:gd name="T24" fmla="*/ 89 w 133"/>
                  <a:gd name="T25" fmla="*/ 237 h 312"/>
                  <a:gd name="T26" fmla="*/ 96 w 133"/>
                  <a:gd name="T27" fmla="*/ 257 h 312"/>
                  <a:gd name="T28" fmla="*/ 106 w 133"/>
                  <a:gd name="T29" fmla="*/ 277 h 312"/>
                  <a:gd name="T30" fmla="*/ 118 w 133"/>
                  <a:gd name="T31" fmla="*/ 295 h 312"/>
                  <a:gd name="T32" fmla="*/ 133 w 133"/>
                  <a:gd name="T33" fmla="*/ 312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312">
                    <a:moveTo>
                      <a:pt x="0" y="0"/>
                    </a:moveTo>
                    <a:lnTo>
                      <a:pt x="15" y="16"/>
                    </a:lnTo>
                    <a:lnTo>
                      <a:pt x="27" y="34"/>
                    </a:lnTo>
                    <a:lnTo>
                      <a:pt x="37" y="53"/>
                    </a:lnTo>
                    <a:lnTo>
                      <a:pt x="46" y="72"/>
                    </a:lnTo>
                    <a:lnTo>
                      <a:pt x="52" y="92"/>
                    </a:lnTo>
                    <a:lnTo>
                      <a:pt x="58" y="112"/>
                    </a:lnTo>
                    <a:lnTo>
                      <a:pt x="63" y="134"/>
                    </a:lnTo>
                    <a:lnTo>
                      <a:pt x="67" y="155"/>
                    </a:lnTo>
                    <a:lnTo>
                      <a:pt x="72" y="176"/>
                    </a:lnTo>
                    <a:lnTo>
                      <a:pt x="76" y="197"/>
                    </a:lnTo>
                    <a:lnTo>
                      <a:pt x="82" y="217"/>
                    </a:lnTo>
                    <a:lnTo>
                      <a:pt x="89" y="237"/>
                    </a:lnTo>
                    <a:lnTo>
                      <a:pt x="96" y="257"/>
                    </a:lnTo>
                    <a:lnTo>
                      <a:pt x="106" y="277"/>
                    </a:lnTo>
                    <a:lnTo>
                      <a:pt x="118" y="295"/>
                    </a:lnTo>
                    <a:lnTo>
                      <a:pt x="133" y="3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1" name="Freeform 2993"/>
              <p:cNvSpPr>
                <a:spLocks/>
              </p:cNvSpPr>
              <p:nvPr/>
            </p:nvSpPr>
            <p:spPr bwMode="auto">
              <a:xfrm>
                <a:off x="2457" y="3242"/>
                <a:ext cx="3" cy="6"/>
              </a:xfrm>
              <a:custGeom>
                <a:avLst/>
                <a:gdLst>
                  <a:gd name="T0" fmla="*/ 26 w 26"/>
                  <a:gd name="T1" fmla="*/ 0 h 53"/>
                  <a:gd name="T2" fmla="*/ 24 w 26"/>
                  <a:gd name="T3" fmla="*/ 3 h 53"/>
                  <a:gd name="T4" fmla="*/ 23 w 26"/>
                  <a:gd name="T5" fmla="*/ 6 h 53"/>
                  <a:gd name="T6" fmla="*/ 22 w 26"/>
                  <a:gd name="T7" fmla="*/ 10 h 53"/>
                  <a:gd name="T8" fmla="*/ 21 w 26"/>
                  <a:gd name="T9" fmla="*/ 14 h 53"/>
                  <a:gd name="T10" fmla="*/ 21 w 26"/>
                  <a:gd name="T11" fmla="*/ 17 h 53"/>
                  <a:gd name="T12" fmla="*/ 20 w 26"/>
                  <a:gd name="T13" fmla="*/ 21 h 53"/>
                  <a:gd name="T14" fmla="*/ 19 w 26"/>
                  <a:gd name="T15" fmla="*/ 25 h 53"/>
                  <a:gd name="T16" fmla="*/ 18 w 26"/>
                  <a:gd name="T17" fmla="*/ 28 h 53"/>
                  <a:gd name="T18" fmla="*/ 17 w 26"/>
                  <a:gd name="T19" fmla="*/ 32 h 53"/>
                  <a:gd name="T20" fmla="*/ 16 w 26"/>
                  <a:gd name="T21" fmla="*/ 35 h 53"/>
                  <a:gd name="T22" fmla="*/ 14 w 26"/>
                  <a:gd name="T23" fmla="*/ 39 h 53"/>
                  <a:gd name="T24" fmla="*/ 12 w 26"/>
                  <a:gd name="T25" fmla="*/ 42 h 53"/>
                  <a:gd name="T26" fmla="*/ 10 w 26"/>
                  <a:gd name="T27" fmla="*/ 45 h 53"/>
                  <a:gd name="T28" fmla="*/ 7 w 26"/>
                  <a:gd name="T29" fmla="*/ 48 h 53"/>
                  <a:gd name="T30" fmla="*/ 3 w 26"/>
                  <a:gd name="T31" fmla="*/ 50 h 53"/>
                  <a:gd name="T32" fmla="*/ 0 w 26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53">
                    <a:moveTo>
                      <a:pt x="26" y="0"/>
                    </a:moveTo>
                    <a:lnTo>
                      <a:pt x="24" y="3"/>
                    </a:lnTo>
                    <a:lnTo>
                      <a:pt x="23" y="6"/>
                    </a:lnTo>
                    <a:lnTo>
                      <a:pt x="22" y="10"/>
                    </a:lnTo>
                    <a:lnTo>
                      <a:pt x="21" y="14"/>
                    </a:lnTo>
                    <a:lnTo>
                      <a:pt x="21" y="17"/>
                    </a:lnTo>
                    <a:lnTo>
                      <a:pt x="20" y="21"/>
                    </a:lnTo>
                    <a:lnTo>
                      <a:pt x="19" y="25"/>
                    </a:lnTo>
                    <a:lnTo>
                      <a:pt x="18" y="28"/>
                    </a:lnTo>
                    <a:lnTo>
                      <a:pt x="17" y="32"/>
                    </a:lnTo>
                    <a:lnTo>
                      <a:pt x="16" y="35"/>
                    </a:lnTo>
                    <a:lnTo>
                      <a:pt x="14" y="39"/>
                    </a:lnTo>
                    <a:lnTo>
                      <a:pt x="12" y="42"/>
                    </a:lnTo>
                    <a:lnTo>
                      <a:pt x="10" y="45"/>
                    </a:lnTo>
                    <a:lnTo>
                      <a:pt x="7" y="48"/>
                    </a:lnTo>
                    <a:lnTo>
                      <a:pt x="3" y="50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2" name="Freeform 2994"/>
              <p:cNvSpPr>
                <a:spLocks/>
              </p:cNvSpPr>
              <p:nvPr/>
            </p:nvSpPr>
            <p:spPr bwMode="auto">
              <a:xfrm>
                <a:off x="2434" y="2501"/>
                <a:ext cx="18" cy="31"/>
              </a:xfrm>
              <a:custGeom>
                <a:avLst/>
                <a:gdLst>
                  <a:gd name="T0" fmla="*/ 146 w 146"/>
                  <a:gd name="T1" fmla="*/ 239 h 246"/>
                  <a:gd name="T2" fmla="*/ 144 w 146"/>
                  <a:gd name="T3" fmla="*/ 238 h 246"/>
                  <a:gd name="T4" fmla="*/ 143 w 146"/>
                  <a:gd name="T5" fmla="*/ 238 h 246"/>
                  <a:gd name="T6" fmla="*/ 141 w 146"/>
                  <a:gd name="T7" fmla="*/ 238 h 246"/>
                  <a:gd name="T8" fmla="*/ 140 w 146"/>
                  <a:gd name="T9" fmla="*/ 238 h 246"/>
                  <a:gd name="T10" fmla="*/ 138 w 146"/>
                  <a:gd name="T11" fmla="*/ 239 h 246"/>
                  <a:gd name="T12" fmla="*/ 137 w 146"/>
                  <a:gd name="T13" fmla="*/ 239 h 246"/>
                  <a:gd name="T14" fmla="*/ 135 w 146"/>
                  <a:gd name="T15" fmla="*/ 239 h 246"/>
                  <a:gd name="T16" fmla="*/ 134 w 146"/>
                  <a:gd name="T17" fmla="*/ 239 h 246"/>
                  <a:gd name="T18" fmla="*/ 133 w 146"/>
                  <a:gd name="T19" fmla="*/ 239 h 246"/>
                  <a:gd name="T20" fmla="*/ 131 w 146"/>
                  <a:gd name="T21" fmla="*/ 240 h 246"/>
                  <a:gd name="T22" fmla="*/ 130 w 146"/>
                  <a:gd name="T23" fmla="*/ 240 h 246"/>
                  <a:gd name="T24" fmla="*/ 129 w 146"/>
                  <a:gd name="T25" fmla="*/ 241 h 246"/>
                  <a:gd name="T26" fmla="*/ 128 w 146"/>
                  <a:gd name="T27" fmla="*/ 242 h 246"/>
                  <a:gd name="T28" fmla="*/ 127 w 146"/>
                  <a:gd name="T29" fmla="*/ 243 h 246"/>
                  <a:gd name="T30" fmla="*/ 126 w 146"/>
                  <a:gd name="T31" fmla="*/ 244 h 246"/>
                  <a:gd name="T32" fmla="*/ 126 w 146"/>
                  <a:gd name="T33" fmla="*/ 246 h 246"/>
                  <a:gd name="T34" fmla="*/ 122 w 146"/>
                  <a:gd name="T35" fmla="*/ 230 h 246"/>
                  <a:gd name="T36" fmla="*/ 119 w 146"/>
                  <a:gd name="T37" fmla="*/ 213 h 246"/>
                  <a:gd name="T38" fmla="*/ 115 w 146"/>
                  <a:gd name="T39" fmla="*/ 196 h 246"/>
                  <a:gd name="T40" fmla="*/ 112 w 146"/>
                  <a:gd name="T41" fmla="*/ 178 h 246"/>
                  <a:gd name="T42" fmla="*/ 107 w 146"/>
                  <a:gd name="T43" fmla="*/ 160 h 246"/>
                  <a:gd name="T44" fmla="*/ 103 w 146"/>
                  <a:gd name="T45" fmla="*/ 142 h 246"/>
                  <a:gd name="T46" fmla="*/ 98 w 146"/>
                  <a:gd name="T47" fmla="*/ 125 h 246"/>
                  <a:gd name="T48" fmla="*/ 92 w 146"/>
                  <a:gd name="T49" fmla="*/ 108 h 246"/>
                  <a:gd name="T50" fmla="*/ 85 w 146"/>
                  <a:gd name="T51" fmla="*/ 91 h 246"/>
                  <a:gd name="T52" fmla="*/ 77 w 146"/>
                  <a:gd name="T53" fmla="*/ 75 h 246"/>
                  <a:gd name="T54" fmla="*/ 67 w 146"/>
                  <a:gd name="T55" fmla="*/ 59 h 246"/>
                  <a:gd name="T56" fmla="*/ 56 w 146"/>
                  <a:gd name="T57" fmla="*/ 45 h 246"/>
                  <a:gd name="T58" fmla="*/ 44 w 146"/>
                  <a:gd name="T59" fmla="*/ 32 h 246"/>
                  <a:gd name="T60" fmla="*/ 31 w 146"/>
                  <a:gd name="T61" fmla="*/ 20 h 246"/>
                  <a:gd name="T62" fmla="*/ 16 w 146"/>
                  <a:gd name="T63" fmla="*/ 8 h 246"/>
                  <a:gd name="T64" fmla="*/ 0 w 146"/>
                  <a:gd name="T65" fmla="*/ 0 h 246"/>
                  <a:gd name="T66" fmla="*/ 18 w 146"/>
                  <a:gd name="T67" fmla="*/ 3 h 246"/>
                  <a:gd name="T68" fmla="*/ 35 w 146"/>
                  <a:gd name="T69" fmla="*/ 10 h 246"/>
                  <a:gd name="T70" fmla="*/ 50 w 146"/>
                  <a:gd name="T71" fmla="*/ 19 h 246"/>
                  <a:gd name="T72" fmla="*/ 63 w 146"/>
                  <a:gd name="T73" fmla="*/ 30 h 246"/>
                  <a:gd name="T74" fmla="*/ 76 w 146"/>
                  <a:gd name="T75" fmla="*/ 43 h 246"/>
                  <a:gd name="T76" fmla="*/ 86 w 146"/>
                  <a:gd name="T77" fmla="*/ 58 h 246"/>
                  <a:gd name="T78" fmla="*/ 95 w 146"/>
                  <a:gd name="T79" fmla="*/ 74 h 246"/>
                  <a:gd name="T80" fmla="*/ 103 w 146"/>
                  <a:gd name="T81" fmla="*/ 91 h 246"/>
                  <a:gd name="T82" fmla="*/ 109 w 146"/>
                  <a:gd name="T83" fmla="*/ 109 h 246"/>
                  <a:gd name="T84" fmla="*/ 116 w 146"/>
                  <a:gd name="T85" fmla="*/ 127 h 246"/>
                  <a:gd name="T86" fmla="*/ 121 w 146"/>
                  <a:gd name="T87" fmla="*/ 146 h 246"/>
                  <a:gd name="T88" fmla="*/ 126 w 146"/>
                  <a:gd name="T89" fmla="*/ 165 h 246"/>
                  <a:gd name="T90" fmla="*/ 131 w 146"/>
                  <a:gd name="T91" fmla="*/ 185 h 246"/>
                  <a:gd name="T92" fmla="*/ 136 w 146"/>
                  <a:gd name="T93" fmla="*/ 204 h 246"/>
                  <a:gd name="T94" fmla="*/ 140 w 146"/>
                  <a:gd name="T95" fmla="*/ 222 h 246"/>
                  <a:gd name="T96" fmla="*/ 146 w 146"/>
                  <a:gd name="T97" fmla="*/ 239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46" h="246">
                    <a:moveTo>
                      <a:pt x="146" y="239"/>
                    </a:moveTo>
                    <a:lnTo>
                      <a:pt x="144" y="238"/>
                    </a:lnTo>
                    <a:lnTo>
                      <a:pt x="143" y="238"/>
                    </a:lnTo>
                    <a:lnTo>
                      <a:pt x="141" y="238"/>
                    </a:lnTo>
                    <a:lnTo>
                      <a:pt x="140" y="238"/>
                    </a:lnTo>
                    <a:lnTo>
                      <a:pt x="138" y="239"/>
                    </a:lnTo>
                    <a:lnTo>
                      <a:pt x="137" y="239"/>
                    </a:lnTo>
                    <a:lnTo>
                      <a:pt x="135" y="239"/>
                    </a:lnTo>
                    <a:lnTo>
                      <a:pt x="134" y="239"/>
                    </a:lnTo>
                    <a:lnTo>
                      <a:pt x="133" y="239"/>
                    </a:lnTo>
                    <a:lnTo>
                      <a:pt x="131" y="240"/>
                    </a:lnTo>
                    <a:lnTo>
                      <a:pt x="130" y="240"/>
                    </a:lnTo>
                    <a:lnTo>
                      <a:pt x="129" y="241"/>
                    </a:lnTo>
                    <a:lnTo>
                      <a:pt x="128" y="242"/>
                    </a:lnTo>
                    <a:lnTo>
                      <a:pt x="127" y="243"/>
                    </a:lnTo>
                    <a:lnTo>
                      <a:pt x="126" y="244"/>
                    </a:lnTo>
                    <a:lnTo>
                      <a:pt x="126" y="246"/>
                    </a:lnTo>
                    <a:lnTo>
                      <a:pt x="122" y="230"/>
                    </a:lnTo>
                    <a:lnTo>
                      <a:pt x="119" y="213"/>
                    </a:lnTo>
                    <a:lnTo>
                      <a:pt x="115" y="196"/>
                    </a:lnTo>
                    <a:lnTo>
                      <a:pt x="112" y="178"/>
                    </a:lnTo>
                    <a:lnTo>
                      <a:pt x="107" y="160"/>
                    </a:lnTo>
                    <a:lnTo>
                      <a:pt x="103" y="142"/>
                    </a:lnTo>
                    <a:lnTo>
                      <a:pt x="98" y="125"/>
                    </a:lnTo>
                    <a:lnTo>
                      <a:pt x="92" y="108"/>
                    </a:lnTo>
                    <a:lnTo>
                      <a:pt x="85" y="91"/>
                    </a:lnTo>
                    <a:lnTo>
                      <a:pt x="77" y="75"/>
                    </a:lnTo>
                    <a:lnTo>
                      <a:pt x="67" y="59"/>
                    </a:lnTo>
                    <a:lnTo>
                      <a:pt x="56" y="45"/>
                    </a:lnTo>
                    <a:lnTo>
                      <a:pt x="44" y="32"/>
                    </a:lnTo>
                    <a:lnTo>
                      <a:pt x="31" y="20"/>
                    </a:lnTo>
                    <a:lnTo>
                      <a:pt x="16" y="8"/>
                    </a:lnTo>
                    <a:lnTo>
                      <a:pt x="0" y="0"/>
                    </a:lnTo>
                    <a:lnTo>
                      <a:pt x="18" y="3"/>
                    </a:lnTo>
                    <a:lnTo>
                      <a:pt x="35" y="10"/>
                    </a:lnTo>
                    <a:lnTo>
                      <a:pt x="50" y="19"/>
                    </a:lnTo>
                    <a:lnTo>
                      <a:pt x="63" y="30"/>
                    </a:lnTo>
                    <a:lnTo>
                      <a:pt x="76" y="43"/>
                    </a:lnTo>
                    <a:lnTo>
                      <a:pt x="86" y="58"/>
                    </a:lnTo>
                    <a:lnTo>
                      <a:pt x="95" y="74"/>
                    </a:lnTo>
                    <a:lnTo>
                      <a:pt x="103" y="91"/>
                    </a:lnTo>
                    <a:lnTo>
                      <a:pt x="109" y="109"/>
                    </a:lnTo>
                    <a:lnTo>
                      <a:pt x="116" y="127"/>
                    </a:lnTo>
                    <a:lnTo>
                      <a:pt x="121" y="146"/>
                    </a:lnTo>
                    <a:lnTo>
                      <a:pt x="126" y="165"/>
                    </a:lnTo>
                    <a:lnTo>
                      <a:pt x="131" y="185"/>
                    </a:lnTo>
                    <a:lnTo>
                      <a:pt x="136" y="204"/>
                    </a:lnTo>
                    <a:lnTo>
                      <a:pt x="140" y="222"/>
                    </a:lnTo>
                    <a:lnTo>
                      <a:pt x="146" y="239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3" name="Freeform 2995"/>
              <p:cNvSpPr>
                <a:spLocks/>
              </p:cNvSpPr>
              <p:nvPr/>
            </p:nvSpPr>
            <p:spPr bwMode="auto">
              <a:xfrm>
                <a:off x="2450" y="2531"/>
                <a:ext cx="2" cy="1"/>
              </a:xfrm>
              <a:custGeom>
                <a:avLst/>
                <a:gdLst>
                  <a:gd name="T0" fmla="*/ 20 w 20"/>
                  <a:gd name="T1" fmla="*/ 1 h 8"/>
                  <a:gd name="T2" fmla="*/ 18 w 20"/>
                  <a:gd name="T3" fmla="*/ 0 h 8"/>
                  <a:gd name="T4" fmla="*/ 17 w 20"/>
                  <a:gd name="T5" fmla="*/ 0 h 8"/>
                  <a:gd name="T6" fmla="*/ 15 w 20"/>
                  <a:gd name="T7" fmla="*/ 0 h 8"/>
                  <a:gd name="T8" fmla="*/ 14 w 20"/>
                  <a:gd name="T9" fmla="*/ 0 h 8"/>
                  <a:gd name="T10" fmla="*/ 12 w 20"/>
                  <a:gd name="T11" fmla="*/ 1 h 8"/>
                  <a:gd name="T12" fmla="*/ 11 w 20"/>
                  <a:gd name="T13" fmla="*/ 1 h 8"/>
                  <a:gd name="T14" fmla="*/ 9 w 20"/>
                  <a:gd name="T15" fmla="*/ 1 h 8"/>
                  <a:gd name="T16" fmla="*/ 8 w 20"/>
                  <a:gd name="T17" fmla="*/ 1 h 8"/>
                  <a:gd name="T18" fmla="*/ 7 w 20"/>
                  <a:gd name="T19" fmla="*/ 1 h 8"/>
                  <a:gd name="T20" fmla="*/ 5 w 20"/>
                  <a:gd name="T21" fmla="*/ 2 h 8"/>
                  <a:gd name="T22" fmla="*/ 4 w 20"/>
                  <a:gd name="T23" fmla="*/ 2 h 8"/>
                  <a:gd name="T24" fmla="*/ 3 w 20"/>
                  <a:gd name="T25" fmla="*/ 3 h 8"/>
                  <a:gd name="T26" fmla="*/ 2 w 20"/>
                  <a:gd name="T27" fmla="*/ 4 h 8"/>
                  <a:gd name="T28" fmla="*/ 1 w 20"/>
                  <a:gd name="T29" fmla="*/ 5 h 8"/>
                  <a:gd name="T30" fmla="*/ 0 w 20"/>
                  <a:gd name="T31" fmla="*/ 6 h 8"/>
                  <a:gd name="T32" fmla="*/ 0 w 20"/>
                  <a:gd name="T3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8">
                    <a:moveTo>
                      <a:pt x="20" y="1"/>
                    </a:moveTo>
                    <a:lnTo>
                      <a:pt x="18" y="0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4" y="0"/>
                    </a:lnTo>
                    <a:lnTo>
                      <a:pt x="12" y="1"/>
                    </a:lnTo>
                    <a:lnTo>
                      <a:pt x="11" y="1"/>
                    </a:lnTo>
                    <a:lnTo>
                      <a:pt x="9" y="1"/>
                    </a:lnTo>
                    <a:lnTo>
                      <a:pt x="8" y="1"/>
                    </a:lnTo>
                    <a:lnTo>
                      <a:pt x="7" y="1"/>
                    </a:lnTo>
                    <a:lnTo>
                      <a:pt x="5" y="2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5"/>
                    </a:lnTo>
                    <a:lnTo>
                      <a:pt x="0" y="6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4" name="Freeform 2996"/>
              <p:cNvSpPr>
                <a:spLocks/>
              </p:cNvSpPr>
              <p:nvPr/>
            </p:nvSpPr>
            <p:spPr bwMode="auto">
              <a:xfrm>
                <a:off x="2434" y="2501"/>
                <a:ext cx="16" cy="31"/>
              </a:xfrm>
              <a:custGeom>
                <a:avLst/>
                <a:gdLst>
                  <a:gd name="T0" fmla="*/ 126 w 126"/>
                  <a:gd name="T1" fmla="*/ 246 h 246"/>
                  <a:gd name="T2" fmla="*/ 122 w 126"/>
                  <a:gd name="T3" fmla="*/ 230 h 246"/>
                  <a:gd name="T4" fmla="*/ 119 w 126"/>
                  <a:gd name="T5" fmla="*/ 213 h 246"/>
                  <a:gd name="T6" fmla="*/ 115 w 126"/>
                  <a:gd name="T7" fmla="*/ 196 h 246"/>
                  <a:gd name="T8" fmla="*/ 112 w 126"/>
                  <a:gd name="T9" fmla="*/ 178 h 246"/>
                  <a:gd name="T10" fmla="*/ 107 w 126"/>
                  <a:gd name="T11" fmla="*/ 160 h 246"/>
                  <a:gd name="T12" fmla="*/ 103 w 126"/>
                  <a:gd name="T13" fmla="*/ 142 h 246"/>
                  <a:gd name="T14" fmla="*/ 98 w 126"/>
                  <a:gd name="T15" fmla="*/ 125 h 246"/>
                  <a:gd name="T16" fmla="*/ 92 w 126"/>
                  <a:gd name="T17" fmla="*/ 108 h 246"/>
                  <a:gd name="T18" fmla="*/ 85 w 126"/>
                  <a:gd name="T19" fmla="*/ 91 h 246"/>
                  <a:gd name="T20" fmla="*/ 77 w 126"/>
                  <a:gd name="T21" fmla="*/ 75 h 246"/>
                  <a:gd name="T22" fmla="*/ 67 w 126"/>
                  <a:gd name="T23" fmla="*/ 59 h 246"/>
                  <a:gd name="T24" fmla="*/ 56 w 126"/>
                  <a:gd name="T25" fmla="*/ 45 h 246"/>
                  <a:gd name="T26" fmla="*/ 44 w 126"/>
                  <a:gd name="T27" fmla="*/ 32 h 246"/>
                  <a:gd name="T28" fmla="*/ 31 w 126"/>
                  <a:gd name="T29" fmla="*/ 20 h 246"/>
                  <a:gd name="T30" fmla="*/ 16 w 126"/>
                  <a:gd name="T31" fmla="*/ 8 h 246"/>
                  <a:gd name="T32" fmla="*/ 0 w 126"/>
                  <a:gd name="T3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246">
                    <a:moveTo>
                      <a:pt x="126" y="246"/>
                    </a:moveTo>
                    <a:lnTo>
                      <a:pt x="122" y="230"/>
                    </a:lnTo>
                    <a:lnTo>
                      <a:pt x="119" y="213"/>
                    </a:lnTo>
                    <a:lnTo>
                      <a:pt x="115" y="196"/>
                    </a:lnTo>
                    <a:lnTo>
                      <a:pt x="112" y="178"/>
                    </a:lnTo>
                    <a:lnTo>
                      <a:pt x="107" y="160"/>
                    </a:lnTo>
                    <a:lnTo>
                      <a:pt x="103" y="142"/>
                    </a:lnTo>
                    <a:lnTo>
                      <a:pt x="98" y="125"/>
                    </a:lnTo>
                    <a:lnTo>
                      <a:pt x="92" y="108"/>
                    </a:lnTo>
                    <a:lnTo>
                      <a:pt x="85" y="91"/>
                    </a:lnTo>
                    <a:lnTo>
                      <a:pt x="77" y="75"/>
                    </a:lnTo>
                    <a:lnTo>
                      <a:pt x="67" y="59"/>
                    </a:lnTo>
                    <a:lnTo>
                      <a:pt x="56" y="45"/>
                    </a:lnTo>
                    <a:lnTo>
                      <a:pt x="44" y="32"/>
                    </a:lnTo>
                    <a:lnTo>
                      <a:pt x="31" y="20"/>
                    </a:lnTo>
                    <a:lnTo>
                      <a:pt x="16" y="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5" name="Freeform 2997"/>
              <p:cNvSpPr>
                <a:spLocks/>
              </p:cNvSpPr>
              <p:nvPr/>
            </p:nvSpPr>
            <p:spPr bwMode="auto">
              <a:xfrm>
                <a:off x="2434" y="2501"/>
                <a:ext cx="18" cy="30"/>
              </a:xfrm>
              <a:custGeom>
                <a:avLst/>
                <a:gdLst>
                  <a:gd name="T0" fmla="*/ 0 w 146"/>
                  <a:gd name="T1" fmla="*/ 0 h 239"/>
                  <a:gd name="T2" fmla="*/ 18 w 146"/>
                  <a:gd name="T3" fmla="*/ 3 h 239"/>
                  <a:gd name="T4" fmla="*/ 35 w 146"/>
                  <a:gd name="T5" fmla="*/ 10 h 239"/>
                  <a:gd name="T6" fmla="*/ 50 w 146"/>
                  <a:gd name="T7" fmla="*/ 19 h 239"/>
                  <a:gd name="T8" fmla="*/ 63 w 146"/>
                  <a:gd name="T9" fmla="*/ 30 h 239"/>
                  <a:gd name="T10" fmla="*/ 76 w 146"/>
                  <a:gd name="T11" fmla="*/ 43 h 239"/>
                  <a:gd name="T12" fmla="*/ 86 w 146"/>
                  <a:gd name="T13" fmla="*/ 58 h 239"/>
                  <a:gd name="T14" fmla="*/ 95 w 146"/>
                  <a:gd name="T15" fmla="*/ 74 h 239"/>
                  <a:gd name="T16" fmla="*/ 103 w 146"/>
                  <a:gd name="T17" fmla="*/ 91 h 239"/>
                  <a:gd name="T18" fmla="*/ 109 w 146"/>
                  <a:gd name="T19" fmla="*/ 109 h 239"/>
                  <a:gd name="T20" fmla="*/ 116 w 146"/>
                  <a:gd name="T21" fmla="*/ 127 h 239"/>
                  <a:gd name="T22" fmla="*/ 121 w 146"/>
                  <a:gd name="T23" fmla="*/ 146 h 239"/>
                  <a:gd name="T24" fmla="*/ 126 w 146"/>
                  <a:gd name="T25" fmla="*/ 165 h 239"/>
                  <a:gd name="T26" fmla="*/ 131 w 146"/>
                  <a:gd name="T27" fmla="*/ 185 h 239"/>
                  <a:gd name="T28" fmla="*/ 136 w 146"/>
                  <a:gd name="T29" fmla="*/ 204 h 239"/>
                  <a:gd name="T30" fmla="*/ 140 w 146"/>
                  <a:gd name="T31" fmla="*/ 222 h 239"/>
                  <a:gd name="T32" fmla="*/ 146 w 146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39">
                    <a:moveTo>
                      <a:pt x="0" y="0"/>
                    </a:moveTo>
                    <a:lnTo>
                      <a:pt x="18" y="3"/>
                    </a:lnTo>
                    <a:lnTo>
                      <a:pt x="35" y="10"/>
                    </a:lnTo>
                    <a:lnTo>
                      <a:pt x="50" y="19"/>
                    </a:lnTo>
                    <a:lnTo>
                      <a:pt x="63" y="30"/>
                    </a:lnTo>
                    <a:lnTo>
                      <a:pt x="76" y="43"/>
                    </a:lnTo>
                    <a:lnTo>
                      <a:pt x="86" y="58"/>
                    </a:lnTo>
                    <a:lnTo>
                      <a:pt x="95" y="74"/>
                    </a:lnTo>
                    <a:lnTo>
                      <a:pt x="103" y="91"/>
                    </a:lnTo>
                    <a:lnTo>
                      <a:pt x="109" y="109"/>
                    </a:lnTo>
                    <a:lnTo>
                      <a:pt x="116" y="127"/>
                    </a:lnTo>
                    <a:lnTo>
                      <a:pt x="121" y="146"/>
                    </a:lnTo>
                    <a:lnTo>
                      <a:pt x="126" y="165"/>
                    </a:lnTo>
                    <a:lnTo>
                      <a:pt x="131" y="185"/>
                    </a:lnTo>
                    <a:lnTo>
                      <a:pt x="136" y="204"/>
                    </a:lnTo>
                    <a:lnTo>
                      <a:pt x="140" y="222"/>
                    </a:lnTo>
                    <a:lnTo>
                      <a:pt x="146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6" name="Freeform 2998"/>
              <p:cNvSpPr>
                <a:spLocks/>
              </p:cNvSpPr>
              <p:nvPr/>
            </p:nvSpPr>
            <p:spPr bwMode="auto">
              <a:xfrm>
                <a:off x="2387" y="2505"/>
                <a:ext cx="60" cy="57"/>
              </a:xfrm>
              <a:custGeom>
                <a:avLst/>
                <a:gdLst>
                  <a:gd name="T0" fmla="*/ 201 w 479"/>
                  <a:gd name="T1" fmla="*/ 448 h 458"/>
                  <a:gd name="T2" fmla="*/ 183 w 479"/>
                  <a:gd name="T3" fmla="*/ 432 h 458"/>
                  <a:gd name="T4" fmla="*/ 164 w 479"/>
                  <a:gd name="T5" fmla="*/ 416 h 458"/>
                  <a:gd name="T6" fmla="*/ 144 w 479"/>
                  <a:gd name="T7" fmla="*/ 402 h 458"/>
                  <a:gd name="T8" fmla="*/ 122 w 479"/>
                  <a:gd name="T9" fmla="*/ 393 h 458"/>
                  <a:gd name="T10" fmla="*/ 100 w 479"/>
                  <a:gd name="T11" fmla="*/ 393 h 458"/>
                  <a:gd name="T12" fmla="*/ 81 w 479"/>
                  <a:gd name="T13" fmla="*/ 401 h 458"/>
                  <a:gd name="T14" fmla="*/ 60 w 479"/>
                  <a:gd name="T15" fmla="*/ 409 h 458"/>
                  <a:gd name="T16" fmla="*/ 40 w 479"/>
                  <a:gd name="T17" fmla="*/ 416 h 458"/>
                  <a:gd name="T18" fmla="*/ 19 w 479"/>
                  <a:gd name="T19" fmla="*/ 419 h 458"/>
                  <a:gd name="T20" fmla="*/ 0 w 479"/>
                  <a:gd name="T21" fmla="*/ 417 h 458"/>
                  <a:gd name="T22" fmla="*/ 20 w 479"/>
                  <a:gd name="T23" fmla="*/ 358 h 458"/>
                  <a:gd name="T24" fmla="*/ 58 w 479"/>
                  <a:gd name="T25" fmla="*/ 337 h 458"/>
                  <a:gd name="T26" fmla="*/ 99 w 479"/>
                  <a:gd name="T27" fmla="*/ 308 h 458"/>
                  <a:gd name="T28" fmla="*/ 139 w 479"/>
                  <a:gd name="T29" fmla="*/ 279 h 458"/>
                  <a:gd name="T30" fmla="*/ 180 w 479"/>
                  <a:gd name="T31" fmla="*/ 262 h 458"/>
                  <a:gd name="T32" fmla="*/ 225 w 479"/>
                  <a:gd name="T33" fmla="*/ 264 h 458"/>
                  <a:gd name="T34" fmla="*/ 245 w 479"/>
                  <a:gd name="T35" fmla="*/ 270 h 458"/>
                  <a:gd name="T36" fmla="*/ 252 w 479"/>
                  <a:gd name="T37" fmla="*/ 269 h 458"/>
                  <a:gd name="T38" fmla="*/ 260 w 479"/>
                  <a:gd name="T39" fmla="*/ 267 h 458"/>
                  <a:gd name="T40" fmla="*/ 266 w 479"/>
                  <a:gd name="T41" fmla="*/ 263 h 458"/>
                  <a:gd name="T42" fmla="*/ 270 w 479"/>
                  <a:gd name="T43" fmla="*/ 257 h 458"/>
                  <a:gd name="T44" fmla="*/ 272 w 479"/>
                  <a:gd name="T45" fmla="*/ 232 h 458"/>
                  <a:gd name="T46" fmla="*/ 284 w 479"/>
                  <a:gd name="T47" fmla="*/ 233 h 458"/>
                  <a:gd name="T48" fmla="*/ 295 w 479"/>
                  <a:gd name="T49" fmla="*/ 239 h 458"/>
                  <a:gd name="T50" fmla="*/ 305 w 479"/>
                  <a:gd name="T51" fmla="*/ 247 h 458"/>
                  <a:gd name="T52" fmla="*/ 316 w 479"/>
                  <a:gd name="T53" fmla="*/ 251 h 458"/>
                  <a:gd name="T54" fmla="*/ 328 w 479"/>
                  <a:gd name="T55" fmla="*/ 248 h 458"/>
                  <a:gd name="T56" fmla="*/ 326 w 479"/>
                  <a:gd name="T57" fmla="*/ 222 h 458"/>
                  <a:gd name="T58" fmla="*/ 302 w 479"/>
                  <a:gd name="T59" fmla="*/ 201 h 458"/>
                  <a:gd name="T60" fmla="*/ 275 w 479"/>
                  <a:gd name="T61" fmla="*/ 188 h 458"/>
                  <a:gd name="T62" fmla="*/ 253 w 479"/>
                  <a:gd name="T63" fmla="*/ 173 h 458"/>
                  <a:gd name="T64" fmla="*/ 247 w 479"/>
                  <a:gd name="T65" fmla="*/ 147 h 458"/>
                  <a:gd name="T66" fmla="*/ 262 w 479"/>
                  <a:gd name="T67" fmla="*/ 110 h 458"/>
                  <a:gd name="T68" fmla="*/ 273 w 479"/>
                  <a:gd name="T69" fmla="*/ 84 h 458"/>
                  <a:gd name="T70" fmla="*/ 285 w 479"/>
                  <a:gd name="T71" fmla="*/ 58 h 458"/>
                  <a:gd name="T72" fmla="*/ 298 w 479"/>
                  <a:gd name="T73" fmla="*/ 33 h 458"/>
                  <a:gd name="T74" fmla="*/ 318 w 479"/>
                  <a:gd name="T75" fmla="*/ 13 h 458"/>
                  <a:gd name="T76" fmla="*/ 346 w 479"/>
                  <a:gd name="T77" fmla="*/ 0 h 458"/>
                  <a:gd name="T78" fmla="*/ 398 w 479"/>
                  <a:gd name="T79" fmla="*/ 20 h 458"/>
                  <a:gd name="T80" fmla="*/ 431 w 479"/>
                  <a:gd name="T81" fmla="*/ 59 h 458"/>
                  <a:gd name="T82" fmla="*/ 450 w 479"/>
                  <a:gd name="T83" fmla="*/ 110 h 458"/>
                  <a:gd name="T84" fmla="*/ 463 w 479"/>
                  <a:gd name="T85" fmla="*/ 167 h 458"/>
                  <a:gd name="T86" fmla="*/ 474 w 479"/>
                  <a:gd name="T87" fmla="*/ 222 h 458"/>
                  <a:gd name="T88" fmla="*/ 440 w 479"/>
                  <a:gd name="T89" fmla="*/ 261 h 458"/>
                  <a:gd name="T90" fmla="*/ 395 w 479"/>
                  <a:gd name="T91" fmla="*/ 308 h 458"/>
                  <a:gd name="T92" fmla="*/ 355 w 479"/>
                  <a:gd name="T93" fmla="*/ 361 h 458"/>
                  <a:gd name="T94" fmla="*/ 312 w 479"/>
                  <a:gd name="T95" fmla="*/ 410 h 458"/>
                  <a:gd name="T96" fmla="*/ 259 w 479"/>
                  <a:gd name="T97" fmla="*/ 447 h 4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79" h="458">
                    <a:moveTo>
                      <a:pt x="213" y="458"/>
                    </a:moveTo>
                    <a:lnTo>
                      <a:pt x="207" y="453"/>
                    </a:lnTo>
                    <a:lnTo>
                      <a:pt x="201" y="448"/>
                    </a:lnTo>
                    <a:lnTo>
                      <a:pt x="196" y="443"/>
                    </a:lnTo>
                    <a:lnTo>
                      <a:pt x="189" y="437"/>
                    </a:lnTo>
                    <a:lnTo>
                      <a:pt x="183" y="432"/>
                    </a:lnTo>
                    <a:lnTo>
                      <a:pt x="177" y="426"/>
                    </a:lnTo>
                    <a:lnTo>
                      <a:pt x="171" y="421"/>
                    </a:lnTo>
                    <a:lnTo>
                      <a:pt x="164" y="416"/>
                    </a:lnTo>
                    <a:lnTo>
                      <a:pt x="158" y="411"/>
                    </a:lnTo>
                    <a:lnTo>
                      <a:pt x="151" y="406"/>
                    </a:lnTo>
                    <a:lnTo>
                      <a:pt x="144" y="402"/>
                    </a:lnTo>
                    <a:lnTo>
                      <a:pt x="137" y="399"/>
                    </a:lnTo>
                    <a:lnTo>
                      <a:pt x="130" y="395"/>
                    </a:lnTo>
                    <a:lnTo>
                      <a:pt x="122" y="393"/>
                    </a:lnTo>
                    <a:lnTo>
                      <a:pt x="114" y="391"/>
                    </a:lnTo>
                    <a:lnTo>
                      <a:pt x="107" y="391"/>
                    </a:lnTo>
                    <a:lnTo>
                      <a:pt x="100" y="393"/>
                    </a:lnTo>
                    <a:lnTo>
                      <a:pt x="94" y="396"/>
                    </a:lnTo>
                    <a:lnTo>
                      <a:pt x="87" y="398"/>
                    </a:lnTo>
                    <a:lnTo>
                      <a:pt x="81" y="401"/>
                    </a:lnTo>
                    <a:lnTo>
                      <a:pt x="74" y="404"/>
                    </a:lnTo>
                    <a:lnTo>
                      <a:pt x="68" y="407"/>
                    </a:lnTo>
                    <a:lnTo>
                      <a:pt x="60" y="409"/>
                    </a:lnTo>
                    <a:lnTo>
                      <a:pt x="53" y="412"/>
                    </a:lnTo>
                    <a:lnTo>
                      <a:pt x="46" y="414"/>
                    </a:lnTo>
                    <a:lnTo>
                      <a:pt x="40" y="416"/>
                    </a:lnTo>
                    <a:lnTo>
                      <a:pt x="33" y="417"/>
                    </a:lnTo>
                    <a:lnTo>
                      <a:pt x="26" y="418"/>
                    </a:lnTo>
                    <a:lnTo>
                      <a:pt x="19" y="419"/>
                    </a:lnTo>
                    <a:lnTo>
                      <a:pt x="13" y="419"/>
                    </a:lnTo>
                    <a:lnTo>
                      <a:pt x="6" y="418"/>
                    </a:lnTo>
                    <a:lnTo>
                      <a:pt x="0" y="417"/>
                    </a:lnTo>
                    <a:lnTo>
                      <a:pt x="0" y="418"/>
                    </a:lnTo>
                    <a:lnTo>
                      <a:pt x="20" y="359"/>
                    </a:lnTo>
                    <a:lnTo>
                      <a:pt x="20" y="358"/>
                    </a:lnTo>
                    <a:lnTo>
                      <a:pt x="32" y="352"/>
                    </a:lnTo>
                    <a:lnTo>
                      <a:pt x="45" y="345"/>
                    </a:lnTo>
                    <a:lnTo>
                      <a:pt x="58" y="337"/>
                    </a:lnTo>
                    <a:lnTo>
                      <a:pt x="72" y="327"/>
                    </a:lnTo>
                    <a:lnTo>
                      <a:pt x="86" y="318"/>
                    </a:lnTo>
                    <a:lnTo>
                      <a:pt x="99" y="308"/>
                    </a:lnTo>
                    <a:lnTo>
                      <a:pt x="112" y="298"/>
                    </a:lnTo>
                    <a:lnTo>
                      <a:pt x="125" y="288"/>
                    </a:lnTo>
                    <a:lnTo>
                      <a:pt x="139" y="279"/>
                    </a:lnTo>
                    <a:lnTo>
                      <a:pt x="153" y="272"/>
                    </a:lnTo>
                    <a:lnTo>
                      <a:pt x="166" y="266"/>
                    </a:lnTo>
                    <a:lnTo>
                      <a:pt x="180" y="262"/>
                    </a:lnTo>
                    <a:lnTo>
                      <a:pt x="196" y="260"/>
                    </a:lnTo>
                    <a:lnTo>
                      <a:pt x="210" y="261"/>
                    </a:lnTo>
                    <a:lnTo>
                      <a:pt x="225" y="264"/>
                    </a:lnTo>
                    <a:lnTo>
                      <a:pt x="240" y="271"/>
                    </a:lnTo>
                    <a:lnTo>
                      <a:pt x="242" y="270"/>
                    </a:lnTo>
                    <a:lnTo>
                      <a:pt x="245" y="270"/>
                    </a:lnTo>
                    <a:lnTo>
                      <a:pt x="247" y="270"/>
                    </a:lnTo>
                    <a:lnTo>
                      <a:pt x="250" y="270"/>
                    </a:lnTo>
                    <a:lnTo>
                      <a:pt x="252" y="269"/>
                    </a:lnTo>
                    <a:lnTo>
                      <a:pt x="255" y="269"/>
                    </a:lnTo>
                    <a:lnTo>
                      <a:pt x="258" y="268"/>
                    </a:lnTo>
                    <a:lnTo>
                      <a:pt x="260" y="267"/>
                    </a:lnTo>
                    <a:lnTo>
                      <a:pt x="262" y="266"/>
                    </a:lnTo>
                    <a:lnTo>
                      <a:pt x="264" y="265"/>
                    </a:lnTo>
                    <a:lnTo>
                      <a:pt x="266" y="263"/>
                    </a:lnTo>
                    <a:lnTo>
                      <a:pt x="268" y="261"/>
                    </a:lnTo>
                    <a:lnTo>
                      <a:pt x="269" y="259"/>
                    </a:lnTo>
                    <a:lnTo>
                      <a:pt x="270" y="257"/>
                    </a:lnTo>
                    <a:lnTo>
                      <a:pt x="271" y="254"/>
                    </a:lnTo>
                    <a:lnTo>
                      <a:pt x="272" y="252"/>
                    </a:lnTo>
                    <a:lnTo>
                      <a:pt x="272" y="232"/>
                    </a:lnTo>
                    <a:lnTo>
                      <a:pt x="276" y="231"/>
                    </a:lnTo>
                    <a:lnTo>
                      <a:pt x="280" y="232"/>
                    </a:lnTo>
                    <a:lnTo>
                      <a:pt x="284" y="233"/>
                    </a:lnTo>
                    <a:lnTo>
                      <a:pt x="288" y="235"/>
                    </a:lnTo>
                    <a:lnTo>
                      <a:pt x="291" y="237"/>
                    </a:lnTo>
                    <a:lnTo>
                      <a:pt x="295" y="239"/>
                    </a:lnTo>
                    <a:lnTo>
                      <a:pt x="298" y="242"/>
                    </a:lnTo>
                    <a:lnTo>
                      <a:pt x="302" y="245"/>
                    </a:lnTo>
                    <a:lnTo>
                      <a:pt x="305" y="247"/>
                    </a:lnTo>
                    <a:lnTo>
                      <a:pt x="309" y="249"/>
                    </a:lnTo>
                    <a:lnTo>
                      <a:pt x="312" y="251"/>
                    </a:lnTo>
                    <a:lnTo>
                      <a:pt x="316" y="251"/>
                    </a:lnTo>
                    <a:lnTo>
                      <a:pt x="319" y="251"/>
                    </a:lnTo>
                    <a:lnTo>
                      <a:pt x="324" y="250"/>
                    </a:lnTo>
                    <a:lnTo>
                      <a:pt x="328" y="248"/>
                    </a:lnTo>
                    <a:lnTo>
                      <a:pt x="333" y="245"/>
                    </a:lnTo>
                    <a:lnTo>
                      <a:pt x="330" y="232"/>
                    </a:lnTo>
                    <a:lnTo>
                      <a:pt x="326" y="222"/>
                    </a:lnTo>
                    <a:lnTo>
                      <a:pt x="319" y="214"/>
                    </a:lnTo>
                    <a:lnTo>
                      <a:pt x="311" y="207"/>
                    </a:lnTo>
                    <a:lnTo>
                      <a:pt x="302" y="201"/>
                    </a:lnTo>
                    <a:lnTo>
                      <a:pt x="293" y="196"/>
                    </a:lnTo>
                    <a:lnTo>
                      <a:pt x="284" y="192"/>
                    </a:lnTo>
                    <a:lnTo>
                      <a:pt x="275" y="188"/>
                    </a:lnTo>
                    <a:lnTo>
                      <a:pt x="266" y="183"/>
                    </a:lnTo>
                    <a:lnTo>
                      <a:pt x="259" y="178"/>
                    </a:lnTo>
                    <a:lnTo>
                      <a:pt x="253" y="173"/>
                    </a:lnTo>
                    <a:lnTo>
                      <a:pt x="249" y="166"/>
                    </a:lnTo>
                    <a:lnTo>
                      <a:pt x="247" y="157"/>
                    </a:lnTo>
                    <a:lnTo>
                      <a:pt x="247" y="147"/>
                    </a:lnTo>
                    <a:lnTo>
                      <a:pt x="251" y="133"/>
                    </a:lnTo>
                    <a:lnTo>
                      <a:pt x="259" y="119"/>
                    </a:lnTo>
                    <a:lnTo>
                      <a:pt x="262" y="110"/>
                    </a:lnTo>
                    <a:lnTo>
                      <a:pt x="266" y="102"/>
                    </a:lnTo>
                    <a:lnTo>
                      <a:pt x="270" y="93"/>
                    </a:lnTo>
                    <a:lnTo>
                      <a:pt x="273" y="84"/>
                    </a:lnTo>
                    <a:lnTo>
                      <a:pt x="277" y="75"/>
                    </a:lnTo>
                    <a:lnTo>
                      <a:pt x="281" y="66"/>
                    </a:lnTo>
                    <a:lnTo>
                      <a:pt x="285" y="58"/>
                    </a:lnTo>
                    <a:lnTo>
                      <a:pt x="289" y="49"/>
                    </a:lnTo>
                    <a:lnTo>
                      <a:pt x="293" y="41"/>
                    </a:lnTo>
                    <a:lnTo>
                      <a:pt x="298" y="33"/>
                    </a:lnTo>
                    <a:lnTo>
                      <a:pt x="304" y="26"/>
                    </a:lnTo>
                    <a:lnTo>
                      <a:pt x="311" y="19"/>
                    </a:lnTo>
                    <a:lnTo>
                      <a:pt x="318" y="13"/>
                    </a:lnTo>
                    <a:lnTo>
                      <a:pt x="327" y="8"/>
                    </a:lnTo>
                    <a:lnTo>
                      <a:pt x="336" y="3"/>
                    </a:lnTo>
                    <a:lnTo>
                      <a:pt x="346" y="0"/>
                    </a:lnTo>
                    <a:lnTo>
                      <a:pt x="365" y="4"/>
                    </a:lnTo>
                    <a:lnTo>
                      <a:pt x="383" y="11"/>
                    </a:lnTo>
                    <a:lnTo>
                      <a:pt x="398" y="20"/>
                    </a:lnTo>
                    <a:lnTo>
                      <a:pt x="411" y="31"/>
                    </a:lnTo>
                    <a:lnTo>
                      <a:pt x="422" y="45"/>
                    </a:lnTo>
                    <a:lnTo>
                      <a:pt x="431" y="59"/>
                    </a:lnTo>
                    <a:lnTo>
                      <a:pt x="438" y="75"/>
                    </a:lnTo>
                    <a:lnTo>
                      <a:pt x="445" y="92"/>
                    </a:lnTo>
                    <a:lnTo>
                      <a:pt x="450" y="110"/>
                    </a:lnTo>
                    <a:lnTo>
                      <a:pt x="456" y="128"/>
                    </a:lnTo>
                    <a:lnTo>
                      <a:pt x="460" y="148"/>
                    </a:lnTo>
                    <a:lnTo>
                      <a:pt x="463" y="167"/>
                    </a:lnTo>
                    <a:lnTo>
                      <a:pt x="467" y="185"/>
                    </a:lnTo>
                    <a:lnTo>
                      <a:pt x="470" y="204"/>
                    </a:lnTo>
                    <a:lnTo>
                      <a:pt x="474" y="222"/>
                    </a:lnTo>
                    <a:lnTo>
                      <a:pt x="479" y="239"/>
                    </a:lnTo>
                    <a:lnTo>
                      <a:pt x="459" y="248"/>
                    </a:lnTo>
                    <a:lnTo>
                      <a:pt x="440" y="261"/>
                    </a:lnTo>
                    <a:lnTo>
                      <a:pt x="424" y="275"/>
                    </a:lnTo>
                    <a:lnTo>
                      <a:pt x="409" y="291"/>
                    </a:lnTo>
                    <a:lnTo>
                      <a:pt x="395" y="308"/>
                    </a:lnTo>
                    <a:lnTo>
                      <a:pt x="381" y="325"/>
                    </a:lnTo>
                    <a:lnTo>
                      <a:pt x="368" y="343"/>
                    </a:lnTo>
                    <a:lnTo>
                      <a:pt x="355" y="361"/>
                    </a:lnTo>
                    <a:lnTo>
                      <a:pt x="342" y="378"/>
                    </a:lnTo>
                    <a:lnTo>
                      <a:pt x="328" y="395"/>
                    </a:lnTo>
                    <a:lnTo>
                      <a:pt x="312" y="410"/>
                    </a:lnTo>
                    <a:lnTo>
                      <a:pt x="296" y="424"/>
                    </a:lnTo>
                    <a:lnTo>
                      <a:pt x="278" y="436"/>
                    </a:lnTo>
                    <a:lnTo>
                      <a:pt x="259" y="447"/>
                    </a:lnTo>
                    <a:lnTo>
                      <a:pt x="237" y="454"/>
                    </a:lnTo>
                    <a:lnTo>
                      <a:pt x="213" y="458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7" name="Freeform 2999"/>
              <p:cNvSpPr>
                <a:spLocks/>
              </p:cNvSpPr>
              <p:nvPr/>
            </p:nvSpPr>
            <p:spPr bwMode="auto">
              <a:xfrm>
                <a:off x="2400" y="2554"/>
                <a:ext cx="13" cy="8"/>
              </a:xfrm>
              <a:custGeom>
                <a:avLst/>
                <a:gdLst>
                  <a:gd name="T0" fmla="*/ 106 w 106"/>
                  <a:gd name="T1" fmla="*/ 67 h 67"/>
                  <a:gd name="T2" fmla="*/ 100 w 106"/>
                  <a:gd name="T3" fmla="*/ 62 h 67"/>
                  <a:gd name="T4" fmla="*/ 94 w 106"/>
                  <a:gd name="T5" fmla="*/ 57 h 67"/>
                  <a:gd name="T6" fmla="*/ 89 w 106"/>
                  <a:gd name="T7" fmla="*/ 52 h 67"/>
                  <a:gd name="T8" fmla="*/ 82 w 106"/>
                  <a:gd name="T9" fmla="*/ 46 h 67"/>
                  <a:gd name="T10" fmla="*/ 76 w 106"/>
                  <a:gd name="T11" fmla="*/ 41 h 67"/>
                  <a:gd name="T12" fmla="*/ 70 w 106"/>
                  <a:gd name="T13" fmla="*/ 35 h 67"/>
                  <a:gd name="T14" fmla="*/ 64 w 106"/>
                  <a:gd name="T15" fmla="*/ 30 h 67"/>
                  <a:gd name="T16" fmla="*/ 57 w 106"/>
                  <a:gd name="T17" fmla="*/ 25 h 67"/>
                  <a:gd name="T18" fmla="*/ 51 w 106"/>
                  <a:gd name="T19" fmla="*/ 20 h 67"/>
                  <a:gd name="T20" fmla="*/ 44 w 106"/>
                  <a:gd name="T21" fmla="*/ 15 h 67"/>
                  <a:gd name="T22" fmla="*/ 37 w 106"/>
                  <a:gd name="T23" fmla="*/ 11 h 67"/>
                  <a:gd name="T24" fmla="*/ 30 w 106"/>
                  <a:gd name="T25" fmla="*/ 8 h 67"/>
                  <a:gd name="T26" fmla="*/ 23 w 106"/>
                  <a:gd name="T27" fmla="*/ 4 h 67"/>
                  <a:gd name="T28" fmla="*/ 15 w 106"/>
                  <a:gd name="T29" fmla="*/ 2 h 67"/>
                  <a:gd name="T30" fmla="*/ 7 w 106"/>
                  <a:gd name="T31" fmla="*/ 0 h 67"/>
                  <a:gd name="T32" fmla="*/ 0 w 106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67">
                    <a:moveTo>
                      <a:pt x="106" y="67"/>
                    </a:moveTo>
                    <a:lnTo>
                      <a:pt x="100" y="62"/>
                    </a:lnTo>
                    <a:lnTo>
                      <a:pt x="94" y="57"/>
                    </a:lnTo>
                    <a:lnTo>
                      <a:pt x="89" y="52"/>
                    </a:lnTo>
                    <a:lnTo>
                      <a:pt x="82" y="46"/>
                    </a:lnTo>
                    <a:lnTo>
                      <a:pt x="76" y="41"/>
                    </a:lnTo>
                    <a:lnTo>
                      <a:pt x="70" y="35"/>
                    </a:lnTo>
                    <a:lnTo>
                      <a:pt x="64" y="30"/>
                    </a:lnTo>
                    <a:lnTo>
                      <a:pt x="57" y="25"/>
                    </a:lnTo>
                    <a:lnTo>
                      <a:pt x="51" y="20"/>
                    </a:lnTo>
                    <a:lnTo>
                      <a:pt x="44" y="15"/>
                    </a:lnTo>
                    <a:lnTo>
                      <a:pt x="37" y="11"/>
                    </a:lnTo>
                    <a:lnTo>
                      <a:pt x="30" y="8"/>
                    </a:lnTo>
                    <a:lnTo>
                      <a:pt x="23" y="4"/>
                    </a:lnTo>
                    <a:lnTo>
                      <a:pt x="15" y="2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8" name="Freeform 3000"/>
              <p:cNvSpPr>
                <a:spLocks/>
              </p:cNvSpPr>
              <p:nvPr/>
            </p:nvSpPr>
            <p:spPr bwMode="auto">
              <a:xfrm>
                <a:off x="2387" y="2554"/>
                <a:ext cx="13" cy="3"/>
              </a:xfrm>
              <a:custGeom>
                <a:avLst/>
                <a:gdLst>
                  <a:gd name="T0" fmla="*/ 107 w 107"/>
                  <a:gd name="T1" fmla="*/ 0 h 28"/>
                  <a:gd name="T2" fmla="*/ 100 w 107"/>
                  <a:gd name="T3" fmla="*/ 2 h 28"/>
                  <a:gd name="T4" fmla="*/ 94 w 107"/>
                  <a:gd name="T5" fmla="*/ 5 h 28"/>
                  <a:gd name="T6" fmla="*/ 87 w 107"/>
                  <a:gd name="T7" fmla="*/ 7 h 28"/>
                  <a:gd name="T8" fmla="*/ 81 w 107"/>
                  <a:gd name="T9" fmla="*/ 10 h 28"/>
                  <a:gd name="T10" fmla="*/ 74 w 107"/>
                  <a:gd name="T11" fmla="*/ 13 h 28"/>
                  <a:gd name="T12" fmla="*/ 68 w 107"/>
                  <a:gd name="T13" fmla="*/ 16 h 28"/>
                  <a:gd name="T14" fmla="*/ 60 w 107"/>
                  <a:gd name="T15" fmla="*/ 18 h 28"/>
                  <a:gd name="T16" fmla="*/ 53 w 107"/>
                  <a:gd name="T17" fmla="*/ 21 h 28"/>
                  <a:gd name="T18" fmla="*/ 46 w 107"/>
                  <a:gd name="T19" fmla="*/ 23 h 28"/>
                  <a:gd name="T20" fmla="*/ 40 w 107"/>
                  <a:gd name="T21" fmla="*/ 25 h 28"/>
                  <a:gd name="T22" fmla="*/ 33 w 107"/>
                  <a:gd name="T23" fmla="*/ 26 h 28"/>
                  <a:gd name="T24" fmla="*/ 26 w 107"/>
                  <a:gd name="T25" fmla="*/ 27 h 28"/>
                  <a:gd name="T26" fmla="*/ 19 w 107"/>
                  <a:gd name="T27" fmla="*/ 28 h 28"/>
                  <a:gd name="T28" fmla="*/ 13 w 107"/>
                  <a:gd name="T29" fmla="*/ 28 h 28"/>
                  <a:gd name="T30" fmla="*/ 6 w 107"/>
                  <a:gd name="T31" fmla="*/ 27 h 28"/>
                  <a:gd name="T32" fmla="*/ 0 w 107"/>
                  <a:gd name="T33" fmla="*/ 2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28">
                    <a:moveTo>
                      <a:pt x="107" y="0"/>
                    </a:moveTo>
                    <a:lnTo>
                      <a:pt x="100" y="2"/>
                    </a:lnTo>
                    <a:lnTo>
                      <a:pt x="94" y="5"/>
                    </a:lnTo>
                    <a:lnTo>
                      <a:pt x="87" y="7"/>
                    </a:lnTo>
                    <a:lnTo>
                      <a:pt x="81" y="10"/>
                    </a:lnTo>
                    <a:lnTo>
                      <a:pt x="74" y="13"/>
                    </a:lnTo>
                    <a:lnTo>
                      <a:pt x="68" y="16"/>
                    </a:lnTo>
                    <a:lnTo>
                      <a:pt x="60" y="18"/>
                    </a:lnTo>
                    <a:lnTo>
                      <a:pt x="53" y="21"/>
                    </a:lnTo>
                    <a:lnTo>
                      <a:pt x="46" y="23"/>
                    </a:lnTo>
                    <a:lnTo>
                      <a:pt x="40" y="25"/>
                    </a:lnTo>
                    <a:lnTo>
                      <a:pt x="33" y="26"/>
                    </a:lnTo>
                    <a:lnTo>
                      <a:pt x="26" y="27"/>
                    </a:lnTo>
                    <a:lnTo>
                      <a:pt x="19" y="28"/>
                    </a:lnTo>
                    <a:lnTo>
                      <a:pt x="13" y="28"/>
                    </a:lnTo>
                    <a:lnTo>
                      <a:pt x="6" y="27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29" name="Line 3001"/>
              <p:cNvSpPr>
                <a:spLocks noChangeShapeType="1"/>
              </p:cNvSpPr>
              <p:nvPr/>
            </p:nvSpPr>
            <p:spPr bwMode="auto">
              <a:xfrm flipV="1">
                <a:off x="2387" y="2550"/>
                <a:ext cx="2" cy="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0" name="Freeform 3002"/>
              <p:cNvSpPr>
                <a:spLocks/>
              </p:cNvSpPr>
              <p:nvPr/>
            </p:nvSpPr>
            <p:spPr bwMode="auto">
              <a:xfrm>
                <a:off x="2389" y="2537"/>
                <a:ext cx="28" cy="12"/>
              </a:xfrm>
              <a:custGeom>
                <a:avLst/>
                <a:gdLst>
                  <a:gd name="T0" fmla="*/ 0 w 220"/>
                  <a:gd name="T1" fmla="*/ 98 h 98"/>
                  <a:gd name="T2" fmla="*/ 12 w 220"/>
                  <a:gd name="T3" fmla="*/ 92 h 98"/>
                  <a:gd name="T4" fmla="*/ 25 w 220"/>
                  <a:gd name="T5" fmla="*/ 85 h 98"/>
                  <a:gd name="T6" fmla="*/ 38 w 220"/>
                  <a:gd name="T7" fmla="*/ 77 h 98"/>
                  <a:gd name="T8" fmla="*/ 52 w 220"/>
                  <a:gd name="T9" fmla="*/ 67 h 98"/>
                  <a:gd name="T10" fmla="*/ 66 w 220"/>
                  <a:gd name="T11" fmla="*/ 58 h 98"/>
                  <a:gd name="T12" fmla="*/ 79 w 220"/>
                  <a:gd name="T13" fmla="*/ 48 h 98"/>
                  <a:gd name="T14" fmla="*/ 92 w 220"/>
                  <a:gd name="T15" fmla="*/ 38 h 98"/>
                  <a:gd name="T16" fmla="*/ 105 w 220"/>
                  <a:gd name="T17" fmla="*/ 28 h 98"/>
                  <a:gd name="T18" fmla="*/ 119 w 220"/>
                  <a:gd name="T19" fmla="*/ 19 h 98"/>
                  <a:gd name="T20" fmla="*/ 133 w 220"/>
                  <a:gd name="T21" fmla="*/ 12 h 98"/>
                  <a:gd name="T22" fmla="*/ 146 w 220"/>
                  <a:gd name="T23" fmla="*/ 6 h 98"/>
                  <a:gd name="T24" fmla="*/ 160 w 220"/>
                  <a:gd name="T25" fmla="*/ 2 h 98"/>
                  <a:gd name="T26" fmla="*/ 176 w 220"/>
                  <a:gd name="T27" fmla="*/ 0 h 98"/>
                  <a:gd name="T28" fmla="*/ 190 w 220"/>
                  <a:gd name="T29" fmla="*/ 1 h 98"/>
                  <a:gd name="T30" fmla="*/ 205 w 220"/>
                  <a:gd name="T31" fmla="*/ 4 h 98"/>
                  <a:gd name="T32" fmla="*/ 220 w 220"/>
                  <a:gd name="T33" fmla="*/ 11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0" h="98">
                    <a:moveTo>
                      <a:pt x="0" y="98"/>
                    </a:moveTo>
                    <a:lnTo>
                      <a:pt x="12" y="92"/>
                    </a:lnTo>
                    <a:lnTo>
                      <a:pt x="25" y="85"/>
                    </a:lnTo>
                    <a:lnTo>
                      <a:pt x="38" y="77"/>
                    </a:lnTo>
                    <a:lnTo>
                      <a:pt x="52" y="67"/>
                    </a:lnTo>
                    <a:lnTo>
                      <a:pt x="66" y="58"/>
                    </a:lnTo>
                    <a:lnTo>
                      <a:pt x="79" y="48"/>
                    </a:lnTo>
                    <a:lnTo>
                      <a:pt x="92" y="38"/>
                    </a:lnTo>
                    <a:lnTo>
                      <a:pt x="105" y="28"/>
                    </a:lnTo>
                    <a:lnTo>
                      <a:pt x="119" y="19"/>
                    </a:lnTo>
                    <a:lnTo>
                      <a:pt x="133" y="12"/>
                    </a:lnTo>
                    <a:lnTo>
                      <a:pt x="146" y="6"/>
                    </a:lnTo>
                    <a:lnTo>
                      <a:pt x="160" y="2"/>
                    </a:lnTo>
                    <a:lnTo>
                      <a:pt x="176" y="0"/>
                    </a:lnTo>
                    <a:lnTo>
                      <a:pt x="190" y="1"/>
                    </a:lnTo>
                    <a:lnTo>
                      <a:pt x="205" y="4"/>
                    </a:lnTo>
                    <a:lnTo>
                      <a:pt x="220" y="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1" name="Freeform 3003"/>
              <p:cNvSpPr>
                <a:spLocks/>
              </p:cNvSpPr>
              <p:nvPr/>
            </p:nvSpPr>
            <p:spPr bwMode="auto">
              <a:xfrm>
                <a:off x="2417" y="2536"/>
                <a:ext cx="4" cy="3"/>
              </a:xfrm>
              <a:custGeom>
                <a:avLst/>
                <a:gdLst>
                  <a:gd name="T0" fmla="*/ 0 w 32"/>
                  <a:gd name="T1" fmla="*/ 19 h 19"/>
                  <a:gd name="T2" fmla="*/ 2 w 32"/>
                  <a:gd name="T3" fmla="*/ 18 h 19"/>
                  <a:gd name="T4" fmla="*/ 5 w 32"/>
                  <a:gd name="T5" fmla="*/ 18 h 19"/>
                  <a:gd name="T6" fmla="*/ 7 w 32"/>
                  <a:gd name="T7" fmla="*/ 18 h 19"/>
                  <a:gd name="T8" fmla="*/ 10 w 32"/>
                  <a:gd name="T9" fmla="*/ 18 h 19"/>
                  <a:gd name="T10" fmla="*/ 12 w 32"/>
                  <a:gd name="T11" fmla="*/ 17 h 19"/>
                  <a:gd name="T12" fmla="*/ 15 w 32"/>
                  <a:gd name="T13" fmla="*/ 17 h 19"/>
                  <a:gd name="T14" fmla="*/ 18 w 32"/>
                  <a:gd name="T15" fmla="*/ 16 h 19"/>
                  <a:gd name="T16" fmla="*/ 20 w 32"/>
                  <a:gd name="T17" fmla="*/ 15 h 19"/>
                  <a:gd name="T18" fmla="*/ 22 w 32"/>
                  <a:gd name="T19" fmla="*/ 14 h 19"/>
                  <a:gd name="T20" fmla="*/ 24 w 32"/>
                  <a:gd name="T21" fmla="*/ 13 h 19"/>
                  <a:gd name="T22" fmla="*/ 26 w 32"/>
                  <a:gd name="T23" fmla="*/ 11 h 19"/>
                  <a:gd name="T24" fmla="*/ 28 w 32"/>
                  <a:gd name="T25" fmla="*/ 9 h 19"/>
                  <a:gd name="T26" fmla="*/ 29 w 32"/>
                  <a:gd name="T27" fmla="*/ 7 h 19"/>
                  <a:gd name="T28" fmla="*/ 30 w 32"/>
                  <a:gd name="T29" fmla="*/ 5 h 19"/>
                  <a:gd name="T30" fmla="*/ 31 w 32"/>
                  <a:gd name="T31" fmla="*/ 2 h 19"/>
                  <a:gd name="T32" fmla="*/ 32 w 32"/>
                  <a:gd name="T3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19">
                    <a:moveTo>
                      <a:pt x="0" y="19"/>
                    </a:moveTo>
                    <a:lnTo>
                      <a:pt x="2" y="18"/>
                    </a:lnTo>
                    <a:lnTo>
                      <a:pt x="5" y="18"/>
                    </a:lnTo>
                    <a:lnTo>
                      <a:pt x="7" y="18"/>
                    </a:lnTo>
                    <a:lnTo>
                      <a:pt x="10" y="18"/>
                    </a:lnTo>
                    <a:lnTo>
                      <a:pt x="12" y="17"/>
                    </a:lnTo>
                    <a:lnTo>
                      <a:pt x="15" y="17"/>
                    </a:lnTo>
                    <a:lnTo>
                      <a:pt x="18" y="16"/>
                    </a:lnTo>
                    <a:lnTo>
                      <a:pt x="20" y="15"/>
                    </a:lnTo>
                    <a:lnTo>
                      <a:pt x="22" y="14"/>
                    </a:lnTo>
                    <a:lnTo>
                      <a:pt x="24" y="13"/>
                    </a:lnTo>
                    <a:lnTo>
                      <a:pt x="26" y="11"/>
                    </a:lnTo>
                    <a:lnTo>
                      <a:pt x="28" y="9"/>
                    </a:lnTo>
                    <a:lnTo>
                      <a:pt x="29" y="7"/>
                    </a:lnTo>
                    <a:lnTo>
                      <a:pt x="30" y="5"/>
                    </a:lnTo>
                    <a:lnTo>
                      <a:pt x="31" y="2"/>
                    </a:lnTo>
                    <a:lnTo>
                      <a:pt x="3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2" name="Line 3004"/>
              <p:cNvSpPr>
                <a:spLocks noChangeShapeType="1"/>
              </p:cNvSpPr>
              <p:nvPr/>
            </p:nvSpPr>
            <p:spPr bwMode="auto">
              <a:xfrm flipV="1">
                <a:off x="2421" y="2534"/>
                <a:ext cx="1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3" name="Freeform 3005"/>
              <p:cNvSpPr>
                <a:spLocks/>
              </p:cNvSpPr>
              <p:nvPr/>
            </p:nvSpPr>
            <p:spPr bwMode="auto">
              <a:xfrm>
                <a:off x="2421" y="2534"/>
                <a:ext cx="7" cy="2"/>
              </a:xfrm>
              <a:custGeom>
                <a:avLst/>
                <a:gdLst>
                  <a:gd name="T0" fmla="*/ 0 w 61"/>
                  <a:gd name="T1" fmla="*/ 1 h 20"/>
                  <a:gd name="T2" fmla="*/ 4 w 61"/>
                  <a:gd name="T3" fmla="*/ 0 h 20"/>
                  <a:gd name="T4" fmla="*/ 8 w 61"/>
                  <a:gd name="T5" fmla="*/ 1 h 20"/>
                  <a:gd name="T6" fmla="*/ 12 w 61"/>
                  <a:gd name="T7" fmla="*/ 2 h 20"/>
                  <a:gd name="T8" fmla="*/ 16 w 61"/>
                  <a:gd name="T9" fmla="*/ 4 h 20"/>
                  <a:gd name="T10" fmla="*/ 19 w 61"/>
                  <a:gd name="T11" fmla="*/ 6 h 20"/>
                  <a:gd name="T12" fmla="*/ 23 w 61"/>
                  <a:gd name="T13" fmla="*/ 8 h 20"/>
                  <a:gd name="T14" fmla="*/ 26 w 61"/>
                  <a:gd name="T15" fmla="*/ 11 h 20"/>
                  <a:gd name="T16" fmla="*/ 30 w 61"/>
                  <a:gd name="T17" fmla="*/ 14 h 20"/>
                  <a:gd name="T18" fmla="*/ 33 w 61"/>
                  <a:gd name="T19" fmla="*/ 16 h 20"/>
                  <a:gd name="T20" fmla="*/ 37 w 61"/>
                  <a:gd name="T21" fmla="*/ 18 h 20"/>
                  <a:gd name="T22" fmla="*/ 40 w 61"/>
                  <a:gd name="T23" fmla="*/ 20 h 20"/>
                  <a:gd name="T24" fmla="*/ 44 w 61"/>
                  <a:gd name="T25" fmla="*/ 20 h 20"/>
                  <a:gd name="T26" fmla="*/ 47 w 61"/>
                  <a:gd name="T27" fmla="*/ 20 h 20"/>
                  <a:gd name="T28" fmla="*/ 52 w 61"/>
                  <a:gd name="T29" fmla="*/ 19 h 20"/>
                  <a:gd name="T30" fmla="*/ 56 w 61"/>
                  <a:gd name="T31" fmla="*/ 17 h 20"/>
                  <a:gd name="T32" fmla="*/ 61 w 61"/>
                  <a:gd name="T33" fmla="*/ 14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0">
                    <a:moveTo>
                      <a:pt x="0" y="1"/>
                    </a:moveTo>
                    <a:lnTo>
                      <a:pt x="4" y="0"/>
                    </a:lnTo>
                    <a:lnTo>
                      <a:pt x="8" y="1"/>
                    </a:lnTo>
                    <a:lnTo>
                      <a:pt x="12" y="2"/>
                    </a:lnTo>
                    <a:lnTo>
                      <a:pt x="16" y="4"/>
                    </a:lnTo>
                    <a:lnTo>
                      <a:pt x="19" y="6"/>
                    </a:lnTo>
                    <a:lnTo>
                      <a:pt x="23" y="8"/>
                    </a:lnTo>
                    <a:lnTo>
                      <a:pt x="26" y="11"/>
                    </a:lnTo>
                    <a:lnTo>
                      <a:pt x="30" y="14"/>
                    </a:lnTo>
                    <a:lnTo>
                      <a:pt x="33" y="16"/>
                    </a:lnTo>
                    <a:lnTo>
                      <a:pt x="37" y="18"/>
                    </a:lnTo>
                    <a:lnTo>
                      <a:pt x="40" y="20"/>
                    </a:lnTo>
                    <a:lnTo>
                      <a:pt x="44" y="20"/>
                    </a:lnTo>
                    <a:lnTo>
                      <a:pt x="47" y="20"/>
                    </a:lnTo>
                    <a:lnTo>
                      <a:pt x="52" y="19"/>
                    </a:lnTo>
                    <a:lnTo>
                      <a:pt x="56" y="17"/>
                    </a:lnTo>
                    <a:lnTo>
                      <a:pt x="61" y="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4" name="Freeform 3006"/>
              <p:cNvSpPr>
                <a:spLocks/>
              </p:cNvSpPr>
              <p:nvPr/>
            </p:nvSpPr>
            <p:spPr bwMode="auto">
              <a:xfrm>
                <a:off x="2418" y="2520"/>
                <a:ext cx="10" cy="15"/>
              </a:xfrm>
              <a:custGeom>
                <a:avLst/>
                <a:gdLst>
                  <a:gd name="T0" fmla="*/ 86 w 86"/>
                  <a:gd name="T1" fmla="*/ 126 h 126"/>
                  <a:gd name="T2" fmla="*/ 83 w 86"/>
                  <a:gd name="T3" fmla="*/ 113 h 126"/>
                  <a:gd name="T4" fmla="*/ 79 w 86"/>
                  <a:gd name="T5" fmla="*/ 103 h 126"/>
                  <a:gd name="T6" fmla="*/ 72 w 86"/>
                  <a:gd name="T7" fmla="*/ 95 h 126"/>
                  <a:gd name="T8" fmla="*/ 64 w 86"/>
                  <a:gd name="T9" fmla="*/ 88 h 126"/>
                  <a:gd name="T10" fmla="*/ 55 w 86"/>
                  <a:gd name="T11" fmla="*/ 82 h 126"/>
                  <a:gd name="T12" fmla="*/ 46 w 86"/>
                  <a:gd name="T13" fmla="*/ 77 h 126"/>
                  <a:gd name="T14" fmla="*/ 37 w 86"/>
                  <a:gd name="T15" fmla="*/ 73 h 126"/>
                  <a:gd name="T16" fmla="*/ 28 w 86"/>
                  <a:gd name="T17" fmla="*/ 69 h 126"/>
                  <a:gd name="T18" fmla="*/ 19 w 86"/>
                  <a:gd name="T19" fmla="*/ 64 h 126"/>
                  <a:gd name="T20" fmla="*/ 12 w 86"/>
                  <a:gd name="T21" fmla="*/ 59 h 126"/>
                  <a:gd name="T22" fmla="*/ 6 w 86"/>
                  <a:gd name="T23" fmla="*/ 54 h 126"/>
                  <a:gd name="T24" fmla="*/ 2 w 86"/>
                  <a:gd name="T25" fmla="*/ 47 h 126"/>
                  <a:gd name="T26" fmla="*/ 0 w 86"/>
                  <a:gd name="T27" fmla="*/ 38 h 126"/>
                  <a:gd name="T28" fmla="*/ 0 w 86"/>
                  <a:gd name="T29" fmla="*/ 28 h 126"/>
                  <a:gd name="T30" fmla="*/ 4 w 86"/>
                  <a:gd name="T31" fmla="*/ 14 h 126"/>
                  <a:gd name="T32" fmla="*/ 12 w 86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6" h="126">
                    <a:moveTo>
                      <a:pt x="86" y="126"/>
                    </a:moveTo>
                    <a:lnTo>
                      <a:pt x="83" y="113"/>
                    </a:lnTo>
                    <a:lnTo>
                      <a:pt x="79" y="103"/>
                    </a:lnTo>
                    <a:lnTo>
                      <a:pt x="72" y="95"/>
                    </a:lnTo>
                    <a:lnTo>
                      <a:pt x="64" y="88"/>
                    </a:lnTo>
                    <a:lnTo>
                      <a:pt x="55" y="82"/>
                    </a:lnTo>
                    <a:lnTo>
                      <a:pt x="46" y="77"/>
                    </a:lnTo>
                    <a:lnTo>
                      <a:pt x="37" y="73"/>
                    </a:lnTo>
                    <a:lnTo>
                      <a:pt x="28" y="69"/>
                    </a:lnTo>
                    <a:lnTo>
                      <a:pt x="19" y="64"/>
                    </a:lnTo>
                    <a:lnTo>
                      <a:pt x="12" y="59"/>
                    </a:lnTo>
                    <a:lnTo>
                      <a:pt x="6" y="54"/>
                    </a:lnTo>
                    <a:lnTo>
                      <a:pt x="2" y="47"/>
                    </a:lnTo>
                    <a:lnTo>
                      <a:pt x="0" y="38"/>
                    </a:lnTo>
                    <a:lnTo>
                      <a:pt x="0" y="28"/>
                    </a:lnTo>
                    <a:lnTo>
                      <a:pt x="4" y="14"/>
                    </a:lnTo>
                    <a:lnTo>
                      <a:pt x="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5" name="Freeform 3007"/>
              <p:cNvSpPr>
                <a:spLocks/>
              </p:cNvSpPr>
              <p:nvPr/>
            </p:nvSpPr>
            <p:spPr bwMode="auto">
              <a:xfrm>
                <a:off x="2419" y="2505"/>
                <a:ext cx="11" cy="15"/>
              </a:xfrm>
              <a:custGeom>
                <a:avLst/>
                <a:gdLst>
                  <a:gd name="T0" fmla="*/ 0 w 87"/>
                  <a:gd name="T1" fmla="*/ 119 h 119"/>
                  <a:gd name="T2" fmla="*/ 3 w 87"/>
                  <a:gd name="T3" fmla="*/ 110 h 119"/>
                  <a:gd name="T4" fmla="*/ 7 w 87"/>
                  <a:gd name="T5" fmla="*/ 102 h 119"/>
                  <a:gd name="T6" fmla="*/ 11 w 87"/>
                  <a:gd name="T7" fmla="*/ 93 h 119"/>
                  <a:gd name="T8" fmla="*/ 14 w 87"/>
                  <a:gd name="T9" fmla="*/ 84 h 119"/>
                  <a:gd name="T10" fmla="*/ 18 w 87"/>
                  <a:gd name="T11" fmla="*/ 75 h 119"/>
                  <a:gd name="T12" fmla="*/ 22 w 87"/>
                  <a:gd name="T13" fmla="*/ 66 h 119"/>
                  <a:gd name="T14" fmla="*/ 26 w 87"/>
                  <a:gd name="T15" fmla="*/ 58 h 119"/>
                  <a:gd name="T16" fmla="*/ 30 w 87"/>
                  <a:gd name="T17" fmla="*/ 49 h 119"/>
                  <a:gd name="T18" fmla="*/ 34 w 87"/>
                  <a:gd name="T19" fmla="*/ 41 h 119"/>
                  <a:gd name="T20" fmla="*/ 39 w 87"/>
                  <a:gd name="T21" fmla="*/ 33 h 119"/>
                  <a:gd name="T22" fmla="*/ 45 w 87"/>
                  <a:gd name="T23" fmla="*/ 26 h 119"/>
                  <a:gd name="T24" fmla="*/ 52 w 87"/>
                  <a:gd name="T25" fmla="*/ 19 h 119"/>
                  <a:gd name="T26" fmla="*/ 59 w 87"/>
                  <a:gd name="T27" fmla="*/ 13 h 119"/>
                  <a:gd name="T28" fmla="*/ 68 w 87"/>
                  <a:gd name="T29" fmla="*/ 8 h 119"/>
                  <a:gd name="T30" fmla="*/ 77 w 87"/>
                  <a:gd name="T31" fmla="*/ 3 h 119"/>
                  <a:gd name="T32" fmla="*/ 87 w 87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19">
                    <a:moveTo>
                      <a:pt x="0" y="119"/>
                    </a:moveTo>
                    <a:lnTo>
                      <a:pt x="3" y="110"/>
                    </a:lnTo>
                    <a:lnTo>
                      <a:pt x="7" y="102"/>
                    </a:lnTo>
                    <a:lnTo>
                      <a:pt x="11" y="93"/>
                    </a:lnTo>
                    <a:lnTo>
                      <a:pt x="14" y="84"/>
                    </a:lnTo>
                    <a:lnTo>
                      <a:pt x="18" y="75"/>
                    </a:lnTo>
                    <a:lnTo>
                      <a:pt x="22" y="66"/>
                    </a:lnTo>
                    <a:lnTo>
                      <a:pt x="26" y="58"/>
                    </a:lnTo>
                    <a:lnTo>
                      <a:pt x="30" y="49"/>
                    </a:lnTo>
                    <a:lnTo>
                      <a:pt x="34" y="41"/>
                    </a:lnTo>
                    <a:lnTo>
                      <a:pt x="39" y="33"/>
                    </a:lnTo>
                    <a:lnTo>
                      <a:pt x="45" y="26"/>
                    </a:lnTo>
                    <a:lnTo>
                      <a:pt x="52" y="19"/>
                    </a:lnTo>
                    <a:lnTo>
                      <a:pt x="59" y="13"/>
                    </a:lnTo>
                    <a:lnTo>
                      <a:pt x="68" y="8"/>
                    </a:lnTo>
                    <a:lnTo>
                      <a:pt x="77" y="3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6" name="Freeform 3008"/>
              <p:cNvSpPr>
                <a:spLocks/>
              </p:cNvSpPr>
              <p:nvPr/>
            </p:nvSpPr>
            <p:spPr bwMode="auto">
              <a:xfrm>
                <a:off x="2430" y="2505"/>
                <a:ext cx="17" cy="30"/>
              </a:xfrm>
              <a:custGeom>
                <a:avLst/>
                <a:gdLst>
                  <a:gd name="T0" fmla="*/ 0 w 133"/>
                  <a:gd name="T1" fmla="*/ 0 h 239"/>
                  <a:gd name="T2" fmla="*/ 19 w 133"/>
                  <a:gd name="T3" fmla="*/ 4 h 239"/>
                  <a:gd name="T4" fmla="*/ 37 w 133"/>
                  <a:gd name="T5" fmla="*/ 11 h 239"/>
                  <a:gd name="T6" fmla="*/ 52 w 133"/>
                  <a:gd name="T7" fmla="*/ 20 h 239"/>
                  <a:gd name="T8" fmla="*/ 65 w 133"/>
                  <a:gd name="T9" fmla="*/ 31 h 239"/>
                  <a:gd name="T10" fmla="*/ 76 w 133"/>
                  <a:gd name="T11" fmla="*/ 45 h 239"/>
                  <a:gd name="T12" fmla="*/ 85 w 133"/>
                  <a:gd name="T13" fmla="*/ 59 h 239"/>
                  <a:gd name="T14" fmla="*/ 92 w 133"/>
                  <a:gd name="T15" fmla="*/ 75 h 239"/>
                  <a:gd name="T16" fmla="*/ 99 w 133"/>
                  <a:gd name="T17" fmla="*/ 92 h 239"/>
                  <a:gd name="T18" fmla="*/ 104 w 133"/>
                  <a:gd name="T19" fmla="*/ 110 h 239"/>
                  <a:gd name="T20" fmla="*/ 110 w 133"/>
                  <a:gd name="T21" fmla="*/ 128 h 239"/>
                  <a:gd name="T22" fmla="*/ 114 w 133"/>
                  <a:gd name="T23" fmla="*/ 148 h 239"/>
                  <a:gd name="T24" fmla="*/ 117 w 133"/>
                  <a:gd name="T25" fmla="*/ 167 h 239"/>
                  <a:gd name="T26" fmla="*/ 121 w 133"/>
                  <a:gd name="T27" fmla="*/ 185 h 239"/>
                  <a:gd name="T28" fmla="*/ 124 w 133"/>
                  <a:gd name="T29" fmla="*/ 204 h 239"/>
                  <a:gd name="T30" fmla="*/ 128 w 133"/>
                  <a:gd name="T31" fmla="*/ 222 h 239"/>
                  <a:gd name="T32" fmla="*/ 133 w 133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239">
                    <a:moveTo>
                      <a:pt x="0" y="0"/>
                    </a:moveTo>
                    <a:lnTo>
                      <a:pt x="19" y="4"/>
                    </a:lnTo>
                    <a:lnTo>
                      <a:pt x="37" y="11"/>
                    </a:lnTo>
                    <a:lnTo>
                      <a:pt x="52" y="20"/>
                    </a:lnTo>
                    <a:lnTo>
                      <a:pt x="65" y="31"/>
                    </a:lnTo>
                    <a:lnTo>
                      <a:pt x="76" y="45"/>
                    </a:lnTo>
                    <a:lnTo>
                      <a:pt x="85" y="59"/>
                    </a:lnTo>
                    <a:lnTo>
                      <a:pt x="92" y="75"/>
                    </a:lnTo>
                    <a:lnTo>
                      <a:pt x="99" y="92"/>
                    </a:lnTo>
                    <a:lnTo>
                      <a:pt x="104" y="110"/>
                    </a:lnTo>
                    <a:lnTo>
                      <a:pt x="110" y="128"/>
                    </a:lnTo>
                    <a:lnTo>
                      <a:pt x="114" y="148"/>
                    </a:lnTo>
                    <a:lnTo>
                      <a:pt x="117" y="167"/>
                    </a:lnTo>
                    <a:lnTo>
                      <a:pt x="121" y="185"/>
                    </a:lnTo>
                    <a:lnTo>
                      <a:pt x="124" y="204"/>
                    </a:lnTo>
                    <a:lnTo>
                      <a:pt x="128" y="222"/>
                    </a:lnTo>
                    <a:lnTo>
                      <a:pt x="133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7" name="Freeform 3009"/>
              <p:cNvSpPr>
                <a:spLocks/>
              </p:cNvSpPr>
              <p:nvPr/>
            </p:nvSpPr>
            <p:spPr bwMode="auto">
              <a:xfrm>
                <a:off x="2413" y="2535"/>
                <a:ext cx="34" cy="27"/>
              </a:xfrm>
              <a:custGeom>
                <a:avLst/>
                <a:gdLst>
                  <a:gd name="T0" fmla="*/ 266 w 266"/>
                  <a:gd name="T1" fmla="*/ 0 h 219"/>
                  <a:gd name="T2" fmla="*/ 246 w 266"/>
                  <a:gd name="T3" fmla="*/ 9 h 219"/>
                  <a:gd name="T4" fmla="*/ 227 w 266"/>
                  <a:gd name="T5" fmla="*/ 22 h 219"/>
                  <a:gd name="T6" fmla="*/ 211 w 266"/>
                  <a:gd name="T7" fmla="*/ 36 h 219"/>
                  <a:gd name="T8" fmla="*/ 196 w 266"/>
                  <a:gd name="T9" fmla="*/ 52 h 219"/>
                  <a:gd name="T10" fmla="*/ 182 w 266"/>
                  <a:gd name="T11" fmla="*/ 69 h 219"/>
                  <a:gd name="T12" fmla="*/ 168 w 266"/>
                  <a:gd name="T13" fmla="*/ 86 h 219"/>
                  <a:gd name="T14" fmla="*/ 155 w 266"/>
                  <a:gd name="T15" fmla="*/ 104 h 219"/>
                  <a:gd name="T16" fmla="*/ 142 w 266"/>
                  <a:gd name="T17" fmla="*/ 122 h 219"/>
                  <a:gd name="T18" fmla="*/ 129 w 266"/>
                  <a:gd name="T19" fmla="*/ 139 h 219"/>
                  <a:gd name="T20" fmla="*/ 115 w 266"/>
                  <a:gd name="T21" fmla="*/ 156 h 219"/>
                  <a:gd name="T22" fmla="*/ 99 w 266"/>
                  <a:gd name="T23" fmla="*/ 171 h 219"/>
                  <a:gd name="T24" fmla="*/ 83 w 266"/>
                  <a:gd name="T25" fmla="*/ 185 h 219"/>
                  <a:gd name="T26" fmla="*/ 65 w 266"/>
                  <a:gd name="T27" fmla="*/ 197 h 219"/>
                  <a:gd name="T28" fmla="*/ 46 w 266"/>
                  <a:gd name="T29" fmla="*/ 208 h 219"/>
                  <a:gd name="T30" fmla="*/ 24 w 266"/>
                  <a:gd name="T31" fmla="*/ 215 h 219"/>
                  <a:gd name="T32" fmla="*/ 0 w 266"/>
                  <a:gd name="T33" fmla="*/ 21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219">
                    <a:moveTo>
                      <a:pt x="266" y="0"/>
                    </a:moveTo>
                    <a:lnTo>
                      <a:pt x="246" y="9"/>
                    </a:lnTo>
                    <a:lnTo>
                      <a:pt x="227" y="22"/>
                    </a:lnTo>
                    <a:lnTo>
                      <a:pt x="211" y="36"/>
                    </a:lnTo>
                    <a:lnTo>
                      <a:pt x="196" y="52"/>
                    </a:lnTo>
                    <a:lnTo>
                      <a:pt x="182" y="69"/>
                    </a:lnTo>
                    <a:lnTo>
                      <a:pt x="168" y="86"/>
                    </a:lnTo>
                    <a:lnTo>
                      <a:pt x="155" y="104"/>
                    </a:lnTo>
                    <a:lnTo>
                      <a:pt x="142" y="122"/>
                    </a:lnTo>
                    <a:lnTo>
                      <a:pt x="129" y="139"/>
                    </a:lnTo>
                    <a:lnTo>
                      <a:pt x="115" y="156"/>
                    </a:lnTo>
                    <a:lnTo>
                      <a:pt x="99" y="171"/>
                    </a:lnTo>
                    <a:lnTo>
                      <a:pt x="83" y="185"/>
                    </a:lnTo>
                    <a:lnTo>
                      <a:pt x="65" y="197"/>
                    </a:lnTo>
                    <a:lnTo>
                      <a:pt x="46" y="208"/>
                    </a:lnTo>
                    <a:lnTo>
                      <a:pt x="24" y="215"/>
                    </a:lnTo>
                    <a:lnTo>
                      <a:pt x="0" y="2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8" name="Freeform 3010"/>
              <p:cNvSpPr>
                <a:spLocks/>
              </p:cNvSpPr>
              <p:nvPr/>
            </p:nvSpPr>
            <p:spPr bwMode="auto">
              <a:xfrm>
                <a:off x="2422" y="2715"/>
                <a:ext cx="24" cy="47"/>
              </a:xfrm>
              <a:custGeom>
                <a:avLst/>
                <a:gdLst>
                  <a:gd name="T0" fmla="*/ 109 w 187"/>
                  <a:gd name="T1" fmla="*/ 335 h 374"/>
                  <a:gd name="T2" fmla="*/ 99 w 187"/>
                  <a:gd name="T3" fmla="*/ 345 h 374"/>
                  <a:gd name="T4" fmla="*/ 89 w 187"/>
                  <a:gd name="T5" fmla="*/ 355 h 374"/>
                  <a:gd name="T6" fmla="*/ 78 w 187"/>
                  <a:gd name="T7" fmla="*/ 363 h 374"/>
                  <a:gd name="T8" fmla="*/ 67 w 187"/>
                  <a:gd name="T9" fmla="*/ 370 h 374"/>
                  <a:gd name="T10" fmla="*/ 55 w 187"/>
                  <a:gd name="T11" fmla="*/ 373 h 374"/>
                  <a:gd name="T12" fmla="*/ 44 w 187"/>
                  <a:gd name="T13" fmla="*/ 373 h 374"/>
                  <a:gd name="T14" fmla="*/ 32 w 187"/>
                  <a:gd name="T15" fmla="*/ 368 h 374"/>
                  <a:gd name="T16" fmla="*/ 0 w 187"/>
                  <a:gd name="T17" fmla="*/ 338 h 374"/>
                  <a:gd name="T18" fmla="*/ 9 w 187"/>
                  <a:gd name="T19" fmla="*/ 317 h 374"/>
                  <a:gd name="T20" fmla="*/ 29 w 187"/>
                  <a:gd name="T21" fmla="*/ 276 h 374"/>
                  <a:gd name="T22" fmla="*/ 52 w 187"/>
                  <a:gd name="T23" fmla="*/ 235 h 374"/>
                  <a:gd name="T24" fmla="*/ 76 w 187"/>
                  <a:gd name="T25" fmla="*/ 196 h 374"/>
                  <a:gd name="T26" fmla="*/ 98 w 187"/>
                  <a:gd name="T27" fmla="*/ 156 h 374"/>
                  <a:gd name="T28" fmla="*/ 119 w 187"/>
                  <a:gd name="T29" fmla="*/ 115 h 374"/>
                  <a:gd name="T30" fmla="*/ 137 w 187"/>
                  <a:gd name="T31" fmla="*/ 72 h 374"/>
                  <a:gd name="T32" fmla="*/ 149 w 187"/>
                  <a:gd name="T33" fmla="*/ 28 h 374"/>
                  <a:gd name="T34" fmla="*/ 153 w 187"/>
                  <a:gd name="T35" fmla="*/ 7 h 374"/>
                  <a:gd name="T36" fmla="*/ 174 w 187"/>
                  <a:gd name="T37" fmla="*/ 0 h 374"/>
                  <a:gd name="T38" fmla="*/ 178 w 187"/>
                  <a:gd name="T39" fmla="*/ 14 h 374"/>
                  <a:gd name="T40" fmla="*/ 182 w 187"/>
                  <a:gd name="T41" fmla="*/ 31 h 374"/>
                  <a:gd name="T42" fmla="*/ 184 w 187"/>
                  <a:gd name="T43" fmla="*/ 49 h 374"/>
                  <a:gd name="T44" fmla="*/ 186 w 187"/>
                  <a:gd name="T45" fmla="*/ 68 h 374"/>
                  <a:gd name="T46" fmla="*/ 187 w 187"/>
                  <a:gd name="T47" fmla="*/ 87 h 374"/>
                  <a:gd name="T48" fmla="*/ 186 w 187"/>
                  <a:gd name="T49" fmla="*/ 108 h 374"/>
                  <a:gd name="T50" fmla="*/ 184 w 187"/>
                  <a:gd name="T51" fmla="*/ 127 h 374"/>
                  <a:gd name="T52" fmla="*/ 181 w 187"/>
                  <a:gd name="T53" fmla="*/ 146 h 374"/>
                  <a:gd name="T54" fmla="*/ 154 w 187"/>
                  <a:gd name="T55" fmla="*/ 160 h 374"/>
                  <a:gd name="T56" fmla="*/ 137 w 187"/>
                  <a:gd name="T57" fmla="*/ 179 h 374"/>
                  <a:gd name="T58" fmla="*/ 127 w 187"/>
                  <a:gd name="T59" fmla="*/ 203 h 374"/>
                  <a:gd name="T60" fmla="*/ 122 w 187"/>
                  <a:gd name="T61" fmla="*/ 228 h 374"/>
                  <a:gd name="T62" fmla="*/ 120 w 187"/>
                  <a:gd name="T63" fmla="*/ 255 h 374"/>
                  <a:gd name="T64" fmla="*/ 119 w 187"/>
                  <a:gd name="T65" fmla="*/ 282 h 374"/>
                  <a:gd name="T66" fmla="*/ 118 w 187"/>
                  <a:gd name="T67" fmla="*/ 308 h 374"/>
                  <a:gd name="T68" fmla="*/ 114 w 187"/>
                  <a:gd name="T69" fmla="*/ 331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374">
                    <a:moveTo>
                      <a:pt x="114" y="331"/>
                    </a:moveTo>
                    <a:lnTo>
                      <a:pt x="109" y="335"/>
                    </a:lnTo>
                    <a:lnTo>
                      <a:pt x="104" y="340"/>
                    </a:lnTo>
                    <a:lnTo>
                      <a:pt x="99" y="345"/>
                    </a:lnTo>
                    <a:lnTo>
                      <a:pt x="94" y="350"/>
                    </a:lnTo>
                    <a:lnTo>
                      <a:pt x="89" y="355"/>
                    </a:lnTo>
                    <a:lnTo>
                      <a:pt x="84" y="359"/>
                    </a:lnTo>
                    <a:lnTo>
                      <a:pt x="78" y="363"/>
                    </a:lnTo>
                    <a:lnTo>
                      <a:pt x="72" y="367"/>
                    </a:lnTo>
                    <a:lnTo>
                      <a:pt x="67" y="370"/>
                    </a:lnTo>
                    <a:lnTo>
                      <a:pt x="61" y="372"/>
                    </a:lnTo>
                    <a:lnTo>
                      <a:pt x="55" y="373"/>
                    </a:lnTo>
                    <a:lnTo>
                      <a:pt x="50" y="374"/>
                    </a:lnTo>
                    <a:lnTo>
                      <a:pt x="44" y="373"/>
                    </a:lnTo>
                    <a:lnTo>
                      <a:pt x="37" y="371"/>
                    </a:lnTo>
                    <a:lnTo>
                      <a:pt x="32" y="368"/>
                    </a:lnTo>
                    <a:lnTo>
                      <a:pt x="27" y="364"/>
                    </a:lnTo>
                    <a:lnTo>
                      <a:pt x="0" y="338"/>
                    </a:lnTo>
                    <a:lnTo>
                      <a:pt x="1" y="338"/>
                    </a:lnTo>
                    <a:lnTo>
                      <a:pt x="9" y="317"/>
                    </a:lnTo>
                    <a:lnTo>
                      <a:pt x="18" y="296"/>
                    </a:lnTo>
                    <a:lnTo>
                      <a:pt x="29" y="276"/>
                    </a:lnTo>
                    <a:lnTo>
                      <a:pt x="41" y="255"/>
                    </a:lnTo>
                    <a:lnTo>
                      <a:pt x="52" y="235"/>
                    </a:lnTo>
                    <a:lnTo>
                      <a:pt x="64" y="216"/>
                    </a:lnTo>
                    <a:lnTo>
                      <a:pt x="76" y="196"/>
                    </a:lnTo>
                    <a:lnTo>
                      <a:pt x="87" y="176"/>
                    </a:lnTo>
                    <a:lnTo>
                      <a:pt x="98" y="156"/>
                    </a:lnTo>
                    <a:lnTo>
                      <a:pt x="109" y="136"/>
                    </a:lnTo>
                    <a:lnTo>
                      <a:pt x="119" y="115"/>
                    </a:lnTo>
                    <a:lnTo>
                      <a:pt x="128" y="94"/>
                    </a:lnTo>
                    <a:lnTo>
                      <a:pt x="137" y="72"/>
                    </a:lnTo>
                    <a:lnTo>
                      <a:pt x="143" y="51"/>
                    </a:lnTo>
                    <a:lnTo>
                      <a:pt x="149" y="28"/>
                    </a:lnTo>
                    <a:lnTo>
                      <a:pt x="153" y="6"/>
                    </a:lnTo>
                    <a:lnTo>
                      <a:pt x="153" y="7"/>
                    </a:lnTo>
                    <a:lnTo>
                      <a:pt x="173" y="0"/>
                    </a:lnTo>
                    <a:lnTo>
                      <a:pt x="174" y="0"/>
                    </a:lnTo>
                    <a:lnTo>
                      <a:pt x="176" y="7"/>
                    </a:lnTo>
                    <a:lnTo>
                      <a:pt x="178" y="14"/>
                    </a:lnTo>
                    <a:lnTo>
                      <a:pt x="180" y="22"/>
                    </a:lnTo>
                    <a:lnTo>
                      <a:pt x="182" y="31"/>
                    </a:lnTo>
                    <a:lnTo>
                      <a:pt x="183" y="40"/>
                    </a:lnTo>
                    <a:lnTo>
                      <a:pt x="184" y="49"/>
                    </a:lnTo>
                    <a:lnTo>
                      <a:pt x="185" y="58"/>
                    </a:lnTo>
                    <a:lnTo>
                      <a:pt x="186" y="68"/>
                    </a:lnTo>
                    <a:lnTo>
                      <a:pt x="186" y="78"/>
                    </a:lnTo>
                    <a:lnTo>
                      <a:pt x="187" y="87"/>
                    </a:lnTo>
                    <a:lnTo>
                      <a:pt x="186" y="97"/>
                    </a:lnTo>
                    <a:lnTo>
                      <a:pt x="186" y="108"/>
                    </a:lnTo>
                    <a:lnTo>
                      <a:pt x="185" y="118"/>
                    </a:lnTo>
                    <a:lnTo>
                      <a:pt x="184" y="127"/>
                    </a:lnTo>
                    <a:lnTo>
                      <a:pt x="182" y="137"/>
                    </a:lnTo>
                    <a:lnTo>
                      <a:pt x="181" y="146"/>
                    </a:lnTo>
                    <a:lnTo>
                      <a:pt x="166" y="152"/>
                    </a:lnTo>
                    <a:lnTo>
                      <a:pt x="154" y="160"/>
                    </a:lnTo>
                    <a:lnTo>
                      <a:pt x="145" y="169"/>
                    </a:lnTo>
                    <a:lnTo>
                      <a:pt x="137" y="179"/>
                    </a:lnTo>
                    <a:lnTo>
                      <a:pt x="132" y="191"/>
                    </a:lnTo>
                    <a:lnTo>
                      <a:pt x="127" y="203"/>
                    </a:lnTo>
                    <a:lnTo>
                      <a:pt x="124" y="215"/>
                    </a:lnTo>
                    <a:lnTo>
                      <a:pt x="122" y="228"/>
                    </a:lnTo>
                    <a:lnTo>
                      <a:pt x="121" y="241"/>
                    </a:lnTo>
                    <a:lnTo>
                      <a:pt x="120" y="255"/>
                    </a:lnTo>
                    <a:lnTo>
                      <a:pt x="120" y="269"/>
                    </a:lnTo>
                    <a:lnTo>
                      <a:pt x="119" y="282"/>
                    </a:lnTo>
                    <a:lnTo>
                      <a:pt x="119" y="295"/>
                    </a:lnTo>
                    <a:lnTo>
                      <a:pt x="118" y="308"/>
                    </a:lnTo>
                    <a:lnTo>
                      <a:pt x="116" y="320"/>
                    </a:lnTo>
                    <a:lnTo>
                      <a:pt x="114" y="331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39" name="Freeform 3011"/>
              <p:cNvSpPr>
                <a:spLocks/>
              </p:cNvSpPr>
              <p:nvPr/>
            </p:nvSpPr>
            <p:spPr bwMode="auto">
              <a:xfrm>
                <a:off x="2426" y="2757"/>
                <a:ext cx="11" cy="5"/>
              </a:xfrm>
              <a:custGeom>
                <a:avLst/>
                <a:gdLst>
                  <a:gd name="T0" fmla="*/ 87 w 87"/>
                  <a:gd name="T1" fmla="*/ 0 h 43"/>
                  <a:gd name="T2" fmla="*/ 82 w 87"/>
                  <a:gd name="T3" fmla="*/ 4 h 43"/>
                  <a:gd name="T4" fmla="*/ 77 w 87"/>
                  <a:gd name="T5" fmla="*/ 9 h 43"/>
                  <a:gd name="T6" fmla="*/ 72 w 87"/>
                  <a:gd name="T7" fmla="*/ 14 h 43"/>
                  <a:gd name="T8" fmla="*/ 67 w 87"/>
                  <a:gd name="T9" fmla="*/ 19 h 43"/>
                  <a:gd name="T10" fmla="*/ 62 w 87"/>
                  <a:gd name="T11" fmla="*/ 24 h 43"/>
                  <a:gd name="T12" fmla="*/ 57 w 87"/>
                  <a:gd name="T13" fmla="*/ 28 h 43"/>
                  <a:gd name="T14" fmla="*/ 51 w 87"/>
                  <a:gd name="T15" fmla="*/ 32 h 43"/>
                  <a:gd name="T16" fmla="*/ 45 w 87"/>
                  <a:gd name="T17" fmla="*/ 36 h 43"/>
                  <a:gd name="T18" fmla="*/ 40 w 87"/>
                  <a:gd name="T19" fmla="*/ 39 h 43"/>
                  <a:gd name="T20" fmla="*/ 34 w 87"/>
                  <a:gd name="T21" fmla="*/ 41 h 43"/>
                  <a:gd name="T22" fmla="*/ 28 w 87"/>
                  <a:gd name="T23" fmla="*/ 42 h 43"/>
                  <a:gd name="T24" fmla="*/ 23 w 87"/>
                  <a:gd name="T25" fmla="*/ 43 h 43"/>
                  <a:gd name="T26" fmla="*/ 17 w 87"/>
                  <a:gd name="T27" fmla="*/ 42 h 43"/>
                  <a:gd name="T28" fmla="*/ 10 w 87"/>
                  <a:gd name="T29" fmla="*/ 40 h 43"/>
                  <a:gd name="T30" fmla="*/ 5 w 87"/>
                  <a:gd name="T31" fmla="*/ 37 h 43"/>
                  <a:gd name="T32" fmla="*/ 0 w 87"/>
                  <a:gd name="T33" fmla="*/ 3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3">
                    <a:moveTo>
                      <a:pt x="87" y="0"/>
                    </a:moveTo>
                    <a:lnTo>
                      <a:pt x="82" y="4"/>
                    </a:lnTo>
                    <a:lnTo>
                      <a:pt x="77" y="9"/>
                    </a:lnTo>
                    <a:lnTo>
                      <a:pt x="72" y="14"/>
                    </a:lnTo>
                    <a:lnTo>
                      <a:pt x="67" y="19"/>
                    </a:lnTo>
                    <a:lnTo>
                      <a:pt x="62" y="24"/>
                    </a:lnTo>
                    <a:lnTo>
                      <a:pt x="57" y="28"/>
                    </a:lnTo>
                    <a:lnTo>
                      <a:pt x="51" y="32"/>
                    </a:lnTo>
                    <a:lnTo>
                      <a:pt x="45" y="36"/>
                    </a:lnTo>
                    <a:lnTo>
                      <a:pt x="40" y="39"/>
                    </a:lnTo>
                    <a:lnTo>
                      <a:pt x="34" y="41"/>
                    </a:lnTo>
                    <a:lnTo>
                      <a:pt x="28" y="42"/>
                    </a:lnTo>
                    <a:lnTo>
                      <a:pt x="23" y="43"/>
                    </a:lnTo>
                    <a:lnTo>
                      <a:pt x="17" y="42"/>
                    </a:lnTo>
                    <a:lnTo>
                      <a:pt x="10" y="40"/>
                    </a:lnTo>
                    <a:lnTo>
                      <a:pt x="5" y="37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0" name="Line 3012"/>
              <p:cNvSpPr>
                <a:spLocks noChangeShapeType="1"/>
              </p:cNvSpPr>
              <p:nvPr/>
            </p:nvSpPr>
            <p:spPr bwMode="auto">
              <a:xfrm flipH="1" flipV="1">
                <a:off x="2422" y="2758"/>
                <a:ext cx="4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1" name="Freeform 3013"/>
              <p:cNvSpPr>
                <a:spLocks/>
              </p:cNvSpPr>
              <p:nvPr/>
            </p:nvSpPr>
            <p:spPr bwMode="auto">
              <a:xfrm>
                <a:off x="2423" y="2716"/>
                <a:ext cx="19" cy="42"/>
              </a:xfrm>
              <a:custGeom>
                <a:avLst/>
                <a:gdLst>
                  <a:gd name="T0" fmla="*/ 0 w 152"/>
                  <a:gd name="T1" fmla="*/ 332 h 332"/>
                  <a:gd name="T2" fmla="*/ 8 w 152"/>
                  <a:gd name="T3" fmla="*/ 311 h 332"/>
                  <a:gd name="T4" fmla="*/ 17 w 152"/>
                  <a:gd name="T5" fmla="*/ 290 h 332"/>
                  <a:gd name="T6" fmla="*/ 28 w 152"/>
                  <a:gd name="T7" fmla="*/ 270 h 332"/>
                  <a:gd name="T8" fmla="*/ 40 w 152"/>
                  <a:gd name="T9" fmla="*/ 249 h 332"/>
                  <a:gd name="T10" fmla="*/ 51 w 152"/>
                  <a:gd name="T11" fmla="*/ 229 h 332"/>
                  <a:gd name="T12" fmla="*/ 63 w 152"/>
                  <a:gd name="T13" fmla="*/ 210 h 332"/>
                  <a:gd name="T14" fmla="*/ 75 w 152"/>
                  <a:gd name="T15" fmla="*/ 190 h 332"/>
                  <a:gd name="T16" fmla="*/ 86 w 152"/>
                  <a:gd name="T17" fmla="*/ 170 h 332"/>
                  <a:gd name="T18" fmla="*/ 97 w 152"/>
                  <a:gd name="T19" fmla="*/ 150 h 332"/>
                  <a:gd name="T20" fmla="*/ 108 w 152"/>
                  <a:gd name="T21" fmla="*/ 130 h 332"/>
                  <a:gd name="T22" fmla="*/ 118 w 152"/>
                  <a:gd name="T23" fmla="*/ 109 h 332"/>
                  <a:gd name="T24" fmla="*/ 127 w 152"/>
                  <a:gd name="T25" fmla="*/ 88 h 332"/>
                  <a:gd name="T26" fmla="*/ 136 w 152"/>
                  <a:gd name="T27" fmla="*/ 66 h 332"/>
                  <a:gd name="T28" fmla="*/ 142 w 152"/>
                  <a:gd name="T29" fmla="*/ 45 h 332"/>
                  <a:gd name="T30" fmla="*/ 148 w 152"/>
                  <a:gd name="T31" fmla="*/ 22 h 332"/>
                  <a:gd name="T32" fmla="*/ 152 w 152"/>
                  <a:gd name="T33" fmla="*/ 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2" h="332">
                    <a:moveTo>
                      <a:pt x="0" y="332"/>
                    </a:moveTo>
                    <a:lnTo>
                      <a:pt x="8" y="311"/>
                    </a:lnTo>
                    <a:lnTo>
                      <a:pt x="17" y="290"/>
                    </a:lnTo>
                    <a:lnTo>
                      <a:pt x="28" y="270"/>
                    </a:lnTo>
                    <a:lnTo>
                      <a:pt x="40" y="249"/>
                    </a:lnTo>
                    <a:lnTo>
                      <a:pt x="51" y="229"/>
                    </a:lnTo>
                    <a:lnTo>
                      <a:pt x="63" y="210"/>
                    </a:lnTo>
                    <a:lnTo>
                      <a:pt x="75" y="190"/>
                    </a:lnTo>
                    <a:lnTo>
                      <a:pt x="86" y="170"/>
                    </a:lnTo>
                    <a:lnTo>
                      <a:pt x="97" y="150"/>
                    </a:lnTo>
                    <a:lnTo>
                      <a:pt x="108" y="130"/>
                    </a:lnTo>
                    <a:lnTo>
                      <a:pt x="118" y="109"/>
                    </a:lnTo>
                    <a:lnTo>
                      <a:pt x="127" y="88"/>
                    </a:lnTo>
                    <a:lnTo>
                      <a:pt x="136" y="66"/>
                    </a:lnTo>
                    <a:lnTo>
                      <a:pt x="142" y="45"/>
                    </a:lnTo>
                    <a:lnTo>
                      <a:pt x="148" y="22"/>
                    </a:lnTo>
                    <a:lnTo>
                      <a:pt x="15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2" name="Line 3014"/>
              <p:cNvSpPr>
                <a:spLocks noChangeShapeType="1"/>
              </p:cNvSpPr>
              <p:nvPr/>
            </p:nvSpPr>
            <p:spPr bwMode="auto">
              <a:xfrm flipV="1">
                <a:off x="2442" y="2715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3" name="Freeform 3015"/>
              <p:cNvSpPr>
                <a:spLocks/>
              </p:cNvSpPr>
              <p:nvPr/>
            </p:nvSpPr>
            <p:spPr bwMode="auto">
              <a:xfrm>
                <a:off x="2444" y="2715"/>
                <a:ext cx="2" cy="19"/>
              </a:xfrm>
              <a:custGeom>
                <a:avLst/>
                <a:gdLst>
                  <a:gd name="T0" fmla="*/ 0 w 13"/>
                  <a:gd name="T1" fmla="*/ 0 h 146"/>
                  <a:gd name="T2" fmla="*/ 2 w 13"/>
                  <a:gd name="T3" fmla="*/ 7 h 146"/>
                  <a:gd name="T4" fmla="*/ 4 w 13"/>
                  <a:gd name="T5" fmla="*/ 14 h 146"/>
                  <a:gd name="T6" fmla="*/ 6 w 13"/>
                  <a:gd name="T7" fmla="*/ 22 h 146"/>
                  <a:gd name="T8" fmla="*/ 8 w 13"/>
                  <a:gd name="T9" fmla="*/ 31 h 146"/>
                  <a:gd name="T10" fmla="*/ 9 w 13"/>
                  <a:gd name="T11" fmla="*/ 40 h 146"/>
                  <a:gd name="T12" fmla="*/ 10 w 13"/>
                  <a:gd name="T13" fmla="*/ 49 h 146"/>
                  <a:gd name="T14" fmla="*/ 11 w 13"/>
                  <a:gd name="T15" fmla="*/ 58 h 146"/>
                  <a:gd name="T16" fmla="*/ 12 w 13"/>
                  <a:gd name="T17" fmla="*/ 68 h 146"/>
                  <a:gd name="T18" fmla="*/ 12 w 13"/>
                  <a:gd name="T19" fmla="*/ 78 h 146"/>
                  <a:gd name="T20" fmla="*/ 13 w 13"/>
                  <a:gd name="T21" fmla="*/ 87 h 146"/>
                  <a:gd name="T22" fmla="*/ 12 w 13"/>
                  <a:gd name="T23" fmla="*/ 97 h 146"/>
                  <a:gd name="T24" fmla="*/ 12 w 13"/>
                  <a:gd name="T25" fmla="*/ 108 h 146"/>
                  <a:gd name="T26" fmla="*/ 11 w 13"/>
                  <a:gd name="T27" fmla="*/ 118 h 146"/>
                  <a:gd name="T28" fmla="*/ 10 w 13"/>
                  <a:gd name="T29" fmla="*/ 127 h 146"/>
                  <a:gd name="T30" fmla="*/ 8 w 13"/>
                  <a:gd name="T31" fmla="*/ 137 h 146"/>
                  <a:gd name="T32" fmla="*/ 7 w 13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46">
                    <a:moveTo>
                      <a:pt x="0" y="0"/>
                    </a:moveTo>
                    <a:lnTo>
                      <a:pt x="2" y="7"/>
                    </a:lnTo>
                    <a:lnTo>
                      <a:pt x="4" y="14"/>
                    </a:lnTo>
                    <a:lnTo>
                      <a:pt x="6" y="22"/>
                    </a:lnTo>
                    <a:lnTo>
                      <a:pt x="8" y="31"/>
                    </a:lnTo>
                    <a:lnTo>
                      <a:pt x="9" y="40"/>
                    </a:lnTo>
                    <a:lnTo>
                      <a:pt x="10" y="49"/>
                    </a:lnTo>
                    <a:lnTo>
                      <a:pt x="11" y="58"/>
                    </a:lnTo>
                    <a:lnTo>
                      <a:pt x="12" y="68"/>
                    </a:lnTo>
                    <a:lnTo>
                      <a:pt x="12" y="78"/>
                    </a:lnTo>
                    <a:lnTo>
                      <a:pt x="13" y="87"/>
                    </a:lnTo>
                    <a:lnTo>
                      <a:pt x="12" y="97"/>
                    </a:lnTo>
                    <a:lnTo>
                      <a:pt x="12" y="108"/>
                    </a:lnTo>
                    <a:lnTo>
                      <a:pt x="11" y="118"/>
                    </a:lnTo>
                    <a:lnTo>
                      <a:pt x="10" y="127"/>
                    </a:lnTo>
                    <a:lnTo>
                      <a:pt x="8" y="137"/>
                    </a:lnTo>
                    <a:lnTo>
                      <a:pt x="7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4" name="Freeform 3016"/>
              <p:cNvSpPr>
                <a:spLocks/>
              </p:cNvSpPr>
              <p:nvPr/>
            </p:nvSpPr>
            <p:spPr bwMode="auto">
              <a:xfrm>
                <a:off x="2437" y="2734"/>
                <a:ext cx="8" cy="23"/>
              </a:xfrm>
              <a:custGeom>
                <a:avLst/>
                <a:gdLst>
                  <a:gd name="T0" fmla="*/ 67 w 67"/>
                  <a:gd name="T1" fmla="*/ 0 h 185"/>
                  <a:gd name="T2" fmla="*/ 52 w 67"/>
                  <a:gd name="T3" fmla="*/ 6 h 185"/>
                  <a:gd name="T4" fmla="*/ 40 w 67"/>
                  <a:gd name="T5" fmla="*/ 14 h 185"/>
                  <a:gd name="T6" fmla="*/ 31 w 67"/>
                  <a:gd name="T7" fmla="*/ 23 h 185"/>
                  <a:gd name="T8" fmla="*/ 23 w 67"/>
                  <a:gd name="T9" fmla="*/ 33 h 185"/>
                  <a:gd name="T10" fmla="*/ 18 w 67"/>
                  <a:gd name="T11" fmla="*/ 45 h 185"/>
                  <a:gd name="T12" fmla="*/ 13 w 67"/>
                  <a:gd name="T13" fmla="*/ 57 h 185"/>
                  <a:gd name="T14" fmla="*/ 10 w 67"/>
                  <a:gd name="T15" fmla="*/ 69 h 185"/>
                  <a:gd name="T16" fmla="*/ 8 w 67"/>
                  <a:gd name="T17" fmla="*/ 82 h 185"/>
                  <a:gd name="T18" fmla="*/ 7 w 67"/>
                  <a:gd name="T19" fmla="*/ 95 h 185"/>
                  <a:gd name="T20" fmla="*/ 6 w 67"/>
                  <a:gd name="T21" fmla="*/ 109 h 185"/>
                  <a:gd name="T22" fmla="*/ 6 w 67"/>
                  <a:gd name="T23" fmla="*/ 123 h 185"/>
                  <a:gd name="T24" fmla="*/ 5 w 67"/>
                  <a:gd name="T25" fmla="*/ 136 h 185"/>
                  <a:gd name="T26" fmla="*/ 5 w 67"/>
                  <a:gd name="T27" fmla="*/ 149 h 185"/>
                  <a:gd name="T28" fmla="*/ 4 w 67"/>
                  <a:gd name="T29" fmla="*/ 162 h 185"/>
                  <a:gd name="T30" fmla="*/ 2 w 67"/>
                  <a:gd name="T31" fmla="*/ 174 h 185"/>
                  <a:gd name="T32" fmla="*/ 0 w 67"/>
                  <a:gd name="T3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85">
                    <a:moveTo>
                      <a:pt x="67" y="0"/>
                    </a:moveTo>
                    <a:lnTo>
                      <a:pt x="52" y="6"/>
                    </a:lnTo>
                    <a:lnTo>
                      <a:pt x="40" y="14"/>
                    </a:lnTo>
                    <a:lnTo>
                      <a:pt x="31" y="23"/>
                    </a:lnTo>
                    <a:lnTo>
                      <a:pt x="23" y="33"/>
                    </a:lnTo>
                    <a:lnTo>
                      <a:pt x="18" y="45"/>
                    </a:lnTo>
                    <a:lnTo>
                      <a:pt x="13" y="57"/>
                    </a:lnTo>
                    <a:lnTo>
                      <a:pt x="10" y="69"/>
                    </a:lnTo>
                    <a:lnTo>
                      <a:pt x="8" y="82"/>
                    </a:lnTo>
                    <a:lnTo>
                      <a:pt x="7" y="95"/>
                    </a:lnTo>
                    <a:lnTo>
                      <a:pt x="6" y="109"/>
                    </a:lnTo>
                    <a:lnTo>
                      <a:pt x="6" y="123"/>
                    </a:lnTo>
                    <a:lnTo>
                      <a:pt x="5" y="136"/>
                    </a:lnTo>
                    <a:lnTo>
                      <a:pt x="5" y="149"/>
                    </a:lnTo>
                    <a:lnTo>
                      <a:pt x="4" y="162"/>
                    </a:lnTo>
                    <a:lnTo>
                      <a:pt x="2" y="174"/>
                    </a:lnTo>
                    <a:lnTo>
                      <a:pt x="0" y="1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5" name="Freeform 3017"/>
              <p:cNvSpPr>
                <a:spLocks/>
              </p:cNvSpPr>
              <p:nvPr/>
            </p:nvSpPr>
            <p:spPr bwMode="auto">
              <a:xfrm>
                <a:off x="2387" y="2558"/>
                <a:ext cx="56" cy="88"/>
              </a:xfrm>
              <a:custGeom>
                <a:avLst/>
                <a:gdLst>
                  <a:gd name="T0" fmla="*/ 345 w 448"/>
                  <a:gd name="T1" fmla="*/ 146 h 704"/>
                  <a:gd name="T2" fmla="*/ 342 w 448"/>
                  <a:gd name="T3" fmla="*/ 169 h 704"/>
                  <a:gd name="T4" fmla="*/ 352 w 448"/>
                  <a:gd name="T5" fmla="*/ 191 h 704"/>
                  <a:gd name="T6" fmla="*/ 360 w 448"/>
                  <a:gd name="T7" fmla="*/ 210 h 704"/>
                  <a:gd name="T8" fmla="*/ 348 w 448"/>
                  <a:gd name="T9" fmla="*/ 226 h 704"/>
                  <a:gd name="T10" fmla="*/ 318 w 448"/>
                  <a:gd name="T11" fmla="*/ 243 h 704"/>
                  <a:gd name="T12" fmla="*/ 295 w 448"/>
                  <a:gd name="T13" fmla="*/ 269 h 704"/>
                  <a:gd name="T14" fmla="*/ 261 w 448"/>
                  <a:gd name="T15" fmla="*/ 289 h 704"/>
                  <a:gd name="T16" fmla="*/ 230 w 448"/>
                  <a:gd name="T17" fmla="*/ 311 h 704"/>
                  <a:gd name="T18" fmla="*/ 215 w 448"/>
                  <a:gd name="T19" fmla="*/ 341 h 704"/>
                  <a:gd name="T20" fmla="*/ 230 w 448"/>
                  <a:gd name="T21" fmla="*/ 385 h 704"/>
                  <a:gd name="T22" fmla="*/ 236 w 448"/>
                  <a:gd name="T23" fmla="*/ 393 h 704"/>
                  <a:gd name="T24" fmla="*/ 244 w 448"/>
                  <a:gd name="T25" fmla="*/ 398 h 704"/>
                  <a:gd name="T26" fmla="*/ 252 w 448"/>
                  <a:gd name="T27" fmla="*/ 402 h 704"/>
                  <a:gd name="T28" fmla="*/ 260 w 448"/>
                  <a:gd name="T29" fmla="*/ 407 h 704"/>
                  <a:gd name="T30" fmla="*/ 267 w 448"/>
                  <a:gd name="T31" fmla="*/ 414 h 704"/>
                  <a:gd name="T32" fmla="*/ 255 w 448"/>
                  <a:gd name="T33" fmla="*/ 421 h 704"/>
                  <a:gd name="T34" fmla="*/ 231 w 448"/>
                  <a:gd name="T35" fmla="*/ 425 h 704"/>
                  <a:gd name="T36" fmla="*/ 204 w 448"/>
                  <a:gd name="T37" fmla="*/ 429 h 704"/>
                  <a:gd name="T38" fmla="*/ 179 w 448"/>
                  <a:gd name="T39" fmla="*/ 438 h 704"/>
                  <a:gd name="T40" fmla="*/ 162 w 448"/>
                  <a:gd name="T41" fmla="*/ 457 h 704"/>
                  <a:gd name="T42" fmla="*/ 147 w 448"/>
                  <a:gd name="T43" fmla="*/ 476 h 704"/>
                  <a:gd name="T44" fmla="*/ 126 w 448"/>
                  <a:gd name="T45" fmla="*/ 480 h 704"/>
                  <a:gd name="T46" fmla="*/ 107 w 448"/>
                  <a:gd name="T47" fmla="*/ 492 h 704"/>
                  <a:gd name="T48" fmla="*/ 91 w 448"/>
                  <a:gd name="T49" fmla="*/ 509 h 704"/>
                  <a:gd name="T50" fmla="*/ 77 w 448"/>
                  <a:gd name="T51" fmla="*/ 527 h 704"/>
                  <a:gd name="T52" fmla="*/ 64 w 448"/>
                  <a:gd name="T53" fmla="*/ 544 h 704"/>
                  <a:gd name="T54" fmla="*/ 50 w 448"/>
                  <a:gd name="T55" fmla="*/ 703 h 704"/>
                  <a:gd name="T56" fmla="*/ 17 w 448"/>
                  <a:gd name="T57" fmla="*/ 624 h 704"/>
                  <a:gd name="T58" fmla="*/ 2 w 448"/>
                  <a:gd name="T59" fmla="*/ 537 h 704"/>
                  <a:gd name="T60" fmla="*/ 2 w 448"/>
                  <a:gd name="T61" fmla="*/ 448 h 704"/>
                  <a:gd name="T62" fmla="*/ 20 w 448"/>
                  <a:gd name="T63" fmla="*/ 362 h 704"/>
                  <a:gd name="T64" fmla="*/ 54 w 448"/>
                  <a:gd name="T65" fmla="*/ 282 h 704"/>
                  <a:gd name="T66" fmla="*/ 110 w 448"/>
                  <a:gd name="T67" fmla="*/ 212 h 704"/>
                  <a:gd name="T68" fmla="*/ 170 w 448"/>
                  <a:gd name="T69" fmla="*/ 151 h 704"/>
                  <a:gd name="T70" fmla="*/ 235 w 448"/>
                  <a:gd name="T71" fmla="*/ 103 h 704"/>
                  <a:gd name="T72" fmla="*/ 304 w 448"/>
                  <a:gd name="T73" fmla="*/ 61 h 704"/>
                  <a:gd name="T74" fmla="*/ 380 w 448"/>
                  <a:gd name="T75" fmla="*/ 24 h 704"/>
                  <a:gd name="T76" fmla="*/ 441 w 448"/>
                  <a:gd name="T77" fmla="*/ 3 h 704"/>
                  <a:gd name="T78" fmla="*/ 448 w 448"/>
                  <a:gd name="T79" fmla="*/ 14 h 704"/>
                  <a:gd name="T80" fmla="*/ 445 w 448"/>
                  <a:gd name="T81" fmla="*/ 28 h 704"/>
                  <a:gd name="T82" fmla="*/ 436 w 448"/>
                  <a:gd name="T83" fmla="*/ 41 h 704"/>
                  <a:gd name="T84" fmla="*/ 429 w 448"/>
                  <a:gd name="T85" fmla="*/ 54 h 704"/>
                  <a:gd name="T86" fmla="*/ 429 w 448"/>
                  <a:gd name="T87" fmla="*/ 67 h 704"/>
                  <a:gd name="T88" fmla="*/ 408 w 448"/>
                  <a:gd name="T89" fmla="*/ 64 h 704"/>
                  <a:gd name="T90" fmla="*/ 390 w 448"/>
                  <a:gd name="T91" fmla="*/ 70 h 704"/>
                  <a:gd name="T92" fmla="*/ 375 w 448"/>
                  <a:gd name="T93" fmla="*/ 84 h 704"/>
                  <a:gd name="T94" fmla="*/ 366 w 448"/>
                  <a:gd name="T95" fmla="*/ 103 h 704"/>
                  <a:gd name="T96" fmla="*/ 362 w 448"/>
                  <a:gd name="T97" fmla="*/ 125 h 7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8" h="704">
                    <a:moveTo>
                      <a:pt x="363" y="133"/>
                    </a:moveTo>
                    <a:lnTo>
                      <a:pt x="352" y="139"/>
                    </a:lnTo>
                    <a:lnTo>
                      <a:pt x="345" y="146"/>
                    </a:lnTo>
                    <a:lnTo>
                      <a:pt x="342" y="153"/>
                    </a:lnTo>
                    <a:lnTo>
                      <a:pt x="341" y="160"/>
                    </a:lnTo>
                    <a:lnTo>
                      <a:pt x="342" y="169"/>
                    </a:lnTo>
                    <a:lnTo>
                      <a:pt x="345" y="176"/>
                    </a:lnTo>
                    <a:lnTo>
                      <a:pt x="348" y="183"/>
                    </a:lnTo>
                    <a:lnTo>
                      <a:pt x="352" y="191"/>
                    </a:lnTo>
                    <a:lnTo>
                      <a:pt x="356" y="197"/>
                    </a:lnTo>
                    <a:lnTo>
                      <a:pt x="359" y="204"/>
                    </a:lnTo>
                    <a:lnTo>
                      <a:pt x="360" y="210"/>
                    </a:lnTo>
                    <a:lnTo>
                      <a:pt x="359" y="216"/>
                    </a:lnTo>
                    <a:lnTo>
                      <a:pt x="355" y="221"/>
                    </a:lnTo>
                    <a:lnTo>
                      <a:pt x="348" y="226"/>
                    </a:lnTo>
                    <a:lnTo>
                      <a:pt x="338" y="229"/>
                    </a:lnTo>
                    <a:lnTo>
                      <a:pt x="323" y="233"/>
                    </a:lnTo>
                    <a:lnTo>
                      <a:pt x="318" y="243"/>
                    </a:lnTo>
                    <a:lnTo>
                      <a:pt x="313" y="253"/>
                    </a:lnTo>
                    <a:lnTo>
                      <a:pt x="305" y="261"/>
                    </a:lnTo>
                    <a:lnTo>
                      <a:pt x="295" y="269"/>
                    </a:lnTo>
                    <a:lnTo>
                      <a:pt x="284" y="276"/>
                    </a:lnTo>
                    <a:lnTo>
                      <a:pt x="273" y="283"/>
                    </a:lnTo>
                    <a:lnTo>
                      <a:pt x="261" y="289"/>
                    </a:lnTo>
                    <a:lnTo>
                      <a:pt x="250" y="296"/>
                    </a:lnTo>
                    <a:lnTo>
                      <a:pt x="239" y="303"/>
                    </a:lnTo>
                    <a:lnTo>
                      <a:pt x="230" y="311"/>
                    </a:lnTo>
                    <a:lnTo>
                      <a:pt x="222" y="320"/>
                    </a:lnTo>
                    <a:lnTo>
                      <a:pt x="217" y="330"/>
                    </a:lnTo>
                    <a:lnTo>
                      <a:pt x="215" y="341"/>
                    </a:lnTo>
                    <a:lnTo>
                      <a:pt x="216" y="354"/>
                    </a:lnTo>
                    <a:lnTo>
                      <a:pt x="220" y="368"/>
                    </a:lnTo>
                    <a:lnTo>
                      <a:pt x="230" y="385"/>
                    </a:lnTo>
                    <a:lnTo>
                      <a:pt x="231" y="388"/>
                    </a:lnTo>
                    <a:lnTo>
                      <a:pt x="234" y="390"/>
                    </a:lnTo>
                    <a:lnTo>
                      <a:pt x="236" y="393"/>
                    </a:lnTo>
                    <a:lnTo>
                      <a:pt x="239" y="395"/>
                    </a:lnTo>
                    <a:lnTo>
                      <a:pt x="241" y="397"/>
                    </a:lnTo>
                    <a:lnTo>
                      <a:pt x="244" y="398"/>
                    </a:lnTo>
                    <a:lnTo>
                      <a:pt x="247" y="400"/>
                    </a:lnTo>
                    <a:lnTo>
                      <a:pt x="249" y="401"/>
                    </a:lnTo>
                    <a:lnTo>
                      <a:pt x="252" y="402"/>
                    </a:lnTo>
                    <a:lnTo>
                      <a:pt x="255" y="404"/>
                    </a:lnTo>
                    <a:lnTo>
                      <a:pt x="257" y="405"/>
                    </a:lnTo>
                    <a:lnTo>
                      <a:pt x="260" y="407"/>
                    </a:lnTo>
                    <a:lnTo>
                      <a:pt x="262" y="409"/>
                    </a:lnTo>
                    <a:lnTo>
                      <a:pt x="265" y="412"/>
                    </a:lnTo>
                    <a:lnTo>
                      <a:pt x="267" y="414"/>
                    </a:lnTo>
                    <a:lnTo>
                      <a:pt x="269" y="418"/>
                    </a:lnTo>
                    <a:lnTo>
                      <a:pt x="262" y="420"/>
                    </a:lnTo>
                    <a:lnTo>
                      <a:pt x="255" y="421"/>
                    </a:lnTo>
                    <a:lnTo>
                      <a:pt x="247" y="423"/>
                    </a:lnTo>
                    <a:lnTo>
                      <a:pt x="239" y="424"/>
                    </a:lnTo>
                    <a:lnTo>
                      <a:pt x="231" y="425"/>
                    </a:lnTo>
                    <a:lnTo>
                      <a:pt x="222" y="426"/>
                    </a:lnTo>
                    <a:lnTo>
                      <a:pt x="213" y="427"/>
                    </a:lnTo>
                    <a:lnTo>
                      <a:pt x="204" y="429"/>
                    </a:lnTo>
                    <a:lnTo>
                      <a:pt x="196" y="431"/>
                    </a:lnTo>
                    <a:lnTo>
                      <a:pt x="187" y="434"/>
                    </a:lnTo>
                    <a:lnTo>
                      <a:pt x="179" y="438"/>
                    </a:lnTo>
                    <a:lnTo>
                      <a:pt x="172" y="443"/>
                    </a:lnTo>
                    <a:lnTo>
                      <a:pt x="167" y="450"/>
                    </a:lnTo>
                    <a:lnTo>
                      <a:pt x="162" y="457"/>
                    </a:lnTo>
                    <a:lnTo>
                      <a:pt x="158" y="467"/>
                    </a:lnTo>
                    <a:lnTo>
                      <a:pt x="156" y="478"/>
                    </a:lnTo>
                    <a:lnTo>
                      <a:pt x="147" y="476"/>
                    </a:lnTo>
                    <a:lnTo>
                      <a:pt x="140" y="476"/>
                    </a:lnTo>
                    <a:lnTo>
                      <a:pt x="133" y="478"/>
                    </a:lnTo>
                    <a:lnTo>
                      <a:pt x="126" y="480"/>
                    </a:lnTo>
                    <a:lnTo>
                      <a:pt x="119" y="483"/>
                    </a:lnTo>
                    <a:lnTo>
                      <a:pt x="113" y="487"/>
                    </a:lnTo>
                    <a:lnTo>
                      <a:pt x="107" y="492"/>
                    </a:lnTo>
                    <a:lnTo>
                      <a:pt x="102" y="497"/>
                    </a:lnTo>
                    <a:lnTo>
                      <a:pt x="96" y="503"/>
                    </a:lnTo>
                    <a:lnTo>
                      <a:pt x="91" y="509"/>
                    </a:lnTo>
                    <a:lnTo>
                      <a:pt x="86" y="515"/>
                    </a:lnTo>
                    <a:lnTo>
                      <a:pt x="81" y="521"/>
                    </a:lnTo>
                    <a:lnTo>
                      <a:pt x="77" y="527"/>
                    </a:lnTo>
                    <a:lnTo>
                      <a:pt x="72" y="533"/>
                    </a:lnTo>
                    <a:lnTo>
                      <a:pt x="68" y="538"/>
                    </a:lnTo>
                    <a:lnTo>
                      <a:pt x="64" y="544"/>
                    </a:lnTo>
                    <a:lnTo>
                      <a:pt x="64" y="545"/>
                    </a:lnTo>
                    <a:lnTo>
                      <a:pt x="50" y="704"/>
                    </a:lnTo>
                    <a:lnTo>
                      <a:pt x="50" y="703"/>
                    </a:lnTo>
                    <a:lnTo>
                      <a:pt x="37" y="677"/>
                    </a:lnTo>
                    <a:lnTo>
                      <a:pt x="26" y="651"/>
                    </a:lnTo>
                    <a:lnTo>
                      <a:pt x="17" y="624"/>
                    </a:lnTo>
                    <a:lnTo>
                      <a:pt x="10" y="595"/>
                    </a:lnTo>
                    <a:lnTo>
                      <a:pt x="5" y="566"/>
                    </a:lnTo>
                    <a:lnTo>
                      <a:pt x="2" y="537"/>
                    </a:lnTo>
                    <a:lnTo>
                      <a:pt x="0" y="508"/>
                    </a:lnTo>
                    <a:lnTo>
                      <a:pt x="0" y="478"/>
                    </a:lnTo>
                    <a:lnTo>
                      <a:pt x="2" y="448"/>
                    </a:lnTo>
                    <a:lnTo>
                      <a:pt x="6" y="418"/>
                    </a:lnTo>
                    <a:lnTo>
                      <a:pt x="12" y="390"/>
                    </a:lnTo>
                    <a:lnTo>
                      <a:pt x="20" y="362"/>
                    </a:lnTo>
                    <a:lnTo>
                      <a:pt x="30" y="334"/>
                    </a:lnTo>
                    <a:lnTo>
                      <a:pt x="41" y="307"/>
                    </a:lnTo>
                    <a:lnTo>
                      <a:pt x="54" y="282"/>
                    </a:lnTo>
                    <a:lnTo>
                      <a:pt x="71" y="259"/>
                    </a:lnTo>
                    <a:lnTo>
                      <a:pt x="90" y="234"/>
                    </a:lnTo>
                    <a:lnTo>
                      <a:pt x="110" y="212"/>
                    </a:lnTo>
                    <a:lnTo>
                      <a:pt x="130" y="191"/>
                    </a:lnTo>
                    <a:lnTo>
                      <a:pt x="150" y="171"/>
                    </a:lnTo>
                    <a:lnTo>
                      <a:pt x="170" y="151"/>
                    </a:lnTo>
                    <a:lnTo>
                      <a:pt x="192" y="134"/>
                    </a:lnTo>
                    <a:lnTo>
                      <a:pt x="213" y="118"/>
                    </a:lnTo>
                    <a:lnTo>
                      <a:pt x="235" y="103"/>
                    </a:lnTo>
                    <a:lnTo>
                      <a:pt x="258" y="88"/>
                    </a:lnTo>
                    <a:lnTo>
                      <a:pt x="280" y="75"/>
                    </a:lnTo>
                    <a:lnTo>
                      <a:pt x="304" y="61"/>
                    </a:lnTo>
                    <a:lnTo>
                      <a:pt x="329" y="49"/>
                    </a:lnTo>
                    <a:lnTo>
                      <a:pt x="354" y="37"/>
                    </a:lnTo>
                    <a:lnTo>
                      <a:pt x="380" y="24"/>
                    </a:lnTo>
                    <a:lnTo>
                      <a:pt x="407" y="11"/>
                    </a:lnTo>
                    <a:lnTo>
                      <a:pt x="435" y="0"/>
                    </a:lnTo>
                    <a:lnTo>
                      <a:pt x="441" y="3"/>
                    </a:lnTo>
                    <a:lnTo>
                      <a:pt x="445" y="6"/>
                    </a:lnTo>
                    <a:lnTo>
                      <a:pt x="447" y="10"/>
                    </a:lnTo>
                    <a:lnTo>
                      <a:pt x="448" y="14"/>
                    </a:lnTo>
                    <a:lnTo>
                      <a:pt x="448" y="19"/>
                    </a:lnTo>
                    <a:lnTo>
                      <a:pt x="447" y="23"/>
                    </a:lnTo>
                    <a:lnTo>
                      <a:pt x="445" y="28"/>
                    </a:lnTo>
                    <a:lnTo>
                      <a:pt x="442" y="32"/>
                    </a:lnTo>
                    <a:lnTo>
                      <a:pt x="439" y="37"/>
                    </a:lnTo>
                    <a:lnTo>
                      <a:pt x="436" y="41"/>
                    </a:lnTo>
                    <a:lnTo>
                      <a:pt x="434" y="46"/>
                    </a:lnTo>
                    <a:lnTo>
                      <a:pt x="431" y="50"/>
                    </a:lnTo>
                    <a:lnTo>
                      <a:pt x="429" y="54"/>
                    </a:lnTo>
                    <a:lnTo>
                      <a:pt x="428" y="59"/>
                    </a:lnTo>
                    <a:lnTo>
                      <a:pt x="428" y="63"/>
                    </a:lnTo>
                    <a:lnTo>
                      <a:pt x="429" y="67"/>
                    </a:lnTo>
                    <a:lnTo>
                      <a:pt x="422" y="64"/>
                    </a:lnTo>
                    <a:lnTo>
                      <a:pt x="415" y="63"/>
                    </a:lnTo>
                    <a:lnTo>
                      <a:pt x="408" y="64"/>
                    </a:lnTo>
                    <a:lnTo>
                      <a:pt x="402" y="65"/>
                    </a:lnTo>
                    <a:lnTo>
                      <a:pt x="396" y="67"/>
                    </a:lnTo>
                    <a:lnTo>
                      <a:pt x="390" y="70"/>
                    </a:lnTo>
                    <a:lnTo>
                      <a:pt x="385" y="74"/>
                    </a:lnTo>
                    <a:lnTo>
                      <a:pt x="380" y="79"/>
                    </a:lnTo>
                    <a:lnTo>
                      <a:pt x="375" y="84"/>
                    </a:lnTo>
                    <a:lnTo>
                      <a:pt x="371" y="90"/>
                    </a:lnTo>
                    <a:lnTo>
                      <a:pt x="368" y="96"/>
                    </a:lnTo>
                    <a:lnTo>
                      <a:pt x="366" y="103"/>
                    </a:lnTo>
                    <a:lnTo>
                      <a:pt x="364" y="110"/>
                    </a:lnTo>
                    <a:lnTo>
                      <a:pt x="362" y="118"/>
                    </a:lnTo>
                    <a:lnTo>
                      <a:pt x="362" y="125"/>
                    </a:lnTo>
                    <a:lnTo>
                      <a:pt x="363" y="133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6" name="Freeform 3018"/>
              <p:cNvSpPr>
                <a:spLocks/>
              </p:cNvSpPr>
              <p:nvPr/>
            </p:nvSpPr>
            <p:spPr bwMode="auto">
              <a:xfrm>
                <a:off x="2427" y="2574"/>
                <a:ext cx="5" cy="13"/>
              </a:xfrm>
              <a:custGeom>
                <a:avLst/>
                <a:gdLst>
                  <a:gd name="T0" fmla="*/ 40 w 40"/>
                  <a:gd name="T1" fmla="*/ 0 h 100"/>
                  <a:gd name="T2" fmla="*/ 29 w 40"/>
                  <a:gd name="T3" fmla="*/ 6 h 100"/>
                  <a:gd name="T4" fmla="*/ 22 w 40"/>
                  <a:gd name="T5" fmla="*/ 13 h 100"/>
                  <a:gd name="T6" fmla="*/ 19 w 40"/>
                  <a:gd name="T7" fmla="*/ 20 h 100"/>
                  <a:gd name="T8" fmla="*/ 18 w 40"/>
                  <a:gd name="T9" fmla="*/ 27 h 100"/>
                  <a:gd name="T10" fmla="*/ 19 w 40"/>
                  <a:gd name="T11" fmla="*/ 36 h 100"/>
                  <a:gd name="T12" fmla="*/ 22 w 40"/>
                  <a:gd name="T13" fmla="*/ 43 h 100"/>
                  <a:gd name="T14" fmla="*/ 25 w 40"/>
                  <a:gd name="T15" fmla="*/ 50 h 100"/>
                  <a:gd name="T16" fmla="*/ 29 w 40"/>
                  <a:gd name="T17" fmla="*/ 58 h 100"/>
                  <a:gd name="T18" fmla="*/ 33 w 40"/>
                  <a:gd name="T19" fmla="*/ 64 h 100"/>
                  <a:gd name="T20" fmla="*/ 36 w 40"/>
                  <a:gd name="T21" fmla="*/ 71 h 100"/>
                  <a:gd name="T22" fmla="*/ 37 w 40"/>
                  <a:gd name="T23" fmla="*/ 77 h 100"/>
                  <a:gd name="T24" fmla="*/ 36 w 40"/>
                  <a:gd name="T25" fmla="*/ 83 h 100"/>
                  <a:gd name="T26" fmla="*/ 32 w 40"/>
                  <a:gd name="T27" fmla="*/ 88 h 100"/>
                  <a:gd name="T28" fmla="*/ 25 w 40"/>
                  <a:gd name="T29" fmla="*/ 93 h 100"/>
                  <a:gd name="T30" fmla="*/ 15 w 40"/>
                  <a:gd name="T31" fmla="*/ 96 h 100"/>
                  <a:gd name="T32" fmla="*/ 0 w 40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00">
                    <a:moveTo>
                      <a:pt x="40" y="0"/>
                    </a:moveTo>
                    <a:lnTo>
                      <a:pt x="29" y="6"/>
                    </a:lnTo>
                    <a:lnTo>
                      <a:pt x="22" y="13"/>
                    </a:lnTo>
                    <a:lnTo>
                      <a:pt x="19" y="20"/>
                    </a:lnTo>
                    <a:lnTo>
                      <a:pt x="18" y="27"/>
                    </a:lnTo>
                    <a:lnTo>
                      <a:pt x="19" y="36"/>
                    </a:lnTo>
                    <a:lnTo>
                      <a:pt x="22" y="43"/>
                    </a:lnTo>
                    <a:lnTo>
                      <a:pt x="25" y="50"/>
                    </a:lnTo>
                    <a:lnTo>
                      <a:pt x="29" y="58"/>
                    </a:lnTo>
                    <a:lnTo>
                      <a:pt x="33" y="64"/>
                    </a:lnTo>
                    <a:lnTo>
                      <a:pt x="36" y="71"/>
                    </a:lnTo>
                    <a:lnTo>
                      <a:pt x="37" y="77"/>
                    </a:lnTo>
                    <a:lnTo>
                      <a:pt x="36" y="83"/>
                    </a:lnTo>
                    <a:lnTo>
                      <a:pt x="32" y="88"/>
                    </a:lnTo>
                    <a:lnTo>
                      <a:pt x="25" y="93"/>
                    </a:lnTo>
                    <a:lnTo>
                      <a:pt x="15" y="96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7" name="Freeform 3019"/>
              <p:cNvSpPr>
                <a:spLocks/>
              </p:cNvSpPr>
              <p:nvPr/>
            </p:nvSpPr>
            <p:spPr bwMode="auto">
              <a:xfrm>
                <a:off x="2414" y="2587"/>
                <a:ext cx="13" cy="19"/>
              </a:xfrm>
              <a:custGeom>
                <a:avLst/>
                <a:gdLst>
                  <a:gd name="T0" fmla="*/ 108 w 108"/>
                  <a:gd name="T1" fmla="*/ 0 h 152"/>
                  <a:gd name="T2" fmla="*/ 103 w 108"/>
                  <a:gd name="T3" fmla="*/ 10 h 152"/>
                  <a:gd name="T4" fmla="*/ 98 w 108"/>
                  <a:gd name="T5" fmla="*/ 20 h 152"/>
                  <a:gd name="T6" fmla="*/ 90 w 108"/>
                  <a:gd name="T7" fmla="*/ 28 h 152"/>
                  <a:gd name="T8" fmla="*/ 80 w 108"/>
                  <a:gd name="T9" fmla="*/ 36 h 152"/>
                  <a:gd name="T10" fmla="*/ 69 w 108"/>
                  <a:gd name="T11" fmla="*/ 43 h 152"/>
                  <a:gd name="T12" fmla="*/ 58 w 108"/>
                  <a:gd name="T13" fmla="*/ 50 h 152"/>
                  <a:gd name="T14" fmla="*/ 46 w 108"/>
                  <a:gd name="T15" fmla="*/ 56 h 152"/>
                  <a:gd name="T16" fmla="*/ 35 w 108"/>
                  <a:gd name="T17" fmla="*/ 63 h 152"/>
                  <a:gd name="T18" fmla="*/ 24 w 108"/>
                  <a:gd name="T19" fmla="*/ 70 h 152"/>
                  <a:gd name="T20" fmla="*/ 15 w 108"/>
                  <a:gd name="T21" fmla="*/ 78 h 152"/>
                  <a:gd name="T22" fmla="*/ 7 w 108"/>
                  <a:gd name="T23" fmla="*/ 87 h 152"/>
                  <a:gd name="T24" fmla="*/ 2 w 108"/>
                  <a:gd name="T25" fmla="*/ 97 h 152"/>
                  <a:gd name="T26" fmla="*/ 0 w 108"/>
                  <a:gd name="T27" fmla="*/ 108 h 152"/>
                  <a:gd name="T28" fmla="*/ 1 w 108"/>
                  <a:gd name="T29" fmla="*/ 121 h 152"/>
                  <a:gd name="T30" fmla="*/ 5 w 108"/>
                  <a:gd name="T31" fmla="*/ 135 h 152"/>
                  <a:gd name="T32" fmla="*/ 15 w 108"/>
                  <a:gd name="T33" fmla="*/ 15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8" h="152">
                    <a:moveTo>
                      <a:pt x="108" y="0"/>
                    </a:moveTo>
                    <a:lnTo>
                      <a:pt x="103" y="10"/>
                    </a:lnTo>
                    <a:lnTo>
                      <a:pt x="98" y="20"/>
                    </a:lnTo>
                    <a:lnTo>
                      <a:pt x="90" y="28"/>
                    </a:lnTo>
                    <a:lnTo>
                      <a:pt x="80" y="36"/>
                    </a:lnTo>
                    <a:lnTo>
                      <a:pt x="69" y="43"/>
                    </a:lnTo>
                    <a:lnTo>
                      <a:pt x="58" y="50"/>
                    </a:lnTo>
                    <a:lnTo>
                      <a:pt x="46" y="56"/>
                    </a:lnTo>
                    <a:lnTo>
                      <a:pt x="35" y="63"/>
                    </a:lnTo>
                    <a:lnTo>
                      <a:pt x="24" y="70"/>
                    </a:lnTo>
                    <a:lnTo>
                      <a:pt x="15" y="78"/>
                    </a:lnTo>
                    <a:lnTo>
                      <a:pt x="7" y="87"/>
                    </a:lnTo>
                    <a:lnTo>
                      <a:pt x="2" y="97"/>
                    </a:lnTo>
                    <a:lnTo>
                      <a:pt x="0" y="108"/>
                    </a:lnTo>
                    <a:lnTo>
                      <a:pt x="1" y="121"/>
                    </a:lnTo>
                    <a:lnTo>
                      <a:pt x="5" y="135"/>
                    </a:lnTo>
                    <a:lnTo>
                      <a:pt x="15" y="1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8" name="Freeform 3020"/>
              <p:cNvSpPr>
                <a:spLocks/>
              </p:cNvSpPr>
              <p:nvPr/>
            </p:nvSpPr>
            <p:spPr bwMode="auto">
              <a:xfrm>
                <a:off x="2416" y="2606"/>
                <a:ext cx="5" cy="4"/>
              </a:xfrm>
              <a:custGeom>
                <a:avLst/>
                <a:gdLst>
                  <a:gd name="T0" fmla="*/ 0 w 39"/>
                  <a:gd name="T1" fmla="*/ 0 h 33"/>
                  <a:gd name="T2" fmla="*/ 1 w 39"/>
                  <a:gd name="T3" fmla="*/ 3 h 33"/>
                  <a:gd name="T4" fmla="*/ 4 w 39"/>
                  <a:gd name="T5" fmla="*/ 5 h 33"/>
                  <a:gd name="T6" fmla="*/ 6 w 39"/>
                  <a:gd name="T7" fmla="*/ 8 h 33"/>
                  <a:gd name="T8" fmla="*/ 9 w 39"/>
                  <a:gd name="T9" fmla="*/ 10 h 33"/>
                  <a:gd name="T10" fmla="*/ 11 w 39"/>
                  <a:gd name="T11" fmla="*/ 12 h 33"/>
                  <a:gd name="T12" fmla="*/ 14 w 39"/>
                  <a:gd name="T13" fmla="*/ 13 h 33"/>
                  <a:gd name="T14" fmla="*/ 17 w 39"/>
                  <a:gd name="T15" fmla="*/ 15 h 33"/>
                  <a:gd name="T16" fmla="*/ 19 w 39"/>
                  <a:gd name="T17" fmla="*/ 16 h 33"/>
                  <a:gd name="T18" fmla="*/ 22 w 39"/>
                  <a:gd name="T19" fmla="*/ 17 h 33"/>
                  <a:gd name="T20" fmla="*/ 25 w 39"/>
                  <a:gd name="T21" fmla="*/ 19 h 33"/>
                  <a:gd name="T22" fmla="*/ 27 w 39"/>
                  <a:gd name="T23" fmla="*/ 20 h 33"/>
                  <a:gd name="T24" fmla="*/ 30 w 39"/>
                  <a:gd name="T25" fmla="*/ 22 h 33"/>
                  <a:gd name="T26" fmla="*/ 32 w 39"/>
                  <a:gd name="T27" fmla="*/ 24 h 33"/>
                  <a:gd name="T28" fmla="*/ 35 w 39"/>
                  <a:gd name="T29" fmla="*/ 27 h 33"/>
                  <a:gd name="T30" fmla="*/ 37 w 39"/>
                  <a:gd name="T31" fmla="*/ 29 h 33"/>
                  <a:gd name="T32" fmla="*/ 39 w 39"/>
                  <a:gd name="T33" fmla="*/ 33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" h="33">
                    <a:moveTo>
                      <a:pt x="0" y="0"/>
                    </a:moveTo>
                    <a:lnTo>
                      <a:pt x="1" y="3"/>
                    </a:lnTo>
                    <a:lnTo>
                      <a:pt x="4" y="5"/>
                    </a:lnTo>
                    <a:lnTo>
                      <a:pt x="6" y="8"/>
                    </a:lnTo>
                    <a:lnTo>
                      <a:pt x="9" y="10"/>
                    </a:lnTo>
                    <a:lnTo>
                      <a:pt x="11" y="12"/>
                    </a:lnTo>
                    <a:lnTo>
                      <a:pt x="14" y="13"/>
                    </a:lnTo>
                    <a:lnTo>
                      <a:pt x="17" y="15"/>
                    </a:lnTo>
                    <a:lnTo>
                      <a:pt x="19" y="16"/>
                    </a:lnTo>
                    <a:lnTo>
                      <a:pt x="22" y="17"/>
                    </a:lnTo>
                    <a:lnTo>
                      <a:pt x="25" y="19"/>
                    </a:lnTo>
                    <a:lnTo>
                      <a:pt x="27" y="20"/>
                    </a:lnTo>
                    <a:lnTo>
                      <a:pt x="30" y="22"/>
                    </a:lnTo>
                    <a:lnTo>
                      <a:pt x="32" y="24"/>
                    </a:lnTo>
                    <a:lnTo>
                      <a:pt x="35" y="27"/>
                    </a:lnTo>
                    <a:lnTo>
                      <a:pt x="37" y="29"/>
                    </a:lnTo>
                    <a:lnTo>
                      <a:pt x="39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49" name="Freeform 3021"/>
              <p:cNvSpPr>
                <a:spLocks/>
              </p:cNvSpPr>
              <p:nvPr/>
            </p:nvSpPr>
            <p:spPr bwMode="auto">
              <a:xfrm>
                <a:off x="2407" y="2610"/>
                <a:ext cx="14" cy="7"/>
              </a:xfrm>
              <a:custGeom>
                <a:avLst/>
                <a:gdLst>
                  <a:gd name="T0" fmla="*/ 113 w 113"/>
                  <a:gd name="T1" fmla="*/ 0 h 60"/>
                  <a:gd name="T2" fmla="*/ 106 w 113"/>
                  <a:gd name="T3" fmla="*/ 2 h 60"/>
                  <a:gd name="T4" fmla="*/ 99 w 113"/>
                  <a:gd name="T5" fmla="*/ 3 h 60"/>
                  <a:gd name="T6" fmla="*/ 91 w 113"/>
                  <a:gd name="T7" fmla="*/ 5 h 60"/>
                  <a:gd name="T8" fmla="*/ 83 w 113"/>
                  <a:gd name="T9" fmla="*/ 6 h 60"/>
                  <a:gd name="T10" fmla="*/ 75 w 113"/>
                  <a:gd name="T11" fmla="*/ 7 h 60"/>
                  <a:gd name="T12" fmla="*/ 66 w 113"/>
                  <a:gd name="T13" fmla="*/ 8 h 60"/>
                  <a:gd name="T14" fmla="*/ 57 w 113"/>
                  <a:gd name="T15" fmla="*/ 9 h 60"/>
                  <a:gd name="T16" fmla="*/ 48 w 113"/>
                  <a:gd name="T17" fmla="*/ 11 h 60"/>
                  <a:gd name="T18" fmla="*/ 40 w 113"/>
                  <a:gd name="T19" fmla="*/ 13 h 60"/>
                  <a:gd name="T20" fmla="*/ 31 w 113"/>
                  <a:gd name="T21" fmla="*/ 16 h 60"/>
                  <a:gd name="T22" fmla="*/ 23 w 113"/>
                  <a:gd name="T23" fmla="*/ 20 h 60"/>
                  <a:gd name="T24" fmla="*/ 16 w 113"/>
                  <a:gd name="T25" fmla="*/ 25 h 60"/>
                  <a:gd name="T26" fmla="*/ 11 w 113"/>
                  <a:gd name="T27" fmla="*/ 32 h 60"/>
                  <a:gd name="T28" fmla="*/ 6 w 113"/>
                  <a:gd name="T29" fmla="*/ 39 h 60"/>
                  <a:gd name="T30" fmla="*/ 2 w 113"/>
                  <a:gd name="T31" fmla="*/ 49 h 60"/>
                  <a:gd name="T32" fmla="*/ 0 w 113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0">
                    <a:moveTo>
                      <a:pt x="113" y="0"/>
                    </a:moveTo>
                    <a:lnTo>
                      <a:pt x="106" y="2"/>
                    </a:lnTo>
                    <a:lnTo>
                      <a:pt x="99" y="3"/>
                    </a:lnTo>
                    <a:lnTo>
                      <a:pt x="91" y="5"/>
                    </a:lnTo>
                    <a:lnTo>
                      <a:pt x="83" y="6"/>
                    </a:lnTo>
                    <a:lnTo>
                      <a:pt x="75" y="7"/>
                    </a:lnTo>
                    <a:lnTo>
                      <a:pt x="66" y="8"/>
                    </a:lnTo>
                    <a:lnTo>
                      <a:pt x="57" y="9"/>
                    </a:lnTo>
                    <a:lnTo>
                      <a:pt x="48" y="11"/>
                    </a:lnTo>
                    <a:lnTo>
                      <a:pt x="40" y="13"/>
                    </a:lnTo>
                    <a:lnTo>
                      <a:pt x="31" y="16"/>
                    </a:lnTo>
                    <a:lnTo>
                      <a:pt x="23" y="20"/>
                    </a:lnTo>
                    <a:lnTo>
                      <a:pt x="16" y="25"/>
                    </a:lnTo>
                    <a:lnTo>
                      <a:pt x="11" y="32"/>
                    </a:lnTo>
                    <a:lnTo>
                      <a:pt x="6" y="39"/>
                    </a:lnTo>
                    <a:lnTo>
                      <a:pt x="2" y="49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0" name="Freeform 3022"/>
              <p:cNvSpPr>
                <a:spLocks/>
              </p:cNvSpPr>
              <p:nvPr/>
            </p:nvSpPr>
            <p:spPr bwMode="auto">
              <a:xfrm>
                <a:off x="2395" y="2617"/>
                <a:ext cx="12" cy="9"/>
              </a:xfrm>
              <a:custGeom>
                <a:avLst/>
                <a:gdLst>
                  <a:gd name="T0" fmla="*/ 92 w 92"/>
                  <a:gd name="T1" fmla="*/ 2 h 68"/>
                  <a:gd name="T2" fmla="*/ 83 w 92"/>
                  <a:gd name="T3" fmla="*/ 0 h 68"/>
                  <a:gd name="T4" fmla="*/ 76 w 92"/>
                  <a:gd name="T5" fmla="*/ 0 h 68"/>
                  <a:gd name="T6" fmla="*/ 69 w 92"/>
                  <a:gd name="T7" fmla="*/ 2 h 68"/>
                  <a:gd name="T8" fmla="*/ 62 w 92"/>
                  <a:gd name="T9" fmla="*/ 4 h 68"/>
                  <a:gd name="T10" fmla="*/ 55 w 92"/>
                  <a:gd name="T11" fmla="*/ 7 h 68"/>
                  <a:gd name="T12" fmla="*/ 49 w 92"/>
                  <a:gd name="T13" fmla="*/ 11 h 68"/>
                  <a:gd name="T14" fmla="*/ 43 w 92"/>
                  <a:gd name="T15" fmla="*/ 16 h 68"/>
                  <a:gd name="T16" fmla="*/ 38 w 92"/>
                  <a:gd name="T17" fmla="*/ 21 h 68"/>
                  <a:gd name="T18" fmla="*/ 32 w 92"/>
                  <a:gd name="T19" fmla="*/ 27 h 68"/>
                  <a:gd name="T20" fmla="*/ 27 w 92"/>
                  <a:gd name="T21" fmla="*/ 33 h 68"/>
                  <a:gd name="T22" fmla="*/ 22 w 92"/>
                  <a:gd name="T23" fmla="*/ 39 h 68"/>
                  <a:gd name="T24" fmla="*/ 17 w 92"/>
                  <a:gd name="T25" fmla="*/ 45 h 68"/>
                  <a:gd name="T26" fmla="*/ 13 w 92"/>
                  <a:gd name="T27" fmla="*/ 51 h 68"/>
                  <a:gd name="T28" fmla="*/ 8 w 92"/>
                  <a:gd name="T29" fmla="*/ 57 h 68"/>
                  <a:gd name="T30" fmla="*/ 4 w 92"/>
                  <a:gd name="T31" fmla="*/ 62 h 68"/>
                  <a:gd name="T32" fmla="*/ 0 w 92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2" h="68">
                    <a:moveTo>
                      <a:pt x="92" y="2"/>
                    </a:moveTo>
                    <a:lnTo>
                      <a:pt x="83" y="0"/>
                    </a:lnTo>
                    <a:lnTo>
                      <a:pt x="76" y="0"/>
                    </a:lnTo>
                    <a:lnTo>
                      <a:pt x="69" y="2"/>
                    </a:lnTo>
                    <a:lnTo>
                      <a:pt x="62" y="4"/>
                    </a:lnTo>
                    <a:lnTo>
                      <a:pt x="55" y="7"/>
                    </a:lnTo>
                    <a:lnTo>
                      <a:pt x="49" y="11"/>
                    </a:lnTo>
                    <a:lnTo>
                      <a:pt x="43" y="16"/>
                    </a:lnTo>
                    <a:lnTo>
                      <a:pt x="38" y="21"/>
                    </a:lnTo>
                    <a:lnTo>
                      <a:pt x="32" y="27"/>
                    </a:lnTo>
                    <a:lnTo>
                      <a:pt x="27" y="33"/>
                    </a:lnTo>
                    <a:lnTo>
                      <a:pt x="22" y="39"/>
                    </a:lnTo>
                    <a:lnTo>
                      <a:pt x="17" y="45"/>
                    </a:lnTo>
                    <a:lnTo>
                      <a:pt x="13" y="51"/>
                    </a:lnTo>
                    <a:lnTo>
                      <a:pt x="8" y="57"/>
                    </a:lnTo>
                    <a:lnTo>
                      <a:pt x="4" y="62"/>
                    </a:lnTo>
                    <a:lnTo>
                      <a:pt x="0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1" name="Line 3023"/>
              <p:cNvSpPr>
                <a:spLocks noChangeShapeType="1"/>
              </p:cNvSpPr>
              <p:nvPr/>
            </p:nvSpPr>
            <p:spPr bwMode="auto">
              <a:xfrm flipH="1">
                <a:off x="2393" y="2626"/>
                <a:ext cx="2" cy="2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2" name="Freeform 3024"/>
              <p:cNvSpPr>
                <a:spLocks/>
              </p:cNvSpPr>
              <p:nvPr/>
            </p:nvSpPr>
            <p:spPr bwMode="auto">
              <a:xfrm>
                <a:off x="2387" y="2590"/>
                <a:ext cx="9" cy="56"/>
              </a:xfrm>
              <a:custGeom>
                <a:avLst/>
                <a:gdLst>
                  <a:gd name="T0" fmla="*/ 50 w 71"/>
                  <a:gd name="T1" fmla="*/ 444 h 444"/>
                  <a:gd name="T2" fmla="*/ 37 w 71"/>
                  <a:gd name="T3" fmla="*/ 418 h 444"/>
                  <a:gd name="T4" fmla="*/ 26 w 71"/>
                  <a:gd name="T5" fmla="*/ 392 h 444"/>
                  <a:gd name="T6" fmla="*/ 17 w 71"/>
                  <a:gd name="T7" fmla="*/ 365 h 444"/>
                  <a:gd name="T8" fmla="*/ 10 w 71"/>
                  <a:gd name="T9" fmla="*/ 336 h 444"/>
                  <a:gd name="T10" fmla="*/ 5 w 71"/>
                  <a:gd name="T11" fmla="*/ 307 h 444"/>
                  <a:gd name="T12" fmla="*/ 2 w 71"/>
                  <a:gd name="T13" fmla="*/ 278 h 444"/>
                  <a:gd name="T14" fmla="*/ 0 w 71"/>
                  <a:gd name="T15" fmla="*/ 249 h 444"/>
                  <a:gd name="T16" fmla="*/ 0 w 71"/>
                  <a:gd name="T17" fmla="*/ 219 h 444"/>
                  <a:gd name="T18" fmla="*/ 2 w 71"/>
                  <a:gd name="T19" fmla="*/ 189 h 444"/>
                  <a:gd name="T20" fmla="*/ 6 w 71"/>
                  <a:gd name="T21" fmla="*/ 159 h 444"/>
                  <a:gd name="T22" fmla="*/ 12 w 71"/>
                  <a:gd name="T23" fmla="*/ 131 h 444"/>
                  <a:gd name="T24" fmla="*/ 20 w 71"/>
                  <a:gd name="T25" fmla="*/ 103 h 444"/>
                  <a:gd name="T26" fmla="*/ 30 w 71"/>
                  <a:gd name="T27" fmla="*/ 75 h 444"/>
                  <a:gd name="T28" fmla="*/ 41 w 71"/>
                  <a:gd name="T29" fmla="*/ 48 h 444"/>
                  <a:gd name="T30" fmla="*/ 54 w 71"/>
                  <a:gd name="T31" fmla="*/ 23 h 444"/>
                  <a:gd name="T32" fmla="*/ 71 w 71"/>
                  <a:gd name="T33" fmla="*/ 0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444">
                    <a:moveTo>
                      <a:pt x="50" y="444"/>
                    </a:moveTo>
                    <a:lnTo>
                      <a:pt x="37" y="418"/>
                    </a:lnTo>
                    <a:lnTo>
                      <a:pt x="26" y="392"/>
                    </a:lnTo>
                    <a:lnTo>
                      <a:pt x="17" y="365"/>
                    </a:lnTo>
                    <a:lnTo>
                      <a:pt x="10" y="336"/>
                    </a:lnTo>
                    <a:lnTo>
                      <a:pt x="5" y="307"/>
                    </a:lnTo>
                    <a:lnTo>
                      <a:pt x="2" y="278"/>
                    </a:lnTo>
                    <a:lnTo>
                      <a:pt x="0" y="249"/>
                    </a:lnTo>
                    <a:lnTo>
                      <a:pt x="0" y="219"/>
                    </a:lnTo>
                    <a:lnTo>
                      <a:pt x="2" y="189"/>
                    </a:lnTo>
                    <a:lnTo>
                      <a:pt x="6" y="159"/>
                    </a:lnTo>
                    <a:lnTo>
                      <a:pt x="12" y="131"/>
                    </a:lnTo>
                    <a:lnTo>
                      <a:pt x="20" y="103"/>
                    </a:lnTo>
                    <a:lnTo>
                      <a:pt x="30" y="75"/>
                    </a:lnTo>
                    <a:lnTo>
                      <a:pt x="41" y="48"/>
                    </a:lnTo>
                    <a:lnTo>
                      <a:pt x="54" y="23"/>
                    </a:lnTo>
                    <a:lnTo>
                      <a:pt x="7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3" name="Freeform 3025"/>
              <p:cNvSpPr>
                <a:spLocks/>
              </p:cNvSpPr>
              <p:nvPr/>
            </p:nvSpPr>
            <p:spPr bwMode="auto">
              <a:xfrm>
                <a:off x="2396" y="2558"/>
                <a:ext cx="46" cy="32"/>
              </a:xfrm>
              <a:custGeom>
                <a:avLst/>
                <a:gdLst>
                  <a:gd name="T0" fmla="*/ 0 w 364"/>
                  <a:gd name="T1" fmla="*/ 259 h 259"/>
                  <a:gd name="T2" fmla="*/ 19 w 364"/>
                  <a:gd name="T3" fmla="*/ 234 h 259"/>
                  <a:gd name="T4" fmla="*/ 39 w 364"/>
                  <a:gd name="T5" fmla="*/ 212 h 259"/>
                  <a:gd name="T6" fmla="*/ 59 w 364"/>
                  <a:gd name="T7" fmla="*/ 191 h 259"/>
                  <a:gd name="T8" fmla="*/ 79 w 364"/>
                  <a:gd name="T9" fmla="*/ 171 h 259"/>
                  <a:gd name="T10" fmla="*/ 99 w 364"/>
                  <a:gd name="T11" fmla="*/ 151 h 259"/>
                  <a:gd name="T12" fmla="*/ 121 w 364"/>
                  <a:gd name="T13" fmla="*/ 134 h 259"/>
                  <a:gd name="T14" fmla="*/ 142 w 364"/>
                  <a:gd name="T15" fmla="*/ 118 h 259"/>
                  <a:gd name="T16" fmla="*/ 164 w 364"/>
                  <a:gd name="T17" fmla="*/ 103 h 259"/>
                  <a:gd name="T18" fmla="*/ 187 w 364"/>
                  <a:gd name="T19" fmla="*/ 88 h 259"/>
                  <a:gd name="T20" fmla="*/ 209 w 364"/>
                  <a:gd name="T21" fmla="*/ 75 h 259"/>
                  <a:gd name="T22" fmla="*/ 233 w 364"/>
                  <a:gd name="T23" fmla="*/ 61 h 259"/>
                  <a:gd name="T24" fmla="*/ 258 w 364"/>
                  <a:gd name="T25" fmla="*/ 49 h 259"/>
                  <a:gd name="T26" fmla="*/ 283 w 364"/>
                  <a:gd name="T27" fmla="*/ 37 h 259"/>
                  <a:gd name="T28" fmla="*/ 309 w 364"/>
                  <a:gd name="T29" fmla="*/ 24 h 259"/>
                  <a:gd name="T30" fmla="*/ 336 w 364"/>
                  <a:gd name="T31" fmla="*/ 11 h 259"/>
                  <a:gd name="T32" fmla="*/ 364 w 364"/>
                  <a:gd name="T33" fmla="*/ 0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4" h="259">
                    <a:moveTo>
                      <a:pt x="0" y="259"/>
                    </a:moveTo>
                    <a:lnTo>
                      <a:pt x="19" y="234"/>
                    </a:lnTo>
                    <a:lnTo>
                      <a:pt x="39" y="212"/>
                    </a:lnTo>
                    <a:lnTo>
                      <a:pt x="59" y="191"/>
                    </a:lnTo>
                    <a:lnTo>
                      <a:pt x="79" y="171"/>
                    </a:lnTo>
                    <a:lnTo>
                      <a:pt x="99" y="151"/>
                    </a:lnTo>
                    <a:lnTo>
                      <a:pt x="121" y="134"/>
                    </a:lnTo>
                    <a:lnTo>
                      <a:pt x="142" y="118"/>
                    </a:lnTo>
                    <a:lnTo>
                      <a:pt x="164" y="103"/>
                    </a:lnTo>
                    <a:lnTo>
                      <a:pt x="187" y="88"/>
                    </a:lnTo>
                    <a:lnTo>
                      <a:pt x="209" y="75"/>
                    </a:lnTo>
                    <a:lnTo>
                      <a:pt x="233" y="61"/>
                    </a:lnTo>
                    <a:lnTo>
                      <a:pt x="258" y="49"/>
                    </a:lnTo>
                    <a:lnTo>
                      <a:pt x="283" y="37"/>
                    </a:lnTo>
                    <a:lnTo>
                      <a:pt x="309" y="24"/>
                    </a:lnTo>
                    <a:lnTo>
                      <a:pt x="336" y="11"/>
                    </a:lnTo>
                    <a:lnTo>
                      <a:pt x="3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4" name="Freeform 3026"/>
              <p:cNvSpPr>
                <a:spLocks/>
              </p:cNvSpPr>
              <p:nvPr/>
            </p:nvSpPr>
            <p:spPr bwMode="auto">
              <a:xfrm>
                <a:off x="2441" y="2558"/>
                <a:ext cx="2" cy="8"/>
              </a:xfrm>
              <a:custGeom>
                <a:avLst/>
                <a:gdLst>
                  <a:gd name="T0" fmla="*/ 7 w 20"/>
                  <a:gd name="T1" fmla="*/ 0 h 67"/>
                  <a:gd name="T2" fmla="*/ 13 w 20"/>
                  <a:gd name="T3" fmla="*/ 3 h 67"/>
                  <a:gd name="T4" fmla="*/ 17 w 20"/>
                  <a:gd name="T5" fmla="*/ 6 h 67"/>
                  <a:gd name="T6" fmla="*/ 19 w 20"/>
                  <a:gd name="T7" fmla="*/ 10 h 67"/>
                  <a:gd name="T8" fmla="*/ 20 w 20"/>
                  <a:gd name="T9" fmla="*/ 14 h 67"/>
                  <a:gd name="T10" fmla="*/ 20 w 20"/>
                  <a:gd name="T11" fmla="*/ 19 h 67"/>
                  <a:gd name="T12" fmla="*/ 19 w 20"/>
                  <a:gd name="T13" fmla="*/ 23 h 67"/>
                  <a:gd name="T14" fmla="*/ 17 w 20"/>
                  <a:gd name="T15" fmla="*/ 28 h 67"/>
                  <a:gd name="T16" fmla="*/ 14 w 20"/>
                  <a:gd name="T17" fmla="*/ 32 h 67"/>
                  <a:gd name="T18" fmla="*/ 11 w 20"/>
                  <a:gd name="T19" fmla="*/ 37 h 67"/>
                  <a:gd name="T20" fmla="*/ 8 w 20"/>
                  <a:gd name="T21" fmla="*/ 41 h 67"/>
                  <a:gd name="T22" fmla="*/ 6 w 20"/>
                  <a:gd name="T23" fmla="*/ 46 h 67"/>
                  <a:gd name="T24" fmla="*/ 3 w 20"/>
                  <a:gd name="T25" fmla="*/ 50 h 67"/>
                  <a:gd name="T26" fmla="*/ 1 w 20"/>
                  <a:gd name="T27" fmla="*/ 54 h 67"/>
                  <a:gd name="T28" fmla="*/ 0 w 20"/>
                  <a:gd name="T29" fmla="*/ 59 h 67"/>
                  <a:gd name="T30" fmla="*/ 0 w 20"/>
                  <a:gd name="T31" fmla="*/ 63 h 67"/>
                  <a:gd name="T32" fmla="*/ 1 w 20"/>
                  <a:gd name="T33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67">
                    <a:moveTo>
                      <a:pt x="7" y="0"/>
                    </a:moveTo>
                    <a:lnTo>
                      <a:pt x="13" y="3"/>
                    </a:lnTo>
                    <a:lnTo>
                      <a:pt x="17" y="6"/>
                    </a:lnTo>
                    <a:lnTo>
                      <a:pt x="19" y="10"/>
                    </a:lnTo>
                    <a:lnTo>
                      <a:pt x="20" y="14"/>
                    </a:lnTo>
                    <a:lnTo>
                      <a:pt x="20" y="19"/>
                    </a:lnTo>
                    <a:lnTo>
                      <a:pt x="19" y="23"/>
                    </a:lnTo>
                    <a:lnTo>
                      <a:pt x="17" y="28"/>
                    </a:lnTo>
                    <a:lnTo>
                      <a:pt x="14" y="32"/>
                    </a:lnTo>
                    <a:lnTo>
                      <a:pt x="11" y="37"/>
                    </a:lnTo>
                    <a:lnTo>
                      <a:pt x="8" y="41"/>
                    </a:lnTo>
                    <a:lnTo>
                      <a:pt x="6" y="46"/>
                    </a:lnTo>
                    <a:lnTo>
                      <a:pt x="3" y="50"/>
                    </a:lnTo>
                    <a:lnTo>
                      <a:pt x="1" y="54"/>
                    </a:lnTo>
                    <a:lnTo>
                      <a:pt x="0" y="59"/>
                    </a:lnTo>
                    <a:lnTo>
                      <a:pt x="0" y="63"/>
                    </a:lnTo>
                    <a:lnTo>
                      <a:pt x="1" y="6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5" name="Freeform 3027"/>
              <p:cNvSpPr>
                <a:spLocks/>
              </p:cNvSpPr>
              <p:nvPr/>
            </p:nvSpPr>
            <p:spPr bwMode="auto">
              <a:xfrm>
                <a:off x="2432" y="2566"/>
                <a:ext cx="9" cy="8"/>
              </a:xfrm>
              <a:custGeom>
                <a:avLst/>
                <a:gdLst>
                  <a:gd name="T0" fmla="*/ 67 w 67"/>
                  <a:gd name="T1" fmla="*/ 4 h 70"/>
                  <a:gd name="T2" fmla="*/ 60 w 67"/>
                  <a:gd name="T3" fmla="*/ 1 h 70"/>
                  <a:gd name="T4" fmla="*/ 53 w 67"/>
                  <a:gd name="T5" fmla="*/ 0 h 70"/>
                  <a:gd name="T6" fmla="*/ 46 w 67"/>
                  <a:gd name="T7" fmla="*/ 1 h 70"/>
                  <a:gd name="T8" fmla="*/ 40 w 67"/>
                  <a:gd name="T9" fmla="*/ 2 h 70"/>
                  <a:gd name="T10" fmla="*/ 34 w 67"/>
                  <a:gd name="T11" fmla="*/ 4 h 70"/>
                  <a:gd name="T12" fmla="*/ 28 w 67"/>
                  <a:gd name="T13" fmla="*/ 7 h 70"/>
                  <a:gd name="T14" fmla="*/ 23 w 67"/>
                  <a:gd name="T15" fmla="*/ 11 h 70"/>
                  <a:gd name="T16" fmla="*/ 18 w 67"/>
                  <a:gd name="T17" fmla="*/ 16 h 70"/>
                  <a:gd name="T18" fmla="*/ 13 w 67"/>
                  <a:gd name="T19" fmla="*/ 21 h 70"/>
                  <a:gd name="T20" fmla="*/ 9 w 67"/>
                  <a:gd name="T21" fmla="*/ 27 h 70"/>
                  <a:gd name="T22" fmla="*/ 6 w 67"/>
                  <a:gd name="T23" fmla="*/ 33 h 70"/>
                  <a:gd name="T24" fmla="*/ 4 w 67"/>
                  <a:gd name="T25" fmla="*/ 40 h 70"/>
                  <a:gd name="T26" fmla="*/ 2 w 67"/>
                  <a:gd name="T27" fmla="*/ 47 h 70"/>
                  <a:gd name="T28" fmla="*/ 0 w 67"/>
                  <a:gd name="T29" fmla="*/ 55 h 70"/>
                  <a:gd name="T30" fmla="*/ 0 w 67"/>
                  <a:gd name="T31" fmla="*/ 62 h 70"/>
                  <a:gd name="T32" fmla="*/ 1 w 67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70">
                    <a:moveTo>
                      <a:pt x="67" y="4"/>
                    </a:moveTo>
                    <a:lnTo>
                      <a:pt x="60" y="1"/>
                    </a:lnTo>
                    <a:lnTo>
                      <a:pt x="53" y="0"/>
                    </a:lnTo>
                    <a:lnTo>
                      <a:pt x="46" y="1"/>
                    </a:lnTo>
                    <a:lnTo>
                      <a:pt x="40" y="2"/>
                    </a:lnTo>
                    <a:lnTo>
                      <a:pt x="34" y="4"/>
                    </a:lnTo>
                    <a:lnTo>
                      <a:pt x="28" y="7"/>
                    </a:lnTo>
                    <a:lnTo>
                      <a:pt x="23" y="11"/>
                    </a:lnTo>
                    <a:lnTo>
                      <a:pt x="18" y="16"/>
                    </a:lnTo>
                    <a:lnTo>
                      <a:pt x="13" y="21"/>
                    </a:lnTo>
                    <a:lnTo>
                      <a:pt x="9" y="27"/>
                    </a:lnTo>
                    <a:lnTo>
                      <a:pt x="6" y="33"/>
                    </a:lnTo>
                    <a:lnTo>
                      <a:pt x="4" y="40"/>
                    </a:lnTo>
                    <a:lnTo>
                      <a:pt x="2" y="47"/>
                    </a:lnTo>
                    <a:lnTo>
                      <a:pt x="0" y="55"/>
                    </a:lnTo>
                    <a:lnTo>
                      <a:pt x="0" y="62"/>
                    </a:lnTo>
                    <a:lnTo>
                      <a:pt x="1" y="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6" name="Freeform 3028"/>
              <p:cNvSpPr>
                <a:spLocks/>
              </p:cNvSpPr>
              <p:nvPr/>
            </p:nvSpPr>
            <p:spPr bwMode="auto">
              <a:xfrm>
                <a:off x="2325" y="2651"/>
                <a:ext cx="115" cy="102"/>
              </a:xfrm>
              <a:custGeom>
                <a:avLst/>
                <a:gdLst>
                  <a:gd name="T0" fmla="*/ 693 w 916"/>
                  <a:gd name="T1" fmla="*/ 777 h 817"/>
                  <a:gd name="T2" fmla="*/ 596 w 916"/>
                  <a:gd name="T3" fmla="*/ 717 h 817"/>
                  <a:gd name="T4" fmla="*/ 497 w 916"/>
                  <a:gd name="T5" fmla="*/ 664 h 817"/>
                  <a:gd name="T6" fmla="*/ 393 w 916"/>
                  <a:gd name="T7" fmla="*/ 620 h 817"/>
                  <a:gd name="T8" fmla="*/ 283 w 916"/>
                  <a:gd name="T9" fmla="*/ 589 h 817"/>
                  <a:gd name="T10" fmla="*/ 193 w 916"/>
                  <a:gd name="T11" fmla="*/ 581 h 817"/>
                  <a:gd name="T12" fmla="*/ 152 w 916"/>
                  <a:gd name="T13" fmla="*/ 588 h 817"/>
                  <a:gd name="T14" fmla="*/ 110 w 916"/>
                  <a:gd name="T15" fmla="*/ 593 h 817"/>
                  <a:gd name="T16" fmla="*/ 70 w 916"/>
                  <a:gd name="T17" fmla="*/ 601 h 817"/>
                  <a:gd name="T18" fmla="*/ 33 w 916"/>
                  <a:gd name="T19" fmla="*/ 616 h 817"/>
                  <a:gd name="T20" fmla="*/ 0 w 916"/>
                  <a:gd name="T21" fmla="*/ 644 h 817"/>
                  <a:gd name="T22" fmla="*/ 25 w 916"/>
                  <a:gd name="T23" fmla="*/ 481 h 817"/>
                  <a:gd name="T24" fmla="*/ 91 w 916"/>
                  <a:gd name="T25" fmla="*/ 334 h 817"/>
                  <a:gd name="T26" fmla="*/ 189 w 916"/>
                  <a:gd name="T27" fmla="*/ 205 h 817"/>
                  <a:gd name="T28" fmla="*/ 313 w 916"/>
                  <a:gd name="T29" fmla="*/ 99 h 817"/>
                  <a:gd name="T30" fmla="*/ 455 w 916"/>
                  <a:gd name="T31" fmla="*/ 20 h 817"/>
                  <a:gd name="T32" fmla="*/ 498 w 916"/>
                  <a:gd name="T33" fmla="*/ 31 h 817"/>
                  <a:gd name="T34" fmla="*/ 516 w 916"/>
                  <a:gd name="T35" fmla="*/ 60 h 817"/>
                  <a:gd name="T36" fmla="*/ 550 w 916"/>
                  <a:gd name="T37" fmla="*/ 78 h 817"/>
                  <a:gd name="T38" fmla="*/ 582 w 916"/>
                  <a:gd name="T39" fmla="*/ 95 h 817"/>
                  <a:gd name="T40" fmla="*/ 592 w 916"/>
                  <a:gd name="T41" fmla="*/ 123 h 817"/>
                  <a:gd name="T42" fmla="*/ 580 w 916"/>
                  <a:gd name="T43" fmla="*/ 167 h 817"/>
                  <a:gd name="T44" fmla="*/ 602 w 916"/>
                  <a:gd name="T45" fmla="*/ 197 h 817"/>
                  <a:gd name="T46" fmla="*/ 635 w 916"/>
                  <a:gd name="T47" fmla="*/ 214 h 817"/>
                  <a:gd name="T48" fmla="*/ 669 w 916"/>
                  <a:gd name="T49" fmla="*/ 230 h 817"/>
                  <a:gd name="T50" fmla="*/ 694 w 916"/>
                  <a:gd name="T51" fmla="*/ 254 h 817"/>
                  <a:gd name="T52" fmla="*/ 698 w 916"/>
                  <a:gd name="T53" fmla="*/ 299 h 817"/>
                  <a:gd name="T54" fmla="*/ 722 w 916"/>
                  <a:gd name="T55" fmla="*/ 310 h 817"/>
                  <a:gd name="T56" fmla="*/ 750 w 916"/>
                  <a:gd name="T57" fmla="*/ 312 h 817"/>
                  <a:gd name="T58" fmla="*/ 780 w 916"/>
                  <a:gd name="T59" fmla="*/ 311 h 817"/>
                  <a:gd name="T60" fmla="*/ 808 w 916"/>
                  <a:gd name="T61" fmla="*/ 314 h 817"/>
                  <a:gd name="T62" fmla="*/ 836 w 916"/>
                  <a:gd name="T63" fmla="*/ 330 h 817"/>
                  <a:gd name="T64" fmla="*/ 860 w 916"/>
                  <a:gd name="T65" fmla="*/ 332 h 817"/>
                  <a:gd name="T66" fmla="*/ 880 w 916"/>
                  <a:gd name="T67" fmla="*/ 332 h 817"/>
                  <a:gd name="T68" fmla="*/ 896 w 916"/>
                  <a:gd name="T69" fmla="*/ 341 h 817"/>
                  <a:gd name="T70" fmla="*/ 907 w 916"/>
                  <a:gd name="T71" fmla="*/ 357 h 817"/>
                  <a:gd name="T72" fmla="*/ 913 w 916"/>
                  <a:gd name="T73" fmla="*/ 377 h 817"/>
                  <a:gd name="T74" fmla="*/ 914 w 916"/>
                  <a:gd name="T75" fmla="*/ 423 h 817"/>
                  <a:gd name="T76" fmla="*/ 902 w 916"/>
                  <a:gd name="T77" fmla="*/ 511 h 817"/>
                  <a:gd name="T78" fmla="*/ 878 w 916"/>
                  <a:gd name="T79" fmla="*/ 591 h 817"/>
                  <a:gd name="T80" fmla="*/ 844 w 916"/>
                  <a:gd name="T81" fmla="*/ 667 h 817"/>
                  <a:gd name="T82" fmla="*/ 803 w 916"/>
                  <a:gd name="T83" fmla="*/ 741 h 817"/>
                  <a:gd name="T84" fmla="*/ 757 w 916"/>
                  <a:gd name="T85" fmla="*/ 817 h 8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16" h="817">
                    <a:moveTo>
                      <a:pt x="757" y="817"/>
                    </a:moveTo>
                    <a:lnTo>
                      <a:pt x="725" y="797"/>
                    </a:lnTo>
                    <a:lnTo>
                      <a:pt x="693" y="777"/>
                    </a:lnTo>
                    <a:lnTo>
                      <a:pt x="660" y="756"/>
                    </a:lnTo>
                    <a:lnTo>
                      <a:pt x="628" y="736"/>
                    </a:lnTo>
                    <a:lnTo>
                      <a:pt x="596" y="717"/>
                    </a:lnTo>
                    <a:lnTo>
                      <a:pt x="563" y="699"/>
                    </a:lnTo>
                    <a:lnTo>
                      <a:pt x="530" y="681"/>
                    </a:lnTo>
                    <a:lnTo>
                      <a:pt x="497" y="664"/>
                    </a:lnTo>
                    <a:lnTo>
                      <a:pt x="463" y="648"/>
                    </a:lnTo>
                    <a:lnTo>
                      <a:pt x="429" y="633"/>
                    </a:lnTo>
                    <a:lnTo>
                      <a:pt x="393" y="620"/>
                    </a:lnTo>
                    <a:lnTo>
                      <a:pt x="358" y="607"/>
                    </a:lnTo>
                    <a:lnTo>
                      <a:pt x="321" y="597"/>
                    </a:lnTo>
                    <a:lnTo>
                      <a:pt x="283" y="589"/>
                    </a:lnTo>
                    <a:lnTo>
                      <a:pt x="245" y="582"/>
                    </a:lnTo>
                    <a:lnTo>
                      <a:pt x="206" y="578"/>
                    </a:lnTo>
                    <a:lnTo>
                      <a:pt x="193" y="581"/>
                    </a:lnTo>
                    <a:lnTo>
                      <a:pt x="180" y="584"/>
                    </a:lnTo>
                    <a:lnTo>
                      <a:pt x="166" y="586"/>
                    </a:lnTo>
                    <a:lnTo>
                      <a:pt x="152" y="588"/>
                    </a:lnTo>
                    <a:lnTo>
                      <a:pt x="138" y="590"/>
                    </a:lnTo>
                    <a:lnTo>
                      <a:pt x="124" y="591"/>
                    </a:lnTo>
                    <a:lnTo>
                      <a:pt x="110" y="593"/>
                    </a:lnTo>
                    <a:lnTo>
                      <a:pt x="97" y="595"/>
                    </a:lnTo>
                    <a:lnTo>
                      <a:pt x="83" y="598"/>
                    </a:lnTo>
                    <a:lnTo>
                      <a:pt x="70" y="601"/>
                    </a:lnTo>
                    <a:lnTo>
                      <a:pt x="57" y="605"/>
                    </a:lnTo>
                    <a:lnTo>
                      <a:pt x="44" y="610"/>
                    </a:lnTo>
                    <a:lnTo>
                      <a:pt x="33" y="616"/>
                    </a:lnTo>
                    <a:lnTo>
                      <a:pt x="20" y="624"/>
                    </a:lnTo>
                    <a:lnTo>
                      <a:pt x="9" y="633"/>
                    </a:lnTo>
                    <a:lnTo>
                      <a:pt x="0" y="644"/>
                    </a:lnTo>
                    <a:lnTo>
                      <a:pt x="3" y="587"/>
                    </a:lnTo>
                    <a:lnTo>
                      <a:pt x="12" y="533"/>
                    </a:lnTo>
                    <a:lnTo>
                      <a:pt x="25" y="481"/>
                    </a:lnTo>
                    <a:lnTo>
                      <a:pt x="43" y="429"/>
                    </a:lnTo>
                    <a:lnTo>
                      <a:pt x="65" y="381"/>
                    </a:lnTo>
                    <a:lnTo>
                      <a:pt x="91" y="334"/>
                    </a:lnTo>
                    <a:lnTo>
                      <a:pt x="120" y="288"/>
                    </a:lnTo>
                    <a:lnTo>
                      <a:pt x="153" y="245"/>
                    </a:lnTo>
                    <a:lnTo>
                      <a:pt x="189" y="205"/>
                    </a:lnTo>
                    <a:lnTo>
                      <a:pt x="228" y="166"/>
                    </a:lnTo>
                    <a:lnTo>
                      <a:pt x="269" y="131"/>
                    </a:lnTo>
                    <a:lnTo>
                      <a:pt x="313" y="99"/>
                    </a:lnTo>
                    <a:lnTo>
                      <a:pt x="359" y="70"/>
                    </a:lnTo>
                    <a:lnTo>
                      <a:pt x="406" y="43"/>
                    </a:lnTo>
                    <a:lnTo>
                      <a:pt x="455" y="20"/>
                    </a:lnTo>
                    <a:lnTo>
                      <a:pt x="505" y="0"/>
                    </a:lnTo>
                    <a:lnTo>
                      <a:pt x="499" y="16"/>
                    </a:lnTo>
                    <a:lnTo>
                      <a:pt x="498" y="31"/>
                    </a:lnTo>
                    <a:lnTo>
                      <a:pt x="501" y="43"/>
                    </a:lnTo>
                    <a:lnTo>
                      <a:pt x="508" y="52"/>
                    </a:lnTo>
                    <a:lnTo>
                      <a:pt x="516" y="60"/>
                    </a:lnTo>
                    <a:lnTo>
                      <a:pt x="527" y="67"/>
                    </a:lnTo>
                    <a:lnTo>
                      <a:pt x="538" y="73"/>
                    </a:lnTo>
                    <a:lnTo>
                      <a:pt x="550" y="78"/>
                    </a:lnTo>
                    <a:lnTo>
                      <a:pt x="563" y="83"/>
                    </a:lnTo>
                    <a:lnTo>
                      <a:pt x="574" y="89"/>
                    </a:lnTo>
                    <a:lnTo>
                      <a:pt x="582" y="95"/>
                    </a:lnTo>
                    <a:lnTo>
                      <a:pt x="589" y="103"/>
                    </a:lnTo>
                    <a:lnTo>
                      <a:pt x="593" y="112"/>
                    </a:lnTo>
                    <a:lnTo>
                      <a:pt x="592" y="123"/>
                    </a:lnTo>
                    <a:lnTo>
                      <a:pt x="587" y="136"/>
                    </a:lnTo>
                    <a:lnTo>
                      <a:pt x="578" y="153"/>
                    </a:lnTo>
                    <a:lnTo>
                      <a:pt x="580" y="167"/>
                    </a:lnTo>
                    <a:lnTo>
                      <a:pt x="586" y="180"/>
                    </a:lnTo>
                    <a:lnTo>
                      <a:pt x="593" y="189"/>
                    </a:lnTo>
                    <a:lnTo>
                      <a:pt x="602" y="197"/>
                    </a:lnTo>
                    <a:lnTo>
                      <a:pt x="612" y="204"/>
                    </a:lnTo>
                    <a:lnTo>
                      <a:pt x="624" y="209"/>
                    </a:lnTo>
                    <a:lnTo>
                      <a:pt x="635" y="214"/>
                    </a:lnTo>
                    <a:lnTo>
                      <a:pt x="647" y="219"/>
                    </a:lnTo>
                    <a:lnTo>
                      <a:pt x="659" y="224"/>
                    </a:lnTo>
                    <a:lnTo>
                      <a:pt x="669" y="230"/>
                    </a:lnTo>
                    <a:lnTo>
                      <a:pt x="679" y="237"/>
                    </a:lnTo>
                    <a:lnTo>
                      <a:pt x="688" y="245"/>
                    </a:lnTo>
                    <a:lnTo>
                      <a:pt x="694" y="254"/>
                    </a:lnTo>
                    <a:lnTo>
                      <a:pt x="698" y="266"/>
                    </a:lnTo>
                    <a:lnTo>
                      <a:pt x="699" y="281"/>
                    </a:lnTo>
                    <a:lnTo>
                      <a:pt x="698" y="299"/>
                    </a:lnTo>
                    <a:lnTo>
                      <a:pt x="705" y="304"/>
                    </a:lnTo>
                    <a:lnTo>
                      <a:pt x="713" y="308"/>
                    </a:lnTo>
                    <a:lnTo>
                      <a:pt x="722" y="310"/>
                    </a:lnTo>
                    <a:lnTo>
                      <a:pt x="731" y="311"/>
                    </a:lnTo>
                    <a:lnTo>
                      <a:pt x="740" y="312"/>
                    </a:lnTo>
                    <a:lnTo>
                      <a:pt x="750" y="312"/>
                    </a:lnTo>
                    <a:lnTo>
                      <a:pt x="760" y="311"/>
                    </a:lnTo>
                    <a:lnTo>
                      <a:pt x="770" y="311"/>
                    </a:lnTo>
                    <a:lnTo>
                      <a:pt x="780" y="311"/>
                    </a:lnTo>
                    <a:lnTo>
                      <a:pt x="789" y="311"/>
                    </a:lnTo>
                    <a:lnTo>
                      <a:pt x="799" y="312"/>
                    </a:lnTo>
                    <a:lnTo>
                      <a:pt x="808" y="314"/>
                    </a:lnTo>
                    <a:lnTo>
                      <a:pt x="819" y="317"/>
                    </a:lnTo>
                    <a:lnTo>
                      <a:pt x="827" y="323"/>
                    </a:lnTo>
                    <a:lnTo>
                      <a:pt x="836" y="330"/>
                    </a:lnTo>
                    <a:lnTo>
                      <a:pt x="844" y="339"/>
                    </a:lnTo>
                    <a:lnTo>
                      <a:pt x="852" y="334"/>
                    </a:lnTo>
                    <a:lnTo>
                      <a:pt x="860" y="332"/>
                    </a:lnTo>
                    <a:lnTo>
                      <a:pt x="867" y="330"/>
                    </a:lnTo>
                    <a:lnTo>
                      <a:pt x="874" y="330"/>
                    </a:lnTo>
                    <a:lnTo>
                      <a:pt x="880" y="332"/>
                    </a:lnTo>
                    <a:lnTo>
                      <a:pt x="886" y="334"/>
                    </a:lnTo>
                    <a:lnTo>
                      <a:pt x="891" y="337"/>
                    </a:lnTo>
                    <a:lnTo>
                      <a:pt x="896" y="341"/>
                    </a:lnTo>
                    <a:lnTo>
                      <a:pt x="900" y="346"/>
                    </a:lnTo>
                    <a:lnTo>
                      <a:pt x="904" y="351"/>
                    </a:lnTo>
                    <a:lnTo>
                      <a:pt x="907" y="357"/>
                    </a:lnTo>
                    <a:lnTo>
                      <a:pt x="909" y="364"/>
                    </a:lnTo>
                    <a:lnTo>
                      <a:pt x="912" y="370"/>
                    </a:lnTo>
                    <a:lnTo>
                      <a:pt x="913" y="377"/>
                    </a:lnTo>
                    <a:lnTo>
                      <a:pt x="915" y="384"/>
                    </a:lnTo>
                    <a:lnTo>
                      <a:pt x="916" y="392"/>
                    </a:lnTo>
                    <a:lnTo>
                      <a:pt x="914" y="423"/>
                    </a:lnTo>
                    <a:lnTo>
                      <a:pt x="911" y="453"/>
                    </a:lnTo>
                    <a:lnTo>
                      <a:pt x="907" y="483"/>
                    </a:lnTo>
                    <a:lnTo>
                      <a:pt x="902" y="511"/>
                    </a:lnTo>
                    <a:lnTo>
                      <a:pt x="895" y="539"/>
                    </a:lnTo>
                    <a:lnTo>
                      <a:pt x="887" y="565"/>
                    </a:lnTo>
                    <a:lnTo>
                      <a:pt x="878" y="591"/>
                    </a:lnTo>
                    <a:lnTo>
                      <a:pt x="868" y="617"/>
                    </a:lnTo>
                    <a:lnTo>
                      <a:pt x="857" y="643"/>
                    </a:lnTo>
                    <a:lnTo>
                      <a:pt x="844" y="667"/>
                    </a:lnTo>
                    <a:lnTo>
                      <a:pt x="832" y="692"/>
                    </a:lnTo>
                    <a:lnTo>
                      <a:pt x="818" y="717"/>
                    </a:lnTo>
                    <a:lnTo>
                      <a:pt x="803" y="741"/>
                    </a:lnTo>
                    <a:lnTo>
                      <a:pt x="788" y="766"/>
                    </a:lnTo>
                    <a:lnTo>
                      <a:pt x="772" y="791"/>
                    </a:lnTo>
                    <a:lnTo>
                      <a:pt x="757" y="817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7" name="Freeform 3029"/>
              <p:cNvSpPr>
                <a:spLocks/>
              </p:cNvSpPr>
              <p:nvPr/>
            </p:nvSpPr>
            <p:spPr bwMode="auto">
              <a:xfrm>
                <a:off x="2351" y="2724"/>
                <a:ext cx="69" cy="29"/>
              </a:xfrm>
              <a:custGeom>
                <a:avLst/>
                <a:gdLst>
                  <a:gd name="T0" fmla="*/ 551 w 551"/>
                  <a:gd name="T1" fmla="*/ 239 h 239"/>
                  <a:gd name="T2" fmla="*/ 519 w 551"/>
                  <a:gd name="T3" fmla="*/ 219 h 239"/>
                  <a:gd name="T4" fmla="*/ 487 w 551"/>
                  <a:gd name="T5" fmla="*/ 199 h 239"/>
                  <a:gd name="T6" fmla="*/ 454 w 551"/>
                  <a:gd name="T7" fmla="*/ 178 h 239"/>
                  <a:gd name="T8" fmla="*/ 422 w 551"/>
                  <a:gd name="T9" fmla="*/ 158 h 239"/>
                  <a:gd name="T10" fmla="*/ 390 w 551"/>
                  <a:gd name="T11" fmla="*/ 139 h 239"/>
                  <a:gd name="T12" fmla="*/ 357 w 551"/>
                  <a:gd name="T13" fmla="*/ 121 h 239"/>
                  <a:gd name="T14" fmla="*/ 324 w 551"/>
                  <a:gd name="T15" fmla="*/ 103 h 239"/>
                  <a:gd name="T16" fmla="*/ 291 w 551"/>
                  <a:gd name="T17" fmla="*/ 86 h 239"/>
                  <a:gd name="T18" fmla="*/ 257 w 551"/>
                  <a:gd name="T19" fmla="*/ 70 h 239"/>
                  <a:gd name="T20" fmla="*/ 223 w 551"/>
                  <a:gd name="T21" fmla="*/ 55 h 239"/>
                  <a:gd name="T22" fmla="*/ 187 w 551"/>
                  <a:gd name="T23" fmla="*/ 42 h 239"/>
                  <a:gd name="T24" fmla="*/ 152 w 551"/>
                  <a:gd name="T25" fmla="*/ 29 h 239"/>
                  <a:gd name="T26" fmla="*/ 115 w 551"/>
                  <a:gd name="T27" fmla="*/ 19 h 239"/>
                  <a:gd name="T28" fmla="*/ 77 w 551"/>
                  <a:gd name="T29" fmla="*/ 11 h 239"/>
                  <a:gd name="T30" fmla="*/ 39 w 551"/>
                  <a:gd name="T31" fmla="*/ 4 h 239"/>
                  <a:gd name="T32" fmla="*/ 0 w 551"/>
                  <a:gd name="T33" fmla="*/ 0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1" h="239">
                    <a:moveTo>
                      <a:pt x="551" y="239"/>
                    </a:moveTo>
                    <a:lnTo>
                      <a:pt x="519" y="219"/>
                    </a:lnTo>
                    <a:lnTo>
                      <a:pt x="487" y="199"/>
                    </a:lnTo>
                    <a:lnTo>
                      <a:pt x="454" y="178"/>
                    </a:lnTo>
                    <a:lnTo>
                      <a:pt x="422" y="158"/>
                    </a:lnTo>
                    <a:lnTo>
                      <a:pt x="390" y="139"/>
                    </a:lnTo>
                    <a:lnTo>
                      <a:pt x="357" y="121"/>
                    </a:lnTo>
                    <a:lnTo>
                      <a:pt x="324" y="103"/>
                    </a:lnTo>
                    <a:lnTo>
                      <a:pt x="291" y="86"/>
                    </a:lnTo>
                    <a:lnTo>
                      <a:pt x="257" y="70"/>
                    </a:lnTo>
                    <a:lnTo>
                      <a:pt x="223" y="55"/>
                    </a:lnTo>
                    <a:lnTo>
                      <a:pt x="187" y="42"/>
                    </a:lnTo>
                    <a:lnTo>
                      <a:pt x="152" y="29"/>
                    </a:lnTo>
                    <a:lnTo>
                      <a:pt x="115" y="19"/>
                    </a:lnTo>
                    <a:lnTo>
                      <a:pt x="77" y="11"/>
                    </a:lnTo>
                    <a:lnTo>
                      <a:pt x="39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8" name="Freeform 3030"/>
              <p:cNvSpPr>
                <a:spLocks/>
              </p:cNvSpPr>
              <p:nvPr/>
            </p:nvSpPr>
            <p:spPr bwMode="auto">
              <a:xfrm>
                <a:off x="2325" y="2724"/>
                <a:ext cx="26" cy="8"/>
              </a:xfrm>
              <a:custGeom>
                <a:avLst/>
                <a:gdLst>
                  <a:gd name="T0" fmla="*/ 206 w 206"/>
                  <a:gd name="T1" fmla="*/ 0 h 66"/>
                  <a:gd name="T2" fmla="*/ 193 w 206"/>
                  <a:gd name="T3" fmla="*/ 3 h 66"/>
                  <a:gd name="T4" fmla="*/ 180 w 206"/>
                  <a:gd name="T5" fmla="*/ 6 h 66"/>
                  <a:gd name="T6" fmla="*/ 166 w 206"/>
                  <a:gd name="T7" fmla="*/ 8 h 66"/>
                  <a:gd name="T8" fmla="*/ 152 w 206"/>
                  <a:gd name="T9" fmla="*/ 10 h 66"/>
                  <a:gd name="T10" fmla="*/ 138 w 206"/>
                  <a:gd name="T11" fmla="*/ 12 h 66"/>
                  <a:gd name="T12" fmla="*/ 124 w 206"/>
                  <a:gd name="T13" fmla="*/ 13 h 66"/>
                  <a:gd name="T14" fmla="*/ 110 w 206"/>
                  <a:gd name="T15" fmla="*/ 15 h 66"/>
                  <a:gd name="T16" fmla="*/ 97 w 206"/>
                  <a:gd name="T17" fmla="*/ 17 h 66"/>
                  <a:gd name="T18" fmla="*/ 83 w 206"/>
                  <a:gd name="T19" fmla="*/ 20 h 66"/>
                  <a:gd name="T20" fmla="*/ 70 w 206"/>
                  <a:gd name="T21" fmla="*/ 23 h 66"/>
                  <a:gd name="T22" fmla="*/ 57 w 206"/>
                  <a:gd name="T23" fmla="*/ 27 h 66"/>
                  <a:gd name="T24" fmla="*/ 44 w 206"/>
                  <a:gd name="T25" fmla="*/ 32 h 66"/>
                  <a:gd name="T26" fmla="*/ 33 w 206"/>
                  <a:gd name="T27" fmla="*/ 38 h 66"/>
                  <a:gd name="T28" fmla="*/ 20 w 206"/>
                  <a:gd name="T29" fmla="*/ 46 h 66"/>
                  <a:gd name="T30" fmla="*/ 9 w 206"/>
                  <a:gd name="T31" fmla="*/ 55 h 66"/>
                  <a:gd name="T32" fmla="*/ 0 w 206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66">
                    <a:moveTo>
                      <a:pt x="206" y="0"/>
                    </a:moveTo>
                    <a:lnTo>
                      <a:pt x="193" y="3"/>
                    </a:lnTo>
                    <a:lnTo>
                      <a:pt x="180" y="6"/>
                    </a:lnTo>
                    <a:lnTo>
                      <a:pt x="166" y="8"/>
                    </a:lnTo>
                    <a:lnTo>
                      <a:pt x="152" y="10"/>
                    </a:lnTo>
                    <a:lnTo>
                      <a:pt x="138" y="12"/>
                    </a:lnTo>
                    <a:lnTo>
                      <a:pt x="124" y="13"/>
                    </a:lnTo>
                    <a:lnTo>
                      <a:pt x="110" y="15"/>
                    </a:lnTo>
                    <a:lnTo>
                      <a:pt x="97" y="17"/>
                    </a:lnTo>
                    <a:lnTo>
                      <a:pt x="83" y="20"/>
                    </a:lnTo>
                    <a:lnTo>
                      <a:pt x="70" y="23"/>
                    </a:lnTo>
                    <a:lnTo>
                      <a:pt x="57" y="27"/>
                    </a:lnTo>
                    <a:lnTo>
                      <a:pt x="44" y="32"/>
                    </a:lnTo>
                    <a:lnTo>
                      <a:pt x="33" y="38"/>
                    </a:lnTo>
                    <a:lnTo>
                      <a:pt x="20" y="46"/>
                    </a:lnTo>
                    <a:lnTo>
                      <a:pt x="9" y="55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59" name="Freeform 3031"/>
              <p:cNvSpPr>
                <a:spLocks/>
              </p:cNvSpPr>
              <p:nvPr/>
            </p:nvSpPr>
            <p:spPr bwMode="auto">
              <a:xfrm>
                <a:off x="2325" y="2651"/>
                <a:ext cx="64" cy="81"/>
              </a:xfrm>
              <a:custGeom>
                <a:avLst/>
                <a:gdLst>
                  <a:gd name="T0" fmla="*/ 0 w 505"/>
                  <a:gd name="T1" fmla="*/ 644 h 644"/>
                  <a:gd name="T2" fmla="*/ 3 w 505"/>
                  <a:gd name="T3" fmla="*/ 587 h 644"/>
                  <a:gd name="T4" fmla="*/ 12 w 505"/>
                  <a:gd name="T5" fmla="*/ 533 h 644"/>
                  <a:gd name="T6" fmla="*/ 25 w 505"/>
                  <a:gd name="T7" fmla="*/ 481 h 644"/>
                  <a:gd name="T8" fmla="*/ 43 w 505"/>
                  <a:gd name="T9" fmla="*/ 429 h 644"/>
                  <a:gd name="T10" fmla="*/ 65 w 505"/>
                  <a:gd name="T11" fmla="*/ 381 h 644"/>
                  <a:gd name="T12" fmla="*/ 91 w 505"/>
                  <a:gd name="T13" fmla="*/ 334 h 644"/>
                  <a:gd name="T14" fmla="*/ 120 w 505"/>
                  <a:gd name="T15" fmla="*/ 288 h 644"/>
                  <a:gd name="T16" fmla="*/ 153 w 505"/>
                  <a:gd name="T17" fmla="*/ 245 h 644"/>
                  <a:gd name="T18" fmla="*/ 189 w 505"/>
                  <a:gd name="T19" fmla="*/ 205 h 644"/>
                  <a:gd name="T20" fmla="*/ 228 w 505"/>
                  <a:gd name="T21" fmla="*/ 166 h 644"/>
                  <a:gd name="T22" fmla="*/ 269 w 505"/>
                  <a:gd name="T23" fmla="*/ 131 h 644"/>
                  <a:gd name="T24" fmla="*/ 313 w 505"/>
                  <a:gd name="T25" fmla="*/ 99 h 644"/>
                  <a:gd name="T26" fmla="*/ 359 w 505"/>
                  <a:gd name="T27" fmla="*/ 70 h 644"/>
                  <a:gd name="T28" fmla="*/ 406 w 505"/>
                  <a:gd name="T29" fmla="*/ 43 h 644"/>
                  <a:gd name="T30" fmla="*/ 455 w 505"/>
                  <a:gd name="T31" fmla="*/ 20 h 644"/>
                  <a:gd name="T32" fmla="*/ 505 w 505"/>
                  <a:gd name="T33" fmla="*/ 0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05" h="644">
                    <a:moveTo>
                      <a:pt x="0" y="644"/>
                    </a:moveTo>
                    <a:lnTo>
                      <a:pt x="3" y="587"/>
                    </a:lnTo>
                    <a:lnTo>
                      <a:pt x="12" y="533"/>
                    </a:lnTo>
                    <a:lnTo>
                      <a:pt x="25" y="481"/>
                    </a:lnTo>
                    <a:lnTo>
                      <a:pt x="43" y="429"/>
                    </a:lnTo>
                    <a:lnTo>
                      <a:pt x="65" y="381"/>
                    </a:lnTo>
                    <a:lnTo>
                      <a:pt x="91" y="334"/>
                    </a:lnTo>
                    <a:lnTo>
                      <a:pt x="120" y="288"/>
                    </a:lnTo>
                    <a:lnTo>
                      <a:pt x="153" y="245"/>
                    </a:lnTo>
                    <a:lnTo>
                      <a:pt x="189" y="205"/>
                    </a:lnTo>
                    <a:lnTo>
                      <a:pt x="228" y="166"/>
                    </a:lnTo>
                    <a:lnTo>
                      <a:pt x="269" y="131"/>
                    </a:lnTo>
                    <a:lnTo>
                      <a:pt x="313" y="99"/>
                    </a:lnTo>
                    <a:lnTo>
                      <a:pt x="359" y="70"/>
                    </a:lnTo>
                    <a:lnTo>
                      <a:pt x="406" y="43"/>
                    </a:lnTo>
                    <a:lnTo>
                      <a:pt x="455" y="20"/>
                    </a:lnTo>
                    <a:lnTo>
                      <a:pt x="50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0" name="Freeform 3032"/>
              <p:cNvSpPr>
                <a:spLocks/>
              </p:cNvSpPr>
              <p:nvPr/>
            </p:nvSpPr>
            <p:spPr bwMode="auto">
              <a:xfrm>
                <a:off x="2388" y="2651"/>
                <a:ext cx="11" cy="20"/>
              </a:xfrm>
              <a:custGeom>
                <a:avLst/>
                <a:gdLst>
                  <a:gd name="T0" fmla="*/ 7 w 95"/>
                  <a:gd name="T1" fmla="*/ 0 h 153"/>
                  <a:gd name="T2" fmla="*/ 1 w 95"/>
                  <a:gd name="T3" fmla="*/ 16 h 153"/>
                  <a:gd name="T4" fmla="*/ 0 w 95"/>
                  <a:gd name="T5" fmla="*/ 31 h 153"/>
                  <a:gd name="T6" fmla="*/ 3 w 95"/>
                  <a:gd name="T7" fmla="*/ 43 h 153"/>
                  <a:gd name="T8" fmla="*/ 10 w 95"/>
                  <a:gd name="T9" fmla="*/ 52 h 153"/>
                  <a:gd name="T10" fmla="*/ 18 w 95"/>
                  <a:gd name="T11" fmla="*/ 60 h 153"/>
                  <a:gd name="T12" fmla="*/ 29 w 95"/>
                  <a:gd name="T13" fmla="*/ 67 h 153"/>
                  <a:gd name="T14" fmla="*/ 40 w 95"/>
                  <a:gd name="T15" fmla="*/ 73 h 153"/>
                  <a:gd name="T16" fmla="*/ 52 w 95"/>
                  <a:gd name="T17" fmla="*/ 78 h 153"/>
                  <a:gd name="T18" fmla="*/ 65 w 95"/>
                  <a:gd name="T19" fmla="*/ 83 h 153"/>
                  <a:gd name="T20" fmla="*/ 76 w 95"/>
                  <a:gd name="T21" fmla="*/ 89 h 153"/>
                  <a:gd name="T22" fmla="*/ 84 w 95"/>
                  <a:gd name="T23" fmla="*/ 95 h 153"/>
                  <a:gd name="T24" fmla="*/ 91 w 95"/>
                  <a:gd name="T25" fmla="*/ 103 h 153"/>
                  <a:gd name="T26" fmla="*/ 95 w 95"/>
                  <a:gd name="T27" fmla="*/ 112 h 153"/>
                  <a:gd name="T28" fmla="*/ 94 w 95"/>
                  <a:gd name="T29" fmla="*/ 123 h 153"/>
                  <a:gd name="T30" fmla="*/ 89 w 95"/>
                  <a:gd name="T31" fmla="*/ 136 h 153"/>
                  <a:gd name="T32" fmla="*/ 80 w 95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153">
                    <a:moveTo>
                      <a:pt x="7" y="0"/>
                    </a:moveTo>
                    <a:lnTo>
                      <a:pt x="1" y="16"/>
                    </a:lnTo>
                    <a:lnTo>
                      <a:pt x="0" y="31"/>
                    </a:lnTo>
                    <a:lnTo>
                      <a:pt x="3" y="43"/>
                    </a:lnTo>
                    <a:lnTo>
                      <a:pt x="10" y="52"/>
                    </a:lnTo>
                    <a:lnTo>
                      <a:pt x="18" y="60"/>
                    </a:lnTo>
                    <a:lnTo>
                      <a:pt x="29" y="67"/>
                    </a:lnTo>
                    <a:lnTo>
                      <a:pt x="40" y="73"/>
                    </a:lnTo>
                    <a:lnTo>
                      <a:pt x="52" y="78"/>
                    </a:lnTo>
                    <a:lnTo>
                      <a:pt x="65" y="83"/>
                    </a:lnTo>
                    <a:lnTo>
                      <a:pt x="76" y="89"/>
                    </a:lnTo>
                    <a:lnTo>
                      <a:pt x="84" y="95"/>
                    </a:lnTo>
                    <a:lnTo>
                      <a:pt x="91" y="103"/>
                    </a:lnTo>
                    <a:lnTo>
                      <a:pt x="95" y="112"/>
                    </a:lnTo>
                    <a:lnTo>
                      <a:pt x="94" y="123"/>
                    </a:lnTo>
                    <a:lnTo>
                      <a:pt x="89" y="136"/>
                    </a:lnTo>
                    <a:lnTo>
                      <a:pt x="80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1" name="Freeform 3033"/>
              <p:cNvSpPr>
                <a:spLocks/>
              </p:cNvSpPr>
              <p:nvPr/>
            </p:nvSpPr>
            <p:spPr bwMode="auto">
              <a:xfrm>
                <a:off x="2398" y="2671"/>
                <a:ext cx="15" cy="18"/>
              </a:xfrm>
              <a:custGeom>
                <a:avLst/>
                <a:gdLst>
                  <a:gd name="T0" fmla="*/ 0 w 121"/>
                  <a:gd name="T1" fmla="*/ 0 h 146"/>
                  <a:gd name="T2" fmla="*/ 2 w 121"/>
                  <a:gd name="T3" fmla="*/ 14 h 146"/>
                  <a:gd name="T4" fmla="*/ 8 w 121"/>
                  <a:gd name="T5" fmla="*/ 27 h 146"/>
                  <a:gd name="T6" fmla="*/ 15 w 121"/>
                  <a:gd name="T7" fmla="*/ 36 h 146"/>
                  <a:gd name="T8" fmla="*/ 24 w 121"/>
                  <a:gd name="T9" fmla="*/ 44 h 146"/>
                  <a:gd name="T10" fmla="*/ 34 w 121"/>
                  <a:gd name="T11" fmla="*/ 51 h 146"/>
                  <a:gd name="T12" fmla="*/ 46 w 121"/>
                  <a:gd name="T13" fmla="*/ 56 h 146"/>
                  <a:gd name="T14" fmla="*/ 57 w 121"/>
                  <a:gd name="T15" fmla="*/ 61 h 146"/>
                  <a:gd name="T16" fmla="*/ 69 w 121"/>
                  <a:gd name="T17" fmla="*/ 66 h 146"/>
                  <a:gd name="T18" fmla="*/ 81 w 121"/>
                  <a:gd name="T19" fmla="*/ 71 h 146"/>
                  <a:gd name="T20" fmla="*/ 91 w 121"/>
                  <a:gd name="T21" fmla="*/ 77 h 146"/>
                  <a:gd name="T22" fmla="*/ 101 w 121"/>
                  <a:gd name="T23" fmla="*/ 84 h 146"/>
                  <a:gd name="T24" fmla="*/ 110 w 121"/>
                  <a:gd name="T25" fmla="*/ 92 h 146"/>
                  <a:gd name="T26" fmla="*/ 116 w 121"/>
                  <a:gd name="T27" fmla="*/ 101 h 146"/>
                  <a:gd name="T28" fmla="*/ 120 w 121"/>
                  <a:gd name="T29" fmla="*/ 113 h 146"/>
                  <a:gd name="T30" fmla="*/ 121 w 121"/>
                  <a:gd name="T31" fmla="*/ 128 h 146"/>
                  <a:gd name="T32" fmla="*/ 120 w 121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1" h="146">
                    <a:moveTo>
                      <a:pt x="0" y="0"/>
                    </a:moveTo>
                    <a:lnTo>
                      <a:pt x="2" y="14"/>
                    </a:lnTo>
                    <a:lnTo>
                      <a:pt x="8" y="27"/>
                    </a:lnTo>
                    <a:lnTo>
                      <a:pt x="15" y="36"/>
                    </a:lnTo>
                    <a:lnTo>
                      <a:pt x="24" y="44"/>
                    </a:lnTo>
                    <a:lnTo>
                      <a:pt x="34" y="51"/>
                    </a:lnTo>
                    <a:lnTo>
                      <a:pt x="46" y="56"/>
                    </a:lnTo>
                    <a:lnTo>
                      <a:pt x="57" y="61"/>
                    </a:lnTo>
                    <a:lnTo>
                      <a:pt x="69" y="66"/>
                    </a:lnTo>
                    <a:lnTo>
                      <a:pt x="81" y="71"/>
                    </a:lnTo>
                    <a:lnTo>
                      <a:pt x="91" y="77"/>
                    </a:lnTo>
                    <a:lnTo>
                      <a:pt x="101" y="84"/>
                    </a:lnTo>
                    <a:lnTo>
                      <a:pt x="110" y="92"/>
                    </a:lnTo>
                    <a:lnTo>
                      <a:pt x="116" y="101"/>
                    </a:lnTo>
                    <a:lnTo>
                      <a:pt x="120" y="113"/>
                    </a:lnTo>
                    <a:lnTo>
                      <a:pt x="121" y="128"/>
                    </a:lnTo>
                    <a:lnTo>
                      <a:pt x="12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2" name="Freeform 3034"/>
              <p:cNvSpPr>
                <a:spLocks/>
              </p:cNvSpPr>
              <p:nvPr/>
            </p:nvSpPr>
            <p:spPr bwMode="auto">
              <a:xfrm>
                <a:off x="2413" y="2689"/>
                <a:ext cx="18" cy="5"/>
              </a:xfrm>
              <a:custGeom>
                <a:avLst/>
                <a:gdLst>
                  <a:gd name="T0" fmla="*/ 0 w 146"/>
                  <a:gd name="T1" fmla="*/ 0 h 40"/>
                  <a:gd name="T2" fmla="*/ 7 w 146"/>
                  <a:gd name="T3" fmla="*/ 5 h 40"/>
                  <a:gd name="T4" fmla="*/ 15 w 146"/>
                  <a:gd name="T5" fmla="*/ 9 h 40"/>
                  <a:gd name="T6" fmla="*/ 24 w 146"/>
                  <a:gd name="T7" fmla="*/ 11 h 40"/>
                  <a:gd name="T8" fmla="*/ 33 w 146"/>
                  <a:gd name="T9" fmla="*/ 12 h 40"/>
                  <a:gd name="T10" fmla="*/ 42 w 146"/>
                  <a:gd name="T11" fmla="*/ 13 h 40"/>
                  <a:gd name="T12" fmla="*/ 52 w 146"/>
                  <a:gd name="T13" fmla="*/ 13 h 40"/>
                  <a:gd name="T14" fmla="*/ 62 w 146"/>
                  <a:gd name="T15" fmla="*/ 12 h 40"/>
                  <a:gd name="T16" fmla="*/ 72 w 146"/>
                  <a:gd name="T17" fmla="*/ 12 h 40"/>
                  <a:gd name="T18" fmla="*/ 82 w 146"/>
                  <a:gd name="T19" fmla="*/ 12 h 40"/>
                  <a:gd name="T20" fmla="*/ 91 w 146"/>
                  <a:gd name="T21" fmla="*/ 12 h 40"/>
                  <a:gd name="T22" fmla="*/ 101 w 146"/>
                  <a:gd name="T23" fmla="*/ 13 h 40"/>
                  <a:gd name="T24" fmla="*/ 110 w 146"/>
                  <a:gd name="T25" fmla="*/ 15 h 40"/>
                  <a:gd name="T26" fmla="*/ 121 w 146"/>
                  <a:gd name="T27" fmla="*/ 18 h 40"/>
                  <a:gd name="T28" fmla="*/ 129 w 146"/>
                  <a:gd name="T29" fmla="*/ 24 h 40"/>
                  <a:gd name="T30" fmla="*/ 138 w 146"/>
                  <a:gd name="T31" fmla="*/ 31 h 40"/>
                  <a:gd name="T32" fmla="*/ 146 w 146"/>
                  <a:gd name="T33" fmla="*/ 4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40">
                    <a:moveTo>
                      <a:pt x="0" y="0"/>
                    </a:moveTo>
                    <a:lnTo>
                      <a:pt x="7" y="5"/>
                    </a:lnTo>
                    <a:lnTo>
                      <a:pt x="15" y="9"/>
                    </a:lnTo>
                    <a:lnTo>
                      <a:pt x="24" y="11"/>
                    </a:lnTo>
                    <a:lnTo>
                      <a:pt x="33" y="12"/>
                    </a:lnTo>
                    <a:lnTo>
                      <a:pt x="42" y="13"/>
                    </a:lnTo>
                    <a:lnTo>
                      <a:pt x="52" y="13"/>
                    </a:lnTo>
                    <a:lnTo>
                      <a:pt x="62" y="12"/>
                    </a:lnTo>
                    <a:lnTo>
                      <a:pt x="72" y="12"/>
                    </a:lnTo>
                    <a:lnTo>
                      <a:pt x="82" y="12"/>
                    </a:lnTo>
                    <a:lnTo>
                      <a:pt x="91" y="12"/>
                    </a:lnTo>
                    <a:lnTo>
                      <a:pt x="101" y="13"/>
                    </a:lnTo>
                    <a:lnTo>
                      <a:pt x="110" y="15"/>
                    </a:lnTo>
                    <a:lnTo>
                      <a:pt x="121" y="18"/>
                    </a:lnTo>
                    <a:lnTo>
                      <a:pt x="129" y="24"/>
                    </a:lnTo>
                    <a:lnTo>
                      <a:pt x="138" y="31"/>
                    </a:lnTo>
                    <a:lnTo>
                      <a:pt x="146" y="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3" name="Freeform 3035"/>
              <p:cNvSpPr>
                <a:spLocks/>
              </p:cNvSpPr>
              <p:nvPr/>
            </p:nvSpPr>
            <p:spPr bwMode="auto">
              <a:xfrm>
                <a:off x="2431" y="2693"/>
                <a:ext cx="9" cy="7"/>
              </a:xfrm>
              <a:custGeom>
                <a:avLst/>
                <a:gdLst>
                  <a:gd name="T0" fmla="*/ 0 w 72"/>
                  <a:gd name="T1" fmla="*/ 9 h 62"/>
                  <a:gd name="T2" fmla="*/ 8 w 72"/>
                  <a:gd name="T3" fmla="*/ 4 h 62"/>
                  <a:gd name="T4" fmla="*/ 16 w 72"/>
                  <a:gd name="T5" fmla="*/ 2 h 62"/>
                  <a:gd name="T6" fmla="*/ 23 w 72"/>
                  <a:gd name="T7" fmla="*/ 0 h 62"/>
                  <a:gd name="T8" fmla="*/ 30 w 72"/>
                  <a:gd name="T9" fmla="*/ 0 h 62"/>
                  <a:gd name="T10" fmla="*/ 36 w 72"/>
                  <a:gd name="T11" fmla="*/ 2 h 62"/>
                  <a:gd name="T12" fmla="*/ 42 w 72"/>
                  <a:gd name="T13" fmla="*/ 4 h 62"/>
                  <a:gd name="T14" fmla="*/ 47 w 72"/>
                  <a:gd name="T15" fmla="*/ 7 h 62"/>
                  <a:gd name="T16" fmla="*/ 52 w 72"/>
                  <a:gd name="T17" fmla="*/ 11 h 62"/>
                  <a:gd name="T18" fmla="*/ 56 w 72"/>
                  <a:gd name="T19" fmla="*/ 16 h 62"/>
                  <a:gd name="T20" fmla="*/ 60 w 72"/>
                  <a:gd name="T21" fmla="*/ 21 h 62"/>
                  <a:gd name="T22" fmla="*/ 63 w 72"/>
                  <a:gd name="T23" fmla="*/ 27 h 62"/>
                  <a:gd name="T24" fmla="*/ 65 w 72"/>
                  <a:gd name="T25" fmla="*/ 34 h 62"/>
                  <a:gd name="T26" fmla="*/ 68 w 72"/>
                  <a:gd name="T27" fmla="*/ 40 h 62"/>
                  <a:gd name="T28" fmla="*/ 69 w 72"/>
                  <a:gd name="T29" fmla="*/ 47 h 62"/>
                  <a:gd name="T30" fmla="*/ 71 w 72"/>
                  <a:gd name="T31" fmla="*/ 54 h 62"/>
                  <a:gd name="T32" fmla="*/ 72 w 72"/>
                  <a:gd name="T3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62">
                    <a:moveTo>
                      <a:pt x="0" y="9"/>
                    </a:moveTo>
                    <a:lnTo>
                      <a:pt x="8" y="4"/>
                    </a:lnTo>
                    <a:lnTo>
                      <a:pt x="16" y="2"/>
                    </a:lnTo>
                    <a:lnTo>
                      <a:pt x="23" y="0"/>
                    </a:lnTo>
                    <a:lnTo>
                      <a:pt x="30" y="0"/>
                    </a:lnTo>
                    <a:lnTo>
                      <a:pt x="36" y="2"/>
                    </a:lnTo>
                    <a:lnTo>
                      <a:pt x="42" y="4"/>
                    </a:lnTo>
                    <a:lnTo>
                      <a:pt x="47" y="7"/>
                    </a:lnTo>
                    <a:lnTo>
                      <a:pt x="52" y="11"/>
                    </a:lnTo>
                    <a:lnTo>
                      <a:pt x="56" y="16"/>
                    </a:lnTo>
                    <a:lnTo>
                      <a:pt x="60" y="21"/>
                    </a:lnTo>
                    <a:lnTo>
                      <a:pt x="63" y="27"/>
                    </a:lnTo>
                    <a:lnTo>
                      <a:pt x="65" y="34"/>
                    </a:lnTo>
                    <a:lnTo>
                      <a:pt x="68" y="40"/>
                    </a:lnTo>
                    <a:lnTo>
                      <a:pt x="69" y="47"/>
                    </a:lnTo>
                    <a:lnTo>
                      <a:pt x="71" y="54"/>
                    </a:lnTo>
                    <a:lnTo>
                      <a:pt x="72" y="6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4" name="Freeform 3036"/>
              <p:cNvSpPr>
                <a:spLocks/>
              </p:cNvSpPr>
              <p:nvPr/>
            </p:nvSpPr>
            <p:spPr bwMode="auto">
              <a:xfrm>
                <a:off x="2420" y="2700"/>
                <a:ext cx="20" cy="53"/>
              </a:xfrm>
              <a:custGeom>
                <a:avLst/>
                <a:gdLst>
                  <a:gd name="T0" fmla="*/ 159 w 159"/>
                  <a:gd name="T1" fmla="*/ 0 h 425"/>
                  <a:gd name="T2" fmla="*/ 157 w 159"/>
                  <a:gd name="T3" fmla="*/ 31 h 425"/>
                  <a:gd name="T4" fmla="*/ 154 w 159"/>
                  <a:gd name="T5" fmla="*/ 61 h 425"/>
                  <a:gd name="T6" fmla="*/ 150 w 159"/>
                  <a:gd name="T7" fmla="*/ 91 h 425"/>
                  <a:gd name="T8" fmla="*/ 145 w 159"/>
                  <a:gd name="T9" fmla="*/ 119 h 425"/>
                  <a:gd name="T10" fmla="*/ 138 w 159"/>
                  <a:gd name="T11" fmla="*/ 147 h 425"/>
                  <a:gd name="T12" fmla="*/ 130 w 159"/>
                  <a:gd name="T13" fmla="*/ 173 h 425"/>
                  <a:gd name="T14" fmla="*/ 121 w 159"/>
                  <a:gd name="T15" fmla="*/ 199 h 425"/>
                  <a:gd name="T16" fmla="*/ 111 w 159"/>
                  <a:gd name="T17" fmla="*/ 225 h 425"/>
                  <a:gd name="T18" fmla="*/ 100 w 159"/>
                  <a:gd name="T19" fmla="*/ 251 h 425"/>
                  <a:gd name="T20" fmla="*/ 87 w 159"/>
                  <a:gd name="T21" fmla="*/ 275 h 425"/>
                  <a:gd name="T22" fmla="*/ 75 w 159"/>
                  <a:gd name="T23" fmla="*/ 300 h 425"/>
                  <a:gd name="T24" fmla="*/ 61 w 159"/>
                  <a:gd name="T25" fmla="*/ 325 h 425"/>
                  <a:gd name="T26" fmla="*/ 46 w 159"/>
                  <a:gd name="T27" fmla="*/ 349 h 425"/>
                  <a:gd name="T28" fmla="*/ 31 w 159"/>
                  <a:gd name="T29" fmla="*/ 374 h 425"/>
                  <a:gd name="T30" fmla="*/ 15 w 159"/>
                  <a:gd name="T31" fmla="*/ 399 h 425"/>
                  <a:gd name="T32" fmla="*/ 0 w 159"/>
                  <a:gd name="T33" fmla="*/ 425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425">
                    <a:moveTo>
                      <a:pt x="159" y="0"/>
                    </a:moveTo>
                    <a:lnTo>
                      <a:pt x="157" y="31"/>
                    </a:lnTo>
                    <a:lnTo>
                      <a:pt x="154" y="61"/>
                    </a:lnTo>
                    <a:lnTo>
                      <a:pt x="150" y="91"/>
                    </a:lnTo>
                    <a:lnTo>
                      <a:pt x="145" y="119"/>
                    </a:lnTo>
                    <a:lnTo>
                      <a:pt x="138" y="147"/>
                    </a:lnTo>
                    <a:lnTo>
                      <a:pt x="130" y="173"/>
                    </a:lnTo>
                    <a:lnTo>
                      <a:pt x="121" y="199"/>
                    </a:lnTo>
                    <a:lnTo>
                      <a:pt x="111" y="225"/>
                    </a:lnTo>
                    <a:lnTo>
                      <a:pt x="100" y="251"/>
                    </a:lnTo>
                    <a:lnTo>
                      <a:pt x="87" y="275"/>
                    </a:lnTo>
                    <a:lnTo>
                      <a:pt x="75" y="300"/>
                    </a:lnTo>
                    <a:lnTo>
                      <a:pt x="61" y="325"/>
                    </a:lnTo>
                    <a:lnTo>
                      <a:pt x="46" y="349"/>
                    </a:lnTo>
                    <a:lnTo>
                      <a:pt x="31" y="374"/>
                    </a:lnTo>
                    <a:lnTo>
                      <a:pt x="15" y="399"/>
                    </a:lnTo>
                    <a:lnTo>
                      <a:pt x="0" y="4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5" name="Freeform 3037"/>
              <p:cNvSpPr>
                <a:spLocks/>
              </p:cNvSpPr>
              <p:nvPr/>
            </p:nvSpPr>
            <p:spPr bwMode="auto">
              <a:xfrm>
                <a:off x="2393" y="3401"/>
                <a:ext cx="34" cy="48"/>
              </a:xfrm>
              <a:custGeom>
                <a:avLst/>
                <a:gdLst>
                  <a:gd name="T0" fmla="*/ 224 w 265"/>
                  <a:gd name="T1" fmla="*/ 340 h 384"/>
                  <a:gd name="T2" fmla="*/ 194 w 265"/>
                  <a:gd name="T3" fmla="*/ 346 h 384"/>
                  <a:gd name="T4" fmla="*/ 166 w 265"/>
                  <a:gd name="T5" fmla="*/ 356 h 384"/>
                  <a:gd name="T6" fmla="*/ 136 w 265"/>
                  <a:gd name="T7" fmla="*/ 365 h 384"/>
                  <a:gd name="T8" fmla="*/ 107 w 265"/>
                  <a:gd name="T9" fmla="*/ 374 h 384"/>
                  <a:gd name="T10" fmla="*/ 78 w 265"/>
                  <a:gd name="T11" fmla="*/ 381 h 384"/>
                  <a:gd name="T12" fmla="*/ 48 w 265"/>
                  <a:gd name="T13" fmla="*/ 384 h 384"/>
                  <a:gd name="T14" fmla="*/ 17 w 265"/>
                  <a:gd name="T15" fmla="*/ 381 h 384"/>
                  <a:gd name="T16" fmla="*/ 0 w 265"/>
                  <a:gd name="T17" fmla="*/ 353 h 384"/>
                  <a:gd name="T18" fmla="*/ 2 w 265"/>
                  <a:gd name="T19" fmla="*/ 304 h 384"/>
                  <a:gd name="T20" fmla="*/ 6 w 265"/>
                  <a:gd name="T21" fmla="*/ 257 h 384"/>
                  <a:gd name="T22" fmla="*/ 15 w 265"/>
                  <a:gd name="T23" fmla="*/ 210 h 384"/>
                  <a:gd name="T24" fmla="*/ 27 w 265"/>
                  <a:gd name="T25" fmla="*/ 163 h 384"/>
                  <a:gd name="T26" fmla="*/ 43 w 265"/>
                  <a:gd name="T27" fmla="*/ 118 h 384"/>
                  <a:gd name="T28" fmla="*/ 64 w 265"/>
                  <a:gd name="T29" fmla="*/ 75 h 384"/>
                  <a:gd name="T30" fmla="*/ 90 w 265"/>
                  <a:gd name="T31" fmla="*/ 33 h 384"/>
                  <a:gd name="T32" fmla="*/ 119 w 265"/>
                  <a:gd name="T33" fmla="*/ 5 h 384"/>
                  <a:gd name="T34" fmla="*/ 145 w 265"/>
                  <a:gd name="T35" fmla="*/ 0 h 384"/>
                  <a:gd name="T36" fmla="*/ 168 w 265"/>
                  <a:gd name="T37" fmla="*/ 4 h 384"/>
                  <a:gd name="T38" fmla="*/ 188 w 265"/>
                  <a:gd name="T39" fmla="*/ 14 h 384"/>
                  <a:gd name="T40" fmla="*/ 205 w 265"/>
                  <a:gd name="T41" fmla="*/ 29 h 384"/>
                  <a:gd name="T42" fmla="*/ 221 w 265"/>
                  <a:gd name="T43" fmla="*/ 48 h 384"/>
                  <a:gd name="T44" fmla="*/ 234 w 265"/>
                  <a:gd name="T45" fmla="*/ 69 h 384"/>
                  <a:gd name="T46" fmla="*/ 246 w 265"/>
                  <a:gd name="T47" fmla="*/ 89 h 384"/>
                  <a:gd name="T48" fmla="*/ 256 w 265"/>
                  <a:gd name="T49" fmla="*/ 114 h 384"/>
                  <a:gd name="T50" fmla="*/ 262 w 265"/>
                  <a:gd name="T51" fmla="*/ 144 h 384"/>
                  <a:gd name="T52" fmla="*/ 265 w 265"/>
                  <a:gd name="T53" fmla="*/ 174 h 384"/>
                  <a:gd name="T54" fmla="*/ 265 w 265"/>
                  <a:gd name="T55" fmla="*/ 204 h 384"/>
                  <a:gd name="T56" fmla="*/ 262 w 265"/>
                  <a:gd name="T57" fmla="*/ 234 h 384"/>
                  <a:gd name="T58" fmla="*/ 258 w 265"/>
                  <a:gd name="T59" fmla="*/ 263 h 384"/>
                  <a:gd name="T60" fmla="*/ 251 w 265"/>
                  <a:gd name="T61" fmla="*/ 292 h 384"/>
                  <a:gd name="T62" fmla="*/ 243 w 265"/>
                  <a:gd name="T63" fmla="*/ 322 h 3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5" h="384">
                    <a:moveTo>
                      <a:pt x="239" y="338"/>
                    </a:moveTo>
                    <a:lnTo>
                      <a:pt x="224" y="340"/>
                    </a:lnTo>
                    <a:lnTo>
                      <a:pt x="209" y="343"/>
                    </a:lnTo>
                    <a:lnTo>
                      <a:pt x="194" y="346"/>
                    </a:lnTo>
                    <a:lnTo>
                      <a:pt x="180" y="351"/>
                    </a:lnTo>
                    <a:lnTo>
                      <a:pt x="166" y="356"/>
                    </a:lnTo>
                    <a:lnTo>
                      <a:pt x="151" y="360"/>
                    </a:lnTo>
                    <a:lnTo>
                      <a:pt x="136" y="365"/>
                    </a:lnTo>
                    <a:lnTo>
                      <a:pt x="122" y="370"/>
                    </a:lnTo>
                    <a:lnTo>
                      <a:pt x="107" y="374"/>
                    </a:lnTo>
                    <a:lnTo>
                      <a:pt x="93" y="378"/>
                    </a:lnTo>
                    <a:lnTo>
                      <a:pt x="78" y="381"/>
                    </a:lnTo>
                    <a:lnTo>
                      <a:pt x="63" y="383"/>
                    </a:lnTo>
                    <a:lnTo>
                      <a:pt x="48" y="384"/>
                    </a:lnTo>
                    <a:lnTo>
                      <a:pt x="32" y="383"/>
                    </a:lnTo>
                    <a:lnTo>
                      <a:pt x="17" y="381"/>
                    </a:lnTo>
                    <a:lnTo>
                      <a:pt x="0" y="377"/>
                    </a:lnTo>
                    <a:lnTo>
                      <a:pt x="0" y="353"/>
                    </a:lnTo>
                    <a:lnTo>
                      <a:pt x="0" y="328"/>
                    </a:lnTo>
                    <a:lnTo>
                      <a:pt x="2" y="304"/>
                    </a:lnTo>
                    <a:lnTo>
                      <a:pt x="4" y="280"/>
                    </a:lnTo>
                    <a:lnTo>
                      <a:pt x="6" y="257"/>
                    </a:lnTo>
                    <a:lnTo>
                      <a:pt x="11" y="233"/>
                    </a:lnTo>
                    <a:lnTo>
                      <a:pt x="15" y="210"/>
                    </a:lnTo>
                    <a:lnTo>
                      <a:pt x="20" y="187"/>
                    </a:lnTo>
                    <a:lnTo>
                      <a:pt x="27" y="163"/>
                    </a:lnTo>
                    <a:lnTo>
                      <a:pt x="34" y="141"/>
                    </a:lnTo>
                    <a:lnTo>
                      <a:pt x="43" y="118"/>
                    </a:lnTo>
                    <a:lnTo>
                      <a:pt x="52" y="96"/>
                    </a:lnTo>
                    <a:lnTo>
                      <a:pt x="64" y="75"/>
                    </a:lnTo>
                    <a:lnTo>
                      <a:pt x="76" y="54"/>
                    </a:lnTo>
                    <a:lnTo>
                      <a:pt x="90" y="33"/>
                    </a:lnTo>
                    <a:lnTo>
                      <a:pt x="106" y="12"/>
                    </a:lnTo>
                    <a:lnTo>
                      <a:pt x="119" y="5"/>
                    </a:lnTo>
                    <a:lnTo>
                      <a:pt x="132" y="2"/>
                    </a:lnTo>
                    <a:lnTo>
                      <a:pt x="145" y="0"/>
                    </a:lnTo>
                    <a:lnTo>
                      <a:pt x="157" y="1"/>
                    </a:lnTo>
                    <a:lnTo>
                      <a:pt x="168" y="4"/>
                    </a:lnTo>
                    <a:lnTo>
                      <a:pt x="178" y="8"/>
                    </a:lnTo>
                    <a:lnTo>
                      <a:pt x="188" y="14"/>
                    </a:lnTo>
                    <a:lnTo>
                      <a:pt x="197" y="21"/>
                    </a:lnTo>
                    <a:lnTo>
                      <a:pt x="205" y="29"/>
                    </a:lnTo>
                    <a:lnTo>
                      <a:pt x="213" y="39"/>
                    </a:lnTo>
                    <a:lnTo>
                      <a:pt x="221" y="48"/>
                    </a:lnTo>
                    <a:lnTo>
                      <a:pt x="228" y="58"/>
                    </a:lnTo>
                    <a:lnTo>
                      <a:pt x="234" y="69"/>
                    </a:lnTo>
                    <a:lnTo>
                      <a:pt x="240" y="79"/>
                    </a:lnTo>
                    <a:lnTo>
                      <a:pt x="246" y="89"/>
                    </a:lnTo>
                    <a:lnTo>
                      <a:pt x="252" y="99"/>
                    </a:lnTo>
                    <a:lnTo>
                      <a:pt x="256" y="114"/>
                    </a:lnTo>
                    <a:lnTo>
                      <a:pt x="259" y="129"/>
                    </a:lnTo>
                    <a:lnTo>
                      <a:pt x="262" y="144"/>
                    </a:lnTo>
                    <a:lnTo>
                      <a:pt x="264" y="159"/>
                    </a:lnTo>
                    <a:lnTo>
                      <a:pt x="265" y="174"/>
                    </a:lnTo>
                    <a:lnTo>
                      <a:pt x="265" y="190"/>
                    </a:lnTo>
                    <a:lnTo>
                      <a:pt x="265" y="204"/>
                    </a:lnTo>
                    <a:lnTo>
                      <a:pt x="264" y="219"/>
                    </a:lnTo>
                    <a:lnTo>
                      <a:pt x="262" y="234"/>
                    </a:lnTo>
                    <a:lnTo>
                      <a:pt x="260" y="248"/>
                    </a:lnTo>
                    <a:lnTo>
                      <a:pt x="258" y="263"/>
                    </a:lnTo>
                    <a:lnTo>
                      <a:pt x="255" y="278"/>
                    </a:lnTo>
                    <a:lnTo>
                      <a:pt x="251" y="292"/>
                    </a:lnTo>
                    <a:lnTo>
                      <a:pt x="247" y="307"/>
                    </a:lnTo>
                    <a:lnTo>
                      <a:pt x="243" y="322"/>
                    </a:lnTo>
                    <a:lnTo>
                      <a:pt x="239" y="338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6" name="Freeform 3038"/>
              <p:cNvSpPr>
                <a:spLocks/>
              </p:cNvSpPr>
              <p:nvPr/>
            </p:nvSpPr>
            <p:spPr bwMode="auto">
              <a:xfrm>
                <a:off x="2393" y="3443"/>
                <a:ext cx="30" cy="6"/>
              </a:xfrm>
              <a:custGeom>
                <a:avLst/>
                <a:gdLst>
                  <a:gd name="T0" fmla="*/ 239 w 239"/>
                  <a:gd name="T1" fmla="*/ 0 h 46"/>
                  <a:gd name="T2" fmla="*/ 224 w 239"/>
                  <a:gd name="T3" fmla="*/ 2 h 46"/>
                  <a:gd name="T4" fmla="*/ 209 w 239"/>
                  <a:gd name="T5" fmla="*/ 5 h 46"/>
                  <a:gd name="T6" fmla="*/ 194 w 239"/>
                  <a:gd name="T7" fmla="*/ 8 h 46"/>
                  <a:gd name="T8" fmla="*/ 180 w 239"/>
                  <a:gd name="T9" fmla="*/ 13 h 46"/>
                  <a:gd name="T10" fmla="*/ 166 w 239"/>
                  <a:gd name="T11" fmla="*/ 18 h 46"/>
                  <a:gd name="T12" fmla="*/ 151 w 239"/>
                  <a:gd name="T13" fmla="*/ 22 h 46"/>
                  <a:gd name="T14" fmla="*/ 136 w 239"/>
                  <a:gd name="T15" fmla="*/ 27 h 46"/>
                  <a:gd name="T16" fmla="*/ 122 w 239"/>
                  <a:gd name="T17" fmla="*/ 32 h 46"/>
                  <a:gd name="T18" fmla="*/ 107 w 239"/>
                  <a:gd name="T19" fmla="*/ 36 h 46"/>
                  <a:gd name="T20" fmla="*/ 93 w 239"/>
                  <a:gd name="T21" fmla="*/ 40 h 46"/>
                  <a:gd name="T22" fmla="*/ 78 w 239"/>
                  <a:gd name="T23" fmla="*/ 43 h 46"/>
                  <a:gd name="T24" fmla="*/ 63 w 239"/>
                  <a:gd name="T25" fmla="*/ 45 h 46"/>
                  <a:gd name="T26" fmla="*/ 48 w 239"/>
                  <a:gd name="T27" fmla="*/ 46 h 46"/>
                  <a:gd name="T28" fmla="*/ 32 w 239"/>
                  <a:gd name="T29" fmla="*/ 45 h 46"/>
                  <a:gd name="T30" fmla="*/ 17 w 239"/>
                  <a:gd name="T31" fmla="*/ 43 h 46"/>
                  <a:gd name="T32" fmla="*/ 0 w 239"/>
                  <a:gd name="T33" fmla="*/ 3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46">
                    <a:moveTo>
                      <a:pt x="239" y="0"/>
                    </a:moveTo>
                    <a:lnTo>
                      <a:pt x="224" y="2"/>
                    </a:lnTo>
                    <a:lnTo>
                      <a:pt x="209" y="5"/>
                    </a:lnTo>
                    <a:lnTo>
                      <a:pt x="194" y="8"/>
                    </a:lnTo>
                    <a:lnTo>
                      <a:pt x="180" y="13"/>
                    </a:lnTo>
                    <a:lnTo>
                      <a:pt x="166" y="18"/>
                    </a:lnTo>
                    <a:lnTo>
                      <a:pt x="151" y="22"/>
                    </a:lnTo>
                    <a:lnTo>
                      <a:pt x="136" y="27"/>
                    </a:lnTo>
                    <a:lnTo>
                      <a:pt x="122" y="32"/>
                    </a:lnTo>
                    <a:lnTo>
                      <a:pt x="107" y="36"/>
                    </a:lnTo>
                    <a:lnTo>
                      <a:pt x="93" y="40"/>
                    </a:lnTo>
                    <a:lnTo>
                      <a:pt x="78" y="43"/>
                    </a:lnTo>
                    <a:lnTo>
                      <a:pt x="63" y="45"/>
                    </a:lnTo>
                    <a:lnTo>
                      <a:pt x="48" y="46"/>
                    </a:lnTo>
                    <a:lnTo>
                      <a:pt x="32" y="45"/>
                    </a:lnTo>
                    <a:lnTo>
                      <a:pt x="17" y="43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7" name="Freeform 3039"/>
              <p:cNvSpPr>
                <a:spLocks/>
              </p:cNvSpPr>
              <p:nvPr/>
            </p:nvSpPr>
            <p:spPr bwMode="auto">
              <a:xfrm>
                <a:off x="2393" y="3403"/>
                <a:ext cx="14" cy="45"/>
              </a:xfrm>
              <a:custGeom>
                <a:avLst/>
                <a:gdLst>
                  <a:gd name="T0" fmla="*/ 0 w 106"/>
                  <a:gd name="T1" fmla="*/ 365 h 365"/>
                  <a:gd name="T2" fmla="*/ 0 w 106"/>
                  <a:gd name="T3" fmla="*/ 341 h 365"/>
                  <a:gd name="T4" fmla="*/ 0 w 106"/>
                  <a:gd name="T5" fmla="*/ 316 h 365"/>
                  <a:gd name="T6" fmla="*/ 2 w 106"/>
                  <a:gd name="T7" fmla="*/ 292 h 365"/>
                  <a:gd name="T8" fmla="*/ 4 w 106"/>
                  <a:gd name="T9" fmla="*/ 268 h 365"/>
                  <a:gd name="T10" fmla="*/ 6 w 106"/>
                  <a:gd name="T11" fmla="*/ 245 h 365"/>
                  <a:gd name="T12" fmla="*/ 11 w 106"/>
                  <a:gd name="T13" fmla="*/ 221 h 365"/>
                  <a:gd name="T14" fmla="*/ 15 w 106"/>
                  <a:gd name="T15" fmla="*/ 198 h 365"/>
                  <a:gd name="T16" fmla="*/ 20 w 106"/>
                  <a:gd name="T17" fmla="*/ 175 h 365"/>
                  <a:gd name="T18" fmla="*/ 27 w 106"/>
                  <a:gd name="T19" fmla="*/ 151 h 365"/>
                  <a:gd name="T20" fmla="*/ 34 w 106"/>
                  <a:gd name="T21" fmla="*/ 129 h 365"/>
                  <a:gd name="T22" fmla="*/ 43 w 106"/>
                  <a:gd name="T23" fmla="*/ 106 h 365"/>
                  <a:gd name="T24" fmla="*/ 52 w 106"/>
                  <a:gd name="T25" fmla="*/ 84 h 365"/>
                  <a:gd name="T26" fmla="*/ 64 w 106"/>
                  <a:gd name="T27" fmla="*/ 63 h 365"/>
                  <a:gd name="T28" fmla="*/ 76 w 106"/>
                  <a:gd name="T29" fmla="*/ 42 h 365"/>
                  <a:gd name="T30" fmla="*/ 90 w 106"/>
                  <a:gd name="T31" fmla="*/ 21 h 365"/>
                  <a:gd name="T32" fmla="*/ 106 w 106"/>
                  <a:gd name="T33" fmla="*/ 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365">
                    <a:moveTo>
                      <a:pt x="0" y="365"/>
                    </a:moveTo>
                    <a:lnTo>
                      <a:pt x="0" y="341"/>
                    </a:lnTo>
                    <a:lnTo>
                      <a:pt x="0" y="316"/>
                    </a:lnTo>
                    <a:lnTo>
                      <a:pt x="2" y="292"/>
                    </a:lnTo>
                    <a:lnTo>
                      <a:pt x="4" y="268"/>
                    </a:lnTo>
                    <a:lnTo>
                      <a:pt x="6" y="245"/>
                    </a:lnTo>
                    <a:lnTo>
                      <a:pt x="11" y="221"/>
                    </a:lnTo>
                    <a:lnTo>
                      <a:pt x="15" y="198"/>
                    </a:lnTo>
                    <a:lnTo>
                      <a:pt x="20" y="175"/>
                    </a:lnTo>
                    <a:lnTo>
                      <a:pt x="27" y="151"/>
                    </a:lnTo>
                    <a:lnTo>
                      <a:pt x="34" y="129"/>
                    </a:lnTo>
                    <a:lnTo>
                      <a:pt x="43" y="106"/>
                    </a:lnTo>
                    <a:lnTo>
                      <a:pt x="52" y="84"/>
                    </a:lnTo>
                    <a:lnTo>
                      <a:pt x="64" y="63"/>
                    </a:lnTo>
                    <a:lnTo>
                      <a:pt x="76" y="42"/>
                    </a:lnTo>
                    <a:lnTo>
                      <a:pt x="90" y="21"/>
                    </a:lnTo>
                    <a:lnTo>
                      <a:pt x="1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8" name="Freeform 3040"/>
              <p:cNvSpPr>
                <a:spLocks/>
              </p:cNvSpPr>
              <p:nvPr/>
            </p:nvSpPr>
            <p:spPr bwMode="auto">
              <a:xfrm>
                <a:off x="2407" y="3401"/>
                <a:ext cx="18" cy="12"/>
              </a:xfrm>
              <a:custGeom>
                <a:avLst/>
                <a:gdLst>
                  <a:gd name="T0" fmla="*/ 0 w 146"/>
                  <a:gd name="T1" fmla="*/ 12 h 99"/>
                  <a:gd name="T2" fmla="*/ 13 w 146"/>
                  <a:gd name="T3" fmla="*/ 5 h 99"/>
                  <a:gd name="T4" fmla="*/ 26 w 146"/>
                  <a:gd name="T5" fmla="*/ 2 h 99"/>
                  <a:gd name="T6" fmla="*/ 39 w 146"/>
                  <a:gd name="T7" fmla="*/ 0 h 99"/>
                  <a:gd name="T8" fmla="*/ 51 w 146"/>
                  <a:gd name="T9" fmla="*/ 1 h 99"/>
                  <a:gd name="T10" fmla="*/ 62 w 146"/>
                  <a:gd name="T11" fmla="*/ 4 h 99"/>
                  <a:gd name="T12" fmla="*/ 72 w 146"/>
                  <a:gd name="T13" fmla="*/ 8 h 99"/>
                  <a:gd name="T14" fmla="*/ 82 w 146"/>
                  <a:gd name="T15" fmla="*/ 14 h 99"/>
                  <a:gd name="T16" fmla="*/ 91 w 146"/>
                  <a:gd name="T17" fmla="*/ 21 h 99"/>
                  <a:gd name="T18" fmla="*/ 99 w 146"/>
                  <a:gd name="T19" fmla="*/ 29 h 99"/>
                  <a:gd name="T20" fmla="*/ 107 w 146"/>
                  <a:gd name="T21" fmla="*/ 39 h 99"/>
                  <a:gd name="T22" fmla="*/ 115 w 146"/>
                  <a:gd name="T23" fmla="*/ 48 h 99"/>
                  <a:gd name="T24" fmla="*/ 122 w 146"/>
                  <a:gd name="T25" fmla="*/ 58 h 99"/>
                  <a:gd name="T26" fmla="*/ 128 w 146"/>
                  <a:gd name="T27" fmla="*/ 69 h 99"/>
                  <a:gd name="T28" fmla="*/ 134 w 146"/>
                  <a:gd name="T29" fmla="*/ 79 h 99"/>
                  <a:gd name="T30" fmla="*/ 140 w 146"/>
                  <a:gd name="T31" fmla="*/ 89 h 99"/>
                  <a:gd name="T32" fmla="*/ 146 w 146"/>
                  <a:gd name="T33" fmla="*/ 99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99">
                    <a:moveTo>
                      <a:pt x="0" y="12"/>
                    </a:moveTo>
                    <a:lnTo>
                      <a:pt x="13" y="5"/>
                    </a:lnTo>
                    <a:lnTo>
                      <a:pt x="26" y="2"/>
                    </a:lnTo>
                    <a:lnTo>
                      <a:pt x="39" y="0"/>
                    </a:lnTo>
                    <a:lnTo>
                      <a:pt x="51" y="1"/>
                    </a:lnTo>
                    <a:lnTo>
                      <a:pt x="62" y="4"/>
                    </a:lnTo>
                    <a:lnTo>
                      <a:pt x="72" y="8"/>
                    </a:lnTo>
                    <a:lnTo>
                      <a:pt x="82" y="14"/>
                    </a:lnTo>
                    <a:lnTo>
                      <a:pt x="91" y="21"/>
                    </a:lnTo>
                    <a:lnTo>
                      <a:pt x="99" y="29"/>
                    </a:lnTo>
                    <a:lnTo>
                      <a:pt x="107" y="39"/>
                    </a:lnTo>
                    <a:lnTo>
                      <a:pt x="115" y="48"/>
                    </a:lnTo>
                    <a:lnTo>
                      <a:pt x="122" y="58"/>
                    </a:lnTo>
                    <a:lnTo>
                      <a:pt x="128" y="69"/>
                    </a:lnTo>
                    <a:lnTo>
                      <a:pt x="134" y="79"/>
                    </a:lnTo>
                    <a:lnTo>
                      <a:pt x="140" y="89"/>
                    </a:lnTo>
                    <a:lnTo>
                      <a:pt x="146" y="9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69" name="Freeform 3041"/>
              <p:cNvSpPr>
                <a:spLocks/>
              </p:cNvSpPr>
              <p:nvPr/>
            </p:nvSpPr>
            <p:spPr bwMode="auto">
              <a:xfrm>
                <a:off x="2423" y="3413"/>
                <a:ext cx="4" cy="30"/>
              </a:xfrm>
              <a:custGeom>
                <a:avLst/>
                <a:gdLst>
                  <a:gd name="T0" fmla="*/ 13 w 26"/>
                  <a:gd name="T1" fmla="*/ 0 h 239"/>
                  <a:gd name="T2" fmla="*/ 17 w 26"/>
                  <a:gd name="T3" fmla="*/ 15 h 239"/>
                  <a:gd name="T4" fmla="*/ 20 w 26"/>
                  <a:gd name="T5" fmla="*/ 30 h 239"/>
                  <a:gd name="T6" fmla="*/ 23 w 26"/>
                  <a:gd name="T7" fmla="*/ 45 h 239"/>
                  <a:gd name="T8" fmla="*/ 25 w 26"/>
                  <a:gd name="T9" fmla="*/ 60 h 239"/>
                  <a:gd name="T10" fmla="*/ 26 w 26"/>
                  <a:gd name="T11" fmla="*/ 75 h 239"/>
                  <a:gd name="T12" fmla="*/ 26 w 26"/>
                  <a:gd name="T13" fmla="*/ 91 h 239"/>
                  <a:gd name="T14" fmla="*/ 26 w 26"/>
                  <a:gd name="T15" fmla="*/ 105 h 239"/>
                  <a:gd name="T16" fmla="*/ 25 w 26"/>
                  <a:gd name="T17" fmla="*/ 120 h 239"/>
                  <a:gd name="T18" fmla="*/ 23 w 26"/>
                  <a:gd name="T19" fmla="*/ 135 h 239"/>
                  <a:gd name="T20" fmla="*/ 21 w 26"/>
                  <a:gd name="T21" fmla="*/ 149 h 239"/>
                  <a:gd name="T22" fmla="*/ 19 w 26"/>
                  <a:gd name="T23" fmla="*/ 164 h 239"/>
                  <a:gd name="T24" fmla="*/ 16 w 26"/>
                  <a:gd name="T25" fmla="*/ 179 h 239"/>
                  <a:gd name="T26" fmla="*/ 12 w 26"/>
                  <a:gd name="T27" fmla="*/ 193 h 239"/>
                  <a:gd name="T28" fmla="*/ 8 w 26"/>
                  <a:gd name="T29" fmla="*/ 208 h 239"/>
                  <a:gd name="T30" fmla="*/ 4 w 26"/>
                  <a:gd name="T31" fmla="*/ 223 h 239"/>
                  <a:gd name="T32" fmla="*/ 0 w 26"/>
                  <a:gd name="T3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" h="239">
                    <a:moveTo>
                      <a:pt x="13" y="0"/>
                    </a:moveTo>
                    <a:lnTo>
                      <a:pt x="17" y="15"/>
                    </a:lnTo>
                    <a:lnTo>
                      <a:pt x="20" y="30"/>
                    </a:lnTo>
                    <a:lnTo>
                      <a:pt x="23" y="45"/>
                    </a:lnTo>
                    <a:lnTo>
                      <a:pt x="25" y="60"/>
                    </a:lnTo>
                    <a:lnTo>
                      <a:pt x="26" y="75"/>
                    </a:lnTo>
                    <a:lnTo>
                      <a:pt x="26" y="91"/>
                    </a:lnTo>
                    <a:lnTo>
                      <a:pt x="26" y="105"/>
                    </a:lnTo>
                    <a:lnTo>
                      <a:pt x="25" y="120"/>
                    </a:lnTo>
                    <a:lnTo>
                      <a:pt x="23" y="135"/>
                    </a:lnTo>
                    <a:lnTo>
                      <a:pt x="21" y="149"/>
                    </a:lnTo>
                    <a:lnTo>
                      <a:pt x="19" y="164"/>
                    </a:lnTo>
                    <a:lnTo>
                      <a:pt x="16" y="179"/>
                    </a:lnTo>
                    <a:lnTo>
                      <a:pt x="12" y="193"/>
                    </a:lnTo>
                    <a:lnTo>
                      <a:pt x="8" y="208"/>
                    </a:lnTo>
                    <a:lnTo>
                      <a:pt x="4" y="223"/>
                    </a:lnTo>
                    <a:lnTo>
                      <a:pt x="0" y="2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0" name="Freeform 3042"/>
              <p:cNvSpPr>
                <a:spLocks/>
              </p:cNvSpPr>
              <p:nvPr/>
            </p:nvSpPr>
            <p:spPr bwMode="auto">
              <a:xfrm>
                <a:off x="2300" y="2733"/>
                <a:ext cx="126" cy="46"/>
              </a:xfrm>
              <a:custGeom>
                <a:avLst/>
                <a:gdLst>
                  <a:gd name="T0" fmla="*/ 888 w 1005"/>
                  <a:gd name="T1" fmla="*/ 334 h 365"/>
                  <a:gd name="T2" fmla="*/ 780 w 1005"/>
                  <a:gd name="T3" fmla="*/ 277 h 365"/>
                  <a:gd name="T4" fmla="*/ 664 w 1005"/>
                  <a:gd name="T5" fmla="*/ 229 h 365"/>
                  <a:gd name="T6" fmla="*/ 542 w 1005"/>
                  <a:gd name="T7" fmla="*/ 194 h 365"/>
                  <a:gd name="T8" fmla="*/ 419 w 1005"/>
                  <a:gd name="T9" fmla="*/ 175 h 365"/>
                  <a:gd name="T10" fmla="*/ 295 w 1005"/>
                  <a:gd name="T11" fmla="*/ 173 h 365"/>
                  <a:gd name="T12" fmla="*/ 174 w 1005"/>
                  <a:gd name="T13" fmla="*/ 194 h 365"/>
                  <a:gd name="T14" fmla="*/ 57 w 1005"/>
                  <a:gd name="T15" fmla="*/ 239 h 365"/>
                  <a:gd name="T16" fmla="*/ 0 w 1005"/>
                  <a:gd name="T17" fmla="*/ 259 h 365"/>
                  <a:gd name="T18" fmla="*/ 2 w 1005"/>
                  <a:gd name="T19" fmla="*/ 237 h 365"/>
                  <a:gd name="T20" fmla="*/ 11 w 1005"/>
                  <a:gd name="T21" fmla="*/ 218 h 365"/>
                  <a:gd name="T22" fmla="*/ 26 w 1005"/>
                  <a:gd name="T23" fmla="*/ 201 h 365"/>
                  <a:gd name="T24" fmla="*/ 45 w 1005"/>
                  <a:gd name="T25" fmla="*/ 185 h 365"/>
                  <a:gd name="T26" fmla="*/ 66 w 1005"/>
                  <a:gd name="T27" fmla="*/ 169 h 365"/>
                  <a:gd name="T28" fmla="*/ 87 w 1005"/>
                  <a:gd name="T29" fmla="*/ 153 h 365"/>
                  <a:gd name="T30" fmla="*/ 107 w 1005"/>
                  <a:gd name="T31" fmla="*/ 136 h 365"/>
                  <a:gd name="T32" fmla="*/ 142 w 1005"/>
                  <a:gd name="T33" fmla="*/ 101 h 365"/>
                  <a:gd name="T34" fmla="*/ 200 w 1005"/>
                  <a:gd name="T35" fmla="*/ 60 h 365"/>
                  <a:gd name="T36" fmla="*/ 264 w 1005"/>
                  <a:gd name="T37" fmla="*/ 30 h 365"/>
                  <a:gd name="T38" fmla="*/ 333 w 1005"/>
                  <a:gd name="T39" fmla="*/ 11 h 365"/>
                  <a:gd name="T40" fmla="*/ 405 w 1005"/>
                  <a:gd name="T41" fmla="*/ 2 h 365"/>
                  <a:gd name="T42" fmla="*/ 477 w 1005"/>
                  <a:gd name="T43" fmla="*/ 1 h 365"/>
                  <a:gd name="T44" fmla="*/ 550 w 1005"/>
                  <a:gd name="T45" fmla="*/ 8 h 365"/>
                  <a:gd name="T46" fmla="*/ 619 w 1005"/>
                  <a:gd name="T47" fmla="*/ 23 h 365"/>
                  <a:gd name="T48" fmla="*/ 678 w 1005"/>
                  <a:gd name="T49" fmla="*/ 45 h 365"/>
                  <a:gd name="T50" fmla="*/ 725 w 1005"/>
                  <a:gd name="T51" fmla="*/ 69 h 365"/>
                  <a:gd name="T52" fmla="*/ 771 w 1005"/>
                  <a:gd name="T53" fmla="*/ 95 h 365"/>
                  <a:gd name="T54" fmla="*/ 814 w 1005"/>
                  <a:gd name="T55" fmla="*/ 123 h 365"/>
                  <a:gd name="T56" fmla="*/ 857 w 1005"/>
                  <a:gd name="T57" fmla="*/ 152 h 365"/>
                  <a:gd name="T58" fmla="*/ 900 w 1005"/>
                  <a:gd name="T59" fmla="*/ 182 h 365"/>
                  <a:gd name="T60" fmla="*/ 941 w 1005"/>
                  <a:gd name="T61" fmla="*/ 212 h 365"/>
                  <a:gd name="T62" fmla="*/ 983 w 1005"/>
                  <a:gd name="T63" fmla="*/ 243 h 365"/>
                  <a:gd name="T64" fmla="*/ 997 w 1005"/>
                  <a:gd name="T65" fmla="*/ 265 h 365"/>
                  <a:gd name="T66" fmla="*/ 989 w 1005"/>
                  <a:gd name="T67" fmla="*/ 279 h 365"/>
                  <a:gd name="T68" fmla="*/ 985 w 1005"/>
                  <a:gd name="T69" fmla="*/ 296 h 365"/>
                  <a:gd name="T70" fmla="*/ 983 w 1005"/>
                  <a:gd name="T71" fmla="*/ 314 h 365"/>
                  <a:gd name="T72" fmla="*/ 982 w 1005"/>
                  <a:gd name="T73" fmla="*/ 331 h 365"/>
                  <a:gd name="T74" fmla="*/ 977 w 1005"/>
                  <a:gd name="T75" fmla="*/ 347 h 365"/>
                  <a:gd name="T76" fmla="*/ 968 w 1005"/>
                  <a:gd name="T77" fmla="*/ 358 h 365"/>
                  <a:gd name="T78" fmla="*/ 951 w 1005"/>
                  <a:gd name="T79" fmla="*/ 364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005" h="365">
                    <a:moveTo>
                      <a:pt x="939" y="365"/>
                    </a:moveTo>
                    <a:lnTo>
                      <a:pt x="888" y="334"/>
                    </a:lnTo>
                    <a:lnTo>
                      <a:pt x="835" y="304"/>
                    </a:lnTo>
                    <a:lnTo>
                      <a:pt x="780" y="277"/>
                    </a:lnTo>
                    <a:lnTo>
                      <a:pt x="722" y="251"/>
                    </a:lnTo>
                    <a:lnTo>
                      <a:pt x="664" y="229"/>
                    </a:lnTo>
                    <a:lnTo>
                      <a:pt x="603" y="210"/>
                    </a:lnTo>
                    <a:lnTo>
                      <a:pt x="542" y="194"/>
                    </a:lnTo>
                    <a:lnTo>
                      <a:pt x="480" y="182"/>
                    </a:lnTo>
                    <a:lnTo>
                      <a:pt x="419" y="175"/>
                    </a:lnTo>
                    <a:lnTo>
                      <a:pt x="356" y="171"/>
                    </a:lnTo>
                    <a:lnTo>
                      <a:pt x="295" y="173"/>
                    </a:lnTo>
                    <a:lnTo>
                      <a:pt x="234" y="181"/>
                    </a:lnTo>
                    <a:lnTo>
                      <a:pt x="174" y="194"/>
                    </a:lnTo>
                    <a:lnTo>
                      <a:pt x="115" y="213"/>
                    </a:lnTo>
                    <a:lnTo>
                      <a:pt x="57" y="239"/>
                    </a:lnTo>
                    <a:lnTo>
                      <a:pt x="3" y="273"/>
                    </a:lnTo>
                    <a:lnTo>
                      <a:pt x="0" y="259"/>
                    </a:lnTo>
                    <a:lnTo>
                      <a:pt x="0" y="248"/>
                    </a:lnTo>
                    <a:lnTo>
                      <a:pt x="2" y="237"/>
                    </a:lnTo>
                    <a:lnTo>
                      <a:pt x="5" y="227"/>
                    </a:lnTo>
                    <a:lnTo>
                      <a:pt x="11" y="218"/>
                    </a:lnTo>
                    <a:lnTo>
                      <a:pt x="18" y="209"/>
                    </a:lnTo>
                    <a:lnTo>
                      <a:pt x="26" y="201"/>
                    </a:lnTo>
                    <a:lnTo>
                      <a:pt x="35" y="193"/>
                    </a:lnTo>
                    <a:lnTo>
                      <a:pt x="45" y="185"/>
                    </a:lnTo>
                    <a:lnTo>
                      <a:pt x="56" y="177"/>
                    </a:lnTo>
                    <a:lnTo>
                      <a:pt x="66" y="169"/>
                    </a:lnTo>
                    <a:lnTo>
                      <a:pt x="77" y="162"/>
                    </a:lnTo>
                    <a:lnTo>
                      <a:pt x="87" y="153"/>
                    </a:lnTo>
                    <a:lnTo>
                      <a:pt x="97" y="145"/>
                    </a:lnTo>
                    <a:lnTo>
                      <a:pt x="107" y="136"/>
                    </a:lnTo>
                    <a:lnTo>
                      <a:pt x="116" y="127"/>
                    </a:lnTo>
                    <a:lnTo>
                      <a:pt x="142" y="101"/>
                    </a:lnTo>
                    <a:lnTo>
                      <a:pt x="170" y="79"/>
                    </a:lnTo>
                    <a:lnTo>
                      <a:pt x="200" y="60"/>
                    </a:lnTo>
                    <a:lnTo>
                      <a:pt x="232" y="44"/>
                    </a:lnTo>
                    <a:lnTo>
                      <a:pt x="264" y="30"/>
                    </a:lnTo>
                    <a:lnTo>
                      <a:pt x="298" y="20"/>
                    </a:lnTo>
                    <a:lnTo>
                      <a:pt x="333" y="11"/>
                    </a:lnTo>
                    <a:lnTo>
                      <a:pt x="369" y="5"/>
                    </a:lnTo>
                    <a:lnTo>
                      <a:pt x="405" y="2"/>
                    </a:lnTo>
                    <a:lnTo>
                      <a:pt x="441" y="0"/>
                    </a:lnTo>
                    <a:lnTo>
                      <a:pt x="477" y="1"/>
                    </a:lnTo>
                    <a:lnTo>
                      <a:pt x="514" y="4"/>
                    </a:lnTo>
                    <a:lnTo>
                      <a:pt x="550" y="8"/>
                    </a:lnTo>
                    <a:lnTo>
                      <a:pt x="585" y="15"/>
                    </a:lnTo>
                    <a:lnTo>
                      <a:pt x="619" y="23"/>
                    </a:lnTo>
                    <a:lnTo>
                      <a:pt x="654" y="34"/>
                    </a:lnTo>
                    <a:lnTo>
                      <a:pt x="678" y="45"/>
                    </a:lnTo>
                    <a:lnTo>
                      <a:pt x="702" y="57"/>
                    </a:lnTo>
                    <a:lnTo>
                      <a:pt x="725" y="69"/>
                    </a:lnTo>
                    <a:lnTo>
                      <a:pt x="748" y="82"/>
                    </a:lnTo>
                    <a:lnTo>
                      <a:pt x="771" y="95"/>
                    </a:lnTo>
                    <a:lnTo>
                      <a:pt x="793" y="108"/>
                    </a:lnTo>
                    <a:lnTo>
                      <a:pt x="814" y="123"/>
                    </a:lnTo>
                    <a:lnTo>
                      <a:pt x="836" y="138"/>
                    </a:lnTo>
                    <a:lnTo>
                      <a:pt x="857" y="152"/>
                    </a:lnTo>
                    <a:lnTo>
                      <a:pt x="878" y="167"/>
                    </a:lnTo>
                    <a:lnTo>
                      <a:pt x="900" y="182"/>
                    </a:lnTo>
                    <a:lnTo>
                      <a:pt x="920" y="197"/>
                    </a:lnTo>
                    <a:lnTo>
                      <a:pt x="941" y="212"/>
                    </a:lnTo>
                    <a:lnTo>
                      <a:pt x="962" y="227"/>
                    </a:lnTo>
                    <a:lnTo>
                      <a:pt x="983" y="243"/>
                    </a:lnTo>
                    <a:lnTo>
                      <a:pt x="1005" y="259"/>
                    </a:lnTo>
                    <a:lnTo>
                      <a:pt x="997" y="265"/>
                    </a:lnTo>
                    <a:lnTo>
                      <a:pt x="992" y="272"/>
                    </a:lnTo>
                    <a:lnTo>
                      <a:pt x="989" y="279"/>
                    </a:lnTo>
                    <a:lnTo>
                      <a:pt x="986" y="287"/>
                    </a:lnTo>
                    <a:lnTo>
                      <a:pt x="985" y="296"/>
                    </a:lnTo>
                    <a:lnTo>
                      <a:pt x="984" y="305"/>
                    </a:lnTo>
                    <a:lnTo>
                      <a:pt x="983" y="314"/>
                    </a:lnTo>
                    <a:lnTo>
                      <a:pt x="983" y="323"/>
                    </a:lnTo>
                    <a:lnTo>
                      <a:pt x="982" y="331"/>
                    </a:lnTo>
                    <a:lnTo>
                      <a:pt x="980" y="339"/>
                    </a:lnTo>
                    <a:lnTo>
                      <a:pt x="977" y="347"/>
                    </a:lnTo>
                    <a:lnTo>
                      <a:pt x="974" y="353"/>
                    </a:lnTo>
                    <a:lnTo>
                      <a:pt x="968" y="358"/>
                    </a:lnTo>
                    <a:lnTo>
                      <a:pt x="961" y="362"/>
                    </a:lnTo>
                    <a:lnTo>
                      <a:pt x="951" y="364"/>
                    </a:lnTo>
                    <a:lnTo>
                      <a:pt x="939" y="365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1" name="Freeform 3043"/>
              <p:cNvSpPr>
                <a:spLocks/>
              </p:cNvSpPr>
              <p:nvPr/>
            </p:nvSpPr>
            <p:spPr bwMode="auto">
              <a:xfrm>
                <a:off x="2300" y="2755"/>
                <a:ext cx="117" cy="24"/>
              </a:xfrm>
              <a:custGeom>
                <a:avLst/>
                <a:gdLst>
                  <a:gd name="T0" fmla="*/ 936 w 936"/>
                  <a:gd name="T1" fmla="*/ 194 h 194"/>
                  <a:gd name="T2" fmla="*/ 885 w 936"/>
                  <a:gd name="T3" fmla="*/ 163 h 194"/>
                  <a:gd name="T4" fmla="*/ 832 w 936"/>
                  <a:gd name="T5" fmla="*/ 133 h 194"/>
                  <a:gd name="T6" fmla="*/ 777 w 936"/>
                  <a:gd name="T7" fmla="*/ 106 h 194"/>
                  <a:gd name="T8" fmla="*/ 719 w 936"/>
                  <a:gd name="T9" fmla="*/ 80 h 194"/>
                  <a:gd name="T10" fmla="*/ 661 w 936"/>
                  <a:gd name="T11" fmla="*/ 58 h 194"/>
                  <a:gd name="T12" fmla="*/ 600 w 936"/>
                  <a:gd name="T13" fmla="*/ 39 h 194"/>
                  <a:gd name="T14" fmla="*/ 539 w 936"/>
                  <a:gd name="T15" fmla="*/ 23 h 194"/>
                  <a:gd name="T16" fmla="*/ 477 w 936"/>
                  <a:gd name="T17" fmla="*/ 11 h 194"/>
                  <a:gd name="T18" fmla="*/ 416 w 936"/>
                  <a:gd name="T19" fmla="*/ 4 h 194"/>
                  <a:gd name="T20" fmla="*/ 353 w 936"/>
                  <a:gd name="T21" fmla="*/ 0 h 194"/>
                  <a:gd name="T22" fmla="*/ 292 w 936"/>
                  <a:gd name="T23" fmla="*/ 2 h 194"/>
                  <a:gd name="T24" fmla="*/ 231 w 936"/>
                  <a:gd name="T25" fmla="*/ 10 h 194"/>
                  <a:gd name="T26" fmla="*/ 171 w 936"/>
                  <a:gd name="T27" fmla="*/ 23 h 194"/>
                  <a:gd name="T28" fmla="*/ 112 w 936"/>
                  <a:gd name="T29" fmla="*/ 42 h 194"/>
                  <a:gd name="T30" fmla="*/ 54 w 936"/>
                  <a:gd name="T31" fmla="*/ 68 h 194"/>
                  <a:gd name="T32" fmla="*/ 0 w 936"/>
                  <a:gd name="T33" fmla="*/ 10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6" h="194">
                    <a:moveTo>
                      <a:pt x="936" y="194"/>
                    </a:moveTo>
                    <a:lnTo>
                      <a:pt x="885" y="163"/>
                    </a:lnTo>
                    <a:lnTo>
                      <a:pt x="832" y="133"/>
                    </a:lnTo>
                    <a:lnTo>
                      <a:pt x="777" y="106"/>
                    </a:lnTo>
                    <a:lnTo>
                      <a:pt x="719" y="80"/>
                    </a:lnTo>
                    <a:lnTo>
                      <a:pt x="661" y="58"/>
                    </a:lnTo>
                    <a:lnTo>
                      <a:pt x="600" y="39"/>
                    </a:lnTo>
                    <a:lnTo>
                      <a:pt x="539" y="23"/>
                    </a:lnTo>
                    <a:lnTo>
                      <a:pt x="477" y="11"/>
                    </a:lnTo>
                    <a:lnTo>
                      <a:pt x="416" y="4"/>
                    </a:lnTo>
                    <a:lnTo>
                      <a:pt x="353" y="0"/>
                    </a:lnTo>
                    <a:lnTo>
                      <a:pt x="292" y="2"/>
                    </a:lnTo>
                    <a:lnTo>
                      <a:pt x="231" y="10"/>
                    </a:lnTo>
                    <a:lnTo>
                      <a:pt x="171" y="23"/>
                    </a:lnTo>
                    <a:lnTo>
                      <a:pt x="112" y="42"/>
                    </a:lnTo>
                    <a:lnTo>
                      <a:pt x="54" y="68"/>
                    </a:lnTo>
                    <a:lnTo>
                      <a:pt x="0" y="10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2" name="Freeform 3044"/>
              <p:cNvSpPr>
                <a:spLocks/>
              </p:cNvSpPr>
              <p:nvPr/>
            </p:nvSpPr>
            <p:spPr bwMode="auto">
              <a:xfrm>
                <a:off x="2300" y="2749"/>
                <a:ext cx="15" cy="19"/>
              </a:xfrm>
              <a:custGeom>
                <a:avLst/>
                <a:gdLst>
                  <a:gd name="T0" fmla="*/ 3 w 116"/>
                  <a:gd name="T1" fmla="*/ 146 h 146"/>
                  <a:gd name="T2" fmla="*/ 0 w 116"/>
                  <a:gd name="T3" fmla="*/ 132 h 146"/>
                  <a:gd name="T4" fmla="*/ 0 w 116"/>
                  <a:gd name="T5" fmla="*/ 121 h 146"/>
                  <a:gd name="T6" fmla="*/ 2 w 116"/>
                  <a:gd name="T7" fmla="*/ 110 h 146"/>
                  <a:gd name="T8" fmla="*/ 5 w 116"/>
                  <a:gd name="T9" fmla="*/ 100 h 146"/>
                  <a:gd name="T10" fmla="*/ 11 w 116"/>
                  <a:gd name="T11" fmla="*/ 91 h 146"/>
                  <a:gd name="T12" fmla="*/ 18 w 116"/>
                  <a:gd name="T13" fmla="*/ 82 h 146"/>
                  <a:gd name="T14" fmla="*/ 26 w 116"/>
                  <a:gd name="T15" fmla="*/ 74 h 146"/>
                  <a:gd name="T16" fmla="*/ 35 w 116"/>
                  <a:gd name="T17" fmla="*/ 66 h 146"/>
                  <a:gd name="T18" fmla="*/ 45 w 116"/>
                  <a:gd name="T19" fmla="*/ 58 h 146"/>
                  <a:gd name="T20" fmla="*/ 56 w 116"/>
                  <a:gd name="T21" fmla="*/ 50 h 146"/>
                  <a:gd name="T22" fmla="*/ 66 w 116"/>
                  <a:gd name="T23" fmla="*/ 42 h 146"/>
                  <a:gd name="T24" fmla="*/ 77 w 116"/>
                  <a:gd name="T25" fmla="*/ 35 h 146"/>
                  <a:gd name="T26" fmla="*/ 87 w 116"/>
                  <a:gd name="T27" fmla="*/ 26 h 146"/>
                  <a:gd name="T28" fmla="*/ 97 w 116"/>
                  <a:gd name="T29" fmla="*/ 18 h 146"/>
                  <a:gd name="T30" fmla="*/ 107 w 116"/>
                  <a:gd name="T31" fmla="*/ 9 h 146"/>
                  <a:gd name="T32" fmla="*/ 116 w 116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6" h="146">
                    <a:moveTo>
                      <a:pt x="3" y="146"/>
                    </a:moveTo>
                    <a:lnTo>
                      <a:pt x="0" y="132"/>
                    </a:lnTo>
                    <a:lnTo>
                      <a:pt x="0" y="121"/>
                    </a:lnTo>
                    <a:lnTo>
                      <a:pt x="2" y="110"/>
                    </a:lnTo>
                    <a:lnTo>
                      <a:pt x="5" y="100"/>
                    </a:lnTo>
                    <a:lnTo>
                      <a:pt x="11" y="91"/>
                    </a:lnTo>
                    <a:lnTo>
                      <a:pt x="18" y="82"/>
                    </a:lnTo>
                    <a:lnTo>
                      <a:pt x="26" y="74"/>
                    </a:lnTo>
                    <a:lnTo>
                      <a:pt x="35" y="66"/>
                    </a:lnTo>
                    <a:lnTo>
                      <a:pt x="45" y="58"/>
                    </a:lnTo>
                    <a:lnTo>
                      <a:pt x="56" y="50"/>
                    </a:lnTo>
                    <a:lnTo>
                      <a:pt x="66" y="42"/>
                    </a:lnTo>
                    <a:lnTo>
                      <a:pt x="77" y="35"/>
                    </a:lnTo>
                    <a:lnTo>
                      <a:pt x="87" y="26"/>
                    </a:lnTo>
                    <a:lnTo>
                      <a:pt x="97" y="18"/>
                    </a:lnTo>
                    <a:lnTo>
                      <a:pt x="107" y="9"/>
                    </a:lnTo>
                    <a:lnTo>
                      <a:pt x="1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3" name="Freeform 3045"/>
              <p:cNvSpPr>
                <a:spLocks/>
              </p:cNvSpPr>
              <p:nvPr/>
            </p:nvSpPr>
            <p:spPr bwMode="auto">
              <a:xfrm>
                <a:off x="2315" y="2733"/>
                <a:ext cx="67" cy="16"/>
              </a:xfrm>
              <a:custGeom>
                <a:avLst/>
                <a:gdLst>
                  <a:gd name="T0" fmla="*/ 0 w 538"/>
                  <a:gd name="T1" fmla="*/ 127 h 127"/>
                  <a:gd name="T2" fmla="*/ 26 w 538"/>
                  <a:gd name="T3" fmla="*/ 101 h 127"/>
                  <a:gd name="T4" fmla="*/ 54 w 538"/>
                  <a:gd name="T5" fmla="*/ 79 h 127"/>
                  <a:gd name="T6" fmla="*/ 84 w 538"/>
                  <a:gd name="T7" fmla="*/ 60 h 127"/>
                  <a:gd name="T8" fmla="*/ 116 w 538"/>
                  <a:gd name="T9" fmla="*/ 44 h 127"/>
                  <a:gd name="T10" fmla="*/ 148 w 538"/>
                  <a:gd name="T11" fmla="*/ 30 h 127"/>
                  <a:gd name="T12" fmla="*/ 182 w 538"/>
                  <a:gd name="T13" fmla="*/ 20 h 127"/>
                  <a:gd name="T14" fmla="*/ 217 w 538"/>
                  <a:gd name="T15" fmla="*/ 11 h 127"/>
                  <a:gd name="T16" fmla="*/ 253 w 538"/>
                  <a:gd name="T17" fmla="*/ 5 h 127"/>
                  <a:gd name="T18" fmla="*/ 289 w 538"/>
                  <a:gd name="T19" fmla="*/ 2 h 127"/>
                  <a:gd name="T20" fmla="*/ 325 w 538"/>
                  <a:gd name="T21" fmla="*/ 0 h 127"/>
                  <a:gd name="T22" fmla="*/ 361 w 538"/>
                  <a:gd name="T23" fmla="*/ 1 h 127"/>
                  <a:gd name="T24" fmla="*/ 398 w 538"/>
                  <a:gd name="T25" fmla="*/ 4 h 127"/>
                  <a:gd name="T26" fmla="*/ 434 w 538"/>
                  <a:gd name="T27" fmla="*/ 8 h 127"/>
                  <a:gd name="T28" fmla="*/ 469 w 538"/>
                  <a:gd name="T29" fmla="*/ 15 h 127"/>
                  <a:gd name="T30" fmla="*/ 503 w 538"/>
                  <a:gd name="T31" fmla="*/ 23 h 127"/>
                  <a:gd name="T32" fmla="*/ 538 w 538"/>
                  <a:gd name="T33" fmla="*/ 34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8" h="127">
                    <a:moveTo>
                      <a:pt x="0" y="127"/>
                    </a:moveTo>
                    <a:lnTo>
                      <a:pt x="26" y="101"/>
                    </a:lnTo>
                    <a:lnTo>
                      <a:pt x="54" y="79"/>
                    </a:lnTo>
                    <a:lnTo>
                      <a:pt x="84" y="60"/>
                    </a:lnTo>
                    <a:lnTo>
                      <a:pt x="116" y="44"/>
                    </a:lnTo>
                    <a:lnTo>
                      <a:pt x="148" y="30"/>
                    </a:lnTo>
                    <a:lnTo>
                      <a:pt x="182" y="20"/>
                    </a:lnTo>
                    <a:lnTo>
                      <a:pt x="217" y="11"/>
                    </a:lnTo>
                    <a:lnTo>
                      <a:pt x="253" y="5"/>
                    </a:lnTo>
                    <a:lnTo>
                      <a:pt x="289" y="2"/>
                    </a:lnTo>
                    <a:lnTo>
                      <a:pt x="325" y="0"/>
                    </a:lnTo>
                    <a:lnTo>
                      <a:pt x="361" y="1"/>
                    </a:lnTo>
                    <a:lnTo>
                      <a:pt x="398" y="4"/>
                    </a:lnTo>
                    <a:lnTo>
                      <a:pt x="434" y="8"/>
                    </a:lnTo>
                    <a:lnTo>
                      <a:pt x="469" y="15"/>
                    </a:lnTo>
                    <a:lnTo>
                      <a:pt x="503" y="23"/>
                    </a:lnTo>
                    <a:lnTo>
                      <a:pt x="538" y="3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4" name="Freeform 3046"/>
              <p:cNvSpPr>
                <a:spLocks/>
              </p:cNvSpPr>
              <p:nvPr/>
            </p:nvSpPr>
            <p:spPr bwMode="auto">
              <a:xfrm>
                <a:off x="2382" y="2738"/>
                <a:ext cx="44" cy="28"/>
              </a:xfrm>
              <a:custGeom>
                <a:avLst/>
                <a:gdLst>
                  <a:gd name="T0" fmla="*/ 0 w 351"/>
                  <a:gd name="T1" fmla="*/ 0 h 225"/>
                  <a:gd name="T2" fmla="*/ 24 w 351"/>
                  <a:gd name="T3" fmla="*/ 11 h 225"/>
                  <a:gd name="T4" fmla="*/ 48 w 351"/>
                  <a:gd name="T5" fmla="*/ 23 h 225"/>
                  <a:gd name="T6" fmla="*/ 71 w 351"/>
                  <a:gd name="T7" fmla="*/ 35 h 225"/>
                  <a:gd name="T8" fmla="*/ 94 w 351"/>
                  <a:gd name="T9" fmla="*/ 48 h 225"/>
                  <a:gd name="T10" fmla="*/ 117 w 351"/>
                  <a:gd name="T11" fmla="*/ 61 h 225"/>
                  <a:gd name="T12" fmla="*/ 139 w 351"/>
                  <a:gd name="T13" fmla="*/ 74 h 225"/>
                  <a:gd name="T14" fmla="*/ 160 w 351"/>
                  <a:gd name="T15" fmla="*/ 89 h 225"/>
                  <a:gd name="T16" fmla="*/ 182 w 351"/>
                  <a:gd name="T17" fmla="*/ 104 h 225"/>
                  <a:gd name="T18" fmla="*/ 203 w 351"/>
                  <a:gd name="T19" fmla="*/ 118 h 225"/>
                  <a:gd name="T20" fmla="*/ 224 w 351"/>
                  <a:gd name="T21" fmla="*/ 133 h 225"/>
                  <a:gd name="T22" fmla="*/ 246 w 351"/>
                  <a:gd name="T23" fmla="*/ 148 h 225"/>
                  <a:gd name="T24" fmla="*/ 266 w 351"/>
                  <a:gd name="T25" fmla="*/ 163 h 225"/>
                  <a:gd name="T26" fmla="*/ 287 w 351"/>
                  <a:gd name="T27" fmla="*/ 178 h 225"/>
                  <a:gd name="T28" fmla="*/ 308 w 351"/>
                  <a:gd name="T29" fmla="*/ 193 h 225"/>
                  <a:gd name="T30" fmla="*/ 329 w 351"/>
                  <a:gd name="T31" fmla="*/ 209 h 225"/>
                  <a:gd name="T32" fmla="*/ 351 w 351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1" h="225">
                    <a:moveTo>
                      <a:pt x="0" y="0"/>
                    </a:moveTo>
                    <a:lnTo>
                      <a:pt x="24" y="11"/>
                    </a:lnTo>
                    <a:lnTo>
                      <a:pt x="48" y="23"/>
                    </a:lnTo>
                    <a:lnTo>
                      <a:pt x="71" y="35"/>
                    </a:lnTo>
                    <a:lnTo>
                      <a:pt x="94" y="48"/>
                    </a:lnTo>
                    <a:lnTo>
                      <a:pt x="117" y="61"/>
                    </a:lnTo>
                    <a:lnTo>
                      <a:pt x="139" y="74"/>
                    </a:lnTo>
                    <a:lnTo>
                      <a:pt x="160" y="89"/>
                    </a:lnTo>
                    <a:lnTo>
                      <a:pt x="182" y="104"/>
                    </a:lnTo>
                    <a:lnTo>
                      <a:pt x="203" y="118"/>
                    </a:lnTo>
                    <a:lnTo>
                      <a:pt x="224" y="133"/>
                    </a:lnTo>
                    <a:lnTo>
                      <a:pt x="246" y="148"/>
                    </a:lnTo>
                    <a:lnTo>
                      <a:pt x="266" y="163"/>
                    </a:lnTo>
                    <a:lnTo>
                      <a:pt x="287" y="178"/>
                    </a:lnTo>
                    <a:lnTo>
                      <a:pt x="308" y="193"/>
                    </a:lnTo>
                    <a:lnTo>
                      <a:pt x="329" y="209"/>
                    </a:lnTo>
                    <a:lnTo>
                      <a:pt x="351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5" name="Freeform 3047"/>
              <p:cNvSpPr>
                <a:spLocks/>
              </p:cNvSpPr>
              <p:nvPr/>
            </p:nvSpPr>
            <p:spPr bwMode="auto">
              <a:xfrm>
                <a:off x="2417" y="2766"/>
                <a:ext cx="9" cy="13"/>
              </a:xfrm>
              <a:custGeom>
                <a:avLst/>
                <a:gdLst>
                  <a:gd name="T0" fmla="*/ 66 w 66"/>
                  <a:gd name="T1" fmla="*/ 0 h 106"/>
                  <a:gd name="T2" fmla="*/ 58 w 66"/>
                  <a:gd name="T3" fmla="*/ 6 h 106"/>
                  <a:gd name="T4" fmla="*/ 53 w 66"/>
                  <a:gd name="T5" fmla="*/ 13 h 106"/>
                  <a:gd name="T6" fmla="*/ 50 w 66"/>
                  <a:gd name="T7" fmla="*/ 20 h 106"/>
                  <a:gd name="T8" fmla="*/ 47 w 66"/>
                  <a:gd name="T9" fmla="*/ 28 h 106"/>
                  <a:gd name="T10" fmla="*/ 46 w 66"/>
                  <a:gd name="T11" fmla="*/ 37 h 106"/>
                  <a:gd name="T12" fmla="*/ 45 w 66"/>
                  <a:gd name="T13" fmla="*/ 46 h 106"/>
                  <a:gd name="T14" fmla="*/ 44 w 66"/>
                  <a:gd name="T15" fmla="*/ 55 h 106"/>
                  <a:gd name="T16" fmla="*/ 44 w 66"/>
                  <a:gd name="T17" fmla="*/ 64 h 106"/>
                  <a:gd name="T18" fmla="*/ 43 w 66"/>
                  <a:gd name="T19" fmla="*/ 72 h 106"/>
                  <a:gd name="T20" fmla="*/ 41 w 66"/>
                  <a:gd name="T21" fmla="*/ 80 h 106"/>
                  <a:gd name="T22" fmla="*/ 38 w 66"/>
                  <a:gd name="T23" fmla="*/ 88 h 106"/>
                  <a:gd name="T24" fmla="*/ 35 w 66"/>
                  <a:gd name="T25" fmla="*/ 94 h 106"/>
                  <a:gd name="T26" fmla="*/ 29 w 66"/>
                  <a:gd name="T27" fmla="*/ 99 h 106"/>
                  <a:gd name="T28" fmla="*/ 22 w 66"/>
                  <a:gd name="T29" fmla="*/ 103 h 106"/>
                  <a:gd name="T30" fmla="*/ 12 w 66"/>
                  <a:gd name="T31" fmla="*/ 105 h 106"/>
                  <a:gd name="T32" fmla="*/ 0 w 66"/>
                  <a:gd name="T33" fmla="*/ 10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106">
                    <a:moveTo>
                      <a:pt x="66" y="0"/>
                    </a:moveTo>
                    <a:lnTo>
                      <a:pt x="58" y="6"/>
                    </a:lnTo>
                    <a:lnTo>
                      <a:pt x="53" y="13"/>
                    </a:lnTo>
                    <a:lnTo>
                      <a:pt x="50" y="20"/>
                    </a:lnTo>
                    <a:lnTo>
                      <a:pt x="47" y="28"/>
                    </a:lnTo>
                    <a:lnTo>
                      <a:pt x="46" y="37"/>
                    </a:lnTo>
                    <a:lnTo>
                      <a:pt x="45" y="46"/>
                    </a:lnTo>
                    <a:lnTo>
                      <a:pt x="44" y="55"/>
                    </a:lnTo>
                    <a:lnTo>
                      <a:pt x="44" y="64"/>
                    </a:lnTo>
                    <a:lnTo>
                      <a:pt x="43" y="72"/>
                    </a:lnTo>
                    <a:lnTo>
                      <a:pt x="41" y="80"/>
                    </a:lnTo>
                    <a:lnTo>
                      <a:pt x="38" y="88"/>
                    </a:lnTo>
                    <a:lnTo>
                      <a:pt x="35" y="94"/>
                    </a:lnTo>
                    <a:lnTo>
                      <a:pt x="29" y="99"/>
                    </a:lnTo>
                    <a:lnTo>
                      <a:pt x="22" y="103"/>
                    </a:lnTo>
                    <a:lnTo>
                      <a:pt x="12" y="105"/>
                    </a:lnTo>
                    <a:lnTo>
                      <a:pt x="0" y="10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6" name="Freeform 3048"/>
              <p:cNvSpPr>
                <a:spLocks/>
              </p:cNvSpPr>
              <p:nvPr/>
            </p:nvSpPr>
            <p:spPr bwMode="auto">
              <a:xfrm>
                <a:off x="2383" y="3450"/>
                <a:ext cx="41" cy="79"/>
              </a:xfrm>
              <a:custGeom>
                <a:avLst/>
                <a:gdLst>
                  <a:gd name="T0" fmla="*/ 257 w 331"/>
                  <a:gd name="T1" fmla="*/ 613 h 633"/>
                  <a:gd name="T2" fmla="*/ 214 w 331"/>
                  <a:gd name="T3" fmla="*/ 615 h 633"/>
                  <a:gd name="T4" fmla="*/ 169 w 331"/>
                  <a:gd name="T5" fmla="*/ 622 h 633"/>
                  <a:gd name="T6" fmla="*/ 125 w 331"/>
                  <a:gd name="T7" fmla="*/ 630 h 633"/>
                  <a:gd name="T8" fmla="*/ 83 w 331"/>
                  <a:gd name="T9" fmla="*/ 633 h 633"/>
                  <a:gd name="T10" fmla="*/ 48 w 331"/>
                  <a:gd name="T11" fmla="*/ 627 h 633"/>
                  <a:gd name="T12" fmla="*/ 23 w 331"/>
                  <a:gd name="T13" fmla="*/ 607 h 633"/>
                  <a:gd name="T14" fmla="*/ 11 w 331"/>
                  <a:gd name="T15" fmla="*/ 567 h 633"/>
                  <a:gd name="T16" fmla="*/ 3 w 331"/>
                  <a:gd name="T17" fmla="*/ 503 h 633"/>
                  <a:gd name="T18" fmla="*/ 0 w 331"/>
                  <a:gd name="T19" fmla="*/ 438 h 633"/>
                  <a:gd name="T20" fmla="*/ 8 w 331"/>
                  <a:gd name="T21" fmla="*/ 374 h 633"/>
                  <a:gd name="T22" fmla="*/ 25 w 331"/>
                  <a:gd name="T23" fmla="*/ 314 h 633"/>
                  <a:gd name="T24" fmla="*/ 46 w 331"/>
                  <a:gd name="T25" fmla="*/ 254 h 633"/>
                  <a:gd name="T26" fmla="*/ 67 w 331"/>
                  <a:gd name="T27" fmla="*/ 193 h 633"/>
                  <a:gd name="T28" fmla="*/ 84 w 331"/>
                  <a:gd name="T29" fmla="*/ 131 h 633"/>
                  <a:gd name="T30" fmla="*/ 95 w 331"/>
                  <a:gd name="T31" fmla="*/ 66 h 633"/>
                  <a:gd name="T32" fmla="*/ 108 w 331"/>
                  <a:gd name="T33" fmla="*/ 32 h 633"/>
                  <a:gd name="T34" fmla="*/ 129 w 331"/>
                  <a:gd name="T35" fmla="*/ 30 h 633"/>
                  <a:gd name="T36" fmla="*/ 150 w 331"/>
                  <a:gd name="T37" fmla="*/ 27 h 633"/>
                  <a:gd name="T38" fmla="*/ 171 w 331"/>
                  <a:gd name="T39" fmla="*/ 23 h 633"/>
                  <a:gd name="T40" fmla="*/ 191 w 331"/>
                  <a:gd name="T41" fmla="*/ 18 h 633"/>
                  <a:gd name="T42" fmla="*/ 211 w 331"/>
                  <a:gd name="T43" fmla="*/ 12 h 633"/>
                  <a:gd name="T44" fmla="*/ 232 w 331"/>
                  <a:gd name="T45" fmla="*/ 7 h 633"/>
                  <a:gd name="T46" fmla="*/ 252 w 331"/>
                  <a:gd name="T47" fmla="*/ 2 h 633"/>
                  <a:gd name="T48" fmla="*/ 266 w 331"/>
                  <a:gd name="T49" fmla="*/ 29 h 633"/>
                  <a:gd name="T50" fmla="*/ 271 w 331"/>
                  <a:gd name="T51" fmla="*/ 90 h 633"/>
                  <a:gd name="T52" fmla="*/ 274 w 331"/>
                  <a:gd name="T53" fmla="*/ 154 h 633"/>
                  <a:gd name="T54" fmla="*/ 277 w 331"/>
                  <a:gd name="T55" fmla="*/ 217 h 633"/>
                  <a:gd name="T56" fmla="*/ 280 w 331"/>
                  <a:gd name="T57" fmla="*/ 282 h 633"/>
                  <a:gd name="T58" fmla="*/ 287 w 331"/>
                  <a:gd name="T59" fmla="*/ 345 h 633"/>
                  <a:gd name="T60" fmla="*/ 299 w 331"/>
                  <a:gd name="T61" fmla="*/ 408 h 633"/>
                  <a:gd name="T62" fmla="*/ 317 w 331"/>
                  <a:gd name="T63" fmla="*/ 468 h 633"/>
                  <a:gd name="T64" fmla="*/ 330 w 331"/>
                  <a:gd name="T65" fmla="*/ 507 h 633"/>
                  <a:gd name="T66" fmla="*/ 331 w 331"/>
                  <a:gd name="T67" fmla="*/ 525 h 633"/>
                  <a:gd name="T68" fmla="*/ 329 w 331"/>
                  <a:gd name="T69" fmla="*/ 542 h 633"/>
                  <a:gd name="T70" fmla="*/ 325 w 331"/>
                  <a:gd name="T71" fmla="*/ 560 h 633"/>
                  <a:gd name="T72" fmla="*/ 319 w 331"/>
                  <a:gd name="T73" fmla="*/ 576 h 633"/>
                  <a:gd name="T74" fmla="*/ 310 w 331"/>
                  <a:gd name="T75" fmla="*/ 590 h 633"/>
                  <a:gd name="T76" fmla="*/ 298 w 331"/>
                  <a:gd name="T77" fmla="*/ 602 h 633"/>
                  <a:gd name="T78" fmla="*/ 284 w 331"/>
                  <a:gd name="T79" fmla="*/ 612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1" h="633">
                    <a:moveTo>
                      <a:pt x="276" y="617"/>
                    </a:moveTo>
                    <a:lnTo>
                      <a:pt x="257" y="613"/>
                    </a:lnTo>
                    <a:lnTo>
                      <a:pt x="237" y="613"/>
                    </a:lnTo>
                    <a:lnTo>
                      <a:pt x="214" y="615"/>
                    </a:lnTo>
                    <a:lnTo>
                      <a:pt x="192" y="618"/>
                    </a:lnTo>
                    <a:lnTo>
                      <a:pt x="169" y="622"/>
                    </a:lnTo>
                    <a:lnTo>
                      <a:pt x="147" y="626"/>
                    </a:lnTo>
                    <a:lnTo>
                      <a:pt x="125" y="630"/>
                    </a:lnTo>
                    <a:lnTo>
                      <a:pt x="104" y="633"/>
                    </a:lnTo>
                    <a:lnTo>
                      <a:pt x="83" y="633"/>
                    </a:lnTo>
                    <a:lnTo>
                      <a:pt x="64" y="632"/>
                    </a:lnTo>
                    <a:lnTo>
                      <a:pt x="48" y="627"/>
                    </a:lnTo>
                    <a:lnTo>
                      <a:pt x="34" y="619"/>
                    </a:lnTo>
                    <a:lnTo>
                      <a:pt x="23" y="607"/>
                    </a:lnTo>
                    <a:lnTo>
                      <a:pt x="15" y="590"/>
                    </a:lnTo>
                    <a:lnTo>
                      <a:pt x="11" y="567"/>
                    </a:lnTo>
                    <a:lnTo>
                      <a:pt x="11" y="537"/>
                    </a:lnTo>
                    <a:lnTo>
                      <a:pt x="3" y="503"/>
                    </a:lnTo>
                    <a:lnTo>
                      <a:pt x="0" y="470"/>
                    </a:lnTo>
                    <a:lnTo>
                      <a:pt x="0" y="438"/>
                    </a:lnTo>
                    <a:lnTo>
                      <a:pt x="3" y="406"/>
                    </a:lnTo>
                    <a:lnTo>
                      <a:pt x="8" y="374"/>
                    </a:lnTo>
                    <a:lnTo>
                      <a:pt x="16" y="344"/>
                    </a:lnTo>
                    <a:lnTo>
                      <a:pt x="25" y="314"/>
                    </a:lnTo>
                    <a:lnTo>
                      <a:pt x="35" y="284"/>
                    </a:lnTo>
                    <a:lnTo>
                      <a:pt x="46" y="254"/>
                    </a:lnTo>
                    <a:lnTo>
                      <a:pt x="56" y="223"/>
                    </a:lnTo>
                    <a:lnTo>
                      <a:pt x="67" y="193"/>
                    </a:lnTo>
                    <a:lnTo>
                      <a:pt x="76" y="162"/>
                    </a:lnTo>
                    <a:lnTo>
                      <a:pt x="84" y="131"/>
                    </a:lnTo>
                    <a:lnTo>
                      <a:pt x="90" y="99"/>
                    </a:lnTo>
                    <a:lnTo>
                      <a:pt x="95" y="66"/>
                    </a:lnTo>
                    <a:lnTo>
                      <a:pt x="97" y="33"/>
                    </a:lnTo>
                    <a:lnTo>
                      <a:pt x="108" y="32"/>
                    </a:lnTo>
                    <a:lnTo>
                      <a:pt x="119" y="31"/>
                    </a:lnTo>
                    <a:lnTo>
                      <a:pt x="129" y="30"/>
                    </a:lnTo>
                    <a:lnTo>
                      <a:pt x="140" y="29"/>
                    </a:lnTo>
                    <a:lnTo>
                      <a:pt x="150" y="27"/>
                    </a:lnTo>
                    <a:lnTo>
                      <a:pt x="161" y="25"/>
                    </a:lnTo>
                    <a:lnTo>
                      <a:pt x="171" y="23"/>
                    </a:lnTo>
                    <a:lnTo>
                      <a:pt x="181" y="20"/>
                    </a:lnTo>
                    <a:lnTo>
                      <a:pt x="191" y="18"/>
                    </a:lnTo>
                    <a:lnTo>
                      <a:pt x="201" y="15"/>
                    </a:lnTo>
                    <a:lnTo>
                      <a:pt x="211" y="12"/>
                    </a:lnTo>
                    <a:lnTo>
                      <a:pt x="221" y="10"/>
                    </a:lnTo>
                    <a:lnTo>
                      <a:pt x="232" y="7"/>
                    </a:lnTo>
                    <a:lnTo>
                      <a:pt x="242" y="4"/>
                    </a:lnTo>
                    <a:lnTo>
                      <a:pt x="252" y="2"/>
                    </a:lnTo>
                    <a:lnTo>
                      <a:pt x="263" y="0"/>
                    </a:lnTo>
                    <a:lnTo>
                      <a:pt x="266" y="29"/>
                    </a:lnTo>
                    <a:lnTo>
                      <a:pt x="269" y="60"/>
                    </a:lnTo>
                    <a:lnTo>
                      <a:pt x="271" y="90"/>
                    </a:lnTo>
                    <a:lnTo>
                      <a:pt x="273" y="122"/>
                    </a:lnTo>
                    <a:lnTo>
                      <a:pt x="274" y="154"/>
                    </a:lnTo>
                    <a:lnTo>
                      <a:pt x="275" y="186"/>
                    </a:lnTo>
                    <a:lnTo>
                      <a:pt x="277" y="217"/>
                    </a:lnTo>
                    <a:lnTo>
                      <a:pt x="278" y="250"/>
                    </a:lnTo>
                    <a:lnTo>
                      <a:pt x="280" y="282"/>
                    </a:lnTo>
                    <a:lnTo>
                      <a:pt x="283" y="314"/>
                    </a:lnTo>
                    <a:lnTo>
                      <a:pt x="287" y="345"/>
                    </a:lnTo>
                    <a:lnTo>
                      <a:pt x="292" y="376"/>
                    </a:lnTo>
                    <a:lnTo>
                      <a:pt x="299" y="408"/>
                    </a:lnTo>
                    <a:lnTo>
                      <a:pt x="307" y="438"/>
                    </a:lnTo>
                    <a:lnTo>
                      <a:pt x="317" y="468"/>
                    </a:lnTo>
                    <a:lnTo>
                      <a:pt x="329" y="498"/>
                    </a:lnTo>
                    <a:lnTo>
                      <a:pt x="330" y="507"/>
                    </a:lnTo>
                    <a:lnTo>
                      <a:pt x="330" y="516"/>
                    </a:lnTo>
                    <a:lnTo>
                      <a:pt x="331" y="525"/>
                    </a:lnTo>
                    <a:lnTo>
                      <a:pt x="330" y="534"/>
                    </a:lnTo>
                    <a:lnTo>
                      <a:pt x="329" y="542"/>
                    </a:lnTo>
                    <a:lnTo>
                      <a:pt x="327" y="552"/>
                    </a:lnTo>
                    <a:lnTo>
                      <a:pt x="325" y="560"/>
                    </a:lnTo>
                    <a:lnTo>
                      <a:pt x="322" y="568"/>
                    </a:lnTo>
                    <a:lnTo>
                      <a:pt x="319" y="576"/>
                    </a:lnTo>
                    <a:lnTo>
                      <a:pt x="315" y="583"/>
                    </a:lnTo>
                    <a:lnTo>
                      <a:pt x="310" y="590"/>
                    </a:lnTo>
                    <a:lnTo>
                      <a:pt x="304" y="596"/>
                    </a:lnTo>
                    <a:lnTo>
                      <a:pt x="298" y="602"/>
                    </a:lnTo>
                    <a:lnTo>
                      <a:pt x="291" y="607"/>
                    </a:lnTo>
                    <a:lnTo>
                      <a:pt x="284" y="612"/>
                    </a:lnTo>
                    <a:lnTo>
                      <a:pt x="276" y="617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7" name="Freeform 3049"/>
              <p:cNvSpPr>
                <a:spLocks/>
              </p:cNvSpPr>
              <p:nvPr/>
            </p:nvSpPr>
            <p:spPr bwMode="auto">
              <a:xfrm>
                <a:off x="2384" y="3517"/>
                <a:ext cx="33" cy="12"/>
              </a:xfrm>
              <a:custGeom>
                <a:avLst/>
                <a:gdLst>
                  <a:gd name="T0" fmla="*/ 265 w 265"/>
                  <a:gd name="T1" fmla="*/ 80 h 96"/>
                  <a:gd name="T2" fmla="*/ 246 w 265"/>
                  <a:gd name="T3" fmla="*/ 76 h 96"/>
                  <a:gd name="T4" fmla="*/ 226 w 265"/>
                  <a:gd name="T5" fmla="*/ 76 h 96"/>
                  <a:gd name="T6" fmla="*/ 203 w 265"/>
                  <a:gd name="T7" fmla="*/ 78 h 96"/>
                  <a:gd name="T8" fmla="*/ 181 w 265"/>
                  <a:gd name="T9" fmla="*/ 81 h 96"/>
                  <a:gd name="T10" fmla="*/ 158 w 265"/>
                  <a:gd name="T11" fmla="*/ 85 h 96"/>
                  <a:gd name="T12" fmla="*/ 136 w 265"/>
                  <a:gd name="T13" fmla="*/ 89 h 96"/>
                  <a:gd name="T14" fmla="*/ 114 w 265"/>
                  <a:gd name="T15" fmla="*/ 93 h 96"/>
                  <a:gd name="T16" fmla="*/ 93 w 265"/>
                  <a:gd name="T17" fmla="*/ 96 h 96"/>
                  <a:gd name="T18" fmla="*/ 72 w 265"/>
                  <a:gd name="T19" fmla="*/ 96 h 96"/>
                  <a:gd name="T20" fmla="*/ 53 w 265"/>
                  <a:gd name="T21" fmla="*/ 95 h 96"/>
                  <a:gd name="T22" fmla="*/ 37 w 265"/>
                  <a:gd name="T23" fmla="*/ 90 h 96"/>
                  <a:gd name="T24" fmla="*/ 23 w 265"/>
                  <a:gd name="T25" fmla="*/ 82 h 96"/>
                  <a:gd name="T26" fmla="*/ 12 w 265"/>
                  <a:gd name="T27" fmla="*/ 70 h 96"/>
                  <a:gd name="T28" fmla="*/ 4 w 265"/>
                  <a:gd name="T29" fmla="*/ 53 h 96"/>
                  <a:gd name="T30" fmla="*/ 0 w 265"/>
                  <a:gd name="T31" fmla="*/ 30 h 96"/>
                  <a:gd name="T32" fmla="*/ 0 w 265"/>
                  <a:gd name="T33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96">
                    <a:moveTo>
                      <a:pt x="265" y="80"/>
                    </a:moveTo>
                    <a:lnTo>
                      <a:pt x="246" y="76"/>
                    </a:lnTo>
                    <a:lnTo>
                      <a:pt x="226" y="76"/>
                    </a:lnTo>
                    <a:lnTo>
                      <a:pt x="203" y="78"/>
                    </a:lnTo>
                    <a:lnTo>
                      <a:pt x="181" y="81"/>
                    </a:lnTo>
                    <a:lnTo>
                      <a:pt x="158" y="85"/>
                    </a:lnTo>
                    <a:lnTo>
                      <a:pt x="136" y="89"/>
                    </a:lnTo>
                    <a:lnTo>
                      <a:pt x="114" y="93"/>
                    </a:lnTo>
                    <a:lnTo>
                      <a:pt x="93" y="96"/>
                    </a:lnTo>
                    <a:lnTo>
                      <a:pt x="72" y="96"/>
                    </a:lnTo>
                    <a:lnTo>
                      <a:pt x="53" y="95"/>
                    </a:lnTo>
                    <a:lnTo>
                      <a:pt x="37" y="90"/>
                    </a:lnTo>
                    <a:lnTo>
                      <a:pt x="23" y="82"/>
                    </a:lnTo>
                    <a:lnTo>
                      <a:pt x="12" y="70"/>
                    </a:lnTo>
                    <a:lnTo>
                      <a:pt x="4" y="53"/>
                    </a:lnTo>
                    <a:lnTo>
                      <a:pt x="0" y="3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8" name="Freeform 3050"/>
              <p:cNvSpPr>
                <a:spLocks/>
              </p:cNvSpPr>
              <p:nvPr/>
            </p:nvSpPr>
            <p:spPr bwMode="auto">
              <a:xfrm>
                <a:off x="2383" y="3454"/>
                <a:ext cx="12" cy="63"/>
              </a:xfrm>
              <a:custGeom>
                <a:avLst/>
                <a:gdLst>
                  <a:gd name="T0" fmla="*/ 11 w 97"/>
                  <a:gd name="T1" fmla="*/ 504 h 504"/>
                  <a:gd name="T2" fmla="*/ 3 w 97"/>
                  <a:gd name="T3" fmla="*/ 470 h 504"/>
                  <a:gd name="T4" fmla="*/ 0 w 97"/>
                  <a:gd name="T5" fmla="*/ 437 h 504"/>
                  <a:gd name="T6" fmla="*/ 0 w 97"/>
                  <a:gd name="T7" fmla="*/ 405 h 504"/>
                  <a:gd name="T8" fmla="*/ 3 w 97"/>
                  <a:gd name="T9" fmla="*/ 373 h 504"/>
                  <a:gd name="T10" fmla="*/ 8 w 97"/>
                  <a:gd name="T11" fmla="*/ 341 h 504"/>
                  <a:gd name="T12" fmla="*/ 16 w 97"/>
                  <a:gd name="T13" fmla="*/ 311 h 504"/>
                  <a:gd name="T14" fmla="*/ 25 w 97"/>
                  <a:gd name="T15" fmla="*/ 281 h 504"/>
                  <a:gd name="T16" fmla="*/ 35 w 97"/>
                  <a:gd name="T17" fmla="*/ 251 h 504"/>
                  <a:gd name="T18" fmla="*/ 46 w 97"/>
                  <a:gd name="T19" fmla="*/ 221 h 504"/>
                  <a:gd name="T20" fmla="*/ 56 w 97"/>
                  <a:gd name="T21" fmla="*/ 190 h 504"/>
                  <a:gd name="T22" fmla="*/ 67 w 97"/>
                  <a:gd name="T23" fmla="*/ 160 h 504"/>
                  <a:gd name="T24" fmla="*/ 76 w 97"/>
                  <a:gd name="T25" fmla="*/ 129 h 504"/>
                  <a:gd name="T26" fmla="*/ 84 w 97"/>
                  <a:gd name="T27" fmla="*/ 98 h 504"/>
                  <a:gd name="T28" fmla="*/ 90 w 97"/>
                  <a:gd name="T29" fmla="*/ 66 h 504"/>
                  <a:gd name="T30" fmla="*/ 95 w 97"/>
                  <a:gd name="T31" fmla="*/ 33 h 504"/>
                  <a:gd name="T32" fmla="*/ 97 w 97"/>
                  <a:gd name="T33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7" h="504">
                    <a:moveTo>
                      <a:pt x="11" y="504"/>
                    </a:moveTo>
                    <a:lnTo>
                      <a:pt x="3" y="470"/>
                    </a:lnTo>
                    <a:lnTo>
                      <a:pt x="0" y="437"/>
                    </a:lnTo>
                    <a:lnTo>
                      <a:pt x="0" y="405"/>
                    </a:lnTo>
                    <a:lnTo>
                      <a:pt x="3" y="373"/>
                    </a:lnTo>
                    <a:lnTo>
                      <a:pt x="8" y="341"/>
                    </a:lnTo>
                    <a:lnTo>
                      <a:pt x="16" y="311"/>
                    </a:lnTo>
                    <a:lnTo>
                      <a:pt x="25" y="281"/>
                    </a:lnTo>
                    <a:lnTo>
                      <a:pt x="35" y="251"/>
                    </a:lnTo>
                    <a:lnTo>
                      <a:pt x="46" y="221"/>
                    </a:lnTo>
                    <a:lnTo>
                      <a:pt x="56" y="190"/>
                    </a:lnTo>
                    <a:lnTo>
                      <a:pt x="67" y="160"/>
                    </a:lnTo>
                    <a:lnTo>
                      <a:pt x="76" y="129"/>
                    </a:lnTo>
                    <a:lnTo>
                      <a:pt x="84" y="98"/>
                    </a:lnTo>
                    <a:lnTo>
                      <a:pt x="90" y="66"/>
                    </a:lnTo>
                    <a:lnTo>
                      <a:pt x="95" y="33"/>
                    </a:lnTo>
                    <a:lnTo>
                      <a:pt x="9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79" name="Freeform 3051"/>
              <p:cNvSpPr>
                <a:spLocks/>
              </p:cNvSpPr>
              <p:nvPr/>
            </p:nvSpPr>
            <p:spPr bwMode="auto">
              <a:xfrm>
                <a:off x="2395" y="3450"/>
                <a:ext cx="21" cy="4"/>
              </a:xfrm>
              <a:custGeom>
                <a:avLst/>
                <a:gdLst>
                  <a:gd name="T0" fmla="*/ 0 w 166"/>
                  <a:gd name="T1" fmla="*/ 33 h 33"/>
                  <a:gd name="T2" fmla="*/ 11 w 166"/>
                  <a:gd name="T3" fmla="*/ 32 h 33"/>
                  <a:gd name="T4" fmla="*/ 22 w 166"/>
                  <a:gd name="T5" fmla="*/ 31 h 33"/>
                  <a:gd name="T6" fmla="*/ 32 w 166"/>
                  <a:gd name="T7" fmla="*/ 30 h 33"/>
                  <a:gd name="T8" fmla="*/ 43 w 166"/>
                  <a:gd name="T9" fmla="*/ 29 h 33"/>
                  <a:gd name="T10" fmla="*/ 53 w 166"/>
                  <a:gd name="T11" fmla="*/ 27 h 33"/>
                  <a:gd name="T12" fmla="*/ 64 w 166"/>
                  <a:gd name="T13" fmla="*/ 25 h 33"/>
                  <a:gd name="T14" fmla="*/ 74 w 166"/>
                  <a:gd name="T15" fmla="*/ 23 h 33"/>
                  <a:gd name="T16" fmla="*/ 84 w 166"/>
                  <a:gd name="T17" fmla="*/ 20 h 33"/>
                  <a:gd name="T18" fmla="*/ 94 w 166"/>
                  <a:gd name="T19" fmla="*/ 18 h 33"/>
                  <a:gd name="T20" fmla="*/ 104 w 166"/>
                  <a:gd name="T21" fmla="*/ 15 h 33"/>
                  <a:gd name="T22" fmla="*/ 114 w 166"/>
                  <a:gd name="T23" fmla="*/ 12 h 33"/>
                  <a:gd name="T24" fmla="*/ 124 w 166"/>
                  <a:gd name="T25" fmla="*/ 10 h 33"/>
                  <a:gd name="T26" fmla="*/ 135 w 166"/>
                  <a:gd name="T27" fmla="*/ 7 h 33"/>
                  <a:gd name="T28" fmla="*/ 145 w 166"/>
                  <a:gd name="T29" fmla="*/ 4 h 33"/>
                  <a:gd name="T30" fmla="*/ 155 w 166"/>
                  <a:gd name="T31" fmla="*/ 2 h 33"/>
                  <a:gd name="T32" fmla="*/ 166 w 16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33">
                    <a:moveTo>
                      <a:pt x="0" y="33"/>
                    </a:moveTo>
                    <a:lnTo>
                      <a:pt x="11" y="32"/>
                    </a:lnTo>
                    <a:lnTo>
                      <a:pt x="22" y="31"/>
                    </a:lnTo>
                    <a:lnTo>
                      <a:pt x="32" y="30"/>
                    </a:lnTo>
                    <a:lnTo>
                      <a:pt x="43" y="29"/>
                    </a:lnTo>
                    <a:lnTo>
                      <a:pt x="53" y="27"/>
                    </a:lnTo>
                    <a:lnTo>
                      <a:pt x="64" y="25"/>
                    </a:lnTo>
                    <a:lnTo>
                      <a:pt x="74" y="23"/>
                    </a:lnTo>
                    <a:lnTo>
                      <a:pt x="84" y="20"/>
                    </a:lnTo>
                    <a:lnTo>
                      <a:pt x="94" y="18"/>
                    </a:lnTo>
                    <a:lnTo>
                      <a:pt x="104" y="15"/>
                    </a:lnTo>
                    <a:lnTo>
                      <a:pt x="114" y="12"/>
                    </a:lnTo>
                    <a:lnTo>
                      <a:pt x="124" y="10"/>
                    </a:lnTo>
                    <a:lnTo>
                      <a:pt x="135" y="7"/>
                    </a:lnTo>
                    <a:lnTo>
                      <a:pt x="145" y="4"/>
                    </a:lnTo>
                    <a:lnTo>
                      <a:pt x="155" y="2"/>
                    </a:lnTo>
                    <a:lnTo>
                      <a:pt x="16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0" name="Freeform 3052"/>
              <p:cNvSpPr>
                <a:spLocks/>
              </p:cNvSpPr>
              <p:nvPr/>
            </p:nvSpPr>
            <p:spPr bwMode="auto">
              <a:xfrm>
                <a:off x="2416" y="3450"/>
                <a:ext cx="8" cy="62"/>
              </a:xfrm>
              <a:custGeom>
                <a:avLst/>
                <a:gdLst>
                  <a:gd name="T0" fmla="*/ 0 w 66"/>
                  <a:gd name="T1" fmla="*/ 0 h 498"/>
                  <a:gd name="T2" fmla="*/ 3 w 66"/>
                  <a:gd name="T3" fmla="*/ 29 h 498"/>
                  <a:gd name="T4" fmla="*/ 6 w 66"/>
                  <a:gd name="T5" fmla="*/ 60 h 498"/>
                  <a:gd name="T6" fmla="*/ 8 w 66"/>
                  <a:gd name="T7" fmla="*/ 90 h 498"/>
                  <a:gd name="T8" fmla="*/ 10 w 66"/>
                  <a:gd name="T9" fmla="*/ 122 h 498"/>
                  <a:gd name="T10" fmla="*/ 11 w 66"/>
                  <a:gd name="T11" fmla="*/ 154 h 498"/>
                  <a:gd name="T12" fmla="*/ 12 w 66"/>
                  <a:gd name="T13" fmla="*/ 186 h 498"/>
                  <a:gd name="T14" fmla="*/ 14 w 66"/>
                  <a:gd name="T15" fmla="*/ 217 h 498"/>
                  <a:gd name="T16" fmla="*/ 15 w 66"/>
                  <a:gd name="T17" fmla="*/ 250 h 498"/>
                  <a:gd name="T18" fmla="*/ 17 w 66"/>
                  <a:gd name="T19" fmla="*/ 282 h 498"/>
                  <a:gd name="T20" fmla="*/ 20 w 66"/>
                  <a:gd name="T21" fmla="*/ 314 h 498"/>
                  <a:gd name="T22" fmla="*/ 24 w 66"/>
                  <a:gd name="T23" fmla="*/ 345 h 498"/>
                  <a:gd name="T24" fmla="*/ 29 w 66"/>
                  <a:gd name="T25" fmla="*/ 376 h 498"/>
                  <a:gd name="T26" fmla="*/ 36 w 66"/>
                  <a:gd name="T27" fmla="*/ 408 h 498"/>
                  <a:gd name="T28" fmla="*/ 44 w 66"/>
                  <a:gd name="T29" fmla="*/ 438 h 498"/>
                  <a:gd name="T30" fmla="*/ 54 w 66"/>
                  <a:gd name="T31" fmla="*/ 468 h 498"/>
                  <a:gd name="T32" fmla="*/ 66 w 66"/>
                  <a:gd name="T33" fmla="*/ 498 h 4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6" h="498">
                    <a:moveTo>
                      <a:pt x="0" y="0"/>
                    </a:moveTo>
                    <a:lnTo>
                      <a:pt x="3" y="29"/>
                    </a:lnTo>
                    <a:lnTo>
                      <a:pt x="6" y="60"/>
                    </a:lnTo>
                    <a:lnTo>
                      <a:pt x="8" y="90"/>
                    </a:lnTo>
                    <a:lnTo>
                      <a:pt x="10" y="122"/>
                    </a:lnTo>
                    <a:lnTo>
                      <a:pt x="11" y="154"/>
                    </a:lnTo>
                    <a:lnTo>
                      <a:pt x="12" y="186"/>
                    </a:lnTo>
                    <a:lnTo>
                      <a:pt x="14" y="217"/>
                    </a:lnTo>
                    <a:lnTo>
                      <a:pt x="15" y="250"/>
                    </a:lnTo>
                    <a:lnTo>
                      <a:pt x="17" y="282"/>
                    </a:lnTo>
                    <a:lnTo>
                      <a:pt x="20" y="314"/>
                    </a:lnTo>
                    <a:lnTo>
                      <a:pt x="24" y="345"/>
                    </a:lnTo>
                    <a:lnTo>
                      <a:pt x="29" y="376"/>
                    </a:lnTo>
                    <a:lnTo>
                      <a:pt x="36" y="408"/>
                    </a:lnTo>
                    <a:lnTo>
                      <a:pt x="44" y="438"/>
                    </a:lnTo>
                    <a:lnTo>
                      <a:pt x="54" y="468"/>
                    </a:lnTo>
                    <a:lnTo>
                      <a:pt x="66" y="4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1" name="Freeform 3053"/>
              <p:cNvSpPr>
                <a:spLocks/>
              </p:cNvSpPr>
              <p:nvPr/>
            </p:nvSpPr>
            <p:spPr bwMode="auto">
              <a:xfrm>
                <a:off x="2417" y="3512"/>
                <a:ext cx="7" cy="15"/>
              </a:xfrm>
              <a:custGeom>
                <a:avLst/>
                <a:gdLst>
                  <a:gd name="T0" fmla="*/ 53 w 55"/>
                  <a:gd name="T1" fmla="*/ 0 h 119"/>
                  <a:gd name="T2" fmla="*/ 54 w 55"/>
                  <a:gd name="T3" fmla="*/ 9 h 119"/>
                  <a:gd name="T4" fmla="*/ 54 w 55"/>
                  <a:gd name="T5" fmla="*/ 18 h 119"/>
                  <a:gd name="T6" fmla="*/ 55 w 55"/>
                  <a:gd name="T7" fmla="*/ 27 h 119"/>
                  <a:gd name="T8" fmla="*/ 54 w 55"/>
                  <a:gd name="T9" fmla="*/ 36 h 119"/>
                  <a:gd name="T10" fmla="*/ 53 w 55"/>
                  <a:gd name="T11" fmla="*/ 44 h 119"/>
                  <a:gd name="T12" fmla="*/ 51 w 55"/>
                  <a:gd name="T13" fmla="*/ 54 h 119"/>
                  <a:gd name="T14" fmla="*/ 49 w 55"/>
                  <a:gd name="T15" fmla="*/ 62 h 119"/>
                  <a:gd name="T16" fmla="*/ 46 w 55"/>
                  <a:gd name="T17" fmla="*/ 70 h 119"/>
                  <a:gd name="T18" fmla="*/ 43 w 55"/>
                  <a:gd name="T19" fmla="*/ 78 h 119"/>
                  <a:gd name="T20" fmla="*/ 39 w 55"/>
                  <a:gd name="T21" fmla="*/ 85 h 119"/>
                  <a:gd name="T22" fmla="*/ 34 w 55"/>
                  <a:gd name="T23" fmla="*/ 92 h 119"/>
                  <a:gd name="T24" fmla="*/ 28 w 55"/>
                  <a:gd name="T25" fmla="*/ 98 h 119"/>
                  <a:gd name="T26" fmla="*/ 22 w 55"/>
                  <a:gd name="T27" fmla="*/ 104 h 119"/>
                  <a:gd name="T28" fmla="*/ 15 w 55"/>
                  <a:gd name="T29" fmla="*/ 109 h 119"/>
                  <a:gd name="T30" fmla="*/ 8 w 55"/>
                  <a:gd name="T31" fmla="*/ 114 h 119"/>
                  <a:gd name="T32" fmla="*/ 0 w 55"/>
                  <a:gd name="T33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" h="119">
                    <a:moveTo>
                      <a:pt x="53" y="0"/>
                    </a:moveTo>
                    <a:lnTo>
                      <a:pt x="54" y="9"/>
                    </a:lnTo>
                    <a:lnTo>
                      <a:pt x="54" y="18"/>
                    </a:lnTo>
                    <a:lnTo>
                      <a:pt x="55" y="27"/>
                    </a:lnTo>
                    <a:lnTo>
                      <a:pt x="54" y="36"/>
                    </a:lnTo>
                    <a:lnTo>
                      <a:pt x="53" y="44"/>
                    </a:lnTo>
                    <a:lnTo>
                      <a:pt x="51" y="54"/>
                    </a:lnTo>
                    <a:lnTo>
                      <a:pt x="49" y="62"/>
                    </a:lnTo>
                    <a:lnTo>
                      <a:pt x="46" y="70"/>
                    </a:lnTo>
                    <a:lnTo>
                      <a:pt x="43" y="78"/>
                    </a:lnTo>
                    <a:lnTo>
                      <a:pt x="39" y="85"/>
                    </a:lnTo>
                    <a:lnTo>
                      <a:pt x="34" y="92"/>
                    </a:lnTo>
                    <a:lnTo>
                      <a:pt x="28" y="98"/>
                    </a:lnTo>
                    <a:lnTo>
                      <a:pt x="22" y="104"/>
                    </a:lnTo>
                    <a:lnTo>
                      <a:pt x="15" y="109"/>
                    </a:lnTo>
                    <a:lnTo>
                      <a:pt x="8" y="114"/>
                    </a:lnTo>
                    <a:lnTo>
                      <a:pt x="0" y="1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2" name="Freeform 3054"/>
              <p:cNvSpPr>
                <a:spLocks/>
              </p:cNvSpPr>
              <p:nvPr/>
            </p:nvSpPr>
            <p:spPr bwMode="auto">
              <a:xfrm>
                <a:off x="2369" y="3329"/>
                <a:ext cx="52" cy="91"/>
              </a:xfrm>
              <a:custGeom>
                <a:avLst/>
                <a:gdLst>
                  <a:gd name="T0" fmla="*/ 220 w 411"/>
                  <a:gd name="T1" fmla="*/ 559 h 729"/>
                  <a:gd name="T2" fmla="*/ 196 w 411"/>
                  <a:gd name="T3" fmla="*/ 579 h 729"/>
                  <a:gd name="T4" fmla="*/ 175 w 411"/>
                  <a:gd name="T5" fmla="*/ 599 h 729"/>
                  <a:gd name="T6" fmla="*/ 157 w 411"/>
                  <a:gd name="T7" fmla="*/ 622 h 729"/>
                  <a:gd name="T8" fmla="*/ 139 w 411"/>
                  <a:gd name="T9" fmla="*/ 644 h 729"/>
                  <a:gd name="T10" fmla="*/ 123 w 411"/>
                  <a:gd name="T11" fmla="*/ 667 h 729"/>
                  <a:gd name="T12" fmla="*/ 108 w 411"/>
                  <a:gd name="T13" fmla="*/ 691 h 729"/>
                  <a:gd name="T14" fmla="*/ 94 w 411"/>
                  <a:gd name="T15" fmla="*/ 716 h 729"/>
                  <a:gd name="T16" fmla="*/ 81 w 411"/>
                  <a:gd name="T17" fmla="*/ 693 h 729"/>
                  <a:gd name="T18" fmla="*/ 71 w 411"/>
                  <a:gd name="T19" fmla="*/ 622 h 729"/>
                  <a:gd name="T20" fmla="*/ 61 w 411"/>
                  <a:gd name="T21" fmla="*/ 550 h 729"/>
                  <a:gd name="T22" fmla="*/ 51 w 411"/>
                  <a:gd name="T23" fmla="*/ 478 h 729"/>
                  <a:gd name="T24" fmla="*/ 41 w 411"/>
                  <a:gd name="T25" fmla="*/ 406 h 729"/>
                  <a:gd name="T26" fmla="*/ 31 w 411"/>
                  <a:gd name="T27" fmla="*/ 335 h 729"/>
                  <a:gd name="T28" fmla="*/ 19 w 411"/>
                  <a:gd name="T29" fmla="*/ 264 h 729"/>
                  <a:gd name="T30" fmla="*/ 6 w 411"/>
                  <a:gd name="T31" fmla="*/ 194 h 729"/>
                  <a:gd name="T32" fmla="*/ 21 w 411"/>
                  <a:gd name="T33" fmla="*/ 158 h 729"/>
                  <a:gd name="T34" fmla="*/ 62 w 411"/>
                  <a:gd name="T35" fmla="*/ 148 h 729"/>
                  <a:gd name="T36" fmla="*/ 101 w 411"/>
                  <a:gd name="T37" fmla="*/ 130 h 729"/>
                  <a:gd name="T38" fmla="*/ 138 w 411"/>
                  <a:gd name="T39" fmla="*/ 105 h 729"/>
                  <a:gd name="T40" fmla="*/ 173 w 411"/>
                  <a:gd name="T41" fmla="*/ 78 h 729"/>
                  <a:gd name="T42" fmla="*/ 211 w 411"/>
                  <a:gd name="T43" fmla="*/ 51 h 729"/>
                  <a:gd name="T44" fmla="*/ 249 w 411"/>
                  <a:gd name="T45" fmla="*/ 26 h 729"/>
                  <a:gd name="T46" fmla="*/ 290 w 411"/>
                  <a:gd name="T47" fmla="*/ 6 h 729"/>
                  <a:gd name="T48" fmla="*/ 312 w 411"/>
                  <a:gd name="T49" fmla="*/ 33 h 729"/>
                  <a:gd name="T50" fmla="*/ 316 w 411"/>
                  <a:gd name="T51" fmla="*/ 100 h 729"/>
                  <a:gd name="T52" fmla="*/ 323 w 411"/>
                  <a:gd name="T53" fmla="*/ 169 h 729"/>
                  <a:gd name="T54" fmla="*/ 334 w 411"/>
                  <a:gd name="T55" fmla="*/ 237 h 729"/>
                  <a:gd name="T56" fmla="*/ 346 w 411"/>
                  <a:gd name="T57" fmla="*/ 305 h 729"/>
                  <a:gd name="T58" fmla="*/ 361 w 411"/>
                  <a:gd name="T59" fmla="*/ 373 h 729"/>
                  <a:gd name="T60" fmla="*/ 379 w 411"/>
                  <a:gd name="T61" fmla="*/ 440 h 729"/>
                  <a:gd name="T62" fmla="*/ 399 w 411"/>
                  <a:gd name="T63" fmla="*/ 505 h 729"/>
                  <a:gd name="T64" fmla="*/ 401 w 411"/>
                  <a:gd name="T65" fmla="*/ 534 h 729"/>
                  <a:gd name="T66" fmla="*/ 381 w 411"/>
                  <a:gd name="T67" fmla="*/ 528 h 729"/>
                  <a:gd name="T68" fmla="*/ 359 w 411"/>
                  <a:gd name="T69" fmla="*/ 524 h 729"/>
                  <a:gd name="T70" fmla="*/ 336 w 411"/>
                  <a:gd name="T71" fmla="*/ 522 h 729"/>
                  <a:gd name="T72" fmla="*/ 311 w 411"/>
                  <a:gd name="T73" fmla="*/ 522 h 729"/>
                  <a:gd name="T74" fmla="*/ 287 w 411"/>
                  <a:gd name="T75" fmla="*/ 525 h 729"/>
                  <a:gd name="T76" fmla="*/ 264 w 411"/>
                  <a:gd name="T77" fmla="*/ 531 h 729"/>
                  <a:gd name="T78" fmla="*/ 242 w 411"/>
                  <a:gd name="T79" fmla="*/ 542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1" h="729">
                    <a:moveTo>
                      <a:pt x="233" y="550"/>
                    </a:moveTo>
                    <a:lnTo>
                      <a:pt x="220" y="559"/>
                    </a:lnTo>
                    <a:lnTo>
                      <a:pt x="208" y="569"/>
                    </a:lnTo>
                    <a:lnTo>
                      <a:pt x="196" y="579"/>
                    </a:lnTo>
                    <a:lnTo>
                      <a:pt x="186" y="589"/>
                    </a:lnTo>
                    <a:lnTo>
                      <a:pt x="175" y="599"/>
                    </a:lnTo>
                    <a:lnTo>
                      <a:pt x="166" y="611"/>
                    </a:lnTo>
                    <a:lnTo>
                      <a:pt x="157" y="622"/>
                    </a:lnTo>
                    <a:lnTo>
                      <a:pt x="148" y="633"/>
                    </a:lnTo>
                    <a:lnTo>
                      <a:pt x="139" y="644"/>
                    </a:lnTo>
                    <a:lnTo>
                      <a:pt x="131" y="655"/>
                    </a:lnTo>
                    <a:lnTo>
                      <a:pt x="123" y="667"/>
                    </a:lnTo>
                    <a:lnTo>
                      <a:pt x="116" y="679"/>
                    </a:lnTo>
                    <a:lnTo>
                      <a:pt x="108" y="691"/>
                    </a:lnTo>
                    <a:lnTo>
                      <a:pt x="101" y="703"/>
                    </a:lnTo>
                    <a:lnTo>
                      <a:pt x="94" y="716"/>
                    </a:lnTo>
                    <a:lnTo>
                      <a:pt x="87" y="729"/>
                    </a:lnTo>
                    <a:lnTo>
                      <a:pt x="81" y="693"/>
                    </a:lnTo>
                    <a:lnTo>
                      <a:pt x="76" y="657"/>
                    </a:lnTo>
                    <a:lnTo>
                      <a:pt x="71" y="622"/>
                    </a:lnTo>
                    <a:lnTo>
                      <a:pt x="66" y="585"/>
                    </a:lnTo>
                    <a:lnTo>
                      <a:pt x="61" y="550"/>
                    </a:lnTo>
                    <a:lnTo>
                      <a:pt x="56" y="514"/>
                    </a:lnTo>
                    <a:lnTo>
                      <a:pt x="51" y="478"/>
                    </a:lnTo>
                    <a:lnTo>
                      <a:pt x="46" y="442"/>
                    </a:lnTo>
                    <a:lnTo>
                      <a:pt x="41" y="406"/>
                    </a:lnTo>
                    <a:lnTo>
                      <a:pt x="36" y="371"/>
                    </a:lnTo>
                    <a:lnTo>
                      <a:pt x="31" y="335"/>
                    </a:lnTo>
                    <a:lnTo>
                      <a:pt x="25" y="299"/>
                    </a:lnTo>
                    <a:lnTo>
                      <a:pt x="19" y="264"/>
                    </a:lnTo>
                    <a:lnTo>
                      <a:pt x="13" y="229"/>
                    </a:lnTo>
                    <a:lnTo>
                      <a:pt x="6" y="194"/>
                    </a:lnTo>
                    <a:lnTo>
                      <a:pt x="0" y="160"/>
                    </a:lnTo>
                    <a:lnTo>
                      <a:pt x="21" y="158"/>
                    </a:lnTo>
                    <a:lnTo>
                      <a:pt x="42" y="154"/>
                    </a:lnTo>
                    <a:lnTo>
                      <a:pt x="62" y="148"/>
                    </a:lnTo>
                    <a:lnTo>
                      <a:pt x="82" y="140"/>
                    </a:lnTo>
                    <a:lnTo>
                      <a:pt x="101" y="130"/>
                    </a:lnTo>
                    <a:lnTo>
                      <a:pt x="120" y="118"/>
                    </a:lnTo>
                    <a:lnTo>
                      <a:pt x="138" y="105"/>
                    </a:lnTo>
                    <a:lnTo>
                      <a:pt x="156" y="92"/>
                    </a:lnTo>
                    <a:lnTo>
                      <a:pt x="173" y="78"/>
                    </a:lnTo>
                    <a:lnTo>
                      <a:pt x="191" y="64"/>
                    </a:lnTo>
                    <a:lnTo>
                      <a:pt x="211" y="51"/>
                    </a:lnTo>
                    <a:lnTo>
                      <a:pt x="230" y="38"/>
                    </a:lnTo>
                    <a:lnTo>
                      <a:pt x="249" y="26"/>
                    </a:lnTo>
                    <a:lnTo>
                      <a:pt x="269" y="16"/>
                    </a:lnTo>
                    <a:lnTo>
                      <a:pt x="290" y="6"/>
                    </a:lnTo>
                    <a:lnTo>
                      <a:pt x="312" y="0"/>
                    </a:lnTo>
                    <a:lnTo>
                      <a:pt x="312" y="33"/>
                    </a:lnTo>
                    <a:lnTo>
                      <a:pt x="314" y="67"/>
                    </a:lnTo>
                    <a:lnTo>
                      <a:pt x="316" y="100"/>
                    </a:lnTo>
                    <a:lnTo>
                      <a:pt x="319" y="134"/>
                    </a:lnTo>
                    <a:lnTo>
                      <a:pt x="323" y="169"/>
                    </a:lnTo>
                    <a:lnTo>
                      <a:pt x="327" y="203"/>
                    </a:lnTo>
                    <a:lnTo>
                      <a:pt x="334" y="237"/>
                    </a:lnTo>
                    <a:lnTo>
                      <a:pt x="339" y="271"/>
                    </a:lnTo>
                    <a:lnTo>
                      <a:pt x="346" y="305"/>
                    </a:lnTo>
                    <a:lnTo>
                      <a:pt x="353" y="340"/>
                    </a:lnTo>
                    <a:lnTo>
                      <a:pt x="361" y="373"/>
                    </a:lnTo>
                    <a:lnTo>
                      <a:pt x="369" y="407"/>
                    </a:lnTo>
                    <a:lnTo>
                      <a:pt x="379" y="440"/>
                    </a:lnTo>
                    <a:lnTo>
                      <a:pt x="389" y="473"/>
                    </a:lnTo>
                    <a:lnTo>
                      <a:pt x="399" y="505"/>
                    </a:lnTo>
                    <a:lnTo>
                      <a:pt x="411" y="537"/>
                    </a:lnTo>
                    <a:lnTo>
                      <a:pt x="401" y="534"/>
                    </a:lnTo>
                    <a:lnTo>
                      <a:pt x="392" y="531"/>
                    </a:lnTo>
                    <a:lnTo>
                      <a:pt x="381" y="528"/>
                    </a:lnTo>
                    <a:lnTo>
                      <a:pt x="371" y="526"/>
                    </a:lnTo>
                    <a:lnTo>
                      <a:pt x="359" y="524"/>
                    </a:lnTo>
                    <a:lnTo>
                      <a:pt x="348" y="523"/>
                    </a:lnTo>
                    <a:lnTo>
                      <a:pt x="336" y="522"/>
                    </a:lnTo>
                    <a:lnTo>
                      <a:pt x="323" y="521"/>
                    </a:lnTo>
                    <a:lnTo>
                      <a:pt x="311" y="522"/>
                    </a:lnTo>
                    <a:lnTo>
                      <a:pt x="299" y="523"/>
                    </a:lnTo>
                    <a:lnTo>
                      <a:pt x="287" y="525"/>
                    </a:lnTo>
                    <a:lnTo>
                      <a:pt x="275" y="528"/>
                    </a:lnTo>
                    <a:lnTo>
                      <a:pt x="264" y="531"/>
                    </a:lnTo>
                    <a:lnTo>
                      <a:pt x="253" y="536"/>
                    </a:lnTo>
                    <a:lnTo>
                      <a:pt x="242" y="542"/>
                    </a:lnTo>
                    <a:lnTo>
                      <a:pt x="233" y="550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3" name="Freeform 3055"/>
              <p:cNvSpPr>
                <a:spLocks/>
              </p:cNvSpPr>
              <p:nvPr/>
            </p:nvSpPr>
            <p:spPr bwMode="auto">
              <a:xfrm>
                <a:off x="2380" y="3398"/>
                <a:ext cx="18" cy="22"/>
              </a:xfrm>
              <a:custGeom>
                <a:avLst/>
                <a:gdLst>
                  <a:gd name="T0" fmla="*/ 146 w 146"/>
                  <a:gd name="T1" fmla="*/ 0 h 179"/>
                  <a:gd name="T2" fmla="*/ 133 w 146"/>
                  <a:gd name="T3" fmla="*/ 9 h 179"/>
                  <a:gd name="T4" fmla="*/ 121 w 146"/>
                  <a:gd name="T5" fmla="*/ 19 h 179"/>
                  <a:gd name="T6" fmla="*/ 109 w 146"/>
                  <a:gd name="T7" fmla="*/ 29 h 179"/>
                  <a:gd name="T8" fmla="*/ 99 w 146"/>
                  <a:gd name="T9" fmla="*/ 39 h 179"/>
                  <a:gd name="T10" fmla="*/ 88 w 146"/>
                  <a:gd name="T11" fmla="*/ 49 h 179"/>
                  <a:gd name="T12" fmla="*/ 79 w 146"/>
                  <a:gd name="T13" fmla="*/ 61 h 179"/>
                  <a:gd name="T14" fmla="*/ 70 w 146"/>
                  <a:gd name="T15" fmla="*/ 72 h 179"/>
                  <a:gd name="T16" fmla="*/ 61 w 146"/>
                  <a:gd name="T17" fmla="*/ 83 h 179"/>
                  <a:gd name="T18" fmla="*/ 52 w 146"/>
                  <a:gd name="T19" fmla="*/ 94 h 179"/>
                  <a:gd name="T20" fmla="*/ 44 w 146"/>
                  <a:gd name="T21" fmla="*/ 105 h 179"/>
                  <a:gd name="T22" fmla="*/ 36 w 146"/>
                  <a:gd name="T23" fmla="*/ 117 h 179"/>
                  <a:gd name="T24" fmla="*/ 29 w 146"/>
                  <a:gd name="T25" fmla="*/ 129 h 179"/>
                  <a:gd name="T26" fmla="*/ 21 w 146"/>
                  <a:gd name="T27" fmla="*/ 141 h 179"/>
                  <a:gd name="T28" fmla="*/ 14 w 146"/>
                  <a:gd name="T29" fmla="*/ 153 h 179"/>
                  <a:gd name="T30" fmla="*/ 7 w 146"/>
                  <a:gd name="T31" fmla="*/ 166 h 179"/>
                  <a:gd name="T32" fmla="*/ 0 w 146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179">
                    <a:moveTo>
                      <a:pt x="146" y="0"/>
                    </a:moveTo>
                    <a:lnTo>
                      <a:pt x="133" y="9"/>
                    </a:lnTo>
                    <a:lnTo>
                      <a:pt x="121" y="19"/>
                    </a:lnTo>
                    <a:lnTo>
                      <a:pt x="109" y="29"/>
                    </a:lnTo>
                    <a:lnTo>
                      <a:pt x="99" y="39"/>
                    </a:lnTo>
                    <a:lnTo>
                      <a:pt x="88" y="49"/>
                    </a:lnTo>
                    <a:lnTo>
                      <a:pt x="79" y="61"/>
                    </a:lnTo>
                    <a:lnTo>
                      <a:pt x="70" y="72"/>
                    </a:lnTo>
                    <a:lnTo>
                      <a:pt x="61" y="83"/>
                    </a:lnTo>
                    <a:lnTo>
                      <a:pt x="52" y="94"/>
                    </a:lnTo>
                    <a:lnTo>
                      <a:pt x="44" y="105"/>
                    </a:lnTo>
                    <a:lnTo>
                      <a:pt x="36" y="117"/>
                    </a:lnTo>
                    <a:lnTo>
                      <a:pt x="29" y="129"/>
                    </a:lnTo>
                    <a:lnTo>
                      <a:pt x="21" y="141"/>
                    </a:lnTo>
                    <a:lnTo>
                      <a:pt x="14" y="153"/>
                    </a:lnTo>
                    <a:lnTo>
                      <a:pt x="7" y="166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4" name="Freeform 3056"/>
              <p:cNvSpPr>
                <a:spLocks/>
              </p:cNvSpPr>
              <p:nvPr/>
            </p:nvSpPr>
            <p:spPr bwMode="auto">
              <a:xfrm>
                <a:off x="2369" y="3349"/>
                <a:ext cx="11" cy="71"/>
              </a:xfrm>
              <a:custGeom>
                <a:avLst/>
                <a:gdLst>
                  <a:gd name="T0" fmla="*/ 87 w 87"/>
                  <a:gd name="T1" fmla="*/ 569 h 569"/>
                  <a:gd name="T2" fmla="*/ 81 w 87"/>
                  <a:gd name="T3" fmla="*/ 533 h 569"/>
                  <a:gd name="T4" fmla="*/ 76 w 87"/>
                  <a:gd name="T5" fmla="*/ 497 h 569"/>
                  <a:gd name="T6" fmla="*/ 71 w 87"/>
                  <a:gd name="T7" fmla="*/ 462 h 569"/>
                  <a:gd name="T8" fmla="*/ 66 w 87"/>
                  <a:gd name="T9" fmla="*/ 425 h 569"/>
                  <a:gd name="T10" fmla="*/ 61 w 87"/>
                  <a:gd name="T11" fmla="*/ 390 h 569"/>
                  <a:gd name="T12" fmla="*/ 56 w 87"/>
                  <a:gd name="T13" fmla="*/ 354 h 569"/>
                  <a:gd name="T14" fmla="*/ 51 w 87"/>
                  <a:gd name="T15" fmla="*/ 318 h 569"/>
                  <a:gd name="T16" fmla="*/ 46 w 87"/>
                  <a:gd name="T17" fmla="*/ 282 h 569"/>
                  <a:gd name="T18" fmla="*/ 41 w 87"/>
                  <a:gd name="T19" fmla="*/ 246 h 569"/>
                  <a:gd name="T20" fmla="*/ 36 w 87"/>
                  <a:gd name="T21" fmla="*/ 211 h 569"/>
                  <a:gd name="T22" fmla="*/ 31 w 87"/>
                  <a:gd name="T23" fmla="*/ 175 h 569"/>
                  <a:gd name="T24" fmla="*/ 25 w 87"/>
                  <a:gd name="T25" fmla="*/ 139 h 569"/>
                  <a:gd name="T26" fmla="*/ 19 w 87"/>
                  <a:gd name="T27" fmla="*/ 104 h 569"/>
                  <a:gd name="T28" fmla="*/ 13 w 87"/>
                  <a:gd name="T29" fmla="*/ 69 h 569"/>
                  <a:gd name="T30" fmla="*/ 6 w 87"/>
                  <a:gd name="T31" fmla="*/ 34 h 569"/>
                  <a:gd name="T32" fmla="*/ 0 w 87"/>
                  <a:gd name="T33" fmla="*/ 0 h 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569">
                    <a:moveTo>
                      <a:pt x="87" y="569"/>
                    </a:moveTo>
                    <a:lnTo>
                      <a:pt x="81" y="533"/>
                    </a:lnTo>
                    <a:lnTo>
                      <a:pt x="76" y="497"/>
                    </a:lnTo>
                    <a:lnTo>
                      <a:pt x="71" y="462"/>
                    </a:lnTo>
                    <a:lnTo>
                      <a:pt x="66" y="425"/>
                    </a:lnTo>
                    <a:lnTo>
                      <a:pt x="61" y="390"/>
                    </a:lnTo>
                    <a:lnTo>
                      <a:pt x="56" y="354"/>
                    </a:lnTo>
                    <a:lnTo>
                      <a:pt x="51" y="318"/>
                    </a:lnTo>
                    <a:lnTo>
                      <a:pt x="46" y="282"/>
                    </a:lnTo>
                    <a:lnTo>
                      <a:pt x="41" y="246"/>
                    </a:lnTo>
                    <a:lnTo>
                      <a:pt x="36" y="211"/>
                    </a:lnTo>
                    <a:lnTo>
                      <a:pt x="31" y="175"/>
                    </a:lnTo>
                    <a:lnTo>
                      <a:pt x="25" y="139"/>
                    </a:lnTo>
                    <a:lnTo>
                      <a:pt x="19" y="104"/>
                    </a:lnTo>
                    <a:lnTo>
                      <a:pt x="13" y="69"/>
                    </a:lnTo>
                    <a:lnTo>
                      <a:pt x="6" y="3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5" name="Freeform 3057"/>
              <p:cNvSpPr>
                <a:spLocks/>
              </p:cNvSpPr>
              <p:nvPr/>
            </p:nvSpPr>
            <p:spPr bwMode="auto">
              <a:xfrm>
                <a:off x="2369" y="3329"/>
                <a:ext cx="39" cy="20"/>
              </a:xfrm>
              <a:custGeom>
                <a:avLst/>
                <a:gdLst>
                  <a:gd name="T0" fmla="*/ 0 w 312"/>
                  <a:gd name="T1" fmla="*/ 160 h 160"/>
                  <a:gd name="T2" fmla="*/ 21 w 312"/>
                  <a:gd name="T3" fmla="*/ 158 h 160"/>
                  <a:gd name="T4" fmla="*/ 42 w 312"/>
                  <a:gd name="T5" fmla="*/ 154 h 160"/>
                  <a:gd name="T6" fmla="*/ 62 w 312"/>
                  <a:gd name="T7" fmla="*/ 148 h 160"/>
                  <a:gd name="T8" fmla="*/ 82 w 312"/>
                  <a:gd name="T9" fmla="*/ 140 h 160"/>
                  <a:gd name="T10" fmla="*/ 101 w 312"/>
                  <a:gd name="T11" fmla="*/ 130 h 160"/>
                  <a:gd name="T12" fmla="*/ 120 w 312"/>
                  <a:gd name="T13" fmla="*/ 118 h 160"/>
                  <a:gd name="T14" fmla="*/ 138 w 312"/>
                  <a:gd name="T15" fmla="*/ 105 h 160"/>
                  <a:gd name="T16" fmla="*/ 156 w 312"/>
                  <a:gd name="T17" fmla="*/ 92 h 160"/>
                  <a:gd name="T18" fmla="*/ 173 w 312"/>
                  <a:gd name="T19" fmla="*/ 78 h 160"/>
                  <a:gd name="T20" fmla="*/ 191 w 312"/>
                  <a:gd name="T21" fmla="*/ 64 h 160"/>
                  <a:gd name="T22" fmla="*/ 211 w 312"/>
                  <a:gd name="T23" fmla="*/ 51 h 160"/>
                  <a:gd name="T24" fmla="*/ 230 w 312"/>
                  <a:gd name="T25" fmla="*/ 38 h 160"/>
                  <a:gd name="T26" fmla="*/ 249 w 312"/>
                  <a:gd name="T27" fmla="*/ 26 h 160"/>
                  <a:gd name="T28" fmla="*/ 269 w 312"/>
                  <a:gd name="T29" fmla="*/ 16 h 160"/>
                  <a:gd name="T30" fmla="*/ 290 w 312"/>
                  <a:gd name="T31" fmla="*/ 6 h 160"/>
                  <a:gd name="T32" fmla="*/ 312 w 312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60">
                    <a:moveTo>
                      <a:pt x="0" y="160"/>
                    </a:moveTo>
                    <a:lnTo>
                      <a:pt x="21" y="158"/>
                    </a:lnTo>
                    <a:lnTo>
                      <a:pt x="42" y="154"/>
                    </a:lnTo>
                    <a:lnTo>
                      <a:pt x="62" y="148"/>
                    </a:lnTo>
                    <a:lnTo>
                      <a:pt x="82" y="140"/>
                    </a:lnTo>
                    <a:lnTo>
                      <a:pt x="101" y="130"/>
                    </a:lnTo>
                    <a:lnTo>
                      <a:pt x="120" y="118"/>
                    </a:lnTo>
                    <a:lnTo>
                      <a:pt x="138" y="105"/>
                    </a:lnTo>
                    <a:lnTo>
                      <a:pt x="156" y="92"/>
                    </a:lnTo>
                    <a:lnTo>
                      <a:pt x="173" y="78"/>
                    </a:lnTo>
                    <a:lnTo>
                      <a:pt x="191" y="64"/>
                    </a:lnTo>
                    <a:lnTo>
                      <a:pt x="211" y="51"/>
                    </a:lnTo>
                    <a:lnTo>
                      <a:pt x="230" y="38"/>
                    </a:lnTo>
                    <a:lnTo>
                      <a:pt x="249" y="26"/>
                    </a:lnTo>
                    <a:lnTo>
                      <a:pt x="269" y="16"/>
                    </a:lnTo>
                    <a:lnTo>
                      <a:pt x="290" y="6"/>
                    </a:lnTo>
                    <a:lnTo>
                      <a:pt x="3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6" name="Freeform 3058"/>
              <p:cNvSpPr>
                <a:spLocks/>
              </p:cNvSpPr>
              <p:nvPr/>
            </p:nvSpPr>
            <p:spPr bwMode="auto">
              <a:xfrm>
                <a:off x="2408" y="3329"/>
                <a:ext cx="13" cy="67"/>
              </a:xfrm>
              <a:custGeom>
                <a:avLst/>
                <a:gdLst>
                  <a:gd name="T0" fmla="*/ 0 w 99"/>
                  <a:gd name="T1" fmla="*/ 0 h 537"/>
                  <a:gd name="T2" fmla="*/ 0 w 99"/>
                  <a:gd name="T3" fmla="*/ 33 h 537"/>
                  <a:gd name="T4" fmla="*/ 2 w 99"/>
                  <a:gd name="T5" fmla="*/ 67 h 537"/>
                  <a:gd name="T6" fmla="*/ 4 w 99"/>
                  <a:gd name="T7" fmla="*/ 100 h 537"/>
                  <a:gd name="T8" fmla="*/ 7 w 99"/>
                  <a:gd name="T9" fmla="*/ 134 h 537"/>
                  <a:gd name="T10" fmla="*/ 11 w 99"/>
                  <a:gd name="T11" fmla="*/ 169 h 537"/>
                  <a:gd name="T12" fmla="*/ 15 w 99"/>
                  <a:gd name="T13" fmla="*/ 203 h 537"/>
                  <a:gd name="T14" fmla="*/ 22 w 99"/>
                  <a:gd name="T15" fmla="*/ 237 h 537"/>
                  <a:gd name="T16" fmla="*/ 27 w 99"/>
                  <a:gd name="T17" fmla="*/ 271 h 537"/>
                  <a:gd name="T18" fmla="*/ 34 w 99"/>
                  <a:gd name="T19" fmla="*/ 305 h 537"/>
                  <a:gd name="T20" fmla="*/ 41 w 99"/>
                  <a:gd name="T21" fmla="*/ 340 h 537"/>
                  <a:gd name="T22" fmla="*/ 49 w 99"/>
                  <a:gd name="T23" fmla="*/ 373 h 537"/>
                  <a:gd name="T24" fmla="*/ 57 w 99"/>
                  <a:gd name="T25" fmla="*/ 407 h 537"/>
                  <a:gd name="T26" fmla="*/ 67 w 99"/>
                  <a:gd name="T27" fmla="*/ 440 h 537"/>
                  <a:gd name="T28" fmla="*/ 77 w 99"/>
                  <a:gd name="T29" fmla="*/ 473 h 537"/>
                  <a:gd name="T30" fmla="*/ 87 w 99"/>
                  <a:gd name="T31" fmla="*/ 505 h 537"/>
                  <a:gd name="T32" fmla="*/ 99 w 99"/>
                  <a:gd name="T33" fmla="*/ 537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537">
                    <a:moveTo>
                      <a:pt x="0" y="0"/>
                    </a:moveTo>
                    <a:lnTo>
                      <a:pt x="0" y="33"/>
                    </a:lnTo>
                    <a:lnTo>
                      <a:pt x="2" y="67"/>
                    </a:lnTo>
                    <a:lnTo>
                      <a:pt x="4" y="100"/>
                    </a:lnTo>
                    <a:lnTo>
                      <a:pt x="7" y="134"/>
                    </a:lnTo>
                    <a:lnTo>
                      <a:pt x="11" y="169"/>
                    </a:lnTo>
                    <a:lnTo>
                      <a:pt x="15" y="203"/>
                    </a:lnTo>
                    <a:lnTo>
                      <a:pt x="22" y="237"/>
                    </a:lnTo>
                    <a:lnTo>
                      <a:pt x="27" y="271"/>
                    </a:lnTo>
                    <a:lnTo>
                      <a:pt x="34" y="305"/>
                    </a:lnTo>
                    <a:lnTo>
                      <a:pt x="41" y="340"/>
                    </a:lnTo>
                    <a:lnTo>
                      <a:pt x="49" y="373"/>
                    </a:lnTo>
                    <a:lnTo>
                      <a:pt x="57" y="407"/>
                    </a:lnTo>
                    <a:lnTo>
                      <a:pt x="67" y="440"/>
                    </a:lnTo>
                    <a:lnTo>
                      <a:pt x="77" y="473"/>
                    </a:lnTo>
                    <a:lnTo>
                      <a:pt x="87" y="505"/>
                    </a:lnTo>
                    <a:lnTo>
                      <a:pt x="99" y="5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7" name="Freeform 3059"/>
              <p:cNvSpPr>
                <a:spLocks/>
              </p:cNvSpPr>
              <p:nvPr/>
            </p:nvSpPr>
            <p:spPr bwMode="auto">
              <a:xfrm>
                <a:off x="2398" y="3394"/>
                <a:ext cx="23" cy="4"/>
              </a:xfrm>
              <a:custGeom>
                <a:avLst/>
                <a:gdLst>
                  <a:gd name="T0" fmla="*/ 178 w 178"/>
                  <a:gd name="T1" fmla="*/ 16 h 29"/>
                  <a:gd name="T2" fmla="*/ 168 w 178"/>
                  <a:gd name="T3" fmla="*/ 13 h 29"/>
                  <a:gd name="T4" fmla="*/ 159 w 178"/>
                  <a:gd name="T5" fmla="*/ 10 h 29"/>
                  <a:gd name="T6" fmla="*/ 148 w 178"/>
                  <a:gd name="T7" fmla="*/ 7 h 29"/>
                  <a:gd name="T8" fmla="*/ 138 w 178"/>
                  <a:gd name="T9" fmla="*/ 5 h 29"/>
                  <a:gd name="T10" fmla="*/ 126 w 178"/>
                  <a:gd name="T11" fmla="*/ 3 h 29"/>
                  <a:gd name="T12" fmla="*/ 115 w 178"/>
                  <a:gd name="T13" fmla="*/ 2 h 29"/>
                  <a:gd name="T14" fmla="*/ 103 w 178"/>
                  <a:gd name="T15" fmla="*/ 1 h 29"/>
                  <a:gd name="T16" fmla="*/ 90 w 178"/>
                  <a:gd name="T17" fmla="*/ 0 h 29"/>
                  <a:gd name="T18" fmla="*/ 78 w 178"/>
                  <a:gd name="T19" fmla="*/ 1 h 29"/>
                  <a:gd name="T20" fmla="*/ 66 w 178"/>
                  <a:gd name="T21" fmla="*/ 2 h 29"/>
                  <a:gd name="T22" fmla="*/ 54 w 178"/>
                  <a:gd name="T23" fmla="*/ 4 h 29"/>
                  <a:gd name="T24" fmla="*/ 42 w 178"/>
                  <a:gd name="T25" fmla="*/ 7 h 29"/>
                  <a:gd name="T26" fmla="*/ 31 w 178"/>
                  <a:gd name="T27" fmla="*/ 10 h 29"/>
                  <a:gd name="T28" fmla="*/ 20 w 178"/>
                  <a:gd name="T29" fmla="*/ 15 h 29"/>
                  <a:gd name="T30" fmla="*/ 9 w 178"/>
                  <a:gd name="T31" fmla="*/ 21 h 29"/>
                  <a:gd name="T32" fmla="*/ 0 w 178"/>
                  <a:gd name="T33" fmla="*/ 29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8" h="29">
                    <a:moveTo>
                      <a:pt x="178" y="16"/>
                    </a:moveTo>
                    <a:lnTo>
                      <a:pt x="168" y="13"/>
                    </a:lnTo>
                    <a:lnTo>
                      <a:pt x="159" y="10"/>
                    </a:lnTo>
                    <a:lnTo>
                      <a:pt x="148" y="7"/>
                    </a:lnTo>
                    <a:lnTo>
                      <a:pt x="138" y="5"/>
                    </a:lnTo>
                    <a:lnTo>
                      <a:pt x="126" y="3"/>
                    </a:lnTo>
                    <a:lnTo>
                      <a:pt x="115" y="2"/>
                    </a:lnTo>
                    <a:lnTo>
                      <a:pt x="103" y="1"/>
                    </a:lnTo>
                    <a:lnTo>
                      <a:pt x="90" y="0"/>
                    </a:lnTo>
                    <a:lnTo>
                      <a:pt x="78" y="1"/>
                    </a:lnTo>
                    <a:lnTo>
                      <a:pt x="66" y="2"/>
                    </a:lnTo>
                    <a:lnTo>
                      <a:pt x="54" y="4"/>
                    </a:lnTo>
                    <a:lnTo>
                      <a:pt x="42" y="7"/>
                    </a:lnTo>
                    <a:lnTo>
                      <a:pt x="31" y="10"/>
                    </a:lnTo>
                    <a:lnTo>
                      <a:pt x="20" y="15"/>
                    </a:lnTo>
                    <a:lnTo>
                      <a:pt x="9" y="21"/>
                    </a:lnTo>
                    <a:lnTo>
                      <a:pt x="0" y="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8" name="Freeform 3060"/>
              <p:cNvSpPr>
                <a:spLocks/>
              </p:cNvSpPr>
              <p:nvPr/>
            </p:nvSpPr>
            <p:spPr bwMode="auto">
              <a:xfrm>
                <a:off x="2304" y="2763"/>
                <a:ext cx="109" cy="183"/>
              </a:xfrm>
              <a:custGeom>
                <a:avLst/>
                <a:gdLst>
                  <a:gd name="T0" fmla="*/ 494 w 876"/>
                  <a:gd name="T1" fmla="*/ 899 h 1465"/>
                  <a:gd name="T2" fmla="*/ 464 w 876"/>
                  <a:gd name="T3" fmla="*/ 976 h 1465"/>
                  <a:gd name="T4" fmla="*/ 435 w 876"/>
                  <a:gd name="T5" fmla="*/ 1054 h 1465"/>
                  <a:gd name="T6" fmla="*/ 407 w 876"/>
                  <a:gd name="T7" fmla="*/ 1132 h 1465"/>
                  <a:gd name="T8" fmla="*/ 378 w 876"/>
                  <a:gd name="T9" fmla="*/ 1209 h 1465"/>
                  <a:gd name="T10" fmla="*/ 345 w 876"/>
                  <a:gd name="T11" fmla="*/ 1285 h 1465"/>
                  <a:gd name="T12" fmla="*/ 307 w 876"/>
                  <a:gd name="T13" fmla="*/ 1359 h 1465"/>
                  <a:gd name="T14" fmla="*/ 263 w 876"/>
                  <a:gd name="T15" fmla="*/ 1430 h 1465"/>
                  <a:gd name="T16" fmla="*/ 223 w 876"/>
                  <a:gd name="T17" fmla="*/ 1383 h 1465"/>
                  <a:gd name="T18" fmla="*/ 199 w 876"/>
                  <a:gd name="T19" fmla="*/ 1214 h 1465"/>
                  <a:gd name="T20" fmla="*/ 181 w 876"/>
                  <a:gd name="T21" fmla="*/ 1041 h 1465"/>
                  <a:gd name="T22" fmla="*/ 165 w 876"/>
                  <a:gd name="T23" fmla="*/ 866 h 1465"/>
                  <a:gd name="T24" fmla="*/ 146 w 876"/>
                  <a:gd name="T25" fmla="*/ 691 h 1465"/>
                  <a:gd name="T26" fmla="*/ 120 w 876"/>
                  <a:gd name="T27" fmla="*/ 518 h 1465"/>
                  <a:gd name="T28" fmla="*/ 84 w 876"/>
                  <a:gd name="T29" fmla="*/ 349 h 1465"/>
                  <a:gd name="T30" fmla="*/ 32 w 876"/>
                  <a:gd name="T31" fmla="*/ 185 h 1465"/>
                  <a:gd name="T32" fmla="*/ 51 w 876"/>
                  <a:gd name="T33" fmla="*/ 77 h 1465"/>
                  <a:gd name="T34" fmla="*/ 160 w 876"/>
                  <a:gd name="T35" fmla="*/ 34 h 1465"/>
                  <a:gd name="T36" fmla="*/ 273 w 876"/>
                  <a:gd name="T37" fmla="*/ 8 h 1465"/>
                  <a:gd name="T38" fmla="*/ 390 w 876"/>
                  <a:gd name="T39" fmla="*/ 0 h 1465"/>
                  <a:gd name="T40" fmla="*/ 506 w 876"/>
                  <a:gd name="T41" fmla="*/ 9 h 1465"/>
                  <a:gd name="T42" fmla="*/ 620 w 876"/>
                  <a:gd name="T43" fmla="*/ 35 h 1465"/>
                  <a:gd name="T44" fmla="*/ 728 w 876"/>
                  <a:gd name="T45" fmla="*/ 76 h 1465"/>
                  <a:gd name="T46" fmla="*/ 828 w 876"/>
                  <a:gd name="T47" fmla="*/ 131 h 1465"/>
                  <a:gd name="T48" fmla="*/ 860 w 876"/>
                  <a:gd name="T49" fmla="*/ 212 h 1465"/>
                  <a:gd name="T50" fmla="*/ 828 w 876"/>
                  <a:gd name="T51" fmla="*/ 305 h 1465"/>
                  <a:gd name="T52" fmla="*/ 793 w 876"/>
                  <a:gd name="T53" fmla="*/ 397 h 1465"/>
                  <a:gd name="T54" fmla="*/ 755 w 876"/>
                  <a:gd name="T55" fmla="*/ 488 h 1465"/>
                  <a:gd name="T56" fmla="*/ 710 w 876"/>
                  <a:gd name="T57" fmla="*/ 576 h 1465"/>
                  <a:gd name="T58" fmla="*/ 662 w 876"/>
                  <a:gd name="T59" fmla="*/ 662 h 1465"/>
                  <a:gd name="T60" fmla="*/ 607 w 876"/>
                  <a:gd name="T61" fmla="*/ 744 h 1465"/>
                  <a:gd name="T62" fmla="*/ 544 w 876"/>
                  <a:gd name="T63" fmla="*/ 824 h 14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76" h="1465">
                    <a:moveTo>
                      <a:pt x="511" y="862"/>
                    </a:moveTo>
                    <a:lnTo>
                      <a:pt x="494" y="899"/>
                    </a:lnTo>
                    <a:lnTo>
                      <a:pt x="479" y="938"/>
                    </a:lnTo>
                    <a:lnTo>
                      <a:pt x="464" y="976"/>
                    </a:lnTo>
                    <a:lnTo>
                      <a:pt x="449" y="1015"/>
                    </a:lnTo>
                    <a:lnTo>
                      <a:pt x="435" y="1054"/>
                    </a:lnTo>
                    <a:lnTo>
                      <a:pt x="421" y="1093"/>
                    </a:lnTo>
                    <a:lnTo>
                      <a:pt x="407" y="1132"/>
                    </a:lnTo>
                    <a:lnTo>
                      <a:pt x="393" y="1171"/>
                    </a:lnTo>
                    <a:lnTo>
                      <a:pt x="378" y="1209"/>
                    </a:lnTo>
                    <a:lnTo>
                      <a:pt x="362" y="1248"/>
                    </a:lnTo>
                    <a:lnTo>
                      <a:pt x="345" y="1285"/>
                    </a:lnTo>
                    <a:lnTo>
                      <a:pt x="326" y="1322"/>
                    </a:lnTo>
                    <a:lnTo>
                      <a:pt x="307" y="1359"/>
                    </a:lnTo>
                    <a:lnTo>
                      <a:pt x="286" y="1396"/>
                    </a:lnTo>
                    <a:lnTo>
                      <a:pt x="263" y="1430"/>
                    </a:lnTo>
                    <a:lnTo>
                      <a:pt x="239" y="1465"/>
                    </a:lnTo>
                    <a:lnTo>
                      <a:pt x="223" y="1383"/>
                    </a:lnTo>
                    <a:lnTo>
                      <a:pt x="210" y="1299"/>
                    </a:lnTo>
                    <a:lnTo>
                      <a:pt x="199" y="1214"/>
                    </a:lnTo>
                    <a:lnTo>
                      <a:pt x="189" y="1128"/>
                    </a:lnTo>
                    <a:lnTo>
                      <a:pt x="181" y="1041"/>
                    </a:lnTo>
                    <a:lnTo>
                      <a:pt x="173" y="954"/>
                    </a:lnTo>
                    <a:lnTo>
                      <a:pt x="165" y="866"/>
                    </a:lnTo>
                    <a:lnTo>
                      <a:pt x="156" y="778"/>
                    </a:lnTo>
                    <a:lnTo>
                      <a:pt x="146" y="691"/>
                    </a:lnTo>
                    <a:lnTo>
                      <a:pt x="134" y="604"/>
                    </a:lnTo>
                    <a:lnTo>
                      <a:pt x="120" y="518"/>
                    </a:lnTo>
                    <a:lnTo>
                      <a:pt x="104" y="432"/>
                    </a:lnTo>
                    <a:lnTo>
                      <a:pt x="84" y="349"/>
                    </a:lnTo>
                    <a:lnTo>
                      <a:pt x="60" y="265"/>
                    </a:lnTo>
                    <a:lnTo>
                      <a:pt x="32" y="185"/>
                    </a:lnTo>
                    <a:lnTo>
                      <a:pt x="0" y="106"/>
                    </a:lnTo>
                    <a:lnTo>
                      <a:pt x="51" y="77"/>
                    </a:lnTo>
                    <a:lnTo>
                      <a:pt x="105" y="53"/>
                    </a:lnTo>
                    <a:lnTo>
                      <a:pt x="160" y="34"/>
                    </a:lnTo>
                    <a:lnTo>
                      <a:pt x="217" y="18"/>
                    </a:lnTo>
                    <a:lnTo>
                      <a:pt x="273" y="8"/>
                    </a:lnTo>
                    <a:lnTo>
                      <a:pt x="332" y="2"/>
                    </a:lnTo>
                    <a:lnTo>
                      <a:pt x="390" y="0"/>
                    </a:lnTo>
                    <a:lnTo>
                      <a:pt x="448" y="2"/>
                    </a:lnTo>
                    <a:lnTo>
                      <a:pt x="506" y="9"/>
                    </a:lnTo>
                    <a:lnTo>
                      <a:pt x="563" y="20"/>
                    </a:lnTo>
                    <a:lnTo>
                      <a:pt x="620" y="35"/>
                    </a:lnTo>
                    <a:lnTo>
                      <a:pt x="674" y="54"/>
                    </a:lnTo>
                    <a:lnTo>
                      <a:pt x="728" y="76"/>
                    </a:lnTo>
                    <a:lnTo>
                      <a:pt x="779" y="102"/>
                    </a:lnTo>
                    <a:lnTo>
                      <a:pt x="828" y="131"/>
                    </a:lnTo>
                    <a:lnTo>
                      <a:pt x="876" y="165"/>
                    </a:lnTo>
                    <a:lnTo>
                      <a:pt x="860" y="212"/>
                    </a:lnTo>
                    <a:lnTo>
                      <a:pt x="844" y="259"/>
                    </a:lnTo>
                    <a:lnTo>
                      <a:pt x="828" y="305"/>
                    </a:lnTo>
                    <a:lnTo>
                      <a:pt x="811" y="352"/>
                    </a:lnTo>
                    <a:lnTo>
                      <a:pt x="793" y="397"/>
                    </a:lnTo>
                    <a:lnTo>
                      <a:pt x="774" y="443"/>
                    </a:lnTo>
                    <a:lnTo>
                      <a:pt x="755" y="488"/>
                    </a:lnTo>
                    <a:lnTo>
                      <a:pt x="734" y="533"/>
                    </a:lnTo>
                    <a:lnTo>
                      <a:pt x="710" y="576"/>
                    </a:lnTo>
                    <a:lnTo>
                      <a:pt x="687" y="619"/>
                    </a:lnTo>
                    <a:lnTo>
                      <a:pt x="662" y="662"/>
                    </a:lnTo>
                    <a:lnTo>
                      <a:pt x="635" y="704"/>
                    </a:lnTo>
                    <a:lnTo>
                      <a:pt x="607" y="744"/>
                    </a:lnTo>
                    <a:lnTo>
                      <a:pt x="576" y="785"/>
                    </a:lnTo>
                    <a:lnTo>
                      <a:pt x="544" y="824"/>
                    </a:lnTo>
                    <a:lnTo>
                      <a:pt x="511" y="862"/>
                    </a:lnTo>
                    <a:close/>
                  </a:path>
                </a:pathLst>
              </a:custGeom>
              <a:solidFill>
                <a:srgbClr val="57C49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89" name="Freeform 3061"/>
              <p:cNvSpPr>
                <a:spLocks/>
              </p:cNvSpPr>
              <p:nvPr/>
            </p:nvSpPr>
            <p:spPr bwMode="auto">
              <a:xfrm>
                <a:off x="2334" y="2870"/>
                <a:ext cx="34" cy="76"/>
              </a:xfrm>
              <a:custGeom>
                <a:avLst/>
                <a:gdLst>
                  <a:gd name="T0" fmla="*/ 272 w 272"/>
                  <a:gd name="T1" fmla="*/ 0 h 603"/>
                  <a:gd name="T2" fmla="*/ 255 w 272"/>
                  <a:gd name="T3" fmla="*/ 37 h 603"/>
                  <a:gd name="T4" fmla="*/ 240 w 272"/>
                  <a:gd name="T5" fmla="*/ 76 h 603"/>
                  <a:gd name="T6" fmla="*/ 225 w 272"/>
                  <a:gd name="T7" fmla="*/ 114 h 603"/>
                  <a:gd name="T8" fmla="*/ 210 w 272"/>
                  <a:gd name="T9" fmla="*/ 153 h 603"/>
                  <a:gd name="T10" fmla="*/ 196 w 272"/>
                  <a:gd name="T11" fmla="*/ 192 h 603"/>
                  <a:gd name="T12" fmla="*/ 182 w 272"/>
                  <a:gd name="T13" fmla="*/ 231 h 603"/>
                  <a:gd name="T14" fmla="*/ 168 w 272"/>
                  <a:gd name="T15" fmla="*/ 270 h 603"/>
                  <a:gd name="T16" fmla="*/ 154 w 272"/>
                  <a:gd name="T17" fmla="*/ 309 h 603"/>
                  <a:gd name="T18" fmla="*/ 139 w 272"/>
                  <a:gd name="T19" fmla="*/ 347 h 603"/>
                  <a:gd name="T20" fmla="*/ 123 w 272"/>
                  <a:gd name="T21" fmla="*/ 386 h 603"/>
                  <a:gd name="T22" fmla="*/ 106 w 272"/>
                  <a:gd name="T23" fmla="*/ 423 h 603"/>
                  <a:gd name="T24" fmla="*/ 87 w 272"/>
                  <a:gd name="T25" fmla="*/ 460 h 603"/>
                  <a:gd name="T26" fmla="*/ 68 w 272"/>
                  <a:gd name="T27" fmla="*/ 497 h 603"/>
                  <a:gd name="T28" fmla="*/ 47 w 272"/>
                  <a:gd name="T29" fmla="*/ 534 h 603"/>
                  <a:gd name="T30" fmla="*/ 24 w 272"/>
                  <a:gd name="T31" fmla="*/ 568 h 603"/>
                  <a:gd name="T32" fmla="*/ 0 w 272"/>
                  <a:gd name="T33" fmla="*/ 603 h 6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603">
                    <a:moveTo>
                      <a:pt x="272" y="0"/>
                    </a:moveTo>
                    <a:lnTo>
                      <a:pt x="255" y="37"/>
                    </a:lnTo>
                    <a:lnTo>
                      <a:pt x="240" y="76"/>
                    </a:lnTo>
                    <a:lnTo>
                      <a:pt x="225" y="114"/>
                    </a:lnTo>
                    <a:lnTo>
                      <a:pt x="210" y="153"/>
                    </a:lnTo>
                    <a:lnTo>
                      <a:pt x="196" y="192"/>
                    </a:lnTo>
                    <a:lnTo>
                      <a:pt x="182" y="231"/>
                    </a:lnTo>
                    <a:lnTo>
                      <a:pt x="168" y="270"/>
                    </a:lnTo>
                    <a:lnTo>
                      <a:pt x="154" y="309"/>
                    </a:lnTo>
                    <a:lnTo>
                      <a:pt x="139" y="347"/>
                    </a:lnTo>
                    <a:lnTo>
                      <a:pt x="123" y="386"/>
                    </a:lnTo>
                    <a:lnTo>
                      <a:pt x="106" y="423"/>
                    </a:lnTo>
                    <a:lnTo>
                      <a:pt x="87" y="460"/>
                    </a:lnTo>
                    <a:lnTo>
                      <a:pt x="68" y="497"/>
                    </a:lnTo>
                    <a:lnTo>
                      <a:pt x="47" y="534"/>
                    </a:lnTo>
                    <a:lnTo>
                      <a:pt x="24" y="568"/>
                    </a:lnTo>
                    <a:lnTo>
                      <a:pt x="0" y="60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0" name="Freeform 3062"/>
              <p:cNvSpPr>
                <a:spLocks/>
              </p:cNvSpPr>
              <p:nvPr/>
            </p:nvSpPr>
            <p:spPr bwMode="auto">
              <a:xfrm>
                <a:off x="2304" y="2776"/>
                <a:ext cx="30" cy="170"/>
              </a:xfrm>
              <a:custGeom>
                <a:avLst/>
                <a:gdLst>
                  <a:gd name="T0" fmla="*/ 239 w 239"/>
                  <a:gd name="T1" fmla="*/ 1359 h 1359"/>
                  <a:gd name="T2" fmla="*/ 223 w 239"/>
                  <a:gd name="T3" fmla="*/ 1277 h 1359"/>
                  <a:gd name="T4" fmla="*/ 210 w 239"/>
                  <a:gd name="T5" fmla="*/ 1193 h 1359"/>
                  <a:gd name="T6" fmla="*/ 199 w 239"/>
                  <a:gd name="T7" fmla="*/ 1108 h 1359"/>
                  <a:gd name="T8" fmla="*/ 189 w 239"/>
                  <a:gd name="T9" fmla="*/ 1022 h 1359"/>
                  <a:gd name="T10" fmla="*/ 181 w 239"/>
                  <a:gd name="T11" fmla="*/ 935 h 1359"/>
                  <a:gd name="T12" fmla="*/ 173 w 239"/>
                  <a:gd name="T13" fmla="*/ 848 h 1359"/>
                  <a:gd name="T14" fmla="*/ 165 w 239"/>
                  <a:gd name="T15" fmla="*/ 760 h 1359"/>
                  <a:gd name="T16" fmla="*/ 156 w 239"/>
                  <a:gd name="T17" fmla="*/ 672 h 1359"/>
                  <a:gd name="T18" fmla="*/ 146 w 239"/>
                  <a:gd name="T19" fmla="*/ 585 h 1359"/>
                  <a:gd name="T20" fmla="*/ 134 w 239"/>
                  <a:gd name="T21" fmla="*/ 498 h 1359"/>
                  <a:gd name="T22" fmla="*/ 120 w 239"/>
                  <a:gd name="T23" fmla="*/ 412 h 1359"/>
                  <a:gd name="T24" fmla="*/ 104 w 239"/>
                  <a:gd name="T25" fmla="*/ 326 h 1359"/>
                  <a:gd name="T26" fmla="*/ 84 w 239"/>
                  <a:gd name="T27" fmla="*/ 243 h 1359"/>
                  <a:gd name="T28" fmla="*/ 60 w 239"/>
                  <a:gd name="T29" fmla="*/ 159 h 1359"/>
                  <a:gd name="T30" fmla="*/ 32 w 239"/>
                  <a:gd name="T31" fmla="*/ 79 h 1359"/>
                  <a:gd name="T32" fmla="*/ 0 w 239"/>
                  <a:gd name="T33" fmla="*/ 0 h 1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1359">
                    <a:moveTo>
                      <a:pt x="239" y="1359"/>
                    </a:moveTo>
                    <a:lnTo>
                      <a:pt x="223" y="1277"/>
                    </a:lnTo>
                    <a:lnTo>
                      <a:pt x="210" y="1193"/>
                    </a:lnTo>
                    <a:lnTo>
                      <a:pt x="199" y="1108"/>
                    </a:lnTo>
                    <a:lnTo>
                      <a:pt x="189" y="1022"/>
                    </a:lnTo>
                    <a:lnTo>
                      <a:pt x="181" y="935"/>
                    </a:lnTo>
                    <a:lnTo>
                      <a:pt x="173" y="848"/>
                    </a:lnTo>
                    <a:lnTo>
                      <a:pt x="165" y="760"/>
                    </a:lnTo>
                    <a:lnTo>
                      <a:pt x="156" y="672"/>
                    </a:lnTo>
                    <a:lnTo>
                      <a:pt x="146" y="585"/>
                    </a:lnTo>
                    <a:lnTo>
                      <a:pt x="134" y="498"/>
                    </a:lnTo>
                    <a:lnTo>
                      <a:pt x="120" y="412"/>
                    </a:lnTo>
                    <a:lnTo>
                      <a:pt x="104" y="326"/>
                    </a:lnTo>
                    <a:lnTo>
                      <a:pt x="84" y="243"/>
                    </a:lnTo>
                    <a:lnTo>
                      <a:pt x="60" y="159"/>
                    </a:lnTo>
                    <a:lnTo>
                      <a:pt x="32" y="79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1" name="Freeform 3063"/>
              <p:cNvSpPr>
                <a:spLocks/>
              </p:cNvSpPr>
              <p:nvPr/>
            </p:nvSpPr>
            <p:spPr bwMode="auto">
              <a:xfrm>
                <a:off x="2304" y="2763"/>
                <a:ext cx="109" cy="20"/>
              </a:xfrm>
              <a:custGeom>
                <a:avLst/>
                <a:gdLst>
                  <a:gd name="T0" fmla="*/ 0 w 876"/>
                  <a:gd name="T1" fmla="*/ 106 h 165"/>
                  <a:gd name="T2" fmla="*/ 51 w 876"/>
                  <a:gd name="T3" fmla="*/ 77 h 165"/>
                  <a:gd name="T4" fmla="*/ 105 w 876"/>
                  <a:gd name="T5" fmla="*/ 53 h 165"/>
                  <a:gd name="T6" fmla="*/ 160 w 876"/>
                  <a:gd name="T7" fmla="*/ 34 h 165"/>
                  <a:gd name="T8" fmla="*/ 217 w 876"/>
                  <a:gd name="T9" fmla="*/ 18 h 165"/>
                  <a:gd name="T10" fmla="*/ 273 w 876"/>
                  <a:gd name="T11" fmla="*/ 8 h 165"/>
                  <a:gd name="T12" fmla="*/ 332 w 876"/>
                  <a:gd name="T13" fmla="*/ 2 h 165"/>
                  <a:gd name="T14" fmla="*/ 390 w 876"/>
                  <a:gd name="T15" fmla="*/ 0 h 165"/>
                  <a:gd name="T16" fmla="*/ 448 w 876"/>
                  <a:gd name="T17" fmla="*/ 2 h 165"/>
                  <a:gd name="T18" fmla="*/ 506 w 876"/>
                  <a:gd name="T19" fmla="*/ 9 h 165"/>
                  <a:gd name="T20" fmla="*/ 563 w 876"/>
                  <a:gd name="T21" fmla="*/ 20 h 165"/>
                  <a:gd name="T22" fmla="*/ 620 w 876"/>
                  <a:gd name="T23" fmla="*/ 35 h 165"/>
                  <a:gd name="T24" fmla="*/ 674 w 876"/>
                  <a:gd name="T25" fmla="*/ 54 h 165"/>
                  <a:gd name="T26" fmla="*/ 728 w 876"/>
                  <a:gd name="T27" fmla="*/ 76 h 165"/>
                  <a:gd name="T28" fmla="*/ 779 w 876"/>
                  <a:gd name="T29" fmla="*/ 102 h 165"/>
                  <a:gd name="T30" fmla="*/ 828 w 876"/>
                  <a:gd name="T31" fmla="*/ 131 h 165"/>
                  <a:gd name="T32" fmla="*/ 876 w 876"/>
                  <a:gd name="T33" fmla="*/ 16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6" h="165">
                    <a:moveTo>
                      <a:pt x="0" y="106"/>
                    </a:moveTo>
                    <a:lnTo>
                      <a:pt x="51" y="77"/>
                    </a:lnTo>
                    <a:lnTo>
                      <a:pt x="105" y="53"/>
                    </a:lnTo>
                    <a:lnTo>
                      <a:pt x="160" y="34"/>
                    </a:lnTo>
                    <a:lnTo>
                      <a:pt x="217" y="18"/>
                    </a:lnTo>
                    <a:lnTo>
                      <a:pt x="273" y="8"/>
                    </a:lnTo>
                    <a:lnTo>
                      <a:pt x="332" y="2"/>
                    </a:lnTo>
                    <a:lnTo>
                      <a:pt x="390" y="0"/>
                    </a:lnTo>
                    <a:lnTo>
                      <a:pt x="448" y="2"/>
                    </a:lnTo>
                    <a:lnTo>
                      <a:pt x="506" y="9"/>
                    </a:lnTo>
                    <a:lnTo>
                      <a:pt x="563" y="20"/>
                    </a:lnTo>
                    <a:lnTo>
                      <a:pt x="620" y="35"/>
                    </a:lnTo>
                    <a:lnTo>
                      <a:pt x="674" y="54"/>
                    </a:lnTo>
                    <a:lnTo>
                      <a:pt x="728" y="76"/>
                    </a:lnTo>
                    <a:lnTo>
                      <a:pt x="779" y="102"/>
                    </a:lnTo>
                    <a:lnTo>
                      <a:pt x="828" y="131"/>
                    </a:lnTo>
                    <a:lnTo>
                      <a:pt x="876" y="16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2" name="Freeform 3064"/>
              <p:cNvSpPr>
                <a:spLocks/>
              </p:cNvSpPr>
              <p:nvPr/>
            </p:nvSpPr>
            <p:spPr bwMode="auto">
              <a:xfrm>
                <a:off x="2368" y="2783"/>
                <a:ext cx="45" cy="87"/>
              </a:xfrm>
              <a:custGeom>
                <a:avLst/>
                <a:gdLst>
                  <a:gd name="T0" fmla="*/ 365 w 365"/>
                  <a:gd name="T1" fmla="*/ 0 h 697"/>
                  <a:gd name="T2" fmla="*/ 349 w 365"/>
                  <a:gd name="T3" fmla="*/ 47 h 697"/>
                  <a:gd name="T4" fmla="*/ 333 w 365"/>
                  <a:gd name="T5" fmla="*/ 94 h 697"/>
                  <a:gd name="T6" fmla="*/ 317 w 365"/>
                  <a:gd name="T7" fmla="*/ 140 h 697"/>
                  <a:gd name="T8" fmla="*/ 300 w 365"/>
                  <a:gd name="T9" fmla="*/ 187 h 697"/>
                  <a:gd name="T10" fmla="*/ 282 w 365"/>
                  <a:gd name="T11" fmla="*/ 232 h 697"/>
                  <a:gd name="T12" fmla="*/ 263 w 365"/>
                  <a:gd name="T13" fmla="*/ 278 h 697"/>
                  <a:gd name="T14" fmla="*/ 244 w 365"/>
                  <a:gd name="T15" fmla="*/ 323 h 697"/>
                  <a:gd name="T16" fmla="*/ 223 w 365"/>
                  <a:gd name="T17" fmla="*/ 368 h 697"/>
                  <a:gd name="T18" fmla="*/ 199 w 365"/>
                  <a:gd name="T19" fmla="*/ 411 h 697"/>
                  <a:gd name="T20" fmla="*/ 176 w 365"/>
                  <a:gd name="T21" fmla="*/ 454 h 697"/>
                  <a:gd name="T22" fmla="*/ 151 w 365"/>
                  <a:gd name="T23" fmla="*/ 497 h 697"/>
                  <a:gd name="T24" fmla="*/ 124 w 365"/>
                  <a:gd name="T25" fmla="*/ 539 h 697"/>
                  <a:gd name="T26" fmla="*/ 96 w 365"/>
                  <a:gd name="T27" fmla="*/ 579 h 697"/>
                  <a:gd name="T28" fmla="*/ 65 w 365"/>
                  <a:gd name="T29" fmla="*/ 620 h 697"/>
                  <a:gd name="T30" fmla="*/ 33 w 365"/>
                  <a:gd name="T31" fmla="*/ 659 h 697"/>
                  <a:gd name="T32" fmla="*/ 0 w 365"/>
                  <a:gd name="T33" fmla="*/ 697 h 6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697">
                    <a:moveTo>
                      <a:pt x="365" y="0"/>
                    </a:moveTo>
                    <a:lnTo>
                      <a:pt x="349" y="47"/>
                    </a:lnTo>
                    <a:lnTo>
                      <a:pt x="333" y="94"/>
                    </a:lnTo>
                    <a:lnTo>
                      <a:pt x="317" y="140"/>
                    </a:lnTo>
                    <a:lnTo>
                      <a:pt x="300" y="187"/>
                    </a:lnTo>
                    <a:lnTo>
                      <a:pt x="282" y="232"/>
                    </a:lnTo>
                    <a:lnTo>
                      <a:pt x="263" y="278"/>
                    </a:lnTo>
                    <a:lnTo>
                      <a:pt x="244" y="323"/>
                    </a:lnTo>
                    <a:lnTo>
                      <a:pt x="223" y="368"/>
                    </a:lnTo>
                    <a:lnTo>
                      <a:pt x="199" y="411"/>
                    </a:lnTo>
                    <a:lnTo>
                      <a:pt x="176" y="454"/>
                    </a:lnTo>
                    <a:lnTo>
                      <a:pt x="151" y="497"/>
                    </a:lnTo>
                    <a:lnTo>
                      <a:pt x="124" y="539"/>
                    </a:lnTo>
                    <a:lnTo>
                      <a:pt x="96" y="579"/>
                    </a:lnTo>
                    <a:lnTo>
                      <a:pt x="65" y="620"/>
                    </a:lnTo>
                    <a:lnTo>
                      <a:pt x="33" y="659"/>
                    </a:lnTo>
                    <a:lnTo>
                      <a:pt x="0" y="6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3" name="Freeform 3065"/>
              <p:cNvSpPr>
                <a:spLocks/>
              </p:cNvSpPr>
              <p:nvPr/>
            </p:nvSpPr>
            <p:spPr bwMode="auto">
              <a:xfrm>
                <a:off x="2345" y="2563"/>
                <a:ext cx="60" cy="45"/>
              </a:xfrm>
              <a:custGeom>
                <a:avLst/>
                <a:gdLst>
                  <a:gd name="T0" fmla="*/ 345 w 477"/>
                  <a:gd name="T1" fmla="*/ 258 h 359"/>
                  <a:gd name="T2" fmla="*/ 326 w 477"/>
                  <a:gd name="T3" fmla="*/ 267 h 359"/>
                  <a:gd name="T4" fmla="*/ 308 w 477"/>
                  <a:gd name="T5" fmla="*/ 275 h 359"/>
                  <a:gd name="T6" fmla="*/ 289 w 477"/>
                  <a:gd name="T7" fmla="*/ 284 h 359"/>
                  <a:gd name="T8" fmla="*/ 269 w 477"/>
                  <a:gd name="T9" fmla="*/ 290 h 359"/>
                  <a:gd name="T10" fmla="*/ 249 w 477"/>
                  <a:gd name="T11" fmla="*/ 296 h 359"/>
                  <a:gd name="T12" fmla="*/ 229 w 477"/>
                  <a:gd name="T13" fmla="*/ 302 h 359"/>
                  <a:gd name="T14" fmla="*/ 210 w 477"/>
                  <a:gd name="T15" fmla="*/ 307 h 359"/>
                  <a:gd name="T16" fmla="*/ 190 w 477"/>
                  <a:gd name="T17" fmla="*/ 312 h 359"/>
                  <a:gd name="T18" fmla="*/ 170 w 477"/>
                  <a:gd name="T19" fmla="*/ 316 h 359"/>
                  <a:gd name="T20" fmla="*/ 150 w 477"/>
                  <a:gd name="T21" fmla="*/ 321 h 359"/>
                  <a:gd name="T22" fmla="*/ 129 w 477"/>
                  <a:gd name="T23" fmla="*/ 326 h 359"/>
                  <a:gd name="T24" fmla="*/ 109 w 477"/>
                  <a:gd name="T25" fmla="*/ 331 h 359"/>
                  <a:gd name="T26" fmla="*/ 90 w 477"/>
                  <a:gd name="T27" fmla="*/ 337 h 359"/>
                  <a:gd name="T28" fmla="*/ 70 w 477"/>
                  <a:gd name="T29" fmla="*/ 343 h 359"/>
                  <a:gd name="T30" fmla="*/ 51 w 477"/>
                  <a:gd name="T31" fmla="*/ 350 h 359"/>
                  <a:gd name="T32" fmla="*/ 33 w 477"/>
                  <a:gd name="T33" fmla="*/ 358 h 359"/>
                  <a:gd name="T34" fmla="*/ 32 w 477"/>
                  <a:gd name="T35" fmla="*/ 359 h 359"/>
                  <a:gd name="T36" fmla="*/ 0 w 477"/>
                  <a:gd name="T37" fmla="*/ 120 h 359"/>
                  <a:gd name="T38" fmla="*/ 0 w 477"/>
                  <a:gd name="T39" fmla="*/ 119 h 359"/>
                  <a:gd name="T40" fmla="*/ 20 w 477"/>
                  <a:gd name="T41" fmla="*/ 103 h 359"/>
                  <a:gd name="T42" fmla="*/ 42 w 477"/>
                  <a:gd name="T43" fmla="*/ 89 h 359"/>
                  <a:gd name="T44" fmla="*/ 64 w 477"/>
                  <a:gd name="T45" fmla="*/ 76 h 359"/>
                  <a:gd name="T46" fmla="*/ 87 w 477"/>
                  <a:gd name="T47" fmla="*/ 65 h 359"/>
                  <a:gd name="T48" fmla="*/ 110 w 477"/>
                  <a:gd name="T49" fmla="*/ 55 h 359"/>
                  <a:gd name="T50" fmla="*/ 135 w 477"/>
                  <a:gd name="T51" fmla="*/ 47 h 359"/>
                  <a:gd name="T52" fmla="*/ 159 w 477"/>
                  <a:gd name="T53" fmla="*/ 39 h 359"/>
                  <a:gd name="T54" fmla="*/ 184 w 477"/>
                  <a:gd name="T55" fmla="*/ 33 h 359"/>
                  <a:gd name="T56" fmla="*/ 209 w 477"/>
                  <a:gd name="T57" fmla="*/ 27 h 359"/>
                  <a:gd name="T58" fmla="*/ 234 w 477"/>
                  <a:gd name="T59" fmla="*/ 22 h 359"/>
                  <a:gd name="T60" fmla="*/ 260 w 477"/>
                  <a:gd name="T61" fmla="*/ 18 h 359"/>
                  <a:gd name="T62" fmla="*/ 286 w 477"/>
                  <a:gd name="T63" fmla="*/ 14 h 359"/>
                  <a:gd name="T64" fmla="*/ 312 w 477"/>
                  <a:gd name="T65" fmla="*/ 10 h 359"/>
                  <a:gd name="T66" fmla="*/ 338 w 477"/>
                  <a:gd name="T67" fmla="*/ 6 h 359"/>
                  <a:gd name="T68" fmla="*/ 364 w 477"/>
                  <a:gd name="T69" fmla="*/ 3 h 359"/>
                  <a:gd name="T70" fmla="*/ 391 w 477"/>
                  <a:gd name="T71" fmla="*/ 0 h 359"/>
                  <a:gd name="T72" fmla="*/ 390 w 477"/>
                  <a:gd name="T73" fmla="*/ 1 h 359"/>
                  <a:gd name="T74" fmla="*/ 477 w 477"/>
                  <a:gd name="T75" fmla="*/ 34 h 359"/>
                  <a:gd name="T76" fmla="*/ 477 w 477"/>
                  <a:gd name="T77" fmla="*/ 33 h 359"/>
                  <a:gd name="T78" fmla="*/ 468 w 477"/>
                  <a:gd name="T79" fmla="*/ 45 h 359"/>
                  <a:gd name="T80" fmla="*/ 459 w 477"/>
                  <a:gd name="T81" fmla="*/ 58 h 359"/>
                  <a:gd name="T82" fmla="*/ 449 w 477"/>
                  <a:gd name="T83" fmla="*/ 71 h 359"/>
                  <a:gd name="T84" fmla="*/ 440 w 477"/>
                  <a:gd name="T85" fmla="*/ 84 h 359"/>
                  <a:gd name="T86" fmla="*/ 430 w 477"/>
                  <a:gd name="T87" fmla="*/ 98 h 359"/>
                  <a:gd name="T88" fmla="*/ 421 w 477"/>
                  <a:gd name="T89" fmla="*/ 111 h 359"/>
                  <a:gd name="T90" fmla="*/ 412 w 477"/>
                  <a:gd name="T91" fmla="*/ 125 h 359"/>
                  <a:gd name="T92" fmla="*/ 402 w 477"/>
                  <a:gd name="T93" fmla="*/ 140 h 359"/>
                  <a:gd name="T94" fmla="*/ 393 w 477"/>
                  <a:gd name="T95" fmla="*/ 153 h 359"/>
                  <a:gd name="T96" fmla="*/ 384 w 477"/>
                  <a:gd name="T97" fmla="*/ 168 h 359"/>
                  <a:gd name="T98" fmla="*/ 376 w 477"/>
                  <a:gd name="T99" fmla="*/ 182 h 359"/>
                  <a:gd name="T100" fmla="*/ 368 w 477"/>
                  <a:gd name="T101" fmla="*/ 197 h 359"/>
                  <a:gd name="T102" fmla="*/ 361 w 477"/>
                  <a:gd name="T103" fmla="*/ 211 h 359"/>
                  <a:gd name="T104" fmla="*/ 355 w 477"/>
                  <a:gd name="T105" fmla="*/ 227 h 359"/>
                  <a:gd name="T106" fmla="*/ 349 w 477"/>
                  <a:gd name="T107" fmla="*/ 242 h 359"/>
                  <a:gd name="T108" fmla="*/ 345 w 477"/>
                  <a:gd name="T109" fmla="*/ 258 h 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77" h="359">
                    <a:moveTo>
                      <a:pt x="345" y="258"/>
                    </a:moveTo>
                    <a:lnTo>
                      <a:pt x="326" y="267"/>
                    </a:lnTo>
                    <a:lnTo>
                      <a:pt x="308" y="275"/>
                    </a:lnTo>
                    <a:lnTo>
                      <a:pt x="289" y="284"/>
                    </a:lnTo>
                    <a:lnTo>
                      <a:pt x="269" y="290"/>
                    </a:lnTo>
                    <a:lnTo>
                      <a:pt x="249" y="296"/>
                    </a:lnTo>
                    <a:lnTo>
                      <a:pt x="229" y="302"/>
                    </a:lnTo>
                    <a:lnTo>
                      <a:pt x="210" y="307"/>
                    </a:lnTo>
                    <a:lnTo>
                      <a:pt x="190" y="312"/>
                    </a:lnTo>
                    <a:lnTo>
                      <a:pt x="170" y="316"/>
                    </a:lnTo>
                    <a:lnTo>
                      <a:pt x="150" y="321"/>
                    </a:lnTo>
                    <a:lnTo>
                      <a:pt x="129" y="326"/>
                    </a:lnTo>
                    <a:lnTo>
                      <a:pt x="109" y="331"/>
                    </a:lnTo>
                    <a:lnTo>
                      <a:pt x="90" y="337"/>
                    </a:lnTo>
                    <a:lnTo>
                      <a:pt x="70" y="343"/>
                    </a:lnTo>
                    <a:lnTo>
                      <a:pt x="51" y="350"/>
                    </a:lnTo>
                    <a:lnTo>
                      <a:pt x="33" y="358"/>
                    </a:lnTo>
                    <a:lnTo>
                      <a:pt x="32" y="359"/>
                    </a:lnTo>
                    <a:lnTo>
                      <a:pt x="0" y="120"/>
                    </a:lnTo>
                    <a:lnTo>
                      <a:pt x="0" y="119"/>
                    </a:lnTo>
                    <a:lnTo>
                      <a:pt x="20" y="103"/>
                    </a:lnTo>
                    <a:lnTo>
                      <a:pt x="42" y="89"/>
                    </a:lnTo>
                    <a:lnTo>
                      <a:pt x="64" y="76"/>
                    </a:lnTo>
                    <a:lnTo>
                      <a:pt x="87" y="65"/>
                    </a:lnTo>
                    <a:lnTo>
                      <a:pt x="110" y="55"/>
                    </a:lnTo>
                    <a:lnTo>
                      <a:pt x="135" y="47"/>
                    </a:lnTo>
                    <a:lnTo>
                      <a:pt x="159" y="39"/>
                    </a:lnTo>
                    <a:lnTo>
                      <a:pt x="184" y="33"/>
                    </a:lnTo>
                    <a:lnTo>
                      <a:pt x="209" y="27"/>
                    </a:lnTo>
                    <a:lnTo>
                      <a:pt x="234" y="22"/>
                    </a:lnTo>
                    <a:lnTo>
                      <a:pt x="260" y="18"/>
                    </a:lnTo>
                    <a:lnTo>
                      <a:pt x="286" y="14"/>
                    </a:lnTo>
                    <a:lnTo>
                      <a:pt x="312" y="10"/>
                    </a:lnTo>
                    <a:lnTo>
                      <a:pt x="338" y="6"/>
                    </a:lnTo>
                    <a:lnTo>
                      <a:pt x="364" y="3"/>
                    </a:lnTo>
                    <a:lnTo>
                      <a:pt x="391" y="0"/>
                    </a:lnTo>
                    <a:lnTo>
                      <a:pt x="390" y="1"/>
                    </a:lnTo>
                    <a:lnTo>
                      <a:pt x="477" y="34"/>
                    </a:lnTo>
                    <a:lnTo>
                      <a:pt x="477" y="33"/>
                    </a:lnTo>
                    <a:lnTo>
                      <a:pt x="468" y="45"/>
                    </a:lnTo>
                    <a:lnTo>
                      <a:pt x="459" y="58"/>
                    </a:lnTo>
                    <a:lnTo>
                      <a:pt x="449" y="71"/>
                    </a:lnTo>
                    <a:lnTo>
                      <a:pt x="440" y="84"/>
                    </a:lnTo>
                    <a:lnTo>
                      <a:pt x="430" y="98"/>
                    </a:lnTo>
                    <a:lnTo>
                      <a:pt x="421" y="111"/>
                    </a:lnTo>
                    <a:lnTo>
                      <a:pt x="412" y="125"/>
                    </a:lnTo>
                    <a:lnTo>
                      <a:pt x="402" y="140"/>
                    </a:lnTo>
                    <a:lnTo>
                      <a:pt x="393" y="153"/>
                    </a:lnTo>
                    <a:lnTo>
                      <a:pt x="384" y="168"/>
                    </a:lnTo>
                    <a:lnTo>
                      <a:pt x="376" y="182"/>
                    </a:lnTo>
                    <a:lnTo>
                      <a:pt x="368" y="197"/>
                    </a:lnTo>
                    <a:lnTo>
                      <a:pt x="361" y="211"/>
                    </a:lnTo>
                    <a:lnTo>
                      <a:pt x="355" y="227"/>
                    </a:lnTo>
                    <a:lnTo>
                      <a:pt x="349" y="242"/>
                    </a:lnTo>
                    <a:lnTo>
                      <a:pt x="345" y="258"/>
                    </a:lnTo>
                    <a:close/>
                  </a:path>
                </a:pathLst>
              </a:custGeom>
              <a:solidFill>
                <a:srgbClr val="B9E2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4" name="Freeform 3066"/>
              <p:cNvSpPr>
                <a:spLocks/>
              </p:cNvSpPr>
              <p:nvPr/>
            </p:nvSpPr>
            <p:spPr bwMode="auto">
              <a:xfrm>
                <a:off x="2349" y="2595"/>
                <a:ext cx="40" cy="13"/>
              </a:xfrm>
              <a:custGeom>
                <a:avLst/>
                <a:gdLst>
                  <a:gd name="T0" fmla="*/ 312 w 312"/>
                  <a:gd name="T1" fmla="*/ 0 h 100"/>
                  <a:gd name="T2" fmla="*/ 293 w 312"/>
                  <a:gd name="T3" fmla="*/ 9 h 100"/>
                  <a:gd name="T4" fmla="*/ 275 w 312"/>
                  <a:gd name="T5" fmla="*/ 17 h 100"/>
                  <a:gd name="T6" fmla="*/ 256 w 312"/>
                  <a:gd name="T7" fmla="*/ 26 h 100"/>
                  <a:gd name="T8" fmla="*/ 236 w 312"/>
                  <a:gd name="T9" fmla="*/ 32 h 100"/>
                  <a:gd name="T10" fmla="*/ 216 w 312"/>
                  <a:gd name="T11" fmla="*/ 38 h 100"/>
                  <a:gd name="T12" fmla="*/ 196 w 312"/>
                  <a:gd name="T13" fmla="*/ 44 h 100"/>
                  <a:gd name="T14" fmla="*/ 177 w 312"/>
                  <a:gd name="T15" fmla="*/ 49 h 100"/>
                  <a:gd name="T16" fmla="*/ 157 w 312"/>
                  <a:gd name="T17" fmla="*/ 54 h 100"/>
                  <a:gd name="T18" fmla="*/ 137 w 312"/>
                  <a:gd name="T19" fmla="*/ 58 h 100"/>
                  <a:gd name="T20" fmla="*/ 117 w 312"/>
                  <a:gd name="T21" fmla="*/ 63 h 100"/>
                  <a:gd name="T22" fmla="*/ 96 w 312"/>
                  <a:gd name="T23" fmla="*/ 68 h 100"/>
                  <a:gd name="T24" fmla="*/ 76 w 312"/>
                  <a:gd name="T25" fmla="*/ 73 h 100"/>
                  <a:gd name="T26" fmla="*/ 57 w 312"/>
                  <a:gd name="T27" fmla="*/ 79 h 100"/>
                  <a:gd name="T28" fmla="*/ 37 w 312"/>
                  <a:gd name="T29" fmla="*/ 85 h 100"/>
                  <a:gd name="T30" fmla="*/ 18 w 312"/>
                  <a:gd name="T31" fmla="*/ 92 h 100"/>
                  <a:gd name="T32" fmla="*/ 0 w 312"/>
                  <a:gd name="T33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00">
                    <a:moveTo>
                      <a:pt x="312" y="0"/>
                    </a:moveTo>
                    <a:lnTo>
                      <a:pt x="293" y="9"/>
                    </a:lnTo>
                    <a:lnTo>
                      <a:pt x="275" y="17"/>
                    </a:lnTo>
                    <a:lnTo>
                      <a:pt x="256" y="26"/>
                    </a:lnTo>
                    <a:lnTo>
                      <a:pt x="236" y="32"/>
                    </a:lnTo>
                    <a:lnTo>
                      <a:pt x="216" y="38"/>
                    </a:lnTo>
                    <a:lnTo>
                      <a:pt x="196" y="44"/>
                    </a:lnTo>
                    <a:lnTo>
                      <a:pt x="177" y="49"/>
                    </a:lnTo>
                    <a:lnTo>
                      <a:pt x="157" y="54"/>
                    </a:lnTo>
                    <a:lnTo>
                      <a:pt x="137" y="58"/>
                    </a:lnTo>
                    <a:lnTo>
                      <a:pt x="117" y="63"/>
                    </a:lnTo>
                    <a:lnTo>
                      <a:pt x="96" y="68"/>
                    </a:lnTo>
                    <a:lnTo>
                      <a:pt x="76" y="73"/>
                    </a:lnTo>
                    <a:lnTo>
                      <a:pt x="57" y="79"/>
                    </a:lnTo>
                    <a:lnTo>
                      <a:pt x="37" y="85"/>
                    </a:lnTo>
                    <a:lnTo>
                      <a:pt x="18" y="92"/>
                    </a:lnTo>
                    <a:lnTo>
                      <a:pt x="0" y="10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5" name="Line 3067"/>
              <p:cNvSpPr>
                <a:spLocks noChangeShapeType="1"/>
              </p:cNvSpPr>
              <p:nvPr/>
            </p:nvSpPr>
            <p:spPr bwMode="auto">
              <a:xfrm flipH="1" flipV="1">
                <a:off x="2345" y="2578"/>
                <a:ext cx="4" cy="3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6" name="Freeform 3068"/>
              <p:cNvSpPr>
                <a:spLocks/>
              </p:cNvSpPr>
              <p:nvPr/>
            </p:nvSpPr>
            <p:spPr bwMode="auto">
              <a:xfrm>
                <a:off x="2345" y="2563"/>
                <a:ext cx="49" cy="15"/>
              </a:xfrm>
              <a:custGeom>
                <a:avLst/>
                <a:gdLst>
                  <a:gd name="T0" fmla="*/ 0 w 391"/>
                  <a:gd name="T1" fmla="*/ 119 h 119"/>
                  <a:gd name="T2" fmla="*/ 20 w 391"/>
                  <a:gd name="T3" fmla="*/ 103 h 119"/>
                  <a:gd name="T4" fmla="*/ 42 w 391"/>
                  <a:gd name="T5" fmla="*/ 89 h 119"/>
                  <a:gd name="T6" fmla="*/ 64 w 391"/>
                  <a:gd name="T7" fmla="*/ 76 h 119"/>
                  <a:gd name="T8" fmla="*/ 87 w 391"/>
                  <a:gd name="T9" fmla="*/ 65 h 119"/>
                  <a:gd name="T10" fmla="*/ 110 w 391"/>
                  <a:gd name="T11" fmla="*/ 55 h 119"/>
                  <a:gd name="T12" fmla="*/ 135 w 391"/>
                  <a:gd name="T13" fmla="*/ 47 h 119"/>
                  <a:gd name="T14" fmla="*/ 159 w 391"/>
                  <a:gd name="T15" fmla="*/ 39 h 119"/>
                  <a:gd name="T16" fmla="*/ 184 w 391"/>
                  <a:gd name="T17" fmla="*/ 33 h 119"/>
                  <a:gd name="T18" fmla="*/ 209 w 391"/>
                  <a:gd name="T19" fmla="*/ 27 h 119"/>
                  <a:gd name="T20" fmla="*/ 234 w 391"/>
                  <a:gd name="T21" fmla="*/ 22 h 119"/>
                  <a:gd name="T22" fmla="*/ 260 w 391"/>
                  <a:gd name="T23" fmla="*/ 18 h 119"/>
                  <a:gd name="T24" fmla="*/ 286 w 391"/>
                  <a:gd name="T25" fmla="*/ 14 h 119"/>
                  <a:gd name="T26" fmla="*/ 312 w 391"/>
                  <a:gd name="T27" fmla="*/ 10 h 119"/>
                  <a:gd name="T28" fmla="*/ 338 w 391"/>
                  <a:gd name="T29" fmla="*/ 6 h 119"/>
                  <a:gd name="T30" fmla="*/ 364 w 391"/>
                  <a:gd name="T31" fmla="*/ 3 h 119"/>
                  <a:gd name="T32" fmla="*/ 391 w 391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119">
                    <a:moveTo>
                      <a:pt x="0" y="119"/>
                    </a:moveTo>
                    <a:lnTo>
                      <a:pt x="20" y="103"/>
                    </a:lnTo>
                    <a:lnTo>
                      <a:pt x="42" y="89"/>
                    </a:lnTo>
                    <a:lnTo>
                      <a:pt x="64" y="76"/>
                    </a:lnTo>
                    <a:lnTo>
                      <a:pt x="87" y="65"/>
                    </a:lnTo>
                    <a:lnTo>
                      <a:pt x="110" y="55"/>
                    </a:lnTo>
                    <a:lnTo>
                      <a:pt x="135" y="47"/>
                    </a:lnTo>
                    <a:lnTo>
                      <a:pt x="159" y="39"/>
                    </a:lnTo>
                    <a:lnTo>
                      <a:pt x="184" y="33"/>
                    </a:lnTo>
                    <a:lnTo>
                      <a:pt x="209" y="27"/>
                    </a:lnTo>
                    <a:lnTo>
                      <a:pt x="234" y="22"/>
                    </a:lnTo>
                    <a:lnTo>
                      <a:pt x="260" y="18"/>
                    </a:lnTo>
                    <a:lnTo>
                      <a:pt x="286" y="14"/>
                    </a:lnTo>
                    <a:lnTo>
                      <a:pt x="312" y="10"/>
                    </a:lnTo>
                    <a:lnTo>
                      <a:pt x="338" y="6"/>
                    </a:lnTo>
                    <a:lnTo>
                      <a:pt x="364" y="3"/>
                    </a:lnTo>
                    <a:lnTo>
                      <a:pt x="39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7" name="Line 3069"/>
              <p:cNvSpPr>
                <a:spLocks noChangeShapeType="1"/>
              </p:cNvSpPr>
              <p:nvPr/>
            </p:nvSpPr>
            <p:spPr bwMode="auto">
              <a:xfrm>
                <a:off x="2394" y="2563"/>
                <a:ext cx="11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8" name="Freeform 3070"/>
              <p:cNvSpPr>
                <a:spLocks/>
              </p:cNvSpPr>
              <p:nvPr/>
            </p:nvSpPr>
            <p:spPr bwMode="auto">
              <a:xfrm>
                <a:off x="2389" y="2567"/>
                <a:ext cx="16" cy="28"/>
              </a:xfrm>
              <a:custGeom>
                <a:avLst/>
                <a:gdLst>
                  <a:gd name="T0" fmla="*/ 132 w 132"/>
                  <a:gd name="T1" fmla="*/ 0 h 225"/>
                  <a:gd name="T2" fmla="*/ 123 w 132"/>
                  <a:gd name="T3" fmla="*/ 12 h 225"/>
                  <a:gd name="T4" fmla="*/ 114 w 132"/>
                  <a:gd name="T5" fmla="*/ 25 h 225"/>
                  <a:gd name="T6" fmla="*/ 104 w 132"/>
                  <a:gd name="T7" fmla="*/ 38 h 225"/>
                  <a:gd name="T8" fmla="*/ 95 w 132"/>
                  <a:gd name="T9" fmla="*/ 51 h 225"/>
                  <a:gd name="T10" fmla="*/ 85 w 132"/>
                  <a:gd name="T11" fmla="*/ 65 h 225"/>
                  <a:gd name="T12" fmla="*/ 76 w 132"/>
                  <a:gd name="T13" fmla="*/ 78 h 225"/>
                  <a:gd name="T14" fmla="*/ 67 w 132"/>
                  <a:gd name="T15" fmla="*/ 92 h 225"/>
                  <a:gd name="T16" fmla="*/ 57 w 132"/>
                  <a:gd name="T17" fmla="*/ 107 h 225"/>
                  <a:gd name="T18" fmla="*/ 48 w 132"/>
                  <a:gd name="T19" fmla="*/ 120 h 225"/>
                  <a:gd name="T20" fmla="*/ 39 w 132"/>
                  <a:gd name="T21" fmla="*/ 135 h 225"/>
                  <a:gd name="T22" fmla="*/ 31 w 132"/>
                  <a:gd name="T23" fmla="*/ 149 h 225"/>
                  <a:gd name="T24" fmla="*/ 23 w 132"/>
                  <a:gd name="T25" fmla="*/ 164 h 225"/>
                  <a:gd name="T26" fmla="*/ 16 w 132"/>
                  <a:gd name="T27" fmla="*/ 178 h 225"/>
                  <a:gd name="T28" fmla="*/ 10 w 132"/>
                  <a:gd name="T29" fmla="*/ 194 h 225"/>
                  <a:gd name="T30" fmla="*/ 4 w 132"/>
                  <a:gd name="T31" fmla="*/ 209 h 225"/>
                  <a:gd name="T32" fmla="*/ 0 w 132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2" h="225">
                    <a:moveTo>
                      <a:pt x="132" y="0"/>
                    </a:moveTo>
                    <a:lnTo>
                      <a:pt x="123" y="12"/>
                    </a:lnTo>
                    <a:lnTo>
                      <a:pt x="114" y="25"/>
                    </a:lnTo>
                    <a:lnTo>
                      <a:pt x="104" y="38"/>
                    </a:lnTo>
                    <a:lnTo>
                      <a:pt x="95" y="51"/>
                    </a:lnTo>
                    <a:lnTo>
                      <a:pt x="85" y="65"/>
                    </a:lnTo>
                    <a:lnTo>
                      <a:pt x="76" y="78"/>
                    </a:lnTo>
                    <a:lnTo>
                      <a:pt x="67" y="92"/>
                    </a:lnTo>
                    <a:lnTo>
                      <a:pt x="57" y="107"/>
                    </a:lnTo>
                    <a:lnTo>
                      <a:pt x="48" y="120"/>
                    </a:lnTo>
                    <a:lnTo>
                      <a:pt x="39" y="135"/>
                    </a:lnTo>
                    <a:lnTo>
                      <a:pt x="31" y="149"/>
                    </a:lnTo>
                    <a:lnTo>
                      <a:pt x="23" y="164"/>
                    </a:lnTo>
                    <a:lnTo>
                      <a:pt x="16" y="178"/>
                    </a:lnTo>
                    <a:lnTo>
                      <a:pt x="10" y="194"/>
                    </a:lnTo>
                    <a:lnTo>
                      <a:pt x="4" y="209"/>
                    </a:lnTo>
                    <a:lnTo>
                      <a:pt x="0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799" name="Freeform 3071"/>
              <p:cNvSpPr>
                <a:spLocks/>
              </p:cNvSpPr>
              <p:nvPr/>
            </p:nvSpPr>
            <p:spPr bwMode="auto">
              <a:xfrm>
                <a:off x="2381" y="3410"/>
                <a:ext cx="13" cy="71"/>
              </a:xfrm>
              <a:custGeom>
                <a:avLst/>
                <a:gdLst>
                  <a:gd name="T0" fmla="*/ 60 w 106"/>
                  <a:gd name="T1" fmla="*/ 338 h 571"/>
                  <a:gd name="T2" fmla="*/ 58 w 106"/>
                  <a:gd name="T3" fmla="*/ 354 h 571"/>
                  <a:gd name="T4" fmla="*/ 56 w 106"/>
                  <a:gd name="T5" fmla="*/ 369 h 571"/>
                  <a:gd name="T6" fmla="*/ 55 w 106"/>
                  <a:gd name="T7" fmla="*/ 384 h 571"/>
                  <a:gd name="T8" fmla="*/ 53 w 106"/>
                  <a:gd name="T9" fmla="*/ 399 h 571"/>
                  <a:gd name="T10" fmla="*/ 51 w 106"/>
                  <a:gd name="T11" fmla="*/ 414 h 571"/>
                  <a:gd name="T12" fmla="*/ 50 w 106"/>
                  <a:gd name="T13" fmla="*/ 428 h 571"/>
                  <a:gd name="T14" fmla="*/ 48 w 106"/>
                  <a:gd name="T15" fmla="*/ 442 h 571"/>
                  <a:gd name="T16" fmla="*/ 46 w 106"/>
                  <a:gd name="T17" fmla="*/ 456 h 571"/>
                  <a:gd name="T18" fmla="*/ 44 w 106"/>
                  <a:gd name="T19" fmla="*/ 470 h 571"/>
                  <a:gd name="T20" fmla="*/ 41 w 106"/>
                  <a:gd name="T21" fmla="*/ 484 h 571"/>
                  <a:gd name="T22" fmla="*/ 38 w 106"/>
                  <a:gd name="T23" fmla="*/ 498 h 571"/>
                  <a:gd name="T24" fmla="*/ 35 w 106"/>
                  <a:gd name="T25" fmla="*/ 511 h 571"/>
                  <a:gd name="T26" fmla="*/ 32 w 106"/>
                  <a:gd name="T27" fmla="*/ 526 h 571"/>
                  <a:gd name="T28" fmla="*/ 28 w 106"/>
                  <a:gd name="T29" fmla="*/ 540 h 571"/>
                  <a:gd name="T30" fmla="*/ 24 w 106"/>
                  <a:gd name="T31" fmla="*/ 555 h 571"/>
                  <a:gd name="T32" fmla="*/ 20 w 106"/>
                  <a:gd name="T33" fmla="*/ 571 h 571"/>
                  <a:gd name="T34" fmla="*/ 20 w 106"/>
                  <a:gd name="T35" fmla="*/ 539 h 571"/>
                  <a:gd name="T36" fmla="*/ 19 w 106"/>
                  <a:gd name="T37" fmla="*/ 506 h 571"/>
                  <a:gd name="T38" fmla="*/ 16 w 106"/>
                  <a:gd name="T39" fmla="*/ 470 h 571"/>
                  <a:gd name="T40" fmla="*/ 12 w 106"/>
                  <a:gd name="T41" fmla="*/ 433 h 571"/>
                  <a:gd name="T42" fmla="*/ 8 w 106"/>
                  <a:gd name="T43" fmla="*/ 393 h 571"/>
                  <a:gd name="T44" fmla="*/ 4 w 106"/>
                  <a:gd name="T45" fmla="*/ 353 h 571"/>
                  <a:gd name="T46" fmla="*/ 1 w 106"/>
                  <a:gd name="T47" fmla="*/ 312 h 571"/>
                  <a:gd name="T48" fmla="*/ 0 w 106"/>
                  <a:gd name="T49" fmla="*/ 272 h 571"/>
                  <a:gd name="T50" fmla="*/ 0 w 106"/>
                  <a:gd name="T51" fmla="*/ 230 h 571"/>
                  <a:gd name="T52" fmla="*/ 3 w 106"/>
                  <a:gd name="T53" fmla="*/ 191 h 571"/>
                  <a:gd name="T54" fmla="*/ 9 w 106"/>
                  <a:gd name="T55" fmla="*/ 153 h 571"/>
                  <a:gd name="T56" fmla="*/ 18 w 106"/>
                  <a:gd name="T57" fmla="*/ 117 h 571"/>
                  <a:gd name="T58" fmla="*/ 32 w 106"/>
                  <a:gd name="T59" fmla="*/ 82 h 571"/>
                  <a:gd name="T60" fmla="*/ 51 w 106"/>
                  <a:gd name="T61" fmla="*/ 51 h 571"/>
                  <a:gd name="T62" fmla="*/ 75 w 106"/>
                  <a:gd name="T63" fmla="*/ 23 h 571"/>
                  <a:gd name="T64" fmla="*/ 106 w 106"/>
                  <a:gd name="T65" fmla="*/ 0 h 571"/>
                  <a:gd name="T66" fmla="*/ 97 w 106"/>
                  <a:gd name="T67" fmla="*/ 19 h 571"/>
                  <a:gd name="T68" fmla="*/ 89 w 106"/>
                  <a:gd name="T69" fmla="*/ 39 h 571"/>
                  <a:gd name="T70" fmla="*/ 82 w 106"/>
                  <a:gd name="T71" fmla="*/ 59 h 571"/>
                  <a:gd name="T72" fmla="*/ 74 w 106"/>
                  <a:gd name="T73" fmla="*/ 79 h 571"/>
                  <a:gd name="T74" fmla="*/ 68 w 106"/>
                  <a:gd name="T75" fmla="*/ 100 h 571"/>
                  <a:gd name="T76" fmla="*/ 62 w 106"/>
                  <a:gd name="T77" fmla="*/ 123 h 571"/>
                  <a:gd name="T78" fmla="*/ 57 w 106"/>
                  <a:gd name="T79" fmla="*/ 144 h 571"/>
                  <a:gd name="T80" fmla="*/ 53 w 106"/>
                  <a:gd name="T81" fmla="*/ 166 h 571"/>
                  <a:gd name="T82" fmla="*/ 49 w 106"/>
                  <a:gd name="T83" fmla="*/ 188 h 571"/>
                  <a:gd name="T84" fmla="*/ 47 w 106"/>
                  <a:gd name="T85" fmla="*/ 209 h 571"/>
                  <a:gd name="T86" fmla="*/ 46 w 106"/>
                  <a:gd name="T87" fmla="*/ 231 h 571"/>
                  <a:gd name="T88" fmla="*/ 46 w 106"/>
                  <a:gd name="T89" fmla="*/ 253 h 571"/>
                  <a:gd name="T90" fmla="*/ 47 w 106"/>
                  <a:gd name="T91" fmla="*/ 275 h 571"/>
                  <a:gd name="T92" fmla="*/ 50 w 106"/>
                  <a:gd name="T93" fmla="*/ 296 h 571"/>
                  <a:gd name="T94" fmla="*/ 54 w 106"/>
                  <a:gd name="T95" fmla="*/ 317 h 571"/>
                  <a:gd name="T96" fmla="*/ 60 w 106"/>
                  <a:gd name="T97" fmla="*/ 338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6" h="571">
                    <a:moveTo>
                      <a:pt x="60" y="338"/>
                    </a:moveTo>
                    <a:lnTo>
                      <a:pt x="58" y="354"/>
                    </a:lnTo>
                    <a:lnTo>
                      <a:pt x="56" y="369"/>
                    </a:lnTo>
                    <a:lnTo>
                      <a:pt x="55" y="384"/>
                    </a:lnTo>
                    <a:lnTo>
                      <a:pt x="53" y="399"/>
                    </a:lnTo>
                    <a:lnTo>
                      <a:pt x="51" y="414"/>
                    </a:lnTo>
                    <a:lnTo>
                      <a:pt x="50" y="428"/>
                    </a:lnTo>
                    <a:lnTo>
                      <a:pt x="48" y="442"/>
                    </a:lnTo>
                    <a:lnTo>
                      <a:pt x="46" y="456"/>
                    </a:lnTo>
                    <a:lnTo>
                      <a:pt x="44" y="470"/>
                    </a:lnTo>
                    <a:lnTo>
                      <a:pt x="41" y="484"/>
                    </a:lnTo>
                    <a:lnTo>
                      <a:pt x="38" y="498"/>
                    </a:lnTo>
                    <a:lnTo>
                      <a:pt x="35" y="511"/>
                    </a:lnTo>
                    <a:lnTo>
                      <a:pt x="32" y="526"/>
                    </a:lnTo>
                    <a:lnTo>
                      <a:pt x="28" y="540"/>
                    </a:lnTo>
                    <a:lnTo>
                      <a:pt x="24" y="555"/>
                    </a:lnTo>
                    <a:lnTo>
                      <a:pt x="20" y="571"/>
                    </a:lnTo>
                    <a:lnTo>
                      <a:pt x="20" y="539"/>
                    </a:lnTo>
                    <a:lnTo>
                      <a:pt x="19" y="506"/>
                    </a:lnTo>
                    <a:lnTo>
                      <a:pt x="16" y="470"/>
                    </a:lnTo>
                    <a:lnTo>
                      <a:pt x="12" y="433"/>
                    </a:lnTo>
                    <a:lnTo>
                      <a:pt x="8" y="393"/>
                    </a:lnTo>
                    <a:lnTo>
                      <a:pt x="4" y="353"/>
                    </a:lnTo>
                    <a:lnTo>
                      <a:pt x="1" y="312"/>
                    </a:lnTo>
                    <a:lnTo>
                      <a:pt x="0" y="272"/>
                    </a:lnTo>
                    <a:lnTo>
                      <a:pt x="0" y="230"/>
                    </a:lnTo>
                    <a:lnTo>
                      <a:pt x="3" y="191"/>
                    </a:lnTo>
                    <a:lnTo>
                      <a:pt x="9" y="153"/>
                    </a:lnTo>
                    <a:lnTo>
                      <a:pt x="18" y="117"/>
                    </a:lnTo>
                    <a:lnTo>
                      <a:pt x="32" y="82"/>
                    </a:lnTo>
                    <a:lnTo>
                      <a:pt x="51" y="51"/>
                    </a:lnTo>
                    <a:lnTo>
                      <a:pt x="75" y="23"/>
                    </a:lnTo>
                    <a:lnTo>
                      <a:pt x="106" y="0"/>
                    </a:lnTo>
                    <a:lnTo>
                      <a:pt x="97" y="19"/>
                    </a:lnTo>
                    <a:lnTo>
                      <a:pt x="89" y="39"/>
                    </a:lnTo>
                    <a:lnTo>
                      <a:pt x="82" y="59"/>
                    </a:lnTo>
                    <a:lnTo>
                      <a:pt x="74" y="79"/>
                    </a:lnTo>
                    <a:lnTo>
                      <a:pt x="68" y="100"/>
                    </a:lnTo>
                    <a:lnTo>
                      <a:pt x="62" y="123"/>
                    </a:lnTo>
                    <a:lnTo>
                      <a:pt x="57" y="144"/>
                    </a:lnTo>
                    <a:lnTo>
                      <a:pt x="53" y="166"/>
                    </a:lnTo>
                    <a:lnTo>
                      <a:pt x="49" y="188"/>
                    </a:lnTo>
                    <a:lnTo>
                      <a:pt x="47" y="209"/>
                    </a:lnTo>
                    <a:lnTo>
                      <a:pt x="46" y="231"/>
                    </a:lnTo>
                    <a:lnTo>
                      <a:pt x="46" y="253"/>
                    </a:lnTo>
                    <a:lnTo>
                      <a:pt x="47" y="275"/>
                    </a:lnTo>
                    <a:lnTo>
                      <a:pt x="50" y="296"/>
                    </a:lnTo>
                    <a:lnTo>
                      <a:pt x="54" y="317"/>
                    </a:lnTo>
                    <a:lnTo>
                      <a:pt x="60" y="338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0" name="Freeform 3072"/>
              <p:cNvSpPr>
                <a:spLocks/>
              </p:cNvSpPr>
              <p:nvPr/>
            </p:nvSpPr>
            <p:spPr bwMode="auto">
              <a:xfrm>
                <a:off x="2383" y="3452"/>
                <a:ext cx="6" cy="29"/>
              </a:xfrm>
              <a:custGeom>
                <a:avLst/>
                <a:gdLst>
                  <a:gd name="T0" fmla="*/ 40 w 40"/>
                  <a:gd name="T1" fmla="*/ 0 h 233"/>
                  <a:gd name="T2" fmla="*/ 38 w 40"/>
                  <a:gd name="T3" fmla="*/ 16 h 233"/>
                  <a:gd name="T4" fmla="*/ 36 w 40"/>
                  <a:gd name="T5" fmla="*/ 31 h 233"/>
                  <a:gd name="T6" fmla="*/ 35 w 40"/>
                  <a:gd name="T7" fmla="*/ 46 h 233"/>
                  <a:gd name="T8" fmla="*/ 33 w 40"/>
                  <a:gd name="T9" fmla="*/ 61 h 233"/>
                  <a:gd name="T10" fmla="*/ 31 w 40"/>
                  <a:gd name="T11" fmla="*/ 76 h 233"/>
                  <a:gd name="T12" fmla="*/ 30 w 40"/>
                  <a:gd name="T13" fmla="*/ 90 h 233"/>
                  <a:gd name="T14" fmla="*/ 28 w 40"/>
                  <a:gd name="T15" fmla="*/ 104 h 233"/>
                  <a:gd name="T16" fmla="*/ 26 w 40"/>
                  <a:gd name="T17" fmla="*/ 118 h 233"/>
                  <a:gd name="T18" fmla="*/ 24 w 40"/>
                  <a:gd name="T19" fmla="*/ 132 h 233"/>
                  <a:gd name="T20" fmla="*/ 21 w 40"/>
                  <a:gd name="T21" fmla="*/ 146 h 233"/>
                  <a:gd name="T22" fmla="*/ 18 w 40"/>
                  <a:gd name="T23" fmla="*/ 160 h 233"/>
                  <a:gd name="T24" fmla="*/ 15 w 40"/>
                  <a:gd name="T25" fmla="*/ 173 h 233"/>
                  <a:gd name="T26" fmla="*/ 12 w 40"/>
                  <a:gd name="T27" fmla="*/ 188 h 233"/>
                  <a:gd name="T28" fmla="*/ 8 w 40"/>
                  <a:gd name="T29" fmla="*/ 202 h 233"/>
                  <a:gd name="T30" fmla="*/ 4 w 40"/>
                  <a:gd name="T31" fmla="*/ 217 h 233"/>
                  <a:gd name="T32" fmla="*/ 0 w 40"/>
                  <a:gd name="T33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233">
                    <a:moveTo>
                      <a:pt x="40" y="0"/>
                    </a:moveTo>
                    <a:lnTo>
                      <a:pt x="38" y="16"/>
                    </a:lnTo>
                    <a:lnTo>
                      <a:pt x="36" y="31"/>
                    </a:lnTo>
                    <a:lnTo>
                      <a:pt x="35" y="46"/>
                    </a:lnTo>
                    <a:lnTo>
                      <a:pt x="33" y="61"/>
                    </a:lnTo>
                    <a:lnTo>
                      <a:pt x="31" y="76"/>
                    </a:lnTo>
                    <a:lnTo>
                      <a:pt x="30" y="90"/>
                    </a:lnTo>
                    <a:lnTo>
                      <a:pt x="28" y="104"/>
                    </a:lnTo>
                    <a:lnTo>
                      <a:pt x="26" y="118"/>
                    </a:lnTo>
                    <a:lnTo>
                      <a:pt x="24" y="132"/>
                    </a:lnTo>
                    <a:lnTo>
                      <a:pt x="21" y="146"/>
                    </a:lnTo>
                    <a:lnTo>
                      <a:pt x="18" y="160"/>
                    </a:lnTo>
                    <a:lnTo>
                      <a:pt x="15" y="173"/>
                    </a:lnTo>
                    <a:lnTo>
                      <a:pt x="12" y="188"/>
                    </a:lnTo>
                    <a:lnTo>
                      <a:pt x="8" y="202"/>
                    </a:lnTo>
                    <a:lnTo>
                      <a:pt x="4" y="217"/>
                    </a:lnTo>
                    <a:lnTo>
                      <a:pt x="0" y="2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1" name="Freeform 3073"/>
              <p:cNvSpPr>
                <a:spLocks/>
              </p:cNvSpPr>
              <p:nvPr/>
            </p:nvSpPr>
            <p:spPr bwMode="auto">
              <a:xfrm>
                <a:off x="2381" y="3410"/>
                <a:ext cx="13" cy="71"/>
              </a:xfrm>
              <a:custGeom>
                <a:avLst/>
                <a:gdLst>
                  <a:gd name="T0" fmla="*/ 20 w 106"/>
                  <a:gd name="T1" fmla="*/ 571 h 571"/>
                  <a:gd name="T2" fmla="*/ 20 w 106"/>
                  <a:gd name="T3" fmla="*/ 539 h 571"/>
                  <a:gd name="T4" fmla="*/ 19 w 106"/>
                  <a:gd name="T5" fmla="*/ 506 h 571"/>
                  <a:gd name="T6" fmla="*/ 16 w 106"/>
                  <a:gd name="T7" fmla="*/ 470 h 571"/>
                  <a:gd name="T8" fmla="*/ 12 w 106"/>
                  <a:gd name="T9" fmla="*/ 433 h 571"/>
                  <a:gd name="T10" fmla="*/ 8 w 106"/>
                  <a:gd name="T11" fmla="*/ 393 h 571"/>
                  <a:gd name="T12" fmla="*/ 4 w 106"/>
                  <a:gd name="T13" fmla="*/ 353 h 571"/>
                  <a:gd name="T14" fmla="*/ 1 w 106"/>
                  <a:gd name="T15" fmla="*/ 312 h 571"/>
                  <a:gd name="T16" fmla="*/ 0 w 106"/>
                  <a:gd name="T17" fmla="*/ 272 h 571"/>
                  <a:gd name="T18" fmla="*/ 0 w 106"/>
                  <a:gd name="T19" fmla="*/ 230 h 571"/>
                  <a:gd name="T20" fmla="*/ 3 w 106"/>
                  <a:gd name="T21" fmla="*/ 191 h 571"/>
                  <a:gd name="T22" fmla="*/ 9 w 106"/>
                  <a:gd name="T23" fmla="*/ 153 h 571"/>
                  <a:gd name="T24" fmla="*/ 18 w 106"/>
                  <a:gd name="T25" fmla="*/ 117 h 571"/>
                  <a:gd name="T26" fmla="*/ 32 w 106"/>
                  <a:gd name="T27" fmla="*/ 82 h 571"/>
                  <a:gd name="T28" fmla="*/ 51 w 106"/>
                  <a:gd name="T29" fmla="*/ 51 h 571"/>
                  <a:gd name="T30" fmla="*/ 75 w 106"/>
                  <a:gd name="T31" fmla="*/ 23 h 571"/>
                  <a:gd name="T32" fmla="*/ 106 w 106"/>
                  <a:gd name="T33" fmla="*/ 0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571">
                    <a:moveTo>
                      <a:pt x="20" y="571"/>
                    </a:moveTo>
                    <a:lnTo>
                      <a:pt x="20" y="539"/>
                    </a:lnTo>
                    <a:lnTo>
                      <a:pt x="19" y="506"/>
                    </a:lnTo>
                    <a:lnTo>
                      <a:pt x="16" y="470"/>
                    </a:lnTo>
                    <a:lnTo>
                      <a:pt x="12" y="433"/>
                    </a:lnTo>
                    <a:lnTo>
                      <a:pt x="8" y="393"/>
                    </a:lnTo>
                    <a:lnTo>
                      <a:pt x="4" y="353"/>
                    </a:lnTo>
                    <a:lnTo>
                      <a:pt x="1" y="312"/>
                    </a:lnTo>
                    <a:lnTo>
                      <a:pt x="0" y="272"/>
                    </a:lnTo>
                    <a:lnTo>
                      <a:pt x="0" y="230"/>
                    </a:lnTo>
                    <a:lnTo>
                      <a:pt x="3" y="191"/>
                    </a:lnTo>
                    <a:lnTo>
                      <a:pt x="9" y="153"/>
                    </a:lnTo>
                    <a:lnTo>
                      <a:pt x="18" y="117"/>
                    </a:lnTo>
                    <a:lnTo>
                      <a:pt x="32" y="82"/>
                    </a:lnTo>
                    <a:lnTo>
                      <a:pt x="51" y="51"/>
                    </a:lnTo>
                    <a:lnTo>
                      <a:pt x="75" y="23"/>
                    </a:lnTo>
                    <a:lnTo>
                      <a:pt x="10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2" name="Freeform 3074"/>
              <p:cNvSpPr>
                <a:spLocks/>
              </p:cNvSpPr>
              <p:nvPr/>
            </p:nvSpPr>
            <p:spPr bwMode="auto">
              <a:xfrm>
                <a:off x="2387" y="3410"/>
                <a:ext cx="7" cy="42"/>
              </a:xfrm>
              <a:custGeom>
                <a:avLst/>
                <a:gdLst>
                  <a:gd name="T0" fmla="*/ 60 w 60"/>
                  <a:gd name="T1" fmla="*/ 0 h 338"/>
                  <a:gd name="T2" fmla="*/ 51 w 60"/>
                  <a:gd name="T3" fmla="*/ 19 h 338"/>
                  <a:gd name="T4" fmla="*/ 43 w 60"/>
                  <a:gd name="T5" fmla="*/ 39 h 338"/>
                  <a:gd name="T6" fmla="*/ 36 w 60"/>
                  <a:gd name="T7" fmla="*/ 59 h 338"/>
                  <a:gd name="T8" fmla="*/ 28 w 60"/>
                  <a:gd name="T9" fmla="*/ 79 h 338"/>
                  <a:gd name="T10" fmla="*/ 22 w 60"/>
                  <a:gd name="T11" fmla="*/ 100 h 338"/>
                  <a:gd name="T12" fmla="*/ 16 w 60"/>
                  <a:gd name="T13" fmla="*/ 123 h 338"/>
                  <a:gd name="T14" fmla="*/ 11 w 60"/>
                  <a:gd name="T15" fmla="*/ 144 h 338"/>
                  <a:gd name="T16" fmla="*/ 7 w 60"/>
                  <a:gd name="T17" fmla="*/ 166 h 338"/>
                  <a:gd name="T18" fmla="*/ 3 w 60"/>
                  <a:gd name="T19" fmla="*/ 188 h 338"/>
                  <a:gd name="T20" fmla="*/ 1 w 60"/>
                  <a:gd name="T21" fmla="*/ 209 h 338"/>
                  <a:gd name="T22" fmla="*/ 0 w 60"/>
                  <a:gd name="T23" fmla="*/ 231 h 338"/>
                  <a:gd name="T24" fmla="*/ 0 w 60"/>
                  <a:gd name="T25" fmla="*/ 253 h 338"/>
                  <a:gd name="T26" fmla="*/ 1 w 60"/>
                  <a:gd name="T27" fmla="*/ 275 h 338"/>
                  <a:gd name="T28" fmla="*/ 4 w 60"/>
                  <a:gd name="T29" fmla="*/ 296 h 338"/>
                  <a:gd name="T30" fmla="*/ 8 w 60"/>
                  <a:gd name="T31" fmla="*/ 317 h 338"/>
                  <a:gd name="T32" fmla="*/ 14 w 60"/>
                  <a:gd name="T33" fmla="*/ 33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38">
                    <a:moveTo>
                      <a:pt x="60" y="0"/>
                    </a:moveTo>
                    <a:lnTo>
                      <a:pt x="51" y="19"/>
                    </a:lnTo>
                    <a:lnTo>
                      <a:pt x="43" y="39"/>
                    </a:lnTo>
                    <a:lnTo>
                      <a:pt x="36" y="59"/>
                    </a:lnTo>
                    <a:lnTo>
                      <a:pt x="28" y="79"/>
                    </a:lnTo>
                    <a:lnTo>
                      <a:pt x="22" y="100"/>
                    </a:lnTo>
                    <a:lnTo>
                      <a:pt x="16" y="123"/>
                    </a:lnTo>
                    <a:lnTo>
                      <a:pt x="11" y="144"/>
                    </a:lnTo>
                    <a:lnTo>
                      <a:pt x="7" y="166"/>
                    </a:lnTo>
                    <a:lnTo>
                      <a:pt x="3" y="188"/>
                    </a:lnTo>
                    <a:lnTo>
                      <a:pt x="1" y="209"/>
                    </a:lnTo>
                    <a:lnTo>
                      <a:pt x="0" y="231"/>
                    </a:lnTo>
                    <a:lnTo>
                      <a:pt x="0" y="253"/>
                    </a:lnTo>
                    <a:lnTo>
                      <a:pt x="1" y="275"/>
                    </a:lnTo>
                    <a:lnTo>
                      <a:pt x="4" y="296"/>
                    </a:lnTo>
                    <a:lnTo>
                      <a:pt x="8" y="317"/>
                    </a:lnTo>
                    <a:lnTo>
                      <a:pt x="14" y="3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3" name="Freeform 3075"/>
              <p:cNvSpPr>
                <a:spLocks/>
              </p:cNvSpPr>
              <p:nvPr/>
            </p:nvSpPr>
            <p:spPr bwMode="auto">
              <a:xfrm>
                <a:off x="2178" y="3547"/>
                <a:ext cx="216" cy="101"/>
              </a:xfrm>
              <a:custGeom>
                <a:avLst/>
                <a:gdLst>
                  <a:gd name="T0" fmla="*/ 1678 w 1724"/>
                  <a:gd name="T1" fmla="*/ 779 h 808"/>
                  <a:gd name="T2" fmla="*/ 1645 w 1724"/>
                  <a:gd name="T3" fmla="*/ 790 h 808"/>
                  <a:gd name="T4" fmla="*/ 1611 w 1724"/>
                  <a:gd name="T5" fmla="*/ 800 h 808"/>
                  <a:gd name="T6" fmla="*/ 1575 w 1724"/>
                  <a:gd name="T7" fmla="*/ 805 h 808"/>
                  <a:gd name="T8" fmla="*/ 1542 w 1724"/>
                  <a:gd name="T9" fmla="*/ 803 h 808"/>
                  <a:gd name="T10" fmla="*/ 1521 w 1724"/>
                  <a:gd name="T11" fmla="*/ 788 h 808"/>
                  <a:gd name="T12" fmla="*/ 1518 w 1724"/>
                  <a:gd name="T13" fmla="*/ 762 h 808"/>
                  <a:gd name="T14" fmla="*/ 1508 w 1724"/>
                  <a:gd name="T15" fmla="*/ 737 h 808"/>
                  <a:gd name="T16" fmla="*/ 1492 w 1724"/>
                  <a:gd name="T17" fmla="*/ 716 h 808"/>
                  <a:gd name="T18" fmla="*/ 1472 w 1724"/>
                  <a:gd name="T19" fmla="*/ 698 h 808"/>
                  <a:gd name="T20" fmla="*/ 1448 w 1724"/>
                  <a:gd name="T21" fmla="*/ 686 h 808"/>
                  <a:gd name="T22" fmla="*/ 1360 w 1724"/>
                  <a:gd name="T23" fmla="*/ 699 h 808"/>
                  <a:gd name="T24" fmla="*/ 1279 w 1724"/>
                  <a:gd name="T25" fmla="*/ 733 h 808"/>
                  <a:gd name="T26" fmla="*/ 1200 w 1724"/>
                  <a:gd name="T27" fmla="*/ 772 h 808"/>
                  <a:gd name="T28" fmla="*/ 1121 w 1724"/>
                  <a:gd name="T29" fmla="*/ 802 h 808"/>
                  <a:gd name="T30" fmla="*/ 1034 w 1724"/>
                  <a:gd name="T31" fmla="*/ 805 h 808"/>
                  <a:gd name="T32" fmla="*/ 879 w 1724"/>
                  <a:gd name="T33" fmla="*/ 804 h 808"/>
                  <a:gd name="T34" fmla="*/ 695 w 1724"/>
                  <a:gd name="T35" fmla="*/ 804 h 808"/>
                  <a:gd name="T36" fmla="*/ 511 w 1724"/>
                  <a:gd name="T37" fmla="*/ 798 h 808"/>
                  <a:gd name="T38" fmla="*/ 327 w 1724"/>
                  <a:gd name="T39" fmla="*/ 788 h 808"/>
                  <a:gd name="T40" fmla="*/ 140 w 1724"/>
                  <a:gd name="T41" fmla="*/ 777 h 808"/>
                  <a:gd name="T42" fmla="*/ 11 w 1724"/>
                  <a:gd name="T43" fmla="*/ 771 h 808"/>
                  <a:gd name="T44" fmla="*/ 6 w 1724"/>
                  <a:gd name="T45" fmla="*/ 766 h 808"/>
                  <a:gd name="T46" fmla="*/ 2 w 1724"/>
                  <a:gd name="T47" fmla="*/ 758 h 808"/>
                  <a:gd name="T48" fmla="*/ 0 w 1724"/>
                  <a:gd name="T49" fmla="*/ 749 h 808"/>
                  <a:gd name="T50" fmla="*/ 1 w 1724"/>
                  <a:gd name="T51" fmla="*/ 739 h 808"/>
                  <a:gd name="T52" fmla="*/ 7 w 1724"/>
                  <a:gd name="T53" fmla="*/ 732 h 808"/>
                  <a:gd name="T54" fmla="*/ 108 w 1724"/>
                  <a:gd name="T55" fmla="*/ 699 h 808"/>
                  <a:gd name="T56" fmla="*/ 212 w 1724"/>
                  <a:gd name="T57" fmla="*/ 671 h 808"/>
                  <a:gd name="T58" fmla="*/ 315 w 1724"/>
                  <a:gd name="T59" fmla="*/ 643 h 808"/>
                  <a:gd name="T60" fmla="*/ 415 w 1724"/>
                  <a:gd name="T61" fmla="*/ 611 h 808"/>
                  <a:gd name="T62" fmla="*/ 513 w 1724"/>
                  <a:gd name="T63" fmla="*/ 570 h 808"/>
                  <a:gd name="T64" fmla="*/ 619 w 1724"/>
                  <a:gd name="T65" fmla="*/ 518 h 808"/>
                  <a:gd name="T66" fmla="*/ 732 w 1724"/>
                  <a:gd name="T67" fmla="*/ 466 h 808"/>
                  <a:gd name="T68" fmla="*/ 845 w 1724"/>
                  <a:gd name="T69" fmla="*/ 415 h 808"/>
                  <a:gd name="T70" fmla="*/ 957 w 1724"/>
                  <a:gd name="T71" fmla="*/ 360 h 808"/>
                  <a:gd name="T72" fmla="*/ 1065 w 1724"/>
                  <a:gd name="T73" fmla="*/ 300 h 808"/>
                  <a:gd name="T74" fmla="*/ 1145 w 1724"/>
                  <a:gd name="T75" fmla="*/ 237 h 808"/>
                  <a:gd name="T76" fmla="*/ 1177 w 1724"/>
                  <a:gd name="T77" fmla="*/ 181 h 808"/>
                  <a:gd name="T78" fmla="*/ 1216 w 1724"/>
                  <a:gd name="T79" fmla="*/ 127 h 808"/>
                  <a:gd name="T80" fmla="*/ 1260 w 1724"/>
                  <a:gd name="T81" fmla="*/ 78 h 808"/>
                  <a:gd name="T82" fmla="*/ 1308 w 1724"/>
                  <a:gd name="T83" fmla="*/ 35 h 808"/>
                  <a:gd name="T84" fmla="*/ 1362 w 1724"/>
                  <a:gd name="T85" fmla="*/ 3 h 808"/>
                  <a:gd name="T86" fmla="*/ 1410 w 1724"/>
                  <a:gd name="T87" fmla="*/ 2 h 808"/>
                  <a:gd name="T88" fmla="*/ 1454 w 1724"/>
                  <a:gd name="T89" fmla="*/ 17 h 808"/>
                  <a:gd name="T90" fmla="*/ 1496 w 1724"/>
                  <a:gd name="T91" fmla="*/ 43 h 808"/>
                  <a:gd name="T92" fmla="*/ 1533 w 1724"/>
                  <a:gd name="T93" fmla="*/ 79 h 808"/>
                  <a:gd name="T94" fmla="*/ 1564 w 1724"/>
                  <a:gd name="T95" fmla="*/ 116 h 808"/>
                  <a:gd name="T96" fmla="*/ 1579 w 1724"/>
                  <a:gd name="T97" fmla="*/ 168 h 808"/>
                  <a:gd name="T98" fmla="*/ 1578 w 1724"/>
                  <a:gd name="T99" fmla="*/ 236 h 808"/>
                  <a:gd name="T100" fmla="*/ 1575 w 1724"/>
                  <a:gd name="T101" fmla="*/ 308 h 808"/>
                  <a:gd name="T102" fmla="*/ 1584 w 1724"/>
                  <a:gd name="T103" fmla="*/ 377 h 808"/>
                  <a:gd name="T104" fmla="*/ 1619 w 1724"/>
                  <a:gd name="T105" fmla="*/ 433 h 808"/>
                  <a:gd name="T106" fmla="*/ 1674 w 1724"/>
                  <a:gd name="T107" fmla="*/ 475 h 808"/>
                  <a:gd name="T108" fmla="*/ 1704 w 1724"/>
                  <a:gd name="T109" fmla="*/ 530 h 808"/>
                  <a:gd name="T110" fmla="*/ 1721 w 1724"/>
                  <a:gd name="T111" fmla="*/ 591 h 808"/>
                  <a:gd name="T112" fmla="*/ 1724 w 1724"/>
                  <a:gd name="T113" fmla="*/ 654 h 808"/>
                  <a:gd name="T114" fmla="*/ 1717 w 1724"/>
                  <a:gd name="T115" fmla="*/ 716 h 808"/>
                  <a:gd name="T116" fmla="*/ 1700 w 1724"/>
                  <a:gd name="T117" fmla="*/ 772 h 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24" h="808">
                    <a:moveTo>
                      <a:pt x="1700" y="772"/>
                    </a:moveTo>
                    <a:lnTo>
                      <a:pt x="1689" y="775"/>
                    </a:lnTo>
                    <a:lnTo>
                      <a:pt x="1678" y="779"/>
                    </a:lnTo>
                    <a:lnTo>
                      <a:pt x="1667" y="782"/>
                    </a:lnTo>
                    <a:lnTo>
                      <a:pt x="1656" y="786"/>
                    </a:lnTo>
                    <a:lnTo>
                      <a:pt x="1645" y="790"/>
                    </a:lnTo>
                    <a:lnTo>
                      <a:pt x="1633" y="793"/>
                    </a:lnTo>
                    <a:lnTo>
                      <a:pt x="1622" y="797"/>
                    </a:lnTo>
                    <a:lnTo>
                      <a:pt x="1611" y="800"/>
                    </a:lnTo>
                    <a:lnTo>
                      <a:pt x="1599" y="802"/>
                    </a:lnTo>
                    <a:lnTo>
                      <a:pt x="1587" y="804"/>
                    </a:lnTo>
                    <a:lnTo>
                      <a:pt x="1575" y="805"/>
                    </a:lnTo>
                    <a:lnTo>
                      <a:pt x="1564" y="805"/>
                    </a:lnTo>
                    <a:lnTo>
                      <a:pt x="1553" y="805"/>
                    </a:lnTo>
                    <a:lnTo>
                      <a:pt x="1542" y="803"/>
                    </a:lnTo>
                    <a:lnTo>
                      <a:pt x="1531" y="801"/>
                    </a:lnTo>
                    <a:lnTo>
                      <a:pt x="1521" y="798"/>
                    </a:lnTo>
                    <a:lnTo>
                      <a:pt x="1521" y="788"/>
                    </a:lnTo>
                    <a:lnTo>
                      <a:pt x="1521" y="779"/>
                    </a:lnTo>
                    <a:lnTo>
                      <a:pt x="1520" y="771"/>
                    </a:lnTo>
                    <a:lnTo>
                      <a:pt x="1518" y="762"/>
                    </a:lnTo>
                    <a:lnTo>
                      <a:pt x="1516" y="753"/>
                    </a:lnTo>
                    <a:lnTo>
                      <a:pt x="1512" y="745"/>
                    </a:lnTo>
                    <a:lnTo>
                      <a:pt x="1508" y="737"/>
                    </a:lnTo>
                    <a:lnTo>
                      <a:pt x="1503" y="730"/>
                    </a:lnTo>
                    <a:lnTo>
                      <a:pt x="1498" y="723"/>
                    </a:lnTo>
                    <a:lnTo>
                      <a:pt x="1492" y="716"/>
                    </a:lnTo>
                    <a:lnTo>
                      <a:pt x="1486" y="710"/>
                    </a:lnTo>
                    <a:lnTo>
                      <a:pt x="1479" y="704"/>
                    </a:lnTo>
                    <a:lnTo>
                      <a:pt x="1472" y="698"/>
                    </a:lnTo>
                    <a:lnTo>
                      <a:pt x="1463" y="693"/>
                    </a:lnTo>
                    <a:lnTo>
                      <a:pt x="1455" y="689"/>
                    </a:lnTo>
                    <a:lnTo>
                      <a:pt x="1448" y="686"/>
                    </a:lnTo>
                    <a:lnTo>
                      <a:pt x="1417" y="687"/>
                    </a:lnTo>
                    <a:lnTo>
                      <a:pt x="1388" y="691"/>
                    </a:lnTo>
                    <a:lnTo>
                      <a:pt x="1360" y="699"/>
                    </a:lnTo>
                    <a:lnTo>
                      <a:pt x="1332" y="708"/>
                    </a:lnTo>
                    <a:lnTo>
                      <a:pt x="1305" y="720"/>
                    </a:lnTo>
                    <a:lnTo>
                      <a:pt x="1279" y="733"/>
                    </a:lnTo>
                    <a:lnTo>
                      <a:pt x="1253" y="746"/>
                    </a:lnTo>
                    <a:lnTo>
                      <a:pt x="1227" y="760"/>
                    </a:lnTo>
                    <a:lnTo>
                      <a:pt x="1200" y="772"/>
                    </a:lnTo>
                    <a:lnTo>
                      <a:pt x="1174" y="784"/>
                    </a:lnTo>
                    <a:lnTo>
                      <a:pt x="1148" y="794"/>
                    </a:lnTo>
                    <a:lnTo>
                      <a:pt x="1121" y="802"/>
                    </a:lnTo>
                    <a:lnTo>
                      <a:pt x="1093" y="806"/>
                    </a:lnTo>
                    <a:lnTo>
                      <a:pt x="1064" y="808"/>
                    </a:lnTo>
                    <a:lnTo>
                      <a:pt x="1034" y="805"/>
                    </a:lnTo>
                    <a:lnTo>
                      <a:pt x="1004" y="798"/>
                    </a:lnTo>
                    <a:lnTo>
                      <a:pt x="941" y="801"/>
                    </a:lnTo>
                    <a:lnTo>
                      <a:pt x="879" y="804"/>
                    </a:lnTo>
                    <a:lnTo>
                      <a:pt x="818" y="805"/>
                    </a:lnTo>
                    <a:lnTo>
                      <a:pt x="756" y="805"/>
                    </a:lnTo>
                    <a:lnTo>
                      <a:pt x="695" y="804"/>
                    </a:lnTo>
                    <a:lnTo>
                      <a:pt x="633" y="803"/>
                    </a:lnTo>
                    <a:lnTo>
                      <a:pt x="573" y="801"/>
                    </a:lnTo>
                    <a:lnTo>
                      <a:pt x="511" y="798"/>
                    </a:lnTo>
                    <a:lnTo>
                      <a:pt x="450" y="795"/>
                    </a:lnTo>
                    <a:lnTo>
                      <a:pt x="388" y="792"/>
                    </a:lnTo>
                    <a:lnTo>
                      <a:pt x="327" y="788"/>
                    </a:lnTo>
                    <a:lnTo>
                      <a:pt x="265" y="784"/>
                    </a:lnTo>
                    <a:lnTo>
                      <a:pt x="203" y="781"/>
                    </a:lnTo>
                    <a:lnTo>
                      <a:pt x="140" y="777"/>
                    </a:lnTo>
                    <a:lnTo>
                      <a:pt x="78" y="774"/>
                    </a:lnTo>
                    <a:lnTo>
                      <a:pt x="14" y="772"/>
                    </a:lnTo>
                    <a:lnTo>
                      <a:pt x="11" y="771"/>
                    </a:lnTo>
                    <a:lnTo>
                      <a:pt x="10" y="769"/>
                    </a:lnTo>
                    <a:lnTo>
                      <a:pt x="8" y="768"/>
                    </a:lnTo>
                    <a:lnTo>
                      <a:pt x="6" y="766"/>
                    </a:lnTo>
                    <a:lnTo>
                      <a:pt x="4" y="763"/>
                    </a:lnTo>
                    <a:lnTo>
                      <a:pt x="3" y="761"/>
                    </a:lnTo>
                    <a:lnTo>
                      <a:pt x="2" y="758"/>
                    </a:lnTo>
                    <a:lnTo>
                      <a:pt x="1" y="755"/>
                    </a:lnTo>
                    <a:lnTo>
                      <a:pt x="0" y="752"/>
                    </a:lnTo>
                    <a:lnTo>
                      <a:pt x="0" y="749"/>
                    </a:lnTo>
                    <a:lnTo>
                      <a:pt x="0" y="745"/>
                    </a:lnTo>
                    <a:lnTo>
                      <a:pt x="1" y="742"/>
                    </a:lnTo>
                    <a:lnTo>
                      <a:pt x="1" y="739"/>
                    </a:lnTo>
                    <a:lnTo>
                      <a:pt x="3" y="737"/>
                    </a:lnTo>
                    <a:lnTo>
                      <a:pt x="4" y="734"/>
                    </a:lnTo>
                    <a:lnTo>
                      <a:pt x="7" y="732"/>
                    </a:lnTo>
                    <a:lnTo>
                      <a:pt x="41" y="720"/>
                    </a:lnTo>
                    <a:lnTo>
                      <a:pt x="74" y="709"/>
                    </a:lnTo>
                    <a:lnTo>
                      <a:pt x="108" y="699"/>
                    </a:lnTo>
                    <a:lnTo>
                      <a:pt x="142" y="689"/>
                    </a:lnTo>
                    <a:lnTo>
                      <a:pt x="178" y="680"/>
                    </a:lnTo>
                    <a:lnTo>
                      <a:pt x="212" y="671"/>
                    </a:lnTo>
                    <a:lnTo>
                      <a:pt x="246" y="661"/>
                    </a:lnTo>
                    <a:lnTo>
                      <a:pt x="280" y="652"/>
                    </a:lnTo>
                    <a:lnTo>
                      <a:pt x="315" y="643"/>
                    </a:lnTo>
                    <a:lnTo>
                      <a:pt x="349" y="633"/>
                    </a:lnTo>
                    <a:lnTo>
                      <a:pt x="382" y="622"/>
                    </a:lnTo>
                    <a:lnTo>
                      <a:pt x="415" y="611"/>
                    </a:lnTo>
                    <a:lnTo>
                      <a:pt x="449" y="598"/>
                    </a:lnTo>
                    <a:lnTo>
                      <a:pt x="481" y="585"/>
                    </a:lnTo>
                    <a:lnTo>
                      <a:pt x="513" y="570"/>
                    </a:lnTo>
                    <a:lnTo>
                      <a:pt x="545" y="554"/>
                    </a:lnTo>
                    <a:lnTo>
                      <a:pt x="582" y="535"/>
                    </a:lnTo>
                    <a:lnTo>
                      <a:pt x="619" y="518"/>
                    </a:lnTo>
                    <a:lnTo>
                      <a:pt x="657" y="500"/>
                    </a:lnTo>
                    <a:lnTo>
                      <a:pt x="695" y="483"/>
                    </a:lnTo>
                    <a:lnTo>
                      <a:pt x="732" y="466"/>
                    </a:lnTo>
                    <a:lnTo>
                      <a:pt x="770" y="449"/>
                    </a:lnTo>
                    <a:lnTo>
                      <a:pt x="807" y="432"/>
                    </a:lnTo>
                    <a:lnTo>
                      <a:pt x="845" y="415"/>
                    </a:lnTo>
                    <a:lnTo>
                      <a:pt x="882" y="397"/>
                    </a:lnTo>
                    <a:lnTo>
                      <a:pt x="919" y="379"/>
                    </a:lnTo>
                    <a:lnTo>
                      <a:pt x="957" y="360"/>
                    </a:lnTo>
                    <a:lnTo>
                      <a:pt x="993" y="341"/>
                    </a:lnTo>
                    <a:lnTo>
                      <a:pt x="1029" y="321"/>
                    </a:lnTo>
                    <a:lnTo>
                      <a:pt x="1065" y="300"/>
                    </a:lnTo>
                    <a:lnTo>
                      <a:pt x="1101" y="278"/>
                    </a:lnTo>
                    <a:lnTo>
                      <a:pt x="1136" y="255"/>
                    </a:lnTo>
                    <a:lnTo>
                      <a:pt x="1145" y="237"/>
                    </a:lnTo>
                    <a:lnTo>
                      <a:pt x="1154" y="218"/>
                    </a:lnTo>
                    <a:lnTo>
                      <a:pt x="1165" y="199"/>
                    </a:lnTo>
                    <a:lnTo>
                      <a:pt x="1177" y="181"/>
                    </a:lnTo>
                    <a:lnTo>
                      <a:pt x="1189" y="163"/>
                    </a:lnTo>
                    <a:lnTo>
                      <a:pt x="1202" y="145"/>
                    </a:lnTo>
                    <a:lnTo>
                      <a:pt x="1216" y="127"/>
                    </a:lnTo>
                    <a:lnTo>
                      <a:pt x="1230" y="110"/>
                    </a:lnTo>
                    <a:lnTo>
                      <a:pt x="1245" y="94"/>
                    </a:lnTo>
                    <a:lnTo>
                      <a:pt x="1260" y="78"/>
                    </a:lnTo>
                    <a:lnTo>
                      <a:pt x="1276" y="62"/>
                    </a:lnTo>
                    <a:lnTo>
                      <a:pt x="1292" y="48"/>
                    </a:lnTo>
                    <a:lnTo>
                      <a:pt x="1308" y="35"/>
                    </a:lnTo>
                    <a:lnTo>
                      <a:pt x="1325" y="23"/>
                    </a:lnTo>
                    <a:lnTo>
                      <a:pt x="1344" y="12"/>
                    </a:lnTo>
                    <a:lnTo>
                      <a:pt x="1362" y="3"/>
                    </a:lnTo>
                    <a:lnTo>
                      <a:pt x="1378" y="0"/>
                    </a:lnTo>
                    <a:lnTo>
                      <a:pt x="1394" y="0"/>
                    </a:lnTo>
                    <a:lnTo>
                      <a:pt x="1410" y="2"/>
                    </a:lnTo>
                    <a:lnTo>
                      <a:pt x="1425" y="5"/>
                    </a:lnTo>
                    <a:lnTo>
                      <a:pt x="1440" y="10"/>
                    </a:lnTo>
                    <a:lnTo>
                      <a:pt x="1454" y="17"/>
                    </a:lnTo>
                    <a:lnTo>
                      <a:pt x="1469" y="25"/>
                    </a:lnTo>
                    <a:lnTo>
                      <a:pt x="1483" y="34"/>
                    </a:lnTo>
                    <a:lnTo>
                      <a:pt x="1496" y="43"/>
                    </a:lnTo>
                    <a:lnTo>
                      <a:pt x="1509" y="54"/>
                    </a:lnTo>
                    <a:lnTo>
                      <a:pt x="1521" y="67"/>
                    </a:lnTo>
                    <a:lnTo>
                      <a:pt x="1533" y="79"/>
                    </a:lnTo>
                    <a:lnTo>
                      <a:pt x="1544" y="91"/>
                    </a:lnTo>
                    <a:lnTo>
                      <a:pt x="1554" y="103"/>
                    </a:lnTo>
                    <a:lnTo>
                      <a:pt x="1564" y="116"/>
                    </a:lnTo>
                    <a:lnTo>
                      <a:pt x="1574" y="129"/>
                    </a:lnTo>
                    <a:lnTo>
                      <a:pt x="1577" y="147"/>
                    </a:lnTo>
                    <a:lnTo>
                      <a:pt x="1579" y="168"/>
                    </a:lnTo>
                    <a:lnTo>
                      <a:pt x="1580" y="189"/>
                    </a:lnTo>
                    <a:lnTo>
                      <a:pt x="1579" y="212"/>
                    </a:lnTo>
                    <a:lnTo>
                      <a:pt x="1578" y="236"/>
                    </a:lnTo>
                    <a:lnTo>
                      <a:pt x="1576" y="260"/>
                    </a:lnTo>
                    <a:lnTo>
                      <a:pt x="1575" y="284"/>
                    </a:lnTo>
                    <a:lnTo>
                      <a:pt x="1575" y="308"/>
                    </a:lnTo>
                    <a:lnTo>
                      <a:pt x="1576" y="332"/>
                    </a:lnTo>
                    <a:lnTo>
                      <a:pt x="1579" y="354"/>
                    </a:lnTo>
                    <a:lnTo>
                      <a:pt x="1584" y="377"/>
                    </a:lnTo>
                    <a:lnTo>
                      <a:pt x="1592" y="397"/>
                    </a:lnTo>
                    <a:lnTo>
                      <a:pt x="1604" y="416"/>
                    </a:lnTo>
                    <a:lnTo>
                      <a:pt x="1619" y="433"/>
                    </a:lnTo>
                    <a:lnTo>
                      <a:pt x="1637" y="447"/>
                    </a:lnTo>
                    <a:lnTo>
                      <a:pt x="1661" y="460"/>
                    </a:lnTo>
                    <a:lnTo>
                      <a:pt x="1674" y="475"/>
                    </a:lnTo>
                    <a:lnTo>
                      <a:pt x="1686" y="492"/>
                    </a:lnTo>
                    <a:lnTo>
                      <a:pt x="1696" y="510"/>
                    </a:lnTo>
                    <a:lnTo>
                      <a:pt x="1704" y="530"/>
                    </a:lnTo>
                    <a:lnTo>
                      <a:pt x="1711" y="550"/>
                    </a:lnTo>
                    <a:lnTo>
                      <a:pt x="1717" y="570"/>
                    </a:lnTo>
                    <a:lnTo>
                      <a:pt x="1721" y="591"/>
                    </a:lnTo>
                    <a:lnTo>
                      <a:pt x="1723" y="612"/>
                    </a:lnTo>
                    <a:lnTo>
                      <a:pt x="1724" y="633"/>
                    </a:lnTo>
                    <a:lnTo>
                      <a:pt x="1724" y="654"/>
                    </a:lnTo>
                    <a:lnTo>
                      <a:pt x="1723" y="676"/>
                    </a:lnTo>
                    <a:lnTo>
                      <a:pt x="1720" y="696"/>
                    </a:lnTo>
                    <a:lnTo>
                      <a:pt x="1717" y="716"/>
                    </a:lnTo>
                    <a:lnTo>
                      <a:pt x="1712" y="735"/>
                    </a:lnTo>
                    <a:lnTo>
                      <a:pt x="1706" y="754"/>
                    </a:lnTo>
                    <a:lnTo>
                      <a:pt x="1700" y="772"/>
                    </a:lnTo>
                    <a:close/>
                  </a:path>
                </a:pathLst>
              </a:custGeom>
              <a:solidFill>
                <a:srgbClr val="363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4" name="Freeform 3076"/>
              <p:cNvSpPr>
                <a:spLocks/>
              </p:cNvSpPr>
              <p:nvPr/>
            </p:nvSpPr>
            <p:spPr bwMode="auto">
              <a:xfrm>
                <a:off x="2368" y="3644"/>
                <a:ext cx="23" cy="4"/>
              </a:xfrm>
              <a:custGeom>
                <a:avLst/>
                <a:gdLst>
                  <a:gd name="T0" fmla="*/ 179 w 179"/>
                  <a:gd name="T1" fmla="*/ 0 h 33"/>
                  <a:gd name="T2" fmla="*/ 168 w 179"/>
                  <a:gd name="T3" fmla="*/ 3 h 33"/>
                  <a:gd name="T4" fmla="*/ 157 w 179"/>
                  <a:gd name="T5" fmla="*/ 7 h 33"/>
                  <a:gd name="T6" fmla="*/ 146 w 179"/>
                  <a:gd name="T7" fmla="*/ 10 h 33"/>
                  <a:gd name="T8" fmla="*/ 135 w 179"/>
                  <a:gd name="T9" fmla="*/ 14 h 33"/>
                  <a:gd name="T10" fmla="*/ 124 w 179"/>
                  <a:gd name="T11" fmla="*/ 18 h 33"/>
                  <a:gd name="T12" fmla="*/ 112 w 179"/>
                  <a:gd name="T13" fmla="*/ 21 h 33"/>
                  <a:gd name="T14" fmla="*/ 101 w 179"/>
                  <a:gd name="T15" fmla="*/ 25 h 33"/>
                  <a:gd name="T16" fmla="*/ 90 w 179"/>
                  <a:gd name="T17" fmla="*/ 28 h 33"/>
                  <a:gd name="T18" fmla="*/ 78 w 179"/>
                  <a:gd name="T19" fmla="*/ 30 h 33"/>
                  <a:gd name="T20" fmla="*/ 66 w 179"/>
                  <a:gd name="T21" fmla="*/ 32 h 33"/>
                  <a:gd name="T22" fmla="*/ 54 w 179"/>
                  <a:gd name="T23" fmla="*/ 33 h 33"/>
                  <a:gd name="T24" fmla="*/ 43 w 179"/>
                  <a:gd name="T25" fmla="*/ 33 h 33"/>
                  <a:gd name="T26" fmla="*/ 32 w 179"/>
                  <a:gd name="T27" fmla="*/ 33 h 33"/>
                  <a:gd name="T28" fmla="*/ 21 w 179"/>
                  <a:gd name="T29" fmla="*/ 31 h 33"/>
                  <a:gd name="T30" fmla="*/ 10 w 179"/>
                  <a:gd name="T31" fmla="*/ 29 h 33"/>
                  <a:gd name="T32" fmla="*/ 0 w 179"/>
                  <a:gd name="T33" fmla="*/ 26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9" h="33">
                    <a:moveTo>
                      <a:pt x="179" y="0"/>
                    </a:moveTo>
                    <a:lnTo>
                      <a:pt x="168" y="3"/>
                    </a:lnTo>
                    <a:lnTo>
                      <a:pt x="157" y="7"/>
                    </a:lnTo>
                    <a:lnTo>
                      <a:pt x="146" y="10"/>
                    </a:lnTo>
                    <a:lnTo>
                      <a:pt x="135" y="14"/>
                    </a:lnTo>
                    <a:lnTo>
                      <a:pt x="124" y="18"/>
                    </a:lnTo>
                    <a:lnTo>
                      <a:pt x="112" y="21"/>
                    </a:lnTo>
                    <a:lnTo>
                      <a:pt x="101" y="25"/>
                    </a:lnTo>
                    <a:lnTo>
                      <a:pt x="90" y="28"/>
                    </a:lnTo>
                    <a:lnTo>
                      <a:pt x="78" y="30"/>
                    </a:lnTo>
                    <a:lnTo>
                      <a:pt x="66" y="32"/>
                    </a:lnTo>
                    <a:lnTo>
                      <a:pt x="54" y="33"/>
                    </a:lnTo>
                    <a:lnTo>
                      <a:pt x="43" y="33"/>
                    </a:lnTo>
                    <a:lnTo>
                      <a:pt x="32" y="33"/>
                    </a:lnTo>
                    <a:lnTo>
                      <a:pt x="21" y="31"/>
                    </a:lnTo>
                    <a:lnTo>
                      <a:pt x="10" y="29"/>
                    </a:lnTo>
                    <a:lnTo>
                      <a:pt x="0" y="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5" name="Freeform 3077"/>
              <p:cNvSpPr>
                <a:spLocks/>
              </p:cNvSpPr>
              <p:nvPr/>
            </p:nvSpPr>
            <p:spPr bwMode="auto">
              <a:xfrm>
                <a:off x="2359" y="3633"/>
                <a:ext cx="9" cy="14"/>
              </a:xfrm>
              <a:custGeom>
                <a:avLst/>
                <a:gdLst>
                  <a:gd name="T0" fmla="*/ 73 w 73"/>
                  <a:gd name="T1" fmla="*/ 112 h 112"/>
                  <a:gd name="T2" fmla="*/ 73 w 73"/>
                  <a:gd name="T3" fmla="*/ 102 h 112"/>
                  <a:gd name="T4" fmla="*/ 73 w 73"/>
                  <a:gd name="T5" fmla="*/ 93 h 112"/>
                  <a:gd name="T6" fmla="*/ 72 w 73"/>
                  <a:gd name="T7" fmla="*/ 85 h 112"/>
                  <a:gd name="T8" fmla="*/ 70 w 73"/>
                  <a:gd name="T9" fmla="*/ 76 h 112"/>
                  <a:gd name="T10" fmla="*/ 68 w 73"/>
                  <a:gd name="T11" fmla="*/ 67 h 112"/>
                  <a:gd name="T12" fmla="*/ 64 w 73"/>
                  <a:gd name="T13" fmla="*/ 59 h 112"/>
                  <a:gd name="T14" fmla="*/ 60 w 73"/>
                  <a:gd name="T15" fmla="*/ 51 h 112"/>
                  <a:gd name="T16" fmla="*/ 55 w 73"/>
                  <a:gd name="T17" fmla="*/ 44 h 112"/>
                  <a:gd name="T18" fmla="*/ 50 w 73"/>
                  <a:gd name="T19" fmla="*/ 37 h 112"/>
                  <a:gd name="T20" fmla="*/ 44 w 73"/>
                  <a:gd name="T21" fmla="*/ 30 h 112"/>
                  <a:gd name="T22" fmla="*/ 38 w 73"/>
                  <a:gd name="T23" fmla="*/ 24 h 112"/>
                  <a:gd name="T24" fmla="*/ 31 w 73"/>
                  <a:gd name="T25" fmla="*/ 18 h 112"/>
                  <a:gd name="T26" fmla="*/ 24 w 73"/>
                  <a:gd name="T27" fmla="*/ 12 h 112"/>
                  <a:gd name="T28" fmla="*/ 15 w 73"/>
                  <a:gd name="T29" fmla="*/ 7 h 112"/>
                  <a:gd name="T30" fmla="*/ 7 w 73"/>
                  <a:gd name="T31" fmla="*/ 3 h 112"/>
                  <a:gd name="T32" fmla="*/ 0 w 73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12">
                    <a:moveTo>
                      <a:pt x="73" y="112"/>
                    </a:moveTo>
                    <a:lnTo>
                      <a:pt x="73" y="102"/>
                    </a:lnTo>
                    <a:lnTo>
                      <a:pt x="73" y="93"/>
                    </a:lnTo>
                    <a:lnTo>
                      <a:pt x="72" y="85"/>
                    </a:lnTo>
                    <a:lnTo>
                      <a:pt x="70" y="76"/>
                    </a:lnTo>
                    <a:lnTo>
                      <a:pt x="68" y="67"/>
                    </a:lnTo>
                    <a:lnTo>
                      <a:pt x="64" y="59"/>
                    </a:lnTo>
                    <a:lnTo>
                      <a:pt x="60" y="51"/>
                    </a:lnTo>
                    <a:lnTo>
                      <a:pt x="55" y="44"/>
                    </a:lnTo>
                    <a:lnTo>
                      <a:pt x="50" y="37"/>
                    </a:lnTo>
                    <a:lnTo>
                      <a:pt x="44" y="30"/>
                    </a:lnTo>
                    <a:lnTo>
                      <a:pt x="38" y="24"/>
                    </a:lnTo>
                    <a:lnTo>
                      <a:pt x="31" y="18"/>
                    </a:lnTo>
                    <a:lnTo>
                      <a:pt x="24" y="12"/>
                    </a:lnTo>
                    <a:lnTo>
                      <a:pt x="15" y="7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6" name="Freeform 3078"/>
              <p:cNvSpPr>
                <a:spLocks/>
              </p:cNvSpPr>
              <p:nvPr/>
            </p:nvSpPr>
            <p:spPr bwMode="auto">
              <a:xfrm>
                <a:off x="2304" y="3633"/>
                <a:ext cx="55" cy="15"/>
              </a:xfrm>
              <a:custGeom>
                <a:avLst/>
                <a:gdLst>
                  <a:gd name="T0" fmla="*/ 444 w 444"/>
                  <a:gd name="T1" fmla="*/ 0 h 122"/>
                  <a:gd name="T2" fmla="*/ 413 w 444"/>
                  <a:gd name="T3" fmla="*/ 1 h 122"/>
                  <a:gd name="T4" fmla="*/ 384 w 444"/>
                  <a:gd name="T5" fmla="*/ 5 h 122"/>
                  <a:gd name="T6" fmla="*/ 356 w 444"/>
                  <a:gd name="T7" fmla="*/ 13 h 122"/>
                  <a:gd name="T8" fmla="*/ 328 w 444"/>
                  <a:gd name="T9" fmla="*/ 22 h 122"/>
                  <a:gd name="T10" fmla="*/ 301 w 444"/>
                  <a:gd name="T11" fmla="*/ 34 h 122"/>
                  <a:gd name="T12" fmla="*/ 275 w 444"/>
                  <a:gd name="T13" fmla="*/ 47 h 122"/>
                  <a:gd name="T14" fmla="*/ 249 w 444"/>
                  <a:gd name="T15" fmla="*/ 60 h 122"/>
                  <a:gd name="T16" fmla="*/ 223 w 444"/>
                  <a:gd name="T17" fmla="*/ 74 h 122"/>
                  <a:gd name="T18" fmla="*/ 196 w 444"/>
                  <a:gd name="T19" fmla="*/ 86 h 122"/>
                  <a:gd name="T20" fmla="*/ 170 w 444"/>
                  <a:gd name="T21" fmla="*/ 98 h 122"/>
                  <a:gd name="T22" fmla="*/ 144 w 444"/>
                  <a:gd name="T23" fmla="*/ 108 h 122"/>
                  <a:gd name="T24" fmla="*/ 117 w 444"/>
                  <a:gd name="T25" fmla="*/ 116 h 122"/>
                  <a:gd name="T26" fmla="*/ 89 w 444"/>
                  <a:gd name="T27" fmla="*/ 120 h 122"/>
                  <a:gd name="T28" fmla="*/ 60 w 444"/>
                  <a:gd name="T29" fmla="*/ 122 h 122"/>
                  <a:gd name="T30" fmla="*/ 30 w 444"/>
                  <a:gd name="T31" fmla="*/ 119 h 122"/>
                  <a:gd name="T32" fmla="*/ 0 w 444"/>
                  <a:gd name="T33" fmla="*/ 11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4" h="122">
                    <a:moveTo>
                      <a:pt x="444" y="0"/>
                    </a:moveTo>
                    <a:lnTo>
                      <a:pt x="413" y="1"/>
                    </a:lnTo>
                    <a:lnTo>
                      <a:pt x="384" y="5"/>
                    </a:lnTo>
                    <a:lnTo>
                      <a:pt x="356" y="13"/>
                    </a:lnTo>
                    <a:lnTo>
                      <a:pt x="328" y="22"/>
                    </a:lnTo>
                    <a:lnTo>
                      <a:pt x="301" y="34"/>
                    </a:lnTo>
                    <a:lnTo>
                      <a:pt x="275" y="47"/>
                    </a:lnTo>
                    <a:lnTo>
                      <a:pt x="249" y="60"/>
                    </a:lnTo>
                    <a:lnTo>
                      <a:pt x="223" y="74"/>
                    </a:lnTo>
                    <a:lnTo>
                      <a:pt x="196" y="86"/>
                    </a:lnTo>
                    <a:lnTo>
                      <a:pt x="170" y="98"/>
                    </a:lnTo>
                    <a:lnTo>
                      <a:pt x="144" y="108"/>
                    </a:lnTo>
                    <a:lnTo>
                      <a:pt x="117" y="116"/>
                    </a:lnTo>
                    <a:lnTo>
                      <a:pt x="89" y="120"/>
                    </a:lnTo>
                    <a:lnTo>
                      <a:pt x="60" y="122"/>
                    </a:lnTo>
                    <a:lnTo>
                      <a:pt x="30" y="119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7" name="Freeform 3079"/>
              <p:cNvSpPr>
                <a:spLocks/>
              </p:cNvSpPr>
              <p:nvPr/>
            </p:nvSpPr>
            <p:spPr bwMode="auto">
              <a:xfrm>
                <a:off x="2180" y="3644"/>
                <a:ext cx="124" cy="4"/>
              </a:xfrm>
              <a:custGeom>
                <a:avLst/>
                <a:gdLst>
                  <a:gd name="T0" fmla="*/ 990 w 990"/>
                  <a:gd name="T1" fmla="*/ 26 h 33"/>
                  <a:gd name="T2" fmla="*/ 927 w 990"/>
                  <a:gd name="T3" fmla="*/ 29 h 33"/>
                  <a:gd name="T4" fmla="*/ 865 w 990"/>
                  <a:gd name="T5" fmla="*/ 32 h 33"/>
                  <a:gd name="T6" fmla="*/ 804 w 990"/>
                  <a:gd name="T7" fmla="*/ 33 h 33"/>
                  <a:gd name="T8" fmla="*/ 742 w 990"/>
                  <a:gd name="T9" fmla="*/ 33 h 33"/>
                  <a:gd name="T10" fmla="*/ 681 w 990"/>
                  <a:gd name="T11" fmla="*/ 32 h 33"/>
                  <a:gd name="T12" fmla="*/ 619 w 990"/>
                  <a:gd name="T13" fmla="*/ 31 h 33"/>
                  <a:gd name="T14" fmla="*/ 559 w 990"/>
                  <a:gd name="T15" fmla="*/ 29 h 33"/>
                  <a:gd name="T16" fmla="*/ 497 w 990"/>
                  <a:gd name="T17" fmla="*/ 26 h 33"/>
                  <a:gd name="T18" fmla="*/ 436 w 990"/>
                  <a:gd name="T19" fmla="*/ 23 h 33"/>
                  <a:gd name="T20" fmla="*/ 374 w 990"/>
                  <a:gd name="T21" fmla="*/ 20 h 33"/>
                  <a:gd name="T22" fmla="*/ 313 w 990"/>
                  <a:gd name="T23" fmla="*/ 16 h 33"/>
                  <a:gd name="T24" fmla="*/ 251 w 990"/>
                  <a:gd name="T25" fmla="*/ 12 h 33"/>
                  <a:gd name="T26" fmla="*/ 189 w 990"/>
                  <a:gd name="T27" fmla="*/ 9 h 33"/>
                  <a:gd name="T28" fmla="*/ 126 w 990"/>
                  <a:gd name="T29" fmla="*/ 5 h 33"/>
                  <a:gd name="T30" fmla="*/ 64 w 990"/>
                  <a:gd name="T31" fmla="*/ 2 h 33"/>
                  <a:gd name="T32" fmla="*/ 0 w 990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0" h="33">
                    <a:moveTo>
                      <a:pt x="990" y="26"/>
                    </a:moveTo>
                    <a:lnTo>
                      <a:pt x="927" y="29"/>
                    </a:lnTo>
                    <a:lnTo>
                      <a:pt x="865" y="32"/>
                    </a:lnTo>
                    <a:lnTo>
                      <a:pt x="804" y="33"/>
                    </a:lnTo>
                    <a:lnTo>
                      <a:pt x="742" y="33"/>
                    </a:lnTo>
                    <a:lnTo>
                      <a:pt x="681" y="32"/>
                    </a:lnTo>
                    <a:lnTo>
                      <a:pt x="619" y="31"/>
                    </a:lnTo>
                    <a:lnTo>
                      <a:pt x="559" y="29"/>
                    </a:lnTo>
                    <a:lnTo>
                      <a:pt x="497" y="26"/>
                    </a:lnTo>
                    <a:lnTo>
                      <a:pt x="436" y="23"/>
                    </a:lnTo>
                    <a:lnTo>
                      <a:pt x="374" y="20"/>
                    </a:lnTo>
                    <a:lnTo>
                      <a:pt x="313" y="16"/>
                    </a:lnTo>
                    <a:lnTo>
                      <a:pt x="251" y="12"/>
                    </a:lnTo>
                    <a:lnTo>
                      <a:pt x="189" y="9"/>
                    </a:lnTo>
                    <a:lnTo>
                      <a:pt x="126" y="5"/>
                    </a:lnTo>
                    <a:lnTo>
                      <a:pt x="64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8" name="Freeform 3080"/>
              <p:cNvSpPr>
                <a:spLocks/>
              </p:cNvSpPr>
              <p:nvPr/>
            </p:nvSpPr>
            <p:spPr bwMode="auto">
              <a:xfrm>
                <a:off x="2178" y="3639"/>
                <a:ext cx="2" cy="5"/>
              </a:xfrm>
              <a:custGeom>
                <a:avLst/>
                <a:gdLst>
                  <a:gd name="T0" fmla="*/ 14 w 14"/>
                  <a:gd name="T1" fmla="*/ 40 h 40"/>
                  <a:gd name="T2" fmla="*/ 11 w 14"/>
                  <a:gd name="T3" fmla="*/ 39 h 40"/>
                  <a:gd name="T4" fmla="*/ 10 w 14"/>
                  <a:gd name="T5" fmla="*/ 37 h 40"/>
                  <a:gd name="T6" fmla="*/ 8 w 14"/>
                  <a:gd name="T7" fmla="*/ 36 h 40"/>
                  <a:gd name="T8" fmla="*/ 6 w 14"/>
                  <a:gd name="T9" fmla="*/ 34 h 40"/>
                  <a:gd name="T10" fmla="*/ 4 w 14"/>
                  <a:gd name="T11" fmla="*/ 31 h 40"/>
                  <a:gd name="T12" fmla="*/ 3 w 14"/>
                  <a:gd name="T13" fmla="*/ 29 h 40"/>
                  <a:gd name="T14" fmla="*/ 2 w 14"/>
                  <a:gd name="T15" fmla="*/ 26 h 40"/>
                  <a:gd name="T16" fmla="*/ 1 w 14"/>
                  <a:gd name="T17" fmla="*/ 23 h 40"/>
                  <a:gd name="T18" fmla="*/ 0 w 14"/>
                  <a:gd name="T19" fmla="*/ 20 h 40"/>
                  <a:gd name="T20" fmla="*/ 0 w 14"/>
                  <a:gd name="T21" fmla="*/ 17 h 40"/>
                  <a:gd name="T22" fmla="*/ 0 w 14"/>
                  <a:gd name="T23" fmla="*/ 13 h 40"/>
                  <a:gd name="T24" fmla="*/ 1 w 14"/>
                  <a:gd name="T25" fmla="*/ 10 h 40"/>
                  <a:gd name="T26" fmla="*/ 1 w 14"/>
                  <a:gd name="T27" fmla="*/ 7 h 40"/>
                  <a:gd name="T28" fmla="*/ 3 w 14"/>
                  <a:gd name="T29" fmla="*/ 5 h 40"/>
                  <a:gd name="T30" fmla="*/ 4 w 14"/>
                  <a:gd name="T31" fmla="*/ 2 h 40"/>
                  <a:gd name="T32" fmla="*/ 7 w 14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40">
                    <a:moveTo>
                      <a:pt x="14" y="40"/>
                    </a:moveTo>
                    <a:lnTo>
                      <a:pt x="11" y="39"/>
                    </a:lnTo>
                    <a:lnTo>
                      <a:pt x="10" y="37"/>
                    </a:lnTo>
                    <a:lnTo>
                      <a:pt x="8" y="36"/>
                    </a:lnTo>
                    <a:lnTo>
                      <a:pt x="6" y="34"/>
                    </a:lnTo>
                    <a:lnTo>
                      <a:pt x="4" y="31"/>
                    </a:lnTo>
                    <a:lnTo>
                      <a:pt x="3" y="29"/>
                    </a:lnTo>
                    <a:lnTo>
                      <a:pt x="2" y="26"/>
                    </a:lnTo>
                    <a:lnTo>
                      <a:pt x="1" y="23"/>
                    </a:lnTo>
                    <a:lnTo>
                      <a:pt x="0" y="20"/>
                    </a:lnTo>
                    <a:lnTo>
                      <a:pt x="0" y="17"/>
                    </a:lnTo>
                    <a:lnTo>
                      <a:pt x="0" y="13"/>
                    </a:lnTo>
                    <a:lnTo>
                      <a:pt x="1" y="10"/>
                    </a:lnTo>
                    <a:lnTo>
                      <a:pt x="1" y="7"/>
                    </a:lnTo>
                    <a:lnTo>
                      <a:pt x="3" y="5"/>
                    </a:lnTo>
                    <a:lnTo>
                      <a:pt x="4" y="2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9" name="Freeform 3081"/>
              <p:cNvSpPr>
                <a:spLocks/>
              </p:cNvSpPr>
              <p:nvPr/>
            </p:nvSpPr>
            <p:spPr bwMode="auto">
              <a:xfrm>
                <a:off x="2179" y="3616"/>
                <a:ext cx="68" cy="23"/>
              </a:xfrm>
              <a:custGeom>
                <a:avLst/>
                <a:gdLst>
                  <a:gd name="T0" fmla="*/ 0 w 538"/>
                  <a:gd name="T1" fmla="*/ 178 h 178"/>
                  <a:gd name="T2" fmla="*/ 34 w 538"/>
                  <a:gd name="T3" fmla="*/ 166 h 178"/>
                  <a:gd name="T4" fmla="*/ 67 w 538"/>
                  <a:gd name="T5" fmla="*/ 155 h 178"/>
                  <a:gd name="T6" fmla="*/ 101 w 538"/>
                  <a:gd name="T7" fmla="*/ 145 h 178"/>
                  <a:gd name="T8" fmla="*/ 135 w 538"/>
                  <a:gd name="T9" fmla="*/ 135 h 178"/>
                  <a:gd name="T10" fmla="*/ 171 w 538"/>
                  <a:gd name="T11" fmla="*/ 126 h 178"/>
                  <a:gd name="T12" fmla="*/ 205 w 538"/>
                  <a:gd name="T13" fmla="*/ 117 h 178"/>
                  <a:gd name="T14" fmla="*/ 239 w 538"/>
                  <a:gd name="T15" fmla="*/ 107 h 178"/>
                  <a:gd name="T16" fmla="*/ 273 w 538"/>
                  <a:gd name="T17" fmla="*/ 98 h 178"/>
                  <a:gd name="T18" fmla="*/ 308 w 538"/>
                  <a:gd name="T19" fmla="*/ 89 h 178"/>
                  <a:gd name="T20" fmla="*/ 342 w 538"/>
                  <a:gd name="T21" fmla="*/ 79 h 178"/>
                  <a:gd name="T22" fmla="*/ 375 w 538"/>
                  <a:gd name="T23" fmla="*/ 68 h 178"/>
                  <a:gd name="T24" fmla="*/ 408 w 538"/>
                  <a:gd name="T25" fmla="*/ 57 h 178"/>
                  <a:gd name="T26" fmla="*/ 442 w 538"/>
                  <a:gd name="T27" fmla="*/ 44 h 178"/>
                  <a:gd name="T28" fmla="*/ 474 w 538"/>
                  <a:gd name="T29" fmla="*/ 31 h 178"/>
                  <a:gd name="T30" fmla="*/ 506 w 538"/>
                  <a:gd name="T31" fmla="*/ 16 h 178"/>
                  <a:gd name="T32" fmla="*/ 538 w 538"/>
                  <a:gd name="T33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8" h="178">
                    <a:moveTo>
                      <a:pt x="0" y="178"/>
                    </a:moveTo>
                    <a:lnTo>
                      <a:pt x="34" y="166"/>
                    </a:lnTo>
                    <a:lnTo>
                      <a:pt x="67" y="155"/>
                    </a:lnTo>
                    <a:lnTo>
                      <a:pt x="101" y="145"/>
                    </a:lnTo>
                    <a:lnTo>
                      <a:pt x="135" y="135"/>
                    </a:lnTo>
                    <a:lnTo>
                      <a:pt x="171" y="126"/>
                    </a:lnTo>
                    <a:lnTo>
                      <a:pt x="205" y="117"/>
                    </a:lnTo>
                    <a:lnTo>
                      <a:pt x="239" y="107"/>
                    </a:lnTo>
                    <a:lnTo>
                      <a:pt x="273" y="98"/>
                    </a:lnTo>
                    <a:lnTo>
                      <a:pt x="308" y="89"/>
                    </a:lnTo>
                    <a:lnTo>
                      <a:pt x="342" y="79"/>
                    </a:lnTo>
                    <a:lnTo>
                      <a:pt x="375" y="68"/>
                    </a:lnTo>
                    <a:lnTo>
                      <a:pt x="408" y="57"/>
                    </a:lnTo>
                    <a:lnTo>
                      <a:pt x="442" y="44"/>
                    </a:lnTo>
                    <a:lnTo>
                      <a:pt x="474" y="31"/>
                    </a:lnTo>
                    <a:lnTo>
                      <a:pt x="506" y="16"/>
                    </a:lnTo>
                    <a:lnTo>
                      <a:pt x="53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0" name="Freeform 3082"/>
              <p:cNvSpPr>
                <a:spLocks/>
              </p:cNvSpPr>
              <p:nvPr/>
            </p:nvSpPr>
            <p:spPr bwMode="auto">
              <a:xfrm>
                <a:off x="2247" y="3579"/>
                <a:ext cx="73" cy="37"/>
              </a:xfrm>
              <a:custGeom>
                <a:avLst/>
                <a:gdLst>
                  <a:gd name="T0" fmla="*/ 0 w 591"/>
                  <a:gd name="T1" fmla="*/ 299 h 299"/>
                  <a:gd name="T2" fmla="*/ 37 w 591"/>
                  <a:gd name="T3" fmla="*/ 280 h 299"/>
                  <a:gd name="T4" fmla="*/ 74 w 591"/>
                  <a:gd name="T5" fmla="*/ 263 h 299"/>
                  <a:gd name="T6" fmla="*/ 112 w 591"/>
                  <a:gd name="T7" fmla="*/ 245 h 299"/>
                  <a:gd name="T8" fmla="*/ 150 w 591"/>
                  <a:gd name="T9" fmla="*/ 228 h 299"/>
                  <a:gd name="T10" fmla="*/ 187 w 591"/>
                  <a:gd name="T11" fmla="*/ 211 h 299"/>
                  <a:gd name="T12" fmla="*/ 225 w 591"/>
                  <a:gd name="T13" fmla="*/ 194 h 299"/>
                  <a:gd name="T14" fmla="*/ 262 w 591"/>
                  <a:gd name="T15" fmla="*/ 177 h 299"/>
                  <a:gd name="T16" fmla="*/ 300 w 591"/>
                  <a:gd name="T17" fmla="*/ 160 h 299"/>
                  <a:gd name="T18" fmla="*/ 337 w 591"/>
                  <a:gd name="T19" fmla="*/ 142 h 299"/>
                  <a:gd name="T20" fmla="*/ 374 w 591"/>
                  <a:gd name="T21" fmla="*/ 124 h 299"/>
                  <a:gd name="T22" fmla="*/ 412 w 591"/>
                  <a:gd name="T23" fmla="*/ 105 h 299"/>
                  <a:gd name="T24" fmla="*/ 448 w 591"/>
                  <a:gd name="T25" fmla="*/ 86 h 299"/>
                  <a:gd name="T26" fmla="*/ 484 w 591"/>
                  <a:gd name="T27" fmla="*/ 66 h 299"/>
                  <a:gd name="T28" fmla="*/ 520 w 591"/>
                  <a:gd name="T29" fmla="*/ 45 h 299"/>
                  <a:gd name="T30" fmla="*/ 556 w 591"/>
                  <a:gd name="T31" fmla="*/ 23 h 299"/>
                  <a:gd name="T32" fmla="*/ 591 w 591"/>
                  <a:gd name="T33" fmla="*/ 0 h 2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1" h="299">
                    <a:moveTo>
                      <a:pt x="0" y="299"/>
                    </a:moveTo>
                    <a:lnTo>
                      <a:pt x="37" y="280"/>
                    </a:lnTo>
                    <a:lnTo>
                      <a:pt x="74" y="263"/>
                    </a:lnTo>
                    <a:lnTo>
                      <a:pt x="112" y="245"/>
                    </a:lnTo>
                    <a:lnTo>
                      <a:pt x="150" y="228"/>
                    </a:lnTo>
                    <a:lnTo>
                      <a:pt x="187" y="211"/>
                    </a:lnTo>
                    <a:lnTo>
                      <a:pt x="225" y="194"/>
                    </a:lnTo>
                    <a:lnTo>
                      <a:pt x="262" y="177"/>
                    </a:lnTo>
                    <a:lnTo>
                      <a:pt x="300" y="160"/>
                    </a:lnTo>
                    <a:lnTo>
                      <a:pt x="337" y="142"/>
                    </a:lnTo>
                    <a:lnTo>
                      <a:pt x="374" y="124"/>
                    </a:lnTo>
                    <a:lnTo>
                      <a:pt x="412" y="105"/>
                    </a:lnTo>
                    <a:lnTo>
                      <a:pt x="448" y="86"/>
                    </a:lnTo>
                    <a:lnTo>
                      <a:pt x="484" y="66"/>
                    </a:lnTo>
                    <a:lnTo>
                      <a:pt x="520" y="45"/>
                    </a:lnTo>
                    <a:lnTo>
                      <a:pt x="556" y="23"/>
                    </a:lnTo>
                    <a:lnTo>
                      <a:pt x="59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1" name="Freeform 3083"/>
              <p:cNvSpPr>
                <a:spLocks/>
              </p:cNvSpPr>
              <p:nvPr/>
            </p:nvSpPr>
            <p:spPr bwMode="auto">
              <a:xfrm>
                <a:off x="2320" y="3548"/>
                <a:ext cx="29" cy="31"/>
              </a:xfrm>
              <a:custGeom>
                <a:avLst/>
                <a:gdLst>
                  <a:gd name="T0" fmla="*/ 0 w 226"/>
                  <a:gd name="T1" fmla="*/ 252 h 252"/>
                  <a:gd name="T2" fmla="*/ 9 w 226"/>
                  <a:gd name="T3" fmla="*/ 234 h 252"/>
                  <a:gd name="T4" fmla="*/ 18 w 226"/>
                  <a:gd name="T5" fmla="*/ 215 h 252"/>
                  <a:gd name="T6" fmla="*/ 29 w 226"/>
                  <a:gd name="T7" fmla="*/ 196 h 252"/>
                  <a:gd name="T8" fmla="*/ 41 w 226"/>
                  <a:gd name="T9" fmla="*/ 178 h 252"/>
                  <a:gd name="T10" fmla="*/ 53 w 226"/>
                  <a:gd name="T11" fmla="*/ 160 h 252"/>
                  <a:gd name="T12" fmla="*/ 66 w 226"/>
                  <a:gd name="T13" fmla="*/ 142 h 252"/>
                  <a:gd name="T14" fmla="*/ 80 w 226"/>
                  <a:gd name="T15" fmla="*/ 124 h 252"/>
                  <a:gd name="T16" fmla="*/ 94 w 226"/>
                  <a:gd name="T17" fmla="*/ 107 h 252"/>
                  <a:gd name="T18" fmla="*/ 109 w 226"/>
                  <a:gd name="T19" fmla="*/ 91 h 252"/>
                  <a:gd name="T20" fmla="*/ 124 w 226"/>
                  <a:gd name="T21" fmla="*/ 75 h 252"/>
                  <a:gd name="T22" fmla="*/ 140 w 226"/>
                  <a:gd name="T23" fmla="*/ 59 h 252"/>
                  <a:gd name="T24" fmla="*/ 156 w 226"/>
                  <a:gd name="T25" fmla="*/ 45 h 252"/>
                  <a:gd name="T26" fmla="*/ 172 w 226"/>
                  <a:gd name="T27" fmla="*/ 32 h 252"/>
                  <a:gd name="T28" fmla="*/ 189 w 226"/>
                  <a:gd name="T29" fmla="*/ 20 h 252"/>
                  <a:gd name="T30" fmla="*/ 208 w 226"/>
                  <a:gd name="T31" fmla="*/ 9 h 252"/>
                  <a:gd name="T32" fmla="*/ 226 w 226"/>
                  <a:gd name="T33" fmla="*/ 0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252">
                    <a:moveTo>
                      <a:pt x="0" y="252"/>
                    </a:moveTo>
                    <a:lnTo>
                      <a:pt x="9" y="234"/>
                    </a:lnTo>
                    <a:lnTo>
                      <a:pt x="18" y="215"/>
                    </a:lnTo>
                    <a:lnTo>
                      <a:pt x="29" y="196"/>
                    </a:lnTo>
                    <a:lnTo>
                      <a:pt x="41" y="178"/>
                    </a:lnTo>
                    <a:lnTo>
                      <a:pt x="53" y="160"/>
                    </a:lnTo>
                    <a:lnTo>
                      <a:pt x="66" y="142"/>
                    </a:lnTo>
                    <a:lnTo>
                      <a:pt x="80" y="124"/>
                    </a:lnTo>
                    <a:lnTo>
                      <a:pt x="94" y="107"/>
                    </a:lnTo>
                    <a:lnTo>
                      <a:pt x="109" y="91"/>
                    </a:lnTo>
                    <a:lnTo>
                      <a:pt x="124" y="75"/>
                    </a:lnTo>
                    <a:lnTo>
                      <a:pt x="140" y="59"/>
                    </a:lnTo>
                    <a:lnTo>
                      <a:pt x="156" y="45"/>
                    </a:lnTo>
                    <a:lnTo>
                      <a:pt x="172" y="32"/>
                    </a:lnTo>
                    <a:lnTo>
                      <a:pt x="189" y="20"/>
                    </a:lnTo>
                    <a:lnTo>
                      <a:pt x="208" y="9"/>
                    </a:lnTo>
                    <a:lnTo>
                      <a:pt x="2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2" name="Freeform 3084"/>
              <p:cNvSpPr>
                <a:spLocks/>
              </p:cNvSpPr>
              <p:nvPr/>
            </p:nvSpPr>
            <p:spPr bwMode="auto">
              <a:xfrm>
                <a:off x="2349" y="3547"/>
                <a:ext cx="26" cy="16"/>
              </a:xfrm>
              <a:custGeom>
                <a:avLst/>
                <a:gdLst>
                  <a:gd name="T0" fmla="*/ 0 w 212"/>
                  <a:gd name="T1" fmla="*/ 3 h 129"/>
                  <a:gd name="T2" fmla="*/ 16 w 212"/>
                  <a:gd name="T3" fmla="*/ 0 h 129"/>
                  <a:gd name="T4" fmla="*/ 32 w 212"/>
                  <a:gd name="T5" fmla="*/ 0 h 129"/>
                  <a:gd name="T6" fmla="*/ 48 w 212"/>
                  <a:gd name="T7" fmla="*/ 2 h 129"/>
                  <a:gd name="T8" fmla="*/ 63 w 212"/>
                  <a:gd name="T9" fmla="*/ 5 h 129"/>
                  <a:gd name="T10" fmla="*/ 78 w 212"/>
                  <a:gd name="T11" fmla="*/ 10 h 129"/>
                  <a:gd name="T12" fmla="*/ 92 w 212"/>
                  <a:gd name="T13" fmla="*/ 17 h 129"/>
                  <a:gd name="T14" fmla="*/ 107 w 212"/>
                  <a:gd name="T15" fmla="*/ 25 h 129"/>
                  <a:gd name="T16" fmla="*/ 121 w 212"/>
                  <a:gd name="T17" fmla="*/ 34 h 129"/>
                  <a:gd name="T18" fmla="*/ 134 w 212"/>
                  <a:gd name="T19" fmla="*/ 43 h 129"/>
                  <a:gd name="T20" fmla="*/ 147 w 212"/>
                  <a:gd name="T21" fmla="*/ 54 h 129"/>
                  <a:gd name="T22" fmla="*/ 159 w 212"/>
                  <a:gd name="T23" fmla="*/ 67 h 129"/>
                  <a:gd name="T24" fmla="*/ 171 w 212"/>
                  <a:gd name="T25" fmla="*/ 79 h 129"/>
                  <a:gd name="T26" fmla="*/ 182 w 212"/>
                  <a:gd name="T27" fmla="*/ 91 h 129"/>
                  <a:gd name="T28" fmla="*/ 192 w 212"/>
                  <a:gd name="T29" fmla="*/ 103 h 129"/>
                  <a:gd name="T30" fmla="*/ 202 w 212"/>
                  <a:gd name="T31" fmla="*/ 116 h 129"/>
                  <a:gd name="T32" fmla="*/ 212 w 212"/>
                  <a:gd name="T33" fmla="*/ 129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129">
                    <a:moveTo>
                      <a:pt x="0" y="3"/>
                    </a:moveTo>
                    <a:lnTo>
                      <a:pt x="16" y="0"/>
                    </a:lnTo>
                    <a:lnTo>
                      <a:pt x="32" y="0"/>
                    </a:lnTo>
                    <a:lnTo>
                      <a:pt x="48" y="2"/>
                    </a:lnTo>
                    <a:lnTo>
                      <a:pt x="63" y="5"/>
                    </a:lnTo>
                    <a:lnTo>
                      <a:pt x="78" y="10"/>
                    </a:lnTo>
                    <a:lnTo>
                      <a:pt x="92" y="17"/>
                    </a:lnTo>
                    <a:lnTo>
                      <a:pt x="107" y="25"/>
                    </a:lnTo>
                    <a:lnTo>
                      <a:pt x="121" y="34"/>
                    </a:lnTo>
                    <a:lnTo>
                      <a:pt x="134" y="43"/>
                    </a:lnTo>
                    <a:lnTo>
                      <a:pt x="147" y="54"/>
                    </a:lnTo>
                    <a:lnTo>
                      <a:pt x="159" y="67"/>
                    </a:lnTo>
                    <a:lnTo>
                      <a:pt x="171" y="79"/>
                    </a:lnTo>
                    <a:lnTo>
                      <a:pt x="182" y="91"/>
                    </a:lnTo>
                    <a:lnTo>
                      <a:pt x="192" y="103"/>
                    </a:lnTo>
                    <a:lnTo>
                      <a:pt x="202" y="116"/>
                    </a:lnTo>
                    <a:lnTo>
                      <a:pt x="212" y="1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3" name="Freeform 3085"/>
              <p:cNvSpPr>
                <a:spLocks/>
              </p:cNvSpPr>
              <p:nvPr/>
            </p:nvSpPr>
            <p:spPr bwMode="auto">
              <a:xfrm>
                <a:off x="2375" y="3563"/>
                <a:ext cx="11" cy="42"/>
              </a:xfrm>
              <a:custGeom>
                <a:avLst/>
                <a:gdLst>
                  <a:gd name="T0" fmla="*/ 0 w 87"/>
                  <a:gd name="T1" fmla="*/ 0 h 331"/>
                  <a:gd name="T2" fmla="*/ 3 w 87"/>
                  <a:gd name="T3" fmla="*/ 18 h 331"/>
                  <a:gd name="T4" fmla="*/ 5 w 87"/>
                  <a:gd name="T5" fmla="*/ 39 h 331"/>
                  <a:gd name="T6" fmla="*/ 6 w 87"/>
                  <a:gd name="T7" fmla="*/ 60 h 331"/>
                  <a:gd name="T8" fmla="*/ 5 w 87"/>
                  <a:gd name="T9" fmla="*/ 83 h 331"/>
                  <a:gd name="T10" fmla="*/ 4 w 87"/>
                  <a:gd name="T11" fmla="*/ 107 h 331"/>
                  <a:gd name="T12" fmla="*/ 2 w 87"/>
                  <a:gd name="T13" fmla="*/ 131 h 331"/>
                  <a:gd name="T14" fmla="*/ 1 w 87"/>
                  <a:gd name="T15" fmla="*/ 155 h 331"/>
                  <a:gd name="T16" fmla="*/ 1 w 87"/>
                  <a:gd name="T17" fmla="*/ 179 h 331"/>
                  <a:gd name="T18" fmla="*/ 2 w 87"/>
                  <a:gd name="T19" fmla="*/ 203 h 331"/>
                  <a:gd name="T20" fmla="*/ 5 w 87"/>
                  <a:gd name="T21" fmla="*/ 225 h 331"/>
                  <a:gd name="T22" fmla="*/ 10 w 87"/>
                  <a:gd name="T23" fmla="*/ 248 h 331"/>
                  <a:gd name="T24" fmla="*/ 18 w 87"/>
                  <a:gd name="T25" fmla="*/ 268 h 331"/>
                  <a:gd name="T26" fmla="*/ 30 w 87"/>
                  <a:gd name="T27" fmla="*/ 287 h 331"/>
                  <a:gd name="T28" fmla="*/ 45 w 87"/>
                  <a:gd name="T29" fmla="*/ 304 h 331"/>
                  <a:gd name="T30" fmla="*/ 63 w 87"/>
                  <a:gd name="T31" fmla="*/ 318 h 331"/>
                  <a:gd name="T32" fmla="*/ 87 w 87"/>
                  <a:gd name="T33" fmla="*/ 331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331">
                    <a:moveTo>
                      <a:pt x="0" y="0"/>
                    </a:moveTo>
                    <a:lnTo>
                      <a:pt x="3" y="18"/>
                    </a:lnTo>
                    <a:lnTo>
                      <a:pt x="5" y="39"/>
                    </a:lnTo>
                    <a:lnTo>
                      <a:pt x="6" y="60"/>
                    </a:lnTo>
                    <a:lnTo>
                      <a:pt x="5" y="83"/>
                    </a:lnTo>
                    <a:lnTo>
                      <a:pt x="4" y="107"/>
                    </a:lnTo>
                    <a:lnTo>
                      <a:pt x="2" y="131"/>
                    </a:lnTo>
                    <a:lnTo>
                      <a:pt x="1" y="155"/>
                    </a:lnTo>
                    <a:lnTo>
                      <a:pt x="1" y="179"/>
                    </a:lnTo>
                    <a:lnTo>
                      <a:pt x="2" y="203"/>
                    </a:lnTo>
                    <a:lnTo>
                      <a:pt x="5" y="225"/>
                    </a:lnTo>
                    <a:lnTo>
                      <a:pt x="10" y="248"/>
                    </a:lnTo>
                    <a:lnTo>
                      <a:pt x="18" y="268"/>
                    </a:lnTo>
                    <a:lnTo>
                      <a:pt x="30" y="287"/>
                    </a:lnTo>
                    <a:lnTo>
                      <a:pt x="45" y="304"/>
                    </a:lnTo>
                    <a:lnTo>
                      <a:pt x="63" y="318"/>
                    </a:lnTo>
                    <a:lnTo>
                      <a:pt x="87" y="3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4" name="Freeform 3086"/>
              <p:cNvSpPr>
                <a:spLocks/>
              </p:cNvSpPr>
              <p:nvPr/>
            </p:nvSpPr>
            <p:spPr bwMode="auto">
              <a:xfrm>
                <a:off x="2386" y="3605"/>
                <a:ext cx="8" cy="39"/>
              </a:xfrm>
              <a:custGeom>
                <a:avLst/>
                <a:gdLst>
                  <a:gd name="T0" fmla="*/ 0 w 63"/>
                  <a:gd name="T1" fmla="*/ 0 h 312"/>
                  <a:gd name="T2" fmla="*/ 13 w 63"/>
                  <a:gd name="T3" fmla="*/ 15 h 312"/>
                  <a:gd name="T4" fmla="*/ 25 w 63"/>
                  <a:gd name="T5" fmla="*/ 32 h 312"/>
                  <a:gd name="T6" fmla="*/ 35 w 63"/>
                  <a:gd name="T7" fmla="*/ 50 h 312"/>
                  <a:gd name="T8" fmla="*/ 43 w 63"/>
                  <a:gd name="T9" fmla="*/ 70 h 312"/>
                  <a:gd name="T10" fmla="*/ 50 w 63"/>
                  <a:gd name="T11" fmla="*/ 90 h 312"/>
                  <a:gd name="T12" fmla="*/ 56 w 63"/>
                  <a:gd name="T13" fmla="*/ 110 h 312"/>
                  <a:gd name="T14" fmla="*/ 60 w 63"/>
                  <a:gd name="T15" fmla="*/ 131 h 312"/>
                  <a:gd name="T16" fmla="*/ 62 w 63"/>
                  <a:gd name="T17" fmla="*/ 152 h 312"/>
                  <a:gd name="T18" fmla="*/ 63 w 63"/>
                  <a:gd name="T19" fmla="*/ 173 h 312"/>
                  <a:gd name="T20" fmla="*/ 63 w 63"/>
                  <a:gd name="T21" fmla="*/ 194 h 312"/>
                  <a:gd name="T22" fmla="*/ 62 w 63"/>
                  <a:gd name="T23" fmla="*/ 216 h 312"/>
                  <a:gd name="T24" fmla="*/ 59 w 63"/>
                  <a:gd name="T25" fmla="*/ 236 h 312"/>
                  <a:gd name="T26" fmla="*/ 56 w 63"/>
                  <a:gd name="T27" fmla="*/ 256 h 312"/>
                  <a:gd name="T28" fmla="*/ 51 w 63"/>
                  <a:gd name="T29" fmla="*/ 275 h 312"/>
                  <a:gd name="T30" fmla="*/ 45 w 63"/>
                  <a:gd name="T31" fmla="*/ 294 h 312"/>
                  <a:gd name="T32" fmla="*/ 39 w 63"/>
                  <a:gd name="T33" fmla="*/ 312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312">
                    <a:moveTo>
                      <a:pt x="0" y="0"/>
                    </a:moveTo>
                    <a:lnTo>
                      <a:pt x="13" y="15"/>
                    </a:lnTo>
                    <a:lnTo>
                      <a:pt x="25" y="32"/>
                    </a:lnTo>
                    <a:lnTo>
                      <a:pt x="35" y="50"/>
                    </a:lnTo>
                    <a:lnTo>
                      <a:pt x="43" y="70"/>
                    </a:lnTo>
                    <a:lnTo>
                      <a:pt x="50" y="90"/>
                    </a:lnTo>
                    <a:lnTo>
                      <a:pt x="56" y="110"/>
                    </a:lnTo>
                    <a:lnTo>
                      <a:pt x="60" y="131"/>
                    </a:lnTo>
                    <a:lnTo>
                      <a:pt x="62" y="152"/>
                    </a:lnTo>
                    <a:lnTo>
                      <a:pt x="63" y="173"/>
                    </a:lnTo>
                    <a:lnTo>
                      <a:pt x="63" y="194"/>
                    </a:lnTo>
                    <a:lnTo>
                      <a:pt x="62" y="216"/>
                    </a:lnTo>
                    <a:lnTo>
                      <a:pt x="59" y="236"/>
                    </a:lnTo>
                    <a:lnTo>
                      <a:pt x="56" y="256"/>
                    </a:lnTo>
                    <a:lnTo>
                      <a:pt x="51" y="275"/>
                    </a:lnTo>
                    <a:lnTo>
                      <a:pt x="45" y="294"/>
                    </a:lnTo>
                    <a:lnTo>
                      <a:pt x="39" y="3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5" name="Freeform 3087"/>
              <p:cNvSpPr>
                <a:spLocks/>
              </p:cNvSpPr>
              <p:nvPr/>
            </p:nvSpPr>
            <p:spPr bwMode="auto">
              <a:xfrm>
                <a:off x="2312" y="2620"/>
                <a:ext cx="77" cy="102"/>
              </a:xfrm>
              <a:custGeom>
                <a:avLst/>
                <a:gdLst>
                  <a:gd name="T0" fmla="*/ 599 w 612"/>
                  <a:gd name="T1" fmla="*/ 216 h 815"/>
                  <a:gd name="T2" fmla="*/ 573 w 612"/>
                  <a:gd name="T3" fmla="*/ 225 h 815"/>
                  <a:gd name="T4" fmla="*/ 547 w 612"/>
                  <a:gd name="T5" fmla="*/ 233 h 815"/>
                  <a:gd name="T6" fmla="*/ 519 w 612"/>
                  <a:gd name="T7" fmla="*/ 241 h 815"/>
                  <a:gd name="T8" fmla="*/ 493 w 612"/>
                  <a:gd name="T9" fmla="*/ 250 h 815"/>
                  <a:gd name="T10" fmla="*/ 467 w 612"/>
                  <a:gd name="T11" fmla="*/ 259 h 815"/>
                  <a:gd name="T12" fmla="*/ 442 w 612"/>
                  <a:gd name="T13" fmla="*/ 271 h 815"/>
                  <a:gd name="T14" fmla="*/ 417 w 612"/>
                  <a:gd name="T15" fmla="*/ 284 h 815"/>
                  <a:gd name="T16" fmla="*/ 388 w 612"/>
                  <a:gd name="T17" fmla="*/ 293 h 815"/>
                  <a:gd name="T18" fmla="*/ 354 w 612"/>
                  <a:gd name="T19" fmla="*/ 296 h 815"/>
                  <a:gd name="T20" fmla="*/ 319 w 612"/>
                  <a:gd name="T21" fmla="*/ 298 h 815"/>
                  <a:gd name="T22" fmla="*/ 285 w 612"/>
                  <a:gd name="T23" fmla="*/ 301 h 815"/>
                  <a:gd name="T24" fmla="*/ 251 w 612"/>
                  <a:gd name="T25" fmla="*/ 308 h 815"/>
                  <a:gd name="T26" fmla="*/ 222 w 612"/>
                  <a:gd name="T27" fmla="*/ 320 h 815"/>
                  <a:gd name="T28" fmla="*/ 196 w 612"/>
                  <a:gd name="T29" fmla="*/ 339 h 815"/>
                  <a:gd name="T30" fmla="*/ 175 w 612"/>
                  <a:gd name="T31" fmla="*/ 366 h 815"/>
                  <a:gd name="T32" fmla="*/ 165 w 612"/>
                  <a:gd name="T33" fmla="*/ 391 h 815"/>
                  <a:gd name="T34" fmla="*/ 163 w 612"/>
                  <a:gd name="T35" fmla="*/ 407 h 815"/>
                  <a:gd name="T36" fmla="*/ 163 w 612"/>
                  <a:gd name="T37" fmla="*/ 424 h 815"/>
                  <a:gd name="T38" fmla="*/ 165 w 612"/>
                  <a:gd name="T39" fmla="*/ 441 h 815"/>
                  <a:gd name="T40" fmla="*/ 169 w 612"/>
                  <a:gd name="T41" fmla="*/ 457 h 815"/>
                  <a:gd name="T42" fmla="*/ 174 w 612"/>
                  <a:gd name="T43" fmla="*/ 473 h 815"/>
                  <a:gd name="T44" fmla="*/ 181 w 612"/>
                  <a:gd name="T45" fmla="*/ 488 h 815"/>
                  <a:gd name="T46" fmla="*/ 189 w 612"/>
                  <a:gd name="T47" fmla="*/ 503 h 815"/>
                  <a:gd name="T48" fmla="*/ 181 w 612"/>
                  <a:gd name="T49" fmla="*/ 527 h 815"/>
                  <a:gd name="T50" fmla="*/ 158 w 612"/>
                  <a:gd name="T51" fmla="*/ 563 h 815"/>
                  <a:gd name="T52" fmla="*/ 137 w 612"/>
                  <a:gd name="T53" fmla="*/ 600 h 815"/>
                  <a:gd name="T54" fmla="*/ 117 w 612"/>
                  <a:gd name="T55" fmla="*/ 637 h 815"/>
                  <a:gd name="T56" fmla="*/ 101 w 612"/>
                  <a:gd name="T57" fmla="*/ 675 h 815"/>
                  <a:gd name="T58" fmla="*/ 86 w 612"/>
                  <a:gd name="T59" fmla="*/ 713 h 815"/>
                  <a:gd name="T60" fmla="*/ 74 w 612"/>
                  <a:gd name="T61" fmla="*/ 754 h 815"/>
                  <a:gd name="T62" fmla="*/ 65 w 612"/>
                  <a:gd name="T63" fmla="*/ 794 h 815"/>
                  <a:gd name="T64" fmla="*/ 47 w 612"/>
                  <a:gd name="T65" fmla="*/ 805 h 815"/>
                  <a:gd name="T66" fmla="*/ 26 w 612"/>
                  <a:gd name="T67" fmla="*/ 783 h 815"/>
                  <a:gd name="T68" fmla="*/ 12 w 612"/>
                  <a:gd name="T69" fmla="*/ 756 h 815"/>
                  <a:gd name="T70" fmla="*/ 3 w 612"/>
                  <a:gd name="T71" fmla="*/ 725 h 815"/>
                  <a:gd name="T72" fmla="*/ 0 w 612"/>
                  <a:gd name="T73" fmla="*/ 691 h 815"/>
                  <a:gd name="T74" fmla="*/ 0 w 612"/>
                  <a:gd name="T75" fmla="*/ 657 h 815"/>
                  <a:gd name="T76" fmla="*/ 4 w 612"/>
                  <a:gd name="T77" fmla="*/ 621 h 815"/>
                  <a:gd name="T78" fmla="*/ 11 w 612"/>
                  <a:gd name="T79" fmla="*/ 587 h 815"/>
                  <a:gd name="T80" fmla="*/ 26 w 612"/>
                  <a:gd name="T81" fmla="*/ 524 h 815"/>
                  <a:gd name="T82" fmla="*/ 58 w 612"/>
                  <a:gd name="T83" fmla="*/ 434 h 815"/>
                  <a:gd name="T84" fmla="*/ 103 w 612"/>
                  <a:gd name="T85" fmla="*/ 347 h 815"/>
                  <a:gd name="T86" fmla="*/ 159 w 612"/>
                  <a:gd name="T87" fmla="*/ 265 h 815"/>
                  <a:gd name="T88" fmla="*/ 223 w 612"/>
                  <a:gd name="T89" fmla="*/ 191 h 815"/>
                  <a:gd name="T90" fmla="*/ 297 w 612"/>
                  <a:gd name="T91" fmla="*/ 124 h 815"/>
                  <a:gd name="T92" fmla="*/ 378 w 612"/>
                  <a:gd name="T93" fmla="*/ 65 h 815"/>
                  <a:gd name="T94" fmla="*/ 466 w 612"/>
                  <a:gd name="T95" fmla="*/ 18 h 815"/>
                  <a:gd name="T96" fmla="*/ 533 w 612"/>
                  <a:gd name="T97" fmla="*/ 0 h 815"/>
                  <a:gd name="T98" fmla="*/ 561 w 612"/>
                  <a:gd name="T99" fmla="*/ 11 h 815"/>
                  <a:gd name="T100" fmla="*/ 576 w 612"/>
                  <a:gd name="T101" fmla="*/ 34 h 815"/>
                  <a:gd name="T102" fmla="*/ 583 w 612"/>
                  <a:gd name="T103" fmla="*/ 64 h 815"/>
                  <a:gd name="T104" fmla="*/ 585 w 612"/>
                  <a:gd name="T105" fmla="*/ 98 h 815"/>
                  <a:gd name="T106" fmla="*/ 586 w 612"/>
                  <a:gd name="T107" fmla="*/ 135 h 815"/>
                  <a:gd name="T108" fmla="*/ 590 w 612"/>
                  <a:gd name="T109" fmla="*/ 170 h 815"/>
                  <a:gd name="T110" fmla="*/ 602 w 612"/>
                  <a:gd name="T111" fmla="*/ 199 h 8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612" h="815">
                    <a:moveTo>
                      <a:pt x="612" y="212"/>
                    </a:moveTo>
                    <a:lnTo>
                      <a:pt x="599" y="216"/>
                    </a:lnTo>
                    <a:lnTo>
                      <a:pt x="586" y="221"/>
                    </a:lnTo>
                    <a:lnTo>
                      <a:pt x="573" y="225"/>
                    </a:lnTo>
                    <a:lnTo>
                      <a:pt x="560" y="229"/>
                    </a:lnTo>
                    <a:lnTo>
                      <a:pt x="547" y="233"/>
                    </a:lnTo>
                    <a:lnTo>
                      <a:pt x="533" y="237"/>
                    </a:lnTo>
                    <a:lnTo>
                      <a:pt x="519" y="241"/>
                    </a:lnTo>
                    <a:lnTo>
                      <a:pt x="506" y="245"/>
                    </a:lnTo>
                    <a:lnTo>
                      <a:pt x="493" y="250"/>
                    </a:lnTo>
                    <a:lnTo>
                      <a:pt x="480" y="254"/>
                    </a:lnTo>
                    <a:lnTo>
                      <a:pt x="467" y="259"/>
                    </a:lnTo>
                    <a:lnTo>
                      <a:pt x="455" y="265"/>
                    </a:lnTo>
                    <a:lnTo>
                      <a:pt x="442" y="271"/>
                    </a:lnTo>
                    <a:lnTo>
                      <a:pt x="430" y="277"/>
                    </a:lnTo>
                    <a:lnTo>
                      <a:pt x="417" y="284"/>
                    </a:lnTo>
                    <a:lnTo>
                      <a:pt x="406" y="292"/>
                    </a:lnTo>
                    <a:lnTo>
                      <a:pt x="388" y="293"/>
                    </a:lnTo>
                    <a:lnTo>
                      <a:pt x="371" y="295"/>
                    </a:lnTo>
                    <a:lnTo>
                      <a:pt x="354" y="296"/>
                    </a:lnTo>
                    <a:lnTo>
                      <a:pt x="336" y="296"/>
                    </a:lnTo>
                    <a:lnTo>
                      <a:pt x="319" y="298"/>
                    </a:lnTo>
                    <a:lnTo>
                      <a:pt x="302" y="299"/>
                    </a:lnTo>
                    <a:lnTo>
                      <a:pt x="285" y="301"/>
                    </a:lnTo>
                    <a:lnTo>
                      <a:pt x="268" y="304"/>
                    </a:lnTo>
                    <a:lnTo>
                      <a:pt x="251" y="308"/>
                    </a:lnTo>
                    <a:lnTo>
                      <a:pt x="236" y="313"/>
                    </a:lnTo>
                    <a:lnTo>
                      <a:pt x="222" y="320"/>
                    </a:lnTo>
                    <a:lnTo>
                      <a:pt x="208" y="328"/>
                    </a:lnTo>
                    <a:lnTo>
                      <a:pt x="196" y="339"/>
                    </a:lnTo>
                    <a:lnTo>
                      <a:pt x="185" y="351"/>
                    </a:lnTo>
                    <a:lnTo>
                      <a:pt x="175" y="366"/>
                    </a:lnTo>
                    <a:lnTo>
                      <a:pt x="167" y="384"/>
                    </a:lnTo>
                    <a:lnTo>
                      <a:pt x="165" y="391"/>
                    </a:lnTo>
                    <a:lnTo>
                      <a:pt x="164" y="399"/>
                    </a:lnTo>
                    <a:lnTo>
                      <a:pt x="163" y="407"/>
                    </a:lnTo>
                    <a:lnTo>
                      <a:pt x="163" y="415"/>
                    </a:lnTo>
                    <a:lnTo>
                      <a:pt x="163" y="424"/>
                    </a:lnTo>
                    <a:lnTo>
                      <a:pt x="164" y="433"/>
                    </a:lnTo>
                    <a:lnTo>
                      <a:pt x="165" y="441"/>
                    </a:lnTo>
                    <a:lnTo>
                      <a:pt x="167" y="449"/>
                    </a:lnTo>
                    <a:lnTo>
                      <a:pt x="169" y="457"/>
                    </a:lnTo>
                    <a:lnTo>
                      <a:pt x="172" y="465"/>
                    </a:lnTo>
                    <a:lnTo>
                      <a:pt x="174" y="473"/>
                    </a:lnTo>
                    <a:lnTo>
                      <a:pt x="178" y="481"/>
                    </a:lnTo>
                    <a:lnTo>
                      <a:pt x="181" y="488"/>
                    </a:lnTo>
                    <a:lnTo>
                      <a:pt x="185" y="495"/>
                    </a:lnTo>
                    <a:lnTo>
                      <a:pt x="189" y="503"/>
                    </a:lnTo>
                    <a:lnTo>
                      <a:pt x="194" y="510"/>
                    </a:lnTo>
                    <a:lnTo>
                      <a:pt x="181" y="527"/>
                    </a:lnTo>
                    <a:lnTo>
                      <a:pt x="169" y="545"/>
                    </a:lnTo>
                    <a:lnTo>
                      <a:pt x="158" y="563"/>
                    </a:lnTo>
                    <a:lnTo>
                      <a:pt x="147" y="582"/>
                    </a:lnTo>
                    <a:lnTo>
                      <a:pt x="137" y="600"/>
                    </a:lnTo>
                    <a:lnTo>
                      <a:pt x="126" y="618"/>
                    </a:lnTo>
                    <a:lnTo>
                      <a:pt x="117" y="637"/>
                    </a:lnTo>
                    <a:lnTo>
                      <a:pt x="109" y="656"/>
                    </a:lnTo>
                    <a:lnTo>
                      <a:pt x="101" y="675"/>
                    </a:lnTo>
                    <a:lnTo>
                      <a:pt x="93" y="694"/>
                    </a:lnTo>
                    <a:lnTo>
                      <a:pt x="86" y="713"/>
                    </a:lnTo>
                    <a:lnTo>
                      <a:pt x="80" y="734"/>
                    </a:lnTo>
                    <a:lnTo>
                      <a:pt x="74" y="754"/>
                    </a:lnTo>
                    <a:lnTo>
                      <a:pt x="69" y="774"/>
                    </a:lnTo>
                    <a:lnTo>
                      <a:pt x="65" y="794"/>
                    </a:lnTo>
                    <a:lnTo>
                      <a:pt x="61" y="815"/>
                    </a:lnTo>
                    <a:lnTo>
                      <a:pt x="47" y="805"/>
                    </a:lnTo>
                    <a:lnTo>
                      <a:pt x="35" y="795"/>
                    </a:lnTo>
                    <a:lnTo>
                      <a:pt x="26" y="783"/>
                    </a:lnTo>
                    <a:lnTo>
                      <a:pt x="18" y="770"/>
                    </a:lnTo>
                    <a:lnTo>
                      <a:pt x="12" y="756"/>
                    </a:lnTo>
                    <a:lnTo>
                      <a:pt x="7" y="741"/>
                    </a:lnTo>
                    <a:lnTo>
                      <a:pt x="3" y="725"/>
                    </a:lnTo>
                    <a:lnTo>
                      <a:pt x="1" y="708"/>
                    </a:lnTo>
                    <a:lnTo>
                      <a:pt x="0" y="691"/>
                    </a:lnTo>
                    <a:lnTo>
                      <a:pt x="0" y="674"/>
                    </a:lnTo>
                    <a:lnTo>
                      <a:pt x="0" y="657"/>
                    </a:lnTo>
                    <a:lnTo>
                      <a:pt x="2" y="639"/>
                    </a:lnTo>
                    <a:lnTo>
                      <a:pt x="4" y="621"/>
                    </a:lnTo>
                    <a:lnTo>
                      <a:pt x="8" y="604"/>
                    </a:lnTo>
                    <a:lnTo>
                      <a:pt x="11" y="587"/>
                    </a:lnTo>
                    <a:lnTo>
                      <a:pt x="15" y="571"/>
                    </a:lnTo>
                    <a:lnTo>
                      <a:pt x="26" y="524"/>
                    </a:lnTo>
                    <a:lnTo>
                      <a:pt x="41" y="479"/>
                    </a:lnTo>
                    <a:lnTo>
                      <a:pt x="58" y="434"/>
                    </a:lnTo>
                    <a:lnTo>
                      <a:pt x="79" y="390"/>
                    </a:lnTo>
                    <a:lnTo>
                      <a:pt x="103" y="347"/>
                    </a:lnTo>
                    <a:lnTo>
                      <a:pt x="129" y="306"/>
                    </a:lnTo>
                    <a:lnTo>
                      <a:pt x="159" y="265"/>
                    </a:lnTo>
                    <a:lnTo>
                      <a:pt x="190" y="227"/>
                    </a:lnTo>
                    <a:lnTo>
                      <a:pt x="223" y="191"/>
                    </a:lnTo>
                    <a:lnTo>
                      <a:pt x="259" y="156"/>
                    </a:lnTo>
                    <a:lnTo>
                      <a:pt x="297" y="124"/>
                    </a:lnTo>
                    <a:lnTo>
                      <a:pt x="337" y="93"/>
                    </a:lnTo>
                    <a:lnTo>
                      <a:pt x="378" y="65"/>
                    </a:lnTo>
                    <a:lnTo>
                      <a:pt x="422" y="40"/>
                    </a:lnTo>
                    <a:lnTo>
                      <a:pt x="466" y="18"/>
                    </a:lnTo>
                    <a:lnTo>
                      <a:pt x="512" y="0"/>
                    </a:lnTo>
                    <a:lnTo>
                      <a:pt x="533" y="0"/>
                    </a:lnTo>
                    <a:lnTo>
                      <a:pt x="549" y="4"/>
                    </a:lnTo>
                    <a:lnTo>
                      <a:pt x="561" y="11"/>
                    </a:lnTo>
                    <a:lnTo>
                      <a:pt x="570" y="21"/>
                    </a:lnTo>
                    <a:lnTo>
                      <a:pt x="576" y="34"/>
                    </a:lnTo>
                    <a:lnTo>
                      <a:pt x="580" y="48"/>
                    </a:lnTo>
                    <a:lnTo>
                      <a:pt x="583" y="64"/>
                    </a:lnTo>
                    <a:lnTo>
                      <a:pt x="584" y="81"/>
                    </a:lnTo>
                    <a:lnTo>
                      <a:pt x="585" y="98"/>
                    </a:lnTo>
                    <a:lnTo>
                      <a:pt x="585" y="116"/>
                    </a:lnTo>
                    <a:lnTo>
                      <a:pt x="586" y="135"/>
                    </a:lnTo>
                    <a:lnTo>
                      <a:pt x="587" y="153"/>
                    </a:lnTo>
                    <a:lnTo>
                      <a:pt x="590" y="170"/>
                    </a:lnTo>
                    <a:lnTo>
                      <a:pt x="595" y="185"/>
                    </a:lnTo>
                    <a:lnTo>
                      <a:pt x="602" y="199"/>
                    </a:lnTo>
                    <a:lnTo>
                      <a:pt x="612" y="212"/>
                    </a:lnTo>
                    <a:close/>
                  </a:path>
                </a:pathLst>
              </a:custGeom>
              <a:solidFill>
                <a:srgbClr val="92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6" name="Freeform 3088"/>
              <p:cNvSpPr>
                <a:spLocks/>
              </p:cNvSpPr>
              <p:nvPr/>
            </p:nvSpPr>
            <p:spPr bwMode="auto">
              <a:xfrm>
                <a:off x="2363" y="2647"/>
                <a:ext cx="26" cy="9"/>
              </a:xfrm>
              <a:custGeom>
                <a:avLst/>
                <a:gdLst>
                  <a:gd name="T0" fmla="*/ 206 w 206"/>
                  <a:gd name="T1" fmla="*/ 0 h 80"/>
                  <a:gd name="T2" fmla="*/ 193 w 206"/>
                  <a:gd name="T3" fmla="*/ 4 h 80"/>
                  <a:gd name="T4" fmla="*/ 180 w 206"/>
                  <a:gd name="T5" fmla="*/ 9 h 80"/>
                  <a:gd name="T6" fmla="*/ 167 w 206"/>
                  <a:gd name="T7" fmla="*/ 13 h 80"/>
                  <a:gd name="T8" fmla="*/ 154 w 206"/>
                  <a:gd name="T9" fmla="*/ 17 h 80"/>
                  <a:gd name="T10" fmla="*/ 141 w 206"/>
                  <a:gd name="T11" fmla="*/ 21 h 80"/>
                  <a:gd name="T12" fmla="*/ 127 w 206"/>
                  <a:gd name="T13" fmla="*/ 25 h 80"/>
                  <a:gd name="T14" fmla="*/ 113 w 206"/>
                  <a:gd name="T15" fmla="*/ 29 h 80"/>
                  <a:gd name="T16" fmla="*/ 100 w 206"/>
                  <a:gd name="T17" fmla="*/ 33 h 80"/>
                  <a:gd name="T18" fmla="*/ 87 w 206"/>
                  <a:gd name="T19" fmla="*/ 38 h 80"/>
                  <a:gd name="T20" fmla="*/ 74 w 206"/>
                  <a:gd name="T21" fmla="*/ 42 h 80"/>
                  <a:gd name="T22" fmla="*/ 61 w 206"/>
                  <a:gd name="T23" fmla="*/ 47 h 80"/>
                  <a:gd name="T24" fmla="*/ 49 w 206"/>
                  <a:gd name="T25" fmla="*/ 53 h 80"/>
                  <a:gd name="T26" fmla="*/ 36 w 206"/>
                  <a:gd name="T27" fmla="*/ 59 h 80"/>
                  <a:gd name="T28" fmla="*/ 24 w 206"/>
                  <a:gd name="T29" fmla="*/ 65 h 80"/>
                  <a:gd name="T30" fmla="*/ 11 w 206"/>
                  <a:gd name="T31" fmla="*/ 72 h 80"/>
                  <a:gd name="T32" fmla="*/ 0 w 206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80">
                    <a:moveTo>
                      <a:pt x="206" y="0"/>
                    </a:moveTo>
                    <a:lnTo>
                      <a:pt x="193" y="4"/>
                    </a:lnTo>
                    <a:lnTo>
                      <a:pt x="180" y="9"/>
                    </a:lnTo>
                    <a:lnTo>
                      <a:pt x="167" y="13"/>
                    </a:lnTo>
                    <a:lnTo>
                      <a:pt x="154" y="17"/>
                    </a:lnTo>
                    <a:lnTo>
                      <a:pt x="141" y="21"/>
                    </a:lnTo>
                    <a:lnTo>
                      <a:pt x="127" y="25"/>
                    </a:lnTo>
                    <a:lnTo>
                      <a:pt x="113" y="29"/>
                    </a:lnTo>
                    <a:lnTo>
                      <a:pt x="100" y="33"/>
                    </a:lnTo>
                    <a:lnTo>
                      <a:pt x="87" y="38"/>
                    </a:lnTo>
                    <a:lnTo>
                      <a:pt x="74" y="42"/>
                    </a:lnTo>
                    <a:lnTo>
                      <a:pt x="61" y="47"/>
                    </a:lnTo>
                    <a:lnTo>
                      <a:pt x="49" y="53"/>
                    </a:lnTo>
                    <a:lnTo>
                      <a:pt x="36" y="59"/>
                    </a:lnTo>
                    <a:lnTo>
                      <a:pt x="24" y="65"/>
                    </a:lnTo>
                    <a:lnTo>
                      <a:pt x="11" y="72"/>
                    </a:lnTo>
                    <a:lnTo>
                      <a:pt x="0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7" name="Freeform 3089"/>
              <p:cNvSpPr>
                <a:spLocks/>
              </p:cNvSpPr>
              <p:nvPr/>
            </p:nvSpPr>
            <p:spPr bwMode="auto">
              <a:xfrm>
                <a:off x="2333" y="2656"/>
                <a:ext cx="30" cy="12"/>
              </a:xfrm>
              <a:custGeom>
                <a:avLst/>
                <a:gdLst>
                  <a:gd name="T0" fmla="*/ 239 w 239"/>
                  <a:gd name="T1" fmla="*/ 0 h 92"/>
                  <a:gd name="T2" fmla="*/ 221 w 239"/>
                  <a:gd name="T3" fmla="*/ 1 h 92"/>
                  <a:gd name="T4" fmla="*/ 204 w 239"/>
                  <a:gd name="T5" fmla="*/ 3 h 92"/>
                  <a:gd name="T6" fmla="*/ 187 w 239"/>
                  <a:gd name="T7" fmla="*/ 4 h 92"/>
                  <a:gd name="T8" fmla="*/ 169 w 239"/>
                  <a:gd name="T9" fmla="*/ 4 h 92"/>
                  <a:gd name="T10" fmla="*/ 152 w 239"/>
                  <a:gd name="T11" fmla="*/ 6 h 92"/>
                  <a:gd name="T12" fmla="*/ 135 w 239"/>
                  <a:gd name="T13" fmla="*/ 7 h 92"/>
                  <a:gd name="T14" fmla="*/ 118 w 239"/>
                  <a:gd name="T15" fmla="*/ 9 h 92"/>
                  <a:gd name="T16" fmla="*/ 101 w 239"/>
                  <a:gd name="T17" fmla="*/ 12 h 92"/>
                  <a:gd name="T18" fmla="*/ 84 w 239"/>
                  <a:gd name="T19" fmla="*/ 16 h 92"/>
                  <a:gd name="T20" fmla="*/ 69 w 239"/>
                  <a:gd name="T21" fmla="*/ 21 h 92"/>
                  <a:gd name="T22" fmla="*/ 55 w 239"/>
                  <a:gd name="T23" fmla="*/ 28 h 92"/>
                  <a:gd name="T24" fmla="*/ 41 w 239"/>
                  <a:gd name="T25" fmla="*/ 36 h 92"/>
                  <a:gd name="T26" fmla="*/ 29 w 239"/>
                  <a:gd name="T27" fmla="*/ 47 h 92"/>
                  <a:gd name="T28" fmla="*/ 18 w 239"/>
                  <a:gd name="T29" fmla="*/ 59 h 92"/>
                  <a:gd name="T30" fmla="*/ 8 w 239"/>
                  <a:gd name="T31" fmla="*/ 74 h 92"/>
                  <a:gd name="T32" fmla="*/ 0 w 239"/>
                  <a:gd name="T33" fmla="*/ 92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92">
                    <a:moveTo>
                      <a:pt x="239" y="0"/>
                    </a:moveTo>
                    <a:lnTo>
                      <a:pt x="221" y="1"/>
                    </a:lnTo>
                    <a:lnTo>
                      <a:pt x="204" y="3"/>
                    </a:lnTo>
                    <a:lnTo>
                      <a:pt x="187" y="4"/>
                    </a:lnTo>
                    <a:lnTo>
                      <a:pt x="169" y="4"/>
                    </a:lnTo>
                    <a:lnTo>
                      <a:pt x="152" y="6"/>
                    </a:lnTo>
                    <a:lnTo>
                      <a:pt x="135" y="7"/>
                    </a:lnTo>
                    <a:lnTo>
                      <a:pt x="118" y="9"/>
                    </a:lnTo>
                    <a:lnTo>
                      <a:pt x="101" y="12"/>
                    </a:lnTo>
                    <a:lnTo>
                      <a:pt x="84" y="16"/>
                    </a:lnTo>
                    <a:lnTo>
                      <a:pt x="69" y="21"/>
                    </a:lnTo>
                    <a:lnTo>
                      <a:pt x="55" y="28"/>
                    </a:lnTo>
                    <a:lnTo>
                      <a:pt x="41" y="36"/>
                    </a:lnTo>
                    <a:lnTo>
                      <a:pt x="29" y="47"/>
                    </a:lnTo>
                    <a:lnTo>
                      <a:pt x="18" y="59"/>
                    </a:lnTo>
                    <a:lnTo>
                      <a:pt x="8" y="74"/>
                    </a:lnTo>
                    <a:lnTo>
                      <a:pt x="0" y="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8" name="Freeform 3090"/>
              <p:cNvSpPr>
                <a:spLocks/>
              </p:cNvSpPr>
              <p:nvPr/>
            </p:nvSpPr>
            <p:spPr bwMode="auto">
              <a:xfrm>
                <a:off x="2332" y="2668"/>
                <a:ext cx="4" cy="16"/>
              </a:xfrm>
              <a:custGeom>
                <a:avLst/>
                <a:gdLst>
                  <a:gd name="T0" fmla="*/ 4 w 31"/>
                  <a:gd name="T1" fmla="*/ 0 h 126"/>
                  <a:gd name="T2" fmla="*/ 2 w 31"/>
                  <a:gd name="T3" fmla="*/ 7 h 126"/>
                  <a:gd name="T4" fmla="*/ 1 w 31"/>
                  <a:gd name="T5" fmla="*/ 15 h 126"/>
                  <a:gd name="T6" fmla="*/ 0 w 31"/>
                  <a:gd name="T7" fmla="*/ 23 h 126"/>
                  <a:gd name="T8" fmla="*/ 0 w 31"/>
                  <a:gd name="T9" fmla="*/ 31 h 126"/>
                  <a:gd name="T10" fmla="*/ 0 w 31"/>
                  <a:gd name="T11" fmla="*/ 40 h 126"/>
                  <a:gd name="T12" fmla="*/ 1 w 31"/>
                  <a:gd name="T13" fmla="*/ 49 h 126"/>
                  <a:gd name="T14" fmla="*/ 2 w 31"/>
                  <a:gd name="T15" fmla="*/ 57 h 126"/>
                  <a:gd name="T16" fmla="*/ 4 w 31"/>
                  <a:gd name="T17" fmla="*/ 65 h 126"/>
                  <a:gd name="T18" fmla="*/ 6 w 31"/>
                  <a:gd name="T19" fmla="*/ 73 h 126"/>
                  <a:gd name="T20" fmla="*/ 9 w 31"/>
                  <a:gd name="T21" fmla="*/ 81 h 126"/>
                  <a:gd name="T22" fmla="*/ 11 w 31"/>
                  <a:gd name="T23" fmla="*/ 89 h 126"/>
                  <a:gd name="T24" fmla="*/ 15 w 31"/>
                  <a:gd name="T25" fmla="*/ 97 h 126"/>
                  <a:gd name="T26" fmla="*/ 18 w 31"/>
                  <a:gd name="T27" fmla="*/ 104 h 126"/>
                  <a:gd name="T28" fmla="*/ 22 w 31"/>
                  <a:gd name="T29" fmla="*/ 111 h 126"/>
                  <a:gd name="T30" fmla="*/ 26 w 31"/>
                  <a:gd name="T31" fmla="*/ 119 h 126"/>
                  <a:gd name="T32" fmla="*/ 31 w 31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126">
                    <a:moveTo>
                      <a:pt x="4" y="0"/>
                    </a:moveTo>
                    <a:lnTo>
                      <a:pt x="2" y="7"/>
                    </a:lnTo>
                    <a:lnTo>
                      <a:pt x="1" y="15"/>
                    </a:lnTo>
                    <a:lnTo>
                      <a:pt x="0" y="23"/>
                    </a:lnTo>
                    <a:lnTo>
                      <a:pt x="0" y="31"/>
                    </a:lnTo>
                    <a:lnTo>
                      <a:pt x="0" y="40"/>
                    </a:lnTo>
                    <a:lnTo>
                      <a:pt x="1" y="49"/>
                    </a:lnTo>
                    <a:lnTo>
                      <a:pt x="2" y="57"/>
                    </a:lnTo>
                    <a:lnTo>
                      <a:pt x="4" y="65"/>
                    </a:lnTo>
                    <a:lnTo>
                      <a:pt x="6" y="73"/>
                    </a:lnTo>
                    <a:lnTo>
                      <a:pt x="9" y="81"/>
                    </a:lnTo>
                    <a:lnTo>
                      <a:pt x="11" y="89"/>
                    </a:lnTo>
                    <a:lnTo>
                      <a:pt x="15" y="97"/>
                    </a:lnTo>
                    <a:lnTo>
                      <a:pt x="18" y="104"/>
                    </a:lnTo>
                    <a:lnTo>
                      <a:pt x="22" y="111"/>
                    </a:lnTo>
                    <a:lnTo>
                      <a:pt x="26" y="119"/>
                    </a:lnTo>
                    <a:lnTo>
                      <a:pt x="31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19" name="Freeform 3091"/>
              <p:cNvSpPr>
                <a:spLocks/>
              </p:cNvSpPr>
              <p:nvPr/>
            </p:nvSpPr>
            <p:spPr bwMode="auto">
              <a:xfrm>
                <a:off x="2320" y="2684"/>
                <a:ext cx="16" cy="38"/>
              </a:xfrm>
              <a:custGeom>
                <a:avLst/>
                <a:gdLst>
                  <a:gd name="T0" fmla="*/ 133 w 133"/>
                  <a:gd name="T1" fmla="*/ 0 h 305"/>
                  <a:gd name="T2" fmla="*/ 120 w 133"/>
                  <a:gd name="T3" fmla="*/ 17 h 305"/>
                  <a:gd name="T4" fmla="*/ 108 w 133"/>
                  <a:gd name="T5" fmla="*/ 35 h 305"/>
                  <a:gd name="T6" fmla="*/ 97 w 133"/>
                  <a:gd name="T7" fmla="*/ 53 h 305"/>
                  <a:gd name="T8" fmla="*/ 86 w 133"/>
                  <a:gd name="T9" fmla="*/ 72 h 305"/>
                  <a:gd name="T10" fmla="*/ 76 w 133"/>
                  <a:gd name="T11" fmla="*/ 90 h 305"/>
                  <a:gd name="T12" fmla="*/ 65 w 133"/>
                  <a:gd name="T13" fmla="*/ 108 h 305"/>
                  <a:gd name="T14" fmla="*/ 56 w 133"/>
                  <a:gd name="T15" fmla="*/ 127 h 305"/>
                  <a:gd name="T16" fmla="*/ 48 w 133"/>
                  <a:gd name="T17" fmla="*/ 146 h 305"/>
                  <a:gd name="T18" fmla="*/ 40 w 133"/>
                  <a:gd name="T19" fmla="*/ 165 h 305"/>
                  <a:gd name="T20" fmla="*/ 32 w 133"/>
                  <a:gd name="T21" fmla="*/ 184 h 305"/>
                  <a:gd name="T22" fmla="*/ 25 w 133"/>
                  <a:gd name="T23" fmla="*/ 203 h 305"/>
                  <a:gd name="T24" fmla="*/ 19 w 133"/>
                  <a:gd name="T25" fmla="*/ 224 h 305"/>
                  <a:gd name="T26" fmla="*/ 13 w 133"/>
                  <a:gd name="T27" fmla="*/ 244 h 305"/>
                  <a:gd name="T28" fmla="*/ 8 w 133"/>
                  <a:gd name="T29" fmla="*/ 264 h 305"/>
                  <a:gd name="T30" fmla="*/ 4 w 133"/>
                  <a:gd name="T31" fmla="*/ 284 h 305"/>
                  <a:gd name="T32" fmla="*/ 0 w 133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3" h="305">
                    <a:moveTo>
                      <a:pt x="133" y="0"/>
                    </a:moveTo>
                    <a:lnTo>
                      <a:pt x="120" y="17"/>
                    </a:lnTo>
                    <a:lnTo>
                      <a:pt x="108" y="35"/>
                    </a:lnTo>
                    <a:lnTo>
                      <a:pt x="97" y="53"/>
                    </a:lnTo>
                    <a:lnTo>
                      <a:pt x="86" y="72"/>
                    </a:lnTo>
                    <a:lnTo>
                      <a:pt x="76" y="90"/>
                    </a:lnTo>
                    <a:lnTo>
                      <a:pt x="65" y="108"/>
                    </a:lnTo>
                    <a:lnTo>
                      <a:pt x="56" y="127"/>
                    </a:lnTo>
                    <a:lnTo>
                      <a:pt x="48" y="146"/>
                    </a:lnTo>
                    <a:lnTo>
                      <a:pt x="40" y="165"/>
                    </a:lnTo>
                    <a:lnTo>
                      <a:pt x="32" y="184"/>
                    </a:lnTo>
                    <a:lnTo>
                      <a:pt x="25" y="203"/>
                    </a:lnTo>
                    <a:lnTo>
                      <a:pt x="19" y="224"/>
                    </a:lnTo>
                    <a:lnTo>
                      <a:pt x="13" y="244"/>
                    </a:lnTo>
                    <a:lnTo>
                      <a:pt x="8" y="264"/>
                    </a:lnTo>
                    <a:lnTo>
                      <a:pt x="4" y="284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0" name="Freeform 3092"/>
              <p:cNvSpPr>
                <a:spLocks/>
              </p:cNvSpPr>
              <p:nvPr/>
            </p:nvSpPr>
            <p:spPr bwMode="auto">
              <a:xfrm>
                <a:off x="2312" y="2691"/>
                <a:ext cx="8" cy="31"/>
              </a:xfrm>
              <a:custGeom>
                <a:avLst/>
                <a:gdLst>
                  <a:gd name="T0" fmla="*/ 61 w 61"/>
                  <a:gd name="T1" fmla="*/ 244 h 244"/>
                  <a:gd name="T2" fmla="*/ 47 w 61"/>
                  <a:gd name="T3" fmla="*/ 234 h 244"/>
                  <a:gd name="T4" fmla="*/ 35 w 61"/>
                  <a:gd name="T5" fmla="*/ 224 h 244"/>
                  <a:gd name="T6" fmla="*/ 26 w 61"/>
                  <a:gd name="T7" fmla="*/ 212 h 244"/>
                  <a:gd name="T8" fmla="*/ 18 w 61"/>
                  <a:gd name="T9" fmla="*/ 199 h 244"/>
                  <a:gd name="T10" fmla="*/ 12 w 61"/>
                  <a:gd name="T11" fmla="*/ 185 h 244"/>
                  <a:gd name="T12" fmla="*/ 7 w 61"/>
                  <a:gd name="T13" fmla="*/ 170 h 244"/>
                  <a:gd name="T14" fmla="*/ 3 w 61"/>
                  <a:gd name="T15" fmla="*/ 154 h 244"/>
                  <a:gd name="T16" fmla="*/ 1 w 61"/>
                  <a:gd name="T17" fmla="*/ 137 h 244"/>
                  <a:gd name="T18" fmla="*/ 0 w 61"/>
                  <a:gd name="T19" fmla="*/ 120 h 244"/>
                  <a:gd name="T20" fmla="*/ 0 w 61"/>
                  <a:gd name="T21" fmla="*/ 103 h 244"/>
                  <a:gd name="T22" fmla="*/ 0 w 61"/>
                  <a:gd name="T23" fmla="*/ 86 h 244"/>
                  <a:gd name="T24" fmla="*/ 2 w 61"/>
                  <a:gd name="T25" fmla="*/ 68 h 244"/>
                  <a:gd name="T26" fmla="*/ 4 w 61"/>
                  <a:gd name="T27" fmla="*/ 50 h 244"/>
                  <a:gd name="T28" fmla="*/ 8 w 61"/>
                  <a:gd name="T29" fmla="*/ 33 h 244"/>
                  <a:gd name="T30" fmla="*/ 11 w 61"/>
                  <a:gd name="T31" fmla="*/ 16 h 244"/>
                  <a:gd name="T32" fmla="*/ 15 w 61"/>
                  <a:gd name="T3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244">
                    <a:moveTo>
                      <a:pt x="61" y="244"/>
                    </a:moveTo>
                    <a:lnTo>
                      <a:pt x="47" y="234"/>
                    </a:lnTo>
                    <a:lnTo>
                      <a:pt x="35" y="224"/>
                    </a:lnTo>
                    <a:lnTo>
                      <a:pt x="26" y="212"/>
                    </a:lnTo>
                    <a:lnTo>
                      <a:pt x="18" y="199"/>
                    </a:lnTo>
                    <a:lnTo>
                      <a:pt x="12" y="185"/>
                    </a:lnTo>
                    <a:lnTo>
                      <a:pt x="7" y="170"/>
                    </a:lnTo>
                    <a:lnTo>
                      <a:pt x="3" y="154"/>
                    </a:lnTo>
                    <a:lnTo>
                      <a:pt x="1" y="137"/>
                    </a:lnTo>
                    <a:lnTo>
                      <a:pt x="0" y="120"/>
                    </a:lnTo>
                    <a:lnTo>
                      <a:pt x="0" y="103"/>
                    </a:lnTo>
                    <a:lnTo>
                      <a:pt x="0" y="86"/>
                    </a:lnTo>
                    <a:lnTo>
                      <a:pt x="2" y="68"/>
                    </a:lnTo>
                    <a:lnTo>
                      <a:pt x="4" y="50"/>
                    </a:lnTo>
                    <a:lnTo>
                      <a:pt x="8" y="33"/>
                    </a:lnTo>
                    <a:lnTo>
                      <a:pt x="11" y="16"/>
                    </a:lnTo>
                    <a:lnTo>
                      <a:pt x="1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1" name="Freeform 3093"/>
              <p:cNvSpPr>
                <a:spLocks/>
              </p:cNvSpPr>
              <p:nvPr/>
            </p:nvSpPr>
            <p:spPr bwMode="auto">
              <a:xfrm>
                <a:off x="2314" y="2620"/>
                <a:ext cx="62" cy="71"/>
              </a:xfrm>
              <a:custGeom>
                <a:avLst/>
                <a:gdLst>
                  <a:gd name="T0" fmla="*/ 0 w 497"/>
                  <a:gd name="T1" fmla="*/ 571 h 571"/>
                  <a:gd name="T2" fmla="*/ 11 w 497"/>
                  <a:gd name="T3" fmla="*/ 524 h 571"/>
                  <a:gd name="T4" fmla="*/ 26 w 497"/>
                  <a:gd name="T5" fmla="*/ 479 h 571"/>
                  <a:gd name="T6" fmla="*/ 43 w 497"/>
                  <a:gd name="T7" fmla="*/ 434 h 571"/>
                  <a:gd name="T8" fmla="*/ 64 w 497"/>
                  <a:gd name="T9" fmla="*/ 390 h 571"/>
                  <a:gd name="T10" fmla="*/ 88 w 497"/>
                  <a:gd name="T11" fmla="*/ 347 h 571"/>
                  <a:gd name="T12" fmla="*/ 114 w 497"/>
                  <a:gd name="T13" fmla="*/ 306 h 571"/>
                  <a:gd name="T14" fmla="*/ 144 w 497"/>
                  <a:gd name="T15" fmla="*/ 265 h 571"/>
                  <a:gd name="T16" fmla="*/ 175 w 497"/>
                  <a:gd name="T17" fmla="*/ 227 h 571"/>
                  <a:gd name="T18" fmla="*/ 208 w 497"/>
                  <a:gd name="T19" fmla="*/ 191 h 571"/>
                  <a:gd name="T20" fmla="*/ 244 w 497"/>
                  <a:gd name="T21" fmla="*/ 156 h 571"/>
                  <a:gd name="T22" fmla="*/ 282 w 497"/>
                  <a:gd name="T23" fmla="*/ 124 h 571"/>
                  <a:gd name="T24" fmla="*/ 322 w 497"/>
                  <a:gd name="T25" fmla="*/ 93 h 571"/>
                  <a:gd name="T26" fmla="*/ 363 w 497"/>
                  <a:gd name="T27" fmla="*/ 65 h 571"/>
                  <a:gd name="T28" fmla="*/ 407 w 497"/>
                  <a:gd name="T29" fmla="*/ 40 h 571"/>
                  <a:gd name="T30" fmla="*/ 451 w 497"/>
                  <a:gd name="T31" fmla="*/ 18 h 571"/>
                  <a:gd name="T32" fmla="*/ 497 w 497"/>
                  <a:gd name="T33" fmla="*/ 0 h 5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7" h="571">
                    <a:moveTo>
                      <a:pt x="0" y="571"/>
                    </a:moveTo>
                    <a:lnTo>
                      <a:pt x="11" y="524"/>
                    </a:lnTo>
                    <a:lnTo>
                      <a:pt x="26" y="479"/>
                    </a:lnTo>
                    <a:lnTo>
                      <a:pt x="43" y="434"/>
                    </a:lnTo>
                    <a:lnTo>
                      <a:pt x="64" y="390"/>
                    </a:lnTo>
                    <a:lnTo>
                      <a:pt x="88" y="347"/>
                    </a:lnTo>
                    <a:lnTo>
                      <a:pt x="114" y="306"/>
                    </a:lnTo>
                    <a:lnTo>
                      <a:pt x="144" y="265"/>
                    </a:lnTo>
                    <a:lnTo>
                      <a:pt x="175" y="227"/>
                    </a:lnTo>
                    <a:lnTo>
                      <a:pt x="208" y="191"/>
                    </a:lnTo>
                    <a:lnTo>
                      <a:pt x="244" y="156"/>
                    </a:lnTo>
                    <a:lnTo>
                      <a:pt x="282" y="124"/>
                    </a:lnTo>
                    <a:lnTo>
                      <a:pt x="322" y="93"/>
                    </a:lnTo>
                    <a:lnTo>
                      <a:pt x="363" y="65"/>
                    </a:lnTo>
                    <a:lnTo>
                      <a:pt x="407" y="40"/>
                    </a:lnTo>
                    <a:lnTo>
                      <a:pt x="451" y="18"/>
                    </a:lnTo>
                    <a:lnTo>
                      <a:pt x="49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2" name="Freeform 3094"/>
              <p:cNvSpPr>
                <a:spLocks/>
              </p:cNvSpPr>
              <p:nvPr/>
            </p:nvSpPr>
            <p:spPr bwMode="auto">
              <a:xfrm>
                <a:off x="2376" y="2620"/>
                <a:ext cx="13" cy="27"/>
              </a:xfrm>
              <a:custGeom>
                <a:avLst/>
                <a:gdLst>
                  <a:gd name="T0" fmla="*/ 0 w 100"/>
                  <a:gd name="T1" fmla="*/ 0 h 212"/>
                  <a:gd name="T2" fmla="*/ 21 w 100"/>
                  <a:gd name="T3" fmla="*/ 0 h 212"/>
                  <a:gd name="T4" fmla="*/ 37 w 100"/>
                  <a:gd name="T5" fmla="*/ 4 h 212"/>
                  <a:gd name="T6" fmla="*/ 49 w 100"/>
                  <a:gd name="T7" fmla="*/ 11 h 212"/>
                  <a:gd name="T8" fmla="*/ 58 w 100"/>
                  <a:gd name="T9" fmla="*/ 21 h 212"/>
                  <a:gd name="T10" fmla="*/ 64 w 100"/>
                  <a:gd name="T11" fmla="*/ 34 h 212"/>
                  <a:gd name="T12" fmla="*/ 68 w 100"/>
                  <a:gd name="T13" fmla="*/ 48 h 212"/>
                  <a:gd name="T14" fmla="*/ 71 w 100"/>
                  <a:gd name="T15" fmla="*/ 64 h 212"/>
                  <a:gd name="T16" fmla="*/ 72 w 100"/>
                  <a:gd name="T17" fmla="*/ 81 h 212"/>
                  <a:gd name="T18" fmla="*/ 73 w 100"/>
                  <a:gd name="T19" fmla="*/ 98 h 212"/>
                  <a:gd name="T20" fmla="*/ 73 w 100"/>
                  <a:gd name="T21" fmla="*/ 116 h 212"/>
                  <a:gd name="T22" fmla="*/ 74 w 100"/>
                  <a:gd name="T23" fmla="*/ 135 h 212"/>
                  <a:gd name="T24" fmla="*/ 75 w 100"/>
                  <a:gd name="T25" fmla="*/ 153 h 212"/>
                  <a:gd name="T26" fmla="*/ 78 w 100"/>
                  <a:gd name="T27" fmla="*/ 170 h 212"/>
                  <a:gd name="T28" fmla="*/ 83 w 100"/>
                  <a:gd name="T29" fmla="*/ 185 h 212"/>
                  <a:gd name="T30" fmla="*/ 90 w 100"/>
                  <a:gd name="T31" fmla="*/ 199 h 212"/>
                  <a:gd name="T32" fmla="*/ 100 w 100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0" h="212">
                    <a:moveTo>
                      <a:pt x="0" y="0"/>
                    </a:moveTo>
                    <a:lnTo>
                      <a:pt x="21" y="0"/>
                    </a:lnTo>
                    <a:lnTo>
                      <a:pt x="37" y="4"/>
                    </a:lnTo>
                    <a:lnTo>
                      <a:pt x="49" y="11"/>
                    </a:lnTo>
                    <a:lnTo>
                      <a:pt x="58" y="21"/>
                    </a:lnTo>
                    <a:lnTo>
                      <a:pt x="64" y="34"/>
                    </a:lnTo>
                    <a:lnTo>
                      <a:pt x="68" y="48"/>
                    </a:lnTo>
                    <a:lnTo>
                      <a:pt x="71" y="64"/>
                    </a:lnTo>
                    <a:lnTo>
                      <a:pt x="72" y="81"/>
                    </a:lnTo>
                    <a:lnTo>
                      <a:pt x="73" y="98"/>
                    </a:lnTo>
                    <a:lnTo>
                      <a:pt x="73" y="116"/>
                    </a:lnTo>
                    <a:lnTo>
                      <a:pt x="74" y="135"/>
                    </a:lnTo>
                    <a:lnTo>
                      <a:pt x="75" y="153"/>
                    </a:lnTo>
                    <a:lnTo>
                      <a:pt x="78" y="170"/>
                    </a:lnTo>
                    <a:lnTo>
                      <a:pt x="83" y="185"/>
                    </a:lnTo>
                    <a:lnTo>
                      <a:pt x="90" y="199"/>
                    </a:lnTo>
                    <a:lnTo>
                      <a:pt x="100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3" name="Freeform 3095"/>
              <p:cNvSpPr>
                <a:spLocks/>
              </p:cNvSpPr>
              <p:nvPr/>
            </p:nvSpPr>
            <p:spPr bwMode="auto">
              <a:xfrm>
                <a:off x="2340" y="2603"/>
                <a:ext cx="45" cy="29"/>
              </a:xfrm>
              <a:custGeom>
                <a:avLst/>
                <a:gdLst>
                  <a:gd name="T0" fmla="*/ 353 w 359"/>
                  <a:gd name="T1" fmla="*/ 46 h 238"/>
                  <a:gd name="T2" fmla="*/ 332 w 359"/>
                  <a:gd name="T3" fmla="*/ 58 h 238"/>
                  <a:gd name="T4" fmla="*/ 311 w 359"/>
                  <a:gd name="T5" fmla="*/ 70 h 238"/>
                  <a:gd name="T6" fmla="*/ 289 w 359"/>
                  <a:gd name="T7" fmla="*/ 83 h 238"/>
                  <a:gd name="T8" fmla="*/ 268 w 359"/>
                  <a:gd name="T9" fmla="*/ 95 h 238"/>
                  <a:gd name="T10" fmla="*/ 246 w 359"/>
                  <a:gd name="T11" fmla="*/ 109 h 238"/>
                  <a:gd name="T12" fmla="*/ 224 w 359"/>
                  <a:gd name="T13" fmla="*/ 121 h 238"/>
                  <a:gd name="T14" fmla="*/ 202 w 359"/>
                  <a:gd name="T15" fmla="*/ 134 h 238"/>
                  <a:gd name="T16" fmla="*/ 180 w 359"/>
                  <a:gd name="T17" fmla="*/ 146 h 238"/>
                  <a:gd name="T18" fmla="*/ 157 w 359"/>
                  <a:gd name="T19" fmla="*/ 158 h 238"/>
                  <a:gd name="T20" fmla="*/ 135 w 359"/>
                  <a:gd name="T21" fmla="*/ 170 h 238"/>
                  <a:gd name="T22" fmla="*/ 112 w 359"/>
                  <a:gd name="T23" fmla="*/ 182 h 238"/>
                  <a:gd name="T24" fmla="*/ 90 w 359"/>
                  <a:gd name="T25" fmla="*/ 193 h 238"/>
                  <a:gd name="T26" fmla="*/ 68 w 359"/>
                  <a:gd name="T27" fmla="*/ 205 h 238"/>
                  <a:gd name="T28" fmla="*/ 45 w 359"/>
                  <a:gd name="T29" fmla="*/ 216 h 238"/>
                  <a:gd name="T30" fmla="*/ 22 w 359"/>
                  <a:gd name="T31" fmla="*/ 227 h 238"/>
                  <a:gd name="T32" fmla="*/ 0 w 359"/>
                  <a:gd name="T33" fmla="*/ 238 h 238"/>
                  <a:gd name="T34" fmla="*/ 5 w 359"/>
                  <a:gd name="T35" fmla="*/ 229 h 238"/>
                  <a:gd name="T36" fmla="*/ 10 w 359"/>
                  <a:gd name="T37" fmla="*/ 221 h 238"/>
                  <a:gd name="T38" fmla="*/ 15 w 359"/>
                  <a:gd name="T39" fmla="*/ 212 h 238"/>
                  <a:gd name="T40" fmla="*/ 19 w 359"/>
                  <a:gd name="T41" fmla="*/ 203 h 238"/>
                  <a:gd name="T42" fmla="*/ 24 w 359"/>
                  <a:gd name="T43" fmla="*/ 195 h 238"/>
                  <a:gd name="T44" fmla="*/ 28 w 359"/>
                  <a:gd name="T45" fmla="*/ 186 h 238"/>
                  <a:gd name="T46" fmla="*/ 32 w 359"/>
                  <a:gd name="T47" fmla="*/ 177 h 238"/>
                  <a:gd name="T48" fmla="*/ 36 w 359"/>
                  <a:gd name="T49" fmla="*/ 168 h 238"/>
                  <a:gd name="T50" fmla="*/ 41 w 359"/>
                  <a:gd name="T51" fmla="*/ 159 h 238"/>
                  <a:gd name="T52" fmla="*/ 45 w 359"/>
                  <a:gd name="T53" fmla="*/ 150 h 238"/>
                  <a:gd name="T54" fmla="*/ 48 w 359"/>
                  <a:gd name="T55" fmla="*/ 141 h 238"/>
                  <a:gd name="T56" fmla="*/ 51 w 359"/>
                  <a:gd name="T57" fmla="*/ 131 h 238"/>
                  <a:gd name="T58" fmla="*/ 54 w 359"/>
                  <a:gd name="T59" fmla="*/ 122 h 238"/>
                  <a:gd name="T60" fmla="*/ 56 w 359"/>
                  <a:gd name="T61" fmla="*/ 112 h 238"/>
                  <a:gd name="T62" fmla="*/ 58 w 359"/>
                  <a:gd name="T63" fmla="*/ 101 h 238"/>
                  <a:gd name="T64" fmla="*/ 61 w 359"/>
                  <a:gd name="T65" fmla="*/ 92 h 238"/>
                  <a:gd name="T66" fmla="*/ 78 w 359"/>
                  <a:gd name="T67" fmla="*/ 83 h 238"/>
                  <a:gd name="T68" fmla="*/ 95 w 359"/>
                  <a:gd name="T69" fmla="*/ 75 h 238"/>
                  <a:gd name="T70" fmla="*/ 113 w 359"/>
                  <a:gd name="T71" fmla="*/ 68 h 238"/>
                  <a:gd name="T72" fmla="*/ 132 w 359"/>
                  <a:gd name="T73" fmla="*/ 62 h 238"/>
                  <a:gd name="T74" fmla="*/ 151 w 359"/>
                  <a:gd name="T75" fmla="*/ 56 h 238"/>
                  <a:gd name="T76" fmla="*/ 169 w 359"/>
                  <a:gd name="T77" fmla="*/ 52 h 238"/>
                  <a:gd name="T78" fmla="*/ 190 w 359"/>
                  <a:gd name="T79" fmla="*/ 47 h 238"/>
                  <a:gd name="T80" fmla="*/ 209 w 359"/>
                  <a:gd name="T81" fmla="*/ 43 h 238"/>
                  <a:gd name="T82" fmla="*/ 228 w 359"/>
                  <a:gd name="T83" fmla="*/ 39 h 238"/>
                  <a:gd name="T84" fmla="*/ 247 w 359"/>
                  <a:gd name="T85" fmla="*/ 34 h 238"/>
                  <a:gd name="T86" fmla="*/ 266 w 359"/>
                  <a:gd name="T87" fmla="*/ 30 h 238"/>
                  <a:gd name="T88" fmla="*/ 285 w 359"/>
                  <a:gd name="T89" fmla="*/ 25 h 238"/>
                  <a:gd name="T90" fmla="*/ 305 w 359"/>
                  <a:gd name="T91" fmla="*/ 20 h 238"/>
                  <a:gd name="T92" fmla="*/ 323 w 359"/>
                  <a:gd name="T93" fmla="*/ 14 h 238"/>
                  <a:gd name="T94" fmla="*/ 341 w 359"/>
                  <a:gd name="T95" fmla="*/ 7 h 238"/>
                  <a:gd name="T96" fmla="*/ 359 w 359"/>
                  <a:gd name="T97" fmla="*/ 0 h 238"/>
                  <a:gd name="T98" fmla="*/ 352 w 359"/>
                  <a:gd name="T99" fmla="*/ 46 h 238"/>
                  <a:gd name="T100" fmla="*/ 353 w 359"/>
                  <a:gd name="T101" fmla="*/ 46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59" h="238">
                    <a:moveTo>
                      <a:pt x="353" y="46"/>
                    </a:moveTo>
                    <a:lnTo>
                      <a:pt x="332" y="58"/>
                    </a:lnTo>
                    <a:lnTo>
                      <a:pt x="311" y="70"/>
                    </a:lnTo>
                    <a:lnTo>
                      <a:pt x="289" y="83"/>
                    </a:lnTo>
                    <a:lnTo>
                      <a:pt x="268" y="95"/>
                    </a:lnTo>
                    <a:lnTo>
                      <a:pt x="246" y="109"/>
                    </a:lnTo>
                    <a:lnTo>
                      <a:pt x="224" y="121"/>
                    </a:lnTo>
                    <a:lnTo>
                      <a:pt x="202" y="134"/>
                    </a:lnTo>
                    <a:lnTo>
                      <a:pt x="180" y="146"/>
                    </a:lnTo>
                    <a:lnTo>
                      <a:pt x="157" y="158"/>
                    </a:lnTo>
                    <a:lnTo>
                      <a:pt x="135" y="170"/>
                    </a:lnTo>
                    <a:lnTo>
                      <a:pt x="112" y="182"/>
                    </a:lnTo>
                    <a:lnTo>
                      <a:pt x="90" y="193"/>
                    </a:lnTo>
                    <a:lnTo>
                      <a:pt x="68" y="205"/>
                    </a:lnTo>
                    <a:lnTo>
                      <a:pt x="45" y="216"/>
                    </a:lnTo>
                    <a:lnTo>
                      <a:pt x="22" y="227"/>
                    </a:lnTo>
                    <a:lnTo>
                      <a:pt x="0" y="238"/>
                    </a:lnTo>
                    <a:lnTo>
                      <a:pt x="5" y="229"/>
                    </a:lnTo>
                    <a:lnTo>
                      <a:pt x="10" y="221"/>
                    </a:lnTo>
                    <a:lnTo>
                      <a:pt x="15" y="212"/>
                    </a:lnTo>
                    <a:lnTo>
                      <a:pt x="19" y="203"/>
                    </a:lnTo>
                    <a:lnTo>
                      <a:pt x="24" y="195"/>
                    </a:lnTo>
                    <a:lnTo>
                      <a:pt x="28" y="186"/>
                    </a:lnTo>
                    <a:lnTo>
                      <a:pt x="32" y="177"/>
                    </a:lnTo>
                    <a:lnTo>
                      <a:pt x="36" y="168"/>
                    </a:lnTo>
                    <a:lnTo>
                      <a:pt x="41" y="159"/>
                    </a:lnTo>
                    <a:lnTo>
                      <a:pt x="45" y="150"/>
                    </a:lnTo>
                    <a:lnTo>
                      <a:pt x="48" y="141"/>
                    </a:lnTo>
                    <a:lnTo>
                      <a:pt x="51" y="131"/>
                    </a:lnTo>
                    <a:lnTo>
                      <a:pt x="54" y="122"/>
                    </a:lnTo>
                    <a:lnTo>
                      <a:pt x="56" y="112"/>
                    </a:lnTo>
                    <a:lnTo>
                      <a:pt x="58" y="101"/>
                    </a:lnTo>
                    <a:lnTo>
                      <a:pt x="61" y="92"/>
                    </a:lnTo>
                    <a:lnTo>
                      <a:pt x="78" y="83"/>
                    </a:lnTo>
                    <a:lnTo>
                      <a:pt x="95" y="75"/>
                    </a:lnTo>
                    <a:lnTo>
                      <a:pt x="113" y="68"/>
                    </a:lnTo>
                    <a:lnTo>
                      <a:pt x="132" y="62"/>
                    </a:lnTo>
                    <a:lnTo>
                      <a:pt x="151" y="56"/>
                    </a:lnTo>
                    <a:lnTo>
                      <a:pt x="169" y="52"/>
                    </a:lnTo>
                    <a:lnTo>
                      <a:pt x="190" y="47"/>
                    </a:lnTo>
                    <a:lnTo>
                      <a:pt x="209" y="43"/>
                    </a:lnTo>
                    <a:lnTo>
                      <a:pt x="228" y="39"/>
                    </a:lnTo>
                    <a:lnTo>
                      <a:pt x="247" y="34"/>
                    </a:lnTo>
                    <a:lnTo>
                      <a:pt x="266" y="30"/>
                    </a:lnTo>
                    <a:lnTo>
                      <a:pt x="285" y="25"/>
                    </a:lnTo>
                    <a:lnTo>
                      <a:pt x="305" y="20"/>
                    </a:lnTo>
                    <a:lnTo>
                      <a:pt x="323" y="14"/>
                    </a:lnTo>
                    <a:lnTo>
                      <a:pt x="341" y="7"/>
                    </a:lnTo>
                    <a:lnTo>
                      <a:pt x="359" y="0"/>
                    </a:lnTo>
                    <a:lnTo>
                      <a:pt x="352" y="46"/>
                    </a:lnTo>
                    <a:lnTo>
                      <a:pt x="353" y="46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4" name="Freeform 3096"/>
              <p:cNvSpPr>
                <a:spLocks/>
              </p:cNvSpPr>
              <p:nvPr/>
            </p:nvSpPr>
            <p:spPr bwMode="auto">
              <a:xfrm>
                <a:off x="2340" y="2608"/>
                <a:ext cx="44" cy="24"/>
              </a:xfrm>
              <a:custGeom>
                <a:avLst/>
                <a:gdLst>
                  <a:gd name="T0" fmla="*/ 353 w 353"/>
                  <a:gd name="T1" fmla="*/ 0 h 192"/>
                  <a:gd name="T2" fmla="*/ 332 w 353"/>
                  <a:gd name="T3" fmla="*/ 12 h 192"/>
                  <a:gd name="T4" fmla="*/ 311 w 353"/>
                  <a:gd name="T5" fmla="*/ 24 h 192"/>
                  <a:gd name="T6" fmla="*/ 289 w 353"/>
                  <a:gd name="T7" fmla="*/ 37 h 192"/>
                  <a:gd name="T8" fmla="*/ 268 w 353"/>
                  <a:gd name="T9" fmla="*/ 49 h 192"/>
                  <a:gd name="T10" fmla="*/ 246 w 353"/>
                  <a:gd name="T11" fmla="*/ 63 h 192"/>
                  <a:gd name="T12" fmla="*/ 224 w 353"/>
                  <a:gd name="T13" fmla="*/ 75 h 192"/>
                  <a:gd name="T14" fmla="*/ 202 w 353"/>
                  <a:gd name="T15" fmla="*/ 88 h 192"/>
                  <a:gd name="T16" fmla="*/ 180 w 353"/>
                  <a:gd name="T17" fmla="*/ 100 h 192"/>
                  <a:gd name="T18" fmla="*/ 157 w 353"/>
                  <a:gd name="T19" fmla="*/ 112 h 192"/>
                  <a:gd name="T20" fmla="*/ 135 w 353"/>
                  <a:gd name="T21" fmla="*/ 124 h 192"/>
                  <a:gd name="T22" fmla="*/ 112 w 353"/>
                  <a:gd name="T23" fmla="*/ 136 h 192"/>
                  <a:gd name="T24" fmla="*/ 90 w 353"/>
                  <a:gd name="T25" fmla="*/ 147 h 192"/>
                  <a:gd name="T26" fmla="*/ 68 w 353"/>
                  <a:gd name="T27" fmla="*/ 159 h 192"/>
                  <a:gd name="T28" fmla="*/ 45 w 353"/>
                  <a:gd name="T29" fmla="*/ 170 h 192"/>
                  <a:gd name="T30" fmla="*/ 22 w 353"/>
                  <a:gd name="T31" fmla="*/ 181 h 192"/>
                  <a:gd name="T32" fmla="*/ 0 w 353"/>
                  <a:gd name="T33" fmla="*/ 192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3" h="192">
                    <a:moveTo>
                      <a:pt x="353" y="0"/>
                    </a:moveTo>
                    <a:lnTo>
                      <a:pt x="332" y="12"/>
                    </a:lnTo>
                    <a:lnTo>
                      <a:pt x="311" y="24"/>
                    </a:lnTo>
                    <a:lnTo>
                      <a:pt x="289" y="37"/>
                    </a:lnTo>
                    <a:lnTo>
                      <a:pt x="268" y="49"/>
                    </a:lnTo>
                    <a:lnTo>
                      <a:pt x="246" y="63"/>
                    </a:lnTo>
                    <a:lnTo>
                      <a:pt x="224" y="75"/>
                    </a:lnTo>
                    <a:lnTo>
                      <a:pt x="202" y="88"/>
                    </a:lnTo>
                    <a:lnTo>
                      <a:pt x="180" y="100"/>
                    </a:lnTo>
                    <a:lnTo>
                      <a:pt x="157" y="112"/>
                    </a:lnTo>
                    <a:lnTo>
                      <a:pt x="135" y="124"/>
                    </a:lnTo>
                    <a:lnTo>
                      <a:pt x="112" y="136"/>
                    </a:lnTo>
                    <a:lnTo>
                      <a:pt x="90" y="147"/>
                    </a:lnTo>
                    <a:lnTo>
                      <a:pt x="68" y="159"/>
                    </a:lnTo>
                    <a:lnTo>
                      <a:pt x="45" y="170"/>
                    </a:lnTo>
                    <a:lnTo>
                      <a:pt x="22" y="181"/>
                    </a:lnTo>
                    <a:lnTo>
                      <a:pt x="0" y="19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5" name="Freeform 3097"/>
              <p:cNvSpPr>
                <a:spLocks/>
              </p:cNvSpPr>
              <p:nvPr/>
            </p:nvSpPr>
            <p:spPr bwMode="auto">
              <a:xfrm>
                <a:off x="2340" y="2614"/>
                <a:ext cx="8" cy="18"/>
              </a:xfrm>
              <a:custGeom>
                <a:avLst/>
                <a:gdLst>
                  <a:gd name="T0" fmla="*/ 0 w 61"/>
                  <a:gd name="T1" fmla="*/ 146 h 146"/>
                  <a:gd name="T2" fmla="*/ 5 w 61"/>
                  <a:gd name="T3" fmla="*/ 137 h 146"/>
                  <a:gd name="T4" fmla="*/ 10 w 61"/>
                  <a:gd name="T5" fmla="*/ 129 h 146"/>
                  <a:gd name="T6" fmla="*/ 15 w 61"/>
                  <a:gd name="T7" fmla="*/ 120 h 146"/>
                  <a:gd name="T8" fmla="*/ 19 w 61"/>
                  <a:gd name="T9" fmla="*/ 111 h 146"/>
                  <a:gd name="T10" fmla="*/ 24 w 61"/>
                  <a:gd name="T11" fmla="*/ 103 h 146"/>
                  <a:gd name="T12" fmla="*/ 28 w 61"/>
                  <a:gd name="T13" fmla="*/ 94 h 146"/>
                  <a:gd name="T14" fmla="*/ 32 w 61"/>
                  <a:gd name="T15" fmla="*/ 85 h 146"/>
                  <a:gd name="T16" fmla="*/ 36 w 61"/>
                  <a:gd name="T17" fmla="*/ 76 h 146"/>
                  <a:gd name="T18" fmla="*/ 41 w 61"/>
                  <a:gd name="T19" fmla="*/ 67 h 146"/>
                  <a:gd name="T20" fmla="*/ 45 w 61"/>
                  <a:gd name="T21" fmla="*/ 58 h 146"/>
                  <a:gd name="T22" fmla="*/ 48 w 61"/>
                  <a:gd name="T23" fmla="*/ 49 h 146"/>
                  <a:gd name="T24" fmla="*/ 51 w 61"/>
                  <a:gd name="T25" fmla="*/ 39 h 146"/>
                  <a:gd name="T26" fmla="*/ 54 w 61"/>
                  <a:gd name="T27" fmla="*/ 30 h 146"/>
                  <a:gd name="T28" fmla="*/ 56 w 61"/>
                  <a:gd name="T29" fmla="*/ 20 h 146"/>
                  <a:gd name="T30" fmla="*/ 58 w 61"/>
                  <a:gd name="T31" fmla="*/ 9 h 146"/>
                  <a:gd name="T32" fmla="*/ 61 w 61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1" h="146">
                    <a:moveTo>
                      <a:pt x="0" y="146"/>
                    </a:moveTo>
                    <a:lnTo>
                      <a:pt x="5" y="137"/>
                    </a:lnTo>
                    <a:lnTo>
                      <a:pt x="10" y="129"/>
                    </a:lnTo>
                    <a:lnTo>
                      <a:pt x="15" y="120"/>
                    </a:lnTo>
                    <a:lnTo>
                      <a:pt x="19" y="111"/>
                    </a:lnTo>
                    <a:lnTo>
                      <a:pt x="24" y="103"/>
                    </a:lnTo>
                    <a:lnTo>
                      <a:pt x="28" y="94"/>
                    </a:lnTo>
                    <a:lnTo>
                      <a:pt x="32" y="85"/>
                    </a:lnTo>
                    <a:lnTo>
                      <a:pt x="36" y="76"/>
                    </a:lnTo>
                    <a:lnTo>
                      <a:pt x="41" y="67"/>
                    </a:lnTo>
                    <a:lnTo>
                      <a:pt x="45" y="58"/>
                    </a:lnTo>
                    <a:lnTo>
                      <a:pt x="48" y="49"/>
                    </a:lnTo>
                    <a:lnTo>
                      <a:pt x="51" y="39"/>
                    </a:lnTo>
                    <a:lnTo>
                      <a:pt x="54" y="30"/>
                    </a:lnTo>
                    <a:lnTo>
                      <a:pt x="56" y="20"/>
                    </a:lnTo>
                    <a:lnTo>
                      <a:pt x="58" y="9"/>
                    </a:lnTo>
                    <a:lnTo>
                      <a:pt x="6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6" name="Freeform 3098"/>
              <p:cNvSpPr>
                <a:spLocks/>
              </p:cNvSpPr>
              <p:nvPr/>
            </p:nvSpPr>
            <p:spPr bwMode="auto">
              <a:xfrm>
                <a:off x="2348" y="2603"/>
                <a:ext cx="37" cy="11"/>
              </a:xfrm>
              <a:custGeom>
                <a:avLst/>
                <a:gdLst>
                  <a:gd name="T0" fmla="*/ 0 w 298"/>
                  <a:gd name="T1" fmla="*/ 92 h 92"/>
                  <a:gd name="T2" fmla="*/ 17 w 298"/>
                  <a:gd name="T3" fmla="*/ 83 h 92"/>
                  <a:gd name="T4" fmla="*/ 34 w 298"/>
                  <a:gd name="T5" fmla="*/ 75 h 92"/>
                  <a:gd name="T6" fmla="*/ 52 w 298"/>
                  <a:gd name="T7" fmla="*/ 68 h 92"/>
                  <a:gd name="T8" fmla="*/ 71 w 298"/>
                  <a:gd name="T9" fmla="*/ 62 h 92"/>
                  <a:gd name="T10" fmla="*/ 90 w 298"/>
                  <a:gd name="T11" fmla="*/ 56 h 92"/>
                  <a:gd name="T12" fmla="*/ 108 w 298"/>
                  <a:gd name="T13" fmla="*/ 52 h 92"/>
                  <a:gd name="T14" fmla="*/ 129 w 298"/>
                  <a:gd name="T15" fmla="*/ 47 h 92"/>
                  <a:gd name="T16" fmla="*/ 148 w 298"/>
                  <a:gd name="T17" fmla="*/ 43 h 92"/>
                  <a:gd name="T18" fmla="*/ 167 w 298"/>
                  <a:gd name="T19" fmla="*/ 39 h 92"/>
                  <a:gd name="T20" fmla="*/ 186 w 298"/>
                  <a:gd name="T21" fmla="*/ 34 h 92"/>
                  <a:gd name="T22" fmla="*/ 205 w 298"/>
                  <a:gd name="T23" fmla="*/ 30 h 92"/>
                  <a:gd name="T24" fmla="*/ 224 w 298"/>
                  <a:gd name="T25" fmla="*/ 25 h 92"/>
                  <a:gd name="T26" fmla="*/ 244 w 298"/>
                  <a:gd name="T27" fmla="*/ 20 h 92"/>
                  <a:gd name="T28" fmla="*/ 262 w 298"/>
                  <a:gd name="T29" fmla="*/ 14 h 92"/>
                  <a:gd name="T30" fmla="*/ 280 w 298"/>
                  <a:gd name="T31" fmla="*/ 7 h 92"/>
                  <a:gd name="T32" fmla="*/ 298 w 298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8" h="92">
                    <a:moveTo>
                      <a:pt x="0" y="92"/>
                    </a:moveTo>
                    <a:lnTo>
                      <a:pt x="17" y="83"/>
                    </a:lnTo>
                    <a:lnTo>
                      <a:pt x="34" y="75"/>
                    </a:lnTo>
                    <a:lnTo>
                      <a:pt x="52" y="68"/>
                    </a:lnTo>
                    <a:lnTo>
                      <a:pt x="71" y="62"/>
                    </a:lnTo>
                    <a:lnTo>
                      <a:pt x="90" y="56"/>
                    </a:lnTo>
                    <a:lnTo>
                      <a:pt x="108" y="52"/>
                    </a:lnTo>
                    <a:lnTo>
                      <a:pt x="129" y="47"/>
                    </a:lnTo>
                    <a:lnTo>
                      <a:pt x="148" y="43"/>
                    </a:lnTo>
                    <a:lnTo>
                      <a:pt x="167" y="39"/>
                    </a:lnTo>
                    <a:lnTo>
                      <a:pt x="186" y="34"/>
                    </a:lnTo>
                    <a:lnTo>
                      <a:pt x="205" y="30"/>
                    </a:lnTo>
                    <a:lnTo>
                      <a:pt x="224" y="25"/>
                    </a:lnTo>
                    <a:lnTo>
                      <a:pt x="244" y="20"/>
                    </a:lnTo>
                    <a:lnTo>
                      <a:pt x="262" y="14"/>
                    </a:lnTo>
                    <a:lnTo>
                      <a:pt x="280" y="7"/>
                    </a:lnTo>
                    <a:lnTo>
                      <a:pt x="2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7" name="Line 3099"/>
              <p:cNvSpPr>
                <a:spLocks noChangeShapeType="1"/>
              </p:cNvSpPr>
              <p:nvPr/>
            </p:nvSpPr>
            <p:spPr bwMode="auto">
              <a:xfrm flipH="1">
                <a:off x="2384" y="2603"/>
                <a:ext cx="1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8" name="Freeform 3100"/>
              <p:cNvSpPr>
                <a:spLocks/>
              </p:cNvSpPr>
              <p:nvPr/>
            </p:nvSpPr>
            <p:spPr bwMode="auto">
              <a:xfrm>
                <a:off x="2178" y="3152"/>
                <a:ext cx="202" cy="392"/>
              </a:xfrm>
              <a:custGeom>
                <a:avLst/>
                <a:gdLst>
                  <a:gd name="T0" fmla="*/ 1507 w 1621"/>
                  <a:gd name="T1" fmla="*/ 3134 h 3137"/>
                  <a:gd name="T2" fmla="*/ 1405 w 1621"/>
                  <a:gd name="T3" fmla="*/ 3125 h 3137"/>
                  <a:gd name="T4" fmla="*/ 1301 w 1621"/>
                  <a:gd name="T5" fmla="*/ 3117 h 3137"/>
                  <a:gd name="T6" fmla="*/ 1199 w 1621"/>
                  <a:gd name="T7" fmla="*/ 3128 h 3137"/>
                  <a:gd name="T8" fmla="*/ 1153 w 1621"/>
                  <a:gd name="T9" fmla="*/ 3137 h 3137"/>
                  <a:gd name="T10" fmla="*/ 1122 w 1621"/>
                  <a:gd name="T11" fmla="*/ 3136 h 3137"/>
                  <a:gd name="T12" fmla="*/ 1090 w 1621"/>
                  <a:gd name="T13" fmla="*/ 3129 h 3137"/>
                  <a:gd name="T14" fmla="*/ 1061 w 1621"/>
                  <a:gd name="T15" fmla="*/ 3111 h 3137"/>
                  <a:gd name="T16" fmla="*/ 1057 w 1621"/>
                  <a:gd name="T17" fmla="*/ 3091 h 3137"/>
                  <a:gd name="T18" fmla="*/ 1071 w 1621"/>
                  <a:gd name="T19" fmla="*/ 3078 h 3137"/>
                  <a:gd name="T20" fmla="*/ 1089 w 1621"/>
                  <a:gd name="T21" fmla="*/ 3065 h 3137"/>
                  <a:gd name="T22" fmla="*/ 1101 w 1621"/>
                  <a:gd name="T23" fmla="*/ 3049 h 3137"/>
                  <a:gd name="T24" fmla="*/ 1105 w 1621"/>
                  <a:gd name="T25" fmla="*/ 2802 h 3137"/>
                  <a:gd name="T26" fmla="*/ 1097 w 1621"/>
                  <a:gd name="T27" fmla="*/ 2478 h 3137"/>
                  <a:gd name="T28" fmla="*/ 1065 w 1621"/>
                  <a:gd name="T29" fmla="*/ 2156 h 3137"/>
                  <a:gd name="T30" fmla="*/ 1004 w 1621"/>
                  <a:gd name="T31" fmla="*/ 1845 h 3137"/>
                  <a:gd name="T32" fmla="*/ 958 w 1621"/>
                  <a:gd name="T33" fmla="*/ 1745 h 3137"/>
                  <a:gd name="T34" fmla="*/ 927 w 1621"/>
                  <a:gd name="T35" fmla="*/ 1708 h 3137"/>
                  <a:gd name="T36" fmla="*/ 908 w 1621"/>
                  <a:gd name="T37" fmla="*/ 1669 h 3137"/>
                  <a:gd name="T38" fmla="*/ 907 w 1621"/>
                  <a:gd name="T39" fmla="*/ 1624 h 3137"/>
                  <a:gd name="T40" fmla="*/ 822 w 1621"/>
                  <a:gd name="T41" fmla="*/ 1537 h 3137"/>
                  <a:gd name="T42" fmla="*/ 779 w 1621"/>
                  <a:gd name="T43" fmla="*/ 1405 h 3137"/>
                  <a:gd name="T44" fmla="*/ 762 w 1621"/>
                  <a:gd name="T45" fmla="*/ 1262 h 3137"/>
                  <a:gd name="T46" fmla="*/ 701 w 1621"/>
                  <a:gd name="T47" fmla="*/ 1135 h 3137"/>
                  <a:gd name="T48" fmla="*/ 548 w 1621"/>
                  <a:gd name="T49" fmla="*/ 950 h 3137"/>
                  <a:gd name="T50" fmla="*/ 388 w 1621"/>
                  <a:gd name="T51" fmla="*/ 750 h 3137"/>
                  <a:gd name="T52" fmla="*/ 226 w 1621"/>
                  <a:gd name="T53" fmla="*/ 556 h 3137"/>
                  <a:gd name="T54" fmla="*/ 57 w 1621"/>
                  <a:gd name="T55" fmla="*/ 360 h 3137"/>
                  <a:gd name="T56" fmla="*/ 0 w 1621"/>
                  <a:gd name="T57" fmla="*/ 279 h 3137"/>
                  <a:gd name="T58" fmla="*/ 295 w 1621"/>
                  <a:gd name="T59" fmla="*/ 252 h 3137"/>
                  <a:gd name="T60" fmla="*/ 567 w 1621"/>
                  <a:gd name="T61" fmla="*/ 153 h 3137"/>
                  <a:gd name="T62" fmla="*/ 834 w 1621"/>
                  <a:gd name="T63" fmla="*/ 47 h 3137"/>
                  <a:gd name="T64" fmla="*/ 1116 w 1621"/>
                  <a:gd name="T65" fmla="*/ 0 h 3137"/>
                  <a:gd name="T66" fmla="*/ 1101 w 1621"/>
                  <a:gd name="T67" fmla="*/ 81 h 3137"/>
                  <a:gd name="T68" fmla="*/ 1060 w 1621"/>
                  <a:gd name="T69" fmla="*/ 155 h 3137"/>
                  <a:gd name="T70" fmla="*/ 1016 w 1621"/>
                  <a:gd name="T71" fmla="*/ 229 h 3137"/>
                  <a:gd name="T72" fmla="*/ 990 w 1621"/>
                  <a:gd name="T73" fmla="*/ 305 h 3137"/>
                  <a:gd name="T74" fmla="*/ 1018 w 1621"/>
                  <a:gd name="T75" fmla="*/ 343 h 3137"/>
                  <a:gd name="T76" fmla="*/ 1027 w 1621"/>
                  <a:gd name="T77" fmla="*/ 390 h 3137"/>
                  <a:gd name="T78" fmla="*/ 1030 w 1621"/>
                  <a:gd name="T79" fmla="*/ 438 h 3137"/>
                  <a:gd name="T80" fmla="*/ 1043 w 1621"/>
                  <a:gd name="T81" fmla="*/ 484 h 3137"/>
                  <a:gd name="T82" fmla="*/ 1295 w 1621"/>
                  <a:gd name="T83" fmla="*/ 964 h 3137"/>
                  <a:gd name="T84" fmla="*/ 1467 w 1621"/>
                  <a:gd name="T85" fmla="*/ 1482 h 3137"/>
                  <a:gd name="T86" fmla="*/ 1564 w 1621"/>
                  <a:gd name="T87" fmla="*/ 2025 h 3137"/>
                  <a:gd name="T88" fmla="*/ 1593 w 1621"/>
                  <a:gd name="T89" fmla="*/ 2580 h 3137"/>
                  <a:gd name="T90" fmla="*/ 1570 w 1621"/>
                  <a:gd name="T91" fmla="*/ 2692 h 3137"/>
                  <a:gd name="T92" fmla="*/ 1565 w 1621"/>
                  <a:gd name="T93" fmla="*/ 2803 h 3137"/>
                  <a:gd name="T94" fmla="*/ 1581 w 1621"/>
                  <a:gd name="T95" fmla="*/ 2912 h 3137"/>
                  <a:gd name="T96" fmla="*/ 1621 w 1621"/>
                  <a:gd name="T97" fmla="*/ 3018 h 3137"/>
                  <a:gd name="T98" fmla="*/ 1621 w 1621"/>
                  <a:gd name="T99" fmla="*/ 3050 h 3137"/>
                  <a:gd name="T100" fmla="*/ 1617 w 1621"/>
                  <a:gd name="T101" fmla="*/ 3083 h 3137"/>
                  <a:gd name="T102" fmla="*/ 1604 w 1621"/>
                  <a:gd name="T103" fmla="*/ 3110 h 3137"/>
                  <a:gd name="T104" fmla="*/ 1580 w 1621"/>
                  <a:gd name="T105" fmla="*/ 3131 h 31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621" h="3137">
                    <a:moveTo>
                      <a:pt x="1580" y="3131"/>
                    </a:moveTo>
                    <a:lnTo>
                      <a:pt x="1556" y="3133"/>
                    </a:lnTo>
                    <a:lnTo>
                      <a:pt x="1532" y="3135"/>
                    </a:lnTo>
                    <a:lnTo>
                      <a:pt x="1507" y="3134"/>
                    </a:lnTo>
                    <a:lnTo>
                      <a:pt x="1482" y="3133"/>
                    </a:lnTo>
                    <a:lnTo>
                      <a:pt x="1456" y="3131"/>
                    </a:lnTo>
                    <a:lnTo>
                      <a:pt x="1431" y="3128"/>
                    </a:lnTo>
                    <a:lnTo>
                      <a:pt x="1405" y="3125"/>
                    </a:lnTo>
                    <a:lnTo>
                      <a:pt x="1379" y="3122"/>
                    </a:lnTo>
                    <a:lnTo>
                      <a:pt x="1354" y="3120"/>
                    </a:lnTo>
                    <a:lnTo>
                      <a:pt x="1327" y="3118"/>
                    </a:lnTo>
                    <a:lnTo>
                      <a:pt x="1301" y="3117"/>
                    </a:lnTo>
                    <a:lnTo>
                      <a:pt x="1276" y="3117"/>
                    </a:lnTo>
                    <a:lnTo>
                      <a:pt x="1250" y="3119"/>
                    </a:lnTo>
                    <a:lnTo>
                      <a:pt x="1225" y="3122"/>
                    </a:lnTo>
                    <a:lnTo>
                      <a:pt x="1199" y="3128"/>
                    </a:lnTo>
                    <a:lnTo>
                      <a:pt x="1175" y="3137"/>
                    </a:lnTo>
                    <a:lnTo>
                      <a:pt x="1168" y="3137"/>
                    </a:lnTo>
                    <a:lnTo>
                      <a:pt x="1161" y="3137"/>
                    </a:lnTo>
                    <a:lnTo>
                      <a:pt x="1153" y="3137"/>
                    </a:lnTo>
                    <a:lnTo>
                      <a:pt x="1146" y="3137"/>
                    </a:lnTo>
                    <a:lnTo>
                      <a:pt x="1138" y="3137"/>
                    </a:lnTo>
                    <a:lnTo>
                      <a:pt x="1130" y="3137"/>
                    </a:lnTo>
                    <a:lnTo>
                      <a:pt x="1122" y="3136"/>
                    </a:lnTo>
                    <a:lnTo>
                      <a:pt x="1114" y="3135"/>
                    </a:lnTo>
                    <a:lnTo>
                      <a:pt x="1106" y="3134"/>
                    </a:lnTo>
                    <a:lnTo>
                      <a:pt x="1098" y="3132"/>
                    </a:lnTo>
                    <a:lnTo>
                      <a:pt x="1090" y="3129"/>
                    </a:lnTo>
                    <a:lnTo>
                      <a:pt x="1082" y="3126"/>
                    </a:lnTo>
                    <a:lnTo>
                      <a:pt x="1074" y="3122"/>
                    </a:lnTo>
                    <a:lnTo>
                      <a:pt x="1068" y="3117"/>
                    </a:lnTo>
                    <a:lnTo>
                      <a:pt x="1061" y="3111"/>
                    </a:lnTo>
                    <a:lnTo>
                      <a:pt x="1056" y="3105"/>
                    </a:lnTo>
                    <a:lnTo>
                      <a:pt x="1055" y="3100"/>
                    </a:lnTo>
                    <a:lnTo>
                      <a:pt x="1056" y="3095"/>
                    </a:lnTo>
                    <a:lnTo>
                      <a:pt x="1057" y="3091"/>
                    </a:lnTo>
                    <a:lnTo>
                      <a:pt x="1060" y="3088"/>
                    </a:lnTo>
                    <a:lnTo>
                      <a:pt x="1063" y="3084"/>
                    </a:lnTo>
                    <a:lnTo>
                      <a:pt x="1067" y="3081"/>
                    </a:lnTo>
                    <a:lnTo>
                      <a:pt x="1071" y="3078"/>
                    </a:lnTo>
                    <a:lnTo>
                      <a:pt x="1075" y="3074"/>
                    </a:lnTo>
                    <a:lnTo>
                      <a:pt x="1079" y="3071"/>
                    </a:lnTo>
                    <a:lnTo>
                      <a:pt x="1084" y="3068"/>
                    </a:lnTo>
                    <a:lnTo>
                      <a:pt x="1089" y="3065"/>
                    </a:lnTo>
                    <a:lnTo>
                      <a:pt x="1093" y="3062"/>
                    </a:lnTo>
                    <a:lnTo>
                      <a:pt x="1096" y="3058"/>
                    </a:lnTo>
                    <a:lnTo>
                      <a:pt x="1099" y="3054"/>
                    </a:lnTo>
                    <a:lnTo>
                      <a:pt x="1101" y="3049"/>
                    </a:lnTo>
                    <a:lnTo>
                      <a:pt x="1103" y="3044"/>
                    </a:lnTo>
                    <a:lnTo>
                      <a:pt x="1104" y="2964"/>
                    </a:lnTo>
                    <a:lnTo>
                      <a:pt x="1105" y="2882"/>
                    </a:lnTo>
                    <a:lnTo>
                      <a:pt x="1105" y="2802"/>
                    </a:lnTo>
                    <a:lnTo>
                      <a:pt x="1105" y="2720"/>
                    </a:lnTo>
                    <a:lnTo>
                      <a:pt x="1103" y="2640"/>
                    </a:lnTo>
                    <a:lnTo>
                      <a:pt x="1101" y="2558"/>
                    </a:lnTo>
                    <a:lnTo>
                      <a:pt x="1097" y="2478"/>
                    </a:lnTo>
                    <a:lnTo>
                      <a:pt x="1091" y="2397"/>
                    </a:lnTo>
                    <a:lnTo>
                      <a:pt x="1085" y="2316"/>
                    </a:lnTo>
                    <a:lnTo>
                      <a:pt x="1075" y="2236"/>
                    </a:lnTo>
                    <a:lnTo>
                      <a:pt x="1065" y="2156"/>
                    </a:lnTo>
                    <a:lnTo>
                      <a:pt x="1053" y="2078"/>
                    </a:lnTo>
                    <a:lnTo>
                      <a:pt x="1039" y="1999"/>
                    </a:lnTo>
                    <a:lnTo>
                      <a:pt x="1022" y="1922"/>
                    </a:lnTo>
                    <a:lnTo>
                      <a:pt x="1004" y="1845"/>
                    </a:lnTo>
                    <a:lnTo>
                      <a:pt x="983" y="1771"/>
                    </a:lnTo>
                    <a:lnTo>
                      <a:pt x="974" y="1762"/>
                    </a:lnTo>
                    <a:lnTo>
                      <a:pt x="966" y="1754"/>
                    </a:lnTo>
                    <a:lnTo>
                      <a:pt x="958" y="1745"/>
                    </a:lnTo>
                    <a:lnTo>
                      <a:pt x="950" y="1737"/>
                    </a:lnTo>
                    <a:lnTo>
                      <a:pt x="941" y="1728"/>
                    </a:lnTo>
                    <a:lnTo>
                      <a:pt x="934" y="1718"/>
                    </a:lnTo>
                    <a:lnTo>
                      <a:pt x="927" y="1708"/>
                    </a:lnTo>
                    <a:lnTo>
                      <a:pt x="922" y="1699"/>
                    </a:lnTo>
                    <a:lnTo>
                      <a:pt x="916" y="1689"/>
                    </a:lnTo>
                    <a:lnTo>
                      <a:pt x="912" y="1679"/>
                    </a:lnTo>
                    <a:lnTo>
                      <a:pt x="908" y="1669"/>
                    </a:lnTo>
                    <a:lnTo>
                      <a:pt x="906" y="1658"/>
                    </a:lnTo>
                    <a:lnTo>
                      <a:pt x="905" y="1647"/>
                    </a:lnTo>
                    <a:lnTo>
                      <a:pt x="905" y="1635"/>
                    </a:lnTo>
                    <a:lnTo>
                      <a:pt x="907" y="1624"/>
                    </a:lnTo>
                    <a:lnTo>
                      <a:pt x="910" y="1612"/>
                    </a:lnTo>
                    <a:lnTo>
                      <a:pt x="873" y="1590"/>
                    </a:lnTo>
                    <a:lnTo>
                      <a:pt x="844" y="1564"/>
                    </a:lnTo>
                    <a:lnTo>
                      <a:pt x="822" y="1537"/>
                    </a:lnTo>
                    <a:lnTo>
                      <a:pt x="804" y="1507"/>
                    </a:lnTo>
                    <a:lnTo>
                      <a:pt x="793" y="1475"/>
                    </a:lnTo>
                    <a:lnTo>
                      <a:pt x="784" y="1441"/>
                    </a:lnTo>
                    <a:lnTo>
                      <a:pt x="779" y="1405"/>
                    </a:lnTo>
                    <a:lnTo>
                      <a:pt x="775" y="1370"/>
                    </a:lnTo>
                    <a:lnTo>
                      <a:pt x="771" y="1334"/>
                    </a:lnTo>
                    <a:lnTo>
                      <a:pt x="767" y="1298"/>
                    </a:lnTo>
                    <a:lnTo>
                      <a:pt x="762" y="1262"/>
                    </a:lnTo>
                    <a:lnTo>
                      <a:pt x="753" y="1228"/>
                    </a:lnTo>
                    <a:lnTo>
                      <a:pt x="741" y="1195"/>
                    </a:lnTo>
                    <a:lnTo>
                      <a:pt x="724" y="1164"/>
                    </a:lnTo>
                    <a:lnTo>
                      <a:pt x="701" y="1135"/>
                    </a:lnTo>
                    <a:lnTo>
                      <a:pt x="671" y="1108"/>
                    </a:lnTo>
                    <a:lnTo>
                      <a:pt x="630" y="1055"/>
                    </a:lnTo>
                    <a:lnTo>
                      <a:pt x="589" y="1002"/>
                    </a:lnTo>
                    <a:lnTo>
                      <a:pt x="548" y="950"/>
                    </a:lnTo>
                    <a:lnTo>
                      <a:pt x="508" y="900"/>
                    </a:lnTo>
                    <a:lnTo>
                      <a:pt x="469" y="850"/>
                    </a:lnTo>
                    <a:lnTo>
                      <a:pt x="429" y="799"/>
                    </a:lnTo>
                    <a:lnTo>
                      <a:pt x="388" y="750"/>
                    </a:lnTo>
                    <a:lnTo>
                      <a:pt x="348" y="701"/>
                    </a:lnTo>
                    <a:lnTo>
                      <a:pt x="308" y="652"/>
                    </a:lnTo>
                    <a:lnTo>
                      <a:pt x="267" y="604"/>
                    </a:lnTo>
                    <a:lnTo>
                      <a:pt x="226" y="556"/>
                    </a:lnTo>
                    <a:lnTo>
                      <a:pt x="185" y="507"/>
                    </a:lnTo>
                    <a:lnTo>
                      <a:pt x="143" y="458"/>
                    </a:lnTo>
                    <a:lnTo>
                      <a:pt x="100" y="410"/>
                    </a:lnTo>
                    <a:lnTo>
                      <a:pt x="57" y="360"/>
                    </a:lnTo>
                    <a:lnTo>
                      <a:pt x="13" y="312"/>
                    </a:lnTo>
                    <a:lnTo>
                      <a:pt x="13" y="313"/>
                    </a:lnTo>
                    <a:lnTo>
                      <a:pt x="0" y="280"/>
                    </a:lnTo>
                    <a:lnTo>
                      <a:pt x="0" y="279"/>
                    </a:lnTo>
                    <a:lnTo>
                      <a:pt x="77" y="282"/>
                    </a:lnTo>
                    <a:lnTo>
                      <a:pt x="151" y="278"/>
                    </a:lnTo>
                    <a:lnTo>
                      <a:pt x="224" y="268"/>
                    </a:lnTo>
                    <a:lnTo>
                      <a:pt x="295" y="252"/>
                    </a:lnTo>
                    <a:lnTo>
                      <a:pt x="364" y="231"/>
                    </a:lnTo>
                    <a:lnTo>
                      <a:pt x="433" y="207"/>
                    </a:lnTo>
                    <a:lnTo>
                      <a:pt x="499" y="180"/>
                    </a:lnTo>
                    <a:lnTo>
                      <a:pt x="567" y="153"/>
                    </a:lnTo>
                    <a:lnTo>
                      <a:pt x="632" y="125"/>
                    </a:lnTo>
                    <a:lnTo>
                      <a:pt x="699" y="97"/>
                    </a:lnTo>
                    <a:lnTo>
                      <a:pt x="766" y="71"/>
                    </a:lnTo>
                    <a:lnTo>
                      <a:pt x="834" y="47"/>
                    </a:lnTo>
                    <a:lnTo>
                      <a:pt x="901" y="27"/>
                    </a:lnTo>
                    <a:lnTo>
                      <a:pt x="971" y="12"/>
                    </a:lnTo>
                    <a:lnTo>
                      <a:pt x="1042" y="3"/>
                    </a:lnTo>
                    <a:lnTo>
                      <a:pt x="1116" y="0"/>
                    </a:lnTo>
                    <a:lnTo>
                      <a:pt x="1115" y="20"/>
                    </a:lnTo>
                    <a:lnTo>
                      <a:pt x="1113" y="40"/>
                    </a:lnTo>
                    <a:lnTo>
                      <a:pt x="1108" y="60"/>
                    </a:lnTo>
                    <a:lnTo>
                      <a:pt x="1101" y="81"/>
                    </a:lnTo>
                    <a:lnTo>
                      <a:pt x="1093" y="100"/>
                    </a:lnTo>
                    <a:lnTo>
                      <a:pt x="1083" y="118"/>
                    </a:lnTo>
                    <a:lnTo>
                      <a:pt x="1071" y="137"/>
                    </a:lnTo>
                    <a:lnTo>
                      <a:pt x="1060" y="155"/>
                    </a:lnTo>
                    <a:lnTo>
                      <a:pt x="1049" y="174"/>
                    </a:lnTo>
                    <a:lnTo>
                      <a:pt x="1037" y="192"/>
                    </a:lnTo>
                    <a:lnTo>
                      <a:pt x="1027" y="210"/>
                    </a:lnTo>
                    <a:lnTo>
                      <a:pt x="1016" y="229"/>
                    </a:lnTo>
                    <a:lnTo>
                      <a:pt x="1007" y="248"/>
                    </a:lnTo>
                    <a:lnTo>
                      <a:pt x="999" y="267"/>
                    </a:lnTo>
                    <a:lnTo>
                      <a:pt x="993" y="285"/>
                    </a:lnTo>
                    <a:lnTo>
                      <a:pt x="990" y="305"/>
                    </a:lnTo>
                    <a:lnTo>
                      <a:pt x="999" y="313"/>
                    </a:lnTo>
                    <a:lnTo>
                      <a:pt x="1007" y="322"/>
                    </a:lnTo>
                    <a:lnTo>
                      <a:pt x="1013" y="332"/>
                    </a:lnTo>
                    <a:lnTo>
                      <a:pt x="1018" y="343"/>
                    </a:lnTo>
                    <a:lnTo>
                      <a:pt x="1021" y="354"/>
                    </a:lnTo>
                    <a:lnTo>
                      <a:pt x="1024" y="365"/>
                    </a:lnTo>
                    <a:lnTo>
                      <a:pt x="1026" y="378"/>
                    </a:lnTo>
                    <a:lnTo>
                      <a:pt x="1027" y="390"/>
                    </a:lnTo>
                    <a:lnTo>
                      <a:pt x="1028" y="402"/>
                    </a:lnTo>
                    <a:lnTo>
                      <a:pt x="1028" y="414"/>
                    </a:lnTo>
                    <a:lnTo>
                      <a:pt x="1029" y="426"/>
                    </a:lnTo>
                    <a:lnTo>
                      <a:pt x="1030" y="438"/>
                    </a:lnTo>
                    <a:lnTo>
                      <a:pt x="1032" y="450"/>
                    </a:lnTo>
                    <a:lnTo>
                      <a:pt x="1035" y="462"/>
                    </a:lnTo>
                    <a:lnTo>
                      <a:pt x="1038" y="473"/>
                    </a:lnTo>
                    <a:lnTo>
                      <a:pt x="1043" y="484"/>
                    </a:lnTo>
                    <a:lnTo>
                      <a:pt x="1114" y="600"/>
                    </a:lnTo>
                    <a:lnTo>
                      <a:pt x="1179" y="719"/>
                    </a:lnTo>
                    <a:lnTo>
                      <a:pt x="1240" y="841"/>
                    </a:lnTo>
                    <a:lnTo>
                      <a:pt x="1295" y="964"/>
                    </a:lnTo>
                    <a:lnTo>
                      <a:pt x="1346" y="1091"/>
                    </a:lnTo>
                    <a:lnTo>
                      <a:pt x="1391" y="1220"/>
                    </a:lnTo>
                    <a:lnTo>
                      <a:pt x="1431" y="1350"/>
                    </a:lnTo>
                    <a:lnTo>
                      <a:pt x="1467" y="1482"/>
                    </a:lnTo>
                    <a:lnTo>
                      <a:pt x="1498" y="1616"/>
                    </a:lnTo>
                    <a:lnTo>
                      <a:pt x="1525" y="1751"/>
                    </a:lnTo>
                    <a:lnTo>
                      <a:pt x="1547" y="1888"/>
                    </a:lnTo>
                    <a:lnTo>
                      <a:pt x="1564" y="2025"/>
                    </a:lnTo>
                    <a:lnTo>
                      <a:pt x="1577" y="2162"/>
                    </a:lnTo>
                    <a:lnTo>
                      <a:pt x="1586" y="2301"/>
                    </a:lnTo>
                    <a:lnTo>
                      <a:pt x="1591" y="2440"/>
                    </a:lnTo>
                    <a:lnTo>
                      <a:pt x="1593" y="2580"/>
                    </a:lnTo>
                    <a:lnTo>
                      <a:pt x="1585" y="2607"/>
                    </a:lnTo>
                    <a:lnTo>
                      <a:pt x="1579" y="2636"/>
                    </a:lnTo>
                    <a:lnTo>
                      <a:pt x="1574" y="2664"/>
                    </a:lnTo>
                    <a:lnTo>
                      <a:pt x="1570" y="2692"/>
                    </a:lnTo>
                    <a:lnTo>
                      <a:pt x="1567" y="2719"/>
                    </a:lnTo>
                    <a:lnTo>
                      <a:pt x="1565" y="2747"/>
                    </a:lnTo>
                    <a:lnTo>
                      <a:pt x="1564" y="2776"/>
                    </a:lnTo>
                    <a:lnTo>
                      <a:pt x="1565" y="2803"/>
                    </a:lnTo>
                    <a:lnTo>
                      <a:pt x="1567" y="2830"/>
                    </a:lnTo>
                    <a:lnTo>
                      <a:pt x="1570" y="2858"/>
                    </a:lnTo>
                    <a:lnTo>
                      <a:pt x="1575" y="2885"/>
                    </a:lnTo>
                    <a:lnTo>
                      <a:pt x="1581" y="2912"/>
                    </a:lnTo>
                    <a:lnTo>
                      <a:pt x="1588" y="2939"/>
                    </a:lnTo>
                    <a:lnTo>
                      <a:pt x="1597" y="2966"/>
                    </a:lnTo>
                    <a:lnTo>
                      <a:pt x="1609" y="2992"/>
                    </a:lnTo>
                    <a:lnTo>
                      <a:pt x="1621" y="3018"/>
                    </a:lnTo>
                    <a:lnTo>
                      <a:pt x="1621" y="3026"/>
                    </a:lnTo>
                    <a:lnTo>
                      <a:pt x="1621" y="3034"/>
                    </a:lnTo>
                    <a:lnTo>
                      <a:pt x="1621" y="3042"/>
                    </a:lnTo>
                    <a:lnTo>
                      <a:pt x="1621" y="3050"/>
                    </a:lnTo>
                    <a:lnTo>
                      <a:pt x="1621" y="3059"/>
                    </a:lnTo>
                    <a:lnTo>
                      <a:pt x="1620" y="3066"/>
                    </a:lnTo>
                    <a:lnTo>
                      <a:pt x="1618" y="3074"/>
                    </a:lnTo>
                    <a:lnTo>
                      <a:pt x="1617" y="3083"/>
                    </a:lnTo>
                    <a:lnTo>
                      <a:pt x="1614" y="3090"/>
                    </a:lnTo>
                    <a:lnTo>
                      <a:pt x="1612" y="3097"/>
                    </a:lnTo>
                    <a:lnTo>
                      <a:pt x="1608" y="3104"/>
                    </a:lnTo>
                    <a:lnTo>
                      <a:pt x="1604" y="3110"/>
                    </a:lnTo>
                    <a:lnTo>
                      <a:pt x="1598" y="3116"/>
                    </a:lnTo>
                    <a:lnTo>
                      <a:pt x="1593" y="3121"/>
                    </a:lnTo>
                    <a:lnTo>
                      <a:pt x="1587" y="3126"/>
                    </a:lnTo>
                    <a:lnTo>
                      <a:pt x="1580" y="3131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29" name="Freeform 3101"/>
              <p:cNvSpPr>
                <a:spLocks/>
              </p:cNvSpPr>
              <p:nvPr/>
            </p:nvSpPr>
            <p:spPr bwMode="auto">
              <a:xfrm>
                <a:off x="2325" y="3542"/>
                <a:ext cx="50" cy="2"/>
              </a:xfrm>
              <a:custGeom>
                <a:avLst/>
                <a:gdLst>
                  <a:gd name="T0" fmla="*/ 405 w 405"/>
                  <a:gd name="T1" fmla="*/ 14 h 20"/>
                  <a:gd name="T2" fmla="*/ 381 w 405"/>
                  <a:gd name="T3" fmla="*/ 16 h 20"/>
                  <a:gd name="T4" fmla="*/ 357 w 405"/>
                  <a:gd name="T5" fmla="*/ 18 h 20"/>
                  <a:gd name="T6" fmla="*/ 332 w 405"/>
                  <a:gd name="T7" fmla="*/ 17 h 20"/>
                  <a:gd name="T8" fmla="*/ 307 w 405"/>
                  <a:gd name="T9" fmla="*/ 16 h 20"/>
                  <a:gd name="T10" fmla="*/ 281 w 405"/>
                  <a:gd name="T11" fmla="*/ 14 h 20"/>
                  <a:gd name="T12" fmla="*/ 256 w 405"/>
                  <a:gd name="T13" fmla="*/ 11 h 20"/>
                  <a:gd name="T14" fmla="*/ 230 w 405"/>
                  <a:gd name="T15" fmla="*/ 8 h 20"/>
                  <a:gd name="T16" fmla="*/ 204 w 405"/>
                  <a:gd name="T17" fmla="*/ 5 h 20"/>
                  <a:gd name="T18" fmla="*/ 179 w 405"/>
                  <a:gd name="T19" fmla="*/ 3 h 20"/>
                  <a:gd name="T20" fmla="*/ 152 w 405"/>
                  <a:gd name="T21" fmla="*/ 1 h 20"/>
                  <a:gd name="T22" fmla="*/ 126 w 405"/>
                  <a:gd name="T23" fmla="*/ 0 h 20"/>
                  <a:gd name="T24" fmla="*/ 101 w 405"/>
                  <a:gd name="T25" fmla="*/ 0 h 20"/>
                  <a:gd name="T26" fmla="*/ 75 w 405"/>
                  <a:gd name="T27" fmla="*/ 2 h 20"/>
                  <a:gd name="T28" fmla="*/ 50 w 405"/>
                  <a:gd name="T29" fmla="*/ 5 h 20"/>
                  <a:gd name="T30" fmla="*/ 24 w 405"/>
                  <a:gd name="T31" fmla="*/ 11 h 20"/>
                  <a:gd name="T32" fmla="*/ 0 w 405"/>
                  <a:gd name="T33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5" h="20">
                    <a:moveTo>
                      <a:pt x="405" y="14"/>
                    </a:moveTo>
                    <a:lnTo>
                      <a:pt x="381" y="16"/>
                    </a:lnTo>
                    <a:lnTo>
                      <a:pt x="357" y="18"/>
                    </a:lnTo>
                    <a:lnTo>
                      <a:pt x="332" y="17"/>
                    </a:lnTo>
                    <a:lnTo>
                      <a:pt x="307" y="16"/>
                    </a:lnTo>
                    <a:lnTo>
                      <a:pt x="281" y="14"/>
                    </a:lnTo>
                    <a:lnTo>
                      <a:pt x="256" y="11"/>
                    </a:lnTo>
                    <a:lnTo>
                      <a:pt x="230" y="8"/>
                    </a:lnTo>
                    <a:lnTo>
                      <a:pt x="204" y="5"/>
                    </a:lnTo>
                    <a:lnTo>
                      <a:pt x="179" y="3"/>
                    </a:lnTo>
                    <a:lnTo>
                      <a:pt x="152" y="1"/>
                    </a:lnTo>
                    <a:lnTo>
                      <a:pt x="126" y="0"/>
                    </a:lnTo>
                    <a:lnTo>
                      <a:pt x="101" y="0"/>
                    </a:lnTo>
                    <a:lnTo>
                      <a:pt x="75" y="2"/>
                    </a:lnTo>
                    <a:lnTo>
                      <a:pt x="50" y="5"/>
                    </a:lnTo>
                    <a:lnTo>
                      <a:pt x="24" y="11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0" name="Freeform 3102"/>
              <p:cNvSpPr>
                <a:spLocks/>
              </p:cNvSpPr>
              <p:nvPr/>
            </p:nvSpPr>
            <p:spPr bwMode="auto">
              <a:xfrm>
                <a:off x="2310" y="3540"/>
                <a:ext cx="15" cy="4"/>
              </a:xfrm>
              <a:custGeom>
                <a:avLst/>
                <a:gdLst>
                  <a:gd name="T0" fmla="*/ 119 w 119"/>
                  <a:gd name="T1" fmla="*/ 32 h 32"/>
                  <a:gd name="T2" fmla="*/ 112 w 119"/>
                  <a:gd name="T3" fmla="*/ 32 h 32"/>
                  <a:gd name="T4" fmla="*/ 105 w 119"/>
                  <a:gd name="T5" fmla="*/ 32 h 32"/>
                  <a:gd name="T6" fmla="*/ 97 w 119"/>
                  <a:gd name="T7" fmla="*/ 32 h 32"/>
                  <a:gd name="T8" fmla="*/ 90 w 119"/>
                  <a:gd name="T9" fmla="*/ 32 h 32"/>
                  <a:gd name="T10" fmla="*/ 82 w 119"/>
                  <a:gd name="T11" fmla="*/ 32 h 32"/>
                  <a:gd name="T12" fmla="*/ 74 w 119"/>
                  <a:gd name="T13" fmla="*/ 32 h 32"/>
                  <a:gd name="T14" fmla="*/ 66 w 119"/>
                  <a:gd name="T15" fmla="*/ 31 h 32"/>
                  <a:gd name="T16" fmla="*/ 58 w 119"/>
                  <a:gd name="T17" fmla="*/ 30 h 32"/>
                  <a:gd name="T18" fmla="*/ 50 w 119"/>
                  <a:gd name="T19" fmla="*/ 29 h 32"/>
                  <a:gd name="T20" fmla="*/ 42 w 119"/>
                  <a:gd name="T21" fmla="*/ 27 h 32"/>
                  <a:gd name="T22" fmla="*/ 34 w 119"/>
                  <a:gd name="T23" fmla="*/ 24 h 32"/>
                  <a:gd name="T24" fmla="*/ 26 w 119"/>
                  <a:gd name="T25" fmla="*/ 21 h 32"/>
                  <a:gd name="T26" fmla="*/ 18 w 119"/>
                  <a:gd name="T27" fmla="*/ 17 h 32"/>
                  <a:gd name="T28" fmla="*/ 12 w 119"/>
                  <a:gd name="T29" fmla="*/ 12 h 32"/>
                  <a:gd name="T30" fmla="*/ 5 w 119"/>
                  <a:gd name="T31" fmla="*/ 6 h 32"/>
                  <a:gd name="T32" fmla="*/ 0 w 119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9" h="32">
                    <a:moveTo>
                      <a:pt x="119" y="32"/>
                    </a:moveTo>
                    <a:lnTo>
                      <a:pt x="112" y="32"/>
                    </a:lnTo>
                    <a:lnTo>
                      <a:pt x="105" y="32"/>
                    </a:lnTo>
                    <a:lnTo>
                      <a:pt x="97" y="32"/>
                    </a:lnTo>
                    <a:lnTo>
                      <a:pt x="90" y="32"/>
                    </a:lnTo>
                    <a:lnTo>
                      <a:pt x="82" y="32"/>
                    </a:lnTo>
                    <a:lnTo>
                      <a:pt x="74" y="32"/>
                    </a:lnTo>
                    <a:lnTo>
                      <a:pt x="66" y="31"/>
                    </a:lnTo>
                    <a:lnTo>
                      <a:pt x="58" y="30"/>
                    </a:lnTo>
                    <a:lnTo>
                      <a:pt x="50" y="29"/>
                    </a:lnTo>
                    <a:lnTo>
                      <a:pt x="42" y="27"/>
                    </a:lnTo>
                    <a:lnTo>
                      <a:pt x="34" y="24"/>
                    </a:lnTo>
                    <a:lnTo>
                      <a:pt x="26" y="21"/>
                    </a:lnTo>
                    <a:lnTo>
                      <a:pt x="18" y="17"/>
                    </a:lnTo>
                    <a:lnTo>
                      <a:pt x="12" y="12"/>
                    </a:lnTo>
                    <a:lnTo>
                      <a:pt x="5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1" name="Freeform 3103"/>
              <p:cNvSpPr>
                <a:spLocks/>
              </p:cNvSpPr>
              <p:nvPr/>
            </p:nvSpPr>
            <p:spPr bwMode="auto">
              <a:xfrm>
                <a:off x="2310" y="3533"/>
                <a:ext cx="5" cy="7"/>
              </a:xfrm>
              <a:custGeom>
                <a:avLst/>
                <a:gdLst>
                  <a:gd name="T0" fmla="*/ 1 w 48"/>
                  <a:gd name="T1" fmla="*/ 61 h 61"/>
                  <a:gd name="T2" fmla="*/ 0 w 48"/>
                  <a:gd name="T3" fmla="*/ 56 h 61"/>
                  <a:gd name="T4" fmla="*/ 1 w 48"/>
                  <a:gd name="T5" fmla="*/ 51 h 61"/>
                  <a:gd name="T6" fmla="*/ 2 w 48"/>
                  <a:gd name="T7" fmla="*/ 47 h 61"/>
                  <a:gd name="T8" fmla="*/ 5 w 48"/>
                  <a:gd name="T9" fmla="*/ 44 h 61"/>
                  <a:gd name="T10" fmla="*/ 8 w 48"/>
                  <a:gd name="T11" fmla="*/ 40 h 61"/>
                  <a:gd name="T12" fmla="*/ 12 w 48"/>
                  <a:gd name="T13" fmla="*/ 37 h 61"/>
                  <a:gd name="T14" fmla="*/ 16 w 48"/>
                  <a:gd name="T15" fmla="*/ 34 h 61"/>
                  <a:gd name="T16" fmla="*/ 20 w 48"/>
                  <a:gd name="T17" fmla="*/ 30 h 61"/>
                  <a:gd name="T18" fmla="*/ 24 w 48"/>
                  <a:gd name="T19" fmla="*/ 27 h 61"/>
                  <a:gd name="T20" fmla="*/ 29 w 48"/>
                  <a:gd name="T21" fmla="*/ 24 h 61"/>
                  <a:gd name="T22" fmla="*/ 34 w 48"/>
                  <a:gd name="T23" fmla="*/ 21 h 61"/>
                  <a:gd name="T24" fmla="*/ 38 w 48"/>
                  <a:gd name="T25" fmla="*/ 18 h 61"/>
                  <a:gd name="T26" fmla="*/ 41 w 48"/>
                  <a:gd name="T27" fmla="*/ 14 h 61"/>
                  <a:gd name="T28" fmla="*/ 44 w 48"/>
                  <a:gd name="T29" fmla="*/ 10 h 61"/>
                  <a:gd name="T30" fmla="*/ 46 w 48"/>
                  <a:gd name="T31" fmla="*/ 5 h 61"/>
                  <a:gd name="T32" fmla="*/ 48 w 48"/>
                  <a:gd name="T33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61">
                    <a:moveTo>
                      <a:pt x="1" y="61"/>
                    </a:moveTo>
                    <a:lnTo>
                      <a:pt x="0" y="56"/>
                    </a:lnTo>
                    <a:lnTo>
                      <a:pt x="1" y="51"/>
                    </a:lnTo>
                    <a:lnTo>
                      <a:pt x="2" y="47"/>
                    </a:lnTo>
                    <a:lnTo>
                      <a:pt x="5" y="44"/>
                    </a:lnTo>
                    <a:lnTo>
                      <a:pt x="8" y="40"/>
                    </a:lnTo>
                    <a:lnTo>
                      <a:pt x="12" y="37"/>
                    </a:lnTo>
                    <a:lnTo>
                      <a:pt x="16" y="34"/>
                    </a:lnTo>
                    <a:lnTo>
                      <a:pt x="20" y="30"/>
                    </a:lnTo>
                    <a:lnTo>
                      <a:pt x="24" y="27"/>
                    </a:lnTo>
                    <a:lnTo>
                      <a:pt x="29" y="24"/>
                    </a:lnTo>
                    <a:lnTo>
                      <a:pt x="34" y="21"/>
                    </a:lnTo>
                    <a:lnTo>
                      <a:pt x="38" y="18"/>
                    </a:lnTo>
                    <a:lnTo>
                      <a:pt x="41" y="14"/>
                    </a:lnTo>
                    <a:lnTo>
                      <a:pt x="44" y="10"/>
                    </a:lnTo>
                    <a:lnTo>
                      <a:pt x="46" y="5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2" name="Freeform 3104"/>
              <p:cNvSpPr>
                <a:spLocks/>
              </p:cNvSpPr>
              <p:nvPr/>
            </p:nvSpPr>
            <p:spPr bwMode="auto">
              <a:xfrm>
                <a:off x="2300" y="3373"/>
                <a:ext cx="16" cy="160"/>
              </a:xfrm>
              <a:custGeom>
                <a:avLst/>
                <a:gdLst>
                  <a:gd name="T0" fmla="*/ 120 w 122"/>
                  <a:gd name="T1" fmla="*/ 1273 h 1273"/>
                  <a:gd name="T2" fmla="*/ 121 w 122"/>
                  <a:gd name="T3" fmla="*/ 1193 h 1273"/>
                  <a:gd name="T4" fmla="*/ 122 w 122"/>
                  <a:gd name="T5" fmla="*/ 1111 h 1273"/>
                  <a:gd name="T6" fmla="*/ 122 w 122"/>
                  <a:gd name="T7" fmla="*/ 1031 h 1273"/>
                  <a:gd name="T8" fmla="*/ 122 w 122"/>
                  <a:gd name="T9" fmla="*/ 949 h 1273"/>
                  <a:gd name="T10" fmla="*/ 120 w 122"/>
                  <a:gd name="T11" fmla="*/ 869 h 1273"/>
                  <a:gd name="T12" fmla="*/ 118 w 122"/>
                  <a:gd name="T13" fmla="*/ 787 h 1273"/>
                  <a:gd name="T14" fmla="*/ 114 w 122"/>
                  <a:gd name="T15" fmla="*/ 707 h 1273"/>
                  <a:gd name="T16" fmla="*/ 108 w 122"/>
                  <a:gd name="T17" fmla="*/ 626 h 1273"/>
                  <a:gd name="T18" fmla="*/ 102 w 122"/>
                  <a:gd name="T19" fmla="*/ 545 h 1273"/>
                  <a:gd name="T20" fmla="*/ 92 w 122"/>
                  <a:gd name="T21" fmla="*/ 465 h 1273"/>
                  <a:gd name="T22" fmla="*/ 82 w 122"/>
                  <a:gd name="T23" fmla="*/ 385 h 1273"/>
                  <a:gd name="T24" fmla="*/ 70 w 122"/>
                  <a:gd name="T25" fmla="*/ 307 h 1273"/>
                  <a:gd name="T26" fmla="*/ 56 w 122"/>
                  <a:gd name="T27" fmla="*/ 228 h 1273"/>
                  <a:gd name="T28" fmla="*/ 39 w 122"/>
                  <a:gd name="T29" fmla="*/ 151 h 1273"/>
                  <a:gd name="T30" fmla="*/ 21 w 122"/>
                  <a:gd name="T31" fmla="*/ 74 h 1273"/>
                  <a:gd name="T32" fmla="*/ 0 w 122"/>
                  <a:gd name="T33" fmla="*/ 0 h 1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2" h="1273">
                    <a:moveTo>
                      <a:pt x="120" y="1273"/>
                    </a:moveTo>
                    <a:lnTo>
                      <a:pt x="121" y="1193"/>
                    </a:lnTo>
                    <a:lnTo>
                      <a:pt x="122" y="1111"/>
                    </a:lnTo>
                    <a:lnTo>
                      <a:pt x="122" y="1031"/>
                    </a:lnTo>
                    <a:lnTo>
                      <a:pt x="122" y="949"/>
                    </a:lnTo>
                    <a:lnTo>
                      <a:pt x="120" y="869"/>
                    </a:lnTo>
                    <a:lnTo>
                      <a:pt x="118" y="787"/>
                    </a:lnTo>
                    <a:lnTo>
                      <a:pt x="114" y="707"/>
                    </a:lnTo>
                    <a:lnTo>
                      <a:pt x="108" y="626"/>
                    </a:lnTo>
                    <a:lnTo>
                      <a:pt x="102" y="545"/>
                    </a:lnTo>
                    <a:lnTo>
                      <a:pt x="92" y="465"/>
                    </a:lnTo>
                    <a:lnTo>
                      <a:pt x="82" y="385"/>
                    </a:lnTo>
                    <a:lnTo>
                      <a:pt x="70" y="307"/>
                    </a:lnTo>
                    <a:lnTo>
                      <a:pt x="56" y="228"/>
                    </a:lnTo>
                    <a:lnTo>
                      <a:pt x="39" y="151"/>
                    </a:lnTo>
                    <a:lnTo>
                      <a:pt x="21" y="7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3" name="Freeform 3105"/>
              <p:cNvSpPr>
                <a:spLocks/>
              </p:cNvSpPr>
              <p:nvPr/>
            </p:nvSpPr>
            <p:spPr bwMode="auto">
              <a:xfrm>
                <a:off x="2291" y="3354"/>
                <a:ext cx="9" cy="19"/>
              </a:xfrm>
              <a:custGeom>
                <a:avLst/>
                <a:gdLst>
                  <a:gd name="T0" fmla="*/ 78 w 78"/>
                  <a:gd name="T1" fmla="*/ 159 h 159"/>
                  <a:gd name="T2" fmla="*/ 69 w 78"/>
                  <a:gd name="T3" fmla="*/ 150 h 159"/>
                  <a:gd name="T4" fmla="*/ 61 w 78"/>
                  <a:gd name="T5" fmla="*/ 142 h 159"/>
                  <a:gd name="T6" fmla="*/ 53 w 78"/>
                  <a:gd name="T7" fmla="*/ 133 h 159"/>
                  <a:gd name="T8" fmla="*/ 45 w 78"/>
                  <a:gd name="T9" fmla="*/ 125 h 159"/>
                  <a:gd name="T10" fmla="*/ 36 w 78"/>
                  <a:gd name="T11" fmla="*/ 116 h 159"/>
                  <a:gd name="T12" fmla="*/ 29 w 78"/>
                  <a:gd name="T13" fmla="*/ 106 h 159"/>
                  <a:gd name="T14" fmla="*/ 22 w 78"/>
                  <a:gd name="T15" fmla="*/ 96 h 159"/>
                  <a:gd name="T16" fmla="*/ 17 w 78"/>
                  <a:gd name="T17" fmla="*/ 87 h 159"/>
                  <a:gd name="T18" fmla="*/ 11 w 78"/>
                  <a:gd name="T19" fmla="*/ 77 h 159"/>
                  <a:gd name="T20" fmla="*/ 7 w 78"/>
                  <a:gd name="T21" fmla="*/ 67 h 159"/>
                  <a:gd name="T22" fmla="*/ 3 w 78"/>
                  <a:gd name="T23" fmla="*/ 57 h 159"/>
                  <a:gd name="T24" fmla="*/ 1 w 78"/>
                  <a:gd name="T25" fmla="*/ 46 h 159"/>
                  <a:gd name="T26" fmla="*/ 0 w 78"/>
                  <a:gd name="T27" fmla="*/ 35 h 159"/>
                  <a:gd name="T28" fmla="*/ 0 w 78"/>
                  <a:gd name="T29" fmla="*/ 23 h 159"/>
                  <a:gd name="T30" fmla="*/ 2 w 78"/>
                  <a:gd name="T31" fmla="*/ 12 h 159"/>
                  <a:gd name="T32" fmla="*/ 5 w 78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8" h="159">
                    <a:moveTo>
                      <a:pt x="78" y="159"/>
                    </a:moveTo>
                    <a:lnTo>
                      <a:pt x="69" y="150"/>
                    </a:lnTo>
                    <a:lnTo>
                      <a:pt x="61" y="142"/>
                    </a:lnTo>
                    <a:lnTo>
                      <a:pt x="53" y="133"/>
                    </a:lnTo>
                    <a:lnTo>
                      <a:pt x="45" y="125"/>
                    </a:lnTo>
                    <a:lnTo>
                      <a:pt x="36" y="116"/>
                    </a:lnTo>
                    <a:lnTo>
                      <a:pt x="29" y="106"/>
                    </a:lnTo>
                    <a:lnTo>
                      <a:pt x="22" y="96"/>
                    </a:lnTo>
                    <a:lnTo>
                      <a:pt x="17" y="87"/>
                    </a:lnTo>
                    <a:lnTo>
                      <a:pt x="11" y="77"/>
                    </a:lnTo>
                    <a:lnTo>
                      <a:pt x="7" y="67"/>
                    </a:lnTo>
                    <a:lnTo>
                      <a:pt x="3" y="57"/>
                    </a:lnTo>
                    <a:lnTo>
                      <a:pt x="1" y="46"/>
                    </a:lnTo>
                    <a:lnTo>
                      <a:pt x="0" y="35"/>
                    </a:lnTo>
                    <a:lnTo>
                      <a:pt x="0" y="23"/>
                    </a:lnTo>
                    <a:lnTo>
                      <a:pt x="2" y="12"/>
                    </a:lnTo>
                    <a:lnTo>
                      <a:pt x="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4" name="Freeform 3106"/>
              <p:cNvSpPr>
                <a:spLocks/>
              </p:cNvSpPr>
              <p:nvPr/>
            </p:nvSpPr>
            <p:spPr bwMode="auto">
              <a:xfrm>
                <a:off x="2262" y="3291"/>
                <a:ext cx="29" cy="63"/>
              </a:xfrm>
              <a:custGeom>
                <a:avLst/>
                <a:gdLst>
                  <a:gd name="T0" fmla="*/ 239 w 239"/>
                  <a:gd name="T1" fmla="*/ 504 h 504"/>
                  <a:gd name="T2" fmla="*/ 202 w 239"/>
                  <a:gd name="T3" fmla="*/ 482 h 504"/>
                  <a:gd name="T4" fmla="*/ 173 w 239"/>
                  <a:gd name="T5" fmla="*/ 456 h 504"/>
                  <a:gd name="T6" fmla="*/ 151 w 239"/>
                  <a:gd name="T7" fmla="*/ 429 h 504"/>
                  <a:gd name="T8" fmla="*/ 133 w 239"/>
                  <a:gd name="T9" fmla="*/ 399 h 504"/>
                  <a:gd name="T10" fmla="*/ 122 w 239"/>
                  <a:gd name="T11" fmla="*/ 367 h 504"/>
                  <a:gd name="T12" fmla="*/ 113 w 239"/>
                  <a:gd name="T13" fmla="*/ 333 h 504"/>
                  <a:gd name="T14" fmla="*/ 108 w 239"/>
                  <a:gd name="T15" fmla="*/ 297 h 504"/>
                  <a:gd name="T16" fmla="*/ 104 w 239"/>
                  <a:gd name="T17" fmla="*/ 262 h 504"/>
                  <a:gd name="T18" fmla="*/ 100 w 239"/>
                  <a:gd name="T19" fmla="*/ 226 h 504"/>
                  <a:gd name="T20" fmla="*/ 96 w 239"/>
                  <a:gd name="T21" fmla="*/ 190 h 504"/>
                  <a:gd name="T22" fmla="*/ 91 w 239"/>
                  <a:gd name="T23" fmla="*/ 154 h 504"/>
                  <a:gd name="T24" fmla="*/ 82 w 239"/>
                  <a:gd name="T25" fmla="*/ 120 h 504"/>
                  <a:gd name="T26" fmla="*/ 70 w 239"/>
                  <a:gd name="T27" fmla="*/ 87 h 504"/>
                  <a:gd name="T28" fmla="*/ 53 w 239"/>
                  <a:gd name="T29" fmla="*/ 56 h 504"/>
                  <a:gd name="T30" fmla="*/ 30 w 239"/>
                  <a:gd name="T31" fmla="*/ 27 h 504"/>
                  <a:gd name="T32" fmla="*/ 0 w 239"/>
                  <a:gd name="T33" fmla="*/ 0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9" h="504">
                    <a:moveTo>
                      <a:pt x="239" y="504"/>
                    </a:moveTo>
                    <a:lnTo>
                      <a:pt x="202" y="482"/>
                    </a:lnTo>
                    <a:lnTo>
                      <a:pt x="173" y="456"/>
                    </a:lnTo>
                    <a:lnTo>
                      <a:pt x="151" y="429"/>
                    </a:lnTo>
                    <a:lnTo>
                      <a:pt x="133" y="399"/>
                    </a:lnTo>
                    <a:lnTo>
                      <a:pt x="122" y="367"/>
                    </a:lnTo>
                    <a:lnTo>
                      <a:pt x="113" y="333"/>
                    </a:lnTo>
                    <a:lnTo>
                      <a:pt x="108" y="297"/>
                    </a:lnTo>
                    <a:lnTo>
                      <a:pt x="104" y="262"/>
                    </a:lnTo>
                    <a:lnTo>
                      <a:pt x="100" y="226"/>
                    </a:lnTo>
                    <a:lnTo>
                      <a:pt x="96" y="190"/>
                    </a:lnTo>
                    <a:lnTo>
                      <a:pt x="91" y="154"/>
                    </a:lnTo>
                    <a:lnTo>
                      <a:pt x="82" y="120"/>
                    </a:lnTo>
                    <a:lnTo>
                      <a:pt x="70" y="87"/>
                    </a:lnTo>
                    <a:lnTo>
                      <a:pt x="53" y="56"/>
                    </a:lnTo>
                    <a:lnTo>
                      <a:pt x="30" y="2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5" name="Freeform 3107"/>
              <p:cNvSpPr>
                <a:spLocks/>
              </p:cNvSpPr>
              <p:nvPr/>
            </p:nvSpPr>
            <p:spPr bwMode="auto">
              <a:xfrm>
                <a:off x="2179" y="3191"/>
                <a:ext cx="83" cy="100"/>
              </a:xfrm>
              <a:custGeom>
                <a:avLst/>
                <a:gdLst>
                  <a:gd name="T0" fmla="*/ 658 w 658"/>
                  <a:gd name="T1" fmla="*/ 796 h 796"/>
                  <a:gd name="T2" fmla="*/ 617 w 658"/>
                  <a:gd name="T3" fmla="*/ 743 h 796"/>
                  <a:gd name="T4" fmla="*/ 576 w 658"/>
                  <a:gd name="T5" fmla="*/ 690 h 796"/>
                  <a:gd name="T6" fmla="*/ 535 w 658"/>
                  <a:gd name="T7" fmla="*/ 638 h 796"/>
                  <a:gd name="T8" fmla="*/ 495 w 658"/>
                  <a:gd name="T9" fmla="*/ 588 h 796"/>
                  <a:gd name="T10" fmla="*/ 456 w 658"/>
                  <a:gd name="T11" fmla="*/ 538 h 796"/>
                  <a:gd name="T12" fmla="*/ 416 w 658"/>
                  <a:gd name="T13" fmla="*/ 487 h 796"/>
                  <a:gd name="T14" fmla="*/ 375 w 658"/>
                  <a:gd name="T15" fmla="*/ 438 h 796"/>
                  <a:gd name="T16" fmla="*/ 335 w 658"/>
                  <a:gd name="T17" fmla="*/ 389 h 796"/>
                  <a:gd name="T18" fmla="*/ 295 w 658"/>
                  <a:gd name="T19" fmla="*/ 340 h 796"/>
                  <a:gd name="T20" fmla="*/ 254 w 658"/>
                  <a:gd name="T21" fmla="*/ 292 h 796"/>
                  <a:gd name="T22" fmla="*/ 213 w 658"/>
                  <a:gd name="T23" fmla="*/ 244 h 796"/>
                  <a:gd name="T24" fmla="*/ 172 w 658"/>
                  <a:gd name="T25" fmla="*/ 195 h 796"/>
                  <a:gd name="T26" fmla="*/ 130 w 658"/>
                  <a:gd name="T27" fmla="*/ 146 h 796"/>
                  <a:gd name="T28" fmla="*/ 87 w 658"/>
                  <a:gd name="T29" fmla="*/ 98 h 796"/>
                  <a:gd name="T30" fmla="*/ 44 w 658"/>
                  <a:gd name="T31" fmla="*/ 48 h 796"/>
                  <a:gd name="T32" fmla="*/ 0 w 658"/>
                  <a:gd name="T33" fmla="*/ 0 h 7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58" h="796">
                    <a:moveTo>
                      <a:pt x="658" y="796"/>
                    </a:moveTo>
                    <a:lnTo>
                      <a:pt x="617" y="743"/>
                    </a:lnTo>
                    <a:lnTo>
                      <a:pt x="576" y="690"/>
                    </a:lnTo>
                    <a:lnTo>
                      <a:pt x="535" y="638"/>
                    </a:lnTo>
                    <a:lnTo>
                      <a:pt x="495" y="588"/>
                    </a:lnTo>
                    <a:lnTo>
                      <a:pt x="456" y="538"/>
                    </a:lnTo>
                    <a:lnTo>
                      <a:pt x="416" y="487"/>
                    </a:lnTo>
                    <a:lnTo>
                      <a:pt x="375" y="438"/>
                    </a:lnTo>
                    <a:lnTo>
                      <a:pt x="335" y="389"/>
                    </a:lnTo>
                    <a:lnTo>
                      <a:pt x="295" y="340"/>
                    </a:lnTo>
                    <a:lnTo>
                      <a:pt x="254" y="292"/>
                    </a:lnTo>
                    <a:lnTo>
                      <a:pt x="213" y="244"/>
                    </a:lnTo>
                    <a:lnTo>
                      <a:pt x="172" y="195"/>
                    </a:lnTo>
                    <a:lnTo>
                      <a:pt x="130" y="146"/>
                    </a:lnTo>
                    <a:lnTo>
                      <a:pt x="87" y="98"/>
                    </a:lnTo>
                    <a:lnTo>
                      <a:pt x="44" y="4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6" name="Line 3108"/>
              <p:cNvSpPr>
                <a:spLocks noChangeShapeType="1"/>
              </p:cNvSpPr>
              <p:nvPr/>
            </p:nvSpPr>
            <p:spPr bwMode="auto">
              <a:xfrm flipH="1" flipV="1">
                <a:off x="2178" y="3187"/>
                <a:ext cx="1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7" name="Freeform 3109"/>
              <p:cNvSpPr>
                <a:spLocks/>
              </p:cNvSpPr>
              <p:nvPr/>
            </p:nvSpPr>
            <p:spPr bwMode="auto">
              <a:xfrm>
                <a:off x="2178" y="3152"/>
                <a:ext cx="139" cy="35"/>
              </a:xfrm>
              <a:custGeom>
                <a:avLst/>
                <a:gdLst>
                  <a:gd name="T0" fmla="*/ 0 w 1116"/>
                  <a:gd name="T1" fmla="*/ 279 h 282"/>
                  <a:gd name="T2" fmla="*/ 77 w 1116"/>
                  <a:gd name="T3" fmla="*/ 282 h 282"/>
                  <a:gd name="T4" fmla="*/ 151 w 1116"/>
                  <a:gd name="T5" fmla="*/ 278 h 282"/>
                  <a:gd name="T6" fmla="*/ 224 w 1116"/>
                  <a:gd name="T7" fmla="*/ 268 h 282"/>
                  <a:gd name="T8" fmla="*/ 295 w 1116"/>
                  <a:gd name="T9" fmla="*/ 252 h 282"/>
                  <a:gd name="T10" fmla="*/ 364 w 1116"/>
                  <a:gd name="T11" fmla="*/ 231 h 282"/>
                  <a:gd name="T12" fmla="*/ 433 w 1116"/>
                  <a:gd name="T13" fmla="*/ 207 h 282"/>
                  <a:gd name="T14" fmla="*/ 499 w 1116"/>
                  <a:gd name="T15" fmla="*/ 180 h 282"/>
                  <a:gd name="T16" fmla="*/ 567 w 1116"/>
                  <a:gd name="T17" fmla="*/ 153 h 282"/>
                  <a:gd name="T18" fmla="*/ 632 w 1116"/>
                  <a:gd name="T19" fmla="*/ 125 h 282"/>
                  <a:gd name="T20" fmla="*/ 699 w 1116"/>
                  <a:gd name="T21" fmla="*/ 97 h 282"/>
                  <a:gd name="T22" fmla="*/ 766 w 1116"/>
                  <a:gd name="T23" fmla="*/ 71 h 282"/>
                  <a:gd name="T24" fmla="*/ 834 w 1116"/>
                  <a:gd name="T25" fmla="*/ 47 h 282"/>
                  <a:gd name="T26" fmla="*/ 901 w 1116"/>
                  <a:gd name="T27" fmla="*/ 27 h 282"/>
                  <a:gd name="T28" fmla="*/ 971 w 1116"/>
                  <a:gd name="T29" fmla="*/ 12 h 282"/>
                  <a:gd name="T30" fmla="*/ 1042 w 1116"/>
                  <a:gd name="T31" fmla="*/ 3 h 282"/>
                  <a:gd name="T32" fmla="*/ 1116 w 1116"/>
                  <a:gd name="T33" fmla="*/ 0 h 2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16" h="282">
                    <a:moveTo>
                      <a:pt x="0" y="279"/>
                    </a:moveTo>
                    <a:lnTo>
                      <a:pt x="77" y="282"/>
                    </a:lnTo>
                    <a:lnTo>
                      <a:pt x="151" y="278"/>
                    </a:lnTo>
                    <a:lnTo>
                      <a:pt x="224" y="268"/>
                    </a:lnTo>
                    <a:lnTo>
                      <a:pt x="295" y="252"/>
                    </a:lnTo>
                    <a:lnTo>
                      <a:pt x="364" y="231"/>
                    </a:lnTo>
                    <a:lnTo>
                      <a:pt x="433" y="207"/>
                    </a:lnTo>
                    <a:lnTo>
                      <a:pt x="499" y="180"/>
                    </a:lnTo>
                    <a:lnTo>
                      <a:pt x="567" y="153"/>
                    </a:lnTo>
                    <a:lnTo>
                      <a:pt x="632" y="125"/>
                    </a:lnTo>
                    <a:lnTo>
                      <a:pt x="699" y="97"/>
                    </a:lnTo>
                    <a:lnTo>
                      <a:pt x="766" y="71"/>
                    </a:lnTo>
                    <a:lnTo>
                      <a:pt x="834" y="47"/>
                    </a:lnTo>
                    <a:lnTo>
                      <a:pt x="901" y="27"/>
                    </a:lnTo>
                    <a:lnTo>
                      <a:pt x="971" y="12"/>
                    </a:lnTo>
                    <a:lnTo>
                      <a:pt x="1042" y="3"/>
                    </a:lnTo>
                    <a:lnTo>
                      <a:pt x="111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8" name="Freeform 3110"/>
              <p:cNvSpPr>
                <a:spLocks/>
              </p:cNvSpPr>
              <p:nvPr/>
            </p:nvSpPr>
            <p:spPr bwMode="auto">
              <a:xfrm>
                <a:off x="2301" y="3152"/>
                <a:ext cx="16" cy="38"/>
              </a:xfrm>
              <a:custGeom>
                <a:avLst/>
                <a:gdLst>
                  <a:gd name="T0" fmla="*/ 126 w 126"/>
                  <a:gd name="T1" fmla="*/ 0 h 305"/>
                  <a:gd name="T2" fmla="*/ 125 w 126"/>
                  <a:gd name="T3" fmla="*/ 20 h 305"/>
                  <a:gd name="T4" fmla="*/ 123 w 126"/>
                  <a:gd name="T5" fmla="*/ 40 h 305"/>
                  <a:gd name="T6" fmla="*/ 118 w 126"/>
                  <a:gd name="T7" fmla="*/ 60 h 305"/>
                  <a:gd name="T8" fmla="*/ 111 w 126"/>
                  <a:gd name="T9" fmla="*/ 81 h 305"/>
                  <a:gd name="T10" fmla="*/ 103 w 126"/>
                  <a:gd name="T11" fmla="*/ 100 h 305"/>
                  <a:gd name="T12" fmla="*/ 93 w 126"/>
                  <a:gd name="T13" fmla="*/ 118 h 305"/>
                  <a:gd name="T14" fmla="*/ 81 w 126"/>
                  <a:gd name="T15" fmla="*/ 137 h 305"/>
                  <a:gd name="T16" fmla="*/ 70 w 126"/>
                  <a:gd name="T17" fmla="*/ 155 h 305"/>
                  <a:gd name="T18" fmla="*/ 59 w 126"/>
                  <a:gd name="T19" fmla="*/ 174 h 305"/>
                  <a:gd name="T20" fmla="*/ 47 w 126"/>
                  <a:gd name="T21" fmla="*/ 192 h 305"/>
                  <a:gd name="T22" fmla="*/ 37 w 126"/>
                  <a:gd name="T23" fmla="*/ 210 h 305"/>
                  <a:gd name="T24" fmla="*/ 26 w 126"/>
                  <a:gd name="T25" fmla="*/ 229 h 305"/>
                  <a:gd name="T26" fmla="*/ 17 w 126"/>
                  <a:gd name="T27" fmla="*/ 248 h 305"/>
                  <a:gd name="T28" fmla="*/ 9 w 126"/>
                  <a:gd name="T29" fmla="*/ 267 h 305"/>
                  <a:gd name="T30" fmla="*/ 3 w 126"/>
                  <a:gd name="T31" fmla="*/ 285 h 305"/>
                  <a:gd name="T32" fmla="*/ 0 w 126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305">
                    <a:moveTo>
                      <a:pt x="126" y="0"/>
                    </a:moveTo>
                    <a:lnTo>
                      <a:pt x="125" y="20"/>
                    </a:lnTo>
                    <a:lnTo>
                      <a:pt x="123" y="40"/>
                    </a:lnTo>
                    <a:lnTo>
                      <a:pt x="118" y="60"/>
                    </a:lnTo>
                    <a:lnTo>
                      <a:pt x="111" y="81"/>
                    </a:lnTo>
                    <a:lnTo>
                      <a:pt x="103" y="100"/>
                    </a:lnTo>
                    <a:lnTo>
                      <a:pt x="93" y="118"/>
                    </a:lnTo>
                    <a:lnTo>
                      <a:pt x="81" y="137"/>
                    </a:lnTo>
                    <a:lnTo>
                      <a:pt x="70" y="155"/>
                    </a:lnTo>
                    <a:lnTo>
                      <a:pt x="59" y="174"/>
                    </a:lnTo>
                    <a:lnTo>
                      <a:pt x="47" y="192"/>
                    </a:lnTo>
                    <a:lnTo>
                      <a:pt x="37" y="210"/>
                    </a:lnTo>
                    <a:lnTo>
                      <a:pt x="26" y="229"/>
                    </a:lnTo>
                    <a:lnTo>
                      <a:pt x="17" y="248"/>
                    </a:lnTo>
                    <a:lnTo>
                      <a:pt x="9" y="267"/>
                    </a:lnTo>
                    <a:lnTo>
                      <a:pt x="3" y="285"/>
                    </a:lnTo>
                    <a:lnTo>
                      <a:pt x="0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39" name="Freeform 3111"/>
              <p:cNvSpPr>
                <a:spLocks/>
              </p:cNvSpPr>
              <p:nvPr/>
            </p:nvSpPr>
            <p:spPr bwMode="auto">
              <a:xfrm>
                <a:off x="2301" y="3190"/>
                <a:ext cx="7" cy="23"/>
              </a:xfrm>
              <a:custGeom>
                <a:avLst/>
                <a:gdLst>
                  <a:gd name="T0" fmla="*/ 0 w 53"/>
                  <a:gd name="T1" fmla="*/ 0 h 179"/>
                  <a:gd name="T2" fmla="*/ 9 w 53"/>
                  <a:gd name="T3" fmla="*/ 8 h 179"/>
                  <a:gd name="T4" fmla="*/ 17 w 53"/>
                  <a:gd name="T5" fmla="*/ 17 h 179"/>
                  <a:gd name="T6" fmla="*/ 23 w 53"/>
                  <a:gd name="T7" fmla="*/ 27 h 179"/>
                  <a:gd name="T8" fmla="*/ 28 w 53"/>
                  <a:gd name="T9" fmla="*/ 38 h 179"/>
                  <a:gd name="T10" fmla="*/ 31 w 53"/>
                  <a:gd name="T11" fmla="*/ 49 h 179"/>
                  <a:gd name="T12" fmla="*/ 34 w 53"/>
                  <a:gd name="T13" fmla="*/ 60 h 179"/>
                  <a:gd name="T14" fmla="*/ 36 w 53"/>
                  <a:gd name="T15" fmla="*/ 73 h 179"/>
                  <a:gd name="T16" fmla="*/ 37 w 53"/>
                  <a:gd name="T17" fmla="*/ 85 h 179"/>
                  <a:gd name="T18" fmla="*/ 38 w 53"/>
                  <a:gd name="T19" fmla="*/ 97 h 179"/>
                  <a:gd name="T20" fmla="*/ 38 w 53"/>
                  <a:gd name="T21" fmla="*/ 109 h 179"/>
                  <a:gd name="T22" fmla="*/ 39 w 53"/>
                  <a:gd name="T23" fmla="*/ 121 h 179"/>
                  <a:gd name="T24" fmla="*/ 40 w 53"/>
                  <a:gd name="T25" fmla="*/ 133 h 179"/>
                  <a:gd name="T26" fmla="*/ 42 w 53"/>
                  <a:gd name="T27" fmla="*/ 145 h 179"/>
                  <a:gd name="T28" fmla="*/ 45 w 53"/>
                  <a:gd name="T29" fmla="*/ 157 h 179"/>
                  <a:gd name="T30" fmla="*/ 48 w 53"/>
                  <a:gd name="T31" fmla="*/ 168 h 179"/>
                  <a:gd name="T32" fmla="*/ 53 w 53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179">
                    <a:moveTo>
                      <a:pt x="0" y="0"/>
                    </a:moveTo>
                    <a:lnTo>
                      <a:pt x="9" y="8"/>
                    </a:lnTo>
                    <a:lnTo>
                      <a:pt x="17" y="17"/>
                    </a:lnTo>
                    <a:lnTo>
                      <a:pt x="23" y="27"/>
                    </a:lnTo>
                    <a:lnTo>
                      <a:pt x="28" y="38"/>
                    </a:lnTo>
                    <a:lnTo>
                      <a:pt x="31" y="49"/>
                    </a:lnTo>
                    <a:lnTo>
                      <a:pt x="34" y="60"/>
                    </a:lnTo>
                    <a:lnTo>
                      <a:pt x="36" y="73"/>
                    </a:lnTo>
                    <a:lnTo>
                      <a:pt x="37" y="85"/>
                    </a:lnTo>
                    <a:lnTo>
                      <a:pt x="38" y="97"/>
                    </a:lnTo>
                    <a:lnTo>
                      <a:pt x="38" y="109"/>
                    </a:lnTo>
                    <a:lnTo>
                      <a:pt x="39" y="121"/>
                    </a:lnTo>
                    <a:lnTo>
                      <a:pt x="40" y="133"/>
                    </a:lnTo>
                    <a:lnTo>
                      <a:pt x="42" y="145"/>
                    </a:lnTo>
                    <a:lnTo>
                      <a:pt x="45" y="157"/>
                    </a:lnTo>
                    <a:lnTo>
                      <a:pt x="48" y="168"/>
                    </a:lnTo>
                    <a:lnTo>
                      <a:pt x="53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0" name="Freeform 3112"/>
              <p:cNvSpPr>
                <a:spLocks/>
              </p:cNvSpPr>
              <p:nvPr/>
            </p:nvSpPr>
            <p:spPr bwMode="auto">
              <a:xfrm>
                <a:off x="2308" y="3213"/>
                <a:ext cx="69" cy="262"/>
              </a:xfrm>
              <a:custGeom>
                <a:avLst/>
                <a:gdLst>
                  <a:gd name="T0" fmla="*/ 0 w 550"/>
                  <a:gd name="T1" fmla="*/ 0 h 2096"/>
                  <a:gd name="T2" fmla="*/ 71 w 550"/>
                  <a:gd name="T3" fmla="*/ 116 h 2096"/>
                  <a:gd name="T4" fmla="*/ 136 w 550"/>
                  <a:gd name="T5" fmla="*/ 235 h 2096"/>
                  <a:gd name="T6" fmla="*/ 197 w 550"/>
                  <a:gd name="T7" fmla="*/ 357 h 2096"/>
                  <a:gd name="T8" fmla="*/ 252 w 550"/>
                  <a:gd name="T9" fmla="*/ 480 h 2096"/>
                  <a:gd name="T10" fmla="*/ 303 w 550"/>
                  <a:gd name="T11" fmla="*/ 607 h 2096"/>
                  <a:gd name="T12" fmla="*/ 348 w 550"/>
                  <a:gd name="T13" fmla="*/ 736 h 2096"/>
                  <a:gd name="T14" fmla="*/ 388 w 550"/>
                  <a:gd name="T15" fmla="*/ 866 h 2096"/>
                  <a:gd name="T16" fmla="*/ 424 w 550"/>
                  <a:gd name="T17" fmla="*/ 998 h 2096"/>
                  <a:gd name="T18" fmla="*/ 455 w 550"/>
                  <a:gd name="T19" fmla="*/ 1132 h 2096"/>
                  <a:gd name="T20" fmla="*/ 482 w 550"/>
                  <a:gd name="T21" fmla="*/ 1267 h 2096"/>
                  <a:gd name="T22" fmla="*/ 504 w 550"/>
                  <a:gd name="T23" fmla="*/ 1404 h 2096"/>
                  <a:gd name="T24" fmla="*/ 521 w 550"/>
                  <a:gd name="T25" fmla="*/ 1541 h 2096"/>
                  <a:gd name="T26" fmla="*/ 534 w 550"/>
                  <a:gd name="T27" fmla="*/ 1678 h 2096"/>
                  <a:gd name="T28" fmla="*/ 543 w 550"/>
                  <a:gd name="T29" fmla="*/ 1817 h 2096"/>
                  <a:gd name="T30" fmla="*/ 548 w 550"/>
                  <a:gd name="T31" fmla="*/ 1956 h 2096"/>
                  <a:gd name="T32" fmla="*/ 550 w 550"/>
                  <a:gd name="T33" fmla="*/ 2096 h 20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0" h="2096">
                    <a:moveTo>
                      <a:pt x="0" y="0"/>
                    </a:moveTo>
                    <a:lnTo>
                      <a:pt x="71" y="116"/>
                    </a:lnTo>
                    <a:lnTo>
                      <a:pt x="136" y="235"/>
                    </a:lnTo>
                    <a:lnTo>
                      <a:pt x="197" y="357"/>
                    </a:lnTo>
                    <a:lnTo>
                      <a:pt x="252" y="480"/>
                    </a:lnTo>
                    <a:lnTo>
                      <a:pt x="303" y="607"/>
                    </a:lnTo>
                    <a:lnTo>
                      <a:pt x="348" y="736"/>
                    </a:lnTo>
                    <a:lnTo>
                      <a:pt x="388" y="866"/>
                    </a:lnTo>
                    <a:lnTo>
                      <a:pt x="424" y="998"/>
                    </a:lnTo>
                    <a:lnTo>
                      <a:pt x="455" y="1132"/>
                    </a:lnTo>
                    <a:lnTo>
                      <a:pt x="482" y="1267"/>
                    </a:lnTo>
                    <a:lnTo>
                      <a:pt x="504" y="1404"/>
                    </a:lnTo>
                    <a:lnTo>
                      <a:pt x="521" y="1541"/>
                    </a:lnTo>
                    <a:lnTo>
                      <a:pt x="534" y="1678"/>
                    </a:lnTo>
                    <a:lnTo>
                      <a:pt x="543" y="1817"/>
                    </a:lnTo>
                    <a:lnTo>
                      <a:pt x="548" y="1956"/>
                    </a:lnTo>
                    <a:lnTo>
                      <a:pt x="550" y="20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1" name="Freeform 3113"/>
              <p:cNvSpPr>
                <a:spLocks/>
              </p:cNvSpPr>
              <p:nvPr/>
            </p:nvSpPr>
            <p:spPr bwMode="auto">
              <a:xfrm>
                <a:off x="2373" y="3475"/>
                <a:ext cx="7" cy="54"/>
              </a:xfrm>
              <a:custGeom>
                <a:avLst/>
                <a:gdLst>
                  <a:gd name="T0" fmla="*/ 29 w 57"/>
                  <a:gd name="T1" fmla="*/ 0 h 438"/>
                  <a:gd name="T2" fmla="*/ 21 w 57"/>
                  <a:gd name="T3" fmla="*/ 27 h 438"/>
                  <a:gd name="T4" fmla="*/ 15 w 57"/>
                  <a:gd name="T5" fmla="*/ 56 h 438"/>
                  <a:gd name="T6" fmla="*/ 10 w 57"/>
                  <a:gd name="T7" fmla="*/ 84 h 438"/>
                  <a:gd name="T8" fmla="*/ 6 w 57"/>
                  <a:gd name="T9" fmla="*/ 112 h 438"/>
                  <a:gd name="T10" fmla="*/ 3 w 57"/>
                  <a:gd name="T11" fmla="*/ 139 h 438"/>
                  <a:gd name="T12" fmla="*/ 1 w 57"/>
                  <a:gd name="T13" fmla="*/ 167 h 438"/>
                  <a:gd name="T14" fmla="*/ 0 w 57"/>
                  <a:gd name="T15" fmla="*/ 196 h 438"/>
                  <a:gd name="T16" fmla="*/ 1 w 57"/>
                  <a:gd name="T17" fmla="*/ 223 h 438"/>
                  <a:gd name="T18" fmla="*/ 3 w 57"/>
                  <a:gd name="T19" fmla="*/ 250 h 438"/>
                  <a:gd name="T20" fmla="*/ 6 w 57"/>
                  <a:gd name="T21" fmla="*/ 278 h 438"/>
                  <a:gd name="T22" fmla="*/ 11 w 57"/>
                  <a:gd name="T23" fmla="*/ 305 h 438"/>
                  <a:gd name="T24" fmla="*/ 17 w 57"/>
                  <a:gd name="T25" fmla="*/ 332 h 438"/>
                  <a:gd name="T26" fmla="*/ 24 w 57"/>
                  <a:gd name="T27" fmla="*/ 359 h 438"/>
                  <a:gd name="T28" fmla="*/ 33 w 57"/>
                  <a:gd name="T29" fmla="*/ 386 h 438"/>
                  <a:gd name="T30" fmla="*/ 45 w 57"/>
                  <a:gd name="T31" fmla="*/ 412 h 438"/>
                  <a:gd name="T32" fmla="*/ 57 w 57"/>
                  <a:gd name="T33" fmla="*/ 438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438">
                    <a:moveTo>
                      <a:pt x="29" y="0"/>
                    </a:moveTo>
                    <a:lnTo>
                      <a:pt x="21" y="27"/>
                    </a:lnTo>
                    <a:lnTo>
                      <a:pt x="15" y="56"/>
                    </a:lnTo>
                    <a:lnTo>
                      <a:pt x="10" y="84"/>
                    </a:lnTo>
                    <a:lnTo>
                      <a:pt x="6" y="112"/>
                    </a:lnTo>
                    <a:lnTo>
                      <a:pt x="3" y="139"/>
                    </a:lnTo>
                    <a:lnTo>
                      <a:pt x="1" y="167"/>
                    </a:lnTo>
                    <a:lnTo>
                      <a:pt x="0" y="196"/>
                    </a:lnTo>
                    <a:lnTo>
                      <a:pt x="1" y="223"/>
                    </a:lnTo>
                    <a:lnTo>
                      <a:pt x="3" y="250"/>
                    </a:lnTo>
                    <a:lnTo>
                      <a:pt x="6" y="278"/>
                    </a:lnTo>
                    <a:lnTo>
                      <a:pt x="11" y="305"/>
                    </a:lnTo>
                    <a:lnTo>
                      <a:pt x="17" y="332"/>
                    </a:lnTo>
                    <a:lnTo>
                      <a:pt x="24" y="359"/>
                    </a:lnTo>
                    <a:lnTo>
                      <a:pt x="33" y="386"/>
                    </a:lnTo>
                    <a:lnTo>
                      <a:pt x="45" y="412"/>
                    </a:lnTo>
                    <a:lnTo>
                      <a:pt x="57" y="4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2" name="Freeform 3114"/>
              <p:cNvSpPr>
                <a:spLocks/>
              </p:cNvSpPr>
              <p:nvPr/>
            </p:nvSpPr>
            <p:spPr bwMode="auto">
              <a:xfrm>
                <a:off x="2375" y="3529"/>
                <a:ext cx="5" cy="14"/>
              </a:xfrm>
              <a:custGeom>
                <a:avLst/>
                <a:gdLst>
                  <a:gd name="T0" fmla="*/ 41 w 41"/>
                  <a:gd name="T1" fmla="*/ 0 h 113"/>
                  <a:gd name="T2" fmla="*/ 41 w 41"/>
                  <a:gd name="T3" fmla="*/ 8 h 113"/>
                  <a:gd name="T4" fmla="*/ 41 w 41"/>
                  <a:gd name="T5" fmla="*/ 16 h 113"/>
                  <a:gd name="T6" fmla="*/ 41 w 41"/>
                  <a:gd name="T7" fmla="*/ 24 h 113"/>
                  <a:gd name="T8" fmla="*/ 41 w 41"/>
                  <a:gd name="T9" fmla="*/ 32 h 113"/>
                  <a:gd name="T10" fmla="*/ 41 w 41"/>
                  <a:gd name="T11" fmla="*/ 41 h 113"/>
                  <a:gd name="T12" fmla="*/ 40 w 41"/>
                  <a:gd name="T13" fmla="*/ 48 h 113"/>
                  <a:gd name="T14" fmla="*/ 38 w 41"/>
                  <a:gd name="T15" fmla="*/ 56 h 113"/>
                  <a:gd name="T16" fmla="*/ 37 w 41"/>
                  <a:gd name="T17" fmla="*/ 65 h 113"/>
                  <a:gd name="T18" fmla="*/ 34 w 41"/>
                  <a:gd name="T19" fmla="*/ 72 h 113"/>
                  <a:gd name="T20" fmla="*/ 32 w 41"/>
                  <a:gd name="T21" fmla="*/ 79 h 113"/>
                  <a:gd name="T22" fmla="*/ 28 w 41"/>
                  <a:gd name="T23" fmla="*/ 86 h 113"/>
                  <a:gd name="T24" fmla="*/ 24 w 41"/>
                  <a:gd name="T25" fmla="*/ 92 h 113"/>
                  <a:gd name="T26" fmla="*/ 18 w 41"/>
                  <a:gd name="T27" fmla="*/ 98 h 113"/>
                  <a:gd name="T28" fmla="*/ 13 w 41"/>
                  <a:gd name="T29" fmla="*/ 103 h 113"/>
                  <a:gd name="T30" fmla="*/ 7 w 41"/>
                  <a:gd name="T31" fmla="*/ 108 h 113"/>
                  <a:gd name="T32" fmla="*/ 0 w 41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" h="113">
                    <a:moveTo>
                      <a:pt x="41" y="0"/>
                    </a:moveTo>
                    <a:lnTo>
                      <a:pt x="41" y="8"/>
                    </a:lnTo>
                    <a:lnTo>
                      <a:pt x="41" y="16"/>
                    </a:lnTo>
                    <a:lnTo>
                      <a:pt x="41" y="24"/>
                    </a:lnTo>
                    <a:lnTo>
                      <a:pt x="41" y="32"/>
                    </a:lnTo>
                    <a:lnTo>
                      <a:pt x="41" y="41"/>
                    </a:lnTo>
                    <a:lnTo>
                      <a:pt x="40" y="48"/>
                    </a:lnTo>
                    <a:lnTo>
                      <a:pt x="38" y="56"/>
                    </a:lnTo>
                    <a:lnTo>
                      <a:pt x="37" y="65"/>
                    </a:lnTo>
                    <a:lnTo>
                      <a:pt x="34" y="72"/>
                    </a:lnTo>
                    <a:lnTo>
                      <a:pt x="32" y="79"/>
                    </a:lnTo>
                    <a:lnTo>
                      <a:pt x="28" y="86"/>
                    </a:lnTo>
                    <a:lnTo>
                      <a:pt x="24" y="92"/>
                    </a:lnTo>
                    <a:lnTo>
                      <a:pt x="18" y="98"/>
                    </a:lnTo>
                    <a:lnTo>
                      <a:pt x="13" y="103"/>
                    </a:lnTo>
                    <a:lnTo>
                      <a:pt x="7" y="108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3" name="Freeform 3115"/>
              <p:cNvSpPr>
                <a:spLocks/>
              </p:cNvSpPr>
              <p:nvPr/>
            </p:nvSpPr>
            <p:spPr bwMode="auto">
              <a:xfrm>
                <a:off x="2344" y="2661"/>
                <a:ext cx="11" cy="7"/>
              </a:xfrm>
              <a:custGeom>
                <a:avLst/>
                <a:gdLst>
                  <a:gd name="T0" fmla="*/ 14 w 87"/>
                  <a:gd name="T1" fmla="*/ 54 h 54"/>
                  <a:gd name="T2" fmla="*/ 0 w 87"/>
                  <a:gd name="T3" fmla="*/ 40 h 54"/>
                  <a:gd name="T4" fmla="*/ 3 w 87"/>
                  <a:gd name="T5" fmla="*/ 33 h 54"/>
                  <a:gd name="T6" fmla="*/ 9 w 87"/>
                  <a:gd name="T7" fmla="*/ 28 h 54"/>
                  <a:gd name="T8" fmla="*/ 13 w 87"/>
                  <a:gd name="T9" fmla="*/ 23 h 54"/>
                  <a:gd name="T10" fmla="*/ 18 w 87"/>
                  <a:gd name="T11" fmla="*/ 19 h 54"/>
                  <a:gd name="T12" fmla="*/ 23 w 87"/>
                  <a:gd name="T13" fmla="*/ 16 h 54"/>
                  <a:gd name="T14" fmla="*/ 29 w 87"/>
                  <a:gd name="T15" fmla="*/ 14 h 54"/>
                  <a:gd name="T16" fmla="*/ 34 w 87"/>
                  <a:gd name="T17" fmla="*/ 12 h 54"/>
                  <a:gd name="T18" fmla="*/ 40 w 87"/>
                  <a:gd name="T19" fmla="*/ 10 h 54"/>
                  <a:gd name="T20" fmla="*/ 46 w 87"/>
                  <a:gd name="T21" fmla="*/ 8 h 54"/>
                  <a:gd name="T22" fmla="*/ 51 w 87"/>
                  <a:gd name="T23" fmla="*/ 7 h 54"/>
                  <a:gd name="T24" fmla="*/ 57 w 87"/>
                  <a:gd name="T25" fmla="*/ 6 h 54"/>
                  <a:gd name="T26" fmla="*/ 63 w 87"/>
                  <a:gd name="T27" fmla="*/ 5 h 54"/>
                  <a:gd name="T28" fmla="*/ 69 w 87"/>
                  <a:gd name="T29" fmla="*/ 4 h 54"/>
                  <a:gd name="T30" fmla="*/ 75 w 87"/>
                  <a:gd name="T31" fmla="*/ 3 h 54"/>
                  <a:gd name="T32" fmla="*/ 81 w 87"/>
                  <a:gd name="T33" fmla="*/ 1 h 54"/>
                  <a:gd name="T34" fmla="*/ 87 w 87"/>
                  <a:gd name="T35" fmla="*/ 0 h 54"/>
                  <a:gd name="T36" fmla="*/ 82 w 87"/>
                  <a:gd name="T37" fmla="*/ 3 h 54"/>
                  <a:gd name="T38" fmla="*/ 78 w 87"/>
                  <a:gd name="T39" fmla="*/ 7 h 54"/>
                  <a:gd name="T40" fmla="*/ 73 w 87"/>
                  <a:gd name="T41" fmla="*/ 12 h 54"/>
                  <a:gd name="T42" fmla="*/ 69 w 87"/>
                  <a:gd name="T43" fmla="*/ 16 h 54"/>
                  <a:gd name="T44" fmla="*/ 65 w 87"/>
                  <a:gd name="T45" fmla="*/ 21 h 54"/>
                  <a:gd name="T46" fmla="*/ 61 w 87"/>
                  <a:gd name="T47" fmla="*/ 25 h 54"/>
                  <a:gd name="T48" fmla="*/ 57 w 87"/>
                  <a:gd name="T49" fmla="*/ 30 h 54"/>
                  <a:gd name="T50" fmla="*/ 54 w 87"/>
                  <a:gd name="T51" fmla="*/ 34 h 54"/>
                  <a:gd name="T52" fmla="*/ 49 w 87"/>
                  <a:gd name="T53" fmla="*/ 38 h 54"/>
                  <a:gd name="T54" fmla="*/ 45 w 87"/>
                  <a:gd name="T55" fmla="*/ 42 h 54"/>
                  <a:gd name="T56" fmla="*/ 41 w 87"/>
                  <a:gd name="T57" fmla="*/ 45 h 54"/>
                  <a:gd name="T58" fmla="*/ 36 w 87"/>
                  <a:gd name="T59" fmla="*/ 48 h 54"/>
                  <a:gd name="T60" fmla="*/ 31 w 87"/>
                  <a:gd name="T61" fmla="*/ 50 h 54"/>
                  <a:gd name="T62" fmla="*/ 26 w 87"/>
                  <a:gd name="T63" fmla="*/ 52 h 54"/>
                  <a:gd name="T64" fmla="*/ 20 w 87"/>
                  <a:gd name="T65" fmla="*/ 53 h 54"/>
                  <a:gd name="T66" fmla="*/ 15 w 87"/>
                  <a:gd name="T67" fmla="*/ 53 h 54"/>
                  <a:gd name="T68" fmla="*/ 14 w 87"/>
                  <a:gd name="T69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7" h="54">
                    <a:moveTo>
                      <a:pt x="14" y="54"/>
                    </a:moveTo>
                    <a:lnTo>
                      <a:pt x="0" y="40"/>
                    </a:lnTo>
                    <a:lnTo>
                      <a:pt x="3" y="33"/>
                    </a:lnTo>
                    <a:lnTo>
                      <a:pt x="9" y="28"/>
                    </a:lnTo>
                    <a:lnTo>
                      <a:pt x="13" y="23"/>
                    </a:lnTo>
                    <a:lnTo>
                      <a:pt x="18" y="19"/>
                    </a:lnTo>
                    <a:lnTo>
                      <a:pt x="23" y="16"/>
                    </a:lnTo>
                    <a:lnTo>
                      <a:pt x="29" y="14"/>
                    </a:lnTo>
                    <a:lnTo>
                      <a:pt x="34" y="12"/>
                    </a:lnTo>
                    <a:lnTo>
                      <a:pt x="40" y="10"/>
                    </a:lnTo>
                    <a:lnTo>
                      <a:pt x="46" y="8"/>
                    </a:lnTo>
                    <a:lnTo>
                      <a:pt x="51" y="7"/>
                    </a:lnTo>
                    <a:lnTo>
                      <a:pt x="57" y="6"/>
                    </a:lnTo>
                    <a:lnTo>
                      <a:pt x="63" y="5"/>
                    </a:lnTo>
                    <a:lnTo>
                      <a:pt x="69" y="4"/>
                    </a:lnTo>
                    <a:lnTo>
                      <a:pt x="75" y="3"/>
                    </a:lnTo>
                    <a:lnTo>
                      <a:pt x="81" y="1"/>
                    </a:lnTo>
                    <a:lnTo>
                      <a:pt x="87" y="0"/>
                    </a:lnTo>
                    <a:lnTo>
                      <a:pt x="82" y="3"/>
                    </a:lnTo>
                    <a:lnTo>
                      <a:pt x="78" y="7"/>
                    </a:lnTo>
                    <a:lnTo>
                      <a:pt x="73" y="12"/>
                    </a:lnTo>
                    <a:lnTo>
                      <a:pt x="69" y="16"/>
                    </a:lnTo>
                    <a:lnTo>
                      <a:pt x="65" y="21"/>
                    </a:lnTo>
                    <a:lnTo>
                      <a:pt x="61" y="25"/>
                    </a:lnTo>
                    <a:lnTo>
                      <a:pt x="57" y="30"/>
                    </a:lnTo>
                    <a:lnTo>
                      <a:pt x="54" y="34"/>
                    </a:lnTo>
                    <a:lnTo>
                      <a:pt x="49" y="38"/>
                    </a:lnTo>
                    <a:lnTo>
                      <a:pt x="45" y="42"/>
                    </a:lnTo>
                    <a:lnTo>
                      <a:pt x="41" y="45"/>
                    </a:lnTo>
                    <a:lnTo>
                      <a:pt x="36" y="48"/>
                    </a:lnTo>
                    <a:lnTo>
                      <a:pt x="31" y="50"/>
                    </a:lnTo>
                    <a:lnTo>
                      <a:pt x="26" y="52"/>
                    </a:lnTo>
                    <a:lnTo>
                      <a:pt x="20" y="53"/>
                    </a:lnTo>
                    <a:lnTo>
                      <a:pt x="15" y="53"/>
                    </a:lnTo>
                    <a:lnTo>
                      <a:pt x="14" y="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4" name="Line 3116"/>
              <p:cNvSpPr>
                <a:spLocks noChangeShapeType="1"/>
              </p:cNvSpPr>
              <p:nvPr/>
            </p:nvSpPr>
            <p:spPr bwMode="auto">
              <a:xfrm flipH="1" flipV="1">
                <a:off x="2344" y="2666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5" name="Freeform 3117"/>
              <p:cNvSpPr>
                <a:spLocks/>
              </p:cNvSpPr>
              <p:nvPr/>
            </p:nvSpPr>
            <p:spPr bwMode="auto">
              <a:xfrm>
                <a:off x="2344" y="2661"/>
                <a:ext cx="11" cy="5"/>
              </a:xfrm>
              <a:custGeom>
                <a:avLst/>
                <a:gdLst>
                  <a:gd name="T0" fmla="*/ 0 w 87"/>
                  <a:gd name="T1" fmla="*/ 40 h 40"/>
                  <a:gd name="T2" fmla="*/ 3 w 87"/>
                  <a:gd name="T3" fmla="*/ 33 h 40"/>
                  <a:gd name="T4" fmla="*/ 9 w 87"/>
                  <a:gd name="T5" fmla="*/ 28 h 40"/>
                  <a:gd name="T6" fmla="*/ 13 w 87"/>
                  <a:gd name="T7" fmla="*/ 23 h 40"/>
                  <a:gd name="T8" fmla="*/ 18 w 87"/>
                  <a:gd name="T9" fmla="*/ 19 h 40"/>
                  <a:gd name="T10" fmla="*/ 23 w 87"/>
                  <a:gd name="T11" fmla="*/ 16 h 40"/>
                  <a:gd name="T12" fmla="*/ 29 w 87"/>
                  <a:gd name="T13" fmla="*/ 14 h 40"/>
                  <a:gd name="T14" fmla="*/ 34 w 87"/>
                  <a:gd name="T15" fmla="*/ 12 h 40"/>
                  <a:gd name="T16" fmla="*/ 40 w 87"/>
                  <a:gd name="T17" fmla="*/ 10 h 40"/>
                  <a:gd name="T18" fmla="*/ 46 w 87"/>
                  <a:gd name="T19" fmla="*/ 8 h 40"/>
                  <a:gd name="T20" fmla="*/ 51 w 87"/>
                  <a:gd name="T21" fmla="*/ 7 h 40"/>
                  <a:gd name="T22" fmla="*/ 57 w 87"/>
                  <a:gd name="T23" fmla="*/ 6 h 40"/>
                  <a:gd name="T24" fmla="*/ 63 w 87"/>
                  <a:gd name="T25" fmla="*/ 5 h 40"/>
                  <a:gd name="T26" fmla="*/ 69 w 87"/>
                  <a:gd name="T27" fmla="*/ 4 h 40"/>
                  <a:gd name="T28" fmla="*/ 75 w 87"/>
                  <a:gd name="T29" fmla="*/ 3 h 40"/>
                  <a:gd name="T30" fmla="*/ 81 w 87"/>
                  <a:gd name="T31" fmla="*/ 1 h 40"/>
                  <a:gd name="T32" fmla="*/ 87 w 87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0">
                    <a:moveTo>
                      <a:pt x="0" y="40"/>
                    </a:moveTo>
                    <a:lnTo>
                      <a:pt x="3" y="33"/>
                    </a:lnTo>
                    <a:lnTo>
                      <a:pt x="9" y="28"/>
                    </a:lnTo>
                    <a:lnTo>
                      <a:pt x="13" y="23"/>
                    </a:lnTo>
                    <a:lnTo>
                      <a:pt x="18" y="19"/>
                    </a:lnTo>
                    <a:lnTo>
                      <a:pt x="23" y="16"/>
                    </a:lnTo>
                    <a:lnTo>
                      <a:pt x="29" y="14"/>
                    </a:lnTo>
                    <a:lnTo>
                      <a:pt x="34" y="12"/>
                    </a:lnTo>
                    <a:lnTo>
                      <a:pt x="40" y="10"/>
                    </a:lnTo>
                    <a:lnTo>
                      <a:pt x="46" y="8"/>
                    </a:lnTo>
                    <a:lnTo>
                      <a:pt x="51" y="7"/>
                    </a:lnTo>
                    <a:lnTo>
                      <a:pt x="57" y="6"/>
                    </a:lnTo>
                    <a:lnTo>
                      <a:pt x="63" y="5"/>
                    </a:lnTo>
                    <a:lnTo>
                      <a:pt x="69" y="4"/>
                    </a:lnTo>
                    <a:lnTo>
                      <a:pt x="75" y="3"/>
                    </a:lnTo>
                    <a:lnTo>
                      <a:pt x="81" y="1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6" name="Freeform 3118"/>
              <p:cNvSpPr>
                <a:spLocks/>
              </p:cNvSpPr>
              <p:nvPr/>
            </p:nvSpPr>
            <p:spPr bwMode="auto">
              <a:xfrm>
                <a:off x="2346" y="2661"/>
                <a:ext cx="9" cy="7"/>
              </a:xfrm>
              <a:custGeom>
                <a:avLst/>
                <a:gdLst>
                  <a:gd name="T0" fmla="*/ 72 w 72"/>
                  <a:gd name="T1" fmla="*/ 0 h 53"/>
                  <a:gd name="T2" fmla="*/ 67 w 72"/>
                  <a:gd name="T3" fmla="*/ 3 h 53"/>
                  <a:gd name="T4" fmla="*/ 63 w 72"/>
                  <a:gd name="T5" fmla="*/ 7 h 53"/>
                  <a:gd name="T6" fmla="*/ 58 w 72"/>
                  <a:gd name="T7" fmla="*/ 12 h 53"/>
                  <a:gd name="T8" fmla="*/ 54 w 72"/>
                  <a:gd name="T9" fmla="*/ 16 h 53"/>
                  <a:gd name="T10" fmla="*/ 50 w 72"/>
                  <a:gd name="T11" fmla="*/ 21 h 53"/>
                  <a:gd name="T12" fmla="*/ 46 w 72"/>
                  <a:gd name="T13" fmla="*/ 25 h 53"/>
                  <a:gd name="T14" fmla="*/ 42 w 72"/>
                  <a:gd name="T15" fmla="*/ 30 h 53"/>
                  <a:gd name="T16" fmla="*/ 39 w 72"/>
                  <a:gd name="T17" fmla="*/ 34 h 53"/>
                  <a:gd name="T18" fmla="*/ 34 w 72"/>
                  <a:gd name="T19" fmla="*/ 38 h 53"/>
                  <a:gd name="T20" fmla="*/ 30 w 72"/>
                  <a:gd name="T21" fmla="*/ 42 h 53"/>
                  <a:gd name="T22" fmla="*/ 26 w 72"/>
                  <a:gd name="T23" fmla="*/ 45 h 53"/>
                  <a:gd name="T24" fmla="*/ 21 w 72"/>
                  <a:gd name="T25" fmla="*/ 48 h 53"/>
                  <a:gd name="T26" fmla="*/ 16 w 72"/>
                  <a:gd name="T27" fmla="*/ 50 h 53"/>
                  <a:gd name="T28" fmla="*/ 11 w 72"/>
                  <a:gd name="T29" fmla="*/ 52 h 53"/>
                  <a:gd name="T30" fmla="*/ 5 w 72"/>
                  <a:gd name="T31" fmla="*/ 53 h 53"/>
                  <a:gd name="T32" fmla="*/ 0 w 72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53">
                    <a:moveTo>
                      <a:pt x="72" y="0"/>
                    </a:moveTo>
                    <a:lnTo>
                      <a:pt x="67" y="3"/>
                    </a:lnTo>
                    <a:lnTo>
                      <a:pt x="63" y="7"/>
                    </a:lnTo>
                    <a:lnTo>
                      <a:pt x="58" y="12"/>
                    </a:lnTo>
                    <a:lnTo>
                      <a:pt x="54" y="16"/>
                    </a:lnTo>
                    <a:lnTo>
                      <a:pt x="50" y="21"/>
                    </a:lnTo>
                    <a:lnTo>
                      <a:pt x="46" y="25"/>
                    </a:lnTo>
                    <a:lnTo>
                      <a:pt x="42" y="30"/>
                    </a:lnTo>
                    <a:lnTo>
                      <a:pt x="39" y="34"/>
                    </a:lnTo>
                    <a:lnTo>
                      <a:pt x="34" y="38"/>
                    </a:lnTo>
                    <a:lnTo>
                      <a:pt x="30" y="42"/>
                    </a:lnTo>
                    <a:lnTo>
                      <a:pt x="26" y="45"/>
                    </a:lnTo>
                    <a:lnTo>
                      <a:pt x="21" y="48"/>
                    </a:lnTo>
                    <a:lnTo>
                      <a:pt x="16" y="50"/>
                    </a:lnTo>
                    <a:lnTo>
                      <a:pt x="11" y="52"/>
                    </a:lnTo>
                    <a:lnTo>
                      <a:pt x="5" y="53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7" name="Freeform 3119"/>
              <p:cNvSpPr>
                <a:spLocks/>
              </p:cNvSpPr>
              <p:nvPr/>
            </p:nvSpPr>
            <p:spPr bwMode="auto">
              <a:xfrm>
                <a:off x="2338" y="2672"/>
                <a:ext cx="7" cy="8"/>
              </a:xfrm>
              <a:custGeom>
                <a:avLst/>
                <a:gdLst>
                  <a:gd name="T0" fmla="*/ 15 w 62"/>
                  <a:gd name="T1" fmla="*/ 64 h 64"/>
                  <a:gd name="T2" fmla="*/ 13 w 62"/>
                  <a:gd name="T3" fmla="*/ 62 h 64"/>
                  <a:gd name="T4" fmla="*/ 12 w 62"/>
                  <a:gd name="T5" fmla="*/ 61 h 64"/>
                  <a:gd name="T6" fmla="*/ 10 w 62"/>
                  <a:gd name="T7" fmla="*/ 60 h 64"/>
                  <a:gd name="T8" fmla="*/ 9 w 62"/>
                  <a:gd name="T9" fmla="*/ 58 h 64"/>
                  <a:gd name="T10" fmla="*/ 7 w 62"/>
                  <a:gd name="T11" fmla="*/ 57 h 64"/>
                  <a:gd name="T12" fmla="*/ 6 w 62"/>
                  <a:gd name="T13" fmla="*/ 55 h 64"/>
                  <a:gd name="T14" fmla="*/ 5 w 62"/>
                  <a:gd name="T15" fmla="*/ 53 h 64"/>
                  <a:gd name="T16" fmla="*/ 4 w 62"/>
                  <a:gd name="T17" fmla="*/ 51 h 64"/>
                  <a:gd name="T18" fmla="*/ 2 w 62"/>
                  <a:gd name="T19" fmla="*/ 49 h 64"/>
                  <a:gd name="T20" fmla="*/ 2 w 62"/>
                  <a:gd name="T21" fmla="*/ 46 h 64"/>
                  <a:gd name="T22" fmla="*/ 1 w 62"/>
                  <a:gd name="T23" fmla="*/ 44 h 64"/>
                  <a:gd name="T24" fmla="*/ 0 w 62"/>
                  <a:gd name="T25" fmla="*/ 41 h 64"/>
                  <a:gd name="T26" fmla="*/ 0 w 62"/>
                  <a:gd name="T27" fmla="*/ 39 h 64"/>
                  <a:gd name="T28" fmla="*/ 0 w 62"/>
                  <a:gd name="T29" fmla="*/ 36 h 64"/>
                  <a:gd name="T30" fmla="*/ 1 w 62"/>
                  <a:gd name="T31" fmla="*/ 33 h 64"/>
                  <a:gd name="T32" fmla="*/ 2 w 62"/>
                  <a:gd name="T33" fmla="*/ 31 h 64"/>
                  <a:gd name="T34" fmla="*/ 7 w 62"/>
                  <a:gd name="T35" fmla="*/ 32 h 64"/>
                  <a:gd name="T36" fmla="*/ 12 w 62"/>
                  <a:gd name="T37" fmla="*/ 32 h 64"/>
                  <a:gd name="T38" fmla="*/ 17 w 62"/>
                  <a:gd name="T39" fmla="*/ 30 h 64"/>
                  <a:gd name="T40" fmla="*/ 21 w 62"/>
                  <a:gd name="T41" fmla="*/ 28 h 64"/>
                  <a:gd name="T42" fmla="*/ 24 w 62"/>
                  <a:gd name="T43" fmla="*/ 25 h 64"/>
                  <a:gd name="T44" fmla="*/ 27 w 62"/>
                  <a:gd name="T45" fmla="*/ 22 h 64"/>
                  <a:gd name="T46" fmla="*/ 30 w 62"/>
                  <a:gd name="T47" fmla="*/ 18 h 64"/>
                  <a:gd name="T48" fmla="*/ 33 w 62"/>
                  <a:gd name="T49" fmla="*/ 15 h 64"/>
                  <a:gd name="T50" fmla="*/ 36 w 62"/>
                  <a:gd name="T51" fmla="*/ 11 h 64"/>
                  <a:gd name="T52" fmla="*/ 38 w 62"/>
                  <a:gd name="T53" fmla="*/ 7 h 64"/>
                  <a:gd name="T54" fmla="*/ 41 w 62"/>
                  <a:gd name="T55" fmla="*/ 4 h 64"/>
                  <a:gd name="T56" fmla="*/ 44 w 62"/>
                  <a:gd name="T57" fmla="*/ 1 h 64"/>
                  <a:gd name="T58" fmla="*/ 47 w 62"/>
                  <a:gd name="T59" fmla="*/ 0 h 64"/>
                  <a:gd name="T60" fmla="*/ 51 w 62"/>
                  <a:gd name="T61" fmla="*/ 0 h 64"/>
                  <a:gd name="T62" fmla="*/ 56 w 62"/>
                  <a:gd name="T63" fmla="*/ 1 h 64"/>
                  <a:gd name="T64" fmla="*/ 62 w 62"/>
                  <a:gd name="T65" fmla="*/ 4 h 64"/>
                  <a:gd name="T66" fmla="*/ 59 w 62"/>
                  <a:gd name="T67" fmla="*/ 9 h 64"/>
                  <a:gd name="T68" fmla="*/ 57 w 62"/>
                  <a:gd name="T69" fmla="*/ 13 h 64"/>
                  <a:gd name="T70" fmla="*/ 54 w 62"/>
                  <a:gd name="T71" fmla="*/ 17 h 64"/>
                  <a:gd name="T72" fmla="*/ 51 w 62"/>
                  <a:gd name="T73" fmla="*/ 20 h 64"/>
                  <a:gd name="T74" fmla="*/ 48 w 62"/>
                  <a:gd name="T75" fmla="*/ 24 h 64"/>
                  <a:gd name="T76" fmla="*/ 45 w 62"/>
                  <a:gd name="T77" fmla="*/ 27 h 64"/>
                  <a:gd name="T78" fmla="*/ 41 w 62"/>
                  <a:gd name="T79" fmla="*/ 31 h 64"/>
                  <a:gd name="T80" fmla="*/ 38 w 62"/>
                  <a:gd name="T81" fmla="*/ 34 h 64"/>
                  <a:gd name="T82" fmla="*/ 34 w 62"/>
                  <a:gd name="T83" fmla="*/ 37 h 64"/>
                  <a:gd name="T84" fmla="*/ 30 w 62"/>
                  <a:gd name="T85" fmla="*/ 41 h 64"/>
                  <a:gd name="T86" fmla="*/ 27 w 62"/>
                  <a:gd name="T87" fmla="*/ 44 h 64"/>
                  <a:gd name="T88" fmla="*/ 24 w 62"/>
                  <a:gd name="T89" fmla="*/ 48 h 64"/>
                  <a:gd name="T90" fmla="*/ 21 w 62"/>
                  <a:gd name="T91" fmla="*/ 51 h 64"/>
                  <a:gd name="T92" fmla="*/ 18 w 62"/>
                  <a:gd name="T93" fmla="*/ 55 h 64"/>
                  <a:gd name="T94" fmla="*/ 16 w 62"/>
                  <a:gd name="T95" fmla="*/ 59 h 64"/>
                  <a:gd name="T96" fmla="*/ 15 w 62"/>
                  <a:gd name="T97" fmla="*/ 6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2" h="64">
                    <a:moveTo>
                      <a:pt x="15" y="64"/>
                    </a:moveTo>
                    <a:lnTo>
                      <a:pt x="13" y="62"/>
                    </a:lnTo>
                    <a:lnTo>
                      <a:pt x="12" y="61"/>
                    </a:lnTo>
                    <a:lnTo>
                      <a:pt x="10" y="60"/>
                    </a:lnTo>
                    <a:lnTo>
                      <a:pt x="9" y="58"/>
                    </a:lnTo>
                    <a:lnTo>
                      <a:pt x="7" y="57"/>
                    </a:lnTo>
                    <a:lnTo>
                      <a:pt x="6" y="55"/>
                    </a:lnTo>
                    <a:lnTo>
                      <a:pt x="5" y="53"/>
                    </a:lnTo>
                    <a:lnTo>
                      <a:pt x="4" y="51"/>
                    </a:lnTo>
                    <a:lnTo>
                      <a:pt x="2" y="49"/>
                    </a:lnTo>
                    <a:lnTo>
                      <a:pt x="2" y="46"/>
                    </a:lnTo>
                    <a:lnTo>
                      <a:pt x="1" y="44"/>
                    </a:lnTo>
                    <a:lnTo>
                      <a:pt x="0" y="41"/>
                    </a:lnTo>
                    <a:lnTo>
                      <a:pt x="0" y="39"/>
                    </a:lnTo>
                    <a:lnTo>
                      <a:pt x="0" y="36"/>
                    </a:lnTo>
                    <a:lnTo>
                      <a:pt x="1" y="33"/>
                    </a:lnTo>
                    <a:lnTo>
                      <a:pt x="2" y="31"/>
                    </a:lnTo>
                    <a:lnTo>
                      <a:pt x="7" y="32"/>
                    </a:lnTo>
                    <a:lnTo>
                      <a:pt x="12" y="32"/>
                    </a:lnTo>
                    <a:lnTo>
                      <a:pt x="17" y="30"/>
                    </a:lnTo>
                    <a:lnTo>
                      <a:pt x="21" y="28"/>
                    </a:lnTo>
                    <a:lnTo>
                      <a:pt x="24" y="25"/>
                    </a:lnTo>
                    <a:lnTo>
                      <a:pt x="27" y="22"/>
                    </a:lnTo>
                    <a:lnTo>
                      <a:pt x="30" y="18"/>
                    </a:lnTo>
                    <a:lnTo>
                      <a:pt x="33" y="15"/>
                    </a:lnTo>
                    <a:lnTo>
                      <a:pt x="36" y="11"/>
                    </a:lnTo>
                    <a:lnTo>
                      <a:pt x="38" y="7"/>
                    </a:lnTo>
                    <a:lnTo>
                      <a:pt x="41" y="4"/>
                    </a:lnTo>
                    <a:lnTo>
                      <a:pt x="44" y="1"/>
                    </a:lnTo>
                    <a:lnTo>
                      <a:pt x="47" y="0"/>
                    </a:lnTo>
                    <a:lnTo>
                      <a:pt x="51" y="0"/>
                    </a:lnTo>
                    <a:lnTo>
                      <a:pt x="56" y="1"/>
                    </a:lnTo>
                    <a:lnTo>
                      <a:pt x="62" y="4"/>
                    </a:lnTo>
                    <a:lnTo>
                      <a:pt x="59" y="9"/>
                    </a:lnTo>
                    <a:lnTo>
                      <a:pt x="57" y="13"/>
                    </a:lnTo>
                    <a:lnTo>
                      <a:pt x="54" y="17"/>
                    </a:lnTo>
                    <a:lnTo>
                      <a:pt x="51" y="20"/>
                    </a:lnTo>
                    <a:lnTo>
                      <a:pt x="48" y="24"/>
                    </a:lnTo>
                    <a:lnTo>
                      <a:pt x="45" y="27"/>
                    </a:lnTo>
                    <a:lnTo>
                      <a:pt x="41" y="31"/>
                    </a:lnTo>
                    <a:lnTo>
                      <a:pt x="38" y="34"/>
                    </a:lnTo>
                    <a:lnTo>
                      <a:pt x="34" y="37"/>
                    </a:lnTo>
                    <a:lnTo>
                      <a:pt x="30" y="41"/>
                    </a:lnTo>
                    <a:lnTo>
                      <a:pt x="27" y="44"/>
                    </a:lnTo>
                    <a:lnTo>
                      <a:pt x="24" y="48"/>
                    </a:lnTo>
                    <a:lnTo>
                      <a:pt x="21" y="51"/>
                    </a:lnTo>
                    <a:lnTo>
                      <a:pt x="18" y="55"/>
                    </a:lnTo>
                    <a:lnTo>
                      <a:pt x="16" y="59"/>
                    </a:lnTo>
                    <a:lnTo>
                      <a:pt x="15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8" name="Freeform 3120"/>
              <p:cNvSpPr>
                <a:spLocks/>
              </p:cNvSpPr>
              <p:nvPr/>
            </p:nvSpPr>
            <p:spPr bwMode="auto">
              <a:xfrm>
                <a:off x="2338" y="2675"/>
                <a:ext cx="2" cy="5"/>
              </a:xfrm>
              <a:custGeom>
                <a:avLst/>
                <a:gdLst>
                  <a:gd name="T0" fmla="*/ 15 w 15"/>
                  <a:gd name="T1" fmla="*/ 33 h 33"/>
                  <a:gd name="T2" fmla="*/ 13 w 15"/>
                  <a:gd name="T3" fmla="*/ 31 h 33"/>
                  <a:gd name="T4" fmla="*/ 12 w 15"/>
                  <a:gd name="T5" fmla="*/ 30 h 33"/>
                  <a:gd name="T6" fmla="*/ 10 w 15"/>
                  <a:gd name="T7" fmla="*/ 29 h 33"/>
                  <a:gd name="T8" fmla="*/ 9 w 15"/>
                  <a:gd name="T9" fmla="*/ 27 h 33"/>
                  <a:gd name="T10" fmla="*/ 7 w 15"/>
                  <a:gd name="T11" fmla="*/ 26 h 33"/>
                  <a:gd name="T12" fmla="*/ 6 w 15"/>
                  <a:gd name="T13" fmla="*/ 24 h 33"/>
                  <a:gd name="T14" fmla="*/ 5 w 15"/>
                  <a:gd name="T15" fmla="*/ 22 h 33"/>
                  <a:gd name="T16" fmla="*/ 4 w 15"/>
                  <a:gd name="T17" fmla="*/ 20 h 33"/>
                  <a:gd name="T18" fmla="*/ 2 w 15"/>
                  <a:gd name="T19" fmla="*/ 18 h 33"/>
                  <a:gd name="T20" fmla="*/ 2 w 15"/>
                  <a:gd name="T21" fmla="*/ 15 h 33"/>
                  <a:gd name="T22" fmla="*/ 1 w 15"/>
                  <a:gd name="T23" fmla="*/ 13 h 33"/>
                  <a:gd name="T24" fmla="*/ 0 w 15"/>
                  <a:gd name="T25" fmla="*/ 10 h 33"/>
                  <a:gd name="T26" fmla="*/ 0 w 15"/>
                  <a:gd name="T27" fmla="*/ 8 h 33"/>
                  <a:gd name="T28" fmla="*/ 0 w 15"/>
                  <a:gd name="T29" fmla="*/ 5 h 33"/>
                  <a:gd name="T30" fmla="*/ 1 w 15"/>
                  <a:gd name="T31" fmla="*/ 2 h 33"/>
                  <a:gd name="T32" fmla="*/ 2 w 15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" h="33">
                    <a:moveTo>
                      <a:pt x="15" y="33"/>
                    </a:moveTo>
                    <a:lnTo>
                      <a:pt x="13" y="31"/>
                    </a:lnTo>
                    <a:lnTo>
                      <a:pt x="12" y="30"/>
                    </a:lnTo>
                    <a:lnTo>
                      <a:pt x="10" y="29"/>
                    </a:lnTo>
                    <a:lnTo>
                      <a:pt x="9" y="27"/>
                    </a:lnTo>
                    <a:lnTo>
                      <a:pt x="7" y="26"/>
                    </a:lnTo>
                    <a:lnTo>
                      <a:pt x="6" y="24"/>
                    </a:lnTo>
                    <a:lnTo>
                      <a:pt x="5" y="22"/>
                    </a:lnTo>
                    <a:lnTo>
                      <a:pt x="4" y="20"/>
                    </a:lnTo>
                    <a:lnTo>
                      <a:pt x="2" y="18"/>
                    </a:lnTo>
                    <a:lnTo>
                      <a:pt x="2" y="15"/>
                    </a:lnTo>
                    <a:lnTo>
                      <a:pt x="1" y="13"/>
                    </a:lnTo>
                    <a:lnTo>
                      <a:pt x="0" y="10"/>
                    </a:lnTo>
                    <a:lnTo>
                      <a:pt x="0" y="8"/>
                    </a:lnTo>
                    <a:lnTo>
                      <a:pt x="0" y="5"/>
                    </a:lnTo>
                    <a:lnTo>
                      <a:pt x="1" y="2"/>
                    </a:lnTo>
                    <a:lnTo>
                      <a:pt x="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49" name="Freeform 3121"/>
              <p:cNvSpPr>
                <a:spLocks/>
              </p:cNvSpPr>
              <p:nvPr/>
            </p:nvSpPr>
            <p:spPr bwMode="auto">
              <a:xfrm>
                <a:off x="2338" y="2672"/>
                <a:ext cx="7" cy="4"/>
              </a:xfrm>
              <a:custGeom>
                <a:avLst/>
                <a:gdLst>
                  <a:gd name="T0" fmla="*/ 0 w 60"/>
                  <a:gd name="T1" fmla="*/ 31 h 32"/>
                  <a:gd name="T2" fmla="*/ 5 w 60"/>
                  <a:gd name="T3" fmla="*/ 32 h 32"/>
                  <a:gd name="T4" fmla="*/ 10 w 60"/>
                  <a:gd name="T5" fmla="*/ 32 h 32"/>
                  <a:gd name="T6" fmla="*/ 15 w 60"/>
                  <a:gd name="T7" fmla="*/ 30 h 32"/>
                  <a:gd name="T8" fmla="*/ 19 w 60"/>
                  <a:gd name="T9" fmla="*/ 28 h 32"/>
                  <a:gd name="T10" fmla="*/ 22 w 60"/>
                  <a:gd name="T11" fmla="*/ 25 h 32"/>
                  <a:gd name="T12" fmla="*/ 25 w 60"/>
                  <a:gd name="T13" fmla="*/ 22 h 32"/>
                  <a:gd name="T14" fmla="*/ 28 w 60"/>
                  <a:gd name="T15" fmla="*/ 18 h 32"/>
                  <a:gd name="T16" fmla="*/ 31 w 60"/>
                  <a:gd name="T17" fmla="*/ 15 h 32"/>
                  <a:gd name="T18" fmla="*/ 34 w 60"/>
                  <a:gd name="T19" fmla="*/ 11 h 32"/>
                  <a:gd name="T20" fmla="*/ 36 w 60"/>
                  <a:gd name="T21" fmla="*/ 7 h 32"/>
                  <a:gd name="T22" fmla="*/ 39 w 60"/>
                  <a:gd name="T23" fmla="*/ 4 h 32"/>
                  <a:gd name="T24" fmla="*/ 42 w 60"/>
                  <a:gd name="T25" fmla="*/ 1 h 32"/>
                  <a:gd name="T26" fmla="*/ 45 w 60"/>
                  <a:gd name="T27" fmla="*/ 0 h 32"/>
                  <a:gd name="T28" fmla="*/ 49 w 60"/>
                  <a:gd name="T29" fmla="*/ 0 h 32"/>
                  <a:gd name="T30" fmla="*/ 54 w 60"/>
                  <a:gd name="T31" fmla="*/ 1 h 32"/>
                  <a:gd name="T32" fmla="*/ 60 w 60"/>
                  <a:gd name="T33" fmla="*/ 4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32">
                    <a:moveTo>
                      <a:pt x="0" y="31"/>
                    </a:moveTo>
                    <a:lnTo>
                      <a:pt x="5" y="32"/>
                    </a:lnTo>
                    <a:lnTo>
                      <a:pt x="10" y="32"/>
                    </a:lnTo>
                    <a:lnTo>
                      <a:pt x="15" y="30"/>
                    </a:lnTo>
                    <a:lnTo>
                      <a:pt x="19" y="28"/>
                    </a:lnTo>
                    <a:lnTo>
                      <a:pt x="22" y="25"/>
                    </a:lnTo>
                    <a:lnTo>
                      <a:pt x="25" y="22"/>
                    </a:lnTo>
                    <a:lnTo>
                      <a:pt x="28" y="18"/>
                    </a:lnTo>
                    <a:lnTo>
                      <a:pt x="31" y="15"/>
                    </a:lnTo>
                    <a:lnTo>
                      <a:pt x="34" y="11"/>
                    </a:lnTo>
                    <a:lnTo>
                      <a:pt x="36" y="7"/>
                    </a:lnTo>
                    <a:lnTo>
                      <a:pt x="39" y="4"/>
                    </a:lnTo>
                    <a:lnTo>
                      <a:pt x="42" y="1"/>
                    </a:lnTo>
                    <a:lnTo>
                      <a:pt x="45" y="0"/>
                    </a:lnTo>
                    <a:lnTo>
                      <a:pt x="49" y="0"/>
                    </a:lnTo>
                    <a:lnTo>
                      <a:pt x="54" y="1"/>
                    </a:lnTo>
                    <a:lnTo>
                      <a:pt x="60" y="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0" name="Freeform 3122"/>
              <p:cNvSpPr>
                <a:spLocks/>
              </p:cNvSpPr>
              <p:nvPr/>
            </p:nvSpPr>
            <p:spPr bwMode="auto">
              <a:xfrm>
                <a:off x="2340" y="2672"/>
                <a:ext cx="5" cy="8"/>
              </a:xfrm>
              <a:custGeom>
                <a:avLst/>
                <a:gdLst>
                  <a:gd name="T0" fmla="*/ 47 w 47"/>
                  <a:gd name="T1" fmla="*/ 0 h 60"/>
                  <a:gd name="T2" fmla="*/ 44 w 47"/>
                  <a:gd name="T3" fmla="*/ 5 h 60"/>
                  <a:gd name="T4" fmla="*/ 42 w 47"/>
                  <a:gd name="T5" fmla="*/ 9 h 60"/>
                  <a:gd name="T6" fmla="*/ 39 w 47"/>
                  <a:gd name="T7" fmla="*/ 13 h 60"/>
                  <a:gd name="T8" fmla="*/ 36 w 47"/>
                  <a:gd name="T9" fmla="*/ 16 h 60"/>
                  <a:gd name="T10" fmla="*/ 33 w 47"/>
                  <a:gd name="T11" fmla="*/ 20 h 60"/>
                  <a:gd name="T12" fmla="*/ 30 w 47"/>
                  <a:gd name="T13" fmla="*/ 23 h 60"/>
                  <a:gd name="T14" fmla="*/ 26 w 47"/>
                  <a:gd name="T15" fmla="*/ 27 h 60"/>
                  <a:gd name="T16" fmla="*/ 23 w 47"/>
                  <a:gd name="T17" fmla="*/ 30 h 60"/>
                  <a:gd name="T18" fmla="*/ 19 w 47"/>
                  <a:gd name="T19" fmla="*/ 33 h 60"/>
                  <a:gd name="T20" fmla="*/ 15 w 47"/>
                  <a:gd name="T21" fmla="*/ 37 h 60"/>
                  <a:gd name="T22" fmla="*/ 12 w 47"/>
                  <a:gd name="T23" fmla="*/ 40 h 60"/>
                  <a:gd name="T24" fmla="*/ 9 w 47"/>
                  <a:gd name="T25" fmla="*/ 44 h 60"/>
                  <a:gd name="T26" fmla="*/ 6 w 47"/>
                  <a:gd name="T27" fmla="*/ 47 h 60"/>
                  <a:gd name="T28" fmla="*/ 3 w 47"/>
                  <a:gd name="T29" fmla="*/ 51 h 60"/>
                  <a:gd name="T30" fmla="*/ 1 w 47"/>
                  <a:gd name="T31" fmla="*/ 55 h 60"/>
                  <a:gd name="T32" fmla="*/ 0 w 47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0">
                    <a:moveTo>
                      <a:pt x="47" y="0"/>
                    </a:moveTo>
                    <a:lnTo>
                      <a:pt x="44" y="5"/>
                    </a:lnTo>
                    <a:lnTo>
                      <a:pt x="42" y="9"/>
                    </a:lnTo>
                    <a:lnTo>
                      <a:pt x="39" y="13"/>
                    </a:lnTo>
                    <a:lnTo>
                      <a:pt x="36" y="16"/>
                    </a:lnTo>
                    <a:lnTo>
                      <a:pt x="33" y="20"/>
                    </a:lnTo>
                    <a:lnTo>
                      <a:pt x="30" y="23"/>
                    </a:lnTo>
                    <a:lnTo>
                      <a:pt x="26" y="27"/>
                    </a:lnTo>
                    <a:lnTo>
                      <a:pt x="23" y="30"/>
                    </a:lnTo>
                    <a:lnTo>
                      <a:pt x="19" y="33"/>
                    </a:lnTo>
                    <a:lnTo>
                      <a:pt x="15" y="37"/>
                    </a:lnTo>
                    <a:lnTo>
                      <a:pt x="12" y="40"/>
                    </a:lnTo>
                    <a:lnTo>
                      <a:pt x="9" y="44"/>
                    </a:lnTo>
                    <a:lnTo>
                      <a:pt x="6" y="47"/>
                    </a:lnTo>
                    <a:lnTo>
                      <a:pt x="3" y="51"/>
                    </a:lnTo>
                    <a:lnTo>
                      <a:pt x="1" y="55"/>
                    </a:lnTo>
                    <a:lnTo>
                      <a:pt x="0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1" name="Freeform 3123"/>
              <p:cNvSpPr>
                <a:spLocks/>
              </p:cNvSpPr>
              <p:nvPr/>
            </p:nvSpPr>
            <p:spPr bwMode="auto">
              <a:xfrm>
                <a:off x="2225" y="2990"/>
                <a:ext cx="120" cy="95"/>
              </a:xfrm>
              <a:custGeom>
                <a:avLst/>
                <a:gdLst>
                  <a:gd name="T0" fmla="*/ 835 w 964"/>
                  <a:gd name="T1" fmla="*/ 526 h 763"/>
                  <a:gd name="T2" fmla="*/ 724 w 964"/>
                  <a:gd name="T3" fmla="*/ 559 h 763"/>
                  <a:gd name="T4" fmla="*/ 613 w 964"/>
                  <a:gd name="T5" fmla="*/ 591 h 763"/>
                  <a:gd name="T6" fmla="*/ 502 w 964"/>
                  <a:gd name="T7" fmla="*/ 625 h 763"/>
                  <a:gd name="T8" fmla="*/ 391 w 964"/>
                  <a:gd name="T9" fmla="*/ 657 h 763"/>
                  <a:gd name="T10" fmla="*/ 280 w 964"/>
                  <a:gd name="T11" fmla="*/ 688 h 763"/>
                  <a:gd name="T12" fmla="*/ 168 w 964"/>
                  <a:gd name="T13" fmla="*/ 719 h 763"/>
                  <a:gd name="T14" fmla="*/ 57 w 964"/>
                  <a:gd name="T15" fmla="*/ 748 h 763"/>
                  <a:gd name="T16" fmla="*/ 0 w 964"/>
                  <a:gd name="T17" fmla="*/ 763 h 763"/>
                  <a:gd name="T18" fmla="*/ 21 w 964"/>
                  <a:gd name="T19" fmla="*/ 723 h 763"/>
                  <a:gd name="T20" fmla="*/ 121 w 964"/>
                  <a:gd name="T21" fmla="*/ 641 h 763"/>
                  <a:gd name="T22" fmla="*/ 223 w 964"/>
                  <a:gd name="T23" fmla="*/ 560 h 763"/>
                  <a:gd name="T24" fmla="*/ 326 w 964"/>
                  <a:gd name="T25" fmla="*/ 479 h 763"/>
                  <a:gd name="T26" fmla="*/ 428 w 964"/>
                  <a:gd name="T27" fmla="*/ 398 h 763"/>
                  <a:gd name="T28" fmla="*/ 532 w 964"/>
                  <a:gd name="T29" fmla="*/ 317 h 763"/>
                  <a:gd name="T30" fmla="*/ 635 w 964"/>
                  <a:gd name="T31" fmla="*/ 236 h 763"/>
                  <a:gd name="T32" fmla="*/ 737 w 964"/>
                  <a:gd name="T33" fmla="*/ 155 h 763"/>
                  <a:gd name="T34" fmla="*/ 838 w 964"/>
                  <a:gd name="T35" fmla="*/ 74 h 763"/>
                  <a:gd name="T36" fmla="*/ 842 w 964"/>
                  <a:gd name="T37" fmla="*/ 64 h 763"/>
                  <a:gd name="T38" fmla="*/ 847 w 964"/>
                  <a:gd name="T39" fmla="*/ 54 h 763"/>
                  <a:gd name="T40" fmla="*/ 852 w 964"/>
                  <a:gd name="T41" fmla="*/ 45 h 763"/>
                  <a:gd name="T42" fmla="*/ 858 w 964"/>
                  <a:gd name="T43" fmla="*/ 36 h 763"/>
                  <a:gd name="T44" fmla="*/ 864 w 964"/>
                  <a:gd name="T45" fmla="*/ 27 h 763"/>
                  <a:gd name="T46" fmla="*/ 871 w 964"/>
                  <a:gd name="T47" fmla="*/ 18 h 763"/>
                  <a:gd name="T48" fmla="*/ 877 w 964"/>
                  <a:gd name="T49" fmla="*/ 8 h 763"/>
                  <a:gd name="T50" fmla="*/ 884 w 964"/>
                  <a:gd name="T51" fmla="*/ 0 h 763"/>
                  <a:gd name="T52" fmla="*/ 964 w 964"/>
                  <a:gd name="T53" fmla="*/ 472 h 763"/>
                  <a:gd name="T54" fmla="*/ 960 w 964"/>
                  <a:gd name="T55" fmla="*/ 488 h 763"/>
                  <a:gd name="T56" fmla="*/ 954 w 964"/>
                  <a:gd name="T57" fmla="*/ 497 h 763"/>
                  <a:gd name="T58" fmla="*/ 947 w 964"/>
                  <a:gd name="T59" fmla="*/ 502 h 763"/>
                  <a:gd name="T60" fmla="*/ 937 w 964"/>
                  <a:gd name="T61" fmla="*/ 504 h 763"/>
                  <a:gd name="T62" fmla="*/ 927 w 964"/>
                  <a:gd name="T63" fmla="*/ 504 h 763"/>
                  <a:gd name="T64" fmla="*/ 915 w 964"/>
                  <a:gd name="T65" fmla="*/ 504 h 763"/>
                  <a:gd name="T66" fmla="*/ 903 w 964"/>
                  <a:gd name="T67" fmla="*/ 506 h 763"/>
                  <a:gd name="T68" fmla="*/ 891 w 964"/>
                  <a:gd name="T69" fmla="*/ 511 h 7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64" h="763">
                    <a:moveTo>
                      <a:pt x="891" y="511"/>
                    </a:moveTo>
                    <a:lnTo>
                      <a:pt x="835" y="526"/>
                    </a:lnTo>
                    <a:lnTo>
                      <a:pt x="779" y="542"/>
                    </a:lnTo>
                    <a:lnTo>
                      <a:pt x="724" y="559"/>
                    </a:lnTo>
                    <a:lnTo>
                      <a:pt x="668" y="575"/>
                    </a:lnTo>
                    <a:lnTo>
                      <a:pt x="613" y="591"/>
                    </a:lnTo>
                    <a:lnTo>
                      <a:pt x="557" y="607"/>
                    </a:lnTo>
                    <a:lnTo>
                      <a:pt x="502" y="625"/>
                    </a:lnTo>
                    <a:lnTo>
                      <a:pt x="447" y="641"/>
                    </a:lnTo>
                    <a:lnTo>
                      <a:pt x="391" y="657"/>
                    </a:lnTo>
                    <a:lnTo>
                      <a:pt x="336" y="673"/>
                    </a:lnTo>
                    <a:lnTo>
                      <a:pt x="280" y="688"/>
                    </a:lnTo>
                    <a:lnTo>
                      <a:pt x="225" y="704"/>
                    </a:lnTo>
                    <a:lnTo>
                      <a:pt x="168" y="719"/>
                    </a:lnTo>
                    <a:lnTo>
                      <a:pt x="113" y="734"/>
                    </a:lnTo>
                    <a:lnTo>
                      <a:pt x="57" y="748"/>
                    </a:lnTo>
                    <a:lnTo>
                      <a:pt x="1" y="763"/>
                    </a:lnTo>
                    <a:lnTo>
                      <a:pt x="0" y="763"/>
                    </a:lnTo>
                    <a:lnTo>
                      <a:pt x="20" y="724"/>
                    </a:lnTo>
                    <a:lnTo>
                      <a:pt x="21" y="723"/>
                    </a:lnTo>
                    <a:lnTo>
                      <a:pt x="71" y="682"/>
                    </a:lnTo>
                    <a:lnTo>
                      <a:pt x="121" y="641"/>
                    </a:lnTo>
                    <a:lnTo>
                      <a:pt x="171" y="600"/>
                    </a:lnTo>
                    <a:lnTo>
                      <a:pt x="223" y="560"/>
                    </a:lnTo>
                    <a:lnTo>
                      <a:pt x="274" y="519"/>
                    </a:lnTo>
                    <a:lnTo>
                      <a:pt x="326" y="479"/>
                    </a:lnTo>
                    <a:lnTo>
                      <a:pt x="377" y="438"/>
                    </a:lnTo>
                    <a:lnTo>
                      <a:pt x="428" y="398"/>
                    </a:lnTo>
                    <a:lnTo>
                      <a:pt x="480" y="358"/>
                    </a:lnTo>
                    <a:lnTo>
                      <a:pt x="532" y="317"/>
                    </a:lnTo>
                    <a:lnTo>
                      <a:pt x="584" y="277"/>
                    </a:lnTo>
                    <a:lnTo>
                      <a:pt x="635" y="236"/>
                    </a:lnTo>
                    <a:lnTo>
                      <a:pt x="685" y="196"/>
                    </a:lnTo>
                    <a:lnTo>
                      <a:pt x="737" y="155"/>
                    </a:lnTo>
                    <a:lnTo>
                      <a:pt x="787" y="114"/>
                    </a:lnTo>
                    <a:lnTo>
                      <a:pt x="838" y="74"/>
                    </a:lnTo>
                    <a:lnTo>
                      <a:pt x="840" y="68"/>
                    </a:lnTo>
                    <a:lnTo>
                      <a:pt x="842" y="64"/>
                    </a:lnTo>
                    <a:lnTo>
                      <a:pt x="844" y="59"/>
                    </a:lnTo>
                    <a:lnTo>
                      <a:pt x="847" y="54"/>
                    </a:lnTo>
                    <a:lnTo>
                      <a:pt x="850" y="49"/>
                    </a:lnTo>
                    <a:lnTo>
                      <a:pt x="852" y="45"/>
                    </a:lnTo>
                    <a:lnTo>
                      <a:pt x="855" y="40"/>
                    </a:lnTo>
                    <a:lnTo>
                      <a:pt x="858" y="36"/>
                    </a:lnTo>
                    <a:lnTo>
                      <a:pt x="861" y="31"/>
                    </a:lnTo>
                    <a:lnTo>
                      <a:pt x="864" y="27"/>
                    </a:lnTo>
                    <a:lnTo>
                      <a:pt x="868" y="22"/>
                    </a:lnTo>
                    <a:lnTo>
                      <a:pt x="871" y="18"/>
                    </a:lnTo>
                    <a:lnTo>
                      <a:pt x="874" y="12"/>
                    </a:lnTo>
                    <a:lnTo>
                      <a:pt x="877" y="8"/>
                    </a:lnTo>
                    <a:lnTo>
                      <a:pt x="880" y="4"/>
                    </a:lnTo>
                    <a:lnTo>
                      <a:pt x="884" y="0"/>
                    </a:lnTo>
                    <a:lnTo>
                      <a:pt x="883" y="1"/>
                    </a:lnTo>
                    <a:lnTo>
                      <a:pt x="964" y="472"/>
                    </a:lnTo>
                    <a:lnTo>
                      <a:pt x="962" y="480"/>
                    </a:lnTo>
                    <a:lnTo>
                      <a:pt x="960" y="488"/>
                    </a:lnTo>
                    <a:lnTo>
                      <a:pt x="957" y="493"/>
                    </a:lnTo>
                    <a:lnTo>
                      <a:pt x="954" y="497"/>
                    </a:lnTo>
                    <a:lnTo>
                      <a:pt x="951" y="500"/>
                    </a:lnTo>
                    <a:lnTo>
                      <a:pt x="947" y="502"/>
                    </a:lnTo>
                    <a:lnTo>
                      <a:pt x="942" y="504"/>
                    </a:lnTo>
                    <a:lnTo>
                      <a:pt x="937" y="504"/>
                    </a:lnTo>
                    <a:lnTo>
                      <a:pt x="932" y="504"/>
                    </a:lnTo>
                    <a:lnTo>
                      <a:pt x="927" y="504"/>
                    </a:lnTo>
                    <a:lnTo>
                      <a:pt x="921" y="504"/>
                    </a:lnTo>
                    <a:lnTo>
                      <a:pt x="915" y="504"/>
                    </a:lnTo>
                    <a:lnTo>
                      <a:pt x="909" y="505"/>
                    </a:lnTo>
                    <a:lnTo>
                      <a:pt x="903" y="506"/>
                    </a:lnTo>
                    <a:lnTo>
                      <a:pt x="897" y="508"/>
                    </a:lnTo>
                    <a:lnTo>
                      <a:pt x="891" y="511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2" name="Freeform 3124"/>
              <p:cNvSpPr>
                <a:spLocks/>
              </p:cNvSpPr>
              <p:nvPr/>
            </p:nvSpPr>
            <p:spPr bwMode="auto">
              <a:xfrm>
                <a:off x="2225" y="3053"/>
                <a:ext cx="111" cy="32"/>
              </a:xfrm>
              <a:custGeom>
                <a:avLst/>
                <a:gdLst>
                  <a:gd name="T0" fmla="*/ 890 w 890"/>
                  <a:gd name="T1" fmla="*/ 0 h 252"/>
                  <a:gd name="T2" fmla="*/ 834 w 890"/>
                  <a:gd name="T3" fmla="*/ 15 h 252"/>
                  <a:gd name="T4" fmla="*/ 778 w 890"/>
                  <a:gd name="T5" fmla="*/ 31 h 252"/>
                  <a:gd name="T6" fmla="*/ 723 w 890"/>
                  <a:gd name="T7" fmla="*/ 48 h 252"/>
                  <a:gd name="T8" fmla="*/ 667 w 890"/>
                  <a:gd name="T9" fmla="*/ 64 h 252"/>
                  <a:gd name="T10" fmla="*/ 612 w 890"/>
                  <a:gd name="T11" fmla="*/ 80 h 252"/>
                  <a:gd name="T12" fmla="*/ 556 w 890"/>
                  <a:gd name="T13" fmla="*/ 96 h 252"/>
                  <a:gd name="T14" fmla="*/ 501 w 890"/>
                  <a:gd name="T15" fmla="*/ 114 h 252"/>
                  <a:gd name="T16" fmla="*/ 446 w 890"/>
                  <a:gd name="T17" fmla="*/ 130 h 252"/>
                  <a:gd name="T18" fmla="*/ 390 w 890"/>
                  <a:gd name="T19" fmla="*/ 146 h 252"/>
                  <a:gd name="T20" fmla="*/ 335 w 890"/>
                  <a:gd name="T21" fmla="*/ 162 h 252"/>
                  <a:gd name="T22" fmla="*/ 279 w 890"/>
                  <a:gd name="T23" fmla="*/ 177 h 252"/>
                  <a:gd name="T24" fmla="*/ 224 w 890"/>
                  <a:gd name="T25" fmla="*/ 193 h 252"/>
                  <a:gd name="T26" fmla="*/ 167 w 890"/>
                  <a:gd name="T27" fmla="*/ 208 h 252"/>
                  <a:gd name="T28" fmla="*/ 112 w 890"/>
                  <a:gd name="T29" fmla="*/ 223 h 252"/>
                  <a:gd name="T30" fmla="*/ 56 w 890"/>
                  <a:gd name="T31" fmla="*/ 237 h 252"/>
                  <a:gd name="T32" fmla="*/ 0 w 890"/>
                  <a:gd name="T33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0" h="252">
                    <a:moveTo>
                      <a:pt x="890" y="0"/>
                    </a:moveTo>
                    <a:lnTo>
                      <a:pt x="834" y="15"/>
                    </a:lnTo>
                    <a:lnTo>
                      <a:pt x="778" y="31"/>
                    </a:lnTo>
                    <a:lnTo>
                      <a:pt x="723" y="48"/>
                    </a:lnTo>
                    <a:lnTo>
                      <a:pt x="667" y="64"/>
                    </a:lnTo>
                    <a:lnTo>
                      <a:pt x="612" y="80"/>
                    </a:lnTo>
                    <a:lnTo>
                      <a:pt x="556" y="96"/>
                    </a:lnTo>
                    <a:lnTo>
                      <a:pt x="501" y="114"/>
                    </a:lnTo>
                    <a:lnTo>
                      <a:pt x="446" y="130"/>
                    </a:lnTo>
                    <a:lnTo>
                      <a:pt x="390" y="146"/>
                    </a:lnTo>
                    <a:lnTo>
                      <a:pt x="335" y="162"/>
                    </a:lnTo>
                    <a:lnTo>
                      <a:pt x="279" y="177"/>
                    </a:lnTo>
                    <a:lnTo>
                      <a:pt x="224" y="193"/>
                    </a:lnTo>
                    <a:lnTo>
                      <a:pt x="167" y="208"/>
                    </a:lnTo>
                    <a:lnTo>
                      <a:pt x="112" y="223"/>
                    </a:lnTo>
                    <a:lnTo>
                      <a:pt x="56" y="237"/>
                    </a:lnTo>
                    <a:lnTo>
                      <a:pt x="0" y="2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1054" name="Group 3326"/>
            <p:cNvGrpSpPr>
              <a:grpSpLocks/>
            </p:cNvGrpSpPr>
            <p:nvPr/>
          </p:nvGrpSpPr>
          <p:grpSpPr bwMode="auto">
            <a:xfrm>
              <a:off x="1949" y="2499"/>
              <a:ext cx="396" cy="1085"/>
              <a:chOff x="1949" y="2499"/>
              <a:chExt cx="396" cy="1085"/>
            </a:xfrm>
          </p:grpSpPr>
          <p:sp>
            <p:nvSpPr>
              <p:cNvPr id="460854" name="Line 3126"/>
              <p:cNvSpPr>
                <a:spLocks noChangeShapeType="1"/>
              </p:cNvSpPr>
              <p:nvPr/>
            </p:nvSpPr>
            <p:spPr bwMode="auto">
              <a:xfrm flipV="1">
                <a:off x="2225" y="3080"/>
                <a:ext cx="2" cy="5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5" name="Freeform 3127"/>
              <p:cNvSpPr>
                <a:spLocks/>
              </p:cNvSpPr>
              <p:nvPr/>
            </p:nvSpPr>
            <p:spPr bwMode="auto">
              <a:xfrm>
                <a:off x="2228" y="2999"/>
                <a:ext cx="102" cy="81"/>
              </a:xfrm>
              <a:custGeom>
                <a:avLst/>
                <a:gdLst>
                  <a:gd name="T0" fmla="*/ 0 w 817"/>
                  <a:gd name="T1" fmla="*/ 649 h 649"/>
                  <a:gd name="T2" fmla="*/ 50 w 817"/>
                  <a:gd name="T3" fmla="*/ 608 h 649"/>
                  <a:gd name="T4" fmla="*/ 100 w 817"/>
                  <a:gd name="T5" fmla="*/ 567 h 649"/>
                  <a:gd name="T6" fmla="*/ 150 w 817"/>
                  <a:gd name="T7" fmla="*/ 526 h 649"/>
                  <a:gd name="T8" fmla="*/ 202 w 817"/>
                  <a:gd name="T9" fmla="*/ 486 h 649"/>
                  <a:gd name="T10" fmla="*/ 253 w 817"/>
                  <a:gd name="T11" fmla="*/ 445 h 649"/>
                  <a:gd name="T12" fmla="*/ 305 w 817"/>
                  <a:gd name="T13" fmla="*/ 405 h 649"/>
                  <a:gd name="T14" fmla="*/ 356 w 817"/>
                  <a:gd name="T15" fmla="*/ 364 h 649"/>
                  <a:gd name="T16" fmla="*/ 407 w 817"/>
                  <a:gd name="T17" fmla="*/ 324 h 649"/>
                  <a:gd name="T18" fmla="*/ 459 w 817"/>
                  <a:gd name="T19" fmla="*/ 284 h 649"/>
                  <a:gd name="T20" fmla="*/ 511 w 817"/>
                  <a:gd name="T21" fmla="*/ 243 h 649"/>
                  <a:gd name="T22" fmla="*/ 563 w 817"/>
                  <a:gd name="T23" fmla="*/ 203 h 649"/>
                  <a:gd name="T24" fmla="*/ 614 w 817"/>
                  <a:gd name="T25" fmla="*/ 162 h 649"/>
                  <a:gd name="T26" fmla="*/ 664 w 817"/>
                  <a:gd name="T27" fmla="*/ 122 h 649"/>
                  <a:gd name="T28" fmla="*/ 716 w 817"/>
                  <a:gd name="T29" fmla="*/ 81 h 649"/>
                  <a:gd name="T30" fmla="*/ 766 w 817"/>
                  <a:gd name="T31" fmla="*/ 40 h 649"/>
                  <a:gd name="T32" fmla="*/ 817 w 817"/>
                  <a:gd name="T33" fmla="*/ 0 h 6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17" h="649">
                    <a:moveTo>
                      <a:pt x="0" y="649"/>
                    </a:moveTo>
                    <a:lnTo>
                      <a:pt x="50" y="608"/>
                    </a:lnTo>
                    <a:lnTo>
                      <a:pt x="100" y="567"/>
                    </a:lnTo>
                    <a:lnTo>
                      <a:pt x="150" y="526"/>
                    </a:lnTo>
                    <a:lnTo>
                      <a:pt x="202" y="486"/>
                    </a:lnTo>
                    <a:lnTo>
                      <a:pt x="253" y="445"/>
                    </a:lnTo>
                    <a:lnTo>
                      <a:pt x="305" y="405"/>
                    </a:lnTo>
                    <a:lnTo>
                      <a:pt x="356" y="364"/>
                    </a:lnTo>
                    <a:lnTo>
                      <a:pt x="407" y="324"/>
                    </a:lnTo>
                    <a:lnTo>
                      <a:pt x="459" y="284"/>
                    </a:lnTo>
                    <a:lnTo>
                      <a:pt x="511" y="243"/>
                    </a:lnTo>
                    <a:lnTo>
                      <a:pt x="563" y="203"/>
                    </a:lnTo>
                    <a:lnTo>
                      <a:pt x="614" y="162"/>
                    </a:lnTo>
                    <a:lnTo>
                      <a:pt x="664" y="122"/>
                    </a:lnTo>
                    <a:lnTo>
                      <a:pt x="716" y="81"/>
                    </a:lnTo>
                    <a:lnTo>
                      <a:pt x="766" y="40"/>
                    </a:lnTo>
                    <a:lnTo>
                      <a:pt x="81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6" name="Freeform 3128"/>
              <p:cNvSpPr>
                <a:spLocks/>
              </p:cNvSpPr>
              <p:nvPr/>
            </p:nvSpPr>
            <p:spPr bwMode="auto">
              <a:xfrm>
                <a:off x="2330" y="2990"/>
                <a:ext cx="5" cy="9"/>
              </a:xfrm>
              <a:custGeom>
                <a:avLst/>
                <a:gdLst>
                  <a:gd name="T0" fmla="*/ 0 w 46"/>
                  <a:gd name="T1" fmla="*/ 74 h 74"/>
                  <a:gd name="T2" fmla="*/ 2 w 46"/>
                  <a:gd name="T3" fmla="*/ 68 h 74"/>
                  <a:gd name="T4" fmla="*/ 4 w 46"/>
                  <a:gd name="T5" fmla="*/ 64 h 74"/>
                  <a:gd name="T6" fmla="*/ 6 w 46"/>
                  <a:gd name="T7" fmla="*/ 59 h 74"/>
                  <a:gd name="T8" fmla="*/ 9 w 46"/>
                  <a:gd name="T9" fmla="*/ 54 h 74"/>
                  <a:gd name="T10" fmla="*/ 12 w 46"/>
                  <a:gd name="T11" fmla="*/ 49 h 74"/>
                  <a:gd name="T12" fmla="*/ 14 w 46"/>
                  <a:gd name="T13" fmla="*/ 45 h 74"/>
                  <a:gd name="T14" fmla="*/ 17 w 46"/>
                  <a:gd name="T15" fmla="*/ 40 h 74"/>
                  <a:gd name="T16" fmla="*/ 20 w 46"/>
                  <a:gd name="T17" fmla="*/ 36 h 74"/>
                  <a:gd name="T18" fmla="*/ 23 w 46"/>
                  <a:gd name="T19" fmla="*/ 31 h 74"/>
                  <a:gd name="T20" fmla="*/ 26 w 46"/>
                  <a:gd name="T21" fmla="*/ 27 h 74"/>
                  <a:gd name="T22" fmla="*/ 30 w 46"/>
                  <a:gd name="T23" fmla="*/ 22 h 74"/>
                  <a:gd name="T24" fmla="*/ 33 w 46"/>
                  <a:gd name="T25" fmla="*/ 18 h 74"/>
                  <a:gd name="T26" fmla="*/ 36 w 46"/>
                  <a:gd name="T27" fmla="*/ 12 h 74"/>
                  <a:gd name="T28" fmla="*/ 39 w 46"/>
                  <a:gd name="T29" fmla="*/ 8 h 74"/>
                  <a:gd name="T30" fmla="*/ 42 w 46"/>
                  <a:gd name="T31" fmla="*/ 4 h 74"/>
                  <a:gd name="T32" fmla="*/ 46 w 46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74">
                    <a:moveTo>
                      <a:pt x="0" y="74"/>
                    </a:moveTo>
                    <a:lnTo>
                      <a:pt x="2" y="68"/>
                    </a:lnTo>
                    <a:lnTo>
                      <a:pt x="4" y="64"/>
                    </a:lnTo>
                    <a:lnTo>
                      <a:pt x="6" y="59"/>
                    </a:lnTo>
                    <a:lnTo>
                      <a:pt x="9" y="54"/>
                    </a:lnTo>
                    <a:lnTo>
                      <a:pt x="12" y="49"/>
                    </a:lnTo>
                    <a:lnTo>
                      <a:pt x="14" y="45"/>
                    </a:lnTo>
                    <a:lnTo>
                      <a:pt x="17" y="40"/>
                    </a:lnTo>
                    <a:lnTo>
                      <a:pt x="20" y="36"/>
                    </a:lnTo>
                    <a:lnTo>
                      <a:pt x="23" y="31"/>
                    </a:lnTo>
                    <a:lnTo>
                      <a:pt x="26" y="27"/>
                    </a:lnTo>
                    <a:lnTo>
                      <a:pt x="30" y="22"/>
                    </a:lnTo>
                    <a:lnTo>
                      <a:pt x="33" y="18"/>
                    </a:lnTo>
                    <a:lnTo>
                      <a:pt x="36" y="12"/>
                    </a:lnTo>
                    <a:lnTo>
                      <a:pt x="39" y="8"/>
                    </a:lnTo>
                    <a:lnTo>
                      <a:pt x="42" y="4"/>
                    </a:lnTo>
                    <a:lnTo>
                      <a:pt x="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7" name="Line 3129"/>
              <p:cNvSpPr>
                <a:spLocks noChangeShapeType="1"/>
              </p:cNvSpPr>
              <p:nvPr/>
            </p:nvSpPr>
            <p:spPr bwMode="auto">
              <a:xfrm>
                <a:off x="2335" y="2990"/>
                <a:ext cx="10" cy="5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8" name="Freeform 3130"/>
              <p:cNvSpPr>
                <a:spLocks/>
              </p:cNvSpPr>
              <p:nvPr/>
            </p:nvSpPr>
            <p:spPr bwMode="auto">
              <a:xfrm>
                <a:off x="2336" y="3049"/>
                <a:ext cx="9" cy="4"/>
              </a:xfrm>
              <a:custGeom>
                <a:avLst/>
                <a:gdLst>
                  <a:gd name="T0" fmla="*/ 73 w 73"/>
                  <a:gd name="T1" fmla="*/ 0 h 39"/>
                  <a:gd name="T2" fmla="*/ 71 w 73"/>
                  <a:gd name="T3" fmla="*/ 8 h 39"/>
                  <a:gd name="T4" fmla="*/ 69 w 73"/>
                  <a:gd name="T5" fmla="*/ 16 h 39"/>
                  <a:gd name="T6" fmla="*/ 66 w 73"/>
                  <a:gd name="T7" fmla="*/ 21 h 39"/>
                  <a:gd name="T8" fmla="*/ 63 w 73"/>
                  <a:gd name="T9" fmla="*/ 25 h 39"/>
                  <a:gd name="T10" fmla="*/ 60 w 73"/>
                  <a:gd name="T11" fmla="*/ 28 h 39"/>
                  <a:gd name="T12" fmla="*/ 56 w 73"/>
                  <a:gd name="T13" fmla="*/ 30 h 39"/>
                  <a:gd name="T14" fmla="*/ 51 w 73"/>
                  <a:gd name="T15" fmla="*/ 32 h 39"/>
                  <a:gd name="T16" fmla="*/ 46 w 73"/>
                  <a:gd name="T17" fmla="*/ 32 h 39"/>
                  <a:gd name="T18" fmla="*/ 41 w 73"/>
                  <a:gd name="T19" fmla="*/ 32 h 39"/>
                  <a:gd name="T20" fmla="*/ 36 w 73"/>
                  <a:gd name="T21" fmla="*/ 32 h 39"/>
                  <a:gd name="T22" fmla="*/ 30 w 73"/>
                  <a:gd name="T23" fmla="*/ 32 h 39"/>
                  <a:gd name="T24" fmla="*/ 24 w 73"/>
                  <a:gd name="T25" fmla="*/ 32 h 39"/>
                  <a:gd name="T26" fmla="*/ 18 w 73"/>
                  <a:gd name="T27" fmla="*/ 33 h 39"/>
                  <a:gd name="T28" fmla="*/ 12 w 73"/>
                  <a:gd name="T29" fmla="*/ 34 h 39"/>
                  <a:gd name="T30" fmla="*/ 6 w 73"/>
                  <a:gd name="T31" fmla="*/ 36 h 39"/>
                  <a:gd name="T32" fmla="*/ 0 w 73"/>
                  <a:gd name="T33" fmla="*/ 39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39">
                    <a:moveTo>
                      <a:pt x="73" y="0"/>
                    </a:moveTo>
                    <a:lnTo>
                      <a:pt x="71" y="8"/>
                    </a:lnTo>
                    <a:lnTo>
                      <a:pt x="69" y="16"/>
                    </a:lnTo>
                    <a:lnTo>
                      <a:pt x="66" y="21"/>
                    </a:lnTo>
                    <a:lnTo>
                      <a:pt x="63" y="25"/>
                    </a:lnTo>
                    <a:lnTo>
                      <a:pt x="60" y="28"/>
                    </a:lnTo>
                    <a:lnTo>
                      <a:pt x="56" y="30"/>
                    </a:lnTo>
                    <a:lnTo>
                      <a:pt x="51" y="32"/>
                    </a:lnTo>
                    <a:lnTo>
                      <a:pt x="46" y="32"/>
                    </a:lnTo>
                    <a:lnTo>
                      <a:pt x="41" y="32"/>
                    </a:lnTo>
                    <a:lnTo>
                      <a:pt x="36" y="32"/>
                    </a:lnTo>
                    <a:lnTo>
                      <a:pt x="30" y="32"/>
                    </a:lnTo>
                    <a:lnTo>
                      <a:pt x="24" y="32"/>
                    </a:lnTo>
                    <a:lnTo>
                      <a:pt x="18" y="33"/>
                    </a:lnTo>
                    <a:lnTo>
                      <a:pt x="12" y="34"/>
                    </a:lnTo>
                    <a:lnTo>
                      <a:pt x="6" y="36"/>
                    </a:lnTo>
                    <a:lnTo>
                      <a:pt x="0" y="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59" name="Freeform 3131"/>
              <p:cNvSpPr>
                <a:spLocks/>
              </p:cNvSpPr>
              <p:nvPr/>
            </p:nvSpPr>
            <p:spPr bwMode="auto">
              <a:xfrm>
                <a:off x="2196" y="2499"/>
                <a:ext cx="149" cy="162"/>
              </a:xfrm>
              <a:custGeom>
                <a:avLst/>
                <a:gdLst>
                  <a:gd name="T0" fmla="*/ 942 w 1192"/>
                  <a:gd name="T1" fmla="*/ 1290 h 1294"/>
                  <a:gd name="T2" fmla="*/ 931 w 1192"/>
                  <a:gd name="T3" fmla="*/ 1279 h 1294"/>
                  <a:gd name="T4" fmla="*/ 923 w 1192"/>
                  <a:gd name="T5" fmla="*/ 1266 h 1294"/>
                  <a:gd name="T6" fmla="*/ 916 w 1192"/>
                  <a:gd name="T7" fmla="*/ 1251 h 1294"/>
                  <a:gd name="T8" fmla="*/ 909 w 1192"/>
                  <a:gd name="T9" fmla="*/ 1235 h 1294"/>
                  <a:gd name="T10" fmla="*/ 907 w 1192"/>
                  <a:gd name="T11" fmla="*/ 1215 h 1294"/>
                  <a:gd name="T12" fmla="*/ 925 w 1192"/>
                  <a:gd name="T13" fmla="*/ 1182 h 1294"/>
                  <a:gd name="T14" fmla="*/ 950 w 1192"/>
                  <a:gd name="T15" fmla="*/ 1152 h 1294"/>
                  <a:gd name="T16" fmla="*/ 973 w 1192"/>
                  <a:gd name="T17" fmla="*/ 1121 h 1294"/>
                  <a:gd name="T18" fmla="*/ 989 w 1192"/>
                  <a:gd name="T19" fmla="*/ 1087 h 1294"/>
                  <a:gd name="T20" fmla="*/ 991 w 1192"/>
                  <a:gd name="T21" fmla="*/ 1048 h 1294"/>
                  <a:gd name="T22" fmla="*/ 983 w 1192"/>
                  <a:gd name="T23" fmla="*/ 1013 h 1294"/>
                  <a:gd name="T24" fmla="*/ 975 w 1192"/>
                  <a:gd name="T25" fmla="*/ 978 h 1294"/>
                  <a:gd name="T26" fmla="*/ 965 w 1192"/>
                  <a:gd name="T27" fmla="*/ 945 h 1294"/>
                  <a:gd name="T28" fmla="*/ 947 w 1192"/>
                  <a:gd name="T29" fmla="*/ 915 h 1294"/>
                  <a:gd name="T30" fmla="*/ 916 w 1192"/>
                  <a:gd name="T31" fmla="*/ 893 h 1294"/>
                  <a:gd name="T32" fmla="*/ 864 w 1192"/>
                  <a:gd name="T33" fmla="*/ 881 h 1294"/>
                  <a:gd name="T34" fmla="*/ 812 w 1192"/>
                  <a:gd name="T35" fmla="*/ 893 h 1294"/>
                  <a:gd name="T36" fmla="*/ 764 w 1192"/>
                  <a:gd name="T37" fmla="*/ 921 h 1294"/>
                  <a:gd name="T38" fmla="*/ 720 w 1192"/>
                  <a:gd name="T39" fmla="*/ 955 h 1294"/>
                  <a:gd name="T40" fmla="*/ 672 w 1192"/>
                  <a:gd name="T41" fmla="*/ 984 h 1294"/>
                  <a:gd name="T42" fmla="*/ 638 w 1192"/>
                  <a:gd name="T43" fmla="*/ 996 h 1294"/>
                  <a:gd name="T44" fmla="*/ 610 w 1192"/>
                  <a:gd name="T45" fmla="*/ 906 h 1294"/>
                  <a:gd name="T46" fmla="*/ 588 w 1192"/>
                  <a:gd name="T47" fmla="*/ 803 h 1294"/>
                  <a:gd name="T48" fmla="*/ 562 w 1192"/>
                  <a:gd name="T49" fmla="*/ 701 h 1294"/>
                  <a:gd name="T50" fmla="*/ 530 w 1192"/>
                  <a:gd name="T51" fmla="*/ 601 h 1294"/>
                  <a:gd name="T52" fmla="*/ 491 w 1192"/>
                  <a:gd name="T53" fmla="*/ 506 h 1294"/>
                  <a:gd name="T54" fmla="*/ 448 w 1192"/>
                  <a:gd name="T55" fmla="*/ 432 h 1294"/>
                  <a:gd name="T56" fmla="*/ 413 w 1192"/>
                  <a:gd name="T57" fmla="*/ 401 h 1294"/>
                  <a:gd name="T58" fmla="*/ 374 w 1192"/>
                  <a:gd name="T59" fmla="*/ 375 h 1294"/>
                  <a:gd name="T60" fmla="*/ 334 w 1192"/>
                  <a:gd name="T61" fmla="*/ 355 h 1294"/>
                  <a:gd name="T62" fmla="*/ 292 w 1192"/>
                  <a:gd name="T63" fmla="*/ 341 h 1294"/>
                  <a:gd name="T64" fmla="*/ 247 w 1192"/>
                  <a:gd name="T65" fmla="*/ 332 h 1294"/>
                  <a:gd name="T66" fmla="*/ 9 w 1192"/>
                  <a:gd name="T67" fmla="*/ 408 h 1294"/>
                  <a:gd name="T68" fmla="*/ 2 w 1192"/>
                  <a:gd name="T69" fmla="*/ 397 h 1294"/>
                  <a:gd name="T70" fmla="*/ 1 w 1192"/>
                  <a:gd name="T71" fmla="*/ 384 h 1294"/>
                  <a:gd name="T72" fmla="*/ 4 w 1192"/>
                  <a:gd name="T73" fmla="*/ 371 h 1294"/>
                  <a:gd name="T74" fmla="*/ 9 w 1192"/>
                  <a:gd name="T75" fmla="*/ 358 h 1294"/>
                  <a:gd name="T76" fmla="*/ 14 w 1192"/>
                  <a:gd name="T77" fmla="*/ 346 h 1294"/>
                  <a:gd name="T78" fmla="*/ 97 w 1192"/>
                  <a:gd name="T79" fmla="*/ 284 h 1294"/>
                  <a:gd name="T80" fmla="*/ 182 w 1192"/>
                  <a:gd name="T81" fmla="*/ 226 h 1294"/>
                  <a:gd name="T82" fmla="*/ 267 w 1192"/>
                  <a:gd name="T83" fmla="*/ 170 h 1294"/>
                  <a:gd name="T84" fmla="*/ 351 w 1192"/>
                  <a:gd name="T85" fmla="*/ 113 h 1294"/>
                  <a:gd name="T86" fmla="*/ 433 w 1192"/>
                  <a:gd name="T87" fmla="*/ 54 h 1294"/>
                  <a:gd name="T88" fmla="*/ 521 w 1192"/>
                  <a:gd name="T89" fmla="*/ 13 h 1294"/>
                  <a:gd name="T90" fmla="*/ 616 w 1192"/>
                  <a:gd name="T91" fmla="*/ 0 h 1294"/>
                  <a:gd name="T92" fmla="*/ 711 w 1192"/>
                  <a:gd name="T93" fmla="*/ 6 h 1294"/>
                  <a:gd name="T94" fmla="*/ 801 w 1192"/>
                  <a:gd name="T95" fmla="*/ 30 h 1294"/>
                  <a:gd name="T96" fmla="*/ 886 w 1192"/>
                  <a:gd name="T97" fmla="*/ 71 h 1294"/>
                  <a:gd name="T98" fmla="*/ 966 w 1192"/>
                  <a:gd name="T99" fmla="*/ 143 h 1294"/>
                  <a:gd name="T100" fmla="*/ 1036 w 1192"/>
                  <a:gd name="T101" fmla="*/ 261 h 1294"/>
                  <a:gd name="T102" fmla="*/ 1089 w 1192"/>
                  <a:gd name="T103" fmla="*/ 388 h 1294"/>
                  <a:gd name="T104" fmla="*/ 1129 w 1192"/>
                  <a:gd name="T105" fmla="*/ 519 h 1294"/>
                  <a:gd name="T106" fmla="*/ 1160 w 1192"/>
                  <a:gd name="T107" fmla="*/ 652 h 1294"/>
                  <a:gd name="T108" fmla="*/ 1189 w 1192"/>
                  <a:gd name="T109" fmla="*/ 783 h 1294"/>
                  <a:gd name="T110" fmla="*/ 1188 w 1192"/>
                  <a:gd name="T111" fmla="*/ 897 h 1294"/>
                  <a:gd name="T112" fmla="*/ 1157 w 1192"/>
                  <a:gd name="T113" fmla="*/ 1000 h 1294"/>
                  <a:gd name="T114" fmla="*/ 1105 w 1192"/>
                  <a:gd name="T115" fmla="*/ 1093 h 1294"/>
                  <a:gd name="T116" fmla="*/ 1039 w 1192"/>
                  <a:gd name="T117" fmla="*/ 1180 h 1294"/>
                  <a:gd name="T118" fmla="*/ 972 w 1192"/>
                  <a:gd name="T119" fmla="*/ 1265 h 1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92" h="1294">
                    <a:moveTo>
                      <a:pt x="951" y="1294"/>
                    </a:moveTo>
                    <a:lnTo>
                      <a:pt x="946" y="1292"/>
                    </a:lnTo>
                    <a:lnTo>
                      <a:pt x="942" y="1290"/>
                    </a:lnTo>
                    <a:lnTo>
                      <a:pt x="939" y="1287"/>
                    </a:lnTo>
                    <a:lnTo>
                      <a:pt x="934" y="1283"/>
                    </a:lnTo>
                    <a:lnTo>
                      <a:pt x="931" y="1279"/>
                    </a:lnTo>
                    <a:lnTo>
                      <a:pt x="928" y="1275"/>
                    </a:lnTo>
                    <a:lnTo>
                      <a:pt x="926" y="1271"/>
                    </a:lnTo>
                    <a:lnTo>
                      <a:pt x="923" y="1266"/>
                    </a:lnTo>
                    <a:lnTo>
                      <a:pt x="921" y="1261"/>
                    </a:lnTo>
                    <a:lnTo>
                      <a:pt x="918" y="1256"/>
                    </a:lnTo>
                    <a:lnTo>
                      <a:pt x="916" y="1251"/>
                    </a:lnTo>
                    <a:lnTo>
                      <a:pt x="914" y="1246"/>
                    </a:lnTo>
                    <a:lnTo>
                      <a:pt x="911" y="1241"/>
                    </a:lnTo>
                    <a:lnTo>
                      <a:pt x="909" y="1235"/>
                    </a:lnTo>
                    <a:lnTo>
                      <a:pt x="906" y="1231"/>
                    </a:lnTo>
                    <a:lnTo>
                      <a:pt x="904" y="1227"/>
                    </a:lnTo>
                    <a:lnTo>
                      <a:pt x="907" y="1215"/>
                    </a:lnTo>
                    <a:lnTo>
                      <a:pt x="912" y="1204"/>
                    </a:lnTo>
                    <a:lnTo>
                      <a:pt x="918" y="1193"/>
                    </a:lnTo>
                    <a:lnTo>
                      <a:pt x="925" y="1182"/>
                    </a:lnTo>
                    <a:lnTo>
                      <a:pt x="933" y="1172"/>
                    </a:lnTo>
                    <a:lnTo>
                      <a:pt x="942" y="1162"/>
                    </a:lnTo>
                    <a:lnTo>
                      <a:pt x="950" y="1152"/>
                    </a:lnTo>
                    <a:lnTo>
                      <a:pt x="958" y="1142"/>
                    </a:lnTo>
                    <a:lnTo>
                      <a:pt x="966" y="1132"/>
                    </a:lnTo>
                    <a:lnTo>
                      <a:pt x="973" y="1121"/>
                    </a:lnTo>
                    <a:lnTo>
                      <a:pt x="979" y="1111"/>
                    </a:lnTo>
                    <a:lnTo>
                      <a:pt x="985" y="1099"/>
                    </a:lnTo>
                    <a:lnTo>
                      <a:pt x="989" y="1087"/>
                    </a:lnTo>
                    <a:lnTo>
                      <a:pt x="991" y="1074"/>
                    </a:lnTo>
                    <a:lnTo>
                      <a:pt x="992" y="1061"/>
                    </a:lnTo>
                    <a:lnTo>
                      <a:pt x="991" y="1048"/>
                    </a:lnTo>
                    <a:lnTo>
                      <a:pt x="988" y="1036"/>
                    </a:lnTo>
                    <a:lnTo>
                      <a:pt x="985" y="1025"/>
                    </a:lnTo>
                    <a:lnTo>
                      <a:pt x="983" y="1013"/>
                    </a:lnTo>
                    <a:lnTo>
                      <a:pt x="980" y="1002"/>
                    </a:lnTo>
                    <a:lnTo>
                      <a:pt x="978" y="990"/>
                    </a:lnTo>
                    <a:lnTo>
                      <a:pt x="975" y="978"/>
                    </a:lnTo>
                    <a:lnTo>
                      <a:pt x="972" y="967"/>
                    </a:lnTo>
                    <a:lnTo>
                      <a:pt x="969" y="955"/>
                    </a:lnTo>
                    <a:lnTo>
                      <a:pt x="965" y="945"/>
                    </a:lnTo>
                    <a:lnTo>
                      <a:pt x="960" y="933"/>
                    </a:lnTo>
                    <a:lnTo>
                      <a:pt x="954" y="924"/>
                    </a:lnTo>
                    <a:lnTo>
                      <a:pt x="947" y="915"/>
                    </a:lnTo>
                    <a:lnTo>
                      <a:pt x="938" y="907"/>
                    </a:lnTo>
                    <a:lnTo>
                      <a:pt x="928" y="900"/>
                    </a:lnTo>
                    <a:lnTo>
                      <a:pt x="916" y="893"/>
                    </a:lnTo>
                    <a:lnTo>
                      <a:pt x="904" y="889"/>
                    </a:lnTo>
                    <a:lnTo>
                      <a:pt x="883" y="883"/>
                    </a:lnTo>
                    <a:lnTo>
                      <a:pt x="864" y="881"/>
                    </a:lnTo>
                    <a:lnTo>
                      <a:pt x="845" y="883"/>
                    </a:lnTo>
                    <a:lnTo>
                      <a:pt x="828" y="887"/>
                    </a:lnTo>
                    <a:lnTo>
                      <a:pt x="812" y="893"/>
                    </a:lnTo>
                    <a:lnTo>
                      <a:pt x="795" y="901"/>
                    </a:lnTo>
                    <a:lnTo>
                      <a:pt x="779" y="910"/>
                    </a:lnTo>
                    <a:lnTo>
                      <a:pt x="764" y="921"/>
                    </a:lnTo>
                    <a:lnTo>
                      <a:pt x="749" y="932"/>
                    </a:lnTo>
                    <a:lnTo>
                      <a:pt x="735" y="944"/>
                    </a:lnTo>
                    <a:lnTo>
                      <a:pt x="720" y="955"/>
                    </a:lnTo>
                    <a:lnTo>
                      <a:pt x="705" y="966"/>
                    </a:lnTo>
                    <a:lnTo>
                      <a:pt x="689" y="976"/>
                    </a:lnTo>
                    <a:lnTo>
                      <a:pt x="672" y="984"/>
                    </a:lnTo>
                    <a:lnTo>
                      <a:pt x="656" y="990"/>
                    </a:lnTo>
                    <a:lnTo>
                      <a:pt x="639" y="995"/>
                    </a:lnTo>
                    <a:lnTo>
                      <a:pt x="638" y="996"/>
                    </a:lnTo>
                    <a:lnTo>
                      <a:pt x="625" y="976"/>
                    </a:lnTo>
                    <a:lnTo>
                      <a:pt x="617" y="941"/>
                    </a:lnTo>
                    <a:lnTo>
                      <a:pt x="610" y="906"/>
                    </a:lnTo>
                    <a:lnTo>
                      <a:pt x="603" y="872"/>
                    </a:lnTo>
                    <a:lnTo>
                      <a:pt x="595" y="837"/>
                    </a:lnTo>
                    <a:lnTo>
                      <a:pt x="588" y="803"/>
                    </a:lnTo>
                    <a:lnTo>
                      <a:pt x="580" y="768"/>
                    </a:lnTo>
                    <a:lnTo>
                      <a:pt x="571" y="735"/>
                    </a:lnTo>
                    <a:lnTo>
                      <a:pt x="562" y="701"/>
                    </a:lnTo>
                    <a:lnTo>
                      <a:pt x="553" y="668"/>
                    </a:lnTo>
                    <a:lnTo>
                      <a:pt x="543" y="634"/>
                    </a:lnTo>
                    <a:lnTo>
                      <a:pt x="530" y="601"/>
                    </a:lnTo>
                    <a:lnTo>
                      <a:pt x="518" y="569"/>
                    </a:lnTo>
                    <a:lnTo>
                      <a:pt x="505" y="537"/>
                    </a:lnTo>
                    <a:lnTo>
                      <a:pt x="491" y="506"/>
                    </a:lnTo>
                    <a:lnTo>
                      <a:pt x="476" y="475"/>
                    </a:lnTo>
                    <a:lnTo>
                      <a:pt x="460" y="445"/>
                    </a:lnTo>
                    <a:lnTo>
                      <a:pt x="448" y="432"/>
                    </a:lnTo>
                    <a:lnTo>
                      <a:pt x="437" y="421"/>
                    </a:lnTo>
                    <a:lnTo>
                      <a:pt x="425" y="411"/>
                    </a:lnTo>
                    <a:lnTo>
                      <a:pt x="413" y="401"/>
                    </a:lnTo>
                    <a:lnTo>
                      <a:pt x="399" y="391"/>
                    </a:lnTo>
                    <a:lnTo>
                      <a:pt x="387" y="383"/>
                    </a:lnTo>
                    <a:lnTo>
                      <a:pt x="374" y="375"/>
                    </a:lnTo>
                    <a:lnTo>
                      <a:pt x="361" y="368"/>
                    </a:lnTo>
                    <a:lnTo>
                      <a:pt x="348" y="361"/>
                    </a:lnTo>
                    <a:lnTo>
                      <a:pt x="334" y="355"/>
                    </a:lnTo>
                    <a:lnTo>
                      <a:pt x="321" y="350"/>
                    </a:lnTo>
                    <a:lnTo>
                      <a:pt x="307" y="345"/>
                    </a:lnTo>
                    <a:lnTo>
                      <a:pt x="292" y="341"/>
                    </a:lnTo>
                    <a:lnTo>
                      <a:pt x="277" y="337"/>
                    </a:lnTo>
                    <a:lnTo>
                      <a:pt x="262" y="334"/>
                    </a:lnTo>
                    <a:lnTo>
                      <a:pt x="247" y="332"/>
                    </a:lnTo>
                    <a:lnTo>
                      <a:pt x="246" y="332"/>
                    </a:lnTo>
                    <a:lnTo>
                      <a:pt x="14" y="412"/>
                    </a:lnTo>
                    <a:lnTo>
                      <a:pt x="9" y="408"/>
                    </a:lnTo>
                    <a:lnTo>
                      <a:pt x="6" y="405"/>
                    </a:lnTo>
                    <a:lnTo>
                      <a:pt x="3" y="401"/>
                    </a:lnTo>
                    <a:lnTo>
                      <a:pt x="2" y="397"/>
                    </a:lnTo>
                    <a:lnTo>
                      <a:pt x="1" y="393"/>
                    </a:lnTo>
                    <a:lnTo>
                      <a:pt x="0" y="388"/>
                    </a:lnTo>
                    <a:lnTo>
                      <a:pt x="1" y="384"/>
                    </a:lnTo>
                    <a:lnTo>
                      <a:pt x="2" y="380"/>
                    </a:lnTo>
                    <a:lnTo>
                      <a:pt x="3" y="375"/>
                    </a:lnTo>
                    <a:lnTo>
                      <a:pt x="4" y="371"/>
                    </a:lnTo>
                    <a:lnTo>
                      <a:pt x="6" y="366"/>
                    </a:lnTo>
                    <a:lnTo>
                      <a:pt x="7" y="362"/>
                    </a:lnTo>
                    <a:lnTo>
                      <a:pt x="9" y="358"/>
                    </a:lnTo>
                    <a:lnTo>
                      <a:pt x="11" y="353"/>
                    </a:lnTo>
                    <a:lnTo>
                      <a:pt x="12" y="349"/>
                    </a:lnTo>
                    <a:lnTo>
                      <a:pt x="14" y="346"/>
                    </a:lnTo>
                    <a:lnTo>
                      <a:pt x="42" y="324"/>
                    </a:lnTo>
                    <a:lnTo>
                      <a:pt x="69" y="304"/>
                    </a:lnTo>
                    <a:lnTo>
                      <a:pt x="97" y="284"/>
                    </a:lnTo>
                    <a:lnTo>
                      <a:pt x="125" y="264"/>
                    </a:lnTo>
                    <a:lnTo>
                      <a:pt x="154" y="245"/>
                    </a:lnTo>
                    <a:lnTo>
                      <a:pt x="182" y="226"/>
                    </a:lnTo>
                    <a:lnTo>
                      <a:pt x="210" y="208"/>
                    </a:lnTo>
                    <a:lnTo>
                      <a:pt x="238" y="189"/>
                    </a:lnTo>
                    <a:lnTo>
                      <a:pt x="267" y="170"/>
                    </a:lnTo>
                    <a:lnTo>
                      <a:pt x="296" y="151"/>
                    </a:lnTo>
                    <a:lnTo>
                      <a:pt x="323" y="132"/>
                    </a:lnTo>
                    <a:lnTo>
                      <a:pt x="351" y="113"/>
                    </a:lnTo>
                    <a:lnTo>
                      <a:pt x="378" y="94"/>
                    </a:lnTo>
                    <a:lnTo>
                      <a:pt x="406" y="74"/>
                    </a:lnTo>
                    <a:lnTo>
                      <a:pt x="433" y="54"/>
                    </a:lnTo>
                    <a:lnTo>
                      <a:pt x="460" y="33"/>
                    </a:lnTo>
                    <a:lnTo>
                      <a:pt x="490" y="22"/>
                    </a:lnTo>
                    <a:lnTo>
                      <a:pt x="521" y="13"/>
                    </a:lnTo>
                    <a:lnTo>
                      <a:pt x="553" y="7"/>
                    </a:lnTo>
                    <a:lnTo>
                      <a:pt x="584" y="2"/>
                    </a:lnTo>
                    <a:lnTo>
                      <a:pt x="616" y="0"/>
                    </a:lnTo>
                    <a:lnTo>
                      <a:pt x="647" y="0"/>
                    </a:lnTo>
                    <a:lnTo>
                      <a:pt x="680" y="2"/>
                    </a:lnTo>
                    <a:lnTo>
                      <a:pt x="711" y="6"/>
                    </a:lnTo>
                    <a:lnTo>
                      <a:pt x="742" y="12"/>
                    </a:lnTo>
                    <a:lnTo>
                      <a:pt x="772" y="20"/>
                    </a:lnTo>
                    <a:lnTo>
                      <a:pt x="801" y="30"/>
                    </a:lnTo>
                    <a:lnTo>
                      <a:pt x="831" y="42"/>
                    </a:lnTo>
                    <a:lnTo>
                      <a:pt x="859" y="56"/>
                    </a:lnTo>
                    <a:lnTo>
                      <a:pt x="886" y="71"/>
                    </a:lnTo>
                    <a:lnTo>
                      <a:pt x="912" y="88"/>
                    </a:lnTo>
                    <a:lnTo>
                      <a:pt x="938" y="107"/>
                    </a:lnTo>
                    <a:lnTo>
                      <a:pt x="966" y="143"/>
                    </a:lnTo>
                    <a:lnTo>
                      <a:pt x="992" y="181"/>
                    </a:lnTo>
                    <a:lnTo>
                      <a:pt x="1015" y="221"/>
                    </a:lnTo>
                    <a:lnTo>
                      <a:pt x="1036" y="261"/>
                    </a:lnTo>
                    <a:lnTo>
                      <a:pt x="1055" y="302"/>
                    </a:lnTo>
                    <a:lnTo>
                      <a:pt x="1074" y="345"/>
                    </a:lnTo>
                    <a:lnTo>
                      <a:pt x="1089" y="388"/>
                    </a:lnTo>
                    <a:lnTo>
                      <a:pt x="1104" y="431"/>
                    </a:lnTo>
                    <a:lnTo>
                      <a:pt x="1117" y="474"/>
                    </a:lnTo>
                    <a:lnTo>
                      <a:pt x="1129" y="519"/>
                    </a:lnTo>
                    <a:lnTo>
                      <a:pt x="1140" y="563"/>
                    </a:lnTo>
                    <a:lnTo>
                      <a:pt x="1150" y="607"/>
                    </a:lnTo>
                    <a:lnTo>
                      <a:pt x="1160" y="652"/>
                    </a:lnTo>
                    <a:lnTo>
                      <a:pt x="1170" y="696"/>
                    </a:lnTo>
                    <a:lnTo>
                      <a:pt x="1179" y="739"/>
                    </a:lnTo>
                    <a:lnTo>
                      <a:pt x="1189" y="783"/>
                    </a:lnTo>
                    <a:lnTo>
                      <a:pt x="1192" y="823"/>
                    </a:lnTo>
                    <a:lnTo>
                      <a:pt x="1192" y="861"/>
                    </a:lnTo>
                    <a:lnTo>
                      <a:pt x="1188" y="897"/>
                    </a:lnTo>
                    <a:lnTo>
                      <a:pt x="1181" y="932"/>
                    </a:lnTo>
                    <a:lnTo>
                      <a:pt x="1171" y="967"/>
                    </a:lnTo>
                    <a:lnTo>
                      <a:pt x="1157" y="1000"/>
                    </a:lnTo>
                    <a:lnTo>
                      <a:pt x="1142" y="1032"/>
                    </a:lnTo>
                    <a:lnTo>
                      <a:pt x="1124" y="1062"/>
                    </a:lnTo>
                    <a:lnTo>
                      <a:pt x="1105" y="1093"/>
                    </a:lnTo>
                    <a:lnTo>
                      <a:pt x="1084" y="1123"/>
                    </a:lnTo>
                    <a:lnTo>
                      <a:pt x="1061" y="1152"/>
                    </a:lnTo>
                    <a:lnTo>
                      <a:pt x="1039" y="1180"/>
                    </a:lnTo>
                    <a:lnTo>
                      <a:pt x="1016" y="1208"/>
                    </a:lnTo>
                    <a:lnTo>
                      <a:pt x="994" y="1236"/>
                    </a:lnTo>
                    <a:lnTo>
                      <a:pt x="972" y="1265"/>
                    </a:lnTo>
                    <a:lnTo>
                      <a:pt x="951" y="1294"/>
                    </a:lnTo>
                    <a:close/>
                  </a:path>
                </a:pathLst>
              </a:custGeom>
              <a:solidFill>
                <a:srgbClr val="FFF0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0" name="Freeform 3132"/>
              <p:cNvSpPr>
                <a:spLocks/>
              </p:cNvSpPr>
              <p:nvPr/>
            </p:nvSpPr>
            <p:spPr bwMode="auto">
              <a:xfrm>
                <a:off x="2309" y="2652"/>
                <a:ext cx="6" cy="9"/>
              </a:xfrm>
              <a:custGeom>
                <a:avLst/>
                <a:gdLst>
                  <a:gd name="T0" fmla="*/ 47 w 47"/>
                  <a:gd name="T1" fmla="*/ 67 h 67"/>
                  <a:gd name="T2" fmla="*/ 42 w 47"/>
                  <a:gd name="T3" fmla="*/ 65 h 67"/>
                  <a:gd name="T4" fmla="*/ 38 w 47"/>
                  <a:gd name="T5" fmla="*/ 63 h 67"/>
                  <a:gd name="T6" fmla="*/ 35 w 47"/>
                  <a:gd name="T7" fmla="*/ 60 h 67"/>
                  <a:gd name="T8" fmla="*/ 30 w 47"/>
                  <a:gd name="T9" fmla="*/ 56 h 67"/>
                  <a:gd name="T10" fmla="*/ 27 w 47"/>
                  <a:gd name="T11" fmla="*/ 52 h 67"/>
                  <a:gd name="T12" fmla="*/ 24 w 47"/>
                  <a:gd name="T13" fmla="*/ 48 h 67"/>
                  <a:gd name="T14" fmla="*/ 22 w 47"/>
                  <a:gd name="T15" fmla="*/ 44 h 67"/>
                  <a:gd name="T16" fmla="*/ 19 w 47"/>
                  <a:gd name="T17" fmla="*/ 39 h 67"/>
                  <a:gd name="T18" fmla="*/ 17 w 47"/>
                  <a:gd name="T19" fmla="*/ 34 h 67"/>
                  <a:gd name="T20" fmla="*/ 14 w 47"/>
                  <a:gd name="T21" fmla="*/ 29 h 67"/>
                  <a:gd name="T22" fmla="*/ 12 w 47"/>
                  <a:gd name="T23" fmla="*/ 24 h 67"/>
                  <a:gd name="T24" fmla="*/ 10 w 47"/>
                  <a:gd name="T25" fmla="*/ 19 h 67"/>
                  <a:gd name="T26" fmla="*/ 7 w 47"/>
                  <a:gd name="T27" fmla="*/ 14 h 67"/>
                  <a:gd name="T28" fmla="*/ 5 w 47"/>
                  <a:gd name="T29" fmla="*/ 8 h 67"/>
                  <a:gd name="T30" fmla="*/ 2 w 47"/>
                  <a:gd name="T31" fmla="*/ 4 h 67"/>
                  <a:gd name="T32" fmla="*/ 0 w 47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67">
                    <a:moveTo>
                      <a:pt x="47" y="67"/>
                    </a:moveTo>
                    <a:lnTo>
                      <a:pt x="42" y="65"/>
                    </a:lnTo>
                    <a:lnTo>
                      <a:pt x="38" y="63"/>
                    </a:lnTo>
                    <a:lnTo>
                      <a:pt x="35" y="60"/>
                    </a:lnTo>
                    <a:lnTo>
                      <a:pt x="30" y="56"/>
                    </a:lnTo>
                    <a:lnTo>
                      <a:pt x="27" y="52"/>
                    </a:lnTo>
                    <a:lnTo>
                      <a:pt x="24" y="48"/>
                    </a:lnTo>
                    <a:lnTo>
                      <a:pt x="22" y="44"/>
                    </a:lnTo>
                    <a:lnTo>
                      <a:pt x="19" y="39"/>
                    </a:lnTo>
                    <a:lnTo>
                      <a:pt x="17" y="34"/>
                    </a:lnTo>
                    <a:lnTo>
                      <a:pt x="14" y="29"/>
                    </a:lnTo>
                    <a:lnTo>
                      <a:pt x="12" y="24"/>
                    </a:lnTo>
                    <a:lnTo>
                      <a:pt x="10" y="19"/>
                    </a:lnTo>
                    <a:lnTo>
                      <a:pt x="7" y="14"/>
                    </a:lnTo>
                    <a:lnTo>
                      <a:pt x="5" y="8"/>
                    </a:lnTo>
                    <a:lnTo>
                      <a:pt x="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1" name="Freeform 3133"/>
              <p:cNvSpPr>
                <a:spLocks/>
              </p:cNvSpPr>
              <p:nvPr/>
            </p:nvSpPr>
            <p:spPr bwMode="auto">
              <a:xfrm>
                <a:off x="2309" y="2630"/>
                <a:ext cx="11" cy="22"/>
              </a:xfrm>
              <a:custGeom>
                <a:avLst/>
                <a:gdLst>
                  <a:gd name="T0" fmla="*/ 0 w 88"/>
                  <a:gd name="T1" fmla="*/ 179 h 179"/>
                  <a:gd name="T2" fmla="*/ 3 w 88"/>
                  <a:gd name="T3" fmla="*/ 167 h 179"/>
                  <a:gd name="T4" fmla="*/ 8 w 88"/>
                  <a:gd name="T5" fmla="*/ 156 h 179"/>
                  <a:gd name="T6" fmla="*/ 14 w 88"/>
                  <a:gd name="T7" fmla="*/ 145 h 179"/>
                  <a:gd name="T8" fmla="*/ 21 w 88"/>
                  <a:gd name="T9" fmla="*/ 134 h 179"/>
                  <a:gd name="T10" fmla="*/ 29 w 88"/>
                  <a:gd name="T11" fmla="*/ 124 h 179"/>
                  <a:gd name="T12" fmla="*/ 38 w 88"/>
                  <a:gd name="T13" fmla="*/ 114 h 179"/>
                  <a:gd name="T14" fmla="*/ 46 w 88"/>
                  <a:gd name="T15" fmla="*/ 104 h 179"/>
                  <a:gd name="T16" fmla="*/ 54 w 88"/>
                  <a:gd name="T17" fmla="*/ 94 h 179"/>
                  <a:gd name="T18" fmla="*/ 62 w 88"/>
                  <a:gd name="T19" fmla="*/ 84 h 179"/>
                  <a:gd name="T20" fmla="*/ 69 w 88"/>
                  <a:gd name="T21" fmla="*/ 73 h 179"/>
                  <a:gd name="T22" fmla="*/ 75 w 88"/>
                  <a:gd name="T23" fmla="*/ 63 h 179"/>
                  <a:gd name="T24" fmla="*/ 81 w 88"/>
                  <a:gd name="T25" fmla="*/ 51 h 179"/>
                  <a:gd name="T26" fmla="*/ 85 w 88"/>
                  <a:gd name="T27" fmla="*/ 39 h 179"/>
                  <a:gd name="T28" fmla="*/ 87 w 88"/>
                  <a:gd name="T29" fmla="*/ 26 h 179"/>
                  <a:gd name="T30" fmla="*/ 88 w 88"/>
                  <a:gd name="T31" fmla="*/ 13 h 179"/>
                  <a:gd name="T32" fmla="*/ 87 w 88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79">
                    <a:moveTo>
                      <a:pt x="0" y="179"/>
                    </a:moveTo>
                    <a:lnTo>
                      <a:pt x="3" y="167"/>
                    </a:lnTo>
                    <a:lnTo>
                      <a:pt x="8" y="156"/>
                    </a:lnTo>
                    <a:lnTo>
                      <a:pt x="14" y="145"/>
                    </a:lnTo>
                    <a:lnTo>
                      <a:pt x="21" y="134"/>
                    </a:lnTo>
                    <a:lnTo>
                      <a:pt x="29" y="124"/>
                    </a:lnTo>
                    <a:lnTo>
                      <a:pt x="38" y="114"/>
                    </a:lnTo>
                    <a:lnTo>
                      <a:pt x="46" y="104"/>
                    </a:lnTo>
                    <a:lnTo>
                      <a:pt x="54" y="94"/>
                    </a:lnTo>
                    <a:lnTo>
                      <a:pt x="62" y="84"/>
                    </a:lnTo>
                    <a:lnTo>
                      <a:pt x="69" y="73"/>
                    </a:lnTo>
                    <a:lnTo>
                      <a:pt x="75" y="63"/>
                    </a:lnTo>
                    <a:lnTo>
                      <a:pt x="81" y="51"/>
                    </a:lnTo>
                    <a:lnTo>
                      <a:pt x="85" y="39"/>
                    </a:lnTo>
                    <a:lnTo>
                      <a:pt x="87" y="26"/>
                    </a:lnTo>
                    <a:lnTo>
                      <a:pt x="88" y="13"/>
                    </a:lnTo>
                    <a:lnTo>
                      <a:pt x="8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2" name="Freeform 3134"/>
              <p:cNvSpPr>
                <a:spLocks/>
              </p:cNvSpPr>
              <p:nvPr/>
            </p:nvSpPr>
            <p:spPr bwMode="auto">
              <a:xfrm>
                <a:off x="2309" y="2610"/>
                <a:ext cx="11" cy="20"/>
              </a:xfrm>
              <a:custGeom>
                <a:avLst/>
                <a:gdLst>
                  <a:gd name="T0" fmla="*/ 87 w 87"/>
                  <a:gd name="T1" fmla="*/ 159 h 159"/>
                  <a:gd name="T2" fmla="*/ 84 w 87"/>
                  <a:gd name="T3" fmla="*/ 147 h 159"/>
                  <a:gd name="T4" fmla="*/ 81 w 87"/>
                  <a:gd name="T5" fmla="*/ 136 h 159"/>
                  <a:gd name="T6" fmla="*/ 79 w 87"/>
                  <a:gd name="T7" fmla="*/ 124 h 159"/>
                  <a:gd name="T8" fmla="*/ 76 w 87"/>
                  <a:gd name="T9" fmla="*/ 113 h 159"/>
                  <a:gd name="T10" fmla="*/ 74 w 87"/>
                  <a:gd name="T11" fmla="*/ 101 h 159"/>
                  <a:gd name="T12" fmla="*/ 71 w 87"/>
                  <a:gd name="T13" fmla="*/ 89 h 159"/>
                  <a:gd name="T14" fmla="*/ 68 w 87"/>
                  <a:gd name="T15" fmla="*/ 78 h 159"/>
                  <a:gd name="T16" fmla="*/ 65 w 87"/>
                  <a:gd name="T17" fmla="*/ 66 h 159"/>
                  <a:gd name="T18" fmla="*/ 61 w 87"/>
                  <a:gd name="T19" fmla="*/ 56 h 159"/>
                  <a:gd name="T20" fmla="*/ 56 w 87"/>
                  <a:gd name="T21" fmla="*/ 44 h 159"/>
                  <a:gd name="T22" fmla="*/ 50 w 87"/>
                  <a:gd name="T23" fmla="*/ 35 h 159"/>
                  <a:gd name="T24" fmla="*/ 43 w 87"/>
                  <a:gd name="T25" fmla="*/ 26 h 159"/>
                  <a:gd name="T26" fmla="*/ 34 w 87"/>
                  <a:gd name="T27" fmla="*/ 18 h 159"/>
                  <a:gd name="T28" fmla="*/ 24 w 87"/>
                  <a:gd name="T29" fmla="*/ 11 h 159"/>
                  <a:gd name="T30" fmla="*/ 12 w 87"/>
                  <a:gd name="T31" fmla="*/ 4 h 159"/>
                  <a:gd name="T32" fmla="*/ 0 w 87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159">
                    <a:moveTo>
                      <a:pt x="87" y="159"/>
                    </a:moveTo>
                    <a:lnTo>
                      <a:pt x="84" y="147"/>
                    </a:lnTo>
                    <a:lnTo>
                      <a:pt x="81" y="136"/>
                    </a:lnTo>
                    <a:lnTo>
                      <a:pt x="79" y="124"/>
                    </a:lnTo>
                    <a:lnTo>
                      <a:pt x="76" y="113"/>
                    </a:lnTo>
                    <a:lnTo>
                      <a:pt x="74" y="101"/>
                    </a:lnTo>
                    <a:lnTo>
                      <a:pt x="71" y="89"/>
                    </a:lnTo>
                    <a:lnTo>
                      <a:pt x="68" y="78"/>
                    </a:lnTo>
                    <a:lnTo>
                      <a:pt x="65" y="66"/>
                    </a:lnTo>
                    <a:lnTo>
                      <a:pt x="61" y="56"/>
                    </a:lnTo>
                    <a:lnTo>
                      <a:pt x="56" y="44"/>
                    </a:lnTo>
                    <a:lnTo>
                      <a:pt x="50" y="35"/>
                    </a:lnTo>
                    <a:lnTo>
                      <a:pt x="43" y="26"/>
                    </a:lnTo>
                    <a:lnTo>
                      <a:pt x="34" y="18"/>
                    </a:lnTo>
                    <a:lnTo>
                      <a:pt x="24" y="11"/>
                    </a:lnTo>
                    <a:lnTo>
                      <a:pt x="12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3" name="Freeform 3135"/>
              <p:cNvSpPr>
                <a:spLocks/>
              </p:cNvSpPr>
              <p:nvPr/>
            </p:nvSpPr>
            <p:spPr bwMode="auto">
              <a:xfrm>
                <a:off x="2276" y="2609"/>
                <a:ext cx="33" cy="14"/>
              </a:xfrm>
              <a:custGeom>
                <a:avLst/>
                <a:gdLst>
                  <a:gd name="T0" fmla="*/ 265 w 265"/>
                  <a:gd name="T1" fmla="*/ 8 h 114"/>
                  <a:gd name="T2" fmla="*/ 244 w 265"/>
                  <a:gd name="T3" fmla="*/ 2 h 114"/>
                  <a:gd name="T4" fmla="*/ 225 w 265"/>
                  <a:gd name="T5" fmla="*/ 0 h 114"/>
                  <a:gd name="T6" fmla="*/ 206 w 265"/>
                  <a:gd name="T7" fmla="*/ 2 h 114"/>
                  <a:gd name="T8" fmla="*/ 189 w 265"/>
                  <a:gd name="T9" fmla="*/ 6 h 114"/>
                  <a:gd name="T10" fmla="*/ 173 w 265"/>
                  <a:gd name="T11" fmla="*/ 12 h 114"/>
                  <a:gd name="T12" fmla="*/ 156 w 265"/>
                  <a:gd name="T13" fmla="*/ 20 h 114"/>
                  <a:gd name="T14" fmla="*/ 140 w 265"/>
                  <a:gd name="T15" fmla="*/ 29 h 114"/>
                  <a:gd name="T16" fmla="*/ 125 w 265"/>
                  <a:gd name="T17" fmla="*/ 40 h 114"/>
                  <a:gd name="T18" fmla="*/ 110 w 265"/>
                  <a:gd name="T19" fmla="*/ 51 h 114"/>
                  <a:gd name="T20" fmla="*/ 96 w 265"/>
                  <a:gd name="T21" fmla="*/ 63 h 114"/>
                  <a:gd name="T22" fmla="*/ 81 w 265"/>
                  <a:gd name="T23" fmla="*/ 74 h 114"/>
                  <a:gd name="T24" fmla="*/ 66 w 265"/>
                  <a:gd name="T25" fmla="*/ 85 h 114"/>
                  <a:gd name="T26" fmla="*/ 50 w 265"/>
                  <a:gd name="T27" fmla="*/ 95 h 114"/>
                  <a:gd name="T28" fmla="*/ 33 w 265"/>
                  <a:gd name="T29" fmla="*/ 103 h 114"/>
                  <a:gd name="T30" fmla="*/ 17 w 265"/>
                  <a:gd name="T31" fmla="*/ 109 h 114"/>
                  <a:gd name="T32" fmla="*/ 0 w 265"/>
                  <a:gd name="T33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114">
                    <a:moveTo>
                      <a:pt x="265" y="8"/>
                    </a:moveTo>
                    <a:lnTo>
                      <a:pt x="244" y="2"/>
                    </a:lnTo>
                    <a:lnTo>
                      <a:pt x="225" y="0"/>
                    </a:lnTo>
                    <a:lnTo>
                      <a:pt x="206" y="2"/>
                    </a:lnTo>
                    <a:lnTo>
                      <a:pt x="189" y="6"/>
                    </a:lnTo>
                    <a:lnTo>
                      <a:pt x="173" y="12"/>
                    </a:lnTo>
                    <a:lnTo>
                      <a:pt x="156" y="20"/>
                    </a:lnTo>
                    <a:lnTo>
                      <a:pt x="140" y="29"/>
                    </a:lnTo>
                    <a:lnTo>
                      <a:pt x="125" y="40"/>
                    </a:lnTo>
                    <a:lnTo>
                      <a:pt x="110" y="51"/>
                    </a:lnTo>
                    <a:lnTo>
                      <a:pt x="96" y="63"/>
                    </a:lnTo>
                    <a:lnTo>
                      <a:pt x="81" y="74"/>
                    </a:lnTo>
                    <a:lnTo>
                      <a:pt x="66" y="85"/>
                    </a:lnTo>
                    <a:lnTo>
                      <a:pt x="50" y="95"/>
                    </a:lnTo>
                    <a:lnTo>
                      <a:pt x="33" y="103"/>
                    </a:lnTo>
                    <a:lnTo>
                      <a:pt x="17" y="109"/>
                    </a:lnTo>
                    <a:lnTo>
                      <a:pt x="0" y="11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4" name="Line 3136"/>
              <p:cNvSpPr>
                <a:spLocks noChangeShapeType="1"/>
              </p:cNvSpPr>
              <p:nvPr/>
            </p:nvSpPr>
            <p:spPr bwMode="auto">
              <a:xfrm flipH="1" flipV="1">
                <a:off x="2274" y="2621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5" name="Freeform 3137"/>
              <p:cNvSpPr>
                <a:spLocks/>
              </p:cNvSpPr>
              <p:nvPr/>
            </p:nvSpPr>
            <p:spPr bwMode="auto">
              <a:xfrm>
                <a:off x="2253" y="2555"/>
                <a:ext cx="21" cy="66"/>
              </a:xfrm>
              <a:custGeom>
                <a:avLst/>
                <a:gdLst>
                  <a:gd name="T0" fmla="*/ 165 w 165"/>
                  <a:gd name="T1" fmla="*/ 531 h 531"/>
                  <a:gd name="T2" fmla="*/ 157 w 165"/>
                  <a:gd name="T3" fmla="*/ 496 h 531"/>
                  <a:gd name="T4" fmla="*/ 150 w 165"/>
                  <a:gd name="T5" fmla="*/ 461 h 531"/>
                  <a:gd name="T6" fmla="*/ 143 w 165"/>
                  <a:gd name="T7" fmla="*/ 427 h 531"/>
                  <a:gd name="T8" fmla="*/ 135 w 165"/>
                  <a:gd name="T9" fmla="*/ 392 h 531"/>
                  <a:gd name="T10" fmla="*/ 128 w 165"/>
                  <a:gd name="T11" fmla="*/ 358 h 531"/>
                  <a:gd name="T12" fmla="*/ 120 w 165"/>
                  <a:gd name="T13" fmla="*/ 323 h 531"/>
                  <a:gd name="T14" fmla="*/ 111 w 165"/>
                  <a:gd name="T15" fmla="*/ 290 h 531"/>
                  <a:gd name="T16" fmla="*/ 102 w 165"/>
                  <a:gd name="T17" fmla="*/ 256 h 531"/>
                  <a:gd name="T18" fmla="*/ 93 w 165"/>
                  <a:gd name="T19" fmla="*/ 223 h 531"/>
                  <a:gd name="T20" fmla="*/ 83 w 165"/>
                  <a:gd name="T21" fmla="*/ 189 h 531"/>
                  <a:gd name="T22" fmla="*/ 70 w 165"/>
                  <a:gd name="T23" fmla="*/ 156 h 531"/>
                  <a:gd name="T24" fmla="*/ 58 w 165"/>
                  <a:gd name="T25" fmla="*/ 124 h 531"/>
                  <a:gd name="T26" fmla="*/ 45 w 165"/>
                  <a:gd name="T27" fmla="*/ 92 h 531"/>
                  <a:gd name="T28" fmla="*/ 31 w 165"/>
                  <a:gd name="T29" fmla="*/ 61 h 531"/>
                  <a:gd name="T30" fmla="*/ 16 w 165"/>
                  <a:gd name="T31" fmla="*/ 30 h 531"/>
                  <a:gd name="T32" fmla="*/ 0 w 165"/>
                  <a:gd name="T33" fmla="*/ 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5" h="531">
                    <a:moveTo>
                      <a:pt x="165" y="531"/>
                    </a:moveTo>
                    <a:lnTo>
                      <a:pt x="157" y="496"/>
                    </a:lnTo>
                    <a:lnTo>
                      <a:pt x="150" y="461"/>
                    </a:lnTo>
                    <a:lnTo>
                      <a:pt x="143" y="427"/>
                    </a:lnTo>
                    <a:lnTo>
                      <a:pt x="135" y="392"/>
                    </a:lnTo>
                    <a:lnTo>
                      <a:pt x="128" y="358"/>
                    </a:lnTo>
                    <a:lnTo>
                      <a:pt x="120" y="323"/>
                    </a:lnTo>
                    <a:lnTo>
                      <a:pt x="111" y="290"/>
                    </a:lnTo>
                    <a:lnTo>
                      <a:pt x="102" y="256"/>
                    </a:lnTo>
                    <a:lnTo>
                      <a:pt x="93" y="223"/>
                    </a:lnTo>
                    <a:lnTo>
                      <a:pt x="83" y="189"/>
                    </a:lnTo>
                    <a:lnTo>
                      <a:pt x="70" y="156"/>
                    </a:lnTo>
                    <a:lnTo>
                      <a:pt x="58" y="124"/>
                    </a:lnTo>
                    <a:lnTo>
                      <a:pt x="45" y="92"/>
                    </a:lnTo>
                    <a:lnTo>
                      <a:pt x="31" y="61"/>
                    </a:lnTo>
                    <a:lnTo>
                      <a:pt x="16" y="3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6" name="Freeform 3138"/>
              <p:cNvSpPr>
                <a:spLocks/>
              </p:cNvSpPr>
              <p:nvPr/>
            </p:nvSpPr>
            <p:spPr bwMode="auto">
              <a:xfrm>
                <a:off x="2227" y="2540"/>
                <a:ext cx="26" cy="15"/>
              </a:xfrm>
              <a:custGeom>
                <a:avLst/>
                <a:gdLst>
                  <a:gd name="T0" fmla="*/ 213 w 213"/>
                  <a:gd name="T1" fmla="*/ 113 h 113"/>
                  <a:gd name="T2" fmla="*/ 201 w 213"/>
                  <a:gd name="T3" fmla="*/ 100 h 113"/>
                  <a:gd name="T4" fmla="*/ 190 w 213"/>
                  <a:gd name="T5" fmla="*/ 89 h 113"/>
                  <a:gd name="T6" fmla="*/ 178 w 213"/>
                  <a:gd name="T7" fmla="*/ 79 h 113"/>
                  <a:gd name="T8" fmla="*/ 166 w 213"/>
                  <a:gd name="T9" fmla="*/ 69 h 113"/>
                  <a:gd name="T10" fmla="*/ 152 w 213"/>
                  <a:gd name="T11" fmla="*/ 59 h 113"/>
                  <a:gd name="T12" fmla="*/ 140 w 213"/>
                  <a:gd name="T13" fmla="*/ 51 h 113"/>
                  <a:gd name="T14" fmla="*/ 127 w 213"/>
                  <a:gd name="T15" fmla="*/ 43 h 113"/>
                  <a:gd name="T16" fmla="*/ 114 w 213"/>
                  <a:gd name="T17" fmla="*/ 36 h 113"/>
                  <a:gd name="T18" fmla="*/ 101 w 213"/>
                  <a:gd name="T19" fmla="*/ 29 h 113"/>
                  <a:gd name="T20" fmla="*/ 87 w 213"/>
                  <a:gd name="T21" fmla="*/ 23 h 113"/>
                  <a:gd name="T22" fmla="*/ 74 w 213"/>
                  <a:gd name="T23" fmla="*/ 18 h 113"/>
                  <a:gd name="T24" fmla="*/ 60 w 213"/>
                  <a:gd name="T25" fmla="*/ 13 h 113"/>
                  <a:gd name="T26" fmla="*/ 45 w 213"/>
                  <a:gd name="T27" fmla="*/ 9 h 113"/>
                  <a:gd name="T28" fmla="*/ 30 w 213"/>
                  <a:gd name="T29" fmla="*/ 5 h 113"/>
                  <a:gd name="T30" fmla="*/ 15 w 213"/>
                  <a:gd name="T31" fmla="*/ 2 h 113"/>
                  <a:gd name="T32" fmla="*/ 0 w 213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3" h="113">
                    <a:moveTo>
                      <a:pt x="213" y="113"/>
                    </a:moveTo>
                    <a:lnTo>
                      <a:pt x="201" y="100"/>
                    </a:lnTo>
                    <a:lnTo>
                      <a:pt x="190" y="89"/>
                    </a:lnTo>
                    <a:lnTo>
                      <a:pt x="178" y="79"/>
                    </a:lnTo>
                    <a:lnTo>
                      <a:pt x="166" y="69"/>
                    </a:lnTo>
                    <a:lnTo>
                      <a:pt x="152" y="59"/>
                    </a:lnTo>
                    <a:lnTo>
                      <a:pt x="140" y="51"/>
                    </a:lnTo>
                    <a:lnTo>
                      <a:pt x="127" y="43"/>
                    </a:lnTo>
                    <a:lnTo>
                      <a:pt x="114" y="36"/>
                    </a:lnTo>
                    <a:lnTo>
                      <a:pt x="101" y="29"/>
                    </a:lnTo>
                    <a:lnTo>
                      <a:pt x="87" y="23"/>
                    </a:lnTo>
                    <a:lnTo>
                      <a:pt x="74" y="18"/>
                    </a:lnTo>
                    <a:lnTo>
                      <a:pt x="60" y="13"/>
                    </a:lnTo>
                    <a:lnTo>
                      <a:pt x="45" y="9"/>
                    </a:lnTo>
                    <a:lnTo>
                      <a:pt x="30" y="5"/>
                    </a:lnTo>
                    <a:lnTo>
                      <a:pt x="15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7" name="Line 3139"/>
              <p:cNvSpPr>
                <a:spLocks noChangeShapeType="1"/>
              </p:cNvSpPr>
              <p:nvPr/>
            </p:nvSpPr>
            <p:spPr bwMode="auto">
              <a:xfrm flipH="1">
                <a:off x="2198" y="2540"/>
                <a:ext cx="29" cy="1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8" name="Freeform 3140"/>
              <p:cNvSpPr>
                <a:spLocks/>
              </p:cNvSpPr>
              <p:nvPr/>
            </p:nvSpPr>
            <p:spPr bwMode="auto">
              <a:xfrm>
                <a:off x="2196" y="2542"/>
                <a:ext cx="2" cy="8"/>
              </a:xfrm>
              <a:custGeom>
                <a:avLst/>
                <a:gdLst>
                  <a:gd name="T0" fmla="*/ 14 w 14"/>
                  <a:gd name="T1" fmla="*/ 66 h 66"/>
                  <a:gd name="T2" fmla="*/ 9 w 14"/>
                  <a:gd name="T3" fmla="*/ 62 h 66"/>
                  <a:gd name="T4" fmla="*/ 6 w 14"/>
                  <a:gd name="T5" fmla="*/ 59 h 66"/>
                  <a:gd name="T6" fmla="*/ 3 w 14"/>
                  <a:gd name="T7" fmla="*/ 55 h 66"/>
                  <a:gd name="T8" fmla="*/ 2 w 14"/>
                  <a:gd name="T9" fmla="*/ 51 h 66"/>
                  <a:gd name="T10" fmla="*/ 1 w 14"/>
                  <a:gd name="T11" fmla="*/ 47 h 66"/>
                  <a:gd name="T12" fmla="*/ 0 w 14"/>
                  <a:gd name="T13" fmla="*/ 42 h 66"/>
                  <a:gd name="T14" fmla="*/ 1 w 14"/>
                  <a:gd name="T15" fmla="*/ 38 h 66"/>
                  <a:gd name="T16" fmla="*/ 2 w 14"/>
                  <a:gd name="T17" fmla="*/ 34 h 66"/>
                  <a:gd name="T18" fmla="*/ 3 w 14"/>
                  <a:gd name="T19" fmla="*/ 29 h 66"/>
                  <a:gd name="T20" fmla="*/ 4 w 14"/>
                  <a:gd name="T21" fmla="*/ 25 h 66"/>
                  <a:gd name="T22" fmla="*/ 6 w 14"/>
                  <a:gd name="T23" fmla="*/ 20 h 66"/>
                  <a:gd name="T24" fmla="*/ 7 w 14"/>
                  <a:gd name="T25" fmla="*/ 16 h 66"/>
                  <a:gd name="T26" fmla="*/ 9 w 14"/>
                  <a:gd name="T27" fmla="*/ 12 h 66"/>
                  <a:gd name="T28" fmla="*/ 11 w 14"/>
                  <a:gd name="T29" fmla="*/ 7 h 66"/>
                  <a:gd name="T30" fmla="*/ 12 w 14"/>
                  <a:gd name="T31" fmla="*/ 3 h 66"/>
                  <a:gd name="T32" fmla="*/ 14 w 14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66">
                    <a:moveTo>
                      <a:pt x="14" y="66"/>
                    </a:moveTo>
                    <a:lnTo>
                      <a:pt x="9" y="62"/>
                    </a:lnTo>
                    <a:lnTo>
                      <a:pt x="6" y="59"/>
                    </a:lnTo>
                    <a:lnTo>
                      <a:pt x="3" y="55"/>
                    </a:lnTo>
                    <a:lnTo>
                      <a:pt x="2" y="51"/>
                    </a:lnTo>
                    <a:lnTo>
                      <a:pt x="1" y="47"/>
                    </a:lnTo>
                    <a:lnTo>
                      <a:pt x="0" y="42"/>
                    </a:lnTo>
                    <a:lnTo>
                      <a:pt x="1" y="38"/>
                    </a:lnTo>
                    <a:lnTo>
                      <a:pt x="2" y="34"/>
                    </a:lnTo>
                    <a:lnTo>
                      <a:pt x="3" y="29"/>
                    </a:lnTo>
                    <a:lnTo>
                      <a:pt x="4" y="25"/>
                    </a:lnTo>
                    <a:lnTo>
                      <a:pt x="6" y="20"/>
                    </a:lnTo>
                    <a:lnTo>
                      <a:pt x="7" y="16"/>
                    </a:lnTo>
                    <a:lnTo>
                      <a:pt x="9" y="12"/>
                    </a:lnTo>
                    <a:lnTo>
                      <a:pt x="11" y="7"/>
                    </a:lnTo>
                    <a:lnTo>
                      <a:pt x="12" y="3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69" name="Freeform 3141"/>
              <p:cNvSpPr>
                <a:spLocks/>
              </p:cNvSpPr>
              <p:nvPr/>
            </p:nvSpPr>
            <p:spPr bwMode="auto">
              <a:xfrm>
                <a:off x="2198" y="2503"/>
                <a:ext cx="55" cy="39"/>
              </a:xfrm>
              <a:custGeom>
                <a:avLst/>
                <a:gdLst>
                  <a:gd name="T0" fmla="*/ 0 w 446"/>
                  <a:gd name="T1" fmla="*/ 313 h 313"/>
                  <a:gd name="T2" fmla="*/ 28 w 446"/>
                  <a:gd name="T3" fmla="*/ 291 h 313"/>
                  <a:gd name="T4" fmla="*/ 55 w 446"/>
                  <a:gd name="T5" fmla="*/ 271 h 313"/>
                  <a:gd name="T6" fmla="*/ 83 w 446"/>
                  <a:gd name="T7" fmla="*/ 251 h 313"/>
                  <a:gd name="T8" fmla="*/ 111 w 446"/>
                  <a:gd name="T9" fmla="*/ 231 h 313"/>
                  <a:gd name="T10" fmla="*/ 140 w 446"/>
                  <a:gd name="T11" fmla="*/ 212 h 313"/>
                  <a:gd name="T12" fmla="*/ 168 w 446"/>
                  <a:gd name="T13" fmla="*/ 193 h 313"/>
                  <a:gd name="T14" fmla="*/ 196 w 446"/>
                  <a:gd name="T15" fmla="*/ 175 h 313"/>
                  <a:gd name="T16" fmla="*/ 224 w 446"/>
                  <a:gd name="T17" fmla="*/ 156 h 313"/>
                  <a:gd name="T18" fmla="*/ 253 w 446"/>
                  <a:gd name="T19" fmla="*/ 137 h 313"/>
                  <a:gd name="T20" fmla="*/ 282 w 446"/>
                  <a:gd name="T21" fmla="*/ 118 h 313"/>
                  <a:gd name="T22" fmla="*/ 309 w 446"/>
                  <a:gd name="T23" fmla="*/ 99 h 313"/>
                  <a:gd name="T24" fmla="*/ 337 w 446"/>
                  <a:gd name="T25" fmla="*/ 80 h 313"/>
                  <a:gd name="T26" fmla="*/ 364 w 446"/>
                  <a:gd name="T27" fmla="*/ 61 h 313"/>
                  <a:gd name="T28" fmla="*/ 392 w 446"/>
                  <a:gd name="T29" fmla="*/ 41 h 313"/>
                  <a:gd name="T30" fmla="*/ 419 w 446"/>
                  <a:gd name="T31" fmla="*/ 21 h 313"/>
                  <a:gd name="T32" fmla="*/ 446 w 446"/>
                  <a:gd name="T33" fmla="*/ 0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6" h="313">
                    <a:moveTo>
                      <a:pt x="0" y="313"/>
                    </a:moveTo>
                    <a:lnTo>
                      <a:pt x="28" y="291"/>
                    </a:lnTo>
                    <a:lnTo>
                      <a:pt x="55" y="271"/>
                    </a:lnTo>
                    <a:lnTo>
                      <a:pt x="83" y="251"/>
                    </a:lnTo>
                    <a:lnTo>
                      <a:pt x="111" y="231"/>
                    </a:lnTo>
                    <a:lnTo>
                      <a:pt x="140" y="212"/>
                    </a:lnTo>
                    <a:lnTo>
                      <a:pt x="168" y="193"/>
                    </a:lnTo>
                    <a:lnTo>
                      <a:pt x="196" y="175"/>
                    </a:lnTo>
                    <a:lnTo>
                      <a:pt x="224" y="156"/>
                    </a:lnTo>
                    <a:lnTo>
                      <a:pt x="253" y="137"/>
                    </a:lnTo>
                    <a:lnTo>
                      <a:pt x="282" y="118"/>
                    </a:lnTo>
                    <a:lnTo>
                      <a:pt x="309" y="99"/>
                    </a:lnTo>
                    <a:lnTo>
                      <a:pt x="337" y="80"/>
                    </a:lnTo>
                    <a:lnTo>
                      <a:pt x="364" y="61"/>
                    </a:lnTo>
                    <a:lnTo>
                      <a:pt x="392" y="41"/>
                    </a:lnTo>
                    <a:lnTo>
                      <a:pt x="419" y="21"/>
                    </a:lnTo>
                    <a:lnTo>
                      <a:pt x="4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0" name="Freeform 3142"/>
              <p:cNvSpPr>
                <a:spLocks/>
              </p:cNvSpPr>
              <p:nvPr/>
            </p:nvSpPr>
            <p:spPr bwMode="auto">
              <a:xfrm>
                <a:off x="2253" y="2499"/>
                <a:ext cx="60" cy="13"/>
              </a:xfrm>
              <a:custGeom>
                <a:avLst/>
                <a:gdLst>
                  <a:gd name="T0" fmla="*/ 0 w 478"/>
                  <a:gd name="T1" fmla="*/ 33 h 107"/>
                  <a:gd name="T2" fmla="*/ 30 w 478"/>
                  <a:gd name="T3" fmla="*/ 22 h 107"/>
                  <a:gd name="T4" fmla="*/ 61 w 478"/>
                  <a:gd name="T5" fmla="*/ 13 h 107"/>
                  <a:gd name="T6" fmla="*/ 93 w 478"/>
                  <a:gd name="T7" fmla="*/ 7 h 107"/>
                  <a:gd name="T8" fmla="*/ 124 w 478"/>
                  <a:gd name="T9" fmla="*/ 2 h 107"/>
                  <a:gd name="T10" fmla="*/ 156 w 478"/>
                  <a:gd name="T11" fmla="*/ 0 h 107"/>
                  <a:gd name="T12" fmla="*/ 187 w 478"/>
                  <a:gd name="T13" fmla="*/ 0 h 107"/>
                  <a:gd name="T14" fmla="*/ 220 w 478"/>
                  <a:gd name="T15" fmla="*/ 2 h 107"/>
                  <a:gd name="T16" fmla="*/ 251 w 478"/>
                  <a:gd name="T17" fmla="*/ 6 h 107"/>
                  <a:gd name="T18" fmla="*/ 282 w 478"/>
                  <a:gd name="T19" fmla="*/ 12 h 107"/>
                  <a:gd name="T20" fmla="*/ 312 w 478"/>
                  <a:gd name="T21" fmla="*/ 20 h 107"/>
                  <a:gd name="T22" fmla="*/ 341 w 478"/>
                  <a:gd name="T23" fmla="*/ 30 h 107"/>
                  <a:gd name="T24" fmla="*/ 371 w 478"/>
                  <a:gd name="T25" fmla="*/ 42 h 107"/>
                  <a:gd name="T26" fmla="*/ 399 w 478"/>
                  <a:gd name="T27" fmla="*/ 56 h 107"/>
                  <a:gd name="T28" fmla="*/ 426 w 478"/>
                  <a:gd name="T29" fmla="*/ 71 h 107"/>
                  <a:gd name="T30" fmla="*/ 452 w 478"/>
                  <a:gd name="T31" fmla="*/ 88 h 107"/>
                  <a:gd name="T32" fmla="*/ 478 w 478"/>
                  <a:gd name="T33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8" h="107">
                    <a:moveTo>
                      <a:pt x="0" y="33"/>
                    </a:moveTo>
                    <a:lnTo>
                      <a:pt x="30" y="22"/>
                    </a:lnTo>
                    <a:lnTo>
                      <a:pt x="61" y="13"/>
                    </a:lnTo>
                    <a:lnTo>
                      <a:pt x="93" y="7"/>
                    </a:lnTo>
                    <a:lnTo>
                      <a:pt x="124" y="2"/>
                    </a:lnTo>
                    <a:lnTo>
                      <a:pt x="156" y="0"/>
                    </a:lnTo>
                    <a:lnTo>
                      <a:pt x="187" y="0"/>
                    </a:lnTo>
                    <a:lnTo>
                      <a:pt x="220" y="2"/>
                    </a:lnTo>
                    <a:lnTo>
                      <a:pt x="251" y="6"/>
                    </a:lnTo>
                    <a:lnTo>
                      <a:pt x="282" y="12"/>
                    </a:lnTo>
                    <a:lnTo>
                      <a:pt x="312" y="20"/>
                    </a:lnTo>
                    <a:lnTo>
                      <a:pt x="341" y="30"/>
                    </a:lnTo>
                    <a:lnTo>
                      <a:pt x="371" y="42"/>
                    </a:lnTo>
                    <a:lnTo>
                      <a:pt x="399" y="56"/>
                    </a:lnTo>
                    <a:lnTo>
                      <a:pt x="426" y="71"/>
                    </a:lnTo>
                    <a:lnTo>
                      <a:pt x="452" y="88"/>
                    </a:lnTo>
                    <a:lnTo>
                      <a:pt x="478" y="10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1" name="Freeform 3143"/>
              <p:cNvSpPr>
                <a:spLocks/>
              </p:cNvSpPr>
              <p:nvPr/>
            </p:nvSpPr>
            <p:spPr bwMode="auto">
              <a:xfrm>
                <a:off x="2313" y="2512"/>
                <a:ext cx="31" cy="85"/>
              </a:xfrm>
              <a:custGeom>
                <a:avLst/>
                <a:gdLst>
                  <a:gd name="T0" fmla="*/ 0 w 251"/>
                  <a:gd name="T1" fmla="*/ 0 h 676"/>
                  <a:gd name="T2" fmla="*/ 28 w 251"/>
                  <a:gd name="T3" fmla="*/ 36 h 676"/>
                  <a:gd name="T4" fmla="*/ 54 w 251"/>
                  <a:gd name="T5" fmla="*/ 74 h 676"/>
                  <a:gd name="T6" fmla="*/ 77 w 251"/>
                  <a:gd name="T7" fmla="*/ 114 h 676"/>
                  <a:gd name="T8" fmla="*/ 98 w 251"/>
                  <a:gd name="T9" fmla="*/ 154 h 676"/>
                  <a:gd name="T10" fmla="*/ 117 w 251"/>
                  <a:gd name="T11" fmla="*/ 195 h 676"/>
                  <a:gd name="T12" fmla="*/ 136 w 251"/>
                  <a:gd name="T13" fmla="*/ 238 h 676"/>
                  <a:gd name="T14" fmla="*/ 151 w 251"/>
                  <a:gd name="T15" fmla="*/ 281 h 676"/>
                  <a:gd name="T16" fmla="*/ 166 w 251"/>
                  <a:gd name="T17" fmla="*/ 324 h 676"/>
                  <a:gd name="T18" fmla="*/ 179 w 251"/>
                  <a:gd name="T19" fmla="*/ 367 h 676"/>
                  <a:gd name="T20" fmla="*/ 191 w 251"/>
                  <a:gd name="T21" fmla="*/ 412 h 676"/>
                  <a:gd name="T22" fmla="*/ 202 w 251"/>
                  <a:gd name="T23" fmla="*/ 456 h 676"/>
                  <a:gd name="T24" fmla="*/ 212 w 251"/>
                  <a:gd name="T25" fmla="*/ 500 h 676"/>
                  <a:gd name="T26" fmla="*/ 222 w 251"/>
                  <a:gd name="T27" fmla="*/ 545 h 676"/>
                  <a:gd name="T28" fmla="*/ 232 w 251"/>
                  <a:gd name="T29" fmla="*/ 589 h 676"/>
                  <a:gd name="T30" fmla="*/ 241 w 251"/>
                  <a:gd name="T31" fmla="*/ 632 h 676"/>
                  <a:gd name="T32" fmla="*/ 251 w 251"/>
                  <a:gd name="T33" fmla="*/ 676 h 6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1" h="676">
                    <a:moveTo>
                      <a:pt x="0" y="0"/>
                    </a:moveTo>
                    <a:lnTo>
                      <a:pt x="28" y="36"/>
                    </a:lnTo>
                    <a:lnTo>
                      <a:pt x="54" y="74"/>
                    </a:lnTo>
                    <a:lnTo>
                      <a:pt x="77" y="114"/>
                    </a:lnTo>
                    <a:lnTo>
                      <a:pt x="98" y="154"/>
                    </a:lnTo>
                    <a:lnTo>
                      <a:pt x="117" y="195"/>
                    </a:lnTo>
                    <a:lnTo>
                      <a:pt x="136" y="238"/>
                    </a:lnTo>
                    <a:lnTo>
                      <a:pt x="151" y="281"/>
                    </a:lnTo>
                    <a:lnTo>
                      <a:pt x="166" y="324"/>
                    </a:lnTo>
                    <a:lnTo>
                      <a:pt x="179" y="367"/>
                    </a:lnTo>
                    <a:lnTo>
                      <a:pt x="191" y="412"/>
                    </a:lnTo>
                    <a:lnTo>
                      <a:pt x="202" y="456"/>
                    </a:lnTo>
                    <a:lnTo>
                      <a:pt x="212" y="500"/>
                    </a:lnTo>
                    <a:lnTo>
                      <a:pt x="222" y="545"/>
                    </a:lnTo>
                    <a:lnTo>
                      <a:pt x="232" y="589"/>
                    </a:lnTo>
                    <a:lnTo>
                      <a:pt x="241" y="632"/>
                    </a:lnTo>
                    <a:lnTo>
                      <a:pt x="251" y="67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2" name="Freeform 3144"/>
              <p:cNvSpPr>
                <a:spLocks/>
              </p:cNvSpPr>
              <p:nvPr/>
            </p:nvSpPr>
            <p:spPr bwMode="auto">
              <a:xfrm>
                <a:off x="2315" y="2597"/>
                <a:ext cx="30" cy="64"/>
              </a:xfrm>
              <a:custGeom>
                <a:avLst/>
                <a:gdLst>
                  <a:gd name="T0" fmla="*/ 238 w 241"/>
                  <a:gd name="T1" fmla="*/ 0 h 511"/>
                  <a:gd name="T2" fmla="*/ 241 w 241"/>
                  <a:gd name="T3" fmla="*/ 40 h 511"/>
                  <a:gd name="T4" fmla="*/ 241 w 241"/>
                  <a:gd name="T5" fmla="*/ 78 h 511"/>
                  <a:gd name="T6" fmla="*/ 237 w 241"/>
                  <a:gd name="T7" fmla="*/ 114 h 511"/>
                  <a:gd name="T8" fmla="*/ 230 w 241"/>
                  <a:gd name="T9" fmla="*/ 149 h 511"/>
                  <a:gd name="T10" fmla="*/ 220 w 241"/>
                  <a:gd name="T11" fmla="*/ 184 h 511"/>
                  <a:gd name="T12" fmla="*/ 206 w 241"/>
                  <a:gd name="T13" fmla="*/ 217 h 511"/>
                  <a:gd name="T14" fmla="*/ 191 w 241"/>
                  <a:gd name="T15" fmla="*/ 249 h 511"/>
                  <a:gd name="T16" fmla="*/ 173 w 241"/>
                  <a:gd name="T17" fmla="*/ 279 h 511"/>
                  <a:gd name="T18" fmla="*/ 154 w 241"/>
                  <a:gd name="T19" fmla="*/ 310 h 511"/>
                  <a:gd name="T20" fmla="*/ 133 w 241"/>
                  <a:gd name="T21" fmla="*/ 340 h 511"/>
                  <a:gd name="T22" fmla="*/ 110 w 241"/>
                  <a:gd name="T23" fmla="*/ 369 h 511"/>
                  <a:gd name="T24" fmla="*/ 88 w 241"/>
                  <a:gd name="T25" fmla="*/ 397 h 511"/>
                  <a:gd name="T26" fmla="*/ 65 w 241"/>
                  <a:gd name="T27" fmla="*/ 425 h 511"/>
                  <a:gd name="T28" fmla="*/ 43 w 241"/>
                  <a:gd name="T29" fmla="*/ 453 h 511"/>
                  <a:gd name="T30" fmla="*/ 21 w 241"/>
                  <a:gd name="T31" fmla="*/ 482 h 511"/>
                  <a:gd name="T32" fmla="*/ 0 w 241"/>
                  <a:gd name="T33" fmla="*/ 511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1" h="511">
                    <a:moveTo>
                      <a:pt x="238" y="0"/>
                    </a:moveTo>
                    <a:lnTo>
                      <a:pt x="241" y="40"/>
                    </a:lnTo>
                    <a:lnTo>
                      <a:pt x="241" y="78"/>
                    </a:lnTo>
                    <a:lnTo>
                      <a:pt x="237" y="114"/>
                    </a:lnTo>
                    <a:lnTo>
                      <a:pt x="230" y="149"/>
                    </a:lnTo>
                    <a:lnTo>
                      <a:pt x="220" y="184"/>
                    </a:lnTo>
                    <a:lnTo>
                      <a:pt x="206" y="217"/>
                    </a:lnTo>
                    <a:lnTo>
                      <a:pt x="191" y="249"/>
                    </a:lnTo>
                    <a:lnTo>
                      <a:pt x="173" y="279"/>
                    </a:lnTo>
                    <a:lnTo>
                      <a:pt x="154" y="310"/>
                    </a:lnTo>
                    <a:lnTo>
                      <a:pt x="133" y="340"/>
                    </a:lnTo>
                    <a:lnTo>
                      <a:pt x="110" y="369"/>
                    </a:lnTo>
                    <a:lnTo>
                      <a:pt x="88" y="397"/>
                    </a:lnTo>
                    <a:lnTo>
                      <a:pt x="65" y="425"/>
                    </a:lnTo>
                    <a:lnTo>
                      <a:pt x="43" y="453"/>
                    </a:lnTo>
                    <a:lnTo>
                      <a:pt x="21" y="482"/>
                    </a:lnTo>
                    <a:lnTo>
                      <a:pt x="0" y="51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3" name="Freeform 3145"/>
              <p:cNvSpPr>
                <a:spLocks/>
              </p:cNvSpPr>
              <p:nvPr/>
            </p:nvSpPr>
            <p:spPr bwMode="auto">
              <a:xfrm>
                <a:off x="2065" y="3063"/>
                <a:ext cx="271" cy="120"/>
              </a:xfrm>
              <a:custGeom>
                <a:avLst/>
                <a:gdLst>
                  <a:gd name="T0" fmla="*/ 1996 w 2170"/>
                  <a:gd name="T1" fmla="*/ 581 h 966"/>
                  <a:gd name="T2" fmla="*/ 1889 w 2170"/>
                  <a:gd name="T3" fmla="*/ 594 h 966"/>
                  <a:gd name="T4" fmla="*/ 1784 w 2170"/>
                  <a:gd name="T5" fmla="*/ 618 h 966"/>
                  <a:gd name="T6" fmla="*/ 1684 w 2170"/>
                  <a:gd name="T7" fmla="*/ 655 h 966"/>
                  <a:gd name="T8" fmla="*/ 1591 w 2170"/>
                  <a:gd name="T9" fmla="*/ 709 h 966"/>
                  <a:gd name="T10" fmla="*/ 1497 w 2170"/>
                  <a:gd name="T11" fmla="*/ 783 h 966"/>
                  <a:gd name="T12" fmla="*/ 1374 w 2170"/>
                  <a:gd name="T13" fmla="*/ 859 h 966"/>
                  <a:gd name="T14" fmla="*/ 1242 w 2170"/>
                  <a:gd name="T15" fmla="*/ 919 h 966"/>
                  <a:gd name="T16" fmla="*/ 1103 w 2170"/>
                  <a:gd name="T17" fmla="*/ 957 h 966"/>
                  <a:gd name="T18" fmla="*/ 959 w 2170"/>
                  <a:gd name="T19" fmla="*/ 965 h 966"/>
                  <a:gd name="T20" fmla="*/ 813 w 2170"/>
                  <a:gd name="T21" fmla="*/ 935 h 966"/>
                  <a:gd name="T22" fmla="*/ 699 w 2170"/>
                  <a:gd name="T23" fmla="*/ 880 h 966"/>
                  <a:gd name="T24" fmla="*/ 584 w 2170"/>
                  <a:gd name="T25" fmla="*/ 831 h 966"/>
                  <a:gd name="T26" fmla="*/ 467 w 2170"/>
                  <a:gd name="T27" fmla="*/ 787 h 966"/>
                  <a:gd name="T28" fmla="*/ 349 w 2170"/>
                  <a:gd name="T29" fmla="*/ 745 h 966"/>
                  <a:gd name="T30" fmla="*/ 229 w 2170"/>
                  <a:gd name="T31" fmla="*/ 708 h 966"/>
                  <a:gd name="T32" fmla="*/ 163 w 2170"/>
                  <a:gd name="T33" fmla="*/ 688 h 966"/>
                  <a:gd name="T34" fmla="*/ 124 w 2170"/>
                  <a:gd name="T35" fmla="*/ 689 h 966"/>
                  <a:gd name="T36" fmla="*/ 86 w 2170"/>
                  <a:gd name="T37" fmla="*/ 698 h 966"/>
                  <a:gd name="T38" fmla="*/ 51 w 2170"/>
                  <a:gd name="T39" fmla="*/ 703 h 966"/>
                  <a:gd name="T40" fmla="*/ 19 w 2170"/>
                  <a:gd name="T41" fmla="*/ 691 h 966"/>
                  <a:gd name="T42" fmla="*/ 0 w 2170"/>
                  <a:gd name="T43" fmla="*/ 656 h 966"/>
                  <a:gd name="T44" fmla="*/ 3 w 2170"/>
                  <a:gd name="T45" fmla="*/ 618 h 966"/>
                  <a:gd name="T46" fmla="*/ 17 w 2170"/>
                  <a:gd name="T47" fmla="*/ 585 h 966"/>
                  <a:gd name="T48" fmla="*/ 39 w 2170"/>
                  <a:gd name="T49" fmla="*/ 555 h 966"/>
                  <a:gd name="T50" fmla="*/ 63 w 2170"/>
                  <a:gd name="T51" fmla="*/ 526 h 966"/>
                  <a:gd name="T52" fmla="*/ 89 w 2170"/>
                  <a:gd name="T53" fmla="*/ 498 h 966"/>
                  <a:gd name="T54" fmla="*/ 190 w 2170"/>
                  <a:gd name="T55" fmla="*/ 461 h 966"/>
                  <a:gd name="T56" fmla="*/ 298 w 2170"/>
                  <a:gd name="T57" fmla="*/ 457 h 966"/>
                  <a:gd name="T58" fmla="*/ 407 w 2170"/>
                  <a:gd name="T59" fmla="*/ 466 h 966"/>
                  <a:gd name="T60" fmla="*/ 517 w 2170"/>
                  <a:gd name="T61" fmla="*/ 469 h 966"/>
                  <a:gd name="T62" fmla="*/ 625 w 2170"/>
                  <a:gd name="T63" fmla="*/ 447 h 966"/>
                  <a:gd name="T64" fmla="*/ 805 w 2170"/>
                  <a:gd name="T65" fmla="*/ 346 h 966"/>
                  <a:gd name="T66" fmla="*/ 811 w 2170"/>
                  <a:gd name="T67" fmla="*/ 354 h 966"/>
                  <a:gd name="T68" fmla="*/ 817 w 2170"/>
                  <a:gd name="T69" fmla="*/ 369 h 966"/>
                  <a:gd name="T70" fmla="*/ 823 w 2170"/>
                  <a:gd name="T71" fmla="*/ 384 h 966"/>
                  <a:gd name="T72" fmla="*/ 831 w 2170"/>
                  <a:gd name="T73" fmla="*/ 398 h 966"/>
                  <a:gd name="T74" fmla="*/ 842 w 2170"/>
                  <a:gd name="T75" fmla="*/ 410 h 966"/>
                  <a:gd name="T76" fmla="*/ 872 w 2170"/>
                  <a:gd name="T77" fmla="*/ 421 h 966"/>
                  <a:gd name="T78" fmla="*/ 927 w 2170"/>
                  <a:gd name="T79" fmla="*/ 422 h 966"/>
                  <a:gd name="T80" fmla="*/ 980 w 2170"/>
                  <a:gd name="T81" fmla="*/ 408 h 966"/>
                  <a:gd name="T82" fmla="*/ 1028 w 2170"/>
                  <a:gd name="T83" fmla="*/ 383 h 966"/>
                  <a:gd name="T84" fmla="*/ 1075 w 2170"/>
                  <a:gd name="T85" fmla="*/ 350 h 966"/>
                  <a:gd name="T86" fmla="*/ 1118 w 2170"/>
                  <a:gd name="T87" fmla="*/ 312 h 966"/>
                  <a:gd name="T88" fmla="*/ 1295 w 2170"/>
                  <a:gd name="T89" fmla="*/ 249 h 966"/>
                  <a:gd name="T90" fmla="*/ 1473 w 2170"/>
                  <a:gd name="T91" fmla="*/ 188 h 966"/>
                  <a:gd name="T92" fmla="*/ 1651 w 2170"/>
                  <a:gd name="T93" fmla="*/ 128 h 966"/>
                  <a:gd name="T94" fmla="*/ 1831 w 2170"/>
                  <a:gd name="T95" fmla="*/ 71 h 966"/>
                  <a:gd name="T96" fmla="*/ 2013 w 2170"/>
                  <a:gd name="T97" fmla="*/ 16 h 966"/>
                  <a:gd name="T98" fmla="*/ 2095 w 2170"/>
                  <a:gd name="T99" fmla="*/ 56 h 966"/>
                  <a:gd name="T100" fmla="*/ 2094 w 2170"/>
                  <a:gd name="T101" fmla="*/ 143 h 966"/>
                  <a:gd name="T102" fmla="*/ 2079 w 2170"/>
                  <a:gd name="T103" fmla="*/ 232 h 966"/>
                  <a:gd name="T104" fmla="*/ 2074 w 2170"/>
                  <a:gd name="T105" fmla="*/ 315 h 966"/>
                  <a:gd name="T106" fmla="*/ 2105 w 2170"/>
                  <a:gd name="T107" fmla="*/ 389 h 966"/>
                  <a:gd name="T108" fmla="*/ 2166 w 2170"/>
                  <a:gd name="T109" fmla="*/ 443 h 966"/>
                  <a:gd name="T110" fmla="*/ 2169 w 2170"/>
                  <a:gd name="T111" fmla="*/ 478 h 966"/>
                  <a:gd name="T112" fmla="*/ 2155 w 2170"/>
                  <a:gd name="T113" fmla="*/ 510 h 966"/>
                  <a:gd name="T114" fmla="*/ 2130 w 2170"/>
                  <a:gd name="T115" fmla="*/ 536 h 966"/>
                  <a:gd name="T116" fmla="*/ 2097 w 2170"/>
                  <a:gd name="T117" fmla="*/ 559 h 966"/>
                  <a:gd name="T118" fmla="*/ 2067 w 2170"/>
                  <a:gd name="T119" fmla="*/ 577 h 9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170" h="966">
                    <a:moveTo>
                      <a:pt x="2067" y="577"/>
                    </a:moveTo>
                    <a:lnTo>
                      <a:pt x="2031" y="579"/>
                    </a:lnTo>
                    <a:lnTo>
                      <a:pt x="1996" y="581"/>
                    </a:lnTo>
                    <a:lnTo>
                      <a:pt x="1959" y="585"/>
                    </a:lnTo>
                    <a:lnTo>
                      <a:pt x="1924" y="589"/>
                    </a:lnTo>
                    <a:lnTo>
                      <a:pt x="1889" y="594"/>
                    </a:lnTo>
                    <a:lnTo>
                      <a:pt x="1853" y="601"/>
                    </a:lnTo>
                    <a:lnTo>
                      <a:pt x="1818" y="608"/>
                    </a:lnTo>
                    <a:lnTo>
                      <a:pt x="1784" y="618"/>
                    </a:lnTo>
                    <a:lnTo>
                      <a:pt x="1751" y="628"/>
                    </a:lnTo>
                    <a:lnTo>
                      <a:pt x="1717" y="641"/>
                    </a:lnTo>
                    <a:lnTo>
                      <a:pt x="1684" y="655"/>
                    </a:lnTo>
                    <a:lnTo>
                      <a:pt x="1653" y="671"/>
                    </a:lnTo>
                    <a:lnTo>
                      <a:pt x="1622" y="689"/>
                    </a:lnTo>
                    <a:lnTo>
                      <a:pt x="1591" y="709"/>
                    </a:lnTo>
                    <a:lnTo>
                      <a:pt x="1563" y="731"/>
                    </a:lnTo>
                    <a:lnTo>
                      <a:pt x="1536" y="756"/>
                    </a:lnTo>
                    <a:lnTo>
                      <a:pt x="1497" y="783"/>
                    </a:lnTo>
                    <a:lnTo>
                      <a:pt x="1456" y="810"/>
                    </a:lnTo>
                    <a:lnTo>
                      <a:pt x="1416" y="836"/>
                    </a:lnTo>
                    <a:lnTo>
                      <a:pt x="1374" y="859"/>
                    </a:lnTo>
                    <a:lnTo>
                      <a:pt x="1331" y="881"/>
                    </a:lnTo>
                    <a:lnTo>
                      <a:pt x="1286" y="901"/>
                    </a:lnTo>
                    <a:lnTo>
                      <a:pt x="1242" y="919"/>
                    </a:lnTo>
                    <a:lnTo>
                      <a:pt x="1195" y="934"/>
                    </a:lnTo>
                    <a:lnTo>
                      <a:pt x="1149" y="948"/>
                    </a:lnTo>
                    <a:lnTo>
                      <a:pt x="1103" y="957"/>
                    </a:lnTo>
                    <a:lnTo>
                      <a:pt x="1055" y="963"/>
                    </a:lnTo>
                    <a:lnTo>
                      <a:pt x="1007" y="966"/>
                    </a:lnTo>
                    <a:lnTo>
                      <a:pt x="959" y="965"/>
                    </a:lnTo>
                    <a:lnTo>
                      <a:pt x="910" y="959"/>
                    </a:lnTo>
                    <a:lnTo>
                      <a:pt x="861" y="950"/>
                    </a:lnTo>
                    <a:lnTo>
                      <a:pt x="813" y="935"/>
                    </a:lnTo>
                    <a:lnTo>
                      <a:pt x="774" y="916"/>
                    </a:lnTo>
                    <a:lnTo>
                      <a:pt x="737" y="898"/>
                    </a:lnTo>
                    <a:lnTo>
                      <a:pt x="699" y="880"/>
                    </a:lnTo>
                    <a:lnTo>
                      <a:pt x="660" y="863"/>
                    </a:lnTo>
                    <a:lnTo>
                      <a:pt x="622" y="847"/>
                    </a:lnTo>
                    <a:lnTo>
                      <a:pt x="584" y="831"/>
                    </a:lnTo>
                    <a:lnTo>
                      <a:pt x="546" y="816"/>
                    </a:lnTo>
                    <a:lnTo>
                      <a:pt x="506" y="801"/>
                    </a:lnTo>
                    <a:lnTo>
                      <a:pt x="467" y="787"/>
                    </a:lnTo>
                    <a:lnTo>
                      <a:pt x="428" y="772"/>
                    </a:lnTo>
                    <a:lnTo>
                      <a:pt x="388" y="758"/>
                    </a:lnTo>
                    <a:lnTo>
                      <a:pt x="349" y="745"/>
                    </a:lnTo>
                    <a:lnTo>
                      <a:pt x="309" y="732"/>
                    </a:lnTo>
                    <a:lnTo>
                      <a:pt x="268" y="720"/>
                    </a:lnTo>
                    <a:lnTo>
                      <a:pt x="229" y="708"/>
                    </a:lnTo>
                    <a:lnTo>
                      <a:pt x="189" y="697"/>
                    </a:lnTo>
                    <a:lnTo>
                      <a:pt x="176" y="691"/>
                    </a:lnTo>
                    <a:lnTo>
                      <a:pt x="163" y="688"/>
                    </a:lnTo>
                    <a:lnTo>
                      <a:pt x="150" y="687"/>
                    </a:lnTo>
                    <a:lnTo>
                      <a:pt x="137" y="687"/>
                    </a:lnTo>
                    <a:lnTo>
                      <a:pt x="124" y="689"/>
                    </a:lnTo>
                    <a:lnTo>
                      <a:pt x="111" y="692"/>
                    </a:lnTo>
                    <a:lnTo>
                      <a:pt x="99" y="695"/>
                    </a:lnTo>
                    <a:lnTo>
                      <a:pt x="86" y="698"/>
                    </a:lnTo>
                    <a:lnTo>
                      <a:pt x="74" y="701"/>
                    </a:lnTo>
                    <a:lnTo>
                      <a:pt x="63" y="702"/>
                    </a:lnTo>
                    <a:lnTo>
                      <a:pt x="51" y="703"/>
                    </a:lnTo>
                    <a:lnTo>
                      <a:pt x="40" y="701"/>
                    </a:lnTo>
                    <a:lnTo>
                      <a:pt x="30" y="698"/>
                    </a:lnTo>
                    <a:lnTo>
                      <a:pt x="19" y="691"/>
                    </a:lnTo>
                    <a:lnTo>
                      <a:pt x="10" y="682"/>
                    </a:lnTo>
                    <a:lnTo>
                      <a:pt x="2" y="670"/>
                    </a:lnTo>
                    <a:lnTo>
                      <a:pt x="0" y="656"/>
                    </a:lnTo>
                    <a:lnTo>
                      <a:pt x="0" y="643"/>
                    </a:lnTo>
                    <a:lnTo>
                      <a:pt x="1" y="630"/>
                    </a:lnTo>
                    <a:lnTo>
                      <a:pt x="3" y="618"/>
                    </a:lnTo>
                    <a:lnTo>
                      <a:pt x="7" y="606"/>
                    </a:lnTo>
                    <a:lnTo>
                      <a:pt x="12" y="595"/>
                    </a:lnTo>
                    <a:lnTo>
                      <a:pt x="17" y="585"/>
                    </a:lnTo>
                    <a:lnTo>
                      <a:pt x="25" y="574"/>
                    </a:lnTo>
                    <a:lnTo>
                      <a:pt x="31" y="564"/>
                    </a:lnTo>
                    <a:lnTo>
                      <a:pt x="39" y="555"/>
                    </a:lnTo>
                    <a:lnTo>
                      <a:pt x="47" y="545"/>
                    </a:lnTo>
                    <a:lnTo>
                      <a:pt x="55" y="535"/>
                    </a:lnTo>
                    <a:lnTo>
                      <a:pt x="63" y="526"/>
                    </a:lnTo>
                    <a:lnTo>
                      <a:pt x="72" y="516"/>
                    </a:lnTo>
                    <a:lnTo>
                      <a:pt x="80" y="507"/>
                    </a:lnTo>
                    <a:lnTo>
                      <a:pt x="89" y="498"/>
                    </a:lnTo>
                    <a:lnTo>
                      <a:pt x="121" y="480"/>
                    </a:lnTo>
                    <a:lnTo>
                      <a:pt x="156" y="468"/>
                    </a:lnTo>
                    <a:lnTo>
                      <a:pt x="190" y="461"/>
                    </a:lnTo>
                    <a:lnTo>
                      <a:pt x="225" y="457"/>
                    </a:lnTo>
                    <a:lnTo>
                      <a:pt x="261" y="456"/>
                    </a:lnTo>
                    <a:lnTo>
                      <a:pt x="298" y="457"/>
                    </a:lnTo>
                    <a:lnTo>
                      <a:pt x="334" y="459"/>
                    </a:lnTo>
                    <a:lnTo>
                      <a:pt x="371" y="463"/>
                    </a:lnTo>
                    <a:lnTo>
                      <a:pt x="407" y="466"/>
                    </a:lnTo>
                    <a:lnTo>
                      <a:pt x="445" y="469"/>
                    </a:lnTo>
                    <a:lnTo>
                      <a:pt x="481" y="470"/>
                    </a:lnTo>
                    <a:lnTo>
                      <a:pt x="517" y="469"/>
                    </a:lnTo>
                    <a:lnTo>
                      <a:pt x="554" y="466"/>
                    </a:lnTo>
                    <a:lnTo>
                      <a:pt x="590" y="458"/>
                    </a:lnTo>
                    <a:lnTo>
                      <a:pt x="625" y="447"/>
                    </a:lnTo>
                    <a:lnTo>
                      <a:pt x="660" y="431"/>
                    </a:lnTo>
                    <a:lnTo>
                      <a:pt x="659" y="432"/>
                    </a:lnTo>
                    <a:lnTo>
                      <a:pt x="805" y="346"/>
                    </a:lnTo>
                    <a:lnTo>
                      <a:pt x="805" y="345"/>
                    </a:lnTo>
                    <a:lnTo>
                      <a:pt x="808" y="349"/>
                    </a:lnTo>
                    <a:lnTo>
                      <a:pt x="811" y="354"/>
                    </a:lnTo>
                    <a:lnTo>
                      <a:pt x="813" y="359"/>
                    </a:lnTo>
                    <a:lnTo>
                      <a:pt x="815" y="364"/>
                    </a:lnTo>
                    <a:lnTo>
                      <a:pt x="817" y="369"/>
                    </a:lnTo>
                    <a:lnTo>
                      <a:pt x="819" y="374"/>
                    </a:lnTo>
                    <a:lnTo>
                      <a:pt x="821" y="379"/>
                    </a:lnTo>
                    <a:lnTo>
                      <a:pt x="823" y="384"/>
                    </a:lnTo>
                    <a:lnTo>
                      <a:pt x="826" y="388"/>
                    </a:lnTo>
                    <a:lnTo>
                      <a:pt x="828" y="393"/>
                    </a:lnTo>
                    <a:lnTo>
                      <a:pt x="831" y="398"/>
                    </a:lnTo>
                    <a:lnTo>
                      <a:pt x="835" y="402"/>
                    </a:lnTo>
                    <a:lnTo>
                      <a:pt x="838" y="406"/>
                    </a:lnTo>
                    <a:lnTo>
                      <a:pt x="842" y="410"/>
                    </a:lnTo>
                    <a:lnTo>
                      <a:pt x="847" y="414"/>
                    </a:lnTo>
                    <a:lnTo>
                      <a:pt x="853" y="418"/>
                    </a:lnTo>
                    <a:lnTo>
                      <a:pt x="872" y="421"/>
                    </a:lnTo>
                    <a:lnTo>
                      <a:pt x="891" y="423"/>
                    </a:lnTo>
                    <a:lnTo>
                      <a:pt x="909" y="423"/>
                    </a:lnTo>
                    <a:lnTo>
                      <a:pt x="927" y="422"/>
                    </a:lnTo>
                    <a:lnTo>
                      <a:pt x="946" y="419"/>
                    </a:lnTo>
                    <a:lnTo>
                      <a:pt x="963" y="414"/>
                    </a:lnTo>
                    <a:lnTo>
                      <a:pt x="980" y="408"/>
                    </a:lnTo>
                    <a:lnTo>
                      <a:pt x="997" y="401"/>
                    </a:lnTo>
                    <a:lnTo>
                      <a:pt x="1013" y="393"/>
                    </a:lnTo>
                    <a:lnTo>
                      <a:pt x="1028" y="383"/>
                    </a:lnTo>
                    <a:lnTo>
                      <a:pt x="1044" y="373"/>
                    </a:lnTo>
                    <a:lnTo>
                      <a:pt x="1059" y="362"/>
                    </a:lnTo>
                    <a:lnTo>
                      <a:pt x="1075" y="350"/>
                    </a:lnTo>
                    <a:lnTo>
                      <a:pt x="1089" y="338"/>
                    </a:lnTo>
                    <a:lnTo>
                      <a:pt x="1104" y="325"/>
                    </a:lnTo>
                    <a:lnTo>
                      <a:pt x="1118" y="312"/>
                    </a:lnTo>
                    <a:lnTo>
                      <a:pt x="1176" y="291"/>
                    </a:lnTo>
                    <a:lnTo>
                      <a:pt x="1236" y="270"/>
                    </a:lnTo>
                    <a:lnTo>
                      <a:pt x="1295" y="249"/>
                    </a:lnTo>
                    <a:lnTo>
                      <a:pt x="1354" y="229"/>
                    </a:lnTo>
                    <a:lnTo>
                      <a:pt x="1413" y="208"/>
                    </a:lnTo>
                    <a:lnTo>
                      <a:pt x="1473" y="188"/>
                    </a:lnTo>
                    <a:lnTo>
                      <a:pt x="1532" y="167"/>
                    </a:lnTo>
                    <a:lnTo>
                      <a:pt x="1591" y="147"/>
                    </a:lnTo>
                    <a:lnTo>
                      <a:pt x="1651" y="128"/>
                    </a:lnTo>
                    <a:lnTo>
                      <a:pt x="1711" y="108"/>
                    </a:lnTo>
                    <a:lnTo>
                      <a:pt x="1771" y="89"/>
                    </a:lnTo>
                    <a:lnTo>
                      <a:pt x="1831" y="71"/>
                    </a:lnTo>
                    <a:lnTo>
                      <a:pt x="1892" y="53"/>
                    </a:lnTo>
                    <a:lnTo>
                      <a:pt x="1952" y="35"/>
                    </a:lnTo>
                    <a:lnTo>
                      <a:pt x="2013" y="16"/>
                    </a:lnTo>
                    <a:lnTo>
                      <a:pt x="2074" y="0"/>
                    </a:lnTo>
                    <a:lnTo>
                      <a:pt x="2087" y="27"/>
                    </a:lnTo>
                    <a:lnTo>
                      <a:pt x="2095" y="56"/>
                    </a:lnTo>
                    <a:lnTo>
                      <a:pt x="2098" y="85"/>
                    </a:lnTo>
                    <a:lnTo>
                      <a:pt x="2097" y="114"/>
                    </a:lnTo>
                    <a:lnTo>
                      <a:pt x="2094" y="143"/>
                    </a:lnTo>
                    <a:lnTo>
                      <a:pt x="2090" y="172"/>
                    </a:lnTo>
                    <a:lnTo>
                      <a:pt x="2084" y="203"/>
                    </a:lnTo>
                    <a:lnTo>
                      <a:pt x="2079" y="232"/>
                    </a:lnTo>
                    <a:lnTo>
                      <a:pt x="2075" y="260"/>
                    </a:lnTo>
                    <a:lnTo>
                      <a:pt x="2073" y="288"/>
                    </a:lnTo>
                    <a:lnTo>
                      <a:pt x="2074" y="315"/>
                    </a:lnTo>
                    <a:lnTo>
                      <a:pt x="2079" y="342"/>
                    </a:lnTo>
                    <a:lnTo>
                      <a:pt x="2089" y="366"/>
                    </a:lnTo>
                    <a:lnTo>
                      <a:pt x="2105" y="389"/>
                    </a:lnTo>
                    <a:lnTo>
                      <a:pt x="2129" y="411"/>
                    </a:lnTo>
                    <a:lnTo>
                      <a:pt x="2160" y="431"/>
                    </a:lnTo>
                    <a:lnTo>
                      <a:pt x="2166" y="443"/>
                    </a:lnTo>
                    <a:lnTo>
                      <a:pt x="2169" y="455"/>
                    </a:lnTo>
                    <a:lnTo>
                      <a:pt x="2170" y="467"/>
                    </a:lnTo>
                    <a:lnTo>
                      <a:pt x="2169" y="478"/>
                    </a:lnTo>
                    <a:lnTo>
                      <a:pt x="2166" y="490"/>
                    </a:lnTo>
                    <a:lnTo>
                      <a:pt x="2161" y="500"/>
                    </a:lnTo>
                    <a:lnTo>
                      <a:pt x="2155" y="510"/>
                    </a:lnTo>
                    <a:lnTo>
                      <a:pt x="2148" y="519"/>
                    </a:lnTo>
                    <a:lnTo>
                      <a:pt x="2139" y="528"/>
                    </a:lnTo>
                    <a:lnTo>
                      <a:pt x="2130" y="536"/>
                    </a:lnTo>
                    <a:lnTo>
                      <a:pt x="2119" y="544"/>
                    </a:lnTo>
                    <a:lnTo>
                      <a:pt x="2108" y="552"/>
                    </a:lnTo>
                    <a:lnTo>
                      <a:pt x="2097" y="559"/>
                    </a:lnTo>
                    <a:lnTo>
                      <a:pt x="2087" y="565"/>
                    </a:lnTo>
                    <a:lnTo>
                      <a:pt x="2076" y="571"/>
                    </a:lnTo>
                    <a:lnTo>
                      <a:pt x="2067" y="57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4" name="Freeform 3146"/>
              <p:cNvSpPr>
                <a:spLocks/>
              </p:cNvSpPr>
              <p:nvPr/>
            </p:nvSpPr>
            <p:spPr bwMode="auto">
              <a:xfrm>
                <a:off x="2257" y="3135"/>
                <a:ext cx="66" cy="22"/>
              </a:xfrm>
              <a:custGeom>
                <a:avLst/>
                <a:gdLst>
                  <a:gd name="T0" fmla="*/ 531 w 531"/>
                  <a:gd name="T1" fmla="*/ 0 h 179"/>
                  <a:gd name="T2" fmla="*/ 495 w 531"/>
                  <a:gd name="T3" fmla="*/ 2 h 179"/>
                  <a:gd name="T4" fmla="*/ 460 w 531"/>
                  <a:gd name="T5" fmla="*/ 4 h 179"/>
                  <a:gd name="T6" fmla="*/ 423 w 531"/>
                  <a:gd name="T7" fmla="*/ 8 h 179"/>
                  <a:gd name="T8" fmla="*/ 388 w 531"/>
                  <a:gd name="T9" fmla="*/ 12 h 179"/>
                  <a:gd name="T10" fmla="*/ 353 w 531"/>
                  <a:gd name="T11" fmla="*/ 17 h 179"/>
                  <a:gd name="T12" fmla="*/ 317 w 531"/>
                  <a:gd name="T13" fmla="*/ 24 h 179"/>
                  <a:gd name="T14" fmla="*/ 282 w 531"/>
                  <a:gd name="T15" fmla="*/ 31 h 179"/>
                  <a:gd name="T16" fmla="*/ 248 w 531"/>
                  <a:gd name="T17" fmla="*/ 41 h 179"/>
                  <a:gd name="T18" fmla="*/ 215 w 531"/>
                  <a:gd name="T19" fmla="*/ 51 h 179"/>
                  <a:gd name="T20" fmla="*/ 181 w 531"/>
                  <a:gd name="T21" fmla="*/ 64 h 179"/>
                  <a:gd name="T22" fmla="*/ 148 w 531"/>
                  <a:gd name="T23" fmla="*/ 78 h 179"/>
                  <a:gd name="T24" fmla="*/ 117 w 531"/>
                  <a:gd name="T25" fmla="*/ 94 h 179"/>
                  <a:gd name="T26" fmla="*/ 86 w 531"/>
                  <a:gd name="T27" fmla="*/ 112 h 179"/>
                  <a:gd name="T28" fmla="*/ 55 w 531"/>
                  <a:gd name="T29" fmla="*/ 132 h 179"/>
                  <a:gd name="T30" fmla="*/ 27 w 531"/>
                  <a:gd name="T31" fmla="*/ 154 h 179"/>
                  <a:gd name="T32" fmla="*/ 0 w 531"/>
                  <a:gd name="T33" fmla="*/ 179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1" h="179">
                    <a:moveTo>
                      <a:pt x="531" y="0"/>
                    </a:moveTo>
                    <a:lnTo>
                      <a:pt x="495" y="2"/>
                    </a:lnTo>
                    <a:lnTo>
                      <a:pt x="460" y="4"/>
                    </a:lnTo>
                    <a:lnTo>
                      <a:pt x="423" y="8"/>
                    </a:lnTo>
                    <a:lnTo>
                      <a:pt x="388" y="12"/>
                    </a:lnTo>
                    <a:lnTo>
                      <a:pt x="353" y="17"/>
                    </a:lnTo>
                    <a:lnTo>
                      <a:pt x="317" y="24"/>
                    </a:lnTo>
                    <a:lnTo>
                      <a:pt x="282" y="31"/>
                    </a:lnTo>
                    <a:lnTo>
                      <a:pt x="248" y="41"/>
                    </a:lnTo>
                    <a:lnTo>
                      <a:pt x="215" y="51"/>
                    </a:lnTo>
                    <a:lnTo>
                      <a:pt x="181" y="64"/>
                    </a:lnTo>
                    <a:lnTo>
                      <a:pt x="148" y="78"/>
                    </a:lnTo>
                    <a:lnTo>
                      <a:pt x="117" y="94"/>
                    </a:lnTo>
                    <a:lnTo>
                      <a:pt x="86" y="112"/>
                    </a:lnTo>
                    <a:lnTo>
                      <a:pt x="55" y="132"/>
                    </a:lnTo>
                    <a:lnTo>
                      <a:pt x="27" y="154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5" name="Freeform 3147"/>
              <p:cNvSpPr>
                <a:spLocks/>
              </p:cNvSpPr>
              <p:nvPr/>
            </p:nvSpPr>
            <p:spPr bwMode="auto">
              <a:xfrm>
                <a:off x="2166" y="3157"/>
                <a:ext cx="91" cy="26"/>
              </a:xfrm>
              <a:custGeom>
                <a:avLst/>
                <a:gdLst>
                  <a:gd name="T0" fmla="*/ 723 w 723"/>
                  <a:gd name="T1" fmla="*/ 0 h 210"/>
                  <a:gd name="T2" fmla="*/ 684 w 723"/>
                  <a:gd name="T3" fmla="*/ 27 h 210"/>
                  <a:gd name="T4" fmla="*/ 643 w 723"/>
                  <a:gd name="T5" fmla="*/ 54 h 210"/>
                  <a:gd name="T6" fmla="*/ 603 w 723"/>
                  <a:gd name="T7" fmla="*/ 80 h 210"/>
                  <a:gd name="T8" fmla="*/ 561 w 723"/>
                  <a:gd name="T9" fmla="*/ 103 h 210"/>
                  <a:gd name="T10" fmla="*/ 518 w 723"/>
                  <a:gd name="T11" fmla="*/ 125 h 210"/>
                  <a:gd name="T12" fmla="*/ 473 w 723"/>
                  <a:gd name="T13" fmla="*/ 145 h 210"/>
                  <a:gd name="T14" fmla="*/ 429 w 723"/>
                  <a:gd name="T15" fmla="*/ 163 h 210"/>
                  <a:gd name="T16" fmla="*/ 382 w 723"/>
                  <a:gd name="T17" fmla="*/ 178 h 210"/>
                  <a:gd name="T18" fmla="*/ 336 w 723"/>
                  <a:gd name="T19" fmla="*/ 192 h 210"/>
                  <a:gd name="T20" fmla="*/ 290 w 723"/>
                  <a:gd name="T21" fmla="*/ 201 h 210"/>
                  <a:gd name="T22" fmla="*/ 242 w 723"/>
                  <a:gd name="T23" fmla="*/ 207 h 210"/>
                  <a:gd name="T24" fmla="*/ 194 w 723"/>
                  <a:gd name="T25" fmla="*/ 210 h 210"/>
                  <a:gd name="T26" fmla="*/ 146 w 723"/>
                  <a:gd name="T27" fmla="*/ 209 h 210"/>
                  <a:gd name="T28" fmla="*/ 97 w 723"/>
                  <a:gd name="T29" fmla="*/ 203 h 210"/>
                  <a:gd name="T30" fmla="*/ 48 w 723"/>
                  <a:gd name="T31" fmla="*/ 194 h 210"/>
                  <a:gd name="T32" fmla="*/ 0 w 723"/>
                  <a:gd name="T33" fmla="*/ 179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3" h="210">
                    <a:moveTo>
                      <a:pt x="723" y="0"/>
                    </a:moveTo>
                    <a:lnTo>
                      <a:pt x="684" y="27"/>
                    </a:lnTo>
                    <a:lnTo>
                      <a:pt x="643" y="54"/>
                    </a:lnTo>
                    <a:lnTo>
                      <a:pt x="603" y="80"/>
                    </a:lnTo>
                    <a:lnTo>
                      <a:pt x="561" y="103"/>
                    </a:lnTo>
                    <a:lnTo>
                      <a:pt x="518" y="125"/>
                    </a:lnTo>
                    <a:lnTo>
                      <a:pt x="473" y="145"/>
                    </a:lnTo>
                    <a:lnTo>
                      <a:pt x="429" y="163"/>
                    </a:lnTo>
                    <a:lnTo>
                      <a:pt x="382" y="178"/>
                    </a:lnTo>
                    <a:lnTo>
                      <a:pt x="336" y="192"/>
                    </a:lnTo>
                    <a:lnTo>
                      <a:pt x="290" y="201"/>
                    </a:lnTo>
                    <a:lnTo>
                      <a:pt x="242" y="207"/>
                    </a:lnTo>
                    <a:lnTo>
                      <a:pt x="194" y="210"/>
                    </a:lnTo>
                    <a:lnTo>
                      <a:pt x="146" y="209"/>
                    </a:lnTo>
                    <a:lnTo>
                      <a:pt x="97" y="203"/>
                    </a:lnTo>
                    <a:lnTo>
                      <a:pt x="48" y="194"/>
                    </a:lnTo>
                    <a:lnTo>
                      <a:pt x="0" y="1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6" name="Freeform 3148"/>
              <p:cNvSpPr>
                <a:spLocks/>
              </p:cNvSpPr>
              <p:nvPr/>
            </p:nvSpPr>
            <p:spPr bwMode="auto">
              <a:xfrm>
                <a:off x="2088" y="3150"/>
                <a:ext cx="78" cy="30"/>
              </a:xfrm>
              <a:custGeom>
                <a:avLst/>
                <a:gdLst>
                  <a:gd name="T0" fmla="*/ 624 w 624"/>
                  <a:gd name="T1" fmla="*/ 238 h 238"/>
                  <a:gd name="T2" fmla="*/ 585 w 624"/>
                  <a:gd name="T3" fmla="*/ 219 h 238"/>
                  <a:gd name="T4" fmla="*/ 548 w 624"/>
                  <a:gd name="T5" fmla="*/ 201 h 238"/>
                  <a:gd name="T6" fmla="*/ 510 w 624"/>
                  <a:gd name="T7" fmla="*/ 183 h 238"/>
                  <a:gd name="T8" fmla="*/ 471 w 624"/>
                  <a:gd name="T9" fmla="*/ 166 h 238"/>
                  <a:gd name="T10" fmla="*/ 433 w 624"/>
                  <a:gd name="T11" fmla="*/ 150 h 238"/>
                  <a:gd name="T12" fmla="*/ 395 w 624"/>
                  <a:gd name="T13" fmla="*/ 134 h 238"/>
                  <a:gd name="T14" fmla="*/ 357 w 624"/>
                  <a:gd name="T15" fmla="*/ 119 h 238"/>
                  <a:gd name="T16" fmla="*/ 317 w 624"/>
                  <a:gd name="T17" fmla="*/ 104 h 238"/>
                  <a:gd name="T18" fmla="*/ 278 w 624"/>
                  <a:gd name="T19" fmla="*/ 90 h 238"/>
                  <a:gd name="T20" fmla="*/ 239 w 624"/>
                  <a:gd name="T21" fmla="*/ 75 h 238"/>
                  <a:gd name="T22" fmla="*/ 199 w 624"/>
                  <a:gd name="T23" fmla="*/ 61 h 238"/>
                  <a:gd name="T24" fmla="*/ 160 w 624"/>
                  <a:gd name="T25" fmla="*/ 48 h 238"/>
                  <a:gd name="T26" fmla="*/ 120 w 624"/>
                  <a:gd name="T27" fmla="*/ 35 h 238"/>
                  <a:gd name="T28" fmla="*/ 79 w 624"/>
                  <a:gd name="T29" fmla="*/ 23 h 238"/>
                  <a:gd name="T30" fmla="*/ 40 w 624"/>
                  <a:gd name="T31" fmla="*/ 11 h 238"/>
                  <a:gd name="T32" fmla="*/ 0 w 624"/>
                  <a:gd name="T33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24" h="238">
                    <a:moveTo>
                      <a:pt x="624" y="238"/>
                    </a:moveTo>
                    <a:lnTo>
                      <a:pt x="585" y="219"/>
                    </a:lnTo>
                    <a:lnTo>
                      <a:pt x="548" y="201"/>
                    </a:lnTo>
                    <a:lnTo>
                      <a:pt x="510" y="183"/>
                    </a:lnTo>
                    <a:lnTo>
                      <a:pt x="471" y="166"/>
                    </a:lnTo>
                    <a:lnTo>
                      <a:pt x="433" y="150"/>
                    </a:lnTo>
                    <a:lnTo>
                      <a:pt x="395" y="134"/>
                    </a:lnTo>
                    <a:lnTo>
                      <a:pt x="357" y="119"/>
                    </a:lnTo>
                    <a:lnTo>
                      <a:pt x="317" y="104"/>
                    </a:lnTo>
                    <a:lnTo>
                      <a:pt x="278" y="90"/>
                    </a:lnTo>
                    <a:lnTo>
                      <a:pt x="239" y="75"/>
                    </a:lnTo>
                    <a:lnTo>
                      <a:pt x="199" y="61"/>
                    </a:lnTo>
                    <a:lnTo>
                      <a:pt x="160" y="48"/>
                    </a:lnTo>
                    <a:lnTo>
                      <a:pt x="120" y="35"/>
                    </a:lnTo>
                    <a:lnTo>
                      <a:pt x="79" y="23"/>
                    </a:lnTo>
                    <a:lnTo>
                      <a:pt x="40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7" name="Freeform 3149"/>
              <p:cNvSpPr>
                <a:spLocks/>
              </p:cNvSpPr>
              <p:nvPr/>
            </p:nvSpPr>
            <p:spPr bwMode="auto">
              <a:xfrm>
                <a:off x="2065" y="3146"/>
                <a:ext cx="23" cy="4"/>
              </a:xfrm>
              <a:custGeom>
                <a:avLst/>
                <a:gdLst>
                  <a:gd name="T0" fmla="*/ 187 w 187"/>
                  <a:gd name="T1" fmla="*/ 27 h 33"/>
                  <a:gd name="T2" fmla="*/ 174 w 187"/>
                  <a:gd name="T3" fmla="*/ 21 h 33"/>
                  <a:gd name="T4" fmla="*/ 161 w 187"/>
                  <a:gd name="T5" fmla="*/ 18 h 33"/>
                  <a:gd name="T6" fmla="*/ 148 w 187"/>
                  <a:gd name="T7" fmla="*/ 17 h 33"/>
                  <a:gd name="T8" fmla="*/ 135 w 187"/>
                  <a:gd name="T9" fmla="*/ 17 h 33"/>
                  <a:gd name="T10" fmla="*/ 122 w 187"/>
                  <a:gd name="T11" fmla="*/ 19 h 33"/>
                  <a:gd name="T12" fmla="*/ 109 w 187"/>
                  <a:gd name="T13" fmla="*/ 22 h 33"/>
                  <a:gd name="T14" fmla="*/ 97 w 187"/>
                  <a:gd name="T15" fmla="*/ 25 h 33"/>
                  <a:gd name="T16" fmla="*/ 84 w 187"/>
                  <a:gd name="T17" fmla="*/ 28 h 33"/>
                  <a:gd name="T18" fmla="*/ 72 w 187"/>
                  <a:gd name="T19" fmla="*/ 31 h 33"/>
                  <a:gd name="T20" fmla="*/ 61 w 187"/>
                  <a:gd name="T21" fmla="*/ 32 h 33"/>
                  <a:gd name="T22" fmla="*/ 49 w 187"/>
                  <a:gd name="T23" fmla="*/ 33 h 33"/>
                  <a:gd name="T24" fmla="*/ 38 w 187"/>
                  <a:gd name="T25" fmla="*/ 31 h 33"/>
                  <a:gd name="T26" fmla="*/ 28 w 187"/>
                  <a:gd name="T27" fmla="*/ 28 h 33"/>
                  <a:gd name="T28" fmla="*/ 17 w 187"/>
                  <a:gd name="T29" fmla="*/ 21 h 33"/>
                  <a:gd name="T30" fmla="*/ 8 w 187"/>
                  <a:gd name="T31" fmla="*/ 12 h 33"/>
                  <a:gd name="T32" fmla="*/ 0 w 187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7" h="33">
                    <a:moveTo>
                      <a:pt x="187" y="27"/>
                    </a:moveTo>
                    <a:lnTo>
                      <a:pt x="174" y="21"/>
                    </a:lnTo>
                    <a:lnTo>
                      <a:pt x="161" y="18"/>
                    </a:lnTo>
                    <a:lnTo>
                      <a:pt x="148" y="17"/>
                    </a:lnTo>
                    <a:lnTo>
                      <a:pt x="135" y="17"/>
                    </a:lnTo>
                    <a:lnTo>
                      <a:pt x="122" y="19"/>
                    </a:lnTo>
                    <a:lnTo>
                      <a:pt x="109" y="22"/>
                    </a:lnTo>
                    <a:lnTo>
                      <a:pt x="97" y="25"/>
                    </a:lnTo>
                    <a:lnTo>
                      <a:pt x="84" y="28"/>
                    </a:lnTo>
                    <a:lnTo>
                      <a:pt x="72" y="31"/>
                    </a:lnTo>
                    <a:lnTo>
                      <a:pt x="61" y="32"/>
                    </a:lnTo>
                    <a:lnTo>
                      <a:pt x="49" y="33"/>
                    </a:lnTo>
                    <a:lnTo>
                      <a:pt x="38" y="31"/>
                    </a:lnTo>
                    <a:lnTo>
                      <a:pt x="28" y="28"/>
                    </a:lnTo>
                    <a:lnTo>
                      <a:pt x="17" y="21"/>
                    </a:lnTo>
                    <a:lnTo>
                      <a:pt x="8" y="1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8" name="Freeform 3150"/>
              <p:cNvSpPr>
                <a:spLocks/>
              </p:cNvSpPr>
              <p:nvPr/>
            </p:nvSpPr>
            <p:spPr bwMode="auto">
              <a:xfrm>
                <a:off x="2065" y="3125"/>
                <a:ext cx="11" cy="21"/>
              </a:xfrm>
              <a:custGeom>
                <a:avLst/>
                <a:gdLst>
                  <a:gd name="T0" fmla="*/ 2 w 89"/>
                  <a:gd name="T1" fmla="*/ 172 h 172"/>
                  <a:gd name="T2" fmla="*/ 0 w 89"/>
                  <a:gd name="T3" fmla="*/ 158 h 172"/>
                  <a:gd name="T4" fmla="*/ 0 w 89"/>
                  <a:gd name="T5" fmla="*/ 145 h 172"/>
                  <a:gd name="T6" fmla="*/ 1 w 89"/>
                  <a:gd name="T7" fmla="*/ 132 h 172"/>
                  <a:gd name="T8" fmla="*/ 3 w 89"/>
                  <a:gd name="T9" fmla="*/ 120 h 172"/>
                  <a:gd name="T10" fmla="*/ 7 w 89"/>
                  <a:gd name="T11" fmla="*/ 108 h 172"/>
                  <a:gd name="T12" fmla="*/ 12 w 89"/>
                  <a:gd name="T13" fmla="*/ 97 h 172"/>
                  <a:gd name="T14" fmla="*/ 17 w 89"/>
                  <a:gd name="T15" fmla="*/ 87 h 172"/>
                  <a:gd name="T16" fmla="*/ 25 w 89"/>
                  <a:gd name="T17" fmla="*/ 76 h 172"/>
                  <a:gd name="T18" fmla="*/ 31 w 89"/>
                  <a:gd name="T19" fmla="*/ 66 h 172"/>
                  <a:gd name="T20" fmla="*/ 39 w 89"/>
                  <a:gd name="T21" fmla="*/ 57 h 172"/>
                  <a:gd name="T22" fmla="*/ 47 w 89"/>
                  <a:gd name="T23" fmla="*/ 47 h 172"/>
                  <a:gd name="T24" fmla="*/ 55 w 89"/>
                  <a:gd name="T25" fmla="*/ 37 h 172"/>
                  <a:gd name="T26" fmla="*/ 63 w 89"/>
                  <a:gd name="T27" fmla="*/ 28 h 172"/>
                  <a:gd name="T28" fmla="*/ 72 w 89"/>
                  <a:gd name="T29" fmla="*/ 18 h 172"/>
                  <a:gd name="T30" fmla="*/ 80 w 89"/>
                  <a:gd name="T31" fmla="*/ 9 h 172"/>
                  <a:gd name="T32" fmla="*/ 89 w 89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" h="172">
                    <a:moveTo>
                      <a:pt x="2" y="172"/>
                    </a:moveTo>
                    <a:lnTo>
                      <a:pt x="0" y="158"/>
                    </a:lnTo>
                    <a:lnTo>
                      <a:pt x="0" y="145"/>
                    </a:lnTo>
                    <a:lnTo>
                      <a:pt x="1" y="132"/>
                    </a:lnTo>
                    <a:lnTo>
                      <a:pt x="3" y="120"/>
                    </a:lnTo>
                    <a:lnTo>
                      <a:pt x="7" y="108"/>
                    </a:lnTo>
                    <a:lnTo>
                      <a:pt x="12" y="97"/>
                    </a:lnTo>
                    <a:lnTo>
                      <a:pt x="17" y="87"/>
                    </a:lnTo>
                    <a:lnTo>
                      <a:pt x="25" y="76"/>
                    </a:lnTo>
                    <a:lnTo>
                      <a:pt x="31" y="66"/>
                    </a:lnTo>
                    <a:lnTo>
                      <a:pt x="39" y="57"/>
                    </a:lnTo>
                    <a:lnTo>
                      <a:pt x="47" y="47"/>
                    </a:lnTo>
                    <a:lnTo>
                      <a:pt x="55" y="37"/>
                    </a:lnTo>
                    <a:lnTo>
                      <a:pt x="63" y="28"/>
                    </a:lnTo>
                    <a:lnTo>
                      <a:pt x="72" y="18"/>
                    </a:lnTo>
                    <a:lnTo>
                      <a:pt x="80" y="9"/>
                    </a:lnTo>
                    <a:lnTo>
                      <a:pt x="8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79" name="Freeform 3151"/>
              <p:cNvSpPr>
                <a:spLocks/>
              </p:cNvSpPr>
              <p:nvPr/>
            </p:nvSpPr>
            <p:spPr bwMode="auto">
              <a:xfrm>
                <a:off x="2076" y="3117"/>
                <a:ext cx="71" cy="8"/>
              </a:xfrm>
              <a:custGeom>
                <a:avLst/>
                <a:gdLst>
                  <a:gd name="T0" fmla="*/ 0 w 571"/>
                  <a:gd name="T1" fmla="*/ 67 h 67"/>
                  <a:gd name="T2" fmla="*/ 32 w 571"/>
                  <a:gd name="T3" fmla="*/ 49 h 67"/>
                  <a:gd name="T4" fmla="*/ 67 w 571"/>
                  <a:gd name="T5" fmla="*/ 37 h 67"/>
                  <a:gd name="T6" fmla="*/ 101 w 571"/>
                  <a:gd name="T7" fmla="*/ 30 h 67"/>
                  <a:gd name="T8" fmla="*/ 136 w 571"/>
                  <a:gd name="T9" fmla="*/ 26 h 67"/>
                  <a:gd name="T10" fmla="*/ 172 w 571"/>
                  <a:gd name="T11" fmla="*/ 25 h 67"/>
                  <a:gd name="T12" fmla="*/ 209 w 571"/>
                  <a:gd name="T13" fmla="*/ 26 h 67"/>
                  <a:gd name="T14" fmla="*/ 245 w 571"/>
                  <a:gd name="T15" fmla="*/ 28 h 67"/>
                  <a:gd name="T16" fmla="*/ 282 w 571"/>
                  <a:gd name="T17" fmla="*/ 32 h 67"/>
                  <a:gd name="T18" fmla="*/ 318 w 571"/>
                  <a:gd name="T19" fmla="*/ 35 h 67"/>
                  <a:gd name="T20" fmla="*/ 356 w 571"/>
                  <a:gd name="T21" fmla="*/ 38 h 67"/>
                  <a:gd name="T22" fmla="*/ 392 w 571"/>
                  <a:gd name="T23" fmla="*/ 39 h 67"/>
                  <a:gd name="T24" fmla="*/ 428 w 571"/>
                  <a:gd name="T25" fmla="*/ 38 h 67"/>
                  <a:gd name="T26" fmla="*/ 465 w 571"/>
                  <a:gd name="T27" fmla="*/ 35 h 67"/>
                  <a:gd name="T28" fmla="*/ 501 w 571"/>
                  <a:gd name="T29" fmla="*/ 27 h 67"/>
                  <a:gd name="T30" fmla="*/ 536 w 571"/>
                  <a:gd name="T31" fmla="*/ 16 h 67"/>
                  <a:gd name="T32" fmla="*/ 571 w 571"/>
                  <a:gd name="T33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1" h="67">
                    <a:moveTo>
                      <a:pt x="0" y="67"/>
                    </a:moveTo>
                    <a:lnTo>
                      <a:pt x="32" y="49"/>
                    </a:lnTo>
                    <a:lnTo>
                      <a:pt x="67" y="37"/>
                    </a:lnTo>
                    <a:lnTo>
                      <a:pt x="101" y="30"/>
                    </a:lnTo>
                    <a:lnTo>
                      <a:pt x="136" y="26"/>
                    </a:lnTo>
                    <a:lnTo>
                      <a:pt x="172" y="25"/>
                    </a:lnTo>
                    <a:lnTo>
                      <a:pt x="209" y="26"/>
                    </a:lnTo>
                    <a:lnTo>
                      <a:pt x="245" y="28"/>
                    </a:lnTo>
                    <a:lnTo>
                      <a:pt x="282" y="32"/>
                    </a:lnTo>
                    <a:lnTo>
                      <a:pt x="318" y="35"/>
                    </a:lnTo>
                    <a:lnTo>
                      <a:pt x="356" y="38"/>
                    </a:lnTo>
                    <a:lnTo>
                      <a:pt x="392" y="39"/>
                    </a:lnTo>
                    <a:lnTo>
                      <a:pt x="428" y="38"/>
                    </a:lnTo>
                    <a:lnTo>
                      <a:pt x="465" y="35"/>
                    </a:lnTo>
                    <a:lnTo>
                      <a:pt x="501" y="27"/>
                    </a:lnTo>
                    <a:lnTo>
                      <a:pt x="536" y="16"/>
                    </a:lnTo>
                    <a:lnTo>
                      <a:pt x="57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0" name="Line 3152"/>
              <p:cNvSpPr>
                <a:spLocks noChangeShapeType="1"/>
              </p:cNvSpPr>
              <p:nvPr/>
            </p:nvSpPr>
            <p:spPr bwMode="auto">
              <a:xfrm flipV="1">
                <a:off x="2147" y="3106"/>
                <a:ext cx="18" cy="1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1" name="Freeform 3153"/>
              <p:cNvSpPr>
                <a:spLocks/>
              </p:cNvSpPr>
              <p:nvPr/>
            </p:nvSpPr>
            <p:spPr bwMode="auto">
              <a:xfrm>
                <a:off x="2165" y="3106"/>
                <a:ext cx="6" cy="9"/>
              </a:xfrm>
              <a:custGeom>
                <a:avLst/>
                <a:gdLst>
                  <a:gd name="T0" fmla="*/ 0 w 48"/>
                  <a:gd name="T1" fmla="*/ 0 h 73"/>
                  <a:gd name="T2" fmla="*/ 3 w 48"/>
                  <a:gd name="T3" fmla="*/ 4 h 73"/>
                  <a:gd name="T4" fmla="*/ 6 w 48"/>
                  <a:gd name="T5" fmla="*/ 9 h 73"/>
                  <a:gd name="T6" fmla="*/ 8 w 48"/>
                  <a:gd name="T7" fmla="*/ 14 h 73"/>
                  <a:gd name="T8" fmla="*/ 10 w 48"/>
                  <a:gd name="T9" fmla="*/ 19 h 73"/>
                  <a:gd name="T10" fmla="*/ 12 w 48"/>
                  <a:gd name="T11" fmla="*/ 24 h 73"/>
                  <a:gd name="T12" fmla="*/ 14 w 48"/>
                  <a:gd name="T13" fmla="*/ 29 h 73"/>
                  <a:gd name="T14" fmla="*/ 16 w 48"/>
                  <a:gd name="T15" fmla="*/ 34 h 73"/>
                  <a:gd name="T16" fmla="*/ 18 w 48"/>
                  <a:gd name="T17" fmla="*/ 39 h 73"/>
                  <a:gd name="T18" fmla="*/ 21 w 48"/>
                  <a:gd name="T19" fmla="*/ 43 h 73"/>
                  <a:gd name="T20" fmla="*/ 23 w 48"/>
                  <a:gd name="T21" fmla="*/ 48 h 73"/>
                  <a:gd name="T22" fmla="*/ 26 w 48"/>
                  <a:gd name="T23" fmla="*/ 53 h 73"/>
                  <a:gd name="T24" fmla="*/ 30 w 48"/>
                  <a:gd name="T25" fmla="*/ 57 h 73"/>
                  <a:gd name="T26" fmla="*/ 33 w 48"/>
                  <a:gd name="T27" fmla="*/ 61 h 73"/>
                  <a:gd name="T28" fmla="*/ 37 w 48"/>
                  <a:gd name="T29" fmla="*/ 65 h 73"/>
                  <a:gd name="T30" fmla="*/ 42 w 48"/>
                  <a:gd name="T31" fmla="*/ 69 h 73"/>
                  <a:gd name="T32" fmla="*/ 48 w 48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8" h="73">
                    <a:moveTo>
                      <a:pt x="0" y="0"/>
                    </a:moveTo>
                    <a:lnTo>
                      <a:pt x="3" y="4"/>
                    </a:lnTo>
                    <a:lnTo>
                      <a:pt x="6" y="9"/>
                    </a:lnTo>
                    <a:lnTo>
                      <a:pt x="8" y="14"/>
                    </a:lnTo>
                    <a:lnTo>
                      <a:pt x="10" y="19"/>
                    </a:lnTo>
                    <a:lnTo>
                      <a:pt x="12" y="24"/>
                    </a:lnTo>
                    <a:lnTo>
                      <a:pt x="14" y="29"/>
                    </a:lnTo>
                    <a:lnTo>
                      <a:pt x="16" y="34"/>
                    </a:lnTo>
                    <a:lnTo>
                      <a:pt x="18" y="39"/>
                    </a:lnTo>
                    <a:lnTo>
                      <a:pt x="21" y="43"/>
                    </a:lnTo>
                    <a:lnTo>
                      <a:pt x="23" y="48"/>
                    </a:lnTo>
                    <a:lnTo>
                      <a:pt x="26" y="53"/>
                    </a:lnTo>
                    <a:lnTo>
                      <a:pt x="30" y="57"/>
                    </a:lnTo>
                    <a:lnTo>
                      <a:pt x="33" y="61"/>
                    </a:lnTo>
                    <a:lnTo>
                      <a:pt x="37" y="65"/>
                    </a:lnTo>
                    <a:lnTo>
                      <a:pt x="42" y="69"/>
                    </a:lnTo>
                    <a:lnTo>
                      <a:pt x="48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2" name="Freeform 3154"/>
              <p:cNvSpPr>
                <a:spLocks/>
              </p:cNvSpPr>
              <p:nvPr/>
            </p:nvSpPr>
            <p:spPr bwMode="auto">
              <a:xfrm>
                <a:off x="2171" y="3102"/>
                <a:ext cx="33" cy="14"/>
              </a:xfrm>
              <a:custGeom>
                <a:avLst/>
                <a:gdLst>
                  <a:gd name="T0" fmla="*/ 0 w 265"/>
                  <a:gd name="T1" fmla="*/ 106 h 111"/>
                  <a:gd name="T2" fmla="*/ 19 w 265"/>
                  <a:gd name="T3" fmla="*/ 109 h 111"/>
                  <a:gd name="T4" fmla="*/ 38 w 265"/>
                  <a:gd name="T5" fmla="*/ 111 h 111"/>
                  <a:gd name="T6" fmla="*/ 56 w 265"/>
                  <a:gd name="T7" fmla="*/ 111 h 111"/>
                  <a:gd name="T8" fmla="*/ 74 w 265"/>
                  <a:gd name="T9" fmla="*/ 110 h 111"/>
                  <a:gd name="T10" fmla="*/ 93 w 265"/>
                  <a:gd name="T11" fmla="*/ 107 h 111"/>
                  <a:gd name="T12" fmla="*/ 110 w 265"/>
                  <a:gd name="T13" fmla="*/ 102 h 111"/>
                  <a:gd name="T14" fmla="*/ 127 w 265"/>
                  <a:gd name="T15" fmla="*/ 96 h 111"/>
                  <a:gd name="T16" fmla="*/ 144 w 265"/>
                  <a:gd name="T17" fmla="*/ 89 h 111"/>
                  <a:gd name="T18" fmla="*/ 160 w 265"/>
                  <a:gd name="T19" fmla="*/ 81 h 111"/>
                  <a:gd name="T20" fmla="*/ 175 w 265"/>
                  <a:gd name="T21" fmla="*/ 71 h 111"/>
                  <a:gd name="T22" fmla="*/ 191 w 265"/>
                  <a:gd name="T23" fmla="*/ 61 h 111"/>
                  <a:gd name="T24" fmla="*/ 206 w 265"/>
                  <a:gd name="T25" fmla="*/ 50 h 111"/>
                  <a:gd name="T26" fmla="*/ 222 w 265"/>
                  <a:gd name="T27" fmla="*/ 38 h 111"/>
                  <a:gd name="T28" fmla="*/ 236 w 265"/>
                  <a:gd name="T29" fmla="*/ 26 h 111"/>
                  <a:gd name="T30" fmla="*/ 251 w 265"/>
                  <a:gd name="T31" fmla="*/ 13 h 111"/>
                  <a:gd name="T32" fmla="*/ 265 w 265"/>
                  <a:gd name="T33" fmla="*/ 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5" h="111">
                    <a:moveTo>
                      <a:pt x="0" y="106"/>
                    </a:moveTo>
                    <a:lnTo>
                      <a:pt x="19" y="109"/>
                    </a:lnTo>
                    <a:lnTo>
                      <a:pt x="38" y="111"/>
                    </a:lnTo>
                    <a:lnTo>
                      <a:pt x="56" y="111"/>
                    </a:lnTo>
                    <a:lnTo>
                      <a:pt x="74" y="110"/>
                    </a:lnTo>
                    <a:lnTo>
                      <a:pt x="93" y="107"/>
                    </a:lnTo>
                    <a:lnTo>
                      <a:pt x="110" y="102"/>
                    </a:lnTo>
                    <a:lnTo>
                      <a:pt x="127" y="96"/>
                    </a:lnTo>
                    <a:lnTo>
                      <a:pt x="144" y="89"/>
                    </a:lnTo>
                    <a:lnTo>
                      <a:pt x="160" y="81"/>
                    </a:lnTo>
                    <a:lnTo>
                      <a:pt x="175" y="71"/>
                    </a:lnTo>
                    <a:lnTo>
                      <a:pt x="191" y="61"/>
                    </a:lnTo>
                    <a:lnTo>
                      <a:pt x="206" y="50"/>
                    </a:lnTo>
                    <a:lnTo>
                      <a:pt x="222" y="38"/>
                    </a:lnTo>
                    <a:lnTo>
                      <a:pt x="236" y="26"/>
                    </a:lnTo>
                    <a:lnTo>
                      <a:pt x="251" y="13"/>
                    </a:lnTo>
                    <a:lnTo>
                      <a:pt x="26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3" name="Freeform 3155"/>
              <p:cNvSpPr>
                <a:spLocks/>
              </p:cNvSpPr>
              <p:nvPr/>
            </p:nvSpPr>
            <p:spPr bwMode="auto">
              <a:xfrm>
                <a:off x="2204" y="3063"/>
                <a:ext cx="120" cy="39"/>
              </a:xfrm>
              <a:custGeom>
                <a:avLst/>
                <a:gdLst>
                  <a:gd name="T0" fmla="*/ 0 w 956"/>
                  <a:gd name="T1" fmla="*/ 312 h 312"/>
                  <a:gd name="T2" fmla="*/ 58 w 956"/>
                  <a:gd name="T3" fmla="*/ 291 h 312"/>
                  <a:gd name="T4" fmla="*/ 118 w 956"/>
                  <a:gd name="T5" fmla="*/ 270 h 312"/>
                  <a:gd name="T6" fmla="*/ 177 w 956"/>
                  <a:gd name="T7" fmla="*/ 249 h 312"/>
                  <a:gd name="T8" fmla="*/ 236 w 956"/>
                  <a:gd name="T9" fmla="*/ 229 h 312"/>
                  <a:gd name="T10" fmla="*/ 295 w 956"/>
                  <a:gd name="T11" fmla="*/ 208 h 312"/>
                  <a:gd name="T12" fmla="*/ 355 w 956"/>
                  <a:gd name="T13" fmla="*/ 188 h 312"/>
                  <a:gd name="T14" fmla="*/ 414 w 956"/>
                  <a:gd name="T15" fmla="*/ 167 h 312"/>
                  <a:gd name="T16" fmla="*/ 473 w 956"/>
                  <a:gd name="T17" fmla="*/ 147 h 312"/>
                  <a:gd name="T18" fmla="*/ 533 w 956"/>
                  <a:gd name="T19" fmla="*/ 128 h 312"/>
                  <a:gd name="T20" fmla="*/ 593 w 956"/>
                  <a:gd name="T21" fmla="*/ 108 h 312"/>
                  <a:gd name="T22" fmla="*/ 653 w 956"/>
                  <a:gd name="T23" fmla="*/ 89 h 312"/>
                  <a:gd name="T24" fmla="*/ 713 w 956"/>
                  <a:gd name="T25" fmla="*/ 71 h 312"/>
                  <a:gd name="T26" fmla="*/ 774 w 956"/>
                  <a:gd name="T27" fmla="*/ 53 h 312"/>
                  <a:gd name="T28" fmla="*/ 834 w 956"/>
                  <a:gd name="T29" fmla="*/ 35 h 312"/>
                  <a:gd name="T30" fmla="*/ 895 w 956"/>
                  <a:gd name="T31" fmla="*/ 16 h 312"/>
                  <a:gd name="T32" fmla="*/ 956 w 956"/>
                  <a:gd name="T33" fmla="*/ 0 h 3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6" h="312">
                    <a:moveTo>
                      <a:pt x="0" y="312"/>
                    </a:moveTo>
                    <a:lnTo>
                      <a:pt x="58" y="291"/>
                    </a:lnTo>
                    <a:lnTo>
                      <a:pt x="118" y="270"/>
                    </a:lnTo>
                    <a:lnTo>
                      <a:pt x="177" y="249"/>
                    </a:lnTo>
                    <a:lnTo>
                      <a:pt x="236" y="229"/>
                    </a:lnTo>
                    <a:lnTo>
                      <a:pt x="295" y="208"/>
                    </a:lnTo>
                    <a:lnTo>
                      <a:pt x="355" y="188"/>
                    </a:lnTo>
                    <a:lnTo>
                      <a:pt x="414" y="167"/>
                    </a:lnTo>
                    <a:lnTo>
                      <a:pt x="473" y="147"/>
                    </a:lnTo>
                    <a:lnTo>
                      <a:pt x="533" y="128"/>
                    </a:lnTo>
                    <a:lnTo>
                      <a:pt x="593" y="108"/>
                    </a:lnTo>
                    <a:lnTo>
                      <a:pt x="653" y="89"/>
                    </a:lnTo>
                    <a:lnTo>
                      <a:pt x="713" y="71"/>
                    </a:lnTo>
                    <a:lnTo>
                      <a:pt x="774" y="53"/>
                    </a:lnTo>
                    <a:lnTo>
                      <a:pt x="834" y="35"/>
                    </a:lnTo>
                    <a:lnTo>
                      <a:pt x="895" y="16"/>
                    </a:lnTo>
                    <a:lnTo>
                      <a:pt x="95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4" name="Freeform 3156"/>
              <p:cNvSpPr>
                <a:spLocks/>
              </p:cNvSpPr>
              <p:nvPr/>
            </p:nvSpPr>
            <p:spPr bwMode="auto">
              <a:xfrm>
                <a:off x="2324" y="3063"/>
                <a:ext cx="10" cy="54"/>
              </a:xfrm>
              <a:custGeom>
                <a:avLst/>
                <a:gdLst>
                  <a:gd name="T0" fmla="*/ 1 w 87"/>
                  <a:gd name="T1" fmla="*/ 0 h 431"/>
                  <a:gd name="T2" fmla="*/ 14 w 87"/>
                  <a:gd name="T3" fmla="*/ 27 h 431"/>
                  <a:gd name="T4" fmla="*/ 22 w 87"/>
                  <a:gd name="T5" fmla="*/ 56 h 431"/>
                  <a:gd name="T6" fmla="*/ 25 w 87"/>
                  <a:gd name="T7" fmla="*/ 85 h 431"/>
                  <a:gd name="T8" fmla="*/ 24 w 87"/>
                  <a:gd name="T9" fmla="*/ 114 h 431"/>
                  <a:gd name="T10" fmla="*/ 21 w 87"/>
                  <a:gd name="T11" fmla="*/ 143 h 431"/>
                  <a:gd name="T12" fmla="*/ 17 w 87"/>
                  <a:gd name="T13" fmla="*/ 172 h 431"/>
                  <a:gd name="T14" fmla="*/ 11 w 87"/>
                  <a:gd name="T15" fmla="*/ 203 h 431"/>
                  <a:gd name="T16" fmla="*/ 6 w 87"/>
                  <a:gd name="T17" fmla="*/ 232 h 431"/>
                  <a:gd name="T18" fmla="*/ 2 w 87"/>
                  <a:gd name="T19" fmla="*/ 260 h 431"/>
                  <a:gd name="T20" fmla="*/ 0 w 87"/>
                  <a:gd name="T21" fmla="*/ 288 h 431"/>
                  <a:gd name="T22" fmla="*/ 1 w 87"/>
                  <a:gd name="T23" fmla="*/ 315 h 431"/>
                  <a:gd name="T24" fmla="*/ 6 w 87"/>
                  <a:gd name="T25" fmla="*/ 342 h 431"/>
                  <a:gd name="T26" fmla="*/ 16 w 87"/>
                  <a:gd name="T27" fmla="*/ 366 h 431"/>
                  <a:gd name="T28" fmla="*/ 32 w 87"/>
                  <a:gd name="T29" fmla="*/ 389 h 431"/>
                  <a:gd name="T30" fmla="*/ 56 w 87"/>
                  <a:gd name="T31" fmla="*/ 411 h 431"/>
                  <a:gd name="T32" fmla="*/ 87 w 87"/>
                  <a:gd name="T33" fmla="*/ 43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431">
                    <a:moveTo>
                      <a:pt x="1" y="0"/>
                    </a:moveTo>
                    <a:lnTo>
                      <a:pt x="14" y="27"/>
                    </a:lnTo>
                    <a:lnTo>
                      <a:pt x="22" y="56"/>
                    </a:lnTo>
                    <a:lnTo>
                      <a:pt x="25" y="85"/>
                    </a:lnTo>
                    <a:lnTo>
                      <a:pt x="24" y="114"/>
                    </a:lnTo>
                    <a:lnTo>
                      <a:pt x="21" y="143"/>
                    </a:lnTo>
                    <a:lnTo>
                      <a:pt x="17" y="172"/>
                    </a:lnTo>
                    <a:lnTo>
                      <a:pt x="11" y="203"/>
                    </a:lnTo>
                    <a:lnTo>
                      <a:pt x="6" y="232"/>
                    </a:lnTo>
                    <a:lnTo>
                      <a:pt x="2" y="260"/>
                    </a:lnTo>
                    <a:lnTo>
                      <a:pt x="0" y="288"/>
                    </a:lnTo>
                    <a:lnTo>
                      <a:pt x="1" y="315"/>
                    </a:lnTo>
                    <a:lnTo>
                      <a:pt x="6" y="342"/>
                    </a:lnTo>
                    <a:lnTo>
                      <a:pt x="16" y="366"/>
                    </a:lnTo>
                    <a:lnTo>
                      <a:pt x="32" y="389"/>
                    </a:lnTo>
                    <a:lnTo>
                      <a:pt x="56" y="411"/>
                    </a:lnTo>
                    <a:lnTo>
                      <a:pt x="87" y="4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5" name="Freeform 3157"/>
              <p:cNvSpPr>
                <a:spLocks/>
              </p:cNvSpPr>
              <p:nvPr/>
            </p:nvSpPr>
            <p:spPr bwMode="auto">
              <a:xfrm>
                <a:off x="2323" y="3117"/>
                <a:ext cx="13" cy="18"/>
              </a:xfrm>
              <a:custGeom>
                <a:avLst/>
                <a:gdLst>
                  <a:gd name="T0" fmla="*/ 93 w 103"/>
                  <a:gd name="T1" fmla="*/ 0 h 146"/>
                  <a:gd name="T2" fmla="*/ 99 w 103"/>
                  <a:gd name="T3" fmla="*/ 12 h 146"/>
                  <a:gd name="T4" fmla="*/ 102 w 103"/>
                  <a:gd name="T5" fmla="*/ 24 h 146"/>
                  <a:gd name="T6" fmla="*/ 103 w 103"/>
                  <a:gd name="T7" fmla="*/ 36 h 146"/>
                  <a:gd name="T8" fmla="*/ 102 w 103"/>
                  <a:gd name="T9" fmla="*/ 47 h 146"/>
                  <a:gd name="T10" fmla="*/ 99 w 103"/>
                  <a:gd name="T11" fmla="*/ 59 h 146"/>
                  <a:gd name="T12" fmla="*/ 94 w 103"/>
                  <a:gd name="T13" fmla="*/ 69 h 146"/>
                  <a:gd name="T14" fmla="*/ 88 w 103"/>
                  <a:gd name="T15" fmla="*/ 79 h 146"/>
                  <a:gd name="T16" fmla="*/ 81 w 103"/>
                  <a:gd name="T17" fmla="*/ 88 h 146"/>
                  <a:gd name="T18" fmla="*/ 72 w 103"/>
                  <a:gd name="T19" fmla="*/ 97 h 146"/>
                  <a:gd name="T20" fmla="*/ 63 w 103"/>
                  <a:gd name="T21" fmla="*/ 105 h 146"/>
                  <a:gd name="T22" fmla="*/ 52 w 103"/>
                  <a:gd name="T23" fmla="*/ 113 h 146"/>
                  <a:gd name="T24" fmla="*/ 41 w 103"/>
                  <a:gd name="T25" fmla="*/ 121 h 146"/>
                  <a:gd name="T26" fmla="*/ 30 w 103"/>
                  <a:gd name="T27" fmla="*/ 128 h 146"/>
                  <a:gd name="T28" fmla="*/ 20 w 103"/>
                  <a:gd name="T29" fmla="*/ 134 h 146"/>
                  <a:gd name="T30" fmla="*/ 9 w 103"/>
                  <a:gd name="T31" fmla="*/ 140 h 146"/>
                  <a:gd name="T32" fmla="*/ 0 w 103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3" h="146">
                    <a:moveTo>
                      <a:pt x="93" y="0"/>
                    </a:moveTo>
                    <a:lnTo>
                      <a:pt x="99" y="12"/>
                    </a:lnTo>
                    <a:lnTo>
                      <a:pt x="102" y="24"/>
                    </a:lnTo>
                    <a:lnTo>
                      <a:pt x="103" y="36"/>
                    </a:lnTo>
                    <a:lnTo>
                      <a:pt x="102" y="47"/>
                    </a:lnTo>
                    <a:lnTo>
                      <a:pt x="99" y="59"/>
                    </a:lnTo>
                    <a:lnTo>
                      <a:pt x="94" y="69"/>
                    </a:lnTo>
                    <a:lnTo>
                      <a:pt x="88" y="79"/>
                    </a:lnTo>
                    <a:lnTo>
                      <a:pt x="81" y="88"/>
                    </a:lnTo>
                    <a:lnTo>
                      <a:pt x="72" y="97"/>
                    </a:lnTo>
                    <a:lnTo>
                      <a:pt x="63" y="105"/>
                    </a:lnTo>
                    <a:lnTo>
                      <a:pt x="52" y="113"/>
                    </a:lnTo>
                    <a:lnTo>
                      <a:pt x="41" y="121"/>
                    </a:lnTo>
                    <a:lnTo>
                      <a:pt x="30" y="128"/>
                    </a:lnTo>
                    <a:lnTo>
                      <a:pt x="20" y="134"/>
                    </a:lnTo>
                    <a:lnTo>
                      <a:pt x="9" y="140"/>
                    </a:lnTo>
                    <a:lnTo>
                      <a:pt x="0" y="14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6" name="Freeform 3158"/>
              <p:cNvSpPr>
                <a:spLocks/>
              </p:cNvSpPr>
              <p:nvPr/>
            </p:nvSpPr>
            <p:spPr bwMode="auto">
              <a:xfrm>
                <a:off x="2103" y="2724"/>
                <a:ext cx="229" cy="387"/>
              </a:xfrm>
              <a:custGeom>
                <a:avLst/>
                <a:gdLst>
                  <a:gd name="T0" fmla="*/ 1290 w 1833"/>
                  <a:gd name="T1" fmla="*/ 2556 h 3097"/>
                  <a:gd name="T2" fmla="*/ 1099 w 1833"/>
                  <a:gd name="T3" fmla="*/ 2704 h 3097"/>
                  <a:gd name="T4" fmla="*/ 921 w 1833"/>
                  <a:gd name="T5" fmla="*/ 2860 h 3097"/>
                  <a:gd name="T6" fmla="*/ 812 w 1833"/>
                  <a:gd name="T7" fmla="*/ 2961 h 3097"/>
                  <a:gd name="T8" fmla="*/ 730 w 1833"/>
                  <a:gd name="T9" fmla="*/ 3026 h 3097"/>
                  <a:gd name="T10" fmla="*/ 640 w 1833"/>
                  <a:gd name="T11" fmla="*/ 3080 h 3097"/>
                  <a:gd name="T12" fmla="*/ 549 w 1833"/>
                  <a:gd name="T13" fmla="*/ 3036 h 3097"/>
                  <a:gd name="T14" fmla="*/ 495 w 1833"/>
                  <a:gd name="T15" fmla="*/ 2863 h 3097"/>
                  <a:gd name="T16" fmla="*/ 426 w 1833"/>
                  <a:gd name="T17" fmla="*/ 2700 h 3097"/>
                  <a:gd name="T18" fmla="*/ 302 w 1833"/>
                  <a:gd name="T19" fmla="*/ 2610 h 3097"/>
                  <a:gd name="T20" fmla="*/ 298 w 1833"/>
                  <a:gd name="T21" fmla="*/ 2592 h 3097"/>
                  <a:gd name="T22" fmla="*/ 302 w 1833"/>
                  <a:gd name="T23" fmla="*/ 2574 h 3097"/>
                  <a:gd name="T24" fmla="*/ 312 w 1833"/>
                  <a:gd name="T25" fmla="*/ 2559 h 3097"/>
                  <a:gd name="T26" fmla="*/ 590 w 1833"/>
                  <a:gd name="T27" fmla="*/ 2366 h 3097"/>
                  <a:gd name="T28" fmla="*/ 874 w 1833"/>
                  <a:gd name="T29" fmla="*/ 2185 h 3097"/>
                  <a:gd name="T30" fmla="*/ 1139 w 1833"/>
                  <a:gd name="T31" fmla="*/ 1972 h 3097"/>
                  <a:gd name="T32" fmla="*/ 1185 w 1833"/>
                  <a:gd name="T33" fmla="*/ 1874 h 3097"/>
                  <a:gd name="T34" fmla="*/ 1232 w 1833"/>
                  <a:gd name="T35" fmla="*/ 1841 h 3097"/>
                  <a:gd name="T36" fmla="*/ 1243 w 1833"/>
                  <a:gd name="T37" fmla="*/ 1806 h 3097"/>
                  <a:gd name="T38" fmla="*/ 1177 w 1833"/>
                  <a:gd name="T39" fmla="*/ 1601 h 3097"/>
                  <a:gd name="T40" fmla="*/ 1134 w 1833"/>
                  <a:gd name="T41" fmla="*/ 1303 h 3097"/>
                  <a:gd name="T42" fmla="*/ 1097 w 1833"/>
                  <a:gd name="T43" fmla="*/ 1010 h 3097"/>
                  <a:gd name="T44" fmla="*/ 1047 w 1833"/>
                  <a:gd name="T45" fmla="*/ 853 h 3097"/>
                  <a:gd name="T46" fmla="*/ 1018 w 1833"/>
                  <a:gd name="T47" fmla="*/ 913 h 3097"/>
                  <a:gd name="T48" fmla="*/ 1005 w 1833"/>
                  <a:gd name="T49" fmla="*/ 986 h 3097"/>
                  <a:gd name="T50" fmla="*/ 988 w 1833"/>
                  <a:gd name="T51" fmla="*/ 1041 h 3097"/>
                  <a:gd name="T52" fmla="*/ 177 w 1833"/>
                  <a:gd name="T53" fmla="*/ 1142 h 3097"/>
                  <a:gd name="T54" fmla="*/ 297 w 1833"/>
                  <a:gd name="T55" fmla="*/ 984 h 3097"/>
                  <a:gd name="T56" fmla="*/ 413 w 1833"/>
                  <a:gd name="T57" fmla="*/ 824 h 3097"/>
                  <a:gd name="T58" fmla="*/ 525 w 1833"/>
                  <a:gd name="T59" fmla="*/ 663 h 3097"/>
                  <a:gd name="T60" fmla="*/ 511 w 1833"/>
                  <a:gd name="T61" fmla="*/ 649 h 3097"/>
                  <a:gd name="T62" fmla="*/ 496 w 1833"/>
                  <a:gd name="T63" fmla="*/ 658 h 3097"/>
                  <a:gd name="T64" fmla="*/ 481 w 1833"/>
                  <a:gd name="T65" fmla="*/ 669 h 3097"/>
                  <a:gd name="T66" fmla="*/ 369 w 1833"/>
                  <a:gd name="T67" fmla="*/ 817 h 3097"/>
                  <a:gd name="T68" fmla="*/ 230 w 1833"/>
                  <a:gd name="T69" fmla="*/ 1005 h 3097"/>
                  <a:gd name="T70" fmla="*/ 93 w 1833"/>
                  <a:gd name="T71" fmla="*/ 1193 h 3097"/>
                  <a:gd name="T72" fmla="*/ 33 w 1833"/>
                  <a:gd name="T73" fmla="*/ 1270 h 3097"/>
                  <a:gd name="T74" fmla="*/ 21 w 1833"/>
                  <a:gd name="T75" fmla="*/ 1273 h 3097"/>
                  <a:gd name="T76" fmla="*/ 8 w 1833"/>
                  <a:gd name="T77" fmla="*/ 1273 h 3097"/>
                  <a:gd name="T78" fmla="*/ 75 w 1833"/>
                  <a:gd name="T79" fmla="*/ 1160 h 3097"/>
                  <a:gd name="T80" fmla="*/ 271 w 1833"/>
                  <a:gd name="T81" fmla="*/ 862 h 3097"/>
                  <a:gd name="T82" fmla="*/ 473 w 1833"/>
                  <a:gd name="T83" fmla="*/ 552 h 3097"/>
                  <a:gd name="T84" fmla="*/ 657 w 1833"/>
                  <a:gd name="T85" fmla="*/ 276 h 3097"/>
                  <a:gd name="T86" fmla="*/ 802 w 1833"/>
                  <a:gd name="T87" fmla="*/ 201 h 3097"/>
                  <a:gd name="T88" fmla="*/ 957 w 1833"/>
                  <a:gd name="T89" fmla="*/ 173 h 3097"/>
                  <a:gd name="T90" fmla="*/ 956 w 1833"/>
                  <a:gd name="T91" fmla="*/ 32 h 3097"/>
                  <a:gd name="T92" fmla="*/ 1042 w 1833"/>
                  <a:gd name="T93" fmla="*/ 22 h 3097"/>
                  <a:gd name="T94" fmla="*/ 1170 w 1833"/>
                  <a:gd name="T95" fmla="*/ 57 h 3097"/>
                  <a:gd name="T96" fmla="*/ 1296 w 1833"/>
                  <a:gd name="T97" fmla="*/ 77 h 3097"/>
                  <a:gd name="T98" fmla="*/ 1335 w 1833"/>
                  <a:gd name="T99" fmla="*/ 219 h 3097"/>
                  <a:gd name="T100" fmla="*/ 1578 w 1833"/>
                  <a:gd name="T101" fmla="*/ 442 h 3097"/>
                  <a:gd name="T102" fmla="*/ 1773 w 1833"/>
                  <a:gd name="T103" fmla="*/ 1608 h 3097"/>
                  <a:gd name="T104" fmla="*/ 1649 w 1833"/>
                  <a:gd name="T105" fmla="*/ 2277 h 30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833" h="3097">
                    <a:moveTo>
                      <a:pt x="1441" y="2447"/>
                    </a:moveTo>
                    <a:lnTo>
                      <a:pt x="1403" y="2473"/>
                    </a:lnTo>
                    <a:lnTo>
                      <a:pt x="1366" y="2500"/>
                    </a:lnTo>
                    <a:lnTo>
                      <a:pt x="1328" y="2528"/>
                    </a:lnTo>
                    <a:lnTo>
                      <a:pt x="1290" y="2556"/>
                    </a:lnTo>
                    <a:lnTo>
                      <a:pt x="1251" y="2584"/>
                    </a:lnTo>
                    <a:lnTo>
                      <a:pt x="1213" y="2614"/>
                    </a:lnTo>
                    <a:lnTo>
                      <a:pt x="1175" y="2644"/>
                    </a:lnTo>
                    <a:lnTo>
                      <a:pt x="1137" y="2674"/>
                    </a:lnTo>
                    <a:lnTo>
                      <a:pt x="1099" y="2704"/>
                    </a:lnTo>
                    <a:lnTo>
                      <a:pt x="1062" y="2734"/>
                    </a:lnTo>
                    <a:lnTo>
                      <a:pt x="1026" y="2766"/>
                    </a:lnTo>
                    <a:lnTo>
                      <a:pt x="989" y="2797"/>
                    </a:lnTo>
                    <a:lnTo>
                      <a:pt x="955" y="2829"/>
                    </a:lnTo>
                    <a:lnTo>
                      <a:pt x="921" y="2860"/>
                    </a:lnTo>
                    <a:lnTo>
                      <a:pt x="887" y="2892"/>
                    </a:lnTo>
                    <a:lnTo>
                      <a:pt x="856" y="2925"/>
                    </a:lnTo>
                    <a:lnTo>
                      <a:pt x="842" y="2936"/>
                    </a:lnTo>
                    <a:lnTo>
                      <a:pt x="827" y="2948"/>
                    </a:lnTo>
                    <a:lnTo>
                      <a:pt x="812" y="2961"/>
                    </a:lnTo>
                    <a:lnTo>
                      <a:pt x="797" y="2974"/>
                    </a:lnTo>
                    <a:lnTo>
                      <a:pt x="781" y="2987"/>
                    </a:lnTo>
                    <a:lnTo>
                      <a:pt x="765" y="3000"/>
                    </a:lnTo>
                    <a:lnTo>
                      <a:pt x="747" y="3013"/>
                    </a:lnTo>
                    <a:lnTo>
                      <a:pt x="730" y="3026"/>
                    </a:lnTo>
                    <a:lnTo>
                      <a:pt x="712" y="3038"/>
                    </a:lnTo>
                    <a:lnTo>
                      <a:pt x="694" y="3051"/>
                    </a:lnTo>
                    <a:lnTo>
                      <a:pt x="676" y="3062"/>
                    </a:lnTo>
                    <a:lnTo>
                      <a:pt x="658" y="3071"/>
                    </a:lnTo>
                    <a:lnTo>
                      <a:pt x="640" y="3080"/>
                    </a:lnTo>
                    <a:lnTo>
                      <a:pt x="621" y="3087"/>
                    </a:lnTo>
                    <a:lnTo>
                      <a:pt x="602" y="3093"/>
                    </a:lnTo>
                    <a:lnTo>
                      <a:pt x="584" y="3097"/>
                    </a:lnTo>
                    <a:lnTo>
                      <a:pt x="564" y="3068"/>
                    </a:lnTo>
                    <a:lnTo>
                      <a:pt x="549" y="3036"/>
                    </a:lnTo>
                    <a:lnTo>
                      <a:pt x="535" y="3003"/>
                    </a:lnTo>
                    <a:lnTo>
                      <a:pt x="524" y="2969"/>
                    </a:lnTo>
                    <a:lnTo>
                      <a:pt x="514" y="2935"/>
                    </a:lnTo>
                    <a:lnTo>
                      <a:pt x="505" y="2899"/>
                    </a:lnTo>
                    <a:lnTo>
                      <a:pt x="495" y="2863"/>
                    </a:lnTo>
                    <a:lnTo>
                      <a:pt x="485" y="2828"/>
                    </a:lnTo>
                    <a:lnTo>
                      <a:pt x="474" y="2794"/>
                    </a:lnTo>
                    <a:lnTo>
                      <a:pt x="461" y="2761"/>
                    </a:lnTo>
                    <a:lnTo>
                      <a:pt x="445" y="2729"/>
                    </a:lnTo>
                    <a:lnTo>
                      <a:pt x="426" y="2700"/>
                    </a:lnTo>
                    <a:lnTo>
                      <a:pt x="404" y="2673"/>
                    </a:lnTo>
                    <a:lnTo>
                      <a:pt x="376" y="2650"/>
                    </a:lnTo>
                    <a:lnTo>
                      <a:pt x="343" y="2629"/>
                    </a:lnTo>
                    <a:lnTo>
                      <a:pt x="305" y="2613"/>
                    </a:lnTo>
                    <a:lnTo>
                      <a:pt x="302" y="2610"/>
                    </a:lnTo>
                    <a:lnTo>
                      <a:pt x="301" y="2606"/>
                    </a:lnTo>
                    <a:lnTo>
                      <a:pt x="299" y="2603"/>
                    </a:lnTo>
                    <a:lnTo>
                      <a:pt x="298" y="2600"/>
                    </a:lnTo>
                    <a:lnTo>
                      <a:pt x="298" y="2595"/>
                    </a:lnTo>
                    <a:lnTo>
                      <a:pt x="298" y="2592"/>
                    </a:lnTo>
                    <a:lnTo>
                      <a:pt x="298" y="2588"/>
                    </a:lnTo>
                    <a:lnTo>
                      <a:pt x="299" y="2585"/>
                    </a:lnTo>
                    <a:lnTo>
                      <a:pt x="299" y="2581"/>
                    </a:lnTo>
                    <a:lnTo>
                      <a:pt x="301" y="2577"/>
                    </a:lnTo>
                    <a:lnTo>
                      <a:pt x="302" y="2574"/>
                    </a:lnTo>
                    <a:lnTo>
                      <a:pt x="304" y="2571"/>
                    </a:lnTo>
                    <a:lnTo>
                      <a:pt x="305" y="2567"/>
                    </a:lnTo>
                    <a:lnTo>
                      <a:pt x="307" y="2564"/>
                    </a:lnTo>
                    <a:lnTo>
                      <a:pt x="309" y="2561"/>
                    </a:lnTo>
                    <a:lnTo>
                      <a:pt x="312" y="2559"/>
                    </a:lnTo>
                    <a:lnTo>
                      <a:pt x="365" y="2517"/>
                    </a:lnTo>
                    <a:lnTo>
                      <a:pt x="421" y="2478"/>
                    </a:lnTo>
                    <a:lnTo>
                      <a:pt x="476" y="2439"/>
                    </a:lnTo>
                    <a:lnTo>
                      <a:pt x="533" y="2403"/>
                    </a:lnTo>
                    <a:lnTo>
                      <a:pt x="590" y="2366"/>
                    </a:lnTo>
                    <a:lnTo>
                      <a:pt x="648" y="2331"/>
                    </a:lnTo>
                    <a:lnTo>
                      <a:pt x="704" y="2294"/>
                    </a:lnTo>
                    <a:lnTo>
                      <a:pt x="762" y="2259"/>
                    </a:lnTo>
                    <a:lnTo>
                      <a:pt x="818" y="2222"/>
                    </a:lnTo>
                    <a:lnTo>
                      <a:pt x="874" y="2185"/>
                    </a:lnTo>
                    <a:lnTo>
                      <a:pt x="930" y="2146"/>
                    </a:lnTo>
                    <a:lnTo>
                      <a:pt x="984" y="2106"/>
                    </a:lnTo>
                    <a:lnTo>
                      <a:pt x="1038" y="2064"/>
                    </a:lnTo>
                    <a:lnTo>
                      <a:pt x="1089" y="2020"/>
                    </a:lnTo>
                    <a:lnTo>
                      <a:pt x="1139" y="1972"/>
                    </a:lnTo>
                    <a:lnTo>
                      <a:pt x="1189" y="1923"/>
                    </a:lnTo>
                    <a:lnTo>
                      <a:pt x="1181" y="1907"/>
                    </a:lnTo>
                    <a:lnTo>
                      <a:pt x="1178" y="1894"/>
                    </a:lnTo>
                    <a:lnTo>
                      <a:pt x="1180" y="1883"/>
                    </a:lnTo>
                    <a:lnTo>
                      <a:pt x="1185" y="1874"/>
                    </a:lnTo>
                    <a:lnTo>
                      <a:pt x="1192" y="1866"/>
                    </a:lnTo>
                    <a:lnTo>
                      <a:pt x="1202" y="1859"/>
                    </a:lnTo>
                    <a:lnTo>
                      <a:pt x="1212" y="1853"/>
                    </a:lnTo>
                    <a:lnTo>
                      <a:pt x="1223" y="1847"/>
                    </a:lnTo>
                    <a:lnTo>
                      <a:pt x="1232" y="1841"/>
                    </a:lnTo>
                    <a:lnTo>
                      <a:pt x="1241" y="1835"/>
                    </a:lnTo>
                    <a:lnTo>
                      <a:pt x="1247" y="1829"/>
                    </a:lnTo>
                    <a:lnTo>
                      <a:pt x="1250" y="1823"/>
                    </a:lnTo>
                    <a:lnTo>
                      <a:pt x="1249" y="1815"/>
                    </a:lnTo>
                    <a:lnTo>
                      <a:pt x="1243" y="1806"/>
                    </a:lnTo>
                    <a:lnTo>
                      <a:pt x="1232" y="1796"/>
                    </a:lnTo>
                    <a:lnTo>
                      <a:pt x="1215" y="1784"/>
                    </a:lnTo>
                    <a:lnTo>
                      <a:pt x="1201" y="1723"/>
                    </a:lnTo>
                    <a:lnTo>
                      <a:pt x="1189" y="1661"/>
                    </a:lnTo>
                    <a:lnTo>
                      <a:pt x="1177" y="1601"/>
                    </a:lnTo>
                    <a:lnTo>
                      <a:pt x="1168" y="1540"/>
                    </a:lnTo>
                    <a:lnTo>
                      <a:pt x="1158" y="1481"/>
                    </a:lnTo>
                    <a:lnTo>
                      <a:pt x="1149" y="1422"/>
                    </a:lnTo>
                    <a:lnTo>
                      <a:pt x="1141" y="1362"/>
                    </a:lnTo>
                    <a:lnTo>
                      <a:pt x="1134" y="1303"/>
                    </a:lnTo>
                    <a:lnTo>
                      <a:pt x="1127" y="1245"/>
                    </a:lnTo>
                    <a:lnTo>
                      <a:pt x="1120" y="1185"/>
                    </a:lnTo>
                    <a:lnTo>
                      <a:pt x="1112" y="1127"/>
                    </a:lnTo>
                    <a:lnTo>
                      <a:pt x="1105" y="1068"/>
                    </a:lnTo>
                    <a:lnTo>
                      <a:pt x="1097" y="1010"/>
                    </a:lnTo>
                    <a:lnTo>
                      <a:pt x="1088" y="952"/>
                    </a:lnTo>
                    <a:lnTo>
                      <a:pt x="1079" y="893"/>
                    </a:lnTo>
                    <a:lnTo>
                      <a:pt x="1069" y="836"/>
                    </a:lnTo>
                    <a:lnTo>
                      <a:pt x="1057" y="843"/>
                    </a:lnTo>
                    <a:lnTo>
                      <a:pt x="1047" y="853"/>
                    </a:lnTo>
                    <a:lnTo>
                      <a:pt x="1039" y="863"/>
                    </a:lnTo>
                    <a:lnTo>
                      <a:pt x="1033" y="875"/>
                    </a:lnTo>
                    <a:lnTo>
                      <a:pt x="1027" y="887"/>
                    </a:lnTo>
                    <a:lnTo>
                      <a:pt x="1023" y="900"/>
                    </a:lnTo>
                    <a:lnTo>
                      <a:pt x="1018" y="913"/>
                    </a:lnTo>
                    <a:lnTo>
                      <a:pt x="1015" y="927"/>
                    </a:lnTo>
                    <a:lnTo>
                      <a:pt x="1012" y="942"/>
                    </a:lnTo>
                    <a:lnTo>
                      <a:pt x="1010" y="957"/>
                    </a:lnTo>
                    <a:lnTo>
                      <a:pt x="1007" y="972"/>
                    </a:lnTo>
                    <a:lnTo>
                      <a:pt x="1005" y="986"/>
                    </a:lnTo>
                    <a:lnTo>
                      <a:pt x="1002" y="1001"/>
                    </a:lnTo>
                    <a:lnTo>
                      <a:pt x="998" y="1014"/>
                    </a:lnTo>
                    <a:lnTo>
                      <a:pt x="994" y="1028"/>
                    </a:lnTo>
                    <a:lnTo>
                      <a:pt x="989" y="1041"/>
                    </a:lnTo>
                    <a:lnTo>
                      <a:pt x="988" y="1041"/>
                    </a:lnTo>
                    <a:lnTo>
                      <a:pt x="942" y="1154"/>
                    </a:lnTo>
                    <a:lnTo>
                      <a:pt x="139" y="1248"/>
                    </a:lnTo>
                    <a:lnTo>
                      <a:pt x="152" y="1174"/>
                    </a:lnTo>
                    <a:lnTo>
                      <a:pt x="153" y="1174"/>
                    </a:lnTo>
                    <a:lnTo>
                      <a:pt x="177" y="1142"/>
                    </a:lnTo>
                    <a:lnTo>
                      <a:pt x="201" y="1111"/>
                    </a:lnTo>
                    <a:lnTo>
                      <a:pt x="225" y="1078"/>
                    </a:lnTo>
                    <a:lnTo>
                      <a:pt x="250" y="1047"/>
                    </a:lnTo>
                    <a:lnTo>
                      <a:pt x="274" y="1015"/>
                    </a:lnTo>
                    <a:lnTo>
                      <a:pt x="297" y="984"/>
                    </a:lnTo>
                    <a:lnTo>
                      <a:pt x="320" y="952"/>
                    </a:lnTo>
                    <a:lnTo>
                      <a:pt x="344" y="919"/>
                    </a:lnTo>
                    <a:lnTo>
                      <a:pt x="368" y="888"/>
                    </a:lnTo>
                    <a:lnTo>
                      <a:pt x="390" y="856"/>
                    </a:lnTo>
                    <a:lnTo>
                      <a:pt x="413" y="824"/>
                    </a:lnTo>
                    <a:lnTo>
                      <a:pt x="436" y="791"/>
                    </a:lnTo>
                    <a:lnTo>
                      <a:pt x="458" y="759"/>
                    </a:lnTo>
                    <a:lnTo>
                      <a:pt x="480" y="727"/>
                    </a:lnTo>
                    <a:lnTo>
                      <a:pt x="503" y="695"/>
                    </a:lnTo>
                    <a:lnTo>
                      <a:pt x="525" y="663"/>
                    </a:lnTo>
                    <a:lnTo>
                      <a:pt x="522" y="657"/>
                    </a:lnTo>
                    <a:lnTo>
                      <a:pt x="519" y="653"/>
                    </a:lnTo>
                    <a:lnTo>
                      <a:pt x="517" y="651"/>
                    </a:lnTo>
                    <a:lnTo>
                      <a:pt x="514" y="649"/>
                    </a:lnTo>
                    <a:lnTo>
                      <a:pt x="511" y="649"/>
                    </a:lnTo>
                    <a:lnTo>
                      <a:pt x="508" y="650"/>
                    </a:lnTo>
                    <a:lnTo>
                      <a:pt x="506" y="651"/>
                    </a:lnTo>
                    <a:lnTo>
                      <a:pt x="503" y="653"/>
                    </a:lnTo>
                    <a:lnTo>
                      <a:pt x="500" y="655"/>
                    </a:lnTo>
                    <a:lnTo>
                      <a:pt x="496" y="658"/>
                    </a:lnTo>
                    <a:lnTo>
                      <a:pt x="493" y="660"/>
                    </a:lnTo>
                    <a:lnTo>
                      <a:pt x="490" y="663"/>
                    </a:lnTo>
                    <a:lnTo>
                      <a:pt x="487" y="665"/>
                    </a:lnTo>
                    <a:lnTo>
                      <a:pt x="484" y="667"/>
                    </a:lnTo>
                    <a:lnTo>
                      <a:pt x="481" y="669"/>
                    </a:lnTo>
                    <a:lnTo>
                      <a:pt x="478" y="670"/>
                    </a:lnTo>
                    <a:lnTo>
                      <a:pt x="450" y="706"/>
                    </a:lnTo>
                    <a:lnTo>
                      <a:pt x="423" y="742"/>
                    </a:lnTo>
                    <a:lnTo>
                      <a:pt x="396" y="779"/>
                    </a:lnTo>
                    <a:lnTo>
                      <a:pt x="369" y="817"/>
                    </a:lnTo>
                    <a:lnTo>
                      <a:pt x="340" y="855"/>
                    </a:lnTo>
                    <a:lnTo>
                      <a:pt x="313" y="892"/>
                    </a:lnTo>
                    <a:lnTo>
                      <a:pt x="286" y="930"/>
                    </a:lnTo>
                    <a:lnTo>
                      <a:pt x="258" y="968"/>
                    </a:lnTo>
                    <a:lnTo>
                      <a:pt x="230" y="1005"/>
                    </a:lnTo>
                    <a:lnTo>
                      <a:pt x="203" y="1043"/>
                    </a:lnTo>
                    <a:lnTo>
                      <a:pt x="175" y="1080"/>
                    </a:lnTo>
                    <a:lnTo>
                      <a:pt x="148" y="1119"/>
                    </a:lnTo>
                    <a:lnTo>
                      <a:pt x="121" y="1156"/>
                    </a:lnTo>
                    <a:lnTo>
                      <a:pt x="93" y="1193"/>
                    </a:lnTo>
                    <a:lnTo>
                      <a:pt x="66" y="1229"/>
                    </a:lnTo>
                    <a:lnTo>
                      <a:pt x="40" y="1267"/>
                    </a:lnTo>
                    <a:lnTo>
                      <a:pt x="38" y="1268"/>
                    </a:lnTo>
                    <a:lnTo>
                      <a:pt x="35" y="1269"/>
                    </a:lnTo>
                    <a:lnTo>
                      <a:pt x="33" y="1270"/>
                    </a:lnTo>
                    <a:lnTo>
                      <a:pt x="31" y="1271"/>
                    </a:lnTo>
                    <a:lnTo>
                      <a:pt x="29" y="1271"/>
                    </a:lnTo>
                    <a:lnTo>
                      <a:pt x="26" y="1272"/>
                    </a:lnTo>
                    <a:lnTo>
                      <a:pt x="24" y="1272"/>
                    </a:lnTo>
                    <a:lnTo>
                      <a:pt x="21" y="1273"/>
                    </a:lnTo>
                    <a:lnTo>
                      <a:pt x="18" y="1273"/>
                    </a:lnTo>
                    <a:lnTo>
                      <a:pt x="16" y="1273"/>
                    </a:lnTo>
                    <a:lnTo>
                      <a:pt x="13" y="1273"/>
                    </a:lnTo>
                    <a:lnTo>
                      <a:pt x="10" y="1273"/>
                    </a:lnTo>
                    <a:lnTo>
                      <a:pt x="8" y="1273"/>
                    </a:lnTo>
                    <a:lnTo>
                      <a:pt x="5" y="1273"/>
                    </a:lnTo>
                    <a:lnTo>
                      <a:pt x="2" y="1273"/>
                    </a:lnTo>
                    <a:lnTo>
                      <a:pt x="0" y="1273"/>
                    </a:lnTo>
                    <a:lnTo>
                      <a:pt x="37" y="1217"/>
                    </a:lnTo>
                    <a:lnTo>
                      <a:pt x="75" y="1160"/>
                    </a:lnTo>
                    <a:lnTo>
                      <a:pt x="114" y="1103"/>
                    </a:lnTo>
                    <a:lnTo>
                      <a:pt x="153" y="1043"/>
                    </a:lnTo>
                    <a:lnTo>
                      <a:pt x="192" y="984"/>
                    </a:lnTo>
                    <a:lnTo>
                      <a:pt x="231" y="922"/>
                    </a:lnTo>
                    <a:lnTo>
                      <a:pt x="271" y="862"/>
                    </a:lnTo>
                    <a:lnTo>
                      <a:pt x="311" y="800"/>
                    </a:lnTo>
                    <a:lnTo>
                      <a:pt x="350" y="738"/>
                    </a:lnTo>
                    <a:lnTo>
                      <a:pt x="392" y="676"/>
                    </a:lnTo>
                    <a:lnTo>
                      <a:pt x="432" y="614"/>
                    </a:lnTo>
                    <a:lnTo>
                      <a:pt x="473" y="552"/>
                    </a:lnTo>
                    <a:lnTo>
                      <a:pt x="516" y="490"/>
                    </a:lnTo>
                    <a:lnTo>
                      <a:pt x="558" y="430"/>
                    </a:lnTo>
                    <a:lnTo>
                      <a:pt x="600" y="370"/>
                    </a:lnTo>
                    <a:lnTo>
                      <a:pt x="644" y="311"/>
                    </a:lnTo>
                    <a:lnTo>
                      <a:pt x="657" y="276"/>
                    </a:lnTo>
                    <a:lnTo>
                      <a:pt x="677" y="250"/>
                    </a:lnTo>
                    <a:lnTo>
                      <a:pt x="703" y="230"/>
                    </a:lnTo>
                    <a:lnTo>
                      <a:pt x="733" y="217"/>
                    </a:lnTo>
                    <a:lnTo>
                      <a:pt x="767" y="207"/>
                    </a:lnTo>
                    <a:lnTo>
                      <a:pt x="802" y="201"/>
                    </a:lnTo>
                    <a:lnTo>
                      <a:pt x="838" y="197"/>
                    </a:lnTo>
                    <a:lnTo>
                      <a:pt x="872" y="194"/>
                    </a:lnTo>
                    <a:lnTo>
                      <a:pt x="905" y="189"/>
                    </a:lnTo>
                    <a:lnTo>
                      <a:pt x="933" y="182"/>
                    </a:lnTo>
                    <a:lnTo>
                      <a:pt x="957" y="173"/>
                    </a:lnTo>
                    <a:lnTo>
                      <a:pt x="974" y="159"/>
                    </a:lnTo>
                    <a:lnTo>
                      <a:pt x="984" y="139"/>
                    </a:lnTo>
                    <a:lnTo>
                      <a:pt x="985" y="112"/>
                    </a:lnTo>
                    <a:lnTo>
                      <a:pt x="976" y="77"/>
                    </a:lnTo>
                    <a:lnTo>
                      <a:pt x="956" y="32"/>
                    </a:lnTo>
                    <a:lnTo>
                      <a:pt x="956" y="33"/>
                    </a:lnTo>
                    <a:lnTo>
                      <a:pt x="969" y="0"/>
                    </a:lnTo>
                    <a:lnTo>
                      <a:pt x="992" y="7"/>
                    </a:lnTo>
                    <a:lnTo>
                      <a:pt x="1016" y="15"/>
                    </a:lnTo>
                    <a:lnTo>
                      <a:pt x="1042" y="22"/>
                    </a:lnTo>
                    <a:lnTo>
                      <a:pt x="1067" y="30"/>
                    </a:lnTo>
                    <a:lnTo>
                      <a:pt x="1092" y="37"/>
                    </a:lnTo>
                    <a:lnTo>
                      <a:pt x="1118" y="44"/>
                    </a:lnTo>
                    <a:lnTo>
                      <a:pt x="1143" y="51"/>
                    </a:lnTo>
                    <a:lnTo>
                      <a:pt x="1170" y="57"/>
                    </a:lnTo>
                    <a:lnTo>
                      <a:pt x="1195" y="62"/>
                    </a:lnTo>
                    <a:lnTo>
                      <a:pt x="1220" y="67"/>
                    </a:lnTo>
                    <a:lnTo>
                      <a:pt x="1245" y="71"/>
                    </a:lnTo>
                    <a:lnTo>
                      <a:pt x="1270" y="74"/>
                    </a:lnTo>
                    <a:lnTo>
                      <a:pt x="1296" y="77"/>
                    </a:lnTo>
                    <a:lnTo>
                      <a:pt x="1320" y="79"/>
                    </a:lnTo>
                    <a:lnTo>
                      <a:pt x="1343" y="80"/>
                    </a:lnTo>
                    <a:lnTo>
                      <a:pt x="1367" y="80"/>
                    </a:lnTo>
                    <a:lnTo>
                      <a:pt x="1334" y="219"/>
                    </a:lnTo>
                    <a:lnTo>
                      <a:pt x="1335" y="219"/>
                    </a:lnTo>
                    <a:lnTo>
                      <a:pt x="1378" y="270"/>
                    </a:lnTo>
                    <a:lnTo>
                      <a:pt x="1433" y="310"/>
                    </a:lnTo>
                    <a:lnTo>
                      <a:pt x="1488" y="348"/>
                    </a:lnTo>
                    <a:lnTo>
                      <a:pt x="1539" y="389"/>
                    </a:lnTo>
                    <a:lnTo>
                      <a:pt x="1578" y="442"/>
                    </a:lnTo>
                    <a:lnTo>
                      <a:pt x="1587" y="464"/>
                    </a:lnTo>
                    <a:lnTo>
                      <a:pt x="1660" y="744"/>
                    </a:lnTo>
                    <a:lnTo>
                      <a:pt x="1708" y="1029"/>
                    </a:lnTo>
                    <a:lnTo>
                      <a:pt x="1742" y="1317"/>
                    </a:lnTo>
                    <a:lnTo>
                      <a:pt x="1773" y="1608"/>
                    </a:lnTo>
                    <a:lnTo>
                      <a:pt x="1815" y="1903"/>
                    </a:lnTo>
                    <a:lnTo>
                      <a:pt x="1833" y="2003"/>
                    </a:lnTo>
                    <a:lnTo>
                      <a:pt x="1804" y="2113"/>
                    </a:lnTo>
                    <a:lnTo>
                      <a:pt x="1738" y="2202"/>
                    </a:lnTo>
                    <a:lnTo>
                      <a:pt x="1649" y="2277"/>
                    </a:lnTo>
                    <a:lnTo>
                      <a:pt x="1554" y="2347"/>
                    </a:lnTo>
                    <a:lnTo>
                      <a:pt x="1465" y="2419"/>
                    </a:lnTo>
                    <a:lnTo>
                      <a:pt x="1441" y="2447"/>
                    </a:lnTo>
                    <a:close/>
                  </a:path>
                </a:pathLst>
              </a:custGeom>
              <a:solidFill>
                <a:srgbClr val="006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7" name="Freeform 3159"/>
              <p:cNvSpPr>
                <a:spLocks/>
              </p:cNvSpPr>
              <p:nvPr/>
            </p:nvSpPr>
            <p:spPr bwMode="auto">
              <a:xfrm>
                <a:off x="2210" y="3029"/>
                <a:ext cx="73" cy="60"/>
              </a:xfrm>
              <a:custGeom>
                <a:avLst/>
                <a:gdLst>
                  <a:gd name="T0" fmla="*/ 585 w 585"/>
                  <a:gd name="T1" fmla="*/ 0 h 478"/>
                  <a:gd name="T2" fmla="*/ 547 w 585"/>
                  <a:gd name="T3" fmla="*/ 26 h 478"/>
                  <a:gd name="T4" fmla="*/ 510 w 585"/>
                  <a:gd name="T5" fmla="*/ 53 h 478"/>
                  <a:gd name="T6" fmla="*/ 472 w 585"/>
                  <a:gd name="T7" fmla="*/ 81 h 478"/>
                  <a:gd name="T8" fmla="*/ 434 w 585"/>
                  <a:gd name="T9" fmla="*/ 109 h 478"/>
                  <a:gd name="T10" fmla="*/ 395 w 585"/>
                  <a:gd name="T11" fmla="*/ 137 h 478"/>
                  <a:gd name="T12" fmla="*/ 357 w 585"/>
                  <a:gd name="T13" fmla="*/ 167 h 478"/>
                  <a:gd name="T14" fmla="*/ 319 w 585"/>
                  <a:gd name="T15" fmla="*/ 197 h 478"/>
                  <a:gd name="T16" fmla="*/ 281 w 585"/>
                  <a:gd name="T17" fmla="*/ 227 h 478"/>
                  <a:gd name="T18" fmla="*/ 243 w 585"/>
                  <a:gd name="T19" fmla="*/ 257 h 478"/>
                  <a:gd name="T20" fmla="*/ 206 w 585"/>
                  <a:gd name="T21" fmla="*/ 287 h 478"/>
                  <a:gd name="T22" fmla="*/ 170 w 585"/>
                  <a:gd name="T23" fmla="*/ 319 h 478"/>
                  <a:gd name="T24" fmla="*/ 133 w 585"/>
                  <a:gd name="T25" fmla="*/ 350 h 478"/>
                  <a:gd name="T26" fmla="*/ 99 w 585"/>
                  <a:gd name="T27" fmla="*/ 382 h 478"/>
                  <a:gd name="T28" fmla="*/ 65 w 585"/>
                  <a:gd name="T29" fmla="*/ 413 h 478"/>
                  <a:gd name="T30" fmla="*/ 31 w 585"/>
                  <a:gd name="T31" fmla="*/ 445 h 478"/>
                  <a:gd name="T32" fmla="*/ 0 w 585"/>
                  <a:gd name="T33" fmla="*/ 478 h 4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85" h="478">
                    <a:moveTo>
                      <a:pt x="585" y="0"/>
                    </a:moveTo>
                    <a:lnTo>
                      <a:pt x="547" y="26"/>
                    </a:lnTo>
                    <a:lnTo>
                      <a:pt x="510" y="53"/>
                    </a:lnTo>
                    <a:lnTo>
                      <a:pt x="472" y="81"/>
                    </a:lnTo>
                    <a:lnTo>
                      <a:pt x="434" y="109"/>
                    </a:lnTo>
                    <a:lnTo>
                      <a:pt x="395" y="137"/>
                    </a:lnTo>
                    <a:lnTo>
                      <a:pt x="357" y="167"/>
                    </a:lnTo>
                    <a:lnTo>
                      <a:pt x="319" y="197"/>
                    </a:lnTo>
                    <a:lnTo>
                      <a:pt x="281" y="227"/>
                    </a:lnTo>
                    <a:lnTo>
                      <a:pt x="243" y="257"/>
                    </a:lnTo>
                    <a:lnTo>
                      <a:pt x="206" y="287"/>
                    </a:lnTo>
                    <a:lnTo>
                      <a:pt x="170" y="319"/>
                    </a:lnTo>
                    <a:lnTo>
                      <a:pt x="133" y="350"/>
                    </a:lnTo>
                    <a:lnTo>
                      <a:pt x="99" y="382"/>
                    </a:lnTo>
                    <a:lnTo>
                      <a:pt x="65" y="413"/>
                    </a:lnTo>
                    <a:lnTo>
                      <a:pt x="31" y="445"/>
                    </a:lnTo>
                    <a:lnTo>
                      <a:pt x="0" y="4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8" name="Freeform 3160"/>
              <p:cNvSpPr>
                <a:spLocks/>
              </p:cNvSpPr>
              <p:nvPr/>
            </p:nvSpPr>
            <p:spPr bwMode="auto">
              <a:xfrm>
                <a:off x="2176" y="3089"/>
                <a:ext cx="34" cy="22"/>
              </a:xfrm>
              <a:custGeom>
                <a:avLst/>
                <a:gdLst>
                  <a:gd name="T0" fmla="*/ 272 w 272"/>
                  <a:gd name="T1" fmla="*/ 0 h 172"/>
                  <a:gd name="T2" fmla="*/ 258 w 272"/>
                  <a:gd name="T3" fmla="*/ 11 h 172"/>
                  <a:gd name="T4" fmla="*/ 243 w 272"/>
                  <a:gd name="T5" fmla="*/ 23 h 172"/>
                  <a:gd name="T6" fmla="*/ 228 w 272"/>
                  <a:gd name="T7" fmla="*/ 36 h 172"/>
                  <a:gd name="T8" fmla="*/ 213 w 272"/>
                  <a:gd name="T9" fmla="*/ 49 h 172"/>
                  <a:gd name="T10" fmla="*/ 197 w 272"/>
                  <a:gd name="T11" fmla="*/ 62 h 172"/>
                  <a:gd name="T12" fmla="*/ 181 w 272"/>
                  <a:gd name="T13" fmla="*/ 75 h 172"/>
                  <a:gd name="T14" fmla="*/ 163 w 272"/>
                  <a:gd name="T15" fmla="*/ 88 h 172"/>
                  <a:gd name="T16" fmla="*/ 146 w 272"/>
                  <a:gd name="T17" fmla="*/ 101 h 172"/>
                  <a:gd name="T18" fmla="*/ 128 w 272"/>
                  <a:gd name="T19" fmla="*/ 113 h 172"/>
                  <a:gd name="T20" fmla="*/ 110 w 272"/>
                  <a:gd name="T21" fmla="*/ 126 h 172"/>
                  <a:gd name="T22" fmla="*/ 92 w 272"/>
                  <a:gd name="T23" fmla="*/ 137 h 172"/>
                  <a:gd name="T24" fmla="*/ 74 w 272"/>
                  <a:gd name="T25" fmla="*/ 146 h 172"/>
                  <a:gd name="T26" fmla="*/ 56 w 272"/>
                  <a:gd name="T27" fmla="*/ 155 h 172"/>
                  <a:gd name="T28" fmla="*/ 37 w 272"/>
                  <a:gd name="T29" fmla="*/ 162 h 172"/>
                  <a:gd name="T30" fmla="*/ 18 w 272"/>
                  <a:gd name="T31" fmla="*/ 168 h 172"/>
                  <a:gd name="T32" fmla="*/ 0 w 272"/>
                  <a:gd name="T33" fmla="*/ 172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2" h="172">
                    <a:moveTo>
                      <a:pt x="272" y="0"/>
                    </a:moveTo>
                    <a:lnTo>
                      <a:pt x="258" y="11"/>
                    </a:lnTo>
                    <a:lnTo>
                      <a:pt x="243" y="23"/>
                    </a:lnTo>
                    <a:lnTo>
                      <a:pt x="228" y="36"/>
                    </a:lnTo>
                    <a:lnTo>
                      <a:pt x="213" y="49"/>
                    </a:lnTo>
                    <a:lnTo>
                      <a:pt x="197" y="62"/>
                    </a:lnTo>
                    <a:lnTo>
                      <a:pt x="181" y="75"/>
                    </a:lnTo>
                    <a:lnTo>
                      <a:pt x="163" y="88"/>
                    </a:lnTo>
                    <a:lnTo>
                      <a:pt x="146" y="101"/>
                    </a:lnTo>
                    <a:lnTo>
                      <a:pt x="128" y="113"/>
                    </a:lnTo>
                    <a:lnTo>
                      <a:pt x="110" y="126"/>
                    </a:lnTo>
                    <a:lnTo>
                      <a:pt x="92" y="137"/>
                    </a:lnTo>
                    <a:lnTo>
                      <a:pt x="74" y="146"/>
                    </a:lnTo>
                    <a:lnTo>
                      <a:pt x="56" y="155"/>
                    </a:lnTo>
                    <a:lnTo>
                      <a:pt x="37" y="162"/>
                    </a:lnTo>
                    <a:lnTo>
                      <a:pt x="18" y="168"/>
                    </a:lnTo>
                    <a:lnTo>
                      <a:pt x="0" y="17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9" name="Freeform 3161"/>
              <p:cNvSpPr>
                <a:spLocks/>
              </p:cNvSpPr>
              <p:nvPr/>
            </p:nvSpPr>
            <p:spPr bwMode="auto">
              <a:xfrm>
                <a:off x="2141" y="3050"/>
                <a:ext cx="35" cy="61"/>
              </a:xfrm>
              <a:custGeom>
                <a:avLst/>
                <a:gdLst>
                  <a:gd name="T0" fmla="*/ 279 w 279"/>
                  <a:gd name="T1" fmla="*/ 484 h 484"/>
                  <a:gd name="T2" fmla="*/ 259 w 279"/>
                  <a:gd name="T3" fmla="*/ 455 h 484"/>
                  <a:gd name="T4" fmla="*/ 244 w 279"/>
                  <a:gd name="T5" fmla="*/ 423 h 484"/>
                  <a:gd name="T6" fmla="*/ 230 w 279"/>
                  <a:gd name="T7" fmla="*/ 390 h 484"/>
                  <a:gd name="T8" fmla="*/ 219 w 279"/>
                  <a:gd name="T9" fmla="*/ 356 h 484"/>
                  <a:gd name="T10" fmla="*/ 209 w 279"/>
                  <a:gd name="T11" fmla="*/ 322 h 484"/>
                  <a:gd name="T12" fmla="*/ 200 w 279"/>
                  <a:gd name="T13" fmla="*/ 286 h 484"/>
                  <a:gd name="T14" fmla="*/ 190 w 279"/>
                  <a:gd name="T15" fmla="*/ 250 h 484"/>
                  <a:gd name="T16" fmla="*/ 180 w 279"/>
                  <a:gd name="T17" fmla="*/ 215 h 484"/>
                  <a:gd name="T18" fmla="*/ 169 w 279"/>
                  <a:gd name="T19" fmla="*/ 181 h 484"/>
                  <a:gd name="T20" fmla="*/ 156 w 279"/>
                  <a:gd name="T21" fmla="*/ 148 h 484"/>
                  <a:gd name="T22" fmla="*/ 140 w 279"/>
                  <a:gd name="T23" fmla="*/ 116 h 484"/>
                  <a:gd name="T24" fmla="*/ 121 w 279"/>
                  <a:gd name="T25" fmla="*/ 87 h 484"/>
                  <a:gd name="T26" fmla="*/ 99 w 279"/>
                  <a:gd name="T27" fmla="*/ 60 h 484"/>
                  <a:gd name="T28" fmla="*/ 71 w 279"/>
                  <a:gd name="T29" fmla="*/ 37 h 484"/>
                  <a:gd name="T30" fmla="*/ 38 w 279"/>
                  <a:gd name="T31" fmla="*/ 16 h 484"/>
                  <a:gd name="T32" fmla="*/ 0 w 279"/>
                  <a:gd name="T33" fmla="*/ 0 h 4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9" h="484">
                    <a:moveTo>
                      <a:pt x="279" y="484"/>
                    </a:moveTo>
                    <a:lnTo>
                      <a:pt x="259" y="455"/>
                    </a:lnTo>
                    <a:lnTo>
                      <a:pt x="244" y="423"/>
                    </a:lnTo>
                    <a:lnTo>
                      <a:pt x="230" y="390"/>
                    </a:lnTo>
                    <a:lnTo>
                      <a:pt x="219" y="356"/>
                    </a:lnTo>
                    <a:lnTo>
                      <a:pt x="209" y="322"/>
                    </a:lnTo>
                    <a:lnTo>
                      <a:pt x="200" y="286"/>
                    </a:lnTo>
                    <a:lnTo>
                      <a:pt x="190" y="250"/>
                    </a:lnTo>
                    <a:lnTo>
                      <a:pt x="180" y="215"/>
                    </a:lnTo>
                    <a:lnTo>
                      <a:pt x="169" y="181"/>
                    </a:lnTo>
                    <a:lnTo>
                      <a:pt x="156" y="148"/>
                    </a:lnTo>
                    <a:lnTo>
                      <a:pt x="140" y="116"/>
                    </a:lnTo>
                    <a:lnTo>
                      <a:pt x="121" y="87"/>
                    </a:lnTo>
                    <a:lnTo>
                      <a:pt x="99" y="60"/>
                    </a:lnTo>
                    <a:lnTo>
                      <a:pt x="71" y="37"/>
                    </a:lnTo>
                    <a:lnTo>
                      <a:pt x="38" y="1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0" name="Freeform 3162"/>
              <p:cNvSpPr>
                <a:spLocks/>
              </p:cNvSpPr>
              <p:nvPr/>
            </p:nvSpPr>
            <p:spPr bwMode="auto">
              <a:xfrm>
                <a:off x="2140" y="3044"/>
                <a:ext cx="2" cy="6"/>
              </a:xfrm>
              <a:custGeom>
                <a:avLst/>
                <a:gdLst>
                  <a:gd name="T0" fmla="*/ 7 w 14"/>
                  <a:gd name="T1" fmla="*/ 54 h 54"/>
                  <a:gd name="T2" fmla="*/ 4 w 14"/>
                  <a:gd name="T3" fmla="*/ 51 h 54"/>
                  <a:gd name="T4" fmla="*/ 3 w 14"/>
                  <a:gd name="T5" fmla="*/ 47 h 54"/>
                  <a:gd name="T6" fmla="*/ 1 w 14"/>
                  <a:gd name="T7" fmla="*/ 44 h 54"/>
                  <a:gd name="T8" fmla="*/ 0 w 14"/>
                  <a:gd name="T9" fmla="*/ 41 h 54"/>
                  <a:gd name="T10" fmla="*/ 0 w 14"/>
                  <a:gd name="T11" fmla="*/ 36 h 54"/>
                  <a:gd name="T12" fmla="*/ 0 w 14"/>
                  <a:gd name="T13" fmla="*/ 33 h 54"/>
                  <a:gd name="T14" fmla="*/ 0 w 14"/>
                  <a:gd name="T15" fmla="*/ 29 h 54"/>
                  <a:gd name="T16" fmla="*/ 1 w 14"/>
                  <a:gd name="T17" fmla="*/ 26 h 54"/>
                  <a:gd name="T18" fmla="*/ 1 w 14"/>
                  <a:gd name="T19" fmla="*/ 22 h 54"/>
                  <a:gd name="T20" fmla="*/ 3 w 14"/>
                  <a:gd name="T21" fmla="*/ 18 h 54"/>
                  <a:gd name="T22" fmla="*/ 4 w 14"/>
                  <a:gd name="T23" fmla="*/ 15 h 54"/>
                  <a:gd name="T24" fmla="*/ 6 w 14"/>
                  <a:gd name="T25" fmla="*/ 12 h 54"/>
                  <a:gd name="T26" fmla="*/ 7 w 14"/>
                  <a:gd name="T27" fmla="*/ 8 h 54"/>
                  <a:gd name="T28" fmla="*/ 9 w 14"/>
                  <a:gd name="T29" fmla="*/ 5 h 54"/>
                  <a:gd name="T30" fmla="*/ 11 w 14"/>
                  <a:gd name="T31" fmla="*/ 2 h 54"/>
                  <a:gd name="T32" fmla="*/ 14 w 14"/>
                  <a:gd name="T33" fmla="*/ 0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54">
                    <a:moveTo>
                      <a:pt x="7" y="54"/>
                    </a:moveTo>
                    <a:lnTo>
                      <a:pt x="4" y="51"/>
                    </a:lnTo>
                    <a:lnTo>
                      <a:pt x="3" y="47"/>
                    </a:lnTo>
                    <a:lnTo>
                      <a:pt x="1" y="44"/>
                    </a:lnTo>
                    <a:lnTo>
                      <a:pt x="0" y="41"/>
                    </a:lnTo>
                    <a:lnTo>
                      <a:pt x="0" y="36"/>
                    </a:lnTo>
                    <a:lnTo>
                      <a:pt x="0" y="33"/>
                    </a:lnTo>
                    <a:lnTo>
                      <a:pt x="0" y="29"/>
                    </a:lnTo>
                    <a:lnTo>
                      <a:pt x="1" y="26"/>
                    </a:lnTo>
                    <a:lnTo>
                      <a:pt x="1" y="22"/>
                    </a:lnTo>
                    <a:lnTo>
                      <a:pt x="3" y="18"/>
                    </a:lnTo>
                    <a:lnTo>
                      <a:pt x="4" y="15"/>
                    </a:lnTo>
                    <a:lnTo>
                      <a:pt x="6" y="12"/>
                    </a:lnTo>
                    <a:lnTo>
                      <a:pt x="7" y="8"/>
                    </a:lnTo>
                    <a:lnTo>
                      <a:pt x="9" y="5"/>
                    </a:lnTo>
                    <a:lnTo>
                      <a:pt x="11" y="2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1" name="Freeform 3163"/>
              <p:cNvSpPr>
                <a:spLocks/>
              </p:cNvSpPr>
              <p:nvPr/>
            </p:nvSpPr>
            <p:spPr bwMode="auto">
              <a:xfrm>
                <a:off x="2142" y="2964"/>
                <a:ext cx="110" cy="80"/>
              </a:xfrm>
              <a:custGeom>
                <a:avLst/>
                <a:gdLst>
                  <a:gd name="T0" fmla="*/ 0 w 877"/>
                  <a:gd name="T1" fmla="*/ 636 h 636"/>
                  <a:gd name="T2" fmla="*/ 53 w 877"/>
                  <a:gd name="T3" fmla="*/ 594 h 636"/>
                  <a:gd name="T4" fmla="*/ 109 w 877"/>
                  <a:gd name="T5" fmla="*/ 555 h 636"/>
                  <a:gd name="T6" fmla="*/ 164 w 877"/>
                  <a:gd name="T7" fmla="*/ 516 h 636"/>
                  <a:gd name="T8" fmla="*/ 221 w 877"/>
                  <a:gd name="T9" fmla="*/ 480 h 636"/>
                  <a:gd name="T10" fmla="*/ 278 w 877"/>
                  <a:gd name="T11" fmla="*/ 443 h 636"/>
                  <a:gd name="T12" fmla="*/ 336 w 877"/>
                  <a:gd name="T13" fmla="*/ 408 h 636"/>
                  <a:gd name="T14" fmla="*/ 392 w 877"/>
                  <a:gd name="T15" fmla="*/ 371 h 636"/>
                  <a:gd name="T16" fmla="*/ 450 w 877"/>
                  <a:gd name="T17" fmla="*/ 336 h 636"/>
                  <a:gd name="T18" fmla="*/ 506 w 877"/>
                  <a:gd name="T19" fmla="*/ 299 h 636"/>
                  <a:gd name="T20" fmla="*/ 562 w 877"/>
                  <a:gd name="T21" fmla="*/ 262 h 636"/>
                  <a:gd name="T22" fmla="*/ 618 w 877"/>
                  <a:gd name="T23" fmla="*/ 223 h 636"/>
                  <a:gd name="T24" fmla="*/ 672 w 877"/>
                  <a:gd name="T25" fmla="*/ 183 h 636"/>
                  <a:gd name="T26" fmla="*/ 726 w 877"/>
                  <a:gd name="T27" fmla="*/ 141 h 636"/>
                  <a:gd name="T28" fmla="*/ 777 w 877"/>
                  <a:gd name="T29" fmla="*/ 97 h 636"/>
                  <a:gd name="T30" fmla="*/ 827 w 877"/>
                  <a:gd name="T31" fmla="*/ 49 h 636"/>
                  <a:gd name="T32" fmla="*/ 877 w 877"/>
                  <a:gd name="T33" fmla="*/ 0 h 6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7" h="636">
                    <a:moveTo>
                      <a:pt x="0" y="636"/>
                    </a:moveTo>
                    <a:lnTo>
                      <a:pt x="53" y="594"/>
                    </a:lnTo>
                    <a:lnTo>
                      <a:pt x="109" y="555"/>
                    </a:lnTo>
                    <a:lnTo>
                      <a:pt x="164" y="516"/>
                    </a:lnTo>
                    <a:lnTo>
                      <a:pt x="221" y="480"/>
                    </a:lnTo>
                    <a:lnTo>
                      <a:pt x="278" y="443"/>
                    </a:lnTo>
                    <a:lnTo>
                      <a:pt x="336" y="408"/>
                    </a:lnTo>
                    <a:lnTo>
                      <a:pt x="392" y="371"/>
                    </a:lnTo>
                    <a:lnTo>
                      <a:pt x="450" y="336"/>
                    </a:lnTo>
                    <a:lnTo>
                      <a:pt x="506" y="299"/>
                    </a:lnTo>
                    <a:lnTo>
                      <a:pt x="562" y="262"/>
                    </a:lnTo>
                    <a:lnTo>
                      <a:pt x="618" y="223"/>
                    </a:lnTo>
                    <a:lnTo>
                      <a:pt x="672" y="183"/>
                    </a:lnTo>
                    <a:lnTo>
                      <a:pt x="726" y="141"/>
                    </a:lnTo>
                    <a:lnTo>
                      <a:pt x="777" y="97"/>
                    </a:lnTo>
                    <a:lnTo>
                      <a:pt x="827" y="49"/>
                    </a:lnTo>
                    <a:lnTo>
                      <a:pt x="87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2" name="Freeform 3164"/>
              <p:cNvSpPr>
                <a:spLocks/>
              </p:cNvSpPr>
              <p:nvPr/>
            </p:nvSpPr>
            <p:spPr bwMode="auto">
              <a:xfrm>
                <a:off x="2250" y="2947"/>
                <a:ext cx="9" cy="17"/>
              </a:xfrm>
              <a:custGeom>
                <a:avLst/>
                <a:gdLst>
                  <a:gd name="T0" fmla="*/ 11 w 72"/>
                  <a:gd name="T1" fmla="*/ 139 h 139"/>
                  <a:gd name="T2" fmla="*/ 3 w 72"/>
                  <a:gd name="T3" fmla="*/ 123 h 139"/>
                  <a:gd name="T4" fmla="*/ 0 w 72"/>
                  <a:gd name="T5" fmla="*/ 110 h 139"/>
                  <a:gd name="T6" fmla="*/ 2 w 72"/>
                  <a:gd name="T7" fmla="*/ 99 h 139"/>
                  <a:gd name="T8" fmla="*/ 7 w 72"/>
                  <a:gd name="T9" fmla="*/ 90 h 139"/>
                  <a:gd name="T10" fmla="*/ 14 w 72"/>
                  <a:gd name="T11" fmla="*/ 82 h 139"/>
                  <a:gd name="T12" fmla="*/ 24 w 72"/>
                  <a:gd name="T13" fmla="*/ 75 h 139"/>
                  <a:gd name="T14" fmla="*/ 34 w 72"/>
                  <a:gd name="T15" fmla="*/ 69 h 139"/>
                  <a:gd name="T16" fmla="*/ 45 w 72"/>
                  <a:gd name="T17" fmla="*/ 63 h 139"/>
                  <a:gd name="T18" fmla="*/ 54 w 72"/>
                  <a:gd name="T19" fmla="*/ 57 h 139"/>
                  <a:gd name="T20" fmla="*/ 63 w 72"/>
                  <a:gd name="T21" fmla="*/ 51 h 139"/>
                  <a:gd name="T22" fmla="*/ 69 w 72"/>
                  <a:gd name="T23" fmla="*/ 45 h 139"/>
                  <a:gd name="T24" fmla="*/ 72 w 72"/>
                  <a:gd name="T25" fmla="*/ 39 h 139"/>
                  <a:gd name="T26" fmla="*/ 71 w 72"/>
                  <a:gd name="T27" fmla="*/ 31 h 139"/>
                  <a:gd name="T28" fmla="*/ 65 w 72"/>
                  <a:gd name="T29" fmla="*/ 22 h 139"/>
                  <a:gd name="T30" fmla="*/ 54 w 72"/>
                  <a:gd name="T31" fmla="*/ 12 h 139"/>
                  <a:gd name="T32" fmla="*/ 37 w 72"/>
                  <a:gd name="T33" fmla="*/ 0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139">
                    <a:moveTo>
                      <a:pt x="11" y="139"/>
                    </a:moveTo>
                    <a:lnTo>
                      <a:pt x="3" y="123"/>
                    </a:lnTo>
                    <a:lnTo>
                      <a:pt x="0" y="110"/>
                    </a:lnTo>
                    <a:lnTo>
                      <a:pt x="2" y="99"/>
                    </a:lnTo>
                    <a:lnTo>
                      <a:pt x="7" y="90"/>
                    </a:lnTo>
                    <a:lnTo>
                      <a:pt x="14" y="82"/>
                    </a:lnTo>
                    <a:lnTo>
                      <a:pt x="24" y="75"/>
                    </a:lnTo>
                    <a:lnTo>
                      <a:pt x="34" y="69"/>
                    </a:lnTo>
                    <a:lnTo>
                      <a:pt x="45" y="63"/>
                    </a:lnTo>
                    <a:lnTo>
                      <a:pt x="54" y="57"/>
                    </a:lnTo>
                    <a:lnTo>
                      <a:pt x="63" y="51"/>
                    </a:lnTo>
                    <a:lnTo>
                      <a:pt x="69" y="45"/>
                    </a:lnTo>
                    <a:lnTo>
                      <a:pt x="72" y="39"/>
                    </a:lnTo>
                    <a:lnTo>
                      <a:pt x="71" y="31"/>
                    </a:lnTo>
                    <a:lnTo>
                      <a:pt x="65" y="22"/>
                    </a:lnTo>
                    <a:lnTo>
                      <a:pt x="54" y="12"/>
                    </a:lnTo>
                    <a:lnTo>
                      <a:pt x="3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3" name="Freeform 3165"/>
              <p:cNvSpPr>
                <a:spLocks/>
              </p:cNvSpPr>
              <p:nvPr/>
            </p:nvSpPr>
            <p:spPr bwMode="auto">
              <a:xfrm>
                <a:off x="2237" y="2828"/>
                <a:ext cx="18" cy="119"/>
              </a:xfrm>
              <a:custGeom>
                <a:avLst/>
                <a:gdLst>
                  <a:gd name="T0" fmla="*/ 146 w 146"/>
                  <a:gd name="T1" fmla="*/ 948 h 948"/>
                  <a:gd name="T2" fmla="*/ 132 w 146"/>
                  <a:gd name="T3" fmla="*/ 887 h 948"/>
                  <a:gd name="T4" fmla="*/ 120 w 146"/>
                  <a:gd name="T5" fmla="*/ 825 h 948"/>
                  <a:gd name="T6" fmla="*/ 108 w 146"/>
                  <a:gd name="T7" fmla="*/ 765 h 948"/>
                  <a:gd name="T8" fmla="*/ 99 w 146"/>
                  <a:gd name="T9" fmla="*/ 704 h 948"/>
                  <a:gd name="T10" fmla="*/ 89 w 146"/>
                  <a:gd name="T11" fmla="*/ 645 h 948"/>
                  <a:gd name="T12" fmla="*/ 80 w 146"/>
                  <a:gd name="T13" fmla="*/ 586 h 948"/>
                  <a:gd name="T14" fmla="*/ 72 w 146"/>
                  <a:gd name="T15" fmla="*/ 526 h 948"/>
                  <a:gd name="T16" fmla="*/ 65 w 146"/>
                  <a:gd name="T17" fmla="*/ 467 h 948"/>
                  <a:gd name="T18" fmla="*/ 58 w 146"/>
                  <a:gd name="T19" fmla="*/ 409 h 948"/>
                  <a:gd name="T20" fmla="*/ 51 w 146"/>
                  <a:gd name="T21" fmla="*/ 349 h 948"/>
                  <a:gd name="T22" fmla="*/ 43 w 146"/>
                  <a:gd name="T23" fmla="*/ 291 h 948"/>
                  <a:gd name="T24" fmla="*/ 36 w 146"/>
                  <a:gd name="T25" fmla="*/ 232 h 948"/>
                  <a:gd name="T26" fmla="*/ 28 w 146"/>
                  <a:gd name="T27" fmla="*/ 174 h 948"/>
                  <a:gd name="T28" fmla="*/ 19 w 146"/>
                  <a:gd name="T29" fmla="*/ 116 h 948"/>
                  <a:gd name="T30" fmla="*/ 10 w 146"/>
                  <a:gd name="T31" fmla="*/ 57 h 948"/>
                  <a:gd name="T32" fmla="*/ 0 w 146"/>
                  <a:gd name="T33" fmla="*/ 0 h 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948">
                    <a:moveTo>
                      <a:pt x="146" y="948"/>
                    </a:moveTo>
                    <a:lnTo>
                      <a:pt x="132" y="887"/>
                    </a:lnTo>
                    <a:lnTo>
                      <a:pt x="120" y="825"/>
                    </a:lnTo>
                    <a:lnTo>
                      <a:pt x="108" y="765"/>
                    </a:lnTo>
                    <a:lnTo>
                      <a:pt x="99" y="704"/>
                    </a:lnTo>
                    <a:lnTo>
                      <a:pt x="89" y="645"/>
                    </a:lnTo>
                    <a:lnTo>
                      <a:pt x="80" y="586"/>
                    </a:lnTo>
                    <a:lnTo>
                      <a:pt x="72" y="526"/>
                    </a:lnTo>
                    <a:lnTo>
                      <a:pt x="65" y="467"/>
                    </a:lnTo>
                    <a:lnTo>
                      <a:pt x="58" y="409"/>
                    </a:lnTo>
                    <a:lnTo>
                      <a:pt x="51" y="349"/>
                    </a:lnTo>
                    <a:lnTo>
                      <a:pt x="43" y="291"/>
                    </a:lnTo>
                    <a:lnTo>
                      <a:pt x="36" y="232"/>
                    </a:lnTo>
                    <a:lnTo>
                      <a:pt x="28" y="174"/>
                    </a:lnTo>
                    <a:lnTo>
                      <a:pt x="19" y="116"/>
                    </a:lnTo>
                    <a:lnTo>
                      <a:pt x="10" y="5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4" name="Freeform 3166"/>
              <p:cNvSpPr>
                <a:spLocks/>
              </p:cNvSpPr>
              <p:nvPr/>
            </p:nvSpPr>
            <p:spPr bwMode="auto">
              <a:xfrm>
                <a:off x="2227" y="2828"/>
                <a:ext cx="10" cy="26"/>
              </a:xfrm>
              <a:custGeom>
                <a:avLst/>
                <a:gdLst>
                  <a:gd name="T0" fmla="*/ 80 w 80"/>
                  <a:gd name="T1" fmla="*/ 0 h 205"/>
                  <a:gd name="T2" fmla="*/ 68 w 80"/>
                  <a:gd name="T3" fmla="*/ 7 h 205"/>
                  <a:gd name="T4" fmla="*/ 58 w 80"/>
                  <a:gd name="T5" fmla="*/ 17 h 205"/>
                  <a:gd name="T6" fmla="*/ 50 w 80"/>
                  <a:gd name="T7" fmla="*/ 27 h 205"/>
                  <a:gd name="T8" fmla="*/ 44 w 80"/>
                  <a:gd name="T9" fmla="*/ 39 h 205"/>
                  <a:gd name="T10" fmla="*/ 38 w 80"/>
                  <a:gd name="T11" fmla="*/ 51 h 205"/>
                  <a:gd name="T12" fmla="*/ 34 w 80"/>
                  <a:gd name="T13" fmla="*/ 64 h 205"/>
                  <a:gd name="T14" fmla="*/ 29 w 80"/>
                  <a:gd name="T15" fmla="*/ 77 h 205"/>
                  <a:gd name="T16" fmla="*/ 26 w 80"/>
                  <a:gd name="T17" fmla="*/ 91 h 205"/>
                  <a:gd name="T18" fmla="*/ 23 w 80"/>
                  <a:gd name="T19" fmla="*/ 106 h 205"/>
                  <a:gd name="T20" fmla="*/ 21 w 80"/>
                  <a:gd name="T21" fmla="*/ 121 h 205"/>
                  <a:gd name="T22" fmla="*/ 18 w 80"/>
                  <a:gd name="T23" fmla="*/ 136 h 205"/>
                  <a:gd name="T24" fmla="*/ 16 w 80"/>
                  <a:gd name="T25" fmla="*/ 150 h 205"/>
                  <a:gd name="T26" fmla="*/ 13 w 80"/>
                  <a:gd name="T27" fmla="*/ 165 h 205"/>
                  <a:gd name="T28" fmla="*/ 9 w 80"/>
                  <a:gd name="T29" fmla="*/ 178 h 205"/>
                  <a:gd name="T30" fmla="*/ 5 w 80"/>
                  <a:gd name="T31" fmla="*/ 192 h 205"/>
                  <a:gd name="T32" fmla="*/ 0 w 80"/>
                  <a:gd name="T33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205">
                    <a:moveTo>
                      <a:pt x="80" y="0"/>
                    </a:moveTo>
                    <a:lnTo>
                      <a:pt x="68" y="7"/>
                    </a:lnTo>
                    <a:lnTo>
                      <a:pt x="58" y="17"/>
                    </a:lnTo>
                    <a:lnTo>
                      <a:pt x="50" y="27"/>
                    </a:lnTo>
                    <a:lnTo>
                      <a:pt x="44" y="39"/>
                    </a:lnTo>
                    <a:lnTo>
                      <a:pt x="38" y="51"/>
                    </a:lnTo>
                    <a:lnTo>
                      <a:pt x="34" y="64"/>
                    </a:lnTo>
                    <a:lnTo>
                      <a:pt x="29" y="77"/>
                    </a:lnTo>
                    <a:lnTo>
                      <a:pt x="26" y="91"/>
                    </a:lnTo>
                    <a:lnTo>
                      <a:pt x="23" y="106"/>
                    </a:lnTo>
                    <a:lnTo>
                      <a:pt x="21" y="121"/>
                    </a:lnTo>
                    <a:lnTo>
                      <a:pt x="18" y="136"/>
                    </a:lnTo>
                    <a:lnTo>
                      <a:pt x="16" y="150"/>
                    </a:lnTo>
                    <a:lnTo>
                      <a:pt x="13" y="165"/>
                    </a:lnTo>
                    <a:lnTo>
                      <a:pt x="9" y="178"/>
                    </a:lnTo>
                    <a:lnTo>
                      <a:pt x="5" y="192"/>
                    </a:lnTo>
                    <a:lnTo>
                      <a:pt x="0" y="2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5" name="Freeform 3167"/>
              <p:cNvSpPr>
                <a:spLocks/>
              </p:cNvSpPr>
              <p:nvPr/>
            </p:nvSpPr>
            <p:spPr bwMode="auto">
              <a:xfrm>
                <a:off x="2120" y="2854"/>
                <a:ext cx="107" cy="26"/>
              </a:xfrm>
              <a:custGeom>
                <a:avLst/>
                <a:gdLst>
                  <a:gd name="T0" fmla="*/ 849 w 849"/>
                  <a:gd name="T1" fmla="*/ 0 h 207"/>
                  <a:gd name="T2" fmla="*/ 803 w 849"/>
                  <a:gd name="T3" fmla="*/ 113 h 207"/>
                  <a:gd name="T4" fmla="*/ 0 w 849"/>
                  <a:gd name="T5" fmla="*/ 207 h 207"/>
                  <a:gd name="T6" fmla="*/ 13 w 849"/>
                  <a:gd name="T7" fmla="*/ 133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49" h="207">
                    <a:moveTo>
                      <a:pt x="849" y="0"/>
                    </a:moveTo>
                    <a:lnTo>
                      <a:pt x="803" y="113"/>
                    </a:lnTo>
                    <a:lnTo>
                      <a:pt x="0" y="207"/>
                    </a:lnTo>
                    <a:lnTo>
                      <a:pt x="13" y="1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6" name="Freeform 3168"/>
              <p:cNvSpPr>
                <a:spLocks/>
              </p:cNvSpPr>
              <p:nvPr/>
            </p:nvSpPr>
            <p:spPr bwMode="auto">
              <a:xfrm>
                <a:off x="2122" y="2806"/>
                <a:ext cx="47" cy="64"/>
              </a:xfrm>
              <a:custGeom>
                <a:avLst/>
                <a:gdLst>
                  <a:gd name="T0" fmla="*/ 0 w 372"/>
                  <a:gd name="T1" fmla="*/ 511 h 511"/>
                  <a:gd name="T2" fmla="*/ 24 w 372"/>
                  <a:gd name="T3" fmla="*/ 479 h 511"/>
                  <a:gd name="T4" fmla="*/ 48 w 372"/>
                  <a:gd name="T5" fmla="*/ 448 h 511"/>
                  <a:gd name="T6" fmla="*/ 72 w 372"/>
                  <a:gd name="T7" fmla="*/ 415 h 511"/>
                  <a:gd name="T8" fmla="*/ 97 w 372"/>
                  <a:gd name="T9" fmla="*/ 384 h 511"/>
                  <a:gd name="T10" fmla="*/ 121 w 372"/>
                  <a:gd name="T11" fmla="*/ 352 h 511"/>
                  <a:gd name="T12" fmla="*/ 144 w 372"/>
                  <a:gd name="T13" fmla="*/ 321 h 511"/>
                  <a:gd name="T14" fmla="*/ 167 w 372"/>
                  <a:gd name="T15" fmla="*/ 289 h 511"/>
                  <a:gd name="T16" fmla="*/ 191 w 372"/>
                  <a:gd name="T17" fmla="*/ 256 h 511"/>
                  <a:gd name="T18" fmla="*/ 215 w 372"/>
                  <a:gd name="T19" fmla="*/ 225 h 511"/>
                  <a:gd name="T20" fmla="*/ 237 w 372"/>
                  <a:gd name="T21" fmla="*/ 193 h 511"/>
                  <a:gd name="T22" fmla="*/ 260 w 372"/>
                  <a:gd name="T23" fmla="*/ 161 h 511"/>
                  <a:gd name="T24" fmla="*/ 283 w 372"/>
                  <a:gd name="T25" fmla="*/ 128 h 511"/>
                  <a:gd name="T26" fmla="*/ 305 w 372"/>
                  <a:gd name="T27" fmla="*/ 96 h 511"/>
                  <a:gd name="T28" fmla="*/ 327 w 372"/>
                  <a:gd name="T29" fmla="*/ 64 h 511"/>
                  <a:gd name="T30" fmla="*/ 350 w 372"/>
                  <a:gd name="T31" fmla="*/ 32 h 511"/>
                  <a:gd name="T32" fmla="*/ 372 w 372"/>
                  <a:gd name="T33" fmla="*/ 0 h 5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72" h="511">
                    <a:moveTo>
                      <a:pt x="0" y="511"/>
                    </a:moveTo>
                    <a:lnTo>
                      <a:pt x="24" y="479"/>
                    </a:lnTo>
                    <a:lnTo>
                      <a:pt x="48" y="448"/>
                    </a:lnTo>
                    <a:lnTo>
                      <a:pt x="72" y="415"/>
                    </a:lnTo>
                    <a:lnTo>
                      <a:pt x="97" y="384"/>
                    </a:lnTo>
                    <a:lnTo>
                      <a:pt x="121" y="352"/>
                    </a:lnTo>
                    <a:lnTo>
                      <a:pt x="144" y="321"/>
                    </a:lnTo>
                    <a:lnTo>
                      <a:pt x="167" y="289"/>
                    </a:lnTo>
                    <a:lnTo>
                      <a:pt x="191" y="256"/>
                    </a:lnTo>
                    <a:lnTo>
                      <a:pt x="215" y="225"/>
                    </a:lnTo>
                    <a:lnTo>
                      <a:pt x="237" y="193"/>
                    </a:lnTo>
                    <a:lnTo>
                      <a:pt x="260" y="161"/>
                    </a:lnTo>
                    <a:lnTo>
                      <a:pt x="283" y="128"/>
                    </a:lnTo>
                    <a:lnTo>
                      <a:pt x="305" y="96"/>
                    </a:lnTo>
                    <a:lnTo>
                      <a:pt x="327" y="64"/>
                    </a:lnTo>
                    <a:lnTo>
                      <a:pt x="350" y="32"/>
                    </a:lnTo>
                    <a:lnTo>
                      <a:pt x="37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7" name="Freeform 3169"/>
              <p:cNvSpPr>
                <a:spLocks/>
              </p:cNvSpPr>
              <p:nvPr/>
            </p:nvSpPr>
            <p:spPr bwMode="auto">
              <a:xfrm>
                <a:off x="2163" y="2805"/>
                <a:ext cx="6" cy="2"/>
              </a:xfrm>
              <a:custGeom>
                <a:avLst/>
                <a:gdLst>
                  <a:gd name="T0" fmla="*/ 47 w 47"/>
                  <a:gd name="T1" fmla="*/ 14 h 21"/>
                  <a:gd name="T2" fmla="*/ 44 w 47"/>
                  <a:gd name="T3" fmla="*/ 8 h 21"/>
                  <a:gd name="T4" fmla="*/ 41 w 47"/>
                  <a:gd name="T5" fmla="*/ 4 h 21"/>
                  <a:gd name="T6" fmla="*/ 39 w 47"/>
                  <a:gd name="T7" fmla="*/ 2 h 21"/>
                  <a:gd name="T8" fmla="*/ 36 w 47"/>
                  <a:gd name="T9" fmla="*/ 0 h 21"/>
                  <a:gd name="T10" fmla="*/ 33 w 47"/>
                  <a:gd name="T11" fmla="*/ 0 h 21"/>
                  <a:gd name="T12" fmla="*/ 30 w 47"/>
                  <a:gd name="T13" fmla="*/ 1 h 21"/>
                  <a:gd name="T14" fmla="*/ 28 w 47"/>
                  <a:gd name="T15" fmla="*/ 2 h 21"/>
                  <a:gd name="T16" fmla="*/ 25 w 47"/>
                  <a:gd name="T17" fmla="*/ 4 h 21"/>
                  <a:gd name="T18" fmla="*/ 22 w 47"/>
                  <a:gd name="T19" fmla="*/ 6 h 21"/>
                  <a:gd name="T20" fmla="*/ 18 w 47"/>
                  <a:gd name="T21" fmla="*/ 9 h 21"/>
                  <a:gd name="T22" fmla="*/ 15 w 47"/>
                  <a:gd name="T23" fmla="*/ 11 h 21"/>
                  <a:gd name="T24" fmla="*/ 12 w 47"/>
                  <a:gd name="T25" fmla="*/ 14 h 21"/>
                  <a:gd name="T26" fmla="*/ 9 w 47"/>
                  <a:gd name="T27" fmla="*/ 16 h 21"/>
                  <a:gd name="T28" fmla="*/ 6 w 47"/>
                  <a:gd name="T29" fmla="*/ 18 h 21"/>
                  <a:gd name="T30" fmla="*/ 3 w 47"/>
                  <a:gd name="T31" fmla="*/ 20 h 21"/>
                  <a:gd name="T32" fmla="*/ 0 w 47"/>
                  <a:gd name="T3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21">
                    <a:moveTo>
                      <a:pt x="47" y="14"/>
                    </a:moveTo>
                    <a:lnTo>
                      <a:pt x="44" y="8"/>
                    </a:lnTo>
                    <a:lnTo>
                      <a:pt x="41" y="4"/>
                    </a:lnTo>
                    <a:lnTo>
                      <a:pt x="39" y="2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1"/>
                    </a:lnTo>
                    <a:lnTo>
                      <a:pt x="28" y="2"/>
                    </a:lnTo>
                    <a:lnTo>
                      <a:pt x="25" y="4"/>
                    </a:lnTo>
                    <a:lnTo>
                      <a:pt x="22" y="6"/>
                    </a:lnTo>
                    <a:lnTo>
                      <a:pt x="18" y="9"/>
                    </a:lnTo>
                    <a:lnTo>
                      <a:pt x="15" y="11"/>
                    </a:lnTo>
                    <a:lnTo>
                      <a:pt x="12" y="14"/>
                    </a:lnTo>
                    <a:lnTo>
                      <a:pt x="9" y="16"/>
                    </a:lnTo>
                    <a:lnTo>
                      <a:pt x="6" y="18"/>
                    </a:lnTo>
                    <a:lnTo>
                      <a:pt x="3" y="20"/>
                    </a:lnTo>
                    <a:lnTo>
                      <a:pt x="0" y="2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8" name="Freeform 3170"/>
              <p:cNvSpPr>
                <a:spLocks/>
              </p:cNvSpPr>
              <p:nvPr/>
            </p:nvSpPr>
            <p:spPr bwMode="auto">
              <a:xfrm>
                <a:off x="2108" y="2807"/>
                <a:ext cx="55" cy="75"/>
              </a:xfrm>
              <a:custGeom>
                <a:avLst/>
                <a:gdLst>
                  <a:gd name="T0" fmla="*/ 438 w 438"/>
                  <a:gd name="T1" fmla="*/ 0 h 597"/>
                  <a:gd name="T2" fmla="*/ 410 w 438"/>
                  <a:gd name="T3" fmla="*/ 36 h 597"/>
                  <a:gd name="T4" fmla="*/ 383 w 438"/>
                  <a:gd name="T5" fmla="*/ 72 h 597"/>
                  <a:gd name="T6" fmla="*/ 356 w 438"/>
                  <a:gd name="T7" fmla="*/ 109 h 597"/>
                  <a:gd name="T8" fmla="*/ 329 w 438"/>
                  <a:gd name="T9" fmla="*/ 147 h 597"/>
                  <a:gd name="T10" fmla="*/ 300 w 438"/>
                  <a:gd name="T11" fmla="*/ 185 h 597"/>
                  <a:gd name="T12" fmla="*/ 273 w 438"/>
                  <a:gd name="T13" fmla="*/ 222 h 597"/>
                  <a:gd name="T14" fmla="*/ 246 w 438"/>
                  <a:gd name="T15" fmla="*/ 260 h 597"/>
                  <a:gd name="T16" fmla="*/ 218 w 438"/>
                  <a:gd name="T17" fmla="*/ 298 h 597"/>
                  <a:gd name="T18" fmla="*/ 190 w 438"/>
                  <a:gd name="T19" fmla="*/ 335 h 597"/>
                  <a:gd name="T20" fmla="*/ 163 w 438"/>
                  <a:gd name="T21" fmla="*/ 373 h 597"/>
                  <a:gd name="T22" fmla="*/ 135 w 438"/>
                  <a:gd name="T23" fmla="*/ 410 h 597"/>
                  <a:gd name="T24" fmla="*/ 108 w 438"/>
                  <a:gd name="T25" fmla="*/ 449 h 597"/>
                  <a:gd name="T26" fmla="*/ 81 w 438"/>
                  <a:gd name="T27" fmla="*/ 486 h 597"/>
                  <a:gd name="T28" fmla="*/ 53 w 438"/>
                  <a:gd name="T29" fmla="*/ 523 h 597"/>
                  <a:gd name="T30" fmla="*/ 26 w 438"/>
                  <a:gd name="T31" fmla="*/ 559 h 597"/>
                  <a:gd name="T32" fmla="*/ 0 w 438"/>
                  <a:gd name="T33" fmla="*/ 597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8" h="597">
                    <a:moveTo>
                      <a:pt x="438" y="0"/>
                    </a:moveTo>
                    <a:lnTo>
                      <a:pt x="410" y="36"/>
                    </a:lnTo>
                    <a:lnTo>
                      <a:pt x="383" y="72"/>
                    </a:lnTo>
                    <a:lnTo>
                      <a:pt x="356" y="109"/>
                    </a:lnTo>
                    <a:lnTo>
                      <a:pt x="329" y="147"/>
                    </a:lnTo>
                    <a:lnTo>
                      <a:pt x="300" y="185"/>
                    </a:lnTo>
                    <a:lnTo>
                      <a:pt x="273" y="222"/>
                    </a:lnTo>
                    <a:lnTo>
                      <a:pt x="246" y="260"/>
                    </a:lnTo>
                    <a:lnTo>
                      <a:pt x="218" y="298"/>
                    </a:lnTo>
                    <a:lnTo>
                      <a:pt x="190" y="335"/>
                    </a:lnTo>
                    <a:lnTo>
                      <a:pt x="163" y="373"/>
                    </a:lnTo>
                    <a:lnTo>
                      <a:pt x="135" y="410"/>
                    </a:lnTo>
                    <a:lnTo>
                      <a:pt x="108" y="449"/>
                    </a:lnTo>
                    <a:lnTo>
                      <a:pt x="81" y="486"/>
                    </a:lnTo>
                    <a:lnTo>
                      <a:pt x="53" y="523"/>
                    </a:lnTo>
                    <a:lnTo>
                      <a:pt x="26" y="559"/>
                    </a:lnTo>
                    <a:lnTo>
                      <a:pt x="0" y="5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99" name="Freeform 3171"/>
              <p:cNvSpPr>
                <a:spLocks/>
              </p:cNvSpPr>
              <p:nvPr/>
            </p:nvSpPr>
            <p:spPr bwMode="auto">
              <a:xfrm>
                <a:off x="2103" y="2882"/>
                <a:ext cx="5" cy="1"/>
              </a:xfrm>
              <a:custGeom>
                <a:avLst/>
                <a:gdLst>
                  <a:gd name="T0" fmla="*/ 40 w 40"/>
                  <a:gd name="T1" fmla="*/ 0 h 6"/>
                  <a:gd name="T2" fmla="*/ 38 w 40"/>
                  <a:gd name="T3" fmla="*/ 1 h 6"/>
                  <a:gd name="T4" fmla="*/ 35 w 40"/>
                  <a:gd name="T5" fmla="*/ 2 h 6"/>
                  <a:gd name="T6" fmla="*/ 33 w 40"/>
                  <a:gd name="T7" fmla="*/ 3 h 6"/>
                  <a:gd name="T8" fmla="*/ 31 w 40"/>
                  <a:gd name="T9" fmla="*/ 4 h 6"/>
                  <a:gd name="T10" fmla="*/ 29 w 40"/>
                  <a:gd name="T11" fmla="*/ 4 h 6"/>
                  <a:gd name="T12" fmla="*/ 26 w 40"/>
                  <a:gd name="T13" fmla="*/ 5 h 6"/>
                  <a:gd name="T14" fmla="*/ 24 w 40"/>
                  <a:gd name="T15" fmla="*/ 5 h 6"/>
                  <a:gd name="T16" fmla="*/ 21 w 40"/>
                  <a:gd name="T17" fmla="*/ 6 h 6"/>
                  <a:gd name="T18" fmla="*/ 18 w 40"/>
                  <a:gd name="T19" fmla="*/ 6 h 6"/>
                  <a:gd name="T20" fmla="*/ 16 w 40"/>
                  <a:gd name="T21" fmla="*/ 6 h 6"/>
                  <a:gd name="T22" fmla="*/ 13 w 40"/>
                  <a:gd name="T23" fmla="*/ 6 h 6"/>
                  <a:gd name="T24" fmla="*/ 10 w 40"/>
                  <a:gd name="T25" fmla="*/ 6 h 6"/>
                  <a:gd name="T26" fmla="*/ 8 w 40"/>
                  <a:gd name="T27" fmla="*/ 6 h 6"/>
                  <a:gd name="T28" fmla="*/ 5 w 40"/>
                  <a:gd name="T29" fmla="*/ 6 h 6"/>
                  <a:gd name="T30" fmla="*/ 2 w 40"/>
                  <a:gd name="T31" fmla="*/ 6 h 6"/>
                  <a:gd name="T32" fmla="*/ 0 w 40"/>
                  <a:gd name="T3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6">
                    <a:moveTo>
                      <a:pt x="40" y="0"/>
                    </a:moveTo>
                    <a:lnTo>
                      <a:pt x="38" y="1"/>
                    </a:lnTo>
                    <a:lnTo>
                      <a:pt x="35" y="2"/>
                    </a:lnTo>
                    <a:lnTo>
                      <a:pt x="33" y="3"/>
                    </a:lnTo>
                    <a:lnTo>
                      <a:pt x="31" y="4"/>
                    </a:lnTo>
                    <a:lnTo>
                      <a:pt x="29" y="4"/>
                    </a:lnTo>
                    <a:lnTo>
                      <a:pt x="26" y="5"/>
                    </a:lnTo>
                    <a:lnTo>
                      <a:pt x="24" y="5"/>
                    </a:lnTo>
                    <a:lnTo>
                      <a:pt x="21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3" y="6"/>
                    </a:lnTo>
                    <a:lnTo>
                      <a:pt x="10" y="6"/>
                    </a:lnTo>
                    <a:lnTo>
                      <a:pt x="8" y="6"/>
                    </a:lnTo>
                    <a:lnTo>
                      <a:pt x="5" y="6"/>
                    </a:lnTo>
                    <a:lnTo>
                      <a:pt x="2" y="6"/>
                    </a:lnTo>
                    <a:lnTo>
                      <a:pt x="0" y="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0" name="Freeform 3172"/>
              <p:cNvSpPr>
                <a:spLocks/>
              </p:cNvSpPr>
              <p:nvPr/>
            </p:nvSpPr>
            <p:spPr bwMode="auto">
              <a:xfrm>
                <a:off x="2103" y="2763"/>
                <a:ext cx="80" cy="120"/>
              </a:xfrm>
              <a:custGeom>
                <a:avLst/>
                <a:gdLst>
                  <a:gd name="T0" fmla="*/ 0 w 644"/>
                  <a:gd name="T1" fmla="*/ 962 h 962"/>
                  <a:gd name="T2" fmla="*/ 37 w 644"/>
                  <a:gd name="T3" fmla="*/ 906 h 962"/>
                  <a:gd name="T4" fmla="*/ 75 w 644"/>
                  <a:gd name="T5" fmla="*/ 849 h 962"/>
                  <a:gd name="T6" fmla="*/ 114 w 644"/>
                  <a:gd name="T7" fmla="*/ 792 h 962"/>
                  <a:gd name="T8" fmla="*/ 153 w 644"/>
                  <a:gd name="T9" fmla="*/ 732 h 962"/>
                  <a:gd name="T10" fmla="*/ 192 w 644"/>
                  <a:gd name="T11" fmla="*/ 673 h 962"/>
                  <a:gd name="T12" fmla="*/ 231 w 644"/>
                  <a:gd name="T13" fmla="*/ 611 h 962"/>
                  <a:gd name="T14" fmla="*/ 271 w 644"/>
                  <a:gd name="T15" fmla="*/ 551 h 962"/>
                  <a:gd name="T16" fmla="*/ 311 w 644"/>
                  <a:gd name="T17" fmla="*/ 489 h 962"/>
                  <a:gd name="T18" fmla="*/ 350 w 644"/>
                  <a:gd name="T19" fmla="*/ 427 h 962"/>
                  <a:gd name="T20" fmla="*/ 392 w 644"/>
                  <a:gd name="T21" fmla="*/ 365 h 962"/>
                  <a:gd name="T22" fmla="*/ 432 w 644"/>
                  <a:gd name="T23" fmla="*/ 303 h 962"/>
                  <a:gd name="T24" fmla="*/ 473 w 644"/>
                  <a:gd name="T25" fmla="*/ 241 h 962"/>
                  <a:gd name="T26" fmla="*/ 516 w 644"/>
                  <a:gd name="T27" fmla="*/ 179 h 962"/>
                  <a:gd name="T28" fmla="*/ 558 w 644"/>
                  <a:gd name="T29" fmla="*/ 119 h 962"/>
                  <a:gd name="T30" fmla="*/ 600 w 644"/>
                  <a:gd name="T31" fmla="*/ 59 h 962"/>
                  <a:gd name="T32" fmla="*/ 644 w 644"/>
                  <a:gd name="T33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4" h="962">
                    <a:moveTo>
                      <a:pt x="0" y="962"/>
                    </a:moveTo>
                    <a:lnTo>
                      <a:pt x="37" y="906"/>
                    </a:lnTo>
                    <a:lnTo>
                      <a:pt x="75" y="849"/>
                    </a:lnTo>
                    <a:lnTo>
                      <a:pt x="114" y="792"/>
                    </a:lnTo>
                    <a:lnTo>
                      <a:pt x="153" y="732"/>
                    </a:lnTo>
                    <a:lnTo>
                      <a:pt x="192" y="673"/>
                    </a:lnTo>
                    <a:lnTo>
                      <a:pt x="231" y="611"/>
                    </a:lnTo>
                    <a:lnTo>
                      <a:pt x="271" y="551"/>
                    </a:lnTo>
                    <a:lnTo>
                      <a:pt x="311" y="489"/>
                    </a:lnTo>
                    <a:lnTo>
                      <a:pt x="350" y="427"/>
                    </a:lnTo>
                    <a:lnTo>
                      <a:pt x="392" y="365"/>
                    </a:lnTo>
                    <a:lnTo>
                      <a:pt x="432" y="303"/>
                    </a:lnTo>
                    <a:lnTo>
                      <a:pt x="473" y="241"/>
                    </a:lnTo>
                    <a:lnTo>
                      <a:pt x="516" y="179"/>
                    </a:lnTo>
                    <a:lnTo>
                      <a:pt x="558" y="119"/>
                    </a:lnTo>
                    <a:lnTo>
                      <a:pt x="600" y="59"/>
                    </a:lnTo>
                    <a:lnTo>
                      <a:pt x="64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1" name="Freeform 3173"/>
              <p:cNvSpPr>
                <a:spLocks/>
              </p:cNvSpPr>
              <p:nvPr/>
            </p:nvSpPr>
            <p:spPr bwMode="auto">
              <a:xfrm>
                <a:off x="2183" y="2728"/>
                <a:ext cx="43" cy="35"/>
              </a:xfrm>
              <a:custGeom>
                <a:avLst/>
                <a:gdLst>
                  <a:gd name="T0" fmla="*/ 0 w 341"/>
                  <a:gd name="T1" fmla="*/ 279 h 279"/>
                  <a:gd name="T2" fmla="*/ 13 w 341"/>
                  <a:gd name="T3" fmla="*/ 244 h 279"/>
                  <a:gd name="T4" fmla="*/ 33 w 341"/>
                  <a:gd name="T5" fmla="*/ 218 h 279"/>
                  <a:gd name="T6" fmla="*/ 59 w 341"/>
                  <a:gd name="T7" fmla="*/ 198 h 279"/>
                  <a:gd name="T8" fmla="*/ 89 w 341"/>
                  <a:gd name="T9" fmla="*/ 185 h 279"/>
                  <a:gd name="T10" fmla="*/ 123 w 341"/>
                  <a:gd name="T11" fmla="*/ 175 h 279"/>
                  <a:gd name="T12" fmla="*/ 158 w 341"/>
                  <a:gd name="T13" fmla="*/ 169 h 279"/>
                  <a:gd name="T14" fmla="*/ 194 w 341"/>
                  <a:gd name="T15" fmla="*/ 165 h 279"/>
                  <a:gd name="T16" fmla="*/ 228 w 341"/>
                  <a:gd name="T17" fmla="*/ 162 h 279"/>
                  <a:gd name="T18" fmla="*/ 261 w 341"/>
                  <a:gd name="T19" fmla="*/ 157 h 279"/>
                  <a:gd name="T20" fmla="*/ 289 w 341"/>
                  <a:gd name="T21" fmla="*/ 150 h 279"/>
                  <a:gd name="T22" fmla="*/ 313 w 341"/>
                  <a:gd name="T23" fmla="*/ 141 h 279"/>
                  <a:gd name="T24" fmla="*/ 330 w 341"/>
                  <a:gd name="T25" fmla="*/ 127 h 279"/>
                  <a:gd name="T26" fmla="*/ 340 w 341"/>
                  <a:gd name="T27" fmla="*/ 107 h 279"/>
                  <a:gd name="T28" fmla="*/ 341 w 341"/>
                  <a:gd name="T29" fmla="*/ 80 h 279"/>
                  <a:gd name="T30" fmla="*/ 332 w 341"/>
                  <a:gd name="T31" fmla="*/ 45 h 279"/>
                  <a:gd name="T32" fmla="*/ 312 w 341"/>
                  <a:gd name="T33" fmla="*/ 0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1" h="279">
                    <a:moveTo>
                      <a:pt x="0" y="279"/>
                    </a:moveTo>
                    <a:lnTo>
                      <a:pt x="13" y="244"/>
                    </a:lnTo>
                    <a:lnTo>
                      <a:pt x="33" y="218"/>
                    </a:lnTo>
                    <a:lnTo>
                      <a:pt x="59" y="198"/>
                    </a:lnTo>
                    <a:lnTo>
                      <a:pt x="89" y="185"/>
                    </a:lnTo>
                    <a:lnTo>
                      <a:pt x="123" y="175"/>
                    </a:lnTo>
                    <a:lnTo>
                      <a:pt x="158" y="169"/>
                    </a:lnTo>
                    <a:lnTo>
                      <a:pt x="194" y="165"/>
                    </a:lnTo>
                    <a:lnTo>
                      <a:pt x="228" y="162"/>
                    </a:lnTo>
                    <a:lnTo>
                      <a:pt x="261" y="157"/>
                    </a:lnTo>
                    <a:lnTo>
                      <a:pt x="289" y="150"/>
                    </a:lnTo>
                    <a:lnTo>
                      <a:pt x="313" y="141"/>
                    </a:lnTo>
                    <a:lnTo>
                      <a:pt x="330" y="127"/>
                    </a:lnTo>
                    <a:lnTo>
                      <a:pt x="340" y="107"/>
                    </a:lnTo>
                    <a:lnTo>
                      <a:pt x="341" y="80"/>
                    </a:lnTo>
                    <a:lnTo>
                      <a:pt x="332" y="45"/>
                    </a:lnTo>
                    <a:lnTo>
                      <a:pt x="31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2" name="Line 3174"/>
              <p:cNvSpPr>
                <a:spLocks noChangeShapeType="1"/>
              </p:cNvSpPr>
              <p:nvPr/>
            </p:nvSpPr>
            <p:spPr bwMode="auto">
              <a:xfrm flipV="1">
                <a:off x="2222" y="2724"/>
                <a:ext cx="2" cy="4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3" name="Freeform 3175"/>
              <p:cNvSpPr>
                <a:spLocks/>
              </p:cNvSpPr>
              <p:nvPr/>
            </p:nvSpPr>
            <p:spPr bwMode="auto">
              <a:xfrm>
                <a:off x="2224" y="2724"/>
                <a:ext cx="50" cy="10"/>
              </a:xfrm>
              <a:custGeom>
                <a:avLst/>
                <a:gdLst>
                  <a:gd name="T0" fmla="*/ 0 w 398"/>
                  <a:gd name="T1" fmla="*/ 0 h 80"/>
                  <a:gd name="T2" fmla="*/ 23 w 398"/>
                  <a:gd name="T3" fmla="*/ 7 h 80"/>
                  <a:gd name="T4" fmla="*/ 47 w 398"/>
                  <a:gd name="T5" fmla="*/ 15 h 80"/>
                  <a:gd name="T6" fmla="*/ 73 w 398"/>
                  <a:gd name="T7" fmla="*/ 22 h 80"/>
                  <a:gd name="T8" fmla="*/ 98 w 398"/>
                  <a:gd name="T9" fmla="*/ 30 h 80"/>
                  <a:gd name="T10" fmla="*/ 123 w 398"/>
                  <a:gd name="T11" fmla="*/ 37 h 80"/>
                  <a:gd name="T12" fmla="*/ 149 w 398"/>
                  <a:gd name="T13" fmla="*/ 44 h 80"/>
                  <a:gd name="T14" fmla="*/ 174 w 398"/>
                  <a:gd name="T15" fmla="*/ 51 h 80"/>
                  <a:gd name="T16" fmla="*/ 201 w 398"/>
                  <a:gd name="T17" fmla="*/ 57 h 80"/>
                  <a:gd name="T18" fmla="*/ 226 w 398"/>
                  <a:gd name="T19" fmla="*/ 62 h 80"/>
                  <a:gd name="T20" fmla="*/ 251 w 398"/>
                  <a:gd name="T21" fmla="*/ 67 h 80"/>
                  <a:gd name="T22" fmla="*/ 276 w 398"/>
                  <a:gd name="T23" fmla="*/ 71 h 80"/>
                  <a:gd name="T24" fmla="*/ 301 w 398"/>
                  <a:gd name="T25" fmla="*/ 74 h 80"/>
                  <a:gd name="T26" fmla="*/ 327 w 398"/>
                  <a:gd name="T27" fmla="*/ 77 h 80"/>
                  <a:gd name="T28" fmla="*/ 351 w 398"/>
                  <a:gd name="T29" fmla="*/ 79 h 80"/>
                  <a:gd name="T30" fmla="*/ 374 w 398"/>
                  <a:gd name="T31" fmla="*/ 80 h 80"/>
                  <a:gd name="T32" fmla="*/ 398 w 398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8" h="80">
                    <a:moveTo>
                      <a:pt x="0" y="0"/>
                    </a:moveTo>
                    <a:lnTo>
                      <a:pt x="23" y="7"/>
                    </a:lnTo>
                    <a:lnTo>
                      <a:pt x="47" y="15"/>
                    </a:lnTo>
                    <a:lnTo>
                      <a:pt x="73" y="22"/>
                    </a:lnTo>
                    <a:lnTo>
                      <a:pt x="98" y="30"/>
                    </a:lnTo>
                    <a:lnTo>
                      <a:pt x="123" y="37"/>
                    </a:lnTo>
                    <a:lnTo>
                      <a:pt x="149" y="44"/>
                    </a:lnTo>
                    <a:lnTo>
                      <a:pt x="174" y="51"/>
                    </a:lnTo>
                    <a:lnTo>
                      <a:pt x="201" y="57"/>
                    </a:lnTo>
                    <a:lnTo>
                      <a:pt x="226" y="62"/>
                    </a:lnTo>
                    <a:lnTo>
                      <a:pt x="251" y="67"/>
                    </a:lnTo>
                    <a:lnTo>
                      <a:pt x="276" y="71"/>
                    </a:lnTo>
                    <a:lnTo>
                      <a:pt x="301" y="74"/>
                    </a:lnTo>
                    <a:lnTo>
                      <a:pt x="327" y="77"/>
                    </a:lnTo>
                    <a:lnTo>
                      <a:pt x="351" y="79"/>
                    </a:lnTo>
                    <a:lnTo>
                      <a:pt x="374" y="80"/>
                    </a:lnTo>
                    <a:lnTo>
                      <a:pt x="398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4" name="Line 3176"/>
              <p:cNvSpPr>
                <a:spLocks noChangeShapeType="1"/>
              </p:cNvSpPr>
              <p:nvPr/>
            </p:nvSpPr>
            <p:spPr bwMode="auto">
              <a:xfrm flipH="1">
                <a:off x="2270" y="2734"/>
                <a:ext cx="4" cy="1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5" name="Freeform 3177"/>
              <p:cNvSpPr>
                <a:spLocks/>
              </p:cNvSpPr>
              <p:nvPr/>
            </p:nvSpPr>
            <p:spPr bwMode="auto">
              <a:xfrm>
                <a:off x="2270" y="2751"/>
                <a:ext cx="31" cy="31"/>
              </a:xfrm>
              <a:custGeom>
                <a:avLst/>
                <a:gdLst>
                  <a:gd name="T0" fmla="*/ 0 w 252"/>
                  <a:gd name="T1" fmla="*/ 0 h 245"/>
                  <a:gd name="T2" fmla="*/ 13 w 252"/>
                  <a:gd name="T3" fmla="*/ 18 h 245"/>
                  <a:gd name="T4" fmla="*/ 27 w 252"/>
                  <a:gd name="T5" fmla="*/ 35 h 245"/>
                  <a:gd name="T6" fmla="*/ 43 w 252"/>
                  <a:gd name="T7" fmla="*/ 51 h 245"/>
                  <a:gd name="T8" fmla="*/ 60 w 252"/>
                  <a:gd name="T9" fmla="*/ 65 h 245"/>
                  <a:gd name="T10" fmla="*/ 78 w 252"/>
                  <a:gd name="T11" fmla="*/ 78 h 245"/>
                  <a:gd name="T12" fmla="*/ 98 w 252"/>
                  <a:gd name="T13" fmla="*/ 91 h 245"/>
                  <a:gd name="T14" fmla="*/ 116 w 252"/>
                  <a:gd name="T15" fmla="*/ 103 h 245"/>
                  <a:gd name="T16" fmla="*/ 135 w 252"/>
                  <a:gd name="T17" fmla="*/ 115 h 245"/>
                  <a:gd name="T18" fmla="*/ 153 w 252"/>
                  <a:gd name="T19" fmla="*/ 129 h 245"/>
                  <a:gd name="T20" fmla="*/ 171 w 252"/>
                  <a:gd name="T21" fmla="*/ 141 h 245"/>
                  <a:gd name="T22" fmla="*/ 188 w 252"/>
                  <a:gd name="T23" fmla="*/ 155 h 245"/>
                  <a:gd name="T24" fmla="*/ 204 w 252"/>
                  <a:gd name="T25" fmla="*/ 170 h 245"/>
                  <a:gd name="T26" fmla="*/ 219 w 252"/>
                  <a:gd name="T27" fmla="*/ 186 h 245"/>
                  <a:gd name="T28" fmla="*/ 232 w 252"/>
                  <a:gd name="T29" fmla="*/ 203 h 245"/>
                  <a:gd name="T30" fmla="*/ 243 w 252"/>
                  <a:gd name="T31" fmla="*/ 223 h 245"/>
                  <a:gd name="T32" fmla="*/ 252 w 252"/>
                  <a:gd name="T33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245">
                    <a:moveTo>
                      <a:pt x="0" y="0"/>
                    </a:moveTo>
                    <a:lnTo>
                      <a:pt x="13" y="18"/>
                    </a:lnTo>
                    <a:lnTo>
                      <a:pt x="27" y="35"/>
                    </a:lnTo>
                    <a:lnTo>
                      <a:pt x="43" y="51"/>
                    </a:lnTo>
                    <a:lnTo>
                      <a:pt x="60" y="65"/>
                    </a:lnTo>
                    <a:lnTo>
                      <a:pt x="78" y="78"/>
                    </a:lnTo>
                    <a:lnTo>
                      <a:pt x="98" y="91"/>
                    </a:lnTo>
                    <a:lnTo>
                      <a:pt x="116" y="103"/>
                    </a:lnTo>
                    <a:lnTo>
                      <a:pt x="135" y="115"/>
                    </a:lnTo>
                    <a:lnTo>
                      <a:pt x="153" y="129"/>
                    </a:lnTo>
                    <a:lnTo>
                      <a:pt x="171" y="141"/>
                    </a:lnTo>
                    <a:lnTo>
                      <a:pt x="188" y="155"/>
                    </a:lnTo>
                    <a:lnTo>
                      <a:pt x="204" y="170"/>
                    </a:lnTo>
                    <a:lnTo>
                      <a:pt x="219" y="186"/>
                    </a:lnTo>
                    <a:lnTo>
                      <a:pt x="232" y="203"/>
                    </a:lnTo>
                    <a:lnTo>
                      <a:pt x="243" y="223"/>
                    </a:lnTo>
                    <a:lnTo>
                      <a:pt x="252" y="2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6" name="Freeform 3178"/>
              <p:cNvSpPr>
                <a:spLocks/>
              </p:cNvSpPr>
              <p:nvPr/>
            </p:nvSpPr>
            <p:spPr bwMode="auto">
              <a:xfrm>
                <a:off x="2301" y="2782"/>
                <a:ext cx="31" cy="192"/>
              </a:xfrm>
              <a:custGeom>
                <a:avLst/>
                <a:gdLst>
                  <a:gd name="T0" fmla="*/ 0 w 246"/>
                  <a:gd name="T1" fmla="*/ 0 h 1539"/>
                  <a:gd name="T2" fmla="*/ 27 w 246"/>
                  <a:gd name="T3" fmla="*/ 93 h 1539"/>
                  <a:gd name="T4" fmla="*/ 52 w 246"/>
                  <a:gd name="T5" fmla="*/ 187 h 1539"/>
                  <a:gd name="T6" fmla="*/ 73 w 246"/>
                  <a:gd name="T7" fmla="*/ 280 h 1539"/>
                  <a:gd name="T8" fmla="*/ 92 w 246"/>
                  <a:gd name="T9" fmla="*/ 375 h 1539"/>
                  <a:gd name="T10" fmla="*/ 108 w 246"/>
                  <a:gd name="T11" fmla="*/ 469 h 1539"/>
                  <a:gd name="T12" fmla="*/ 121 w 246"/>
                  <a:gd name="T13" fmla="*/ 565 h 1539"/>
                  <a:gd name="T14" fmla="*/ 134 w 246"/>
                  <a:gd name="T15" fmla="*/ 661 h 1539"/>
                  <a:gd name="T16" fmla="*/ 145 w 246"/>
                  <a:gd name="T17" fmla="*/ 756 h 1539"/>
                  <a:gd name="T18" fmla="*/ 155 w 246"/>
                  <a:gd name="T19" fmla="*/ 853 h 1539"/>
                  <a:gd name="T20" fmla="*/ 165 w 246"/>
                  <a:gd name="T21" fmla="*/ 950 h 1539"/>
                  <a:gd name="T22" fmla="*/ 175 w 246"/>
                  <a:gd name="T23" fmla="*/ 1047 h 1539"/>
                  <a:gd name="T24" fmla="*/ 186 w 246"/>
                  <a:gd name="T25" fmla="*/ 1144 h 1539"/>
                  <a:gd name="T26" fmla="*/ 198 w 246"/>
                  <a:gd name="T27" fmla="*/ 1243 h 1539"/>
                  <a:gd name="T28" fmla="*/ 212 w 246"/>
                  <a:gd name="T29" fmla="*/ 1340 h 1539"/>
                  <a:gd name="T30" fmla="*/ 228 w 246"/>
                  <a:gd name="T31" fmla="*/ 1439 h 1539"/>
                  <a:gd name="T32" fmla="*/ 246 w 246"/>
                  <a:gd name="T33" fmla="*/ 1539 h 1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1539">
                    <a:moveTo>
                      <a:pt x="0" y="0"/>
                    </a:moveTo>
                    <a:lnTo>
                      <a:pt x="27" y="93"/>
                    </a:lnTo>
                    <a:lnTo>
                      <a:pt x="52" y="187"/>
                    </a:lnTo>
                    <a:lnTo>
                      <a:pt x="73" y="280"/>
                    </a:lnTo>
                    <a:lnTo>
                      <a:pt x="92" y="375"/>
                    </a:lnTo>
                    <a:lnTo>
                      <a:pt x="108" y="469"/>
                    </a:lnTo>
                    <a:lnTo>
                      <a:pt x="121" y="565"/>
                    </a:lnTo>
                    <a:lnTo>
                      <a:pt x="134" y="661"/>
                    </a:lnTo>
                    <a:lnTo>
                      <a:pt x="145" y="756"/>
                    </a:lnTo>
                    <a:lnTo>
                      <a:pt x="155" y="853"/>
                    </a:lnTo>
                    <a:lnTo>
                      <a:pt x="165" y="950"/>
                    </a:lnTo>
                    <a:lnTo>
                      <a:pt x="175" y="1047"/>
                    </a:lnTo>
                    <a:lnTo>
                      <a:pt x="186" y="1144"/>
                    </a:lnTo>
                    <a:lnTo>
                      <a:pt x="198" y="1243"/>
                    </a:lnTo>
                    <a:lnTo>
                      <a:pt x="212" y="1340"/>
                    </a:lnTo>
                    <a:lnTo>
                      <a:pt x="228" y="1439"/>
                    </a:lnTo>
                    <a:lnTo>
                      <a:pt x="246" y="153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7" name="Freeform 3179"/>
              <p:cNvSpPr>
                <a:spLocks/>
              </p:cNvSpPr>
              <p:nvPr/>
            </p:nvSpPr>
            <p:spPr bwMode="auto">
              <a:xfrm>
                <a:off x="2283" y="2974"/>
                <a:ext cx="49" cy="55"/>
              </a:xfrm>
              <a:custGeom>
                <a:avLst/>
                <a:gdLst>
                  <a:gd name="T0" fmla="*/ 392 w 392"/>
                  <a:gd name="T1" fmla="*/ 0 h 444"/>
                  <a:gd name="T2" fmla="*/ 387 w 392"/>
                  <a:gd name="T3" fmla="*/ 39 h 444"/>
                  <a:gd name="T4" fmla="*/ 378 w 392"/>
                  <a:gd name="T5" fmla="*/ 76 h 444"/>
                  <a:gd name="T6" fmla="*/ 363 w 392"/>
                  <a:gd name="T7" fmla="*/ 110 h 444"/>
                  <a:gd name="T8" fmla="*/ 344 w 392"/>
                  <a:gd name="T9" fmla="*/ 143 h 444"/>
                  <a:gd name="T10" fmla="*/ 322 w 392"/>
                  <a:gd name="T11" fmla="*/ 172 h 444"/>
                  <a:gd name="T12" fmla="*/ 297 w 392"/>
                  <a:gd name="T13" fmla="*/ 199 h 444"/>
                  <a:gd name="T14" fmla="*/ 270 w 392"/>
                  <a:gd name="T15" fmla="*/ 225 h 444"/>
                  <a:gd name="T16" fmla="*/ 240 w 392"/>
                  <a:gd name="T17" fmla="*/ 250 h 444"/>
                  <a:gd name="T18" fmla="*/ 208 w 392"/>
                  <a:gd name="T19" fmla="*/ 274 h 444"/>
                  <a:gd name="T20" fmla="*/ 177 w 392"/>
                  <a:gd name="T21" fmla="*/ 298 h 444"/>
                  <a:gd name="T22" fmla="*/ 145 w 392"/>
                  <a:gd name="T23" fmla="*/ 321 h 444"/>
                  <a:gd name="T24" fmla="*/ 113 w 392"/>
                  <a:gd name="T25" fmla="*/ 344 h 444"/>
                  <a:gd name="T26" fmla="*/ 81 w 392"/>
                  <a:gd name="T27" fmla="*/ 368 h 444"/>
                  <a:gd name="T28" fmla="*/ 52 w 392"/>
                  <a:gd name="T29" fmla="*/ 392 h 444"/>
                  <a:gd name="T30" fmla="*/ 24 w 392"/>
                  <a:gd name="T31" fmla="*/ 416 h 444"/>
                  <a:gd name="T32" fmla="*/ 0 w 392"/>
                  <a:gd name="T33" fmla="*/ 444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444">
                    <a:moveTo>
                      <a:pt x="392" y="0"/>
                    </a:moveTo>
                    <a:lnTo>
                      <a:pt x="387" y="39"/>
                    </a:lnTo>
                    <a:lnTo>
                      <a:pt x="378" y="76"/>
                    </a:lnTo>
                    <a:lnTo>
                      <a:pt x="363" y="110"/>
                    </a:lnTo>
                    <a:lnTo>
                      <a:pt x="344" y="143"/>
                    </a:lnTo>
                    <a:lnTo>
                      <a:pt x="322" y="172"/>
                    </a:lnTo>
                    <a:lnTo>
                      <a:pt x="297" y="199"/>
                    </a:lnTo>
                    <a:lnTo>
                      <a:pt x="270" y="225"/>
                    </a:lnTo>
                    <a:lnTo>
                      <a:pt x="240" y="250"/>
                    </a:lnTo>
                    <a:lnTo>
                      <a:pt x="208" y="274"/>
                    </a:lnTo>
                    <a:lnTo>
                      <a:pt x="177" y="298"/>
                    </a:lnTo>
                    <a:lnTo>
                      <a:pt x="145" y="321"/>
                    </a:lnTo>
                    <a:lnTo>
                      <a:pt x="113" y="344"/>
                    </a:lnTo>
                    <a:lnTo>
                      <a:pt x="81" y="368"/>
                    </a:lnTo>
                    <a:lnTo>
                      <a:pt x="52" y="392"/>
                    </a:lnTo>
                    <a:lnTo>
                      <a:pt x="24" y="416"/>
                    </a:lnTo>
                    <a:lnTo>
                      <a:pt x="0" y="44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8" name="Freeform 3180"/>
              <p:cNvSpPr>
                <a:spLocks/>
              </p:cNvSpPr>
              <p:nvPr/>
            </p:nvSpPr>
            <p:spPr bwMode="auto">
              <a:xfrm>
                <a:off x="2254" y="3499"/>
                <a:ext cx="68" cy="77"/>
              </a:xfrm>
              <a:custGeom>
                <a:avLst/>
                <a:gdLst>
                  <a:gd name="T0" fmla="*/ 457 w 545"/>
                  <a:gd name="T1" fmla="*/ 600 h 611"/>
                  <a:gd name="T2" fmla="*/ 437 w 545"/>
                  <a:gd name="T3" fmla="*/ 604 h 611"/>
                  <a:gd name="T4" fmla="*/ 417 w 545"/>
                  <a:gd name="T5" fmla="*/ 609 h 611"/>
                  <a:gd name="T6" fmla="*/ 397 w 545"/>
                  <a:gd name="T7" fmla="*/ 611 h 611"/>
                  <a:gd name="T8" fmla="*/ 377 w 545"/>
                  <a:gd name="T9" fmla="*/ 607 h 611"/>
                  <a:gd name="T10" fmla="*/ 342 w 545"/>
                  <a:gd name="T11" fmla="*/ 603 h 611"/>
                  <a:gd name="T12" fmla="*/ 268 w 545"/>
                  <a:gd name="T13" fmla="*/ 607 h 611"/>
                  <a:gd name="T14" fmla="*/ 194 w 545"/>
                  <a:gd name="T15" fmla="*/ 599 h 611"/>
                  <a:gd name="T16" fmla="*/ 124 w 545"/>
                  <a:gd name="T17" fmla="*/ 579 h 611"/>
                  <a:gd name="T18" fmla="*/ 58 w 545"/>
                  <a:gd name="T19" fmla="*/ 550 h 611"/>
                  <a:gd name="T20" fmla="*/ 0 w 545"/>
                  <a:gd name="T21" fmla="*/ 512 h 611"/>
                  <a:gd name="T22" fmla="*/ 34 w 545"/>
                  <a:gd name="T23" fmla="*/ 500 h 611"/>
                  <a:gd name="T24" fmla="*/ 71 w 545"/>
                  <a:gd name="T25" fmla="*/ 489 h 611"/>
                  <a:gd name="T26" fmla="*/ 109 w 545"/>
                  <a:gd name="T27" fmla="*/ 480 h 611"/>
                  <a:gd name="T28" fmla="*/ 147 w 545"/>
                  <a:gd name="T29" fmla="*/ 470 h 611"/>
                  <a:gd name="T30" fmla="*/ 186 w 545"/>
                  <a:gd name="T31" fmla="*/ 461 h 611"/>
                  <a:gd name="T32" fmla="*/ 205 w 545"/>
                  <a:gd name="T33" fmla="*/ 466 h 611"/>
                  <a:gd name="T34" fmla="*/ 212 w 545"/>
                  <a:gd name="T35" fmla="*/ 483 h 611"/>
                  <a:gd name="T36" fmla="*/ 218 w 545"/>
                  <a:gd name="T37" fmla="*/ 502 h 611"/>
                  <a:gd name="T38" fmla="*/ 226 w 545"/>
                  <a:gd name="T39" fmla="*/ 518 h 611"/>
                  <a:gd name="T40" fmla="*/ 239 w 545"/>
                  <a:gd name="T41" fmla="*/ 526 h 611"/>
                  <a:gd name="T42" fmla="*/ 266 w 545"/>
                  <a:gd name="T43" fmla="*/ 513 h 611"/>
                  <a:gd name="T44" fmla="*/ 279 w 545"/>
                  <a:gd name="T45" fmla="*/ 474 h 611"/>
                  <a:gd name="T46" fmla="*/ 268 w 545"/>
                  <a:gd name="T47" fmla="*/ 432 h 611"/>
                  <a:gd name="T48" fmla="*/ 254 w 545"/>
                  <a:gd name="T49" fmla="*/ 393 h 611"/>
                  <a:gd name="T50" fmla="*/ 257 w 545"/>
                  <a:gd name="T51" fmla="*/ 356 h 611"/>
                  <a:gd name="T52" fmla="*/ 299 w 545"/>
                  <a:gd name="T53" fmla="*/ 327 h 611"/>
                  <a:gd name="T54" fmla="*/ 312 w 545"/>
                  <a:gd name="T55" fmla="*/ 264 h 611"/>
                  <a:gd name="T56" fmla="*/ 319 w 545"/>
                  <a:gd name="T57" fmla="*/ 204 h 611"/>
                  <a:gd name="T58" fmla="*/ 320 w 545"/>
                  <a:gd name="T59" fmla="*/ 144 h 611"/>
                  <a:gd name="T60" fmla="*/ 316 w 545"/>
                  <a:gd name="T61" fmla="*/ 85 h 611"/>
                  <a:gd name="T62" fmla="*/ 308 w 545"/>
                  <a:gd name="T63" fmla="*/ 23 h 611"/>
                  <a:gd name="T64" fmla="*/ 325 w 545"/>
                  <a:gd name="T65" fmla="*/ 0 h 611"/>
                  <a:gd name="T66" fmla="*/ 352 w 545"/>
                  <a:gd name="T67" fmla="*/ 7 h 611"/>
                  <a:gd name="T68" fmla="*/ 377 w 545"/>
                  <a:gd name="T69" fmla="*/ 20 h 611"/>
                  <a:gd name="T70" fmla="*/ 401 w 545"/>
                  <a:gd name="T71" fmla="*/ 38 h 611"/>
                  <a:gd name="T72" fmla="*/ 426 w 545"/>
                  <a:gd name="T73" fmla="*/ 56 h 611"/>
                  <a:gd name="T74" fmla="*/ 455 w 545"/>
                  <a:gd name="T75" fmla="*/ 91 h 611"/>
                  <a:gd name="T76" fmla="*/ 456 w 545"/>
                  <a:gd name="T77" fmla="*/ 161 h 611"/>
                  <a:gd name="T78" fmla="*/ 431 w 545"/>
                  <a:gd name="T79" fmla="*/ 228 h 611"/>
                  <a:gd name="T80" fmla="*/ 407 w 545"/>
                  <a:gd name="T81" fmla="*/ 293 h 611"/>
                  <a:gd name="T82" fmla="*/ 411 w 545"/>
                  <a:gd name="T83" fmla="*/ 353 h 611"/>
                  <a:gd name="T84" fmla="*/ 472 w 545"/>
                  <a:gd name="T85" fmla="*/ 406 h 611"/>
                  <a:gd name="T86" fmla="*/ 542 w 545"/>
                  <a:gd name="T87" fmla="*/ 431 h 611"/>
                  <a:gd name="T88" fmla="*/ 539 w 545"/>
                  <a:gd name="T89" fmla="*/ 472 h 611"/>
                  <a:gd name="T90" fmla="*/ 536 w 545"/>
                  <a:gd name="T91" fmla="*/ 514 h 611"/>
                  <a:gd name="T92" fmla="*/ 528 w 545"/>
                  <a:gd name="T93" fmla="*/ 552 h 611"/>
                  <a:gd name="T94" fmla="*/ 508 w 545"/>
                  <a:gd name="T95" fmla="*/ 582 h 611"/>
                  <a:gd name="T96" fmla="*/ 472 w 545"/>
                  <a:gd name="T97" fmla="*/ 599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45" h="611">
                    <a:moveTo>
                      <a:pt x="472" y="599"/>
                    </a:moveTo>
                    <a:lnTo>
                      <a:pt x="464" y="599"/>
                    </a:lnTo>
                    <a:lnTo>
                      <a:pt x="457" y="600"/>
                    </a:lnTo>
                    <a:lnTo>
                      <a:pt x="450" y="601"/>
                    </a:lnTo>
                    <a:lnTo>
                      <a:pt x="444" y="603"/>
                    </a:lnTo>
                    <a:lnTo>
                      <a:pt x="437" y="604"/>
                    </a:lnTo>
                    <a:lnTo>
                      <a:pt x="430" y="606"/>
                    </a:lnTo>
                    <a:lnTo>
                      <a:pt x="423" y="608"/>
                    </a:lnTo>
                    <a:lnTo>
                      <a:pt x="417" y="609"/>
                    </a:lnTo>
                    <a:lnTo>
                      <a:pt x="410" y="611"/>
                    </a:lnTo>
                    <a:lnTo>
                      <a:pt x="403" y="611"/>
                    </a:lnTo>
                    <a:lnTo>
                      <a:pt x="397" y="611"/>
                    </a:lnTo>
                    <a:lnTo>
                      <a:pt x="390" y="611"/>
                    </a:lnTo>
                    <a:lnTo>
                      <a:pt x="384" y="609"/>
                    </a:lnTo>
                    <a:lnTo>
                      <a:pt x="377" y="607"/>
                    </a:lnTo>
                    <a:lnTo>
                      <a:pt x="371" y="603"/>
                    </a:lnTo>
                    <a:lnTo>
                      <a:pt x="366" y="599"/>
                    </a:lnTo>
                    <a:lnTo>
                      <a:pt x="342" y="603"/>
                    </a:lnTo>
                    <a:lnTo>
                      <a:pt x="316" y="605"/>
                    </a:lnTo>
                    <a:lnTo>
                      <a:pt x="292" y="607"/>
                    </a:lnTo>
                    <a:lnTo>
                      <a:pt x="268" y="607"/>
                    </a:lnTo>
                    <a:lnTo>
                      <a:pt x="243" y="605"/>
                    </a:lnTo>
                    <a:lnTo>
                      <a:pt x="219" y="603"/>
                    </a:lnTo>
                    <a:lnTo>
                      <a:pt x="194" y="599"/>
                    </a:lnTo>
                    <a:lnTo>
                      <a:pt x="170" y="593"/>
                    </a:lnTo>
                    <a:lnTo>
                      <a:pt x="147" y="586"/>
                    </a:lnTo>
                    <a:lnTo>
                      <a:pt x="124" y="579"/>
                    </a:lnTo>
                    <a:lnTo>
                      <a:pt x="102" y="570"/>
                    </a:lnTo>
                    <a:lnTo>
                      <a:pt x="80" y="561"/>
                    </a:lnTo>
                    <a:lnTo>
                      <a:pt x="58" y="550"/>
                    </a:lnTo>
                    <a:lnTo>
                      <a:pt x="37" y="538"/>
                    </a:lnTo>
                    <a:lnTo>
                      <a:pt x="18" y="525"/>
                    </a:lnTo>
                    <a:lnTo>
                      <a:pt x="0" y="512"/>
                    </a:lnTo>
                    <a:lnTo>
                      <a:pt x="11" y="508"/>
                    </a:lnTo>
                    <a:lnTo>
                      <a:pt x="22" y="504"/>
                    </a:lnTo>
                    <a:lnTo>
                      <a:pt x="34" y="500"/>
                    </a:lnTo>
                    <a:lnTo>
                      <a:pt x="46" y="496"/>
                    </a:lnTo>
                    <a:lnTo>
                      <a:pt x="58" y="493"/>
                    </a:lnTo>
                    <a:lnTo>
                      <a:pt x="71" y="489"/>
                    </a:lnTo>
                    <a:lnTo>
                      <a:pt x="84" y="486"/>
                    </a:lnTo>
                    <a:lnTo>
                      <a:pt x="97" y="483"/>
                    </a:lnTo>
                    <a:lnTo>
                      <a:pt x="109" y="480"/>
                    </a:lnTo>
                    <a:lnTo>
                      <a:pt x="122" y="476"/>
                    </a:lnTo>
                    <a:lnTo>
                      <a:pt x="135" y="473"/>
                    </a:lnTo>
                    <a:lnTo>
                      <a:pt x="147" y="470"/>
                    </a:lnTo>
                    <a:lnTo>
                      <a:pt x="160" y="467"/>
                    </a:lnTo>
                    <a:lnTo>
                      <a:pt x="173" y="464"/>
                    </a:lnTo>
                    <a:lnTo>
                      <a:pt x="186" y="461"/>
                    </a:lnTo>
                    <a:lnTo>
                      <a:pt x="199" y="459"/>
                    </a:lnTo>
                    <a:lnTo>
                      <a:pt x="202" y="462"/>
                    </a:lnTo>
                    <a:lnTo>
                      <a:pt x="205" y="466"/>
                    </a:lnTo>
                    <a:lnTo>
                      <a:pt x="208" y="471"/>
                    </a:lnTo>
                    <a:lnTo>
                      <a:pt x="210" y="477"/>
                    </a:lnTo>
                    <a:lnTo>
                      <a:pt x="212" y="483"/>
                    </a:lnTo>
                    <a:lnTo>
                      <a:pt x="214" y="489"/>
                    </a:lnTo>
                    <a:lnTo>
                      <a:pt x="216" y="496"/>
                    </a:lnTo>
                    <a:lnTo>
                      <a:pt x="218" y="502"/>
                    </a:lnTo>
                    <a:lnTo>
                      <a:pt x="220" y="508"/>
                    </a:lnTo>
                    <a:lnTo>
                      <a:pt x="223" y="513"/>
                    </a:lnTo>
                    <a:lnTo>
                      <a:pt x="226" y="518"/>
                    </a:lnTo>
                    <a:lnTo>
                      <a:pt x="230" y="522"/>
                    </a:lnTo>
                    <a:lnTo>
                      <a:pt x="234" y="525"/>
                    </a:lnTo>
                    <a:lnTo>
                      <a:pt x="239" y="526"/>
                    </a:lnTo>
                    <a:lnTo>
                      <a:pt x="245" y="526"/>
                    </a:lnTo>
                    <a:lnTo>
                      <a:pt x="253" y="525"/>
                    </a:lnTo>
                    <a:lnTo>
                      <a:pt x="266" y="513"/>
                    </a:lnTo>
                    <a:lnTo>
                      <a:pt x="274" y="500"/>
                    </a:lnTo>
                    <a:lnTo>
                      <a:pt x="278" y="487"/>
                    </a:lnTo>
                    <a:lnTo>
                      <a:pt x="279" y="474"/>
                    </a:lnTo>
                    <a:lnTo>
                      <a:pt x="277" y="461"/>
                    </a:lnTo>
                    <a:lnTo>
                      <a:pt x="273" y="446"/>
                    </a:lnTo>
                    <a:lnTo>
                      <a:pt x="268" y="432"/>
                    </a:lnTo>
                    <a:lnTo>
                      <a:pt x="262" y="419"/>
                    </a:lnTo>
                    <a:lnTo>
                      <a:pt x="257" y="406"/>
                    </a:lnTo>
                    <a:lnTo>
                      <a:pt x="254" y="393"/>
                    </a:lnTo>
                    <a:lnTo>
                      <a:pt x="252" y="380"/>
                    </a:lnTo>
                    <a:lnTo>
                      <a:pt x="253" y="368"/>
                    </a:lnTo>
                    <a:lnTo>
                      <a:pt x="257" y="356"/>
                    </a:lnTo>
                    <a:lnTo>
                      <a:pt x="266" y="346"/>
                    </a:lnTo>
                    <a:lnTo>
                      <a:pt x="279" y="336"/>
                    </a:lnTo>
                    <a:lnTo>
                      <a:pt x="299" y="327"/>
                    </a:lnTo>
                    <a:lnTo>
                      <a:pt x="304" y="306"/>
                    </a:lnTo>
                    <a:lnTo>
                      <a:pt x="308" y="284"/>
                    </a:lnTo>
                    <a:lnTo>
                      <a:pt x="312" y="264"/>
                    </a:lnTo>
                    <a:lnTo>
                      <a:pt x="315" y="244"/>
                    </a:lnTo>
                    <a:lnTo>
                      <a:pt x="317" y="224"/>
                    </a:lnTo>
                    <a:lnTo>
                      <a:pt x="319" y="204"/>
                    </a:lnTo>
                    <a:lnTo>
                      <a:pt x="320" y="185"/>
                    </a:lnTo>
                    <a:lnTo>
                      <a:pt x="320" y="165"/>
                    </a:lnTo>
                    <a:lnTo>
                      <a:pt x="320" y="144"/>
                    </a:lnTo>
                    <a:lnTo>
                      <a:pt x="319" y="125"/>
                    </a:lnTo>
                    <a:lnTo>
                      <a:pt x="318" y="105"/>
                    </a:lnTo>
                    <a:lnTo>
                      <a:pt x="316" y="85"/>
                    </a:lnTo>
                    <a:lnTo>
                      <a:pt x="314" y="64"/>
                    </a:lnTo>
                    <a:lnTo>
                      <a:pt x="311" y="44"/>
                    </a:lnTo>
                    <a:lnTo>
                      <a:pt x="308" y="23"/>
                    </a:lnTo>
                    <a:lnTo>
                      <a:pt x="305" y="2"/>
                    </a:lnTo>
                    <a:lnTo>
                      <a:pt x="315" y="0"/>
                    </a:lnTo>
                    <a:lnTo>
                      <a:pt x="325" y="0"/>
                    </a:lnTo>
                    <a:lnTo>
                      <a:pt x="334" y="1"/>
                    </a:lnTo>
                    <a:lnTo>
                      <a:pt x="344" y="4"/>
                    </a:lnTo>
                    <a:lnTo>
                      <a:pt x="352" y="7"/>
                    </a:lnTo>
                    <a:lnTo>
                      <a:pt x="361" y="11"/>
                    </a:lnTo>
                    <a:lnTo>
                      <a:pt x="369" y="15"/>
                    </a:lnTo>
                    <a:lnTo>
                      <a:pt x="377" y="20"/>
                    </a:lnTo>
                    <a:lnTo>
                      <a:pt x="385" y="26"/>
                    </a:lnTo>
                    <a:lnTo>
                      <a:pt x="393" y="32"/>
                    </a:lnTo>
                    <a:lnTo>
                      <a:pt x="401" y="38"/>
                    </a:lnTo>
                    <a:lnTo>
                      <a:pt x="410" y="44"/>
                    </a:lnTo>
                    <a:lnTo>
                      <a:pt x="418" y="50"/>
                    </a:lnTo>
                    <a:lnTo>
                      <a:pt x="426" y="56"/>
                    </a:lnTo>
                    <a:lnTo>
                      <a:pt x="435" y="62"/>
                    </a:lnTo>
                    <a:lnTo>
                      <a:pt x="445" y="68"/>
                    </a:lnTo>
                    <a:lnTo>
                      <a:pt x="455" y="91"/>
                    </a:lnTo>
                    <a:lnTo>
                      <a:pt x="460" y="114"/>
                    </a:lnTo>
                    <a:lnTo>
                      <a:pt x="460" y="137"/>
                    </a:lnTo>
                    <a:lnTo>
                      <a:pt x="456" y="161"/>
                    </a:lnTo>
                    <a:lnTo>
                      <a:pt x="450" y="184"/>
                    </a:lnTo>
                    <a:lnTo>
                      <a:pt x="441" y="206"/>
                    </a:lnTo>
                    <a:lnTo>
                      <a:pt x="431" y="228"/>
                    </a:lnTo>
                    <a:lnTo>
                      <a:pt x="422" y="250"/>
                    </a:lnTo>
                    <a:lnTo>
                      <a:pt x="414" y="272"/>
                    </a:lnTo>
                    <a:lnTo>
                      <a:pt x="407" y="293"/>
                    </a:lnTo>
                    <a:lnTo>
                      <a:pt x="404" y="314"/>
                    </a:lnTo>
                    <a:lnTo>
                      <a:pt x="405" y="334"/>
                    </a:lnTo>
                    <a:lnTo>
                      <a:pt x="411" y="353"/>
                    </a:lnTo>
                    <a:lnTo>
                      <a:pt x="424" y="371"/>
                    </a:lnTo>
                    <a:lnTo>
                      <a:pt x="443" y="389"/>
                    </a:lnTo>
                    <a:lnTo>
                      <a:pt x="472" y="406"/>
                    </a:lnTo>
                    <a:lnTo>
                      <a:pt x="544" y="419"/>
                    </a:lnTo>
                    <a:lnTo>
                      <a:pt x="545" y="419"/>
                    </a:lnTo>
                    <a:lnTo>
                      <a:pt x="542" y="431"/>
                    </a:lnTo>
                    <a:lnTo>
                      <a:pt x="541" y="443"/>
                    </a:lnTo>
                    <a:lnTo>
                      <a:pt x="539" y="458"/>
                    </a:lnTo>
                    <a:lnTo>
                      <a:pt x="539" y="472"/>
                    </a:lnTo>
                    <a:lnTo>
                      <a:pt x="538" y="486"/>
                    </a:lnTo>
                    <a:lnTo>
                      <a:pt x="537" y="500"/>
                    </a:lnTo>
                    <a:lnTo>
                      <a:pt x="536" y="514"/>
                    </a:lnTo>
                    <a:lnTo>
                      <a:pt x="534" y="527"/>
                    </a:lnTo>
                    <a:lnTo>
                      <a:pt x="531" y="540"/>
                    </a:lnTo>
                    <a:lnTo>
                      <a:pt x="528" y="552"/>
                    </a:lnTo>
                    <a:lnTo>
                      <a:pt x="523" y="563"/>
                    </a:lnTo>
                    <a:lnTo>
                      <a:pt x="516" y="573"/>
                    </a:lnTo>
                    <a:lnTo>
                      <a:pt x="508" y="582"/>
                    </a:lnTo>
                    <a:lnTo>
                      <a:pt x="498" y="589"/>
                    </a:lnTo>
                    <a:lnTo>
                      <a:pt x="486" y="594"/>
                    </a:lnTo>
                    <a:lnTo>
                      <a:pt x="472" y="599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9" name="Freeform 3181"/>
              <p:cNvSpPr>
                <a:spLocks/>
              </p:cNvSpPr>
              <p:nvPr/>
            </p:nvSpPr>
            <p:spPr bwMode="auto">
              <a:xfrm>
                <a:off x="2300" y="3574"/>
                <a:ext cx="13" cy="2"/>
              </a:xfrm>
              <a:custGeom>
                <a:avLst/>
                <a:gdLst>
                  <a:gd name="T0" fmla="*/ 106 w 106"/>
                  <a:gd name="T1" fmla="*/ 0 h 12"/>
                  <a:gd name="T2" fmla="*/ 98 w 106"/>
                  <a:gd name="T3" fmla="*/ 0 h 12"/>
                  <a:gd name="T4" fmla="*/ 91 w 106"/>
                  <a:gd name="T5" fmla="*/ 1 h 12"/>
                  <a:gd name="T6" fmla="*/ 84 w 106"/>
                  <a:gd name="T7" fmla="*/ 2 h 12"/>
                  <a:gd name="T8" fmla="*/ 78 w 106"/>
                  <a:gd name="T9" fmla="*/ 4 h 12"/>
                  <a:gd name="T10" fmla="*/ 71 w 106"/>
                  <a:gd name="T11" fmla="*/ 5 h 12"/>
                  <a:gd name="T12" fmla="*/ 64 w 106"/>
                  <a:gd name="T13" fmla="*/ 7 h 12"/>
                  <a:gd name="T14" fmla="*/ 57 w 106"/>
                  <a:gd name="T15" fmla="*/ 9 h 12"/>
                  <a:gd name="T16" fmla="*/ 51 w 106"/>
                  <a:gd name="T17" fmla="*/ 10 h 12"/>
                  <a:gd name="T18" fmla="*/ 44 w 106"/>
                  <a:gd name="T19" fmla="*/ 12 h 12"/>
                  <a:gd name="T20" fmla="*/ 37 w 106"/>
                  <a:gd name="T21" fmla="*/ 12 h 12"/>
                  <a:gd name="T22" fmla="*/ 31 w 106"/>
                  <a:gd name="T23" fmla="*/ 12 h 12"/>
                  <a:gd name="T24" fmla="*/ 24 w 106"/>
                  <a:gd name="T25" fmla="*/ 12 h 12"/>
                  <a:gd name="T26" fmla="*/ 18 w 106"/>
                  <a:gd name="T27" fmla="*/ 10 h 12"/>
                  <a:gd name="T28" fmla="*/ 11 w 106"/>
                  <a:gd name="T29" fmla="*/ 8 h 12"/>
                  <a:gd name="T30" fmla="*/ 5 w 106"/>
                  <a:gd name="T31" fmla="*/ 4 h 12"/>
                  <a:gd name="T32" fmla="*/ 0 w 106"/>
                  <a:gd name="T3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12">
                    <a:moveTo>
                      <a:pt x="106" y="0"/>
                    </a:moveTo>
                    <a:lnTo>
                      <a:pt x="98" y="0"/>
                    </a:lnTo>
                    <a:lnTo>
                      <a:pt x="91" y="1"/>
                    </a:lnTo>
                    <a:lnTo>
                      <a:pt x="84" y="2"/>
                    </a:lnTo>
                    <a:lnTo>
                      <a:pt x="78" y="4"/>
                    </a:lnTo>
                    <a:lnTo>
                      <a:pt x="71" y="5"/>
                    </a:lnTo>
                    <a:lnTo>
                      <a:pt x="64" y="7"/>
                    </a:lnTo>
                    <a:lnTo>
                      <a:pt x="57" y="9"/>
                    </a:lnTo>
                    <a:lnTo>
                      <a:pt x="51" y="10"/>
                    </a:lnTo>
                    <a:lnTo>
                      <a:pt x="44" y="12"/>
                    </a:lnTo>
                    <a:lnTo>
                      <a:pt x="37" y="12"/>
                    </a:lnTo>
                    <a:lnTo>
                      <a:pt x="31" y="12"/>
                    </a:lnTo>
                    <a:lnTo>
                      <a:pt x="24" y="12"/>
                    </a:lnTo>
                    <a:lnTo>
                      <a:pt x="18" y="10"/>
                    </a:lnTo>
                    <a:lnTo>
                      <a:pt x="11" y="8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0" name="Freeform 3182"/>
              <p:cNvSpPr>
                <a:spLocks/>
              </p:cNvSpPr>
              <p:nvPr/>
            </p:nvSpPr>
            <p:spPr bwMode="auto">
              <a:xfrm>
                <a:off x="2254" y="3563"/>
                <a:ext cx="46" cy="12"/>
              </a:xfrm>
              <a:custGeom>
                <a:avLst/>
                <a:gdLst>
                  <a:gd name="T0" fmla="*/ 366 w 366"/>
                  <a:gd name="T1" fmla="*/ 87 h 95"/>
                  <a:gd name="T2" fmla="*/ 342 w 366"/>
                  <a:gd name="T3" fmla="*/ 91 h 95"/>
                  <a:gd name="T4" fmla="*/ 316 w 366"/>
                  <a:gd name="T5" fmla="*/ 93 h 95"/>
                  <a:gd name="T6" fmla="*/ 292 w 366"/>
                  <a:gd name="T7" fmla="*/ 95 h 95"/>
                  <a:gd name="T8" fmla="*/ 268 w 366"/>
                  <a:gd name="T9" fmla="*/ 95 h 95"/>
                  <a:gd name="T10" fmla="*/ 243 w 366"/>
                  <a:gd name="T11" fmla="*/ 93 h 95"/>
                  <a:gd name="T12" fmla="*/ 219 w 366"/>
                  <a:gd name="T13" fmla="*/ 91 h 95"/>
                  <a:gd name="T14" fmla="*/ 194 w 366"/>
                  <a:gd name="T15" fmla="*/ 87 h 95"/>
                  <a:gd name="T16" fmla="*/ 170 w 366"/>
                  <a:gd name="T17" fmla="*/ 81 h 95"/>
                  <a:gd name="T18" fmla="*/ 147 w 366"/>
                  <a:gd name="T19" fmla="*/ 74 h 95"/>
                  <a:gd name="T20" fmla="*/ 124 w 366"/>
                  <a:gd name="T21" fmla="*/ 67 h 95"/>
                  <a:gd name="T22" fmla="*/ 102 w 366"/>
                  <a:gd name="T23" fmla="*/ 58 h 95"/>
                  <a:gd name="T24" fmla="*/ 80 w 366"/>
                  <a:gd name="T25" fmla="*/ 49 h 95"/>
                  <a:gd name="T26" fmla="*/ 58 w 366"/>
                  <a:gd name="T27" fmla="*/ 38 h 95"/>
                  <a:gd name="T28" fmla="*/ 37 w 366"/>
                  <a:gd name="T29" fmla="*/ 26 h 95"/>
                  <a:gd name="T30" fmla="*/ 18 w 366"/>
                  <a:gd name="T31" fmla="*/ 13 h 95"/>
                  <a:gd name="T32" fmla="*/ 0 w 366"/>
                  <a:gd name="T33" fmla="*/ 0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6" h="95">
                    <a:moveTo>
                      <a:pt x="366" y="87"/>
                    </a:moveTo>
                    <a:lnTo>
                      <a:pt x="342" y="91"/>
                    </a:lnTo>
                    <a:lnTo>
                      <a:pt x="316" y="93"/>
                    </a:lnTo>
                    <a:lnTo>
                      <a:pt x="292" y="95"/>
                    </a:lnTo>
                    <a:lnTo>
                      <a:pt x="268" y="95"/>
                    </a:lnTo>
                    <a:lnTo>
                      <a:pt x="243" y="93"/>
                    </a:lnTo>
                    <a:lnTo>
                      <a:pt x="219" y="91"/>
                    </a:lnTo>
                    <a:lnTo>
                      <a:pt x="194" y="87"/>
                    </a:lnTo>
                    <a:lnTo>
                      <a:pt x="170" y="81"/>
                    </a:lnTo>
                    <a:lnTo>
                      <a:pt x="147" y="74"/>
                    </a:lnTo>
                    <a:lnTo>
                      <a:pt x="124" y="67"/>
                    </a:lnTo>
                    <a:lnTo>
                      <a:pt x="102" y="58"/>
                    </a:lnTo>
                    <a:lnTo>
                      <a:pt x="80" y="49"/>
                    </a:lnTo>
                    <a:lnTo>
                      <a:pt x="58" y="38"/>
                    </a:lnTo>
                    <a:lnTo>
                      <a:pt x="37" y="26"/>
                    </a:lnTo>
                    <a:lnTo>
                      <a:pt x="18" y="1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1" name="Freeform 3183"/>
              <p:cNvSpPr>
                <a:spLocks/>
              </p:cNvSpPr>
              <p:nvPr/>
            </p:nvSpPr>
            <p:spPr bwMode="auto">
              <a:xfrm>
                <a:off x="2254" y="3557"/>
                <a:ext cx="25" cy="6"/>
              </a:xfrm>
              <a:custGeom>
                <a:avLst/>
                <a:gdLst>
                  <a:gd name="T0" fmla="*/ 0 w 199"/>
                  <a:gd name="T1" fmla="*/ 53 h 53"/>
                  <a:gd name="T2" fmla="*/ 11 w 199"/>
                  <a:gd name="T3" fmla="*/ 49 h 53"/>
                  <a:gd name="T4" fmla="*/ 22 w 199"/>
                  <a:gd name="T5" fmla="*/ 45 h 53"/>
                  <a:gd name="T6" fmla="*/ 34 w 199"/>
                  <a:gd name="T7" fmla="*/ 41 h 53"/>
                  <a:gd name="T8" fmla="*/ 46 w 199"/>
                  <a:gd name="T9" fmla="*/ 37 h 53"/>
                  <a:gd name="T10" fmla="*/ 58 w 199"/>
                  <a:gd name="T11" fmla="*/ 34 h 53"/>
                  <a:gd name="T12" fmla="*/ 71 w 199"/>
                  <a:gd name="T13" fmla="*/ 30 h 53"/>
                  <a:gd name="T14" fmla="*/ 84 w 199"/>
                  <a:gd name="T15" fmla="*/ 27 h 53"/>
                  <a:gd name="T16" fmla="*/ 97 w 199"/>
                  <a:gd name="T17" fmla="*/ 24 h 53"/>
                  <a:gd name="T18" fmla="*/ 109 w 199"/>
                  <a:gd name="T19" fmla="*/ 21 h 53"/>
                  <a:gd name="T20" fmla="*/ 122 w 199"/>
                  <a:gd name="T21" fmla="*/ 17 h 53"/>
                  <a:gd name="T22" fmla="*/ 135 w 199"/>
                  <a:gd name="T23" fmla="*/ 14 h 53"/>
                  <a:gd name="T24" fmla="*/ 147 w 199"/>
                  <a:gd name="T25" fmla="*/ 11 h 53"/>
                  <a:gd name="T26" fmla="*/ 160 w 199"/>
                  <a:gd name="T27" fmla="*/ 8 h 53"/>
                  <a:gd name="T28" fmla="*/ 173 w 199"/>
                  <a:gd name="T29" fmla="*/ 5 h 53"/>
                  <a:gd name="T30" fmla="*/ 186 w 199"/>
                  <a:gd name="T31" fmla="*/ 2 h 53"/>
                  <a:gd name="T32" fmla="*/ 199 w 199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9" h="53">
                    <a:moveTo>
                      <a:pt x="0" y="53"/>
                    </a:moveTo>
                    <a:lnTo>
                      <a:pt x="11" y="49"/>
                    </a:lnTo>
                    <a:lnTo>
                      <a:pt x="22" y="45"/>
                    </a:lnTo>
                    <a:lnTo>
                      <a:pt x="34" y="41"/>
                    </a:lnTo>
                    <a:lnTo>
                      <a:pt x="46" y="37"/>
                    </a:lnTo>
                    <a:lnTo>
                      <a:pt x="58" y="34"/>
                    </a:lnTo>
                    <a:lnTo>
                      <a:pt x="71" y="30"/>
                    </a:lnTo>
                    <a:lnTo>
                      <a:pt x="84" y="27"/>
                    </a:lnTo>
                    <a:lnTo>
                      <a:pt x="97" y="24"/>
                    </a:lnTo>
                    <a:lnTo>
                      <a:pt x="109" y="21"/>
                    </a:lnTo>
                    <a:lnTo>
                      <a:pt x="122" y="17"/>
                    </a:lnTo>
                    <a:lnTo>
                      <a:pt x="135" y="14"/>
                    </a:lnTo>
                    <a:lnTo>
                      <a:pt x="147" y="11"/>
                    </a:lnTo>
                    <a:lnTo>
                      <a:pt x="160" y="8"/>
                    </a:lnTo>
                    <a:lnTo>
                      <a:pt x="173" y="5"/>
                    </a:lnTo>
                    <a:lnTo>
                      <a:pt x="186" y="2"/>
                    </a:lnTo>
                    <a:lnTo>
                      <a:pt x="19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2" name="Freeform 3184"/>
              <p:cNvSpPr>
                <a:spLocks/>
              </p:cNvSpPr>
              <p:nvPr/>
            </p:nvSpPr>
            <p:spPr bwMode="auto">
              <a:xfrm>
                <a:off x="2279" y="3557"/>
                <a:ext cx="7" cy="8"/>
              </a:xfrm>
              <a:custGeom>
                <a:avLst/>
                <a:gdLst>
                  <a:gd name="T0" fmla="*/ 0 w 54"/>
                  <a:gd name="T1" fmla="*/ 0 h 67"/>
                  <a:gd name="T2" fmla="*/ 3 w 54"/>
                  <a:gd name="T3" fmla="*/ 3 h 67"/>
                  <a:gd name="T4" fmla="*/ 6 w 54"/>
                  <a:gd name="T5" fmla="*/ 7 h 67"/>
                  <a:gd name="T6" fmla="*/ 9 w 54"/>
                  <a:gd name="T7" fmla="*/ 12 h 67"/>
                  <a:gd name="T8" fmla="*/ 11 w 54"/>
                  <a:gd name="T9" fmla="*/ 18 h 67"/>
                  <a:gd name="T10" fmla="*/ 13 w 54"/>
                  <a:gd name="T11" fmla="*/ 24 h 67"/>
                  <a:gd name="T12" fmla="*/ 15 w 54"/>
                  <a:gd name="T13" fmla="*/ 30 h 67"/>
                  <a:gd name="T14" fmla="*/ 17 w 54"/>
                  <a:gd name="T15" fmla="*/ 37 h 67"/>
                  <a:gd name="T16" fmla="*/ 19 w 54"/>
                  <a:gd name="T17" fmla="*/ 43 h 67"/>
                  <a:gd name="T18" fmla="*/ 21 w 54"/>
                  <a:gd name="T19" fmla="*/ 49 h 67"/>
                  <a:gd name="T20" fmla="*/ 24 w 54"/>
                  <a:gd name="T21" fmla="*/ 54 h 67"/>
                  <a:gd name="T22" fmla="*/ 27 w 54"/>
                  <a:gd name="T23" fmla="*/ 59 h 67"/>
                  <a:gd name="T24" fmla="*/ 31 w 54"/>
                  <a:gd name="T25" fmla="*/ 63 h 67"/>
                  <a:gd name="T26" fmla="*/ 35 w 54"/>
                  <a:gd name="T27" fmla="*/ 66 h 67"/>
                  <a:gd name="T28" fmla="*/ 40 w 54"/>
                  <a:gd name="T29" fmla="*/ 67 h 67"/>
                  <a:gd name="T30" fmla="*/ 46 w 54"/>
                  <a:gd name="T31" fmla="*/ 67 h 67"/>
                  <a:gd name="T32" fmla="*/ 54 w 54"/>
                  <a:gd name="T33" fmla="*/ 66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67">
                    <a:moveTo>
                      <a:pt x="0" y="0"/>
                    </a:moveTo>
                    <a:lnTo>
                      <a:pt x="3" y="3"/>
                    </a:lnTo>
                    <a:lnTo>
                      <a:pt x="6" y="7"/>
                    </a:lnTo>
                    <a:lnTo>
                      <a:pt x="9" y="12"/>
                    </a:lnTo>
                    <a:lnTo>
                      <a:pt x="11" y="18"/>
                    </a:lnTo>
                    <a:lnTo>
                      <a:pt x="13" y="24"/>
                    </a:lnTo>
                    <a:lnTo>
                      <a:pt x="15" y="30"/>
                    </a:lnTo>
                    <a:lnTo>
                      <a:pt x="17" y="37"/>
                    </a:lnTo>
                    <a:lnTo>
                      <a:pt x="19" y="43"/>
                    </a:lnTo>
                    <a:lnTo>
                      <a:pt x="21" y="49"/>
                    </a:lnTo>
                    <a:lnTo>
                      <a:pt x="24" y="54"/>
                    </a:lnTo>
                    <a:lnTo>
                      <a:pt x="27" y="59"/>
                    </a:lnTo>
                    <a:lnTo>
                      <a:pt x="31" y="63"/>
                    </a:lnTo>
                    <a:lnTo>
                      <a:pt x="35" y="66"/>
                    </a:lnTo>
                    <a:lnTo>
                      <a:pt x="40" y="67"/>
                    </a:lnTo>
                    <a:lnTo>
                      <a:pt x="46" y="67"/>
                    </a:lnTo>
                    <a:lnTo>
                      <a:pt x="54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3" name="Freeform 3185"/>
              <p:cNvSpPr>
                <a:spLocks/>
              </p:cNvSpPr>
              <p:nvPr/>
            </p:nvSpPr>
            <p:spPr bwMode="auto">
              <a:xfrm>
                <a:off x="2285" y="3540"/>
                <a:ext cx="6" cy="25"/>
              </a:xfrm>
              <a:custGeom>
                <a:avLst/>
                <a:gdLst>
                  <a:gd name="T0" fmla="*/ 1 w 47"/>
                  <a:gd name="T1" fmla="*/ 198 h 198"/>
                  <a:gd name="T2" fmla="*/ 14 w 47"/>
                  <a:gd name="T3" fmla="*/ 186 h 198"/>
                  <a:gd name="T4" fmla="*/ 22 w 47"/>
                  <a:gd name="T5" fmla="*/ 173 h 198"/>
                  <a:gd name="T6" fmla="*/ 26 w 47"/>
                  <a:gd name="T7" fmla="*/ 160 h 198"/>
                  <a:gd name="T8" fmla="*/ 27 w 47"/>
                  <a:gd name="T9" fmla="*/ 147 h 198"/>
                  <a:gd name="T10" fmla="*/ 25 w 47"/>
                  <a:gd name="T11" fmla="*/ 134 h 198"/>
                  <a:gd name="T12" fmla="*/ 21 w 47"/>
                  <a:gd name="T13" fmla="*/ 119 h 198"/>
                  <a:gd name="T14" fmla="*/ 16 w 47"/>
                  <a:gd name="T15" fmla="*/ 105 h 198"/>
                  <a:gd name="T16" fmla="*/ 10 w 47"/>
                  <a:gd name="T17" fmla="*/ 92 h 198"/>
                  <a:gd name="T18" fmla="*/ 5 w 47"/>
                  <a:gd name="T19" fmla="*/ 79 h 198"/>
                  <a:gd name="T20" fmla="*/ 2 w 47"/>
                  <a:gd name="T21" fmla="*/ 66 h 198"/>
                  <a:gd name="T22" fmla="*/ 0 w 47"/>
                  <a:gd name="T23" fmla="*/ 53 h 198"/>
                  <a:gd name="T24" fmla="*/ 1 w 47"/>
                  <a:gd name="T25" fmla="*/ 41 h 198"/>
                  <a:gd name="T26" fmla="*/ 5 w 47"/>
                  <a:gd name="T27" fmla="*/ 29 h 198"/>
                  <a:gd name="T28" fmla="*/ 14 w 47"/>
                  <a:gd name="T29" fmla="*/ 19 h 198"/>
                  <a:gd name="T30" fmla="*/ 27 w 47"/>
                  <a:gd name="T31" fmla="*/ 9 h 198"/>
                  <a:gd name="T32" fmla="*/ 47 w 47"/>
                  <a:gd name="T33" fmla="*/ 0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98">
                    <a:moveTo>
                      <a:pt x="1" y="198"/>
                    </a:moveTo>
                    <a:lnTo>
                      <a:pt x="14" y="186"/>
                    </a:lnTo>
                    <a:lnTo>
                      <a:pt x="22" y="173"/>
                    </a:lnTo>
                    <a:lnTo>
                      <a:pt x="26" y="160"/>
                    </a:lnTo>
                    <a:lnTo>
                      <a:pt x="27" y="147"/>
                    </a:lnTo>
                    <a:lnTo>
                      <a:pt x="25" y="134"/>
                    </a:lnTo>
                    <a:lnTo>
                      <a:pt x="21" y="119"/>
                    </a:lnTo>
                    <a:lnTo>
                      <a:pt x="16" y="105"/>
                    </a:lnTo>
                    <a:lnTo>
                      <a:pt x="10" y="92"/>
                    </a:lnTo>
                    <a:lnTo>
                      <a:pt x="5" y="79"/>
                    </a:lnTo>
                    <a:lnTo>
                      <a:pt x="2" y="66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5" y="29"/>
                    </a:lnTo>
                    <a:lnTo>
                      <a:pt x="14" y="19"/>
                    </a:lnTo>
                    <a:lnTo>
                      <a:pt x="27" y="9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4" name="Freeform 3186"/>
              <p:cNvSpPr>
                <a:spLocks/>
              </p:cNvSpPr>
              <p:nvPr/>
            </p:nvSpPr>
            <p:spPr bwMode="auto">
              <a:xfrm>
                <a:off x="2291" y="3500"/>
                <a:ext cx="3" cy="40"/>
              </a:xfrm>
              <a:custGeom>
                <a:avLst/>
                <a:gdLst>
                  <a:gd name="T0" fmla="*/ 0 w 21"/>
                  <a:gd name="T1" fmla="*/ 325 h 325"/>
                  <a:gd name="T2" fmla="*/ 5 w 21"/>
                  <a:gd name="T3" fmla="*/ 304 h 325"/>
                  <a:gd name="T4" fmla="*/ 9 w 21"/>
                  <a:gd name="T5" fmla="*/ 282 h 325"/>
                  <a:gd name="T6" fmla="*/ 13 w 21"/>
                  <a:gd name="T7" fmla="*/ 262 h 325"/>
                  <a:gd name="T8" fmla="*/ 16 w 21"/>
                  <a:gd name="T9" fmla="*/ 242 h 325"/>
                  <a:gd name="T10" fmla="*/ 18 w 21"/>
                  <a:gd name="T11" fmla="*/ 222 h 325"/>
                  <a:gd name="T12" fmla="*/ 20 w 21"/>
                  <a:gd name="T13" fmla="*/ 202 h 325"/>
                  <a:gd name="T14" fmla="*/ 21 w 21"/>
                  <a:gd name="T15" fmla="*/ 183 h 325"/>
                  <a:gd name="T16" fmla="*/ 21 w 21"/>
                  <a:gd name="T17" fmla="*/ 163 h 325"/>
                  <a:gd name="T18" fmla="*/ 21 w 21"/>
                  <a:gd name="T19" fmla="*/ 142 h 325"/>
                  <a:gd name="T20" fmla="*/ 20 w 21"/>
                  <a:gd name="T21" fmla="*/ 123 h 325"/>
                  <a:gd name="T22" fmla="*/ 19 w 21"/>
                  <a:gd name="T23" fmla="*/ 103 h 325"/>
                  <a:gd name="T24" fmla="*/ 17 w 21"/>
                  <a:gd name="T25" fmla="*/ 83 h 325"/>
                  <a:gd name="T26" fmla="*/ 15 w 21"/>
                  <a:gd name="T27" fmla="*/ 62 h 325"/>
                  <a:gd name="T28" fmla="*/ 12 w 21"/>
                  <a:gd name="T29" fmla="*/ 42 h 325"/>
                  <a:gd name="T30" fmla="*/ 9 w 21"/>
                  <a:gd name="T31" fmla="*/ 21 h 325"/>
                  <a:gd name="T32" fmla="*/ 6 w 21"/>
                  <a:gd name="T33" fmla="*/ 0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" h="325">
                    <a:moveTo>
                      <a:pt x="0" y="325"/>
                    </a:moveTo>
                    <a:lnTo>
                      <a:pt x="5" y="304"/>
                    </a:lnTo>
                    <a:lnTo>
                      <a:pt x="9" y="282"/>
                    </a:lnTo>
                    <a:lnTo>
                      <a:pt x="13" y="262"/>
                    </a:lnTo>
                    <a:lnTo>
                      <a:pt x="16" y="242"/>
                    </a:lnTo>
                    <a:lnTo>
                      <a:pt x="18" y="222"/>
                    </a:lnTo>
                    <a:lnTo>
                      <a:pt x="20" y="202"/>
                    </a:lnTo>
                    <a:lnTo>
                      <a:pt x="21" y="183"/>
                    </a:lnTo>
                    <a:lnTo>
                      <a:pt x="21" y="163"/>
                    </a:lnTo>
                    <a:lnTo>
                      <a:pt x="21" y="142"/>
                    </a:lnTo>
                    <a:lnTo>
                      <a:pt x="20" y="123"/>
                    </a:lnTo>
                    <a:lnTo>
                      <a:pt x="19" y="103"/>
                    </a:lnTo>
                    <a:lnTo>
                      <a:pt x="17" y="83"/>
                    </a:lnTo>
                    <a:lnTo>
                      <a:pt x="15" y="62"/>
                    </a:lnTo>
                    <a:lnTo>
                      <a:pt x="12" y="42"/>
                    </a:lnTo>
                    <a:lnTo>
                      <a:pt x="9" y="21"/>
                    </a:lnTo>
                    <a:lnTo>
                      <a:pt x="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5" name="Freeform 3187"/>
              <p:cNvSpPr>
                <a:spLocks/>
              </p:cNvSpPr>
              <p:nvPr/>
            </p:nvSpPr>
            <p:spPr bwMode="auto">
              <a:xfrm>
                <a:off x="2292" y="3499"/>
                <a:ext cx="18" cy="9"/>
              </a:xfrm>
              <a:custGeom>
                <a:avLst/>
                <a:gdLst>
                  <a:gd name="T0" fmla="*/ 0 w 140"/>
                  <a:gd name="T1" fmla="*/ 2 h 68"/>
                  <a:gd name="T2" fmla="*/ 10 w 140"/>
                  <a:gd name="T3" fmla="*/ 0 h 68"/>
                  <a:gd name="T4" fmla="*/ 20 w 140"/>
                  <a:gd name="T5" fmla="*/ 0 h 68"/>
                  <a:gd name="T6" fmla="*/ 29 w 140"/>
                  <a:gd name="T7" fmla="*/ 1 h 68"/>
                  <a:gd name="T8" fmla="*/ 39 w 140"/>
                  <a:gd name="T9" fmla="*/ 4 h 68"/>
                  <a:gd name="T10" fmla="*/ 47 w 140"/>
                  <a:gd name="T11" fmla="*/ 7 h 68"/>
                  <a:gd name="T12" fmla="*/ 56 w 140"/>
                  <a:gd name="T13" fmla="*/ 11 h 68"/>
                  <a:gd name="T14" fmla="*/ 64 w 140"/>
                  <a:gd name="T15" fmla="*/ 15 h 68"/>
                  <a:gd name="T16" fmla="*/ 72 w 140"/>
                  <a:gd name="T17" fmla="*/ 20 h 68"/>
                  <a:gd name="T18" fmla="*/ 80 w 140"/>
                  <a:gd name="T19" fmla="*/ 26 h 68"/>
                  <a:gd name="T20" fmla="*/ 88 w 140"/>
                  <a:gd name="T21" fmla="*/ 32 h 68"/>
                  <a:gd name="T22" fmla="*/ 96 w 140"/>
                  <a:gd name="T23" fmla="*/ 38 h 68"/>
                  <a:gd name="T24" fmla="*/ 105 w 140"/>
                  <a:gd name="T25" fmla="*/ 44 h 68"/>
                  <a:gd name="T26" fmla="*/ 113 w 140"/>
                  <a:gd name="T27" fmla="*/ 50 h 68"/>
                  <a:gd name="T28" fmla="*/ 121 w 140"/>
                  <a:gd name="T29" fmla="*/ 56 h 68"/>
                  <a:gd name="T30" fmla="*/ 130 w 140"/>
                  <a:gd name="T31" fmla="*/ 62 h 68"/>
                  <a:gd name="T32" fmla="*/ 140 w 140"/>
                  <a:gd name="T33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68">
                    <a:moveTo>
                      <a:pt x="0" y="2"/>
                    </a:moveTo>
                    <a:lnTo>
                      <a:pt x="10" y="0"/>
                    </a:lnTo>
                    <a:lnTo>
                      <a:pt x="20" y="0"/>
                    </a:lnTo>
                    <a:lnTo>
                      <a:pt x="29" y="1"/>
                    </a:lnTo>
                    <a:lnTo>
                      <a:pt x="39" y="4"/>
                    </a:lnTo>
                    <a:lnTo>
                      <a:pt x="47" y="7"/>
                    </a:lnTo>
                    <a:lnTo>
                      <a:pt x="56" y="11"/>
                    </a:lnTo>
                    <a:lnTo>
                      <a:pt x="64" y="15"/>
                    </a:lnTo>
                    <a:lnTo>
                      <a:pt x="72" y="20"/>
                    </a:lnTo>
                    <a:lnTo>
                      <a:pt x="80" y="26"/>
                    </a:lnTo>
                    <a:lnTo>
                      <a:pt x="88" y="32"/>
                    </a:lnTo>
                    <a:lnTo>
                      <a:pt x="96" y="38"/>
                    </a:lnTo>
                    <a:lnTo>
                      <a:pt x="105" y="44"/>
                    </a:lnTo>
                    <a:lnTo>
                      <a:pt x="113" y="50"/>
                    </a:lnTo>
                    <a:lnTo>
                      <a:pt x="121" y="56"/>
                    </a:lnTo>
                    <a:lnTo>
                      <a:pt x="130" y="62"/>
                    </a:lnTo>
                    <a:lnTo>
                      <a:pt x="140" y="6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6" name="Freeform 3188"/>
              <p:cNvSpPr>
                <a:spLocks/>
              </p:cNvSpPr>
              <p:nvPr/>
            </p:nvSpPr>
            <p:spPr bwMode="auto">
              <a:xfrm>
                <a:off x="2305" y="3508"/>
                <a:ext cx="8" cy="42"/>
              </a:xfrm>
              <a:custGeom>
                <a:avLst/>
                <a:gdLst>
                  <a:gd name="T0" fmla="*/ 41 w 68"/>
                  <a:gd name="T1" fmla="*/ 0 h 338"/>
                  <a:gd name="T2" fmla="*/ 51 w 68"/>
                  <a:gd name="T3" fmla="*/ 23 h 338"/>
                  <a:gd name="T4" fmla="*/ 56 w 68"/>
                  <a:gd name="T5" fmla="*/ 46 h 338"/>
                  <a:gd name="T6" fmla="*/ 56 w 68"/>
                  <a:gd name="T7" fmla="*/ 69 h 338"/>
                  <a:gd name="T8" fmla="*/ 52 w 68"/>
                  <a:gd name="T9" fmla="*/ 93 h 338"/>
                  <a:gd name="T10" fmla="*/ 46 w 68"/>
                  <a:gd name="T11" fmla="*/ 116 h 338"/>
                  <a:gd name="T12" fmla="*/ 37 w 68"/>
                  <a:gd name="T13" fmla="*/ 138 h 338"/>
                  <a:gd name="T14" fmla="*/ 27 w 68"/>
                  <a:gd name="T15" fmla="*/ 160 h 338"/>
                  <a:gd name="T16" fmla="*/ 18 w 68"/>
                  <a:gd name="T17" fmla="*/ 182 h 338"/>
                  <a:gd name="T18" fmla="*/ 10 w 68"/>
                  <a:gd name="T19" fmla="*/ 204 h 338"/>
                  <a:gd name="T20" fmla="*/ 3 w 68"/>
                  <a:gd name="T21" fmla="*/ 225 h 338"/>
                  <a:gd name="T22" fmla="*/ 0 w 68"/>
                  <a:gd name="T23" fmla="*/ 246 h 338"/>
                  <a:gd name="T24" fmla="*/ 1 w 68"/>
                  <a:gd name="T25" fmla="*/ 266 h 338"/>
                  <a:gd name="T26" fmla="*/ 7 w 68"/>
                  <a:gd name="T27" fmla="*/ 285 h 338"/>
                  <a:gd name="T28" fmla="*/ 20 w 68"/>
                  <a:gd name="T29" fmla="*/ 303 h 338"/>
                  <a:gd name="T30" fmla="*/ 39 w 68"/>
                  <a:gd name="T31" fmla="*/ 321 h 338"/>
                  <a:gd name="T32" fmla="*/ 68 w 68"/>
                  <a:gd name="T33" fmla="*/ 338 h 3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8" h="338">
                    <a:moveTo>
                      <a:pt x="41" y="0"/>
                    </a:moveTo>
                    <a:lnTo>
                      <a:pt x="51" y="23"/>
                    </a:lnTo>
                    <a:lnTo>
                      <a:pt x="56" y="46"/>
                    </a:lnTo>
                    <a:lnTo>
                      <a:pt x="56" y="69"/>
                    </a:lnTo>
                    <a:lnTo>
                      <a:pt x="52" y="93"/>
                    </a:lnTo>
                    <a:lnTo>
                      <a:pt x="46" y="116"/>
                    </a:lnTo>
                    <a:lnTo>
                      <a:pt x="37" y="138"/>
                    </a:lnTo>
                    <a:lnTo>
                      <a:pt x="27" y="160"/>
                    </a:lnTo>
                    <a:lnTo>
                      <a:pt x="18" y="182"/>
                    </a:lnTo>
                    <a:lnTo>
                      <a:pt x="10" y="204"/>
                    </a:lnTo>
                    <a:lnTo>
                      <a:pt x="3" y="225"/>
                    </a:lnTo>
                    <a:lnTo>
                      <a:pt x="0" y="246"/>
                    </a:lnTo>
                    <a:lnTo>
                      <a:pt x="1" y="266"/>
                    </a:lnTo>
                    <a:lnTo>
                      <a:pt x="7" y="285"/>
                    </a:lnTo>
                    <a:lnTo>
                      <a:pt x="20" y="303"/>
                    </a:lnTo>
                    <a:lnTo>
                      <a:pt x="39" y="321"/>
                    </a:lnTo>
                    <a:lnTo>
                      <a:pt x="68" y="33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7" name="Line 3189"/>
              <p:cNvSpPr>
                <a:spLocks noChangeShapeType="1"/>
              </p:cNvSpPr>
              <p:nvPr/>
            </p:nvSpPr>
            <p:spPr bwMode="auto">
              <a:xfrm>
                <a:off x="2313" y="3550"/>
                <a:ext cx="9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8" name="Freeform 3190"/>
              <p:cNvSpPr>
                <a:spLocks/>
              </p:cNvSpPr>
              <p:nvPr/>
            </p:nvSpPr>
            <p:spPr bwMode="auto">
              <a:xfrm>
                <a:off x="2313" y="3552"/>
                <a:ext cx="9" cy="22"/>
              </a:xfrm>
              <a:custGeom>
                <a:avLst/>
                <a:gdLst>
                  <a:gd name="T0" fmla="*/ 73 w 73"/>
                  <a:gd name="T1" fmla="*/ 0 h 180"/>
                  <a:gd name="T2" fmla="*/ 70 w 73"/>
                  <a:gd name="T3" fmla="*/ 12 h 180"/>
                  <a:gd name="T4" fmla="*/ 69 w 73"/>
                  <a:gd name="T5" fmla="*/ 24 h 180"/>
                  <a:gd name="T6" fmla="*/ 67 w 73"/>
                  <a:gd name="T7" fmla="*/ 39 h 180"/>
                  <a:gd name="T8" fmla="*/ 67 w 73"/>
                  <a:gd name="T9" fmla="*/ 53 h 180"/>
                  <a:gd name="T10" fmla="*/ 66 w 73"/>
                  <a:gd name="T11" fmla="*/ 67 h 180"/>
                  <a:gd name="T12" fmla="*/ 65 w 73"/>
                  <a:gd name="T13" fmla="*/ 81 h 180"/>
                  <a:gd name="T14" fmla="*/ 64 w 73"/>
                  <a:gd name="T15" fmla="*/ 95 h 180"/>
                  <a:gd name="T16" fmla="*/ 62 w 73"/>
                  <a:gd name="T17" fmla="*/ 108 h 180"/>
                  <a:gd name="T18" fmla="*/ 59 w 73"/>
                  <a:gd name="T19" fmla="*/ 121 h 180"/>
                  <a:gd name="T20" fmla="*/ 56 w 73"/>
                  <a:gd name="T21" fmla="*/ 133 h 180"/>
                  <a:gd name="T22" fmla="*/ 51 w 73"/>
                  <a:gd name="T23" fmla="*/ 144 h 180"/>
                  <a:gd name="T24" fmla="*/ 44 w 73"/>
                  <a:gd name="T25" fmla="*/ 154 h 180"/>
                  <a:gd name="T26" fmla="*/ 36 w 73"/>
                  <a:gd name="T27" fmla="*/ 163 h 180"/>
                  <a:gd name="T28" fmla="*/ 26 w 73"/>
                  <a:gd name="T29" fmla="*/ 170 h 180"/>
                  <a:gd name="T30" fmla="*/ 14 w 73"/>
                  <a:gd name="T31" fmla="*/ 175 h 180"/>
                  <a:gd name="T32" fmla="*/ 0 w 73"/>
                  <a:gd name="T33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180">
                    <a:moveTo>
                      <a:pt x="73" y="0"/>
                    </a:moveTo>
                    <a:lnTo>
                      <a:pt x="70" y="12"/>
                    </a:lnTo>
                    <a:lnTo>
                      <a:pt x="69" y="24"/>
                    </a:lnTo>
                    <a:lnTo>
                      <a:pt x="67" y="39"/>
                    </a:lnTo>
                    <a:lnTo>
                      <a:pt x="67" y="53"/>
                    </a:lnTo>
                    <a:lnTo>
                      <a:pt x="66" y="67"/>
                    </a:lnTo>
                    <a:lnTo>
                      <a:pt x="65" y="81"/>
                    </a:lnTo>
                    <a:lnTo>
                      <a:pt x="64" y="95"/>
                    </a:lnTo>
                    <a:lnTo>
                      <a:pt x="62" y="108"/>
                    </a:lnTo>
                    <a:lnTo>
                      <a:pt x="59" y="121"/>
                    </a:lnTo>
                    <a:lnTo>
                      <a:pt x="56" y="133"/>
                    </a:lnTo>
                    <a:lnTo>
                      <a:pt x="51" y="144"/>
                    </a:lnTo>
                    <a:lnTo>
                      <a:pt x="44" y="154"/>
                    </a:lnTo>
                    <a:lnTo>
                      <a:pt x="36" y="163"/>
                    </a:lnTo>
                    <a:lnTo>
                      <a:pt x="26" y="170"/>
                    </a:lnTo>
                    <a:lnTo>
                      <a:pt x="14" y="175"/>
                    </a:lnTo>
                    <a:lnTo>
                      <a:pt x="0" y="1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9" name="Freeform 3191"/>
              <p:cNvSpPr>
                <a:spLocks/>
              </p:cNvSpPr>
              <p:nvPr/>
            </p:nvSpPr>
            <p:spPr bwMode="auto">
              <a:xfrm>
                <a:off x="2312" y="2720"/>
                <a:ext cx="7" cy="20"/>
              </a:xfrm>
              <a:custGeom>
                <a:avLst/>
                <a:gdLst>
                  <a:gd name="T0" fmla="*/ 49 w 57"/>
                  <a:gd name="T1" fmla="*/ 140 h 159"/>
                  <a:gd name="T2" fmla="*/ 47 w 57"/>
                  <a:gd name="T3" fmla="*/ 141 h 159"/>
                  <a:gd name="T4" fmla="*/ 45 w 57"/>
                  <a:gd name="T5" fmla="*/ 142 h 159"/>
                  <a:gd name="T6" fmla="*/ 43 w 57"/>
                  <a:gd name="T7" fmla="*/ 143 h 159"/>
                  <a:gd name="T8" fmla="*/ 41 w 57"/>
                  <a:gd name="T9" fmla="*/ 144 h 159"/>
                  <a:gd name="T10" fmla="*/ 40 w 57"/>
                  <a:gd name="T11" fmla="*/ 145 h 159"/>
                  <a:gd name="T12" fmla="*/ 38 w 57"/>
                  <a:gd name="T13" fmla="*/ 146 h 159"/>
                  <a:gd name="T14" fmla="*/ 36 w 57"/>
                  <a:gd name="T15" fmla="*/ 147 h 159"/>
                  <a:gd name="T16" fmla="*/ 34 w 57"/>
                  <a:gd name="T17" fmla="*/ 148 h 159"/>
                  <a:gd name="T18" fmla="*/ 32 w 57"/>
                  <a:gd name="T19" fmla="*/ 149 h 159"/>
                  <a:gd name="T20" fmla="*/ 31 w 57"/>
                  <a:gd name="T21" fmla="*/ 150 h 159"/>
                  <a:gd name="T22" fmla="*/ 29 w 57"/>
                  <a:gd name="T23" fmla="*/ 151 h 159"/>
                  <a:gd name="T24" fmla="*/ 27 w 57"/>
                  <a:gd name="T25" fmla="*/ 152 h 159"/>
                  <a:gd name="T26" fmla="*/ 26 w 57"/>
                  <a:gd name="T27" fmla="*/ 153 h 159"/>
                  <a:gd name="T28" fmla="*/ 24 w 57"/>
                  <a:gd name="T29" fmla="*/ 155 h 159"/>
                  <a:gd name="T30" fmla="*/ 23 w 57"/>
                  <a:gd name="T31" fmla="*/ 157 h 159"/>
                  <a:gd name="T32" fmla="*/ 22 w 57"/>
                  <a:gd name="T33" fmla="*/ 159 h 159"/>
                  <a:gd name="T34" fmla="*/ 19 w 57"/>
                  <a:gd name="T35" fmla="*/ 150 h 159"/>
                  <a:gd name="T36" fmla="*/ 16 w 57"/>
                  <a:gd name="T37" fmla="*/ 142 h 159"/>
                  <a:gd name="T38" fmla="*/ 13 w 57"/>
                  <a:gd name="T39" fmla="*/ 133 h 159"/>
                  <a:gd name="T40" fmla="*/ 11 w 57"/>
                  <a:gd name="T41" fmla="*/ 124 h 159"/>
                  <a:gd name="T42" fmla="*/ 9 w 57"/>
                  <a:gd name="T43" fmla="*/ 114 h 159"/>
                  <a:gd name="T44" fmla="*/ 7 w 57"/>
                  <a:gd name="T45" fmla="*/ 104 h 159"/>
                  <a:gd name="T46" fmla="*/ 5 w 57"/>
                  <a:gd name="T47" fmla="*/ 94 h 159"/>
                  <a:gd name="T48" fmla="*/ 3 w 57"/>
                  <a:gd name="T49" fmla="*/ 84 h 159"/>
                  <a:gd name="T50" fmla="*/ 2 w 57"/>
                  <a:gd name="T51" fmla="*/ 74 h 159"/>
                  <a:gd name="T52" fmla="*/ 1 w 57"/>
                  <a:gd name="T53" fmla="*/ 63 h 159"/>
                  <a:gd name="T54" fmla="*/ 1 w 57"/>
                  <a:gd name="T55" fmla="*/ 52 h 159"/>
                  <a:gd name="T56" fmla="*/ 0 w 57"/>
                  <a:gd name="T57" fmla="*/ 42 h 159"/>
                  <a:gd name="T58" fmla="*/ 0 w 57"/>
                  <a:gd name="T59" fmla="*/ 31 h 159"/>
                  <a:gd name="T60" fmla="*/ 0 w 57"/>
                  <a:gd name="T61" fmla="*/ 21 h 159"/>
                  <a:gd name="T62" fmla="*/ 0 w 57"/>
                  <a:gd name="T63" fmla="*/ 10 h 159"/>
                  <a:gd name="T64" fmla="*/ 1 w 57"/>
                  <a:gd name="T65" fmla="*/ 0 h 159"/>
                  <a:gd name="T66" fmla="*/ 9 w 57"/>
                  <a:gd name="T67" fmla="*/ 7 h 159"/>
                  <a:gd name="T68" fmla="*/ 15 w 57"/>
                  <a:gd name="T69" fmla="*/ 15 h 159"/>
                  <a:gd name="T70" fmla="*/ 22 w 57"/>
                  <a:gd name="T71" fmla="*/ 22 h 159"/>
                  <a:gd name="T72" fmla="*/ 28 w 57"/>
                  <a:gd name="T73" fmla="*/ 30 h 159"/>
                  <a:gd name="T74" fmla="*/ 34 w 57"/>
                  <a:gd name="T75" fmla="*/ 38 h 159"/>
                  <a:gd name="T76" fmla="*/ 39 w 57"/>
                  <a:gd name="T77" fmla="*/ 47 h 159"/>
                  <a:gd name="T78" fmla="*/ 44 w 57"/>
                  <a:gd name="T79" fmla="*/ 55 h 159"/>
                  <a:gd name="T80" fmla="*/ 48 w 57"/>
                  <a:gd name="T81" fmla="*/ 63 h 159"/>
                  <a:gd name="T82" fmla="*/ 52 w 57"/>
                  <a:gd name="T83" fmla="*/ 73 h 159"/>
                  <a:gd name="T84" fmla="*/ 54 w 57"/>
                  <a:gd name="T85" fmla="*/ 82 h 159"/>
                  <a:gd name="T86" fmla="*/ 56 w 57"/>
                  <a:gd name="T87" fmla="*/ 91 h 159"/>
                  <a:gd name="T88" fmla="*/ 57 w 57"/>
                  <a:gd name="T89" fmla="*/ 100 h 159"/>
                  <a:gd name="T90" fmla="*/ 56 w 57"/>
                  <a:gd name="T91" fmla="*/ 110 h 159"/>
                  <a:gd name="T92" fmla="*/ 55 w 57"/>
                  <a:gd name="T93" fmla="*/ 119 h 159"/>
                  <a:gd name="T94" fmla="*/ 52 w 57"/>
                  <a:gd name="T95" fmla="*/ 129 h 159"/>
                  <a:gd name="T96" fmla="*/ 49 w 57"/>
                  <a:gd name="T97" fmla="*/ 14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7" h="159">
                    <a:moveTo>
                      <a:pt x="49" y="140"/>
                    </a:moveTo>
                    <a:lnTo>
                      <a:pt x="47" y="141"/>
                    </a:lnTo>
                    <a:lnTo>
                      <a:pt x="45" y="142"/>
                    </a:lnTo>
                    <a:lnTo>
                      <a:pt x="43" y="143"/>
                    </a:lnTo>
                    <a:lnTo>
                      <a:pt x="41" y="144"/>
                    </a:lnTo>
                    <a:lnTo>
                      <a:pt x="40" y="145"/>
                    </a:lnTo>
                    <a:lnTo>
                      <a:pt x="38" y="146"/>
                    </a:lnTo>
                    <a:lnTo>
                      <a:pt x="36" y="147"/>
                    </a:lnTo>
                    <a:lnTo>
                      <a:pt x="34" y="148"/>
                    </a:lnTo>
                    <a:lnTo>
                      <a:pt x="32" y="149"/>
                    </a:lnTo>
                    <a:lnTo>
                      <a:pt x="31" y="150"/>
                    </a:lnTo>
                    <a:lnTo>
                      <a:pt x="29" y="151"/>
                    </a:lnTo>
                    <a:lnTo>
                      <a:pt x="27" y="152"/>
                    </a:lnTo>
                    <a:lnTo>
                      <a:pt x="26" y="153"/>
                    </a:lnTo>
                    <a:lnTo>
                      <a:pt x="24" y="155"/>
                    </a:lnTo>
                    <a:lnTo>
                      <a:pt x="23" y="157"/>
                    </a:lnTo>
                    <a:lnTo>
                      <a:pt x="22" y="159"/>
                    </a:lnTo>
                    <a:lnTo>
                      <a:pt x="19" y="150"/>
                    </a:lnTo>
                    <a:lnTo>
                      <a:pt x="16" y="142"/>
                    </a:lnTo>
                    <a:lnTo>
                      <a:pt x="13" y="133"/>
                    </a:lnTo>
                    <a:lnTo>
                      <a:pt x="11" y="124"/>
                    </a:lnTo>
                    <a:lnTo>
                      <a:pt x="9" y="114"/>
                    </a:lnTo>
                    <a:lnTo>
                      <a:pt x="7" y="104"/>
                    </a:lnTo>
                    <a:lnTo>
                      <a:pt x="5" y="94"/>
                    </a:lnTo>
                    <a:lnTo>
                      <a:pt x="3" y="84"/>
                    </a:lnTo>
                    <a:lnTo>
                      <a:pt x="2" y="74"/>
                    </a:lnTo>
                    <a:lnTo>
                      <a:pt x="1" y="63"/>
                    </a:lnTo>
                    <a:lnTo>
                      <a:pt x="1" y="52"/>
                    </a:lnTo>
                    <a:lnTo>
                      <a:pt x="0" y="42"/>
                    </a:lnTo>
                    <a:lnTo>
                      <a:pt x="0" y="31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  <a:lnTo>
                      <a:pt x="9" y="7"/>
                    </a:lnTo>
                    <a:lnTo>
                      <a:pt x="15" y="15"/>
                    </a:lnTo>
                    <a:lnTo>
                      <a:pt x="22" y="22"/>
                    </a:lnTo>
                    <a:lnTo>
                      <a:pt x="28" y="30"/>
                    </a:lnTo>
                    <a:lnTo>
                      <a:pt x="34" y="38"/>
                    </a:lnTo>
                    <a:lnTo>
                      <a:pt x="39" y="47"/>
                    </a:lnTo>
                    <a:lnTo>
                      <a:pt x="44" y="55"/>
                    </a:lnTo>
                    <a:lnTo>
                      <a:pt x="48" y="63"/>
                    </a:lnTo>
                    <a:lnTo>
                      <a:pt x="52" y="73"/>
                    </a:lnTo>
                    <a:lnTo>
                      <a:pt x="54" y="82"/>
                    </a:lnTo>
                    <a:lnTo>
                      <a:pt x="56" y="91"/>
                    </a:lnTo>
                    <a:lnTo>
                      <a:pt x="57" y="100"/>
                    </a:lnTo>
                    <a:lnTo>
                      <a:pt x="56" y="110"/>
                    </a:lnTo>
                    <a:lnTo>
                      <a:pt x="55" y="119"/>
                    </a:lnTo>
                    <a:lnTo>
                      <a:pt x="52" y="129"/>
                    </a:lnTo>
                    <a:lnTo>
                      <a:pt x="49" y="140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0" name="Freeform 3192"/>
              <p:cNvSpPr>
                <a:spLocks/>
              </p:cNvSpPr>
              <p:nvPr/>
            </p:nvSpPr>
            <p:spPr bwMode="auto">
              <a:xfrm>
                <a:off x="2315" y="2738"/>
                <a:ext cx="3" cy="2"/>
              </a:xfrm>
              <a:custGeom>
                <a:avLst/>
                <a:gdLst>
                  <a:gd name="T0" fmla="*/ 27 w 27"/>
                  <a:gd name="T1" fmla="*/ 0 h 19"/>
                  <a:gd name="T2" fmla="*/ 25 w 27"/>
                  <a:gd name="T3" fmla="*/ 1 h 19"/>
                  <a:gd name="T4" fmla="*/ 23 w 27"/>
                  <a:gd name="T5" fmla="*/ 2 h 19"/>
                  <a:gd name="T6" fmla="*/ 21 w 27"/>
                  <a:gd name="T7" fmla="*/ 3 h 19"/>
                  <a:gd name="T8" fmla="*/ 19 w 27"/>
                  <a:gd name="T9" fmla="*/ 4 h 19"/>
                  <a:gd name="T10" fmla="*/ 18 w 27"/>
                  <a:gd name="T11" fmla="*/ 5 h 19"/>
                  <a:gd name="T12" fmla="*/ 16 w 27"/>
                  <a:gd name="T13" fmla="*/ 6 h 19"/>
                  <a:gd name="T14" fmla="*/ 14 w 27"/>
                  <a:gd name="T15" fmla="*/ 7 h 19"/>
                  <a:gd name="T16" fmla="*/ 12 w 27"/>
                  <a:gd name="T17" fmla="*/ 8 h 19"/>
                  <a:gd name="T18" fmla="*/ 10 w 27"/>
                  <a:gd name="T19" fmla="*/ 9 h 19"/>
                  <a:gd name="T20" fmla="*/ 9 w 27"/>
                  <a:gd name="T21" fmla="*/ 10 h 19"/>
                  <a:gd name="T22" fmla="*/ 7 w 27"/>
                  <a:gd name="T23" fmla="*/ 11 h 19"/>
                  <a:gd name="T24" fmla="*/ 5 w 27"/>
                  <a:gd name="T25" fmla="*/ 12 h 19"/>
                  <a:gd name="T26" fmla="*/ 4 w 27"/>
                  <a:gd name="T27" fmla="*/ 13 h 19"/>
                  <a:gd name="T28" fmla="*/ 2 w 27"/>
                  <a:gd name="T29" fmla="*/ 15 h 19"/>
                  <a:gd name="T30" fmla="*/ 1 w 27"/>
                  <a:gd name="T31" fmla="*/ 17 h 19"/>
                  <a:gd name="T32" fmla="*/ 0 w 27"/>
                  <a:gd name="T33" fmla="*/ 1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7" h="19">
                    <a:moveTo>
                      <a:pt x="27" y="0"/>
                    </a:moveTo>
                    <a:lnTo>
                      <a:pt x="25" y="1"/>
                    </a:lnTo>
                    <a:lnTo>
                      <a:pt x="23" y="2"/>
                    </a:lnTo>
                    <a:lnTo>
                      <a:pt x="21" y="3"/>
                    </a:lnTo>
                    <a:lnTo>
                      <a:pt x="19" y="4"/>
                    </a:lnTo>
                    <a:lnTo>
                      <a:pt x="18" y="5"/>
                    </a:lnTo>
                    <a:lnTo>
                      <a:pt x="16" y="6"/>
                    </a:lnTo>
                    <a:lnTo>
                      <a:pt x="14" y="7"/>
                    </a:lnTo>
                    <a:lnTo>
                      <a:pt x="12" y="8"/>
                    </a:lnTo>
                    <a:lnTo>
                      <a:pt x="10" y="9"/>
                    </a:lnTo>
                    <a:lnTo>
                      <a:pt x="9" y="10"/>
                    </a:lnTo>
                    <a:lnTo>
                      <a:pt x="7" y="11"/>
                    </a:lnTo>
                    <a:lnTo>
                      <a:pt x="5" y="12"/>
                    </a:lnTo>
                    <a:lnTo>
                      <a:pt x="4" y="13"/>
                    </a:lnTo>
                    <a:lnTo>
                      <a:pt x="2" y="15"/>
                    </a:lnTo>
                    <a:lnTo>
                      <a:pt x="1" y="17"/>
                    </a:lnTo>
                    <a:lnTo>
                      <a:pt x="0" y="1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1" name="Freeform 3193"/>
              <p:cNvSpPr>
                <a:spLocks/>
              </p:cNvSpPr>
              <p:nvPr/>
            </p:nvSpPr>
            <p:spPr bwMode="auto">
              <a:xfrm>
                <a:off x="2312" y="2720"/>
                <a:ext cx="3" cy="20"/>
              </a:xfrm>
              <a:custGeom>
                <a:avLst/>
                <a:gdLst>
                  <a:gd name="T0" fmla="*/ 22 w 22"/>
                  <a:gd name="T1" fmla="*/ 159 h 159"/>
                  <a:gd name="T2" fmla="*/ 19 w 22"/>
                  <a:gd name="T3" fmla="*/ 150 h 159"/>
                  <a:gd name="T4" fmla="*/ 16 w 22"/>
                  <a:gd name="T5" fmla="*/ 142 h 159"/>
                  <a:gd name="T6" fmla="*/ 13 w 22"/>
                  <a:gd name="T7" fmla="*/ 133 h 159"/>
                  <a:gd name="T8" fmla="*/ 11 w 22"/>
                  <a:gd name="T9" fmla="*/ 124 h 159"/>
                  <a:gd name="T10" fmla="*/ 9 w 22"/>
                  <a:gd name="T11" fmla="*/ 114 h 159"/>
                  <a:gd name="T12" fmla="*/ 7 w 22"/>
                  <a:gd name="T13" fmla="*/ 104 h 159"/>
                  <a:gd name="T14" fmla="*/ 5 w 22"/>
                  <a:gd name="T15" fmla="*/ 94 h 159"/>
                  <a:gd name="T16" fmla="*/ 3 w 22"/>
                  <a:gd name="T17" fmla="*/ 84 h 159"/>
                  <a:gd name="T18" fmla="*/ 2 w 22"/>
                  <a:gd name="T19" fmla="*/ 74 h 159"/>
                  <a:gd name="T20" fmla="*/ 1 w 22"/>
                  <a:gd name="T21" fmla="*/ 63 h 159"/>
                  <a:gd name="T22" fmla="*/ 1 w 22"/>
                  <a:gd name="T23" fmla="*/ 52 h 159"/>
                  <a:gd name="T24" fmla="*/ 0 w 22"/>
                  <a:gd name="T25" fmla="*/ 42 h 159"/>
                  <a:gd name="T26" fmla="*/ 0 w 22"/>
                  <a:gd name="T27" fmla="*/ 31 h 159"/>
                  <a:gd name="T28" fmla="*/ 0 w 22"/>
                  <a:gd name="T29" fmla="*/ 21 h 159"/>
                  <a:gd name="T30" fmla="*/ 0 w 22"/>
                  <a:gd name="T31" fmla="*/ 10 h 159"/>
                  <a:gd name="T32" fmla="*/ 1 w 22"/>
                  <a:gd name="T33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" h="159">
                    <a:moveTo>
                      <a:pt x="22" y="159"/>
                    </a:moveTo>
                    <a:lnTo>
                      <a:pt x="19" y="150"/>
                    </a:lnTo>
                    <a:lnTo>
                      <a:pt x="16" y="142"/>
                    </a:lnTo>
                    <a:lnTo>
                      <a:pt x="13" y="133"/>
                    </a:lnTo>
                    <a:lnTo>
                      <a:pt x="11" y="124"/>
                    </a:lnTo>
                    <a:lnTo>
                      <a:pt x="9" y="114"/>
                    </a:lnTo>
                    <a:lnTo>
                      <a:pt x="7" y="104"/>
                    </a:lnTo>
                    <a:lnTo>
                      <a:pt x="5" y="94"/>
                    </a:lnTo>
                    <a:lnTo>
                      <a:pt x="3" y="84"/>
                    </a:lnTo>
                    <a:lnTo>
                      <a:pt x="2" y="74"/>
                    </a:lnTo>
                    <a:lnTo>
                      <a:pt x="1" y="63"/>
                    </a:lnTo>
                    <a:lnTo>
                      <a:pt x="1" y="52"/>
                    </a:lnTo>
                    <a:lnTo>
                      <a:pt x="0" y="42"/>
                    </a:lnTo>
                    <a:lnTo>
                      <a:pt x="0" y="31"/>
                    </a:lnTo>
                    <a:lnTo>
                      <a:pt x="0" y="21"/>
                    </a:lnTo>
                    <a:lnTo>
                      <a:pt x="0" y="10"/>
                    </a:lnTo>
                    <a:lnTo>
                      <a:pt x="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2" name="Freeform 3194"/>
              <p:cNvSpPr>
                <a:spLocks/>
              </p:cNvSpPr>
              <p:nvPr/>
            </p:nvSpPr>
            <p:spPr bwMode="auto">
              <a:xfrm>
                <a:off x="2312" y="2720"/>
                <a:ext cx="7" cy="18"/>
              </a:xfrm>
              <a:custGeom>
                <a:avLst/>
                <a:gdLst>
                  <a:gd name="T0" fmla="*/ 0 w 56"/>
                  <a:gd name="T1" fmla="*/ 0 h 140"/>
                  <a:gd name="T2" fmla="*/ 8 w 56"/>
                  <a:gd name="T3" fmla="*/ 7 h 140"/>
                  <a:gd name="T4" fmla="*/ 14 w 56"/>
                  <a:gd name="T5" fmla="*/ 15 h 140"/>
                  <a:gd name="T6" fmla="*/ 21 w 56"/>
                  <a:gd name="T7" fmla="*/ 22 h 140"/>
                  <a:gd name="T8" fmla="*/ 27 w 56"/>
                  <a:gd name="T9" fmla="*/ 30 h 140"/>
                  <a:gd name="T10" fmla="*/ 33 w 56"/>
                  <a:gd name="T11" fmla="*/ 38 h 140"/>
                  <a:gd name="T12" fmla="*/ 38 w 56"/>
                  <a:gd name="T13" fmla="*/ 47 h 140"/>
                  <a:gd name="T14" fmla="*/ 43 w 56"/>
                  <a:gd name="T15" fmla="*/ 55 h 140"/>
                  <a:gd name="T16" fmla="*/ 47 w 56"/>
                  <a:gd name="T17" fmla="*/ 63 h 140"/>
                  <a:gd name="T18" fmla="*/ 51 w 56"/>
                  <a:gd name="T19" fmla="*/ 73 h 140"/>
                  <a:gd name="T20" fmla="*/ 53 w 56"/>
                  <a:gd name="T21" fmla="*/ 82 h 140"/>
                  <a:gd name="T22" fmla="*/ 55 w 56"/>
                  <a:gd name="T23" fmla="*/ 91 h 140"/>
                  <a:gd name="T24" fmla="*/ 56 w 56"/>
                  <a:gd name="T25" fmla="*/ 100 h 140"/>
                  <a:gd name="T26" fmla="*/ 55 w 56"/>
                  <a:gd name="T27" fmla="*/ 110 h 140"/>
                  <a:gd name="T28" fmla="*/ 54 w 56"/>
                  <a:gd name="T29" fmla="*/ 119 h 140"/>
                  <a:gd name="T30" fmla="*/ 51 w 56"/>
                  <a:gd name="T31" fmla="*/ 129 h 140"/>
                  <a:gd name="T32" fmla="*/ 48 w 56"/>
                  <a:gd name="T33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6" h="140">
                    <a:moveTo>
                      <a:pt x="0" y="0"/>
                    </a:moveTo>
                    <a:lnTo>
                      <a:pt x="8" y="7"/>
                    </a:lnTo>
                    <a:lnTo>
                      <a:pt x="14" y="15"/>
                    </a:lnTo>
                    <a:lnTo>
                      <a:pt x="21" y="22"/>
                    </a:lnTo>
                    <a:lnTo>
                      <a:pt x="27" y="30"/>
                    </a:lnTo>
                    <a:lnTo>
                      <a:pt x="33" y="38"/>
                    </a:lnTo>
                    <a:lnTo>
                      <a:pt x="38" y="47"/>
                    </a:lnTo>
                    <a:lnTo>
                      <a:pt x="43" y="55"/>
                    </a:lnTo>
                    <a:lnTo>
                      <a:pt x="47" y="63"/>
                    </a:lnTo>
                    <a:lnTo>
                      <a:pt x="51" y="73"/>
                    </a:lnTo>
                    <a:lnTo>
                      <a:pt x="53" y="82"/>
                    </a:lnTo>
                    <a:lnTo>
                      <a:pt x="55" y="91"/>
                    </a:lnTo>
                    <a:lnTo>
                      <a:pt x="56" y="100"/>
                    </a:lnTo>
                    <a:lnTo>
                      <a:pt x="55" y="110"/>
                    </a:lnTo>
                    <a:lnTo>
                      <a:pt x="54" y="119"/>
                    </a:lnTo>
                    <a:lnTo>
                      <a:pt x="51" y="129"/>
                    </a:lnTo>
                    <a:lnTo>
                      <a:pt x="48" y="1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3" name="Freeform 3195"/>
              <p:cNvSpPr>
                <a:spLocks/>
              </p:cNvSpPr>
              <p:nvPr/>
            </p:nvSpPr>
            <p:spPr bwMode="auto">
              <a:xfrm>
                <a:off x="2140" y="2549"/>
                <a:ext cx="174" cy="178"/>
              </a:xfrm>
              <a:custGeom>
                <a:avLst/>
                <a:gdLst>
                  <a:gd name="T0" fmla="*/ 1247 w 1392"/>
                  <a:gd name="T1" fmla="*/ 1012 h 1425"/>
                  <a:gd name="T2" fmla="*/ 1163 w 1392"/>
                  <a:gd name="T3" fmla="*/ 1179 h 1425"/>
                  <a:gd name="T4" fmla="*/ 1059 w 1392"/>
                  <a:gd name="T5" fmla="*/ 1342 h 1425"/>
                  <a:gd name="T6" fmla="*/ 986 w 1392"/>
                  <a:gd name="T7" fmla="*/ 1421 h 1425"/>
                  <a:gd name="T8" fmla="*/ 907 w 1392"/>
                  <a:gd name="T9" fmla="*/ 1424 h 1425"/>
                  <a:gd name="T10" fmla="*/ 828 w 1392"/>
                  <a:gd name="T11" fmla="*/ 1409 h 1425"/>
                  <a:gd name="T12" fmla="*/ 973 w 1392"/>
                  <a:gd name="T13" fmla="*/ 1174 h 1425"/>
                  <a:gd name="T14" fmla="*/ 984 w 1392"/>
                  <a:gd name="T15" fmla="*/ 1173 h 1425"/>
                  <a:gd name="T16" fmla="*/ 1003 w 1392"/>
                  <a:gd name="T17" fmla="*/ 1174 h 1425"/>
                  <a:gd name="T18" fmla="*/ 1018 w 1392"/>
                  <a:gd name="T19" fmla="*/ 1164 h 1425"/>
                  <a:gd name="T20" fmla="*/ 978 w 1392"/>
                  <a:gd name="T21" fmla="*/ 1125 h 1425"/>
                  <a:gd name="T22" fmla="*/ 909 w 1392"/>
                  <a:gd name="T23" fmla="*/ 1112 h 1425"/>
                  <a:gd name="T24" fmla="*/ 838 w 1392"/>
                  <a:gd name="T25" fmla="*/ 1117 h 1425"/>
                  <a:gd name="T26" fmla="*/ 751 w 1392"/>
                  <a:gd name="T27" fmla="*/ 1137 h 1425"/>
                  <a:gd name="T28" fmla="*/ 654 w 1392"/>
                  <a:gd name="T29" fmla="*/ 1192 h 1425"/>
                  <a:gd name="T30" fmla="*/ 557 w 1392"/>
                  <a:gd name="T31" fmla="*/ 1234 h 1425"/>
                  <a:gd name="T32" fmla="*/ 490 w 1392"/>
                  <a:gd name="T33" fmla="*/ 1200 h 1425"/>
                  <a:gd name="T34" fmla="*/ 499 w 1392"/>
                  <a:gd name="T35" fmla="*/ 1112 h 1425"/>
                  <a:gd name="T36" fmla="*/ 489 w 1392"/>
                  <a:gd name="T37" fmla="*/ 1038 h 1425"/>
                  <a:gd name="T38" fmla="*/ 421 w 1392"/>
                  <a:gd name="T39" fmla="*/ 1008 h 1425"/>
                  <a:gd name="T40" fmla="*/ 390 w 1392"/>
                  <a:gd name="T41" fmla="*/ 1007 h 1425"/>
                  <a:gd name="T42" fmla="*/ 363 w 1392"/>
                  <a:gd name="T43" fmla="*/ 996 h 1425"/>
                  <a:gd name="T44" fmla="*/ 343 w 1392"/>
                  <a:gd name="T45" fmla="*/ 974 h 1425"/>
                  <a:gd name="T46" fmla="*/ 352 w 1392"/>
                  <a:gd name="T47" fmla="*/ 948 h 1425"/>
                  <a:gd name="T48" fmla="*/ 380 w 1392"/>
                  <a:gd name="T49" fmla="*/ 941 h 1425"/>
                  <a:gd name="T50" fmla="*/ 410 w 1392"/>
                  <a:gd name="T51" fmla="*/ 936 h 1425"/>
                  <a:gd name="T52" fmla="*/ 453 w 1392"/>
                  <a:gd name="T53" fmla="*/ 929 h 1425"/>
                  <a:gd name="T54" fmla="*/ 501 w 1392"/>
                  <a:gd name="T55" fmla="*/ 921 h 1425"/>
                  <a:gd name="T56" fmla="*/ 545 w 1392"/>
                  <a:gd name="T57" fmla="*/ 912 h 1425"/>
                  <a:gd name="T58" fmla="*/ 559 w 1392"/>
                  <a:gd name="T59" fmla="*/ 894 h 1425"/>
                  <a:gd name="T60" fmla="*/ 545 w 1392"/>
                  <a:gd name="T61" fmla="*/ 884 h 1425"/>
                  <a:gd name="T62" fmla="*/ 525 w 1392"/>
                  <a:gd name="T63" fmla="*/ 879 h 1425"/>
                  <a:gd name="T64" fmla="*/ 488 w 1392"/>
                  <a:gd name="T65" fmla="*/ 881 h 1425"/>
                  <a:gd name="T66" fmla="*/ 420 w 1392"/>
                  <a:gd name="T67" fmla="*/ 899 h 1425"/>
                  <a:gd name="T68" fmla="*/ 350 w 1392"/>
                  <a:gd name="T69" fmla="*/ 909 h 1425"/>
                  <a:gd name="T70" fmla="*/ 283 w 1392"/>
                  <a:gd name="T71" fmla="*/ 895 h 1425"/>
                  <a:gd name="T72" fmla="*/ 259 w 1392"/>
                  <a:gd name="T73" fmla="*/ 827 h 1425"/>
                  <a:gd name="T74" fmla="*/ 227 w 1392"/>
                  <a:gd name="T75" fmla="*/ 764 h 1425"/>
                  <a:gd name="T76" fmla="*/ 163 w 1392"/>
                  <a:gd name="T77" fmla="*/ 729 h 1425"/>
                  <a:gd name="T78" fmla="*/ 112 w 1392"/>
                  <a:gd name="T79" fmla="*/ 735 h 1425"/>
                  <a:gd name="T80" fmla="*/ 61 w 1392"/>
                  <a:gd name="T81" fmla="*/ 742 h 1425"/>
                  <a:gd name="T82" fmla="*/ 13 w 1392"/>
                  <a:gd name="T83" fmla="*/ 733 h 1425"/>
                  <a:gd name="T84" fmla="*/ 2 w 1392"/>
                  <a:gd name="T85" fmla="*/ 700 h 1425"/>
                  <a:gd name="T86" fmla="*/ 25 w 1392"/>
                  <a:gd name="T87" fmla="*/ 680 h 1425"/>
                  <a:gd name="T88" fmla="*/ 54 w 1392"/>
                  <a:gd name="T89" fmla="*/ 665 h 1425"/>
                  <a:gd name="T90" fmla="*/ 110 w 1392"/>
                  <a:gd name="T91" fmla="*/ 612 h 1425"/>
                  <a:gd name="T92" fmla="*/ 183 w 1392"/>
                  <a:gd name="T93" fmla="*/ 517 h 1425"/>
                  <a:gd name="T94" fmla="*/ 267 w 1392"/>
                  <a:gd name="T95" fmla="*/ 466 h 1425"/>
                  <a:gd name="T96" fmla="*/ 342 w 1392"/>
                  <a:gd name="T97" fmla="*/ 476 h 1425"/>
                  <a:gd name="T98" fmla="*/ 342 w 1392"/>
                  <a:gd name="T99" fmla="*/ 451 h 1425"/>
                  <a:gd name="T100" fmla="*/ 351 w 1392"/>
                  <a:gd name="T101" fmla="*/ 178 h 1425"/>
                  <a:gd name="T102" fmla="*/ 605 w 1392"/>
                  <a:gd name="T103" fmla="*/ 9 h 1425"/>
                  <a:gd name="T104" fmla="*/ 886 w 1392"/>
                  <a:gd name="T105" fmla="*/ 139 h 1425"/>
                  <a:gd name="T106" fmla="*/ 1013 w 1392"/>
                  <a:gd name="T107" fmla="*/ 669 h 1425"/>
                  <a:gd name="T108" fmla="*/ 1300 w 1392"/>
                  <a:gd name="T109" fmla="*/ 529 h 1425"/>
                  <a:gd name="T110" fmla="*/ 1381 w 1392"/>
                  <a:gd name="T111" fmla="*/ 583 h 1425"/>
                  <a:gd name="T112" fmla="*/ 1320 w 1392"/>
                  <a:gd name="T113" fmla="*/ 756 h 1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392" h="1425">
                    <a:moveTo>
                      <a:pt x="1238" y="855"/>
                    </a:moveTo>
                    <a:lnTo>
                      <a:pt x="1249" y="896"/>
                    </a:lnTo>
                    <a:lnTo>
                      <a:pt x="1255" y="936"/>
                    </a:lnTo>
                    <a:lnTo>
                      <a:pt x="1254" y="974"/>
                    </a:lnTo>
                    <a:lnTo>
                      <a:pt x="1247" y="1012"/>
                    </a:lnTo>
                    <a:lnTo>
                      <a:pt x="1236" y="1047"/>
                    </a:lnTo>
                    <a:lnTo>
                      <a:pt x="1221" y="1081"/>
                    </a:lnTo>
                    <a:lnTo>
                      <a:pt x="1204" y="1114"/>
                    </a:lnTo>
                    <a:lnTo>
                      <a:pt x="1184" y="1147"/>
                    </a:lnTo>
                    <a:lnTo>
                      <a:pt x="1163" y="1179"/>
                    </a:lnTo>
                    <a:lnTo>
                      <a:pt x="1141" y="1211"/>
                    </a:lnTo>
                    <a:lnTo>
                      <a:pt x="1118" y="1243"/>
                    </a:lnTo>
                    <a:lnTo>
                      <a:pt x="1096" y="1275"/>
                    </a:lnTo>
                    <a:lnTo>
                      <a:pt x="1076" y="1308"/>
                    </a:lnTo>
                    <a:lnTo>
                      <a:pt x="1059" y="1342"/>
                    </a:lnTo>
                    <a:lnTo>
                      <a:pt x="1044" y="1376"/>
                    </a:lnTo>
                    <a:lnTo>
                      <a:pt x="1033" y="1412"/>
                    </a:lnTo>
                    <a:lnTo>
                      <a:pt x="1018" y="1415"/>
                    </a:lnTo>
                    <a:lnTo>
                      <a:pt x="1003" y="1419"/>
                    </a:lnTo>
                    <a:lnTo>
                      <a:pt x="986" y="1421"/>
                    </a:lnTo>
                    <a:lnTo>
                      <a:pt x="971" y="1423"/>
                    </a:lnTo>
                    <a:lnTo>
                      <a:pt x="955" y="1424"/>
                    </a:lnTo>
                    <a:lnTo>
                      <a:pt x="939" y="1425"/>
                    </a:lnTo>
                    <a:lnTo>
                      <a:pt x="923" y="1425"/>
                    </a:lnTo>
                    <a:lnTo>
                      <a:pt x="907" y="1424"/>
                    </a:lnTo>
                    <a:lnTo>
                      <a:pt x="891" y="1422"/>
                    </a:lnTo>
                    <a:lnTo>
                      <a:pt x="875" y="1420"/>
                    </a:lnTo>
                    <a:lnTo>
                      <a:pt x="859" y="1417"/>
                    </a:lnTo>
                    <a:lnTo>
                      <a:pt x="843" y="1413"/>
                    </a:lnTo>
                    <a:lnTo>
                      <a:pt x="828" y="1409"/>
                    </a:lnTo>
                    <a:lnTo>
                      <a:pt x="814" y="1404"/>
                    </a:lnTo>
                    <a:lnTo>
                      <a:pt x="800" y="1398"/>
                    </a:lnTo>
                    <a:lnTo>
                      <a:pt x="787" y="1392"/>
                    </a:lnTo>
                    <a:lnTo>
                      <a:pt x="972" y="1174"/>
                    </a:lnTo>
                    <a:lnTo>
                      <a:pt x="973" y="1174"/>
                    </a:lnTo>
                    <a:lnTo>
                      <a:pt x="974" y="1173"/>
                    </a:lnTo>
                    <a:lnTo>
                      <a:pt x="976" y="1172"/>
                    </a:lnTo>
                    <a:lnTo>
                      <a:pt x="978" y="1172"/>
                    </a:lnTo>
                    <a:lnTo>
                      <a:pt x="981" y="1173"/>
                    </a:lnTo>
                    <a:lnTo>
                      <a:pt x="984" y="1173"/>
                    </a:lnTo>
                    <a:lnTo>
                      <a:pt x="988" y="1173"/>
                    </a:lnTo>
                    <a:lnTo>
                      <a:pt x="992" y="1174"/>
                    </a:lnTo>
                    <a:lnTo>
                      <a:pt x="996" y="1174"/>
                    </a:lnTo>
                    <a:lnTo>
                      <a:pt x="1000" y="1174"/>
                    </a:lnTo>
                    <a:lnTo>
                      <a:pt x="1003" y="1174"/>
                    </a:lnTo>
                    <a:lnTo>
                      <a:pt x="1007" y="1173"/>
                    </a:lnTo>
                    <a:lnTo>
                      <a:pt x="1010" y="1172"/>
                    </a:lnTo>
                    <a:lnTo>
                      <a:pt x="1013" y="1170"/>
                    </a:lnTo>
                    <a:lnTo>
                      <a:pt x="1016" y="1167"/>
                    </a:lnTo>
                    <a:lnTo>
                      <a:pt x="1018" y="1164"/>
                    </a:lnTo>
                    <a:lnTo>
                      <a:pt x="1020" y="1160"/>
                    </a:lnTo>
                    <a:lnTo>
                      <a:pt x="1011" y="1149"/>
                    </a:lnTo>
                    <a:lnTo>
                      <a:pt x="1001" y="1140"/>
                    </a:lnTo>
                    <a:lnTo>
                      <a:pt x="991" y="1131"/>
                    </a:lnTo>
                    <a:lnTo>
                      <a:pt x="978" y="1125"/>
                    </a:lnTo>
                    <a:lnTo>
                      <a:pt x="965" y="1121"/>
                    </a:lnTo>
                    <a:lnTo>
                      <a:pt x="951" y="1117"/>
                    </a:lnTo>
                    <a:lnTo>
                      <a:pt x="938" y="1115"/>
                    </a:lnTo>
                    <a:lnTo>
                      <a:pt x="923" y="1113"/>
                    </a:lnTo>
                    <a:lnTo>
                      <a:pt x="909" y="1112"/>
                    </a:lnTo>
                    <a:lnTo>
                      <a:pt x="894" y="1112"/>
                    </a:lnTo>
                    <a:lnTo>
                      <a:pt x="880" y="1113"/>
                    </a:lnTo>
                    <a:lnTo>
                      <a:pt x="866" y="1114"/>
                    </a:lnTo>
                    <a:lnTo>
                      <a:pt x="851" y="1115"/>
                    </a:lnTo>
                    <a:lnTo>
                      <a:pt x="838" y="1117"/>
                    </a:lnTo>
                    <a:lnTo>
                      <a:pt x="825" y="1118"/>
                    </a:lnTo>
                    <a:lnTo>
                      <a:pt x="814" y="1120"/>
                    </a:lnTo>
                    <a:lnTo>
                      <a:pt x="792" y="1123"/>
                    </a:lnTo>
                    <a:lnTo>
                      <a:pt x="771" y="1129"/>
                    </a:lnTo>
                    <a:lnTo>
                      <a:pt x="751" y="1137"/>
                    </a:lnTo>
                    <a:lnTo>
                      <a:pt x="731" y="1148"/>
                    </a:lnTo>
                    <a:lnTo>
                      <a:pt x="711" y="1158"/>
                    </a:lnTo>
                    <a:lnTo>
                      <a:pt x="692" y="1169"/>
                    </a:lnTo>
                    <a:lnTo>
                      <a:pt x="673" y="1181"/>
                    </a:lnTo>
                    <a:lnTo>
                      <a:pt x="654" y="1192"/>
                    </a:lnTo>
                    <a:lnTo>
                      <a:pt x="636" y="1203"/>
                    </a:lnTo>
                    <a:lnTo>
                      <a:pt x="617" y="1213"/>
                    </a:lnTo>
                    <a:lnTo>
                      <a:pt x="598" y="1222"/>
                    </a:lnTo>
                    <a:lnTo>
                      <a:pt x="577" y="1229"/>
                    </a:lnTo>
                    <a:lnTo>
                      <a:pt x="557" y="1234"/>
                    </a:lnTo>
                    <a:lnTo>
                      <a:pt x="537" y="1237"/>
                    </a:lnTo>
                    <a:lnTo>
                      <a:pt x="516" y="1236"/>
                    </a:lnTo>
                    <a:lnTo>
                      <a:pt x="495" y="1233"/>
                    </a:lnTo>
                    <a:lnTo>
                      <a:pt x="491" y="1217"/>
                    </a:lnTo>
                    <a:lnTo>
                      <a:pt x="490" y="1200"/>
                    </a:lnTo>
                    <a:lnTo>
                      <a:pt x="490" y="1183"/>
                    </a:lnTo>
                    <a:lnTo>
                      <a:pt x="492" y="1165"/>
                    </a:lnTo>
                    <a:lnTo>
                      <a:pt x="494" y="1147"/>
                    </a:lnTo>
                    <a:lnTo>
                      <a:pt x="497" y="1129"/>
                    </a:lnTo>
                    <a:lnTo>
                      <a:pt x="499" y="1112"/>
                    </a:lnTo>
                    <a:lnTo>
                      <a:pt x="500" y="1095"/>
                    </a:lnTo>
                    <a:lnTo>
                      <a:pt x="500" y="1079"/>
                    </a:lnTo>
                    <a:lnTo>
                      <a:pt x="499" y="1064"/>
                    </a:lnTo>
                    <a:lnTo>
                      <a:pt x="495" y="1051"/>
                    </a:lnTo>
                    <a:lnTo>
                      <a:pt x="489" y="1038"/>
                    </a:lnTo>
                    <a:lnTo>
                      <a:pt x="480" y="1028"/>
                    </a:lnTo>
                    <a:lnTo>
                      <a:pt x="467" y="1019"/>
                    </a:lnTo>
                    <a:lnTo>
                      <a:pt x="449" y="1012"/>
                    </a:lnTo>
                    <a:lnTo>
                      <a:pt x="428" y="1008"/>
                    </a:lnTo>
                    <a:lnTo>
                      <a:pt x="421" y="1008"/>
                    </a:lnTo>
                    <a:lnTo>
                      <a:pt x="415" y="1009"/>
                    </a:lnTo>
                    <a:lnTo>
                      <a:pt x="409" y="1009"/>
                    </a:lnTo>
                    <a:lnTo>
                      <a:pt x="402" y="1008"/>
                    </a:lnTo>
                    <a:lnTo>
                      <a:pt x="396" y="1008"/>
                    </a:lnTo>
                    <a:lnTo>
                      <a:pt x="390" y="1007"/>
                    </a:lnTo>
                    <a:lnTo>
                      <a:pt x="385" y="1005"/>
                    </a:lnTo>
                    <a:lnTo>
                      <a:pt x="379" y="1003"/>
                    </a:lnTo>
                    <a:lnTo>
                      <a:pt x="374" y="1001"/>
                    </a:lnTo>
                    <a:lnTo>
                      <a:pt x="368" y="999"/>
                    </a:lnTo>
                    <a:lnTo>
                      <a:pt x="363" y="996"/>
                    </a:lnTo>
                    <a:lnTo>
                      <a:pt x="359" y="992"/>
                    </a:lnTo>
                    <a:lnTo>
                      <a:pt x="354" y="987"/>
                    </a:lnTo>
                    <a:lnTo>
                      <a:pt x="350" y="983"/>
                    </a:lnTo>
                    <a:lnTo>
                      <a:pt x="346" y="979"/>
                    </a:lnTo>
                    <a:lnTo>
                      <a:pt x="343" y="974"/>
                    </a:lnTo>
                    <a:lnTo>
                      <a:pt x="342" y="966"/>
                    </a:lnTo>
                    <a:lnTo>
                      <a:pt x="343" y="960"/>
                    </a:lnTo>
                    <a:lnTo>
                      <a:pt x="345" y="955"/>
                    </a:lnTo>
                    <a:lnTo>
                      <a:pt x="348" y="951"/>
                    </a:lnTo>
                    <a:lnTo>
                      <a:pt x="352" y="948"/>
                    </a:lnTo>
                    <a:lnTo>
                      <a:pt x="357" y="946"/>
                    </a:lnTo>
                    <a:lnTo>
                      <a:pt x="362" y="944"/>
                    </a:lnTo>
                    <a:lnTo>
                      <a:pt x="368" y="943"/>
                    </a:lnTo>
                    <a:lnTo>
                      <a:pt x="374" y="942"/>
                    </a:lnTo>
                    <a:lnTo>
                      <a:pt x="380" y="941"/>
                    </a:lnTo>
                    <a:lnTo>
                      <a:pt x="386" y="940"/>
                    </a:lnTo>
                    <a:lnTo>
                      <a:pt x="392" y="940"/>
                    </a:lnTo>
                    <a:lnTo>
                      <a:pt x="399" y="939"/>
                    </a:lnTo>
                    <a:lnTo>
                      <a:pt x="404" y="937"/>
                    </a:lnTo>
                    <a:lnTo>
                      <a:pt x="410" y="936"/>
                    </a:lnTo>
                    <a:lnTo>
                      <a:pt x="415" y="934"/>
                    </a:lnTo>
                    <a:lnTo>
                      <a:pt x="424" y="933"/>
                    </a:lnTo>
                    <a:lnTo>
                      <a:pt x="433" y="931"/>
                    </a:lnTo>
                    <a:lnTo>
                      <a:pt x="443" y="930"/>
                    </a:lnTo>
                    <a:lnTo>
                      <a:pt x="453" y="929"/>
                    </a:lnTo>
                    <a:lnTo>
                      <a:pt x="462" y="928"/>
                    </a:lnTo>
                    <a:lnTo>
                      <a:pt x="473" y="926"/>
                    </a:lnTo>
                    <a:lnTo>
                      <a:pt x="483" y="925"/>
                    </a:lnTo>
                    <a:lnTo>
                      <a:pt x="492" y="923"/>
                    </a:lnTo>
                    <a:lnTo>
                      <a:pt x="501" y="921"/>
                    </a:lnTo>
                    <a:lnTo>
                      <a:pt x="511" y="920"/>
                    </a:lnTo>
                    <a:lnTo>
                      <a:pt x="520" y="918"/>
                    </a:lnTo>
                    <a:lnTo>
                      <a:pt x="528" y="916"/>
                    </a:lnTo>
                    <a:lnTo>
                      <a:pt x="537" y="914"/>
                    </a:lnTo>
                    <a:lnTo>
                      <a:pt x="545" y="912"/>
                    </a:lnTo>
                    <a:lnTo>
                      <a:pt x="553" y="910"/>
                    </a:lnTo>
                    <a:lnTo>
                      <a:pt x="561" y="908"/>
                    </a:lnTo>
                    <a:lnTo>
                      <a:pt x="561" y="902"/>
                    </a:lnTo>
                    <a:lnTo>
                      <a:pt x="561" y="898"/>
                    </a:lnTo>
                    <a:lnTo>
                      <a:pt x="559" y="894"/>
                    </a:lnTo>
                    <a:lnTo>
                      <a:pt x="558" y="891"/>
                    </a:lnTo>
                    <a:lnTo>
                      <a:pt x="555" y="889"/>
                    </a:lnTo>
                    <a:lnTo>
                      <a:pt x="552" y="887"/>
                    </a:lnTo>
                    <a:lnTo>
                      <a:pt x="549" y="885"/>
                    </a:lnTo>
                    <a:lnTo>
                      <a:pt x="545" y="884"/>
                    </a:lnTo>
                    <a:lnTo>
                      <a:pt x="541" y="883"/>
                    </a:lnTo>
                    <a:lnTo>
                      <a:pt x="537" y="882"/>
                    </a:lnTo>
                    <a:lnTo>
                      <a:pt x="533" y="881"/>
                    </a:lnTo>
                    <a:lnTo>
                      <a:pt x="529" y="880"/>
                    </a:lnTo>
                    <a:lnTo>
                      <a:pt x="525" y="879"/>
                    </a:lnTo>
                    <a:lnTo>
                      <a:pt x="521" y="878"/>
                    </a:lnTo>
                    <a:lnTo>
                      <a:pt x="518" y="877"/>
                    </a:lnTo>
                    <a:lnTo>
                      <a:pt x="515" y="875"/>
                    </a:lnTo>
                    <a:lnTo>
                      <a:pt x="501" y="878"/>
                    </a:lnTo>
                    <a:lnTo>
                      <a:pt x="488" y="881"/>
                    </a:lnTo>
                    <a:lnTo>
                      <a:pt x="474" y="885"/>
                    </a:lnTo>
                    <a:lnTo>
                      <a:pt x="460" y="889"/>
                    </a:lnTo>
                    <a:lnTo>
                      <a:pt x="447" y="892"/>
                    </a:lnTo>
                    <a:lnTo>
                      <a:pt x="433" y="895"/>
                    </a:lnTo>
                    <a:lnTo>
                      <a:pt x="420" y="899"/>
                    </a:lnTo>
                    <a:lnTo>
                      <a:pt x="406" y="902"/>
                    </a:lnTo>
                    <a:lnTo>
                      <a:pt x="392" y="904"/>
                    </a:lnTo>
                    <a:lnTo>
                      <a:pt x="378" y="906"/>
                    </a:lnTo>
                    <a:lnTo>
                      <a:pt x="364" y="908"/>
                    </a:lnTo>
                    <a:lnTo>
                      <a:pt x="350" y="909"/>
                    </a:lnTo>
                    <a:lnTo>
                      <a:pt x="335" y="910"/>
                    </a:lnTo>
                    <a:lnTo>
                      <a:pt x="319" y="910"/>
                    </a:lnTo>
                    <a:lnTo>
                      <a:pt x="304" y="909"/>
                    </a:lnTo>
                    <a:lnTo>
                      <a:pt x="289" y="908"/>
                    </a:lnTo>
                    <a:lnTo>
                      <a:pt x="283" y="895"/>
                    </a:lnTo>
                    <a:lnTo>
                      <a:pt x="278" y="882"/>
                    </a:lnTo>
                    <a:lnTo>
                      <a:pt x="273" y="869"/>
                    </a:lnTo>
                    <a:lnTo>
                      <a:pt x="269" y="855"/>
                    </a:lnTo>
                    <a:lnTo>
                      <a:pt x="264" y="841"/>
                    </a:lnTo>
                    <a:lnTo>
                      <a:pt x="259" y="827"/>
                    </a:lnTo>
                    <a:lnTo>
                      <a:pt x="254" y="813"/>
                    </a:lnTo>
                    <a:lnTo>
                      <a:pt x="249" y="800"/>
                    </a:lnTo>
                    <a:lnTo>
                      <a:pt x="242" y="787"/>
                    </a:lnTo>
                    <a:lnTo>
                      <a:pt x="235" y="775"/>
                    </a:lnTo>
                    <a:lnTo>
                      <a:pt x="227" y="764"/>
                    </a:lnTo>
                    <a:lnTo>
                      <a:pt x="217" y="754"/>
                    </a:lnTo>
                    <a:lnTo>
                      <a:pt x="206" y="746"/>
                    </a:lnTo>
                    <a:lnTo>
                      <a:pt x="193" y="738"/>
                    </a:lnTo>
                    <a:lnTo>
                      <a:pt x="179" y="733"/>
                    </a:lnTo>
                    <a:lnTo>
                      <a:pt x="163" y="729"/>
                    </a:lnTo>
                    <a:lnTo>
                      <a:pt x="153" y="729"/>
                    </a:lnTo>
                    <a:lnTo>
                      <a:pt x="143" y="730"/>
                    </a:lnTo>
                    <a:lnTo>
                      <a:pt x="132" y="731"/>
                    </a:lnTo>
                    <a:lnTo>
                      <a:pt x="122" y="733"/>
                    </a:lnTo>
                    <a:lnTo>
                      <a:pt x="112" y="735"/>
                    </a:lnTo>
                    <a:lnTo>
                      <a:pt x="102" y="736"/>
                    </a:lnTo>
                    <a:lnTo>
                      <a:pt x="92" y="738"/>
                    </a:lnTo>
                    <a:lnTo>
                      <a:pt x="82" y="740"/>
                    </a:lnTo>
                    <a:lnTo>
                      <a:pt x="71" y="741"/>
                    </a:lnTo>
                    <a:lnTo>
                      <a:pt x="61" y="742"/>
                    </a:lnTo>
                    <a:lnTo>
                      <a:pt x="51" y="742"/>
                    </a:lnTo>
                    <a:lnTo>
                      <a:pt x="41" y="741"/>
                    </a:lnTo>
                    <a:lnTo>
                      <a:pt x="32" y="740"/>
                    </a:lnTo>
                    <a:lnTo>
                      <a:pt x="22" y="737"/>
                    </a:lnTo>
                    <a:lnTo>
                      <a:pt x="13" y="733"/>
                    </a:lnTo>
                    <a:lnTo>
                      <a:pt x="4" y="729"/>
                    </a:lnTo>
                    <a:lnTo>
                      <a:pt x="1" y="720"/>
                    </a:lnTo>
                    <a:lnTo>
                      <a:pt x="0" y="712"/>
                    </a:lnTo>
                    <a:lnTo>
                      <a:pt x="0" y="705"/>
                    </a:lnTo>
                    <a:lnTo>
                      <a:pt x="2" y="700"/>
                    </a:lnTo>
                    <a:lnTo>
                      <a:pt x="5" y="695"/>
                    </a:lnTo>
                    <a:lnTo>
                      <a:pt x="9" y="691"/>
                    </a:lnTo>
                    <a:lnTo>
                      <a:pt x="13" y="686"/>
                    </a:lnTo>
                    <a:lnTo>
                      <a:pt x="19" y="683"/>
                    </a:lnTo>
                    <a:lnTo>
                      <a:pt x="25" y="680"/>
                    </a:lnTo>
                    <a:lnTo>
                      <a:pt x="31" y="677"/>
                    </a:lnTo>
                    <a:lnTo>
                      <a:pt x="37" y="674"/>
                    </a:lnTo>
                    <a:lnTo>
                      <a:pt x="43" y="671"/>
                    </a:lnTo>
                    <a:lnTo>
                      <a:pt x="49" y="668"/>
                    </a:lnTo>
                    <a:lnTo>
                      <a:pt x="54" y="665"/>
                    </a:lnTo>
                    <a:lnTo>
                      <a:pt x="59" y="660"/>
                    </a:lnTo>
                    <a:lnTo>
                      <a:pt x="63" y="656"/>
                    </a:lnTo>
                    <a:lnTo>
                      <a:pt x="79" y="644"/>
                    </a:lnTo>
                    <a:lnTo>
                      <a:pt x="95" y="629"/>
                    </a:lnTo>
                    <a:lnTo>
                      <a:pt x="110" y="612"/>
                    </a:lnTo>
                    <a:lnTo>
                      <a:pt x="124" y="594"/>
                    </a:lnTo>
                    <a:lnTo>
                      <a:pt x="139" y="575"/>
                    </a:lnTo>
                    <a:lnTo>
                      <a:pt x="153" y="555"/>
                    </a:lnTo>
                    <a:lnTo>
                      <a:pt x="168" y="535"/>
                    </a:lnTo>
                    <a:lnTo>
                      <a:pt x="183" y="517"/>
                    </a:lnTo>
                    <a:lnTo>
                      <a:pt x="198" y="501"/>
                    </a:lnTo>
                    <a:lnTo>
                      <a:pt x="215" y="487"/>
                    </a:lnTo>
                    <a:lnTo>
                      <a:pt x="231" y="476"/>
                    </a:lnTo>
                    <a:lnTo>
                      <a:pt x="248" y="469"/>
                    </a:lnTo>
                    <a:lnTo>
                      <a:pt x="267" y="466"/>
                    </a:lnTo>
                    <a:lnTo>
                      <a:pt x="286" y="468"/>
                    </a:lnTo>
                    <a:lnTo>
                      <a:pt x="307" y="476"/>
                    </a:lnTo>
                    <a:lnTo>
                      <a:pt x="329" y="490"/>
                    </a:lnTo>
                    <a:lnTo>
                      <a:pt x="336" y="483"/>
                    </a:lnTo>
                    <a:lnTo>
                      <a:pt x="342" y="476"/>
                    </a:lnTo>
                    <a:lnTo>
                      <a:pt x="347" y="468"/>
                    </a:lnTo>
                    <a:lnTo>
                      <a:pt x="348" y="460"/>
                    </a:lnTo>
                    <a:lnTo>
                      <a:pt x="345" y="452"/>
                    </a:lnTo>
                    <a:lnTo>
                      <a:pt x="343" y="450"/>
                    </a:lnTo>
                    <a:lnTo>
                      <a:pt x="342" y="451"/>
                    </a:lnTo>
                    <a:lnTo>
                      <a:pt x="282" y="425"/>
                    </a:lnTo>
                    <a:lnTo>
                      <a:pt x="283" y="424"/>
                    </a:lnTo>
                    <a:lnTo>
                      <a:pt x="306" y="343"/>
                    </a:lnTo>
                    <a:lnTo>
                      <a:pt x="325" y="260"/>
                    </a:lnTo>
                    <a:lnTo>
                      <a:pt x="351" y="178"/>
                    </a:lnTo>
                    <a:lnTo>
                      <a:pt x="389" y="107"/>
                    </a:lnTo>
                    <a:lnTo>
                      <a:pt x="448" y="52"/>
                    </a:lnTo>
                    <a:lnTo>
                      <a:pt x="476" y="39"/>
                    </a:lnTo>
                    <a:lnTo>
                      <a:pt x="540" y="24"/>
                    </a:lnTo>
                    <a:lnTo>
                      <a:pt x="605" y="9"/>
                    </a:lnTo>
                    <a:lnTo>
                      <a:pt x="670" y="0"/>
                    </a:lnTo>
                    <a:lnTo>
                      <a:pt x="736" y="1"/>
                    </a:lnTo>
                    <a:lnTo>
                      <a:pt x="799" y="20"/>
                    </a:lnTo>
                    <a:lnTo>
                      <a:pt x="820" y="32"/>
                    </a:lnTo>
                    <a:lnTo>
                      <a:pt x="886" y="139"/>
                    </a:lnTo>
                    <a:lnTo>
                      <a:pt x="938" y="252"/>
                    </a:lnTo>
                    <a:lnTo>
                      <a:pt x="977" y="370"/>
                    </a:lnTo>
                    <a:lnTo>
                      <a:pt x="1002" y="494"/>
                    </a:lnTo>
                    <a:lnTo>
                      <a:pt x="1012" y="624"/>
                    </a:lnTo>
                    <a:lnTo>
                      <a:pt x="1013" y="669"/>
                    </a:lnTo>
                    <a:lnTo>
                      <a:pt x="1078" y="678"/>
                    </a:lnTo>
                    <a:lnTo>
                      <a:pt x="1133" y="649"/>
                    </a:lnTo>
                    <a:lnTo>
                      <a:pt x="1184" y="601"/>
                    </a:lnTo>
                    <a:lnTo>
                      <a:pt x="1237" y="555"/>
                    </a:lnTo>
                    <a:lnTo>
                      <a:pt x="1300" y="529"/>
                    </a:lnTo>
                    <a:lnTo>
                      <a:pt x="1325" y="530"/>
                    </a:lnTo>
                    <a:lnTo>
                      <a:pt x="1347" y="534"/>
                    </a:lnTo>
                    <a:lnTo>
                      <a:pt x="1363" y="547"/>
                    </a:lnTo>
                    <a:lnTo>
                      <a:pt x="1373" y="564"/>
                    </a:lnTo>
                    <a:lnTo>
                      <a:pt x="1381" y="583"/>
                    </a:lnTo>
                    <a:lnTo>
                      <a:pt x="1389" y="603"/>
                    </a:lnTo>
                    <a:lnTo>
                      <a:pt x="1392" y="610"/>
                    </a:lnTo>
                    <a:lnTo>
                      <a:pt x="1376" y="663"/>
                    </a:lnTo>
                    <a:lnTo>
                      <a:pt x="1351" y="712"/>
                    </a:lnTo>
                    <a:lnTo>
                      <a:pt x="1320" y="756"/>
                    </a:lnTo>
                    <a:lnTo>
                      <a:pt x="1285" y="797"/>
                    </a:lnTo>
                    <a:lnTo>
                      <a:pt x="1249" y="840"/>
                    </a:lnTo>
                    <a:lnTo>
                      <a:pt x="1238" y="855"/>
                    </a:lnTo>
                    <a:close/>
                  </a:path>
                </a:pathLst>
              </a:custGeom>
              <a:solidFill>
                <a:srgbClr val="FFEA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4" name="Freeform 3196"/>
              <p:cNvSpPr>
                <a:spLocks/>
              </p:cNvSpPr>
              <p:nvPr/>
            </p:nvSpPr>
            <p:spPr bwMode="auto">
              <a:xfrm>
                <a:off x="2269" y="2656"/>
                <a:ext cx="28" cy="69"/>
              </a:xfrm>
              <a:custGeom>
                <a:avLst/>
                <a:gdLst>
                  <a:gd name="T0" fmla="*/ 205 w 222"/>
                  <a:gd name="T1" fmla="*/ 0 h 557"/>
                  <a:gd name="T2" fmla="*/ 216 w 222"/>
                  <a:gd name="T3" fmla="*/ 41 h 557"/>
                  <a:gd name="T4" fmla="*/ 222 w 222"/>
                  <a:gd name="T5" fmla="*/ 81 h 557"/>
                  <a:gd name="T6" fmla="*/ 221 w 222"/>
                  <a:gd name="T7" fmla="*/ 119 h 557"/>
                  <a:gd name="T8" fmla="*/ 214 w 222"/>
                  <a:gd name="T9" fmla="*/ 157 h 557"/>
                  <a:gd name="T10" fmla="*/ 203 w 222"/>
                  <a:gd name="T11" fmla="*/ 192 h 557"/>
                  <a:gd name="T12" fmla="*/ 188 w 222"/>
                  <a:gd name="T13" fmla="*/ 226 h 557"/>
                  <a:gd name="T14" fmla="*/ 171 w 222"/>
                  <a:gd name="T15" fmla="*/ 259 h 557"/>
                  <a:gd name="T16" fmla="*/ 151 w 222"/>
                  <a:gd name="T17" fmla="*/ 292 h 557"/>
                  <a:gd name="T18" fmla="*/ 130 w 222"/>
                  <a:gd name="T19" fmla="*/ 324 h 557"/>
                  <a:gd name="T20" fmla="*/ 108 w 222"/>
                  <a:gd name="T21" fmla="*/ 356 h 557"/>
                  <a:gd name="T22" fmla="*/ 85 w 222"/>
                  <a:gd name="T23" fmla="*/ 388 h 557"/>
                  <a:gd name="T24" fmla="*/ 63 w 222"/>
                  <a:gd name="T25" fmla="*/ 420 h 557"/>
                  <a:gd name="T26" fmla="*/ 43 w 222"/>
                  <a:gd name="T27" fmla="*/ 453 h 557"/>
                  <a:gd name="T28" fmla="*/ 26 w 222"/>
                  <a:gd name="T29" fmla="*/ 487 h 557"/>
                  <a:gd name="T30" fmla="*/ 11 w 222"/>
                  <a:gd name="T31" fmla="*/ 521 h 557"/>
                  <a:gd name="T32" fmla="*/ 0 w 222"/>
                  <a:gd name="T33" fmla="*/ 557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2" h="557">
                    <a:moveTo>
                      <a:pt x="205" y="0"/>
                    </a:moveTo>
                    <a:lnTo>
                      <a:pt x="216" y="41"/>
                    </a:lnTo>
                    <a:lnTo>
                      <a:pt x="222" y="81"/>
                    </a:lnTo>
                    <a:lnTo>
                      <a:pt x="221" y="119"/>
                    </a:lnTo>
                    <a:lnTo>
                      <a:pt x="214" y="157"/>
                    </a:lnTo>
                    <a:lnTo>
                      <a:pt x="203" y="192"/>
                    </a:lnTo>
                    <a:lnTo>
                      <a:pt x="188" y="226"/>
                    </a:lnTo>
                    <a:lnTo>
                      <a:pt x="171" y="259"/>
                    </a:lnTo>
                    <a:lnTo>
                      <a:pt x="151" y="292"/>
                    </a:lnTo>
                    <a:lnTo>
                      <a:pt x="130" y="324"/>
                    </a:lnTo>
                    <a:lnTo>
                      <a:pt x="108" y="356"/>
                    </a:lnTo>
                    <a:lnTo>
                      <a:pt x="85" y="388"/>
                    </a:lnTo>
                    <a:lnTo>
                      <a:pt x="63" y="420"/>
                    </a:lnTo>
                    <a:lnTo>
                      <a:pt x="43" y="453"/>
                    </a:lnTo>
                    <a:lnTo>
                      <a:pt x="26" y="487"/>
                    </a:lnTo>
                    <a:lnTo>
                      <a:pt x="11" y="521"/>
                    </a:lnTo>
                    <a:lnTo>
                      <a:pt x="0" y="55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5" name="Freeform 3197"/>
              <p:cNvSpPr>
                <a:spLocks/>
              </p:cNvSpPr>
              <p:nvPr/>
            </p:nvSpPr>
            <p:spPr bwMode="auto">
              <a:xfrm>
                <a:off x="2238" y="2723"/>
                <a:ext cx="31" cy="4"/>
              </a:xfrm>
              <a:custGeom>
                <a:avLst/>
                <a:gdLst>
                  <a:gd name="T0" fmla="*/ 246 w 246"/>
                  <a:gd name="T1" fmla="*/ 20 h 33"/>
                  <a:gd name="T2" fmla="*/ 231 w 246"/>
                  <a:gd name="T3" fmla="*/ 23 h 33"/>
                  <a:gd name="T4" fmla="*/ 216 w 246"/>
                  <a:gd name="T5" fmla="*/ 27 h 33"/>
                  <a:gd name="T6" fmla="*/ 199 w 246"/>
                  <a:gd name="T7" fmla="*/ 29 h 33"/>
                  <a:gd name="T8" fmla="*/ 184 w 246"/>
                  <a:gd name="T9" fmla="*/ 31 h 33"/>
                  <a:gd name="T10" fmla="*/ 168 w 246"/>
                  <a:gd name="T11" fmla="*/ 32 h 33"/>
                  <a:gd name="T12" fmla="*/ 152 w 246"/>
                  <a:gd name="T13" fmla="*/ 33 h 33"/>
                  <a:gd name="T14" fmla="*/ 136 w 246"/>
                  <a:gd name="T15" fmla="*/ 33 h 33"/>
                  <a:gd name="T16" fmla="*/ 120 w 246"/>
                  <a:gd name="T17" fmla="*/ 32 h 33"/>
                  <a:gd name="T18" fmla="*/ 104 w 246"/>
                  <a:gd name="T19" fmla="*/ 30 h 33"/>
                  <a:gd name="T20" fmla="*/ 88 w 246"/>
                  <a:gd name="T21" fmla="*/ 28 h 33"/>
                  <a:gd name="T22" fmla="*/ 72 w 246"/>
                  <a:gd name="T23" fmla="*/ 25 h 33"/>
                  <a:gd name="T24" fmla="*/ 56 w 246"/>
                  <a:gd name="T25" fmla="*/ 21 h 33"/>
                  <a:gd name="T26" fmla="*/ 41 w 246"/>
                  <a:gd name="T27" fmla="*/ 17 h 33"/>
                  <a:gd name="T28" fmla="*/ 27 w 246"/>
                  <a:gd name="T29" fmla="*/ 12 h 33"/>
                  <a:gd name="T30" fmla="*/ 13 w 246"/>
                  <a:gd name="T31" fmla="*/ 6 h 33"/>
                  <a:gd name="T32" fmla="*/ 0 w 24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6" h="33">
                    <a:moveTo>
                      <a:pt x="246" y="20"/>
                    </a:moveTo>
                    <a:lnTo>
                      <a:pt x="231" y="23"/>
                    </a:lnTo>
                    <a:lnTo>
                      <a:pt x="216" y="27"/>
                    </a:lnTo>
                    <a:lnTo>
                      <a:pt x="199" y="29"/>
                    </a:lnTo>
                    <a:lnTo>
                      <a:pt x="184" y="31"/>
                    </a:lnTo>
                    <a:lnTo>
                      <a:pt x="168" y="32"/>
                    </a:lnTo>
                    <a:lnTo>
                      <a:pt x="152" y="33"/>
                    </a:lnTo>
                    <a:lnTo>
                      <a:pt x="136" y="33"/>
                    </a:lnTo>
                    <a:lnTo>
                      <a:pt x="120" y="32"/>
                    </a:lnTo>
                    <a:lnTo>
                      <a:pt x="104" y="30"/>
                    </a:lnTo>
                    <a:lnTo>
                      <a:pt x="88" y="28"/>
                    </a:lnTo>
                    <a:lnTo>
                      <a:pt x="72" y="25"/>
                    </a:lnTo>
                    <a:lnTo>
                      <a:pt x="56" y="21"/>
                    </a:lnTo>
                    <a:lnTo>
                      <a:pt x="41" y="17"/>
                    </a:lnTo>
                    <a:lnTo>
                      <a:pt x="27" y="12"/>
                    </a:lnTo>
                    <a:lnTo>
                      <a:pt x="13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6" name="Line 3198"/>
              <p:cNvSpPr>
                <a:spLocks noChangeShapeType="1"/>
              </p:cNvSpPr>
              <p:nvPr/>
            </p:nvSpPr>
            <p:spPr bwMode="auto">
              <a:xfrm flipV="1">
                <a:off x="2238" y="2695"/>
                <a:ext cx="23" cy="28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7" name="Freeform 3199"/>
              <p:cNvSpPr>
                <a:spLocks/>
              </p:cNvSpPr>
              <p:nvPr/>
            </p:nvSpPr>
            <p:spPr bwMode="auto">
              <a:xfrm>
                <a:off x="2262" y="2694"/>
                <a:ext cx="5" cy="1"/>
              </a:xfrm>
              <a:custGeom>
                <a:avLst/>
                <a:gdLst>
                  <a:gd name="T0" fmla="*/ 0 w 47"/>
                  <a:gd name="T1" fmla="*/ 14 h 14"/>
                  <a:gd name="T2" fmla="*/ 1 w 47"/>
                  <a:gd name="T3" fmla="*/ 13 h 14"/>
                  <a:gd name="T4" fmla="*/ 3 w 47"/>
                  <a:gd name="T5" fmla="*/ 12 h 14"/>
                  <a:gd name="T6" fmla="*/ 5 w 47"/>
                  <a:gd name="T7" fmla="*/ 12 h 14"/>
                  <a:gd name="T8" fmla="*/ 8 w 47"/>
                  <a:gd name="T9" fmla="*/ 13 h 14"/>
                  <a:gd name="T10" fmla="*/ 11 w 47"/>
                  <a:gd name="T11" fmla="*/ 13 h 14"/>
                  <a:gd name="T12" fmla="*/ 15 w 47"/>
                  <a:gd name="T13" fmla="*/ 13 h 14"/>
                  <a:gd name="T14" fmla="*/ 19 w 47"/>
                  <a:gd name="T15" fmla="*/ 14 h 14"/>
                  <a:gd name="T16" fmla="*/ 23 w 47"/>
                  <a:gd name="T17" fmla="*/ 14 h 14"/>
                  <a:gd name="T18" fmla="*/ 27 w 47"/>
                  <a:gd name="T19" fmla="*/ 14 h 14"/>
                  <a:gd name="T20" fmla="*/ 30 w 47"/>
                  <a:gd name="T21" fmla="*/ 14 h 14"/>
                  <a:gd name="T22" fmla="*/ 34 w 47"/>
                  <a:gd name="T23" fmla="*/ 13 h 14"/>
                  <a:gd name="T24" fmla="*/ 37 w 47"/>
                  <a:gd name="T25" fmla="*/ 12 h 14"/>
                  <a:gd name="T26" fmla="*/ 40 w 47"/>
                  <a:gd name="T27" fmla="*/ 10 h 14"/>
                  <a:gd name="T28" fmla="*/ 43 w 47"/>
                  <a:gd name="T29" fmla="*/ 7 h 14"/>
                  <a:gd name="T30" fmla="*/ 45 w 47"/>
                  <a:gd name="T31" fmla="*/ 4 h 14"/>
                  <a:gd name="T32" fmla="*/ 47 w 47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4">
                    <a:moveTo>
                      <a:pt x="0" y="14"/>
                    </a:moveTo>
                    <a:lnTo>
                      <a:pt x="1" y="13"/>
                    </a:lnTo>
                    <a:lnTo>
                      <a:pt x="3" y="12"/>
                    </a:lnTo>
                    <a:lnTo>
                      <a:pt x="5" y="12"/>
                    </a:lnTo>
                    <a:lnTo>
                      <a:pt x="8" y="13"/>
                    </a:lnTo>
                    <a:lnTo>
                      <a:pt x="11" y="13"/>
                    </a:lnTo>
                    <a:lnTo>
                      <a:pt x="15" y="13"/>
                    </a:lnTo>
                    <a:lnTo>
                      <a:pt x="19" y="14"/>
                    </a:lnTo>
                    <a:lnTo>
                      <a:pt x="23" y="14"/>
                    </a:lnTo>
                    <a:lnTo>
                      <a:pt x="27" y="14"/>
                    </a:lnTo>
                    <a:lnTo>
                      <a:pt x="30" y="14"/>
                    </a:lnTo>
                    <a:lnTo>
                      <a:pt x="34" y="13"/>
                    </a:lnTo>
                    <a:lnTo>
                      <a:pt x="37" y="12"/>
                    </a:lnTo>
                    <a:lnTo>
                      <a:pt x="40" y="10"/>
                    </a:lnTo>
                    <a:lnTo>
                      <a:pt x="43" y="7"/>
                    </a:lnTo>
                    <a:lnTo>
                      <a:pt x="45" y="4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8" name="Freeform 3200"/>
              <p:cNvSpPr>
                <a:spLocks/>
              </p:cNvSpPr>
              <p:nvPr/>
            </p:nvSpPr>
            <p:spPr bwMode="auto">
              <a:xfrm>
                <a:off x="2242" y="2688"/>
                <a:ext cx="25" cy="6"/>
              </a:xfrm>
              <a:custGeom>
                <a:avLst/>
                <a:gdLst>
                  <a:gd name="T0" fmla="*/ 206 w 206"/>
                  <a:gd name="T1" fmla="*/ 48 h 48"/>
                  <a:gd name="T2" fmla="*/ 197 w 206"/>
                  <a:gd name="T3" fmla="*/ 37 h 48"/>
                  <a:gd name="T4" fmla="*/ 187 w 206"/>
                  <a:gd name="T5" fmla="*/ 28 h 48"/>
                  <a:gd name="T6" fmla="*/ 177 w 206"/>
                  <a:gd name="T7" fmla="*/ 19 h 48"/>
                  <a:gd name="T8" fmla="*/ 164 w 206"/>
                  <a:gd name="T9" fmla="*/ 13 h 48"/>
                  <a:gd name="T10" fmla="*/ 151 w 206"/>
                  <a:gd name="T11" fmla="*/ 9 h 48"/>
                  <a:gd name="T12" fmla="*/ 137 w 206"/>
                  <a:gd name="T13" fmla="*/ 5 h 48"/>
                  <a:gd name="T14" fmla="*/ 124 w 206"/>
                  <a:gd name="T15" fmla="*/ 3 h 48"/>
                  <a:gd name="T16" fmla="*/ 109 w 206"/>
                  <a:gd name="T17" fmla="*/ 1 h 48"/>
                  <a:gd name="T18" fmla="*/ 95 w 206"/>
                  <a:gd name="T19" fmla="*/ 0 h 48"/>
                  <a:gd name="T20" fmla="*/ 80 w 206"/>
                  <a:gd name="T21" fmla="*/ 0 h 48"/>
                  <a:gd name="T22" fmla="*/ 66 w 206"/>
                  <a:gd name="T23" fmla="*/ 1 h 48"/>
                  <a:gd name="T24" fmla="*/ 52 w 206"/>
                  <a:gd name="T25" fmla="*/ 2 h 48"/>
                  <a:gd name="T26" fmla="*/ 37 w 206"/>
                  <a:gd name="T27" fmla="*/ 3 h 48"/>
                  <a:gd name="T28" fmla="*/ 24 w 206"/>
                  <a:gd name="T29" fmla="*/ 5 h 48"/>
                  <a:gd name="T30" fmla="*/ 11 w 206"/>
                  <a:gd name="T31" fmla="*/ 6 h 48"/>
                  <a:gd name="T32" fmla="*/ 0 w 206"/>
                  <a:gd name="T33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6" h="48">
                    <a:moveTo>
                      <a:pt x="206" y="48"/>
                    </a:moveTo>
                    <a:lnTo>
                      <a:pt x="197" y="37"/>
                    </a:lnTo>
                    <a:lnTo>
                      <a:pt x="187" y="28"/>
                    </a:lnTo>
                    <a:lnTo>
                      <a:pt x="177" y="19"/>
                    </a:lnTo>
                    <a:lnTo>
                      <a:pt x="164" y="13"/>
                    </a:lnTo>
                    <a:lnTo>
                      <a:pt x="151" y="9"/>
                    </a:lnTo>
                    <a:lnTo>
                      <a:pt x="137" y="5"/>
                    </a:lnTo>
                    <a:lnTo>
                      <a:pt x="124" y="3"/>
                    </a:lnTo>
                    <a:lnTo>
                      <a:pt x="109" y="1"/>
                    </a:lnTo>
                    <a:lnTo>
                      <a:pt x="95" y="0"/>
                    </a:lnTo>
                    <a:lnTo>
                      <a:pt x="80" y="0"/>
                    </a:lnTo>
                    <a:lnTo>
                      <a:pt x="66" y="1"/>
                    </a:lnTo>
                    <a:lnTo>
                      <a:pt x="52" y="2"/>
                    </a:lnTo>
                    <a:lnTo>
                      <a:pt x="37" y="3"/>
                    </a:lnTo>
                    <a:lnTo>
                      <a:pt x="24" y="5"/>
                    </a:lnTo>
                    <a:lnTo>
                      <a:pt x="11" y="6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9" name="Freeform 3201"/>
              <p:cNvSpPr>
                <a:spLocks/>
              </p:cNvSpPr>
              <p:nvPr/>
            </p:nvSpPr>
            <p:spPr bwMode="auto">
              <a:xfrm>
                <a:off x="2202" y="2689"/>
                <a:ext cx="40" cy="14"/>
              </a:xfrm>
              <a:custGeom>
                <a:avLst/>
                <a:gdLst>
                  <a:gd name="T0" fmla="*/ 319 w 319"/>
                  <a:gd name="T1" fmla="*/ 0 h 117"/>
                  <a:gd name="T2" fmla="*/ 297 w 319"/>
                  <a:gd name="T3" fmla="*/ 3 h 117"/>
                  <a:gd name="T4" fmla="*/ 276 w 319"/>
                  <a:gd name="T5" fmla="*/ 9 h 117"/>
                  <a:gd name="T6" fmla="*/ 256 w 319"/>
                  <a:gd name="T7" fmla="*/ 17 h 117"/>
                  <a:gd name="T8" fmla="*/ 236 w 319"/>
                  <a:gd name="T9" fmla="*/ 28 h 117"/>
                  <a:gd name="T10" fmla="*/ 216 w 319"/>
                  <a:gd name="T11" fmla="*/ 38 h 117"/>
                  <a:gd name="T12" fmla="*/ 197 w 319"/>
                  <a:gd name="T13" fmla="*/ 49 h 117"/>
                  <a:gd name="T14" fmla="*/ 178 w 319"/>
                  <a:gd name="T15" fmla="*/ 61 h 117"/>
                  <a:gd name="T16" fmla="*/ 159 w 319"/>
                  <a:gd name="T17" fmla="*/ 72 h 117"/>
                  <a:gd name="T18" fmla="*/ 141 w 319"/>
                  <a:gd name="T19" fmla="*/ 83 h 117"/>
                  <a:gd name="T20" fmla="*/ 122 w 319"/>
                  <a:gd name="T21" fmla="*/ 93 h 117"/>
                  <a:gd name="T22" fmla="*/ 103 w 319"/>
                  <a:gd name="T23" fmla="*/ 102 h 117"/>
                  <a:gd name="T24" fmla="*/ 82 w 319"/>
                  <a:gd name="T25" fmla="*/ 109 h 117"/>
                  <a:gd name="T26" fmla="*/ 62 w 319"/>
                  <a:gd name="T27" fmla="*/ 114 h 117"/>
                  <a:gd name="T28" fmla="*/ 42 w 319"/>
                  <a:gd name="T29" fmla="*/ 117 h 117"/>
                  <a:gd name="T30" fmla="*/ 21 w 319"/>
                  <a:gd name="T31" fmla="*/ 116 h 117"/>
                  <a:gd name="T32" fmla="*/ 0 w 319"/>
                  <a:gd name="T33" fmla="*/ 113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117">
                    <a:moveTo>
                      <a:pt x="319" y="0"/>
                    </a:moveTo>
                    <a:lnTo>
                      <a:pt x="297" y="3"/>
                    </a:lnTo>
                    <a:lnTo>
                      <a:pt x="276" y="9"/>
                    </a:lnTo>
                    <a:lnTo>
                      <a:pt x="256" y="17"/>
                    </a:lnTo>
                    <a:lnTo>
                      <a:pt x="236" y="28"/>
                    </a:lnTo>
                    <a:lnTo>
                      <a:pt x="216" y="38"/>
                    </a:lnTo>
                    <a:lnTo>
                      <a:pt x="197" y="49"/>
                    </a:lnTo>
                    <a:lnTo>
                      <a:pt x="178" y="61"/>
                    </a:lnTo>
                    <a:lnTo>
                      <a:pt x="159" y="72"/>
                    </a:lnTo>
                    <a:lnTo>
                      <a:pt x="141" y="83"/>
                    </a:lnTo>
                    <a:lnTo>
                      <a:pt x="122" y="93"/>
                    </a:lnTo>
                    <a:lnTo>
                      <a:pt x="103" y="102"/>
                    </a:lnTo>
                    <a:lnTo>
                      <a:pt x="82" y="109"/>
                    </a:lnTo>
                    <a:lnTo>
                      <a:pt x="62" y="114"/>
                    </a:lnTo>
                    <a:lnTo>
                      <a:pt x="42" y="117"/>
                    </a:lnTo>
                    <a:lnTo>
                      <a:pt x="21" y="116"/>
                    </a:lnTo>
                    <a:lnTo>
                      <a:pt x="0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0" name="Freeform 3202"/>
              <p:cNvSpPr>
                <a:spLocks/>
              </p:cNvSpPr>
              <p:nvPr/>
            </p:nvSpPr>
            <p:spPr bwMode="auto">
              <a:xfrm>
                <a:off x="2193" y="2675"/>
                <a:ext cx="9" cy="28"/>
              </a:xfrm>
              <a:custGeom>
                <a:avLst/>
                <a:gdLst>
                  <a:gd name="T0" fmla="*/ 67 w 72"/>
                  <a:gd name="T1" fmla="*/ 225 h 225"/>
                  <a:gd name="T2" fmla="*/ 63 w 72"/>
                  <a:gd name="T3" fmla="*/ 209 h 225"/>
                  <a:gd name="T4" fmla="*/ 62 w 72"/>
                  <a:gd name="T5" fmla="*/ 192 h 225"/>
                  <a:gd name="T6" fmla="*/ 62 w 72"/>
                  <a:gd name="T7" fmla="*/ 175 h 225"/>
                  <a:gd name="T8" fmla="*/ 64 w 72"/>
                  <a:gd name="T9" fmla="*/ 157 h 225"/>
                  <a:gd name="T10" fmla="*/ 66 w 72"/>
                  <a:gd name="T11" fmla="*/ 139 h 225"/>
                  <a:gd name="T12" fmla="*/ 69 w 72"/>
                  <a:gd name="T13" fmla="*/ 121 h 225"/>
                  <a:gd name="T14" fmla="*/ 71 w 72"/>
                  <a:gd name="T15" fmla="*/ 104 h 225"/>
                  <a:gd name="T16" fmla="*/ 72 w 72"/>
                  <a:gd name="T17" fmla="*/ 87 h 225"/>
                  <a:gd name="T18" fmla="*/ 72 w 72"/>
                  <a:gd name="T19" fmla="*/ 71 h 225"/>
                  <a:gd name="T20" fmla="*/ 71 w 72"/>
                  <a:gd name="T21" fmla="*/ 56 h 225"/>
                  <a:gd name="T22" fmla="*/ 67 w 72"/>
                  <a:gd name="T23" fmla="*/ 43 h 225"/>
                  <a:gd name="T24" fmla="*/ 61 w 72"/>
                  <a:gd name="T25" fmla="*/ 30 h 225"/>
                  <a:gd name="T26" fmla="*/ 52 w 72"/>
                  <a:gd name="T27" fmla="*/ 20 h 225"/>
                  <a:gd name="T28" fmla="*/ 39 w 72"/>
                  <a:gd name="T29" fmla="*/ 11 h 225"/>
                  <a:gd name="T30" fmla="*/ 21 w 72"/>
                  <a:gd name="T31" fmla="*/ 4 h 225"/>
                  <a:gd name="T32" fmla="*/ 0 w 72"/>
                  <a:gd name="T33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2" h="225">
                    <a:moveTo>
                      <a:pt x="67" y="225"/>
                    </a:moveTo>
                    <a:lnTo>
                      <a:pt x="63" y="209"/>
                    </a:lnTo>
                    <a:lnTo>
                      <a:pt x="62" y="192"/>
                    </a:lnTo>
                    <a:lnTo>
                      <a:pt x="62" y="175"/>
                    </a:lnTo>
                    <a:lnTo>
                      <a:pt x="64" y="157"/>
                    </a:lnTo>
                    <a:lnTo>
                      <a:pt x="66" y="139"/>
                    </a:lnTo>
                    <a:lnTo>
                      <a:pt x="69" y="121"/>
                    </a:lnTo>
                    <a:lnTo>
                      <a:pt x="71" y="104"/>
                    </a:lnTo>
                    <a:lnTo>
                      <a:pt x="72" y="87"/>
                    </a:lnTo>
                    <a:lnTo>
                      <a:pt x="72" y="71"/>
                    </a:lnTo>
                    <a:lnTo>
                      <a:pt x="71" y="56"/>
                    </a:lnTo>
                    <a:lnTo>
                      <a:pt x="67" y="43"/>
                    </a:lnTo>
                    <a:lnTo>
                      <a:pt x="61" y="30"/>
                    </a:lnTo>
                    <a:lnTo>
                      <a:pt x="52" y="20"/>
                    </a:lnTo>
                    <a:lnTo>
                      <a:pt x="39" y="11"/>
                    </a:lnTo>
                    <a:lnTo>
                      <a:pt x="21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1" name="Freeform 3203"/>
              <p:cNvSpPr>
                <a:spLocks/>
              </p:cNvSpPr>
              <p:nvPr/>
            </p:nvSpPr>
            <p:spPr bwMode="auto">
              <a:xfrm>
                <a:off x="2183" y="2671"/>
                <a:ext cx="10" cy="4"/>
              </a:xfrm>
              <a:custGeom>
                <a:avLst/>
                <a:gdLst>
                  <a:gd name="T0" fmla="*/ 85 w 85"/>
                  <a:gd name="T1" fmla="*/ 34 h 35"/>
                  <a:gd name="T2" fmla="*/ 78 w 85"/>
                  <a:gd name="T3" fmla="*/ 34 h 35"/>
                  <a:gd name="T4" fmla="*/ 72 w 85"/>
                  <a:gd name="T5" fmla="*/ 35 h 35"/>
                  <a:gd name="T6" fmla="*/ 66 w 85"/>
                  <a:gd name="T7" fmla="*/ 35 h 35"/>
                  <a:gd name="T8" fmla="*/ 59 w 85"/>
                  <a:gd name="T9" fmla="*/ 34 h 35"/>
                  <a:gd name="T10" fmla="*/ 53 w 85"/>
                  <a:gd name="T11" fmla="*/ 34 h 35"/>
                  <a:gd name="T12" fmla="*/ 47 w 85"/>
                  <a:gd name="T13" fmla="*/ 33 h 35"/>
                  <a:gd name="T14" fmla="*/ 42 w 85"/>
                  <a:gd name="T15" fmla="*/ 31 h 35"/>
                  <a:gd name="T16" fmla="*/ 36 w 85"/>
                  <a:gd name="T17" fmla="*/ 29 h 35"/>
                  <a:gd name="T18" fmla="*/ 31 w 85"/>
                  <a:gd name="T19" fmla="*/ 27 h 35"/>
                  <a:gd name="T20" fmla="*/ 25 w 85"/>
                  <a:gd name="T21" fmla="*/ 25 h 35"/>
                  <a:gd name="T22" fmla="*/ 20 w 85"/>
                  <a:gd name="T23" fmla="*/ 22 h 35"/>
                  <a:gd name="T24" fmla="*/ 16 w 85"/>
                  <a:gd name="T25" fmla="*/ 18 h 35"/>
                  <a:gd name="T26" fmla="*/ 11 w 85"/>
                  <a:gd name="T27" fmla="*/ 13 h 35"/>
                  <a:gd name="T28" fmla="*/ 7 w 85"/>
                  <a:gd name="T29" fmla="*/ 9 h 35"/>
                  <a:gd name="T30" fmla="*/ 3 w 85"/>
                  <a:gd name="T31" fmla="*/ 5 h 35"/>
                  <a:gd name="T32" fmla="*/ 0 w 85"/>
                  <a:gd name="T3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5" h="35">
                    <a:moveTo>
                      <a:pt x="85" y="34"/>
                    </a:moveTo>
                    <a:lnTo>
                      <a:pt x="78" y="34"/>
                    </a:lnTo>
                    <a:lnTo>
                      <a:pt x="72" y="35"/>
                    </a:lnTo>
                    <a:lnTo>
                      <a:pt x="66" y="35"/>
                    </a:lnTo>
                    <a:lnTo>
                      <a:pt x="59" y="34"/>
                    </a:lnTo>
                    <a:lnTo>
                      <a:pt x="53" y="34"/>
                    </a:lnTo>
                    <a:lnTo>
                      <a:pt x="47" y="33"/>
                    </a:lnTo>
                    <a:lnTo>
                      <a:pt x="42" y="31"/>
                    </a:lnTo>
                    <a:lnTo>
                      <a:pt x="36" y="29"/>
                    </a:lnTo>
                    <a:lnTo>
                      <a:pt x="31" y="27"/>
                    </a:lnTo>
                    <a:lnTo>
                      <a:pt x="25" y="25"/>
                    </a:lnTo>
                    <a:lnTo>
                      <a:pt x="20" y="22"/>
                    </a:lnTo>
                    <a:lnTo>
                      <a:pt x="16" y="18"/>
                    </a:lnTo>
                    <a:lnTo>
                      <a:pt x="11" y="13"/>
                    </a:lnTo>
                    <a:lnTo>
                      <a:pt x="7" y="9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2" name="Freeform 3204"/>
              <p:cNvSpPr>
                <a:spLocks/>
              </p:cNvSpPr>
              <p:nvPr/>
            </p:nvSpPr>
            <p:spPr bwMode="auto">
              <a:xfrm>
                <a:off x="2183" y="2666"/>
                <a:ext cx="9" cy="5"/>
              </a:xfrm>
              <a:custGeom>
                <a:avLst/>
                <a:gdLst>
                  <a:gd name="T0" fmla="*/ 1 w 73"/>
                  <a:gd name="T1" fmla="*/ 40 h 40"/>
                  <a:gd name="T2" fmla="*/ 0 w 73"/>
                  <a:gd name="T3" fmla="*/ 32 h 40"/>
                  <a:gd name="T4" fmla="*/ 1 w 73"/>
                  <a:gd name="T5" fmla="*/ 26 h 40"/>
                  <a:gd name="T6" fmla="*/ 3 w 73"/>
                  <a:gd name="T7" fmla="*/ 21 h 40"/>
                  <a:gd name="T8" fmla="*/ 6 w 73"/>
                  <a:gd name="T9" fmla="*/ 17 h 40"/>
                  <a:gd name="T10" fmla="*/ 10 w 73"/>
                  <a:gd name="T11" fmla="*/ 14 h 40"/>
                  <a:gd name="T12" fmla="*/ 15 w 73"/>
                  <a:gd name="T13" fmla="*/ 12 h 40"/>
                  <a:gd name="T14" fmla="*/ 20 w 73"/>
                  <a:gd name="T15" fmla="*/ 10 h 40"/>
                  <a:gd name="T16" fmla="*/ 26 w 73"/>
                  <a:gd name="T17" fmla="*/ 9 h 40"/>
                  <a:gd name="T18" fmla="*/ 32 w 73"/>
                  <a:gd name="T19" fmla="*/ 8 h 40"/>
                  <a:gd name="T20" fmla="*/ 38 w 73"/>
                  <a:gd name="T21" fmla="*/ 7 h 40"/>
                  <a:gd name="T22" fmla="*/ 44 w 73"/>
                  <a:gd name="T23" fmla="*/ 6 h 40"/>
                  <a:gd name="T24" fmla="*/ 50 w 73"/>
                  <a:gd name="T25" fmla="*/ 6 h 40"/>
                  <a:gd name="T26" fmla="*/ 57 w 73"/>
                  <a:gd name="T27" fmla="*/ 5 h 40"/>
                  <a:gd name="T28" fmla="*/ 62 w 73"/>
                  <a:gd name="T29" fmla="*/ 3 h 40"/>
                  <a:gd name="T30" fmla="*/ 68 w 73"/>
                  <a:gd name="T31" fmla="*/ 2 h 40"/>
                  <a:gd name="T32" fmla="*/ 73 w 73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40">
                    <a:moveTo>
                      <a:pt x="1" y="40"/>
                    </a:moveTo>
                    <a:lnTo>
                      <a:pt x="0" y="32"/>
                    </a:lnTo>
                    <a:lnTo>
                      <a:pt x="1" y="26"/>
                    </a:lnTo>
                    <a:lnTo>
                      <a:pt x="3" y="21"/>
                    </a:lnTo>
                    <a:lnTo>
                      <a:pt x="6" y="17"/>
                    </a:lnTo>
                    <a:lnTo>
                      <a:pt x="10" y="14"/>
                    </a:lnTo>
                    <a:lnTo>
                      <a:pt x="15" y="12"/>
                    </a:lnTo>
                    <a:lnTo>
                      <a:pt x="20" y="10"/>
                    </a:lnTo>
                    <a:lnTo>
                      <a:pt x="26" y="9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4" y="6"/>
                    </a:lnTo>
                    <a:lnTo>
                      <a:pt x="50" y="6"/>
                    </a:lnTo>
                    <a:lnTo>
                      <a:pt x="57" y="5"/>
                    </a:lnTo>
                    <a:lnTo>
                      <a:pt x="62" y="3"/>
                    </a:lnTo>
                    <a:lnTo>
                      <a:pt x="68" y="2"/>
                    </a:lnTo>
                    <a:lnTo>
                      <a:pt x="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3" name="Freeform 3205"/>
              <p:cNvSpPr>
                <a:spLocks/>
              </p:cNvSpPr>
              <p:nvPr/>
            </p:nvSpPr>
            <p:spPr bwMode="auto">
              <a:xfrm>
                <a:off x="2192" y="2662"/>
                <a:ext cx="18" cy="4"/>
              </a:xfrm>
              <a:custGeom>
                <a:avLst/>
                <a:gdLst>
                  <a:gd name="T0" fmla="*/ 0 w 146"/>
                  <a:gd name="T1" fmla="*/ 26 h 26"/>
                  <a:gd name="T2" fmla="*/ 9 w 146"/>
                  <a:gd name="T3" fmla="*/ 25 h 26"/>
                  <a:gd name="T4" fmla="*/ 18 w 146"/>
                  <a:gd name="T5" fmla="*/ 23 h 26"/>
                  <a:gd name="T6" fmla="*/ 28 w 146"/>
                  <a:gd name="T7" fmla="*/ 22 h 26"/>
                  <a:gd name="T8" fmla="*/ 38 w 146"/>
                  <a:gd name="T9" fmla="*/ 21 h 26"/>
                  <a:gd name="T10" fmla="*/ 47 w 146"/>
                  <a:gd name="T11" fmla="*/ 20 h 26"/>
                  <a:gd name="T12" fmla="*/ 58 w 146"/>
                  <a:gd name="T13" fmla="*/ 18 h 26"/>
                  <a:gd name="T14" fmla="*/ 68 w 146"/>
                  <a:gd name="T15" fmla="*/ 17 h 26"/>
                  <a:gd name="T16" fmla="*/ 77 w 146"/>
                  <a:gd name="T17" fmla="*/ 15 h 26"/>
                  <a:gd name="T18" fmla="*/ 86 w 146"/>
                  <a:gd name="T19" fmla="*/ 13 h 26"/>
                  <a:gd name="T20" fmla="*/ 96 w 146"/>
                  <a:gd name="T21" fmla="*/ 12 h 26"/>
                  <a:gd name="T22" fmla="*/ 105 w 146"/>
                  <a:gd name="T23" fmla="*/ 10 h 26"/>
                  <a:gd name="T24" fmla="*/ 113 w 146"/>
                  <a:gd name="T25" fmla="*/ 8 h 26"/>
                  <a:gd name="T26" fmla="*/ 122 w 146"/>
                  <a:gd name="T27" fmla="*/ 6 h 26"/>
                  <a:gd name="T28" fmla="*/ 130 w 146"/>
                  <a:gd name="T29" fmla="*/ 4 h 26"/>
                  <a:gd name="T30" fmla="*/ 138 w 146"/>
                  <a:gd name="T31" fmla="*/ 2 h 26"/>
                  <a:gd name="T32" fmla="*/ 146 w 146"/>
                  <a:gd name="T33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26">
                    <a:moveTo>
                      <a:pt x="0" y="26"/>
                    </a:moveTo>
                    <a:lnTo>
                      <a:pt x="9" y="25"/>
                    </a:lnTo>
                    <a:lnTo>
                      <a:pt x="18" y="23"/>
                    </a:lnTo>
                    <a:lnTo>
                      <a:pt x="28" y="22"/>
                    </a:lnTo>
                    <a:lnTo>
                      <a:pt x="38" y="21"/>
                    </a:lnTo>
                    <a:lnTo>
                      <a:pt x="47" y="20"/>
                    </a:lnTo>
                    <a:lnTo>
                      <a:pt x="58" y="18"/>
                    </a:lnTo>
                    <a:lnTo>
                      <a:pt x="68" y="17"/>
                    </a:lnTo>
                    <a:lnTo>
                      <a:pt x="77" y="15"/>
                    </a:lnTo>
                    <a:lnTo>
                      <a:pt x="86" y="13"/>
                    </a:lnTo>
                    <a:lnTo>
                      <a:pt x="96" y="12"/>
                    </a:lnTo>
                    <a:lnTo>
                      <a:pt x="105" y="10"/>
                    </a:lnTo>
                    <a:lnTo>
                      <a:pt x="113" y="8"/>
                    </a:lnTo>
                    <a:lnTo>
                      <a:pt x="122" y="6"/>
                    </a:lnTo>
                    <a:lnTo>
                      <a:pt x="130" y="4"/>
                    </a:lnTo>
                    <a:lnTo>
                      <a:pt x="138" y="2"/>
                    </a:lnTo>
                    <a:lnTo>
                      <a:pt x="14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4" name="Freeform 3206"/>
              <p:cNvSpPr>
                <a:spLocks/>
              </p:cNvSpPr>
              <p:nvPr/>
            </p:nvSpPr>
            <p:spPr bwMode="auto">
              <a:xfrm>
                <a:off x="2204" y="2658"/>
                <a:ext cx="6" cy="4"/>
              </a:xfrm>
              <a:custGeom>
                <a:avLst/>
                <a:gdLst>
                  <a:gd name="T0" fmla="*/ 46 w 46"/>
                  <a:gd name="T1" fmla="*/ 33 h 33"/>
                  <a:gd name="T2" fmla="*/ 46 w 46"/>
                  <a:gd name="T3" fmla="*/ 27 h 33"/>
                  <a:gd name="T4" fmla="*/ 46 w 46"/>
                  <a:gd name="T5" fmla="*/ 23 h 33"/>
                  <a:gd name="T6" fmla="*/ 44 w 46"/>
                  <a:gd name="T7" fmla="*/ 19 h 33"/>
                  <a:gd name="T8" fmla="*/ 43 w 46"/>
                  <a:gd name="T9" fmla="*/ 16 h 33"/>
                  <a:gd name="T10" fmla="*/ 40 w 46"/>
                  <a:gd name="T11" fmla="*/ 14 h 33"/>
                  <a:gd name="T12" fmla="*/ 37 w 46"/>
                  <a:gd name="T13" fmla="*/ 12 h 33"/>
                  <a:gd name="T14" fmla="*/ 34 w 46"/>
                  <a:gd name="T15" fmla="*/ 10 h 33"/>
                  <a:gd name="T16" fmla="*/ 30 w 46"/>
                  <a:gd name="T17" fmla="*/ 9 h 33"/>
                  <a:gd name="T18" fmla="*/ 26 w 46"/>
                  <a:gd name="T19" fmla="*/ 8 h 33"/>
                  <a:gd name="T20" fmla="*/ 22 w 46"/>
                  <a:gd name="T21" fmla="*/ 7 h 33"/>
                  <a:gd name="T22" fmla="*/ 18 w 46"/>
                  <a:gd name="T23" fmla="*/ 6 h 33"/>
                  <a:gd name="T24" fmla="*/ 14 w 46"/>
                  <a:gd name="T25" fmla="*/ 5 h 33"/>
                  <a:gd name="T26" fmla="*/ 10 w 46"/>
                  <a:gd name="T27" fmla="*/ 4 h 33"/>
                  <a:gd name="T28" fmla="*/ 6 w 46"/>
                  <a:gd name="T29" fmla="*/ 3 h 33"/>
                  <a:gd name="T30" fmla="*/ 3 w 46"/>
                  <a:gd name="T31" fmla="*/ 2 h 33"/>
                  <a:gd name="T32" fmla="*/ 0 w 46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33">
                    <a:moveTo>
                      <a:pt x="46" y="33"/>
                    </a:moveTo>
                    <a:lnTo>
                      <a:pt x="46" y="27"/>
                    </a:lnTo>
                    <a:lnTo>
                      <a:pt x="46" y="23"/>
                    </a:lnTo>
                    <a:lnTo>
                      <a:pt x="44" y="19"/>
                    </a:lnTo>
                    <a:lnTo>
                      <a:pt x="43" y="16"/>
                    </a:lnTo>
                    <a:lnTo>
                      <a:pt x="40" y="14"/>
                    </a:lnTo>
                    <a:lnTo>
                      <a:pt x="37" y="12"/>
                    </a:lnTo>
                    <a:lnTo>
                      <a:pt x="34" y="10"/>
                    </a:lnTo>
                    <a:lnTo>
                      <a:pt x="30" y="9"/>
                    </a:lnTo>
                    <a:lnTo>
                      <a:pt x="26" y="8"/>
                    </a:lnTo>
                    <a:lnTo>
                      <a:pt x="22" y="7"/>
                    </a:lnTo>
                    <a:lnTo>
                      <a:pt x="18" y="6"/>
                    </a:lnTo>
                    <a:lnTo>
                      <a:pt x="14" y="5"/>
                    </a:lnTo>
                    <a:lnTo>
                      <a:pt x="10" y="4"/>
                    </a:lnTo>
                    <a:lnTo>
                      <a:pt x="6" y="3"/>
                    </a:lnTo>
                    <a:lnTo>
                      <a:pt x="3" y="2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5" name="Freeform 3207"/>
              <p:cNvSpPr>
                <a:spLocks/>
              </p:cNvSpPr>
              <p:nvPr/>
            </p:nvSpPr>
            <p:spPr bwMode="auto">
              <a:xfrm>
                <a:off x="2176" y="2658"/>
                <a:ext cx="28" cy="4"/>
              </a:xfrm>
              <a:custGeom>
                <a:avLst/>
                <a:gdLst>
                  <a:gd name="T0" fmla="*/ 226 w 226"/>
                  <a:gd name="T1" fmla="*/ 0 h 35"/>
                  <a:gd name="T2" fmla="*/ 212 w 226"/>
                  <a:gd name="T3" fmla="*/ 3 h 35"/>
                  <a:gd name="T4" fmla="*/ 199 w 226"/>
                  <a:gd name="T5" fmla="*/ 6 h 35"/>
                  <a:gd name="T6" fmla="*/ 185 w 226"/>
                  <a:gd name="T7" fmla="*/ 10 h 35"/>
                  <a:gd name="T8" fmla="*/ 171 w 226"/>
                  <a:gd name="T9" fmla="*/ 14 h 35"/>
                  <a:gd name="T10" fmla="*/ 158 w 226"/>
                  <a:gd name="T11" fmla="*/ 17 h 35"/>
                  <a:gd name="T12" fmla="*/ 144 w 226"/>
                  <a:gd name="T13" fmla="*/ 20 h 35"/>
                  <a:gd name="T14" fmla="*/ 131 w 226"/>
                  <a:gd name="T15" fmla="*/ 24 h 35"/>
                  <a:gd name="T16" fmla="*/ 117 w 226"/>
                  <a:gd name="T17" fmla="*/ 27 h 35"/>
                  <a:gd name="T18" fmla="*/ 103 w 226"/>
                  <a:gd name="T19" fmla="*/ 29 h 35"/>
                  <a:gd name="T20" fmla="*/ 89 w 226"/>
                  <a:gd name="T21" fmla="*/ 31 h 35"/>
                  <a:gd name="T22" fmla="*/ 75 w 226"/>
                  <a:gd name="T23" fmla="*/ 33 h 35"/>
                  <a:gd name="T24" fmla="*/ 61 w 226"/>
                  <a:gd name="T25" fmla="*/ 34 h 35"/>
                  <a:gd name="T26" fmla="*/ 46 w 226"/>
                  <a:gd name="T27" fmla="*/ 35 h 35"/>
                  <a:gd name="T28" fmla="*/ 30 w 226"/>
                  <a:gd name="T29" fmla="*/ 35 h 35"/>
                  <a:gd name="T30" fmla="*/ 15 w 226"/>
                  <a:gd name="T31" fmla="*/ 34 h 35"/>
                  <a:gd name="T32" fmla="*/ 0 w 226"/>
                  <a:gd name="T33" fmla="*/ 3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6" h="35">
                    <a:moveTo>
                      <a:pt x="226" y="0"/>
                    </a:moveTo>
                    <a:lnTo>
                      <a:pt x="212" y="3"/>
                    </a:lnTo>
                    <a:lnTo>
                      <a:pt x="199" y="6"/>
                    </a:lnTo>
                    <a:lnTo>
                      <a:pt x="185" y="10"/>
                    </a:lnTo>
                    <a:lnTo>
                      <a:pt x="171" y="14"/>
                    </a:lnTo>
                    <a:lnTo>
                      <a:pt x="158" y="17"/>
                    </a:lnTo>
                    <a:lnTo>
                      <a:pt x="144" y="20"/>
                    </a:lnTo>
                    <a:lnTo>
                      <a:pt x="131" y="24"/>
                    </a:lnTo>
                    <a:lnTo>
                      <a:pt x="117" y="27"/>
                    </a:lnTo>
                    <a:lnTo>
                      <a:pt x="103" y="29"/>
                    </a:lnTo>
                    <a:lnTo>
                      <a:pt x="89" y="31"/>
                    </a:lnTo>
                    <a:lnTo>
                      <a:pt x="75" y="33"/>
                    </a:lnTo>
                    <a:lnTo>
                      <a:pt x="61" y="34"/>
                    </a:lnTo>
                    <a:lnTo>
                      <a:pt x="46" y="35"/>
                    </a:lnTo>
                    <a:lnTo>
                      <a:pt x="30" y="35"/>
                    </a:lnTo>
                    <a:lnTo>
                      <a:pt x="15" y="34"/>
                    </a:lnTo>
                    <a:lnTo>
                      <a:pt x="0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6" name="Freeform 3208"/>
              <p:cNvSpPr>
                <a:spLocks/>
              </p:cNvSpPr>
              <p:nvPr/>
            </p:nvSpPr>
            <p:spPr bwMode="auto">
              <a:xfrm>
                <a:off x="2160" y="2640"/>
                <a:ext cx="16" cy="22"/>
              </a:xfrm>
              <a:custGeom>
                <a:avLst/>
                <a:gdLst>
                  <a:gd name="T0" fmla="*/ 126 w 126"/>
                  <a:gd name="T1" fmla="*/ 179 h 179"/>
                  <a:gd name="T2" fmla="*/ 120 w 126"/>
                  <a:gd name="T3" fmla="*/ 166 h 179"/>
                  <a:gd name="T4" fmla="*/ 115 w 126"/>
                  <a:gd name="T5" fmla="*/ 153 h 179"/>
                  <a:gd name="T6" fmla="*/ 110 w 126"/>
                  <a:gd name="T7" fmla="*/ 140 h 179"/>
                  <a:gd name="T8" fmla="*/ 106 w 126"/>
                  <a:gd name="T9" fmla="*/ 126 h 179"/>
                  <a:gd name="T10" fmla="*/ 101 w 126"/>
                  <a:gd name="T11" fmla="*/ 112 h 179"/>
                  <a:gd name="T12" fmla="*/ 96 w 126"/>
                  <a:gd name="T13" fmla="*/ 98 h 179"/>
                  <a:gd name="T14" fmla="*/ 91 w 126"/>
                  <a:gd name="T15" fmla="*/ 84 h 179"/>
                  <a:gd name="T16" fmla="*/ 86 w 126"/>
                  <a:gd name="T17" fmla="*/ 71 h 179"/>
                  <a:gd name="T18" fmla="*/ 79 w 126"/>
                  <a:gd name="T19" fmla="*/ 58 h 179"/>
                  <a:gd name="T20" fmla="*/ 72 w 126"/>
                  <a:gd name="T21" fmla="*/ 46 h 179"/>
                  <a:gd name="T22" fmla="*/ 64 w 126"/>
                  <a:gd name="T23" fmla="*/ 35 h 179"/>
                  <a:gd name="T24" fmla="*/ 54 w 126"/>
                  <a:gd name="T25" fmla="*/ 25 h 179"/>
                  <a:gd name="T26" fmla="*/ 43 w 126"/>
                  <a:gd name="T27" fmla="*/ 17 h 179"/>
                  <a:gd name="T28" fmla="*/ 30 w 126"/>
                  <a:gd name="T29" fmla="*/ 9 h 179"/>
                  <a:gd name="T30" fmla="*/ 16 w 126"/>
                  <a:gd name="T31" fmla="*/ 4 h 179"/>
                  <a:gd name="T32" fmla="*/ 0 w 126"/>
                  <a:gd name="T33" fmla="*/ 0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179">
                    <a:moveTo>
                      <a:pt x="126" y="179"/>
                    </a:moveTo>
                    <a:lnTo>
                      <a:pt x="120" y="166"/>
                    </a:lnTo>
                    <a:lnTo>
                      <a:pt x="115" y="153"/>
                    </a:lnTo>
                    <a:lnTo>
                      <a:pt x="110" y="140"/>
                    </a:lnTo>
                    <a:lnTo>
                      <a:pt x="106" y="126"/>
                    </a:lnTo>
                    <a:lnTo>
                      <a:pt x="101" y="112"/>
                    </a:lnTo>
                    <a:lnTo>
                      <a:pt x="96" y="98"/>
                    </a:lnTo>
                    <a:lnTo>
                      <a:pt x="91" y="84"/>
                    </a:lnTo>
                    <a:lnTo>
                      <a:pt x="86" y="71"/>
                    </a:lnTo>
                    <a:lnTo>
                      <a:pt x="79" y="58"/>
                    </a:lnTo>
                    <a:lnTo>
                      <a:pt x="72" y="46"/>
                    </a:lnTo>
                    <a:lnTo>
                      <a:pt x="64" y="35"/>
                    </a:lnTo>
                    <a:lnTo>
                      <a:pt x="54" y="25"/>
                    </a:lnTo>
                    <a:lnTo>
                      <a:pt x="43" y="17"/>
                    </a:lnTo>
                    <a:lnTo>
                      <a:pt x="30" y="9"/>
                    </a:lnTo>
                    <a:lnTo>
                      <a:pt x="16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7" name="Freeform 3209"/>
              <p:cNvSpPr>
                <a:spLocks/>
              </p:cNvSpPr>
              <p:nvPr/>
            </p:nvSpPr>
            <p:spPr bwMode="auto">
              <a:xfrm>
                <a:off x="2140" y="2640"/>
                <a:ext cx="20" cy="1"/>
              </a:xfrm>
              <a:custGeom>
                <a:avLst/>
                <a:gdLst>
                  <a:gd name="T0" fmla="*/ 159 w 159"/>
                  <a:gd name="T1" fmla="*/ 0 h 13"/>
                  <a:gd name="T2" fmla="*/ 149 w 159"/>
                  <a:gd name="T3" fmla="*/ 0 h 13"/>
                  <a:gd name="T4" fmla="*/ 139 w 159"/>
                  <a:gd name="T5" fmla="*/ 1 h 13"/>
                  <a:gd name="T6" fmla="*/ 128 w 159"/>
                  <a:gd name="T7" fmla="*/ 2 h 13"/>
                  <a:gd name="T8" fmla="*/ 118 w 159"/>
                  <a:gd name="T9" fmla="*/ 4 h 13"/>
                  <a:gd name="T10" fmla="*/ 108 w 159"/>
                  <a:gd name="T11" fmla="*/ 6 h 13"/>
                  <a:gd name="T12" fmla="*/ 98 w 159"/>
                  <a:gd name="T13" fmla="*/ 7 h 13"/>
                  <a:gd name="T14" fmla="*/ 88 w 159"/>
                  <a:gd name="T15" fmla="*/ 9 h 13"/>
                  <a:gd name="T16" fmla="*/ 78 w 159"/>
                  <a:gd name="T17" fmla="*/ 11 h 13"/>
                  <a:gd name="T18" fmla="*/ 67 w 159"/>
                  <a:gd name="T19" fmla="*/ 12 h 13"/>
                  <a:gd name="T20" fmla="*/ 57 w 159"/>
                  <a:gd name="T21" fmla="*/ 13 h 13"/>
                  <a:gd name="T22" fmla="*/ 47 w 159"/>
                  <a:gd name="T23" fmla="*/ 13 h 13"/>
                  <a:gd name="T24" fmla="*/ 37 w 159"/>
                  <a:gd name="T25" fmla="*/ 12 h 13"/>
                  <a:gd name="T26" fmla="*/ 28 w 159"/>
                  <a:gd name="T27" fmla="*/ 11 h 13"/>
                  <a:gd name="T28" fmla="*/ 18 w 159"/>
                  <a:gd name="T29" fmla="*/ 8 h 13"/>
                  <a:gd name="T30" fmla="*/ 9 w 159"/>
                  <a:gd name="T31" fmla="*/ 4 h 13"/>
                  <a:gd name="T32" fmla="*/ 0 w 159"/>
                  <a:gd name="T3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9" h="13">
                    <a:moveTo>
                      <a:pt x="159" y="0"/>
                    </a:moveTo>
                    <a:lnTo>
                      <a:pt x="149" y="0"/>
                    </a:lnTo>
                    <a:lnTo>
                      <a:pt x="139" y="1"/>
                    </a:lnTo>
                    <a:lnTo>
                      <a:pt x="128" y="2"/>
                    </a:lnTo>
                    <a:lnTo>
                      <a:pt x="118" y="4"/>
                    </a:lnTo>
                    <a:lnTo>
                      <a:pt x="108" y="6"/>
                    </a:lnTo>
                    <a:lnTo>
                      <a:pt x="98" y="7"/>
                    </a:lnTo>
                    <a:lnTo>
                      <a:pt x="88" y="9"/>
                    </a:lnTo>
                    <a:lnTo>
                      <a:pt x="78" y="11"/>
                    </a:lnTo>
                    <a:lnTo>
                      <a:pt x="67" y="12"/>
                    </a:lnTo>
                    <a:lnTo>
                      <a:pt x="57" y="13"/>
                    </a:lnTo>
                    <a:lnTo>
                      <a:pt x="47" y="13"/>
                    </a:lnTo>
                    <a:lnTo>
                      <a:pt x="37" y="12"/>
                    </a:lnTo>
                    <a:lnTo>
                      <a:pt x="28" y="11"/>
                    </a:lnTo>
                    <a:lnTo>
                      <a:pt x="18" y="8"/>
                    </a:lnTo>
                    <a:lnTo>
                      <a:pt x="9" y="4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8" name="Freeform 3210"/>
              <p:cNvSpPr>
                <a:spLocks/>
              </p:cNvSpPr>
              <p:nvPr/>
            </p:nvSpPr>
            <p:spPr bwMode="auto">
              <a:xfrm>
                <a:off x="2140" y="2631"/>
                <a:ext cx="8" cy="9"/>
              </a:xfrm>
              <a:custGeom>
                <a:avLst/>
                <a:gdLst>
                  <a:gd name="T0" fmla="*/ 4 w 63"/>
                  <a:gd name="T1" fmla="*/ 73 h 73"/>
                  <a:gd name="T2" fmla="*/ 1 w 63"/>
                  <a:gd name="T3" fmla="*/ 64 h 73"/>
                  <a:gd name="T4" fmla="*/ 0 w 63"/>
                  <a:gd name="T5" fmla="*/ 56 h 73"/>
                  <a:gd name="T6" fmla="*/ 0 w 63"/>
                  <a:gd name="T7" fmla="*/ 49 h 73"/>
                  <a:gd name="T8" fmla="*/ 2 w 63"/>
                  <a:gd name="T9" fmla="*/ 44 h 73"/>
                  <a:gd name="T10" fmla="*/ 5 w 63"/>
                  <a:gd name="T11" fmla="*/ 39 h 73"/>
                  <a:gd name="T12" fmla="*/ 9 w 63"/>
                  <a:gd name="T13" fmla="*/ 35 h 73"/>
                  <a:gd name="T14" fmla="*/ 13 w 63"/>
                  <a:gd name="T15" fmla="*/ 30 h 73"/>
                  <a:gd name="T16" fmla="*/ 19 w 63"/>
                  <a:gd name="T17" fmla="*/ 27 h 73"/>
                  <a:gd name="T18" fmla="*/ 25 w 63"/>
                  <a:gd name="T19" fmla="*/ 24 h 73"/>
                  <a:gd name="T20" fmla="*/ 31 w 63"/>
                  <a:gd name="T21" fmla="*/ 21 h 73"/>
                  <a:gd name="T22" fmla="*/ 37 w 63"/>
                  <a:gd name="T23" fmla="*/ 18 h 73"/>
                  <a:gd name="T24" fmla="*/ 43 w 63"/>
                  <a:gd name="T25" fmla="*/ 15 h 73"/>
                  <a:gd name="T26" fmla="*/ 49 w 63"/>
                  <a:gd name="T27" fmla="*/ 12 h 73"/>
                  <a:gd name="T28" fmla="*/ 54 w 63"/>
                  <a:gd name="T29" fmla="*/ 9 h 73"/>
                  <a:gd name="T30" fmla="*/ 59 w 63"/>
                  <a:gd name="T31" fmla="*/ 4 h 73"/>
                  <a:gd name="T32" fmla="*/ 63 w 63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73">
                    <a:moveTo>
                      <a:pt x="4" y="73"/>
                    </a:moveTo>
                    <a:lnTo>
                      <a:pt x="1" y="64"/>
                    </a:lnTo>
                    <a:lnTo>
                      <a:pt x="0" y="56"/>
                    </a:lnTo>
                    <a:lnTo>
                      <a:pt x="0" y="49"/>
                    </a:lnTo>
                    <a:lnTo>
                      <a:pt x="2" y="44"/>
                    </a:lnTo>
                    <a:lnTo>
                      <a:pt x="5" y="39"/>
                    </a:lnTo>
                    <a:lnTo>
                      <a:pt x="9" y="35"/>
                    </a:lnTo>
                    <a:lnTo>
                      <a:pt x="13" y="30"/>
                    </a:lnTo>
                    <a:lnTo>
                      <a:pt x="19" y="27"/>
                    </a:lnTo>
                    <a:lnTo>
                      <a:pt x="25" y="24"/>
                    </a:lnTo>
                    <a:lnTo>
                      <a:pt x="31" y="21"/>
                    </a:lnTo>
                    <a:lnTo>
                      <a:pt x="37" y="18"/>
                    </a:lnTo>
                    <a:lnTo>
                      <a:pt x="43" y="15"/>
                    </a:lnTo>
                    <a:lnTo>
                      <a:pt x="49" y="12"/>
                    </a:lnTo>
                    <a:lnTo>
                      <a:pt x="54" y="9"/>
                    </a:lnTo>
                    <a:lnTo>
                      <a:pt x="59" y="4"/>
                    </a:lnTo>
                    <a:lnTo>
                      <a:pt x="6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9" name="Freeform 3211"/>
              <p:cNvSpPr>
                <a:spLocks/>
              </p:cNvSpPr>
              <p:nvPr/>
            </p:nvSpPr>
            <p:spPr bwMode="auto">
              <a:xfrm>
                <a:off x="2148" y="2607"/>
                <a:ext cx="33" cy="24"/>
              </a:xfrm>
              <a:custGeom>
                <a:avLst/>
                <a:gdLst>
                  <a:gd name="T0" fmla="*/ 0 w 266"/>
                  <a:gd name="T1" fmla="*/ 190 h 190"/>
                  <a:gd name="T2" fmla="*/ 16 w 266"/>
                  <a:gd name="T3" fmla="*/ 178 h 190"/>
                  <a:gd name="T4" fmla="*/ 32 w 266"/>
                  <a:gd name="T5" fmla="*/ 163 h 190"/>
                  <a:gd name="T6" fmla="*/ 47 w 266"/>
                  <a:gd name="T7" fmla="*/ 146 h 190"/>
                  <a:gd name="T8" fmla="*/ 61 w 266"/>
                  <a:gd name="T9" fmla="*/ 128 h 190"/>
                  <a:gd name="T10" fmla="*/ 76 w 266"/>
                  <a:gd name="T11" fmla="*/ 109 h 190"/>
                  <a:gd name="T12" fmla="*/ 90 w 266"/>
                  <a:gd name="T13" fmla="*/ 89 h 190"/>
                  <a:gd name="T14" fmla="*/ 105 w 266"/>
                  <a:gd name="T15" fmla="*/ 69 h 190"/>
                  <a:gd name="T16" fmla="*/ 120 w 266"/>
                  <a:gd name="T17" fmla="*/ 51 h 190"/>
                  <a:gd name="T18" fmla="*/ 135 w 266"/>
                  <a:gd name="T19" fmla="*/ 35 h 190"/>
                  <a:gd name="T20" fmla="*/ 152 w 266"/>
                  <a:gd name="T21" fmla="*/ 21 h 190"/>
                  <a:gd name="T22" fmla="*/ 168 w 266"/>
                  <a:gd name="T23" fmla="*/ 10 h 190"/>
                  <a:gd name="T24" fmla="*/ 185 w 266"/>
                  <a:gd name="T25" fmla="*/ 3 h 190"/>
                  <a:gd name="T26" fmla="*/ 204 w 266"/>
                  <a:gd name="T27" fmla="*/ 0 h 190"/>
                  <a:gd name="T28" fmla="*/ 223 w 266"/>
                  <a:gd name="T29" fmla="*/ 2 h 190"/>
                  <a:gd name="T30" fmla="*/ 244 w 266"/>
                  <a:gd name="T31" fmla="*/ 10 h 190"/>
                  <a:gd name="T32" fmla="*/ 266 w 266"/>
                  <a:gd name="T33" fmla="*/ 24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66" h="190">
                    <a:moveTo>
                      <a:pt x="0" y="190"/>
                    </a:moveTo>
                    <a:lnTo>
                      <a:pt x="16" y="178"/>
                    </a:lnTo>
                    <a:lnTo>
                      <a:pt x="32" y="163"/>
                    </a:lnTo>
                    <a:lnTo>
                      <a:pt x="47" y="146"/>
                    </a:lnTo>
                    <a:lnTo>
                      <a:pt x="61" y="128"/>
                    </a:lnTo>
                    <a:lnTo>
                      <a:pt x="76" y="109"/>
                    </a:lnTo>
                    <a:lnTo>
                      <a:pt x="90" y="89"/>
                    </a:lnTo>
                    <a:lnTo>
                      <a:pt x="105" y="69"/>
                    </a:lnTo>
                    <a:lnTo>
                      <a:pt x="120" y="51"/>
                    </a:lnTo>
                    <a:lnTo>
                      <a:pt x="135" y="35"/>
                    </a:lnTo>
                    <a:lnTo>
                      <a:pt x="152" y="21"/>
                    </a:lnTo>
                    <a:lnTo>
                      <a:pt x="168" y="10"/>
                    </a:lnTo>
                    <a:lnTo>
                      <a:pt x="185" y="3"/>
                    </a:lnTo>
                    <a:lnTo>
                      <a:pt x="204" y="0"/>
                    </a:lnTo>
                    <a:lnTo>
                      <a:pt x="223" y="2"/>
                    </a:lnTo>
                    <a:lnTo>
                      <a:pt x="244" y="10"/>
                    </a:lnTo>
                    <a:lnTo>
                      <a:pt x="266" y="2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0" name="Freeform 3212"/>
              <p:cNvSpPr>
                <a:spLocks/>
              </p:cNvSpPr>
              <p:nvPr/>
            </p:nvSpPr>
            <p:spPr bwMode="auto">
              <a:xfrm>
                <a:off x="2181" y="2605"/>
                <a:ext cx="2" cy="5"/>
              </a:xfrm>
              <a:custGeom>
                <a:avLst/>
                <a:gdLst>
                  <a:gd name="T0" fmla="*/ 0 w 19"/>
                  <a:gd name="T1" fmla="*/ 40 h 40"/>
                  <a:gd name="T2" fmla="*/ 2 w 19"/>
                  <a:gd name="T3" fmla="*/ 38 h 40"/>
                  <a:gd name="T4" fmla="*/ 4 w 19"/>
                  <a:gd name="T5" fmla="*/ 35 h 40"/>
                  <a:gd name="T6" fmla="*/ 7 w 19"/>
                  <a:gd name="T7" fmla="*/ 33 h 40"/>
                  <a:gd name="T8" fmla="*/ 9 w 19"/>
                  <a:gd name="T9" fmla="*/ 31 h 40"/>
                  <a:gd name="T10" fmla="*/ 11 w 19"/>
                  <a:gd name="T11" fmla="*/ 29 h 40"/>
                  <a:gd name="T12" fmla="*/ 13 w 19"/>
                  <a:gd name="T13" fmla="*/ 26 h 40"/>
                  <a:gd name="T14" fmla="*/ 15 w 19"/>
                  <a:gd name="T15" fmla="*/ 24 h 40"/>
                  <a:gd name="T16" fmla="*/ 17 w 19"/>
                  <a:gd name="T17" fmla="*/ 21 h 40"/>
                  <a:gd name="T18" fmla="*/ 18 w 19"/>
                  <a:gd name="T19" fmla="*/ 18 h 40"/>
                  <a:gd name="T20" fmla="*/ 19 w 19"/>
                  <a:gd name="T21" fmla="*/ 16 h 40"/>
                  <a:gd name="T22" fmla="*/ 19 w 19"/>
                  <a:gd name="T23" fmla="*/ 13 h 40"/>
                  <a:gd name="T24" fmla="*/ 19 w 19"/>
                  <a:gd name="T25" fmla="*/ 10 h 40"/>
                  <a:gd name="T26" fmla="*/ 19 w 19"/>
                  <a:gd name="T27" fmla="*/ 8 h 40"/>
                  <a:gd name="T28" fmla="*/ 18 w 19"/>
                  <a:gd name="T29" fmla="*/ 5 h 40"/>
                  <a:gd name="T30" fmla="*/ 16 w 19"/>
                  <a:gd name="T31" fmla="*/ 2 h 40"/>
                  <a:gd name="T32" fmla="*/ 14 w 19"/>
                  <a:gd name="T33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" h="40">
                    <a:moveTo>
                      <a:pt x="0" y="40"/>
                    </a:moveTo>
                    <a:lnTo>
                      <a:pt x="2" y="38"/>
                    </a:lnTo>
                    <a:lnTo>
                      <a:pt x="4" y="35"/>
                    </a:lnTo>
                    <a:lnTo>
                      <a:pt x="7" y="33"/>
                    </a:lnTo>
                    <a:lnTo>
                      <a:pt x="9" y="31"/>
                    </a:lnTo>
                    <a:lnTo>
                      <a:pt x="11" y="29"/>
                    </a:lnTo>
                    <a:lnTo>
                      <a:pt x="13" y="26"/>
                    </a:lnTo>
                    <a:lnTo>
                      <a:pt x="15" y="24"/>
                    </a:lnTo>
                    <a:lnTo>
                      <a:pt x="17" y="21"/>
                    </a:lnTo>
                    <a:lnTo>
                      <a:pt x="18" y="18"/>
                    </a:lnTo>
                    <a:lnTo>
                      <a:pt x="19" y="16"/>
                    </a:lnTo>
                    <a:lnTo>
                      <a:pt x="19" y="13"/>
                    </a:lnTo>
                    <a:lnTo>
                      <a:pt x="19" y="10"/>
                    </a:lnTo>
                    <a:lnTo>
                      <a:pt x="19" y="8"/>
                    </a:lnTo>
                    <a:lnTo>
                      <a:pt x="18" y="5"/>
                    </a:lnTo>
                    <a:lnTo>
                      <a:pt x="16" y="2"/>
                    </a:lnTo>
                    <a:lnTo>
                      <a:pt x="1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1" name="Line 3213"/>
              <p:cNvSpPr>
                <a:spLocks noChangeShapeType="1"/>
              </p:cNvSpPr>
              <p:nvPr/>
            </p:nvSpPr>
            <p:spPr bwMode="auto">
              <a:xfrm flipH="1" flipV="1">
                <a:off x="2175" y="2602"/>
                <a:ext cx="8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2" name="Freeform 3214"/>
              <p:cNvSpPr>
                <a:spLocks/>
              </p:cNvSpPr>
              <p:nvPr/>
            </p:nvSpPr>
            <p:spPr bwMode="auto">
              <a:xfrm>
                <a:off x="2175" y="2554"/>
                <a:ext cx="24" cy="48"/>
              </a:xfrm>
              <a:custGeom>
                <a:avLst/>
                <a:gdLst>
                  <a:gd name="T0" fmla="*/ 0 w 193"/>
                  <a:gd name="T1" fmla="*/ 385 h 385"/>
                  <a:gd name="T2" fmla="*/ 8 w 193"/>
                  <a:gd name="T3" fmla="*/ 359 h 385"/>
                  <a:gd name="T4" fmla="*/ 16 w 193"/>
                  <a:gd name="T5" fmla="*/ 332 h 385"/>
                  <a:gd name="T6" fmla="*/ 23 w 193"/>
                  <a:gd name="T7" fmla="*/ 304 h 385"/>
                  <a:gd name="T8" fmla="*/ 29 w 193"/>
                  <a:gd name="T9" fmla="*/ 277 h 385"/>
                  <a:gd name="T10" fmla="*/ 36 w 193"/>
                  <a:gd name="T11" fmla="*/ 249 h 385"/>
                  <a:gd name="T12" fmla="*/ 42 w 193"/>
                  <a:gd name="T13" fmla="*/ 221 h 385"/>
                  <a:gd name="T14" fmla="*/ 49 w 193"/>
                  <a:gd name="T15" fmla="*/ 193 h 385"/>
                  <a:gd name="T16" fmla="*/ 59 w 193"/>
                  <a:gd name="T17" fmla="*/ 166 h 385"/>
                  <a:gd name="T18" fmla="*/ 68 w 193"/>
                  <a:gd name="T19" fmla="*/ 139 h 385"/>
                  <a:gd name="T20" fmla="*/ 79 w 193"/>
                  <a:gd name="T21" fmla="*/ 114 h 385"/>
                  <a:gd name="T22" fmla="*/ 91 w 193"/>
                  <a:gd name="T23" fmla="*/ 91 h 385"/>
                  <a:gd name="T24" fmla="*/ 106 w 193"/>
                  <a:gd name="T25" fmla="*/ 68 h 385"/>
                  <a:gd name="T26" fmla="*/ 123 w 193"/>
                  <a:gd name="T27" fmla="*/ 47 h 385"/>
                  <a:gd name="T28" fmla="*/ 143 w 193"/>
                  <a:gd name="T29" fmla="*/ 29 h 385"/>
                  <a:gd name="T30" fmla="*/ 165 w 193"/>
                  <a:gd name="T31" fmla="*/ 13 h 385"/>
                  <a:gd name="T32" fmla="*/ 193 w 193"/>
                  <a:gd name="T33" fmla="*/ 0 h 3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385">
                    <a:moveTo>
                      <a:pt x="0" y="385"/>
                    </a:moveTo>
                    <a:lnTo>
                      <a:pt x="8" y="359"/>
                    </a:lnTo>
                    <a:lnTo>
                      <a:pt x="16" y="332"/>
                    </a:lnTo>
                    <a:lnTo>
                      <a:pt x="23" y="304"/>
                    </a:lnTo>
                    <a:lnTo>
                      <a:pt x="29" y="277"/>
                    </a:lnTo>
                    <a:lnTo>
                      <a:pt x="36" y="249"/>
                    </a:lnTo>
                    <a:lnTo>
                      <a:pt x="42" y="221"/>
                    </a:lnTo>
                    <a:lnTo>
                      <a:pt x="49" y="193"/>
                    </a:lnTo>
                    <a:lnTo>
                      <a:pt x="59" y="166"/>
                    </a:lnTo>
                    <a:lnTo>
                      <a:pt x="68" y="139"/>
                    </a:lnTo>
                    <a:lnTo>
                      <a:pt x="79" y="114"/>
                    </a:lnTo>
                    <a:lnTo>
                      <a:pt x="91" y="91"/>
                    </a:lnTo>
                    <a:lnTo>
                      <a:pt x="106" y="68"/>
                    </a:lnTo>
                    <a:lnTo>
                      <a:pt x="123" y="47"/>
                    </a:lnTo>
                    <a:lnTo>
                      <a:pt x="143" y="29"/>
                    </a:lnTo>
                    <a:lnTo>
                      <a:pt x="165" y="13"/>
                    </a:lnTo>
                    <a:lnTo>
                      <a:pt x="19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3" name="Freeform 3215"/>
              <p:cNvSpPr>
                <a:spLocks/>
              </p:cNvSpPr>
              <p:nvPr/>
            </p:nvSpPr>
            <p:spPr bwMode="auto">
              <a:xfrm>
                <a:off x="2199" y="2549"/>
                <a:ext cx="43" cy="5"/>
              </a:xfrm>
              <a:custGeom>
                <a:avLst/>
                <a:gdLst>
                  <a:gd name="T0" fmla="*/ 0 w 344"/>
                  <a:gd name="T1" fmla="*/ 40 h 40"/>
                  <a:gd name="T2" fmla="*/ 21 w 344"/>
                  <a:gd name="T3" fmla="*/ 35 h 40"/>
                  <a:gd name="T4" fmla="*/ 42 w 344"/>
                  <a:gd name="T5" fmla="*/ 30 h 40"/>
                  <a:gd name="T6" fmla="*/ 64 w 344"/>
                  <a:gd name="T7" fmla="*/ 25 h 40"/>
                  <a:gd name="T8" fmla="*/ 85 w 344"/>
                  <a:gd name="T9" fmla="*/ 20 h 40"/>
                  <a:gd name="T10" fmla="*/ 107 w 344"/>
                  <a:gd name="T11" fmla="*/ 15 h 40"/>
                  <a:gd name="T12" fmla="*/ 129 w 344"/>
                  <a:gd name="T13" fmla="*/ 10 h 40"/>
                  <a:gd name="T14" fmla="*/ 151 w 344"/>
                  <a:gd name="T15" fmla="*/ 6 h 40"/>
                  <a:gd name="T16" fmla="*/ 173 w 344"/>
                  <a:gd name="T17" fmla="*/ 3 h 40"/>
                  <a:gd name="T18" fmla="*/ 194 w 344"/>
                  <a:gd name="T19" fmla="*/ 1 h 40"/>
                  <a:gd name="T20" fmla="*/ 216 w 344"/>
                  <a:gd name="T21" fmla="*/ 0 h 40"/>
                  <a:gd name="T22" fmla="*/ 237 w 344"/>
                  <a:gd name="T23" fmla="*/ 0 h 40"/>
                  <a:gd name="T24" fmla="*/ 260 w 344"/>
                  <a:gd name="T25" fmla="*/ 2 h 40"/>
                  <a:gd name="T26" fmla="*/ 281 w 344"/>
                  <a:gd name="T27" fmla="*/ 6 h 40"/>
                  <a:gd name="T28" fmla="*/ 302 w 344"/>
                  <a:gd name="T29" fmla="*/ 13 h 40"/>
                  <a:gd name="T30" fmla="*/ 323 w 344"/>
                  <a:gd name="T31" fmla="*/ 21 h 40"/>
                  <a:gd name="T32" fmla="*/ 344 w 344"/>
                  <a:gd name="T33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4" h="40">
                    <a:moveTo>
                      <a:pt x="0" y="40"/>
                    </a:moveTo>
                    <a:lnTo>
                      <a:pt x="21" y="35"/>
                    </a:lnTo>
                    <a:lnTo>
                      <a:pt x="42" y="30"/>
                    </a:lnTo>
                    <a:lnTo>
                      <a:pt x="64" y="25"/>
                    </a:lnTo>
                    <a:lnTo>
                      <a:pt x="85" y="20"/>
                    </a:lnTo>
                    <a:lnTo>
                      <a:pt x="107" y="15"/>
                    </a:lnTo>
                    <a:lnTo>
                      <a:pt x="129" y="10"/>
                    </a:lnTo>
                    <a:lnTo>
                      <a:pt x="151" y="6"/>
                    </a:lnTo>
                    <a:lnTo>
                      <a:pt x="173" y="3"/>
                    </a:lnTo>
                    <a:lnTo>
                      <a:pt x="194" y="1"/>
                    </a:lnTo>
                    <a:lnTo>
                      <a:pt x="216" y="0"/>
                    </a:lnTo>
                    <a:lnTo>
                      <a:pt x="237" y="0"/>
                    </a:lnTo>
                    <a:lnTo>
                      <a:pt x="260" y="2"/>
                    </a:lnTo>
                    <a:lnTo>
                      <a:pt x="281" y="6"/>
                    </a:lnTo>
                    <a:lnTo>
                      <a:pt x="302" y="13"/>
                    </a:lnTo>
                    <a:lnTo>
                      <a:pt x="323" y="21"/>
                    </a:lnTo>
                    <a:lnTo>
                      <a:pt x="344" y="3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4" name="Freeform 3216"/>
              <p:cNvSpPr>
                <a:spLocks/>
              </p:cNvSpPr>
              <p:nvPr/>
            </p:nvSpPr>
            <p:spPr bwMode="auto">
              <a:xfrm>
                <a:off x="2242" y="2553"/>
                <a:ext cx="24" cy="79"/>
              </a:xfrm>
              <a:custGeom>
                <a:avLst/>
                <a:gdLst>
                  <a:gd name="T0" fmla="*/ 0 w 193"/>
                  <a:gd name="T1" fmla="*/ 0 h 637"/>
                  <a:gd name="T2" fmla="*/ 23 w 193"/>
                  <a:gd name="T3" fmla="*/ 34 h 637"/>
                  <a:gd name="T4" fmla="*/ 46 w 193"/>
                  <a:gd name="T5" fmla="*/ 71 h 637"/>
                  <a:gd name="T6" fmla="*/ 66 w 193"/>
                  <a:gd name="T7" fmla="*/ 107 h 637"/>
                  <a:gd name="T8" fmla="*/ 85 w 193"/>
                  <a:gd name="T9" fmla="*/ 144 h 637"/>
                  <a:gd name="T10" fmla="*/ 103 w 193"/>
                  <a:gd name="T11" fmla="*/ 181 h 637"/>
                  <a:gd name="T12" fmla="*/ 118 w 193"/>
                  <a:gd name="T13" fmla="*/ 220 h 637"/>
                  <a:gd name="T14" fmla="*/ 133 w 193"/>
                  <a:gd name="T15" fmla="*/ 259 h 637"/>
                  <a:gd name="T16" fmla="*/ 146 w 193"/>
                  <a:gd name="T17" fmla="*/ 298 h 637"/>
                  <a:gd name="T18" fmla="*/ 157 w 193"/>
                  <a:gd name="T19" fmla="*/ 338 h 637"/>
                  <a:gd name="T20" fmla="*/ 166 w 193"/>
                  <a:gd name="T21" fmla="*/ 379 h 637"/>
                  <a:gd name="T22" fmla="*/ 176 w 193"/>
                  <a:gd name="T23" fmla="*/ 420 h 637"/>
                  <a:gd name="T24" fmla="*/ 182 w 193"/>
                  <a:gd name="T25" fmla="*/ 462 h 637"/>
                  <a:gd name="T26" fmla="*/ 187 w 193"/>
                  <a:gd name="T27" fmla="*/ 504 h 637"/>
                  <a:gd name="T28" fmla="*/ 190 w 193"/>
                  <a:gd name="T29" fmla="*/ 548 h 637"/>
                  <a:gd name="T30" fmla="*/ 192 w 193"/>
                  <a:gd name="T31" fmla="*/ 592 h 637"/>
                  <a:gd name="T32" fmla="*/ 193 w 193"/>
                  <a:gd name="T33" fmla="*/ 637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637">
                    <a:moveTo>
                      <a:pt x="0" y="0"/>
                    </a:moveTo>
                    <a:lnTo>
                      <a:pt x="23" y="34"/>
                    </a:lnTo>
                    <a:lnTo>
                      <a:pt x="46" y="71"/>
                    </a:lnTo>
                    <a:lnTo>
                      <a:pt x="66" y="107"/>
                    </a:lnTo>
                    <a:lnTo>
                      <a:pt x="85" y="144"/>
                    </a:lnTo>
                    <a:lnTo>
                      <a:pt x="103" y="181"/>
                    </a:lnTo>
                    <a:lnTo>
                      <a:pt x="118" y="220"/>
                    </a:lnTo>
                    <a:lnTo>
                      <a:pt x="133" y="259"/>
                    </a:lnTo>
                    <a:lnTo>
                      <a:pt x="146" y="298"/>
                    </a:lnTo>
                    <a:lnTo>
                      <a:pt x="157" y="338"/>
                    </a:lnTo>
                    <a:lnTo>
                      <a:pt x="166" y="379"/>
                    </a:lnTo>
                    <a:lnTo>
                      <a:pt x="176" y="420"/>
                    </a:lnTo>
                    <a:lnTo>
                      <a:pt x="182" y="462"/>
                    </a:lnTo>
                    <a:lnTo>
                      <a:pt x="187" y="504"/>
                    </a:lnTo>
                    <a:lnTo>
                      <a:pt x="190" y="548"/>
                    </a:lnTo>
                    <a:lnTo>
                      <a:pt x="192" y="592"/>
                    </a:lnTo>
                    <a:lnTo>
                      <a:pt x="193" y="63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5" name="Freeform 3217"/>
              <p:cNvSpPr>
                <a:spLocks/>
              </p:cNvSpPr>
              <p:nvPr/>
            </p:nvSpPr>
            <p:spPr bwMode="auto">
              <a:xfrm>
                <a:off x="2266" y="2615"/>
                <a:ext cx="40" cy="19"/>
              </a:xfrm>
              <a:custGeom>
                <a:avLst/>
                <a:gdLst>
                  <a:gd name="T0" fmla="*/ 0 w 312"/>
                  <a:gd name="T1" fmla="*/ 140 h 151"/>
                  <a:gd name="T2" fmla="*/ 23 w 312"/>
                  <a:gd name="T3" fmla="*/ 148 h 151"/>
                  <a:gd name="T4" fmla="*/ 45 w 312"/>
                  <a:gd name="T5" fmla="*/ 151 h 151"/>
                  <a:gd name="T6" fmla="*/ 65 w 312"/>
                  <a:gd name="T7" fmla="*/ 149 h 151"/>
                  <a:gd name="T8" fmla="*/ 84 w 312"/>
                  <a:gd name="T9" fmla="*/ 143 h 151"/>
                  <a:gd name="T10" fmla="*/ 102 w 312"/>
                  <a:gd name="T11" fmla="*/ 133 h 151"/>
                  <a:gd name="T12" fmla="*/ 120 w 312"/>
                  <a:gd name="T13" fmla="*/ 120 h 151"/>
                  <a:gd name="T14" fmla="*/ 137 w 312"/>
                  <a:gd name="T15" fmla="*/ 105 h 151"/>
                  <a:gd name="T16" fmla="*/ 154 w 312"/>
                  <a:gd name="T17" fmla="*/ 89 h 151"/>
                  <a:gd name="T18" fmla="*/ 171 w 312"/>
                  <a:gd name="T19" fmla="*/ 72 h 151"/>
                  <a:gd name="T20" fmla="*/ 188 w 312"/>
                  <a:gd name="T21" fmla="*/ 56 h 151"/>
                  <a:gd name="T22" fmla="*/ 205 w 312"/>
                  <a:gd name="T23" fmla="*/ 40 h 151"/>
                  <a:gd name="T24" fmla="*/ 224 w 312"/>
                  <a:gd name="T25" fmla="*/ 26 h 151"/>
                  <a:gd name="T26" fmla="*/ 244 w 312"/>
                  <a:gd name="T27" fmla="*/ 15 h 151"/>
                  <a:gd name="T28" fmla="*/ 265 w 312"/>
                  <a:gd name="T29" fmla="*/ 5 h 151"/>
                  <a:gd name="T30" fmla="*/ 287 w 312"/>
                  <a:gd name="T31" fmla="*/ 0 h 151"/>
                  <a:gd name="T32" fmla="*/ 312 w 312"/>
                  <a:gd name="T33" fmla="*/ 1 h 1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2" h="151">
                    <a:moveTo>
                      <a:pt x="0" y="140"/>
                    </a:moveTo>
                    <a:lnTo>
                      <a:pt x="23" y="148"/>
                    </a:lnTo>
                    <a:lnTo>
                      <a:pt x="45" y="151"/>
                    </a:lnTo>
                    <a:lnTo>
                      <a:pt x="65" y="149"/>
                    </a:lnTo>
                    <a:lnTo>
                      <a:pt x="84" y="143"/>
                    </a:lnTo>
                    <a:lnTo>
                      <a:pt x="102" y="133"/>
                    </a:lnTo>
                    <a:lnTo>
                      <a:pt x="120" y="120"/>
                    </a:lnTo>
                    <a:lnTo>
                      <a:pt x="137" y="105"/>
                    </a:lnTo>
                    <a:lnTo>
                      <a:pt x="154" y="89"/>
                    </a:lnTo>
                    <a:lnTo>
                      <a:pt x="171" y="72"/>
                    </a:lnTo>
                    <a:lnTo>
                      <a:pt x="188" y="56"/>
                    </a:lnTo>
                    <a:lnTo>
                      <a:pt x="205" y="40"/>
                    </a:lnTo>
                    <a:lnTo>
                      <a:pt x="224" y="26"/>
                    </a:lnTo>
                    <a:lnTo>
                      <a:pt x="244" y="15"/>
                    </a:lnTo>
                    <a:lnTo>
                      <a:pt x="265" y="5"/>
                    </a:lnTo>
                    <a:lnTo>
                      <a:pt x="287" y="0"/>
                    </a:lnTo>
                    <a:lnTo>
                      <a:pt x="312" y="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6" name="Freeform 3218"/>
              <p:cNvSpPr>
                <a:spLocks/>
              </p:cNvSpPr>
              <p:nvPr/>
            </p:nvSpPr>
            <p:spPr bwMode="auto">
              <a:xfrm>
                <a:off x="2306" y="2615"/>
                <a:ext cx="8" cy="10"/>
              </a:xfrm>
              <a:custGeom>
                <a:avLst/>
                <a:gdLst>
                  <a:gd name="T0" fmla="*/ 0 w 67"/>
                  <a:gd name="T1" fmla="*/ 0 h 80"/>
                  <a:gd name="T2" fmla="*/ 8 w 67"/>
                  <a:gd name="T3" fmla="*/ 0 h 80"/>
                  <a:gd name="T4" fmla="*/ 16 w 67"/>
                  <a:gd name="T5" fmla="*/ 2 h 80"/>
                  <a:gd name="T6" fmla="*/ 22 w 67"/>
                  <a:gd name="T7" fmla="*/ 4 h 80"/>
                  <a:gd name="T8" fmla="*/ 28 w 67"/>
                  <a:gd name="T9" fmla="*/ 7 h 80"/>
                  <a:gd name="T10" fmla="*/ 33 w 67"/>
                  <a:gd name="T11" fmla="*/ 12 h 80"/>
                  <a:gd name="T12" fmla="*/ 38 w 67"/>
                  <a:gd name="T13" fmla="*/ 17 h 80"/>
                  <a:gd name="T14" fmla="*/ 41 w 67"/>
                  <a:gd name="T15" fmla="*/ 22 h 80"/>
                  <a:gd name="T16" fmla="*/ 45 w 67"/>
                  <a:gd name="T17" fmla="*/ 28 h 80"/>
                  <a:gd name="T18" fmla="*/ 48 w 67"/>
                  <a:gd name="T19" fmla="*/ 34 h 80"/>
                  <a:gd name="T20" fmla="*/ 51 w 67"/>
                  <a:gd name="T21" fmla="*/ 40 h 80"/>
                  <a:gd name="T22" fmla="*/ 53 w 67"/>
                  <a:gd name="T23" fmla="*/ 47 h 80"/>
                  <a:gd name="T24" fmla="*/ 56 w 67"/>
                  <a:gd name="T25" fmla="*/ 53 h 80"/>
                  <a:gd name="T26" fmla="*/ 59 w 67"/>
                  <a:gd name="T27" fmla="*/ 60 h 80"/>
                  <a:gd name="T28" fmla="*/ 61 w 67"/>
                  <a:gd name="T29" fmla="*/ 67 h 80"/>
                  <a:gd name="T30" fmla="*/ 64 w 67"/>
                  <a:gd name="T31" fmla="*/ 73 h 80"/>
                  <a:gd name="T32" fmla="*/ 67 w 67"/>
                  <a:gd name="T33" fmla="*/ 8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80">
                    <a:moveTo>
                      <a:pt x="0" y="0"/>
                    </a:moveTo>
                    <a:lnTo>
                      <a:pt x="8" y="0"/>
                    </a:lnTo>
                    <a:lnTo>
                      <a:pt x="16" y="2"/>
                    </a:lnTo>
                    <a:lnTo>
                      <a:pt x="22" y="4"/>
                    </a:lnTo>
                    <a:lnTo>
                      <a:pt x="28" y="7"/>
                    </a:lnTo>
                    <a:lnTo>
                      <a:pt x="33" y="12"/>
                    </a:lnTo>
                    <a:lnTo>
                      <a:pt x="38" y="17"/>
                    </a:lnTo>
                    <a:lnTo>
                      <a:pt x="41" y="22"/>
                    </a:lnTo>
                    <a:lnTo>
                      <a:pt x="45" y="28"/>
                    </a:lnTo>
                    <a:lnTo>
                      <a:pt x="48" y="34"/>
                    </a:lnTo>
                    <a:lnTo>
                      <a:pt x="51" y="40"/>
                    </a:lnTo>
                    <a:lnTo>
                      <a:pt x="53" y="47"/>
                    </a:lnTo>
                    <a:lnTo>
                      <a:pt x="56" y="53"/>
                    </a:lnTo>
                    <a:lnTo>
                      <a:pt x="59" y="60"/>
                    </a:lnTo>
                    <a:lnTo>
                      <a:pt x="61" y="67"/>
                    </a:lnTo>
                    <a:lnTo>
                      <a:pt x="64" y="73"/>
                    </a:lnTo>
                    <a:lnTo>
                      <a:pt x="67" y="8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7" name="Freeform 3219"/>
              <p:cNvSpPr>
                <a:spLocks/>
              </p:cNvSpPr>
              <p:nvPr/>
            </p:nvSpPr>
            <p:spPr bwMode="auto">
              <a:xfrm>
                <a:off x="2295" y="2625"/>
                <a:ext cx="19" cy="31"/>
              </a:xfrm>
              <a:custGeom>
                <a:avLst/>
                <a:gdLst>
                  <a:gd name="T0" fmla="*/ 154 w 154"/>
                  <a:gd name="T1" fmla="*/ 0 h 245"/>
                  <a:gd name="T2" fmla="*/ 150 w 154"/>
                  <a:gd name="T3" fmla="*/ 18 h 245"/>
                  <a:gd name="T4" fmla="*/ 145 w 154"/>
                  <a:gd name="T5" fmla="*/ 36 h 245"/>
                  <a:gd name="T6" fmla="*/ 138 w 154"/>
                  <a:gd name="T7" fmla="*/ 53 h 245"/>
                  <a:gd name="T8" fmla="*/ 131 w 154"/>
                  <a:gd name="T9" fmla="*/ 70 h 245"/>
                  <a:gd name="T10" fmla="*/ 122 w 154"/>
                  <a:gd name="T11" fmla="*/ 87 h 245"/>
                  <a:gd name="T12" fmla="*/ 113 w 154"/>
                  <a:gd name="T13" fmla="*/ 102 h 245"/>
                  <a:gd name="T14" fmla="*/ 104 w 154"/>
                  <a:gd name="T15" fmla="*/ 117 h 245"/>
                  <a:gd name="T16" fmla="*/ 93 w 154"/>
                  <a:gd name="T17" fmla="*/ 131 h 245"/>
                  <a:gd name="T18" fmla="*/ 82 w 154"/>
                  <a:gd name="T19" fmla="*/ 146 h 245"/>
                  <a:gd name="T20" fmla="*/ 71 w 154"/>
                  <a:gd name="T21" fmla="*/ 160 h 245"/>
                  <a:gd name="T22" fmla="*/ 59 w 154"/>
                  <a:gd name="T23" fmla="*/ 174 h 245"/>
                  <a:gd name="T24" fmla="*/ 47 w 154"/>
                  <a:gd name="T25" fmla="*/ 187 h 245"/>
                  <a:gd name="T26" fmla="*/ 35 w 154"/>
                  <a:gd name="T27" fmla="*/ 201 h 245"/>
                  <a:gd name="T28" fmla="*/ 23 w 154"/>
                  <a:gd name="T29" fmla="*/ 215 h 245"/>
                  <a:gd name="T30" fmla="*/ 11 w 154"/>
                  <a:gd name="T31" fmla="*/ 230 h 245"/>
                  <a:gd name="T32" fmla="*/ 0 w 154"/>
                  <a:gd name="T33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54" h="245">
                    <a:moveTo>
                      <a:pt x="154" y="0"/>
                    </a:moveTo>
                    <a:lnTo>
                      <a:pt x="150" y="18"/>
                    </a:lnTo>
                    <a:lnTo>
                      <a:pt x="145" y="36"/>
                    </a:lnTo>
                    <a:lnTo>
                      <a:pt x="138" y="53"/>
                    </a:lnTo>
                    <a:lnTo>
                      <a:pt x="131" y="70"/>
                    </a:lnTo>
                    <a:lnTo>
                      <a:pt x="122" y="87"/>
                    </a:lnTo>
                    <a:lnTo>
                      <a:pt x="113" y="102"/>
                    </a:lnTo>
                    <a:lnTo>
                      <a:pt x="104" y="117"/>
                    </a:lnTo>
                    <a:lnTo>
                      <a:pt x="93" y="131"/>
                    </a:lnTo>
                    <a:lnTo>
                      <a:pt x="82" y="146"/>
                    </a:lnTo>
                    <a:lnTo>
                      <a:pt x="71" y="160"/>
                    </a:lnTo>
                    <a:lnTo>
                      <a:pt x="59" y="174"/>
                    </a:lnTo>
                    <a:lnTo>
                      <a:pt x="47" y="187"/>
                    </a:lnTo>
                    <a:lnTo>
                      <a:pt x="35" y="201"/>
                    </a:lnTo>
                    <a:lnTo>
                      <a:pt x="23" y="215"/>
                    </a:lnTo>
                    <a:lnTo>
                      <a:pt x="11" y="230"/>
                    </a:lnTo>
                    <a:lnTo>
                      <a:pt x="0" y="24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8" name="Freeform 3220"/>
              <p:cNvSpPr>
                <a:spLocks/>
              </p:cNvSpPr>
              <p:nvPr/>
            </p:nvSpPr>
            <p:spPr bwMode="auto">
              <a:xfrm>
                <a:off x="2276" y="2667"/>
                <a:ext cx="38" cy="92"/>
              </a:xfrm>
              <a:custGeom>
                <a:avLst/>
                <a:gdLst>
                  <a:gd name="T0" fmla="*/ 248 w 299"/>
                  <a:gd name="T1" fmla="*/ 322 h 736"/>
                  <a:gd name="T2" fmla="*/ 251 w 299"/>
                  <a:gd name="T3" fmla="*/ 358 h 736"/>
                  <a:gd name="T4" fmla="*/ 252 w 299"/>
                  <a:gd name="T5" fmla="*/ 394 h 736"/>
                  <a:gd name="T6" fmla="*/ 252 w 299"/>
                  <a:gd name="T7" fmla="*/ 430 h 736"/>
                  <a:gd name="T8" fmla="*/ 251 w 299"/>
                  <a:gd name="T9" fmla="*/ 466 h 736"/>
                  <a:gd name="T10" fmla="*/ 252 w 299"/>
                  <a:gd name="T11" fmla="*/ 504 h 736"/>
                  <a:gd name="T12" fmla="*/ 255 w 299"/>
                  <a:gd name="T13" fmla="*/ 541 h 736"/>
                  <a:gd name="T14" fmla="*/ 261 w 299"/>
                  <a:gd name="T15" fmla="*/ 577 h 736"/>
                  <a:gd name="T16" fmla="*/ 262 w 299"/>
                  <a:gd name="T17" fmla="*/ 605 h 736"/>
                  <a:gd name="T18" fmla="*/ 252 w 299"/>
                  <a:gd name="T19" fmla="*/ 624 h 736"/>
                  <a:gd name="T20" fmla="*/ 239 w 299"/>
                  <a:gd name="T21" fmla="*/ 643 h 736"/>
                  <a:gd name="T22" fmla="*/ 222 w 299"/>
                  <a:gd name="T23" fmla="*/ 661 h 736"/>
                  <a:gd name="T24" fmla="*/ 205 w 299"/>
                  <a:gd name="T25" fmla="*/ 678 h 736"/>
                  <a:gd name="T26" fmla="*/ 187 w 299"/>
                  <a:gd name="T27" fmla="*/ 695 h 736"/>
                  <a:gd name="T28" fmla="*/ 170 w 299"/>
                  <a:gd name="T29" fmla="*/ 711 h 736"/>
                  <a:gd name="T30" fmla="*/ 153 w 299"/>
                  <a:gd name="T31" fmla="*/ 727 h 736"/>
                  <a:gd name="T32" fmla="*/ 138 w 299"/>
                  <a:gd name="T33" fmla="*/ 730 h 736"/>
                  <a:gd name="T34" fmla="*/ 122 w 299"/>
                  <a:gd name="T35" fmla="*/ 719 h 736"/>
                  <a:gd name="T36" fmla="*/ 105 w 299"/>
                  <a:gd name="T37" fmla="*/ 708 h 736"/>
                  <a:gd name="T38" fmla="*/ 88 w 299"/>
                  <a:gd name="T39" fmla="*/ 697 h 736"/>
                  <a:gd name="T40" fmla="*/ 72 w 299"/>
                  <a:gd name="T41" fmla="*/ 686 h 736"/>
                  <a:gd name="T42" fmla="*/ 56 w 299"/>
                  <a:gd name="T43" fmla="*/ 675 h 736"/>
                  <a:gd name="T44" fmla="*/ 41 w 299"/>
                  <a:gd name="T45" fmla="*/ 663 h 736"/>
                  <a:gd name="T46" fmla="*/ 26 w 299"/>
                  <a:gd name="T47" fmla="*/ 650 h 736"/>
                  <a:gd name="T48" fmla="*/ 20 w 299"/>
                  <a:gd name="T49" fmla="*/ 630 h 736"/>
                  <a:gd name="T50" fmla="*/ 23 w 299"/>
                  <a:gd name="T51" fmla="*/ 604 h 736"/>
                  <a:gd name="T52" fmla="*/ 25 w 299"/>
                  <a:gd name="T53" fmla="*/ 579 h 736"/>
                  <a:gd name="T54" fmla="*/ 27 w 299"/>
                  <a:gd name="T55" fmla="*/ 555 h 736"/>
                  <a:gd name="T56" fmla="*/ 29 w 299"/>
                  <a:gd name="T57" fmla="*/ 530 h 736"/>
                  <a:gd name="T58" fmla="*/ 25 w 299"/>
                  <a:gd name="T59" fmla="*/ 507 h 736"/>
                  <a:gd name="T60" fmla="*/ 19 w 299"/>
                  <a:gd name="T61" fmla="*/ 483 h 736"/>
                  <a:gd name="T62" fmla="*/ 7 w 299"/>
                  <a:gd name="T63" fmla="*/ 461 h 736"/>
                  <a:gd name="T64" fmla="*/ 12 w 299"/>
                  <a:gd name="T65" fmla="*/ 421 h 736"/>
                  <a:gd name="T66" fmla="*/ 40 w 299"/>
                  <a:gd name="T67" fmla="*/ 363 h 736"/>
                  <a:gd name="T68" fmla="*/ 70 w 299"/>
                  <a:gd name="T69" fmla="*/ 305 h 736"/>
                  <a:gd name="T70" fmla="*/ 102 w 299"/>
                  <a:gd name="T71" fmla="*/ 249 h 736"/>
                  <a:gd name="T72" fmla="*/ 135 w 299"/>
                  <a:gd name="T73" fmla="*/ 194 h 736"/>
                  <a:gd name="T74" fmla="*/ 170 w 299"/>
                  <a:gd name="T75" fmla="*/ 138 h 736"/>
                  <a:gd name="T76" fmla="*/ 204 w 299"/>
                  <a:gd name="T77" fmla="*/ 84 h 736"/>
                  <a:gd name="T78" fmla="*/ 237 w 299"/>
                  <a:gd name="T79" fmla="*/ 27 h 736"/>
                  <a:gd name="T80" fmla="*/ 260 w 299"/>
                  <a:gd name="T81" fmla="*/ 2 h 736"/>
                  <a:gd name="T82" fmla="*/ 274 w 299"/>
                  <a:gd name="T83" fmla="*/ 8 h 736"/>
                  <a:gd name="T84" fmla="*/ 284 w 299"/>
                  <a:gd name="T85" fmla="*/ 17 h 736"/>
                  <a:gd name="T86" fmla="*/ 292 w 299"/>
                  <a:gd name="T87" fmla="*/ 28 h 736"/>
                  <a:gd name="T88" fmla="*/ 297 w 299"/>
                  <a:gd name="T89" fmla="*/ 40 h 736"/>
                  <a:gd name="T90" fmla="*/ 299 w 299"/>
                  <a:gd name="T91" fmla="*/ 55 h 736"/>
                  <a:gd name="T92" fmla="*/ 298 w 299"/>
                  <a:gd name="T93" fmla="*/ 70 h 736"/>
                  <a:gd name="T94" fmla="*/ 295 w 299"/>
                  <a:gd name="T95" fmla="*/ 85 h 736"/>
                  <a:gd name="T96" fmla="*/ 285 w 299"/>
                  <a:gd name="T97" fmla="*/ 104 h 736"/>
                  <a:gd name="T98" fmla="*/ 272 w 299"/>
                  <a:gd name="T99" fmla="*/ 128 h 736"/>
                  <a:gd name="T100" fmla="*/ 261 w 299"/>
                  <a:gd name="T101" fmla="*/ 153 h 736"/>
                  <a:gd name="T102" fmla="*/ 252 w 299"/>
                  <a:gd name="T103" fmla="*/ 179 h 736"/>
                  <a:gd name="T104" fmla="*/ 245 w 299"/>
                  <a:gd name="T105" fmla="*/ 207 h 736"/>
                  <a:gd name="T106" fmla="*/ 241 w 299"/>
                  <a:gd name="T107" fmla="*/ 234 h 736"/>
                  <a:gd name="T108" fmla="*/ 240 w 299"/>
                  <a:gd name="T109" fmla="*/ 262 h 736"/>
                  <a:gd name="T110" fmla="*/ 243 w 299"/>
                  <a:gd name="T111" fmla="*/ 290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9" h="736">
                    <a:moveTo>
                      <a:pt x="246" y="305"/>
                    </a:moveTo>
                    <a:lnTo>
                      <a:pt x="248" y="322"/>
                    </a:lnTo>
                    <a:lnTo>
                      <a:pt x="250" y="339"/>
                    </a:lnTo>
                    <a:lnTo>
                      <a:pt x="251" y="358"/>
                    </a:lnTo>
                    <a:lnTo>
                      <a:pt x="252" y="376"/>
                    </a:lnTo>
                    <a:lnTo>
                      <a:pt x="252" y="394"/>
                    </a:lnTo>
                    <a:lnTo>
                      <a:pt x="252" y="412"/>
                    </a:lnTo>
                    <a:lnTo>
                      <a:pt x="252" y="430"/>
                    </a:lnTo>
                    <a:lnTo>
                      <a:pt x="251" y="448"/>
                    </a:lnTo>
                    <a:lnTo>
                      <a:pt x="251" y="466"/>
                    </a:lnTo>
                    <a:lnTo>
                      <a:pt x="252" y="485"/>
                    </a:lnTo>
                    <a:lnTo>
                      <a:pt x="252" y="504"/>
                    </a:lnTo>
                    <a:lnTo>
                      <a:pt x="253" y="522"/>
                    </a:lnTo>
                    <a:lnTo>
                      <a:pt x="255" y="541"/>
                    </a:lnTo>
                    <a:lnTo>
                      <a:pt x="258" y="559"/>
                    </a:lnTo>
                    <a:lnTo>
                      <a:pt x="261" y="577"/>
                    </a:lnTo>
                    <a:lnTo>
                      <a:pt x="266" y="596"/>
                    </a:lnTo>
                    <a:lnTo>
                      <a:pt x="262" y="605"/>
                    </a:lnTo>
                    <a:lnTo>
                      <a:pt x="258" y="615"/>
                    </a:lnTo>
                    <a:lnTo>
                      <a:pt x="252" y="624"/>
                    </a:lnTo>
                    <a:lnTo>
                      <a:pt x="246" y="633"/>
                    </a:lnTo>
                    <a:lnTo>
                      <a:pt x="239" y="643"/>
                    </a:lnTo>
                    <a:lnTo>
                      <a:pt x="231" y="652"/>
                    </a:lnTo>
                    <a:lnTo>
                      <a:pt x="222" y="661"/>
                    </a:lnTo>
                    <a:lnTo>
                      <a:pt x="214" y="669"/>
                    </a:lnTo>
                    <a:lnTo>
                      <a:pt x="205" y="678"/>
                    </a:lnTo>
                    <a:lnTo>
                      <a:pt x="196" y="686"/>
                    </a:lnTo>
                    <a:lnTo>
                      <a:pt x="187" y="695"/>
                    </a:lnTo>
                    <a:lnTo>
                      <a:pt x="178" y="703"/>
                    </a:lnTo>
                    <a:lnTo>
                      <a:pt x="170" y="711"/>
                    </a:lnTo>
                    <a:lnTo>
                      <a:pt x="161" y="719"/>
                    </a:lnTo>
                    <a:lnTo>
                      <a:pt x="153" y="727"/>
                    </a:lnTo>
                    <a:lnTo>
                      <a:pt x="146" y="736"/>
                    </a:lnTo>
                    <a:lnTo>
                      <a:pt x="138" y="730"/>
                    </a:lnTo>
                    <a:lnTo>
                      <a:pt x="130" y="724"/>
                    </a:lnTo>
                    <a:lnTo>
                      <a:pt x="122" y="719"/>
                    </a:lnTo>
                    <a:lnTo>
                      <a:pt x="113" y="713"/>
                    </a:lnTo>
                    <a:lnTo>
                      <a:pt x="105" y="708"/>
                    </a:lnTo>
                    <a:lnTo>
                      <a:pt x="97" y="702"/>
                    </a:lnTo>
                    <a:lnTo>
                      <a:pt x="88" y="697"/>
                    </a:lnTo>
                    <a:lnTo>
                      <a:pt x="80" y="691"/>
                    </a:lnTo>
                    <a:lnTo>
                      <a:pt x="72" y="686"/>
                    </a:lnTo>
                    <a:lnTo>
                      <a:pt x="64" y="680"/>
                    </a:lnTo>
                    <a:lnTo>
                      <a:pt x="56" y="675"/>
                    </a:lnTo>
                    <a:lnTo>
                      <a:pt x="48" y="669"/>
                    </a:lnTo>
                    <a:lnTo>
                      <a:pt x="41" y="663"/>
                    </a:lnTo>
                    <a:lnTo>
                      <a:pt x="34" y="657"/>
                    </a:lnTo>
                    <a:lnTo>
                      <a:pt x="26" y="650"/>
                    </a:lnTo>
                    <a:lnTo>
                      <a:pt x="20" y="644"/>
                    </a:lnTo>
                    <a:lnTo>
                      <a:pt x="20" y="630"/>
                    </a:lnTo>
                    <a:lnTo>
                      <a:pt x="21" y="617"/>
                    </a:lnTo>
                    <a:lnTo>
                      <a:pt x="23" y="604"/>
                    </a:lnTo>
                    <a:lnTo>
                      <a:pt x="24" y="592"/>
                    </a:lnTo>
                    <a:lnTo>
                      <a:pt x="25" y="579"/>
                    </a:lnTo>
                    <a:lnTo>
                      <a:pt x="27" y="567"/>
                    </a:lnTo>
                    <a:lnTo>
                      <a:pt x="27" y="555"/>
                    </a:lnTo>
                    <a:lnTo>
                      <a:pt x="29" y="543"/>
                    </a:lnTo>
                    <a:lnTo>
                      <a:pt x="29" y="530"/>
                    </a:lnTo>
                    <a:lnTo>
                      <a:pt x="27" y="519"/>
                    </a:lnTo>
                    <a:lnTo>
                      <a:pt x="25" y="507"/>
                    </a:lnTo>
                    <a:lnTo>
                      <a:pt x="22" y="495"/>
                    </a:lnTo>
                    <a:lnTo>
                      <a:pt x="19" y="483"/>
                    </a:lnTo>
                    <a:lnTo>
                      <a:pt x="14" y="472"/>
                    </a:lnTo>
                    <a:lnTo>
                      <a:pt x="7" y="461"/>
                    </a:lnTo>
                    <a:lnTo>
                      <a:pt x="0" y="451"/>
                    </a:lnTo>
                    <a:lnTo>
                      <a:pt x="12" y="421"/>
                    </a:lnTo>
                    <a:lnTo>
                      <a:pt x="25" y="392"/>
                    </a:lnTo>
                    <a:lnTo>
                      <a:pt x="40" y="363"/>
                    </a:lnTo>
                    <a:lnTo>
                      <a:pt x="54" y="333"/>
                    </a:lnTo>
                    <a:lnTo>
                      <a:pt x="70" y="305"/>
                    </a:lnTo>
                    <a:lnTo>
                      <a:pt x="85" y="277"/>
                    </a:lnTo>
                    <a:lnTo>
                      <a:pt x="102" y="249"/>
                    </a:lnTo>
                    <a:lnTo>
                      <a:pt x="118" y="222"/>
                    </a:lnTo>
                    <a:lnTo>
                      <a:pt x="135" y="194"/>
                    </a:lnTo>
                    <a:lnTo>
                      <a:pt x="152" y="166"/>
                    </a:lnTo>
                    <a:lnTo>
                      <a:pt x="170" y="138"/>
                    </a:lnTo>
                    <a:lnTo>
                      <a:pt x="187" y="111"/>
                    </a:lnTo>
                    <a:lnTo>
                      <a:pt x="204" y="84"/>
                    </a:lnTo>
                    <a:lnTo>
                      <a:pt x="220" y="56"/>
                    </a:lnTo>
                    <a:lnTo>
                      <a:pt x="237" y="27"/>
                    </a:lnTo>
                    <a:lnTo>
                      <a:pt x="253" y="0"/>
                    </a:lnTo>
                    <a:lnTo>
                      <a:pt x="260" y="2"/>
                    </a:lnTo>
                    <a:lnTo>
                      <a:pt x="267" y="4"/>
                    </a:lnTo>
                    <a:lnTo>
                      <a:pt x="274" y="8"/>
                    </a:lnTo>
                    <a:lnTo>
                      <a:pt x="279" y="12"/>
                    </a:lnTo>
                    <a:lnTo>
                      <a:pt x="284" y="17"/>
                    </a:lnTo>
                    <a:lnTo>
                      <a:pt x="288" y="22"/>
                    </a:lnTo>
                    <a:lnTo>
                      <a:pt x="292" y="28"/>
                    </a:lnTo>
                    <a:lnTo>
                      <a:pt x="295" y="34"/>
                    </a:lnTo>
                    <a:lnTo>
                      <a:pt x="297" y="40"/>
                    </a:lnTo>
                    <a:lnTo>
                      <a:pt x="298" y="48"/>
                    </a:lnTo>
                    <a:lnTo>
                      <a:pt x="299" y="55"/>
                    </a:lnTo>
                    <a:lnTo>
                      <a:pt x="299" y="63"/>
                    </a:lnTo>
                    <a:lnTo>
                      <a:pt x="298" y="70"/>
                    </a:lnTo>
                    <a:lnTo>
                      <a:pt x="297" y="77"/>
                    </a:lnTo>
                    <a:lnTo>
                      <a:pt x="295" y="85"/>
                    </a:lnTo>
                    <a:lnTo>
                      <a:pt x="293" y="93"/>
                    </a:lnTo>
                    <a:lnTo>
                      <a:pt x="285" y="104"/>
                    </a:lnTo>
                    <a:lnTo>
                      <a:pt x="278" y="116"/>
                    </a:lnTo>
                    <a:lnTo>
                      <a:pt x="272" y="128"/>
                    </a:lnTo>
                    <a:lnTo>
                      <a:pt x="267" y="141"/>
                    </a:lnTo>
                    <a:lnTo>
                      <a:pt x="261" y="153"/>
                    </a:lnTo>
                    <a:lnTo>
                      <a:pt x="256" y="166"/>
                    </a:lnTo>
                    <a:lnTo>
                      <a:pt x="252" y="179"/>
                    </a:lnTo>
                    <a:lnTo>
                      <a:pt x="248" y="193"/>
                    </a:lnTo>
                    <a:lnTo>
                      <a:pt x="245" y="207"/>
                    </a:lnTo>
                    <a:lnTo>
                      <a:pt x="243" y="220"/>
                    </a:lnTo>
                    <a:lnTo>
                      <a:pt x="241" y="234"/>
                    </a:lnTo>
                    <a:lnTo>
                      <a:pt x="240" y="248"/>
                    </a:lnTo>
                    <a:lnTo>
                      <a:pt x="240" y="262"/>
                    </a:lnTo>
                    <a:lnTo>
                      <a:pt x="241" y="276"/>
                    </a:lnTo>
                    <a:lnTo>
                      <a:pt x="243" y="290"/>
                    </a:lnTo>
                    <a:lnTo>
                      <a:pt x="246" y="3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9" name="Freeform 3221"/>
              <p:cNvSpPr>
                <a:spLocks/>
              </p:cNvSpPr>
              <p:nvPr/>
            </p:nvSpPr>
            <p:spPr bwMode="auto">
              <a:xfrm>
                <a:off x="2307" y="2705"/>
                <a:ext cx="3" cy="37"/>
              </a:xfrm>
              <a:custGeom>
                <a:avLst/>
                <a:gdLst>
                  <a:gd name="T0" fmla="*/ 0 w 20"/>
                  <a:gd name="T1" fmla="*/ 0 h 291"/>
                  <a:gd name="T2" fmla="*/ 2 w 20"/>
                  <a:gd name="T3" fmla="*/ 17 h 291"/>
                  <a:gd name="T4" fmla="*/ 4 w 20"/>
                  <a:gd name="T5" fmla="*/ 34 h 291"/>
                  <a:gd name="T6" fmla="*/ 5 w 20"/>
                  <a:gd name="T7" fmla="*/ 53 h 291"/>
                  <a:gd name="T8" fmla="*/ 6 w 20"/>
                  <a:gd name="T9" fmla="*/ 71 h 291"/>
                  <a:gd name="T10" fmla="*/ 6 w 20"/>
                  <a:gd name="T11" fmla="*/ 89 h 291"/>
                  <a:gd name="T12" fmla="*/ 6 w 20"/>
                  <a:gd name="T13" fmla="*/ 107 h 291"/>
                  <a:gd name="T14" fmla="*/ 6 w 20"/>
                  <a:gd name="T15" fmla="*/ 125 h 291"/>
                  <a:gd name="T16" fmla="*/ 5 w 20"/>
                  <a:gd name="T17" fmla="*/ 143 h 291"/>
                  <a:gd name="T18" fmla="*/ 5 w 20"/>
                  <a:gd name="T19" fmla="*/ 161 h 291"/>
                  <a:gd name="T20" fmla="*/ 6 w 20"/>
                  <a:gd name="T21" fmla="*/ 180 h 291"/>
                  <a:gd name="T22" fmla="*/ 6 w 20"/>
                  <a:gd name="T23" fmla="*/ 199 h 291"/>
                  <a:gd name="T24" fmla="*/ 7 w 20"/>
                  <a:gd name="T25" fmla="*/ 217 h 291"/>
                  <a:gd name="T26" fmla="*/ 9 w 20"/>
                  <a:gd name="T27" fmla="*/ 236 h 291"/>
                  <a:gd name="T28" fmla="*/ 12 w 20"/>
                  <a:gd name="T29" fmla="*/ 254 h 291"/>
                  <a:gd name="T30" fmla="*/ 15 w 20"/>
                  <a:gd name="T31" fmla="*/ 272 h 291"/>
                  <a:gd name="T32" fmla="*/ 20 w 20"/>
                  <a:gd name="T33" fmla="*/ 291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" h="291">
                    <a:moveTo>
                      <a:pt x="0" y="0"/>
                    </a:moveTo>
                    <a:lnTo>
                      <a:pt x="2" y="17"/>
                    </a:lnTo>
                    <a:lnTo>
                      <a:pt x="4" y="34"/>
                    </a:lnTo>
                    <a:lnTo>
                      <a:pt x="5" y="53"/>
                    </a:lnTo>
                    <a:lnTo>
                      <a:pt x="6" y="71"/>
                    </a:lnTo>
                    <a:lnTo>
                      <a:pt x="6" y="89"/>
                    </a:lnTo>
                    <a:lnTo>
                      <a:pt x="6" y="107"/>
                    </a:lnTo>
                    <a:lnTo>
                      <a:pt x="6" y="125"/>
                    </a:lnTo>
                    <a:lnTo>
                      <a:pt x="5" y="143"/>
                    </a:lnTo>
                    <a:lnTo>
                      <a:pt x="5" y="161"/>
                    </a:lnTo>
                    <a:lnTo>
                      <a:pt x="6" y="180"/>
                    </a:lnTo>
                    <a:lnTo>
                      <a:pt x="6" y="199"/>
                    </a:lnTo>
                    <a:lnTo>
                      <a:pt x="7" y="217"/>
                    </a:lnTo>
                    <a:lnTo>
                      <a:pt x="9" y="236"/>
                    </a:lnTo>
                    <a:lnTo>
                      <a:pt x="12" y="254"/>
                    </a:lnTo>
                    <a:lnTo>
                      <a:pt x="15" y="272"/>
                    </a:lnTo>
                    <a:lnTo>
                      <a:pt x="20" y="29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0" name="Freeform 3222"/>
              <p:cNvSpPr>
                <a:spLocks/>
              </p:cNvSpPr>
              <p:nvPr/>
            </p:nvSpPr>
            <p:spPr bwMode="auto">
              <a:xfrm>
                <a:off x="2295" y="2742"/>
                <a:ext cx="15" cy="17"/>
              </a:xfrm>
              <a:custGeom>
                <a:avLst/>
                <a:gdLst>
                  <a:gd name="T0" fmla="*/ 120 w 120"/>
                  <a:gd name="T1" fmla="*/ 0 h 140"/>
                  <a:gd name="T2" fmla="*/ 116 w 120"/>
                  <a:gd name="T3" fmla="*/ 9 h 140"/>
                  <a:gd name="T4" fmla="*/ 112 w 120"/>
                  <a:gd name="T5" fmla="*/ 19 h 140"/>
                  <a:gd name="T6" fmla="*/ 106 w 120"/>
                  <a:gd name="T7" fmla="*/ 28 h 140"/>
                  <a:gd name="T8" fmla="*/ 100 w 120"/>
                  <a:gd name="T9" fmla="*/ 37 h 140"/>
                  <a:gd name="T10" fmla="*/ 93 w 120"/>
                  <a:gd name="T11" fmla="*/ 47 h 140"/>
                  <a:gd name="T12" fmla="*/ 85 w 120"/>
                  <a:gd name="T13" fmla="*/ 56 h 140"/>
                  <a:gd name="T14" fmla="*/ 76 w 120"/>
                  <a:gd name="T15" fmla="*/ 65 h 140"/>
                  <a:gd name="T16" fmla="*/ 68 w 120"/>
                  <a:gd name="T17" fmla="*/ 73 h 140"/>
                  <a:gd name="T18" fmla="*/ 59 w 120"/>
                  <a:gd name="T19" fmla="*/ 82 h 140"/>
                  <a:gd name="T20" fmla="*/ 50 w 120"/>
                  <a:gd name="T21" fmla="*/ 90 h 140"/>
                  <a:gd name="T22" fmla="*/ 41 w 120"/>
                  <a:gd name="T23" fmla="*/ 99 h 140"/>
                  <a:gd name="T24" fmla="*/ 32 w 120"/>
                  <a:gd name="T25" fmla="*/ 107 h 140"/>
                  <a:gd name="T26" fmla="*/ 24 w 120"/>
                  <a:gd name="T27" fmla="*/ 115 h 140"/>
                  <a:gd name="T28" fmla="*/ 15 w 120"/>
                  <a:gd name="T29" fmla="*/ 123 h 140"/>
                  <a:gd name="T30" fmla="*/ 7 w 120"/>
                  <a:gd name="T31" fmla="*/ 131 h 140"/>
                  <a:gd name="T32" fmla="*/ 0 w 120"/>
                  <a:gd name="T33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140">
                    <a:moveTo>
                      <a:pt x="120" y="0"/>
                    </a:moveTo>
                    <a:lnTo>
                      <a:pt x="116" y="9"/>
                    </a:lnTo>
                    <a:lnTo>
                      <a:pt x="112" y="19"/>
                    </a:lnTo>
                    <a:lnTo>
                      <a:pt x="106" y="28"/>
                    </a:lnTo>
                    <a:lnTo>
                      <a:pt x="100" y="37"/>
                    </a:lnTo>
                    <a:lnTo>
                      <a:pt x="93" y="47"/>
                    </a:lnTo>
                    <a:lnTo>
                      <a:pt x="85" y="56"/>
                    </a:lnTo>
                    <a:lnTo>
                      <a:pt x="76" y="65"/>
                    </a:lnTo>
                    <a:lnTo>
                      <a:pt x="68" y="73"/>
                    </a:lnTo>
                    <a:lnTo>
                      <a:pt x="59" y="82"/>
                    </a:lnTo>
                    <a:lnTo>
                      <a:pt x="50" y="90"/>
                    </a:lnTo>
                    <a:lnTo>
                      <a:pt x="41" y="99"/>
                    </a:lnTo>
                    <a:lnTo>
                      <a:pt x="32" y="107"/>
                    </a:lnTo>
                    <a:lnTo>
                      <a:pt x="24" y="115"/>
                    </a:lnTo>
                    <a:lnTo>
                      <a:pt x="15" y="123"/>
                    </a:lnTo>
                    <a:lnTo>
                      <a:pt x="7" y="131"/>
                    </a:lnTo>
                    <a:lnTo>
                      <a:pt x="0" y="1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1" name="Freeform 3223"/>
              <p:cNvSpPr>
                <a:spLocks/>
              </p:cNvSpPr>
              <p:nvPr/>
            </p:nvSpPr>
            <p:spPr bwMode="auto">
              <a:xfrm>
                <a:off x="2279" y="2748"/>
                <a:ext cx="16" cy="11"/>
              </a:xfrm>
              <a:custGeom>
                <a:avLst/>
                <a:gdLst>
                  <a:gd name="T0" fmla="*/ 126 w 126"/>
                  <a:gd name="T1" fmla="*/ 92 h 92"/>
                  <a:gd name="T2" fmla="*/ 118 w 126"/>
                  <a:gd name="T3" fmla="*/ 86 h 92"/>
                  <a:gd name="T4" fmla="*/ 110 w 126"/>
                  <a:gd name="T5" fmla="*/ 80 h 92"/>
                  <a:gd name="T6" fmla="*/ 102 w 126"/>
                  <a:gd name="T7" fmla="*/ 75 h 92"/>
                  <a:gd name="T8" fmla="*/ 93 w 126"/>
                  <a:gd name="T9" fmla="*/ 69 h 92"/>
                  <a:gd name="T10" fmla="*/ 85 w 126"/>
                  <a:gd name="T11" fmla="*/ 64 h 92"/>
                  <a:gd name="T12" fmla="*/ 77 w 126"/>
                  <a:gd name="T13" fmla="*/ 58 h 92"/>
                  <a:gd name="T14" fmla="*/ 68 w 126"/>
                  <a:gd name="T15" fmla="*/ 53 h 92"/>
                  <a:gd name="T16" fmla="*/ 60 w 126"/>
                  <a:gd name="T17" fmla="*/ 47 h 92"/>
                  <a:gd name="T18" fmla="*/ 52 w 126"/>
                  <a:gd name="T19" fmla="*/ 42 h 92"/>
                  <a:gd name="T20" fmla="*/ 44 w 126"/>
                  <a:gd name="T21" fmla="*/ 36 h 92"/>
                  <a:gd name="T22" fmla="*/ 36 w 126"/>
                  <a:gd name="T23" fmla="*/ 31 h 92"/>
                  <a:gd name="T24" fmla="*/ 28 w 126"/>
                  <a:gd name="T25" fmla="*/ 25 h 92"/>
                  <a:gd name="T26" fmla="*/ 21 w 126"/>
                  <a:gd name="T27" fmla="*/ 19 h 92"/>
                  <a:gd name="T28" fmla="*/ 14 w 126"/>
                  <a:gd name="T29" fmla="*/ 13 h 92"/>
                  <a:gd name="T30" fmla="*/ 6 w 126"/>
                  <a:gd name="T31" fmla="*/ 6 h 92"/>
                  <a:gd name="T32" fmla="*/ 0 w 126"/>
                  <a:gd name="T33" fmla="*/ 0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6" h="92">
                    <a:moveTo>
                      <a:pt x="126" y="92"/>
                    </a:moveTo>
                    <a:lnTo>
                      <a:pt x="118" y="86"/>
                    </a:lnTo>
                    <a:lnTo>
                      <a:pt x="110" y="80"/>
                    </a:lnTo>
                    <a:lnTo>
                      <a:pt x="102" y="75"/>
                    </a:lnTo>
                    <a:lnTo>
                      <a:pt x="93" y="69"/>
                    </a:lnTo>
                    <a:lnTo>
                      <a:pt x="85" y="64"/>
                    </a:lnTo>
                    <a:lnTo>
                      <a:pt x="77" y="58"/>
                    </a:lnTo>
                    <a:lnTo>
                      <a:pt x="68" y="53"/>
                    </a:lnTo>
                    <a:lnTo>
                      <a:pt x="60" y="47"/>
                    </a:lnTo>
                    <a:lnTo>
                      <a:pt x="52" y="42"/>
                    </a:lnTo>
                    <a:lnTo>
                      <a:pt x="44" y="36"/>
                    </a:lnTo>
                    <a:lnTo>
                      <a:pt x="36" y="31"/>
                    </a:lnTo>
                    <a:lnTo>
                      <a:pt x="28" y="25"/>
                    </a:lnTo>
                    <a:lnTo>
                      <a:pt x="21" y="19"/>
                    </a:lnTo>
                    <a:lnTo>
                      <a:pt x="14" y="13"/>
                    </a:lnTo>
                    <a:lnTo>
                      <a:pt x="6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2" name="Freeform 3224"/>
              <p:cNvSpPr>
                <a:spLocks/>
              </p:cNvSpPr>
              <p:nvPr/>
            </p:nvSpPr>
            <p:spPr bwMode="auto">
              <a:xfrm>
                <a:off x="2276" y="2724"/>
                <a:ext cx="4" cy="24"/>
              </a:xfrm>
              <a:custGeom>
                <a:avLst/>
                <a:gdLst>
                  <a:gd name="T0" fmla="*/ 20 w 29"/>
                  <a:gd name="T1" fmla="*/ 193 h 193"/>
                  <a:gd name="T2" fmla="*/ 20 w 29"/>
                  <a:gd name="T3" fmla="*/ 179 h 193"/>
                  <a:gd name="T4" fmla="*/ 21 w 29"/>
                  <a:gd name="T5" fmla="*/ 166 h 193"/>
                  <a:gd name="T6" fmla="*/ 23 w 29"/>
                  <a:gd name="T7" fmla="*/ 153 h 193"/>
                  <a:gd name="T8" fmla="*/ 24 w 29"/>
                  <a:gd name="T9" fmla="*/ 141 h 193"/>
                  <a:gd name="T10" fmla="*/ 25 w 29"/>
                  <a:gd name="T11" fmla="*/ 128 h 193"/>
                  <a:gd name="T12" fmla="*/ 27 w 29"/>
                  <a:gd name="T13" fmla="*/ 116 h 193"/>
                  <a:gd name="T14" fmla="*/ 27 w 29"/>
                  <a:gd name="T15" fmla="*/ 104 h 193"/>
                  <a:gd name="T16" fmla="*/ 29 w 29"/>
                  <a:gd name="T17" fmla="*/ 92 h 193"/>
                  <a:gd name="T18" fmla="*/ 29 w 29"/>
                  <a:gd name="T19" fmla="*/ 79 h 193"/>
                  <a:gd name="T20" fmla="*/ 27 w 29"/>
                  <a:gd name="T21" fmla="*/ 68 h 193"/>
                  <a:gd name="T22" fmla="*/ 25 w 29"/>
                  <a:gd name="T23" fmla="*/ 56 h 193"/>
                  <a:gd name="T24" fmla="*/ 22 w 29"/>
                  <a:gd name="T25" fmla="*/ 44 h 193"/>
                  <a:gd name="T26" fmla="*/ 19 w 29"/>
                  <a:gd name="T27" fmla="*/ 32 h 193"/>
                  <a:gd name="T28" fmla="*/ 14 w 29"/>
                  <a:gd name="T29" fmla="*/ 21 h 193"/>
                  <a:gd name="T30" fmla="*/ 7 w 29"/>
                  <a:gd name="T31" fmla="*/ 10 h 193"/>
                  <a:gd name="T32" fmla="*/ 0 w 29"/>
                  <a:gd name="T33" fmla="*/ 0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" h="193">
                    <a:moveTo>
                      <a:pt x="20" y="193"/>
                    </a:moveTo>
                    <a:lnTo>
                      <a:pt x="20" y="179"/>
                    </a:lnTo>
                    <a:lnTo>
                      <a:pt x="21" y="166"/>
                    </a:lnTo>
                    <a:lnTo>
                      <a:pt x="23" y="153"/>
                    </a:lnTo>
                    <a:lnTo>
                      <a:pt x="24" y="141"/>
                    </a:lnTo>
                    <a:lnTo>
                      <a:pt x="25" y="128"/>
                    </a:lnTo>
                    <a:lnTo>
                      <a:pt x="27" y="116"/>
                    </a:lnTo>
                    <a:lnTo>
                      <a:pt x="27" y="104"/>
                    </a:lnTo>
                    <a:lnTo>
                      <a:pt x="29" y="92"/>
                    </a:lnTo>
                    <a:lnTo>
                      <a:pt x="29" y="79"/>
                    </a:lnTo>
                    <a:lnTo>
                      <a:pt x="27" y="68"/>
                    </a:lnTo>
                    <a:lnTo>
                      <a:pt x="25" y="56"/>
                    </a:lnTo>
                    <a:lnTo>
                      <a:pt x="22" y="44"/>
                    </a:lnTo>
                    <a:lnTo>
                      <a:pt x="19" y="32"/>
                    </a:lnTo>
                    <a:lnTo>
                      <a:pt x="14" y="21"/>
                    </a:lnTo>
                    <a:lnTo>
                      <a:pt x="7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3" name="Freeform 3225"/>
              <p:cNvSpPr>
                <a:spLocks/>
              </p:cNvSpPr>
              <p:nvPr/>
            </p:nvSpPr>
            <p:spPr bwMode="auto">
              <a:xfrm>
                <a:off x="2276" y="2667"/>
                <a:ext cx="32" cy="57"/>
              </a:xfrm>
              <a:custGeom>
                <a:avLst/>
                <a:gdLst>
                  <a:gd name="T0" fmla="*/ 0 w 253"/>
                  <a:gd name="T1" fmla="*/ 451 h 451"/>
                  <a:gd name="T2" fmla="*/ 12 w 253"/>
                  <a:gd name="T3" fmla="*/ 421 h 451"/>
                  <a:gd name="T4" fmla="*/ 25 w 253"/>
                  <a:gd name="T5" fmla="*/ 392 h 451"/>
                  <a:gd name="T6" fmla="*/ 40 w 253"/>
                  <a:gd name="T7" fmla="*/ 363 h 451"/>
                  <a:gd name="T8" fmla="*/ 54 w 253"/>
                  <a:gd name="T9" fmla="*/ 333 h 451"/>
                  <a:gd name="T10" fmla="*/ 70 w 253"/>
                  <a:gd name="T11" fmla="*/ 305 h 451"/>
                  <a:gd name="T12" fmla="*/ 85 w 253"/>
                  <a:gd name="T13" fmla="*/ 277 h 451"/>
                  <a:gd name="T14" fmla="*/ 102 w 253"/>
                  <a:gd name="T15" fmla="*/ 249 h 451"/>
                  <a:gd name="T16" fmla="*/ 118 w 253"/>
                  <a:gd name="T17" fmla="*/ 222 h 451"/>
                  <a:gd name="T18" fmla="*/ 135 w 253"/>
                  <a:gd name="T19" fmla="*/ 194 h 451"/>
                  <a:gd name="T20" fmla="*/ 152 w 253"/>
                  <a:gd name="T21" fmla="*/ 166 h 451"/>
                  <a:gd name="T22" fmla="*/ 170 w 253"/>
                  <a:gd name="T23" fmla="*/ 138 h 451"/>
                  <a:gd name="T24" fmla="*/ 187 w 253"/>
                  <a:gd name="T25" fmla="*/ 111 h 451"/>
                  <a:gd name="T26" fmla="*/ 204 w 253"/>
                  <a:gd name="T27" fmla="*/ 84 h 451"/>
                  <a:gd name="T28" fmla="*/ 220 w 253"/>
                  <a:gd name="T29" fmla="*/ 56 h 451"/>
                  <a:gd name="T30" fmla="*/ 237 w 253"/>
                  <a:gd name="T31" fmla="*/ 27 h 451"/>
                  <a:gd name="T32" fmla="*/ 253 w 253"/>
                  <a:gd name="T33" fmla="*/ 0 h 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3" h="451">
                    <a:moveTo>
                      <a:pt x="0" y="451"/>
                    </a:moveTo>
                    <a:lnTo>
                      <a:pt x="12" y="421"/>
                    </a:lnTo>
                    <a:lnTo>
                      <a:pt x="25" y="392"/>
                    </a:lnTo>
                    <a:lnTo>
                      <a:pt x="40" y="363"/>
                    </a:lnTo>
                    <a:lnTo>
                      <a:pt x="54" y="333"/>
                    </a:lnTo>
                    <a:lnTo>
                      <a:pt x="70" y="305"/>
                    </a:lnTo>
                    <a:lnTo>
                      <a:pt x="85" y="277"/>
                    </a:lnTo>
                    <a:lnTo>
                      <a:pt x="102" y="249"/>
                    </a:lnTo>
                    <a:lnTo>
                      <a:pt x="118" y="222"/>
                    </a:lnTo>
                    <a:lnTo>
                      <a:pt x="135" y="194"/>
                    </a:lnTo>
                    <a:lnTo>
                      <a:pt x="152" y="166"/>
                    </a:lnTo>
                    <a:lnTo>
                      <a:pt x="170" y="138"/>
                    </a:lnTo>
                    <a:lnTo>
                      <a:pt x="187" y="111"/>
                    </a:lnTo>
                    <a:lnTo>
                      <a:pt x="204" y="84"/>
                    </a:lnTo>
                    <a:lnTo>
                      <a:pt x="220" y="56"/>
                    </a:lnTo>
                    <a:lnTo>
                      <a:pt x="237" y="27"/>
                    </a:lnTo>
                    <a:lnTo>
                      <a:pt x="25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4" name="Freeform 3226"/>
              <p:cNvSpPr>
                <a:spLocks/>
              </p:cNvSpPr>
              <p:nvPr/>
            </p:nvSpPr>
            <p:spPr bwMode="auto">
              <a:xfrm>
                <a:off x="2308" y="2667"/>
                <a:ext cx="6" cy="12"/>
              </a:xfrm>
              <a:custGeom>
                <a:avLst/>
                <a:gdLst>
                  <a:gd name="T0" fmla="*/ 0 w 46"/>
                  <a:gd name="T1" fmla="*/ 0 h 93"/>
                  <a:gd name="T2" fmla="*/ 7 w 46"/>
                  <a:gd name="T3" fmla="*/ 2 h 93"/>
                  <a:gd name="T4" fmla="*/ 14 w 46"/>
                  <a:gd name="T5" fmla="*/ 4 h 93"/>
                  <a:gd name="T6" fmla="*/ 21 w 46"/>
                  <a:gd name="T7" fmla="*/ 8 h 93"/>
                  <a:gd name="T8" fmla="*/ 26 w 46"/>
                  <a:gd name="T9" fmla="*/ 12 h 93"/>
                  <a:gd name="T10" fmla="*/ 31 w 46"/>
                  <a:gd name="T11" fmla="*/ 17 h 93"/>
                  <a:gd name="T12" fmla="*/ 35 w 46"/>
                  <a:gd name="T13" fmla="*/ 22 h 93"/>
                  <a:gd name="T14" fmla="*/ 39 w 46"/>
                  <a:gd name="T15" fmla="*/ 28 h 93"/>
                  <a:gd name="T16" fmla="*/ 42 w 46"/>
                  <a:gd name="T17" fmla="*/ 34 h 93"/>
                  <a:gd name="T18" fmla="*/ 44 w 46"/>
                  <a:gd name="T19" fmla="*/ 40 h 93"/>
                  <a:gd name="T20" fmla="*/ 45 w 46"/>
                  <a:gd name="T21" fmla="*/ 48 h 93"/>
                  <a:gd name="T22" fmla="*/ 46 w 46"/>
                  <a:gd name="T23" fmla="*/ 55 h 93"/>
                  <a:gd name="T24" fmla="*/ 46 w 46"/>
                  <a:gd name="T25" fmla="*/ 63 h 93"/>
                  <a:gd name="T26" fmla="*/ 45 w 46"/>
                  <a:gd name="T27" fmla="*/ 70 h 93"/>
                  <a:gd name="T28" fmla="*/ 44 w 46"/>
                  <a:gd name="T29" fmla="*/ 77 h 93"/>
                  <a:gd name="T30" fmla="*/ 42 w 46"/>
                  <a:gd name="T31" fmla="*/ 85 h 93"/>
                  <a:gd name="T32" fmla="*/ 40 w 46"/>
                  <a:gd name="T33" fmla="*/ 93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6" h="93">
                    <a:moveTo>
                      <a:pt x="0" y="0"/>
                    </a:moveTo>
                    <a:lnTo>
                      <a:pt x="7" y="2"/>
                    </a:lnTo>
                    <a:lnTo>
                      <a:pt x="14" y="4"/>
                    </a:lnTo>
                    <a:lnTo>
                      <a:pt x="21" y="8"/>
                    </a:lnTo>
                    <a:lnTo>
                      <a:pt x="26" y="12"/>
                    </a:lnTo>
                    <a:lnTo>
                      <a:pt x="31" y="17"/>
                    </a:lnTo>
                    <a:lnTo>
                      <a:pt x="35" y="22"/>
                    </a:lnTo>
                    <a:lnTo>
                      <a:pt x="39" y="28"/>
                    </a:lnTo>
                    <a:lnTo>
                      <a:pt x="42" y="34"/>
                    </a:lnTo>
                    <a:lnTo>
                      <a:pt x="44" y="40"/>
                    </a:lnTo>
                    <a:lnTo>
                      <a:pt x="45" y="48"/>
                    </a:lnTo>
                    <a:lnTo>
                      <a:pt x="46" y="55"/>
                    </a:lnTo>
                    <a:lnTo>
                      <a:pt x="46" y="63"/>
                    </a:lnTo>
                    <a:lnTo>
                      <a:pt x="45" y="70"/>
                    </a:lnTo>
                    <a:lnTo>
                      <a:pt x="44" y="77"/>
                    </a:lnTo>
                    <a:lnTo>
                      <a:pt x="42" y="85"/>
                    </a:lnTo>
                    <a:lnTo>
                      <a:pt x="40" y="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5" name="Freeform 3227"/>
              <p:cNvSpPr>
                <a:spLocks/>
              </p:cNvSpPr>
              <p:nvPr/>
            </p:nvSpPr>
            <p:spPr bwMode="auto">
              <a:xfrm>
                <a:off x="2306" y="2679"/>
                <a:ext cx="7" cy="26"/>
              </a:xfrm>
              <a:custGeom>
                <a:avLst/>
                <a:gdLst>
                  <a:gd name="T0" fmla="*/ 53 w 53"/>
                  <a:gd name="T1" fmla="*/ 0 h 212"/>
                  <a:gd name="T2" fmla="*/ 45 w 53"/>
                  <a:gd name="T3" fmla="*/ 11 h 212"/>
                  <a:gd name="T4" fmla="*/ 38 w 53"/>
                  <a:gd name="T5" fmla="*/ 23 h 212"/>
                  <a:gd name="T6" fmla="*/ 32 w 53"/>
                  <a:gd name="T7" fmla="*/ 35 h 212"/>
                  <a:gd name="T8" fmla="*/ 27 w 53"/>
                  <a:gd name="T9" fmla="*/ 48 h 212"/>
                  <a:gd name="T10" fmla="*/ 21 w 53"/>
                  <a:gd name="T11" fmla="*/ 60 h 212"/>
                  <a:gd name="T12" fmla="*/ 16 w 53"/>
                  <a:gd name="T13" fmla="*/ 73 h 212"/>
                  <a:gd name="T14" fmla="*/ 12 w 53"/>
                  <a:gd name="T15" fmla="*/ 86 h 212"/>
                  <a:gd name="T16" fmla="*/ 8 w 53"/>
                  <a:gd name="T17" fmla="*/ 100 h 212"/>
                  <a:gd name="T18" fmla="*/ 5 w 53"/>
                  <a:gd name="T19" fmla="*/ 114 h 212"/>
                  <a:gd name="T20" fmla="*/ 3 w 53"/>
                  <a:gd name="T21" fmla="*/ 127 h 212"/>
                  <a:gd name="T22" fmla="*/ 1 w 53"/>
                  <a:gd name="T23" fmla="*/ 141 h 212"/>
                  <a:gd name="T24" fmla="*/ 0 w 53"/>
                  <a:gd name="T25" fmla="*/ 155 h 212"/>
                  <a:gd name="T26" fmla="*/ 0 w 53"/>
                  <a:gd name="T27" fmla="*/ 169 h 212"/>
                  <a:gd name="T28" fmla="*/ 1 w 53"/>
                  <a:gd name="T29" fmla="*/ 183 h 212"/>
                  <a:gd name="T30" fmla="*/ 3 w 53"/>
                  <a:gd name="T31" fmla="*/ 197 h 212"/>
                  <a:gd name="T32" fmla="*/ 6 w 53"/>
                  <a:gd name="T33" fmla="*/ 21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3" h="212">
                    <a:moveTo>
                      <a:pt x="53" y="0"/>
                    </a:moveTo>
                    <a:lnTo>
                      <a:pt x="45" y="11"/>
                    </a:lnTo>
                    <a:lnTo>
                      <a:pt x="38" y="23"/>
                    </a:lnTo>
                    <a:lnTo>
                      <a:pt x="32" y="35"/>
                    </a:lnTo>
                    <a:lnTo>
                      <a:pt x="27" y="48"/>
                    </a:lnTo>
                    <a:lnTo>
                      <a:pt x="21" y="60"/>
                    </a:lnTo>
                    <a:lnTo>
                      <a:pt x="16" y="73"/>
                    </a:lnTo>
                    <a:lnTo>
                      <a:pt x="12" y="86"/>
                    </a:lnTo>
                    <a:lnTo>
                      <a:pt x="8" y="100"/>
                    </a:lnTo>
                    <a:lnTo>
                      <a:pt x="5" y="114"/>
                    </a:lnTo>
                    <a:lnTo>
                      <a:pt x="3" y="127"/>
                    </a:lnTo>
                    <a:lnTo>
                      <a:pt x="1" y="141"/>
                    </a:lnTo>
                    <a:lnTo>
                      <a:pt x="0" y="155"/>
                    </a:lnTo>
                    <a:lnTo>
                      <a:pt x="0" y="169"/>
                    </a:lnTo>
                    <a:lnTo>
                      <a:pt x="1" y="183"/>
                    </a:lnTo>
                    <a:lnTo>
                      <a:pt x="3" y="197"/>
                    </a:lnTo>
                    <a:lnTo>
                      <a:pt x="6" y="2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6" name="Freeform 3228"/>
              <p:cNvSpPr>
                <a:spLocks/>
              </p:cNvSpPr>
              <p:nvPr/>
            </p:nvSpPr>
            <p:spPr bwMode="auto">
              <a:xfrm>
                <a:off x="2238" y="3565"/>
                <a:ext cx="74" cy="19"/>
              </a:xfrm>
              <a:custGeom>
                <a:avLst/>
                <a:gdLst>
                  <a:gd name="T0" fmla="*/ 285 w 595"/>
                  <a:gd name="T1" fmla="*/ 125 h 152"/>
                  <a:gd name="T2" fmla="*/ 247 w 595"/>
                  <a:gd name="T3" fmla="*/ 117 h 152"/>
                  <a:gd name="T4" fmla="*/ 209 w 595"/>
                  <a:gd name="T5" fmla="*/ 113 h 152"/>
                  <a:gd name="T6" fmla="*/ 169 w 595"/>
                  <a:gd name="T7" fmla="*/ 112 h 152"/>
                  <a:gd name="T8" fmla="*/ 131 w 595"/>
                  <a:gd name="T9" fmla="*/ 111 h 152"/>
                  <a:gd name="T10" fmla="*/ 93 w 595"/>
                  <a:gd name="T11" fmla="*/ 107 h 152"/>
                  <a:gd name="T12" fmla="*/ 56 w 595"/>
                  <a:gd name="T13" fmla="*/ 99 h 152"/>
                  <a:gd name="T14" fmla="*/ 21 w 595"/>
                  <a:gd name="T15" fmla="*/ 84 h 152"/>
                  <a:gd name="T16" fmla="*/ 1 w 595"/>
                  <a:gd name="T17" fmla="*/ 65 h 152"/>
                  <a:gd name="T18" fmla="*/ 0 w 595"/>
                  <a:gd name="T19" fmla="*/ 51 h 152"/>
                  <a:gd name="T20" fmla="*/ 4 w 595"/>
                  <a:gd name="T21" fmla="*/ 40 h 152"/>
                  <a:gd name="T22" fmla="*/ 11 w 595"/>
                  <a:gd name="T23" fmla="*/ 31 h 152"/>
                  <a:gd name="T24" fmla="*/ 22 w 595"/>
                  <a:gd name="T25" fmla="*/ 24 h 152"/>
                  <a:gd name="T26" fmla="*/ 34 w 595"/>
                  <a:gd name="T27" fmla="*/ 17 h 152"/>
                  <a:gd name="T28" fmla="*/ 47 w 595"/>
                  <a:gd name="T29" fmla="*/ 11 h 152"/>
                  <a:gd name="T30" fmla="*/ 58 w 595"/>
                  <a:gd name="T31" fmla="*/ 3 h 152"/>
                  <a:gd name="T32" fmla="*/ 79 w 595"/>
                  <a:gd name="T33" fmla="*/ 18 h 152"/>
                  <a:gd name="T34" fmla="*/ 112 w 595"/>
                  <a:gd name="T35" fmla="*/ 48 h 152"/>
                  <a:gd name="T36" fmla="*/ 148 w 595"/>
                  <a:gd name="T37" fmla="*/ 69 h 152"/>
                  <a:gd name="T38" fmla="*/ 187 w 595"/>
                  <a:gd name="T39" fmla="*/ 84 h 152"/>
                  <a:gd name="T40" fmla="*/ 229 w 595"/>
                  <a:gd name="T41" fmla="*/ 94 h 152"/>
                  <a:gd name="T42" fmla="*/ 272 w 595"/>
                  <a:gd name="T43" fmla="*/ 101 h 152"/>
                  <a:gd name="T44" fmla="*/ 316 w 595"/>
                  <a:gd name="T45" fmla="*/ 107 h 152"/>
                  <a:gd name="T46" fmla="*/ 361 w 595"/>
                  <a:gd name="T47" fmla="*/ 114 h 152"/>
                  <a:gd name="T48" fmla="*/ 397 w 595"/>
                  <a:gd name="T49" fmla="*/ 118 h 152"/>
                  <a:gd name="T50" fmla="*/ 424 w 595"/>
                  <a:gd name="T51" fmla="*/ 117 h 152"/>
                  <a:gd name="T52" fmla="*/ 450 w 595"/>
                  <a:gd name="T53" fmla="*/ 118 h 152"/>
                  <a:gd name="T54" fmla="*/ 477 w 595"/>
                  <a:gd name="T55" fmla="*/ 120 h 152"/>
                  <a:gd name="T56" fmla="*/ 503 w 595"/>
                  <a:gd name="T57" fmla="*/ 121 h 152"/>
                  <a:gd name="T58" fmla="*/ 529 w 595"/>
                  <a:gd name="T59" fmla="*/ 122 h 152"/>
                  <a:gd name="T60" fmla="*/ 555 w 595"/>
                  <a:gd name="T61" fmla="*/ 120 h 152"/>
                  <a:gd name="T62" fmla="*/ 581 w 595"/>
                  <a:gd name="T63" fmla="*/ 116 h 152"/>
                  <a:gd name="T64" fmla="*/ 578 w 595"/>
                  <a:gd name="T65" fmla="*/ 126 h 152"/>
                  <a:gd name="T66" fmla="*/ 544 w 595"/>
                  <a:gd name="T67" fmla="*/ 144 h 152"/>
                  <a:gd name="T68" fmla="*/ 509 w 595"/>
                  <a:gd name="T69" fmla="*/ 152 h 152"/>
                  <a:gd name="T70" fmla="*/ 472 w 595"/>
                  <a:gd name="T71" fmla="*/ 151 h 152"/>
                  <a:gd name="T72" fmla="*/ 435 w 595"/>
                  <a:gd name="T73" fmla="*/ 146 h 152"/>
                  <a:gd name="T74" fmla="*/ 397 w 595"/>
                  <a:gd name="T75" fmla="*/ 139 h 152"/>
                  <a:gd name="T76" fmla="*/ 360 w 595"/>
                  <a:gd name="T77" fmla="*/ 133 h 152"/>
                  <a:gd name="T78" fmla="*/ 322 w 595"/>
                  <a:gd name="T79" fmla="*/ 13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595" h="152">
                    <a:moveTo>
                      <a:pt x="304" y="133"/>
                    </a:moveTo>
                    <a:lnTo>
                      <a:pt x="285" y="125"/>
                    </a:lnTo>
                    <a:lnTo>
                      <a:pt x="266" y="120"/>
                    </a:lnTo>
                    <a:lnTo>
                      <a:pt x="247" y="117"/>
                    </a:lnTo>
                    <a:lnTo>
                      <a:pt x="228" y="114"/>
                    </a:lnTo>
                    <a:lnTo>
                      <a:pt x="209" y="113"/>
                    </a:lnTo>
                    <a:lnTo>
                      <a:pt x="188" y="112"/>
                    </a:lnTo>
                    <a:lnTo>
                      <a:pt x="169" y="112"/>
                    </a:lnTo>
                    <a:lnTo>
                      <a:pt x="150" y="111"/>
                    </a:lnTo>
                    <a:lnTo>
                      <a:pt x="131" y="111"/>
                    </a:lnTo>
                    <a:lnTo>
                      <a:pt x="112" y="109"/>
                    </a:lnTo>
                    <a:lnTo>
                      <a:pt x="93" y="107"/>
                    </a:lnTo>
                    <a:lnTo>
                      <a:pt x="74" y="104"/>
                    </a:lnTo>
                    <a:lnTo>
                      <a:pt x="56" y="99"/>
                    </a:lnTo>
                    <a:lnTo>
                      <a:pt x="38" y="93"/>
                    </a:lnTo>
                    <a:lnTo>
                      <a:pt x="21" y="84"/>
                    </a:lnTo>
                    <a:lnTo>
                      <a:pt x="5" y="74"/>
                    </a:lnTo>
                    <a:lnTo>
                      <a:pt x="1" y="65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1" y="45"/>
                    </a:lnTo>
                    <a:lnTo>
                      <a:pt x="4" y="40"/>
                    </a:lnTo>
                    <a:lnTo>
                      <a:pt x="7" y="35"/>
                    </a:lnTo>
                    <a:lnTo>
                      <a:pt x="11" y="31"/>
                    </a:lnTo>
                    <a:lnTo>
                      <a:pt x="16" y="27"/>
                    </a:lnTo>
                    <a:lnTo>
                      <a:pt x="22" y="24"/>
                    </a:lnTo>
                    <a:lnTo>
                      <a:pt x="28" y="20"/>
                    </a:lnTo>
                    <a:lnTo>
                      <a:pt x="34" y="17"/>
                    </a:lnTo>
                    <a:lnTo>
                      <a:pt x="40" y="14"/>
                    </a:lnTo>
                    <a:lnTo>
                      <a:pt x="47" y="11"/>
                    </a:lnTo>
                    <a:lnTo>
                      <a:pt x="53" y="7"/>
                    </a:lnTo>
                    <a:lnTo>
                      <a:pt x="58" y="3"/>
                    </a:lnTo>
                    <a:lnTo>
                      <a:pt x="64" y="0"/>
                    </a:lnTo>
                    <a:lnTo>
                      <a:pt x="79" y="18"/>
                    </a:lnTo>
                    <a:lnTo>
                      <a:pt x="95" y="35"/>
                    </a:lnTo>
                    <a:lnTo>
                      <a:pt x="112" y="48"/>
                    </a:lnTo>
                    <a:lnTo>
                      <a:pt x="129" y="60"/>
                    </a:lnTo>
                    <a:lnTo>
                      <a:pt x="148" y="69"/>
                    </a:lnTo>
                    <a:lnTo>
                      <a:pt x="167" y="78"/>
                    </a:lnTo>
                    <a:lnTo>
                      <a:pt x="187" y="84"/>
                    </a:lnTo>
                    <a:lnTo>
                      <a:pt x="208" y="90"/>
                    </a:lnTo>
                    <a:lnTo>
                      <a:pt x="229" y="94"/>
                    </a:lnTo>
                    <a:lnTo>
                      <a:pt x="251" y="97"/>
                    </a:lnTo>
                    <a:lnTo>
                      <a:pt x="272" y="101"/>
                    </a:lnTo>
                    <a:lnTo>
                      <a:pt x="294" y="104"/>
                    </a:lnTo>
                    <a:lnTo>
                      <a:pt x="316" y="107"/>
                    </a:lnTo>
                    <a:lnTo>
                      <a:pt x="339" y="110"/>
                    </a:lnTo>
                    <a:lnTo>
                      <a:pt x="361" y="114"/>
                    </a:lnTo>
                    <a:lnTo>
                      <a:pt x="384" y="120"/>
                    </a:lnTo>
                    <a:lnTo>
                      <a:pt x="397" y="118"/>
                    </a:lnTo>
                    <a:lnTo>
                      <a:pt x="410" y="117"/>
                    </a:lnTo>
                    <a:lnTo>
                      <a:pt x="424" y="117"/>
                    </a:lnTo>
                    <a:lnTo>
                      <a:pt x="437" y="117"/>
                    </a:lnTo>
                    <a:lnTo>
                      <a:pt x="450" y="118"/>
                    </a:lnTo>
                    <a:lnTo>
                      <a:pt x="463" y="119"/>
                    </a:lnTo>
                    <a:lnTo>
                      <a:pt x="477" y="120"/>
                    </a:lnTo>
                    <a:lnTo>
                      <a:pt x="490" y="121"/>
                    </a:lnTo>
                    <a:lnTo>
                      <a:pt x="503" y="121"/>
                    </a:lnTo>
                    <a:lnTo>
                      <a:pt x="516" y="122"/>
                    </a:lnTo>
                    <a:lnTo>
                      <a:pt x="529" y="122"/>
                    </a:lnTo>
                    <a:lnTo>
                      <a:pt x="542" y="121"/>
                    </a:lnTo>
                    <a:lnTo>
                      <a:pt x="555" y="120"/>
                    </a:lnTo>
                    <a:lnTo>
                      <a:pt x="568" y="119"/>
                    </a:lnTo>
                    <a:lnTo>
                      <a:pt x="581" y="116"/>
                    </a:lnTo>
                    <a:lnTo>
                      <a:pt x="595" y="113"/>
                    </a:lnTo>
                    <a:lnTo>
                      <a:pt x="578" y="126"/>
                    </a:lnTo>
                    <a:lnTo>
                      <a:pt x="561" y="137"/>
                    </a:lnTo>
                    <a:lnTo>
                      <a:pt x="544" y="144"/>
                    </a:lnTo>
                    <a:lnTo>
                      <a:pt x="526" y="149"/>
                    </a:lnTo>
                    <a:lnTo>
                      <a:pt x="509" y="152"/>
                    </a:lnTo>
                    <a:lnTo>
                      <a:pt x="491" y="152"/>
                    </a:lnTo>
                    <a:lnTo>
                      <a:pt x="472" y="151"/>
                    </a:lnTo>
                    <a:lnTo>
                      <a:pt x="453" y="149"/>
                    </a:lnTo>
                    <a:lnTo>
                      <a:pt x="435" y="146"/>
                    </a:lnTo>
                    <a:lnTo>
                      <a:pt x="416" y="143"/>
                    </a:lnTo>
                    <a:lnTo>
                      <a:pt x="397" y="139"/>
                    </a:lnTo>
                    <a:lnTo>
                      <a:pt x="379" y="136"/>
                    </a:lnTo>
                    <a:lnTo>
                      <a:pt x="360" y="133"/>
                    </a:lnTo>
                    <a:lnTo>
                      <a:pt x="341" y="131"/>
                    </a:lnTo>
                    <a:lnTo>
                      <a:pt x="322" y="131"/>
                    </a:lnTo>
                    <a:lnTo>
                      <a:pt x="304" y="133"/>
                    </a:lnTo>
                    <a:close/>
                  </a:path>
                </a:pathLst>
              </a:custGeom>
              <a:solidFill>
                <a:srgbClr val="A9A9A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7" name="Freeform 3229"/>
              <p:cNvSpPr>
                <a:spLocks/>
              </p:cNvSpPr>
              <p:nvPr/>
            </p:nvSpPr>
            <p:spPr bwMode="auto">
              <a:xfrm>
                <a:off x="2238" y="3574"/>
                <a:ext cx="38" cy="8"/>
              </a:xfrm>
              <a:custGeom>
                <a:avLst/>
                <a:gdLst>
                  <a:gd name="T0" fmla="*/ 299 w 299"/>
                  <a:gd name="T1" fmla="*/ 59 h 59"/>
                  <a:gd name="T2" fmla="*/ 280 w 299"/>
                  <a:gd name="T3" fmla="*/ 51 h 59"/>
                  <a:gd name="T4" fmla="*/ 261 w 299"/>
                  <a:gd name="T5" fmla="*/ 46 h 59"/>
                  <a:gd name="T6" fmla="*/ 242 w 299"/>
                  <a:gd name="T7" fmla="*/ 43 h 59"/>
                  <a:gd name="T8" fmla="*/ 223 w 299"/>
                  <a:gd name="T9" fmla="*/ 40 h 59"/>
                  <a:gd name="T10" fmla="*/ 204 w 299"/>
                  <a:gd name="T11" fmla="*/ 39 h 59"/>
                  <a:gd name="T12" fmla="*/ 183 w 299"/>
                  <a:gd name="T13" fmla="*/ 38 h 59"/>
                  <a:gd name="T14" fmla="*/ 164 w 299"/>
                  <a:gd name="T15" fmla="*/ 38 h 59"/>
                  <a:gd name="T16" fmla="*/ 145 w 299"/>
                  <a:gd name="T17" fmla="*/ 37 h 59"/>
                  <a:gd name="T18" fmla="*/ 126 w 299"/>
                  <a:gd name="T19" fmla="*/ 37 h 59"/>
                  <a:gd name="T20" fmla="*/ 107 w 299"/>
                  <a:gd name="T21" fmla="*/ 35 h 59"/>
                  <a:gd name="T22" fmla="*/ 88 w 299"/>
                  <a:gd name="T23" fmla="*/ 33 h 59"/>
                  <a:gd name="T24" fmla="*/ 69 w 299"/>
                  <a:gd name="T25" fmla="*/ 30 h 59"/>
                  <a:gd name="T26" fmla="*/ 51 w 299"/>
                  <a:gd name="T27" fmla="*/ 25 h 59"/>
                  <a:gd name="T28" fmla="*/ 33 w 299"/>
                  <a:gd name="T29" fmla="*/ 19 h 59"/>
                  <a:gd name="T30" fmla="*/ 16 w 299"/>
                  <a:gd name="T31" fmla="*/ 10 h 59"/>
                  <a:gd name="T32" fmla="*/ 0 w 299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9" h="59">
                    <a:moveTo>
                      <a:pt x="299" y="59"/>
                    </a:moveTo>
                    <a:lnTo>
                      <a:pt x="280" y="51"/>
                    </a:lnTo>
                    <a:lnTo>
                      <a:pt x="261" y="46"/>
                    </a:lnTo>
                    <a:lnTo>
                      <a:pt x="242" y="43"/>
                    </a:lnTo>
                    <a:lnTo>
                      <a:pt x="223" y="40"/>
                    </a:lnTo>
                    <a:lnTo>
                      <a:pt x="204" y="39"/>
                    </a:lnTo>
                    <a:lnTo>
                      <a:pt x="183" y="38"/>
                    </a:lnTo>
                    <a:lnTo>
                      <a:pt x="164" y="38"/>
                    </a:lnTo>
                    <a:lnTo>
                      <a:pt x="145" y="37"/>
                    </a:lnTo>
                    <a:lnTo>
                      <a:pt x="126" y="37"/>
                    </a:lnTo>
                    <a:lnTo>
                      <a:pt x="107" y="35"/>
                    </a:lnTo>
                    <a:lnTo>
                      <a:pt x="88" y="33"/>
                    </a:lnTo>
                    <a:lnTo>
                      <a:pt x="69" y="30"/>
                    </a:lnTo>
                    <a:lnTo>
                      <a:pt x="51" y="25"/>
                    </a:lnTo>
                    <a:lnTo>
                      <a:pt x="33" y="19"/>
                    </a:lnTo>
                    <a:lnTo>
                      <a:pt x="16" y="1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8" name="Freeform 3230"/>
              <p:cNvSpPr>
                <a:spLocks/>
              </p:cNvSpPr>
              <p:nvPr/>
            </p:nvSpPr>
            <p:spPr bwMode="auto">
              <a:xfrm>
                <a:off x="2238" y="3565"/>
                <a:ext cx="8" cy="9"/>
              </a:xfrm>
              <a:custGeom>
                <a:avLst/>
                <a:gdLst>
                  <a:gd name="T0" fmla="*/ 5 w 64"/>
                  <a:gd name="T1" fmla="*/ 74 h 74"/>
                  <a:gd name="T2" fmla="*/ 1 w 64"/>
                  <a:gd name="T3" fmla="*/ 65 h 74"/>
                  <a:gd name="T4" fmla="*/ 0 w 64"/>
                  <a:gd name="T5" fmla="*/ 57 h 74"/>
                  <a:gd name="T6" fmla="*/ 0 w 64"/>
                  <a:gd name="T7" fmla="*/ 51 h 74"/>
                  <a:gd name="T8" fmla="*/ 1 w 64"/>
                  <a:gd name="T9" fmla="*/ 45 h 74"/>
                  <a:gd name="T10" fmla="*/ 4 w 64"/>
                  <a:gd name="T11" fmla="*/ 40 h 74"/>
                  <a:gd name="T12" fmla="*/ 7 w 64"/>
                  <a:gd name="T13" fmla="*/ 35 h 74"/>
                  <a:gd name="T14" fmla="*/ 11 w 64"/>
                  <a:gd name="T15" fmla="*/ 31 h 74"/>
                  <a:gd name="T16" fmla="*/ 16 w 64"/>
                  <a:gd name="T17" fmla="*/ 27 h 74"/>
                  <a:gd name="T18" fmla="*/ 22 w 64"/>
                  <a:gd name="T19" fmla="*/ 24 h 74"/>
                  <a:gd name="T20" fmla="*/ 28 w 64"/>
                  <a:gd name="T21" fmla="*/ 20 h 74"/>
                  <a:gd name="T22" fmla="*/ 34 w 64"/>
                  <a:gd name="T23" fmla="*/ 17 h 74"/>
                  <a:gd name="T24" fmla="*/ 40 w 64"/>
                  <a:gd name="T25" fmla="*/ 14 h 74"/>
                  <a:gd name="T26" fmla="*/ 47 w 64"/>
                  <a:gd name="T27" fmla="*/ 11 h 74"/>
                  <a:gd name="T28" fmla="*/ 53 w 64"/>
                  <a:gd name="T29" fmla="*/ 7 h 74"/>
                  <a:gd name="T30" fmla="*/ 58 w 64"/>
                  <a:gd name="T31" fmla="*/ 3 h 74"/>
                  <a:gd name="T32" fmla="*/ 64 w 64"/>
                  <a:gd name="T33" fmla="*/ 0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4" h="74">
                    <a:moveTo>
                      <a:pt x="5" y="74"/>
                    </a:moveTo>
                    <a:lnTo>
                      <a:pt x="1" y="65"/>
                    </a:lnTo>
                    <a:lnTo>
                      <a:pt x="0" y="57"/>
                    </a:lnTo>
                    <a:lnTo>
                      <a:pt x="0" y="51"/>
                    </a:lnTo>
                    <a:lnTo>
                      <a:pt x="1" y="45"/>
                    </a:lnTo>
                    <a:lnTo>
                      <a:pt x="4" y="40"/>
                    </a:lnTo>
                    <a:lnTo>
                      <a:pt x="7" y="35"/>
                    </a:lnTo>
                    <a:lnTo>
                      <a:pt x="11" y="31"/>
                    </a:lnTo>
                    <a:lnTo>
                      <a:pt x="16" y="27"/>
                    </a:lnTo>
                    <a:lnTo>
                      <a:pt x="22" y="24"/>
                    </a:lnTo>
                    <a:lnTo>
                      <a:pt x="28" y="20"/>
                    </a:lnTo>
                    <a:lnTo>
                      <a:pt x="34" y="17"/>
                    </a:lnTo>
                    <a:lnTo>
                      <a:pt x="40" y="14"/>
                    </a:lnTo>
                    <a:lnTo>
                      <a:pt x="47" y="11"/>
                    </a:lnTo>
                    <a:lnTo>
                      <a:pt x="53" y="7"/>
                    </a:lnTo>
                    <a:lnTo>
                      <a:pt x="58" y="3"/>
                    </a:lnTo>
                    <a:lnTo>
                      <a:pt x="6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59" name="Freeform 3231"/>
              <p:cNvSpPr>
                <a:spLocks/>
              </p:cNvSpPr>
              <p:nvPr/>
            </p:nvSpPr>
            <p:spPr bwMode="auto">
              <a:xfrm>
                <a:off x="2246" y="3565"/>
                <a:ext cx="40" cy="15"/>
              </a:xfrm>
              <a:custGeom>
                <a:avLst/>
                <a:gdLst>
                  <a:gd name="T0" fmla="*/ 0 w 320"/>
                  <a:gd name="T1" fmla="*/ 0 h 120"/>
                  <a:gd name="T2" fmla="*/ 15 w 320"/>
                  <a:gd name="T3" fmla="*/ 18 h 120"/>
                  <a:gd name="T4" fmla="*/ 31 w 320"/>
                  <a:gd name="T5" fmla="*/ 35 h 120"/>
                  <a:gd name="T6" fmla="*/ 48 w 320"/>
                  <a:gd name="T7" fmla="*/ 48 h 120"/>
                  <a:gd name="T8" fmla="*/ 65 w 320"/>
                  <a:gd name="T9" fmla="*/ 60 h 120"/>
                  <a:gd name="T10" fmla="*/ 84 w 320"/>
                  <a:gd name="T11" fmla="*/ 69 h 120"/>
                  <a:gd name="T12" fmla="*/ 103 w 320"/>
                  <a:gd name="T13" fmla="*/ 78 h 120"/>
                  <a:gd name="T14" fmla="*/ 123 w 320"/>
                  <a:gd name="T15" fmla="*/ 84 h 120"/>
                  <a:gd name="T16" fmla="*/ 144 w 320"/>
                  <a:gd name="T17" fmla="*/ 90 h 120"/>
                  <a:gd name="T18" fmla="*/ 165 w 320"/>
                  <a:gd name="T19" fmla="*/ 94 h 120"/>
                  <a:gd name="T20" fmla="*/ 187 w 320"/>
                  <a:gd name="T21" fmla="*/ 97 h 120"/>
                  <a:gd name="T22" fmla="*/ 208 w 320"/>
                  <a:gd name="T23" fmla="*/ 101 h 120"/>
                  <a:gd name="T24" fmla="*/ 230 w 320"/>
                  <a:gd name="T25" fmla="*/ 104 h 120"/>
                  <a:gd name="T26" fmla="*/ 252 w 320"/>
                  <a:gd name="T27" fmla="*/ 107 h 120"/>
                  <a:gd name="T28" fmla="*/ 275 w 320"/>
                  <a:gd name="T29" fmla="*/ 110 h 120"/>
                  <a:gd name="T30" fmla="*/ 297 w 320"/>
                  <a:gd name="T31" fmla="*/ 114 h 120"/>
                  <a:gd name="T32" fmla="*/ 320 w 320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0" h="120">
                    <a:moveTo>
                      <a:pt x="0" y="0"/>
                    </a:moveTo>
                    <a:lnTo>
                      <a:pt x="15" y="18"/>
                    </a:lnTo>
                    <a:lnTo>
                      <a:pt x="31" y="35"/>
                    </a:lnTo>
                    <a:lnTo>
                      <a:pt x="48" y="48"/>
                    </a:lnTo>
                    <a:lnTo>
                      <a:pt x="65" y="60"/>
                    </a:lnTo>
                    <a:lnTo>
                      <a:pt x="84" y="69"/>
                    </a:lnTo>
                    <a:lnTo>
                      <a:pt x="103" y="78"/>
                    </a:lnTo>
                    <a:lnTo>
                      <a:pt x="123" y="84"/>
                    </a:lnTo>
                    <a:lnTo>
                      <a:pt x="144" y="90"/>
                    </a:lnTo>
                    <a:lnTo>
                      <a:pt x="165" y="94"/>
                    </a:lnTo>
                    <a:lnTo>
                      <a:pt x="187" y="97"/>
                    </a:lnTo>
                    <a:lnTo>
                      <a:pt x="208" y="101"/>
                    </a:lnTo>
                    <a:lnTo>
                      <a:pt x="230" y="104"/>
                    </a:lnTo>
                    <a:lnTo>
                      <a:pt x="252" y="107"/>
                    </a:lnTo>
                    <a:lnTo>
                      <a:pt x="275" y="110"/>
                    </a:lnTo>
                    <a:lnTo>
                      <a:pt x="297" y="114"/>
                    </a:lnTo>
                    <a:lnTo>
                      <a:pt x="320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0" name="Freeform 3232"/>
              <p:cNvSpPr>
                <a:spLocks/>
              </p:cNvSpPr>
              <p:nvPr/>
            </p:nvSpPr>
            <p:spPr bwMode="auto">
              <a:xfrm>
                <a:off x="2286" y="3579"/>
                <a:ext cx="26" cy="1"/>
              </a:xfrm>
              <a:custGeom>
                <a:avLst/>
                <a:gdLst>
                  <a:gd name="T0" fmla="*/ 0 w 211"/>
                  <a:gd name="T1" fmla="*/ 7 h 9"/>
                  <a:gd name="T2" fmla="*/ 13 w 211"/>
                  <a:gd name="T3" fmla="*/ 5 h 9"/>
                  <a:gd name="T4" fmla="*/ 26 w 211"/>
                  <a:gd name="T5" fmla="*/ 4 h 9"/>
                  <a:gd name="T6" fmla="*/ 40 w 211"/>
                  <a:gd name="T7" fmla="*/ 4 h 9"/>
                  <a:gd name="T8" fmla="*/ 53 w 211"/>
                  <a:gd name="T9" fmla="*/ 4 h 9"/>
                  <a:gd name="T10" fmla="*/ 66 w 211"/>
                  <a:gd name="T11" fmla="*/ 5 h 9"/>
                  <a:gd name="T12" fmla="*/ 79 w 211"/>
                  <a:gd name="T13" fmla="*/ 6 h 9"/>
                  <a:gd name="T14" fmla="*/ 93 w 211"/>
                  <a:gd name="T15" fmla="*/ 7 h 9"/>
                  <a:gd name="T16" fmla="*/ 106 w 211"/>
                  <a:gd name="T17" fmla="*/ 8 h 9"/>
                  <a:gd name="T18" fmla="*/ 119 w 211"/>
                  <a:gd name="T19" fmla="*/ 8 h 9"/>
                  <a:gd name="T20" fmla="*/ 132 w 211"/>
                  <a:gd name="T21" fmla="*/ 9 h 9"/>
                  <a:gd name="T22" fmla="*/ 145 w 211"/>
                  <a:gd name="T23" fmla="*/ 9 h 9"/>
                  <a:gd name="T24" fmla="*/ 158 w 211"/>
                  <a:gd name="T25" fmla="*/ 8 h 9"/>
                  <a:gd name="T26" fmla="*/ 171 w 211"/>
                  <a:gd name="T27" fmla="*/ 7 h 9"/>
                  <a:gd name="T28" fmla="*/ 184 w 211"/>
                  <a:gd name="T29" fmla="*/ 6 h 9"/>
                  <a:gd name="T30" fmla="*/ 197 w 211"/>
                  <a:gd name="T31" fmla="*/ 3 h 9"/>
                  <a:gd name="T32" fmla="*/ 211 w 211"/>
                  <a:gd name="T3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1" h="9">
                    <a:moveTo>
                      <a:pt x="0" y="7"/>
                    </a:moveTo>
                    <a:lnTo>
                      <a:pt x="13" y="5"/>
                    </a:lnTo>
                    <a:lnTo>
                      <a:pt x="26" y="4"/>
                    </a:lnTo>
                    <a:lnTo>
                      <a:pt x="40" y="4"/>
                    </a:lnTo>
                    <a:lnTo>
                      <a:pt x="53" y="4"/>
                    </a:lnTo>
                    <a:lnTo>
                      <a:pt x="66" y="5"/>
                    </a:lnTo>
                    <a:lnTo>
                      <a:pt x="79" y="6"/>
                    </a:lnTo>
                    <a:lnTo>
                      <a:pt x="93" y="7"/>
                    </a:lnTo>
                    <a:lnTo>
                      <a:pt x="106" y="8"/>
                    </a:lnTo>
                    <a:lnTo>
                      <a:pt x="119" y="8"/>
                    </a:lnTo>
                    <a:lnTo>
                      <a:pt x="132" y="9"/>
                    </a:lnTo>
                    <a:lnTo>
                      <a:pt x="145" y="9"/>
                    </a:lnTo>
                    <a:lnTo>
                      <a:pt x="158" y="8"/>
                    </a:lnTo>
                    <a:lnTo>
                      <a:pt x="171" y="7"/>
                    </a:lnTo>
                    <a:lnTo>
                      <a:pt x="184" y="6"/>
                    </a:lnTo>
                    <a:lnTo>
                      <a:pt x="197" y="3"/>
                    </a:lnTo>
                    <a:lnTo>
                      <a:pt x="211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1" name="Freeform 3233"/>
              <p:cNvSpPr>
                <a:spLocks/>
              </p:cNvSpPr>
              <p:nvPr/>
            </p:nvSpPr>
            <p:spPr bwMode="auto">
              <a:xfrm>
                <a:off x="2276" y="3579"/>
                <a:ext cx="36" cy="5"/>
              </a:xfrm>
              <a:custGeom>
                <a:avLst/>
                <a:gdLst>
                  <a:gd name="T0" fmla="*/ 291 w 291"/>
                  <a:gd name="T1" fmla="*/ 0 h 39"/>
                  <a:gd name="T2" fmla="*/ 274 w 291"/>
                  <a:gd name="T3" fmla="*/ 13 h 39"/>
                  <a:gd name="T4" fmla="*/ 257 w 291"/>
                  <a:gd name="T5" fmla="*/ 24 h 39"/>
                  <a:gd name="T6" fmla="*/ 240 w 291"/>
                  <a:gd name="T7" fmla="*/ 31 h 39"/>
                  <a:gd name="T8" fmla="*/ 222 w 291"/>
                  <a:gd name="T9" fmla="*/ 36 h 39"/>
                  <a:gd name="T10" fmla="*/ 205 w 291"/>
                  <a:gd name="T11" fmla="*/ 39 h 39"/>
                  <a:gd name="T12" fmla="*/ 187 w 291"/>
                  <a:gd name="T13" fmla="*/ 39 h 39"/>
                  <a:gd name="T14" fmla="*/ 168 w 291"/>
                  <a:gd name="T15" fmla="*/ 38 h 39"/>
                  <a:gd name="T16" fmla="*/ 149 w 291"/>
                  <a:gd name="T17" fmla="*/ 36 h 39"/>
                  <a:gd name="T18" fmla="*/ 131 w 291"/>
                  <a:gd name="T19" fmla="*/ 33 h 39"/>
                  <a:gd name="T20" fmla="*/ 112 w 291"/>
                  <a:gd name="T21" fmla="*/ 30 h 39"/>
                  <a:gd name="T22" fmla="*/ 93 w 291"/>
                  <a:gd name="T23" fmla="*/ 26 h 39"/>
                  <a:gd name="T24" fmla="*/ 75 w 291"/>
                  <a:gd name="T25" fmla="*/ 23 h 39"/>
                  <a:gd name="T26" fmla="*/ 56 w 291"/>
                  <a:gd name="T27" fmla="*/ 20 h 39"/>
                  <a:gd name="T28" fmla="*/ 37 w 291"/>
                  <a:gd name="T29" fmla="*/ 18 h 39"/>
                  <a:gd name="T30" fmla="*/ 18 w 291"/>
                  <a:gd name="T31" fmla="*/ 18 h 39"/>
                  <a:gd name="T32" fmla="*/ 0 w 291"/>
                  <a:gd name="T33" fmla="*/ 2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91" h="39">
                    <a:moveTo>
                      <a:pt x="291" y="0"/>
                    </a:moveTo>
                    <a:lnTo>
                      <a:pt x="274" y="13"/>
                    </a:lnTo>
                    <a:lnTo>
                      <a:pt x="257" y="24"/>
                    </a:lnTo>
                    <a:lnTo>
                      <a:pt x="240" y="31"/>
                    </a:lnTo>
                    <a:lnTo>
                      <a:pt x="222" y="36"/>
                    </a:lnTo>
                    <a:lnTo>
                      <a:pt x="205" y="39"/>
                    </a:lnTo>
                    <a:lnTo>
                      <a:pt x="187" y="39"/>
                    </a:lnTo>
                    <a:lnTo>
                      <a:pt x="168" y="38"/>
                    </a:lnTo>
                    <a:lnTo>
                      <a:pt x="149" y="36"/>
                    </a:lnTo>
                    <a:lnTo>
                      <a:pt x="131" y="33"/>
                    </a:lnTo>
                    <a:lnTo>
                      <a:pt x="112" y="30"/>
                    </a:lnTo>
                    <a:lnTo>
                      <a:pt x="93" y="26"/>
                    </a:lnTo>
                    <a:lnTo>
                      <a:pt x="75" y="23"/>
                    </a:lnTo>
                    <a:lnTo>
                      <a:pt x="56" y="20"/>
                    </a:lnTo>
                    <a:lnTo>
                      <a:pt x="37" y="18"/>
                    </a:lnTo>
                    <a:lnTo>
                      <a:pt x="18" y="18"/>
                    </a:lnTo>
                    <a:lnTo>
                      <a:pt x="0" y="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2" name="Freeform 3234"/>
              <p:cNvSpPr>
                <a:spLocks/>
              </p:cNvSpPr>
              <p:nvPr/>
            </p:nvSpPr>
            <p:spPr bwMode="auto">
              <a:xfrm>
                <a:off x="2159" y="3227"/>
                <a:ext cx="152" cy="264"/>
              </a:xfrm>
              <a:custGeom>
                <a:avLst/>
                <a:gdLst>
                  <a:gd name="T0" fmla="*/ 1030 w 1223"/>
                  <a:gd name="T1" fmla="*/ 2115 h 2116"/>
                  <a:gd name="T2" fmla="*/ 1015 w 1223"/>
                  <a:gd name="T3" fmla="*/ 2108 h 2116"/>
                  <a:gd name="T4" fmla="*/ 1006 w 1223"/>
                  <a:gd name="T5" fmla="*/ 2094 h 2116"/>
                  <a:gd name="T6" fmla="*/ 1003 w 1223"/>
                  <a:gd name="T7" fmla="*/ 2077 h 2116"/>
                  <a:gd name="T8" fmla="*/ 1005 w 1223"/>
                  <a:gd name="T9" fmla="*/ 2060 h 2116"/>
                  <a:gd name="T10" fmla="*/ 1024 w 1223"/>
                  <a:gd name="T11" fmla="*/ 1983 h 2116"/>
                  <a:gd name="T12" fmla="*/ 1025 w 1223"/>
                  <a:gd name="T13" fmla="*/ 1793 h 2116"/>
                  <a:gd name="T14" fmla="*/ 980 w 1223"/>
                  <a:gd name="T15" fmla="*/ 1611 h 2116"/>
                  <a:gd name="T16" fmla="*/ 905 w 1223"/>
                  <a:gd name="T17" fmla="*/ 1434 h 2116"/>
                  <a:gd name="T18" fmla="*/ 820 w 1223"/>
                  <a:gd name="T19" fmla="*/ 1260 h 2116"/>
                  <a:gd name="T20" fmla="*/ 745 w 1223"/>
                  <a:gd name="T21" fmla="*/ 1088 h 2116"/>
                  <a:gd name="T22" fmla="*/ 681 w 1223"/>
                  <a:gd name="T23" fmla="*/ 1008 h 2116"/>
                  <a:gd name="T24" fmla="*/ 608 w 1223"/>
                  <a:gd name="T25" fmla="*/ 934 h 2116"/>
                  <a:gd name="T26" fmla="*/ 523 w 1223"/>
                  <a:gd name="T27" fmla="*/ 875 h 2116"/>
                  <a:gd name="T28" fmla="*/ 431 w 1223"/>
                  <a:gd name="T29" fmla="*/ 838 h 2116"/>
                  <a:gd name="T30" fmla="*/ 333 w 1223"/>
                  <a:gd name="T31" fmla="*/ 830 h 2116"/>
                  <a:gd name="T32" fmla="*/ 241 w 1223"/>
                  <a:gd name="T33" fmla="*/ 779 h 2116"/>
                  <a:gd name="T34" fmla="*/ 178 w 1223"/>
                  <a:gd name="T35" fmla="*/ 684 h 2116"/>
                  <a:gd name="T36" fmla="*/ 135 w 1223"/>
                  <a:gd name="T37" fmla="*/ 577 h 2116"/>
                  <a:gd name="T38" fmla="*/ 103 w 1223"/>
                  <a:gd name="T39" fmla="*/ 464 h 2116"/>
                  <a:gd name="T40" fmla="*/ 72 w 1223"/>
                  <a:gd name="T41" fmla="*/ 351 h 2116"/>
                  <a:gd name="T42" fmla="*/ 46 w 1223"/>
                  <a:gd name="T43" fmla="*/ 280 h 2116"/>
                  <a:gd name="T44" fmla="*/ 23 w 1223"/>
                  <a:gd name="T45" fmla="*/ 98 h 2116"/>
                  <a:gd name="T46" fmla="*/ 90 w 1223"/>
                  <a:gd name="T47" fmla="*/ 87 h 2116"/>
                  <a:gd name="T48" fmla="*/ 153 w 1223"/>
                  <a:gd name="T49" fmla="*/ 68 h 2116"/>
                  <a:gd name="T50" fmla="*/ 215 w 1223"/>
                  <a:gd name="T51" fmla="*/ 45 h 2116"/>
                  <a:gd name="T52" fmla="*/ 276 w 1223"/>
                  <a:gd name="T53" fmla="*/ 21 h 2116"/>
                  <a:gd name="T54" fmla="*/ 340 w 1223"/>
                  <a:gd name="T55" fmla="*/ 0 h 2116"/>
                  <a:gd name="T56" fmla="*/ 473 w 1223"/>
                  <a:gd name="T57" fmla="*/ 149 h 2116"/>
                  <a:gd name="T58" fmla="*/ 608 w 1223"/>
                  <a:gd name="T59" fmla="*/ 299 h 2116"/>
                  <a:gd name="T60" fmla="*/ 730 w 1223"/>
                  <a:gd name="T61" fmla="*/ 456 h 2116"/>
                  <a:gd name="T62" fmla="*/ 826 w 1223"/>
                  <a:gd name="T63" fmla="*/ 623 h 2116"/>
                  <a:gd name="T64" fmla="*/ 883 w 1223"/>
                  <a:gd name="T65" fmla="*/ 804 h 2116"/>
                  <a:gd name="T66" fmla="*/ 898 w 1223"/>
                  <a:gd name="T67" fmla="*/ 901 h 2116"/>
                  <a:gd name="T68" fmla="*/ 928 w 1223"/>
                  <a:gd name="T69" fmla="*/ 939 h 2116"/>
                  <a:gd name="T70" fmla="*/ 968 w 1223"/>
                  <a:gd name="T71" fmla="*/ 973 h 2116"/>
                  <a:gd name="T72" fmla="*/ 1004 w 1223"/>
                  <a:gd name="T73" fmla="*/ 1009 h 2116"/>
                  <a:gd name="T74" fmla="*/ 1018 w 1223"/>
                  <a:gd name="T75" fmla="*/ 1054 h 2116"/>
                  <a:gd name="T76" fmla="*/ 1012 w 1223"/>
                  <a:gd name="T77" fmla="*/ 1105 h 2116"/>
                  <a:gd name="T78" fmla="*/ 1028 w 1223"/>
                  <a:gd name="T79" fmla="*/ 1137 h 2116"/>
                  <a:gd name="T80" fmla="*/ 1052 w 1223"/>
                  <a:gd name="T81" fmla="*/ 1164 h 2116"/>
                  <a:gd name="T82" fmla="*/ 1079 w 1223"/>
                  <a:gd name="T83" fmla="*/ 1190 h 2116"/>
                  <a:gd name="T84" fmla="*/ 1104 w 1223"/>
                  <a:gd name="T85" fmla="*/ 1217 h 2116"/>
                  <a:gd name="T86" fmla="*/ 1123 w 1223"/>
                  <a:gd name="T87" fmla="*/ 1247 h 2116"/>
                  <a:gd name="T88" fmla="*/ 1158 w 1223"/>
                  <a:gd name="T89" fmla="*/ 1389 h 2116"/>
                  <a:gd name="T90" fmla="*/ 1181 w 1223"/>
                  <a:gd name="T91" fmla="*/ 1533 h 2116"/>
                  <a:gd name="T92" fmla="*/ 1195 w 1223"/>
                  <a:gd name="T93" fmla="*/ 1679 h 2116"/>
                  <a:gd name="T94" fmla="*/ 1206 w 1223"/>
                  <a:gd name="T95" fmla="*/ 1827 h 2116"/>
                  <a:gd name="T96" fmla="*/ 1217 w 1223"/>
                  <a:gd name="T97" fmla="*/ 1978 h 2116"/>
                  <a:gd name="T98" fmla="*/ 1221 w 1223"/>
                  <a:gd name="T99" fmla="*/ 2060 h 2116"/>
                  <a:gd name="T100" fmla="*/ 1200 w 1223"/>
                  <a:gd name="T101" fmla="*/ 2087 h 2116"/>
                  <a:gd name="T102" fmla="*/ 1161 w 1223"/>
                  <a:gd name="T103" fmla="*/ 2098 h 2116"/>
                  <a:gd name="T104" fmla="*/ 1115 w 1223"/>
                  <a:gd name="T105" fmla="*/ 2103 h 2116"/>
                  <a:gd name="T106" fmla="*/ 1068 w 1223"/>
                  <a:gd name="T107" fmla="*/ 2108 h 2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223" h="2116">
                    <a:moveTo>
                      <a:pt x="1043" y="2116"/>
                    </a:moveTo>
                    <a:lnTo>
                      <a:pt x="1036" y="2116"/>
                    </a:lnTo>
                    <a:lnTo>
                      <a:pt x="1030" y="2115"/>
                    </a:lnTo>
                    <a:lnTo>
                      <a:pt x="1024" y="2114"/>
                    </a:lnTo>
                    <a:lnTo>
                      <a:pt x="1019" y="2111"/>
                    </a:lnTo>
                    <a:lnTo>
                      <a:pt x="1015" y="2108"/>
                    </a:lnTo>
                    <a:lnTo>
                      <a:pt x="1011" y="2104"/>
                    </a:lnTo>
                    <a:lnTo>
                      <a:pt x="1008" y="2099"/>
                    </a:lnTo>
                    <a:lnTo>
                      <a:pt x="1006" y="2094"/>
                    </a:lnTo>
                    <a:lnTo>
                      <a:pt x="1004" y="2089"/>
                    </a:lnTo>
                    <a:lnTo>
                      <a:pt x="1003" y="2083"/>
                    </a:lnTo>
                    <a:lnTo>
                      <a:pt x="1003" y="2077"/>
                    </a:lnTo>
                    <a:lnTo>
                      <a:pt x="1003" y="2071"/>
                    </a:lnTo>
                    <a:lnTo>
                      <a:pt x="1004" y="2065"/>
                    </a:lnTo>
                    <a:lnTo>
                      <a:pt x="1005" y="2060"/>
                    </a:lnTo>
                    <a:lnTo>
                      <a:pt x="1007" y="2054"/>
                    </a:lnTo>
                    <a:lnTo>
                      <a:pt x="1010" y="2050"/>
                    </a:lnTo>
                    <a:lnTo>
                      <a:pt x="1024" y="1983"/>
                    </a:lnTo>
                    <a:lnTo>
                      <a:pt x="1030" y="1919"/>
                    </a:lnTo>
                    <a:lnTo>
                      <a:pt x="1031" y="1855"/>
                    </a:lnTo>
                    <a:lnTo>
                      <a:pt x="1025" y="1793"/>
                    </a:lnTo>
                    <a:lnTo>
                      <a:pt x="1014" y="1732"/>
                    </a:lnTo>
                    <a:lnTo>
                      <a:pt x="999" y="1670"/>
                    </a:lnTo>
                    <a:lnTo>
                      <a:pt x="980" y="1611"/>
                    </a:lnTo>
                    <a:lnTo>
                      <a:pt x="956" y="1551"/>
                    </a:lnTo>
                    <a:lnTo>
                      <a:pt x="931" y="1492"/>
                    </a:lnTo>
                    <a:lnTo>
                      <a:pt x="905" y="1434"/>
                    </a:lnTo>
                    <a:lnTo>
                      <a:pt x="877" y="1376"/>
                    </a:lnTo>
                    <a:lnTo>
                      <a:pt x="849" y="1318"/>
                    </a:lnTo>
                    <a:lnTo>
                      <a:pt x="820" y="1260"/>
                    </a:lnTo>
                    <a:lnTo>
                      <a:pt x="793" y="1203"/>
                    </a:lnTo>
                    <a:lnTo>
                      <a:pt x="767" y="1146"/>
                    </a:lnTo>
                    <a:lnTo>
                      <a:pt x="745" y="1088"/>
                    </a:lnTo>
                    <a:lnTo>
                      <a:pt x="725" y="1061"/>
                    </a:lnTo>
                    <a:lnTo>
                      <a:pt x="704" y="1034"/>
                    </a:lnTo>
                    <a:lnTo>
                      <a:pt x="681" y="1008"/>
                    </a:lnTo>
                    <a:lnTo>
                      <a:pt x="658" y="982"/>
                    </a:lnTo>
                    <a:lnTo>
                      <a:pt x="634" y="957"/>
                    </a:lnTo>
                    <a:lnTo>
                      <a:pt x="608" y="934"/>
                    </a:lnTo>
                    <a:lnTo>
                      <a:pt x="581" y="912"/>
                    </a:lnTo>
                    <a:lnTo>
                      <a:pt x="552" y="892"/>
                    </a:lnTo>
                    <a:lnTo>
                      <a:pt x="523" y="875"/>
                    </a:lnTo>
                    <a:lnTo>
                      <a:pt x="494" y="860"/>
                    </a:lnTo>
                    <a:lnTo>
                      <a:pt x="463" y="847"/>
                    </a:lnTo>
                    <a:lnTo>
                      <a:pt x="431" y="838"/>
                    </a:lnTo>
                    <a:lnTo>
                      <a:pt x="399" y="832"/>
                    </a:lnTo>
                    <a:lnTo>
                      <a:pt x="366" y="829"/>
                    </a:lnTo>
                    <a:lnTo>
                      <a:pt x="333" y="830"/>
                    </a:lnTo>
                    <a:lnTo>
                      <a:pt x="299" y="836"/>
                    </a:lnTo>
                    <a:lnTo>
                      <a:pt x="268" y="808"/>
                    </a:lnTo>
                    <a:lnTo>
                      <a:pt x="241" y="779"/>
                    </a:lnTo>
                    <a:lnTo>
                      <a:pt x="218" y="749"/>
                    </a:lnTo>
                    <a:lnTo>
                      <a:pt x="197" y="717"/>
                    </a:lnTo>
                    <a:lnTo>
                      <a:pt x="178" y="684"/>
                    </a:lnTo>
                    <a:lnTo>
                      <a:pt x="162" y="648"/>
                    </a:lnTo>
                    <a:lnTo>
                      <a:pt x="148" y="613"/>
                    </a:lnTo>
                    <a:lnTo>
                      <a:pt x="135" y="577"/>
                    </a:lnTo>
                    <a:lnTo>
                      <a:pt x="124" y="540"/>
                    </a:lnTo>
                    <a:lnTo>
                      <a:pt x="114" y="501"/>
                    </a:lnTo>
                    <a:lnTo>
                      <a:pt x="103" y="464"/>
                    </a:lnTo>
                    <a:lnTo>
                      <a:pt x="93" y="426"/>
                    </a:lnTo>
                    <a:lnTo>
                      <a:pt x="83" y="389"/>
                    </a:lnTo>
                    <a:lnTo>
                      <a:pt x="72" y="351"/>
                    </a:lnTo>
                    <a:lnTo>
                      <a:pt x="61" y="314"/>
                    </a:lnTo>
                    <a:lnTo>
                      <a:pt x="47" y="279"/>
                    </a:lnTo>
                    <a:lnTo>
                      <a:pt x="46" y="280"/>
                    </a:lnTo>
                    <a:lnTo>
                      <a:pt x="0" y="101"/>
                    </a:lnTo>
                    <a:lnTo>
                      <a:pt x="1" y="100"/>
                    </a:lnTo>
                    <a:lnTo>
                      <a:pt x="23" y="98"/>
                    </a:lnTo>
                    <a:lnTo>
                      <a:pt x="46" y="96"/>
                    </a:lnTo>
                    <a:lnTo>
                      <a:pt x="69" y="92"/>
                    </a:lnTo>
                    <a:lnTo>
                      <a:pt x="90" y="87"/>
                    </a:lnTo>
                    <a:lnTo>
                      <a:pt x="111" y="82"/>
                    </a:lnTo>
                    <a:lnTo>
                      <a:pt x="132" y="76"/>
                    </a:lnTo>
                    <a:lnTo>
                      <a:pt x="153" y="68"/>
                    </a:lnTo>
                    <a:lnTo>
                      <a:pt x="174" y="60"/>
                    </a:lnTo>
                    <a:lnTo>
                      <a:pt x="195" y="53"/>
                    </a:lnTo>
                    <a:lnTo>
                      <a:pt x="215" y="45"/>
                    </a:lnTo>
                    <a:lnTo>
                      <a:pt x="236" y="36"/>
                    </a:lnTo>
                    <a:lnTo>
                      <a:pt x="256" y="28"/>
                    </a:lnTo>
                    <a:lnTo>
                      <a:pt x="276" y="21"/>
                    </a:lnTo>
                    <a:lnTo>
                      <a:pt x="297" y="13"/>
                    </a:lnTo>
                    <a:lnTo>
                      <a:pt x="319" y="6"/>
                    </a:lnTo>
                    <a:lnTo>
                      <a:pt x="340" y="0"/>
                    </a:lnTo>
                    <a:lnTo>
                      <a:pt x="383" y="49"/>
                    </a:lnTo>
                    <a:lnTo>
                      <a:pt x="427" y="99"/>
                    </a:lnTo>
                    <a:lnTo>
                      <a:pt x="473" y="149"/>
                    </a:lnTo>
                    <a:lnTo>
                      <a:pt x="518" y="198"/>
                    </a:lnTo>
                    <a:lnTo>
                      <a:pt x="563" y="249"/>
                    </a:lnTo>
                    <a:lnTo>
                      <a:pt x="608" y="299"/>
                    </a:lnTo>
                    <a:lnTo>
                      <a:pt x="651" y="350"/>
                    </a:lnTo>
                    <a:lnTo>
                      <a:pt x="691" y="403"/>
                    </a:lnTo>
                    <a:lnTo>
                      <a:pt x="730" y="456"/>
                    </a:lnTo>
                    <a:lnTo>
                      <a:pt x="766" y="510"/>
                    </a:lnTo>
                    <a:lnTo>
                      <a:pt x="798" y="566"/>
                    </a:lnTo>
                    <a:lnTo>
                      <a:pt x="826" y="623"/>
                    </a:lnTo>
                    <a:lnTo>
                      <a:pt x="851" y="682"/>
                    </a:lnTo>
                    <a:lnTo>
                      <a:pt x="869" y="742"/>
                    </a:lnTo>
                    <a:lnTo>
                      <a:pt x="883" y="804"/>
                    </a:lnTo>
                    <a:lnTo>
                      <a:pt x="891" y="869"/>
                    </a:lnTo>
                    <a:lnTo>
                      <a:pt x="893" y="886"/>
                    </a:lnTo>
                    <a:lnTo>
                      <a:pt x="898" y="901"/>
                    </a:lnTo>
                    <a:lnTo>
                      <a:pt x="906" y="915"/>
                    </a:lnTo>
                    <a:lnTo>
                      <a:pt x="916" y="928"/>
                    </a:lnTo>
                    <a:lnTo>
                      <a:pt x="928" y="939"/>
                    </a:lnTo>
                    <a:lnTo>
                      <a:pt x="941" y="951"/>
                    </a:lnTo>
                    <a:lnTo>
                      <a:pt x="954" y="962"/>
                    </a:lnTo>
                    <a:lnTo>
                      <a:pt x="968" y="973"/>
                    </a:lnTo>
                    <a:lnTo>
                      <a:pt x="982" y="985"/>
                    </a:lnTo>
                    <a:lnTo>
                      <a:pt x="994" y="997"/>
                    </a:lnTo>
                    <a:lnTo>
                      <a:pt x="1004" y="1009"/>
                    </a:lnTo>
                    <a:lnTo>
                      <a:pt x="1011" y="1023"/>
                    </a:lnTo>
                    <a:lnTo>
                      <a:pt x="1017" y="1038"/>
                    </a:lnTo>
                    <a:lnTo>
                      <a:pt x="1018" y="1054"/>
                    </a:lnTo>
                    <a:lnTo>
                      <a:pt x="1016" y="1073"/>
                    </a:lnTo>
                    <a:lnTo>
                      <a:pt x="1010" y="1094"/>
                    </a:lnTo>
                    <a:lnTo>
                      <a:pt x="1012" y="1105"/>
                    </a:lnTo>
                    <a:lnTo>
                      <a:pt x="1016" y="1116"/>
                    </a:lnTo>
                    <a:lnTo>
                      <a:pt x="1022" y="1127"/>
                    </a:lnTo>
                    <a:lnTo>
                      <a:pt x="1028" y="1137"/>
                    </a:lnTo>
                    <a:lnTo>
                      <a:pt x="1035" y="1146"/>
                    </a:lnTo>
                    <a:lnTo>
                      <a:pt x="1043" y="1156"/>
                    </a:lnTo>
                    <a:lnTo>
                      <a:pt x="1052" y="1164"/>
                    </a:lnTo>
                    <a:lnTo>
                      <a:pt x="1061" y="1173"/>
                    </a:lnTo>
                    <a:lnTo>
                      <a:pt x="1070" y="1182"/>
                    </a:lnTo>
                    <a:lnTo>
                      <a:pt x="1079" y="1190"/>
                    </a:lnTo>
                    <a:lnTo>
                      <a:pt x="1087" y="1199"/>
                    </a:lnTo>
                    <a:lnTo>
                      <a:pt x="1096" y="1208"/>
                    </a:lnTo>
                    <a:lnTo>
                      <a:pt x="1104" y="1217"/>
                    </a:lnTo>
                    <a:lnTo>
                      <a:pt x="1111" y="1226"/>
                    </a:lnTo>
                    <a:lnTo>
                      <a:pt x="1118" y="1236"/>
                    </a:lnTo>
                    <a:lnTo>
                      <a:pt x="1123" y="1247"/>
                    </a:lnTo>
                    <a:lnTo>
                      <a:pt x="1136" y="1294"/>
                    </a:lnTo>
                    <a:lnTo>
                      <a:pt x="1148" y="1341"/>
                    </a:lnTo>
                    <a:lnTo>
                      <a:pt x="1158" y="1389"/>
                    </a:lnTo>
                    <a:lnTo>
                      <a:pt x="1167" y="1437"/>
                    </a:lnTo>
                    <a:lnTo>
                      <a:pt x="1174" y="1485"/>
                    </a:lnTo>
                    <a:lnTo>
                      <a:pt x="1181" y="1533"/>
                    </a:lnTo>
                    <a:lnTo>
                      <a:pt x="1186" y="1582"/>
                    </a:lnTo>
                    <a:lnTo>
                      <a:pt x="1191" y="1630"/>
                    </a:lnTo>
                    <a:lnTo>
                      <a:pt x="1195" y="1679"/>
                    </a:lnTo>
                    <a:lnTo>
                      <a:pt x="1199" y="1729"/>
                    </a:lnTo>
                    <a:lnTo>
                      <a:pt x="1203" y="1778"/>
                    </a:lnTo>
                    <a:lnTo>
                      <a:pt x="1206" y="1827"/>
                    </a:lnTo>
                    <a:lnTo>
                      <a:pt x="1209" y="1878"/>
                    </a:lnTo>
                    <a:lnTo>
                      <a:pt x="1213" y="1928"/>
                    </a:lnTo>
                    <a:lnTo>
                      <a:pt x="1217" y="1978"/>
                    </a:lnTo>
                    <a:lnTo>
                      <a:pt x="1222" y="2030"/>
                    </a:lnTo>
                    <a:lnTo>
                      <a:pt x="1223" y="2046"/>
                    </a:lnTo>
                    <a:lnTo>
                      <a:pt x="1221" y="2060"/>
                    </a:lnTo>
                    <a:lnTo>
                      <a:pt x="1217" y="2071"/>
                    </a:lnTo>
                    <a:lnTo>
                      <a:pt x="1210" y="2080"/>
                    </a:lnTo>
                    <a:lnTo>
                      <a:pt x="1200" y="2087"/>
                    </a:lnTo>
                    <a:lnTo>
                      <a:pt x="1189" y="2092"/>
                    </a:lnTo>
                    <a:lnTo>
                      <a:pt x="1176" y="2096"/>
                    </a:lnTo>
                    <a:lnTo>
                      <a:pt x="1161" y="2098"/>
                    </a:lnTo>
                    <a:lnTo>
                      <a:pt x="1146" y="2100"/>
                    </a:lnTo>
                    <a:lnTo>
                      <a:pt x="1130" y="2102"/>
                    </a:lnTo>
                    <a:lnTo>
                      <a:pt x="1115" y="2103"/>
                    </a:lnTo>
                    <a:lnTo>
                      <a:pt x="1098" y="2104"/>
                    </a:lnTo>
                    <a:lnTo>
                      <a:pt x="1082" y="2105"/>
                    </a:lnTo>
                    <a:lnTo>
                      <a:pt x="1068" y="2108"/>
                    </a:lnTo>
                    <a:lnTo>
                      <a:pt x="1054" y="2111"/>
                    </a:lnTo>
                    <a:lnTo>
                      <a:pt x="1043" y="2116"/>
                    </a:lnTo>
                    <a:close/>
                  </a:path>
                </a:pathLst>
              </a:custGeom>
              <a:solidFill>
                <a:srgbClr val="D0B2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3" name="Freeform 3235"/>
              <p:cNvSpPr>
                <a:spLocks/>
              </p:cNvSpPr>
              <p:nvPr/>
            </p:nvSpPr>
            <p:spPr bwMode="auto">
              <a:xfrm>
                <a:off x="2284" y="3483"/>
                <a:ext cx="5" cy="8"/>
              </a:xfrm>
              <a:custGeom>
                <a:avLst/>
                <a:gdLst>
                  <a:gd name="T0" fmla="*/ 40 w 40"/>
                  <a:gd name="T1" fmla="*/ 66 h 66"/>
                  <a:gd name="T2" fmla="*/ 33 w 40"/>
                  <a:gd name="T3" fmla="*/ 66 h 66"/>
                  <a:gd name="T4" fmla="*/ 27 w 40"/>
                  <a:gd name="T5" fmla="*/ 65 h 66"/>
                  <a:gd name="T6" fmla="*/ 21 w 40"/>
                  <a:gd name="T7" fmla="*/ 64 h 66"/>
                  <a:gd name="T8" fmla="*/ 16 w 40"/>
                  <a:gd name="T9" fmla="*/ 61 h 66"/>
                  <a:gd name="T10" fmla="*/ 12 w 40"/>
                  <a:gd name="T11" fmla="*/ 58 h 66"/>
                  <a:gd name="T12" fmla="*/ 8 w 40"/>
                  <a:gd name="T13" fmla="*/ 54 h 66"/>
                  <a:gd name="T14" fmla="*/ 5 w 40"/>
                  <a:gd name="T15" fmla="*/ 49 h 66"/>
                  <a:gd name="T16" fmla="*/ 3 w 40"/>
                  <a:gd name="T17" fmla="*/ 44 h 66"/>
                  <a:gd name="T18" fmla="*/ 1 w 40"/>
                  <a:gd name="T19" fmla="*/ 39 h 66"/>
                  <a:gd name="T20" fmla="*/ 0 w 40"/>
                  <a:gd name="T21" fmla="*/ 33 h 66"/>
                  <a:gd name="T22" fmla="*/ 0 w 40"/>
                  <a:gd name="T23" fmla="*/ 27 h 66"/>
                  <a:gd name="T24" fmla="*/ 0 w 40"/>
                  <a:gd name="T25" fmla="*/ 21 h 66"/>
                  <a:gd name="T26" fmla="*/ 1 w 40"/>
                  <a:gd name="T27" fmla="*/ 15 h 66"/>
                  <a:gd name="T28" fmla="*/ 2 w 40"/>
                  <a:gd name="T29" fmla="*/ 10 h 66"/>
                  <a:gd name="T30" fmla="*/ 4 w 40"/>
                  <a:gd name="T31" fmla="*/ 4 h 66"/>
                  <a:gd name="T32" fmla="*/ 7 w 4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66">
                    <a:moveTo>
                      <a:pt x="40" y="66"/>
                    </a:moveTo>
                    <a:lnTo>
                      <a:pt x="33" y="66"/>
                    </a:lnTo>
                    <a:lnTo>
                      <a:pt x="27" y="65"/>
                    </a:lnTo>
                    <a:lnTo>
                      <a:pt x="21" y="64"/>
                    </a:lnTo>
                    <a:lnTo>
                      <a:pt x="16" y="61"/>
                    </a:lnTo>
                    <a:lnTo>
                      <a:pt x="12" y="58"/>
                    </a:lnTo>
                    <a:lnTo>
                      <a:pt x="8" y="54"/>
                    </a:lnTo>
                    <a:lnTo>
                      <a:pt x="5" y="49"/>
                    </a:lnTo>
                    <a:lnTo>
                      <a:pt x="3" y="44"/>
                    </a:lnTo>
                    <a:lnTo>
                      <a:pt x="1" y="39"/>
                    </a:lnTo>
                    <a:lnTo>
                      <a:pt x="0" y="33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1" y="15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4" name="Freeform 3236"/>
              <p:cNvSpPr>
                <a:spLocks/>
              </p:cNvSpPr>
              <p:nvPr/>
            </p:nvSpPr>
            <p:spPr bwMode="auto">
              <a:xfrm>
                <a:off x="2252" y="3363"/>
                <a:ext cx="35" cy="120"/>
              </a:xfrm>
              <a:custGeom>
                <a:avLst/>
                <a:gdLst>
                  <a:gd name="T0" fmla="*/ 265 w 286"/>
                  <a:gd name="T1" fmla="*/ 962 h 962"/>
                  <a:gd name="T2" fmla="*/ 279 w 286"/>
                  <a:gd name="T3" fmla="*/ 895 h 962"/>
                  <a:gd name="T4" fmla="*/ 285 w 286"/>
                  <a:gd name="T5" fmla="*/ 831 h 962"/>
                  <a:gd name="T6" fmla="*/ 286 w 286"/>
                  <a:gd name="T7" fmla="*/ 767 h 962"/>
                  <a:gd name="T8" fmla="*/ 280 w 286"/>
                  <a:gd name="T9" fmla="*/ 705 h 962"/>
                  <a:gd name="T10" fmla="*/ 269 w 286"/>
                  <a:gd name="T11" fmla="*/ 644 h 962"/>
                  <a:gd name="T12" fmla="*/ 254 w 286"/>
                  <a:gd name="T13" fmla="*/ 582 h 962"/>
                  <a:gd name="T14" fmla="*/ 235 w 286"/>
                  <a:gd name="T15" fmla="*/ 523 h 962"/>
                  <a:gd name="T16" fmla="*/ 211 w 286"/>
                  <a:gd name="T17" fmla="*/ 463 h 962"/>
                  <a:gd name="T18" fmla="*/ 186 w 286"/>
                  <a:gd name="T19" fmla="*/ 404 h 962"/>
                  <a:gd name="T20" fmla="*/ 160 w 286"/>
                  <a:gd name="T21" fmla="*/ 346 h 962"/>
                  <a:gd name="T22" fmla="*/ 132 w 286"/>
                  <a:gd name="T23" fmla="*/ 288 h 962"/>
                  <a:gd name="T24" fmla="*/ 104 w 286"/>
                  <a:gd name="T25" fmla="*/ 230 h 962"/>
                  <a:gd name="T26" fmla="*/ 75 w 286"/>
                  <a:gd name="T27" fmla="*/ 172 h 962"/>
                  <a:gd name="T28" fmla="*/ 48 w 286"/>
                  <a:gd name="T29" fmla="*/ 115 h 962"/>
                  <a:gd name="T30" fmla="*/ 22 w 286"/>
                  <a:gd name="T31" fmla="*/ 58 h 962"/>
                  <a:gd name="T32" fmla="*/ 0 w 286"/>
                  <a:gd name="T33" fmla="*/ 0 h 9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962">
                    <a:moveTo>
                      <a:pt x="265" y="962"/>
                    </a:moveTo>
                    <a:lnTo>
                      <a:pt x="279" y="895"/>
                    </a:lnTo>
                    <a:lnTo>
                      <a:pt x="285" y="831"/>
                    </a:lnTo>
                    <a:lnTo>
                      <a:pt x="286" y="767"/>
                    </a:lnTo>
                    <a:lnTo>
                      <a:pt x="280" y="705"/>
                    </a:lnTo>
                    <a:lnTo>
                      <a:pt x="269" y="644"/>
                    </a:lnTo>
                    <a:lnTo>
                      <a:pt x="254" y="582"/>
                    </a:lnTo>
                    <a:lnTo>
                      <a:pt x="235" y="523"/>
                    </a:lnTo>
                    <a:lnTo>
                      <a:pt x="211" y="463"/>
                    </a:lnTo>
                    <a:lnTo>
                      <a:pt x="186" y="404"/>
                    </a:lnTo>
                    <a:lnTo>
                      <a:pt x="160" y="346"/>
                    </a:lnTo>
                    <a:lnTo>
                      <a:pt x="132" y="288"/>
                    </a:lnTo>
                    <a:lnTo>
                      <a:pt x="104" y="230"/>
                    </a:lnTo>
                    <a:lnTo>
                      <a:pt x="75" y="172"/>
                    </a:lnTo>
                    <a:lnTo>
                      <a:pt x="48" y="115"/>
                    </a:lnTo>
                    <a:lnTo>
                      <a:pt x="22" y="5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5" name="Freeform 3237"/>
              <p:cNvSpPr>
                <a:spLocks/>
              </p:cNvSpPr>
              <p:nvPr/>
            </p:nvSpPr>
            <p:spPr bwMode="auto">
              <a:xfrm>
                <a:off x="2196" y="3330"/>
                <a:ext cx="56" cy="33"/>
              </a:xfrm>
              <a:custGeom>
                <a:avLst/>
                <a:gdLst>
                  <a:gd name="T0" fmla="*/ 446 w 446"/>
                  <a:gd name="T1" fmla="*/ 259 h 259"/>
                  <a:gd name="T2" fmla="*/ 426 w 446"/>
                  <a:gd name="T3" fmla="*/ 232 h 259"/>
                  <a:gd name="T4" fmla="*/ 405 w 446"/>
                  <a:gd name="T5" fmla="*/ 205 h 259"/>
                  <a:gd name="T6" fmla="*/ 382 w 446"/>
                  <a:gd name="T7" fmla="*/ 179 h 259"/>
                  <a:gd name="T8" fmla="*/ 359 w 446"/>
                  <a:gd name="T9" fmla="*/ 153 h 259"/>
                  <a:gd name="T10" fmla="*/ 335 w 446"/>
                  <a:gd name="T11" fmla="*/ 128 h 259"/>
                  <a:gd name="T12" fmla="*/ 309 w 446"/>
                  <a:gd name="T13" fmla="*/ 105 h 259"/>
                  <a:gd name="T14" fmla="*/ 282 w 446"/>
                  <a:gd name="T15" fmla="*/ 83 h 259"/>
                  <a:gd name="T16" fmla="*/ 253 w 446"/>
                  <a:gd name="T17" fmla="*/ 63 h 259"/>
                  <a:gd name="T18" fmla="*/ 224 w 446"/>
                  <a:gd name="T19" fmla="*/ 46 h 259"/>
                  <a:gd name="T20" fmla="*/ 195 w 446"/>
                  <a:gd name="T21" fmla="*/ 31 h 259"/>
                  <a:gd name="T22" fmla="*/ 164 w 446"/>
                  <a:gd name="T23" fmla="*/ 18 h 259"/>
                  <a:gd name="T24" fmla="*/ 132 w 446"/>
                  <a:gd name="T25" fmla="*/ 9 h 259"/>
                  <a:gd name="T26" fmla="*/ 100 w 446"/>
                  <a:gd name="T27" fmla="*/ 3 h 259"/>
                  <a:gd name="T28" fmla="*/ 67 w 446"/>
                  <a:gd name="T29" fmla="*/ 0 h 259"/>
                  <a:gd name="T30" fmla="*/ 34 w 446"/>
                  <a:gd name="T31" fmla="*/ 1 h 259"/>
                  <a:gd name="T32" fmla="*/ 0 w 446"/>
                  <a:gd name="T33" fmla="*/ 7 h 2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6" h="259">
                    <a:moveTo>
                      <a:pt x="446" y="259"/>
                    </a:moveTo>
                    <a:lnTo>
                      <a:pt x="426" y="232"/>
                    </a:lnTo>
                    <a:lnTo>
                      <a:pt x="405" y="205"/>
                    </a:lnTo>
                    <a:lnTo>
                      <a:pt x="382" y="179"/>
                    </a:lnTo>
                    <a:lnTo>
                      <a:pt x="359" y="153"/>
                    </a:lnTo>
                    <a:lnTo>
                      <a:pt x="335" y="128"/>
                    </a:lnTo>
                    <a:lnTo>
                      <a:pt x="309" y="105"/>
                    </a:lnTo>
                    <a:lnTo>
                      <a:pt x="282" y="83"/>
                    </a:lnTo>
                    <a:lnTo>
                      <a:pt x="253" y="63"/>
                    </a:lnTo>
                    <a:lnTo>
                      <a:pt x="224" y="46"/>
                    </a:lnTo>
                    <a:lnTo>
                      <a:pt x="195" y="31"/>
                    </a:lnTo>
                    <a:lnTo>
                      <a:pt x="164" y="18"/>
                    </a:lnTo>
                    <a:lnTo>
                      <a:pt x="132" y="9"/>
                    </a:lnTo>
                    <a:lnTo>
                      <a:pt x="100" y="3"/>
                    </a:lnTo>
                    <a:lnTo>
                      <a:pt x="67" y="0"/>
                    </a:lnTo>
                    <a:lnTo>
                      <a:pt x="34" y="1"/>
                    </a:lnTo>
                    <a:lnTo>
                      <a:pt x="0" y="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6" name="Freeform 3238"/>
              <p:cNvSpPr>
                <a:spLocks/>
              </p:cNvSpPr>
              <p:nvPr/>
            </p:nvSpPr>
            <p:spPr bwMode="auto">
              <a:xfrm>
                <a:off x="2164" y="3262"/>
                <a:ext cx="32" cy="69"/>
              </a:xfrm>
              <a:custGeom>
                <a:avLst/>
                <a:gdLst>
                  <a:gd name="T0" fmla="*/ 252 w 252"/>
                  <a:gd name="T1" fmla="*/ 557 h 557"/>
                  <a:gd name="T2" fmla="*/ 221 w 252"/>
                  <a:gd name="T3" fmla="*/ 529 h 557"/>
                  <a:gd name="T4" fmla="*/ 194 w 252"/>
                  <a:gd name="T5" fmla="*/ 500 h 557"/>
                  <a:gd name="T6" fmla="*/ 171 w 252"/>
                  <a:gd name="T7" fmla="*/ 470 h 557"/>
                  <a:gd name="T8" fmla="*/ 150 w 252"/>
                  <a:gd name="T9" fmla="*/ 438 h 557"/>
                  <a:gd name="T10" fmla="*/ 131 w 252"/>
                  <a:gd name="T11" fmla="*/ 405 h 557"/>
                  <a:gd name="T12" fmla="*/ 115 w 252"/>
                  <a:gd name="T13" fmla="*/ 369 h 557"/>
                  <a:gd name="T14" fmla="*/ 101 w 252"/>
                  <a:gd name="T15" fmla="*/ 334 h 557"/>
                  <a:gd name="T16" fmla="*/ 88 w 252"/>
                  <a:gd name="T17" fmla="*/ 298 h 557"/>
                  <a:gd name="T18" fmla="*/ 77 w 252"/>
                  <a:gd name="T19" fmla="*/ 261 h 557"/>
                  <a:gd name="T20" fmla="*/ 67 w 252"/>
                  <a:gd name="T21" fmla="*/ 222 h 557"/>
                  <a:gd name="T22" fmla="*/ 56 w 252"/>
                  <a:gd name="T23" fmla="*/ 185 h 557"/>
                  <a:gd name="T24" fmla="*/ 46 w 252"/>
                  <a:gd name="T25" fmla="*/ 147 h 557"/>
                  <a:gd name="T26" fmla="*/ 36 w 252"/>
                  <a:gd name="T27" fmla="*/ 110 h 557"/>
                  <a:gd name="T28" fmla="*/ 25 w 252"/>
                  <a:gd name="T29" fmla="*/ 72 h 557"/>
                  <a:gd name="T30" fmla="*/ 14 w 252"/>
                  <a:gd name="T31" fmla="*/ 35 h 557"/>
                  <a:gd name="T32" fmla="*/ 0 w 252"/>
                  <a:gd name="T33" fmla="*/ 0 h 5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52" h="557">
                    <a:moveTo>
                      <a:pt x="252" y="557"/>
                    </a:moveTo>
                    <a:lnTo>
                      <a:pt x="221" y="529"/>
                    </a:lnTo>
                    <a:lnTo>
                      <a:pt x="194" y="500"/>
                    </a:lnTo>
                    <a:lnTo>
                      <a:pt x="171" y="470"/>
                    </a:lnTo>
                    <a:lnTo>
                      <a:pt x="150" y="438"/>
                    </a:lnTo>
                    <a:lnTo>
                      <a:pt x="131" y="405"/>
                    </a:lnTo>
                    <a:lnTo>
                      <a:pt x="115" y="369"/>
                    </a:lnTo>
                    <a:lnTo>
                      <a:pt x="101" y="334"/>
                    </a:lnTo>
                    <a:lnTo>
                      <a:pt x="88" y="298"/>
                    </a:lnTo>
                    <a:lnTo>
                      <a:pt x="77" y="261"/>
                    </a:lnTo>
                    <a:lnTo>
                      <a:pt x="67" y="222"/>
                    </a:lnTo>
                    <a:lnTo>
                      <a:pt x="56" y="185"/>
                    </a:lnTo>
                    <a:lnTo>
                      <a:pt x="46" y="147"/>
                    </a:lnTo>
                    <a:lnTo>
                      <a:pt x="36" y="110"/>
                    </a:lnTo>
                    <a:lnTo>
                      <a:pt x="25" y="72"/>
                    </a:lnTo>
                    <a:lnTo>
                      <a:pt x="14" y="3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7" name="Line 3239"/>
              <p:cNvSpPr>
                <a:spLocks noChangeShapeType="1"/>
              </p:cNvSpPr>
              <p:nvPr/>
            </p:nvSpPr>
            <p:spPr bwMode="auto">
              <a:xfrm flipH="1" flipV="1">
                <a:off x="2159" y="3239"/>
                <a:ext cx="5" cy="2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8" name="Freeform 3240"/>
              <p:cNvSpPr>
                <a:spLocks/>
              </p:cNvSpPr>
              <p:nvPr/>
            </p:nvSpPr>
            <p:spPr bwMode="auto">
              <a:xfrm>
                <a:off x="2159" y="3227"/>
                <a:ext cx="42" cy="12"/>
              </a:xfrm>
              <a:custGeom>
                <a:avLst/>
                <a:gdLst>
                  <a:gd name="T0" fmla="*/ 0 w 339"/>
                  <a:gd name="T1" fmla="*/ 100 h 100"/>
                  <a:gd name="T2" fmla="*/ 22 w 339"/>
                  <a:gd name="T3" fmla="*/ 98 h 100"/>
                  <a:gd name="T4" fmla="*/ 45 w 339"/>
                  <a:gd name="T5" fmla="*/ 96 h 100"/>
                  <a:gd name="T6" fmla="*/ 68 w 339"/>
                  <a:gd name="T7" fmla="*/ 92 h 100"/>
                  <a:gd name="T8" fmla="*/ 89 w 339"/>
                  <a:gd name="T9" fmla="*/ 87 h 100"/>
                  <a:gd name="T10" fmla="*/ 110 w 339"/>
                  <a:gd name="T11" fmla="*/ 82 h 100"/>
                  <a:gd name="T12" fmla="*/ 131 w 339"/>
                  <a:gd name="T13" fmla="*/ 76 h 100"/>
                  <a:gd name="T14" fmla="*/ 152 w 339"/>
                  <a:gd name="T15" fmla="*/ 68 h 100"/>
                  <a:gd name="T16" fmla="*/ 173 w 339"/>
                  <a:gd name="T17" fmla="*/ 60 h 100"/>
                  <a:gd name="T18" fmla="*/ 194 w 339"/>
                  <a:gd name="T19" fmla="*/ 53 h 100"/>
                  <a:gd name="T20" fmla="*/ 214 w 339"/>
                  <a:gd name="T21" fmla="*/ 45 h 100"/>
                  <a:gd name="T22" fmla="*/ 235 w 339"/>
                  <a:gd name="T23" fmla="*/ 36 h 100"/>
                  <a:gd name="T24" fmla="*/ 255 w 339"/>
                  <a:gd name="T25" fmla="*/ 28 h 100"/>
                  <a:gd name="T26" fmla="*/ 275 w 339"/>
                  <a:gd name="T27" fmla="*/ 21 h 100"/>
                  <a:gd name="T28" fmla="*/ 296 w 339"/>
                  <a:gd name="T29" fmla="*/ 13 h 100"/>
                  <a:gd name="T30" fmla="*/ 318 w 339"/>
                  <a:gd name="T31" fmla="*/ 6 h 100"/>
                  <a:gd name="T32" fmla="*/ 339 w 339"/>
                  <a:gd name="T33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39" h="100">
                    <a:moveTo>
                      <a:pt x="0" y="100"/>
                    </a:moveTo>
                    <a:lnTo>
                      <a:pt x="22" y="98"/>
                    </a:lnTo>
                    <a:lnTo>
                      <a:pt x="45" y="96"/>
                    </a:lnTo>
                    <a:lnTo>
                      <a:pt x="68" y="92"/>
                    </a:lnTo>
                    <a:lnTo>
                      <a:pt x="89" y="87"/>
                    </a:lnTo>
                    <a:lnTo>
                      <a:pt x="110" y="82"/>
                    </a:lnTo>
                    <a:lnTo>
                      <a:pt x="131" y="76"/>
                    </a:lnTo>
                    <a:lnTo>
                      <a:pt x="152" y="68"/>
                    </a:lnTo>
                    <a:lnTo>
                      <a:pt x="173" y="60"/>
                    </a:lnTo>
                    <a:lnTo>
                      <a:pt x="194" y="53"/>
                    </a:lnTo>
                    <a:lnTo>
                      <a:pt x="214" y="45"/>
                    </a:lnTo>
                    <a:lnTo>
                      <a:pt x="235" y="36"/>
                    </a:lnTo>
                    <a:lnTo>
                      <a:pt x="255" y="28"/>
                    </a:lnTo>
                    <a:lnTo>
                      <a:pt x="275" y="21"/>
                    </a:lnTo>
                    <a:lnTo>
                      <a:pt x="296" y="13"/>
                    </a:lnTo>
                    <a:lnTo>
                      <a:pt x="318" y="6"/>
                    </a:lnTo>
                    <a:lnTo>
                      <a:pt x="33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69" name="Freeform 3241"/>
              <p:cNvSpPr>
                <a:spLocks/>
              </p:cNvSpPr>
              <p:nvPr/>
            </p:nvSpPr>
            <p:spPr bwMode="auto">
              <a:xfrm>
                <a:off x="2201" y="3227"/>
                <a:ext cx="69" cy="108"/>
              </a:xfrm>
              <a:custGeom>
                <a:avLst/>
                <a:gdLst>
                  <a:gd name="T0" fmla="*/ 0 w 551"/>
                  <a:gd name="T1" fmla="*/ 0 h 869"/>
                  <a:gd name="T2" fmla="*/ 43 w 551"/>
                  <a:gd name="T3" fmla="*/ 49 h 869"/>
                  <a:gd name="T4" fmla="*/ 87 w 551"/>
                  <a:gd name="T5" fmla="*/ 99 h 869"/>
                  <a:gd name="T6" fmla="*/ 133 w 551"/>
                  <a:gd name="T7" fmla="*/ 149 h 869"/>
                  <a:gd name="T8" fmla="*/ 178 w 551"/>
                  <a:gd name="T9" fmla="*/ 198 h 869"/>
                  <a:gd name="T10" fmla="*/ 223 w 551"/>
                  <a:gd name="T11" fmla="*/ 249 h 869"/>
                  <a:gd name="T12" fmla="*/ 268 w 551"/>
                  <a:gd name="T13" fmla="*/ 299 h 869"/>
                  <a:gd name="T14" fmla="*/ 311 w 551"/>
                  <a:gd name="T15" fmla="*/ 350 h 869"/>
                  <a:gd name="T16" fmla="*/ 351 w 551"/>
                  <a:gd name="T17" fmla="*/ 403 h 869"/>
                  <a:gd name="T18" fmla="*/ 390 w 551"/>
                  <a:gd name="T19" fmla="*/ 456 h 869"/>
                  <a:gd name="T20" fmla="*/ 426 w 551"/>
                  <a:gd name="T21" fmla="*/ 510 h 869"/>
                  <a:gd name="T22" fmla="*/ 458 w 551"/>
                  <a:gd name="T23" fmla="*/ 566 h 869"/>
                  <a:gd name="T24" fmla="*/ 486 w 551"/>
                  <a:gd name="T25" fmla="*/ 623 h 869"/>
                  <a:gd name="T26" fmla="*/ 511 w 551"/>
                  <a:gd name="T27" fmla="*/ 682 h 869"/>
                  <a:gd name="T28" fmla="*/ 529 w 551"/>
                  <a:gd name="T29" fmla="*/ 742 h 869"/>
                  <a:gd name="T30" fmla="*/ 543 w 551"/>
                  <a:gd name="T31" fmla="*/ 804 h 869"/>
                  <a:gd name="T32" fmla="*/ 551 w 551"/>
                  <a:gd name="T33" fmla="*/ 869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51" h="869">
                    <a:moveTo>
                      <a:pt x="0" y="0"/>
                    </a:moveTo>
                    <a:lnTo>
                      <a:pt x="43" y="49"/>
                    </a:lnTo>
                    <a:lnTo>
                      <a:pt x="87" y="99"/>
                    </a:lnTo>
                    <a:lnTo>
                      <a:pt x="133" y="149"/>
                    </a:lnTo>
                    <a:lnTo>
                      <a:pt x="178" y="198"/>
                    </a:lnTo>
                    <a:lnTo>
                      <a:pt x="223" y="249"/>
                    </a:lnTo>
                    <a:lnTo>
                      <a:pt x="268" y="299"/>
                    </a:lnTo>
                    <a:lnTo>
                      <a:pt x="311" y="350"/>
                    </a:lnTo>
                    <a:lnTo>
                      <a:pt x="351" y="403"/>
                    </a:lnTo>
                    <a:lnTo>
                      <a:pt x="390" y="456"/>
                    </a:lnTo>
                    <a:lnTo>
                      <a:pt x="426" y="510"/>
                    </a:lnTo>
                    <a:lnTo>
                      <a:pt x="458" y="566"/>
                    </a:lnTo>
                    <a:lnTo>
                      <a:pt x="486" y="623"/>
                    </a:lnTo>
                    <a:lnTo>
                      <a:pt x="511" y="682"/>
                    </a:lnTo>
                    <a:lnTo>
                      <a:pt x="529" y="742"/>
                    </a:lnTo>
                    <a:lnTo>
                      <a:pt x="543" y="804"/>
                    </a:lnTo>
                    <a:lnTo>
                      <a:pt x="551" y="86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0" name="Freeform 3242"/>
              <p:cNvSpPr>
                <a:spLocks/>
              </p:cNvSpPr>
              <p:nvPr/>
            </p:nvSpPr>
            <p:spPr bwMode="auto">
              <a:xfrm>
                <a:off x="2270" y="3335"/>
                <a:ext cx="16" cy="29"/>
              </a:xfrm>
              <a:custGeom>
                <a:avLst/>
                <a:gdLst>
                  <a:gd name="T0" fmla="*/ 0 w 127"/>
                  <a:gd name="T1" fmla="*/ 0 h 225"/>
                  <a:gd name="T2" fmla="*/ 2 w 127"/>
                  <a:gd name="T3" fmla="*/ 17 h 225"/>
                  <a:gd name="T4" fmla="*/ 7 w 127"/>
                  <a:gd name="T5" fmla="*/ 32 h 225"/>
                  <a:gd name="T6" fmla="*/ 15 w 127"/>
                  <a:gd name="T7" fmla="*/ 46 h 225"/>
                  <a:gd name="T8" fmla="*/ 25 w 127"/>
                  <a:gd name="T9" fmla="*/ 59 h 225"/>
                  <a:gd name="T10" fmla="*/ 37 w 127"/>
                  <a:gd name="T11" fmla="*/ 70 h 225"/>
                  <a:gd name="T12" fmla="*/ 50 w 127"/>
                  <a:gd name="T13" fmla="*/ 82 h 225"/>
                  <a:gd name="T14" fmla="*/ 63 w 127"/>
                  <a:gd name="T15" fmla="*/ 93 h 225"/>
                  <a:gd name="T16" fmla="*/ 77 w 127"/>
                  <a:gd name="T17" fmla="*/ 104 h 225"/>
                  <a:gd name="T18" fmla="*/ 91 w 127"/>
                  <a:gd name="T19" fmla="*/ 116 h 225"/>
                  <a:gd name="T20" fmla="*/ 103 w 127"/>
                  <a:gd name="T21" fmla="*/ 128 h 225"/>
                  <a:gd name="T22" fmla="*/ 113 w 127"/>
                  <a:gd name="T23" fmla="*/ 140 h 225"/>
                  <a:gd name="T24" fmla="*/ 120 w 127"/>
                  <a:gd name="T25" fmla="*/ 154 h 225"/>
                  <a:gd name="T26" fmla="*/ 126 w 127"/>
                  <a:gd name="T27" fmla="*/ 169 h 225"/>
                  <a:gd name="T28" fmla="*/ 127 w 127"/>
                  <a:gd name="T29" fmla="*/ 185 h 225"/>
                  <a:gd name="T30" fmla="*/ 125 w 127"/>
                  <a:gd name="T31" fmla="*/ 204 h 225"/>
                  <a:gd name="T32" fmla="*/ 119 w 127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7" h="225">
                    <a:moveTo>
                      <a:pt x="0" y="0"/>
                    </a:moveTo>
                    <a:lnTo>
                      <a:pt x="2" y="17"/>
                    </a:lnTo>
                    <a:lnTo>
                      <a:pt x="7" y="32"/>
                    </a:lnTo>
                    <a:lnTo>
                      <a:pt x="15" y="46"/>
                    </a:lnTo>
                    <a:lnTo>
                      <a:pt x="25" y="59"/>
                    </a:lnTo>
                    <a:lnTo>
                      <a:pt x="37" y="70"/>
                    </a:lnTo>
                    <a:lnTo>
                      <a:pt x="50" y="82"/>
                    </a:lnTo>
                    <a:lnTo>
                      <a:pt x="63" y="93"/>
                    </a:lnTo>
                    <a:lnTo>
                      <a:pt x="77" y="104"/>
                    </a:lnTo>
                    <a:lnTo>
                      <a:pt x="91" y="116"/>
                    </a:lnTo>
                    <a:lnTo>
                      <a:pt x="103" y="128"/>
                    </a:lnTo>
                    <a:lnTo>
                      <a:pt x="113" y="140"/>
                    </a:lnTo>
                    <a:lnTo>
                      <a:pt x="120" y="154"/>
                    </a:lnTo>
                    <a:lnTo>
                      <a:pt x="126" y="169"/>
                    </a:lnTo>
                    <a:lnTo>
                      <a:pt x="127" y="185"/>
                    </a:lnTo>
                    <a:lnTo>
                      <a:pt x="125" y="204"/>
                    </a:lnTo>
                    <a:lnTo>
                      <a:pt x="119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1" name="Freeform 3243"/>
              <p:cNvSpPr>
                <a:spLocks/>
              </p:cNvSpPr>
              <p:nvPr/>
            </p:nvSpPr>
            <p:spPr bwMode="auto">
              <a:xfrm>
                <a:off x="2285" y="3364"/>
                <a:ext cx="14" cy="19"/>
              </a:xfrm>
              <a:custGeom>
                <a:avLst/>
                <a:gdLst>
                  <a:gd name="T0" fmla="*/ 0 w 113"/>
                  <a:gd name="T1" fmla="*/ 0 h 153"/>
                  <a:gd name="T2" fmla="*/ 2 w 113"/>
                  <a:gd name="T3" fmla="*/ 11 h 153"/>
                  <a:gd name="T4" fmla="*/ 6 w 113"/>
                  <a:gd name="T5" fmla="*/ 22 h 153"/>
                  <a:gd name="T6" fmla="*/ 12 w 113"/>
                  <a:gd name="T7" fmla="*/ 33 h 153"/>
                  <a:gd name="T8" fmla="*/ 18 w 113"/>
                  <a:gd name="T9" fmla="*/ 43 h 153"/>
                  <a:gd name="T10" fmla="*/ 25 w 113"/>
                  <a:gd name="T11" fmla="*/ 52 h 153"/>
                  <a:gd name="T12" fmla="*/ 33 w 113"/>
                  <a:gd name="T13" fmla="*/ 62 h 153"/>
                  <a:gd name="T14" fmla="*/ 42 w 113"/>
                  <a:gd name="T15" fmla="*/ 70 h 153"/>
                  <a:gd name="T16" fmla="*/ 51 w 113"/>
                  <a:gd name="T17" fmla="*/ 79 h 153"/>
                  <a:gd name="T18" fmla="*/ 60 w 113"/>
                  <a:gd name="T19" fmla="*/ 88 h 153"/>
                  <a:gd name="T20" fmla="*/ 69 w 113"/>
                  <a:gd name="T21" fmla="*/ 96 h 153"/>
                  <a:gd name="T22" fmla="*/ 77 w 113"/>
                  <a:gd name="T23" fmla="*/ 105 h 153"/>
                  <a:gd name="T24" fmla="*/ 86 w 113"/>
                  <a:gd name="T25" fmla="*/ 114 h 153"/>
                  <a:gd name="T26" fmla="*/ 94 w 113"/>
                  <a:gd name="T27" fmla="*/ 123 h 153"/>
                  <a:gd name="T28" fmla="*/ 101 w 113"/>
                  <a:gd name="T29" fmla="*/ 132 h 153"/>
                  <a:gd name="T30" fmla="*/ 108 w 113"/>
                  <a:gd name="T31" fmla="*/ 142 h 153"/>
                  <a:gd name="T32" fmla="*/ 113 w 113"/>
                  <a:gd name="T33" fmla="*/ 153 h 1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153">
                    <a:moveTo>
                      <a:pt x="0" y="0"/>
                    </a:moveTo>
                    <a:lnTo>
                      <a:pt x="2" y="11"/>
                    </a:lnTo>
                    <a:lnTo>
                      <a:pt x="6" y="22"/>
                    </a:lnTo>
                    <a:lnTo>
                      <a:pt x="12" y="33"/>
                    </a:lnTo>
                    <a:lnTo>
                      <a:pt x="18" y="43"/>
                    </a:lnTo>
                    <a:lnTo>
                      <a:pt x="25" y="52"/>
                    </a:lnTo>
                    <a:lnTo>
                      <a:pt x="33" y="62"/>
                    </a:lnTo>
                    <a:lnTo>
                      <a:pt x="42" y="70"/>
                    </a:lnTo>
                    <a:lnTo>
                      <a:pt x="51" y="79"/>
                    </a:lnTo>
                    <a:lnTo>
                      <a:pt x="60" y="88"/>
                    </a:lnTo>
                    <a:lnTo>
                      <a:pt x="69" y="96"/>
                    </a:lnTo>
                    <a:lnTo>
                      <a:pt x="77" y="105"/>
                    </a:lnTo>
                    <a:lnTo>
                      <a:pt x="86" y="114"/>
                    </a:lnTo>
                    <a:lnTo>
                      <a:pt x="94" y="123"/>
                    </a:lnTo>
                    <a:lnTo>
                      <a:pt x="101" y="132"/>
                    </a:lnTo>
                    <a:lnTo>
                      <a:pt x="108" y="142"/>
                    </a:lnTo>
                    <a:lnTo>
                      <a:pt x="113" y="1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2" name="Freeform 3244"/>
              <p:cNvSpPr>
                <a:spLocks/>
              </p:cNvSpPr>
              <p:nvPr/>
            </p:nvSpPr>
            <p:spPr bwMode="auto">
              <a:xfrm>
                <a:off x="2299" y="3383"/>
                <a:ext cx="12" cy="97"/>
              </a:xfrm>
              <a:custGeom>
                <a:avLst/>
                <a:gdLst>
                  <a:gd name="T0" fmla="*/ 0 w 99"/>
                  <a:gd name="T1" fmla="*/ 0 h 783"/>
                  <a:gd name="T2" fmla="*/ 13 w 99"/>
                  <a:gd name="T3" fmla="*/ 47 h 783"/>
                  <a:gd name="T4" fmla="*/ 25 w 99"/>
                  <a:gd name="T5" fmla="*/ 94 h 783"/>
                  <a:gd name="T6" fmla="*/ 35 w 99"/>
                  <a:gd name="T7" fmla="*/ 142 h 783"/>
                  <a:gd name="T8" fmla="*/ 44 w 99"/>
                  <a:gd name="T9" fmla="*/ 190 h 783"/>
                  <a:gd name="T10" fmla="*/ 51 w 99"/>
                  <a:gd name="T11" fmla="*/ 238 h 783"/>
                  <a:gd name="T12" fmla="*/ 58 w 99"/>
                  <a:gd name="T13" fmla="*/ 286 h 783"/>
                  <a:gd name="T14" fmla="*/ 63 w 99"/>
                  <a:gd name="T15" fmla="*/ 335 h 783"/>
                  <a:gd name="T16" fmla="*/ 68 w 99"/>
                  <a:gd name="T17" fmla="*/ 383 h 783"/>
                  <a:gd name="T18" fmla="*/ 72 w 99"/>
                  <a:gd name="T19" fmla="*/ 432 h 783"/>
                  <a:gd name="T20" fmla="*/ 76 w 99"/>
                  <a:gd name="T21" fmla="*/ 482 h 783"/>
                  <a:gd name="T22" fmla="*/ 80 w 99"/>
                  <a:gd name="T23" fmla="*/ 531 h 783"/>
                  <a:gd name="T24" fmla="*/ 83 w 99"/>
                  <a:gd name="T25" fmla="*/ 580 h 783"/>
                  <a:gd name="T26" fmla="*/ 86 w 99"/>
                  <a:gd name="T27" fmla="*/ 631 h 783"/>
                  <a:gd name="T28" fmla="*/ 90 w 99"/>
                  <a:gd name="T29" fmla="*/ 681 h 783"/>
                  <a:gd name="T30" fmla="*/ 94 w 99"/>
                  <a:gd name="T31" fmla="*/ 731 h 783"/>
                  <a:gd name="T32" fmla="*/ 99 w 99"/>
                  <a:gd name="T33" fmla="*/ 783 h 7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783">
                    <a:moveTo>
                      <a:pt x="0" y="0"/>
                    </a:moveTo>
                    <a:lnTo>
                      <a:pt x="13" y="47"/>
                    </a:lnTo>
                    <a:lnTo>
                      <a:pt x="25" y="94"/>
                    </a:lnTo>
                    <a:lnTo>
                      <a:pt x="35" y="142"/>
                    </a:lnTo>
                    <a:lnTo>
                      <a:pt x="44" y="190"/>
                    </a:lnTo>
                    <a:lnTo>
                      <a:pt x="51" y="238"/>
                    </a:lnTo>
                    <a:lnTo>
                      <a:pt x="58" y="286"/>
                    </a:lnTo>
                    <a:lnTo>
                      <a:pt x="63" y="335"/>
                    </a:lnTo>
                    <a:lnTo>
                      <a:pt x="68" y="383"/>
                    </a:lnTo>
                    <a:lnTo>
                      <a:pt x="72" y="432"/>
                    </a:lnTo>
                    <a:lnTo>
                      <a:pt x="76" y="482"/>
                    </a:lnTo>
                    <a:lnTo>
                      <a:pt x="80" y="531"/>
                    </a:lnTo>
                    <a:lnTo>
                      <a:pt x="83" y="580"/>
                    </a:lnTo>
                    <a:lnTo>
                      <a:pt x="86" y="631"/>
                    </a:lnTo>
                    <a:lnTo>
                      <a:pt x="90" y="681"/>
                    </a:lnTo>
                    <a:lnTo>
                      <a:pt x="94" y="731"/>
                    </a:lnTo>
                    <a:lnTo>
                      <a:pt x="99" y="78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3" name="Freeform 3245"/>
              <p:cNvSpPr>
                <a:spLocks/>
              </p:cNvSpPr>
              <p:nvPr/>
            </p:nvSpPr>
            <p:spPr bwMode="auto">
              <a:xfrm>
                <a:off x="2289" y="3480"/>
                <a:ext cx="22" cy="11"/>
              </a:xfrm>
              <a:custGeom>
                <a:avLst/>
                <a:gdLst>
                  <a:gd name="T0" fmla="*/ 179 w 180"/>
                  <a:gd name="T1" fmla="*/ 0 h 86"/>
                  <a:gd name="T2" fmla="*/ 180 w 180"/>
                  <a:gd name="T3" fmla="*/ 16 h 86"/>
                  <a:gd name="T4" fmla="*/ 178 w 180"/>
                  <a:gd name="T5" fmla="*/ 30 h 86"/>
                  <a:gd name="T6" fmla="*/ 174 w 180"/>
                  <a:gd name="T7" fmla="*/ 41 h 86"/>
                  <a:gd name="T8" fmla="*/ 167 w 180"/>
                  <a:gd name="T9" fmla="*/ 50 h 86"/>
                  <a:gd name="T10" fmla="*/ 157 w 180"/>
                  <a:gd name="T11" fmla="*/ 57 h 86"/>
                  <a:gd name="T12" fmla="*/ 146 w 180"/>
                  <a:gd name="T13" fmla="*/ 62 h 86"/>
                  <a:gd name="T14" fmla="*/ 133 w 180"/>
                  <a:gd name="T15" fmla="*/ 66 h 86"/>
                  <a:gd name="T16" fmla="*/ 118 w 180"/>
                  <a:gd name="T17" fmla="*/ 68 h 86"/>
                  <a:gd name="T18" fmla="*/ 103 w 180"/>
                  <a:gd name="T19" fmla="*/ 70 h 86"/>
                  <a:gd name="T20" fmla="*/ 87 w 180"/>
                  <a:gd name="T21" fmla="*/ 72 h 86"/>
                  <a:gd name="T22" fmla="*/ 72 w 180"/>
                  <a:gd name="T23" fmla="*/ 73 h 86"/>
                  <a:gd name="T24" fmla="*/ 55 w 180"/>
                  <a:gd name="T25" fmla="*/ 74 h 86"/>
                  <a:gd name="T26" fmla="*/ 39 w 180"/>
                  <a:gd name="T27" fmla="*/ 75 h 86"/>
                  <a:gd name="T28" fmla="*/ 25 w 180"/>
                  <a:gd name="T29" fmla="*/ 78 h 86"/>
                  <a:gd name="T30" fmla="*/ 11 w 180"/>
                  <a:gd name="T31" fmla="*/ 81 h 86"/>
                  <a:gd name="T32" fmla="*/ 0 w 180"/>
                  <a:gd name="T33" fmla="*/ 86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86">
                    <a:moveTo>
                      <a:pt x="179" y="0"/>
                    </a:moveTo>
                    <a:lnTo>
                      <a:pt x="180" y="16"/>
                    </a:lnTo>
                    <a:lnTo>
                      <a:pt x="178" y="30"/>
                    </a:lnTo>
                    <a:lnTo>
                      <a:pt x="174" y="41"/>
                    </a:lnTo>
                    <a:lnTo>
                      <a:pt x="167" y="50"/>
                    </a:lnTo>
                    <a:lnTo>
                      <a:pt x="157" y="57"/>
                    </a:lnTo>
                    <a:lnTo>
                      <a:pt x="146" y="62"/>
                    </a:lnTo>
                    <a:lnTo>
                      <a:pt x="133" y="66"/>
                    </a:lnTo>
                    <a:lnTo>
                      <a:pt x="118" y="68"/>
                    </a:lnTo>
                    <a:lnTo>
                      <a:pt x="103" y="70"/>
                    </a:lnTo>
                    <a:lnTo>
                      <a:pt x="87" y="72"/>
                    </a:lnTo>
                    <a:lnTo>
                      <a:pt x="72" y="73"/>
                    </a:lnTo>
                    <a:lnTo>
                      <a:pt x="55" y="74"/>
                    </a:lnTo>
                    <a:lnTo>
                      <a:pt x="39" y="75"/>
                    </a:lnTo>
                    <a:lnTo>
                      <a:pt x="25" y="78"/>
                    </a:lnTo>
                    <a:lnTo>
                      <a:pt x="11" y="81"/>
                    </a:lnTo>
                    <a:lnTo>
                      <a:pt x="0" y="8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4" name="Freeform 3246"/>
              <p:cNvSpPr>
                <a:spLocks/>
              </p:cNvSpPr>
              <p:nvPr/>
            </p:nvSpPr>
            <p:spPr bwMode="auto">
              <a:xfrm>
                <a:off x="2291" y="2622"/>
                <a:ext cx="14" cy="9"/>
              </a:xfrm>
              <a:custGeom>
                <a:avLst/>
                <a:gdLst>
                  <a:gd name="T0" fmla="*/ 0 w 113"/>
                  <a:gd name="T1" fmla="*/ 66 h 66"/>
                  <a:gd name="T2" fmla="*/ 3 w 113"/>
                  <a:gd name="T3" fmla="*/ 57 h 66"/>
                  <a:gd name="T4" fmla="*/ 6 w 113"/>
                  <a:gd name="T5" fmla="*/ 49 h 66"/>
                  <a:gd name="T6" fmla="*/ 9 w 113"/>
                  <a:gd name="T7" fmla="*/ 42 h 66"/>
                  <a:gd name="T8" fmla="*/ 13 w 113"/>
                  <a:gd name="T9" fmla="*/ 35 h 66"/>
                  <a:gd name="T10" fmla="*/ 16 w 113"/>
                  <a:gd name="T11" fmla="*/ 29 h 66"/>
                  <a:gd name="T12" fmla="*/ 20 w 113"/>
                  <a:gd name="T13" fmla="*/ 24 h 66"/>
                  <a:gd name="T14" fmla="*/ 24 w 113"/>
                  <a:gd name="T15" fmla="*/ 19 h 66"/>
                  <a:gd name="T16" fmla="*/ 28 w 113"/>
                  <a:gd name="T17" fmla="*/ 15 h 66"/>
                  <a:gd name="T18" fmla="*/ 33 w 113"/>
                  <a:gd name="T19" fmla="*/ 11 h 66"/>
                  <a:gd name="T20" fmla="*/ 38 w 113"/>
                  <a:gd name="T21" fmla="*/ 8 h 66"/>
                  <a:gd name="T22" fmla="*/ 43 w 113"/>
                  <a:gd name="T23" fmla="*/ 5 h 66"/>
                  <a:gd name="T24" fmla="*/ 50 w 113"/>
                  <a:gd name="T25" fmla="*/ 3 h 66"/>
                  <a:gd name="T26" fmla="*/ 56 w 113"/>
                  <a:gd name="T27" fmla="*/ 1 h 66"/>
                  <a:gd name="T28" fmla="*/ 63 w 113"/>
                  <a:gd name="T29" fmla="*/ 0 h 66"/>
                  <a:gd name="T30" fmla="*/ 71 w 113"/>
                  <a:gd name="T31" fmla="*/ 0 h 66"/>
                  <a:gd name="T32" fmla="*/ 80 w 113"/>
                  <a:gd name="T33" fmla="*/ 0 h 66"/>
                  <a:gd name="T34" fmla="*/ 113 w 113"/>
                  <a:gd name="T35" fmla="*/ 0 h 66"/>
                  <a:gd name="T36" fmla="*/ 107 w 113"/>
                  <a:gd name="T37" fmla="*/ 6 h 66"/>
                  <a:gd name="T38" fmla="*/ 102 w 113"/>
                  <a:gd name="T39" fmla="*/ 12 h 66"/>
                  <a:gd name="T40" fmla="*/ 96 w 113"/>
                  <a:gd name="T41" fmla="*/ 17 h 66"/>
                  <a:gd name="T42" fmla="*/ 89 w 113"/>
                  <a:gd name="T43" fmla="*/ 21 h 66"/>
                  <a:gd name="T44" fmla="*/ 82 w 113"/>
                  <a:gd name="T45" fmla="*/ 25 h 66"/>
                  <a:gd name="T46" fmla="*/ 75 w 113"/>
                  <a:gd name="T47" fmla="*/ 28 h 66"/>
                  <a:gd name="T48" fmla="*/ 67 w 113"/>
                  <a:gd name="T49" fmla="*/ 31 h 66"/>
                  <a:gd name="T50" fmla="*/ 59 w 113"/>
                  <a:gd name="T51" fmla="*/ 33 h 66"/>
                  <a:gd name="T52" fmla="*/ 51 w 113"/>
                  <a:gd name="T53" fmla="*/ 36 h 66"/>
                  <a:gd name="T54" fmla="*/ 42 w 113"/>
                  <a:gd name="T55" fmla="*/ 39 h 66"/>
                  <a:gd name="T56" fmla="*/ 35 w 113"/>
                  <a:gd name="T57" fmla="*/ 42 h 66"/>
                  <a:gd name="T58" fmla="*/ 27 w 113"/>
                  <a:gd name="T59" fmla="*/ 45 h 66"/>
                  <a:gd name="T60" fmla="*/ 20 w 113"/>
                  <a:gd name="T61" fmla="*/ 49 h 66"/>
                  <a:gd name="T62" fmla="*/ 12 w 113"/>
                  <a:gd name="T63" fmla="*/ 54 h 66"/>
                  <a:gd name="T64" fmla="*/ 6 w 113"/>
                  <a:gd name="T65" fmla="*/ 59 h 66"/>
                  <a:gd name="T66" fmla="*/ 0 w 113"/>
                  <a:gd name="T67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13" h="66">
                    <a:moveTo>
                      <a:pt x="0" y="66"/>
                    </a:moveTo>
                    <a:lnTo>
                      <a:pt x="3" y="57"/>
                    </a:lnTo>
                    <a:lnTo>
                      <a:pt x="6" y="49"/>
                    </a:lnTo>
                    <a:lnTo>
                      <a:pt x="9" y="42"/>
                    </a:lnTo>
                    <a:lnTo>
                      <a:pt x="13" y="35"/>
                    </a:lnTo>
                    <a:lnTo>
                      <a:pt x="16" y="29"/>
                    </a:lnTo>
                    <a:lnTo>
                      <a:pt x="20" y="24"/>
                    </a:lnTo>
                    <a:lnTo>
                      <a:pt x="24" y="19"/>
                    </a:lnTo>
                    <a:lnTo>
                      <a:pt x="28" y="15"/>
                    </a:lnTo>
                    <a:lnTo>
                      <a:pt x="33" y="11"/>
                    </a:lnTo>
                    <a:lnTo>
                      <a:pt x="38" y="8"/>
                    </a:lnTo>
                    <a:lnTo>
                      <a:pt x="43" y="5"/>
                    </a:lnTo>
                    <a:lnTo>
                      <a:pt x="50" y="3"/>
                    </a:lnTo>
                    <a:lnTo>
                      <a:pt x="56" y="1"/>
                    </a:lnTo>
                    <a:lnTo>
                      <a:pt x="63" y="0"/>
                    </a:lnTo>
                    <a:lnTo>
                      <a:pt x="71" y="0"/>
                    </a:lnTo>
                    <a:lnTo>
                      <a:pt x="80" y="0"/>
                    </a:lnTo>
                    <a:lnTo>
                      <a:pt x="113" y="0"/>
                    </a:lnTo>
                    <a:lnTo>
                      <a:pt x="107" y="6"/>
                    </a:lnTo>
                    <a:lnTo>
                      <a:pt x="102" y="12"/>
                    </a:lnTo>
                    <a:lnTo>
                      <a:pt x="96" y="17"/>
                    </a:lnTo>
                    <a:lnTo>
                      <a:pt x="89" y="21"/>
                    </a:lnTo>
                    <a:lnTo>
                      <a:pt x="82" y="25"/>
                    </a:lnTo>
                    <a:lnTo>
                      <a:pt x="75" y="28"/>
                    </a:lnTo>
                    <a:lnTo>
                      <a:pt x="67" y="31"/>
                    </a:lnTo>
                    <a:lnTo>
                      <a:pt x="59" y="33"/>
                    </a:lnTo>
                    <a:lnTo>
                      <a:pt x="51" y="36"/>
                    </a:lnTo>
                    <a:lnTo>
                      <a:pt x="42" y="39"/>
                    </a:lnTo>
                    <a:lnTo>
                      <a:pt x="35" y="42"/>
                    </a:lnTo>
                    <a:lnTo>
                      <a:pt x="27" y="45"/>
                    </a:lnTo>
                    <a:lnTo>
                      <a:pt x="20" y="49"/>
                    </a:lnTo>
                    <a:lnTo>
                      <a:pt x="12" y="54"/>
                    </a:lnTo>
                    <a:lnTo>
                      <a:pt x="6" y="59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5" name="Freeform 3247"/>
              <p:cNvSpPr>
                <a:spLocks/>
              </p:cNvSpPr>
              <p:nvPr/>
            </p:nvSpPr>
            <p:spPr bwMode="auto">
              <a:xfrm>
                <a:off x="2291" y="2622"/>
                <a:ext cx="9" cy="9"/>
              </a:xfrm>
              <a:custGeom>
                <a:avLst/>
                <a:gdLst>
                  <a:gd name="T0" fmla="*/ 0 w 80"/>
                  <a:gd name="T1" fmla="*/ 66 h 66"/>
                  <a:gd name="T2" fmla="*/ 3 w 80"/>
                  <a:gd name="T3" fmla="*/ 57 h 66"/>
                  <a:gd name="T4" fmla="*/ 6 w 80"/>
                  <a:gd name="T5" fmla="*/ 49 h 66"/>
                  <a:gd name="T6" fmla="*/ 9 w 80"/>
                  <a:gd name="T7" fmla="*/ 42 h 66"/>
                  <a:gd name="T8" fmla="*/ 13 w 80"/>
                  <a:gd name="T9" fmla="*/ 35 h 66"/>
                  <a:gd name="T10" fmla="*/ 16 w 80"/>
                  <a:gd name="T11" fmla="*/ 29 h 66"/>
                  <a:gd name="T12" fmla="*/ 20 w 80"/>
                  <a:gd name="T13" fmla="*/ 24 h 66"/>
                  <a:gd name="T14" fmla="*/ 24 w 80"/>
                  <a:gd name="T15" fmla="*/ 19 h 66"/>
                  <a:gd name="T16" fmla="*/ 28 w 80"/>
                  <a:gd name="T17" fmla="*/ 15 h 66"/>
                  <a:gd name="T18" fmla="*/ 33 w 80"/>
                  <a:gd name="T19" fmla="*/ 11 h 66"/>
                  <a:gd name="T20" fmla="*/ 38 w 80"/>
                  <a:gd name="T21" fmla="*/ 8 h 66"/>
                  <a:gd name="T22" fmla="*/ 43 w 80"/>
                  <a:gd name="T23" fmla="*/ 5 h 66"/>
                  <a:gd name="T24" fmla="*/ 50 w 80"/>
                  <a:gd name="T25" fmla="*/ 3 h 66"/>
                  <a:gd name="T26" fmla="*/ 56 w 80"/>
                  <a:gd name="T27" fmla="*/ 1 h 66"/>
                  <a:gd name="T28" fmla="*/ 63 w 80"/>
                  <a:gd name="T29" fmla="*/ 0 h 66"/>
                  <a:gd name="T30" fmla="*/ 71 w 80"/>
                  <a:gd name="T31" fmla="*/ 0 h 66"/>
                  <a:gd name="T32" fmla="*/ 80 w 80"/>
                  <a:gd name="T33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" h="66">
                    <a:moveTo>
                      <a:pt x="0" y="66"/>
                    </a:moveTo>
                    <a:lnTo>
                      <a:pt x="3" y="57"/>
                    </a:lnTo>
                    <a:lnTo>
                      <a:pt x="6" y="49"/>
                    </a:lnTo>
                    <a:lnTo>
                      <a:pt x="9" y="42"/>
                    </a:lnTo>
                    <a:lnTo>
                      <a:pt x="13" y="35"/>
                    </a:lnTo>
                    <a:lnTo>
                      <a:pt x="16" y="29"/>
                    </a:lnTo>
                    <a:lnTo>
                      <a:pt x="20" y="24"/>
                    </a:lnTo>
                    <a:lnTo>
                      <a:pt x="24" y="19"/>
                    </a:lnTo>
                    <a:lnTo>
                      <a:pt x="28" y="15"/>
                    </a:lnTo>
                    <a:lnTo>
                      <a:pt x="33" y="11"/>
                    </a:lnTo>
                    <a:lnTo>
                      <a:pt x="38" y="8"/>
                    </a:lnTo>
                    <a:lnTo>
                      <a:pt x="43" y="5"/>
                    </a:lnTo>
                    <a:lnTo>
                      <a:pt x="50" y="3"/>
                    </a:lnTo>
                    <a:lnTo>
                      <a:pt x="56" y="1"/>
                    </a:lnTo>
                    <a:lnTo>
                      <a:pt x="63" y="0"/>
                    </a:lnTo>
                    <a:lnTo>
                      <a:pt x="71" y="0"/>
                    </a:lnTo>
                    <a:lnTo>
                      <a:pt x="8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6" name="Line 3248"/>
              <p:cNvSpPr>
                <a:spLocks noChangeShapeType="1"/>
              </p:cNvSpPr>
              <p:nvPr/>
            </p:nvSpPr>
            <p:spPr bwMode="auto">
              <a:xfrm>
                <a:off x="2300" y="2622"/>
                <a:ext cx="5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7" name="Freeform 3249"/>
              <p:cNvSpPr>
                <a:spLocks/>
              </p:cNvSpPr>
              <p:nvPr/>
            </p:nvSpPr>
            <p:spPr bwMode="auto">
              <a:xfrm>
                <a:off x="2291" y="2622"/>
                <a:ext cx="14" cy="9"/>
              </a:xfrm>
              <a:custGeom>
                <a:avLst/>
                <a:gdLst>
                  <a:gd name="T0" fmla="*/ 113 w 113"/>
                  <a:gd name="T1" fmla="*/ 0 h 66"/>
                  <a:gd name="T2" fmla="*/ 107 w 113"/>
                  <a:gd name="T3" fmla="*/ 6 h 66"/>
                  <a:gd name="T4" fmla="*/ 102 w 113"/>
                  <a:gd name="T5" fmla="*/ 12 h 66"/>
                  <a:gd name="T6" fmla="*/ 96 w 113"/>
                  <a:gd name="T7" fmla="*/ 17 h 66"/>
                  <a:gd name="T8" fmla="*/ 89 w 113"/>
                  <a:gd name="T9" fmla="*/ 21 h 66"/>
                  <a:gd name="T10" fmla="*/ 82 w 113"/>
                  <a:gd name="T11" fmla="*/ 25 h 66"/>
                  <a:gd name="T12" fmla="*/ 75 w 113"/>
                  <a:gd name="T13" fmla="*/ 28 h 66"/>
                  <a:gd name="T14" fmla="*/ 67 w 113"/>
                  <a:gd name="T15" fmla="*/ 31 h 66"/>
                  <a:gd name="T16" fmla="*/ 59 w 113"/>
                  <a:gd name="T17" fmla="*/ 33 h 66"/>
                  <a:gd name="T18" fmla="*/ 51 w 113"/>
                  <a:gd name="T19" fmla="*/ 36 h 66"/>
                  <a:gd name="T20" fmla="*/ 42 w 113"/>
                  <a:gd name="T21" fmla="*/ 39 h 66"/>
                  <a:gd name="T22" fmla="*/ 35 w 113"/>
                  <a:gd name="T23" fmla="*/ 42 h 66"/>
                  <a:gd name="T24" fmla="*/ 27 w 113"/>
                  <a:gd name="T25" fmla="*/ 45 h 66"/>
                  <a:gd name="T26" fmla="*/ 20 w 113"/>
                  <a:gd name="T27" fmla="*/ 49 h 66"/>
                  <a:gd name="T28" fmla="*/ 12 w 113"/>
                  <a:gd name="T29" fmla="*/ 54 h 66"/>
                  <a:gd name="T30" fmla="*/ 6 w 113"/>
                  <a:gd name="T31" fmla="*/ 59 h 66"/>
                  <a:gd name="T32" fmla="*/ 0 w 113"/>
                  <a:gd name="T33" fmla="*/ 66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66">
                    <a:moveTo>
                      <a:pt x="113" y="0"/>
                    </a:moveTo>
                    <a:lnTo>
                      <a:pt x="107" y="6"/>
                    </a:lnTo>
                    <a:lnTo>
                      <a:pt x="102" y="12"/>
                    </a:lnTo>
                    <a:lnTo>
                      <a:pt x="96" y="17"/>
                    </a:lnTo>
                    <a:lnTo>
                      <a:pt x="89" y="21"/>
                    </a:lnTo>
                    <a:lnTo>
                      <a:pt x="82" y="25"/>
                    </a:lnTo>
                    <a:lnTo>
                      <a:pt x="75" y="28"/>
                    </a:lnTo>
                    <a:lnTo>
                      <a:pt x="67" y="31"/>
                    </a:lnTo>
                    <a:lnTo>
                      <a:pt x="59" y="33"/>
                    </a:lnTo>
                    <a:lnTo>
                      <a:pt x="51" y="36"/>
                    </a:lnTo>
                    <a:lnTo>
                      <a:pt x="42" y="39"/>
                    </a:lnTo>
                    <a:lnTo>
                      <a:pt x="35" y="42"/>
                    </a:lnTo>
                    <a:lnTo>
                      <a:pt x="27" y="45"/>
                    </a:lnTo>
                    <a:lnTo>
                      <a:pt x="20" y="49"/>
                    </a:lnTo>
                    <a:lnTo>
                      <a:pt x="12" y="54"/>
                    </a:lnTo>
                    <a:lnTo>
                      <a:pt x="6" y="59"/>
                    </a:lnTo>
                    <a:lnTo>
                      <a:pt x="0" y="6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8" name="Freeform 3250"/>
              <p:cNvSpPr>
                <a:spLocks/>
              </p:cNvSpPr>
              <p:nvPr/>
            </p:nvSpPr>
            <p:spPr bwMode="auto">
              <a:xfrm>
                <a:off x="2154" y="2673"/>
                <a:ext cx="97" cy="70"/>
              </a:xfrm>
              <a:custGeom>
                <a:avLst/>
                <a:gdLst>
                  <a:gd name="T0" fmla="*/ 540 w 771"/>
                  <a:gd name="T1" fmla="*/ 355 h 556"/>
                  <a:gd name="T2" fmla="*/ 513 w 771"/>
                  <a:gd name="T3" fmla="*/ 402 h 556"/>
                  <a:gd name="T4" fmla="*/ 504 w 771"/>
                  <a:gd name="T5" fmla="*/ 456 h 556"/>
                  <a:gd name="T6" fmla="*/ 493 w 771"/>
                  <a:gd name="T7" fmla="*/ 505 h 556"/>
                  <a:gd name="T8" fmla="*/ 457 w 771"/>
                  <a:gd name="T9" fmla="*/ 542 h 556"/>
                  <a:gd name="T10" fmla="*/ 392 w 771"/>
                  <a:gd name="T11" fmla="*/ 542 h 556"/>
                  <a:gd name="T12" fmla="*/ 329 w 771"/>
                  <a:gd name="T13" fmla="*/ 502 h 556"/>
                  <a:gd name="T14" fmla="*/ 265 w 771"/>
                  <a:gd name="T15" fmla="*/ 466 h 556"/>
                  <a:gd name="T16" fmla="*/ 195 w 771"/>
                  <a:gd name="T17" fmla="*/ 435 h 556"/>
                  <a:gd name="T18" fmla="*/ 123 w 771"/>
                  <a:gd name="T19" fmla="*/ 413 h 556"/>
                  <a:gd name="T20" fmla="*/ 47 w 771"/>
                  <a:gd name="T21" fmla="*/ 404 h 556"/>
                  <a:gd name="T22" fmla="*/ 25 w 771"/>
                  <a:gd name="T23" fmla="*/ 400 h 556"/>
                  <a:gd name="T24" fmla="*/ 10 w 771"/>
                  <a:gd name="T25" fmla="*/ 386 h 556"/>
                  <a:gd name="T26" fmla="*/ 2 w 771"/>
                  <a:gd name="T27" fmla="*/ 366 h 556"/>
                  <a:gd name="T28" fmla="*/ 0 w 771"/>
                  <a:gd name="T29" fmla="*/ 342 h 556"/>
                  <a:gd name="T30" fmla="*/ 4 w 771"/>
                  <a:gd name="T31" fmla="*/ 318 h 556"/>
                  <a:gd name="T32" fmla="*/ 27 w 771"/>
                  <a:gd name="T33" fmla="*/ 273 h 556"/>
                  <a:gd name="T34" fmla="*/ 56 w 771"/>
                  <a:gd name="T35" fmla="*/ 218 h 556"/>
                  <a:gd name="T36" fmla="*/ 85 w 771"/>
                  <a:gd name="T37" fmla="*/ 162 h 556"/>
                  <a:gd name="T38" fmla="*/ 116 w 771"/>
                  <a:gd name="T39" fmla="*/ 106 h 556"/>
                  <a:gd name="T40" fmla="*/ 152 w 771"/>
                  <a:gd name="T41" fmla="*/ 52 h 556"/>
                  <a:gd name="T42" fmla="*/ 179 w 771"/>
                  <a:gd name="T43" fmla="*/ 20 h 556"/>
                  <a:gd name="T44" fmla="*/ 185 w 771"/>
                  <a:gd name="T45" fmla="*/ 10 h 556"/>
                  <a:gd name="T46" fmla="*/ 216 w 771"/>
                  <a:gd name="T47" fmla="*/ 29 h 556"/>
                  <a:gd name="T48" fmla="*/ 259 w 771"/>
                  <a:gd name="T49" fmla="*/ 39 h 556"/>
                  <a:gd name="T50" fmla="*/ 297 w 771"/>
                  <a:gd name="T51" fmla="*/ 52 h 556"/>
                  <a:gd name="T52" fmla="*/ 319 w 771"/>
                  <a:gd name="T53" fmla="*/ 79 h 556"/>
                  <a:gd name="T54" fmla="*/ 312 w 771"/>
                  <a:gd name="T55" fmla="*/ 131 h 556"/>
                  <a:gd name="T56" fmla="*/ 307 w 771"/>
                  <a:gd name="T57" fmla="*/ 159 h 556"/>
                  <a:gd name="T58" fmla="*/ 305 w 771"/>
                  <a:gd name="T59" fmla="*/ 187 h 556"/>
                  <a:gd name="T60" fmla="*/ 307 w 771"/>
                  <a:gd name="T61" fmla="*/ 215 h 556"/>
                  <a:gd name="T62" fmla="*/ 317 w 771"/>
                  <a:gd name="T63" fmla="*/ 241 h 556"/>
                  <a:gd name="T64" fmla="*/ 336 w 771"/>
                  <a:gd name="T65" fmla="*/ 264 h 556"/>
                  <a:gd name="T66" fmla="*/ 403 w 771"/>
                  <a:gd name="T67" fmla="*/ 280 h 556"/>
                  <a:gd name="T68" fmla="*/ 483 w 771"/>
                  <a:gd name="T69" fmla="*/ 267 h 556"/>
                  <a:gd name="T70" fmla="*/ 558 w 771"/>
                  <a:gd name="T71" fmla="*/ 236 h 556"/>
                  <a:gd name="T72" fmla="*/ 633 w 771"/>
                  <a:gd name="T73" fmla="*/ 201 h 556"/>
                  <a:gd name="T74" fmla="*/ 712 w 771"/>
                  <a:gd name="T75" fmla="*/ 175 h 556"/>
                  <a:gd name="T76" fmla="*/ 762 w 771"/>
                  <a:gd name="T77" fmla="*/ 184 h 556"/>
                  <a:gd name="T78" fmla="*/ 736 w 771"/>
                  <a:gd name="T79" fmla="*/ 228 h 556"/>
                  <a:gd name="T80" fmla="*/ 710 w 771"/>
                  <a:gd name="T81" fmla="*/ 276 h 556"/>
                  <a:gd name="T82" fmla="*/ 679 w 771"/>
                  <a:gd name="T83" fmla="*/ 317 h 556"/>
                  <a:gd name="T84" fmla="*/ 636 w 771"/>
                  <a:gd name="T85" fmla="*/ 339 h 556"/>
                  <a:gd name="T86" fmla="*/ 578 w 771"/>
                  <a:gd name="T87" fmla="*/ 331 h 5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771" h="556">
                    <a:moveTo>
                      <a:pt x="578" y="331"/>
                    </a:moveTo>
                    <a:lnTo>
                      <a:pt x="556" y="342"/>
                    </a:lnTo>
                    <a:lnTo>
                      <a:pt x="540" y="355"/>
                    </a:lnTo>
                    <a:lnTo>
                      <a:pt x="527" y="369"/>
                    </a:lnTo>
                    <a:lnTo>
                      <a:pt x="519" y="385"/>
                    </a:lnTo>
                    <a:lnTo>
                      <a:pt x="513" y="402"/>
                    </a:lnTo>
                    <a:lnTo>
                      <a:pt x="509" y="420"/>
                    </a:lnTo>
                    <a:lnTo>
                      <a:pt x="506" y="437"/>
                    </a:lnTo>
                    <a:lnTo>
                      <a:pt x="504" y="456"/>
                    </a:lnTo>
                    <a:lnTo>
                      <a:pt x="501" y="473"/>
                    </a:lnTo>
                    <a:lnTo>
                      <a:pt x="498" y="490"/>
                    </a:lnTo>
                    <a:lnTo>
                      <a:pt x="493" y="505"/>
                    </a:lnTo>
                    <a:lnTo>
                      <a:pt x="485" y="519"/>
                    </a:lnTo>
                    <a:lnTo>
                      <a:pt x="472" y="532"/>
                    </a:lnTo>
                    <a:lnTo>
                      <a:pt x="457" y="542"/>
                    </a:lnTo>
                    <a:lnTo>
                      <a:pt x="437" y="550"/>
                    </a:lnTo>
                    <a:lnTo>
                      <a:pt x="412" y="556"/>
                    </a:lnTo>
                    <a:lnTo>
                      <a:pt x="392" y="542"/>
                    </a:lnTo>
                    <a:lnTo>
                      <a:pt x="372" y="529"/>
                    </a:lnTo>
                    <a:lnTo>
                      <a:pt x="351" y="515"/>
                    </a:lnTo>
                    <a:lnTo>
                      <a:pt x="329" y="502"/>
                    </a:lnTo>
                    <a:lnTo>
                      <a:pt x="308" y="490"/>
                    </a:lnTo>
                    <a:lnTo>
                      <a:pt x="287" y="478"/>
                    </a:lnTo>
                    <a:lnTo>
                      <a:pt x="265" y="466"/>
                    </a:lnTo>
                    <a:lnTo>
                      <a:pt x="242" y="455"/>
                    </a:lnTo>
                    <a:lnTo>
                      <a:pt x="219" y="444"/>
                    </a:lnTo>
                    <a:lnTo>
                      <a:pt x="195" y="435"/>
                    </a:lnTo>
                    <a:lnTo>
                      <a:pt x="172" y="427"/>
                    </a:lnTo>
                    <a:lnTo>
                      <a:pt x="148" y="420"/>
                    </a:lnTo>
                    <a:lnTo>
                      <a:pt x="123" y="413"/>
                    </a:lnTo>
                    <a:lnTo>
                      <a:pt x="98" y="409"/>
                    </a:lnTo>
                    <a:lnTo>
                      <a:pt x="72" y="405"/>
                    </a:lnTo>
                    <a:lnTo>
                      <a:pt x="47" y="404"/>
                    </a:lnTo>
                    <a:lnTo>
                      <a:pt x="38" y="404"/>
                    </a:lnTo>
                    <a:lnTo>
                      <a:pt x="31" y="402"/>
                    </a:lnTo>
                    <a:lnTo>
                      <a:pt x="25" y="400"/>
                    </a:lnTo>
                    <a:lnTo>
                      <a:pt x="19" y="396"/>
                    </a:lnTo>
                    <a:lnTo>
                      <a:pt x="14" y="392"/>
                    </a:lnTo>
                    <a:lnTo>
                      <a:pt x="10" y="386"/>
                    </a:lnTo>
                    <a:lnTo>
                      <a:pt x="7" y="380"/>
                    </a:lnTo>
                    <a:lnTo>
                      <a:pt x="4" y="374"/>
                    </a:lnTo>
                    <a:lnTo>
                      <a:pt x="2" y="366"/>
                    </a:lnTo>
                    <a:lnTo>
                      <a:pt x="1" y="359"/>
                    </a:lnTo>
                    <a:lnTo>
                      <a:pt x="0" y="351"/>
                    </a:lnTo>
                    <a:lnTo>
                      <a:pt x="0" y="342"/>
                    </a:lnTo>
                    <a:lnTo>
                      <a:pt x="1" y="334"/>
                    </a:lnTo>
                    <a:lnTo>
                      <a:pt x="2" y="326"/>
                    </a:lnTo>
                    <a:lnTo>
                      <a:pt x="4" y="318"/>
                    </a:lnTo>
                    <a:lnTo>
                      <a:pt x="7" y="311"/>
                    </a:lnTo>
                    <a:lnTo>
                      <a:pt x="17" y="292"/>
                    </a:lnTo>
                    <a:lnTo>
                      <a:pt x="27" y="273"/>
                    </a:lnTo>
                    <a:lnTo>
                      <a:pt x="37" y="255"/>
                    </a:lnTo>
                    <a:lnTo>
                      <a:pt x="47" y="236"/>
                    </a:lnTo>
                    <a:lnTo>
                      <a:pt x="56" y="218"/>
                    </a:lnTo>
                    <a:lnTo>
                      <a:pt x="66" y="199"/>
                    </a:lnTo>
                    <a:lnTo>
                      <a:pt x="75" y="181"/>
                    </a:lnTo>
                    <a:lnTo>
                      <a:pt x="85" y="162"/>
                    </a:lnTo>
                    <a:lnTo>
                      <a:pt x="95" y="142"/>
                    </a:lnTo>
                    <a:lnTo>
                      <a:pt x="106" y="124"/>
                    </a:lnTo>
                    <a:lnTo>
                      <a:pt x="116" y="106"/>
                    </a:lnTo>
                    <a:lnTo>
                      <a:pt x="127" y="88"/>
                    </a:lnTo>
                    <a:lnTo>
                      <a:pt x="139" y="70"/>
                    </a:lnTo>
                    <a:lnTo>
                      <a:pt x="152" y="52"/>
                    </a:lnTo>
                    <a:lnTo>
                      <a:pt x="165" y="35"/>
                    </a:lnTo>
                    <a:lnTo>
                      <a:pt x="180" y="19"/>
                    </a:lnTo>
                    <a:lnTo>
                      <a:pt x="179" y="20"/>
                    </a:lnTo>
                    <a:lnTo>
                      <a:pt x="179" y="0"/>
                    </a:lnTo>
                    <a:lnTo>
                      <a:pt x="180" y="0"/>
                    </a:lnTo>
                    <a:lnTo>
                      <a:pt x="185" y="10"/>
                    </a:lnTo>
                    <a:lnTo>
                      <a:pt x="194" y="18"/>
                    </a:lnTo>
                    <a:lnTo>
                      <a:pt x="204" y="24"/>
                    </a:lnTo>
                    <a:lnTo>
                      <a:pt x="216" y="29"/>
                    </a:lnTo>
                    <a:lnTo>
                      <a:pt x="231" y="33"/>
                    </a:lnTo>
                    <a:lnTo>
                      <a:pt x="244" y="36"/>
                    </a:lnTo>
                    <a:lnTo>
                      <a:pt x="259" y="39"/>
                    </a:lnTo>
                    <a:lnTo>
                      <a:pt x="272" y="43"/>
                    </a:lnTo>
                    <a:lnTo>
                      <a:pt x="285" y="47"/>
                    </a:lnTo>
                    <a:lnTo>
                      <a:pt x="297" y="52"/>
                    </a:lnTo>
                    <a:lnTo>
                      <a:pt x="307" y="59"/>
                    </a:lnTo>
                    <a:lnTo>
                      <a:pt x="314" y="68"/>
                    </a:lnTo>
                    <a:lnTo>
                      <a:pt x="319" y="79"/>
                    </a:lnTo>
                    <a:lnTo>
                      <a:pt x="320" y="93"/>
                    </a:lnTo>
                    <a:lnTo>
                      <a:pt x="318" y="110"/>
                    </a:lnTo>
                    <a:lnTo>
                      <a:pt x="312" y="131"/>
                    </a:lnTo>
                    <a:lnTo>
                      <a:pt x="310" y="139"/>
                    </a:lnTo>
                    <a:lnTo>
                      <a:pt x="309" y="150"/>
                    </a:lnTo>
                    <a:lnTo>
                      <a:pt x="307" y="159"/>
                    </a:lnTo>
                    <a:lnTo>
                      <a:pt x="306" y="168"/>
                    </a:lnTo>
                    <a:lnTo>
                      <a:pt x="305" y="178"/>
                    </a:lnTo>
                    <a:lnTo>
                      <a:pt x="305" y="187"/>
                    </a:lnTo>
                    <a:lnTo>
                      <a:pt x="305" y="197"/>
                    </a:lnTo>
                    <a:lnTo>
                      <a:pt x="306" y="206"/>
                    </a:lnTo>
                    <a:lnTo>
                      <a:pt x="307" y="215"/>
                    </a:lnTo>
                    <a:lnTo>
                      <a:pt x="310" y="224"/>
                    </a:lnTo>
                    <a:lnTo>
                      <a:pt x="313" y="233"/>
                    </a:lnTo>
                    <a:lnTo>
                      <a:pt x="317" y="241"/>
                    </a:lnTo>
                    <a:lnTo>
                      <a:pt x="322" y="249"/>
                    </a:lnTo>
                    <a:lnTo>
                      <a:pt x="328" y="257"/>
                    </a:lnTo>
                    <a:lnTo>
                      <a:pt x="336" y="264"/>
                    </a:lnTo>
                    <a:lnTo>
                      <a:pt x="345" y="271"/>
                    </a:lnTo>
                    <a:lnTo>
                      <a:pt x="375" y="277"/>
                    </a:lnTo>
                    <a:lnTo>
                      <a:pt x="403" y="280"/>
                    </a:lnTo>
                    <a:lnTo>
                      <a:pt x="430" y="279"/>
                    </a:lnTo>
                    <a:lnTo>
                      <a:pt x="456" y="274"/>
                    </a:lnTo>
                    <a:lnTo>
                      <a:pt x="483" y="267"/>
                    </a:lnTo>
                    <a:lnTo>
                      <a:pt x="508" y="258"/>
                    </a:lnTo>
                    <a:lnTo>
                      <a:pt x="533" y="248"/>
                    </a:lnTo>
                    <a:lnTo>
                      <a:pt x="558" y="236"/>
                    </a:lnTo>
                    <a:lnTo>
                      <a:pt x="582" y="224"/>
                    </a:lnTo>
                    <a:lnTo>
                      <a:pt x="607" y="212"/>
                    </a:lnTo>
                    <a:lnTo>
                      <a:pt x="633" y="201"/>
                    </a:lnTo>
                    <a:lnTo>
                      <a:pt x="659" y="190"/>
                    </a:lnTo>
                    <a:lnTo>
                      <a:pt x="685" y="182"/>
                    </a:lnTo>
                    <a:lnTo>
                      <a:pt x="712" y="175"/>
                    </a:lnTo>
                    <a:lnTo>
                      <a:pt x="740" y="172"/>
                    </a:lnTo>
                    <a:lnTo>
                      <a:pt x="771" y="172"/>
                    </a:lnTo>
                    <a:lnTo>
                      <a:pt x="762" y="184"/>
                    </a:lnTo>
                    <a:lnTo>
                      <a:pt x="753" y="197"/>
                    </a:lnTo>
                    <a:lnTo>
                      <a:pt x="745" y="212"/>
                    </a:lnTo>
                    <a:lnTo>
                      <a:pt x="736" y="228"/>
                    </a:lnTo>
                    <a:lnTo>
                      <a:pt x="728" y="244"/>
                    </a:lnTo>
                    <a:lnTo>
                      <a:pt x="719" y="260"/>
                    </a:lnTo>
                    <a:lnTo>
                      <a:pt x="710" y="276"/>
                    </a:lnTo>
                    <a:lnTo>
                      <a:pt x="701" y="291"/>
                    </a:lnTo>
                    <a:lnTo>
                      <a:pt x="690" y="305"/>
                    </a:lnTo>
                    <a:lnTo>
                      <a:pt x="679" y="317"/>
                    </a:lnTo>
                    <a:lnTo>
                      <a:pt x="666" y="327"/>
                    </a:lnTo>
                    <a:lnTo>
                      <a:pt x="652" y="334"/>
                    </a:lnTo>
                    <a:lnTo>
                      <a:pt x="636" y="339"/>
                    </a:lnTo>
                    <a:lnTo>
                      <a:pt x="619" y="340"/>
                    </a:lnTo>
                    <a:lnTo>
                      <a:pt x="599" y="337"/>
                    </a:lnTo>
                    <a:lnTo>
                      <a:pt x="578" y="3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9" name="Freeform 3251"/>
              <p:cNvSpPr>
                <a:spLocks/>
              </p:cNvSpPr>
              <p:nvPr/>
            </p:nvSpPr>
            <p:spPr bwMode="auto">
              <a:xfrm>
                <a:off x="2206" y="2714"/>
                <a:ext cx="21" cy="29"/>
              </a:xfrm>
              <a:custGeom>
                <a:avLst/>
                <a:gdLst>
                  <a:gd name="T0" fmla="*/ 166 w 166"/>
                  <a:gd name="T1" fmla="*/ 0 h 225"/>
                  <a:gd name="T2" fmla="*/ 144 w 166"/>
                  <a:gd name="T3" fmla="*/ 11 h 225"/>
                  <a:gd name="T4" fmla="*/ 128 w 166"/>
                  <a:gd name="T5" fmla="*/ 24 h 225"/>
                  <a:gd name="T6" fmla="*/ 115 w 166"/>
                  <a:gd name="T7" fmla="*/ 38 h 225"/>
                  <a:gd name="T8" fmla="*/ 107 w 166"/>
                  <a:gd name="T9" fmla="*/ 54 h 225"/>
                  <a:gd name="T10" fmla="*/ 101 w 166"/>
                  <a:gd name="T11" fmla="*/ 71 h 225"/>
                  <a:gd name="T12" fmla="*/ 97 w 166"/>
                  <a:gd name="T13" fmla="*/ 89 h 225"/>
                  <a:gd name="T14" fmla="*/ 94 w 166"/>
                  <a:gd name="T15" fmla="*/ 106 h 225"/>
                  <a:gd name="T16" fmla="*/ 92 w 166"/>
                  <a:gd name="T17" fmla="*/ 125 h 225"/>
                  <a:gd name="T18" fmla="*/ 89 w 166"/>
                  <a:gd name="T19" fmla="*/ 142 h 225"/>
                  <a:gd name="T20" fmla="*/ 86 w 166"/>
                  <a:gd name="T21" fmla="*/ 159 h 225"/>
                  <a:gd name="T22" fmla="*/ 81 w 166"/>
                  <a:gd name="T23" fmla="*/ 174 h 225"/>
                  <a:gd name="T24" fmla="*/ 73 w 166"/>
                  <a:gd name="T25" fmla="*/ 188 h 225"/>
                  <a:gd name="T26" fmla="*/ 60 w 166"/>
                  <a:gd name="T27" fmla="*/ 201 h 225"/>
                  <a:gd name="T28" fmla="*/ 45 w 166"/>
                  <a:gd name="T29" fmla="*/ 211 h 225"/>
                  <a:gd name="T30" fmla="*/ 25 w 166"/>
                  <a:gd name="T31" fmla="*/ 219 h 225"/>
                  <a:gd name="T32" fmla="*/ 0 w 166"/>
                  <a:gd name="T33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6" h="225">
                    <a:moveTo>
                      <a:pt x="166" y="0"/>
                    </a:moveTo>
                    <a:lnTo>
                      <a:pt x="144" y="11"/>
                    </a:lnTo>
                    <a:lnTo>
                      <a:pt x="128" y="24"/>
                    </a:lnTo>
                    <a:lnTo>
                      <a:pt x="115" y="38"/>
                    </a:lnTo>
                    <a:lnTo>
                      <a:pt x="107" y="54"/>
                    </a:lnTo>
                    <a:lnTo>
                      <a:pt x="101" y="71"/>
                    </a:lnTo>
                    <a:lnTo>
                      <a:pt x="97" y="89"/>
                    </a:lnTo>
                    <a:lnTo>
                      <a:pt x="94" y="106"/>
                    </a:lnTo>
                    <a:lnTo>
                      <a:pt x="92" y="125"/>
                    </a:lnTo>
                    <a:lnTo>
                      <a:pt x="89" y="142"/>
                    </a:lnTo>
                    <a:lnTo>
                      <a:pt x="86" y="159"/>
                    </a:lnTo>
                    <a:lnTo>
                      <a:pt x="81" y="174"/>
                    </a:lnTo>
                    <a:lnTo>
                      <a:pt x="73" y="188"/>
                    </a:lnTo>
                    <a:lnTo>
                      <a:pt x="60" y="201"/>
                    </a:lnTo>
                    <a:lnTo>
                      <a:pt x="45" y="211"/>
                    </a:lnTo>
                    <a:lnTo>
                      <a:pt x="25" y="219"/>
                    </a:lnTo>
                    <a:lnTo>
                      <a:pt x="0" y="22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0" name="Freeform 3252"/>
              <p:cNvSpPr>
                <a:spLocks/>
              </p:cNvSpPr>
              <p:nvPr/>
            </p:nvSpPr>
            <p:spPr bwMode="auto">
              <a:xfrm>
                <a:off x="2160" y="2724"/>
                <a:ext cx="46" cy="19"/>
              </a:xfrm>
              <a:custGeom>
                <a:avLst/>
                <a:gdLst>
                  <a:gd name="T0" fmla="*/ 365 w 365"/>
                  <a:gd name="T1" fmla="*/ 152 h 152"/>
                  <a:gd name="T2" fmla="*/ 345 w 365"/>
                  <a:gd name="T3" fmla="*/ 138 h 152"/>
                  <a:gd name="T4" fmla="*/ 325 w 365"/>
                  <a:gd name="T5" fmla="*/ 125 h 152"/>
                  <a:gd name="T6" fmla="*/ 304 w 365"/>
                  <a:gd name="T7" fmla="*/ 111 h 152"/>
                  <a:gd name="T8" fmla="*/ 282 w 365"/>
                  <a:gd name="T9" fmla="*/ 98 h 152"/>
                  <a:gd name="T10" fmla="*/ 261 w 365"/>
                  <a:gd name="T11" fmla="*/ 86 h 152"/>
                  <a:gd name="T12" fmla="*/ 240 w 365"/>
                  <a:gd name="T13" fmla="*/ 74 h 152"/>
                  <a:gd name="T14" fmla="*/ 218 w 365"/>
                  <a:gd name="T15" fmla="*/ 62 h 152"/>
                  <a:gd name="T16" fmla="*/ 195 w 365"/>
                  <a:gd name="T17" fmla="*/ 51 h 152"/>
                  <a:gd name="T18" fmla="*/ 172 w 365"/>
                  <a:gd name="T19" fmla="*/ 40 h 152"/>
                  <a:gd name="T20" fmla="*/ 148 w 365"/>
                  <a:gd name="T21" fmla="*/ 31 h 152"/>
                  <a:gd name="T22" fmla="*/ 125 w 365"/>
                  <a:gd name="T23" fmla="*/ 23 h 152"/>
                  <a:gd name="T24" fmla="*/ 101 w 365"/>
                  <a:gd name="T25" fmla="*/ 16 h 152"/>
                  <a:gd name="T26" fmla="*/ 76 w 365"/>
                  <a:gd name="T27" fmla="*/ 9 h 152"/>
                  <a:gd name="T28" fmla="*/ 51 w 365"/>
                  <a:gd name="T29" fmla="*/ 5 h 152"/>
                  <a:gd name="T30" fmla="*/ 25 w 365"/>
                  <a:gd name="T31" fmla="*/ 1 h 152"/>
                  <a:gd name="T32" fmla="*/ 0 w 365"/>
                  <a:gd name="T3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152">
                    <a:moveTo>
                      <a:pt x="365" y="152"/>
                    </a:moveTo>
                    <a:lnTo>
                      <a:pt x="345" y="138"/>
                    </a:lnTo>
                    <a:lnTo>
                      <a:pt x="325" y="125"/>
                    </a:lnTo>
                    <a:lnTo>
                      <a:pt x="304" y="111"/>
                    </a:lnTo>
                    <a:lnTo>
                      <a:pt x="282" y="98"/>
                    </a:lnTo>
                    <a:lnTo>
                      <a:pt x="261" y="86"/>
                    </a:lnTo>
                    <a:lnTo>
                      <a:pt x="240" y="74"/>
                    </a:lnTo>
                    <a:lnTo>
                      <a:pt x="218" y="62"/>
                    </a:lnTo>
                    <a:lnTo>
                      <a:pt x="195" y="51"/>
                    </a:lnTo>
                    <a:lnTo>
                      <a:pt x="172" y="40"/>
                    </a:lnTo>
                    <a:lnTo>
                      <a:pt x="148" y="31"/>
                    </a:lnTo>
                    <a:lnTo>
                      <a:pt x="125" y="23"/>
                    </a:lnTo>
                    <a:lnTo>
                      <a:pt x="101" y="16"/>
                    </a:lnTo>
                    <a:lnTo>
                      <a:pt x="76" y="9"/>
                    </a:lnTo>
                    <a:lnTo>
                      <a:pt x="51" y="5"/>
                    </a:lnTo>
                    <a:lnTo>
                      <a:pt x="25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1" name="Freeform 3253"/>
              <p:cNvSpPr>
                <a:spLocks/>
              </p:cNvSpPr>
              <p:nvPr/>
            </p:nvSpPr>
            <p:spPr bwMode="auto">
              <a:xfrm>
                <a:off x="2154" y="2712"/>
                <a:ext cx="6" cy="12"/>
              </a:xfrm>
              <a:custGeom>
                <a:avLst/>
                <a:gdLst>
                  <a:gd name="T0" fmla="*/ 47 w 47"/>
                  <a:gd name="T1" fmla="*/ 93 h 93"/>
                  <a:gd name="T2" fmla="*/ 38 w 47"/>
                  <a:gd name="T3" fmla="*/ 93 h 93"/>
                  <a:gd name="T4" fmla="*/ 31 w 47"/>
                  <a:gd name="T5" fmla="*/ 91 h 93"/>
                  <a:gd name="T6" fmla="*/ 25 w 47"/>
                  <a:gd name="T7" fmla="*/ 89 h 93"/>
                  <a:gd name="T8" fmla="*/ 19 w 47"/>
                  <a:gd name="T9" fmla="*/ 85 h 93"/>
                  <a:gd name="T10" fmla="*/ 14 w 47"/>
                  <a:gd name="T11" fmla="*/ 81 h 93"/>
                  <a:gd name="T12" fmla="*/ 10 w 47"/>
                  <a:gd name="T13" fmla="*/ 75 h 93"/>
                  <a:gd name="T14" fmla="*/ 7 w 47"/>
                  <a:gd name="T15" fmla="*/ 69 h 93"/>
                  <a:gd name="T16" fmla="*/ 4 w 47"/>
                  <a:gd name="T17" fmla="*/ 63 h 93"/>
                  <a:gd name="T18" fmla="*/ 2 w 47"/>
                  <a:gd name="T19" fmla="*/ 55 h 93"/>
                  <a:gd name="T20" fmla="*/ 1 w 47"/>
                  <a:gd name="T21" fmla="*/ 48 h 93"/>
                  <a:gd name="T22" fmla="*/ 0 w 47"/>
                  <a:gd name="T23" fmla="*/ 40 h 93"/>
                  <a:gd name="T24" fmla="*/ 0 w 47"/>
                  <a:gd name="T25" fmla="*/ 31 h 93"/>
                  <a:gd name="T26" fmla="*/ 1 w 47"/>
                  <a:gd name="T27" fmla="*/ 23 h 93"/>
                  <a:gd name="T28" fmla="*/ 2 w 47"/>
                  <a:gd name="T29" fmla="*/ 15 h 93"/>
                  <a:gd name="T30" fmla="*/ 4 w 47"/>
                  <a:gd name="T31" fmla="*/ 7 h 93"/>
                  <a:gd name="T32" fmla="*/ 7 w 47"/>
                  <a:gd name="T3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93">
                    <a:moveTo>
                      <a:pt x="47" y="93"/>
                    </a:moveTo>
                    <a:lnTo>
                      <a:pt x="38" y="93"/>
                    </a:lnTo>
                    <a:lnTo>
                      <a:pt x="31" y="91"/>
                    </a:lnTo>
                    <a:lnTo>
                      <a:pt x="25" y="89"/>
                    </a:lnTo>
                    <a:lnTo>
                      <a:pt x="19" y="85"/>
                    </a:lnTo>
                    <a:lnTo>
                      <a:pt x="14" y="81"/>
                    </a:lnTo>
                    <a:lnTo>
                      <a:pt x="10" y="75"/>
                    </a:lnTo>
                    <a:lnTo>
                      <a:pt x="7" y="69"/>
                    </a:lnTo>
                    <a:lnTo>
                      <a:pt x="4" y="63"/>
                    </a:lnTo>
                    <a:lnTo>
                      <a:pt x="2" y="55"/>
                    </a:lnTo>
                    <a:lnTo>
                      <a:pt x="1" y="48"/>
                    </a:lnTo>
                    <a:lnTo>
                      <a:pt x="0" y="40"/>
                    </a:lnTo>
                    <a:lnTo>
                      <a:pt x="0" y="31"/>
                    </a:lnTo>
                    <a:lnTo>
                      <a:pt x="1" y="23"/>
                    </a:lnTo>
                    <a:lnTo>
                      <a:pt x="2" y="15"/>
                    </a:lnTo>
                    <a:lnTo>
                      <a:pt x="4" y="7"/>
                    </a:lnTo>
                    <a:lnTo>
                      <a:pt x="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2" name="Freeform 3254"/>
              <p:cNvSpPr>
                <a:spLocks/>
              </p:cNvSpPr>
              <p:nvPr/>
            </p:nvSpPr>
            <p:spPr bwMode="auto">
              <a:xfrm>
                <a:off x="2155" y="2675"/>
                <a:ext cx="22" cy="37"/>
              </a:xfrm>
              <a:custGeom>
                <a:avLst/>
                <a:gdLst>
                  <a:gd name="T0" fmla="*/ 0 w 173"/>
                  <a:gd name="T1" fmla="*/ 292 h 292"/>
                  <a:gd name="T2" fmla="*/ 10 w 173"/>
                  <a:gd name="T3" fmla="*/ 273 h 292"/>
                  <a:gd name="T4" fmla="*/ 20 w 173"/>
                  <a:gd name="T5" fmla="*/ 254 h 292"/>
                  <a:gd name="T6" fmla="*/ 30 w 173"/>
                  <a:gd name="T7" fmla="*/ 236 h 292"/>
                  <a:gd name="T8" fmla="*/ 40 w 173"/>
                  <a:gd name="T9" fmla="*/ 217 h 292"/>
                  <a:gd name="T10" fmla="*/ 49 w 173"/>
                  <a:gd name="T11" fmla="*/ 199 h 292"/>
                  <a:gd name="T12" fmla="*/ 59 w 173"/>
                  <a:gd name="T13" fmla="*/ 180 h 292"/>
                  <a:gd name="T14" fmla="*/ 68 w 173"/>
                  <a:gd name="T15" fmla="*/ 162 h 292"/>
                  <a:gd name="T16" fmla="*/ 78 w 173"/>
                  <a:gd name="T17" fmla="*/ 143 h 292"/>
                  <a:gd name="T18" fmla="*/ 88 w 173"/>
                  <a:gd name="T19" fmla="*/ 123 h 292"/>
                  <a:gd name="T20" fmla="*/ 99 w 173"/>
                  <a:gd name="T21" fmla="*/ 105 h 292"/>
                  <a:gd name="T22" fmla="*/ 109 w 173"/>
                  <a:gd name="T23" fmla="*/ 87 h 292"/>
                  <a:gd name="T24" fmla="*/ 120 w 173"/>
                  <a:gd name="T25" fmla="*/ 69 h 292"/>
                  <a:gd name="T26" fmla="*/ 132 w 173"/>
                  <a:gd name="T27" fmla="*/ 51 h 292"/>
                  <a:gd name="T28" fmla="*/ 145 w 173"/>
                  <a:gd name="T29" fmla="*/ 33 h 292"/>
                  <a:gd name="T30" fmla="*/ 158 w 173"/>
                  <a:gd name="T31" fmla="*/ 16 h 292"/>
                  <a:gd name="T32" fmla="*/ 173 w 173"/>
                  <a:gd name="T33" fmla="*/ 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3" h="292">
                    <a:moveTo>
                      <a:pt x="0" y="292"/>
                    </a:moveTo>
                    <a:lnTo>
                      <a:pt x="10" y="273"/>
                    </a:lnTo>
                    <a:lnTo>
                      <a:pt x="20" y="254"/>
                    </a:lnTo>
                    <a:lnTo>
                      <a:pt x="30" y="236"/>
                    </a:lnTo>
                    <a:lnTo>
                      <a:pt x="40" y="217"/>
                    </a:lnTo>
                    <a:lnTo>
                      <a:pt x="49" y="199"/>
                    </a:lnTo>
                    <a:lnTo>
                      <a:pt x="59" y="180"/>
                    </a:lnTo>
                    <a:lnTo>
                      <a:pt x="68" y="162"/>
                    </a:lnTo>
                    <a:lnTo>
                      <a:pt x="78" y="143"/>
                    </a:lnTo>
                    <a:lnTo>
                      <a:pt x="88" y="123"/>
                    </a:lnTo>
                    <a:lnTo>
                      <a:pt x="99" y="105"/>
                    </a:lnTo>
                    <a:lnTo>
                      <a:pt x="109" y="87"/>
                    </a:lnTo>
                    <a:lnTo>
                      <a:pt x="120" y="69"/>
                    </a:lnTo>
                    <a:lnTo>
                      <a:pt x="132" y="51"/>
                    </a:lnTo>
                    <a:lnTo>
                      <a:pt x="145" y="33"/>
                    </a:lnTo>
                    <a:lnTo>
                      <a:pt x="158" y="16"/>
                    </a:lnTo>
                    <a:lnTo>
                      <a:pt x="17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3" name="Line 3255"/>
              <p:cNvSpPr>
                <a:spLocks noChangeShapeType="1"/>
              </p:cNvSpPr>
              <p:nvPr/>
            </p:nvSpPr>
            <p:spPr bwMode="auto">
              <a:xfrm flipV="1">
                <a:off x="2177" y="2673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4" name="Freeform 3256"/>
              <p:cNvSpPr>
                <a:spLocks/>
              </p:cNvSpPr>
              <p:nvPr/>
            </p:nvSpPr>
            <p:spPr bwMode="auto">
              <a:xfrm>
                <a:off x="2177" y="2673"/>
                <a:ext cx="17" cy="17"/>
              </a:xfrm>
              <a:custGeom>
                <a:avLst/>
                <a:gdLst>
                  <a:gd name="T0" fmla="*/ 0 w 140"/>
                  <a:gd name="T1" fmla="*/ 0 h 131"/>
                  <a:gd name="T2" fmla="*/ 5 w 140"/>
                  <a:gd name="T3" fmla="*/ 10 h 131"/>
                  <a:gd name="T4" fmla="*/ 14 w 140"/>
                  <a:gd name="T5" fmla="*/ 18 h 131"/>
                  <a:gd name="T6" fmla="*/ 24 w 140"/>
                  <a:gd name="T7" fmla="*/ 24 h 131"/>
                  <a:gd name="T8" fmla="*/ 36 w 140"/>
                  <a:gd name="T9" fmla="*/ 29 h 131"/>
                  <a:gd name="T10" fmla="*/ 51 w 140"/>
                  <a:gd name="T11" fmla="*/ 33 h 131"/>
                  <a:gd name="T12" fmla="*/ 64 w 140"/>
                  <a:gd name="T13" fmla="*/ 36 h 131"/>
                  <a:gd name="T14" fmla="*/ 79 w 140"/>
                  <a:gd name="T15" fmla="*/ 39 h 131"/>
                  <a:gd name="T16" fmla="*/ 92 w 140"/>
                  <a:gd name="T17" fmla="*/ 43 h 131"/>
                  <a:gd name="T18" fmla="*/ 105 w 140"/>
                  <a:gd name="T19" fmla="*/ 47 h 131"/>
                  <a:gd name="T20" fmla="*/ 117 w 140"/>
                  <a:gd name="T21" fmla="*/ 52 h 131"/>
                  <a:gd name="T22" fmla="*/ 127 w 140"/>
                  <a:gd name="T23" fmla="*/ 59 h 131"/>
                  <a:gd name="T24" fmla="*/ 134 w 140"/>
                  <a:gd name="T25" fmla="*/ 68 h 131"/>
                  <a:gd name="T26" fmla="*/ 139 w 140"/>
                  <a:gd name="T27" fmla="*/ 79 h 131"/>
                  <a:gd name="T28" fmla="*/ 140 w 140"/>
                  <a:gd name="T29" fmla="*/ 93 h 131"/>
                  <a:gd name="T30" fmla="*/ 138 w 140"/>
                  <a:gd name="T31" fmla="*/ 110 h 131"/>
                  <a:gd name="T32" fmla="*/ 132 w 140"/>
                  <a:gd name="T33" fmla="*/ 131 h 1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131">
                    <a:moveTo>
                      <a:pt x="0" y="0"/>
                    </a:moveTo>
                    <a:lnTo>
                      <a:pt x="5" y="10"/>
                    </a:lnTo>
                    <a:lnTo>
                      <a:pt x="14" y="18"/>
                    </a:lnTo>
                    <a:lnTo>
                      <a:pt x="24" y="24"/>
                    </a:lnTo>
                    <a:lnTo>
                      <a:pt x="36" y="29"/>
                    </a:lnTo>
                    <a:lnTo>
                      <a:pt x="51" y="33"/>
                    </a:lnTo>
                    <a:lnTo>
                      <a:pt x="64" y="36"/>
                    </a:lnTo>
                    <a:lnTo>
                      <a:pt x="79" y="39"/>
                    </a:lnTo>
                    <a:lnTo>
                      <a:pt x="92" y="43"/>
                    </a:lnTo>
                    <a:lnTo>
                      <a:pt x="105" y="47"/>
                    </a:lnTo>
                    <a:lnTo>
                      <a:pt x="117" y="52"/>
                    </a:lnTo>
                    <a:lnTo>
                      <a:pt x="127" y="59"/>
                    </a:lnTo>
                    <a:lnTo>
                      <a:pt x="134" y="68"/>
                    </a:lnTo>
                    <a:lnTo>
                      <a:pt x="139" y="79"/>
                    </a:lnTo>
                    <a:lnTo>
                      <a:pt x="140" y="93"/>
                    </a:lnTo>
                    <a:lnTo>
                      <a:pt x="138" y="110"/>
                    </a:lnTo>
                    <a:lnTo>
                      <a:pt x="132" y="13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5" name="Freeform 3257"/>
              <p:cNvSpPr>
                <a:spLocks/>
              </p:cNvSpPr>
              <p:nvPr/>
            </p:nvSpPr>
            <p:spPr bwMode="auto">
              <a:xfrm>
                <a:off x="2193" y="2690"/>
                <a:ext cx="5" cy="17"/>
              </a:xfrm>
              <a:custGeom>
                <a:avLst/>
                <a:gdLst>
                  <a:gd name="T0" fmla="*/ 7 w 40"/>
                  <a:gd name="T1" fmla="*/ 0 h 140"/>
                  <a:gd name="T2" fmla="*/ 5 w 40"/>
                  <a:gd name="T3" fmla="*/ 8 h 140"/>
                  <a:gd name="T4" fmla="*/ 4 w 40"/>
                  <a:gd name="T5" fmla="*/ 19 h 140"/>
                  <a:gd name="T6" fmla="*/ 2 w 40"/>
                  <a:gd name="T7" fmla="*/ 28 h 140"/>
                  <a:gd name="T8" fmla="*/ 1 w 40"/>
                  <a:gd name="T9" fmla="*/ 37 h 140"/>
                  <a:gd name="T10" fmla="*/ 0 w 40"/>
                  <a:gd name="T11" fmla="*/ 47 h 140"/>
                  <a:gd name="T12" fmla="*/ 0 w 40"/>
                  <a:gd name="T13" fmla="*/ 56 h 140"/>
                  <a:gd name="T14" fmla="*/ 0 w 40"/>
                  <a:gd name="T15" fmla="*/ 66 h 140"/>
                  <a:gd name="T16" fmla="*/ 1 w 40"/>
                  <a:gd name="T17" fmla="*/ 75 h 140"/>
                  <a:gd name="T18" fmla="*/ 2 w 40"/>
                  <a:gd name="T19" fmla="*/ 84 h 140"/>
                  <a:gd name="T20" fmla="*/ 5 w 40"/>
                  <a:gd name="T21" fmla="*/ 93 h 140"/>
                  <a:gd name="T22" fmla="*/ 8 w 40"/>
                  <a:gd name="T23" fmla="*/ 102 h 140"/>
                  <a:gd name="T24" fmla="*/ 12 w 40"/>
                  <a:gd name="T25" fmla="*/ 110 h 140"/>
                  <a:gd name="T26" fmla="*/ 17 w 40"/>
                  <a:gd name="T27" fmla="*/ 118 h 140"/>
                  <a:gd name="T28" fmla="*/ 23 w 40"/>
                  <a:gd name="T29" fmla="*/ 126 h 140"/>
                  <a:gd name="T30" fmla="*/ 31 w 40"/>
                  <a:gd name="T31" fmla="*/ 133 h 140"/>
                  <a:gd name="T32" fmla="*/ 40 w 40"/>
                  <a:gd name="T33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" h="140">
                    <a:moveTo>
                      <a:pt x="7" y="0"/>
                    </a:moveTo>
                    <a:lnTo>
                      <a:pt x="5" y="8"/>
                    </a:lnTo>
                    <a:lnTo>
                      <a:pt x="4" y="19"/>
                    </a:lnTo>
                    <a:lnTo>
                      <a:pt x="2" y="28"/>
                    </a:lnTo>
                    <a:lnTo>
                      <a:pt x="1" y="37"/>
                    </a:lnTo>
                    <a:lnTo>
                      <a:pt x="0" y="47"/>
                    </a:lnTo>
                    <a:lnTo>
                      <a:pt x="0" y="56"/>
                    </a:lnTo>
                    <a:lnTo>
                      <a:pt x="0" y="66"/>
                    </a:lnTo>
                    <a:lnTo>
                      <a:pt x="1" y="75"/>
                    </a:lnTo>
                    <a:lnTo>
                      <a:pt x="2" y="84"/>
                    </a:lnTo>
                    <a:lnTo>
                      <a:pt x="5" y="93"/>
                    </a:lnTo>
                    <a:lnTo>
                      <a:pt x="8" y="102"/>
                    </a:lnTo>
                    <a:lnTo>
                      <a:pt x="12" y="110"/>
                    </a:lnTo>
                    <a:lnTo>
                      <a:pt x="17" y="118"/>
                    </a:lnTo>
                    <a:lnTo>
                      <a:pt x="23" y="126"/>
                    </a:lnTo>
                    <a:lnTo>
                      <a:pt x="31" y="133"/>
                    </a:lnTo>
                    <a:lnTo>
                      <a:pt x="40" y="14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6" name="Freeform 3258"/>
              <p:cNvSpPr>
                <a:spLocks/>
              </p:cNvSpPr>
              <p:nvPr/>
            </p:nvSpPr>
            <p:spPr bwMode="auto">
              <a:xfrm>
                <a:off x="2198" y="2695"/>
                <a:ext cx="53" cy="13"/>
              </a:xfrm>
              <a:custGeom>
                <a:avLst/>
                <a:gdLst>
                  <a:gd name="T0" fmla="*/ 0 w 426"/>
                  <a:gd name="T1" fmla="*/ 99 h 108"/>
                  <a:gd name="T2" fmla="*/ 30 w 426"/>
                  <a:gd name="T3" fmla="*/ 105 h 108"/>
                  <a:gd name="T4" fmla="*/ 58 w 426"/>
                  <a:gd name="T5" fmla="*/ 108 h 108"/>
                  <a:gd name="T6" fmla="*/ 85 w 426"/>
                  <a:gd name="T7" fmla="*/ 107 h 108"/>
                  <a:gd name="T8" fmla="*/ 111 w 426"/>
                  <a:gd name="T9" fmla="*/ 102 h 108"/>
                  <a:gd name="T10" fmla="*/ 138 w 426"/>
                  <a:gd name="T11" fmla="*/ 95 h 108"/>
                  <a:gd name="T12" fmla="*/ 163 w 426"/>
                  <a:gd name="T13" fmla="*/ 86 h 108"/>
                  <a:gd name="T14" fmla="*/ 188 w 426"/>
                  <a:gd name="T15" fmla="*/ 76 h 108"/>
                  <a:gd name="T16" fmla="*/ 213 w 426"/>
                  <a:gd name="T17" fmla="*/ 64 h 108"/>
                  <a:gd name="T18" fmla="*/ 237 w 426"/>
                  <a:gd name="T19" fmla="*/ 52 h 108"/>
                  <a:gd name="T20" fmla="*/ 262 w 426"/>
                  <a:gd name="T21" fmla="*/ 40 h 108"/>
                  <a:gd name="T22" fmla="*/ 288 w 426"/>
                  <a:gd name="T23" fmla="*/ 29 h 108"/>
                  <a:gd name="T24" fmla="*/ 314 w 426"/>
                  <a:gd name="T25" fmla="*/ 18 h 108"/>
                  <a:gd name="T26" fmla="*/ 340 w 426"/>
                  <a:gd name="T27" fmla="*/ 10 h 108"/>
                  <a:gd name="T28" fmla="*/ 367 w 426"/>
                  <a:gd name="T29" fmla="*/ 3 h 108"/>
                  <a:gd name="T30" fmla="*/ 395 w 426"/>
                  <a:gd name="T31" fmla="*/ 0 h 108"/>
                  <a:gd name="T32" fmla="*/ 426 w 426"/>
                  <a:gd name="T33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6" h="108">
                    <a:moveTo>
                      <a:pt x="0" y="99"/>
                    </a:moveTo>
                    <a:lnTo>
                      <a:pt x="30" y="105"/>
                    </a:lnTo>
                    <a:lnTo>
                      <a:pt x="58" y="108"/>
                    </a:lnTo>
                    <a:lnTo>
                      <a:pt x="85" y="107"/>
                    </a:lnTo>
                    <a:lnTo>
                      <a:pt x="111" y="102"/>
                    </a:lnTo>
                    <a:lnTo>
                      <a:pt x="138" y="95"/>
                    </a:lnTo>
                    <a:lnTo>
                      <a:pt x="163" y="86"/>
                    </a:lnTo>
                    <a:lnTo>
                      <a:pt x="188" y="76"/>
                    </a:lnTo>
                    <a:lnTo>
                      <a:pt x="213" y="64"/>
                    </a:lnTo>
                    <a:lnTo>
                      <a:pt x="237" y="52"/>
                    </a:lnTo>
                    <a:lnTo>
                      <a:pt x="262" y="40"/>
                    </a:lnTo>
                    <a:lnTo>
                      <a:pt x="288" y="29"/>
                    </a:lnTo>
                    <a:lnTo>
                      <a:pt x="314" y="18"/>
                    </a:lnTo>
                    <a:lnTo>
                      <a:pt x="340" y="10"/>
                    </a:lnTo>
                    <a:lnTo>
                      <a:pt x="367" y="3"/>
                    </a:lnTo>
                    <a:lnTo>
                      <a:pt x="395" y="0"/>
                    </a:lnTo>
                    <a:lnTo>
                      <a:pt x="42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7" name="Freeform 3259"/>
              <p:cNvSpPr>
                <a:spLocks/>
              </p:cNvSpPr>
              <p:nvPr/>
            </p:nvSpPr>
            <p:spPr bwMode="auto">
              <a:xfrm>
                <a:off x="2227" y="2695"/>
                <a:ext cx="24" cy="21"/>
              </a:xfrm>
              <a:custGeom>
                <a:avLst/>
                <a:gdLst>
                  <a:gd name="T0" fmla="*/ 193 w 193"/>
                  <a:gd name="T1" fmla="*/ 0 h 168"/>
                  <a:gd name="T2" fmla="*/ 184 w 193"/>
                  <a:gd name="T3" fmla="*/ 12 h 168"/>
                  <a:gd name="T4" fmla="*/ 175 w 193"/>
                  <a:gd name="T5" fmla="*/ 25 h 168"/>
                  <a:gd name="T6" fmla="*/ 167 w 193"/>
                  <a:gd name="T7" fmla="*/ 40 h 168"/>
                  <a:gd name="T8" fmla="*/ 158 w 193"/>
                  <a:gd name="T9" fmla="*/ 56 h 168"/>
                  <a:gd name="T10" fmla="*/ 150 w 193"/>
                  <a:gd name="T11" fmla="*/ 72 h 168"/>
                  <a:gd name="T12" fmla="*/ 141 w 193"/>
                  <a:gd name="T13" fmla="*/ 88 h 168"/>
                  <a:gd name="T14" fmla="*/ 132 w 193"/>
                  <a:gd name="T15" fmla="*/ 104 h 168"/>
                  <a:gd name="T16" fmla="*/ 123 w 193"/>
                  <a:gd name="T17" fmla="*/ 119 h 168"/>
                  <a:gd name="T18" fmla="*/ 112 w 193"/>
                  <a:gd name="T19" fmla="*/ 133 h 168"/>
                  <a:gd name="T20" fmla="*/ 101 w 193"/>
                  <a:gd name="T21" fmla="*/ 145 h 168"/>
                  <a:gd name="T22" fmla="*/ 88 w 193"/>
                  <a:gd name="T23" fmla="*/ 155 h 168"/>
                  <a:gd name="T24" fmla="*/ 74 w 193"/>
                  <a:gd name="T25" fmla="*/ 162 h 168"/>
                  <a:gd name="T26" fmla="*/ 58 w 193"/>
                  <a:gd name="T27" fmla="*/ 167 h 168"/>
                  <a:gd name="T28" fmla="*/ 41 w 193"/>
                  <a:gd name="T29" fmla="*/ 168 h 168"/>
                  <a:gd name="T30" fmla="*/ 21 w 193"/>
                  <a:gd name="T31" fmla="*/ 165 h 168"/>
                  <a:gd name="T32" fmla="*/ 0 w 193"/>
                  <a:gd name="T33" fmla="*/ 159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3" h="168">
                    <a:moveTo>
                      <a:pt x="193" y="0"/>
                    </a:moveTo>
                    <a:lnTo>
                      <a:pt x="184" y="12"/>
                    </a:lnTo>
                    <a:lnTo>
                      <a:pt x="175" y="25"/>
                    </a:lnTo>
                    <a:lnTo>
                      <a:pt x="167" y="40"/>
                    </a:lnTo>
                    <a:lnTo>
                      <a:pt x="158" y="56"/>
                    </a:lnTo>
                    <a:lnTo>
                      <a:pt x="150" y="72"/>
                    </a:lnTo>
                    <a:lnTo>
                      <a:pt x="141" y="88"/>
                    </a:lnTo>
                    <a:lnTo>
                      <a:pt x="132" y="104"/>
                    </a:lnTo>
                    <a:lnTo>
                      <a:pt x="123" y="119"/>
                    </a:lnTo>
                    <a:lnTo>
                      <a:pt x="112" y="133"/>
                    </a:lnTo>
                    <a:lnTo>
                      <a:pt x="101" y="145"/>
                    </a:lnTo>
                    <a:lnTo>
                      <a:pt x="88" y="155"/>
                    </a:lnTo>
                    <a:lnTo>
                      <a:pt x="74" y="162"/>
                    </a:lnTo>
                    <a:lnTo>
                      <a:pt x="58" y="167"/>
                    </a:lnTo>
                    <a:lnTo>
                      <a:pt x="41" y="168"/>
                    </a:lnTo>
                    <a:lnTo>
                      <a:pt x="21" y="165"/>
                    </a:lnTo>
                    <a:lnTo>
                      <a:pt x="0" y="1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8" name="Freeform 3260"/>
              <p:cNvSpPr>
                <a:spLocks/>
              </p:cNvSpPr>
              <p:nvPr/>
            </p:nvSpPr>
            <p:spPr bwMode="auto">
              <a:xfrm>
                <a:off x="2042" y="2875"/>
                <a:ext cx="198" cy="170"/>
              </a:xfrm>
              <a:custGeom>
                <a:avLst/>
                <a:gdLst>
                  <a:gd name="T0" fmla="*/ 1393 w 1584"/>
                  <a:gd name="T1" fmla="*/ 841 h 1366"/>
                  <a:gd name="T2" fmla="*/ 1258 w 1584"/>
                  <a:gd name="T3" fmla="*/ 968 h 1366"/>
                  <a:gd name="T4" fmla="*/ 1113 w 1584"/>
                  <a:gd name="T5" fmla="*/ 1083 h 1366"/>
                  <a:gd name="T6" fmla="*/ 967 w 1584"/>
                  <a:gd name="T7" fmla="*/ 1192 h 1366"/>
                  <a:gd name="T8" fmla="*/ 823 w 1584"/>
                  <a:gd name="T9" fmla="*/ 1297 h 1366"/>
                  <a:gd name="T10" fmla="*/ 707 w 1584"/>
                  <a:gd name="T11" fmla="*/ 1355 h 1366"/>
                  <a:gd name="T12" fmla="*/ 635 w 1584"/>
                  <a:gd name="T13" fmla="*/ 1320 h 1366"/>
                  <a:gd name="T14" fmla="*/ 561 w 1584"/>
                  <a:gd name="T15" fmla="*/ 1284 h 1366"/>
                  <a:gd name="T16" fmla="*/ 485 w 1584"/>
                  <a:gd name="T17" fmla="*/ 1259 h 1366"/>
                  <a:gd name="T18" fmla="*/ 407 w 1584"/>
                  <a:gd name="T19" fmla="*/ 1254 h 1366"/>
                  <a:gd name="T20" fmla="*/ 326 w 1584"/>
                  <a:gd name="T21" fmla="*/ 1280 h 1366"/>
                  <a:gd name="T22" fmla="*/ 301 w 1584"/>
                  <a:gd name="T23" fmla="*/ 1295 h 1366"/>
                  <a:gd name="T24" fmla="*/ 277 w 1584"/>
                  <a:gd name="T25" fmla="*/ 1309 h 1366"/>
                  <a:gd name="T26" fmla="*/ 252 w 1584"/>
                  <a:gd name="T27" fmla="*/ 1320 h 1366"/>
                  <a:gd name="T28" fmla="*/ 226 w 1584"/>
                  <a:gd name="T29" fmla="*/ 1329 h 1366"/>
                  <a:gd name="T30" fmla="*/ 196 w 1584"/>
                  <a:gd name="T31" fmla="*/ 1332 h 1366"/>
                  <a:gd name="T32" fmla="*/ 160 w 1584"/>
                  <a:gd name="T33" fmla="*/ 1205 h 1366"/>
                  <a:gd name="T34" fmla="*/ 120 w 1584"/>
                  <a:gd name="T35" fmla="*/ 1016 h 1366"/>
                  <a:gd name="T36" fmla="*/ 81 w 1584"/>
                  <a:gd name="T37" fmla="*/ 827 h 1366"/>
                  <a:gd name="T38" fmla="*/ 44 w 1584"/>
                  <a:gd name="T39" fmla="*/ 635 h 1366"/>
                  <a:gd name="T40" fmla="*/ 15 w 1584"/>
                  <a:gd name="T41" fmla="*/ 439 h 1366"/>
                  <a:gd name="T42" fmla="*/ 0 w 1584"/>
                  <a:gd name="T43" fmla="*/ 299 h 1366"/>
                  <a:gd name="T44" fmla="*/ 1 w 1584"/>
                  <a:gd name="T45" fmla="*/ 283 h 1366"/>
                  <a:gd name="T46" fmla="*/ 5 w 1584"/>
                  <a:gd name="T47" fmla="*/ 269 h 1366"/>
                  <a:gd name="T48" fmla="*/ 12 w 1584"/>
                  <a:gd name="T49" fmla="*/ 255 h 1366"/>
                  <a:gd name="T50" fmla="*/ 22 w 1584"/>
                  <a:gd name="T51" fmla="*/ 243 h 1366"/>
                  <a:gd name="T52" fmla="*/ 34 w 1584"/>
                  <a:gd name="T53" fmla="*/ 232 h 1366"/>
                  <a:gd name="T54" fmla="*/ 161 w 1584"/>
                  <a:gd name="T55" fmla="*/ 201 h 1366"/>
                  <a:gd name="T56" fmla="*/ 291 w 1584"/>
                  <a:gd name="T57" fmla="*/ 181 h 1366"/>
                  <a:gd name="T58" fmla="*/ 421 w 1584"/>
                  <a:gd name="T59" fmla="*/ 167 h 1366"/>
                  <a:gd name="T60" fmla="*/ 551 w 1584"/>
                  <a:gd name="T61" fmla="*/ 151 h 1366"/>
                  <a:gd name="T62" fmla="*/ 682 w 1584"/>
                  <a:gd name="T63" fmla="*/ 129 h 1366"/>
                  <a:gd name="T64" fmla="*/ 822 w 1584"/>
                  <a:gd name="T65" fmla="*/ 102 h 1366"/>
                  <a:gd name="T66" fmla="*/ 972 w 1584"/>
                  <a:gd name="T67" fmla="*/ 81 h 1366"/>
                  <a:gd name="T68" fmla="*/ 1126 w 1584"/>
                  <a:gd name="T69" fmla="*/ 63 h 1366"/>
                  <a:gd name="T70" fmla="*/ 1279 w 1584"/>
                  <a:gd name="T71" fmla="*/ 44 h 1366"/>
                  <a:gd name="T72" fmla="*/ 1430 w 1584"/>
                  <a:gd name="T73" fmla="*/ 20 h 1366"/>
                  <a:gd name="T74" fmla="*/ 1528 w 1584"/>
                  <a:gd name="T75" fmla="*/ 0 h 1366"/>
                  <a:gd name="T76" fmla="*/ 1543 w 1584"/>
                  <a:gd name="T77" fmla="*/ 64 h 1366"/>
                  <a:gd name="T78" fmla="*/ 1558 w 1584"/>
                  <a:gd name="T79" fmla="*/ 205 h 1366"/>
                  <a:gd name="T80" fmla="*/ 1578 w 1584"/>
                  <a:gd name="T81" fmla="*/ 351 h 1366"/>
                  <a:gd name="T82" fmla="*/ 1583 w 1584"/>
                  <a:gd name="T83" fmla="*/ 495 h 1366"/>
                  <a:gd name="T84" fmla="*/ 1555 w 1584"/>
                  <a:gd name="T85" fmla="*/ 629 h 1366"/>
                  <a:gd name="T86" fmla="*/ 1475 w 1584"/>
                  <a:gd name="T87" fmla="*/ 749 h 1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584" h="1366">
                    <a:moveTo>
                      <a:pt x="1475" y="749"/>
                    </a:moveTo>
                    <a:lnTo>
                      <a:pt x="1435" y="796"/>
                    </a:lnTo>
                    <a:lnTo>
                      <a:pt x="1393" y="841"/>
                    </a:lnTo>
                    <a:lnTo>
                      <a:pt x="1348" y="885"/>
                    </a:lnTo>
                    <a:lnTo>
                      <a:pt x="1304" y="927"/>
                    </a:lnTo>
                    <a:lnTo>
                      <a:pt x="1258" y="968"/>
                    </a:lnTo>
                    <a:lnTo>
                      <a:pt x="1210" y="1008"/>
                    </a:lnTo>
                    <a:lnTo>
                      <a:pt x="1162" y="1046"/>
                    </a:lnTo>
                    <a:lnTo>
                      <a:pt x="1113" y="1083"/>
                    </a:lnTo>
                    <a:lnTo>
                      <a:pt x="1065" y="1121"/>
                    </a:lnTo>
                    <a:lnTo>
                      <a:pt x="1016" y="1156"/>
                    </a:lnTo>
                    <a:lnTo>
                      <a:pt x="967" y="1192"/>
                    </a:lnTo>
                    <a:lnTo>
                      <a:pt x="919" y="1227"/>
                    </a:lnTo>
                    <a:lnTo>
                      <a:pt x="871" y="1262"/>
                    </a:lnTo>
                    <a:lnTo>
                      <a:pt x="823" y="1297"/>
                    </a:lnTo>
                    <a:lnTo>
                      <a:pt x="777" y="1331"/>
                    </a:lnTo>
                    <a:lnTo>
                      <a:pt x="732" y="1366"/>
                    </a:lnTo>
                    <a:lnTo>
                      <a:pt x="707" y="1355"/>
                    </a:lnTo>
                    <a:lnTo>
                      <a:pt x="683" y="1344"/>
                    </a:lnTo>
                    <a:lnTo>
                      <a:pt x="659" y="1332"/>
                    </a:lnTo>
                    <a:lnTo>
                      <a:pt x="635" y="1320"/>
                    </a:lnTo>
                    <a:lnTo>
                      <a:pt x="611" y="1307"/>
                    </a:lnTo>
                    <a:lnTo>
                      <a:pt x="586" y="1295"/>
                    </a:lnTo>
                    <a:lnTo>
                      <a:pt x="561" y="1284"/>
                    </a:lnTo>
                    <a:lnTo>
                      <a:pt x="536" y="1274"/>
                    </a:lnTo>
                    <a:lnTo>
                      <a:pt x="511" y="1266"/>
                    </a:lnTo>
                    <a:lnTo>
                      <a:pt x="485" y="1259"/>
                    </a:lnTo>
                    <a:lnTo>
                      <a:pt x="459" y="1254"/>
                    </a:lnTo>
                    <a:lnTo>
                      <a:pt x="433" y="1253"/>
                    </a:lnTo>
                    <a:lnTo>
                      <a:pt x="407" y="1254"/>
                    </a:lnTo>
                    <a:lnTo>
                      <a:pt x="380" y="1258"/>
                    </a:lnTo>
                    <a:lnTo>
                      <a:pt x="354" y="1267"/>
                    </a:lnTo>
                    <a:lnTo>
                      <a:pt x="326" y="1280"/>
                    </a:lnTo>
                    <a:lnTo>
                      <a:pt x="317" y="1285"/>
                    </a:lnTo>
                    <a:lnTo>
                      <a:pt x="309" y="1290"/>
                    </a:lnTo>
                    <a:lnTo>
                      <a:pt x="301" y="1295"/>
                    </a:lnTo>
                    <a:lnTo>
                      <a:pt x="293" y="1300"/>
                    </a:lnTo>
                    <a:lnTo>
                      <a:pt x="285" y="1304"/>
                    </a:lnTo>
                    <a:lnTo>
                      <a:pt x="277" y="1309"/>
                    </a:lnTo>
                    <a:lnTo>
                      <a:pt x="269" y="1313"/>
                    </a:lnTo>
                    <a:lnTo>
                      <a:pt x="261" y="1317"/>
                    </a:lnTo>
                    <a:lnTo>
                      <a:pt x="252" y="1320"/>
                    </a:lnTo>
                    <a:lnTo>
                      <a:pt x="244" y="1324"/>
                    </a:lnTo>
                    <a:lnTo>
                      <a:pt x="235" y="1326"/>
                    </a:lnTo>
                    <a:lnTo>
                      <a:pt x="226" y="1329"/>
                    </a:lnTo>
                    <a:lnTo>
                      <a:pt x="217" y="1330"/>
                    </a:lnTo>
                    <a:lnTo>
                      <a:pt x="207" y="1332"/>
                    </a:lnTo>
                    <a:lnTo>
                      <a:pt x="196" y="1332"/>
                    </a:lnTo>
                    <a:lnTo>
                      <a:pt x="187" y="1333"/>
                    </a:lnTo>
                    <a:lnTo>
                      <a:pt x="173" y="1269"/>
                    </a:lnTo>
                    <a:lnTo>
                      <a:pt x="160" y="1205"/>
                    </a:lnTo>
                    <a:lnTo>
                      <a:pt x="147" y="1143"/>
                    </a:lnTo>
                    <a:lnTo>
                      <a:pt x="133" y="1079"/>
                    </a:lnTo>
                    <a:lnTo>
                      <a:pt x="120" y="1016"/>
                    </a:lnTo>
                    <a:lnTo>
                      <a:pt x="106" y="954"/>
                    </a:lnTo>
                    <a:lnTo>
                      <a:pt x="93" y="890"/>
                    </a:lnTo>
                    <a:lnTo>
                      <a:pt x="81" y="827"/>
                    </a:lnTo>
                    <a:lnTo>
                      <a:pt x="67" y="763"/>
                    </a:lnTo>
                    <a:lnTo>
                      <a:pt x="55" y="700"/>
                    </a:lnTo>
                    <a:lnTo>
                      <a:pt x="44" y="635"/>
                    </a:lnTo>
                    <a:lnTo>
                      <a:pt x="34" y="570"/>
                    </a:lnTo>
                    <a:lnTo>
                      <a:pt x="24" y="505"/>
                    </a:lnTo>
                    <a:lnTo>
                      <a:pt x="15" y="439"/>
                    </a:lnTo>
                    <a:lnTo>
                      <a:pt x="7" y="373"/>
                    </a:lnTo>
                    <a:lnTo>
                      <a:pt x="1" y="305"/>
                    </a:lnTo>
                    <a:lnTo>
                      <a:pt x="0" y="299"/>
                    </a:lnTo>
                    <a:lnTo>
                      <a:pt x="0" y="294"/>
                    </a:lnTo>
                    <a:lnTo>
                      <a:pt x="0" y="288"/>
                    </a:lnTo>
                    <a:lnTo>
                      <a:pt x="1" y="283"/>
                    </a:lnTo>
                    <a:lnTo>
                      <a:pt x="2" y="278"/>
                    </a:lnTo>
                    <a:lnTo>
                      <a:pt x="4" y="273"/>
                    </a:lnTo>
                    <a:lnTo>
                      <a:pt x="5" y="269"/>
                    </a:lnTo>
                    <a:lnTo>
                      <a:pt x="7" y="264"/>
                    </a:lnTo>
                    <a:lnTo>
                      <a:pt x="10" y="260"/>
                    </a:lnTo>
                    <a:lnTo>
                      <a:pt x="12" y="255"/>
                    </a:lnTo>
                    <a:lnTo>
                      <a:pt x="15" y="251"/>
                    </a:lnTo>
                    <a:lnTo>
                      <a:pt x="18" y="247"/>
                    </a:lnTo>
                    <a:lnTo>
                      <a:pt x="22" y="243"/>
                    </a:lnTo>
                    <a:lnTo>
                      <a:pt x="25" y="239"/>
                    </a:lnTo>
                    <a:lnTo>
                      <a:pt x="29" y="235"/>
                    </a:lnTo>
                    <a:lnTo>
                      <a:pt x="34" y="232"/>
                    </a:lnTo>
                    <a:lnTo>
                      <a:pt x="77" y="220"/>
                    </a:lnTo>
                    <a:lnTo>
                      <a:pt x="119" y="210"/>
                    </a:lnTo>
                    <a:lnTo>
                      <a:pt x="161" y="201"/>
                    </a:lnTo>
                    <a:lnTo>
                      <a:pt x="205" y="194"/>
                    </a:lnTo>
                    <a:lnTo>
                      <a:pt x="248" y="188"/>
                    </a:lnTo>
                    <a:lnTo>
                      <a:pt x="291" y="181"/>
                    </a:lnTo>
                    <a:lnTo>
                      <a:pt x="335" y="176"/>
                    </a:lnTo>
                    <a:lnTo>
                      <a:pt x="378" y="171"/>
                    </a:lnTo>
                    <a:lnTo>
                      <a:pt x="421" y="167"/>
                    </a:lnTo>
                    <a:lnTo>
                      <a:pt x="465" y="162"/>
                    </a:lnTo>
                    <a:lnTo>
                      <a:pt x="508" y="157"/>
                    </a:lnTo>
                    <a:lnTo>
                      <a:pt x="551" y="151"/>
                    </a:lnTo>
                    <a:lnTo>
                      <a:pt x="595" y="145"/>
                    </a:lnTo>
                    <a:lnTo>
                      <a:pt x="638" y="137"/>
                    </a:lnTo>
                    <a:lnTo>
                      <a:pt x="682" y="129"/>
                    </a:lnTo>
                    <a:lnTo>
                      <a:pt x="726" y="119"/>
                    </a:lnTo>
                    <a:lnTo>
                      <a:pt x="773" y="110"/>
                    </a:lnTo>
                    <a:lnTo>
                      <a:pt x="822" y="102"/>
                    </a:lnTo>
                    <a:lnTo>
                      <a:pt x="872" y="94"/>
                    </a:lnTo>
                    <a:lnTo>
                      <a:pt x="922" y="88"/>
                    </a:lnTo>
                    <a:lnTo>
                      <a:pt x="972" y="81"/>
                    </a:lnTo>
                    <a:lnTo>
                      <a:pt x="1023" y="75"/>
                    </a:lnTo>
                    <a:lnTo>
                      <a:pt x="1074" y="69"/>
                    </a:lnTo>
                    <a:lnTo>
                      <a:pt x="1126" y="63"/>
                    </a:lnTo>
                    <a:lnTo>
                      <a:pt x="1176" y="57"/>
                    </a:lnTo>
                    <a:lnTo>
                      <a:pt x="1227" y="51"/>
                    </a:lnTo>
                    <a:lnTo>
                      <a:pt x="1279" y="44"/>
                    </a:lnTo>
                    <a:lnTo>
                      <a:pt x="1329" y="37"/>
                    </a:lnTo>
                    <a:lnTo>
                      <a:pt x="1380" y="28"/>
                    </a:lnTo>
                    <a:lnTo>
                      <a:pt x="1430" y="20"/>
                    </a:lnTo>
                    <a:lnTo>
                      <a:pt x="1479" y="10"/>
                    </a:lnTo>
                    <a:lnTo>
                      <a:pt x="1529" y="0"/>
                    </a:lnTo>
                    <a:lnTo>
                      <a:pt x="1528" y="0"/>
                    </a:lnTo>
                    <a:lnTo>
                      <a:pt x="1541" y="20"/>
                    </a:lnTo>
                    <a:lnTo>
                      <a:pt x="1542" y="19"/>
                    </a:lnTo>
                    <a:lnTo>
                      <a:pt x="1543" y="64"/>
                    </a:lnTo>
                    <a:lnTo>
                      <a:pt x="1546" y="110"/>
                    </a:lnTo>
                    <a:lnTo>
                      <a:pt x="1552" y="157"/>
                    </a:lnTo>
                    <a:lnTo>
                      <a:pt x="1558" y="205"/>
                    </a:lnTo>
                    <a:lnTo>
                      <a:pt x="1565" y="253"/>
                    </a:lnTo>
                    <a:lnTo>
                      <a:pt x="1572" y="302"/>
                    </a:lnTo>
                    <a:lnTo>
                      <a:pt x="1578" y="351"/>
                    </a:lnTo>
                    <a:lnTo>
                      <a:pt x="1582" y="399"/>
                    </a:lnTo>
                    <a:lnTo>
                      <a:pt x="1584" y="447"/>
                    </a:lnTo>
                    <a:lnTo>
                      <a:pt x="1583" y="495"/>
                    </a:lnTo>
                    <a:lnTo>
                      <a:pt x="1579" y="541"/>
                    </a:lnTo>
                    <a:lnTo>
                      <a:pt x="1569" y="586"/>
                    </a:lnTo>
                    <a:lnTo>
                      <a:pt x="1555" y="629"/>
                    </a:lnTo>
                    <a:lnTo>
                      <a:pt x="1535" y="672"/>
                    </a:lnTo>
                    <a:lnTo>
                      <a:pt x="1509" y="711"/>
                    </a:lnTo>
                    <a:lnTo>
                      <a:pt x="1475" y="749"/>
                    </a:lnTo>
                    <a:close/>
                  </a:path>
                </a:pathLst>
              </a:custGeom>
              <a:solidFill>
                <a:srgbClr val="B2FF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89" name="Freeform 3261"/>
              <p:cNvSpPr>
                <a:spLocks/>
              </p:cNvSpPr>
              <p:nvPr/>
            </p:nvSpPr>
            <p:spPr bwMode="auto">
              <a:xfrm>
                <a:off x="2134" y="2968"/>
                <a:ext cx="93" cy="77"/>
              </a:xfrm>
              <a:custGeom>
                <a:avLst/>
                <a:gdLst>
                  <a:gd name="T0" fmla="*/ 743 w 743"/>
                  <a:gd name="T1" fmla="*/ 0 h 617"/>
                  <a:gd name="T2" fmla="*/ 703 w 743"/>
                  <a:gd name="T3" fmla="*/ 47 h 617"/>
                  <a:gd name="T4" fmla="*/ 661 w 743"/>
                  <a:gd name="T5" fmla="*/ 92 h 617"/>
                  <a:gd name="T6" fmla="*/ 616 w 743"/>
                  <a:gd name="T7" fmla="*/ 136 h 617"/>
                  <a:gd name="T8" fmla="*/ 572 w 743"/>
                  <a:gd name="T9" fmla="*/ 178 h 617"/>
                  <a:gd name="T10" fmla="*/ 526 w 743"/>
                  <a:gd name="T11" fmla="*/ 219 h 617"/>
                  <a:gd name="T12" fmla="*/ 478 w 743"/>
                  <a:gd name="T13" fmla="*/ 259 h 617"/>
                  <a:gd name="T14" fmla="*/ 430 w 743"/>
                  <a:gd name="T15" fmla="*/ 297 h 617"/>
                  <a:gd name="T16" fmla="*/ 381 w 743"/>
                  <a:gd name="T17" fmla="*/ 334 h 617"/>
                  <a:gd name="T18" fmla="*/ 333 w 743"/>
                  <a:gd name="T19" fmla="*/ 372 h 617"/>
                  <a:gd name="T20" fmla="*/ 284 w 743"/>
                  <a:gd name="T21" fmla="*/ 407 h 617"/>
                  <a:gd name="T22" fmla="*/ 235 w 743"/>
                  <a:gd name="T23" fmla="*/ 443 h 617"/>
                  <a:gd name="T24" fmla="*/ 187 w 743"/>
                  <a:gd name="T25" fmla="*/ 478 h 617"/>
                  <a:gd name="T26" fmla="*/ 139 w 743"/>
                  <a:gd name="T27" fmla="*/ 513 h 617"/>
                  <a:gd name="T28" fmla="*/ 91 w 743"/>
                  <a:gd name="T29" fmla="*/ 548 h 617"/>
                  <a:gd name="T30" fmla="*/ 45 w 743"/>
                  <a:gd name="T31" fmla="*/ 582 h 617"/>
                  <a:gd name="T32" fmla="*/ 0 w 743"/>
                  <a:gd name="T33" fmla="*/ 617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3" h="617">
                    <a:moveTo>
                      <a:pt x="743" y="0"/>
                    </a:moveTo>
                    <a:lnTo>
                      <a:pt x="703" y="47"/>
                    </a:lnTo>
                    <a:lnTo>
                      <a:pt x="661" y="92"/>
                    </a:lnTo>
                    <a:lnTo>
                      <a:pt x="616" y="136"/>
                    </a:lnTo>
                    <a:lnTo>
                      <a:pt x="572" y="178"/>
                    </a:lnTo>
                    <a:lnTo>
                      <a:pt x="526" y="219"/>
                    </a:lnTo>
                    <a:lnTo>
                      <a:pt x="478" y="259"/>
                    </a:lnTo>
                    <a:lnTo>
                      <a:pt x="430" y="297"/>
                    </a:lnTo>
                    <a:lnTo>
                      <a:pt x="381" y="334"/>
                    </a:lnTo>
                    <a:lnTo>
                      <a:pt x="333" y="372"/>
                    </a:lnTo>
                    <a:lnTo>
                      <a:pt x="284" y="407"/>
                    </a:lnTo>
                    <a:lnTo>
                      <a:pt x="235" y="443"/>
                    </a:lnTo>
                    <a:lnTo>
                      <a:pt x="187" y="478"/>
                    </a:lnTo>
                    <a:lnTo>
                      <a:pt x="139" y="513"/>
                    </a:lnTo>
                    <a:lnTo>
                      <a:pt x="91" y="548"/>
                    </a:lnTo>
                    <a:lnTo>
                      <a:pt x="45" y="582"/>
                    </a:lnTo>
                    <a:lnTo>
                      <a:pt x="0" y="61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0" name="Freeform 3262"/>
              <p:cNvSpPr>
                <a:spLocks/>
              </p:cNvSpPr>
              <p:nvPr/>
            </p:nvSpPr>
            <p:spPr bwMode="auto">
              <a:xfrm>
                <a:off x="2083" y="3031"/>
                <a:ext cx="51" cy="14"/>
              </a:xfrm>
              <a:custGeom>
                <a:avLst/>
                <a:gdLst>
                  <a:gd name="T0" fmla="*/ 406 w 406"/>
                  <a:gd name="T1" fmla="*/ 113 h 113"/>
                  <a:gd name="T2" fmla="*/ 381 w 406"/>
                  <a:gd name="T3" fmla="*/ 102 h 113"/>
                  <a:gd name="T4" fmla="*/ 357 w 406"/>
                  <a:gd name="T5" fmla="*/ 91 h 113"/>
                  <a:gd name="T6" fmla="*/ 333 w 406"/>
                  <a:gd name="T7" fmla="*/ 79 h 113"/>
                  <a:gd name="T8" fmla="*/ 309 w 406"/>
                  <a:gd name="T9" fmla="*/ 67 h 113"/>
                  <a:gd name="T10" fmla="*/ 285 w 406"/>
                  <a:gd name="T11" fmla="*/ 54 h 113"/>
                  <a:gd name="T12" fmla="*/ 260 w 406"/>
                  <a:gd name="T13" fmla="*/ 42 h 113"/>
                  <a:gd name="T14" fmla="*/ 235 w 406"/>
                  <a:gd name="T15" fmla="*/ 31 h 113"/>
                  <a:gd name="T16" fmla="*/ 210 w 406"/>
                  <a:gd name="T17" fmla="*/ 21 h 113"/>
                  <a:gd name="T18" fmla="*/ 185 w 406"/>
                  <a:gd name="T19" fmla="*/ 13 h 113"/>
                  <a:gd name="T20" fmla="*/ 159 w 406"/>
                  <a:gd name="T21" fmla="*/ 6 h 113"/>
                  <a:gd name="T22" fmla="*/ 133 w 406"/>
                  <a:gd name="T23" fmla="*/ 1 h 113"/>
                  <a:gd name="T24" fmla="*/ 107 w 406"/>
                  <a:gd name="T25" fmla="*/ 0 h 113"/>
                  <a:gd name="T26" fmla="*/ 81 w 406"/>
                  <a:gd name="T27" fmla="*/ 1 h 113"/>
                  <a:gd name="T28" fmla="*/ 54 w 406"/>
                  <a:gd name="T29" fmla="*/ 5 h 113"/>
                  <a:gd name="T30" fmla="*/ 28 w 406"/>
                  <a:gd name="T31" fmla="*/ 14 h 113"/>
                  <a:gd name="T32" fmla="*/ 0 w 406"/>
                  <a:gd name="T33" fmla="*/ 27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6" h="113">
                    <a:moveTo>
                      <a:pt x="406" y="113"/>
                    </a:moveTo>
                    <a:lnTo>
                      <a:pt x="381" y="102"/>
                    </a:lnTo>
                    <a:lnTo>
                      <a:pt x="357" y="91"/>
                    </a:lnTo>
                    <a:lnTo>
                      <a:pt x="333" y="79"/>
                    </a:lnTo>
                    <a:lnTo>
                      <a:pt x="309" y="67"/>
                    </a:lnTo>
                    <a:lnTo>
                      <a:pt x="285" y="54"/>
                    </a:lnTo>
                    <a:lnTo>
                      <a:pt x="260" y="42"/>
                    </a:lnTo>
                    <a:lnTo>
                      <a:pt x="235" y="31"/>
                    </a:lnTo>
                    <a:lnTo>
                      <a:pt x="210" y="21"/>
                    </a:lnTo>
                    <a:lnTo>
                      <a:pt x="185" y="13"/>
                    </a:lnTo>
                    <a:lnTo>
                      <a:pt x="159" y="6"/>
                    </a:lnTo>
                    <a:lnTo>
                      <a:pt x="133" y="1"/>
                    </a:lnTo>
                    <a:lnTo>
                      <a:pt x="107" y="0"/>
                    </a:lnTo>
                    <a:lnTo>
                      <a:pt x="81" y="1"/>
                    </a:lnTo>
                    <a:lnTo>
                      <a:pt x="54" y="5"/>
                    </a:lnTo>
                    <a:lnTo>
                      <a:pt x="28" y="14"/>
                    </a:lnTo>
                    <a:lnTo>
                      <a:pt x="0" y="2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1" name="Freeform 3263"/>
              <p:cNvSpPr>
                <a:spLocks/>
              </p:cNvSpPr>
              <p:nvPr/>
            </p:nvSpPr>
            <p:spPr bwMode="auto">
              <a:xfrm>
                <a:off x="2066" y="3034"/>
                <a:ext cx="17" cy="7"/>
              </a:xfrm>
              <a:custGeom>
                <a:avLst/>
                <a:gdLst>
                  <a:gd name="T0" fmla="*/ 139 w 139"/>
                  <a:gd name="T1" fmla="*/ 0 h 53"/>
                  <a:gd name="T2" fmla="*/ 130 w 139"/>
                  <a:gd name="T3" fmla="*/ 5 h 53"/>
                  <a:gd name="T4" fmla="*/ 122 w 139"/>
                  <a:gd name="T5" fmla="*/ 10 h 53"/>
                  <a:gd name="T6" fmla="*/ 114 w 139"/>
                  <a:gd name="T7" fmla="*/ 15 h 53"/>
                  <a:gd name="T8" fmla="*/ 106 w 139"/>
                  <a:gd name="T9" fmla="*/ 20 h 53"/>
                  <a:gd name="T10" fmla="*/ 98 w 139"/>
                  <a:gd name="T11" fmla="*/ 24 h 53"/>
                  <a:gd name="T12" fmla="*/ 90 w 139"/>
                  <a:gd name="T13" fmla="*/ 29 h 53"/>
                  <a:gd name="T14" fmla="*/ 82 w 139"/>
                  <a:gd name="T15" fmla="*/ 33 h 53"/>
                  <a:gd name="T16" fmla="*/ 74 w 139"/>
                  <a:gd name="T17" fmla="*/ 37 h 53"/>
                  <a:gd name="T18" fmla="*/ 65 w 139"/>
                  <a:gd name="T19" fmla="*/ 40 h 53"/>
                  <a:gd name="T20" fmla="*/ 57 w 139"/>
                  <a:gd name="T21" fmla="*/ 44 h 53"/>
                  <a:gd name="T22" fmla="*/ 48 w 139"/>
                  <a:gd name="T23" fmla="*/ 46 h 53"/>
                  <a:gd name="T24" fmla="*/ 39 w 139"/>
                  <a:gd name="T25" fmla="*/ 49 h 53"/>
                  <a:gd name="T26" fmla="*/ 30 w 139"/>
                  <a:gd name="T27" fmla="*/ 50 h 53"/>
                  <a:gd name="T28" fmla="*/ 20 w 139"/>
                  <a:gd name="T29" fmla="*/ 52 h 53"/>
                  <a:gd name="T30" fmla="*/ 9 w 139"/>
                  <a:gd name="T31" fmla="*/ 52 h 53"/>
                  <a:gd name="T32" fmla="*/ 0 w 139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9" h="53">
                    <a:moveTo>
                      <a:pt x="139" y="0"/>
                    </a:moveTo>
                    <a:lnTo>
                      <a:pt x="130" y="5"/>
                    </a:lnTo>
                    <a:lnTo>
                      <a:pt x="122" y="10"/>
                    </a:lnTo>
                    <a:lnTo>
                      <a:pt x="114" y="15"/>
                    </a:lnTo>
                    <a:lnTo>
                      <a:pt x="106" y="20"/>
                    </a:lnTo>
                    <a:lnTo>
                      <a:pt x="98" y="24"/>
                    </a:lnTo>
                    <a:lnTo>
                      <a:pt x="90" y="29"/>
                    </a:lnTo>
                    <a:lnTo>
                      <a:pt x="82" y="33"/>
                    </a:lnTo>
                    <a:lnTo>
                      <a:pt x="74" y="37"/>
                    </a:lnTo>
                    <a:lnTo>
                      <a:pt x="65" y="40"/>
                    </a:lnTo>
                    <a:lnTo>
                      <a:pt x="57" y="44"/>
                    </a:lnTo>
                    <a:lnTo>
                      <a:pt x="48" y="46"/>
                    </a:lnTo>
                    <a:lnTo>
                      <a:pt x="39" y="49"/>
                    </a:lnTo>
                    <a:lnTo>
                      <a:pt x="30" y="50"/>
                    </a:lnTo>
                    <a:lnTo>
                      <a:pt x="20" y="52"/>
                    </a:lnTo>
                    <a:lnTo>
                      <a:pt x="9" y="52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2" name="Freeform 3264"/>
              <p:cNvSpPr>
                <a:spLocks/>
              </p:cNvSpPr>
              <p:nvPr/>
            </p:nvSpPr>
            <p:spPr bwMode="auto">
              <a:xfrm>
                <a:off x="2042" y="2913"/>
                <a:ext cx="24" cy="128"/>
              </a:xfrm>
              <a:custGeom>
                <a:avLst/>
                <a:gdLst>
                  <a:gd name="T0" fmla="*/ 186 w 186"/>
                  <a:gd name="T1" fmla="*/ 1028 h 1028"/>
                  <a:gd name="T2" fmla="*/ 172 w 186"/>
                  <a:gd name="T3" fmla="*/ 964 h 1028"/>
                  <a:gd name="T4" fmla="*/ 159 w 186"/>
                  <a:gd name="T5" fmla="*/ 900 h 1028"/>
                  <a:gd name="T6" fmla="*/ 146 w 186"/>
                  <a:gd name="T7" fmla="*/ 838 h 1028"/>
                  <a:gd name="T8" fmla="*/ 132 w 186"/>
                  <a:gd name="T9" fmla="*/ 774 h 1028"/>
                  <a:gd name="T10" fmla="*/ 119 w 186"/>
                  <a:gd name="T11" fmla="*/ 711 h 1028"/>
                  <a:gd name="T12" fmla="*/ 105 w 186"/>
                  <a:gd name="T13" fmla="*/ 649 h 1028"/>
                  <a:gd name="T14" fmla="*/ 92 w 186"/>
                  <a:gd name="T15" fmla="*/ 585 h 1028"/>
                  <a:gd name="T16" fmla="*/ 80 w 186"/>
                  <a:gd name="T17" fmla="*/ 522 h 1028"/>
                  <a:gd name="T18" fmla="*/ 66 w 186"/>
                  <a:gd name="T19" fmla="*/ 458 h 1028"/>
                  <a:gd name="T20" fmla="*/ 54 w 186"/>
                  <a:gd name="T21" fmla="*/ 395 h 1028"/>
                  <a:gd name="T22" fmla="*/ 43 w 186"/>
                  <a:gd name="T23" fmla="*/ 330 h 1028"/>
                  <a:gd name="T24" fmla="*/ 33 w 186"/>
                  <a:gd name="T25" fmla="*/ 265 h 1028"/>
                  <a:gd name="T26" fmla="*/ 23 w 186"/>
                  <a:gd name="T27" fmla="*/ 200 h 1028"/>
                  <a:gd name="T28" fmla="*/ 14 w 186"/>
                  <a:gd name="T29" fmla="*/ 134 h 1028"/>
                  <a:gd name="T30" fmla="*/ 6 w 186"/>
                  <a:gd name="T31" fmla="*/ 68 h 1028"/>
                  <a:gd name="T32" fmla="*/ 0 w 186"/>
                  <a:gd name="T33" fmla="*/ 0 h 10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6" h="1028">
                    <a:moveTo>
                      <a:pt x="186" y="1028"/>
                    </a:moveTo>
                    <a:lnTo>
                      <a:pt x="172" y="964"/>
                    </a:lnTo>
                    <a:lnTo>
                      <a:pt x="159" y="900"/>
                    </a:lnTo>
                    <a:lnTo>
                      <a:pt x="146" y="838"/>
                    </a:lnTo>
                    <a:lnTo>
                      <a:pt x="132" y="774"/>
                    </a:lnTo>
                    <a:lnTo>
                      <a:pt x="119" y="711"/>
                    </a:lnTo>
                    <a:lnTo>
                      <a:pt x="105" y="649"/>
                    </a:lnTo>
                    <a:lnTo>
                      <a:pt x="92" y="585"/>
                    </a:lnTo>
                    <a:lnTo>
                      <a:pt x="80" y="522"/>
                    </a:lnTo>
                    <a:lnTo>
                      <a:pt x="66" y="458"/>
                    </a:lnTo>
                    <a:lnTo>
                      <a:pt x="54" y="395"/>
                    </a:lnTo>
                    <a:lnTo>
                      <a:pt x="43" y="330"/>
                    </a:lnTo>
                    <a:lnTo>
                      <a:pt x="33" y="265"/>
                    </a:lnTo>
                    <a:lnTo>
                      <a:pt x="23" y="200"/>
                    </a:lnTo>
                    <a:lnTo>
                      <a:pt x="14" y="134"/>
                    </a:lnTo>
                    <a:lnTo>
                      <a:pt x="6" y="6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3" name="Freeform 3265"/>
              <p:cNvSpPr>
                <a:spLocks/>
              </p:cNvSpPr>
              <p:nvPr/>
            </p:nvSpPr>
            <p:spPr bwMode="auto">
              <a:xfrm>
                <a:off x="2042" y="2903"/>
                <a:ext cx="5" cy="10"/>
              </a:xfrm>
              <a:custGeom>
                <a:avLst/>
                <a:gdLst>
                  <a:gd name="T0" fmla="*/ 1 w 34"/>
                  <a:gd name="T1" fmla="*/ 73 h 73"/>
                  <a:gd name="T2" fmla="*/ 0 w 34"/>
                  <a:gd name="T3" fmla="*/ 67 h 73"/>
                  <a:gd name="T4" fmla="*/ 0 w 34"/>
                  <a:gd name="T5" fmla="*/ 62 h 73"/>
                  <a:gd name="T6" fmla="*/ 0 w 34"/>
                  <a:gd name="T7" fmla="*/ 56 h 73"/>
                  <a:gd name="T8" fmla="*/ 1 w 34"/>
                  <a:gd name="T9" fmla="*/ 51 h 73"/>
                  <a:gd name="T10" fmla="*/ 2 w 34"/>
                  <a:gd name="T11" fmla="*/ 46 h 73"/>
                  <a:gd name="T12" fmla="*/ 4 w 34"/>
                  <a:gd name="T13" fmla="*/ 41 h 73"/>
                  <a:gd name="T14" fmla="*/ 5 w 34"/>
                  <a:gd name="T15" fmla="*/ 37 h 73"/>
                  <a:gd name="T16" fmla="*/ 7 w 34"/>
                  <a:gd name="T17" fmla="*/ 32 h 73"/>
                  <a:gd name="T18" fmla="*/ 10 w 34"/>
                  <a:gd name="T19" fmla="*/ 28 h 73"/>
                  <a:gd name="T20" fmla="*/ 12 w 34"/>
                  <a:gd name="T21" fmla="*/ 23 h 73"/>
                  <a:gd name="T22" fmla="*/ 15 w 34"/>
                  <a:gd name="T23" fmla="*/ 19 h 73"/>
                  <a:gd name="T24" fmla="*/ 18 w 34"/>
                  <a:gd name="T25" fmla="*/ 15 h 73"/>
                  <a:gd name="T26" fmla="*/ 22 w 34"/>
                  <a:gd name="T27" fmla="*/ 11 h 73"/>
                  <a:gd name="T28" fmla="*/ 25 w 34"/>
                  <a:gd name="T29" fmla="*/ 7 h 73"/>
                  <a:gd name="T30" fmla="*/ 29 w 34"/>
                  <a:gd name="T31" fmla="*/ 3 h 73"/>
                  <a:gd name="T32" fmla="*/ 34 w 34"/>
                  <a:gd name="T33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73">
                    <a:moveTo>
                      <a:pt x="1" y="73"/>
                    </a:moveTo>
                    <a:lnTo>
                      <a:pt x="0" y="67"/>
                    </a:lnTo>
                    <a:lnTo>
                      <a:pt x="0" y="62"/>
                    </a:lnTo>
                    <a:lnTo>
                      <a:pt x="0" y="56"/>
                    </a:lnTo>
                    <a:lnTo>
                      <a:pt x="1" y="51"/>
                    </a:lnTo>
                    <a:lnTo>
                      <a:pt x="2" y="46"/>
                    </a:lnTo>
                    <a:lnTo>
                      <a:pt x="4" y="41"/>
                    </a:lnTo>
                    <a:lnTo>
                      <a:pt x="5" y="37"/>
                    </a:lnTo>
                    <a:lnTo>
                      <a:pt x="7" y="32"/>
                    </a:lnTo>
                    <a:lnTo>
                      <a:pt x="10" y="28"/>
                    </a:lnTo>
                    <a:lnTo>
                      <a:pt x="12" y="23"/>
                    </a:lnTo>
                    <a:lnTo>
                      <a:pt x="15" y="19"/>
                    </a:lnTo>
                    <a:lnTo>
                      <a:pt x="18" y="15"/>
                    </a:lnTo>
                    <a:lnTo>
                      <a:pt x="22" y="11"/>
                    </a:lnTo>
                    <a:lnTo>
                      <a:pt x="25" y="7"/>
                    </a:lnTo>
                    <a:lnTo>
                      <a:pt x="29" y="3"/>
                    </a:lnTo>
                    <a:lnTo>
                      <a:pt x="34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4" name="Freeform 3266"/>
              <p:cNvSpPr>
                <a:spLocks/>
              </p:cNvSpPr>
              <p:nvPr/>
            </p:nvSpPr>
            <p:spPr bwMode="auto">
              <a:xfrm>
                <a:off x="2047" y="2889"/>
                <a:ext cx="86" cy="14"/>
              </a:xfrm>
              <a:custGeom>
                <a:avLst/>
                <a:gdLst>
                  <a:gd name="T0" fmla="*/ 0 w 692"/>
                  <a:gd name="T1" fmla="*/ 113 h 113"/>
                  <a:gd name="T2" fmla="*/ 43 w 692"/>
                  <a:gd name="T3" fmla="*/ 101 h 113"/>
                  <a:gd name="T4" fmla="*/ 85 w 692"/>
                  <a:gd name="T5" fmla="*/ 91 h 113"/>
                  <a:gd name="T6" fmla="*/ 127 w 692"/>
                  <a:gd name="T7" fmla="*/ 82 h 113"/>
                  <a:gd name="T8" fmla="*/ 171 w 692"/>
                  <a:gd name="T9" fmla="*/ 75 h 113"/>
                  <a:gd name="T10" fmla="*/ 214 w 692"/>
                  <a:gd name="T11" fmla="*/ 69 h 113"/>
                  <a:gd name="T12" fmla="*/ 257 w 692"/>
                  <a:gd name="T13" fmla="*/ 62 h 113"/>
                  <a:gd name="T14" fmla="*/ 301 w 692"/>
                  <a:gd name="T15" fmla="*/ 57 h 113"/>
                  <a:gd name="T16" fmla="*/ 344 w 692"/>
                  <a:gd name="T17" fmla="*/ 52 h 113"/>
                  <a:gd name="T18" fmla="*/ 387 w 692"/>
                  <a:gd name="T19" fmla="*/ 48 h 113"/>
                  <a:gd name="T20" fmla="*/ 431 w 692"/>
                  <a:gd name="T21" fmla="*/ 43 h 113"/>
                  <a:gd name="T22" fmla="*/ 474 w 692"/>
                  <a:gd name="T23" fmla="*/ 38 h 113"/>
                  <a:gd name="T24" fmla="*/ 517 w 692"/>
                  <a:gd name="T25" fmla="*/ 32 h 113"/>
                  <a:gd name="T26" fmla="*/ 561 w 692"/>
                  <a:gd name="T27" fmla="*/ 26 h 113"/>
                  <a:gd name="T28" fmla="*/ 604 w 692"/>
                  <a:gd name="T29" fmla="*/ 18 h 113"/>
                  <a:gd name="T30" fmla="*/ 648 w 692"/>
                  <a:gd name="T31" fmla="*/ 10 h 113"/>
                  <a:gd name="T32" fmla="*/ 692 w 692"/>
                  <a:gd name="T33" fmla="*/ 0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92" h="113">
                    <a:moveTo>
                      <a:pt x="0" y="113"/>
                    </a:moveTo>
                    <a:lnTo>
                      <a:pt x="43" y="101"/>
                    </a:lnTo>
                    <a:lnTo>
                      <a:pt x="85" y="91"/>
                    </a:lnTo>
                    <a:lnTo>
                      <a:pt x="127" y="82"/>
                    </a:lnTo>
                    <a:lnTo>
                      <a:pt x="171" y="75"/>
                    </a:lnTo>
                    <a:lnTo>
                      <a:pt x="214" y="69"/>
                    </a:lnTo>
                    <a:lnTo>
                      <a:pt x="257" y="62"/>
                    </a:lnTo>
                    <a:lnTo>
                      <a:pt x="301" y="57"/>
                    </a:lnTo>
                    <a:lnTo>
                      <a:pt x="344" y="52"/>
                    </a:lnTo>
                    <a:lnTo>
                      <a:pt x="387" y="48"/>
                    </a:lnTo>
                    <a:lnTo>
                      <a:pt x="431" y="43"/>
                    </a:lnTo>
                    <a:lnTo>
                      <a:pt x="474" y="38"/>
                    </a:lnTo>
                    <a:lnTo>
                      <a:pt x="517" y="32"/>
                    </a:lnTo>
                    <a:lnTo>
                      <a:pt x="561" y="26"/>
                    </a:lnTo>
                    <a:lnTo>
                      <a:pt x="604" y="18"/>
                    </a:lnTo>
                    <a:lnTo>
                      <a:pt x="648" y="10"/>
                    </a:lnTo>
                    <a:lnTo>
                      <a:pt x="692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5" name="Freeform 3267"/>
              <p:cNvSpPr>
                <a:spLocks/>
              </p:cNvSpPr>
              <p:nvPr/>
            </p:nvSpPr>
            <p:spPr bwMode="auto">
              <a:xfrm>
                <a:off x="2133" y="2875"/>
                <a:ext cx="100" cy="14"/>
              </a:xfrm>
              <a:custGeom>
                <a:avLst/>
                <a:gdLst>
                  <a:gd name="T0" fmla="*/ 0 w 803"/>
                  <a:gd name="T1" fmla="*/ 119 h 119"/>
                  <a:gd name="T2" fmla="*/ 47 w 803"/>
                  <a:gd name="T3" fmla="*/ 110 h 119"/>
                  <a:gd name="T4" fmla="*/ 96 w 803"/>
                  <a:gd name="T5" fmla="*/ 102 h 119"/>
                  <a:gd name="T6" fmla="*/ 146 w 803"/>
                  <a:gd name="T7" fmla="*/ 94 h 119"/>
                  <a:gd name="T8" fmla="*/ 196 w 803"/>
                  <a:gd name="T9" fmla="*/ 88 h 119"/>
                  <a:gd name="T10" fmla="*/ 246 w 803"/>
                  <a:gd name="T11" fmla="*/ 81 h 119"/>
                  <a:gd name="T12" fmla="*/ 297 w 803"/>
                  <a:gd name="T13" fmla="*/ 75 h 119"/>
                  <a:gd name="T14" fmla="*/ 348 w 803"/>
                  <a:gd name="T15" fmla="*/ 69 h 119"/>
                  <a:gd name="T16" fmla="*/ 400 w 803"/>
                  <a:gd name="T17" fmla="*/ 63 h 119"/>
                  <a:gd name="T18" fmla="*/ 450 w 803"/>
                  <a:gd name="T19" fmla="*/ 57 h 119"/>
                  <a:gd name="T20" fmla="*/ 501 w 803"/>
                  <a:gd name="T21" fmla="*/ 51 h 119"/>
                  <a:gd name="T22" fmla="*/ 553 w 803"/>
                  <a:gd name="T23" fmla="*/ 44 h 119"/>
                  <a:gd name="T24" fmla="*/ 603 w 803"/>
                  <a:gd name="T25" fmla="*/ 37 h 119"/>
                  <a:gd name="T26" fmla="*/ 654 w 803"/>
                  <a:gd name="T27" fmla="*/ 28 h 119"/>
                  <a:gd name="T28" fmla="*/ 704 w 803"/>
                  <a:gd name="T29" fmla="*/ 20 h 119"/>
                  <a:gd name="T30" fmla="*/ 753 w 803"/>
                  <a:gd name="T31" fmla="*/ 10 h 119"/>
                  <a:gd name="T32" fmla="*/ 803 w 803"/>
                  <a:gd name="T33" fmla="*/ 0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03" h="119">
                    <a:moveTo>
                      <a:pt x="0" y="119"/>
                    </a:moveTo>
                    <a:lnTo>
                      <a:pt x="47" y="110"/>
                    </a:lnTo>
                    <a:lnTo>
                      <a:pt x="96" y="102"/>
                    </a:lnTo>
                    <a:lnTo>
                      <a:pt x="146" y="94"/>
                    </a:lnTo>
                    <a:lnTo>
                      <a:pt x="196" y="88"/>
                    </a:lnTo>
                    <a:lnTo>
                      <a:pt x="246" y="81"/>
                    </a:lnTo>
                    <a:lnTo>
                      <a:pt x="297" y="75"/>
                    </a:lnTo>
                    <a:lnTo>
                      <a:pt x="348" y="69"/>
                    </a:lnTo>
                    <a:lnTo>
                      <a:pt x="400" y="63"/>
                    </a:lnTo>
                    <a:lnTo>
                      <a:pt x="450" y="57"/>
                    </a:lnTo>
                    <a:lnTo>
                      <a:pt x="501" y="51"/>
                    </a:lnTo>
                    <a:lnTo>
                      <a:pt x="553" y="44"/>
                    </a:lnTo>
                    <a:lnTo>
                      <a:pt x="603" y="37"/>
                    </a:lnTo>
                    <a:lnTo>
                      <a:pt x="654" y="28"/>
                    </a:lnTo>
                    <a:lnTo>
                      <a:pt x="704" y="20"/>
                    </a:lnTo>
                    <a:lnTo>
                      <a:pt x="753" y="10"/>
                    </a:lnTo>
                    <a:lnTo>
                      <a:pt x="803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6" name="Line 3268"/>
              <p:cNvSpPr>
                <a:spLocks noChangeShapeType="1"/>
              </p:cNvSpPr>
              <p:nvPr/>
            </p:nvSpPr>
            <p:spPr bwMode="auto">
              <a:xfrm>
                <a:off x="2233" y="2875"/>
                <a:ext cx="2" cy="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7" name="Freeform 3269"/>
              <p:cNvSpPr>
                <a:spLocks/>
              </p:cNvSpPr>
              <p:nvPr/>
            </p:nvSpPr>
            <p:spPr bwMode="auto">
              <a:xfrm>
                <a:off x="2227" y="2877"/>
                <a:ext cx="13" cy="91"/>
              </a:xfrm>
              <a:custGeom>
                <a:avLst/>
                <a:gdLst>
                  <a:gd name="T0" fmla="*/ 67 w 109"/>
                  <a:gd name="T1" fmla="*/ 0 h 730"/>
                  <a:gd name="T2" fmla="*/ 68 w 109"/>
                  <a:gd name="T3" fmla="*/ 45 h 730"/>
                  <a:gd name="T4" fmla="*/ 71 w 109"/>
                  <a:gd name="T5" fmla="*/ 91 h 730"/>
                  <a:gd name="T6" fmla="*/ 77 w 109"/>
                  <a:gd name="T7" fmla="*/ 138 h 730"/>
                  <a:gd name="T8" fmla="*/ 83 w 109"/>
                  <a:gd name="T9" fmla="*/ 186 h 730"/>
                  <a:gd name="T10" fmla="*/ 90 w 109"/>
                  <a:gd name="T11" fmla="*/ 234 h 730"/>
                  <a:gd name="T12" fmla="*/ 97 w 109"/>
                  <a:gd name="T13" fmla="*/ 283 h 730"/>
                  <a:gd name="T14" fmla="*/ 103 w 109"/>
                  <a:gd name="T15" fmla="*/ 332 h 730"/>
                  <a:gd name="T16" fmla="*/ 107 w 109"/>
                  <a:gd name="T17" fmla="*/ 380 h 730"/>
                  <a:gd name="T18" fmla="*/ 109 w 109"/>
                  <a:gd name="T19" fmla="*/ 428 h 730"/>
                  <a:gd name="T20" fmla="*/ 108 w 109"/>
                  <a:gd name="T21" fmla="*/ 476 h 730"/>
                  <a:gd name="T22" fmla="*/ 104 w 109"/>
                  <a:gd name="T23" fmla="*/ 522 h 730"/>
                  <a:gd name="T24" fmla="*/ 94 w 109"/>
                  <a:gd name="T25" fmla="*/ 567 h 730"/>
                  <a:gd name="T26" fmla="*/ 80 w 109"/>
                  <a:gd name="T27" fmla="*/ 610 h 730"/>
                  <a:gd name="T28" fmla="*/ 60 w 109"/>
                  <a:gd name="T29" fmla="*/ 653 h 730"/>
                  <a:gd name="T30" fmla="*/ 34 w 109"/>
                  <a:gd name="T31" fmla="*/ 692 h 730"/>
                  <a:gd name="T32" fmla="*/ 0 w 109"/>
                  <a:gd name="T33" fmla="*/ 730 h 7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9" h="730">
                    <a:moveTo>
                      <a:pt x="67" y="0"/>
                    </a:moveTo>
                    <a:lnTo>
                      <a:pt x="68" y="45"/>
                    </a:lnTo>
                    <a:lnTo>
                      <a:pt x="71" y="91"/>
                    </a:lnTo>
                    <a:lnTo>
                      <a:pt x="77" y="138"/>
                    </a:lnTo>
                    <a:lnTo>
                      <a:pt x="83" y="186"/>
                    </a:lnTo>
                    <a:lnTo>
                      <a:pt x="90" y="234"/>
                    </a:lnTo>
                    <a:lnTo>
                      <a:pt x="97" y="283"/>
                    </a:lnTo>
                    <a:lnTo>
                      <a:pt x="103" y="332"/>
                    </a:lnTo>
                    <a:lnTo>
                      <a:pt x="107" y="380"/>
                    </a:lnTo>
                    <a:lnTo>
                      <a:pt x="109" y="428"/>
                    </a:lnTo>
                    <a:lnTo>
                      <a:pt x="108" y="476"/>
                    </a:lnTo>
                    <a:lnTo>
                      <a:pt x="104" y="522"/>
                    </a:lnTo>
                    <a:lnTo>
                      <a:pt x="94" y="567"/>
                    </a:lnTo>
                    <a:lnTo>
                      <a:pt x="80" y="610"/>
                    </a:lnTo>
                    <a:lnTo>
                      <a:pt x="60" y="653"/>
                    </a:lnTo>
                    <a:lnTo>
                      <a:pt x="34" y="692"/>
                    </a:lnTo>
                    <a:lnTo>
                      <a:pt x="0" y="73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8" name="Freeform 3270"/>
              <p:cNvSpPr>
                <a:spLocks/>
              </p:cNvSpPr>
              <p:nvPr/>
            </p:nvSpPr>
            <p:spPr bwMode="auto">
              <a:xfrm>
                <a:off x="2145" y="3204"/>
                <a:ext cx="49" cy="30"/>
              </a:xfrm>
              <a:custGeom>
                <a:avLst/>
                <a:gdLst>
                  <a:gd name="T0" fmla="*/ 0 w 392"/>
                  <a:gd name="T1" fmla="*/ 239 h 239"/>
                  <a:gd name="T2" fmla="*/ 6 w 392"/>
                  <a:gd name="T3" fmla="*/ 219 h 239"/>
                  <a:gd name="T4" fmla="*/ 7 w 392"/>
                  <a:gd name="T5" fmla="*/ 218 h 239"/>
                  <a:gd name="T6" fmla="*/ 23 w 392"/>
                  <a:gd name="T7" fmla="*/ 203 h 239"/>
                  <a:gd name="T8" fmla="*/ 41 w 392"/>
                  <a:gd name="T9" fmla="*/ 189 h 239"/>
                  <a:gd name="T10" fmla="*/ 58 w 392"/>
                  <a:gd name="T11" fmla="*/ 176 h 239"/>
                  <a:gd name="T12" fmla="*/ 76 w 392"/>
                  <a:gd name="T13" fmla="*/ 162 h 239"/>
                  <a:gd name="T14" fmla="*/ 94 w 392"/>
                  <a:gd name="T15" fmla="*/ 149 h 239"/>
                  <a:gd name="T16" fmla="*/ 112 w 392"/>
                  <a:gd name="T17" fmla="*/ 135 h 239"/>
                  <a:gd name="T18" fmla="*/ 131 w 392"/>
                  <a:gd name="T19" fmla="*/ 122 h 239"/>
                  <a:gd name="T20" fmla="*/ 149 w 392"/>
                  <a:gd name="T21" fmla="*/ 109 h 239"/>
                  <a:gd name="T22" fmla="*/ 168 w 392"/>
                  <a:gd name="T23" fmla="*/ 95 h 239"/>
                  <a:gd name="T24" fmla="*/ 187 w 392"/>
                  <a:gd name="T25" fmla="*/ 82 h 239"/>
                  <a:gd name="T26" fmla="*/ 205 w 392"/>
                  <a:gd name="T27" fmla="*/ 68 h 239"/>
                  <a:gd name="T28" fmla="*/ 223 w 392"/>
                  <a:gd name="T29" fmla="*/ 55 h 239"/>
                  <a:gd name="T30" fmla="*/ 241 w 392"/>
                  <a:gd name="T31" fmla="*/ 41 h 239"/>
                  <a:gd name="T32" fmla="*/ 258 w 392"/>
                  <a:gd name="T33" fmla="*/ 28 h 239"/>
                  <a:gd name="T34" fmla="*/ 275 w 392"/>
                  <a:gd name="T35" fmla="*/ 14 h 239"/>
                  <a:gd name="T36" fmla="*/ 293 w 392"/>
                  <a:gd name="T37" fmla="*/ 0 h 239"/>
                  <a:gd name="T38" fmla="*/ 297 w 392"/>
                  <a:gd name="T39" fmla="*/ 8 h 239"/>
                  <a:gd name="T40" fmla="*/ 302 w 392"/>
                  <a:gd name="T41" fmla="*/ 17 h 239"/>
                  <a:gd name="T42" fmla="*/ 307 w 392"/>
                  <a:gd name="T43" fmla="*/ 25 h 239"/>
                  <a:gd name="T44" fmla="*/ 312 w 392"/>
                  <a:gd name="T45" fmla="*/ 33 h 239"/>
                  <a:gd name="T46" fmla="*/ 317 w 392"/>
                  <a:gd name="T47" fmla="*/ 41 h 239"/>
                  <a:gd name="T48" fmla="*/ 323 w 392"/>
                  <a:gd name="T49" fmla="*/ 49 h 239"/>
                  <a:gd name="T50" fmla="*/ 329 w 392"/>
                  <a:gd name="T51" fmla="*/ 57 h 239"/>
                  <a:gd name="T52" fmla="*/ 335 w 392"/>
                  <a:gd name="T53" fmla="*/ 65 h 239"/>
                  <a:gd name="T54" fmla="*/ 342 w 392"/>
                  <a:gd name="T55" fmla="*/ 73 h 239"/>
                  <a:gd name="T56" fmla="*/ 348 w 392"/>
                  <a:gd name="T57" fmla="*/ 80 h 239"/>
                  <a:gd name="T58" fmla="*/ 355 w 392"/>
                  <a:gd name="T59" fmla="*/ 88 h 239"/>
                  <a:gd name="T60" fmla="*/ 362 w 392"/>
                  <a:gd name="T61" fmla="*/ 95 h 239"/>
                  <a:gd name="T62" fmla="*/ 369 w 392"/>
                  <a:gd name="T63" fmla="*/ 103 h 239"/>
                  <a:gd name="T64" fmla="*/ 376 w 392"/>
                  <a:gd name="T65" fmla="*/ 111 h 239"/>
                  <a:gd name="T66" fmla="*/ 384 w 392"/>
                  <a:gd name="T67" fmla="*/ 118 h 239"/>
                  <a:gd name="T68" fmla="*/ 392 w 392"/>
                  <a:gd name="T69" fmla="*/ 126 h 239"/>
                  <a:gd name="T70" fmla="*/ 369 w 392"/>
                  <a:gd name="T71" fmla="*/ 135 h 239"/>
                  <a:gd name="T72" fmla="*/ 346 w 392"/>
                  <a:gd name="T73" fmla="*/ 145 h 239"/>
                  <a:gd name="T74" fmla="*/ 324 w 392"/>
                  <a:gd name="T75" fmla="*/ 155 h 239"/>
                  <a:gd name="T76" fmla="*/ 301 w 392"/>
                  <a:gd name="T77" fmla="*/ 165 h 239"/>
                  <a:gd name="T78" fmla="*/ 277 w 392"/>
                  <a:gd name="T79" fmla="*/ 175 h 239"/>
                  <a:gd name="T80" fmla="*/ 254 w 392"/>
                  <a:gd name="T81" fmla="*/ 185 h 239"/>
                  <a:gd name="T82" fmla="*/ 231 w 392"/>
                  <a:gd name="T83" fmla="*/ 195 h 239"/>
                  <a:gd name="T84" fmla="*/ 207 w 392"/>
                  <a:gd name="T85" fmla="*/ 204 h 239"/>
                  <a:gd name="T86" fmla="*/ 183 w 392"/>
                  <a:gd name="T87" fmla="*/ 212 h 239"/>
                  <a:gd name="T88" fmla="*/ 158 w 392"/>
                  <a:gd name="T89" fmla="*/ 220 h 239"/>
                  <a:gd name="T90" fmla="*/ 133 w 392"/>
                  <a:gd name="T91" fmla="*/ 227 h 239"/>
                  <a:gd name="T92" fmla="*/ 108 w 392"/>
                  <a:gd name="T93" fmla="*/ 232 h 239"/>
                  <a:gd name="T94" fmla="*/ 82 w 392"/>
                  <a:gd name="T95" fmla="*/ 236 h 239"/>
                  <a:gd name="T96" fmla="*/ 55 w 392"/>
                  <a:gd name="T97" fmla="*/ 238 h 239"/>
                  <a:gd name="T98" fmla="*/ 27 w 392"/>
                  <a:gd name="T99" fmla="*/ 239 h 239"/>
                  <a:gd name="T100" fmla="*/ 0 w 392"/>
                  <a:gd name="T101" fmla="*/ 238 h 239"/>
                  <a:gd name="T102" fmla="*/ 0 w 392"/>
                  <a:gd name="T103" fmla="*/ 239 h 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2" h="239">
                    <a:moveTo>
                      <a:pt x="0" y="239"/>
                    </a:moveTo>
                    <a:lnTo>
                      <a:pt x="6" y="219"/>
                    </a:lnTo>
                    <a:lnTo>
                      <a:pt x="7" y="218"/>
                    </a:lnTo>
                    <a:lnTo>
                      <a:pt x="23" y="203"/>
                    </a:lnTo>
                    <a:lnTo>
                      <a:pt x="41" y="189"/>
                    </a:lnTo>
                    <a:lnTo>
                      <a:pt x="58" y="176"/>
                    </a:lnTo>
                    <a:lnTo>
                      <a:pt x="76" y="162"/>
                    </a:lnTo>
                    <a:lnTo>
                      <a:pt x="94" y="149"/>
                    </a:lnTo>
                    <a:lnTo>
                      <a:pt x="112" y="135"/>
                    </a:lnTo>
                    <a:lnTo>
                      <a:pt x="131" y="122"/>
                    </a:lnTo>
                    <a:lnTo>
                      <a:pt x="149" y="109"/>
                    </a:lnTo>
                    <a:lnTo>
                      <a:pt x="168" y="95"/>
                    </a:lnTo>
                    <a:lnTo>
                      <a:pt x="187" y="82"/>
                    </a:lnTo>
                    <a:lnTo>
                      <a:pt x="205" y="68"/>
                    </a:lnTo>
                    <a:lnTo>
                      <a:pt x="223" y="55"/>
                    </a:lnTo>
                    <a:lnTo>
                      <a:pt x="241" y="41"/>
                    </a:lnTo>
                    <a:lnTo>
                      <a:pt x="258" y="28"/>
                    </a:lnTo>
                    <a:lnTo>
                      <a:pt x="275" y="14"/>
                    </a:lnTo>
                    <a:lnTo>
                      <a:pt x="293" y="0"/>
                    </a:lnTo>
                    <a:lnTo>
                      <a:pt x="297" y="8"/>
                    </a:lnTo>
                    <a:lnTo>
                      <a:pt x="302" y="17"/>
                    </a:lnTo>
                    <a:lnTo>
                      <a:pt x="307" y="25"/>
                    </a:lnTo>
                    <a:lnTo>
                      <a:pt x="312" y="33"/>
                    </a:lnTo>
                    <a:lnTo>
                      <a:pt x="317" y="41"/>
                    </a:lnTo>
                    <a:lnTo>
                      <a:pt x="323" y="49"/>
                    </a:lnTo>
                    <a:lnTo>
                      <a:pt x="329" y="57"/>
                    </a:lnTo>
                    <a:lnTo>
                      <a:pt x="335" y="65"/>
                    </a:lnTo>
                    <a:lnTo>
                      <a:pt x="342" y="73"/>
                    </a:lnTo>
                    <a:lnTo>
                      <a:pt x="348" y="80"/>
                    </a:lnTo>
                    <a:lnTo>
                      <a:pt x="355" y="88"/>
                    </a:lnTo>
                    <a:lnTo>
                      <a:pt x="362" y="95"/>
                    </a:lnTo>
                    <a:lnTo>
                      <a:pt x="369" y="103"/>
                    </a:lnTo>
                    <a:lnTo>
                      <a:pt x="376" y="111"/>
                    </a:lnTo>
                    <a:lnTo>
                      <a:pt x="384" y="118"/>
                    </a:lnTo>
                    <a:lnTo>
                      <a:pt x="392" y="126"/>
                    </a:lnTo>
                    <a:lnTo>
                      <a:pt x="369" y="135"/>
                    </a:lnTo>
                    <a:lnTo>
                      <a:pt x="346" y="145"/>
                    </a:lnTo>
                    <a:lnTo>
                      <a:pt x="324" y="155"/>
                    </a:lnTo>
                    <a:lnTo>
                      <a:pt x="301" y="165"/>
                    </a:lnTo>
                    <a:lnTo>
                      <a:pt x="277" y="175"/>
                    </a:lnTo>
                    <a:lnTo>
                      <a:pt x="254" y="185"/>
                    </a:lnTo>
                    <a:lnTo>
                      <a:pt x="231" y="195"/>
                    </a:lnTo>
                    <a:lnTo>
                      <a:pt x="207" y="204"/>
                    </a:lnTo>
                    <a:lnTo>
                      <a:pt x="183" y="212"/>
                    </a:lnTo>
                    <a:lnTo>
                      <a:pt x="158" y="220"/>
                    </a:lnTo>
                    <a:lnTo>
                      <a:pt x="133" y="227"/>
                    </a:lnTo>
                    <a:lnTo>
                      <a:pt x="108" y="232"/>
                    </a:lnTo>
                    <a:lnTo>
                      <a:pt x="82" y="236"/>
                    </a:lnTo>
                    <a:lnTo>
                      <a:pt x="55" y="238"/>
                    </a:lnTo>
                    <a:lnTo>
                      <a:pt x="27" y="239"/>
                    </a:lnTo>
                    <a:lnTo>
                      <a:pt x="0" y="238"/>
                    </a:lnTo>
                    <a:lnTo>
                      <a:pt x="0" y="239"/>
                    </a:lnTo>
                    <a:close/>
                  </a:path>
                </a:pathLst>
              </a:custGeom>
              <a:solidFill>
                <a:srgbClr val="88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9" name="Line 3271"/>
              <p:cNvSpPr>
                <a:spLocks noChangeShapeType="1"/>
              </p:cNvSpPr>
              <p:nvPr/>
            </p:nvSpPr>
            <p:spPr bwMode="auto">
              <a:xfrm flipV="1">
                <a:off x="2145" y="3231"/>
                <a:ext cx="1" cy="3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0" name="Freeform 3272"/>
              <p:cNvSpPr>
                <a:spLocks/>
              </p:cNvSpPr>
              <p:nvPr/>
            </p:nvSpPr>
            <p:spPr bwMode="auto">
              <a:xfrm>
                <a:off x="2146" y="3204"/>
                <a:ext cx="36" cy="27"/>
              </a:xfrm>
              <a:custGeom>
                <a:avLst/>
                <a:gdLst>
                  <a:gd name="T0" fmla="*/ 0 w 286"/>
                  <a:gd name="T1" fmla="*/ 218 h 218"/>
                  <a:gd name="T2" fmla="*/ 16 w 286"/>
                  <a:gd name="T3" fmla="*/ 203 h 218"/>
                  <a:gd name="T4" fmla="*/ 34 w 286"/>
                  <a:gd name="T5" fmla="*/ 189 h 218"/>
                  <a:gd name="T6" fmla="*/ 51 w 286"/>
                  <a:gd name="T7" fmla="*/ 176 h 218"/>
                  <a:gd name="T8" fmla="*/ 69 w 286"/>
                  <a:gd name="T9" fmla="*/ 162 h 218"/>
                  <a:gd name="T10" fmla="*/ 87 w 286"/>
                  <a:gd name="T11" fmla="*/ 149 h 218"/>
                  <a:gd name="T12" fmla="*/ 105 w 286"/>
                  <a:gd name="T13" fmla="*/ 135 h 218"/>
                  <a:gd name="T14" fmla="*/ 124 w 286"/>
                  <a:gd name="T15" fmla="*/ 122 h 218"/>
                  <a:gd name="T16" fmla="*/ 142 w 286"/>
                  <a:gd name="T17" fmla="*/ 109 h 218"/>
                  <a:gd name="T18" fmla="*/ 161 w 286"/>
                  <a:gd name="T19" fmla="*/ 95 h 218"/>
                  <a:gd name="T20" fmla="*/ 180 w 286"/>
                  <a:gd name="T21" fmla="*/ 82 h 218"/>
                  <a:gd name="T22" fmla="*/ 198 w 286"/>
                  <a:gd name="T23" fmla="*/ 68 h 218"/>
                  <a:gd name="T24" fmla="*/ 216 w 286"/>
                  <a:gd name="T25" fmla="*/ 55 h 218"/>
                  <a:gd name="T26" fmla="*/ 234 w 286"/>
                  <a:gd name="T27" fmla="*/ 41 h 218"/>
                  <a:gd name="T28" fmla="*/ 251 w 286"/>
                  <a:gd name="T29" fmla="*/ 28 h 218"/>
                  <a:gd name="T30" fmla="*/ 268 w 286"/>
                  <a:gd name="T31" fmla="*/ 14 h 218"/>
                  <a:gd name="T32" fmla="*/ 286 w 286"/>
                  <a:gd name="T33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6" h="218">
                    <a:moveTo>
                      <a:pt x="0" y="218"/>
                    </a:moveTo>
                    <a:lnTo>
                      <a:pt x="16" y="203"/>
                    </a:lnTo>
                    <a:lnTo>
                      <a:pt x="34" y="189"/>
                    </a:lnTo>
                    <a:lnTo>
                      <a:pt x="51" y="176"/>
                    </a:lnTo>
                    <a:lnTo>
                      <a:pt x="69" y="162"/>
                    </a:lnTo>
                    <a:lnTo>
                      <a:pt x="87" y="149"/>
                    </a:lnTo>
                    <a:lnTo>
                      <a:pt x="105" y="135"/>
                    </a:lnTo>
                    <a:lnTo>
                      <a:pt x="124" y="122"/>
                    </a:lnTo>
                    <a:lnTo>
                      <a:pt x="142" y="109"/>
                    </a:lnTo>
                    <a:lnTo>
                      <a:pt x="161" y="95"/>
                    </a:lnTo>
                    <a:lnTo>
                      <a:pt x="180" y="82"/>
                    </a:lnTo>
                    <a:lnTo>
                      <a:pt x="198" y="68"/>
                    </a:lnTo>
                    <a:lnTo>
                      <a:pt x="216" y="55"/>
                    </a:lnTo>
                    <a:lnTo>
                      <a:pt x="234" y="41"/>
                    </a:lnTo>
                    <a:lnTo>
                      <a:pt x="251" y="28"/>
                    </a:lnTo>
                    <a:lnTo>
                      <a:pt x="268" y="14"/>
                    </a:lnTo>
                    <a:lnTo>
                      <a:pt x="286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1" name="Freeform 3273"/>
              <p:cNvSpPr>
                <a:spLocks/>
              </p:cNvSpPr>
              <p:nvPr/>
            </p:nvSpPr>
            <p:spPr bwMode="auto">
              <a:xfrm>
                <a:off x="2182" y="3204"/>
                <a:ext cx="12" cy="15"/>
              </a:xfrm>
              <a:custGeom>
                <a:avLst/>
                <a:gdLst>
                  <a:gd name="T0" fmla="*/ 0 w 99"/>
                  <a:gd name="T1" fmla="*/ 0 h 126"/>
                  <a:gd name="T2" fmla="*/ 4 w 99"/>
                  <a:gd name="T3" fmla="*/ 8 h 126"/>
                  <a:gd name="T4" fmla="*/ 9 w 99"/>
                  <a:gd name="T5" fmla="*/ 17 h 126"/>
                  <a:gd name="T6" fmla="*/ 14 w 99"/>
                  <a:gd name="T7" fmla="*/ 25 h 126"/>
                  <a:gd name="T8" fmla="*/ 19 w 99"/>
                  <a:gd name="T9" fmla="*/ 33 h 126"/>
                  <a:gd name="T10" fmla="*/ 24 w 99"/>
                  <a:gd name="T11" fmla="*/ 41 h 126"/>
                  <a:gd name="T12" fmla="*/ 30 w 99"/>
                  <a:gd name="T13" fmla="*/ 49 h 126"/>
                  <a:gd name="T14" fmla="*/ 36 w 99"/>
                  <a:gd name="T15" fmla="*/ 57 h 126"/>
                  <a:gd name="T16" fmla="*/ 42 w 99"/>
                  <a:gd name="T17" fmla="*/ 65 h 126"/>
                  <a:gd name="T18" fmla="*/ 49 w 99"/>
                  <a:gd name="T19" fmla="*/ 73 h 126"/>
                  <a:gd name="T20" fmla="*/ 55 w 99"/>
                  <a:gd name="T21" fmla="*/ 80 h 126"/>
                  <a:gd name="T22" fmla="*/ 62 w 99"/>
                  <a:gd name="T23" fmla="*/ 88 h 126"/>
                  <a:gd name="T24" fmla="*/ 69 w 99"/>
                  <a:gd name="T25" fmla="*/ 95 h 126"/>
                  <a:gd name="T26" fmla="*/ 76 w 99"/>
                  <a:gd name="T27" fmla="*/ 103 h 126"/>
                  <a:gd name="T28" fmla="*/ 83 w 99"/>
                  <a:gd name="T29" fmla="*/ 111 h 126"/>
                  <a:gd name="T30" fmla="*/ 91 w 99"/>
                  <a:gd name="T31" fmla="*/ 118 h 126"/>
                  <a:gd name="T32" fmla="*/ 99 w 99"/>
                  <a:gd name="T3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9" h="126">
                    <a:moveTo>
                      <a:pt x="0" y="0"/>
                    </a:moveTo>
                    <a:lnTo>
                      <a:pt x="4" y="8"/>
                    </a:lnTo>
                    <a:lnTo>
                      <a:pt x="9" y="17"/>
                    </a:lnTo>
                    <a:lnTo>
                      <a:pt x="14" y="25"/>
                    </a:lnTo>
                    <a:lnTo>
                      <a:pt x="19" y="33"/>
                    </a:lnTo>
                    <a:lnTo>
                      <a:pt x="24" y="41"/>
                    </a:lnTo>
                    <a:lnTo>
                      <a:pt x="30" y="49"/>
                    </a:lnTo>
                    <a:lnTo>
                      <a:pt x="36" y="57"/>
                    </a:lnTo>
                    <a:lnTo>
                      <a:pt x="42" y="65"/>
                    </a:lnTo>
                    <a:lnTo>
                      <a:pt x="49" y="73"/>
                    </a:lnTo>
                    <a:lnTo>
                      <a:pt x="55" y="80"/>
                    </a:lnTo>
                    <a:lnTo>
                      <a:pt x="62" y="88"/>
                    </a:lnTo>
                    <a:lnTo>
                      <a:pt x="69" y="95"/>
                    </a:lnTo>
                    <a:lnTo>
                      <a:pt x="76" y="103"/>
                    </a:lnTo>
                    <a:lnTo>
                      <a:pt x="83" y="111"/>
                    </a:lnTo>
                    <a:lnTo>
                      <a:pt x="91" y="118"/>
                    </a:lnTo>
                    <a:lnTo>
                      <a:pt x="99" y="12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2" name="Freeform 3274"/>
              <p:cNvSpPr>
                <a:spLocks/>
              </p:cNvSpPr>
              <p:nvPr/>
            </p:nvSpPr>
            <p:spPr bwMode="auto">
              <a:xfrm>
                <a:off x="2145" y="3219"/>
                <a:ext cx="49" cy="15"/>
              </a:xfrm>
              <a:custGeom>
                <a:avLst/>
                <a:gdLst>
                  <a:gd name="T0" fmla="*/ 392 w 392"/>
                  <a:gd name="T1" fmla="*/ 0 h 113"/>
                  <a:gd name="T2" fmla="*/ 369 w 392"/>
                  <a:gd name="T3" fmla="*/ 9 h 113"/>
                  <a:gd name="T4" fmla="*/ 346 w 392"/>
                  <a:gd name="T5" fmla="*/ 19 h 113"/>
                  <a:gd name="T6" fmla="*/ 324 w 392"/>
                  <a:gd name="T7" fmla="*/ 29 h 113"/>
                  <a:gd name="T8" fmla="*/ 301 w 392"/>
                  <a:gd name="T9" fmla="*/ 39 h 113"/>
                  <a:gd name="T10" fmla="*/ 277 w 392"/>
                  <a:gd name="T11" fmla="*/ 49 h 113"/>
                  <a:gd name="T12" fmla="*/ 254 w 392"/>
                  <a:gd name="T13" fmla="*/ 59 h 113"/>
                  <a:gd name="T14" fmla="*/ 231 w 392"/>
                  <a:gd name="T15" fmla="*/ 69 h 113"/>
                  <a:gd name="T16" fmla="*/ 207 w 392"/>
                  <a:gd name="T17" fmla="*/ 78 h 113"/>
                  <a:gd name="T18" fmla="*/ 183 w 392"/>
                  <a:gd name="T19" fmla="*/ 86 h 113"/>
                  <a:gd name="T20" fmla="*/ 158 w 392"/>
                  <a:gd name="T21" fmla="*/ 94 h 113"/>
                  <a:gd name="T22" fmla="*/ 133 w 392"/>
                  <a:gd name="T23" fmla="*/ 101 h 113"/>
                  <a:gd name="T24" fmla="*/ 108 w 392"/>
                  <a:gd name="T25" fmla="*/ 106 h 113"/>
                  <a:gd name="T26" fmla="*/ 82 w 392"/>
                  <a:gd name="T27" fmla="*/ 110 h 113"/>
                  <a:gd name="T28" fmla="*/ 55 w 392"/>
                  <a:gd name="T29" fmla="*/ 112 h 113"/>
                  <a:gd name="T30" fmla="*/ 27 w 392"/>
                  <a:gd name="T31" fmla="*/ 113 h 113"/>
                  <a:gd name="T32" fmla="*/ 0 w 392"/>
                  <a:gd name="T33" fmla="*/ 112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2" h="113">
                    <a:moveTo>
                      <a:pt x="392" y="0"/>
                    </a:moveTo>
                    <a:lnTo>
                      <a:pt x="369" y="9"/>
                    </a:lnTo>
                    <a:lnTo>
                      <a:pt x="346" y="19"/>
                    </a:lnTo>
                    <a:lnTo>
                      <a:pt x="324" y="29"/>
                    </a:lnTo>
                    <a:lnTo>
                      <a:pt x="301" y="39"/>
                    </a:lnTo>
                    <a:lnTo>
                      <a:pt x="277" y="49"/>
                    </a:lnTo>
                    <a:lnTo>
                      <a:pt x="254" y="59"/>
                    </a:lnTo>
                    <a:lnTo>
                      <a:pt x="231" y="69"/>
                    </a:lnTo>
                    <a:lnTo>
                      <a:pt x="207" y="78"/>
                    </a:lnTo>
                    <a:lnTo>
                      <a:pt x="183" y="86"/>
                    </a:lnTo>
                    <a:lnTo>
                      <a:pt x="158" y="94"/>
                    </a:lnTo>
                    <a:lnTo>
                      <a:pt x="133" y="101"/>
                    </a:lnTo>
                    <a:lnTo>
                      <a:pt x="108" y="106"/>
                    </a:lnTo>
                    <a:lnTo>
                      <a:pt x="82" y="110"/>
                    </a:lnTo>
                    <a:lnTo>
                      <a:pt x="55" y="112"/>
                    </a:lnTo>
                    <a:lnTo>
                      <a:pt x="27" y="113"/>
                    </a:lnTo>
                    <a:lnTo>
                      <a:pt x="0" y="11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3" name="Freeform 3275"/>
              <p:cNvSpPr>
                <a:spLocks/>
              </p:cNvSpPr>
              <p:nvPr/>
            </p:nvSpPr>
            <p:spPr bwMode="auto">
              <a:xfrm>
                <a:off x="2131" y="2736"/>
                <a:ext cx="60" cy="90"/>
              </a:xfrm>
              <a:custGeom>
                <a:avLst/>
                <a:gdLst>
                  <a:gd name="T0" fmla="*/ 1 w 479"/>
                  <a:gd name="T1" fmla="*/ 689 h 723"/>
                  <a:gd name="T2" fmla="*/ 7 w 479"/>
                  <a:gd name="T3" fmla="*/ 623 h 723"/>
                  <a:gd name="T4" fmla="*/ 18 w 479"/>
                  <a:gd name="T5" fmla="*/ 555 h 723"/>
                  <a:gd name="T6" fmla="*/ 32 w 479"/>
                  <a:gd name="T7" fmla="*/ 486 h 723"/>
                  <a:gd name="T8" fmla="*/ 51 w 479"/>
                  <a:gd name="T9" fmla="*/ 418 h 723"/>
                  <a:gd name="T10" fmla="*/ 73 w 479"/>
                  <a:gd name="T11" fmla="*/ 350 h 723"/>
                  <a:gd name="T12" fmla="*/ 99 w 479"/>
                  <a:gd name="T13" fmla="*/ 285 h 723"/>
                  <a:gd name="T14" fmla="*/ 129 w 479"/>
                  <a:gd name="T15" fmla="*/ 222 h 723"/>
                  <a:gd name="T16" fmla="*/ 158 w 479"/>
                  <a:gd name="T17" fmla="*/ 178 h 723"/>
                  <a:gd name="T18" fmla="*/ 183 w 479"/>
                  <a:gd name="T19" fmla="*/ 151 h 723"/>
                  <a:gd name="T20" fmla="*/ 208 w 479"/>
                  <a:gd name="T21" fmla="*/ 124 h 723"/>
                  <a:gd name="T22" fmla="*/ 235 w 479"/>
                  <a:gd name="T23" fmla="*/ 97 h 723"/>
                  <a:gd name="T24" fmla="*/ 264 w 479"/>
                  <a:gd name="T25" fmla="*/ 70 h 723"/>
                  <a:gd name="T26" fmla="*/ 294 w 479"/>
                  <a:gd name="T27" fmla="*/ 46 h 723"/>
                  <a:gd name="T28" fmla="*/ 324 w 479"/>
                  <a:gd name="T29" fmla="*/ 25 h 723"/>
                  <a:gd name="T30" fmla="*/ 356 w 479"/>
                  <a:gd name="T31" fmla="*/ 7 h 723"/>
                  <a:gd name="T32" fmla="*/ 379 w 479"/>
                  <a:gd name="T33" fmla="*/ 5 h 723"/>
                  <a:gd name="T34" fmla="*/ 395 w 479"/>
                  <a:gd name="T35" fmla="*/ 15 h 723"/>
                  <a:gd name="T36" fmla="*/ 410 w 479"/>
                  <a:gd name="T37" fmla="*/ 24 h 723"/>
                  <a:gd name="T38" fmla="*/ 424 w 479"/>
                  <a:gd name="T39" fmla="*/ 34 h 723"/>
                  <a:gd name="T40" fmla="*/ 437 w 479"/>
                  <a:gd name="T41" fmla="*/ 45 h 723"/>
                  <a:gd name="T42" fmla="*/ 449 w 479"/>
                  <a:gd name="T43" fmla="*/ 57 h 723"/>
                  <a:gd name="T44" fmla="*/ 461 w 479"/>
                  <a:gd name="T45" fmla="*/ 70 h 723"/>
                  <a:gd name="T46" fmla="*/ 473 w 479"/>
                  <a:gd name="T47" fmla="*/ 84 h 723"/>
                  <a:gd name="T48" fmla="*/ 445 w 479"/>
                  <a:gd name="T49" fmla="*/ 130 h 723"/>
                  <a:gd name="T50" fmla="*/ 380 w 479"/>
                  <a:gd name="T51" fmla="*/ 205 h 723"/>
                  <a:gd name="T52" fmla="*/ 319 w 479"/>
                  <a:gd name="T53" fmla="*/ 282 h 723"/>
                  <a:gd name="T54" fmla="*/ 259 w 479"/>
                  <a:gd name="T55" fmla="*/ 361 h 723"/>
                  <a:gd name="T56" fmla="*/ 202 w 479"/>
                  <a:gd name="T57" fmla="*/ 442 h 723"/>
                  <a:gd name="T58" fmla="*/ 145 w 479"/>
                  <a:gd name="T59" fmla="*/ 522 h 723"/>
                  <a:gd name="T60" fmla="*/ 87 w 479"/>
                  <a:gd name="T61" fmla="*/ 603 h 723"/>
                  <a:gd name="T62" fmla="*/ 30 w 479"/>
                  <a:gd name="T63" fmla="*/ 682 h 7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479" h="723">
                    <a:moveTo>
                      <a:pt x="0" y="723"/>
                    </a:moveTo>
                    <a:lnTo>
                      <a:pt x="1" y="689"/>
                    </a:lnTo>
                    <a:lnTo>
                      <a:pt x="3" y="656"/>
                    </a:lnTo>
                    <a:lnTo>
                      <a:pt x="7" y="623"/>
                    </a:lnTo>
                    <a:lnTo>
                      <a:pt x="13" y="589"/>
                    </a:lnTo>
                    <a:lnTo>
                      <a:pt x="18" y="555"/>
                    </a:lnTo>
                    <a:lnTo>
                      <a:pt x="25" y="520"/>
                    </a:lnTo>
                    <a:lnTo>
                      <a:pt x="32" y="486"/>
                    </a:lnTo>
                    <a:lnTo>
                      <a:pt x="41" y="452"/>
                    </a:lnTo>
                    <a:lnTo>
                      <a:pt x="51" y="418"/>
                    </a:lnTo>
                    <a:lnTo>
                      <a:pt x="61" y="384"/>
                    </a:lnTo>
                    <a:lnTo>
                      <a:pt x="73" y="350"/>
                    </a:lnTo>
                    <a:lnTo>
                      <a:pt x="86" y="317"/>
                    </a:lnTo>
                    <a:lnTo>
                      <a:pt x="99" y="285"/>
                    </a:lnTo>
                    <a:lnTo>
                      <a:pt x="114" y="253"/>
                    </a:lnTo>
                    <a:lnTo>
                      <a:pt x="129" y="222"/>
                    </a:lnTo>
                    <a:lnTo>
                      <a:pt x="147" y="192"/>
                    </a:lnTo>
                    <a:lnTo>
                      <a:pt x="158" y="178"/>
                    </a:lnTo>
                    <a:lnTo>
                      <a:pt x="170" y="165"/>
                    </a:lnTo>
                    <a:lnTo>
                      <a:pt x="183" y="151"/>
                    </a:lnTo>
                    <a:lnTo>
                      <a:pt x="195" y="138"/>
                    </a:lnTo>
                    <a:lnTo>
                      <a:pt x="208" y="124"/>
                    </a:lnTo>
                    <a:lnTo>
                      <a:pt x="222" y="111"/>
                    </a:lnTo>
                    <a:lnTo>
                      <a:pt x="235" y="97"/>
                    </a:lnTo>
                    <a:lnTo>
                      <a:pt x="250" y="83"/>
                    </a:lnTo>
                    <a:lnTo>
                      <a:pt x="264" y="70"/>
                    </a:lnTo>
                    <a:lnTo>
                      <a:pt x="279" y="58"/>
                    </a:lnTo>
                    <a:lnTo>
                      <a:pt x="294" y="46"/>
                    </a:lnTo>
                    <a:lnTo>
                      <a:pt x="309" y="35"/>
                    </a:lnTo>
                    <a:lnTo>
                      <a:pt x="324" y="25"/>
                    </a:lnTo>
                    <a:lnTo>
                      <a:pt x="340" y="16"/>
                    </a:lnTo>
                    <a:lnTo>
                      <a:pt x="356" y="7"/>
                    </a:lnTo>
                    <a:lnTo>
                      <a:pt x="372" y="0"/>
                    </a:lnTo>
                    <a:lnTo>
                      <a:pt x="379" y="5"/>
                    </a:lnTo>
                    <a:lnTo>
                      <a:pt x="387" y="10"/>
                    </a:lnTo>
                    <a:lnTo>
                      <a:pt x="395" y="15"/>
                    </a:lnTo>
                    <a:lnTo>
                      <a:pt x="402" y="20"/>
                    </a:lnTo>
                    <a:lnTo>
                      <a:pt x="410" y="24"/>
                    </a:lnTo>
                    <a:lnTo>
                      <a:pt x="417" y="29"/>
                    </a:lnTo>
                    <a:lnTo>
                      <a:pt x="424" y="34"/>
                    </a:lnTo>
                    <a:lnTo>
                      <a:pt x="430" y="40"/>
                    </a:lnTo>
                    <a:lnTo>
                      <a:pt x="437" y="45"/>
                    </a:lnTo>
                    <a:lnTo>
                      <a:pt x="443" y="51"/>
                    </a:lnTo>
                    <a:lnTo>
                      <a:pt x="449" y="57"/>
                    </a:lnTo>
                    <a:lnTo>
                      <a:pt x="455" y="63"/>
                    </a:lnTo>
                    <a:lnTo>
                      <a:pt x="461" y="70"/>
                    </a:lnTo>
                    <a:lnTo>
                      <a:pt x="467" y="77"/>
                    </a:lnTo>
                    <a:lnTo>
                      <a:pt x="473" y="84"/>
                    </a:lnTo>
                    <a:lnTo>
                      <a:pt x="479" y="94"/>
                    </a:lnTo>
                    <a:lnTo>
                      <a:pt x="445" y="130"/>
                    </a:lnTo>
                    <a:lnTo>
                      <a:pt x="413" y="167"/>
                    </a:lnTo>
                    <a:lnTo>
                      <a:pt x="380" y="205"/>
                    </a:lnTo>
                    <a:lnTo>
                      <a:pt x="349" y="244"/>
                    </a:lnTo>
                    <a:lnTo>
                      <a:pt x="319" y="282"/>
                    </a:lnTo>
                    <a:lnTo>
                      <a:pt x="289" y="322"/>
                    </a:lnTo>
                    <a:lnTo>
                      <a:pt x="259" y="361"/>
                    </a:lnTo>
                    <a:lnTo>
                      <a:pt x="230" y="402"/>
                    </a:lnTo>
                    <a:lnTo>
                      <a:pt x="202" y="442"/>
                    </a:lnTo>
                    <a:lnTo>
                      <a:pt x="174" y="482"/>
                    </a:lnTo>
                    <a:lnTo>
                      <a:pt x="145" y="522"/>
                    </a:lnTo>
                    <a:lnTo>
                      <a:pt x="116" y="563"/>
                    </a:lnTo>
                    <a:lnTo>
                      <a:pt x="87" y="603"/>
                    </a:lnTo>
                    <a:lnTo>
                      <a:pt x="59" y="643"/>
                    </a:lnTo>
                    <a:lnTo>
                      <a:pt x="30" y="682"/>
                    </a:lnTo>
                    <a:lnTo>
                      <a:pt x="0" y="723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4" name="Freeform 3276"/>
              <p:cNvSpPr>
                <a:spLocks/>
              </p:cNvSpPr>
              <p:nvPr/>
            </p:nvSpPr>
            <p:spPr bwMode="auto">
              <a:xfrm>
                <a:off x="2131" y="2760"/>
                <a:ext cx="18" cy="66"/>
              </a:xfrm>
              <a:custGeom>
                <a:avLst/>
                <a:gdLst>
                  <a:gd name="T0" fmla="*/ 0 w 147"/>
                  <a:gd name="T1" fmla="*/ 531 h 531"/>
                  <a:gd name="T2" fmla="*/ 1 w 147"/>
                  <a:gd name="T3" fmla="*/ 497 h 531"/>
                  <a:gd name="T4" fmla="*/ 3 w 147"/>
                  <a:gd name="T5" fmla="*/ 464 h 531"/>
                  <a:gd name="T6" fmla="*/ 7 w 147"/>
                  <a:gd name="T7" fmla="*/ 431 h 531"/>
                  <a:gd name="T8" fmla="*/ 13 w 147"/>
                  <a:gd name="T9" fmla="*/ 397 h 531"/>
                  <a:gd name="T10" fmla="*/ 18 w 147"/>
                  <a:gd name="T11" fmla="*/ 363 h 531"/>
                  <a:gd name="T12" fmla="*/ 25 w 147"/>
                  <a:gd name="T13" fmla="*/ 328 h 531"/>
                  <a:gd name="T14" fmla="*/ 32 w 147"/>
                  <a:gd name="T15" fmla="*/ 294 h 531"/>
                  <a:gd name="T16" fmla="*/ 41 w 147"/>
                  <a:gd name="T17" fmla="*/ 260 h 531"/>
                  <a:gd name="T18" fmla="*/ 51 w 147"/>
                  <a:gd name="T19" fmla="*/ 226 h 531"/>
                  <a:gd name="T20" fmla="*/ 61 w 147"/>
                  <a:gd name="T21" fmla="*/ 192 h 531"/>
                  <a:gd name="T22" fmla="*/ 73 w 147"/>
                  <a:gd name="T23" fmla="*/ 158 h 531"/>
                  <a:gd name="T24" fmla="*/ 86 w 147"/>
                  <a:gd name="T25" fmla="*/ 125 h 531"/>
                  <a:gd name="T26" fmla="*/ 99 w 147"/>
                  <a:gd name="T27" fmla="*/ 93 h 531"/>
                  <a:gd name="T28" fmla="*/ 114 w 147"/>
                  <a:gd name="T29" fmla="*/ 61 h 531"/>
                  <a:gd name="T30" fmla="*/ 129 w 147"/>
                  <a:gd name="T31" fmla="*/ 30 h 531"/>
                  <a:gd name="T32" fmla="*/ 147 w 147"/>
                  <a:gd name="T33" fmla="*/ 0 h 5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7" h="531">
                    <a:moveTo>
                      <a:pt x="0" y="531"/>
                    </a:moveTo>
                    <a:lnTo>
                      <a:pt x="1" y="497"/>
                    </a:lnTo>
                    <a:lnTo>
                      <a:pt x="3" y="464"/>
                    </a:lnTo>
                    <a:lnTo>
                      <a:pt x="7" y="431"/>
                    </a:lnTo>
                    <a:lnTo>
                      <a:pt x="13" y="397"/>
                    </a:lnTo>
                    <a:lnTo>
                      <a:pt x="18" y="363"/>
                    </a:lnTo>
                    <a:lnTo>
                      <a:pt x="25" y="328"/>
                    </a:lnTo>
                    <a:lnTo>
                      <a:pt x="32" y="294"/>
                    </a:lnTo>
                    <a:lnTo>
                      <a:pt x="41" y="260"/>
                    </a:lnTo>
                    <a:lnTo>
                      <a:pt x="51" y="226"/>
                    </a:lnTo>
                    <a:lnTo>
                      <a:pt x="61" y="192"/>
                    </a:lnTo>
                    <a:lnTo>
                      <a:pt x="73" y="158"/>
                    </a:lnTo>
                    <a:lnTo>
                      <a:pt x="86" y="125"/>
                    </a:lnTo>
                    <a:lnTo>
                      <a:pt x="99" y="93"/>
                    </a:lnTo>
                    <a:lnTo>
                      <a:pt x="114" y="61"/>
                    </a:lnTo>
                    <a:lnTo>
                      <a:pt x="129" y="30"/>
                    </a:lnTo>
                    <a:lnTo>
                      <a:pt x="1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5" name="Freeform 3277"/>
              <p:cNvSpPr>
                <a:spLocks/>
              </p:cNvSpPr>
              <p:nvPr/>
            </p:nvSpPr>
            <p:spPr bwMode="auto">
              <a:xfrm>
                <a:off x="2149" y="2736"/>
                <a:ext cx="29" cy="24"/>
              </a:xfrm>
              <a:custGeom>
                <a:avLst/>
                <a:gdLst>
                  <a:gd name="T0" fmla="*/ 0 w 225"/>
                  <a:gd name="T1" fmla="*/ 192 h 192"/>
                  <a:gd name="T2" fmla="*/ 11 w 225"/>
                  <a:gd name="T3" fmla="*/ 178 h 192"/>
                  <a:gd name="T4" fmla="*/ 23 w 225"/>
                  <a:gd name="T5" fmla="*/ 165 h 192"/>
                  <a:gd name="T6" fmla="*/ 36 w 225"/>
                  <a:gd name="T7" fmla="*/ 151 h 192"/>
                  <a:gd name="T8" fmla="*/ 48 w 225"/>
                  <a:gd name="T9" fmla="*/ 138 h 192"/>
                  <a:gd name="T10" fmla="*/ 61 w 225"/>
                  <a:gd name="T11" fmla="*/ 124 h 192"/>
                  <a:gd name="T12" fmla="*/ 75 w 225"/>
                  <a:gd name="T13" fmla="*/ 111 h 192"/>
                  <a:gd name="T14" fmla="*/ 88 w 225"/>
                  <a:gd name="T15" fmla="*/ 97 h 192"/>
                  <a:gd name="T16" fmla="*/ 103 w 225"/>
                  <a:gd name="T17" fmla="*/ 83 h 192"/>
                  <a:gd name="T18" fmla="*/ 117 w 225"/>
                  <a:gd name="T19" fmla="*/ 70 h 192"/>
                  <a:gd name="T20" fmla="*/ 132 w 225"/>
                  <a:gd name="T21" fmla="*/ 58 h 192"/>
                  <a:gd name="T22" fmla="*/ 147 w 225"/>
                  <a:gd name="T23" fmla="*/ 46 h 192"/>
                  <a:gd name="T24" fmla="*/ 162 w 225"/>
                  <a:gd name="T25" fmla="*/ 35 h 192"/>
                  <a:gd name="T26" fmla="*/ 177 w 225"/>
                  <a:gd name="T27" fmla="*/ 25 h 192"/>
                  <a:gd name="T28" fmla="*/ 193 w 225"/>
                  <a:gd name="T29" fmla="*/ 16 h 192"/>
                  <a:gd name="T30" fmla="*/ 209 w 225"/>
                  <a:gd name="T31" fmla="*/ 7 h 192"/>
                  <a:gd name="T32" fmla="*/ 225 w 225"/>
                  <a:gd name="T33" fmla="*/ 0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192">
                    <a:moveTo>
                      <a:pt x="0" y="192"/>
                    </a:moveTo>
                    <a:lnTo>
                      <a:pt x="11" y="178"/>
                    </a:lnTo>
                    <a:lnTo>
                      <a:pt x="23" y="165"/>
                    </a:lnTo>
                    <a:lnTo>
                      <a:pt x="36" y="151"/>
                    </a:lnTo>
                    <a:lnTo>
                      <a:pt x="48" y="138"/>
                    </a:lnTo>
                    <a:lnTo>
                      <a:pt x="61" y="124"/>
                    </a:lnTo>
                    <a:lnTo>
                      <a:pt x="75" y="111"/>
                    </a:lnTo>
                    <a:lnTo>
                      <a:pt x="88" y="97"/>
                    </a:lnTo>
                    <a:lnTo>
                      <a:pt x="103" y="83"/>
                    </a:lnTo>
                    <a:lnTo>
                      <a:pt x="117" y="70"/>
                    </a:lnTo>
                    <a:lnTo>
                      <a:pt x="132" y="58"/>
                    </a:lnTo>
                    <a:lnTo>
                      <a:pt x="147" y="46"/>
                    </a:lnTo>
                    <a:lnTo>
                      <a:pt x="162" y="35"/>
                    </a:lnTo>
                    <a:lnTo>
                      <a:pt x="177" y="25"/>
                    </a:lnTo>
                    <a:lnTo>
                      <a:pt x="193" y="16"/>
                    </a:lnTo>
                    <a:lnTo>
                      <a:pt x="209" y="7"/>
                    </a:lnTo>
                    <a:lnTo>
                      <a:pt x="22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6" name="Freeform 3278"/>
              <p:cNvSpPr>
                <a:spLocks/>
              </p:cNvSpPr>
              <p:nvPr/>
            </p:nvSpPr>
            <p:spPr bwMode="auto">
              <a:xfrm>
                <a:off x="2178" y="2736"/>
                <a:ext cx="13" cy="12"/>
              </a:xfrm>
              <a:custGeom>
                <a:avLst/>
                <a:gdLst>
                  <a:gd name="T0" fmla="*/ 0 w 107"/>
                  <a:gd name="T1" fmla="*/ 0 h 94"/>
                  <a:gd name="T2" fmla="*/ 7 w 107"/>
                  <a:gd name="T3" fmla="*/ 5 h 94"/>
                  <a:gd name="T4" fmla="*/ 15 w 107"/>
                  <a:gd name="T5" fmla="*/ 10 h 94"/>
                  <a:gd name="T6" fmla="*/ 23 w 107"/>
                  <a:gd name="T7" fmla="*/ 15 h 94"/>
                  <a:gd name="T8" fmla="*/ 30 w 107"/>
                  <a:gd name="T9" fmla="*/ 20 h 94"/>
                  <a:gd name="T10" fmla="*/ 38 w 107"/>
                  <a:gd name="T11" fmla="*/ 24 h 94"/>
                  <a:gd name="T12" fmla="*/ 45 w 107"/>
                  <a:gd name="T13" fmla="*/ 29 h 94"/>
                  <a:gd name="T14" fmla="*/ 52 w 107"/>
                  <a:gd name="T15" fmla="*/ 34 h 94"/>
                  <a:gd name="T16" fmla="*/ 58 w 107"/>
                  <a:gd name="T17" fmla="*/ 40 h 94"/>
                  <a:gd name="T18" fmla="*/ 65 w 107"/>
                  <a:gd name="T19" fmla="*/ 45 h 94"/>
                  <a:gd name="T20" fmla="*/ 71 w 107"/>
                  <a:gd name="T21" fmla="*/ 51 h 94"/>
                  <a:gd name="T22" fmla="*/ 77 w 107"/>
                  <a:gd name="T23" fmla="*/ 57 h 94"/>
                  <a:gd name="T24" fmla="*/ 83 w 107"/>
                  <a:gd name="T25" fmla="*/ 63 h 94"/>
                  <a:gd name="T26" fmla="*/ 89 w 107"/>
                  <a:gd name="T27" fmla="*/ 70 h 94"/>
                  <a:gd name="T28" fmla="*/ 95 w 107"/>
                  <a:gd name="T29" fmla="*/ 77 h 94"/>
                  <a:gd name="T30" fmla="*/ 101 w 107"/>
                  <a:gd name="T31" fmla="*/ 84 h 94"/>
                  <a:gd name="T32" fmla="*/ 107 w 107"/>
                  <a:gd name="T3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7" h="94">
                    <a:moveTo>
                      <a:pt x="0" y="0"/>
                    </a:moveTo>
                    <a:lnTo>
                      <a:pt x="7" y="5"/>
                    </a:lnTo>
                    <a:lnTo>
                      <a:pt x="15" y="10"/>
                    </a:lnTo>
                    <a:lnTo>
                      <a:pt x="23" y="15"/>
                    </a:lnTo>
                    <a:lnTo>
                      <a:pt x="30" y="20"/>
                    </a:lnTo>
                    <a:lnTo>
                      <a:pt x="38" y="24"/>
                    </a:lnTo>
                    <a:lnTo>
                      <a:pt x="45" y="29"/>
                    </a:lnTo>
                    <a:lnTo>
                      <a:pt x="52" y="34"/>
                    </a:lnTo>
                    <a:lnTo>
                      <a:pt x="58" y="40"/>
                    </a:lnTo>
                    <a:lnTo>
                      <a:pt x="65" y="45"/>
                    </a:lnTo>
                    <a:lnTo>
                      <a:pt x="71" y="51"/>
                    </a:lnTo>
                    <a:lnTo>
                      <a:pt x="77" y="57"/>
                    </a:lnTo>
                    <a:lnTo>
                      <a:pt x="83" y="63"/>
                    </a:lnTo>
                    <a:lnTo>
                      <a:pt x="89" y="70"/>
                    </a:lnTo>
                    <a:lnTo>
                      <a:pt x="95" y="77"/>
                    </a:lnTo>
                    <a:lnTo>
                      <a:pt x="101" y="84"/>
                    </a:lnTo>
                    <a:lnTo>
                      <a:pt x="107" y="9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7" name="Freeform 3279"/>
              <p:cNvSpPr>
                <a:spLocks/>
              </p:cNvSpPr>
              <p:nvPr/>
            </p:nvSpPr>
            <p:spPr bwMode="auto">
              <a:xfrm>
                <a:off x="2131" y="2748"/>
                <a:ext cx="60" cy="78"/>
              </a:xfrm>
              <a:custGeom>
                <a:avLst/>
                <a:gdLst>
                  <a:gd name="T0" fmla="*/ 479 w 479"/>
                  <a:gd name="T1" fmla="*/ 0 h 629"/>
                  <a:gd name="T2" fmla="*/ 445 w 479"/>
                  <a:gd name="T3" fmla="*/ 36 h 629"/>
                  <a:gd name="T4" fmla="*/ 413 w 479"/>
                  <a:gd name="T5" fmla="*/ 73 h 629"/>
                  <a:gd name="T6" fmla="*/ 380 w 479"/>
                  <a:gd name="T7" fmla="*/ 111 h 629"/>
                  <a:gd name="T8" fmla="*/ 349 w 479"/>
                  <a:gd name="T9" fmla="*/ 150 h 629"/>
                  <a:gd name="T10" fmla="*/ 319 w 479"/>
                  <a:gd name="T11" fmla="*/ 188 h 629"/>
                  <a:gd name="T12" fmla="*/ 289 w 479"/>
                  <a:gd name="T13" fmla="*/ 228 h 629"/>
                  <a:gd name="T14" fmla="*/ 259 w 479"/>
                  <a:gd name="T15" fmla="*/ 267 h 629"/>
                  <a:gd name="T16" fmla="*/ 230 w 479"/>
                  <a:gd name="T17" fmla="*/ 308 h 629"/>
                  <a:gd name="T18" fmla="*/ 202 w 479"/>
                  <a:gd name="T19" fmla="*/ 348 h 629"/>
                  <a:gd name="T20" fmla="*/ 174 w 479"/>
                  <a:gd name="T21" fmla="*/ 388 h 629"/>
                  <a:gd name="T22" fmla="*/ 145 w 479"/>
                  <a:gd name="T23" fmla="*/ 428 h 629"/>
                  <a:gd name="T24" fmla="*/ 116 w 479"/>
                  <a:gd name="T25" fmla="*/ 469 h 629"/>
                  <a:gd name="T26" fmla="*/ 87 w 479"/>
                  <a:gd name="T27" fmla="*/ 509 h 629"/>
                  <a:gd name="T28" fmla="*/ 59 w 479"/>
                  <a:gd name="T29" fmla="*/ 549 h 629"/>
                  <a:gd name="T30" fmla="*/ 30 w 479"/>
                  <a:gd name="T31" fmla="*/ 588 h 629"/>
                  <a:gd name="T32" fmla="*/ 0 w 479"/>
                  <a:gd name="T33" fmla="*/ 629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9" h="629">
                    <a:moveTo>
                      <a:pt x="479" y="0"/>
                    </a:moveTo>
                    <a:lnTo>
                      <a:pt x="445" y="36"/>
                    </a:lnTo>
                    <a:lnTo>
                      <a:pt x="413" y="73"/>
                    </a:lnTo>
                    <a:lnTo>
                      <a:pt x="380" y="111"/>
                    </a:lnTo>
                    <a:lnTo>
                      <a:pt x="349" y="150"/>
                    </a:lnTo>
                    <a:lnTo>
                      <a:pt x="319" y="188"/>
                    </a:lnTo>
                    <a:lnTo>
                      <a:pt x="289" y="228"/>
                    </a:lnTo>
                    <a:lnTo>
                      <a:pt x="259" y="267"/>
                    </a:lnTo>
                    <a:lnTo>
                      <a:pt x="230" y="308"/>
                    </a:lnTo>
                    <a:lnTo>
                      <a:pt x="202" y="348"/>
                    </a:lnTo>
                    <a:lnTo>
                      <a:pt x="174" y="388"/>
                    </a:lnTo>
                    <a:lnTo>
                      <a:pt x="145" y="428"/>
                    </a:lnTo>
                    <a:lnTo>
                      <a:pt x="116" y="469"/>
                    </a:lnTo>
                    <a:lnTo>
                      <a:pt x="87" y="509"/>
                    </a:lnTo>
                    <a:lnTo>
                      <a:pt x="59" y="549"/>
                    </a:lnTo>
                    <a:lnTo>
                      <a:pt x="30" y="588"/>
                    </a:lnTo>
                    <a:lnTo>
                      <a:pt x="0" y="62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8" name="Freeform 3280"/>
              <p:cNvSpPr>
                <a:spLocks/>
              </p:cNvSpPr>
              <p:nvPr/>
            </p:nvSpPr>
            <p:spPr bwMode="auto">
              <a:xfrm>
                <a:off x="2063" y="2500"/>
                <a:ext cx="121" cy="83"/>
              </a:xfrm>
              <a:custGeom>
                <a:avLst/>
                <a:gdLst>
                  <a:gd name="T0" fmla="*/ 858 w 973"/>
                  <a:gd name="T1" fmla="*/ 650 h 672"/>
                  <a:gd name="T2" fmla="*/ 826 w 973"/>
                  <a:gd name="T3" fmla="*/ 611 h 672"/>
                  <a:gd name="T4" fmla="*/ 787 w 973"/>
                  <a:gd name="T5" fmla="*/ 583 h 672"/>
                  <a:gd name="T6" fmla="*/ 745 w 973"/>
                  <a:gd name="T7" fmla="*/ 589 h 672"/>
                  <a:gd name="T8" fmla="*/ 717 w 973"/>
                  <a:gd name="T9" fmla="*/ 615 h 672"/>
                  <a:gd name="T10" fmla="*/ 693 w 973"/>
                  <a:gd name="T11" fmla="*/ 638 h 672"/>
                  <a:gd name="T12" fmla="*/ 663 w 973"/>
                  <a:gd name="T13" fmla="*/ 653 h 672"/>
                  <a:gd name="T14" fmla="*/ 630 w 973"/>
                  <a:gd name="T15" fmla="*/ 654 h 672"/>
                  <a:gd name="T16" fmla="*/ 625 w 973"/>
                  <a:gd name="T17" fmla="*/ 630 h 672"/>
                  <a:gd name="T18" fmla="*/ 614 w 973"/>
                  <a:gd name="T19" fmla="*/ 610 h 672"/>
                  <a:gd name="T20" fmla="*/ 590 w 973"/>
                  <a:gd name="T21" fmla="*/ 598 h 672"/>
                  <a:gd name="T22" fmla="*/ 561 w 973"/>
                  <a:gd name="T23" fmla="*/ 592 h 672"/>
                  <a:gd name="T24" fmla="*/ 541 w 973"/>
                  <a:gd name="T25" fmla="*/ 592 h 672"/>
                  <a:gd name="T26" fmla="*/ 542 w 973"/>
                  <a:gd name="T27" fmla="*/ 564 h 672"/>
                  <a:gd name="T28" fmla="*/ 541 w 973"/>
                  <a:gd name="T29" fmla="*/ 541 h 672"/>
                  <a:gd name="T30" fmla="*/ 530 w 973"/>
                  <a:gd name="T31" fmla="*/ 521 h 672"/>
                  <a:gd name="T32" fmla="*/ 508 w 973"/>
                  <a:gd name="T33" fmla="*/ 506 h 672"/>
                  <a:gd name="T34" fmla="*/ 444 w 973"/>
                  <a:gd name="T35" fmla="*/ 516 h 672"/>
                  <a:gd name="T36" fmla="*/ 401 w 973"/>
                  <a:gd name="T37" fmla="*/ 566 h 672"/>
                  <a:gd name="T38" fmla="*/ 360 w 973"/>
                  <a:gd name="T39" fmla="*/ 624 h 672"/>
                  <a:gd name="T40" fmla="*/ 303 w 973"/>
                  <a:gd name="T41" fmla="*/ 659 h 672"/>
                  <a:gd name="T42" fmla="*/ 244 w 973"/>
                  <a:gd name="T43" fmla="*/ 670 h 672"/>
                  <a:gd name="T44" fmla="*/ 183 w 973"/>
                  <a:gd name="T45" fmla="*/ 671 h 672"/>
                  <a:gd name="T46" fmla="*/ 122 w 973"/>
                  <a:gd name="T47" fmla="*/ 660 h 672"/>
                  <a:gd name="T48" fmla="*/ 70 w 973"/>
                  <a:gd name="T49" fmla="*/ 639 h 672"/>
                  <a:gd name="T50" fmla="*/ 41 w 973"/>
                  <a:gd name="T51" fmla="*/ 605 h 672"/>
                  <a:gd name="T52" fmla="*/ 14 w 973"/>
                  <a:gd name="T53" fmla="*/ 568 h 672"/>
                  <a:gd name="T54" fmla="*/ 0 w 973"/>
                  <a:gd name="T55" fmla="*/ 526 h 672"/>
                  <a:gd name="T56" fmla="*/ 10 w 973"/>
                  <a:gd name="T57" fmla="*/ 479 h 672"/>
                  <a:gd name="T58" fmla="*/ 19 w 973"/>
                  <a:gd name="T59" fmla="*/ 464 h 672"/>
                  <a:gd name="T60" fmla="*/ 30 w 973"/>
                  <a:gd name="T61" fmla="*/ 451 h 672"/>
                  <a:gd name="T62" fmla="*/ 44 w 973"/>
                  <a:gd name="T63" fmla="*/ 438 h 672"/>
                  <a:gd name="T64" fmla="*/ 57 w 973"/>
                  <a:gd name="T65" fmla="*/ 426 h 672"/>
                  <a:gd name="T66" fmla="*/ 51 w 973"/>
                  <a:gd name="T67" fmla="*/ 381 h 672"/>
                  <a:gd name="T68" fmla="*/ 76 w 973"/>
                  <a:gd name="T69" fmla="*/ 339 h 672"/>
                  <a:gd name="T70" fmla="*/ 111 w 973"/>
                  <a:gd name="T71" fmla="*/ 295 h 672"/>
                  <a:gd name="T72" fmla="*/ 136 w 973"/>
                  <a:gd name="T73" fmla="*/ 254 h 672"/>
                  <a:gd name="T74" fmla="*/ 145 w 973"/>
                  <a:gd name="T75" fmla="*/ 184 h 672"/>
                  <a:gd name="T76" fmla="*/ 177 w 973"/>
                  <a:gd name="T77" fmla="*/ 125 h 672"/>
                  <a:gd name="T78" fmla="*/ 222 w 973"/>
                  <a:gd name="T79" fmla="*/ 76 h 672"/>
                  <a:gd name="T80" fmla="*/ 275 w 973"/>
                  <a:gd name="T81" fmla="*/ 36 h 672"/>
                  <a:gd name="T82" fmla="*/ 314 w 973"/>
                  <a:gd name="T83" fmla="*/ 20 h 672"/>
                  <a:gd name="T84" fmla="*/ 355 w 973"/>
                  <a:gd name="T85" fmla="*/ 6 h 672"/>
                  <a:gd name="T86" fmla="*/ 395 w 973"/>
                  <a:gd name="T87" fmla="*/ 0 h 672"/>
                  <a:gd name="T88" fmla="*/ 435 w 973"/>
                  <a:gd name="T89" fmla="*/ 8 h 672"/>
                  <a:gd name="T90" fmla="*/ 493 w 973"/>
                  <a:gd name="T91" fmla="*/ 4 h 672"/>
                  <a:gd name="T92" fmla="*/ 552 w 973"/>
                  <a:gd name="T93" fmla="*/ 17 h 672"/>
                  <a:gd name="T94" fmla="*/ 609 w 973"/>
                  <a:gd name="T95" fmla="*/ 45 h 672"/>
                  <a:gd name="T96" fmla="*/ 660 w 973"/>
                  <a:gd name="T97" fmla="*/ 82 h 672"/>
                  <a:gd name="T98" fmla="*/ 695 w 973"/>
                  <a:gd name="T99" fmla="*/ 147 h 672"/>
                  <a:gd name="T100" fmla="*/ 695 w 973"/>
                  <a:gd name="T101" fmla="*/ 221 h 672"/>
                  <a:gd name="T102" fmla="*/ 698 w 973"/>
                  <a:gd name="T103" fmla="*/ 287 h 672"/>
                  <a:gd name="T104" fmla="*/ 747 w 973"/>
                  <a:gd name="T105" fmla="*/ 334 h 672"/>
                  <a:gd name="T106" fmla="*/ 768 w 973"/>
                  <a:gd name="T107" fmla="*/ 380 h 672"/>
                  <a:gd name="T108" fmla="*/ 813 w 973"/>
                  <a:gd name="T109" fmla="*/ 392 h 672"/>
                  <a:gd name="T110" fmla="*/ 869 w 973"/>
                  <a:gd name="T111" fmla="*/ 389 h 672"/>
                  <a:gd name="T112" fmla="*/ 919 w 973"/>
                  <a:gd name="T113" fmla="*/ 394 h 672"/>
                  <a:gd name="T114" fmla="*/ 972 w 973"/>
                  <a:gd name="T115" fmla="*/ 453 h 672"/>
                  <a:gd name="T116" fmla="*/ 956 w 973"/>
                  <a:gd name="T117" fmla="*/ 522 h 672"/>
                  <a:gd name="T118" fmla="*/ 911 w 973"/>
                  <a:gd name="T119" fmla="*/ 596 h 672"/>
                  <a:gd name="T120" fmla="*/ 880 w 973"/>
                  <a:gd name="T121" fmla="*/ 672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73" h="672">
                    <a:moveTo>
                      <a:pt x="880" y="672"/>
                    </a:moveTo>
                    <a:lnTo>
                      <a:pt x="873" y="666"/>
                    </a:lnTo>
                    <a:lnTo>
                      <a:pt x="866" y="658"/>
                    </a:lnTo>
                    <a:lnTo>
                      <a:pt x="858" y="650"/>
                    </a:lnTo>
                    <a:lnTo>
                      <a:pt x="851" y="641"/>
                    </a:lnTo>
                    <a:lnTo>
                      <a:pt x="843" y="630"/>
                    </a:lnTo>
                    <a:lnTo>
                      <a:pt x="834" y="620"/>
                    </a:lnTo>
                    <a:lnTo>
                      <a:pt x="826" y="611"/>
                    </a:lnTo>
                    <a:lnTo>
                      <a:pt x="816" y="602"/>
                    </a:lnTo>
                    <a:lnTo>
                      <a:pt x="807" y="594"/>
                    </a:lnTo>
                    <a:lnTo>
                      <a:pt x="797" y="588"/>
                    </a:lnTo>
                    <a:lnTo>
                      <a:pt x="787" y="583"/>
                    </a:lnTo>
                    <a:lnTo>
                      <a:pt x="777" y="581"/>
                    </a:lnTo>
                    <a:lnTo>
                      <a:pt x="767" y="581"/>
                    </a:lnTo>
                    <a:lnTo>
                      <a:pt x="756" y="583"/>
                    </a:lnTo>
                    <a:lnTo>
                      <a:pt x="745" y="589"/>
                    </a:lnTo>
                    <a:lnTo>
                      <a:pt x="734" y="599"/>
                    </a:lnTo>
                    <a:lnTo>
                      <a:pt x="728" y="604"/>
                    </a:lnTo>
                    <a:lnTo>
                      <a:pt x="723" y="609"/>
                    </a:lnTo>
                    <a:lnTo>
                      <a:pt x="717" y="615"/>
                    </a:lnTo>
                    <a:lnTo>
                      <a:pt x="711" y="621"/>
                    </a:lnTo>
                    <a:lnTo>
                      <a:pt x="705" y="626"/>
                    </a:lnTo>
                    <a:lnTo>
                      <a:pt x="699" y="633"/>
                    </a:lnTo>
                    <a:lnTo>
                      <a:pt x="693" y="638"/>
                    </a:lnTo>
                    <a:lnTo>
                      <a:pt x="685" y="642"/>
                    </a:lnTo>
                    <a:lnTo>
                      <a:pt x="678" y="646"/>
                    </a:lnTo>
                    <a:lnTo>
                      <a:pt x="671" y="650"/>
                    </a:lnTo>
                    <a:lnTo>
                      <a:pt x="663" y="653"/>
                    </a:lnTo>
                    <a:lnTo>
                      <a:pt x="656" y="654"/>
                    </a:lnTo>
                    <a:lnTo>
                      <a:pt x="647" y="655"/>
                    </a:lnTo>
                    <a:lnTo>
                      <a:pt x="639" y="655"/>
                    </a:lnTo>
                    <a:lnTo>
                      <a:pt x="630" y="654"/>
                    </a:lnTo>
                    <a:lnTo>
                      <a:pt x="621" y="652"/>
                    </a:lnTo>
                    <a:lnTo>
                      <a:pt x="624" y="644"/>
                    </a:lnTo>
                    <a:lnTo>
                      <a:pt x="625" y="637"/>
                    </a:lnTo>
                    <a:lnTo>
                      <a:pt x="625" y="630"/>
                    </a:lnTo>
                    <a:lnTo>
                      <a:pt x="624" y="624"/>
                    </a:lnTo>
                    <a:lnTo>
                      <a:pt x="622" y="619"/>
                    </a:lnTo>
                    <a:lnTo>
                      <a:pt x="618" y="614"/>
                    </a:lnTo>
                    <a:lnTo>
                      <a:pt x="614" y="610"/>
                    </a:lnTo>
                    <a:lnTo>
                      <a:pt x="609" y="606"/>
                    </a:lnTo>
                    <a:lnTo>
                      <a:pt x="603" y="603"/>
                    </a:lnTo>
                    <a:lnTo>
                      <a:pt x="596" y="600"/>
                    </a:lnTo>
                    <a:lnTo>
                      <a:pt x="590" y="598"/>
                    </a:lnTo>
                    <a:lnTo>
                      <a:pt x="583" y="596"/>
                    </a:lnTo>
                    <a:lnTo>
                      <a:pt x="575" y="594"/>
                    </a:lnTo>
                    <a:lnTo>
                      <a:pt x="568" y="593"/>
                    </a:lnTo>
                    <a:lnTo>
                      <a:pt x="561" y="592"/>
                    </a:lnTo>
                    <a:lnTo>
                      <a:pt x="554" y="592"/>
                    </a:lnTo>
                    <a:lnTo>
                      <a:pt x="553" y="593"/>
                    </a:lnTo>
                    <a:lnTo>
                      <a:pt x="540" y="593"/>
                    </a:lnTo>
                    <a:lnTo>
                      <a:pt x="541" y="592"/>
                    </a:lnTo>
                    <a:lnTo>
                      <a:pt x="541" y="584"/>
                    </a:lnTo>
                    <a:lnTo>
                      <a:pt x="542" y="578"/>
                    </a:lnTo>
                    <a:lnTo>
                      <a:pt x="542" y="571"/>
                    </a:lnTo>
                    <a:lnTo>
                      <a:pt x="542" y="564"/>
                    </a:lnTo>
                    <a:lnTo>
                      <a:pt x="542" y="558"/>
                    </a:lnTo>
                    <a:lnTo>
                      <a:pt x="542" y="552"/>
                    </a:lnTo>
                    <a:lnTo>
                      <a:pt x="542" y="546"/>
                    </a:lnTo>
                    <a:lnTo>
                      <a:pt x="541" y="541"/>
                    </a:lnTo>
                    <a:lnTo>
                      <a:pt x="539" y="535"/>
                    </a:lnTo>
                    <a:lnTo>
                      <a:pt x="537" y="530"/>
                    </a:lnTo>
                    <a:lnTo>
                      <a:pt x="534" y="525"/>
                    </a:lnTo>
                    <a:lnTo>
                      <a:pt x="530" y="521"/>
                    </a:lnTo>
                    <a:lnTo>
                      <a:pt x="526" y="516"/>
                    </a:lnTo>
                    <a:lnTo>
                      <a:pt x="521" y="513"/>
                    </a:lnTo>
                    <a:lnTo>
                      <a:pt x="515" y="509"/>
                    </a:lnTo>
                    <a:lnTo>
                      <a:pt x="508" y="506"/>
                    </a:lnTo>
                    <a:lnTo>
                      <a:pt x="489" y="503"/>
                    </a:lnTo>
                    <a:lnTo>
                      <a:pt x="472" y="504"/>
                    </a:lnTo>
                    <a:lnTo>
                      <a:pt x="457" y="509"/>
                    </a:lnTo>
                    <a:lnTo>
                      <a:pt x="444" y="516"/>
                    </a:lnTo>
                    <a:lnTo>
                      <a:pt x="432" y="526"/>
                    </a:lnTo>
                    <a:lnTo>
                      <a:pt x="421" y="538"/>
                    </a:lnTo>
                    <a:lnTo>
                      <a:pt x="410" y="552"/>
                    </a:lnTo>
                    <a:lnTo>
                      <a:pt x="401" y="566"/>
                    </a:lnTo>
                    <a:lnTo>
                      <a:pt x="391" y="581"/>
                    </a:lnTo>
                    <a:lnTo>
                      <a:pt x="381" y="596"/>
                    </a:lnTo>
                    <a:lnTo>
                      <a:pt x="371" y="610"/>
                    </a:lnTo>
                    <a:lnTo>
                      <a:pt x="360" y="624"/>
                    </a:lnTo>
                    <a:lnTo>
                      <a:pt x="348" y="637"/>
                    </a:lnTo>
                    <a:lnTo>
                      <a:pt x="335" y="647"/>
                    </a:lnTo>
                    <a:lnTo>
                      <a:pt x="320" y="654"/>
                    </a:lnTo>
                    <a:lnTo>
                      <a:pt x="303" y="659"/>
                    </a:lnTo>
                    <a:lnTo>
                      <a:pt x="288" y="662"/>
                    </a:lnTo>
                    <a:lnTo>
                      <a:pt x="273" y="666"/>
                    </a:lnTo>
                    <a:lnTo>
                      <a:pt x="259" y="668"/>
                    </a:lnTo>
                    <a:lnTo>
                      <a:pt x="244" y="670"/>
                    </a:lnTo>
                    <a:lnTo>
                      <a:pt x="228" y="671"/>
                    </a:lnTo>
                    <a:lnTo>
                      <a:pt x="213" y="672"/>
                    </a:lnTo>
                    <a:lnTo>
                      <a:pt x="198" y="672"/>
                    </a:lnTo>
                    <a:lnTo>
                      <a:pt x="183" y="671"/>
                    </a:lnTo>
                    <a:lnTo>
                      <a:pt x="167" y="669"/>
                    </a:lnTo>
                    <a:lnTo>
                      <a:pt x="151" y="667"/>
                    </a:lnTo>
                    <a:lnTo>
                      <a:pt x="137" y="664"/>
                    </a:lnTo>
                    <a:lnTo>
                      <a:pt x="122" y="660"/>
                    </a:lnTo>
                    <a:lnTo>
                      <a:pt x="108" y="656"/>
                    </a:lnTo>
                    <a:lnTo>
                      <a:pt x="95" y="651"/>
                    </a:lnTo>
                    <a:lnTo>
                      <a:pt x="82" y="645"/>
                    </a:lnTo>
                    <a:lnTo>
                      <a:pt x="70" y="639"/>
                    </a:lnTo>
                    <a:lnTo>
                      <a:pt x="63" y="630"/>
                    </a:lnTo>
                    <a:lnTo>
                      <a:pt x="56" y="622"/>
                    </a:lnTo>
                    <a:lnTo>
                      <a:pt x="48" y="613"/>
                    </a:lnTo>
                    <a:lnTo>
                      <a:pt x="41" y="605"/>
                    </a:lnTo>
                    <a:lnTo>
                      <a:pt x="33" y="596"/>
                    </a:lnTo>
                    <a:lnTo>
                      <a:pt x="26" y="587"/>
                    </a:lnTo>
                    <a:lnTo>
                      <a:pt x="19" y="578"/>
                    </a:lnTo>
                    <a:lnTo>
                      <a:pt x="14" y="568"/>
                    </a:lnTo>
                    <a:lnTo>
                      <a:pt x="8" y="558"/>
                    </a:lnTo>
                    <a:lnTo>
                      <a:pt x="4" y="548"/>
                    </a:lnTo>
                    <a:lnTo>
                      <a:pt x="2" y="537"/>
                    </a:lnTo>
                    <a:lnTo>
                      <a:pt x="0" y="526"/>
                    </a:lnTo>
                    <a:lnTo>
                      <a:pt x="0" y="515"/>
                    </a:lnTo>
                    <a:lnTo>
                      <a:pt x="1" y="504"/>
                    </a:lnTo>
                    <a:lnTo>
                      <a:pt x="4" y="492"/>
                    </a:lnTo>
                    <a:lnTo>
                      <a:pt x="10" y="479"/>
                    </a:lnTo>
                    <a:lnTo>
                      <a:pt x="12" y="475"/>
                    </a:lnTo>
                    <a:lnTo>
                      <a:pt x="14" y="471"/>
                    </a:lnTo>
                    <a:lnTo>
                      <a:pt x="16" y="468"/>
                    </a:lnTo>
                    <a:lnTo>
                      <a:pt x="19" y="464"/>
                    </a:lnTo>
                    <a:lnTo>
                      <a:pt x="22" y="461"/>
                    </a:lnTo>
                    <a:lnTo>
                      <a:pt x="24" y="457"/>
                    </a:lnTo>
                    <a:lnTo>
                      <a:pt x="27" y="454"/>
                    </a:lnTo>
                    <a:lnTo>
                      <a:pt x="30" y="451"/>
                    </a:lnTo>
                    <a:lnTo>
                      <a:pt x="33" y="448"/>
                    </a:lnTo>
                    <a:lnTo>
                      <a:pt x="37" y="444"/>
                    </a:lnTo>
                    <a:lnTo>
                      <a:pt x="41" y="441"/>
                    </a:lnTo>
                    <a:lnTo>
                      <a:pt x="44" y="438"/>
                    </a:lnTo>
                    <a:lnTo>
                      <a:pt x="47" y="435"/>
                    </a:lnTo>
                    <a:lnTo>
                      <a:pt x="50" y="432"/>
                    </a:lnTo>
                    <a:lnTo>
                      <a:pt x="53" y="429"/>
                    </a:lnTo>
                    <a:lnTo>
                      <a:pt x="57" y="426"/>
                    </a:lnTo>
                    <a:lnTo>
                      <a:pt x="51" y="414"/>
                    </a:lnTo>
                    <a:lnTo>
                      <a:pt x="48" y="403"/>
                    </a:lnTo>
                    <a:lnTo>
                      <a:pt x="48" y="392"/>
                    </a:lnTo>
                    <a:lnTo>
                      <a:pt x="51" y="381"/>
                    </a:lnTo>
                    <a:lnTo>
                      <a:pt x="55" y="371"/>
                    </a:lnTo>
                    <a:lnTo>
                      <a:pt x="61" y="360"/>
                    </a:lnTo>
                    <a:lnTo>
                      <a:pt x="68" y="349"/>
                    </a:lnTo>
                    <a:lnTo>
                      <a:pt x="76" y="339"/>
                    </a:lnTo>
                    <a:lnTo>
                      <a:pt x="85" y="327"/>
                    </a:lnTo>
                    <a:lnTo>
                      <a:pt x="94" y="316"/>
                    </a:lnTo>
                    <a:lnTo>
                      <a:pt x="103" y="306"/>
                    </a:lnTo>
                    <a:lnTo>
                      <a:pt x="111" y="295"/>
                    </a:lnTo>
                    <a:lnTo>
                      <a:pt x="119" y="285"/>
                    </a:lnTo>
                    <a:lnTo>
                      <a:pt x="126" y="274"/>
                    </a:lnTo>
                    <a:lnTo>
                      <a:pt x="132" y="264"/>
                    </a:lnTo>
                    <a:lnTo>
                      <a:pt x="136" y="254"/>
                    </a:lnTo>
                    <a:lnTo>
                      <a:pt x="135" y="235"/>
                    </a:lnTo>
                    <a:lnTo>
                      <a:pt x="137" y="217"/>
                    </a:lnTo>
                    <a:lnTo>
                      <a:pt x="140" y="201"/>
                    </a:lnTo>
                    <a:lnTo>
                      <a:pt x="145" y="184"/>
                    </a:lnTo>
                    <a:lnTo>
                      <a:pt x="151" y="168"/>
                    </a:lnTo>
                    <a:lnTo>
                      <a:pt x="158" y="153"/>
                    </a:lnTo>
                    <a:lnTo>
                      <a:pt x="167" y="139"/>
                    </a:lnTo>
                    <a:lnTo>
                      <a:pt x="177" y="125"/>
                    </a:lnTo>
                    <a:lnTo>
                      <a:pt x="187" y="112"/>
                    </a:lnTo>
                    <a:lnTo>
                      <a:pt x="198" y="99"/>
                    </a:lnTo>
                    <a:lnTo>
                      <a:pt x="210" y="87"/>
                    </a:lnTo>
                    <a:lnTo>
                      <a:pt x="222" y="76"/>
                    </a:lnTo>
                    <a:lnTo>
                      <a:pt x="235" y="65"/>
                    </a:lnTo>
                    <a:lnTo>
                      <a:pt x="248" y="55"/>
                    </a:lnTo>
                    <a:lnTo>
                      <a:pt x="261" y="45"/>
                    </a:lnTo>
                    <a:lnTo>
                      <a:pt x="275" y="36"/>
                    </a:lnTo>
                    <a:lnTo>
                      <a:pt x="284" y="32"/>
                    </a:lnTo>
                    <a:lnTo>
                      <a:pt x="294" y="27"/>
                    </a:lnTo>
                    <a:lnTo>
                      <a:pt x="304" y="24"/>
                    </a:lnTo>
                    <a:lnTo>
                      <a:pt x="314" y="20"/>
                    </a:lnTo>
                    <a:lnTo>
                      <a:pt x="324" y="16"/>
                    </a:lnTo>
                    <a:lnTo>
                      <a:pt x="335" y="13"/>
                    </a:lnTo>
                    <a:lnTo>
                      <a:pt x="345" y="9"/>
                    </a:lnTo>
                    <a:lnTo>
                      <a:pt x="355" y="6"/>
                    </a:lnTo>
                    <a:lnTo>
                      <a:pt x="365" y="4"/>
                    </a:lnTo>
                    <a:lnTo>
                      <a:pt x="375" y="2"/>
                    </a:lnTo>
                    <a:lnTo>
                      <a:pt x="385" y="1"/>
                    </a:lnTo>
                    <a:lnTo>
                      <a:pt x="395" y="0"/>
                    </a:lnTo>
                    <a:lnTo>
                      <a:pt x="405" y="1"/>
                    </a:lnTo>
                    <a:lnTo>
                      <a:pt x="415" y="2"/>
                    </a:lnTo>
                    <a:lnTo>
                      <a:pt x="424" y="4"/>
                    </a:lnTo>
                    <a:lnTo>
                      <a:pt x="435" y="8"/>
                    </a:lnTo>
                    <a:lnTo>
                      <a:pt x="449" y="5"/>
                    </a:lnTo>
                    <a:lnTo>
                      <a:pt x="463" y="3"/>
                    </a:lnTo>
                    <a:lnTo>
                      <a:pt x="478" y="3"/>
                    </a:lnTo>
                    <a:lnTo>
                      <a:pt x="493" y="4"/>
                    </a:lnTo>
                    <a:lnTo>
                      <a:pt x="508" y="6"/>
                    </a:lnTo>
                    <a:lnTo>
                      <a:pt x="522" y="9"/>
                    </a:lnTo>
                    <a:lnTo>
                      <a:pt x="537" y="13"/>
                    </a:lnTo>
                    <a:lnTo>
                      <a:pt x="552" y="17"/>
                    </a:lnTo>
                    <a:lnTo>
                      <a:pt x="567" y="23"/>
                    </a:lnTo>
                    <a:lnTo>
                      <a:pt x="581" y="29"/>
                    </a:lnTo>
                    <a:lnTo>
                      <a:pt x="595" y="37"/>
                    </a:lnTo>
                    <a:lnTo>
                      <a:pt x="609" y="45"/>
                    </a:lnTo>
                    <a:lnTo>
                      <a:pt x="622" y="54"/>
                    </a:lnTo>
                    <a:lnTo>
                      <a:pt x="635" y="62"/>
                    </a:lnTo>
                    <a:lnTo>
                      <a:pt x="648" y="72"/>
                    </a:lnTo>
                    <a:lnTo>
                      <a:pt x="660" y="82"/>
                    </a:lnTo>
                    <a:lnTo>
                      <a:pt x="674" y="96"/>
                    </a:lnTo>
                    <a:lnTo>
                      <a:pt x="684" y="112"/>
                    </a:lnTo>
                    <a:lnTo>
                      <a:pt x="692" y="129"/>
                    </a:lnTo>
                    <a:lnTo>
                      <a:pt x="695" y="147"/>
                    </a:lnTo>
                    <a:lnTo>
                      <a:pt x="697" y="165"/>
                    </a:lnTo>
                    <a:lnTo>
                      <a:pt x="697" y="184"/>
                    </a:lnTo>
                    <a:lnTo>
                      <a:pt x="696" y="203"/>
                    </a:lnTo>
                    <a:lnTo>
                      <a:pt x="695" y="221"/>
                    </a:lnTo>
                    <a:lnTo>
                      <a:pt x="693" y="238"/>
                    </a:lnTo>
                    <a:lnTo>
                      <a:pt x="693" y="255"/>
                    </a:lnTo>
                    <a:lnTo>
                      <a:pt x="695" y="272"/>
                    </a:lnTo>
                    <a:lnTo>
                      <a:pt x="698" y="287"/>
                    </a:lnTo>
                    <a:lnTo>
                      <a:pt x="705" y="301"/>
                    </a:lnTo>
                    <a:lnTo>
                      <a:pt x="714" y="313"/>
                    </a:lnTo>
                    <a:lnTo>
                      <a:pt x="728" y="324"/>
                    </a:lnTo>
                    <a:lnTo>
                      <a:pt x="747" y="334"/>
                    </a:lnTo>
                    <a:lnTo>
                      <a:pt x="749" y="349"/>
                    </a:lnTo>
                    <a:lnTo>
                      <a:pt x="754" y="362"/>
                    </a:lnTo>
                    <a:lnTo>
                      <a:pt x="760" y="372"/>
                    </a:lnTo>
                    <a:lnTo>
                      <a:pt x="768" y="380"/>
                    </a:lnTo>
                    <a:lnTo>
                      <a:pt x="778" y="385"/>
                    </a:lnTo>
                    <a:lnTo>
                      <a:pt x="789" y="389"/>
                    </a:lnTo>
                    <a:lnTo>
                      <a:pt x="801" y="391"/>
                    </a:lnTo>
                    <a:lnTo>
                      <a:pt x="813" y="392"/>
                    </a:lnTo>
                    <a:lnTo>
                      <a:pt x="828" y="392"/>
                    </a:lnTo>
                    <a:lnTo>
                      <a:pt x="841" y="391"/>
                    </a:lnTo>
                    <a:lnTo>
                      <a:pt x="855" y="390"/>
                    </a:lnTo>
                    <a:lnTo>
                      <a:pt x="869" y="389"/>
                    </a:lnTo>
                    <a:lnTo>
                      <a:pt x="882" y="389"/>
                    </a:lnTo>
                    <a:lnTo>
                      <a:pt x="895" y="389"/>
                    </a:lnTo>
                    <a:lnTo>
                      <a:pt x="907" y="391"/>
                    </a:lnTo>
                    <a:lnTo>
                      <a:pt x="919" y="394"/>
                    </a:lnTo>
                    <a:lnTo>
                      <a:pt x="940" y="407"/>
                    </a:lnTo>
                    <a:lnTo>
                      <a:pt x="957" y="421"/>
                    </a:lnTo>
                    <a:lnTo>
                      <a:pt x="967" y="437"/>
                    </a:lnTo>
                    <a:lnTo>
                      <a:pt x="972" y="453"/>
                    </a:lnTo>
                    <a:lnTo>
                      <a:pt x="973" y="469"/>
                    </a:lnTo>
                    <a:lnTo>
                      <a:pt x="970" y="487"/>
                    </a:lnTo>
                    <a:lnTo>
                      <a:pt x="965" y="504"/>
                    </a:lnTo>
                    <a:lnTo>
                      <a:pt x="956" y="522"/>
                    </a:lnTo>
                    <a:lnTo>
                      <a:pt x="945" y="541"/>
                    </a:lnTo>
                    <a:lnTo>
                      <a:pt x="934" y="559"/>
                    </a:lnTo>
                    <a:lnTo>
                      <a:pt x="922" y="578"/>
                    </a:lnTo>
                    <a:lnTo>
                      <a:pt x="911" y="596"/>
                    </a:lnTo>
                    <a:lnTo>
                      <a:pt x="900" y="615"/>
                    </a:lnTo>
                    <a:lnTo>
                      <a:pt x="891" y="635"/>
                    </a:lnTo>
                    <a:lnTo>
                      <a:pt x="884" y="653"/>
                    </a:lnTo>
                    <a:lnTo>
                      <a:pt x="880" y="672"/>
                    </a:lnTo>
                    <a:close/>
                  </a:path>
                </a:pathLst>
              </a:custGeom>
              <a:solidFill>
                <a:srgbClr val="A900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09" name="Freeform 3281"/>
              <p:cNvSpPr>
                <a:spLocks/>
              </p:cNvSpPr>
              <p:nvPr/>
            </p:nvSpPr>
            <p:spPr bwMode="auto">
              <a:xfrm>
                <a:off x="2154" y="2572"/>
                <a:ext cx="19" cy="11"/>
              </a:xfrm>
              <a:custGeom>
                <a:avLst/>
                <a:gdLst>
                  <a:gd name="T0" fmla="*/ 146 w 146"/>
                  <a:gd name="T1" fmla="*/ 91 h 91"/>
                  <a:gd name="T2" fmla="*/ 139 w 146"/>
                  <a:gd name="T3" fmla="*/ 85 h 91"/>
                  <a:gd name="T4" fmla="*/ 132 w 146"/>
                  <a:gd name="T5" fmla="*/ 77 h 91"/>
                  <a:gd name="T6" fmla="*/ 124 w 146"/>
                  <a:gd name="T7" fmla="*/ 69 h 91"/>
                  <a:gd name="T8" fmla="*/ 117 w 146"/>
                  <a:gd name="T9" fmla="*/ 60 h 91"/>
                  <a:gd name="T10" fmla="*/ 109 w 146"/>
                  <a:gd name="T11" fmla="*/ 49 h 91"/>
                  <a:gd name="T12" fmla="*/ 100 w 146"/>
                  <a:gd name="T13" fmla="*/ 39 h 91"/>
                  <a:gd name="T14" fmla="*/ 92 w 146"/>
                  <a:gd name="T15" fmla="*/ 30 h 91"/>
                  <a:gd name="T16" fmla="*/ 82 w 146"/>
                  <a:gd name="T17" fmla="*/ 21 h 91"/>
                  <a:gd name="T18" fmla="*/ 73 w 146"/>
                  <a:gd name="T19" fmla="*/ 13 h 91"/>
                  <a:gd name="T20" fmla="*/ 63 w 146"/>
                  <a:gd name="T21" fmla="*/ 7 h 91"/>
                  <a:gd name="T22" fmla="*/ 53 w 146"/>
                  <a:gd name="T23" fmla="*/ 2 h 91"/>
                  <a:gd name="T24" fmla="*/ 43 w 146"/>
                  <a:gd name="T25" fmla="*/ 0 h 91"/>
                  <a:gd name="T26" fmla="*/ 33 w 146"/>
                  <a:gd name="T27" fmla="*/ 0 h 91"/>
                  <a:gd name="T28" fmla="*/ 22 w 146"/>
                  <a:gd name="T29" fmla="*/ 2 h 91"/>
                  <a:gd name="T30" fmla="*/ 11 w 146"/>
                  <a:gd name="T31" fmla="*/ 8 h 91"/>
                  <a:gd name="T32" fmla="*/ 0 w 146"/>
                  <a:gd name="T33" fmla="*/ 1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6" h="91">
                    <a:moveTo>
                      <a:pt x="146" y="91"/>
                    </a:moveTo>
                    <a:lnTo>
                      <a:pt x="139" y="85"/>
                    </a:lnTo>
                    <a:lnTo>
                      <a:pt x="132" y="77"/>
                    </a:lnTo>
                    <a:lnTo>
                      <a:pt x="124" y="69"/>
                    </a:lnTo>
                    <a:lnTo>
                      <a:pt x="117" y="60"/>
                    </a:lnTo>
                    <a:lnTo>
                      <a:pt x="109" y="49"/>
                    </a:lnTo>
                    <a:lnTo>
                      <a:pt x="100" y="39"/>
                    </a:lnTo>
                    <a:lnTo>
                      <a:pt x="92" y="30"/>
                    </a:lnTo>
                    <a:lnTo>
                      <a:pt x="82" y="21"/>
                    </a:lnTo>
                    <a:lnTo>
                      <a:pt x="73" y="13"/>
                    </a:lnTo>
                    <a:lnTo>
                      <a:pt x="63" y="7"/>
                    </a:lnTo>
                    <a:lnTo>
                      <a:pt x="53" y="2"/>
                    </a:lnTo>
                    <a:lnTo>
                      <a:pt x="43" y="0"/>
                    </a:lnTo>
                    <a:lnTo>
                      <a:pt x="33" y="0"/>
                    </a:lnTo>
                    <a:lnTo>
                      <a:pt x="22" y="2"/>
                    </a:lnTo>
                    <a:lnTo>
                      <a:pt x="11" y="8"/>
                    </a:lnTo>
                    <a:lnTo>
                      <a:pt x="0" y="1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0" name="Freeform 3282"/>
              <p:cNvSpPr>
                <a:spLocks/>
              </p:cNvSpPr>
              <p:nvPr/>
            </p:nvSpPr>
            <p:spPr bwMode="auto">
              <a:xfrm>
                <a:off x="2140" y="2574"/>
                <a:ext cx="14" cy="7"/>
              </a:xfrm>
              <a:custGeom>
                <a:avLst/>
                <a:gdLst>
                  <a:gd name="T0" fmla="*/ 113 w 113"/>
                  <a:gd name="T1" fmla="*/ 0 h 56"/>
                  <a:gd name="T2" fmla="*/ 107 w 113"/>
                  <a:gd name="T3" fmla="*/ 5 h 56"/>
                  <a:gd name="T4" fmla="*/ 102 w 113"/>
                  <a:gd name="T5" fmla="*/ 10 h 56"/>
                  <a:gd name="T6" fmla="*/ 96 w 113"/>
                  <a:gd name="T7" fmla="*/ 16 h 56"/>
                  <a:gd name="T8" fmla="*/ 90 w 113"/>
                  <a:gd name="T9" fmla="*/ 22 h 56"/>
                  <a:gd name="T10" fmla="*/ 84 w 113"/>
                  <a:gd name="T11" fmla="*/ 27 h 56"/>
                  <a:gd name="T12" fmla="*/ 78 w 113"/>
                  <a:gd name="T13" fmla="*/ 34 h 56"/>
                  <a:gd name="T14" fmla="*/ 72 w 113"/>
                  <a:gd name="T15" fmla="*/ 39 h 56"/>
                  <a:gd name="T16" fmla="*/ 64 w 113"/>
                  <a:gd name="T17" fmla="*/ 43 h 56"/>
                  <a:gd name="T18" fmla="*/ 57 w 113"/>
                  <a:gd name="T19" fmla="*/ 47 h 56"/>
                  <a:gd name="T20" fmla="*/ 50 w 113"/>
                  <a:gd name="T21" fmla="*/ 51 h 56"/>
                  <a:gd name="T22" fmla="*/ 42 w 113"/>
                  <a:gd name="T23" fmla="*/ 54 h 56"/>
                  <a:gd name="T24" fmla="*/ 35 w 113"/>
                  <a:gd name="T25" fmla="*/ 55 h 56"/>
                  <a:gd name="T26" fmla="*/ 26 w 113"/>
                  <a:gd name="T27" fmla="*/ 56 h 56"/>
                  <a:gd name="T28" fmla="*/ 18 w 113"/>
                  <a:gd name="T29" fmla="*/ 56 h 56"/>
                  <a:gd name="T30" fmla="*/ 9 w 113"/>
                  <a:gd name="T31" fmla="*/ 55 h 56"/>
                  <a:gd name="T32" fmla="*/ 0 w 113"/>
                  <a:gd name="T33" fmla="*/ 5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3" h="56">
                    <a:moveTo>
                      <a:pt x="113" y="0"/>
                    </a:moveTo>
                    <a:lnTo>
                      <a:pt x="107" y="5"/>
                    </a:lnTo>
                    <a:lnTo>
                      <a:pt x="102" y="10"/>
                    </a:lnTo>
                    <a:lnTo>
                      <a:pt x="96" y="16"/>
                    </a:lnTo>
                    <a:lnTo>
                      <a:pt x="90" y="22"/>
                    </a:lnTo>
                    <a:lnTo>
                      <a:pt x="84" y="27"/>
                    </a:lnTo>
                    <a:lnTo>
                      <a:pt x="78" y="34"/>
                    </a:lnTo>
                    <a:lnTo>
                      <a:pt x="72" y="39"/>
                    </a:lnTo>
                    <a:lnTo>
                      <a:pt x="64" y="43"/>
                    </a:lnTo>
                    <a:lnTo>
                      <a:pt x="57" y="47"/>
                    </a:lnTo>
                    <a:lnTo>
                      <a:pt x="50" y="51"/>
                    </a:lnTo>
                    <a:lnTo>
                      <a:pt x="42" y="54"/>
                    </a:lnTo>
                    <a:lnTo>
                      <a:pt x="35" y="55"/>
                    </a:lnTo>
                    <a:lnTo>
                      <a:pt x="26" y="56"/>
                    </a:lnTo>
                    <a:lnTo>
                      <a:pt x="18" y="56"/>
                    </a:lnTo>
                    <a:lnTo>
                      <a:pt x="9" y="55"/>
                    </a:lnTo>
                    <a:lnTo>
                      <a:pt x="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1" name="Freeform 3283"/>
              <p:cNvSpPr>
                <a:spLocks/>
              </p:cNvSpPr>
              <p:nvPr/>
            </p:nvSpPr>
            <p:spPr bwMode="auto">
              <a:xfrm>
                <a:off x="2132" y="2574"/>
                <a:ext cx="9" cy="7"/>
              </a:xfrm>
              <a:custGeom>
                <a:avLst/>
                <a:gdLst>
                  <a:gd name="T0" fmla="*/ 67 w 71"/>
                  <a:gd name="T1" fmla="*/ 60 h 60"/>
                  <a:gd name="T2" fmla="*/ 70 w 71"/>
                  <a:gd name="T3" fmla="*/ 52 h 60"/>
                  <a:gd name="T4" fmla="*/ 71 w 71"/>
                  <a:gd name="T5" fmla="*/ 45 h 60"/>
                  <a:gd name="T6" fmla="*/ 71 w 71"/>
                  <a:gd name="T7" fmla="*/ 38 h 60"/>
                  <a:gd name="T8" fmla="*/ 70 w 71"/>
                  <a:gd name="T9" fmla="*/ 32 h 60"/>
                  <a:gd name="T10" fmla="*/ 68 w 71"/>
                  <a:gd name="T11" fmla="*/ 27 h 60"/>
                  <a:gd name="T12" fmla="*/ 64 w 71"/>
                  <a:gd name="T13" fmla="*/ 22 h 60"/>
                  <a:gd name="T14" fmla="*/ 60 w 71"/>
                  <a:gd name="T15" fmla="*/ 18 h 60"/>
                  <a:gd name="T16" fmla="*/ 55 w 71"/>
                  <a:gd name="T17" fmla="*/ 14 h 60"/>
                  <a:gd name="T18" fmla="*/ 49 w 71"/>
                  <a:gd name="T19" fmla="*/ 11 h 60"/>
                  <a:gd name="T20" fmla="*/ 42 w 71"/>
                  <a:gd name="T21" fmla="*/ 8 h 60"/>
                  <a:gd name="T22" fmla="*/ 36 w 71"/>
                  <a:gd name="T23" fmla="*/ 6 h 60"/>
                  <a:gd name="T24" fmla="*/ 29 w 71"/>
                  <a:gd name="T25" fmla="*/ 4 h 60"/>
                  <a:gd name="T26" fmla="*/ 21 w 71"/>
                  <a:gd name="T27" fmla="*/ 2 h 60"/>
                  <a:gd name="T28" fmla="*/ 14 w 71"/>
                  <a:gd name="T29" fmla="*/ 1 h 60"/>
                  <a:gd name="T30" fmla="*/ 7 w 71"/>
                  <a:gd name="T31" fmla="*/ 0 h 60"/>
                  <a:gd name="T32" fmla="*/ 0 w 71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1" h="60">
                    <a:moveTo>
                      <a:pt x="67" y="60"/>
                    </a:moveTo>
                    <a:lnTo>
                      <a:pt x="70" y="52"/>
                    </a:lnTo>
                    <a:lnTo>
                      <a:pt x="71" y="45"/>
                    </a:lnTo>
                    <a:lnTo>
                      <a:pt x="71" y="38"/>
                    </a:lnTo>
                    <a:lnTo>
                      <a:pt x="70" y="32"/>
                    </a:lnTo>
                    <a:lnTo>
                      <a:pt x="68" y="27"/>
                    </a:lnTo>
                    <a:lnTo>
                      <a:pt x="64" y="22"/>
                    </a:lnTo>
                    <a:lnTo>
                      <a:pt x="60" y="18"/>
                    </a:lnTo>
                    <a:lnTo>
                      <a:pt x="55" y="14"/>
                    </a:lnTo>
                    <a:lnTo>
                      <a:pt x="49" y="11"/>
                    </a:lnTo>
                    <a:lnTo>
                      <a:pt x="42" y="8"/>
                    </a:lnTo>
                    <a:lnTo>
                      <a:pt x="36" y="6"/>
                    </a:lnTo>
                    <a:lnTo>
                      <a:pt x="29" y="4"/>
                    </a:lnTo>
                    <a:lnTo>
                      <a:pt x="21" y="2"/>
                    </a:lnTo>
                    <a:lnTo>
                      <a:pt x="14" y="1"/>
                    </a:lnTo>
                    <a:lnTo>
                      <a:pt x="7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2" name="Line 3284"/>
              <p:cNvSpPr>
                <a:spLocks noChangeShapeType="1"/>
              </p:cNvSpPr>
              <p:nvPr/>
            </p:nvSpPr>
            <p:spPr bwMode="auto">
              <a:xfrm flipH="1">
                <a:off x="2130" y="2574"/>
                <a:ext cx="2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3" name="Freeform 3285"/>
              <p:cNvSpPr>
                <a:spLocks/>
              </p:cNvSpPr>
              <p:nvPr/>
            </p:nvSpPr>
            <p:spPr bwMode="auto">
              <a:xfrm>
                <a:off x="2126" y="2563"/>
                <a:ext cx="5" cy="11"/>
              </a:xfrm>
              <a:custGeom>
                <a:avLst/>
                <a:gdLst>
                  <a:gd name="T0" fmla="*/ 33 w 34"/>
                  <a:gd name="T1" fmla="*/ 86 h 86"/>
                  <a:gd name="T2" fmla="*/ 33 w 34"/>
                  <a:gd name="T3" fmla="*/ 78 h 86"/>
                  <a:gd name="T4" fmla="*/ 34 w 34"/>
                  <a:gd name="T5" fmla="*/ 72 h 86"/>
                  <a:gd name="T6" fmla="*/ 34 w 34"/>
                  <a:gd name="T7" fmla="*/ 65 h 86"/>
                  <a:gd name="T8" fmla="*/ 34 w 34"/>
                  <a:gd name="T9" fmla="*/ 58 h 86"/>
                  <a:gd name="T10" fmla="*/ 34 w 34"/>
                  <a:gd name="T11" fmla="*/ 52 h 86"/>
                  <a:gd name="T12" fmla="*/ 34 w 34"/>
                  <a:gd name="T13" fmla="*/ 46 h 86"/>
                  <a:gd name="T14" fmla="*/ 34 w 34"/>
                  <a:gd name="T15" fmla="*/ 40 h 86"/>
                  <a:gd name="T16" fmla="*/ 33 w 34"/>
                  <a:gd name="T17" fmla="*/ 35 h 86"/>
                  <a:gd name="T18" fmla="*/ 31 w 34"/>
                  <a:gd name="T19" fmla="*/ 29 h 86"/>
                  <a:gd name="T20" fmla="*/ 29 w 34"/>
                  <a:gd name="T21" fmla="*/ 24 h 86"/>
                  <a:gd name="T22" fmla="*/ 26 w 34"/>
                  <a:gd name="T23" fmla="*/ 19 h 86"/>
                  <a:gd name="T24" fmla="*/ 22 w 34"/>
                  <a:gd name="T25" fmla="*/ 15 h 86"/>
                  <a:gd name="T26" fmla="*/ 18 w 34"/>
                  <a:gd name="T27" fmla="*/ 10 h 86"/>
                  <a:gd name="T28" fmla="*/ 13 w 34"/>
                  <a:gd name="T29" fmla="*/ 7 h 86"/>
                  <a:gd name="T30" fmla="*/ 7 w 34"/>
                  <a:gd name="T31" fmla="*/ 3 h 86"/>
                  <a:gd name="T32" fmla="*/ 0 w 34"/>
                  <a:gd name="T33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" h="86">
                    <a:moveTo>
                      <a:pt x="33" y="86"/>
                    </a:moveTo>
                    <a:lnTo>
                      <a:pt x="33" y="78"/>
                    </a:lnTo>
                    <a:lnTo>
                      <a:pt x="34" y="72"/>
                    </a:lnTo>
                    <a:lnTo>
                      <a:pt x="34" y="65"/>
                    </a:lnTo>
                    <a:lnTo>
                      <a:pt x="34" y="58"/>
                    </a:lnTo>
                    <a:lnTo>
                      <a:pt x="34" y="52"/>
                    </a:lnTo>
                    <a:lnTo>
                      <a:pt x="34" y="46"/>
                    </a:lnTo>
                    <a:lnTo>
                      <a:pt x="34" y="40"/>
                    </a:lnTo>
                    <a:lnTo>
                      <a:pt x="33" y="35"/>
                    </a:lnTo>
                    <a:lnTo>
                      <a:pt x="31" y="29"/>
                    </a:lnTo>
                    <a:lnTo>
                      <a:pt x="29" y="24"/>
                    </a:lnTo>
                    <a:lnTo>
                      <a:pt x="26" y="19"/>
                    </a:lnTo>
                    <a:lnTo>
                      <a:pt x="22" y="15"/>
                    </a:lnTo>
                    <a:lnTo>
                      <a:pt x="18" y="10"/>
                    </a:lnTo>
                    <a:lnTo>
                      <a:pt x="13" y="7"/>
                    </a:lnTo>
                    <a:lnTo>
                      <a:pt x="7" y="3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4" name="Freeform 3286"/>
              <p:cNvSpPr>
                <a:spLocks/>
              </p:cNvSpPr>
              <p:nvPr/>
            </p:nvSpPr>
            <p:spPr bwMode="auto">
              <a:xfrm>
                <a:off x="2101" y="2562"/>
                <a:ext cx="25" cy="20"/>
              </a:xfrm>
              <a:custGeom>
                <a:avLst/>
                <a:gdLst>
                  <a:gd name="T0" fmla="*/ 205 w 205"/>
                  <a:gd name="T1" fmla="*/ 3 h 156"/>
                  <a:gd name="T2" fmla="*/ 186 w 205"/>
                  <a:gd name="T3" fmla="*/ 0 h 156"/>
                  <a:gd name="T4" fmla="*/ 169 w 205"/>
                  <a:gd name="T5" fmla="*/ 1 h 156"/>
                  <a:gd name="T6" fmla="*/ 154 w 205"/>
                  <a:gd name="T7" fmla="*/ 6 h 156"/>
                  <a:gd name="T8" fmla="*/ 141 w 205"/>
                  <a:gd name="T9" fmla="*/ 13 h 156"/>
                  <a:gd name="T10" fmla="*/ 129 w 205"/>
                  <a:gd name="T11" fmla="*/ 23 h 156"/>
                  <a:gd name="T12" fmla="*/ 118 w 205"/>
                  <a:gd name="T13" fmla="*/ 35 h 156"/>
                  <a:gd name="T14" fmla="*/ 107 w 205"/>
                  <a:gd name="T15" fmla="*/ 49 h 156"/>
                  <a:gd name="T16" fmla="*/ 98 w 205"/>
                  <a:gd name="T17" fmla="*/ 63 h 156"/>
                  <a:gd name="T18" fmla="*/ 88 w 205"/>
                  <a:gd name="T19" fmla="*/ 78 h 156"/>
                  <a:gd name="T20" fmla="*/ 78 w 205"/>
                  <a:gd name="T21" fmla="*/ 93 h 156"/>
                  <a:gd name="T22" fmla="*/ 68 w 205"/>
                  <a:gd name="T23" fmla="*/ 107 h 156"/>
                  <a:gd name="T24" fmla="*/ 57 w 205"/>
                  <a:gd name="T25" fmla="*/ 121 h 156"/>
                  <a:gd name="T26" fmla="*/ 45 w 205"/>
                  <a:gd name="T27" fmla="*/ 134 h 156"/>
                  <a:gd name="T28" fmla="*/ 32 w 205"/>
                  <a:gd name="T29" fmla="*/ 144 h 156"/>
                  <a:gd name="T30" fmla="*/ 17 w 205"/>
                  <a:gd name="T31" fmla="*/ 151 h 156"/>
                  <a:gd name="T32" fmla="*/ 0 w 205"/>
                  <a:gd name="T33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5" h="156">
                    <a:moveTo>
                      <a:pt x="205" y="3"/>
                    </a:moveTo>
                    <a:lnTo>
                      <a:pt x="186" y="0"/>
                    </a:lnTo>
                    <a:lnTo>
                      <a:pt x="169" y="1"/>
                    </a:lnTo>
                    <a:lnTo>
                      <a:pt x="154" y="6"/>
                    </a:lnTo>
                    <a:lnTo>
                      <a:pt x="141" y="13"/>
                    </a:lnTo>
                    <a:lnTo>
                      <a:pt x="129" y="23"/>
                    </a:lnTo>
                    <a:lnTo>
                      <a:pt x="118" y="35"/>
                    </a:lnTo>
                    <a:lnTo>
                      <a:pt x="107" y="49"/>
                    </a:lnTo>
                    <a:lnTo>
                      <a:pt x="98" y="63"/>
                    </a:lnTo>
                    <a:lnTo>
                      <a:pt x="88" y="78"/>
                    </a:lnTo>
                    <a:lnTo>
                      <a:pt x="78" y="93"/>
                    </a:lnTo>
                    <a:lnTo>
                      <a:pt x="68" y="107"/>
                    </a:lnTo>
                    <a:lnTo>
                      <a:pt x="57" y="121"/>
                    </a:lnTo>
                    <a:lnTo>
                      <a:pt x="45" y="134"/>
                    </a:lnTo>
                    <a:lnTo>
                      <a:pt x="32" y="144"/>
                    </a:lnTo>
                    <a:lnTo>
                      <a:pt x="17" y="151"/>
                    </a:lnTo>
                    <a:lnTo>
                      <a:pt x="0" y="15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5" name="Freeform 3287"/>
              <p:cNvSpPr>
                <a:spLocks/>
              </p:cNvSpPr>
              <p:nvPr/>
            </p:nvSpPr>
            <p:spPr bwMode="auto">
              <a:xfrm>
                <a:off x="2071" y="2579"/>
                <a:ext cx="30" cy="4"/>
              </a:xfrm>
              <a:custGeom>
                <a:avLst/>
                <a:gdLst>
                  <a:gd name="T0" fmla="*/ 233 w 233"/>
                  <a:gd name="T1" fmla="*/ 20 h 33"/>
                  <a:gd name="T2" fmla="*/ 218 w 233"/>
                  <a:gd name="T3" fmla="*/ 23 h 33"/>
                  <a:gd name="T4" fmla="*/ 203 w 233"/>
                  <a:gd name="T5" fmla="*/ 27 h 33"/>
                  <a:gd name="T6" fmla="*/ 189 w 233"/>
                  <a:gd name="T7" fmla="*/ 29 h 33"/>
                  <a:gd name="T8" fmla="*/ 174 w 233"/>
                  <a:gd name="T9" fmla="*/ 31 h 33"/>
                  <a:gd name="T10" fmla="*/ 158 w 233"/>
                  <a:gd name="T11" fmla="*/ 32 h 33"/>
                  <a:gd name="T12" fmla="*/ 143 w 233"/>
                  <a:gd name="T13" fmla="*/ 33 h 33"/>
                  <a:gd name="T14" fmla="*/ 128 w 233"/>
                  <a:gd name="T15" fmla="*/ 33 h 33"/>
                  <a:gd name="T16" fmla="*/ 113 w 233"/>
                  <a:gd name="T17" fmla="*/ 32 h 33"/>
                  <a:gd name="T18" fmla="*/ 97 w 233"/>
                  <a:gd name="T19" fmla="*/ 30 h 33"/>
                  <a:gd name="T20" fmla="*/ 81 w 233"/>
                  <a:gd name="T21" fmla="*/ 28 h 33"/>
                  <a:gd name="T22" fmla="*/ 67 w 233"/>
                  <a:gd name="T23" fmla="*/ 25 h 33"/>
                  <a:gd name="T24" fmla="*/ 52 w 233"/>
                  <a:gd name="T25" fmla="*/ 21 h 33"/>
                  <a:gd name="T26" fmla="*/ 38 w 233"/>
                  <a:gd name="T27" fmla="*/ 17 h 33"/>
                  <a:gd name="T28" fmla="*/ 25 w 233"/>
                  <a:gd name="T29" fmla="*/ 12 h 33"/>
                  <a:gd name="T30" fmla="*/ 12 w 233"/>
                  <a:gd name="T31" fmla="*/ 6 h 33"/>
                  <a:gd name="T32" fmla="*/ 0 w 233"/>
                  <a:gd name="T33" fmla="*/ 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3" h="33">
                    <a:moveTo>
                      <a:pt x="233" y="20"/>
                    </a:moveTo>
                    <a:lnTo>
                      <a:pt x="218" y="23"/>
                    </a:lnTo>
                    <a:lnTo>
                      <a:pt x="203" y="27"/>
                    </a:lnTo>
                    <a:lnTo>
                      <a:pt x="189" y="29"/>
                    </a:lnTo>
                    <a:lnTo>
                      <a:pt x="174" y="31"/>
                    </a:lnTo>
                    <a:lnTo>
                      <a:pt x="158" y="32"/>
                    </a:lnTo>
                    <a:lnTo>
                      <a:pt x="143" y="33"/>
                    </a:lnTo>
                    <a:lnTo>
                      <a:pt x="128" y="33"/>
                    </a:lnTo>
                    <a:lnTo>
                      <a:pt x="113" y="32"/>
                    </a:lnTo>
                    <a:lnTo>
                      <a:pt x="97" y="30"/>
                    </a:lnTo>
                    <a:lnTo>
                      <a:pt x="81" y="28"/>
                    </a:lnTo>
                    <a:lnTo>
                      <a:pt x="67" y="25"/>
                    </a:lnTo>
                    <a:lnTo>
                      <a:pt x="52" y="21"/>
                    </a:lnTo>
                    <a:lnTo>
                      <a:pt x="38" y="17"/>
                    </a:lnTo>
                    <a:lnTo>
                      <a:pt x="25" y="12"/>
                    </a:lnTo>
                    <a:lnTo>
                      <a:pt x="12" y="6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6" name="Freeform 3288"/>
              <p:cNvSpPr>
                <a:spLocks/>
              </p:cNvSpPr>
              <p:nvPr/>
            </p:nvSpPr>
            <p:spPr bwMode="auto">
              <a:xfrm>
                <a:off x="2063" y="2559"/>
                <a:ext cx="8" cy="20"/>
              </a:xfrm>
              <a:custGeom>
                <a:avLst/>
                <a:gdLst>
                  <a:gd name="T0" fmla="*/ 70 w 70"/>
                  <a:gd name="T1" fmla="*/ 160 h 160"/>
                  <a:gd name="T2" fmla="*/ 63 w 70"/>
                  <a:gd name="T3" fmla="*/ 151 h 160"/>
                  <a:gd name="T4" fmla="*/ 56 w 70"/>
                  <a:gd name="T5" fmla="*/ 143 h 160"/>
                  <a:gd name="T6" fmla="*/ 48 w 70"/>
                  <a:gd name="T7" fmla="*/ 134 h 160"/>
                  <a:gd name="T8" fmla="*/ 41 w 70"/>
                  <a:gd name="T9" fmla="*/ 126 h 160"/>
                  <a:gd name="T10" fmla="*/ 33 w 70"/>
                  <a:gd name="T11" fmla="*/ 117 h 160"/>
                  <a:gd name="T12" fmla="*/ 26 w 70"/>
                  <a:gd name="T13" fmla="*/ 108 h 160"/>
                  <a:gd name="T14" fmla="*/ 19 w 70"/>
                  <a:gd name="T15" fmla="*/ 99 h 160"/>
                  <a:gd name="T16" fmla="*/ 14 w 70"/>
                  <a:gd name="T17" fmla="*/ 89 h 160"/>
                  <a:gd name="T18" fmla="*/ 8 w 70"/>
                  <a:gd name="T19" fmla="*/ 79 h 160"/>
                  <a:gd name="T20" fmla="*/ 4 w 70"/>
                  <a:gd name="T21" fmla="*/ 69 h 160"/>
                  <a:gd name="T22" fmla="*/ 2 w 70"/>
                  <a:gd name="T23" fmla="*/ 58 h 160"/>
                  <a:gd name="T24" fmla="*/ 0 w 70"/>
                  <a:gd name="T25" fmla="*/ 47 h 160"/>
                  <a:gd name="T26" fmla="*/ 0 w 70"/>
                  <a:gd name="T27" fmla="*/ 36 h 160"/>
                  <a:gd name="T28" fmla="*/ 1 w 70"/>
                  <a:gd name="T29" fmla="*/ 25 h 160"/>
                  <a:gd name="T30" fmla="*/ 4 w 70"/>
                  <a:gd name="T31" fmla="*/ 13 h 160"/>
                  <a:gd name="T32" fmla="*/ 10 w 70"/>
                  <a:gd name="T33" fmla="*/ 0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160">
                    <a:moveTo>
                      <a:pt x="70" y="160"/>
                    </a:moveTo>
                    <a:lnTo>
                      <a:pt x="63" y="151"/>
                    </a:lnTo>
                    <a:lnTo>
                      <a:pt x="56" y="143"/>
                    </a:lnTo>
                    <a:lnTo>
                      <a:pt x="48" y="134"/>
                    </a:lnTo>
                    <a:lnTo>
                      <a:pt x="41" y="126"/>
                    </a:lnTo>
                    <a:lnTo>
                      <a:pt x="33" y="117"/>
                    </a:lnTo>
                    <a:lnTo>
                      <a:pt x="26" y="108"/>
                    </a:lnTo>
                    <a:lnTo>
                      <a:pt x="19" y="99"/>
                    </a:lnTo>
                    <a:lnTo>
                      <a:pt x="14" y="89"/>
                    </a:lnTo>
                    <a:lnTo>
                      <a:pt x="8" y="79"/>
                    </a:lnTo>
                    <a:lnTo>
                      <a:pt x="4" y="69"/>
                    </a:lnTo>
                    <a:lnTo>
                      <a:pt x="2" y="58"/>
                    </a:lnTo>
                    <a:lnTo>
                      <a:pt x="0" y="47"/>
                    </a:lnTo>
                    <a:lnTo>
                      <a:pt x="0" y="36"/>
                    </a:lnTo>
                    <a:lnTo>
                      <a:pt x="1" y="25"/>
                    </a:lnTo>
                    <a:lnTo>
                      <a:pt x="4" y="13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7" name="Freeform 3289"/>
              <p:cNvSpPr>
                <a:spLocks/>
              </p:cNvSpPr>
              <p:nvPr/>
            </p:nvSpPr>
            <p:spPr bwMode="auto">
              <a:xfrm>
                <a:off x="2064" y="2553"/>
                <a:ext cx="6" cy="6"/>
              </a:xfrm>
              <a:custGeom>
                <a:avLst/>
                <a:gdLst>
                  <a:gd name="T0" fmla="*/ 0 w 47"/>
                  <a:gd name="T1" fmla="*/ 53 h 53"/>
                  <a:gd name="T2" fmla="*/ 2 w 47"/>
                  <a:gd name="T3" fmla="*/ 49 h 53"/>
                  <a:gd name="T4" fmla="*/ 4 w 47"/>
                  <a:gd name="T5" fmla="*/ 45 h 53"/>
                  <a:gd name="T6" fmla="*/ 6 w 47"/>
                  <a:gd name="T7" fmla="*/ 42 h 53"/>
                  <a:gd name="T8" fmla="*/ 9 w 47"/>
                  <a:gd name="T9" fmla="*/ 38 h 53"/>
                  <a:gd name="T10" fmla="*/ 12 w 47"/>
                  <a:gd name="T11" fmla="*/ 35 h 53"/>
                  <a:gd name="T12" fmla="*/ 14 w 47"/>
                  <a:gd name="T13" fmla="*/ 31 h 53"/>
                  <a:gd name="T14" fmla="*/ 17 w 47"/>
                  <a:gd name="T15" fmla="*/ 28 h 53"/>
                  <a:gd name="T16" fmla="*/ 20 w 47"/>
                  <a:gd name="T17" fmla="*/ 25 h 53"/>
                  <a:gd name="T18" fmla="*/ 23 w 47"/>
                  <a:gd name="T19" fmla="*/ 22 h 53"/>
                  <a:gd name="T20" fmla="*/ 27 w 47"/>
                  <a:gd name="T21" fmla="*/ 18 h 53"/>
                  <a:gd name="T22" fmla="*/ 31 w 47"/>
                  <a:gd name="T23" fmla="*/ 15 h 53"/>
                  <a:gd name="T24" fmla="*/ 34 w 47"/>
                  <a:gd name="T25" fmla="*/ 12 h 53"/>
                  <a:gd name="T26" fmla="*/ 37 w 47"/>
                  <a:gd name="T27" fmla="*/ 9 h 53"/>
                  <a:gd name="T28" fmla="*/ 40 w 47"/>
                  <a:gd name="T29" fmla="*/ 6 h 53"/>
                  <a:gd name="T30" fmla="*/ 43 w 47"/>
                  <a:gd name="T31" fmla="*/ 3 h 53"/>
                  <a:gd name="T32" fmla="*/ 47 w 47"/>
                  <a:gd name="T3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53">
                    <a:moveTo>
                      <a:pt x="0" y="53"/>
                    </a:moveTo>
                    <a:lnTo>
                      <a:pt x="2" y="49"/>
                    </a:lnTo>
                    <a:lnTo>
                      <a:pt x="4" y="45"/>
                    </a:lnTo>
                    <a:lnTo>
                      <a:pt x="6" y="42"/>
                    </a:lnTo>
                    <a:lnTo>
                      <a:pt x="9" y="38"/>
                    </a:lnTo>
                    <a:lnTo>
                      <a:pt x="12" y="35"/>
                    </a:lnTo>
                    <a:lnTo>
                      <a:pt x="14" y="31"/>
                    </a:lnTo>
                    <a:lnTo>
                      <a:pt x="17" y="28"/>
                    </a:lnTo>
                    <a:lnTo>
                      <a:pt x="20" y="25"/>
                    </a:lnTo>
                    <a:lnTo>
                      <a:pt x="23" y="22"/>
                    </a:lnTo>
                    <a:lnTo>
                      <a:pt x="27" y="18"/>
                    </a:lnTo>
                    <a:lnTo>
                      <a:pt x="31" y="15"/>
                    </a:lnTo>
                    <a:lnTo>
                      <a:pt x="34" y="12"/>
                    </a:lnTo>
                    <a:lnTo>
                      <a:pt x="37" y="9"/>
                    </a:lnTo>
                    <a:lnTo>
                      <a:pt x="40" y="6"/>
                    </a:lnTo>
                    <a:lnTo>
                      <a:pt x="43" y="3"/>
                    </a:lnTo>
                    <a:lnTo>
                      <a:pt x="47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8" name="Freeform 3290"/>
              <p:cNvSpPr>
                <a:spLocks/>
              </p:cNvSpPr>
              <p:nvPr/>
            </p:nvSpPr>
            <p:spPr bwMode="auto">
              <a:xfrm>
                <a:off x="2069" y="2531"/>
                <a:ext cx="11" cy="22"/>
              </a:xfrm>
              <a:custGeom>
                <a:avLst/>
                <a:gdLst>
                  <a:gd name="T0" fmla="*/ 9 w 88"/>
                  <a:gd name="T1" fmla="*/ 172 h 172"/>
                  <a:gd name="T2" fmla="*/ 3 w 88"/>
                  <a:gd name="T3" fmla="*/ 160 h 172"/>
                  <a:gd name="T4" fmla="*/ 0 w 88"/>
                  <a:gd name="T5" fmla="*/ 149 h 172"/>
                  <a:gd name="T6" fmla="*/ 0 w 88"/>
                  <a:gd name="T7" fmla="*/ 138 h 172"/>
                  <a:gd name="T8" fmla="*/ 3 w 88"/>
                  <a:gd name="T9" fmla="*/ 127 h 172"/>
                  <a:gd name="T10" fmla="*/ 7 w 88"/>
                  <a:gd name="T11" fmla="*/ 117 h 172"/>
                  <a:gd name="T12" fmla="*/ 13 w 88"/>
                  <a:gd name="T13" fmla="*/ 106 h 172"/>
                  <a:gd name="T14" fmla="*/ 20 w 88"/>
                  <a:gd name="T15" fmla="*/ 95 h 172"/>
                  <a:gd name="T16" fmla="*/ 28 w 88"/>
                  <a:gd name="T17" fmla="*/ 85 h 172"/>
                  <a:gd name="T18" fmla="*/ 37 w 88"/>
                  <a:gd name="T19" fmla="*/ 73 h 172"/>
                  <a:gd name="T20" fmla="*/ 46 w 88"/>
                  <a:gd name="T21" fmla="*/ 62 h 172"/>
                  <a:gd name="T22" fmla="*/ 55 w 88"/>
                  <a:gd name="T23" fmla="*/ 52 h 172"/>
                  <a:gd name="T24" fmla="*/ 63 w 88"/>
                  <a:gd name="T25" fmla="*/ 41 h 172"/>
                  <a:gd name="T26" fmla="*/ 71 w 88"/>
                  <a:gd name="T27" fmla="*/ 31 h 172"/>
                  <a:gd name="T28" fmla="*/ 78 w 88"/>
                  <a:gd name="T29" fmla="*/ 20 h 172"/>
                  <a:gd name="T30" fmla="*/ 84 w 88"/>
                  <a:gd name="T31" fmla="*/ 10 h 172"/>
                  <a:gd name="T32" fmla="*/ 88 w 88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8" h="172">
                    <a:moveTo>
                      <a:pt x="9" y="172"/>
                    </a:moveTo>
                    <a:lnTo>
                      <a:pt x="3" y="160"/>
                    </a:lnTo>
                    <a:lnTo>
                      <a:pt x="0" y="149"/>
                    </a:lnTo>
                    <a:lnTo>
                      <a:pt x="0" y="138"/>
                    </a:lnTo>
                    <a:lnTo>
                      <a:pt x="3" y="127"/>
                    </a:lnTo>
                    <a:lnTo>
                      <a:pt x="7" y="117"/>
                    </a:lnTo>
                    <a:lnTo>
                      <a:pt x="13" y="106"/>
                    </a:lnTo>
                    <a:lnTo>
                      <a:pt x="20" y="95"/>
                    </a:lnTo>
                    <a:lnTo>
                      <a:pt x="28" y="85"/>
                    </a:lnTo>
                    <a:lnTo>
                      <a:pt x="37" y="73"/>
                    </a:lnTo>
                    <a:lnTo>
                      <a:pt x="46" y="62"/>
                    </a:lnTo>
                    <a:lnTo>
                      <a:pt x="55" y="52"/>
                    </a:lnTo>
                    <a:lnTo>
                      <a:pt x="63" y="41"/>
                    </a:lnTo>
                    <a:lnTo>
                      <a:pt x="71" y="31"/>
                    </a:lnTo>
                    <a:lnTo>
                      <a:pt x="78" y="20"/>
                    </a:lnTo>
                    <a:lnTo>
                      <a:pt x="84" y="10"/>
                    </a:lnTo>
                    <a:lnTo>
                      <a:pt x="8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19" name="Freeform 3291"/>
              <p:cNvSpPr>
                <a:spLocks/>
              </p:cNvSpPr>
              <p:nvPr/>
            </p:nvSpPr>
            <p:spPr bwMode="auto">
              <a:xfrm>
                <a:off x="2080" y="2504"/>
                <a:ext cx="17" cy="27"/>
              </a:xfrm>
              <a:custGeom>
                <a:avLst/>
                <a:gdLst>
                  <a:gd name="T0" fmla="*/ 1 w 140"/>
                  <a:gd name="T1" fmla="*/ 218 h 218"/>
                  <a:gd name="T2" fmla="*/ 0 w 140"/>
                  <a:gd name="T3" fmla="*/ 199 h 218"/>
                  <a:gd name="T4" fmla="*/ 2 w 140"/>
                  <a:gd name="T5" fmla="*/ 181 h 218"/>
                  <a:gd name="T6" fmla="*/ 5 w 140"/>
                  <a:gd name="T7" fmla="*/ 165 h 218"/>
                  <a:gd name="T8" fmla="*/ 10 w 140"/>
                  <a:gd name="T9" fmla="*/ 148 h 218"/>
                  <a:gd name="T10" fmla="*/ 16 w 140"/>
                  <a:gd name="T11" fmla="*/ 132 h 218"/>
                  <a:gd name="T12" fmla="*/ 23 w 140"/>
                  <a:gd name="T13" fmla="*/ 117 h 218"/>
                  <a:gd name="T14" fmla="*/ 32 w 140"/>
                  <a:gd name="T15" fmla="*/ 103 h 218"/>
                  <a:gd name="T16" fmla="*/ 42 w 140"/>
                  <a:gd name="T17" fmla="*/ 89 h 218"/>
                  <a:gd name="T18" fmla="*/ 52 w 140"/>
                  <a:gd name="T19" fmla="*/ 76 h 218"/>
                  <a:gd name="T20" fmla="*/ 63 w 140"/>
                  <a:gd name="T21" fmla="*/ 63 h 218"/>
                  <a:gd name="T22" fmla="*/ 75 w 140"/>
                  <a:gd name="T23" fmla="*/ 51 h 218"/>
                  <a:gd name="T24" fmla="*/ 87 w 140"/>
                  <a:gd name="T25" fmla="*/ 40 h 218"/>
                  <a:gd name="T26" fmla="*/ 100 w 140"/>
                  <a:gd name="T27" fmla="*/ 29 h 218"/>
                  <a:gd name="T28" fmla="*/ 113 w 140"/>
                  <a:gd name="T29" fmla="*/ 19 h 218"/>
                  <a:gd name="T30" fmla="*/ 126 w 140"/>
                  <a:gd name="T31" fmla="*/ 9 h 218"/>
                  <a:gd name="T32" fmla="*/ 140 w 140"/>
                  <a:gd name="T33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0" h="218">
                    <a:moveTo>
                      <a:pt x="1" y="218"/>
                    </a:moveTo>
                    <a:lnTo>
                      <a:pt x="0" y="199"/>
                    </a:lnTo>
                    <a:lnTo>
                      <a:pt x="2" y="181"/>
                    </a:lnTo>
                    <a:lnTo>
                      <a:pt x="5" y="165"/>
                    </a:lnTo>
                    <a:lnTo>
                      <a:pt x="10" y="148"/>
                    </a:lnTo>
                    <a:lnTo>
                      <a:pt x="16" y="132"/>
                    </a:lnTo>
                    <a:lnTo>
                      <a:pt x="23" y="117"/>
                    </a:lnTo>
                    <a:lnTo>
                      <a:pt x="32" y="103"/>
                    </a:lnTo>
                    <a:lnTo>
                      <a:pt x="42" y="89"/>
                    </a:lnTo>
                    <a:lnTo>
                      <a:pt x="52" y="76"/>
                    </a:lnTo>
                    <a:lnTo>
                      <a:pt x="63" y="63"/>
                    </a:lnTo>
                    <a:lnTo>
                      <a:pt x="75" y="51"/>
                    </a:lnTo>
                    <a:lnTo>
                      <a:pt x="87" y="40"/>
                    </a:lnTo>
                    <a:lnTo>
                      <a:pt x="100" y="29"/>
                    </a:lnTo>
                    <a:lnTo>
                      <a:pt x="113" y="19"/>
                    </a:lnTo>
                    <a:lnTo>
                      <a:pt x="126" y="9"/>
                    </a:lnTo>
                    <a:lnTo>
                      <a:pt x="1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0" name="Freeform 3292"/>
              <p:cNvSpPr>
                <a:spLocks/>
              </p:cNvSpPr>
              <p:nvPr/>
            </p:nvSpPr>
            <p:spPr bwMode="auto">
              <a:xfrm>
                <a:off x="2097" y="2500"/>
                <a:ext cx="20" cy="4"/>
              </a:xfrm>
              <a:custGeom>
                <a:avLst/>
                <a:gdLst>
                  <a:gd name="T0" fmla="*/ 0 w 160"/>
                  <a:gd name="T1" fmla="*/ 36 h 36"/>
                  <a:gd name="T2" fmla="*/ 9 w 160"/>
                  <a:gd name="T3" fmla="*/ 32 h 36"/>
                  <a:gd name="T4" fmla="*/ 19 w 160"/>
                  <a:gd name="T5" fmla="*/ 27 h 36"/>
                  <a:gd name="T6" fmla="*/ 29 w 160"/>
                  <a:gd name="T7" fmla="*/ 24 h 36"/>
                  <a:gd name="T8" fmla="*/ 39 w 160"/>
                  <a:gd name="T9" fmla="*/ 20 h 36"/>
                  <a:gd name="T10" fmla="*/ 49 w 160"/>
                  <a:gd name="T11" fmla="*/ 16 h 36"/>
                  <a:gd name="T12" fmla="*/ 60 w 160"/>
                  <a:gd name="T13" fmla="*/ 13 h 36"/>
                  <a:gd name="T14" fmla="*/ 70 w 160"/>
                  <a:gd name="T15" fmla="*/ 9 h 36"/>
                  <a:gd name="T16" fmla="*/ 80 w 160"/>
                  <a:gd name="T17" fmla="*/ 6 h 36"/>
                  <a:gd name="T18" fmla="*/ 90 w 160"/>
                  <a:gd name="T19" fmla="*/ 4 h 36"/>
                  <a:gd name="T20" fmla="*/ 100 w 160"/>
                  <a:gd name="T21" fmla="*/ 2 h 36"/>
                  <a:gd name="T22" fmla="*/ 110 w 160"/>
                  <a:gd name="T23" fmla="*/ 1 h 36"/>
                  <a:gd name="T24" fmla="*/ 120 w 160"/>
                  <a:gd name="T25" fmla="*/ 0 h 36"/>
                  <a:gd name="T26" fmla="*/ 130 w 160"/>
                  <a:gd name="T27" fmla="*/ 1 h 36"/>
                  <a:gd name="T28" fmla="*/ 140 w 160"/>
                  <a:gd name="T29" fmla="*/ 2 h 36"/>
                  <a:gd name="T30" fmla="*/ 149 w 160"/>
                  <a:gd name="T31" fmla="*/ 4 h 36"/>
                  <a:gd name="T32" fmla="*/ 160 w 160"/>
                  <a:gd name="T33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0" h="36">
                    <a:moveTo>
                      <a:pt x="0" y="36"/>
                    </a:moveTo>
                    <a:lnTo>
                      <a:pt x="9" y="32"/>
                    </a:lnTo>
                    <a:lnTo>
                      <a:pt x="19" y="27"/>
                    </a:lnTo>
                    <a:lnTo>
                      <a:pt x="29" y="24"/>
                    </a:lnTo>
                    <a:lnTo>
                      <a:pt x="39" y="20"/>
                    </a:lnTo>
                    <a:lnTo>
                      <a:pt x="49" y="16"/>
                    </a:lnTo>
                    <a:lnTo>
                      <a:pt x="60" y="13"/>
                    </a:lnTo>
                    <a:lnTo>
                      <a:pt x="70" y="9"/>
                    </a:lnTo>
                    <a:lnTo>
                      <a:pt x="80" y="6"/>
                    </a:lnTo>
                    <a:lnTo>
                      <a:pt x="90" y="4"/>
                    </a:lnTo>
                    <a:lnTo>
                      <a:pt x="100" y="2"/>
                    </a:lnTo>
                    <a:lnTo>
                      <a:pt x="110" y="1"/>
                    </a:lnTo>
                    <a:lnTo>
                      <a:pt x="120" y="0"/>
                    </a:lnTo>
                    <a:lnTo>
                      <a:pt x="130" y="1"/>
                    </a:lnTo>
                    <a:lnTo>
                      <a:pt x="140" y="2"/>
                    </a:lnTo>
                    <a:lnTo>
                      <a:pt x="149" y="4"/>
                    </a:lnTo>
                    <a:lnTo>
                      <a:pt x="16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1" name="Freeform 3293"/>
              <p:cNvSpPr>
                <a:spLocks/>
              </p:cNvSpPr>
              <p:nvPr/>
            </p:nvSpPr>
            <p:spPr bwMode="auto">
              <a:xfrm>
                <a:off x="2117" y="2500"/>
                <a:ext cx="28" cy="10"/>
              </a:xfrm>
              <a:custGeom>
                <a:avLst/>
                <a:gdLst>
                  <a:gd name="T0" fmla="*/ 0 w 225"/>
                  <a:gd name="T1" fmla="*/ 5 h 79"/>
                  <a:gd name="T2" fmla="*/ 14 w 225"/>
                  <a:gd name="T3" fmla="*/ 2 h 79"/>
                  <a:gd name="T4" fmla="*/ 28 w 225"/>
                  <a:gd name="T5" fmla="*/ 0 h 79"/>
                  <a:gd name="T6" fmla="*/ 43 w 225"/>
                  <a:gd name="T7" fmla="*/ 0 h 79"/>
                  <a:gd name="T8" fmla="*/ 58 w 225"/>
                  <a:gd name="T9" fmla="*/ 1 h 79"/>
                  <a:gd name="T10" fmla="*/ 73 w 225"/>
                  <a:gd name="T11" fmla="*/ 3 h 79"/>
                  <a:gd name="T12" fmla="*/ 87 w 225"/>
                  <a:gd name="T13" fmla="*/ 6 h 79"/>
                  <a:gd name="T14" fmla="*/ 102 w 225"/>
                  <a:gd name="T15" fmla="*/ 10 h 79"/>
                  <a:gd name="T16" fmla="*/ 117 w 225"/>
                  <a:gd name="T17" fmla="*/ 14 h 79"/>
                  <a:gd name="T18" fmla="*/ 132 w 225"/>
                  <a:gd name="T19" fmla="*/ 20 h 79"/>
                  <a:gd name="T20" fmla="*/ 146 w 225"/>
                  <a:gd name="T21" fmla="*/ 26 h 79"/>
                  <a:gd name="T22" fmla="*/ 160 w 225"/>
                  <a:gd name="T23" fmla="*/ 34 h 79"/>
                  <a:gd name="T24" fmla="*/ 174 w 225"/>
                  <a:gd name="T25" fmla="*/ 42 h 79"/>
                  <a:gd name="T26" fmla="*/ 187 w 225"/>
                  <a:gd name="T27" fmla="*/ 51 h 79"/>
                  <a:gd name="T28" fmla="*/ 200 w 225"/>
                  <a:gd name="T29" fmla="*/ 59 h 79"/>
                  <a:gd name="T30" fmla="*/ 213 w 225"/>
                  <a:gd name="T31" fmla="*/ 69 h 79"/>
                  <a:gd name="T32" fmla="*/ 225 w 225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25" h="79">
                    <a:moveTo>
                      <a:pt x="0" y="5"/>
                    </a:moveTo>
                    <a:lnTo>
                      <a:pt x="14" y="2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58" y="1"/>
                    </a:lnTo>
                    <a:lnTo>
                      <a:pt x="73" y="3"/>
                    </a:lnTo>
                    <a:lnTo>
                      <a:pt x="87" y="6"/>
                    </a:lnTo>
                    <a:lnTo>
                      <a:pt x="102" y="10"/>
                    </a:lnTo>
                    <a:lnTo>
                      <a:pt x="117" y="14"/>
                    </a:lnTo>
                    <a:lnTo>
                      <a:pt x="132" y="20"/>
                    </a:lnTo>
                    <a:lnTo>
                      <a:pt x="146" y="26"/>
                    </a:lnTo>
                    <a:lnTo>
                      <a:pt x="160" y="34"/>
                    </a:lnTo>
                    <a:lnTo>
                      <a:pt x="174" y="42"/>
                    </a:lnTo>
                    <a:lnTo>
                      <a:pt x="187" y="51"/>
                    </a:lnTo>
                    <a:lnTo>
                      <a:pt x="200" y="59"/>
                    </a:lnTo>
                    <a:lnTo>
                      <a:pt x="213" y="69"/>
                    </a:lnTo>
                    <a:lnTo>
                      <a:pt x="225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2" name="Freeform 3294"/>
              <p:cNvSpPr>
                <a:spLocks/>
              </p:cNvSpPr>
              <p:nvPr/>
            </p:nvSpPr>
            <p:spPr bwMode="auto">
              <a:xfrm>
                <a:off x="2145" y="2510"/>
                <a:ext cx="11" cy="31"/>
              </a:xfrm>
              <a:custGeom>
                <a:avLst/>
                <a:gdLst>
                  <a:gd name="T0" fmla="*/ 0 w 87"/>
                  <a:gd name="T1" fmla="*/ 0 h 252"/>
                  <a:gd name="T2" fmla="*/ 14 w 87"/>
                  <a:gd name="T3" fmla="*/ 14 h 252"/>
                  <a:gd name="T4" fmla="*/ 24 w 87"/>
                  <a:gd name="T5" fmla="*/ 30 h 252"/>
                  <a:gd name="T6" fmla="*/ 32 w 87"/>
                  <a:gd name="T7" fmla="*/ 47 h 252"/>
                  <a:gd name="T8" fmla="*/ 35 w 87"/>
                  <a:gd name="T9" fmla="*/ 65 h 252"/>
                  <a:gd name="T10" fmla="*/ 37 w 87"/>
                  <a:gd name="T11" fmla="*/ 83 h 252"/>
                  <a:gd name="T12" fmla="*/ 37 w 87"/>
                  <a:gd name="T13" fmla="*/ 102 h 252"/>
                  <a:gd name="T14" fmla="*/ 36 w 87"/>
                  <a:gd name="T15" fmla="*/ 121 h 252"/>
                  <a:gd name="T16" fmla="*/ 35 w 87"/>
                  <a:gd name="T17" fmla="*/ 139 h 252"/>
                  <a:gd name="T18" fmla="*/ 33 w 87"/>
                  <a:gd name="T19" fmla="*/ 156 h 252"/>
                  <a:gd name="T20" fmla="*/ 33 w 87"/>
                  <a:gd name="T21" fmla="*/ 173 h 252"/>
                  <a:gd name="T22" fmla="*/ 35 w 87"/>
                  <a:gd name="T23" fmla="*/ 190 h 252"/>
                  <a:gd name="T24" fmla="*/ 38 w 87"/>
                  <a:gd name="T25" fmla="*/ 205 h 252"/>
                  <a:gd name="T26" fmla="*/ 45 w 87"/>
                  <a:gd name="T27" fmla="*/ 219 h 252"/>
                  <a:gd name="T28" fmla="*/ 54 w 87"/>
                  <a:gd name="T29" fmla="*/ 231 h 252"/>
                  <a:gd name="T30" fmla="*/ 68 w 87"/>
                  <a:gd name="T31" fmla="*/ 242 h 252"/>
                  <a:gd name="T32" fmla="*/ 87 w 87"/>
                  <a:gd name="T33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7" h="252">
                    <a:moveTo>
                      <a:pt x="0" y="0"/>
                    </a:moveTo>
                    <a:lnTo>
                      <a:pt x="14" y="14"/>
                    </a:lnTo>
                    <a:lnTo>
                      <a:pt x="24" y="30"/>
                    </a:lnTo>
                    <a:lnTo>
                      <a:pt x="32" y="47"/>
                    </a:lnTo>
                    <a:lnTo>
                      <a:pt x="35" y="65"/>
                    </a:lnTo>
                    <a:lnTo>
                      <a:pt x="37" y="83"/>
                    </a:lnTo>
                    <a:lnTo>
                      <a:pt x="37" y="102"/>
                    </a:lnTo>
                    <a:lnTo>
                      <a:pt x="36" y="121"/>
                    </a:lnTo>
                    <a:lnTo>
                      <a:pt x="35" y="139"/>
                    </a:lnTo>
                    <a:lnTo>
                      <a:pt x="33" y="156"/>
                    </a:lnTo>
                    <a:lnTo>
                      <a:pt x="33" y="173"/>
                    </a:lnTo>
                    <a:lnTo>
                      <a:pt x="35" y="190"/>
                    </a:lnTo>
                    <a:lnTo>
                      <a:pt x="38" y="205"/>
                    </a:lnTo>
                    <a:lnTo>
                      <a:pt x="45" y="219"/>
                    </a:lnTo>
                    <a:lnTo>
                      <a:pt x="54" y="231"/>
                    </a:lnTo>
                    <a:lnTo>
                      <a:pt x="68" y="242"/>
                    </a:lnTo>
                    <a:lnTo>
                      <a:pt x="87" y="252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3" name="Freeform 3295"/>
              <p:cNvSpPr>
                <a:spLocks/>
              </p:cNvSpPr>
              <p:nvPr/>
            </p:nvSpPr>
            <p:spPr bwMode="auto">
              <a:xfrm>
                <a:off x="2156" y="2541"/>
                <a:ext cx="22" cy="8"/>
              </a:xfrm>
              <a:custGeom>
                <a:avLst/>
                <a:gdLst>
                  <a:gd name="T0" fmla="*/ 0 w 172"/>
                  <a:gd name="T1" fmla="*/ 0 h 60"/>
                  <a:gd name="T2" fmla="*/ 2 w 172"/>
                  <a:gd name="T3" fmla="*/ 15 h 60"/>
                  <a:gd name="T4" fmla="*/ 7 w 172"/>
                  <a:gd name="T5" fmla="*/ 28 h 60"/>
                  <a:gd name="T6" fmla="*/ 13 w 172"/>
                  <a:gd name="T7" fmla="*/ 38 h 60"/>
                  <a:gd name="T8" fmla="*/ 21 w 172"/>
                  <a:gd name="T9" fmla="*/ 46 h 60"/>
                  <a:gd name="T10" fmla="*/ 31 w 172"/>
                  <a:gd name="T11" fmla="*/ 51 h 60"/>
                  <a:gd name="T12" fmla="*/ 42 w 172"/>
                  <a:gd name="T13" fmla="*/ 55 h 60"/>
                  <a:gd name="T14" fmla="*/ 54 w 172"/>
                  <a:gd name="T15" fmla="*/ 57 h 60"/>
                  <a:gd name="T16" fmla="*/ 66 w 172"/>
                  <a:gd name="T17" fmla="*/ 58 h 60"/>
                  <a:gd name="T18" fmla="*/ 81 w 172"/>
                  <a:gd name="T19" fmla="*/ 58 h 60"/>
                  <a:gd name="T20" fmla="*/ 94 w 172"/>
                  <a:gd name="T21" fmla="*/ 57 h 60"/>
                  <a:gd name="T22" fmla="*/ 108 w 172"/>
                  <a:gd name="T23" fmla="*/ 56 h 60"/>
                  <a:gd name="T24" fmla="*/ 122 w 172"/>
                  <a:gd name="T25" fmla="*/ 55 h 60"/>
                  <a:gd name="T26" fmla="*/ 135 w 172"/>
                  <a:gd name="T27" fmla="*/ 55 h 60"/>
                  <a:gd name="T28" fmla="*/ 148 w 172"/>
                  <a:gd name="T29" fmla="*/ 55 h 60"/>
                  <a:gd name="T30" fmla="*/ 160 w 172"/>
                  <a:gd name="T31" fmla="*/ 57 h 60"/>
                  <a:gd name="T32" fmla="*/ 172 w 172"/>
                  <a:gd name="T33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2" h="60">
                    <a:moveTo>
                      <a:pt x="0" y="0"/>
                    </a:moveTo>
                    <a:lnTo>
                      <a:pt x="2" y="15"/>
                    </a:lnTo>
                    <a:lnTo>
                      <a:pt x="7" y="28"/>
                    </a:lnTo>
                    <a:lnTo>
                      <a:pt x="13" y="38"/>
                    </a:lnTo>
                    <a:lnTo>
                      <a:pt x="21" y="46"/>
                    </a:lnTo>
                    <a:lnTo>
                      <a:pt x="31" y="51"/>
                    </a:lnTo>
                    <a:lnTo>
                      <a:pt x="42" y="55"/>
                    </a:lnTo>
                    <a:lnTo>
                      <a:pt x="54" y="57"/>
                    </a:lnTo>
                    <a:lnTo>
                      <a:pt x="66" y="58"/>
                    </a:lnTo>
                    <a:lnTo>
                      <a:pt x="81" y="58"/>
                    </a:lnTo>
                    <a:lnTo>
                      <a:pt x="94" y="57"/>
                    </a:lnTo>
                    <a:lnTo>
                      <a:pt x="108" y="56"/>
                    </a:lnTo>
                    <a:lnTo>
                      <a:pt x="122" y="55"/>
                    </a:lnTo>
                    <a:lnTo>
                      <a:pt x="135" y="55"/>
                    </a:lnTo>
                    <a:lnTo>
                      <a:pt x="148" y="55"/>
                    </a:lnTo>
                    <a:lnTo>
                      <a:pt x="160" y="57"/>
                    </a:lnTo>
                    <a:lnTo>
                      <a:pt x="172" y="6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4" name="Freeform 3296"/>
              <p:cNvSpPr>
                <a:spLocks/>
              </p:cNvSpPr>
              <p:nvPr/>
            </p:nvSpPr>
            <p:spPr bwMode="auto">
              <a:xfrm>
                <a:off x="2173" y="2549"/>
                <a:ext cx="11" cy="34"/>
              </a:xfrm>
              <a:custGeom>
                <a:avLst/>
                <a:gdLst>
                  <a:gd name="T0" fmla="*/ 39 w 93"/>
                  <a:gd name="T1" fmla="*/ 0 h 278"/>
                  <a:gd name="T2" fmla="*/ 60 w 93"/>
                  <a:gd name="T3" fmla="*/ 13 h 278"/>
                  <a:gd name="T4" fmla="*/ 77 w 93"/>
                  <a:gd name="T5" fmla="*/ 27 h 278"/>
                  <a:gd name="T6" fmla="*/ 87 w 93"/>
                  <a:gd name="T7" fmla="*/ 43 h 278"/>
                  <a:gd name="T8" fmla="*/ 92 w 93"/>
                  <a:gd name="T9" fmla="*/ 59 h 278"/>
                  <a:gd name="T10" fmla="*/ 93 w 93"/>
                  <a:gd name="T11" fmla="*/ 75 h 278"/>
                  <a:gd name="T12" fmla="*/ 90 w 93"/>
                  <a:gd name="T13" fmla="*/ 93 h 278"/>
                  <a:gd name="T14" fmla="*/ 85 w 93"/>
                  <a:gd name="T15" fmla="*/ 110 h 278"/>
                  <a:gd name="T16" fmla="*/ 76 w 93"/>
                  <a:gd name="T17" fmla="*/ 128 h 278"/>
                  <a:gd name="T18" fmla="*/ 65 w 93"/>
                  <a:gd name="T19" fmla="*/ 147 h 278"/>
                  <a:gd name="T20" fmla="*/ 54 w 93"/>
                  <a:gd name="T21" fmla="*/ 165 h 278"/>
                  <a:gd name="T22" fmla="*/ 42 w 93"/>
                  <a:gd name="T23" fmla="*/ 184 h 278"/>
                  <a:gd name="T24" fmla="*/ 31 w 93"/>
                  <a:gd name="T25" fmla="*/ 202 h 278"/>
                  <a:gd name="T26" fmla="*/ 20 w 93"/>
                  <a:gd name="T27" fmla="*/ 221 h 278"/>
                  <a:gd name="T28" fmla="*/ 11 w 93"/>
                  <a:gd name="T29" fmla="*/ 241 h 278"/>
                  <a:gd name="T30" fmla="*/ 4 w 93"/>
                  <a:gd name="T31" fmla="*/ 259 h 278"/>
                  <a:gd name="T32" fmla="*/ 0 w 93"/>
                  <a:gd name="T33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3" h="278">
                    <a:moveTo>
                      <a:pt x="39" y="0"/>
                    </a:moveTo>
                    <a:lnTo>
                      <a:pt x="60" y="13"/>
                    </a:lnTo>
                    <a:lnTo>
                      <a:pt x="77" y="27"/>
                    </a:lnTo>
                    <a:lnTo>
                      <a:pt x="87" y="43"/>
                    </a:lnTo>
                    <a:lnTo>
                      <a:pt x="92" y="59"/>
                    </a:lnTo>
                    <a:lnTo>
                      <a:pt x="93" y="75"/>
                    </a:lnTo>
                    <a:lnTo>
                      <a:pt x="90" y="93"/>
                    </a:lnTo>
                    <a:lnTo>
                      <a:pt x="85" y="110"/>
                    </a:lnTo>
                    <a:lnTo>
                      <a:pt x="76" y="128"/>
                    </a:lnTo>
                    <a:lnTo>
                      <a:pt x="65" y="147"/>
                    </a:lnTo>
                    <a:lnTo>
                      <a:pt x="54" y="165"/>
                    </a:lnTo>
                    <a:lnTo>
                      <a:pt x="42" y="184"/>
                    </a:lnTo>
                    <a:lnTo>
                      <a:pt x="31" y="202"/>
                    </a:lnTo>
                    <a:lnTo>
                      <a:pt x="20" y="221"/>
                    </a:lnTo>
                    <a:lnTo>
                      <a:pt x="11" y="241"/>
                    </a:lnTo>
                    <a:lnTo>
                      <a:pt x="4" y="259"/>
                    </a:lnTo>
                    <a:lnTo>
                      <a:pt x="0" y="2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5" name="Freeform 3297"/>
              <p:cNvSpPr>
                <a:spLocks/>
              </p:cNvSpPr>
              <p:nvPr/>
            </p:nvSpPr>
            <p:spPr bwMode="auto">
              <a:xfrm>
                <a:off x="2047" y="2569"/>
                <a:ext cx="126" cy="155"/>
              </a:xfrm>
              <a:custGeom>
                <a:avLst/>
                <a:gdLst>
                  <a:gd name="T0" fmla="*/ 461 w 1007"/>
                  <a:gd name="T1" fmla="*/ 1231 h 1243"/>
                  <a:gd name="T2" fmla="*/ 360 w 1007"/>
                  <a:gd name="T3" fmla="*/ 1155 h 1243"/>
                  <a:gd name="T4" fmla="*/ 274 w 1007"/>
                  <a:gd name="T5" fmla="*/ 1052 h 1243"/>
                  <a:gd name="T6" fmla="*/ 224 w 1007"/>
                  <a:gd name="T7" fmla="*/ 973 h 1243"/>
                  <a:gd name="T8" fmla="*/ 182 w 1007"/>
                  <a:gd name="T9" fmla="*/ 908 h 1243"/>
                  <a:gd name="T10" fmla="*/ 173 w 1007"/>
                  <a:gd name="T11" fmla="*/ 846 h 1243"/>
                  <a:gd name="T12" fmla="*/ 202 w 1007"/>
                  <a:gd name="T13" fmla="*/ 770 h 1243"/>
                  <a:gd name="T14" fmla="*/ 130 w 1007"/>
                  <a:gd name="T15" fmla="*/ 696 h 1243"/>
                  <a:gd name="T16" fmla="*/ 75 w 1007"/>
                  <a:gd name="T17" fmla="*/ 629 h 1243"/>
                  <a:gd name="T18" fmla="*/ 118 w 1007"/>
                  <a:gd name="T19" fmla="*/ 550 h 1243"/>
                  <a:gd name="T20" fmla="*/ 77 w 1007"/>
                  <a:gd name="T21" fmla="*/ 490 h 1243"/>
                  <a:gd name="T22" fmla="*/ 26 w 1007"/>
                  <a:gd name="T23" fmla="*/ 435 h 1243"/>
                  <a:gd name="T24" fmla="*/ 3 w 1007"/>
                  <a:gd name="T25" fmla="*/ 364 h 1243"/>
                  <a:gd name="T26" fmla="*/ 28 w 1007"/>
                  <a:gd name="T27" fmla="*/ 331 h 1243"/>
                  <a:gd name="T28" fmla="*/ 52 w 1007"/>
                  <a:gd name="T29" fmla="*/ 298 h 1243"/>
                  <a:gd name="T30" fmla="*/ 62 w 1007"/>
                  <a:gd name="T31" fmla="*/ 260 h 1243"/>
                  <a:gd name="T32" fmla="*/ 38 w 1007"/>
                  <a:gd name="T33" fmla="*/ 221 h 1243"/>
                  <a:gd name="T34" fmla="*/ 8 w 1007"/>
                  <a:gd name="T35" fmla="*/ 187 h 1243"/>
                  <a:gd name="T36" fmla="*/ 1 w 1007"/>
                  <a:gd name="T37" fmla="*/ 146 h 1243"/>
                  <a:gd name="T38" fmla="*/ 50 w 1007"/>
                  <a:gd name="T39" fmla="*/ 109 h 1243"/>
                  <a:gd name="T40" fmla="*/ 117 w 1007"/>
                  <a:gd name="T41" fmla="*/ 111 h 1243"/>
                  <a:gd name="T42" fmla="*/ 184 w 1007"/>
                  <a:gd name="T43" fmla="*/ 140 h 1243"/>
                  <a:gd name="T44" fmla="*/ 279 w 1007"/>
                  <a:gd name="T45" fmla="*/ 172 h 1243"/>
                  <a:gd name="T46" fmla="*/ 413 w 1007"/>
                  <a:gd name="T47" fmla="*/ 152 h 1243"/>
                  <a:gd name="T48" fmla="*/ 529 w 1007"/>
                  <a:gd name="T49" fmla="*/ 84 h 1243"/>
                  <a:gd name="T50" fmla="*/ 606 w 1007"/>
                  <a:gd name="T51" fmla="*/ 9 h 1243"/>
                  <a:gd name="T52" fmla="*/ 616 w 1007"/>
                  <a:gd name="T53" fmla="*/ 49 h 1243"/>
                  <a:gd name="T54" fmla="*/ 641 w 1007"/>
                  <a:gd name="T55" fmla="*/ 81 h 1243"/>
                  <a:gd name="T56" fmla="*/ 673 w 1007"/>
                  <a:gd name="T57" fmla="*/ 113 h 1243"/>
                  <a:gd name="T58" fmla="*/ 695 w 1007"/>
                  <a:gd name="T59" fmla="*/ 124 h 1243"/>
                  <a:gd name="T60" fmla="*/ 710 w 1007"/>
                  <a:gd name="T61" fmla="*/ 145 h 1243"/>
                  <a:gd name="T62" fmla="*/ 736 w 1007"/>
                  <a:gd name="T63" fmla="*/ 156 h 1243"/>
                  <a:gd name="T64" fmla="*/ 779 w 1007"/>
                  <a:gd name="T65" fmla="*/ 147 h 1243"/>
                  <a:gd name="T66" fmla="*/ 852 w 1007"/>
                  <a:gd name="T67" fmla="*/ 114 h 1243"/>
                  <a:gd name="T68" fmla="*/ 918 w 1007"/>
                  <a:gd name="T69" fmla="*/ 116 h 1243"/>
                  <a:gd name="T70" fmla="*/ 952 w 1007"/>
                  <a:gd name="T71" fmla="*/ 181 h 1243"/>
                  <a:gd name="T72" fmla="*/ 955 w 1007"/>
                  <a:gd name="T73" fmla="*/ 195 h 1243"/>
                  <a:gd name="T74" fmla="*/ 960 w 1007"/>
                  <a:gd name="T75" fmla="*/ 209 h 1243"/>
                  <a:gd name="T76" fmla="*/ 960 w 1007"/>
                  <a:gd name="T77" fmla="*/ 225 h 1243"/>
                  <a:gd name="T78" fmla="*/ 950 w 1007"/>
                  <a:gd name="T79" fmla="*/ 221 h 1243"/>
                  <a:gd name="T80" fmla="*/ 940 w 1007"/>
                  <a:gd name="T81" fmla="*/ 218 h 1243"/>
                  <a:gd name="T82" fmla="*/ 933 w 1007"/>
                  <a:gd name="T83" fmla="*/ 212 h 1243"/>
                  <a:gd name="T84" fmla="*/ 919 w 1007"/>
                  <a:gd name="T85" fmla="*/ 222 h 1243"/>
                  <a:gd name="T86" fmla="*/ 922 w 1007"/>
                  <a:gd name="T87" fmla="*/ 239 h 1243"/>
                  <a:gd name="T88" fmla="*/ 928 w 1007"/>
                  <a:gd name="T89" fmla="*/ 257 h 1243"/>
                  <a:gd name="T90" fmla="*/ 679 w 1007"/>
                  <a:gd name="T91" fmla="*/ 544 h 1243"/>
                  <a:gd name="T92" fmla="*/ 685 w 1007"/>
                  <a:gd name="T93" fmla="*/ 579 h 1243"/>
                  <a:gd name="T94" fmla="*/ 717 w 1007"/>
                  <a:gd name="T95" fmla="*/ 602 h 1243"/>
                  <a:gd name="T96" fmla="*/ 759 w 1007"/>
                  <a:gd name="T97" fmla="*/ 616 h 1243"/>
                  <a:gd name="T98" fmla="*/ 882 w 1007"/>
                  <a:gd name="T99" fmla="*/ 629 h 1243"/>
                  <a:gd name="T100" fmla="*/ 956 w 1007"/>
                  <a:gd name="T101" fmla="*/ 703 h 1243"/>
                  <a:gd name="T102" fmla="*/ 989 w 1007"/>
                  <a:gd name="T103" fmla="*/ 763 h 1243"/>
                  <a:gd name="T104" fmla="*/ 979 w 1007"/>
                  <a:gd name="T105" fmla="*/ 869 h 1243"/>
                  <a:gd name="T106" fmla="*/ 591 w 1007"/>
                  <a:gd name="T107" fmla="*/ 1221 h 1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07" h="1243">
                    <a:moveTo>
                      <a:pt x="561" y="1240"/>
                    </a:moveTo>
                    <a:lnTo>
                      <a:pt x="533" y="1243"/>
                    </a:lnTo>
                    <a:lnTo>
                      <a:pt x="508" y="1243"/>
                    </a:lnTo>
                    <a:lnTo>
                      <a:pt x="483" y="1238"/>
                    </a:lnTo>
                    <a:lnTo>
                      <a:pt x="461" y="1231"/>
                    </a:lnTo>
                    <a:lnTo>
                      <a:pt x="439" y="1220"/>
                    </a:lnTo>
                    <a:lnTo>
                      <a:pt x="417" y="1207"/>
                    </a:lnTo>
                    <a:lnTo>
                      <a:pt x="397" y="1191"/>
                    </a:lnTo>
                    <a:lnTo>
                      <a:pt x="378" y="1174"/>
                    </a:lnTo>
                    <a:lnTo>
                      <a:pt x="360" y="1155"/>
                    </a:lnTo>
                    <a:lnTo>
                      <a:pt x="342" y="1135"/>
                    </a:lnTo>
                    <a:lnTo>
                      <a:pt x="324" y="1114"/>
                    </a:lnTo>
                    <a:lnTo>
                      <a:pt x="308" y="1093"/>
                    </a:lnTo>
                    <a:lnTo>
                      <a:pt x="290" y="1072"/>
                    </a:lnTo>
                    <a:lnTo>
                      <a:pt x="274" y="1052"/>
                    </a:lnTo>
                    <a:lnTo>
                      <a:pt x="258" y="1033"/>
                    </a:lnTo>
                    <a:lnTo>
                      <a:pt x="242" y="1015"/>
                    </a:lnTo>
                    <a:lnTo>
                      <a:pt x="238" y="1001"/>
                    </a:lnTo>
                    <a:lnTo>
                      <a:pt x="232" y="987"/>
                    </a:lnTo>
                    <a:lnTo>
                      <a:pt x="224" y="973"/>
                    </a:lnTo>
                    <a:lnTo>
                      <a:pt x="216" y="959"/>
                    </a:lnTo>
                    <a:lnTo>
                      <a:pt x="207" y="946"/>
                    </a:lnTo>
                    <a:lnTo>
                      <a:pt x="198" y="934"/>
                    </a:lnTo>
                    <a:lnTo>
                      <a:pt x="190" y="921"/>
                    </a:lnTo>
                    <a:lnTo>
                      <a:pt x="182" y="908"/>
                    </a:lnTo>
                    <a:lnTo>
                      <a:pt x="176" y="896"/>
                    </a:lnTo>
                    <a:lnTo>
                      <a:pt x="171" y="883"/>
                    </a:lnTo>
                    <a:lnTo>
                      <a:pt x="169" y="871"/>
                    </a:lnTo>
                    <a:lnTo>
                      <a:pt x="169" y="859"/>
                    </a:lnTo>
                    <a:lnTo>
                      <a:pt x="173" y="846"/>
                    </a:lnTo>
                    <a:lnTo>
                      <a:pt x="181" y="834"/>
                    </a:lnTo>
                    <a:lnTo>
                      <a:pt x="192" y="820"/>
                    </a:lnTo>
                    <a:lnTo>
                      <a:pt x="209" y="808"/>
                    </a:lnTo>
                    <a:lnTo>
                      <a:pt x="208" y="788"/>
                    </a:lnTo>
                    <a:lnTo>
                      <a:pt x="202" y="770"/>
                    </a:lnTo>
                    <a:lnTo>
                      <a:pt x="192" y="753"/>
                    </a:lnTo>
                    <a:lnTo>
                      <a:pt x="179" y="737"/>
                    </a:lnTo>
                    <a:lnTo>
                      <a:pt x="164" y="723"/>
                    </a:lnTo>
                    <a:lnTo>
                      <a:pt x="147" y="709"/>
                    </a:lnTo>
                    <a:lnTo>
                      <a:pt x="130" y="696"/>
                    </a:lnTo>
                    <a:lnTo>
                      <a:pt x="114" y="683"/>
                    </a:lnTo>
                    <a:lnTo>
                      <a:pt x="99" y="669"/>
                    </a:lnTo>
                    <a:lnTo>
                      <a:pt x="87" y="656"/>
                    </a:lnTo>
                    <a:lnTo>
                      <a:pt x="79" y="643"/>
                    </a:lnTo>
                    <a:lnTo>
                      <a:pt x="75" y="629"/>
                    </a:lnTo>
                    <a:lnTo>
                      <a:pt x="76" y="614"/>
                    </a:lnTo>
                    <a:lnTo>
                      <a:pt x="84" y="599"/>
                    </a:lnTo>
                    <a:lnTo>
                      <a:pt x="99" y="582"/>
                    </a:lnTo>
                    <a:lnTo>
                      <a:pt x="123" y="564"/>
                    </a:lnTo>
                    <a:lnTo>
                      <a:pt x="118" y="550"/>
                    </a:lnTo>
                    <a:lnTo>
                      <a:pt x="112" y="537"/>
                    </a:lnTo>
                    <a:lnTo>
                      <a:pt x="105" y="524"/>
                    </a:lnTo>
                    <a:lnTo>
                      <a:pt x="96" y="512"/>
                    </a:lnTo>
                    <a:lnTo>
                      <a:pt x="87" y="501"/>
                    </a:lnTo>
                    <a:lnTo>
                      <a:pt x="77" y="490"/>
                    </a:lnTo>
                    <a:lnTo>
                      <a:pt x="66" y="479"/>
                    </a:lnTo>
                    <a:lnTo>
                      <a:pt x="56" y="468"/>
                    </a:lnTo>
                    <a:lnTo>
                      <a:pt x="46" y="457"/>
                    </a:lnTo>
                    <a:lnTo>
                      <a:pt x="36" y="446"/>
                    </a:lnTo>
                    <a:lnTo>
                      <a:pt x="26" y="435"/>
                    </a:lnTo>
                    <a:lnTo>
                      <a:pt x="18" y="422"/>
                    </a:lnTo>
                    <a:lnTo>
                      <a:pt x="11" y="409"/>
                    </a:lnTo>
                    <a:lnTo>
                      <a:pt x="6" y="395"/>
                    </a:lnTo>
                    <a:lnTo>
                      <a:pt x="3" y="381"/>
                    </a:lnTo>
                    <a:lnTo>
                      <a:pt x="3" y="364"/>
                    </a:lnTo>
                    <a:lnTo>
                      <a:pt x="7" y="357"/>
                    </a:lnTo>
                    <a:lnTo>
                      <a:pt x="13" y="351"/>
                    </a:lnTo>
                    <a:lnTo>
                      <a:pt x="18" y="344"/>
                    </a:lnTo>
                    <a:lnTo>
                      <a:pt x="23" y="338"/>
                    </a:lnTo>
                    <a:lnTo>
                      <a:pt x="28" y="331"/>
                    </a:lnTo>
                    <a:lnTo>
                      <a:pt x="34" y="325"/>
                    </a:lnTo>
                    <a:lnTo>
                      <a:pt x="39" y="318"/>
                    </a:lnTo>
                    <a:lnTo>
                      <a:pt x="44" y="312"/>
                    </a:lnTo>
                    <a:lnTo>
                      <a:pt x="48" y="305"/>
                    </a:lnTo>
                    <a:lnTo>
                      <a:pt x="52" y="298"/>
                    </a:lnTo>
                    <a:lnTo>
                      <a:pt x="55" y="291"/>
                    </a:lnTo>
                    <a:lnTo>
                      <a:pt x="58" y="283"/>
                    </a:lnTo>
                    <a:lnTo>
                      <a:pt x="60" y="276"/>
                    </a:lnTo>
                    <a:lnTo>
                      <a:pt x="62" y="268"/>
                    </a:lnTo>
                    <a:lnTo>
                      <a:pt x="62" y="260"/>
                    </a:lnTo>
                    <a:lnTo>
                      <a:pt x="63" y="252"/>
                    </a:lnTo>
                    <a:lnTo>
                      <a:pt x="57" y="244"/>
                    </a:lnTo>
                    <a:lnTo>
                      <a:pt x="51" y="236"/>
                    </a:lnTo>
                    <a:lnTo>
                      <a:pt x="45" y="228"/>
                    </a:lnTo>
                    <a:lnTo>
                      <a:pt x="38" y="221"/>
                    </a:lnTo>
                    <a:lnTo>
                      <a:pt x="32" y="214"/>
                    </a:lnTo>
                    <a:lnTo>
                      <a:pt x="24" y="208"/>
                    </a:lnTo>
                    <a:lnTo>
                      <a:pt x="18" y="201"/>
                    </a:lnTo>
                    <a:lnTo>
                      <a:pt x="13" y="194"/>
                    </a:lnTo>
                    <a:lnTo>
                      <a:pt x="8" y="187"/>
                    </a:lnTo>
                    <a:lnTo>
                      <a:pt x="5" y="180"/>
                    </a:lnTo>
                    <a:lnTo>
                      <a:pt x="2" y="172"/>
                    </a:lnTo>
                    <a:lnTo>
                      <a:pt x="0" y="164"/>
                    </a:lnTo>
                    <a:lnTo>
                      <a:pt x="0" y="155"/>
                    </a:lnTo>
                    <a:lnTo>
                      <a:pt x="1" y="146"/>
                    </a:lnTo>
                    <a:lnTo>
                      <a:pt x="5" y="136"/>
                    </a:lnTo>
                    <a:lnTo>
                      <a:pt x="10" y="126"/>
                    </a:lnTo>
                    <a:lnTo>
                      <a:pt x="23" y="118"/>
                    </a:lnTo>
                    <a:lnTo>
                      <a:pt x="37" y="113"/>
                    </a:lnTo>
                    <a:lnTo>
                      <a:pt x="50" y="109"/>
                    </a:lnTo>
                    <a:lnTo>
                      <a:pt x="63" y="107"/>
                    </a:lnTo>
                    <a:lnTo>
                      <a:pt x="77" y="106"/>
                    </a:lnTo>
                    <a:lnTo>
                      <a:pt x="90" y="107"/>
                    </a:lnTo>
                    <a:lnTo>
                      <a:pt x="104" y="108"/>
                    </a:lnTo>
                    <a:lnTo>
                      <a:pt x="117" y="111"/>
                    </a:lnTo>
                    <a:lnTo>
                      <a:pt x="131" y="115"/>
                    </a:lnTo>
                    <a:lnTo>
                      <a:pt x="144" y="120"/>
                    </a:lnTo>
                    <a:lnTo>
                      <a:pt x="157" y="126"/>
                    </a:lnTo>
                    <a:lnTo>
                      <a:pt x="171" y="133"/>
                    </a:lnTo>
                    <a:lnTo>
                      <a:pt x="184" y="140"/>
                    </a:lnTo>
                    <a:lnTo>
                      <a:pt x="197" y="148"/>
                    </a:lnTo>
                    <a:lnTo>
                      <a:pt x="209" y="156"/>
                    </a:lnTo>
                    <a:lnTo>
                      <a:pt x="222" y="165"/>
                    </a:lnTo>
                    <a:lnTo>
                      <a:pt x="251" y="169"/>
                    </a:lnTo>
                    <a:lnTo>
                      <a:pt x="279" y="172"/>
                    </a:lnTo>
                    <a:lnTo>
                      <a:pt x="308" y="172"/>
                    </a:lnTo>
                    <a:lnTo>
                      <a:pt x="335" y="170"/>
                    </a:lnTo>
                    <a:lnTo>
                      <a:pt x="362" y="166"/>
                    </a:lnTo>
                    <a:lnTo>
                      <a:pt x="388" y="160"/>
                    </a:lnTo>
                    <a:lnTo>
                      <a:pt x="413" y="152"/>
                    </a:lnTo>
                    <a:lnTo>
                      <a:pt x="439" y="142"/>
                    </a:lnTo>
                    <a:lnTo>
                      <a:pt x="463" y="130"/>
                    </a:lnTo>
                    <a:lnTo>
                      <a:pt x="486" y="116"/>
                    </a:lnTo>
                    <a:lnTo>
                      <a:pt x="508" y="101"/>
                    </a:lnTo>
                    <a:lnTo>
                      <a:pt x="529" y="84"/>
                    </a:lnTo>
                    <a:lnTo>
                      <a:pt x="550" y="64"/>
                    </a:lnTo>
                    <a:lnTo>
                      <a:pt x="570" y="44"/>
                    </a:lnTo>
                    <a:lnTo>
                      <a:pt x="589" y="22"/>
                    </a:lnTo>
                    <a:lnTo>
                      <a:pt x="607" y="0"/>
                    </a:lnTo>
                    <a:lnTo>
                      <a:pt x="606" y="9"/>
                    </a:lnTo>
                    <a:lnTo>
                      <a:pt x="606" y="18"/>
                    </a:lnTo>
                    <a:lnTo>
                      <a:pt x="607" y="27"/>
                    </a:lnTo>
                    <a:lnTo>
                      <a:pt x="610" y="35"/>
                    </a:lnTo>
                    <a:lnTo>
                      <a:pt x="612" y="42"/>
                    </a:lnTo>
                    <a:lnTo>
                      <a:pt x="616" y="49"/>
                    </a:lnTo>
                    <a:lnTo>
                      <a:pt x="620" y="56"/>
                    </a:lnTo>
                    <a:lnTo>
                      <a:pt x="625" y="62"/>
                    </a:lnTo>
                    <a:lnTo>
                      <a:pt x="630" y="68"/>
                    </a:lnTo>
                    <a:lnTo>
                      <a:pt x="635" y="74"/>
                    </a:lnTo>
                    <a:lnTo>
                      <a:pt x="641" y="81"/>
                    </a:lnTo>
                    <a:lnTo>
                      <a:pt x="647" y="87"/>
                    </a:lnTo>
                    <a:lnTo>
                      <a:pt x="653" y="93"/>
                    </a:lnTo>
                    <a:lnTo>
                      <a:pt x="660" y="99"/>
                    </a:lnTo>
                    <a:lnTo>
                      <a:pt x="666" y="106"/>
                    </a:lnTo>
                    <a:lnTo>
                      <a:pt x="673" y="113"/>
                    </a:lnTo>
                    <a:lnTo>
                      <a:pt x="694" y="107"/>
                    </a:lnTo>
                    <a:lnTo>
                      <a:pt x="694" y="106"/>
                    </a:lnTo>
                    <a:lnTo>
                      <a:pt x="693" y="112"/>
                    </a:lnTo>
                    <a:lnTo>
                      <a:pt x="693" y="118"/>
                    </a:lnTo>
                    <a:lnTo>
                      <a:pt x="695" y="124"/>
                    </a:lnTo>
                    <a:lnTo>
                      <a:pt x="697" y="129"/>
                    </a:lnTo>
                    <a:lnTo>
                      <a:pt x="699" y="133"/>
                    </a:lnTo>
                    <a:lnTo>
                      <a:pt x="702" y="138"/>
                    </a:lnTo>
                    <a:lnTo>
                      <a:pt x="706" y="141"/>
                    </a:lnTo>
                    <a:lnTo>
                      <a:pt x="710" y="145"/>
                    </a:lnTo>
                    <a:lnTo>
                      <a:pt x="715" y="148"/>
                    </a:lnTo>
                    <a:lnTo>
                      <a:pt x="720" y="150"/>
                    </a:lnTo>
                    <a:lnTo>
                      <a:pt x="725" y="153"/>
                    </a:lnTo>
                    <a:lnTo>
                      <a:pt x="730" y="154"/>
                    </a:lnTo>
                    <a:lnTo>
                      <a:pt x="736" y="156"/>
                    </a:lnTo>
                    <a:lnTo>
                      <a:pt x="741" y="157"/>
                    </a:lnTo>
                    <a:lnTo>
                      <a:pt x="747" y="158"/>
                    </a:lnTo>
                    <a:lnTo>
                      <a:pt x="753" y="159"/>
                    </a:lnTo>
                    <a:lnTo>
                      <a:pt x="765" y="153"/>
                    </a:lnTo>
                    <a:lnTo>
                      <a:pt x="779" y="147"/>
                    </a:lnTo>
                    <a:lnTo>
                      <a:pt x="793" y="140"/>
                    </a:lnTo>
                    <a:lnTo>
                      <a:pt x="807" y="133"/>
                    </a:lnTo>
                    <a:lnTo>
                      <a:pt x="823" y="126"/>
                    </a:lnTo>
                    <a:lnTo>
                      <a:pt x="838" y="119"/>
                    </a:lnTo>
                    <a:lnTo>
                      <a:pt x="852" y="114"/>
                    </a:lnTo>
                    <a:lnTo>
                      <a:pt x="867" y="110"/>
                    </a:lnTo>
                    <a:lnTo>
                      <a:pt x="881" y="108"/>
                    </a:lnTo>
                    <a:lnTo>
                      <a:pt x="894" y="108"/>
                    </a:lnTo>
                    <a:lnTo>
                      <a:pt x="906" y="110"/>
                    </a:lnTo>
                    <a:lnTo>
                      <a:pt x="918" y="116"/>
                    </a:lnTo>
                    <a:lnTo>
                      <a:pt x="928" y="125"/>
                    </a:lnTo>
                    <a:lnTo>
                      <a:pt x="938" y="138"/>
                    </a:lnTo>
                    <a:lnTo>
                      <a:pt x="945" y="156"/>
                    </a:lnTo>
                    <a:lnTo>
                      <a:pt x="953" y="178"/>
                    </a:lnTo>
                    <a:lnTo>
                      <a:pt x="952" y="181"/>
                    </a:lnTo>
                    <a:lnTo>
                      <a:pt x="952" y="184"/>
                    </a:lnTo>
                    <a:lnTo>
                      <a:pt x="953" y="187"/>
                    </a:lnTo>
                    <a:lnTo>
                      <a:pt x="953" y="189"/>
                    </a:lnTo>
                    <a:lnTo>
                      <a:pt x="954" y="192"/>
                    </a:lnTo>
                    <a:lnTo>
                      <a:pt x="955" y="195"/>
                    </a:lnTo>
                    <a:lnTo>
                      <a:pt x="956" y="198"/>
                    </a:lnTo>
                    <a:lnTo>
                      <a:pt x="957" y="200"/>
                    </a:lnTo>
                    <a:lnTo>
                      <a:pt x="958" y="203"/>
                    </a:lnTo>
                    <a:lnTo>
                      <a:pt x="959" y="206"/>
                    </a:lnTo>
                    <a:lnTo>
                      <a:pt x="960" y="209"/>
                    </a:lnTo>
                    <a:lnTo>
                      <a:pt x="960" y="212"/>
                    </a:lnTo>
                    <a:lnTo>
                      <a:pt x="961" y="215"/>
                    </a:lnTo>
                    <a:lnTo>
                      <a:pt x="961" y="218"/>
                    </a:lnTo>
                    <a:lnTo>
                      <a:pt x="960" y="221"/>
                    </a:lnTo>
                    <a:lnTo>
                      <a:pt x="960" y="225"/>
                    </a:lnTo>
                    <a:lnTo>
                      <a:pt x="958" y="224"/>
                    </a:lnTo>
                    <a:lnTo>
                      <a:pt x="956" y="223"/>
                    </a:lnTo>
                    <a:lnTo>
                      <a:pt x="954" y="222"/>
                    </a:lnTo>
                    <a:lnTo>
                      <a:pt x="952" y="222"/>
                    </a:lnTo>
                    <a:lnTo>
                      <a:pt x="950" y="221"/>
                    </a:lnTo>
                    <a:lnTo>
                      <a:pt x="948" y="221"/>
                    </a:lnTo>
                    <a:lnTo>
                      <a:pt x="947" y="220"/>
                    </a:lnTo>
                    <a:lnTo>
                      <a:pt x="944" y="219"/>
                    </a:lnTo>
                    <a:lnTo>
                      <a:pt x="942" y="219"/>
                    </a:lnTo>
                    <a:lnTo>
                      <a:pt x="940" y="218"/>
                    </a:lnTo>
                    <a:lnTo>
                      <a:pt x="939" y="217"/>
                    </a:lnTo>
                    <a:lnTo>
                      <a:pt x="937" y="216"/>
                    </a:lnTo>
                    <a:lnTo>
                      <a:pt x="936" y="215"/>
                    </a:lnTo>
                    <a:lnTo>
                      <a:pt x="934" y="214"/>
                    </a:lnTo>
                    <a:lnTo>
                      <a:pt x="933" y="212"/>
                    </a:lnTo>
                    <a:lnTo>
                      <a:pt x="932" y="211"/>
                    </a:lnTo>
                    <a:lnTo>
                      <a:pt x="926" y="213"/>
                    </a:lnTo>
                    <a:lnTo>
                      <a:pt x="923" y="216"/>
                    </a:lnTo>
                    <a:lnTo>
                      <a:pt x="920" y="219"/>
                    </a:lnTo>
                    <a:lnTo>
                      <a:pt x="919" y="222"/>
                    </a:lnTo>
                    <a:lnTo>
                      <a:pt x="919" y="225"/>
                    </a:lnTo>
                    <a:lnTo>
                      <a:pt x="919" y="228"/>
                    </a:lnTo>
                    <a:lnTo>
                      <a:pt x="920" y="232"/>
                    </a:lnTo>
                    <a:lnTo>
                      <a:pt x="921" y="235"/>
                    </a:lnTo>
                    <a:lnTo>
                      <a:pt x="922" y="239"/>
                    </a:lnTo>
                    <a:lnTo>
                      <a:pt x="924" y="242"/>
                    </a:lnTo>
                    <a:lnTo>
                      <a:pt x="926" y="246"/>
                    </a:lnTo>
                    <a:lnTo>
                      <a:pt x="927" y="249"/>
                    </a:lnTo>
                    <a:lnTo>
                      <a:pt x="927" y="253"/>
                    </a:lnTo>
                    <a:lnTo>
                      <a:pt x="928" y="257"/>
                    </a:lnTo>
                    <a:lnTo>
                      <a:pt x="927" y="261"/>
                    </a:lnTo>
                    <a:lnTo>
                      <a:pt x="926" y="265"/>
                    </a:lnTo>
                    <a:lnTo>
                      <a:pt x="925" y="266"/>
                    </a:lnTo>
                    <a:lnTo>
                      <a:pt x="938" y="279"/>
                    </a:lnTo>
                    <a:lnTo>
                      <a:pt x="679" y="544"/>
                    </a:lnTo>
                    <a:lnTo>
                      <a:pt x="680" y="544"/>
                    </a:lnTo>
                    <a:lnTo>
                      <a:pt x="678" y="554"/>
                    </a:lnTo>
                    <a:lnTo>
                      <a:pt x="678" y="564"/>
                    </a:lnTo>
                    <a:lnTo>
                      <a:pt x="680" y="572"/>
                    </a:lnTo>
                    <a:lnTo>
                      <a:pt x="685" y="579"/>
                    </a:lnTo>
                    <a:lnTo>
                      <a:pt x="689" y="585"/>
                    </a:lnTo>
                    <a:lnTo>
                      <a:pt x="695" y="590"/>
                    </a:lnTo>
                    <a:lnTo>
                      <a:pt x="702" y="595"/>
                    </a:lnTo>
                    <a:lnTo>
                      <a:pt x="709" y="599"/>
                    </a:lnTo>
                    <a:lnTo>
                      <a:pt x="717" y="602"/>
                    </a:lnTo>
                    <a:lnTo>
                      <a:pt x="725" y="605"/>
                    </a:lnTo>
                    <a:lnTo>
                      <a:pt x="734" y="608"/>
                    </a:lnTo>
                    <a:lnTo>
                      <a:pt x="742" y="610"/>
                    </a:lnTo>
                    <a:lnTo>
                      <a:pt x="751" y="613"/>
                    </a:lnTo>
                    <a:lnTo>
                      <a:pt x="759" y="616"/>
                    </a:lnTo>
                    <a:lnTo>
                      <a:pt x="766" y="619"/>
                    </a:lnTo>
                    <a:lnTo>
                      <a:pt x="773" y="623"/>
                    </a:lnTo>
                    <a:lnTo>
                      <a:pt x="808" y="622"/>
                    </a:lnTo>
                    <a:lnTo>
                      <a:pt x="846" y="623"/>
                    </a:lnTo>
                    <a:lnTo>
                      <a:pt x="882" y="629"/>
                    </a:lnTo>
                    <a:lnTo>
                      <a:pt x="916" y="642"/>
                    </a:lnTo>
                    <a:lnTo>
                      <a:pt x="944" y="665"/>
                    </a:lnTo>
                    <a:lnTo>
                      <a:pt x="953" y="676"/>
                    </a:lnTo>
                    <a:lnTo>
                      <a:pt x="954" y="689"/>
                    </a:lnTo>
                    <a:lnTo>
                      <a:pt x="956" y="703"/>
                    </a:lnTo>
                    <a:lnTo>
                      <a:pt x="958" y="716"/>
                    </a:lnTo>
                    <a:lnTo>
                      <a:pt x="959" y="730"/>
                    </a:lnTo>
                    <a:lnTo>
                      <a:pt x="960" y="744"/>
                    </a:lnTo>
                    <a:lnTo>
                      <a:pt x="960" y="749"/>
                    </a:lnTo>
                    <a:lnTo>
                      <a:pt x="989" y="763"/>
                    </a:lnTo>
                    <a:lnTo>
                      <a:pt x="1004" y="783"/>
                    </a:lnTo>
                    <a:lnTo>
                      <a:pt x="1007" y="807"/>
                    </a:lnTo>
                    <a:lnTo>
                      <a:pt x="1000" y="835"/>
                    </a:lnTo>
                    <a:lnTo>
                      <a:pt x="985" y="860"/>
                    </a:lnTo>
                    <a:lnTo>
                      <a:pt x="979" y="869"/>
                    </a:lnTo>
                    <a:lnTo>
                      <a:pt x="919" y="960"/>
                    </a:lnTo>
                    <a:lnTo>
                      <a:pt x="848" y="1038"/>
                    </a:lnTo>
                    <a:lnTo>
                      <a:pt x="768" y="1105"/>
                    </a:lnTo>
                    <a:lnTo>
                      <a:pt x="681" y="1166"/>
                    </a:lnTo>
                    <a:lnTo>
                      <a:pt x="591" y="1221"/>
                    </a:lnTo>
                    <a:lnTo>
                      <a:pt x="561" y="1240"/>
                    </a:lnTo>
                    <a:close/>
                  </a:path>
                </a:pathLst>
              </a:custGeom>
              <a:solidFill>
                <a:srgbClr val="D095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6" name="Freeform 3298"/>
              <p:cNvSpPr>
                <a:spLocks/>
              </p:cNvSpPr>
              <p:nvPr/>
            </p:nvSpPr>
            <p:spPr bwMode="auto">
              <a:xfrm>
                <a:off x="2077" y="2695"/>
                <a:ext cx="40" cy="29"/>
              </a:xfrm>
              <a:custGeom>
                <a:avLst/>
                <a:gdLst>
                  <a:gd name="T0" fmla="*/ 319 w 319"/>
                  <a:gd name="T1" fmla="*/ 225 h 228"/>
                  <a:gd name="T2" fmla="*/ 291 w 319"/>
                  <a:gd name="T3" fmla="*/ 228 h 228"/>
                  <a:gd name="T4" fmla="*/ 266 w 319"/>
                  <a:gd name="T5" fmla="*/ 228 h 228"/>
                  <a:gd name="T6" fmla="*/ 241 w 319"/>
                  <a:gd name="T7" fmla="*/ 223 h 228"/>
                  <a:gd name="T8" fmla="*/ 219 w 319"/>
                  <a:gd name="T9" fmla="*/ 216 h 228"/>
                  <a:gd name="T10" fmla="*/ 197 w 319"/>
                  <a:gd name="T11" fmla="*/ 205 h 228"/>
                  <a:gd name="T12" fmla="*/ 175 w 319"/>
                  <a:gd name="T13" fmla="*/ 192 h 228"/>
                  <a:gd name="T14" fmla="*/ 155 w 319"/>
                  <a:gd name="T15" fmla="*/ 176 h 228"/>
                  <a:gd name="T16" fmla="*/ 136 w 319"/>
                  <a:gd name="T17" fmla="*/ 159 h 228"/>
                  <a:gd name="T18" fmla="*/ 118 w 319"/>
                  <a:gd name="T19" fmla="*/ 140 h 228"/>
                  <a:gd name="T20" fmla="*/ 100 w 319"/>
                  <a:gd name="T21" fmla="*/ 120 h 228"/>
                  <a:gd name="T22" fmla="*/ 82 w 319"/>
                  <a:gd name="T23" fmla="*/ 99 h 228"/>
                  <a:gd name="T24" fmla="*/ 66 w 319"/>
                  <a:gd name="T25" fmla="*/ 78 h 228"/>
                  <a:gd name="T26" fmla="*/ 48 w 319"/>
                  <a:gd name="T27" fmla="*/ 57 h 228"/>
                  <a:gd name="T28" fmla="*/ 32 w 319"/>
                  <a:gd name="T29" fmla="*/ 37 h 228"/>
                  <a:gd name="T30" fmla="*/ 16 w 319"/>
                  <a:gd name="T31" fmla="*/ 18 h 228"/>
                  <a:gd name="T32" fmla="*/ 0 w 319"/>
                  <a:gd name="T33" fmla="*/ 0 h 2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9" h="228">
                    <a:moveTo>
                      <a:pt x="319" y="225"/>
                    </a:moveTo>
                    <a:lnTo>
                      <a:pt x="291" y="228"/>
                    </a:lnTo>
                    <a:lnTo>
                      <a:pt x="266" y="228"/>
                    </a:lnTo>
                    <a:lnTo>
                      <a:pt x="241" y="223"/>
                    </a:lnTo>
                    <a:lnTo>
                      <a:pt x="219" y="216"/>
                    </a:lnTo>
                    <a:lnTo>
                      <a:pt x="197" y="205"/>
                    </a:lnTo>
                    <a:lnTo>
                      <a:pt x="175" y="192"/>
                    </a:lnTo>
                    <a:lnTo>
                      <a:pt x="155" y="176"/>
                    </a:lnTo>
                    <a:lnTo>
                      <a:pt x="136" y="159"/>
                    </a:lnTo>
                    <a:lnTo>
                      <a:pt x="118" y="140"/>
                    </a:lnTo>
                    <a:lnTo>
                      <a:pt x="100" y="120"/>
                    </a:lnTo>
                    <a:lnTo>
                      <a:pt x="82" y="99"/>
                    </a:lnTo>
                    <a:lnTo>
                      <a:pt x="66" y="78"/>
                    </a:lnTo>
                    <a:lnTo>
                      <a:pt x="48" y="57"/>
                    </a:lnTo>
                    <a:lnTo>
                      <a:pt x="32" y="37"/>
                    </a:lnTo>
                    <a:lnTo>
                      <a:pt x="16" y="18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7" name="Freeform 3299"/>
              <p:cNvSpPr>
                <a:spLocks/>
              </p:cNvSpPr>
              <p:nvPr/>
            </p:nvSpPr>
            <p:spPr bwMode="auto">
              <a:xfrm>
                <a:off x="2068" y="2670"/>
                <a:ext cx="9" cy="25"/>
              </a:xfrm>
              <a:custGeom>
                <a:avLst/>
                <a:gdLst>
                  <a:gd name="T0" fmla="*/ 73 w 73"/>
                  <a:gd name="T1" fmla="*/ 207 h 207"/>
                  <a:gd name="T2" fmla="*/ 69 w 73"/>
                  <a:gd name="T3" fmla="*/ 193 h 207"/>
                  <a:gd name="T4" fmla="*/ 63 w 73"/>
                  <a:gd name="T5" fmla="*/ 179 h 207"/>
                  <a:gd name="T6" fmla="*/ 55 w 73"/>
                  <a:gd name="T7" fmla="*/ 165 h 207"/>
                  <a:gd name="T8" fmla="*/ 47 w 73"/>
                  <a:gd name="T9" fmla="*/ 151 h 207"/>
                  <a:gd name="T10" fmla="*/ 38 w 73"/>
                  <a:gd name="T11" fmla="*/ 138 h 207"/>
                  <a:gd name="T12" fmla="*/ 29 w 73"/>
                  <a:gd name="T13" fmla="*/ 126 h 207"/>
                  <a:gd name="T14" fmla="*/ 21 w 73"/>
                  <a:gd name="T15" fmla="*/ 113 h 207"/>
                  <a:gd name="T16" fmla="*/ 13 w 73"/>
                  <a:gd name="T17" fmla="*/ 100 h 207"/>
                  <a:gd name="T18" fmla="*/ 7 w 73"/>
                  <a:gd name="T19" fmla="*/ 88 h 207"/>
                  <a:gd name="T20" fmla="*/ 2 w 73"/>
                  <a:gd name="T21" fmla="*/ 75 h 207"/>
                  <a:gd name="T22" fmla="*/ 0 w 73"/>
                  <a:gd name="T23" fmla="*/ 63 h 207"/>
                  <a:gd name="T24" fmla="*/ 0 w 73"/>
                  <a:gd name="T25" fmla="*/ 51 h 207"/>
                  <a:gd name="T26" fmla="*/ 4 w 73"/>
                  <a:gd name="T27" fmla="*/ 38 h 207"/>
                  <a:gd name="T28" fmla="*/ 12 w 73"/>
                  <a:gd name="T29" fmla="*/ 26 h 207"/>
                  <a:gd name="T30" fmla="*/ 23 w 73"/>
                  <a:gd name="T31" fmla="*/ 12 h 207"/>
                  <a:gd name="T32" fmla="*/ 40 w 73"/>
                  <a:gd name="T33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3" h="207">
                    <a:moveTo>
                      <a:pt x="73" y="207"/>
                    </a:moveTo>
                    <a:lnTo>
                      <a:pt x="69" y="193"/>
                    </a:lnTo>
                    <a:lnTo>
                      <a:pt x="63" y="179"/>
                    </a:lnTo>
                    <a:lnTo>
                      <a:pt x="55" y="165"/>
                    </a:lnTo>
                    <a:lnTo>
                      <a:pt x="47" y="151"/>
                    </a:lnTo>
                    <a:lnTo>
                      <a:pt x="38" y="138"/>
                    </a:lnTo>
                    <a:lnTo>
                      <a:pt x="29" y="126"/>
                    </a:lnTo>
                    <a:lnTo>
                      <a:pt x="21" y="113"/>
                    </a:lnTo>
                    <a:lnTo>
                      <a:pt x="13" y="100"/>
                    </a:lnTo>
                    <a:lnTo>
                      <a:pt x="7" y="88"/>
                    </a:lnTo>
                    <a:lnTo>
                      <a:pt x="2" y="75"/>
                    </a:lnTo>
                    <a:lnTo>
                      <a:pt x="0" y="63"/>
                    </a:lnTo>
                    <a:lnTo>
                      <a:pt x="0" y="51"/>
                    </a:lnTo>
                    <a:lnTo>
                      <a:pt x="4" y="38"/>
                    </a:lnTo>
                    <a:lnTo>
                      <a:pt x="12" y="26"/>
                    </a:lnTo>
                    <a:lnTo>
                      <a:pt x="23" y="12"/>
                    </a:lnTo>
                    <a:lnTo>
                      <a:pt x="4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8" name="Freeform 3300"/>
              <p:cNvSpPr>
                <a:spLocks/>
              </p:cNvSpPr>
              <p:nvPr/>
            </p:nvSpPr>
            <p:spPr bwMode="auto">
              <a:xfrm>
                <a:off x="2056" y="2639"/>
                <a:ext cx="17" cy="31"/>
              </a:xfrm>
              <a:custGeom>
                <a:avLst/>
                <a:gdLst>
                  <a:gd name="T0" fmla="*/ 134 w 134"/>
                  <a:gd name="T1" fmla="*/ 244 h 244"/>
                  <a:gd name="T2" fmla="*/ 133 w 134"/>
                  <a:gd name="T3" fmla="*/ 224 h 244"/>
                  <a:gd name="T4" fmla="*/ 127 w 134"/>
                  <a:gd name="T5" fmla="*/ 206 h 244"/>
                  <a:gd name="T6" fmla="*/ 117 w 134"/>
                  <a:gd name="T7" fmla="*/ 189 h 244"/>
                  <a:gd name="T8" fmla="*/ 104 w 134"/>
                  <a:gd name="T9" fmla="*/ 173 h 244"/>
                  <a:gd name="T10" fmla="*/ 89 w 134"/>
                  <a:gd name="T11" fmla="*/ 159 h 244"/>
                  <a:gd name="T12" fmla="*/ 72 w 134"/>
                  <a:gd name="T13" fmla="*/ 145 h 244"/>
                  <a:gd name="T14" fmla="*/ 55 w 134"/>
                  <a:gd name="T15" fmla="*/ 132 h 244"/>
                  <a:gd name="T16" fmla="*/ 39 w 134"/>
                  <a:gd name="T17" fmla="*/ 119 h 244"/>
                  <a:gd name="T18" fmla="*/ 24 w 134"/>
                  <a:gd name="T19" fmla="*/ 105 h 244"/>
                  <a:gd name="T20" fmla="*/ 12 w 134"/>
                  <a:gd name="T21" fmla="*/ 92 h 244"/>
                  <a:gd name="T22" fmla="*/ 4 w 134"/>
                  <a:gd name="T23" fmla="*/ 79 h 244"/>
                  <a:gd name="T24" fmla="*/ 0 w 134"/>
                  <a:gd name="T25" fmla="*/ 65 h 244"/>
                  <a:gd name="T26" fmla="*/ 1 w 134"/>
                  <a:gd name="T27" fmla="*/ 50 h 244"/>
                  <a:gd name="T28" fmla="*/ 9 w 134"/>
                  <a:gd name="T29" fmla="*/ 35 h 244"/>
                  <a:gd name="T30" fmla="*/ 24 w 134"/>
                  <a:gd name="T31" fmla="*/ 18 h 244"/>
                  <a:gd name="T32" fmla="*/ 48 w 134"/>
                  <a:gd name="T33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4" h="244">
                    <a:moveTo>
                      <a:pt x="134" y="244"/>
                    </a:moveTo>
                    <a:lnTo>
                      <a:pt x="133" y="224"/>
                    </a:lnTo>
                    <a:lnTo>
                      <a:pt x="127" y="206"/>
                    </a:lnTo>
                    <a:lnTo>
                      <a:pt x="117" y="189"/>
                    </a:lnTo>
                    <a:lnTo>
                      <a:pt x="104" y="173"/>
                    </a:lnTo>
                    <a:lnTo>
                      <a:pt x="89" y="159"/>
                    </a:lnTo>
                    <a:lnTo>
                      <a:pt x="72" y="145"/>
                    </a:lnTo>
                    <a:lnTo>
                      <a:pt x="55" y="132"/>
                    </a:lnTo>
                    <a:lnTo>
                      <a:pt x="39" y="119"/>
                    </a:lnTo>
                    <a:lnTo>
                      <a:pt x="24" y="105"/>
                    </a:lnTo>
                    <a:lnTo>
                      <a:pt x="12" y="92"/>
                    </a:lnTo>
                    <a:lnTo>
                      <a:pt x="4" y="79"/>
                    </a:lnTo>
                    <a:lnTo>
                      <a:pt x="0" y="65"/>
                    </a:lnTo>
                    <a:lnTo>
                      <a:pt x="1" y="50"/>
                    </a:lnTo>
                    <a:lnTo>
                      <a:pt x="9" y="35"/>
                    </a:lnTo>
                    <a:lnTo>
                      <a:pt x="24" y="18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9" name="Freeform 3301"/>
              <p:cNvSpPr>
                <a:spLocks/>
              </p:cNvSpPr>
              <p:nvPr/>
            </p:nvSpPr>
            <p:spPr bwMode="auto">
              <a:xfrm>
                <a:off x="2047" y="2614"/>
                <a:ext cx="15" cy="25"/>
              </a:xfrm>
              <a:custGeom>
                <a:avLst/>
                <a:gdLst>
                  <a:gd name="T0" fmla="*/ 120 w 120"/>
                  <a:gd name="T1" fmla="*/ 200 h 200"/>
                  <a:gd name="T2" fmla="*/ 115 w 120"/>
                  <a:gd name="T3" fmla="*/ 186 h 200"/>
                  <a:gd name="T4" fmla="*/ 109 w 120"/>
                  <a:gd name="T5" fmla="*/ 173 h 200"/>
                  <a:gd name="T6" fmla="*/ 102 w 120"/>
                  <a:gd name="T7" fmla="*/ 160 h 200"/>
                  <a:gd name="T8" fmla="*/ 93 w 120"/>
                  <a:gd name="T9" fmla="*/ 148 h 200"/>
                  <a:gd name="T10" fmla="*/ 84 w 120"/>
                  <a:gd name="T11" fmla="*/ 137 h 200"/>
                  <a:gd name="T12" fmla="*/ 74 w 120"/>
                  <a:gd name="T13" fmla="*/ 126 h 200"/>
                  <a:gd name="T14" fmla="*/ 63 w 120"/>
                  <a:gd name="T15" fmla="*/ 115 h 200"/>
                  <a:gd name="T16" fmla="*/ 53 w 120"/>
                  <a:gd name="T17" fmla="*/ 104 h 200"/>
                  <a:gd name="T18" fmla="*/ 43 w 120"/>
                  <a:gd name="T19" fmla="*/ 93 h 200"/>
                  <a:gd name="T20" fmla="*/ 33 w 120"/>
                  <a:gd name="T21" fmla="*/ 82 h 200"/>
                  <a:gd name="T22" fmla="*/ 23 w 120"/>
                  <a:gd name="T23" fmla="*/ 71 h 200"/>
                  <a:gd name="T24" fmla="*/ 15 w 120"/>
                  <a:gd name="T25" fmla="*/ 58 h 200"/>
                  <a:gd name="T26" fmla="*/ 8 w 120"/>
                  <a:gd name="T27" fmla="*/ 45 h 200"/>
                  <a:gd name="T28" fmla="*/ 3 w 120"/>
                  <a:gd name="T29" fmla="*/ 31 h 200"/>
                  <a:gd name="T30" fmla="*/ 0 w 120"/>
                  <a:gd name="T31" fmla="*/ 17 h 200"/>
                  <a:gd name="T32" fmla="*/ 0 w 120"/>
                  <a:gd name="T33" fmla="*/ 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200">
                    <a:moveTo>
                      <a:pt x="120" y="200"/>
                    </a:moveTo>
                    <a:lnTo>
                      <a:pt x="115" y="186"/>
                    </a:lnTo>
                    <a:lnTo>
                      <a:pt x="109" y="173"/>
                    </a:lnTo>
                    <a:lnTo>
                      <a:pt x="102" y="160"/>
                    </a:lnTo>
                    <a:lnTo>
                      <a:pt x="93" y="148"/>
                    </a:lnTo>
                    <a:lnTo>
                      <a:pt x="84" y="137"/>
                    </a:lnTo>
                    <a:lnTo>
                      <a:pt x="74" y="126"/>
                    </a:lnTo>
                    <a:lnTo>
                      <a:pt x="63" y="115"/>
                    </a:lnTo>
                    <a:lnTo>
                      <a:pt x="53" y="104"/>
                    </a:lnTo>
                    <a:lnTo>
                      <a:pt x="43" y="93"/>
                    </a:lnTo>
                    <a:lnTo>
                      <a:pt x="33" y="82"/>
                    </a:lnTo>
                    <a:lnTo>
                      <a:pt x="23" y="71"/>
                    </a:lnTo>
                    <a:lnTo>
                      <a:pt x="15" y="58"/>
                    </a:lnTo>
                    <a:lnTo>
                      <a:pt x="8" y="45"/>
                    </a:lnTo>
                    <a:lnTo>
                      <a:pt x="3" y="31"/>
                    </a:lnTo>
                    <a:lnTo>
                      <a:pt x="0" y="1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0" name="Freeform 3302"/>
              <p:cNvSpPr>
                <a:spLocks/>
              </p:cNvSpPr>
              <p:nvPr/>
            </p:nvSpPr>
            <p:spPr bwMode="auto">
              <a:xfrm>
                <a:off x="2047" y="2600"/>
                <a:ext cx="8" cy="14"/>
              </a:xfrm>
              <a:custGeom>
                <a:avLst/>
                <a:gdLst>
                  <a:gd name="T0" fmla="*/ 0 w 60"/>
                  <a:gd name="T1" fmla="*/ 112 h 112"/>
                  <a:gd name="T2" fmla="*/ 4 w 60"/>
                  <a:gd name="T3" fmla="*/ 105 h 112"/>
                  <a:gd name="T4" fmla="*/ 10 w 60"/>
                  <a:gd name="T5" fmla="*/ 99 h 112"/>
                  <a:gd name="T6" fmla="*/ 15 w 60"/>
                  <a:gd name="T7" fmla="*/ 92 h 112"/>
                  <a:gd name="T8" fmla="*/ 20 w 60"/>
                  <a:gd name="T9" fmla="*/ 86 h 112"/>
                  <a:gd name="T10" fmla="*/ 25 w 60"/>
                  <a:gd name="T11" fmla="*/ 79 h 112"/>
                  <a:gd name="T12" fmla="*/ 31 w 60"/>
                  <a:gd name="T13" fmla="*/ 73 h 112"/>
                  <a:gd name="T14" fmla="*/ 36 w 60"/>
                  <a:gd name="T15" fmla="*/ 66 h 112"/>
                  <a:gd name="T16" fmla="*/ 41 w 60"/>
                  <a:gd name="T17" fmla="*/ 60 h 112"/>
                  <a:gd name="T18" fmla="*/ 45 w 60"/>
                  <a:gd name="T19" fmla="*/ 53 h 112"/>
                  <a:gd name="T20" fmla="*/ 49 w 60"/>
                  <a:gd name="T21" fmla="*/ 46 h 112"/>
                  <a:gd name="T22" fmla="*/ 52 w 60"/>
                  <a:gd name="T23" fmla="*/ 39 h 112"/>
                  <a:gd name="T24" fmla="*/ 55 w 60"/>
                  <a:gd name="T25" fmla="*/ 31 h 112"/>
                  <a:gd name="T26" fmla="*/ 57 w 60"/>
                  <a:gd name="T27" fmla="*/ 24 h 112"/>
                  <a:gd name="T28" fmla="*/ 59 w 60"/>
                  <a:gd name="T29" fmla="*/ 16 h 112"/>
                  <a:gd name="T30" fmla="*/ 59 w 60"/>
                  <a:gd name="T31" fmla="*/ 8 h 112"/>
                  <a:gd name="T32" fmla="*/ 60 w 60"/>
                  <a:gd name="T33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112">
                    <a:moveTo>
                      <a:pt x="0" y="112"/>
                    </a:moveTo>
                    <a:lnTo>
                      <a:pt x="4" y="105"/>
                    </a:lnTo>
                    <a:lnTo>
                      <a:pt x="10" y="99"/>
                    </a:lnTo>
                    <a:lnTo>
                      <a:pt x="15" y="92"/>
                    </a:lnTo>
                    <a:lnTo>
                      <a:pt x="20" y="86"/>
                    </a:lnTo>
                    <a:lnTo>
                      <a:pt x="25" y="79"/>
                    </a:lnTo>
                    <a:lnTo>
                      <a:pt x="31" y="73"/>
                    </a:lnTo>
                    <a:lnTo>
                      <a:pt x="36" y="66"/>
                    </a:lnTo>
                    <a:lnTo>
                      <a:pt x="41" y="60"/>
                    </a:lnTo>
                    <a:lnTo>
                      <a:pt x="45" y="53"/>
                    </a:lnTo>
                    <a:lnTo>
                      <a:pt x="49" y="46"/>
                    </a:lnTo>
                    <a:lnTo>
                      <a:pt x="52" y="39"/>
                    </a:lnTo>
                    <a:lnTo>
                      <a:pt x="55" y="31"/>
                    </a:lnTo>
                    <a:lnTo>
                      <a:pt x="57" y="24"/>
                    </a:lnTo>
                    <a:lnTo>
                      <a:pt x="59" y="16"/>
                    </a:lnTo>
                    <a:lnTo>
                      <a:pt x="59" y="8"/>
                    </a:lnTo>
                    <a:lnTo>
                      <a:pt x="6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1" name="Freeform 3303"/>
              <p:cNvSpPr>
                <a:spLocks/>
              </p:cNvSpPr>
              <p:nvPr/>
            </p:nvSpPr>
            <p:spPr bwMode="auto">
              <a:xfrm>
                <a:off x="2047" y="2584"/>
                <a:ext cx="8" cy="16"/>
              </a:xfrm>
              <a:custGeom>
                <a:avLst/>
                <a:gdLst>
                  <a:gd name="T0" fmla="*/ 63 w 63"/>
                  <a:gd name="T1" fmla="*/ 126 h 126"/>
                  <a:gd name="T2" fmla="*/ 57 w 63"/>
                  <a:gd name="T3" fmla="*/ 118 h 126"/>
                  <a:gd name="T4" fmla="*/ 51 w 63"/>
                  <a:gd name="T5" fmla="*/ 110 h 126"/>
                  <a:gd name="T6" fmla="*/ 45 w 63"/>
                  <a:gd name="T7" fmla="*/ 102 h 126"/>
                  <a:gd name="T8" fmla="*/ 38 w 63"/>
                  <a:gd name="T9" fmla="*/ 95 h 126"/>
                  <a:gd name="T10" fmla="*/ 32 w 63"/>
                  <a:gd name="T11" fmla="*/ 88 h 126"/>
                  <a:gd name="T12" fmla="*/ 24 w 63"/>
                  <a:gd name="T13" fmla="*/ 82 h 126"/>
                  <a:gd name="T14" fmla="*/ 18 w 63"/>
                  <a:gd name="T15" fmla="*/ 75 h 126"/>
                  <a:gd name="T16" fmla="*/ 13 w 63"/>
                  <a:gd name="T17" fmla="*/ 68 h 126"/>
                  <a:gd name="T18" fmla="*/ 8 w 63"/>
                  <a:gd name="T19" fmla="*/ 61 h 126"/>
                  <a:gd name="T20" fmla="*/ 5 w 63"/>
                  <a:gd name="T21" fmla="*/ 54 h 126"/>
                  <a:gd name="T22" fmla="*/ 2 w 63"/>
                  <a:gd name="T23" fmla="*/ 46 h 126"/>
                  <a:gd name="T24" fmla="*/ 0 w 63"/>
                  <a:gd name="T25" fmla="*/ 38 h 126"/>
                  <a:gd name="T26" fmla="*/ 0 w 63"/>
                  <a:gd name="T27" fmla="*/ 29 h 126"/>
                  <a:gd name="T28" fmla="*/ 1 w 63"/>
                  <a:gd name="T29" fmla="*/ 20 h 126"/>
                  <a:gd name="T30" fmla="*/ 5 w 63"/>
                  <a:gd name="T31" fmla="*/ 10 h 126"/>
                  <a:gd name="T32" fmla="*/ 10 w 63"/>
                  <a:gd name="T33" fmla="*/ 0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3" h="126">
                    <a:moveTo>
                      <a:pt x="63" y="126"/>
                    </a:moveTo>
                    <a:lnTo>
                      <a:pt x="57" y="118"/>
                    </a:lnTo>
                    <a:lnTo>
                      <a:pt x="51" y="110"/>
                    </a:lnTo>
                    <a:lnTo>
                      <a:pt x="45" y="102"/>
                    </a:lnTo>
                    <a:lnTo>
                      <a:pt x="38" y="95"/>
                    </a:lnTo>
                    <a:lnTo>
                      <a:pt x="32" y="88"/>
                    </a:lnTo>
                    <a:lnTo>
                      <a:pt x="24" y="82"/>
                    </a:lnTo>
                    <a:lnTo>
                      <a:pt x="18" y="75"/>
                    </a:lnTo>
                    <a:lnTo>
                      <a:pt x="13" y="68"/>
                    </a:lnTo>
                    <a:lnTo>
                      <a:pt x="8" y="61"/>
                    </a:lnTo>
                    <a:lnTo>
                      <a:pt x="5" y="54"/>
                    </a:lnTo>
                    <a:lnTo>
                      <a:pt x="2" y="46"/>
                    </a:lnTo>
                    <a:lnTo>
                      <a:pt x="0" y="38"/>
                    </a:lnTo>
                    <a:lnTo>
                      <a:pt x="0" y="29"/>
                    </a:lnTo>
                    <a:lnTo>
                      <a:pt x="1" y="20"/>
                    </a:lnTo>
                    <a:lnTo>
                      <a:pt x="5" y="10"/>
                    </a:lnTo>
                    <a:lnTo>
                      <a:pt x="1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2" name="Freeform 3304"/>
              <p:cNvSpPr>
                <a:spLocks/>
              </p:cNvSpPr>
              <p:nvPr/>
            </p:nvSpPr>
            <p:spPr bwMode="auto">
              <a:xfrm>
                <a:off x="2048" y="2582"/>
                <a:ext cx="27" cy="7"/>
              </a:xfrm>
              <a:custGeom>
                <a:avLst/>
                <a:gdLst>
                  <a:gd name="T0" fmla="*/ 0 w 212"/>
                  <a:gd name="T1" fmla="*/ 20 h 59"/>
                  <a:gd name="T2" fmla="*/ 13 w 212"/>
                  <a:gd name="T3" fmla="*/ 12 h 59"/>
                  <a:gd name="T4" fmla="*/ 27 w 212"/>
                  <a:gd name="T5" fmla="*/ 7 h 59"/>
                  <a:gd name="T6" fmla="*/ 40 w 212"/>
                  <a:gd name="T7" fmla="*/ 3 h 59"/>
                  <a:gd name="T8" fmla="*/ 53 w 212"/>
                  <a:gd name="T9" fmla="*/ 1 h 59"/>
                  <a:gd name="T10" fmla="*/ 67 w 212"/>
                  <a:gd name="T11" fmla="*/ 0 h 59"/>
                  <a:gd name="T12" fmla="*/ 80 w 212"/>
                  <a:gd name="T13" fmla="*/ 1 h 59"/>
                  <a:gd name="T14" fmla="*/ 94 w 212"/>
                  <a:gd name="T15" fmla="*/ 2 h 59"/>
                  <a:gd name="T16" fmla="*/ 107 w 212"/>
                  <a:gd name="T17" fmla="*/ 5 h 59"/>
                  <a:gd name="T18" fmla="*/ 121 w 212"/>
                  <a:gd name="T19" fmla="*/ 9 h 59"/>
                  <a:gd name="T20" fmla="*/ 134 w 212"/>
                  <a:gd name="T21" fmla="*/ 14 h 59"/>
                  <a:gd name="T22" fmla="*/ 147 w 212"/>
                  <a:gd name="T23" fmla="*/ 20 h 59"/>
                  <a:gd name="T24" fmla="*/ 161 w 212"/>
                  <a:gd name="T25" fmla="*/ 27 h 59"/>
                  <a:gd name="T26" fmla="*/ 174 w 212"/>
                  <a:gd name="T27" fmla="*/ 34 h 59"/>
                  <a:gd name="T28" fmla="*/ 187 w 212"/>
                  <a:gd name="T29" fmla="*/ 42 h 59"/>
                  <a:gd name="T30" fmla="*/ 199 w 212"/>
                  <a:gd name="T31" fmla="*/ 50 h 59"/>
                  <a:gd name="T32" fmla="*/ 212 w 212"/>
                  <a:gd name="T33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12" h="59">
                    <a:moveTo>
                      <a:pt x="0" y="20"/>
                    </a:moveTo>
                    <a:lnTo>
                      <a:pt x="13" y="12"/>
                    </a:lnTo>
                    <a:lnTo>
                      <a:pt x="27" y="7"/>
                    </a:lnTo>
                    <a:lnTo>
                      <a:pt x="40" y="3"/>
                    </a:lnTo>
                    <a:lnTo>
                      <a:pt x="53" y="1"/>
                    </a:lnTo>
                    <a:lnTo>
                      <a:pt x="67" y="0"/>
                    </a:lnTo>
                    <a:lnTo>
                      <a:pt x="80" y="1"/>
                    </a:lnTo>
                    <a:lnTo>
                      <a:pt x="94" y="2"/>
                    </a:lnTo>
                    <a:lnTo>
                      <a:pt x="107" y="5"/>
                    </a:lnTo>
                    <a:lnTo>
                      <a:pt x="121" y="9"/>
                    </a:lnTo>
                    <a:lnTo>
                      <a:pt x="134" y="14"/>
                    </a:lnTo>
                    <a:lnTo>
                      <a:pt x="147" y="20"/>
                    </a:lnTo>
                    <a:lnTo>
                      <a:pt x="161" y="27"/>
                    </a:lnTo>
                    <a:lnTo>
                      <a:pt x="174" y="34"/>
                    </a:lnTo>
                    <a:lnTo>
                      <a:pt x="187" y="42"/>
                    </a:lnTo>
                    <a:lnTo>
                      <a:pt x="199" y="50"/>
                    </a:lnTo>
                    <a:lnTo>
                      <a:pt x="212" y="5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3" name="Freeform 3305"/>
              <p:cNvSpPr>
                <a:spLocks/>
              </p:cNvSpPr>
              <p:nvPr/>
            </p:nvSpPr>
            <p:spPr bwMode="auto">
              <a:xfrm>
                <a:off x="2075" y="2569"/>
                <a:ext cx="48" cy="21"/>
              </a:xfrm>
              <a:custGeom>
                <a:avLst/>
                <a:gdLst>
                  <a:gd name="T0" fmla="*/ 0 w 385"/>
                  <a:gd name="T1" fmla="*/ 165 h 172"/>
                  <a:gd name="T2" fmla="*/ 29 w 385"/>
                  <a:gd name="T3" fmla="*/ 169 h 172"/>
                  <a:gd name="T4" fmla="*/ 57 w 385"/>
                  <a:gd name="T5" fmla="*/ 172 h 172"/>
                  <a:gd name="T6" fmla="*/ 86 w 385"/>
                  <a:gd name="T7" fmla="*/ 172 h 172"/>
                  <a:gd name="T8" fmla="*/ 113 w 385"/>
                  <a:gd name="T9" fmla="*/ 170 h 172"/>
                  <a:gd name="T10" fmla="*/ 140 w 385"/>
                  <a:gd name="T11" fmla="*/ 166 h 172"/>
                  <a:gd name="T12" fmla="*/ 166 w 385"/>
                  <a:gd name="T13" fmla="*/ 160 h 172"/>
                  <a:gd name="T14" fmla="*/ 191 w 385"/>
                  <a:gd name="T15" fmla="*/ 152 h 172"/>
                  <a:gd name="T16" fmla="*/ 217 w 385"/>
                  <a:gd name="T17" fmla="*/ 142 h 172"/>
                  <a:gd name="T18" fmla="*/ 241 w 385"/>
                  <a:gd name="T19" fmla="*/ 130 h 172"/>
                  <a:gd name="T20" fmla="*/ 264 w 385"/>
                  <a:gd name="T21" fmla="*/ 116 h 172"/>
                  <a:gd name="T22" fmla="*/ 286 w 385"/>
                  <a:gd name="T23" fmla="*/ 101 h 172"/>
                  <a:gd name="T24" fmla="*/ 307 w 385"/>
                  <a:gd name="T25" fmla="*/ 84 h 172"/>
                  <a:gd name="T26" fmla="*/ 328 w 385"/>
                  <a:gd name="T27" fmla="*/ 64 h 172"/>
                  <a:gd name="T28" fmla="*/ 348 w 385"/>
                  <a:gd name="T29" fmla="*/ 44 h 172"/>
                  <a:gd name="T30" fmla="*/ 367 w 385"/>
                  <a:gd name="T31" fmla="*/ 22 h 172"/>
                  <a:gd name="T32" fmla="*/ 385 w 385"/>
                  <a:gd name="T33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85" h="172">
                    <a:moveTo>
                      <a:pt x="0" y="165"/>
                    </a:moveTo>
                    <a:lnTo>
                      <a:pt x="29" y="169"/>
                    </a:lnTo>
                    <a:lnTo>
                      <a:pt x="57" y="172"/>
                    </a:lnTo>
                    <a:lnTo>
                      <a:pt x="86" y="172"/>
                    </a:lnTo>
                    <a:lnTo>
                      <a:pt x="113" y="170"/>
                    </a:lnTo>
                    <a:lnTo>
                      <a:pt x="140" y="166"/>
                    </a:lnTo>
                    <a:lnTo>
                      <a:pt x="166" y="160"/>
                    </a:lnTo>
                    <a:lnTo>
                      <a:pt x="191" y="152"/>
                    </a:lnTo>
                    <a:lnTo>
                      <a:pt x="217" y="142"/>
                    </a:lnTo>
                    <a:lnTo>
                      <a:pt x="241" y="130"/>
                    </a:lnTo>
                    <a:lnTo>
                      <a:pt x="264" y="116"/>
                    </a:lnTo>
                    <a:lnTo>
                      <a:pt x="286" y="101"/>
                    </a:lnTo>
                    <a:lnTo>
                      <a:pt x="307" y="84"/>
                    </a:lnTo>
                    <a:lnTo>
                      <a:pt x="328" y="64"/>
                    </a:lnTo>
                    <a:lnTo>
                      <a:pt x="348" y="44"/>
                    </a:lnTo>
                    <a:lnTo>
                      <a:pt x="367" y="22"/>
                    </a:lnTo>
                    <a:lnTo>
                      <a:pt x="38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4" name="Freeform 3306"/>
              <p:cNvSpPr>
                <a:spLocks/>
              </p:cNvSpPr>
              <p:nvPr/>
            </p:nvSpPr>
            <p:spPr bwMode="auto">
              <a:xfrm>
                <a:off x="2123" y="2569"/>
                <a:ext cx="8" cy="14"/>
              </a:xfrm>
              <a:custGeom>
                <a:avLst/>
                <a:gdLst>
                  <a:gd name="T0" fmla="*/ 1 w 67"/>
                  <a:gd name="T1" fmla="*/ 0 h 113"/>
                  <a:gd name="T2" fmla="*/ 0 w 67"/>
                  <a:gd name="T3" fmla="*/ 9 h 113"/>
                  <a:gd name="T4" fmla="*/ 0 w 67"/>
                  <a:gd name="T5" fmla="*/ 18 h 113"/>
                  <a:gd name="T6" fmla="*/ 1 w 67"/>
                  <a:gd name="T7" fmla="*/ 27 h 113"/>
                  <a:gd name="T8" fmla="*/ 4 w 67"/>
                  <a:gd name="T9" fmla="*/ 35 h 113"/>
                  <a:gd name="T10" fmla="*/ 6 w 67"/>
                  <a:gd name="T11" fmla="*/ 42 h 113"/>
                  <a:gd name="T12" fmla="*/ 10 w 67"/>
                  <a:gd name="T13" fmla="*/ 49 h 113"/>
                  <a:gd name="T14" fmla="*/ 14 w 67"/>
                  <a:gd name="T15" fmla="*/ 56 h 113"/>
                  <a:gd name="T16" fmla="*/ 19 w 67"/>
                  <a:gd name="T17" fmla="*/ 62 h 113"/>
                  <a:gd name="T18" fmla="*/ 24 w 67"/>
                  <a:gd name="T19" fmla="*/ 68 h 113"/>
                  <a:gd name="T20" fmla="*/ 29 w 67"/>
                  <a:gd name="T21" fmla="*/ 74 h 113"/>
                  <a:gd name="T22" fmla="*/ 35 w 67"/>
                  <a:gd name="T23" fmla="*/ 81 h 113"/>
                  <a:gd name="T24" fmla="*/ 41 w 67"/>
                  <a:gd name="T25" fmla="*/ 87 h 113"/>
                  <a:gd name="T26" fmla="*/ 47 w 67"/>
                  <a:gd name="T27" fmla="*/ 93 h 113"/>
                  <a:gd name="T28" fmla="*/ 54 w 67"/>
                  <a:gd name="T29" fmla="*/ 99 h 113"/>
                  <a:gd name="T30" fmla="*/ 60 w 67"/>
                  <a:gd name="T31" fmla="*/ 106 h 113"/>
                  <a:gd name="T32" fmla="*/ 67 w 67"/>
                  <a:gd name="T33" fmla="*/ 11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113">
                    <a:moveTo>
                      <a:pt x="1" y="0"/>
                    </a:moveTo>
                    <a:lnTo>
                      <a:pt x="0" y="9"/>
                    </a:lnTo>
                    <a:lnTo>
                      <a:pt x="0" y="18"/>
                    </a:lnTo>
                    <a:lnTo>
                      <a:pt x="1" y="27"/>
                    </a:lnTo>
                    <a:lnTo>
                      <a:pt x="4" y="35"/>
                    </a:lnTo>
                    <a:lnTo>
                      <a:pt x="6" y="42"/>
                    </a:lnTo>
                    <a:lnTo>
                      <a:pt x="10" y="49"/>
                    </a:lnTo>
                    <a:lnTo>
                      <a:pt x="14" y="56"/>
                    </a:lnTo>
                    <a:lnTo>
                      <a:pt x="19" y="62"/>
                    </a:lnTo>
                    <a:lnTo>
                      <a:pt x="24" y="68"/>
                    </a:lnTo>
                    <a:lnTo>
                      <a:pt x="29" y="74"/>
                    </a:lnTo>
                    <a:lnTo>
                      <a:pt x="35" y="81"/>
                    </a:lnTo>
                    <a:lnTo>
                      <a:pt x="41" y="87"/>
                    </a:lnTo>
                    <a:lnTo>
                      <a:pt x="47" y="93"/>
                    </a:lnTo>
                    <a:lnTo>
                      <a:pt x="54" y="99"/>
                    </a:lnTo>
                    <a:lnTo>
                      <a:pt x="60" y="106"/>
                    </a:lnTo>
                    <a:lnTo>
                      <a:pt x="67" y="11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5" name="Line 3307"/>
              <p:cNvSpPr>
                <a:spLocks noChangeShapeType="1"/>
              </p:cNvSpPr>
              <p:nvPr/>
            </p:nvSpPr>
            <p:spPr bwMode="auto">
              <a:xfrm flipV="1">
                <a:off x="2131" y="2582"/>
                <a:ext cx="3" cy="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6" name="Freeform 3308"/>
              <p:cNvSpPr>
                <a:spLocks/>
              </p:cNvSpPr>
              <p:nvPr/>
            </p:nvSpPr>
            <p:spPr bwMode="auto">
              <a:xfrm>
                <a:off x="2134" y="2582"/>
                <a:ext cx="7" cy="7"/>
              </a:xfrm>
              <a:custGeom>
                <a:avLst/>
                <a:gdLst>
                  <a:gd name="T0" fmla="*/ 1 w 60"/>
                  <a:gd name="T1" fmla="*/ 0 h 53"/>
                  <a:gd name="T2" fmla="*/ 0 w 60"/>
                  <a:gd name="T3" fmla="*/ 6 h 53"/>
                  <a:gd name="T4" fmla="*/ 0 w 60"/>
                  <a:gd name="T5" fmla="*/ 12 h 53"/>
                  <a:gd name="T6" fmla="*/ 2 w 60"/>
                  <a:gd name="T7" fmla="*/ 18 h 53"/>
                  <a:gd name="T8" fmla="*/ 4 w 60"/>
                  <a:gd name="T9" fmla="*/ 23 h 53"/>
                  <a:gd name="T10" fmla="*/ 6 w 60"/>
                  <a:gd name="T11" fmla="*/ 27 h 53"/>
                  <a:gd name="T12" fmla="*/ 9 w 60"/>
                  <a:gd name="T13" fmla="*/ 32 h 53"/>
                  <a:gd name="T14" fmla="*/ 13 w 60"/>
                  <a:gd name="T15" fmla="*/ 35 h 53"/>
                  <a:gd name="T16" fmla="*/ 17 w 60"/>
                  <a:gd name="T17" fmla="*/ 39 h 53"/>
                  <a:gd name="T18" fmla="*/ 22 w 60"/>
                  <a:gd name="T19" fmla="*/ 42 h 53"/>
                  <a:gd name="T20" fmla="*/ 27 w 60"/>
                  <a:gd name="T21" fmla="*/ 44 h 53"/>
                  <a:gd name="T22" fmla="*/ 32 w 60"/>
                  <a:gd name="T23" fmla="*/ 47 h 53"/>
                  <a:gd name="T24" fmla="*/ 37 w 60"/>
                  <a:gd name="T25" fmla="*/ 48 h 53"/>
                  <a:gd name="T26" fmla="*/ 43 w 60"/>
                  <a:gd name="T27" fmla="*/ 50 h 53"/>
                  <a:gd name="T28" fmla="*/ 48 w 60"/>
                  <a:gd name="T29" fmla="*/ 51 h 53"/>
                  <a:gd name="T30" fmla="*/ 54 w 60"/>
                  <a:gd name="T31" fmla="*/ 52 h 53"/>
                  <a:gd name="T32" fmla="*/ 60 w 60"/>
                  <a:gd name="T3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0" h="53">
                    <a:moveTo>
                      <a:pt x="1" y="0"/>
                    </a:moveTo>
                    <a:lnTo>
                      <a:pt x="0" y="6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4" y="23"/>
                    </a:lnTo>
                    <a:lnTo>
                      <a:pt x="6" y="27"/>
                    </a:lnTo>
                    <a:lnTo>
                      <a:pt x="9" y="32"/>
                    </a:lnTo>
                    <a:lnTo>
                      <a:pt x="13" y="35"/>
                    </a:lnTo>
                    <a:lnTo>
                      <a:pt x="17" y="39"/>
                    </a:lnTo>
                    <a:lnTo>
                      <a:pt x="22" y="42"/>
                    </a:lnTo>
                    <a:lnTo>
                      <a:pt x="27" y="44"/>
                    </a:lnTo>
                    <a:lnTo>
                      <a:pt x="32" y="47"/>
                    </a:lnTo>
                    <a:lnTo>
                      <a:pt x="37" y="48"/>
                    </a:lnTo>
                    <a:lnTo>
                      <a:pt x="43" y="50"/>
                    </a:lnTo>
                    <a:lnTo>
                      <a:pt x="48" y="51"/>
                    </a:lnTo>
                    <a:lnTo>
                      <a:pt x="54" y="52"/>
                    </a:lnTo>
                    <a:lnTo>
                      <a:pt x="60" y="5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7" name="Freeform 3309"/>
              <p:cNvSpPr>
                <a:spLocks/>
              </p:cNvSpPr>
              <p:nvPr/>
            </p:nvSpPr>
            <p:spPr bwMode="auto">
              <a:xfrm>
                <a:off x="2141" y="2582"/>
                <a:ext cx="25" cy="9"/>
              </a:xfrm>
              <a:custGeom>
                <a:avLst/>
                <a:gdLst>
                  <a:gd name="T0" fmla="*/ 0 w 200"/>
                  <a:gd name="T1" fmla="*/ 51 h 70"/>
                  <a:gd name="T2" fmla="*/ 12 w 200"/>
                  <a:gd name="T3" fmla="*/ 45 h 70"/>
                  <a:gd name="T4" fmla="*/ 26 w 200"/>
                  <a:gd name="T5" fmla="*/ 39 h 70"/>
                  <a:gd name="T6" fmla="*/ 40 w 200"/>
                  <a:gd name="T7" fmla="*/ 32 h 70"/>
                  <a:gd name="T8" fmla="*/ 54 w 200"/>
                  <a:gd name="T9" fmla="*/ 25 h 70"/>
                  <a:gd name="T10" fmla="*/ 70 w 200"/>
                  <a:gd name="T11" fmla="*/ 18 h 70"/>
                  <a:gd name="T12" fmla="*/ 85 w 200"/>
                  <a:gd name="T13" fmla="*/ 11 h 70"/>
                  <a:gd name="T14" fmla="*/ 99 w 200"/>
                  <a:gd name="T15" fmla="*/ 6 h 70"/>
                  <a:gd name="T16" fmla="*/ 114 w 200"/>
                  <a:gd name="T17" fmla="*/ 2 h 70"/>
                  <a:gd name="T18" fmla="*/ 128 w 200"/>
                  <a:gd name="T19" fmla="*/ 0 h 70"/>
                  <a:gd name="T20" fmla="*/ 141 w 200"/>
                  <a:gd name="T21" fmla="*/ 0 h 70"/>
                  <a:gd name="T22" fmla="*/ 153 w 200"/>
                  <a:gd name="T23" fmla="*/ 2 h 70"/>
                  <a:gd name="T24" fmla="*/ 165 w 200"/>
                  <a:gd name="T25" fmla="*/ 8 h 70"/>
                  <a:gd name="T26" fmla="*/ 175 w 200"/>
                  <a:gd name="T27" fmla="*/ 17 h 70"/>
                  <a:gd name="T28" fmla="*/ 185 w 200"/>
                  <a:gd name="T29" fmla="*/ 30 h 70"/>
                  <a:gd name="T30" fmla="*/ 192 w 200"/>
                  <a:gd name="T31" fmla="*/ 48 h 70"/>
                  <a:gd name="T32" fmla="*/ 200 w 200"/>
                  <a:gd name="T33" fmla="*/ 7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0" h="70">
                    <a:moveTo>
                      <a:pt x="0" y="51"/>
                    </a:moveTo>
                    <a:lnTo>
                      <a:pt x="12" y="45"/>
                    </a:lnTo>
                    <a:lnTo>
                      <a:pt x="26" y="39"/>
                    </a:lnTo>
                    <a:lnTo>
                      <a:pt x="40" y="32"/>
                    </a:lnTo>
                    <a:lnTo>
                      <a:pt x="54" y="25"/>
                    </a:lnTo>
                    <a:lnTo>
                      <a:pt x="70" y="18"/>
                    </a:lnTo>
                    <a:lnTo>
                      <a:pt x="85" y="11"/>
                    </a:lnTo>
                    <a:lnTo>
                      <a:pt x="99" y="6"/>
                    </a:lnTo>
                    <a:lnTo>
                      <a:pt x="114" y="2"/>
                    </a:lnTo>
                    <a:lnTo>
                      <a:pt x="128" y="0"/>
                    </a:lnTo>
                    <a:lnTo>
                      <a:pt x="141" y="0"/>
                    </a:lnTo>
                    <a:lnTo>
                      <a:pt x="153" y="2"/>
                    </a:lnTo>
                    <a:lnTo>
                      <a:pt x="165" y="8"/>
                    </a:lnTo>
                    <a:lnTo>
                      <a:pt x="175" y="17"/>
                    </a:lnTo>
                    <a:lnTo>
                      <a:pt x="185" y="30"/>
                    </a:lnTo>
                    <a:lnTo>
                      <a:pt x="192" y="48"/>
                    </a:lnTo>
                    <a:lnTo>
                      <a:pt x="200" y="7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8" name="Freeform 3310"/>
              <p:cNvSpPr>
                <a:spLocks/>
              </p:cNvSpPr>
              <p:nvPr/>
            </p:nvSpPr>
            <p:spPr bwMode="auto">
              <a:xfrm>
                <a:off x="2166" y="2591"/>
                <a:ext cx="1" cy="6"/>
              </a:xfrm>
              <a:custGeom>
                <a:avLst/>
                <a:gdLst>
                  <a:gd name="T0" fmla="*/ 1 w 9"/>
                  <a:gd name="T1" fmla="*/ 0 h 47"/>
                  <a:gd name="T2" fmla="*/ 0 w 9"/>
                  <a:gd name="T3" fmla="*/ 3 h 47"/>
                  <a:gd name="T4" fmla="*/ 0 w 9"/>
                  <a:gd name="T5" fmla="*/ 6 h 47"/>
                  <a:gd name="T6" fmla="*/ 1 w 9"/>
                  <a:gd name="T7" fmla="*/ 9 h 47"/>
                  <a:gd name="T8" fmla="*/ 1 w 9"/>
                  <a:gd name="T9" fmla="*/ 11 h 47"/>
                  <a:gd name="T10" fmla="*/ 2 w 9"/>
                  <a:gd name="T11" fmla="*/ 14 h 47"/>
                  <a:gd name="T12" fmla="*/ 3 w 9"/>
                  <a:gd name="T13" fmla="*/ 17 h 47"/>
                  <a:gd name="T14" fmla="*/ 4 w 9"/>
                  <a:gd name="T15" fmla="*/ 20 h 47"/>
                  <a:gd name="T16" fmla="*/ 5 w 9"/>
                  <a:gd name="T17" fmla="*/ 22 h 47"/>
                  <a:gd name="T18" fmla="*/ 6 w 9"/>
                  <a:gd name="T19" fmla="*/ 25 h 47"/>
                  <a:gd name="T20" fmla="*/ 7 w 9"/>
                  <a:gd name="T21" fmla="*/ 28 h 47"/>
                  <a:gd name="T22" fmla="*/ 8 w 9"/>
                  <a:gd name="T23" fmla="*/ 31 h 47"/>
                  <a:gd name="T24" fmla="*/ 8 w 9"/>
                  <a:gd name="T25" fmla="*/ 34 h 47"/>
                  <a:gd name="T26" fmla="*/ 9 w 9"/>
                  <a:gd name="T27" fmla="*/ 37 h 47"/>
                  <a:gd name="T28" fmla="*/ 9 w 9"/>
                  <a:gd name="T29" fmla="*/ 40 h 47"/>
                  <a:gd name="T30" fmla="*/ 8 w 9"/>
                  <a:gd name="T31" fmla="*/ 43 h 47"/>
                  <a:gd name="T32" fmla="*/ 8 w 9"/>
                  <a:gd name="T3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" h="47">
                    <a:moveTo>
                      <a:pt x="1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2" y="14"/>
                    </a:lnTo>
                    <a:lnTo>
                      <a:pt x="3" y="17"/>
                    </a:lnTo>
                    <a:lnTo>
                      <a:pt x="4" y="20"/>
                    </a:lnTo>
                    <a:lnTo>
                      <a:pt x="5" y="22"/>
                    </a:lnTo>
                    <a:lnTo>
                      <a:pt x="6" y="25"/>
                    </a:lnTo>
                    <a:lnTo>
                      <a:pt x="7" y="28"/>
                    </a:lnTo>
                    <a:lnTo>
                      <a:pt x="8" y="31"/>
                    </a:lnTo>
                    <a:lnTo>
                      <a:pt x="8" y="34"/>
                    </a:lnTo>
                    <a:lnTo>
                      <a:pt x="9" y="37"/>
                    </a:lnTo>
                    <a:lnTo>
                      <a:pt x="9" y="40"/>
                    </a:lnTo>
                    <a:lnTo>
                      <a:pt x="8" y="43"/>
                    </a:lnTo>
                    <a:lnTo>
                      <a:pt x="8" y="4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39" name="Freeform 3311"/>
              <p:cNvSpPr>
                <a:spLocks/>
              </p:cNvSpPr>
              <p:nvPr/>
            </p:nvSpPr>
            <p:spPr bwMode="auto">
              <a:xfrm>
                <a:off x="2164" y="2595"/>
                <a:ext cx="3" cy="2"/>
              </a:xfrm>
              <a:custGeom>
                <a:avLst/>
                <a:gdLst>
                  <a:gd name="T0" fmla="*/ 28 w 28"/>
                  <a:gd name="T1" fmla="*/ 14 h 14"/>
                  <a:gd name="T2" fmla="*/ 26 w 28"/>
                  <a:gd name="T3" fmla="*/ 13 h 14"/>
                  <a:gd name="T4" fmla="*/ 24 w 28"/>
                  <a:gd name="T5" fmla="*/ 12 h 14"/>
                  <a:gd name="T6" fmla="*/ 22 w 28"/>
                  <a:gd name="T7" fmla="*/ 11 h 14"/>
                  <a:gd name="T8" fmla="*/ 20 w 28"/>
                  <a:gd name="T9" fmla="*/ 11 h 14"/>
                  <a:gd name="T10" fmla="*/ 18 w 28"/>
                  <a:gd name="T11" fmla="*/ 10 h 14"/>
                  <a:gd name="T12" fmla="*/ 16 w 28"/>
                  <a:gd name="T13" fmla="*/ 10 h 14"/>
                  <a:gd name="T14" fmla="*/ 15 w 28"/>
                  <a:gd name="T15" fmla="*/ 9 h 14"/>
                  <a:gd name="T16" fmla="*/ 12 w 28"/>
                  <a:gd name="T17" fmla="*/ 8 h 14"/>
                  <a:gd name="T18" fmla="*/ 10 w 28"/>
                  <a:gd name="T19" fmla="*/ 8 h 14"/>
                  <a:gd name="T20" fmla="*/ 8 w 28"/>
                  <a:gd name="T21" fmla="*/ 7 h 14"/>
                  <a:gd name="T22" fmla="*/ 7 w 28"/>
                  <a:gd name="T23" fmla="*/ 6 h 14"/>
                  <a:gd name="T24" fmla="*/ 5 w 28"/>
                  <a:gd name="T25" fmla="*/ 5 h 14"/>
                  <a:gd name="T26" fmla="*/ 4 w 28"/>
                  <a:gd name="T27" fmla="*/ 4 h 14"/>
                  <a:gd name="T28" fmla="*/ 2 w 28"/>
                  <a:gd name="T29" fmla="*/ 3 h 14"/>
                  <a:gd name="T30" fmla="*/ 1 w 28"/>
                  <a:gd name="T31" fmla="*/ 1 h 14"/>
                  <a:gd name="T32" fmla="*/ 0 w 28"/>
                  <a:gd name="T33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8" h="14">
                    <a:moveTo>
                      <a:pt x="28" y="14"/>
                    </a:moveTo>
                    <a:lnTo>
                      <a:pt x="26" y="13"/>
                    </a:lnTo>
                    <a:lnTo>
                      <a:pt x="24" y="12"/>
                    </a:lnTo>
                    <a:lnTo>
                      <a:pt x="22" y="11"/>
                    </a:lnTo>
                    <a:lnTo>
                      <a:pt x="20" y="11"/>
                    </a:lnTo>
                    <a:lnTo>
                      <a:pt x="18" y="10"/>
                    </a:lnTo>
                    <a:lnTo>
                      <a:pt x="16" y="10"/>
                    </a:lnTo>
                    <a:lnTo>
                      <a:pt x="15" y="9"/>
                    </a:lnTo>
                    <a:lnTo>
                      <a:pt x="12" y="8"/>
                    </a:lnTo>
                    <a:lnTo>
                      <a:pt x="10" y="8"/>
                    </a:lnTo>
                    <a:lnTo>
                      <a:pt x="8" y="7"/>
                    </a:lnTo>
                    <a:lnTo>
                      <a:pt x="7" y="6"/>
                    </a:lnTo>
                    <a:lnTo>
                      <a:pt x="5" y="5"/>
                    </a:lnTo>
                    <a:lnTo>
                      <a:pt x="4" y="4"/>
                    </a:lnTo>
                    <a:lnTo>
                      <a:pt x="2" y="3"/>
                    </a:lnTo>
                    <a:lnTo>
                      <a:pt x="1" y="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0" name="Freeform 3312"/>
              <p:cNvSpPr>
                <a:spLocks/>
              </p:cNvSpPr>
              <p:nvPr/>
            </p:nvSpPr>
            <p:spPr bwMode="auto">
              <a:xfrm>
                <a:off x="2162" y="2595"/>
                <a:ext cx="2" cy="7"/>
              </a:xfrm>
              <a:custGeom>
                <a:avLst/>
                <a:gdLst>
                  <a:gd name="T0" fmla="*/ 13 w 13"/>
                  <a:gd name="T1" fmla="*/ 0 h 54"/>
                  <a:gd name="T2" fmla="*/ 7 w 13"/>
                  <a:gd name="T3" fmla="*/ 2 h 54"/>
                  <a:gd name="T4" fmla="*/ 4 w 13"/>
                  <a:gd name="T5" fmla="*/ 5 h 54"/>
                  <a:gd name="T6" fmla="*/ 1 w 13"/>
                  <a:gd name="T7" fmla="*/ 8 h 54"/>
                  <a:gd name="T8" fmla="*/ 0 w 13"/>
                  <a:gd name="T9" fmla="*/ 11 h 54"/>
                  <a:gd name="T10" fmla="*/ 0 w 13"/>
                  <a:gd name="T11" fmla="*/ 14 h 54"/>
                  <a:gd name="T12" fmla="*/ 0 w 13"/>
                  <a:gd name="T13" fmla="*/ 17 h 54"/>
                  <a:gd name="T14" fmla="*/ 1 w 13"/>
                  <a:gd name="T15" fmla="*/ 21 h 54"/>
                  <a:gd name="T16" fmla="*/ 2 w 13"/>
                  <a:gd name="T17" fmla="*/ 24 h 54"/>
                  <a:gd name="T18" fmla="*/ 3 w 13"/>
                  <a:gd name="T19" fmla="*/ 28 h 54"/>
                  <a:gd name="T20" fmla="*/ 5 w 13"/>
                  <a:gd name="T21" fmla="*/ 31 h 54"/>
                  <a:gd name="T22" fmla="*/ 7 w 13"/>
                  <a:gd name="T23" fmla="*/ 35 h 54"/>
                  <a:gd name="T24" fmla="*/ 8 w 13"/>
                  <a:gd name="T25" fmla="*/ 38 h 54"/>
                  <a:gd name="T26" fmla="*/ 8 w 13"/>
                  <a:gd name="T27" fmla="*/ 42 h 54"/>
                  <a:gd name="T28" fmla="*/ 9 w 13"/>
                  <a:gd name="T29" fmla="*/ 46 h 54"/>
                  <a:gd name="T30" fmla="*/ 8 w 13"/>
                  <a:gd name="T31" fmla="*/ 50 h 54"/>
                  <a:gd name="T32" fmla="*/ 7 w 13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54">
                    <a:moveTo>
                      <a:pt x="13" y="0"/>
                    </a:moveTo>
                    <a:lnTo>
                      <a:pt x="7" y="2"/>
                    </a:lnTo>
                    <a:lnTo>
                      <a:pt x="4" y="5"/>
                    </a:lnTo>
                    <a:lnTo>
                      <a:pt x="1" y="8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17"/>
                    </a:lnTo>
                    <a:lnTo>
                      <a:pt x="1" y="21"/>
                    </a:lnTo>
                    <a:lnTo>
                      <a:pt x="2" y="24"/>
                    </a:lnTo>
                    <a:lnTo>
                      <a:pt x="3" y="28"/>
                    </a:lnTo>
                    <a:lnTo>
                      <a:pt x="5" y="31"/>
                    </a:lnTo>
                    <a:lnTo>
                      <a:pt x="7" y="35"/>
                    </a:lnTo>
                    <a:lnTo>
                      <a:pt x="8" y="38"/>
                    </a:lnTo>
                    <a:lnTo>
                      <a:pt x="8" y="42"/>
                    </a:lnTo>
                    <a:lnTo>
                      <a:pt x="9" y="46"/>
                    </a:lnTo>
                    <a:lnTo>
                      <a:pt x="8" y="50"/>
                    </a:lnTo>
                    <a:lnTo>
                      <a:pt x="7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1" name="Freeform 3313"/>
              <p:cNvSpPr>
                <a:spLocks/>
              </p:cNvSpPr>
              <p:nvPr/>
            </p:nvSpPr>
            <p:spPr bwMode="auto">
              <a:xfrm>
                <a:off x="2132" y="2602"/>
                <a:ext cx="32" cy="35"/>
              </a:xfrm>
              <a:custGeom>
                <a:avLst/>
                <a:gdLst>
                  <a:gd name="T0" fmla="*/ 246 w 259"/>
                  <a:gd name="T1" fmla="*/ 0 h 278"/>
                  <a:gd name="T2" fmla="*/ 259 w 259"/>
                  <a:gd name="T3" fmla="*/ 13 h 278"/>
                  <a:gd name="T4" fmla="*/ 0 w 259"/>
                  <a:gd name="T5" fmla="*/ 278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9" h="278">
                    <a:moveTo>
                      <a:pt x="246" y="0"/>
                    </a:moveTo>
                    <a:lnTo>
                      <a:pt x="259" y="13"/>
                    </a:lnTo>
                    <a:lnTo>
                      <a:pt x="0" y="27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2" name="Freeform 3314"/>
              <p:cNvSpPr>
                <a:spLocks/>
              </p:cNvSpPr>
              <p:nvPr/>
            </p:nvSpPr>
            <p:spPr bwMode="auto">
              <a:xfrm>
                <a:off x="2132" y="2637"/>
                <a:ext cx="12" cy="10"/>
              </a:xfrm>
              <a:custGeom>
                <a:avLst/>
                <a:gdLst>
                  <a:gd name="T0" fmla="*/ 2 w 95"/>
                  <a:gd name="T1" fmla="*/ 0 h 79"/>
                  <a:gd name="T2" fmla="*/ 0 w 95"/>
                  <a:gd name="T3" fmla="*/ 10 h 79"/>
                  <a:gd name="T4" fmla="*/ 0 w 95"/>
                  <a:gd name="T5" fmla="*/ 20 h 79"/>
                  <a:gd name="T6" fmla="*/ 2 w 95"/>
                  <a:gd name="T7" fmla="*/ 28 h 79"/>
                  <a:gd name="T8" fmla="*/ 7 w 95"/>
                  <a:gd name="T9" fmla="*/ 35 h 79"/>
                  <a:gd name="T10" fmla="*/ 11 w 95"/>
                  <a:gd name="T11" fmla="*/ 41 h 79"/>
                  <a:gd name="T12" fmla="*/ 17 w 95"/>
                  <a:gd name="T13" fmla="*/ 46 h 79"/>
                  <a:gd name="T14" fmla="*/ 24 w 95"/>
                  <a:gd name="T15" fmla="*/ 51 h 79"/>
                  <a:gd name="T16" fmla="*/ 31 w 95"/>
                  <a:gd name="T17" fmla="*/ 55 h 79"/>
                  <a:gd name="T18" fmla="*/ 39 w 95"/>
                  <a:gd name="T19" fmla="*/ 58 h 79"/>
                  <a:gd name="T20" fmla="*/ 47 w 95"/>
                  <a:gd name="T21" fmla="*/ 61 h 79"/>
                  <a:gd name="T22" fmla="*/ 56 w 95"/>
                  <a:gd name="T23" fmla="*/ 64 h 79"/>
                  <a:gd name="T24" fmla="*/ 64 w 95"/>
                  <a:gd name="T25" fmla="*/ 66 h 79"/>
                  <a:gd name="T26" fmla="*/ 73 w 95"/>
                  <a:gd name="T27" fmla="*/ 69 h 79"/>
                  <a:gd name="T28" fmla="*/ 81 w 95"/>
                  <a:gd name="T29" fmla="*/ 72 h 79"/>
                  <a:gd name="T30" fmla="*/ 88 w 95"/>
                  <a:gd name="T31" fmla="*/ 75 h 79"/>
                  <a:gd name="T32" fmla="*/ 95 w 95"/>
                  <a:gd name="T33" fmla="*/ 79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5" h="79">
                    <a:moveTo>
                      <a:pt x="2" y="0"/>
                    </a:moveTo>
                    <a:lnTo>
                      <a:pt x="0" y="10"/>
                    </a:lnTo>
                    <a:lnTo>
                      <a:pt x="0" y="20"/>
                    </a:lnTo>
                    <a:lnTo>
                      <a:pt x="2" y="28"/>
                    </a:lnTo>
                    <a:lnTo>
                      <a:pt x="7" y="35"/>
                    </a:lnTo>
                    <a:lnTo>
                      <a:pt x="11" y="41"/>
                    </a:lnTo>
                    <a:lnTo>
                      <a:pt x="17" y="46"/>
                    </a:lnTo>
                    <a:lnTo>
                      <a:pt x="24" y="51"/>
                    </a:lnTo>
                    <a:lnTo>
                      <a:pt x="31" y="55"/>
                    </a:lnTo>
                    <a:lnTo>
                      <a:pt x="39" y="58"/>
                    </a:lnTo>
                    <a:lnTo>
                      <a:pt x="47" y="61"/>
                    </a:lnTo>
                    <a:lnTo>
                      <a:pt x="56" y="64"/>
                    </a:lnTo>
                    <a:lnTo>
                      <a:pt x="64" y="66"/>
                    </a:lnTo>
                    <a:lnTo>
                      <a:pt x="73" y="69"/>
                    </a:lnTo>
                    <a:lnTo>
                      <a:pt x="81" y="72"/>
                    </a:lnTo>
                    <a:lnTo>
                      <a:pt x="88" y="75"/>
                    </a:lnTo>
                    <a:lnTo>
                      <a:pt x="95" y="79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3" name="Freeform 3315"/>
              <p:cNvSpPr>
                <a:spLocks/>
              </p:cNvSpPr>
              <p:nvPr/>
            </p:nvSpPr>
            <p:spPr bwMode="auto">
              <a:xfrm>
                <a:off x="2144" y="2646"/>
                <a:ext cx="22" cy="7"/>
              </a:xfrm>
              <a:custGeom>
                <a:avLst/>
                <a:gdLst>
                  <a:gd name="T0" fmla="*/ 0 w 180"/>
                  <a:gd name="T1" fmla="*/ 1 h 54"/>
                  <a:gd name="T2" fmla="*/ 11 w 180"/>
                  <a:gd name="T3" fmla="*/ 0 h 54"/>
                  <a:gd name="T4" fmla="*/ 23 w 180"/>
                  <a:gd name="T5" fmla="*/ 0 h 54"/>
                  <a:gd name="T6" fmla="*/ 35 w 180"/>
                  <a:gd name="T7" fmla="*/ 0 h 54"/>
                  <a:gd name="T8" fmla="*/ 48 w 180"/>
                  <a:gd name="T9" fmla="*/ 0 h 54"/>
                  <a:gd name="T10" fmla="*/ 60 w 180"/>
                  <a:gd name="T11" fmla="*/ 0 h 54"/>
                  <a:gd name="T12" fmla="*/ 73 w 180"/>
                  <a:gd name="T13" fmla="*/ 1 h 54"/>
                  <a:gd name="T14" fmla="*/ 85 w 180"/>
                  <a:gd name="T15" fmla="*/ 2 h 54"/>
                  <a:gd name="T16" fmla="*/ 97 w 180"/>
                  <a:gd name="T17" fmla="*/ 5 h 54"/>
                  <a:gd name="T18" fmla="*/ 109 w 180"/>
                  <a:gd name="T19" fmla="*/ 7 h 54"/>
                  <a:gd name="T20" fmla="*/ 121 w 180"/>
                  <a:gd name="T21" fmla="*/ 11 h 54"/>
                  <a:gd name="T22" fmla="*/ 132 w 180"/>
                  <a:gd name="T23" fmla="*/ 15 h 54"/>
                  <a:gd name="T24" fmla="*/ 143 w 180"/>
                  <a:gd name="T25" fmla="*/ 20 h 54"/>
                  <a:gd name="T26" fmla="*/ 153 w 180"/>
                  <a:gd name="T27" fmla="*/ 27 h 54"/>
                  <a:gd name="T28" fmla="*/ 162 w 180"/>
                  <a:gd name="T29" fmla="*/ 34 h 54"/>
                  <a:gd name="T30" fmla="*/ 171 w 180"/>
                  <a:gd name="T31" fmla="*/ 43 h 54"/>
                  <a:gd name="T32" fmla="*/ 180 w 180"/>
                  <a:gd name="T33" fmla="*/ 54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0" h="54">
                    <a:moveTo>
                      <a:pt x="0" y="1"/>
                    </a:moveTo>
                    <a:lnTo>
                      <a:pt x="11" y="0"/>
                    </a:lnTo>
                    <a:lnTo>
                      <a:pt x="23" y="0"/>
                    </a:lnTo>
                    <a:lnTo>
                      <a:pt x="35" y="0"/>
                    </a:lnTo>
                    <a:lnTo>
                      <a:pt x="48" y="0"/>
                    </a:lnTo>
                    <a:lnTo>
                      <a:pt x="60" y="0"/>
                    </a:lnTo>
                    <a:lnTo>
                      <a:pt x="73" y="1"/>
                    </a:lnTo>
                    <a:lnTo>
                      <a:pt x="85" y="2"/>
                    </a:lnTo>
                    <a:lnTo>
                      <a:pt x="97" y="5"/>
                    </a:lnTo>
                    <a:lnTo>
                      <a:pt x="109" y="7"/>
                    </a:lnTo>
                    <a:lnTo>
                      <a:pt x="121" y="11"/>
                    </a:lnTo>
                    <a:lnTo>
                      <a:pt x="132" y="15"/>
                    </a:lnTo>
                    <a:lnTo>
                      <a:pt x="143" y="20"/>
                    </a:lnTo>
                    <a:lnTo>
                      <a:pt x="153" y="27"/>
                    </a:lnTo>
                    <a:lnTo>
                      <a:pt x="162" y="34"/>
                    </a:lnTo>
                    <a:lnTo>
                      <a:pt x="171" y="43"/>
                    </a:lnTo>
                    <a:lnTo>
                      <a:pt x="180" y="54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4" name="Freeform 3316"/>
              <p:cNvSpPr>
                <a:spLocks/>
              </p:cNvSpPr>
              <p:nvPr/>
            </p:nvSpPr>
            <p:spPr bwMode="auto">
              <a:xfrm>
                <a:off x="2166" y="2653"/>
                <a:ext cx="1" cy="9"/>
              </a:xfrm>
              <a:custGeom>
                <a:avLst/>
                <a:gdLst>
                  <a:gd name="T0" fmla="*/ 0 w 7"/>
                  <a:gd name="T1" fmla="*/ 0 h 73"/>
                  <a:gd name="T2" fmla="*/ 0 w 7"/>
                  <a:gd name="T3" fmla="*/ 5 h 73"/>
                  <a:gd name="T4" fmla="*/ 1 w 7"/>
                  <a:gd name="T5" fmla="*/ 9 h 73"/>
                  <a:gd name="T6" fmla="*/ 1 w 7"/>
                  <a:gd name="T7" fmla="*/ 13 h 73"/>
                  <a:gd name="T8" fmla="*/ 2 w 7"/>
                  <a:gd name="T9" fmla="*/ 18 h 73"/>
                  <a:gd name="T10" fmla="*/ 3 w 7"/>
                  <a:gd name="T11" fmla="*/ 22 h 73"/>
                  <a:gd name="T12" fmla="*/ 3 w 7"/>
                  <a:gd name="T13" fmla="*/ 27 h 73"/>
                  <a:gd name="T14" fmla="*/ 4 w 7"/>
                  <a:gd name="T15" fmla="*/ 31 h 73"/>
                  <a:gd name="T16" fmla="*/ 5 w 7"/>
                  <a:gd name="T17" fmla="*/ 35 h 73"/>
                  <a:gd name="T18" fmla="*/ 5 w 7"/>
                  <a:gd name="T19" fmla="*/ 40 h 73"/>
                  <a:gd name="T20" fmla="*/ 6 w 7"/>
                  <a:gd name="T21" fmla="*/ 44 h 73"/>
                  <a:gd name="T22" fmla="*/ 6 w 7"/>
                  <a:gd name="T23" fmla="*/ 49 h 73"/>
                  <a:gd name="T24" fmla="*/ 6 w 7"/>
                  <a:gd name="T25" fmla="*/ 54 h 73"/>
                  <a:gd name="T26" fmla="*/ 6 w 7"/>
                  <a:gd name="T27" fmla="*/ 58 h 73"/>
                  <a:gd name="T28" fmla="*/ 7 w 7"/>
                  <a:gd name="T29" fmla="*/ 63 h 73"/>
                  <a:gd name="T30" fmla="*/ 7 w 7"/>
                  <a:gd name="T31" fmla="*/ 68 h 73"/>
                  <a:gd name="T32" fmla="*/ 7 w 7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" h="73">
                    <a:moveTo>
                      <a:pt x="0" y="0"/>
                    </a:moveTo>
                    <a:lnTo>
                      <a:pt x="0" y="5"/>
                    </a:lnTo>
                    <a:lnTo>
                      <a:pt x="1" y="9"/>
                    </a:lnTo>
                    <a:lnTo>
                      <a:pt x="1" y="13"/>
                    </a:lnTo>
                    <a:lnTo>
                      <a:pt x="2" y="18"/>
                    </a:lnTo>
                    <a:lnTo>
                      <a:pt x="3" y="22"/>
                    </a:lnTo>
                    <a:lnTo>
                      <a:pt x="3" y="27"/>
                    </a:lnTo>
                    <a:lnTo>
                      <a:pt x="4" y="31"/>
                    </a:lnTo>
                    <a:lnTo>
                      <a:pt x="5" y="35"/>
                    </a:lnTo>
                    <a:lnTo>
                      <a:pt x="5" y="40"/>
                    </a:lnTo>
                    <a:lnTo>
                      <a:pt x="6" y="44"/>
                    </a:lnTo>
                    <a:lnTo>
                      <a:pt x="6" y="49"/>
                    </a:lnTo>
                    <a:lnTo>
                      <a:pt x="6" y="54"/>
                    </a:lnTo>
                    <a:lnTo>
                      <a:pt x="6" y="58"/>
                    </a:lnTo>
                    <a:lnTo>
                      <a:pt x="7" y="63"/>
                    </a:lnTo>
                    <a:lnTo>
                      <a:pt x="7" y="68"/>
                    </a:lnTo>
                    <a:lnTo>
                      <a:pt x="7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5" name="Freeform 3317"/>
              <p:cNvSpPr>
                <a:spLocks/>
              </p:cNvSpPr>
              <p:nvPr/>
            </p:nvSpPr>
            <p:spPr bwMode="auto">
              <a:xfrm>
                <a:off x="2167" y="2662"/>
                <a:ext cx="6" cy="15"/>
              </a:xfrm>
              <a:custGeom>
                <a:avLst/>
                <a:gdLst>
                  <a:gd name="T0" fmla="*/ 0 w 47"/>
                  <a:gd name="T1" fmla="*/ 0 h 120"/>
                  <a:gd name="T2" fmla="*/ 11 w 47"/>
                  <a:gd name="T3" fmla="*/ 3 h 120"/>
                  <a:gd name="T4" fmla="*/ 21 w 47"/>
                  <a:gd name="T5" fmla="*/ 8 h 120"/>
                  <a:gd name="T6" fmla="*/ 29 w 47"/>
                  <a:gd name="T7" fmla="*/ 14 h 120"/>
                  <a:gd name="T8" fmla="*/ 36 w 47"/>
                  <a:gd name="T9" fmla="*/ 20 h 120"/>
                  <a:gd name="T10" fmla="*/ 41 w 47"/>
                  <a:gd name="T11" fmla="*/ 27 h 120"/>
                  <a:gd name="T12" fmla="*/ 44 w 47"/>
                  <a:gd name="T13" fmla="*/ 34 h 120"/>
                  <a:gd name="T14" fmla="*/ 46 w 47"/>
                  <a:gd name="T15" fmla="*/ 42 h 120"/>
                  <a:gd name="T16" fmla="*/ 47 w 47"/>
                  <a:gd name="T17" fmla="*/ 50 h 120"/>
                  <a:gd name="T18" fmla="*/ 47 w 47"/>
                  <a:gd name="T19" fmla="*/ 58 h 120"/>
                  <a:gd name="T20" fmla="*/ 46 w 47"/>
                  <a:gd name="T21" fmla="*/ 67 h 120"/>
                  <a:gd name="T22" fmla="*/ 43 w 47"/>
                  <a:gd name="T23" fmla="*/ 76 h 120"/>
                  <a:gd name="T24" fmla="*/ 40 w 47"/>
                  <a:gd name="T25" fmla="*/ 86 h 120"/>
                  <a:gd name="T26" fmla="*/ 35 w 47"/>
                  <a:gd name="T27" fmla="*/ 94 h 120"/>
                  <a:gd name="T28" fmla="*/ 30 w 47"/>
                  <a:gd name="T29" fmla="*/ 103 h 120"/>
                  <a:gd name="T30" fmla="*/ 25 w 47"/>
                  <a:gd name="T31" fmla="*/ 111 h 120"/>
                  <a:gd name="T32" fmla="*/ 19 w 47"/>
                  <a:gd name="T33" fmla="*/ 1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7" h="120">
                    <a:moveTo>
                      <a:pt x="0" y="0"/>
                    </a:moveTo>
                    <a:lnTo>
                      <a:pt x="11" y="3"/>
                    </a:lnTo>
                    <a:lnTo>
                      <a:pt x="21" y="8"/>
                    </a:lnTo>
                    <a:lnTo>
                      <a:pt x="29" y="14"/>
                    </a:lnTo>
                    <a:lnTo>
                      <a:pt x="36" y="20"/>
                    </a:lnTo>
                    <a:lnTo>
                      <a:pt x="41" y="27"/>
                    </a:lnTo>
                    <a:lnTo>
                      <a:pt x="44" y="34"/>
                    </a:lnTo>
                    <a:lnTo>
                      <a:pt x="46" y="42"/>
                    </a:lnTo>
                    <a:lnTo>
                      <a:pt x="47" y="50"/>
                    </a:lnTo>
                    <a:lnTo>
                      <a:pt x="47" y="58"/>
                    </a:lnTo>
                    <a:lnTo>
                      <a:pt x="46" y="67"/>
                    </a:lnTo>
                    <a:lnTo>
                      <a:pt x="43" y="76"/>
                    </a:lnTo>
                    <a:lnTo>
                      <a:pt x="40" y="86"/>
                    </a:lnTo>
                    <a:lnTo>
                      <a:pt x="35" y="94"/>
                    </a:lnTo>
                    <a:lnTo>
                      <a:pt x="30" y="103"/>
                    </a:lnTo>
                    <a:lnTo>
                      <a:pt x="25" y="111"/>
                    </a:lnTo>
                    <a:lnTo>
                      <a:pt x="19" y="12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6" name="Freeform 3318"/>
              <p:cNvSpPr>
                <a:spLocks/>
              </p:cNvSpPr>
              <p:nvPr/>
            </p:nvSpPr>
            <p:spPr bwMode="auto">
              <a:xfrm>
                <a:off x="2117" y="2677"/>
                <a:ext cx="52" cy="47"/>
              </a:xfrm>
              <a:custGeom>
                <a:avLst/>
                <a:gdLst>
                  <a:gd name="T0" fmla="*/ 418 w 418"/>
                  <a:gd name="T1" fmla="*/ 0 h 371"/>
                  <a:gd name="T2" fmla="*/ 399 w 418"/>
                  <a:gd name="T3" fmla="*/ 32 h 371"/>
                  <a:gd name="T4" fmla="*/ 379 w 418"/>
                  <a:gd name="T5" fmla="*/ 62 h 371"/>
                  <a:gd name="T6" fmla="*/ 358 w 418"/>
                  <a:gd name="T7" fmla="*/ 91 h 371"/>
                  <a:gd name="T8" fmla="*/ 335 w 418"/>
                  <a:gd name="T9" fmla="*/ 119 h 371"/>
                  <a:gd name="T10" fmla="*/ 312 w 418"/>
                  <a:gd name="T11" fmla="*/ 145 h 371"/>
                  <a:gd name="T12" fmla="*/ 287 w 418"/>
                  <a:gd name="T13" fmla="*/ 169 h 371"/>
                  <a:gd name="T14" fmla="*/ 261 w 418"/>
                  <a:gd name="T15" fmla="*/ 193 h 371"/>
                  <a:gd name="T16" fmla="*/ 234 w 418"/>
                  <a:gd name="T17" fmla="*/ 215 h 371"/>
                  <a:gd name="T18" fmla="*/ 207 w 418"/>
                  <a:gd name="T19" fmla="*/ 236 h 371"/>
                  <a:gd name="T20" fmla="*/ 178 w 418"/>
                  <a:gd name="T21" fmla="*/ 257 h 371"/>
                  <a:gd name="T22" fmla="*/ 150 w 418"/>
                  <a:gd name="T23" fmla="*/ 278 h 371"/>
                  <a:gd name="T24" fmla="*/ 120 w 418"/>
                  <a:gd name="T25" fmla="*/ 297 h 371"/>
                  <a:gd name="T26" fmla="*/ 90 w 418"/>
                  <a:gd name="T27" fmla="*/ 316 h 371"/>
                  <a:gd name="T28" fmla="*/ 60 w 418"/>
                  <a:gd name="T29" fmla="*/ 334 h 371"/>
                  <a:gd name="T30" fmla="*/ 30 w 418"/>
                  <a:gd name="T31" fmla="*/ 352 h 371"/>
                  <a:gd name="T32" fmla="*/ 0 w 418"/>
                  <a:gd name="T33" fmla="*/ 371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18" h="371">
                    <a:moveTo>
                      <a:pt x="418" y="0"/>
                    </a:moveTo>
                    <a:lnTo>
                      <a:pt x="399" y="32"/>
                    </a:lnTo>
                    <a:lnTo>
                      <a:pt x="379" y="62"/>
                    </a:lnTo>
                    <a:lnTo>
                      <a:pt x="358" y="91"/>
                    </a:lnTo>
                    <a:lnTo>
                      <a:pt x="335" y="119"/>
                    </a:lnTo>
                    <a:lnTo>
                      <a:pt x="312" y="145"/>
                    </a:lnTo>
                    <a:lnTo>
                      <a:pt x="287" y="169"/>
                    </a:lnTo>
                    <a:lnTo>
                      <a:pt x="261" y="193"/>
                    </a:lnTo>
                    <a:lnTo>
                      <a:pt x="234" y="215"/>
                    </a:lnTo>
                    <a:lnTo>
                      <a:pt x="207" y="236"/>
                    </a:lnTo>
                    <a:lnTo>
                      <a:pt x="178" y="257"/>
                    </a:lnTo>
                    <a:lnTo>
                      <a:pt x="150" y="278"/>
                    </a:lnTo>
                    <a:lnTo>
                      <a:pt x="120" y="297"/>
                    </a:lnTo>
                    <a:lnTo>
                      <a:pt x="90" y="316"/>
                    </a:lnTo>
                    <a:lnTo>
                      <a:pt x="60" y="334"/>
                    </a:lnTo>
                    <a:lnTo>
                      <a:pt x="30" y="352"/>
                    </a:lnTo>
                    <a:lnTo>
                      <a:pt x="0" y="37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7" name="Freeform 3319"/>
              <p:cNvSpPr>
                <a:spLocks/>
              </p:cNvSpPr>
              <p:nvPr/>
            </p:nvSpPr>
            <p:spPr bwMode="auto">
              <a:xfrm>
                <a:off x="1949" y="3471"/>
                <a:ext cx="223" cy="90"/>
              </a:xfrm>
              <a:custGeom>
                <a:avLst/>
                <a:gdLst>
                  <a:gd name="T0" fmla="*/ 1609 w 1780"/>
                  <a:gd name="T1" fmla="*/ 289 h 716"/>
                  <a:gd name="T2" fmla="*/ 1632 w 1780"/>
                  <a:gd name="T3" fmla="*/ 361 h 716"/>
                  <a:gd name="T4" fmla="*/ 1662 w 1780"/>
                  <a:gd name="T5" fmla="*/ 431 h 716"/>
                  <a:gd name="T6" fmla="*/ 1679 w 1780"/>
                  <a:gd name="T7" fmla="*/ 508 h 716"/>
                  <a:gd name="T8" fmla="*/ 1671 w 1780"/>
                  <a:gd name="T9" fmla="*/ 566 h 716"/>
                  <a:gd name="T10" fmla="*/ 1657 w 1780"/>
                  <a:gd name="T11" fmla="*/ 612 h 716"/>
                  <a:gd name="T12" fmla="*/ 1640 w 1780"/>
                  <a:gd name="T13" fmla="*/ 658 h 716"/>
                  <a:gd name="T14" fmla="*/ 1624 w 1780"/>
                  <a:gd name="T15" fmla="*/ 704 h 716"/>
                  <a:gd name="T16" fmla="*/ 1551 w 1780"/>
                  <a:gd name="T17" fmla="*/ 705 h 716"/>
                  <a:gd name="T18" fmla="*/ 1455 w 1780"/>
                  <a:gd name="T19" fmla="*/ 702 h 716"/>
                  <a:gd name="T20" fmla="*/ 1361 w 1780"/>
                  <a:gd name="T21" fmla="*/ 695 h 716"/>
                  <a:gd name="T22" fmla="*/ 1275 w 1780"/>
                  <a:gd name="T23" fmla="*/ 667 h 716"/>
                  <a:gd name="T24" fmla="*/ 1264 w 1780"/>
                  <a:gd name="T25" fmla="*/ 638 h 716"/>
                  <a:gd name="T26" fmla="*/ 1270 w 1780"/>
                  <a:gd name="T27" fmla="*/ 610 h 716"/>
                  <a:gd name="T28" fmla="*/ 1268 w 1780"/>
                  <a:gd name="T29" fmla="*/ 581 h 716"/>
                  <a:gd name="T30" fmla="*/ 1259 w 1780"/>
                  <a:gd name="T31" fmla="*/ 556 h 716"/>
                  <a:gd name="T32" fmla="*/ 1236 w 1780"/>
                  <a:gd name="T33" fmla="*/ 537 h 716"/>
                  <a:gd name="T34" fmla="*/ 1207 w 1780"/>
                  <a:gd name="T35" fmla="*/ 523 h 716"/>
                  <a:gd name="T36" fmla="*/ 1175 w 1780"/>
                  <a:gd name="T37" fmla="*/ 516 h 716"/>
                  <a:gd name="T38" fmla="*/ 1143 w 1780"/>
                  <a:gd name="T39" fmla="*/ 520 h 716"/>
                  <a:gd name="T40" fmla="*/ 1123 w 1780"/>
                  <a:gd name="T41" fmla="*/ 535 h 716"/>
                  <a:gd name="T42" fmla="*/ 1108 w 1780"/>
                  <a:gd name="T43" fmla="*/ 553 h 716"/>
                  <a:gd name="T44" fmla="*/ 1093 w 1780"/>
                  <a:gd name="T45" fmla="*/ 573 h 716"/>
                  <a:gd name="T46" fmla="*/ 1075 w 1780"/>
                  <a:gd name="T47" fmla="*/ 592 h 716"/>
                  <a:gd name="T48" fmla="*/ 875 w 1780"/>
                  <a:gd name="T49" fmla="*/ 566 h 716"/>
                  <a:gd name="T50" fmla="*/ 617 w 1780"/>
                  <a:gd name="T51" fmla="*/ 512 h 716"/>
                  <a:gd name="T52" fmla="*/ 364 w 1780"/>
                  <a:gd name="T53" fmla="*/ 444 h 716"/>
                  <a:gd name="T54" fmla="*/ 120 w 1780"/>
                  <a:gd name="T55" fmla="*/ 356 h 716"/>
                  <a:gd name="T56" fmla="*/ 50 w 1780"/>
                  <a:gd name="T57" fmla="*/ 318 h 716"/>
                  <a:gd name="T58" fmla="*/ 29 w 1780"/>
                  <a:gd name="T59" fmla="*/ 306 h 716"/>
                  <a:gd name="T60" fmla="*/ 9 w 1780"/>
                  <a:gd name="T61" fmla="*/ 293 h 716"/>
                  <a:gd name="T62" fmla="*/ 0 w 1780"/>
                  <a:gd name="T63" fmla="*/ 272 h 716"/>
                  <a:gd name="T64" fmla="*/ 35 w 1780"/>
                  <a:gd name="T65" fmla="*/ 243 h 716"/>
                  <a:gd name="T66" fmla="*/ 85 w 1780"/>
                  <a:gd name="T67" fmla="*/ 240 h 716"/>
                  <a:gd name="T68" fmla="*/ 136 w 1780"/>
                  <a:gd name="T69" fmla="*/ 252 h 716"/>
                  <a:gd name="T70" fmla="*/ 187 w 1780"/>
                  <a:gd name="T71" fmla="*/ 263 h 716"/>
                  <a:gd name="T72" fmla="*/ 364 w 1780"/>
                  <a:gd name="T73" fmla="*/ 246 h 716"/>
                  <a:gd name="T74" fmla="*/ 579 w 1780"/>
                  <a:gd name="T75" fmla="*/ 223 h 716"/>
                  <a:gd name="T76" fmla="*/ 791 w 1780"/>
                  <a:gd name="T77" fmla="*/ 211 h 716"/>
                  <a:gd name="T78" fmla="*/ 1012 w 1780"/>
                  <a:gd name="T79" fmla="*/ 224 h 716"/>
                  <a:gd name="T80" fmla="*/ 1156 w 1780"/>
                  <a:gd name="T81" fmla="*/ 217 h 716"/>
                  <a:gd name="T82" fmla="*/ 1267 w 1780"/>
                  <a:gd name="T83" fmla="*/ 182 h 716"/>
                  <a:gd name="T84" fmla="*/ 1376 w 1780"/>
                  <a:gd name="T85" fmla="*/ 143 h 716"/>
                  <a:gd name="T86" fmla="*/ 1487 w 1780"/>
                  <a:gd name="T87" fmla="*/ 116 h 716"/>
                  <a:gd name="T88" fmla="*/ 1564 w 1780"/>
                  <a:gd name="T89" fmla="*/ 93 h 716"/>
                  <a:gd name="T90" fmla="*/ 1635 w 1780"/>
                  <a:gd name="T91" fmla="*/ 74 h 716"/>
                  <a:gd name="T92" fmla="*/ 1703 w 1780"/>
                  <a:gd name="T93" fmla="*/ 50 h 716"/>
                  <a:gd name="T94" fmla="*/ 1766 w 1780"/>
                  <a:gd name="T95" fmla="*/ 13 h 716"/>
                  <a:gd name="T96" fmla="*/ 1769 w 1780"/>
                  <a:gd name="T97" fmla="*/ 57 h 716"/>
                  <a:gd name="T98" fmla="*/ 1717 w 1780"/>
                  <a:gd name="T99" fmla="*/ 108 h 716"/>
                  <a:gd name="T100" fmla="*/ 1655 w 1780"/>
                  <a:gd name="T101" fmla="*/ 149 h 716"/>
                  <a:gd name="T102" fmla="*/ 1612 w 1780"/>
                  <a:gd name="T103" fmla="*/ 205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780" h="716">
                    <a:moveTo>
                      <a:pt x="1608" y="226"/>
                    </a:moveTo>
                    <a:lnTo>
                      <a:pt x="1606" y="248"/>
                    </a:lnTo>
                    <a:lnTo>
                      <a:pt x="1606" y="269"/>
                    </a:lnTo>
                    <a:lnTo>
                      <a:pt x="1609" y="289"/>
                    </a:lnTo>
                    <a:lnTo>
                      <a:pt x="1613" y="308"/>
                    </a:lnTo>
                    <a:lnTo>
                      <a:pt x="1619" y="326"/>
                    </a:lnTo>
                    <a:lnTo>
                      <a:pt x="1625" y="344"/>
                    </a:lnTo>
                    <a:lnTo>
                      <a:pt x="1632" y="361"/>
                    </a:lnTo>
                    <a:lnTo>
                      <a:pt x="1640" y="380"/>
                    </a:lnTo>
                    <a:lnTo>
                      <a:pt x="1647" y="397"/>
                    </a:lnTo>
                    <a:lnTo>
                      <a:pt x="1655" y="414"/>
                    </a:lnTo>
                    <a:lnTo>
                      <a:pt x="1662" y="431"/>
                    </a:lnTo>
                    <a:lnTo>
                      <a:pt x="1668" y="449"/>
                    </a:lnTo>
                    <a:lnTo>
                      <a:pt x="1673" y="468"/>
                    </a:lnTo>
                    <a:lnTo>
                      <a:pt x="1677" y="487"/>
                    </a:lnTo>
                    <a:lnTo>
                      <a:pt x="1679" y="508"/>
                    </a:lnTo>
                    <a:lnTo>
                      <a:pt x="1680" y="531"/>
                    </a:lnTo>
                    <a:lnTo>
                      <a:pt x="1677" y="542"/>
                    </a:lnTo>
                    <a:lnTo>
                      <a:pt x="1674" y="554"/>
                    </a:lnTo>
                    <a:lnTo>
                      <a:pt x="1671" y="566"/>
                    </a:lnTo>
                    <a:lnTo>
                      <a:pt x="1668" y="578"/>
                    </a:lnTo>
                    <a:lnTo>
                      <a:pt x="1664" y="589"/>
                    </a:lnTo>
                    <a:lnTo>
                      <a:pt x="1660" y="601"/>
                    </a:lnTo>
                    <a:lnTo>
                      <a:pt x="1657" y="612"/>
                    </a:lnTo>
                    <a:lnTo>
                      <a:pt x="1653" y="624"/>
                    </a:lnTo>
                    <a:lnTo>
                      <a:pt x="1649" y="635"/>
                    </a:lnTo>
                    <a:lnTo>
                      <a:pt x="1645" y="646"/>
                    </a:lnTo>
                    <a:lnTo>
                      <a:pt x="1640" y="658"/>
                    </a:lnTo>
                    <a:lnTo>
                      <a:pt x="1636" y="669"/>
                    </a:lnTo>
                    <a:lnTo>
                      <a:pt x="1632" y="681"/>
                    </a:lnTo>
                    <a:lnTo>
                      <a:pt x="1628" y="693"/>
                    </a:lnTo>
                    <a:lnTo>
                      <a:pt x="1624" y="704"/>
                    </a:lnTo>
                    <a:lnTo>
                      <a:pt x="1621" y="716"/>
                    </a:lnTo>
                    <a:lnTo>
                      <a:pt x="1598" y="711"/>
                    </a:lnTo>
                    <a:lnTo>
                      <a:pt x="1574" y="707"/>
                    </a:lnTo>
                    <a:lnTo>
                      <a:pt x="1551" y="705"/>
                    </a:lnTo>
                    <a:lnTo>
                      <a:pt x="1528" y="704"/>
                    </a:lnTo>
                    <a:lnTo>
                      <a:pt x="1504" y="703"/>
                    </a:lnTo>
                    <a:lnTo>
                      <a:pt x="1480" y="702"/>
                    </a:lnTo>
                    <a:lnTo>
                      <a:pt x="1455" y="702"/>
                    </a:lnTo>
                    <a:lnTo>
                      <a:pt x="1431" y="701"/>
                    </a:lnTo>
                    <a:lnTo>
                      <a:pt x="1407" y="700"/>
                    </a:lnTo>
                    <a:lnTo>
                      <a:pt x="1384" y="698"/>
                    </a:lnTo>
                    <a:lnTo>
                      <a:pt x="1361" y="695"/>
                    </a:lnTo>
                    <a:lnTo>
                      <a:pt x="1339" y="691"/>
                    </a:lnTo>
                    <a:lnTo>
                      <a:pt x="1316" y="685"/>
                    </a:lnTo>
                    <a:lnTo>
                      <a:pt x="1295" y="678"/>
                    </a:lnTo>
                    <a:lnTo>
                      <a:pt x="1275" y="667"/>
                    </a:lnTo>
                    <a:lnTo>
                      <a:pt x="1256" y="656"/>
                    </a:lnTo>
                    <a:lnTo>
                      <a:pt x="1259" y="650"/>
                    </a:lnTo>
                    <a:lnTo>
                      <a:pt x="1262" y="645"/>
                    </a:lnTo>
                    <a:lnTo>
                      <a:pt x="1264" y="638"/>
                    </a:lnTo>
                    <a:lnTo>
                      <a:pt x="1266" y="632"/>
                    </a:lnTo>
                    <a:lnTo>
                      <a:pt x="1268" y="625"/>
                    </a:lnTo>
                    <a:lnTo>
                      <a:pt x="1269" y="618"/>
                    </a:lnTo>
                    <a:lnTo>
                      <a:pt x="1270" y="610"/>
                    </a:lnTo>
                    <a:lnTo>
                      <a:pt x="1270" y="603"/>
                    </a:lnTo>
                    <a:lnTo>
                      <a:pt x="1270" y="596"/>
                    </a:lnTo>
                    <a:lnTo>
                      <a:pt x="1269" y="588"/>
                    </a:lnTo>
                    <a:lnTo>
                      <a:pt x="1268" y="581"/>
                    </a:lnTo>
                    <a:lnTo>
                      <a:pt x="1266" y="574"/>
                    </a:lnTo>
                    <a:lnTo>
                      <a:pt x="1264" y="568"/>
                    </a:lnTo>
                    <a:lnTo>
                      <a:pt x="1262" y="561"/>
                    </a:lnTo>
                    <a:lnTo>
                      <a:pt x="1259" y="556"/>
                    </a:lnTo>
                    <a:lnTo>
                      <a:pt x="1256" y="551"/>
                    </a:lnTo>
                    <a:lnTo>
                      <a:pt x="1249" y="546"/>
                    </a:lnTo>
                    <a:lnTo>
                      <a:pt x="1243" y="541"/>
                    </a:lnTo>
                    <a:lnTo>
                      <a:pt x="1236" y="537"/>
                    </a:lnTo>
                    <a:lnTo>
                      <a:pt x="1229" y="533"/>
                    </a:lnTo>
                    <a:lnTo>
                      <a:pt x="1222" y="529"/>
                    </a:lnTo>
                    <a:lnTo>
                      <a:pt x="1215" y="526"/>
                    </a:lnTo>
                    <a:lnTo>
                      <a:pt x="1207" y="523"/>
                    </a:lnTo>
                    <a:lnTo>
                      <a:pt x="1198" y="520"/>
                    </a:lnTo>
                    <a:lnTo>
                      <a:pt x="1191" y="518"/>
                    </a:lnTo>
                    <a:lnTo>
                      <a:pt x="1183" y="517"/>
                    </a:lnTo>
                    <a:lnTo>
                      <a:pt x="1175" y="516"/>
                    </a:lnTo>
                    <a:lnTo>
                      <a:pt x="1167" y="516"/>
                    </a:lnTo>
                    <a:lnTo>
                      <a:pt x="1159" y="517"/>
                    </a:lnTo>
                    <a:lnTo>
                      <a:pt x="1151" y="518"/>
                    </a:lnTo>
                    <a:lnTo>
                      <a:pt x="1143" y="520"/>
                    </a:lnTo>
                    <a:lnTo>
                      <a:pt x="1136" y="524"/>
                    </a:lnTo>
                    <a:lnTo>
                      <a:pt x="1131" y="527"/>
                    </a:lnTo>
                    <a:lnTo>
                      <a:pt x="1127" y="531"/>
                    </a:lnTo>
                    <a:lnTo>
                      <a:pt x="1123" y="535"/>
                    </a:lnTo>
                    <a:lnTo>
                      <a:pt x="1119" y="539"/>
                    </a:lnTo>
                    <a:lnTo>
                      <a:pt x="1115" y="544"/>
                    </a:lnTo>
                    <a:lnTo>
                      <a:pt x="1112" y="548"/>
                    </a:lnTo>
                    <a:lnTo>
                      <a:pt x="1108" y="553"/>
                    </a:lnTo>
                    <a:lnTo>
                      <a:pt x="1104" y="558"/>
                    </a:lnTo>
                    <a:lnTo>
                      <a:pt x="1101" y="563"/>
                    </a:lnTo>
                    <a:lnTo>
                      <a:pt x="1097" y="568"/>
                    </a:lnTo>
                    <a:lnTo>
                      <a:pt x="1093" y="573"/>
                    </a:lnTo>
                    <a:lnTo>
                      <a:pt x="1089" y="578"/>
                    </a:lnTo>
                    <a:lnTo>
                      <a:pt x="1085" y="583"/>
                    </a:lnTo>
                    <a:lnTo>
                      <a:pt x="1080" y="588"/>
                    </a:lnTo>
                    <a:lnTo>
                      <a:pt x="1075" y="592"/>
                    </a:lnTo>
                    <a:lnTo>
                      <a:pt x="1069" y="597"/>
                    </a:lnTo>
                    <a:lnTo>
                      <a:pt x="1004" y="587"/>
                    </a:lnTo>
                    <a:lnTo>
                      <a:pt x="939" y="577"/>
                    </a:lnTo>
                    <a:lnTo>
                      <a:pt x="875" y="566"/>
                    </a:lnTo>
                    <a:lnTo>
                      <a:pt x="810" y="554"/>
                    </a:lnTo>
                    <a:lnTo>
                      <a:pt x="746" y="542"/>
                    </a:lnTo>
                    <a:lnTo>
                      <a:pt x="682" y="528"/>
                    </a:lnTo>
                    <a:lnTo>
                      <a:pt x="617" y="512"/>
                    </a:lnTo>
                    <a:lnTo>
                      <a:pt x="554" y="497"/>
                    </a:lnTo>
                    <a:lnTo>
                      <a:pt x="490" y="480"/>
                    </a:lnTo>
                    <a:lnTo>
                      <a:pt x="428" y="463"/>
                    </a:lnTo>
                    <a:lnTo>
                      <a:pt x="364" y="444"/>
                    </a:lnTo>
                    <a:lnTo>
                      <a:pt x="303" y="424"/>
                    </a:lnTo>
                    <a:lnTo>
                      <a:pt x="241" y="403"/>
                    </a:lnTo>
                    <a:lnTo>
                      <a:pt x="180" y="380"/>
                    </a:lnTo>
                    <a:lnTo>
                      <a:pt x="120" y="356"/>
                    </a:lnTo>
                    <a:lnTo>
                      <a:pt x="61" y="331"/>
                    </a:lnTo>
                    <a:lnTo>
                      <a:pt x="58" y="326"/>
                    </a:lnTo>
                    <a:lnTo>
                      <a:pt x="54" y="321"/>
                    </a:lnTo>
                    <a:lnTo>
                      <a:pt x="50" y="318"/>
                    </a:lnTo>
                    <a:lnTo>
                      <a:pt x="45" y="314"/>
                    </a:lnTo>
                    <a:lnTo>
                      <a:pt x="40" y="311"/>
                    </a:lnTo>
                    <a:lnTo>
                      <a:pt x="35" y="309"/>
                    </a:lnTo>
                    <a:lnTo>
                      <a:pt x="29" y="306"/>
                    </a:lnTo>
                    <a:lnTo>
                      <a:pt x="23" y="303"/>
                    </a:lnTo>
                    <a:lnTo>
                      <a:pt x="18" y="300"/>
                    </a:lnTo>
                    <a:lnTo>
                      <a:pt x="13" y="297"/>
                    </a:lnTo>
                    <a:lnTo>
                      <a:pt x="9" y="293"/>
                    </a:lnTo>
                    <a:lnTo>
                      <a:pt x="5" y="289"/>
                    </a:lnTo>
                    <a:lnTo>
                      <a:pt x="2" y="284"/>
                    </a:lnTo>
                    <a:lnTo>
                      <a:pt x="1" y="279"/>
                    </a:lnTo>
                    <a:lnTo>
                      <a:pt x="0" y="272"/>
                    </a:lnTo>
                    <a:lnTo>
                      <a:pt x="1" y="265"/>
                    </a:lnTo>
                    <a:lnTo>
                      <a:pt x="11" y="255"/>
                    </a:lnTo>
                    <a:lnTo>
                      <a:pt x="23" y="248"/>
                    </a:lnTo>
                    <a:lnTo>
                      <a:pt x="35" y="243"/>
                    </a:lnTo>
                    <a:lnTo>
                      <a:pt x="47" y="240"/>
                    </a:lnTo>
                    <a:lnTo>
                      <a:pt x="60" y="239"/>
                    </a:lnTo>
                    <a:lnTo>
                      <a:pt x="72" y="239"/>
                    </a:lnTo>
                    <a:lnTo>
                      <a:pt x="85" y="240"/>
                    </a:lnTo>
                    <a:lnTo>
                      <a:pt x="97" y="242"/>
                    </a:lnTo>
                    <a:lnTo>
                      <a:pt x="110" y="245"/>
                    </a:lnTo>
                    <a:lnTo>
                      <a:pt x="123" y="248"/>
                    </a:lnTo>
                    <a:lnTo>
                      <a:pt x="136" y="252"/>
                    </a:lnTo>
                    <a:lnTo>
                      <a:pt x="149" y="255"/>
                    </a:lnTo>
                    <a:lnTo>
                      <a:pt x="162" y="259"/>
                    </a:lnTo>
                    <a:lnTo>
                      <a:pt x="175" y="261"/>
                    </a:lnTo>
                    <a:lnTo>
                      <a:pt x="187" y="263"/>
                    </a:lnTo>
                    <a:lnTo>
                      <a:pt x="200" y="265"/>
                    </a:lnTo>
                    <a:lnTo>
                      <a:pt x="255" y="259"/>
                    </a:lnTo>
                    <a:lnTo>
                      <a:pt x="310" y="252"/>
                    </a:lnTo>
                    <a:lnTo>
                      <a:pt x="364" y="246"/>
                    </a:lnTo>
                    <a:lnTo>
                      <a:pt x="419" y="240"/>
                    </a:lnTo>
                    <a:lnTo>
                      <a:pt x="472" y="234"/>
                    </a:lnTo>
                    <a:lnTo>
                      <a:pt x="525" y="228"/>
                    </a:lnTo>
                    <a:lnTo>
                      <a:pt x="579" y="223"/>
                    </a:lnTo>
                    <a:lnTo>
                      <a:pt x="631" y="218"/>
                    </a:lnTo>
                    <a:lnTo>
                      <a:pt x="685" y="214"/>
                    </a:lnTo>
                    <a:lnTo>
                      <a:pt x="738" y="212"/>
                    </a:lnTo>
                    <a:lnTo>
                      <a:pt x="791" y="211"/>
                    </a:lnTo>
                    <a:lnTo>
                      <a:pt x="846" y="211"/>
                    </a:lnTo>
                    <a:lnTo>
                      <a:pt x="900" y="213"/>
                    </a:lnTo>
                    <a:lnTo>
                      <a:pt x="956" y="217"/>
                    </a:lnTo>
                    <a:lnTo>
                      <a:pt x="1012" y="224"/>
                    </a:lnTo>
                    <a:lnTo>
                      <a:pt x="1069" y="232"/>
                    </a:lnTo>
                    <a:lnTo>
                      <a:pt x="1099" y="229"/>
                    </a:lnTo>
                    <a:lnTo>
                      <a:pt x="1128" y="224"/>
                    </a:lnTo>
                    <a:lnTo>
                      <a:pt x="1156" y="217"/>
                    </a:lnTo>
                    <a:lnTo>
                      <a:pt x="1184" y="209"/>
                    </a:lnTo>
                    <a:lnTo>
                      <a:pt x="1213" y="201"/>
                    </a:lnTo>
                    <a:lnTo>
                      <a:pt x="1240" y="192"/>
                    </a:lnTo>
                    <a:lnTo>
                      <a:pt x="1267" y="182"/>
                    </a:lnTo>
                    <a:lnTo>
                      <a:pt x="1295" y="172"/>
                    </a:lnTo>
                    <a:lnTo>
                      <a:pt x="1321" y="162"/>
                    </a:lnTo>
                    <a:lnTo>
                      <a:pt x="1349" y="153"/>
                    </a:lnTo>
                    <a:lnTo>
                      <a:pt x="1376" y="143"/>
                    </a:lnTo>
                    <a:lnTo>
                      <a:pt x="1403" y="135"/>
                    </a:lnTo>
                    <a:lnTo>
                      <a:pt x="1431" y="127"/>
                    </a:lnTo>
                    <a:lnTo>
                      <a:pt x="1458" y="121"/>
                    </a:lnTo>
                    <a:lnTo>
                      <a:pt x="1487" y="116"/>
                    </a:lnTo>
                    <a:lnTo>
                      <a:pt x="1515" y="113"/>
                    </a:lnTo>
                    <a:lnTo>
                      <a:pt x="1531" y="105"/>
                    </a:lnTo>
                    <a:lnTo>
                      <a:pt x="1547" y="99"/>
                    </a:lnTo>
                    <a:lnTo>
                      <a:pt x="1564" y="93"/>
                    </a:lnTo>
                    <a:lnTo>
                      <a:pt x="1581" y="88"/>
                    </a:lnTo>
                    <a:lnTo>
                      <a:pt x="1600" y="83"/>
                    </a:lnTo>
                    <a:lnTo>
                      <a:pt x="1617" y="79"/>
                    </a:lnTo>
                    <a:lnTo>
                      <a:pt x="1635" y="74"/>
                    </a:lnTo>
                    <a:lnTo>
                      <a:pt x="1652" y="68"/>
                    </a:lnTo>
                    <a:lnTo>
                      <a:pt x="1669" y="63"/>
                    </a:lnTo>
                    <a:lnTo>
                      <a:pt x="1686" y="57"/>
                    </a:lnTo>
                    <a:lnTo>
                      <a:pt x="1703" y="50"/>
                    </a:lnTo>
                    <a:lnTo>
                      <a:pt x="1719" y="42"/>
                    </a:lnTo>
                    <a:lnTo>
                      <a:pt x="1736" y="34"/>
                    </a:lnTo>
                    <a:lnTo>
                      <a:pt x="1751" y="24"/>
                    </a:lnTo>
                    <a:lnTo>
                      <a:pt x="1766" y="13"/>
                    </a:lnTo>
                    <a:lnTo>
                      <a:pt x="1780" y="0"/>
                    </a:lnTo>
                    <a:lnTo>
                      <a:pt x="1779" y="21"/>
                    </a:lnTo>
                    <a:lnTo>
                      <a:pt x="1776" y="40"/>
                    </a:lnTo>
                    <a:lnTo>
                      <a:pt x="1769" y="57"/>
                    </a:lnTo>
                    <a:lnTo>
                      <a:pt x="1759" y="73"/>
                    </a:lnTo>
                    <a:lnTo>
                      <a:pt x="1747" y="85"/>
                    </a:lnTo>
                    <a:lnTo>
                      <a:pt x="1733" y="97"/>
                    </a:lnTo>
                    <a:lnTo>
                      <a:pt x="1717" y="108"/>
                    </a:lnTo>
                    <a:lnTo>
                      <a:pt x="1702" y="118"/>
                    </a:lnTo>
                    <a:lnTo>
                      <a:pt x="1686" y="128"/>
                    </a:lnTo>
                    <a:lnTo>
                      <a:pt x="1670" y="138"/>
                    </a:lnTo>
                    <a:lnTo>
                      <a:pt x="1655" y="149"/>
                    </a:lnTo>
                    <a:lnTo>
                      <a:pt x="1641" y="160"/>
                    </a:lnTo>
                    <a:lnTo>
                      <a:pt x="1629" y="173"/>
                    </a:lnTo>
                    <a:lnTo>
                      <a:pt x="1619" y="188"/>
                    </a:lnTo>
                    <a:lnTo>
                      <a:pt x="1612" y="205"/>
                    </a:lnTo>
                    <a:lnTo>
                      <a:pt x="1608" y="226"/>
                    </a:lnTo>
                    <a:close/>
                  </a:path>
                </a:pathLst>
              </a:custGeom>
              <a:solidFill>
                <a:srgbClr val="3636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8" name="Freeform 3320"/>
              <p:cNvSpPr>
                <a:spLocks/>
              </p:cNvSpPr>
              <p:nvPr/>
            </p:nvSpPr>
            <p:spPr bwMode="auto">
              <a:xfrm>
                <a:off x="2150" y="3500"/>
                <a:ext cx="9" cy="38"/>
              </a:xfrm>
              <a:custGeom>
                <a:avLst/>
                <a:gdLst>
                  <a:gd name="T0" fmla="*/ 2 w 74"/>
                  <a:gd name="T1" fmla="*/ 0 h 305"/>
                  <a:gd name="T2" fmla="*/ 0 w 74"/>
                  <a:gd name="T3" fmla="*/ 22 h 305"/>
                  <a:gd name="T4" fmla="*/ 0 w 74"/>
                  <a:gd name="T5" fmla="*/ 43 h 305"/>
                  <a:gd name="T6" fmla="*/ 3 w 74"/>
                  <a:gd name="T7" fmla="*/ 63 h 305"/>
                  <a:gd name="T8" fmla="*/ 7 w 74"/>
                  <a:gd name="T9" fmla="*/ 82 h 305"/>
                  <a:gd name="T10" fmla="*/ 13 w 74"/>
                  <a:gd name="T11" fmla="*/ 100 h 305"/>
                  <a:gd name="T12" fmla="*/ 19 w 74"/>
                  <a:gd name="T13" fmla="*/ 118 h 305"/>
                  <a:gd name="T14" fmla="*/ 26 w 74"/>
                  <a:gd name="T15" fmla="*/ 135 h 305"/>
                  <a:gd name="T16" fmla="*/ 34 w 74"/>
                  <a:gd name="T17" fmla="*/ 154 h 305"/>
                  <a:gd name="T18" fmla="*/ 41 w 74"/>
                  <a:gd name="T19" fmla="*/ 171 h 305"/>
                  <a:gd name="T20" fmla="*/ 49 w 74"/>
                  <a:gd name="T21" fmla="*/ 188 h 305"/>
                  <a:gd name="T22" fmla="*/ 56 w 74"/>
                  <a:gd name="T23" fmla="*/ 205 h 305"/>
                  <a:gd name="T24" fmla="*/ 62 w 74"/>
                  <a:gd name="T25" fmla="*/ 223 h 305"/>
                  <a:gd name="T26" fmla="*/ 67 w 74"/>
                  <a:gd name="T27" fmla="*/ 242 h 305"/>
                  <a:gd name="T28" fmla="*/ 71 w 74"/>
                  <a:gd name="T29" fmla="*/ 261 h 305"/>
                  <a:gd name="T30" fmla="*/ 73 w 74"/>
                  <a:gd name="T31" fmla="*/ 282 h 305"/>
                  <a:gd name="T32" fmla="*/ 74 w 74"/>
                  <a:gd name="T33" fmla="*/ 305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4" h="305">
                    <a:moveTo>
                      <a:pt x="2" y="0"/>
                    </a:moveTo>
                    <a:lnTo>
                      <a:pt x="0" y="22"/>
                    </a:lnTo>
                    <a:lnTo>
                      <a:pt x="0" y="43"/>
                    </a:lnTo>
                    <a:lnTo>
                      <a:pt x="3" y="63"/>
                    </a:lnTo>
                    <a:lnTo>
                      <a:pt x="7" y="82"/>
                    </a:lnTo>
                    <a:lnTo>
                      <a:pt x="13" y="100"/>
                    </a:lnTo>
                    <a:lnTo>
                      <a:pt x="19" y="118"/>
                    </a:lnTo>
                    <a:lnTo>
                      <a:pt x="26" y="135"/>
                    </a:lnTo>
                    <a:lnTo>
                      <a:pt x="34" y="154"/>
                    </a:lnTo>
                    <a:lnTo>
                      <a:pt x="41" y="171"/>
                    </a:lnTo>
                    <a:lnTo>
                      <a:pt x="49" y="188"/>
                    </a:lnTo>
                    <a:lnTo>
                      <a:pt x="56" y="205"/>
                    </a:lnTo>
                    <a:lnTo>
                      <a:pt x="62" y="223"/>
                    </a:lnTo>
                    <a:lnTo>
                      <a:pt x="67" y="242"/>
                    </a:lnTo>
                    <a:lnTo>
                      <a:pt x="71" y="261"/>
                    </a:lnTo>
                    <a:lnTo>
                      <a:pt x="73" y="282"/>
                    </a:lnTo>
                    <a:lnTo>
                      <a:pt x="74" y="30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9" name="Freeform 3321"/>
              <p:cNvSpPr>
                <a:spLocks/>
              </p:cNvSpPr>
              <p:nvPr/>
            </p:nvSpPr>
            <p:spPr bwMode="auto">
              <a:xfrm>
                <a:off x="2152" y="3538"/>
                <a:ext cx="7" cy="23"/>
              </a:xfrm>
              <a:custGeom>
                <a:avLst/>
                <a:gdLst>
                  <a:gd name="T0" fmla="*/ 59 w 59"/>
                  <a:gd name="T1" fmla="*/ 0 h 185"/>
                  <a:gd name="T2" fmla="*/ 56 w 59"/>
                  <a:gd name="T3" fmla="*/ 11 h 185"/>
                  <a:gd name="T4" fmla="*/ 53 w 59"/>
                  <a:gd name="T5" fmla="*/ 23 h 185"/>
                  <a:gd name="T6" fmla="*/ 50 w 59"/>
                  <a:gd name="T7" fmla="*/ 35 h 185"/>
                  <a:gd name="T8" fmla="*/ 47 w 59"/>
                  <a:gd name="T9" fmla="*/ 47 h 185"/>
                  <a:gd name="T10" fmla="*/ 43 w 59"/>
                  <a:gd name="T11" fmla="*/ 58 h 185"/>
                  <a:gd name="T12" fmla="*/ 39 w 59"/>
                  <a:gd name="T13" fmla="*/ 70 h 185"/>
                  <a:gd name="T14" fmla="*/ 36 w 59"/>
                  <a:gd name="T15" fmla="*/ 81 h 185"/>
                  <a:gd name="T16" fmla="*/ 32 w 59"/>
                  <a:gd name="T17" fmla="*/ 93 h 185"/>
                  <a:gd name="T18" fmla="*/ 28 w 59"/>
                  <a:gd name="T19" fmla="*/ 104 h 185"/>
                  <a:gd name="T20" fmla="*/ 24 w 59"/>
                  <a:gd name="T21" fmla="*/ 115 h 185"/>
                  <a:gd name="T22" fmla="*/ 19 w 59"/>
                  <a:gd name="T23" fmla="*/ 127 h 185"/>
                  <a:gd name="T24" fmla="*/ 15 w 59"/>
                  <a:gd name="T25" fmla="*/ 138 h 185"/>
                  <a:gd name="T26" fmla="*/ 11 w 59"/>
                  <a:gd name="T27" fmla="*/ 150 h 185"/>
                  <a:gd name="T28" fmla="*/ 7 w 59"/>
                  <a:gd name="T29" fmla="*/ 162 h 185"/>
                  <a:gd name="T30" fmla="*/ 3 w 59"/>
                  <a:gd name="T31" fmla="*/ 173 h 185"/>
                  <a:gd name="T32" fmla="*/ 0 w 59"/>
                  <a:gd name="T33" fmla="*/ 185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9" h="185">
                    <a:moveTo>
                      <a:pt x="59" y="0"/>
                    </a:moveTo>
                    <a:lnTo>
                      <a:pt x="56" y="11"/>
                    </a:lnTo>
                    <a:lnTo>
                      <a:pt x="53" y="23"/>
                    </a:lnTo>
                    <a:lnTo>
                      <a:pt x="50" y="35"/>
                    </a:lnTo>
                    <a:lnTo>
                      <a:pt x="47" y="47"/>
                    </a:lnTo>
                    <a:lnTo>
                      <a:pt x="43" y="58"/>
                    </a:lnTo>
                    <a:lnTo>
                      <a:pt x="39" y="70"/>
                    </a:lnTo>
                    <a:lnTo>
                      <a:pt x="36" y="81"/>
                    </a:lnTo>
                    <a:lnTo>
                      <a:pt x="32" y="93"/>
                    </a:lnTo>
                    <a:lnTo>
                      <a:pt x="28" y="104"/>
                    </a:lnTo>
                    <a:lnTo>
                      <a:pt x="24" y="115"/>
                    </a:lnTo>
                    <a:lnTo>
                      <a:pt x="19" y="127"/>
                    </a:lnTo>
                    <a:lnTo>
                      <a:pt x="15" y="138"/>
                    </a:lnTo>
                    <a:lnTo>
                      <a:pt x="11" y="150"/>
                    </a:lnTo>
                    <a:lnTo>
                      <a:pt x="7" y="162"/>
                    </a:lnTo>
                    <a:lnTo>
                      <a:pt x="3" y="173"/>
                    </a:lnTo>
                    <a:lnTo>
                      <a:pt x="0" y="18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0" name="Freeform 3322"/>
              <p:cNvSpPr>
                <a:spLocks/>
              </p:cNvSpPr>
              <p:nvPr/>
            </p:nvSpPr>
            <p:spPr bwMode="auto">
              <a:xfrm>
                <a:off x="2106" y="3553"/>
                <a:ext cx="46" cy="8"/>
              </a:xfrm>
              <a:custGeom>
                <a:avLst/>
                <a:gdLst>
                  <a:gd name="T0" fmla="*/ 365 w 365"/>
                  <a:gd name="T1" fmla="*/ 60 h 60"/>
                  <a:gd name="T2" fmla="*/ 342 w 365"/>
                  <a:gd name="T3" fmla="*/ 55 h 60"/>
                  <a:gd name="T4" fmla="*/ 318 w 365"/>
                  <a:gd name="T5" fmla="*/ 51 h 60"/>
                  <a:gd name="T6" fmla="*/ 295 w 365"/>
                  <a:gd name="T7" fmla="*/ 49 h 60"/>
                  <a:gd name="T8" fmla="*/ 272 w 365"/>
                  <a:gd name="T9" fmla="*/ 48 h 60"/>
                  <a:gd name="T10" fmla="*/ 248 w 365"/>
                  <a:gd name="T11" fmla="*/ 47 h 60"/>
                  <a:gd name="T12" fmla="*/ 224 w 365"/>
                  <a:gd name="T13" fmla="*/ 46 h 60"/>
                  <a:gd name="T14" fmla="*/ 199 w 365"/>
                  <a:gd name="T15" fmla="*/ 46 h 60"/>
                  <a:gd name="T16" fmla="*/ 175 w 365"/>
                  <a:gd name="T17" fmla="*/ 45 h 60"/>
                  <a:gd name="T18" fmla="*/ 151 w 365"/>
                  <a:gd name="T19" fmla="*/ 44 h 60"/>
                  <a:gd name="T20" fmla="*/ 128 w 365"/>
                  <a:gd name="T21" fmla="*/ 42 h 60"/>
                  <a:gd name="T22" fmla="*/ 105 w 365"/>
                  <a:gd name="T23" fmla="*/ 39 h 60"/>
                  <a:gd name="T24" fmla="*/ 83 w 365"/>
                  <a:gd name="T25" fmla="*/ 35 h 60"/>
                  <a:gd name="T26" fmla="*/ 60 w 365"/>
                  <a:gd name="T27" fmla="*/ 29 h 60"/>
                  <a:gd name="T28" fmla="*/ 39 w 365"/>
                  <a:gd name="T29" fmla="*/ 22 h 60"/>
                  <a:gd name="T30" fmla="*/ 19 w 365"/>
                  <a:gd name="T31" fmla="*/ 11 h 60"/>
                  <a:gd name="T32" fmla="*/ 0 w 365"/>
                  <a:gd name="T33" fmla="*/ 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65" h="60">
                    <a:moveTo>
                      <a:pt x="365" y="60"/>
                    </a:moveTo>
                    <a:lnTo>
                      <a:pt x="342" y="55"/>
                    </a:lnTo>
                    <a:lnTo>
                      <a:pt x="318" y="51"/>
                    </a:lnTo>
                    <a:lnTo>
                      <a:pt x="295" y="49"/>
                    </a:lnTo>
                    <a:lnTo>
                      <a:pt x="272" y="48"/>
                    </a:lnTo>
                    <a:lnTo>
                      <a:pt x="248" y="47"/>
                    </a:lnTo>
                    <a:lnTo>
                      <a:pt x="224" y="46"/>
                    </a:lnTo>
                    <a:lnTo>
                      <a:pt x="199" y="46"/>
                    </a:lnTo>
                    <a:lnTo>
                      <a:pt x="175" y="45"/>
                    </a:lnTo>
                    <a:lnTo>
                      <a:pt x="151" y="44"/>
                    </a:lnTo>
                    <a:lnTo>
                      <a:pt x="128" y="42"/>
                    </a:lnTo>
                    <a:lnTo>
                      <a:pt x="105" y="39"/>
                    </a:lnTo>
                    <a:lnTo>
                      <a:pt x="83" y="35"/>
                    </a:lnTo>
                    <a:lnTo>
                      <a:pt x="60" y="29"/>
                    </a:lnTo>
                    <a:lnTo>
                      <a:pt x="39" y="22"/>
                    </a:lnTo>
                    <a:lnTo>
                      <a:pt x="19" y="11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1" name="Freeform 3323"/>
              <p:cNvSpPr>
                <a:spLocks/>
              </p:cNvSpPr>
              <p:nvPr/>
            </p:nvSpPr>
            <p:spPr bwMode="auto">
              <a:xfrm>
                <a:off x="2106" y="3540"/>
                <a:ext cx="2" cy="13"/>
              </a:xfrm>
              <a:custGeom>
                <a:avLst/>
                <a:gdLst>
                  <a:gd name="T0" fmla="*/ 0 w 14"/>
                  <a:gd name="T1" fmla="*/ 105 h 105"/>
                  <a:gd name="T2" fmla="*/ 3 w 14"/>
                  <a:gd name="T3" fmla="*/ 99 h 105"/>
                  <a:gd name="T4" fmla="*/ 6 w 14"/>
                  <a:gd name="T5" fmla="*/ 94 h 105"/>
                  <a:gd name="T6" fmla="*/ 8 w 14"/>
                  <a:gd name="T7" fmla="*/ 87 h 105"/>
                  <a:gd name="T8" fmla="*/ 10 w 14"/>
                  <a:gd name="T9" fmla="*/ 81 h 105"/>
                  <a:gd name="T10" fmla="*/ 12 w 14"/>
                  <a:gd name="T11" fmla="*/ 74 h 105"/>
                  <a:gd name="T12" fmla="*/ 13 w 14"/>
                  <a:gd name="T13" fmla="*/ 67 h 105"/>
                  <a:gd name="T14" fmla="*/ 14 w 14"/>
                  <a:gd name="T15" fmla="*/ 59 h 105"/>
                  <a:gd name="T16" fmla="*/ 14 w 14"/>
                  <a:gd name="T17" fmla="*/ 52 h 105"/>
                  <a:gd name="T18" fmla="*/ 14 w 14"/>
                  <a:gd name="T19" fmla="*/ 45 h 105"/>
                  <a:gd name="T20" fmla="*/ 13 w 14"/>
                  <a:gd name="T21" fmla="*/ 37 h 105"/>
                  <a:gd name="T22" fmla="*/ 12 w 14"/>
                  <a:gd name="T23" fmla="*/ 30 h 105"/>
                  <a:gd name="T24" fmla="*/ 10 w 14"/>
                  <a:gd name="T25" fmla="*/ 23 h 105"/>
                  <a:gd name="T26" fmla="*/ 8 w 14"/>
                  <a:gd name="T27" fmla="*/ 17 h 105"/>
                  <a:gd name="T28" fmla="*/ 6 w 14"/>
                  <a:gd name="T29" fmla="*/ 10 h 105"/>
                  <a:gd name="T30" fmla="*/ 3 w 14"/>
                  <a:gd name="T31" fmla="*/ 5 h 105"/>
                  <a:gd name="T32" fmla="*/ 0 w 14"/>
                  <a:gd name="T33" fmla="*/ 0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" h="105">
                    <a:moveTo>
                      <a:pt x="0" y="105"/>
                    </a:moveTo>
                    <a:lnTo>
                      <a:pt x="3" y="99"/>
                    </a:lnTo>
                    <a:lnTo>
                      <a:pt x="6" y="94"/>
                    </a:lnTo>
                    <a:lnTo>
                      <a:pt x="8" y="87"/>
                    </a:lnTo>
                    <a:lnTo>
                      <a:pt x="10" y="81"/>
                    </a:lnTo>
                    <a:lnTo>
                      <a:pt x="12" y="74"/>
                    </a:lnTo>
                    <a:lnTo>
                      <a:pt x="13" y="67"/>
                    </a:lnTo>
                    <a:lnTo>
                      <a:pt x="14" y="59"/>
                    </a:lnTo>
                    <a:lnTo>
                      <a:pt x="14" y="52"/>
                    </a:lnTo>
                    <a:lnTo>
                      <a:pt x="14" y="45"/>
                    </a:lnTo>
                    <a:lnTo>
                      <a:pt x="13" y="37"/>
                    </a:lnTo>
                    <a:lnTo>
                      <a:pt x="12" y="30"/>
                    </a:lnTo>
                    <a:lnTo>
                      <a:pt x="10" y="23"/>
                    </a:lnTo>
                    <a:lnTo>
                      <a:pt x="8" y="17"/>
                    </a:lnTo>
                    <a:lnTo>
                      <a:pt x="6" y="10"/>
                    </a:lnTo>
                    <a:lnTo>
                      <a:pt x="3" y="5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2" name="Freeform 3324"/>
              <p:cNvSpPr>
                <a:spLocks/>
              </p:cNvSpPr>
              <p:nvPr/>
            </p:nvSpPr>
            <p:spPr bwMode="auto">
              <a:xfrm>
                <a:off x="2091" y="3536"/>
                <a:ext cx="15" cy="4"/>
              </a:xfrm>
              <a:custGeom>
                <a:avLst/>
                <a:gdLst>
                  <a:gd name="T0" fmla="*/ 120 w 120"/>
                  <a:gd name="T1" fmla="*/ 35 h 35"/>
                  <a:gd name="T2" fmla="*/ 113 w 120"/>
                  <a:gd name="T3" fmla="*/ 30 h 35"/>
                  <a:gd name="T4" fmla="*/ 107 w 120"/>
                  <a:gd name="T5" fmla="*/ 25 h 35"/>
                  <a:gd name="T6" fmla="*/ 100 w 120"/>
                  <a:gd name="T7" fmla="*/ 21 h 35"/>
                  <a:gd name="T8" fmla="*/ 93 w 120"/>
                  <a:gd name="T9" fmla="*/ 17 h 35"/>
                  <a:gd name="T10" fmla="*/ 86 w 120"/>
                  <a:gd name="T11" fmla="*/ 13 h 35"/>
                  <a:gd name="T12" fmla="*/ 79 w 120"/>
                  <a:gd name="T13" fmla="*/ 10 h 35"/>
                  <a:gd name="T14" fmla="*/ 71 w 120"/>
                  <a:gd name="T15" fmla="*/ 7 h 35"/>
                  <a:gd name="T16" fmla="*/ 62 w 120"/>
                  <a:gd name="T17" fmla="*/ 4 h 35"/>
                  <a:gd name="T18" fmla="*/ 55 w 120"/>
                  <a:gd name="T19" fmla="*/ 2 h 35"/>
                  <a:gd name="T20" fmla="*/ 47 w 120"/>
                  <a:gd name="T21" fmla="*/ 1 h 35"/>
                  <a:gd name="T22" fmla="*/ 39 w 120"/>
                  <a:gd name="T23" fmla="*/ 0 h 35"/>
                  <a:gd name="T24" fmla="*/ 31 w 120"/>
                  <a:gd name="T25" fmla="*/ 0 h 35"/>
                  <a:gd name="T26" fmla="*/ 23 w 120"/>
                  <a:gd name="T27" fmla="*/ 1 h 35"/>
                  <a:gd name="T28" fmla="*/ 15 w 120"/>
                  <a:gd name="T29" fmla="*/ 2 h 35"/>
                  <a:gd name="T30" fmla="*/ 7 w 120"/>
                  <a:gd name="T31" fmla="*/ 4 h 35"/>
                  <a:gd name="T32" fmla="*/ 0 w 120"/>
                  <a:gd name="T33" fmla="*/ 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20" h="35">
                    <a:moveTo>
                      <a:pt x="120" y="35"/>
                    </a:moveTo>
                    <a:lnTo>
                      <a:pt x="113" y="30"/>
                    </a:lnTo>
                    <a:lnTo>
                      <a:pt x="107" y="25"/>
                    </a:lnTo>
                    <a:lnTo>
                      <a:pt x="100" y="21"/>
                    </a:lnTo>
                    <a:lnTo>
                      <a:pt x="93" y="17"/>
                    </a:lnTo>
                    <a:lnTo>
                      <a:pt x="86" y="13"/>
                    </a:lnTo>
                    <a:lnTo>
                      <a:pt x="79" y="10"/>
                    </a:lnTo>
                    <a:lnTo>
                      <a:pt x="71" y="7"/>
                    </a:lnTo>
                    <a:lnTo>
                      <a:pt x="62" y="4"/>
                    </a:lnTo>
                    <a:lnTo>
                      <a:pt x="55" y="2"/>
                    </a:lnTo>
                    <a:lnTo>
                      <a:pt x="47" y="1"/>
                    </a:lnTo>
                    <a:lnTo>
                      <a:pt x="39" y="0"/>
                    </a:lnTo>
                    <a:lnTo>
                      <a:pt x="31" y="0"/>
                    </a:lnTo>
                    <a:lnTo>
                      <a:pt x="23" y="1"/>
                    </a:lnTo>
                    <a:lnTo>
                      <a:pt x="15" y="2"/>
                    </a:lnTo>
                    <a:lnTo>
                      <a:pt x="7" y="4"/>
                    </a:lnTo>
                    <a:lnTo>
                      <a:pt x="0" y="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53" name="Freeform 3325"/>
              <p:cNvSpPr>
                <a:spLocks/>
              </p:cNvSpPr>
              <p:nvPr/>
            </p:nvSpPr>
            <p:spPr bwMode="auto">
              <a:xfrm>
                <a:off x="2083" y="3537"/>
                <a:ext cx="8" cy="9"/>
              </a:xfrm>
              <a:custGeom>
                <a:avLst/>
                <a:gdLst>
                  <a:gd name="T0" fmla="*/ 67 w 67"/>
                  <a:gd name="T1" fmla="*/ 0 h 73"/>
                  <a:gd name="T2" fmla="*/ 62 w 67"/>
                  <a:gd name="T3" fmla="*/ 3 h 73"/>
                  <a:gd name="T4" fmla="*/ 58 w 67"/>
                  <a:gd name="T5" fmla="*/ 7 h 73"/>
                  <a:gd name="T6" fmla="*/ 54 w 67"/>
                  <a:gd name="T7" fmla="*/ 11 h 73"/>
                  <a:gd name="T8" fmla="*/ 50 w 67"/>
                  <a:gd name="T9" fmla="*/ 15 h 73"/>
                  <a:gd name="T10" fmla="*/ 46 w 67"/>
                  <a:gd name="T11" fmla="*/ 20 h 73"/>
                  <a:gd name="T12" fmla="*/ 43 w 67"/>
                  <a:gd name="T13" fmla="*/ 24 h 73"/>
                  <a:gd name="T14" fmla="*/ 39 w 67"/>
                  <a:gd name="T15" fmla="*/ 29 h 73"/>
                  <a:gd name="T16" fmla="*/ 35 w 67"/>
                  <a:gd name="T17" fmla="*/ 34 h 73"/>
                  <a:gd name="T18" fmla="*/ 32 w 67"/>
                  <a:gd name="T19" fmla="*/ 39 h 73"/>
                  <a:gd name="T20" fmla="*/ 28 w 67"/>
                  <a:gd name="T21" fmla="*/ 44 h 73"/>
                  <a:gd name="T22" fmla="*/ 24 w 67"/>
                  <a:gd name="T23" fmla="*/ 49 h 73"/>
                  <a:gd name="T24" fmla="*/ 20 w 67"/>
                  <a:gd name="T25" fmla="*/ 54 h 73"/>
                  <a:gd name="T26" fmla="*/ 16 w 67"/>
                  <a:gd name="T27" fmla="*/ 59 h 73"/>
                  <a:gd name="T28" fmla="*/ 11 w 67"/>
                  <a:gd name="T29" fmla="*/ 64 h 73"/>
                  <a:gd name="T30" fmla="*/ 6 w 67"/>
                  <a:gd name="T31" fmla="*/ 68 h 73"/>
                  <a:gd name="T32" fmla="*/ 0 w 67"/>
                  <a:gd name="T33" fmla="*/ 73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67" h="73">
                    <a:moveTo>
                      <a:pt x="67" y="0"/>
                    </a:moveTo>
                    <a:lnTo>
                      <a:pt x="62" y="3"/>
                    </a:lnTo>
                    <a:lnTo>
                      <a:pt x="58" y="7"/>
                    </a:lnTo>
                    <a:lnTo>
                      <a:pt x="54" y="11"/>
                    </a:lnTo>
                    <a:lnTo>
                      <a:pt x="50" y="15"/>
                    </a:lnTo>
                    <a:lnTo>
                      <a:pt x="46" y="20"/>
                    </a:lnTo>
                    <a:lnTo>
                      <a:pt x="43" y="24"/>
                    </a:lnTo>
                    <a:lnTo>
                      <a:pt x="39" y="29"/>
                    </a:lnTo>
                    <a:lnTo>
                      <a:pt x="35" y="34"/>
                    </a:lnTo>
                    <a:lnTo>
                      <a:pt x="32" y="39"/>
                    </a:lnTo>
                    <a:lnTo>
                      <a:pt x="28" y="44"/>
                    </a:lnTo>
                    <a:lnTo>
                      <a:pt x="24" y="49"/>
                    </a:lnTo>
                    <a:lnTo>
                      <a:pt x="20" y="54"/>
                    </a:lnTo>
                    <a:lnTo>
                      <a:pt x="16" y="59"/>
                    </a:lnTo>
                    <a:lnTo>
                      <a:pt x="11" y="64"/>
                    </a:lnTo>
                    <a:lnTo>
                      <a:pt x="6" y="68"/>
                    </a:lnTo>
                    <a:lnTo>
                      <a:pt x="0" y="7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61055" name="Freeform 3327"/>
            <p:cNvSpPr>
              <a:spLocks/>
            </p:cNvSpPr>
            <p:nvPr/>
          </p:nvSpPr>
          <p:spPr bwMode="auto">
            <a:xfrm>
              <a:off x="1957" y="3513"/>
              <a:ext cx="126" cy="33"/>
            </a:xfrm>
            <a:custGeom>
              <a:avLst/>
              <a:gdLst>
                <a:gd name="T0" fmla="*/ 1008 w 1008"/>
                <a:gd name="T1" fmla="*/ 266 h 266"/>
                <a:gd name="T2" fmla="*/ 943 w 1008"/>
                <a:gd name="T3" fmla="*/ 256 h 266"/>
                <a:gd name="T4" fmla="*/ 878 w 1008"/>
                <a:gd name="T5" fmla="*/ 246 h 266"/>
                <a:gd name="T6" fmla="*/ 814 w 1008"/>
                <a:gd name="T7" fmla="*/ 235 h 266"/>
                <a:gd name="T8" fmla="*/ 749 w 1008"/>
                <a:gd name="T9" fmla="*/ 223 h 266"/>
                <a:gd name="T10" fmla="*/ 685 w 1008"/>
                <a:gd name="T11" fmla="*/ 211 h 266"/>
                <a:gd name="T12" fmla="*/ 621 w 1008"/>
                <a:gd name="T13" fmla="*/ 197 h 266"/>
                <a:gd name="T14" fmla="*/ 556 w 1008"/>
                <a:gd name="T15" fmla="*/ 181 h 266"/>
                <a:gd name="T16" fmla="*/ 493 w 1008"/>
                <a:gd name="T17" fmla="*/ 166 h 266"/>
                <a:gd name="T18" fmla="*/ 429 w 1008"/>
                <a:gd name="T19" fmla="*/ 149 h 266"/>
                <a:gd name="T20" fmla="*/ 367 w 1008"/>
                <a:gd name="T21" fmla="*/ 132 h 266"/>
                <a:gd name="T22" fmla="*/ 303 w 1008"/>
                <a:gd name="T23" fmla="*/ 113 h 266"/>
                <a:gd name="T24" fmla="*/ 242 w 1008"/>
                <a:gd name="T25" fmla="*/ 93 h 266"/>
                <a:gd name="T26" fmla="*/ 180 w 1008"/>
                <a:gd name="T27" fmla="*/ 72 h 266"/>
                <a:gd name="T28" fmla="*/ 119 w 1008"/>
                <a:gd name="T29" fmla="*/ 49 h 266"/>
                <a:gd name="T30" fmla="*/ 59 w 1008"/>
                <a:gd name="T31" fmla="*/ 25 h 266"/>
                <a:gd name="T32" fmla="*/ 0 w 1008"/>
                <a:gd name="T33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8" h="266">
                  <a:moveTo>
                    <a:pt x="1008" y="266"/>
                  </a:moveTo>
                  <a:lnTo>
                    <a:pt x="943" y="256"/>
                  </a:lnTo>
                  <a:lnTo>
                    <a:pt x="878" y="246"/>
                  </a:lnTo>
                  <a:lnTo>
                    <a:pt x="814" y="235"/>
                  </a:lnTo>
                  <a:lnTo>
                    <a:pt x="749" y="223"/>
                  </a:lnTo>
                  <a:lnTo>
                    <a:pt x="685" y="211"/>
                  </a:lnTo>
                  <a:lnTo>
                    <a:pt x="621" y="197"/>
                  </a:lnTo>
                  <a:lnTo>
                    <a:pt x="556" y="181"/>
                  </a:lnTo>
                  <a:lnTo>
                    <a:pt x="493" y="166"/>
                  </a:lnTo>
                  <a:lnTo>
                    <a:pt x="429" y="149"/>
                  </a:lnTo>
                  <a:lnTo>
                    <a:pt x="367" y="132"/>
                  </a:lnTo>
                  <a:lnTo>
                    <a:pt x="303" y="113"/>
                  </a:lnTo>
                  <a:lnTo>
                    <a:pt x="242" y="93"/>
                  </a:lnTo>
                  <a:lnTo>
                    <a:pt x="180" y="72"/>
                  </a:lnTo>
                  <a:lnTo>
                    <a:pt x="119" y="49"/>
                  </a:lnTo>
                  <a:lnTo>
                    <a:pt x="59" y="25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6" name="Freeform 3328"/>
            <p:cNvSpPr>
              <a:spLocks/>
            </p:cNvSpPr>
            <p:nvPr/>
          </p:nvSpPr>
          <p:spPr bwMode="auto">
            <a:xfrm>
              <a:off x="1949" y="3504"/>
              <a:ext cx="8" cy="9"/>
            </a:xfrm>
            <a:custGeom>
              <a:avLst/>
              <a:gdLst>
                <a:gd name="T0" fmla="*/ 61 w 61"/>
                <a:gd name="T1" fmla="*/ 66 h 66"/>
                <a:gd name="T2" fmla="*/ 58 w 61"/>
                <a:gd name="T3" fmla="*/ 61 h 66"/>
                <a:gd name="T4" fmla="*/ 54 w 61"/>
                <a:gd name="T5" fmla="*/ 56 h 66"/>
                <a:gd name="T6" fmla="*/ 50 w 61"/>
                <a:gd name="T7" fmla="*/ 53 h 66"/>
                <a:gd name="T8" fmla="*/ 45 w 61"/>
                <a:gd name="T9" fmla="*/ 49 h 66"/>
                <a:gd name="T10" fmla="*/ 40 w 61"/>
                <a:gd name="T11" fmla="*/ 46 h 66"/>
                <a:gd name="T12" fmla="*/ 35 w 61"/>
                <a:gd name="T13" fmla="*/ 44 h 66"/>
                <a:gd name="T14" fmla="*/ 29 w 61"/>
                <a:gd name="T15" fmla="*/ 41 h 66"/>
                <a:gd name="T16" fmla="*/ 23 w 61"/>
                <a:gd name="T17" fmla="*/ 38 h 66"/>
                <a:gd name="T18" fmla="*/ 18 w 61"/>
                <a:gd name="T19" fmla="*/ 35 h 66"/>
                <a:gd name="T20" fmla="*/ 13 w 61"/>
                <a:gd name="T21" fmla="*/ 32 h 66"/>
                <a:gd name="T22" fmla="*/ 9 w 61"/>
                <a:gd name="T23" fmla="*/ 28 h 66"/>
                <a:gd name="T24" fmla="*/ 5 w 61"/>
                <a:gd name="T25" fmla="*/ 24 h 66"/>
                <a:gd name="T26" fmla="*/ 2 w 61"/>
                <a:gd name="T27" fmla="*/ 19 h 66"/>
                <a:gd name="T28" fmla="*/ 1 w 61"/>
                <a:gd name="T29" fmla="*/ 14 h 66"/>
                <a:gd name="T30" fmla="*/ 0 w 61"/>
                <a:gd name="T31" fmla="*/ 7 h 66"/>
                <a:gd name="T32" fmla="*/ 1 w 61"/>
                <a:gd name="T3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66">
                  <a:moveTo>
                    <a:pt x="61" y="66"/>
                  </a:moveTo>
                  <a:lnTo>
                    <a:pt x="58" y="61"/>
                  </a:lnTo>
                  <a:lnTo>
                    <a:pt x="54" y="56"/>
                  </a:lnTo>
                  <a:lnTo>
                    <a:pt x="50" y="53"/>
                  </a:lnTo>
                  <a:lnTo>
                    <a:pt x="45" y="49"/>
                  </a:lnTo>
                  <a:lnTo>
                    <a:pt x="40" y="46"/>
                  </a:lnTo>
                  <a:lnTo>
                    <a:pt x="35" y="44"/>
                  </a:lnTo>
                  <a:lnTo>
                    <a:pt x="29" y="41"/>
                  </a:lnTo>
                  <a:lnTo>
                    <a:pt x="23" y="38"/>
                  </a:lnTo>
                  <a:lnTo>
                    <a:pt x="18" y="35"/>
                  </a:lnTo>
                  <a:lnTo>
                    <a:pt x="13" y="32"/>
                  </a:lnTo>
                  <a:lnTo>
                    <a:pt x="9" y="28"/>
                  </a:lnTo>
                  <a:lnTo>
                    <a:pt x="5" y="24"/>
                  </a:lnTo>
                  <a:lnTo>
                    <a:pt x="2" y="19"/>
                  </a:lnTo>
                  <a:lnTo>
                    <a:pt x="1" y="14"/>
                  </a:lnTo>
                  <a:lnTo>
                    <a:pt x="0" y="7"/>
                  </a:lnTo>
                  <a:lnTo>
                    <a:pt x="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7" name="Freeform 3329"/>
            <p:cNvSpPr>
              <a:spLocks/>
            </p:cNvSpPr>
            <p:nvPr/>
          </p:nvSpPr>
          <p:spPr bwMode="auto">
            <a:xfrm>
              <a:off x="1950" y="3501"/>
              <a:ext cx="24" cy="3"/>
            </a:xfrm>
            <a:custGeom>
              <a:avLst/>
              <a:gdLst>
                <a:gd name="T0" fmla="*/ 0 w 199"/>
                <a:gd name="T1" fmla="*/ 26 h 26"/>
                <a:gd name="T2" fmla="*/ 10 w 199"/>
                <a:gd name="T3" fmla="*/ 16 h 26"/>
                <a:gd name="T4" fmla="*/ 22 w 199"/>
                <a:gd name="T5" fmla="*/ 9 h 26"/>
                <a:gd name="T6" fmla="*/ 34 w 199"/>
                <a:gd name="T7" fmla="*/ 4 h 26"/>
                <a:gd name="T8" fmla="*/ 46 w 199"/>
                <a:gd name="T9" fmla="*/ 1 h 26"/>
                <a:gd name="T10" fmla="*/ 59 w 199"/>
                <a:gd name="T11" fmla="*/ 0 h 26"/>
                <a:gd name="T12" fmla="*/ 71 w 199"/>
                <a:gd name="T13" fmla="*/ 0 h 26"/>
                <a:gd name="T14" fmla="*/ 84 w 199"/>
                <a:gd name="T15" fmla="*/ 1 h 26"/>
                <a:gd name="T16" fmla="*/ 96 w 199"/>
                <a:gd name="T17" fmla="*/ 3 h 26"/>
                <a:gd name="T18" fmla="*/ 109 w 199"/>
                <a:gd name="T19" fmla="*/ 6 h 26"/>
                <a:gd name="T20" fmla="*/ 122 w 199"/>
                <a:gd name="T21" fmla="*/ 9 h 26"/>
                <a:gd name="T22" fmla="*/ 135 w 199"/>
                <a:gd name="T23" fmla="*/ 13 h 26"/>
                <a:gd name="T24" fmla="*/ 148 w 199"/>
                <a:gd name="T25" fmla="*/ 16 h 26"/>
                <a:gd name="T26" fmla="*/ 161 w 199"/>
                <a:gd name="T27" fmla="*/ 20 h 26"/>
                <a:gd name="T28" fmla="*/ 174 w 199"/>
                <a:gd name="T29" fmla="*/ 22 h 26"/>
                <a:gd name="T30" fmla="*/ 186 w 199"/>
                <a:gd name="T31" fmla="*/ 24 h 26"/>
                <a:gd name="T32" fmla="*/ 199 w 199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9" h="26">
                  <a:moveTo>
                    <a:pt x="0" y="26"/>
                  </a:moveTo>
                  <a:lnTo>
                    <a:pt x="10" y="16"/>
                  </a:lnTo>
                  <a:lnTo>
                    <a:pt x="22" y="9"/>
                  </a:lnTo>
                  <a:lnTo>
                    <a:pt x="34" y="4"/>
                  </a:lnTo>
                  <a:lnTo>
                    <a:pt x="46" y="1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84" y="1"/>
                  </a:lnTo>
                  <a:lnTo>
                    <a:pt x="96" y="3"/>
                  </a:lnTo>
                  <a:lnTo>
                    <a:pt x="109" y="6"/>
                  </a:lnTo>
                  <a:lnTo>
                    <a:pt x="122" y="9"/>
                  </a:lnTo>
                  <a:lnTo>
                    <a:pt x="135" y="13"/>
                  </a:lnTo>
                  <a:lnTo>
                    <a:pt x="148" y="16"/>
                  </a:lnTo>
                  <a:lnTo>
                    <a:pt x="161" y="20"/>
                  </a:lnTo>
                  <a:lnTo>
                    <a:pt x="174" y="22"/>
                  </a:lnTo>
                  <a:lnTo>
                    <a:pt x="186" y="24"/>
                  </a:lnTo>
                  <a:lnTo>
                    <a:pt x="199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8" name="Freeform 3330"/>
            <p:cNvSpPr>
              <a:spLocks/>
            </p:cNvSpPr>
            <p:nvPr/>
          </p:nvSpPr>
          <p:spPr bwMode="auto">
            <a:xfrm>
              <a:off x="1974" y="3498"/>
              <a:ext cx="109" cy="6"/>
            </a:xfrm>
            <a:custGeom>
              <a:avLst/>
              <a:gdLst>
                <a:gd name="T0" fmla="*/ 0 w 869"/>
                <a:gd name="T1" fmla="*/ 54 h 54"/>
                <a:gd name="T2" fmla="*/ 55 w 869"/>
                <a:gd name="T3" fmla="*/ 48 h 54"/>
                <a:gd name="T4" fmla="*/ 110 w 869"/>
                <a:gd name="T5" fmla="*/ 41 h 54"/>
                <a:gd name="T6" fmla="*/ 164 w 869"/>
                <a:gd name="T7" fmla="*/ 35 h 54"/>
                <a:gd name="T8" fmla="*/ 219 w 869"/>
                <a:gd name="T9" fmla="*/ 29 h 54"/>
                <a:gd name="T10" fmla="*/ 272 w 869"/>
                <a:gd name="T11" fmla="*/ 23 h 54"/>
                <a:gd name="T12" fmla="*/ 325 w 869"/>
                <a:gd name="T13" fmla="*/ 17 h 54"/>
                <a:gd name="T14" fmla="*/ 379 w 869"/>
                <a:gd name="T15" fmla="*/ 12 h 54"/>
                <a:gd name="T16" fmla="*/ 431 w 869"/>
                <a:gd name="T17" fmla="*/ 7 h 54"/>
                <a:gd name="T18" fmla="*/ 485 w 869"/>
                <a:gd name="T19" fmla="*/ 3 h 54"/>
                <a:gd name="T20" fmla="*/ 538 w 869"/>
                <a:gd name="T21" fmla="*/ 1 h 54"/>
                <a:gd name="T22" fmla="*/ 591 w 869"/>
                <a:gd name="T23" fmla="*/ 0 h 54"/>
                <a:gd name="T24" fmla="*/ 646 w 869"/>
                <a:gd name="T25" fmla="*/ 0 h 54"/>
                <a:gd name="T26" fmla="*/ 700 w 869"/>
                <a:gd name="T27" fmla="*/ 2 h 54"/>
                <a:gd name="T28" fmla="*/ 756 w 869"/>
                <a:gd name="T29" fmla="*/ 6 h 54"/>
                <a:gd name="T30" fmla="*/ 812 w 869"/>
                <a:gd name="T31" fmla="*/ 13 h 54"/>
                <a:gd name="T32" fmla="*/ 869 w 869"/>
                <a:gd name="T33" fmla="*/ 21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9" h="54">
                  <a:moveTo>
                    <a:pt x="0" y="54"/>
                  </a:moveTo>
                  <a:lnTo>
                    <a:pt x="55" y="48"/>
                  </a:lnTo>
                  <a:lnTo>
                    <a:pt x="110" y="41"/>
                  </a:lnTo>
                  <a:lnTo>
                    <a:pt x="164" y="35"/>
                  </a:lnTo>
                  <a:lnTo>
                    <a:pt x="219" y="29"/>
                  </a:lnTo>
                  <a:lnTo>
                    <a:pt x="272" y="23"/>
                  </a:lnTo>
                  <a:lnTo>
                    <a:pt x="325" y="17"/>
                  </a:lnTo>
                  <a:lnTo>
                    <a:pt x="379" y="12"/>
                  </a:lnTo>
                  <a:lnTo>
                    <a:pt x="431" y="7"/>
                  </a:lnTo>
                  <a:lnTo>
                    <a:pt x="485" y="3"/>
                  </a:lnTo>
                  <a:lnTo>
                    <a:pt x="538" y="1"/>
                  </a:lnTo>
                  <a:lnTo>
                    <a:pt x="591" y="0"/>
                  </a:lnTo>
                  <a:lnTo>
                    <a:pt x="646" y="0"/>
                  </a:lnTo>
                  <a:lnTo>
                    <a:pt x="700" y="2"/>
                  </a:lnTo>
                  <a:lnTo>
                    <a:pt x="756" y="6"/>
                  </a:lnTo>
                  <a:lnTo>
                    <a:pt x="812" y="13"/>
                  </a:lnTo>
                  <a:lnTo>
                    <a:pt x="869" y="2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59" name="Freeform 3331"/>
            <p:cNvSpPr>
              <a:spLocks/>
            </p:cNvSpPr>
            <p:nvPr/>
          </p:nvSpPr>
          <p:spPr bwMode="auto">
            <a:xfrm>
              <a:off x="2083" y="3485"/>
              <a:ext cx="56" cy="15"/>
            </a:xfrm>
            <a:custGeom>
              <a:avLst/>
              <a:gdLst>
                <a:gd name="T0" fmla="*/ 0 w 446"/>
                <a:gd name="T1" fmla="*/ 119 h 119"/>
                <a:gd name="T2" fmla="*/ 30 w 446"/>
                <a:gd name="T3" fmla="*/ 116 h 119"/>
                <a:gd name="T4" fmla="*/ 59 w 446"/>
                <a:gd name="T5" fmla="*/ 111 h 119"/>
                <a:gd name="T6" fmla="*/ 87 w 446"/>
                <a:gd name="T7" fmla="*/ 104 h 119"/>
                <a:gd name="T8" fmla="*/ 115 w 446"/>
                <a:gd name="T9" fmla="*/ 96 h 119"/>
                <a:gd name="T10" fmla="*/ 144 w 446"/>
                <a:gd name="T11" fmla="*/ 88 h 119"/>
                <a:gd name="T12" fmla="*/ 171 w 446"/>
                <a:gd name="T13" fmla="*/ 79 h 119"/>
                <a:gd name="T14" fmla="*/ 198 w 446"/>
                <a:gd name="T15" fmla="*/ 69 h 119"/>
                <a:gd name="T16" fmla="*/ 226 w 446"/>
                <a:gd name="T17" fmla="*/ 59 h 119"/>
                <a:gd name="T18" fmla="*/ 252 w 446"/>
                <a:gd name="T19" fmla="*/ 49 h 119"/>
                <a:gd name="T20" fmla="*/ 280 w 446"/>
                <a:gd name="T21" fmla="*/ 40 h 119"/>
                <a:gd name="T22" fmla="*/ 307 w 446"/>
                <a:gd name="T23" fmla="*/ 30 h 119"/>
                <a:gd name="T24" fmla="*/ 334 w 446"/>
                <a:gd name="T25" fmla="*/ 22 h 119"/>
                <a:gd name="T26" fmla="*/ 362 w 446"/>
                <a:gd name="T27" fmla="*/ 14 h 119"/>
                <a:gd name="T28" fmla="*/ 389 w 446"/>
                <a:gd name="T29" fmla="*/ 8 h 119"/>
                <a:gd name="T30" fmla="*/ 418 w 446"/>
                <a:gd name="T31" fmla="*/ 3 h 119"/>
                <a:gd name="T32" fmla="*/ 446 w 446"/>
                <a:gd name="T33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46" h="119">
                  <a:moveTo>
                    <a:pt x="0" y="119"/>
                  </a:moveTo>
                  <a:lnTo>
                    <a:pt x="30" y="116"/>
                  </a:lnTo>
                  <a:lnTo>
                    <a:pt x="59" y="111"/>
                  </a:lnTo>
                  <a:lnTo>
                    <a:pt x="87" y="104"/>
                  </a:lnTo>
                  <a:lnTo>
                    <a:pt x="115" y="96"/>
                  </a:lnTo>
                  <a:lnTo>
                    <a:pt x="144" y="88"/>
                  </a:lnTo>
                  <a:lnTo>
                    <a:pt x="171" y="79"/>
                  </a:lnTo>
                  <a:lnTo>
                    <a:pt x="198" y="69"/>
                  </a:lnTo>
                  <a:lnTo>
                    <a:pt x="226" y="59"/>
                  </a:lnTo>
                  <a:lnTo>
                    <a:pt x="252" y="49"/>
                  </a:lnTo>
                  <a:lnTo>
                    <a:pt x="280" y="40"/>
                  </a:lnTo>
                  <a:lnTo>
                    <a:pt x="307" y="30"/>
                  </a:lnTo>
                  <a:lnTo>
                    <a:pt x="334" y="22"/>
                  </a:lnTo>
                  <a:lnTo>
                    <a:pt x="362" y="14"/>
                  </a:lnTo>
                  <a:lnTo>
                    <a:pt x="389" y="8"/>
                  </a:lnTo>
                  <a:lnTo>
                    <a:pt x="418" y="3"/>
                  </a:lnTo>
                  <a:lnTo>
                    <a:pt x="44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0" name="Freeform 3332"/>
            <p:cNvSpPr>
              <a:spLocks/>
            </p:cNvSpPr>
            <p:nvPr/>
          </p:nvSpPr>
          <p:spPr bwMode="auto">
            <a:xfrm>
              <a:off x="2139" y="3471"/>
              <a:ext cx="33" cy="14"/>
            </a:xfrm>
            <a:custGeom>
              <a:avLst/>
              <a:gdLst>
                <a:gd name="T0" fmla="*/ 0 w 265"/>
                <a:gd name="T1" fmla="*/ 113 h 113"/>
                <a:gd name="T2" fmla="*/ 16 w 265"/>
                <a:gd name="T3" fmla="*/ 105 h 113"/>
                <a:gd name="T4" fmla="*/ 32 w 265"/>
                <a:gd name="T5" fmla="*/ 99 h 113"/>
                <a:gd name="T6" fmla="*/ 49 w 265"/>
                <a:gd name="T7" fmla="*/ 93 h 113"/>
                <a:gd name="T8" fmla="*/ 66 w 265"/>
                <a:gd name="T9" fmla="*/ 88 h 113"/>
                <a:gd name="T10" fmla="*/ 85 w 265"/>
                <a:gd name="T11" fmla="*/ 83 h 113"/>
                <a:gd name="T12" fmla="*/ 102 w 265"/>
                <a:gd name="T13" fmla="*/ 79 h 113"/>
                <a:gd name="T14" fmla="*/ 120 w 265"/>
                <a:gd name="T15" fmla="*/ 74 h 113"/>
                <a:gd name="T16" fmla="*/ 137 w 265"/>
                <a:gd name="T17" fmla="*/ 68 h 113"/>
                <a:gd name="T18" fmla="*/ 154 w 265"/>
                <a:gd name="T19" fmla="*/ 63 h 113"/>
                <a:gd name="T20" fmla="*/ 171 w 265"/>
                <a:gd name="T21" fmla="*/ 57 h 113"/>
                <a:gd name="T22" fmla="*/ 188 w 265"/>
                <a:gd name="T23" fmla="*/ 50 h 113"/>
                <a:gd name="T24" fmla="*/ 204 w 265"/>
                <a:gd name="T25" fmla="*/ 42 h 113"/>
                <a:gd name="T26" fmla="*/ 221 w 265"/>
                <a:gd name="T27" fmla="*/ 34 h 113"/>
                <a:gd name="T28" fmla="*/ 236 w 265"/>
                <a:gd name="T29" fmla="*/ 24 h 113"/>
                <a:gd name="T30" fmla="*/ 251 w 265"/>
                <a:gd name="T31" fmla="*/ 13 h 113"/>
                <a:gd name="T32" fmla="*/ 265 w 265"/>
                <a:gd name="T3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5" h="113">
                  <a:moveTo>
                    <a:pt x="0" y="113"/>
                  </a:moveTo>
                  <a:lnTo>
                    <a:pt x="16" y="105"/>
                  </a:lnTo>
                  <a:lnTo>
                    <a:pt x="32" y="99"/>
                  </a:lnTo>
                  <a:lnTo>
                    <a:pt x="49" y="93"/>
                  </a:lnTo>
                  <a:lnTo>
                    <a:pt x="66" y="88"/>
                  </a:lnTo>
                  <a:lnTo>
                    <a:pt x="85" y="83"/>
                  </a:lnTo>
                  <a:lnTo>
                    <a:pt x="102" y="79"/>
                  </a:lnTo>
                  <a:lnTo>
                    <a:pt x="120" y="74"/>
                  </a:lnTo>
                  <a:lnTo>
                    <a:pt x="137" y="68"/>
                  </a:lnTo>
                  <a:lnTo>
                    <a:pt x="154" y="63"/>
                  </a:lnTo>
                  <a:lnTo>
                    <a:pt x="171" y="57"/>
                  </a:lnTo>
                  <a:lnTo>
                    <a:pt x="188" y="50"/>
                  </a:lnTo>
                  <a:lnTo>
                    <a:pt x="204" y="42"/>
                  </a:lnTo>
                  <a:lnTo>
                    <a:pt x="221" y="34"/>
                  </a:lnTo>
                  <a:lnTo>
                    <a:pt x="236" y="24"/>
                  </a:lnTo>
                  <a:lnTo>
                    <a:pt x="251" y="13"/>
                  </a:lnTo>
                  <a:lnTo>
                    <a:pt x="26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1" name="Freeform 3333"/>
            <p:cNvSpPr>
              <a:spLocks/>
            </p:cNvSpPr>
            <p:nvPr/>
          </p:nvSpPr>
          <p:spPr bwMode="auto">
            <a:xfrm>
              <a:off x="2150" y="3471"/>
              <a:ext cx="22" cy="29"/>
            </a:xfrm>
            <a:custGeom>
              <a:avLst/>
              <a:gdLst>
                <a:gd name="T0" fmla="*/ 172 w 172"/>
                <a:gd name="T1" fmla="*/ 0 h 226"/>
                <a:gd name="T2" fmla="*/ 171 w 172"/>
                <a:gd name="T3" fmla="*/ 21 h 226"/>
                <a:gd name="T4" fmla="*/ 168 w 172"/>
                <a:gd name="T5" fmla="*/ 40 h 226"/>
                <a:gd name="T6" fmla="*/ 161 w 172"/>
                <a:gd name="T7" fmla="*/ 57 h 226"/>
                <a:gd name="T8" fmla="*/ 151 w 172"/>
                <a:gd name="T9" fmla="*/ 73 h 226"/>
                <a:gd name="T10" fmla="*/ 139 w 172"/>
                <a:gd name="T11" fmla="*/ 85 h 226"/>
                <a:gd name="T12" fmla="*/ 125 w 172"/>
                <a:gd name="T13" fmla="*/ 97 h 226"/>
                <a:gd name="T14" fmla="*/ 109 w 172"/>
                <a:gd name="T15" fmla="*/ 108 h 226"/>
                <a:gd name="T16" fmla="*/ 94 w 172"/>
                <a:gd name="T17" fmla="*/ 118 h 226"/>
                <a:gd name="T18" fmla="*/ 78 w 172"/>
                <a:gd name="T19" fmla="*/ 128 h 226"/>
                <a:gd name="T20" fmla="*/ 62 w 172"/>
                <a:gd name="T21" fmla="*/ 138 h 226"/>
                <a:gd name="T22" fmla="*/ 47 w 172"/>
                <a:gd name="T23" fmla="*/ 149 h 226"/>
                <a:gd name="T24" fmla="*/ 33 w 172"/>
                <a:gd name="T25" fmla="*/ 160 h 226"/>
                <a:gd name="T26" fmla="*/ 21 w 172"/>
                <a:gd name="T27" fmla="*/ 173 h 226"/>
                <a:gd name="T28" fmla="*/ 11 w 172"/>
                <a:gd name="T29" fmla="*/ 188 h 226"/>
                <a:gd name="T30" fmla="*/ 4 w 172"/>
                <a:gd name="T31" fmla="*/ 205 h 226"/>
                <a:gd name="T32" fmla="*/ 0 w 172"/>
                <a:gd name="T33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2" h="226">
                  <a:moveTo>
                    <a:pt x="172" y="0"/>
                  </a:moveTo>
                  <a:lnTo>
                    <a:pt x="171" y="21"/>
                  </a:lnTo>
                  <a:lnTo>
                    <a:pt x="168" y="40"/>
                  </a:lnTo>
                  <a:lnTo>
                    <a:pt x="161" y="57"/>
                  </a:lnTo>
                  <a:lnTo>
                    <a:pt x="151" y="73"/>
                  </a:lnTo>
                  <a:lnTo>
                    <a:pt x="139" y="85"/>
                  </a:lnTo>
                  <a:lnTo>
                    <a:pt x="125" y="97"/>
                  </a:lnTo>
                  <a:lnTo>
                    <a:pt x="109" y="108"/>
                  </a:lnTo>
                  <a:lnTo>
                    <a:pt x="94" y="118"/>
                  </a:lnTo>
                  <a:lnTo>
                    <a:pt x="78" y="128"/>
                  </a:lnTo>
                  <a:lnTo>
                    <a:pt x="62" y="138"/>
                  </a:lnTo>
                  <a:lnTo>
                    <a:pt x="47" y="149"/>
                  </a:lnTo>
                  <a:lnTo>
                    <a:pt x="33" y="160"/>
                  </a:lnTo>
                  <a:lnTo>
                    <a:pt x="21" y="173"/>
                  </a:lnTo>
                  <a:lnTo>
                    <a:pt x="11" y="188"/>
                  </a:lnTo>
                  <a:lnTo>
                    <a:pt x="4" y="205"/>
                  </a:lnTo>
                  <a:lnTo>
                    <a:pt x="0" y="2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2" name="Freeform 3334"/>
            <p:cNvSpPr>
              <a:spLocks/>
            </p:cNvSpPr>
            <p:nvPr/>
          </p:nvSpPr>
          <p:spPr bwMode="auto">
            <a:xfrm>
              <a:off x="1989" y="3155"/>
              <a:ext cx="179" cy="326"/>
            </a:xfrm>
            <a:custGeom>
              <a:avLst/>
              <a:gdLst>
                <a:gd name="T0" fmla="*/ 1084 w 1435"/>
                <a:gd name="T1" fmla="*/ 2588 h 2610"/>
                <a:gd name="T2" fmla="*/ 989 w 1435"/>
                <a:gd name="T3" fmla="*/ 2598 h 2610"/>
                <a:gd name="T4" fmla="*/ 895 w 1435"/>
                <a:gd name="T5" fmla="*/ 2608 h 2610"/>
                <a:gd name="T6" fmla="*/ 803 w 1435"/>
                <a:gd name="T7" fmla="*/ 2609 h 2610"/>
                <a:gd name="T8" fmla="*/ 767 w 1435"/>
                <a:gd name="T9" fmla="*/ 2585 h 2610"/>
                <a:gd name="T10" fmla="*/ 773 w 1435"/>
                <a:gd name="T11" fmla="*/ 2558 h 2610"/>
                <a:gd name="T12" fmla="*/ 790 w 1435"/>
                <a:gd name="T13" fmla="*/ 2531 h 2610"/>
                <a:gd name="T14" fmla="*/ 801 w 1435"/>
                <a:gd name="T15" fmla="*/ 2502 h 2610"/>
                <a:gd name="T16" fmla="*/ 779 w 1435"/>
                <a:gd name="T17" fmla="*/ 2325 h 2610"/>
                <a:gd name="T18" fmla="*/ 679 w 1435"/>
                <a:gd name="T19" fmla="*/ 2122 h 2610"/>
                <a:gd name="T20" fmla="*/ 541 w 1435"/>
                <a:gd name="T21" fmla="*/ 1933 h 2610"/>
                <a:gd name="T22" fmla="*/ 409 w 1435"/>
                <a:gd name="T23" fmla="*/ 1742 h 2610"/>
                <a:gd name="T24" fmla="*/ 337 w 1435"/>
                <a:gd name="T25" fmla="*/ 1630 h 2610"/>
                <a:gd name="T26" fmla="*/ 271 w 1435"/>
                <a:gd name="T27" fmla="*/ 1546 h 2610"/>
                <a:gd name="T28" fmla="*/ 217 w 1435"/>
                <a:gd name="T29" fmla="*/ 1457 h 2610"/>
                <a:gd name="T30" fmla="*/ 199 w 1435"/>
                <a:gd name="T31" fmla="*/ 1359 h 2610"/>
                <a:gd name="T32" fmla="*/ 165 w 1435"/>
                <a:gd name="T33" fmla="*/ 1276 h 2610"/>
                <a:gd name="T34" fmla="*/ 92 w 1435"/>
                <a:gd name="T35" fmla="*/ 1218 h 2610"/>
                <a:gd name="T36" fmla="*/ 25 w 1435"/>
                <a:gd name="T37" fmla="*/ 1161 h 2610"/>
                <a:gd name="T38" fmla="*/ 0 w 1435"/>
                <a:gd name="T39" fmla="*/ 1076 h 2610"/>
                <a:gd name="T40" fmla="*/ 655 w 1435"/>
                <a:gd name="T41" fmla="*/ 15 h 2610"/>
                <a:gd name="T42" fmla="*/ 676 w 1435"/>
                <a:gd name="T43" fmla="*/ 3 h 2610"/>
                <a:gd name="T44" fmla="*/ 707 w 1435"/>
                <a:gd name="T45" fmla="*/ 1 h 2610"/>
                <a:gd name="T46" fmla="*/ 737 w 1435"/>
                <a:gd name="T47" fmla="*/ 8 h 2610"/>
                <a:gd name="T48" fmla="*/ 768 w 1435"/>
                <a:gd name="T49" fmla="*/ 18 h 2610"/>
                <a:gd name="T50" fmla="*/ 901 w 1435"/>
                <a:gd name="T51" fmla="*/ 72 h 2610"/>
                <a:gd name="T52" fmla="*/ 1064 w 1435"/>
                <a:gd name="T53" fmla="*/ 153 h 2610"/>
                <a:gd name="T54" fmla="*/ 1221 w 1435"/>
                <a:gd name="T55" fmla="*/ 250 h 2610"/>
                <a:gd name="T56" fmla="*/ 1369 w 1435"/>
                <a:gd name="T57" fmla="*/ 367 h 2610"/>
                <a:gd name="T58" fmla="*/ 1288 w 1435"/>
                <a:gd name="T59" fmla="*/ 511 h 2610"/>
                <a:gd name="T60" fmla="*/ 1128 w 1435"/>
                <a:gd name="T61" fmla="*/ 653 h 2610"/>
                <a:gd name="T62" fmla="*/ 966 w 1435"/>
                <a:gd name="T63" fmla="*/ 787 h 2610"/>
                <a:gd name="T64" fmla="*/ 798 w 1435"/>
                <a:gd name="T65" fmla="*/ 917 h 2610"/>
                <a:gd name="T66" fmla="*/ 727 w 1435"/>
                <a:gd name="T67" fmla="*/ 953 h 2610"/>
                <a:gd name="T68" fmla="*/ 687 w 1435"/>
                <a:gd name="T69" fmla="*/ 962 h 2610"/>
                <a:gd name="T70" fmla="*/ 660 w 1435"/>
                <a:gd name="T71" fmla="*/ 981 h 2610"/>
                <a:gd name="T72" fmla="*/ 662 w 1435"/>
                <a:gd name="T73" fmla="*/ 1017 h 2610"/>
                <a:gd name="T74" fmla="*/ 678 w 1435"/>
                <a:gd name="T75" fmla="*/ 1037 h 2610"/>
                <a:gd name="T76" fmla="*/ 690 w 1435"/>
                <a:gd name="T77" fmla="*/ 1052 h 2610"/>
                <a:gd name="T78" fmla="*/ 695 w 1435"/>
                <a:gd name="T79" fmla="*/ 1067 h 2610"/>
                <a:gd name="T80" fmla="*/ 686 w 1435"/>
                <a:gd name="T81" fmla="*/ 1079 h 2610"/>
                <a:gd name="T82" fmla="*/ 668 w 1435"/>
                <a:gd name="T83" fmla="*/ 1097 h 2610"/>
                <a:gd name="T84" fmla="*/ 648 w 1435"/>
                <a:gd name="T85" fmla="*/ 1115 h 2610"/>
                <a:gd name="T86" fmla="*/ 635 w 1435"/>
                <a:gd name="T87" fmla="*/ 1133 h 2610"/>
                <a:gd name="T88" fmla="*/ 642 w 1435"/>
                <a:gd name="T89" fmla="*/ 1155 h 2610"/>
                <a:gd name="T90" fmla="*/ 685 w 1435"/>
                <a:gd name="T91" fmla="*/ 1182 h 2610"/>
                <a:gd name="T92" fmla="*/ 730 w 1435"/>
                <a:gd name="T93" fmla="*/ 1211 h 2610"/>
                <a:gd name="T94" fmla="*/ 773 w 1435"/>
                <a:gd name="T95" fmla="*/ 1245 h 2610"/>
                <a:gd name="T96" fmla="*/ 811 w 1435"/>
                <a:gd name="T97" fmla="*/ 1288 h 2610"/>
                <a:gd name="T98" fmla="*/ 900 w 1435"/>
                <a:gd name="T99" fmla="*/ 1415 h 2610"/>
                <a:gd name="T100" fmla="*/ 977 w 1435"/>
                <a:gd name="T101" fmla="*/ 1579 h 2610"/>
                <a:gd name="T102" fmla="*/ 1046 w 1435"/>
                <a:gd name="T103" fmla="*/ 1746 h 2610"/>
                <a:gd name="T104" fmla="*/ 1132 w 1435"/>
                <a:gd name="T105" fmla="*/ 1906 h 2610"/>
                <a:gd name="T106" fmla="*/ 1293 w 1435"/>
                <a:gd name="T107" fmla="*/ 2302 h 2610"/>
                <a:gd name="T108" fmla="*/ 1340 w 1435"/>
                <a:gd name="T109" fmla="*/ 2351 h 2610"/>
                <a:gd name="T110" fmla="*/ 1391 w 1435"/>
                <a:gd name="T111" fmla="*/ 2400 h 2610"/>
                <a:gd name="T112" fmla="*/ 1428 w 1435"/>
                <a:gd name="T113" fmla="*/ 2454 h 2610"/>
                <a:gd name="T114" fmla="*/ 1432 w 1435"/>
                <a:gd name="T115" fmla="*/ 2522 h 2610"/>
                <a:gd name="T116" fmla="*/ 1367 w 1435"/>
                <a:gd name="T117" fmla="*/ 2549 h 2610"/>
                <a:gd name="T118" fmla="*/ 1297 w 1435"/>
                <a:gd name="T119" fmla="*/ 2565 h 2610"/>
                <a:gd name="T120" fmla="*/ 1224 w 1435"/>
                <a:gd name="T121" fmla="*/ 2574 h 2610"/>
                <a:gd name="T122" fmla="*/ 1154 w 1435"/>
                <a:gd name="T123" fmla="*/ 2587 h 2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5" h="2610">
                  <a:moveTo>
                    <a:pt x="1154" y="2587"/>
                  </a:moveTo>
                  <a:lnTo>
                    <a:pt x="1130" y="2586"/>
                  </a:lnTo>
                  <a:lnTo>
                    <a:pt x="1107" y="2587"/>
                  </a:lnTo>
                  <a:lnTo>
                    <a:pt x="1084" y="2588"/>
                  </a:lnTo>
                  <a:lnTo>
                    <a:pt x="1061" y="2590"/>
                  </a:lnTo>
                  <a:lnTo>
                    <a:pt x="1037" y="2592"/>
                  </a:lnTo>
                  <a:lnTo>
                    <a:pt x="1013" y="2595"/>
                  </a:lnTo>
                  <a:lnTo>
                    <a:pt x="989" y="2598"/>
                  </a:lnTo>
                  <a:lnTo>
                    <a:pt x="966" y="2600"/>
                  </a:lnTo>
                  <a:lnTo>
                    <a:pt x="942" y="2603"/>
                  </a:lnTo>
                  <a:lnTo>
                    <a:pt x="918" y="2606"/>
                  </a:lnTo>
                  <a:lnTo>
                    <a:pt x="895" y="2608"/>
                  </a:lnTo>
                  <a:lnTo>
                    <a:pt x="871" y="2609"/>
                  </a:lnTo>
                  <a:lnTo>
                    <a:pt x="848" y="2610"/>
                  </a:lnTo>
                  <a:lnTo>
                    <a:pt x="825" y="2610"/>
                  </a:lnTo>
                  <a:lnTo>
                    <a:pt x="803" y="2609"/>
                  </a:lnTo>
                  <a:lnTo>
                    <a:pt x="782" y="2608"/>
                  </a:lnTo>
                  <a:lnTo>
                    <a:pt x="774" y="2599"/>
                  </a:lnTo>
                  <a:lnTo>
                    <a:pt x="770" y="2592"/>
                  </a:lnTo>
                  <a:lnTo>
                    <a:pt x="767" y="2585"/>
                  </a:lnTo>
                  <a:lnTo>
                    <a:pt x="766" y="2578"/>
                  </a:lnTo>
                  <a:lnTo>
                    <a:pt x="767" y="2571"/>
                  </a:lnTo>
                  <a:lnTo>
                    <a:pt x="770" y="2564"/>
                  </a:lnTo>
                  <a:lnTo>
                    <a:pt x="773" y="2558"/>
                  </a:lnTo>
                  <a:lnTo>
                    <a:pt x="777" y="2551"/>
                  </a:lnTo>
                  <a:lnTo>
                    <a:pt x="781" y="2545"/>
                  </a:lnTo>
                  <a:lnTo>
                    <a:pt x="786" y="2538"/>
                  </a:lnTo>
                  <a:lnTo>
                    <a:pt x="790" y="2531"/>
                  </a:lnTo>
                  <a:lnTo>
                    <a:pt x="794" y="2524"/>
                  </a:lnTo>
                  <a:lnTo>
                    <a:pt x="797" y="2517"/>
                  </a:lnTo>
                  <a:lnTo>
                    <a:pt x="800" y="2510"/>
                  </a:lnTo>
                  <a:lnTo>
                    <a:pt x="801" y="2502"/>
                  </a:lnTo>
                  <a:lnTo>
                    <a:pt x="801" y="2495"/>
                  </a:lnTo>
                  <a:lnTo>
                    <a:pt x="800" y="2435"/>
                  </a:lnTo>
                  <a:lnTo>
                    <a:pt x="792" y="2379"/>
                  </a:lnTo>
                  <a:lnTo>
                    <a:pt x="779" y="2325"/>
                  </a:lnTo>
                  <a:lnTo>
                    <a:pt x="760" y="2271"/>
                  </a:lnTo>
                  <a:lnTo>
                    <a:pt x="736" y="2220"/>
                  </a:lnTo>
                  <a:lnTo>
                    <a:pt x="709" y="2171"/>
                  </a:lnTo>
                  <a:lnTo>
                    <a:pt x="679" y="2122"/>
                  </a:lnTo>
                  <a:lnTo>
                    <a:pt x="647" y="2074"/>
                  </a:lnTo>
                  <a:lnTo>
                    <a:pt x="612" y="2027"/>
                  </a:lnTo>
                  <a:lnTo>
                    <a:pt x="577" y="1980"/>
                  </a:lnTo>
                  <a:lnTo>
                    <a:pt x="541" y="1933"/>
                  </a:lnTo>
                  <a:lnTo>
                    <a:pt x="506" y="1887"/>
                  </a:lnTo>
                  <a:lnTo>
                    <a:pt x="471" y="1839"/>
                  </a:lnTo>
                  <a:lnTo>
                    <a:pt x="439" y="1791"/>
                  </a:lnTo>
                  <a:lnTo>
                    <a:pt x="409" y="1742"/>
                  </a:lnTo>
                  <a:lnTo>
                    <a:pt x="383" y="1692"/>
                  </a:lnTo>
                  <a:lnTo>
                    <a:pt x="369" y="1671"/>
                  </a:lnTo>
                  <a:lnTo>
                    <a:pt x="353" y="1651"/>
                  </a:lnTo>
                  <a:lnTo>
                    <a:pt x="337" y="1630"/>
                  </a:lnTo>
                  <a:lnTo>
                    <a:pt x="321" y="1610"/>
                  </a:lnTo>
                  <a:lnTo>
                    <a:pt x="304" y="1589"/>
                  </a:lnTo>
                  <a:lnTo>
                    <a:pt x="287" y="1568"/>
                  </a:lnTo>
                  <a:lnTo>
                    <a:pt x="271" y="1546"/>
                  </a:lnTo>
                  <a:lnTo>
                    <a:pt x="256" y="1524"/>
                  </a:lnTo>
                  <a:lnTo>
                    <a:pt x="242" y="1502"/>
                  </a:lnTo>
                  <a:lnTo>
                    <a:pt x="228" y="1480"/>
                  </a:lnTo>
                  <a:lnTo>
                    <a:pt x="217" y="1457"/>
                  </a:lnTo>
                  <a:lnTo>
                    <a:pt x="209" y="1434"/>
                  </a:lnTo>
                  <a:lnTo>
                    <a:pt x="203" y="1410"/>
                  </a:lnTo>
                  <a:lnTo>
                    <a:pt x="199" y="1385"/>
                  </a:lnTo>
                  <a:lnTo>
                    <a:pt x="199" y="1359"/>
                  </a:lnTo>
                  <a:lnTo>
                    <a:pt x="203" y="1334"/>
                  </a:lnTo>
                  <a:lnTo>
                    <a:pt x="193" y="1312"/>
                  </a:lnTo>
                  <a:lnTo>
                    <a:pt x="180" y="1293"/>
                  </a:lnTo>
                  <a:lnTo>
                    <a:pt x="165" y="1276"/>
                  </a:lnTo>
                  <a:lnTo>
                    <a:pt x="149" y="1260"/>
                  </a:lnTo>
                  <a:lnTo>
                    <a:pt x="131" y="1245"/>
                  </a:lnTo>
                  <a:lnTo>
                    <a:pt x="112" y="1231"/>
                  </a:lnTo>
                  <a:lnTo>
                    <a:pt x="92" y="1218"/>
                  </a:lnTo>
                  <a:lnTo>
                    <a:pt x="73" y="1205"/>
                  </a:lnTo>
                  <a:lnTo>
                    <a:pt x="55" y="1191"/>
                  </a:lnTo>
                  <a:lnTo>
                    <a:pt x="39" y="1176"/>
                  </a:lnTo>
                  <a:lnTo>
                    <a:pt x="25" y="1161"/>
                  </a:lnTo>
                  <a:lnTo>
                    <a:pt x="13" y="1143"/>
                  </a:lnTo>
                  <a:lnTo>
                    <a:pt x="5" y="1124"/>
                  </a:lnTo>
                  <a:lnTo>
                    <a:pt x="0" y="1101"/>
                  </a:lnTo>
                  <a:lnTo>
                    <a:pt x="0" y="1076"/>
                  </a:lnTo>
                  <a:lnTo>
                    <a:pt x="5" y="1049"/>
                  </a:lnTo>
                  <a:lnTo>
                    <a:pt x="4" y="1050"/>
                  </a:lnTo>
                  <a:lnTo>
                    <a:pt x="90" y="858"/>
                  </a:lnTo>
                  <a:lnTo>
                    <a:pt x="655" y="15"/>
                  </a:lnTo>
                  <a:lnTo>
                    <a:pt x="655" y="14"/>
                  </a:lnTo>
                  <a:lnTo>
                    <a:pt x="662" y="9"/>
                  </a:lnTo>
                  <a:lnTo>
                    <a:pt x="669" y="5"/>
                  </a:lnTo>
                  <a:lnTo>
                    <a:pt x="676" y="3"/>
                  </a:lnTo>
                  <a:lnTo>
                    <a:pt x="684" y="1"/>
                  </a:lnTo>
                  <a:lnTo>
                    <a:pt x="691" y="0"/>
                  </a:lnTo>
                  <a:lnTo>
                    <a:pt x="699" y="0"/>
                  </a:lnTo>
                  <a:lnTo>
                    <a:pt x="707" y="1"/>
                  </a:lnTo>
                  <a:lnTo>
                    <a:pt x="714" y="2"/>
                  </a:lnTo>
                  <a:lnTo>
                    <a:pt x="722" y="4"/>
                  </a:lnTo>
                  <a:lnTo>
                    <a:pt x="730" y="6"/>
                  </a:lnTo>
                  <a:lnTo>
                    <a:pt x="737" y="8"/>
                  </a:lnTo>
                  <a:lnTo>
                    <a:pt x="745" y="10"/>
                  </a:lnTo>
                  <a:lnTo>
                    <a:pt x="752" y="13"/>
                  </a:lnTo>
                  <a:lnTo>
                    <a:pt x="761" y="16"/>
                  </a:lnTo>
                  <a:lnTo>
                    <a:pt x="768" y="18"/>
                  </a:lnTo>
                  <a:lnTo>
                    <a:pt x="775" y="21"/>
                  </a:lnTo>
                  <a:lnTo>
                    <a:pt x="817" y="37"/>
                  </a:lnTo>
                  <a:lnTo>
                    <a:pt x="859" y="55"/>
                  </a:lnTo>
                  <a:lnTo>
                    <a:pt x="901" y="72"/>
                  </a:lnTo>
                  <a:lnTo>
                    <a:pt x="942" y="91"/>
                  </a:lnTo>
                  <a:lnTo>
                    <a:pt x="983" y="111"/>
                  </a:lnTo>
                  <a:lnTo>
                    <a:pt x="1024" y="131"/>
                  </a:lnTo>
                  <a:lnTo>
                    <a:pt x="1064" y="153"/>
                  </a:lnTo>
                  <a:lnTo>
                    <a:pt x="1104" y="175"/>
                  </a:lnTo>
                  <a:lnTo>
                    <a:pt x="1143" y="199"/>
                  </a:lnTo>
                  <a:lnTo>
                    <a:pt x="1182" y="225"/>
                  </a:lnTo>
                  <a:lnTo>
                    <a:pt x="1221" y="250"/>
                  </a:lnTo>
                  <a:lnTo>
                    <a:pt x="1258" y="277"/>
                  </a:lnTo>
                  <a:lnTo>
                    <a:pt x="1296" y="305"/>
                  </a:lnTo>
                  <a:lnTo>
                    <a:pt x="1333" y="335"/>
                  </a:lnTo>
                  <a:lnTo>
                    <a:pt x="1369" y="367"/>
                  </a:lnTo>
                  <a:lnTo>
                    <a:pt x="1405" y="399"/>
                  </a:lnTo>
                  <a:lnTo>
                    <a:pt x="1366" y="436"/>
                  </a:lnTo>
                  <a:lnTo>
                    <a:pt x="1327" y="473"/>
                  </a:lnTo>
                  <a:lnTo>
                    <a:pt x="1288" y="511"/>
                  </a:lnTo>
                  <a:lnTo>
                    <a:pt x="1247" y="547"/>
                  </a:lnTo>
                  <a:lnTo>
                    <a:pt x="1208" y="582"/>
                  </a:lnTo>
                  <a:lnTo>
                    <a:pt x="1169" y="617"/>
                  </a:lnTo>
                  <a:lnTo>
                    <a:pt x="1128" y="653"/>
                  </a:lnTo>
                  <a:lnTo>
                    <a:pt x="1089" y="687"/>
                  </a:lnTo>
                  <a:lnTo>
                    <a:pt x="1048" y="721"/>
                  </a:lnTo>
                  <a:lnTo>
                    <a:pt x="1007" y="754"/>
                  </a:lnTo>
                  <a:lnTo>
                    <a:pt x="966" y="787"/>
                  </a:lnTo>
                  <a:lnTo>
                    <a:pt x="925" y="821"/>
                  </a:lnTo>
                  <a:lnTo>
                    <a:pt x="882" y="853"/>
                  </a:lnTo>
                  <a:lnTo>
                    <a:pt x="840" y="885"/>
                  </a:lnTo>
                  <a:lnTo>
                    <a:pt x="798" y="917"/>
                  </a:lnTo>
                  <a:lnTo>
                    <a:pt x="754" y="949"/>
                  </a:lnTo>
                  <a:lnTo>
                    <a:pt x="745" y="949"/>
                  </a:lnTo>
                  <a:lnTo>
                    <a:pt x="736" y="950"/>
                  </a:lnTo>
                  <a:lnTo>
                    <a:pt x="727" y="953"/>
                  </a:lnTo>
                  <a:lnTo>
                    <a:pt x="717" y="954"/>
                  </a:lnTo>
                  <a:lnTo>
                    <a:pt x="707" y="956"/>
                  </a:lnTo>
                  <a:lnTo>
                    <a:pt x="697" y="959"/>
                  </a:lnTo>
                  <a:lnTo>
                    <a:pt x="687" y="962"/>
                  </a:lnTo>
                  <a:lnTo>
                    <a:pt x="679" y="965"/>
                  </a:lnTo>
                  <a:lnTo>
                    <a:pt x="671" y="970"/>
                  </a:lnTo>
                  <a:lnTo>
                    <a:pt x="665" y="975"/>
                  </a:lnTo>
                  <a:lnTo>
                    <a:pt x="660" y="981"/>
                  </a:lnTo>
                  <a:lnTo>
                    <a:pt x="657" y="988"/>
                  </a:lnTo>
                  <a:lnTo>
                    <a:pt x="656" y="997"/>
                  </a:lnTo>
                  <a:lnTo>
                    <a:pt x="658" y="1006"/>
                  </a:lnTo>
                  <a:lnTo>
                    <a:pt x="662" y="1017"/>
                  </a:lnTo>
                  <a:lnTo>
                    <a:pt x="669" y="1029"/>
                  </a:lnTo>
                  <a:lnTo>
                    <a:pt x="672" y="1031"/>
                  </a:lnTo>
                  <a:lnTo>
                    <a:pt x="675" y="1034"/>
                  </a:lnTo>
                  <a:lnTo>
                    <a:pt x="678" y="1037"/>
                  </a:lnTo>
                  <a:lnTo>
                    <a:pt x="681" y="1041"/>
                  </a:lnTo>
                  <a:lnTo>
                    <a:pt x="684" y="1045"/>
                  </a:lnTo>
                  <a:lnTo>
                    <a:pt x="687" y="1048"/>
                  </a:lnTo>
                  <a:lnTo>
                    <a:pt x="690" y="1052"/>
                  </a:lnTo>
                  <a:lnTo>
                    <a:pt x="692" y="1056"/>
                  </a:lnTo>
                  <a:lnTo>
                    <a:pt x="693" y="1060"/>
                  </a:lnTo>
                  <a:lnTo>
                    <a:pt x="694" y="1064"/>
                  </a:lnTo>
                  <a:lnTo>
                    <a:pt x="695" y="1067"/>
                  </a:lnTo>
                  <a:lnTo>
                    <a:pt x="694" y="1071"/>
                  </a:lnTo>
                  <a:lnTo>
                    <a:pt x="692" y="1074"/>
                  </a:lnTo>
                  <a:lnTo>
                    <a:pt x="690" y="1077"/>
                  </a:lnTo>
                  <a:lnTo>
                    <a:pt x="686" y="1079"/>
                  </a:lnTo>
                  <a:lnTo>
                    <a:pt x="682" y="1082"/>
                  </a:lnTo>
                  <a:lnTo>
                    <a:pt x="678" y="1087"/>
                  </a:lnTo>
                  <a:lnTo>
                    <a:pt x="673" y="1092"/>
                  </a:lnTo>
                  <a:lnTo>
                    <a:pt x="668" y="1097"/>
                  </a:lnTo>
                  <a:lnTo>
                    <a:pt x="663" y="1101"/>
                  </a:lnTo>
                  <a:lnTo>
                    <a:pt x="658" y="1107"/>
                  </a:lnTo>
                  <a:lnTo>
                    <a:pt x="653" y="1111"/>
                  </a:lnTo>
                  <a:lnTo>
                    <a:pt x="648" y="1115"/>
                  </a:lnTo>
                  <a:lnTo>
                    <a:pt x="643" y="1120"/>
                  </a:lnTo>
                  <a:lnTo>
                    <a:pt x="639" y="1124"/>
                  </a:lnTo>
                  <a:lnTo>
                    <a:pt x="637" y="1129"/>
                  </a:lnTo>
                  <a:lnTo>
                    <a:pt x="635" y="1133"/>
                  </a:lnTo>
                  <a:lnTo>
                    <a:pt x="634" y="1138"/>
                  </a:lnTo>
                  <a:lnTo>
                    <a:pt x="635" y="1143"/>
                  </a:lnTo>
                  <a:lnTo>
                    <a:pt x="638" y="1149"/>
                  </a:lnTo>
                  <a:lnTo>
                    <a:pt x="642" y="1155"/>
                  </a:lnTo>
                  <a:lnTo>
                    <a:pt x="649" y="1162"/>
                  </a:lnTo>
                  <a:lnTo>
                    <a:pt x="661" y="1168"/>
                  </a:lnTo>
                  <a:lnTo>
                    <a:pt x="673" y="1175"/>
                  </a:lnTo>
                  <a:lnTo>
                    <a:pt x="685" y="1182"/>
                  </a:lnTo>
                  <a:lnTo>
                    <a:pt x="697" y="1189"/>
                  </a:lnTo>
                  <a:lnTo>
                    <a:pt x="708" y="1196"/>
                  </a:lnTo>
                  <a:lnTo>
                    <a:pt x="719" y="1203"/>
                  </a:lnTo>
                  <a:lnTo>
                    <a:pt x="730" y="1211"/>
                  </a:lnTo>
                  <a:lnTo>
                    <a:pt x="741" y="1219"/>
                  </a:lnTo>
                  <a:lnTo>
                    <a:pt x="752" y="1227"/>
                  </a:lnTo>
                  <a:lnTo>
                    <a:pt x="763" y="1236"/>
                  </a:lnTo>
                  <a:lnTo>
                    <a:pt x="773" y="1245"/>
                  </a:lnTo>
                  <a:lnTo>
                    <a:pt x="783" y="1256"/>
                  </a:lnTo>
                  <a:lnTo>
                    <a:pt x="793" y="1266"/>
                  </a:lnTo>
                  <a:lnTo>
                    <a:pt x="802" y="1277"/>
                  </a:lnTo>
                  <a:lnTo>
                    <a:pt x="811" y="1288"/>
                  </a:lnTo>
                  <a:lnTo>
                    <a:pt x="821" y="1301"/>
                  </a:lnTo>
                  <a:lnTo>
                    <a:pt x="849" y="1337"/>
                  </a:lnTo>
                  <a:lnTo>
                    <a:pt x="875" y="1375"/>
                  </a:lnTo>
                  <a:lnTo>
                    <a:pt x="900" y="1415"/>
                  </a:lnTo>
                  <a:lnTo>
                    <a:pt x="921" y="1455"/>
                  </a:lnTo>
                  <a:lnTo>
                    <a:pt x="941" y="1496"/>
                  </a:lnTo>
                  <a:lnTo>
                    <a:pt x="959" y="1537"/>
                  </a:lnTo>
                  <a:lnTo>
                    <a:pt x="977" y="1579"/>
                  </a:lnTo>
                  <a:lnTo>
                    <a:pt x="994" y="1621"/>
                  </a:lnTo>
                  <a:lnTo>
                    <a:pt x="1010" y="1663"/>
                  </a:lnTo>
                  <a:lnTo>
                    <a:pt x="1029" y="1705"/>
                  </a:lnTo>
                  <a:lnTo>
                    <a:pt x="1046" y="1746"/>
                  </a:lnTo>
                  <a:lnTo>
                    <a:pt x="1065" y="1787"/>
                  </a:lnTo>
                  <a:lnTo>
                    <a:pt x="1085" y="1827"/>
                  </a:lnTo>
                  <a:lnTo>
                    <a:pt x="1107" y="1868"/>
                  </a:lnTo>
                  <a:lnTo>
                    <a:pt x="1132" y="1906"/>
                  </a:lnTo>
                  <a:lnTo>
                    <a:pt x="1160" y="1944"/>
                  </a:lnTo>
                  <a:lnTo>
                    <a:pt x="1160" y="1945"/>
                  </a:lnTo>
                  <a:lnTo>
                    <a:pt x="1292" y="2303"/>
                  </a:lnTo>
                  <a:lnTo>
                    <a:pt x="1293" y="2302"/>
                  </a:lnTo>
                  <a:lnTo>
                    <a:pt x="1303" y="2315"/>
                  </a:lnTo>
                  <a:lnTo>
                    <a:pt x="1315" y="2328"/>
                  </a:lnTo>
                  <a:lnTo>
                    <a:pt x="1327" y="2340"/>
                  </a:lnTo>
                  <a:lnTo>
                    <a:pt x="1340" y="2351"/>
                  </a:lnTo>
                  <a:lnTo>
                    <a:pt x="1353" y="2363"/>
                  </a:lnTo>
                  <a:lnTo>
                    <a:pt x="1366" y="2375"/>
                  </a:lnTo>
                  <a:lnTo>
                    <a:pt x="1379" y="2387"/>
                  </a:lnTo>
                  <a:lnTo>
                    <a:pt x="1391" y="2400"/>
                  </a:lnTo>
                  <a:lnTo>
                    <a:pt x="1402" y="2412"/>
                  </a:lnTo>
                  <a:lnTo>
                    <a:pt x="1413" y="2425"/>
                  </a:lnTo>
                  <a:lnTo>
                    <a:pt x="1421" y="2439"/>
                  </a:lnTo>
                  <a:lnTo>
                    <a:pt x="1428" y="2454"/>
                  </a:lnTo>
                  <a:lnTo>
                    <a:pt x="1433" y="2470"/>
                  </a:lnTo>
                  <a:lnTo>
                    <a:pt x="1435" y="2486"/>
                  </a:lnTo>
                  <a:lnTo>
                    <a:pt x="1435" y="2503"/>
                  </a:lnTo>
                  <a:lnTo>
                    <a:pt x="1432" y="2522"/>
                  </a:lnTo>
                  <a:lnTo>
                    <a:pt x="1416" y="2530"/>
                  </a:lnTo>
                  <a:lnTo>
                    <a:pt x="1399" y="2538"/>
                  </a:lnTo>
                  <a:lnTo>
                    <a:pt x="1383" y="2544"/>
                  </a:lnTo>
                  <a:lnTo>
                    <a:pt x="1367" y="2549"/>
                  </a:lnTo>
                  <a:lnTo>
                    <a:pt x="1350" y="2554"/>
                  </a:lnTo>
                  <a:lnTo>
                    <a:pt x="1332" y="2558"/>
                  </a:lnTo>
                  <a:lnTo>
                    <a:pt x="1315" y="2562"/>
                  </a:lnTo>
                  <a:lnTo>
                    <a:pt x="1297" y="2565"/>
                  </a:lnTo>
                  <a:lnTo>
                    <a:pt x="1278" y="2567"/>
                  </a:lnTo>
                  <a:lnTo>
                    <a:pt x="1260" y="2570"/>
                  </a:lnTo>
                  <a:lnTo>
                    <a:pt x="1242" y="2572"/>
                  </a:lnTo>
                  <a:lnTo>
                    <a:pt x="1224" y="2574"/>
                  </a:lnTo>
                  <a:lnTo>
                    <a:pt x="1206" y="2577"/>
                  </a:lnTo>
                  <a:lnTo>
                    <a:pt x="1188" y="2580"/>
                  </a:lnTo>
                  <a:lnTo>
                    <a:pt x="1171" y="2583"/>
                  </a:lnTo>
                  <a:lnTo>
                    <a:pt x="1154" y="2587"/>
                  </a:lnTo>
                  <a:close/>
                </a:path>
              </a:pathLst>
            </a:custGeom>
            <a:solidFill>
              <a:srgbClr val="A9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3" name="Freeform 3335"/>
            <p:cNvSpPr>
              <a:spLocks/>
            </p:cNvSpPr>
            <p:nvPr/>
          </p:nvSpPr>
          <p:spPr bwMode="auto">
            <a:xfrm>
              <a:off x="2086" y="3478"/>
              <a:ext cx="47" cy="3"/>
            </a:xfrm>
            <a:custGeom>
              <a:avLst/>
              <a:gdLst>
                <a:gd name="T0" fmla="*/ 372 w 372"/>
                <a:gd name="T1" fmla="*/ 1 h 24"/>
                <a:gd name="T2" fmla="*/ 348 w 372"/>
                <a:gd name="T3" fmla="*/ 0 h 24"/>
                <a:gd name="T4" fmla="*/ 325 w 372"/>
                <a:gd name="T5" fmla="*/ 1 h 24"/>
                <a:gd name="T6" fmla="*/ 302 w 372"/>
                <a:gd name="T7" fmla="*/ 2 h 24"/>
                <a:gd name="T8" fmla="*/ 279 w 372"/>
                <a:gd name="T9" fmla="*/ 4 h 24"/>
                <a:gd name="T10" fmla="*/ 255 w 372"/>
                <a:gd name="T11" fmla="*/ 6 h 24"/>
                <a:gd name="T12" fmla="*/ 231 w 372"/>
                <a:gd name="T13" fmla="*/ 9 h 24"/>
                <a:gd name="T14" fmla="*/ 207 w 372"/>
                <a:gd name="T15" fmla="*/ 12 h 24"/>
                <a:gd name="T16" fmla="*/ 184 w 372"/>
                <a:gd name="T17" fmla="*/ 14 h 24"/>
                <a:gd name="T18" fmla="*/ 160 w 372"/>
                <a:gd name="T19" fmla="*/ 17 h 24"/>
                <a:gd name="T20" fmla="*/ 136 w 372"/>
                <a:gd name="T21" fmla="*/ 20 h 24"/>
                <a:gd name="T22" fmla="*/ 113 w 372"/>
                <a:gd name="T23" fmla="*/ 22 h 24"/>
                <a:gd name="T24" fmla="*/ 89 w 372"/>
                <a:gd name="T25" fmla="*/ 23 h 24"/>
                <a:gd name="T26" fmla="*/ 66 w 372"/>
                <a:gd name="T27" fmla="*/ 24 h 24"/>
                <a:gd name="T28" fmla="*/ 43 w 372"/>
                <a:gd name="T29" fmla="*/ 24 h 24"/>
                <a:gd name="T30" fmla="*/ 21 w 372"/>
                <a:gd name="T31" fmla="*/ 23 h 24"/>
                <a:gd name="T32" fmla="*/ 0 w 372"/>
                <a:gd name="T33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2" h="24">
                  <a:moveTo>
                    <a:pt x="372" y="1"/>
                  </a:moveTo>
                  <a:lnTo>
                    <a:pt x="348" y="0"/>
                  </a:lnTo>
                  <a:lnTo>
                    <a:pt x="325" y="1"/>
                  </a:lnTo>
                  <a:lnTo>
                    <a:pt x="302" y="2"/>
                  </a:lnTo>
                  <a:lnTo>
                    <a:pt x="279" y="4"/>
                  </a:lnTo>
                  <a:lnTo>
                    <a:pt x="255" y="6"/>
                  </a:lnTo>
                  <a:lnTo>
                    <a:pt x="231" y="9"/>
                  </a:lnTo>
                  <a:lnTo>
                    <a:pt x="207" y="12"/>
                  </a:lnTo>
                  <a:lnTo>
                    <a:pt x="184" y="14"/>
                  </a:lnTo>
                  <a:lnTo>
                    <a:pt x="160" y="17"/>
                  </a:lnTo>
                  <a:lnTo>
                    <a:pt x="136" y="20"/>
                  </a:lnTo>
                  <a:lnTo>
                    <a:pt x="113" y="22"/>
                  </a:lnTo>
                  <a:lnTo>
                    <a:pt x="89" y="23"/>
                  </a:lnTo>
                  <a:lnTo>
                    <a:pt x="66" y="24"/>
                  </a:lnTo>
                  <a:lnTo>
                    <a:pt x="43" y="24"/>
                  </a:lnTo>
                  <a:lnTo>
                    <a:pt x="21" y="23"/>
                  </a:lnTo>
                  <a:lnTo>
                    <a:pt x="0" y="2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4" name="Freeform 3336"/>
            <p:cNvSpPr>
              <a:spLocks/>
            </p:cNvSpPr>
            <p:nvPr/>
          </p:nvSpPr>
          <p:spPr bwMode="auto">
            <a:xfrm>
              <a:off x="2084" y="3466"/>
              <a:ext cx="5" cy="14"/>
            </a:xfrm>
            <a:custGeom>
              <a:avLst/>
              <a:gdLst>
                <a:gd name="T0" fmla="*/ 16 w 35"/>
                <a:gd name="T1" fmla="*/ 113 h 113"/>
                <a:gd name="T2" fmla="*/ 8 w 35"/>
                <a:gd name="T3" fmla="*/ 104 h 113"/>
                <a:gd name="T4" fmla="*/ 4 w 35"/>
                <a:gd name="T5" fmla="*/ 97 h 113"/>
                <a:gd name="T6" fmla="*/ 1 w 35"/>
                <a:gd name="T7" fmla="*/ 90 h 113"/>
                <a:gd name="T8" fmla="*/ 0 w 35"/>
                <a:gd name="T9" fmla="*/ 83 h 113"/>
                <a:gd name="T10" fmla="*/ 1 w 35"/>
                <a:gd name="T11" fmla="*/ 76 h 113"/>
                <a:gd name="T12" fmla="*/ 4 w 35"/>
                <a:gd name="T13" fmla="*/ 69 h 113"/>
                <a:gd name="T14" fmla="*/ 7 w 35"/>
                <a:gd name="T15" fmla="*/ 63 h 113"/>
                <a:gd name="T16" fmla="*/ 11 w 35"/>
                <a:gd name="T17" fmla="*/ 56 h 113"/>
                <a:gd name="T18" fmla="*/ 15 w 35"/>
                <a:gd name="T19" fmla="*/ 50 h 113"/>
                <a:gd name="T20" fmla="*/ 20 w 35"/>
                <a:gd name="T21" fmla="*/ 43 h 113"/>
                <a:gd name="T22" fmla="*/ 24 w 35"/>
                <a:gd name="T23" fmla="*/ 36 h 113"/>
                <a:gd name="T24" fmla="*/ 28 w 35"/>
                <a:gd name="T25" fmla="*/ 29 h 113"/>
                <a:gd name="T26" fmla="*/ 31 w 35"/>
                <a:gd name="T27" fmla="*/ 22 h 113"/>
                <a:gd name="T28" fmla="*/ 34 w 35"/>
                <a:gd name="T29" fmla="*/ 15 h 113"/>
                <a:gd name="T30" fmla="*/ 35 w 35"/>
                <a:gd name="T31" fmla="*/ 7 h 113"/>
                <a:gd name="T32" fmla="*/ 35 w 35"/>
                <a:gd name="T3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13">
                  <a:moveTo>
                    <a:pt x="16" y="113"/>
                  </a:moveTo>
                  <a:lnTo>
                    <a:pt x="8" y="104"/>
                  </a:lnTo>
                  <a:lnTo>
                    <a:pt x="4" y="97"/>
                  </a:lnTo>
                  <a:lnTo>
                    <a:pt x="1" y="90"/>
                  </a:lnTo>
                  <a:lnTo>
                    <a:pt x="0" y="83"/>
                  </a:lnTo>
                  <a:lnTo>
                    <a:pt x="1" y="76"/>
                  </a:lnTo>
                  <a:lnTo>
                    <a:pt x="4" y="69"/>
                  </a:lnTo>
                  <a:lnTo>
                    <a:pt x="7" y="63"/>
                  </a:lnTo>
                  <a:lnTo>
                    <a:pt x="11" y="56"/>
                  </a:lnTo>
                  <a:lnTo>
                    <a:pt x="15" y="50"/>
                  </a:lnTo>
                  <a:lnTo>
                    <a:pt x="20" y="43"/>
                  </a:lnTo>
                  <a:lnTo>
                    <a:pt x="24" y="36"/>
                  </a:lnTo>
                  <a:lnTo>
                    <a:pt x="28" y="29"/>
                  </a:lnTo>
                  <a:lnTo>
                    <a:pt x="31" y="22"/>
                  </a:lnTo>
                  <a:lnTo>
                    <a:pt x="34" y="15"/>
                  </a:lnTo>
                  <a:lnTo>
                    <a:pt x="35" y="7"/>
                  </a:lnTo>
                  <a:lnTo>
                    <a:pt x="3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5" name="Freeform 3337"/>
            <p:cNvSpPr>
              <a:spLocks/>
            </p:cNvSpPr>
            <p:nvPr/>
          </p:nvSpPr>
          <p:spPr bwMode="auto">
            <a:xfrm>
              <a:off x="2037" y="3366"/>
              <a:ext cx="52" cy="100"/>
            </a:xfrm>
            <a:custGeom>
              <a:avLst/>
              <a:gdLst>
                <a:gd name="T0" fmla="*/ 418 w 418"/>
                <a:gd name="T1" fmla="*/ 803 h 803"/>
                <a:gd name="T2" fmla="*/ 417 w 418"/>
                <a:gd name="T3" fmla="*/ 743 h 803"/>
                <a:gd name="T4" fmla="*/ 409 w 418"/>
                <a:gd name="T5" fmla="*/ 687 h 803"/>
                <a:gd name="T6" fmla="*/ 396 w 418"/>
                <a:gd name="T7" fmla="*/ 633 h 803"/>
                <a:gd name="T8" fmla="*/ 377 w 418"/>
                <a:gd name="T9" fmla="*/ 579 h 803"/>
                <a:gd name="T10" fmla="*/ 353 w 418"/>
                <a:gd name="T11" fmla="*/ 528 h 803"/>
                <a:gd name="T12" fmla="*/ 326 w 418"/>
                <a:gd name="T13" fmla="*/ 479 h 803"/>
                <a:gd name="T14" fmla="*/ 296 w 418"/>
                <a:gd name="T15" fmla="*/ 430 h 803"/>
                <a:gd name="T16" fmla="*/ 264 w 418"/>
                <a:gd name="T17" fmla="*/ 382 h 803"/>
                <a:gd name="T18" fmla="*/ 229 w 418"/>
                <a:gd name="T19" fmla="*/ 335 h 803"/>
                <a:gd name="T20" fmla="*/ 194 w 418"/>
                <a:gd name="T21" fmla="*/ 288 h 803"/>
                <a:gd name="T22" fmla="*/ 158 w 418"/>
                <a:gd name="T23" fmla="*/ 241 h 803"/>
                <a:gd name="T24" fmla="*/ 123 w 418"/>
                <a:gd name="T25" fmla="*/ 195 h 803"/>
                <a:gd name="T26" fmla="*/ 88 w 418"/>
                <a:gd name="T27" fmla="*/ 147 h 803"/>
                <a:gd name="T28" fmla="*/ 56 w 418"/>
                <a:gd name="T29" fmla="*/ 99 h 803"/>
                <a:gd name="T30" fmla="*/ 26 w 418"/>
                <a:gd name="T31" fmla="*/ 50 h 803"/>
                <a:gd name="T32" fmla="*/ 0 w 418"/>
                <a:gd name="T33" fmla="*/ 0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803">
                  <a:moveTo>
                    <a:pt x="418" y="803"/>
                  </a:moveTo>
                  <a:lnTo>
                    <a:pt x="417" y="743"/>
                  </a:lnTo>
                  <a:lnTo>
                    <a:pt x="409" y="687"/>
                  </a:lnTo>
                  <a:lnTo>
                    <a:pt x="396" y="633"/>
                  </a:lnTo>
                  <a:lnTo>
                    <a:pt x="377" y="579"/>
                  </a:lnTo>
                  <a:lnTo>
                    <a:pt x="353" y="528"/>
                  </a:lnTo>
                  <a:lnTo>
                    <a:pt x="326" y="479"/>
                  </a:lnTo>
                  <a:lnTo>
                    <a:pt x="296" y="430"/>
                  </a:lnTo>
                  <a:lnTo>
                    <a:pt x="264" y="382"/>
                  </a:lnTo>
                  <a:lnTo>
                    <a:pt x="229" y="335"/>
                  </a:lnTo>
                  <a:lnTo>
                    <a:pt x="194" y="288"/>
                  </a:lnTo>
                  <a:lnTo>
                    <a:pt x="158" y="241"/>
                  </a:lnTo>
                  <a:lnTo>
                    <a:pt x="123" y="195"/>
                  </a:lnTo>
                  <a:lnTo>
                    <a:pt x="88" y="147"/>
                  </a:lnTo>
                  <a:lnTo>
                    <a:pt x="56" y="99"/>
                  </a:lnTo>
                  <a:lnTo>
                    <a:pt x="26" y="5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6" name="Freeform 3338"/>
            <p:cNvSpPr>
              <a:spLocks/>
            </p:cNvSpPr>
            <p:nvPr/>
          </p:nvSpPr>
          <p:spPr bwMode="auto">
            <a:xfrm>
              <a:off x="2014" y="3321"/>
              <a:ext cx="23" cy="45"/>
            </a:xfrm>
            <a:custGeom>
              <a:avLst/>
              <a:gdLst>
                <a:gd name="T0" fmla="*/ 184 w 184"/>
                <a:gd name="T1" fmla="*/ 358 h 358"/>
                <a:gd name="T2" fmla="*/ 170 w 184"/>
                <a:gd name="T3" fmla="*/ 337 h 358"/>
                <a:gd name="T4" fmla="*/ 154 w 184"/>
                <a:gd name="T5" fmla="*/ 317 h 358"/>
                <a:gd name="T6" fmla="*/ 138 w 184"/>
                <a:gd name="T7" fmla="*/ 296 h 358"/>
                <a:gd name="T8" fmla="*/ 122 w 184"/>
                <a:gd name="T9" fmla="*/ 276 h 358"/>
                <a:gd name="T10" fmla="*/ 105 w 184"/>
                <a:gd name="T11" fmla="*/ 255 h 358"/>
                <a:gd name="T12" fmla="*/ 88 w 184"/>
                <a:gd name="T13" fmla="*/ 234 h 358"/>
                <a:gd name="T14" fmla="*/ 72 w 184"/>
                <a:gd name="T15" fmla="*/ 212 h 358"/>
                <a:gd name="T16" fmla="*/ 57 w 184"/>
                <a:gd name="T17" fmla="*/ 190 h 358"/>
                <a:gd name="T18" fmla="*/ 43 w 184"/>
                <a:gd name="T19" fmla="*/ 168 h 358"/>
                <a:gd name="T20" fmla="*/ 29 w 184"/>
                <a:gd name="T21" fmla="*/ 146 h 358"/>
                <a:gd name="T22" fmla="*/ 18 w 184"/>
                <a:gd name="T23" fmla="*/ 123 h 358"/>
                <a:gd name="T24" fmla="*/ 10 w 184"/>
                <a:gd name="T25" fmla="*/ 100 h 358"/>
                <a:gd name="T26" fmla="*/ 4 w 184"/>
                <a:gd name="T27" fmla="*/ 76 h 358"/>
                <a:gd name="T28" fmla="*/ 0 w 184"/>
                <a:gd name="T29" fmla="*/ 51 h 358"/>
                <a:gd name="T30" fmla="*/ 0 w 184"/>
                <a:gd name="T31" fmla="*/ 25 h 358"/>
                <a:gd name="T32" fmla="*/ 4 w 184"/>
                <a:gd name="T3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4" h="358">
                  <a:moveTo>
                    <a:pt x="184" y="358"/>
                  </a:moveTo>
                  <a:lnTo>
                    <a:pt x="170" y="337"/>
                  </a:lnTo>
                  <a:lnTo>
                    <a:pt x="154" y="317"/>
                  </a:lnTo>
                  <a:lnTo>
                    <a:pt x="138" y="296"/>
                  </a:lnTo>
                  <a:lnTo>
                    <a:pt x="122" y="276"/>
                  </a:lnTo>
                  <a:lnTo>
                    <a:pt x="105" y="255"/>
                  </a:lnTo>
                  <a:lnTo>
                    <a:pt x="88" y="234"/>
                  </a:lnTo>
                  <a:lnTo>
                    <a:pt x="72" y="212"/>
                  </a:lnTo>
                  <a:lnTo>
                    <a:pt x="57" y="190"/>
                  </a:lnTo>
                  <a:lnTo>
                    <a:pt x="43" y="168"/>
                  </a:lnTo>
                  <a:lnTo>
                    <a:pt x="29" y="146"/>
                  </a:lnTo>
                  <a:lnTo>
                    <a:pt x="18" y="123"/>
                  </a:lnTo>
                  <a:lnTo>
                    <a:pt x="10" y="100"/>
                  </a:lnTo>
                  <a:lnTo>
                    <a:pt x="4" y="76"/>
                  </a:lnTo>
                  <a:lnTo>
                    <a:pt x="0" y="51"/>
                  </a:lnTo>
                  <a:lnTo>
                    <a:pt x="0" y="25"/>
                  </a:lnTo>
                  <a:lnTo>
                    <a:pt x="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7" name="Freeform 3339"/>
            <p:cNvSpPr>
              <a:spLocks/>
            </p:cNvSpPr>
            <p:nvPr/>
          </p:nvSpPr>
          <p:spPr bwMode="auto">
            <a:xfrm>
              <a:off x="1989" y="3286"/>
              <a:ext cx="25" cy="35"/>
            </a:xfrm>
            <a:custGeom>
              <a:avLst/>
              <a:gdLst>
                <a:gd name="T0" fmla="*/ 203 w 203"/>
                <a:gd name="T1" fmla="*/ 285 h 285"/>
                <a:gd name="T2" fmla="*/ 193 w 203"/>
                <a:gd name="T3" fmla="*/ 263 h 285"/>
                <a:gd name="T4" fmla="*/ 180 w 203"/>
                <a:gd name="T5" fmla="*/ 244 h 285"/>
                <a:gd name="T6" fmla="*/ 165 w 203"/>
                <a:gd name="T7" fmla="*/ 227 h 285"/>
                <a:gd name="T8" fmla="*/ 149 w 203"/>
                <a:gd name="T9" fmla="*/ 211 h 285"/>
                <a:gd name="T10" fmla="*/ 131 w 203"/>
                <a:gd name="T11" fmla="*/ 196 h 285"/>
                <a:gd name="T12" fmla="*/ 112 w 203"/>
                <a:gd name="T13" fmla="*/ 182 h 285"/>
                <a:gd name="T14" fmla="*/ 92 w 203"/>
                <a:gd name="T15" fmla="*/ 169 h 285"/>
                <a:gd name="T16" fmla="*/ 73 w 203"/>
                <a:gd name="T17" fmla="*/ 156 h 285"/>
                <a:gd name="T18" fmla="*/ 55 w 203"/>
                <a:gd name="T19" fmla="*/ 142 h 285"/>
                <a:gd name="T20" fmla="*/ 39 w 203"/>
                <a:gd name="T21" fmla="*/ 127 h 285"/>
                <a:gd name="T22" fmla="*/ 25 w 203"/>
                <a:gd name="T23" fmla="*/ 112 h 285"/>
                <a:gd name="T24" fmla="*/ 13 w 203"/>
                <a:gd name="T25" fmla="*/ 94 h 285"/>
                <a:gd name="T26" fmla="*/ 5 w 203"/>
                <a:gd name="T27" fmla="*/ 75 h 285"/>
                <a:gd name="T28" fmla="*/ 0 w 203"/>
                <a:gd name="T29" fmla="*/ 52 h 285"/>
                <a:gd name="T30" fmla="*/ 0 w 203"/>
                <a:gd name="T31" fmla="*/ 27 h 285"/>
                <a:gd name="T32" fmla="*/ 5 w 203"/>
                <a:gd name="T33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3" h="285">
                  <a:moveTo>
                    <a:pt x="203" y="285"/>
                  </a:moveTo>
                  <a:lnTo>
                    <a:pt x="193" y="263"/>
                  </a:lnTo>
                  <a:lnTo>
                    <a:pt x="180" y="244"/>
                  </a:lnTo>
                  <a:lnTo>
                    <a:pt x="165" y="227"/>
                  </a:lnTo>
                  <a:lnTo>
                    <a:pt x="149" y="211"/>
                  </a:lnTo>
                  <a:lnTo>
                    <a:pt x="131" y="196"/>
                  </a:lnTo>
                  <a:lnTo>
                    <a:pt x="112" y="182"/>
                  </a:lnTo>
                  <a:lnTo>
                    <a:pt x="92" y="169"/>
                  </a:lnTo>
                  <a:lnTo>
                    <a:pt x="73" y="156"/>
                  </a:lnTo>
                  <a:lnTo>
                    <a:pt x="55" y="142"/>
                  </a:lnTo>
                  <a:lnTo>
                    <a:pt x="39" y="127"/>
                  </a:lnTo>
                  <a:lnTo>
                    <a:pt x="25" y="112"/>
                  </a:lnTo>
                  <a:lnTo>
                    <a:pt x="13" y="94"/>
                  </a:lnTo>
                  <a:lnTo>
                    <a:pt x="5" y="75"/>
                  </a:lnTo>
                  <a:lnTo>
                    <a:pt x="0" y="52"/>
                  </a:lnTo>
                  <a:lnTo>
                    <a:pt x="0" y="27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8" name="Freeform 3340"/>
            <p:cNvSpPr>
              <a:spLocks/>
            </p:cNvSpPr>
            <p:nvPr/>
          </p:nvSpPr>
          <p:spPr bwMode="auto">
            <a:xfrm>
              <a:off x="1989" y="3156"/>
              <a:ext cx="82" cy="130"/>
            </a:xfrm>
            <a:custGeom>
              <a:avLst/>
              <a:gdLst>
                <a:gd name="T0" fmla="*/ 0 w 651"/>
                <a:gd name="T1" fmla="*/ 1035 h 1035"/>
                <a:gd name="T2" fmla="*/ 86 w 651"/>
                <a:gd name="T3" fmla="*/ 843 h 1035"/>
                <a:gd name="T4" fmla="*/ 651 w 651"/>
                <a:gd name="T5" fmla="*/ 0 h 10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1" h="1035">
                  <a:moveTo>
                    <a:pt x="0" y="1035"/>
                  </a:moveTo>
                  <a:lnTo>
                    <a:pt x="86" y="843"/>
                  </a:lnTo>
                  <a:lnTo>
                    <a:pt x="65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69" name="Freeform 3341"/>
            <p:cNvSpPr>
              <a:spLocks/>
            </p:cNvSpPr>
            <p:nvPr/>
          </p:nvSpPr>
          <p:spPr bwMode="auto">
            <a:xfrm>
              <a:off x="2071" y="3155"/>
              <a:ext cx="15" cy="2"/>
            </a:xfrm>
            <a:custGeom>
              <a:avLst/>
              <a:gdLst>
                <a:gd name="T0" fmla="*/ 0 w 120"/>
                <a:gd name="T1" fmla="*/ 14 h 21"/>
                <a:gd name="T2" fmla="*/ 7 w 120"/>
                <a:gd name="T3" fmla="*/ 9 h 21"/>
                <a:gd name="T4" fmla="*/ 14 w 120"/>
                <a:gd name="T5" fmla="*/ 5 h 21"/>
                <a:gd name="T6" fmla="*/ 21 w 120"/>
                <a:gd name="T7" fmla="*/ 3 h 21"/>
                <a:gd name="T8" fmla="*/ 29 w 120"/>
                <a:gd name="T9" fmla="*/ 1 h 21"/>
                <a:gd name="T10" fmla="*/ 36 w 120"/>
                <a:gd name="T11" fmla="*/ 0 h 21"/>
                <a:gd name="T12" fmla="*/ 44 w 120"/>
                <a:gd name="T13" fmla="*/ 0 h 21"/>
                <a:gd name="T14" fmla="*/ 52 w 120"/>
                <a:gd name="T15" fmla="*/ 1 h 21"/>
                <a:gd name="T16" fmla="*/ 59 w 120"/>
                <a:gd name="T17" fmla="*/ 2 h 21"/>
                <a:gd name="T18" fmla="*/ 67 w 120"/>
                <a:gd name="T19" fmla="*/ 4 h 21"/>
                <a:gd name="T20" fmla="*/ 75 w 120"/>
                <a:gd name="T21" fmla="*/ 6 h 21"/>
                <a:gd name="T22" fmla="*/ 82 w 120"/>
                <a:gd name="T23" fmla="*/ 8 h 21"/>
                <a:gd name="T24" fmla="*/ 90 w 120"/>
                <a:gd name="T25" fmla="*/ 10 h 21"/>
                <a:gd name="T26" fmla="*/ 97 w 120"/>
                <a:gd name="T27" fmla="*/ 13 h 21"/>
                <a:gd name="T28" fmla="*/ 106 w 120"/>
                <a:gd name="T29" fmla="*/ 16 h 21"/>
                <a:gd name="T30" fmla="*/ 113 w 120"/>
                <a:gd name="T31" fmla="*/ 18 h 21"/>
                <a:gd name="T32" fmla="*/ 120 w 120"/>
                <a:gd name="T3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0" h="21">
                  <a:moveTo>
                    <a:pt x="0" y="14"/>
                  </a:moveTo>
                  <a:lnTo>
                    <a:pt x="7" y="9"/>
                  </a:lnTo>
                  <a:lnTo>
                    <a:pt x="14" y="5"/>
                  </a:lnTo>
                  <a:lnTo>
                    <a:pt x="21" y="3"/>
                  </a:lnTo>
                  <a:lnTo>
                    <a:pt x="29" y="1"/>
                  </a:lnTo>
                  <a:lnTo>
                    <a:pt x="36" y="0"/>
                  </a:lnTo>
                  <a:lnTo>
                    <a:pt x="44" y="0"/>
                  </a:lnTo>
                  <a:lnTo>
                    <a:pt x="52" y="1"/>
                  </a:lnTo>
                  <a:lnTo>
                    <a:pt x="59" y="2"/>
                  </a:lnTo>
                  <a:lnTo>
                    <a:pt x="67" y="4"/>
                  </a:lnTo>
                  <a:lnTo>
                    <a:pt x="75" y="6"/>
                  </a:lnTo>
                  <a:lnTo>
                    <a:pt x="82" y="8"/>
                  </a:lnTo>
                  <a:lnTo>
                    <a:pt x="90" y="10"/>
                  </a:lnTo>
                  <a:lnTo>
                    <a:pt x="97" y="13"/>
                  </a:lnTo>
                  <a:lnTo>
                    <a:pt x="106" y="16"/>
                  </a:lnTo>
                  <a:lnTo>
                    <a:pt x="113" y="18"/>
                  </a:lnTo>
                  <a:lnTo>
                    <a:pt x="120" y="2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0" name="Freeform 3342"/>
            <p:cNvSpPr>
              <a:spLocks/>
            </p:cNvSpPr>
            <p:nvPr/>
          </p:nvSpPr>
          <p:spPr bwMode="auto">
            <a:xfrm>
              <a:off x="2086" y="3157"/>
              <a:ext cx="78" cy="47"/>
            </a:xfrm>
            <a:custGeom>
              <a:avLst/>
              <a:gdLst>
                <a:gd name="T0" fmla="*/ 0 w 630"/>
                <a:gd name="T1" fmla="*/ 0 h 378"/>
                <a:gd name="T2" fmla="*/ 42 w 630"/>
                <a:gd name="T3" fmla="*/ 16 h 378"/>
                <a:gd name="T4" fmla="*/ 84 w 630"/>
                <a:gd name="T5" fmla="*/ 34 h 378"/>
                <a:gd name="T6" fmla="*/ 126 w 630"/>
                <a:gd name="T7" fmla="*/ 51 h 378"/>
                <a:gd name="T8" fmla="*/ 167 w 630"/>
                <a:gd name="T9" fmla="*/ 70 h 378"/>
                <a:gd name="T10" fmla="*/ 208 w 630"/>
                <a:gd name="T11" fmla="*/ 90 h 378"/>
                <a:gd name="T12" fmla="*/ 249 w 630"/>
                <a:gd name="T13" fmla="*/ 110 h 378"/>
                <a:gd name="T14" fmla="*/ 289 w 630"/>
                <a:gd name="T15" fmla="*/ 132 h 378"/>
                <a:gd name="T16" fmla="*/ 329 w 630"/>
                <a:gd name="T17" fmla="*/ 154 h 378"/>
                <a:gd name="T18" fmla="*/ 368 w 630"/>
                <a:gd name="T19" fmla="*/ 178 h 378"/>
                <a:gd name="T20" fmla="*/ 407 w 630"/>
                <a:gd name="T21" fmla="*/ 204 h 378"/>
                <a:gd name="T22" fmla="*/ 446 w 630"/>
                <a:gd name="T23" fmla="*/ 229 h 378"/>
                <a:gd name="T24" fmla="*/ 483 w 630"/>
                <a:gd name="T25" fmla="*/ 256 h 378"/>
                <a:gd name="T26" fmla="*/ 521 w 630"/>
                <a:gd name="T27" fmla="*/ 284 h 378"/>
                <a:gd name="T28" fmla="*/ 558 w 630"/>
                <a:gd name="T29" fmla="*/ 314 h 378"/>
                <a:gd name="T30" fmla="*/ 594 w 630"/>
                <a:gd name="T31" fmla="*/ 346 h 378"/>
                <a:gd name="T32" fmla="*/ 630 w 630"/>
                <a:gd name="T33" fmla="*/ 37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0" h="378">
                  <a:moveTo>
                    <a:pt x="0" y="0"/>
                  </a:moveTo>
                  <a:lnTo>
                    <a:pt x="42" y="16"/>
                  </a:lnTo>
                  <a:lnTo>
                    <a:pt x="84" y="34"/>
                  </a:lnTo>
                  <a:lnTo>
                    <a:pt x="126" y="51"/>
                  </a:lnTo>
                  <a:lnTo>
                    <a:pt x="167" y="70"/>
                  </a:lnTo>
                  <a:lnTo>
                    <a:pt x="208" y="90"/>
                  </a:lnTo>
                  <a:lnTo>
                    <a:pt x="249" y="110"/>
                  </a:lnTo>
                  <a:lnTo>
                    <a:pt x="289" y="132"/>
                  </a:lnTo>
                  <a:lnTo>
                    <a:pt x="329" y="154"/>
                  </a:lnTo>
                  <a:lnTo>
                    <a:pt x="368" y="178"/>
                  </a:lnTo>
                  <a:lnTo>
                    <a:pt x="407" y="204"/>
                  </a:lnTo>
                  <a:lnTo>
                    <a:pt x="446" y="229"/>
                  </a:lnTo>
                  <a:lnTo>
                    <a:pt x="483" y="256"/>
                  </a:lnTo>
                  <a:lnTo>
                    <a:pt x="521" y="284"/>
                  </a:lnTo>
                  <a:lnTo>
                    <a:pt x="558" y="314"/>
                  </a:lnTo>
                  <a:lnTo>
                    <a:pt x="594" y="346"/>
                  </a:lnTo>
                  <a:lnTo>
                    <a:pt x="630" y="37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1" name="Freeform 3343"/>
            <p:cNvSpPr>
              <a:spLocks/>
            </p:cNvSpPr>
            <p:nvPr/>
          </p:nvSpPr>
          <p:spPr bwMode="auto">
            <a:xfrm>
              <a:off x="2083" y="3204"/>
              <a:ext cx="81" cy="69"/>
            </a:xfrm>
            <a:custGeom>
              <a:avLst/>
              <a:gdLst>
                <a:gd name="T0" fmla="*/ 651 w 651"/>
                <a:gd name="T1" fmla="*/ 0 h 550"/>
                <a:gd name="T2" fmla="*/ 612 w 651"/>
                <a:gd name="T3" fmla="*/ 37 h 550"/>
                <a:gd name="T4" fmla="*/ 573 w 651"/>
                <a:gd name="T5" fmla="*/ 74 h 550"/>
                <a:gd name="T6" fmla="*/ 534 w 651"/>
                <a:gd name="T7" fmla="*/ 112 h 550"/>
                <a:gd name="T8" fmla="*/ 493 w 651"/>
                <a:gd name="T9" fmla="*/ 148 h 550"/>
                <a:gd name="T10" fmla="*/ 454 w 651"/>
                <a:gd name="T11" fmla="*/ 183 h 550"/>
                <a:gd name="T12" fmla="*/ 415 w 651"/>
                <a:gd name="T13" fmla="*/ 218 h 550"/>
                <a:gd name="T14" fmla="*/ 374 w 651"/>
                <a:gd name="T15" fmla="*/ 254 h 550"/>
                <a:gd name="T16" fmla="*/ 335 w 651"/>
                <a:gd name="T17" fmla="*/ 288 h 550"/>
                <a:gd name="T18" fmla="*/ 294 w 651"/>
                <a:gd name="T19" fmla="*/ 322 h 550"/>
                <a:gd name="T20" fmla="*/ 253 w 651"/>
                <a:gd name="T21" fmla="*/ 355 h 550"/>
                <a:gd name="T22" fmla="*/ 212 w 651"/>
                <a:gd name="T23" fmla="*/ 388 h 550"/>
                <a:gd name="T24" fmla="*/ 171 w 651"/>
                <a:gd name="T25" fmla="*/ 422 h 550"/>
                <a:gd name="T26" fmla="*/ 128 w 651"/>
                <a:gd name="T27" fmla="*/ 454 h 550"/>
                <a:gd name="T28" fmla="*/ 86 w 651"/>
                <a:gd name="T29" fmla="*/ 486 h 550"/>
                <a:gd name="T30" fmla="*/ 44 w 651"/>
                <a:gd name="T31" fmla="*/ 518 h 550"/>
                <a:gd name="T32" fmla="*/ 0 w 651"/>
                <a:gd name="T33" fmla="*/ 55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51" h="550">
                  <a:moveTo>
                    <a:pt x="651" y="0"/>
                  </a:moveTo>
                  <a:lnTo>
                    <a:pt x="612" y="37"/>
                  </a:lnTo>
                  <a:lnTo>
                    <a:pt x="573" y="74"/>
                  </a:lnTo>
                  <a:lnTo>
                    <a:pt x="534" y="112"/>
                  </a:lnTo>
                  <a:lnTo>
                    <a:pt x="493" y="148"/>
                  </a:lnTo>
                  <a:lnTo>
                    <a:pt x="454" y="183"/>
                  </a:lnTo>
                  <a:lnTo>
                    <a:pt x="415" y="218"/>
                  </a:lnTo>
                  <a:lnTo>
                    <a:pt x="374" y="254"/>
                  </a:lnTo>
                  <a:lnTo>
                    <a:pt x="335" y="288"/>
                  </a:lnTo>
                  <a:lnTo>
                    <a:pt x="294" y="322"/>
                  </a:lnTo>
                  <a:lnTo>
                    <a:pt x="253" y="355"/>
                  </a:lnTo>
                  <a:lnTo>
                    <a:pt x="212" y="388"/>
                  </a:lnTo>
                  <a:lnTo>
                    <a:pt x="171" y="422"/>
                  </a:lnTo>
                  <a:lnTo>
                    <a:pt x="128" y="454"/>
                  </a:lnTo>
                  <a:lnTo>
                    <a:pt x="86" y="486"/>
                  </a:lnTo>
                  <a:lnTo>
                    <a:pt x="44" y="518"/>
                  </a:lnTo>
                  <a:lnTo>
                    <a:pt x="0" y="55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2" name="Freeform 3344"/>
            <p:cNvSpPr>
              <a:spLocks/>
            </p:cNvSpPr>
            <p:nvPr/>
          </p:nvSpPr>
          <p:spPr bwMode="auto">
            <a:xfrm>
              <a:off x="2071" y="3273"/>
              <a:ext cx="12" cy="10"/>
            </a:xfrm>
            <a:custGeom>
              <a:avLst/>
              <a:gdLst>
                <a:gd name="T0" fmla="*/ 98 w 98"/>
                <a:gd name="T1" fmla="*/ 0 h 80"/>
                <a:gd name="T2" fmla="*/ 89 w 98"/>
                <a:gd name="T3" fmla="*/ 0 h 80"/>
                <a:gd name="T4" fmla="*/ 80 w 98"/>
                <a:gd name="T5" fmla="*/ 1 h 80"/>
                <a:gd name="T6" fmla="*/ 71 w 98"/>
                <a:gd name="T7" fmla="*/ 4 h 80"/>
                <a:gd name="T8" fmla="*/ 61 w 98"/>
                <a:gd name="T9" fmla="*/ 5 h 80"/>
                <a:gd name="T10" fmla="*/ 51 w 98"/>
                <a:gd name="T11" fmla="*/ 7 h 80"/>
                <a:gd name="T12" fmla="*/ 41 w 98"/>
                <a:gd name="T13" fmla="*/ 10 h 80"/>
                <a:gd name="T14" fmla="*/ 31 w 98"/>
                <a:gd name="T15" fmla="*/ 13 h 80"/>
                <a:gd name="T16" fmla="*/ 23 w 98"/>
                <a:gd name="T17" fmla="*/ 16 h 80"/>
                <a:gd name="T18" fmla="*/ 15 w 98"/>
                <a:gd name="T19" fmla="*/ 21 h 80"/>
                <a:gd name="T20" fmla="*/ 9 w 98"/>
                <a:gd name="T21" fmla="*/ 26 h 80"/>
                <a:gd name="T22" fmla="*/ 4 w 98"/>
                <a:gd name="T23" fmla="*/ 32 h 80"/>
                <a:gd name="T24" fmla="*/ 1 w 98"/>
                <a:gd name="T25" fmla="*/ 39 h 80"/>
                <a:gd name="T26" fmla="*/ 0 w 98"/>
                <a:gd name="T27" fmla="*/ 48 h 80"/>
                <a:gd name="T28" fmla="*/ 2 w 98"/>
                <a:gd name="T29" fmla="*/ 57 h 80"/>
                <a:gd name="T30" fmla="*/ 6 w 98"/>
                <a:gd name="T31" fmla="*/ 68 h 80"/>
                <a:gd name="T32" fmla="*/ 13 w 98"/>
                <a:gd name="T33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" h="80">
                  <a:moveTo>
                    <a:pt x="98" y="0"/>
                  </a:moveTo>
                  <a:lnTo>
                    <a:pt x="89" y="0"/>
                  </a:lnTo>
                  <a:lnTo>
                    <a:pt x="80" y="1"/>
                  </a:lnTo>
                  <a:lnTo>
                    <a:pt x="71" y="4"/>
                  </a:lnTo>
                  <a:lnTo>
                    <a:pt x="61" y="5"/>
                  </a:lnTo>
                  <a:lnTo>
                    <a:pt x="51" y="7"/>
                  </a:lnTo>
                  <a:lnTo>
                    <a:pt x="41" y="10"/>
                  </a:lnTo>
                  <a:lnTo>
                    <a:pt x="31" y="13"/>
                  </a:lnTo>
                  <a:lnTo>
                    <a:pt x="23" y="16"/>
                  </a:lnTo>
                  <a:lnTo>
                    <a:pt x="15" y="21"/>
                  </a:lnTo>
                  <a:lnTo>
                    <a:pt x="9" y="26"/>
                  </a:lnTo>
                  <a:lnTo>
                    <a:pt x="4" y="32"/>
                  </a:lnTo>
                  <a:lnTo>
                    <a:pt x="1" y="39"/>
                  </a:lnTo>
                  <a:lnTo>
                    <a:pt x="0" y="48"/>
                  </a:lnTo>
                  <a:lnTo>
                    <a:pt x="2" y="57"/>
                  </a:lnTo>
                  <a:lnTo>
                    <a:pt x="6" y="68"/>
                  </a:lnTo>
                  <a:lnTo>
                    <a:pt x="13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3" name="Freeform 3345"/>
            <p:cNvSpPr>
              <a:spLocks/>
            </p:cNvSpPr>
            <p:nvPr/>
          </p:nvSpPr>
          <p:spPr bwMode="auto">
            <a:xfrm>
              <a:off x="2072" y="3283"/>
              <a:ext cx="4" cy="7"/>
            </a:xfrm>
            <a:custGeom>
              <a:avLst/>
              <a:gdLst>
                <a:gd name="T0" fmla="*/ 0 w 26"/>
                <a:gd name="T1" fmla="*/ 0 h 53"/>
                <a:gd name="T2" fmla="*/ 3 w 26"/>
                <a:gd name="T3" fmla="*/ 2 h 53"/>
                <a:gd name="T4" fmla="*/ 6 w 26"/>
                <a:gd name="T5" fmla="*/ 5 h 53"/>
                <a:gd name="T6" fmla="*/ 9 w 26"/>
                <a:gd name="T7" fmla="*/ 8 h 53"/>
                <a:gd name="T8" fmla="*/ 12 w 26"/>
                <a:gd name="T9" fmla="*/ 12 h 53"/>
                <a:gd name="T10" fmla="*/ 15 w 26"/>
                <a:gd name="T11" fmla="*/ 16 h 53"/>
                <a:gd name="T12" fmla="*/ 18 w 26"/>
                <a:gd name="T13" fmla="*/ 19 h 53"/>
                <a:gd name="T14" fmla="*/ 21 w 26"/>
                <a:gd name="T15" fmla="*/ 23 h 53"/>
                <a:gd name="T16" fmla="*/ 23 w 26"/>
                <a:gd name="T17" fmla="*/ 27 h 53"/>
                <a:gd name="T18" fmla="*/ 24 w 26"/>
                <a:gd name="T19" fmla="*/ 31 h 53"/>
                <a:gd name="T20" fmla="*/ 25 w 26"/>
                <a:gd name="T21" fmla="*/ 35 h 53"/>
                <a:gd name="T22" fmla="*/ 26 w 26"/>
                <a:gd name="T23" fmla="*/ 38 h 53"/>
                <a:gd name="T24" fmla="*/ 25 w 26"/>
                <a:gd name="T25" fmla="*/ 42 h 53"/>
                <a:gd name="T26" fmla="*/ 23 w 26"/>
                <a:gd name="T27" fmla="*/ 45 h 53"/>
                <a:gd name="T28" fmla="*/ 21 w 26"/>
                <a:gd name="T29" fmla="*/ 48 h 53"/>
                <a:gd name="T30" fmla="*/ 17 w 26"/>
                <a:gd name="T31" fmla="*/ 50 h 53"/>
                <a:gd name="T32" fmla="*/ 13 w 26"/>
                <a:gd name="T3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53">
                  <a:moveTo>
                    <a:pt x="0" y="0"/>
                  </a:moveTo>
                  <a:lnTo>
                    <a:pt x="3" y="2"/>
                  </a:lnTo>
                  <a:lnTo>
                    <a:pt x="6" y="5"/>
                  </a:lnTo>
                  <a:lnTo>
                    <a:pt x="9" y="8"/>
                  </a:lnTo>
                  <a:lnTo>
                    <a:pt x="12" y="12"/>
                  </a:lnTo>
                  <a:lnTo>
                    <a:pt x="15" y="16"/>
                  </a:lnTo>
                  <a:lnTo>
                    <a:pt x="18" y="19"/>
                  </a:lnTo>
                  <a:lnTo>
                    <a:pt x="21" y="23"/>
                  </a:lnTo>
                  <a:lnTo>
                    <a:pt x="23" y="27"/>
                  </a:lnTo>
                  <a:lnTo>
                    <a:pt x="24" y="31"/>
                  </a:lnTo>
                  <a:lnTo>
                    <a:pt x="25" y="35"/>
                  </a:lnTo>
                  <a:lnTo>
                    <a:pt x="26" y="38"/>
                  </a:lnTo>
                  <a:lnTo>
                    <a:pt x="25" y="42"/>
                  </a:lnTo>
                  <a:lnTo>
                    <a:pt x="23" y="45"/>
                  </a:lnTo>
                  <a:lnTo>
                    <a:pt x="21" y="48"/>
                  </a:lnTo>
                  <a:lnTo>
                    <a:pt x="17" y="50"/>
                  </a:lnTo>
                  <a:lnTo>
                    <a:pt x="13" y="5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4" name="Freeform 3346"/>
            <p:cNvSpPr>
              <a:spLocks/>
            </p:cNvSpPr>
            <p:nvPr/>
          </p:nvSpPr>
          <p:spPr bwMode="auto">
            <a:xfrm>
              <a:off x="2068" y="3290"/>
              <a:ext cx="6" cy="10"/>
            </a:xfrm>
            <a:custGeom>
              <a:avLst/>
              <a:gdLst>
                <a:gd name="T0" fmla="*/ 48 w 48"/>
                <a:gd name="T1" fmla="*/ 0 h 80"/>
                <a:gd name="T2" fmla="*/ 44 w 48"/>
                <a:gd name="T3" fmla="*/ 5 h 80"/>
                <a:gd name="T4" fmla="*/ 39 w 48"/>
                <a:gd name="T5" fmla="*/ 10 h 80"/>
                <a:gd name="T6" fmla="*/ 34 w 48"/>
                <a:gd name="T7" fmla="*/ 15 h 80"/>
                <a:gd name="T8" fmla="*/ 29 w 48"/>
                <a:gd name="T9" fmla="*/ 19 h 80"/>
                <a:gd name="T10" fmla="*/ 24 w 48"/>
                <a:gd name="T11" fmla="*/ 25 h 80"/>
                <a:gd name="T12" fmla="*/ 19 w 48"/>
                <a:gd name="T13" fmla="*/ 29 h 80"/>
                <a:gd name="T14" fmla="*/ 14 w 48"/>
                <a:gd name="T15" fmla="*/ 33 h 80"/>
                <a:gd name="T16" fmla="*/ 9 w 48"/>
                <a:gd name="T17" fmla="*/ 38 h 80"/>
                <a:gd name="T18" fmla="*/ 5 w 48"/>
                <a:gd name="T19" fmla="*/ 42 h 80"/>
                <a:gd name="T20" fmla="*/ 3 w 48"/>
                <a:gd name="T21" fmla="*/ 47 h 80"/>
                <a:gd name="T22" fmla="*/ 1 w 48"/>
                <a:gd name="T23" fmla="*/ 51 h 80"/>
                <a:gd name="T24" fmla="*/ 0 w 48"/>
                <a:gd name="T25" fmla="*/ 56 h 80"/>
                <a:gd name="T26" fmla="*/ 1 w 48"/>
                <a:gd name="T27" fmla="*/ 61 h 80"/>
                <a:gd name="T28" fmla="*/ 4 w 48"/>
                <a:gd name="T29" fmla="*/ 67 h 80"/>
                <a:gd name="T30" fmla="*/ 8 w 48"/>
                <a:gd name="T31" fmla="*/ 73 h 80"/>
                <a:gd name="T32" fmla="*/ 15 w 48"/>
                <a:gd name="T33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" h="80">
                  <a:moveTo>
                    <a:pt x="48" y="0"/>
                  </a:moveTo>
                  <a:lnTo>
                    <a:pt x="44" y="5"/>
                  </a:lnTo>
                  <a:lnTo>
                    <a:pt x="39" y="10"/>
                  </a:lnTo>
                  <a:lnTo>
                    <a:pt x="34" y="15"/>
                  </a:lnTo>
                  <a:lnTo>
                    <a:pt x="29" y="19"/>
                  </a:lnTo>
                  <a:lnTo>
                    <a:pt x="24" y="25"/>
                  </a:lnTo>
                  <a:lnTo>
                    <a:pt x="19" y="29"/>
                  </a:lnTo>
                  <a:lnTo>
                    <a:pt x="14" y="33"/>
                  </a:lnTo>
                  <a:lnTo>
                    <a:pt x="9" y="38"/>
                  </a:lnTo>
                  <a:lnTo>
                    <a:pt x="5" y="42"/>
                  </a:lnTo>
                  <a:lnTo>
                    <a:pt x="3" y="47"/>
                  </a:lnTo>
                  <a:lnTo>
                    <a:pt x="1" y="51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4" y="67"/>
                  </a:lnTo>
                  <a:lnTo>
                    <a:pt x="8" y="73"/>
                  </a:lnTo>
                  <a:lnTo>
                    <a:pt x="15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5" name="Freeform 3347"/>
            <p:cNvSpPr>
              <a:spLocks/>
            </p:cNvSpPr>
            <p:nvPr/>
          </p:nvSpPr>
          <p:spPr bwMode="auto">
            <a:xfrm>
              <a:off x="2070" y="3300"/>
              <a:ext cx="21" cy="17"/>
            </a:xfrm>
            <a:custGeom>
              <a:avLst/>
              <a:gdLst>
                <a:gd name="T0" fmla="*/ 0 w 172"/>
                <a:gd name="T1" fmla="*/ 0 h 139"/>
                <a:gd name="T2" fmla="*/ 12 w 172"/>
                <a:gd name="T3" fmla="*/ 6 h 139"/>
                <a:gd name="T4" fmla="*/ 24 w 172"/>
                <a:gd name="T5" fmla="*/ 13 h 139"/>
                <a:gd name="T6" fmla="*/ 36 w 172"/>
                <a:gd name="T7" fmla="*/ 20 h 139"/>
                <a:gd name="T8" fmla="*/ 48 w 172"/>
                <a:gd name="T9" fmla="*/ 27 h 139"/>
                <a:gd name="T10" fmla="*/ 59 w 172"/>
                <a:gd name="T11" fmla="*/ 34 h 139"/>
                <a:gd name="T12" fmla="*/ 70 w 172"/>
                <a:gd name="T13" fmla="*/ 41 h 139"/>
                <a:gd name="T14" fmla="*/ 81 w 172"/>
                <a:gd name="T15" fmla="*/ 49 h 139"/>
                <a:gd name="T16" fmla="*/ 92 w 172"/>
                <a:gd name="T17" fmla="*/ 57 h 139"/>
                <a:gd name="T18" fmla="*/ 103 w 172"/>
                <a:gd name="T19" fmla="*/ 65 h 139"/>
                <a:gd name="T20" fmla="*/ 114 w 172"/>
                <a:gd name="T21" fmla="*/ 74 h 139"/>
                <a:gd name="T22" fmla="*/ 124 w 172"/>
                <a:gd name="T23" fmla="*/ 83 h 139"/>
                <a:gd name="T24" fmla="*/ 134 w 172"/>
                <a:gd name="T25" fmla="*/ 94 h 139"/>
                <a:gd name="T26" fmla="*/ 144 w 172"/>
                <a:gd name="T27" fmla="*/ 104 h 139"/>
                <a:gd name="T28" fmla="*/ 153 w 172"/>
                <a:gd name="T29" fmla="*/ 115 h 139"/>
                <a:gd name="T30" fmla="*/ 162 w 172"/>
                <a:gd name="T31" fmla="*/ 126 h 139"/>
                <a:gd name="T32" fmla="*/ 172 w 172"/>
                <a:gd name="T3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2" h="139">
                  <a:moveTo>
                    <a:pt x="0" y="0"/>
                  </a:moveTo>
                  <a:lnTo>
                    <a:pt x="12" y="6"/>
                  </a:lnTo>
                  <a:lnTo>
                    <a:pt x="24" y="13"/>
                  </a:lnTo>
                  <a:lnTo>
                    <a:pt x="36" y="20"/>
                  </a:lnTo>
                  <a:lnTo>
                    <a:pt x="48" y="27"/>
                  </a:lnTo>
                  <a:lnTo>
                    <a:pt x="59" y="34"/>
                  </a:lnTo>
                  <a:lnTo>
                    <a:pt x="70" y="41"/>
                  </a:lnTo>
                  <a:lnTo>
                    <a:pt x="81" y="49"/>
                  </a:lnTo>
                  <a:lnTo>
                    <a:pt x="92" y="57"/>
                  </a:lnTo>
                  <a:lnTo>
                    <a:pt x="103" y="65"/>
                  </a:lnTo>
                  <a:lnTo>
                    <a:pt x="114" y="74"/>
                  </a:lnTo>
                  <a:lnTo>
                    <a:pt x="124" y="83"/>
                  </a:lnTo>
                  <a:lnTo>
                    <a:pt x="134" y="94"/>
                  </a:lnTo>
                  <a:lnTo>
                    <a:pt x="144" y="104"/>
                  </a:lnTo>
                  <a:lnTo>
                    <a:pt x="153" y="115"/>
                  </a:lnTo>
                  <a:lnTo>
                    <a:pt x="162" y="126"/>
                  </a:lnTo>
                  <a:lnTo>
                    <a:pt x="172" y="13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6" name="Freeform 3348"/>
            <p:cNvSpPr>
              <a:spLocks/>
            </p:cNvSpPr>
            <p:nvPr/>
          </p:nvSpPr>
          <p:spPr bwMode="auto">
            <a:xfrm>
              <a:off x="2091" y="3317"/>
              <a:ext cx="43" cy="81"/>
            </a:xfrm>
            <a:custGeom>
              <a:avLst/>
              <a:gdLst>
                <a:gd name="T0" fmla="*/ 0 w 339"/>
                <a:gd name="T1" fmla="*/ 0 h 643"/>
                <a:gd name="T2" fmla="*/ 28 w 339"/>
                <a:gd name="T3" fmla="*/ 36 h 643"/>
                <a:gd name="T4" fmla="*/ 54 w 339"/>
                <a:gd name="T5" fmla="*/ 74 h 643"/>
                <a:gd name="T6" fmla="*/ 79 w 339"/>
                <a:gd name="T7" fmla="*/ 114 h 643"/>
                <a:gd name="T8" fmla="*/ 100 w 339"/>
                <a:gd name="T9" fmla="*/ 154 h 643"/>
                <a:gd name="T10" fmla="*/ 120 w 339"/>
                <a:gd name="T11" fmla="*/ 195 h 643"/>
                <a:gd name="T12" fmla="*/ 138 w 339"/>
                <a:gd name="T13" fmla="*/ 236 h 643"/>
                <a:gd name="T14" fmla="*/ 156 w 339"/>
                <a:gd name="T15" fmla="*/ 278 h 643"/>
                <a:gd name="T16" fmla="*/ 173 w 339"/>
                <a:gd name="T17" fmla="*/ 320 h 643"/>
                <a:gd name="T18" fmla="*/ 189 w 339"/>
                <a:gd name="T19" fmla="*/ 362 h 643"/>
                <a:gd name="T20" fmla="*/ 208 w 339"/>
                <a:gd name="T21" fmla="*/ 404 h 643"/>
                <a:gd name="T22" fmla="*/ 225 w 339"/>
                <a:gd name="T23" fmla="*/ 445 h 643"/>
                <a:gd name="T24" fmla="*/ 244 w 339"/>
                <a:gd name="T25" fmla="*/ 486 h 643"/>
                <a:gd name="T26" fmla="*/ 264 w 339"/>
                <a:gd name="T27" fmla="*/ 526 h 643"/>
                <a:gd name="T28" fmla="*/ 286 w 339"/>
                <a:gd name="T29" fmla="*/ 567 h 643"/>
                <a:gd name="T30" fmla="*/ 311 w 339"/>
                <a:gd name="T31" fmla="*/ 605 h 643"/>
                <a:gd name="T32" fmla="*/ 339 w 339"/>
                <a:gd name="T33" fmla="*/ 64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9" h="643">
                  <a:moveTo>
                    <a:pt x="0" y="0"/>
                  </a:moveTo>
                  <a:lnTo>
                    <a:pt x="28" y="36"/>
                  </a:lnTo>
                  <a:lnTo>
                    <a:pt x="54" y="74"/>
                  </a:lnTo>
                  <a:lnTo>
                    <a:pt x="79" y="114"/>
                  </a:lnTo>
                  <a:lnTo>
                    <a:pt x="100" y="154"/>
                  </a:lnTo>
                  <a:lnTo>
                    <a:pt x="120" y="195"/>
                  </a:lnTo>
                  <a:lnTo>
                    <a:pt x="138" y="236"/>
                  </a:lnTo>
                  <a:lnTo>
                    <a:pt x="156" y="278"/>
                  </a:lnTo>
                  <a:lnTo>
                    <a:pt x="173" y="320"/>
                  </a:lnTo>
                  <a:lnTo>
                    <a:pt x="189" y="362"/>
                  </a:lnTo>
                  <a:lnTo>
                    <a:pt x="208" y="404"/>
                  </a:lnTo>
                  <a:lnTo>
                    <a:pt x="225" y="445"/>
                  </a:lnTo>
                  <a:lnTo>
                    <a:pt x="244" y="486"/>
                  </a:lnTo>
                  <a:lnTo>
                    <a:pt x="264" y="526"/>
                  </a:lnTo>
                  <a:lnTo>
                    <a:pt x="286" y="567"/>
                  </a:lnTo>
                  <a:lnTo>
                    <a:pt x="311" y="605"/>
                  </a:lnTo>
                  <a:lnTo>
                    <a:pt x="339" y="64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7" name="Line 3349"/>
            <p:cNvSpPr>
              <a:spLocks noChangeShapeType="1"/>
            </p:cNvSpPr>
            <p:nvPr/>
          </p:nvSpPr>
          <p:spPr bwMode="auto">
            <a:xfrm>
              <a:off x="2134" y="3398"/>
              <a:ext cx="16" cy="4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8" name="Freeform 3350"/>
            <p:cNvSpPr>
              <a:spLocks/>
            </p:cNvSpPr>
            <p:nvPr/>
          </p:nvSpPr>
          <p:spPr bwMode="auto">
            <a:xfrm>
              <a:off x="2150" y="3442"/>
              <a:ext cx="18" cy="28"/>
            </a:xfrm>
            <a:custGeom>
              <a:avLst/>
              <a:gdLst>
                <a:gd name="T0" fmla="*/ 0 w 142"/>
                <a:gd name="T1" fmla="*/ 0 h 220"/>
                <a:gd name="T2" fmla="*/ 10 w 142"/>
                <a:gd name="T3" fmla="*/ 13 h 220"/>
                <a:gd name="T4" fmla="*/ 22 w 142"/>
                <a:gd name="T5" fmla="*/ 26 h 220"/>
                <a:gd name="T6" fmla="*/ 34 w 142"/>
                <a:gd name="T7" fmla="*/ 38 h 220"/>
                <a:gd name="T8" fmla="*/ 47 w 142"/>
                <a:gd name="T9" fmla="*/ 49 h 220"/>
                <a:gd name="T10" fmla="*/ 60 w 142"/>
                <a:gd name="T11" fmla="*/ 61 h 220"/>
                <a:gd name="T12" fmla="*/ 73 w 142"/>
                <a:gd name="T13" fmla="*/ 73 h 220"/>
                <a:gd name="T14" fmla="*/ 86 w 142"/>
                <a:gd name="T15" fmla="*/ 85 h 220"/>
                <a:gd name="T16" fmla="*/ 98 w 142"/>
                <a:gd name="T17" fmla="*/ 98 h 220"/>
                <a:gd name="T18" fmla="*/ 109 w 142"/>
                <a:gd name="T19" fmla="*/ 110 h 220"/>
                <a:gd name="T20" fmla="*/ 120 w 142"/>
                <a:gd name="T21" fmla="*/ 123 h 220"/>
                <a:gd name="T22" fmla="*/ 128 w 142"/>
                <a:gd name="T23" fmla="*/ 137 h 220"/>
                <a:gd name="T24" fmla="*/ 135 w 142"/>
                <a:gd name="T25" fmla="*/ 152 h 220"/>
                <a:gd name="T26" fmla="*/ 140 w 142"/>
                <a:gd name="T27" fmla="*/ 168 h 220"/>
                <a:gd name="T28" fmla="*/ 142 w 142"/>
                <a:gd name="T29" fmla="*/ 184 h 220"/>
                <a:gd name="T30" fmla="*/ 142 w 142"/>
                <a:gd name="T31" fmla="*/ 201 h 220"/>
                <a:gd name="T32" fmla="*/ 139 w 142"/>
                <a:gd name="T33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2" h="220">
                  <a:moveTo>
                    <a:pt x="0" y="0"/>
                  </a:moveTo>
                  <a:lnTo>
                    <a:pt x="10" y="13"/>
                  </a:lnTo>
                  <a:lnTo>
                    <a:pt x="22" y="26"/>
                  </a:lnTo>
                  <a:lnTo>
                    <a:pt x="34" y="38"/>
                  </a:lnTo>
                  <a:lnTo>
                    <a:pt x="47" y="49"/>
                  </a:lnTo>
                  <a:lnTo>
                    <a:pt x="60" y="61"/>
                  </a:lnTo>
                  <a:lnTo>
                    <a:pt x="73" y="73"/>
                  </a:lnTo>
                  <a:lnTo>
                    <a:pt x="86" y="85"/>
                  </a:lnTo>
                  <a:lnTo>
                    <a:pt x="98" y="98"/>
                  </a:lnTo>
                  <a:lnTo>
                    <a:pt x="109" y="110"/>
                  </a:lnTo>
                  <a:lnTo>
                    <a:pt x="120" y="123"/>
                  </a:lnTo>
                  <a:lnTo>
                    <a:pt x="128" y="137"/>
                  </a:lnTo>
                  <a:lnTo>
                    <a:pt x="135" y="152"/>
                  </a:lnTo>
                  <a:lnTo>
                    <a:pt x="140" y="168"/>
                  </a:lnTo>
                  <a:lnTo>
                    <a:pt x="142" y="184"/>
                  </a:lnTo>
                  <a:lnTo>
                    <a:pt x="142" y="201"/>
                  </a:lnTo>
                  <a:lnTo>
                    <a:pt x="139" y="2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79" name="Freeform 3351"/>
            <p:cNvSpPr>
              <a:spLocks/>
            </p:cNvSpPr>
            <p:nvPr/>
          </p:nvSpPr>
          <p:spPr bwMode="auto">
            <a:xfrm>
              <a:off x="2133" y="3470"/>
              <a:ext cx="35" cy="8"/>
            </a:xfrm>
            <a:custGeom>
              <a:avLst/>
              <a:gdLst>
                <a:gd name="T0" fmla="*/ 278 w 278"/>
                <a:gd name="T1" fmla="*/ 0 h 65"/>
                <a:gd name="T2" fmla="*/ 262 w 278"/>
                <a:gd name="T3" fmla="*/ 8 h 65"/>
                <a:gd name="T4" fmla="*/ 245 w 278"/>
                <a:gd name="T5" fmla="*/ 16 h 65"/>
                <a:gd name="T6" fmla="*/ 229 w 278"/>
                <a:gd name="T7" fmla="*/ 22 h 65"/>
                <a:gd name="T8" fmla="*/ 213 w 278"/>
                <a:gd name="T9" fmla="*/ 27 h 65"/>
                <a:gd name="T10" fmla="*/ 196 w 278"/>
                <a:gd name="T11" fmla="*/ 32 h 65"/>
                <a:gd name="T12" fmla="*/ 178 w 278"/>
                <a:gd name="T13" fmla="*/ 36 h 65"/>
                <a:gd name="T14" fmla="*/ 161 w 278"/>
                <a:gd name="T15" fmla="*/ 40 h 65"/>
                <a:gd name="T16" fmla="*/ 143 w 278"/>
                <a:gd name="T17" fmla="*/ 43 h 65"/>
                <a:gd name="T18" fmla="*/ 124 w 278"/>
                <a:gd name="T19" fmla="*/ 45 h 65"/>
                <a:gd name="T20" fmla="*/ 106 w 278"/>
                <a:gd name="T21" fmla="*/ 48 h 65"/>
                <a:gd name="T22" fmla="*/ 88 w 278"/>
                <a:gd name="T23" fmla="*/ 50 h 65"/>
                <a:gd name="T24" fmla="*/ 70 w 278"/>
                <a:gd name="T25" fmla="*/ 52 h 65"/>
                <a:gd name="T26" fmla="*/ 52 w 278"/>
                <a:gd name="T27" fmla="*/ 55 h 65"/>
                <a:gd name="T28" fmla="*/ 34 w 278"/>
                <a:gd name="T29" fmla="*/ 58 h 65"/>
                <a:gd name="T30" fmla="*/ 17 w 278"/>
                <a:gd name="T31" fmla="*/ 61 h 65"/>
                <a:gd name="T32" fmla="*/ 0 w 278"/>
                <a:gd name="T33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8" h="65">
                  <a:moveTo>
                    <a:pt x="278" y="0"/>
                  </a:moveTo>
                  <a:lnTo>
                    <a:pt x="262" y="8"/>
                  </a:lnTo>
                  <a:lnTo>
                    <a:pt x="245" y="16"/>
                  </a:lnTo>
                  <a:lnTo>
                    <a:pt x="229" y="22"/>
                  </a:lnTo>
                  <a:lnTo>
                    <a:pt x="213" y="27"/>
                  </a:lnTo>
                  <a:lnTo>
                    <a:pt x="196" y="32"/>
                  </a:lnTo>
                  <a:lnTo>
                    <a:pt x="178" y="36"/>
                  </a:lnTo>
                  <a:lnTo>
                    <a:pt x="161" y="40"/>
                  </a:lnTo>
                  <a:lnTo>
                    <a:pt x="143" y="43"/>
                  </a:lnTo>
                  <a:lnTo>
                    <a:pt x="124" y="45"/>
                  </a:lnTo>
                  <a:lnTo>
                    <a:pt x="106" y="48"/>
                  </a:lnTo>
                  <a:lnTo>
                    <a:pt x="88" y="50"/>
                  </a:lnTo>
                  <a:lnTo>
                    <a:pt x="70" y="52"/>
                  </a:lnTo>
                  <a:lnTo>
                    <a:pt x="52" y="55"/>
                  </a:lnTo>
                  <a:lnTo>
                    <a:pt x="34" y="58"/>
                  </a:lnTo>
                  <a:lnTo>
                    <a:pt x="17" y="61"/>
                  </a:lnTo>
                  <a:lnTo>
                    <a:pt x="0" y="6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0" name="Freeform 3352"/>
            <p:cNvSpPr>
              <a:spLocks/>
            </p:cNvSpPr>
            <p:nvPr/>
          </p:nvSpPr>
          <p:spPr bwMode="auto">
            <a:xfrm>
              <a:off x="2027" y="2728"/>
              <a:ext cx="141" cy="164"/>
            </a:xfrm>
            <a:custGeom>
              <a:avLst/>
              <a:gdLst>
                <a:gd name="T0" fmla="*/ 222 w 1125"/>
                <a:gd name="T1" fmla="*/ 1315 h 1315"/>
                <a:gd name="T2" fmla="*/ 193 w 1125"/>
                <a:gd name="T3" fmla="*/ 1274 h 1315"/>
                <a:gd name="T4" fmla="*/ 179 w 1125"/>
                <a:gd name="T5" fmla="*/ 1222 h 1315"/>
                <a:gd name="T6" fmla="*/ 168 w 1125"/>
                <a:gd name="T7" fmla="*/ 1169 h 1315"/>
                <a:gd name="T8" fmla="*/ 147 w 1125"/>
                <a:gd name="T9" fmla="*/ 1130 h 1315"/>
                <a:gd name="T10" fmla="*/ 104 w 1125"/>
                <a:gd name="T11" fmla="*/ 1114 h 1315"/>
                <a:gd name="T12" fmla="*/ 54 w 1125"/>
                <a:gd name="T13" fmla="*/ 1091 h 1315"/>
                <a:gd name="T14" fmla="*/ 25 w 1125"/>
                <a:gd name="T15" fmla="*/ 1048 h 1315"/>
                <a:gd name="T16" fmla="*/ 8 w 1125"/>
                <a:gd name="T17" fmla="*/ 1000 h 1315"/>
                <a:gd name="T18" fmla="*/ 1 w 1125"/>
                <a:gd name="T19" fmla="*/ 951 h 1315"/>
                <a:gd name="T20" fmla="*/ 0 w 1125"/>
                <a:gd name="T21" fmla="*/ 901 h 1315"/>
                <a:gd name="T22" fmla="*/ 15 w 1125"/>
                <a:gd name="T23" fmla="*/ 857 h 1315"/>
                <a:gd name="T24" fmla="*/ 48 w 1125"/>
                <a:gd name="T25" fmla="*/ 818 h 1315"/>
                <a:gd name="T26" fmla="*/ 78 w 1125"/>
                <a:gd name="T27" fmla="*/ 775 h 1315"/>
                <a:gd name="T28" fmla="*/ 108 w 1125"/>
                <a:gd name="T29" fmla="*/ 733 h 1315"/>
                <a:gd name="T30" fmla="*/ 143 w 1125"/>
                <a:gd name="T31" fmla="*/ 698 h 1315"/>
                <a:gd name="T32" fmla="*/ 188 w 1125"/>
                <a:gd name="T33" fmla="*/ 672 h 1315"/>
                <a:gd name="T34" fmla="*/ 236 w 1125"/>
                <a:gd name="T35" fmla="*/ 604 h 1315"/>
                <a:gd name="T36" fmla="*/ 279 w 1125"/>
                <a:gd name="T37" fmla="*/ 535 h 1315"/>
                <a:gd name="T38" fmla="*/ 322 w 1125"/>
                <a:gd name="T39" fmla="*/ 466 h 1315"/>
                <a:gd name="T40" fmla="*/ 366 w 1125"/>
                <a:gd name="T41" fmla="*/ 397 h 1315"/>
                <a:gd name="T42" fmla="*/ 415 w 1125"/>
                <a:gd name="T43" fmla="*/ 334 h 1315"/>
                <a:gd name="T44" fmla="*/ 441 w 1125"/>
                <a:gd name="T45" fmla="*/ 342 h 1315"/>
                <a:gd name="T46" fmla="*/ 453 w 1125"/>
                <a:gd name="T47" fmla="*/ 386 h 1315"/>
                <a:gd name="T48" fmla="*/ 461 w 1125"/>
                <a:gd name="T49" fmla="*/ 431 h 1315"/>
                <a:gd name="T50" fmla="*/ 463 w 1125"/>
                <a:gd name="T51" fmla="*/ 476 h 1315"/>
                <a:gd name="T52" fmla="*/ 457 w 1125"/>
                <a:gd name="T53" fmla="*/ 518 h 1315"/>
                <a:gd name="T54" fmla="*/ 461 w 1125"/>
                <a:gd name="T55" fmla="*/ 559 h 1315"/>
                <a:gd name="T56" fmla="*/ 573 w 1125"/>
                <a:gd name="T57" fmla="*/ 465 h 1315"/>
                <a:gd name="T58" fmla="*/ 679 w 1125"/>
                <a:gd name="T59" fmla="*/ 358 h 1315"/>
                <a:gd name="T60" fmla="*/ 784 w 1125"/>
                <a:gd name="T61" fmla="*/ 245 h 1315"/>
                <a:gd name="T62" fmla="*/ 891 w 1125"/>
                <a:gd name="T63" fmla="*/ 134 h 1315"/>
                <a:gd name="T64" fmla="*/ 1005 w 1125"/>
                <a:gd name="T65" fmla="*/ 32 h 1315"/>
                <a:gd name="T66" fmla="*/ 1055 w 1125"/>
                <a:gd name="T67" fmla="*/ 0 h 1315"/>
                <a:gd name="T68" fmla="*/ 1071 w 1125"/>
                <a:gd name="T69" fmla="*/ 0 h 1315"/>
                <a:gd name="T70" fmla="*/ 1087 w 1125"/>
                <a:gd name="T71" fmla="*/ 1 h 1315"/>
                <a:gd name="T72" fmla="*/ 1102 w 1125"/>
                <a:gd name="T73" fmla="*/ 4 h 1315"/>
                <a:gd name="T74" fmla="*/ 1116 w 1125"/>
                <a:gd name="T75" fmla="*/ 9 h 1315"/>
                <a:gd name="T76" fmla="*/ 1085 w 1125"/>
                <a:gd name="T77" fmla="*/ 61 h 1315"/>
                <a:gd name="T78" fmla="*/ 982 w 1125"/>
                <a:gd name="T79" fmla="*/ 200 h 1315"/>
                <a:gd name="T80" fmla="*/ 895 w 1125"/>
                <a:gd name="T81" fmla="*/ 347 h 1315"/>
                <a:gd name="T82" fmla="*/ 830 w 1125"/>
                <a:gd name="T83" fmla="*/ 502 h 1315"/>
                <a:gd name="T84" fmla="*/ 791 w 1125"/>
                <a:gd name="T85" fmla="*/ 669 h 1315"/>
                <a:gd name="T86" fmla="*/ 780 w 1125"/>
                <a:gd name="T87" fmla="*/ 851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25" h="1315">
                  <a:moveTo>
                    <a:pt x="779" y="851"/>
                  </a:moveTo>
                  <a:lnTo>
                    <a:pt x="494" y="1269"/>
                  </a:lnTo>
                  <a:lnTo>
                    <a:pt x="222" y="1315"/>
                  </a:lnTo>
                  <a:lnTo>
                    <a:pt x="210" y="1303"/>
                  </a:lnTo>
                  <a:lnTo>
                    <a:pt x="200" y="1289"/>
                  </a:lnTo>
                  <a:lnTo>
                    <a:pt x="193" y="1274"/>
                  </a:lnTo>
                  <a:lnTo>
                    <a:pt x="187" y="1257"/>
                  </a:lnTo>
                  <a:lnTo>
                    <a:pt x="182" y="1240"/>
                  </a:lnTo>
                  <a:lnTo>
                    <a:pt x="179" y="1222"/>
                  </a:lnTo>
                  <a:lnTo>
                    <a:pt x="175" y="1203"/>
                  </a:lnTo>
                  <a:lnTo>
                    <a:pt x="172" y="1186"/>
                  </a:lnTo>
                  <a:lnTo>
                    <a:pt x="168" y="1169"/>
                  </a:lnTo>
                  <a:lnTo>
                    <a:pt x="162" y="1154"/>
                  </a:lnTo>
                  <a:lnTo>
                    <a:pt x="156" y="1141"/>
                  </a:lnTo>
                  <a:lnTo>
                    <a:pt x="147" y="1130"/>
                  </a:lnTo>
                  <a:lnTo>
                    <a:pt x="136" y="1121"/>
                  </a:lnTo>
                  <a:lnTo>
                    <a:pt x="121" y="1116"/>
                  </a:lnTo>
                  <a:lnTo>
                    <a:pt x="104" y="1114"/>
                  </a:lnTo>
                  <a:lnTo>
                    <a:pt x="83" y="1116"/>
                  </a:lnTo>
                  <a:lnTo>
                    <a:pt x="68" y="1104"/>
                  </a:lnTo>
                  <a:lnTo>
                    <a:pt x="54" y="1091"/>
                  </a:lnTo>
                  <a:lnTo>
                    <a:pt x="42" y="1078"/>
                  </a:lnTo>
                  <a:lnTo>
                    <a:pt x="33" y="1064"/>
                  </a:lnTo>
                  <a:lnTo>
                    <a:pt x="25" y="1048"/>
                  </a:lnTo>
                  <a:lnTo>
                    <a:pt x="18" y="1032"/>
                  </a:lnTo>
                  <a:lnTo>
                    <a:pt x="12" y="1017"/>
                  </a:lnTo>
                  <a:lnTo>
                    <a:pt x="8" y="1000"/>
                  </a:lnTo>
                  <a:lnTo>
                    <a:pt x="5" y="984"/>
                  </a:lnTo>
                  <a:lnTo>
                    <a:pt x="2" y="967"/>
                  </a:lnTo>
                  <a:lnTo>
                    <a:pt x="1" y="951"/>
                  </a:lnTo>
                  <a:lnTo>
                    <a:pt x="0" y="934"/>
                  </a:lnTo>
                  <a:lnTo>
                    <a:pt x="0" y="918"/>
                  </a:lnTo>
                  <a:lnTo>
                    <a:pt x="0" y="901"/>
                  </a:lnTo>
                  <a:lnTo>
                    <a:pt x="1" y="885"/>
                  </a:lnTo>
                  <a:lnTo>
                    <a:pt x="3" y="870"/>
                  </a:lnTo>
                  <a:lnTo>
                    <a:pt x="15" y="857"/>
                  </a:lnTo>
                  <a:lnTo>
                    <a:pt x="27" y="845"/>
                  </a:lnTo>
                  <a:lnTo>
                    <a:pt x="37" y="831"/>
                  </a:lnTo>
                  <a:lnTo>
                    <a:pt x="48" y="818"/>
                  </a:lnTo>
                  <a:lnTo>
                    <a:pt x="59" y="804"/>
                  </a:lnTo>
                  <a:lnTo>
                    <a:pt x="68" y="789"/>
                  </a:lnTo>
                  <a:lnTo>
                    <a:pt x="78" y="775"/>
                  </a:lnTo>
                  <a:lnTo>
                    <a:pt x="88" y="760"/>
                  </a:lnTo>
                  <a:lnTo>
                    <a:pt x="98" y="747"/>
                  </a:lnTo>
                  <a:lnTo>
                    <a:pt x="108" y="733"/>
                  </a:lnTo>
                  <a:lnTo>
                    <a:pt x="119" y="721"/>
                  </a:lnTo>
                  <a:lnTo>
                    <a:pt x="130" y="709"/>
                  </a:lnTo>
                  <a:lnTo>
                    <a:pt x="143" y="698"/>
                  </a:lnTo>
                  <a:lnTo>
                    <a:pt x="157" y="688"/>
                  </a:lnTo>
                  <a:lnTo>
                    <a:pt x="171" y="679"/>
                  </a:lnTo>
                  <a:lnTo>
                    <a:pt x="188" y="672"/>
                  </a:lnTo>
                  <a:lnTo>
                    <a:pt x="205" y="650"/>
                  </a:lnTo>
                  <a:lnTo>
                    <a:pt x="220" y="627"/>
                  </a:lnTo>
                  <a:lnTo>
                    <a:pt x="236" y="604"/>
                  </a:lnTo>
                  <a:lnTo>
                    <a:pt x="250" y="581"/>
                  </a:lnTo>
                  <a:lnTo>
                    <a:pt x="265" y="558"/>
                  </a:lnTo>
                  <a:lnTo>
                    <a:pt x="279" y="535"/>
                  </a:lnTo>
                  <a:lnTo>
                    <a:pt x="293" y="512"/>
                  </a:lnTo>
                  <a:lnTo>
                    <a:pt x="307" y="489"/>
                  </a:lnTo>
                  <a:lnTo>
                    <a:pt x="322" y="466"/>
                  </a:lnTo>
                  <a:lnTo>
                    <a:pt x="336" y="442"/>
                  </a:lnTo>
                  <a:lnTo>
                    <a:pt x="351" y="419"/>
                  </a:lnTo>
                  <a:lnTo>
                    <a:pt x="366" y="397"/>
                  </a:lnTo>
                  <a:lnTo>
                    <a:pt x="382" y="375"/>
                  </a:lnTo>
                  <a:lnTo>
                    <a:pt x="398" y="354"/>
                  </a:lnTo>
                  <a:lnTo>
                    <a:pt x="415" y="334"/>
                  </a:lnTo>
                  <a:lnTo>
                    <a:pt x="434" y="314"/>
                  </a:lnTo>
                  <a:lnTo>
                    <a:pt x="437" y="328"/>
                  </a:lnTo>
                  <a:lnTo>
                    <a:pt x="441" y="342"/>
                  </a:lnTo>
                  <a:lnTo>
                    <a:pt x="445" y="357"/>
                  </a:lnTo>
                  <a:lnTo>
                    <a:pt x="449" y="372"/>
                  </a:lnTo>
                  <a:lnTo>
                    <a:pt x="453" y="386"/>
                  </a:lnTo>
                  <a:lnTo>
                    <a:pt x="456" y="401"/>
                  </a:lnTo>
                  <a:lnTo>
                    <a:pt x="459" y="416"/>
                  </a:lnTo>
                  <a:lnTo>
                    <a:pt x="461" y="431"/>
                  </a:lnTo>
                  <a:lnTo>
                    <a:pt x="462" y="446"/>
                  </a:lnTo>
                  <a:lnTo>
                    <a:pt x="463" y="460"/>
                  </a:lnTo>
                  <a:lnTo>
                    <a:pt x="463" y="476"/>
                  </a:lnTo>
                  <a:lnTo>
                    <a:pt x="462" y="490"/>
                  </a:lnTo>
                  <a:lnTo>
                    <a:pt x="460" y="504"/>
                  </a:lnTo>
                  <a:lnTo>
                    <a:pt x="457" y="518"/>
                  </a:lnTo>
                  <a:lnTo>
                    <a:pt x="453" y="532"/>
                  </a:lnTo>
                  <a:lnTo>
                    <a:pt x="447" y="546"/>
                  </a:lnTo>
                  <a:lnTo>
                    <a:pt x="461" y="559"/>
                  </a:lnTo>
                  <a:lnTo>
                    <a:pt x="499" y="529"/>
                  </a:lnTo>
                  <a:lnTo>
                    <a:pt x="536" y="498"/>
                  </a:lnTo>
                  <a:lnTo>
                    <a:pt x="573" y="465"/>
                  </a:lnTo>
                  <a:lnTo>
                    <a:pt x="610" y="430"/>
                  </a:lnTo>
                  <a:lnTo>
                    <a:pt x="645" y="395"/>
                  </a:lnTo>
                  <a:lnTo>
                    <a:pt x="679" y="358"/>
                  </a:lnTo>
                  <a:lnTo>
                    <a:pt x="715" y="321"/>
                  </a:lnTo>
                  <a:lnTo>
                    <a:pt x="750" y="283"/>
                  </a:lnTo>
                  <a:lnTo>
                    <a:pt x="784" y="245"/>
                  </a:lnTo>
                  <a:lnTo>
                    <a:pt x="819" y="208"/>
                  </a:lnTo>
                  <a:lnTo>
                    <a:pt x="855" y="171"/>
                  </a:lnTo>
                  <a:lnTo>
                    <a:pt x="891" y="134"/>
                  </a:lnTo>
                  <a:lnTo>
                    <a:pt x="928" y="99"/>
                  </a:lnTo>
                  <a:lnTo>
                    <a:pt x="965" y="65"/>
                  </a:lnTo>
                  <a:lnTo>
                    <a:pt x="1005" y="32"/>
                  </a:lnTo>
                  <a:lnTo>
                    <a:pt x="1045" y="1"/>
                  </a:lnTo>
                  <a:lnTo>
                    <a:pt x="1050" y="0"/>
                  </a:lnTo>
                  <a:lnTo>
                    <a:pt x="1055" y="0"/>
                  </a:lnTo>
                  <a:lnTo>
                    <a:pt x="1060" y="0"/>
                  </a:lnTo>
                  <a:lnTo>
                    <a:pt x="1066" y="0"/>
                  </a:lnTo>
                  <a:lnTo>
                    <a:pt x="1071" y="0"/>
                  </a:lnTo>
                  <a:lnTo>
                    <a:pt x="1076" y="0"/>
                  </a:lnTo>
                  <a:lnTo>
                    <a:pt x="1081" y="1"/>
                  </a:lnTo>
                  <a:lnTo>
                    <a:pt x="1087" y="1"/>
                  </a:lnTo>
                  <a:lnTo>
                    <a:pt x="1092" y="2"/>
                  </a:lnTo>
                  <a:lnTo>
                    <a:pt x="1097" y="3"/>
                  </a:lnTo>
                  <a:lnTo>
                    <a:pt x="1102" y="4"/>
                  </a:lnTo>
                  <a:lnTo>
                    <a:pt x="1107" y="5"/>
                  </a:lnTo>
                  <a:lnTo>
                    <a:pt x="1112" y="7"/>
                  </a:lnTo>
                  <a:lnTo>
                    <a:pt x="1116" y="9"/>
                  </a:lnTo>
                  <a:lnTo>
                    <a:pt x="1120" y="13"/>
                  </a:lnTo>
                  <a:lnTo>
                    <a:pt x="1125" y="16"/>
                  </a:lnTo>
                  <a:lnTo>
                    <a:pt x="1085" y="61"/>
                  </a:lnTo>
                  <a:lnTo>
                    <a:pt x="1049" y="106"/>
                  </a:lnTo>
                  <a:lnTo>
                    <a:pt x="1014" y="153"/>
                  </a:lnTo>
                  <a:lnTo>
                    <a:pt x="982" y="200"/>
                  </a:lnTo>
                  <a:lnTo>
                    <a:pt x="950" y="248"/>
                  </a:lnTo>
                  <a:lnTo>
                    <a:pt x="921" y="296"/>
                  </a:lnTo>
                  <a:lnTo>
                    <a:pt x="895" y="347"/>
                  </a:lnTo>
                  <a:lnTo>
                    <a:pt x="871" y="397"/>
                  </a:lnTo>
                  <a:lnTo>
                    <a:pt x="850" y="448"/>
                  </a:lnTo>
                  <a:lnTo>
                    <a:pt x="830" y="502"/>
                  </a:lnTo>
                  <a:lnTo>
                    <a:pt x="814" y="556"/>
                  </a:lnTo>
                  <a:lnTo>
                    <a:pt x="801" y="612"/>
                  </a:lnTo>
                  <a:lnTo>
                    <a:pt x="791" y="669"/>
                  </a:lnTo>
                  <a:lnTo>
                    <a:pt x="784" y="727"/>
                  </a:lnTo>
                  <a:lnTo>
                    <a:pt x="780" y="789"/>
                  </a:lnTo>
                  <a:lnTo>
                    <a:pt x="780" y="851"/>
                  </a:lnTo>
                  <a:lnTo>
                    <a:pt x="779" y="851"/>
                  </a:lnTo>
                  <a:close/>
                </a:path>
              </a:pathLst>
            </a:custGeom>
            <a:solidFill>
              <a:srgbClr val="88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1" name="Freeform 3353"/>
            <p:cNvSpPr>
              <a:spLocks/>
            </p:cNvSpPr>
            <p:nvPr/>
          </p:nvSpPr>
          <p:spPr bwMode="auto">
            <a:xfrm>
              <a:off x="2055" y="2834"/>
              <a:ext cx="70" cy="58"/>
            </a:xfrm>
            <a:custGeom>
              <a:avLst/>
              <a:gdLst>
                <a:gd name="T0" fmla="*/ 557 w 557"/>
                <a:gd name="T1" fmla="*/ 0 h 464"/>
                <a:gd name="T2" fmla="*/ 272 w 557"/>
                <a:gd name="T3" fmla="*/ 418 h 464"/>
                <a:gd name="T4" fmla="*/ 0 w 557"/>
                <a:gd name="T5" fmla="*/ 4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7" h="464">
                  <a:moveTo>
                    <a:pt x="557" y="0"/>
                  </a:moveTo>
                  <a:lnTo>
                    <a:pt x="272" y="418"/>
                  </a:lnTo>
                  <a:lnTo>
                    <a:pt x="0" y="46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2" name="Freeform 3354"/>
            <p:cNvSpPr>
              <a:spLocks/>
            </p:cNvSpPr>
            <p:nvPr/>
          </p:nvSpPr>
          <p:spPr bwMode="auto">
            <a:xfrm>
              <a:off x="2037" y="2867"/>
              <a:ext cx="18" cy="25"/>
            </a:xfrm>
            <a:custGeom>
              <a:avLst/>
              <a:gdLst>
                <a:gd name="T0" fmla="*/ 139 w 139"/>
                <a:gd name="T1" fmla="*/ 201 h 201"/>
                <a:gd name="T2" fmla="*/ 127 w 139"/>
                <a:gd name="T3" fmla="*/ 189 h 201"/>
                <a:gd name="T4" fmla="*/ 117 w 139"/>
                <a:gd name="T5" fmla="*/ 175 h 201"/>
                <a:gd name="T6" fmla="*/ 110 w 139"/>
                <a:gd name="T7" fmla="*/ 160 h 201"/>
                <a:gd name="T8" fmla="*/ 104 w 139"/>
                <a:gd name="T9" fmla="*/ 143 h 201"/>
                <a:gd name="T10" fmla="*/ 99 w 139"/>
                <a:gd name="T11" fmla="*/ 126 h 201"/>
                <a:gd name="T12" fmla="*/ 96 w 139"/>
                <a:gd name="T13" fmla="*/ 108 h 201"/>
                <a:gd name="T14" fmla="*/ 92 w 139"/>
                <a:gd name="T15" fmla="*/ 89 h 201"/>
                <a:gd name="T16" fmla="*/ 89 w 139"/>
                <a:gd name="T17" fmla="*/ 72 h 201"/>
                <a:gd name="T18" fmla="*/ 85 w 139"/>
                <a:gd name="T19" fmla="*/ 55 h 201"/>
                <a:gd name="T20" fmla="*/ 79 w 139"/>
                <a:gd name="T21" fmla="*/ 40 h 201"/>
                <a:gd name="T22" fmla="*/ 73 w 139"/>
                <a:gd name="T23" fmla="*/ 27 h 201"/>
                <a:gd name="T24" fmla="*/ 64 w 139"/>
                <a:gd name="T25" fmla="*/ 16 h 201"/>
                <a:gd name="T26" fmla="*/ 53 w 139"/>
                <a:gd name="T27" fmla="*/ 7 h 201"/>
                <a:gd name="T28" fmla="*/ 38 w 139"/>
                <a:gd name="T29" fmla="*/ 2 h 201"/>
                <a:gd name="T30" fmla="*/ 21 w 139"/>
                <a:gd name="T31" fmla="*/ 0 h 201"/>
                <a:gd name="T32" fmla="*/ 0 w 139"/>
                <a:gd name="T33" fmla="*/ 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201">
                  <a:moveTo>
                    <a:pt x="139" y="201"/>
                  </a:moveTo>
                  <a:lnTo>
                    <a:pt x="127" y="189"/>
                  </a:lnTo>
                  <a:lnTo>
                    <a:pt x="117" y="175"/>
                  </a:lnTo>
                  <a:lnTo>
                    <a:pt x="110" y="160"/>
                  </a:lnTo>
                  <a:lnTo>
                    <a:pt x="104" y="143"/>
                  </a:lnTo>
                  <a:lnTo>
                    <a:pt x="99" y="126"/>
                  </a:lnTo>
                  <a:lnTo>
                    <a:pt x="96" y="108"/>
                  </a:lnTo>
                  <a:lnTo>
                    <a:pt x="92" y="89"/>
                  </a:lnTo>
                  <a:lnTo>
                    <a:pt x="89" y="72"/>
                  </a:lnTo>
                  <a:lnTo>
                    <a:pt x="85" y="55"/>
                  </a:lnTo>
                  <a:lnTo>
                    <a:pt x="79" y="40"/>
                  </a:lnTo>
                  <a:lnTo>
                    <a:pt x="73" y="27"/>
                  </a:lnTo>
                  <a:lnTo>
                    <a:pt x="64" y="16"/>
                  </a:lnTo>
                  <a:lnTo>
                    <a:pt x="53" y="7"/>
                  </a:lnTo>
                  <a:lnTo>
                    <a:pt x="38" y="2"/>
                  </a:lnTo>
                  <a:lnTo>
                    <a:pt x="21" y="0"/>
                  </a:lnTo>
                  <a:lnTo>
                    <a:pt x="0" y="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3" name="Freeform 3355"/>
            <p:cNvSpPr>
              <a:spLocks/>
            </p:cNvSpPr>
            <p:nvPr/>
          </p:nvSpPr>
          <p:spPr bwMode="auto">
            <a:xfrm>
              <a:off x="2027" y="2836"/>
              <a:ext cx="10" cy="31"/>
            </a:xfrm>
            <a:custGeom>
              <a:avLst/>
              <a:gdLst>
                <a:gd name="T0" fmla="*/ 83 w 83"/>
                <a:gd name="T1" fmla="*/ 246 h 246"/>
                <a:gd name="T2" fmla="*/ 68 w 83"/>
                <a:gd name="T3" fmla="*/ 234 h 246"/>
                <a:gd name="T4" fmla="*/ 54 w 83"/>
                <a:gd name="T5" fmla="*/ 221 h 246"/>
                <a:gd name="T6" fmla="*/ 42 w 83"/>
                <a:gd name="T7" fmla="*/ 208 h 246"/>
                <a:gd name="T8" fmla="*/ 33 w 83"/>
                <a:gd name="T9" fmla="*/ 194 h 246"/>
                <a:gd name="T10" fmla="*/ 25 w 83"/>
                <a:gd name="T11" fmla="*/ 178 h 246"/>
                <a:gd name="T12" fmla="*/ 18 w 83"/>
                <a:gd name="T13" fmla="*/ 162 h 246"/>
                <a:gd name="T14" fmla="*/ 12 w 83"/>
                <a:gd name="T15" fmla="*/ 147 h 246"/>
                <a:gd name="T16" fmla="*/ 8 w 83"/>
                <a:gd name="T17" fmla="*/ 130 h 246"/>
                <a:gd name="T18" fmla="*/ 5 w 83"/>
                <a:gd name="T19" fmla="*/ 114 h 246"/>
                <a:gd name="T20" fmla="*/ 2 w 83"/>
                <a:gd name="T21" fmla="*/ 97 h 246"/>
                <a:gd name="T22" fmla="*/ 1 w 83"/>
                <a:gd name="T23" fmla="*/ 81 h 246"/>
                <a:gd name="T24" fmla="*/ 0 w 83"/>
                <a:gd name="T25" fmla="*/ 64 h 246"/>
                <a:gd name="T26" fmla="*/ 0 w 83"/>
                <a:gd name="T27" fmla="*/ 48 h 246"/>
                <a:gd name="T28" fmla="*/ 0 w 83"/>
                <a:gd name="T29" fmla="*/ 31 h 246"/>
                <a:gd name="T30" fmla="*/ 1 w 83"/>
                <a:gd name="T31" fmla="*/ 15 h 246"/>
                <a:gd name="T32" fmla="*/ 3 w 83"/>
                <a:gd name="T3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" h="246">
                  <a:moveTo>
                    <a:pt x="83" y="246"/>
                  </a:moveTo>
                  <a:lnTo>
                    <a:pt x="68" y="234"/>
                  </a:lnTo>
                  <a:lnTo>
                    <a:pt x="54" y="221"/>
                  </a:lnTo>
                  <a:lnTo>
                    <a:pt x="42" y="208"/>
                  </a:lnTo>
                  <a:lnTo>
                    <a:pt x="33" y="194"/>
                  </a:lnTo>
                  <a:lnTo>
                    <a:pt x="25" y="178"/>
                  </a:lnTo>
                  <a:lnTo>
                    <a:pt x="18" y="162"/>
                  </a:lnTo>
                  <a:lnTo>
                    <a:pt x="12" y="147"/>
                  </a:lnTo>
                  <a:lnTo>
                    <a:pt x="8" y="130"/>
                  </a:lnTo>
                  <a:lnTo>
                    <a:pt x="5" y="114"/>
                  </a:lnTo>
                  <a:lnTo>
                    <a:pt x="2" y="97"/>
                  </a:lnTo>
                  <a:lnTo>
                    <a:pt x="1" y="81"/>
                  </a:lnTo>
                  <a:lnTo>
                    <a:pt x="0" y="64"/>
                  </a:lnTo>
                  <a:lnTo>
                    <a:pt x="0" y="48"/>
                  </a:lnTo>
                  <a:lnTo>
                    <a:pt x="0" y="31"/>
                  </a:lnTo>
                  <a:lnTo>
                    <a:pt x="1" y="15"/>
                  </a:lnTo>
                  <a:lnTo>
                    <a:pt x="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4" name="Freeform 3356"/>
            <p:cNvSpPr>
              <a:spLocks/>
            </p:cNvSpPr>
            <p:nvPr/>
          </p:nvSpPr>
          <p:spPr bwMode="auto">
            <a:xfrm>
              <a:off x="2028" y="2811"/>
              <a:ext cx="23" cy="25"/>
            </a:xfrm>
            <a:custGeom>
              <a:avLst/>
              <a:gdLst>
                <a:gd name="T0" fmla="*/ 0 w 185"/>
                <a:gd name="T1" fmla="*/ 198 h 198"/>
                <a:gd name="T2" fmla="*/ 12 w 185"/>
                <a:gd name="T3" fmla="*/ 185 h 198"/>
                <a:gd name="T4" fmla="*/ 24 w 185"/>
                <a:gd name="T5" fmla="*/ 173 h 198"/>
                <a:gd name="T6" fmla="*/ 34 w 185"/>
                <a:gd name="T7" fmla="*/ 159 h 198"/>
                <a:gd name="T8" fmla="*/ 45 w 185"/>
                <a:gd name="T9" fmla="*/ 146 h 198"/>
                <a:gd name="T10" fmla="*/ 56 w 185"/>
                <a:gd name="T11" fmla="*/ 132 h 198"/>
                <a:gd name="T12" fmla="*/ 65 w 185"/>
                <a:gd name="T13" fmla="*/ 117 h 198"/>
                <a:gd name="T14" fmla="*/ 75 w 185"/>
                <a:gd name="T15" fmla="*/ 103 h 198"/>
                <a:gd name="T16" fmla="*/ 85 w 185"/>
                <a:gd name="T17" fmla="*/ 88 h 198"/>
                <a:gd name="T18" fmla="*/ 95 w 185"/>
                <a:gd name="T19" fmla="*/ 75 h 198"/>
                <a:gd name="T20" fmla="*/ 105 w 185"/>
                <a:gd name="T21" fmla="*/ 61 h 198"/>
                <a:gd name="T22" fmla="*/ 116 w 185"/>
                <a:gd name="T23" fmla="*/ 49 h 198"/>
                <a:gd name="T24" fmla="*/ 127 w 185"/>
                <a:gd name="T25" fmla="*/ 37 h 198"/>
                <a:gd name="T26" fmla="*/ 140 w 185"/>
                <a:gd name="T27" fmla="*/ 26 h 198"/>
                <a:gd name="T28" fmla="*/ 154 w 185"/>
                <a:gd name="T29" fmla="*/ 16 h 198"/>
                <a:gd name="T30" fmla="*/ 168 w 185"/>
                <a:gd name="T31" fmla="*/ 7 h 198"/>
                <a:gd name="T32" fmla="*/ 185 w 185"/>
                <a:gd name="T3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" h="198">
                  <a:moveTo>
                    <a:pt x="0" y="198"/>
                  </a:moveTo>
                  <a:lnTo>
                    <a:pt x="12" y="185"/>
                  </a:lnTo>
                  <a:lnTo>
                    <a:pt x="24" y="173"/>
                  </a:lnTo>
                  <a:lnTo>
                    <a:pt x="34" y="159"/>
                  </a:lnTo>
                  <a:lnTo>
                    <a:pt x="45" y="146"/>
                  </a:lnTo>
                  <a:lnTo>
                    <a:pt x="56" y="132"/>
                  </a:lnTo>
                  <a:lnTo>
                    <a:pt x="65" y="117"/>
                  </a:lnTo>
                  <a:lnTo>
                    <a:pt x="75" y="103"/>
                  </a:lnTo>
                  <a:lnTo>
                    <a:pt x="85" y="88"/>
                  </a:lnTo>
                  <a:lnTo>
                    <a:pt x="95" y="75"/>
                  </a:lnTo>
                  <a:lnTo>
                    <a:pt x="105" y="61"/>
                  </a:lnTo>
                  <a:lnTo>
                    <a:pt x="116" y="49"/>
                  </a:lnTo>
                  <a:lnTo>
                    <a:pt x="127" y="37"/>
                  </a:lnTo>
                  <a:lnTo>
                    <a:pt x="140" y="26"/>
                  </a:lnTo>
                  <a:lnTo>
                    <a:pt x="154" y="16"/>
                  </a:lnTo>
                  <a:lnTo>
                    <a:pt x="168" y="7"/>
                  </a:lnTo>
                  <a:lnTo>
                    <a:pt x="18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5" name="Freeform 3357"/>
            <p:cNvSpPr>
              <a:spLocks/>
            </p:cNvSpPr>
            <p:nvPr/>
          </p:nvSpPr>
          <p:spPr bwMode="auto">
            <a:xfrm>
              <a:off x="2051" y="2767"/>
              <a:ext cx="30" cy="44"/>
            </a:xfrm>
            <a:custGeom>
              <a:avLst/>
              <a:gdLst>
                <a:gd name="T0" fmla="*/ 0 w 246"/>
                <a:gd name="T1" fmla="*/ 358 h 358"/>
                <a:gd name="T2" fmla="*/ 17 w 246"/>
                <a:gd name="T3" fmla="*/ 336 h 358"/>
                <a:gd name="T4" fmla="*/ 32 w 246"/>
                <a:gd name="T5" fmla="*/ 313 h 358"/>
                <a:gd name="T6" fmla="*/ 48 w 246"/>
                <a:gd name="T7" fmla="*/ 290 h 358"/>
                <a:gd name="T8" fmla="*/ 62 w 246"/>
                <a:gd name="T9" fmla="*/ 267 h 358"/>
                <a:gd name="T10" fmla="*/ 77 w 246"/>
                <a:gd name="T11" fmla="*/ 244 h 358"/>
                <a:gd name="T12" fmla="*/ 91 w 246"/>
                <a:gd name="T13" fmla="*/ 221 h 358"/>
                <a:gd name="T14" fmla="*/ 105 w 246"/>
                <a:gd name="T15" fmla="*/ 198 h 358"/>
                <a:gd name="T16" fmla="*/ 119 w 246"/>
                <a:gd name="T17" fmla="*/ 175 h 358"/>
                <a:gd name="T18" fmla="*/ 134 w 246"/>
                <a:gd name="T19" fmla="*/ 152 h 358"/>
                <a:gd name="T20" fmla="*/ 148 w 246"/>
                <a:gd name="T21" fmla="*/ 128 h 358"/>
                <a:gd name="T22" fmla="*/ 163 w 246"/>
                <a:gd name="T23" fmla="*/ 105 h 358"/>
                <a:gd name="T24" fmla="*/ 178 w 246"/>
                <a:gd name="T25" fmla="*/ 83 h 358"/>
                <a:gd name="T26" fmla="*/ 194 w 246"/>
                <a:gd name="T27" fmla="*/ 61 h 358"/>
                <a:gd name="T28" fmla="*/ 210 w 246"/>
                <a:gd name="T29" fmla="*/ 40 h 358"/>
                <a:gd name="T30" fmla="*/ 227 w 246"/>
                <a:gd name="T31" fmla="*/ 20 h 358"/>
                <a:gd name="T32" fmla="*/ 246 w 246"/>
                <a:gd name="T3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6" h="358">
                  <a:moveTo>
                    <a:pt x="0" y="358"/>
                  </a:moveTo>
                  <a:lnTo>
                    <a:pt x="17" y="336"/>
                  </a:lnTo>
                  <a:lnTo>
                    <a:pt x="32" y="313"/>
                  </a:lnTo>
                  <a:lnTo>
                    <a:pt x="48" y="290"/>
                  </a:lnTo>
                  <a:lnTo>
                    <a:pt x="62" y="267"/>
                  </a:lnTo>
                  <a:lnTo>
                    <a:pt x="77" y="244"/>
                  </a:lnTo>
                  <a:lnTo>
                    <a:pt x="91" y="221"/>
                  </a:lnTo>
                  <a:lnTo>
                    <a:pt x="105" y="198"/>
                  </a:lnTo>
                  <a:lnTo>
                    <a:pt x="119" y="175"/>
                  </a:lnTo>
                  <a:lnTo>
                    <a:pt x="134" y="152"/>
                  </a:lnTo>
                  <a:lnTo>
                    <a:pt x="148" y="128"/>
                  </a:lnTo>
                  <a:lnTo>
                    <a:pt x="163" y="105"/>
                  </a:lnTo>
                  <a:lnTo>
                    <a:pt x="178" y="83"/>
                  </a:lnTo>
                  <a:lnTo>
                    <a:pt x="194" y="61"/>
                  </a:lnTo>
                  <a:lnTo>
                    <a:pt x="210" y="40"/>
                  </a:lnTo>
                  <a:lnTo>
                    <a:pt x="227" y="20"/>
                  </a:lnTo>
                  <a:lnTo>
                    <a:pt x="24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6" name="Freeform 3358"/>
            <p:cNvSpPr>
              <a:spLocks/>
            </p:cNvSpPr>
            <p:nvPr/>
          </p:nvSpPr>
          <p:spPr bwMode="auto">
            <a:xfrm>
              <a:off x="2081" y="2767"/>
              <a:ext cx="4" cy="29"/>
            </a:xfrm>
            <a:custGeom>
              <a:avLst/>
              <a:gdLst>
                <a:gd name="T0" fmla="*/ 0 w 29"/>
                <a:gd name="T1" fmla="*/ 0 h 232"/>
                <a:gd name="T2" fmla="*/ 3 w 29"/>
                <a:gd name="T3" fmla="*/ 14 h 232"/>
                <a:gd name="T4" fmla="*/ 7 w 29"/>
                <a:gd name="T5" fmla="*/ 28 h 232"/>
                <a:gd name="T6" fmla="*/ 11 w 29"/>
                <a:gd name="T7" fmla="*/ 43 h 232"/>
                <a:gd name="T8" fmla="*/ 15 w 29"/>
                <a:gd name="T9" fmla="*/ 58 h 232"/>
                <a:gd name="T10" fmla="*/ 19 w 29"/>
                <a:gd name="T11" fmla="*/ 72 h 232"/>
                <a:gd name="T12" fmla="*/ 22 w 29"/>
                <a:gd name="T13" fmla="*/ 87 h 232"/>
                <a:gd name="T14" fmla="*/ 25 w 29"/>
                <a:gd name="T15" fmla="*/ 102 h 232"/>
                <a:gd name="T16" fmla="*/ 27 w 29"/>
                <a:gd name="T17" fmla="*/ 117 h 232"/>
                <a:gd name="T18" fmla="*/ 28 w 29"/>
                <a:gd name="T19" fmla="*/ 132 h 232"/>
                <a:gd name="T20" fmla="*/ 29 w 29"/>
                <a:gd name="T21" fmla="*/ 146 h 232"/>
                <a:gd name="T22" fmla="*/ 29 w 29"/>
                <a:gd name="T23" fmla="*/ 162 h 232"/>
                <a:gd name="T24" fmla="*/ 28 w 29"/>
                <a:gd name="T25" fmla="*/ 176 h 232"/>
                <a:gd name="T26" fmla="*/ 26 w 29"/>
                <a:gd name="T27" fmla="*/ 190 h 232"/>
                <a:gd name="T28" fmla="*/ 23 w 29"/>
                <a:gd name="T29" fmla="*/ 204 h 232"/>
                <a:gd name="T30" fmla="*/ 19 w 29"/>
                <a:gd name="T31" fmla="*/ 218 h 232"/>
                <a:gd name="T32" fmla="*/ 13 w 29"/>
                <a:gd name="T33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232">
                  <a:moveTo>
                    <a:pt x="0" y="0"/>
                  </a:moveTo>
                  <a:lnTo>
                    <a:pt x="3" y="14"/>
                  </a:lnTo>
                  <a:lnTo>
                    <a:pt x="7" y="28"/>
                  </a:lnTo>
                  <a:lnTo>
                    <a:pt x="11" y="43"/>
                  </a:lnTo>
                  <a:lnTo>
                    <a:pt x="15" y="58"/>
                  </a:lnTo>
                  <a:lnTo>
                    <a:pt x="19" y="72"/>
                  </a:lnTo>
                  <a:lnTo>
                    <a:pt x="22" y="87"/>
                  </a:lnTo>
                  <a:lnTo>
                    <a:pt x="25" y="102"/>
                  </a:lnTo>
                  <a:lnTo>
                    <a:pt x="27" y="117"/>
                  </a:lnTo>
                  <a:lnTo>
                    <a:pt x="28" y="132"/>
                  </a:lnTo>
                  <a:lnTo>
                    <a:pt x="29" y="146"/>
                  </a:lnTo>
                  <a:lnTo>
                    <a:pt x="29" y="162"/>
                  </a:lnTo>
                  <a:lnTo>
                    <a:pt x="28" y="176"/>
                  </a:lnTo>
                  <a:lnTo>
                    <a:pt x="26" y="190"/>
                  </a:lnTo>
                  <a:lnTo>
                    <a:pt x="23" y="204"/>
                  </a:lnTo>
                  <a:lnTo>
                    <a:pt x="19" y="218"/>
                  </a:lnTo>
                  <a:lnTo>
                    <a:pt x="13" y="23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7" name="Line 3359"/>
            <p:cNvSpPr>
              <a:spLocks noChangeShapeType="1"/>
            </p:cNvSpPr>
            <p:nvPr/>
          </p:nvSpPr>
          <p:spPr bwMode="auto">
            <a:xfrm>
              <a:off x="2083" y="2796"/>
              <a:ext cx="2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8" name="Freeform 3360"/>
            <p:cNvSpPr>
              <a:spLocks/>
            </p:cNvSpPr>
            <p:nvPr/>
          </p:nvSpPr>
          <p:spPr bwMode="auto">
            <a:xfrm>
              <a:off x="2085" y="2728"/>
              <a:ext cx="73" cy="69"/>
            </a:xfrm>
            <a:custGeom>
              <a:avLst/>
              <a:gdLst>
                <a:gd name="T0" fmla="*/ 0 w 584"/>
                <a:gd name="T1" fmla="*/ 558 h 558"/>
                <a:gd name="T2" fmla="*/ 38 w 584"/>
                <a:gd name="T3" fmla="*/ 528 h 558"/>
                <a:gd name="T4" fmla="*/ 75 w 584"/>
                <a:gd name="T5" fmla="*/ 497 h 558"/>
                <a:gd name="T6" fmla="*/ 112 w 584"/>
                <a:gd name="T7" fmla="*/ 464 h 558"/>
                <a:gd name="T8" fmla="*/ 149 w 584"/>
                <a:gd name="T9" fmla="*/ 429 h 558"/>
                <a:gd name="T10" fmla="*/ 184 w 584"/>
                <a:gd name="T11" fmla="*/ 394 h 558"/>
                <a:gd name="T12" fmla="*/ 218 w 584"/>
                <a:gd name="T13" fmla="*/ 357 h 558"/>
                <a:gd name="T14" fmla="*/ 254 w 584"/>
                <a:gd name="T15" fmla="*/ 320 h 558"/>
                <a:gd name="T16" fmla="*/ 289 w 584"/>
                <a:gd name="T17" fmla="*/ 282 h 558"/>
                <a:gd name="T18" fmla="*/ 323 w 584"/>
                <a:gd name="T19" fmla="*/ 244 h 558"/>
                <a:gd name="T20" fmla="*/ 358 w 584"/>
                <a:gd name="T21" fmla="*/ 207 h 558"/>
                <a:gd name="T22" fmla="*/ 394 w 584"/>
                <a:gd name="T23" fmla="*/ 170 h 558"/>
                <a:gd name="T24" fmla="*/ 430 w 584"/>
                <a:gd name="T25" fmla="*/ 133 h 558"/>
                <a:gd name="T26" fmla="*/ 467 w 584"/>
                <a:gd name="T27" fmla="*/ 98 h 558"/>
                <a:gd name="T28" fmla="*/ 504 w 584"/>
                <a:gd name="T29" fmla="*/ 64 h 558"/>
                <a:gd name="T30" fmla="*/ 544 w 584"/>
                <a:gd name="T31" fmla="*/ 31 h 558"/>
                <a:gd name="T32" fmla="*/ 584 w 584"/>
                <a:gd name="T33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84" h="558">
                  <a:moveTo>
                    <a:pt x="0" y="558"/>
                  </a:moveTo>
                  <a:lnTo>
                    <a:pt x="38" y="528"/>
                  </a:lnTo>
                  <a:lnTo>
                    <a:pt x="75" y="497"/>
                  </a:lnTo>
                  <a:lnTo>
                    <a:pt x="112" y="464"/>
                  </a:lnTo>
                  <a:lnTo>
                    <a:pt x="149" y="429"/>
                  </a:lnTo>
                  <a:lnTo>
                    <a:pt x="184" y="394"/>
                  </a:lnTo>
                  <a:lnTo>
                    <a:pt x="218" y="357"/>
                  </a:lnTo>
                  <a:lnTo>
                    <a:pt x="254" y="320"/>
                  </a:lnTo>
                  <a:lnTo>
                    <a:pt x="289" y="282"/>
                  </a:lnTo>
                  <a:lnTo>
                    <a:pt x="323" y="244"/>
                  </a:lnTo>
                  <a:lnTo>
                    <a:pt x="358" y="207"/>
                  </a:lnTo>
                  <a:lnTo>
                    <a:pt x="394" y="170"/>
                  </a:lnTo>
                  <a:lnTo>
                    <a:pt x="430" y="133"/>
                  </a:lnTo>
                  <a:lnTo>
                    <a:pt x="467" y="98"/>
                  </a:lnTo>
                  <a:lnTo>
                    <a:pt x="504" y="64"/>
                  </a:lnTo>
                  <a:lnTo>
                    <a:pt x="544" y="31"/>
                  </a:lnTo>
                  <a:lnTo>
                    <a:pt x="58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9" name="Freeform 3361"/>
            <p:cNvSpPr>
              <a:spLocks/>
            </p:cNvSpPr>
            <p:nvPr/>
          </p:nvSpPr>
          <p:spPr bwMode="auto">
            <a:xfrm>
              <a:off x="2158" y="2728"/>
              <a:ext cx="10" cy="1"/>
            </a:xfrm>
            <a:custGeom>
              <a:avLst/>
              <a:gdLst>
                <a:gd name="T0" fmla="*/ 0 w 80"/>
                <a:gd name="T1" fmla="*/ 1 h 16"/>
                <a:gd name="T2" fmla="*/ 5 w 80"/>
                <a:gd name="T3" fmla="*/ 0 h 16"/>
                <a:gd name="T4" fmla="*/ 10 w 80"/>
                <a:gd name="T5" fmla="*/ 0 h 16"/>
                <a:gd name="T6" fmla="*/ 15 w 80"/>
                <a:gd name="T7" fmla="*/ 0 h 16"/>
                <a:gd name="T8" fmla="*/ 21 w 80"/>
                <a:gd name="T9" fmla="*/ 0 h 16"/>
                <a:gd name="T10" fmla="*/ 26 w 80"/>
                <a:gd name="T11" fmla="*/ 0 h 16"/>
                <a:gd name="T12" fmla="*/ 31 w 80"/>
                <a:gd name="T13" fmla="*/ 0 h 16"/>
                <a:gd name="T14" fmla="*/ 36 w 80"/>
                <a:gd name="T15" fmla="*/ 1 h 16"/>
                <a:gd name="T16" fmla="*/ 42 w 80"/>
                <a:gd name="T17" fmla="*/ 1 h 16"/>
                <a:gd name="T18" fmla="*/ 47 w 80"/>
                <a:gd name="T19" fmla="*/ 2 h 16"/>
                <a:gd name="T20" fmla="*/ 52 w 80"/>
                <a:gd name="T21" fmla="*/ 3 h 16"/>
                <a:gd name="T22" fmla="*/ 57 w 80"/>
                <a:gd name="T23" fmla="*/ 4 h 16"/>
                <a:gd name="T24" fmla="*/ 62 w 80"/>
                <a:gd name="T25" fmla="*/ 5 h 16"/>
                <a:gd name="T26" fmla="*/ 67 w 80"/>
                <a:gd name="T27" fmla="*/ 7 h 16"/>
                <a:gd name="T28" fmla="*/ 71 w 80"/>
                <a:gd name="T29" fmla="*/ 9 h 16"/>
                <a:gd name="T30" fmla="*/ 75 w 80"/>
                <a:gd name="T31" fmla="*/ 13 h 16"/>
                <a:gd name="T32" fmla="*/ 80 w 80"/>
                <a:gd name="T33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16">
                  <a:moveTo>
                    <a:pt x="0" y="1"/>
                  </a:moveTo>
                  <a:lnTo>
                    <a:pt x="5" y="0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6" y="1"/>
                  </a:lnTo>
                  <a:lnTo>
                    <a:pt x="42" y="1"/>
                  </a:lnTo>
                  <a:lnTo>
                    <a:pt x="47" y="2"/>
                  </a:lnTo>
                  <a:lnTo>
                    <a:pt x="52" y="3"/>
                  </a:lnTo>
                  <a:lnTo>
                    <a:pt x="57" y="4"/>
                  </a:lnTo>
                  <a:lnTo>
                    <a:pt x="62" y="5"/>
                  </a:lnTo>
                  <a:lnTo>
                    <a:pt x="67" y="7"/>
                  </a:lnTo>
                  <a:lnTo>
                    <a:pt x="71" y="9"/>
                  </a:lnTo>
                  <a:lnTo>
                    <a:pt x="75" y="13"/>
                  </a:lnTo>
                  <a:lnTo>
                    <a:pt x="80" y="1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0" name="Freeform 3362"/>
            <p:cNvSpPr>
              <a:spLocks/>
            </p:cNvSpPr>
            <p:nvPr/>
          </p:nvSpPr>
          <p:spPr bwMode="auto">
            <a:xfrm>
              <a:off x="2125" y="2729"/>
              <a:ext cx="43" cy="105"/>
            </a:xfrm>
            <a:custGeom>
              <a:avLst/>
              <a:gdLst>
                <a:gd name="T0" fmla="*/ 345 w 345"/>
                <a:gd name="T1" fmla="*/ 0 h 835"/>
                <a:gd name="T2" fmla="*/ 305 w 345"/>
                <a:gd name="T3" fmla="*/ 45 h 835"/>
                <a:gd name="T4" fmla="*/ 269 w 345"/>
                <a:gd name="T5" fmla="*/ 90 h 835"/>
                <a:gd name="T6" fmla="*/ 234 w 345"/>
                <a:gd name="T7" fmla="*/ 137 h 835"/>
                <a:gd name="T8" fmla="*/ 202 w 345"/>
                <a:gd name="T9" fmla="*/ 184 h 835"/>
                <a:gd name="T10" fmla="*/ 170 w 345"/>
                <a:gd name="T11" fmla="*/ 232 h 835"/>
                <a:gd name="T12" fmla="*/ 141 w 345"/>
                <a:gd name="T13" fmla="*/ 280 h 835"/>
                <a:gd name="T14" fmla="*/ 115 w 345"/>
                <a:gd name="T15" fmla="*/ 331 h 835"/>
                <a:gd name="T16" fmla="*/ 91 w 345"/>
                <a:gd name="T17" fmla="*/ 381 h 835"/>
                <a:gd name="T18" fmla="*/ 70 w 345"/>
                <a:gd name="T19" fmla="*/ 432 h 835"/>
                <a:gd name="T20" fmla="*/ 50 w 345"/>
                <a:gd name="T21" fmla="*/ 486 h 835"/>
                <a:gd name="T22" fmla="*/ 34 w 345"/>
                <a:gd name="T23" fmla="*/ 540 h 835"/>
                <a:gd name="T24" fmla="*/ 21 w 345"/>
                <a:gd name="T25" fmla="*/ 596 h 835"/>
                <a:gd name="T26" fmla="*/ 11 w 345"/>
                <a:gd name="T27" fmla="*/ 653 h 835"/>
                <a:gd name="T28" fmla="*/ 4 w 345"/>
                <a:gd name="T29" fmla="*/ 711 h 835"/>
                <a:gd name="T30" fmla="*/ 0 w 345"/>
                <a:gd name="T31" fmla="*/ 773 h 835"/>
                <a:gd name="T32" fmla="*/ 0 w 345"/>
                <a:gd name="T33" fmla="*/ 835 h 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5" h="835">
                  <a:moveTo>
                    <a:pt x="345" y="0"/>
                  </a:moveTo>
                  <a:lnTo>
                    <a:pt x="305" y="45"/>
                  </a:lnTo>
                  <a:lnTo>
                    <a:pt x="269" y="90"/>
                  </a:lnTo>
                  <a:lnTo>
                    <a:pt x="234" y="137"/>
                  </a:lnTo>
                  <a:lnTo>
                    <a:pt x="202" y="184"/>
                  </a:lnTo>
                  <a:lnTo>
                    <a:pt x="170" y="232"/>
                  </a:lnTo>
                  <a:lnTo>
                    <a:pt x="141" y="280"/>
                  </a:lnTo>
                  <a:lnTo>
                    <a:pt x="115" y="331"/>
                  </a:lnTo>
                  <a:lnTo>
                    <a:pt x="91" y="381"/>
                  </a:lnTo>
                  <a:lnTo>
                    <a:pt x="70" y="432"/>
                  </a:lnTo>
                  <a:lnTo>
                    <a:pt x="50" y="486"/>
                  </a:lnTo>
                  <a:lnTo>
                    <a:pt x="34" y="540"/>
                  </a:lnTo>
                  <a:lnTo>
                    <a:pt x="21" y="596"/>
                  </a:lnTo>
                  <a:lnTo>
                    <a:pt x="11" y="653"/>
                  </a:lnTo>
                  <a:lnTo>
                    <a:pt x="4" y="711"/>
                  </a:lnTo>
                  <a:lnTo>
                    <a:pt x="0" y="773"/>
                  </a:lnTo>
                  <a:lnTo>
                    <a:pt x="0" y="83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1" name="Freeform 3363"/>
            <p:cNvSpPr>
              <a:spLocks/>
            </p:cNvSpPr>
            <p:nvPr/>
          </p:nvSpPr>
          <p:spPr bwMode="auto">
            <a:xfrm>
              <a:off x="2053" y="3034"/>
              <a:ext cx="110" cy="81"/>
            </a:xfrm>
            <a:custGeom>
              <a:avLst/>
              <a:gdLst>
                <a:gd name="T0" fmla="*/ 672 w 876"/>
                <a:gd name="T1" fmla="*/ 640 h 648"/>
                <a:gd name="T2" fmla="*/ 613 w 876"/>
                <a:gd name="T3" fmla="*/ 648 h 648"/>
                <a:gd name="T4" fmla="*/ 555 w 876"/>
                <a:gd name="T5" fmla="*/ 646 h 648"/>
                <a:gd name="T6" fmla="*/ 494 w 876"/>
                <a:gd name="T7" fmla="*/ 638 h 648"/>
                <a:gd name="T8" fmla="*/ 433 w 876"/>
                <a:gd name="T9" fmla="*/ 632 h 648"/>
                <a:gd name="T10" fmla="*/ 397 w 876"/>
                <a:gd name="T11" fmla="*/ 627 h 648"/>
                <a:gd name="T12" fmla="*/ 415 w 876"/>
                <a:gd name="T13" fmla="*/ 616 h 648"/>
                <a:gd name="T14" fmla="*/ 436 w 876"/>
                <a:gd name="T15" fmla="*/ 609 h 648"/>
                <a:gd name="T16" fmla="*/ 456 w 876"/>
                <a:gd name="T17" fmla="*/ 601 h 648"/>
                <a:gd name="T18" fmla="*/ 473 w 876"/>
                <a:gd name="T19" fmla="*/ 590 h 648"/>
                <a:gd name="T20" fmla="*/ 484 w 876"/>
                <a:gd name="T21" fmla="*/ 573 h 648"/>
                <a:gd name="T22" fmla="*/ 471 w 876"/>
                <a:gd name="T23" fmla="*/ 559 h 648"/>
                <a:gd name="T24" fmla="*/ 420 w 876"/>
                <a:gd name="T25" fmla="*/ 586 h 648"/>
                <a:gd name="T26" fmla="*/ 367 w 876"/>
                <a:gd name="T27" fmla="*/ 611 h 648"/>
                <a:gd name="T28" fmla="*/ 314 w 876"/>
                <a:gd name="T29" fmla="*/ 631 h 648"/>
                <a:gd name="T30" fmla="*/ 258 w 876"/>
                <a:gd name="T31" fmla="*/ 642 h 648"/>
                <a:gd name="T32" fmla="*/ 199 w 876"/>
                <a:gd name="T33" fmla="*/ 642 h 648"/>
                <a:gd name="T34" fmla="*/ 153 w 876"/>
                <a:gd name="T35" fmla="*/ 624 h 648"/>
                <a:gd name="T36" fmla="*/ 139 w 876"/>
                <a:gd name="T37" fmla="*/ 598 h 648"/>
                <a:gd name="T38" fmla="*/ 145 w 876"/>
                <a:gd name="T39" fmla="*/ 567 h 648"/>
                <a:gd name="T40" fmla="*/ 162 w 876"/>
                <a:gd name="T41" fmla="*/ 534 h 648"/>
                <a:gd name="T42" fmla="*/ 182 w 876"/>
                <a:gd name="T43" fmla="*/ 504 h 648"/>
                <a:gd name="T44" fmla="*/ 202 w 876"/>
                <a:gd name="T45" fmla="*/ 473 h 648"/>
                <a:gd name="T46" fmla="*/ 239 w 876"/>
                <a:gd name="T47" fmla="*/ 433 h 648"/>
                <a:gd name="T48" fmla="*/ 279 w 876"/>
                <a:gd name="T49" fmla="*/ 390 h 648"/>
                <a:gd name="T50" fmla="*/ 312 w 876"/>
                <a:gd name="T51" fmla="*/ 345 h 648"/>
                <a:gd name="T52" fmla="*/ 327 w 876"/>
                <a:gd name="T53" fmla="*/ 296 h 648"/>
                <a:gd name="T54" fmla="*/ 318 w 876"/>
                <a:gd name="T55" fmla="*/ 241 h 648"/>
                <a:gd name="T56" fmla="*/ 257 w 876"/>
                <a:gd name="T57" fmla="*/ 221 h 648"/>
                <a:gd name="T58" fmla="*/ 193 w 876"/>
                <a:gd name="T59" fmla="*/ 213 h 648"/>
                <a:gd name="T60" fmla="*/ 131 w 876"/>
                <a:gd name="T61" fmla="*/ 206 h 648"/>
                <a:gd name="T62" fmla="*/ 71 w 876"/>
                <a:gd name="T63" fmla="*/ 194 h 648"/>
                <a:gd name="T64" fmla="*/ 16 w 876"/>
                <a:gd name="T65" fmla="*/ 168 h 648"/>
                <a:gd name="T66" fmla="*/ 3 w 876"/>
                <a:gd name="T67" fmla="*/ 142 h 648"/>
                <a:gd name="T68" fmla="*/ 11 w 876"/>
                <a:gd name="T69" fmla="*/ 127 h 648"/>
                <a:gd name="T70" fmla="*/ 24 w 876"/>
                <a:gd name="T71" fmla="*/ 116 h 648"/>
                <a:gd name="T72" fmla="*/ 39 w 876"/>
                <a:gd name="T73" fmla="*/ 107 h 648"/>
                <a:gd name="T74" fmla="*/ 55 w 876"/>
                <a:gd name="T75" fmla="*/ 99 h 648"/>
                <a:gd name="T76" fmla="*/ 91 w 876"/>
                <a:gd name="T77" fmla="*/ 93 h 648"/>
                <a:gd name="T78" fmla="*/ 163 w 876"/>
                <a:gd name="T79" fmla="*/ 74 h 648"/>
                <a:gd name="T80" fmla="*/ 230 w 876"/>
                <a:gd name="T81" fmla="*/ 41 h 648"/>
                <a:gd name="T82" fmla="*/ 297 w 876"/>
                <a:gd name="T83" fmla="*/ 12 h 648"/>
                <a:gd name="T84" fmla="*/ 367 w 876"/>
                <a:gd name="T85" fmla="*/ 0 h 648"/>
                <a:gd name="T86" fmla="*/ 444 w 876"/>
                <a:gd name="T87" fmla="*/ 23 h 648"/>
                <a:gd name="T88" fmla="*/ 548 w 876"/>
                <a:gd name="T89" fmla="*/ 69 h 648"/>
                <a:gd name="T90" fmla="*/ 657 w 876"/>
                <a:gd name="T91" fmla="*/ 131 h 648"/>
                <a:gd name="T92" fmla="*/ 756 w 876"/>
                <a:gd name="T93" fmla="*/ 206 h 648"/>
                <a:gd name="T94" fmla="*/ 833 w 876"/>
                <a:gd name="T95" fmla="*/ 298 h 648"/>
                <a:gd name="T96" fmla="*/ 873 w 876"/>
                <a:gd name="T97" fmla="*/ 406 h 648"/>
                <a:gd name="T98" fmla="*/ 873 w 876"/>
                <a:gd name="T99" fmla="*/ 481 h 648"/>
                <a:gd name="T100" fmla="*/ 851 w 876"/>
                <a:gd name="T101" fmla="*/ 522 h 648"/>
                <a:gd name="T102" fmla="*/ 815 w 876"/>
                <a:gd name="T103" fmla="*/ 553 h 648"/>
                <a:gd name="T104" fmla="*/ 773 w 876"/>
                <a:gd name="T105" fmla="*/ 581 h 648"/>
                <a:gd name="T106" fmla="*/ 732 w 876"/>
                <a:gd name="T107" fmla="*/ 60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76" h="648">
                  <a:moveTo>
                    <a:pt x="710" y="626"/>
                  </a:moveTo>
                  <a:lnTo>
                    <a:pt x="691" y="634"/>
                  </a:lnTo>
                  <a:lnTo>
                    <a:pt x="672" y="640"/>
                  </a:lnTo>
                  <a:lnTo>
                    <a:pt x="653" y="644"/>
                  </a:lnTo>
                  <a:lnTo>
                    <a:pt x="633" y="647"/>
                  </a:lnTo>
                  <a:lnTo>
                    <a:pt x="613" y="648"/>
                  </a:lnTo>
                  <a:lnTo>
                    <a:pt x="594" y="648"/>
                  </a:lnTo>
                  <a:lnTo>
                    <a:pt x="575" y="647"/>
                  </a:lnTo>
                  <a:lnTo>
                    <a:pt x="555" y="646"/>
                  </a:lnTo>
                  <a:lnTo>
                    <a:pt x="535" y="643"/>
                  </a:lnTo>
                  <a:lnTo>
                    <a:pt x="515" y="641"/>
                  </a:lnTo>
                  <a:lnTo>
                    <a:pt x="494" y="638"/>
                  </a:lnTo>
                  <a:lnTo>
                    <a:pt x="474" y="636"/>
                  </a:lnTo>
                  <a:lnTo>
                    <a:pt x="454" y="634"/>
                  </a:lnTo>
                  <a:lnTo>
                    <a:pt x="433" y="632"/>
                  </a:lnTo>
                  <a:lnTo>
                    <a:pt x="412" y="632"/>
                  </a:lnTo>
                  <a:lnTo>
                    <a:pt x="392" y="633"/>
                  </a:lnTo>
                  <a:lnTo>
                    <a:pt x="397" y="627"/>
                  </a:lnTo>
                  <a:lnTo>
                    <a:pt x="402" y="623"/>
                  </a:lnTo>
                  <a:lnTo>
                    <a:pt x="409" y="619"/>
                  </a:lnTo>
                  <a:lnTo>
                    <a:pt x="415" y="616"/>
                  </a:lnTo>
                  <a:lnTo>
                    <a:pt x="422" y="613"/>
                  </a:lnTo>
                  <a:lnTo>
                    <a:pt x="429" y="611"/>
                  </a:lnTo>
                  <a:lnTo>
                    <a:pt x="436" y="609"/>
                  </a:lnTo>
                  <a:lnTo>
                    <a:pt x="443" y="606"/>
                  </a:lnTo>
                  <a:lnTo>
                    <a:pt x="449" y="604"/>
                  </a:lnTo>
                  <a:lnTo>
                    <a:pt x="456" y="601"/>
                  </a:lnTo>
                  <a:lnTo>
                    <a:pt x="462" y="598"/>
                  </a:lnTo>
                  <a:lnTo>
                    <a:pt x="468" y="595"/>
                  </a:lnTo>
                  <a:lnTo>
                    <a:pt x="473" y="590"/>
                  </a:lnTo>
                  <a:lnTo>
                    <a:pt x="477" y="585"/>
                  </a:lnTo>
                  <a:lnTo>
                    <a:pt x="481" y="579"/>
                  </a:lnTo>
                  <a:lnTo>
                    <a:pt x="484" y="573"/>
                  </a:lnTo>
                  <a:lnTo>
                    <a:pt x="484" y="574"/>
                  </a:lnTo>
                  <a:lnTo>
                    <a:pt x="470" y="560"/>
                  </a:lnTo>
                  <a:lnTo>
                    <a:pt x="471" y="559"/>
                  </a:lnTo>
                  <a:lnTo>
                    <a:pt x="454" y="568"/>
                  </a:lnTo>
                  <a:lnTo>
                    <a:pt x="437" y="577"/>
                  </a:lnTo>
                  <a:lnTo>
                    <a:pt x="420" y="586"/>
                  </a:lnTo>
                  <a:lnTo>
                    <a:pt x="403" y="594"/>
                  </a:lnTo>
                  <a:lnTo>
                    <a:pt x="386" y="603"/>
                  </a:lnTo>
                  <a:lnTo>
                    <a:pt x="367" y="611"/>
                  </a:lnTo>
                  <a:lnTo>
                    <a:pt x="350" y="618"/>
                  </a:lnTo>
                  <a:lnTo>
                    <a:pt x="332" y="625"/>
                  </a:lnTo>
                  <a:lnTo>
                    <a:pt x="314" y="631"/>
                  </a:lnTo>
                  <a:lnTo>
                    <a:pt x="296" y="636"/>
                  </a:lnTo>
                  <a:lnTo>
                    <a:pt x="277" y="640"/>
                  </a:lnTo>
                  <a:lnTo>
                    <a:pt x="258" y="642"/>
                  </a:lnTo>
                  <a:lnTo>
                    <a:pt x="238" y="644"/>
                  </a:lnTo>
                  <a:lnTo>
                    <a:pt x="219" y="644"/>
                  </a:lnTo>
                  <a:lnTo>
                    <a:pt x="199" y="642"/>
                  </a:lnTo>
                  <a:lnTo>
                    <a:pt x="179" y="639"/>
                  </a:lnTo>
                  <a:lnTo>
                    <a:pt x="164" y="632"/>
                  </a:lnTo>
                  <a:lnTo>
                    <a:pt x="153" y="624"/>
                  </a:lnTo>
                  <a:lnTo>
                    <a:pt x="146" y="616"/>
                  </a:lnTo>
                  <a:lnTo>
                    <a:pt x="141" y="607"/>
                  </a:lnTo>
                  <a:lnTo>
                    <a:pt x="139" y="598"/>
                  </a:lnTo>
                  <a:lnTo>
                    <a:pt x="139" y="588"/>
                  </a:lnTo>
                  <a:lnTo>
                    <a:pt x="141" y="578"/>
                  </a:lnTo>
                  <a:lnTo>
                    <a:pt x="145" y="567"/>
                  </a:lnTo>
                  <a:lnTo>
                    <a:pt x="150" y="556"/>
                  </a:lnTo>
                  <a:lnTo>
                    <a:pt x="156" y="545"/>
                  </a:lnTo>
                  <a:lnTo>
                    <a:pt x="162" y="534"/>
                  </a:lnTo>
                  <a:lnTo>
                    <a:pt x="169" y="524"/>
                  </a:lnTo>
                  <a:lnTo>
                    <a:pt x="175" y="514"/>
                  </a:lnTo>
                  <a:lnTo>
                    <a:pt x="182" y="504"/>
                  </a:lnTo>
                  <a:lnTo>
                    <a:pt x="187" y="495"/>
                  </a:lnTo>
                  <a:lnTo>
                    <a:pt x="192" y="487"/>
                  </a:lnTo>
                  <a:lnTo>
                    <a:pt x="202" y="473"/>
                  </a:lnTo>
                  <a:lnTo>
                    <a:pt x="213" y="460"/>
                  </a:lnTo>
                  <a:lnTo>
                    <a:pt x="226" y="446"/>
                  </a:lnTo>
                  <a:lnTo>
                    <a:pt x="239" y="433"/>
                  </a:lnTo>
                  <a:lnTo>
                    <a:pt x="253" y="419"/>
                  </a:lnTo>
                  <a:lnTo>
                    <a:pt x="267" y="404"/>
                  </a:lnTo>
                  <a:lnTo>
                    <a:pt x="279" y="390"/>
                  </a:lnTo>
                  <a:lnTo>
                    <a:pt x="291" y="375"/>
                  </a:lnTo>
                  <a:lnTo>
                    <a:pt x="302" y="360"/>
                  </a:lnTo>
                  <a:lnTo>
                    <a:pt x="312" y="345"/>
                  </a:lnTo>
                  <a:lnTo>
                    <a:pt x="319" y="329"/>
                  </a:lnTo>
                  <a:lnTo>
                    <a:pt x="325" y="313"/>
                  </a:lnTo>
                  <a:lnTo>
                    <a:pt x="327" y="296"/>
                  </a:lnTo>
                  <a:lnTo>
                    <a:pt x="327" y="278"/>
                  </a:lnTo>
                  <a:lnTo>
                    <a:pt x="324" y="259"/>
                  </a:lnTo>
                  <a:lnTo>
                    <a:pt x="318" y="241"/>
                  </a:lnTo>
                  <a:lnTo>
                    <a:pt x="298" y="232"/>
                  </a:lnTo>
                  <a:lnTo>
                    <a:pt x="277" y="226"/>
                  </a:lnTo>
                  <a:lnTo>
                    <a:pt x="257" y="221"/>
                  </a:lnTo>
                  <a:lnTo>
                    <a:pt x="235" y="218"/>
                  </a:lnTo>
                  <a:lnTo>
                    <a:pt x="214" y="215"/>
                  </a:lnTo>
                  <a:lnTo>
                    <a:pt x="193" y="213"/>
                  </a:lnTo>
                  <a:lnTo>
                    <a:pt x="172" y="211"/>
                  </a:lnTo>
                  <a:lnTo>
                    <a:pt x="152" y="209"/>
                  </a:lnTo>
                  <a:lnTo>
                    <a:pt x="131" y="206"/>
                  </a:lnTo>
                  <a:lnTo>
                    <a:pt x="110" y="203"/>
                  </a:lnTo>
                  <a:lnTo>
                    <a:pt x="90" y="199"/>
                  </a:lnTo>
                  <a:lnTo>
                    <a:pt x="71" y="194"/>
                  </a:lnTo>
                  <a:lnTo>
                    <a:pt x="52" y="187"/>
                  </a:lnTo>
                  <a:lnTo>
                    <a:pt x="34" y="179"/>
                  </a:lnTo>
                  <a:lnTo>
                    <a:pt x="16" y="168"/>
                  </a:lnTo>
                  <a:lnTo>
                    <a:pt x="0" y="155"/>
                  </a:lnTo>
                  <a:lnTo>
                    <a:pt x="1" y="148"/>
                  </a:lnTo>
                  <a:lnTo>
                    <a:pt x="3" y="142"/>
                  </a:lnTo>
                  <a:lnTo>
                    <a:pt x="5" y="137"/>
                  </a:lnTo>
                  <a:lnTo>
                    <a:pt x="8" y="132"/>
                  </a:lnTo>
                  <a:lnTo>
                    <a:pt x="11" y="127"/>
                  </a:lnTo>
                  <a:lnTo>
                    <a:pt x="15" y="123"/>
                  </a:lnTo>
                  <a:lnTo>
                    <a:pt x="19" y="120"/>
                  </a:lnTo>
                  <a:lnTo>
                    <a:pt x="24" y="116"/>
                  </a:lnTo>
                  <a:lnTo>
                    <a:pt x="29" y="113"/>
                  </a:lnTo>
                  <a:lnTo>
                    <a:pt x="34" y="109"/>
                  </a:lnTo>
                  <a:lnTo>
                    <a:pt x="39" y="107"/>
                  </a:lnTo>
                  <a:lnTo>
                    <a:pt x="44" y="104"/>
                  </a:lnTo>
                  <a:lnTo>
                    <a:pt x="49" y="102"/>
                  </a:lnTo>
                  <a:lnTo>
                    <a:pt x="55" y="99"/>
                  </a:lnTo>
                  <a:lnTo>
                    <a:pt x="60" y="97"/>
                  </a:lnTo>
                  <a:lnTo>
                    <a:pt x="66" y="95"/>
                  </a:lnTo>
                  <a:lnTo>
                    <a:pt x="91" y="93"/>
                  </a:lnTo>
                  <a:lnTo>
                    <a:pt x="116" y="89"/>
                  </a:lnTo>
                  <a:lnTo>
                    <a:pt x="140" y="82"/>
                  </a:lnTo>
                  <a:lnTo>
                    <a:pt x="163" y="74"/>
                  </a:lnTo>
                  <a:lnTo>
                    <a:pt x="185" y="63"/>
                  </a:lnTo>
                  <a:lnTo>
                    <a:pt x="208" y="52"/>
                  </a:lnTo>
                  <a:lnTo>
                    <a:pt x="230" y="41"/>
                  </a:lnTo>
                  <a:lnTo>
                    <a:pt x="253" y="30"/>
                  </a:lnTo>
                  <a:lnTo>
                    <a:pt x="275" y="20"/>
                  </a:lnTo>
                  <a:lnTo>
                    <a:pt x="297" y="12"/>
                  </a:lnTo>
                  <a:lnTo>
                    <a:pt x="320" y="5"/>
                  </a:lnTo>
                  <a:lnTo>
                    <a:pt x="343" y="1"/>
                  </a:lnTo>
                  <a:lnTo>
                    <a:pt x="367" y="0"/>
                  </a:lnTo>
                  <a:lnTo>
                    <a:pt x="392" y="3"/>
                  </a:lnTo>
                  <a:lnTo>
                    <a:pt x="417" y="10"/>
                  </a:lnTo>
                  <a:lnTo>
                    <a:pt x="444" y="23"/>
                  </a:lnTo>
                  <a:lnTo>
                    <a:pt x="477" y="37"/>
                  </a:lnTo>
                  <a:lnTo>
                    <a:pt x="513" y="52"/>
                  </a:lnTo>
                  <a:lnTo>
                    <a:pt x="548" y="69"/>
                  </a:lnTo>
                  <a:lnTo>
                    <a:pt x="585" y="88"/>
                  </a:lnTo>
                  <a:lnTo>
                    <a:pt x="621" y="108"/>
                  </a:lnTo>
                  <a:lnTo>
                    <a:pt x="657" y="131"/>
                  </a:lnTo>
                  <a:lnTo>
                    <a:pt x="692" y="154"/>
                  </a:lnTo>
                  <a:lnTo>
                    <a:pt x="725" y="179"/>
                  </a:lnTo>
                  <a:lnTo>
                    <a:pt x="756" y="206"/>
                  </a:lnTo>
                  <a:lnTo>
                    <a:pt x="785" y="235"/>
                  </a:lnTo>
                  <a:lnTo>
                    <a:pt x="811" y="266"/>
                  </a:lnTo>
                  <a:lnTo>
                    <a:pt x="833" y="298"/>
                  </a:lnTo>
                  <a:lnTo>
                    <a:pt x="851" y="332"/>
                  </a:lnTo>
                  <a:lnTo>
                    <a:pt x="864" y="368"/>
                  </a:lnTo>
                  <a:lnTo>
                    <a:pt x="873" y="406"/>
                  </a:lnTo>
                  <a:lnTo>
                    <a:pt x="876" y="447"/>
                  </a:lnTo>
                  <a:lnTo>
                    <a:pt x="876" y="465"/>
                  </a:lnTo>
                  <a:lnTo>
                    <a:pt x="873" y="481"/>
                  </a:lnTo>
                  <a:lnTo>
                    <a:pt x="868" y="496"/>
                  </a:lnTo>
                  <a:lnTo>
                    <a:pt x="860" y="509"/>
                  </a:lnTo>
                  <a:lnTo>
                    <a:pt x="851" y="522"/>
                  </a:lnTo>
                  <a:lnTo>
                    <a:pt x="840" y="533"/>
                  </a:lnTo>
                  <a:lnTo>
                    <a:pt x="828" y="543"/>
                  </a:lnTo>
                  <a:lnTo>
                    <a:pt x="815" y="553"/>
                  </a:lnTo>
                  <a:lnTo>
                    <a:pt x="801" y="562"/>
                  </a:lnTo>
                  <a:lnTo>
                    <a:pt x="787" y="572"/>
                  </a:lnTo>
                  <a:lnTo>
                    <a:pt x="773" y="581"/>
                  </a:lnTo>
                  <a:lnTo>
                    <a:pt x="758" y="589"/>
                  </a:lnTo>
                  <a:lnTo>
                    <a:pt x="744" y="598"/>
                  </a:lnTo>
                  <a:lnTo>
                    <a:pt x="732" y="606"/>
                  </a:lnTo>
                  <a:lnTo>
                    <a:pt x="720" y="616"/>
                  </a:lnTo>
                  <a:lnTo>
                    <a:pt x="710" y="6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2" name="Freeform 3364"/>
            <p:cNvSpPr>
              <a:spLocks/>
            </p:cNvSpPr>
            <p:nvPr/>
          </p:nvSpPr>
          <p:spPr bwMode="auto">
            <a:xfrm>
              <a:off x="2102" y="3112"/>
              <a:ext cx="40" cy="3"/>
            </a:xfrm>
            <a:custGeom>
              <a:avLst/>
              <a:gdLst>
                <a:gd name="T0" fmla="*/ 318 w 318"/>
                <a:gd name="T1" fmla="*/ 0 h 22"/>
                <a:gd name="T2" fmla="*/ 299 w 318"/>
                <a:gd name="T3" fmla="*/ 8 h 22"/>
                <a:gd name="T4" fmla="*/ 280 w 318"/>
                <a:gd name="T5" fmla="*/ 14 h 22"/>
                <a:gd name="T6" fmla="*/ 261 w 318"/>
                <a:gd name="T7" fmla="*/ 18 h 22"/>
                <a:gd name="T8" fmla="*/ 241 w 318"/>
                <a:gd name="T9" fmla="*/ 21 h 22"/>
                <a:gd name="T10" fmla="*/ 221 w 318"/>
                <a:gd name="T11" fmla="*/ 22 h 22"/>
                <a:gd name="T12" fmla="*/ 202 w 318"/>
                <a:gd name="T13" fmla="*/ 22 h 22"/>
                <a:gd name="T14" fmla="*/ 183 w 318"/>
                <a:gd name="T15" fmla="*/ 21 h 22"/>
                <a:gd name="T16" fmla="*/ 163 w 318"/>
                <a:gd name="T17" fmla="*/ 20 h 22"/>
                <a:gd name="T18" fmla="*/ 143 w 318"/>
                <a:gd name="T19" fmla="*/ 17 h 22"/>
                <a:gd name="T20" fmla="*/ 123 w 318"/>
                <a:gd name="T21" fmla="*/ 15 h 22"/>
                <a:gd name="T22" fmla="*/ 102 w 318"/>
                <a:gd name="T23" fmla="*/ 12 h 22"/>
                <a:gd name="T24" fmla="*/ 82 w 318"/>
                <a:gd name="T25" fmla="*/ 10 h 22"/>
                <a:gd name="T26" fmla="*/ 62 w 318"/>
                <a:gd name="T27" fmla="*/ 8 h 22"/>
                <a:gd name="T28" fmla="*/ 41 w 318"/>
                <a:gd name="T29" fmla="*/ 6 h 22"/>
                <a:gd name="T30" fmla="*/ 20 w 318"/>
                <a:gd name="T31" fmla="*/ 6 h 22"/>
                <a:gd name="T32" fmla="*/ 0 w 318"/>
                <a:gd name="T33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">
                  <a:moveTo>
                    <a:pt x="318" y="0"/>
                  </a:moveTo>
                  <a:lnTo>
                    <a:pt x="299" y="8"/>
                  </a:lnTo>
                  <a:lnTo>
                    <a:pt x="280" y="14"/>
                  </a:lnTo>
                  <a:lnTo>
                    <a:pt x="261" y="18"/>
                  </a:lnTo>
                  <a:lnTo>
                    <a:pt x="241" y="21"/>
                  </a:lnTo>
                  <a:lnTo>
                    <a:pt x="221" y="22"/>
                  </a:lnTo>
                  <a:lnTo>
                    <a:pt x="202" y="22"/>
                  </a:lnTo>
                  <a:lnTo>
                    <a:pt x="183" y="21"/>
                  </a:lnTo>
                  <a:lnTo>
                    <a:pt x="163" y="20"/>
                  </a:lnTo>
                  <a:lnTo>
                    <a:pt x="143" y="17"/>
                  </a:lnTo>
                  <a:lnTo>
                    <a:pt x="123" y="15"/>
                  </a:lnTo>
                  <a:lnTo>
                    <a:pt x="102" y="12"/>
                  </a:lnTo>
                  <a:lnTo>
                    <a:pt x="82" y="10"/>
                  </a:lnTo>
                  <a:lnTo>
                    <a:pt x="62" y="8"/>
                  </a:lnTo>
                  <a:lnTo>
                    <a:pt x="41" y="6"/>
                  </a:lnTo>
                  <a:lnTo>
                    <a:pt x="20" y="6"/>
                  </a:lnTo>
                  <a:lnTo>
                    <a:pt x="0" y="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3" name="Freeform 3365"/>
            <p:cNvSpPr>
              <a:spLocks/>
            </p:cNvSpPr>
            <p:nvPr/>
          </p:nvSpPr>
          <p:spPr bwMode="auto">
            <a:xfrm>
              <a:off x="2102" y="3106"/>
              <a:ext cx="12" cy="7"/>
            </a:xfrm>
            <a:custGeom>
              <a:avLst/>
              <a:gdLst>
                <a:gd name="T0" fmla="*/ 0 w 92"/>
                <a:gd name="T1" fmla="*/ 60 h 60"/>
                <a:gd name="T2" fmla="*/ 5 w 92"/>
                <a:gd name="T3" fmla="*/ 54 h 60"/>
                <a:gd name="T4" fmla="*/ 10 w 92"/>
                <a:gd name="T5" fmla="*/ 50 h 60"/>
                <a:gd name="T6" fmla="*/ 17 w 92"/>
                <a:gd name="T7" fmla="*/ 46 h 60"/>
                <a:gd name="T8" fmla="*/ 23 w 92"/>
                <a:gd name="T9" fmla="*/ 43 h 60"/>
                <a:gd name="T10" fmla="*/ 30 w 92"/>
                <a:gd name="T11" fmla="*/ 40 h 60"/>
                <a:gd name="T12" fmla="*/ 37 w 92"/>
                <a:gd name="T13" fmla="*/ 38 h 60"/>
                <a:gd name="T14" fmla="*/ 44 w 92"/>
                <a:gd name="T15" fmla="*/ 36 h 60"/>
                <a:gd name="T16" fmla="*/ 51 w 92"/>
                <a:gd name="T17" fmla="*/ 33 h 60"/>
                <a:gd name="T18" fmla="*/ 57 w 92"/>
                <a:gd name="T19" fmla="*/ 31 h 60"/>
                <a:gd name="T20" fmla="*/ 64 w 92"/>
                <a:gd name="T21" fmla="*/ 28 h 60"/>
                <a:gd name="T22" fmla="*/ 70 w 92"/>
                <a:gd name="T23" fmla="*/ 25 h 60"/>
                <a:gd name="T24" fmla="*/ 76 w 92"/>
                <a:gd name="T25" fmla="*/ 22 h 60"/>
                <a:gd name="T26" fmla="*/ 81 w 92"/>
                <a:gd name="T27" fmla="*/ 17 h 60"/>
                <a:gd name="T28" fmla="*/ 85 w 92"/>
                <a:gd name="T29" fmla="*/ 12 h 60"/>
                <a:gd name="T30" fmla="*/ 89 w 92"/>
                <a:gd name="T31" fmla="*/ 6 h 60"/>
                <a:gd name="T32" fmla="*/ 92 w 92"/>
                <a:gd name="T3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2" h="60">
                  <a:moveTo>
                    <a:pt x="0" y="60"/>
                  </a:moveTo>
                  <a:lnTo>
                    <a:pt x="5" y="54"/>
                  </a:lnTo>
                  <a:lnTo>
                    <a:pt x="10" y="50"/>
                  </a:lnTo>
                  <a:lnTo>
                    <a:pt x="17" y="46"/>
                  </a:lnTo>
                  <a:lnTo>
                    <a:pt x="23" y="43"/>
                  </a:lnTo>
                  <a:lnTo>
                    <a:pt x="30" y="40"/>
                  </a:lnTo>
                  <a:lnTo>
                    <a:pt x="37" y="38"/>
                  </a:lnTo>
                  <a:lnTo>
                    <a:pt x="44" y="36"/>
                  </a:lnTo>
                  <a:lnTo>
                    <a:pt x="51" y="33"/>
                  </a:lnTo>
                  <a:lnTo>
                    <a:pt x="57" y="31"/>
                  </a:lnTo>
                  <a:lnTo>
                    <a:pt x="64" y="28"/>
                  </a:lnTo>
                  <a:lnTo>
                    <a:pt x="70" y="25"/>
                  </a:lnTo>
                  <a:lnTo>
                    <a:pt x="76" y="22"/>
                  </a:lnTo>
                  <a:lnTo>
                    <a:pt x="81" y="17"/>
                  </a:lnTo>
                  <a:lnTo>
                    <a:pt x="85" y="12"/>
                  </a:lnTo>
                  <a:lnTo>
                    <a:pt x="89" y="6"/>
                  </a:lnTo>
                  <a:lnTo>
                    <a:pt x="9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4" name="Line 3366"/>
            <p:cNvSpPr>
              <a:spLocks noChangeShapeType="1"/>
            </p:cNvSpPr>
            <p:nvPr/>
          </p:nvSpPr>
          <p:spPr bwMode="auto">
            <a:xfrm flipH="1" flipV="1">
              <a:off x="2112" y="3104"/>
              <a:ext cx="2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5" name="Freeform 3367"/>
            <p:cNvSpPr>
              <a:spLocks/>
            </p:cNvSpPr>
            <p:nvPr/>
          </p:nvSpPr>
          <p:spPr bwMode="auto">
            <a:xfrm>
              <a:off x="2076" y="3104"/>
              <a:ext cx="36" cy="11"/>
            </a:xfrm>
            <a:custGeom>
              <a:avLst/>
              <a:gdLst>
                <a:gd name="T0" fmla="*/ 292 w 292"/>
                <a:gd name="T1" fmla="*/ 0 h 85"/>
                <a:gd name="T2" fmla="*/ 275 w 292"/>
                <a:gd name="T3" fmla="*/ 9 h 85"/>
                <a:gd name="T4" fmla="*/ 258 w 292"/>
                <a:gd name="T5" fmla="*/ 18 h 85"/>
                <a:gd name="T6" fmla="*/ 241 w 292"/>
                <a:gd name="T7" fmla="*/ 27 h 85"/>
                <a:gd name="T8" fmla="*/ 224 w 292"/>
                <a:gd name="T9" fmla="*/ 35 h 85"/>
                <a:gd name="T10" fmla="*/ 207 w 292"/>
                <a:gd name="T11" fmla="*/ 44 h 85"/>
                <a:gd name="T12" fmla="*/ 188 w 292"/>
                <a:gd name="T13" fmla="*/ 52 h 85"/>
                <a:gd name="T14" fmla="*/ 171 w 292"/>
                <a:gd name="T15" fmla="*/ 59 h 85"/>
                <a:gd name="T16" fmla="*/ 153 w 292"/>
                <a:gd name="T17" fmla="*/ 66 h 85"/>
                <a:gd name="T18" fmla="*/ 135 w 292"/>
                <a:gd name="T19" fmla="*/ 72 h 85"/>
                <a:gd name="T20" fmla="*/ 117 w 292"/>
                <a:gd name="T21" fmla="*/ 77 h 85"/>
                <a:gd name="T22" fmla="*/ 98 w 292"/>
                <a:gd name="T23" fmla="*/ 81 h 85"/>
                <a:gd name="T24" fmla="*/ 79 w 292"/>
                <a:gd name="T25" fmla="*/ 83 h 85"/>
                <a:gd name="T26" fmla="*/ 59 w 292"/>
                <a:gd name="T27" fmla="*/ 85 h 85"/>
                <a:gd name="T28" fmla="*/ 40 w 292"/>
                <a:gd name="T29" fmla="*/ 85 h 85"/>
                <a:gd name="T30" fmla="*/ 20 w 292"/>
                <a:gd name="T31" fmla="*/ 83 h 85"/>
                <a:gd name="T32" fmla="*/ 0 w 292"/>
                <a:gd name="T33" fmla="*/ 8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2" h="85">
                  <a:moveTo>
                    <a:pt x="292" y="0"/>
                  </a:moveTo>
                  <a:lnTo>
                    <a:pt x="275" y="9"/>
                  </a:lnTo>
                  <a:lnTo>
                    <a:pt x="258" y="18"/>
                  </a:lnTo>
                  <a:lnTo>
                    <a:pt x="241" y="27"/>
                  </a:lnTo>
                  <a:lnTo>
                    <a:pt x="224" y="35"/>
                  </a:lnTo>
                  <a:lnTo>
                    <a:pt x="207" y="44"/>
                  </a:lnTo>
                  <a:lnTo>
                    <a:pt x="188" y="52"/>
                  </a:lnTo>
                  <a:lnTo>
                    <a:pt x="171" y="59"/>
                  </a:lnTo>
                  <a:lnTo>
                    <a:pt x="153" y="66"/>
                  </a:lnTo>
                  <a:lnTo>
                    <a:pt x="135" y="72"/>
                  </a:lnTo>
                  <a:lnTo>
                    <a:pt x="117" y="77"/>
                  </a:lnTo>
                  <a:lnTo>
                    <a:pt x="98" y="81"/>
                  </a:lnTo>
                  <a:lnTo>
                    <a:pt x="79" y="83"/>
                  </a:lnTo>
                  <a:lnTo>
                    <a:pt x="59" y="85"/>
                  </a:lnTo>
                  <a:lnTo>
                    <a:pt x="40" y="85"/>
                  </a:lnTo>
                  <a:lnTo>
                    <a:pt x="20" y="83"/>
                  </a:lnTo>
                  <a:lnTo>
                    <a:pt x="0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6" name="Freeform 3368"/>
            <p:cNvSpPr>
              <a:spLocks/>
            </p:cNvSpPr>
            <p:nvPr/>
          </p:nvSpPr>
          <p:spPr bwMode="auto">
            <a:xfrm>
              <a:off x="2071" y="3095"/>
              <a:ext cx="6" cy="19"/>
            </a:xfrm>
            <a:custGeom>
              <a:avLst/>
              <a:gdLst>
                <a:gd name="T0" fmla="*/ 40 w 53"/>
                <a:gd name="T1" fmla="*/ 152 h 152"/>
                <a:gd name="T2" fmla="*/ 25 w 53"/>
                <a:gd name="T3" fmla="*/ 145 h 152"/>
                <a:gd name="T4" fmla="*/ 14 w 53"/>
                <a:gd name="T5" fmla="*/ 137 h 152"/>
                <a:gd name="T6" fmla="*/ 7 w 53"/>
                <a:gd name="T7" fmla="*/ 129 h 152"/>
                <a:gd name="T8" fmla="*/ 2 w 53"/>
                <a:gd name="T9" fmla="*/ 120 h 152"/>
                <a:gd name="T10" fmla="*/ 0 w 53"/>
                <a:gd name="T11" fmla="*/ 111 h 152"/>
                <a:gd name="T12" fmla="*/ 0 w 53"/>
                <a:gd name="T13" fmla="*/ 101 h 152"/>
                <a:gd name="T14" fmla="*/ 2 w 53"/>
                <a:gd name="T15" fmla="*/ 91 h 152"/>
                <a:gd name="T16" fmla="*/ 6 w 53"/>
                <a:gd name="T17" fmla="*/ 80 h 152"/>
                <a:gd name="T18" fmla="*/ 11 w 53"/>
                <a:gd name="T19" fmla="*/ 69 h 152"/>
                <a:gd name="T20" fmla="*/ 17 w 53"/>
                <a:gd name="T21" fmla="*/ 58 h 152"/>
                <a:gd name="T22" fmla="*/ 23 w 53"/>
                <a:gd name="T23" fmla="*/ 47 h 152"/>
                <a:gd name="T24" fmla="*/ 30 w 53"/>
                <a:gd name="T25" fmla="*/ 37 h 152"/>
                <a:gd name="T26" fmla="*/ 36 w 53"/>
                <a:gd name="T27" fmla="*/ 27 h 152"/>
                <a:gd name="T28" fmla="*/ 43 w 53"/>
                <a:gd name="T29" fmla="*/ 17 h 152"/>
                <a:gd name="T30" fmla="*/ 48 w 53"/>
                <a:gd name="T31" fmla="*/ 8 h 152"/>
                <a:gd name="T32" fmla="*/ 53 w 53"/>
                <a:gd name="T3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3" h="152">
                  <a:moveTo>
                    <a:pt x="40" y="152"/>
                  </a:moveTo>
                  <a:lnTo>
                    <a:pt x="25" y="145"/>
                  </a:lnTo>
                  <a:lnTo>
                    <a:pt x="14" y="137"/>
                  </a:lnTo>
                  <a:lnTo>
                    <a:pt x="7" y="129"/>
                  </a:lnTo>
                  <a:lnTo>
                    <a:pt x="2" y="120"/>
                  </a:lnTo>
                  <a:lnTo>
                    <a:pt x="0" y="111"/>
                  </a:lnTo>
                  <a:lnTo>
                    <a:pt x="0" y="101"/>
                  </a:lnTo>
                  <a:lnTo>
                    <a:pt x="2" y="91"/>
                  </a:lnTo>
                  <a:lnTo>
                    <a:pt x="6" y="80"/>
                  </a:lnTo>
                  <a:lnTo>
                    <a:pt x="11" y="69"/>
                  </a:lnTo>
                  <a:lnTo>
                    <a:pt x="17" y="58"/>
                  </a:lnTo>
                  <a:lnTo>
                    <a:pt x="23" y="47"/>
                  </a:lnTo>
                  <a:lnTo>
                    <a:pt x="30" y="37"/>
                  </a:lnTo>
                  <a:lnTo>
                    <a:pt x="36" y="27"/>
                  </a:lnTo>
                  <a:lnTo>
                    <a:pt x="43" y="17"/>
                  </a:lnTo>
                  <a:lnTo>
                    <a:pt x="48" y="8"/>
                  </a:lnTo>
                  <a:lnTo>
                    <a:pt x="5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7" name="Freeform 3369"/>
            <p:cNvSpPr>
              <a:spLocks/>
            </p:cNvSpPr>
            <p:nvPr/>
          </p:nvSpPr>
          <p:spPr bwMode="auto">
            <a:xfrm>
              <a:off x="2077" y="3064"/>
              <a:ext cx="17" cy="31"/>
            </a:xfrm>
            <a:custGeom>
              <a:avLst/>
              <a:gdLst>
                <a:gd name="T0" fmla="*/ 0 w 135"/>
                <a:gd name="T1" fmla="*/ 246 h 246"/>
                <a:gd name="T2" fmla="*/ 10 w 135"/>
                <a:gd name="T3" fmla="*/ 232 h 246"/>
                <a:gd name="T4" fmla="*/ 21 w 135"/>
                <a:gd name="T5" fmla="*/ 219 h 246"/>
                <a:gd name="T6" fmla="*/ 34 w 135"/>
                <a:gd name="T7" fmla="*/ 205 h 246"/>
                <a:gd name="T8" fmla="*/ 47 w 135"/>
                <a:gd name="T9" fmla="*/ 192 h 246"/>
                <a:gd name="T10" fmla="*/ 61 w 135"/>
                <a:gd name="T11" fmla="*/ 178 h 246"/>
                <a:gd name="T12" fmla="*/ 75 w 135"/>
                <a:gd name="T13" fmla="*/ 163 h 246"/>
                <a:gd name="T14" fmla="*/ 87 w 135"/>
                <a:gd name="T15" fmla="*/ 149 h 246"/>
                <a:gd name="T16" fmla="*/ 99 w 135"/>
                <a:gd name="T17" fmla="*/ 134 h 246"/>
                <a:gd name="T18" fmla="*/ 110 w 135"/>
                <a:gd name="T19" fmla="*/ 119 h 246"/>
                <a:gd name="T20" fmla="*/ 120 w 135"/>
                <a:gd name="T21" fmla="*/ 104 h 246"/>
                <a:gd name="T22" fmla="*/ 127 w 135"/>
                <a:gd name="T23" fmla="*/ 88 h 246"/>
                <a:gd name="T24" fmla="*/ 133 w 135"/>
                <a:gd name="T25" fmla="*/ 72 h 246"/>
                <a:gd name="T26" fmla="*/ 135 w 135"/>
                <a:gd name="T27" fmla="*/ 55 h 246"/>
                <a:gd name="T28" fmla="*/ 135 w 135"/>
                <a:gd name="T29" fmla="*/ 37 h 246"/>
                <a:gd name="T30" fmla="*/ 132 w 135"/>
                <a:gd name="T31" fmla="*/ 18 h 246"/>
                <a:gd name="T32" fmla="*/ 126 w 135"/>
                <a:gd name="T3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5" h="246">
                  <a:moveTo>
                    <a:pt x="0" y="246"/>
                  </a:moveTo>
                  <a:lnTo>
                    <a:pt x="10" y="232"/>
                  </a:lnTo>
                  <a:lnTo>
                    <a:pt x="21" y="219"/>
                  </a:lnTo>
                  <a:lnTo>
                    <a:pt x="34" y="205"/>
                  </a:lnTo>
                  <a:lnTo>
                    <a:pt x="47" y="192"/>
                  </a:lnTo>
                  <a:lnTo>
                    <a:pt x="61" y="178"/>
                  </a:lnTo>
                  <a:lnTo>
                    <a:pt x="75" y="163"/>
                  </a:lnTo>
                  <a:lnTo>
                    <a:pt x="87" y="149"/>
                  </a:lnTo>
                  <a:lnTo>
                    <a:pt x="99" y="134"/>
                  </a:lnTo>
                  <a:lnTo>
                    <a:pt x="110" y="119"/>
                  </a:lnTo>
                  <a:lnTo>
                    <a:pt x="120" y="104"/>
                  </a:lnTo>
                  <a:lnTo>
                    <a:pt x="127" y="88"/>
                  </a:lnTo>
                  <a:lnTo>
                    <a:pt x="133" y="72"/>
                  </a:lnTo>
                  <a:lnTo>
                    <a:pt x="135" y="55"/>
                  </a:lnTo>
                  <a:lnTo>
                    <a:pt x="135" y="37"/>
                  </a:lnTo>
                  <a:lnTo>
                    <a:pt x="132" y="18"/>
                  </a:lnTo>
                  <a:lnTo>
                    <a:pt x="12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8" name="Freeform 3370"/>
            <p:cNvSpPr>
              <a:spLocks/>
            </p:cNvSpPr>
            <p:nvPr/>
          </p:nvSpPr>
          <p:spPr bwMode="auto">
            <a:xfrm>
              <a:off x="2053" y="3053"/>
              <a:ext cx="40" cy="11"/>
            </a:xfrm>
            <a:custGeom>
              <a:avLst/>
              <a:gdLst>
                <a:gd name="T0" fmla="*/ 318 w 318"/>
                <a:gd name="T1" fmla="*/ 86 h 86"/>
                <a:gd name="T2" fmla="*/ 298 w 318"/>
                <a:gd name="T3" fmla="*/ 77 h 86"/>
                <a:gd name="T4" fmla="*/ 277 w 318"/>
                <a:gd name="T5" fmla="*/ 71 h 86"/>
                <a:gd name="T6" fmla="*/ 257 w 318"/>
                <a:gd name="T7" fmla="*/ 66 h 86"/>
                <a:gd name="T8" fmla="*/ 235 w 318"/>
                <a:gd name="T9" fmla="*/ 63 h 86"/>
                <a:gd name="T10" fmla="*/ 214 w 318"/>
                <a:gd name="T11" fmla="*/ 60 h 86"/>
                <a:gd name="T12" fmla="*/ 193 w 318"/>
                <a:gd name="T13" fmla="*/ 58 h 86"/>
                <a:gd name="T14" fmla="*/ 172 w 318"/>
                <a:gd name="T15" fmla="*/ 56 h 86"/>
                <a:gd name="T16" fmla="*/ 152 w 318"/>
                <a:gd name="T17" fmla="*/ 54 h 86"/>
                <a:gd name="T18" fmla="*/ 131 w 318"/>
                <a:gd name="T19" fmla="*/ 51 h 86"/>
                <a:gd name="T20" fmla="*/ 110 w 318"/>
                <a:gd name="T21" fmla="*/ 48 h 86"/>
                <a:gd name="T22" fmla="*/ 90 w 318"/>
                <a:gd name="T23" fmla="*/ 44 h 86"/>
                <a:gd name="T24" fmla="*/ 71 w 318"/>
                <a:gd name="T25" fmla="*/ 39 h 86"/>
                <a:gd name="T26" fmla="*/ 52 w 318"/>
                <a:gd name="T27" fmla="*/ 32 h 86"/>
                <a:gd name="T28" fmla="*/ 34 w 318"/>
                <a:gd name="T29" fmla="*/ 24 h 86"/>
                <a:gd name="T30" fmla="*/ 16 w 318"/>
                <a:gd name="T31" fmla="*/ 13 h 86"/>
                <a:gd name="T32" fmla="*/ 0 w 318"/>
                <a:gd name="T3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86">
                  <a:moveTo>
                    <a:pt x="318" y="86"/>
                  </a:moveTo>
                  <a:lnTo>
                    <a:pt x="298" y="77"/>
                  </a:lnTo>
                  <a:lnTo>
                    <a:pt x="277" y="71"/>
                  </a:lnTo>
                  <a:lnTo>
                    <a:pt x="257" y="66"/>
                  </a:lnTo>
                  <a:lnTo>
                    <a:pt x="235" y="63"/>
                  </a:lnTo>
                  <a:lnTo>
                    <a:pt x="214" y="60"/>
                  </a:lnTo>
                  <a:lnTo>
                    <a:pt x="193" y="58"/>
                  </a:lnTo>
                  <a:lnTo>
                    <a:pt x="172" y="56"/>
                  </a:lnTo>
                  <a:lnTo>
                    <a:pt x="152" y="54"/>
                  </a:lnTo>
                  <a:lnTo>
                    <a:pt x="131" y="51"/>
                  </a:lnTo>
                  <a:lnTo>
                    <a:pt x="110" y="48"/>
                  </a:lnTo>
                  <a:lnTo>
                    <a:pt x="90" y="44"/>
                  </a:lnTo>
                  <a:lnTo>
                    <a:pt x="71" y="39"/>
                  </a:lnTo>
                  <a:lnTo>
                    <a:pt x="52" y="32"/>
                  </a:lnTo>
                  <a:lnTo>
                    <a:pt x="34" y="24"/>
                  </a:lnTo>
                  <a:lnTo>
                    <a:pt x="16" y="13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99" name="Freeform 3371"/>
            <p:cNvSpPr>
              <a:spLocks/>
            </p:cNvSpPr>
            <p:nvPr/>
          </p:nvSpPr>
          <p:spPr bwMode="auto">
            <a:xfrm>
              <a:off x="2053" y="3046"/>
              <a:ext cx="9" cy="7"/>
            </a:xfrm>
            <a:custGeom>
              <a:avLst/>
              <a:gdLst>
                <a:gd name="T0" fmla="*/ 0 w 66"/>
                <a:gd name="T1" fmla="*/ 60 h 60"/>
                <a:gd name="T2" fmla="*/ 1 w 66"/>
                <a:gd name="T3" fmla="*/ 53 h 60"/>
                <a:gd name="T4" fmla="*/ 3 w 66"/>
                <a:gd name="T5" fmla="*/ 47 h 60"/>
                <a:gd name="T6" fmla="*/ 5 w 66"/>
                <a:gd name="T7" fmla="*/ 42 h 60"/>
                <a:gd name="T8" fmla="*/ 8 w 66"/>
                <a:gd name="T9" fmla="*/ 37 h 60"/>
                <a:gd name="T10" fmla="*/ 11 w 66"/>
                <a:gd name="T11" fmla="*/ 32 h 60"/>
                <a:gd name="T12" fmla="*/ 15 w 66"/>
                <a:gd name="T13" fmla="*/ 28 h 60"/>
                <a:gd name="T14" fmla="*/ 19 w 66"/>
                <a:gd name="T15" fmla="*/ 25 h 60"/>
                <a:gd name="T16" fmla="*/ 24 w 66"/>
                <a:gd name="T17" fmla="*/ 21 h 60"/>
                <a:gd name="T18" fmla="*/ 29 w 66"/>
                <a:gd name="T19" fmla="*/ 18 h 60"/>
                <a:gd name="T20" fmla="*/ 34 w 66"/>
                <a:gd name="T21" fmla="*/ 14 h 60"/>
                <a:gd name="T22" fmla="*/ 39 w 66"/>
                <a:gd name="T23" fmla="*/ 12 h 60"/>
                <a:gd name="T24" fmla="*/ 44 w 66"/>
                <a:gd name="T25" fmla="*/ 9 h 60"/>
                <a:gd name="T26" fmla="*/ 49 w 66"/>
                <a:gd name="T27" fmla="*/ 7 h 60"/>
                <a:gd name="T28" fmla="*/ 55 w 66"/>
                <a:gd name="T29" fmla="*/ 4 h 60"/>
                <a:gd name="T30" fmla="*/ 60 w 66"/>
                <a:gd name="T31" fmla="*/ 2 h 60"/>
                <a:gd name="T32" fmla="*/ 66 w 66"/>
                <a:gd name="T3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" h="60">
                  <a:moveTo>
                    <a:pt x="0" y="60"/>
                  </a:moveTo>
                  <a:lnTo>
                    <a:pt x="1" y="53"/>
                  </a:lnTo>
                  <a:lnTo>
                    <a:pt x="3" y="47"/>
                  </a:lnTo>
                  <a:lnTo>
                    <a:pt x="5" y="42"/>
                  </a:lnTo>
                  <a:lnTo>
                    <a:pt x="8" y="37"/>
                  </a:lnTo>
                  <a:lnTo>
                    <a:pt x="11" y="32"/>
                  </a:lnTo>
                  <a:lnTo>
                    <a:pt x="15" y="28"/>
                  </a:lnTo>
                  <a:lnTo>
                    <a:pt x="19" y="25"/>
                  </a:lnTo>
                  <a:lnTo>
                    <a:pt x="24" y="21"/>
                  </a:lnTo>
                  <a:lnTo>
                    <a:pt x="29" y="18"/>
                  </a:lnTo>
                  <a:lnTo>
                    <a:pt x="34" y="14"/>
                  </a:lnTo>
                  <a:lnTo>
                    <a:pt x="39" y="12"/>
                  </a:lnTo>
                  <a:lnTo>
                    <a:pt x="44" y="9"/>
                  </a:lnTo>
                  <a:lnTo>
                    <a:pt x="49" y="7"/>
                  </a:lnTo>
                  <a:lnTo>
                    <a:pt x="55" y="4"/>
                  </a:lnTo>
                  <a:lnTo>
                    <a:pt x="60" y="2"/>
                  </a:lnTo>
                  <a:lnTo>
                    <a:pt x="6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0" name="Freeform 3372"/>
            <p:cNvSpPr>
              <a:spLocks/>
            </p:cNvSpPr>
            <p:nvPr/>
          </p:nvSpPr>
          <p:spPr bwMode="auto">
            <a:xfrm>
              <a:off x="2062" y="3034"/>
              <a:ext cx="47" cy="12"/>
            </a:xfrm>
            <a:custGeom>
              <a:avLst/>
              <a:gdLst>
                <a:gd name="T0" fmla="*/ 0 w 378"/>
                <a:gd name="T1" fmla="*/ 95 h 95"/>
                <a:gd name="T2" fmla="*/ 25 w 378"/>
                <a:gd name="T3" fmla="*/ 93 h 95"/>
                <a:gd name="T4" fmla="*/ 50 w 378"/>
                <a:gd name="T5" fmla="*/ 89 h 95"/>
                <a:gd name="T6" fmla="*/ 74 w 378"/>
                <a:gd name="T7" fmla="*/ 82 h 95"/>
                <a:gd name="T8" fmla="*/ 97 w 378"/>
                <a:gd name="T9" fmla="*/ 74 h 95"/>
                <a:gd name="T10" fmla="*/ 119 w 378"/>
                <a:gd name="T11" fmla="*/ 63 h 95"/>
                <a:gd name="T12" fmla="*/ 142 w 378"/>
                <a:gd name="T13" fmla="*/ 52 h 95"/>
                <a:gd name="T14" fmla="*/ 164 w 378"/>
                <a:gd name="T15" fmla="*/ 41 h 95"/>
                <a:gd name="T16" fmla="*/ 187 w 378"/>
                <a:gd name="T17" fmla="*/ 30 h 95"/>
                <a:gd name="T18" fmla="*/ 209 w 378"/>
                <a:gd name="T19" fmla="*/ 20 h 95"/>
                <a:gd name="T20" fmla="*/ 231 w 378"/>
                <a:gd name="T21" fmla="*/ 12 h 95"/>
                <a:gd name="T22" fmla="*/ 254 w 378"/>
                <a:gd name="T23" fmla="*/ 5 h 95"/>
                <a:gd name="T24" fmla="*/ 277 w 378"/>
                <a:gd name="T25" fmla="*/ 1 h 95"/>
                <a:gd name="T26" fmla="*/ 301 w 378"/>
                <a:gd name="T27" fmla="*/ 0 h 95"/>
                <a:gd name="T28" fmla="*/ 326 w 378"/>
                <a:gd name="T29" fmla="*/ 3 h 95"/>
                <a:gd name="T30" fmla="*/ 351 w 378"/>
                <a:gd name="T31" fmla="*/ 10 h 95"/>
                <a:gd name="T32" fmla="*/ 378 w 378"/>
                <a:gd name="T33" fmla="*/ 2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8" h="95">
                  <a:moveTo>
                    <a:pt x="0" y="95"/>
                  </a:moveTo>
                  <a:lnTo>
                    <a:pt x="25" y="93"/>
                  </a:lnTo>
                  <a:lnTo>
                    <a:pt x="50" y="89"/>
                  </a:lnTo>
                  <a:lnTo>
                    <a:pt x="74" y="82"/>
                  </a:lnTo>
                  <a:lnTo>
                    <a:pt x="97" y="74"/>
                  </a:lnTo>
                  <a:lnTo>
                    <a:pt x="119" y="63"/>
                  </a:lnTo>
                  <a:lnTo>
                    <a:pt x="142" y="52"/>
                  </a:lnTo>
                  <a:lnTo>
                    <a:pt x="164" y="41"/>
                  </a:lnTo>
                  <a:lnTo>
                    <a:pt x="187" y="30"/>
                  </a:lnTo>
                  <a:lnTo>
                    <a:pt x="209" y="20"/>
                  </a:lnTo>
                  <a:lnTo>
                    <a:pt x="231" y="12"/>
                  </a:lnTo>
                  <a:lnTo>
                    <a:pt x="254" y="5"/>
                  </a:lnTo>
                  <a:lnTo>
                    <a:pt x="277" y="1"/>
                  </a:lnTo>
                  <a:lnTo>
                    <a:pt x="301" y="0"/>
                  </a:lnTo>
                  <a:lnTo>
                    <a:pt x="326" y="3"/>
                  </a:lnTo>
                  <a:lnTo>
                    <a:pt x="351" y="10"/>
                  </a:lnTo>
                  <a:lnTo>
                    <a:pt x="378" y="2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1" name="Freeform 3373"/>
            <p:cNvSpPr>
              <a:spLocks/>
            </p:cNvSpPr>
            <p:nvPr/>
          </p:nvSpPr>
          <p:spPr bwMode="auto">
            <a:xfrm>
              <a:off x="2109" y="3037"/>
              <a:ext cx="54" cy="53"/>
            </a:xfrm>
            <a:custGeom>
              <a:avLst/>
              <a:gdLst>
                <a:gd name="T0" fmla="*/ 0 w 432"/>
                <a:gd name="T1" fmla="*/ 0 h 424"/>
                <a:gd name="T2" fmla="*/ 33 w 432"/>
                <a:gd name="T3" fmla="*/ 14 h 424"/>
                <a:gd name="T4" fmla="*/ 69 w 432"/>
                <a:gd name="T5" fmla="*/ 29 h 424"/>
                <a:gd name="T6" fmla="*/ 104 w 432"/>
                <a:gd name="T7" fmla="*/ 46 h 424"/>
                <a:gd name="T8" fmla="*/ 141 w 432"/>
                <a:gd name="T9" fmla="*/ 65 h 424"/>
                <a:gd name="T10" fmla="*/ 177 w 432"/>
                <a:gd name="T11" fmla="*/ 85 h 424"/>
                <a:gd name="T12" fmla="*/ 213 w 432"/>
                <a:gd name="T13" fmla="*/ 108 h 424"/>
                <a:gd name="T14" fmla="*/ 248 w 432"/>
                <a:gd name="T15" fmla="*/ 131 h 424"/>
                <a:gd name="T16" fmla="*/ 281 w 432"/>
                <a:gd name="T17" fmla="*/ 156 h 424"/>
                <a:gd name="T18" fmla="*/ 312 w 432"/>
                <a:gd name="T19" fmla="*/ 183 h 424"/>
                <a:gd name="T20" fmla="*/ 341 w 432"/>
                <a:gd name="T21" fmla="*/ 212 h 424"/>
                <a:gd name="T22" fmla="*/ 367 w 432"/>
                <a:gd name="T23" fmla="*/ 243 h 424"/>
                <a:gd name="T24" fmla="*/ 389 w 432"/>
                <a:gd name="T25" fmla="*/ 275 h 424"/>
                <a:gd name="T26" fmla="*/ 407 w 432"/>
                <a:gd name="T27" fmla="*/ 309 h 424"/>
                <a:gd name="T28" fmla="*/ 420 w 432"/>
                <a:gd name="T29" fmla="*/ 345 h 424"/>
                <a:gd name="T30" fmla="*/ 429 w 432"/>
                <a:gd name="T31" fmla="*/ 383 h 424"/>
                <a:gd name="T32" fmla="*/ 432 w 432"/>
                <a:gd name="T33" fmla="*/ 424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32" h="424">
                  <a:moveTo>
                    <a:pt x="0" y="0"/>
                  </a:moveTo>
                  <a:lnTo>
                    <a:pt x="33" y="14"/>
                  </a:lnTo>
                  <a:lnTo>
                    <a:pt x="69" y="29"/>
                  </a:lnTo>
                  <a:lnTo>
                    <a:pt x="104" y="46"/>
                  </a:lnTo>
                  <a:lnTo>
                    <a:pt x="141" y="65"/>
                  </a:lnTo>
                  <a:lnTo>
                    <a:pt x="177" y="85"/>
                  </a:lnTo>
                  <a:lnTo>
                    <a:pt x="213" y="108"/>
                  </a:lnTo>
                  <a:lnTo>
                    <a:pt x="248" y="131"/>
                  </a:lnTo>
                  <a:lnTo>
                    <a:pt x="281" y="156"/>
                  </a:lnTo>
                  <a:lnTo>
                    <a:pt x="312" y="183"/>
                  </a:lnTo>
                  <a:lnTo>
                    <a:pt x="341" y="212"/>
                  </a:lnTo>
                  <a:lnTo>
                    <a:pt x="367" y="243"/>
                  </a:lnTo>
                  <a:lnTo>
                    <a:pt x="389" y="275"/>
                  </a:lnTo>
                  <a:lnTo>
                    <a:pt x="407" y="309"/>
                  </a:lnTo>
                  <a:lnTo>
                    <a:pt x="420" y="345"/>
                  </a:lnTo>
                  <a:lnTo>
                    <a:pt x="429" y="383"/>
                  </a:lnTo>
                  <a:lnTo>
                    <a:pt x="432" y="42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2" name="Freeform 3374"/>
            <p:cNvSpPr>
              <a:spLocks/>
            </p:cNvSpPr>
            <p:nvPr/>
          </p:nvSpPr>
          <p:spPr bwMode="auto">
            <a:xfrm>
              <a:off x="2142" y="3090"/>
              <a:ext cx="21" cy="22"/>
            </a:xfrm>
            <a:custGeom>
              <a:avLst/>
              <a:gdLst>
                <a:gd name="T0" fmla="*/ 166 w 166"/>
                <a:gd name="T1" fmla="*/ 0 h 179"/>
                <a:gd name="T2" fmla="*/ 166 w 166"/>
                <a:gd name="T3" fmla="*/ 18 h 179"/>
                <a:gd name="T4" fmla="*/ 163 w 166"/>
                <a:gd name="T5" fmla="*/ 34 h 179"/>
                <a:gd name="T6" fmla="*/ 158 w 166"/>
                <a:gd name="T7" fmla="*/ 49 h 179"/>
                <a:gd name="T8" fmla="*/ 150 w 166"/>
                <a:gd name="T9" fmla="*/ 62 h 179"/>
                <a:gd name="T10" fmla="*/ 141 w 166"/>
                <a:gd name="T11" fmla="*/ 75 h 179"/>
                <a:gd name="T12" fmla="*/ 130 w 166"/>
                <a:gd name="T13" fmla="*/ 86 h 179"/>
                <a:gd name="T14" fmla="*/ 118 w 166"/>
                <a:gd name="T15" fmla="*/ 96 h 179"/>
                <a:gd name="T16" fmla="*/ 105 w 166"/>
                <a:gd name="T17" fmla="*/ 106 h 179"/>
                <a:gd name="T18" fmla="*/ 91 w 166"/>
                <a:gd name="T19" fmla="*/ 115 h 179"/>
                <a:gd name="T20" fmla="*/ 77 w 166"/>
                <a:gd name="T21" fmla="*/ 125 h 179"/>
                <a:gd name="T22" fmla="*/ 63 w 166"/>
                <a:gd name="T23" fmla="*/ 134 h 179"/>
                <a:gd name="T24" fmla="*/ 48 w 166"/>
                <a:gd name="T25" fmla="*/ 142 h 179"/>
                <a:gd name="T26" fmla="*/ 34 w 166"/>
                <a:gd name="T27" fmla="*/ 151 h 179"/>
                <a:gd name="T28" fmla="*/ 22 w 166"/>
                <a:gd name="T29" fmla="*/ 159 h 179"/>
                <a:gd name="T30" fmla="*/ 10 w 166"/>
                <a:gd name="T31" fmla="*/ 169 h 179"/>
                <a:gd name="T32" fmla="*/ 0 w 166"/>
                <a:gd name="T33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179">
                  <a:moveTo>
                    <a:pt x="166" y="0"/>
                  </a:moveTo>
                  <a:lnTo>
                    <a:pt x="166" y="18"/>
                  </a:lnTo>
                  <a:lnTo>
                    <a:pt x="163" y="34"/>
                  </a:lnTo>
                  <a:lnTo>
                    <a:pt x="158" y="49"/>
                  </a:lnTo>
                  <a:lnTo>
                    <a:pt x="150" y="62"/>
                  </a:lnTo>
                  <a:lnTo>
                    <a:pt x="141" y="75"/>
                  </a:lnTo>
                  <a:lnTo>
                    <a:pt x="130" y="86"/>
                  </a:lnTo>
                  <a:lnTo>
                    <a:pt x="118" y="96"/>
                  </a:lnTo>
                  <a:lnTo>
                    <a:pt x="105" y="106"/>
                  </a:lnTo>
                  <a:lnTo>
                    <a:pt x="91" y="115"/>
                  </a:lnTo>
                  <a:lnTo>
                    <a:pt x="77" y="125"/>
                  </a:lnTo>
                  <a:lnTo>
                    <a:pt x="63" y="134"/>
                  </a:lnTo>
                  <a:lnTo>
                    <a:pt x="48" y="142"/>
                  </a:lnTo>
                  <a:lnTo>
                    <a:pt x="34" y="151"/>
                  </a:lnTo>
                  <a:lnTo>
                    <a:pt x="22" y="159"/>
                  </a:lnTo>
                  <a:lnTo>
                    <a:pt x="10" y="169"/>
                  </a:lnTo>
                  <a:lnTo>
                    <a:pt x="0" y="17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3" name="Freeform 3375"/>
            <p:cNvSpPr>
              <a:spLocks/>
            </p:cNvSpPr>
            <p:nvPr/>
          </p:nvSpPr>
          <p:spPr bwMode="auto">
            <a:xfrm>
              <a:off x="2127" y="2613"/>
              <a:ext cx="24" cy="7"/>
            </a:xfrm>
            <a:custGeom>
              <a:avLst/>
              <a:gdLst>
                <a:gd name="T0" fmla="*/ 0 w 193"/>
                <a:gd name="T1" fmla="*/ 60 h 60"/>
                <a:gd name="T2" fmla="*/ 9 w 193"/>
                <a:gd name="T3" fmla="*/ 51 h 60"/>
                <a:gd name="T4" fmla="*/ 19 w 193"/>
                <a:gd name="T5" fmla="*/ 44 h 60"/>
                <a:gd name="T6" fmla="*/ 29 w 193"/>
                <a:gd name="T7" fmla="*/ 38 h 60"/>
                <a:gd name="T8" fmla="*/ 40 w 193"/>
                <a:gd name="T9" fmla="*/ 32 h 60"/>
                <a:gd name="T10" fmla="*/ 53 w 193"/>
                <a:gd name="T11" fmla="*/ 27 h 60"/>
                <a:gd name="T12" fmla="*/ 65 w 193"/>
                <a:gd name="T13" fmla="*/ 24 h 60"/>
                <a:gd name="T14" fmla="*/ 77 w 193"/>
                <a:gd name="T15" fmla="*/ 21 h 60"/>
                <a:gd name="T16" fmla="*/ 90 w 193"/>
                <a:gd name="T17" fmla="*/ 18 h 60"/>
                <a:gd name="T18" fmla="*/ 102 w 193"/>
                <a:gd name="T19" fmla="*/ 16 h 60"/>
                <a:gd name="T20" fmla="*/ 115 w 193"/>
                <a:gd name="T21" fmla="*/ 14 h 60"/>
                <a:gd name="T22" fmla="*/ 128 w 193"/>
                <a:gd name="T23" fmla="*/ 12 h 60"/>
                <a:gd name="T24" fmla="*/ 141 w 193"/>
                <a:gd name="T25" fmla="*/ 10 h 60"/>
                <a:gd name="T26" fmla="*/ 154 w 193"/>
                <a:gd name="T27" fmla="*/ 8 h 60"/>
                <a:gd name="T28" fmla="*/ 167 w 193"/>
                <a:gd name="T29" fmla="*/ 6 h 60"/>
                <a:gd name="T30" fmla="*/ 180 w 193"/>
                <a:gd name="T31" fmla="*/ 3 h 60"/>
                <a:gd name="T32" fmla="*/ 193 w 193"/>
                <a:gd name="T33" fmla="*/ 0 h 60"/>
                <a:gd name="T34" fmla="*/ 183 w 193"/>
                <a:gd name="T35" fmla="*/ 8 h 60"/>
                <a:gd name="T36" fmla="*/ 173 w 193"/>
                <a:gd name="T37" fmla="*/ 16 h 60"/>
                <a:gd name="T38" fmla="*/ 162 w 193"/>
                <a:gd name="T39" fmla="*/ 23 h 60"/>
                <a:gd name="T40" fmla="*/ 151 w 193"/>
                <a:gd name="T41" fmla="*/ 30 h 60"/>
                <a:gd name="T42" fmla="*/ 139 w 193"/>
                <a:gd name="T43" fmla="*/ 35 h 60"/>
                <a:gd name="T44" fmla="*/ 127 w 193"/>
                <a:gd name="T45" fmla="*/ 39 h 60"/>
                <a:gd name="T46" fmla="*/ 114 w 193"/>
                <a:gd name="T47" fmla="*/ 43 h 60"/>
                <a:gd name="T48" fmla="*/ 102 w 193"/>
                <a:gd name="T49" fmla="*/ 47 h 60"/>
                <a:gd name="T50" fmla="*/ 89 w 193"/>
                <a:gd name="T51" fmla="*/ 49 h 60"/>
                <a:gd name="T52" fmla="*/ 76 w 193"/>
                <a:gd name="T53" fmla="*/ 52 h 60"/>
                <a:gd name="T54" fmla="*/ 63 w 193"/>
                <a:gd name="T55" fmla="*/ 53 h 60"/>
                <a:gd name="T56" fmla="*/ 50 w 193"/>
                <a:gd name="T57" fmla="*/ 55 h 60"/>
                <a:gd name="T58" fmla="*/ 36 w 193"/>
                <a:gd name="T59" fmla="*/ 56 h 60"/>
                <a:gd name="T60" fmla="*/ 23 w 193"/>
                <a:gd name="T61" fmla="*/ 58 h 60"/>
                <a:gd name="T62" fmla="*/ 11 w 193"/>
                <a:gd name="T63" fmla="*/ 59 h 60"/>
                <a:gd name="T64" fmla="*/ 0 w 193"/>
                <a:gd name="T65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3" h="60">
                  <a:moveTo>
                    <a:pt x="0" y="60"/>
                  </a:moveTo>
                  <a:lnTo>
                    <a:pt x="9" y="51"/>
                  </a:lnTo>
                  <a:lnTo>
                    <a:pt x="19" y="44"/>
                  </a:lnTo>
                  <a:lnTo>
                    <a:pt x="29" y="38"/>
                  </a:lnTo>
                  <a:lnTo>
                    <a:pt x="40" y="32"/>
                  </a:lnTo>
                  <a:lnTo>
                    <a:pt x="53" y="27"/>
                  </a:lnTo>
                  <a:lnTo>
                    <a:pt x="65" y="24"/>
                  </a:lnTo>
                  <a:lnTo>
                    <a:pt x="77" y="21"/>
                  </a:lnTo>
                  <a:lnTo>
                    <a:pt x="90" y="18"/>
                  </a:lnTo>
                  <a:lnTo>
                    <a:pt x="102" y="16"/>
                  </a:lnTo>
                  <a:lnTo>
                    <a:pt x="115" y="14"/>
                  </a:lnTo>
                  <a:lnTo>
                    <a:pt x="128" y="12"/>
                  </a:lnTo>
                  <a:lnTo>
                    <a:pt x="141" y="10"/>
                  </a:lnTo>
                  <a:lnTo>
                    <a:pt x="154" y="8"/>
                  </a:lnTo>
                  <a:lnTo>
                    <a:pt x="167" y="6"/>
                  </a:lnTo>
                  <a:lnTo>
                    <a:pt x="180" y="3"/>
                  </a:lnTo>
                  <a:lnTo>
                    <a:pt x="193" y="0"/>
                  </a:lnTo>
                  <a:lnTo>
                    <a:pt x="183" y="8"/>
                  </a:lnTo>
                  <a:lnTo>
                    <a:pt x="173" y="16"/>
                  </a:lnTo>
                  <a:lnTo>
                    <a:pt x="162" y="23"/>
                  </a:lnTo>
                  <a:lnTo>
                    <a:pt x="151" y="30"/>
                  </a:lnTo>
                  <a:lnTo>
                    <a:pt x="139" y="35"/>
                  </a:lnTo>
                  <a:lnTo>
                    <a:pt x="127" y="39"/>
                  </a:lnTo>
                  <a:lnTo>
                    <a:pt x="114" y="43"/>
                  </a:lnTo>
                  <a:lnTo>
                    <a:pt x="102" y="47"/>
                  </a:lnTo>
                  <a:lnTo>
                    <a:pt x="89" y="49"/>
                  </a:lnTo>
                  <a:lnTo>
                    <a:pt x="76" y="52"/>
                  </a:lnTo>
                  <a:lnTo>
                    <a:pt x="63" y="53"/>
                  </a:lnTo>
                  <a:lnTo>
                    <a:pt x="50" y="55"/>
                  </a:lnTo>
                  <a:lnTo>
                    <a:pt x="36" y="56"/>
                  </a:lnTo>
                  <a:lnTo>
                    <a:pt x="23" y="58"/>
                  </a:lnTo>
                  <a:lnTo>
                    <a:pt x="11" y="59"/>
                  </a:lnTo>
                  <a:lnTo>
                    <a:pt x="0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4" name="Freeform 3376"/>
            <p:cNvSpPr>
              <a:spLocks/>
            </p:cNvSpPr>
            <p:nvPr/>
          </p:nvSpPr>
          <p:spPr bwMode="auto">
            <a:xfrm>
              <a:off x="2127" y="2613"/>
              <a:ext cx="24" cy="7"/>
            </a:xfrm>
            <a:custGeom>
              <a:avLst/>
              <a:gdLst>
                <a:gd name="T0" fmla="*/ 0 w 193"/>
                <a:gd name="T1" fmla="*/ 60 h 60"/>
                <a:gd name="T2" fmla="*/ 9 w 193"/>
                <a:gd name="T3" fmla="*/ 51 h 60"/>
                <a:gd name="T4" fmla="*/ 19 w 193"/>
                <a:gd name="T5" fmla="*/ 44 h 60"/>
                <a:gd name="T6" fmla="*/ 29 w 193"/>
                <a:gd name="T7" fmla="*/ 38 h 60"/>
                <a:gd name="T8" fmla="*/ 40 w 193"/>
                <a:gd name="T9" fmla="*/ 32 h 60"/>
                <a:gd name="T10" fmla="*/ 53 w 193"/>
                <a:gd name="T11" fmla="*/ 27 h 60"/>
                <a:gd name="T12" fmla="*/ 65 w 193"/>
                <a:gd name="T13" fmla="*/ 24 h 60"/>
                <a:gd name="T14" fmla="*/ 77 w 193"/>
                <a:gd name="T15" fmla="*/ 21 h 60"/>
                <a:gd name="T16" fmla="*/ 90 w 193"/>
                <a:gd name="T17" fmla="*/ 18 h 60"/>
                <a:gd name="T18" fmla="*/ 102 w 193"/>
                <a:gd name="T19" fmla="*/ 16 h 60"/>
                <a:gd name="T20" fmla="*/ 115 w 193"/>
                <a:gd name="T21" fmla="*/ 14 h 60"/>
                <a:gd name="T22" fmla="*/ 128 w 193"/>
                <a:gd name="T23" fmla="*/ 12 h 60"/>
                <a:gd name="T24" fmla="*/ 141 w 193"/>
                <a:gd name="T25" fmla="*/ 10 h 60"/>
                <a:gd name="T26" fmla="*/ 154 w 193"/>
                <a:gd name="T27" fmla="*/ 8 h 60"/>
                <a:gd name="T28" fmla="*/ 167 w 193"/>
                <a:gd name="T29" fmla="*/ 6 h 60"/>
                <a:gd name="T30" fmla="*/ 180 w 193"/>
                <a:gd name="T31" fmla="*/ 3 h 60"/>
                <a:gd name="T32" fmla="*/ 193 w 193"/>
                <a:gd name="T3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3" h="60">
                  <a:moveTo>
                    <a:pt x="0" y="60"/>
                  </a:moveTo>
                  <a:lnTo>
                    <a:pt x="9" y="51"/>
                  </a:lnTo>
                  <a:lnTo>
                    <a:pt x="19" y="44"/>
                  </a:lnTo>
                  <a:lnTo>
                    <a:pt x="29" y="38"/>
                  </a:lnTo>
                  <a:lnTo>
                    <a:pt x="40" y="32"/>
                  </a:lnTo>
                  <a:lnTo>
                    <a:pt x="53" y="27"/>
                  </a:lnTo>
                  <a:lnTo>
                    <a:pt x="65" y="24"/>
                  </a:lnTo>
                  <a:lnTo>
                    <a:pt x="77" y="21"/>
                  </a:lnTo>
                  <a:lnTo>
                    <a:pt x="90" y="18"/>
                  </a:lnTo>
                  <a:lnTo>
                    <a:pt x="102" y="16"/>
                  </a:lnTo>
                  <a:lnTo>
                    <a:pt x="115" y="14"/>
                  </a:lnTo>
                  <a:lnTo>
                    <a:pt x="128" y="12"/>
                  </a:lnTo>
                  <a:lnTo>
                    <a:pt x="141" y="10"/>
                  </a:lnTo>
                  <a:lnTo>
                    <a:pt x="154" y="8"/>
                  </a:lnTo>
                  <a:lnTo>
                    <a:pt x="167" y="6"/>
                  </a:lnTo>
                  <a:lnTo>
                    <a:pt x="180" y="3"/>
                  </a:lnTo>
                  <a:lnTo>
                    <a:pt x="19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5" name="Freeform 3377"/>
            <p:cNvSpPr>
              <a:spLocks/>
            </p:cNvSpPr>
            <p:nvPr/>
          </p:nvSpPr>
          <p:spPr bwMode="auto">
            <a:xfrm>
              <a:off x="2127" y="2613"/>
              <a:ext cx="24" cy="7"/>
            </a:xfrm>
            <a:custGeom>
              <a:avLst/>
              <a:gdLst>
                <a:gd name="T0" fmla="*/ 193 w 193"/>
                <a:gd name="T1" fmla="*/ 0 h 60"/>
                <a:gd name="T2" fmla="*/ 183 w 193"/>
                <a:gd name="T3" fmla="*/ 8 h 60"/>
                <a:gd name="T4" fmla="*/ 173 w 193"/>
                <a:gd name="T5" fmla="*/ 16 h 60"/>
                <a:gd name="T6" fmla="*/ 162 w 193"/>
                <a:gd name="T7" fmla="*/ 23 h 60"/>
                <a:gd name="T8" fmla="*/ 151 w 193"/>
                <a:gd name="T9" fmla="*/ 30 h 60"/>
                <a:gd name="T10" fmla="*/ 139 w 193"/>
                <a:gd name="T11" fmla="*/ 35 h 60"/>
                <a:gd name="T12" fmla="*/ 127 w 193"/>
                <a:gd name="T13" fmla="*/ 39 h 60"/>
                <a:gd name="T14" fmla="*/ 114 w 193"/>
                <a:gd name="T15" fmla="*/ 43 h 60"/>
                <a:gd name="T16" fmla="*/ 102 w 193"/>
                <a:gd name="T17" fmla="*/ 47 h 60"/>
                <a:gd name="T18" fmla="*/ 89 w 193"/>
                <a:gd name="T19" fmla="*/ 49 h 60"/>
                <a:gd name="T20" fmla="*/ 76 w 193"/>
                <a:gd name="T21" fmla="*/ 52 h 60"/>
                <a:gd name="T22" fmla="*/ 63 w 193"/>
                <a:gd name="T23" fmla="*/ 53 h 60"/>
                <a:gd name="T24" fmla="*/ 50 w 193"/>
                <a:gd name="T25" fmla="*/ 55 h 60"/>
                <a:gd name="T26" fmla="*/ 36 w 193"/>
                <a:gd name="T27" fmla="*/ 56 h 60"/>
                <a:gd name="T28" fmla="*/ 23 w 193"/>
                <a:gd name="T29" fmla="*/ 58 h 60"/>
                <a:gd name="T30" fmla="*/ 11 w 193"/>
                <a:gd name="T31" fmla="*/ 59 h 60"/>
                <a:gd name="T32" fmla="*/ 0 w 193"/>
                <a:gd name="T3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3" h="60">
                  <a:moveTo>
                    <a:pt x="193" y="0"/>
                  </a:moveTo>
                  <a:lnTo>
                    <a:pt x="183" y="8"/>
                  </a:lnTo>
                  <a:lnTo>
                    <a:pt x="173" y="16"/>
                  </a:lnTo>
                  <a:lnTo>
                    <a:pt x="162" y="23"/>
                  </a:lnTo>
                  <a:lnTo>
                    <a:pt x="151" y="30"/>
                  </a:lnTo>
                  <a:lnTo>
                    <a:pt x="139" y="35"/>
                  </a:lnTo>
                  <a:lnTo>
                    <a:pt x="127" y="39"/>
                  </a:lnTo>
                  <a:lnTo>
                    <a:pt x="114" y="43"/>
                  </a:lnTo>
                  <a:lnTo>
                    <a:pt x="102" y="47"/>
                  </a:lnTo>
                  <a:lnTo>
                    <a:pt x="89" y="49"/>
                  </a:lnTo>
                  <a:lnTo>
                    <a:pt x="76" y="52"/>
                  </a:lnTo>
                  <a:lnTo>
                    <a:pt x="63" y="53"/>
                  </a:lnTo>
                  <a:lnTo>
                    <a:pt x="50" y="55"/>
                  </a:lnTo>
                  <a:lnTo>
                    <a:pt x="36" y="56"/>
                  </a:lnTo>
                  <a:lnTo>
                    <a:pt x="23" y="58"/>
                  </a:lnTo>
                  <a:lnTo>
                    <a:pt x="11" y="59"/>
                  </a:lnTo>
                  <a:lnTo>
                    <a:pt x="0" y="6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6" name="Freeform 3378"/>
            <p:cNvSpPr>
              <a:spLocks/>
            </p:cNvSpPr>
            <p:nvPr/>
          </p:nvSpPr>
          <p:spPr bwMode="auto">
            <a:xfrm>
              <a:off x="2091" y="2663"/>
              <a:ext cx="57" cy="32"/>
            </a:xfrm>
            <a:custGeom>
              <a:avLst/>
              <a:gdLst>
                <a:gd name="T0" fmla="*/ 399 w 451"/>
                <a:gd name="T1" fmla="*/ 60 h 253"/>
                <a:gd name="T2" fmla="*/ 375 w 451"/>
                <a:gd name="T3" fmla="*/ 90 h 253"/>
                <a:gd name="T4" fmla="*/ 354 w 451"/>
                <a:gd name="T5" fmla="*/ 123 h 253"/>
                <a:gd name="T6" fmla="*/ 333 w 451"/>
                <a:gd name="T7" fmla="*/ 156 h 253"/>
                <a:gd name="T8" fmla="*/ 311 w 451"/>
                <a:gd name="T9" fmla="*/ 187 h 253"/>
                <a:gd name="T10" fmla="*/ 288 w 451"/>
                <a:gd name="T11" fmla="*/ 214 h 253"/>
                <a:gd name="T12" fmla="*/ 261 w 451"/>
                <a:gd name="T13" fmla="*/ 237 h 253"/>
                <a:gd name="T14" fmla="*/ 230 w 451"/>
                <a:gd name="T15" fmla="*/ 250 h 253"/>
                <a:gd name="T16" fmla="*/ 207 w 451"/>
                <a:gd name="T17" fmla="*/ 243 h 253"/>
                <a:gd name="T18" fmla="*/ 197 w 451"/>
                <a:gd name="T19" fmla="*/ 223 h 253"/>
                <a:gd name="T20" fmla="*/ 188 w 451"/>
                <a:gd name="T21" fmla="*/ 204 h 253"/>
                <a:gd name="T22" fmla="*/ 180 w 451"/>
                <a:gd name="T23" fmla="*/ 184 h 253"/>
                <a:gd name="T24" fmla="*/ 171 w 451"/>
                <a:gd name="T25" fmla="*/ 165 h 253"/>
                <a:gd name="T26" fmla="*/ 161 w 451"/>
                <a:gd name="T27" fmla="*/ 146 h 253"/>
                <a:gd name="T28" fmla="*/ 147 w 451"/>
                <a:gd name="T29" fmla="*/ 129 h 253"/>
                <a:gd name="T30" fmla="*/ 130 w 451"/>
                <a:gd name="T31" fmla="*/ 114 h 253"/>
                <a:gd name="T32" fmla="*/ 119 w 451"/>
                <a:gd name="T33" fmla="*/ 108 h 253"/>
                <a:gd name="T34" fmla="*/ 0 w 451"/>
                <a:gd name="T35" fmla="*/ 100 h 253"/>
                <a:gd name="T36" fmla="*/ 26 w 451"/>
                <a:gd name="T37" fmla="*/ 85 h 253"/>
                <a:gd name="T38" fmla="*/ 53 w 451"/>
                <a:gd name="T39" fmla="*/ 66 h 253"/>
                <a:gd name="T40" fmla="*/ 82 w 451"/>
                <a:gd name="T41" fmla="*/ 48 h 253"/>
                <a:gd name="T42" fmla="*/ 110 w 451"/>
                <a:gd name="T43" fmla="*/ 31 h 253"/>
                <a:gd name="T44" fmla="*/ 139 w 451"/>
                <a:gd name="T45" fmla="*/ 17 h 253"/>
                <a:gd name="T46" fmla="*/ 170 w 451"/>
                <a:gd name="T47" fmla="*/ 8 h 253"/>
                <a:gd name="T48" fmla="*/ 204 w 451"/>
                <a:gd name="T49" fmla="*/ 6 h 253"/>
                <a:gd name="T50" fmla="*/ 239 w 451"/>
                <a:gd name="T51" fmla="*/ 14 h 253"/>
                <a:gd name="T52" fmla="*/ 262 w 451"/>
                <a:gd name="T53" fmla="*/ 5 h 253"/>
                <a:gd name="T54" fmla="*/ 287 w 451"/>
                <a:gd name="T55" fmla="*/ 1 h 253"/>
                <a:gd name="T56" fmla="*/ 313 w 451"/>
                <a:gd name="T57" fmla="*/ 0 h 253"/>
                <a:gd name="T58" fmla="*/ 342 w 451"/>
                <a:gd name="T59" fmla="*/ 2 h 253"/>
                <a:gd name="T60" fmla="*/ 370 w 451"/>
                <a:gd name="T61" fmla="*/ 5 h 253"/>
                <a:gd name="T62" fmla="*/ 398 w 451"/>
                <a:gd name="T63" fmla="*/ 10 h 253"/>
                <a:gd name="T64" fmla="*/ 425 w 451"/>
                <a:gd name="T65" fmla="*/ 15 h 253"/>
                <a:gd name="T66" fmla="*/ 451 w 451"/>
                <a:gd name="T67" fmla="*/ 20 h 253"/>
                <a:gd name="T68" fmla="*/ 450 w 451"/>
                <a:gd name="T69" fmla="*/ 26 h 253"/>
                <a:gd name="T70" fmla="*/ 448 w 451"/>
                <a:gd name="T71" fmla="*/ 31 h 253"/>
                <a:gd name="T72" fmla="*/ 443 w 451"/>
                <a:gd name="T73" fmla="*/ 34 h 253"/>
                <a:gd name="T74" fmla="*/ 437 w 451"/>
                <a:gd name="T75" fmla="*/ 37 h 253"/>
                <a:gd name="T76" fmla="*/ 430 w 451"/>
                <a:gd name="T77" fmla="*/ 39 h 253"/>
                <a:gd name="T78" fmla="*/ 424 w 451"/>
                <a:gd name="T79" fmla="*/ 42 h 253"/>
                <a:gd name="T80" fmla="*/ 417 w 451"/>
                <a:gd name="T81" fmla="*/ 44 h 253"/>
                <a:gd name="T82" fmla="*/ 412 w 451"/>
                <a:gd name="T83" fmla="*/ 47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1" h="253">
                  <a:moveTo>
                    <a:pt x="412" y="47"/>
                  </a:moveTo>
                  <a:lnTo>
                    <a:pt x="399" y="60"/>
                  </a:lnTo>
                  <a:lnTo>
                    <a:pt x="387" y="74"/>
                  </a:lnTo>
                  <a:lnTo>
                    <a:pt x="375" y="90"/>
                  </a:lnTo>
                  <a:lnTo>
                    <a:pt x="365" y="106"/>
                  </a:lnTo>
                  <a:lnTo>
                    <a:pt x="354" y="123"/>
                  </a:lnTo>
                  <a:lnTo>
                    <a:pt x="344" y="139"/>
                  </a:lnTo>
                  <a:lnTo>
                    <a:pt x="333" y="156"/>
                  </a:lnTo>
                  <a:lnTo>
                    <a:pt x="322" y="172"/>
                  </a:lnTo>
                  <a:lnTo>
                    <a:pt x="311" y="187"/>
                  </a:lnTo>
                  <a:lnTo>
                    <a:pt x="300" y="201"/>
                  </a:lnTo>
                  <a:lnTo>
                    <a:pt x="288" y="214"/>
                  </a:lnTo>
                  <a:lnTo>
                    <a:pt x="275" y="227"/>
                  </a:lnTo>
                  <a:lnTo>
                    <a:pt x="261" y="237"/>
                  </a:lnTo>
                  <a:lnTo>
                    <a:pt x="247" y="244"/>
                  </a:lnTo>
                  <a:lnTo>
                    <a:pt x="230" y="250"/>
                  </a:lnTo>
                  <a:lnTo>
                    <a:pt x="213" y="253"/>
                  </a:lnTo>
                  <a:lnTo>
                    <a:pt x="207" y="243"/>
                  </a:lnTo>
                  <a:lnTo>
                    <a:pt x="202" y="234"/>
                  </a:lnTo>
                  <a:lnTo>
                    <a:pt x="197" y="223"/>
                  </a:lnTo>
                  <a:lnTo>
                    <a:pt x="192" y="214"/>
                  </a:lnTo>
                  <a:lnTo>
                    <a:pt x="188" y="204"/>
                  </a:lnTo>
                  <a:lnTo>
                    <a:pt x="184" y="194"/>
                  </a:lnTo>
                  <a:lnTo>
                    <a:pt x="180" y="184"/>
                  </a:lnTo>
                  <a:lnTo>
                    <a:pt x="176" y="175"/>
                  </a:lnTo>
                  <a:lnTo>
                    <a:pt x="171" y="165"/>
                  </a:lnTo>
                  <a:lnTo>
                    <a:pt x="166" y="156"/>
                  </a:lnTo>
                  <a:lnTo>
                    <a:pt x="161" y="146"/>
                  </a:lnTo>
                  <a:lnTo>
                    <a:pt x="154" y="138"/>
                  </a:lnTo>
                  <a:lnTo>
                    <a:pt x="147" y="129"/>
                  </a:lnTo>
                  <a:lnTo>
                    <a:pt x="139" y="121"/>
                  </a:lnTo>
                  <a:lnTo>
                    <a:pt x="130" y="114"/>
                  </a:lnTo>
                  <a:lnTo>
                    <a:pt x="120" y="107"/>
                  </a:lnTo>
                  <a:lnTo>
                    <a:pt x="119" y="108"/>
                  </a:lnTo>
                  <a:lnTo>
                    <a:pt x="0" y="101"/>
                  </a:lnTo>
                  <a:lnTo>
                    <a:pt x="0" y="100"/>
                  </a:lnTo>
                  <a:lnTo>
                    <a:pt x="13" y="93"/>
                  </a:lnTo>
                  <a:lnTo>
                    <a:pt x="26" y="85"/>
                  </a:lnTo>
                  <a:lnTo>
                    <a:pt x="40" y="76"/>
                  </a:lnTo>
                  <a:lnTo>
                    <a:pt x="53" y="66"/>
                  </a:lnTo>
                  <a:lnTo>
                    <a:pt x="67" y="57"/>
                  </a:lnTo>
                  <a:lnTo>
                    <a:pt x="82" y="48"/>
                  </a:lnTo>
                  <a:lnTo>
                    <a:pt x="96" y="39"/>
                  </a:lnTo>
                  <a:lnTo>
                    <a:pt x="110" y="31"/>
                  </a:lnTo>
                  <a:lnTo>
                    <a:pt x="125" y="23"/>
                  </a:lnTo>
                  <a:lnTo>
                    <a:pt x="139" y="17"/>
                  </a:lnTo>
                  <a:lnTo>
                    <a:pt x="155" y="12"/>
                  </a:lnTo>
                  <a:lnTo>
                    <a:pt x="170" y="8"/>
                  </a:lnTo>
                  <a:lnTo>
                    <a:pt x="186" y="6"/>
                  </a:lnTo>
                  <a:lnTo>
                    <a:pt x="204" y="6"/>
                  </a:lnTo>
                  <a:lnTo>
                    <a:pt x="221" y="9"/>
                  </a:lnTo>
                  <a:lnTo>
                    <a:pt x="239" y="14"/>
                  </a:lnTo>
                  <a:lnTo>
                    <a:pt x="250" y="9"/>
                  </a:lnTo>
                  <a:lnTo>
                    <a:pt x="262" y="5"/>
                  </a:lnTo>
                  <a:lnTo>
                    <a:pt x="274" y="3"/>
                  </a:lnTo>
                  <a:lnTo>
                    <a:pt x="287" y="1"/>
                  </a:lnTo>
                  <a:lnTo>
                    <a:pt x="300" y="0"/>
                  </a:lnTo>
                  <a:lnTo>
                    <a:pt x="313" y="0"/>
                  </a:lnTo>
                  <a:lnTo>
                    <a:pt x="327" y="1"/>
                  </a:lnTo>
                  <a:lnTo>
                    <a:pt x="342" y="2"/>
                  </a:lnTo>
                  <a:lnTo>
                    <a:pt x="356" y="3"/>
                  </a:lnTo>
                  <a:lnTo>
                    <a:pt x="370" y="5"/>
                  </a:lnTo>
                  <a:lnTo>
                    <a:pt x="384" y="8"/>
                  </a:lnTo>
                  <a:lnTo>
                    <a:pt x="398" y="10"/>
                  </a:lnTo>
                  <a:lnTo>
                    <a:pt x="411" y="12"/>
                  </a:lnTo>
                  <a:lnTo>
                    <a:pt x="425" y="15"/>
                  </a:lnTo>
                  <a:lnTo>
                    <a:pt x="438" y="17"/>
                  </a:lnTo>
                  <a:lnTo>
                    <a:pt x="451" y="20"/>
                  </a:lnTo>
                  <a:lnTo>
                    <a:pt x="451" y="23"/>
                  </a:lnTo>
                  <a:lnTo>
                    <a:pt x="450" y="26"/>
                  </a:lnTo>
                  <a:lnTo>
                    <a:pt x="449" y="28"/>
                  </a:lnTo>
                  <a:lnTo>
                    <a:pt x="448" y="31"/>
                  </a:lnTo>
                  <a:lnTo>
                    <a:pt x="445" y="33"/>
                  </a:lnTo>
                  <a:lnTo>
                    <a:pt x="443" y="34"/>
                  </a:lnTo>
                  <a:lnTo>
                    <a:pt x="440" y="36"/>
                  </a:lnTo>
                  <a:lnTo>
                    <a:pt x="437" y="37"/>
                  </a:lnTo>
                  <a:lnTo>
                    <a:pt x="434" y="38"/>
                  </a:lnTo>
                  <a:lnTo>
                    <a:pt x="430" y="39"/>
                  </a:lnTo>
                  <a:lnTo>
                    <a:pt x="427" y="41"/>
                  </a:lnTo>
                  <a:lnTo>
                    <a:pt x="424" y="42"/>
                  </a:lnTo>
                  <a:lnTo>
                    <a:pt x="420" y="43"/>
                  </a:lnTo>
                  <a:lnTo>
                    <a:pt x="417" y="44"/>
                  </a:lnTo>
                  <a:lnTo>
                    <a:pt x="414" y="45"/>
                  </a:lnTo>
                  <a:lnTo>
                    <a:pt x="412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7" name="Freeform 3379"/>
            <p:cNvSpPr>
              <a:spLocks/>
            </p:cNvSpPr>
            <p:nvPr/>
          </p:nvSpPr>
          <p:spPr bwMode="auto">
            <a:xfrm>
              <a:off x="2118" y="2669"/>
              <a:ext cx="25" cy="26"/>
            </a:xfrm>
            <a:custGeom>
              <a:avLst/>
              <a:gdLst>
                <a:gd name="T0" fmla="*/ 199 w 199"/>
                <a:gd name="T1" fmla="*/ 0 h 206"/>
                <a:gd name="T2" fmla="*/ 186 w 199"/>
                <a:gd name="T3" fmla="*/ 13 h 206"/>
                <a:gd name="T4" fmla="*/ 174 w 199"/>
                <a:gd name="T5" fmla="*/ 27 h 206"/>
                <a:gd name="T6" fmla="*/ 162 w 199"/>
                <a:gd name="T7" fmla="*/ 43 h 206"/>
                <a:gd name="T8" fmla="*/ 152 w 199"/>
                <a:gd name="T9" fmla="*/ 59 h 206"/>
                <a:gd name="T10" fmla="*/ 141 w 199"/>
                <a:gd name="T11" fmla="*/ 76 h 206"/>
                <a:gd name="T12" fmla="*/ 131 w 199"/>
                <a:gd name="T13" fmla="*/ 92 h 206"/>
                <a:gd name="T14" fmla="*/ 120 w 199"/>
                <a:gd name="T15" fmla="*/ 109 h 206"/>
                <a:gd name="T16" fmla="*/ 109 w 199"/>
                <a:gd name="T17" fmla="*/ 125 h 206"/>
                <a:gd name="T18" fmla="*/ 98 w 199"/>
                <a:gd name="T19" fmla="*/ 140 h 206"/>
                <a:gd name="T20" fmla="*/ 87 w 199"/>
                <a:gd name="T21" fmla="*/ 154 h 206"/>
                <a:gd name="T22" fmla="*/ 75 w 199"/>
                <a:gd name="T23" fmla="*/ 167 h 206"/>
                <a:gd name="T24" fmla="*/ 62 w 199"/>
                <a:gd name="T25" fmla="*/ 180 h 206"/>
                <a:gd name="T26" fmla="*/ 48 w 199"/>
                <a:gd name="T27" fmla="*/ 190 h 206"/>
                <a:gd name="T28" fmla="*/ 34 w 199"/>
                <a:gd name="T29" fmla="*/ 197 h 206"/>
                <a:gd name="T30" fmla="*/ 17 w 199"/>
                <a:gd name="T31" fmla="*/ 203 h 206"/>
                <a:gd name="T32" fmla="*/ 0 w 199"/>
                <a:gd name="T3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9" h="206">
                  <a:moveTo>
                    <a:pt x="199" y="0"/>
                  </a:moveTo>
                  <a:lnTo>
                    <a:pt x="186" y="13"/>
                  </a:lnTo>
                  <a:lnTo>
                    <a:pt x="174" y="27"/>
                  </a:lnTo>
                  <a:lnTo>
                    <a:pt x="162" y="43"/>
                  </a:lnTo>
                  <a:lnTo>
                    <a:pt x="152" y="59"/>
                  </a:lnTo>
                  <a:lnTo>
                    <a:pt x="141" y="76"/>
                  </a:lnTo>
                  <a:lnTo>
                    <a:pt x="131" y="92"/>
                  </a:lnTo>
                  <a:lnTo>
                    <a:pt x="120" y="109"/>
                  </a:lnTo>
                  <a:lnTo>
                    <a:pt x="109" y="125"/>
                  </a:lnTo>
                  <a:lnTo>
                    <a:pt x="98" y="140"/>
                  </a:lnTo>
                  <a:lnTo>
                    <a:pt x="87" y="154"/>
                  </a:lnTo>
                  <a:lnTo>
                    <a:pt x="75" y="167"/>
                  </a:lnTo>
                  <a:lnTo>
                    <a:pt x="62" y="180"/>
                  </a:lnTo>
                  <a:lnTo>
                    <a:pt x="48" y="190"/>
                  </a:lnTo>
                  <a:lnTo>
                    <a:pt x="34" y="197"/>
                  </a:lnTo>
                  <a:lnTo>
                    <a:pt x="17" y="203"/>
                  </a:lnTo>
                  <a:lnTo>
                    <a:pt x="0" y="20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8" name="Freeform 3380"/>
            <p:cNvSpPr>
              <a:spLocks/>
            </p:cNvSpPr>
            <p:nvPr/>
          </p:nvSpPr>
          <p:spPr bwMode="auto">
            <a:xfrm>
              <a:off x="2106" y="2676"/>
              <a:ext cx="12" cy="19"/>
            </a:xfrm>
            <a:custGeom>
              <a:avLst/>
              <a:gdLst>
                <a:gd name="T0" fmla="*/ 93 w 93"/>
                <a:gd name="T1" fmla="*/ 146 h 146"/>
                <a:gd name="T2" fmla="*/ 87 w 93"/>
                <a:gd name="T3" fmla="*/ 136 h 146"/>
                <a:gd name="T4" fmla="*/ 82 w 93"/>
                <a:gd name="T5" fmla="*/ 127 h 146"/>
                <a:gd name="T6" fmla="*/ 77 w 93"/>
                <a:gd name="T7" fmla="*/ 116 h 146"/>
                <a:gd name="T8" fmla="*/ 72 w 93"/>
                <a:gd name="T9" fmla="*/ 107 h 146"/>
                <a:gd name="T10" fmla="*/ 68 w 93"/>
                <a:gd name="T11" fmla="*/ 97 h 146"/>
                <a:gd name="T12" fmla="*/ 64 w 93"/>
                <a:gd name="T13" fmla="*/ 87 h 146"/>
                <a:gd name="T14" fmla="*/ 60 w 93"/>
                <a:gd name="T15" fmla="*/ 77 h 146"/>
                <a:gd name="T16" fmla="*/ 56 w 93"/>
                <a:gd name="T17" fmla="*/ 68 h 146"/>
                <a:gd name="T18" fmla="*/ 51 w 93"/>
                <a:gd name="T19" fmla="*/ 58 h 146"/>
                <a:gd name="T20" fmla="*/ 46 w 93"/>
                <a:gd name="T21" fmla="*/ 49 h 146"/>
                <a:gd name="T22" fmla="*/ 41 w 93"/>
                <a:gd name="T23" fmla="*/ 39 h 146"/>
                <a:gd name="T24" fmla="*/ 34 w 93"/>
                <a:gd name="T25" fmla="*/ 31 h 146"/>
                <a:gd name="T26" fmla="*/ 27 w 93"/>
                <a:gd name="T27" fmla="*/ 22 h 146"/>
                <a:gd name="T28" fmla="*/ 19 w 93"/>
                <a:gd name="T29" fmla="*/ 14 h 146"/>
                <a:gd name="T30" fmla="*/ 10 w 93"/>
                <a:gd name="T31" fmla="*/ 7 h 146"/>
                <a:gd name="T32" fmla="*/ 0 w 93"/>
                <a:gd name="T3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146">
                  <a:moveTo>
                    <a:pt x="93" y="146"/>
                  </a:moveTo>
                  <a:lnTo>
                    <a:pt x="87" y="136"/>
                  </a:lnTo>
                  <a:lnTo>
                    <a:pt x="82" y="127"/>
                  </a:lnTo>
                  <a:lnTo>
                    <a:pt x="77" y="116"/>
                  </a:lnTo>
                  <a:lnTo>
                    <a:pt x="72" y="107"/>
                  </a:lnTo>
                  <a:lnTo>
                    <a:pt x="68" y="97"/>
                  </a:lnTo>
                  <a:lnTo>
                    <a:pt x="64" y="87"/>
                  </a:lnTo>
                  <a:lnTo>
                    <a:pt x="60" y="77"/>
                  </a:lnTo>
                  <a:lnTo>
                    <a:pt x="56" y="68"/>
                  </a:lnTo>
                  <a:lnTo>
                    <a:pt x="51" y="58"/>
                  </a:lnTo>
                  <a:lnTo>
                    <a:pt x="46" y="49"/>
                  </a:lnTo>
                  <a:lnTo>
                    <a:pt x="41" y="39"/>
                  </a:lnTo>
                  <a:lnTo>
                    <a:pt x="34" y="31"/>
                  </a:lnTo>
                  <a:lnTo>
                    <a:pt x="27" y="22"/>
                  </a:lnTo>
                  <a:lnTo>
                    <a:pt x="19" y="14"/>
                  </a:lnTo>
                  <a:lnTo>
                    <a:pt x="10" y="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9" name="Line 3381"/>
            <p:cNvSpPr>
              <a:spLocks noChangeShapeType="1"/>
            </p:cNvSpPr>
            <p:nvPr/>
          </p:nvSpPr>
          <p:spPr bwMode="auto">
            <a:xfrm flipH="1" flipV="1">
              <a:off x="2091" y="2676"/>
              <a:ext cx="15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0" name="Freeform 3382"/>
            <p:cNvSpPr>
              <a:spLocks/>
            </p:cNvSpPr>
            <p:nvPr/>
          </p:nvSpPr>
          <p:spPr bwMode="auto">
            <a:xfrm>
              <a:off x="2091" y="2664"/>
              <a:ext cx="30" cy="11"/>
            </a:xfrm>
            <a:custGeom>
              <a:avLst/>
              <a:gdLst>
                <a:gd name="T0" fmla="*/ 0 w 239"/>
                <a:gd name="T1" fmla="*/ 94 h 94"/>
                <a:gd name="T2" fmla="*/ 13 w 239"/>
                <a:gd name="T3" fmla="*/ 87 h 94"/>
                <a:gd name="T4" fmla="*/ 26 w 239"/>
                <a:gd name="T5" fmla="*/ 79 h 94"/>
                <a:gd name="T6" fmla="*/ 40 w 239"/>
                <a:gd name="T7" fmla="*/ 70 h 94"/>
                <a:gd name="T8" fmla="*/ 53 w 239"/>
                <a:gd name="T9" fmla="*/ 60 h 94"/>
                <a:gd name="T10" fmla="*/ 67 w 239"/>
                <a:gd name="T11" fmla="*/ 51 h 94"/>
                <a:gd name="T12" fmla="*/ 82 w 239"/>
                <a:gd name="T13" fmla="*/ 42 h 94"/>
                <a:gd name="T14" fmla="*/ 96 w 239"/>
                <a:gd name="T15" fmla="*/ 33 h 94"/>
                <a:gd name="T16" fmla="*/ 110 w 239"/>
                <a:gd name="T17" fmla="*/ 25 h 94"/>
                <a:gd name="T18" fmla="*/ 125 w 239"/>
                <a:gd name="T19" fmla="*/ 17 h 94"/>
                <a:gd name="T20" fmla="*/ 139 w 239"/>
                <a:gd name="T21" fmla="*/ 11 h 94"/>
                <a:gd name="T22" fmla="*/ 155 w 239"/>
                <a:gd name="T23" fmla="*/ 6 h 94"/>
                <a:gd name="T24" fmla="*/ 170 w 239"/>
                <a:gd name="T25" fmla="*/ 2 h 94"/>
                <a:gd name="T26" fmla="*/ 186 w 239"/>
                <a:gd name="T27" fmla="*/ 0 h 94"/>
                <a:gd name="T28" fmla="*/ 204 w 239"/>
                <a:gd name="T29" fmla="*/ 0 h 94"/>
                <a:gd name="T30" fmla="*/ 221 w 239"/>
                <a:gd name="T31" fmla="*/ 3 h 94"/>
                <a:gd name="T32" fmla="*/ 239 w 239"/>
                <a:gd name="T33" fmla="*/ 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9" h="94">
                  <a:moveTo>
                    <a:pt x="0" y="94"/>
                  </a:moveTo>
                  <a:lnTo>
                    <a:pt x="13" y="87"/>
                  </a:lnTo>
                  <a:lnTo>
                    <a:pt x="26" y="79"/>
                  </a:lnTo>
                  <a:lnTo>
                    <a:pt x="40" y="70"/>
                  </a:lnTo>
                  <a:lnTo>
                    <a:pt x="53" y="60"/>
                  </a:lnTo>
                  <a:lnTo>
                    <a:pt x="67" y="51"/>
                  </a:lnTo>
                  <a:lnTo>
                    <a:pt x="82" y="42"/>
                  </a:lnTo>
                  <a:lnTo>
                    <a:pt x="96" y="33"/>
                  </a:lnTo>
                  <a:lnTo>
                    <a:pt x="110" y="25"/>
                  </a:lnTo>
                  <a:lnTo>
                    <a:pt x="125" y="17"/>
                  </a:lnTo>
                  <a:lnTo>
                    <a:pt x="139" y="11"/>
                  </a:lnTo>
                  <a:lnTo>
                    <a:pt x="155" y="6"/>
                  </a:lnTo>
                  <a:lnTo>
                    <a:pt x="170" y="2"/>
                  </a:lnTo>
                  <a:lnTo>
                    <a:pt x="186" y="0"/>
                  </a:lnTo>
                  <a:lnTo>
                    <a:pt x="204" y="0"/>
                  </a:lnTo>
                  <a:lnTo>
                    <a:pt x="221" y="3"/>
                  </a:lnTo>
                  <a:lnTo>
                    <a:pt x="239" y="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1" name="Freeform 3383"/>
            <p:cNvSpPr>
              <a:spLocks/>
            </p:cNvSpPr>
            <p:nvPr/>
          </p:nvSpPr>
          <p:spPr bwMode="auto">
            <a:xfrm>
              <a:off x="2121" y="2663"/>
              <a:ext cx="27" cy="3"/>
            </a:xfrm>
            <a:custGeom>
              <a:avLst/>
              <a:gdLst>
                <a:gd name="T0" fmla="*/ 0 w 212"/>
                <a:gd name="T1" fmla="*/ 14 h 20"/>
                <a:gd name="T2" fmla="*/ 11 w 212"/>
                <a:gd name="T3" fmla="*/ 9 h 20"/>
                <a:gd name="T4" fmla="*/ 23 w 212"/>
                <a:gd name="T5" fmla="*/ 5 h 20"/>
                <a:gd name="T6" fmla="*/ 35 w 212"/>
                <a:gd name="T7" fmla="*/ 3 h 20"/>
                <a:gd name="T8" fmla="*/ 48 w 212"/>
                <a:gd name="T9" fmla="*/ 1 h 20"/>
                <a:gd name="T10" fmla="*/ 61 w 212"/>
                <a:gd name="T11" fmla="*/ 0 h 20"/>
                <a:gd name="T12" fmla="*/ 74 w 212"/>
                <a:gd name="T13" fmla="*/ 0 h 20"/>
                <a:gd name="T14" fmla="*/ 88 w 212"/>
                <a:gd name="T15" fmla="*/ 1 h 20"/>
                <a:gd name="T16" fmla="*/ 103 w 212"/>
                <a:gd name="T17" fmla="*/ 2 h 20"/>
                <a:gd name="T18" fmla="*/ 117 w 212"/>
                <a:gd name="T19" fmla="*/ 3 h 20"/>
                <a:gd name="T20" fmla="*/ 131 w 212"/>
                <a:gd name="T21" fmla="*/ 5 h 20"/>
                <a:gd name="T22" fmla="*/ 145 w 212"/>
                <a:gd name="T23" fmla="*/ 8 h 20"/>
                <a:gd name="T24" fmla="*/ 159 w 212"/>
                <a:gd name="T25" fmla="*/ 10 h 20"/>
                <a:gd name="T26" fmla="*/ 172 w 212"/>
                <a:gd name="T27" fmla="*/ 12 h 20"/>
                <a:gd name="T28" fmla="*/ 186 w 212"/>
                <a:gd name="T29" fmla="*/ 15 h 20"/>
                <a:gd name="T30" fmla="*/ 199 w 212"/>
                <a:gd name="T31" fmla="*/ 17 h 20"/>
                <a:gd name="T32" fmla="*/ 212 w 212"/>
                <a:gd name="T3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2" h="20">
                  <a:moveTo>
                    <a:pt x="0" y="14"/>
                  </a:moveTo>
                  <a:lnTo>
                    <a:pt x="11" y="9"/>
                  </a:lnTo>
                  <a:lnTo>
                    <a:pt x="23" y="5"/>
                  </a:lnTo>
                  <a:lnTo>
                    <a:pt x="35" y="3"/>
                  </a:lnTo>
                  <a:lnTo>
                    <a:pt x="48" y="1"/>
                  </a:lnTo>
                  <a:lnTo>
                    <a:pt x="61" y="0"/>
                  </a:lnTo>
                  <a:lnTo>
                    <a:pt x="74" y="0"/>
                  </a:lnTo>
                  <a:lnTo>
                    <a:pt x="88" y="1"/>
                  </a:lnTo>
                  <a:lnTo>
                    <a:pt x="103" y="2"/>
                  </a:lnTo>
                  <a:lnTo>
                    <a:pt x="117" y="3"/>
                  </a:lnTo>
                  <a:lnTo>
                    <a:pt x="131" y="5"/>
                  </a:lnTo>
                  <a:lnTo>
                    <a:pt x="145" y="8"/>
                  </a:lnTo>
                  <a:lnTo>
                    <a:pt x="159" y="10"/>
                  </a:lnTo>
                  <a:lnTo>
                    <a:pt x="172" y="12"/>
                  </a:lnTo>
                  <a:lnTo>
                    <a:pt x="186" y="15"/>
                  </a:lnTo>
                  <a:lnTo>
                    <a:pt x="199" y="17"/>
                  </a:lnTo>
                  <a:lnTo>
                    <a:pt x="212" y="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2" name="Freeform 3384"/>
            <p:cNvSpPr>
              <a:spLocks/>
            </p:cNvSpPr>
            <p:nvPr/>
          </p:nvSpPr>
          <p:spPr bwMode="auto">
            <a:xfrm>
              <a:off x="2143" y="2666"/>
              <a:ext cx="5" cy="3"/>
            </a:xfrm>
            <a:custGeom>
              <a:avLst/>
              <a:gdLst>
                <a:gd name="T0" fmla="*/ 39 w 39"/>
                <a:gd name="T1" fmla="*/ 0 h 27"/>
                <a:gd name="T2" fmla="*/ 39 w 39"/>
                <a:gd name="T3" fmla="*/ 3 h 27"/>
                <a:gd name="T4" fmla="*/ 38 w 39"/>
                <a:gd name="T5" fmla="*/ 6 h 27"/>
                <a:gd name="T6" fmla="*/ 37 w 39"/>
                <a:gd name="T7" fmla="*/ 8 h 27"/>
                <a:gd name="T8" fmla="*/ 36 w 39"/>
                <a:gd name="T9" fmla="*/ 11 h 27"/>
                <a:gd name="T10" fmla="*/ 33 w 39"/>
                <a:gd name="T11" fmla="*/ 13 h 27"/>
                <a:gd name="T12" fmla="*/ 31 w 39"/>
                <a:gd name="T13" fmla="*/ 14 h 27"/>
                <a:gd name="T14" fmla="*/ 28 w 39"/>
                <a:gd name="T15" fmla="*/ 16 h 27"/>
                <a:gd name="T16" fmla="*/ 25 w 39"/>
                <a:gd name="T17" fmla="*/ 17 h 27"/>
                <a:gd name="T18" fmla="*/ 22 w 39"/>
                <a:gd name="T19" fmla="*/ 18 h 27"/>
                <a:gd name="T20" fmla="*/ 18 w 39"/>
                <a:gd name="T21" fmla="*/ 19 h 27"/>
                <a:gd name="T22" fmla="*/ 15 w 39"/>
                <a:gd name="T23" fmla="*/ 21 h 27"/>
                <a:gd name="T24" fmla="*/ 12 w 39"/>
                <a:gd name="T25" fmla="*/ 22 h 27"/>
                <a:gd name="T26" fmla="*/ 8 w 39"/>
                <a:gd name="T27" fmla="*/ 23 h 27"/>
                <a:gd name="T28" fmla="*/ 5 w 39"/>
                <a:gd name="T29" fmla="*/ 24 h 27"/>
                <a:gd name="T30" fmla="*/ 2 w 39"/>
                <a:gd name="T31" fmla="*/ 25 h 27"/>
                <a:gd name="T32" fmla="*/ 0 w 39"/>
                <a:gd name="T3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27">
                  <a:moveTo>
                    <a:pt x="39" y="0"/>
                  </a:moveTo>
                  <a:lnTo>
                    <a:pt x="39" y="3"/>
                  </a:lnTo>
                  <a:lnTo>
                    <a:pt x="38" y="6"/>
                  </a:lnTo>
                  <a:lnTo>
                    <a:pt x="37" y="8"/>
                  </a:lnTo>
                  <a:lnTo>
                    <a:pt x="36" y="11"/>
                  </a:lnTo>
                  <a:lnTo>
                    <a:pt x="33" y="13"/>
                  </a:lnTo>
                  <a:lnTo>
                    <a:pt x="31" y="14"/>
                  </a:lnTo>
                  <a:lnTo>
                    <a:pt x="28" y="16"/>
                  </a:lnTo>
                  <a:lnTo>
                    <a:pt x="25" y="17"/>
                  </a:lnTo>
                  <a:lnTo>
                    <a:pt x="22" y="18"/>
                  </a:lnTo>
                  <a:lnTo>
                    <a:pt x="18" y="19"/>
                  </a:lnTo>
                  <a:lnTo>
                    <a:pt x="15" y="21"/>
                  </a:lnTo>
                  <a:lnTo>
                    <a:pt x="12" y="22"/>
                  </a:lnTo>
                  <a:lnTo>
                    <a:pt x="8" y="23"/>
                  </a:lnTo>
                  <a:lnTo>
                    <a:pt x="5" y="24"/>
                  </a:lnTo>
                  <a:lnTo>
                    <a:pt x="2" y="25"/>
                  </a:lnTo>
                  <a:lnTo>
                    <a:pt x="0" y="2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3" name="Freeform 3385"/>
            <p:cNvSpPr>
              <a:spLocks/>
            </p:cNvSpPr>
            <p:nvPr/>
          </p:nvSpPr>
          <p:spPr bwMode="auto">
            <a:xfrm>
              <a:off x="2088" y="2710"/>
              <a:ext cx="60" cy="71"/>
            </a:xfrm>
            <a:custGeom>
              <a:avLst/>
              <a:gdLst>
                <a:gd name="T0" fmla="*/ 417 w 475"/>
                <a:gd name="T1" fmla="*/ 198 h 563"/>
                <a:gd name="T2" fmla="*/ 368 w 475"/>
                <a:gd name="T3" fmla="*/ 251 h 563"/>
                <a:gd name="T4" fmla="*/ 318 w 475"/>
                <a:gd name="T5" fmla="*/ 302 h 563"/>
                <a:gd name="T6" fmla="*/ 268 w 475"/>
                <a:gd name="T7" fmla="*/ 352 h 563"/>
                <a:gd name="T8" fmla="*/ 216 w 475"/>
                <a:gd name="T9" fmla="*/ 400 h 563"/>
                <a:gd name="T10" fmla="*/ 165 w 475"/>
                <a:gd name="T11" fmla="*/ 447 h 563"/>
                <a:gd name="T12" fmla="*/ 112 w 475"/>
                <a:gd name="T13" fmla="*/ 494 h 563"/>
                <a:gd name="T14" fmla="*/ 58 w 475"/>
                <a:gd name="T15" fmla="*/ 540 h 563"/>
                <a:gd name="T16" fmla="*/ 17 w 475"/>
                <a:gd name="T17" fmla="*/ 538 h 563"/>
                <a:gd name="T18" fmla="*/ 2 w 475"/>
                <a:gd name="T19" fmla="*/ 490 h 563"/>
                <a:gd name="T20" fmla="*/ 1 w 475"/>
                <a:gd name="T21" fmla="*/ 442 h 563"/>
                <a:gd name="T22" fmla="*/ 11 w 475"/>
                <a:gd name="T23" fmla="*/ 396 h 563"/>
                <a:gd name="T24" fmla="*/ 31 w 475"/>
                <a:gd name="T25" fmla="*/ 352 h 563"/>
                <a:gd name="T26" fmla="*/ 56 w 475"/>
                <a:gd name="T27" fmla="*/ 309 h 563"/>
                <a:gd name="T28" fmla="*/ 85 w 475"/>
                <a:gd name="T29" fmla="*/ 266 h 563"/>
                <a:gd name="T30" fmla="*/ 116 w 475"/>
                <a:gd name="T31" fmla="*/ 225 h 563"/>
                <a:gd name="T32" fmla="*/ 149 w 475"/>
                <a:gd name="T33" fmla="*/ 213 h 563"/>
                <a:gd name="T34" fmla="*/ 183 w 475"/>
                <a:gd name="T35" fmla="*/ 216 h 563"/>
                <a:gd name="T36" fmla="*/ 213 w 475"/>
                <a:gd name="T37" fmla="*/ 205 h 563"/>
                <a:gd name="T38" fmla="*/ 242 w 475"/>
                <a:gd name="T39" fmla="*/ 184 h 563"/>
                <a:gd name="T40" fmla="*/ 268 w 475"/>
                <a:gd name="T41" fmla="*/ 156 h 563"/>
                <a:gd name="T42" fmla="*/ 295 w 475"/>
                <a:gd name="T43" fmla="*/ 125 h 563"/>
                <a:gd name="T44" fmla="*/ 322 w 475"/>
                <a:gd name="T45" fmla="*/ 97 h 563"/>
                <a:gd name="T46" fmla="*/ 352 w 475"/>
                <a:gd name="T47" fmla="*/ 74 h 563"/>
                <a:gd name="T48" fmla="*/ 369 w 475"/>
                <a:gd name="T49" fmla="*/ 66 h 563"/>
                <a:gd name="T50" fmla="*/ 475 w 475"/>
                <a:gd name="T51" fmla="*/ 0 h 563"/>
                <a:gd name="T52" fmla="*/ 465 w 475"/>
                <a:gd name="T53" fmla="*/ 20 h 563"/>
                <a:gd name="T54" fmla="*/ 454 w 475"/>
                <a:gd name="T55" fmla="*/ 41 h 563"/>
                <a:gd name="T56" fmla="*/ 445 w 475"/>
                <a:gd name="T57" fmla="*/ 63 h 563"/>
                <a:gd name="T58" fmla="*/ 437 w 475"/>
                <a:gd name="T59" fmla="*/ 84 h 563"/>
                <a:gd name="T60" fmla="*/ 432 w 475"/>
                <a:gd name="T61" fmla="*/ 106 h 563"/>
                <a:gd name="T62" fmla="*/ 430 w 475"/>
                <a:gd name="T63" fmla="*/ 128 h 563"/>
                <a:gd name="T64" fmla="*/ 433 w 475"/>
                <a:gd name="T65" fmla="*/ 150 h 563"/>
                <a:gd name="T66" fmla="*/ 442 w 475"/>
                <a:gd name="T67" fmla="*/ 172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75" h="563">
                  <a:moveTo>
                    <a:pt x="442" y="172"/>
                  </a:moveTo>
                  <a:lnTo>
                    <a:pt x="417" y="198"/>
                  </a:lnTo>
                  <a:lnTo>
                    <a:pt x="393" y="225"/>
                  </a:lnTo>
                  <a:lnTo>
                    <a:pt x="368" y="251"/>
                  </a:lnTo>
                  <a:lnTo>
                    <a:pt x="342" y="276"/>
                  </a:lnTo>
                  <a:lnTo>
                    <a:pt x="318" y="302"/>
                  </a:lnTo>
                  <a:lnTo>
                    <a:pt x="293" y="327"/>
                  </a:lnTo>
                  <a:lnTo>
                    <a:pt x="268" y="352"/>
                  </a:lnTo>
                  <a:lnTo>
                    <a:pt x="243" y="376"/>
                  </a:lnTo>
                  <a:lnTo>
                    <a:pt x="216" y="400"/>
                  </a:lnTo>
                  <a:lnTo>
                    <a:pt x="190" y="424"/>
                  </a:lnTo>
                  <a:lnTo>
                    <a:pt x="165" y="447"/>
                  </a:lnTo>
                  <a:lnTo>
                    <a:pt x="139" y="471"/>
                  </a:lnTo>
                  <a:lnTo>
                    <a:pt x="112" y="494"/>
                  </a:lnTo>
                  <a:lnTo>
                    <a:pt x="85" y="517"/>
                  </a:lnTo>
                  <a:lnTo>
                    <a:pt x="58" y="540"/>
                  </a:lnTo>
                  <a:lnTo>
                    <a:pt x="31" y="563"/>
                  </a:lnTo>
                  <a:lnTo>
                    <a:pt x="17" y="538"/>
                  </a:lnTo>
                  <a:lnTo>
                    <a:pt x="8" y="514"/>
                  </a:lnTo>
                  <a:lnTo>
                    <a:pt x="2" y="490"/>
                  </a:lnTo>
                  <a:lnTo>
                    <a:pt x="0" y="466"/>
                  </a:lnTo>
                  <a:lnTo>
                    <a:pt x="1" y="442"/>
                  </a:lnTo>
                  <a:lnTo>
                    <a:pt x="5" y="419"/>
                  </a:lnTo>
                  <a:lnTo>
                    <a:pt x="11" y="396"/>
                  </a:lnTo>
                  <a:lnTo>
                    <a:pt x="20" y="374"/>
                  </a:lnTo>
                  <a:lnTo>
                    <a:pt x="31" y="352"/>
                  </a:lnTo>
                  <a:lnTo>
                    <a:pt x="43" y="330"/>
                  </a:lnTo>
                  <a:lnTo>
                    <a:pt x="56" y="309"/>
                  </a:lnTo>
                  <a:lnTo>
                    <a:pt x="70" y="287"/>
                  </a:lnTo>
                  <a:lnTo>
                    <a:pt x="85" y="266"/>
                  </a:lnTo>
                  <a:lnTo>
                    <a:pt x="101" y="245"/>
                  </a:lnTo>
                  <a:lnTo>
                    <a:pt x="116" y="225"/>
                  </a:lnTo>
                  <a:lnTo>
                    <a:pt x="131" y="205"/>
                  </a:lnTo>
                  <a:lnTo>
                    <a:pt x="149" y="213"/>
                  </a:lnTo>
                  <a:lnTo>
                    <a:pt x="167" y="217"/>
                  </a:lnTo>
                  <a:lnTo>
                    <a:pt x="183" y="216"/>
                  </a:lnTo>
                  <a:lnTo>
                    <a:pt x="198" y="212"/>
                  </a:lnTo>
                  <a:lnTo>
                    <a:pt x="213" y="205"/>
                  </a:lnTo>
                  <a:lnTo>
                    <a:pt x="228" y="196"/>
                  </a:lnTo>
                  <a:lnTo>
                    <a:pt x="242" y="184"/>
                  </a:lnTo>
                  <a:lnTo>
                    <a:pt x="255" y="171"/>
                  </a:lnTo>
                  <a:lnTo>
                    <a:pt x="268" y="156"/>
                  </a:lnTo>
                  <a:lnTo>
                    <a:pt x="282" y="140"/>
                  </a:lnTo>
                  <a:lnTo>
                    <a:pt x="295" y="125"/>
                  </a:lnTo>
                  <a:lnTo>
                    <a:pt x="308" y="110"/>
                  </a:lnTo>
                  <a:lnTo>
                    <a:pt x="322" y="97"/>
                  </a:lnTo>
                  <a:lnTo>
                    <a:pt x="337" y="84"/>
                  </a:lnTo>
                  <a:lnTo>
                    <a:pt x="352" y="74"/>
                  </a:lnTo>
                  <a:lnTo>
                    <a:pt x="370" y="66"/>
                  </a:lnTo>
                  <a:lnTo>
                    <a:pt x="369" y="66"/>
                  </a:lnTo>
                  <a:lnTo>
                    <a:pt x="475" y="1"/>
                  </a:lnTo>
                  <a:lnTo>
                    <a:pt x="475" y="0"/>
                  </a:lnTo>
                  <a:lnTo>
                    <a:pt x="470" y="10"/>
                  </a:lnTo>
                  <a:lnTo>
                    <a:pt x="465" y="20"/>
                  </a:lnTo>
                  <a:lnTo>
                    <a:pt x="460" y="31"/>
                  </a:lnTo>
                  <a:lnTo>
                    <a:pt x="454" y="41"/>
                  </a:lnTo>
                  <a:lnTo>
                    <a:pt x="450" y="52"/>
                  </a:lnTo>
                  <a:lnTo>
                    <a:pt x="445" y="63"/>
                  </a:lnTo>
                  <a:lnTo>
                    <a:pt x="441" y="73"/>
                  </a:lnTo>
                  <a:lnTo>
                    <a:pt x="437" y="84"/>
                  </a:lnTo>
                  <a:lnTo>
                    <a:pt x="434" y="95"/>
                  </a:lnTo>
                  <a:lnTo>
                    <a:pt x="432" y="106"/>
                  </a:lnTo>
                  <a:lnTo>
                    <a:pt x="430" y="117"/>
                  </a:lnTo>
                  <a:lnTo>
                    <a:pt x="430" y="128"/>
                  </a:lnTo>
                  <a:lnTo>
                    <a:pt x="431" y="139"/>
                  </a:lnTo>
                  <a:lnTo>
                    <a:pt x="433" y="150"/>
                  </a:lnTo>
                  <a:lnTo>
                    <a:pt x="436" y="161"/>
                  </a:lnTo>
                  <a:lnTo>
                    <a:pt x="442" y="172"/>
                  </a:lnTo>
                  <a:close/>
                </a:path>
              </a:pathLst>
            </a:custGeom>
            <a:solidFill>
              <a:srgbClr val="D09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4" name="Freeform 3386"/>
            <p:cNvSpPr>
              <a:spLocks/>
            </p:cNvSpPr>
            <p:nvPr/>
          </p:nvSpPr>
          <p:spPr bwMode="auto">
            <a:xfrm>
              <a:off x="2092" y="2732"/>
              <a:ext cx="52" cy="49"/>
            </a:xfrm>
            <a:custGeom>
              <a:avLst/>
              <a:gdLst>
                <a:gd name="T0" fmla="*/ 411 w 411"/>
                <a:gd name="T1" fmla="*/ 0 h 391"/>
                <a:gd name="T2" fmla="*/ 386 w 411"/>
                <a:gd name="T3" fmla="*/ 26 h 391"/>
                <a:gd name="T4" fmla="*/ 362 w 411"/>
                <a:gd name="T5" fmla="*/ 53 h 391"/>
                <a:gd name="T6" fmla="*/ 337 w 411"/>
                <a:gd name="T7" fmla="*/ 79 h 391"/>
                <a:gd name="T8" fmla="*/ 311 w 411"/>
                <a:gd name="T9" fmla="*/ 104 h 391"/>
                <a:gd name="T10" fmla="*/ 287 w 411"/>
                <a:gd name="T11" fmla="*/ 130 h 391"/>
                <a:gd name="T12" fmla="*/ 262 w 411"/>
                <a:gd name="T13" fmla="*/ 155 h 391"/>
                <a:gd name="T14" fmla="*/ 237 w 411"/>
                <a:gd name="T15" fmla="*/ 180 h 391"/>
                <a:gd name="T16" fmla="*/ 212 w 411"/>
                <a:gd name="T17" fmla="*/ 204 h 391"/>
                <a:gd name="T18" fmla="*/ 185 w 411"/>
                <a:gd name="T19" fmla="*/ 228 h 391"/>
                <a:gd name="T20" fmla="*/ 159 w 411"/>
                <a:gd name="T21" fmla="*/ 252 h 391"/>
                <a:gd name="T22" fmla="*/ 134 w 411"/>
                <a:gd name="T23" fmla="*/ 275 h 391"/>
                <a:gd name="T24" fmla="*/ 108 w 411"/>
                <a:gd name="T25" fmla="*/ 299 h 391"/>
                <a:gd name="T26" fmla="*/ 81 w 411"/>
                <a:gd name="T27" fmla="*/ 322 h 391"/>
                <a:gd name="T28" fmla="*/ 54 w 411"/>
                <a:gd name="T29" fmla="*/ 345 h 391"/>
                <a:gd name="T30" fmla="*/ 27 w 411"/>
                <a:gd name="T31" fmla="*/ 368 h 391"/>
                <a:gd name="T32" fmla="*/ 0 w 411"/>
                <a:gd name="T33" fmla="*/ 391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1" h="391">
                  <a:moveTo>
                    <a:pt x="411" y="0"/>
                  </a:moveTo>
                  <a:lnTo>
                    <a:pt x="386" y="26"/>
                  </a:lnTo>
                  <a:lnTo>
                    <a:pt x="362" y="53"/>
                  </a:lnTo>
                  <a:lnTo>
                    <a:pt x="337" y="79"/>
                  </a:lnTo>
                  <a:lnTo>
                    <a:pt x="311" y="104"/>
                  </a:lnTo>
                  <a:lnTo>
                    <a:pt x="287" y="130"/>
                  </a:lnTo>
                  <a:lnTo>
                    <a:pt x="262" y="155"/>
                  </a:lnTo>
                  <a:lnTo>
                    <a:pt x="237" y="180"/>
                  </a:lnTo>
                  <a:lnTo>
                    <a:pt x="212" y="204"/>
                  </a:lnTo>
                  <a:lnTo>
                    <a:pt x="185" y="228"/>
                  </a:lnTo>
                  <a:lnTo>
                    <a:pt x="159" y="252"/>
                  </a:lnTo>
                  <a:lnTo>
                    <a:pt x="134" y="275"/>
                  </a:lnTo>
                  <a:lnTo>
                    <a:pt x="108" y="299"/>
                  </a:lnTo>
                  <a:lnTo>
                    <a:pt x="81" y="322"/>
                  </a:lnTo>
                  <a:lnTo>
                    <a:pt x="54" y="345"/>
                  </a:lnTo>
                  <a:lnTo>
                    <a:pt x="27" y="368"/>
                  </a:lnTo>
                  <a:lnTo>
                    <a:pt x="0" y="39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5" name="Freeform 3387"/>
            <p:cNvSpPr>
              <a:spLocks/>
            </p:cNvSpPr>
            <p:nvPr/>
          </p:nvSpPr>
          <p:spPr bwMode="auto">
            <a:xfrm>
              <a:off x="2088" y="2736"/>
              <a:ext cx="17" cy="45"/>
            </a:xfrm>
            <a:custGeom>
              <a:avLst/>
              <a:gdLst>
                <a:gd name="T0" fmla="*/ 31 w 131"/>
                <a:gd name="T1" fmla="*/ 358 h 358"/>
                <a:gd name="T2" fmla="*/ 17 w 131"/>
                <a:gd name="T3" fmla="*/ 333 h 358"/>
                <a:gd name="T4" fmla="*/ 8 w 131"/>
                <a:gd name="T5" fmla="*/ 309 h 358"/>
                <a:gd name="T6" fmla="*/ 2 w 131"/>
                <a:gd name="T7" fmla="*/ 285 h 358"/>
                <a:gd name="T8" fmla="*/ 0 w 131"/>
                <a:gd name="T9" fmla="*/ 261 h 358"/>
                <a:gd name="T10" fmla="*/ 1 w 131"/>
                <a:gd name="T11" fmla="*/ 237 h 358"/>
                <a:gd name="T12" fmla="*/ 5 w 131"/>
                <a:gd name="T13" fmla="*/ 214 h 358"/>
                <a:gd name="T14" fmla="*/ 11 w 131"/>
                <a:gd name="T15" fmla="*/ 191 h 358"/>
                <a:gd name="T16" fmla="*/ 20 w 131"/>
                <a:gd name="T17" fmla="*/ 169 h 358"/>
                <a:gd name="T18" fmla="*/ 31 w 131"/>
                <a:gd name="T19" fmla="*/ 147 h 358"/>
                <a:gd name="T20" fmla="*/ 43 w 131"/>
                <a:gd name="T21" fmla="*/ 125 h 358"/>
                <a:gd name="T22" fmla="*/ 56 w 131"/>
                <a:gd name="T23" fmla="*/ 104 h 358"/>
                <a:gd name="T24" fmla="*/ 70 w 131"/>
                <a:gd name="T25" fmla="*/ 82 h 358"/>
                <a:gd name="T26" fmla="*/ 85 w 131"/>
                <a:gd name="T27" fmla="*/ 61 h 358"/>
                <a:gd name="T28" fmla="*/ 101 w 131"/>
                <a:gd name="T29" fmla="*/ 40 h 358"/>
                <a:gd name="T30" fmla="*/ 116 w 131"/>
                <a:gd name="T31" fmla="*/ 20 h 358"/>
                <a:gd name="T32" fmla="*/ 131 w 131"/>
                <a:gd name="T33" fmla="*/ 0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1" h="358">
                  <a:moveTo>
                    <a:pt x="31" y="358"/>
                  </a:moveTo>
                  <a:lnTo>
                    <a:pt x="17" y="333"/>
                  </a:lnTo>
                  <a:lnTo>
                    <a:pt x="8" y="309"/>
                  </a:lnTo>
                  <a:lnTo>
                    <a:pt x="2" y="285"/>
                  </a:lnTo>
                  <a:lnTo>
                    <a:pt x="0" y="261"/>
                  </a:lnTo>
                  <a:lnTo>
                    <a:pt x="1" y="237"/>
                  </a:lnTo>
                  <a:lnTo>
                    <a:pt x="5" y="214"/>
                  </a:lnTo>
                  <a:lnTo>
                    <a:pt x="11" y="191"/>
                  </a:lnTo>
                  <a:lnTo>
                    <a:pt x="20" y="169"/>
                  </a:lnTo>
                  <a:lnTo>
                    <a:pt x="31" y="147"/>
                  </a:lnTo>
                  <a:lnTo>
                    <a:pt x="43" y="125"/>
                  </a:lnTo>
                  <a:lnTo>
                    <a:pt x="56" y="104"/>
                  </a:lnTo>
                  <a:lnTo>
                    <a:pt x="70" y="82"/>
                  </a:lnTo>
                  <a:lnTo>
                    <a:pt x="85" y="61"/>
                  </a:lnTo>
                  <a:lnTo>
                    <a:pt x="101" y="40"/>
                  </a:lnTo>
                  <a:lnTo>
                    <a:pt x="116" y="20"/>
                  </a:lnTo>
                  <a:lnTo>
                    <a:pt x="131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6" name="Freeform 3388"/>
            <p:cNvSpPr>
              <a:spLocks/>
            </p:cNvSpPr>
            <p:nvPr/>
          </p:nvSpPr>
          <p:spPr bwMode="auto">
            <a:xfrm>
              <a:off x="2105" y="2719"/>
              <a:ext cx="30" cy="18"/>
            </a:xfrm>
            <a:custGeom>
              <a:avLst/>
              <a:gdLst>
                <a:gd name="T0" fmla="*/ 0 w 239"/>
                <a:gd name="T1" fmla="*/ 139 h 151"/>
                <a:gd name="T2" fmla="*/ 18 w 239"/>
                <a:gd name="T3" fmla="*/ 147 h 151"/>
                <a:gd name="T4" fmla="*/ 36 w 239"/>
                <a:gd name="T5" fmla="*/ 151 h 151"/>
                <a:gd name="T6" fmla="*/ 52 w 239"/>
                <a:gd name="T7" fmla="*/ 150 h 151"/>
                <a:gd name="T8" fmla="*/ 67 w 239"/>
                <a:gd name="T9" fmla="*/ 146 h 151"/>
                <a:gd name="T10" fmla="*/ 82 w 239"/>
                <a:gd name="T11" fmla="*/ 139 h 151"/>
                <a:gd name="T12" fmla="*/ 97 w 239"/>
                <a:gd name="T13" fmla="*/ 130 h 151"/>
                <a:gd name="T14" fmla="*/ 111 w 239"/>
                <a:gd name="T15" fmla="*/ 118 h 151"/>
                <a:gd name="T16" fmla="*/ 124 w 239"/>
                <a:gd name="T17" fmla="*/ 105 h 151"/>
                <a:gd name="T18" fmla="*/ 137 w 239"/>
                <a:gd name="T19" fmla="*/ 90 h 151"/>
                <a:gd name="T20" fmla="*/ 151 w 239"/>
                <a:gd name="T21" fmla="*/ 74 h 151"/>
                <a:gd name="T22" fmla="*/ 164 w 239"/>
                <a:gd name="T23" fmla="*/ 59 h 151"/>
                <a:gd name="T24" fmla="*/ 177 w 239"/>
                <a:gd name="T25" fmla="*/ 44 h 151"/>
                <a:gd name="T26" fmla="*/ 191 w 239"/>
                <a:gd name="T27" fmla="*/ 31 h 151"/>
                <a:gd name="T28" fmla="*/ 206 w 239"/>
                <a:gd name="T29" fmla="*/ 18 h 151"/>
                <a:gd name="T30" fmla="*/ 221 w 239"/>
                <a:gd name="T31" fmla="*/ 8 h 151"/>
                <a:gd name="T32" fmla="*/ 239 w 239"/>
                <a:gd name="T33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9" h="151">
                  <a:moveTo>
                    <a:pt x="0" y="139"/>
                  </a:moveTo>
                  <a:lnTo>
                    <a:pt x="18" y="147"/>
                  </a:lnTo>
                  <a:lnTo>
                    <a:pt x="36" y="151"/>
                  </a:lnTo>
                  <a:lnTo>
                    <a:pt x="52" y="150"/>
                  </a:lnTo>
                  <a:lnTo>
                    <a:pt x="67" y="146"/>
                  </a:lnTo>
                  <a:lnTo>
                    <a:pt x="82" y="139"/>
                  </a:lnTo>
                  <a:lnTo>
                    <a:pt x="97" y="130"/>
                  </a:lnTo>
                  <a:lnTo>
                    <a:pt x="111" y="118"/>
                  </a:lnTo>
                  <a:lnTo>
                    <a:pt x="124" y="105"/>
                  </a:lnTo>
                  <a:lnTo>
                    <a:pt x="137" y="90"/>
                  </a:lnTo>
                  <a:lnTo>
                    <a:pt x="151" y="74"/>
                  </a:lnTo>
                  <a:lnTo>
                    <a:pt x="164" y="59"/>
                  </a:lnTo>
                  <a:lnTo>
                    <a:pt x="177" y="44"/>
                  </a:lnTo>
                  <a:lnTo>
                    <a:pt x="191" y="31"/>
                  </a:lnTo>
                  <a:lnTo>
                    <a:pt x="206" y="18"/>
                  </a:lnTo>
                  <a:lnTo>
                    <a:pt x="221" y="8"/>
                  </a:lnTo>
                  <a:lnTo>
                    <a:pt x="23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7" name="Line 3389"/>
            <p:cNvSpPr>
              <a:spLocks noChangeShapeType="1"/>
            </p:cNvSpPr>
            <p:nvPr/>
          </p:nvSpPr>
          <p:spPr bwMode="auto">
            <a:xfrm flipV="1">
              <a:off x="2134" y="2710"/>
              <a:ext cx="14" cy="9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8" name="Freeform 3390"/>
            <p:cNvSpPr>
              <a:spLocks/>
            </p:cNvSpPr>
            <p:nvPr/>
          </p:nvSpPr>
          <p:spPr bwMode="auto">
            <a:xfrm>
              <a:off x="2142" y="2710"/>
              <a:ext cx="6" cy="22"/>
            </a:xfrm>
            <a:custGeom>
              <a:avLst/>
              <a:gdLst>
                <a:gd name="T0" fmla="*/ 45 w 45"/>
                <a:gd name="T1" fmla="*/ 0 h 172"/>
                <a:gd name="T2" fmla="*/ 40 w 45"/>
                <a:gd name="T3" fmla="*/ 10 h 172"/>
                <a:gd name="T4" fmla="*/ 35 w 45"/>
                <a:gd name="T5" fmla="*/ 20 h 172"/>
                <a:gd name="T6" fmla="*/ 30 w 45"/>
                <a:gd name="T7" fmla="*/ 31 h 172"/>
                <a:gd name="T8" fmla="*/ 24 w 45"/>
                <a:gd name="T9" fmla="*/ 41 h 172"/>
                <a:gd name="T10" fmla="*/ 20 w 45"/>
                <a:gd name="T11" fmla="*/ 52 h 172"/>
                <a:gd name="T12" fmla="*/ 15 w 45"/>
                <a:gd name="T13" fmla="*/ 63 h 172"/>
                <a:gd name="T14" fmla="*/ 11 w 45"/>
                <a:gd name="T15" fmla="*/ 73 h 172"/>
                <a:gd name="T16" fmla="*/ 7 w 45"/>
                <a:gd name="T17" fmla="*/ 84 h 172"/>
                <a:gd name="T18" fmla="*/ 4 w 45"/>
                <a:gd name="T19" fmla="*/ 95 h 172"/>
                <a:gd name="T20" fmla="*/ 2 w 45"/>
                <a:gd name="T21" fmla="*/ 106 h 172"/>
                <a:gd name="T22" fmla="*/ 0 w 45"/>
                <a:gd name="T23" fmla="*/ 117 h 172"/>
                <a:gd name="T24" fmla="*/ 0 w 45"/>
                <a:gd name="T25" fmla="*/ 128 h 172"/>
                <a:gd name="T26" fmla="*/ 1 w 45"/>
                <a:gd name="T27" fmla="*/ 139 h 172"/>
                <a:gd name="T28" fmla="*/ 3 w 45"/>
                <a:gd name="T29" fmla="*/ 150 h 172"/>
                <a:gd name="T30" fmla="*/ 6 w 45"/>
                <a:gd name="T31" fmla="*/ 161 h 172"/>
                <a:gd name="T32" fmla="*/ 12 w 45"/>
                <a:gd name="T33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" h="172">
                  <a:moveTo>
                    <a:pt x="45" y="0"/>
                  </a:moveTo>
                  <a:lnTo>
                    <a:pt x="40" y="10"/>
                  </a:lnTo>
                  <a:lnTo>
                    <a:pt x="35" y="20"/>
                  </a:lnTo>
                  <a:lnTo>
                    <a:pt x="30" y="31"/>
                  </a:lnTo>
                  <a:lnTo>
                    <a:pt x="24" y="41"/>
                  </a:lnTo>
                  <a:lnTo>
                    <a:pt x="20" y="52"/>
                  </a:lnTo>
                  <a:lnTo>
                    <a:pt x="15" y="63"/>
                  </a:lnTo>
                  <a:lnTo>
                    <a:pt x="11" y="73"/>
                  </a:lnTo>
                  <a:lnTo>
                    <a:pt x="7" y="84"/>
                  </a:lnTo>
                  <a:lnTo>
                    <a:pt x="4" y="95"/>
                  </a:lnTo>
                  <a:lnTo>
                    <a:pt x="2" y="106"/>
                  </a:lnTo>
                  <a:lnTo>
                    <a:pt x="0" y="117"/>
                  </a:lnTo>
                  <a:lnTo>
                    <a:pt x="0" y="128"/>
                  </a:lnTo>
                  <a:lnTo>
                    <a:pt x="1" y="139"/>
                  </a:lnTo>
                  <a:lnTo>
                    <a:pt x="3" y="150"/>
                  </a:lnTo>
                  <a:lnTo>
                    <a:pt x="6" y="161"/>
                  </a:lnTo>
                  <a:lnTo>
                    <a:pt x="12" y="17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19" name="Freeform 3391"/>
            <p:cNvSpPr>
              <a:spLocks/>
            </p:cNvSpPr>
            <p:nvPr/>
          </p:nvSpPr>
          <p:spPr bwMode="auto">
            <a:xfrm>
              <a:off x="2108" y="2666"/>
              <a:ext cx="23" cy="6"/>
            </a:xfrm>
            <a:custGeom>
              <a:avLst/>
              <a:gdLst>
                <a:gd name="T0" fmla="*/ 0 w 185"/>
                <a:gd name="T1" fmla="*/ 33 h 46"/>
                <a:gd name="T2" fmla="*/ 8 w 185"/>
                <a:gd name="T3" fmla="*/ 27 h 46"/>
                <a:gd name="T4" fmla="*/ 16 w 185"/>
                <a:gd name="T5" fmla="*/ 24 h 46"/>
                <a:gd name="T6" fmla="*/ 26 w 185"/>
                <a:gd name="T7" fmla="*/ 22 h 46"/>
                <a:gd name="T8" fmla="*/ 36 w 185"/>
                <a:gd name="T9" fmla="*/ 22 h 46"/>
                <a:gd name="T10" fmla="*/ 46 w 185"/>
                <a:gd name="T11" fmla="*/ 23 h 46"/>
                <a:gd name="T12" fmla="*/ 57 w 185"/>
                <a:gd name="T13" fmla="*/ 24 h 46"/>
                <a:gd name="T14" fmla="*/ 69 w 185"/>
                <a:gd name="T15" fmla="*/ 26 h 46"/>
                <a:gd name="T16" fmla="*/ 80 w 185"/>
                <a:gd name="T17" fmla="*/ 28 h 46"/>
                <a:gd name="T18" fmla="*/ 90 w 185"/>
                <a:gd name="T19" fmla="*/ 29 h 46"/>
                <a:gd name="T20" fmla="*/ 101 w 185"/>
                <a:gd name="T21" fmla="*/ 30 h 46"/>
                <a:gd name="T22" fmla="*/ 112 w 185"/>
                <a:gd name="T23" fmla="*/ 29 h 46"/>
                <a:gd name="T24" fmla="*/ 122 w 185"/>
                <a:gd name="T25" fmla="*/ 28 h 46"/>
                <a:gd name="T26" fmla="*/ 132 w 185"/>
                <a:gd name="T27" fmla="*/ 24 h 46"/>
                <a:gd name="T28" fmla="*/ 142 w 185"/>
                <a:gd name="T29" fmla="*/ 18 h 46"/>
                <a:gd name="T30" fmla="*/ 150 w 185"/>
                <a:gd name="T31" fmla="*/ 10 h 46"/>
                <a:gd name="T32" fmla="*/ 159 w 185"/>
                <a:gd name="T33" fmla="*/ 0 h 46"/>
                <a:gd name="T34" fmla="*/ 185 w 185"/>
                <a:gd name="T35" fmla="*/ 7 h 46"/>
                <a:gd name="T36" fmla="*/ 173 w 185"/>
                <a:gd name="T37" fmla="*/ 9 h 46"/>
                <a:gd name="T38" fmla="*/ 162 w 185"/>
                <a:gd name="T39" fmla="*/ 12 h 46"/>
                <a:gd name="T40" fmla="*/ 150 w 185"/>
                <a:gd name="T41" fmla="*/ 16 h 46"/>
                <a:gd name="T42" fmla="*/ 139 w 185"/>
                <a:gd name="T43" fmla="*/ 21 h 46"/>
                <a:gd name="T44" fmla="*/ 128 w 185"/>
                <a:gd name="T45" fmla="*/ 25 h 46"/>
                <a:gd name="T46" fmla="*/ 116 w 185"/>
                <a:gd name="T47" fmla="*/ 30 h 46"/>
                <a:gd name="T48" fmla="*/ 105 w 185"/>
                <a:gd name="T49" fmla="*/ 34 h 46"/>
                <a:gd name="T50" fmla="*/ 94 w 185"/>
                <a:gd name="T51" fmla="*/ 38 h 46"/>
                <a:gd name="T52" fmla="*/ 82 w 185"/>
                <a:gd name="T53" fmla="*/ 42 h 46"/>
                <a:gd name="T54" fmla="*/ 71 w 185"/>
                <a:gd name="T55" fmla="*/ 44 h 46"/>
                <a:gd name="T56" fmla="*/ 58 w 185"/>
                <a:gd name="T57" fmla="*/ 46 h 46"/>
                <a:gd name="T58" fmla="*/ 47 w 185"/>
                <a:gd name="T59" fmla="*/ 46 h 46"/>
                <a:gd name="T60" fmla="*/ 35 w 185"/>
                <a:gd name="T61" fmla="*/ 46 h 46"/>
                <a:gd name="T62" fmla="*/ 23 w 185"/>
                <a:gd name="T63" fmla="*/ 43 h 46"/>
                <a:gd name="T64" fmla="*/ 11 w 185"/>
                <a:gd name="T65" fmla="*/ 39 h 46"/>
                <a:gd name="T66" fmla="*/ 0 w 185"/>
                <a:gd name="T67" fmla="*/ 3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5" h="46">
                  <a:moveTo>
                    <a:pt x="0" y="33"/>
                  </a:moveTo>
                  <a:lnTo>
                    <a:pt x="8" y="27"/>
                  </a:lnTo>
                  <a:lnTo>
                    <a:pt x="16" y="24"/>
                  </a:lnTo>
                  <a:lnTo>
                    <a:pt x="26" y="22"/>
                  </a:lnTo>
                  <a:lnTo>
                    <a:pt x="36" y="22"/>
                  </a:lnTo>
                  <a:lnTo>
                    <a:pt x="46" y="23"/>
                  </a:lnTo>
                  <a:lnTo>
                    <a:pt x="57" y="24"/>
                  </a:lnTo>
                  <a:lnTo>
                    <a:pt x="69" y="26"/>
                  </a:lnTo>
                  <a:lnTo>
                    <a:pt x="80" y="28"/>
                  </a:lnTo>
                  <a:lnTo>
                    <a:pt x="90" y="29"/>
                  </a:lnTo>
                  <a:lnTo>
                    <a:pt x="101" y="30"/>
                  </a:lnTo>
                  <a:lnTo>
                    <a:pt x="112" y="29"/>
                  </a:lnTo>
                  <a:lnTo>
                    <a:pt x="122" y="28"/>
                  </a:lnTo>
                  <a:lnTo>
                    <a:pt x="132" y="24"/>
                  </a:lnTo>
                  <a:lnTo>
                    <a:pt x="142" y="18"/>
                  </a:lnTo>
                  <a:lnTo>
                    <a:pt x="150" y="10"/>
                  </a:lnTo>
                  <a:lnTo>
                    <a:pt x="159" y="0"/>
                  </a:lnTo>
                  <a:lnTo>
                    <a:pt x="185" y="7"/>
                  </a:lnTo>
                  <a:lnTo>
                    <a:pt x="173" y="9"/>
                  </a:lnTo>
                  <a:lnTo>
                    <a:pt x="162" y="12"/>
                  </a:lnTo>
                  <a:lnTo>
                    <a:pt x="150" y="16"/>
                  </a:lnTo>
                  <a:lnTo>
                    <a:pt x="139" y="21"/>
                  </a:lnTo>
                  <a:lnTo>
                    <a:pt x="128" y="25"/>
                  </a:lnTo>
                  <a:lnTo>
                    <a:pt x="116" y="30"/>
                  </a:lnTo>
                  <a:lnTo>
                    <a:pt x="105" y="34"/>
                  </a:lnTo>
                  <a:lnTo>
                    <a:pt x="94" y="38"/>
                  </a:lnTo>
                  <a:lnTo>
                    <a:pt x="82" y="42"/>
                  </a:lnTo>
                  <a:lnTo>
                    <a:pt x="71" y="44"/>
                  </a:lnTo>
                  <a:lnTo>
                    <a:pt x="58" y="46"/>
                  </a:lnTo>
                  <a:lnTo>
                    <a:pt x="47" y="46"/>
                  </a:lnTo>
                  <a:lnTo>
                    <a:pt x="35" y="46"/>
                  </a:lnTo>
                  <a:lnTo>
                    <a:pt x="23" y="43"/>
                  </a:lnTo>
                  <a:lnTo>
                    <a:pt x="11" y="39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0" name="Freeform 3392"/>
            <p:cNvSpPr>
              <a:spLocks/>
            </p:cNvSpPr>
            <p:nvPr/>
          </p:nvSpPr>
          <p:spPr bwMode="auto">
            <a:xfrm>
              <a:off x="2108" y="2666"/>
              <a:ext cx="20" cy="5"/>
            </a:xfrm>
            <a:custGeom>
              <a:avLst/>
              <a:gdLst>
                <a:gd name="T0" fmla="*/ 0 w 159"/>
                <a:gd name="T1" fmla="*/ 33 h 33"/>
                <a:gd name="T2" fmla="*/ 8 w 159"/>
                <a:gd name="T3" fmla="*/ 27 h 33"/>
                <a:gd name="T4" fmla="*/ 16 w 159"/>
                <a:gd name="T5" fmla="*/ 24 h 33"/>
                <a:gd name="T6" fmla="*/ 26 w 159"/>
                <a:gd name="T7" fmla="*/ 22 h 33"/>
                <a:gd name="T8" fmla="*/ 36 w 159"/>
                <a:gd name="T9" fmla="*/ 22 h 33"/>
                <a:gd name="T10" fmla="*/ 46 w 159"/>
                <a:gd name="T11" fmla="*/ 23 h 33"/>
                <a:gd name="T12" fmla="*/ 57 w 159"/>
                <a:gd name="T13" fmla="*/ 24 h 33"/>
                <a:gd name="T14" fmla="*/ 69 w 159"/>
                <a:gd name="T15" fmla="*/ 26 h 33"/>
                <a:gd name="T16" fmla="*/ 80 w 159"/>
                <a:gd name="T17" fmla="*/ 28 h 33"/>
                <a:gd name="T18" fmla="*/ 90 w 159"/>
                <a:gd name="T19" fmla="*/ 29 h 33"/>
                <a:gd name="T20" fmla="*/ 101 w 159"/>
                <a:gd name="T21" fmla="*/ 30 h 33"/>
                <a:gd name="T22" fmla="*/ 112 w 159"/>
                <a:gd name="T23" fmla="*/ 29 h 33"/>
                <a:gd name="T24" fmla="*/ 122 w 159"/>
                <a:gd name="T25" fmla="*/ 28 h 33"/>
                <a:gd name="T26" fmla="*/ 132 w 159"/>
                <a:gd name="T27" fmla="*/ 24 h 33"/>
                <a:gd name="T28" fmla="*/ 142 w 159"/>
                <a:gd name="T29" fmla="*/ 18 h 33"/>
                <a:gd name="T30" fmla="*/ 150 w 159"/>
                <a:gd name="T31" fmla="*/ 10 h 33"/>
                <a:gd name="T32" fmla="*/ 159 w 159"/>
                <a:gd name="T3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33">
                  <a:moveTo>
                    <a:pt x="0" y="33"/>
                  </a:moveTo>
                  <a:lnTo>
                    <a:pt x="8" y="27"/>
                  </a:lnTo>
                  <a:lnTo>
                    <a:pt x="16" y="24"/>
                  </a:lnTo>
                  <a:lnTo>
                    <a:pt x="26" y="22"/>
                  </a:lnTo>
                  <a:lnTo>
                    <a:pt x="36" y="22"/>
                  </a:lnTo>
                  <a:lnTo>
                    <a:pt x="46" y="23"/>
                  </a:lnTo>
                  <a:lnTo>
                    <a:pt x="57" y="24"/>
                  </a:lnTo>
                  <a:lnTo>
                    <a:pt x="69" y="26"/>
                  </a:lnTo>
                  <a:lnTo>
                    <a:pt x="80" y="28"/>
                  </a:lnTo>
                  <a:lnTo>
                    <a:pt x="90" y="29"/>
                  </a:lnTo>
                  <a:lnTo>
                    <a:pt x="101" y="30"/>
                  </a:lnTo>
                  <a:lnTo>
                    <a:pt x="112" y="29"/>
                  </a:lnTo>
                  <a:lnTo>
                    <a:pt x="122" y="28"/>
                  </a:lnTo>
                  <a:lnTo>
                    <a:pt x="132" y="24"/>
                  </a:lnTo>
                  <a:lnTo>
                    <a:pt x="142" y="18"/>
                  </a:lnTo>
                  <a:lnTo>
                    <a:pt x="150" y="10"/>
                  </a:lnTo>
                  <a:lnTo>
                    <a:pt x="15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1" name="Line 3393"/>
            <p:cNvSpPr>
              <a:spLocks noChangeShapeType="1"/>
            </p:cNvSpPr>
            <p:nvPr/>
          </p:nvSpPr>
          <p:spPr bwMode="auto">
            <a:xfrm>
              <a:off x="2128" y="2666"/>
              <a:ext cx="3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2" name="Freeform 3394"/>
            <p:cNvSpPr>
              <a:spLocks/>
            </p:cNvSpPr>
            <p:nvPr/>
          </p:nvSpPr>
          <p:spPr bwMode="auto">
            <a:xfrm>
              <a:off x="2108" y="2667"/>
              <a:ext cx="23" cy="5"/>
            </a:xfrm>
            <a:custGeom>
              <a:avLst/>
              <a:gdLst>
                <a:gd name="T0" fmla="*/ 185 w 185"/>
                <a:gd name="T1" fmla="*/ 0 h 39"/>
                <a:gd name="T2" fmla="*/ 173 w 185"/>
                <a:gd name="T3" fmla="*/ 2 h 39"/>
                <a:gd name="T4" fmla="*/ 162 w 185"/>
                <a:gd name="T5" fmla="*/ 5 h 39"/>
                <a:gd name="T6" fmla="*/ 150 w 185"/>
                <a:gd name="T7" fmla="*/ 9 h 39"/>
                <a:gd name="T8" fmla="*/ 139 w 185"/>
                <a:gd name="T9" fmla="*/ 14 h 39"/>
                <a:gd name="T10" fmla="*/ 128 w 185"/>
                <a:gd name="T11" fmla="*/ 18 h 39"/>
                <a:gd name="T12" fmla="*/ 116 w 185"/>
                <a:gd name="T13" fmla="*/ 23 h 39"/>
                <a:gd name="T14" fmla="*/ 105 w 185"/>
                <a:gd name="T15" fmla="*/ 27 h 39"/>
                <a:gd name="T16" fmla="*/ 94 w 185"/>
                <a:gd name="T17" fmla="*/ 31 h 39"/>
                <a:gd name="T18" fmla="*/ 82 w 185"/>
                <a:gd name="T19" fmla="*/ 35 h 39"/>
                <a:gd name="T20" fmla="*/ 71 w 185"/>
                <a:gd name="T21" fmla="*/ 37 h 39"/>
                <a:gd name="T22" fmla="*/ 58 w 185"/>
                <a:gd name="T23" fmla="*/ 39 h 39"/>
                <a:gd name="T24" fmla="*/ 47 w 185"/>
                <a:gd name="T25" fmla="*/ 39 h 39"/>
                <a:gd name="T26" fmla="*/ 35 w 185"/>
                <a:gd name="T27" fmla="*/ 39 h 39"/>
                <a:gd name="T28" fmla="*/ 23 w 185"/>
                <a:gd name="T29" fmla="*/ 36 h 39"/>
                <a:gd name="T30" fmla="*/ 11 w 185"/>
                <a:gd name="T31" fmla="*/ 32 h 39"/>
                <a:gd name="T32" fmla="*/ 0 w 185"/>
                <a:gd name="T33" fmla="*/ 2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5" h="39">
                  <a:moveTo>
                    <a:pt x="185" y="0"/>
                  </a:moveTo>
                  <a:lnTo>
                    <a:pt x="173" y="2"/>
                  </a:lnTo>
                  <a:lnTo>
                    <a:pt x="162" y="5"/>
                  </a:lnTo>
                  <a:lnTo>
                    <a:pt x="150" y="9"/>
                  </a:lnTo>
                  <a:lnTo>
                    <a:pt x="139" y="14"/>
                  </a:lnTo>
                  <a:lnTo>
                    <a:pt x="128" y="18"/>
                  </a:lnTo>
                  <a:lnTo>
                    <a:pt x="116" y="23"/>
                  </a:lnTo>
                  <a:lnTo>
                    <a:pt x="105" y="27"/>
                  </a:lnTo>
                  <a:lnTo>
                    <a:pt x="94" y="31"/>
                  </a:lnTo>
                  <a:lnTo>
                    <a:pt x="82" y="35"/>
                  </a:lnTo>
                  <a:lnTo>
                    <a:pt x="71" y="37"/>
                  </a:lnTo>
                  <a:lnTo>
                    <a:pt x="58" y="39"/>
                  </a:lnTo>
                  <a:lnTo>
                    <a:pt x="47" y="39"/>
                  </a:lnTo>
                  <a:lnTo>
                    <a:pt x="35" y="39"/>
                  </a:lnTo>
                  <a:lnTo>
                    <a:pt x="23" y="36"/>
                  </a:lnTo>
                  <a:lnTo>
                    <a:pt x="11" y="32"/>
                  </a:lnTo>
                  <a:lnTo>
                    <a:pt x="0" y="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3" name="Freeform 3395"/>
            <p:cNvSpPr>
              <a:spLocks/>
            </p:cNvSpPr>
            <p:nvPr/>
          </p:nvSpPr>
          <p:spPr bwMode="auto">
            <a:xfrm>
              <a:off x="2113" y="2698"/>
              <a:ext cx="18" cy="6"/>
            </a:xfrm>
            <a:custGeom>
              <a:avLst/>
              <a:gdLst>
                <a:gd name="T0" fmla="*/ 0 w 146"/>
                <a:gd name="T1" fmla="*/ 46 h 52"/>
                <a:gd name="T2" fmla="*/ 5 w 146"/>
                <a:gd name="T3" fmla="*/ 35 h 52"/>
                <a:gd name="T4" fmla="*/ 12 w 146"/>
                <a:gd name="T5" fmla="*/ 28 h 52"/>
                <a:gd name="T6" fmla="*/ 19 w 146"/>
                <a:gd name="T7" fmla="*/ 23 h 52"/>
                <a:gd name="T8" fmla="*/ 28 w 146"/>
                <a:gd name="T9" fmla="*/ 20 h 52"/>
                <a:gd name="T10" fmla="*/ 37 w 146"/>
                <a:gd name="T11" fmla="*/ 20 h 52"/>
                <a:gd name="T12" fmla="*/ 46 w 146"/>
                <a:gd name="T13" fmla="*/ 20 h 52"/>
                <a:gd name="T14" fmla="*/ 55 w 146"/>
                <a:gd name="T15" fmla="*/ 21 h 52"/>
                <a:gd name="T16" fmla="*/ 65 w 146"/>
                <a:gd name="T17" fmla="*/ 23 h 52"/>
                <a:gd name="T18" fmla="*/ 75 w 146"/>
                <a:gd name="T19" fmla="*/ 25 h 52"/>
                <a:gd name="T20" fmla="*/ 84 w 146"/>
                <a:gd name="T21" fmla="*/ 26 h 52"/>
                <a:gd name="T22" fmla="*/ 94 w 146"/>
                <a:gd name="T23" fmla="*/ 26 h 52"/>
                <a:gd name="T24" fmla="*/ 103 w 146"/>
                <a:gd name="T25" fmla="*/ 25 h 52"/>
                <a:gd name="T26" fmla="*/ 111 w 146"/>
                <a:gd name="T27" fmla="*/ 22 h 52"/>
                <a:gd name="T28" fmla="*/ 119 w 146"/>
                <a:gd name="T29" fmla="*/ 18 h 52"/>
                <a:gd name="T30" fmla="*/ 126 w 146"/>
                <a:gd name="T31" fmla="*/ 10 h 52"/>
                <a:gd name="T32" fmla="*/ 133 w 146"/>
                <a:gd name="T33" fmla="*/ 0 h 52"/>
                <a:gd name="T34" fmla="*/ 133 w 146"/>
                <a:gd name="T35" fmla="*/ 1 h 52"/>
                <a:gd name="T36" fmla="*/ 146 w 146"/>
                <a:gd name="T37" fmla="*/ 7 h 52"/>
                <a:gd name="T38" fmla="*/ 140 w 146"/>
                <a:gd name="T39" fmla="*/ 16 h 52"/>
                <a:gd name="T40" fmla="*/ 134 w 146"/>
                <a:gd name="T41" fmla="*/ 25 h 52"/>
                <a:gd name="T42" fmla="*/ 127 w 146"/>
                <a:gd name="T43" fmla="*/ 32 h 52"/>
                <a:gd name="T44" fmla="*/ 120 w 146"/>
                <a:gd name="T45" fmla="*/ 38 h 52"/>
                <a:gd name="T46" fmla="*/ 111 w 146"/>
                <a:gd name="T47" fmla="*/ 42 h 52"/>
                <a:gd name="T48" fmla="*/ 102 w 146"/>
                <a:gd name="T49" fmla="*/ 46 h 52"/>
                <a:gd name="T50" fmla="*/ 93 w 146"/>
                <a:gd name="T51" fmla="*/ 49 h 52"/>
                <a:gd name="T52" fmla="*/ 83 w 146"/>
                <a:gd name="T53" fmla="*/ 51 h 52"/>
                <a:gd name="T54" fmla="*/ 72 w 146"/>
                <a:gd name="T55" fmla="*/ 52 h 52"/>
                <a:gd name="T56" fmla="*/ 62 w 146"/>
                <a:gd name="T57" fmla="*/ 52 h 52"/>
                <a:gd name="T58" fmla="*/ 51 w 146"/>
                <a:gd name="T59" fmla="*/ 52 h 52"/>
                <a:gd name="T60" fmla="*/ 41 w 146"/>
                <a:gd name="T61" fmla="*/ 52 h 52"/>
                <a:gd name="T62" fmla="*/ 30 w 146"/>
                <a:gd name="T63" fmla="*/ 50 h 52"/>
                <a:gd name="T64" fmla="*/ 19 w 146"/>
                <a:gd name="T65" fmla="*/ 49 h 52"/>
                <a:gd name="T66" fmla="*/ 9 w 146"/>
                <a:gd name="T67" fmla="*/ 47 h 52"/>
                <a:gd name="T68" fmla="*/ 0 w 146"/>
                <a:gd name="T69" fmla="*/ 4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6" h="52">
                  <a:moveTo>
                    <a:pt x="0" y="46"/>
                  </a:moveTo>
                  <a:lnTo>
                    <a:pt x="5" y="35"/>
                  </a:lnTo>
                  <a:lnTo>
                    <a:pt x="12" y="28"/>
                  </a:lnTo>
                  <a:lnTo>
                    <a:pt x="19" y="23"/>
                  </a:lnTo>
                  <a:lnTo>
                    <a:pt x="28" y="20"/>
                  </a:lnTo>
                  <a:lnTo>
                    <a:pt x="37" y="20"/>
                  </a:lnTo>
                  <a:lnTo>
                    <a:pt x="46" y="20"/>
                  </a:lnTo>
                  <a:lnTo>
                    <a:pt x="55" y="21"/>
                  </a:lnTo>
                  <a:lnTo>
                    <a:pt x="65" y="23"/>
                  </a:lnTo>
                  <a:lnTo>
                    <a:pt x="75" y="25"/>
                  </a:lnTo>
                  <a:lnTo>
                    <a:pt x="84" y="26"/>
                  </a:lnTo>
                  <a:lnTo>
                    <a:pt x="94" y="26"/>
                  </a:lnTo>
                  <a:lnTo>
                    <a:pt x="103" y="25"/>
                  </a:lnTo>
                  <a:lnTo>
                    <a:pt x="111" y="22"/>
                  </a:lnTo>
                  <a:lnTo>
                    <a:pt x="119" y="18"/>
                  </a:lnTo>
                  <a:lnTo>
                    <a:pt x="126" y="10"/>
                  </a:lnTo>
                  <a:lnTo>
                    <a:pt x="133" y="0"/>
                  </a:lnTo>
                  <a:lnTo>
                    <a:pt x="133" y="1"/>
                  </a:lnTo>
                  <a:lnTo>
                    <a:pt x="146" y="7"/>
                  </a:lnTo>
                  <a:lnTo>
                    <a:pt x="140" y="16"/>
                  </a:lnTo>
                  <a:lnTo>
                    <a:pt x="134" y="25"/>
                  </a:lnTo>
                  <a:lnTo>
                    <a:pt x="127" y="32"/>
                  </a:lnTo>
                  <a:lnTo>
                    <a:pt x="120" y="38"/>
                  </a:lnTo>
                  <a:lnTo>
                    <a:pt x="111" y="42"/>
                  </a:lnTo>
                  <a:lnTo>
                    <a:pt x="102" y="46"/>
                  </a:lnTo>
                  <a:lnTo>
                    <a:pt x="93" y="49"/>
                  </a:lnTo>
                  <a:lnTo>
                    <a:pt x="83" y="51"/>
                  </a:lnTo>
                  <a:lnTo>
                    <a:pt x="72" y="52"/>
                  </a:lnTo>
                  <a:lnTo>
                    <a:pt x="62" y="52"/>
                  </a:lnTo>
                  <a:lnTo>
                    <a:pt x="51" y="52"/>
                  </a:lnTo>
                  <a:lnTo>
                    <a:pt x="41" y="52"/>
                  </a:lnTo>
                  <a:lnTo>
                    <a:pt x="30" y="50"/>
                  </a:lnTo>
                  <a:lnTo>
                    <a:pt x="19" y="49"/>
                  </a:lnTo>
                  <a:lnTo>
                    <a:pt x="9" y="47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4" name="Freeform 3396"/>
            <p:cNvSpPr>
              <a:spLocks/>
            </p:cNvSpPr>
            <p:nvPr/>
          </p:nvSpPr>
          <p:spPr bwMode="auto">
            <a:xfrm>
              <a:off x="2113" y="2698"/>
              <a:ext cx="17" cy="6"/>
            </a:xfrm>
            <a:custGeom>
              <a:avLst/>
              <a:gdLst>
                <a:gd name="T0" fmla="*/ 0 w 133"/>
                <a:gd name="T1" fmla="*/ 46 h 46"/>
                <a:gd name="T2" fmla="*/ 5 w 133"/>
                <a:gd name="T3" fmla="*/ 35 h 46"/>
                <a:gd name="T4" fmla="*/ 12 w 133"/>
                <a:gd name="T5" fmla="*/ 28 h 46"/>
                <a:gd name="T6" fmla="*/ 19 w 133"/>
                <a:gd name="T7" fmla="*/ 23 h 46"/>
                <a:gd name="T8" fmla="*/ 28 w 133"/>
                <a:gd name="T9" fmla="*/ 20 h 46"/>
                <a:gd name="T10" fmla="*/ 37 w 133"/>
                <a:gd name="T11" fmla="*/ 20 h 46"/>
                <a:gd name="T12" fmla="*/ 46 w 133"/>
                <a:gd name="T13" fmla="*/ 20 h 46"/>
                <a:gd name="T14" fmla="*/ 55 w 133"/>
                <a:gd name="T15" fmla="*/ 21 h 46"/>
                <a:gd name="T16" fmla="*/ 65 w 133"/>
                <a:gd name="T17" fmla="*/ 23 h 46"/>
                <a:gd name="T18" fmla="*/ 75 w 133"/>
                <a:gd name="T19" fmla="*/ 25 h 46"/>
                <a:gd name="T20" fmla="*/ 84 w 133"/>
                <a:gd name="T21" fmla="*/ 26 h 46"/>
                <a:gd name="T22" fmla="*/ 94 w 133"/>
                <a:gd name="T23" fmla="*/ 26 h 46"/>
                <a:gd name="T24" fmla="*/ 103 w 133"/>
                <a:gd name="T25" fmla="*/ 25 h 46"/>
                <a:gd name="T26" fmla="*/ 111 w 133"/>
                <a:gd name="T27" fmla="*/ 22 h 46"/>
                <a:gd name="T28" fmla="*/ 119 w 133"/>
                <a:gd name="T29" fmla="*/ 18 h 46"/>
                <a:gd name="T30" fmla="*/ 126 w 133"/>
                <a:gd name="T31" fmla="*/ 10 h 46"/>
                <a:gd name="T32" fmla="*/ 133 w 133"/>
                <a:gd name="T3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46">
                  <a:moveTo>
                    <a:pt x="0" y="46"/>
                  </a:moveTo>
                  <a:lnTo>
                    <a:pt x="5" y="35"/>
                  </a:lnTo>
                  <a:lnTo>
                    <a:pt x="12" y="28"/>
                  </a:lnTo>
                  <a:lnTo>
                    <a:pt x="19" y="23"/>
                  </a:lnTo>
                  <a:lnTo>
                    <a:pt x="28" y="20"/>
                  </a:lnTo>
                  <a:lnTo>
                    <a:pt x="37" y="20"/>
                  </a:lnTo>
                  <a:lnTo>
                    <a:pt x="46" y="20"/>
                  </a:lnTo>
                  <a:lnTo>
                    <a:pt x="55" y="21"/>
                  </a:lnTo>
                  <a:lnTo>
                    <a:pt x="65" y="23"/>
                  </a:lnTo>
                  <a:lnTo>
                    <a:pt x="75" y="25"/>
                  </a:lnTo>
                  <a:lnTo>
                    <a:pt x="84" y="26"/>
                  </a:lnTo>
                  <a:lnTo>
                    <a:pt x="94" y="26"/>
                  </a:lnTo>
                  <a:lnTo>
                    <a:pt x="103" y="25"/>
                  </a:lnTo>
                  <a:lnTo>
                    <a:pt x="111" y="22"/>
                  </a:lnTo>
                  <a:lnTo>
                    <a:pt x="119" y="18"/>
                  </a:lnTo>
                  <a:lnTo>
                    <a:pt x="126" y="10"/>
                  </a:lnTo>
                  <a:lnTo>
                    <a:pt x="13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5" name="Line 3397"/>
            <p:cNvSpPr>
              <a:spLocks noChangeShapeType="1"/>
            </p:cNvSpPr>
            <p:nvPr/>
          </p:nvSpPr>
          <p:spPr bwMode="auto">
            <a:xfrm>
              <a:off x="2130" y="2698"/>
              <a:ext cx="1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6" name="Freeform 3398"/>
            <p:cNvSpPr>
              <a:spLocks/>
            </p:cNvSpPr>
            <p:nvPr/>
          </p:nvSpPr>
          <p:spPr bwMode="auto">
            <a:xfrm>
              <a:off x="2113" y="2699"/>
              <a:ext cx="18" cy="5"/>
            </a:xfrm>
            <a:custGeom>
              <a:avLst/>
              <a:gdLst>
                <a:gd name="T0" fmla="*/ 146 w 146"/>
                <a:gd name="T1" fmla="*/ 0 h 45"/>
                <a:gd name="T2" fmla="*/ 140 w 146"/>
                <a:gd name="T3" fmla="*/ 9 h 45"/>
                <a:gd name="T4" fmla="*/ 134 w 146"/>
                <a:gd name="T5" fmla="*/ 18 h 45"/>
                <a:gd name="T6" fmla="*/ 127 w 146"/>
                <a:gd name="T7" fmla="*/ 25 h 45"/>
                <a:gd name="T8" fmla="*/ 120 w 146"/>
                <a:gd name="T9" fmla="*/ 31 h 45"/>
                <a:gd name="T10" fmla="*/ 111 w 146"/>
                <a:gd name="T11" fmla="*/ 35 h 45"/>
                <a:gd name="T12" fmla="*/ 102 w 146"/>
                <a:gd name="T13" fmla="*/ 39 h 45"/>
                <a:gd name="T14" fmla="*/ 93 w 146"/>
                <a:gd name="T15" fmla="*/ 42 h 45"/>
                <a:gd name="T16" fmla="*/ 83 w 146"/>
                <a:gd name="T17" fmla="*/ 44 h 45"/>
                <a:gd name="T18" fmla="*/ 72 w 146"/>
                <a:gd name="T19" fmla="*/ 45 h 45"/>
                <a:gd name="T20" fmla="*/ 62 w 146"/>
                <a:gd name="T21" fmla="*/ 45 h 45"/>
                <a:gd name="T22" fmla="*/ 51 w 146"/>
                <a:gd name="T23" fmla="*/ 45 h 45"/>
                <a:gd name="T24" fmla="*/ 41 w 146"/>
                <a:gd name="T25" fmla="*/ 45 h 45"/>
                <a:gd name="T26" fmla="*/ 30 w 146"/>
                <a:gd name="T27" fmla="*/ 43 h 45"/>
                <a:gd name="T28" fmla="*/ 19 w 146"/>
                <a:gd name="T29" fmla="*/ 42 h 45"/>
                <a:gd name="T30" fmla="*/ 9 w 146"/>
                <a:gd name="T31" fmla="*/ 40 h 45"/>
                <a:gd name="T32" fmla="*/ 0 w 146"/>
                <a:gd name="T33" fmla="*/ 3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6" h="45">
                  <a:moveTo>
                    <a:pt x="146" y="0"/>
                  </a:moveTo>
                  <a:lnTo>
                    <a:pt x="140" y="9"/>
                  </a:lnTo>
                  <a:lnTo>
                    <a:pt x="134" y="18"/>
                  </a:lnTo>
                  <a:lnTo>
                    <a:pt x="127" y="25"/>
                  </a:lnTo>
                  <a:lnTo>
                    <a:pt x="120" y="31"/>
                  </a:lnTo>
                  <a:lnTo>
                    <a:pt x="111" y="35"/>
                  </a:lnTo>
                  <a:lnTo>
                    <a:pt x="102" y="39"/>
                  </a:lnTo>
                  <a:lnTo>
                    <a:pt x="93" y="42"/>
                  </a:lnTo>
                  <a:lnTo>
                    <a:pt x="83" y="44"/>
                  </a:lnTo>
                  <a:lnTo>
                    <a:pt x="72" y="45"/>
                  </a:lnTo>
                  <a:lnTo>
                    <a:pt x="62" y="45"/>
                  </a:lnTo>
                  <a:lnTo>
                    <a:pt x="51" y="45"/>
                  </a:lnTo>
                  <a:lnTo>
                    <a:pt x="41" y="45"/>
                  </a:lnTo>
                  <a:lnTo>
                    <a:pt x="30" y="43"/>
                  </a:lnTo>
                  <a:lnTo>
                    <a:pt x="19" y="42"/>
                  </a:lnTo>
                  <a:lnTo>
                    <a:pt x="9" y="40"/>
                  </a:lnTo>
                  <a:lnTo>
                    <a:pt x="0" y="3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7" name="Freeform 3399"/>
            <p:cNvSpPr>
              <a:spLocks/>
            </p:cNvSpPr>
            <p:nvPr/>
          </p:nvSpPr>
          <p:spPr bwMode="auto">
            <a:xfrm>
              <a:off x="2099" y="2646"/>
              <a:ext cx="31" cy="10"/>
            </a:xfrm>
            <a:custGeom>
              <a:avLst/>
              <a:gdLst>
                <a:gd name="T0" fmla="*/ 113 w 246"/>
                <a:gd name="T1" fmla="*/ 80 h 82"/>
                <a:gd name="T2" fmla="*/ 105 w 246"/>
                <a:gd name="T3" fmla="*/ 78 h 82"/>
                <a:gd name="T4" fmla="*/ 97 w 246"/>
                <a:gd name="T5" fmla="*/ 76 h 82"/>
                <a:gd name="T6" fmla="*/ 89 w 246"/>
                <a:gd name="T7" fmla="*/ 74 h 82"/>
                <a:gd name="T8" fmla="*/ 81 w 246"/>
                <a:gd name="T9" fmla="*/ 73 h 82"/>
                <a:gd name="T10" fmla="*/ 73 w 246"/>
                <a:gd name="T11" fmla="*/ 71 h 82"/>
                <a:gd name="T12" fmla="*/ 65 w 246"/>
                <a:gd name="T13" fmla="*/ 69 h 82"/>
                <a:gd name="T14" fmla="*/ 57 w 246"/>
                <a:gd name="T15" fmla="*/ 66 h 82"/>
                <a:gd name="T16" fmla="*/ 49 w 246"/>
                <a:gd name="T17" fmla="*/ 63 h 82"/>
                <a:gd name="T18" fmla="*/ 41 w 246"/>
                <a:gd name="T19" fmla="*/ 60 h 82"/>
                <a:gd name="T20" fmla="*/ 34 w 246"/>
                <a:gd name="T21" fmla="*/ 57 h 82"/>
                <a:gd name="T22" fmla="*/ 27 w 246"/>
                <a:gd name="T23" fmla="*/ 53 h 82"/>
                <a:gd name="T24" fmla="*/ 21 w 246"/>
                <a:gd name="T25" fmla="*/ 49 h 82"/>
                <a:gd name="T26" fmla="*/ 15 w 246"/>
                <a:gd name="T27" fmla="*/ 45 h 82"/>
                <a:gd name="T28" fmla="*/ 8 w 246"/>
                <a:gd name="T29" fmla="*/ 39 h 82"/>
                <a:gd name="T30" fmla="*/ 3 w 246"/>
                <a:gd name="T31" fmla="*/ 33 h 82"/>
                <a:gd name="T32" fmla="*/ 0 w 246"/>
                <a:gd name="T33" fmla="*/ 27 h 82"/>
                <a:gd name="T34" fmla="*/ 16 w 246"/>
                <a:gd name="T35" fmla="*/ 29 h 82"/>
                <a:gd name="T36" fmla="*/ 32 w 246"/>
                <a:gd name="T37" fmla="*/ 31 h 82"/>
                <a:gd name="T38" fmla="*/ 48 w 246"/>
                <a:gd name="T39" fmla="*/ 32 h 82"/>
                <a:gd name="T40" fmla="*/ 64 w 246"/>
                <a:gd name="T41" fmla="*/ 33 h 82"/>
                <a:gd name="T42" fmla="*/ 79 w 246"/>
                <a:gd name="T43" fmla="*/ 33 h 82"/>
                <a:gd name="T44" fmla="*/ 95 w 246"/>
                <a:gd name="T45" fmla="*/ 33 h 82"/>
                <a:gd name="T46" fmla="*/ 111 w 246"/>
                <a:gd name="T47" fmla="*/ 32 h 82"/>
                <a:gd name="T48" fmla="*/ 127 w 246"/>
                <a:gd name="T49" fmla="*/ 30 h 82"/>
                <a:gd name="T50" fmla="*/ 143 w 246"/>
                <a:gd name="T51" fmla="*/ 28 h 82"/>
                <a:gd name="T52" fmla="*/ 159 w 246"/>
                <a:gd name="T53" fmla="*/ 26 h 82"/>
                <a:gd name="T54" fmla="*/ 174 w 246"/>
                <a:gd name="T55" fmla="*/ 23 h 82"/>
                <a:gd name="T56" fmla="*/ 189 w 246"/>
                <a:gd name="T57" fmla="*/ 19 h 82"/>
                <a:gd name="T58" fmla="*/ 203 w 246"/>
                <a:gd name="T59" fmla="*/ 15 h 82"/>
                <a:gd name="T60" fmla="*/ 218 w 246"/>
                <a:gd name="T61" fmla="*/ 10 h 82"/>
                <a:gd name="T62" fmla="*/ 232 w 246"/>
                <a:gd name="T63" fmla="*/ 5 h 82"/>
                <a:gd name="T64" fmla="*/ 246 w 246"/>
                <a:gd name="T65" fmla="*/ 0 h 82"/>
                <a:gd name="T66" fmla="*/ 239 w 246"/>
                <a:gd name="T67" fmla="*/ 7 h 82"/>
                <a:gd name="T68" fmla="*/ 233 w 246"/>
                <a:gd name="T69" fmla="*/ 14 h 82"/>
                <a:gd name="T70" fmla="*/ 226 w 246"/>
                <a:gd name="T71" fmla="*/ 22 h 82"/>
                <a:gd name="T72" fmla="*/ 220 w 246"/>
                <a:gd name="T73" fmla="*/ 29 h 82"/>
                <a:gd name="T74" fmla="*/ 213 w 246"/>
                <a:gd name="T75" fmla="*/ 37 h 82"/>
                <a:gd name="T76" fmla="*/ 206 w 246"/>
                <a:gd name="T77" fmla="*/ 44 h 82"/>
                <a:gd name="T78" fmla="*/ 199 w 246"/>
                <a:gd name="T79" fmla="*/ 52 h 82"/>
                <a:gd name="T80" fmla="*/ 192 w 246"/>
                <a:gd name="T81" fmla="*/ 58 h 82"/>
                <a:gd name="T82" fmla="*/ 184 w 246"/>
                <a:gd name="T83" fmla="*/ 65 h 82"/>
                <a:gd name="T84" fmla="*/ 175 w 246"/>
                <a:gd name="T85" fmla="*/ 70 h 82"/>
                <a:gd name="T86" fmla="*/ 167 w 246"/>
                <a:gd name="T87" fmla="*/ 75 h 82"/>
                <a:gd name="T88" fmla="*/ 157 w 246"/>
                <a:gd name="T89" fmla="*/ 78 h 82"/>
                <a:gd name="T90" fmla="*/ 147 w 246"/>
                <a:gd name="T91" fmla="*/ 81 h 82"/>
                <a:gd name="T92" fmla="*/ 136 w 246"/>
                <a:gd name="T93" fmla="*/ 82 h 82"/>
                <a:gd name="T94" fmla="*/ 124 w 246"/>
                <a:gd name="T95" fmla="*/ 81 h 82"/>
                <a:gd name="T96" fmla="*/ 113 w 246"/>
                <a:gd name="T97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" h="82">
                  <a:moveTo>
                    <a:pt x="113" y="80"/>
                  </a:moveTo>
                  <a:lnTo>
                    <a:pt x="105" y="78"/>
                  </a:lnTo>
                  <a:lnTo>
                    <a:pt x="97" y="76"/>
                  </a:lnTo>
                  <a:lnTo>
                    <a:pt x="89" y="74"/>
                  </a:lnTo>
                  <a:lnTo>
                    <a:pt x="81" y="73"/>
                  </a:lnTo>
                  <a:lnTo>
                    <a:pt x="73" y="71"/>
                  </a:lnTo>
                  <a:lnTo>
                    <a:pt x="65" y="69"/>
                  </a:lnTo>
                  <a:lnTo>
                    <a:pt x="57" y="66"/>
                  </a:lnTo>
                  <a:lnTo>
                    <a:pt x="49" y="63"/>
                  </a:lnTo>
                  <a:lnTo>
                    <a:pt x="41" y="60"/>
                  </a:lnTo>
                  <a:lnTo>
                    <a:pt x="34" y="57"/>
                  </a:lnTo>
                  <a:lnTo>
                    <a:pt x="27" y="53"/>
                  </a:lnTo>
                  <a:lnTo>
                    <a:pt x="21" y="49"/>
                  </a:lnTo>
                  <a:lnTo>
                    <a:pt x="15" y="45"/>
                  </a:lnTo>
                  <a:lnTo>
                    <a:pt x="8" y="39"/>
                  </a:lnTo>
                  <a:lnTo>
                    <a:pt x="3" y="33"/>
                  </a:lnTo>
                  <a:lnTo>
                    <a:pt x="0" y="27"/>
                  </a:lnTo>
                  <a:lnTo>
                    <a:pt x="16" y="29"/>
                  </a:lnTo>
                  <a:lnTo>
                    <a:pt x="32" y="31"/>
                  </a:lnTo>
                  <a:lnTo>
                    <a:pt x="48" y="32"/>
                  </a:lnTo>
                  <a:lnTo>
                    <a:pt x="64" y="33"/>
                  </a:lnTo>
                  <a:lnTo>
                    <a:pt x="79" y="33"/>
                  </a:lnTo>
                  <a:lnTo>
                    <a:pt x="95" y="33"/>
                  </a:lnTo>
                  <a:lnTo>
                    <a:pt x="111" y="32"/>
                  </a:lnTo>
                  <a:lnTo>
                    <a:pt x="127" y="30"/>
                  </a:lnTo>
                  <a:lnTo>
                    <a:pt x="143" y="28"/>
                  </a:lnTo>
                  <a:lnTo>
                    <a:pt x="159" y="26"/>
                  </a:lnTo>
                  <a:lnTo>
                    <a:pt x="174" y="23"/>
                  </a:lnTo>
                  <a:lnTo>
                    <a:pt x="189" y="19"/>
                  </a:lnTo>
                  <a:lnTo>
                    <a:pt x="203" y="15"/>
                  </a:lnTo>
                  <a:lnTo>
                    <a:pt x="218" y="10"/>
                  </a:lnTo>
                  <a:lnTo>
                    <a:pt x="232" y="5"/>
                  </a:lnTo>
                  <a:lnTo>
                    <a:pt x="246" y="0"/>
                  </a:lnTo>
                  <a:lnTo>
                    <a:pt x="239" y="7"/>
                  </a:lnTo>
                  <a:lnTo>
                    <a:pt x="233" y="14"/>
                  </a:lnTo>
                  <a:lnTo>
                    <a:pt x="226" y="22"/>
                  </a:lnTo>
                  <a:lnTo>
                    <a:pt x="220" y="29"/>
                  </a:lnTo>
                  <a:lnTo>
                    <a:pt x="213" y="37"/>
                  </a:lnTo>
                  <a:lnTo>
                    <a:pt x="206" y="44"/>
                  </a:lnTo>
                  <a:lnTo>
                    <a:pt x="199" y="52"/>
                  </a:lnTo>
                  <a:lnTo>
                    <a:pt x="192" y="58"/>
                  </a:lnTo>
                  <a:lnTo>
                    <a:pt x="184" y="65"/>
                  </a:lnTo>
                  <a:lnTo>
                    <a:pt x="175" y="70"/>
                  </a:lnTo>
                  <a:lnTo>
                    <a:pt x="167" y="75"/>
                  </a:lnTo>
                  <a:lnTo>
                    <a:pt x="157" y="78"/>
                  </a:lnTo>
                  <a:lnTo>
                    <a:pt x="147" y="81"/>
                  </a:lnTo>
                  <a:lnTo>
                    <a:pt x="136" y="82"/>
                  </a:lnTo>
                  <a:lnTo>
                    <a:pt x="124" y="81"/>
                  </a:lnTo>
                  <a:lnTo>
                    <a:pt x="113" y="8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8" name="Freeform 3400"/>
            <p:cNvSpPr>
              <a:spLocks/>
            </p:cNvSpPr>
            <p:nvPr/>
          </p:nvSpPr>
          <p:spPr bwMode="auto">
            <a:xfrm>
              <a:off x="2099" y="2649"/>
              <a:ext cx="14" cy="7"/>
            </a:xfrm>
            <a:custGeom>
              <a:avLst/>
              <a:gdLst>
                <a:gd name="T0" fmla="*/ 113 w 113"/>
                <a:gd name="T1" fmla="*/ 53 h 53"/>
                <a:gd name="T2" fmla="*/ 105 w 113"/>
                <a:gd name="T3" fmla="*/ 51 h 53"/>
                <a:gd name="T4" fmla="*/ 97 w 113"/>
                <a:gd name="T5" fmla="*/ 49 h 53"/>
                <a:gd name="T6" fmla="*/ 89 w 113"/>
                <a:gd name="T7" fmla="*/ 47 h 53"/>
                <a:gd name="T8" fmla="*/ 81 w 113"/>
                <a:gd name="T9" fmla="*/ 46 h 53"/>
                <a:gd name="T10" fmla="*/ 73 w 113"/>
                <a:gd name="T11" fmla="*/ 44 h 53"/>
                <a:gd name="T12" fmla="*/ 65 w 113"/>
                <a:gd name="T13" fmla="*/ 42 h 53"/>
                <a:gd name="T14" fmla="*/ 57 w 113"/>
                <a:gd name="T15" fmla="*/ 39 h 53"/>
                <a:gd name="T16" fmla="*/ 49 w 113"/>
                <a:gd name="T17" fmla="*/ 36 h 53"/>
                <a:gd name="T18" fmla="*/ 41 w 113"/>
                <a:gd name="T19" fmla="*/ 33 h 53"/>
                <a:gd name="T20" fmla="*/ 34 w 113"/>
                <a:gd name="T21" fmla="*/ 30 h 53"/>
                <a:gd name="T22" fmla="*/ 27 w 113"/>
                <a:gd name="T23" fmla="*/ 26 h 53"/>
                <a:gd name="T24" fmla="*/ 21 w 113"/>
                <a:gd name="T25" fmla="*/ 22 h 53"/>
                <a:gd name="T26" fmla="*/ 15 w 113"/>
                <a:gd name="T27" fmla="*/ 18 h 53"/>
                <a:gd name="T28" fmla="*/ 8 w 113"/>
                <a:gd name="T29" fmla="*/ 12 h 53"/>
                <a:gd name="T30" fmla="*/ 3 w 113"/>
                <a:gd name="T31" fmla="*/ 6 h 53"/>
                <a:gd name="T32" fmla="*/ 0 w 113"/>
                <a:gd name="T3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53">
                  <a:moveTo>
                    <a:pt x="113" y="53"/>
                  </a:moveTo>
                  <a:lnTo>
                    <a:pt x="105" y="51"/>
                  </a:lnTo>
                  <a:lnTo>
                    <a:pt x="97" y="49"/>
                  </a:lnTo>
                  <a:lnTo>
                    <a:pt x="89" y="47"/>
                  </a:lnTo>
                  <a:lnTo>
                    <a:pt x="81" y="46"/>
                  </a:lnTo>
                  <a:lnTo>
                    <a:pt x="73" y="44"/>
                  </a:lnTo>
                  <a:lnTo>
                    <a:pt x="65" y="42"/>
                  </a:lnTo>
                  <a:lnTo>
                    <a:pt x="57" y="39"/>
                  </a:lnTo>
                  <a:lnTo>
                    <a:pt x="49" y="36"/>
                  </a:lnTo>
                  <a:lnTo>
                    <a:pt x="41" y="33"/>
                  </a:lnTo>
                  <a:lnTo>
                    <a:pt x="34" y="30"/>
                  </a:lnTo>
                  <a:lnTo>
                    <a:pt x="27" y="26"/>
                  </a:lnTo>
                  <a:lnTo>
                    <a:pt x="21" y="22"/>
                  </a:lnTo>
                  <a:lnTo>
                    <a:pt x="15" y="18"/>
                  </a:lnTo>
                  <a:lnTo>
                    <a:pt x="8" y="12"/>
                  </a:lnTo>
                  <a:lnTo>
                    <a:pt x="3" y="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29" name="Freeform 3401"/>
            <p:cNvSpPr>
              <a:spLocks/>
            </p:cNvSpPr>
            <p:nvPr/>
          </p:nvSpPr>
          <p:spPr bwMode="auto">
            <a:xfrm>
              <a:off x="2099" y="2646"/>
              <a:ext cx="31" cy="4"/>
            </a:xfrm>
            <a:custGeom>
              <a:avLst/>
              <a:gdLst>
                <a:gd name="T0" fmla="*/ 0 w 246"/>
                <a:gd name="T1" fmla="*/ 27 h 33"/>
                <a:gd name="T2" fmla="*/ 16 w 246"/>
                <a:gd name="T3" fmla="*/ 29 h 33"/>
                <a:gd name="T4" fmla="*/ 32 w 246"/>
                <a:gd name="T5" fmla="*/ 31 h 33"/>
                <a:gd name="T6" fmla="*/ 48 w 246"/>
                <a:gd name="T7" fmla="*/ 32 h 33"/>
                <a:gd name="T8" fmla="*/ 64 w 246"/>
                <a:gd name="T9" fmla="*/ 33 h 33"/>
                <a:gd name="T10" fmla="*/ 79 w 246"/>
                <a:gd name="T11" fmla="*/ 33 h 33"/>
                <a:gd name="T12" fmla="*/ 95 w 246"/>
                <a:gd name="T13" fmla="*/ 33 h 33"/>
                <a:gd name="T14" fmla="*/ 111 w 246"/>
                <a:gd name="T15" fmla="*/ 32 h 33"/>
                <a:gd name="T16" fmla="*/ 127 w 246"/>
                <a:gd name="T17" fmla="*/ 30 h 33"/>
                <a:gd name="T18" fmla="*/ 143 w 246"/>
                <a:gd name="T19" fmla="*/ 28 h 33"/>
                <a:gd name="T20" fmla="*/ 159 w 246"/>
                <a:gd name="T21" fmla="*/ 26 h 33"/>
                <a:gd name="T22" fmla="*/ 174 w 246"/>
                <a:gd name="T23" fmla="*/ 23 h 33"/>
                <a:gd name="T24" fmla="*/ 189 w 246"/>
                <a:gd name="T25" fmla="*/ 19 h 33"/>
                <a:gd name="T26" fmla="*/ 203 w 246"/>
                <a:gd name="T27" fmla="*/ 15 h 33"/>
                <a:gd name="T28" fmla="*/ 218 w 246"/>
                <a:gd name="T29" fmla="*/ 10 h 33"/>
                <a:gd name="T30" fmla="*/ 232 w 246"/>
                <a:gd name="T31" fmla="*/ 5 h 33"/>
                <a:gd name="T32" fmla="*/ 246 w 246"/>
                <a:gd name="T33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6" h="33">
                  <a:moveTo>
                    <a:pt x="0" y="27"/>
                  </a:moveTo>
                  <a:lnTo>
                    <a:pt x="16" y="29"/>
                  </a:lnTo>
                  <a:lnTo>
                    <a:pt x="32" y="31"/>
                  </a:lnTo>
                  <a:lnTo>
                    <a:pt x="48" y="32"/>
                  </a:lnTo>
                  <a:lnTo>
                    <a:pt x="64" y="33"/>
                  </a:lnTo>
                  <a:lnTo>
                    <a:pt x="79" y="33"/>
                  </a:lnTo>
                  <a:lnTo>
                    <a:pt x="95" y="33"/>
                  </a:lnTo>
                  <a:lnTo>
                    <a:pt x="111" y="32"/>
                  </a:lnTo>
                  <a:lnTo>
                    <a:pt x="127" y="30"/>
                  </a:lnTo>
                  <a:lnTo>
                    <a:pt x="143" y="28"/>
                  </a:lnTo>
                  <a:lnTo>
                    <a:pt x="159" y="26"/>
                  </a:lnTo>
                  <a:lnTo>
                    <a:pt x="174" y="23"/>
                  </a:lnTo>
                  <a:lnTo>
                    <a:pt x="189" y="19"/>
                  </a:lnTo>
                  <a:lnTo>
                    <a:pt x="203" y="15"/>
                  </a:lnTo>
                  <a:lnTo>
                    <a:pt x="218" y="10"/>
                  </a:lnTo>
                  <a:lnTo>
                    <a:pt x="232" y="5"/>
                  </a:lnTo>
                  <a:lnTo>
                    <a:pt x="24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0" name="Freeform 3402"/>
            <p:cNvSpPr>
              <a:spLocks/>
            </p:cNvSpPr>
            <p:nvPr/>
          </p:nvSpPr>
          <p:spPr bwMode="auto">
            <a:xfrm>
              <a:off x="2113" y="2646"/>
              <a:ext cx="17" cy="10"/>
            </a:xfrm>
            <a:custGeom>
              <a:avLst/>
              <a:gdLst>
                <a:gd name="T0" fmla="*/ 133 w 133"/>
                <a:gd name="T1" fmla="*/ 0 h 82"/>
                <a:gd name="T2" fmla="*/ 126 w 133"/>
                <a:gd name="T3" fmla="*/ 7 h 82"/>
                <a:gd name="T4" fmla="*/ 120 w 133"/>
                <a:gd name="T5" fmla="*/ 14 h 82"/>
                <a:gd name="T6" fmla="*/ 113 w 133"/>
                <a:gd name="T7" fmla="*/ 22 h 82"/>
                <a:gd name="T8" fmla="*/ 107 w 133"/>
                <a:gd name="T9" fmla="*/ 29 h 82"/>
                <a:gd name="T10" fmla="*/ 100 w 133"/>
                <a:gd name="T11" fmla="*/ 37 h 82"/>
                <a:gd name="T12" fmla="*/ 93 w 133"/>
                <a:gd name="T13" fmla="*/ 44 h 82"/>
                <a:gd name="T14" fmla="*/ 86 w 133"/>
                <a:gd name="T15" fmla="*/ 52 h 82"/>
                <a:gd name="T16" fmla="*/ 79 w 133"/>
                <a:gd name="T17" fmla="*/ 58 h 82"/>
                <a:gd name="T18" fmla="*/ 71 w 133"/>
                <a:gd name="T19" fmla="*/ 65 h 82"/>
                <a:gd name="T20" fmla="*/ 62 w 133"/>
                <a:gd name="T21" fmla="*/ 70 h 82"/>
                <a:gd name="T22" fmla="*/ 54 w 133"/>
                <a:gd name="T23" fmla="*/ 75 h 82"/>
                <a:gd name="T24" fmla="*/ 44 w 133"/>
                <a:gd name="T25" fmla="*/ 78 h 82"/>
                <a:gd name="T26" fmla="*/ 34 w 133"/>
                <a:gd name="T27" fmla="*/ 81 h 82"/>
                <a:gd name="T28" fmla="*/ 23 w 133"/>
                <a:gd name="T29" fmla="*/ 82 h 82"/>
                <a:gd name="T30" fmla="*/ 11 w 133"/>
                <a:gd name="T31" fmla="*/ 81 h 82"/>
                <a:gd name="T32" fmla="*/ 0 w 133"/>
                <a:gd name="T33" fmla="*/ 8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82">
                  <a:moveTo>
                    <a:pt x="133" y="0"/>
                  </a:moveTo>
                  <a:lnTo>
                    <a:pt x="126" y="7"/>
                  </a:lnTo>
                  <a:lnTo>
                    <a:pt x="120" y="14"/>
                  </a:lnTo>
                  <a:lnTo>
                    <a:pt x="113" y="22"/>
                  </a:lnTo>
                  <a:lnTo>
                    <a:pt x="107" y="29"/>
                  </a:lnTo>
                  <a:lnTo>
                    <a:pt x="100" y="37"/>
                  </a:lnTo>
                  <a:lnTo>
                    <a:pt x="93" y="44"/>
                  </a:lnTo>
                  <a:lnTo>
                    <a:pt x="86" y="52"/>
                  </a:lnTo>
                  <a:lnTo>
                    <a:pt x="79" y="58"/>
                  </a:lnTo>
                  <a:lnTo>
                    <a:pt x="71" y="65"/>
                  </a:lnTo>
                  <a:lnTo>
                    <a:pt x="62" y="70"/>
                  </a:lnTo>
                  <a:lnTo>
                    <a:pt x="54" y="75"/>
                  </a:lnTo>
                  <a:lnTo>
                    <a:pt x="44" y="78"/>
                  </a:lnTo>
                  <a:lnTo>
                    <a:pt x="34" y="81"/>
                  </a:lnTo>
                  <a:lnTo>
                    <a:pt x="23" y="82"/>
                  </a:lnTo>
                  <a:lnTo>
                    <a:pt x="11" y="81"/>
                  </a:lnTo>
                  <a:lnTo>
                    <a:pt x="0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1" name="Freeform 3403"/>
            <p:cNvSpPr>
              <a:spLocks/>
            </p:cNvSpPr>
            <p:nvPr/>
          </p:nvSpPr>
          <p:spPr bwMode="auto">
            <a:xfrm>
              <a:off x="2036" y="2741"/>
              <a:ext cx="59" cy="70"/>
            </a:xfrm>
            <a:custGeom>
              <a:avLst/>
              <a:gdLst>
                <a:gd name="T0" fmla="*/ 54 w 472"/>
                <a:gd name="T1" fmla="*/ 564 h 564"/>
                <a:gd name="T2" fmla="*/ 47 w 472"/>
                <a:gd name="T3" fmla="*/ 554 h 564"/>
                <a:gd name="T4" fmla="*/ 41 w 472"/>
                <a:gd name="T5" fmla="*/ 544 h 564"/>
                <a:gd name="T6" fmla="*/ 35 w 472"/>
                <a:gd name="T7" fmla="*/ 533 h 564"/>
                <a:gd name="T8" fmla="*/ 29 w 472"/>
                <a:gd name="T9" fmla="*/ 522 h 564"/>
                <a:gd name="T10" fmla="*/ 23 w 472"/>
                <a:gd name="T11" fmla="*/ 510 h 564"/>
                <a:gd name="T12" fmla="*/ 18 w 472"/>
                <a:gd name="T13" fmla="*/ 497 h 564"/>
                <a:gd name="T14" fmla="*/ 13 w 472"/>
                <a:gd name="T15" fmla="*/ 484 h 564"/>
                <a:gd name="T16" fmla="*/ 9 w 472"/>
                <a:gd name="T17" fmla="*/ 472 h 564"/>
                <a:gd name="T18" fmla="*/ 5 w 472"/>
                <a:gd name="T19" fmla="*/ 459 h 564"/>
                <a:gd name="T20" fmla="*/ 3 w 472"/>
                <a:gd name="T21" fmla="*/ 447 h 564"/>
                <a:gd name="T22" fmla="*/ 1 w 472"/>
                <a:gd name="T23" fmla="*/ 434 h 564"/>
                <a:gd name="T24" fmla="*/ 0 w 472"/>
                <a:gd name="T25" fmla="*/ 422 h 564"/>
                <a:gd name="T26" fmla="*/ 0 w 472"/>
                <a:gd name="T27" fmla="*/ 410 h 564"/>
                <a:gd name="T28" fmla="*/ 1 w 472"/>
                <a:gd name="T29" fmla="*/ 399 h 564"/>
                <a:gd name="T30" fmla="*/ 4 w 472"/>
                <a:gd name="T31" fmla="*/ 388 h 564"/>
                <a:gd name="T32" fmla="*/ 8 w 472"/>
                <a:gd name="T33" fmla="*/ 378 h 564"/>
                <a:gd name="T34" fmla="*/ 33 w 472"/>
                <a:gd name="T35" fmla="*/ 350 h 564"/>
                <a:gd name="T36" fmla="*/ 60 w 472"/>
                <a:gd name="T37" fmla="*/ 325 h 564"/>
                <a:gd name="T38" fmla="*/ 87 w 472"/>
                <a:gd name="T39" fmla="*/ 300 h 564"/>
                <a:gd name="T40" fmla="*/ 115 w 472"/>
                <a:gd name="T41" fmla="*/ 276 h 564"/>
                <a:gd name="T42" fmla="*/ 145 w 472"/>
                <a:gd name="T43" fmla="*/ 253 h 564"/>
                <a:gd name="T44" fmla="*/ 174 w 472"/>
                <a:gd name="T45" fmla="*/ 230 h 564"/>
                <a:gd name="T46" fmla="*/ 203 w 472"/>
                <a:gd name="T47" fmla="*/ 207 h 564"/>
                <a:gd name="T48" fmla="*/ 233 w 472"/>
                <a:gd name="T49" fmla="*/ 184 h 564"/>
                <a:gd name="T50" fmla="*/ 264 w 472"/>
                <a:gd name="T51" fmla="*/ 162 h 564"/>
                <a:gd name="T52" fmla="*/ 294 w 472"/>
                <a:gd name="T53" fmla="*/ 139 h 564"/>
                <a:gd name="T54" fmla="*/ 324 w 472"/>
                <a:gd name="T55" fmla="*/ 117 h 564"/>
                <a:gd name="T56" fmla="*/ 354 w 472"/>
                <a:gd name="T57" fmla="*/ 95 h 564"/>
                <a:gd name="T58" fmla="*/ 384 w 472"/>
                <a:gd name="T59" fmla="*/ 72 h 564"/>
                <a:gd name="T60" fmla="*/ 414 w 472"/>
                <a:gd name="T61" fmla="*/ 48 h 564"/>
                <a:gd name="T62" fmla="*/ 443 w 472"/>
                <a:gd name="T63" fmla="*/ 24 h 564"/>
                <a:gd name="T64" fmla="*/ 472 w 472"/>
                <a:gd name="T65" fmla="*/ 0 h 564"/>
                <a:gd name="T66" fmla="*/ 445 w 472"/>
                <a:gd name="T67" fmla="*/ 33 h 564"/>
                <a:gd name="T68" fmla="*/ 419 w 472"/>
                <a:gd name="T69" fmla="*/ 68 h 564"/>
                <a:gd name="T70" fmla="*/ 393 w 472"/>
                <a:gd name="T71" fmla="*/ 103 h 564"/>
                <a:gd name="T72" fmla="*/ 367 w 472"/>
                <a:gd name="T73" fmla="*/ 138 h 564"/>
                <a:gd name="T74" fmla="*/ 341 w 472"/>
                <a:gd name="T75" fmla="*/ 172 h 564"/>
                <a:gd name="T76" fmla="*/ 315 w 472"/>
                <a:gd name="T77" fmla="*/ 209 h 564"/>
                <a:gd name="T78" fmla="*/ 290 w 472"/>
                <a:gd name="T79" fmla="*/ 244 h 564"/>
                <a:gd name="T80" fmla="*/ 265 w 472"/>
                <a:gd name="T81" fmla="*/ 279 h 564"/>
                <a:gd name="T82" fmla="*/ 238 w 472"/>
                <a:gd name="T83" fmla="*/ 315 h 564"/>
                <a:gd name="T84" fmla="*/ 212 w 472"/>
                <a:gd name="T85" fmla="*/ 350 h 564"/>
                <a:gd name="T86" fmla="*/ 187 w 472"/>
                <a:gd name="T87" fmla="*/ 387 h 564"/>
                <a:gd name="T88" fmla="*/ 161 w 472"/>
                <a:gd name="T89" fmla="*/ 422 h 564"/>
                <a:gd name="T90" fmla="*/ 135 w 472"/>
                <a:gd name="T91" fmla="*/ 457 h 564"/>
                <a:gd name="T92" fmla="*/ 107 w 472"/>
                <a:gd name="T93" fmla="*/ 493 h 564"/>
                <a:gd name="T94" fmla="*/ 81 w 472"/>
                <a:gd name="T95" fmla="*/ 529 h 564"/>
                <a:gd name="T96" fmla="*/ 54 w 472"/>
                <a:gd name="T97" fmla="*/ 564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72" h="564">
                  <a:moveTo>
                    <a:pt x="54" y="564"/>
                  </a:moveTo>
                  <a:lnTo>
                    <a:pt x="47" y="554"/>
                  </a:lnTo>
                  <a:lnTo>
                    <a:pt x="41" y="544"/>
                  </a:lnTo>
                  <a:lnTo>
                    <a:pt x="35" y="533"/>
                  </a:lnTo>
                  <a:lnTo>
                    <a:pt x="29" y="522"/>
                  </a:lnTo>
                  <a:lnTo>
                    <a:pt x="23" y="510"/>
                  </a:lnTo>
                  <a:lnTo>
                    <a:pt x="18" y="497"/>
                  </a:lnTo>
                  <a:lnTo>
                    <a:pt x="13" y="484"/>
                  </a:lnTo>
                  <a:lnTo>
                    <a:pt x="9" y="472"/>
                  </a:lnTo>
                  <a:lnTo>
                    <a:pt x="5" y="459"/>
                  </a:lnTo>
                  <a:lnTo>
                    <a:pt x="3" y="447"/>
                  </a:lnTo>
                  <a:lnTo>
                    <a:pt x="1" y="434"/>
                  </a:lnTo>
                  <a:lnTo>
                    <a:pt x="0" y="422"/>
                  </a:lnTo>
                  <a:lnTo>
                    <a:pt x="0" y="410"/>
                  </a:lnTo>
                  <a:lnTo>
                    <a:pt x="1" y="399"/>
                  </a:lnTo>
                  <a:lnTo>
                    <a:pt x="4" y="388"/>
                  </a:lnTo>
                  <a:lnTo>
                    <a:pt x="8" y="378"/>
                  </a:lnTo>
                  <a:lnTo>
                    <a:pt x="33" y="350"/>
                  </a:lnTo>
                  <a:lnTo>
                    <a:pt x="60" y="325"/>
                  </a:lnTo>
                  <a:lnTo>
                    <a:pt x="87" y="300"/>
                  </a:lnTo>
                  <a:lnTo>
                    <a:pt x="115" y="276"/>
                  </a:lnTo>
                  <a:lnTo>
                    <a:pt x="145" y="253"/>
                  </a:lnTo>
                  <a:lnTo>
                    <a:pt x="174" y="230"/>
                  </a:lnTo>
                  <a:lnTo>
                    <a:pt x="203" y="207"/>
                  </a:lnTo>
                  <a:lnTo>
                    <a:pt x="233" y="184"/>
                  </a:lnTo>
                  <a:lnTo>
                    <a:pt x="264" y="162"/>
                  </a:lnTo>
                  <a:lnTo>
                    <a:pt x="294" y="139"/>
                  </a:lnTo>
                  <a:lnTo>
                    <a:pt x="324" y="117"/>
                  </a:lnTo>
                  <a:lnTo>
                    <a:pt x="354" y="95"/>
                  </a:lnTo>
                  <a:lnTo>
                    <a:pt x="384" y="72"/>
                  </a:lnTo>
                  <a:lnTo>
                    <a:pt x="414" y="48"/>
                  </a:lnTo>
                  <a:lnTo>
                    <a:pt x="443" y="24"/>
                  </a:lnTo>
                  <a:lnTo>
                    <a:pt x="472" y="0"/>
                  </a:lnTo>
                  <a:lnTo>
                    <a:pt x="445" y="33"/>
                  </a:lnTo>
                  <a:lnTo>
                    <a:pt x="419" y="68"/>
                  </a:lnTo>
                  <a:lnTo>
                    <a:pt x="393" y="103"/>
                  </a:lnTo>
                  <a:lnTo>
                    <a:pt x="367" y="138"/>
                  </a:lnTo>
                  <a:lnTo>
                    <a:pt x="341" y="172"/>
                  </a:lnTo>
                  <a:lnTo>
                    <a:pt x="315" y="209"/>
                  </a:lnTo>
                  <a:lnTo>
                    <a:pt x="290" y="244"/>
                  </a:lnTo>
                  <a:lnTo>
                    <a:pt x="265" y="279"/>
                  </a:lnTo>
                  <a:lnTo>
                    <a:pt x="238" y="315"/>
                  </a:lnTo>
                  <a:lnTo>
                    <a:pt x="212" y="350"/>
                  </a:lnTo>
                  <a:lnTo>
                    <a:pt x="187" y="387"/>
                  </a:lnTo>
                  <a:lnTo>
                    <a:pt x="161" y="422"/>
                  </a:lnTo>
                  <a:lnTo>
                    <a:pt x="135" y="457"/>
                  </a:lnTo>
                  <a:lnTo>
                    <a:pt x="107" y="493"/>
                  </a:lnTo>
                  <a:lnTo>
                    <a:pt x="81" y="529"/>
                  </a:lnTo>
                  <a:lnTo>
                    <a:pt x="54" y="564"/>
                  </a:lnTo>
                  <a:close/>
                </a:path>
              </a:pathLst>
            </a:custGeom>
            <a:solidFill>
              <a:srgbClr val="D09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2" name="Freeform 3404"/>
            <p:cNvSpPr>
              <a:spLocks/>
            </p:cNvSpPr>
            <p:nvPr/>
          </p:nvSpPr>
          <p:spPr bwMode="auto">
            <a:xfrm>
              <a:off x="2036" y="2788"/>
              <a:ext cx="6" cy="23"/>
            </a:xfrm>
            <a:custGeom>
              <a:avLst/>
              <a:gdLst>
                <a:gd name="T0" fmla="*/ 54 w 54"/>
                <a:gd name="T1" fmla="*/ 186 h 186"/>
                <a:gd name="T2" fmla="*/ 47 w 54"/>
                <a:gd name="T3" fmla="*/ 176 h 186"/>
                <a:gd name="T4" fmla="*/ 41 w 54"/>
                <a:gd name="T5" fmla="*/ 166 h 186"/>
                <a:gd name="T6" fmla="*/ 35 w 54"/>
                <a:gd name="T7" fmla="*/ 155 h 186"/>
                <a:gd name="T8" fmla="*/ 29 w 54"/>
                <a:gd name="T9" fmla="*/ 144 h 186"/>
                <a:gd name="T10" fmla="*/ 23 w 54"/>
                <a:gd name="T11" fmla="*/ 132 h 186"/>
                <a:gd name="T12" fmla="*/ 18 w 54"/>
                <a:gd name="T13" fmla="*/ 119 h 186"/>
                <a:gd name="T14" fmla="*/ 13 w 54"/>
                <a:gd name="T15" fmla="*/ 106 h 186"/>
                <a:gd name="T16" fmla="*/ 9 w 54"/>
                <a:gd name="T17" fmla="*/ 94 h 186"/>
                <a:gd name="T18" fmla="*/ 5 w 54"/>
                <a:gd name="T19" fmla="*/ 81 h 186"/>
                <a:gd name="T20" fmla="*/ 3 w 54"/>
                <a:gd name="T21" fmla="*/ 69 h 186"/>
                <a:gd name="T22" fmla="*/ 1 w 54"/>
                <a:gd name="T23" fmla="*/ 56 h 186"/>
                <a:gd name="T24" fmla="*/ 0 w 54"/>
                <a:gd name="T25" fmla="*/ 44 h 186"/>
                <a:gd name="T26" fmla="*/ 0 w 54"/>
                <a:gd name="T27" fmla="*/ 32 h 186"/>
                <a:gd name="T28" fmla="*/ 1 w 54"/>
                <a:gd name="T29" fmla="*/ 21 h 186"/>
                <a:gd name="T30" fmla="*/ 4 w 54"/>
                <a:gd name="T31" fmla="*/ 10 h 186"/>
                <a:gd name="T32" fmla="*/ 8 w 54"/>
                <a:gd name="T3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186">
                  <a:moveTo>
                    <a:pt x="54" y="186"/>
                  </a:moveTo>
                  <a:lnTo>
                    <a:pt x="47" y="176"/>
                  </a:lnTo>
                  <a:lnTo>
                    <a:pt x="41" y="166"/>
                  </a:lnTo>
                  <a:lnTo>
                    <a:pt x="35" y="155"/>
                  </a:lnTo>
                  <a:lnTo>
                    <a:pt x="29" y="144"/>
                  </a:lnTo>
                  <a:lnTo>
                    <a:pt x="23" y="132"/>
                  </a:lnTo>
                  <a:lnTo>
                    <a:pt x="18" y="119"/>
                  </a:lnTo>
                  <a:lnTo>
                    <a:pt x="13" y="106"/>
                  </a:lnTo>
                  <a:lnTo>
                    <a:pt x="9" y="94"/>
                  </a:lnTo>
                  <a:lnTo>
                    <a:pt x="5" y="81"/>
                  </a:lnTo>
                  <a:lnTo>
                    <a:pt x="3" y="69"/>
                  </a:lnTo>
                  <a:lnTo>
                    <a:pt x="1" y="56"/>
                  </a:lnTo>
                  <a:lnTo>
                    <a:pt x="0" y="44"/>
                  </a:lnTo>
                  <a:lnTo>
                    <a:pt x="0" y="32"/>
                  </a:lnTo>
                  <a:lnTo>
                    <a:pt x="1" y="21"/>
                  </a:lnTo>
                  <a:lnTo>
                    <a:pt x="4" y="10"/>
                  </a:lnTo>
                  <a:lnTo>
                    <a:pt x="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3" name="Freeform 3405"/>
            <p:cNvSpPr>
              <a:spLocks/>
            </p:cNvSpPr>
            <p:nvPr/>
          </p:nvSpPr>
          <p:spPr bwMode="auto">
            <a:xfrm>
              <a:off x="2037" y="2741"/>
              <a:ext cx="58" cy="47"/>
            </a:xfrm>
            <a:custGeom>
              <a:avLst/>
              <a:gdLst>
                <a:gd name="T0" fmla="*/ 0 w 464"/>
                <a:gd name="T1" fmla="*/ 378 h 378"/>
                <a:gd name="T2" fmla="*/ 25 w 464"/>
                <a:gd name="T3" fmla="*/ 350 h 378"/>
                <a:gd name="T4" fmla="*/ 52 w 464"/>
                <a:gd name="T5" fmla="*/ 325 h 378"/>
                <a:gd name="T6" fmla="*/ 79 w 464"/>
                <a:gd name="T7" fmla="*/ 300 h 378"/>
                <a:gd name="T8" fmla="*/ 107 w 464"/>
                <a:gd name="T9" fmla="*/ 276 h 378"/>
                <a:gd name="T10" fmla="*/ 137 w 464"/>
                <a:gd name="T11" fmla="*/ 253 h 378"/>
                <a:gd name="T12" fmla="*/ 166 w 464"/>
                <a:gd name="T13" fmla="*/ 230 h 378"/>
                <a:gd name="T14" fmla="*/ 195 w 464"/>
                <a:gd name="T15" fmla="*/ 207 h 378"/>
                <a:gd name="T16" fmla="*/ 225 w 464"/>
                <a:gd name="T17" fmla="*/ 184 h 378"/>
                <a:gd name="T18" fmla="*/ 256 w 464"/>
                <a:gd name="T19" fmla="*/ 162 h 378"/>
                <a:gd name="T20" fmla="*/ 286 w 464"/>
                <a:gd name="T21" fmla="*/ 139 h 378"/>
                <a:gd name="T22" fmla="*/ 316 w 464"/>
                <a:gd name="T23" fmla="*/ 117 h 378"/>
                <a:gd name="T24" fmla="*/ 346 w 464"/>
                <a:gd name="T25" fmla="*/ 95 h 378"/>
                <a:gd name="T26" fmla="*/ 376 w 464"/>
                <a:gd name="T27" fmla="*/ 72 h 378"/>
                <a:gd name="T28" fmla="*/ 406 w 464"/>
                <a:gd name="T29" fmla="*/ 48 h 378"/>
                <a:gd name="T30" fmla="*/ 435 w 464"/>
                <a:gd name="T31" fmla="*/ 24 h 378"/>
                <a:gd name="T32" fmla="*/ 464 w 464"/>
                <a:gd name="T33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4" h="378">
                  <a:moveTo>
                    <a:pt x="0" y="378"/>
                  </a:moveTo>
                  <a:lnTo>
                    <a:pt x="25" y="350"/>
                  </a:lnTo>
                  <a:lnTo>
                    <a:pt x="52" y="325"/>
                  </a:lnTo>
                  <a:lnTo>
                    <a:pt x="79" y="300"/>
                  </a:lnTo>
                  <a:lnTo>
                    <a:pt x="107" y="276"/>
                  </a:lnTo>
                  <a:lnTo>
                    <a:pt x="137" y="253"/>
                  </a:lnTo>
                  <a:lnTo>
                    <a:pt x="166" y="230"/>
                  </a:lnTo>
                  <a:lnTo>
                    <a:pt x="195" y="207"/>
                  </a:lnTo>
                  <a:lnTo>
                    <a:pt x="225" y="184"/>
                  </a:lnTo>
                  <a:lnTo>
                    <a:pt x="256" y="162"/>
                  </a:lnTo>
                  <a:lnTo>
                    <a:pt x="286" y="139"/>
                  </a:lnTo>
                  <a:lnTo>
                    <a:pt x="316" y="117"/>
                  </a:lnTo>
                  <a:lnTo>
                    <a:pt x="346" y="95"/>
                  </a:lnTo>
                  <a:lnTo>
                    <a:pt x="376" y="72"/>
                  </a:lnTo>
                  <a:lnTo>
                    <a:pt x="406" y="48"/>
                  </a:lnTo>
                  <a:lnTo>
                    <a:pt x="435" y="24"/>
                  </a:lnTo>
                  <a:lnTo>
                    <a:pt x="464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4" name="Freeform 3406"/>
            <p:cNvSpPr>
              <a:spLocks/>
            </p:cNvSpPr>
            <p:nvPr/>
          </p:nvSpPr>
          <p:spPr bwMode="auto">
            <a:xfrm>
              <a:off x="2042" y="2741"/>
              <a:ext cx="53" cy="70"/>
            </a:xfrm>
            <a:custGeom>
              <a:avLst/>
              <a:gdLst>
                <a:gd name="T0" fmla="*/ 418 w 418"/>
                <a:gd name="T1" fmla="*/ 0 h 564"/>
                <a:gd name="T2" fmla="*/ 391 w 418"/>
                <a:gd name="T3" fmla="*/ 33 h 564"/>
                <a:gd name="T4" fmla="*/ 365 w 418"/>
                <a:gd name="T5" fmla="*/ 68 h 564"/>
                <a:gd name="T6" fmla="*/ 339 w 418"/>
                <a:gd name="T7" fmla="*/ 103 h 564"/>
                <a:gd name="T8" fmla="*/ 313 w 418"/>
                <a:gd name="T9" fmla="*/ 138 h 564"/>
                <a:gd name="T10" fmla="*/ 287 w 418"/>
                <a:gd name="T11" fmla="*/ 172 h 564"/>
                <a:gd name="T12" fmla="*/ 261 w 418"/>
                <a:gd name="T13" fmla="*/ 209 h 564"/>
                <a:gd name="T14" fmla="*/ 236 w 418"/>
                <a:gd name="T15" fmla="*/ 244 h 564"/>
                <a:gd name="T16" fmla="*/ 211 w 418"/>
                <a:gd name="T17" fmla="*/ 279 h 564"/>
                <a:gd name="T18" fmla="*/ 184 w 418"/>
                <a:gd name="T19" fmla="*/ 315 h 564"/>
                <a:gd name="T20" fmla="*/ 158 w 418"/>
                <a:gd name="T21" fmla="*/ 350 h 564"/>
                <a:gd name="T22" fmla="*/ 133 w 418"/>
                <a:gd name="T23" fmla="*/ 387 h 564"/>
                <a:gd name="T24" fmla="*/ 107 w 418"/>
                <a:gd name="T25" fmla="*/ 422 h 564"/>
                <a:gd name="T26" fmla="*/ 81 w 418"/>
                <a:gd name="T27" fmla="*/ 457 h 564"/>
                <a:gd name="T28" fmla="*/ 53 w 418"/>
                <a:gd name="T29" fmla="*/ 493 h 564"/>
                <a:gd name="T30" fmla="*/ 27 w 418"/>
                <a:gd name="T31" fmla="*/ 529 h 564"/>
                <a:gd name="T32" fmla="*/ 0 w 418"/>
                <a:gd name="T33" fmla="*/ 564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8" h="564">
                  <a:moveTo>
                    <a:pt x="418" y="0"/>
                  </a:moveTo>
                  <a:lnTo>
                    <a:pt x="391" y="33"/>
                  </a:lnTo>
                  <a:lnTo>
                    <a:pt x="365" y="68"/>
                  </a:lnTo>
                  <a:lnTo>
                    <a:pt x="339" y="103"/>
                  </a:lnTo>
                  <a:lnTo>
                    <a:pt x="313" y="138"/>
                  </a:lnTo>
                  <a:lnTo>
                    <a:pt x="287" y="172"/>
                  </a:lnTo>
                  <a:lnTo>
                    <a:pt x="261" y="209"/>
                  </a:lnTo>
                  <a:lnTo>
                    <a:pt x="236" y="244"/>
                  </a:lnTo>
                  <a:lnTo>
                    <a:pt x="211" y="279"/>
                  </a:lnTo>
                  <a:lnTo>
                    <a:pt x="184" y="315"/>
                  </a:lnTo>
                  <a:lnTo>
                    <a:pt x="158" y="350"/>
                  </a:lnTo>
                  <a:lnTo>
                    <a:pt x="133" y="387"/>
                  </a:lnTo>
                  <a:lnTo>
                    <a:pt x="107" y="422"/>
                  </a:lnTo>
                  <a:lnTo>
                    <a:pt x="81" y="457"/>
                  </a:lnTo>
                  <a:lnTo>
                    <a:pt x="53" y="493"/>
                  </a:lnTo>
                  <a:lnTo>
                    <a:pt x="27" y="529"/>
                  </a:lnTo>
                  <a:lnTo>
                    <a:pt x="0" y="56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5" name="Freeform 3407"/>
            <p:cNvSpPr>
              <a:spLocks/>
            </p:cNvSpPr>
            <p:nvPr/>
          </p:nvSpPr>
          <p:spPr bwMode="auto">
            <a:xfrm>
              <a:off x="2065" y="2625"/>
              <a:ext cx="27" cy="7"/>
            </a:xfrm>
            <a:custGeom>
              <a:avLst/>
              <a:gdLst>
                <a:gd name="T0" fmla="*/ 180 w 220"/>
                <a:gd name="T1" fmla="*/ 40 h 54"/>
                <a:gd name="T2" fmla="*/ 168 w 220"/>
                <a:gd name="T3" fmla="*/ 41 h 54"/>
                <a:gd name="T4" fmla="*/ 157 w 220"/>
                <a:gd name="T5" fmla="*/ 42 h 54"/>
                <a:gd name="T6" fmla="*/ 145 w 220"/>
                <a:gd name="T7" fmla="*/ 43 h 54"/>
                <a:gd name="T8" fmla="*/ 134 w 220"/>
                <a:gd name="T9" fmla="*/ 44 h 54"/>
                <a:gd name="T10" fmla="*/ 122 w 220"/>
                <a:gd name="T11" fmla="*/ 46 h 54"/>
                <a:gd name="T12" fmla="*/ 111 w 220"/>
                <a:gd name="T13" fmla="*/ 47 h 54"/>
                <a:gd name="T14" fmla="*/ 100 w 220"/>
                <a:gd name="T15" fmla="*/ 48 h 54"/>
                <a:gd name="T16" fmla="*/ 88 w 220"/>
                <a:gd name="T17" fmla="*/ 50 h 54"/>
                <a:gd name="T18" fmla="*/ 77 w 220"/>
                <a:gd name="T19" fmla="*/ 51 h 54"/>
                <a:gd name="T20" fmla="*/ 66 w 220"/>
                <a:gd name="T21" fmla="*/ 52 h 54"/>
                <a:gd name="T22" fmla="*/ 55 w 220"/>
                <a:gd name="T23" fmla="*/ 53 h 54"/>
                <a:gd name="T24" fmla="*/ 44 w 220"/>
                <a:gd name="T25" fmla="*/ 53 h 54"/>
                <a:gd name="T26" fmla="*/ 33 w 220"/>
                <a:gd name="T27" fmla="*/ 54 h 54"/>
                <a:gd name="T28" fmla="*/ 22 w 220"/>
                <a:gd name="T29" fmla="*/ 54 h 54"/>
                <a:gd name="T30" fmla="*/ 10 w 220"/>
                <a:gd name="T31" fmla="*/ 53 h 54"/>
                <a:gd name="T32" fmla="*/ 0 w 220"/>
                <a:gd name="T33" fmla="*/ 53 h 54"/>
                <a:gd name="T34" fmla="*/ 12 w 220"/>
                <a:gd name="T35" fmla="*/ 47 h 54"/>
                <a:gd name="T36" fmla="*/ 25 w 220"/>
                <a:gd name="T37" fmla="*/ 42 h 54"/>
                <a:gd name="T38" fmla="*/ 38 w 220"/>
                <a:gd name="T39" fmla="*/ 37 h 54"/>
                <a:gd name="T40" fmla="*/ 51 w 220"/>
                <a:gd name="T41" fmla="*/ 32 h 54"/>
                <a:gd name="T42" fmla="*/ 64 w 220"/>
                <a:gd name="T43" fmla="*/ 28 h 54"/>
                <a:gd name="T44" fmla="*/ 78 w 220"/>
                <a:gd name="T45" fmla="*/ 23 h 54"/>
                <a:gd name="T46" fmla="*/ 92 w 220"/>
                <a:gd name="T47" fmla="*/ 19 h 54"/>
                <a:gd name="T48" fmla="*/ 106 w 220"/>
                <a:gd name="T49" fmla="*/ 15 h 54"/>
                <a:gd name="T50" fmla="*/ 120 w 220"/>
                <a:gd name="T51" fmla="*/ 12 h 54"/>
                <a:gd name="T52" fmla="*/ 134 w 220"/>
                <a:gd name="T53" fmla="*/ 9 h 54"/>
                <a:gd name="T54" fmla="*/ 148 w 220"/>
                <a:gd name="T55" fmla="*/ 6 h 54"/>
                <a:gd name="T56" fmla="*/ 164 w 220"/>
                <a:gd name="T57" fmla="*/ 4 h 54"/>
                <a:gd name="T58" fmla="*/ 178 w 220"/>
                <a:gd name="T59" fmla="*/ 2 h 54"/>
                <a:gd name="T60" fmla="*/ 192 w 220"/>
                <a:gd name="T61" fmla="*/ 1 h 54"/>
                <a:gd name="T62" fmla="*/ 206 w 220"/>
                <a:gd name="T63" fmla="*/ 0 h 54"/>
                <a:gd name="T64" fmla="*/ 220 w 220"/>
                <a:gd name="T65" fmla="*/ 1 h 54"/>
                <a:gd name="T66" fmla="*/ 219 w 220"/>
                <a:gd name="T67" fmla="*/ 4 h 54"/>
                <a:gd name="T68" fmla="*/ 219 w 220"/>
                <a:gd name="T69" fmla="*/ 8 h 54"/>
                <a:gd name="T70" fmla="*/ 218 w 220"/>
                <a:gd name="T71" fmla="*/ 11 h 54"/>
                <a:gd name="T72" fmla="*/ 216 w 220"/>
                <a:gd name="T73" fmla="*/ 14 h 54"/>
                <a:gd name="T74" fmla="*/ 214 w 220"/>
                <a:gd name="T75" fmla="*/ 18 h 54"/>
                <a:gd name="T76" fmla="*/ 212 w 220"/>
                <a:gd name="T77" fmla="*/ 21 h 54"/>
                <a:gd name="T78" fmla="*/ 209 w 220"/>
                <a:gd name="T79" fmla="*/ 24 h 54"/>
                <a:gd name="T80" fmla="*/ 207 w 220"/>
                <a:gd name="T81" fmla="*/ 26 h 54"/>
                <a:gd name="T82" fmla="*/ 204 w 220"/>
                <a:gd name="T83" fmla="*/ 29 h 54"/>
                <a:gd name="T84" fmla="*/ 200 w 220"/>
                <a:gd name="T85" fmla="*/ 31 h 54"/>
                <a:gd name="T86" fmla="*/ 197 w 220"/>
                <a:gd name="T87" fmla="*/ 33 h 54"/>
                <a:gd name="T88" fmla="*/ 193 w 220"/>
                <a:gd name="T89" fmla="*/ 35 h 54"/>
                <a:gd name="T90" fmla="*/ 190 w 220"/>
                <a:gd name="T91" fmla="*/ 37 h 54"/>
                <a:gd name="T92" fmla="*/ 186 w 220"/>
                <a:gd name="T93" fmla="*/ 38 h 54"/>
                <a:gd name="T94" fmla="*/ 183 w 220"/>
                <a:gd name="T95" fmla="*/ 39 h 54"/>
                <a:gd name="T96" fmla="*/ 180 w 220"/>
                <a:gd name="T97" fmla="*/ 4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0" h="54">
                  <a:moveTo>
                    <a:pt x="180" y="40"/>
                  </a:moveTo>
                  <a:lnTo>
                    <a:pt x="168" y="41"/>
                  </a:lnTo>
                  <a:lnTo>
                    <a:pt x="157" y="42"/>
                  </a:lnTo>
                  <a:lnTo>
                    <a:pt x="145" y="43"/>
                  </a:lnTo>
                  <a:lnTo>
                    <a:pt x="134" y="44"/>
                  </a:lnTo>
                  <a:lnTo>
                    <a:pt x="122" y="46"/>
                  </a:lnTo>
                  <a:lnTo>
                    <a:pt x="111" y="47"/>
                  </a:lnTo>
                  <a:lnTo>
                    <a:pt x="100" y="48"/>
                  </a:lnTo>
                  <a:lnTo>
                    <a:pt x="88" y="50"/>
                  </a:lnTo>
                  <a:lnTo>
                    <a:pt x="77" y="51"/>
                  </a:lnTo>
                  <a:lnTo>
                    <a:pt x="66" y="52"/>
                  </a:lnTo>
                  <a:lnTo>
                    <a:pt x="55" y="53"/>
                  </a:lnTo>
                  <a:lnTo>
                    <a:pt x="44" y="53"/>
                  </a:lnTo>
                  <a:lnTo>
                    <a:pt x="33" y="54"/>
                  </a:lnTo>
                  <a:lnTo>
                    <a:pt x="22" y="54"/>
                  </a:lnTo>
                  <a:lnTo>
                    <a:pt x="10" y="53"/>
                  </a:lnTo>
                  <a:lnTo>
                    <a:pt x="0" y="53"/>
                  </a:lnTo>
                  <a:lnTo>
                    <a:pt x="12" y="47"/>
                  </a:lnTo>
                  <a:lnTo>
                    <a:pt x="25" y="42"/>
                  </a:lnTo>
                  <a:lnTo>
                    <a:pt x="38" y="37"/>
                  </a:lnTo>
                  <a:lnTo>
                    <a:pt x="51" y="32"/>
                  </a:lnTo>
                  <a:lnTo>
                    <a:pt x="64" y="28"/>
                  </a:lnTo>
                  <a:lnTo>
                    <a:pt x="78" y="23"/>
                  </a:lnTo>
                  <a:lnTo>
                    <a:pt x="92" y="19"/>
                  </a:lnTo>
                  <a:lnTo>
                    <a:pt x="106" y="15"/>
                  </a:lnTo>
                  <a:lnTo>
                    <a:pt x="120" y="12"/>
                  </a:lnTo>
                  <a:lnTo>
                    <a:pt x="134" y="9"/>
                  </a:lnTo>
                  <a:lnTo>
                    <a:pt x="148" y="6"/>
                  </a:lnTo>
                  <a:lnTo>
                    <a:pt x="164" y="4"/>
                  </a:lnTo>
                  <a:lnTo>
                    <a:pt x="178" y="2"/>
                  </a:lnTo>
                  <a:lnTo>
                    <a:pt x="192" y="1"/>
                  </a:lnTo>
                  <a:lnTo>
                    <a:pt x="206" y="0"/>
                  </a:lnTo>
                  <a:lnTo>
                    <a:pt x="220" y="1"/>
                  </a:lnTo>
                  <a:lnTo>
                    <a:pt x="219" y="4"/>
                  </a:lnTo>
                  <a:lnTo>
                    <a:pt x="219" y="8"/>
                  </a:lnTo>
                  <a:lnTo>
                    <a:pt x="218" y="11"/>
                  </a:lnTo>
                  <a:lnTo>
                    <a:pt x="216" y="14"/>
                  </a:lnTo>
                  <a:lnTo>
                    <a:pt x="214" y="18"/>
                  </a:lnTo>
                  <a:lnTo>
                    <a:pt x="212" y="21"/>
                  </a:lnTo>
                  <a:lnTo>
                    <a:pt x="209" y="24"/>
                  </a:lnTo>
                  <a:lnTo>
                    <a:pt x="207" y="26"/>
                  </a:lnTo>
                  <a:lnTo>
                    <a:pt x="204" y="29"/>
                  </a:lnTo>
                  <a:lnTo>
                    <a:pt x="200" y="31"/>
                  </a:lnTo>
                  <a:lnTo>
                    <a:pt x="197" y="33"/>
                  </a:lnTo>
                  <a:lnTo>
                    <a:pt x="193" y="35"/>
                  </a:lnTo>
                  <a:lnTo>
                    <a:pt x="190" y="37"/>
                  </a:lnTo>
                  <a:lnTo>
                    <a:pt x="186" y="38"/>
                  </a:lnTo>
                  <a:lnTo>
                    <a:pt x="183" y="39"/>
                  </a:lnTo>
                  <a:lnTo>
                    <a:pt x="180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6" name="Freeform 3408"/>
            <p:cNvSpPr>
              <a:spLocks/>
            </p:cNvSpPr>
            <p:nvPr/>
          </p:nvSpPr>
          <p:spPr bwMode="auto">
            <a:xfrm>
              <a:off x="2065" y="2630"/>
              <a:ext cx="22" cy="2"/>
            </a:xfrm>
            <a:custGeom>
              <a:avLst/>
              <a:gdLst>
                <a:gd name="T0" fmla="*/ 180 w 180"/>
                <a:gd name="T1" fmla="*/ 0 h 14"/>
                <a:gd name="T2" fmla="*/ 168 w 180"/>
                <a:gd name="T3" fmla="*/ 1 h 14"/>
                <a:gd name="T4" fmla="*/ 157 w 180"/>
                <a:gd name="T5" fmla="*/ 2 h 14"/>
                <a:gd name="T6" fmla="*/ 145 w 180"/>
                <a:gd name="T7" fmla="*/ 3 h 14"/>
                <a:gd name="T8" fmla="*/ 134 w 180"/>
                <a:gd name="T9" fmla="*/ 4 h 14"/>
                <a:gd name="T10" fmla="*/ 122 w 180"/>
                <a:gd name="T11" fmla="*/ 6 h 14"/>
                <a:gd name="T12" fmla="*/ 111 w 180"/>
                <a:gd name="T13" fmla="*/ 7 h 14"/>
                <a:gd name="T14" fmla="*/ 100 w 180"/>
                <a:gd name="T15" fmla="*/ 8 h 14"/>
                <a:gd name="T16" fmla="*/ 88 w 180"/>
                <a:gd name="T17" fmla="*/ 10 h 14"/>
                <a:gd name="T18" fmla="*/ 77 w 180"/>
                <a:gd name="T19" fmla="*/ 11 h 14"/>
                <a:gd name="T20" fmla="*/ 66 w 180"/>
                <a:gd name="T21" fmla="*/ 12 h 14"/>
                <a:gd name="T22" fmla="*/ 55 w 180"/>
                <a:gd name="T23" fmla="*/ 13 h 14"/>
                <a:gd name="T24" fmla="*/ 44 w 180"/>
                <a:gd name="T25" fmla="*/ 13 h 14"/>
                <a:gd name="T26" fmla="*/ 33 w 180"/>
                <a:gd name="T27" fmla="*/ 14 h 14"/>
                <a:gd name="T28" fmla="*/ 22 w 180"/>
                <a:gd name="T29" fmla="*/ 14 h 14"/>
                <a:gd name="T30" fmla="*/ 10 w 180"/>
                <a:gd name="T31" fmla="*/ 13 h 14"/>
                <a:gd name="T32" fmla="*/ 0 w 180"/>
                <a:gd name="T33" fmla="*/ 1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0" h="14">
                  <a:moveTo>
                    <a:pt x="180" y="0"/>
                  </a:moveTo>
                  <a:lnTo>
                    <a:pt x="168" y="1"/>
                  </a:lnTo>
                  <a:lnTo>
                    <a:pt x="157" y="2"/>
                  </a:lnTo>
                  <a:lnTo>
                    <a:pt x="145" y="3"/>
                  </a:lnTo>
                  <a:lnTo>
                    <a:pt x="134" y="4"/>
                  </a:lnTo>
                  <a:lnTo>
                    <a:pt x="122" y="6"/>
                  </a:lnTo>
                  <a:lnTo>
                    <a:pt x="111" y="7"/>
                  </a:lnTo>
                  <a:lnTo>
                    <a:pt x="100" y="8"/>
                  </a:lnTo>
                  <a:lnTo>
                    <a:pt x="88" y="10"/>
                  </a:lnTo>
                  <a:lnTo>
                    <a:pt x="77" y="11"/>
                  </a:lnTo>
                  <a:lnTo>
                    <a:pt x="66" y="12"/>
                  </a:lnTo>
                  <a:lnTo>
                    <a:pt x="55" y="13"/>
                  </a:lnTo>
                  <a:lnTo>
                    <a:pt x="44" y="13"/>
                  </a:lnTo>
                  <a:lnTo>
                    <a:pt x="33" y="14"/>
                  </a:lnTo>
                  <a:lnTo>
                    <a:pt x="22" y="14"/>
                  </a:lnTo>
                  <a:lnTo>
                    <a:pt x="10" y="13"/>
                  </a:lnTo>
                  <a:lnTo>
                    <a:pt x="0" y="1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7" name="Freeform 3409"/>
            <p:cNvSpPr>
              <a:spLocks/>
            </p:cNvSpPr>
            <p:nvPr/>
          </p:nvSpPr>
          <p:spPr bwMode="auto">
            <a:xfrm>
              <a:off x="2065" y="2625"/>
              <a:ext cx="27" cy="7"/>
            </a:xfrm>
            <a:custGeom>
              <a:avLst/>
              <a:gdLst>
                <a:gd name="T0" fmla="*/ 0 w 220"/>
                <a:gd name="T1" fmla="*/ 53 h 53"/>
                <a:gd name="T2" fmla="*/ 12 w 220"/>
                <a:gd name="T3" fmla="*/ 47 h 53"/>
                <a:gd name="T4" fmla="*/ 25 w 220"/>
                <a:gd name="T5" fmla="*/ 42 h 53"/>
                <a:gd name="T6" fmla="*/ 38 w 220"/>
                <a:gd name="T7" fmla="*/ 37 h 53"/>
                <a:gd name="T8" fmla="*/ 51 w 220"/>
                <a:gd name="T9" fmla="*/ 32 h 53"/>
                <a:gd name="T10" fmla="*/ 64 w 220"/>
                <a:gd name="T11" fmla="*/ 28 h 53"/>
                <a:gd name="T12" fmla="*/ 78 w 220"/>
                <a:gd name="T13" fmla="*/ 23 h 53"/>
                <a:gd name="T14" fmla="*/ 92 w 220"/>
                <a:gd name="T15" fmla="*/ 19 h 53"/>
                <a:gd name="T16" fmla="*/ 106 w 220"/>
                <a:gd name="T17" fmla="*/ 15 h 53"/>
                <a:gd name="T18" fmla="*/ 120 w 220"/>
                <a:gd name="T19" fmla="*/ 12 h 53"/>
                <a:gd name="T20" fmla="*/ 134 w 220"/>
                <a:gd name="T21" fmla="*/ 9 h 53"/>
                <a:gd name="T22" fmla="*/ 148 w 220"/>
                <a:gd name="T23" fmla="*/ 6 h 53"/>
                <a:gd name="T24" fmla="*/ 164 w 220"/>
                <a:gd name="T25" fmla="*/ 4 h 53"/>
                <a:gd name="T26" fmla="*/ 178 w 220"/>
                <a:gd name="T27" fmla="*/ 2 h 53"/>
                <a:gd name="T28" fmla="*/ 192 w 220"/>
                <a:gd name="T29" fmla="*/ 1 h 53"/>
                <a:gd name="T30" fmla="*/ 206 w 220"/>
                <a:gd name="T31" fmla="*/ 0 h 53"/>
                <a:gd name="T32" fmla="*/ 220 w 220"/>
                <a:gd name="T33" fmla="*/ 1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0" h="53">
                  <a:moveTo>
                    <a:pt x="0" y="53"/>
                  </a:moveTo>
                  <a:lnTo>
                    <a:pt x="12" y="47"/>
                  </a:lnTo>
                  <a:lnTo>
                    <a:pt x="25" y="42"/>
                  </a:lnTo>
                  <a:lnTo>
                    <a:pt x="38" y="37"/>
                  </a:lnTo>
                  <a:lnTo>
                    <a:pt x="51" y="32"/>
                  </a:lnTo>
                  <a:lnTo>
                    <a:pt x="64" y="28"/>
                  </a:lnTo>
                  <a:lnTo>
                    <a:pt x="78" y="23"/>
                  </a:lnTo>
                  <a:lnTo>
                    <a:pt x="92" y="19"/>
                  </a:lnTo>
                  <a:lnTo>
                    <a:pt x="106" y="15"/>
                  </a:lnTo>
                  <a:lnTo>
                    <a:pt x="120" y="12"/>
                  </a:lnTo>
                  <a:lnTo>
                    <a:pt x="134" y="9"/>
                  </a:lnTo>
                  <a:lnTo>
                    <a:pt x="148" y="6"/>
                  </a:lnTo>
                  <a:lnTo>
                    <a:pt x="164" y="4"/>
                  </a:lnTo>
                  <a:lnTo>
                    <a:pt x="178" y="2"/>
                  </a:lnTo>
                  <a:lnTo>
                    <a:pt x="192" y="1"/>
                  </a:lnTo>
                  <a:lnTo>
                    <a:pt x="206" y="0"/>
                  </a:lnTo>
                  <a:lnTo>
                    <a:pt x="220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8" name="Freeform 3410"/>
            <p:cNvSpPr>
              <a:spLocks/>
            </p:cNvSpPr>
            <p:nvPr/>
          </p:nvSpPr>
          <p:spPr bwMode="auto">
            <a:xfrm>
              <a:off x="2087" y="2625"/>
              <a:ext cx="5" cy="5"/>
            </a:xfrm>
            <a:custGeom>
              <a:avLst/>
              <a:gdLst>
                <a:gd name="T0" fmla="*/ 40 w 40"/>
                <a:gd name="T1" fmla="*/ 0 h 39"/>
                <a:gd name="T2" fmla="*/ 39 w 40"/>
                <a:gd name="T3" fmla="*/ 3 h 39"/>
                <a:gd name="T4" fmla="*/ 39 w 40"/>
                <a:gd name="T5" fmla="*/ 7 h 39"/>
                <a:gd name="T6" fmla="*/ 38 w 40"/>
                <a:gd name="T7" fmla="*/ 10 h 39"/>
                <a:gd name="T8" fmla="*/ 36 w 40"/>
                <a:gd name="T9" fmla="*/ 13 h 39"/>
                <a:gd name="T10" fmla="*/ 34 w 40"/>
                <a:gd name="T11" fmla="*/ 17 h 39"/>
                <a:gd name="T12" fmla="*/ 32 w 40"/>
                <a:gd name="T13" fmla="*/ 20 h 39"/>
                <a:gd name="T14" fmla="*/ 29 w 40"/>
                <a:gd name="T15" fmla="*/ 23 h 39"/>
                <a:gd name="T16" fmla="*/ 27 w 40"/>
                <a:gd name="T17" fmla="*/ 25 h 39"/>
                <a:gd name="T18" fmla="*/ 24 w 40"/>
                <a:gd name="T19" fmla="*/ 28 h 39"/>
                <a:gd name="T20" fmla="*/ 20 w 40"/>
                <a:gd name="T21" fmla="*/ 30 h 39"/>
                <a:gd name="T22" fmla="*/ 17 w 40"/>
                <a:gd name="T23" fmla="*/ 32 h 39"/>
                <a:gd name="T24" fmla="*/ 13 w 40"/>
                <a:gd name="T25" fmla="*/ 34 h 39"/>
                <a:gd name="T26" fmla="*/ 10 w 40"/>
                <a:gd name="T27" fmla="*/ 36 h 39"/>
                <a:gd name="T28" fmla="*/ 6 w 40"/>
                <a:gd name="T29" fmla="*/ 37 h 39"/>
                <a:gd name="T30" fmla="*/ 3 w 40"/>
                <a:gd name="T31" fmla="*/ 38 h 39"/>
                <a:gd name="T32" fmla="*/ 0 w 40"/>
                <a:gd name="T3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39">
                  <a:moveTo>
                    <a:pt x="40" y="0"/>
                  </a:moveTo>
                  <a:lnTo>
                    <a:pt x="39" y="3"/>
                  </a:lnTo>
                  <a:lnTo>
                    <a:pt x="39" y="7"/>
                  </a:lnTo>
                  <a:lnTo>
                    <a:pt x="38" y="10"/>
                  </a:lnTo>
                  <a:lnTo>
                    <a:pt x="36" y="13"/>
                  </a:lnTo>
                  <a:lnTo>
                    <a:pt x="34" y="17"/>
                  </a:lnTo>
                  <a:lnTo>
                    <a:pt x="32" y="20"/>
                  </a:lnTo>
                  <a:lnTo>
                    <a:pt x="29" y="23"/>
                  </a:lnTo>
                  <a:lnTo>
                    <a:pt x="27" y="25"/>
                  </a:lnTo>
                  <a:lnTo>
                    <a:pt x="24" y="28"/>
                  </a:lnTo>
                  <a:lnTo>
                    <a:pt x="20" y="30"/>
                  </a:lnTo>
                  <a:lnTo>
                    <a:pt x="17" y="32"/>
                  </a:lnTo>
                  <a:lnTo>
                    <a:pt x="13" y="34"/>
                  </a:lnTo>
                  <a:lnTo>
                    <a:pt x="10" y="36"/>
                  </a:lnTo>
                  <a:lnTo>
                    <a:pt x="6" y="37"/>
                  </a:lnTo>
                  <a:lnTo>
                    <a:pt x="3" y="38"/>
                  </a:lnTo>
                  <a:lnTo>
                    <a:pt x="0" y="3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39" name="Freeform 3411"/>
            <p:cNvSpPr>
              <a:spLocks/>
            </p:cNvSpPr>
            <p:nvPr/>
          </p:nvSpPr>
          <p:spPr bwMode="auto">
            <a:xfrm>
              <a:off x="1949" y="3442"/>
              <a:ext cx="135" cy="34"/>
            </a:xfrm>
            <a:custGeom>
              <a:avLst/>
              <a:gdLst>
                <a:gd name="T0" fmla="*/ 668 w 1083"/>
                <a:gd name="T1" fmla="*/ 262 h 273"/>
                <a:gd name="T2" fmla="*/ 582 w 1083"/>
                <a:gd name="T3" fmla="*/ 261 h 273"/>
                <a:gd name="T4" fmla="*/ 494 w 1083"/>
                <a:gd name="T5" fmla="*/ 264 h 273"/>
                <a:gd name="T6" fmla="*/ 406 w 1083"/>
                <a:gd name="T7" fmla="*/ 270 h 273"/>
                <a:gd name="T8" fmla="*/ 319 w 1083"/>
                <a:gd name="T9" fmla="*/ 273 h 273"/>
                <a:gd name="T10" fmla="*/ 232 w 1083"/>
                <a:gd name="T11" fmla="*/ 271 h 273"/>
                <a:gd name="T12" fmla="*/ 147 w 1083"/>
                <a:gd name="T13" fmla="*/ 260 h 273"/>
                <a:gd name="T14" fmla="*/ 66 w 1083"/>
                <a:gd name="T15" fmla="*/ 237 h 273"/>
                <a:gd name="T16" fmla="*/ 21 w 1083"/>
                <a:gd name="T17" fmla="*/ 217 h 273"/>
                <a:gd name="T18" fmla="*/ 15 w 1083"/>
                <a:gd name="T19" fmla="*/ 211 h 273"/>
                <a:gd name="T20" fmla="*/ 10 w 1083"/>
                <a:gd name="T21" fmla="*/ 204 h 273"/>
                <a:gd name="T22" fmla="*/ 6 w 1083"/>
                <a:gd name="T23" fmla="*/ 197 h 273"/>
                <a:gd name="T24" fmla="*/ 3 w 1083"/>
                <a:gd name="T25" fmla="*/ 189 h 273"/>
                <a:gd name="T26" fmla="*/ 2 w 1083"/>
                <a:gd name="T27" fmla="*/ 181 h 273"/>
                <a:gd name="T28" fmla="*/ 1 w 1083"/>
                <a:gd name="T29" fmla="*/ 172 h 273"/>
                <a:gd name="T30" fmla="*/ 0 w 1083"/>
                <a:gd name="T31" fmla="*/ 164 h 273"/>
                <a:gd name="T32" fmla="*/ 22 w 1083"/>
                <a:gd name="T33" fmla="*/ 145 h 273"/>
                <a:gd name="T34" fmla="*/ 70 w 1083"/>
                <a:gd name="T35" fmla="*/ 124 h 273"/>
                <a:gd name="T36" fmla="*/ 119 w 1083"/>
                <a:gd name="T37" fmla="*/ 108 h 273"/>
                <a:gd name="T38" fmla="*/ 172 w 1083"/>
                <a:gd name="T39" fmla="*/ 96 h 273"/>
                <a:gd name="T40" fmla="*/ 224 w 1083"/>
                <a:gd name="T41" fmla="*/ 87 h 273"/>
                <a:gd name="T42" fmla="*/ 276 w 1083"/>
                <a:gd name="T43" fmla="*/ 78 h 273"/>
                <a:gd name="T44" fmla="*/ 329 w 1083"/>
                <a:gd name="T45" fmla="*/ 68 h 273"/>
                <a:gd name="T46" fmla="*/ 380 w 1083"/>
                <a:gd name="T47" fmla="*/ 55 h 273"/>
                <a:gd name="T48" fmla="*/ 413 w 1083"/>
                <a:gd name="T49" fmla="*/ 42 h 273"/>
                <a:gd name="T50" fmla="*/ 430 w 1083"/>
                <a:gd name="T51" fmla="*/ 34 h 273"/>
                <a:gd name="T52" fmla="*/ 446 w 1083"/>
                <a:gd name="T53" fmla="*/ 28 h 273"/>
                <a:gd name="T54" fmla="*/ 462 w 1083"/>
                <a:gd name="T55" fmla="*/ 24 h 273"/>
                <a:gd name="T56" fmla="*/ 478 w 1083"/>
                <a:gd name="T57" fmla="*/ 21 h 273"/>
                <a:gd name="T58" fmla="*/ 494 w 1083"/>
                <a:gd name="T59" fmla="*/ 20 h 273"/>
                <a:gd name="T60" fmla="*/ 511 w 1083"/>
                <a:gd name="T61" fmla="*/ 20 h 273"/>
                <a:gd name="T62" fmla="*/ 529 w 1083"/>
                <a:gd name="T63" fmla="*/ 20 h 273"/>
                <a:gd name="T64" fmla="*/ 568 w 1083"/>
                <a:gd name="T65" fmla="*/ 37 h 273"/>
                <a:gd name="T66" fmla="*/ 627 w 1083"/>
                <a:gd name="T67" fmla="*/ 59 h 273"/>
                <a:gd name="T68" fmla="*/ 688 w 1083"/>
                <a:gd name="T69" fmla="*/ 66 h 273"/>
                <a:gd name="T70" fmla="*/ 748 w 1083"/>
                <a:gd name="T71" fmla="*/ 63 h 273"/>
                <a:gd name="T72" fmla="*/ 809 w 1083"/>
                <a:gd name="T73" fmla="*/ 52 h 273"/>
                <a:gd name="T74" fmla="*/ 870 w 1083"/>
                <a:gd name="T75" fmla="*/ 37 h 273"/>
                <a:gd name="T76" fmla="*/ 931 w 1083"/>
                <a:gd name="T77" fmla="*/ 21 h 273"/>
                <a:gd name="T78" fmla="*/ 992 w 1083"/>
                <a:gd name="T79" fmla="*/ 6 h 273"/>
                <a:gd name="T80" fmla="*/ 1030 w 1083"/>
                <a:gd name="T81" fmla="*/ 6 h 273"/>
                <a:gd name="T82" fmla="*/ 1042 w 1083"/>
                <a:gd name="T83" fmla="*/ 19 h 273"/>
                <a:gd name="T84" fmla="*/ 1053 w 1083"/>
                <a:gd name="T85" fmla="*/ 34 h 273"/>
                <a:gd name="T86" fmla="*/ 1063 w 1083"/>
                <a:gd name="T87" fmla="*/ 50 h 273"/>
                <a:gd name="T88" fmla="*/ 1070 w 1083"/>
                <a:gd name="T89" fmla="*/ 66 h 273"/>
                <a:gd name="T90" fmla="*/ 1076 w 1083"/>
                <a:gd name="T91" fmla="*/ 84 h 273"/>
                <a:gd name="T92" fmla="*/ 1080 w 1083"/>
                <a:gd name="T93" fmla="*/ 103 h 273"/>
                <a:gd name="T94" fmla="*/ 1082 w 1083"/>
                <a:gd name="T95" fmla="*/ 123 h 273"/>
                <a:gd name="T96" fmla="*/ 1082 w 1083"/>
                <a:gd name="T97" fmla="*/ 133 h 273"/>
                <a:gd name="T98" fmla="*/ 710 w 1083"/>
                <a:gd name="T99" fmla="*/ 266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3" h="273">
                  <a:moveTo>
                    <a:pt x="711" y="266"/>
                  </a:moveTo>
                  <a:lnTo>
                    <a:pt x="668" y="262"/>
                  </a:lnTo>
                  <a:lnTo>
                    <a:pt x="625" y="261"/>
                  </a:lnTo>
                  <a:lnTo>
                    <a:pt x="582" y="261"/>
                  </a:lnTo>
                  <a:lnTo>
                    <a:pt x="538" y="262"/>
                  </a:lnTo>
                  <a:lnTo>
                    <a:pt x="494" y="264"/>
                  </a:lnTo>
                  <a:lnTo>
                    <a:pt x="450" y="267"/>
                  </a:lnTo>
                  <a:lnTo>
                    <a:pt x="406" y="270"/>
                  </a:lnTo>
                  <a:lnTo>
                    <a:pt x="362" y="272"/>
                  </a:lnTo>
                  <a:lnTo>
                    <a:pt x="319" y="273"/>
                  </a:lnTo>
                  <a:lnTo>
                    <a:pt x="274" y="273"/>
                  </a:lnTo>
                  <a:lnTo>
                    <a:pt x="232" y="271"/>
                  </a:lnTo>
                  <a:lnTo>
                    <a:pt x="189" y="267"/>
                  </a:lnTo>
                  <a:lnTo>
                    <a:pt x="147" y="260"/>
                  </a:lnTo>
                  <a:lnTo>
                    <a:pt x="106" y="250"/>
                  </a:lnTo>
                  <a:lnTo>
                    <a:pt x="66" y="237"/>
                  </a:lnTo>
                  <a:lnTo>
                    <a:pt x="26" y="220"/>
                  </a:lnTo>
                  <a:lnTo>
                    <a:pt x="21" y="217"/>
                  </a:lnTo>
                  <a:lnTo>
                    <a:pt x="18" y="214"/>
                  </a:lnTo>
                  <a:lnTo>
                    <a:pt x="15" y="211"/>
                  </a:lnTo>
                  <a:lnTo>
                    <a:pt x="12" y="207"/>
                  </a:lnTo>
                  <a:lnTo>
                    <a:pt x="10" y="204"/>
                  </a:lnTo>
                  <a:lnTo>
                    <a:pt x="8" y="200"/>
                  </a:lnTo>
                  <a:lnTo>
                    <a:pt x="6" y="197"/>
                  </a:lnTo>
                  <a:lnTo>
                    <a:pt x="5" y="193"/>
                  </a:lnTo>
                  <a:lnTo>
                    <a:pt x="3" y="189"/>
                  </a:lnTo>
                  <a:lnTo>
                    <a:pt x="3" y="185"/>
                  </a:lnTo>
                  <a:lnTo>
                    <a:pt x="2" y="181"/>
                  </a:lnTo>
                  <a:lnTo>
                    <a:pt x="1" y="177"/>
                  </a:lnTo>
                  <a:lnTo>
                    <a:pt x="1" y="172"/>
                  </a:lnTo>
                  <a:lnTo>
                    <a:pt x="0" y="168"/>
                  </a:lnTo>
                  <a:lnTo>
                    <a:pt x="0" y="164"/>
                  </a:lnTo>
                  <a:lnTo>
                    <a:pt x="0" y="160"/>
                  </a:lnTo>
                  <a:lnTo>
                    <a:pt x="22" y="145"/>
                  </a:lnTo>
                  <a:lnTo>
                    <a:pt x="46" y="134"/>
                  </a:lnTo>
                  <a:lnTo>
                    <a:pt x="70" y="124"/>
                  </a:lnTo>
                  <a:lnTo>
                    <a:pt x="94" y="115"/>
                  </a:lnTo>
                  <a:lnTo>
                    <a:pt x="119" y="108"/>
                  </a:lnTo>
                  <a:lnTo>
                    <a:pt x="145" y="102"/>
                  </a:lnTo>
                  <a:lnTo>
                    <a:pt x="172" y="96"/>
                  </a:lnTo>
                  <a:lnTo>
                    <a:pt x="198" y="92"/>
                  </a:lnTo>
                  <a:lnTo>
                    <a:pt x="224" y="87"/>
                  </a:lnTo>
                  <a:lnTo>
                    <a:pt x="250" y="83"/>
                  </a:lnTo>
                  <a:lnTo>
                    <a:pt x="276" y="78"/>
                  </a:lnTo>
                  <a:lnTo>
                    <a:pt x="303" y="73"/>
                  </a:lnTo>
                  <a:lnTo>
                    <a:pt x="329" y="68"/>
                  </a:lnTo>
                  <a:lnTo>
                    <a:pt x="355" y="62"/>
                  </a:lnTo>
                  <a:lnTo>
                    <a:pt x="380" y="55"/>
                  </a:lnTo>
                  <a:lnTo>
                    <a:pt x="405" y="47"/>
                  </a:lnTo>
                  <a:lnTo>
                    <a:pt x="413" y="42"/>
                  </a:lnTo>
                  <a:lnTo>
                    <a:pt x="421" y="37"/>
                  </a:lnTo>
                  <a:lnTo>
                    <a:pt x="430" y="34"/>
                  </a:lnTo>
                  <a:lnTo>
                    <a:pt x="438" y="30"/>
                  </a:lnTo>
                  <a:lnTo>
                    <a:pt x="446" y="28"/>
                  </a:lnTo>
                  <a:lnTo>
                    <a:pt x="454" y="25"/>
                  </a:lnTo>
                  <a:lnTo>
                    <a:pt x="462" y="24"/>
                  </a:lnTo>
                  <a:lnTo>
                    <a:pt x="470" y="22"/>
                  </a:lnTo>
                  <a:lnTo>
                    <a:pt x="478" y="21"/>
                  </a:lnTo>
                  <a:lnTo>
                    <a:pt x="486" y="20"/>
                  </a:lnTo>
                  <a:lnTo>
                    <a:pt x="494" y="20"/>
                  </a:lnTo>
                  <a:lnTo>
                    <a:pt x="503" y="20"/>
                  </a:lnTo>
                  <a:lnTo>
                    <a:pt x="511" y="20"/>
                  </a:lnTo>
                  <a:lnTo>
                    <a:pt x="520" y="20"/>
                  </a:lnTo>
                  <a:lnTo>
                    <a:pt x="529" y="20"/>
                  </a:lnTo>
                  <a:lnTo>
                    <a:pt x="538" y="21"/>
                  </a:lnTo>
                  <a:lnTo>
                    <a:pt x="568" y="37"/>
                  </a:lnTo>
                  <a:lnTo>
                    <a:pt x="597" y="50"/>
                  </a:lnTo>
                  <a:lnTo>
                    <a:pt x="627" y="59"/>
                  </a:lnTo>
                  <a:lnTo>
                    <a:pt x="657" y="64"/>
                  </a:lnTo>
                  <a:lnTo>
                    <a:pt x="688" y="66"/>
                  </a:lnTo>
                  <a:lnTo>
                    <a:pt x="718" y="66"/>
                  </a:lnTo>
                  <a:lnTo>
                    <a:pt x="748" y="63"/>
                  </a:lnTo>
                  <a:lnTo>
                    <a:pt x="779" y="59"/>
                  </a:lnTo>
                  <a:lnTo>
                    <a:pt x="809" y="52"/>
                  </a:lnTo>
                  <a:lnTo>
                    <a:pt x="840" y="45"/>
                  </a:lnTo>
                  <a:lnTo>
                    <a:pt x="870" y="37"/>
                  </a:lnTo>
                  <a:lnTo>
                    <a:pt x="901" y="29"/>
                  </a:lnTo>
                  <a:lnTo>
                    <a:pt x="931" y="21"/>
                  </a:lnTo>
                  <a:lnTo>
                    <a:pt x="962" y="13"/>
                  </a:lnTo>
                  <a:lnTo>
                    <a:pt x="992" y="6"/>
                  </a:lnTo>
                  <a:lnTo>
                    <a:pt x="1023" y="0"/>
                  </a:lnTo>
                  <a:lnTo>
                    <a:pt x="1030" y="6"/>
                  </a:lnTo>
                  <a:lnTo>
                    <a:pt x="1036" y="13"/>
                  </a:lnTo>
                  <a:lnTo>
                    <a:pt x="1042" y="19"/>
                  </a:lnTo>
                  <a:lnTo>
                    <a:pt x="1048" y="26"/>
                  </a:lnTo>
                  <a:lnTo>
                    <a:pt x="1053" y="34"/>
                  </a:lnTo>
                  <a:lnTo>
                    <a:pt x="1058" y="41"/>
                  </a:lnTo>
                  <a:lnTo>
                    <a:pt x="1063" y="50"/>
                  </a:lnTo>
                  <a:lnTo>
                    <a:pt x="1067" y="58"/>
                  </a:lnTo>
                  <a:lnTo>
                    <a:pt x="1070" y="66"/>
                  </a:lnTo>
                  <a:lnTo>
                    <a:pt x="1073" y="75"/>
                  </a:lnTo>
                  <a:lnTo>
                    <a:pt x="1076" y="84"/>
                  </a:lnTo>
                  <a:lnTo>
                    <a:pt x="1078" y="94"/>
                  </a:lnTo>
                  <a:lnTo>
                    <a:pt x="1080" y="103"/>
                  </a:lnTo>
                  <a:lnTo>
                    <a:pt x="1082" y="113"/>
                  </a:lnTo>
                  <a:lnTo>
                    <a:pt x="1082" y="123"/>
                  </a:lnTo>
                  <a:lnTo>
                    <a:pt x="1083" y="133"/>
                  </a:lnTo>
                  <a:lnTo>
                    <a:pt x="1082" y="133"/>
                  </a:lnTo>
                  <a:lnTo>
                    <a:pt x="1029" y="227"/>
                  </a:lnTo>
                  <a:lnTo>
                    <a:pt x="710" y="266"/>
                  </a:lnTo>
                  <a:lnTo>
                    <a:pt x="711" y="266"/>
                  </a:lnTo>
                  <a:close/>
                </a:path>
              </a:pathLst>
            </a:custGeom>
            <a:solidFill>
              <a:srgbClr val="88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0" name="Freeform 3412"/>
            <p:cNvSpPr>
              <a:spLocks/>
            </p:cNvSpPr>
            <p:nvPr/>
          </p:nvSpPr>
          <p:spPr bwMode="auto">
            <a:xfrm>
              <a:off x="1952" y="3470"/>
              <a:ext cx="85" cy="6"/>
            </a:xfrm>
            <a:custGeom>
              <a:avLst/>
              <a:gdLst>
                <a:gd name="T0" fmla="*/ 685 w 685"/>
                <a:gd name="T1" fmla="*/ 46 h 53"/>
                <a:gd name="T2" fmla="*/ 642 w 685"/>
                <a:gd name="T3" fmla="*/ 42 h 53"/>
                <a:gd name="T4" fmla="*/ 599 w 685"/>
                <a:gd name="T5" fmla="*/ 41 h 53"/>
                <a:gd name="T6" fmla="*/ 556 w 685"/>
                <a:gd name="T7" fmla="*/ 41 h 53"/>
                <a:gd name="T8" fmla="*/ 512 w 685"/>
                <a:gd name="T9" fmla="*/ 42 h 53"/>
                <a:gd name="T10" fmla="*/ 468 w 685"/>
                <a:gd name="T11" fmla="*/ 44 h 53"/>
                <a:gd name="T12" fmla="*/ 424 w 685"/>
                <a:gd name="T13" fmla="*/ 47 h 53"/>
                <a:gd name="T14" fmla="*/ 380 w 685"/>
                <a:gd name="T15" fmla="*/ 50 h 53"/>
                <a:gd name="T16" fmla="*/ 336 w 685"/>
                <a:gd name="T17" fmla="*/ 52 h 53"/>
                <a:gd name="T18" fmla="*/ 293 w 685"/>
                <a:gd name="T19" fmla="*/ 53 h 53"/>
                <a:gd name="T20" fmla="*/ 248 w 685"/>
                <a:gd name="T21" fmla="*/ 53 h 53"/>
                <a:gd name="T22" fmla="*/ 206 w 685"/>
                <a:gd name="T23" fmla="*/ 51 h 53"/>
                <a:gd name="T24" fmla="*/ 163 w 685"/>
                <a:gd name="T25" fmla="*/ 47 h 53"/>
                <a:gd name="T26" fmla="*/ 121 w 685"/>
                <a:gd name="T27" fmla="*/ 40 h 53"/>
                <a:gd name="T28" fmla="*/ 80 w 685"/>
                <a:gd name="T29" fmla="*/ 30 h 53"/>
                <a:gd name="T30" fmla="*/ 40 w 685"/>
                <a:gd name="T31" fmla="*/ 17 h 53"/>
                <a:gd name="T32" fmla="*/ 0 w 685"/>
                <a:gd name="T33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85" h="53">
                  <a:moveTo>
                    <a:pt x="685" y="46"/>
                  </a:moveTo>
                  <a:lnTo>
                    <a:pt x="642" y="42"/>
                  </a:lnTo>
                  <a:lnTo>
                    <a:pt x="599" y="41"/>
                  </a:lnTo>
                  <a:lnTo>
                    <a:pt x="556" y="41"/>
                  </a:lnTo>
                  <a:lnTo>
                    <a:pt x="512" y="42"/>
                  </a:lnTo>
                  <a:lnTo>
                    <a:pt x="468" y="44"/>
                  </a:lnTo>
                  <a:lnTo>
                    <a:pt x="424" y="47"/>
                  </a:lnTo>
                  <a:lnTo>
                    <a:pt x="380" y="50"/>
                  </a:lnTo>
                  <a:lnTo>
                    <a:pt x="336" y="52"/>
                  </a:lnTo>
                  <a:lnTo>
                    <a:pt x="293" y="53"/>
                  </a:lnTo>
                  <a:lnTo>
                    <a:pt x="248" y="53"/>
                  </a:lnTo>
                  <a:lnTo>
                    <a:pt x="206" y="51"/>
                  </a:lnTo>
                  <a:lnTo>
                    <a:pt x="163" y="47"/>
                  </a:lnTo>
                  <a:lnTo>
                    <a:pt x="121" y="40"/>
                  </a:lnTo>
                  <a:lnTo>
                    <a:pt x="80" y="30"/>
                  </a:lnTo>
                  <a:lnTo>
                    <a:pt x="40" y="1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1" name="Freeform 3413"/>
            <p:cNvSpPr>
              <a:spLocks/>
            </p:cNvSpPr>
            <p:nvPr/>
          </p:nvSpPr>
          <p:spPr bwMode="auto">
            <a:xfrm>
              <a:off x="1949" y="3462"/>
              <a:ext cx="3" cy="8"/>
            </a:xfrm>
            <a:custGeom>
              <a:avLst/>
              <a:gdLst>
                <a:gd name="T0" fmla="*/ 26 w 26"/>
                <a:gd name="T1" fmla="*/ 60 h 60"/>
                <a:gd name="T2" fmla="*/ 21 w 26"/>
                <a:gd name="T3" fmla="*/ 57 h 60"/>
                <a:gd name="T4" fmla="*/ 18 w 26"/>
                <a:gd name="T5" fmla="*/ 54 h 60"/>
                <a:gd name="T6" fmla="*/ 15 w 26"/>
                <a:gd name="T7" fmla="*/ 51 h 60"/>
                <a:gd name="T8" fmla="*/ 12 w 26"/>
                <a:gd name="T9" fmla="*/ 47 h 60"/>
                <a:gd name="T10" fmla="*/ 10 w 26"/>
                <a:gd name="T11" fmla="*/ 44 h 60"/>
                <a:gd name="T12" fmla="*/ 8 w 26"/>
                <a:gd name="T13" fmla="*/ 40 h 60"/>
                <a:gd name="T14" fmla="*/ 6 w 26"/>
                <a:gd name="T15" fmla="*/ 37 h 60"/>
                <a:gd name="T16" fmla="*/ 5 w 26"/>
                <a:gd name="T17" fmla="*/ 33 h 60"/>
                <a:gd name="T18" fmla="*/ 3 w 26"/>
                <a:gd name="T19" fmla="*/ 29 h 60"/>
                <a:gd name="T20" fmla="*/ 3 w 26"/>
                <a:gd name="T21" fmla="*/ 25 h 60"/>
                <a:gd name="T22" fmla="*/ 2 w 26"/>
                <a:gd name="T23" fmla="*/ 21 h 60"/>
                <a:gd name="T24" fmla="*/ 1 w 26"/>
                <a:gd name="T25" fmla="*/ 17 h 60"/>
                <a:gd name="T26" fmla="*/ 1 w 26"/>
                <a:gd name="T27" fmla="*/ 12 h 60"/>
                <a:gd name="T28" fmla="*/ 0 w 26"/>
                <a:gd name="T29" fmla="*/ 8 h 60"/>
                <a:gd name="T30" fmla="*/ 0 w 26"/>
                <a:gd name="T31" fmla="*/ 4 h 60"/>
                <a:gd name="T32" fmla="*/ 0 w 26"/>
                <a:gd name="T3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60">
                  <a:moveTo>
                    <a:pt x="26" y="60"/>
                  </a:moveTo>
                  <a:lnTo>
                    <a:pt x="21" y="57"/>
                  </a:lnTo>
                  <a:lnTo>
                    <a:pt x="18" y="54"/>
                  </a:lnTo>
                  <a:lnTo>
                    <a:pt x="15" y="51"/>
                  </a:lnTo>
                  <a:lnTo>
                    <a:pt x="12" y="47"/>
                  </a:lnTo>
                  <a:lnTo>
                    <a:pt x="10" y="44"/>
                  </a:lnTo>
                  <a:lnTo>
                    <a:pt x="8" y="40"/>
                  </a:lnTo>
                  <a:lnTo>
                    <a:pt x="6" y="37"/>
                  </a:lnTo>
                  <a:lnTo>
                    <a:pt x="5" y="33"/>
                  </a:lnTo>
                  <a:lnTo>
                    <a:pt x="3" y="29"/>
                  </a:lnTo>
                  <a:lnTo>
                    <a:pt x="3" y="25"/>
                  </a:lnTo>
                  <a:lnTo>
                    <a:pt x="2" y="21"/>
                  </a:lnTo>
                  <a:lnTo>
                    <a:pt x="1" y="17"/>
                  </a:lnTo>
                  <a:lnTo>
                    <a:pt x="1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2" name="Freeform 3414"/>
            <p:cNvSpPr>
              <a:spLocks/>
            </p:cNvSpPr>
            <p:nvPr/>
          </p:nvSpPr>
          <p:spPr bwMode="auto">
            <a:xfrm>
              <a:off x="1949" y="3448"/>
              <a:ext cx="50" cy="14"/>
            </a:xfrm>
            <a:custGeom>
              <a:avLst/>
              <a:gdLst>
                <a:gd name="T0" fmla="*/ 0 w 405"/>
                <a:gd name="T1" fmla="*/ 113 h 113"/>
                <a:gd name="T2" fmla="*/ 22 w 405"/>
                <a:gd name="T3" fmla="*/ 98 h 113"/>
                <a:gd name="T4" fmla="*/ 46 w 405"/>
                <a:gd name="T5" fmla="*/ 87 h 113"/>
                <a:gd name="T6" fmla="*/ 70 w 405"/>
                <a:gd name="T7" fmla="*/ 77 h 113"/>
                <a:gd name="T8" fmla="*/ 94 w 405"/>
                <a:gd name="T9" fmla="*/ 68 h 113"/>
                <a:gd name="T10" fmla="*/ 119 w 405"/>
                <a:gd name="T11" fmla="*/ 61 h 113"/>
                <a:gd name="T12" fmla="*/ 145 w 405"/>
                <a:gd name="T13" fmla="*/ 55 h 113"/>
                <a:gd name="T14" fmla="*/ 172 w 405"/>
                <a:gd name="T15" fmla="*/ 49 h 113"/>
                <a:gd name="T16" fmla="*/ 198 w 405"/>
                <a:gd name="T17" fmla="*/ 45 h 113"/>
                <a:gd name="T18" fmla="*/ 224 w 405"/>
                <a:gd name="T19" fmla="*/ 40 h 113"/>
                <a:gd name="T20" fmla="*/ 250 w 405"/>
                <a:gd name="T21" fmla="*/ 36 h 113"/>
                <a:gd name="T22" fmla="*/ 276 w 405"/>
                <a:gd name="T23" fmla="*/ 31 h 113"/>
                <a:gd name="T24" fmla="*/ 303 w 405"/>
                <a:gd name="T25" fmla="*/ 26 h 113"/>
                <a:gd name="T26" fmla="*/ 329 w 405"/>
                <a:gd name="T27" fmla="*/ 21 h 113"/>
                <a:gd name="T28" fmla="*/ 355 w 405"/>
                <a:gd name="T29" fmla="*/ 15 h 113"/>
                <a:gd name="T30" fmla="*/ 380 w 405"/>
                <a:gd name="T31" fmla="*/ 8 h 113"/>
                <a:gd name="T32" fmla="*/ 405 w 405"/>
                <a:gd name="T33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5" h="113">
                  <a:moveTo>
                    <a:pt x="0" y="113"/>
                  </a:moveTo>
                  <a:lnTo>
                    <a:pt x="22" y="98"/>
                  </a:lnTo>
                  <a:lnTo>
                    <a:pt x="46" y="87"/>
                  </a:lnTo>
                  <a:lnTo>
                    <a:pt x="70" y="77"/>
                  </a:lnTo>
                  <a:lnTo>
                    <a:pt x="94" y="68"/>
                  </a:lnTo>
                  <a:lnTo>
                    <a:pt x="119" y="61"/>
                  </a:lnTo>
                  <a:lnTo>
                    <a:pt x="145" y="55"/>
                  </a:lnTo>
                  <a:lnTo>
                    <a:pt x="172" y="49"/>
                  </a:lnTo>
                  <a:lnTo>
                    <a:pt x="198" y="45"/>
                  </a:lnTo>
                  <a:lnTo>
                    <a:pt x="224" y="40"/>
                  </a:lnTo>
                  <a:lnTo>
                    <a:pt x="250" y="36"/>
                  </a:lnTo>
                  <a:lnTo>
                    <a:pt x="276" y="31"/>
                  </a:lnTo>
                  <a:lnTo>
                    <a:pt x="303" y="26"/>
                  </a:lnTo>
                  <a:lnTo>
                    <a:pt x="329" y="21"/>
                  </a:lnTo>
                  <a:lnTo>
                    <a:pt x="355" y="15"/>
                  </a:lnTo>
                  <a:lnTo>
                    <a:pt x="380" y="8"/>
                  </a:lnTo>
                  <a:lnTo>
                    <a:pt x="40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3" name="Freeform 3415"/>
            <p:cNvSpPr>
              <a:spLocks/>
            </p:cNvSpPr>
            <p:nvPr/>
          </p:nvSpPr>
          <p:spPr bwMode="auto">
            <a:xfrm>
              <a:off x="1999" y="3445"/>
              <a:ext cx="17" cy="3"/>
            </a:xfrm>
            <a:custGeom>
              <a:avLst/>
              <a:gdLst>
                <a:gd name="T0" fmla="*/ 0 w 133"/>
                <a:gd name="T1" fmla="*/ 27 h 27"/>
                <a:gd name="T2" fmla="*/ 8 w 133"/>
                <a:gd name="T3" fmla="*/ 22 h 27"/>
                <a:gd name="T4" fmla="*/ 16 w 133"/>
                <a:gd name="T5" fmla="*/ 17 h 27"/>
                <a:gd name="T6" fmla="*/ 25 w 133"/>
                <a:gd name="T7" fmla="*/ 14 h 27"/>
                <a:gd name="T8" fmla="*/ 33 w 133"/>
                <a:gd name="T9" fmla="*/ 10 h 27"/>
                <a:gd name="T10" fmla="*/ 41 w 133"/>
                <a:gd name="T11" fmla="*/ 8 h 27"/>
                <a:gd name="T12" fmla="*/ 49 w 133"/>
                <a:gd name="T13" fmla="*/ 5 h 27"/>
                <a:gd name="T14" fmla="*/ 57 w 133"/>
                <a:gd name="T15" fmla="*/ 4 h 27"/>
                <a:gd name="T16" fmla="*/ 65 w 133"/>
                <a:gd name="T17" fmla="*/ 2 h 27"/>
                <a:gd name="T18" fmla="*/ 73 w 133"/>
                <a:gd name="T19" fmla="*/ 1 h 27"/>
                <a:gd name="T20" fmla="*/ 81 w 133"/>
                <a:gd name="T21" fmla="*/ 0 h 27"/>
                <a:gd name="T22" fmla="*/ 89 w 133"/>
                <a:gd name="T23" fmla="*/ 0 h 27"/>
                <a:gd name="T24" fmla="*/ 98 w 133"/>
                <a:gd name="T25" fmla="*/ 0 h 27"/>
                <a:gd name="T26" fmla="*/ 106 w 133"/>
                <a:gd name="T27" fmla="*/ 0 h 27"/>
                <a:gd name="T28" fmla="*/ 115 w 133"/>
                <a:gd name="T29" fmla="*/ 0 h 27"/>
                <a:gd name="T30" fmla="*/ 124 w 133"/>
                <a:gd name="T31" fmla="*/ 0 h 27"/>
                <a:gd name="T32" fmla="*/ 133 w 133"/>
                <a:gd name="T33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27">
                  <a:moveTo>
                    <a:pt x="0" y="27"/>
                  </a:moveTo>
                  <a:lnTo>
                    <a:pt x="8" y="22"/>
                  </a:lnTo>
                  <a:lnTo>
                    <a:pt x="16" y="17"/>
                  </a:lnTo>
                  <a:lnTo>
                    <a:pt x="25" y="14"/>
                  </a:lnTo>
                  <a:lnTo>
                    <a:pt x="33" y="10"/>
                  </a:lnTo>
                  <a:lnTo>
                    <a:pt x="41" y="8"/>
                  </a:lnTo>
                  <a:lnTo>
                    <a:pt x="49" y="5"/>
                  </a:lnTo>
                  <a:lnTo>
                    <a:pt x="57" y="4"/>
                  </a:lnTo>
                  <a:lnTo>
                    <a:pt x="65" y="2"/>
                  </a:lnTo>
                  <a:lnTo>
                    <a:pt x="73" y="1"/>
                  </a:lnTo>
                  <a:lnTo>
                    <a:pt x="81" y="0"/>
                  </a:lnTo>
                  <a:lnTo>
                    <a:pt x="89" y="0"/>
                  </a:lnTo>
                  <a:lnTo>
                    <a:pt x="98" y="0"/>
                  </a:lnTo>
                  <a:lnTo>
                    <a:pt x="106" y="0"/>
                  </a:lnTo>
                  <a:lnTo>
                    <a:pt x="115" y="0"/>
                  </a:lnTo>
                  <a:lnTo>
                    <a:pt x="124" y="0"/>
                  </a:lnTo>
                  <a:lnTo>
                    <a:pt x="133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4" name="Freeform 3416"/>
            <p:cNvSpPr>
              <a:spLocks/>
            </p:cNvSpPr>
            <p:nvPr/>
          </p:nvSpPr>
          <p:spPr bwMode="auto">
            <a:xfrm>
              <a:off x="2016" y="3442"/>
              <a:ext cx="61" cy="8"/>
            </a:xfrm>
            <a:custGeom>
              <a:avLst/>
              <a:gdLst>
                <a:gd name="T0" fmla="*/ 0 w 485"/>
                <a:gd name="T1" fmla="*/ 21 h 66"/>
                <a:gd name="T2" fmla="*/ 30 w 485"/>
                <a:gd name="T3" fmla="*/ 37 h 66"/>
                <a:gd name="T4" fmla="*/ 59 w 485"/>
                <a:gd name="T5" fmla="*/ 50 h 66"/>
                <a:gd name="T6" fmla="*/ 89 w 485"/>
                <a:gd name="T7" fmla="*/ 59 h 66"/>
                <a:gd name="T8" fmla="*/ 119 w 485"/>
                <a:gd name="T9" fmla="*/ 64 h 66"/>
                <a:gd name="T10" fmla="*/ 150 w 485"/>
                <a:gd name="T11" fmla="*/ 66 h 66"/>
                <a:gd name="T12" fmla="*/ 180 w 485"/>
                <a:gd name="T13" fmla="*/ 66 h 66"/>
                <a:gd name="T14" fmla="*/ 210 w 485"/>
                <a:gd name="T15" fmla="*/ 63 h 66"/>
                <a:gd name="T16" fmla="*/ 241 w 485"/>
                <a:gd name="T17" fmla="*/ 59 h 66"/>
                <a:gd name="T18" fmla="*/ 271 w 485"/>
                <a:gd name="T19" fmla="*/ 52 h 66"/>
                <a:gd name="T20" fmla="*/ 302 w 485"/>
                <a:gd name="T21" fmla="*/ 45 h 66"/>
                <a:gd name="T22" fmla="*/ 332 w 485"/>
                <a:gd name="T23" fmla="*/ 37 h 66"/>
                <a:gd name="T24" fmla="*/ 363 w 485"/>
                <a:gd name="T25" fmla="*/ 29 h 66"/>
                <a:gd name="T26" fmla="*/ 393 w 485"/>
                <a:gd name="T27" fmla="*/ 21 h 66"/>
                <a:gd name="T28" fmla="*/ 424 w 485"/>
                <a:gd name="T29" fmla="*/ 13 h 66"/>
                <a:gd name="T30" fmla="*/ 454 w 485"/>
                <a:gd name="T31" fmla="*/ 6 h 66"/>
                <a:gd name="T32" fmla="*/ 485 w 485"/>
                <a:gd name="T3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85" h="66">
                  <a:moveTo>
                    <a:pt x="0" y="21"/>
                  </a:moveTo>
                  <a:lnTo>
                    <a:pt x="30" y="37"/>
                  </a:lnTo>
                  <a:lnTo>
                    <a:pt x="59" y="50"/>
                  </a:lnTo>
                  <a:lnTo>
                    <a:pt x="89" y="59"/>
                  </a:lnTo>
                  <a:lnTo>
                    <a:pt x="119" y="64"/>
                  </a:lnTo>
                  <a:lnTo>
                    <a:pt x="150" y="66"/>
                  </a:lnTo>
                  <a:lnTo>
                    <a:pt x="180" y="66"/>
                  </a:lnTo>
                  <a:lnTo>
                    <a:pt x="210" y="63"/>
                  </a:lnTo>
                  <a:lnTo>
                    <a:pt x="241" y="59"/>
                  </a:lnTo>
                  <a:lnTo>
                    <a:pt x="271" y="52"/>
                  </a:lnTo>
                  <a:lnTo>
                    <a:pt x="302" y="45"/>
                  </a:lnTo>
                  <a:lnTo>
                    <a:pt x="332" y="37"/>
                  </a:lnTo>
                  <a:lnTo>
                    <a:pt x="363" y="29"/>
                  </a:lnTo>
                  <a:lnTo>
                    <a:pt x="393" y="21"/>
                  </a:lnTo>
                  <a:lnTo>
                    <a:pt x="424" y="13"/>
                  </a:lnTo>
                  <a:lnTo>
                    <a:pt x="454" y="6"/>
                  </a:lnTo>
                  <a:lnTo>
                    <a:pt x="48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5" name="Freeform 3417"/>
            <p:cNvSpPr>
              <a:spLocks/>
            </p:cNvSpPr>
            <p:nvPr/>
          </p:nvSpPr>
          <p:spPr bwMode="auto">
            <a:xfrm>
              <a:off x="2077" y="3442"/>
              <a:ext cx="7" cy="17"/>
            </a:xfrm>
            <a:custGeom>
              <a:avLst/>
              <a:gdLst>
                <a:gd name="T0" fmla="*/ 0 w 60"/>
                <a:gd name="T1" fmla="*/ 0 h 133"/>
                <a:gd name="T2" fmla="*/ 7 w 60"/>
                <a:gd name="T3" fmla="*/ 6 h 133"/>
                <a:gd name="T4" fmla="*/ 13 w 60"/>
                <a:gd name="T5" fmla="*/ 13 h 133"/>
                <a:gd name="T6" fmla="*/ 19 w 60"/>
                <a:gd name="T7" fmla="*/ 19 h 133"/>
                <a:gd name="T8" fmla="*/ 25 w 60"/>
                <a:gd name="T9" fmla="*/ 26 h 133"/>
                <a:gd name="T10" fmla="*/ 30 w 60"/>
                <a:gd name="T11" fmla="*/ 34 h 133"/>
                <a:gd name="T12" fmla="*/ 35 w 60"/>
                <a:gd name="T13" fmla="*/ 41 h 133"/>
                <a:gd name="T14" fmla="*/ 40 w 60"/>
                <a:gd name="T15" fmla="*/ 50 h 133"/>
                <a:gd name="T16" fmla="*/ 44 w 60"/>
                <a:gd name="T17" fmla="*/ 58 h 133"/>
                <a:gd name="T18" fmla="*/ 47 w 60"/>
                <a:gd name="T19" fmla="*/ 66 h 133"/>
                <a:gd name="T20" fmla="*/ 50 w 60"/>
                <a:gd name="T21" fmla="*/ 75 h 133"/>
                <a:gd name="T22" fmla="*/ 53 w 60"/>
                <a:gd name="T23" fmla="*/ 84 h 133"/>
                <a:gd name="T24" fmla="*/ 55 w 60"/>
                <a:gd name="T25" fmla="*/ 94 h 133"/>
                <a:gd name="T26" fmla="*/ 57 w 60"/>
                <a:gd name="T27" fmla="*/ 103 h 133"/>
                <a:gd name="T28" fmla="*/ 59 w 60"/>
                <a:gd name="T29" fmla="*/ 113 h 133"/>
                <a:gd name="T30" fmla="*/ 59 w 60"/>
                <a:gd name="T31" fmla="*/ 123 h 133"/>
                <a:gd name="T32" fmla="*/ 60 w 60"/>
                <a:gd name="T33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33">
                  <a:moveTo>
                    <a:pt x="0" y="0"/>
                  </a:moveTo>
                  <a:lnTo>
                    <a:pt x="7" y="6"/>
                  </a:lnTo>
                  <a:lnTo>
                    <a:pt x="13" y="13"/>
                  </a:lnTo>
                  <a:lnTo>
                    <a:pt x="19" y="19"/>
                  </a:lnTo>
                  <a:lnTo>
                    <a:pt x="25" y="26"/>
                  </a:lnTo>
                  <a:lnTo>
                    <a:pt x="30" y="34"/>
                  </a:lnTo>
                  <a:lnTo>
                    <a:pt x="35" y="41"/>
                  </a:lnTo>
                  <a:lnTo>
                    <a:pt x="40" y="50"/>
                  </a:lnTo>
                  <a:lnTo>
                    <a:pt x="44" y="58"/>
                  </a:lnTo>
                  <a:lnTo>
                    <a:pt x="47" y="66"/>
                  </a:lnTo>
                  <a:lnTo>
                    <a:pt x="50" y="75"/>
                  </a:lnTo>
                  <a:lnTo>
                    <a:pt x="53" y="84"/>
                  </a:lnTo>
                  <a:lnTo>
                    <a:pt x="55" y="94"/>
                  </a:lnTo>
                  <a:lnTo>
                    <a:pt x="57" y="103"/>
                  </a:lnTo>
                  <a:lnTo>
                    <a:pt x="59" y="113"/>
                  </a:lnTo>
                  <a:lnTo>
                    <a:pt x="59" y="123"/>
                  </a:lnTo>
                  <a:lnTo>
                    <a:pt x="60" y="1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6" name="Freeform 3418"/>
            <p:cNvSpPr>
              <a:spLocks/>
            </p:cNvSpPr>
            <p:nvPr/>
          </p:nvSpPr>
          <p:spPr bwMode="auto">
            <a:xfrm>
              <a:off x="2037" y="3459"/>
              <a:ext cx="47" cy="17"/>
            </a:xfrm>
            <a:custGeom>
              <a:avLst/>
              <a:gdLst>
                <a:gd name="T0" fmla="*/ 372 w 372"/>
                <a:gd name="T1" fmla="*/ 0 h 133"/>
                <a:gd name="T2" fmla="*/ 319 w 372"/>
                <a:gd name="T3" fmla="*/ 94 h 133"/>
                <a:gd name="T4" fmla="*/ 0 w 372"/>
                <a:gd name="T5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2" h="133">
                  <a:moveTo>
                    <a:pt x="372" y="0"/>
                  </a:moveTo>
                  <a:lnTo>
                    <a:pt x="319" y="94"/>
                  </a:lnTo>
                  <a:lnTo>
                    <a:pt x="0" y="1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7" name="Freeform 3419"/>
            <p:cNvSpPr>
              <a:spLocks/>
            </p:cNvSpPr>
            <p:nvPr/>
          </p:nvSpPr>
          <p:spPr bwMode="auto">
            <a:xfrm>
              <a:off x="2074" y="3068"/>
              <a:ext cx="6" cy="14"/>
            </a:xfrm>
            <a:custGeom>
              <a:avLst/>
              <a:gdLst>
                <a:gd name="T0" fmla="*/ 27 w 47"/>
                <a:gd name="T1" fmla="*/ 113 h 113"/>
                <a:gd name="T2" fmla="*/ 0 w 47"/>
                <a:gd name="T3" fmla="*/ 1 h 113"/>
                <a:gd name="T4" fmla="*/ 1 w 47"/>
                <a:gd name="T5" fmla="*/ 0 h 113"/>
                <a:gd name="T6" fmla="*/ 8 w 47"/>
                <a:gd name="T7" fmla="*/ 3 h 113"/>
                <a:gd name="T8" fmla="*/ 16 w 47"/>
                <a:gd name="T9" fmla="*/ 8 h 113"/>
                <a:gd name="T10" fmla="*/ 22 w 47"/>
                <a:gd name="T11" fmla="*/ 14 h 113"/>
                <a:gd name="T12" fmla="*/ 28 w 47"/>
                <a:gd name="T13" fmla="*/ 20 h 113"/>
                <a:gd name="T14" fmla="*/ 34 w 47"/>
                <a:gd name="T15" fmla="*/ 26 h 113"/>
                <a:gd name="T16" fmla="*/ 38 w 47"/>
                <a:gd name="T17" fmla="*/ 33 h 113"/>
                <a:gd name="T18" fmla="*/ 42 w 47"/>
                <a:gd name="T19" fmla="*/ 40 h 113"/>
                <a:gd name="T20" fmla="*/ 44 w 47"/>
                <a:gd name="T21" fmla="*/ 48 h 113"/>
                <a:gd name="T22" fmla="*/ 46 w 47"/>
                <a:gd name="T23" fmla="*/ 56 h 113"/>
                <a:gd name="T24" fmla="*/ 47 w 47"/>
                <a:gd name="T25" fmla="*/ 64 h 113"/>
                <a:gd name="T26" fmla="*/ 46 w 47"/>
                <a:gd name="T27" fmla="*/ 72 h 113"/>
                <a:gd name="T28" fmla="*/ 45 w 47"/>
                <a:gd name="T29" fmla="*/ 80 h 113"/>
                <a:gd name="T30" fmla="*/ 42 w 47"/>
                <a:gd name="T31" fmla="*/ 88 h 113"/>
                <a:gd name="T32" fmla="*/ 38 w 47"/>
                <a:gd name="T33" fmla="*/ 96 h 113"/>
                <a:gd name="T34" fmla="*/ 33 w 47"/>
                <a:gd name="T35" fmla="*/ 104 h 113"/>
                <a:gd name="T36" fmla="*/ 27 w 47"/>
                <a:gd name="T37" fmla="*/ 112 h 113"/>
                <a:gd name="T38" fmla="*/ 27 w 47"/>
                <a:gd name="T3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7" h="113">
                  <a:moveTo>
                    <a:pt x="27" y="113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8" y="3"/>
                  </a:lnTo>
                  <a:lnTo>
                    <a:pt x="16" y="8"/>
                  </a:lnTo>
                  <a:lnTo>
                    <a:pt x="22" y="14"/>
                  </a:lnTo>
                  <a:lnTo>
                    <a:pt x="28" y="20"/>
                  </a:lnTo>
                  <a:lnTo>
                    <a:pt x="34" y="26"/>
                  </a:lnTo>
                  <a:lnTo>
                    <a:pt x="38" y="33"/>
                  </a:lnTo>
                  <a:lnTo>
                    <a:pt x="42" y="40"/>
                  </a:lnTo>
                  <a:lnTo>
                    <a:pt x="44" y="48"/>
                  </a:lnTo>
                  <a:lnTo>
                    <a:pt x="46" y="56"/>
                  </a:lnTo>
                  <a:lnTo>
                    <a:pt x="47" y="64"/>
                  </a:lnTo>
                  <a:lnTo>
                    <a:pt x="46" y="72"/>
                  </a:lnTo>
                  <a:lnTo>
                    <a:pt x="45" y="80"/>
                  </a:lnTo>
                  <a:lnTo>
                    <a:pt x="42" y="88"/>
                  </a:lnTo>
                  <a:lnTo>
                    <a:pt x="38" y="96"/>
                  </a:lnTo>
                  <a:lnTo>
                    <a:pt x="33" y="104"/>
                  </a:lnTo>
                  <a:lnTo>
                    <a:pt x="27" y="112"/>
                  </a:lnTo>
                  <a:lnTo>
                    <a:pt x="27" y="1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8" name="Line 3420"/>
            <p:cNvSpPr>
              <a:spLocks noChangeShapeType="1"/>
            </p:cNvSpPr>
            <p:nvPr/>
          </p:nvSpPr>
          <p:spPr bwMode="auto">
            <a:xfrm flipH="1" flipV="1">
              <a:off x="2074" y="3068"/>
              <a:ext cx="3" cy="14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49" name="Freeform 3421"/>
            <p:cNvSpPr>
              <a:spLocks/>
            </p:cNvSpPr>
            <p:nvPr/>
          </p:nvSpPr>
          <p:spPr bwMode="auto">
            <a:xfrm>
              <a:off x="2074" y="3068"/>
              <a:ext cx="6" cy="14"/>
            </a:xfrm>
            <a:custGeom>
              <a:avLst/>
              <a:gdLst>
                <a:gd name="T0" fmla="*/ 0 w 46"/>
                <a:gd name="T1" fmla="*/ 0 h 112"/>
                <a:gd name="T2" fmla="*/ 7 w 46"/>
                <a:gd name="T3" fmla="*/ 3 h 112"/>
                <a:gd name="T4" fmla="*/ 15 w 46"/>
                <a:gd name="T5" fmla="*/ 8 h 112"/>
                <a:gd name="T6" fmla="*/ 21 w 46"/>
                <a:gd name="T7" fmla="*/ 14 h 112"/>
                <a:gd name="T8" fmla="*/ 27 w 46"/>
                <a:gd name="T9" fmla="*/ 20 h 112"/>
                <a:gd name="T10" fmla="*/ 33 w 46"/>
                <a:gd name="T11" fmla="*/ 26 h 112"/>
                <a:gd name="T12" fmla="*/ 37 w 46"/>
                <a:gd name="T13" fmla="*/ 33 h 112"/>
                <a:gd name="T14" fmla="*/ 41 w 46"/>
                <a:gd name="T15" fmla="*/ 40 h 112"/>
                <a:gd name="T16" fmla="*/ 43 w 46"/>
                <a:gd name="T17" fmla="*/ 48 h 112"/>
                <a:gd name="T18" fmla="*/ 45 w 46"/>
                <a:gd name="T19" fmla="*/ 56 h 112"/>
                <a:gd name="T20" fmla="*/ 46 w 46"/>
                <a:gd name="T21" fmla="*/ 64 h 112"/>
                <a:gd name="T22" fmla="*/ 45 w 46"/>
                <a:gd name="T23" fmla="*/ 72 h 112"/>
                <a:gd name="T24" fmla="*/ 44 w 46"/>
                <a:gd name="T25" fmla="*/ 80 h 112"/>
                <a:gd name="T26" fmla="*/ 41 w 46"/>
                <a:gd name="T27" fmla="*/ 88 h 112"/>
                <a:gd name="T28" fmla="*/ 37 w 46"/>
                <a:gd name="T29" fmla="*/ 96 h 112"/>
                <a:gd name="T30" fmla="*/ 32 w 46"/>
                <a:gd name="T31" fmla="*/ 104 h 112"/>
                <a:gd name="T32" fmla="*/ 26 w 46"/>
                <a:gd name="T33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112">
                  <a:moveTo>
                    <a:pt x="0" y="0"/>
                  </a:moveTo>
                  <a:lnTo>
                    <a:pt x="7" y="3"/>
                  </a:lnTo>
                  <a:lnTo>
                    <a:pt x="15" y="8"/>
                  </a:lnTo>
                  <a:lnTo>
                    <a:pt x="21" y="14"/>
                  </a:lnTo>
                  <a:lnTo>
                    <a:pt x="27" y="20"/>
                  </a:lnTo>
                  <a:lnTo>
                    <a:pt x="33" y="26"/>
                  </a:lnTo>
                  <a:lnTo>
                    <a:pt x="37" y="33"/>
                  </a:lnTo>
                  <a:lnTo>
                    <a:pt x="41" y="40"/>
                  </a:lnTo>
                  <a:lnTo>
                    <a:pt x="43" y="48"/>
                  </a:lnTo>
                  <a:lnTo>
                    <a:pt x="45" y="56"/>
                  </a:lnTo>
                  <a:lnTo>
                    <a:pt x="46" y="64"/>
                  </a:lnTo>
                  <a:lnTo>
                    <a:pt x="45" y="72"/>
                  </a:lnTo>
                  <a:lnTo>
                    <a:pt x="44" y="80"/>
                  </a:lnTo>
                  <a:lnTo>
                    <a:pt x="41" y="88"/>
                  </a:lnTo>
                  <a:lnTo>
                    <a:pt x="37" y="96"/>
                  </a:lnTo>
                  <a:lnTo>
                    <a:pt x="32" y="104"/>
                  </a:lnTo>
                  <a:lnTo>
                    <a:pt x="26" y="11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0" name="Freeform 3422"/>
            <p:cNvSpPr>
              <a:spLocks/>
            </p:cNvSpPr>
            <p:nvPr/>
          </p:nvSpPr>
          <p:spPr bwMode="auto">
            <a:xfrm>
              <a:off x="1936" y="3465"/>
              <a:ext cx="143" cy="22"/>
            </a:xfrm>
            <a:custGeom>
              <a:avLst/>
              <a:gdLst>
                <a:gd name="T0" fmla="*/ 1072 w 1141"/>
                <a:gd name="T1" fmla="*/ 152 h 181"/>
                <a:gd name="T2" fmla="*/ 936 w 1141"/>
                <a:gd name="T3" fmla="*/ 163 h 181"/>
                <a:gd name="T4" fmla="*/ 804 w 1141"/>
                <a:gd name="T5" fmla="*/ 172 h 181"/>
                <a:gd name="T6" fmla="*/ 674 w 1141"/>
                <a:gd name="T7" fmla="*/ 178 h 181"/>
                <a:gd name="T8" fmla="*/ 544 w 1141"/>
                <a:gd name="T9" fmla="*/ 181 h 181"/>
                <a:gd name="T10" fmla="*/ 415 w 1141"/>
                <a:gd name="T11" fmla="*/ 179 h 181"/>
                <a:gd name="T12" fmla="*/ 285 w 1141"/>
                <a:gd name="T13" fmla="*/ 171 h 181"/>
                <a:gd name="T14" fmla="*/ 153 w 1141"/>
                <a:gd name="T15" fmla="*/ 157 h 181"/>
                <a:gd name="T16" fmla="*/ 77 w 1141"/>
                <a:gd name="T17" fmla="*/ 143 h 181"/>
                <a:gd name="T18" fmla="*/ 60 w 1141"/>
                <a:gd name="T19" fmla="*/ 136 h 181"/>
                <a:gd name="T20" fmla="*/ 45 w 1141"/>
                <a:gd name="T21" fmla="*/ 126 h 181"/>
                <a:gd name="T22" fmla="*/ 32 w 1141"/>
                <a:gd name="T23" fmla="*/ 113 h 181"/>
                <a:gd name="T24" fmla="*/ 21 w 1141"/>
                <a:gd name="T25" fmla="*/ 100 h 181"/>
                <a:gd name="T26" fmla="*/ 12 w 1141"/>
                <a:gd name="T27" fmla="*/ 84 h 181"/>
                <a:gd name="T28" fmla="*/ 5 w 1141"/>
                <a:gd name="T29" fmla="*/ 68 h 181"/>
                <a:gd name="T30" fmla="*/ 1 w 1141"/>
                <a:gd name="T31" fmla="*/ 50 h 181"/>
                <a:gd name="T32" fmla="*/ 3 w 1141"/>
                <a:gd name="T33" fmla="*/ 38 h 181"/>
                <a:gd name="T34" fmla="*/ 10 w 1141"/>
                <a:gd name="T35" fmla="*/ 33 h 181"/>
                <a:gd name="T36" fmla="*/ 15 w 1141"/>
                <a:gd name="T37" fmla="*/ 26 h 181"/>
                <a:gd name="T38" fmla="*/ 19 w 1141"/>
                <a:gd name="T39" fmla="*/ 19 h 181"/>
                <a:gd name="T40" fmla="*/ 23 w 1141"/>
                <a:gd name="T41" fmla="*/ 12 h 181"/>
                <a:gd name="T42" fmla="*/ 27 w 1141"/>
                <a:gd name="T43" fmla="*/ 6 h 181"/>
                <a:gd name="T44" fmla="*/ 33 w 1141"/>
                <a:gd name="T45" fmla="*/ 2 h 181"/>
                <a:gd name="T46" fmla="*/ 41 w 1141"/>
                <a:gd name="T47" fmla="*/ 0 h 181"/>
                <a:gd name="T48" fmla="*/ 64 w 1141"/>
                <a:gd name="T49" fmla="*/ 25 h 181"/>
                <a:gd name="T50" fmla="*/ 109 w 1141"/>
                <a:gd name="T51" fmla="*/ 63 h 181"/>
                <a:gd name="T52" fmla="*/ 164 w 1141"/>
                <a:gd name="T53" fmla="*/ 89 h 181"/>
                <a:gd name="T54" fmla="*/ 223 w 1141"/>
                <a:gd name="T55" fmla="*/ 106 h 181"/>
                <a:gd name="T56" fmla="*/ 289 w 1141"/>
                <a:gd name="T57" fmla="*/ 115 h 181"/>
                <a:gd name="T58" fmla="*/ 356 w 1141"/>
                <a:gd name="T59" fmla="*/ 120 h 181"/>
                <a:gd name="T60" fmla="*/ 425 w 1141"/>
                <a:gd name="T61" fmla="*/ 122 h 181"/>
                <a:gd name="T62" fmla="*/ 491 w 1141"/>
                <a:gd name="T63" fmla="*/ 125 h 181"/>
                <a:gd name="T64" fmla="*/ 560 w 1141"/>
                <a:gd name="T65" fmla="*/ 126 h 181"/>
                <a:gd name="T66" fmla="*/ 635 w 1141"/>
                <a:gd name="T67" fmla="*/ 125 h 181"/>
                <a:gd name="T68" fmla="*/ 713 w 1141"/>
                <a:gd name="T69" fmla="*/ 123 h 181"/>
                <a:gd name="T70" fmla="*/ 793 w 1141"/>
                <a:gd name="T71" fmla="*/ 120 h 181"/>
                <a:gd name="T72" fmla="*/ 871 w 1141"/>
                <a:gd name="T73" fmla="*/ 116 h 181"/>
                <a:gd name="T74" fmla="*/ 949 w 1141"/>
                <a:gd name="T75" fmla="*/ 110 h 181"/>
                <a:gd name="T76" fmla="*/ 1024 w 1141"/>
                <a:gd name="T77" fmla="*/ 101 h 181"/>
                <a:gd name="T78" fmla="*/ 1095 w 1141"/>
                <a:gd name="T79" fmla="*/ 88 h 181"/>
                <a:gd name="T80" fmla="*/ 1130 w 1141"/>
                <a:gd name="T81" fmla="*/ 83 h 181"/>
                <a:gd name="T82" fmla="*/ 1133 w 1141"/>
                <a:gd name="T83" fmla="*/ 91 h 181"/>
                <a:gd name="T84" fmla="*/ 1134 w 1141"/>
                <a:gd name="T85" fmla="*/ 99 h 181"/>
                <a:gd name="T86" fmla="*/ 1134 w 1141"/>
                <a:gd name="T87" fmla="*/ 108 h 181"/>
                <a:gd name="T88" fmla="*/ 1134 w 1141"/>
                <a:gd name="T89" fmla="*/ 117 h 181"/>
                <a:gd name="T90" fmla="*/ 1134 w 1141"/>
                <a:gd name="T91" fmla="*/ 127 h 181"/>
                <a:gd name="T92" fmla="*/ 1135 w 1141"/>
                <a:gd name="T93" fmla="*/ 135 h 181"/>
                <a:gd name="T94" fmla="*/ 1138 w 1141"/>
                <a:gd name="T95" fmla="*/ 143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41" h="181">
                  <a:moveTo>
                    <a:pt x="1141" y="147"/>
                  </a:moveTo>
                  <a:lnTo>
                    <a:pt x="1072" y="152"/>
                  </a:lnTo>
                  <a:lnTo>
                    <a:pt x="1003" y="158"/>
                  </a:lnTo>
                  <a:lnTo>
                    <a:pt x="936" y="163"/>
                  </a:lnTo>
                  <a:lnTo>
                    <a:pt x="869" y="167"/>
                  </a:lnTo>
                  <a:lnTo>
                    <a:pt x="804" y="172"/>
                  </a:lnTo>
                  <a:lnTo>
                    <a:pt x="738" y="175"/>
                  </a:lnTo>
                  <a:lnTo>
                    <a:pt x="674" y="178"/>
                  </a:lnTo>
                  <a:lnTo>
                    <a:pt x="609" y="180"/>
                  </a:lnTo>
                  <a:lnTo>
                    <a:pt x="544" y="181"/>
                  </a:lnTo>
                  <a:lnTo>
                    <a:pt x="479" y="180"/>
                  </a:lnTo>
                  <a:lnTo>
                    <a:pt x="415" y="179"/>
                  </a:lnTo>
                  <a:lnTo>
                    <a:pt x="350" y="176"/>
                  </a:lnTo>
                  <a:lnTo>
                    <a:pt x="285" y="171"/>
                  </a:lnTo>
                  <a:lnTo>
                    <a:pt x="219" y="165"/>
                  </a:lnTo>
                  <a:lnTo>
                    <a:pt x="153" y="157"/>
                  </a:lnTo>
                  <a:lnTo>
                    <a:pt x="86" y="147"/>
                  </a:lnTo>
                  <a:lnTo>
                    <a:pt x="77" y="143"/>
                  </a:lnTo>
                  <a:lnTo>
                    <a:pt x="68" y="140"/>
                  </a:lnTo>
                  <a:lnTo>
                    <a:pt x="60" y="136"/>
                  </a:lnTo>
                  <a:lnTo>
                    <a:pt x="53" y="131"/>
                  </a:lnTo>
                  <a:lnTo>
                    <a:pt x="45" y="126"/>
                  </a:lnTo>
                  <a:lnTo>
                    <a:pt x="39" y="119"/>
                  </a:lnTo>
                  <a:lnTo>
                    <a:pt x="32" y="113"/>
                  </a:lnTo>
                  <a:lnTo>
                    <a:pt x="26" y="107"/>
                  </a:lnTo>
                  <a:lnTo>
                    <a:pt x="21" y="100"/>
                  </a:lnTo>
                  <a:lnTo>
                    <a:pt x="16" y="92"/>
                  </a:lnTo>
                  <a:lnTo>
                    <a:pt x="12" y="84"/>
                  </a:lnTo>
                  <a:lnTo>
                    <a:pt x="8" y="76"/>
                  </a:lnTo>
                  <a:lnTo>
                    <a:pt x="5" y="68"/>
                  </a:lnTo>
                  <a:lnTo>
                    <a:pt x="3" y="59"/>
                  </a:lnTo>
                  <a:lnTo>
                    <a:pt x="1" y="50"/>
                  </a:lnTo>
                  <a:lnTo>
                    <a:pt x="0" y="41"/>
                  </a:lnTo>
                  <a:lnTo>
                    <a:pt x="3" y="38"/>
                  </a:lnTo>
                  <a:lnTo>
                    <a:pt x="7" y="36"/>
                  </a:lnTo>
                  <a:lnTo>
                    <a:pt x="10" y="33"/>
                  </a:lnTo>
                  <a:lnTo>
                    <a:pt x="12" y="30"/>
                  </a:lnTo>
                  <a:lnTo>
                    <a:pt x="15" y="26"/>
                  </a:lnTo>
                  <a:lnTo>
                    <a:pt x="17" y="23"/>
                  </a:lnTo>
                  <a:lnTo>
                    <a:pt x="19" y="19"/>
                  </a:lnTo>
                  <a:lnTo>
                    <a:pt x="21" y="16"/>
                  </a:lnTo>
                  <a:lnTo>
                    <a:pt x="23" y="12"/>
                  </a:lnTo>
                  <a:lnTo>
                    <a:pt x="25" y="9"/>
                  </a:lnTo>
                  <a:lnTo>
                    <a:pt x="27" y="6"/>
                  </a:lnTo>
                  <a:lnTo>
                    <a:pt x="30" y="4"/>
                  </a:lnTo>
                  <a:lnTo>
                    <a:pt x="33" y="2"/>
                  </a:lnTo>
                  <a:lnTo>
                    <a:pt x="36" y="1"/>
                  </a:lnTo>
                  <a:lnTo>
                    <a:pt x="41" y="0"/>
                  </a:lnTo>
                  <a:lnTo>
                    <a:pt x="46" y="1"/>
                  </a:lnTo>
                  <a:lnTo>
                    <a:pt x="64" y="25"/>
                  </a:lnTo>
                  <a:lnTo>
                    <a:pt x="86" y="46"/>
                  </a:lnTo>
                  <a:lnTo>
                    <a:pt x="109" y="63"/>
                  </a:lnTo>
                  <a:lnTo>
                    <a:pt x="136" y="78"/>
                  </a:lnTo>
                  <a:lnTo>
                    <a:pt x="164" y="89"/>
                  </a:lnTo>
                  <a:lnTo>
                    <a:pt x="193" y="99"/>
                  </a:lnTo>
                  <a:lnTo>
                    <a:pt x="223" y="106"/>
                  </a:lnTo>
                  <a:lnTo>
                    <a:pt x="255" y="111"/>
                  </a:lnTo>
                  <a:lnTo>
                    <a:pt x="289" y="115"/>
                  </a:lnTo>
                  <a:lnTo>
                    <a:pt x="322" y="118"/>
                  </a:lnTo>
                  <a:lnTo>
                    <a:pt x="356" y="120"/>
                  </a:lnTo>
                  <a:lnTo>
                    <a:pt x="390" y="121"/>
                  </a:lnTo>
                  <a:lnTo>
                    <a:pt x="425" y="122"/>
                  </a:lnTo>
                  <a:lnTo>
                    <a:pt x="458" y="123"/>
                  </a:lnTo>
                  <a:lnTo>
                    <a:pt x="491" y="125"/>
                  </a:lnTo>
                  <a:lnTo>
                    <a:pt x="525" y="127"/>
                  </a:lnTo>
                  <a:lnTo>
                    <a:pt x="560" y="126"/>
                  </a:lnTo>
                  <a:lnTo>
                    <a:pt x="597" y="126"/>
                  </a:lnTo>
                  <a:lnTo>
                    <a:pt x="635" y="125"/>
                  </a:lnTo>
                  <a:lnTo>
                    <a:pt x="674" y="125"/>
                  </a:lnTo>
                  <a:lnTo>
                    <a:pt x="713" y="123"/>
                  </a:lnTo>
                  <a:lnTo>
                    <a:pt x="752" y="122"/>
                  </a:lnTo>
                  <a:lnTo>
                    <a:pt x="793" y="120"/>
                  </a:lnTo>
                  <a:lnTo>
                    <a:pt x="832" y="119"/>
                  </a:lnTo>
                  <a:lnTo>
                    <a:pt x="871" y="116"/>
                  </a:lnTo>
                  <a:lnTo>
                    <a:pt x="910" y="113"/>
                  </a:lnTo>
                  <a:lnTo>
                    <a:pt x="949" y="110"/>
                  </a:lnTo>
                  <a:lnTo>
                    <a:pt x="987" y="106"/>
                  </a:lnTo>
                  <a:lnTo>
                    <a:pt x="1024" y="101"/>
                  </a:lnTo>
                  <a:lnTo>
                    <a:pt x="1060" y="95"/>
                  </a:lnTo>
                  <a:lnTo>
                    <a:pt x="1095" y="88"/>
                  </a:lnTo>
                  <a:lnTo>
                    <a:pt x="1128" y="80"/>
                  </a:lnTo>
                  <a:lnTo>
                    <a:pt x="1130" y="83"/>
                  </a:lnTo>
                  <a:lnTo>
                    <a:pt x="1132" y="87"/>
                  </a:lnTo>
                  <a:lnTo>
                    <a:pt x="1133" y="91"/>
                  </a:lnTo>
                  <a:lnTo>
                    <a:pt x="1134" y="95"/>
                  </a:lnTo>
                  <a:lnTo>
                    <a:pt x="1134" y="99"/>
                  </a:lnTo>
                  <a:lnTo>
                    <a:pt x="1134" y="104"/>
                  </a:lnTo>
                  <a:lnTo>
                    <a:pt x="1134" y="108"/>
                  </a:lnTo>
                  <a:lnTo>
                    <a:pt x="1134" y="113"/>
                  </a:lnTo>
                  <a:lnTo>
                    <a:pt x="1134" y="117"/>
                  </a:lnTo>
                  <a:lnTo>
                    <a:pt x="1134" y="121"/>
                  </a:lnTo>
                  <a:lnTo>
                    <a:pt x="1134" y="127"/>
                  </a:lnTo>
                  <a:lnTo>
                    <a:pt x="1134" y="131"/>
                  </a:lnTo>
                  <a:lnTo>
                    <a:pt x="1135" y="135"/>
                  </a:lnTo>
                  <a:lnTo>
                    <a:pt x="1136" y="139"/>
                  </a:lnTo>
                  <a:lnTo>
                    <a:pt x="1138" y="143"/>
                  </a:lnTo>
                  <a:lnTo>
                    <a:pt x="1141" y="147"/>
                  </a:lnTo>
                  <a:close/>
                </a:path>
              </a:pathLst>
            </a:custGeom>
            <a:solidFill>
              <a:srgbClr val="A9A9A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1" name="Freeform 3423"/>
            <p:cNvSpPr>
              <a:spLocks/>
            </p:cNvSpPr>
            <p:nvPr/>
          </p:nvSpPr>
          <p:spPr bwMode="auto">
            <a:xfrm>
              <a:off x="1947" y="3483"/>
              <a:ext cx="132" cy="4"/>
            </a:xfrm>
            <a:custGeom>
              <a:avLst/>
              <a:gdLst>
                <a:gd name="T0" fmla="*/ 1055 w 1055"/>
                <a:gd name="T1" fmla="*/ 0 h 34"/>
                <a:gd name="T2" fmla="*/ 986 w 1055"/>
                <a:gd name="T3" fmla="*/ 5 h 34"/>
                <a:gd name="T4" fmla="*/ 917 w 1055"/>
                <a:gd name="T5" fmla="*/ 11 h 34"/>
                <a:gd name="T6" fmla="*/ 850 w 1055"/>
                <a:gd name="T7" fmla="*/ 16 h 34"/>
                <a:gd name="T8" fmla="*/ 783 w 1055"/>
                <a:gd name="T9" fmla="*/ 20 h 34"/>
                <a:gd name="T10" fmla="*/ 718 w 1055"/>
                <a:gd name="T11" fmla="*/ 25 h 34"/>
                <a:gd name="T12" fmla="*/ 652 w 1055"/>
                <a:gd name="T13" fmla="*/ 28 h 34"/>
                <a:gd name="T14" fmla="*/ 588 w 1055"/>
                <a:gd name="T15" fmla="*/ 31 h 34"/>
                <a:gd name="T16" fmla="*/ 523 w 1055"/>
                <a:gd name="T17" fmla="*/ 33 h 34"/>
                <a:gd name="T18" fmla="*/ 458 w 1055"/>
                <a:gd name="T19" fmla="*/ 34 h 34"/>
                <a:gd name="T20" fmla="*/ 393 w 1055"/>
                <a:gd name="T21" fmla="*/ 33 h 34"/>
                <a:gd name="T22" fmla="*/ 329 w 1055"/>
                <a:gd name="T23" fmla="*/ 32 h 34"/>
                <a:gd name="T24" fmla="*/ 264 w 1055"/>
                <a:gd name="T25" fmla="*/ 29 h 34"/>
                <a:gd name="T26" fmla="*/ 199 w 1055"/>
                <a:gd name="T27" fmla="*/ 24 h 34"/>
                <a:gd name="T28" fmla="*/ 133 w 1055"/>
                <a:gd name="T29" fmla="*/ 18 h 34"/>
                <a:gd name="T30" fmla="*/ 67 w 1055"/>
                <a:gd name="T31" fmla="*/ 10 h 34"/>
                <a:gd name="T32" fmla="*/ 0 w 1055"/>
                <a:gd name="T3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55" h="34">
                  <a:moveTo>
                    <a:pt x="1055" y="0"/>
                  </a:moveTo>
                  <a:lnTo>
                    <a:pt x="986" y="5"/>
                  </a:lnTo>
                  <a:lnTo>
                    <a:pt x="917" y="11"/>
                  </a:lnTo>
                  <a:lnTo>
                    <a:pt x="850" y="16"/>
                  </a:lnTo>
                  <a:lnTo>
                    <a:pt x="783" y="20"/>
                  </a:lnTo>
                  <a:lnTo>
                    <a:pt x="718" y="25"/>
                  </a:lnTo>
                  <a:lnTo>
                    <a:pt x="652" y="28"/>
                  </a:lnTo>
                  <a:lnTo>
                    <a:pt x="588" y="31"/>
                  </a:lnTo>
                  <a:lnTo>
                    <a:pt x="523" y="33"/>
                  </a:lnTo>
                  <a:lnTo>
                    <a:pt x="458" y="34"/>
                  </a:lnTo>
                  <a:lnTo>
                    <a:pt x="393" y="33"/>
                  </a:lnTo>
                  <a:lnTo>
                    <a:pt x="329" y="32"/>
                  </a:lnTo>
                  <a:lnTo>
                    <a:pt x="264" y="29"/>
                  </a:lnTo>
                  <a:lnTo>
                    <a:pt x="199" y="24"/>
                  </a:lnTo>
                  <a:lnTo>
                    <a:pt x="133" y="18"/>
                  </a:lnTo>
                  <a:lnTo>
                    <a:pt x="67" y="1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2" name="Freeform 3424"/>
            <p:cNvSpPr>
              <a:spLocks/>
            </p:cNvSpPr>
            <p:nvPr/>
          </p:nvSpPr>
          <p:spPr bwMode="auto">
            <a:xfrm>
              <a:off x="1936" y="3470"/>
              <a:ext cx="11" cy="13"/>
            </a:xfrm>
            <a:custGeom>
              <a:avLst/>
              <a:gdLst>
                <a:gd name="T0" fmla="*/ 86 w 86"/>
                <a:gd name="T1" fmla="*/ 106 h 106"/>
                <a:gd name="T2" fmla="*/ 77 w 86"/>
                <a:gd name="T3" fmla="*/ 102 h 106"/>
                <a:gd name="T4" fmla="*/ 68 w 86"/>
                <a:gd name="T5" fmla="*/ 99 h 106"/>
                <a:gd name="T6" fmla="*/ 60 w 86"/>
                <a:gd name="T7" fmla="*/ 95 h 106"/>
                <a:gd name="T8" fmla="*/ 53 w 86"/>
                <a:gd name="T9" fmla="*/ 90 h 106"/>
                <a:gd name="T10" fmla="*/ 45 w 86"/>
                <a:gd name="T11" fmla="*/ 85 h 106"/>
                <a:gd name="T12" fmla="*/ 39 w 86"/>
                <a:gd name="T13" fmla="*/ 78 h 106"/>
                <a:gd name="T14" fmla="*/ 32 w 86"/>
                <a:gd name="T15" fmla="*/ 72 h 106"/>
                <a:gd name="T16" fmla="*/ 26 w 86"/>
                <a:gd name="T17" fmla="*/ 66 h 106"/>
                <a:gd name="T18" fmla="*/ 21 w 86"/>
                <a:gd name="T19" fmla="*/ 59 h 106"/>
                <a:gd name="T20" fmla="*/ 16 w 86"/>
                <a:gd name="T21" fmla="*/ 51 h 106"/>
                <a:gd name="T22" fmla="*/ 12 w 86"/>
                <a:gd name="T23" fmla="*/ 43 h 106"/>
                <a:gd name="T24" fmla="*/ 8 w 86"/>
                <a:gd name="T25" fmla="*/ 35 h 106"/>
                <a:gd name="T26" fmla="*/ 5 w 86"/>
                <a:gd name="T27" fmla="*/ 27 h 106"/>
                <a:gd name="T28" fmla="*/ 3 w 86"/>
                <a:gd name="T29" fmla="*/ 18 h 106"/>
                <a:gd name="T30" fmla="*/ 1 w 86"/>
                <a:gd name="T31" fmla="*/ 9 h 106"/>
                <a:gd name="T32" fmla="*/ 0 w 86"/>
                <a:gd name="T3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106">
                  <a:moveTo>
                    <a:pt x="86" y="106"/>
                  </a:moveTo>
                  <a:lnTo>
                    <a:pt x="77" y="102"/>
                  </a:lnTo>
                  <a:lnTo>
                    <a:pt x="68" y="99"/>
                  </a:lnTo>
                  <a:lnTo>
                    <a:pt x="60" y="95"/>
                  </a:lnTo>
                  <a:lnTo>
                    <a:pt x="53" y="90"/>
                  </a:lnTo>
                  <a:lnTo>
                    <a:pt x="45" y="85"/>
                  </a:lnTo>
                  <a:lnTo>
                    <a:pt x="39" y="78"/>
                  </a:lnTo>
                  <a:lnTo>
                    <a:pt x="32" y="72"/>
                  </a:lnTo>
                  <a:lnTo>
                    <a:pt x="26" y="66"/>
                  </a:lnTo>
                  <a:lnTo>
                    <a:pt x="21" y="59"/>
                  </a:lnTo>
                  <a:lnTo>
                    <a:pt x="16" y="51"/>
                  </a:lnTo>
                  <a:lnTo>
                    <a:pt x="12" y="43"/>
                  </a:lnTo>
                  <a:lnTo>
                    <a:pt x="8" y="35"/>
                  </a:lnTo>
                  <a:lnTo>
                    <a:pt x="5" y="27"/>
                  </a:lnTo>
                  <a:lnTo>
                    <a:pt x="3" y="18"/>
                  </a:lnTo>
                  <a:lnTo>
                    <a:pt x="1" y="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3" name="Freeform 3425"/>
            <p:cNvSpPr>
              <a:spLocks/>
            </p:cNvSpPr>
            <p:nvPr/>
          </p:nvSpPr>
          <p:spPr bwMode="auto">
            <a:xfrm>
              <a:off x="1936" y="3465"/>
              <a:ext cx="6" cy="5"/>
            </a:xfrm>
            <a:custGeom>
              <a:avLst/>
              <a:gdLst>
                <a:gd name="T0" fmla="*/ 0 w 46"/>
                <a:gd name="T1" fmla="*/ 41 h 41"/>
                <a:gd name="T2" fmla="*/ 3 w 46"/>
                <a:gd name="T3" fmla="*/ 38 h 41"/>
                <a:gd name="T4" fmla="*/ 7 w 46"/>
                <a:gd name="T5" fmla="*/ 36 h 41"/>
                <a:gd name="T6" fmla="*/ 10 w 46"/>
                <a:gd name="T7" fmla="*/ 33 h 41"/>
                <a:gd name="T8" fmla="*/ 12 w 46"/>
                <a:gd name="T9" fmla="*/ 30 h 41"/>
                <a:gd name="T10" fmla="*/ 15 w 46"/>
                <a:gd name="T11" fmla="*/ 26 h 41"/>
                <a:gd name="T12" fmla="*/ 17 w 46"/>
                <a:gd name="T13" fmla="*/ 23 h 41"/>
                <a:gd name="T14" fmla="*/ 19 w 46"/>
                <a:gd name="T15" fmla="*/ 19 h 41"/>
                <a:gd name="T16" fmla="*/ 21 w 46"/>
                <a:gd name="T17" fmla="*/ 16 h 41"/>
                <a:gd name="T18" fmla="*/ 23 w 46"/>
                <a:gd name="T19" fmla="*/ 12 h 41"/>
                <a:gd name="T20" fmla="*/ 25 w 46"/>
                <a:gd name="T21" fmla="*/ 9 h 41"/>
                <a:gd name="T22" fmla="*/ 27 w 46"/>
                <a:gd name="T23" fmla="*/ 6 h 41"/>
                <a:gd name="T24" fmla="*/ 30 w 46"/>
                <a:gd name="T25" fmla="*/ 4 h 41"/>
                <a:gd name="T26" fmla="*/ 33 w 46"/>
                <a:gd name="T27" fmla="*/ 2 h 41"/>
                <a:gd name="T28" fmla="*/ 36 w 46"/>
                <a:gd name="T29" fmla="*/ 1 h 41"/>
                <a:gd name="T30" fmla="*/ 41 w 46"/>
                <a:gd name="T31" fmla="*/ 0 h 41"/>
                <a:gd name="T32" fmla="*/ 46 w 46"/>
                <a:gd name="T33" fmla="*/ 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41">
                  <a:moveTo>
                    <a:pt x="0" y="41"/>
                  </a:moveTo>
                  <a:lnTo>
                    <a:pt x="3" y="38"/>
                  </a:lnTo>
                  <a:lnTo>
                    <a:pt x="7" y="36"/>
                  </a:lnTo>
                  <a:lnTo>
                    <a:pt x="10" y="33"/>
                  </a:lnTo>
                  <a:lnTo>
                    <a:pt x="12" y="30"/>
                  </a:lnTo>
                  <a:lnTo>
                    <a:pt x="15" y="26"/>
                  </a:lnTo>
                  <a:lnTo>
                    <a:pt x="17" y="23"/>
                  </a:lnTo>
                  <a:lnTo>
                    <a:pt x="19" y="19"/>
                  </a:lnTo>
                  <a:lnTo>
                    <a:pt x="21" y="16"/>
                  </a:lnTo>
                  <a:lnTo>
                    <a:pt x="23" y="12"/>
                  </a:lnTo>
                  <a:lnTo>
                    <a:pt x="25" y="9"/>
                  </a:lnTo>
                  <a:lnTo>
                    <a:pt x="27" y="6"/>
                  </a:lnTo>
                  <a:lnTo>
                    <a:pt x="30" y="4"/>
                  </a:lnTo>
                  <a:lnTo>
                    <a:pt x="33" y="2"/>
                  </a:lnTo>
                  <a:lnTo>
                    <a:pt x="36" y="1"/>
                  </a:lnTo>
                  <a:lnTo>
                    <a:pt x="41" y="0"/>
                  </a:lnTo>
                  <a:lnTo>
                    <a:pt x="46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4" name="Freeform 3426"/>
            <p:cNvSpPr>
              <a:spLocks/>
            </p:cNvSpPr>
            <p:nvPr/>
          </p:nvSpPr>
          <p:spPr bwMode="auto">
            <a:xfrm>
              <a:off x="1942" y="3465"/>
              <a:ext cx="60" cy="15"/>
            </a:xfrm>
            <a:custGeom>
              <a:avLst/>
              <a:gdLst>
                <a:gd name="T0" fmla="*/ 0 w 479"/>
                <a:gd name="T1" fmla="*/ 0 h 126"/>
                <a:gd name="T2" fmla="*/ 18 w 479"/>
                <a:gd name="T3" fmla="*/ 24 h 126"/>
                <a:gd name="T4" fmla="*/ 40 w 479"/>
                <a:gd name="T5" fmla="*/ 45 h 126"/>
                <a:gd name="T6" fmla="*/ 63 w 479"/>
                <a:gd name="T7" fmla="*/ 62 h 126"/>
                <a:gd name="T8" fmla="*/ 90 w 479"/>
                <a:gd name="T9" fmla="*/ 77 h 126"/>
                <a:gd name="T10" fmla="*/ 118 w 479"/>
                <a:gd name="T11" fmla="*/ 88 h 126"/>
                <a:gd name="T12" fmla="*/ 147 w 479"/>
                <a:gd name="T13" fmla="*/ 98 h 126"/>
                <a:gd name="T14" fmla="*/ 177 w 479"/>
                <a:gd name="T15" fmla="*/ 105 h 126"/>
                <a:gd name="T16" fmla="*/ 209 w 479"/>
                <a:gd name="T17" fmla="*/ 110 h 126"/>
                <a:gd name="T18" fmla="*/ 243 w 479"/>
                <a:gd name="T19" fmla="*/ 114 h 126"/>
                <a:gd name="T20" fmla="*/ 276 w 479"/>
                <a:gd name="T21" fmla="*/ 117 h 126"/>
                <a:gd name="T22" fmla="*/ 310 w 479"/>
                <a:gd name="T23" fmla="*/ 119 h 126"/>
                <a:gd name="T24" fmla="*/ 344 w 479"/>
                <a:gd name="T25" fmla="*/ 120 h 126"/>
                <a:gd name="T26" fmla="*/ 379 w 479"/>
                <a:gd name="T27" fmla="*/ 121 h 126"/>
                <a:gd name="T28" fmla="*/ 412 w 479"/>
                <a:gd name="T29" fmla="*/ 122 h 126"/>
                <a:gd name="T30" fmla="*/ 445 w 479"/>
                <a:gd name="T31" fmla="*/ 124 h 126"/>
                <a:gd name="T32" fmla="*/ 479 w 479"/>
                <a:gd name="T33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9" h="126">
                  <a:moveTo>
                    <a:pt x="0" y="0"/>
                  </a:moveTo>
                  <a:lnTo>
                    <a:pt x="18" y="24"/>
                  </a:lnTo>
                  <a:lnTo>
                    <a:pt x="40" y="45"/>
                  </a:lnTo>
                  <a:lnTo>
                    <a:pt x="63" y="62"/>
                  </a:lnTo>
                  <a:lnTo>
                    <a:pt x="90" y="77"/>
                  </a:lnTo>
                  <a:lnTo>
                    <a:pt x="118" y="88"/>
                  </a:lnTo>
                  <a:lnTo>
                    <a:pt x="147" y="98"/>
                  </a:lnTo>
                  <a:lnTo>
                    <a:pt x="177" y="105"/>
                  </a:lnTo>
                  <a:lnTo>
                    <a:pt x="209" y="110"/>
                  </a:lnTo>
                  <a:lnTo>
                    <a:pt x="243" y="114"/>
                  </a:lnTo>
                  <a:lnTo>
                    <a:pt x="276" y="117"/>
                  </a:lnTo>
                  <a:lnTo>
                    <a:pt x="310" y="119"/>
                  </a:lnTo>
                  <a:lnTo>
                    <a:pt x="344" y="120"/>
                  </a:lnTo>
                  <a:lnTo>
                    <a:pt x="379" y="121"/>
                  </a:lnTo>
                  <a:lnTo>
                    <a:pt x="412" y="122"/>
                  </a:lnTo>
                  <a:lnTo>
                    <a:pt x="445" y="124"/>
                  </a:lnTo>
                  <a:lnTo>
                    <a:pt x="479" y="1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5" name="Freeform 3427"/>
            <p:cNvSpPr>
              <a:spLocks/>
            </p:cNvSpPr>
            <p:nvPr/>
          </p:nvSpPr>
          <p:spPr bwMode="auto">
            <a:xfrm>
              <a:off x="2002" y="3475"/>
              <a:ext cx="75" cy="5"/>
            </a:xfrm>
            <a:custGeom>
              <a:avLst/>
              <a:gdLst>
                <a:gd name="T0" fmla="*/ 0 w 603"/>
                <a:gd name="T1" fmla="*/ 47 h 47"/>
                <a:gd name="T2" fmla="*/ 35 w 603"/>
                <a:gd name="T3" fmla="*/ 46 h 47"/>
                <a:gd name="T4" fmla="*/ 72 w 603"/>
                <a:gd name="T5" fmla="*/ 46 h 47"/>
                <a:gd name="T6" fmla="*/ 110 w 603"/>
                <a:gd name="T7" fmla="*/ 45 h 47"/>
                <a:gd name="T8" fmla="*/ 149 w 603"/>
                <a:gd name="T9" fmla="*/ 45 h 47"/>
                <a:gd name="T10" fmla="*/ 188 w 603"/>
                <a:gd name="T11" fmla="*/ 43 h 47"/>
                <a:gd name="T12" fmla="*/ 227 w 603"/>
                <a:gd name="T13" fmla="*/ 42 h 47"/>
                <a:gd name="T14" fmla="*/ 268 w 603"/>
                <a:gd name="T15" fmla="*/ 40 h 47"/>
                <a:gd name="T16" fmla="*/ 307 w 603"/>
                <a:gd name="T17" fmla="*/ 39 h 47"/>
                <a:gd name="T18" fmla="*/ 346 w 603"/>
                <a:gd name="T19" fmla="*/ 36 h 47"/>
                <a:gd name="T20" fmla="*/ 385 w 603"/>
                <a:gd name="T21" fmla="*/ 33 h 47"/>
                <a:gd name="T22" fmla="*/ 424 w 603"/>
                <a:gd name="T23" fmla="*/ 30 h 47"/>
                <a:gd name="T24" fmla="*/ 462 w 603"/>
                <a:gd name="T25" fmla="*/ 26 h 47"/>
                <a:gd name="T26" fmla="*/ 499 w 603"/>
                <a:gd name="T27" fmla="*/ 21 h 47"/>
                <a:gd name="T28" fmla="*/ 535 w 603"/>
                <a:gd name="T29" fmla="*/ 15 h 47"/>
                <a:gd name="T30" fmla="*/ 570 w 603"/>
                <a:gd name="T31" fmla="*/ 8 h 47"/>
                <a:gd name="T32" fmla="*/ 603 w 603"/>
                <a:gd name="T33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3" h="47">
                  <a:moveTo>
                    <a:pt x="0" y="47"/>
                  </a:moveTo>
                  <a:lnTo>
                    <a:pt x="35" y="46"/>
                  </a:lnTo>
                  <a:lnTo>
                    <a:pt x="72" y="46"/>
                  </a:lnTo>
                  <a:lnTo>
                    <a:pt x="110" y="45"/>
                  </a:lnTo>
                  <a:lnTo>
                    <a:pt x="149" y="45"/>
                  </a:lnTo>
                  <a:lnTo>
                    <a:pt x="188" y="43"/>
                  </a:lnTo>
                  <a:lnTo>
                    <a:pt x="227" y="42"/>
                  </a:lnTo>
                  <a:lnTo>
                    <a:pt x="268" y="40"/>
                  </a:lnTo>
                  <a:lnTo>
                    <a:pt x="307" y="39"/>
                  </a:lnTo>
                  <a:lnTo>
                    <a:pt x="346" y="36"/>
                  </a:lnTo>
                  <a:lnTo>
                    <a:pt x="385" y="33"/>
                  </a:lnTo>
                  <a:lnTo>
                    <a:pt x="424" y="30"/>
                  </a:lnTo>
                  <a:lnTo>
                    <a:pt x="462" y="26"/>
                  </a:lnTo>
                  <a:lnTo>
                    <a:pt x="499" y="21"/>
                  </a:lnTo>
                  <a:lnTo>
                    <a:pt x="535" y="15"/>
                  </a:lnTo>
                  <a:lnTo>
                    <a:pt x="570" y="8"/>
                  </a:lnTo>
                  <a:lnTo>
                    <a:pt x="60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6" name="Freeform 3428"/>
            <p:cNvSpPr>
              <a:spLocks/>
            </p:cNvSpPr>
            <p:nvPr/>
          </p:nvSpPr>
          <p:spPr bwMode="auto">
            <a:xfrm>
              <a:off x="2077" y="3475"/>
              <a:ext cx="2" cy="8"/>
            </a:xfrm>
            <a:custGeom>
              <a:avLst/>
              <a:gdLst>
                <a:gd name="T0" fmla="*/ 0 w 13"/>
                <a:gd name="T1" fmla="*/ 0 h 67"/>
                <a:gd name="T2" fmla="*/ 2 w 13"/>
                <a:gd name="T3" fmla="*/ 3 h 67"/>
                <a:gd name="T4" fmla="*/ 4 w 13"/>
                <a:gd name="T5" fmla="*/ 7 h 67"/>
                <a:gd name="T6" fmla="*/ 5 w 13"/>
                <a:gd name="T7" fmla="*/ 11 h 67"/>
                <a:gd name="T8" fmla="*/ 6 w 13"/>
                <a:gd name="T9" fmla="*/ 15 h 67"/>
                <a:gd name="T10" fmla="*/ 6 w 13"/>
                <a:gd name="T11" fmla="*/ 19 h 67"/>
                <a:gd name="T12" fmla="*/ 6 w 13"/>
                <a:gd name="T13" fmla="*/ 24 h 67"/>
                <a:gd name="T14" fmla="*/ 6 w 13"/>
                <a:gd name="T15" fmla="*/ 28 h 67"/>
                <a:gd name="T16" fmla="*/ 6 w 13"/>
                <a:gd name="T17" fmla="*/ 33 h 67"/>
                <a:gd name="T18" fmla="*/ 6 w 13"/>
                <a:gd name="T19" fmla="*/ 37 h 67"/>
                <a:gd name="T20" fmla="*/ 6 w 13"/>
                <a:gd name="T21" fmla="*/ 41 h 67"/>
                <a:gd name="T22" fmla="*/ 6 w 13"/>
                <a:gd name="T23" fmla="*/ 47 h 67"/>
                <a:gd name="T24" fmla="*/ 6 w 13"/>
                <a:gd name="T25" fmla="*/ 51 h 67"/>
                <a:gd name="T26" fmla="*/ 7 w 13"/>
                <a:gd name="T27" fmla="*/ 55 h 67"/>
                <a:gd name="T28" fmla="*/ 8 w 13"/>
                <a:gd name="T29" fmla="*/ 59 h 67"/>
                <a:gd name="T30" fmla="*/ 10 w 13"/>
                <a:gd name="T31" fmla="*/ 63 h 67"/>
                <a:gd name="T32" fmla="*/ 13 w 13"/>
                <a:gd name="T33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" h="67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11"/>
                  </a:lnTo>
                  <a:lnTo>
                    <a:pt x="6" y="15"/>
                  </a:lnTo>
                  <a:lnTo>
                    <a:pt x="6" y="19"/>
                  </a:lnTo>
                  <a:lnTo>
                    <a:pt x="6" y="24"/>
                  </a:lnTo>
                  <a:lnTo>
                    <a:pt x="6" y="28"/>
                  </a:lnTo>
                  <a:lnTo>
                    <a:pt x="6" y="33"/>
                  </a:lnTo>
                  <a:lnTo>
                    <a:pt x="6" y="37"/>
                  </a:lnTo>
                  <a:lnTo>
                    <a:pt x="6" y="41"/>
                  </a:lnTo>
                  <a:lnTo>
                    <a:pt x="6" y="47"/>
                  </a:lnTo>
                  <a:lnTo>
                    <a:pt x="6" y="51"/>
                  </a:lnTo>
                  <a:lnTo>
                    <a:pt x="7" y="55"/>
                  </a:lnTo>
                  <a:lnTo>
                    <a:pt x="8" y="59"/>
                  </a:lnTo>
                  <a:lnTo>
                    <a:pt x="10" y="63"/>
                  </a:lnTo>
                  <a:lnTo>
                    <a:pt x="13" y="6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7" name="Freeform 3429"/>
            <p:cNvSpPr>
              <a:spLocks/>
            </p:cNvSpPr>
            <p:nvPr/>
          </p:nvSpPr>
          <p:spPr bwMode="auto">
            <a:xfrm>
              <a:off x="1970" y="2980"/>
              <a:ext cx="103" cy="220"/>
            </a:xfrm>
            <a:custGeom>
              <a:avLst/>
              <a:gdLst>
                <a:gd name="T0" fmla="*/ 729 w 823"/>
                <a:gd name="T1" fmla="*/ 1475 h 1765"/>
                <a:gd name="T2" fmla="*/ 669 w 823"/>
                <a:gd name="T3" fmla="*/ 1564 h 1765"/>
                <a:gd name="T4" fmla="*/ 605 w 823"/>
                <a:gd name="T5" fmla="*/ 1652 h 1765"/>
                <a:gd name="T6" fmla="*/ 544 w 823"/>
                <a:gd name="T7" fmla="*/ 1741 h 1765"/>
                <a:gd name="T8" fmla="*/ 482 w 823"/>
                <a:gd name="T9" fmla="*/ 1716 h 1765"/>
                <a:gd name="T10" fmla="*/ 415 w 823"/>
                <a:gd name="T11" fmla="*/ 1650 h 1765"/>
                <a:gd name="T12" fmla="*/ 338 w 823"/>
                <a:gd name="T13" fmla="*/ 1594 h 1765"/>
                <a:gd name="T14" fmla="*/ 249 w 823"/>
                <a:gd name="T15" fmla="*/ 1570 h 1765"/>
                <a:gd name="T16" fmla="*/ 180 w 823"/>
                <a:gd name="T17" fmla="*/ 1576 h 1765"/>
                <a:gd name="T18" fmla="*/ 123 w 823"/>
                <a:gd name="T19" fmla="*/ 1604 h 1765"/>
                <a:gd name="T20" fmla="*/ 68 w 823"/>
                <a:gd name="T21" fmla="*/ 1625 h 1765"/>
                <a:gd name="T22" fmla="*/ 13 w 823"/>
                <a:gd name="T23" fmla="*/ 1615 h 1765"/>
                <a:gd name="T24" fmla="*/ 47 w 823"/>
                <a:gd name="T25" fmla="*/ 1520 h 1765"/>
                <a:gd name="T26" fmla="*/ 130 w 823"/>
                <a:gd name="T27" fmla="*/ 1413 h 1765"/>
                <a:gd name="T28" fmla="*/ 219 w 823"/>
                <a:gd name="T29" fmla="*/ 1311 h 1765"/>
                <a:gd name="T30" fmla="*/ 301 w 823"/>
                <a:gd name="T31" fmla="*/ 1207 h 1765"/>
                <a:gd name="T32" fmla="*/ 425 w 823"/>
                <a:gd name="T33" fmla="*/ 1061 h 1765"/>
                <a:gd name="T34" fmla="*/ 502 w 823"/>
                <a:gd name="T35" fmla="*/ 873 h 1765"/>
                <a:gd name="T36" fmla="*/ 539 w 823"/>
                <a:gd name="T37" fmla="*/ 665 h 1765"/>
                <a:gd name="T38" fmla="*/ 567 w 823"/>
                <a:gd name="T39" fmla="*/ 455 h 1765"/>
                <a:gd name="T40" fmla="*/ 575 w 823"/>
                <a:gd name="T41" fmla="*/ 332 h 1765"/>
                <a:gd name="T42" fmla="*/ 578 w 823"/>
                <a:gd name="T43" fmla="*/ 228 h 1765"/>
                <a:gd name="T44" fmla="*/ 584 w 823"/>
                <a:gd name="T45" fmla="*/ 123 h 1765"/>
                <a:gd name="T46" fmla="*/ 594 w 823"/>
                <a:gd name="T47" fmla="*/ 23 h 1765"/>
                <a:gd name="T48" fmla="*/ 615 w 823"/>
                <a:gd name="T49" fmla="*/ 98 h 1765"/>
                <a:gd name="T50" fmla="*/ 640 w 823"/>
                <a:gd name="T51" fmla="*/ 224 h 1765"/>
                <a:gd name="T52" fmla="*/ 665 w 823"/>
                <a:gd name="T53" fmla="*/ 350 h 1765"/>
                <a:gd name="T54" fmla="*/ 685 w 823"/>
                <a:gd name="T55" fmla="*/ 477 h 1765"/>
                <a:gd name="T56" fmla="*/ 672 w 823"/>
                <a:gd name="T57" fmla="*/ 523 h 1765"/>
                <a:gd name="T58" fmla="*/ 647 w 823"/>
                <a:gd name="T59" fmla="*/ 545 h 1765"/>
                <a:gd name="T60" fmla="*/ 630 w 823"/>
                <a:gd name="T61" fmla="*/ 572 h 1765"/>
                <a:gd name="T62" fmla="*/ 632 w 823"/>
                <a:gd name="T63" fmla="*/ 601 h 1765"/>
                <a:gd name="T64" fmla="*/ 652 w 823"/>
                <a:gd name="T65" fmla="*/ 626 h 1765"/>
                <a:gd name="T66" fmla="*/ 673 w 823"/>
                <a:gd name="T67" fmla="*/ 644 h 1765"/>
                <a:gd name="T68" fmla="*/ 697 w 823"/>
                <a:gd name="T69" fmla="*/ 657 h 1765"/>
                <a:gd name="T70" fmla="*/ 722 w 823"/>
                <a:gd name="T71" fmla="*/ 663 h 1765"/>
                <a:gd name="T72" fmla="*/ 746 w 823"/>
                <a:gd name="T73" fmla="*/ 727 h 1765"/>
                <a:gd name="T74" fmla="*/ 768 w 823"/>
                <a:gd name="T75" fmla="*/ 816 h 1765"/>
                <a:gd name="T76" fmla="*/ 783 w 823"/>
                <a:gd name="T77" fmla="*/ 905 h 1765"/>
                <a:gd name="T78" fmla="*/ 781 w 823"/>
                <a:gd name="T79" fmla="*/ 987 h 1765"/>
                <a:gd name="T80" fmla="*/ 773 w 823"/>
                <a:gd name="T81" fmla="*/ 1026 h 1765"/>
                <a:gd name="T82" fmla="*/ 780 w 823"/>
                <a:gd name="T83" fmla="*/ 1046 h 1765"/>
                <a:gd name="T84" fmla="*/ 791 w 823"/>
                <a:gd name="T85" fmla="*/ 1064 h 1765"/>
                <a:gd name="T86" fmla="*/ 801 w 823"/>
                <a:gd name="T87" fmla="*/ 1083 h 1765"/>
                <a:gd name="T88" fmla="*/ 816 w 823"/>
                <a:gd name="T89" fmla="*/ 1111 h 1765"/>
                <a:gd name="T90" fmla="*/ 773 w 823"/>
                <a:gd name="T91" fmla="*/ 1190 h 1765"/>
                <a:gd name="T92" fmla="*/ 731 w 823"/>
                <a:gd name="T93" fmla="*/ 1272 h 1765"/>
                <a:gd name="T94" fmla="*/ 727 w 823"/>
                <a:gd name="T95" fmla="*/ 1352 h 1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23" h="1765">
                  <a:moveTo>
                    <a:pt x="770" y="1406"/>
                  </a:moveTo>
                  <a:lnTo>
                    <a:pt x="757" y="1429"/>
                  </a:lnTo>
                  <a:lnTo>
                    <a:pt x="743" y="1453"/>
                  </a:lnTo>
                  <a:lnTo>
                    <a:pt x="729" y="1475"/>
                  </a:lnTo>
                  <a:lnTo>
                    <a:pt x="715" y="1498"/>
                  </a:lnTo>
                  <a:lnTo>
                    <a:pt x="700" y="1520"/>
                  </a:lnTo>
                  <a:lnTo>
                    <a:pt x="684" y="1542"/>
                  </a:lnTo>
                  <a:lnTo>
                    <a:pt x="669" y="1564"/>
                  </a:lnTo>
                  <a:lnTo>
                    <a:pt x="653" y="1586"/>
                  </a:lnTo>
                  <a:lnTo>
                    <a:pt x="636" y="1608"/>
                  </a:lnTo>
                  <a:lnTo>
                    <a:pt x="620" y="1630"/>
                  </a:lnTo>
                  <a:lnTo>
                    <a:pt x="605" y="1652"/>
                  </a:lnTo>
                  <a:lnTo>
                    <a:pt x="589" y="1674"/>
                  </a:lnTo>
                  <a:lnTo>
                    <a:pt x="574" y="1696"/>
                  </a:lnTo>
                  <a:lnTo>
                    <a:pt x="559" y="1718"/>
                  </a:lnTo>
                  <a:lnTo>
                    <a:pt x="544" y="1741"/>
                  </a:lnTo>
                  <a:lnTo>
                    <a:pt x="531" y="1765"/>
                  </a:lnTo>
                  <a:lnTo>
                    <a:pt x="515" y="1750"/>
                  </a:lnTo>
                  <a:lnTo>
                    <a:pt x="498" y="1733"/>
                  </a:lnTo>
                  <a:lnTo>
                    <a:pt x="482" y="1716"/>
                  </a:lnTo>
                  <a:lnTo>
                    <a:pt x="466" y="1700"/>
                  </a:lnTo>
                  <a:lnTo>
                    <a:pt x="449" y="1683"/>
                  </a:lnTo>
                  <a:lnTo>
                    <a:pt x="432" y="1666"/>
                  </a:lnTo>
                  <a:lnTo>
                    <a:pt x="415" y="1650"/>
                  </a:lnTo>
                  <a:lnTo>
                    <a:pt x="397" y="1634"/>
                  </a:lnTo>
                  <a:lnTo>
                    <a:pt x="377" y="1620"/>
                  </a:lnTo>
                  <a:lnTo>
                    <a:pt x="358" y="1606"/>
                  </a:lnTo>
                  <a:lnTo>
                    <a:pt x="338" y="1594"/>
                  </a:lnTo>
                  <a:lnTo>
                    <a:pt x="318" y="1584"/>
                  </a:lnTo>
                  <a:lnTo>
                    <a:pt x="296" y="1577"/>
                  </a:lnTo>
                  <a:lnTo>
                    <a:pt x="274" y="1572"/>
                  </a:lnTo>
                  <a:lnTo>
                    <a:pt x="249" y="1570"/>
                  </a:lnTo>
                  <a:lnTo>
                    <a:pt x="225" y="1571"/>
                  </a:lnTo>
                  <a:lnTo>
                    <a:pt x="209" y="1570"/>
                  </a:lnTo>
                  <a:lnTo>
                    <a:pt x="194" y="1572"/>
                  </a:lnTo>
                  <a:lnTo>
                    <a:pt x="180" y="1576"/>
                  </a:lnTo>
                  <a:lnTo>
                    <a:pt x="165" y="1582"/>
                  </a:lnTo>
                  <a:lnTo>
                    <a:pt x="151" y="1588"/>
                  </a:lnTo>
                  <a:lnTo>
                    <a:pt x="137" y="1595"/>
                  </a:lnTo>
                  <a:lnTo>
                    <a:pt x="123" y="1604"/>
                  </a:lnTo>
                  <a:lnTo>
                    <a:pt x="109" y="1611"/>
                  </a:lnTo>
                  <a:lnTo>
                    <a:pt x="95" y="1617"/>
                  </a:lnTo>
                  <a:lnTo>
                    <a:pt x="81" y="1622"/>
                  </a:lnTo>
                  <a:lnTo>
                    <a:pt x="68" y="1625"/>
                  </a:lnTo>
                  <a:lnTo>
                    <a:pt x="54" y="1627"/>
                  </a:lnTo>
                  <a:lnTo>
                    <a:pt x="41" y="1626"/>
                  </a:lnTo>
                  <a:lnTo>
                    <a:pt x="27" y="1622"/>
                  </a:lnTo>
                  <a:lnTo>
                    <a:pt x="13" y="1615"/>
                  </a:lnTo>
                  <a:lnTo>
                    <a:pt x="0" y="1605"/>
                  </a:lnTo>
                  <a:lnTo>
                    <a:pt x="14" y="1575"/>
                  </a:lnTo>
                  <a:lnTo>
                    <a:pt x="30" y="1547"/>
                  </a:lnTo>
                  <a:lnTo>
                    <a:pt x="47" y="1520"/>
                  </a:lnTo>
                  <a:lnTo>
                    <a:pt x="66" y="1493"/>
                  </a:lnTo>
                  <a:lnTo>
                    <a:pt x="87" y="1466"/>
                  </a:lnTo>
                  <a:lnTo>
                    <a:pt x="108" y="1439"/>
                  </a:lnTo>
                  <a:lnTo>
                    <a:pt x="130" y="1413"/>
                  </a:lnTo>
                  <a:lnTo>
                    <a:pt x="152" y="1387"/>
                  </a:lnTo>
                  <a:lnTo>
                    <a:pt x="175" y="1362"/>
                  </a:lnTo>
                  <a:lnTo>
                    <a:pt x="197" y="1336"/>
                  </a:lnTo>
                  <a:lnTo>
                    <a:pt x="219" y="1311"/>
                  </a:lnTo>
                  <a:lnTo>
                    <a:pt x="240" y="1284"/>
                  </a:lnTo>
                  <a:lnTo>
                    <a:pt x="262" y="1259"/>
                  </a:lnTo>
                  <a:lnTo>
                    <a:pt x="282" y="1233"/>
                  </a:lnTo>
                  <a:lnTo>
                    <a:pt x="301" y="1207"/>
                  </a:lnTo>
                  <a:lnTo>
                    <a:pt x="319" y="1181"/>
                  </a:lnTo>
                  <a:lnTo>
                    <a:pt x="359" y="1142"/>
                  </a:lnTo>
                  <a:lnTo>
                    <a:pt x="395" y="1103"/>
                  </a:lnTo>
                  <a:lnTo>
                    <a:pt x="425" y="1061"/>
                  </a:lnTo>
                  <a:lnTo>
                    <a:pt x="450" y="1017"/>
                  </a:lnTo>
                  <a:lnTo>
                    <a:pt x="471" y="969"/>
                  </a:lnTo>
                  <a:lnTo>
                    <a:pt x="488" y="922"/>
                  </a:lnTo>
                  <a:lnTo>
                    <a:pt x="502" y="873"/>
                  </a:lnTo>
                  <a:lnTo>
                    <a:pt x="515" y="821"/>
                  </a:lnTo>
                  <a:lnTo>
                    <a:pt x="524" y="770"/>
                  </a:lnTo>
                  <a:lnTo>
                    <a:pt x="532" y="718"/>
                  </a:lnTo>
                  <a:lnTo>
                    <a:pt x="539" y="665"/>
                  </a:lnTo>
                  <a:lnTo>
                    <a:pt x="546" y="612"/>
                  </a:lnTo>
                  <a:lnTo>
                    <a:pt x="552" y="560"/>
                  </a:lnTo>
                  <a:lnTo>
                    <a:pt x="559" y="507"/>
                  </a:lnTo>
                  <a:lnTo>
                    <a:pt x="567" y="455"/>
                  </a:lnTo>
                  <a:lnTo>
                    <a:pt x="577" y="405"/>
                  </a:lnTo>
                  <a:lnTo>
                    <a:pt x="576" y="380"/>
                  </a:lnTo>
                  <a:lnTo>
                    <a:pt x="576" y="356"/>
                  </a:lnTo>
                  <a:lnTo>
                    <a:pt x="575" y="332"/>
                  </a:lnTo>
                  <a:lnTo>
                    <a:pt x="576" y="306"/>
                  </a:lnTo>
                  <a:lnTo>
                    <a:pt x="576" y="281"/>
                  </a:lnTo>
                  <a:lnTo>
                    <a:pt x="577" y="255"/>
                  </a:lnTo>
                  <a:lnTo>
                    <a:pt x="578" y="228"/>
                  </a:lnTo>
                  <a:lnTo>
                    <a:pt x="579" y="202"/>
                  </a:lnTo>
                  <a:lnTo>
                    <a:pt x="580" y="175"/>
                  </a:lnTo>
                  <a:lnTo>
                    <a:pt x="582" y="149"/>
                  </a:lnTo>
                  <a:lnTo>
                    <a:pt x="584" y="123"/>
                  </a:lnTo>
                  <a:lnTo>
                    <a:pt x="586" y="98"/>
                  </a:lnTo>
                  <a:lnTo>
                    <a:pt x="588" y="71"/>
                  </a:lnTo>
                  <a:lnTo>
                    <a:pt x="591" y="47"/>
                  </a:lnTo>
                  <a:lnTo>
                    <a:pt x="594" y="23"/>
                  </a:lnTo>
                  <a:lnTo>
                    <a:pt x="597" y="0"/>
                  </a:lnTo>
                  <a:lnTo>
                    <a:pt x="603" y="32"/>
                  </a:lnTo>
                  <a:lnTo>
                    <a:pt x="609" y="65"/>
                  </a:lnTo>
                  <a:lnTo>
                    <a:pt x="615" y="98"/>
                  </a:lnTo>
                  <a:lnTo>
                    <a:pt x="621" y="130"/>
                  </a:lnTo>
                  <a:lnTo>
                    <a:pt x="628" y="161"/>
                  </a:lnTo>
                  <a:lnTo>
                    <a:pt x="634" y="193"/>
                  </a:lnTo>
                  <a:lnTo>
                    <a:pt x="640" y="224"/>
                  </a:lnTo>
                  <a:lnTo>
                    <a:pt x="648" y="256"/>
                  </a:lnTo>
                  <a:lnTo>
                    <a:pt x="654" y="287"/>
                  </a:lnTo>
                  <a:lnTo>
                    <a:pt x="660" y="318"/>
                  </a:lnTo>
                  <a:lnTo>
                    <a:pt x="665" y="350"/>
                  </a:lnTo>
                  <a:lnTo>
                    <a:pt x="671" y="381"/>
                  </a:lnTo>
                  <a:lnTo>
                    <a:pt x="676" y="414"/>
                  </a:lnTo>
                  <a:lnTo>
                    <a:pt x="681" y="445"/>
                  </a:lnTo>
                  <a:lnTo>
                    <a:pt x="685" y="477"/>
                  </a:lnTo>
                  <a:lnTo>
                    <a:pt x="690" y="510"/>
                  </a:lnTo>
                  <a:lnTo>
                    <a:pt x="684" y="514"/>
                  </a:lnTo>
                  <a:lnTo>
                    <a:pt x="678" y="519"/>
                  </a:lnTo>
                  <a:lnTo>
                    <a:pt x="672" y="523"/>
                  </a:lnTo>
                  <a:lnTo>
                    <a:pt x="665" y="528"/>
                  </a:lnTo>
                  <a:lnTo>
                    <a:pt x="659" y="534"/>
                  </a:lnTo>
                  <a:lnTo>
                    <a:pt x="653" y="539"/>
                  </a:lnTo>
                  <a:lnTo>
                    <a:pt x="647" y="545"/>
                  </a:lnTo>
                  <a:lnTo>
                    <a:pt x="641" y="552"/>
                  </a:lnTo>
                  <a:lnTo>
                    <a:pt x="636" y="558"/>
                  </a:lnTo>
                  <a:lnTo>
                    <a:pt x="632" y="565"/>
                  </a:lnTo>
                  <a:lnTo>
                    <a:pt x="630" y="572"/>
                  </a:lnTo>
                  <a:lnTo>
                    <a:pt x="628" y="579"/>
                  </a:lnTo>
                  <a:lnTo>
                    <a:pt x="628" y="586"/>
                  </a:lnTo>
                  <a:lnTo>
                    <a:pt x="629" y="594"/>
                  </a:lnTo>
                  <a:lnTo>
                    <a:pt x="632" y="601"/>
                  </a:lnTo>
                  <a:lnTo>
                    <a:pt x="637" y="610"/>
                  </a:lnTo>
                  <a:lnTo>
                    <a:pt x="641" y="615"/>
                  </a:lnTo>
                  <a:lnTo>
                    <a:pt x="647" y="620"/>
                  </a:lnTo>
                  <a:lnTo>
                    <a:pt x="652" y="626"/>
                  </a:lnTo>
                  <a:lnTo>
                    <a:pt x="658" y="631"/>
                  </a:lnTo>
                  <a:lnTo>
                    <a:pt x="663" y="635"/>
                  </a:lnTo>
                  <a:lnTo>
                    <a:pt x="668" y="640"/>
                  </a:lnTo>
                  <a:lnTo>
                    <a:pt x="673" y="644"/>
                  </a:lnTo>
                  <a:lnTo>
                    <a:pt x="679" y="648"/>
                  </a:lnTo>
                  <a:lnTo>
                    <a:pt x="685" y="651"/>
                  </a:lnTo>
                  <a:lnTo>
                    <a:pt x="691" y="655"/>
                  </a:lnTo>
                  <a:lnTo>
                    <a:pt x="697" y="657"/>
                  </a:lnTo>
                  <a:lnTo>
                    <a:pt x="703" y="659"/>
                  </a:lnTo>
                  <a:lnTo>
                    <a:pt x="709" y="661"/>
                  </a:lnTo>
                  <a:lnTo>
                    <a:pt x="716" y="662"/>
                  </a:lnTo>
                  <a:lnTo>
                    <a:pt x="722" y="663"/>
                  </a:lnTo>
                  <a:lnTo>
                    <a:pt x="730" y="663"/>
                  </a:lnTo>
                  <a:lnTo>
                    <a:pt x="735" y="683"/>
                  </a:lnTo>
                  <a:lnTo>
                    <a:pt x="740" y="706"/>
                  </a:lnTo>
                  <a:lnTo>
                    <a:pt x="746" y="727"/>
                  </a:lnTo>
                  <a:lnTo>
                    <a:pt x="752" y="749"/>
                  </a:lnTo>
                  <a:lnTo>
                    <a:pt x="757" y="771"/>
                  </a:lnTo>
                  <a:lnTo>
                    <a:pt x="763" y="794"/>
                  </a:lnTo>
                  <a:lnTo>
                    <a:pt x="768" y="816"/>
                  </a:lnTo>
                  <a:lnTo>
                    <a:pt x="773" y="838"/>
                  </a:lnTo>
                  <a:lnTo>
                    <a:pt x="778" y="861"/>
                  </a:lnTo>
                  <a:lnTo>
                    <a:pt x="781" y="883"/>
                  </a:lnTo>
                  <a:lnTo>
                    <a:pt x="783" y="905"/>
                  </a:lnTo>
                  <a:lnTo>
                    <a:pt x="785" y="926"/>
                  </a:lnTo>
                  <a:lnTo>
                    <a:pt x="785" y="947"/>
                  </a:lnTo>
                  <a:lnTo>
                    <a:pt x="784" y="968"/>
                  </a:lnTo>
                  <a:lnTo>
                    <a:pt x="781" y="987"/>
                  </a:lnTo>
                  <a:lnTo>
                    <a:pt x="777" y="1008"/>
                  </a:lnTo>
                  <a:lnTo>
                    <a:pt x="774" y="1014"/>
                  </a:lnTo>
                  <a:lnTo>
                    <a:pt x="773" y="1020"/>
                  </a:lnTo>
                  <a:lnTo>
                    <a:pt x="773" y="1026"/>
                  </a:lnTo>
                  <a:lnTo>
                    <a:pt x="774" y="1031"/>
                  </a:lnTo>
                  <a:lnTo>
                    <a:pt x="776" y="1036"/>
                  </a:lnTo>
                  <a:lnTo>
                    <a:pt x="778" y="1041"/>
                  </a:lnTo>
                  <a:lnTo>
                    <a:pt x="780" y="1046"/>
                  </a:lnTo>
                  <a:lnTo>
                    <a:pt x="782" y="1051"/>
                  </a:lnTo>
                  <a:lnTo>
                    <a:pt x="785" y="1055"/>
                  </a:lnTo>
                  <a:lnTo>
                    <a:pt x="788" y="1060"/>
                  </a:lnTo>
                  <a:lnTo>
                    <a:pt x="791" y="1064"/>
                  </a:lnTo>
                  <a:lnTo>
                    <a:pt x="794" y="1069"/>
                  </a:lnTo>
                  <a:lnTo>
                    <a:pt x="796" y="1073"/>
                  </a:lnTo>
                  <a:lnTo>
                    <a:pt x="799" y="1078"/>
                  </a:lnTo>
                  <a:lnTo>
                    <a:pt x="801" y="1083"/>
                  </a:lnTo>
                  <a:lnTo>
                    <a:pt x="803" y="1088"/>
                  </a:lnTo>
                  <a:lnTo>
                    <a:pt x="823" y="1095"/>
                  </a:lnTo>
                  <a:lnTo>
                    <a:pt x="823" y="1094"/>
                  </a:lnTo>
                  <a:lnTo>
                    <a:pt x="816" y="1111"/>
                  </a:lnTo>
                  <a:lnTo>
                    <a:pt x="807" y="1130"/>
                  </a:lnTo>
                  <a:lnTo>
                    <a:pt x="797" y="1150"/>
                  </a:lnTo>
                  <a:lnTo>
                    <a:pt x="786" y="1170"/>
                  </a:lnTo>
                  <a:lnTo>
                    <a:pt x="773" y="1190"/>
                  </a:lnTo>
                  <a:lnTo>
                    <a:pt x="761" y="1210"/>
                  </a:lnTo>
                  <a:lnTo>
                    <a:pt x="750" y="1231"/>
                  </a:lnTo>
                  <a:lnTo>
                    <a:pt x="740" y="1251"/>
                  </a:lnTo>
                  <a:lnTo>
                    <a:pt x="731" y="1272"/>
                  </a:lnTo>
                  <a:lnTo>
                    <a:pt x="725" y="1292"/>
                  </a:lnTo>
                  <a:lnTo>
                    <a:pt x="722" y="1313"/>
                  </a:lnTo>
                  <a:lnTo>
                    <a:pt x="723" y="1333"/>
                  </a:lnTo>
                  <a:lnTo>
                    <a:pt x="727" y="1352"/>
                  </a:lnTo>
                  <a:lnTo>
                    <a:pt x="736" y="1370"/>
                  </a:lnTo>
                  <a:lnTo>
                    <a:pt x="750" y="1388"/>
                  </a:lnTo>
                  <a:lnTo>
                    <a:pt x="770" y="1406"/>
                  </a:lnTo>
                  <a:close/>
                </a:path>
              </a:pathLst>
            </a:custGeom>
            <a:solidFill>
              <a:srgbClr val="881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8" name="Freeform 3430"/>
            <p:cNvSpPr>
              <a:spLocks/>
            </p:cNvSpPr>
            <p:nvPr/>
          </p:nvSpPr>
          <p:spPr bwMode="auto">
            <a:xfrm>
              <a:off x="2037" y="3156"/>
              <a:ext cx="30" cy="44"/>
            </a:xfrm>
            <a:custGeom>
              <a:avLst/>
              <a:gdLst>
                <a:gd name="T0" fmla="*/ 239 w 239"/>
                <a:gd name="T1" fmla="*/ 0 h 359"/>
                <a:gd name="T2" fmla="*/ 226 w 239"/>
                <a:gd name="T3" fmla="*/ 23 h 359"/>
                <a:gd name="T4" fmla="*/ 212 w 239"/>
                <a:gd name="T5" fmla="*/ 47 h 359"/>
                <a:gd name="T6" fmla="*/ 198 w 239"/>
                <a:gd name="T7" fmla="*/ 69 h 359"/>
                <a:gd name="T8" fmla="*/ 184 w 239"/>
                <a:gd name="T9" fmla="*/ 92 h 359"/>
                <a:gd name="T10" fmla="*/ 169 w 239"/>
                <a:gd name="T11" fmla="*/ 114 h 359"/>
                <a:gd name="T12" fmla="*/ 153 w 239"/>
                <a:gd name="T13" fmla="*/ 136 h 359"/>
                <a:gd name="T14" fmla="*/ 138 w 239"/>
                <a:gd name="T15" fmla="*/ 158 h 359"/>
                <a:gd name="T16" fmla="*/ 122 w 239"/>
                <a:gd name="T17" fmla="*/ 180 h 359"/>
                <a:gd name="T18" fmla="*/ 105 w 239"/>
                <a:gd name="T19" fmla="*/ 202 h 359"/>
                <a:gd name="T20" fmla="*/ 89 w 239"/>
                <a:gd name="T21" fmla="*/ 224 h 359"/>
                <a:gd name="T22" fmla="*/ 74 w 239"/>
                <a:gd name="T23" fmla="*/ 246 h 359"/>
                <a:gd name="T24" fmla="*/ 58 w 239"/>
                <a:gd name="T25" fmla="*/ 268 h 359"/>
                <a:gd name="T26" fmla="*/ 43 w 239"/>
                <a:gd name="T27" fmla="*/ 290 h 359"/>
                <a:gd name="T28" fmla="*/ 28 w 239"/>
                <a:gd name="T29" fmla="*/ 312 h 359"/>
                <a:gd name="T30" fmla="*/ 13 w 239"/>
                <a:gd name="T31" fmla="*/ 335 h 359"/>
                <a:gd name="T32" fmla="*/ 0 w 239"/>
                <a:gd name="T33" fmla="*/ 359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9" h="359">
                  <a:moveTo>
                    <a:pt x="239" y="0"/>
                  </a:moveTo>
                  <a:lnTo>
                    <a:pt x="226" y="23"/>
                  </a:lnTo>
                  <a:lnTo>
                    <a:pt x="212" y="47"/>
                  </a:lnTo>
                  <a:lnTo>
                    <a:pt x="198" y="69"/>
                  </a:lnTo>
                  <a:lnTo>
                    <a:pt x="184" y="92"/>
                  </a:lnTo>
                  <a:lnTo>
                    <a:pt x="169" y="114"/>
                  </a:lnTo>
                  <a:lnTo>
                    <a:pt x="153" y="136"/>
                  </a:lnTo>
                  <a:lnTo>
                    <a:pt x="138" y="158"/>
                  </a:lnTo>
                  <a:lnTo>
                    <a:pt x="122" y="180"/>
                  </a:lnTo>
                  <a:lnTo>
                    <a:pt x="105" y="202"/>
                  </a:lnTo>
                  <a:lnTo>
                    <a:pt x="89" y="224"/>
                  </a:lnTo>
                  <a:lnTo>
                    <a:pt x="74" y="246"/>
                  </a:lnTo>
                  <a:lnTo>
                    <a:pt x="58" y="268"/>
                  </a:lnTo>
                  <a:lnTo>
                    <a:pt x="43" y="290"/>
                  </a:lnTo>
                  <a:lnTo>
                    <a:pt x="28" y="312"/>
                  </a:lnTo>
                  <a:lnTo>
                    <a:pt x="13" y="335"/>
                  </a:lnTo>
                  <a:lnTo>
                    <a:pt x="0" y="35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9" name="Freeform 3431"/>
            <p:cNvSpPr>
              <a:spLocks/>
            </p:cNvSpPr>
            <p:nvPr/>
          </p:nvSpPr>
          <p:spPr bwMode="auto">
            <a:xfrm>
              <a:off x="1998" y="3176"/>
              <a:ext cx="39" cy="24"/>
            </a:xfrm>
            <a:custGeom>
              <a:avLst/>
              <a:gdLst>
                <a:gd name="T0" fmla="*/ 306 w 306"/>
                <a:gd name="T1" fmla="*/ 195 h 195"/>
                <a:gd name="T2" fmla="*/ 290 w 306"/>
                <a:gd name="T3" fmla="*/ 180 h 195"/>
                <a:gd name="T4" fmla="*/ 273 w 306"/>
                <a:gd name="T5" fmla="*/ 163 h 195"/>
                <a:gd name="T6" fmla="*/ 257 w 306"/>
                <a:gd name="T7" fmla="*/ 146 h 195"/>
                <a:gd name="T8" fmla="*/ 241 w 306"/>
                <a:gd name="T9" fmla="*/ 130 h 195"/>
                <a:gd name="T10" fmla="*/ 224 w 306"/>
                <a:gd name="T11" fmla="*/ 113 h 195"/>
                <a:gd name="T12" fmla="*/ 207 w 306"/>
                <a:gd name="T13" fmla="*/ 96 h 195"/>
                <a:gd name="T14" fmla="*/ 190 w 306"/>
                <a:gd name="T15" fmla="*/ 80 h 195"/>
                <a:gd name="T16" fmla="*/ 172 w 306"/>
                <a:gd name="T17" fmla="*/ 64 h 195"/>
                <a:gd name="T18" fmla="*/ 152 w 306"/>
                <a:gd name="T19" fmla="*/ 50 h 195"/>
                <a:gd name="T20" fmla="*/ 133 w 306"/>
                <a:gd name="T21" fmla="*/ 36 h 195"/>
                <a:gd name="T22" fmla="*/ 113 w 306"/>
                <a:gd name="T23" fmla="*/ 24 h 195"/>
                <a:gd name="T24" fmla="*/ 93 w 306"/>
                <a:gd name="T25" fmla="*/ 14 h 195"/>
                <a:gd name="T26" fmla="*/ 71 w 306"/>
                <a:gd name="T27" fmla="*/ 7 h 195"/>
                <a:gd name="T28" fmla="*/ 49 w 306"/>
                <a:gd name="T29" fmla="*/ 2 h 195"/>
                <a:gd name="T30" fmla="*/ 24 w 306"/>
                <a:gd name="T31" fmla="*/ 0 h 195"/>
                <a:gd name="T32" fmla="*/ 0 w 306"/>
                <a:gd name="T33" fmla="*/ 1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6" h="195">
                  <a:moveTo>
                    <a:pt x="306" y="195"/>
                  </a:moveTo>
                  <a:lnTo>
                    <a:pt x="290" y="180"/>
                  </a:lnTo>
                  <a:lnTo>
                    <a:pt x="273" y="163"/>
                  </a:lnTo>
                  <a:lnTo>
                    <a:pt x="257" y="146"/>
                  </a:lnTo>
                  <a:lnTo>
                    <a:pt x="241" y="130"/>
                  </a:lnTo>
                  <a:lnTo>
                    <a:pt x="224" y="113"/>
                  </a:lnTo>
                  <a:lnTo>
                    <a:pt x="207" y="96"/>
                  </a:lnTo>
                  <a:lnTo>
                    <a:pt x="190" y="80"/>
                  </a:lnTo>
                  <a:lnTo>
                    <a:pt x="172" y="64"/>
                  </a:lnTo>
                  <a:lnTo>
                    <a:pt x="152" y="50"/>
                  </a:lnTo>
                  <a:lnTo>
                    <a:pt x="133" y="36"/>
                  </a:lnTo>
                  <a:lnTo>
                    <a:pt x="113" y="24"/>
                  </a:lnTo>
                  <a:lnTo>
                    <a:pt x="93" y="14"/>
                  </a:lnTo>
                  <a:lnTo>
                    <a:pt x="71" y="7"/>
                  </a:lnTo>
                  <a:lnTo>
                    <a:pt x="49" y="2"/>
                  </a:lnTo>
                  <a:lnTo>
                    <a:pt x="24" y="0"/>
                  </a:lnTo>
                  <a:lnTo>
                    <a:pt x="0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0" name="Freeform 3432"/>
            <p:cNvSpPr>
              <a:spLocks/>
            </p:cNvSpPr>
            <p:nvPr/>
          </p:nvSpPr>
          <p:spPr bwMode="auto">
            <a:xfrm>
              <a:off x="1970" y="3176"/>
              <a:ext cx="28" cy="7"/>
            </a:xfrm>
            <a:custGeom>
              <a:avLst/>
              <a:gdLst>
                <a:gd name="T0" fmla="*/ 225 w 225"/>
                <a:gd name="T1" fmla="*/ 1 h 57"/>
                <a:gd name="T2" fmla="*/ 209 w 225"/>
                <a:gd name="T3" fmla="*/ 0 h 57"/>
                <a:gd name="T4" fmla="*/ 194 w 225"/>
                <a:gd name="T5" fmla="*/ 2 h 57"/>
                <a:gd name="T6" fmla="*/ 180 w 225"/>
                <a:gd name="T7" fmla="*/ 6 h 57"/>
                <a:gd name="T8" fmla="*/ 165 w 225"/>
                <a:gd name="T9" fmla="*/ 12 h 57"/>
                <a:gd name="T10" fmla="*/ 151 w 225"/>
                <a:gd name="T11" fmla="*/ 18 h 57"/>
                <a:gd name="T12" fmla="*/ 137 w 225"/>
                <a:gd name="T13" fmla="*/ 25 h 57"/>
                <a:gd name="T14" fmla="*/ 123 w 225"/>
                <a:gd name="T15" fmla="*/ 34 h 57"/>
                <a:gd name="T16" fmla="*/ 109 w 225"/>
                <a:gd name="T17" fmla="*/ 41 h 57"/>
                <a:gd name="T18" fmla="*/ 95 w 225"/>
                <a:gd name="T19" fmla="*/ 47 h 57"/>
                <a:gd name="T20" fmla="*/ 81 w 225"/>
                <a:gd name="T21" fmla="*/ 52 h 57"/>
                <a:gd name="T22" fmla="*/ 68 w 225"/>
                <a:gd name="T23" fmla="*/ 55 h 57"/>
                <a:gd name="T24" fmla="*/ 54 w 225"/>
                <a:gd name="T25" fmla="*/ 57 h 57"/>
                <a:gd name="T26" fmla="*/ 41 w 225"/>
                <a:gd name="T27" fmla="*/ 56 h 57"/>
                <a:gd name="T28" fmla="*/ 27 w 225"/>
                <a:gd name="T29" fmla="*/ 52 h 57"/>
                <a:gd name="T30" fmla="*/ 13 w 225"/>
                <a:gd name="T31" fmla="*/ 45 h 57"/>
                <a:gd name="T32" fmla="*/ 0 w 225"/>
                <a:gd name="T33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5" h="57">
                  <a:moveTo>
                    <a:pt x="225" y="1"/>
                  </a:moveTo>
                  <a:lnTo>
                    <a:pt x="209" y="0"/>
                  </a:lnTo>
                  <a:lnTo>
                    <a:pt x="194" y="2"/>
                  </a:lnTo>
                  <a:lnTo>
                    <a:pt x="180" y="6"/>
                  </a:lnTo>
                  <a:lnTo>
                    <a:pt x="165" y="12"/>
                  </a:lnTo>
                  <a:lnTo>
                    <a:pt x="151" y="18"/>
                  </a:lnTo>
                  <a:lnTo>
                    <a:pt x="137" y="25"/>
                  </a:lnTo>
                  <a:lnTo>
                    <a:pt x="123" y="34"/>
                  </a:lnTo>
                  <a:lnTo>
                    <a:pt x="109" y="41"/>
                  </a:lnTo>
                  <a:lnTo>
                    <a:pt x="95" y="47"/>
                  </a:lnTo>
                  <a:lnTo>
                    <a:pt x="81" y="52"/>
                  </a:lnTo>
                  <a:lnTo>
                    <a:pt x="68" y="55"/>
                  </a:lnTo>
                  <a:lnTo>
                    <a:pt x="54" y="57"/>
                  </a:lnTo>
                  <a:lnTo>
                    <a:pt x="41" y="56"/>
                  </a:lnTo>
                  <a:lnTo>
                    <a:pt x="27" y="52"/>
                  </a:lnTo>
                  <a:lnTo>
                    <a:pt x="13" y="45"/>
                  </a:lnTo>
                  <a:lnTo>
                    <a:pt x="0" y="3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1" name="Freeform 3433"/>
            <p:cNvSpPr>
              <a:spLocks/>
            </p:cNvSpPr>
            <p:nvPr/>
          </p:nvSpPr>
          <p:spPr bwMode="auto">
            <a:xfrm>
              <a:off x="1970" y="3127"/>
              <a:ext cx="40" cy="53"/>
            </a:xfrm>
            <a:custGeom>
              <a:avLst/>
              <a:gdLst>
                <a:gd name="T0" fmla="*/ 0 w 319"/>
                <a:gd name="T1" fmla="*/ 424 h 424"/>
                <a:gd name="T2" fmla="*/ 14 w 319"/>
                <a:gd name="T3" fmla="*/ 394 h 424"/>
                <a:gd name="T4" fmla="*/ 30 w 319"/>
                <a:gd name="T5" fmla="*/ 366 h 424"/>
                <a:gd name="T6" fmla="*/ 47 w 319"/>
                <a:gd name="T7" fmla="*/ 339 h 424"/>
                <a:gd name="T8" fmla="*/ 66 w 319"/>
                <a:gd name="T9" fmla="*/ 312 h 424"/>
                <a:gd name="T10" fmla="*/ 87 w 319"/>
                <a:gd name="T11" fmla="*/ 285 h 424"/>
                <a:gd name="T12" fmla="*/ 108 w 319"/>
                <a:gd name="T13" fmla="*/ 258 h 424"/>
                <a:gd name="T14" fmla="*/ 130 w 319"/>
                <a:gd name="T15" fmla="*/ 232 h 424"/>
                <a:gd name="T16" fmla="*/ 152 w 319"/>
                <a:gd name="T17" fmla="*/ 206 h 424"/>
                <a:gd name="T18" fmla="*/ 175 w 319"/>
                <a:gd name="T19" fmla="*/ 181 h 424"/>
                <a:gd name="T20" fmla="*/ 197 w 319"/>
                <a:gd name="T21" fmla="*/ 155 h 424"/>
                <a:gd name="T22" fmla="*/ 219 w 319"/>
                <a:gd name="T23" fmla="*/ 130 h 424"/>
                <a:gd name="T24" fmla="*/ 240 w 319"/>
                <a:gd name="T25" fmla="*/ 103 h 424"/>
                <a:gd name="T26" fmla="*/ 262 w 319"/>
                <a:gd name="T27" fmla="*/ 78 h 424"/>
                <a:gd name="T28" fmla="*/ 282 w 319"/>
                <a:gd name="T29" fmla="*/ 52 h 424"/>
                <a:gd name="T30" fmla="*/ 301 w 319"/>
                <a:gd name="T31" fmla="*/ 26 h 424"/>
                <a:gd name="T32" fmla="*/ 319 w 319"/>
                <a:gd name="T33" fmla="*/ 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9" h="424">
                  <a:moveTo>
                    <a:pt x="0" y="424"/>
                  </a:moveTo>
                  <a:lnTo>
                    <a:pt x="14" y="394"/>
                  </a:lnTo>
                  <a:lnTo>
                    <a:pt x="30" y="366"/>
                  </a:lnTo>
                  <a:lnTo>
                    <a:pt x="47" y="339"/>
                  </a:lnTo>
                  <a:lnTo>
                    <a:pt x="66" y="312"/>
                  </a:lnTo>
                  <a:lnTo>
                    <a:pt x="87" y="285"/>
                  </a:lnTo>
                  <a:lnTo>
                    <a:pt x="108" y="258"/>
                  </a:lnTo>
                  <a:lnTo>
                    <a:pt x="130" y="232"/>
                  </a:lnTo>
                  <a:lnTo>
                    <a:pt x="152" y="206"/>
                  </a:lnTo>
                  <a:lnTo>
                    <a:pt x="175" y="181"/>
                  </a:lnTo>
                  <a:lnTo>
                    <a:pt x="197" y="155"/>
                  </a:lnTo>
                  <a:lnTo>
                    <a:pt x="219" y="130"/>
                  </a:lnTo>
                  <a:lnTo>
                    <a:pt x="240" y="103"/>
                  </a:lnTo>
                  <a:lnTo>
                    <a:pt x="262" y="78"/>
                  </a:lnTo>
                  <a:lnTo>
                    <a:pt x="282" y="52"/>
                  </a:lnTo>
                  <a:lnTo>
                    <a:pt x="301" y="26"/>
                  </a:lnTo>
                  <a:lnTo>
                    <a:pt x="31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2" name="Freeform 3434"/>
            <p:cNvSpPr>
              <a:spLocks/>
            </p:cNvSpPr>
            <p:nvPr/>
          </p:nvSpPr>
          <p:spPr bwMode="auto">
            <a:xfrm>
              <a:off x="2010" y="3030"/>
              <a:ext cx="32" cy="97"/>
            </a:xfrm>
            <a:custGeom>
              <a:avLst/>
              <a:gdLst>
                <a:gd name="T0" fmla="*/ 0 w 258"/>
                <a:gd name="T1" fmla="*/ 776 h 776"/>
                <a:gd name="T2" fmla="*/ 40 w 258"/>
                <a:gd name="T3" fmla="*/ 737 h 776"/>
                <a:gd name="T4" fmla="*/ 76 w 258"/>
                <a:gd name="T5" fmla="*/ 698 h 776"/>
                <a:gd name="T6" fmla="*/ 106 w 258"/>
                <a:gd name="T7" fmla="*/ 656 h 776"/>
                <a:gd name="T8" fmla="*/ 131 w 258"/>
                <a:gd name="T9" fmla="*/ 612 h 776"/>
                <a:gd name="T10" fmla="*/ 152 w 258"/>
                <a:gd name="T11" fmla="*/ 564 h 776"/>
                <a:gd name="T12" fmla="*/ 169 w 258"/>
                <a:gd name="T13" fmla="*/ 517 h 776"/>
                <a:gd name="T14" fmla="*/ 183 w 258"/>
                <a:gd name="T15" fmla="*/ 468 h 776"/>
                <a:gd name="T16" fmla="*/ 196 w 258"/>
                <a:gd name="T17" fmla="*/ 416 h 776"/>
                <a:gd name="T18" fmla="*/ 205 w 258"/>
                <a:gd name="T19" fmla="*/ 365 h 776"/>
                <a:gd name="T20" fmla="*/ 213 w 258"/>
                <a:gd name="T21" fmla="*/ 313 h 776"/>
                <a:gd name="T22" fmla="*/ 220 w 258"/>
                <a:gd name="T23" fmla="*/ 260 h 776"/>
                <a:gd name="T24" fmla="*/ 227 w 258"/>
                <a:gd name="T25" fmla="*/ 207 h 776"/>
                <a:gd name="T26" fmla="*/ 233 w 258"/>
                <a:gd name="T27" fmla="*/ 155 h 776"/>
                <a:gd name="T28" fmla="*/ 240 w 258"/>
                <a:gd name="T29" fmla="*/ 102 h 776"/>
                <a:gd name="T30" fmla="*/ 248 w 258"/>
                <a:gd name="T31" fmla="*/ 50 h 776"/>
                <a:gd name="T32" fmla="*/ 258 w 258"/>
                <a:gd name="T33" fmla="*/ 0 h 7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8" h="776">
                  <a:moveTo>
                    <a:pt x="0" y="776"/>
                  </a:moveTo>
                  <a:lnTo>
                    <a:pt x="40" y="737"/>
                  </a:lnTo>
                  <a:lnTo>
                    <a:pt x="76" y="698"/>
                  </a:lnTo>
                  <a:lnTo>
                    <a:pt x="106" y="656"/>
                  </a:lnTo>
                  <a:lnTo>
                    <a:pt x="131" y="612"/>
                  </a:lnTo>
                  <a:lnTo>
                    <a:pt x="152" y="564"/>
                  </a:lnTo>
                  <a:lnTo>
                    <a:pt x="169" y="517"/>
                  </a:lnTo>
                  <a:lnTo>
                    <a:pt x="183" y="468"/>
                  </a:lnTo>
                  <a:lnTo>
                    <a:pt x="196" y="416"/>
                  </a:lnTo>
                  <a:lnTo>
                    <a:pt x="205" y="365"/>
                  </a:lnTo>
                  <a:lnTo>
                    <a:pt x="213" y="313"/>
                  </a:lnTo>
                  <a:lnTo>
                    <a:pt x="220" y="260"/>
                  </a:lnTo>
                  <a:lnTo>
                    <a:pt x="227" y="207"/>
                  </a:lnTo>
                  <a:lnTo>
                    <a:pt x="233" y="155"/>
                  </a:lnTo>
                  <a:lnTo>
                    <a:pt x="240" y="102"/>
                  </a:lnTo>
                  <a:lnTo>
                    <a:pt x="248" y="50"/>
                  </a:lnTo>
                  <a:lnTo>
                    <a:pt x="25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3" name="Freeform 3435"/>
            <p:cNvSpPr>
              <a:spLocks/>
            </p:cNvSpPr>
            <p:nvPr/>
          </p:nvSpPr>
          <p:spPr bwMode="auto">
            <a:xfrm>
              <a:off x="2042" y="2980"/>
              <a:ext cx="3" cy="50"/>
            </a:xfrm>
            <a:custGeom>
              <a:avLst/>
              <a:gdLst>
                <a:gd name="T0" fmla="*/ 2 w 22"/>
                <a:gd name="T1" fmla="*/ 405 h 405"/>
                <a:gd name="T2" fmla="*/ 1 w 22"/>
                <a:gd name="T3" fmla="*/ 380 h 405"/>
                <a:gd name="T4" fmla="*/ 1 w 22"/>
                <a:gd name="T5" fmla="*/ 356 h 405"/>
                <a:gd name="T6" fmla="*/ 0 w 22"/>
                <a:gd name="T7" fmla="*/ 332 h 405"/>
                <a:gd name="T8" fmla="*/ 1 w 22"/>
                <a:gd name="T9" fmla="*/ 306 h 405"/>
                <a:gd name="T10" fmla="*/ 1 w 22"/>
                <a:gd name="T11" fmla="*/ 281 h 405"/>
                <a:gd name="T12" fmla="*/ 2 w 22"/>
                <a:gd name="T13" fmla="*/ 255 h 405"/>
                <a:gd name="T14" fmla="*/ 3 w 22"/>
                <a:gd name="T15" fmla="*/ 228 h 405"/>
                <a:gd name="T16" fmla="*/ 4 w 22"/>
                <a:gd name="T17" fmla="*/ 202 h 405"/>
                <a:gd name="T18" fmla="*/ 5 w 22"/>
                <a:gd name="T19" fmla="*/ 175 h 405"/>
                <a:gd name="T20" fmla="*/ 7 w 22"/>
                <a:gd name="T21" fmla="*/ 149 h 405"/>
                <a:gd name="T22" fmla="*/ 9 w 22"/>
                <a:gd name="T23" fmla="*/ 123 h 405"/>
                <a:gd name="T24" fmla="*/ 11 w 22"/>
                <a:gd name="T25" fmla="*/ 98 h 405"/>
                <a:gd name="T26" fmla="*/ 13 w 22"/>
                <a:gd name="T27" fmla="*/ 71 h 405"/>
                <a:gd name="T28" fmla="*/ 16 w 22"/>
                <a:gd name="T29" fmla="*/ 47 h 405"/>
                <a:gd name="T30" fmla="*/ 19 w 22"/>
                <a:gd name="T31" fmla="*/ 23 h 405"/>
                <a:gd name="T32" fmla="*/ 22 w 22"/>
                <a:gd name="T33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405">
                  <a:moveTo>
                    <a:pt x="2" y="405"/>
                  </a:moveTo>
                  <a:lnTo>
                    <a:pt x="1" y="380"/>
                  </a:lnTo>
                  <a:lnTo>
                    <a:pt x="1" y="356"/>
                  </a:lnTo>
                  <a:lnTo>
                    <a:pt x="0" y="332"/>
                  </a:lnTo>
                  <a:lnTo>
                    <a:pt x="1" y="306"/>
                  </a:lnTo>
                  <a:lnTo>
                    <a:pt x="1" y="281"/>
                  </a:lnTo>
                  <a:lnTo>
                    <a:pt x="2" y="255"/>
                  </a:lnTo>
                  <a:lnTo>
                    <a:pt x="3" y="228"/>
                  </a:lnTo>
                  <a:lnTo>
                    <a:pt x="4" y="202"/>
                  </a:lnTo>
                  <a:lnTo>
                    <a:pt x="5" y="175"/>
                  </a:lnTo>
                  <a:lnTo>
                    <a:pt x="7" y="149"/>
                  </a:lnTo>
                  <a:lnTo>
                    <a:pt x="9" y="123"/>
                  </a:lnTo>
                  <a:lnTo>
                    <a:pt x="11" y="98"/>
                  </a:lnTo>
                  <a:lnTo>
                    <a:pt x="13" y="71"/>
                  </a:lnTo>
                  <a:lnTo>
                    <a:pt x="16" y="47"/>
                  </a:lnTo>
                  <a:lnTo>
                    <a:pt x="19" y="23"/>
                  </a:lnTo>
                  <a:lnTo>
                    <a:pt x="2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4" name="Freeform 3436"/>
            <p:cNvSpPr>
              <a:spLocks/>
            </p:cNvSpPr>
            <p:nvPr/>
          </p:nvSpPr>
          <p:spPr bwMode="auto">
            <a:xfrm>
              <a:off x="2045" y="2980"/>
              <a:ext cx="11" cy="64"/>
            </a:xfrm>
            <a:custGeom>
              <a:avLst/>
              <a:gdLst>
                <a:gd name="T0" fmla="*/ 0 w 93"/>
                <a:gd name="T1" fmla="*/ 0 h 510"/>
                <a:gd name="T2" fmla="*/ 6 w 93"/>
                <a:gd name="T3" fmla="*/ 32 h 510"/>
                <a:gd name="T4" fmla="*/ 12 w 93"/>
                <a:gd name="T5" fmla="*/ 65 h 510"/>
                <a:gd name="T6" fmla="*/ 18 w 93"/>
                <a:gd name="T7" fmla="*/ 98 h 510"/>
                <a:gd name="T8" fmla="*/ 24 w 93"/>
                <a:gd name="T9" fmla="*/ 130 h 510"/>
                <a:gd name="T10" fmla="*/ 31 w 93"/>
                <a:gd name="T11" fmla="*/ 161 h 510"/>
                <a:gd name="T12" fmla="*/ 37 w 93"/>
                <a:gd name="T13" fmla="*/ 193 h 510"/>
                <a:gd name="T14" fmla="*/ 43 w 93"/>
                <a:gd name="T15" fmla="*/ 224 h 510"/>
                <a:gd name="T16" fmla="*/ 51 w 93"/>
                <a:gd name="T17" fmla="*/ 256 h 510"/>
                <a:gd name="T18" fmla="*/ 57 w 93"/>
                <a:gd name="T19" fmla="*/ 287 h 510"/>
                <a:gd name="T20" fmla="*/ 63 w 93"/>
                <a:gd name="T21" fmla="*/ 318 h 510"/>
                <a:gd name="T22" fmla="*/ 68 w 93"/>
                <a:gd name="T23" fmla="*/ 350 h 510"/>
                <a:gd name="T24" fmla="*/ 74 w 93"/>
                <a:gd name="T25" fmla="*/ 381 h 510"/>
                <a:gd name="T26" fmla="*/ 79 w 93"/>
                <a:gd name="T27" fmla="*/ 414 h 510"/>
                <a:gd name="T28" fmla="*/ 84 w 93"/>
                <a:gd name="T29" fmla="*/ 445 h 510"/>
                <a:gd name="T30" fmla="*/ 88 w 93"/>
                <a:gd name="T31" fmla="*/ 477 h 510"/>
                <a:gd name="T32" fmla="*/ 93 w 93"/>
                <a:gd name="T33" fmla="*/ 51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510">
                  <a:moveTo>
                    <a:pt x="0" y="0"/>
                  </a:moveTo>
                  <a:lnTo>
                    <a:pt x="6" y="32"/>
                  </a:lnTo>
                  <a:lnTo>
                    <a:pt x="12" y="65"/>
                  </a:lnTo>
                  <a:lnTo>
                    <a:pt x="18" y="98"/>
                  </a:lnTo>
                  <a:lnTo>
                    <a:pt x="24" y="130"/>
                  </a:lnTo>
                  <a:lnTo>
                    <a:pt x="31" y="161"/>
                  </a:lnTo>
                  <a:lnTo>
                    <a:pt x="37" y="193"/>
                  </a:lnTo>
                  <a:lnTo>
                    <a:pt x="43" y="224"/>
                  </a:lnTo>
                  <a:lnTo>
                    <a:pt x="51" y="256"/>
                  </a:lnTo>
                  <a:lnTo>
                    <a:pt x="57" y="287"/>
                  </a:lnTo>
                  <a:lnTo>
                    <a:pt x="63" y="318"/>
                  </a:lnTo>
                  <a:lnTo>
                    <a:pt x="68" y="350"/>
                  </a:lnTo>
                  <a:lnTo>
                    <a:pt x="74" y="381"/>
                  </a:lnTo>
                  <a:lnTo>
                    <a:pt x="79" y="414"/>
                  </a:lnTo>
                  <a:lnTo>
                    <a:pt x="84" y="445"/>
                  </a:lnTo>
                  <a:lnTo>
                    <a:pt x="88" y="477"/>
                  </a:lnTo>
                  <a:lnTo>
                    <a:pt x="93" y="51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5" name="Freeform 3437"/>
            <p:cNvSpPr>
              <a:spLocks/>
            </p:cNvSpPr>
            <p:nvPr/>
          </p:nvSpPr>
          <p:spPr bwMode="auto">
            <a:xfrm>
              <a:off x="2049" y="3044"/>
              <a:ext cx="7" cy="12"/>
            </a:xfrm>
            <a:custGeom>
              <a:avLst/>
              <a:gdLst>
                <a:gd name="T0" fmla="*/ 62 w 62"/>
                <a:gd name="T1" fmla="*/ 0 h 100"/>
                <a:gd name="T2" fmla="*/ 56 w 62"/>
                <a:gd name="T3" fmla="*/ 4 h 100"/>
                <a:gd name="T4" fmla="*/ 50 w 62"/>
                <a:gd name="T5" fmla="*/ 9 h 100"/>
                <a:gd name="T6" fmla="*/ 44 w 62"/>
                <a:gd name="T7" fmla="*/ 13 h 100"/>
                <a:gd name="T8" fmla="*/ 37 w 62"/>
                <a:gd name="T9" fmla="*/ 18 h 100"/>
                <a:gd name="T10" fmla="*/ 31 w 62"/>
                <a:gd name="T11" fmla="*/ 24 h 100"/>
                <a:gd name="T12" fmla="*/ 25 w 62"/>
                <a:gd name="T13" fmla="*/ 29 h 100"/>
                <a:gd name="T14" fmla="*/ 19 w 62"/>
                <a:gd name="T15" fmla="*/ 35 h 100"/>
                <a:gd name="T16" fmla="*/ 13 w 62"/>
                <a:gd name="T17" fmla="*/ 42 h 100"/>
                <a:gd name="T18" fmla="*/ 8 w 62"/>
                <a:gd name="T19" fmla="*/ 48 h 100"/>
                <a:gd name="T20" fmla="*/ 4 w 62"/>
                <a:gd name="T21" fmla="*/ 55 h 100"/>
                <a:gd name="T22" fmla="*/ 2 w 62"/>
                <a:gd name="T23" fmla="*/ 62 h 100"/>
                <a:gd name="T24" fmla="*/ 0 w 62"/>
                <a:gd name="T25" fmla="*/ 69 h 100"/>
                <a:gd name="T26" fmla="*/ 0 w 62"/>
                <a:gd name="T27" fmla="*/ 76 h 100"/>
                <a:gd name="T28" fmla="*/ 1 w 62"/>
                <a:gd name="T29" fmla="*/ 84 h 100"/>
                <a:gd name="T30" fmla="*/ 4 w 62"/>
                <a:gd name="T31" fmla="*/ 91 h 100"/>
                <a:gd name="T32" fmla="*/ 9 w 62"/>
                <a:gd name="T33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100">
                  <a:moveTo>
                    <a:pt x="62" y="0"/>
                  </a:moveTo>
                  <a:lnTo>
                    <a:pt x="56" y="4"/>
                  </a:lnTo>
                  <a:lnTo>
                    <a:pt x="50" y="9"/>
                  </a:lnTo>
                  <a:lnTo>
                    <a:pt x="44" y="13"/>
                  </a:lnTo>
                  <a:lnTo>
                    <a:pt x="37" y="18"/>
                  </a:lnTo>
                  <a:lnTo>
                    <a:pt x="31" y="24"/>
                  </a:lnTo>
                  <a:lnTo>
                    <a:pt x="25" y="29"/>
                  </a:lnTo>
                  <a:lnTo>
                    <a:pt x="19" y="35"/>
                  </a:lnTo>
                  <a:lnTo>
                    <a:pt x="13" y="42"/>
                  </a:lnTo>
                  <a:lnTo>
                    <a:pt x="8" y="48"/>
                  </a:lnTo>
                  <a:lnTo>
                    <a:pt x="4" y="55"/>
                  </a:lnTo>
                  <a:lnTo>
                    <a:pt x="2" y="62"/>
                  </a:lnTo>
                  <a:lnTo>
                    <a:pt x="0" y="69"/>
                  </a:lnTo>
                  <a:lnTo>
                    <a:pt x="0" y="76"/>
                  </a:lnTo>
                  <a:lnTo>
                    <a:pt x="1" y="84"/>
                  </a:lnTo>
                  <a:lnTo>
                    <a:pt x="4" y="91"/>
                  </a:lnTo>
                  <a:lnTo>
                    <a:pt x="9" y="1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6" name="Freeform 3438"/>
            <p:cNvSpPr>
              <a:spLocks/>
            </p:cNvSpPr>
            <p:nvPr/>
          </p:nvSpPr>
          <p:spPr bwMode="auto">
            <a:xfrm>
              <a:off x="2050" y="3056"/>
              <a:ext cx="12" cy="7"/>
            </a:xfrm>
            <a:custGeom>
              <a:avLst/>
              <a:gdLst>
                <a:gd name="T0" fmla="*/ 0 w 93"/>
                <a:gd name="T1" fmla="*/ 0 h 53"/>
                <a:gd name="T2" fmla="*/ 4 w 93"/>
                <a:gd name="T3" fmla="*/ 5 h 53"/>
                <a:gd name="T4" fmla="*/ 10 w 93"/>
                <a:gd name="T5" fmla="*/ 10 h 53"/>
                <a:gd name="T6" fmla="*/ 15 w 93"/>
                <a:gd name="T7" fmla="*/ 16 h 53"/>
                <a:gd name="T8" fmla="*/ 21 w 93"/>
                <a:gd name="T9" fmla="*/ 21 h 53"/>
                <a:gd name="T10" fmla="*/ 26 w 93"/>
                <a:gd name="T11" fmla="*/ 25 h 53"/>
                <a:gd name="T12" fmla="*/ 31 w 93"/>
                <a:gd name="T13" fmla="*/ 30 h 53"/>
                <a:gd name="T14" fmla="*/ 36 w 93"/>
                <a:gd name="T15" fmla="*/ 34 h 53"/>
                <a:gd name="T16" fmla="*/ 42 w 93"/>
                <a:gd name="T17" fmla="*/ 38 h 53"/>
                <a:gd name="T18" fmla="*/ 48 w 93"/>
                <a:gd name="T19" fmla="*/ 41 h 53"/>
                <a:gd name="T20" fmla="*/ 54 w 93"/>
                <a:gd name="T21" fmla="*/ 45 h 53"/>
                <a:gd name="T22" fmla="*/ 60 w 93"/>
                <a:gd name="T23" fmla="*/ 47 h 53"/>
                <a:gd name="T24" fmla="*/ 66 w 93"/>
                <a:gd name="T25" fmla="*/ 49 h 53"/>
                <a:gd name="T26" fmla="*/ 72 w 93"/>
                <a:gd name="T27" fmla="*/ 51 h 53"/>
                <a:gd name="T28" fmla="*/ 79 w 93"/>
                <a:gd name="T29" fmla="*/ 52 h 53"/>
                <a:gd name="T30" fmla="*/ 85 w 93"/>
                <a:gd name="T31" fmla="*/ 53 h 53"/>
                <a:gd name="T32" fmla="*/ 93 w 93"/>
                <a:gd name="T3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3" h="53">
                  <a:moveTo>
                    <a:pt x="0" y="0"/>
                  </a:moveTo>
                  <a:lnTo>
                    <a:pt x="4" y="5"/>
                  </a:lnTo>
                  <a:lnTo>
                    <a:pt x="10" y="10"/>
                  </a:lnTo>
                  <a:lnTo>
                    <a:pt x="15" y="16"/>
                  </a:lnTo>
                  <a:lnTo>
                    <a:pt x="21" y="21"/>
                  </a:lnTo>
                  <a:lnTo>
                    <a:pt x="26" y="25"/>
                  </a:lnTo>
                  <a:lnTo>
                    <a:pt x="31" y="30"/>
                  </a:lnTo>
                  <a:lnTo>
                    <a:pt x="36" y="34"/>
                  </a:lnTo>
                  <a:lnTo>
                    <a:pt x="42" y="38"/>
                  </a:lnTo>
                  <a:lnTo>
                    <a:pt x="48" y="41"/>
                  </a:lnTo>
                  <a:lnTo>
                    <a:pt x="54" y="45"/>
                  </a:lnTo>
                  <a:lnTo>
                    <a:pt x="60" y="47"/>
                  </a:lnTo>
                  <a:lnTo>
                    <a:pt x="66" y="49"/>
                  </a:lnTo>
                  <a:lnTo>
                    <a:pt x="72" y="51"/>
                  </a:lnTo>
                  <a:lnTo>
                    <a:pt x="79" y="52"/>
                  </a:lnTo>
                  <a:lnTo>
                    <a:pt x="85" y="53"/>
                  </a:lnTo>
                  <a:lnTo>
                    <a:pt x="93" y="5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7" name="Freeform 3439"/>
            <p:cNvSpPr>
              <a:spLocks/>
            </p:cNvSpPr>
            <p:nvPr/>
          </p:nvSpPr>
          <p:spPr bwMode="auto">
            <a:xfrm>
              <a:off x="2062" y="3063"/>
              <a:ext cx="6" cy="43"/>
            </a:xfrm>
            <a:custGeom>
              <a:avLst/>
              <a:gdLst>
                <a:gd name="T0" fmla="*/ 0 w 55"/>
                <a:gd name="T1" fmla="*/ 0 h 345"/>
                <a:gd name="T2" fmla="*/ 5 w 55"/>
                <a:gd name="T3" fmla="*/ 20 h 345"/>
                <a:gd name="T4" fmla="*/ 10 w 55"/>
                <a:gd name="T5" fmla="*/ 43 h 345"/>
                <a:gd name="T6" fmla="*/ 16 w 55"/>
                <a:gd name="T7" fmla="*/ 64 h 345"/>
                <a:gd name="T8" fmla="*/ 22 w 55"/>
                <a:gd name="T9" fmla="*/ 86 h 345"/>
                <a:gd name="T10" fmla="*/ 27 w 55"/>
                <a:gd name="T11" fmla="*/ 108 h 345"/>
                <a:gd name="T12" fmla="*/ 33 w 55"/>
                <a:gd name="T13" fmla="*/ 131 h 345"/>
                <a:gd name="T14" fmla="*/ 38 w 55"/>
                <a:gd name="T15" fmla="*/ 153 h 345"/>
                <a:gd name="T16" fmla="*/ 43 w 55"/>
                <a:gd name="T17" fmla="*/ 175 h 345"/>
                <a:gd name="T18" fmla="*/ 48 w 55"/>
                <a:gd name="T19" fmla="*/ 198 h 345"/>
                <a:gd name="T20" fmla="*/ 51 w 55"/>
                <a:gd name="T21" fmla="*/ 220 h 345"/>
                <a:gd name="T22" fmla="*/ 53 w 55"/>
                <a:gd name="T23" fmla="*/ 242 h 345"/>
                <a:gd name="T24" fmla="*/ 55 w 55"/>
                <a:gd name="T25" fmla="*/ 263 h 345"/>
                <a:gd name="T26" fmla="*/ 55 w 55"/>
                <a:gd name="T27" fmla="*/ 284 h 345"/>
                <a:gd name="T28" fmla="*/ 54 w 55"/>
                <a:gd name="T29" fmla="*/ 305 h 345"/>
                <a:gd name="T30" fmla="*/ 51 w 55"/>
                <a:gd name="T31" fmla="*/ 324 h 345"/>
                <a:gd name="T32" fmla="*/ 47 w 55"/>
                <a:gd name="T33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5" h="345">
                  <a:moveTo>
                    <a:pt x="0" y="0"/>
                  </a:moveTo>
                  <a:lnTo>
                    <a:pt x="5" y="20"/>
                  </a:lnTo>
                  <a:lnTo>
                    <a:pt x="10" y="43"/>
                  </a:lnTo>
                  <a:lnTo>
                    <a:pt x="16" y="64"/>
                  </a:lnTo>
                  <a:lnTo>
                    <a:pt x="22" y="86"/>
                  </a:lnTo>
                  <a:lnTo>
                    <a:pt x="27" y="108"/>
                  </a:lnTo>
                  <a:lnTo>
                    <a:pt x="33" y="131"/>
                  </a:lnTo>
                  <a:lnTo>
                    <a:pt x="38" y="153"/>
                  </a:lnTo>
                  <a:lnTo>
                    <a:pt x="43" y="175"/>
                  </a:lnTo>
                  <a:lnTo>
                    <a:pt x="48" y="198"/>
                  </a:lnTo>
                  <a:lnTo>
                    <a:pt x="51" y="220"/>
                  </a:lnTo>
                  <a:lnTo>
                    <a:pt x="53" y="242"/>
                  </a:lnTo>
                  <a:lnTo>
                    <a:pt x="55" y="263"/>
                  </a:lnTo>
                  <a:lnTo>
                    <a:pt x="55" y="284"/>
                  </a:lnTo>
                  <a:lnTo>
                    <a:pt x="54" y="305"/>
                  </a:lnTo>
                  <a:lnTo>
                    <a:pt x="51" y="324"/>
                  </a:lnTo>
                  <a:lnTo>
                    <a:pt x="47" y="34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8" name="Freeform 3440"/>
            <p:cNvSpPr>
              <a:spLocks/>
            </p:cNvSpPr>
            <p:nvPr/>
          </p:nvSpPr>
          <p:spPr bwMode="auto">
            <a:xfrm>
              <a:off x="2067" y="3106"/>
              <a:ext cx="4" cy="10"/>
            </a:xfrm>
            <a:custGeom>
              <a:avLst/>
              <a:gdLst>
                <a:gd name="T0" fmla="*/ 4 w 30"/>
                <a:gd name="T1" fmla="*/ 0 h 80"/>
                <a:gd name="T2" fmla="*/ 1 w 30"/>
                <a:gd name="T3" fmla="*/ 6 h 80"/>
                <a:gd name="T4" fmla="*/ 0 w 30"/>
                <a:gd name="T5" fmla="*/ 12 h 80"/>
                <a:gd name="T6" fmla="*/ 0 w 30"/>
                <a:gd name="T7" fmla="*/ 18 h 80"/>
                <a:gd name="T8" fmla="*/ 1 w 30"/>
                <a:gd name="T9" fmla="*/ 23 h 80"/>
                <a:gd name="T10" fmla="*/ 3 w 30"/>
                <a:gd name="T11" fmla="*/ 28 h 80"/>
                <a:gd name="T12" fmla="*/ 5 w 30"/>
                <a:gd name="T13" fmla="*/ 33 h 80"/>
                <a:gd name="T14" fmla="*/ 7 w 30"/>
                <a:gd name="T15" fmla="*/ 38 h 80"/>
                <a:gd name="T16" fmla="*/ 9 w 30"/>
                <a:gd name="T17" fmla="*/ 43 h 80"/>
                <a:gd name="T18" fmla="*/ 12 w 30"/>
                <a:gd name="T19" fmla="*/ 47 h 80"/>
                <a:gd name="T20" fmla="*/ 15 w 30"/>
                <a:gd name="T21" fmla="*/ 52 h 80"/>
                <a:gd name="T22" fmla="*/ 18 w 30"/>
                <a:gd name="T23" fmla="*/ 56 h 80"/>
                <a:gd name="T24" fmla="*/ 21 w 30"/>
                <a:gd name="T25" fmla="*/ 61 h 80"/>
                <a:gd name="T26" fmla="*/ 23 w 30"/>
                <a:gd name="T27" fmla="*/ 65 h 80"/>
                <a:gd name="T28" fmla="*/ 26 w 30"/>
                <a:gd name="T29" fmla="*/ 70 h 80"/>
                <a:gd name="T30" fmla="*/ 28 w 30"/>
                <a:gd name="T31" fmla="*/ 75 h 80"/>
                <a:gd name="T32" fmla="*/ 30 w 30"/>
                <a:gd name="T33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80">
                  <a:moveTo>
                    <a:pt x="4" y="0"/>
                  </a:moveTo>
                  <a:lnTo>
                    <a:pt x="1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" y="23"/>
                  </a:lnTo>
                  <a:lnTo>
                    <a:pt x="3" y="28"/>
                  </a:lnTo>
                  <a:lnTo>
                    <a:pt x="5" y="33"/>
                  </a:lnTo>
                  <a:lnTo>
                    <a:pt x="7" y="38"/>
                  </a:lnTo>
                  <a:lnTo>
                    <a:pt x="9" y="43"/>
                  </a:lnTo>
                  <a:lnTo>
                    <a:pt x="12" y="47"/>
                  </a:lnTo>
                  <a:lnTo>
                    <a:pt x="15" y="52"/>
                  </a:lnTo>
                  <a:lnTo>
                    <a:pt x="18" y="56"/>
                  </a:lnTo>
                  <a:lnTo>
                    <a:pt x="21" y="61"/>
                  </a:lnTo>
                  <a:lnTo>
                    <a:pt x="23" y="65"/>
                  </a:lnTo>
                  <a:lnTo>
                    <a:pt x="26" y="70"/>
                  </a:lnTo>
                  <a:lnTo>
                    <a:pt x="28" y="75"/>
                  </a:lnTo>
                  <a:lnTo>
                    <a:pt x="30" y="8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69" name="Line 3441"/>
            <p:cNvSpPr>
              <a:spLocks noChangeShapeType="1"/>
            </p:cNvSpPr>
            <p:nvPr/>
          </p:nvSpPr>
          <p:spPr bwMode="auto">
            <a:xfrm>
              <a:off x="2071" y="3116"/>
              <a:ext cx="2" cy="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0" name="Freeform 3442"/>
            <p:cNvSpPr>
              <a:spLocks/>
            </p:cNvSpPr>
            <p:nvPr/>
          </p:nvSpPr>
          <p:spPr bwMode="auto">
            <a:xfrm>
              <a:off x="2061" y="3117"/>
              <a:ext cx="12" cy="39"/>
            </a:xfrm>
            <a:custGeom>
              <a:avLst/>
              <a:gdLst>
                <a:gd name="T0" fmla="*/ 101 w 101"/>
                <a:gd name="T1" fmla="*/ 0 h 312"/>
                <a:gd name="T2" fmla="*/ 94 w 101"/>
                <a:gd name="T3" fmla="*/ 17 h 312"/>
                <a:gd name="T4" fmla="*/ 85 w 101"/>
                <a:gd name="T5" fmla="*/ 36 h 312"/>
                <a:gd name="T6" fmla="*/ 75 w 101"/>
                <a:gd name="T7" fmla="*/ 56 h 312"/>
                <a:gd name="T8" fmla="*/ 64 w 101"/>
                <a:gd name="T9" fmla="*/ 76 h 312"/>
                <a:gd name="T10" fmla="*/ 51 w 101"/>
                <a:gd name="T11" fmla="*/ 96 h 312"/>
                <a:gd name="T12" fmla="*/ 39 w 101"/>
                <a:gd name="T13" fmla="*/ 116 h 312"/>
                <a:gd name="T14" fmla="*/ 28 w 101"/>
                <a:gd name="T15" fmla="*/ 137 h 312"/>
                <a:gd name="T16" fmla="*/ 18 w 101"/>
                <a:gd name="T17" fmla="*/ 157 h 312"/>
                <a:gd name="T18" fmla="*/ 9 w 101"/>
                <a:gd name="T19" fmla="*/ 178 h 312"/>
                <a:gd name="T20" fmla="*/ 3 w 101"/>
                <a:gd name="T21" fmla="*/ 198 h 312"/>
                <a:gd name="T22" fmla="*/ 0 w 101"/>
                <a:gd name="T23" fmla="*/ 219 h 312"/>
                <a:gd name="T24" fmla="*/ 1 w 101"/>
                <a:gd name="T25" fmla="*/ 239 h 312"/>
                <a:gd name="T26" fmla="*/ 5 w 101"/>
                <a:gd name="T27" fmla="*/ 258 h 312"/>
                <a:gd name="T28" fmla="*/ 14 w 101"/>
                <a:gd name="T29" fmla="*/ 276 h 312"/>
                <a:gd name="T30" fmla="*/ 28 w 101"/>
                <a:gd name="T31" fmla="*/ 294 h 312"/>
                <a:gd name="T32" fmla="*/ 48 w 101"/>
                <a:gd name="T33" fmla="*/ 31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1" h="312">
                  <a:moveTo>
                    <a:pt x="101" y="0"/>
                  </a:moveTo>
                  <a:lnTo>
                    <a:pt x="94" y="17"/>
                  </a:lnTo>
                  <a:lnTo>
                    <a:pt x="85" y="36"/>
                  </a:lnTo>
                  <a:lnTo>
                    <a:pt x="75" y="56"/>
                  </a:lnTo>
                  <a:lnTo>
                    <a:pt x="64" y="76"/>
                  </a:lnTo>
                  <a:lnTo>
                    <a:pt x="51" y="96"/>
                  </a:lnTo>
                  <a:lnTo>
                    <a:pt x="39" y="116"/>
                  </a:lnTo>
                  <a:lnTo>
                    <a:pt x="28" y="137"/>
                  </a:lnTo>
                  <a:lnTo>
                    <a:pt x="18" y="157"/>
                  </a:lnTo>
                  <a:lnTo>
                    <a:pt x="9" y="178"/>
                  </a:lnTo>
                  <a:lnTo>
                    <a:pt x="3" y="198"/>
                  </a:lnTo>
                  <a:lnTo>
                    <a:pt x="0" y="219"/>
                  </a:lnTo>
                  <a:lnTo>
                    <a:pt x="1" y="239"/>
                  </a:lnTo>
                  <a:lnTo>
                    <a:pt x="5" y="258"/>
                  </a:lnTo>
                  <a:lnTo>
                    <a:pt x="14" y="276"/>
                  </a:lnTo>
                  <a:lnTo>
                    <a:pt x="28" y="294"/>
                  </a:lnTo>
                  <a:lnTo>
                    <a:pt x="48" y="31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1" name="Freeform 3443"/>
            <p:cNvSpPr>
              <a:spLocks/>
            </p:cNvSpPr>
            <p:nvPr/>
          </p:nvSpPr>
          <p:spPr bwMode="auto">
            <a:xfrm>
              <a:off x="1948" y="3189"/>
              <a:ext cx="125" cy="255"/>
            </a:xfrm>
            <a:custGeom>
              <a:avLst/>
              <a:gdLst>
                <a:gd name="T0" fmla="*/ 873 w 1001"/>
                <a:gd name="T1" fmla="*/ 2028 h 2046"/>
                <a:gd name="T2" fmla="*/ 814 w 1001"/>
                <a:gd name="T3" fmla="*/ 2042 h 2046"/>
                <a:gd name="T4" fmla="*/ 752 w 1001"/>
                <a:gd name="T5" fmla="*/ 2046 h 2046"/>
                <a:gd name="T6" fmla="*/ 689 w 1001"/>
                <a:gd name="T7" fmla="*/ 2042 h 2046"/>
                <a:gd name="T8" fmla="*/ 631 w 1001"/>
                <a:gd name="T9" fmla="*/ 2028 h 2046"/>
                <a:gd name="T10" fmla="*/ 592 w 1001"/>
                <a:gd name="T11" fmla="*/ 1984 h 2046"/>
                <a:gd name="T12" fmla="*/ 579 w 1001"/>
                <a:gd name="T13" fmla="*/ 1889 h 2046"/>
                <a:gd name="T14" fmla="*/ 562 w 1001"/>
                <a:gd name="T15" fmla="*/ 1792 h 2046"/>
                <a:gd name="T16" fmla="*/ 541 w 1001"/>
                <a:gd name="T17" fmla="*/ 1696 h 2046"/>
                <a:gd name="T18" fmla="*/ 515 w 1001"/>
                <a:gd name="T19" fmla="*/ 1605 h 2046"/>
                <a:gd name="T20" fmla="*/ 483 w 1001"/>
                <a:gd name="T21" fmla="*/ 1519 h 2046"/>
                <a:gd name="T22" fmla="*/ 428 w 1001"/>
                <a:gd name="T23" fmla="*/ 1379 h 2046"/>
                <a:gd name="T24" fmla="*/ 370 w 1001"/>
                <a:gd name="T25" fmla="*/ 1242 h 2046"/>
                <a:gd name="T26" fmla="*/ 305 w 1001"/>
                <a:gd name="T27" fmla="*/ 1108 h 2046"/>
                <a:gd name="T28" fmla="*/ 231 w 1001"/>
                <a:gd name="T29" fmla="*/ 976 h 2046"/>
                <a:gd name="T30" fmla="*/ 147 w 1001"/>
                <a:gd name="T31" fmla="*/ 850 h 2046"/>
                <a:gd name="T32" fmla="*/ 102 w 1001"/>
                <a:gd name="T33" fmla="*/ 769 h 2046"/>
                <a:gd name="T34" fmla="*/ 69 w 1001"/>
                <a:gd name="T35" fmla="*/ 711 h 2046"/>
                <a:gd name="T36" fmla="*/ 33 w 1001"/>
                <a:gd name="T37" fmla="*/ 653 h 2046"/>
                <a:gd name="T38" fmla="*/ 7 w 1001"/>
                <a:gd name="T39" fmla="*/ 594 h 2046"/>
                <a:gd name="T40" fmla="*/ 0 w 1001"/>
                <a:gd name="T41" fmla="*/ 530 h 2046"/>
                <a:gd name="T42" fmla="*/ 29 w 1001"/>
                <a:gd name="T43" fmla="*/ 453 h 2046"/>
                <a:gd name="T44" fmla="*/ 84 w 1001"/>
                <a:gd name="T45" fmla="*/ 360 h 2046"/>
                <a:gd name="T46" fmla="*/ 140 w 1001"/>
                <a:gd name="T47" fmla="*/ 269 h 2046"/>
                <a:gd name="T48" fmla="*/ 198 w 1001"/>
                <a:gd name="T49" fmla="*/ 178 h 2046"/>
                <a:gd name="T50" fmla="*/ 259 w 1001"/>
                <a:gd name="T51" fmla="*/ 88 h 2046"/>
                <a:gd name="T52" fmla="*/ 324 w 1001"/>
                <a:gd name="T53" fmla="*/ 0 h 2046"/>
                <a:gd name="T54" fmla="*/ 397 w 1001"/>
                <a:gd name="T55" fmla="*/ 6 h 2046"/>
                <a:gd name="T56" fmla="*/ 466 w 1001"/>
                <a:gd name="T57" fmla="*/ 24 h 2046"/>
                <a:gd name="T58" fmla="*/ 532 w 1001"/>
                <a:gd name="T59" fmla="*/ 49 h 2046"/>
                <a:gd name="T60" fmla="*/ 596 w 1001"/>
                <a:gd name="T61" fmla="*/ 80 h 2046"/>
                <a:gd name="T62" fmla="*/ 660 w 1001"/>
                <a:gd name="T63" fmla="*/ 110 h 2046"/>
                <a:gd name="T64" fmla="*/ 635 w 1001"/>
                <a:gd name="T65" fmla="*/ 209 h 2046"/>
                <a:gd name="T66" fmla="*/ 552 w 1001"/>
                <a:gd name="T67" fmla="*/ 337 h 2046"/>
                <a:gd name="T68" fmla="*/ 465 w 1001"/>
                <a:gd name="T69" fmla="*/ 462 h 2046"/>
                <a:gd name="T70" fmla="*/ 382 w 1001"/>
                <a:gd name="T71" fmla="*/ 590 h 2046"/>
                <a:gd name="T72" fmla="*/ 316 w 1001"/>
                <a:gd name="T73" fmla="*/ 725 h 2046"/>
                <a:gd name="T74" fmla="*/ 283 w 1001"/>
                <a:gd name="T75" fmla="*/ 834 h 2046"/>
                <a:gd name="T76" fmla="*/ 286 w 1001"/>
                <a:gd name="T77" fmla="*/ 867 h 2046"/>
                <a:gd name="T78" fmla="*/ 296 w 1001"/>
                <a:gd name="T79" fmla="*/ 899 h 2046"/>
                <a:gd name="T80" fmla="*/ 312 w 1001"/>
                <a:gd name="T81" fmla="*/ 931 h 2046"/>
                <a:gd name="T82" fmla="*/ 328 w 1001"/>
                <a:gd name="T83" fmla="*/ 963 h 2046"/>
                <a:gd name="T84" fmla="*/ 344 w 1001"/>
                <a:gd name="T85" fmla="*/ 995 h 2046"/>
                <a:gd name="T86" fmla="*/ 369 w 1001"/>
                <a:gd name="T87" fmla="*/ 1003 h 2046"/>
                <a:gd name="T88" fmla="*/ 392 w 1001"/>
                <a:gd name="T89" fmla="*/ 1016 h 2046"/>
                <a:gd name="T90" fmla="*/ 413 w 1001"/>
                <a:gd name="T91" fmla="*/ 1033 h 2046"/>
                <a:gd name="T92" fmla="*/ 434 w 1001"/>
                <a:gd name="T93" fmla="*/ 1052 h 2046"/>
                <a:gd name="T94" fmla="*/ 451 w 1001"/>
                <a:gd name="T95" fmla="*/ 1073 h 2046"/>
                <a:gd name="T96" fmla="*/ 476 w 1001"/>
                <a:gd name="T97" fmla="*/ 1181 h 2046"/>
                <a:gd name="T98" fmla="*/ 543 w 1001"/>
                <a:gd name="T99" fmla="*/ 1273 h 2046"/>
                <a:gd name="T100" fmla="*/ 649 w 1001"/>
                <a:gd name="T101" fmla="*/ 1415 h 2046"/>
                <a:gd name="T102" fmla="*/ 754 w 1001"/>
                <a:gd name="T103" fmla="*/ 1562 h 2046"/>
                <a:gd name="T104" fmla="*/ 855 w 1001"/>
                <a:gd name="T105" fmla="*/ 1712 h 2046"/>
                <a:gd name="T106" fmla="*/ 946 w 1001"/>
                <a:gd name="T107" fmla="*/ 1865 h 2046"/>
                <a:gd name="T108" fmla="*/ 907 w 1001"/>
                <a:gd name="T109" fmla="*/ 2016 h 2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01" h="2046">
                  <a:moveTo>
                    <a:pt x="908" y="2016"/>
                  </a:moveTo>
                  <a:lnTo>
                    <a:pt x="891" y="2022"/>
                  </a:lnTo>
                  <a:lnTo>
                    <a:pt x="873" y="2028"/>
                  </a:lnTo>
                  <a:lnTo>
                    <a:pt x="854" y="2034"/>
                  </a:lnTo>
                  <a:lnTo>
                    <a:pt x="835" y="2038"/>
                  </a:lnTo>
                  <a:lnTo>
                    <a:pt x="814" y="2042"/>
                  </a:lnTo>
                  <a:lnTo>
                    <a:pt x="793" y="2044"/>
                  </a:lnTo>
                  <a:lnTo>
                    <a:pt x="773" y="2045"/>
                  </a:lnTo>
                  <a:lnTo>
                    <a:pt x="752" y="2046"/>
                  </a:lnTo>
                  <a:lnTo>
                    <a:pt x="731" y="2045"/>
                  </a:lnTo>
                  <a:lnTo>
                    <a:pt x="710" y="2044"/>
                  </a:lnTo>
                  <a:lnTo>
                    <a:pt x="689" y="2042"/>
                  </a:lnTo>
                  <a:lnTo>
                    <a:pt x="669" y="2038"/>
                  </a:lnTo>
                  <a:lnTo>
                    <a:pt x="649" y="2034"/>
                  </a:lnTo>
                  <a:lnTo>
                    <a:pt x="631" y="2028"/>
                  </a:lnTo>
                  <a:lnTo>
                    <a:pt x="613" y="2022"/>
                  </a:lnTo>
                  <a:lnTo>
                    <a:pt x="596" y="2016"/>
                  </a:lnTo>
                  <a:lnTo>
                    <a:pt x="592" y="1984"/>
                  </a:lnTo>
                  <a:lnTo>
                    <a:pt x="588" y="1953"/>
                  </a:lnTo>
                  <a:lnTo>
                    <a:pt x="584" y="1921"/>
                  </a:lnTo>
                  <a:lnTo>
                    <a:pt x="579" y="1889"/>
                  </a:lnTo>
                  <a:lnTo>
                    <a:pt x="574" y="1856"/>
                  </a:lnTo>
                  <a:lnTo>
                    <a:pt x="568" y="1824"/>
                  </a:lnTo>
                  <a:lnTo>
                    <a:pt x="562" y="1792"/>
                  </a:lnTo>
                  <a:lnTo>
                    <a:pt x="555" y="1760"/>
                  </a:lnTo>
                  <a:lnTo>
                    <a:pt x="548" y="1728"/>
                  </a:lnTo>
                  <a:lnTo>
                    <a:pt x="541" y="1696"/>
                  </a:lnTo>
                  <a:lnTo>
                    <a:pt x="533" y="1666"/>
                  </a:lnTo>
                  <a:lnTo>
                    <a:pt x="524" y="1635"/>
                  </a:lnTo>
                  <a:lnTo>
                    <a:pt x="515" y="1605"/>
                  </a:lnTo>
                  <a:lnTo>
                    <a:pt x="505" y="1575"/>
                  </a:lnTo>
                  <a:lnTo>
                    <a:pt x="494" y="1546"/>
                  </a:lnTo>
                  <a:lnTo>
                    <a:pt x="483" y="1519"/>
                  </a:lnTo>
                  <a:lnTo>
                    <a:pt x="465" y="1472"/>
                  </a:lnTo>
                  <a:lnTo>
                    <a:pt x="447" y="1425"/>
                  </a:lnTo>
                  <a:lnTo>
                    <a:pt x="428" y="1379"/>
                  </a:lnTo>
                  <a:lnTo>
                    <a:pt x="409" y="1334"/>
                  </a:lnTo>
                  <a:lnTo>
                    <a:pt x="390" y="1288"/>
                  </a:lnTo>
                  <a:lnTo>
                    <a:pt x="370" y="1242"/>
                  </a:lnTo>
                  <a:lnTo>
                    <a:pt x="349" y="1197"/>
                  </a:lnTo>
                  <a:lnTo>
                    <a:pt x="327" y="1153"/>
                  </a:lnTo>
                  <a:lnTo>
                    <a:pt x="305" y="1108"/>
                  </a:lnTo>
                  <a:lnTo>
                    <a:pt x="280" y="1064"/>
                  </a:lnTo>
                  <a:lnTo>
                    <a:pt x="256" y="1020"/>
                  </a:lnTo>
                  <a:lnTo>
                    <a:pt x="231" y="976"/>
                  </a:lnTo>
                  <a:lnTo>
                    <a:pt x="205" y="934"/>
                  </a:lnTo>
                  <a:lnTo>
                    <a:pt x="177" y="892"/>
                  </a:lnTo>
                  <a:lnTo>
                    <a:pt x="147" y="850"/>
                  </a:lnTo>
                  <a:lnTo>
                    <a:pt x="118" y="809"/>
                  </a:lnTo>
                  <a:lnTo>
                    <a:pt x="111" y="788"/>
                  </a:lnTo>
                  <a:lnTo>
                    <a:pt x="102" y="769"/>
                  </a:lnTo>
                  <a:lnTo>
                    <a:pt x="92" y="749"/>
                  </a:lnTo>
                  <a:lnTo>
                    <a:pt x="81" y="730"/>
                  </a:lnTo>
                  <a:lnTo>
                    <a:pt x="69" y="711"/>
                  </a:lnTo>
                  <a:lnTo>
                    <a:pt x="57" y="692"/>
                  </a:lnTo>
                  <a:lnTo>
                    <a:pt x="45" y="672"/>
                  </a:lnTo>
                  <a:lnTo>
                    <a:pt x="33" y="653"/>
                  </a:lnTo>
                  <a:lnTo>
                    <a:pt x="23" y="633"/>
                  </a:lnTo>
                  <a:lnTo>
                    <a:pt x="14" y="614"/>
                  </a:lnTo>
                  <a:lnTo>
                    <a:pt x="7" y="594"/>
                  </a:lnTo>
                  <a:lnTo>
                    <a:pt x="2" y="573"/>
                  </a:lnTo>
                  <a:lnTo>
                    <a:pt x="0" y="552"/>
                  </a:lnTo>
                  <a:lnTo>
                    <a:pt x="0" y="530"/>
                  </a:lnTo>
                  <a:lnTo>
                    <a:pt x="4" y="507"/>
                  </a:lnTo>
                  <a:lnTo>
                    <a:pt x="12" y="484"/>
                  </a:lnTo>
                  <a:lnTo>
                    <a:pt x="29" y="453"/>
                  </a:lnTo>
                  <a:lnTo>
                    <a:pt x="48" y="422"/>
                  </a:lnTo>
                  <a:lnTo>
                    <a:pt x="66" y="392"/>
                  </a:lnTo>
                  <a:lnTo>
                    <a:pt x="84" y="360"/>
                  </a:lnTo>
                  <a:lnTo>
                    <a:pt x="103" y="330"/>
                  </a:lnTo>
                  <a:lnTo>
                    <a:pt x="121" y="300"/>
                  </a:lnTo>
                  <a:lnTo>
                    <a:pt x="140" y="269"/>
                  </a:lnTo>
                  <a:lnTo>
                    <a:pt x="159" y="239"/>
                  </a:lnTo>
                  <a:lnTo>
                    <a:pt x="179" y="208"/>
                  </a:lnTo>
                  <a:lnTo>
                    <a:pt x="198" y="178"/>
                  </a:lnTo>
                  <a:lnTo>
                    <a:pt x="218" y="148"/>
                  </a:lnTo>
                  <a:lnTo>
                    <a:pt x="238" y="118"/>
                  </a:lnTo>
                  <a:lnTo>
                    <a:pt x="259" y="88"/>
                  </a:lnTo>
                  <a:lnTo>
                    <a:pt x="280" y="58"/>
                  </a:lnTo>
                  <a:lnTo>
                    <a:pt x="302" y="29"/>
                  </a:lnTo>
                  <a:lnTo>
                    <a:pt x="324" y="0"/>
                  </a:lnTo>
                  <a:lnTo>
                    <a:pt x="348" y="0"/>
                  </a:lnTo>
                  <a:lnTo>
                    <a:pt x="373" y="3"/>
                  </a:lnTo>
                  <a:lnTo>
                    <a:pt x="397" y="6"/>
                  </a:lnTo>
                  <a:lnTo>
                    <a:pt x="420" y="11"/>
                  </a:lnTo>
                  <a:lnTo>
                    <a:pt x="444" y="17"/>
                  </a:lnTo>
                  <a:lnTo>
                    <a:pt x="466" y="24"/>
                  </a:lnTo>
                  <a:lnTo>
                    <a:pt x="488" y="32"/>
                  </a:lnTo>
                  <a:lnTo>
                    <a:pt x="510" y="40"/>
                  </a:lnTo>
                  <a:lnTo>
                    <a:pt x="532" y="49"/>
                  </a:lnTo>
                  <a:lnTo>
                    <a:pt x="553" y="59"/>
                  </a:lnTo>
                  <a:lnTo>
                    <a:pt x="575" y="69"/>
                  </a:lnTo>
                  <a:lnTo>
                    <a:pt x="596" y="80"/>
                  </a:lnTo>
                  <a:lnTo>
                    <a:pt x="618" y="90"/>
                  </a:lnTo>
                  <a:lnTo>
                    <a:pt x="639" y="100"/>
                  </a:lnTo>
                  <a:lnTo>
                    <a:pt x="660" y="110"/>
                  </a:lnTo>
                  <a:lnTo>
                    <a:pt x="682" y="120"/>
                  </a:lnTo>
                  <a:lnTo>
                    <a:pt x="659" y="165"/>
                  </a:lnTo>
                  <a:lnTo>
                    <a:pt x="635" y="209"/>
                  </a:lnTo>
                  <a:lnTo>
                    <a:pt x="608" y="253"/>
                  </a:lnTo>
                  <a:lnTo>
                    <a:pt x="581" y="295"/>
                  </a:lnTo>
                  <a:lnTo>
                    <a:pt x="552" y="337"/>
                  </a:lnTo>
                  <a:lnTo>
                    <a:pt x="523" y="380"/>
                  </a:lnTo>
                  <a:lnTo>
                    <a:pt x="494" y="421"/>
                  </a:lnTo>
                  <a:lnTo>
                    <a:pt x="465" y="462"/>
                  </a:lnTo>
                  <a:lnTo>
                    <a:pt x="437" y="504"/>
                  </a:lnTo>
                  <a:lnTo>
                    <a:pt x="408" y="547"/>
                  </a:lnTo>
                  <a:lnTo>
                    <a:pt x="382" y="590"/>
                  </a:lnTo>
                  <a:lnTo>
                    <a:pt x="358" y="633"/>
                  </a:lnTo>
                  <a:lnTo>
                    <a:pt x="336" y="678"/>
                  </a:lnTo>
                  <a:lnTo>
                    <a:pt x="316" y="725"/>
                  </a:lnTo>
                  <a:lnTo>
                    <a:pt x="299" y="772"/>
                  </a:lnTo>
                  <a:lnTo>
                    <a:pt x="284" y="822"/>
                  </a:lnTo>
                  <a:lnTo>
                    <a:pt x="283" y="834"/>
                  </a:lnTo>
                  <a:lnTo>
                    <a:pt x="283" y="845"/>
                  </a:lnTo>
                  <a:lnTo>
                    <a:pt x="284" y="856"/>
                  </a:lnTo>
                  <a:lnTo>
                    <a:pt x="286" y="867"/>
                  </a:lnTo>
                  <a:lnTo>
                    <a:pt x="289" y="877"/>
                  </a:lnTo>
                  <a:lnTo>
                    <a:pt x="292" y="888"/>
                  </a:lnTo>
                  <a:lnTo>
                    <a:pt x="296" y="899"/>
                  </a:lnTo>
                  <a:lnTo>
                    <a:pt x="302" y="910"/>
                  </a:lnTo>
                  <a:lnTo>
                    <a:pt x="306" y="921"/>
                  </a:lnTo>
                  <a:lnTo>
                    <a:pt x="312" y="931"/>
                  </a:lnTo>
                  <a:lnTo>
                    <a:pt x="317" y="942"/>
                  </a:lnTo>
                  <a:lnTo>
                    <a:pt x="322" y="952"/>
                  </a:lnTo>
                  <a:lnTo>
                    <a:pt x="328" y="963"/>
                  </a:lnTo>
                  <a:lnTo>
                    <a:pt x="333" y="973"/>
                  </a:lnTo>
                  <a:lnTo>
                    <a:pt x="338" y="984"/>
                  </a:lnTo>
                  <a:lnTo>
                    <a:pt x="344" y="995"/>
                  </a:lnTo>
                  <a:lnTo>
                    <a:pt x="352" y="997"/>
                  </a:lnTo>
                  <a:lnTo>
                    <a:pt x="360" y="999"/>
                  </a:lnTo>
                  <a:lnTo>
                    <a:pt x="369" y="1003"/>
                  </a:lnTo>
                  <a:lnTo>
                    <a:pt x="376" y="1006"/>
                  </a:lnTo>
                  <a:lnTo>
                    <a:pt x="384" y="1011"/>
                  </a:lnTo>
                  <a:lnTo>
                    <a:pt x="392" y="1016"/>
                  </a:lnTo>
                  <a:lnTo>
                    <a:pt x="399" y="1021"/>
                  </a:lnTo>
                  <a:lnTo>
                    <a:pt x="406" y="1027"/>
                  </a:lnTo>
                  <a:lnTo>
                    <a:pt x="413" y="1033"/>
                  </a:lnTo>
                  <a:lnTo>
                    <a:pt x="420" y="1039"/>
                  </a:lnTo>
                  <a:lnTo>
                    <a:pt x="426" y="1046"/>
                  </a:lnTo>
                  <a:lnTo>
                    <a:pt x="434" y="1052"/>
                  </a:lnTo>
                  <a:lnTo>
                    <a:pt x="440" y="1059"/>
                  </a:lnTo>
                  <a:lnTo>
                    <a:pt x="446" y="1066"/>
                  </a:lnTo>
                  <a:lnTo>
                    <a:pt x="451" y="1073"/>
                  </a:lnTo>
                  <a:lnTo>
                    <a:pt x="457" y="1081"/>
                  </a:lnTo>
                  <a:lnTo>
                    <a:pt x="457" y="1082"/>
                  </a:lnTo>
                  <a:lnTo>
                    <a:pt x="476" y="1181"/>
                  </a:lnTo>
                  <a:lnTo>
                    <a:pt x="477" y="1181"/>
                  </a:lnTo>
                  <a:lnTo>
                    <a:pt x="510" y="1226"/>
                  </a:lnTo>
                  <a:lnTo>
                    <a:pt x="543" y="1273"/>
                  </a:lnTo>
                  <a:lnTo>
                    <a:pt x="579" y="1321"/>
                  </a:lnTo>
                  <a:lnTo>
                    <a:pt x="614" y="1368"/>
                  </a:lnTo>
                  <a:lnTo>
                    <a:pt x="649" y="1415"/>
                  </a:lnTo>
                  <a:lnTo>
                    <a:pt x="684" y="1464"/>
                  </a:lnTo>
                  <a:lnTo>
                    <a:pt x="720" y="1513"/>
                  </a:lnTo>
                  <a:lnTo>
                    <a:pt x="754" y="1562"/>
                  </a:lnTo>
                  <a:lnTo>
                    <a:pt x="788" y="1612"/>
                  </a:lnTo>
                  <a:lnTo>
                    <a:pt x="823" y="1662"/>
                  </a:lnTo>
                  <a:lnTo>
                    <a:pt x="855" y="1712"/>
                  </a:lnTo>
                  <a:lnTo>
                    <a:pt x="887" y="1763"/>
                  </a:lnTo>
                  <a:lnTo>
                    <a:pt x="917" y="1814"/>
                  </a:lnTo>
                  <a:lnTo>
                    <a:pt x="946" y="1865"/>
                  </a:lnTo>
                  <a:lnTo>
                    <a:pt x="975" y="1918"/>
                  </a:lnTo>
                  <a:lnTo>
                    <a:pt x="1001" y="1970"/>
                  </a:lnTo>
                  <a:lnTo>
                    <a:pt x="907" y="2016"/>
                  </a:lnTo>
                  <a:lnTo>
                    <a:pt x="908" y="2016"/>
                  </a:lnTo>
                  <a:close/>
                </a:path>
              </a:pathLst>
            </a:custGeom>
            <a:solidFill>
              <a:srgbClr val="D0B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2" name="Freeform 3444"/>
            <p:cNvSpPr>
              <a:spLocks/>
            </p:cNvSpPr>
            <p:nvPr/>
          </p:nvSpPr>
          <p:spPr bwMode="auto">
            <a:xfrm>
              <a:off x="2022" y="3441"/>
              <a:ext cx="40" cy="3"/>
            </a:xfrm>
            <a:custGeom>
              <a:avLst/>
              <a:gdLst>
                <a:gd name="T0" fmla="*/ 312 w 312"/>
                <a:gd name="T1" fmla="*/ 0 h 30"/>
                <a:gd name="T2" fmla="*/ 295 w 312"/>
                <a:gd name="T3" fmla="*/ 6 h 30"/>
                <a:gd name="T4" fmla="*/ 277 w 312"/>
                <a:gd name="T5" fmla="*/ 12 h 30"/>
                <a:gd name="T6" fmla="*/ 258 w 312"/>
                <a:gd name="T7" fmla="*/ 18 h 30"/>
                <a:gd name="T8" fmla="*/ 239 w 312"/>
                <a:gd name="T9" fmla="*/ 22 h 30"/>
                <a:gd name="T10" fmla="*/ 218 w 312"/>
                <a:gd name="T11" fmla="*/ 26 h 30"/>
                <a:gd name="T12" fmla="*/ 197 w 312"/>
                <a:gd name="T13" fmla="*/ 28 h 30"/>
                <a:gd name="T14" fmla="*/ 177 w 312"/>
                <a:gd name="T15" fmla="*/ 29 h 30"/>
                <a:gd name="T16" fmla="*/ 156 w 312"/>
                <a:gd name="T17" fmla="*/ 30 h 30"/>
                <a:gd name="T18" fmla="*/ 135 w 312"/>
                <a:gd name="T19" fmla="*/ 29 h 30"/>
                <a:gd name="T20" fmla="*/ 114 w 312"/>
                <a:gd name="T21" fmla="*/ 28 h 30"/>
                <a:gd name="T22" fmla="*/ 93 w 312"/>
                <a:gd name="T23" fmla="*/ 26 h 30"/>
                <a:gd name="T24" fmla="*/ 73 w 312"/>
                <a:gd name="T25" fmla="*/ 22 h 30"/>
                <a:gd name="T26" fmla="*/ 53 w 312"/>
                <a:gd name="T27" fmla="*/ 18 h 30"/>
                <a:gd name="T28" fmla="*/ 35 w 312"/>
                <a:gd name="T29" fmla="*/ 12 h 30"/>
                <a:gd name="T30" fmla="*/ 17 w 312"/>
                <a:gd name="T31" fmla="*/ 6 h 30"/>
                <a:gd name="T32" fmla="*/ 0 w 312"/>
                <a:gd name="T3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2" h="30">
                  <a:moveTo>
                    <a:pt x="312" y="0"/>
                  </a:moveTo>
                  <a:lnTo>
                    <a:pt x="295" y="6"/>
                  </a:lnTo>
                  <a:lnTo>
                    <a:pt x="277" y="12"/>
                  </a:lnTo>
                  <a:lnTo>
                    <a:pt x="258" y="18"/>
                  </a:lnTo>
                  <a:lnTo>
                    <a:pt x="239" y="22"/>
                  </a:lnTo>
                  <a:lnTo>
                    <a:pt x="218" y="26"/>
                  </a:lnTo>
                  <a:lnTo>
                    <a:pt x="197" y="28"/>
                  </a:lnTo>
                  <a:lnTo>
                    <a:pt x="177" y="29"/>
                  </a:lnTo>
                  <a:lnTo>
                    <a:pt x="156" y="30"/>
                  </a:lnTo>
                  <a:lnTo>
                    <a:pt x="135" y="29"/>
                  </a:lnTo>
                  <a:lnTo>
                    <a:pt x="114" y="28"/>
                  </a:lnTo>
                  <a:lnTo>
                    <a:pt x="93" y="26"/>
                  </a:lnTo>
                  <a:lnTo>
                    <a:pt x="73" y="22"/>
                  </a:lnTo>
                  <a:lnTo>
                    <a:pt x="53" y="18"/>
                  </a:lnTo>
                  <a:lnTo>
                    <a:pt x="35" y="12"/>
                  </a:lnTo>
                  <a:lnTo>
                    <a:pt x="17" y="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3" name="Freeform 3445"/>
            <p:cNvSpPr>
              <a:spLocks/>
            </p:cNvSpPr>
            <p:nvPr/>
          </p:nvSpPr>
          <p:spPr bwMode="auto">
            <a:xfrm>
              <a:off x="2008" y="3379"/>
              <a:ext cx="14" cy="62"/>
            </a:xfrm>
            <a:custGeom>
              <a:avLst/>
              <a:gdLst>
                <a:gd name="T0" fmla="*/ 113 w 113"/>
                <a:gd name="T1" fmla="*/ 497 h 497"/>
                <a:gd name="T2" fmla="*/ 109 w 113"/>
                <a:gd name="T3" fmla="*/ 465 h 497"/>
                <a:gd name="T4" fmla="*/ 105 w 113"/>
                <a:gd name="T5" fmla="*/ 434 h 497"/>
                <a:gd name="T6" fmla="*/ 101 w 113"/>
                <a:gd name="T7" fmla="*/ 402 h 497"/>
                <a:gd name="T8" fmla="*/ 96 w 113"/>
                <a:gd name="T9" fmla="*/ 370 h 497"/>
                <a:gd name="T10" fmla="*/ 91 w 113"/>
                <a:gd name="T11" fmla="*/ 337 h 497"/>
                <a:gd name="T12" fmla="*/ 85 w 113"/>
                <a:gd name="T13" fmla="*/ 305 h 497"/>
                <a:gd name="T14" fmla="*/ 79 w 113"/>
                <a:gd name="T15" fmla="*/ 273 h 497"/>
                <a:gd name="T16" fmla="*/ 72 w 113"/>
                <a:gd name="T17" fmla="*/ 241 h 497"/>
                <a:gd name="T18" fmla="*/ 65 w 113"/>
                <a:gd name="T19" fmla="*/ 209 h 497"/>
                <a:gd name="T20" fmla="*/ 58 w 113"/>
                <a:gd name="T21" fmla="*/ 177 h 497"/>
                <a:gd name="T22" fmla="*/ 50 w 113"/>
                <a:gd name="T23" fmla="*/ 147 h 497"/>
                <a:gd name="T24" fmla="*/ 41 w 113"/>
                <a:gd name="T25" fmla="*/ 116 h 497"/>
                <a:gd name="T26" fmla="*/ 32 w 113"/>
                <a:gd name="T27" fmla="*/ 86 h 497"/>
                <a:gd name="T28" fmla="*/ 22 w 113"/>
                <a:gd name="T29" fmla="*/ 56 h 497"/>
                <a:gd name="T30" fmla="*/ 11 w 113"/>
                <a:gd name="T31" fmla="*/ 27 h 497"/>
                <a:gd name="T32" fmla="*/ 0 w 113"/>
                <a:gd name="T33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497">
                  <a:moveTo>
                    <a:pt x="113" y="497"/>
                  </a:moveTo>
                  <a:lnTo>
                    <a:pt x="109" y="465"/>
                  </a:lnTo>
                  <a:lnTo>
                    <a:pt x="105" y="434"/>
                  </a:lnTo>
                  <a:lnTo>
                    <a:pt x="101" y="402"/>
                  </a:lnTo>
                  <a:lnTo>
                    <a:pt x="96" y="370"/>
                  </a:lnTo>
                  <a:lnTo>
                    <a:pt x="91" y="337"/>
                  </a:lnTo>
                  <a:lnTo>
                    <a:pt x="85" y="305"/>
                  </a:lnTo>
                  <a:lnTo>
                    <a:pt x="79" y="273"/>
                  </a:lnTo>
                  <a:lnTo>
                    <a:pt x="72" y="241"/>
                  </a:lnTo>
                  <a:lnTo>
                    <a:pt x="65" y="209"/>
                  </a:lnTo>
                  <a:lnTo>
                    <a:pt x="58" y="177"/>
                  </a:lnTo>
                  <a:lnTo>
                    <a:pt x="50" y="147"/>
                  </a:lnTo>
                  <a:lnTo>
                    <a:pt x="41" y="116"/>
                  </a:lnTo>
                  <a:lnTo>
                    <a:pt x="32" y="86"/>
                  </a:lnTo>
                  <a:lnTo>
                    <a:pt x="22" y="56"/>
                  </a:lnTo>
                  <a:lnTo>
                    <a:pt x="11" y="2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4" name="Freeform 3446"/>
            <p:cNvSpPr>
              <a:spLocks/>
            </p:cNvSpPr>
            <p:nvPr/>
          </p:nvSpPr>
          <p:spPr bwMode="auto">
            <a:xfrm>
              <a:off x="1963" y="3290"/>
              <a:ext cx="45" cy="89"/>
            </a:xfrm>
            <a:custGeom>
              <a:avLst/>
              <a:gdLst>
                <a:gd name="T0" fmla="*/ 365 w 365"/>
                <a:gd name="T1" fmla="*/ 710 h 710"/>
                <a:gd name="T2" fmla="*/ 347 w 365"/>
                <a:gd name="T3" fmla="*/ 663 h 710"/>
                <a:gd name="T4" fmla="*/ 329 w 365"/>
                <a:gd name="T5" fmla="*/ 616 h 710"/>
                <a:gd name="T6" fmla="*/ 310 w 365"/>
                <a:gd name="T7" fmla="*/ 570 h 710"/>
                <a:gd name="T8" fmla="*/ 291 w 365"/>
                <a:gd name="T9" fmla="*/ 525 h 710"/>
                <a:gd name="T10" fmla="*/ 272 w 365"/>
                <a:gd name="T11" fmla="*/ 479 h 710"/>
                <a:gd name="T12" fmla="*/ 252 w 365"/>
                <a:gd name="T13" fmla="*/ 433 h 710"/>
                <a:gd name="T14" fmla="*/ 231 w 365"/>
                <a:gd name="T15" fmla="*/ 388 h 710"/>
                <a:gd name="T16" fmla="*/ 209 w 365"/>
                <a:gd name="T17" fmla="*/ 344 h 710"/>
                <a:gd name="T18" fmla="*/ 187 w 365"/>
                <a:gd name="T19" fmla="*/ 299 h 710"/>
                <a:gd name="T20" fmla="*/ 162 w 365"/>
                <a:gd name="T21" fmla="*/ 255 h 710"/>
                <a:gd name="T22" fmla="*/ 138 w 365"/>
                <a:gd name="T23" fmla="*/ 211 h 710"/>
                <a:gd name="T24" fmla="*/ 113 w 365"/>
                <a:gd name="T25" fmla="*/ 167 h 710"/>
                <a:gd name="T26" fmla="*/ 87 w 365"/>
                <a:gd name="T27" fmla="*/ 125 h 710"/>
                <a:gd name="T28" fmla="*/ 59 w 365"/>
                <a:gd name="T29" fmla="*/ 83 h 710"/>
                <a:gd name="T30" fmla="*/ 29 w 365"/>
                <a:gd name="T31" fmla="*/ 41 h 710"/>
                <a:gd name="T32" fmla="*/ 0 w 365"/>
                <a:gd name="T33" fmla="*/ 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5" h="710">
                  <a:moveTo>
                    <a:pt x="365" y="710"/>
                  </a:moveTo>
                  <a:lnTo>
                    <a:pt x="347" y="663"/>
                  </a:lnTo>
                  <a:lnTo>
                    <a:pt x="329" y="616"/>
                  </a:lnTo>
                  <a:lnTo>
                    <a:pt x="310" y="570"/>
                  </a:lnTo>
                  <a:lnTo>
                    <a:pt x="291" y="525"/>
                  </a:lnTo>
                  <a:lnTo>
                    <a:pt x="272" y="479"/>
                  </a:lnTo>
                  <a:lnTo>
                    <a:pt x="252" y="433"/>
                  </a:lnTo>
                  <a:lnTo>
                    <a:pt x="231" y="388"/>
                  </a:lnTo>
                  <a:lnTo>
                    <a:pt x="209" y="344"/>
                  </a:lnTo>
                  <a:lnTo>
                    <a:pt x="187" y="299"/>
                  </a:lnTo>
                  <a:lnTo>
                    <a:pt x="162" y="255"/>
                  </a:lnTo>
                  <a:lnTo>
                    <a:pt x="138" y="211"/>
                  </a:lnTo>
                  <a:lnTo>
                    <a:pt x="113" y="167"/>
                  </a:lnTo>
                  <a:lnTo>
                    <a:pt x="87" y="125"/>
                  </a:lnTo>
                  <a:lnTo>
                    <a:pt x="59" y="83"/>
                  </a:lnTo>
                  <a:lnTo>
                    <a:pt x="29" y="41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5" name="Freeform 3447"/>
            <p:cNvSpPr>
              <a:spLocks/>
            </p:cNvSpPr>
            <p:nvPr/>
          </p:nvSpPr>
          <p:spPr bwMode="auto">
            <a:xfrm>
              <a:off x="1948" y="3249"/>
              <a:ext cx="15" cy="41"/>
            </a:xfrm>
            <a:custGeom>
              <a:avLst/>
              <a:gdLst>
                <a:gd name="T0" fmla="*/ 118 w 118"/>
                <a:gd name="T1" fmla="*/ 325 h 325"/>
                <a:gd name="T2" fmla="*/ 111 w 118"/>
                <a:gd name="T3" fmla="*/ 304 h 325"/>
                <a:gd name="T4" fmla="*/ 102 w 118"/>
                <a:gd name="T5" fmla="*/ 285 h 325"/>
                <a:gd name="T6" fmla="*/ 92 w 118"/>
                <a:gd name="T7" fmla="*/ 265 h 325"/>
                <a:gd name="T8" fmla="*/ 81 w 118"/>
                <a:gd name="T9" fmla="*/ 246 h 325"/>
                <a:gd name="T10" fmla="*/ 69 w 118"/>
                <a:gd name="T11" fmla="*/ 227 h 325"/>
                <a:gd name="T12" fmla="*/ 57 w 118"/>
                <a:gd name="T13" fmla="*/ 208 h 325"/>
                <a:gd name="T14" fmla="*/ 45 w 118"/>
                <a:gd name="T15" fmla="*/ 188 h 325"/>
                <a:gd name="T16" fmla="*/ 33 w 118"/>
                <a:gd name="T17" fmla="*/ 169 h 325"/>
                <a:gd name="T18" fmla="*/ 23 w 118"/>
                <a:gd name="T19" fmla="*/ 149 h 325"/>
                <a:gd name="T20" fmla="*/ 14 w 118"/>
                <a:gd name="T21" fmla="*/ 130 h 325"/>
                <a:gd name="T22" fmla="*/ 7 w 118"/>
                <a:gd name="T23" fmla="*/ 110 h 325"/>
                <a:gd name="T24" fmla="*/ 2 w 118"/>
                <a:gd name="T25" fmla="*/ 89 h 325"/>
                <a:gd name="T26" fmla="*/ 0 w 118"/>
                <a:gd name="T27" fmla="*/ 68 h 325"/>
                <a:gd name="T28" fmla="*/ 0 w 118"/>
                <a:gd name="T29" fmla="*/ 46 h 325"/>
                <a:gd name="T30" fmla="*/ 4 w 118"/>
                <a:gd name="T31" fmla="*/ 23 h 325"/>
                <a:gd name="T32" fmla="*/ 12 w 118"/>
                <a:gd name="T33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8" h="325">
                  <a:moveTo>
                    <a:pt x="118" y="325"/>
                  </a:moveTo>
                  <a:lnTo>
                    <a:pt x="111" y="304"/>
                  </a:lnTo>
                  <a:lnTo>
                    <a:pt x="102" y="285"/>
                  </a:lnTo>
                  <a:lnTo>
                    <a:pt x="92" y="265"/>
                  </a:lnTo>
                  <a:lnTo>
                    <a:pt x="81" y="246"/>
                  </a:lnTo>
                  <a:lnTo>
                    <a:pt x="69" y="227"/>
                  </a:lnTo>
                  <a:lnTo>
                    <a:pt x="57" y="208"/>
                  </a:lnTo>
                  <a:lnTo>
                    <a:pt x="45" y="188"/>
                  </a:lnTo>
                  <a:lnTo>
                    <a:pt x="33" y="169"/>
                  </a:lnTo>
                  <a:lnTo>
                    <a:pt x="23" y="149"/>
                  </a:lnTo>
                  <a:lnTo>
                    <a:pt x="14" y="130"/>
                  </a:lnTo>
                  <a:lnTo>
                    <a:pt x="7" y="110"/>
                  </a:lnTo>
                  <a:lnTo>
                    <a:pt x="2" y="89"/>
                  </a:lnTo>
                  <a:lnTo>
                    <a:pt x="0" y="68"/>
                  </a:lnTo>
                  <a:lnTo>
                    <a:pt x="0" y="46"/>
                  </a:lnTo>
                  <a:lnTo>
                    <a:pt x="4" y="23"/>
                  </a:lnTo>
                  <a:lnTo>
                    <a:pt x="1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6" name="Freeform 3448"/>
            <p:cNvSpPr>
              <a:spLocks/>
            </p:cNvSpPr>
            <p:nvPr/>
          </p:nvSpPr>
          <p:spPr bwMode="auto">
            <a:xfrm>
              <a:off x="1950" y="3189"/>
              <a:ext cx="38" cy="60"/>
            </a:xfrm>
            <a:custGeom>
              <a:avLst/>
              <a:gdLst>
                <a:gd name="T0" fmla="*/ 0 w 312"/>
                <a:gd name="T1" fmla="*/ 484 h 484"/>
                <a:gd name="T2" fmla="*/ 17 w 312"/>
                <a:gd name="T3" fmla="*/ 453 h 484"/>
                <a:gd name="T4" fmla="*/ 36 w 312"/>
                <a:gd name="T5" fmla="*/ 422 h 484"/>
                <a:gd name="T6" fmla="*/ 54 w 312"/>
                <a:gd name="T7" fmla="*/ 392 h 484"/>
                <a:gd name="T8" fmla="*/ 72 w 312"/>
                <a:gd name="T9" fmla="*/ 360 h 484"/>
                <a:gd name="T10" fmla="*/ 91 w 312"/>
                <a:gd name="T11" fmla="*/ 330 h 484"/>
                <a:gd name="T12" fmla="*/ 109 w 312"/>
                <a:gd name="T13" fmla="*/ 300 h 484"/>
                <a:gd name="T14" fmla="*/ 128 w 312"/>
                <a:gd name="T15" fmla="*/ 269 h 484"/>
                <a:gd name="T16" fmla="*/ 147 w 312"/>
                <a:gd name="T17" fmla="*/ 239 h 484"/>
                <a:gd name="T18" fmla="*/ 167 w 312"/>
                <a:gd name="T19" fmla="*/ 208 h 484"/>
                <a:gd name="T20" fmla="*/ 186 w 312"/>
                <a:gd name="T21" fmla="*/ 178 h 484"/>
                <a:gd name="T22" fmla="*/ 206 w 312"/>
                <a:gd name="T23" fmla="*/ 148 h 484"/>
                <a:gd name="T24" fmla="*/ 226 w 312"/>
                <a:gd name="T25" fmla="*/ 118 h 484"/>
                <a:gd name="T26" fmla="*/ 247 w 312"/>
                <a:gd name="T27" fmla="*/ 88 h 484"/>
                <a:gd name="T28" fmla="*/ 268 w 312"/>
                <a:gd name="T29" fmla="*/ 58 h 484"/>
                <a:gd name="T30" fmla="*/ 290 w 312"/>
                <a:gd name="T31" fmla="*/ 29 h 484"/>
                <a:gd name="T32" fmla="*/ 312 w 312"/>
                <a:gd name="T33" fmla="*/ 0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2" h="484">
                  <a:moveTo>
                    <a:pt x="0" y="484"/>
                  </a:moveTo>
                  <a:lnTo>
                    <a:pt x="17" y="453"/>
                  </a:lnTo>
                  <a:lnTo>
                    <a:pt x="36" y="422"/>
                  </a:lnTo>
                  <a:lnTo>
                    <a:pt x="54" y="392"/>
                  </a:lnTo>
                  <a:lnTo>
                    <a:pt x="72" y="360"/>
                  </a:lnTo>
                  <a:lnTo>
                    <a:pt x="91" y="330"/>
                  </a:lnTo>
                  <a:lnTo>
                    <a:pt x="109" y="300"/>
                  </a:lnTo>
                  <a:lnTo>
                    <a:pt x="128" y="269"/>
                  </a:lnTo>
                  <a:lnTo>
                    <a:pt x="147" y="239"/>
                  </a:lnTo>
                  <a:lnTo>
                    <a:pt x="167" y="208"/>
                  </a:lnTo>
                  <a:lnTo>
                    <a:pt x="186" y="178"/>
                  </a:lnTo>
                  <a:lnTo>
                    <a:pt x="206" y="148"/>
                  </a:lnTo>
                  <a:lnTo>
                    <a:pt x="226" y="118"/>
                  </a:lnTo>
                  <a:lnTo>
                    <a:pt x="247" y="88"/>
                  </a:lnTo>
                  <a:lnTo>
                    <a:pt x="268" y="58"/>
                  </a:lnTo>
                  <a:lnTo>
                    <a:pt x="290" y="29"/>
                  </a:lnTo>
                  <a:lnTo>
                    <a:pt x="31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7" name="Freeform 3449"/>
            <p:cNvSpPr>
              <a:spLocks/>
            </p:cNvSpPr>
            <p:nvPr/>
          </p:nvSpPr>
          <p:spPr bwMode="auto">
            <a:xfrm>
              <a:off x="1988" y="3189"/>
              <a:ext cx="45" cy="15"/>
            </a:xfrm>
            <a:custGeom>
              <a:avLst/>
              <a:gdLst>
                <a:gd name="T0" fmla="*/ 0 w 358"/>
                <a:gd name="T1" fmla="*/ 0 h 120"/>
                <a:gd name="T2" fmla="*/ 24 w 358"/>
                <a:gd name="T3" fmla="*/ 0 h 120"/>
                <a:gd name="T4" fmla="*/ 49 w 358"/>
                <a:gd name="T5" fmla="*/ 3 h 120"/>
                <a:gd name="T6" fmla="*/ 73 w 358"/>
                <a:gd name="T7" fmla="*/ 6 h 120"/>
                <a:gd name="T8" fmla="*/ 96 w 358"/>
                <a:gd name="T9" fmla="*/ 11 h 120"/>
                <a:gd name="T10" fmla="*/ 120 w 358"/>
                <a:gd name="T11" fmla="*/ 17 h 120"/>
                <a:gd name="T12" fmla="*/ 142 w 358"/>
                <a:gd name="T13" fmla="*/ 24 h 120"/>
                <a:gd name="T14" fmla="*/ 164 w 358"/>
                <a:gd name="T15" fmla="*/ 32 h 120"/>
                <a:gd name="T16" fmla="*/ 186 w 358"/>
                <a:gd name="T17" fmla="*/ 40 h 120"/>
                <a:gd name="T18" fmla="*/ 208 w 358"/>
                <a:gd name="T19" fmla="*/ 49 h 120"/>
                <a:gd name="T20" fmla="*/ 229 w 358"/>
                <a:gd name="T21" fmla="*/ 59 h 120"/>
                <a:gd name="T22" fmla="*/ 251 w 358"/>
                <a:gd name="T23" fmla="*/ 69 h 120"/>
                <a:gd name="T24" fmla="*/ 272 w 358"/>
                <a:gd name="T25" fmla="*/ 80 h 120"/>
                <a:gd name="T26" fmla="*/ 294 w 358"/>
                <a:gd name="T27" fmla="*/ 90 h 120"/>
                <a:gd name="T28" fmla="*/ 315 w 358"/>
                <a:gd name="T29" fmla="*/ 100 h 120"/>
                <a:gd name="T30" fmla="*/ 336 w 358"/>
                <a:gd name="T31" fmla="*/ 110 h 120"/>
                <a:gd name="T32" fmla="*/ 358 w 358"/>
                <a:gd name="T33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8" h="120">
                  <a:moveTo>
                    <a:pt x="0" y="0"/>
                  </a:moveTo>
                  <a:lnTo>
                    <a:pt x="24" y="0"/>
                  </a:lnTo>
                  <a:lnTo>
                    <a:pt x="49" y="3"/>
                  </a:lnTo>
                  <a:lnTo>
                    <a:pt x="73" y="6"/>
                  </a:lnTo>
                  <a:lnTo>
                    <a:pt x="96" y="11"/>
                  </a:lnTo>
                  <a:lnTo>
                    <a:pt x="120" y="17"/>
                  </a:lnTo>
                  <a:lnTo>
                    <a:pt x="142" y="24"/>
                  </a:lnTo>
                  <a:lnTo>
                    <a:pt x="164" y="32"/>
                  </a:lnTo>
                  <a:lnTo>
                    <a:pt x="186" y="40"/>
                  </a:lnTo>
                  <a:lnTo>
                    <a:pt x="208" y="49"/>
                  </a:lnTo>
                  <a:lnTo>
                    <a:pt x="229" y="59"/>
                  </a:lnTo>
                  <a:lnTo>
                    <a:pt x="251" y="69"/>
                  </a:lnTo>
                  <a:lnTo>
                    <a:pt x="272" y="80"/>
                  </a:lnTo>
                  <a:lnTo>
                    <a:pt x="294" y="90"/>
                  </a:lnTo>
                  <a:lnTo>
                    <a:pt x="315" y="100"/>
                  </a:lnTo>
                  <a:lnTo>
                    <a:pt x="336" y="110"/>
                  </a:lnTo>
                  <a:lnTo>
                    <a:pt x="358" y="1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8" name="Freeform 3450"/>
            <p:cNvSpPr>
              <a:spLocks/>
            </p:cNvSpPr>
            <p:nvPr/>
          </p:nvSpPr>
          <p:spPr bwMode="auto">
            <a:xfrm>
              <a:off x="1984" y="3204"/>
              <a:ext cx="49" cy="87"/>
            </a:xfrm>
            <a:custGeom>
              <a:avLst/>
              <a:gdLst>
                <a:gd name="T0" fmla="*/ 398 w 398"/>
                <a:gd name="T1" fmla="*/ 0 h 702"/>
                <a:gd name="T2" fmla="*/ 375 w 398"/>
                <a:gd name="T3" fmla="*/ 45 h 702"/>
                <a:gd name="T4" fmla="*/ 351 w 398"/>
                <a:gd name="T5" fmla="*/ 89 h 702"/>
                <a:gd name="T6" fmla="*/ 324 w 398"/>
                <a:gd name="T7" fmla="*/ 133 h 702"/>
                <a:gd name="T8" fmla="*/ 297 w 398"/>
                <a:gd name="T9" fmla="*/ 175 h 702"/>
                <a:gd name="T10" fmla="*/ 268 w 398"/>
                <a:gd name="T11" fmla="*/ 217 h 702"/>
                <a:gd name="T12" fmla="*/ 239 w 398"/>
                <a:gd name="T13" fmla="*/ 260 h 702"/>
                <a:gd name="T14" fmla="*/ 210 w 398"/>
                <a:gd name="T15" fmla="*/ 301 h 702"/>
                <a:gd name="T16" fmla="*/ 181 w 398"/>
                <a:gd name="T17" fmla="*/ 342 h 702"/>
                <a:gd name="T18" fmla="*/ 153 w 398"/>
                <a:gd name="T19" fmla="*/ 384 h 702"/>
                <a:gd name="T20" fmla="*/ 124 w 398"/>
                <a:gd name="T21" fmla="*/ 427 h 702"/>
                <a:gd name="T22" fmla="*/ 98 w 398"/>
                <a:gd name="T23" fmla="*/ 470 h 702"/>
                <a:gd name="T24" fmla="*/ 74 w 398"/>
                <a:gd name="T25" fmla="*/ 513 h 702"/>
                <a:gd name="T26" fmla="*/ 52 w 398"/>
                <a:gd name="T27" fmla="*/ 558 h 702"/>
                <a:gd name="T28" fmla="*/ 32 w 398"/>
                <a:gd name="T29" fmla="*/ 605 h 702"/>
                <a:gd name="T30" fmla="*/ 15 w 398"/>
                <a:gd name="T31" fmla="*/ 652 h 702"/>
                <a:gd name="T32" fmla="*/ 0 w 398"/>
                <a:gd name="T33" fmla="*/ 702 h 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8" h="702">
                  <a:moveTo>
                    <a:pt x="398" y="0"/>
                  </a:moveTo>
                  <a:lnTo>
                    <a:pt x="375" y="45"/>
                  </a:lnTo>
                  <a:lnTo>
                    <a:pt x="351" y="89"/>
                  </a:lnTo>
                  <a:lnTo>
                    <a:pt x="324" y="133"/>
                  </a:lnTo>
                  <a:lnTo>
                    <a:pt x="297" y="175"/>
                  </a:lnTo>
                  <a:lnTo>
                    <a:pt x="268" y="217"/>
                  </a:lnTo>
                  <a:lnTo>
                    <a:pt x="239" y="260"/>
                  </a:lnTo>
                  <a:lnTo>
                    <a:pt x="210" y="301"/>
                  </a:lnTo>
                  <a:lnTo>
                    <a:pt x="181" y="342"/>
                  </a:lnTo>
                  <a:lnTo>
                    <a:pt x="153" y="384"/>
                  </a:lnTo>
                  <a:lnTo>
                    <a:pt x="124" y="427"/>
                  </a:lnTo>
                  <a:lnTo>
                    <a:pt x="98" y="470"/>
                  </a:lnTo>
                  <a:lnTo>
                    <a:pt x="74" y="513"/>
                  </a:lnTo>
                  <a:lnTo>
                    <a:pt x="52" y="558"/>
                  </a:lnTo>
                  <a:lnTo>
                    <a:pt x="32" y="605"/>
                  </a:lnTo>
                  <a:lnTo>
                    <a:pt x="15" y="652"/>
                  </a:lnTo>
                  <a:lnTo>
                    <a:pt x="0" y="70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79" name="Freeform 3451"/>
            <p:cNvSpPr>
              <a:spLocks/>
            </p:cNvSpPr>
            <p:nvPr/>
          </p:nvSpPr>
          <p:spPr bwMode="auto">
            <a:xfrm>
              <a:off x="1983" y="3291"/>
              <a:ext cx="8" cy="22"/>
            </a:xfrm>
            <a:custGeom>
              <a:avLst/>
              <a:gdLst>
                <a:gd name="T0" fmla="*/ 1 w 61"/>
                <a:gd name="T1" fmla="*/ 0 h 173"/>
                <a:gd name="T2" fmla="*/ 0 w 61"/>
                <a:gd name="T3" fmla="*/ 12 h 173"/>
                <a:gd name="T4" fmla="*/ 0 w 61"/>
                <a:gd name="T5" fmla="*/ 23 h 173"/>
                <a:gd name="T6" fmla="*/ 1 w 61"/>
                <a:gd name="T7" fmla="*/ 34 h 173"/>
                <a:gd name="T8" fmla="*/ 3 w 61"/>
                <a:gd name="T9" fmla="*/ 45 h 173"/>
                <a:gd name="T10" fmla="*/ 6 w 61"/>
                <a:gd name="T11" fmla="*/ 55 h 173"/>
                <a:gd name="T12" fmla="*/ 9 w 61"/>
                <a:gd name="T13" fmla="*/ 66 h 173"/>
                <a:gd name="T14" fmla="*/ 13 w 61"/>
                <a:gd name="T15" fmla="*/ 77 h 173"/>
                <a:gd name="T16" fmla="*/ 19 w 61"/>
                <a:gd name="T17" fmla="*/ 88 h 173"/>
                <a:gd name="T18" fmla="*/ 23 w 61"/>
                <a:gd name="T19" fmla="*/ 99 h 173"/>
                <a:gd name="T20" fmla="*/ 29 w 61"/>
                <a:gd name="T21" fmla="*/ 109 h 173"/>
                <a:gd name="T22" fmla="*/ 34 w 61"/>
                <a:gd name="T23" fmla="*/ 120 h 173"/>
                <a:gd name="T24" fmla="*/ 39 w 61"/>
                <a:gd name="T25" fmla="*/ 130 h 173"/>
                <a:gd name="T26" fmla="*/ 45 w 61"/>
                <a:gd name="T27" fmla="*/ 141 h 173"/>
                <a:gd name="T28" fmla="*/ 50 w 61"/>
                <a:gd name="T29" fmla="*/ 151 h 173"/>
                <a:gd name="T30" fmla="*/ 55 w 61"/>
                <a:gd name="T31" fmla="*/ 162 h 173"/>
                <a:gd name="T32" fmla="*/ 61 w 61"/>
                <a:gd name="T33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173">
                  <a:moveTo>
                    <a:pt x="1" y="0"/>
                  </a:moveTo>
                  <a:lnTo>
                    <a:pt x="0" y="12"/>
                  </a:lnTo>
                  <a:lnTo>
                    <a:pt x="0" y="23"/>
                  </a:lnTo>
                  <a:lnTo>
                    <a:pt x="1" y="34"/>
                  </a:lnTo>
                  <a:lnTo>
                    <a:pt x="3" y="45"/>
                  </a:lnTo>
                  <a:lnTo>
                    <a:pt x="6" y="55"/>
                  </a:lnTo>
                  <a:lnTo>
                    <a:pt x="9" y="66"/>
                  </a:lnTo>
                  <a:lnTo>
                    <a:pt x="13" y="77"/>
                  </a:lnTo>
                  <a:lnTo>
                    <a:pt x="19" y="88"/>
                  </a:lnTo>
                  <a:lnTo>
                    <a:pt x="23" y="99"/>
                  </a:lnTo>
                  <a:lnTo>
                    <a:pt x="29" y="109"/>
                  </a:lnTo>
                  <a:lnTo>
                    <a:pt x="34" y="120"/>
                  </a:lnTo>
                  <a:lnTo>
                    <a:pt x="39" y="130"/>
                  </a:lnTo>
                  <a:lnTo>
                    <a:pt x="45" y="141"/>
                  </a:lnTo>
                  <a:lnTo>
                    <a:pt x="50" y="151"/>
                  </a:lnTo>
                  <a:lnTo>
                    <a:pt x="55" y="162"/>
                  </a:lnTo>
                  <a:lnTo>
                    <a:pt x="61" y="17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0" name="Freeform 3452"/>
            <p:cNvSpPr>
              <a:spLocks/>
            </p:cNvSpPr>
            <p:nvPr/>
          </p:nvSpPr>
          <p:spPr bwMode="auto">
            <a:xfrm>
              <a:off x="1991" y="3313"/>
              <a:ext cx="14" cy="11"/>
            </a:xfrm>
            <a:custGeom>
              <a:avLst/>
              <a:gdLst>
                <a:gd name="T0" fmla="*/ 0 w 113"/>
                <a:gd name="T1" fmla="*/ 0 h 86"/>
                <a:gd name="T2" fmla="*/ 8 w 113"/>
                <a:gd name="T3" fmla="*/ 2 h 86"/>
                <a:gd name="T4" fmla="*/ 16 w 113"/>
                <a:gd name="T5" fmla="*/ 4 h 86"/>
                <a:gd name="T6" fmla="*/ 25 w 113"/>
                <a:gd name="T7" fmla="*/ 8 h 86"/>
                <a:gd name="T8" fmla="*/ 32 w 113"/>
                <a:gd name="T9" fmla="*/ 11 h 86"/>
                <a:gd name="T10" fmla="*/ 40 w 113"/>
                <a:gd name="T11" fmla="*/ 16 h 86"/>
                <a:gd name="T12" fmla="*/ 48 w 113"/>
                <a:gd name="T13" fmla="*/ 21 h 86"/>
                <a:gd name="T14" fmla="*/ 55 w 113"/>
                <a:gd name="T15" fmla="*/ 26 h 86"/>
                <a:gd name="T16" fmla="*/ 62 w 113"/>
                <a:gd name="T17" fmla="*/ 32 h 86"/>
                <a:gd name="T18" fmla="*/ 69 w 113"/>
                <a:gd name="T19" fmla="*/ 38 h 86"/>
                <a:gd name="T20" fmla="*/ 76 w 113"/>
                <a:gd name="T21" fmla="*/ 44 h 86"/>
                <a:gd name="T22" fmla="*/ 82 w 113"/>
                <a:gd name="T23" fmla="*/ 51 h 86"/>
                <a:gd name="T24" fmla="*/ 90 w 113"/>
                <a:gd name="T25" fmla="*/ 57 h 86"/>
                <a:gd name="T26" fmla="*/ 96 w 113"/>
                <a:gd name="T27" fmla="*/ 64 h 86"/>
                <a:gd name="T28" fmla="*/ 102 w 113"/>
                <a:gd name="T29" fmla="*/ 71 h 86"/>
                <a:gd name="T30" fmla="*/ 107 w 113"/>
                <a:gd name="T31" fmla="*/ 78 h 86"/>
                <a:gd name="T32" fmla="*/ 113 w 113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86">
                  <a:moveTo>
                    <a:pt x="0" y="0"/>
                  </a:moveTo>
                  <a:lnTo>
                    <a:pt x="8" y="2"/>
                  </a:lnTo>
                  <a:lnTo>
                    <a:pt x="16" y="4"/>
                  </a:lnTo>
                  <a:lnTo>
                    <a:pt x="25" y="8"/>
                  </a:lnTo>
                  <a:lnTo>
                    <a:pt x="32" y="11"/>
                  </a:lnTo>
                  <a:lnTo>
                    <a:pt x="40" y="16"/>
                  </a:lnTo>
                  <a:lnTo>
                    <a:pt x="48" y="21"/>
                  </a:lnTo>
                  <a:lnTo>
                    <a:pt x="55" y="26"/>
                  </a:lnTo>
                  <a:lnTo>
                    <a:pt x="62" y="32"/>
                  </a:lnTo>
                  <a:lnTo>
                    <a:pt x="69" y="38"/>
                  </a:lnTo>
                  <a:lnTo>
                    <a:pt x="76" y="44"/>
                  </a:lnTo>
                  <a:lnTo>
                    <a:pt x="82" y="51"/>
                  </a:lnTo>
                  <a:lnTo>
                    <a:pt x="90" y="57"/>
                  </a:lnTo>
                  <a:lnTo>
                    <a:pt x="96" y="64"/>
                  </a:lnTo>
                  <a:lnTo>
                    <a:pt x="102" y="71"/>
                  </a:lnTo>
                  <a:lnTo>
                    <a:pt x="107" y="78"/>
                  </a:lnTo>
                  <a:lnTo>
                    <a:pt x="113" y="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1" name="Line 3453"/>
            <p:cNvSpPr>
              <a:spLocks noChangeShapeType="1"/>
            </p:cNvSpPr>
            <p:nvPr/>
          </p:nvSpPr>
          <p:spPr bwMode="auto">
            <a:xfrm>
              <a:off x="2005" y="3324"/>
              <a:ext cx="2" cy="1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2" name="Freeform 3454"/>
            <p:cNvSpPr>
              <a:spLocks/>
            </p:cNvSpPr>
            <p:nvPr/>
          </p:nvSpPr>
          <p:spPr bwMode="auto">
            <a:xfrm>
              <a:off x="2008" y="3336"/>
              <a:ext cx="65" cy="99"/>
            </a:xfrm>
            <a:custGeom>
              <a:avLst/>
              <a:gdLst>
                <a:gd name="T0" fmla="*/ 0 w 524"/>
                <a:gd name="T1" fmla="*/ 0 h 789"/>
                <a:gd name="T2" fmla="*/ 33 w 524"/>
                <a:gd name="T3" fmla="*/ 45 h 789"/>
                <a:gd name="T4" fmla="*/ 66 w 524"/>
                <a:gd name="T5" fmla="*/ 92 h 789"/>
                <a:gd name="T6" fmla="*/ 102 w 524"/>
                <a:gd name="T7" fmla="*/ 140 h 789"/>
                <a:gd name="T8" fmla="*/ 137 w 524"/>
                <a:gd name="T9" fmla="*/ 187 h 789"/>
                <a:gd name="T10" fmla="*/ 172 w 524"/>
                <a:gd name="T11" fmla="*/ 234 h 789"/>
                <a:gd name="T12" fmla="*/ 207 w 524"/>
                <a:gd name="T13" fmla="*/ 283 h 789"/>
                <a:gd name="T14" fmla="*/ 243 w 524"/>
                <a:gd name="T15" fmla="*/ 332 h 789"/>
                <a:gd name="T16" fmla="*/ 277 w 524"/>
                <a:gd name="T17" fmla="*/ 381 h 789"/>
                <a:gd name="T18" fmla="*/ 311 w 524"/>
                <a:gd name="T19" fmla="*/ 431 h 789"/>
                <a:gd name="T20" fmla="*/ 346 w 524"/>
                <a:gd name="T21" fmla="*/ 481 h 789"/>
                <a:gd name="T22" fmla="*/ 378 w 524"/>
                <a:gd name="T23" fmla="*/ 531 h 789"/>
                <a:gd name="T24" fmla="*/ 410 w 524"/>
                <a:gd name="T25" fmla="*/ 582 h 789"/>
                <a:gd name="T26" fmla="*/ 440 w 524"/>
                <a:gd name="T27" fmla="*/ 633 h 789"/>
                <a:gd name="T28" fmla="*/ 469 w 524"/>
                <a:gd name="T29" fmla="*/ 684 h 789"/>
                <a:gd name="T30" fmla="*/ 498 w 524"/>
                <a:gd name="T31" fmla="*/ 737 h 789"/>
                <a:gd name="T32" fmla="*/ 524 w 524"/>
                <a:gd name="T33" fmla="*/ 789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24" h="789">
                  <a:moveTo>
                    <a:pt x="0" y="0"/>
                  </a:moveTo>
                  <a:lnTo>
                    <a:pt x="33" y="45"/>
                  </a:lnTo>
                  <a:lnTo>
                    <a:pt x="66" y="92"/>
                  </a:lnTo>
                  <a:lnTo>
                    <a:pt x="102" y="140"/>
                  </a:lnTo>
                  <a:lnTo>
                    <a:pt x="137" y="187"/>
                  </a:lnTo>
                  <a:lnTo>
                    <a:pt x="172" y="234"/>
                  </a:lnTo>
                  <a:lnTo>
                    <a:pt x="207" y="283"/>
                  </a:lnTo>
                  <a:lnTo>
                    <a:pt x="243" y="332"/>
                  </a:lnTo>
                  <a:lnTo>
                    <a:pt x="277" y="381"/>
                  </a:lnTo>
                  <a:lnTo>
                    <a:pt x="311" y="431"/>
                  </a:lnTo>
                  <a:lnTo>
                    <a:pt x="346" y="481"/>
                  </a:lnTo>
                  <a:lnTo>
                    <a:pt x="378" y="531"/>
                  </a:lnTo>
                  <a:lnTo>
                    <a:pt x="410" y="582"/>
                  </a:lnTo>
                  <a:lnTo>
                    <a:pt x="440" y="633"/>
                  </a:lnTo>
                  <a:lnTo>
                    <a:pt x="469" y="684"/>
                  </a:lnTo>
                  <a:lnTo>
                    <a:pt x="498" y="737"/>
                  </a:lnTo>
                  <a:lnTo>
                    <a:pt x="524" y="78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3" name="Line 3455"/>
            <p:cNvSpPr>
              <a:spLocks noChangeShapeType="1"/>
            </p:cNvSpPr>
            <p:nvPr/>
          </p:nvSpPr>
          <p:spPr bwMode="auto">
            <a:xfrm flipH="1">
              <a:off x="2061" y="3435"/>
              <a:ext cx="12" cy="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4" name="Freeform 3456"/>
            <p:cNvSpPr>
              <a:spLocks/>
            </p:cNvSpPr>
            <p:nvPr/>
          </p:nvSpPr>
          <p:spPr bwMode="auto">
            <a:xfrm>
              <a:off x="1965" y="2565"/>
              <a:ext cx="102" cy="145"/>
            </a:xfrm>
            <a:custGeom>
              <a:avLst/>
              <a:gdLst>
                <a:gd name="T0" fmla="*/ 773 w 815"/>
                <a:gd name="T1" fmla="*/ 1057 h 1162"/>
                <a:gd name="T2" fmla="*/ 763 w 815"/>
                <a:gd name="T3" fmla="*/ 1094 h 1162"/>
                <a:gd name="T4" fmla="*/ 742 w 815"/>
                <a:gd name="T5" fmla="*/ 1126 h 1162"/>
                <a:gd name="T6" fmla="*/ 712 w 815"/>
                <a:gd name="T7" fmla="*/ 1149 h 1162"/>
                <a:gd name="T8" fmla="*/ 634 w 815"/>
                <a:gd name="T9" fmla="*/ 1161 h 1162"/>
                <a:gd name="T10" fmla="*/ 537 w 815"/>
                <a:gd name="T11" fmla="*/ 1160 h 1162"/>
                <a:gd name="T12" fmla="*/ 448 w 815"/>
                <a:gd name="T13" fmla="*/ 1137 h 1162"/>
                <a:gd name="T14" fmla="*/ 377 w 815"/>
                <a:gd name="T15" fmla="*/ 1081 h 1162"/>
                <a:gd name="T16" fmla="*/ 348 w 815"/>
                <a:gd name="T17" fmla="*/ 1022 h 1162"/>
                <a:gd name="T18" fmla="*/ 361 w 815"/>
                <a:gd name="T19" fmla="*/ 970 h 1162"/>
                <a:gd name="T20" fmla="*/ 377 w 815"/>
                <a:gd name="T21" fmla="*/ 922 h 1162"/>
                <a:gd name="T22" fmla="*/ 353 w 815"/>
                <a:gd name="T23" fmla="*/ 883 h 1162"/>
                <a:gd name="T24" fmla="*/ 291 w 815"/>
                <a:gd name="T25" fmla="*/ 887 h 1162"/>
                <a:gd name="T26" fmla="*/ 233 w 815"/>
                <a:gd name="T27" fmla="*/ 912 h 1162"/>
                <a:gd name="T28" fmla="*/ 174 w 815"/>
                <a:gd name="T29" fmla="*/ 928 h 1162"/>
                <a:gd name="T30" fmla="*/ 113 w 815"/>
                <a:gd name="T31" fmla="*/ 917 h 1162"/>
                <a:gd name="T32" fmla="*/ 61 w 815"/>
                <a:gd name="T33" fmla="*/ 870 h 1162"/>
                <a:gd name="T34" fmla="*/ 24 w 815"/>
                <a:gd name="T35" fmla="*/ 808 h 1162"/>
                <a:gd name="T36" fmla="*/ 4 w 815"/>
                <a:gd name="T37" fmla="*/ 737 h 1162"/>
                <a:gd name="T38" fmla="*/ 2 w 815"/>
                <a:gd name="T39" fmla="*/ 657 h 1162"/>
                <a:gd name="T40" fmla="*/ 12 w 815"/>
                <a:gd name="T41" fmla="*/ 616 h 1162"/>
                <a:gd name="T42" fmla="*/ 21 w 815"/>
                <a:gd name="T43" fmla="*/ 589 h 1162"/>
                <a:gd name="T44" fmla="*/ 32 w 815"/>
                <a:gd name="T45" fmla="*/ 562 h 1162"/>
                <a:gd name="T46" fmla="*/ 47 w 815"/>
                <a:gd name="T47" fmla="*/ 536 h 1162"/>
                <a:gd name="T48" fmla="*/ 75 w 815"/>
                <a:gd name="T49" fmla="*/ 515 h 1162"/>
                <a:gd name="T50" fmla="*/ 107 w 815"/>
                <a:gd name="T51" fmla="*/ 526 h 1162"/>
                <a:gd name="T52" fmla="*/ 139 w 815"/>
                <a:gd name="T53" fmla="*/ 544 h 1162"/>
                <a:gd name="T54" fmla="*/ 175 w 815"/>
                <a:gd name="T55" fmla="*/ 538 h 1162"/>
                <a:gd name="T56" fmla="*/ 217 w 815"/>
                <a:gd name="T57" fmla="*/ 498 h 1162"/>
                <a:gd name="T58" fmla="*/ 250 w 815"/>
                <a:gd name="T59" fmla="*/ 450 h 1162"/>
                <a:gd name="T60" fmla="*/ 285 w 815"/>
                <a:gd name="T61" fmla="*/ 409 h 1162"/>
                <a:gd name="T62" fmla="*/ 339 w 815"/>
                <a:gd name="T63" fmla="*/ 390 h 1162"/>
                <a:gd name="T64" fmla="*/ 373 w 815"/>
                <a:gd name="T65" fmla="*/ 382 h 1162"/>
                <a:gd name="T66" fmla="*/ 394 w 815"/>
                <a:gd name="T67" fmla="*/ 367 h 1162"/>
                <a:gd name="T68" fmla="*/ 410 w 815"/>
                <a:gd name="T69" fmla="*/ 349 h 1162"/>
                <a:gd name="T70" fmla="*/ 416 w 815"/>
                <a:gd name="T71" fmla="*/ 325 h 1162"/>
                <a:gd name="T72" fmla="*/ 400 w 815"/>
                <a:gd name="T73" fmla="*/ 272 h 1162"/>
                <a:gd name="T74" fmla="*/ 358 w 815"/>
                <a:gd name="T75" fmla="*/ 216 h 1162"/>
                <a:gd name="T76" fmla="*/ 330 w 815"/>
                <a:gd name="T77" fmla="*/ 162 h 1162"/>
                <a:gd name="T78" fmla="*/ 356 w 815"/>
                <a:gd name="T79" fmla="*/ 102 h 1162"/>
                <a:gd name="T80" fmla="*/ 417 w 815"/>
                <a:gd name="T81" fmla="*/ 71 h 1162"/>
                <a:gd name="T82" fmla="*/ 473 w 815"/>
                <a:gd name="T83" fmla="*/ 62 h 1162"/>
                <a:gd name="T84" fmla="*/ 525 w 815"/>
                <a:gd name="T85" fmla="*/ 49 h 1162"/>
                <a:gd name="T86" fmla="*/ 567 w 815"/>
                <a:gd name="T87" fmla="*/ 14 h 1162"/>
                <a:gd name="T88" fmla="*/ 603 w 815"/>
                <a:gd name="T89" fmla="*/ 39 h 1162"/>
                <a:gd name="T90" fmla="*/ 616 w 815"/>
                <a:gd name="T91" fmla="*/ 93 h 1162"/>
                <a:gd name="T92" fmla="*/ 615 w 815"/>
                <a:gd name="T93" fmla="*/ 151 h 1162"/>
                <a:gd name="T94" fmla="*/ 614 w 815"/>
                <a:gd name="T95" fmla="*/ 214 h 1162"/>
                <a:gd name="T96" fmla="*/ 626 w 815"/>
                <a:gd name="T97" fmla="*/ 244 h 1162"/>
                <a:gd name="T98" fmla="*/ 641 w 815"/>
                <a:gd name="T99" fmla="*/ 255 h 1162"/>
                <a:gd name="T100" fmla="*/ 657 w 815"/>
                <a:gd name="T101" fmla="*/ 267 h 1162"/>
                <a:gd name="T102" fmla="*/ 671 w 815"/>
                <a:gd name="T103" fmla="*/ 281 h 1162"/>
                <a:gd name="T104" fmla="*/ 654 w 815"/>
                <a:gd name="T105" fmla="*/ 321 h 1162"/>
                <a:gd name="T106" fmla="*/ 626 w 815"/>
                <a:gd name="T107" fmla="*/ 371 h 1162"/>
                <a:gd name="T108" fmla="*/ 608 w 815"/>
                <a:gd name="T109" fmla="*/ 423 h 1162"/>
                <a:gd name="T110" fmla="*/ 610 w 815"/>
                <a:gd name="T111" fmla="*/ 477 h 1162"/>
                <a:gd name="T112" fmla="*/ 737 w 815"/>
                <a:gd name="T113" fmla="*/ 589 h 1162"/>
                <a:gd name="T114" fmla="*/ 712 w 815"/>
                <a:gd name="T115" fmla="*/ 614 h 1162"/>
                <a:gd name="T116" fmla="*/ 687 w 815"/>
                <a:gd name="T117" fmla="*/ 641 h 1162"/>
                <a:gd name="T118" fmla="*/ 680 w 815"/>
                <a:gd name="T119" fmla="*/ 671 h 1162"/>
                <a:gd name="T120" fmla="*/ 720 w 815"/>
                <a:gd name="T121" fmla="*/ 716 h 1162"/>
                <a:gd name="T122" fmla="*/ 811 w 815"/>
                <a:gd name="T123" fmla="*/ 798 h 1162"/>
                <a:gd name="T124" fmla="*/ 756 w 815"/>
                <a:gd name="T125" fmla="*/ 929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15" h="1162">
                  <a:moveTo>
                    <a:pt x="775" y="1028"/>
                  </a:moveTo>
                  <a:lnTo>
                    <a:pt x="775" y="1037"/>
                  </a:lnTo>
                  <a:lnTo>
                    <a:pt x="774" y="1047"/>
                  </a:lnTo>
                  <a:lnTo>
                    <a:pt x="773" y="1057"/>
                  </a:lnTo>
                  <a:lnTo>
                    <a:pt x="772" y="1067"/>
                  </a:lnTo>
                  <a:lnTo>
                    <a:pt x="769" y="1076"/>
                  </a:lnTo>
                  <a:lnTo>
                    <a:pt x="766" y="1085"/>
                  </a:lnTo>
                  <a:lnTo>
                    <a:pt x="763" y="1094"/>
                  </a:lnTo>
                  <a:lnTo>
                    <a:pt x="759" y="1103"/>
                  </a:lnTo>
                  <a:lnTo>
                    <a:pt x="754" y="1111"/>
                  </a:lnTo>
                  <a:lnTo>
                    <a:pt x="748" y="1119"/>
                  </a:lnTo>
                  <a:lnTo>
                    <a:pt x="742" y="1126"/>
                  </a:lnTo>
                  <a:lnTo>
                    <a:pt x="736" y="1133"/>
                  </a:lnTo>
                  <a:lnTo>
                    <a:pt x="728" y="1139"/>
                  </a:lnTo>
                  <a:lnTo>
                    <a:pt x="720" y="1145"/>
                  </a:lnTo>
                  <a:lnTo>
                    <a:pt x="712" y="1149"/>
                  </a:lnTo>
                  <a:lnTo>
                    <a:pt x="703" y="1154"/>
                  </a:lnTo>
                  <a:lnTo>
                    <a:pt x="680" y="1156"/>
                  </a:lnTo>
                  <a:lnTo>
                    <a:pt x="657" y="1159"/>
                  </a:lnTo>
                  <a:lnTo>
                    <a:pt x="634" y="1161"/>
                  </a:lnTo>
                  <a:lnTo>
                    <a:pt x="610" y="1162"/>
                  </a:lnTo>
                  <a:lnTo>
                    <a:pt x="586" y="1162"/>
                  </a:lnTo>
                  <a:lnTo>
                    <a:pt x="562" y="1162"/>
                  </a:lnTo>
                  <a:lnTo>
                    <a:pt x="537" y="1160"/>
                  </a:lnTo>
                  <a:lnTo>
                    <a:pt x="514" y="1156"/>
                  </a:lnTo>
                  <a:lnTo>
                    <a:pt x="491" y="1151"/>
                  </a:lnTo>
                  <a:lnTo>
                    <a:pt x="469" y="1145"/>
                  </a:lnTo>
                  <a:lnTo>
                    <a:pt x="448" y="1137"/>
                  </a:lnTo>
                  <a:lnTo>
                    <a:pt x="428" y="1126"/>
                  </a:lnTo>
                  <a:lnTo>
                    <a:pt x="409" y="1114"/>
                  </a:lnTo>
                  <a:lnTo>
                    <a:pt x="392" y="1099"/>
                  </a:lnTo>
                  <a:lnTo>
                    <a:pt x="377" y="1081"/>
                  </a:lnTo>
                  <a:lnTo>
                    <a:pt x="364" y="1061"/>
                  </a:lnTo>
                  <a:lnTo>
                    <a:pt x="354" y="1048"/>
                  </a:lnTo>
                  <a:lnTo>
                    <a:pt x="349" y="1035"/>
                  </a:lnTo>
                  <a:lnTo>
                    <a:pt x="348" y="1022"/>
                  </a:lnTo>
                  <a:lnTo>
                    <a:pt x="349" y="1009"/>
                  </a:lnTo>
                  <a:lnTo>
                    <a:pt x="352" y="995"/>
                  </a:lnTo>
                  <a:lnTo>
                    <a:pt x="356" y="982"/>
                  </a:lnTo>
                  <a:lnTo>
                    <a:pt x="361" y="970"/>
                  </a:lnTo>
                  <a:lnTo>
                    <a:pt x="367" y="957"/>
                  </a:lnTo>
                  <a:lnTo>
                    <a:pt x="371" y="945"/>
                  </a:lnTo>
                  <a:lnTo>
                    <a:pt x="375" y="933"/>
                  </a:lnTo>
                  <a:lnTo>
                    <a:pt x="377" y="922"/>
                  </a:lnTo>
                  <a:lnTo>
                    <a:pt x="376" y="911"/>
                  </a:lnTo>
                  <a:lnTo>
                    <a:pt x="372" y="901"/>
                  </a:lnTo>
                  <a:lnTo>
                    <a:pt x="365" y="892"/>
                  </a:lnTo>
                  <a:lnTo>
                    <a:pt x="353" y="883"/>
                  </a:lnTo>
                  <a:lnTo>
                    <a:pt x="337" y="876"/>
                  </a:lnTo>
                  <a:lnTo>
                    <a:pt x="322" y="878"/>
                  </a:lnTo>
                  <a:lnTo>
                    <a:pt x="307" y="882"/>
                  </a:lnTo>
                  <a:lnTo>
                    <a:pt x="291" y="887"/>
                  </a:lnTo>
                  <a:lnTo>
                    <a:pt x="277" y="893"/>
                  </a:lnTo>
                  <a:lnTo>
                    <a:pt x="262" y="899"/>
                  </a:lnTo>
                  <a:lnTo>
                    <a:pt x="247" y="906"/>
                  </a:lnTo>
                  <a:lnTo>
                    <a:pt x="233" y="912"/>
                  </a:lnTo>
                  <a:lnTo>
                    <a:pt x="218" y="917"/>
                  </a:lnTo>
                  <a:lnTo>
                    <a:pt x="203" y="922"/>
                  </a:lnTo>
                  <a:lnTo>
                    <a:pt x="189" y="926"/>
                  </a:lnTo>
                  <a:lnTo>
                    <a:pt x="174" y="928"/>
                  </a:lnTo>
                  <a:lnTo>
                    <a:pt x="158" y="929"/>
                  </a:lnTo>
                  <a:lnTo>
                    <a:pt x="143" y="927"/>
                  </a:lnTo>
                  <a:lnTo>
                    <a:pt x="128" y="924"/>
                  </a:lnTo>
                  <a:lnTo>
                    <a:pt x="113" y="917"/>
                  </a:lnTo>
                  <a:lnTo>
                    <a:pt x="98" y="909"/>
                  </a:lnTo>
                  <a:lnTo>
                    <a:pt x="85" y="897"/>
                  </a:lnTo>
                  <a:lnTo>
                    <a:pt x="72" y="884"/>
                  </a:lnTo>
                  <a:lnTo>
                    <a:pt x="61" y="870"/>
                  </a:lnTo>
                  <a:lnTo>
                    <a:pt x="51" y="855"/>
                  </a:lnTo>
                  <a:lnTo>
                    <a:pt x="41" y="840"/>
                  </a:lnTo>
                  <a:lnTo>
                    <a:pt x="31" y="824"/>
                  </a:lnTo>
                  <a:lnTo>
                    <a:pt x="24" y="808"/>
                  </a:lnTo>
                  <a:lnTo>
                    <a:pt x="17" y="791"/>
                  </a:lnTo>
                  <a:lnTo>
                    <a:pt x="12" y="773"/>
                  </a:lnTo>
                  <a:lnTo>
                    <a:pt x="7" y="755"/>
                  </a:lnTo>
                  <a:lnTo>
                    <a:pt x="4" y="737"/>
                  </a:lnTo>
                  <a:lnTo>
                    <a:pt x="1" y="718"/>
                  </a:lnTo>
                  <a:lnTo>
                    <a:pt x="0" y="697"/>
                  </a:lnTo>
                  <a:lnTo>
                    <a:pt x="0" y="677"/>
                  </a:lnTo>
                  <a:lnTo>
                    <a:pt x="2" y="657"/>
                  </a:lnTo>
                  <a:lnTo>
                    <a:pt x="5" y="637"/>
                  </a:lnTo>
                  <a:lnTo>
                    <a:pt x="7" y="630"/>
                  </a:lnTo>
                  <a:lnTo>
                    <a:pt x="10" y="623"/>
                  </a:lnTo>
                  <a:lnTo>
                    <a:pt x="12" y="616"/>
                  </a:lnTo>
                  <a:lnTo>
                    <a:pt x="15" y="610"/>
                  </a:lnTo>
                  <a:lnTo>
                    <a:pt x="17" y="603"/>
                  </a:lnTo>
                  <a:lnTo>
                    <a:pt x="19" y="596"/>
                  </a:lnTo>
                  <a:lnTo>
                    <a:pt x="21" y="589"/>
                  </a:lnTo>
                  <a:lnTo>
                    <a:pt x="24" y="582"/>
                  </a:lnTo>
                  <a:lnTo>
                    <a:pt x="26" y="576"/>
                  </a:lnTo>
                  <a:lnTo>
                    <a:pt x="29" y="569"/>
                  </a:lnTo>
                  <a:lnTo>
                    <a:pt x="32" y="562"/>
                  </a:lnTo>
                  <a:lnTo>
                    <a:pt x="36" y="555"/>
                  </a:lnTo>
                  <a:lnTo>
                    <a:pt x="39" y="548"/>
                  </a:lnTo>
                  <a:lnTo>
                    <a:pt x="43" y="542"/>
                  </a:lnTo>
                  <a:lnTo>
                    <a:pt x="47" y="536"/>
                  </a:lnTo>
                  <a:lnTo>
                    <a:pt x="52" y="530"/>
                  </a:lnTo>
                  <a:lnTo>
                    <a:pt x="60" y="522"/>
                  </a:lnTo>
                  <a:lnTo>
                    <a:pt x="67" y="517"/>
                  </a:lnTo>
                  <a:lnTo>
                    <a:pt x="75" y="515"/>
                  </a:lnTo>
                  <a:lnTo>
                    <a:pt x="83" y="516"/>
                  </a:lnTo>
                  <a:lnTo>
                    <a:pt x="91" y="518"/>
                  </a:lnTo>
                  <a:lnTo>
                    <a:pt x="99" y="522"/>
                  </a:lnTo>
                  <a:lnTo>
                    <a:pt x="107" y="526"/>
                  </a:lnTo>
                  <a:lnTo>
                    <a:pt x="115" y="531"/>
                  </a:lnTo>
                  <a:lnTo>
                    <a:pt x="123" y="536"/>
                  </a:lnTo>
                  <a:lnTo>
                    <a:pt x="131" y="541"/>
                  </a:lnTo>
                  <a:lnTo>
                    <a:pt x="139" y="544"/>
                  </a:lnTo>
                  <a:lnTo>
                    <a:pt x="147" y="546"/>
                  </a:lnTo>
                  <a:lnTo>
                    <a:pt x="156" y="546"/>
                  </a:lnTo>
                  <a:lnTo>
                    <a:pt x="166" y="543"/>
                  </a:lnTo>
                  <a:lnTo>
                    <a:pt x="175" y="538"/>
                  </a:lnTo>
                  <a:lnTo>
                    <a:pt x="185" y="530"/>
                  </a:lnTo>
                  <a:lnTo>
                    <a:pt x="196" y="520"/>
                  </a:lnTo>
                  <a:lnTo>
                    <a:pt x="207" y="510"/>
                  </a:lnTo>
                  <a:lnTo>
                    <a:pt x="217" y="498"/>
                  </a:lnTo>
                  <a:lnTo>
                    <a:pt x="226" y="486"/>
                  </a:lnTo>
                  <a:lnTo>
                    <a:pt x="234" y="474"/>
                  </a:lnTo>
                  <a:lnTo>
                    <a:pt x="242" y="462"/>
                  </a:lnTo>
                  <a:lnTo>
                    <a:pt x="250" y="450"/>
                  </a:lnTo>
                  <a:lnTo>
                    <a:pt x="258" y="438"/>
                  </a:lnTo>
                  <a:lnTo>
                    <a:pt x="266" y="427"/>
                  </a:lnTo>
                  <a:lnTo>
                    <a:pt x="276" y="417"/>
                  </a:lnTo>
                  <a:lnTo>
                    <a:pt x="285" y="409"/>
                  </a:lnTo>
                  <a:lnTo>
                    <a:pt x="297" y="400"/>
                  </a:lnTo>
                  <a:lnTo>
                    <a:pt x="310" y="395"/>
                  </a:lnTo>
                  <a:lnTo>
                    <a:pt x="323" y="391"/>
                  </a:lnTo>
                  <a:lnTo>
                    <a:pt x="339" y="390"/>
                  </a:lnTo>
                  <a:lnTo>
                    <a:pt x="357" y="391"/>
                  </a:lnTo>
                  <a:lnTo>
                    <a:pt x="362" y="388"/>
                  </a:lnTo>
                  <a:lnTo>
                    <a:pt x="368" y="385"/>
                  </a:lnTo>
                  <a:lnTo>
                    <a:pt x="373" y="382"/>
                  </a:lnTo>
                  <a:lnTo>
                    <a:pt x="379" y="378"/>
                  </a:lnTo>
                  <a:lnTo>
                    <a:pt x="384" y="375"/>
                  </a:lnTo>
                  <a:lnTo>
                    <a:pt x="389" y="371"/>
                  </a:lnTo>
                  <a:lnTo>
                    <a:pt x="394" y="367"/>
                  </a:lnTo>
                  <a:lnTo>
                    <a:pt x="399" y="363"/>
                  </a:lnTo>
                  <a:lnTo>
                    <a:pt x="403" y="359"/>
                  </a:lnTo>
                  <a:lnTo>
                    <a:pt x="407" y="354"/>
                  </a:lnTo>
                  <a:lnTo>
                    <a:pt x="410" y="349"/>
                  </a:lnTo>
                  <a:lnTo>
                    <a:pt x="412" y="344"/>
                  </a:lnTo>
                  <a:lnTo>
                    <a:pt x="414" y="338"/>
                  </a:lnTo>
                  <a:lnTo>
                    <a:pt x="415" y="332"/>
                  </a:lnTo>
                  <a:lnTo>
                    <a:pt x="416" y="325"/>
                  </a:lnTo>
                  <a:lnTo>
                    <a:pt x="416" y="318"/>
                  </a:lnTo>
                  <a:lnTo>
                    <a:pt x="413" y="302"/>
                  </a:lnTo>
                  <a:lnTo>
                    <a:pt x="408" y="286"/>
                  </a:lnTo>
                  <a:lnTo>
                    <a:pt x="400" y="272"/>
                  </a:lnTo>
                  <a:lnTo>
                    <a:pt x="391" y="257"/>
                  </a:lnTo>
                  <a:lnTo>
                    <a:pt x="380" y="243"/>
                  </a:lnTo>
                  <a:lnTo>
                    <a:pt x="369" y="229"/>
                  </a:lnTo>
                  <a:lnTo>
                    <a:pt x="358" y="216"/>
                  </a:lnTo>
                  <a:lnTo>
                    <a:pt x="348" y="202"/>
                  </a:lnTo>
                  <a:lnTo>
                    <a:pt x="339" y="189"/>
                  </a:lnTo>
                  <a:lnTo>
                    <a:pt x="333" y="175"/>
                  </a:lnTo>
                  <a:lnTo>
                    <a:pt x="330" y="162"/>
                  </a:lnTo>
                  <a:lnTo>
                    <a:pt x="329" y="148"/>
                  </a:lnTo>
                  <a:lnTo>
                    <a:pt x="333" y="133"/>
                  </a:lnTo>
                  <a:lnTo>
                    <a:pt x="342" y="118"/>
                  </a:lnTo>
                  <a:lnTo>
                    <a:pt x="356" y="102"/>
                  </a:lnTo>
                  <a:lnTo>
                    <a:pt x="377" y="86"/>
                  </a:lnTo>
                  <a:lnTo>
                    <a:pt x="390" y="80"/>
                  </a:lnTo>
                  <a:lnTo>
                    <a:pt x="403" y="75"/>
                  </a:lnTo>
                  <a:lnTo>
                    <a:pt x="417" y="71"/>
                  </a:lnTo>
                  <a:lnTo>
                    <a:pt x="432" y="69"/>
                  </a:lnTo>
                  <a:lnTo>
                    <a:pt x="446" y="66"/>
                  </a:lnTo>
                  <a:lnTo>
                    <a:pt x="459" y="64"/>
                  </a:lnTo>
                  <a:lnTo>
                    <a:pt x="473" y="62"/>
                  </a:lnTo>
                  <a:lnTo>
                    <a:pt x="487" y="60"/>
                  </a:lnTo>
                  <a:lnTo>
                    <a:pt x="500" y="57"/>
                  </a:lnTo>
                  <a:lnTo>
                    <a:pt x="512" y="54"/>
                  </a:lnTo>
                  <a:lnTo>
                    <a:pt x="525" y="49"/>
                  </a:lnTo>
                  <a:lnTo>
                    <a:pt x="536" y="43"/>
                  </a:lnTo>
                  <a:lnTo>
                    <a:pt x="547" y="35"/>
                  </a:lnTo>
                  <a:lnTo>
                    <a:pt x="557" y="26"/>
                  </a:lnTo>
                  <a:lnTo>
                    <a:pt x="567" y="14"/>
                  </a:lnTo>
                  <a:lnTo>
                    <a:pt x="576" y="0"/>
                  </a:lnTo>
                  <a:lnTo>
                    <a:pt x="587" y="13"/>
                  </a:lnTo>
                  <a:lnTo>
                    <a:pt x="596" y="26"/>
                  </a:lnTo>
                  <a:lnTo>
                    <a:pt x="603" y="39"/>
                  </a:lnTo>
                  <a:lnTo>
                    <a:pt x="608" y="52"/>
                  </a:lnTo>
                  <a:lnTo>
                    <a:pt x="612" y="66"/>
                  </a:lnTo>
                  <a:lnTo>
                    <a:pt x="615" y="79"/>
                  </a:lnTo>
                  <a:lnTo>
                    <a:pt x="616" y="93"/>
                  </a:lnTo>
                  <a:lnTo>
                    <a:pt x="617" y="107"/>
                  </a:lnTo>
                  <a:lnTo>
                    <a:pt x="616" y="121"/>
                  </a:lnTo>
                  <a:lnTo>
                    <a:pt x="616" y="136"/>
                  </a:lnTo>
                  <a:lnTo>
                    <a:pt x="615" y="151"/>
                  </a:lnTo>
                  <a:lnTo>
                    <a:pt x="614" y="166"/>
                  </a:lnTo>
                  <a:lnTo>
                    <a:pt x="614" y="181"/>
                  </a:lnTo>
                  <a:lnTo>
                    <a:pt x="614" y="197"/>
                  </a:lnTo>
                  <a:lnTo>
                    <a:pt x="614" y="214"/>
                  </a:lnTo>
                  <a:lnTo>
                    <a:pt x="616" y="232"/>
                  </a:lnTo>
                  <a:lnTo>
                    <a:pt x="619" y="236"/>
                  </a:lnTo>
                  <a:lnTo>
                    <a:pt x="622" y="240"/>
                  </a:lnTo>
                  <a:lnTo>
                    <a:pt x="626" y="244"/>
                  </a:lnTo>
                  <a:lnTo>
                    <a:pt x="629" y="247"/>
                  </a:lnTo>
                  <a:lnTo>
                    <a:pt x="633" y="250"/>
                  </a:lnTo>
                  <a:lnTo>
                    <a:pt x="637" y="253"/>
                  </a:lnTo>
                  <a:lnTo>
                    <a:pt x="641" y="255"/>
                  </a:lnTo>
                  <a:lnTo>
                    <a:pt x="645" y="259"/>
                  </a:lnTo>
                  <a:lnTo>
                    <a:pt x="649" y="262"/>
                  </a:lnTo>
                  <a:lnTo>
                    <a:pt x="653" y="264"/>
                  </a:lnTo>
                  <a:lnTo>
                    <a:pt x="657" y="267"/>
                  </a:lnTo>
                  <a:lnTo>
                    <a:pt x="661" y="270"/>
                  </a:lnTo>
                  <a:lnTo>
                    <a:pt x="664" y="273"/>
                  </a:lnTo>
                  <a:lnTo>
                    <a:pt x="668" y="277"/>
                  </a:lnTo>
                  <a:lnTo>
                    <a:pt x="671" y="281"/>
                  </a:lnTo>
                  <a:lnTo>
                    <a:pt x="675" y="286"/>
                  </a:lnTo>
                  <a:lnTo>
                    <a:pt x="668" y="297"/>
                  </a:lnTo>
                  <a:lnTo>
                    <a:pt x="661" y="309"/>
                  </a:lnTo>
                  <a:lnTo>
                    <a:pt x="654" y="321"/>
                  </a:lnTo>
                  <a:lnTo>
                    <a:pt x="646" y="333"/>
                  </a:lnTo>
                  <a:lnTo>
                    <a:pt x="639" y="346"/>
                  </a:lnTo>
                  <a:lnTo>
                    <a:pt x="632" y="358"/>
                  </a:lnTo>
                  <a:lnTo>
                    <a:pt x="626" y="371"/>
                  </a:lnTo>
                  <a:lnTo>
                    <a:pt x="620" y="383"/>
                  </a:lnTo>
                  <a:lnTo>
                    <a:pt x="615" y="396"/>
                  </a:lnTo>
                  <a:lnTo>
                    <a:pt x="611" y="410"/>
                  </a:lnTo>
                  <a:lnTo>
                    <a:pt x="608" y="423"/>
                  </a:lnTo>
                  <a:lnTo>
                    <a:pt x="606" y="437"/>
                  </a:lnTo>
                  <a:lnTo>
                    <a:pt x="606" y="450"/>
                  </a:lnTo>
                  <a:lnTo>
                    <a:pt x="607" y="463"/>
                  </a:lnTo>
                  <a:lnTo>
                    <a:pt x="610" y="477"/>
                  </a:lnTo>
                  <a:lnTo>
                    <a:pt x="616" y="491"/>
                  </a:lnTo>
                  <a:lnTo>
                    <a:pt x="615" y="491"/>
                  </a:lnTo>
                  <a:lnTo>
                    <a:pt x="742" y="584"/>
                  </a:lnTo>
                  <a:lnTo>
                    <a:pt x="737" y="589"/>
                  </a:lnTo>
                  <a:lnTo>
                    <a:pt x="732" y="595"/>
                  </a:lnTo>
                  <a:lnTo>
                    <a:pt x="726" y="601"/>
                  </a:lnTo>
                  <a:lnTo>
                    <a:pt x="719" y="607"/>
                  </a:lnTo>
                  <a:lnTo>
                    <a:pt x="712" y="614"/>
                  </a:lnTo>
                  <a:lnTo>
                    <a:pt x="706" y="620"/>
                  </a:lnTo>
                  <a:lnTo>
                    <a:pt x="699" y="627"/>
                  </a:lnTo>
                  <a:lnTo>
                    <a:pt x="693" y="634"/>
                  </a:lnTo>
                  <a:lnTo>
                    <a:pt x="687" y="641"/>
                  </a:lnTo>
                  <a:lnTo>
                    <a:pt x="683" y="648"/>
                  </a:lnTo>
                  <a:lnTo>
                    <a:pt x="681" y="655"/>
                  </a:lnTo>
                  <a:lnTo>
                    <a:pt x="679" y="663"/>
                  </a:lnTo>
                  <a:lnTo>
                    <a:pt x="680" y="671"/>
                  </a:lnTo>
                  <a:lnTo>
                    <a:pt x="682" y="679"/>
                  </a:lnTo>
                  <a:lnTo>
                    <a:pt x="687" y="687"/>
                  </a:lnTo>
                  <a:lnTo>
                    <a:pt x="696" y="696"/>
                  </a:lnTo>
                  <a:lnTo>
                    <a:pt x="720" y="716"/>
                  </a:lnTo>
                  <a:lnTo>
                    <a:pt x="747" y="733"/>
                  </a:lnTo>
                  <a:lnTo>
                    <a:pt x="773" y="751"/>
                  </a:lnTo>
                  <a:lnTo>
                    <a:pt x="795" y="772"/>
                  </a:lnTo>
                  <a:lnTo>
                    <a:pt x="811" y="798"/>
                  </a:lnTo>
                  <a:lnTo>
                    <a:pt x="815" y="809"/>
                  </a:lnTo>
                  <a:lnTo>
                    <a:pt x="801" y="848"/>
                  </a:lnTo>
                  <a:lnTo>
                    <a:pt x="778" y="888"/>
                  </a:lnTo>
                  <a:lnTo>
                    <a:pt x="756" y="929"/>
                  </a:lnTo>
                  <a:lnTo>
                    <a:pt x="746" y="970"/>
                  </a:lnTo>
                  <a:lnTo>
                    <a:pt x="762" y="1013"/>
                  </a:lnTo>
                  <a:lnTo>
                    <a:pt x="775" y="1028"/>
                  </a:lnTo>
                  <a:close/>
                </a:path>
              </a:pathLst>
            </a:custGeom>
            <a:solidFill>
              <a:srgbClr val="A900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5" name="Freeform 3457"/>
            <p:cNvSpPr>
              <a:spLocks/>
            </p:cNvSpPr>
            <p:nvPr/>
          </p:nvSpPr>
          <p:spPr bwMode="auto">
            <a:xfrm>
              <a:off x="2052" y="2694"/>
              <a:ext cx="10" cy="16"/>
            </a:xfrm>
            <a:custGeom>
              <a:avLst/>
              <a:gdLst>
                <a:gd name="T0" fmla="*/ 72 w 72"/>
                <a:gd name="T1" fmla="*/ 0 h 126"/>
                <a:gd name="T2" fmla="*/ 72 w 72"/>
                <a:gd name="T3" fmla="*/ 9 h 126"/>
                <a:gd name="T4" fmla="*/ 71 w 72"/>
                <a:gd name="T5" fmla="*/ 19 h 126"/>
                <a:gd name="T6" fmla="*/ 70 w 72"/>
                <a:gd name="T7" fmla="*/ 29 h 126"/>
                <a:gd name="T8" fmla="*/ 69 w 72"/>
                <a:gd name="T9" fmla="*/ 39 h 126"/>
                <a:gd name="T10" fmla="*/ 66 w 72"/>
                <a:gd name="T11" fmla="*/ 48 h 126"/>
                <a:gd name="T12" fmla="*/ 63 w 72"/>
                <a:gd name="T13" fmla="*/ 57 h 126"/>
                <a:gd name="T14" fmla="*/ 60 w 72"/>
                <a:gd name="T15" fmla="*/ 66 h 126"/>
                <a:gd name="T16" fmla="*/ 56 w 72"/>
                <a:gd name="T17" fmla="*/ 75 h 126"/>
                <a:gd name="T18" fmla="*/ 51 w 72"/>
                <a:gd name="T19" fmla="*/ 83 h 126"/>
                <a:gd name="T20" fmla="*/ 45 w 72"/>
                <a:gd name="T21" fmla="*/ 91 h 126"/>
                <a:gd name="T22" fmla="*/ 39 w 72"/>
                <a:gd name="T23" fmla="*/ 98 h 126"/>
                <a:gd name="T24" fmla="*/ 33 w 72"/>
                <a:gd name="T25" fmla="*/ 105 h 126"/>
                <a:gd name="T26" fmla="*/ 25 w 72"/>
                <a:gd name="T27" fmla="*/ 111 h 126"/>
                <a:gd name="T28" fmla="*/ 17 w 72"/>
                <a:gd name="T29" fmla="*/ 117 h 126"/>
                <a:gd name="T30" fmla="*/ 9 w 72"/>
                <a:gd name="T31" fmla="*/ 121 h 126"/>
                <a:gd name="T32" fmla="*/ 0 w 72"/>
                <a:gd name="T33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2" h="126">
                  <a:moveTo>
                    <a:pt x="72" y="0"/>
                  </a:moveTo>
                  <a:lnTo>
                    <a:pt x="72" y="9"/>
                  </a:lnTo>
                  <a:lnTo>
                    <a:pt x="71" y="19"/>
                  </a:lnTo>
                  <a:lnTo>
                    <a:pt x="70" y="29"/>
                  </a:lnTo>
                  <a:lnTo>
                    <a:pt x="69" y="39"/>
                  </a:lnTo>
                  <a:lnTo>
                    <a:pt x="66" y="48"/>
                  </a:lnTo>
                  <a:lnTo>
                    <a:pt x="63" y="57"/>
                  </a:lnTo>
                  <a:lnTo>
                    <a:pt x="60" y="66"/>
                  </a:lnTo>
                  <a:lnTo>
                    <a:pt x="56" y="75"/>
                  </a:lnTo>
                  <a:lnTo>
                    <a:pt x="51" y="83"/>
                  </a:lnTo>
                  <a:lnTo>
                    <a:pt x="45" y="91"/>
                  </a:lnTo>
                  <a:lnTo>
                    <a:pt x="39" y="98"/>
                  </a:lnTo>
                  <a:lnTo>
                    <a:pt x="33" y="105"/>
                  </a:lnTo>
                  <a:lnTo>
                    <a:pt x="25" y="111"/>
                  </a:lnTo>
                  <a:lnTo>
                    <a:pt x="17" y="117"/>
                  </a:lnTo>
                  <a:lnTo>
                    <a:pt x="9" y="121"/>
                  </a:lnTo>
                  <a:lnTo>
                    <a:pt x="0" y="12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6" name="Freeform 3458"/>
            <p:cNvSpPr>
              <a:spLocks/>
            </p:cNvSpPr>
            <p:nvPr/>
          </p:nvSpPr>
          <p:spPr bwMode="auto">
            <a:xfrm>
              <a:off x="2010" y="2698"/>
              <a:ext cx="42" cy="12"/>
            </a:xfrm>
            <a:custGeom>
              <a:avLst/>
              <a:gdLst>
                <a:gd name="T0" fmla="*/ 339 w 339"/>
                <a:gd name="T1" fmla="*/ 93 h 101"/>
                <a:gd name="T2" fmla="*/ 316 w 339"/>
                <a:gd name="T3" fmla="*/ 95 h 101"/>
                <a:gd name="T4" fmla="*/ 293 w 339"/>
                <a:gd name="T5" fmla="*/ 98 h 101"/>
                <a:gd name="T6" fmla="*/ 270 w 339"/>
                <a:gd name="T7" fmla="*/ 100 h 101"/>
                <a:gd name="T8" fmla="*/ 246 w 339"/>
                <a:gd name="T9" fmla="*/ 101 h 101"/>
                <a:gd name="T10" fmla="*/ 222 w 339"/>
                <a:gd name="T11" fmla="*/ 101 h 101"/>
                <a:gd name="T12" fmla="*/ 198 w 339"/>
                <a:gd name="T13" fmla="*/ 101 h 101"/>
                <a:gd name="T14" fmla="*/ 173 w 339"/>
                <a:gd name="T15" fmla="*/ 99 h 101"/>
                <a:gd name="T16" fmla="*/ 150 w 339"/>
                <a:gd name="T17" fmla="*/ 95 h 101"/>
                <a:gd name="T18" fmla="*/ 127 w 339"/>
                <a:gd name="T19" fmla="*/ 90 h 101"/>
                <a:gd name="T20" fmla="*/ 105 w 339"/>
                <a:gd name="T21" fmla="*/ 84 h 101"/>
                <a:gd name="T22" fmla="*/ 84 w 339"/>
                <a:gd name="T23" fmla="*/ 76 h 101"/>
                <a:gd name="T24" fmla="*/ 64 w 339"/>
                <a:gd name="T25" fmla="*/ 65 h 101"/>
                <a:gd name="T26" fmla="*/ 45 w 339"/>
                <a:gd name="T27" fmla="*/ 53 h 101"/>
                <a:gd name="T28" fmla="*/ 28 w 339"/>
                <a:gd name="T29" fmla="*/ 38 h 101"/>
                <a:gd name="T30" fmla="*/ 13 w 339"/>
                <a:gd name="T31" fmla="*/ 20 h 101"/>
                <a:gd name="T32" fmla="*/ 0 w 339"/>
                <a:gd name="T33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9" h="101">
                  <a:moveTo>
                    <a:pt x="339" y="93"/>
                  </a:moveTo>
                  <a:lnTo>
                    <a:pt x="316" y="95"/>
                  </a:lnTo>
                  <a:lnTo>
                    <a:pt x="293" y="98"/>
                  </a:lnTo>
                  <a:lnTo>
                    <a:pt x="270" y="100"/>
                  </a:lnTo>
                  <a:lnTo>
                    <a:pt x="246" y="101"/>
                  </a:lnTo>
                  <a:lnTo>
                    <a:pt x="222" y="101"/>
                  </a:lnTo>
                  <a:lnTo>
                    <a:pt x="198" y="101"/>
                  </a:lnTo>
                  <a:lnTo>
                    <a:pt x="173" y="99"/>
                  </a:lnTo>
                  <a:lnTo>
                    <a:pt x="150" y="95"/>
                  </a:lnTo>
                  <a:lnTo>
                    <a:pt x="127" y="90"/>
                  </a:lnTo>
                  <a:lnTo>
                    <a:pt x="105" y="84"/>
                  </a:lnTo>
                  <a:lnTo>
                    <a:pt x="84" y="76"/>
                  </a:lnTo>
                  <a:lnTo>
                    <a:pt x="64" y="65"/>
                  </a:lnTo>
                  <a:lnTo>
                    <a:pt x="45" y="53"/>
                  </a:lnTo>
                  <a:lnTo>
                    <a:pt x="28" y="38"/>
                  </a:lnTo>
                  <a:lnTo>
                    <a:pt x="13" y="2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7" name="Freeform 3459"/>
            <p:cNvSpPr>
              <a:spLocks/>
            </p:cNvSpPr>
            <p:nvPr/>
          </p:nvSpPr>
          <p:spPr bwMode="auto">
            <a:xfrm>
              <a:off x="2007" y="2675"/>
              <a:ext cx="5" cy="23"/>
            </a:xfrm>
            <a:custGeom>
              <a:avLst/>
              <a:gdLst>
                <a:gd name="T0" fmla="*/ 27 w 40"/>
                <a:gd name="T1" fmla="*/ 185 h 185"/>
                <a:gd name="T2" fmla="*/ 17 w 40"/>
                <a:gd name="T3" fmla="*/ 172 h 185"/>
                <a:gd name="T4" fmla="*/ 12 w 40"/>
                <a:gd name="T5" fmla="*/ 159 h 185"/>
                <a:gd name="T6" fmla="*/ 11 w 40"/>
                <a:gd name="T7" fmla="*/ 146 h 185"/>
                <a:gd name="T8" fmla="*/ 12 w 40"/>
                <a:gd name="T9" fmla="*/ 133 h 185"/>
                <a:gd name="T10" fmla="*/ 15 w 40"/>
                <a:gd name="T11" fmla="*/ 119 h 185"/>
                <a:gd name="T12" fmla="*/ 19 w 40"/>
                <a:gd name="T13" fmla="*/ 106 h 185"/>
                <a:gd name="T14" fmla="*/ 24 w 40"/>
                <a:gd name="T15" fmla="*/ 94 h 185"/>
                <a:gd name="T16" fmla="*/ 30 w 40"/>
                <a:gd name="T17" fmla="*/ 81 h 185"/>
                <a:gd name="T18" fmla="*/ 34 w 40"/>
                <a:gd name="T19" fmla="*/ 69 h 185"/>
                <a:gd name="T20" fmla="*/ 38 w 40"/>
                <a:gd name="T21" fmla="*/ 57 h 185"/>
                <a:gd name="T22" fmla="*/ 40 w 40"/>
                <a:gd name="T23" fmla="*/ 46 h 185"/>
                <a:gd name="T24" fmla="*/ 39 w 40"/>
                <a:gd name="T25" fmla="*/ 35 h 185"/>
                <a:gd name="T26" fmla="*/ 35 w 40"/>
                <a:gd name="T27" fmla="*/ 25 h 185"/>
                <a:gd name="T28" fmla="*/ 28 w 40"/>
                <a:gd name="T29" fmla="*/ 16 h 185"/>
                <a:gd name="T30" fmla="*/ 16 w 40"/>
                <a:gd name="T31" fmla="*/ 7 h 185"/>
                <a:gd name="T32" fmla="*/ 0 w 40"/>
                <a:gd name="T3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185">
                  <a:moveTo>
                    <a:pt x="27" y="185"/>
                  </a:moveTo>
                  <a:lnTo>
                    <a:pt x="17" y="172"/>
                  </a:lnTo>
                  <a:lnTo>
                    <a:pt x="12" y="159"/>
                  </a:lnTo>
                  <a:lnTo>
                    <a:pt x="11" y="146"/>
                  </a:lnTo>
                  <a:lnTo>
                    <a:pt x="12" y="133"/>
                  </a:lnTo>
                  <a:lnTo>
                    <a:pt x="15" y="119"/>
                  </a:lnTo>
                  <a:lnTo>
                    <a:pt x="19" y="106"/>
                  </a:lnTo>
                  <a:lnTo>
                    <a:pt x="24" y="94"/>
                  </a:lnTo>
                  <a:lnTo>
                    <a:pt x="30" y="81"/>
                  </a:lnTo>
                  <a:lnTo>
                    <a:pt x="34" y="69"/>
                  </a:lnTo>
                  <a:lnTo>
                    <a:pt x="38" y="57"/>
                  </a:lnTo>
                  <a:lnTo>
                    <a:pt x="40" y="46"/>
                  </a:lnTo>
                  <a:lnTo>
                    <a:pt x="39" y="35"/>
                  </a:lnTo>
                  <a:lnTo>
                    <a:pt x="35" y="25"/>
                  </a:lnTo>
                  <a:lnTo>
                    <a:pt x="28" y="16"/>
                  </a:lnTo>
                  <a:lnTo>
                    <a:pt x="16" y="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8" name="Freeform 3460"/>
            <p:cNvSpPr>
              <a:spLocks/>
            </p:cNvSpPr>
            <p:nvPr/>
          </p:nvSpPr>
          <p:spPr bwMode="auto">
            <a:xfrm>
              <a:off x="1977" y="2675"/>
              <a:ext cx="30" cy="6"/>
            </a:xfrm>
            <a:custGeom>
              <a:avLst/>
              <a:gdLst>
                <a:gd name="T0" fmla="*/ 239 w 239"/>
                <a:gd name="T1" fmla="*/ 0 h 53"/>
                <a:gd name="T2" fmla="*/ 224 w 239"/>
                <a:gd name="T3" fmla="*/ 2 h 53"/>
                <a:gd name="T4" fmla="*/ 209 w 239"/>
                <a:gd name="T5" fmla="*/ 6 h 53"/>
                <a:gd name="T6" fmla="*/ 193 w 239"/>
                <a:gd name="T7" fmla="*/ 11 h 53"/>
                <a:gd name="T8" fmla="*/ 179 w 239"/>
                <a:gd name="T9" fmla="*/ 17 h 53"/>
                <a:gd name="T10" fmla="*/ 164 w 239"/>
                <a:gd name="T11" fmla="*/ 23 h 53"/>
                <a:gd name="T12" fmla="*/ 149 w 239"/>
                <a:gd name="T13" fmla="*/ 30 h 53"/>
                <a:gd name="T14" fmla="*/ 135 w 239"/>
                <a:gd name="T15" fmla="*/ 36 h 53"/>
                <a:gd name="T16" fmla="*/ 120 w 239"/>
                <a:gd name="T17" fmla="*/ 41 h 53"/>
                <a:gd name="T18" fmla="*/ 105 w 239"/>
                <a:gd name="T19" fmla="*/ 46 h 53"/>
                <a:gd name="T20" fmla="*/ 91 w 239"/>
                <a:gd name="T21" fmla="*/ 50 h 53"/>
                <a:gd name="T22" fmla="*/ 76 w 239"/>
                <a:gd name="T23" fmla="*/ 52 h 53"/>
                <a:gd name="T24" fmla="*/ 60 w 239"/>
                <a:gd name="T25" fmla="*/ 53 h 53"/>
                <a:gd name="T26" fmla="*/ 45 w 239"/>
                <a:gd name="T27" fmla="*/ 51 h 53"/>
                <a:gd name="T28" fmla="*/ 30 w 239"/>
                <a:gd name="T29" fmla="*/ 48 h 53"/>
                <a:gd name="T30" fmla="*/ 15 w 239"/>
                <a:gd name="T31" fmla="*/ 41 h 53"/>
                <a:gd name="T32" fmla="*/ 0 w 239"/>
                <a:gd name="T33" fmla="*/ 3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9" h="53">
                  <a:moveTo>
                    <a:pt x="239" y="0"/>
                  </a:moveTo>
                  <a:lnTo>
                    <a:pt x="224" y="2"/>
                  </a:lnTo>
                  <a:lnTo>
                    <a:pt x="209" y="6"/>
                  </a:lnTo>
                  <a:lnTo>
                    <a:pt x="193" y="11"/>
                  </a:lnTo>
                  <a:lnTo>
                    <a:pt x="179" y="17"/>
                  </a:lnTo>
                  <a:lnTo>
                    <a:pt x="164" y="23"/>
                  </a:lnTo>
                  <a:lnTo>
                    <a:pt x="149" y="30"/>
                  </a:lnTo>
                  <a:lnTo>
                    <a:pt x="135" y="36"/>
                  </a:lnTo>
                  <a:lnTo>
                    <a:pt x="120" y="41"/>
                  </a:lnTo>
                  <a:lnTo>
                    <a:pt x="105" y="46"/>
                  </a:lnTo>
                  <a:lnTo>
                    <a:pt x="91" y="50"/>
                  </a:lnTo>
                  <a:lnTo>
                    <a:pt x="76" y="52"/>
                  </a:lnTo>
                  <a:lnTo>
                    <a:pt x="60" y="53"/>
                  </a:lnTo>
                  <a:lnTo>
                    <a:pt x="45" y="51"/>
                  </a:lnTo>
                  <a:lnTo>
                    <a:pt x="30" y="48"/>
                  </a:lnTo>
                  <a:lnTo>
                    <a:pt x="15" y="41"/>
                  </a:lnTo>
                  <a:lnTo>
                    <a:pt x="0" y="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89" name="Freeform 3461"/>
            <p:cNvSpPr>
              <a:spLocks/>
            </p:cNvSpPr>
            <p:nvPr/>
          </p:nvSpPr>
          <p:spPr bwMode="auto">
            <a:xfrm>
              <a:off x="1965" y="2645"/>
              <a:ext cx="12" cy="34"/>
            </a:xfrm>
            <a:custGeom>
              <a:avLst/>
              <a:gdLst>
                <a:gd name="T0" fmla="*/ 98 w 98"/>
                <a:gd name="T1" fmla="*/ 272 h 272"/>
                <a:gd name="T2" fmla="*/ 85 w 98"/>
                <a:gd name="T3" fmla="*/ 260 h 272"/>
                <a:gd name="T4" fmla="*/ 72 w 98"/>
                <a:gd name="T5" fmla="*/ 247 h 272"/>
                <a:gd name="T6" fmla="*/ 61 w 98"/>
                <a:gd name="T7" fmla="*/ 233 h 272"/>
                <a:gd name="T8" fmla="*/ 51 w 98"/>
                <a:gd name="T9" fmla="*/ 218 h 272"/>
                <a:gd name="T10" fmla="*/ 41 w 98"/>
                <a:gd name="T11" fmla="*/ 203 h 272"/>
                <a:gd name="T12" fmla="*/ 31 w 98"/>
                <a:gd name="T13" fmla="*/ 187 h 272"/>
                <a:gd name="T14" fmla="*/ 24 w 98"/>
                <a:gd name="T15" fmla="*/ 171 h 272"/>
                <a:gd name="T16" fmla="*/ 17 w 98"/>
                <a:gd name="T17" fmla="*/ 154 h 272"/>
                <a:gd name="T18" fmla="*/ 12 w 98"/>
                <a:gd name="T19" fmla="*/ 136 h 272"/>
                <a:gd name="T20" fmla="*/ 7 w 98"/>
                <a:gd name="T21" fmla="*/ 118 h 272"/>
                <a:gd name="T22" fmla="*/ 4 w 98"/>
                <a:gd name="T23" fmla="*/ 100 h 272"/>
                <a:gd name="T24" fmla="*/ 1 w 98"/>
                <a:gd name="T25" fmla="*/ 81 h 272"/>
                <a:gd name="T26" fmla="*/ 0 w 98"/>
                <a:gd name="T27" fmla="*/ 60 h 272"/>
                <a:gd name="T28" fmla="*/ 0 w 98"/>
                <a:gd name="T29" fmla="*/ 40 h 272"/>
                <a:gd name="T30" fmla="*/ 2 w 98"/>
                <a:gd name="T31" fmla="*/ 20 h 272"/>
                <a:gd name="T32" fmla="*/ 5 w 98"/>
                <a:gd name="T33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8" h="272">
                  <a:moveTo>
                    <a:pt x="98" y="272"/>
                  </a:moveTo>
                  <a:lnTo>
                    <a:pt x="85" y="260"/>
                  </a:lnTo>
                  <a:lnTo>
                    <a:pt x="72" y="247"/>
                  </a:lnTo>
                  <a:lnTo>
                    <a:pt x="61" y="233"/>
                  </a:lnTo>
                  <a:lnTo>
                    <a:pt x="51" y="218"/>
                  </a:lnTo>
                  <a:lnTo>
                    <a:pt x="41" y="203"/>
                  </a:lnTo>
                  <a:lnTo>
                    <a:pt x="31" y="187"/>
                  </a:lnTo>
                  <a:lnTo>
                    <a:pt x="24" y="171"/>
                  </a:lnTo>
                  <a:lnTo>
                    <a:pt x="17" y="154"/>
                  </a:lnTo>
                  <a:lnTo>
                    <a:pt x="12" y="136"/>
                  </a:lnTo>
                  <a:lnTo>
                    <a:pt x="7" y="118"/>
                  </a:lnTo>
                  <a:lnTo>
                    <a:pt x="4" y="100"/>
                  </a:lnTo>
                  <a:lnTo>
                    <a:pt x="1" y="81"/>
                  </a:lnTo>
                  <a:lnTo>
                    <a:pt x="0" y="60"/>
                  </a:lnTo>
                  <a:lnTo>
                    <a:pt x="0" y="40"/>
                  </a:lnTo>
                  <a:lnTo>
                    <a:pt x="2" y="20"/>
                  </a:lnTo>
                  <a:lnTo>
                    <a:pt x="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0" name="Freeform 3462"/>
            <p:cNvSpPr>
              <a:spLocks/>
            </p:cNvSpPr>
            <p:nvPr/>
          </p:nvSpPr>
          <p:spPr bwMode="auto">
            <a:xfrm>
              <a:off x="1965" y="2632"/>
              <a:ext cx="6" cy="13"/>
            </a:xfrm>
            <a:custGeom>
              <a:avLst/>
              <a:gdLst>
                <a:gd name="T0" fmla="*/ 0 w 47"/>
                <a:gd name="T1" fmla="*/ 107 h 107"/>
                <a:gd name="T2" fmla="*/ 2 w 47"/>
                <a:gd name="T3" fmla="*/ 100 h 107"/>
                <a:gd name="T4" fmla="*/ 5 w 47"/>
                <a:gd name="T5" fmla="*/ 93 h 107"/>
                <a:gd name="T6" fmla="*/ 7 w 47"/>
                <a:gd name="T7" fmla="*/ 86 h 107"/>
                <a:gd name="T8" fmla="*/ 10 w 47"/>
                <a:gd name="T9" fmla="*/ 80 h 107"/>
                <a:gd name="T10" fmla="*/ 12 w 47"/>
                <a:gd name="T11" fmla="*/ 73 h 107"/>
                <a:gd name="T12" fmla="*/ 14 w 47"/>
                <a:gd name="T13" fmla="*/ 66 h 107"/>
                <a:gd name="T14" fmla="*/ 16 w 47"/>
                <a:gd name="T15" fmla="*/ 59 h 107"/>
                <a:gd name="T16" fmla="*/ 19 w 47"/>
                <a:gd name="T17" fmla="*/ 52 h 107"/>
                <a:gd name="T18" fmla="*/ 21 w 47"/>
                <a:gd name="T19" fmla="*/ 46 h 107"/>
                <a:gd name="T20" fmla="*/ 24 w 47"/>
                <a:gd name="T21" fmla="*/ 39 h 107"/>
                <a:gd name="T22" fmla="*/ 27 w 47"/>
                <a:gd name="T23" fmla="*/ 32 h 107"/>
                <a:gd name="T24" fmla="*/ 31 w 47"/>
                <a:gd name="T25" fmla="*/ 25 h 107"/>
                <a:gd name="T26" fmla="*/ 34 w 47"/>
                <a:gd name="T27" fmla="*/ 18 h 107"/>
                <a:gd name="T28" fmla="*/ 38 w 47"/>
                <a:gd name="T29" fmla="*/ 12 h 107"/>
                <a:gd name="T30" fmla="*/ 42 w 47"/>
                <a:gd name="T31" fmla="*/ 6 h 107"/>
                <a:gd name="T32" fmla="*/ 47 w 47"/>
                <a:gd name="T33" fmla="*/ 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7" h="107">
                  <a:moveTo>
                    <a:pt x="0" y="107"/>
                  </a:moveTo>
                  <a:lnTo>
                    <a:pt x="2" y="100"/>
                  </a:lnTo>
                  <a:lnTo>
                    <a:pt x="5" y="93"/>
                  </a:lnTo>
                  <a:lnTo>
                    <a:pt x="7" y="86"/>
                  </a:lnTo>
                  <a:lnTo>
                    <a:pt x="10" y="80"/>
                  </a:lnTo>
                  <a:lnTo>
                    <a:pt x="12" y="73"/>
                  </a:lnTo>
                  <a:lnTo>
                    <a:pt x="14" y="66"/>
                  </a:lnTo>
                  <a:lnTo>
                    <a:pt x="16" y="59"/>
                  </a:lnTo>
                  <a:lnTo>
                    <a:pt x="19" y="52"/>
                  </a:lnTo>
                  <a:lnTo>
                    <a:pt x="21" y="46"/>
                  </a:lnTo>
                  <a:lnTo>
                    <a:pt x="24" y="39"/>
                  </a:lnTo>
                  <a:lnTo>
                    <a:pt x="27" y="32"/>
                  </a:lnTo>
                  <a:lnTo>
                    <a:pt x="31" y="25"/>
                  </a:lnTo>
                  <a:lnTo>
                    <a:pt x="34" y="18"/>
                  </a:lnTo>
                  <a:lnTo>
                    <a:pt x="38" y="12"/>
                  </a:lnTo>
                  <a:lnTo>
                    <a:pt x="42" y="6"/>
                  </a:lnTo>
                  <a:lnTo>
                    <a:pt x="4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1" name="Freeform 3463"/>
            <p:cNvSpPr>
              <a:spLocks/>
            </p:cNvSpPr>
            <p:nvPr/>
          </p:nvSpPr>
          <p:spPr bwMode="auto">
            <a:xfrm>
              <a:off x="1971" y="2630"/>
              <a:ext cx="17" cy="4"/>
            </a:xfrm>
            <a:custGeom>
              <a:avLst/>
              <a:gdLst>
                <a:gd name="T0" fmla="*/ 0 w 133"/>
                <a:gd name="T1" fmla="*/ 15 h 31"/>
                <a:gd name="T2" fmla="*/ 8 w 133"/>
                <a:gd name="T3" fmla="*/ 7 h 31"/>
                <a:gd name="T4" fmla="*/ 15 w 133"/>
                <a:gd name="T5" fmla="*/ 2 h 31"/>
                <a:gd name="T6" fmla="*/ 23 w 133"/>
                <a:gd name="T7" fmla="*/ 0 h 31"/>
                <a:gd name="T8" fmla="*/ 31 w 133"/>
                <a:gd name="T9" fmla="*/ 1 h 31"/>
                <a:gd name="T10" fmla="*/ 39 w 133"/>
                <a:gd name="T11" fmla="*/ 3 h 31"/>
                <a:gd name="T12" fmla="*/ 47 w 133"/>
                <a:gd name="T13" fmla="*/ 7 h 31"/>
                <a:gd name="T14" fmla="*/ 55 w 133"/>
                <a:gd name="T15" fmla="*/ 11 h 31"/>
                <a:gd name="T16" fmla="*/ 63 w 133"/>
                <a:gd name="T17" fmla="*/ 16 h 31"/>
                <a:gd name="T18" fmla="*/ 71 w 133"/>
                <a:gd name="T19" fmla="*/ 21 h 31"/>
                <a:gd name="T20" fmla="*/ 79 w 133"/>
                <a:gd name="T21" fmla="*/ 26 h 31"/>
                <a:gd name="T22" fmla="*/ 87 w 133"/>
                <a:gd name="T23" fmla="*/ 29 h 31"/>
                <a:gd name="T24" fmla="*/ 95 w 133"/>
                <a:gd name="T25" fmla="*/ 31 h 31"/>
                <a:gd name="T26" fmla="*/ 104 w 133"/>
                <a:gd name="T27" fmla="*/ 31 h 31"/>
                <a:gd name="T28" fmla="*/ 114 w 133"/>
                <a:gd name="T29" fmla="*/ 28 h 31"/>
                <a:gd name="T30" fmla="*/ 123 w 133"/>
                <a:gd name="T31" fmla="*/ 23 h 31"/>
                <a:gd name="T32" fmla="*/ 133 w 133"/>
                <a:gd name="T33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3" h="31">
                  <a:moveTo>
                    <a:pt x="0" y="15"/>
                  </a:moveTo>
                  <a:lnTo>
                    <a:pt x="8" y="7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1" y="1"/>
                  </a:lnTo>
                  <a:lnTo>
                    <a:pt x="39" y="3"/>
                  </a:lnTo>
                  <a:lnTo>
                    <a:pt x="47" y="7"/>
                  </a:lnTo>
                  <a:lnTo>
                    <a:pt x="55" y="11"/>
                  </a:lnTo>
                  <a:lnTo>
                    <a:pt x="63" y="16"/>
                  </a:lnTo>
                  <a:lnTo>
                    <a:pt x="71" y="21"/>
                  </a:lnTo>
                  <a:lnTo>
                    <a:pt x="79" y="26"/>
                  </a:lnTo>
                  <a:lnTo>
                    <a:pt x="87" y="29"/>
                  </a:lnTo>
                  <a:lnTo>
                    <a:pt x="95" y="31"/>
                  </a:lnTo>
                  <a:lnTo>
                    <a:pt x="104" y="31"/>
                  </a:lnTo>
                  <a:lnTo>
                    <a:pt x="114" y="28"/>
                  </a:lnTo>
                  <a:lnTo>
                    <a:pt x="123" y="23"/>
                  </a:lnTo>
                  <a:lnTo>
                    <a:pt x="133" y="1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2" name="Freeform 3464"/>
            <p:cNvSpPr>
              <a:spLocks/>
            </p:cNvSpPr>
            <p:nvPr/>
          </p:nvSpPr>
          <p:spPr bwMode="auto">
            <a:xfrm>
              <a:off x="1988" y="2614"/>
              <a:ext cx="21" cy="18"/>
            </a:xfrm>
            <a:custGeom>
              <a:avLst/>
              <a:gdLst>
                <a:gd name="T0" fmla="*/ 0 w 172"/>
                <a:gd name="T1" fmla="*/ 140 h 140"/>
                <a:gd name="T2" fmla="*/ 11 w 172"/>
                <a:gd name="T3" fmla="*/ 130 h 140"/>
                <a:gd name="T4" fmla="*/ 22 w 172"/>
                <a:gd name="T5" fmla="*/ 120 h 140"/>
                <a:gd name="T6" fmla="*/ 32 w 172"/>
                <a:gd name="T7" fmla="*/ 108 h 140"/>
                <a:gd name="T8" fmla="*/ 41 w 172"/>
                <a:gd name="T9" fmla="*/ 96 h 140"/>
                <a:gd name="T10" fmla="*/ 49 w 172"/>
                <a:gd name="T11" fmla="*/ 84 h 140"/>
                <a:gd name="T12" fmla="*/ 57 w 172"/>
                <a:gd name="T13" fmla="*/ 72 h 140"/>
                <a:gd name="T14" fmla="*/ 65 w 172"/>
                <a:gd name="T15" fmla="*/ 60 h 140"/>
                <a:gd name="T16" fmla="*/ 73 w 172"/>
                <a:gd name="T17" fmla="*/ 48 h 140"/>
                <a:gd name="T18" fmla="*/ 81 w 172"/>
                <a:gd name="T19" fmla="*/ 37 h 140"/>
                <a:gd name="T20" fmla="*/ 91 w 172"/>
                <a:gd name="T21" fmla="*/ 27 h 140"/>
                <a:gd name="T22" fmla="*/ 100 w 172"/>
                <a:gd name="T23" fmla="*/ 19 h 140"/>
                <a:gd name="T24" fmla="*/ 112 w 172"/>
                <a:gd name="T25" fmla="*/ 10 h 140"/>
                <a:gd name="T26" fmla="*/ 125 w 172"/>
                <a:gd name="T27" fmla="*/ 5 h 140"/>
                <a:gd name="T28" fmla="*/ 138 w 172"/>
                <a:gd name="T29" fmla="*/ 1 h 140"/>
                <a:gd name="T30" fmla="*/ 154 w 172"/>
                <a:gd name="T31" fmla="*/ 0 h 140"/>
                <a:gd name="T32" fmla="*/ 172 w 172"/>
                <a:gd name="T33" fmla="*/ 1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2" h="140">
                  <a:moveTo>
                    <a:pt x="0" y="140"/>
                  </a:moveTo>
                  <a:lnTo>
                    <a:pt x="11" y="130"/>
                  </a:lnTo>
                  <a:lnTo>
                    <a:pt x="22" y="120"/>
                  </a:lnTo>
                  <a:lnTo>
                    <a:pt x="32" y="108"/>
                  </a:lnTo>
                  <a:lnTo>
                    <a:pt x="41" y="96"/>
                  </a:lnTo>
                  <a:lnTo>
                    <a:pt x="49" y="84"/>
                  </a:lnTo>
                  <a:lnTo>
                    <a:pt x="57" y="72"/>
                  </a:lnTo>
                  <a:lnTo>
                    <a:pt x="65" y="60"/>
                  </a:lnTo>
                  <a:lnTo>
                    <a:pt x="73" y="48"/>
                  </a:lnTo>
                  <a:lnTo>
                    <a:pt x="81" y="37"/>
                  </a:lnTo>
                  <a:lnTo>
                    <a:pt x="91" y="27"/>
                  </a:lnTo>
                  <a:lnTo>
                    <a:pt x="100" y="19"/>
                  </a:lnTo>
                  <a:lnTo>
                    <a:pt x="112" y="10"/>
                  </a:lnTo>
                  <a:lnTo>
                    <a:pt x="125" y="5"/>
                  </a:lnTo>
                  <a:lnTo>
                    <a:pt x="138" y="1"/>
                  </a:lnTo>
                  <a:lnTo>
                    <a:pt x="154" y="0"/>
                  </a:lnTo>
                  <a:lnTo>
                    <a:pt x="172" y="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3" name="Freeform 3465"/>
            <p:cNvSpPr>
              <a:spLocks/>
            </p:cNvSpPr>
            <p:nvPr/>
          </p:nvSpPr>
          <p:spPr bwMode="auto">
            <a:xfrm>
              <a:off x="2009" y="2605"/>
              <a:ext cx="8" cy="9"/>
            </a:xfrm>
            <a:custGeom>
              <a:avLst/>
              <a:gdLst>
                <a:gd name="T0" fmla="*/ 0 w 59"/>
                <a:gd name="T1" fmla="*/ 73 h 73"/>
                <a:gd name="T2" fmla="*/ 5 w 59"/>
                <a:gd name="T3" fmla="*/ 70 h 73"/>
                <a:gd name="T4" fmla="*/ 11 w 59"/>
                <a:gd name="T5" fmla="*/ 67 h 73"/>
                <a:gd name="T6" fmla="*/ 16 w 59"/>
                <a:gd name="T7" fmla="*/ 64 h 73"/>
                <a:gd name="T8" fmla="*/ 22 w 59"/>
                <a:gd name="T9" fmla="*/ 60 h 73"/>
                <a:gd name="T10" fmla="*/ 27 w 59"/>
                <a:gd name="T11" fmla="*/ 57 h 73"/>
                <a:gd name="T12" fmla="*/ 32 w 59"/>
                <a:gd name="T13" fmla="*/ 53 h 73"/>
                <a:gd name="T14" fmla="*/ 37 w 59"/>
                <a:gd name="T15" fmla="*/ 49 h 73"/>
                <a:gd name="T16" fmla="*/ 42 w 59"/>
                <a:gd name="T17" fmla="*/ 45 h 73"/>
                <a:gd name="T18" fmla="*/ 46 w 59"/>
                <a:gd name="T19" fmla="*/ 41 h 73"/>
                <a:gd name="T20" fmla="*/ 50 w 59"/>
                <a:gd name="T21" fmla="*/ 36 h 73"/>
                <a:gd name="T22" fmla="*/ 53 w 59"/>
                <a:gd name="T23" fmla="*/ 31 h 73"/>
                <a:gd name="T24" fmla="*/ 55 w 59"/>
                <a:gd name="T25" fmla="*/ 26 h 73"/>
                <a:gd name="T26" fmla="*/ 57 w 59"/>
                <a:gd name="T27" fmla="*/ 20 h 73"/>
                <a:gd name="T28" fmla="*/ 58 w 59"/>
                <a:gd name="T29" fmla="*/ 14 h 73"/>
                <a:gd name="T30" fmla="*/ 59 w 59"/>
                <a:gd name="T31" fmla="*/ 7 h 73"/>
                <a:gd name="T32" fmla="*/ 59 w 59"/>
                <a:gd name="T33" fmla="*/ 0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73">
                  <a:moveTo>
                    <a:pt x="0" y="73"/>
                  </a:moveTo>
                  <a:lnTo>
                    <a:pt x="5" y="70"/>
                  </a:lnTo>
                  <a:lnTo>
                    <a:pt x="11" y="67"/>
                  </a:lnTo>
                  <a:lnTo>
                    <a:pt x="16" y="64"/>
                  </a:lnTo>
                  <a:lnTo>
                    <a:pt x="22" y="60"/>
                  </a:lnTo>
                  <a:lnTo>
                    <a:pt x="27" y="57"/>
                  </a:lnTo>
                  <a:lnTo>
                    <a:pt x="32" y="53"/>
                  </a:lnTo>
                  <a:lnTo>
                    <a:pt x="37" y="49"/>
                  </a:lnTo>
                  <a:lnTo>
                    <a:pt x="42" y="45"/>
                  </a:lnTo>
                  <a:lnTo>
                    <a:pt x="46" y="41"/>
                  </a:lnTo>
                  <a:lnTo>
                    <a:pt x="50" y="36"/>
                  </a:lnTo>
                  <a:lnTo>
                    <a:pt x="53" y="31"/>
                  </a:lnTo>
                  <a:lnTo>
                    <a:pt x="55" y="26"/>
                  </a:lnTo>
                  <a:lnTo>
                    <a:pt x="57" y="20"/>
                  </a:lnTo>
                  <a:lnTo>
                    <a:pt x="58" y="14"/>
                  </a:lnTo>
                  <a:lnTo>
                    <a:pt x="59" y="7"/>
                  </a:lnTo>
                  <a:lnTo>
                    <a:pt x="5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4" name="Freeform 3466"/>
            <p:cNvSpPr>
              <a:spLocks/>
            </p:cNvSpPr>
            <p:nvPr/>
          </p:nvSpPr>
          <p:spPr bwMode="auto">
            <a:xfrm>
              <a:off x="2006" y="2576"/>
              <a:ext cx="11" cy="29"/>
            </a:xfrm>
            <a:custGeom>
              <a:avLst/>
              <a:gdLst>
                <a:gd name="T0" fmla="*/ 87 w 87"/>
                <a:gd name="T1" fmla="*/ 232 h 232"/>
                <a:gd name="T2" fmla="*/ 84 w 87"/>
                <a:gd name="T3" fmla="*/ 216 h 232"/>
                <a:gd name="T4" fmla="*/ 79 w 87"/>
                <a:gd name="T5" fmla="*/ 200 h 232"/>
                <a:gd name="T6" fmla="*/ 71 w 87"/>
                <a:gd name="T7" fmla="*/ 186 h 232"/>
                <a:gd name="T8" fmla="*/ 62 w 87"/>
                <a:gd name="T9" fmla="*/ 171 h 232"/>
                <a:gd name="T10" fmla="*/ 51 w 87"/>
                <a:gd name="T11" fmla="*/ 157 h 232"/>
                <a:gd name="T12" fmla="*/ 40 w 87"/>
                <a:gd name="T13" fmla="*/ 143 h 232"/>
                <a:gd name="T14" fmla="*/ 29 w 87"/>
                <a:gd name="T15" fmla="*/ 130 h 232"/>
                <a:gd name="T16" fmla="*/ 19 w 87"/>
                <a:gd name="T17" fmla="*/ 116 h 232"/>
                <a:gd name="T18" fmla="*/ 10 w 87"/>
                <a:gd name="T19" fmla="*/ 103 h 232"/>
                <a:gd name="T20" fmla="*/ 4 w 87"/>
                <a:gd name="T21" fmla="*/ 89 h 232"/>
                <a:gd name="T22" fmla="*/ 1 w 87"/>
                <a:gd name="T23" fmla="*/ 76 h 232"/>
                <a:gd name="T24" fmla="*/ 0 w 87"/>
                <a:gd name="T25" fmla="*/ 62 h 232"/>
                <a:gd name="T26" fmla="*/ 4 w 87"/>
                <a:gd name="T27" fmla="*/ 47 h 232"/>
                <a:gd name="T28" fmla="*/ 13 w 87"/>
                <a:gd name="T29" fmla="*/ 32 h 232"/>
                <a:gd name="T30" fmla="*/ 27 w 87"/>
                <a:gd name="T31" fmla="*/ 16 h 232"/>
                <a:gd name="T32" fmla="*/ 48 w 87"/>
                <a:gd name="T33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7" h="232">
                  <a:moveTo>
                    <a:pt x="87" y="232"/>
                  </a:moveTo>
                  <a:lnTo>
                    <a:pt x="84" y="216"/>
                  </a:lnTo>
                  <a:lnTo>
                    <a:pt x="79" y="200"/>
                  </a:lnTo>
                  <a:lnTo>
                    <a:pt x="71" y="186"/>
                  </a:lnTo>
                  <a:lnTo>
                    <a:pt x="62" y="171"/>
                  </a:lnTo>
                  <a:lnTo>
                    <a:pt x="51" y="157"/>
                  </a:lnTo>
                  <a:lnTo>
                    <a:pt x="40" y="143"/>
                  </a:lnTo>
                  <a:lnTo>
                    <a:pt x="29" y="130"/>
                  </a:lnTo>
                  <a:lnTo>
                    <a:pt x="19" y="116"/>
                  </a:lnTo>
                  <a:lnTo>
                    <a:pt x="10" y="103"/>
                  </a:lnTo>
                  <a:lnTo>
                    <a:pt x="4" y="89"/>
                  </a:lnTo>
                  <a:lnTo>
                    <a:pt x="1" y="76"/>
                  </a:lnTo>
                  <a:lnTo>
                    <a:pt x="0" y="62"/>
                  </a:lnTo>
                  <a:lnTo>
                    <a:pt x="4" y="47"/>
                  </a:lnTo>
                  <a:lnTo>
                    <a:pt x="13" y="32"/>
                  </a:lnTo>
                  <a:lnTo>
                    <a:pt x="27" y="16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5" name="Freeform 3467"/>
            <p:cNvSpPr>
              <a:spLocks/>
            </p:cNvSpPr>
            <p:nvPr/>
          </p:nvSpPr>
          <p:spPr bwMode="auto">
            <a:xfrm>
              <a:off x="2012" y="2565"/>
              <a:ext cx="25" cy="11"/>
            </a:xfrm>
            <a:custGeom>
              <a:avLst/>
              <a:gdLst>
                <a:gd name="T0" fmla="*/ 0 w 199"/>
                <a:gd name="T1" fmla="*/ 86 h 86"/>
                <a:gd name="T2" fmla="*/ 13 w 199"/>
                <a:gd name="T3" fmla="*/ 80 h 86"/>
                <a:gd name="T4" fmla="*/ 26 w 199"/>
                <a:gd name="T5" fmla="*/ 75 h 86"/>
                <a:gd name="T6" fmla="*/ 40 w 199"/>
                <a:gd name="T7" fmla="*/ 71 h 86"/>
                <a:gd name="T8" fmla="*/ 55 w 199"/>
                <a:gd name="T9" fmla="*/ 69 h 86"/>
                <a:gd name="T10" fmla="*/ 69 w 199"/>
                <a:gd name="T11" fmla="*/ 66 h 86"/>
                <a:gd name="T12" fmla="*/ 82 w 199"/>
                <a:gd name="T13" fmla="*/ 64 h 86"/>
                <a:gd name="T14" fmla="*/ 96 w 199"/>
                <a:gd name="T15" fmla="*/ 62 h 86"/>
                <a:gd name="T16" fmla="*/ 110 w 199"/>
                <a:gd name="T17" fmla="*/ 60 h 86"/>
                <a:gd name="T18" fmla="*/ 123 w 199"/>
                <a:gd name="T19" fmla="*/ 57 h 86"/>
                <a:gd name="T20" fmla="*/ 135 w 199"/>
                <a:gd name="T21" fmla="*/ 54 h 86"/>
                <a:gd name="T22" fmla="*/ 148 w 199"/>
                <a:gd name="T23" fmla="*/ 49 h 86"/>
                <a:gd name="T24" fmla="*/ 159 w 199"/>
                <a:gd name="T25" fmla="*/ 43 h 86"/>
                <a:gd name="T26" fmla="*/ 170 w 199"/>
                <a:gd name="T27" fmla="*/ 35 h 86"/>
                <a:gd name="T28" fmla="*/ 180 w 199"/>
                <a:gd name="T29" fmla="*/ 26 h 86"/>
                <a:gd name="T30" fmla="*/ 190 w 199"/>
                <a:gd name="T31" fmla="*/ 14 h 86"/>
                <a:gd name="T32" fmla="*/ 199 w 199"/>
                <a:gd name="T33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9" h="86">
                  <a:moveTo>
                    <a:pt x="0" y="86"/>
                  </a:moveTo>
                  <a:lnTo>
                    <a:pt x="13" y="80"/>
                  </a:lnTo>
                  <a:lnTo>
                    <a:pt x="26" y="75"/>
                  </a:lnTo>
                  <a:lnTo>
                    <a:pt x="40" y="71"/>
                  </a:lnTo>
                  <a:lnTo>
                    <a:pt x="55" y="69"/>
                  </a:lnTo>
                  <a:lnTo>
                    <a:pt x="69" y="66"/>
                  </a:lnTo>
                  <a:lnTo>
                    <a:pt x="82" y="64"/>
                  </a:lnTo>
                  <a:lnTo>
                    <a:pt x="96" y="62"/>
                  </a:lnTo>
                  <a:lnTo>
                    <a:pt x="110" y="60"/>
                  </a:lnTo>
                  <a:lnTo>
                    <a:pt x="123" y="57"/>
                  </a:lnTo>
                  <a:lnTo>
                    <a:pt x="135" y="54"/>
                  </a:lnTo>
                  <a:lnTo>
                    <a:pt x="148" y="49"/>
                  </a:lnTo>
                  <a:lnTo>
                    <a:pt x="159" y="43"/>
                  </a:lnTo>
                  <a:lnTo>
                    <a:pt x="170" y="35"/>
                  </a:lnTo>
                  <a:lnTo>
                    <a:pt x="180" y="26"/>
                  </a:lnTo>
                  <a:lnTo>
                    <a:pt x="190" y="14"/>
                  </a:lnTo>
                  <a:lnTo>
                    <a:pt x="199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6" name="Freeform 3468"/>
            <p:cNvSpPr>
              <a:spLocks/>
            </p:cNvSpPr>
            <p:nvPr/>
          </p:nvSpPr>
          <p:spPr bwMode="auto">
            <a:xfrm>
              <a:off x="2037" y="2565"/>
              <a:ext cx="5" cy="29"/>
            </a:xfrm>
            <a:custGeom>
              <a:avLst/>
              <a:gdLst>
                <a:gd name="T0" fmla="*/ 0 w 41"/>
                <a:gd name="T1" fmla="*/ 0 h 232"/>
                <a:gd name="T2" fmla="*/ 11 w 41"/>
                <a:gd name="T3" fmla="*/ 13 h 232"/>
                <a:gd name="T4" fmla="*/ 20 w 41"/>
                <a:gd name="T5" fmla="*/ 26 h 232"/>
                <a:gd name="T6" fmla="*/ 27 w 41"/>
                <a:gd name="T7" fmla="*/ 39 h 232"/>
                <a:gd name="T8" fmla="*/ 32 w 41"/>
                <a:gd name="T9" fmla="*/ 52 h 232"/>
                <a:gd name="T10" fmla="*/ 36 w 41"/>
                <a:gd name="T11" fmla="*/ 66 h 232"/>
                <a:gd name="T12" fmla="*/ 39 w 41"/>
                <a:gd name="T13" fmla="*/ 79 h 232"/>
                <a:gd name="T14" fmla="*/ 40 w 41"/>
                <a:gd name="T15" fmla="*/ 93 h 232"/>
                <a:gd name="T16" fmla="*/ 41 w 41"/>
                <a:gd name="T17" fmla="*/ 107 h 232"/>
                <a:gd name="T18" fmla="*/ 40 w 41"/>
                <a:gd name="T19" fmla="*/ 121 h 232"/>
                <a:gd name="T20" fmla="*/ 40 w 41"/>
                <a:gd name="T21" fmla="*/ 136 h 232"/>
                <a:gd name="T22" fmla="*/ 39 w 41"/>
                <a:gd name="T23" fmla="*/ 151 h 232"/>
                <a:gd name="T24" fmla="*/ 38 w 41"/>
                <a:gd name="T25" fmla="*/ 166 h 232"/>
                <a:gd name="T26" fmla="*/ 38 w 41"/>
                <a:gd name="T27" fmla="*/ 181 h 232"/>
                <a:gd name="T28" fmla="*/ 38 w 41"/>
                <a:gd name="T29" fmla="*/ 197 h 232"/>
                <a:gd name="T30" fmla="*/ 38 w 41"/>
                <a:gd name="T31" fmla="*/ 214 h 232"/>
                <a:gd name="T32" fmla="*/ 40 w 41"/>
                <a:gd name="T33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232">
                  <a:moveTo>
                    <a:pt x="0" y="0"/>
                  </a:moveTo>
                  <a:lnTo>
                    <a:pt x="11" y="13"/>
                  </a:lnTo>
                  <a:lnTo>
                    <a:pt x="20" y="26"/>
                  </a:lnTo>
                  <a:lnTo>
                    <a:pt x="27" y="39"/>
                  </a:lnTo>
                  <a:lnTo>
                    <a:pt x="32" y="52"/>
                  </a:lnTo>
                  <a:lnTo>
                    <a:pt x="36" y="66"/>
                  </a:lnTo>
                  <a:lnTo>
                    <a:pt x="39" y="79"/>
                  </a:lnTo>
                  <a:lnTo>
                    <a:pt x="40" y="93"/>
                  </a:lnTo>
                  <a:lnTo>
                    <a:pt x="41" y="107"/>
                  </a:lnTo>
                  <a:lnTo>
                    <a:pt x="40" y="121"/>
                  </a:lnTo>
                  <a:lnTo>
                    <a:pt x="40" y="136"/>
                  </a:lnTo>
                  <a:lnTo>
                    <a:pt x="39" y="151"/>
                  </a:lnTo>
                  <a:lnTo>
                    <a:pt x="38" y="166"/>
                  </a:lnTo>
                  <a:lnTo>
                    <a:pt x="38" y="181"/>
                  </a:lnTo>
                  <a:lnTo>
                    <a:pt x="38" y="197"/>
                  </a:lnTo>
                  <a:lnTo>
                    <a:pt x="38" y="214"/>
                  </a:lnTo>
                  <a:lnTo>
                    <a:pt x="40" y="23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7" name="Freeform 3469"/>
            <p:cNvSpPr>
              <a:spLocks/>
            </p:cNvSpPr>
            <p:nvPr/>
          </p:nvSpPr>
          <p:spPr bwMode="auto">
            <a:xfrm>
              <a:off x="2042" y="2594"/>
              <a:ext cx="7" cy="7"/>
            </a:xfrm>
            <a:custGeom>
              <a:avLst/>
              <a:gdLst>
                <a:gd name="T0" fmla="*/ 0 w 59"/>
                <a:gd name="T1" fmla="*/ 0 h 54"/>
                <a:gd name="T2" fmla="*/ 3 w 59"/>
                <a:gd name="T3" fmla="*/ 4 h 54"/>
                <a:gd name="T4" fmla="*/ 6 w 59"/>
                <a:gd name="T5" fmla="*/ 8 h 54"/>
                <a:gd name="T6" fmla="*/ 10 w 59"/>
                <a:gd name="T7" fmla="*/ 12 h 54"/>
                <a:gd name="T8" fmla="*/ 13 w 59"/>
                <a:gd name="T9" fmla="*/ 15 h 54"/>
                <a:gd name="T10" fmla="*/ 17 w 59"/>
                <a:gd name="T11" fmla="*/ 18 h 54"/>
                <a:gd name="T12" fmla="*/ 21 w 59"/>
                <a:gd name="T13" fmla="*/ 21 h 54"/>
                <a:gd name="T14" fmla="*/ 25 w 59"/>
                <a:gd name="T15" fmla="*/ 23 h 54"/>
                <a:gd name="T16" fmla="*/ 29 w 59"/>
                <a:gd name="T17" fmla="*/ 27 h 54"/>
                <a:gd name="T18" fmla="*/ 33 w 59"/>
                <a:gd name="T19" fmla="*/ 30 h 54"/>
                <a:gd name="T20" fmla="*/ 37 w 59"/>
                <a:gd name="T21" fmla="*/ 32 h 54"/>
                <a:gd name="T22" fmla="*/ 41 w 59"/>
                <a:gd name="T23" fmla="*/ 35 h 54"/>
                <a:gd name="T24" fmla="*/ 45 w 59"/>
                <a:gd name="T25" fmla="*/ 38 h 54"/>
                <a:gd name="T26" fmla="*/ 48 w 59"/>
                <a:gd name="T27" fmla="*/ 41 h 54"/>
                <a:gd name="T28" fmla="*/ 52 w 59"/>
                <a:gd name="T29" fmla="*/ 45 h 54"/>
                <a:gd name="T30" fmla="*/ 55 w 59"/>
                <a:gd name="T31" fmla="*/ 49 h 54"/>
                <a:gd name="T32" fmla="*/ 59 w 59"/>
                <a:gd name="T3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54">
                  <a:moveTo>
                    <a:pt x="0" y="0"/>
                  </a:moveTo>
                  <a:lnTo>
                    <a:pt x="3" y="4"/>
                  </a:lnTo>
                  <a:lnTo>
                    <a:pt x="6" y="8"/>
                  </a:lnTo>
                  <a:lnTo>
                    <a:pt x="10" y="12"/>
                  </a:lnTo>
                  <a:lnTo>
                    <a:pt x="13" y="15"/>
                  </a:lnTo>
                  <a:lnTo>
                    <a:pt x="17" y="18"/>
                  </a:lnTo>
                  <a:lnTo>
                    <a:pt x="21" y="21"/>
                  </a:lnTo>
                  <a:lnTo>
                    <a:pt x="25" y="23"/>
                  </a:lnTo>
                  <a:lnTo>
                    <a:pt x="29" y="27"/>
                  </a:lnTo>
                  <a:lnTo>
                    <a:pt x="33" y="30"/>
                  </a:lnTo>
                  <a:lnTo>
                    <a:pt x="37" y="32"/>
                  </a:lnTo>
                  <a:lnTo>
                    <a:pt x="41" y="35"/>
                  </a:lnTo>
                  <a:lnTo>
                    <a:pt x="45" y="38"/>
                  </a:lnTo>
                  <a:lnTo>
                    <a:pt x="48" y="41"/>
                  </a:lnTo>
                  <a:lnTo>
                    <a:pt x="52" y="45"/>
                  </a:lnTo>
                  <a:lnTo>
                    <a:pt x="55" y="49"/>
                  </a:lnTo>
                  <a:lnTo>
                    <a:pt x="59" y="54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8" name="Freeform 3470"/>
            <p:cNvSpPr>
              <a:spLocks/>
            </p:cNvSpPr>
            <p:nvPr/>
          </p:nvSpPr>
          <p:spPr bwMode="auto">
            <a:xfrm>
              <a:off x="2040" y="2601"/>
              <a:ext cx="9" cy="26"/>
            </a:xfrm>
            <a:custGeom>
              <a:avLst/>
              <a:gdLst>
                <a:gd name="T0" fmla="*/ 69 w 69"/>
                <a:gd name="T1" fmla="*/ 0 h 205"/>
                <a:gd name="T2" fmla="*/ 62 w 69"/>
                <a:gd name="T3" fmla="*/ 11 h 205"/>
                <a:gd name="T4" fmla="*/ 55 w 69"/>
                <a:gd name="T5" fmla="*/ 23 h 205"/>
                <a:gd name="T6" fmla="*/ 48 w 69"/>
                <a:gd name="T7" fmla="*/ 35 h 205"/>
                <a:gd name="T8" fmla="*/ 40 w 69"/>
                <a:gd name="T9" fmla="*/ 47 h 205"/>
                <a:gd name="T10" fmla="*/ 33 w 69"/>
                <a:gd name="T11" fmla="*/ 60 h 205"/>
                <a:gd name="T12" fmla="*/ 26 w 69"/>
                <a:gd name="T13" fmla="*/ 72 h 205"/>
                <a:gd name="T14" fmla="*/ 20 w 69"/>
                <a:gd name="T15" fmla="*/ 85 h 205"/>
                <a:gd name="T16" fmla="*/ 14 w 69"/>
                <a:gd name="T17" fmla="*/ 97 h 205"/>
                <a:gd name="T18" fmla="*/ 9 w 69"/>
                <a:gd name="T19" fmla="*/ 110 h 205"/>
                <a:gd name="T20" fmla="*/ 5 w 69"/>
                <a:gd name="T21" fmla="*/ 124 h 205"/>
                <a:gd name="T22" fmla="*/ 2 w 69"/>
                <a:gd name="T23" fmla="*/ 137 h 205"/>
                <a:gd name="T24" fmla="*/ 0 w 69"/>
                <a:gd name="T25" fmla="*/ 151 h 205"/>
                <a:gd name="T26" fmla="*/ 0 w 69"/>
                <a:gd name="T27" fmla="*/ 164 h 205"/>
                <a:gd name="T28" fmla="*/ 1 w 69"/>
                <a:gd name="T29" fmla="*/ 177 h 205"/>
                <a:gd name="T30" fmla="*/ 4 w 69"/>
                <a:gd name="T31" fmla="*/ 191 h 205"/>
                <a:gd name="T32" fmla="*/ 10 w 69"/>
                <a:gd name="T33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205">
                  <a:moveTo>
                    <a:pt x="69" y="0"/>
                  </a:moveTo>
                  <a:lnTo>
                    <a:pt x="62" y="11"/>
                  </a:lnTo>
                  <a:lnTo>
                    <a:pt x="55" y="23"/>
                  </a:lnTo>
                  <a:lnTo>
                    <a:pt x="48" y="35"/>
                  </a:lnTo>
                  <a:lnTo>
                    <a:pt x="40" y="47"/>
                  </a:lnTo>
                  <a:lnTo>
                    <a:pt x="33" y="60"/>
                  </a:lnTo>
                  <a:lnTo>
                    <a:pt x="26" y="72"/>
                  </a:lnTo>
                  <a:lnTo>
                    <a:pt x="20" y="85"/>
                  </a:lnTo>
                  <a:lnTo>
                    <a:pt x="14" y="97"/>
                  </a:lnTo>
                  <a:lnTo>
                    <a:pt x="9" y="110"/>
                  </a:lnTo>
                  <a:lnTo>
                    <a:pt x="5" y="124"/>
                  </a:lnTo>
                  <a:lnTo>
                    <a:pt x="2" y="137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" y="177"/>
                  </a:lnTo>
                  <a:lnTo>
                    <a:pt x="4" y="191"/>
                  </a:lnTo>
                  <a:lnTo>
                    <a:pt x="10" y="20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99" name="Line 3471"/>
            <p:cNvSpPr>
              <a:spLocks noChangeShapeType="1"/>
            </p:cNvSpPr>
            <p:nvPr/>
          </p:nvSpPr>
          <p:spPr bwMode="auto">
            <a:xfrm>
              <a:off x="2041" y="2627"/>
              <a:ext cx="16" cy="11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0" name="Freeform 3472"/>
            <p:cNvSpPr>
              <a:spLocks/>
            </p:cNvSpPr>
            <p:nvPr/>
          </p:nvSpPr>
          <p:spPr bwMode="auto">
            <a:xfrm>
              <a:off x="2050" y="2638"/>
              <a:ext cx="7" cy="14"/>
            </a:xfrm>
            <a:custGeom>
              <a:avLst/>
              <a:gdLst>
                <a:gd name="T0" fmla="*/ 63 w 63"/>
                <a:gd name="T1" fmla="*/ 0 h 112"/>
                <a:gd name="T2" fmla="*/ 58 w 63"/>
                <a:gd name="T3" fmla="*/ 5 h 112"/>
                <a:gd name="T4" fmla="*/ 53 w 63"/>
                <a:gd name="T5" fmla="*/ 11 h 112"/>
                <a:gd name="T6" fmla="*/ 47 w 63"/>
                <a:gd name="T7" fmla="*/ 17 h 112"/>
                <a:gd name="T8" fmla="*/ 40 w 63"/>
                <a:gd name="T9" fmla="*/ 23 h 112"/>
                <a:gd name="T10" fmla="*/ 33 w 63"/>
                <a:gd name="T11" fmla="*/ 30 h 112"/>
                <a:gd name="T12" fmla="*/ 27 w 63"/>
                <a:gd name="T13" fmla="*/ 36 h 112"/>
                <a:gd name="T14" fmla="*/ 20 w 63"/>
                <a:gd name="T15" fmla="*/ 43 h 112"/>
                <a:gd name="T16" fmla="*/ 14 w 63"/>
                <a:gd name="T17" fmla="*/ 50 h 112"/>
                <a:gd name="T18" fmla="*/ 8 w 63"/>
                <a:gd name="T19" fmla="*/ 57 h 112"/>
                <a:gd name="T20" fmla="*/ 4 w 63"/>
                <a:gd name="T21" fmla="*/ 64 h 112"/>
                <a:gd name="T22" fmla="*/ 2 w 63"/>
                <a:gd name="T23" fmla="*/ 71 h 112"/>
                <a:gd name="T24" fmla="*/ 0 w 63"/>
                <a:gd name="T25" fmla="*/ 79 h 112"/>
                <a:gd name="T26" fmla="*/ 1 w 63"/>
                <a:gd name="T27" fmla="*/ 87 h 112"/>
                <a:gd name="T28" fmla="*/ 3 w 63"/>
                <a:gd name="T29" fmla="*/ 95 h 112"/>
                <a:gd name="T30" fmla="*/ 8 w 63"/>
                <a:gd name="T31" fmla="*/ 103 h 112"/>
                <a:gd name="T32" fmla="*/ 17 w 63"/>
                <a:gd name="T33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3" h="112">
                  <a:moveTo>
                    <a:pt x="63" y="0"/>
                  </a:moveTo>
                  <a:lnTo>
                    <a:pt x="58" y="5"/>
                  </a:lnTo>
                  <a:lnTo>
                    <a:pt x="53" y="11"/>
                  </a:lnTo>
                  <a:lnTo>
                    <a:pt x="47" y="17"/>
                  </a:lnTo>
                  <a:lnTo>
                    <a:pt x="40" y="23"/>
                  </a:lnTo>
                  <a:lnTo>
                    <a:pt x="33" y="30"/>
                  </a:lnTo>
                  <a:lnTo>
                    <a:pt x="27" y="36"/>
                  </a:lnTo>
                  <a:lnTo>
                    <a:pt x="20" y="43"/>
                  </a:lnTo>
                  <a:lnTo>
                    <a:pt x="14" y="50"/>
                  </a:lnTo>
                  <a:lnTo>
                    <a:pt x="8" y="57"/>
                  </a:lnTo>
                  <a:lnTo>
                    <a:pt x="4" y="64"/>
                  </a:lnTo>
                  <a:lnTo>
                    <a:pt x="2" y="71"/>
                  </a:lnTo>
                  <a:lnTo>
                    <a:pt x="0" y="79"/>
                  </a:lnTo>
                  <a:lnTo>
                    <a:pt x="1" y="87"/>
                  </a:lnTo>
                  <a:lnTo>
                    <a:pt x="3" y="95"/>
                  </a:lnTo>
                  <a:lnTo>
                    <a:pt x="8" y="103"/>
                  </a:lnTo>
                  <a:lnTo>
                    <a:pt x="17" y="11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1" name="Freeform 3473"/>
            <p:cNvSpPr>
              <a:spLocks/>
            </p:cNvSpPr>
            <p:nvPr/>
          </p:nvSpPr>
          <p:spPr bwMode="auto">
            <a:xfrm>
              <a:off x="2052" y="2652"/>
              <a:ext cx="15" cy="14"/>
            </a:xfrm>
            <a:custGeom>
              <a:avLst/>
              <a:gdLst>
                <a:gd name="T0" fmla="*/ 0 w 119"/>
                <a:gd name="T1" fmla="*/ 0 h 113"/>
                <a:gd name="T2" fmla="*/ 7 w 119"/>
                <a:gd name="T3" fmla="*/ 6 h 113"/>
                <a:gd name="T4" fmla="*/ 15 w 119"/>
                <a:gd name="T5" fmla="*/ 14 h 113"/>
                <a:gd name="T6" fmla="*/ 24 w 119"/>
                <a:gd name="T7" fmla="*/ 20 h 113"/>
                <a:gd name="T8" fmla="*/ 33 w 119"/>
                <a:gd name="T9" fmla="*/ 26 h 113"/>
                <a:gd name="T10" fmla="*/ 42 w 119"/>
                <a:gd name="T11" fmla="*/ 32 h 113"/>
                <a:gd name="T12" fmla="*/ 51 w 119"/>
                <a:gd name="T13" fmla="*/ 37 h 113"/>
                <a:gd name="T14" fmla="*/ 60 w 119"/>
                <a:gd name="T15" fmla="*/ 43 h 113"/>
                <a:gd name="T16" fmla="*/ 68 w 119"/>
                <a:gd name="T17" fmla="*/ 49 h 113"/>
                <a:gd name="T18" fmla="*/ 77 w 119"/>
                <a:gd name="T19" fmla="*/ 55 h 113"/>
                <a:gd name="T20" fmla="*/ 85 w 119"/>
                <a:gd name="T21" fmla="*/ 62 h 113"/>
                <a:gd name="T22" fmla="*/ 93 w 119"/>
                <a:gd name="T23" fmla="*/ 68 h 113"/>
                <a:gd name="T24" fmla="*/ 99 w 119"/>
                <a:gd name="T25" fmla="*/ 76 h 113"/>
                <a:gd name="T26" fmla="*/ 106 w 119"/>
                <a:gd name="T27" fmla="*/ 84 h 113"/>
                <a:gd name="T28" fmla="*/ 111 w 119"/>
                <a:gd name="T29" fmla="*/ 93 h 113"/>
                <a:gd name="T30" fmla="*/ 115 w 119"/>
                <a:gd name="T31" fmla="*/ 102 h 113"/>
                <a:gd name="T32" fmla="*/ 119 w 119"/>
                <a:gd name="T33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9" h="113">
                  <a:moveTo>
                    <a:pt x="0" y="0"/>
                  </a:moveTo>
                  <a:lnTo>
                    <a:pt x="7" y="6"/>
                  </a:lnTo>
                  <a:lnTo>
                    <a:pt x="15" y="14"/>
                  </a:lnTo>
                  <a:lnTo>
                    <a:pt x="24" y="20"/>
                  </a:lnTo>
                  <a:lnTo>
                    <a:pt x="33" y="26"/>
                  </a:lnTo>
                  <a:lnTo>
                    <a:pt x="42" y="32"/>
                  </a:lnTo>
                  <a:lnTo>
                    <a:pt x="51" y="37"/>
                  </a:lnTo>
                  <a:lnTo>
                    <a:pt x="60" y="43"/>
                  </a:lnTo>
                  <a:lnTo>
                    <a:pt x="68" y="49"/>
                  </a:lnTo>
                  <a:lnTo>
                    <a:pt x="77" y="55"/>
                  </a:lnTo>
                  <a:lnTo>
                    <a:pt x="85" y="62"/>
                  </a:lnTo>
                  <a:lnTo>
                    <a:pt x="93" y="68"/>
                  </a:lnTo>
                  <a:lnTo>
                    <a:pt x="99" y="76"/>
                  </a:lnTo>
                  <a:lnTo>
                    <a:pt x="106" y="84"/>
                  </a:lnTo>
                  <a:lnTo>
                    <a:pt x="111" y="93"/>
                  </a:lnTo>
                  <a:lnTo>
                    <a:pt x="115" y="102"/>
                  </a:lnTo>
                  <a:lnTo>
                    <a:pt x="119" y="11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2" name="Freeform 3474"/>
            <p:cNvSpPr>
              <a:spLocks/>
            </p:cNvSpPr>
            <p:nvPr/>
          </p:nvSpPr>
          <p:spPr bwMode="auto">
            <a:xfrm>
              <a:off x="2058" y="2666"/>
              <a:ext cx="9" cy="28"/>
            </a:xfrm>
            <a:custGeom>
              <a:avLst/>
              <a:gdLst>
                <a:gd name="T0" fmla="*/ 69 w 69"/>
                <a:gd name="T1" fmla="*/ 0 h 219"/>
                <a:gd name="T2" fmla="*/ 66 w 69"/>
                <a:gd name="T3" fmla="*/ 12 h 219"/>
                <a:gd name="T4" fmla="*/ 62 w 69"/>
                <a:gd name="T5" fmla="*/ 25 h 219"/>
                <a:gd name="T6" fmla="*/ 55 w 69"/>
                <a:gd name="T7" fmla="*/ 39 h 219"/>
                <a:gd name="T8" fmla="*/ 48 w 69"/>
                <a:gd name="T9" fmla="*/ 53 h 219"/>
                <a:gd name="T10" fmla="*/ 40 w 69"/>
                <a:gd name="T11" fmla="*/ 66 h 219"/>
                <a:gd name="T12" fmla="*/ 32 w 69"/>
                <a:gd name="T13" fmla="*/ 79 h 219"/>
                <a:gd name="T14" fmla="*/ 24 w 69"/>
                <a:gd name="T15" fmla="*/ 93 h 219"/>
                <a:gd name="T16" fmla="*/ 16 w 69"/>
                <a:gd name="T17" fmla="*/ 106 h 219"/>
                <a:gd name="T18" fmla="*/ 10 w 69"/>
                <a:gd name="T19" fmla="*/ 120 h 219"/>
                <a:gd name="T20" fmla="*/ 5 w 69"/>
                <a:gd name="T21" fmla="*/ 133 h 219"/>
                <a:gd name="T22" fmla="*/ 1 w 69"/>
                <a:gd name="T23" fmla="*/ 147 h 219"/>
                <a:gd name="T24" fmla="*/ 0 w 69"/>
                <a:gd name="T25" fmla="*/ 161 h 219"/>
                <a:gd name="T26" fmla="*/ 2 w 69"/>
                <a:gd name="T27" fmla="*/ 175 h 219"/>
                <a:gd name="T28" fmla="*/ 7 w 69"/>
                <a:gd name="T29" fmla="*/ 189 h 219"/>
                <a:gd name="T30" fmla="*/ 16 w 69"/>
                <a:gd name="T31" fmla="*/ 204 h 219"/>
                <a:gd name="T32" fmla="*/ 29 w 69"/>
                <a:gd name="T33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9" h="219">
                  <a:moveTo>
                    <a:pt x="69" y="0"/>
                  </a:moveTo>
                  <a:lnTo>
                    <a:pt x="66" y="12"/>
                  </a:lnTo>
                  <a:lnTo>
                    <a:pt x="62" y="25"/>
                  </a:lnTo>
                  <a:lnTo>
                    <a:pt x="55" y="39"/>
                  </a:lnTo>
                  <a:lnTo>
                    <a:pt x="48" y="53"/>
                  </a:lnTo>
                  <a:lnTo>
                    <a:pt x="40" y="66"/>
                  </a:lnTo>
                  <a:lnTo>
                    <a:pt x="32" y="79"/>
                  </a:lnTo>
                  <a:lnTo>
                    <a:pt x="24" y="93"/>
                  </a:lnTo>
                  <a:lnTo>
                    <a:pt x="16" y="106"/>
                  </a:lnTo>
                  <a:lnTo>
                    <a:pt x="10" y="120"/>
                  </a:lnTo>
                  <a:lnTo>
                    <a:pt x="5" y="133"/>
                  </a:lnTo>
                  <a:lnTo>
                    <a:pt x="1" y="147"/>
                  </a:lnTo>
                  <a:lnTo>
                    <a:pt x="0" y="161"/>
                  </a:lnTo>
                  <a:lnTo>
                    <a:pt x="2" y="175"/>
                  </a:lnTo>
                  <a:lnTo>
                    <a:pt x="7" y="189"/>
                  </a:lnTo>
                  <a:lnTo>
                    <a:pt x="16" y="204"/>
                  </a:lnTo>
                  <a:lnTo>
                    <a:pt x="29" y="21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3" name="Freeform 3475"/>
            <p:cNvSpPr>
              <a:spLocks/>
            </p:cNvSpPr>
            <p:nvPr/>
          </p:nvSpPr>
          <p:spPr bwMode="auto">
            <a:xfrm>
              <a:off x="2030" y="2878"/>
              <a:ext cx="19" cy="42"/>
            </a:xfrm>
            <a:custGeom>
              <a:avLst/>
              <a:gdLst>
                <a:gd name="T0" fmla="*/ 27 w 154"/>
                <a:gd name="T1" fmla="*/ 207 h 339"/>
                <a:gd name="T2" fmla="*/ 42 w 154"/>
                <a:gd name="T3" fmla="*/ 339 h 339"/>
                <a:gd name="T4" fmla="*/ 32 w 154"/>
                <a:gd name="T5" fmla="*/ 329 h 339"/>
                <a:gd name="T6" fmla="*/ 25 w 154"/>
                <a:gd name="T7" fmla="*/ 318 h 339"/>
                <a:gd name="T8" fmla="*/ 18 w 154"/>
                <a:gd name="T9" fmla="*/ 306 h 339"/>
                <a:gd name="T10" fmla="*/ 13 w 154"/>
                <a:gd name="T11" fmla="*/ 294 h 339"/>
                <a:gd name="T12" fmla="*/ 9 w 154"/>
                <a:gd name="T13" fmla="*/ 281 h 339"/>
                <a:gd name="T14" fmla="*/ 5 w 154"/>
                <a:gd name="T15" fmla="*/ 267 h 339"/>
                <a:gd name="T16" fmla="*/ 3 w 154"/>
                <a:gd name="T17" fmla="*/ 253 h 339"/>
                <a:gd name="T18" fmla="*/ 1 w 154"/>
                <a:gd name="T19" fmla="*/ 239 h 339"/>
                <a:gd name="T20" fmla="*/ 0 w 154"/>
                <a:gd name="T21" fmla="*/ 224 h 339"/>
                <a:gd name="T22" fmla="*/ 0 w 154"/>
                <a:gd name="T23" fmla="*/ 210 h 339"/>
                <a:gd name="T24" fmla="*/ 1 w 154"/>
                <a:gd name="T25" fmla="*/ 195 h 339"/>
                <a:gd name="T26" fmla="*/ 3 w 154"/>
                <a:gd name="T27" fmla="*/ 181 h 339"/>
                <a:gd name="T28" fmla="*/ 5 w 154"/>
                <a:gd name="T29" fmla="*/ 166 h 339"/>
                <a:gd name="T30" fmla="*/ 7 w 154"/>
                <a:gd name="T31" fmla="*/ 152 h 339"/>
                <a:gd name="T32" fmla="*/ 11 w 154"/>
                <a:gd name="T33" fmla="*/ 138 h 339"/>
                <a:gd name="T34" fmla="*/ 15 w 154"/>
                <a:gd name="T35" fmla="*/ 126 h 339"/>
                <a:gd name="T36" fmla="*/ 17 w 154"/>
                <a:gd name="T37" fmla="*/ 117 h 339"/>
                <a:gd name="T38" fmla="*/ 20 w 154"/>
                <a:gd name="T39" fmla="*/ 109 h 339"/>
                <a:gd name="T40" fmla="*/ 24 w 154"/>
                <a:gd name="T41" fmla="*/ 101 h 339"/>
                <a:gd name="T42" fmla="*/ 27 w 154"/>
                <a:gd name="T43" fmla="*/ 93 h 339"/>
                <a:gd name="T44" fmla="*/ 31 w 154"/>
                <a:gd name="T45" fmla="*/ 85 h 339"/>
                <a:gd name="T46" fmla="*/ 35 w 154"/>
                <a:gd name="T47" fmla="*/ 77 h 339"/>
                <a:gd name="T48" fmla="*/ 40 w 154"/>
                <a:gd name="T49" fmla="*/ 69 h 339"/>
                <a:gd name="T50" fmla="*/ 44 w 154"/>
                <a:gd name="T51" fmla="*/ 61 h 339"/>
                <a:gd name="T52" fmla="*/ 48 w 154"/>
                <a:gd name="T53" fmla="*/ 53 h 339"/>
                <a:gd name="T54" fmla="*/ 52 w 154"/>
                <a:gd name="T55" fmla="*/ 46 h 339"/>
                <a:gd name="T56" fmla="*/ 57 w 154"/>
                <a:gd name="T57" fmla="*/ 38 h 339"/>
                <a:gd name="T58" fmla="*/ 61 w 154"/>
                <a:gd name="T59" fmla="*/ 30 h 339"/>
                <a:gd name="T60" fmla="*/ 66 w 154"/>
                <a:gd name="T61" fmla="*/ 23 h 339"/>
                <a:gd name="T62" fmla="*/ 71 w 154"/>
                <a:gd name="T63" fmla="*/ 15 h 339"/>
                <a:gd name="T64" fmla="*/ 76 w 154"/>
                <a:gd name="T65" fmla="*/ 7 h 339"/>
                <a:gd name="T66" fmla="*/ 82 w 154"/>
                <a:gd name="T67" fmla="*/ 0 h 339"/>
                <a:gd name="T68" fmla="*/ 81 w 154"/>
                <a:gd name="T69" fmla="*/ 0 h 339"/>
                <a:gd name="T70" fmla="*/ 154 w 154"/>
                <a:gd name="T71" fmla="*/ 120 h 339"/>
                <a:gd name="T72" fmla="*/ 154 w 154"/>
                <a:gd name="T73" fmla="*/ 119 h 339"/>
                <a:gd name="T74" fmla="*/ 144 w 154"/>
                <a:gd name="T75" fmla="*/ 121 h 339"/>
                <a:gd name="T76" fmla="*/ 134 w 154"/>
                <a:gd name="T77" fmla="*/ 123 h 339"/>
                <a:gd name="T78" fmla="*/ 124 w 154"/>
                <a:gd name="T79" fmla="*/ 126 h 339"/>
                <a:gd name="T80" fmla="*/ 114 w 154"/>
                <a:gd name="T81" fmla="*/ 128 h 339"/>
                <a:gd name="T82" fmla="*/ 104 w 154"/>
                <a:gd name="T83" fmla="*/ 131 h 339"/>
                <a:gd name="T84" fmla="*/ 93 w 154"/>
                <a:gd name="T85" fmla="*/ 134 h 339"/>
                <a:gd name="T86" fmla="*/ 83 w 154"/>
                <a:gd name="T87" fmla="*/ 138 h 339"/>
                <a:gd name="T88" fmla="*/ 74 w 154"/>
                <a:gd name="T89" fmla="*/ 142 h 339"/>
                <a:gd name="T90" fmla="*/ 65 w 154"/>
                <a:gd name="T91" fmla="*/ 146 h 339"/>
                <a:gd name="T92" fmla="*/ 56 w 154"/>
                <a:gd name="T93" fmla="*/ 152 h 339"/>
                <a:gd name="T94" fmla="*/ 49 w 154"/>
                <a:gd name="T95" fmla="*/ 158 h 339"/>
                <a:gd name="T96" fmla="*/ 42 w 154"/>
                <a:gd name="T97" fmla="*/ 166 h 339"/>
                <a:gd name="T98" fmla="*/ 36 w 154"/>
                <a:gd name="T99" fmla="*/ 174 h 339"/>
                <a:gd name="T100" fmla="*/ 31 w 154"/>
                <a:gd name="T101" fmla="*/ 183 h 339"/>
                <a:gd name="T102" fmla="*/ 29 w 154"/>
                <a:gd name="T103" fmla="*/ 194 h 339"/>
                <a:gd name="T104" fmla="*/ 28 w 154"/>
                <a:gd name="T105" fmla="*/ 206 h 339"/>
                <a:gd name="T106" fmla="*/ 27 w 154"/>
                <a:gd name="T107" fmla="*/ 207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339">
                  <a:moveTo>
                    <a:pt x="27" y="207"/>
                  </a:moveTo>
                  <a:lnTo>
                    <a:pt x="42" y="339"/>
                  </a:lnTo>
                  <a:lnTo>
                    <a:pt x="32" y="329"/>
                  </a:lnTo>
                  <a:lnTo>
                    <a:pt x="25" y="318"/>
                  </a:lnTo>
                  <a:lnTo>
                    <a:pt x="18" y="306"/>
                  </a:lnTo>
                  <a:lnTo>
                    <a:pt x="13" y="294"/>
                  </a:lnTo>
                  <a:lnTo>
                    <a:pt x="9" y="281"/>
                  </a:lnTo>
                  <a:lnTo>
                    <a:pt x="5" y="267"/>
                  </a:lnTo>
                  <a:lnTo>
                    <a:pt x="3" y="253"/>
                  </a:lnTo>
                  <a:lnTo>
                    <a:pt x="1" y="239"/>
                  </a:lnTo>
                  <a:lnTo>
                    <a:pt x="0" y="224"/>
                  </a:lnTo>
                  <a:lnTo>
                    <a:pt x="0" y="210"/>
                  </a:lnTo>
                  <a:lnTo>
                    <a:pt x="1" y="195"/>
                  </a:lnTo>
                  <a:lnTo>
                    <a:pt x="3" y="181"/>
                  </a:lnTo>
                  <a:lnTo>
                    <a:pt x="5" y="166"/>
                  </a:lnTo>
                  <a:lnTo>
                    <a:pt x="7" y="152"/>
                  </a:lnTo>
                  <a:lnTo>
                    <a:pt x="11" y="138"/>
                  </a:lnTo>
                  <a:lnTo>
                    <a:pt x="15" y="126"/>
                  </a:lnTo>
                  <a:lnTo>
                    <a:pt x="17" y="117"/>
                  </a:lnTo>
                  <a:lnTo>
                    <a:pt x="20" y="109"/>
                  </a:lnTo>
                  <a:lnTo>
                    <a:pt x="24" y="101"/>
                  </a:lnTo>
                  <a:lnTo>
                    <a:pt x="27" y="93"/>
                  </a:lnTo>
                  <a:lnTo>
                    <a:pt x="31" y="85"/>
                  </a:lnTo>
                  <a:lnTo>
                    <a:pt x="35" y="77"/>
                  </a:lnTo>
                  <a:lnTo>
                    <a:pt x="40" y="69"/>
                  </a:lnTo>
                  <a:lnTo>
                    <a:pt x="44" y="61"/>
                  </a:lnTo>
                  <a:lnTo>
                    <a:pt x="48" y="53"/>
                  </a:lnTo>
                  <a:lnTo>
                    <a:pt x="52" y="46"/>
                  </a:lnTo>
                  <a:lnTo>
                    <a:pt x="57" y="38"/>
                  </a:lnTo>
                  <a:lnTo>
                    <a:pt x="61" y="30"/>
                  </a:lnTo>
                  <a:lnTo>
                    <a:pt x="66" y="23"/>
                  </a:lnTo>
                  <a:lnTo>
                    <a:pt x="71" y="15"/>
                  </a:lnTo>
                  <a:lnTo>
                    <a:pt x="76" y="7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154" y="120"/>
                  </a:lnTo>
                  <a:lnTo>
                    <a:pt x="154" y="119"/>
                  </a:lnTo>
                  <a:lnTo>
                    <a:pt x="144" y="121"/>
                  </a:lnTo>
                  <a:lnTo>
                    <a:pt x="134" y="123"/>
                  </a:lnTo>
                  <a:lnTo>
                    <a:pt x="124" y="126"/>
                  </a:lnTo>
                  <a:lnTo>
                    <a:pt x="114" y="128"/>
                  </a:lnTo>
                  <a:lnTo>
                    <a:pt x="104" y="131"/>
                  </a:lnTo>
                  <a:lnTo>
                    <a:pt x="93" y="134"/>
                  </a:lnTo>
                  <a:lnTo>
                    <a:pt x="83" y="138"/>
                  </a:lnTo>
                  <a:lnTo>
                    <a:pt x="74" y="142"/>
                  </a:lnTo>
                  <a:lnTo>
                    <a:pt x="65" y="146"/>
                  </a:lnTo>
                  <a:lnTo>
                    <a:pt x="56" y="152"/>
                  </a:lnTo>
                  <a:lnTo>
                    <a:pt x="49" y="158"/>
                  </a:lnTo>
                  <a:lnTo>
                    <a:pt x="42" y="166"/>
                  </a:lnTo>
                  <a:lnTo>
                    <a:pt x="36" y="174"/>
                  </a:lnTo>
                  <a:lnTo>
                    <a:pt x="31" y="183"/>
                  </a:lnTo>
                  <a:lnTo>
                    <a:pt x="29" y="194"/>
                  </a:lnTo>
                  <a:lnTo>
                    <a:pt x="28" y="206"/>
                  </a:lnTo>
                  <a:lnTo>
                    <a:pt x="27" y="2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4" name="Line 3476"/>
            <p:cNvSpPr>
              <a:spLocks noChangeShapeType="1"/>
            </p:cNvSpPr>
            <p:nvPr/>
          </p:nvSpPr>
          <p:spPr bwMode="auto">
            <a:xfrm>
              <a:off x="2033" y="2904"/>
              <a:ext cx="2" cy="16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5" name="Freeform 3477"/>
            <p:cNvSpPr>
              <a:spLocks/>
            </p:cNvSpPr>
            <p:nvPr/>
          </p:nvSpPr>
          <p:spPr bwMode="auto">
            <a:xfrm>
              <a:off x="2030" y="2894"/>
              <a:ext cx="5" cy="26"/>
            </a:xfrm>
            <a:custGeom>
              <a:avLst/>
              <a:gdLst>
                <a:gd name="T0" fmla="*/ 42 w 42"/>
                <a:gd name="T1" fmla="*/ 213 h 213"/>
                <a:gd name="T2" fmla="*/ 32 w 42"/>
                <a:gd name="T3" fmla="*/ 203 h 213"/>
                <a:gd name="T4" fmla="*/ 25 w 42"/>
                <a:gd name="T5" fmla="*/ 192 h 213"/>
                <a:gd name="T6" fmla="*/ 18 w 42"/>
                <a:gd name="T7" fmla="*/ 180 h 213"/>
                <a:gd name="T8" fmla="*/ 13 w 42"/>
                <a:gd name="T9" fmla="*/ 168 h 213"/>
                <a:gd name="T10" fmla="*/ 9 w 42"/>
                <a:gd name="T11" fmla="*/ 155 h 213"/>
                <a:gd name="T12" fmla="*/ 5 w 42"/>
                <a:gd name="T13" fmla="*/ 141 h 213"/>
                <a:gd name="T14" fmla="*/ 3 w 42"/>
                <a:gd name="T15" fmla="*/ 127 h 213"/>
                <a:gd name="T16" fmla="*/ 1 w 42"/>
                <a:gd name="T17" fmla="*/ 113 h 213"/>
                <a:gd name="T18" fmla="*/ 0 w 42"/>
                <a:gd name="T19" fmla="*/ 98 h 213"/>
                <a:gd name="T20" fmla="*/ 0 w 42"/>
                <a:gd name="T21" fmla="*/ 84 h 213"/>
                <a:gd name="T22" fmla="*/ 1 w 42"/>
                <a:gd name="T23" fmla="*/ 69 h 213"/>
                <a:gd name="T24" fmla="*/ 3 w 42"/>
                <a:gd name="T25" fmla="*/ 55 h 213"/>
                <a:gd name="T26" fmla="*/ 5 w 42"/>
                <a:gd name="T27" fmla="*/ 40 h 213"/>
                <a:gd name="T28" fmla="*/ 7 w 42"/>
                <a:gd name="T29" fmla="*/ 26 h 213"/>
                <a:gd name="T30" fmla="*/ 11 w 42"/>
                <a:gd name="T31" fmla="*/ 12 h 213"/>
                <a:gd name="T32" fmla="*/ 15 w 42"/>
                <a:gd name="T33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" h="213">
                  <a:moveTo>
                    <a:pt x="42" y="213"/>
                  </a:moveTo>
                  <a:lnTo>
                    <a:pt x="32" y="203"/>
                  </a:lnTo>
                  <a:lnTo>
                    <a:pt x="25" y="192"/>
                  </a:lnTo>
                  <a:lnTo>
                    <a:pt x="18" y="180"/>
                  </a:lnTo>
                  <a:lnTo>
                    <a:pt x="13" y="168"/>
                  </a:lnTo>
                  <a:lnTo>
                    <a:pt x="9" y="155"/>
                  </a:lnTo>
                  <a:lnTo>
                    <a:pt x="5" y="141"/>
                  </a:lnTo>
                  <a:lnTo>
                    <a:pt x="3" y="127"/>
                  </a:lnTo>
                  <a:lnTo>
                    <a:pt x="1" y="113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1" y="69"/>
                  </a:lnTo>
                  <a:lnTo>
                    <a:pt x="3" y="55"/>
                  </a:lnTo>
                  <a:lnTo>
                    <a:pt x="5" y="40"/>
                  </a:lnTo>
                  <a:lnTo>
                    <a:pt x="7" y="26"/>
                  </a:lnTo>
                  <a:lnTo>
                    <a:pt x="11" y="12"/>
                  </a:lnTo>
                  <a:lnTo>
                    <a:pt x="1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6" name="Freeform 3478"/>
            <p:cNvSpPr>
              <a:spLocks/>
            </p:cNvSpPr>
            <p:nvPr/>
          </p:nvSpPr>
          <p:spPr bwMode="auto">
            <a:xfrm>
              <a:off x="2032" y="2878"/>
              <a:ext cx="8" cy="16"/>
            </a:xfrm>
            <a:custGeom>
              <a:avLst/>
              <a:gdLst>
                <a:gd name="T0" fmla="*/ 0 w 67"/>
                <a:gd name="T1" fmla="*/ 126 h 126"/>
                <a:gd name="T2" fmla="*/ 2 w 67"/>
                <a:gd name="T3" fmla="*/ 117 h 126"/>
                <a:gd name="T4" fmla="*/ 5 w 67"/>
                <a:gd name="T5" fmla="*/ 109 h 126"/>
                <a:gd name="T6" fmla="*/ 9 w 67"/>
                <a:gd name="T7" fmla="*/ 101 h 126"/>
                <a:gd name="T8" fmla="*/ 12 w 67"/>
                <a:gd name="T9" fmla="*/ 93 h 126"/>
                <a:gd name="T10" fmla="*/ 16 w 67"/>
                <a:gd name="T11" fmla="*/ 85 h 126"/>
                <a:gd name="T12" fmla="*/ 20 w 67"/>
                <a:gd name="T13" fmla="*/ 77 h 126"/>
                <a:gd name="T14" fmla="*/ 25 w 67"/>
                <a:gd name="T15" fmla="*/ 69 h 126"/>
                <a:gd name="T16" fmla="*/ 29 w 67"/>
                <a:gd name="T17" fmla="*/ 61 h 126"/>
                <a:gd name="T18" fmla="*/ 33 w 67"/>
                <a:gd name="T19" fmla="*/ 53 h 126"/>
                <a:gd name="T20" fmla="*/ 37 w 67"/>
                <a:gd name="T21" fmla="*/ 46 h 126"/>
                <a:gd name="T22" fmla="*/ 42 w 67"/>
                <a:gd name="T23" fmla="*/ 38 h 126"/>
                <a:gd name="T24" fmla="*/ 46 w 67"/>
                <a:gd name="T25" fmla="*/ 30 h 126"/>
                <a:gd name="T26" fmla="*/ 51 w 67"/>
                <a:gd name="T27" fmla="*/ 23 h 126"/>
                <a:gd name="T28" fmla="*/ 56 w 67"/>
                <a:gd name="T29" fmla="*/ 15 h 126"/>
                <a:gd name="T30" fmla="*/ 61 w 67"/>
                <a:gd name="T31" fmla="*/ 7 h 126"/>
                <a:gd name="T32" fmla="*/ 67 w 67"/>
                <a:gd name="T33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7" h="126">
                  <a:moveTo>
                    <a:pt x="0" y="126"/>
                  </a:moveTo>
                  <a:lnTo>
                    <a:pt x="2" y="117"/>
                  </a:lnTo>
                  <a:lnTo>
                    <a:pt x="5" y="109"/>
                  </a:lnTo>
                  <a:lnTo>
                    <a:pt x="9" y="101"/>
                  </a:lnTo>
                  <a:lnTo>
                    <a:pt x="12" y="93"/>
                  </a:lnTo>
                  <a:lnTo>
                    <a:pt x="16" y="85"/>
                  </a:lnTo>
                  <a:lnTo>
                    <a:pt x="20" y="77"/>
                  </a:lnTo>
                  <a:lnTo>
                    <a:pt x="25" y="69"/>
                  </a:lnTo>
                  <a:lnTo>
                    <a:pt x="29" y="61"/>
                  </a:lnTo>
                  <a:lnTo>
                    <a:pt x="33" y="53"/>
                  </a:lnTo>
                  <a:lnTo>
                    <a:pt x="37" y="46"/>
                  </a:lnTo>
                  <a:lnTo>
                    <a:pt x="42" y="38"/>
                  </a:lnTo>
                  <a:lnTo>
                    <a:pt x="46" y="30"/>
                  </a:lnTo>
                  <a:lnTo>
                    <a:pt x="51" y="23"/>
                  </a:lnTo>
                  <a:lnTo>
                    <a:pt x="56" y="15"/>
                  </a:lnTo>
                  <a:lnTo>
                    <a:pt x="61" y="7"/>
                  </a:lnTo>
                  <a:lnTo>
                    <a:pt x="6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7" name="Line 3479"/>
            <p:cNvSpPr>
              <a:spLocks noChangeShapeType="1"/>
            </p:cNvSpPr>
            <p:nvPr/>
          </p:nvSpPr>
          <p:spPr bwMode="auto">
            <a:xfrm>
              <a:off x="2040" y="2878"/>
              <a:ext cx="9" cy="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8" name="Freeform 3480"/>
            <p:cNvSpPr>
              <a:spLocks/>
            </p:cNvSpPr>
            <p:nvPr/>
          </p:nvSpPr>
          <p:spPr bwMode="auto">
            <a:xfrm>
              <a:off x="2033" y="2893"/>
              <a:ext cx="16" cy="10"/>
            </a:xfrm>
            <a:custGeom>
              <a:avLst/>
              <a:gdLst>
                <a:gd name="T0" fmla="*/ 126 w 126"/>
                <a:gd name="T1" fmla="*/ 0 h 87"/>
                <a:gd name="T2" fmla="*/ 116 w 126"/>
                <a:gd name="T3" fmla="*/ 2 h 87"/>
                <a:gd name="T4" fmla="*/ 106 w 126"/>
                <a:gd name="T5" fmla="*/ 4 h 87"/>
                <a:gd name="T6" fmla="*/ 96 w 126"/>
                <a:gd name="T7" fmla="*/ 7 h 87"/>
                <a:gd name="T8" fmla="*/ 86 w 126"/>
                <a:gd name="T9" fmla="*/ 9 h 87"/>
                <a:gd name="T10" fmla="*/ 76 w 126"/>
                <a:gd name="T11" fmla="*/ 12 h 87"/>
                <a:gd name="T12" fmla="*/ 65 w 126"/>
                <a:gd name="T13" fmla="*/ 15 h 87"/>
                <a:gd name="T14" fmla="*/ 55 w 126"/>
                <a:gd name="T15" fmla="*/ 19 h 87"/>
                <a:gd name="T16" fmla="*/ 46 w 126"/>
                <a:gd name="T17" fmla="*/ 23 h 87"/>
                <a:gd name="T18" fmla="*/ 37 w 126"/>
                <a:gd name="T19" fmla="*/ 27 h 87"/>
                <a:gd name="T20" fmla="*/ 28 w 126"/>
                <a:gd name="T21" fmla="*/ 33 h 87"/>
                <a:gd name="T22" fmla="*/ 21 w 126"/>
                <a:gd name="T23" fmla="*/ 39 h 87"/>
                <a:gd name="T24" fmla="*/ 14 w 126"/>
                <a:gd name="T25" fmla="*/ 47 h 87"/>
                <a:gd name="T26" fmla="*/ 8 w 126"/>
                <a:gd name="T27" fmla="*/ 55 h 87"/>
                <a:gd name="T28" fmla="*/ 3 w 126"/>
                <a:gd name="T29" fmla="*/ 64 h 87"/>
                <a:gd name="T30" fmla="*/ 1 w 126"/>
                <a:gd name="T31" fmla="*/ 75 h 87"/>
                <a:gd name="T32" fmla="*/ 0 w 126"/>
                <a:gd name="T3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6" h="87">
                  <a:moveTo>
                    <a:pt x="126" y="0"/>
                  </a:moveTo>
                  <a:lnTo>
                    <a:pt x="116" y="2"/>
                  </a:lnTo>
                  <a:lnTo>
                    <a:pt x="106" y="4"/>
                  </a:lnTo>
                  <a:lnTo>
                    <a:pt x="96" y="7"/>
                  </a:lnTo>
                  <a:lnTo>
                    <a:pt x="86" y="9"/>
                  </a:lnTo>
                  <a:lnTo>
                    <a:pt x="76" y="12"/>
                  </a:lnTo>
                  <a:lnTo>
                    <a:pt x="65" y="15"/>
                  </a:lnTo>
                  <a:lnTo>
                    <a:pt x="55" y="19"/>
                  </a:lnTo>
                  <a:lnTo>
                    <a:pt x="46" y="23"/>
                  </a:lnTo>
                  <a:lnTo>
                    <a:pt x="37" y="27"/>
                  </a:lnTo>
                  <a:lnTo>
                    <a:pt x="28" y="33"/>
                  </a:lnTo>
                  <a:lnTo>
                    <a:pt x="21" y="39"/>
                  </a:lnTo>
                  <a:lnTo>
                    <a:pt x="14" y="47"/>
                  </a:lnTo>
                  <a:lnTo>
                    <a:pt x="8" y="55"/>
                  </a:lnTo>
                  <a:lnTo>
                    <a:pt x="3" y="64"/>
                  </a:lnTo>
                  <a:lnTo>
                    <a:pt x="1" y="75"/>
                  </a:lnTo>
                  <a:lnTo>
                    <a:pt x="0" y="8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9" name="Freeform 3481"/>
            <p:cNvSpPr>
              <a:spLocks/>
            </p:cNvSpPr>
            <p:nvPr/>
          </p:nvSpPr>
          <p:spPr bwMode="auto">
            <a:xfrm>
              <a:off x="1975" y="2808"/>
              <a:ext cx="62" cy="166"/>
            </a:xfrm>
            <a:custGeom>
              <a:avLst/>
              <a:gdLst>
                <a:gd name="T0" fmla="*/ 364 w 497"/>
                <a:gd name="T1" fmla="*/ 270 h 1328"/>
                <a:gd name="T2" fmla="*/ 379 w 497"/>
                <a:gd name="T3" fmla="*/ 383 h 1328"/>
                <a:gd name="T4" fmla="*/ 432 w 497"/>
                <a:gd name="T5" fmla="*/ 484 h 1328"/>
                <a:gd name="T6" fmla="*/ 448 w 497"/>
                <a:gd name="T7" fmla="*/ 551 h 1328"/>
                <a:gd name="T8" fmla="*/ 422 w 497"/>
                <a:gd name="T9" fmla="*/ 613 h 1328"/>
                <a:gd name="T10" fmla="*/ 384 w 497"/>
                <a:gd name="T11" fmla="*/ 669 h 1328"/>
                <a:gd name="T12" fmla="*/ 340 w 497"/>
                <a:gd name="T13" fmla="*/ 694 h 1328"/>
                <a:gd name="T14" fmla="*/ 314 w 497"/>
                <a:gd name="T15" fmla="*/ 686 h 1328"/>
                <a:gd name="T16" fmla="*/ 289 w 497"/>
                <a:gd name="T17" fmla="*/ 683 h 1328"/>
                <a:gd name="T18" fmla="*/ 300 w 497"/>
                <a:gd name="T19" fmla="*/ 720 h 1328"/>
                <a:gd name="T20" fmla="*/ 411 w 497"/>
                <a:gd name="T21" fmla="*/ 859 h 1328"/>
                <a:gd name="T22" fmla="*/ 469 w 497"/>
                <a:gd name="T23" fmla="*/ 1031 h 1328"/>
                <a:gd name="T24" fmla="*/ 484 w 497"/>
                <a:gd name="T25" fmla="*/ 1221 h 1328"/>
                <a:gd name="T26" fmla="*/ 455 w 497"/>
                <a:gd name="T27" fmla="*/ 1250 h 1328"/>
                <a:gd name="T28" fmla="*/ 422 w 497"/>
                <a:gd name="T29" fmla="*/ 1249 h 1328"/>
                <a:gd name="T30" fmla="*/ 389 w 497"/>
                <a:gd name="T31" fmla="*/ 1231 h 1328"/>
                <a:gd name="T32" fmla="*/ 340 w 497"/>
                <a:gd name="T33" fmla="*/ 1183 h 1328"/>
                <a:gd name="T34" fmla="*/ 305 w 497"/>
                <a:gd name="T35" fmla="*/ 1118 h 1328"/>
                <a:gd name="T36" fmla="*/ 267 w 497"/>
                <a:gd name="T37" fmla="*/ 1063 h 1328"/>
                <a:gd name="T38" fmla="*/ 237 w 497"/>
                <a:gd name="T39" fmla="*/ 1062 h 1328"/>
                <a:gd name="T40" fmla="*/ 243 w 497"/>
                <a:gd name="T41" fmla="*/ 1089 h 1328"/>
                <a:gd name="T42" fmla="*/ 258 w 497"/>
                <a:gd name="T43" fmla="*/ 1117 h 1328"/>
                <a:gd name="T44" fmla="*/ 358 w 497"/>
                <a:gd name="T45" fmla="*/ 1254 h 1328"/>
                <a:gd name="T46" fmla="*/ 286 w 497"/>
                <a:gd name="T47" fmla="*/ 1247 h 1328"/>
                <a:gd name="T48" fmla="*/ 233 w 497"/>
                <a:gd name="T49" fmla="*/ 1197 h 1328"/>
                <a:gd name="T50" fmla="*/ 187 w 497"/>
                <a:gd name="T51" fmla="*/ 1137 h 1328"/>
                <a:gd name="T52" fmla="*/ 177 w 497"/>
                <a:gd name="T53" fmla="*/ 1122 h 1328"/>
                <a:gd name="T54" fmla="*/ 174 w 497"/>
                <a:gd name="T55" fmla="*/ 1118 h 1328"/>
                <a:gd name="T56" fmla="*/ 171 w 497"/>
                <a:gd name="T57" fmla="*/ 1114 h 1328"/>
                <a:gd name="T58" fmla="*/ 161 w 497"/>
                <a:gd name="T59" fmla="*/ 1113 h 1328"/>
                <a:gd name="T60" fmla="*/ 153 w 497"/>
                <a:gd name="T61" fmla="*/ 1118 h 1328"/>
                <a:gd name="T62" fmla="*/ 146 w 497"/>
                <a:gd name="T63" fmla="*/ 1125 h 1328"/>
                <a:gd name="T64" fmla="*/ 170 w 497"/>
                <a:gd name="T65" fmla="*/ 1176 h 1328"/>
                <a:gd name="T66" fmla="*/ 212 w 497"/>
                <a:gd name="T67" fmla="*/ 1230 h 1328"/>
                <a:gd name="T68" fmla="*/ 242 w 497"/>
                <a:gd name="T69" fmla="*/ 1287 h 1328"/>
                <a:gd name="T70" fmla="*/ 218 w 497"/>
                <a:gd name="T71" fmla="*/ 1327 h 1328"/>
                <a:gd name="T72" fmla="*/ 87 w 497"/>
                <a:gd name="T73" fmla="*/ 1167 h 1328"/>
                <a:gd name="T74" fmla="*/ 9 w 497"/>
                <a:gd name="T75" fmla="*/ 981 h 1328"/>
                <a:gd name="T76" fmla="*/ 12 w 497"/>
                <a:gd name="T77" fmla="*/ 782 h 1328"/>
                <a:gd name="T78" fmla="*/ 56 w 497"/>
                <a:gd name="T79" fmla="*/ 691 h 1328"/>
                <a:gd name="T80" fmla="*/ 111 w 497"/>
                <a:gd name="T81" fmla="*/ 643 h 1328"/>
                <a:gd name="T82" fmla="*/ 169 w 497"/>
                <a:gd name="T83" fmla="*/ 597 h 1328"/>
                <a:gd name="T84" fmla="*/ 222 w 497"/>
                <a:gd name="T85" fmla="*/ 574 h 1328"/>
                <a:gd name="T86" fmla="*/ 272 w 497"/>
                <a:gd name="T87" fmla="*/ 605 h 1328"/>
                <a:gd name="T88" fmla="*/ 303 w 497"/>
                <a:gd name="T89" fmla="*/ 612 h 1328"/>
                <a:gd name="T90" fmla="*/ 276 w 497"/>
                <a:gd name="T91" fmla="*/ 561 h 1328"/>
                <a:gd name="T92" fmla="*/ 246 w 497"/>
                <a:gd name="T93" fmla="*/ 521 h 1328"/>
                <a:gd name="T94" fmla="*/ 246 w 497"/>
                <a:gd name="T95" fmla="*/ 468 h 1328"/>
                <a:gd name="T96" fmla="*/ 290 w 497"/>
                <a:gd name="T97" fmla="*/ 344 h 1328"/>
                <a:gd name="T98" fmla="*/ 463 w 497"/>
                <a:gd name="T99" fmla="*/ 0 h 1328"/>
                <a:gd name="T100" fmla="*/ 496 w 497"/>
                <a:gd name="T101" fmla="*/ 68 h 1328"/>
                <a:gd name="T102" fmla="*/ 407 w 497"/>
                <a:gd name="T103" fmla="*/ 148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97" h="1328">
                  <a:moveTo>
                    <a:pt x="384" y="179"/>
                  </a:moveTo>
                  <a:lnTo>
                    <a:pt x="376" y="201"/>
                  </a:lnTo>
                  <a:lnTo>
                    <a:pt x="370" y="223"/>
                  </a:lnTo>
                  <a:lnTo>
                    <a:pt x="366" y="246"/>
                  </a:lnTo>
                  <a:lnTo>
                    <a:pt x="364" y="270"/>
                  </a:lnTo>
                  <a:lnTo>
                    <a:pt x="364" y="293"/>
                  </a:lnTo>
                  <a:lnTo>
                    <a:pt x="365" y="316"/>
                  </a:lnTo>
                  <a:lnTo>
                    <a:pt x="368" y="339"/>
                  </a:lnTo>
                  <a:lnTo>
                    <a:pt x="372" y="361"/>
                  </a:lnTo>
                  <a:lnTo>
                    <a:pt x="379" y="383"/>
                  </a:lnTo>
                  <a:lnTo>
                    <a:pt x="386" y="405"/>
                  </a:lnTo>
                  <a:lnTo>
                    <a:pt x="395" y="427"/>
                  </a:lnTo>
                  <a:lnTo>
                    <a:pt x="406" y="447"/>
                  </a:lnTo>
                  <a:lnTo>
                    <a:pt x="418" y="466"/>
                  </a:lnTo>
                  <a:lnTo>
                    <a:pt x="432" y="484"/>
                  </a:lnTo>
                  <a:lnTo>
                    <a:pt x="446" y="501"/>
                  </a:lnTo>
                  <a:lnTo>
                    <a:pt x="463" y="517"/>
                  </a:lnTo>
                  <a:lnTo>
                    <a:pt x="457" y="528"/>
                  </a:lnTo>
                  <a:lnTo>
                    <a:pt x="452" y="539"/>
                  </a:lnTo>
                  <a:lnTo>
                    <a:pt x="448" y="551"/>
                  </a:lnTo>
                  <a:lnTo>
                    <a:pt x="443" y="563"/>
                  </a:lnTo>
                  <a:lnTo>
                    <a:pt x="438" y="576"/>
                  </a:lnTo>
                  <a:lnTo>
                    <a:pt x="433" y="588"/>
                  </a:lnTo>
                  <a:lnTo>
                    <a:pt x="427" y="601"/>
                  </a:lnTo>
                  <a:lnTo>
                    <a:pt x="422" y="613"/>
                  </a:lnTo>
                  <a:lnTo>
                    <a:pt x="415" y="625"/>
                  </a:lnTo>
                  <a:lnTo>
                    <a:pt x="408" y="636"/>
                  </a:lnTo>
                  <a:lnTo>
                    <a:pt x="401" y="648"/>
                  </a:lnTo>
                  <a:lnTo>
                    <a:pt x="393" y="659"/>
                  </a:lnTo>
                  <a:lnTo>
                    <a:pt x="384" y="669"/>
                  </a:lnTo>
                  <a:lnTo>
                    <a:pt x="374" y="678"/>
                  </a:lnTo>
                  <a:lnTo>
                    <a:pt x="363" y="687"/>
                  </a:lnTo>
                  <a:lnTo>
                    <a:pt x="351" y="696"/>
                  </a:lnTo>
                  <a:lnTo>
                    <a:pt x="346" y="695"/>
                  </a:lnTo>
                  <a:lnTo>
                    <a:pt x="340" y="694"/>
                  </a:lnTo>
                  <a:lnTo>
                    <a:pt x="335" y="693"/>
                  </a:lnTo>
                  <a:lnTo>
                    <a:pt x="329" y="691"/>
                  </a:lnTo>
                  <a:lnTo>
                    <a:pt x="324" y="690"/>
                  </a:lnTo>
                  <a:lnTo>
                    <a:pt x="319" y="688"/>
                  </a:lnTo>
                  <a:lnTo>
                    <a:pt x="314" y="686"/>
                  </a:lnTo>
                  <a:lnTo>
                    <a:pt x="309" y="685"/>
                  </a:lnTo>
                  <a:lnTo>
                    <a:pt x="304" y="683"/>
                  </a:lnTo>
                  <a:lnTo>
                    <a:pt x="299" y="683"/>
                  </a:lnTo>
                  <a:lnTo>
                    <a:pt x="294" y="683"/>
                  </a:lnTo>
                  <a:lnTo>
                    <a:pt x="289" y="683"/>
                  </a:lnTo>
                  <a:lnTo>
                    <a:pt x="284" y="685"/>
                  </a:lnTo>
                  <a:lnTo>
                    <a:pt x="279" y="687"/>
                  </a:lnTo>
                  <a:lnTo>
                    <a:pt x="275" y="691"/>
                  </a:lnTo>
                  <a:lnTo>
                    <a:pt x="271" y="696"/>
                  </a:lnTo>
                  <a:lnTo>
                    <a:pt x="300" y="720"/>
                  </a:lnTo>
                  <a:lnTo>
                    <a:pt x="327" y="745"/>
                  </a:lnTo>
                  <a:lnTo>
                    <a:pt x="352" y="771"/>
                  </a:lnTo>
                  <a:lnTo>
                    <a:pt x="374" y="799"/>
                  </a:lnTo>
                  <a:lnTo>
                    <a:pt x="394" y="829"/>
                  </a:lnTo>
                  <a:lnTo>
                    <a:pt x="411" y="859"/>
                  </a:lnTo>
                  <a:lnTo>
                    <a:pt x="427" y="892"/>
                  </a:lnTo>
                  <a:lnTo>
                    <a:pt x="440" y="925"/>
                  </a:lnTo>
                  <a:lnTo>
                    <a:pt x="452" y="959"/>
                  </a:lnTo>
                  <a:lnTo>
                    <a:pt x="461" y="995"/>
                  </a:lnTo>
                  <a:lnTo>
                    <a:pt x="469" y="1031"/>
                  </a:lnTo>
                  <a:lnTo>
                    <a:pt x="476" y="1068"/>
                  </a:lnTo>
                  <a:lnTo>
                    <a:pt x="480" y="1105"/>
                  </a:lnTo>
                  <a:lnTo>
                    <a:pt x="483" y="1143"/>
                  </a:lnTo>
                  <a:lnTo>
                    <a:pt x="484" y="1182"/>
                  </a:lnTo>
                  <a:lnTo>
                    <a:pt x="484" y="1221"/>
                  </a:lnTo>
                  <a:lnTo>
                    <a:pt x="479" y="1229"/>
                  </a:lnTo>
                  <a:lnTo>
                    <a:pt x="474" y="1236"/>
                  </a:lnTo>
                  <a:lnTo>
                    <a:pt x="467" y="1242"/>
                  </a:lnTo>
                  <a:lnTo>
                    <a:pt x="462" y="1246"/>
                  </a:lnTo>
                  <a:lnTo>
                    <a:pt x="455" y="1250"/>
                  </a:lnTo>
                  <a:lnTo>
                    <a:pt x="449" y="1251"/>
                  </a:lnTo>
                  <a:lnTo>
                    <a:pt x="442" y="1252"/>
                  </a:lnTo>
                  <a:lnTo>
                    <a:pt x="436" y="1252"/>
                  </a:lnTo>
                  <a:lnTo>
                    <a:pt x="429" y="1251"/>
                  </a:lnTo>
                  <a:lnTo>
                    <a:pt x="422" y="1249"/>
                  </a:lnTo>
                  <a:lnTo>
                    <a:pt x="415" y="1246"/>
                  </a:lnTo>
                  <a:lnTo>
                    <a:pt x="408" y="1243"/>
                  </a:lnTo>
                  <a:lnTo>
                    <a:pt x="402" y="1240"/>
                  </a:lnTo>
                  <a:lnTo>
                    <a:pt x="395" y="1236"/>
                  </a:lnTo>
                  <a:lnTo>
                    <a:pt x="389" y="1231"/>
                  </a:lnTo>
                  <a:lnTo>
                    <a:pt x="384" y="1227"/>
                  </a:lnTo>
                  <a:lnTo>
                    <a:pt x="371" y="1217"/>
                  </a:lnTo>
                  <a:lnTo>
                    <a:pt x="359" y="1206"/>
                  </a:lnTo>
                  <a:lnTo>
                    <a:pt x="349" y="1195"/>
                  </a:lnTo>
                  <a:lnTo>
                    <a:pt x="340" y="1183"/>
                  </a:lnTo>
                  <a:lnTo>
                    <a:pt x="332" y="1170"/>
                  </a:lnTo>
                  <a:lnTo>
                    <a:pt x="324" y="1156"/>
                  </a:lnTo>
                  <a:lnTo>
                    <a:pt x="318" y="1143"/>
                  </a:lnTo>
                  <a:lnTo>
                    <a:pt x="311" y="1131"/>
                  </a:lnTo>
                  <a:lnTo>
                    <a:pt x="305" y="1118"/>
                  </a:lnTo>
                  <a:lnTo>
                    <a:pt x="298" y="1105"/>
                  </a:lnTo>
                  <a:lnTo>
                    <a:pt x="291" y="1094"/>
                  </a:lnTo>
                  <a:lnTo>
                    <a:pt x="284" y="1082"/>
                  </a:lnTo>
                  <a:lnTo>
                    <a:pt x="276" y="1072"/>
                  </a:lnTo>
                  <a:lnTo>
                    <a:pt x="267" y="1063"/>
                  </a:lnTo>
                  <a:lnTo>
                    <a:pt x="256" y="1054"/>
                  </a:lnTo>
                  <a:lnTo>
                    <a:pt x="245" y="1048"/>
                  </a:lnTo>
                  <a:lnTo>
                    <a:pt x="241" y="1052"/>
                  </a:lnTo>
                  <a:lnTo>
                    <a:pt x="238" y="1057"/>
                  </a:lnTo>
                  <a:lnTo>
                    <a:pt x="237" y="1062"/>
                  </a:lnTo>
                  <a:lnTo>
                    <a:pt x="237" y="1068"/>
                  </a:lnTo>
                  <a:lnTo>
                    <a:pt x="238" y="1073"/>
                  </a:lnTo>
                  <a:lnTo>
                    <a:pt x="239" y="1078"/>
                  </a:lnTo>
                  <a:lnTo>
                    <a:pt x="241" y="1084"/>
                  </a:lnTo>
                  <a:lnTo>
                    <a:pt x="243" y="1089"/>
                  </a:lnTo>
                  <a:lnTo>
                    <a:pt x="246" y="1095"/>
                  </a:lnTo>
                  <a:lnTo>
                    <a:pt x="249" y="1101"/>
                  </a:lnTo>
                  <a:lnTo>
                    <a:pt x="252" y="1106"/>
                  </a:lnTo>
                  <a:lnTo>
                    <a:pt x="255" y="1112"/>
                  </a:lnTo>
                  <a:lnTo>
                    <a:pt x="258" y="1117"/>
                  </a:lnTo>
                  <a:lnTo>
                    <a:pt x="260" y="1123"/>
                  </a:lnTo>
                  <a:lnTo>
                    <a:pt x="262" y="1128"/>
                  </a:lnTo>
                  <a:lnTo>
                    <a:pt x="264" y="1134"/>
                  </a:lnTo>
                  <a:lnTo>
                    <a:pt x="357" y="1254"/>
                  </a:lnTo>
                  <a:lnTo>
                    <a:pt x="358" y="1254"/>
                  </a:lnTo>
                  <a:lnTo>
                    <a:pt x="342" y="1257"/>
                  </a:lnTo>
                  <a:lnTo>
                    <a:pt x="326" y="1259"/>
                  </a:lnTo>
                  <a:lnTo>
                    <a:pt x="312" y="1257"/>
                  </a:lnTo>
                  <a:lnTo>
                    <a:pt x="298" y="1253"/>
                  </a:lnTo>
                  <a:lnTo>
                    <a:pt x="286" y="1247"/>
                  </a:lnTo>
                  <a:lnTo>
                    <a:pt x="274" y="1240"/>
                  </a:lnTo>
                  <a:lnTo>
                    <a:pt x="263" y="1231"/>
                  </a:lnTo>
                  <a:lnTo>
                    <a:pt x="253" y="1221"/>
                  </a:lnTo>
                  <a:lnTo>
                    <a:pt x="243" y="1209"/>
                  </a:lnTo>
                  <a:lnTo>
                    <a:pt x="233" y="1197"/>
                  </a:lnTo>
                  <a:lnTo>
                    <a:pt x="224" y="1185"/>
                  </a:lnTo>
                  <a:lnTo>
                    <a:pt x="215" y="1173"/>
                  </a:lnTo>
                  <a:lnTo>
                    <a:pt x="205" y="1160"/>
                  </a:lnTo>
                  <a:lnTo>
                    <a:pt x="196" y="1148"/>
                  </a:lnTo>
                  <a:lnTo>
                    <a:pt x="187" y="1137"/>
                  </a:lnTo>
                  <a:lnTo>
                    <a:pt x="178" y="1127"/>
                  </a:lnTo>
                  <a:lnTo>
                    <a:pt x="178" y="1125"/>
                  </a:lnTo>
                  <a:lnTo>
                    <a:pt x="178" y="1124"/>
                  </a:lnTo>
                  <a:lnTo>
                    <a:pt x="177" y="1123"/>
                  </a:lnTo>
                  <a:lnTo>
                    <a:pt x="177" y="1122"/>
                  </a:lnTo>
                  <a:lnTo>
                    <a:pt x="177" y="1121"/>
                  </a:lnTo>
                  <a:lnTo>
                    <a:pt x="176" y="1120"/>
                  </a:lnTo>
                  <a:lnTo>
                    <a:pt x="176" y="1119"/>
                  </a:lnTo>
                  <a:lnTo>
                    <a:pt x="175" y="1119"/>
                  </a:lnTo>
                  <a:lnTo>
                    <a:pt x="174" y="1118"/>
                  </a:lnTo>
                  <a:lnTo>
                    <a:pt x="174" y="1117"/>
                  </a:lnTo>
                  <a:lnTo>
                    <a:pt x="173" y="1116"/>
                  </a:lnTo>
                  <a:lnTo>
                    <a:pt x="172" y="1116"/>
                  </a:lnTo>
                  <a:lnTo>
                    <a:pt x="172" y="1115"/>
                  </a:lnTo>
                  <a:lnTo>
                    <a:pt x="171" y="1114"/>
                  </a:lnTo>
                  <a:lnTo>
                    <a:pt x="168" y="1113"/>
                  </a:lnTo>
                  <a:lnTo>
                    <a:pt x="167" y="1112"/>
                  </a:lnTo>
                  <a:lnTo>
                    <a:pt x="165" y="1112"/>
                  </a:lnTo>
                  <a:lnTo>
                    <a:pt x="163" y="1113"/>
                  </a:lnTo>
                  <a:lnTo>
                    <a:pt x="161" y="1113"/>
                  </a:lnTo>
                  <a:lnTo>
                    <a:pt x="160" y="1114"/>
                  </a:lnTo>
                  <a:lnTo>
                    <a:pt x="158" y="1115"/>
                  </a:lnTo>
                  <a:lnTo>
                    <a:pt x="156" y="1116"/>
                  </a:lnTo>
                  <a:lnTo>
                    <a:pt x="155" y="1117"/>
                  </a:lnTo>
                  <a:lnTo>
                    <a:pt x="153" y="1118"/>
                  </a:lnTo>
                  <a:lnTo>
                    <a:pt x="152" y="1120"/>
                  </a:lnTo>
                  <a:lnTo>
                    <a:pt x="150" y="1121"/>
                  </a:lnTo>
                  <a:lnTo>
                    <a:pt x="149" y="1123"/>
                  </a:lnTo>
                  <a:lnTo>
                    <a:pt x="147" y="1124"/>
                  </a:lnTo>
                  <a:lnTo>
                    <a:pt x="146" y="1125"/>
                  </a:lnTo>
                  <a:lnTo>
                    <a:pt x="145" y="1127"/>
                  </a:lnTo>
                  <a:lnTo>
                    <a:pt x="150" y="1139"/>
                  </a:lnTo>
                  <a:lnTo>
                    <a:pt x="156" y="1152"/>
                  </a:lnTo>
                  <a:lnTo>
                    <a:pt x="163" y="1164"/>
                  </a:lnTo>
                  <a:lnTo>
                    <a:pt x="170" y="1176"/>
                  </a:lnTo>
                  <a:lnTo>
                    <a:pt x="178" y="1187"/>
                  </a:lnTo>
                  <a:lnTo>
                    <a:pt x="187" y="1198"/>
                  </a:lnTo>
                  <a:lnTo>
                    <a:pt x="195" y="1209"/>
                  </a:lnTo>
                  <a:lnTo>
                    <a:pt x="203" y="1219"/>
                  </a:lnTo>
                  <a:lnTo>
                    <a:pt x="212" y="1230"/>
                  </a:lnTo>
                  <a:lnTo>
                    <a:pt x="220" y="1241"/>
                  </a:lnTo>
                  <a:lnTo>
                    <a:pt x="227" y="1252"/>
                  </a:lnTo>
                  <a:lnTo>
                    <a:pt x="233" y="1263"/>
                  </a:lnTo>
                  <a:lnTo>
                    <a:pt x="238" y="1274"/>
                  </a:lnTo>
                  <a:lnTo>
                    <a:pt x="242" y="1287"/>
                  </a:lnTo>
                  <a:lnTo>
                    <a:pt x="244" y="1299"/>
                  </a:lnTo>
                  <a:lnTo>
                    <a:pt x="245" y="1313"/>
                  </a:lnTo>
                  <a:lnTo>
                    <a:pt x="244" y="1313"/>
                  </a:lnTo>
                  <a:lnTo>
                    <a:pt x="218" y="1328"/>
                  </a:lnTo>
                  <a:lnTo>
                    <a:pt x="218" y="1327"/>
                  </a:lnTo>
                  <a:lnTo>
                    <a:pt x="187" y="1297"/>
                  </a:lnTo>
                  <a:lnTo>
                    <a:pt x="160" y="1267"/>
                  </a:lnTo>
                  <a:lnTo>
                    <a:pt x="134" y="1235"/>
                  </a:lnTo>
                  <a:lnTo>
                    <a:pt x="109" y="1202"/>
                  </a:lnTo>
                  <a:lnTo>
                    <a:pt x="87" y="1167"/>
                  </a:lnTo>
                  <a:lnTo>
                    <a:pt x="65" y="1132"/>
                  </a:lnTo>
                  <a:lnTo>
                    <a:pt x="47" y="1095"/>
                  </a:lnTo>
                  <a:lnTo>
                    <a:pt x="32" y="1058"/>
                  </a:lnTo>
                  <a:lnTo>
                    <a:pt x="19" y="1020"/>
                  </a:lnTo>
                  <a:lnTo>
                    <a:pt x="9" y="981"/>
                  </a:lnTo>
                  <a:lnTo>
                    <a:pt x="3" y="942"/>
                  </a:lnTo>
                  <a:lnTo>
                    <a:pt x="0" y="902"/>
                  </a:lnTo>
                  <a:lnTo>
                    <a:pt x="0" y="862"/>
                  </a:lnTo>
                  <a:lnTo>
                    <a:pt x="4" y="822"/>
                  </a:lnTo>
                  <a:lnTo>
                    <a:pt x="12" y="782"/>
                  </a:lnTo>
                  <a:lnTo>
                    <a:pt x="25" y="743"/>
                  </a:lnTo>
                  <a:lnTo>
                    <a:pt x="31" y="729"/>
                  </a:lnTo>
                  <a:lnTo>
                    <a:pt x="38" y="715"/>
                  </a:lnTo>
                  <a:lnTo>
                    <a:pt x="47" y="703"/>
                  </a:lnTo>
                  <a:lnTo>
                    <a:pt x="56" y="691"/>
                  </a:lnTo>
                  <a:lnTo>
                    <a:pt x="66" y="681"/>
                  </a:lnTo>
                  <a:lnTo>
                    <a:pt x="76" y="671"/>
                  </a:lnTo>
                  <a:lnTo>
                    <a:pt x="88" y="661"/>
                  </a:lnTo>
                  <a:lnTo>
                    <a:pt x="100" y="652"/>
                  </a:lnTo>
                  <a:lnTo>
                    <a:pt x="111" y="643"/>
                  </a:lnTo>
                  <a:lnTo>
                    <a:pt x="123" y="634"/>
                  </a:lnTo>
                  <a:lnTo>
                    <a:pt x="135" y="625"/>
                  </a:lnTo>
                  <a:lnTo>
                    <a:pt x="147" y="616"/>
                  </a:lnTo>
                  <a:lnTo>
                    <a:pt x="158" y="607"/>
                  </a:lnTo>
                  <a:lnTo>
                    <a:pt x="169" y="597"/>
                  </a:lnTo>
                  <a:lnTo>
                    <a:pt x="180" y="588"/>
                  </a:lnTo>
                  <a:lnTo>
                    <a:pt x="191" y="578"/>
                  </a:lnTo>
                  <a:lnTo>
                    <a:pt x="200" y="573"/>
                  </a:lnTo>
                  <a:lnTo>
                    <a:pt x="212" y="572"/>
                  </a:lnTo>
                  <a:lnTo>
                    <a:pt x="222" y="574"/>
                  </a:lnTo>
                  <a:lnTo>
                    <a:pt x="233" y="578"/>
                  </a:lnTo>
                  <a:lnTo>
                    <a:pt x="243" y="584"/>
                  </a:lnTo>
                  <a:lnTo>
                    <a:pt x="253" y="591"/>
                  </a:lnTo>
                  <a:lnTo>
                    <a:pt x="263" y="598"/>
                  </a:lnTo>
                  <a:lnTo>
                    <a:pt x="272" y="605"/>
                  </a:lnTo>
                  <a:lnTo>
                    <a:pt x="281" y="611"/>
                  </a:lnTo>
                  <a:lnTo>
                    <a:pt x="288" y="615"/>
                  </a:lnTo>
                  <a:lnTo>
                    <a:pt x="294" y="617"/>
                  </a:lnTo>
                  <a:lnTo>
                    <a:pt x="300" y="616"/>
                  </a:lnTo>
                  <a:lnTo>
                    <a:pt x="303" y="612"/>
                  </a:lnTo>
                  <a:lnTo>
                    <a:pt x="305" y="603"/>
                  </a:lnTo>
                  <a:lnTo>
                    <a:pt x="305" y="589"/>
                  </a:lnTo>
                  <a:lnTo>
                    <a:pt x="304" y="571"/>
                  </a:lnTo>
                  <a:lnTo>
                    <a:pt x="289" y="566"/>
                  </a:lnTo>
                  <a:lnTo>
                    <a:pt x="276" y="561"/>
                  </a:lnTo>
                  <a:lnTo>
                    <a:pt x="267" y="555"/>
                  </a:lnTo>
                  <a:lnTo>
                    <a:pt x="259" y="548"/>
                  </a:lnTo>
                  <a:lnTo>
                    <a:pt x="253" y="540"/>
                  </a:lnTo>
                  <a:lnTo>
                    <a:pt x="249" y="531"/>
                  </a:lnTo>
                  <a:lnTo>
                    <a:pt x="246" y="521"/>
                  </a:lnTo>
                  <a:lnTo>
                    <a:pt x="244" y="511"/>
                  </a:lnTo>
                  <a:lnTo>
                    <a:pt x="244" y="501"/>
                  </a:lnTo>
                  <a:lnTo>
                    <a:pt x="244" y="490"/>
                  </a:lnTo>
                  <a:lnTo>
                    <a:pt x="245" y="479"/>
                  </a:lnTo>
                  <a:lnTo>
                    <a:pt x="246" y="468"/>
                  </a:lnTo>
                  <a:lnTo>
                    <a:pt x="248" y="457"/>
                  </a:lnTo>
                  <a:lnTo>
                    <a:pt x="249" y="446"/>
                  </a:lnTo>
                  <a:lnTo>
                    <a:pt x="250" y="435"/>
                  </a:lnTo>
                  <a:lnTo>
                    <a:pt x="251" y="425"/>
                  </a:lnTo>
                  <a:lnTo>
                    <a:pt x="290" y="344"/>
                  </a:lnTo>
                  <a:lnTo>
                    <a:pt x="334" y="266"/>
                  </a:lnTo>
                  <a:lnTo>
                    <a:pt x="379" y="189"/>
                  </a:lnTo>
                  <a:lnTo>
                    <a:pt x="420" y="109"/>
                  </a:lnTo>
                  <a:lnTo>
                    <a:pt x="454" y="28"/>
                  </a:lnTo>
                  <a:lnTo>
                    <a:pt x="463" y="0"/>
                  </a:lnTo>
                  <a:lnTo>
                    <a:pt x="470" y="10"/>
                  </a:lnTo>
                  <a:lnTo>
                    <a:pt x="479" y="23"/>
                  </a:lnTo>
                  <a:lnTo>
                    <a:pt x="486" y="38"/>
                  </a:lnTo>
                  <a:lnTo>
                    <a:pt x="492" y="53"/>
                  </a:lnTo>
                  <a:lnTo>
                    <a:pt x="496" y="68"/>
                  </a:lnTo>
                  <a:lnTo>
                    <a:pt x="497" y="73"/>
                  </a:lnTo>
                  <a:lnTo>
                    <a:pt x="474" y="91"/>
                  </a:lnTo>
                  <a:lnTo>
                    <a:pt x="451" y="110"/>
                  </a:lnTo>
                  <a:lnTo>
                    <a:pt x="428" y="129"/>
                  </a:lnTo>
                  <a:lnTo>
                    <a:pt x="407" y="148"/>
                  </a:lnTo>
                  <a:lnTo>
                    <a:pt x="389" y="170"/>
                  </a:lnTo>
                  <a:lnTo>
                    <a:pt x="384" y="179"/>
                  </a:lnTo>
                  <a:close/>
                </a:path>
              </a:pathLst>
            </a:custGeom>
            <a:solidFill>
              <a:srgbClr val="D095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0" name="Freeform 3482"/>
            <p:cNvSpPr>
              <a:spLocks/>
            </p:cNvSpPr>
            <p:nvPr/>
          </p:nvSpPr>
          <p:spPr bwMode="auto">
            <a:xfrm>
              <a:off x="2021" y="2830"/>
              <a:ext cx="12" cy="43"/>
            </a:xfrm>
            <a:custGeom>
              <a:avLst/>
              <a:gdLst>
                <a:gd name="T0" fmla="*/ 20 w 99"/>
                <a:gd name="T1" fmla="*/ 0 h 338"/>
                <a:gd name="T2" fmla="*/ 12 w 99"/>
                <a:gd name="T3" fmla="*/ 22 h 338"/>
                <a:gd name="T4" fmla="*/ 6 w 99"/>
                <a:gd name="T5" fmla="*/ 44 h 338"/>
                <a:gd name="T6" fmla="*/ 2 w 99"/>
                <a:gd name="T7" fmla="*/ 67 h 338"/>
                <a:gd name="T8" fmla="*/ 0 w 99"/>
                <a:gd name="T9" fmla="*/ 91 h 338"/>
                <a:gd name="T10" fmla="*/ 0 w 99"/>
                <a:gd name="T11" fmla="*/ 114 h 338"/>
                <a:gd name="T12" fmla="*/ 1 w 99"/>
                <a:gd name="T13" fmla="*/ 137 h 338"/>
                <a:gd name="T14" fmla="*/ 4 w 99"/>
                <a:gd name="T15" fmla="*/ 160 h 338"/>
                <a:gd name="T16" fmla="*/ 8 w 99"/>
                <a:gd name="T17" fmla="*/ 182 h 338"/>
                <a:gd name="T18" fmla="*/ 15 w 99"/>
                <a:gd name="T19" fmla="*/ 204 h 338"/>
                <a:gd name="T20" fmla="*/ 22 w 99"/>
                <a:gd name="T21" fmla="*/ 226 h 338"/>
                <a:gd name="T22" fmla="*/ 31 w 99"/>
                <a:gd name="T23" fmla="*/ 248 h 338"/>
                <a:gd name="T24" fmla="*/ 42 w 99"/>
                <a:gd name="T25" fmla="*/ 268 h 338"/>
                <a:gd name="T26" fmla="*/ 54 w 99"/>
                <a:gd name="T27" fmla="*/ 287 h 338"/>
                <a:gd name="T28" fmla="*/ 68 w 99"/>
                <a:gd name="T29" fmla="*/ 305 h 338"/>
                <a:gd name="T30" fmla="*/ 82 w 99"/>
                <a:gd name="T31" fmla="*/ 322 h 338"/>
                <a:gd name="T32" fmla="*/ 99 w 99"/>
                <a:gd name="T33" fmla="*/ 33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9" h="338">
                  <a:moveTo>
                    <a:pt x="20" y="0"/>
                  </a:moveTo>
                  <a:lnTo>
                    <a:pt x="12" y="22"/>
                  </a:lnTo>
                  <a:lnTo>
                    <a:pt x="6" y="44"/>
                  </a:lnTo>
                  <a:lnTo>
                    <a:pt x="2" y="67"/>
                  </a:lnTo>
                  <a:lnTo>
                    <a:pt x="0" y="91"/>
                  </a:lnTo>
                  <a:lnTo>
                    <a:pt x="0" y="114"/>
                  </a:lnTo>
                  <a:lnTo>
                    <a:pt x="1" y="137"/>
                  </a:lnTo>
                  <a:lnTo>
                    <a:pt x="4" y="160"/>
                  </a:lnTo>
                  <a:lnTo>
                    <a:pt x="8" y="182"/>
                  </a:lnTo>
                  <a:lnTo>
                    <a:pt x="15" y="204"/>
                  </a:lnTo>
                  <a:lnTo>
                    <a:pt x="22" y="226"/>
                  </a:lnTo>
                  <a:lnTo>
                    <a:pt x="31" y="248"/>
                  </a:lnTo>
                  <a:lnTo>
                    <a:pt x="42" y="268"/>
                  </a:lnTo>
                  <a:lnTo>
                    <a:pt x="54" y="287"/>
                  </a:lnTo>
                  <a:lnTo>
                    <a:pt x="68" y="305"/>
                  </a:lnTo>
                  <a:lnTo>
                    <a:pt x="82" y="322"/>
                  </a:lnTo>
                  <a:lnTo>
                    <a:pt x="99" y="33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1" name="Freeform 3483"/>
            <p:cNvSpPr>
              <a:spLocks/>
            </p:cNvSpPr>
            <p:nvPr/>
          </p:nvSpPr>
          <p:spPr bwMode="auto">
            <a:xfrm>
              <a:off x="2019" y="2873"/>
              <a:ext cx="14" cy="22"/>
            </a:xfrm>
            <a:custGeom>
              <a:avLst/>
              <a:gdLst>
                <a:gd name="T0" fmla="*/ 112 w 112"/>
                <a:gd name="T1" fmla="*/ 0 h 179"/>
                <a:gd name="T2" fmla="*/ 106 w 112"/>
                <a:gd name="T3" fmla="*/ 11 h 179"/>
                <a:gd name="T4" fmla="*/ 101 w 112"/>
                <a:gd name="T5" fmla="*/ 22 h 179"/>
                <a:gd name="T6" fmla="*/ 97 w 112"/>
                <a:gd name="T7" fmla="*/ 34 h 179"/>
                <a:gd name="T8" fmla="*/ 92 w 112"/>
                <a:gd name="T9" fmla="*/ 46 h 179"/>
                <a:gd name="T10" fmla="*/ 87 w 112"/>
                <a:gd name="T11" fmla="*/ 59 h 179"/>
                <a:gd name="T12" fmla="*/ 82 w 112"/>
                <a:gd name="T13" fmla="*/ 71 h 179"/>
                <a:gd name="T14" fmla="*/ 76 w 112"/>
                <a:gd name="T15" fmla="*/ 84 h 179"/>
                <a:gd name="T16" fmla="*/ 71 w 112"/>
                <a:gd name="T17" fmla="*/ 96 h 179"/>
                <a:gd name="T18" fmla="*/ 64 w 112"/>
                <a:gd name="T19" fmla="*/ 108 h 179"/>
                <a:gd name="T20" fmla="*/ 57 w 112"/>
                <a:gd name="T21" fmla="*/ 119 h 179"/>
                <a:gd name="T22" fmla="*/ 50 w 112"/>
                <a:gd name="T23" fmla="*/ 131 h 179"/>
                <a:gd name="T24" fmla="*/ 42 w 112"/>
                <a:gd name="T25" fmla="*/ 142 h 179"/>
                <a:gd name="T26" fmla="*/ 33 w 112"/>
                <a:gd name="T27" fmla="*/ 152 h 179"/>
                <a:gd name="T28" fmla="*/ 23 w 112"/>
                <a:gd name="T29" fmla="*/ 161 h 179"/>
                <a:gd name="T30" fmla="*/ 12 w 112"/>
                <a:gd name="T31" fmla="*/ 170 h 179"/>
                <a:gd name="T32" fmla="*/ 0 w 112"/>
                <a:gd name="T33" fmla="*/ 179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2" h="179">
                  <a:moveTo>
                    <a:pt x="112" y="0"/>
                  </a:moveTo>
                  <a:lnTo>
                    <a:pt x="106" y="11"/>
                  </a:lnTo>
                  <a:lnTo>
                    <a:pt x="101" y="22"/>
                  </a:lnTo>
                  <a:lnTo>
                    <a:pt x="97" y="34"/>
                  </a:lnTo>
                  <a:lnTo>
                    <a:pt x="92" y="46"/>
                  </a:lnTo>
                  <a:lnTo>
                    <a:pt x="87" y="59"/>
                  </a:lnTo>
                  <a:lnTo>
                    <a:pt x="82" y="71"/>
                  </a:lnTo>
                  <a:lnTo>
                    <a:pt x="76" y="84"/>
                  </a:lnTo>
                  <a:lnTo>
                    <a:pt x="71" y="96"/>
                  </a:lnTo>
                  <a:lnTo>
                    <a:pt x="64" y="108"/>
                  </a:lnTo>
                  <a:lnTo>
                    <a:pt x="57" y="119"/>
                  </a:lnTo>
                  <a:lnTo>
                    <a:pt x="50" y="131"/>
                  </a:lnTo>
                  <a:lnTo>
                    <a:pt x="42" y="142"/>
                  </a:lnTo>
                  <a:lnTo>
                    <a:pt x="33" y="152"/>
                  </a:lnTo>
                  <a:lnTo>
                    <a:pt x="23" y="161"/>
                  </a:lnTo>
                  <a:lnTo>
                    <a:pt x="12" y="170"/>
                  </a:lnTo>
                  <a:lnTo>
                    <a:pt x="0" y="17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2" name="Freeform 3484"/>
            <p:cNvSpPr>
              <a:spLocks/>
            </p:cNvSpPr>
            <p:nvPr/>
          </p:nvSpPr>
          <p:spPr bwMode="auto">
            <a:xfrm>
              <a:off x="2009" y="2894"/>
              <a:ext cx="10" cy="1"/>
            </a:xfrm>
            <a:custGeom>
              <a:avLst/>
              <a:gdLst>
                <a:gd name="T0" fmla="*/ 80 w 80"/>
                <a:gd name="T1" fmla="*/ 13 h 13"/>
                <a:gd name="T2" fmla="*/ 75 w 80"/>
                <a:gd name="T3" fmla="*/ 12 h 13"/>
                <a:gd name="T4" fmla="*/ 69 w 80"/>
                <a:gd name="T5" fmla="*/ 11 h 13"/>
                <a:gd name="T6" fmla="*/ 64 w 80"/>
                <a:gd name="T7" fmla="*/ 10 h 13"/>
                <a:gd name="T8" fmla="*/ 58 w 80"/>
                <a:gd name="T9" fmla="*/ 8 h 13"/>
                <a:gd name="T10" fmla="*/ 53 w 80"/>
                <a:gd name="T11" fmla="*/ 7 h 13"/>
                <a:gd name="T12" fmla="*/ 48 w 80"/>
                <a:gd name="T13" fmla="*/ 5 h 13"/>
                <a:gd name="T14" fmla="*/ 43 w 80"/>
                <a:gd name="T15" fmla="*/ 3 h 13"/>
                <a:gd name="T16" fmla="*/ 38 w 80"/>
                <a:gd name="T17" fmla="*/ 2 h 13"/>
                <a:gd name="T18" fmla="*/ 33 w 80"/>
                <a:gd name="T19" fmla="*/ 0 h 13"/>
                <a:gd name="T20" fmla="*/ 28 w 80"/>
                <a:gd name="T21" fmla="*/ 0 h 13"/>
                <a:gd name="T22" fmla="*/ 23 w 80"/>
                <a:gd name="T23" fmla="*/ 0 h 13"/>
                <a:gd name="T24" fmla="*/ 18 w 80"/>
                <a:gd name="T25" fmla="*/ 0 h 13"/>
                <a:gd name="T26" fmla="*/ 13 w 80"/>
                <a:gd name="T27" fmla="*/ 2 h 13"/>
                <a:gd name="T28" fmla="*/ 8 w 80"/>
                <a:gd name="T29" fmla="*/ 4 h 13"/>
                <a:gd name="T30" fmla="*/ 4 w 80"/>
                <a:gd name="T31" fmla="*/ 8 h 13"/>
                <a:gd name="T32" fmla="*/ 0 w 80"/>
                <a:gd name="T3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0" h="13">
                  <a:moveTo>
                    <a:pt x="80" y="13"/>
                  </a:moveTo>
                  <a:lnTo>
                    <a:pt x="75" y="12"/>
                  </a:lnTo>
                  <a:lnTo>
                    <a:pt x="69" y="11"/>
                  </a:lnTo>
                  <a:lnTo>
                    <a:pt x="64" y="10"/>
                  </a:lnTo>
                  <a:lnTo>
                    <a:pt x="58" y="8"/>
                  </a:lnTo>
                  <a:lnTo>
                    <a:pt x="53" y="7"/>
                  </a:lnTo>
                  <a:lnTo>
                    <a:pt x="48" y="5"/>
                  </a:lnTo>
                  <a:lnTo>
                    <a:pt x="43" y="3"/>
                  </a:lnTo>
                  <a:lnTo>
                    <a:pt x="38" y="2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18" y="0"/>
                  </a:lnTo>
                  <a:lnTo>
                    <a:pt x="13" y="2"/>
                  </a:lnTo>
                  <a:lnTo>
                    <a:pt x="8" y="4"/>
                  </a:lnTo>
                  <a:lnTo>
                    <a:pt x="4" y="8"/>
                  </a:lnTo>
                  <a:lnTo>
                    <a:pt x="0" y="1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3" name="Freeform 3485"/>
            <p:cNvSpPr>
              <a:spLocks/>
            </p:cNvSpPr>
            <p:nvPr/>
          </p:nvSpPr>
          <p:spPr bwMode="auto">
            <a:xfrm>
              <a:off x="2009" y="2895"/>
              <a:ext cx="27" cy="66"/>
            </a:xfrm>
            <a:custGeom>
              <a:avLst/>
              <a:gdLst>
                <a:gd name="T0" fmla="*/ 0 w 213"/>
                <a:gd name="T1" fmla="*/ 0 h 525"/>
                <a:gd name="T2" fmla="*/ 29 w 213"/>
                <a:gd name="T3" fmla="*/ 24 h 525"/>
                <a:gd name="T4" fmla="*/ 56 w 213"/>
                <a:gd name="T5" fmla="*/ 49 h 525"/>
                <a:gd name="T6" fmla="*/ 81 w 213"/>
                <a:gd name="T7" fmla="*/ 75 h 525"/>
                <a:gd name="T8" fmla="*/ 103 w 213"/>
                <a:gd name="T9" fmla="*/ 103 h 525"/>
                <a:gd name="T10" fmla="*/ 123 w 213"/>
                <a:gd name="T11" fmla="*/ 133 h 525"/>
                <a:gd name="T12" fmla="*/ 140 w 213"/>
                <a:gd name="T13" fmla="*/ 163 h 525"/>
                <a:gd name="T14" fmla="*/ 156 w 213"/>
                <a:gd name="T15" fmla="*/ 196 h 525"/>
                <a:gd name="T16" fmla="*/ 169 w 213"/>
                <a:gd name="T17" fmla="*/ 229 h 525"/>
                <a:gd name="T18" fmla="*/ 181 w 213"/>
                <a:gd name="T19" fmla="*/ 263 h 525"/>
                <a:gd name="T20" fmla="*/ 190 w 213"/>
                <a:gd name="T21" fmla="*/ 299 h 525"/>
                <a:gd name="T22" fmla="*/ 198 w 213"/>
                <a:gd name="T23" fmla="*/ 335 h 525"/>
                <a:gd name="T24" fmla="*/ 205 w 213"/>
                <a:gd name="T25" fmla="*/ 372 h 525"/>
                <a:gd name="T26" fmla="*/ 209 w 213"/>
                <a:gd name="T27" fmla="*/ 409 h 525"/>
                <a:gd name="T28" fmla="*/ 212 w 213"/>
                <a:gd name="T29" fmla="*/ 447 h 525"/>
                <a:gd name="T30" fmla="*/ 213 w 213"/>
                <a:gd name="T31" fmla="*/ 486 h 525"/>
                <a:gd name="T32" fmla="*/ 213 w 213"/>
                <a:gd name="T33" fmla="*/ 525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3" h="525">
                  <a:moveTo>
                    <a:pt x="0" y="0"/>
                  </a:moveTo>
                  <a:lnTo>
                    <a:pt x="29" y="24"/>
                  </a:lnTo>
                  <a:lnTo>
                    <a:pt x="56" y="49"/>
                  </a:lnTo>
                  <a:lnTo>
                    <a:pt x="81" y="75"/>
                  </a:lnTo>
                  <a:lnTo>
                    <a:pt x="103" y="103"/>
                  </a:lnTo>
                  <a:lnTo>
                    <a:pt x="123" y="133"/>
                  </a:lnTo>
                  <a:lnTo>
                    <a:pt x="140" y="163"/>
                  </a:lnTo>
                  <a:lnTo>
                    <a:pt x="156" y="196"/>
                  </a:lnTo>
                  <a:lnTo>
                    <a:pt x="169" y="229"/>
                  </a:lnTo>
                  <a:lnTo>
                    <a:pt x="181" y="263"/>
                  </a:lnTo>
                  <a:lnTo>
                    <a:pt x="190" y="299"/>
                  </a:lnTo>
                  <a:lnTo>
                    <a:pt x="198" y="335"/>
                  </a:lnTo>
                  <a:lnTo>
                    <a:pt x="205" y="372"/>
                  </a:lnTo>
                  <a:lnTo>
                    <a:pt x="209" y="409"/>
                  </a:lnTo>
                  <a:lnTo>
                    <a:pt x="212" y="447"/>
                  </a:lnTo>
                  <a:lnTo>
                    <a:pt x="213" y="486"/>
                  </a:lnTo>
                  <a:lnTo>
                    <a:pt x="213" y="52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4" name="Freeform 3486"/>
            <p:cNvSpPr>
              <a:spLocks/>
            </p:cNvSpPr>
            <p:nvPr/>
          </p:nvSpPr>
          <p:spPr bwMode="auto">
            <a:xfrm>
              <a:off x="2023" y="2961"/>
              <a:ext cx="13" cy="4"/>
            </a:xfrm>
            <a:custGeom>
              <a:avLst/>
              <a:gdLst>
                <a:gd name="T0" fmla="*/ 100 w 100"/>
                <a:gd name="T1" fmla="*/ 0 h 31"/>
                <a:gd name="T2" fmla="*/ 95 w 100"/>
                <a:gd name="T3" fmla="*/ 8 h 31"/>
                <a:gd name="T4" fmla="*/ 90 w 100"/>
                <a:gd name="T5" fmla="*/ 15 h 31"/>
                <a:gd name="T6" fmla="*/ 83 w 100"/>
                <a:gd name="T7" fmla="*/ 21 h 31"/>
                <a:gd name="T8" fmla="*/ 78 w 100"/>
                <a:gd name="T9" fmla="*/ 25 h 31"/>
                <a:gd name="T10" fmla="*/ 71 w 100"/>
                <a:gd name="T11" fmla="*/ 29 h 31"/>
                <a:gd name="T12" fmla="*/ 65 w 100"/>
                <a:gd name="T13" fmla="*/ 30 h 31"/>
                <a:gd name="T14" fmla="*/ 58 w 100"/>
                <a:gd name="T15" fmla="*/ 31 h 31"/>
                <a:gd name="T16" fmla="*/ 52 w 100"/>
                <a:gd name="T17" fmla="*/ 31 h 31"/>
                <a:gd name="T18" fmla="*/ 45 w 100"/>
                <a:gd name="T19" fmla="*/ 30 h 31"/>
                <a:gd name="T20" fmla="*/ 38 w 100"/>
                <a:gd name="T21" fmla="*/ 28 h 31"/>
                <a:gd name="T22" fmla="*/ 31 w 100"/>
                <a:gd name="T23" fmla="*/ 25 h 31"/>
                <a:gd name="T24" fmla="*/ 24 w 100"/>
                <a:gd name="T25" fmla="*/ 22 h 31"/>
                <a:gd name="T26" fmla="*/ 18 w 100"/>
                <a:gd name="T27" fmla="*/ 19 h 31"/>
                <a:gd name="T28" fmla="*/ 11 w 100"/>
                <a:gd name="T29" fmla="*/ 15 h 31"/>
                <a:gd name="T30" fmla="*/ 5 w 100"/>
                <a:gd name="T31" fmla="*/ 10 h 31"/>
                <a:gd name="T32" fmla="*/ 0 w 100"/>
                <a:gd name="T33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31">
                  <a:moveTo>
                    <a:pt x="100" y="0"/>
                  </a:moveTo>
                  <a:lnTo>
                    <a:pt x="95" y="8"/>
                  </a:lnTo>
                  <a:lnTo>
                    <a:pt x="90" y="15"/>
                  </a:lnTo>
                  <a:lnTo>
                    <a:pt x="83" y="21"/>
                  </a:lnTo>
                  <a:lnTo>
                    <a:pt x="78" y="25"/>
                  </a:lnTo>
                  <a:lnTo>
                    <a:pt x="71" y="29"/>
                  </a:lnTo>
                  <a:lnTo>
                    <a:pt x="65" y="30"/>
                  </a:lnTo>
                  <a:lnTo>
                    <a:pt x="58" y="31"/>
                  </a:lnTo>
                  <a:lnTo>
                    <a:pt x="52" y="31"/>
                  </a:lnTo>
                  <a:lnTo>
                    <a:pt x="45" y="30"/>
                  </a:lnTo>
                  <a:lnTo>
                    <a:pt x="38" y="28"/>
                  </a:lnTo>
                  <a:lnTo>
                    <a:pt x="31" y="25"/>
                  </a:lnTo>
                  <a:lnTo>
                    <a:pt x="24" y="22"/>
                  </a:lnTo>
                  <a:lnTo>
                    <a:pt x="18" y="19"/>
                  </a:lnTo>
                  <a:lnTo>
                    <a:pt x="11" y="15"/>
                  </a:lnTo>
                  <a:lnTo>
                    <a:pt x="5" y="10"/>
                  </a:lnTo>
                  <a:lnTo>
                    <a:pt x="0" y="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5" name="Freeform 3487"/>
            <p:cNvSpPr>
              <a:spLocks/>
            </p:cNvSpPr>
            <p:nvPr/>
          </p:nvSpPr>
          <p:spPr bwMode="auto">
            <a:xfrm>
              <a:off x="2006" y="2939"/>
              <a:ext cx="17" cy="22"/>
            </a:xfrm>
            <a:custGeom>
              <a:avLst/>
              <a:gdLst>
                <a:gd name="T0" fmla="*/ 139 w 139"/>
                <a:gd name="T1" fmla="*/ 179 h 179"/>
                <a:gd name="T2" fmla="*/ 126 w 139"/>
                <a:gd name="T3" fmla="*/ 169 h 179"/>
                <a:gd name="T4" fmla="*/ 114 w 139"/>
                <a:gd name="T5" fmla="*/ 158 h 179"/>
                <a:gd name="T6" fmla="*/ 104 w 139"/>
                <a:gd name="T7" fmla="*/ 147 h 179"/>
                <a:gd name="T8" fmla="*/ 95 w 139"/>
                <a:gd name="T9" fmla="*/ 135 h 179"/>
                <a:gd name="T10" fmla="*/ 87 w 139"/>
                <a:gd name="T11" fmla="*/ 122 h 179"/>
                <a:gd name="T12" fmla="*/ 79 w 139"/>
                <a:gd name="T13" fmla="*/ 108 h 179"/>
                <a:gd name="T14" fmla="*/ 73 w 139"/>
                <a:gd name="T15" fmla="*/ 95 h 179"/>
                <a:gd name="T16" fmla="*/ 66 w 139"/>
                <a:gd name="T17" fmla="*/ 83 h 179"/>
                <a:gd name="T18" fmla="*/ 60 w 139"/>
                <a:gd name="T19" fmla="*/ 70 h 179"/>
                <a:gd name="T20" fmla="*/ 53 w 139"/>
                <a:gd name="T21" fmla="*/ 57 h 179"/>
                <a:gd name="T22" fmla="*/ 46 w 139"/>
                <a:gd name="T23" fmla="*/ 46 h 179"/>
                <a:gd name="T24" fmla="*/ 39 w 139"/>
                <a:gd name="T25" fmla="*/ 34 h 179"/>
                <a:gd name="T26" fmla="*/ 31 w 139"/>
                <a:gd name="T27" fmla="*/ 24 h 179"/>
                <a:gd name="T28" fmla="*/ 22 w 139"/>
                <a:gd name="T29" fmla="*/ 15 h 179"/>
                <a:gd name="T30" fmla="*/ 11 w 139"/>
                <a:gd name="T31" fmla="*/ 6 h 179"/>
                <a:gd name="T32" fmla="*/ 0 w 139"/>
                <a:gd name="T33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39" h="179">
                  <a:moveTo>
                    <a:pt x="139" y="179"/>
                  </a:moveTo>
                  <a:lnTo>
                    <a:pt x="126" y="169"/>
                  </a:lnTo>
                  <a:lnTo>
                    <a:pt x="114" y="158"/>
                  </a:lnTo>
                  <a:lnTo>
                    <a:pt x="104" y="147"/>
                  </a:lnTo>
                  <a:lnTo>
                    <a:pt x="95" y="135"/>
                  </a:lnTo>
                  <a:lnTo>
                    <a:pt x="87" y="122"/>
                  </a:lnTo>
                  <a:lnTo>
                    <a:pt x="79" y="108"/>
                  </a:lnTo>
                  <a:lnTo>
                    <a:pt x="73" y="95"/>
                  </a:lnTo>
                  <a:lnTo>
                    <a:pt x="66" y="83"/>
                  </a:lnTo>
                  <a:lnTo>
                    <a:pt x="60" y="70"/>
                  </a:lnTo>
                  <a:lnTo>
                    <a:pt x="53" y="57"/>
                  </a:lnTo>
                  <a:lnTo>
                    <a:pt x="46" y="46"/>
                  </a:lnTo>
                  <a:lnTo>
                    <a:pt x="39" y="34"/>
                  </a:lnTo>
                  <a:lnTo>
                    <a:pt x="31" y="24"/>
                  </a:lnTo>
                  <a:lnTo>
                    <a:pt x="22" y="15"/>
                  </a:lnTo>
                  <a:lnTo>
                    <a:pt x="11" y="6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6" name="Freeform 3488"/>
            <p:cNvSpPr>
              <a:spLocks/>
            </p:cNvSpPr>
            <p:nvPr/>
          </p:nvSpPr>
          <p:spPr bwMode="auto">
            <a:xfrm>
              <a:off x="2005" y="2939"/>
              <a:ext cx="3" cy="11"/>
            </a:xfrm>
            <a:custGeom>
              <a:avLst/>
              <a:gdLst>
                <a:gd name="T0" fmla="*/ 8 w 27"/>
                <a:gd name="T1" fmla="*/ 0 h 86"/>
                <a:gd name="T2" fmla="*/ 4 w 27"/>
                <a:gd name="T3" fmla="*/ 4 h 86"/>
                <a:gd name="T4" fmla="*/ 1 w 27"/>
                <a:gd name="T5" fmla="*/ 9 h 86"/>
                <a:gd name="T6" fmla="*/ 0 w 27"/>
                <a:gd name="T7" fmla="*/ 14 h 86"/>
                <a:gd name="T8" fmla="*/ 0 w 27"/>
                <a:gd name="T9" fmla="*/ 20 h 86"/>
                <a:gd name="T10" fmla="*/ 1 w 27"/>
                <a:gd name="T11" fmla="*/ 25 h 86"/>
                <a:gd name="T12" fmla="*/ 2 w 27"/>
                <a:gd name="T13" fmla="*/ 30 h 86"/>
                <a:gd name="T14" fmla="*/ 4 w 27"/>
                <a:gd name="T15" fmla="*/ 36 h 86"/>
                <a:gd name="T16" fmla="*/ 6 w 27"/>
                <a:gd name="T17" fmla="*/ 41 h 86"/>
                <a:gd name="T18" fmla="*/ 9 w 27"/>
                <a:gd name="T19" fmla="*/ 47 h 86"/>
                <a:gd name="T20" fmla="*/ 12 w 27"/>
                <a:gd name="T21" fmla="*/ 53 h 86"/>
                <a:gd name="T22" fmla="*/ 15 w 27"/>
                <a:gd name="T23" fmla="*/ 58 h 86"/>
                <a:gd name="T24" fmla="*/ 18 w 27"/>
                <a:gd name="T25" fmla="*/ 64 h 86"/>
                <a:gd name="T26" fmla="*/ 21 w 27"/>
                <a:gd name="T27" fmla="*/ 69 h 86"/>
                <a:gd name="T28" fmla="*/ 23 w 27"/>
                <a:gd name="T29" fmla="*/ 75 h 86"/>
                <a:gd name="T30" fmla="*/ 25 w 27"/>
                <a:gd name="T31" fmla="*/ 80 h 86"/>
                <a:gd name="T32" fmla="*/ 27 w 27"/>
                <a:gd name="T33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86">
                  <a:moveTo>
                    <a:pt x="8" y="0"/>
                  </a:moveTo>
                  <a:lnTo>
                    <a:pt x="4" y="4"/>
                  </a:lnTo>
                  <a:lnTo>
                    <a:pt x="1" y="9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1" y="25"/>
                  </a:lnTo>
                  <a:lnTo>
                    <a:pt x="2" y="30"/>
                  </a:lnTo>
                  <a:lnTo>
                    <a:pt x="4" y="36"/>
                  </a:lnTo>
                  <a:lnTo>
                    <a:pt x="6" y="41"/>
                  </a:lnTo>
                  <a:lnTo>
                    <a:pt x="9" y="47"/>
                  </a:lnTo>
                  <a:lnTo>
                    <a:pt x="12" y="53"/>
                  </a:lnTo>
                  <a:lnTo>
                    <a:pt x="15" y="58"/>
                  </a:lnTo>
                  <a:lnTo>
                    <a:pt x="18" y="64"/>
                  </a:lnTo>
                  <a:lnTo>
                    <a:pt x="21" y="69"/>
                  </a:lnTo>
                  <a:lnTo>
                    <a:pt x="23" y="75"/>
                  </a:lnTo>
                  <a:lnTo>
                    <a:pt x="25" y="80"/>
                  </a:lnTo>
                  <a:lnTo>
                    <a:pt x="27" y="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7" name="Line 3489"/>
            <p:cNvSpPr>
              <a:spLocks noChangeShapeType="1"/>
            </p:cNvSpPr>
            <p:nvPr/>
          </p:nvSpPr>
          <p:spPr bwMode="auto">
            <a:xfrm>
              <a:off x="2008" y="2950"/>
              <a:ext cx="12" cy="15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8" name="Freeform 3490"/>
            <p:cNvSpPr>
              <a:spLocks/>
            </p:cNvSpPr>
            <p:nvPr/>
          </p:nvSpPr>
          <p:spPr bwMode="auto">
            <a:xfrm>
              <a:off x="1998" y="2949"/>
              <a:ext cx="22" cy="17"/>
            </a:xfrm>
            <a:custGeom>
              <a:avLst/>
              <a:gdLst>
                <a:gd name="T0" fmla="*/ 180 w 180"/>
                <a:gd name="T1" fmla="*/ 127 h 132"/>
                <a:gd name="T2" fmla="*/ 164 w 180"/>
                <a:gd name="T3" fmla="*/ 130 h 132"/>
                <a:gd name="T4" fmla="*/ 148 w 180"/>
                <a:gd name="T5" fmla="*/ 132 h 132"/>
                <a:gd name="T6" fmla="*/ 134 w 180"/>
                <a:gd name="T7" fmla="*/ 130 h 132"/>
                <a:gd name="T8" fmla="*/ 120 w 180"/>
                <a:gd name="T9" fmla="*/ 126 h 132"/>
                <a:gd name="T10" fmla="*/ 108 w 180"/>
                <a:gd name="T11" fmla="*/ 120 h 132"/>
                <a:gd name="T12" fmla="*/ 96 w 180"/>
                <a:gd name="T13" fmla="*/ 113 h 132"/>
                <a:gd name="T14" fmla="*/ 85 w 180"/>
                <a:gd name="T15" fmla="*/ 104 h 132"/>
                <a:gd name="T16" fmla="*/ 75 w 180"/>
                <a:gd name="T17" fmla="*/ 94 h 132"/>
                <a:gd name="T18" fmla="*/ 65 w 180"/>
                <a:gd name="T19" fmla="*/ 82 h 132"/>
                <a:gd name="T20" fmla="*/ 55 w 180"/>
                <a:gd name="T21" fmla="*/ 70 h 132"/>
                <a:gd name="T22" fmla="*/ 46 w 180"/>
                <a:gd name="T23" fmla="*/ 58 h 132"/>
                <a:gd name="T24" fmla="*/ 37 w 180"/>
                <a:gd name="T25" fmla="*/ 46 h 132"/>
                <a:gd name="T26" fmla="*/ 27 w 180"/>
                <a:gd name="T27" fmla="*/ 33 h 132"/>
                <a:gd name="T28" fmla="*/ 18 w 180"/>
                <a:gd name="T29" fmla="*/ 21 h 132"/>
                <a:gd name="T30" fmla="*/ 9 w 180"/>
                <a:gd name="T31" fmla="*/ 10 h 132"/>
                <a:gd name="T32" fmla="*/ 0 w 180"/>
                <a:gd name="T3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0" h="132">
                  <a:moveTo>
                    <a:pt x="180" y="127"/>
                  </a:moveTo>
                  <a:lnTo>
                    <a:pt x="164" y="130"/>
                  </a:lnTo>
                  <a:lnTo>
                    <a:pt x="148" y="132"/>
                  </a:lnTo>
                  <a:lnTo>
                    <a:pt x="134" y="130"/>
                  </a:lnTo>
                  <a:lnTo>
                    <a:pt x="120" y="126"/>
                  </a:lnTo>
                  <a:lnTo>
                    <a:pt x="108" y="120"/>
                  </a:lnTo>
                  <a:lnTo>
                    <a:pt x="96" y="113"/>
                  </a:lnTo>
                  <a:lnTo>
                    <a:pt x="85" y="104"/>
                  </a:lnTo>
                  <a:lnTo>
                    <a:pt x="75" y="94"/>
                  </a:lnTo>
                  <a:lnTo>
                    <a:pt x="65" y="82"/>
                  </a:lnTo>
                  <a:lnTo>
                    <a:pt x="55" y="70"/>
                  </a:lnTo>
                  <a:lnTo>
                    <a:pt x="46" y="58"/>
                  </a:lnTo>
                  <a:lnTo>
                    <a:pt x="37" y="46"/>
                  </a:lnTo>
                  <a:lnTo>
                    <a:pt x="27" y="33"/>
                  </a:lnTo>
                  <a:lnTo>
                    <a:pt x="18" y="21"/>
                  </a:lnTo>
                  <a:lnTo>
                    <a:pt x="9" y="10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19" name="Freeform 3491"/>
            <p:cNvSpPr>
              <a:spLocks/>
            </p:cNvSpPr>
            <p:nvPr/>
          </p:nvSpPr>
          <p:spPr bwMode="auto">
            <a:xfrm>
              <a:off x="1997" y="2947"/>
              <a:ext cx="1" cy="2"/>
            </a:xfrm>
            <a:custGeom>
              <a:avLst/>
              <a:gdLst>
                <a:gd name="T0" fmla="*/ 7 w 7"/>
                <a:gd name="T1" fmla="*/ 13 h 13"/>
                <a:gd name="T2" fmla="*/ 7 w 7"/>
                <a:gd name="T3" fmla="*/ 11 h 13"/>
                <a:gd name="T4" fmla="*/ 7 w 7"/>
                <a:gd name="T5" fmla="*/ 10 h 13"/>
                <a:gd name="T6" fmla="*/ 6 w 7"/>
                <a:gd name="T7" fmla="*/ 9 h 13"/>
                <a:gd name="T8" fmla="*/ 6 w 7"/>
                <a:gd name="T9" fmla="*/ 8 h 13"/>
                <a:gd name="T10" fmla="*/ 6 w 7"/>
                <a:gd name="T11" fmla="*/ 7 h 13"/>
                <a:gd name="T12" fmla="*/ 5 w 7"/>
                <a:gd name="T13" fmla="*/ 6 h 13"/>
                <a:gd name="T14" fmla="*/ 5 w 7"/>
                <a:gd name="T15" fmla="*/ 5 h 13"/>
                <a:gd name="T16" fmla="*/ 4 w 7"/>
                <a:gd name="T17" fmla="*/ 5 h 13"/>
                <a:gd name="T18" fmla="*/ 3 w 7"/>
                <a:gd name="T19" fmla="*/ 4 h 13"/>
                <a:gd name="T20" fmla="*/ 3 w 7"/>
                <a:gd name="T21" fmla="*/ 3 h 13"/>
                <a:gd name="T22" fmla="*/ 2 w 7"/>
                <a:gd name="T23" fmla="*/ 2 h 13"/>
                <a:gd name="T24" fmla="*/ 1 w 7"/>
                <a:gd name="T25" fmla="*/ 2 h 13"/>
                <a:gd name="T26" fmla="*/ 1 w 7"/>
                <a:gd name="T27" fmla="*/ 1 h 13"/>
                <a:gd name="T28" fmla="*/ 0 w 7"/>
                <a:gd name="T2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" h="13">
                  <a:moveTo>
                    <a:pt x="7" y="13"/>
                  </a:moveTo>
                  <a:lnTo>
                    <a:pt x="7" y="11"/>
                  </a:lnTo>
                  <a:lnTo>
                    <a:pt x="7" y="10"/>
                  </a:lnTo>
                  <a:lnTo>
                    <a:pt x="6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5" y="6"/>
                  </a:lnTo>
                  <a:lnTo>
                    <a:pt x="5" y="5"/>
                  </a:lnTo>
                  <a:lnTo>
                    <a:pt x="4" y="5"/>
                  </a:lnTo>
                  <a:lnTo>
                    <a:pt x="3" y="4"/>
                  </a:lnTo>
                  <a:lnTo>
                    <a:pt x="3" y="3"/>
                  </a:lnTo>
                  <a:lnTo>
                    <a:pt x="2" y="2"/>
                  </a:ln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0" name="Freeform 3492"/>
            <p:cNvSpPr>
              <a:spLocks/>
            </p:cNvSpPr>
            <p:nvPr/>
          </p:nvSpPr>
          <p:spPr bwMode="auto">
            <a:xfrm>
              <a:off x="1994" y="2947"/>
              <a:ext cx="3" cy="2"/>
            </a:xfrm>
            <a:custGeom>
              <a:avLst/>
              <a:gdLst>
                <a:gd name="T0" fmla="*/ 26 w 26"/>
                <a:gd name="T1" fmla="*/ 2 h 15"/>
                <a:gd name="T2" fmla="*/ 23 w 26"/>
                <a:gd name="T3" fmla="*/ 1 h 15"/>
                <a:gd name="T4" fmla="*/ 22 w 26"/>
                <a:gd name="T5" fmla="*/ 0 h 15"/>
                <a:gd name="T6" fmla="*/ 20 w 26"/>
                <a:gd name="T7" fmla="*/ 0 h 15"/>
                <a:gd name="T8" fmla="*/ 18 w 26"/>
                <a:gd name="T9" fmla="*/ 1 h 15"/>
                <a:gd name="T10" fmla="*/ 16 w 26"/>
                <a:gd name="T11" fmla="*/ 1 h 15"/>
                <a:gd name="T12" fmla="*/ 15 w 26"/>
                <a:gd name="T13" fmla="*/ 2 h 15"/>
                <a:gd name="T14" fmla="*/ 13 w 26"/>
                <a:gd name="T15" fmla="*/ 3 h 15"/>
                <a:gd name="T16" fmla="*/ 11 w 26"/>
                <a:gd name="T17" fmla="*/ 4 h 15"/>
                <a:gd name="T18" fmla="*/ 10 w 26"/>
                <a:gd name="T19" fmla="*/ 5 h 15"/>
                <a:gd name="T20" fmla="*/ 8 w 26"/>
                <a:gd name="T21" fmla="*/ 6 h 15"/>
                <a:gd name="T22" fmla="*/ 7 w 26"/>
                <a:gd name="T23" fmla="*/ 8 h 15"/>
                <a:gd name="T24" fmla="*/ 5 w 26"/>
                <a:gd name="T25" fmla="*/ 9 h 15"/>
                <a:gd name="T26" fmla="*/ 4 w 26"/>
                <a:gd name="T27" fmla="*/ 11 h 15"/>
                <a:gd name="T28" fmla="*/ 2 w 26"/>
                <a:gd name="T29" fmla="*/ 12 h 15"/>
                <a:gd name="T30" fmla="*/ 1 w 26"/>
                <a:gd name="T31" fmla="*/ 13 h 15"/>
                <a:gd name="T32" fmla="*/ 0 w 26"/>
                <a:gd name="T3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15">
                  <a:moveTo>
                    <a:pt x="26" y="2"/>
                  </a:moveTo>
                  <a:lnTo>
                    <a:pt x="23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1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3" y="3"/>
                  </a:lnTo>
                  <a:lnTo>
                    <a:pt x="11" y="4"/>
                  </a:lnTo>
                  <a:lnTo>
                    <a:pt x="10" y="5"/>
                  </a:lnTo>
                  <a:lnTo>
                    <a:pt x="8" y="6"/>
                  </a:lnTo>
                  <a:lnTo>
                    <a:pt x="7" y="8"/>
                  </a:lnTo>
                  <a:lnTo>
                    <a:pt x="5" y="9"/>
                  </a:lnTo>
                  <a:lnTo>
                    <a:pt x="4" y="11"/>
                  </a:lnTo>
                  <a:lnTo>
                    <a:pt x="2" y="12"/>
                  </a:lnTo>
                  <a:lnTo>
                    <a:pt x="1" y="13"/>
                  </a:lnTo>
                  <a:lnTo>
                    <a:pt x="0" y="1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1" name="Freeform 3493"/>
            <p:cNvSpPr>
              <a:spLocks/>
            </p:cNvSpPr>
            <p:nvPr/>
          </p:nvSpPr>
          <p:spPr bwMode="auto">
            <a:xfrm>
              <a:off x="1994" y="2949"/>
              <a:ext cx="12" cy="23"/>
            </a:xfrm>
            <a:custGeom>
              <a:avLst/>
              <a:gdLst>
                <a:gd name="T0" fmla="*/ 0 w 100"/>
                <a:gd name="T1" fmla="*/ 0 h 186"/>
                <a:gd name="T2" fmla="*/ 5 w 100"/>
                <a:gd name="T3" fmla="*/ 12 h 186"/>
                <a:gd name="T4" fmla="*/ 11 w 100"/>
                <a:gd name="T5" fmla="*/ 25 h 186"/>
                <a:gd name="T6" fmla="*/ 18 w 100"/>
                <a:gd name="T7" fmla="*/ 37 h 186"/>
                <a:gd name="T8" fmla="*/ 25 w 100"/>
                <a:gd name="T9" fmla="*/ 49 h 186"/>
                <a:gd name="T10" fmla="*/ 33 w 100"/>
                <a:gd name="T11" fmla="*/ 60 h 186"/>
                <a:gd name="T12" fmla="*/ 42 w 100"/>
                <a:gd name="T13" fmla="*/ 71 h 186"/>
                <a:gd name="T14" fmla="*/ 50 w 100"/>
                <a:gd name="T15" fmla="*/ 82 h 186"/>
                <a:gd name="T16" fmla="*/ 58 w 100"/>
                <a:gd name="T17" fmla="*/ 92 h 186"/>
                <a:gd name="T18" fmla="*/ 67 w 100"/>
                <a:gd name="T19" fmla="*/ 103 h 186"/>
                <a:gd name="T20" fmla="*/ 75 w 100"/>
                <a:gd name="T21" fmla="*/ 114 h 186"/>
                <a:gd name="T22" fmla="*/ 82 w 100"/>
                <a:gd name="T23" fmla="*/ 125 h 186"/>
                <a:gd name="T24" fmla="*/ 88 w 100"/>
                <a:gd name="T25" fmla="*/ 136 h 186"/>
                <a:gd name="T26" fmla="*/ 93 w 100"/>
                <a:gd name="T27" fmla="*/ 147 h 186"/>
                <a:gd name="T28" fmla="*/ 97 w 100"/>
                <a:gd name="T29" fmla="*/ 160 h 186"/>
                <a:gd name="T30" fmla="*/ 99 w 100"/>
                <a:gd name="T31" fmla="*/ 172 h 186"/>
                <a:gd name="T32" fmla="*/ 100 w 100"/>
                <a:gd name="T33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0" h="186">
                  <a:moveTo>
                    <a:pt x="0" y="0"/>
                  </a:moveTo>
                  <a:lnTo>
                    <a:pt x="5" y="12"/>
                  </a:lnTo>
                  <a:lnTo>
                    <a:pt x="11" y="25"/>
                  </a:lnTo>
                  <a:lnTo>
                    <a:pt x="18" y="37"/>
                  </a:lnTo>
                  <a:lnTo>
                    <a:pt x="25" y="49"/>
                  </a:lnTo>
                  <a:lnTo>
                    <a:pt x="33" y="60"/>
                  </a:lnTo>
                  <a:lnTo>
                    <a:pt x="42" y="71"/>
                  </a:lnTo>
                  <a:lnTo>
                    <a:pt x="50" y="82"/>
                  </a:lnTo>
                  <a:lnTo>
                    <a:pt x="58" y="92"/>
                  </a:lnTo>
                  <a:lnTo>
                    <a:pt x="67" y="103"/>
                  </a:lnTo>
                  <a:lnTo>
                    <a:pt x="75" y="114"/>
                  </a:lnTo>
                  <a:lnTo>
                    <a:pt x="82" y="125"/>
                  </a:lnTo>
                  <a:lnTo>
                    <a:pt x="88" y="136"/>
                  </a:lnTo>
                  <a:lnTo>
                    <a:pt x="93" y="147"/>
                  </a:lnTo>
                  <a:lnTo>
                    <a:pt x="97" y="160"/>
                  </a:lnTo>
                  <a:lnTo>
                    <a:pt x="99" y="172"/>
                  </a:lnTo>
                  <a:lnTo>
                    <a:pt x="100" y="1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2" name="Line 3494"/>
            <p:cNvSpPr>
              <a:spLocks noChangeShapeType="1"/>
            </p:cNvSpPr>
            <p:nvPr/>
          </p:nvSpPr>
          <p:spPr bwMode="auto">
            <a:xfrm flipH="1">
              <a:off x="2003" y="2972"/>
              <a:ext cx="3" cy="2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3" name="Freeform 3495"/>
            <p:cNvSpPr>
              <a:spLocks/>
            </p:cNvSpPr>
            <p:nvPr/>
          </p:nvSpPr>
          <p:spPr bwMode="auto">
            <a:xfrm>
              <a:off x="1975" y="2901"/>
              <a:ext cx="28" cy="73"/>
            </a:xfrm>
            <a:custGeom>
              <a:avLst/>
              <a:gdLst>
                <a:gd name="T0" fmla="*/ 218 w 218"/>
                <a:gd name="T1" fmla="*/ 584 h 584"/>
                <a:gd name="T2" fmla="*/ 187 w 218"/>
                <a:gd name="T3" fmla="*/ 554 h 584"/>
                <a:gd name="T4" fmla="*/ 160 w 218"/>
                <a:gd name="T5" fmla="*/ 524 h 584"/>
                <a:gd name="T6" fmla="*/ 134 w 218"/>
                <a:gd name="T7" fmla="*/ 492 h 584"/>
                <a:gd name="T8" fmla="*/ 109 w 218"/>
                <a:gd name="T9" fmla="*/ 459 h 584"/>
                <a:gd name="T10" fmla="*/ 87 w 218"/>
                <a:gd name="T11" fmla="*/ 424 h 584"/>
                <a:gd name="T12" fmla="*/ 65 w 218"/>
                <a:gd name="T13" fmla="*/ 389 h 584"/>
                <a:gd name="T14" fmla="*/ 47 w 218"/>
                <a:gd name="T15" fmla="*/ 352 h 584"/>
                <a:gd name="T16" fmla="*/ 32 w 218"/>
                <a:gd name="T17" fmla="*/ 315 h 584"/>
                <a:gd name="T18" fmla="*/ 19 w 218"/>
                <a:gd name="T19" fmla="*/ 277 h 584"/>
                <a:gd name="T20" fmla="*/ 9 w 218"/>
                <a:gd name="T21" fmla="*/ 238 h 584"/>
                <a:gd name="T22" fmla="*/ 3 w 218"/>
                <a:gd name="T23" fmla="*/ 199 h 584"/>
                <a:gd name="T24" fmla="*/ 0 w 218"/>
                <a:gd name="T25" fmla="*/ 159 h 584"/>
                <a:gd name="T26" fmla="*/ 0 w 218"/>
                <a:gd name="T27" fmla="*/ 119 h 584"/>
                <a:gd name="T28" fmla="*/ 4 w 218"/>
                <a:gd name="T29" fmla="*/ 79 h 584"/>
                <a:gd name="T30" fmla="*/ 12 w 218"/>
                <a:gd name="T31" fmla="*/ 39 h 584"/>
                <a:gd name="T32" fmla="*/ 25 w 218"/>
                <a:gd name="T33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8" h="584">
                  <a:moveTo>
                    <a:pt x="218" y="584"/>
                  </a:moveTo>
                  <a:lnTo>
                    <a:pt x="187" y="554"/>
                  </a:lnTo>
                  <a:lnTo>
                    <a:pt x="160" y="524"/>
                  </a:lnTo>
                  <a:lnTo>
                    <a:pt x="134" y="492"/>
                  </a:lnTo>
                  <a:lnTo>
                    <a:pt x="109" y="459"/>
                  </a:lnTo>
                  <a:lnTo>
                    <a:pt x="87" y="424"/>
                  </a:lnTo>
                  <a:lnTo>
                    <a:pt x="65" y="389"/>
                  </a:lnTo>
                  <a:lnTo>
                    <a:pt x="47" y="352"/>
                  </a:lnTo>
                  <a:lnTo>
                    <a:pt x="32" y="315"/>
                  </a:lnTo>
                  <a:lnTo>
                    <a:pt x="19" y="277"/>
                  </a:lnTo>
                  <a:lnTo>
                    <a:pt x="9" y="238"/>
                  </a:lnTo>
                  <a:lnTo>
                    <a:pt x="3" y="199"/>
                  </a:lnTo>
                  <a:lnTo>
                    <a:pt x="0" y="159"/>
                  </a:lnTo>
                  <a:lnTo>
                    <a:pt x="0" y="119"/>
                  </a:lnTo>
                  <a:lnTo>
                    <a:pt x="4" y="79"/>
                  </a:lnTo>
                  <a:lnTo>
                    <a:pt x="12" y="39"/>
                  </a:lnTo>
                  <a:lnTo>
                    <a:pt x="2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4" name="Freeform 3496"/>
            <p:cNvSpPr>
              <a:spLocks/>
            </p:cNvSpPr>
            <p:nvPr/>
          </p:nvSpPr>
          <p:spPr bwMode="auto">
            <a:xfrm>
              <a:off x="1979" y="2880"/>
              <a:ext cx="20" cy="21"/>
            </a:xfrm>
            <a:custGeom>
              <a:avLst/>
              <a:gdLst>
                <a:gd name="T0" fmla="*/ 0 w 166"/>
                <a:gd name="T1" fmla="*/ 165 h 165"/>
                <a:gd name="T2" fmla="*/ 6 w 166"/>
                <a:gd name="T3" fmla="*/ 151 h 165"/>
                <a:gd name="T4" fmla="*/ 13 w 166"/>
                <a:gd name="T5" fmla="*/ 137 h 165"/>
                <a:gd name="T6" fmla="*/ 22 w 166"/>
                <a:gd name="T7" fmla="*/ 125 h 165"/>
                <a:gd name="T8" fmla="*/ 31 w 166"/>
                <a:gd name="T9" fmla="*/ 113 h 165"/>
                <a:gd name="T10" fmla="*/ 41 w 166"/>
                <a:gd name="T11" fmla="*/ 103 h 165"/>
                <a:gd name="T12" fmla="*/ 51 w 166"/>
                <a:gd name="T13" fmla="*/ 93 h 165"/>
                <a:gd name="T14" fmla="*/ 63 w 166"/>
                <a:gd name="T15" fmla="*/ 83 h 165"/>
                <a:gd name="T16" fmla="*/ 75 w 166"/>
                <a:gd name="T17" fmla="*/ 74 h 165"/>
                <a:gd name="T18" fmla="*/ 86 w 166"/>
                <a:gd name="T19" fmla="*/ 65 h 165"/>
                <a:gd name="T20" fmla="*/ 98 w 166"/>
                <a:gd name="T21" fmla="*/ 56 h 165"/>
                <a:gd name="T22" fmla="*/ 110 w 166"/>
                <a:gd name="T23" fmla="*/ 47 h 165"/>
                <a:gd name="T24" fmla="*/ 122 w 166"/>
                <a:gd name="T25" fmla="*/ 38 h 165"/>
                <a:gd name="T26" fmla="*/ 133 w 166"/>
                <a:gd name="T27" fmla="*/ 29 h 165"/>
                <a:gd name="T28" fmla="*/ 144 w 166"/>
                <a:gd name="T29" fmla="*/ 19 h 165"/>
                <a:gd name="T30" fmla="*/ 155 w 166"/>
                <a:gd name="T31" fmla="*/ 10 h 165"/>
                <a:gd name="T32" fmla="*/ 166 w 166"/>
                <a:gd name="T33" fmla="*/ 0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165">
                  <a:moveTo>
                    <a:pt x="0" y="165"/>
                  </a:moveTo>
                  <a:lnTo>
                    <a:pt x="6" y="151"/>
                  </a:lnTo>
                  <a:lnTo>
                    <a:pt x="13" y="137"/>
                  </a:lnTo>
                  <a:lnTo>
                    <a:pt x="22" y="125"/>
                  </a:lnTo>
                  <a:lnTo>
                    <a:pt x="31" y="113"/>
                  </a:lnTo>
                  <a:lnTo>
                    <a:pt x="41" y="103"/>
                  </a:lnTo>
                  <a:lnTo>
                    <a:pt x="51" y="93"/>
                  </a:lnTo>
                  <a:lnTo>
                    <a:pt x="63" y="83"/>
                  </a:lnTo>
                  <a:lnTo>
                    <a:pt x="75" y="74"/>
                  </a:lnTo>
                  <a:lnTo>
                    <a:pt x="86" y="65"/>
                  </a:lnTo>
                  <a:lnTo>
                    <a:pt x="98" y="56"/>
                  </a:lnTo>
                  <a:lnTo>
                    <a:pt x="110" y="47"/>
                  </a:lnTo>
                  <a:lnTo>
                    <a:pt x="122" y="38"/>
                  </a:lnTo>
                  <a:lnTo>
                    <a:pt x="133" y="29"/>
                  </a:lnTo>
                  <a:lnTo>
                    <a:pt x="144" y="19"/>
                  </a:lnTo>
                  <a:lnTo>
                    <a:pt x="155" y="10"/>
                  </a:lnTo>
                  <a:lnTo>
                    <a:pt x="166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5" name="Freeform 3497"/>
            <p:cNvSpPr>
              <a:spLocks/>
            </p:cNvSpPr>
            <p:nvPr/>
          </p:nvSpPr>
          <p:spPr bwMode="auto">
            <a:xfrm>
              <a:off x="1999" y="2879"/>
              <a:ext cx="15" cy="6"/>
            </a:xfrm>
            <a:custGeom>
              <a:avLst/>
              <a:gdLst>
                <a:gd name="T0" fmla="*/ 0 w 114"/>
                <a:gd name="T1" fmla="*/ 7 h 46"/>
                <a:gd name="T2" fmla="*/ 9 w 114"/>
                <a:gd name="T3" fmla="*/ 2 h 46"/>
                <a:gd name="T4" fmla="*/ 21 w 114"/>
                <a:gd name="T5" fmla="*/ 1 h 46"/>
                <a:gd name="T6" fmla="*/ 31 w 114"/>
                <a:gd name="T7" fmla="*/ 3 h 46"/>
                <a:gd name="T8" fmla="*/ 42 w 114"/>
                <a:gd name="T9" fmla="*/ 7 h 46"/>
                <a:gd name="T10" fmla="*/ 52 w 114"/>
                <a:gd name="T11" fmla="*/ 13 h 46"/>
                <a:gd name="T12" fmla="*/ 62 w 114"/>
                <a:gd name="T13" fmla="*/ 20 h 46"/>
                <a:gd name="T14" fmla="*/ 72 w 114"/>
                <a:gd name="T15" fmla="*/ 27 h 46"/>
                <a:gd name="T16" fmla="*/ 81 w 114"/>
                <a:gd name="T17" fmla="*/ 34 h 46"/>
                <a:gd name="T18" fmla="*/ 90 w 114"/>
                <a:gd name="T19" fmla="*/ 40 h 46"/>
                <a:gd name="T20" fmla="*/ 97 w 114"/>
                <a:gd name="T21" fmla="*/ 44 h 46"/>
                <a:gd name="T22" fmla="*/ 103 w 114"/>
                <a:gd name="T23" fmla="*/ 46 h 46"/>
                <a:gd name="T24" fmla="*/ 109 w 114"/>
                <a:gd name="T25" fmla="*/ 45 h 46"/>
                <a:gd name="T26" fmla="*/ 112 w 114"/>
                <a:gd name="T27" fmla="*/ 41 h 46"/>
                <a:gd name="T28" fmla="*/ 114 w 114"/>
                <a:gd name="T29" fmla="*/ 32 h 46"/>
                <a:gd name="T30" fmla="*/ 114 w 114"/>
                <a:gd name="T31" fmla="*/ 18 h 46"/>
                <a:gd name="T32" fmla="*/ 113 w 114"/>
                <a:gd name="T3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4" h="46">
                  <a:moveTo>
                    <a:pt x="0" y="7"/>
                  </a:moveTo>
                  <a:lnTo>
                    <a:pt x="9" y="2"/>
                  </a:lnTo>
                  <a:lnTo>
                    <a:pt x="21" y="1"/>
                  </a:lnTo>
                  <a:lnTo>
                    <a:pt x="31" y="3"/>
                  </a:lnTo>
                  <a:lnTo>
                    <a:pt x="42" y="7"/>
                  </a:lnTo>
                  <a:lnTo>
                    <a:pt x="52" y="13"/>
                  </a:lnTo>
                  <a:lnTo>
                    <a:pt x="62" y="20"/>
                  </a:lnTo>
                  <a:lnTo>
                    <a:pt x="72" y="27"/>
                  </a:lnTo>
                  <a:lnTo>
                    <a:pt x="81" y="34"/>
                  </a:lnTo>
                  <a:lnTo>
                    <a:pt x="90" y="40"/>
                  </a:lnTo>
                  <a:lnTo>
                    <a:pt x="97" y="44"/>
                  </a:lnTo>
                  <a:lnTo>
                    <a:pt x="103" y="46"/>
                  </a:lnTo>
                  <a:lnTo>
                    <a:pt x="109" y="45"/>
                  </a:lnTo>
                  <a:lnTo>
                    <a:pt x="112" y="41"/>
                  </a:lnTo>
                  <a:lnTo>
                    <a:pt x="114" y="32"/>
                  </a:lnTo>
                  <a:lnTo>
                    <a:pt x="114" y="18"/>
                  </a:lnTo>
                  <a:lnTo>
                    <a:pt x="113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6" name="Freeform 3498"/>
            <p:cNvSpPr>
              <a:spLocks/>
            </p:cNvSpPr>
            <p:nvPr/>
          </p:nvSpPr>
          <p:spPr bwMode="auto">
            <a:xfrm>
              <a:off x="2006" y="2861"/>
              <a:ext cx="7" cy="18"/>
            </a:xfrm>
            <a:custGeom>
              <a:avLst/>
              <a:gdLst>
                <a:gd name="T0" fmla="*/ 60 w 60"/>
                <a:gd name="T1" fmla="*/ 146 h 146"/>
                <a:gd name="T2" fmla="*/ 45 w 60"/>
                <a:gd name="T3" fmla="*/ 141 h 146"/>
                <a:gd name="T4" fmla="*/ 32 w 60"/>
                <a:gd name="T5" fmla="*/ 136 h 146"/>
                <a:gd name="T6" fmla="*/ 23 w 60"/>
                <a:gd name="T7" fmla="*/ 130 h 146"/>
                <a:gd name="T8" fmla="*/ 15 w 60"/>
                <a:gd name="T9" fmla="*/ 123 h 146"/>
                <a:gd name="T10" fmla="*/ 9 w 60"/>
                <a:gd name="T11" fmla="*/ 115 h 146"/>
                <a:gd name="T12" fmla="*/ 5 w 60"/>
                <a:gd name="T13" fmla="*/ 106 h 146"/>
                <a:gd name="T14" fmla="*/ 2 w 60"/>
                <a:gd name="T15" fmla="*/ 96 h 146"/>
                <a:gd name="T16" fmla="*/ 0 w 60"/>
                <a:gd name="T17" fmla="*/ 86 h 146"/>
                <a:gd name="T18" fmla="*/ 0 w 60"/>
                <a:gd name="T19" fmla="*/ 76 h 146"/>
                <a:gd name="T20" fmla="*/ 0 w 60"/>
                <a:gd name="T21" fmla="*/ 65 h 146"/>
                <a:gd name="T22" fmla="*/ 1 w 60"/>
                <a:gd name="T23" fmla="*/ 54 h 146"/>
                <a:gd name="T24" fmla="*/ 2 w 60"/>
                <a:gd name="T25" fmla="*/ 43 h 146"/>
                <a:gd name="T26" fmla="*/ 4 w 60"/>
                <a:gd name="T27" fmla="*/ 32 h 146"/>
                <a:gd name="T28" fmla="*/ 5 w 60"/>
                <a:gd name="T29" fmla="*/ 21 h 146"/>
                <a:gd name="T30" fmla="*/ 6 w 60"/>
                <a:gd name="T31" fmla="*/ 10 h 146"/>
                <a:gd name="T32" fmla="*/ 7 w 60"/>
                <a:gd name="T3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46">
                  <a:moveTo>
                    <a:pt x="60" y="146"/>
                  </a:moveTo>
                  <a:lnTo>
                    <a:pt x="45" y="141"/>
                  </a:lnTo>
                  <a:lnTo>
                    <a:pt x="32" y="136"/>
                  </a:lnTo>
                  <a:lnTo>
                    <a:pt x="23" y="130"/>
                  </a:lnTo>
                  <a:lnTo>
                    <a:pt x="15" y="123"/>
                  </a:lnTo>
                  <a:lnTo>
                    <a:pt x="9" y="115"/>
                  </a:lnTo>
                  <a:lnTo>
                    <a:pt x="5" y="106"/>
                  </a:lnTo>
                  <a:lnTo>
                    <a:pt x="2" y="96"/>
                  </a:lnTo>
                  <a:lnTo>
                    <a:pt x="0" y="86"/>
                  </a:lnTo>
                  <a:lnTo>
                    <a:pt x="0" y="76"/>
                  </a:lnTo>
                  <a:lnTo>
                    <a:pt x="0" y="65"/>
                  </a:lnTo>
                  <a:lnTo>
                    <a:pt x="1" y="54"/>
                  </a:lnTo>
                  <a:lnTo>
                    <a:pt x="2" y="43"/>
                  </a:lnTo>
                  <a:lnTo>
                    <a:pt x="4" y="32"/>
                  </a:lnTo>
                  <a:lnTo>
                    <a:pt x="5" y="21"/>
                  </a:lnTo>
                  <a:lnTo>
                    <a:pt x="6" y="10"/>
                  </a:lnTo>
                  <a:lnTo>
                    <a:pt x="7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7" name="Freeform 3499"/>
            <p:cNvSpPr>
              <a:spLocks/>
            </p:cNvSpPr>
            <p:nvPr/>
          </p:nvSpPr>
          <p:spPr bwMode="auto">
            <a:xfrm>
              <a:off x="2007" y="2808"/>
              <a:ext cx="26" cy="53"/>
            </a:xfrm>
            <a:custGeom>
              <a:avLst/>
              <a:gdLst>
                <a:gd name="T0" fmla="*/ 0 w 212"/>
                <a:gd name="T1" fmla="*/ 425 h 425"/>
                <a:gd name="T2" fmla="*/ 12 w 212"/>
                <a:gd name="T3" fmla="*/ 397 h 425"/>
                <a:gd name="T4" fmla="*/ 25 w 212"/>
                <a:gd name="T5" fmla="*/ 371 h 425"/>
                <a:gd name="T6" fmla="*/ 39 w 212"/>
                <a:gd name="T7" fmla="*/ 344 h 425"/>
                <a:gd name="T8" fmla="*/ 53 w 212"/>
                <a:gd name="T9" fmla="*/ 319 h 425"/>
                <a:gd name="T10" fmla="*/ 68 w 212"/>
                <a:gd name="T11" fmla="*/ 293 h 425"/>
                <a:gd name="T12" fmla="*/ 83 w 212"/>
                <a:gd name="T13" fmla="*/ 266 h 425"/>
                <a:gd name="T14" fmla="*/ 99 w 212"/>
                <a:gd name="T15" fmla="*/ 241 h 425"/>
                <a:gd name="T16" fmla="*/ 114 w 212"/>
                <a:gd name="T17" fmla="*/ 215 h 425"/>
                <a:gd name="T18" fmla="*/ 128 w 212"/>
                <a:gd name="T19" fmla="*/ 189 h 425"/>
                <a:gd name="T20" fmla="*/ 142 w 212"/>
                <a:gd name="T21" fmla="*/ 163 h 425"/>
                <a:gd name="T22" fmla="*/ 156 w 212"/>
                <a:gd name="T23" fmla="*/ 137 h 425"/>
                <a:gd name="T24" fmla="*/ 169 w 212"/>
                <a:gd name="T25" fmla="*/ 109 h 425"/>
                <a:gd name="T26" fmla="*/ 181 w 212"/>
                <a:gd name="T27" fmla="*/ 83 h 425"/>
                <a:gd name="T28" fmla="*/ 193 w 212"/>
                <a:gd name="T29" fmla="*/ 55 h 425"/>
                <a:gd name="T30" fmla="*/ 203 w 212"/>
                <a:gd name="T31" fmla="*/ 28 h 425"/>
                <a:gd name="T32" fmla="*/ 212 w 212"/>
                <a:gd name="T33" fmla="*/ 0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2" h="425">
                  <a:moveTo>
                    <a:pt x="0" y="425"/>
                  </a:moveTo>
                  <a:lnTo>
                    <a:pt x="12" y="397"/>
                  </a:lnTo>
                  <a:lnTo>
                    <a:pt x="25" y="371"/>
                  </a:lnTo>
                  <a:lnTo>
                    <a:pt x="39" y="344"/>
                  </a:lnTo>
                  <a:lnTo>
                    <a:pt x="53" y="319"/>
                  </a:lnTo>
                  <a:lnTo>
                    <a:pt x="68" y="293"/>
                  </a:lnTo>
                  <a:lnTo>
                    <a:pt x="83" y="266"/>
                  </a:lnTo>
                  <a:lnTo>
                    <a:pt x="99" y="241"/>
                  </a:lnTo>
                  <a:lnTo>
                    <a:pt x="114" y="215"/>
                  </a:lnTo>
                  <a:lnTo>
                    <a:pt x="128" y="189"/>
                  </a:lnTo>
                  <a:lnTo>
                    <a:pt x="142" y="163"/>
                  </a:lnTo>
                  <a:lnTo>
                    <a:pt x="156" y="137"/>
                  </a:lnTo>
                  <a:lnTo>
                    <a:pt x="169" y="109"/>
                  </a:lnTo>
                  <a:lnTo>
                    <a:pt x="181" y="83"/>
                  </a:lnTo>
                  <a:lnTo>
                    <a:pt x="193" y="55"/>
                  </a:lnTo>
                  <a:lnTo>
                    <a:pt x="203" y="28"/>
                  </a:lnTo>
                  <a:lnTo>
                    <a:pt x="212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8" name="Freeform 3500"/>
            <p:cNvSpPr>
              <a:spLocks/>
            </p:cNvSpPr>
            <p:nvPr/>
          </p:nvSpPr>
          <p:spPr bwMode="auto">
            <a:xfrm>
              <a:off x="2033" y="2808"/>
              <a:ext cx="4" cy="9"/>
            </a:xfrm>
            <a:custGeom>
              <a:avLst/>
              <a:gdLst>
                <a:gd name="T0" fmla="*/ 0 w 34"/>
                <a:gd name="T1" fmla="*/ 0 h 73"/>
                <a:gd name="T2" fmla="*/ 2 w 34"/>
                <a:gd name="T3" fmla="*/ 3 h 73"/>
                <a:gd name="T4" fmla="*/ 5 w 34"/>
                <a:gd name="T5" fmla="*/ 6 h 73"/>
                <a:gd name="T6" fmla="*/ 7 w 34"/>
                <a:gd name="T7" fmla="*/ 10 h 73"/>
                <a:gd name="T8" fmla="*/ 11 w 34"/>
                <a:gd name="T9" fmla="*/ 14 h 73"/>
                <a:gd name="T10" fmla="*/ 13 w 34"/>
                <a:gd name="T11" fmla="*/ 19 h 73"/>
                <a:gd name="T12" fmla="*/ 16 w 34"/>
                <a:gd name="T13" fmla="*/ 23 h 73"/>
                <a:gd name="T14" fmla="*/ 18 w 34"/>
                <a:gd name="T15" fmla="*/ 28 h 73"/>
                <a:gd name="T16" fmla="*/ 21 w 34"/>
                <a:gd name="T17" fmla="*/ 33 h 73"/>
                <a:gd name="T18" fmla="*/ 23 w 34"/>
                <a:gd name="T19" fmla="*/ 38 h 73"/>
                <a:gd name="T20" fmla="*/ 25 w 34"/>
                <a:gd name="T21" fmla="*/ 42 h 73"/>
                <a:gd name="T22" fmla="*/ 27 w 34"/>
                <a:gd name="T23" fmla="*/ 47 h 73"/>
                <a:gd name="T24" fmla="*/ 29 w 34"/>
                <a:gd name="T25" fmla="*/ 53 h 73"/>
                <a:gd name="T26" fmla="*/ 30 w 34"/>
                <a:gd name="T27" fmla="*/ 58 h 73"/>
                <a:gd name="T28" fmla="*/ 32 w 34"/>
                <a:gd name="T29" fmla="*/ 63 h 73"/>
                <a:gd name="T30" fmla="*/ 33 w 34"/>
                <a:gd name="T31" fmla="*/ 68 h 73"/>
                <a:gd name="T32" fmla="*/ 34 w 34"/>
                <a:gd name="T3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73">
                  <a:moveTo>
                    <a:pt x="0" y="0"/>
                  </a:moveTo>
                  <a:lnTo>
                    <a:pt x="2" y="3"/>
                  </a:lnTo>
                  <a:lnTo>
                    <a:pt x="5" y="6"/>
                  </a:lnTo>
                  <a:lnTo>
                    <a:pt x="7" y="10"/>
                  </a:lnTo>
                  <a:lnTo>
                    <a:pt x="11" y="14"/>
                  </a:lnTo>
                  <a:lnTo>
                    <a:pt x="13" y="19"/>
                  </a:lnTo>
                  <a:lnTo>
                    <a:pt x="16" y="23"/>
                  </a:lnTo>
                  <a:lnTo>
                    <a:pt x="18" y="28"/>
                  </a:lnTo>
                  <a:lnTo>
                    <a:pt x="21" y="33"/>
                  </a:lnTo>
                  <a:lnTo>
                    <a:pt x="23" y="38"/>
                  </a:lnTo>
                  <a:lnTo>
                    <a:pt x="25" y="42"/>
                  </a:lnTo>
                  <a:lnTo>
                    <a:pt x="27" y="47"/>
                  </a:lnTo>
                  <a:lnTo>
                    <a:pt x="29" y="53"/>
                  </a:lnTo>
                  <a:lnTo>
                    <a:pt x="30" y="58"/>
                  </a:lnTo>
                  <a:lnTo>
                    <a:pt x="32" y="63"/>
                  </a:lnTo>
                  <a:lnTo>
                    <a:pt x="33" y="68"/>
                  </a:lnTo>
                  <a:lnTo>
                    <a:pt x="34" y="7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29" name="Freeform 3501"/>
            <p:cNvSpPr>
              <a:spLocks/>
            </p:cNvSpPr>
            <p:nvPr/>
          </p:nvSpPr>
          <p:spPr bwMode="auto">
            <a:xfrm>
              <a:off x="2023" y="2817"/>
              <a:ext cx="14" cy="13"/>
            </a:xfrm>
            <a:custGeom>
              <a:avLst/>
              <a:gdLst>
                <a:gd name="T0" fmla="*/ 113 w 113"/>
                <a:gd name="T1" fmla="*/ 0 h 106"/>
                <a:gd name="T2" fmla="*/ 105 w 113"/>
                <a:gd name="T3" fmla="*/ 6 h 106"/>
                <a:gd name="T4" fmla="*/ 98 w 113"/>
                <a:gd name="T5" fmla="*/ 12 h 106"/>
                <a:gd name="T6" fmla="*/ 90 w 113"/>
                <a:gd name="T7" fmla="*/ 18 h 106"/>
                <a:gd name="T8" fmla="*/ 82 w 113"/>
                <a:gd name="T9" fmla="*/ 24 h 106"/>
                <a:gd name="T10" fmla="*/ 74 w 113"/>
                <a:gd name="T11" fmla="*/ 30 h 106"/>
                <a:gd name="T12" fmla="*/ 67 w 113"/>
                <a:gd name="T13" fmla="*/ 37 h 106"/>
                <a:gd name="T14" fmla="*/ 59 w 113"/>
                <a:gd name="T15" fmla="*/ 44 h 106"/>
                <a:gd name="T16" fmla="*/ 52 w 113"/>
                <a:gd name="T17" fmla="*/ 50 h 106"/>
                <a:gd name="T18" fmla="*/ 44 w 113"/>
                <a:gd name="T19" fmla="*/ 56 h 106"/>
                <a:gd name="T20" fmla="*/ 37 w 113"/>
                <a:gd name="T21" fmla="*/ 62 h 106"/>
                <a:gd name="T22" fmla="*/ 30 w 113"/>
                <a:gd name="T23" fmla="*/ 69 h 106"/>
                <a:gd name="T24" fmla="*/ 23 w 113"/>
                <a:gd name="T25" fmla="*/ 75 h 106"/>
                <a:gd name="T26" fmla="*/ 17 w 113"/>
                <a:gd name="T27" fmla="*/ 82 h 106"/>
                <a:gd name="T28" fmla="*/ 11 w 113"/>
                <a:gd name="T29" fmla="*/ 90 h 106"/>
                <a:gd name="T30" fmla="*/ 5 w 113"/>
                <a:gd name="T31" fmla="*/ 97 h 106"/>
                <a:gd name="T32" fmla="*/ 0 w 113"/>
                <a:gd name="T33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3" h="106">
                  <a:moveTo>
                    <a:pt x="113" y="0"/>
                  </a:moveTo>
                  <a:lnTo>
                    <a:pt x="105" y="6"/>
                  </a:lnTo>
                  <a:lnTo>
                    <a:pt x="98" y="12"/>
                  </a:lnTo>
                  <a:lnTo>
                    <a:pt x="90" y="18"/>
                  </a:lnTo>
                  <a:lnTo>
                    <a:pt x="82" y="24"/>
                  </a:lnTo>
                  <a:lnTo>
                    <a:pt x="74" y="30"/>
                  </a:lnTo>
                  <a:lnTo>
                    <a:pt x="67" y="37"/>
                  </a:lnTo>
                  <a:lnTo>
                    <a:pt x="59" y="44"/>
                  </a:lnTo>
                  <a:lnTo>
                    <a:pt x="52" y="50"/>
                  </a:lnTo>
                  <a:lnTo>
                    <a:pt x="44" y="56"/>
                  </a:lnTo>
                  <a:lnTo>
                    <a:pt x="37" y="62"/>
                  </a:lnTo>
                  <a:lnTo>
                    <a:pt x="30" y="69"/>
                  </a:lnTo>
                  <a:lnTo>
                    <a:pt x="23" y="75"/>
                  </a:lnTo>
                  <a:lnTo>
                    <a:pt x="17" y="82"/>
                  </a:lnTo>
                  <a:lnTo>
                    <a:pt x="11" y="90"/>
                  </a:lnTo>
                  <a:lnTo>
                    <a:pt x="5" y="97"/>
                  </a:lnTo>
                  <a:lnTo>
                    <a:pt x="0" y="10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3.02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smtClean="0">
                <a:solidFill>
                  <a:srgbClr val="FFFFFF"/>
                </a:solidFill>
              </a:rPr>
              <a:t>Nursing Fundamentals 7243 </a:t>
            </a:r>
            <a:endParaRPr lang="en-US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140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237838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>
            <a:normAutofit fontScale="90000"/>
          </a:bodyPr>
          <a:lstStyle/>
          <a:p>
            <a:pPr algn="l" eaLnBrk="1" hangingPunct="1">
              <a:defRPr/>
            </a:pPr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2000" dirty="0" smtClean="0">
                <a:solidFill>
                  <a:srgbClr val="0000CC"/>
                </a:solidFill>
              </a:rPr>
              <a:t/>
            </a:r>
            <a:br>
              <a:rPr lang="en-US" sz="2000" dirty="0" smtClean="0">
                <a:solidFill>
                  <a:srgbClr val="0000CC"/>
                </a:solidFill>
              </a:rPr>
            </a:br>
            <a:endParaRPr lang="en-US" sz="8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685800" y="4114800"/>
            <a:ext cx="7540625" cy="1582738"/>
          </a:xfrm>
        </p:spPr>
        <p:txBody>
          <a:bodyPr/>
          <a:lstStyle/>
          <a:p>
            <a:pPr marL="0" indent="0" eaLnBrk="1" hangingPunct="1">
              <a:buNone/>
              <a:defRPr/>
            </a:pP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Understand </a:t>
            </a:r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safety</a:t>
            </a: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and </a:t>
            </a:r>
            <a:r>
              <a:rPr lang="en-US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emergency care </a:t>
            </a: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skills within the nurse aide range of function.</a:t>
            </a:r>
            <a:endParaRPr lang="en-US" b="1" dirty="0">
              <a:solidFill>
                <a:srgbClr val="7030A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8484" name="Slide Number Placeholder 1"/>
          <p:cNvSpPr>
            <a:spLocks noGrp="1"/>
          </p:cNvSpPr>
          <p:nvPr>
            <p:ph type="sldNum" sz="quarter" idx="12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fld id="{BED59622-28AA-4222-89DC-C8D74B878553}" type="slidenum">
              <a:rPr lang="en-US" smtClean="0">
                <a:solidFill>
                  <a:srgbClr val="FFFFFF"/>
                </a:solidFill>
              </a:rPr>
              <a:pPr eaLnBrk="1" hangingPunct="1"/>
              <a:t>141</a:t>
            </a:fld>
            <a:endParaRPr lang="en-US" smtClean="0">
              <a:solidFill>
                <a:srgbClr val="FFFFFF"/>
              </a:solidFill>
            </a:endParaRPr>
          </a:p>
        </p:txBody>
      </p:sp>
      <p:sp>
        <p:nvSpPr>
          <p:cNvPr id="134149" name="TextBox 1"/>
          <p:cNvSpPr txBox="1">
            <a:spLocks noChangeArrowheads="1"/>
          </p:cNvSpPr>
          <p:nvPr/>
        </p:nvSpPr>
        <p:spPr bwMode="auto">
          <a:xfrm>
            <a:off x="0" y="1341438"/>
            <a:ext cx="9144000" cy="2462212"/>
          </a:xfrm>
          <a:prstGeom prst="rect">
            <a:avLst/>
          </a:prstGeom>
          <a:solidFill>
            <a:srgbClr val="00206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1" hangingPunct="1">
              <a:defRPr/>
            </a:pPr>
            <a:r>
              <a:rPr lang="en-US" sz="6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 pitchFamily="18" charset="2"/>
              </a:rPr>
              <a:t></a:t>
            </a:r>
            <a:r>
              <a:rPr lang="en-US" sz="8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88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END</a:t>
            </a:r>
            <a:r>
              <a:rPr lang="en-US" sz="8800" b="1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6000" dirty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 pitchFamily="18" charset="2"/>
              </a:rPr>
              <a:t></a:t>
            </a:r>
            <a:endParaRPr lang="en-US" sz="8800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 eaLnBrk="1" hangingPunct="1">
              <a:defRPr/>
            </a:pPr>
            <a:r>
              <a:rPr lang="en-US" sz="6600" b="1" dirty="0" smtClean="0"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3.02</a:t>
            </a:r>
            <a:endParaRPr lang="en-US" sz="6600" b="1" dirty="0"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48486" name="Date Placeholder 1"/>
          <p:cNvSpPr>
            <a:spLocks noGrp="1"/>
          </p:cNvSpPr>
          <p:nvPr>
            <p:ph type="dt" sz="quarter" idx="10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dirty="0" smtClean="0">
                <a:solidFill>
                  <a:srgbClr val="FFFFFF"/>
                </a:solidFill>
              </a:rPr>
              <a:t>3.02</a:t>
            </a:r>
          </a:p>
        </p:txBody>
      </p:sp>
      <p:sp>
        <p:nvSpPr>
          <p:cNvPr id="148487" name="Footer Placeholder 2"/>
          <p:cNvSpPr>
            <a:spLocks noGrp="1"/>
          </p:cNvSpPr>
          <p:nvPr>
            <p:ph type="ftr" sz="quarter" idx="11"/>
          </p:nvPr>
        </p:nvSpPr>
        <p:spPr>
          <a:noFill/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/>
            <a:r>
              <a:rPr lang="en-US" smtClean="0">
                <a:solidFill>
                  <a:srgbClr val="FFFFFF"/>
                </a:solidFill>
              </a:rPr>
              <a:t>Nursing Fundamentals 7243</a:t>
            </a:r>
          </a:p>
        </p:txBody>
      </p:sp>
    </p:spTree>
    <p:extLst>
      <p:ext uri="{BB962C8B-B14F-4D97-AF65-F5344CB8AC3E}">
        <p14:creationId xmlns:p14="http://schemas.microsoft.com/office/powerpoint/2010/main" val="154015057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1325" y="1626393"/>
            <a:ext cx="8077200" cy="4525963"/>
          </a:xfrm>
        </p:spPr>
        <p:txBody>
          <a:bodyPr/>
          <a:lstStyle/>
          <a:p>
            <a:pPr marL="0" indent="0">
              <a:lnSpc>
                <a:spcPct val="90000"/>
              </a:lnSpc>
              <a:buNone/>
            </a:pPr>
            <a:r>
              <a:rPr lang="en-US" sz="40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Lock brakes on movable equipment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 chairs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stretchers and mechanical lifts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beds </a:t>
            </a:r>
          </a:p>
          <a:p>
            <a:pPr lvl="1">
              <a:lnSpc>
                <a:spcPct val="90000"/>
              </a:lnSpc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commodes</a:t>
            </a:r>
          </a:p>
        </p:txBody>
      </p:sp>
      <p:grpSp>
        <p:nvGrpSpPr>
          <p:cNvPr id="402443" name="Group 11"/>
          <p:cNvGrpSpPr>
            <a:grpSpLocks noChangeAspect="1"/>
          </p:cNvGrpSpPr>
          <p:nvPr/>
        </p:nvGrpSpPr>
        <p:grpSpPr bwMode="auto">
          <a:xfrm>
            <a:off x="5366570" y="4143585"/>
            <a:ext cx="2684462" cy="2083753"/>
            <a:chOff x="2723" y="2256"/>
            <a:chExt cx="1935" cy="1502"/>
          </a:xfrm>
        </p:grpSpPr>
        <p:sp>
          <p:nvSpPr>
            <p:cNvPr id="402442" name="AutoShape 10"/>
            <p:cNvSpPr>
              <a:spLocks noChangeAspect="1" noChangeArrowheads="1" noTextEdit="1"/>
            </p:cNvSpPr>
            <p:nvPr/>
          </p:nvSpPr>
          <p:spPr bwMode="auto">
            <a:xfrm>
              <a:off x="2723" y="2256"/>
              <a:ext cx="1935" cy="15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4" name="Freeform 12"/>
            <p:cNvSpPr>
              <a:spLocks/>
            </p:cNvSpPr>
            <p:nvPr/>
          </p:nvSpPr>
          <p:spPr bwMode="auto">
            <a:xfrm>
              <a:off x="3933" y="2801"/>
              <a:ext cx="698" cy="197"/>
            </a:xfrm>
            <a:custGeom>
              <a:avLst/>
              <a:gdLst>
                <a:gd name="T0" fmla="*/ 1 w 698"/>
                <a:gd name="T1" fmla="*/ 40 h 197"/>
                <a:gd name="T2" fmla="*/ 571 w 698"/>
                <a:gd name="T3" fmla="*/ 40 h 197"/>
                <a:gd name="T4" fmla="*/ 583 w 698"/>
                <a:gd name="T5" fmla="*/ 40 h 197"/>
                <a:gd name="T6" fmla="*/ 594 w 698"/>
                <a:gd name="T7" fmla="*/ 42 h 197"/>
                <a:gd name="T8" fmla="*/ 605 w 698"/>
                <a:gd name="T9" fmla="*/ 46 h 197"/>
                <a:gd name="T10" fmla="*/ 614 w 698"/>
                <a:gd name="T11" fmla="*/ 52 h 197"/>
                <a:gd name="T12" fmla="*/ 622 w 698"/>
                <a:gd name="T13" fmla="*/ 59 h 197"/>
                <a:gd name="T14" fmla="*/ 628 w 698"/>
                <a:gd name="T15" fmla="*/ 67 h 197"/>
                <a:gd name="T16" fmla="*/ 630 w 698"/>
                <a:gd name="T17" fmla="*/ 75 h 197"/>
                <a:gd name="T18" fmla="*/ 633 w 698"/>
                <a:gd name="T19" fmla="*/ 84 h 197"/>
                <a:gd name="T20" fmla="*/ 632 w 698"/>
                <a:gd name="T21" fmla="*/ 119 h 197"/>
                <a:gd name="T22" fmla="*/ 629 w 698"/>
                <a:gd name="T23" fmla="*/ 128 h 197"/>
                <a:gd name="T24" fmla="*/ 624 w 698"/>
                <a:gd name="T25" fmla="*/ 136 h 197"/>
                <a:gd name="T26" fmla="*/ 618 w 698"/>
                <a:gd name="T27" fmla="*/ 142 h 197"/>
                <a:gd name="T28" fmla="*/ 609 w 698"/>
                <a:gd name="T29" fmla="*/ 149 h 197"/>
                <a:gd name="T30" fmla="*/ 599 w 698"/>
                <a:gd name="T31" fmla="*/ 153 h 197"/>
                <a:gd name="T32" fmla="*/ 588 w 698"/>
                <a:gd name="T33" fmla="*/ 157 h 197"/>
                <a:gd name="T34" fmla="*/ 576 w 698"/>
                <a:gd name="T35" fmla="*/ 159 h 197"/>
                <a:gd name="T36" fmla="*/ 4 w 698"/>
                <a:gd name="T37" fmla="*/ 160 h 197"/>
                <a:gd name="T38" fmla="*/ 1 w 698"/>
                <a:gd name="T39" fmla="*/ 160 h 197"/>
                <a:gd name="T40" fmla="*/ 4 w 698"/>
                <a:gd name="T41" fmla="*/ 167 h 197"/>
                <a:gd name="T42" fmla="*/ 8 w 698"/>
                <a:gd name="T43" fmla="*/ 175 h 197"/>
                <a:gd name="T44" fmla="*/ 13 w 698"/>
                <a:gd name="T45" fmla="*/ 180 h 197"/>
                <a:gd name="T46" fmla="*/ 23 w 698"/>
                <a:gd name="T47" fmla="*/ 186 h 197"/>
                <a:gd name="T48" fmla="*/ 31 w 698"/>
                <a:gd name="T49" fmla="*/ 190 h 197"/>
                <a:gd name="T50" fmla="*/ 40 w 698"/>
                <a:gd name="T51" fmla="*/ 194 h 197"/>
                <a:gd name="T52" fmla="*/ 51 w 698"/>
                <a:gd name="T53" fmla="*/ 195 h 197"/>
                <a:gd name="T54" fmla="*/ 62 w 698"/>
                <a:gd name="T55" fmla="*/ 197 h 197"/>
                <a:gd name="T56" fmla="*/ 641 w 698"/>
                <a:gd name="T57" fmla="*/ 197 h 197"/>
                <a:gd name="T58" fmla="*/ 653 w 698"/>
                <a:gd name="T59" fmla="*/ 195 h 197"/>
                <a:gd name="T60" fmla="*/ 664 w 698"/>
                <a:gd name="T61" fmla="*/ 191 h 197"/>
                <a:gd name="T62" fmla="*/ 674 w 698"/>
                <a:gd name="T63" fmla="*/ 187 h 197"/>
                <a:gd name="T64" fmla="*/ 683 w 698"/>
                <a:gd name="T65" fmla="*/ 180 h 197"/>
                <a:gd name="T66" fmla="*/ 690 w 698"/>
                <a:gd name="T67" fmla="*/ 174 h 197"/>
                <a:gd name="T68" fmla="*/ 694 w 698"/>
                <a:gd name="T69" fmla="*/ 165 h 197"/>
                <a:gd name="T70" fmla="*/ 697 w 698"/>
                <a:gd name="T71" fmla="*/ 157 h 197"/>
                <a:gd name="T72" fmla="*/ 698 w 698"/>
                <a:gd name="T73" fmla="*/ 46 h 197"/>
                <a:gd name="T74" fmla="*/ 695 w 698"/>
                <a:gd name="T75" fmla="*/ 37 h 197"/>
                <a:gd name="T76" fmla="*/ 693 w 698"/>
                <a:gd name="T77" fmla="*/ 27 h 197"/>
                <a:gd name="T78" fmla="*/ 687 w 698"/>
                <a:gd name="T79" fmla="*/ 21 h 197"/>
                <a:gd name="T80" fmla="*/ 679 w 698"/>
                <a:gd name="T81" fmla="*/ 14 h 197"/>
                <a:gd name="T82" fmla="*/ 670 w 698"/>
                <a:gd name="T83" fmla="*/ 8 h 197"/>
                <a:gd name="T84" fmla="*/ 659 w 698"/>
                <a:gd name="T85" fmla="*/ 4 h 197"/>
                <a:gd name="T86" fmla="*/ 648 w 698"/>
                <a:gd name="T87" fmla="*/ 2 h 197"/>
                <a:gd name="T88" fmla="*/ 636 w 698"/>
                <a:gd name="T89" fmla="*/ 0 h 197"/>
                <a:gd name="T90" fmla="*/ 57 w 698"/>
                <a:gd name="T91" fmla="*/ 0 h 197"/>
                <a:gd name="T92" fmla="*/ 44 w 698"/>
                <a:gd name="T93" fmla="*/ 2 h 197"/>
                <a:gd name="T94" fmla="*/ 34 w 698"/>
                <a:gd name="T95" fmla="*/ 4 h 197"/>
                <a:gd name="T96" fmla="*/ 25 w 698"/>
                <a:gd name="T97" fmla="*/ 8 h 197"/>
                <a:gd name="T98" fmla="*/ 17 w 698"/>
                <a:gd name="T99" fmla="*/ 14 h 197"/>
                <a:gd name="T100" fmla="*/ 11 w 698"/>
                <a:gd name="T101" fmla="*/ 21 h 197"/>
                <a:gd name="T102" fmla="*/ 5 w 698"/>
                <a:gd name="T103" fmla="*/ 27 h 197"/>
                <a:gd name="T104" fmla="*/ 1 w 698"/>
                <a:gd name="T105" fmla="*/ 34 h 197"/>
                <a:gd name="T106" fmla="*/ 0 w 698"/>
                <a:gd name="T107" fmla="*/ 4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98" h="197">
                  <a:moveTo>
                    <a:pt x="0" y="40"/>
                  </a:moveTo>
                  <a:lnTo>
                    <a:pt x="1" y="40"/>
                  </a:lnTo>
                  <a:lnTo>
                    <a:pt x="4" y="40"/>
                  </a:lnTo>
                  <a:lnTo>
                    <a:pt x="571" y="40"/>
                  </a:lnTo>
                  <a:lnTo>
                    <a:pt x="576" y="40"/>
                  </a:lnTo>
                  <a:lnTo>
                    <a:pt x="583" y="40"/>
                  </a:lnTo>
                  <a:lnTo>
                    <a:pt x="588" y="41"/>
                  </a:lnTo>
                  <a:lnTo>
                    <a:pt x="594" y="42"/>
                  </a:lnTo>
                  <a:lnTo>
                    <a:pt x="599" y="45"/>
                  </a:lnTo>
                  <a:lnTo>
                    <a:pt x="605" y="46"/>
                  </a:lnTo>
                  <a:lnTo>
                    <a:pt x="609" y="49"/>
                  </a:lnTo>
                  <a:lnTo>
                    <a:pt x="614" y="52"/>
                  </a:lnTo>
                  <a:lnTo>
                    <a:pt x="618" y="54"/>
                  </a:lnTo>
                  <a:lnTo>
                    <a:pt x="622" y="59"/>
                  </a:lnTo>
                  <a:lnTo>
                    <a:pt x="624" y="63"/>
                  </a:lnTo>
                  <a:lnTo>
                    <a:pt x="628" y="67"/>
                  </a:lnTo>
                  <a:lnTo>
                    <a:pt x="629" y="69"/>
                  </a:lnTo>
                  <a:lnTo>
                    <a:pt x="630" y="75"/>
                  </a:lnTo>
                  <a:lnTo>
                    <a:pt x="632" y="80"/>
                  </a:lnTo>
                  <a:lnTo>
                    <a:pt x="633" y="84"/>
                  </a:lnTo>
                  <a:lnTo>
                    <a:pt x="633" y="114"/>
                  </a:lnTo>
                  <a:lnTo>
                    <a:pt x="632" y="119"/>
                  </a:lnTo>
                  <a:lnTo>
                    <a:pt x="630" y="123"/>
                  </a:lnTo>
                  <a:lnTo>
                    <a:pt x="629" y="128"/>
                  </a:lnTo>
                  <a:lnTo>
                    <a:pt x="628" y="132"/>
                  </a:lnTo>
                  <a:lnTo>
                    <a:pt x="624" y="136"/>
                  </a:lnTo>
                  <a:lnTo>
                    <a:pt x="622" y="140"/>
                  </a:lnTo>
                  <a:lnTo>
                    <a:pt x="618" y="142"/>
                  </a:lnTo>
                  <a:lnTo>
                    <a:pt x="614" y="146"/>
                  </a:lnTo>
                  <a:lnTo>
                    <a:pt x="609" y="149"/>
                  </a:lnTo>
                  <a:lnTo>
                    <a:pt x="605" y="152"/>
                  </a:lnTo>
                  <a:lnTo>
                    <a:pt x="599" y="153"/>
                  </a:lnTo>
                  <a:lnTo>
                    <a:pt x="594" y="156"/>
                  </a:lnTo>
                  <a:lnTo>
                    <a:pt x="588" y="157"/>
                  </a:lnTo>
                  <a:lnTo>
                    <a:pt x="583" y="159"/>
                  </a:lnTo>
                  <a:lnTo>
                    <a:pt x="576" y="159"/>
                  </a:lnTo>
                  <a:lnTo>
                    <a:pt x="571" y="160"/>
                  </a:lnTo>
                  <a:lnTo>
                    <a:pt x="4" y="160"/>
                  </a:lnTo>
                  <a:lnTo>
                    <a:pt x="2" y="160"/>
                  </a:lnTo>
                  <a:lnTo>
                    <a:pt x="1" y="160"/>
                  </a:lnTo>
                  <a:lnTo>
                    <a:pt x="1" y="163"/>
                  </a:lnTo>
                  <a:lnTo>
                    <a:pt x="4" y="167"/>
                  </a:lnTo>
                  <a:lnTo>
                    <a:pt x="5" y="171"/>
                  </a:lnTo>
                  <a:lnTo>
                    <a:pt x="8" y="175"/>
                  </a:lnTo>
                  <a:lnTo>
                    <a:pt x="11" y="178"/>
                  </a:lnTo>
                  <a:lnTo>
                    <a:pt x="13" y="180"/>
                  </a:lnTo>
                  <a:lnTo>
                    <a:pt x="17" y="183"/>
                  </a:lnTo>
                  <a:lnTo>
                    <a:pt x="23" y="186"/>
                  </a:lnTo>
                  <a:lnTo>
                    <a:pt x="25" y="188"/>
                  </a:lnTo>
                  <a:lnTo>
                    <a:pt x="31" y="190"/>
                  </a:lnTo>
                  <a:lnTo>
                    <a:pt x="35" y="192"/>
                  </a:lnTo>
                  <a:lnTo>
                    <a:pt x="40" y="194"/>
                  </a:lnTo>
                  <a:lnTo>
                    <a:pt x="44" y="195"/>
                  </a:lnTo>
                  <a:lnTo>
                    <a:pt x="51" y="195"/>
                  </a:lnTo>
                  <a:lnTo>
                    <a:pt x="57" y="197"/>
                  </a:lnTo>
                  <a:lnTo>
                    <a:pt x="62" y="197"/>
                  </a:lnTo>
                  <a:lnTo>
                    <a:pt x="636" y="197"/>
                  </a:lnTo>
                  <a:lnTo>
                    <a:pt x="641" y="197"/>
                  </a:lnTo>
                  <a:lnTo>
                    <a:pt x="648" y="195"/>
                  </a:lnTo>
                  <a:lnTo>
                    <a:pt x="653" y="195"/>
                  </a:lnTo>
                  <a:lnTo>
                    <a:pt x="659" y="194"/>
                  </a:lnTo>
                  <a:lnTo>
                    <a:pt x="664" y="191"/>
                  </a:lnTo>
                  <a:lnTo>
                    <a:pt x="670" y="190"/>
                  </a:lnTo>
                  <a:lnTo>
                    <a:pt x="674" y="187"/>
                  </a:lnTo>
                  <a:lnTo>
                    <a:pt x="679" y="184"/>
                  </a:lnTo>
                  <a:lnTo>
                    <a:pt x="683" y="180"/>
                  </a:lnTo>
                  <a:lnTo>
                    <a:pt x="687" y="178"/>
                  </a:lnTo>
                  <a:lnTo>
                    <a:pt x="690" y="174"/>
                  </a:lnTo>
                  <a:lnTo>
                    <a:pt x="693" y="169"/>
                  </a:lnTo>
                  <a:lnTo>
                    <a:pt x="694" y="165"/>
                  </a:lnTo>
                  <a:lnTo>
                    <a:pt x="695" y="161"/>
                  </a:lnTo>
                  <a:lnTo>
                    <a:pt x="697" y="157"/>
                  </a:lnTo>
                  <a:lnTo>
                    <a:pt x="698" y="152"/>
                  </a:lnTo>
                  <a:lnTo>
                    <a:pt x="698" y="46"/>
                  </a:lnTo>
                  <a:lnTo>
                    <a:pt x="697" y="41"/>
                  </a:lnTo>
                  <a:lnTo>
                    <a:pt x="695" y="37"/>
                  </a:lnTo>
                  <a:lnTo>
                    <a:pt x="694" y="31"/>
                  </a:lnTo>
                  <a:lnTo>
                    <a:pt x="693" y="27"/>
                  </a:lnTo>
                  <a:lnTo>
                    <a:pt x="690" y="23"/>
                  </a:lnTo>
                  <a:lnTo>
                    <a:pt x="687" y="21"/>
                  </a:lnTo>
                  <a:lnTo>
                    <a:pt x="683" y="17"/>
                  </a:lnTo>
                  <a:lnTo>
                    <a:pt x="679" y="14"/>
                  </a:lnTo>
                  <a:lnTo>
                    <a:pt x="674" y="10"/>
                  </a:lnTo>
                  <a:lnTo>
                    <a:pt x="670" y="8"/>
                  </a:lnTo>
                  <a:lnTo>
                    <a:pt x="664" y="6"/>
                  </a:lnTo>
                  <a:lnTo>
                    <a:pt x="659" y="4"/>
                  </a:lnTo>
                  <a:lnTo>
                    <a:pt x="653" y="2"/>
                  </a:lnTo>
                  <a:lnTo>
                    <a:pt x="648" y="2"/>
                  </a:lnTo>
                  <a:lnTo>
                    <a:pt x="641" y="0"/>
                  </a:lnTo>
                  <a:lnTo>
                    <a:pt x="636" y="0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0" y="0"/>
                  </a:lnTo>
                  <a:lnTo>
                    <a:pt x="44" y="2"/>
                  </a:lnTo>
                  <a:lnTo>
                    <a:pt x="40" y="3"/>
                  </a:lnTo>
                  <a:lnTo>
                    <a:pt x="34" y="4"/>
                  </a:lnTo>
                  <a:lnTo>
                    <a:pt x="29" y="7"/>
                  </a:lnTo>
                  <a:lnTo>
                    <a:pt x="25" y="8"/>
                  </a:lnTo>
                  <a:lnTo>
                    <a:pt x="21" y="11"/>
                  </a:lnTo>
                  <a:lnTo>
                    <a:pt x="17" y="14"/>
                  </a:lnTo>
                  <a:lnTo>
                    <a:pt x="13" y="17"/>
                  </a:lnTo>
                  <a:lnTo>
                    <a:pt x="11" y="21"/>
                  </a:lnTo>
                  <a:lnTo>
                    <a:pt x="8" y="23"/>
                  </a:lnTo>
                  <a:lnTo>
                    <a:pt x="5" y="27"/>
                  </a:lnTo>
                  <a:lnTo>
                    <a:pt x="2" y="31"/>
                  </a:lnTo>
                  <a:lnTo>
                    <a:pt x="1" y="34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5" name="Freeform 13"/>
            <p:cNvSpPr>
              <a:spLocks/>
            </p:cNvSpPr>
            <p:nvPr/>
          </p:nvSpPr>
          <p:spPr bwMode="auto">
            <a:xfrm>
              <a:off x="3753" y="3337"/>
              <a:ext cx="143" cy="145"/>
            </a:xfrm>
            <a:custGeom>
              <a:avLst/>
              <a:gdLst>
                <a:gd name="T0" fmla="*/ 67 w 143"/>
                <a:gd name="T1" fmla="*/ 145 h 145"/>
                <a:gd name="T2" fmla="*/ 61 w 143"/>
                <a:gd name="T3" fmla="*/ 144 h 145"/>
                <a:gd name="T4" fmla="*/ 50 w 143"/>
                <a:gd name="T5" fmla="*/ 141 h 145"/>
                <a:gd name="T6" fmla="*/ 36 w 143"/>
                <a:gd name="T7" fmla="*/ 135 h 145"/>
                <a:gd name="T8" fmla="*/ 25 w 143"/>
                <a:gd name="T9" fmla="*/ 127 h 145"/>
                <a:gd name="T10" fmla="*/ 16 w 143"/>
                <a:gd name="T11" fmla="*/ 118 h 145"/>
                <a:gd name="T12" fmla="*/ 8 w 143"/>
                <a:gd name="T13" fmla="*/ 106 h 145"/>
                <a:gd name="T14" fmla="*/ 2 w 143"/>
                <a:gd name="T15" fmla="*/ 94 h 145"/>
                <a:gd name="T16" fmla="*/ 0 w 143"/>
                <a:gd name="T17" fmla="*/ 80 h 145"/>
                <a:gd name="T18" fmla="*/ 0 w 143"/>
                <a:gd name="T19" fmla="*/ 69 h 145"/>
                <a:gd name="T20" fmla="*/ 0 w 143"/>
                <a:gd name="T21" fmla="*/ 62 h 145"/>
                <a:gd name="T22" fmla="*/ 2 w 143"/>
                <a:gd name="T23" fmla="*/ 52 h 145"/>
                <a:gd name="T24" fmla="*/ 8 w 143"/>
                <a:gd name="T25" fmla="*/ 38 h 145"/>
                <a:gd name="T26" fmla="*/ 16 w 143"/>
                <a:gd name="T27" fmla="*/ 26 h 145"/>
                <a:gd name="T28" fmla="*/ 25 w 143"/>
                <a:gd name="T29" fmla="*/ 16 h 145"/>
                <a:gd name="T30" fmla="*/ 36 w 143"/>
                <a:gd name="T31" fmla="*/ 8 h 145"/>
                <a:gd name="T32" fmla="*/ 50 w 143"/>
                <a:gd name="T33" fmla="*/ 3 h 145"/>
                <a:gd name="T34" fmla="*/ 61 w 143"/>
                <a:gd name="T35" fmla="*/ 0 h 145"/>
                <a:gd name="T36" fmla="*/ 67 w 143"/>
                <a:gd name="T37" fmla="*/ 0 h 145"/>
                <a:gd name="T38" fmla="*/ 76 w 143"/>
                <a:gd name="T39" fmla="*/ 0 h 145"/>
                <a:gd name="T40" fmla="*/ 82 w 143"/>
                <a:gd name="T41" fmla="*/ 0 h 145"/>
                <a:gd name="T42" fmla="*/ 92 w 143"/>
                <a:gd name="T43" fmla="*/ 3 h 145"/>
                <a:gd name="T44" fmla="*/ 105 w 143"/>
                <a:gd name="T45" fmla="*/ 8 h 145"/>
                <a:gd name="T46" fmla="*/ 116 w 143"/>
                <a:gd name="T47" fmla="*/ 16 h 145"/>
                <a:gd name="T48" fmla="*/ 126 w 143"/>
                <a:gd name="T49" fmla="*/ 26 h 145"/>
                <a:gd name="T50" fmla="*/ 134 w 143"/>
                <a:gd name="T51" fmla="*/ 38 h 145"/>
                <a:gd name="T52" fmla="*/ 139 w 143"/>
                <a:gd name="T53" fmla="*/ 52 h 145"/>
                <a:gd name="T54" fmla="*/ 142 w 143"/>
                <a:gd name="T55" fmla="*/ 62 h 145"/>
                <a:gd name="T56" fmla="*/ 143 w 143"/>
                <a:gd name="T57" fmla="*/ 69 h 145"/>
                <a:gd name="T58" fmla="*/ 143 w 143"/>
                <a:gd name="T59" fmla="*/ 80 h 145"/>
                <a:gd name="T60" fmla="*/ 139 w 143"/>
                <a:gd name="T61" fmla="*/ 94 h 145"/>
                <a:gd name="T62" fmla="*/ 134 w 143"/>
                <a:gd name="T63" fmla="*/ 106 h 145"/>
                <a:gd name="T64" fmla="*/ 126 w 143"/>
                <a:gd name="T65" fmla="*/ 118 h 145"/>
                <a:gd name="T66" fmla="*/ 116 w 143"/>
                <a:gd name="T67" fmla="*/ 127 h 145"/>
                <a:gd name="T68" fmla="*/ 105 w 143"/>
                <a:gd name="T69" fmla="*/ 135 h 145"/>
                <a:gd name="T70" fmla="*/ 92 w 143"/>
                <a:gd name="T71" fmla="*/ 141 h 145"/>
                <a:gd name="T72" fmla="*/ 82 w 143"/>
                <a:gd name="T73" fmla="*/ 144 h 145"/>
                <a:gd name="T74" fmla="*/ 76 w 143"/>
                <a:gd name="T75" fmla="*/ 145 h 145"/>
                <a:gd name="T76" fmla="*/ 71 w 143"/>
                <a:gd name="T77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3" h="145">
                  <a:moveTo>
                    <a:pt x="71" y="145"/>
                  </a:moveTo>
                  <a:lnTo>
                    <a:pt x="67" y="145"/>
                  </a:lnTo>
                  <a:lnTo>
                    <a:pt x="65" y="145"/>
                  </a:lnTo>
                  <a:lnTo>
                    <a:pt x="61" y="144"/>
                  </a:lnTo>
                  <a:lnTo>
                    <a:pt x="57" y="144"/>
                  </a:lnTo>
                  <a:lnTo>
                    <a:pt x="50" y="141"/>
                  </a:lnTo>
                  <a:lnTo>
                    <a:pt x="43" y="138"/>
                  </a:lnTo>
                  <a:lnTo>
                    <a:pt x="36" y="135"/>
                  </a:lnTo>
                  <a:lnTo>
                    <a:pt x="31" y="131"/>
                  </a:lnTo>
                  <a:lnTo>
                    <a:pt x="25" y="127"/>
                  </a:lnTo>
                  <a:lnTo>
                    <a:pt x="21" y="123"/>
                  </a:lnTo>
                  <a:lnTo>
                    <a:pt x="16" y="118"/>
                  </a:lnTo>
                  <a:lnTo>
                    <a:pt x="12" y="112"/>
                  </a:lnTo>
                  <a:lnTo>
                    <a:pt x="8" y="106"/>
                  </a:lnTo>
                  <a:lnTo>
                    <a:pt x="5" y="100"/>
                  </a:lnTo>
                  <a:lnTo>
                    <a:pt x="2" y="94"/>
                  </a:lnTo>
                  <a:lnTo>
                    <a:pt x="1" y="87"/>
                  </a:lnTo>
                  <a:lnTo>
                    <a:pt x="0" y="80"/>
                  </a:lnTo>
                  <a:lnTo>
                    <a:pt x="0" y="73"/>
                  </a:lnTo>
                  <a:lnTo>
                    <a:pt x="0" y="69"/>
                  </a:lnTo>
                  <a:lnTo>
                    <a:pt x="0" y="65"/>
                  </a:lnTo>
                  <a:lnTo>
                    <a:pt x="0" y="62"/>
                  </a:lnTo>
                  <a:lnTo>
                    <a:pt x="1" y="58"/>
                  </a:lnTo>
                  <a:lnTo>
                    <a:pt x="2" y="52"/>
                  </a:lnTo>
                  <a:lnTo>
                    <a:pt x="5" y="45"/>
                  </a:lnTo>
                  <a:lnTo>
                    <a:pt x="8" y="38"/>
                  </a:lnTo>
                  <a:lnTo>
                    <a:pt x="12" y="31"/>
                  </a:lnTo>
                  <a:lnTo>
                    <a:pt x="16" y="26"/>
                  </a:lnTo>
                  <a:lnTo>
                    <a:pt x="21" y="22"/>
                  </a:lnTo>
                  <a:lnTo>
                    <a:pt x="25" y="16"/>
                  </a:lnTo>
                  <a:lnTo>
                    <a:pt x="31" y="12"/>
                  </a:lnTo>
                  <a:lnTo>
                    <a:pt x="36" y="8"/>
                  </a:lnTo>
                  <a:lnTo>
                    <a:pt x="43" y="6"/>
                  </a:lnTo>
                  <a:lnTo>
                    <a:pt x="50" y="3"/>
                  </a:lnTo>
                  <a:lnTo>
                    <a:pt x="57" y="2"/>
                  </a:lnTo>
                  <a:lnTo>
                    <a:pt x="61" y="0"/>
                  </a:lnTo>
                  <a:lnTo>
                    <a:pt x="65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82" y="0"/>
                  </a:lnTo>
                  <a:lnTo>
                    <a:pt x="86" y="2"/>
                  </a:lnTo>
                  <a:lnTo>
                    <a:pt x="92" y="3"/>
                  </a:lnTo>
                  <a:lnTo>
                    <a:pt x="100" y="6"/>
                  </a:lnTo>
                  <a:lnTo>
                    <a:pt x="105" y="8"/>
                  </a:lnTo>
                  <a:lnTo>
                    <a:pt x="111" y="12"/>
                  </a:lnTo>
                  <a:lnTo>
                    <a:pt x="116" y="16"/>
                  </a:lnTo>
                  <a:lnTo>
                    <a:pt x="123" y="22"/>
                  </a:lnTo>
                  <a:lnTo>
                    <a:pt x="126" y="26"/>
                  </a:lnTo>
                  <a:lnTo>
                    <a:pt x="131" y="31"/>
                  </a:lnTo>
                  <a:lnTo>
                    <a:pt x="134" y="38"/>
                  </a:lnTo>
                  <a:lnTo>
                    <a:pt x="138" y="45"/>
                  </a:lnTo>
                  <a:lnTo>
                    <a:pt x="139" y="52"/>
                  </a:lnTo>
                  <a:lnTo>
                    <a:pt x="142" y="58"/>
                  </a:lnTo>
                  <a:lnTo>
                    <a:pt x="142" y="62"/>
                  </a:lnTo>
                  <a:lnTo>
                    <a:pt x="143" y="65"/>
                  </a:lnTo>
                  <a:lnTo>
                    <a:pt x="143" y="69"/>
                  </a:lnTo>
                  <a:lnTo>
                    <a:pt x="143" y="73"/>
                  </a:lnTo>
                  <a:lnTo>
                    <a:pt x="143" y="80"/>
                  </a:lnTo>
                  <a:lnTo>
                    <a:pt x="142" y="87"/>
                  </a:lnTo>
                  <a:lnTo>
                    <a:pt x="139" y="94"/>
                  </a:lnTo>
                  <a:lnTo>
                    <a:pt x="138" y="100"/>
                  </a:lnTo>
                  <a:lnTo>
                    <a:pt x="134" y="106"/>
                  </a:lnTo>
                  <a:lnTo>
                    <a:pt x="131" y="112"/>
                  </a:lnTo>
                  <a:lnTo>
                    <a:pt x="126" y="118"/>
                  </a:lnTo>
                  <a:lnTo>
                    <a:pt x="123" y="123"/>
                  </a:lnTo>
                  <a:lnTo>
                    <a:pt x="116" y="127"/>
                  </a:lnTo>
                  <a:lnTo>
                    <a:pt x="111" y="131"/>
                  </a:lnTo>
                  <a:lnTo>
                    <a:pt x="105" y="135"/>
                  </a:lnTo>
                  <a:lnTo>
                    <a:pt x="100" y="138"/>
                  </a:lnTo>
                  <a:lnTo>
                    <a:pt x="92" y="141"/>
                  </a:lnTo>
                  <a:lnTo>
                    <a:pt x="86" y="144"/>
                  </a:lnTo>
                  <a:lnTo>
                    <a:pt x="82" y="144"/>
                  </a:lnTo>
                  <a:lnTo>
                    <a:pt x="78" y="145"/>
                  </a:lnTo>
                  <a:lnTo>
                    <a:pt x="76" y="145"/>
                  </a:lnTo>
                  <a:lnTo>
                    <a:pt x="71" y="145"/>
                  </a:lnTo>
                  <a:lnTo>
                    <a:pt x="71" y="1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6" name="Freeform 14"/>
            <p:cNvSpPr>
              <a:spLocks/>
            </p:cNvSpPr>
            <p:nvPr/>
          </p:nvSpPr>
          <p:spPr bwMode="auto">
            <a:xfrm>
              <a:off x="3791" y="3376"/>
              <a:ext cx="71" cy="71"/>
            </a:xfrm>
            <a:custGeom>
              <a:avLst/>
              <a:gdLst>
                <a:gd name="T0" fmla="*/ 35 w 71"/>
                <a:gd name="T1" fmla="*/ 71 h 71"/>
                <a:gd name="T2" fmla="*/ 31 w 71"/>
                <a:gd name="T3" fmla="*/ 71 h 71"/>
                <a:gd name="T4" fmla="*/ 27 w 71"/>
                <a:gd name="T5" fmla="*/ 71 h 71"/>
                <a:gd name="T6" fmla="*/ 24 w 71"/>
                <a:gd name="T7" fmla="*/ 69 h 71"/>
                <a:gd name="T8" fmla="*/ 20 w 71"/>
                <a:gd name="T9" fmla="*/ 68 h 71"/>
                <a:gd name="T10" fmla="*/ 15 w 71"/>
                <a:gd name="T11" fmla="*/ 64 h 71"/>
                <a:gd name="T12" fmla="*/ 9 w 71"/>
                <a:gd name="T13" fmla="*/ 60 h 71"/>
                <a:gd name="T14" fmla="*/ 5 w 71"/>
                <a:gd name="T15" fmla="*/ 55 h 71"/>
                <a:gd name="T16" fmla="*/ 2 w 71"/>
                <a:gd name="T17" fmla="*/ 49 h 71"/>
                <a:gd name="T18" fmla="*/ 0 w 71"/>
                <a:gd name="T19" fmla="*/ 42 h 71"/>
                <a:gd name="T20" fmla="*/ 0 w 71"/>
                <a:gd name="T21" fmla="*/ 36 h 71"/>
                <a:gd name="T22" fmla="*/ 0 w 71"/>
                <a:gd name="T23" fmla="*/ 32 h 71"/>
                <a:gd name="T24" fmla="*/ 0 w 71"/>
                <a:gd name="T25" fmla="*/ 27 h 71"/>
                <a:gd name="T26" fmla="*/ 0 w 71"/>
                <a:gd name="T27" fmla="*/ 25 h 71"/>
                <a:gd name="T28" fmla="*/ 2 w 71"/>
                <a:gd name="T29" fmla="*/ 21 h 71"/>
                <a:gd name="T30" fmla="*/ 5 w 71"/>
                <a:gd name="T31" fmla="*/ 15 h 71"/>
                <a:gd name="T32" fmla="*/ 9 w 71"/>
                <a:gd name="T33" fmla="*/ 10 h 71"/>
                <a:gd name="T34" fmla="*/ 15 w 71"/>
                <a:gd name="T35" fmla="*/ 6 h 71"/>
                <a:gd name="T36" fmla="*/ 20 w 71"/>
                <a:gd name="T37" fmla="*/ 2 h 71"/>
                <a:gd name="T38" fmla="*/ 24 w 71"/>
                <a:gd name="T39" fmla="*/ 0 h 71"/>
                <a:gd name="T40" fmla="*/ 27 w 71"/>
                <a:gd name="T41" fmla="*/ 0 h 71"/>
                <a:gd name="T42" fmla="*/ 31 w 71"/>
                <a:gd name="T43" fmla="*/ 0 h 71"/>
                <a:gd name="T44" fmla="*/ 35 w 71"/>
                <a:gd name="T45" fmla="*/ 0 h 71"/>
                <a:gd name="T46" fmla="*/ 40 w 71"/>
                <a:gd name="T47" fmla="*/ 0 h 71"/>
                <a:gd name="T48" fmla="*/ 48 w 71"/>
                <a:gd name="T49" fmla="*/ 2 h 71"/>
                <a:gd name="T50" fmla="*/ 54 w 71"/>
                <a:gd name="T51" fmla="*/ 6 h 71"/>
                <a:gd name="T52" fmla="*/ 61 w 71"/>
                <a:gd name="T53" fmla="*/ 10 h 71"/>
                <a:gd name="T54" fmla="*/ 63 w 71"/>
                <a:gd name="T55" fmla="*/ 15 h 71"/>
                <a:gd name="T56" fmla="*/ 67 w 71"/>
                <a:gd name="T57" fmla="*/ 21 h 71"/>
                <a:gd name="T58" fmla="*/ 69 w 71"/>
                <a:gd name="T59" fmla="*/ 25 h 71"/>
                <a:gd name="T60" fmla="*/ 70 w 71"/>
                <a:gd name="T61" fmla="*/ 27 h 71"/>
                <a:gd name="T62" fmla="*/ 70 w 71"/>
                <a:gd name="T63" fmla="*/ 32 h 71"/>
                <a:gd name="T64" fmla="*/ 71 w 71"/>
                <a:gd name="T65" fmla="*/ 36 h 71"/>
                <a:gd name="T66" fmla="*/ 70 w 71"/>
                <a:gd name="T67" fmla="*/ 42 h 71"/>
                <a:gd name="T68" fmla="*/ 67 w 71"/>
                <a:gd name="T69" fmla="*/ 49 h 71"/>
                <a:gd name="T70" fmla="*/ 63 w 71"/>
                <a:gd name="T71" fmla="*/ 55 h 71"/>
                <a:gd name="T72" fmla="*/ 61 w 71"/>
                <a:gd name="T73" fmla="*/ 60 h 71"/>
                <a:gd name="T74" fmla="*/ 54 w 71"/>
                <a:gd name="T75" fmla="*/ 64 h 71"/>
                <a:gd name="T76" fmla="*/ 48 w 71"/>
                <a:gd name="T77" fmla="*/ 68 h 71"/>
                <a:gd name="T78" fmla="*/ 40 w 71"/>
                <a:gd name="T79" fmla="*/ 71 h 71"/>
                <a:gd name="T80" fmla="*/ 35 w 71"/>
                <a:gd name="T81" fmla="*/ 71 h 71"/>
                <a:gd name="T82" fmla="*/ 35 w 71"/>
                <a:gd name="T8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" h="71">
                  <a:moveTo>
                    <a:pt x="35" y="71"/>
                  </a:moveTo>
                  <a:lnTo>
                    <a:pt x="31" y="71"/>
                  </a:lnTo>
                  <a:lnTo>
                    <a:pt x="27" y="71"/>
                  </a:lnTo>
                  <a:lnTo>
                    <a:pt x="24" y="69"/>
                  </a:lnTo>
                  <a:lnTo>
                    <a:pt x="20" y="68"/>
                  </a:lnTo>
                  <a:lnTo>
                    <a:pt x="15" y="64"/>
                  </a:lnTo>
                  <a:lnTo>
                    <a:pt x="9" y="60"/>
                  </a:lnTo>
                  <a:lnTo>
                    <a:pt x="5" y="55"/>
                  </a:lnTo>
                  <a:lnTo>
                    <a:pt x="2" y="49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1"/>
                  </a:lnTo>
                  <a:lnTo>
                    <a:pt x="5" y="15"/>
                  </a:lnTo>
                  <a:lnTo>
                    <a:pt x="9" y="10"/>
                  </a:lnTo>
                  <a:lnTo>
                    <a:pt x="15" y="6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40" y="0"/>
                  </a:lnTo>
                  <a:lnTo>
                    <a:pt x="48" y="2"/>
                  </a:lnTo>
                  <a:lnTo>
                    <a:pt x="54" y="6"/>
                  </a:lnTo>
                  <a:lnTo>
                    <a:pt x="61" y="10"/>
                  </a:lnTo>
                  <a:lnTo>
                    <a:pt x="63" y="15"/>
                  </a:lnTo>
                  <a:lnTo>
                    <a:pt x="67" y="21"/>
                  </a:lnTo>
                  <a:lnTo>
                    <a:pt x="69" y="25"/>
                  </a:lnTo>
                  <a:lnTo>
                    <a:pt x="70" y="27"/>
                  </a:lnTo>
                  <a:lnTo>
                    <a:pt x="70" y="32"/>
                  </a:lnTo>
                  <a:lnTo>
                    <a:pt x="71" y="36"/>
                  </a:lnTo>
                  <a:lnTo>
                    <a:pt x="70" y="42"/>
                  </a:lnTo>
                  <a:lnTo>
                    <a:pt x="67" y="49"/>
                  </a:lnTo>
                  <a:lnTo>
                    <a:pt x="63" y="55"/>
                  </a:lnTo>
                  <a:lnTo>
                    <a:pt x="61" y="60"/>
                  </a:lnTo>
                  <a:lnTo>
                    <a:pt x="54" y="64"/>
                  </a:lnTo>
                  <a:lnTo>
                    <a:pt x="48" y="68"/>
                  </a:lnTo>
                  <a:lnTo>
                    <a:pt x="40" y="71"/>
                  </a:lnTo>
                  <a:lnTo>
                    <a:pt x="35" y="71"/>
                  </a:lnTo>
                  <a:lnTo>
                    <a:pt x="35" y="71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7" name="Freeform 15"/>
            <p:cNvSpPr>
              <a:spLocks/>
            </p:cNvSpPr>
            <p:nvPr/>
          </p:nvSpPr>
          <p:spPr bwMode="auto">
            <a:xfrm>
              <a:off x="3704" y="3284"/>
              <a:ext cx="134" cy="136"/>
            </a:xfrm>
            <a:custGeom>
              <a:avLst/>
              <a:gdLst>
                <a:gd name="T0" fmla="*/ 3 w 134"/>
                <a:gd name="T1" fmla="*/ 86 h 136"/>
                <a:gd name="T2" fmla="*/ 0 w 134"/>
                <a:gd name="T3" fmla="*/ 86 h 136"/>
                <a:gd name="T4" fmla="*/ 0 w 134"/>
                <a:gd name="T5" fmla="*/ 0 h 136"/>
                <a:gd name="T6" fmla="*/ 87 w 134"/>
                <a:gd name="T7" fmla="*/ 0 h 136"/>
                <a:gd name="T8" fmla="*/ 87 w 134"/>
                <a:gd name="T9" fmla="*/ 0 h 136"/>
                <a:gd name="T10" fmla="*/ 87 w 134"/>
                <a:gd name="T11" fmla="*/ 3 h 136"/>
                <a:gd name="T12" fmla="*/ 87 w 134"/>
                <a:gd name="T13" fmla="*/ 7 h 136"/>
                <a:gd name="T14" fmla="*/ 87 w 134"/>
                <a:gd name="T15" fmla="*/ 14 h 136"/>
                <a:gd name="T16" fmla="*/ 87 w 134"/>
                <a:gd name="T17" fmla="*/ 17 h 136"/>
                <a:gd name="T18" fmla="*/ 87 w 134"/>
                <a:gd name="T19" fmla="*/ 21 h 136"/>
                <a:gd name="T20" fmla="*/ 87 w 134"/>
                <a:gd name="T21" fmla="*/ 25 h 136"/>
                <a:gd name="T22" fmla="*/ 87 w 134"/>
                <a:gd name="T23" fmla="*/ 29 h 136"/>
                <a:gd name="T24" fmla="*/ 87 w 134"/>
                <a:gd name="T25" fmla="*/ 33 h 136"/>
                <a:gd name="T26" fmla="*/ 87 w 134"/>
                <a:gd name="T27" fmla="*/ 37 h 136"/>
                <a:gd name="T28" fmla="*/ 87 w 134"/>
                <a:gd name="T29" fmla="*/ 41 h 136"/>
                <a:gd name="T30" fmla="*/ 87 w 134"/>
                <a:gd name="T31" fmla="*/ 46 h 136"/>
                <a:gd name="T32" fmla="*/ 89 w 134"/>
                <a:gd name="T33" fmla="*/ 49 h 136"/>
                <a:gd name="T34" fmla="*/ 92 w 134"/>
                <a:gd name="T35" fmla="*/ 53 h 136"/>
                <a:gd name="T36" fmla="*/ 95 w 134"/>
                <a:gd name="T37" fmla="*/ 57 h 136"/>
                <a:gd name="T38" fmla="*/ 99 w 134"/>
                <a:gd name="T39" fmla="*/ 64 h 136"/>
                <a:gd name="T40" fmla="*/ 103 w 134"/>
                <a:gd name="T41" fmla="*/ 69 h 136"/>
                <a:gd name="T42" fmla="*/ 106 w 134"/>
                <a:gd name="T43" fmla="*/ 75 h 136"/>
                <a:gd name="T44" fmla="*/ 110 w 134"/>
                <a:gd name="T45" fmla="*/ 82 h 136"/>
                <a:gd name="T46" fmla="*/ 114 w 134"/>
                <a:gd name="T47" fmla="*/ 88 h 136"/>
                <a:gd name="T48" fmla="*/ 118 w 134"/>
                <a:gd name="T49" fmla="*/ 94 h 136"/>
                <a:gd name="T50" fmla="*/ 122 w 134"/>
                <a:gd name="T51" fmla="*/ 99 h 136"/>
                <a:gd name="T52" fmla="*/ 125 w 134"/>
                <a:gd name="T53" fmla="*/ 105 h 136"/>
                <a:gd name="T54" fmla="*/ 127 w 134"/>
                <a:gd name="T55" fmla="*/ 109 h 136"/>
                <a:gd name="T56" fmla="*/ 130 w 134"/>
                <a:gd name="T57" fmla="*/ 113 h 136"/>
                <a:gd name="T58" fmla="*/ 133 w 134"/>
                <a:gd name="T59" fmla="*/ 115 h 136"/>
                <a:gd name="T60" fmla="*/ 134 w 134"/>
                <a:gd name="T61" fmla="*/ 117 h 136"/>
                <a:gd name="T62" fmla="*/ 134 w 134"/>
                <a:gd name="T63" fmla="*/ 118 h 136"/>
                <a:gd name="T64" fmla="*/ 110 w 134"/>
                <a:gd name="T65" fmla="*/ 136 h 136"/>
                <a:gd name="T66" fmla="*/ 108 w 134"/>
                <a:gd name="T67" fmla="*/ 134 h 136"/>
                <a:gd name="T68" fmla="*/ 106 w 134"/>
                <a:gd name="T69" fmla="*/ 133 h 136"/>
                <a:gd name="T70" fmla="*/ 102 w 134"/>
                <a:gd name="T71" fmla="*/ 130 h 136"/>
                <a:gd name="T72" fmla="*/ 95 w 134"/>
                <a:gd name="T73" fmla="*/ 129 h 136"/>
                <a:gd name="T74" fmla="*/ 92 w 134"/>
                <a:gd name="T75" fmla="*/ 128 h 136"/>
                <a:gd name="T76" fmla="*/ 88 w 134"/>
                <a:gd name="T77" fmla="*/ 125 h 136"/>
                <a:gd name="T78" fmla="*/ 84 w 134"/>
                <a:gd name="T79" fmla="*/ 124 h 136"/>
                <a:gd name="T80" fmla="*/ 80 w 134"/>
                <a:gd name="T81" fmla="*/ 121 h 136"/>
                <a:gd name="T82" fmla="*/ 76 w 134"/>
                <a:gd name="T83" fmla="*/ 119 h 136"/>
                <a:gd name="T84" fmla="*/ 70 w 134"/>
                <a:gd name="T85" fmla="*/ 117 h 136"/>
                <a:gd name="T86" fmla="*/ 66 w 134"/>
                <a:gd name="T87" fmla="*/ 115 h 136"/>
                <a:gd name="T88" fmla="*/ 62 w 134"/>
                <a:gd name="T89" fmla="*/ 114 h 136"/>
                <a:gd name="T90" fmla="*/ 58 w 134"/>
                <a:gd name="T91" fmla="*/ 111 h 136"/>
                <a:gd name="T92" fmla="*/ 53 w 134"/>
                <a:gd name="T93" fmla="*/ 109 h 136"/>
                <a:gd name="T94" fmla="*/ 47 w 134"/>
                <a:gd name="T95" fmla="*/ 106 h 136"/>
                <a:gd name="T96" fmla="*/ 45 w 134"/>
                <a:gd name="T97" fmla="*/ 105 h 136"/>
                <a:gd name="T98" fmla="*/ 39 w 134"/>
                <a:gd name="T99" fmla="*/ 102 h 136"/>
                <a:gd name="T100" fmla="*/ 35 w 134"/>
                <a:gd name="T101" fmla="*/ 101 h 136"/>
                <a:gd name="T102" fmla="*/ 31 w 134"/>
                <a:gd name="T103" fmla="*/ 98 h 136"/>
                <a:gd name="T104" fmla="*/ 27 w 134"/>
                <a:gd name="T105" fmla="*/ 96 h 136"/>
                <a:gd name="T106" fmla="*/ 23 w 134"/>
                <a:gd name="T107" fmla="*/ 95 h 136"/>
                <a:gd name="T108" fmla="*/ 19 w 134"/>
                <a:gd name="T109" fmla="*/ 94 h 136"/>
                <a:gd name="T110" fmla="*/ 15 w 134"/>
                <a:gd name="T111" fmla="*/ 91 h 136"/>
                <a:gd name="T112" fmla="*/ 12 w 134"/>
                <a:gd name="T113" fmla="*/ 90 h 136"/>
                <a:gd name="T114" fmla="*/ 7 w 134"/>
                <a:gd name="T115" fmla="*/ 87 h 136"/>
                <a:gd name="T116" fmla="*/ 3 w 134"/>
                <a:gd name="T117" fmla="*/ 86 h 136"/>
                <a:gd name="T118" fmla="*/ 3 w 134"/>
                <a:gd name="T119" fmla="*/ 8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4" h="136">
                  <a:moveTo>
                    <a:pt x="3" y="86"/>
                  </a:moveTo>
                  <a:lnTo>
                    <a:pt x="0" y="86"/>
                  </a:lnTo>
                  <a:lnTo>
                    <a:pt x="0" y="0"/>
                  </a:lnTo>
                  <a:lnTo>
                    <a:pt x="87" y="0"/>
                  </a:lnTo>
                  <a:lnTo>
                    <a:pt x="87" y="0"/>
                  </a:lnTo>
                  <a:lnTo>
                    <a:pt x="87" y="3"/>
                  </a:lnTo>
                  <a:lnTo>
                    <a:pt x="87" y="7"/>
                  </a:lnTo>
                  <a:lnTo>
                    <a:pt x="87" y="14"/>
                  </a:lnTo>
                  <a:lnTo>
                    <a:pt x="87" y="17"/>
                  </a:lnTo>
                  <a:lnTo>
                    <a:pt x="87" y="21"/>
                  </a:lnTo>
                  <a:lnTo>
                    <a:pt x="87" y="25"/>
                  </a:lnTo>
                  <a:lnTo>
                    <a:pt x="87" y="29"/>
                  </a:lnTo>
                  <a:lnTo>
                    <a:pt x="87" y="33"/>
                  </a:lnTo>
                  <a:lnTo>
                    <a:pt x="87" y="37"/>
                  </a:lnTo>
                  <a:lnTo>
                    <a:pt x="87" y="41"/>
                  </a:lnTo>
                  <a:lnTo>
                    <a:pt x="87" y="46"/>
                  </a:lnTo>
                  <a:lnTo>
                    <a:pt x="89" y="49"/>
                  </a:lnTo>
                  <a:lnTo>
                    <a:pt x="92" y="53"/>
                  </a:lnTo>
                  <a:lnTo>
                    <a:pt x="95" y="57"/>
                  </a:lnTo>
                  <a:lnTo>
                    <a:pt x="99" y="64"/>
                  </a:lnTo>
                  <a:lnTo>
                    <a:pt x="103" y="69"/>
                  </a:lnTo>
                  <a:lnTo>
                    <a:pt x="106" y="75"/>
                  </a:lnTo>
                  <a:lnTo>
                    <a:pt x="110" y="82"/>
                  </a:lnTo>
                  <a:lnTo>
                    <a:pt x="114" y="88"/>
                  </a:lnTo>
                  <a:lnTo>
                    <a:pt x="118" y="94"/>
                  </a:lnTo>
                  <a:lnTo>
                    <a:pt x="122" y="99"/>
                  </a:lnTo>
                  <a:lnTo>
                    <a:pt x="125" y="105"/>
                  </a:lnTo>
                  <a:lnTo>
                    <a:pt x="127" y="109"/>
                  </a:lnTo>
                  <a:lnTo>
                    <a:pt x="130" y="113"/>
                  </a:lnTo>
                  <a:lnTo>
                    <a:pt x="133" y="115"/>
                  </a:lnTo>
                  <a:lnTo>
                    <a:pt x="134" y="117"/>
                  </a:lnTo>
                  <a:lnTo>
                    <a:pt x="134" y="118"/>
                  </a:lnTo>
                  <a:lnTo>
                    <a:pt x="110" y="136"/>
                  </a:lnTo>
                  <a:lnTo>
                    <a:pt x="108" y="134"/>
                  </a:lnTo>
                  <a:lnTo>
                    <a:pt x="106" y="133"/>
                  </a:lnTo>
                  <a:lnTo>
                    <a:pt x="102" y="130"/>
                  </a:lnTo>
                  <a:lnTo>
                    <a:pt x="95" y="129"/>
                  </a:lnTo>
                  <a:lnTo>
                    <a:pt x="92" y="128"/>
                  </a:lnTo>
                  <a:lnTo>
                    <a:pt x="88" y="125"/>
                  </a:lnTo>
                  <a:lnTo>
                    <a:pt x="84" y="124"/>
                  </a:lnTo>
                  <a:lnTo>
                    <a:pt x="80" y="121"/>
                  </a:lnTo>
                  <a:lnTo>
                    <a:pt x="76" y="119"/>
                  </a:lnTo>
                  <a:lnTo>
                    <a:pt x="70" y="117"/>
                  </a:lnTo>
                  <a:lnTo>
                    <a:pt x="66" y="115"/>
                  </a:lnTo>
                  <a:lnTo>
                    <a:pt x="62" y="114"/>
                  </a:lnTo>
                  <a:lnTo>
                    <a:pt x="58" y="111"/>
                  </a:lnTo>
                  <a:lnTo>
                    <a:pt x="53" y="109"/>
                  </a:lnTo>
                  <a:lnTo>
                    <a:pt x="47" y="106"/>
                  </a:lnTo>
                  <a:lnTo>
                    <a:pt x="45" y="105"/>
                  </a:lnTo>
                  <a:lnTo>
                    <a:pt x="39" y="102"/>
                  </a:lnTo>
                  <a:lnTo>
                    <a:pt x="35" y="101"/>
                  </a:lnTo>
                  <a:lnTo>
                    <a:pt x="31" y="98"/>
                  </a:lnTo>
                  <a:lnTo>
                    <a:pt x="27" y="96"/>
                  </a:lnTo>
                  <a:lnTo>
                    <a:pt x="23" y="95"/>
                  </a:lnTo>
                  <a:lnTo>
                    <a:pt x="19" y="94"/>
                  </a:lnTo>
                  <a:lnTo>
                    <a:pt x="15" y="91"/>
                  </a:lnTo>
                  <a:lnTo>
                    <a:pt x="12" y="90"/>
                  </a:lnTo>
                  <a:lnTo>
                    <a:pt x="7" y="87"/>
                  </a:lnTo>
                  <a:lnTo>
                    <a:pt x="3" y="86"/>
                  </a:lnTo>
                  <a:lnTo>
                    <a:pt x="3" y="86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8" name="Freeform 16"/>
            <p:cNvSpPr>
              <a:spLocks/>
            </p:cNvSpPr>
            <p:nvPr/>
          </p:nvSpPr>
          <p:spPr bwMode="auto">
            <a:xfrm>
              <a:off x="3808" y="3394"/>
              <a:ext cx="37" cy="38"/>
            </a:xfrm>
            <a:custGeom>
              <a:avLst/>
              <a:gdLst>
                <a:gd name="T0" fmla="*/ 19 w 37"/>
                <a:gd name="T1" fmla="*/ 38 h 38"/>
                <a:gd name="T2" fmla="*/ 15 w 37"/>
                <a:gd name="T3" fmla="*/ 38 h 38"/>
                <a:gd name="T4" fmla="*/ 11 w 37"/>
                <a:gd name="T5" fmla="*/ 37 h 38"/>
                <a:gd name="T6" fmla="*/ 7 w 37"/>
                <a:gd name="T7" fmla="*/ 34 h 38"/>
                <a:gd name="T8" fmla="*/ 6 w 37"/>
                <a:gd name="T9" fmla="*/ 31 h 38"/>
                <a:gd name="T10" fmla="*/ 3 w 37"/>
                <a:gd name="T11" fmla="*/ 28 h 38"/>
                <a:gd name="T12" fmla="*/ 2 w 37"/>
                <a:gd name="T13" fmla="*/ 26 h 38"/>
                <a:gd name="T14" fmla="*/ 0 w 37"/>
                <a:gd name="T15" fmla="*/ 22 h 38"/>
                <a:gd name="T16" fmla="*/ 0 w 37"/>
                <a:gd name="T17" fmla="*/ 19 h 38"/>
                <a:gd name="T18" fmla="*/ 0 w 37"/>
                <a:gd name="T19" fmla="*/ 15 h 38"/>
                <a:gd name="T20" fmla="*/ 2 w 37"/>
                <a:gd name="T21" fmla="*/ 11 h 38"/>
                <a:gd name="T22" fmla="*/ 3 w 37"/>
                <a:gd name="T23" fmla="*/ 7 h 38"/>
                <a:gd name="T24" fmla="*/ 6 w 37"/>
                <a:gd name="T25" fmla="*/ 5 h 38"/>
                <a:gd name="T26" fmla="*/ 7 w 37"/>
                <a:gd name="T27" fmla="*/ 3 h 38"/>
                <a:gd name="T28" fmla="*/ 11 w 37"/>
                <a:gd name="T29" fmla="*/ 1 h 38"/>
                <a:gd name="T30" fmla="*/ 15 w 37"/>
                <a:gd name="T31" fmla="*/ 0 h 38"/>
                <a:gd name="T32" fmla="*/ 19 w 37"/>
                <a:gd name="T33" fmla="*/ 0 h 38"/>
                <a:gd name="T34" fmla="*/ 22 w 37"/>
                <a:gd name="T35" fmla="*/ 0 h 38"/>
                <a:gd name="T36" fmla="*/ 26 w 37"/>
                <a:gd name="T37" fmla="*/ 1 h 38"/>
                <a:gd name="T38" fmla="*/ 29 w 37"/>
                <a:gd name="T39" fmla="*/ 3 h 38"/>
                <a:gd name="T40" fmla="*/ 31 w 37"/>
                <a:gd name="T41" fmla="*/ 5 h 38"/>
                <a:gd name="T42" fmla="*/ 34 w 37"/>
                <a:gd name="T43" fmla="*/ 7 h 38"/>
                <a:gd name="T44" fmla="*/ 35 w 37"/>
                <a:gd name="T45" fmla="*/ 11 h 38"/>
                <a:gd name="T46" fmla="*/ 37 w 37"/>
                <a:gd name="T47" fmla="*/ 15 h 38"/>
                <a:gd name="T48" fmla="*/ 37 w 37"/>
                <a:gd name="T49" fmla="*/ 19 h 38"/>
                <a:gd name="T50" fmla="*/ 37 w 37"/>
                <a:gd name="T51" fmla="*/ 22 h 38"/>
                <a:gd name="T52" fmla="*/ 35 w 37"/>
                <a:gd name="T53" fmla="*/ 26 h 38"/>
                <a:gd name="T54" fmla="*/ 34 w 37"/>
                <a:gd name="T55" fmla="*/ 28 h 38"/>
                <a:gd name="T56" fmla="*/ 31 w 37"/>
                <a:gd name="T57" fmla="*/ 31 h 38"/>
                <a:gd name="T58" fmla="*/ 29 w 37"/>
                <a:gd name="T59" fmla="*/ 34 h 38"/>
                <a:gd name="T60" fmla="*/ 26 w 37"/>
                <a:gd name="T61" fmla="*/ 37 h 38"/>
                <a:gd name="T62" fmla="*/ 22 w 37"/>
                <a:gd name="T63" fmla="*/ 38 h 38"/>
                <a:gd name="T64" fmla="*/ 19 w 37"/>
                <a:gd name="T65" fmla="*/ 38 h 38"/>
                <a:gd name="T66" fmla="*/ 19 w 37"/>
                <a:gd name="T6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7" h="38">
                  <a:moveTo>
                    <a:pt x="19" y="38"/>
                  </a:moveTo>
                  <a:lnTo>
                    <a:pt x="15" y="38"/>
                  </a:lnTo>
                  <a:lnTo>
                    <a:pt x="11" y="37"/>
                  </a:lnTo>
                  <a:lnTo>
                    <a:pt x="7" y="34"/>
                  </a:lnTo>
                  <a:lnTo>
                    <a:pt x="6" y="31"/>
                  </a:lnTo>
                  <a:lnTo>
                    <a:pt x="3" y="28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2" y="11"/>
                  </a:lnTo>
                  <a:lnTo>
                    <a:pt x="3" y="7"/>
                  </a:lnTo>
                  <a:lnTo>
                    <a:pt x="6" y="5"/>
                  </a:lnTo>
                  <a:lnTo>
                    <a:pt x="7" y="3"/>
                  </a:lnTo>
                  <a:lnTo>
                    <a:pt x="11" y="1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6" y="1"/>
                  </a:lnTo>
                  <a:lnTo>
                    <a:pt x="29" y="3"/>
                  </a:lnTo>
                  <a:lnTo>
                    <a:pt x="31" y="5"/>
                  </a:lnTo>
                  <a:lnTo>
                    <a:pt x="34" y="7"/>
                  </a:lnTo>
                  <a:lnTo>
                    <a:pt x="35" y="11"/>
                  </a:lnTo>
                  <a:lnTo>
                    <a:pt x="37" y="15"/>
                  </a:lnTo>
                  <a:lnTo>
                    <a:pt x="37" y="19"/>
                  </a:lnTo>
                  <a:lnTo>
                    <a:pt x="37" y="22"/>
                  </a:lnTo>
                  <a:lnTo>
                    <a:pt x="35" y="26"/>
                  </a:lnTo>
                  <a:lnTo>
                    <a:pt x="34" y="28"/>
                  </a:lnTo>
                  <a:lnTo>
                    <a:pt x="31" y="31"/>
                  </a:lnTo>
                  <a:lnTo>
                    <a:pt x="29" y="34"/>
                  </a:lnTo>
                  <a:lnTo>
                    <a:pt x="26" y="37"/>
                  </a:lnTo>
                  <a:lnTo>
                    <a:pt x="22" y="38"/>
                  </a:lnTo>
                  <a:lnTo>
                    <a:pt x="19" y="38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49" name="Freeform 17"/>
            <p:cNvSpPr>
              <a:spLocks/>
            </p:cNvSpPr>
            <p:nvPr/>
          </p:nvSpPr>
          <p:spPr bwMode="auto">
            <a:xfrm>
              <a:off x="3073" y="3341"/>
              <a:ext cx="144" cy="144"/>
            </a:xfrm>
            <a:custGeom>
              <a:avLst/>
              <a:gdLst>
                <a:gd name="T0" fmla="*/ 79 w 144"/>
                <a:gd name="T1" fmla="*/ 144 h 144"/>
                <a:gd name="T2" fmla="*/ 92 w 144"/>
                <a:gd name="T3" fmla="*/ 140 h 144"/>
                <a:gd name="T4" fmla="*/ 105 w 144"/>
                <a:gd name="T5" fmla="*/ 134 h 144"/>
                <a:gd name="T6" fmla="*/ 117 w 144"/>
                <a:gd name="T7" fmla="*/ 126 h 144"/>
                <a:gd name="T8" fmla="*/ 126 w 144"/>
                <a:gd name="T9" fmla="*/ 117 h 144"/>
                <a:gd name="T10" fmla="*/ 134 w 144"/>
                <a:gd name="T11" fmla="*/ 106 h 144"/>
                <a:gd name="T12" fmla="*/ 140 w 144"/>
                <a:gd name="T13" fmla="*/ 92 h 144"/>
                <a:gd name="T14" fmla="*/ 144 w 144"/>
                <a:gd name="T15" fmla="*/ 79 h 144"/>
                <a:gd name="T16" fmla="*/ 144 w 144"/>
                <a:gd name="T17" fmla="*/ 69 h 144"/>
                <a:gd name="T18" fmla="*/ 143 w 144"/>
                <a:gd name="T19" fmla="*/ 61 h 144"/>
                <a:gd name="T20" fmla="*/ 140 w 144"/>
                <a:gd name="T21" fmla="*/ 50 h 144"/>
                <a:gd name="T22" fmla="*/ 134 w 144"/>
                <a:gd name="T23" fmla="*/ 37 h 144"/>
                <a:gd name="T24" fmla="*/ 126 w 144"/>
                <a:gd name="T25" fmla="*/ 26 h 144"/>
                <a:gd name="T26" fmla="*/ 117 w 144"/>
                <a:gd name="T27" fmla="*/ 16 h 144"/>
                <a:gd name="T28" fmla="*/ 105 w 144"/>
                <a:gd name="T29" fmla="*/ 8 h 144"/>
                <a:gd name="T30" fmla="*/ 92 w 144"/>
                <a:gd name="T31" fmla="*/ 3 h 144"/>
                <a:gd name="T32" fmla="*/ 79 w 144"/>
                <a:gd name="T33" fmla="*/ 0 h 144"/>
                <a:gd name="T34" fmla="*/ 68 w 144"/>
                <a:gd name="T35" fmla="*/ 0 h 144"/>
                <a:gd name="T36" fmla="*/ 61 w 144"/>
                <a:gd name="T37" fmla="*/ 0 h 144"/>
                <a:gd name="T38" fmla="*/ 51 w 144"/>
                <a:gd name="T39" fmla="*/ 3 h 144"/>
                <a:gd name="T40" fmla="*/ 37 w 144"/>
                <a:gd name="T41" fmla="*/ 8 h 144"/>
                <a:gd name="T42" fmla="*/ 26 w 144"/>
                <a:gd name="T43" fmla="*/ 16 h 144"/>
                <a:gd name="T44" fmla="*/ 17 w 144"/>
                <a:gd name="T45" fmla="*/ 26 h 144"/>
                <a:gd name="T46" fmla="*/ 9 w 144"/>
                <a:gd name="T47" fmla="*/ 37 h 144"/>
                <a:gd name="T48" fmla="*/ 3 w 144"/>
                <a:gd name="T49" fmla="*/ 50 h 144"/>
                <a:gd name="T50" fmla="*/ 0 w 144"/>
                <a:gd name="T51" fmla="*/ 61 h 144"/>
                <a:gd name="T52" fmla="*/ 0 w 144"/>
                <a:gd name="T53" fmla="*/ 69 h 144"/>
                <a:gd name="T54" fmla="*/ 0 w 144"/>
                <a:gd name="T55" fmla="*/ 79 h 144"/>
                <a:gd name="T56" fmla="*/ 3 w 144"/>
                <a:gd name="T57" fmla="*/ 92 h 144"/>
                <a:gd name="T58" fmla="*/ 9 w 144"/>
                <a:gd name="T59" fmla="*/ 106 h 144"/>
                <a:gd name="T60" fmla="*/ 17 w 144"/>
                <a:gd name="T61" fmla="*/ 117 h 144"/>
                <a:gd name="T62" fmla="*/ 26 w 144"/>
                <a:gd name="T63" fmla="*/ 126 h 144"/>
                <a:gd name="T64" fmla="*/ 37 w 144"/>
                <a:gd name="T65" fmla="*/ 134 h 144"/>
                <a:gd name="T66" fmla="*/ 51 w 144"/>
                <a:gd name="T67" fmla="*/ 140 h 144"/>
                <a:gd name="T68" fmla="*/ 61 w 144"/>
                <a:gd name="T69" fmla="*/ 142 h 144"/>
                <a:gd name="T70" fmla="*/ 68 w 144"/>
                <a:gd name="T71" fmla="*/ 144 h 144"/>
                <a:gd name="T72" fmla="*/ 72 w 144"/>
                <a:gd name="T73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" h="144">
                  <a:moveTo>
                    <a:pt x="72" y="144"/>
                  </a:moveTo>
                  <a:lnTo>
                    <a:pt x="79" y="144"/>
                  </a:lnTo>
                  <a:lnTo>
                    <a:pt x="86" y="142"/>
                  </a:lnTo>
                  <a:lnTo>
                    <a:pt x="92" y="140"/>
                  </a:lnTo>
                  <a:lnTo>
                    <a:pt x="99" y="138"/>
                  </a:lnTo>
                  <a:lnTo>
                    <a:pt x="105" y="134"/>
                  </a:lnTo>
                  <a:lnTo>
                    <a:pt x="111" y="130"/>
                  </a:lnTo>
                  <a:lnTo>
                    <a:pt x="117" y="126"/>
                  </a:lnTo>
                  <a:lnTo>
                    <a:pt x="122" y="122"/>
                  </a:lnTo>
                  <a:lnTo>
                    <a:pt x="126" y="117"/>
                  </a:lnTo>
                  <a:lnTo>
                    <a:pt x="130" y="111"/>
                  </a:lnTo>
                  <a:lnTo>
                    <a:pt x="134" y="106"/>
                  </a:lnTo>
                  <a:lnTo>
                    <a:pt x="137" y="99"/>
                  </a:lnTo>
                  <a:lnTo>
                    <a:pt x="140" y="92"/>
                  </a:lnTo>
                  <a:lnTo>
                    <a:pt x="143" y="85"/>
                  </a:lnTo>
                  <a:lnTo>
                    <a:pt x="144" y="79"/>
                  </a:lnTo>
                  <a:lnTo>
                    <a:pt x="144" y="72"/>
                  </a:lnTo>
                  <a:lnTo>
                    <a:pt x="144" y="69"/>
                  </a:lnTo>
                  <a:lnTo>
                    <a:pt x="144" y="65"/>
                  </a:lnTo>
                  <a:lnTo>
                    <a:pt x="143" y="61"/>
                  </a:lnTo>
                  <a:lnTo>
                    <a:pt x="143" y="57"/>
                  </a:lnTo>
                  <a:lnTo>
                    <a:pt x="140" y="50"/>
                  </a:lnTo>
                  <a:lnTo>
                    <a:pt x="137" y="45"/>
                  </a:lnTo>
                  <a:lnTo>
                    <a:pt x="134" y="37"/>
                  </a:lnTo>
                  <a:lnTo>
                    <a:pt x="130" y="31"/>
                  </a:lnTo>
                  <a:lnTo>
                    <a:pt x="126" y="26"/>
                  </a:lnTo>
                  <a:lnTo>
                    <a:pt x="122" y="22"/>
                  </a:lnTo>
                  <a:lnTo>
                    <a:pt x="117" y="16"/>
                  </a:lnTo>
                  <a:lnTo>
                    <a:pt x="111" y="12"/>
                  </a:lnTo>
                  <a:lnTo>
                    <a:pt x="105" y="8"/>
                  </a:lnTo>
                  <a:lnTo>
                    <a:pt x="99" y="6"/>
                  </a:lnTo>
                  <a:lnTo>
                    <a:pt x="92" y="3"/>
                  </a:lnTo>
                  <a:lnTo>
                    <a:pt x="86" y="3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1" y="0"/>
                  </a:lnTo>
                  <a:lnTo>
                    <a:pt x="57" y="3"/>
                  </a:lnTo>
                  <a:lnTo>
                    <a:pt x="51" y="3"/>
                  </a:lnTo>
                  <a:lnTo>
                    <a:pt x="45" y="6"/>
                  </a:lnTo>
                  <a:lnTo>
                    <a:pt x="37" y="8"/>
                  </a:lnTo>
                  <a:lnTo>
                    <a:pt x="32" y="12"/>
                  </a:lnTo>
                  <a:lnTo>
                    <a:pt x="26" y="16"/>
                  </a:lnTo>
                  <a:lnTo>
                    <a:pt x="21" y="22"/>
                  </a:lnTo>
                  <a:lnTo>
                    <a:pt x="17" y="26"/>
                  </a:lnTo>
                  <a:lnTo>
                    <a:pt x="13" y="31"/>
                  </a:lnTo>
                  <a:lnTo>
                    <a:pt x="9" y="37"/>
                  </a:lnTo>
                  <a:lnTo>
                    <a:pt x="6" y="45"/>
                  </a:lnTo>
                  <a:lnTo>
                    <a:pt x="3" y="50"/>
                  </a:lnTo>
                  <a:lnTo>
                    <a:pt x="2" y="57"/>
                  </a:lnTo>
                  <a:lnTo>
                    <a:pt x="0" y="61"/>
                  </a:lnTo>
                  <a:lnTo>
                    <a:pt x="0" y="65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9"/>
                  </a:lnTo>
                  <a:lnTo>
                    <a:pt x="2" y="85"/>
                  </a:lnTo>
                  <a:lnTo>
                    <a:pt x="3" y="92"/>
                  </a:lnTo>
                  <a:lnTo>
                    <a:pt x="6" y="99"/>
                  </a:lnTo>
                  <a:lnTo>
                    <a:pt x="9" y="106"/>
                  </a:lnTo>
                  <a:lnTo>
                    <a:pt x="13" y="111"/>
                  </a:lnTo>
                  <a:lnTo>
                    <a:pt x="17" y="117"/>
                  </a:lnTo>
                  <a:lnTo>
                    <a:pt x="21" y="122"/>
                  </a:lnTo>
                  <a:lnTo>
                    <a:pt x="26" y="126"/>
                  </a:lnTo>
                  <a:lnTo>
                    <a:pt x="32" y="130"/>
                  </a:lnTo>
                  <a:lnTo>
                    <a:pt x="37" y="134"/>
                  </a:lnTo>
                  <a:lnTo>
                    <a:pt x="45" y="138"/>
                  </a:lnTo>
                  <a:lnTo>
                    <a:pt x="51" y="140"/>
                  </a:lnTo>
                  <a:lnTo>
                    <a:pt x="57" y="142"/>
                  </a:lnTo>
                  <a:lnTo>
                    <a:pt x="61" y="142"/>
                  </a:lnTo>
                  <a:lnTo>
                    <a:pt x="65" y="144"/>
                  </a:lnTo>
                  <a:lnTo>
                    <a:pt x="68" y="144"/>
                  </a:lnTo>
                  <a:lnTo>
                    <a:pt x="72" y="144"/>
                  </a:lnTo>
                  <a:lnTo>
                    <a:pt x="72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0" name="Freeform 18"/>
            <p:cNvSpPr>
              <a:spLocks/>
            </p:cNvSpPr>
            <p:nvPr/>
          </p:nvSpPr>
          <p:spPr bwMode="auto">
            <a:xfrm>
              <a:off x="3109" y="3379"/>
              <a:ext cx="71" cy="72"/>
            </a:xfrm>
            <a:custGeom>
              <a:avLst/>
              <a:gdLst>
                <a:gd name="T0" fmla="*/ 35 w 71"/>
                <a:gd name="T1" fmla="*/ 72 h 72"/>
                <a:gd name="T2" fmla="*/ 42 w 71"/>
                <a:gd name="T3" fmla="*/ 70 h 72"/>
                <a:gd name="T4" fmla="*/ 48 w 71"/>
                <a:gd name="T5" fmla="*/ 68 h 72"/>
                <a:gd name="T6" fmla="*/ 54 w 71"/>
                <a:gd name="T7" fmla="*/ 65 h 72"/>
                <a:gd name="T8" fmla="*/ 61 w 71"/>
                <a:gd name="T9" fmla="*/ 61 h 72"/>
                <a:gd name="T10" fmla="*/ 65 w 71"/>
                <a:gd name="T11" fmla="*/ 56 h 72"/>
                <a:gd name="T12" fmla="*/ 67 w 71"/>
                <a:gd name="T13" fmla="*/ 49 h 72"/>
                <a:gd name="T14" fmla="*/ 70 w 71"/>
                <a:gd name="T15" fmla="*/ 43 h 72"/>
                <a:gd name="T16" fmla="*/ 71 w 71"/>
                <a:gd name="T17" fmla="*/ 37 h 72"/>
                <a:gd name="T18" fmla="*/ 70 w 71"/>
                <a:gd name="T19" fmla="*/ 33 h 72"/>
                <a:gd name="T20" fmla="*/ 70 w 71"/>
                <a:gd name="T21" fmla="*/ 29 h 72"/>
                <a:gd name="T22" fmla="*/ 69 w 71"/>
                <a:gd name="T23" fmla="*/ 24 h 72"/>
                <a:gd name="T24" fmla="*/ 67 w 71"/>
                <a:gd name="T25" fmla="*/ 22 h 72"/>
                <a:gd name="T26" fmla="*/ 65 w 71"/>
                <a:gd name="T27" fmla="*/ 15 h 72"/>
                <a:gd name="T28" fmla="*/ 61 w 71"/>
                <a:gd name="T29" fmla="*/ 10 h 72"/>
                <a:gd name="T30" fmla="*/ 54 w 71"/>
                <a:gd name="T31" fmla="*/ 6 h 72"/>
                <a:gd name="T32" fmla="*/ 48 w 71"/>
                <a:gd name="T33" fmla="*/ 3 h 72"/>
                <a:gd name="T34" fmla="*/ 42 w 71"/>
                <a:gd name="T35" fmla="*/ 0 h 72"/>
                <a:gd name="T36" fmla="*/ 35 w 71"/>
                <a:gd name="T37" fmla="*/ 0 h 72"/>
                <a:gd name="T38" fmla="*/ 31 w 71"/>
                <a:gd name="T39" fmla="*/ 0 h 72"/>
                <a:gd name="T40" fmla="*/ 28 w 71"/>
                <a:gd name="T41" fmla="*/ 0 h 72"/>
                <a:gd name="T42" fmla="*/ 24 w 71"/>
                <a:gd name="T43" fmla="*/ 0 h 72"/>
                <a:gd name="T44" fmla="*/ 21 w 71"/>
                <a:gd name="T45" fmla="*/ 3 h 72"/>
                <a:gd name="T46" fmla="*/ 16 w 71"/>
                <a:gd name="T47" fmla="*/ 6 h 72"/>
                <a:gd name="T48" fmla="*/ 10 w 71"/>
                <a:gd name="T49" fmla="*/ 10 h 72"/>
                <a:gd name="T50" fmla="*/ 6 w 71"/>
                <a:gd name="T51" fmla="*/ 15 h 72"/>
                <a:gd name="T52" fmla="*/ 2 w 71"/>
                <a:gd name="T53" fmla="*/ 22 h 72"/>
                <a:gd name="T54" fmla="*/ 1 w 71"/>
                <a:gd name="T55" fmla="*/ 24 h 72"/>
                <a:gd name="T56" fmla="*/ 0 w 71"/>
                <a:gd name="T57" fmla="*/ 29 h 72"/>
                <a:gd name="T58" fmla="*/ 0 w 71"/>
                <a:gd name="T59" fmla="*/ 33 h 72"/>
                <a:gd name="T60" fmla="*/ 0 w 71"/>
                <a:gd name="T61" fmla="*/ 37 h 72"/>
                <a:gd name="T62" fmla="*/ 0 w 71"/>
                <a:gd name="T63" fmla="*/ 43 h 72"/>
                <a:gd name="T64" fmla="*/ 2 w 71"/>
                <a:gd name="T65" fmla="*/ 49 h 72"/>
                <a:gd name="T66" fmla="*/ 6 w 71"/>
                <a:gd name="T67" fmla="*/ 56 h 72"/>
                <a:gd name="T68" fmla="*/ 10 w 71"/>
                <a:gd name="T69" fmla="*/ 61 h 72"/>
                <a:gd name="T70" fmla="*/ 16 w 71"/>
                <a:gd name="T71" fmla="*/ 65 h 72"/>
                <a:gd name="T72" fmla="*/ 21 w 71"/>
                <a:gd name="T73" fmla="*/ 68 h 72"/>
                <a:gd name="T74" fmla="*/ 24 w 71"/>
                <a:gd name="T75" fmla="*/ 69 h 72"/>
                <a:gd name="T76" fmla="*/ 28 w 71"/>
                <a:gd name="T77" fmla="*/ 70 h 72"/>
                <a:gd name="T78" fmla="*/ 31 w 71"/>
                <a:gd name="T79" fmla="*/ 70 h 72"/>
                <a:gd name="T80" fmla="*/ 35 w 71"/>
                <a:gd name="T81" fmla="*/ 72 h 72"/>
                <a:gd name="T82" fmla="*/ 35 w 71"/>
                <a:gd name="T83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1" h="72">
                  <a:moveTo>
                    <a:pt x="35" y="72"/>
                  </a:moveTo>
                  <a:lnTo>
                    <a:pt x="42" y="70"/>
                  </a:lnTo>
                  <a:lnTo>
                    <a:pt x="48" y="68"/>
                  </a:lnTo>
                  <a:lnTo>
                    <a:pt x="54" y="65"/>
                  </a:lnTo>
                  <a:lnTo>
                    <a:pt x="61" y="61"/>
                  </a:lnTo>
                  <a:lnTo>
                    <a:pt x="65" y="56"/>
                  </a:lnTo>
                  <a:lnTo>
                    <a:pt x="67" y="49"/>
                  </a:lnTo>
                  <a:lnTo>
                    <a:pt x="70" y="43"/>
                  </a:lnTo>
                  <a:lnTo>
                    <a:pt x="71" y="37"/>
                  </a:lnTo>
                  <a:lnTo>
                    <a:pt x="70" y="33"/>
                  </a:lnTo>
                  <a:lnTo>
                    <a:pt x="70" y="29"/>
                  </a:lnTo>
                  <a:lnTo>
                    <a:pt x="69" y="24"/>
                  </a:lnTo>
                  <a:lnTo>
                    <a:pt x="67" y="22"/>
                  </a:lnTo>
                  <a:lnTo>
                    <a:pt x="65" y="15"/>
                  </a:lnTo>
                  <a:lnTo>
                    <a:pt x="61" y="10"/>
                  </a:lnTo>
                  <a:lnTo>
                    <a:pt x="54" y="6"/>
                  </a:lnTo>
                  <a:lnTo>
                    <a:pt x="48" y="3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3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5"/>
                  </a:lnTo>
                  <a:lnTo>
                    <a:pt x="2" y="22"/>
                  </a:lnTo>
                  <a:lnTo>
                    <a:pt x="1" y="24"/>
                  </a:lnTo>
                  <a:lnTo>
                    <a:pt x="0" y="29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3"/>
                  </a:lnTo>
                  <a:lnTo>
                    <a:pt x="2" y="49"/>
                  </a:lnTo>
                  <a:lnTo>
                    <a:pt x="6" y="56"/>
                  </a:lnTo>
                  <a:lnTo>
                    <a:pt x="10" y="61"/>
                  </a:lnTo>
                  <a:lnTo>
                    <a:pt x="16" y="65"/>
                  </a:lnTo>
                  <a:lnTo>
                    <a:pt x="21" y="68"/>
                  </a:lnTo>
                  <a:lnTo>
                    <a:pt x="24" y="69"/>
                  </a:lnTo>
                  <a:lnTo>
                    <a:pt x="28" y="70"/>
                  </a:lnTo>
                  <a:lnTo>
                    <a:pt x="31" y="70"/>
                  </a:lnTo>
                  <a:lnTo>
                    <a:pt x="35" y="72"/>
                  </a:lnTo>
                  <a:lnTo>
                    <a:pt x="35" y="7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1" name="Freeform 19"/>
            <p:cNvSpPr>
              <a:spLocks/>
            </p:cNvSpPr>
            <p:nvPr/>
          </p:nvSpPr>
          <p:spPr bwMode="auto">
            <a:xfrm>
              <a:off x="3132" y="3287"/>
              <a:ext cx="134" cy="135"/>
            </a:xfrm>
            <a:custGeom>
              <a:avLst/>
              <a:gdLst>
                <a:gd name="T0" fmla="*/ 131 w 134"/>
                <a:gd name="T1" fmla="*/ 87 h 135"/>
                <a:gd name="T2" fmla="*/ 132 w 134"/>
                <a:gd name="T3" fmla="*/ 87 h 135"/>
                <a:gd name="T4" fmla="*/ 134 w 134"/>
                <a:gd name="T5" fmla="*/ 87 h 135"/>
                <a:gd name="T6" fmla="*/ 134 w 134"/>
                <a:gd name="T7" fmla="*/ 0 h 135"/>
                <a:gd name="T8" fmla="*/ 47 w 134"/>
                <a:gd name="T9" fmla="*/ 0 h 135"/>
                <a:gd name="T10" fmla="*/ 47 w 134"/>
                <a:gd name="T11" fmla="*/ 1 h 135"/>
                <a:gd name="T12" fmla="*/ 47 w 134"/>
                <a:gd name="T13" fmla="*/ 4 h 135"/>
                <a:gd name="T14" fmla="*/ 47 w 134"/>
                <a:gd name="T15" fmla="*/ 8 h 135"/>
                <a:gd name="T16" fmla="*/ 47 w 134"/>
                <a:gd name="T17" fmla="*/ 15 h 135"/>
                <a:gd name="T18" fmla="*/ 47 w 134"/>
                <a:gd name="T19" fmla="*/ 18 h 135"/>
                <a:gd name="T20" fmla="*/ 47 w 134"/>
                <a:gd name="T21" fmla="*/ 20 h 135"/>
                <a:gd name="T22" fmla="*/ 47 w 134"/>
                <a:gd name="T23" fmla="*/ 24 h 135"/>
                <a:gd name="T24" fmla="*/ 47 w 134"/>
                <a:gd name="T25" fmla="*/ 29 h 135"/>
                <a:gd name="T26" fmla="*/ 47 w 134"/>
                <a:gd name="T27" fmla="*/ 33 h 135"/>
                <a:gd name="T28" fmla="*/ 47 w 134"/>
                <a:gd name="T29" fmla="*/ 37 h 135"/>
                <a:gd name="T30" fmla="*/ 47 w 134"/>
                <a:gd name="T31" fmla="*/ 42 h 135"/>
                <a:gd name="T32" fmla="*/ 47 w 134"/>
                <a:gd name="T33" fmla="*/ 46 h 135"/>
                <a:gd name="T34" fmla="*/ 43 w 134"/>
                <a:gd name="T35" fmla="*/ 49 h 135"/>
                <a:gd name="T36" fmla="*/ 42 w 134"/>
                <a:gd name="T37" fmla="*/ 53 h 135"/>
                <a:gd name="T38" fmla="*/ 38 w 134"/>
                <a:gd name="T39" fmla="*/ 58 h 135"/>
                <a:gd name="T40" fmla="*/ 35 w 134"/>
                <a:gd name="T41" fmla="*/ 64 h 135"/>
                <a:gd name="T42" fmla="*/ 31 w 134"/>
                <a:gd name="T43" fmla="*/ 69 h 135"/>
                <a:gd name="T44" fmla="*/ 27 w 134"/>
                <a:gd name="T45" fmla="*/ 76 h 135"/>
                <a:gd name="T46" fmla="*/ 23 w 134"/>
                <a:gd name="T47" fmla="*/ 81 h 135"/>
                <a:gd name="T48" fmla="*/ 19 w 134"/>
                <a:gd name="T49" fmla="*/ 88 h 135"/>
                <a:gd name="T50" fmla="*/ 15 w 134"/>
                <a:gd name="T51" fmla="*/ 93 h 135"/>
                <a:gd name="T52" fmla="*/ 10 w 134"/>
                <a:gd name="T53" fmla="*/ 99 h 135"/>
                <a:gd name="T54" fmla="*/ 8 w 134"/>
                <a:gd name="T55" fmla="*/ 104 h 135"/>
                <a:gd name="T56" fmla="*/ 5 w 134"/>
                <a:gd name="T57" fmla="*/ 108 h 135"/>
                <a:gd name="T58" fmla="*/ 2 w 134"/>
                <a:gd name="T59" fmla="*/ 112 h 135"/>
                <a:gd name="T60" fmla="*/ 1 w 134"/>
                <a:gd name="T61" fmla="*/ 115 h 135"/>
                <a:gd name="T62" fmla="*/ 0 w 134"/>
                <a:gd name="T63" fmla="*/ 116 h 135"/>
                <a:gd name="T64" fmla="*/ 0 w 134"/>
                <a:gd name="T65" fmla="*/ 118 h 135"/>
                <a:gd name="T66" fmla="*/ 24 w 134"/>
                <a:gd name="T67" fmla="*/ 135 h 135"/>
                <a:gd name="T68" fmla="*/ 25 w 134"/>
                <a:gd name="T69" fmla="*/ 135 h 135"/>
                <a:gd name="T70" fmla="*/ 28 w 134"/>
                <a:gd name="T71" fmla="*/ 134 h 135"/>
                <a:gd name="T72" fmla="*/ 31 w 134"/>
                <a:gd name="T73" fmla="*/ 131 h 135"/>
                <a:gd name="T74" fmla="*/ 38 w 134"/>
                <a:gd name="T75" fmla="*/ 129 h 135"/>
                <a:gd name="T76" fmla="*/ 42 w 134"/>
                <a:gd name="T77" fmla="*/ 127 h 135"/>
                <a:gd name="T78" fmla="*/ 44 w 134"/>
                <a:gd name="T79" fmla="*/ 126 h 135"/>
                <a:gd name="T80" fmla="*/ 48 w 134"/>
                <a:gd name="T81" fmla="*/ 123 h 135"/>
                <a:gd name="T82" fmla="*/ 52 w 134"/>
                <a:gd name="T83" fmla="*/ 122 h 135"/>
                <a:gd name="T84" fmla="*/ 56 w 134"/>
                <a:gd name="T85" fmla="*/ 121 h 135"/>
                <a:gd name="T86" fmla="*/ 62 w 134"/>
                <a:gd name="T87" fmla="*/ 118 h 135"/>
                <a:gd name="T88" fmla="*/ 66 w 134"/>
                <a:gd name="T89" fmla="*/ 116 h 135"/>
                <a:gd name="T90" fmla="*/ 71 w 134"/>
                <a:gd name="T91" fmla="*/ 114 h 135"/>
                <a:gd name="T92" fmla="*/ 75 w 134"/>
                <a:gd name="T93" fmla="*/ 112 h 135"/>
                <a:gd name="T94" fmla="*/ 79 w 134"/>
                <a:gd name="T95" fmla="*/ 110 h 135"/>
                <a:gd name="T96" fmla="*/ 84 w 134"/>
                <a:gd name="T97" fmla="*/ 107 h 135"/>
                <a:gd name="T98" fmla="*/ 89 w 134"/>
                <a:gd name="T99" fmla="*/ 106 h 135"/>
                <a:gd name="T100" fmla="*/ 93 w 134"/>
                <a:gd name="T101" fmla="*/ 103 h 135"/>
                <a:gd name="T102" fmla="*/ 98 w 134"/>
                <a:gd name="T103" fmla="*/ 102 h 135"/>
                <a:gd name="T104" fmla="*/ 102 w 134"/>
                <a:gd name="T105" fmla="*/ 99 h 135"/>
                <a:gd name="T106" fmla="*/ 107 w 134"/>
                <a:gd name="T107" fmla="*/ 98 h 135"/>
                <a:gd name="T108" fmla="*/ 111 w 134"/>
                <a:gd name="T109" fmla="*/ 95 h 135"/>
                <a:gd name="T110" fmla="*/ 113 w 134"/>
                <a:gd name="T111" fmla="*/ 93 h 135"/>
                <a:gd name="T112" fmla="*/ 117 w 134"/>
                <a:gd name="T113" fmla="*/ 92 h 135"/>
                <a:gd name="T114" fmla="*/ 120 w 134"/>
                <a:gd name="T115" fmla="*/ 91 h 135"/>
                <a:gd name="T116" fmla="*/ 127 w 134"/>
                <a:gd name="T117" fmla="*/ 88 h 135"/>
                <a:gd name="T118" fmla="*/ 131 w 134"/>
                <a:gd name="T119" fmla="*/ 87 h 135"/>
                <a:gd name="T120" fmla="*/ 131 w 134"/>
                <a:gd name="T121" fmla="*/ 87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35">
                  <a:moveTo>
                    <a:pt x="131" y="87"/>
                  </a:moveTo>
                  <a:lnTo>
                    <a:pt x="132" y="87"/>
                  </a:lnTo>
                  <a:lnTo>
                    <a:pt x="134" y="87"/>
                  </a:lnTo>
                  <a:lnTo>
                    <a:pt x="134" y="0"/>
                  </a:lnTo>
                  <a:lnTo>
                    <a:pt x="47" y="0"/>
                  </a:lnTo>
                  <a:lnTo>
                    <a:pt x="47" y="1"/>
                  </a:lnTo>
                  <a:lnTo>
                    <a:pt x="47" y="4"/>
                  </a:lnTo>
                  <a:lnTo>
                    <a:pt x="47" y="8"/>
                  </a:lnTo>
                  <a:lnTo>
                    <a:pt x="47" y="15"/>
                  </a:lnTo>
                  <a:lnTo>
                    <a:pt x="47" y="18"/>
                  </a:lnTo>
                  <a:lnTo>
                    <a:pt x="47" y="20"/>
                  </a:lnTo>
                  <a:lnTo>
                    <a:pt x="47" y="24"/>
                  </a:lnTo>
                  <a:lnTo>
                    <a:pt x="47" y="29"/>
                  </a:lnTo>
                  <a:lnTo>
                    <a:pt x="47" y="33"/>
                  </a:lnTo>
                  <a:lnTo>
                    <a:pt x="47" y="37"/>
                  </a:lnTo>
                  <a:lnTo>
                    <a:pt x="47" y="42"/>
                  </a:lnTo>
                  <a:lnTo>
                    <a:pt x="47" y="46"/>
                  </a:lnTo>
                  <a:lnTo>
                    <a:pt x="43" y="49"/>
                  </a:lnTo>
                  <a:lnTo>
                    <a:pt x="42" y="53"/>
                  </a:lnTo>
                  <a:lnTo>
                    <a:pt x="38" y="58"/>
                  </a:lnTo>
                  <a:lnTo>
                    <a:pt x="35" y="64"/>
                  </a:lnTo>
                  <a:lnTo>
                    <a:pt x="31" y="69"/>
                  </a:lnTo>
                  <a:lnTo>
                    <a:pt x="27" y="76"/>
                  </a:lnTo>
                  <a:lnTo>
                    <a:pt x="23" y="81"/>
                  </a:lnTo>
                  <a:lnTo>
                    <a:pt x="19" y="88"/>
                  </a:lnTo>
                  <a:lnTo>
                    <a:pt x="15" y="93"/>
                  </a:lnTo>
                  <a:lnTo>
                    <a:pt x="10" y="99"/>
                  </a:lnTo>
                  <a:lnTo>
                    <a:pt x="8" y="104"/>
                  </a:lnTo>
                  <a:lnTo>
                    <a:pt x="5" y="108"/>
                  </a:lnTo>
                  <a:lnTo>
                    <a:pt x="2" y="112"/>
                  </a:lnTo>
                  <a:lnTo>
                    <a:pt x="1" y="115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24" y="135"/>
                  </a:lnTo>
                  <a:lnTo>
                    <a:pt x="25" y="135"/>
                  </a:lnTo>
                  <a:lnTo>
                    <a:pt x="28" y="134"/>
                  </a:lnTo>
                  <a:lnTo>
                    <a:pt x="31" y="131"/>
                  </a:lnTo>
                  <a:lnTo>
                    <a:pt x="38" y="129"/>
                  </a:lnTo>
                  <a:lnTo>
                    <a:pt x="42" y="127"/>
                  </a:lnTo>
                  <a:lnTo>
                    <a:pt x="44" y="126"/>
                  </a:lnTo>
                  <a:lnTo>
                    <a:pt x="48" y="123"/>
                  </a:lnTo>
                  <a:lnTo>
                    <a:pt x="52" y="122"/>
                  </a:lnTo>
                  <a:lnTo>
                    <a:pt x="56" y="121"/>
                  </a:lnTo>
                  <a:lnTo>
                    <a:pt x="62" y="118"/>
                  </a:lnTo>
                  <a:lnTo>
                    <a:pt x="66" y="116"/>
                  </a:lnTo>
                  <a:lnTo>
                    <a:pt x="71" y="114"/>
                  </a:lnTo>
                  <a:lnTo>
                    <a:pt x="75" y="112"/>
                  </a:lnTo>
                  <a:lnTo>
                    <a:pt x="79" y="110"/>
                  </a:lnTo>
                  <a:lnTo>
                    <a:pt x="84" y="107"/>
                  </a:lnTo>
                  <a:lnTo>
                    <a:pt x="89" y="106"/>
                  </a:lnTo>
                  <a:lnTo>
                    <a:pt x="93" y="103"/>
                  </a:lnTo>
                  <a:lnTo>
                    <a:pt x="98" y="102"/>
                  </a:lnTo>
                  <a:lnTo>
                    <a:pt x="102" y="99"/>
                  </a:lnTo>
                  <a:lnTo>
                    <a:pt x="107" y="98"/>
                  </a:lnTo>
                  <a:lnTo>
                    <a:pt x="111" y="95"/>
                  </a:lnTo>
                  <a:lnTo>
                    <a:pt x="113" y="93"/>
                  </a:lnTo>
                  <a:lnTo>
                    <a:pt x="117" y="92"/>
                  </a:lnTo>
                  <a:lnTo>
                    <a:pt x="120" y="91"/>
                  </a:lnTo>
                  <a:lnTo>
                    <a:pt x="127" y="88"/>
                  </a:lnTo>
                  <a:lnTo>
                    <a:pt x="131" y="87"/>
                  </a:lnTo>
                  <a:lnTo>
                    <a:pt x="131" y="87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2" name="Freeform 20"/>
            <p:cNvSpPr>
              <a:spLocks/>
            </p:cNvSpPr>
            <p:nvPr/>
          </p:nvSpPr>
          <p:spPr bwMode="auto">
            <a:xfrm>
              <a:off x="3125" y="3398"/>
              <a:ext cx="38" cy="37"/>
            </a:xfrm>
            <a:custGeom>
              <a:avLst/>
              <a:gdLst>
                <a:gd name="T0" fmla="*/ 19 w 38"/>
                <a:gd name="T1" fmla="*/ 37 h 37"/>
                <a:gd name="T2" fmla="*/ 26 w 38"/>
                <a:gd name="T3" fmla="*/ 35 h 37"/>
                <a:gd name="T4" fmla="*/ 31 w 38"/>
                <a:gd name="T5" fmla="*/ 31 h 37"/>
                <a:gd name="T6" fmla="*/ 34 w 38"/>
                <a:gd name="T7" fmla="*/ 27 h 37"/>
                <a:gd name="T8" fmla="*/ 35 w 38"/>
                <a:gd name="T9" fmla="*/ 24 h 37"/>
                <a:gd name="T10" fmla="*/ 36 w 38"/>
                <a:gd name="T11" fmla="*/ 22 h 37"/>
                <a:gd name="T12" fmla="*/ 38 w 38"/>
                <a:gd name="T13" fmla="*/ 18 h 37"/>
                <a:gd name="T14" fmla="*/ 36 w 38"/>
                <a:gd name="T15" fmla="*/ 14 h 37"/>
                <a:gd name="T16" fmla="*/ 35 w 38"/>
                <a:gd name="T17" fmla="*/ 11 h 37"/>
                <a:gd name="T18" fmla="*/ 34 w 38"/>
                <a:gd name="T19" fmla="*/ 7 h 37"/>
                <a:gd name="T20" fmla="*/ 31 w 38"/>
                <a:gd name="T21" fmla="*/ 4 h 37"/>
                <a:gd name="T22" fmla="*/ 26 w 38"/>
                <a:gd name="T23" fmla="*/ 1 h 37"/>
                <a:gd name="T24" fmla="*/ 19 w 38"/>
                <a:gd name="T25" fmla="*/ 0 h 37"/>
                <a:gd name="T26" fmla="*/ 15 w 38"/>
                <a:gd name="T27" fmla="*/ 0 h 37"/>
                <a:gd name="T28" fmla="*/ 11 w 38"/>
                <a:gd name="T29" fmla="*/ 1 h 37"/>
                <a:gd name="T30" fmla="*/ 7 w 38"/>
                <a:gd name="T31" fmla="*/ 3 h 37"/>
                <a:gd name="T32" fmla="*/ 5 w 38"/>
                <a:gd name="T33" fmla="*/ 4 h 37"/>
                <a:gd name="T34" fmla="*/ 3 w 38"/>
                <a:gd name="T35" fmla="*/ 7 h 37"/>
                <a:gd name="T36" fmla="*/ 1 w 38"/>
                <a:gd name="T37" fmla="*/ 11 h 37"/>
                <a:gd name="T38" fmla="*/ 0 w 38"/>
                <a:gd name="T39" fmla="*/ 14 h 37"/>
                <a:gd name="T40" fmla="*/ 0 w 38"/>
                <a:gd name="T41" fmla="*/ 18 h 37"/>
                <a:gd name="T42" fmla="*/ 0 w 38"/>
                <a:gd name="T43" fmla="*/ 22 h 37"/>
                <a:gd name="T44" fmla="*/ 1 w 38"/>
                <a:gd name="T45" fmla="*/ 24 h 37"/>
                <a:gd name="T46" fmla="*/ 3 w 38"/>
                <a:gd name="T47" fmla="*/ 27 h 37"/>
                <a:gd name="T48" fmla="*/ 5 w 38"/>
                <a:gd name="T49" fmla="*/ 31 h 37"/>
                <a:gd name="T50" fmla="*/ 7 w 38"/>
                <a:gd name="T51" fmla="*/ 33 h 37"/>
                <a:gd name="T52" fmla="*/ 11 w 38"/>
                <a:gd name="T53" fmla="*/ 35 h 37"/>
                <a:gd name="T54" fmla="*/ 15 w 38"/>
                <a:gd name="T55" fmla="*/ 37 h 37"/>
                <a:gd name="T56" fmla="*/ 19 w 38"/>
                <a:gd name="T57" fmla="*/ 37 h 37"/>
                <a:gd name="T58" fmla="*/ 19 w 38"/>
                <a:gd name="T5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37">
                  <a:moveTo>
                    <a:pt x="19" y="37"/>
                  </a:moveTo>
                  <a:lnTo>
                    <a:pt x="26" y="35"/>
                  </a:lnTo>
                  <a:lnTo>
                    <a:pt x="31" y="31"/>
                  </a:lnTo>
                  <a:lnTo>
                    <a:pt x="34" y="27"/>
                  </a:lnTo>
                  <a:lnTo>
                    <a:pt x="35" y="24"/>
                  </a:lnTo>
                  <a:lnTo>
                    <a:pt x="36" y="22"/>
                  </a:lnTo>
                  <a:lnTo>
                    <a:pt x="38" y="18"/>
                  </a:lnTo>
                  <a:lnTo>
                    <a:pt x="36" y="14"/>
                  </a:lnTo>
                  <a:lnTo>
                    <a:pt x="35" y="11"/>
                  </a:lnTo>
                  <a:lnTo>
                    <a:pt x="34" y="7"/>
                  </a:lnTo>
                  <a:lnTo>
                    <a:pt x="31" y="4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1" y="1"/>
                  </a:lnTo>
                  <a:lnTo>
                    <a:pt x="7" y="3"/>
                  </a:lnTo>
                  <a:lnTo>
                    <a:pt x="5" y="4"/>
                  </a:lnTo>
                  <a:lnTo>
                    <a:pt x="3" y="7"/>
                  </a:lnTo>
                  <a:lnTo>
                    <a:pt x="1" y="11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1" y="24"/>
                  </a:lnTo>
                  <a:lnTo>
                    <a:pt x="3" y="27"/>
                  </a:lnTo>
                  <a:lnTo>
                    <a:pt x="5" y="31"/>
                  </a:lnTo>
                  <a:lnTo>
                    <a:pt x="7" y="33"/>
                  </a:lnTo>
                  <a:lnTo>
                    <a:pt x="11" y="35"/>
                  </a:lnTo>
                  <a:lnTo>
                    <a:pt x="15" y="37"/>
                  </a:lnTo>
                  <a:lnTo>
                    <a:pt x="19" y="37"/>
                  </a:lnTo>
                  <a:lnTo>
                    <a:pt x="19" y="37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3" name="Freeform 21"/>
            <p:cNvSpPr>
              <a:spLocks/>
            </p:cNvSpPr>
            <p:nvPr/>
          </p:nvSpPr>
          <p:spPr bwMode="auto">
            <a:xfrm>
              <a:off x="3178" y="3282"/>
              <a:ext cx="784" cy="44"/>
            </a:xfrm>
            <a:custGeom>
              <a:avLst/>
              <a:gdLst>
                <a:gd name="T0" fmla="*/ 0 w 784"/>
                <a:gd name="T1" fmla="*/ 44 h 44"/>
                <a:gd name="T2" fmla="*/ 784 w 784"/>
                <a:gd name="T3" fmla="*/ 44 h 44"/>
                <a:gd name="T4" fmla="*/ 784 w 784"/>
                <a:gd name="T5" fmla="*/ 0 h 44"/>
                <a:gd name="T6" fmla="*/ 0 w 784"/>
                <a:gd name="T7" fmla="*/ 0 h 44"/>
                <a:gd name="T8" fmla="*/ 0 w 784"/>
                <a:gd name="T9" fmla="*/ 44 h 44"/>
                <a:gd name="T10" fmla="*/ 0 w 784"/>
                <a:gd name="T11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4" h="44">
                  <a:moveTo>
                    <a:pt x="0" y="44"/>
                  </a:moveTo>
                  <a:lnTo>
                    <a:pt x="784" y="44"/>
                  </a:lnTo>
                  <a:lnTo>
                    <a:pt x="784" y="0"/>
                  </a:lnTo>
                  <a:lnTo>
                    <a:pt x="0" y="0"/>
                  </a:lnTo>
                  <a:lnTo>
                    <a:pt x="0" y="44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4" name="Freeform 22"/>
            <p:cNvSpPr>
              <a:spLocks/>
            </p:cNvSpPr>
            <p:nvPr/>
          </p:nvSpPr>
          <p:spPr bwMode="auto">
            <a:xfrm>
              <a:off x="3667" y="3023"/>
              <a:ext cx="110" cy="111"/>
            </a:xfrm>
            <a:custGeom>
              <a:avLst/>
              <a:gdLst>
                <a:gd name="T0" fmla="*/ 61 w 110"/>
                <a:gd name="T1" fmla="*/ 110 h 111"/>
                <a:gd name="T2" fmla="*/ 72 w 110"/>
                <a:gd name="T3" fmla="*/ 107 h 111"/>
                <a:gd name="T4" fmla="*/ 82 w 110"/>
                <a:gd name="T5" fmla="*/ 103 h 111"/>
                <a:gd name="T6" fmla="*/ 90 w 110"/>
                <a:gd name="T7" fmla="*/ 98 h 111"/>
                <a:gd name="T8" fmla="*/ 97 w 110"/>
                <a:gd name="T9" fmla="*/ 90 h 111"/>
                <a:gd name="T10" fmla="*/ 103 w 110"/>
                <a:gd name="T11" fmla="*/ 81 h 111"/>
                <a:gd name="T12" fmla="*/ 107 w 110"/>
                <a:gd name="T13" fmla="*/ 72 h 111"/>
                <a:gd name="T14" fmla="*/ 110 w 110"/>
                <a:gd name="T15" fmla="*/ 61 h 111"/>
                <a:gd name="T16" fmla="*/ 110 w 110"/>
                <a:gd name="T17" fmla="*/ 50 h 111"/>
                <a:gd name="T18" fmla="*/ 107 w 110"/>
                <a:gd name="T19" fmla="*/ 38 h 111"/>
                <a:gd name="T20" fmla="*/ 103 w 110"/>
                <a:gd name="T21" fmla="*/ 29 h 111"/>
                <a:gd name="T22" fmla="*/ 97 w 110"/>
                <a:gd name="T23" fmla="*/ 21 h 111"/>
                <a:gd name="T24" fmla="*/ 90 w 110"/>
                <a:gd name="T25" fmla="*/ 12 h 111"/>
                <a:gd name="T26" fmla="*/ 82 w 110"/>
                <a:gd name="T27" fmla="*/ 6 h 111"/>
                <a:gd name="T28" fmla="*/ 72 w 110"/>
                <a:gd name="T29" fmla="*/ 2 h 111"/>
                <a:gd name="T30" fmla="*/ 61 w 110"/>
                <a:gd name="T31" fmla="*/ 0 h 111"/>
                <a:gd name="T32" fmla="*/ 51 w 110"/>
                <a:gd name="T33" fmla="*/ 0 h 111"/>
                <a:gd name="T34" fmla="*/ 38 w 110"/>
                <a:gd name="T35" fmla="*/ 2 h 111"/>
                <a:gd name="T36" fmla="*/ 28 w 110"/>
                <a:gd name="T37" fmla="*/ 6 h 111"/>
                <a:gd name="T38" fmla="*/ 19 w 110"/>
                <a:gd name="T39" fmla="*/ 12 h 111"/>
                <a:gd name="T40" fmla="*/ 13 w 110"/>
                <a:gd name="T41" fmla="*/ 21 h 111"/>
                <a:gd name="T42" fmla="*/ 6 w 110"/>
                <a:gd name="T43" fmla="*/ 29 h 111"/>
                <a:gd name="T44" fmla="*/ 3 w 110"/>
                <a:gd name="T45" fmla="*/ 38 h 111"/>
                <a:gd name="T46" fmla="*/ 0 w 110"/>
                <a:gd name="T47" fmla="*/ 50 h 111"/>
                <a:gd name="T48" fmla="*/ 0 w 110"/>
                <a:gd name="T49" fmla="*/ 61 h 111"/>
                <a:gd name="T50" fmla="*/ 3 w 110"/>
                <a:gd name="T51" fmla="*/ 72 h 111"/>
                <a:gd name="T52" fmla="*/ 6 w 110"/>
                <a:gd name="T53" fmla="*/ 81 h 111"/>
                <a:gd name="T54" fmla="*/ 13 w 110"/>
                <a:gd name="T55" fmla="*/ 90 h 111"/>
                <a:gd name="T56" fmla="*/ 19 w 110"/>
                <a:gd name="T57" fmla="*/ 98 h 111"/>
                <a:gd name="T58" fmla="*/ 28 w 110"/>
                <a:gd name="T59" fmla="*/ 103 h 111"/>
                <a:gd name="T60" fmla="*/ 38 w 110"/>
                <a:gd name="T61" fmla="*/ 107 h 111"/>
                <a:gd name="T62" fmla="*/ 51 w 110"/>
                <a:gd name="T63" fmla="*/ 110 h 111"/>
                <a:gd name="T64" fmla="*/ 56 w 110"/>
                <a:gd name="T6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111">
                  <a:moveTo>
                    <a:pt x="56" y="111"/>
                  </a:moveTo>
                  <a:lnTo>
                    <a:pt x="61" y="110"/>
                  </a:lnTo>
                  <a:lnTo>
                    <a:pt x="67" y="110"/>
                  </a:lnTo>
                  <a:lnTo>
                    <a:pt x="72" y="107"/>
                  </a:lnTo>
                  <a:lnTo>
                    <a:pt x="76" y="106"/>
                  </a:lnTo>
                  <a:lnTo>
                    <a:pt x="82" y="103"/>
                  </a:lnTo>
                  <a:lnTo>
                    <a:pt x="86" y="100"/>
                  </a:lnTo>
                  <a:lnTo>
                    <a:pt x="90" y="98"/>
                  </a:lnTo>
                  <a:lnTo>
                    <a:pt x="95" y="95"/>
                  </a:lnTo>
                  <a:lnTo>
                    <a:pt x="97" y="90"/>
                  </a:lnTo>
                  <a:lnTo>
                    <a:pt x="101" y="85"/>
                  </a:lnTo>
                  <a:lnTo>
                    <a:pt x="103" y="81"/>
                  </a:lnTo>
                  <a:lnTo>
                    <a:pt x="106" y="77"/>
                  </a:lnTo>
                  <a:lnTo>
                    <a:pt x="107" y="72"/>
                  </a:lnTo>
                  <a:lnTo>
                    <a:pt x="109" y="67"/>
                  </a:lnTo>
                  <a:lnTo>
                    <a:pt x="110" y="61"/>
                  </a:lnTo>
                  <a:lnTo>
                    <a:pt x="110" y="56"/>
                  </a:lnTo>
                  <a:lnTo>
                    <a:pt x="110" y="50"/>
                  </a:lnTo>
                  <a:lnTo>
                    <a:pt x="109" y="44"/>
                  </a:lnTo>
                  <a:lnTo>
                    <a:pt x="107" y="38"/>
                  </a:lnTo>
                  <a:lnTo>
                    <a:pt x="106" y="34"/>
                  </a:lnTo>
                  <a:lnTo>
                    <a:pt x="103" y="29"/>
                  </a:lnTo>
                  <a:lnTo>
                    <a:pt x="101" y="23"/>
                  </a:lnTo>
                  <a:lnTo>
                    <a:pt x="97" y="21"/>
                  </a:lnTo>
                  <a:lnTo>
                    <a:pt x="95" y="16"/>
                  </a:lnTo>
                  <a:lnTo>
                    <a:pt x="90" y="12"/>
                  </a:lnTo>
                  <a:lnTo>
                    <a:pt x="86" y="8"/>
                  </a:lnTo>
                  <a:lnTo>
                    <a:pt x="82" y="6"/>
                  </a:lnTo>
                  <a:lnTo>
                    <a:pt x="76" y="4"/>
                  </a:lnTo>
                  <a:lnTo>
                    <a:pt x="72" y="2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6" y="0"/>
                  </a:lnTo>
                  <a:lnTo>
                    <a:pt x="51" y="0"/>
                  </a:lnTo>
                  <a:lnTo>
                    <a:pt x="44" y="0"/>
                  </a:lnTo>
                  <a:lnTo>
                    <a:pt x="38" y="2"/>
                  </a:lnTo>
                  <a:lnTo>
                    <a:pt x="34" y="4"/>
                  </a:lnTo>
                  <a:lnTo>
                    <a:pt x="28" y="6"/>
                  </a:lnTo>
                  <a:lnTo>
                    <a:pt x="25" y="8"/>
                  </a:lnTo>
                  <a:lnTo>
                    <a:pt x="19" y="12"/>
                  </a:lnTo>
                  <a:lnTo>
                    <a:pt x="17" y="16"/>
                  </a:lnTo>
                  <a:lnTo>
                    <a:pt x="13" y="21"/>
                  </a:lnTo>
                  <a:lnTo>
                    <a:pt x="10" y="23"/>
                  </a:lnTo>
                  <a:lnTo>
                    <a:pt x="6" y="29"/>
                  </a:lnTo>
                  <a:lnTo>
                    <a:pt x="5" y="34"/>
                  </a:lnTo>
                  <a:lnTo>
                    <a:pt x="3" y="38"/>
                  </a:lnTo>
                  <a:lnTo>
                    <a:pt x="2" y="44"/>
                  </a:lnTo>
                  <a:lnTo>
                    <a:pt x="0" y="50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2" y="67"/>
                  </a:lnTo>
                  <a:lnTo>
                    <a:pt x="3" y="72"/>
                  </a:lnTo>
                  <a:lnTo>
                    <a:pt x="5" y="77"/>
                  </a:lnTo>
                  <a:lnTo>
                    <a:pt x="6" y="81"/>
                  </a:lnTo>
                  <a:lnTo>
                    <a:pt x="10" y="85"/>
                  </a:lnTo>
                  <a:lnTo>
                    <a:pt x="13" y="90"/>
                  </a:lnTo>
                  <a:lnTo>
                    <a:pt x="17" y="95"/>
                  </a:lnTo>
                  <a:lnTo>
                    <a:pt x="19" y="98"/>
                  </a:lnTo>
                  <a:lnTo>
                    <a:pt x="25" y="100"/>
                  </a:lnTo>
                  <a:lnTo>
                    <a:pt x="28" y="103"/>
                  </a:lnTo>
                  <a:lnTo>
                    <a:pt x="34" y="106"/>
                  </a:lnTo>
                  <a:lnTo>
                    <a:pt x="38" y="107"/>
                  </a:lnTo>
                  <a:lnTo>
                    <a:pt x="44" y="110"/>
                  </a:lnTo>
                  <a:lnTo>
                    <a:pt x="51" y="110"/>
                  </a:lnTo>
                  <a:lnTo>
                    <a:pt x="56" y="111"/>
                  </a:lnTo>
                  <a:lnTo>
                    <a:pt x="56" y="111"/>
                  </a:lnTo>
                  <a:close/>
                </a:path>
              </a:pathLst>
            </a:custGeom>
            <a:solidFill>
              <a:srgbClr val="CFE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5" name="Freeform 23"/>
            <p:cNvSpPr>
              <a:spLocks/>
            </p:cNvSpPr>
            <p:nvPr/>
          </p:nvSpPr>
          <p:spPr bwMode="auto">
            <a:xfrm>
              <a:off x="3684" y="3044"/>
              <a:ext cx="73" cy="74"/>
            </a:xfrm>
            <a:custGeom>
              <a:avLst/>
              <a:gdLst>
                <a:gd name="T0" fmla="*/ 35 w 73"/>
                <a:gd name="T1" fmla="*/ 74 h 74"/>
                <a:gd name="T2" fmla="*/ 39 w 73"/>
                <a:gd name="T3" fmla="*/ 74 h 74"/>
                <a:gd name="T4" fmla="*/ 43 w 73"/>
                <a:gd name="T5" fmla="*/ 73 h 74"/>
                <a:gd name="T6" fmla="*/ 46 w 73"/>
                <a:gd name="T7" fmla="*/ 71 h 74"/>
                <a:gd name="T8" fmla="*/ 50 w 73"/>
                <a:gd name="T9" fmla="*/ 71 h 74"/>
                <a:gd name="T10" fmla="*/ 57 w 73"/>
                <a:gd name="T11" fmla="*/ 67 h 74"/>
                <a:gd name="T12" fmla="*/ 62 w 73"/>
                <a:gd name="T13" fmla="*/ 63 h 74"/>
                <a:gd name="T14" fmla="*/ 66 w 73"/>
                <a:gd name="T15" fmla="*/ 56 h 74"/>
                <a:gd name="T16" fmla="*/ 70 w 73"/>
                <a:gd name="T17" fmla="*/ 51 h 74"/>
                <a:gd name="T18" fmla="*/ 70 w 73"/>
                <a:gd name="T19" fmla="*/ 47 h 74"/>
                <a:gd name="T20" fmla="*/ 71 w 73"/>
                <a:gd name="T21" fmla="*/ 44 h 74"/>
                <a:gd name="T22" fmla="*/ 73 w 73"/>
                <a:gd name="T23" fmla="*/ 40 h 74"/>
                <a:gd name="T24" fmla="*/ 73 w 73"/>
                <a:gd name="T25" fmla="*/ 36 h 74"/>
                <a:gd name="T26" fmla="*/ 73 w 73"/>
                <a:gd name="T27" fmla="*/ 33 h 74"/>
                <a:gd name="T28" fmla="*/ 71 w 73"/>
                <a:gd name="T29" fmla="*/ 29 h 74"/>
                <a:gd name="T30" fmla="*/ 70 w 73"/>
                <a:gd name="T31" fmla="*/ 25 h 74"/>
                <a:gd name="T32" fmla="*/ 70 w 73"/>
                <a:gd name="T33" fmla="*/ 23 h 74"/>
                <a:gd name="T34" fmla="*/ 66 w 73"/>
                <a:gd name="T35" fmla="*/ 16 h 74"/>
                <a:gd name="T36" fmla="*/ 62 w 73"/>
                <a:gd name="T37" fmla="*/ 10 h 74"/>
                <a:gd name="T38" fmla="*/ 57 w 73"/>
                <a:gd name="T39" fmla="*/ 6 h 74"/>
                <a:gd name="T40" fmla="*/ 50 w 73"/>
                <a:gd name="T41" fmla="*/ 2 h 74"/>
                <a:gd name="T42" fmla="*/ 46 w 73"/>
                <a:gd name="T43" fmla="*/ 1 h 74"/>
                <a:gd name="T44" fmla="*/ 43 w 73"/>
                <a:gd name="T45" fmla="*/ 0 h 74"/>
                <a:gd name="T46" fmla="*/ 39 w 73"/>
                <a:gd name="T47" fmla="*/ 0 h 74"/>
                <a:gd name="T48" fmla="*/ 35 w 73"/>
                <a:gd name="T49" fmla="*/ 0 h 74"/>
                <a:gd name="T50" fmla="*/ 32 w 73"/>
                <a:gd name="T51" fmla="*/ 0 h 74"/>
                <a:gd name="T52" fmla="*/ 28 w 73"/>
                <a:gd name="T53" fmla="*/ 0 h 74"/>
                <a:gd name="T54" fmla="*/ 24 w 73"/>
                <a:gd name="T55" fmla="*/ 1 h 74"/>
                <a:gd name="T56" fmla="*/ 21 w 73"/>
                <a:gd name="T57" fmla="*/ 2 h 74"/>
                <a:gd name="T58" fmla="*/ 15 w 73"/>
                <a:gd name="T59" fmla="*/ 6 h 74"/>
                <a:gd name="T60" fmla="*/ 11 w 73"/>
                <a:gd name="T61" fmla="*/ 10 h 74"/>
                <a:gd name="T62" fmla="*/ 5 w 73"/>
                <a:gd name="T63" fmla="*/ 16 h 74"/>
                <a:gd name="T64" fmla="*/ 2 w 73"/>
                <a:gd name="T65" fmla="*/ 23 h 74"/>
                <a:gd name="T66" fmla="*/ 0 w 73"/>
                <a:gd name="T67" fmla="*/ 25 h 74"/>
                <a:gd name="T68" fmla="*/ 0 w 73"/>
                <a:gd name="T69" fmla="*/ 29 h 74"/>
                <a:gd name="T70" fmla="*/ 0 w 73"/>
                <a:gd name="T71" fmla="*/ 33 h 74"/>
                <a:gd name="T72" fmla="*/ 0 w 73"/>
                <a:gd name="T73" fmla="*/ 36 h 74"/>
                <a:gd name="T74" fmla="*/ 0 w 73"/>
                <a:gd name="T75" fmla="*/ 40 h 74"/>
                <a:gd name="T76" fmla="*/ 0 w 73"/>
                <a:gd name="T77" fmla="*/ 44 h 74"/>
                <a:gd name="T78" fmla="*/ 0 w 73"/>
                <a:gd name="T79" fmla="*/ 47 h 74"/>
                <a:gd name="T80" fmla="*/ 2 w 73"/>
                <a:gd name="T81" fmla="*/ 51 h 74"/>
                <a:gd name="T82" fmla="*/ 5 w 73"/>
                <a:gd name="T83" fmla="*/ 56 h 74"/>
                <a:gd name="T84" fmla="*/ 11 w 73"/>
                <a:gd name="T85" fmla="*/ 63 h 74"/>
                <a:gd name="T86" fmla="*/ 15 w 73"/>
                <a:gd name="T87" fmla="*/ 67 h 74"/>
                <a:gd name="T88" fmla="*/ 21 w 73"/>
                <a:gd name="T89" fmla="*/ 71 h 74"/>
                <a:gd name="T90" fmla="*/ 24 w 73"/>
                <a:gd name="T91" fmla="*/ 71 h 74"/>
                <a:gd name="T92" fmla="*/ 28 w 73"/>
                <a:gd name="T93" fmla="*/ 73 h 74"/>
                <a:gd name="T94" fmla="*/ 32 w 73"/>
                <a:gd name="T95" fmla="*/ 74 h 74"/>
                <a:gd name="T96" fmla="*/ 35 w 73"/>
                <a:gd name="T97" fmla="*/ 74 h 74"/>
                <a:gd name="T98" fmla="*/ 35 w 73"/>
                <a:gd name="T99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3" h="74">
                  <a:moveTo>
                    <a:pt x="35" y="74"/>
                  </a:moveTo>
                  <a:lnTo>
                    <a:pt x="39" y="74"/>
                  </a:lnTo>
                  <a:lnTo>
                    <a:pt x="43" y="73"/>
                  </a:lnTo>
                  <a:lnTo>
                    <a:pt x="46" y="71"/>
                  </a:lnTo>
                  <a:lnTo>
                    <a:pt x="50" y="71"/>
                  </a:lnTo>
                  <a:lnTo>
                    <a:pt x="57" y="67"/>
                  </a:lnTo>
                  <a:lnTo>
                    <a:pt x="62" y="63"/>
                  </a:lnTo>
                  <a:lnTo>
                    <a:pt x="66" y="56"/>
                  </a:lnTo>
                  <a:lnTo>
                    <a:pt x="70" y="51"/>
                  </a:lnTo>
                  <a:lnTo>
                    <a:pt x="70" y="47"/>
                  </a:lnTo>
                  <a:lnTo>
                    <a:pt x="71" y="44"/>
                  </a:lnTo>
                  <a:lnTo>
                    <a:pt x="73" y="40"/>
                  </a:lnTo>
                  <a:lnTo>
                    <a:pt x="73" y="36"/>
                  </a:lnTo>
                  <a:lnTo>
                    <a:pt x="73" y="33"/>
                  </a:lnTo>
                  <a:lnTo>
                    <a:pt x="71" y="29"/>
                  </a:lnTo>
                  <a:lnTo>
                    <a:pt x="70" y="25"/>
                  </a:lnTo>
                  <a:lnTo>
                    <a:pt x="70" y="23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7" y="6"/>
                  </a:lnTo>
                  <a:lnTo>
                    <a:pt x="50" y="2"/>
                  </a:lnTo>
                  <a:lnTo>
                    <a:pt x="46" y="1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5" y="6"/>
                  </a:lnTo>
                  <a:lnTo>
                    <a:pt x="11" y="10"/>
                  </a:lnTo>
                  <a:lnTo>
                    <a:pt x="5" y="16"/>
                  </a:lnTo>
                  <a:lnTo>
                    <a:pt x="2" y="23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0" y="47"/>
                  </a:lnTo>
                  <a:lnTo>
                    <a:pt x="2" y="51"/>
                  </a:lnTo>
                  <a:lnTo>
                    <a:pt x="5" y="56"/>
                  </a:lnTo>
                  <a:lnTo>
                    <a:pt x="11" y="63"/>
                  </a:lnTo>
                  <a:lnTo>
                    <a:pt x="15" y="67"/>
                  </a:lnTo>
                  <a:lnTo>
                    <a:pt x="21" y="71"/>
                  </a:lnTo>
                  <a:lnTo>
                    <a:pt x="24" y="71"/>
                  </a:lnTo>
                  <a:lnTo>
                    <a:pt x="28" y="73"/>
                  </a:lnTo>
                  <a:lnTo>
                    <a:pt x="32" y="74"/>
                  </a:lnTo>
                  <a:lnTo>
                    <a:pt x="35" y="74"/>
                  </a:lnTo>
                  <a:lnTo>
                    <a:pt x="35" y="74"/>
                  </a:lnTo>
                  <a:close/>
                </a:path>
              </a:pathLst>
            </a:custGeom>
            <a:solidFill>
              <a:srgbClr val="96BA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6" name="Freeform 24"/>
            <p:cNvSpPr>
              <a:spLocks/>
            </p:cNvSpPr>
            <p:nvPr/>
          </p:nvSpPr>
          <p:spPr bwMode="auto">
            <a:xfrm>
              <a:off x="3134" y="3015"/>
              <a:ext cx="111" cy="111"/>
            </a:xfrm>
            <a:custGeom>
              <a:avLst/>
              <a:gdLst>
                <a:gd name="T0" fmla="*/ 61 w 111"/>
                <a:gd name="T1" fmla="*/ 110 h 111"/>
                <a:gd name="T2" fmla="*/ 72 w 111"/>
                <a:gd name="T3" fmla="*/ 107 h 111"/>
                <a:gd name="T4" fmla="*/ 82 w 111"/>
                <a:gd name="T5" fmla="*/ 103 h 111"/>
                <a:gd name="T6" fmla="*/ 91 w 111"/>
                <a:gd name="T7" fmla="*/ 98 h 111"/>
                <a:gd name="T8" fmla="*/ 98 w 111"/>
                <a:gd name="T9" fmla="*/ 89 h 111"/>
                <a:gd name="T10" fmla="*/ 103 w 111"/>
                <a:gd name="T11" fmla="*/ 81 h 111"/>
                <a:gd name="T12" fmla="*/ 109 w 111"/>
                <a:gd name="T13" fmla="*/ 70 h 111"/>
                <a:gd name="T14" fmla="*/ 110 w 111"/>
                <a:gd name="T15" fmla="*/ 60 h 111"/>
                <a:gd name="T16" fmla="*/ 110 w 111"/>
                <a:gd name="T17" fmla="*/ 49 h 111"/>
                <a:gd name="T18" fmla="*/ 109 w 111"/>
                <a:gd name="T19" fmla="*/ 38 h 111"/>
                <a:gd name="T20" fmla="*/ 103 w 111"/>
                <a:gd name="T21" fmla="*/ 29 h 111"/>
                <a:gd name="T22" fmla="*/ 98 w 111"/>
                <a:gd name="T23" fmla="*/ 19 h 111"/>
                <a:gd name="T24" fmla="*/ 91 w 111"/>
                <a:gd name="T25" fmla="*/ 12 h 111"/>
                <a:gd name="T26" fmla="*/ 82 w 111"/>
                <a:gd name="T27" fmla="*/ 6 h 111"/>
                <a:gd name="T28" fmla="*/ 72 w 111"/>
                <a:gd name="T29" fmla="*/ 1 h 111"/>
                <a:gd name="T30" fmla="*/ 61 w 111"/>
                <a:gd name="T31" fmla="*/ 0 h 111"/>
                <a:gd name="T32" fmla="*/ 50 w 111"/>
                <a:gd name="T33" fmla="*/ 0 h 111"/>
                <a:gd name="T34" fmla="*/ 38 w 111"/>
                <a:gd name="T35" fmla="*/ 1 h 111"/>
                <a:gd name="T36" fmla="*/ 29 w 111"/>
                <a:gd name="T37" fmla="*/ 6 h 111"/>
                <a:gd name="T38" fmla="*/ 19 w 111"/>
                <a:gd name="T39" fmla="*/ 12 h 111"/>
                <a:gd name="T40" fmla="*/ 13 w 111"/>
                <a:gd name="T41" fmla="*/ 19 h 111"/>
                <a:gd name="T42" fmla="*/ 6 w 111"/>
                <a:gd name="T43" fmla="*/ 29 h 111"/>
                <a:gd name="T44" fmla="*/ 3 w 111"/>
                <a:gd name="T45" fmla="*/ 38 h 111"/>
                <a:gd name="T46" fmla="*/ 0 w 111"/>
                <a:gd name="T47" fmla="*/ 49 h 111"/>
                <a:gd name="T48" fmla="*/ 0 w 111"/>
                <a:gd name="T49" fmla="*/ 60 h 111"/>
                <a:gd name="T50" fmla="*/ 3 w 111"/>
                <a:gd name="T51" fmla="*/ 70 h 111"/>
                <a:gd name="T52" fmla="*/ 6 w 111"/>
                <a:gd name="T53" fmla="*/ 81 h 111"/>
                <a:gd name="T54" fmla="*/ 13 w 111"/>
                <a:gd name="T55" fmla="*/ 89 h 111"/>
                <a:gd name="T56" fmla="*/ 19 w 111"/>
                <a:gd name="T57" fmla="*/ 98 h 111"/>
                <a:gd name="T58" fmla="*/ 29 w 111"/>
                <a:gd name="T59" fmla="*/ 103 h 111"/>
                <a:gd name="T60" fmla="*/ 38 w 111"/>
                <a:gd name="T61" fmla="*/ 107 h 111"/>
                <a:gd name="T62" fmla="*/ 50 w 111"/>
                <a:gd name="T63" fmla="*/ 110 h 111"/>
                <a:gd name="T64" fmla="*/ 56 w 111"/>
                <a:gd name="T6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111">
                  <a:moveTo>
                    <a:pt x="56" y="111"/>
                  </a:moveTo>
                  <a:lnTo>
                    <a:pt x="61" y="110"/>
                  </a:lnTo>
                  <a:lnTo>
                    <a:pt x="67" y="110"/>
                  </a:lnTo>
                  <a:lnTo>
                    <a:pt x="72" y="107"/>
                  </a:lnTo>
                  <a:lnTo>
                    <a:pt x="77" y="107"/>
                  </a:lnTo>
                  <a:lnTo>
                    <a:pt x="82" y="103"/>
                  </a:lnTo>
                  <a:lnTo>
                    <a:pt x="86" y="100"/>
                  </a:lnTo>
                  <a:lnTo>
                    <a:pt x="91" y="98"/>
                  </a:lnTo>
                  <a:lnTo>
                    <a:pt x="95" y="95"/>
                  </a:lnTo>
                  <a:lnTo>
                    <a:pt x="98" y="89"/>
                  </a:lnTo>
                  <a:lnTo>
                    <a:pt x="100" y="85"/>
                  </a:lnTo>
                  <a:lnTo>
                    <a:pt x="103" y="81"/>
                  </a:lnTo>
                  <a:lnTo>
                    <a:pt x="107" y="76"/>
                  </a:lnTo>
                  <a:lnTo>
                    <a:pt x="109" y="70"/>
                  </a:lnTo>
                  <a:lnTo>
                    <a:pt x="110" y="65"/>
                  </a:lnTo>
                  <a:lnTo>
                    <a:pt x="110" y="60"/>
                  </a:lnTo>
                  <a:lnTo>
                    <a:pt x="111" y="54"/>
                  </a:lnTo>
                  <a:lnTo>
                    <a:pt x="110" y="49"/>
                  </a:lnTo>
                  <a:lnTo>
                    <a:pt x="110" y="43"/>
                  </a:lnTo>
                  <a:lnTo>
                    <a:pt x="109" y="38"/>
                  </a:lnTo>
                  <a:lnTo>
                    <a:pt x="107" y="33"/>
                  </a:lnTo>
                  <a:lnTo>
                    <a:pt x="103" y="29"/>
                  </a:lnTo>
                  <a:lnTo>
                    <a:pt x="100" y="23"/>
                  </a:lnTo>
                  <a:lnTo>
                    <a:pt x="98" y="19"/>
                  </a:lnTo>
                  <a:lnTo>
                    <a:pt x="95" y="16"/>
                  </a:lnTo>
                  <a:lnTo>
                    <a:pt x="91" y="12"/>
                  </a:lnTo>
                  <a:lnTo>
                    <a:pt x="86" y="8"/>
                  </a:lnTo>
                  <a:lnTo>
                    <a:pt x="82" y="6"/>
                  </a:lnTo>
                  <a:lnTo>
                    <a:pt x="77" y="4"/>
                  </a:lnTo>
                  <a:lnTo>
                    <a:pt x="72" y="1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6" y="0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38" y="1"/>
                  </a:lnTo>
                  <a:lnTo>
                    <a:pt x="34" y="4"/>
                  </a:lnTo>
                  <a:lnTo>
                    <a:pt x="29" y="6"/>
                  </a:lnTo>
                  <a:lnTo>
                    <a:pt x="25" y="8"/>
                  </a:lnTo>
                  <a:lnTo>
                    <a:pt x="19" y="12"/>
                  </a:lnTo>
                  <a:lnTo>
                    <a:pt x="17" y="16"/>
                  </a:lnTo>
                  <a:lnTo>
                    <a:pt x="13" y="19"/>
                  </a:lnTo>
                  <a:lnTo>
                    <a:pt x="10" y="23"/>
                  </a:lnTo>
                  <a:lnTo>
                    <a:pt x="6" y="29"/>
                  </a:lnTo>
                  <a:lnTo>
                    <a:pt x="4" y="33"/>
                  </a:lnTo>
                  <a:lnTo>
                    <a:pt x="3" y="38"/>
                  </a:lnTo>
                  <a:lnTo>
                    <a:pt x="2" y="43"/>
                  </a:lnTo>
                  <a:lnTo>
                    <a:pt x="0" y="49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5"/>
                  </a:lnTo>
                  <a:lnTo>
                    <a:pt x="3" y="70"/>
                  </a:lnTo>
                  <a:lnTo>
                    <a:pt x="4" y="76"/>
                  </a:lnTo>
                  <a:lnTo>
                    <a:pt x="6" y="81"/>
                  </a:lnTo>
                  <a:lnTo>
                    <a:pt x="10" y="85"/>
                  </a:lnTo>
                  <a:lnTo>
                    <a:pt x="13" y="89"/>
                  </a:lnTo>
                  <a:lnTo>
                    <a:pt x="17" y="95"/>
                  </a:lnTo>
                  <a:lnTo>
                    <a:pt x="19" y="98"/>
                  </a:lnTo>
                  <a:lnTo>
                    <a:pt x="25" y="100"/>
                  </a:lnTo>
                  <a:lnTo>
                    <a:pt x="29" y="103"/>
                  </a:lnTo>
                  <a:lnTo>
                    <a:pt x="34" y="107"/>
                  </a:lnTo>
                  <a:lnTo>
                    <a:pt x="38" y="107"/>
                  </a:lnTo>
                  <a:lnTo>
                    <a:pt x="44" y="110"/>
                  </a:lnTo>
                  <a:lnTo>
                    <a:pt x="50" y="110"/>
                  </a:lnTo>
                  <a:lnTo>
                    <a:pt x="56" y="111"/>
                  </a:lnTo>
                  <a:lnTo>
                    <a:pt x="56" y="111"/>
                  </a:lnTo>
                  <a:close/>
                </a:path>
              </a:pathLst>
            </a:custGeom>
            <a:solidFill>
              <a:srgbClr val="CFE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7" name="Freeform 25"/>
            <p:cNvSpPr>
              <a:spLocks/>
            </p:cNvSpPr>
            <p:nvPr/>
          </p:nvSpPr>
          <p:spPr bwMode="auto">
            <a:xfrm>
              <a:off x="3153" y="3034"/>
              <a:ext cx="73" cy="74"/>
            </a:xfrm>
            <a:custGeom>
              <a:avLst/>
              <a:gdLst>
                <a:gd name="T0" fmla="*/ 37 w 73"/>
                <a:gd name="T1" fmla="*/ 74 h 74"/>
                <a:gd name="T2" fmla="*/ 44 w 73"/>
                <a:gd name="T3" fmla="*/ 73 h 74"/>
                <a:gd name="T4" fmla="*/ 50 w 73"/>
                <a:gd name="T5" fmla="*/ 70 h 74"/>
                <a:gd name="T6" fmla="*/ 56 w 73"/>
                <a:gd name="T7" fmla="*/ 66 h 74"/>
                <a:gd name="T8" fmla="*/ 63 w 73"/>
                <a:gd name="T9" fmla="*/ 64 h 74"/>
                <a:gd name="T10" fmla="*/ 67 w 73"/>
                <a:gd name="T11" fmla="*/ 57 h 74"/>
                <a:gd name="T12" fmla="*/ 71 w 73"/>
                <a:gd name="T13" fmla="*/ 51 h 74"/>
                <a:gd name="T14" fmla="*/ 71 w 73"/>
                <a:gd name="T15" fmla="*/ 47 h 74"/>
                <a:gd name="T16" fmla="*/ 72 w 73"/>
                <a:gd name="T17" fmla="*/ 43 h 74"/>
                <a:gd name="T18" fmla="*/ 73 w 73"/>
                <a:gd name="T19" fmla="*/ 41 h 74"/>
                <a:gd name="T20" fmla="*/ 73 w 73"/>
                <a:gd name="T21" fmla="*/ 37 h 74"/>
                <a:gd name="T22" fmla="*/ 73 w 73"/>
                <a:gd name="T23" fmla="*/ 33 h 74"/>
                <a:gd name="T24" fmla="*/ 72 w 73"/>
                <a:gd name="T25" fmla="*/ 30 h 74"/>
                <a:gd name="T26" fmla="*/ 71 w 73"/>
                <a:gd name="T27" fmla="*/ 26 h 74"/>
                <a:gd name="T28" fmla="*/ 71 w 73"/>
                <a:gd name="T29" fmla="*/ 22 h 74"/>
                <a:gd name="T30" fmla="*/ 67 w 73"/>
                <a:gd name="T31" fmla="*/ 16 h 74"/>
                <a:gd name="T32" fmla="*/ 63 w 73"/>
                <a:gd name="T33" fmla="*/ 11 h 74"/>
                <a:gd name="T34" fmla="*/ 56 w 73"/>
                <a:gd name="T35" fmla="*/ 7 h 74"/>
                <a:gd name="T36" fmla="*/ 50 w 73"/>
                <a:gd name="T37" fmla="*/ 3 h 74"/>
                <a:gd name="T38" fmla="*/ 44 w 73"/>
                <a:gd name="T39" fmla="*/ 0 h 74"/>
                <a:gd name="T40" fmla="*/ 37 w 73"/>
                <a:gd name="T41" fmla="*/ 0 h 74"/>
                <a:gd name="T42" fmla="*/ 33 w 73"/>
                <a:gd name="T43" fmla="*/ 0 h 74"/>
                <a:gd name="T44" fmla="*/ 30 w 73"/>
                <a:gd name="T45" fmla="*/ 0 h 74"/>
                <a:gd name="T46" fmla="*/ 26 w 73"/>
                <a:gd name="T47" fmla="*/ 1 h 74"/>
                <a:gd name="T48" fmla="*/ 22 w 73"/>
                <a:gd name="T49" fmla="*/ 3 h 74"/>
                <a:gd name="T50" fmla="*/ 17 w 73"/>
                <a:gd name="T51" fmla="*/ 7 h 74"/>
                <a:gd name="T52" fmla="*/ 11 w 73"/>
                <a:gd name="T53" fmla="*/ 11 h 74"/>
                <a:gd name="T54" fmla="*/ 6 w 73"/>
                <a:gd name="T55" fmla="*/ 16 h 74"/>
                <a:gd name="T56" fmla="*/ 3 w 73"/>
                <a:gd name="T57" fmla="*/ 22 h 74"/>
                <a:gd name="T58" fmla="*/ 0 w 73"/>
                <a:gd name="T59" fmla="*/ 26 h 74"/>
                <a:gd name="T60" fmla="*/ 0 w 73"/>
                <a:gd name="T61" fmla="*/ 30 h 74"/>
                <a:gd name="T62" fmla="*/ 0 w 73"/>
                <a:gd name="T63" fmla="*/ 33 h 74"/>
                <a:gd name="T64" fmla="*/ 0 w 73"/>
                <a:gd name="T65" fmla="*/ 37 h 74"/>
                <a:gd name="T66" fmla="*/ 0 w 73"/>
                <a:gd name="T67" fmla="*/ 41 h 74"/>
                <a:gd name="T68" fmla="*/ 0 w 73"/>
                <a:gd name="T69" fmla="*/ 43 h 74"/>
                <a:gd name="T70" fmla="*/ 0 w 73"/>
                <a:gd name="T71" fmla="*/ 47 h 74"/>
                <a:gd name="T72" fmla="*/ 3 w 73"/>
                <a:gd name="T73" fmla="*/ 51 h 74"/>
                <a:gd name="T74" fmla="*/ 6 w 73"/>
                <a:gd name="T75" fmla="*/ 57 h 74"/>
                <a:gd name="T76" fmla="*/ 11 w 73"/>
                <a:gd name="T77" fmla="*/ 64 h 74"/>
                <a:gd name="T78" fmla="*/ 17 w 73"/>
                <a:gd name="T79" fmla="*/ 66 h 74"/>
                <a:gd name="T80" fmla="*/ 22 w 73"/>
                <a:gd name="T81" fmla="*/ 70 h 74"/>
                <a:gd name="T82" fmla="*/ 26 w 73"/>
                <a:gd name="T83" fmla="*/ 72 h 74"/>
                <a:gd name="T84" fmla="*/ 30 w 73"/>
                <a:gd name="T85" fmla="*/ 73 h 74"/>
                <a:gd name="T86" fmla="*/ 33 w 73"/>
                <a:gd name="T87" fmla="*/ 73 h 74"/>
                <a:gd name="T88" fmla="*/ 37 w 73"/>
                <a:gd name="T89" fmla="*/ 74 h 74"/>
                <a:gd name="T90" fmla="*/ 37 w 73"/>
                <a:gd name="T91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3" h="74">
                  <a:moveTo>
                    <a:pt x="37" y="74"/>
                  </a:moveTo>
                  <a:lnTo>
                    <a:pt x="44" y="73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3" y="64"/>
                  </a:lnTo>
                  <a:lnTo>
                    <a:pt x="67" y="57"/>
                  </a:lnTo>
                  <a:lnTo>
                    <a:pt x="71" y="51"/>
                  </a:lnTo>
                  <a:lnTo>
                    <a:pt x="71" y="47"/>
                  </a:lnTo>
                  <a:lnTo>
                    <a:pt x="72" y="43"/>
                  </a:lnTo>
                  <a:lnTo>
                    <a:pt x="73" y="41"/>
                  </a:lnTo>
                  <a:lnTo>
                    <a:pt x="73" y="37"/>
                  </a:lnTo>
                  <a:lnTo>
                    <a:pt x="73" y="33"/>
                  </a:lnTo>
                  <a:lnTo>
                    <a:pt x="72" y="30"/>
                  </a:lnTo>
                  <a:lnTo>
                    <a:pt x="71" y="26"/>
                  </a:lnTo>
                  <a:lnTo>
                    <a:pt x="71" y="22"/>
                  </a:lnTo>
                  <a:lnTo>
                    <a:pt x="67" y="16"/>
                  </a:lnTo>
                  <a:lnTo>
                    <a:pt x="63" y="11"/>
                  </a:lnTo>
                  <a:lnTo>
                    <a:pt x="56" y="7"/>
                  </a:lnTo>
                  <a:lnTo>
                    <a:pt x="50" y="3"/>
                  </a:lnTo>
                  <a:lnTo>
                    <a:pt x="44" y="0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2" y="3"/>
                  </a:lnTo>
                  <a:lnTo>
                    <a:pt x="17" y="7"/>
                  </a:lnTo>
                  <a:lnTo>
                    <a:pt x="11" y="11"/>
                  </a:lnTo>
                  <a:lnTo>
                    <a:pt x="6" y="16"/>
                  </a:lnTo>
                  <a:lnTo>
                    <a:pt x="3" y="22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3" y="51"/>
                  </a:lnTo>
                  <a:lnTo>
                    <a:pt x="6" y="57"/>
                  </a:lnTo>
                  <a:lnTo>
                    <a:pt x="11" y="64"/>
                  </a:lnTo>
                  <a:lnTo>
                    <a:pt x="17" y="66"/>
                  </a:lnTo>
                  <a:lnTo>
                    <a:pt x="22" y="70"/>
                  </a:lnTo>
                  <a:lnTo>
                    <a:pt x="26" y="72"/>
                  </a:lnTo>
                  <a:lnTo>
                    <a:pt x="30" y="73"/>
                  </a:lnTo>
                  <a:lnTo>
                    <a:pt x="33" y="73"/>
                  </a:lnTo>
                  <a:lnTo>
                    <a:pt x="37" y="74"/>
                  </a:lnTo>
                  <a:lnTo>
                    <a:pt x="37" y="74"/>
                  </a:lnTo>
                  <a:close/>
                </a:path>
              </a:pathLst>
            </a:custGeom>
            <a:solidFill>
              <a:srgbClr val="96BA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8" name="Freeform 26"/>
            <p:cNvSpPr>
              <a:spLocks/>
            </p:cNvSpPr>
            <p:nvPr/>
          </p:nvSpPr>
          <p:spPr bwMode="auto">
            <a:xfrm>
              <a:off x="2727" y="2744"/>
              <a:ext cx="139" cy="214"/>
            </a:xfrm>
            <a:custGeom>
              <a:avLst/>
              <a:gdLst>
                <a:gd name="T0" fmla="*/ 16 w 139"/>
                <a:gd name="T1" fmla="*/ 212 h 214"/>
                <a:gd name="T2" fmla="*/ 22 w 139"/>
                <a:gd name="T3" fmla="*/ 213 h 214"/>
                <a:gd name="T4" fmla="*/ 27 w 139"/>
                <a:gd name="T5" fmla="*/ 214 h 214"/>
                <a:gd name="T6" fmla="*/ 34 w 139"/>
                <a:gd name="T7" fmla="*/ 214 h 214"/>
                <a:gd name="T8" fmla="*/ 39 w 139"/>
                <a:gd name="T9" fmla="*/ 213 h 214"/>
                <a:gd name="T10" fmla="*/ 45 w 139"/>
                <a:gd name="T11" fmla="*/ 210 h 214"/>
                <a:gd name="T12" fmla="*/ 50 w 139"/>
                <a:gd name="T13" fmla="*/ 208 h 214"/>
                <a:gd name="T14" fmla="*/ 54 w 139"/>
                <a:gd name="T15" fmla="*/ 203 h 214"/>
                <a:gd name="T16" fmla="*/ 58 w 139"/>
                <a:gd name="T17" fmla="*/ 198 h 214"/>
                <a:gd name="T18" fmla="*/ 137 w 139"/>
                <a:gd name="T19" fmla="*/ 46 h 214"/>
                <a:gd name="T20" fmla="*/ 138 w 139"/>
                <a:gd name="T21" fmla="*/ 41 h 214"/>
                <a:gd name="T22" fmla="*/ 139 w 139"/>
                <a:gd name="T23" fmla="*/ 34 h 214"/>
                <a:gd name="T24" fmla="*/ 139 w 139"/>
                <a:gd name="T25" fmla="*/ 29 h 214"/>
                <a:gd name="T26" fmla="*/ 138 w 139"/>
                <a:gd name="T27" fmla="*/ 22 h 214"/>
                <a:gd name="T28" fmla="*/ 135 w 139"/>
                <a:gd name="T29" fmla="*/ 17 h 214"/>
                <a:gd name="T30" fmla="*/ 133 w 139"/>
                <a:gd name="T31" fmla="*/ 13 h 214"/>
                <a:gd name="T32" fmla="*/ 129 w 139"/>
                <a:gd name="T33" fmla="*/ 9 h 214"/>
                <a:gd name="T34" fmla="*/ 123 w 139"/>
                <a:gd name="T35" fmla="*/ 5 h 214"/>
                <a:gd name="T36" fmla="*/ 118 w 139"/>
                <a:gd name="T37" fmla="*/ 2 h 214"/>
                <a:gd name="T38" fmla="*/ 111 w 139"/>
                <a:gd name="T39" fmla="*/ 0 h 214"/>
                <a:gd name="T40" fmla="*/ 106 w 139"/>
                <a:gd name="T41" fmla="*/ 0 h 214"/>
                <a:gd name="T42" fmla="*/ 99 w 139"/>
                <a:gd name="T43" fmla="*/ 3 h 214"/>
                <a:gd name="T44" fmla="*/ 93 w 139"/>
                <a:gd name="T45" fmla="*/ 5 h 214"/>
                <a:gd name="T46" fmla="*/ 88 w 139"/>
                <a:gd name="T47" fmla="*/ 9 h 214"/>
                <a:gd name="T48" fmla="*/ 85 w 139"/>
                <a:gd name="T49" fmla="*/ 13 h 214"/>
                <a:gd name="T50" fmla="*/ 81 w 139"/>
                <a:gd name="T51" fmla="*/ 19 h 214"/>
                <a:gd name="T52" fmla="*/ 4 w 139"/>
                <a:gd name="T53" fmla="*/ 170 h 214"/>
                <a:gd name="T54" fmla="*/ 1 w 139"/>
                <a:gd name="T55" fmla="*/ 175 h 214"/>
                <a:gd name="T56" fmla="*/ 0 w 139"/>
                <a:gd name="T57" fmla="*/ 180 h 214"/>
                <a:gd name="T58" fmla="*/ 0 w 139"/>
                <a:gd name="T59" fmla="*/ 186 h 214"/>
                <a:gd name="T60" fmla="*/ 1 w 139"/>
                <a:gd name="T61" fmla="*/ 193 h 214"/>
                <a:gd name="T62" fmla="*/ 3 w 139"/>
                <a:gd name="T63" fmla="*/ 198 h 214"/>
                <a:gd name="T64" fmla="*/ 7 w 139"/>
                <a:gd name="T65" fmla="*/ 203 h 214"/>
                <a:gd name="T66" fmla="*/ 11 w 139"/>
                <a:gd name="T67" fmla="*/ 206 h 214"/>
                <a:gd name="T68" fmla="*/ 16 w 139"/>
                <a:gd name="T69" fmla="*/ 212 h 214"/>
                <a:gd name="T70" fmla="*/ 16 w 139"/>
                <a:gd name="T71" fmla="*/ 212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9" h="214">
                  <a:moveTo>
                    <a:pt x="16" y="212"/>
                  </a:moveTo>
                  <a:lnTo>
                    <a:pt x="22" y="213"/>
                  </a:lnTo>
                  <a:lnTo>
                    <a:pt x="27" y="214"/>
                  </a:lnTo>
                  <a:lnTo>
                    <a:pt x="34" y="214"/>
                  </a:lnTo>
                  <a:lnTo>
                    <a:pt x="39" y="213"/>
                  </a:lnTo>
                  <a:lnTo>
                    <a:pt x="45" y="210"/>
                  </a:lnTo>
                  <a:lnTo>
                    <a:pt x="50" y="208"/>
                  </a:lnTo>
                  <a:lnTo>
                    <a:pt x="54" y="203"/>
                  </a:lnTo>
                  <a:lnTo>
                    <a:pt x="58" y="198"/>
                  </a:lnTo>
                  <a:lnTo>
                    <a:pt x="137" y="46"/>
                  </a:lnTo>
                  <a:lnTo>
                    <a:pt x="138" y="41"/>
                  </a:lnTo>
                  <a:lnTo>
                    <a:pt x="139" y="34"/>
                  </a:lnTo>
                  <a:lnTo>
                    <a:pt x="139" y="29"/>
                  </a:lnTo>
                  <a:lnTo>
                    <a:pt x="138" y="22"/>
                  </a:lnTo>
                  <a:lnTo>
                    <a:pt x="135" y="17"/>
                  </a:lnTo>
                  <a:lnTo>
                    <a:pt x="133" y="13"/>
                  </a:lnTo>
                  <a:lnTo>
                    <a:pt x="129" y="9"/>
                  </a:lnTo>
                  <a:lnTo>
                    <a:pt x="123" y="5"/>
                  </a:lnTo>
                  <a:lnTo>
                    <a:pt x="118" y="2"/>
                  </a:lnTo>
                  <a:lnTo>
                    <a:pt x="111" y="0"/>
                  </a:lnTo>
                  <a:lnTo>
                    <a:pt x="106" y="0"/>
                  </a:lnTo>
                  <a:lnTo>
                    <a:pt x="99" y="3"/>
                  </a:lnTo>
                  <a:lnTo>
                    <a:pt x="93" y="5"/>
                  </a:lnTo>
                  <a:lnTo>
                    <a:pt x="88" y="9"/>
                  </a:lnTo>
                  <a:lnTo>
                    <a:pt x="85" y="13"/>
                  </a:lnTo>
                  <a:lnTo>
                    <a:pt x="81" y="19"/>
                  </a:lnTo>
                  <a:lnTo>
                    <a:pt x="4" y="170"/>
                  </a:lnTo>
                  <a:lnTo>
                    <a:pt x="1" y="175"/>
                  </a:lnTo>
                  <a:lnTo>
                    <a:pt x="0" y="180"/>
                  </a:lnTo>
                  <a:lnTo>
                    <a:pt x="0" y="186"/>
                  </a:lnTo>
                  <a:lnTo>
                    <a:pt x="1" y="193"/>
                  </a:lnTo>
                  <a:lnTo>
                    <a:pt x="3" y="198"/>
                  </a:lnTo>
                  <a:lnTo>
                    <a:pt x="7" y="203"/>
                  </a:lnTo>
                  <a:lnTo>
                    <a:pt x="11" y="206"/>
                  </a:lnTo>
                  <a:lnTo>
                    <a:pt x="16" y="212"/>
                  </a:lnTo>
                  <a:lnTo>
                    <a:pt x="16" y="212"/>
                  </a:lnTo>
                  <a:close/>
                </a:path>
              </a:pathLst>
            </a:custGeom>
            <a:solidFill>
              <a:srgbClr val="6363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59" name="Freeform 27"/>
            <p:cNvSpPr>
              <a:spLocks/>
            </p:cNvSpPr>
            <p:nvPr/>
          </p:nvSpPr>
          <p:spPr bwMode="auto">
            <a:xfrm>
              <a:off x="3206" y="2546"/>
              <a:ext cx="689" cy="200"/>
            </a:xfrm>
            <a:custGeom>
              <a:avLst/>
              <a:gdLst>
                <a:gd name="T0" fmla="*/ 30 w 689"/>
                <a:gd name="T1" fmla="*/ 200 h 200"/>
                <a:gd name="T2" fmla="*/ 5 w 689"/>
                <a:gd name="T3" fmla="*/ 200 h 200"/>
                <a:gd name="T4" fmla="*/ 0 w 689"/>
                <a:gd name="T5" fmla="*/ 184 h 200"/>
                <a:gd name="T6" fmla="*/ 0 w 689"/>
                <a:gd name="T7" fmla="*/ 167 h 200"/>
                <a:gd name="T8" fmla="*/ 0 w 689"/>
                <a:gd name="T9" fmla="*/ 150 h 200"/>
                <a:gd name="T10" fmla="*/ 0 w 689"/>
                <a:gd name="T11" fmla="*/ 138 h 200"/>
                <a:gd name="T12" fmla="*/ 1 w 689"/>
                <a:gd name="T13" fmla="*/ 123 h 200"/>
                <a:gd name="T14" fmla="*/ 3 w 689"/>
                <a:gd name="T15" fmla="*/ 108 h 200"/>
                <a:gd name="T16" fmla="*/ 11 w 689"/>
                <a:gd name="T17" fmla="*/ 83 h 200"/>
                <a:gd name="T18" fmla="*/ 22 w 689"/>
                <a:gd name="T19" fmla="*/ 59 h 200"/>
                <a:gd name="T20" fmla="*/ 35 w 689"/>
                <a:gd name="T21" fmla="*/ 37 h 200"/>
                <a:gd name="T22" fmla="*/ 51 w 689"/>
                <a:gd name="T23" fmla="*/ 21 h 200"/>
                <a:gd name="T24" fmla="*/ 70 w 689"/>
                <a:gd name="T25" fmla="*/ 9 h 200"/>
                <a:gd name="T26" fmla="*/ 92 w 689"/>
                <a:gd name="T27" fmla="*/ 1 h 200"/>
                <a:gd name="T28" fmla="*/ 579 w 689"/>
                <a:gd name="T29" fmla="*/ 0 h 200"/>
                <a:gd name="T30" fmla="*/ 601 w 689"/>
                <a:gd name="T31" fmla="*/ 2 h 200"/>
                <a:gd name="T32" fmla="*/ 621 w 689"/>
                <a:gd name="T33" fmla="*/ 12 h 200"/>
                <a:gd name="T34" fmla="*/ 640 w 689"/>
                <a:gd name="T35" fmla="*/ 25 h 200"/>
                <a:gd name="T36" fmla="*/ 656 w 689"/>
                <a:gd name="T37" fmla="*/ 44 h 200"/>
                <a:gd name="T38" fmla="*/ 670 w 689"/>
                <a:gd name="T39" fmla="*/ 66 h 200"/>
                <a:gd name="T40" fmla="*/ 681 w 689"/>
                <a:gd name="T41" fmla="*/ 92 h 200"/>
                <a:gd name="T42" fmla="*/ 685 w 689"/>
                <a:gd name="T43" fmla="*/ 112 h 200"/>
                <a:gd name="T44" fmla="*/ 687 w 689"/>
                <a:gd name="T45" fmla="*/ 125 h 200"/>
                <a:gd name="T46" fmla="*/ 689 w 689"/>
                <a:gd name="T47" fmla="*/ 142 h 200"/>
                <a:gd name="T48" fmla="*/ 689 w 689"/>
                <a:gd name="T49" fmla="*/ 154 h 200"/>
                <a:gd name="T50" fmla="*/ 689 w 689"/>
                <a:gd name="T51" fmla="*/ 171 h 200"/>
                <a:gd name="T52" fmla="*/ 689 w 689"/>
                <a:gd name="T53" fmla="*/ 189 h 200"/>
                <a:gd name="T54" fmla="*/ 677 w 689"/>
                <a:gd name="T55" fmla="*/ 200 h 200"/>
                <a:gd name="T56" fmla="*/ 652 w 689"/>
                <a:gd name="T57" fmla="*/ 200 h 200"/>
                <a:gd name="T58" fmla="*/ 641 w 689"/>
                <a:gd name="T59" fmla="*/ 192 h 200"/>
                <a:gd name="T60" fmla="*/ 641 w 689"/>
                <a:gd name="T61" fmla="*/ 171 h 200"/>
                <a:gd name="T62" fmla="*/ 640 w 689"/>
                <a:gd name="T63" fmla="*/ 154 h 200"/>
                <a:gd name="T64" fmla="*/ 637 w 689"/>
                <a:gd name="T65" fmla="*/ 131 h 200"/>
                <a:gd name="T66" fmla="*/ 632 w 689"/>
                <a:gd name="T67" fmla="*/ 112 h 200"/>
                <a:gd name="T68" fmla="*/ 624 w 689"/>
                <a:gd name="T69" fmla="*/ 93 h 200"/>
                <a:gd name="T70" fmla="*/ 614 w 689"/>
                <a:gd name="T71" fmla="*/ 78 h 200"/>
                <a:gd name="T72" fmla="*/ 598 w 689"/>
                <a:gd name="T73" fmla="*/ 62 h 200"/>
                <a:gd name="T74" fmla="*/ 581 w 689"/>
                <a:gd name="T75" fmla="*/ 52 h 200"/>
                <a:gd name="T76" fmla="*/ 564 w 689"/>
                <a:gd name="T77" fmla="*/ 50 h 200"/>
                <a:gd name="T78" fmla="*/ 119 w 689"/>
                <a:gd name="T79" fmla="*/ 50 h 200"/>
                <a:gd name="T80" fmla="*/ 104 w 689"/>
                <a:gd name="T81" fmla="*/ 54 h 200"/>
                <a:gd name="T82" fmla="*/ 89 w 689"/>
                <a:gd name="T83" fmla="*/ 62 h 200"/>
                <a:gd name="T84" fmla="*/ 77 w 689"/>
                <a:gd name="T85" fmla="*/ 74 h 200"/>
                <a:gd name="T86" fmla="*/ 66 w 689"/>
                <a:gd name="T87" fmla="*/ 89 h 200"/>
                <a:gd name="T88" fmla="*/ 58 w 689"/>
                <a:gd name="T89" fmla="*/ 106 h 200"/>
                <a:gd name="T90" fmla="*/ 51 w 689"/>
                <a:gd name="T91" fmla="*/ 125 h 200"/>
                <a:gd name="T92" fmla="*/ 49 w 689"/>
                <a:gd name="T93" fmla="*/ 148 h 200"/>
                <a:gd name="T94" fmla="*/ 49 w 689"/>
                <a:gd name="T95" fmla="*/ 166 h 200"/>
                <a:gd name="T96" fmla="*/ 49 w 689"/>
                <a:gd name="T97" fmla="*/ 188 h 200"/>
                <a:gd name="T98" fmla="*/ 49 w 689"/>
                <a:gd name="T99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89" h="200">
                  <a:moveTo>
                    <a:pt x="49" y="200"/>
                  </a:moveTo>
                  <a:lnTo>
                    <a:pt x="42" y="200"/>
                  </a:lnTo>
                  <a:lnTo>
                    <a:pt x="37" y="200"/>
                  </a:lnTo>
                  <a:lnTo>
                    <a:pt x="30" y="200"/>
                  </a:lnTo>
                  <a:lnTo>
                    <a:pt x="24" y="200"/>
                  </a:lnTo>
                  <a:lnTo>
                    <a:pt x="18" y="200"/>
                  </a:lnTo>
                  <a:lnTo>
                    <a:pt x="12" y="200"/>
                  </a:lnTo>
                  <a:lnTo>
                    <a:pt x="5" y="200"/>
                  </a:lnTo>
                  <a:lnTo>
                    <a:pt x="0" y="200"/>
                  </a:lnTo>
                  <a:lnTo>
                    <a:pt x="0" y="194"/>
                  </a:lnTo>
                  <a:lnTo>
                    <a:pt x="0" y="189"/>
                  </a:lnTo>
                  <a:lnTo>
                    <a:pt x="0" y="184"/>
                  </a:lnTo>
                  <a:lnTo>
                    <a:pt x="0" y="181"/>
                  </a:lnTo>
                  <a:lnTo>
                    <a:pt x="0" y="175"/>
                  </a:lnTo>
                  <a:lnTo>
                    <a:pt x="0" y="171"/>
                  </a:lnTo>
                  <a:lnTo>
                    <a:pt x="0" y="167"/>
                  </a:lnTo>
                  <a:lnTo>
                    <a:pt x="0" y="165"/>
                  </a:lnTo>
                  <a:lnTo>
                    <a:pt x="0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46"/>
                  </a:lnTo>
                  <a:lnTo>
                    <a:pt x="0" y="142"/>
                  </a:lnTo>
                  <a:lnTo>
                    <a:pt x="0" y="138"/>
                  </a:lnTo>
                  <a:lnTo>
                    <a:pt x="0" y="134"/>
                  </a:lnTo>
                  <a:lnTo>
                    <a:pt x="0" y="129"/>
                  </a:lnTo>
                  <a:lnTo>
                    <a:pt x="1" y="125"/>
                  </a:lnTo>
                  <a:lnTo>
                    <a:pt x="1" y="123"/>
                  </a:lnTo>
                  <a:lnTo>
                    <a:pt x="3" y="119"/>
                  </a:lnTo>
                  <a:lnTo>
                    <a:pt x="3" y="115"/>
                  </a:lnTo>
                  <a:lnTo>
                    <a:pt x="3" y="112"/>
                  </a:lnTo>
                  <a:lnTo>
                    <a:pt x="3" y="108"/>
                  </a:lnTo>
                  <a:lnTo>
                    <a:pt x="4" y="104"/>
                  </a:lnTo>
                  <a:lnTo>
                    <a:pt x="5" y="97"/>
                  </a:lnTo>
                  <a:lnTo>
                    <a:pt x="8" y="92"/>
                  </a:lnTo>
                  <a:lnTo>
                    <a:pt x="11" y="83"/>
                  </a:lnTo>
                  <a:lnTo>
                    <a:pt x="12" y="78"/>
                  </a:lnTo>
                  <a:lnTo>
                    <a:pt x="15" y="71"/>
                  </a:lnTo>
                  <a:lnTo>
                    <a:pt x="18" y="66"/>
                  </a:lnTo>
                  <a:lnTo>
                    <a:pt x="22" y="59"/>
                  </a:lnTo>
                  <a:lnTo>
                    <a:pt x="24" y="54"/>
                  </a:lnTo>
                  <a:lnTo>
                    <a:pt x="28" y="48"/>
                  </a:lnTo>
                  <a:lnTo>
                    <a:pt x="33" y="44"/>
                  </a:lnTo>
                  <a:lnTo>
                    <a:pt x="35" y="37"/>
                  </a:lnTo>
                  <a:lnTo>
                    <a:pt x="39" y="33"/>
                  </a:lnTo>
                  <a:lnTo>
                    <a:pt x="43" y="29"/>
                  </a:lnTo>
                  <a:lnTo>
                    <a:pt x="49" y="25"/>
                  </a:lnTo>
                  <a:lnTo>
                    <a:pt x="51" y="21"/>
                  </a:lnTo>
                  <a:lnTo>
                    <a:pt x="57" y="17"/>
                  </a:lnTo>
                  <a:lnTo>
                    <a:pt x="61" y="14"/>
                  </a:lnTo>
                  <a:lnTo>
                    <a:pt x="66" y="12"/>
                  </a:lnTo>
                  <a:lnTo>
                    <a:pt x="70" y="9"/>
                  </a:lnTo>
                  <a:lnTo>
                    <a:pt x="76" y="6"/>
                  </a:lnTo>
                  <a:lnTo>
                    <a:pt x="81" y="4"/>
                  </a:lnTo>
                  <a:lnTo>
                    <a:pt x="87" y="2"/>
                  </a:lnTo>
                  <a:lnTo>
                    <a:pt x="92" y="1"/>
                  </a:lnTo>
                  <a:lnTo>
                    <a:pt x="99" y="0"/>
                  </a:lnTo>
                  <a:lnTo>
                    <a:pt x="104" y="0"/>
                  </a:lnTo>
                  <a:lnTo>
                    <a:pt x="110" y="0"/>
                  </a:lnTo>
                  <a:lnTo>
                    <a:pt x="579" y="0"/>
                  </a:lnTo>
                  <a:lnTo>
                    <a:pt x="585" y="0"/>
                  </a:lnTo>
                  <a:lnTo>
                    <a:pt x="590" y="0"/>
                  </a:lnTo>
                  <a:lnTo>
                    <a:pt x="595" y="1"/>
                  </a:lnTo>
                  <a:lnTo>
                    <a:pt x="601" y="2"/>
                  </a:lnTo>
                  <a:lnTo>
                    <a:pt x="606" y="4"/>
                  </a:lnTo>
                  <a:lnTo>
                    <a:pt x="612" y="6"/>
                  </a:lnTo>
                  <a:lnTo>
                    <a:pt x="616" y="9"/>
                  </a:lnTo>
                  <a:lnTo>
                    <a:pt x="621" y="12"/>
                  </a:lnTo>
                  <a:lnTo>
                    <a:pt x="625" y="14"/>
                  </a:lnTo>
                  <a:lnTo>
                    <a:pt x="631" y="17"/>
                  </a:lnTo>
                  <a:lnTo>
                    <a:pt x="635" y="21"/>
                  </a:lnTo>
                  <a:lnTo>
                    <a:pt x="640" y="25"/>
                  </a:lnTo>
                  <a:lnTo>
                    <a:pt x="644" y="29"/>
                  </a:lnTo>
                  <a:lnTo>
                    <a:pt x="648" y="33"/>
                  </a:lnTo>
                  <a:lnTo>
                    <a:pt x="652" y="37"/>
                  </a:lnTo>
                  <a:lnTo>
                    <a:pt x="656" y="44"/>
                  </a:lnTo>
                  <a:lnTo>
                    <a:pt x="659" y="48"/>
                  </a:lnTo>
                  <a:lnTo>
                    <a:pt x="663" y="54"/>
                  </a:lnTo>
                  <a:lnTo>
                    <a:pt x="666" y="59"/>
                  </a:lnTo>
                  <a:lnTo>
                    <a:pt x="670" y="66"/>
                  </a:lnTo>
                  <a:lnTo>
                    <a:pt x="671" y="71"/>
                  </a:lnTo>
                  <a:lnTo>
                    <a:pt x="675" y="78"/>
                  </a:lnTo>
                  <a:lnTo>
                    <a:pt x="678" y="83"/>
                  </a:lnTo>
                  <a:lnTo>
                    <a:pt x="681" y="92"/>
                  </a:lnTo>
                  <a:lnTo>
                    <a:pt x="682" y="97"/>
                  </a:lnTo>
                  <a:lnTo>
                    <a:pt x="683" y="104"/>
                  </a:lnTo>
                  <a:lnTo>
                    <a:pt x="683" y="108"/>
                  </a:lnTo>
                  <a:lnTo>
                    <a:pt x="685" y="112"/>
                  </a:lnTo>
                  <a:lnTo>
                    <a:pt x="685" y="115"/>
                  </a:lnTo>
                  <a:lnTo>
                    <a:pt x="686" y="119"/>
                  </a:lnTo>
                  <a:lnTo>
                    <a:pt x="686" y="123"/>
                  </a:lnTo>
                  <a:lnTo>
                    <a:pt x="687" y="125"/>
                  </a:lnTo>
                  <a:lnTo>
                    <a:pt x="687" y="129"/>
                  </a:lnTo>
                  <a:lnTo>
                    <a:pt x="687" y="134"/>
                  </a:lnTo>
                  <a:lnTo>
                    <a:pt x="687" y="138"/>
                  </a:lnTo>
                  <a:lnTo>
                    <a:pt x="689" y="142"/>
                  </a:lnTo>
                  <a:lnTo>
                    <a:pt x="689" y="146"/>
                  </a:lnTo>
                  <a:lnTo>
                    <a:pt x="689" y="150"/>
                  </a:lnTo>
                  <a:lnTo>
                    <a:pt x="689" y="150"/>
                  </a:lnTo>
                  <a:lnTo>
                    <a:pt x="689" y="154"/>
                  </a:lnTo>
                  <a:lnTo>
                    <a:pt x="689" y="158"/>
                  </a:lnTo>
                  <a:lnTo>
                    <a:pt x="689" y="165"/>
                  </a:lnTo>
                  <a:lnTo>
                    <a:pt x="689" y="167"/>
                  </a:lnTo>
                  <a:lnTo>
                    <a:pt x="689" y="171"/>
                  </a:lnTo>
                  <a:lnTo>
                    <a:pt x="689" y="175"/>
                  </a:lnTo>
                  <a:lnTo>
                    <a:pt x="689" y="181"/>
                  </a:lnTo>
                  <a:lnTo>
                    <a:pt x="689" y="184"/>
                  </a:lnTo>
                  <a:lnTo>
                    <a:pt x="689" y="189"/>
                  </a:lnTo>
                  <a:lnTo>
                    <a:pt x="689" y="194"/>
                  </a:lnTo>
                  <a:lnTo>
                    <a:pt x="689" y="200"/>
                  </a:lnTo>
                  <a:lnTo>
                    <a:pt x="682" y="200"/>
                  </a:lnTo>
                  <a:lnTo>
                    <a:pt x="677" y="200"/>
                  </a:lnTo>
                  <a:lnTo>
                    <a:pt x="670" y="200"/>
                  </a:lnTo>
                  <a:lnTo>
                    <a:pt x="664" y="200"/>
                  </a:lnTo>
                  <a:lnTo>
                    <a:pt x="658" y="200"/>
                  </a:lnTo>
                  <a:lnTo>
                    <a:pt x="652" y="200"/>
                  </a:lnTo>
                  <a:lnTo>
                    <a:pt x="647" y="200"/>
                  </a:lnTo>
                  <a:lnTo>
                    <a:pt x="641" y="200"/>
                  </a:lnTo>
                  <a:lnTo>
                    <a:pt x="641" y="196"/>
                  </a:lnTo>
                  <a:lnTo>
                    <a:pt x="641" y="192"/>
                  </a:lnTo>
                  <a:lnTo>
                    <a:pt x="641" y="188"/>
                  </a:lnTo>
                  <a:lnTo>
                    <a:pt x="641" y="184"/>
                  </a:lnTo>
                  <a:lnTo>
                    <a:pt x="641" y="177"/>
                  </a:lnTo>
                  <a:lnTo>
                    <a:pt x="641" y="171"/>
                  </a:lnTo>
                  <a:lnTo>
                    <a:pt x="641" y="166"/>
                  </a:lnTo>
                  <a:lnTo>
                    <a:pt x="641" y="162"/>
                  </a:lnTo>
                  <a:lnTo>
                    <a:pt x="641" y="161"/>
                  </a:lnTo>
                  <a:lnTo>
                    <a:pt x="640" y="154"/>
                  </a:lnTo>
                  <a:lnTo>
                    <a:pt x="640" y="148"/>
                  </a:lnTo>
                  <a:lnTo>
                    <a:pt x="640" y="143"/>
                  </a:lnTo>
                  <a:lnTo>
                    <a:pt x="639" y="138"/>
                  </a:lnTo>
                  <a:lnTo>
                    <a:pt x="637" y="131"/>
                  </a:lnTo>
                  <a:lnTo>
                    <a:pt x="636" y="125"/>
                  </a:lnTo>
                  <a:lnTo>
                    <a:pt x="636" y="121"/>
                  </a:lnTo>
                  <a:lnTo>
                    <a:pt x="635" y="116"/>
                  </a:lnTo>
                  <a:lnTo>
                    <a:pt x="632" y="112"/>
                  </a:lnTo>
                  <a:lnTo>
                    <a:pt x="631" y="106"/>
                  </a:lnTo>
                  <a:lnTo>
                    <a:pt x="628" y="102"/>
                  </a:lnTo>
                  <a:lnTo>
                    <a:pt x="627" y="98"/>
                  </a:lnTo>
                  <a:lnTo>
                    <a:pt x="624" y="93"/>
                  </a:lnTo>
                  <a:lnTo>
                    <a:pt x="621" y="89"/>
                  </a:lnTo>
                  <a:lnTo>
                    <a:pt x="618" y="85"/>
                  </a:lnTo>
                  <a:lnTo>
                    <a:pt x="617" y="82"/>
                  </a:lnTo>
                  <a:lnTo>
                    <a:pt x="614" y="78"/>
                  </a:lnTo>
                  <a:lnTo>
                    <a:pt x="610" y="74"/>
                  </a:lnTo>
                  <a:lnTo>
                    <a:pt x="608" y="71"/>
                  </a:lnTo>
                  <a:lnTo>
                    <a:pt x="605" y="69"/>
                  </a:lnTo>
                  <a:lnTo>
                    <a:pt x="598" y="62"/>
                  </a:lnTo>
                  <a:lnTo>
                    <a:pt x="591" y="58"/>
                  </a:lnTo>
                  <a:lnTo>
                    <a:pt x="587" y="56"/>
                  </a:lnTo>
                  <a:lnTo>
                    <a:pt x="583" y="54"/>
                  </a:lnTo>
                  <a:lnTo>
                    <a:pt x="581" y="52"/>
                  </a:lnTo>
                  <a:lnTo>
                    <a:pt x="577" y="52"/>
                  </a:lnTo>
                  <a:lnTo>
                    <a:pt x="572" y="51"/>
                  </a:lnTo>
                  <a:lnTo>
                    <a:pt x="568" y="50"/>
                  </a:lnTo>
                  <a:lnTo>
                    <a:pt x="564" y="50"/>
                  </a:lnTo>
                  <a:lnTo>
                    <a:pt x="560" y="50"/>
                  </a:lnTo>
                  <a:lnTo>
                    <a:pt x="129" y="50"/>
                  </a:lnTo>
                  <a:lnTo>
                    <a:pt x="125" y="50"/>
                  </a:lnTo>
                  <a:lnTo>
                    <a:pt x="119" y="50"/>
                  </a:lnTo>
                  <a:lnTo>
                    <a:pt x="116" y="51"/>
                  </a:lnTo>
                  <a:lnTo>
                    <a:pt x="112" y="52"/>
                  </a:lnTo>
                  <a:lnTo>
                    <a:pt x="108" y="52"/>
                  </a:lnTo>
                  <a:lnTo>
                    <a:pt x="104" y="54"/>
                  </a:lnTo>
                  <a:lnTo>
                    <a:pt x="100" y="56"/>
                  </a:lnTo>
                  <a:lnTo>
                    <a:pt x="98" y="58"/>
                  </a:lnTo>
                  <a:lnTo>
                    <a:pt x="93" y="60"/>
                  </a:lnTo>
                  <a:lnTo>
                    <a:pt x="89" y="62"/>
                  </a:lnTo>
                  <a:lnTo>
                    <a:pt x="87" y="65"/>
                  </a:lnTo>
                  <a:lnTo>
                    <a:pt x="84" y="69"/>
                  </a:lnTo>
                  <a:lnTo>
                    <a:pt x="80" y="71"/>
                  </a:lnTo>
                  <a:lnTo>
                    <a:pt x="77" y="74"/>
                  </a:lnTo>
                  <a:lnTo>
                    <a:pt x="74" y="78"/>
                  </a:lnTo>
                  <a:lnTo>
                    <a:pt x="72" y="82"/>
                  </a:lnTo>
                  <a:lnTo>
                    <a:pt x="69" y="85"/>
                  </a:lnTo>
                  <a:lnTo>
                    <a:pt x="66" y="89"/>
                  </a:lnTo>
                  <a:lnTo>
                    <a:pt x="64" y="93"/>
                  </a:lnTo>
                  <a:lnTo>
                    <a:pt x="62" y="98"/>
                  </a:lnTo>
                  <a:lnTo>
                    <a:pt x="60" y="102"/>
                  </a:lnTo>
                  <a:lnTo>
                    <a:pt x="58" y="106"/>
                  </a:lnTo>
                  <a:lnTo>
                    <a:pt x="57" y="112"/>
                  </a:lnTo>
                  <a:lnTo>
                    <a:pt x="56" y="116"/>
                  </a:lnTo>
                  <a:lnTo>
                    <a:pt x="53" y="121"/>
                  </a:lnTo>
                  <a:lnTo>
                    <a:pt x="51" y="125"/>
                  </a:lnTo>
                  <a:lnTo>
                    <a:pt x="50" y="131"/>
                  </a:lnTo>
                  <a:lnTo>
                    <a:pt x="50" y="138"/>
                  </a:lnTo>
                  <a:lnTo>
                    <a:pt x="49" y="143"/>
                  </a:lnTo>
                  <a:lnTo>
                    <a:pt x="49" y="148"/>
                  </a:lnTo>
                  <a:lnTo>
                    <a:pt x="49" y="154"/>
                  </a:lnTo>
                  <a:lnTo>
                    <a:pt x="49" y="161"/>
                  </a:lnTo>
                  <a:lnTo>
                    <a:pt x="49" y="162"/>
                  </a:lnTo>
                  <a:lnTo>
                    <a:pt x="49" y="166"/>
                  </a:lnTo>
                  <a:lnTo>
                    <a:pt x="49" y="171"/>
                  </a:lnTo>
                  <a:lnTo>
                    <a:pt x="49" y="177"/>
                  </a:lnTo>
                  <a:lnTo>
                    <a:pt x="49" y="184"/>
                  </a:lnTo>
                  <a:lnTo>
                    <a:pt x="49" y="188"/>
                  </a:lnTo>
                  <a:lnTo>
                    <a:pt x="49" y="192"/>
                  </a:lnTo>
                  <a:lnTo>
                    <a:pt x="49" y="196"/>
                  </a:lnTo>
                  <a:lnTo>
                    <a:pt x="49" y="200"/>
                  </a:lnTo>
                  <a:lnTo>
                    <a:pt x="49" y="200"/>
                  </a:lnTo>
                  <a:close/>
                </a:path>
              </a:pathLst>
            </a:custGeom>
            <a:solidFill>
              <a:srgbClr val="001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0" name="Freeform 28"/>
            <p:cNvSpPr>
              <a:spLocks/>
            </p:cNvSpPr>
            <p:nvPr/>
          </p:nvSpPr>
          <p:spPr bwMode="auto">
            <a:xfrm>
              <a:off x="2724" y="2897"/>
              <a:ext cx="148" cy="209"/>
            </a:xfrm>
            <a:custGeom>
              <a:avLst/>
              <a:gdLst>
                <a:gd name="T0" fmla="*/ 15 w 148"/>
                <a:gd name="T1" fmla="*/ 205 h 209"/>
                <a:gd name="T2" fmla="*/ 21 w 148"/>
                <a:gd name="T3" fmla="*/ 207 h 209"/>
                <a:gd name="T4" fmla="*/ 27 w 148"/>
                <a:gd name="T5" fmla="*/ 209 h 209"/>
                <a:gd name="T6" fmla="*/ 33 w 148"/>
                <a:gd name="T7" fmla="*/ 209 h 209"/>
                <a:gd name="T8" fmla="*/ 40 w 148"/>
                <a:gd name="T9" fmla="*/ 209 h 209"/>
                <a:gd name="T10" fmla="*/ 44 w 148"/>
                <a:gd name="T11" fmla="*/ 206 h 209"/>
                <a:gd name="T12" fmla="*/ 49 w 148"/>
                <a:gd name="T13" fmla="*/ 203 h 209"/>
                <a:gd name="T14" fmla="*/ 54 w 148"/>
                <a:gd name="T15" fmla="*/ 199 h 209"/>
                <a:gd name="T16" fmla="*/ 57 w 148"/>
                <a:gd name="T17" fmla="*/ 194 h 209"/>
                <a:gd name="T18" fmla="*/ 144 w 148"/>
                <a:gd name="T19" fmla="*/ 48 h 209"/>
                <a:gd name="T20" fmla="*/ 145 w 148"/>
                <a:gd name="T21" fmla="*/ 41 h 209"/>
                <a:gd name="T22" fmla="*/ 148 w 148"/>
                <a:gd name="T23" fmla="*/ 36 h 209"/>
                <a:gd name="T24" fmla="*/ 148 w 148"/>
                <a:gd name="T25" fmla="*/ 30 h 209"/>
                <a:gd name="T26" fmla="*/ 146 w 148"/>
                <a:gd name="T27" fmla="*/ 25 h 209"/>
                <a:gd name="T28" fmla="*/ 144 w 148"/>
                <a:gd name="T29" fmla="*/ 18 h 209"/>
                <a:gd name="T30" fmla="*/ 142 w 148"/>
                <a:gd name="T31" fmla="*/ 14 h 209"/>
                <a:gd name="T32" fmla="*/ 137 w 148"/>
                <a:gd name="T33" fmla="*/ 9 h 209"/>
                <a:gd name="T34" fmla="*/ 133 w 148"/>
                <a:gd name="T35" fmla="*/ 6 h 209"/>
                <a:gd name="T36" fmla="*/ 126 w 148"/>
                <a:gd name="T37" fmla="*/ 2 h 209"/>
                <a:gd name="T38" fmla="*/ 121 w 148"/>
                <a:gd name="T39" fmla="*/ 0 h 209"/>
                <a:gd name="T40" fmla="*/ 115 w 148"/>
                <a:gd name="T41" fmla="*/ 0 h 209"/>
                <a:gd name="T42" fmla="*/ 110 w 148"/>
                <a:gd name="T43" fmla="*/ 2 h 209"/>
                <a:gd name="T44" fmla="*/ 103 w 148"/>
                <a:gd name="T45" fmla="*/ 3 h 209"/>
                <a:gd name="T46" fmla="*/ 99 w 148"/>
                <a:gd name="T47" fmla="*/ 7 h 209"/>
                <a:gd name="T48" fmla="*/ 94 w 148"/>
                <a:gd name="T49" fmla="*/ 11 h 209"/>
                <a:gd name="T50" fmla="*/ 90 w 148"/>
                <a:gd name="T51" fmla="*/ 17 h 209"/>
                <a:gd name="T52" fmla="*/ 4 w 148"/>
                <a:gd name="T53" fmla="*/ 163 h 209"/>
                <a:gd name="T54" fmla="*/ 2 w 148"/>
                <a:gd name="T55" fmla="*/ 168 h 209"/>
                <a:gd name="T56" fmla="*/ 0 w 148"/>
                <a:gd name="T57" fmla="*/ 175 h 209"/>
                <a:gd name="T58" fmla="*/ 0 w 148"/>
                <a:gd name="T59" fmla="*/ 180 h 209"/>
                <a:gd name="T60" fmla="*/ 2 w 148"/>
                <a:gd name="T61" fmla="*/ 187 h 209"/>
                <a:gd name="T62" fmla="*/ 3 w 148"/>
                <a:gd name="T63" fmla="*/ 191 h 209"/>
                <a:gd name="T64" fmla="*/ 6 w 148"/>
                <a:gd name="T65" fmla="*/ 197 h 209"/>
                <a:gd name="T66" fmla="*/ 10 w 148"/>
                <a:gd name="T67" fmla="*/ 202 h 209"/>
                <a:gd name="T68" fmla="*/ 15 w 148"/>
                <a:gd name="T69" fmla="*/ 205 h 209"/>
                <a:gd name="T70" fmla="*/ 15 w 148"/>
                <a:gd name="T71" fmla="*/ 205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8" h="209">
                  <a:moveTo>
                    <a:pt x="15" y="205"/>
                  </a:moveTo>
                  <a:lnTo>
                    <a:pt x="21" y="207"/>
                  </a:lnTo>
                  <a:lnTo>
                    <a:pt x="27" y="209"/>
                  </a:lnTo>
                  <a:lnTo>
                    <a:pt x="33" y="209"/>
                  </a:lnTo>
                  <a:lnTo>
                    <a:pt x="40" y="209"/>
                  </a:lnTo>
                  <a:lnTo>
                    <a:pt x="44" y="206"/>
                  </a:lnTo>
                  <a:lnTo>
                    <a:pt x="49" y="203"/>
                  </a:lnTo>
                  <a:lnTo>
                    <a:pt x="54" y="199"/>
                  </a:lnTo>
                  <a:lnTo>
                    <a:pt x="57" y="194"/>
                  </a:lnTo>
                  <a:lnTo>
                    <a:pt x="144" y="48"/>
                  </a:lnTo>
                  <a:lnTo>
                    <a:pt x="145" y="41"/>
                  </a:lnTo>
                  <a:lnTo>
                    <a:pt x="148" y="36"/>
                  </a:lnTo>
                  <a:lnTo>
                    <a:pt x="148" y="30"/>
                  </a:lnTo>
                  <a:lnTo>
                    <a:pt x="146" y="25"/>
                  </a:lnTo>
                  <a:lnTo>
                    <a:pt x="144" y="18"/>
                  </a:lnTo>
                  <a:lnTo>
                    <a:pt x="142" y="14"/>
                  </a:lnTo>
                  <a:lnTo>
                    <a:pt x="137" y="9"/>
                  </a:lnTo>
                  <a:lnTo>
                    <a:pt x="133" y="6"/>
                  </a:lnTo>
                  <a:lnTo>
                    <a:pt x="126" y="2"/>
                  </a:lnTo>
                  <a:lnTo>
                    <a:pt x="121" y="0"/>
                  </a:lnTo>
                  <a:lnTo>
                    <a:pt x="115" y="0"/>
                  </a:lnTo>
                  <a:lnTo>
                    <a:pt x="110" y="2"/>
                  </a:lnTo>
                  <a:lnTo>
                    <a:pt x="103" y="3"/>
                  </a:lnTo>
                  <a:lnTo>
                    <a:pt x="99" y="7"/>
                  </a:lnTo>
                  <a:lnTo>
                    <a:pt x="94" y="11"/>
                  </a:lnTo>
                  <a:lnTo>
                    <a:pt x="90" y="17"/>
                  </a:lnTo>
                  <a:lnTo>
                    <a:pt x="4" y="163"/>
                  </a:lnTo>
                  <a:lnTo>
                    <a:pt x="2" y="168"/>
                  </a:lnTo>
                  <a:lnTo>
                    <a:pt x="0" y="175"/>
                  </a:lnTo>
                  <a:lnTo>
                    <a:pt x="0" y="180"/>
                  </a:lnTo>
                  <a:lnTo>
                    <a:pt x="2" y="187"/>
                  </a:lnTo>
                  <a:lnTo>
                    <a:pt x="3" y="191"/>
                  </a:lnTo>
                  <a:lnTo>
                    <a:pt x="6" y="197"/>
                  </a:lnTo>
                  <a:lnTo>
                    <a:pt x="10" y="202"/>
                  </a:lnTo>
                  <a:lnTo>
                    <a:pt x="15" y="205"/>
                  </a:lnTo>
                  <a:lnTo>
                    <a:pt x="15" y="205"/>
                  </a:lnTo>
                  <a:close/>
                </a:path>
              </a:pathLst>
            </a:custGeom>
            <a:solidFill>
              <a:srgbClr val="917A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1" name="Freeform 29"/>
            <p:cNvSpPr>
              <a:spLocks/>
            </p:cNvSpPr>
            <p:nvPr/>
          </p:nvSpPr>
          <p:spPr bwMode="auto">
            <a:xfrm>
              <a:off x="3289" y="2964"/>
              <a:ext cx="36" cy="546"/>
            </a:xfrm>
            <a:custGeom>
              <a:avLst/>
              <a:gdLst>
                <a:gd name="T0" fmla="*/ 0 w 36"/>
                <a:gd name="T1" fmla="*/ 546 h 546"/>
                <a:gd name="T2" fmla="*/ 36 w 36"/>
                <a:gd name="T3" fmla="*/ 546 h 546"/>
                <a:gd name="T4" fmla="*/ 36 w 36"/>
                <a:gd name="T5" fmla="*/ 0 h 546"/>
                <a:gd name="T6" fmla="*/ 0 w 36"/>
                <a:gd name="T7" fmla="*/ 0 h 546"/>
                <a:gd name="T8" fmla="*/ 0 w 36"/>
                <a:gd name="T9" fmla="*/ 546 h 546"/>
                <a:gd name="T10" fmla="*/ 0 w 36"/>
                <a:gd name="T11" fmla="*/ 546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546">
                  <a:moveTo>
                    <a:pt x="0" y="546"/>
                  </a:moveTo>
                  <a:lnTo>
                    <a:pt x="36" y="546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546"/>
                  </a:lnTo>
                  <a:lnTo>
                    <a:pt x="0" y="546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2" name="Freeform 30"/>
            <p:cNvSpPr>
              <a:spLocks/>
            </p:cNvSpPr>
            <p:nvPr/>
          </p:nvSpPr>
          <p:spPr bwMode="auto">
            <a:xfrm>
              <a:off x="2806" y="2685"/>
              <a:ext cx="1349" cy="253"/>
            </a:xfrm>
            <a:custGeom>
              <a:avLst/>
              <a:gdLst>
                <a:gd name="T0" fmla="*/ 1267 w 1349"/>
                <a:gd name="T1" fmla="*/ 253 h 253"/>
                <a:gd name="T2" fmla="*/ 1276 w 1349"/>
                <a:gd name="T3" fmla="*/ 252 h 253"/>
                <a:gd name="T4" fmla="*/ 1284 w 1349"/>
                <a:gd name="T5" fmla="*/ 250 h 253"/>
                <a:gd name="T6" fmla="*/ 1292 w 1349"/>
                <a:gd name="T7" fmla="*/ 248 h 253"/>
                <a:gd name="T8" fmla="*/ 1299 w 1349"/>
                <a:gd name="T9" fmla="*/ 245 h 253"/>
                <a:gd name="T10" fmla="*/ 1312 w 1349"/>
                <a:gd name="T11" fmla="*/ 238 h 253"/>
                <a:gd name="T12" fmla="*/ 1324 w 1349"/>
                <a:gd name="T13" fmla="*/ 229 h 253"/>
                <a:gd name="T14" fmla="*/ 1334 w 1349"/>
                <a:gd name="T15" fmla="*/ 215 h 253"/>
                <a:gd name="T16" fmla="*/ 1342 w 1349"/>
                <a:gd name="T17" fmla="*/ 202 h 253"/>
                <a:gd name="T18" fmla="*/ 1345 w 1349"/>
                <a:gd name="T19" fmla="*/ 195 h 253"/>
                <a:gd name="T20" fmla="*/ 1347 w 1349"/>
                <a:gd name="T21" fmla="*/ 187 h 253"/>
                <a:gd name="T22" fmla="*/ 1349 w 1349"/>
                <a:gd name="T23" fmla="*/ 179 h 253"/>
                <a:gd name="T24" fmla="*/ 1349 w 1349"/>
                <a:gd name="T25" fmla="*/ 172 h 253"/>
                <a:gd name="T26" fmla="*/ 1349 w 1349"/>
                <a:gd name="T27" fmla="*/ 77 h 253"/>
                <a:gd name="T28" fmla="*/ 1347 w 1349"/>
                <a:gd name="T29" fmla="*/ 68 h 253"/>
                <a:gd name="T30" fmla="*/ 1346 w 1349"/>
                <a:gd name="T31" fmla="*/ 61 h 253"/>
                <a:gd name="T32" fmla="*/ 1343 w 1349"/>
                <a:gd name="T33" fmla="*/ 53 h 253"/>
                <a:gd name="T34" fmla="*/ 1341 w 1349"/>
                <a:gd name="T35" fmla="*/ 45 h 253"/>
                <a:gd name="T36" fmla="*/ 1336 w 1349"/>
                <a:gd name="T37" fmla="*/ 38 h 253"/>
                <a:gd name="T38" fmla="*/ 1330 w 1349"/>
                <a:gd name="T39" fmla="*/ 28 h 253"/>
                <a:gd name="T40" fmla="*/ 1318 w 1349"/>
                <a:gd name="T41" fmla="*/ 18 h 253"/>
                <a:gd name="T42" fmla="*/ 1305 w 1349"/>
                <a:gd name="T43" fmla="*/ 9 h 253"/>
                <a:gd name="T44" fmla="*/ 1296 w 1349"/>
                <a:gd name="T45" fmla="*/ 4 h 253"/>
                <a:gd name="T46" fmla="*/ 1288 w 1349"/>
                <a:gd name="T47" fmla="*/ 1 h 253"/>
                <a:gd name="T48" fmla="*/ 1280 w 1349"/>
                <a:gd name="T49" fmla="*/ 0 h 253"/>
                <a:gd name="T50" fmla="*/ 1272 w 1349"/>
                <a:gd name="T51" fmla="*/ 0 h 253"/>
                <a:gd name="T52" fmla="*/ 81 w 1349"/>
                <a:gd name="T53" fmla="*/ 0 h 253"/>
                <a:gd name="T54" fmla="*/ 73 w 1349"/>
                <a:gd name="T55" fmla="*/ 0 h 253"/>
                <a:gd name="T56" fmla="*/ 63 w 1349"/>
                <a:gd name="T57" fmla="*/ 1 h 253"/>
                <a:gd name="T58" fmla="*/ 56 w 1349"/>
                <a:gd name="T59" fmla="*/ 3 h 253"/>
                <a:gd name="T60" fmla="*/ 48 w 1349"/>
                <a:gd name="T61" fmla="*/ 7 h 253"/>
                <a:gd name="T62" fmla="*/ 40 w 1349"/>
                <a:gd name="T63" fmla="*/ 9 h 253"/>
                <a:gd name="T64" fmla="*/ 35 w 1349"/>
                <a:gd name="T65" fmla="*/ 13 h 253"/>
                <a:gd name="T66" fmla="*/ 23 w 1349"/>
                <a:gd name="T67" fmla="*/ 23 h 253"/>
                <a:gd name="T68" fmla="*/ 13 w 1349"/>
                <a:gd name="T69" fmla="*/ 35 h 253"/>
                <a:gd name="T70" fmla="*/ 8 w 1349"/>
                <a:gd name="T71" fmla="*/ 42 h 253"/>
                <a:gd name="T72" fmla="*/ 5 w 1349"/>
                <a:gd name="T73" fmla="*/ 49 h 253"/>
                <a:gd name="T74" fmla="*/ 2 w 1349"/>
                <a:gd name="T75" fmla="*/ 57 h 253"/>
                <a:gd name="T76" fmla="*/ 1 w 1349"/>
                <a:gd name="T77" fmla="*/ 65 h 253"/>
                <a:gd name="T78" fmla="*/ 0 w 1349"/>
                <a:gd name="T79" fmla="*/ 73 h 253"/>
                <a:gd name="T80" fmla="*/ 0 w 1349"/>
                <a:gd name="T81" fmla="*/ 81 h 253"/>
                <a:gd name="T82" fmla="*/ 0 w 1349"/>
                <a:gd name="T83" fmla="*/ 175 h 253"/>
                <a:gd name="T84" fmla="*/ 0 w 1349"/>
                <a:gd name="T85" fmla="*/ 183 h 253"/>
                <a:gd name="T86" fmla="*/ 1 w 1349"/>
                <a:gd name="T87" fmla="*/ 191 h 253"/>
                <a:gd name="T88" fmla="*/ 4 w 1349"/>
                <a:gd name="T89" fmla="*/ 198 h 253"/>
                <a:gd name="T90" fmla="*/ 8 w 1349"/>
                <a:gd name="T91" fmla="*/ 208 h 253"/>
                <a:gd name="T92" fmla="*/ 17 w 1349"/>
                <a:gd name="T93" fmla="*/ 222 h 253"/>
                <a:gd name="T94" fmla="*/ 28 w 1349"/>
                <a:gd name="T95" fmla="*/ 233 h 253"/>
                <a:gd name="T96" fmla="*/ 37 w 1349"/>
                <a:gd name="T97" fmla="*/ 239 h 253"/>
                <a:gd name="T98" fmla="*/ 44 w 1349"/>
                <a:gd name="T99" fmla="*/ 244 h 253"/>
                <a:gd name="T100" fmla="*/ 52 w 1349"/>
                <a:gd name="T101" fmla="*/ 246 h 253"/>
                <a:gd name="T102" fmla="*/ 60 w 1349"/>
                <a:gd name="T103" fmla="*/ 249 h 253"/>
                <a:gd name="T104" fmla="*/ 67 w 1349"/>
                <a:gd name="T105" fmla="*/ 252 h 253"/>
                <a:gd name="T106" fmla="*/ 77 w 1349"/>
                <a:gd name="T107" fmla="*/ 252 h 253"/>
                <a:gd name="T108" fmla="*/ 81 w 1349"/>
                <a:gd name="T109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49" h="253">
                  <a:moveTo>
                    <a:pt x="81" y="253"/>
                  </a:moveTo>
                  <a:lnTo>
                    <a:pt x="1267" y="253"/>
                  </a:lnTo>
                  <a:lnTo>
                    <a:pt x="1272" y="252"/>
                  </a:lnTo>
                  <a:lnTo>
                    <a:pt x="1276" y="252"/>
                  </a:lnTo>
                  <a:lnTo>
                    <a:pt x="1280" y="252"/>
                  </a:lnTo>
                  <a:lnTo>
                    <a:pt x="1284" y="250"/>
                  </a:lnTo>
                  <a:lnTo>
                    <a:pt x="1288" y="249"/>
                  </a:lnTo>
                  <a:lnTo>
                    <a:pt x="1292" y="248"/>
                  </a:lnTo>
                  <a:lnTo>
                    <a:pt x="1296" y="246"/>
                  </a:lnTo>
                  <a:lnTo>
                    <a:pt x="1299" y="245"/>
                  </a:lnTo>
                  <a:lnTo>
                    <a:pt x="1305" y="241"/>
                  </a:lnTo>
                  <a:lnTo>
                    <a:pt x="1312" y="238"/>
                  </a:lnTo>
                  <a:lnTo>
                    <a:pt x="1318" y="233"/>
                  </a:lnTo>
                  <a:lnTo>
                    <a:pt x="1324" y="229"/>
                  </a:lnTo>
                  <a:lnTo>
                    <a:pt x="1330" y="222"/>
                  </a:lnTo>
                  <a:lnTo>
                    <a:pt x="1334" y="215"/>
                  </a:lnTo>
                  <a:lnTo>
                    <a:pt x="1338" y="208"/>
                  </a:lnTo>
                  <a:lnTo>
                    <a:pt x="1342" y="202"/>
                  </a:lnTo>
                  <a:lnTo>
                    <a:pt x="1343" y="198"/>
                  </a:lnTo>
                  <a:lnTo>
                    <a:pt x="1345" y="195"/>
                  </a:lnTo>
                  <a:lnTo>
                    <a:pt x="1346" y="191"/>
                  </a:lnTo>
                  <a:lnTo>
                    <a:pt x="1347" y="187"/>
                  </a:lnTo>
                  <a:lnTo>
                    <a:pt x="1347" y="183"/>
                  </a:lnTo>
                  <a:lnTo>
                    <a:pt x="1349" y="179"/>
                  </a:lnTo>
                  <a:lnTo>
                    <a:pt x="1349" y="175"/>
                  </a:lnTo>
                  <a:lnTo>
                    <a:pt x="1349" y="172"/>
                  </a:lnTo>
                  <a:lnTo>
                    <a:pt x="1349" y="81"/>
                  </a:lnTo>
                  <a:lnTo>
                    <a:pt x="1349" y="77"/>
                  </a:lnTo>
                  <a:lnTo>
                    <a:pt x="1349" y="73"/>
                  </a:lnTo>
                  <a:lnTo>
                    <a:pt x="1347" y="68"/>
                  </a:lnTo>
                  <a:lnTo>
                    <a:pt x="1347" y="65"/>
                  </a:lnTo>
                  <a:lnTo>
                    <a:pt x="1346" y="61"/>
                  </a:lnTo>
                  <a:lnTo>
                    <a:pt x="1345" y="57"/>
                  </a:lnTo>
                  <a:lnTo>
                    <a:pt x="1343" y="53"/>
                  </a:lnTo>
                  <a:lnTo>
                    <a:pt x="1342" y="49"/>
                  </a:lnTo>
                  <a:lnTo>
                    <a:pt x="1341" y="45"/>
                  </a:lnTo>
                  <a:lnTo>
                    <a:pt x="1338" y="42"/>
                  </a:lnTo>
                  <a:lnTo>
                    <a:pt x="1336" y="38"/>
                  </a:lnTo>
                  <a:lnTo>
                    <a:pt x="1334" y="35"/>
                  </a:lnTo>
                  <a:lnTo>
                    <a:pt x="1330" y="28"/>
                  </a:lnTo>
                  <a:lnTo>
                    <a:pt x="1324" y="23"/>
                  </a:lnTo>
                  <a:lnTo>
                    <a:pt x="1318" y="18"/>
                  </a:lnTo>
                  <a:lnTo>
                    <a:pt x="1312" y="13"/>
                  </a:lnTo>
                  <a:lnTo>
                    <a:pt x="1305" y="9"/>
                  </a:lnTo>
                  <a:lnTo>
                    <a:pt x="1299" y="7"/>
                  </a:lnTo>
                  <a:lnTo>
                    <a:pt x="1296" y="4"/>
                  </a:lnTo>
                  <a:lnTo>
                    <a:pt x="1292" y="3"/>
                  </a:lnTo>
                  <a:lnTo>
                    <a:pt x="1288" y="1"/>
                  </a:lnTo>
                  <a:lnTo>
                    <a:pt x="1284" y="1"/>
                  </a:lnTo>
                  <a:lnTo>
                    <a:pt x="1280" y="0"/>
                  </a:lnTo>
                  <a:lnTo>
                    <a:pt x="1276" y="0"/>
                  </a:lnTo>
                  <a:lnTo>
                    <a:pt x="1272" y="0"/>
                  </a:lnTo>
                  <a:lnTo>
                    <a:pt x="1267" y="0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3" y="1"/>
                  </a:lnTo>
                  <a:lnTo>
                    <a:pt x="60" y="1"/>
                  </a:lnTo>
                  <a:lnTo>
                    <a:pt x="56" y="3"/>
                  </a:lnTo>
                  <a:lnTo>
                    <a:pt x="52" y="4"/>
                  </a:lnTo>
                  <a:lnTo>
                    <a:pt x="48" y="7"/>
                  </a:lnTo>
                  <a:lnTo>
                    <a:pt x="44" y="8"/>
                  </a:lnTo>
                  <a:lnTo>
                    <a:pt x="40" y="9"/>
                  </a:lnTo>
                  <a:lnTo>
                    <a:pt x="37" y="11"/>
                  </a:lnTo>
                  <a:lnTo>
                    <a:pt x="35" y="13"/>
                  </a:lnTo>
                  <a:lnTo>
                    <a:pt x="28" y="18"/>
                  </a:lnTo>
                  <a:lnTo>
                    <a:pt x="23" y="23"/>
                  </a:lnTo>
                  <a:lnTo>
                    <a:pt x="17" y="28"/>
                  </a:lnTo>
                  <a:lnTo>
                    <a:pt x="13" y="35"/>
                  </a:lnTo>
                  <a:lnTo>
                    <a:pt x="10" y="38"/>
                  </a:lnTo>
                  <a:lnTo>
                    <a:pt x="8" y="42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3"/>
                  </a:lnTo>
                  <a:lnTo>
                    <a:pt x="2" y="57"/>
                  </a:lnTo>
                  <a:lnTo>
                    <a:pt x="1" y="61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1"/>
                  </a:lnTo>
                  <a:lnTo>
                    <a:pt x="0" y="172"/>
                  </a:lnTo>
                  <a:lnTo>
                    <a:pt x="0" y="175"/>
                  </a:lnTo>
                  <a:lnTo>
                    <a:pt x="0" y="179"/>
                  </a:lnTo>
                  <a:lnTo>
                    <a:pt x="0" y="183"/>
                  </a:lnTo>
                  <a:lnTo>
                    <a:pt x="1" y="187"/>
                  </a:lnTo>
                  <a:lnTo>
                    <a:pt x="1" y="191"/>
                  </a:lnTo>
                  <a:lnTo>
                    <a:pt x="2" y="195"/>
                  </a:lnTo>
                  <a:lnTo>
                    <a:pt x="4" y="198"/>
                  </a:lnTo>
                  <a:lnTo>
                    <a:pt x="5" y="202"/>
                  </a:lnTo>
                  <a:lnTo>
                    <a:pt x="8" y="208"/>
                  </a:lnTo>
                  <a:lnTo>
                    <a:pt x="13" y="215"/>
                  </a:lnTo>
                  <a:lnTo>
                    <a:pt x="17" y="222"/>
                  </a:lnTo>
                  <a:lnTo>
                    <a:pt x="23" y="229"/>
                  </a:lnTo>
                  <a:lnTo>
                    <a:pt x="28" y="233"/>
                  </a:lnTo>
                  <a:lnTo>
                    <a:pt x="35" y="238"/>
                  </a:lnTo>
                  <a:lnTo>
                    <a:pt x="37" y="239"/>
                  </a:lnTo>
                  <a:lnTo>
                    <a:pt x="40" y="241"/>
                  </a:lnTo>
                  <a:lnTo>
                    <a:pt x="44" y="244"/>
                  </a:lnTo>
                  <a:lnTo>
                    <a:pt x="48" y="245"/>
                  </a:lnTo>
                  <a:lnTo>
                    <a:pt x="52" y="246"/>
                  </a:lnTo>
                  <a:lnTo>
                    <a:pt x="56" y="248"/>
                  </a:lnTo>
                  <a:lnTo>
                    <a:pt x="60" y="249"/>
                  </a:lnTo>
                  <a:lnTo>
                    <a:pt x="63" y="250"/>
                  </a:lnTo>
                  <a:lnTo>
                    <a:pt x="67" y="252"/>
                  </a:lnTo>
                  <a:lnTo>
                    <a:pt x="73" y="252"/>
                  </a:lnTo>
                  <a:lnTo>
                    <a:pt x="77" y="252"/>
                  </a:lnTo>
                  <a:lnTo>
                    <a:pt x="81" y="253"/>
                  </a:lnTo>
                  <a:lnTo>
                    <a:pt x="81" y="253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3" name="Freeform 31"/>
            <p:cNvSpPr>
              <a:spLocks/>
            </p:cNvSpPr>
            <p:nvPr/>
          </p:nvSpPr>
          <p:spPr bwMode="auto">
            <a:xfrm>
              <a:off x="3956" y="2283"/>
              <a:ext cx="590" cy="623"/>
            </a:xfrm>
            <a:custGeom>
              <a:avLst/>
              <a:gdLst>
                <a:gd name="T0" fmla="*/ 126 w 590"/>
                <a:gd name="T1" fmla="*/ 604 h 623"/>
                <a:gd name="T2" fmla="*/ 136 w 590"/>
                <a:gd name="T3" fmla="*/ 610 h 623"/>
                <a:gd name="T4" fmla="*/ 149 w 590"/>
                <a:gd name="T5" fmla="*/ 616 h 623"/>
                <a:gd name="T6" fmla="*/ 161 w 590"/>
                <a:gd name="T7" fmla="*/ 620 h 623"/>
                <a:gd name="T8" fmla="*/ 174 w 590"/>
                <a:gd name="T9" fmla="*/ 621 h 623"/>
                <a:gd name="T10" fmla="*/ 188 w 590"/>
                <a:gd name="T11" fmla="*/ 623 h 623"/>
                <a:gd name="T12" fmla="*/ 200 w 590"/>
                <a:gd name="T13" fmla="*/ 620 h 623"/>
                <a:gd name="T14" fmla="*/ 214 w 590"/>
                <a:gd name="T15" fmla="*/ 617 h 623"/>
                <a:gd name="T16" fmla="*/ 226 w 590"/>
                <a:gd name="T17" fmla="*/ 610 h 623"/>
                <a:gd name="T18" fmla="*/ 237 w 590"/>
                <a:gd name="T19" fmla="*/ 604 h 623"/>
                <a:gd name="T20" fmla="*/ 247 w 590"/>
                <a:gd name="T21" fmla="*/ 595 h 623"/>
                <a:gd name="T22" fmla="*/ 571 w 590"/>
                <a:gd name="T23" fmla="*/ 226 h 623"/>
                <a:gd name="T24" fmla="*/ 578 w 590"/>
                <a:gd name="T25" fmla="*/ 214 h 623"/>
                <a:gd name="T26" fmla="*/ 584 w 590"/>
                <a:gd name="T27" fmla="*/ 202 h 623"/>
                <a:gd name="T28" fmla="*/ 587 w 590"/>
                <a:gd name="T29" fmla="*/ 190 h 623"/>
                <a:gd name="T30" fmla="*/ 588 w 590"/>
                <a:gd name="T31" fmla="*/ 176 h 623"/>
                <a:gd name="T32" fmla="*/ 590 w 590"/>
                <a:gd name="T33" fmla="*/ 164 h 623"/>
                <a:gd name="T34" fmla="*/ 587 w 590"/>
                <a:gd name="T35" fmla="*/ 150 h 623"/>
                <a:gd name="T36" fmla="*/ 584 w 590"/>
                <a:gd name="T37" fmla="*/ 137 h 623"/>
                <a:gd name="T38" fmla="*/ 578 w 590"/>
                <a:gd name="T39" fmla="*/ 126 h 623"/>
                <a:gd name="T40" fmla="*/ 571 w 590"/>
                <a:gd name="T41" fmla="*/ 115 h 623"/>
                <a:gd name="T42" fmla="*/ 563 w 590"/>
                <a:gd name="T43" fmla="*/ 104 h 623"/>
                <a:gd name="T44" fmla="*/ 465 w 590"/>
                <a:gd name="T45" fmla="*/ 19 h 623"/>
                <a:gd name="T46" fmla="*/ 454 w 590"/>
                <a:gd name="T47" fmla="*/ 11 h 623"/>
                <a:gd name="T48" fmla="*/ 442 w 590"/>
                <a:gd name="T49" fmla="*/ 5 h 623"/>
                <a:gd name="T50" fmla="*/ 429 w 590"/>
                <a:gd name="T51" fmla="*/ 1 h 623"/>
                <a:gd name="T52" fmla="*/ 416 w 590"/>
                <a:gd name="T53" fmla="*/ 0 h 623"/>
                <a:gd name="T54" fmla="*/ 403 w 590"/>
                <a:gd name="T55" fmla="*/ 0 h 623"/>
                <a:gd name="T56" fmla="*/ 389 w 590"/>
                <a:gd name="T57" fmla="*/ 1 h 623"/>
                <a:gd name="T58" fmla="*/ 377 w 590"/>
                <a:gd name="T59" fmla="*/ 5 h 623"/>
                <a:gd name="T60" fmla="*/ 365 w 590"/>
                <a:gd name="T61" fmla="*/ 11 h 623"/>
                <a:gd name="T62" fmla="*/ 354 w 590"/>
                <a:gd name="T63" fmla="*/ 19 h 623"/>
                <a:gd name="T64" fmla="*/ 343 w 590"/>
                <a:gd name="T65" fmla="*/ 27 h 623"/>
                <a:gd name="T66" fmla="*/ 20 w 590"/>
                <a:gd name="T67" fmla="*/ 397 h 623"/>
                <a:gd name="T68" fmla="*/ 12 w 590"/>
                <a:gd name="T69" fmla="*/ 407 h 623"/>
                <a:gd name="T70" fmla="*/ 6 w 590"/>
                <a:gd name="T71" fmla="*/ 420 h 623"/>
                <a:gd name="T72" fmla="*/ 2 w 590"/>
                <a:gd name="T73" fmla="*/ 432 h 623"/>
                <a:gd name="T74" fmla="*/ 0 w 590"/>
                <a:gd name="T75" fmla="*/ 445 h 623"/>
                <a:gd name="T76" fmla="*/ 1 w 590"/>
                <a:gd name="T77" fmla="*/ 459 h 623"/>
                <a:gd name="T78" fmla="*/ 1 w 590"/>
                <a:gd name="T79" fmla="*/ 471 h 623"/>
                <a:gd name="T80" fmla="*/ 5 w 590"/>
                <a:gd name="T81" fmla="*/ 483 h 623"/>
                <a:gd name="T82" fmla="*/ 12 w 590"/>
                <a:gd name="T83" fmla="*/ 495 h 623"/>
                <a:gd name="T84" fmla="*/ 19 w 590"/>
                <a:gd name="T85" fmla="*/ 507 h 623"/>
                <a:gd name="T86" fmla="*/ 28 w 590"/>
                <a:gd name="T87" fmla="*/ 517 h 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0" h="623">
                  <a:moveTo>
                    <a:pt x="32" y="521"/>
                  </a:moveTo>
                  <a:lnTo>
                    <a:pt x="123" y="601"/>
                  </a:lnTo>
                  <a:lnTo>
                    <a:pt x="126" y="604"/>
                  </a:lnTo>
                  <a:lnTo>
                    <a:pt x="128" y="606"/>
                  </a:lnTo>
                  <a:lnTo>
                    <a:pt x="132" y="608"/>
                  </a:lnTo>
                  <a:lnTo>
                    <a:pt x="136" y="610"/>
                  </a:lnTo>
                  <a:lnTo>
                    <a:pt x="140" y="612"/>
                  </a:lnTo>
                  <a:lnTo>
                    <a:pt x="145" y="614"/>
                  </a:lnTo>
                  <a:lnTo>
                    <a:pt x="149" y="616"/>
                  </a:lnTo>
                  <a:lnTo>
                    <a:pt x="153" y="618"/>
                  </a:lnTo>
                  <a:lnTo>
                    <a:pt x="157" y="618"/>
                  </a:lnTo>
                  <a:lnTo>
                    <a:pt x="161" y="620"/>
                  </a:lnTo>
                  <a:lnTo>
                    <a:pt x="166" y="620"/>
                  </a:lnTo>
                  <a:lnTo>
                    <a:pt x="170" y="621"/>
                  </a:lnTo>
                  <a:lnTo>
                    <a:pt x="174" y="621"/>
                  </a:lnTo>
                  <a:lnTo>
                    <a:pt x="178" y="621"/>
                  </a:lnTo>
                  <a:lnTo>
                    <a:pt x="182" y="621"/>
                  </a:lnTo>
                  <a:lnTo>
                    <a:pt x="188" y="623"/>
                  </a:lnTo>
                  <a:lnTo>
                    <a:pt x="192" y="621"/>
                  </a:lnTo>
                  <a:lnTo>
                    <a:pt x="196" y="621"/>
                  </a:lnTo>
                  <a:lnTo>
                    <a:pt x="200" y="620"/>
                  </a:lnTo>
                  <a:lnTo>
                    <a:pt x="204" y="620"/>
                  </a:lnTo>
                  <a:lnTo>
                    <a:pt x="208" y="618"/>
                  </a:lnTo>
                  <a:lnTo>
                    <a:pt x="214" y="617"/>
                  </a:lnTo>
                  <a:lnTo>
                    <a:pt x="216" y="614"/>
                  </a:lnTo>
                  <a:lnTo>
                    <a:pt x="222" y="613"/>
                  </a:lnTo>
                  <a:lnTo>
                    <a:pt x="226" y="610"/>
                  </a:lnTo>
                  <a:lnTo>
                    <a:pt x="228" y="609"/>
                  </a:lnTo>
                  <a:lnTo>
                    <a:pt x="232" y="606"/>
                  </a:lnTo>
                  <a:lnTo>
                    <a:pt x="237" y="604"/>
                  </a:lnTo>
                  <a:lnTo>
                    <a:pt x="239" y="601"/>
                  </a:lnTo>
                  <a:lnTo>
                    <a:pt x="243" y="598"/>
                  </a:lnTo>
                  <a:lnTo>
                    <a:pt x="247" y="595"/>
                  </a:lnTo>
                  <a:lnTo>
                    <a:pt x="250" y="591"/>
                  </a:lnTo>
                  <a:lnTo>
                    <a:pt x="568" y="229"/>
                  </a:lnTo>
                  <a:lnTo>
                    <a:pt x="571" y="226"/>
                  </a:lnTo>
                  <a:lnTo>
                    <a:pt x="573" y="222"/>
                  </a:lnTo>
                  <a:lnTo>
                    <a:pt x="576" y="218"/>
                  </a:lnTo>
                  <a:lnTo>
                    <a:pt x="578" y="214"/>
                  </a:lnTo>
                  <a:lnTo>
                    <a:pt x="580" y="210"/>
                  </a:lnTo>
                  <a:lnTo>
                    <a:pt x="582" y="206"/>
                  </a:lnTo>
                  <a:lnTo>
                    <a:pt x="584" y="202"/>
                  </a:lnTo>
                  <a:lnTo>
                    <a:pt x="586" y="198"/>
                  </a:lnTo>
                  <a:lnTo>
                    <a:pt x="587" y="194"/>
                  </a:lnTo>
                  <a:lnTo>
                    <a:pt x="587" y="190"/>
                  </a:lnTo>
                  <a:lnTo>
                    <a:pt x="588" y="184"/>
                  </a:lnTo>
                  <a:lnTo>
                    <a:pt x="588" y="181"/>
                  </a:lnTo>
                  <a:lnTo>
                    <a:pt x="588" y="176"/>
                  </a:lnTo>
                  <a:lnTo>
                    <a:pt x="588" y="172"/>
                  </a:lnTo>
                  <a:lnTo>
                    <a:pt x="588" y="168"/>
                  </a:lnTo>
                  <a:lnTo>
                    <a:pt x="590" y="164"/>
                  </a:lnTo>
                  <a:lnTo>
                    <a:pt x="588" y="158"/>
                  </a:lnTo>
                  <a:lnTo>
                    <a:pt x="588" y="154"/>
                  </a:lnTo>
                  <a:lnTo>
                    <a:pt x="587" y="150"/>
                  </a:lnTo>
                  <a:lnTo>
                    <a:pt x="587" y="146"/>
                  </a:lnTo>
                  <a:lnTo>
                    <a:pt x="586" y="142"/>
                  </a:lnTo>
                  <a:lnTo>
                    <a:pt x="584" y="137"/>
                  </a:lnTo>
                  <a:lnTo>
                    <a:pt x="582" y="134"/>
                  </a:lnTo>
                  <a:lnTo>
                    <a:pt x="580" y="130"/>
                  </a:lnTo>
                  <a:lnTo>
                    <a:pt x="578" y="126"/>
                  </a:lnTo>
                  <a:lnTo>
                    <a:pt x="576" y="122"/>
                  </a:lnTo>
                  <a:lnTo>
                    <a:pt x="573" y="118"/>
                  </a:lnTo>
                  <a:lnTo>
                    <a:pt x="571" y="115"/>
                  </a:lnTo>
                  <a:lnTo>
                    <a:pt x="568" y="111"/>
                  </a:lnTo>
                  <a:lnTo>
                    <a:pt x="565" y="108"/>
                  </a:lnTo>
                  <a:lnTo>
                    <a:pt x="563" y="104"/>
                  </a:lnTo>
                  <a:lnTo>
                    <a:pt x="560" y="102"/>
                  </a:lnTo>
                  <a:lnTo>
                    <a:pt x="469" y="22"/>
                  </a:lnTo>
                  <a:lnTo>
                    <a:pt x="465" y="19"/>
                  </a:lnTo>
                  <a:lnTo>
                    <a:pt x="462" y="16"/>
                  </a:lnTo>
                  <a:lnTo>
                    <a:pt x="458" y="14"/>
                  </a:lnTo>
                  <a:lnTo>
                    <a:pt x="454" y="11"/>
                  </a:lnTo>
                  <a:lnTo>
                    <a:pt x="450" y="8"/>
                  </a:lnTo>
                  <a:lnTo>
                    <a:pt x="446" y="7"/>
                  </a:lnTo>
                  <a:lnTo>
                    <a:pt x="442" y="5"/>
                  </a:lnTo>
                  <a:lnTo>
                    <a:pt x="438" y="4"/>
                  </a:lnTo>
                  <a:lnTo>
                    <a:pt x="433" y="3"/>
                  </a:lnTo>
                  <a:lnTo>
                    <a:pt x="429" y="1"/>
                  </a:lnTo>
                  <a:lnTo>
                    <a:pt x="425" y="0"/>
                  </a:lnTo>
                  <a:lnTo>
                    <a:pt x="421" y="0"/>
                  </a:lnTo>
                  <a:lnTo>
                    <a:pt x="416" y="0"/>
                  </a:lnTo>
                  <a:lnTo>
                    <a:pt x="411" y="0"/>
                  </a:lnTo>
                  <a:lnTo>
                    <a:pt x="407" y="0"/>
                  </a:lnTo>
                  <a:lnTo>
                    <a:pt x="403" y="0"/>
                  </a:lnTo>
                  <a:lnTo>
                    <a:pt x="399" y="0"/>
                  </a:lnTo>
                  <a:lnTo>
                    <a:pt x="395" y="1"/>
                  </a:lnTo>
                  <a:lnTo>
                    <a:pt x="389" y="1"/>
                  </a:lnTo>
                  <a:lnTo>
                    <a:pt x="385" y="3"/>
                  </a:lnTo>
                  <a:lnTo>
                    <a:pt x="381" y="4"/>
                  </a:lnTo>
                  <a:lnTo>
                    <a:pt x="377" y="5"/>
                  </a:lnTo>
                  <a:lnTo>
                    <a:pt x="373" y="7"/>
                  </a:lnTo>
                  <a:lnTo>
                    <a:pt x="369" y="10"/>
                  </a:lnTo>
                  <a:lnTo>
                    <a:pt x="365" y="11"/>
                  </a:lnTo>
                  <a:lnTo>
                    <a:pt x="362" y="14"/>
                  </a:lnTo>
                  <a:lnTo>
                    <a:pt x="358" y="15"/>
                  </a:lnTo>
                  <a:lnTo>
                    <a:pt x="354" y="19"/>
                  </a:lnTo>
                  <a:lnTo>
                    <a:pt x="350" y="20"/>
                  </a:lnTo>
                  <a:lnTo>
                    <a:pt x="347" y="24"/>
                  </a:lnTo>
                  <a:lnTo>
                    <a:pt x="343" y="27"/>
                  </a:lnTo>
                  <a:lnTo>
                    <a:pt x="341" y="31"/>
                  </a:lnTo>
                  <a:lnTo>
                    <a:pt x="23" y="394"/>
                  </a:lnTo>
                  <a:lnTo>
                    <a:pt x="20" y="397"/>
                  </a:lnTo>
                  <a:lnTo>
                    <a:pt x="17" y="401"/>
                  </a:lnTo>
                  <a:lnTo>
                    <a:pt x="13" y="403"/>
                  </a:lnTo>
                  <a:lnTo>
                    <a:pt x="12" y="407"/>
                  </a:lnTo>
                  <a:lnTo>
                    <a:pt x="11" y="411"/>
                  </a:lnTo>
                  <a:lnTo>
                    <a:pt x="8" y="415"/>
                  </a:lnTo>
                  <a:lnTo>
                    <a:pt x="6" y="420"/>
                  </a:lnTo>
                  <a:lnTo>
                    <a:pt x="5" y="424"/>
                  </a:lnTo>
                  <a:lnTo>
                    <a:pt x="2" y="428"/>
                  </a:lnTo>
                  <a:lnTo>
                    <a:pt x="2" y="432"/>
                  </a:lnTo>
                  <a:lnTo>
                    <a:pt x="1" y="436"/>
                  </a:lnTo>
                  <a:lnTo>
                    <a:pt x="1" y="441"/>
                  </a:lnTo>
                  <a:lnTo>
                    <a:pt x="0" y="445"/>
                  </a:lnTo>
                  <a:lnTo>
                    <a:pt x="0" y="449"/>
                  </a:lnTo>
                  <a:lnTo>
                    <a:pt x="0" y="453"/>
                  </a:lnTo>
                  <a:lnTo>
                    <a:pt x="1" y="459"/>
                  </a:lnTo>
                  <a:lnTo>
                    <a:pt x="1" y="463"/>
                  </a:lnTo>
                  <a:lnTo>
                    <a:pt x="1" y="467"/>
                  </a:lnTo>
                  <a:lnTo>
                    <a:pt x="1" y="471"/>
                  </a:lnTo>
                  <a:lnTo>
                    <a:pt x="4" y="475"/>
                  </a:lnTo>
                  <a:lnTo>
                    <a:pt x="4" y="479"/>
                  </a:lnTo>
                  <a:lnTo>
                    <a:pt x="5" y="483"/>
                  </a:lnTo>
                  <a:lnTo>
                    <a:pt x="8" y="487"/>
                  </a:lnTo>
                  <a:lnTo>
                    <a:pt x="11" y="493"/>
                  </a:lnTo>
                  <a:lnTo>
                    <a:pt x="12" y="495"/>
                  </a:lnTo>
                  <a:lnTo>
                    <a:pt x="13" y="499"/>
                  </a:lnTo>
                  <a:lnTo>
                    <a:pt x="16" y="503"/>
                  </a:lnTo>
                  <a:lnTo>
                    <a:pt x="19" y="507"/>
                  </a:lnTo>
                  <a:lnTo>
                    <a:pt x="21" y="510"/>
                  </a:lnTo>
                  <a:lnTo>
                    <a:pt x="24" y="514"/>
                  </a:lnTo>
                  <a:lnTo>
                    <a:pt x="28" y="517"/>
                  </a:lnTo>
                  <a:lnTo>
                    <a:pt x="32" y="521"/>
                  </a:lnTo>
                  <a:lnTo>
                    <a:pt x="32" y="521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4" name="Freeform 32"/>
            <p:cNvSpPr>
              <a:spLocks/>
            </p:cNvSpPr>
            <p:nvPr/>
          </p:nvSpPr>
          <p:spPr bwMode="auto">
            <a:xfrm>
              <a:off x="3178" y="2939"/>
              <a:ext cx="38" cy="374"/>
            </a:xfrm>
            <a:custGeom>
              <a:avLst/>
              <a:gdLst>
                <a:gd name="T0" fmla="*/ 0 w 38"/>
                <a:gd name="T1" fmla="*/ 374 h 374"/>
                <a:gd name="T2" fmla="*/ 38 w 38"/>
                <a:gd name="T3" fmla="*/ 374 h 374"/>
                <a:gd name="T4" fmla="*/ 38 w 38"/>
                <a:gd name="T5" fmla="*/ 0 h 374"/>
                <a:gd name="T6" fmla="*/ 0 w 38"/>
                <a:gd name="T7" fmla="*/ 0 h 374"/>
                <a:gd name="T8" fmla="*/ 0 w 38"/>
                <a:gd name="T9" fmla="*/ 374 h 374"/>
                <a:gd name="T10" fmla="*/ 0 w 38"/>
                <a:gd name="T11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374">
                  <a:moveTo>
                    <a:pt x="0" y="374"/>
                  </a:moveTo>
                  <a:lnTo>
                    <a:pt x="38" y="374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374"/>
                  </a:lnTo>
                  <a:lnTo>
                    <a:pt x="0" y="374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5" name="Freeform 33"/>
            <p:cNvSpPr>
              <a:spLocks/>
            </p:cNvSpPr>
            <p:nvPr/>
          </p:nvSpPr>
          <p:spPr bwMode="auto">
            <a:xfrm>
              <a:off x="3707" y="2957"/>
              <a:ext cx="36" cy="373"/>
            </a:xfrm>
            <a:custGeom>
              <a:avLst/>
              <a:gdLst>
                <a:gd name="T0" fmla="*/ 0 w 36"/>
                <a:gd name="T1" fmla="*/ 373 h 373"/>
                <a:gd name="T2" fmla="*/ 36 w 36"/>
                <a:gd name="T3" fmla="*/ 373 h 373"/>
                <a:gd name="T4" fmla="*/ 36 w 36"/>
                <a:gd name="T5" fmla="*/ 0 h 373"/>
                <a:gd name="T6" fmla="*/ 0 w 36"/>
                <a:gd name="T7" fmla="*/ 0 h 373"/>
                <a:gd name="T8" fmla="*/ 0 w 36"/>
                <a:gd name="T9" fmla="*/ 373 h 373"/>
                <a:gd name="T10" fmla="*/ 0 w 36"/>
                <a:gd name="T11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3">
                  <a:moveTo>
                    <a:pt x="0" y="373"/>
                  </a:moveTo>
                  <a:lnTo>
                    <a:pt x="36" y="373"/>
                  </a:lnTo>
                  <a:lnTo>
                    <a:pt x="36" y="0"/>
                  </a:lnTo>
                  <a:lnTo>
                    <a:pt x="0" y="0"/>
                  </a:lnTo>
                  <a:lnTo>
                    <a:pt x="0" y="373"/>
                  </a:lnTo>
                  <a:lnTo>
                    <a:pt x="0" y="373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6" name="Freeform 34"/>
            <p:cNvSpPr>
              <a:spLocks/>
            </p:cNvSpPr>
            <p:nvPr/>
          </p:nvSpPr>
          <p:spPr bwMode="auto">
            <a:xfrm>
              <a:off x="3995" y="2352"/>
              <a:ext cx="552" cy="574"/>
            </a:xfrm>
            <a:custGeom>
              <a:avLst/>
              <a:gdLst>
                <a:gd name="T0" fmla="*/ 50 w 552"/>
                <a:gd name="T1" fmla="*/ 552 h 574"/>
                <a:gd name="T2" fmla="*/ 62 w 552"/>
                <a:gd name="T3" fmla="*/ 563 h 574"/>
                <a:gd name="T4" fmla="*/ 69 w 552"/>
                <a:gd name="T5" fmla="*/ 566 h 574"/>
                <a:gd name="T6" fmla="*/ 77 w 552"/>
                <a:gd name="T7" fmla="*/ 570 h 574"/>
                <a:gd name="T8" fmla="*/ 84 w 552"/>
                <a:gd name="T9" fmla="*/ 571 h 574"/>
                <a:gd name="T10" fmla="*/ 92 w 552"/>
                <a:gd name="T11" fmla="*/ 574 h 574"/>
                <a:gd name="T12" fmla="*/ 99 w 552"/>
                <a:gd name="T13" fmla="*/ 574 h 574"/>
                <a:gd name="T14" fmla="*/ 107 w 552"/>
                <a:gd name="T15" fmla="*/ 574 h 574"/>
                <a:gd name="T16" fmla="*/ 115 w 552"/>
                <a:gd name="T17" fmla="*/ 574 h 574"/>
                <a:gd name="T18" fmla="*/ 123 w 552"/>
                <a:gd name="T19" fmla="*/ 572 h 574"/>
                <a:gd name="T20" fmla="*/ 131 w 552"/>
                <a:gd name="T21" fmla="*/ 570 h 574"/>
                <a:gd name="T22" fmla="*/ 138 w 552"/>
                <a:gd name="T23" fmla="*/ 568 h 574"/>
                <a:gd name="T24" fmla="*/ 152 w 552"/>
                <a:gd name="T25" fmla="*/ 560 h 574"/>
                <a:gd name="T26" fmla="*/ 165 w 552"/>
                <a:gd name="T27" fmla="*/ 551 h 574"/>
                <a:gd name="T28" fmla="*/ 536 w 552"/>
                <a:gd name="T29" fmla="*/ 157 h 574"/>
                <a:gd name="T30" fmla="*/ 541 w 552"/>
                <a:gd name="T31" fmla="*/ 148 h 574"/>
                <a:gd name="T32" fmla="*/ 545 w 552"/>
                <a:gd name="T33" fmla="*/ 139 h 574"/>
                <a:gd name="T34" fmla="*/ 548 w 552"/>
                <a:gd name="T35" fmla="*/ 133 h 574"/>
                <a:gd name="T36" fmla="*/ 549 w 552"/>
                <a:gd name="T37" fmla="*/ 125 h 574"/>
                <a:gd name="T38" fmla="*/ 551 w 552"/>
                <a:gd name="T39" fmla="*/ 118 h 574"/>
                <a:gd name="T40" fmla="*/ 552 w 552"/>
                <a:gd name="T41" fmla="*/ 110 h 574"/>
                <a:gd name="T42" fmla="*/ 552 w 552"/>
                <a:gd name="T43" fmla="*/ 102 h 574"/>
                <a:gd name="T44" fmla="*/ 551 w 552"/>
                <a:gd name="T45" fmla="*/ 93 h 574"/>
                <a:gd name="T46" fmla="*/ 549 w 552"/>
                <a:gd name="T47" fmla="*/ 87 h 574"/>
                <a:gd name="T48" fmla="*/ 547 w 552"/>
                <a:gd name="T49" fmla="*/ 79 h 574"/>
                <a:gd name="T50" fmla="*/ 544 w 552"/>
                <a:gd name="T51" fmla="*/ 70 h 574"/>
                <a:gd name="T52" fmla="*/ 540 w 552"/>
                <a:gd name="T53" fmla="*/ 64 h 574"/>
                <a:gd name="T54" fmla="*/ 533 w 552"/>
                <a:gd name="T55" fmla="*/ 54 h 574"/>
                <a:gd name="T56" fmla="*/ 503 w 552"/>
                <a:gd name="T57" fmla="*/ 24 h 574"/>
                <a:gd name="T58" fmla="*/ 490 w 552"/>
                <a:gd name="T59" fmla="*/ 14 h 574"/>
                <a:gd name="T60" fmla="*/ 482 w 552"/>
                <a:gd name="T61" fmla="*/ 8 h 574"/>
                <a:gd name="T62" fmla="*/ 475 w 552"/>
                <a:gd name="T63" fmla="*/ 7 h 574"/>
                <a:gd name="T64" fmla="*/ 468 w 552"/>
                <a:gd name="T65" fmla="*/ 3 h 574"/>
                <a:gd name="T66" fmla="*/ 460 w 552"/>
                <a:gd name="T67" fmla="*/ 1 h 574"/>
                <a:gd name="T68" fmla="*/ 452 w 552"/>
                <a:gd name="T69" fmla="*/ 0 h 574"/>
                <a:gd name="T70" fmla="*/ 445 w 552"/>
                <a:gd name="T71" fmla="*/ 1 h 574"/>
                <a:gd name="T72" fmla="*/ 437 w 552"/>
                <a:gd name="T73" fmla="*/ 1 h 574"/>
                <a:gd name="T74" fmla="*/ 430 w 552"/>
                <a:gd name="T75" fmla="*/ 3 h 574"/>
                <a:gd name="T76" fmla="*/ 422 w 552"/>
                <a:gd name="T77" fmla="*/ 4 h 574"/>
                <a:gd name="T78" fmla="*/ 415 w 552"/>
                <a:gd name="T79" fmla="*/ 7 h 574"/>
                <a:gd name="T80" fmla="*/ 407 w 552"/>
                <a:gd name="T81" fmla="*/ 10 h 574"/>
                <a:gd name="T82" fmla="*/ 400 w 552"/>
                <a:gd name="T83" fmla="*/ 15 h 574"/>
                <a:gd name="T84" fmla="*/ 390 w 552"/>
                <a:gd name="T85" fmla="*/ 26 h 574"/>
                <a:gd name="T86" fmla="*/ 18 w 552"/>
                <a:gd name="T87" fmla="*/ 417 h 574"/>
                <a:gd name="T88" fmla="*/ 11 w 552"/>
                <a:gd name="T89" fmla="*/ 428 h 574"/>
                <a:gd name="T90" fmla="*/ 7 w 552"/>
                <a:gd name="T91" fmla="*/ 436 h 574"/>
                <a:gd name="T92" fmla="*/ 4 w 552"/>
                <a:gd name="T93" fmla="*/ 443 h 574"/>
                <a:gd name="T94" fmla="*/ 1 w 552"/>
                <a:gd name="T95" fmla="*/ 451 h 574"/>
                <a:gd name="T96" fmla="*/ 1 w 552"/>
                <a:gd name="T97" fmla="*/ 457 h 574"/>
                <a:gd name="T98" fmla="*/ 0 w 552"/>
                <a:gd name="T99" fmla="*/ 467 h 574"/>
                <a:gd name="T100" fmla="*/ 1 w 552"/>
                <a:gd name="T101" fmla="*/ 475 h 574"/>
                <a:gd name="T102" fmla="*/ 1 w 552"/>
                <a:gd name="T103" fmla="*/ 482 h 574"/>
                <a:gd name="T104" fmla="*/ 3 w 552"/>
                <a:gd name="T105" fmla="*/ 490 h 574"/>
                <a:gd name="T106" fmla="*/ 5 w 552"/>
                <a:gd name="T107" fmla="*/ 498 h 574"/>
                <a:gd name="T108" fmla="*/ 9 w 552"/>
                <a:gd name="T109" fmla="*/ 508 h 574"/>
                <a:gd name="T110" fmla="*/ 19 w 552"/>
                <a:gd name="T111" fmla="*/ 521 h 574"/>
                <a:gd name="T112" fmla="*/ 26 w 552"/>
                <a:gd name="T113" fmla="*/ 529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2" h="574">
                  <a:moveTo>
                    <a:pt x="26" y="529"/>
                  </a:moveTo>
                  <a:lnTo>
                    <a:pt x="50" y="552"/>
                  </a:lnTo>
                  <a:lnTo>
                    <a:pt x="55" y="558"/>
                  </a:lnTo>
                  <a:lnTo>
                    <a:pt x="62" y="563"/>
                  </a:lnTo>
                  <a:lnTo>
                    <a:pt x="65" y="563"/>
                  </a:lnTo>
                  <a:lnTo>
                    <a:pt x="69" y="566"/>
                  </a:lnTo>
                  <a:lnTo>
                    <a:pt x="73" y="567"/>
                  </a:lnTo>
                  <a:lnTo>
                    <a:pt x="77" y="570"/>
                  </a:lnTo>
                  <a:lnTo>
                    <a:pt x="80" y="570"/>
                  </a:lnTo>
                  <a:lnTo>
                    <a:pt x="84" y="571"/>
                  </a:lnTo>
                  <a:lnTo>
                    <a:pt x="88" y="572"/>
                  </a:lnTo>
                  <a:lnTo>
                    <a:pt x="92" y="574"/>
                  </a:lnTo>
                  <a:lnTo>
                    <a:pt x="95" y="574"/>
                  </a:lnTo>
                  <a:lnTo>
                    <a:pt x="99" y="574"/>
                  </a:lnTo>
                  <a:lnTo>
                    <a:pt x="103" y="574"/>
                  </a:lnTo>
                  <a:lnTo>
                    <a:pt x="107" y="574"/>
                  </a:lnTo>
                  <a:lnTo>
                    <a:pt x="111" y="574"/>
                  </a:lnTo>
                  <a:lnTo>
                    <a:pt x="115" y="574"/>
                  </a:lnTo>
                  <a:lnTo>
                    <a:pt x="119" y="574"/>
                  </a:lnTo>
                  <a:lnTo>
                    <a:pt x="123" y="572"/>
                  </a:lnTo>
                  <a:lnTo>
                    <a:pt x="127" y="571"/>
                  </a:lnTo>
                  <a:lnTo>
                    <a:pt x="131" y="570"/>
                  </a:lnTo>
                  <a:lnTo>
                    <a:pt x="134" y="568"/>
                  </a:lnTo>
                  <a:lnTo>
                    <a:pt x="138" y="568"/>
                  </a:lnTo>
                  <a:lnTo>
                    <a:pt x="145" y="564"/>
                  </a:lnTo>
                  <a:lnTo>
                    <a:pt x="152" y="560"/>
                  </a:lnTo>
                  <a:lnTo>
                    <a:pt x="158" y="555"/>
                  </a:lnTo>
                  <a:lnTo>
                    <a:pt x="165" y="551"/>
                  </a:lnTo>
                  <a:lnTo>
                    <a:pt x="530" y="165"/>
                  </a:lnTo>
                  <a:lnTo>
                    <a:pt x="536" y="157"/>
                  </a:lnTo>
                  <a:lnTo>
                    <a:pt x="540" y="152"/>
                  </a:lnTo>
                  <a:lnTo>
                    <a:pt x="541" y="148"/>
                  </a:lnTo>
                  <a:lnTo>
                    <a:pt x="544" y="144"/>
                  </a:lnTo>
                  <a:lnTo>
                    <a:pt x="545" y="139"/>
                  </a:lnTo>
                  <a:lnTo>
                    <a:pt x="547" y="137"/>
                  </a:lnTo>
                  <a:lnTo>
                    <a:pt x="548" y="133"/>
                  </a:lnTo>
                  <a:lnTo>
                    <a:pt x="549" y="129"/>
                  </a:lnTo>
                  <a:lnTo>
                    <a:pt x="549" y="125"/>
                  </a:lnTo>
                  <a:lnTo>
                    <a:pt x="551" y="122"/>
                  </a:lnTo>
                  <a:lnTo>
                    <a:pt x="551" y="118"/>
                  </a:lnTo>
                  <a:lnTo>
                    <a:pt x="552" y="114"/>
                  </a:lnTo>
                  <a:lnTo>
                    <a:pt x="552" y="110"/>
                  </a:lnTo>
                  <a:lnTo>
                    <a:pt x="552" y="106"/>
                  </a:lnTo>
                  <a:lnTo>
                    <a:pt x="552" y="102"/>
                  </a:lnTo>
                  <a:lnTo>
                    <a:pt x="551" y="98"/>
                  </a:lnTo>
                  <a:lnTo>
                    <a:pt x="551" y="93"/>
                  </a:lnTo>
                  <a:lnTo>
                    <a:pt x="549" y="89"/>
                  </a:lnTo>
                  <a:lnTo>
                    <a:pt x="549" y="87"/>
                  </a:lnTo>
                  <a:lnTo>
                    <a:pt x="548" y="83"/>
                  </a:lnTo>
                  <a:lnTo>
                    <a:pt x="547" y="79"/>
                  </a:lnTo>
                  <a:lnTo>
                    <a:pt x="545" y="74"/>
                  </a:lnTo>
                  <a:lnTo>
                    <a:pt x="544" y="70"/>
                  </a:lnTo>
                  <a:lnTo>
                    <a:pt x="541" y="66"/>
                  </a:lnTo>
                  <a:lnTo>
                    <a:pt x="540" y="64"/>
                  </a:lnTo>
                  <a:lnTo>
                    <a:pt x="537" y="61"/>
                  </a:lnTo>
                  <a:lnTo>
                    <a:pt x="533" y="54"/>
                  </a:lnTo>
                  <a:lnTo>
                    <a:pt x="528" y="49"/>
                  </a:lnTo>
                  <a:lnTo>
                    <a:pt x="503" y="24"/>
                  </a:lnTo>
                  <a:lnTo>
                    <a:pt x="495" y="18"/>
                  </a:lnTo>
                  <a:lnTo>
                    <a:pt x="490" y="14"/>
                  </a:lnTo>
                  <a:lnTo>
                    <a:pt x="486" y="11"/>
                  </a:lnTo>
                  <a:lnTo>
                    <a:pt x="482" y="8"/>
                  </a:lnTo>
                  <a:lnTo>
                    <a:pt x="479" y="7"/>
                  </a:lnTo>
                  <a:lnTo>
                    <a:pt x="475" y="7"/>
                  </a:lnTo>
                  <a:lnTo>
                    <a:pt x="471" y="4"/>
                  </a:lnTo>
                  <a:lnTo>
                    <a:pt x="468" y="3"/>
                  </a:lnTo>
                  <a:lnTo>
                    <a:pt x="464" y="1"/>
                  </a:lnTo>
                  <a:lnTo>
                    <a:pt x="460" y="1"/>
                  </a:lnTo>
                  <a:lnTo>
                    <a:pt x="456" y="1"/>
                  </a:lnTo>
                  <a:lnTo>
                    <a:pt x="452" y="0"/>
                  </a:lnTo>
                  <a:lnTo>
                    <a:pt x="448" y="0"/>
                  </a:lnTo>
                  <a:lnTo>
                    <a:pt x="445" y="1"/>
                  </a:lnTo>
                  <a:lnTo>
                    <a:pt x="441" y="1"/>
                  </a:lnTo>
                  <a:lnTo>
                    <a:pt x="437" y="1"/>
                  </a:lnTo>
                  <a:lnTo>
                    <a:pt x="434" y="1"/>
                  </a:lnTo>
                  <a:lnTo>
                    <a:pt x="430" y="3"/>
                  </a:lnTo>
                  <a:lnTo>
                    <a:pt x="426" y="3"/>
                  </a:lnTo>
                  <a:lnTo>
                    <a:pt x="422" y="4"/>
                  </a:lnTo>
                  <a:lnTo>
                    <a:pt x="418" y="5"/>
                  </a:lnTo>
                  <a:lnTo>
                    <a:pt x="415" y="7"/>
                  </a:lnTo>
                  <a:lnTo>
                    <a:pt x="411" y="8"/>
                  </a:lnTo>
                  <a:lnTo>
                    <a:pt x="407" y="10"/>
                  </a:lnTo>
                  <a:lnTo>
                    <a:pt x="405" y="12"/>
                  </a:lnTo>
                  <a:lnTo>
                    <a:pt x="400" y="15"/>
                  </a:lnTo>
                  <a:lnTo>
                    <a:pt x="395" y="19"/>
                  </a:lnTo>
                  <a:lnTo>
                    <a:pt x="390" y="26"/>
                  </a:lnTo>
                  <a:lnTo>
                    <a:pt x="24" y="411"/>
                  </a:lnTo>
                  <a:lnTo>
                    <a:pt x="18" y="417"/>
                  </a:lnTo>
                  <a:lnTo>
                    <a:pt x="13" y="424"/>
                  </a:lnTo>
                  <a:lnTo>
                    <a:pt x="11" y="428"/>
                  </a:lnTo>
                  <a:lnTo>
                    <a:pt x="8" y="432"/>
                  </a:lnTo>
                  <a:lnTo>
                    <a:pt x="7" y="436"/>
                  </a:lnTo>
                  <a:lnTo>
                    <a:pt x="5" y="438"/>
                  </a:lnTo>
                  <a:lnTo>
                    <a:pt x="4" y="443"/>
                  </a:lnTo>
                  <a:lnTo>
                    <a:pt x="3" y="447"/>
                  </a:lnTo>
                  <a:lnTo>
                    <a:pt x="1" y="451"/>
                  </a:lnTo>
                  <a:lnTo>
                    <a:pt x="1" y="455"/>
                  </a:lnTo>
                  <a:lnTo>
                    <a:pt x="1" y="457"/>
                  </a:lnTo>
                  <a:lnTo>
                    <a:pt x="0" y="463"/>
                  </a:lnTo>
                  <a:lnTo>
                    <a:pt x="0" y="467"/>
                  </a:lnTo>
                  <a:lnTo>
                    <a:pt x="1" y="471"/>
                  </a:lnTo>
                  <a:lnTo>
                    <a:pt x="1" y="475"/>
                  </a:lnTo>
                  <a:lnTo>
                    <a:pt x="1" y="479"/>
                  </a:lnTo>
                  <a:lnTo>
                    <a:pt x="1" y="482"/>
                  </a:lnTo>
                  <a:lnTo>
                    <a:pt x="3" y="486"/>
                  </a:lnTo>
                  <a:lnTo>
                    <a:pt x="3" y="490"/>
                  </a:lnTo>
                  <a:lnTo>
                    <a:pt x="4" y="494"/>
                  </a:lnTo>
                  <a:lnTo>
                    <a:pt x="5" y="498"/>
                  </a:lnTo>
                  <a:lnTo>
                    <a:pt x="7" y="502"/>
                  </a:lnTo>
                  <a:lnTo>
                    <a:pt x="9" y="508"/>
                  </a:lnTo>
                  <a:lnTo>
                    <a:pt x="15" y="516"/>
                  </a:lnTo>
                  <a:lnTo>
                    <a:pt x="19" y="521"/>
                  </a:lnTo>
                  <a:lnTo>
                    <a:pt x="26" y="529"/>
                  </a:lnTo>
                  <a:lnTo>
                    <a:pt x="26" y="529"/>
                  </a:lnTo>
                  <a:close/>
                </a:path>
              </a:pathLst>
            </a:custGeom>
            <a:solidFill>
              <a:srgbClr val="F0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7" name="Freeform 35"/>
            <p:cNvSpPr>
              <a:spLocks/>
            </p:cNvSpPr>
            <p:nvPr/>
          </p:nvSpPr>
          <p:spPr bwMode="auto">
            <a:xfrm>
              <a:off x="2806" y="2749"/>
              <a:ext cx="1312" cy="189"/>
            </a:xfrm>
            <a:custGeom>
              <a:avLst/>
              <a:gdLst>
                <a:gd name="T0" fmla="*/ 1230 w 1312"/>
                <a:gd name="T1" fmla="*/ 189 h 189"/>
                <a:gd name="T2" fmla="*/ 1238 w 1312"/>
                <a:gd name="T3" fmla="*/ 188 h 189"/>
                <a:gd name="T4" fmla="*/ 1246 w 1312"/>
                <a:gd name="T5" fmla="*/ 186 h 189"/>
                <a:gd name="T6" fmla="*/ 1254 w 1312"/>
                <a:gd name="T7" fmla="*/ 184 h 189"/>
                <a:gd name="T8" fmla="*/ 1262 w 1312"/>
                <a:gd name="T9" fmla="*/ 181 h 189"/>
                <a:gd name="T10" fmla="*/ 1274 w 1312"/>
                <a:gd name="T11" fmla="*/ 174 h 189"/>
                <a:gd name="T12" fmla="*/ 1288 w 1312"/>
                <a:gd name="T13" fmla="*/ 165 h 189"/>
                <a:gd name="T14" fmla="*/ 1297 w 1312"/>
                <a:gd name="T15" fmla="*/ 152 h 189"/>
                <a:gd name="T16" fmla="*/ 1305 w 1312"/>
                <a:gd name="T17" fmla="*/ 139 h 189"/>
                <a:gd name="T18" fmla="*/ 1308 w 1312"/>
                <a:gd name="T19" fmla="*/ 131 h 189"/>
                <a:gd name="T20" fmla="*/ 1309 w 1312"/>
                <a:gd name="T21" fmla="*/ 123 h 189"/>
                <a:gd name="T22" fmla="*/ 1311 w 1312"/>
                <a:gd name="T23" fmla="*/ 115 h 189"/>
                <a:gd name="T24" fmla="*/ 1312 w 1312"/>
                <a:gd name="T25" fmla="*/ 108 h 189"/>
                <a:gd name="T26" fmla="*/ 1311 w 1312"/>
                <a:gd name="T27" fmla="*/ 77 h 189"/>
                <a:gd name="T28" fmla="*/ 1311 w 1312"/>
                <a:gd name="T29" fmla="*/ 69 h 189"/>
                <a:gd name="T30" fmla="*/ 1308 w 1312"/>
                <a:gd name="T31" fmla="*/ 60 h 189"/>
                <a:gd name="T32" fmla="*/ 1307 w 1312"/>
                <a:gd name="T33" fmla="*/ 52 h 189"/>
                <a:gd name="T34" fmla="*/ 1303 w 1312"/>
                <a:gd name="T35" fmla="*/ 46 h 189"/>
                <a:gd name="T36" fmla="*/ 1299 w 1312"/>
                <a:gd name="T37" fmla="*/ 39 h 189"/>
                <a:gd name="T38" fmla="*/ 1292 w 1312"/>
                <a:gd name="T39" fmla="*/ 28 h 189"/>
                <a:gd name="T40" fmla="*/ 1281 w 1312"/>
                <a:gd name="T41" fmla="*/ 17 h 189"/>
                <a:gd name="T42" fmla="*/ 1267 w 1312"/>
                <a:gd name="T43" fmla="*/ 9 h 189"/>
                <a:gd name="T44" fmla="*/ 1258 w 1312"/>
                <a:gd name="T45" fmla="*/ 4 h 189"/>
                <a:gd name="T46" fmla="*/ 1250 w 1312"/>
                <a:gd name="T47" fmla="*/ 1 h 189"/>
                <a:gd name="T48" fmla="*/ 1242 w 1312"/>
                <a:gd name="T49" fmla="*/ 0 h 189"/>
                <a:gd name="T50" fmla="*/ 1234 w 1312"/>
                <a:gd name="T51" fmla="*/ 0 h 189"/>
                <a:gd name="T52" fmla="*/ 81 w 1312"/>
                <a:gd name="T53" fmla="*/ 0 h 189"/>
                <a:gd name="T54" fmla="*/ 73 w 1312"/>
                <a:gd name="T55" fmla="*/ 0 h 189"/>
                <a:gd name="T56" fmla="*/ 63 w 1312"/>
                <a:gd name="T57" fmla="*/ 1 h 189"/>
                <a:gd name="T58" fmla="*/ 56 w 1312"/>
                <a:gd name="T59" fmla="*/ 2 h 189"/>
                <a:gd name="T60" fmla="*/ 48 w 1312"/>
                <a:gd name="T61" fmla="*/ 5 h 189"/>
                <a:gd name="T62" fmla="*/ 40 w 1312"/>
                <a:gd name="T63" fmla="*/ 9 h 189"/>
                <a:gd name="T64" fmla="*/ 35 w 1312"/>
                <a:gd name="T65" fmla="*/ 13 h 189"/>
                <a:gd name="T66" fmla="*/ 23 w 1312"/>
                <a:gd name="T67" fmla="*/ 24 h 189"/>
                <a:gd name="T68" fmla="*/ 13 w 1312"/>
                <a:gd name="T69" fmla="*/ 35 h 189"/>
                <a:gd name="T70" fmla="*/ 8 w 1312"/>
                <a:gd name="T71" fmla="*/ 41 h 189"/>
                <a:gd name="T72" fmla="*/ 5 w 1312"/>
                <a:gd name="T73" fmla="*/ 50 h 189"/>
                <a:gd name="T74" fmla="*/ 2 w 1312"/>
                <a:gd name="T75" fmla="*/ 56 h 189"/>
                <a:gd name="T76" fmla="*/ 1 w 1312"/>
                <a:gd name="T77" fmla="*/ 64 h 189"/>
                <a:gd name="T78" fmla="*/ 0 w 1312"/>
                <a:gd name="T79" fmla="*/ 73 h 189"/>
                <a:gd name="T80" fmla="*/ 0 w 1312"/>
                <a:gd name="T81" fmla="*/ 82 h 189"/>
                <a:gd name="T82" fmla="*/ 0 w 1312"/>
                <a:gd name="T83" fmla="*/ 111 h 189"/>
                <a:gd name="T84" fmla="*/ 0 w 1312"/>
                <a:gd name="T85" fmla="*/ 119 h 189"/>
                <a:gd name="T86" fmla="*/ 1 w 1312"/>
                <a:gd name="T87" fmla="*/ 127 h 189"/>
                <a:gd name="T88" fmla="*/ 4 w 1312"/>
                <a:gd name="T89" fmla="*/ 135 h 189"/>
                <a:gd name="T90" fmla="*/ 8 w 1312"/>
                <a:gd name="T91" fmla="*/ 144 h 189"/>
                <a:gd name="T92" fmla="*/ 17 w 1312"/>
                <a:gd name="T93" fmla="*/ 158 h 189"/>
                <a:gd name="T94" fmla="*/ 28 w 1312"/>
                <a:gd name="T95" fmla="*/ 169 h 189"/>
                <a:gd name="T96" fmla="*/ 37 w 1312"/>
                <a:gd name="T97" fmla="*/ 175 h 189"/>
                <a:gd name="T98" fmla="*/ 44 w 1312"/>
                <a:gd name="T99" fmla="*/ 180 h 189"/>
                <a:gd name="T100" fmla="*/ 52 w 1312"/>
                <a:gd name="T101" fmla="*/ 182 h 189"/>
                <a:gd name="T102" fmla="*/ 60 w 1312"/>
                <a:gd name="T103" fmla="*/ 185 h 189"/>
                <a:gd name="T104" fmla="*/ 67 w 1312"/>
                <a:gd name="T105" fmla="*/ 188 h 189"/>
                <a:gd name="T106" fmla="*/ 77 w 1312"/>
                <a:gd name="T107" fmla="*/ 188 h 189"/>
                <a:gd name="T108" fmla="*/ 81 w 1312"/>
                <a:gd name="T109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312" h="189">
                  <a:moveTo>
                    <a:pt x="81" y="189"/>
                  </a:moveTo>
                  <a:lnTo>
                    <a:pt x="1230" y="189"/>
                  </a:lnTo>
                  <a:lnTo>
                    <a:pt x="1234" y="188"/>
                  </a:lnTo>
                  <a:lnTo>
                    <a:pt x="1238" y="188"/>
                  </a:lnTo>
                  <a:lnTo>
                    <a:pt x="1242" y="188"/>
                  </a:lnTo>
                  <a:lnTo>
                    <a:pt x="1246" y="186"/>
                  </a:lnTo>
                  <a:lnTo>
                    <a:pt x="1250" y="185"/>
                  </a:lnTo>
                  <a:lnTo>
                    <a:pt x="1254" y="184"/>
                  </a:lnTo>
                  <a:lnTo>
                    <a:pt x="1258" y="182"/>
                  </a:lnTo>
                  <a:lnTo>
                    <a:pt x="1262" y="181"/>
                  </a:lnTo>
                  <a:lnTo>
                    <a:pt x="1267" y="177"/>
                  </a:lnTo>
                  <a:lnTo>
                    <a:pt x="1274" y="174"/>
                  </a:lnTo>
                  <a:lnTo>
                    <a:pt x="1281" y="169"/>
                  </a:lnTo>
                  <a:lnTo>
                    <a:pt x="1288" y="165"/>
                  </a:lnTo>
                  <a:lnTo>
                    <a:pt x="1292" y="158"/>
                  </a:lnTo>
                  <a:lnTo>
                    <a:pt x="1297" y="152"/>
                  </a:lnTo>
                  <a:lnTo>
                    <a:pt x="1301" y="144"/>
                  </a:lnTo>
                  <a:lnTo>
                    <a:pt x="1305" y="139"/>
                  </a:lnTo>
                  <a:lnTo>
                    <a:pt x="1307" y="135"/>
                  </a:lnTo>
                  <a:lnTo>
                    <a:pt x="1308" y="131"/>
                  </a:lnTo>
                  <a:lnTo>
                    <a:pt x="1308" y="127"/>
                  </a:lnTo>
                  <a:lnTo>
                    <a:pt x="1309" y="123"/>
                  </a:lnTo>
                  <a:lnTo>
                    <a:pt x="1311" y="119"/>
                  </a:lnTo>
                  <a:lnTo>
                    <a:pt x="1311" y="115"/>
                  </a:lnTo>
                  <a:lnTo>
                    <a:pt x="1311" y="111"/>
                  </a:lnTo>
                  <a:lnTo>
                    <a:pt x="1312" y="108"/>
                  </a:lnTo>
                  <a:lnTo>
                    <a:pt x="1312" y="82"/>
                  </a:lnTo>
                  <a:lnTo>
                    <a:pt x="1311" y="77"/>
                  </a:lnTo>
                  <a:lnTo>
                    <a:pt x="1311" y="73"/>
                  </a:lnTo>
                  <a:lnTo>
                    <a:pt x="1311" y="69"/>
                  </a:lnTo>
                  <a:lnTo>
                    <a:pt x="1309" y="64"/>
                  </a:lnTo>
                  <a:lnTo>
                    <a:pt x="1308" y="60"/>
                  </a:lnTo>
                  <a:lnTo>
                    <a:pt x="1308" y="56"/>
                  </a:lnTo>
                  <a:lnTo>
                    <a:pt x="1307" y="52"/>
                  </a:lnTo>
                  <a:lnTo>
                    <a:pt x="1305" y="50"/>
                  </a:lnTo>
                  <a:lnTo>
                    <a:pt x="1303" y="46"/>
                  </a:lnTo>
                  <a:lnTo>
                    <a:pt x="1301" y="41"/>
                  </a:lnTo>
                  <a:lnTo>
                    <a:pt x="1299" y="39"/>
                  </a:lnTo>
                  <a:lnTo>
                    <a:pt x="1297" y="35"/>
                  </a:lnTo>
                  <a:lnTo>
                    <a:pt x="1292" y="28"/>
                  </a:lnTo>
                  <a:lnTo>
                    <a:pt x="1288" y="24"/>
                  </a:lnTo>
                  <a:lnTo>
                    <a:pt x="1281" y="17"/>
                  </a:lnTo>
                  <a:lnTo>
                    <a:pt x="1274" y="13"/>
                  </a:lnTo>
                  <a:lnTo>
                    <a:pt x="1267" y="9"/>
                  </a:lnTo>
                  <a:lnTo>
                    <a:pt x="1262" y="5"/>
                  </a:lnTo>
                  <a:lnTo>
                    <a:pt x="1258" y="4"/>
                  </a:lnTo>
                  <a:lnTo>
                    <a:pt x="1254" y="2"/>
                  </a:lnTo>
                  <a:lnTo>
                    <a:pt x="1250" y="1"/>
                  </a:lnTo>
                  <a:lnTo>
                    <a:pt x="1246" y="1"/>
                  </a:lnTo>
                  <a:lnTo>
                    <a:pt x="1242" y="0"/>
                  </a:lnTo>
                  <a:lnTo>
                    <a:pt x="1238" y="0"/>
                  </a:lnTo>
                  <a:lnTo>
                    <a:pt x="1234" y="0"/>
                  </a:lnTo>
                  <a:lnTo>
                    <a:pt x="1230" y="0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3" y="1"/>
                  </a:lnTo>
                  <a:lnTo>
                    <a:pt x="60" y="1"/>
                  </a:lnTo>
                  <a:lnTo>
                    <a:pt x="56" y="2"/>
                  </a:lnTo>
                  <a:lnTo>
                    <a:pt x="52" y="4"/>
                  </a:lnTo>
                  <a:lnTo>
                    <a:pt x="48" y="5"/>
                  </a:lnTo>
                  <a:lnTo>
                    <a:pt x="44" y="6"/>
                  </a:lnTo>
                  <a:lnTo>
                    <a:pt x="40" y="9"/>
                  </a:lnTo>
                  <a:lnTo>
                    <a:pt x="37" y="10"/>
                  </a:lnTo>
                  <a:lnTo>
                    <a:pt x="35" y="13"/>
                  </a:lnTo>
                  <a:lnTo>
                    <a:pt x="28" y="17"/>
                  </a:lnTo>
                  <a:lnTo>
                    <a:pt x="23" y="24"/>
                  </a:lnTo>
                  <a:lnTo>
                    <a:pt x="17" y="28"/>
                  </a:lnTo>
                  <a:lnTo>
                    <a:pt x="13" y="35"/>
                  </a:lnTo>
                  <a:lnTo>
                    <a:pt x="10" y="39"/>
                  </a:lnTo>
                  <a:lnTo>
                    <a:pt x="8" y="41"/>
                  </a:lnTo>
                  <a:lnTo>
                    <a:pt x="6" y="46"/>
                  </a:lnTo>
                  <a:lnTo>
                    <a:pt x="5" y="50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9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108"/>
                  </a:lnTo>
                  <a:lnTo>
                    <a:pt x="0" y="111"/>
                  </a:lnTo>
                  <a:lnTo>
                    <a:pt x="0" y="115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1" y="127"/>
                  </a:lnTo>
                  <a:lnTo>
                    <a:pt x="2" y="131"/>
                  </a:lnTo>
                  <a:lnTo>
                    <a:pt x="4" y="135"/>
                  </a:lnTo>
                  <a:lnTo>
                    <a:pt x="5" y="139"/>
                  </a:lnTo>
                  <a:lnTo>
                    <a:pt x="8" y="144"/>
                  </a:lnTo>
                  <a:lnTo>
                    <a:pt x="13" y="152"/>
                  </a:lnTo>
                  <a:lnTo>
                    <a:pt x="17" y="158"/>
                  </a:lnTo>
                  <a:lnTo>
                    <a:pt x="23" y="165"/>
                  </a:lnTo>
                  <a:lnTo>
                    <a:pt x="28" y="169"/>
                  </a:lnTo>
                  <a:lnTo>
                    <a:pt x="35" y="174"/>
                  </a:lnTo>
                  <a:lnTo>
                    <a:pt x="37" y="175"/>
                  </a:lnTo>
                  <a:lnTo>
                    <a:pt x="40" y="177"/>
                  </a:lnTo>
                  <a:lnTo>
                    <a:pt x="44" y="180"/>
                  </a:lnTo>
                  <a:lnTo>
                    <a:pt x="48" y="181"/>
                  </a:lnTo>
                  <a:lnTo>
                    <a:pt x="52" y="182"/>
                  </a:lnTo>
                  <a:lnTo>
                    <a:pt x="56" y="184"/>
                  </a:lnTo>
                  <a:lnTo>
                    <a:pt x="60" y="185"/>
                  </a:lnTo>
                  <a:lnTo>
                    <a:pt x="63" y="186"/>
                  </a:lnTo>
                  <a:lnTo>
                    <a:pt x="67" y="188"/>
                  </a:lnTo>
                  <a:lnTo>
                    <a:pt x="73" y="188"/>
                  </a:lnTo>
                  <a:lnTo>
                    <a:pt x="77" y="188"/>
                  </a:lnTo>
                  <a:lnTo>
                    <a:pt x="81" y="189"/>
                  </a:lnTo>
                  <a:lnTo>
                    <a:pt x="81" y="189"/>
                  </a:lnTo>
                  <a:close/>
                </a:path>
              </a:pathLst>
            </a:custGeom>
            <a:solidFill>
              <a:srgbClr val="F024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8" name="Freeform 36"/>
            <p:cNvSpPr>
              <a:spLocks/>
            </p:cNvSpPr>
            <p:nvPr/>
          </p:nvSpPr>
          <p:spPr bwMode="auto">
            <a:xfrm>
              <a:off x="2818" y="2911"/>
              <a:ext cx="1293" cy="62"/>
            </a:xfrm>
            <a:custGeom>
              <a:avLst/>
              <a:gdLst>
                <a:gd name="T0" fmla="*/ 0 w 1293"/>
                <a:gd name="T1" fmla="*/ 62 h 62"/>
                <a:gd name="T2" fmla="*/ 1293 w 1293"/>
                <a:gd name="T3" fmla="*/ 62 h 62"/>
                <a:gd name="T4" fmla="*/ 1293 w 1293"/>
                <a:gd name="T5" fmla="*/ 0 h 62"/>
                <a:gd name="T6" fmla="*/ 0 w 1293"/>
                <a:gd name="T7" fmla="*/ 0 h 62"/>
                <a:gd name="T8" fmla="*/ 0 w 1293"/>
                <a:gd name="T9" fmla="*/ 62 h 62"/>
                <a:gd name="T10" fmla="*/ 0 w 1293"/>
                <a:gd name="T1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3" h="62">
                  <a:moveTo>
                    <a:pt x="0" y="62"/>
                  </a:moveTo>
                  <a:lnTo>
                    <a:pt x="1293" y="62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14B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69" name="Freeform 37"/>
            <p:cNvSpPr>
              <a:spLocks/>
            </p:cNvSpPr>
            <p:nvPr/>
          </p:nvSpPr>
          <p:spPr bwMode="auto">
            <a:xfrm>
              <a:off x="2818" y="2915"/>
              <a:ext cx="1293" cy="55"/>
            </a:xfrm>
            <a:custGeom>
              <a:avLst/>
              <a:gdLst>
                <a:gd name="T0" fmla="*/ 0 w 1293"/>
                <a:gd name="T1" fmla="*/ 55 h 55"/>
                <a:gd name="T2" fmla="*/ 1293 w 1293"/>
                <a:gd name="T3" fmla="*/ 55 h 55"/>
                <a:gd name="T4" fmla="*/ 1293 w 1293"/>
                <a:gd name="T5" fmla="*/ 0 h 55"/>
                <a:gd name="T6" fmla="*/ 0 w 1293"/>
                <a:gd name="T7" fmla="*/ 0 h 55"/>
                <a:gd name="T8" fmla="*/ 0 w 1293"/>
                <a:gd name="T9" fmla="*/ 55 h 55"/>
                <a:gd name="T10" fmla="*/ 0 w 1293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3" h="55">
                  <a:moveTo>
                    <a:pt x="0" y="55"/>
                  </a:moveTo>
                  <a:lnTo>
                    <a:pt x="1293" y="55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0FC4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0" name="Freeform 38"/>
            <p:cNvSpPr>
              <a:spLocks/>
            </p:cNvSpPr>
            <p:nvPr/>
          </p:nvSpPr>
          <p:spPr bwMode="auto">
            <a:xfrm>
              <a:off x="2818" y="2920"/>
              <a:ext cx="1293" cy="46"/>
            </a:xfrm>
            <a:custGeom>
              <a:avLst/>
              <a:gdLst>
                <a:gd name="T0" fmla="*/ 0 w 1293"/>
                <a:gd name="T1" fmla="*/ 46 h 46"/>
                <a:gd name="T2" fmla="*/ 1293 w 1293"/>
                <a:gd name="T3" fmla="*/ 46 h 46"/>
                <a:gd name="T4" fmla="*/ 1293 w 1293"/>
                <a:gd name="T5" fmla="*/ 0 h 46"/>
                <a:gd name="T6" fmla="*/ 0 w 1293"/>
                <a:gd name="T7" fmla="*/ 0 h 46"/>
                <a:gd name="T8" fmla="*/ 0 w 1293"/>
                <a:gd name="T9" fmla="*/ 46 h 46"/>
                <a:gd name="T10" fmla="*/ 0 w 1293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3" h="46">
                  <a:moveTo>
                    <a:pt x="0" y="46"/>
                  </a:moveTo>
                  <a:lnTo>
                    <a:pt x="1293" y="46"/>
                  </a:lnTo>
                  <a:lnTo>
                    <a:pt x="1293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0DD4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1" name="Freeform 39"/>
            <p:cNvSpPr>
              <a:spLocks/>
            </p:cNvSpPr>
            <p:nvPr/>
          </p:nvSpPr>
          <p:spPr bwMode="auto">
            <a:xfrm>
              <a:off x="2818" y="2926"/>
              <a:ext cx="1292" cy="36"/>
            </a:xfrm>
            <a:custGeom>
              <a:avLst/>
              <a:gdLst>
                <a:gd name="T0" fmla="*/ 0 w 1292"/>
                <a:gd name="T1" fmla="*/ 36 h 36"/>
                <a:gd name="T2" fmla="*/ 1292 w 1292"/>
                <a:gd name="T3" fmla="*/ 36 h 36"/>
                <a:gd name="T4" fmla="*/ 1292 w 1292"/>
                <a:gd name="T5" fmla="*/ 0 h 36"/>
                <a:gd name="T6" fmla="*/ 0 w 1292"/>
                <a:gd name="T7" fmla="*/ 0 h 36"/>
                <a:gd name="T8" fmla="*/ 0 w 1292"/>
                <a:gd name="T9" fmla="*/ 36 h 36"/>
                <a:gd name="T10" fmla="*/ 0 w 1292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2" h="36">
                  <a:moveTo>
                    <a:pt x="0" y="36"/>
                  </a:moveTo>
                  <a:lnTo>
                    <a:pt x="1292" y="36"/>
                  </a:lnTo>
                  <a:lnTo>
                    <a:pt x="1292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8E0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2" name="Freeform 40"/>
            <p:cNvSpPr>
              <a:spLocks/>
            </p:cNvSpPr>
            <p:nvPr/>
          </p:nvSpPr>
          <p:spPr bwMode="auto">
            <a:xfrm>
              <a:off x="2818" y="2930"/>
              <a:ext cx="1291" cy="30"/>
            </a:xfrm>
            <a:custGeom>
              <a:avLst/>
              <a:gdLst>
                <a:gd name="T0" fmla="*/ 0 w 1291"/>
                <a:gd name="T1" fmla="*/ 30 h 30"/>
                <a:gd name="T2" fmla="*/ 1291 w 1291"/>
                <a:gd name="T3" fmla="*/ 30 h 30"/>
                <a:gd name="T4" fmla="*/ 1291 w 1291"/>
                <a:gd name="T5" fmla="*/ 0 h 30"/>
                <a:gd name="T6" fmla="*/ 0 w 1291"/>
                <a:gd name="T7" fmla="*/ 0 h 30"/>
                <a:gd name="T8" fmla="*/ 0 w 1291"/>
                <a:gd name="T9" fmla="*/ 30 h 30"/>
                <a:gd name="T10" fmla="*/ 0 w 1291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1" h="30">
                  <a:moveTo>
                    <a:pt x="0" y="30"/>
                  </a:moveTo>
                  <a:lnTo>
                    <a:pt x="1291" y="30"/>
                  </a:lnTo>
                  <a:lnTo>
                    <a:pt x="1291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5F0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3" name="Freeform 41"/>
            <p:cNvSpPr>
              <a:spLocks/>
            </p:cNvSpPr>
            <p:nvPr/>
          </p:nvSpPr>
          <p:spPr bwMode="auto">
            <a:xfrm>
              <a:off x="2818" y="2935"/>
              <a:ext cx="1289" cy="21"/>
            </a:xfrm>
            <a:custGeom>
              <a:avLst/>
              <a:gdLst>
                <a:gd name="T0" fmla="*/ 0 w 1289"/>
                <a:gd name="T1" fmla="*/ 21 h 21"/>
                <a:gd name="T2" fmla="*/ 1289 w 1289"/>
                <a:gd name="T3" fmla="*/ 21 h 21"/>
                <a:gd name="T4" fmla="*/ 1289 w 1289"/>
                <a:gd name="T5" fmla="*/ 0 h 21"/>
                <a:gd name="T6" fmla="*/ 0 w 1289"/>
                <a:gd name="T7" fmla="*/ 0 h 21"/>
                <a:gd name="T8" fmla="*/ 0 w 1289"/>
                <a:gd name="T9" fmla="*/ 21 h 21"/>
                <a:gd name="T10" fmla="*/ 0 w 1289"/>
                <a:gd name="T11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89" h="21">
                  <a:moveTo>
                    <a:pt x="0" y="21"/>
                  </a:moveTo>
                  <a:lnTo>
                    <a:pt x="1289" y="21"/>
                  </a:lnTo>
                  <a:lnTo>
                    <a:pt x="1289" y="0"/>
                  </a:lnTo>
                  <a:lnTo>
                    <a:pt x="0" y="0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4" name="Freeform 42"/>
            <p:cNvSpPr>
              <a:spLocks/>
            </p:cNvSpPr>
            <p:nvPr/>
          </p:nvSpPr>
          <p:spPr bwMode="auto">
            <a:xfrm>
              <a:off x="4092" y="2374"/>
              <a:ext cx="532" cy="556"/>
            </a:xfrm>
            <a:custGeom>
              <a:avLst/>
              <a:gdLst>
                <a:gd name="T0" fmla="*/ 2 w 532"/>
                <a:gd name="T1" fmla="*/ 552 h 556"/>
                <a:gd name="T2" fmla="*/ 429 w 532"/>
                <a:gd name="T3" fmla="*/ 104 h 556"/>
                <a:gd name="T4" fmla="*/ 435 w 532"/>
                <a:gd name="T5" fmla="*/ 96 h 556"/>
                <a:gd name="T6" fmla="*/ 440 w 532"/>
                <a:gd name="T7" fmla="*/ 89 h 556"/>
                <a:gd name="T8" fmla="*/ 443 w 532"/>
                <a:gd name="T9" fmla="*/ 80 h 556"/>
                <a:gd name="T10" fmla="*/ 447 w 532"/>
                <a:gd name="T11" fmla="*/ 73 h 556"/>
                <a:gd name="T12" fmla="*/ 450 w 532"/>
                <a:gd name="T13" fmla="*/ 65 h 556"/>
                <a:gd name="T14" fmla="*/ 451 w 532"/>
                <a:gd name="T15" fmla="*/ 57 h 556"/>
                <a:gd name="T16" fmla="*/ 450 w 532"/>
                <a:gd name="T17" fmla="*/ 50 h 556"/>
                <a:gd name="T18" fmla="*/ 450 w 532"/>
                <a:gd name="T19" fmla="*/ 43 h 556"/>
                <a:gd name="T20" fmla="*/ 458 w 532"/>
                <a:gd name="T21" fmla="*/ 31 h 556"/>
                <a:gd name="T22" fmla="*/ 467 w 532"/>
                <a:gd name="T23" fmla="*/ 23 h 556"/>
                <a:gd name="T24" fmla="*/ 478 w 532"/>
                <a:gd name="T25" fmla="*/ 15 h 556"/>
                <a:gd name="T26" fmla="*/ 490 w 532"/>
                <a:gd name="T27" fmla="*/ 9 h 556"/>
                <a:gd name="T28" fmla="*/ 500 w 532"/>
                <a:gd name="T29" fmla="*/ 5 h 556"/>
                <a:gd name="T30" fmla="*/ 508 w 532"/>
                <a:gd name="T31" fmla="*/ 2 h 556"/>
                <a:gd name="T32" fmla="*/ 515 w 532"/>
                <a:gd name="T33" fmla="*/ 0 h 556"/>
                <a:gd name="T34" fmla="*/ 517 w 532"/>
                <a:gd name="T35" fmla="*/ 0 h 556"/>
                <a:gd name="T36" fmla="*/ 524 w 532"/>
                <a:gd name="T37" fmla="*/ 5 h 556"/>
                <a:gd name="T38" fmla="*/ 528 w 532"/>
                <a:gd name="T39" fmla="*/ 12 h 556"/>
                <a:gd name="T40" fmla="*/ 531 w 532"/>
                <a:gd name="T41" fmla="*/ 20 h 556"/>
                <a:gd name="T42" fmla="*/ 532 w 532"/>
                <a:gd name="T43" fmla="*/ 28 h 556"/>
                <a:gd name="T44" fmla="*/ 531 w 532"/>
                <a:gd name="T45" fmla="*/ 38 h 556"/>
                <a:gd name="T46" fmla="*/ 528 w 532"/>
                <a:gd name="T47" fmla="*/ 47 h 556"/>
                <a:gd name="T48" fmla="*/ 523 w 532"/>
                <a:gd name="T49" fmla="*/ 58 h 556"/>
                <a:gd name="T50" fmla="*/ 517 w 532"/>
                <a:gd name="T51" fmla="*/ 67 h 556"/>
                <a:gd name="T52" fmla="*/ 509 w 532"/>
                <a:gd name="T53" fmla="*/ 77 h 556"/>
                <a:gd name="T54" fmla="*/ 75 w 532"/>
                <a:gd name="T55" fmla="*/ 533 h 556"/>
                <a:gd name="T56" fmla="*/ 64 w 532"/>
                <a:gd name="T57" fmla="*/ 540 h 556"/>
                <a:gd name="T58" fmla="*/ 55 w 532"/>
                <a:gd name="T59" fmla="*/ 546 h 556"/>
                <a:gd name="T60" fmla="*/ 44 w 532"/>
                <a:gd name="T61" fmla="*/ 550 h 556"/>
                <a:gd name="T62" fmla="*/ 34 w 532"/>
                <a:gd name="T63" fmla="*/ 553 h 556"/>
                <a:gd name="T64" fmla="*/ 23 w 532"/>
                <a:gd name="T65" fmla="*/ 556 h 556"/>
                <a:gd name="T66" fmla="*/ 14 w 532"/>
                <a:gd name="T67" fmla="*/ 556 h 556"/>
                <a:gd name="T68" fmla="*/ 4 w 532"/>
                <a:gd name="T69" fmla="*/ 553 h 556"/>
                <a:gd name="T70" fmla="*/ 0 w 532"/>
                <a:gd name="T71" fmla="*/ 552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32" h="556">
                  <a:moveTo>
                    <a:pt x="0" y="552"/>
                  </a:moveTo>
                  <a:lnTo>
                    <a:pt x="2" y="552"/>
                  </a:lnTo>
                  <a:lnTo>
                    <a:pt x="3" y="550"/>
                  </a:lnTo>
                  <a:lnTo>
                    <a:pt x="429" y="104"/>
                  </a:lnTo>
                  <a:lnTo>
                    <a:pt x="431" y="100"/>
                  </a:lnTo>
                  <a:lnTo>
                    <a:pt x="435" y="96"/>
                  </a:lnTo>
                  <a:lnTo>
                    <a:pt x="437" y="92"/>
                  </a:lnTo>
                  <a:lnTo>
                    <a:pt x="440" y="89"/>
                  </a:lnTo>
                  <a:lnTo>
                    <a:pt x="442" y="84"/>
                  </a:lnTo>
                  <a:lnTo>
                    <a:pt x="443" y="80"/>
                  </a:lnTo>
                  <a:lnTo>
                    <a:pt x="446" y="77"/>
                  </a:lnTo>
                  <a:lnTo>
                    <a:pt x="447" y="73"/>
                  </a:lnTo>
                  <a:lnTo>
                    <a:pt x="448" y="69"/>
                  </a:lnTo>
                  <a:lnTo>
                    <a:pt x="450" y="65"/>
                  </a:lnTo>
                  <a:lnTo>
                    <a:pt x="450" y="61"/>
                  </a:lnTo>
                  <a:lnTo>
                    <a:pt x="451" y="57"/>
                  </a:lnTo>
                  <a:lnTo>
                    <a:pt x="450" y="54"/>
                  </a:lnTo>
                  <a:lnTo>
                    <a:pt x="450" y="50"/>
                  </a:lnTo>
                  <a:lnTo>
                    <a:pt x="450" y="46"/>
                  </a:lnTo>
                  <a:lnTo>
                    <a:pt x="450" y="43"/>
                  </a:lnTo>
                  <a:lnTo>
                    <a:pt x="452" y="36"/>
                  </a:lnTo>
                  <a:lnTo>
                    <a:pt x="458" y="31"/>
                  </a:lnTo>
                  <a:lnTo>
                    <a:pt x="462" y="27"/>
                  </a:lnTo>
                  <a:lnTo>
                    <a:pt x="467" y="23"/>
                  </a:lnTo>
                  <a:lnTo>
                    <a:pt x="473" y="19"/>
                  </a:lnTo>
                  <a:lnTo>
                    <a:pt x="478" y="15"/>
                  </a:lnTo>
                  <a:lnTo>
                    <a:pt x="485" y="12"/>
                  </a:lnTo>
                  <a:lnTo>
                    <a:pt x="490" y="9"/>
                  </a:lnTo>
                  <a:lnTo>
                    <a:pt x="496" y="6"/>
                  </a:lnTo>
                  <a:lnTo>
                    <a:pt x="500" y="5"/>
                  </a:lnTo>
                  <a:lnTo>
                    <a:pt x="504" y="2"/>
                  </a:lnTo>
                  <a:lnTo>
                    <a:pt x="508" y="2"/>
                  </a:lnTo>
                  <a:lnTo>
                    <a:pt x="512" y="1"/>
                  </a:lnTo>
                  <a:lnTo>
                    <a:pt x="515" y="0"/>
                  </a:lnTo>
                  <a:lnTo>
                    <a:pt x="516" y="0"/>
                  </a:lnTo>
                  <a:lnTo>
                    <a:pt x="517" y="0"/>
                  </a:lnTo>
                  <a:lnTo>
                    <a:pt x="519" y="1"/>
                  </a:lnTo>
                  <a:lnTo>
                    <a:pt x="524" y="5"/>
                  </a:lnTo>
                  <a:lnTo>
                    <a:pt x="525" y="8"/>
                  </a:lnTo>
                  <a:lnTo>
                    <a:pt x="528" y="12"/>
                  </a:lnTo>
                  <a:lnTo>
                    <a:pt x="529" y="16"/>
                  </a:lnTo>
                  <a:lnTo>
                    <a:pt x="531" y="20"/>
                  </a:lnTo>
                  <a:lnTo>
                    <a:pt x="531" y="23"/>
                  </a:lnTo>
                  <a:lnTo>
                    <a:pt x="532" y="28"/>
                  </a:lnTo>
                  <a:lnTo>
                    <a:pt x="531" y="32"/>
                  </a:lnTo>
                  <a:lnTo>
                    <a:pt x="531" y="38"/>
                  </a:lnTo>
                  <a:lnTo>
                    <a:pt x="529" y="43"/>
                  </a:lnTo>
                  <a:lnTo>
                    <a:pt x="528" y="47"/>
                  </a:lnTo>
                  <a:lnTo>
                    <a:pt x="525" y="52"/>
                  </a:lnTo>
                  <a:lnTo>
                    <a:pt x="523" y="58"/>
                  </a:lnTo>
                  <a:lnTo>
                    <a:pt x="520" y="62"/>
                  </a:lnTo>
                  <a:lnTo>
                    <a:pt x="517" y="67"/>
                  </a:lnTo>
                  <a:lnTo>
                    <a:pt x="513" y="71"/>
                  </a:lnTo>
                  <a:lnTo>
                    <a:pt x="509" y="77"/>
                  </a:lnTo>
                  <a:lnTo>
                    <a:pt x="79" y="529"/>
                  </a:lnTo>
                  <a:lnTo>
                    <a:pt x="75" y="533"/>
                  </a:lnTo>
                  <a:lnTo>
                    <a:pt x="69" y="537"/>
                  </a:lnTo>
                  <a:lnTo>
                    <a:pt x="64" y="540"/>
                  </a:lnTo>
                  <a:lnTo>
                    <a:pt x="60" y="544"/>
                  </a:lnTo>
                  <a:lnTo>
                    <a:pt x="55" y="546"/>
                  </a:lnTo>
                  <a:lnTo>
                    <a:pt x="49" y="549"/>
                  </a:lnTo>
                  <a:lnTo>
                    <a:pt x="44" y="550"/>
                  </a:lnTo>
                  <a:lnTo>
                    <a:pt x="40" y="553"/>
                  </a:lnTo>
                  <a:lnTo>
                    <a:pt x="34" y="553"/>
                  </a:lnTo>
                  <a:lnTo>
                    <a:pt x="29" y="555"/>
                  </a:lnTo>
                  <a:lnTo>
                    <a:pt x="23" y="556"/>
                  </a:lnTo>
                  <a:lnTo>
                    <a:pt x="19" y="556"/>
                  </a:lnTo>
                  <a:lnTo>
                    <a:pt x="14" y="556"/>
                  </a:lnTo>
                  <a:lnTo>
                    <a:pt x="10" y="555"/>
                  </a:lnTo>
                  <a:lnTo>
                    <a:pt x="4" y="553"/>
                  </a:lnTo>
                  <a:lnTo>
                    <a:pt x="0" y="552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14B5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5" name="Freeform 43"/>
            <p:cNvSpPr>
              <a:spLocks/>
            </p:cNvSpPr>
            <p:nvPr/>
          </p:nvSpPr>
          <p:spPr bwMode="auto">
            <a:xfrm>
              <a:off x="3278" y="2712"/>
              <a:ext cx="689" cy="202"/>
            </a:xfrm>
            <a:custGeom>
              <a:avLst/>
              <a:gdLst>
                <a:gd name="T0" fmla="*/ 30 w 689"/>
                <a:gd name="T1" fmla="*/ 202 h 202"/>
                <a:gd name="T2" fmla="*/ 5 w 689"/>
                <a:gd name="T3" fmla="*/ 202 h 202"/>
                <a:gd name="T4" fmla="*/ 0 w 689"/>
                <a:gd name="T5" fmla="*/ 185 h 202"/>
                <a:gd name="T6" fmla="*/ 0 w 689"/>
                <a:gd name="T7" fmla="*/ 169 h 202"/>
                <a:gd name="T8" fmla="*/ 0 w 689"/>
                <a:gd name="T9" fmla="*/ 152 h 202"/>
                <a:gd name="T10" fmla="*/ 0 w 689"/>
                <a:gd name="T11" fmla="*/ 138 h 202"/>
                <a:gd name="T12" fmla="*/ 1 w 689"/>
                <a:gd name="T13" fmla="*/ 123 h 202"/>
                <a:gd name="T14" fmla="*/ 2 w 689"/>
                <a:gd name="T15" fmla="*/ 108 h 202"/>
                <a:gd name="T16" fmla="*/ 11 w 689"/>
                <a:gd name="T17" fmla="*/ 85 h 202"/>
                <a:gd name="T18" fmla="*/ 20 w 689"/>
                <a:gd name="T19" fmla="*/ 60 h 202"/>
                <a:gd name="T20" fmla="*/ 35 w 689"/>
                <a:gd name="T21" fmla="*/ 38 h 202"/>
                <a:gd name="T22" fmla="*/ 51 w 689"/>
                <a:gd name="T23" fmla="*/ 20 h 202"/>
                <a:gd name="T24" fmla="*/ 70 w 689"/>
                <a:gd name="T25" fmla="*/ 8 h 202"/>
                <a:gd name="T26" fmla="*/ 92 w 689"/>
                <a:gd name="T27" fmla="*/ 0 h 202"/>
                <a:gd name="T28" fmla="*/ 579 w 689"/>
                <a:gd name="T29" fmla="*/ 0 h 202"/>
                <a:gd name="T30" fmla="*/ 601 w 689"/>
                <a:gd name="T31" fmla="*/ 3 h 202"/>
                <a:gd name="T32" fmla="*/ 621 w 689"/>
                <a:gd name="T33" fmla="*/ 11 h 202"/>
                <a:gd name="T34" fmla="*/ 640 w 689"/>
                <a:gd name="T35" fmla="*/ 24 h 202"/>
                <a:gd name="T36" fmla="*/ 656 w 689"/>
                <a:gd name="T37" fmla="*/ 43 h 202"/>
                <a:gd name="T38" fmla="*/ 670 w 689"/>
                <a:gd name="T39" fmla="*/ 65 h 202"/>
                <a:gd name="T40" fmla="*/ 679 w 689"/>
                <a:gd name="T41" fmla="*/ 92 h 202"/>
                <a:gd name="T42" fmla="*/ 684 w 689"/>
                <a:gd name="T43" fmla="*/ 112 h 202"/>
                <a:gd name="T44" fmla="*/ 687 w 689"/>
                <a:gd name="T45" fmla="*/ 127 h 202"/>
                <a:gd name="T46" fmla="*/ 689 w 689"/>
                <a:gd name="T47" fmla="*/ 142 h 202"/>
                <a:gd name="T48" fmla="*/ 689 w 689"/>
                <a:gd name="T49" fmla="*/ 154 h 202"/>
                <a:gd name="T50" fmla="*/ 689 w 689"/>
                <a:gd name="T51" fmla="*/ 172 h 202"/>
                <a:gd name="T52" fmla="*/ 689 w 689"/>
                <a:gd name="T53" fmla="*/ 191 h 202"/>
                <a:gd name="T54" fmla="*/ 676 w 689"/>
                <a:gd name="T55" fmla="*/ 202 h 202"/>
                <a:gd name="T56" fmla="*/ 652 w 689"/>
                <a:gd name="T57" fmla="*/ 202 h 202"/>
                <a:gd name="T58" fmla="*/ 641 w 689"/>
                <a:gd name="T59" fmla="*/ 192 h 202"/>
                <a:gd name="T60" fmla="*/ 641 w 689"/>
                <a:gd name="T61" fmla="*/ 172 h 202"/>
                <a:gd name="T62" fmla="*/ 640 w 689"/>
                <a:gd name="T63" fmla="*/ 156 h 202"/>
                <a:gd name="T64" fmla="*/ 637 w 689"/>
                <a:gd name="T65" fmla="*/ 133 h 202"/>
                <a:gd name="T66" fmla="*/ 632 w 689"/>
                <a:gd name="T67" fmla="*/ 112 h 202"/>
                <a:gd name="T68" fmla="*/ 624 w 689"/>
                <a:gd name="T69" fmla="*/ 95 h 202"/>
                <a:gd name="T70" fmla="*/ 613 w 689"/>
                <a:gd name="T71" fmla="*/ 78 h 202"/>
                <a:gd name="T72" fmla="*/ 598 w 689"/>
                <a:gd name="T73" fmla="*/ 64 h 202"/>
                <a:gd name="T74" fmla="*/ 579 w 689"/>
                <a:gd name="T75" fmla="*/ 53 h 202"/>
                <a:gd name="T76" fmla="*/ 564 w 689"/>
                <a:gd name="T77" fmla="*/ 51 h 202"/>
                <a:gd name="T78" fmla="*/ 119 w 689"/>
                <a:gd name="T79" fmla="*/ 51 h 202"/>
                <a:gd name="T80" fmla="*/ 104 w 689"/>
                <a:gd name="T81" fmla="*/ 54 h 202"/>
                <a:gd name="T82" fmla="*/ 89 w 689"/>
                <a:gd name="T83" fmla="*/ 64 h 202"/>
                <a:gd name="T84" fmla="*/ 77 w 689"/>
                <a:gd name="T85" fmla="*/ 76 h 202"/>
                <a:gd name="T86" fmla="*/ 66 w 689"/>
                <a:gd name="T87" fmla="*/ 89 h 202"/>
                <a:gd name="T88" fmla="*/ 57 w 689"/>
                <a:gd name="T89" fmla="*/ 108 h 202"/>
                <a:gd name="T90" fmla="*/ 51 w 689"/>
                <a:gd name="T91" fmla="*/ 127 h 202"/>
                <a:gd name="T92" fmla="*/ 49 w 689"/>
                <a:gd name="T93" fmla="*/ 149 h 202"/>
                <a:gd name="T94" fmla="*/ 49 w 689"/>
                <a:gd name="T95" fmla="*/ 166 h 202"/>
                <a:gd name="T96" fmla="*/ 49 w 689"/>
                <a:gd name="T97" fmla="*/ 188 h 202"/>
                <a:gd name="T98" fmla="*/ 49 w 689"/>
                <a:gd name="T99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89" h="202">
                  <a:moveTo>
                    <a:pt x="49" y="202"/>
                  </a:moveTo>
                  <a:lnTo>
                    <a:pt x="43" y="202"/>
                  </a:lnTo>
                  <a:lnTo>
                    <a:pt x="36" y="202"/>
                  </a:lnTo>
                  <a:lnTo>
                    <a:pt x="30" y="202"/>
                  </a:lnTo>
                  <a:lnTo>
                    <a:pt x="24" y="202"/>
                  </a:lnTo>
                  <a:lnTo>
                    <a:pt x="17" y="202"/>
                  </a:lnTo>
                  <a:lnTo>
                    <a:pt x="11" y="202"/>
                  </a:lnTo>
                  <a:lnTo>
                    <a:pt x="5" y="202"/>
                  </a:lnTo>
                  <a:lnTo>
                    <a:pt x="0" y="202"/>
                  </a:lnTo>
                  <a:lnTo>
                    <a:pt x="0" y="195"/>
                  </a:lnTo>
                  <a:lnTo>
                    <a:pt x="0" y="191"/>
                  </a:lnTo>
                  <a:lnTo>
                    <a:pt x="0" y="185"/>
                  </a:lnTo>
                  <a:lnTo>
                    <a:pt x="0" y="181"/>
                  </a:lnTo>
                  <a:lnTo>
                    <a:pt x="0" y="176"/>
                  </a:lnTo>
                  <a:lnTo>
                    <a:pt x="0" y="172"/>
                  </a:lnTo>
                  <a:lnTo>
                    <a:pt x="0" y="169"/>
                  </a:lnTo>
                  <a:lnTo>
                    <a:pt x="0" y="165"/>
                  </a:lnTo>
                  <a:lnTo>
                    <a:pt x="0" y="158"/>
                  </a:lnTo>
                  <a:lnTo>
                    <a:pt x="0" y="154"/>
                  </a:lnTo>
                  <a:lnTo>
                    <a:pt x="0" y="152"/>
                  </a:lnTo>
                  <a:lnTo>
                    <a:pt x="0" y="150"/>
                  </a:lnTo>
                  <a:lnTo>
                    <a:pt x="0" y="146"/>
                  </a:lnTo>
                  <a:lnTo>
                    <a:pt x="0" y="142"/>
                  </a:lnTo>
                  <a:lnTo>
                    <a:pt x="0" y="138"/>
                  </a:lnTo>
                  <a:lnTo>
                    <a:pt x="0" y="134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1" y="123"/>
                  </a:lnTo>
                  <a:lnTo>
                    <a:pt x="1" y="120"/>
                  </a:lnTo>
                  <a:lnTo>
                    <a:pt x="1" y="116"/>
                  </a:lnTo>
                  <a:lnTo>
                    <a:pt x="2" y="112"/>
                  </a:lnTo>
                  <a:lnTo>
                    <a:pt x="2" y="108"/>
                  </a:lnTo>
                  <a:lnTo>
                    <a:pt x="4" y="106"/>
                  </a:lnTo>
                  <a:lnTo>
                    <a:pt x="5" y="97"/>
                  </a:lnTo>
                  <a:lnTo>
                    <a:pt x="8" y="92"/>
                  </a:lnTo>
                  <a:lnTo>
                    <a:pt x="11" y="85"/>
                  </a:lnTo>
                  <a:lnTo>
                    <a:pt x="12" y="78"/>
                  </a:lnTo>
                  <a:lnTo>
                    <a:pt x="15" y="72"/>
                  </a:lnTo>
                  <a:lnTo>
                    <a:pt x="17" y="65"/>
                  </a:lnTo>
                  <a:lnTo>
                    <a:pt x="20" y="60"/>
                  </a:lnTo>
                  <a:lnTo>
                    <a:pt x="24" y="54"/>
                  </a:lnTo>
                  <a:lnTo>
                    <a:pt x="28" y="49"/>
                  </a:lnTo>
                  <a:lnTo>
                    <a:pt x="32" y="43"/>
                  </a:lnTo>
                  <a:lnTo>
                    <a:pt x="35" y="38"/>
                  </a:lnTo>
                  <a:lnTo>
                    <a:pt x="39" y="34"/>
                  </a:lnTo>
                  <a:lnTo>
                    <a:pt x="43" y="28"/>
                  </a:lnTo>
                  <a:lnTo>
                    <a:pt x="47" y="24"/>
                  </a:lnTo>
                  <a:lnTo>
                    <a:pt x="51" y="20"/>
                  </a:lnTo>
                  <a:lnTo>
                    <a:pt x="57" y="18"/>
                  </a:lnTo>
                  <a:lnTo>
                    <a:pt x="61" y="14"/>
                  </a:lnTo>
                  <a:lnTo>
                    <a:pt x="66" y="11"/>
                  </a:lnTo>
                  <a:lnTo>
                    <a:pt x="70" y="8"/>
                  </a:lnTo>
                  <a:lnTo>
                    <a:pt x="76" y="5"/>
                  </a:lnTo>
                  <a:lnTo>
                    <a:pt x="81" y="4"/>
                  </a:lnTo>
                  <a:lnTo>
                    <a:pt x="86" y="3"/>
                  </a:lnTo>
                  <a:lnTo>
                    <a:pt x="92" y="0"/>
                  </a:lnTo>
                  <a:lnTo>
                    <a:pt x="99" y="0"/>
                  </a:lnTo>
                  <a:lnTo>
                    <a:pt x="104" y="0"/>
                  </a:lnTo>
                  <a:lnTo>
                    <a:pt x="109" y="0"/>
                  </a:lnTo>
                  <a:lnTo>
                    <a:pt x="579" y="0"/>
                  </a:lnTo>
                  <a:lnTo>
                    <a:pt x="584" y="0"/>
                  </a:lnTo>
                  <a:lnTo>
                    <a:pt x="590" y="0"/>
                  </a:lnTo>
                  <a:lnTo>
                    <a:pt x="595" y="0"/>
                  </a:lnTo>
                  <a:lnTo>
                    <a:pt x="601" y="3"/>
                  </a:lnTo>
                  <a:lnTo>
                    <a:pt x="606" y="4"/>
                  </a:lnTo>
                  <a:lnTo>
                    <a:pt x="610" y="5"/>
                  </a:lnTo>
                  <a:lnTo>
                    <a:pt x="615" y="8"/>
                  </a:lnTo>
                  <a:lnTo>
                    <a:pt x="621" y="11"/>
                  </a:lnTo>
                  <a:lnTo>
                    <a:pt x="626" y="14"/>
                  </a:lnTo>
                  <a:lnTo>
                    <a:pt x="630" y="18"/>
                  </a:lnTo>
                  <a:lnTo>
                    <a:pt x="634" y="20"/>
                  </a:lnTo>
                  <a:lnTo>
                    <a:pt x="640" y="24"/>
                  </a:lnTo>
                  <a:lnTo>
                    <a:pt x="644" y="28"/>
                  </a:lnTo>
                  <a:lnTo>
                    <a:pt x="648" y="34"/>
                  </a:lnTo>
                  <a:lnTo>
                    <a:pt x="652" y="38"/>
                  </a:lnTo>
                  <a:lnTo>
                    <a:pt x="656" y="43"/>
                  </a:lnTo>
                  <a:lnTo>
                    <a:pt x="660" y="49"/>
                  </a:lnTo>
                  <a:lnTo>
                    <a:pt x="663" y="54"/>
                  </a:lnTo>
                  <a:lnTo>
                    <a:pt x="666" y="60"/>
                  </a:lnTo>
                  <a:lnTo>
                    <a:pt x="670" y="65"/>
                  </a:lnTo>
                  <a:lnTo>
                    <a:pt x="672" y="72"/>
                  </a:lnTo>
                  <a:lnTo>
                    <a:pt x="675" y="78"/>
                  </a:lnTo>
                  <a:lnTo>
                    <a:pt x="678" y="85"/>
                  </a:lnTo>
                  <a:lnTo>
                    <a:pt x="679" y="92"/>
                  </a:lnTo>
                  <a:lnTo>
                    <a:pt x="680" y="97"/>
                  </a:lnTo>
                  <a:lnTo>
                    <a:pt x="683" y="106"/>
                  </a:lnTo>
                  <a:lnTo>
                    <a:pt x="683" y="108"/>
                  </a:lnTo>
                  <a:lnTo>
                    <a:pt x="684" y="112"/>
                  </a:lnTo>
                  <a:lnTo>
                    <a:pt x="684" y="116"/>
                  </a:lnTo>
                  <a:lnTo>
                    <a:pt x="686" y="120"/>
                  </a:lnTo>
                  <a:lnTo>
                    <a:pt x="686" y="123"/>
                  </a:lnTo>
                  <a:lnTo>
                    <a:pt x="687" y="127"/>
                  </a:lnTo>
                  <a:lnTo>
                    <a:pt x="687" y="131"/>
                  </a:lnTo>
                  <a:lnTo>
                    <a:pt x="687" y="134"/>
                  </a:lnTo>
                  <a:lnTo>
                    <a:pt x="687" y="138"/>
                  </a:lnTo>
                  <a:lnTo>
                    <a:pt x="689" y="142"/>
                  </a:lnTo>
                  <a:lnTo>
                    <a:pt x="689" y="146"/>
                  </a:lnTo>
                  <a:lnTo>
                    <a:pt x="689" y="150"/>
                  </a:lnTo>
                  <a:lnTo>
                    <a:pt x="689" y="152"/>
                  </a:lnTo>
                  <a:lnTo>
                    <a:pt x="689" y="154"/>
                  </a:lnTo>
                  <a:lnTo>
                    <a:pt x="689" y="158"/>
                  </a:lnTo>
                  <a:lnTo>
                    <a:pt x="689" y="165"/>
                  </a:lnTo>
                  <a:lnTo>
                    <a:pt x="689" y="169"/>
                  </a:lnTo>
                  <a:lnTo>
                    <a:pt x="689" y="172"/>
                  </a:lnTo>
                  <a:lnTo>
                    <a:pt x="689" y="176"/>
                  </a:lnTo>
                  <a:lnTo>
                    <a:pt x="689" y="181"/>
                  </a:lnTo>
                  <a:lnTo>
                    <a:pt x="689" y="185"/>
                  </a:lnTo>
                  <a:lnTo>
                    <a:pt x="689" y="191"/>
                  </a:lnTo>
                  <a:lnTo>
                    <a:pt x="689" y="195"/>
                  </a:lnTo>
                  <a:lnTo>
                    <a:pt x="689" y="202"/>
                  </a:lnTo>
                  <a:lnTo>
                    <a:pt x="682" y="202"/>
                  </a:lnTo>
                  <a:lnTo>
                    <a:pt x="676" y="202"/>
                  </a:lnTo>
                  <a:lnTo>
                    <a:pt x="670" y="202"/>
                  </a:lnTo>
                  <a:lnTo>
                    <a:pt x="664" y="202"/>
                  </a:lnTo>
                  <a:lnTo>
                    <a:pt x="657" y="202"/>
                  </a:lnTo>
                  <a:lnTo>
                    <a:pt x="652" y="202"/>
                  </a:lnTo>
                  <a:lnTo>
                    <a:pt x="647" y="202"/>
                  </a:lnTo>
                  <a:lnTo>
                    <a:pt x="641" y="202"/>
                  </a:lnTo>
                  <a:lnTo>
                    <a:pt x="641" y="196"/>
                  </a:lnTo>
                  <a:lnTo>
                    <a:pt x="641" y="192"/>
                  </a:lnTo>
                  <a:lnTo>
                    <a:pt x="641" y="188"/>
                  </a:lnTo>
                  <a:lnTo>
                    <a:pt x="641" y="184"/>
                  </a:lnTo>
                  <a:lnTo>
                    <a:pt x="641" y="177"/>
                  </a:lnTo>
                  <a:lnTo>
                    <a:pt x="641" y="172"/>
                  </a:lnTo>
                  <a:lnTo>
                    <a:pt x="641" y="166"/>
                  </a:lnTo>
                  <a:lnTo>
                    <a:pt x="641" y="164"/>
                  </a:lnTo>
                  <a:lnTo>
                    <a:pt x="641" y="161"/>
                  </a:lnTo>
                  <a:lnTo>
                    <a:pt x="640" y="156"/>
                  </a:lnTo>
                  <a:lnTo>
                    <a:pt x="640" y="149"/>
                  </a:lnTo>
                  <a:lnTo>
                    <a:pt x="640" y="143"/>
                  </a:lnTo>
                  <a:lnTo>
                    <a:pt x="638" y="138"/>
                  </a:lnTo>
                  <a:lnTo>
                    <a:pt x="637" y="133"/>
                  </a:lnTo>
                  <a:lnTo>
                    <a:pt x="636" y="127"/>
                  </a:lnTo>
                  <a:lnTo>
                    <a:pt x="634" y="122"/>
                  </a:lnTo>
                  <a:lnTo>
                    <a:pt x="633" y="118"/>
                  </a:lnTo>
                  <a:lnTo>
                    <a:pt x="632" y="112"/>
                  </a:lnTo>
                  <a:lnTo>
                    <a:pt x="630" y="108"/>
                  </a:lnTo>
                  <a:lnTo>
                    <a:pt x="628" y="103"/>
                  </a:lnTo>
                  <a:lnTo>
                    <a:pt x="626" y="99"/>
                  </a:lnTo>
                  <a:lnTo>
                    <a:pt x="624" y="95"/>
                  </a:lnTo>
                  <a:lnTo>
                    <a:pt x="621" y="89"/>
                  </a:lnTo>
                  <a:lnTo>
                    <a:pt x="618" y="87"/>
                  </a:lnTo>
                  <a:lnTo>
                    <a:pt x="617" y="83"/>
                  </a:lnTo>
                  <a:lnTo>
                    <a:pt x="613" y="78"/>
                  </a:lnTo>
                  <a:lnTo>
                    <a:pt x="610" y="76"/>
                  </a:lnTo>
                  <a:lnTo>
                    <a:pt x="607" y="72"/>
                  </a:lnTo>
                  <a:lnTo>
                    <a:pt x="605" y="69"/>
                  </a:lnTo>
                  <a:lnTo>
                    <a:pt x="598" y="64"/>
                  </a:lnTo>
                  <a:lnTo>
                    <a:pt x="591" y="60"/>
                  </a:lnTo>
                  <a:lnTo>
                    <a:pt x="587" y="57"/>
                  </a:lnTo>
                  <a:lnTo>
                    <a:pt x="583" y="54"/>
                  </a:lnTo>
                  <a:lnTo>
                    <a:pt x="579" y="53"/>
                  </a:lnTo>
                  <a:lnTo>
                    <a:pt x="576" y="53"/>
                  </a:lnTo>
                  <a:lnTo>
                    <a:pt x="572" y="51"/>
                  </a:lnTo>
                  <a:lnTo>
                    <a:pt x="568" y="51"/>
                  </a:lnTo>
                  <a:lnTo>
                    <a:pt x="564" y="51"/>
                  </a:lnTo>
                  <a:lnTo>
                    <a:pt x="560" y="51"/>
                  </a:lnTo>
                  <a:lnTo>
                    <a:pt x="128" y="51"/>
                  </a:lnTo>
                  <a:lnTo>
                    <a:pt x="123" y="51"/>
                  </a:lnTo>
                  <a:lnTo>
                    <a:pt x="119" y="51"/>
                  </a:lnTo>
                  <a:lnTo>
                    <a:pt x="115" y="51"/>
                  </a:lnTo>
                  <a:lnTo>
                    <a:pt x="111" y="53"/>
                  </a:lnTo>
                  <a:lnTo>
                    <a:pt x="108" y="53"/>
                  </a:lnTo>
                  <a:lnTo>
                    <a:pt x="104" y="54"/>
                  </a:lnTo>
                  <a:lnTo>
                    <a:pt x="100" y="57"/>
                  </a:lnTo>
                  <a:lnTo>
                    <a:pt x="97" y="60"/>
                  </a:lnTo>
                  <a:lnTo>
                    <a:pt x="93" y="61"/>
                  </a:lnTo>
                  <a:lnTo>
                    <a:pt x="89" y="64"/>
                  </a:lnTo>
                  <a:lnTo>
                    <a:pt x="86" y="65"/>
                  </a:lnTo>
                  <a:lnTo>
                    <a:pt x="84" y="69"/>
                  </a:lnTo>
                  <a:lnTo>
                    <a:pt x="80" y="72"/>
                  </a:lnTo>
                  <a:lnTo>
                    <a:pt x="77" y="76"/>
                  </a:lnTo>
                  <a:lnTo>
                    <a:pt x="74" y="78"/>
                  </a:lnTo>
                  <a:lnTo>
                    <a:pt x="72" y="83"/>
                  </a:lnTo>
                  <a:lnTo>
                    <a:pt x="69" y="87"/>
                  </a:lnTo>
                  <a:lnTo>
                    <a:pt x="66" y="89"/>
                  </a:lnTo>
                  <a:lnTo>
                    <a:pt x="63" y="95"/>
                  </a:lnTo>
                  <a:lnTo>
                    <a:pt x="62" y="99"/>
                  </a:lnTo>
                  <a:lnTo>
                    <a:pt x="59" y="103"/>
                  </a:lnTo>
                  <a:lnTo>
                    <a:pt x="57" y="108"/>
                  </a:lnTo>
                  <a:lnTo>
                    <a:pt x="55" y="112"/>
                  </a:lnTo>
                  <a:lnTo>
                    <a:pt x="54" y="118"/>
                  </a:lnTo>
                  <a:lnTo>
                    <a:pt x="53" y="122"/>
                  </a:lnTo>
                  <a:lnTo>
                    <a:pt x="51" y="127"/>
                  </a:lnTo>
                  <a:lnTo>
                    <a:pt x="50" y="133"/>
                  </a:lnTo>
                  <a:lnTo>
                    <a:pt x="50" y="138"/>
                  </a:lnTo>
                  <a:lnTo>
                    <a:pt x="49" y="143"/>
                  </a:lnTo>
                  <a:lnTo>
                    <a:pt x="49" y="149"/>
                  </a:lnTo>
                  <a:lnTo>
                    <a:pt x="49" y="156"/>
                  </a:lnTo>
                  <a:lnTo>
                    <a:pt x="49" y="161"/>
                  </a:lnTo>
                  <a:lnTo>
                    <a:pt x="49" y="164"/>
                  </a:lnTo>
                  <a:lnTo>
                    <a:pt x="49" y="166"/>
                  </a:lnTo>
                  <a:lnTo>
                    <a:pt x="49" y="172"/>
                  </a:lnTo>
                  <a:lnTo>
                    <a:pt x="49" y="177"/>
                  </a:lnTo>
                  <a:lnTo>
                    <a:pt x="49" y="184"/>
                  </a:lnTo>
                  <a:lnTo>
                    <a:pt x="49" y="188"/>
                  </a:lnTo>
                  <a:lnTo>
                    <a:pt x="49" y="192"/>
                  </a:lnTo>
                  <a:lnTo>
                    <a:pt x="49" y="196"/>
                  </a:lnTo>
                  <a:lnTo>
                    <a:pt x="49" y="202"/>
                  </a:lnTo>
                  <a:lnTo>
                    <a:pt x="49" y="202"/>
                  </a:lnTo>
                  <a:close/>
                </a:path>
              </a:pathLst>
            </a:custGeom>
            <a:solidFill>
              <a:srgbClr val="5E75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6" name="Freeform 44"/>
            <p:cNvSpPr>
              <a:spLocks/>
            </p:cNvSpPr>
            <p:nvPr/>
          </p:nvSpPr>
          <p:spPr bwMode="auto">
            <a:xfrm>
              <a:off x="4044" y="2808"/>
              <a:ext cx="216" cy="168"/>
            </a:xfrm>
            <a:custGeom>
              <a:avLst/>
              <a:gdLst>
                <a:gd name="T0" fmla="*/ 1 w 216"/>
                <a:gd name="T1" fmla="*/ 158 h 168"/>
                <a:gd name="T2" fmla="*/ 2 w 216"/>
                <a:gd name="T3" fmla="*/ 156 h 168"/>
                <a:gd name="T4" fmla="*/ 8 w 216"/>
                <a:gd name="T5" fmla="*/ 149 h 168"/>
                <a:gd name="T6" fmla="*/ 15 w 216"/>
                <a:gd name="T7" fmla="*/ 141 h 168"/>
                <a:gd name="T8" fmla="*/ 23 w 216"/>
                <a:gd name="T9" fmla="*/ 134 h 168"/>
                <a:gd name="T10" fmla="*/ 29 w 216"/>
                <a:gd name="T11" fmla="*/ 126 h 168"/>
                <a:gd name="T12" fmla="*/ 38 w 216"/>
                <a:gd name="T13" fmla="*/ 118 h 168"/>
                <a:gd name="T14" fmla="*/ 48 w 216"/>
                <a:gd name="T15" fmla="*/ 107 h 168"/>
                <a:gd name="T16" fmla="*/ 59 w 216"/>
                <a:gd name="T17" fmla="*/ 95 h 168"/>
                <a:gd name="T18" fmla="*/ 70 w 216"/>
                <a:gd name="T19" fmla="*/ 83 h 168"/>
                <a:gd name="T20" fmla="*/ 82 w 216"/>
                <a:gd name="T21" fmla="*/ 69 h 168"/>
                <a:gd name="T22" fmla="*/ 93 w 216"/>
                <a:gd name="T23" fmla="*/ 60 h 168"/>
                <a:gd name="T24" fmla="*/ 100 w 216"/>
                <a:gd name="T25" fmla="*/ 52 h 168"/>
                <a:gd name="T26" fmla="*/ 107 w 216"/>
                <a:gd name="T27" fmla="*/ 43 h 168"/>
                <a:gd name="T28" fmla="*/ 115 w 216"/>
                <a:gd name="T29" fmla="*/ 37 h 168"/>
                <a:gd name="T30" fmla="*/ 121 w 216"/>
                <a:gd name="T31" fmla="*/ 27 h 168"/>
                <a:gd name="T32" fmla="*/ 130 w 216"/>
                <a:gd name="T33" fmla="*/ 20 h 168"/>
                <a:gd name="T34" fmla="*/ 138 w 216"/>
                <a:gd name="T35" fmla="*/ 12 h 168"/>
                <a:gd name="T36" fmla="*/ 146 w 216"/>
                <a:gd name="T37" fmla="*/ 3 h 168"/>
                <a:gd name="T38" fmla="*/ 154 w 216"/>
                <a:gd name="T39" fmla="*/ 1 h 168"/>
                <a:gd name="T40" fmla="*/ 161 w 216"/>
                <a:gd name="T41" fmla="*/ 7 h 168"/>
                <a:gd name="T42" fmla="*/ 169 w 216"/>
                <a:gd name="T43" fmla="*/ 11 h 168"/>
                <a:gd name="T44" fmla="*/ 177 w 216"/>
                <a:gd name="T45" fmla="*/ 16 h 168"/>
                <a:gd name="T46" fmla="*/ 185 w 216"/>
                <a:gd name="T47" fmla="*/ 22 h 168"/>
                <a:gd name="T48" fmla="*/ 195 w 216"/>
                <a:gd name="T49" fmla="*/ 26 h 168"/>
                <a:gd name="T50" fmla="*/ 203 w 216"/>
                <a:gd name="T51" fmla="*/ 31 h 168"/>
                <a:gd name="T52" fmla="*/ 211 w 216"/>
                <a:gd name="T53" fmla="*/ 37 h 168"/>
                <a:gd name="T54" fmla="*/ 211 w 216"/>
                <a:gd name="T55" fmla="*/ 43 h 168"/>
                <a:gd name="T56" fmla="*/ 203 w 216"/>
                <a:gd name="T57" fmla="*/ 52 h 168"/>
                <a:gd name="T58" fmla="*/ 195 w 216"/>
                <a:gd name="T59" fmla="*/ 60 h 168"/>
                <a:gd name="T60" fmla="*/ 188 w 216"/>
                <a:gd name="T61" fmla="*/ 68 h 168"/>
                <a:gd name="T62" fmla="*/ 178 w 216"/>
                <a:gd name="T63" fmla="*/ 77 h 168"/>
                <a:gd name="T64" fmla="*/ 167 w 216"/>
                <a:gd name="T65" fmla="*/ 89 h 168"/>
                <a:gd name="T66" fmla="*/ 158 w 216"/>
                <a:gd name="T67" fmla="*/ 99 h 168"/>
                <a:gd name="T68" fmla="*/ 150 w 216"/>
                <a:gd name="T69" fmla="*/ 107 h 168"/>
                <a:gd name="T70" fmla="*/ 144 w 216"/>
                <a:gd name="T71" fmla="*/ 115 h 168"/>
                <a:gd name="T72" fmla="*/ 139 w 216"/>
                <a:gd name="T73" fmla="*/ 121 h 168"/>
                <a:gd name="T74" fmla="*/ 131 w 216"/>
                <a:gd name="T75" fmla="*/ 129 h 168"/>
                <a:gd name="T76" fmla="*/ 121 w 216"/>
                <a:gd name="T77" fmla="*/ 135 h 168"/>
                <a:gd name="T78" fmla="*/ 113 w 216"/>
                <a:gd name="T79" fmla="*/ 142 h 168"/>
                <a:gd name="T80" fmla="*/ 104 w 216"/>
                <a:gd name="T81" fmla="*/ 148 h 168"/>
                <a:gd name="T82" fmla="*/ 93 w 216"/>
                <a:gd name="T83" fmla="*/ 153 h 168"/>
                <a:gd name="T84" fmla="*/ 84 w 216"/>
                <a:gd name="T85" fmla="*/ 157 h 168"/>
                <a:gd name="T86" fmla="*/ 74 w 216"/>
                <a:gd name="T87" fmla="*/ 161 h 168"/>
                <a:gd name="T88" fmla="*/ 65 w 216"/>
                <a:gd name="T89" fmla="*/ 164 h 168"/>
                <a:gd name="T90" fmla="*/ 55 w 216"/>
                <a:gd name="T91" fmla="*/ 165 h 168"/>
                <a:gd name="T92" fmla="*/ 46 w 216"/>
                <a:gd name="T93" fmla="*/ 167 h 168"/>
                <a:gd name="T94" fmla="*/ 36 w 216"/>
                <a:gd name="T95" fmla="*/ 168 h 168"/>
                <a:gd name="T96" fmla="*/ 27 w 216"/>
                <a:gd name="T97" fmla="*/ 168 h 168"/>
                <a:gd name="T98" fmla="*/ 19 w 216"/>
                <a:gd name="T99" fmla="*/ 167 h 168"/>
                <a:gd name="T100" fmla="*/ 10 w 216"/>
                <a:gd name="T101" fmla="*/ 164 h 168"/>
                <a:gd name="T102" fmla="*/ 2 w 216"/>
                <a:gd name="T103" fmla="*/ 162 h 168"/>
                <a:gd name="T104" fmla="*/ 0 w 216"/>
                <a:gd name="T105" fmla="*/ 16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6" h="168">
                  <a:moveTo>
                    <a:pt x="0" y="161"/>
                  </a:moveTo>
                  <a:lnTo>
                    <a:pt x="1" y="158"/>
                  </a:lnTo>
                  <a:lnTo>
                    <a:pt x="2" y="157"/>
                  </a:lnTo>
                  <a:lnTo>
                    <a:pt x="2" y="156"/>
                  </a:lnTo>
                  <a:lnTo>
                    <a:pt x="5" y="154"/>
                  </a:lnTo>
                  <a:lnTo>
                    <a:pt x="8" y="149"/>
                  </a:lnTo>
                  <a:lnTo>
                    <a:pt x="13" y="145"/>
                  </a:lnTo>
                  <a:lnTo>
                    <a:pt x="15" y="141"/>
                  </a:lnTo>
                  <a:lnTo>
                    <a:pt x="19" y="138"/>
                  </a:lnTo>
                  <a:lnTo>
                    <a:pt x="23" y="134"/>
                  </a:lnTo>
                  <a:lnTo>
                    <a:pt x="25" y="130"/>
                  </a:lnTo>
                  <a:lnTo>
                    <a:pt x="29" y="126"/>
                  </a:lnTo>
                  <a:lnTo>
                    <a:pt x="34" y="122"/>
                  </a:lnTo>
                  <a:lnTo>
                    <a:pt x="38" y="118"/>
                  </a:lnTo>
                  <a:lnTo>
                    <a:pt x="44" y="112"/>
                  </a:lnTo>
                  <a:lnTo>
                    <a:pt x="48" y="107"/>
                  </a:lnTo>
                  <a:lnTo>
                    <a:pt x="54" y="102"/>
                  </a:lnTo>
                  <a:lnTo>
                    <a:pt x="59" y="95"/>
                  </a:lnTo>
                  <a:lnTo>
                    <a:pt x="65" y="89"/>
                  </a:lnTo>
                  <a:lnTo>
                    <a:pt x="70" y="83"/>
                  </a:lnTo>
                  <a:lnTo>
                    <a:pt x="77" y="76"/>
                  </a:lnTo>
                  <a:lnTo>
                    <a:pt x="82" y="69"/>
                  </a:lnTo>
                  <a:lnTo>
                    <a:pt x="90" y="62"/>
                  </a:lnTo>
                  <a:lnTo>
                    <a:pt x="93" y="60"/>
                  </a:lnTo>
                  <a:lnTo>
                    <a:pt x="96" y="56"/>
                  </a:lnTo>
                  <a:lnTo>
                    <a:pt x="100" y="52"/>
                  </a:lnTo>
                  <a:lnTo>
                    <a:pt x="104" y="47"/>
                  </a:lnTo>
                  <a:lnTo>
                    <a:pt x="107" y="43"/>
                  </a:lnTo>
                  <a:lnTo>
                    <a:pt x="111" y="39"/>
                  </a:lnTo>
                  <a:lnTo>
                    <a:pt x="115" y="37"/>
                  </a:lnTo>
                  <a:lnTo>
                    <a:pt x="117" y="33"/>
                  </a:lnTo>
                  <a:lnTo>
                    <a:pt x="121" y="27"/>
                  </a:lnTo>
                  <a:lnTo>
                    <a:pt x="126" y="24"/>
                  </a:lnTo>
                  <a:lnTo>
                    <a:pt x="130" y="20"/>
                  </a:lnTo>
                  <a:lnTo>
                    <a:pt x="134" y="16"/>
                  </a:lnTo>
                  <a:lnTo>
                    <a:pt x="138" y="12"/>
                  </a:lnTo>
                  <a:lnTo>
                    <a:pt x="142" y="8"/>
                  </a:lnTo>
                  <a:lnTo>
                    <a:pt x="146" y="3"/>
                  </a:lnTo>
                  <a:lnTo>
                    <a:pt x="150" y="0"/>
                  </a:lnTo>
                  <a:lnTo>
                    <a:pt x="154" y="1"/>
                  </a:lnTo>
                  <a:lnTo>
                    <a:pt x="158" y="4"/>
                  </a:lnTo>
                  <a:lnTo>
                    <a:pt x="161" y="7"/>
                  </a:lnTo>
                  <a:lnTo>
                    <a:pt x="165" y="10"/>
                  </a:lnTo>
                  <a:lnTo>
                    <a:pt x="169" y="11"/>
                  </a:lnTo>
                  <a:lnTo>
                    <a:pt x="173" y="14"/>
                  </a:lnTo>
                  <a:lnTo>
                    <a:pt x="177" y="16"/>
                  </a:lnTo>
                  <a:lnTo>
                    <a:pt x="182" y="19"/>
                  </a:lnTo>
                  <a:lnTo>
                    <a:pt x="185" y="22"/>
                  </a:lnTo>
                  <a:lnTo>
                    <a:pt x="190" y="24"/>
                  </a:lnTo>
                  <a:lnTo>
                    <a:pt x="195" y="26"/>
                  </a:lnTo>
                  <a:lnTo>
                    <a:pt x="199" y="29"/>
                  </a:lnTo>
                  <a:lnTo>
                    <a:pt x="203" y="31"/>
                  </a:lnTo>
                  <a:lnTo>
                    <a:pt x="207" y="34"/>
                  </a:lnTo>
                  <a:lnTo>
                    <a:pt x="211" y="37"/>
                  </a:lnTo>
                  <a:lnTo>
                    <a:pt x="216" y="39"/>
                  </a:lnTo>
                  <a:lnTo>
                    <a:pt x="211" y="43"/>
                  </a:lnTo>
                  <a:lnTo>
                    <a:pt x="207" y="49"/>
                  </a:lnTo>
                  <a:lnTo>
                    <a:pt x="203" y="52"/>
                  </a:lnTo>
                  <a:lnTo>
                    <a:pt x="199" y="57"/>
                  </a:lnTo>
                  <a:lnTo>
                    <a:pt x="195" y="60"/>
                  </a:lnTo>
                  <a:lnTo>
                    <a:pt x="192" y="64"/>
                  </a:lnTo>
                  <a:lnTo>
                    <a:pt x="188" y="68"/>
                  </a:lnTo>
                  <a:lnTo>
                    <a:pt x="185" y="72"/>
                  </a:lnTo>
                  <a:lnTo>
                    <a:pt x="178" y="77"/>
                  </a:lnTo>
                  <a:lnTo>
                    <a:pt x="173" y="84"/>
                  </a:lnTo>
                  <a:lnTo>
                    <a:pt x="167" y="89"/>
                  </a:lnTo>
                  <a:lnTo>
                    <a:pt x="163" y="95"/>
                  </a:lnTo>
                  <a:lnTo>
                    <a:pt x="158" y="99"/>
                  </a:lnTo>
                  <a:lnTo>
                    <a:pt x="154" y="104"/>
                  </a:lnTo>
                  <a:lnTo>
                    <a:pt x="150" y="107"/>
                  </a:lnTo>
                  <a:lnTo>
                    <a:pt x="149" y="111"/>
                  </a:lnTo>
                  <a:lnTo>
                    <a:pt x="144" y="115"/>
                  </a:lnTo>
                  <a:lnTo>
                    <a:pt x="144" y="116"/>
                  </a:lnTo>
                  <a:lnTo>
                    <a:pt x="139" y="121"/>
                  </a:lnTo>
                  <a:lnTo>
                    <a:pt x="135" y="125"/>
                  </a:lnTo>
                  <a:lnTo>
                    <a:pt x="131" y="129"/>
                  </a:lnTo>
                  <a:lnTo>
                    <a:pt x="127" y="131"/>
                  </a:lnTo>
                  <a:lnTo>
                    <a:pt x="121" y="135"/>
                  </a:lnTo>
                  <a:lnTo>
                    <a:pt x="117" y="139"/>
                  </a:lnTo>
                  <a:lnTo>
                    <a:pt x="113" y="142"/>
                  </a:lnTo>
                  <a:lnTo>
                    <a:pt x="108" y="145"/>
                  </a:lnTo>
                  <a:lnTo>
                    <a:pt x="104" y="148"/>
                  </a:lnTo>
                  <a:lnTo>
                    <a:pt x="98" y="150"/>
                  </a:lnTo>
                  <a:lnTo>
                    <a:pt x="93" y="153"/>
                  </a:lnTo>
                  <a:lnTo>
                    <a:pt x="89" y="156"/>
                  </a:lnTo>
                  <a:lnTo>
                    <a:pt x="84" y="157"/>
                  </a:lnTo>
                  <a:lnTo>
                    <a:pt x="80" y="160"/>
                  </a:lnTo>
                  <a:lnTo>
                    <a:pt x="74" y="161"/>
                  </a:lnTo>
                  <a:lnTo>
                    <a:pt x="70" y="164"/>
                  </a:lnTo>
                  <a:lnTo>
                    <a:pt x="65" y="164"/>
                  </a:lnTo>
                  <a:lnTo>
                    <a:pt x="59" y="165"/>
                  </a:lnTo>
                  <a:lnTo>
                    <a:pt x="55" y="165"/>
                  </a:lnTo>
                  <a:lnTo>
                    <a:pt x="50" y="167"/>
                  </a:lnTo>
                  <a:lnTo>
                    <a:pt x="46" y="167"/>
                  </a:lnTo>
                  <a:lnTo>
                    <a:pt x="40" y="168"/>
                  </a:lnTo>
                  <a:lnTo>
                    <a:pt x="36" y="168"/>
                  </a:lnTo>
                  <a:lnTo>
                    <a:pt x="32" y="168"/>
                  </a:lnTo>
                  <a:lnTo>
                    <a:pt x="27" y="168"/>
                  </a:lnTo>
                  <a:lnTo>
                    <a:pt x="23" y="167"/>
                  </a:lnTo>
                  <a:lnTo>
                    <a:pt x="19" y="167"/>
                  </a:lnTo>
                  <a:lnTo>
                    <a:pt x="15" y="165"/>
                  </a:lnTo>
                  <a:lnTo>
                    <a:pt x="10" y="164"/>
                  </a:lnTo>
                  <a:lnTo>
                    <a:pt x="6" y="164"/>
                  </a:lnTo>
                  <a:lnTo>
                    <a:pt x="2" y="162"/>
                  </a:lnTo>
                  <a:lnTo>
                    <a:pt x="0" y="161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FFC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7" name="Freeform 45"/>
            <p:cNvSpPr>
              <a:spLocks/>
            </p:cNvSpPr>
            <p:nvPr/>
          </p:nvSpPr>
          <p:spPr bwMode="auto">
            <a:xfrm>
              <a:off x="4087" y="2919"/>
              <a:ext cx="46" cy="45"/>
            </a:xfrm>
            <a:custGeom>
              <a:avLst/>
              <a:gdLst>
                <a:gd name="T0" fmla="*/ 23 w 46"/>
                <a:gd name="T1" fmla="*/ 45 h 45"/>
                <a:gd name="T2" fmla="*/ 27 w 46"/>
                <a:gd name="T3" fmla="*/ 45 h 45"/>
                <a:gd name="T4" fmla="*/ 31 w 46"/>
                <a:gd name="T5" fmla="*/ 43 h 45"/>
                <a:gd name="T6" fmla="*/ 35 w 46"/>
                <a:gd name="T7" fmla="*/ 41 h 45"/>
                <a:gd name="T8" fmla="*/ 39 w 46"/>
                <a:gd name="T9" fmla="*/ 38 h 45"/>
                <a:gd name="T10" fmla="*/ 41 w 46"/>
                <a:gd name="T11" fmla="*/ 34 h 45"/>
                <a:gd name="T12" fmla="*/ 43 w 46"/>
                <a:gd name="T13" fmla="*/ 31 h 45"/>
                <a:gd name="T14" fmla="*/ 45 w 46"/>
                <a:gd name="T15" fmla="*/ 27 h 45"/>
                <a:gd name="T16" fmla="*/ 46 w 46"/>
                <a:gd name="T17" fmla="*/ 22 h 45"/>
                <a:gd name="T18" fmla="*/ 45 w 46"/>
                <a:gd name="T19" fmla="*/ 18 h 45"/>
                <a:gd name="T20" fmla="*/ 43 w 46"/>
                <a:gd name="T21" fmla="*/ 14 h 45"/>
                <a:gd name="T22" fmla="*/ 41 w 46"/>
                <a:gd name="T23" fmla="*/ 10 h 45"/>
                <a:gd name="T24" fmla="*/ 39 w 46"/>
                <a:gd name="T25" fmla="*/ 7 h 45"/>
                <a:gd name="T26" fmla="*/ 35 w 46"/>
                <a:gd name="T27" fmla="*/ 3 h 45"/>
                <a:gd name="T28" fmla="*/ 31 w 46"/>
                <a:gd name="T29" fmla="*/ 1 h 45"/>
                <a:gd name="T30" fmla="*/ 27 w 46"/>
                <a:gd name="T31" fmla="*/ 0 h 45"/>
                <a:gd name="T32" fmla="*/ 23 w 46"/>
                <a:gd name="T33" fmla="*/ 0 h 45"/>
                <a:gd name="T34" fmla="*/ 18 w 46"/>
                <a:gd name="T35" fmla="*/ 0 h 45"/>
                <a:gd name="T36" fmla="*/ 14 w 46"/>
                <a:gd name="T37" fmla="*/ 1 h 45"/>
                <a:gd name="T38" fmla="*/ 9 w 46"/>
                <a:gd name="T39" fmla="*/ 3 h 45"/>
                <a:gd name="T40" fmla="*/ 7 w 46"/>
                <a:gd name="T41" fmla="*/ 7 h 45"/>
                <a:gd name="T42" fmla="*/ 3 w 46"/>
                <a:gd name="T43" fmla="*/ 10 h 45"/>
                <a:gd name="T44" fmla="*/ 1 w 46"/>
                <a:gd name="T45" fmla="*/ 14 h 45"/>
                <a:gd name="T46" fmla="*/ 0 w 46"/>
                <a:gd name="T47" fmla="*/ 18 h 45"/>
                <a:gd name="T48" fmla="*/ 0 w 46"/>
                <a:gd name="T49" fmla="*/ 22 h 45"/>
                <a:gd name="T50" fmla="*/ 0 w 46"/>
                <a:gd name="T51" fmla="*/ 27 h 45"/>
                <a:gd name="T52" fmla="*/ 1 w 46"/>
                <a:gd name="T53" fmla="*/ 31 h 45"/>
                <a:gd name="T54" fmla="*/ 3 w 46"/>
                <a:gd name="T55" fmla="*/ 34 h 45"/>
                <a:gd name="T56" fmla="*/ 7 w 46"/>
                <a:gd name="T57" fmla="*/ 38 h 45"/>
                <a:gd name="T58" fmla="*/ 9 w 46"/>
                <a:gd name="T59" fmla="*/ 41 h 45"/>
                <a:gd name="T60" fmla="*/ 14 w 46"/>
                <a:gd name="T61" fmla="*/ 43 h 45"/>
                <a:gd name="T62" fmla="*/ 18 w 46"/>
                <a:gd name="T63" fmla="*/ 45 h 45"/>
                <a:gd name="T64" fmla="*/ 23 w 46"/>
                <a:gd name="T65" fmla="*/ 45 h 45"/>
                <a:gd name="T66" fmla="*/ 23 w 46"/>
                <a:gd name="T6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" h="45">
                  <a:moveTo>
                    <a:pt x="23" y="45"/>
                  </a:moveTo>
                  <a:lnTo>
                    <a:pt x="27" y="45"/>
                  </a:lnTo>
                  <a:lnTo>
                    <a:pt x="31" y="43"/>
                  </a:lnTo>
                  <a:lnTo>
                    <a:pt x="35" y="41"/>
                  </a:lnTo>
                  <a:lnTo>
                    <a:pt x="39" y="38"/>
                  </a:lnTo>
                  <a:lnTo>
                    <a:pt x="41" y="34"/>
                  </a:lnTo>
                  <a:lnTo>
                    <a:pt x="43" y="31"/>
                  </a:lnTo>
                  <a:lnTo>
                    <a:pt x="45" y="27"/>
                  </a:lnTo>
                  <a:lnTo>
                    <a:pt x="46" y="22"/>
                  </a:lnTo>
                  <a:lnTo>
                    <a:pt x="45" y="18"/>
                  </a:lnTo>
                  <a:lnTo>
                    <a:pt x="43" y="14"/>
                  </a:lnTo>
                  <a:lnTo>
                    <a:pt x="41" y="10"/>
                  </a:lnTo>
                  <a:lnTo>
                    <a:pt x="39" y="7"/>
                  </a:lnTo>
                  <a:lnTo>
                    <a:pt x="35" y="3"/>
                  </a:lnTo>
                  <a:lnTo>
                    <a:pt x="31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9" y="3"/>
                  </a:lnTo>
                  <a:lnTo>
                    <a:pt x="7" y="7"/>
                  </a:lnTo>
                  <a:lnTo>
                    <a:pt x="3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7"/>
                  </a:lnTo>
                  <a:lnTo>
                    <a:pt x="1" y="31"/>
                  </a:lnTo>
                  <a:lnTo>
                    <a:pt x="3" y="34"/>
                  </a:lnTo>
                  <a:lnTo>
                    <a:pt x="7" y="38"/>
                  </a:lnTo>
                  <a:lnTo>
                    <a:pt x="9" y="41"/>
                  </a:lnTo>
                  <a:lnTo>
                    <a:pt x="14" y="43"/>
                  </a:lnTo>
                  <a:lnTo>
                    <a:pt x="18" y="45"/>
                  </a:lnTo>
                  <a:lnTo>
                    <a:pt x="23" y="45"/>
                  </a:lnTo>
                  <a:lnTo>
                    <a:pt x="23" y="45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8" name="Freeform 46"/>
            <p:cNvSpPr>
              <a:spLocks/>
            </p:cNvSpPr>
            <p:nvPr/>
          </p:nvSpPr>
          <p:spPr bwMode="auto">
            <a:xfrm>
              <a:off x="4105" y="2924"/>
              <a:ext cx="9" cy="36"/>
            </a:xfrm>
            <a:custGeom>
              <a:avLst/>
              <a:gdLst>
                <a:gd name="T0" fmla="*/ 0 w 9"/>
                <a:gd name="T1" fmla="*/ 36 h 36"/>
                <a:gd name="T2" fmla="*/ 9 w 9"/>
                <a:gd name="T3" fmla="*/ 36 h 36"/>
                <a:gd name="T4" fmla="*/ 9 w 9"/>
                <a:gd name="T5" fmla="*/ 0 h 36"/>
                <a:gd name="T6" fmla="*/ 0 w 9"/>
                <a:gd name="T7" fmla="*/ 0 h 36"/>
                <a:gd name="T8" fmla="*/ 0 w 9"/>
                <a:gd name="T9" fmla="*/ 36 h 36"/>
                <a:gd name="T10" fmla="*/ 0 w 9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36">
                  <a:moveTo>
                    <a:pt x="0" y="36"/>
                  </a:moveTo>
                  <a:lnTo>
                    <a:pt x="9" y="36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79" name="Freeform 47"/>
            <p:cNvSpPr>
              <a:spLocks/>
            </p:cNvSpPr>
            <p:nvPr/>
          </p:nvSpPr>
          <p:spPr bwMode="auto">
            <a:xfrm>
              <a:off x="3184" y="3061"/>
              <a:ext cx="141" cy="127"/>
            </a:xfrm>
            <a:custGeom>
              <a:avLst/>
              <a:gdLst>
                <a:gd name="T0" fmla="*/ 3 w 141"/>
                <a:gd name="T1" fmla="*/ 0 h 127"/>
                <a:gd name="T2" fmla="*/ 141 w 141"/>
                <a:gd name="T3" fmla="*/ 84 h 127"/>
                <a:gd name="T4" fmla="*/ 140 w 141"/>
                <a:gd name="T5" fmla="*/ 127 h 127"/>
                <a:gd name="T6" fmla="*/ 0 w 141"/>
                <a:gd name="T7" fmla="*/ 39 h 127"/>
                <a:gd name="T8" fmla="*/ 3 w 141"/>
                <a:gd name="T9" fmla="*/ 0 h 127"/>
                <a:gd name="T10" fmla="*/ 3 w 141"/>
                <a:gd name="T11" fmla="*/ 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1" h="127">
                  <a:moveTo>
                    <a:pt x="3" y="0"/>
                  </a:moveTo>
                  <a:lnTo>
                    <a:pt x="141" y="84"/>
                  </a:lnTo>
                  <a:lnTo>
                    <a:pt x="140" y="127"/>
                  </a:lnTo>
                  <a:lnTo>
                    <a:pt x="0" y="39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0" name="Freeform 48"/>
            <p:cNvSpPr>
              <a:spLocks/>
            </p:cNvSpPr>
            <p:nvPr/>
          </p:nvSpPr>
          <p:spPr bwMode="auto">
            <a:xfrm>
              <a:off x="3922" y="2966"/>
              <a:ext cx="38" cy="547"/>
            </a:xfrm>
            <a:custGeom>
              <a:avLst/>
              <a:gdLst>
                <a:gd name="T0" fmla="*/ 0 w 38"/>
                <a:gd name="T1" fmla="*/ 547 h 547"/>
                <a:gd name="T2" fmla="*/ 38 w 38"/>
                <a:gd name="T3" fmla="*/ 547 h 547"/>
                <a:gd name="T4" fmla="*/ 38 w 38"/>
                <a:gd name="T5" fmla="*/ 0 h 547"/>
                <a:gd name="T6" fmla="*/ 0 w 38"/>
                <a:gd name="T7" fmla="*/ 0 h 547"/>
                <a:gd name="T8" fmla="*/ 0 w 38"/>
                <a:gd name="T9" fmla="*/ 547 h 547"/>
                <a:gd name="T10" fmla="*/ 0 w 38"/>
                <a:gd name="T11" fmla="*/ 547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547">
                  <a:moveTo>
                    <a:pt x="0" y="547"/>
                  </a:moveTo>
                  <a:lnTo>
                    <a:pt x="38" y="547"/>
                  </a:lnTo>
                  <a:lnTo>
                    <a:pt x="38" y="0"/>
                  </a:lnTo>
                  <a:lnTo>
                    <a:pt x="0" y="0"/>
                  </a:lnTo>
                  <a:lnTo>
                    <a:pt x="0" y="547"/>
                  </a:lnTo>
                  <a:lnTo>
                    <a:pt x="0" y="547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1" name="Freeform 49"/>
            <p:cNvSpPr>
              <a:spLocks/>
            </p:cNvSpPr>
            <p:nvPr/>
          </p:nvSpPr>
          <p:spPr bwMode="auto">
            <a:xfrm>
              <a:off x="3387" y="3152"/>
              <a:ext cx="563" cy="30"/>
            </a:xfrm>
            <a:custGeom>
              <a:avLst/>
              <a:gdLst>
                <a:gd name="T0" fmla="*/ 0 w 563"/>
                <a:gd name="T1" fmla="*/ 30 h 30"/>
                <a:gd name="T2" fmla="*/ 563 w 563"/>
                <a:gd name="T3" fmla="*/ 30 h 30"/>
                <a:gd name="T4" fmla="*/ 563 w 563"/>
                <a:gd name="T5" fmla="*/ 0 h 30"/>
                <a:gd name="T6" fmla="*/ 0 w 563"/>
                <a:gd name="T7" fmla="*/ 0 h 30"/>
                <a:gd name="T8" fmla="*/ 0 w 563"/>
                <a:gd name="T9" fmla="*/ 30 h 30"/>
                <a:gd name="T10" fmla="*/ 0 w 563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3" h="30">
                  <a:moveTo>
                    <a:pt x="0" y="30"/>
                  </a:moveTo>
                  <a:lnTo>
                    <a:pt x="563" y="30"/>
                  </a:lnTo>
                  <a:lnTo>
                    <a:pt x="563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2" name="Freeform 50"/>
            <p:cNvSpPr>
              <a:spLocks/>
            </p:cNvSpPr>
            <p:nvPr/>
          </p:nvSpPr>
          <p:spPr bwMode="auto">
            <a:xfrm>
              <a:off x="3297" y="3520"/>
              <a:ext cx="651" cy="46"/>
            </a:xfrm>
            <a:custGeom>
              <a:avLst/>
              <a:gdLst>
                <a:gd name="T0" fmla="*/ 0 w 651"/>
                <a:gd name="T1" fmla="*/ 46 h 46"/>
                <a:gd name="T2" fmla="*/ 651 w 651"/>
                <a:gd name="T3" fmla="*/ 46 h 46"/>
                <a:gd name="T4" fmla="*/ 651 w 651"/>
                <a:gd name="T5" fmla="*/ 0 h 46"/>
                <a:gd name="T6" fmla="*/ 0 w 651"/>
                <a:gd name="T7" fmla="*/ 0 h 46"/>
                <a:gd name="T8" fmla="*/ 0 w 651"/>
                <a:gd name="T9" fmla="*/ 46 h 46"/>
                <a:gd name="T10" fmla="*/ 0 w 651"/>
                <a:gd name="T11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1" h="46">
                  <a:moveTo>
                    <a:pt x="0" y="46"/>
                  </a:moveTo>
                  <a:lnTo>
                    <a:pt x="651" y="46"/>
                  </a:lnTo>
                  <a:lnTo>
                    <a:pt x="651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8AC9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3" name="Freeform 51"/>
            <p:cNvSpPr>
              <a:spLocks/>
            </p:cNvSpPr>
            <p:nvPr/>
          </p:nvSpPr>
          <p:spPr bwMode="auto">
            <a:xfrm>
              <a:off x="3784" y="3130"/>
              <a:ext cx="127" cy="75"/>
            </a:xfrm>
            <a:custGeom>
              <a:avLst/>
              <a:gdLst>
                <a:gd name="T0" fmla="*/ 16 w 127"/>
                <a:gd name="T1" fmla="*/ 52 h 75"/>
                <a:gd name="T2" fmla="*/ 78 w 127"/>
                <a:gd name="T3" fmla="*/ 72 h 75"/>
                <a:gd name="T4" fmla="*/ 81 w 127"/>
                <a:gd name="T5" fmla="*/ 72 h 75"/>
                <a:gd name="T6" fmla="*/ 85 w 127"/>
                <a:gd name="T7" fmla="*/ 73 h 75"/>
                <a:gd name="T8" fmla="*/ 91 w 127"/>
                <a:gd name="T9" fmla="*/ 73 h 75"/>
                <a:gd name="T10" fmla="*/ 95 w 127"/>
                <a:gd name="T11" fmla="*/ 75 h 75"/>
                <a:gd name="T12" fmla="*/ 100 w 127"/>
                <a:gd name="T13" fmla="*/ 73 h 75"/>
                <a:gd name="T14" fmla="*/ 107 w 127"/>
                <a:gd name="T15" fmla="*/ 73 h 75"/>
                <a:gd name="T16" fmla="*/ 112 w 127"/>
                <a:gd name="T17" fmla="*/ 71 h 75"/>
                <a:gd name="T18" fmla="*/ 118 w 127"/>
                <a:gd name="T19" fmla="*/ 69 h 75"/>
                <a:gd name="T20" fmla="*/ 120 w 127"/>
                <a:gd name="T21" fmla="*/ 65 h 75"/>
                <a:gd name="T22" fmla="*/ 124 w 127"/>
                <a:gd name="T23" fmla="*/ 64 h 75"/>
                <a:gd name="T24" fmla="*/ 126 w 127"/>
                <a:gd name="T25" fmla="*/ 60 h 75"/>
                <a:gd name="T26" fmla="*/ 127 w 127"/>
                <a:gd name="T27" fmla="*/ 57 h 75"/>
                <a:gd name="T28" fmla="*/ 127 w 127"/>
                <a:gd name="T29" fmla="*/ 18 h 75"/>
                <a:gd name="T30" fmla="*/ 126 w 127"/>
                <a:gd name="T31" fmla="*/ 14 h 75"/>
                <a:gd name="T32" fmla="*/ 124 w 127"/>
                <a:gd name="T33" fmla="*/ 10 h 75"/>
                <a:gd name="T34" fmla="*/ 119 w 127"/>
                <a:gd name="T35" fmla="*/ 6 h 75"/>
                <a:gd name="T36" fmla="*/ 115 w 127"/>
                <a:gd name="T37" fmla="*/ 4 h 75"/>
                <a:gd name="T38" fmla="*/ 109 w 127"/>
                <a:gd name="T39" fmla="*/ 1 h 75"/>
                <a:gd name="T40" fmla="*/ 104 w 127"/>
                <a:gd name="T41" fmla="*/ 1 h 75"/>
                <a:gd name="T42" fmla="*/ 97 w 127"/>
                <a:gd name="T43" fmla="*/ 0 h 75"/>
                <a:gd name="T44" fmla="*/ 92 w 127"/>
                <a:gd name="T45" fmla="*/ 0 h 75"/>
                <a:gd name="T46" fmla="*/ 85 w 127"/>
                <a:gd name="T47" fmla="*/ 1 h 75"/>
                <a:gd name="T48" fmla="*/ 80 w 127"/>
                <a:gd name="T49" fmla="*/ 3 h 75"/>
                <a:gd name="T50" fmla="*/ 17 w 127"/>
                <a:gd name="T51" fmla="*/ 22 h 75"/>
                <a:gd name="T52" fmla="*/ 13 w 127"/>
                <a:gd name="T53" fmla="*/ 23 h 75"/>
                <a:gd name="T54" fmla="*/ 9 w 127"/>
                <a:gd name="T55" fmla="*/ 24 h 75"/>
                <a:gd name="T56" fmla="*/ 7 w 127"/>
                <a:gd name="T57" fmla="*/ 27 h 75"/>
                <a:gd name="T58" fmla="*/ 4 w 127"/>
                <a:gd name="T59" fmla="*/ 29 h 75"/>
                <a:gd name="T60" fmla="*/ 1 w 127"/>
                <a:gd name="T61" fmla="*/ 31 h 75"/>
                <a:gd name="T62" fmla="*/ 0 w 127"/>
                <a:gd name="T63" fmla="*/ 35 h 75"/>
                <a:gd name="T64" fmla="*/ 0 w 127"/>
                <a:gd name="T65" fmla="*/ 38 h 75"/>
                <a:gd name="T66" fmla="*/ 1 w 127"/>
                <a:gd name="T67" fmla="*/ 41 h 75"/>
                <a:gd name="T68" fmla="*/ 3 w 127"/>
                <a:gd name="T69" fmla="*/ 43 h 75"/>
                <a:gd name="T70" fmla="*/ 7 w 127"/>
                <a:gd name="T71" fmla="*/ 47 h 75"/>
                <a:gd name="T72" fmla="*/ 11 w 127"/>
                <a:gd name="T73" fmla="*/ 49 h 75"/>
                <a:gd name="T74" fmla="*/ 16 w 127"/>
                <a:gd name="T75" fmla="*/ 52 h 75"/>
                <a:gd name="T76" fmla="*/ 16 w 127"/>
                <a:gd name="T77" fmla="*/ 52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7" h="75">
                  <a:moveTo>
                    <a:pt x="16" y="52"/>
                  </a:moveTo>
                  <a:lnTo>
                    <a:pt x="78" y="72"/>
                  </a:lnTo>
                  <a:lnTo>
                    <a:pt x="81" y="72"/>
                  </a:lnTo>
                  <a:lnTo>
                    <a:pt x="85" y="73"/>
                  </a:lnTo>
                  <a:lnTo>
                    <a:pt x="91" y="73"/>
                  </a:lnTo>
                  <a:lnTo>
                    <a:pt x="95" y="75"/>
                  </a:lnTo>
                  <a:lnTo>
                    <a:pt x="100" y="73"/>
                  </a:lnTo>
                  <a:lnTo>
                    <a:pt x="107" y="73"/>
                  </a:lnTo>
                  <a:lnTo>
                    <a:pt x="112" y="71"/>
                  </a:lnTo>
                  <a:lnTo>
                    <a:pt x="118" y="69"/>
                  </a:lnTo>
                  <a:lnTo>
                    <a:pt x="120" y="65"/>
                  </a:lnTo>
                  <a:lnTo>
                    <a:pt x="124" y="64"/>
                  </a:lnTo>
                  <a:lnTo>
                    <a:pt x="126" y="60"/>
                  </a:lnTo>
                  <a:lnTo>
                    <a:pt x="127" y="57"/>
                  </a:lnTo>
                  <a:lnTo>
                    <a:pt x="127" y="18"/>
                  </a:lnTo>
                  <a:lnTo>
                    <a:pt x="126" y="14"/>
                  </a:lnTo>
                  <a:lnTo>
                    <a:pt x="124" y="10"/>
                  </a:lnTo>
                  <a:lnTo>
                    <a:pt x="119" y="6"/>
                  </a:lnTo>
                  <a:lnTo>
                    <a:pt x="115" y="4"/>
                  </a:lnTo>
                  <a:lnTo>
                    <a:pt x="109" y="1"/>
                  </a:lnTo>
                  <a:lnTo>
                    <a:pt x="104" y="1"/>
                  </a:lnTo>
                  <a:lnTo>
                    <a:pt x="97" y="0"/>
                  </a:lnTo>
                  <a:lnTo>
                    <a:pt x="92" y="0"/>
                  </a:lnTo>
                  <a:lnTo>
                    <a:pt x="85" y="1"/>
                  </a:lnTo>
                  <a:lnTo>
                    <a:pt x="80" y="3"/>
                  </a:lnTo>
                  <a:lnTo>
                    <a:pt x="17" y="22"/>
                  </a:lnTo>
                  <a:lnTo>
                    <a:pt x="13" y="23"/>
                  </a:lnTo>
                  <a:lnTo>
                    <a:pt x="9" y="24"/>
                  </a:lnTo>
                  <a:lnTo>
                    <a:pt x="7" y="27"/>
                  </a:lnTo>
                  <a:lnTo>
                    <a:pt x="4" y="29"/>
                  </a:lnTo>
                  <a:lnTo>
                    <a:pt x="1" y="31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1" y="41"/>
                  </a:lnTo>
                  <a:lnTo>
                    <a:pt x="3" y="43"/>
                  </a:lnTo>
                  <a:lnTo>
                    <a:pt x="7" y="47"/>
                  </a:lnTo>
                  <a:lnTo>
                    <a:pt x="11" y="49"/>
                  </a:lnTo>
                  <a:lnTo>
                    <a:pt x="16" y="52"/>
                  </a:lnTo>
                  <a:lnTo>
                    <a:pt x="16" y="52"/>
                  </a:lnTo>
                  <a:close/>
                </a:path>
              </a:pathLst>
            </a:custGeom>
            <a:solidFill>
              <a:srgbClr val="FF6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4" name="Freeform 52"/>
            <p:cNvSpPr>
              <a:spLocks/>
            </p:cNvSpPr>
            <p:nvPr/>
          </p:nvSpPr>
          <p:spPr bwMode="auto">
            <a:xfrm>
              <a:off x="3324" y="3129"/>
              <a:ext cx="127" cy="74"/>
            </a:xfrm>
            <a:custGeom>
              <a:avLst/>
              <a:gdLst>
                <a:gd name="T0" fmla="*/ 111 w 127"/>
                <a:gd name="T1" fmla="*/ 53 h 74"/>
                <a:gd name="T2" fmla="*/ 50 w 127"/>
                <a:gd name="T3" fmla="*/ 70 h 74"/>
                <a:gd name="T4" fmla="*/ 46 w 127"/>
                <a:gd name="T5" fmla="*/ 72 h 74"/>
                <a:gd name="T6" fmla="*/ 42 w 127"/>
                <a:gd name="T7" fmla="*/ 73 h 74"/>
                <a:gd name="T8" fmla="*/ 36 w 127"/>
                <a:gd name="T9" fmla="*/ 73 h 74"/>
                <a:gd name="T10" fmla="*/ 32 w 127"/>
                <a:gd name="T11" fmla="*/ 74 h 74"/>
                <a:gd name="T12" fmla="*/ 30 w 127"/>
                <a:gd name="T13" fmla="*/ 73 h 74"/>
                <a:gd name="T14" fmla="*/ 26 w 127"/>
                <a:gd name="T15" fmla="*/ 73 h 74"/>
                <a:gd name="T16" fmla="*/ 21 w 127"/>
                <a:gd name="T17" fmla="*/ 73 h 74"/>
                <a:gd name="T18" fmla="*/ 20 w 127"/>
                <a:gd name="T19" fmla="*/ 72 h 74"/>
                <a:gd name="T20" fmla="*/ 13 w 127"/>
                <a:gd name="T21" fmla="*/ 70 h 74"/>
                <a:gd name="T22" fmla="*/ 9 w 127"/>
                <a:gd name="T23" fmla="*/ 67 h 74"/>
                <a:gd name="T24" fmla="*/ 5 w 127"/>
                <a:gd name="T25" fmla="*/ 65 h 74"/>
                <a:gd name="T26" fmla="*/ 1 w 127"/>
                <a:gd name="T27" fmla="*/ 62 h 74"/>
                <a:gd name="T28" fmla="*/ 0 w 127"/>
                <a:gd name="T29" fmla="*/ 59 h 74"/>
                <a:gd name="T30" fmla="*/ 0 w 127"/>
                <a:gd name="T31" fmla="*/ 55 h 74"/>
                <a:gd name="T32" fmla="*/ 0 w 127"/>
                <a:gd name="T33" fmla="*/ 17 h 74"/>
                <a:gd name="T34" fmla="*/ 0 w 127"/>
                <a:gd name="T35" fmla="*/ 13 h 74"/>
                <a:gd name="T36" fmla="*/ 4 w 127"/>
                <a:gd name="T37" fmla="*/ 8 h 74"/>
                <a:gd name="T38" fmla="*/ 7 w 127"/>
                <a:gd name="T39" fmla="*/ 5 h 74"/>
                <a:gd name="T40" fmla="*/ 12 w 127"/>
                <a:gd name="T41" fmla="*/ 4 h 74"/>
                <a:gd name="T42" fmla="*/ 17 w 127"/>
                <a:gd name="T43" fmla="*/ 1 h 74"/>
                <a:gd name="T44" fmla="*/ 23 w 127"/>
                <a:gd name="T45" fmla="*/ 1 h 74"/>
                <a:gd name="T46" fmla="*/ 30 w 127"/>
                <a:gd name="T47" fmla="*/ 0 h 74"/>
                <a:gd name="T48" fmla="*/ 36 w 127"/>
                <a:gd name="T49" fmla="*/ 0 h 74"/>
                <a:gd name="T50" fmla="*/ 42 w 127"/>
                <a:gd name="T51" fmla="*/ 1 h 74"/>
                <a:gd name="T52" fmla="*/ 49 w 127"/>
                <a:gd name="T53" fmla="*/ 2 h 74"/>
                <a:gd name="T54" fmla="*/ 111 w 127"/>
                <a:gd name="T55" fmla="*/ 21 h 74"/>
                <a:gd name="T56" fmla="*/ 113 w 127"/>
                <a:gd name="T57" fmla="*/ 21 h 74"/>
                <a:gd name="T58" fmla="*/ 118 w 127"/>
                <a:gd name="T59" fmla="*/ 24 h 74"/>
                <a:gd name="T60" fmla="*/ 120 w 127"/>
                <a:gd name="T61" fmla="*/ 25 h 74"/>
                <a:gd name="T62" fmla="*/ 123 w 127"/>
                <a:gd name="T63" fmla="*/ 27 h 74"/>
                <a:gd name="T64" fmla="*/ 127 w 127"/>
                <a:gd name="T65" fmla="*/ 34 h 74"/>
                <a:gd name="T66" fmla="*/ 126 w 127"/>
                <a:gd name="T67" fmla="*/ 40 h 74"/>
                <a:gd name="T68" fmla="*/ 123 w 127"/>
                <a:gd name="T69" fmla="*/ 43 h 74"/>
                <a:gd name="T70" fmla="*/ 120 w 127"/>
                <a:gd name="T71" fmla="*/ 47 h 74"/>
                <a:gd name="T72" fmla="*/ 116 w 127"/>
                <a:gd name="T73" fmla="*/ 50 h 74"/>
                <a:gd name="T74" fmla="*/ 111 w 127"/>
                <a:gd name="T75" fmla="*/ 53 h 74"/>
                <a:gd name="T76" fmla="*/ 111 w 127"/>
                <a:gd name="T77" fmla="*/ 5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7" h="74">
                  <a:moveTo>
                    <a:pt x="111" y="53"/>
                  </a:moveTo>
                  <a:lnTo>
                    <a:pt x="50" y="70"/>
                  </a:lnTo>
                  <a:lnTo>
                    <a:pt x="46" y="72"/>
                  </a:lnTo>
                  <a:lnTo>
                    <a:pt x="42" y="73"/>
                  </a:lnTo>
                  <a:lnTo>
                    <a:pt x="36" y="73"/>
                  </a:lnTo>
                  <a:lnTo>
                    <a:pt x="32" y="74"/>
                  </a:lnTo>
                  <a:lnTo>
                    <a:pt x="30" y="73"/>
                  </a:lnTo>
                  <a:lnTo>
                    <a:pt x="26" y="73"/>
                  </a:lnTo>
                  <a:lnTo>
                    <a:pt x="21" y="73"/>
                  </a:lnTo>
                  <a:lnTo>
                    <a:pt x="20" y="72"/>
                  </a:lnTo>
                  <a:lnTo>
                    <a:pt x="13" y="70"/>
                  </a:lnTo>
                  <a:lnTo>
                    <a:pt x="9" y="67"/>
                  </a:lnTo>
                  <a:lnTo>
                    <a:pt x="5" y="65"/>
                  </a:lnTo>
                  <a:lnTo>
                    <a:pt x="1" y="62"/>
                  </a:lnTo>
                  <a:lnTo>
                    <a:pt x="0" y="59"/>
                  </a:lnTo>
                  <a:lnTo>
                    <a:pt x="0" y="55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4" y="8"/>
                  </a:lnTo>
                  <a:lnTo>
                    <a:pt x="7" y="5"/>
                  </a:lnTo>
                  <a:lnTo>
                    <a:pt x="12" y="4"/>
                  </a:lnTo>
                  <a:lnTo>
                    <a:pt x="17" y="1"/>
                  </a:lnTo>
                  <a:lnTo>
                    <a:pt x="23" y="1"/>
                  </a:lnTo>
                  <a:lnTo>
                    <a:pt x="30" y="0"/>
                  </a:lnTo>
                  <a:lnTo>
                    <a:pt x="36" y="0"/>
                  </a:lnTo>
                  <a:lnTo>
                    <a:pt x="42" y="1"/>
                  </a:lnTo>
                  <a:lnTo>
                    <a:pt x="49" y="2"/>
                  </a:lnTo>
                  <a:lnTo>
                    <a:pt x="111" y="21"/>
                  </a:lnTo>
                  <a:lnTo>
                    <a:pt x="113" y="21"/>
                  </a:lnTo>
                  <a:lnTo>
                    <a:pt x="118" y="24"/>
                  </a:lnTo>
                  <a:lnTo>
                    <a:pt x="120" y="25"/>
                  </a:lnTo>
                  <a:lnTo>
                    <a:pt x="123" y="27"/>
                  </a:lnTo>
                  <a:lnTo>
                    <a:pt x="127" y="34"/>
                  </a:lnTo>
                  <a:lnTo>
                    <a:pt x="126" y="40"/>
                  </a:lnTo>
                  <a:lnTo>
                    <a:pt x="123" y="43"/>
                  </a:lnTo>
                  <a:lnTo>
                    <a:pt x="120" y="47"/>
                  </a:lnTo>
                  <a:lnTo>
                    <a:pt x="116" y="50"/>
                  </a:lnTo>
                  <a:lnTo>
                    <a:pt x="111" y="53"/>
                  </a:lnTo>
                  <a:lnTo>
                    <a:pt x="111" y="53"/>
                  </a:lnTo>
                  <a:close/>
                </a:path>
              </a:pathLst>
            </a:custGeom>
            <a:solidFill>
              <a:srgbClr val="FF6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5" name="Freeform 53"/>
            <p:cNvSpPr>
              <a:spLocks/>
            </p:cNvSpPr>
            <p:nvPr/>
          </p:nvSpPr>
          <p:spPr bwMode="auto">
            <a:xfrm>
              <a:off x="3240" y="3106"/>
              <a:ext cx="110" cy="109"/>
            </a:xfrm>
            <a:custGeom>
              <a:avLst/>
              <a:gdLst>
                <a:gd name="T0" fmla="*/ 59 w 110"/>
                <a:gd name="T1" fmla="*/ 109 h 109"/>
                <a:gd name="T2" fmla="*/ 70 w 110"/>
                <a:gd name="T3" fmla="*/ 107 h 109"/>
                <a:gd name="T4" fmla="*/ 80 w 110"/>
                <a:gd name="T5" fmla="*/ 101 h 109"/>
                <a:gd name="T6" fmla="*/ 89 w 110"/>
                <a:gd name="T7" fmla="*/ 96 h 109"/>
                <a:gd name="T8" fmla="*/ 96 w 110"/>
                <a:gd name="T9" fmla="*/ 88 h 109"/>
                <a:gd name="T10" fmla="*/ 101 w 110"/>
                <a:gd name="T11" fmla="*/ 80 h 109"/>
                <a:gd name="T12" fmla="*/ 105 w 110"/>
                <a:gd name="T13" fmla="*/ 70 h 109"/>
                <a:gd name="T14" fmla="*/ 108 w 110"/>
                <a:gd name="T15" fmla="*/ 59 h 109"/>
                <a:gd name="T16" fmla="*/ 108 w 110"/>
                <a:gd name="T17" fmla="*/ 48 h 109"/>
                <a:gd name="T18" fmla="*/ 105 w 110"/>
                <a:gd name="T19" fmla="*/ 38 h 109"/>
                <a:gd name="T20" fmla="*/ 101 w 110"/>
                <a:gd name="T21" fmla="*/ 27 h 109"/>
                <a:gd name="T22" fmla="*/ 96 w 110"/>
                <a:gd name="T23" fmla="*/ 19 h 109"/>
                <a:gd name="T24" fmla="*/ 89 w 110"/>
                <a:gd name="T25" fmla="*/ 12 h 109"/>
                <a:gd name="T26" fmla="*/ 80 w 110"/>
                <a:gd name="T27" fmla="*/ 5 h 109"/>
                <a:gd name="T28" fmla="*/ 70 w 110"/>
                <a:gd name="T29" fmla="*/ 1 h 109"/>
                <a:gd name="T30" fmla="*/ 59 w 110"/>
                <a:gd name="T31" fmla="*/ 0 h 109"/>
                <a:gd name="T32" fmla="*/ 49 w 110"/>
                <a:gd name="T33" fmla="*/ 0 h 109"/>
                <a:gd name="T34" fmla="*/ 36 w 110"/>
                <a:gd name="T35" fmla="*/ 1 h 109"/>
                <a:gd name="T36" fmla="*/ 27 w 110"/>
                <a:gd name="T37" fmla="*/ 5 h 109"/>
                <a:gd name="T38" fmla="*/ 19 w 110"/>
                <a:gd name="T39" fmla="*/ 12 h 109"/>
                <a:gd name="T40" fmla="*/ 12 w 110"/>
                <a:gd name="T41" fmla="*/ 19 h 109"/>
                <a:gd name="T42" fmla="*/ 5 w 110"/>
                <a:gd name="T43" fmla="*/ 27 h 109"/>
                <a:gd name="T44" fmla="*/ 1 w 110"/>
                <a:gd name="T45" fmla="*/ 38 h 109"/>
                <a:gd name="T46" fmla="*/ 0 w 110"/>
                <a:gd name="T47" fmla="*/ 48 h 109"/>
                <a:gd name="T48" fmla="*/ 0 w 110"/>
                <a:gd name="T49" fmla="*/ 59 h 109"/>
                <a:gd name="T50" fmla="*/ 1 w 110"/>
                <a:gd name="T51" fmla="*/ 70 h 109"/>
                <a:gd name="T52" fmla="*/ 5 w 110"/>
                <a:gd name="T53" fmla="*/ 80 h 109"/>
                <a:gd name="T54" fmla="*/ 12 w 110"/>
                <a:gd name="T55" fmla="*/ 88 h 109"/>
                <a:gd name="T56" fmla="*/ 19 w 110"/>
                <a:gd name="T57" fmla="*/ 96 h 109"/>
                <a:gd name="T58" fmla="*/ 27 w 110"/>
                <a:gd name="T59" fmla="*/ 101 h 109"/>
                <a:gd name="T60" fmla="*/ 36 w 110"/>
                <a:gd name="T61" fmla="*/ 107 h 109"/>
                <a:gd name="T62" fmla="*/ 49 w 110"/>
                <a:gd name="T63" fmla="*/ 109 h 109"/>
                <a:gd name="T64" fmla="*/ 54 w 110"/>
                <a:gd name="T65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109">
                  <a:moveTo>
                    <a:pt x="54" y="109"/>
                  </a:moveTo>
                  <a:lnTo>
                    <a:pt x="59" y="109"/>
                  </a:lnTo>
                  <a:lnTo>
                    <a:pt x="65" y="108"/>
                  </a:lnTo>
                  <a:lnTo>
                    <a:pt x="70" y="107"/>
                  </a:lnTo>
                  <a:lnTo>
                    <a:pt x="76" y="105"/>
                  </a:lnTo>
                  <a:lnTo>
                    <a:pt x="80" y="101"/>
                  </a:lnTo>
                  <a:lnTo>
                    <a:pt x="84" y="99"/>
                  </a:lnTo>
                  <a:lnTo>
                    <a:pt x="89" y="96"/>
                  </a:lnTo>
                  <a:lnTo>
                    <a:pt x="93" y="93"/>
                  </a:lnTo>
                  <a:lnTo>
                    <a:pt x="96" y="88"/>
                  </a:lnTo>
                  <a:lnTo>
                    <a:pt x="99" y="85"/>
                  </a:lnTo>
                  <a:lnTo>
                    <a:pt x="101" y="80"/>
                  </a:lnTo>
                  <a:lnTo>
                    <a:pt x="104" y="76"/>
                  </a:lnTo>
                  <a:lnTo>
                    <a:pt x="105" y="70"/>
                  </a:lnTo>
                  <a:lnTo>
                    <a:pt x="108" y="65"/>
                  </a:lnTo>
                  <a:lnTo>
                    <a:pt x="108" y="59"/>
                  </a:lnTo>
                  <a:lnTo>
                    <a:pt x="110" y="54"/>
                  </a:lnTo>
                  <a:lnTo>
                    <a:pt x="108" y="48"/>
                  </a:lnTo>
                  <a:lnTo>
                    <a:pt x="108" y="43"/>
                  </a:lnTo>
                  <a:lnTo>
                    <a:pt x="105" y="38"/>
                  </a:lnTo>
                  <a:lnTo>
                    <a:pt x="104" y="32"/>
                  </a:lnTo>
                  <a:lnTo>
                    <a:pt x="101" y="27"/>
                  </a:lnTo>
                  <a:lnTo>
                    <a:pt x="99" y="23"/>
                  </a:lnTo>
                  <a:lnTo>
                    <a:pt x="96" y="19"/>
                  </a:lnTo>
                  <a:lnTo>
                    <a:pt x="93" y="16"/>
                  </a:lnTo>
                  <a:lnTo>
                    <a:pt x="89" y="12"/>
                  </a:lnTo>
                  <a:lnTo>
                    <a:pt x="84" y="8"/>
                  </a:lnTo>
                  <a:lnTo>
                    <a:pt x="80" y="5"/>
                  </a:lnTo>
                  <a:lnTo>
                    <a:pt x="76" y="4"/>
                  </a:lnTo>
                  <a:lnTo>
                    <a:pt x="70" y="1"/>
                  </a:lnTo>
                  <a:lnTo>
                    <a:pt x="65" y="0"/>
                  </a:lnTo>
                  <a:lnTo>
                    <a:pt x="59" y="0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6" y="1"/>
                  </a:lnTo>
                  <a:lnTo>
                    <a:pt x="32" y="4"/>
                  </a:lnTo>
                  <a:lnTo>
                    <a:pt x="27" y="5"/>
                  </a:lnTo>
                  <a:lnTo>
                    <a:pt x="23" y="8"/>
                  </a:lnTo>
                  <a:lnTo>
                    <a:pt x="19" y="12"/>
                  </a:lnTo>
                  <a:lnTo>
                    <a:pt x="15" y="16"/>
                  </a:lnTo>
                  <a:lnTo>
                    <a:pt x="12" y="19"/>
                  </a:lnTo>
                  <a:lnTo>
                    <a:pt x="8" y="23"/>
                  </a:lnTo>
                  <a:lnTo>
                    <a:pt x="5" y="27"/>
                  </a:lnTo>
                  <a:lnTo>
                    <a:pt x="3" y="32"/>
                  </a:lnTo>
                  <a:lnTo>
                    <a:pt x="1" y="38"/>
                  </a:lnTo>
                  <a:lnTo>
                    <a:pt x="0" y="43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1" y="70"/>
                  </a:lnTo>
                  <a:lnTo>
                    <a:pt x="3" y="76"/>
                  </a:lnTo>
                  <a:lnTo>
                    <a:pt x="5" y="80"/>
                  </a:lnTo>
                  <a:lnTo>
                    <a:pt x="8" y="85"/>
                  </a:lnTo>
                  <a:lnTo>
                    <a:pt x="12" y="88"/>
                  </a:lnTo>
                  <a:lnTo>
                    <a:pt x="15" y="93"/>
                  </a:lnTo>
                  <a:lnTo>
                    <a:pt x="19" y="96"/>
                  </a:lnTo>
                  <a:lnTo>
                    <a:pt x="23" y="99"/>
                  </a:lnTo>
                  <a:lnTo>
                    <a:pt x="27" y="101"/>
                  </a:lnTo>
                  <a:lnTo>
                    <a:pt x="32" y="105"/>
                  </a:lnTo>
                  <a:lnTo>
                    <a:pt x="36" y="107"/>
                  </a:lnTo>
                  <a:lnTo>
                    <a:pt x="43" y="108"/>
                  </a:lnTo>
                  <a:lnTo>
                    <a:pt x="49" y="109"/>
                  </a:lnTo>
                  <a:lnTo>
                    <a:pt x="54" y="109"/>
                  </a:lnTo>
                  <a:lnTo>
                    <a:pt x="54" y="109"/>
                  </a:lnTo>
                  <a:close/>
                </a:path>
              </a:pathLst>
            </a:custGeom>
            <a:solidFill>
              <a:srgbClr val="CFE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6" name="Freeform 54"/>
            <p:cNvSpPr>
              <a:spLocks/>
            </p:cNvSpPr>
            <p:nvPr/>
          </p:nvSpPr>
          <p:spPr bwMode="auto">
            <a:xfrm>
              <a:off x="3255" y="3126"/>
              <a:ext cx="74" cy="73"/>
            </a:xfrm>
            <a:custGeom>
              <a:avLst/>
              <a:gdLst>
                <a:gd name="T0" fmla="*/ 38 w 74"/>
                <a:gd name="T1" fmla="*/ 73 h 73"/>
                <a:gd name="T2" fmla="*/ 43 w 74"/>
                <a:gd name="T3" fmla="*/ 72 h 73"/>
                <a:gd name="T4" fmla="*/ 51 w 74"/>
                <a:gd name="T5" fmla="*/ 70 h 73"/>
                <a:gd name="T6" fmla="*/ 57 w 74"/>
                <a:gd name="T7" fmla="*/ 66 h 73"/>
                <a:gd name="T8" fmla="*/ 63 w 74"/>
                <a:gd name="T9" fmla="*/ 62 h 73"/>
                <a:gd name="T10" fmla="*/ 67 w 74"/>
                <a:gd name="T11" fmla="*/ 56 h 73"/>
                <a:gd name="T12" fmla="*/ 70 w 74"/>
                <a:gd name="T13" fmla="*/ 50 h 73"/>
                <a:gd name="T14" fmla="*/ 73 w 74"/>
                <a:gd name="T15" fmla="*/ 43 h 73"/>
                <a:gd name="T16" fmla="*/ 74 w 74"/>
                <a:gd name="T17" fmla="*/ 37 h 73"/>
                <a:gd name="T18" fmla="*/ 73 w 74"/>
                <a:gd name="T19" fmla="*/ 33 h 73"/>
                <a:gd name="T20" fmla="*/ 73 w 74"/>
                <a:gd name="T21" fmla="*/ 30 h 73"/>
                <a:gd name="T22" fmla="*/ 72 w 74"/>
                <a:gd name="T23" fmla="*/ 26 h 73"/>
                <a:gd name="T24" fmla="*/ 70 w 74"/>
                <a:gd name="T25" fmla="*/ 22 h 73"/>
                <a:gd name="T26" fmla="*/ 67 w 74"/>
                <a:gd name="T27" fmla="*/ 16 h 73"/>
                <a:gd name="T28" fmla="*/ 63 w 74"/>
                <a:gd name="T29" fmla="*/ 11 h 73"/>
                <a:gd name="T30" fmla="*/ 57 w 74"/>
                <a:gd name="T31" fmla="*/ 5 h 73"/>
                <a:gd name="T32" fmla="*/ 51 w 74"/>
                <a:gd name="T33" fmla="*/ 3 h 73"/>
                <a:gd name="T34" fmla="*/ 43 w 74"/>
                <a:gd name="T35" fmla="*/ 0 h 73"/>
                <a:gd name="T36" fmla="*/ 38 w 74"/>
                <a:gd name="T37" fmla="*/ 0 h 73"/>
                <a:gd name="T38" fmla="*/ 34 w 74"/>
                <a:gd name="T39" fmla="*/ 0 h 73"/>
                <a:gd name="T40" fmla="*/ 30 w 74"/>
                <a:gd name="T41" fmla="*/ 0 h 73"/>
                <a:gd name="T42" fmla="*/ 25 w 74"/>
                <a:gd name="T43" fmla="*/ 0 h 73"/>
                <a:gd name="T44" fmla="*/ 23 w 74"/>
                <a:gd name="T45" fmla="*/ 3 h 73"/>
                <a:gd name="T46" fmla="*/ 16 w 74"/>
                <a:gd name="T47" fmla="*/ 5 h 73"/>
                <a:gd name="T48" fmla="*/ 11 w 74"/>
                <a:gd name="T49" fmla="*/ 11 h 73"/>
                <a:gd name="T50" fmla="*/ 7 w 74"/>
                <a:gd name="T51" fmla="*/ 16 h 73"/>
                <a:gd name="T52" fmla="*/ 2 w 74"/>
                <a:gd name="T53" fmla="*/ 22 h 73"/>
                <a:gd name="T54" fmla="*/ 1 w 74"/>
                <a:gd name="T55" fmla="*/ 26 h 73"/>
                <a:gd name="T56" fmla="*/ 0 w 74"/>
                <a:gd name="T57" fmla="*/ 30 h 73"/>
                <a:gd name="T58" fmla="*/ 0 w 74"/>
                <a:gd name="T59" fmla="*/ 33 h 73"/>
                <a:gd name="T60" fmla="*/ 0 w 74"/>
                <a:gd name="T61" fmla="*/ 37 h 73"/>
                <a:gd name="T62" fmla="*/ 0 w 74"/>
                <a:gd name="T63" fmla="*/ 43 h 73"/>
                <a:gd name="T64" fmla="*/ 2 w 74"/>
                <a:gd name="T65" fmla="*/ 50 h 73"/>
                <a:gd name="T66" fmla="*/ 7 w 74"/>
                <a:gd name="T67" fmla="*/ 56 h 73"/>
                <a:gd name="T68" fmla="*/ 11 w 74"/>
                <a:gd name="T69" fmla="*/ 62 h 73"/>
                <a:gd name="T70" fmla="*/ 16 w 74"/>
                <a:gd name="T71" fmla="*/ 66 h 73"/>
                <a:gd name="T72" fmla="*/ 23 w 74"/>
                <a:gd name="T73" fmla="*/ 70 h 73"/>
                <a:gd name="T74" fmla="*/ 25 w 74"/>
                <a:gd name="T75" fmla="*/ 70 h 73"/>
                <a:gd name="T76" fmla="*/ 30 w 74"/>
                <a:gd name="T77" fmla="*/ 72 h 73"/>
                <a:gd name="T78" fmla="*/ 34 w 74"/>
                <a:gd name="T79" fmla="*/ 73 h 73"/>
                <a:gd name="T80" fmla="*/ 38 w 74"/>
                <a:gd name="T81" fmla="*/ 73 h 73"/>
                <a:gd name="T82" fmla="*/ 38 w 74"/>
                <a:gd name="T83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" h="73">
                  <a:moveTo>
                    <a:pt x="38" y="73"/>
                  </a:moveTo>
                  <a:lnTo>
                    <a:pt x="43" y="72"/>
                  </a:lnTo>
                  <a:lnTo>
                    <a:pt x="51" y="70"/>
                  </a:lnTo>
                  <a:lnTo>
                    <a:pt x="57" y="66"/>
                  </a:lnTo>
                  <a:lnTo>
                    <a:pt x="63" y="62"/>
                  </a:lnTo>
                  <a:lnTo>
                    <a:pt x="67" y="56"/>
                  </a:lnTo>
                  <a:lnTo>
                    <a:pt x="70" y="50"/>
                  </a:lnTo>
                  <a:lnTo>
                    <a:pt x="73" y="43"/>
                  </a:lnTo>
                  <a:lnTo>
                    <a:pt x="74" y="37"/>
                  </a:lnTo>
                  <a:lnTo>
                    <a:pt x="73" y="33"/>
                  </a:lnTo>
                  <a:lnTo>
                    <a:pt x="73" y="30"/>
                  </a:lnTo>
                  <a:lnTo>
                    <a:pt x="72" y="26"/>
                  </a:lnTo>
                  <a:lnTo>
                    <a:pt x="70" y="22"/>
                  </a:lnTo>
                  <a:lnTo>
                    <a:pt x="67" y="16"/>
                  </a:lnTo>
                  <a:lnTo>
                    <a:pt x="63" y="11"/>
                  </a:lnTo>
                  <a:lnTo>
                    <a:pt x="57" y="5"/>
                  </a:lnTo>
                  <a:lnTo>
                    <a:pt x="51" y="3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23" y="3"/>
                  </a:lnTo>
                  <a:lnTo>
                    <a:pt x="16" y="5"/>
                  </a:lnTo>
                  <a:lnTo>
                    <a:pt x="11" y="11"/>
                  </a:lnTo>
                  <a:lnTo>
                    <a:pt x="7" y="16"/>
                  </a:lnTo>
                  <a:lnTo>
                    <a:pt x="2" y="22"/>
                  </a:lnTo>
                  <a:lnTo>
                    <a:pt x="1" y="26"/>
                  </a:lnTo>
                  <a:lnTo>
                    <a:pt x="0" y="30"/>
                  </a:lnTo>
                  <a:lnTo>
                    <a:pt x="0" y="33"/>
                  </a:lnTo>
                  <a:lnTo>
                    <a:pt x="0" y="37"/>
                  </a:lnTo>
                  <a:lnTo>
                    <a:pt x="0" y="43"/>
                  </a:lnTo>
                  <a:lnTo>
                    <a:pt x="2" y="50"/>
                  </a:lnTo>
                  <a:lnTo>
                    <a:pt x="7" y="56"/>
                  </a:lnTo>
                  <a:lnTo>
                    <a:pt x="11" y="62"/>
                  </a:lnTo>
                  <a:lnTo>
                    <a:pt x="16" y="66"/>
                  </a:lnTo>
                  <a:lnTo>
                    <a:pt x="23" y="70"/>
                  </a:lnTo>
                  <a:lnTo>
                    <a:pt x="25" y="70"/>
                  </a:lnTo>
                  <a:lnTo>
                    <a:pt x="30" y="72"/>
                  </a:lnTo>
                  <a:lnTo>
                    <a:pt x="34" y="73"/>
                  </a:lnTo>
                  <a:lnTo>
                    <a:pt x="38" y="73"/>
                  </a:lnTo>
                  <a:lnTo>
                    <a:pt x="38" y="73"/>
                  </a:lnTo>
                  <a:close/>
                </a:path>
              </a:pathLst>
            </a:custGeom>
            <a:solidFill>
              <a:srgbClr val="FF4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7" name="Freeform 55"/>
            <p:cNvSpPr>
              <a:spLocks/>
            </p:cNvSpPr>
            <p:nvPr/>
          </p:nvSpPr>
          <p:spPr bwMode="auto">
            <a:xfrm>
              <a:off x="3230" y="3140"/>
              <a:ext cx="82" cy="85"/>
            </a:xfrm>
            <a:custGeom>
              <a:avLst/>
              <a:gdLst>
                <a:gd name="T0" fmla="*/ 53 w 82"/>
                <a:gd name="T1" fmla="*/ 84 h 85"/>
                <a:gd name="T2" fmla="*/ 7 w 82"/>
                <a:gd name="T3" fmla="*/ 48 h 85"/>
                <a:gd name="T4" fmla="*/ 3 w 82"/>
                <a:gd name="T5" fmla="*/ 46 h 85"/>
                <a:gd name="T6" fmla="*/ 2 w 82"/>
                <a:gd name="T7" fmla="*/ 43 h 85"/>
                <a:gd name="T8" fmla="*/ 0 w 82"/>
                <a:gd name="T9" fmla="*/ 37 h 85"/>
                <a:gd name="T10" fmla="*/ 0 w 82"/>
                <a:gd name="T11" fmla="*/ 31 h 85"/>
                <a:gd name="T12" fmla="*/ 3 w 82"/>
                <a:gd name="T13" fmla="*/ 27 h 85"/>
                <a:gd name="T14" fmla="*/ 9 w 82"/>
                <a:gd name="T15" fmla="*/ 24 h 85"/>
                <a:gd name="T16" fmla="*/ 63 w 82"/>
                <a:gd name="T17" fmla="*/ 1 h 85"/>
                <a:gd name="T18" fmla="*/ 65 w 82"/>
                <a:gd name="T19" fmla="*/ 0 h 85"/>
                <a:gd name="T20" fmla="*/ 69 w 82"/>
                <a:gd name="T21" fmla="*/ 1 h 85"/>
                <a:gd name="T22" fmla="*/ 75 w 82"/>
                <a:gd name="T23" fmla="*/ 2 h 85"/>
                <a:gd name="T24" fmla="*/ 79 w 82"/>
                <a:gd name="T25" fmla="*/ 5 h 85"/>
                <a:gd name="T26" fmla="*/ 80 w 82"/>
                <a:gd name="T27" fmla="*/ 9 h 85"/>
                <a:gd name="T28" fmla="*/ 82 w 82"/>
                <a:gd name="T29" fmla="*/ 16 h 85"/>
                <a:gd name="T30" fmla="*/ 75 w 82"/>
                <a:gd name="T31" fmla="*/ 73 h 85"/>
                <a:gd name="T32" fmla="*/ 74 w 82"/>
                <a:gd name="T33" fmla="*/ 75 h 85"/>
                <a:gd name="T34" fmla="*/ 72 w 82"/>
                <a:gd name="T35" fmla="*/ 79 h 85"/>
                <a:gd name="T36" fmla="*/ 68 w 82"/>
                <a:gd name="T37" fmla="*/ 84 h 85"/>
                <a:gd name="T38" fmla="*/ 63 w 82"/>
                <a:gd name="T39" fmla="*/ 85 h 85"/>
                <a:gd name="T40" fmla="*/ 57 w 82"/>
                <a:gd name="T41" fmla="*/ 85 h 85"/>
                <a:gd name="T42" fmla="*/ 53 w 82"/>
                <a:gd name="T43" fmla="*/ 84 h 85"/>
                <a:gd name="T44" fmla="*/ 53 w 82"/>
                <a:gd name="T45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2" h="85">
                  <a:moveTo>
                    <a:pt x="53" y="84"/>
                  </a:moveTo>
                  <a:lnTo>
                    <a:pt x="7" y="48"/>
                  </a:lnTo>
                  <a:lnTo>
                    <a:pt x="3" y="46"/>
                  </a:lnTo>
                  <a:lnTo>
                    <a:pt x="2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3" y="27"/>
                  </a:lnTo>
                  <a:lnTo>
                    <a:pt x="9" y="24"/>
                  </a:lnTo>
                  <a:lnTo>
                    <a:pt x="63" y="1"/>
                  </a:lnTo>
                  <a:lnTo>
                    <a:pt x="65" y="0"/>
                  </a:lnTo>
                  <a:lnTo>
                    <a:pt x="69" y="1"/>
                  </a:lnTo>
                  <a:lnTo>
                    <a:pt x="75" y="2"/>
                  </a:lnTo>
                  <a:lnTo>
                    <a:pt x="79" y="5"/>
                  </a:lnTo>
                  <a:lnTo>
                    <a:pt x="80" y="9"/>
                  </a:lnTo>
                  <a:lnTo>
                    <a:pt x="82" y="16"/>
                  </a:lnTo>
                  <a:lnTo>
                    <a:pt x="75" y="73"/>
                  </a:lnTo>
                  <a:lnTo>
                    <a:pt x="74" y="75"/>
                  </a:lnTo>
                  <a:lnTo>
                    <a:pt x="72" y="79"/>
                  </a:lnTo>
                  <a:lnTo>
                    <a:pt x="68" y="84"/>
                  </a:lnTo>
                  <a:lnTo>
                    <a:pt x="63" y="85"/>
                  </a:lnTo>
                  <a:lnTo>
                    <a:pt x="57" y="85"/>
                  </a:lnTo>
                  <a:lnTo>
                    <a:pt x="53" y="84"/>
                  </a:lnTo>
                  <a:lnTo>
                    <a:pt x="53" y="84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8" name="Freeform 56"/>
            <p:cNvSpPr>
              <a:spLocks/>
            </p:cNvSpPr>
            <p:nvPr/>
          </p:nvSpPr>
          <p:spPr bwMode="auto">
            <a:xfrm>
              <a:off x="3282" y="3148"/>
              <a:ext cx="23" cy="23"/>
            </a:xfrm>
            <a:custGeom>
              <a:avLst/>
              <a:gdLst>
                <a:gd name="T0" fmla="*/ 11 w 23"/>
                <a:gd name="T1" fmla="*/ 23 h 23"/>
                <a:gd name="T2" fmla="*/ 15 w 23"/>
                <a:gd name="T3" fmla="*/ 21 h 23"/>
                <a:gd name="T4" fmla="*/ 19 w 23"/>
                <a:gd name="T5" fmla="*/ 20 h 23"/>
                <a:gd name="T6" fmla="*/ 22 w 23"/>
                <a:gd name="T7" fmla="*/ 16 h 23"/>
                <a:gd name="T8" fmla="*/ 23 w 23"/>
                <a:gd name="T9" fmla="*/ 11 h 23"/>
                <a:gd name="T10" fmla="*/ 22 w 23"/>
                <a:gd name="T11" fmla="*/ 6 h 23"/>
                <a:gd name="T12" fmla="*/ 19 w 23"/>
                <a:gd name="T13" fmla="*/ 4 h 23"/>
                <a:gd name="T14" fmla="*/ 15 w 23"/>
                <a:gd name="T15" fmla="*/ 1 h 23"/>
                <a:gd name="T16" fmla="*/ 11 w 23"/>
                <a:gd name="T17" fmla="*/ 0 h 23"/>
                <a:gd name="T18" fmla="*/ 7 w 23"/>
                <a:gd name="T19" fmla="*/ 1 h 23"/>
                <a:gd name="T20" fmla="*/ 3 w 23"/>
                <a:gd name="T21" fmla="*/ 4 h 23"/>
                <a:gd name="T22" fmla="*/ 0 w 23"/>
                <a:gd name="T23" fmla="*/ 6 h 23"/>
                <a:gd name="T24" fmla="*/ 0 w 23"/>
                <a:gd name="T25" fmla="*/ 11 h 23"/>
                <a:gd name="T26" fmla="*/ 0 w 23"/>
                <a:gd name="T27" fmla="*/ 16 h 23"/>
                <a:gd name="T28" fmla="*/ 3 w 23"/>
                <a:gd name="T29" fmla="*/ 20 h 23"/>
                <a:gd name="T30" fmla="*/ 7 w 23"/>
                <a:gd name="T31" fmla="*/ 21 h 23"/>
                <a:gd name="T32" fmla="*/ 11 w 23"/>
                <a:gd name="T33" fmla="*/ 23 h 23"/>
                <a:gd name="T34" fmla="*/ 11 w 23"/>
                <a:gd name="T3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23">
                  <a:moveTo>
                    <a:pt x="11" y="23"/>
                  </a:moveTo>
                  <a:lnTo>
                    <a:pt x="15" y="21"/>
                  </a:lnTo>
                  <a:lnTo>
                    <a:pt x="19" y="20"/>
                  </a:lnTo>
                  <a:lnTo>
                    <a:pt x="22" y="16"/>
                  </a:lnTo>
                  <a:lnTo>
                    <a:pt x="23" y="11"/>
                  </a:lnTo>
                  <a:lnTo>
                    <a:pt x="22" y="6"/>
                  </a:lnTo>
                  <a:lnTo>
                    <a:pt x="19" y="4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3" y="4"/>
                  </a:lnTo>
                  <a:lnTo>
                    <a:pt x="0" y="6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3" y="20"/>
                  </a:lnTo>
                  <a:lnTo>
                    <a:pt x="7" y="21"/>
                  </a:lnTo>
                  <a:lnTo>
                    <a:pt x="11" y="23"/>
                  </a:lnTo>
                  <a:lnTo>
                    <a:pt x="11" y="23"/>
                  </a:lnTo>
                  <a:close/>
                </a:path>
              </a:pathLst>
            </a:custGeom>
            <a:solidFill>
              <a:srgbClr val="298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89" name="Freeform 57"/>
            <p:cNvSpPr>
              <a:spLocks/>
            </p:cNvSpPr>
            <p:nvPr/>
          </p:nvSpPr>
          <p:spPr bwMode="auto">
            <a:xfrm>
              <a:off x="3239" y="3167"/>
              <a:ext cx="23" cy="23"/>
            </a:xfrm>
            <a:custGeom>
              <a:avLst/>
              <a:gdLst>
                <a:gd name="T0" fmla="*/ 12 w 23"/>
                <a:gd name="T1" fmla="*/ 23 h 23"/>
                <a:gd name="T2" fmla="*/ 14 w 23"/>
                <a:gd name="T3" fmla="*/ 21 h 23"/>
                <a:gd name="T4" fmla="*/ 18 w 23"/>
                <a:gd name="T5" fmla="*/ 19 h 23"/>
                <a:gd name="T6" fmla="*/ 21 w 23"/>
                <a:gd name="T7" fmla="*/ 15 h 23"/>
                <a:gd name="T8" fmla="*/ 23 w 23"/>
                <a:gd name="T9" fmla="*/ 12 h 23"/>
                <a:gd name="T10" fmla="*/ 21 w 23"/>
                <a:gd name="T11" fmla="*/ 6 h 23"/>
                <a:gd name="T12" fmla="*/ 18 w 23"/>
                <a:gd name="T13" fmla="*/ 4 h 23"/>
                <a:gd name="T14" fmla="*/ 14 w 23"/>
                <a:gd name="T15" fmla="*/ 1 h 23"/>
                <a:gd name="T16" fmla="*/ 12 w 23"/>
                <a:gd name="T17" fmla="*/ 0 h 23"/>
                <a:gd name="T18" fmla="*/ 6 w 23"/>
                <a:gd name="T19" fmla="*/ 1 h 23"/>
                <a:gd name="T20" fmla="*/ 2 w 23"/>
                <a:gd name="T21" fmla="*/ 4 h 23"/>
                <a:gd name="T22" fmla="*/ 0 w 23"/>
                <a:gd name="T23" fmla="*/ 6 h 23"/>
                <a:gd name="T24" fmla="*/ 0 w 23"/>
                <a:gd name="T25" fmla="*/ 12 h 23"/>
                <a:gd name="T26" fmla="*/ 0 w 23"/>
                <a:gd name="T27" fmla="*/ 15 h 23"/>
                <a:gd name="T28" fmla="*/ 2 w 23"/>
                <a:gd name="T29" fmla="*/ 19 h 23"/>
                <a:gd name="T30" fmla="*/ 6 w 23"/>
                <a:gd name="T31" fmla="*/ 21 h 23"/>
                <a:gd name="T32" fmla="*/ 12 w 23"/>
                <a:gd name="T33" fmla="*/ 23 h 23"/>
                <a:gd name="T34" fmla="*/ 12 w 23"/>
                <a:gd name="T3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23">
                  <a:moveTo>
                    <a:pt x="12" y="23"/>
                  </a:moveTo>
                  <a:lnTo>
                    <a:pt x="14" y="21"/>
                  </a:lnTo>
                  <a:lnTo>
                    <a:pt x="18" y="19"/>
                  </a:lnTo>
                  <a:lnTo>
                    <a:pt x="21" y="15"/>
                  </a:lnTo>
                  <a:lnTo>
                    <a:pt x="23" y="12"/>
                  </a:lnTo>
                  <a:lnTo>
                    <a:pt x="21" y="6"/>
                  </a:lnTo>
                  <a:lnTo>
                    <a:pt x="18" y="4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6" y="1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15"/>
                  </a:lnTo>
                  <a:lnTo>
                    <a:pt x="2" y="19"/>
                  </a:lnTo>
                  <a:lnTo>
                    <a:pt x="6" y="21"/>
                  </a:lnTo>
                  <a:lnTo>
                    <a:pt x="12" y="23"/>
                  </a:lnTo>
                  <a:lnTo>
                    <a:pt x="12" y="23"/>
                  </a:lnTo>
                  <a:close/>
                </a:path>
              </a:pathLst>
            </a:custGeom>
            <a:solidFill>
              <a:srgbClr val="298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0" name="Freeform 58"/>
            <p:cNvSpPr>
              <a:spLocks/>
            </p:cNvSpPr>
            <p:nvPr/>
          </p:nvSpPr>
          <p:spPr bwMode="auto">
            <a:xfrm>
              <a:off x="3888" y="3106"/>
              <a:ext cx="111" cy="111"/>
            </a:xfrm>
            <a:custGeom>
              <a:avLst/>
              <a:gdLst>
                <a:gd name="T0" fmla="*/ 50 w 111"/>
                <a:gd name="T1" fmla="*/ 111 h 111"/>
                <a:gd name="T2" fmla="*/ 39 w 111"/>
                <a:gd name="T3" fmla="*/ 108 h 111"/>
                <a:gd name="T4" fmla="*/ 28 w 111"/>
                <a:gd name="T5" fmla="*/ 104 h 111"/>
                <a:gd name="T6" fmla="*/ 20 w 111"/>
                <a:gd name="T7" fmla="*/ 97 h 111"/>
                <a:gd name="T8" fmla="*/ 12 w 111"/>
                <a:gd name="T9" fmla="*/ 90 h 111"/>
                <a:gd name="T10" fmla="*/ 7 w 111"/>
                <a:gd name="T11" fmla="*/ 82 h 111"/>
                <a:gd name="T12" fmla="*/ 1 w 111"/>
                <a:gd name="T13" fmla="*/ 71 h 111"/>
                <a:gd name="T14" fmla="*/ 0 w 111"/>
                <a:gd name="T15" fmla="*/ 62 h 111"/>
                <a:gd name="T16" fmla="*/ 0 w 111"/>
                <a:gd name="T17" fmla="*/ 51 h 111"/>
                <a:gd name="T18" fmla="*/ 1 w 111"/>
                <a:gd name="T19" fmla="*/ 39 h 111"/>
                <a:gd name="T20" fmla="*/ 7 w 111"/>
                <a:gd name="T21" fmla="*/ 28 h 111"/>
                <a:gd name="T22" fmla="*/ 12 w 111"/>
                <a:gd name="T23" fmla="*/ 20 h 111"/>
                <a:gd name="T24" fmla="*/ 20 w 111"/>
                <a:gd name="T25" fmla="*/ 13 h 111"/>
                <a:gd name="T26" fmla="*/ 28 w 111"/>
                <a:gd name="T27" fmla="*/ 7 h 111"/>
                <a:gd name="T28" fmla="*/ 39 w 111"/>
                <a:gd name="T29" fmla="*/ 2 h 111"/>
                <a:gd name="T30" fmla="*/ 50 w 111"/>
                <a:gd name="T31" fmla="*/ 0 h 111"/>
                <a:gd name="T32" fmla="*/ 61 w 111"/>
                <a:gd name="T33" fmla="*/ 0 h 111"/>
                <a:gd name="T34" fmla="*/ 72 w 111"/>
                <a:gd name="T35" fmla="*/ 2 h 111"/>
                <a:gd name="T36" fmla="*/ 81 w 111"/>
                <a:gd name="T37" fmla="*/ 7 h 111"/>
                <a:gd name="T38" fmla="*/ 91 w 111"/>
                <a:gd name="T39" fmla="*/ 13 h 111"/>
                <a:gd name="T40" fmla="*/ 97 w 111"/>
                <a:gd name="T41" fmla="*/ 20 h 111"/>
                <a:gd name="T42" fmla="*/ 103 w 111"/>
                <a:gd name="T43" fmla="*/ 28 h 111"/>
                <a:gd name="T44" fmla="*/ 108 w 111"/>
                <a:gd name="T45" fmla="*/ 39 h 111"/>
                <a:gd name="T46" fmla="*/ 111 w 111"/>
                <a:gd name="T47" fmla="*/ 51 h 111"/>
                <a:gd name="T48" fmla="*/ 111 w 111"/>
                <a:gd name="T49" fmla="*/ 62 h 111"/>
                <a:gd name="T50" fmla="*/ 108 w 111"/>
                <a:gd name="T51" fmla="*/ 71 h 111"/>
                <a:gd name="T52" fmla="*/ 103 w 111"/>
                <a:gd name="T53" fmla="*/ 82 h 111"/>
                <a:gd name="T54" fmla="*/ 97 w 111"/>
                <a:gd name="T55" fmla="*/ 90 h 111"/>
                <a:gd name="T56" fmla="*/ 91 w 111"/>
                <a:gd name="T57" fmla="*/ 97 h 111"/>
                <a:gd name="T58" fmla="*/ 81 w 111"/>
                <a:gd name="T59" fmla="*/ 104 h 111"/>
                <a:gd name="T60" fmla="*/ 72 w 111"/>
                <a:gd name="T61" fmla="*/ 108 h 111"/>
                <a:gd name="T62" fmla="*/ 61 w 111"/>
                <a:gd name="T63" fmla="*/ 111 h 111"/>
                <a:gd name="T64" fmla="*/ 56 w 111"/>
                <a:gd name="T65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111">
                  <a:moveTo>
                    <a:pt x="56" y="111"/>
                  </a:moveTo>
                  <a:lnTo>
                    <a:pt x="50" y="111"/>
                  </a:lnTo>
                  <a:lnTo>
                    <a:pt x="45" y="109"/>
                  </a:lnTo>
                  <a:lnTo>
                    <a:pt x="39" y="108"/>
                  </a:lnTo>
                  <a:lnTo>
                    <a:pt x="34" y="107"/>
                  </a:lnTo>
                  <a:lnTo>
                    <a:pt x="28" y="104"/>
                  </a:lnTo>
                  <a:lnTo>
                    <a:pt x="24" y="101"/>
                  </a:lnTo>
                  <a:lnTo>
                    <a:pt x="20" y="97"/>
                  </a:lnTo>
                  <a:lnTo>
                    <a:pt x="16" y="95"/>
                  </a:lnTo>
                  <a:lnTo>
                    <a:pt x="12" y="90"/>
                  </a:lnTo>
                  <a:lnTo>
                    <a:pt x="10" y="86"/>
                  </a:lnTo>
                  <a:lnTo>
                    <a:pt x="7" y="82"/>
                  </a:lnTo>
                  <a:lnTo>
                    <a:pt x="4" y="77"/>
                  </a:lnTo>
                  <a:lnTo>
                    <a:pt x="1" y="71"/>
                  </a:lnTo>
                  <a:lnTo>
                    <a:pt x="0" y="66"/>
                  </a:lnTo>
                  <a:lnTo>
                    <a:pt x="0" y="62"/>
                  </a:lnTo>
                  <a:lnTo>
                    <a:pt x="0" y="57"/>
                  </a:lnTo>
                  <a:lnTo>
                    <a:pt x="0" y="51"/>
                  </a:lnTo>
                  <a:lnTo>
                    <a:pt x="0" y="44"/>
                  </a:lnTo>
                  <a:lnTo>
                    <a:pt x="1" y="39"/>
                  </a:lnTo>
                  <a:lnTo>
                    <a:pt x="4" y="35"/>
                  </a:lnTo>
                  <a:lnTo>
                    <a:pt x="7" y="28"/>
                  </a:lnTo>
                  <a:lnTo>
                    <a:pt x="10" y="24"/>
                  </a:lnTo>
                  <a:lnTo>
                    <a:pt x="12" y="20"/>
                  </a:lnTo>
                  <a:lnTo>
                    <a:pt x="16" y="16"/>
                  </a:lnTo>
                  <a:lnTo>
                    <a:pt x="20" y="13"/>
                  </a:lnTo>
                  <a:lnTo>
                    <a:pt x="24" y="9"/>
                  </a:lnTo>
                  <a:lnTo>
                    <a:pt x="28" y="7"/>
                  </a:lnTo>
                  <a:lnTo>
                    <a:pt x="34" y="4"/>
                  </a:lnTo>
                  <a:lnTo>
                    <a:pt x="39" y="2"/>
                  </a:lnTo>
                  <a:lnTo>
                    <a:pt x="45" y="1"/>
                  </a:lnTo>
                  <a:lnTo>
                    <a:pt x="50" y="0"/>
                  </a:lnTo>
                  <a:lnTo>
                    <a:pt x="56" y="0"/>
                  </a:lnTo>
                  <a:lnTo>
                    <a:pt x="61" y="0"/>
                  </a:lnTo>
                  <a:lnTo>
                    <a:pt x="68" y="1"/>
                  </a:lnTo>
                  <a:lnTo>
                    <a:pt x="72" y="2"/>
                  </a:lnTo>
                  <a:lnTo>
                    <a:pt x="77" y="4"/>
                  </a:lnTo>
                  <a:lnTo>
                    <a:pt x="81" y="7"/>
                  </a:lnTo>
                  <a:lnTo>
                    <a:pt x="87" y="9"/>
                  </a:lnTo>
                  <a:lnTo>
                    <a:pt x="91" y="13"/>
                  </a:lnTo>
                  <a:lnTo>
                    <a:pt x="95" y="16"/>
                  </a:lnTo>
                  <a:lnTo>
                    <a:pt x="97" y="20"/>
                  </a:lnTo>
                  <a:lnTo>
                    <a:pt x="102" y="24"/>
                  </a:lnTo>
                  <a:lnTo>
                    <a:pt x="103" y="28"/>
                  </a:lnTo>
                  <a:lnTo>
                    <a:pt x="107" y="35"/>
                  </a:lnTo>
                  <a:lnTo>
                    <a:pt x="108" y="39"/>
                  </a:lnTo>
                  <a:lnTo>
                    <a:pt x="110" y="44"/>
                  </a:lnTo>
                  <a:lnTo>
                    <a:pt x="111" y="51"/>
                  </a:lnTo>
                  <a:lnTo>
                    <a:pt x="111" y="57"/>
                  </a:lnTo>
                  <a:lnTo>
                    <a:pt x="111" y="62"/>
                  </a:lnTo>
                  <a:lnTo>
                    <a:pt x="110" y="66"/>
                  </a:lnTo>
                  <a:lnTo>
                    <a:pt x="108" y="71"/>
                  </a:lnTo>
                  <a:lnTo>
                    <a:pt x="107" y="77"/>
                  </a:lnTo>
                  <a:lnTo>
                    <a:pt x="103" y="82"/>
                  </a:lnTo>
                  <a:lnTo>
                    <a:pt x="102" y="86"/>
                  </a:lnTo>
                  <a:lnTo>
                    <a:pt x="97" y="90"/>
                  </a:lnTo>
                  <a:lnTo>
                    <a:pt x="95" y="95"/>
                  </a:lnTo>
                  <a:lnTo>
                    <a:pt x="91" y="97"/>
                  </a:lnTo>
                  <a:lnTo>
                    <a:pt x="87" y="101"/>
                  </a:lnTo>
                  <a:lnTo>
                    <a:pt x="81" y="104"/>
                  </a:lnTo>
                  <a:lnTo>
                    <a:pt x="77" y="107"/>
                  </a:lnTo>
                  <a:lnTo>
                    <a:pt x="72" y="108"/>
                  </a:lnTo>
                  <a:lnTo>
                    <a:pt x="68" y="109"/>
                  </a:lnTo>
                  <a:lnTo>
                    <a:pt x="61" y="111"/>
                  </a:lnTo>
                  <a:lnTo>
                    <a:pt x="56" y="111"/>
                  </a:lnTo>
                  <a:lnTo>
                    <a:pt x="56" y="111"/>
                  </a:lnTo>
                  <a:close/>
                </a:path>
              </a:pathLst>
            </a:custGeom>
            <a:solidFill>
              <a:srgbClr val="CFE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1" name="Freeform 59"/>
            <p:cNvSpPr>
              <a:spLocks/>
            </p:cNvSpPr>
            <p:nvPr/>
          </p:nvSpPr>
          <p:spPr bwMode="auto">
            <a:xfrm>
              <a:off x="3910" y="3127"/>
              <a:ext cx="73" cy="75"/>
            </a:xfrm>
            <a:custGeom>
              <a:avLst/>
              <a:gdLst>
                <a:gd name="T0" fmla="*/ 36 w 73"/>
                <a:gd name="T1" fmla="*/ 75 h 75"/>
                <a:gd name="T2" fmla="*/ 32 w 73"/>
                <a:gd name="T3" fmla="*/ 74 h 75"/>
                <a:gd name="T4" fmla="*/ 28 w 73"/>
                <a:gd name="T5" fmla="*/ 74 h 75"/>
                <a:gd name="T6" fmla="*/ 24 w 73"/>
                <a:gd name="T7" fmla="*/ 72 h 75"/>
                <a:gd name="T8" fmla="*/ 21 w 73"/>
                <a:gd name="T9" fmla="*/ 71 h 75"/>
                <a:gd name="T10" fmla="*/ 15 w 73"/>
                <a:gd name="T11" fmla="*/ 67 h 75"/>
                <a:gd name="T12" fmla="*/ 11 w 73"/>
                <a:gd name="T13" fmla="*/ 64 h 75"/>
                <a:gd name="T14" fmla="*/ 5 w 73"/>
                <a:gd name="T15" fmla="*/ 57 h 75"/>
                <a:gd name="T16" fmla="*/ 2 w 73"/>
                <a:gd name="T17" fmla="*/ 52 h 75"/>
                <a:gd name="T18" fmla="*/ 0 w 73"/>
                <a:gd name="T19" fmla="*/ 48 h 75"/>
                <a:gd name="T20" fmla="*/ 0 w 73"/>
                <a:gd name="T21" fmla="*/ 44 h 75"/>
                <a:gd name="T22" fmla="*/ 0 w 73"/>
                <a:gd name="T23" fmla="*/ 41 h 75"/>
                <a:gd name="T24" fmla="*/ 0 w 73"/>
                <a:gd name="T25" fmla="*/ 37 h 75"/>
                <a:gd name="T26" fmla="*/ 0 w 73"/>
                <a:gd name="T27" fmla="*/ 33 h 75"/>
                <a:gd name="T28" fmla="*/ 0 w 73"/>
                <a:gd name="T29" fmla="*/ 30 h 75"/>
                <a:gd name="T30" fmla="*/ 0 w 73"/>
                <a:gd name="T31" fmla="*/ 26 h 75"/>
                <a:gd name="T32" fmla="*/ 2 w 73"/>
                <a:gd name="T33" fmla="*/ 22 h 75"/>
                <a:gd name="T34" fmla="*/ 5 w 73"/>
                <a:gd name="T35" fmla="*/ 17 h 75"/>
                <a:gd name="T36" fmla="*/ 11 w 73"/>
                <a:gd name="T37" fmla="*/ 11 h 75"/>
                <a:gd name="T38" fmla="*/ 15 w 73"/>
                <a:gd name="T39" fmla="*/ 7 h 75"/>
                <a:gd name="T40" fmla="*/ 21 w 73"/>
                <a:gd name="T41" fmla="*/ 3 h 75"/>
                <a:gd name="T42" fmla="*/ 24 w 73"/>
                <a:gd name="T43" fmla="*/ 2 h 75"/>
                <a:gd name="T44" fmla="*/ 28 w 73"/>
                <a:gd name="T45" fmla="*/ 0 h 75"/>
                <a:gd name="T46" fmla="*/ 32 w 73"/>
                <a:gd name="T47" fmla="*/ 0 h 75"/>
                <a:gd name="T48" fmla="*/ 36 w 73"/>
                <a:gd name="T49" fmla="*/ 0 h 75"/>
                <a:gd name="T50" fmla="*/ 39 w 73"/>
                <a:gd name="T51" fmla="*/ 0 h 75"/>
                <a:gd name="T52" fmla="*/ 43 w 73"/>
                <a:gd name="T53" fmla="*/ 0 h 75"/>
                <a:gd name="T54" fmla="*/ 46 w 73"/>
                <a:gd name="T55" fmla="*/ 2 h 75"/>
                <a:gd name="T56" fmla="*/ 50 w 73"/>
                <a:gd name="T57" fmla="*/ 3 h 75"/>
                <a:gd name="T58" fmla="*/ 57 w 73"/>
                <a:gd name="T59" fmla="*/ 7 h 75"/>
                <a:gd name="T60" fmla="*/ 62 w 73"/>
                <a:gd name="T61" fmla="*/ 11 h 75"/>
                <a:gd name="T62" fmla="*/ 66 w 73"/>
                <a:gd name="T63" fmla="*/ 17 h 75"/>
                <a:gd name="T64" fmla="*/ 70 w 73"/>
                <a:gd name="T65" fmla="*/ 22 h 75"/>
                <a:gd name="T66" fmla="*/ 70 w 73"/>
                <a:gd name="T67" fmla="*/ 26 h 75"/>
                <a:gd name="T68" fmla="*/ 71 w 73"/>
                <a:gd name="T69" fmla="*/ 30 h 75"/>
                <a:gd name="T70" fmla="*/ 73 w 73"/>
                <a:gd name="T71" fmla="*/ 33 h 75"/>
                <a:gd name="T72" fmla="*/ 73 w 73"/>
                <a:gd name="T73" fmla="*/ 37 h 75"/>
                <a:gd name="T74" fmla="*/ 73 w 73"/>
                <a:gd name="T75" fmla="*/ 41 h 75"/>
                <a:gd name="T76" fmla="*/ 71 w 73"/>
                <a:gd name="T77" fmla="*/ 44 h 75"/>
                <a:gd name="T78" fmla="*/ 70 w 73"/>
                <a:gd name="T79" fmla="*/ 48 h 75"/>
                <a:gd name="T80" fmla="*/ 70 w 73"/>
                <a:gd name="T81" fmla="*/ 52 h 75"/>
                <a:gd name="T82" fmla="*/ 66 w 73"/>
                <a:gd name="T83" fmla="*/ 57 h 75"/>
                <a:gd name="T84" fmla="*/ 62 w 73"/>
                <a:gd name="T85" fmla="*/ 64 h 75"/>
                <a:gd name="T86" fmla="*/ 57 w 73"/>
                <a:gd name="T87" fmla="*/ 67 h 75"/>
                <a:gd name="T88" fmla="*/ 50 w 73"/>
                <a:gd name="T89" fmla="*/ 71 h 75"/>
                <a:gd name="T90" fmla="*/ 46 w 73"/>
                <a:gd name="T91" fmla="*/ 72 h 75"/>
                <a:gd name="T92" fmla="*/ 43 w 73"/>
                <a:gd name="T93" fmla="*/ 74 h 75"/>
                <a:gd name="T94" fmla="*/ 39 w 73"/>
                <a:gd name="T95" fmla="*/ 74 h 75"/>
                <a:gd name="T96" fmla="*/ 36 w 73"/>
                <a:gd name="T97" fmla="*/ 75 h 75"/>
                <a:gd name="T98" fmla="*/ 36 w 73"/>
                <a:gd name="T99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3" h="75">
                  <a:moveTo>
                    <a:pt x="36" y="75"/>
                  </a:moveTo>
                  <a:lnTo>
                    <a:pt x="32" y="74"/>
                  </a:lnTo>
                  <a:lnTo>
                    <a:pt x="28" y="74"/>
                  </a:lnTo>
                  <a:lnTo>
                    <a:pt x="24" y="72"/>
                  </a:lnTo>
                  <a:lnTo>
                    <a:pt x="21" y="71"/>
                  </a:lnTo>
                  <a:lnTo>
                    <a:pt x="15" y="67"/>
                  </a:lnTo>
                  <a:lnTo>
                    <a:pt x="11" y="64"/>
                  </a:lnTo>
                  <a:lnTo>
                    <a:pt x="5" y="57"/>
                  </a:lnTo>
                  <a:lnTo>
                    <a:pt x="2" y="52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26"/>
                  </a:lnTo>
                  <a:lnTo>
                    <a:pt x="2" y="22"/>
                  </a:lnTo>
                  <a:lnTo>
                    <a:pt x="5" y="17"/>
                  </a:lnTo>
                  <a:lnTo>
                    <a:pt x="11" y="11"/>
                  </a:lnTo>
                  <a:lnTo>
                    <a:pt x="15" y="7"/>
                  </a:lnTo>
                  <a:lnTo>
                    <a:pt x="21" y="3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6" y="2"/>
                  </a:lnTo>
                  <a:lnTo>
                    <a:pt x="50" y="3"/>
                  </a:lnTo>
                  <a:lnTo>
                    <a:pt x="57" y="7"/>
                  </a:lnTo>
                  <a:lnTo>
                    <a:pt x="62" y="11"/>
                  </a:lnTo>
                  <a:lnTo>
                    <a:pt x="66" y="17"/>
                  </a:lnTo>
                  <a:lnTo>
                    <a:pt x="70" y="22"/>
                  </a:lnTo>
                  <a:lnTo>
                    <a:pt x="70" y="26"/>
                  </a:lnTo>
                  <a:lnTo>
                    <a:pt x="71" y="30"/>
                  </a:lnTo>
                  <a:lnTo>
                    <a:pt x="73" y="33"/>
                  </a:lnTo>
                  <a:lnTo>
                    <a:pt x="73" y="37"/>
                  </a:lnTo>
                  <a:lnTo>
                    <a:pt x="73" y="41"/>
                  </a:lnTo>
                  <a:lnTo>
                    <a:pt x="71" y="44"/>
                  </a:lnTo>
                  <a:lnTo>
                    <a:pt x="70" y="48"/>
                  </a:lnTo>
                  <a:lnTo>
                    <a:pt x="70" y="52"/>
                  </a:lnTo>
                  <a:lnTo>
                    <a:pt x="66" y="57"/>
                  </a:lnTo>
                  <a:lnTo>
                    <a:pt x="62" y="64"/>
                  </a:lnTo>
                  <a:lnTo>
                    <a:pt x="57" y="67"/>
                  </a:lnTo>
                  <a:lnTo>
                    <a:pt x="50" y="71"/>
                  </a:lnTo>
                  <a:lnTo>
                    <a:pt x="46" y="72"/>
                  </a:lnTo>
                  <a:lnTo>
                    <a:pt x="43" y="74"/>
                  </a:lnTo>
                  <a:lnTo>
                    <a:pt x="39" y="74"/>
                  </a:lnTo>
                  <a:lnTo>
                    <a:pt x="36" y="75"/>
                  </a:lnTo>
                  <a:lnTo>
                    <a:pt x="36" y="75"/>
                  </a:lnTo>
                  <a:close/>
                </a:path>
              </a:pathLst>
            </a:custGeom>
            <a:solidFill>
              <a:srgbClr val="FF40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2" name="Freeform 60"/>
            <p:cNvSpPr>
              <a:spLocks/>
            </p:cNvSpPr>
            <p:nvPr/>
          </p:nvSpPr>
          <p:spPr bwMode="auto">
            <a:xfrm>
              <a:off x="3926" y="3141"/>
              <a:ext cx="81" cy="87"/>
            </a:xfrm>
            <a:custGeom>
              <a:avLst/>
              <a:gdLst>
                <a:gd name="T0" fmla="*/ 30 w 81"/>
                <a:gd name="T1" fmla="*/ 84 h 87"/>
                <a:gd name="T2" fmla="*/ 76 w 81"/>
                <a:gd name="T3" fmla="*/ 49 h 87"/>
                <a:gd name="T4" fmla="*/ 78 w 81"/>
                <a:gd name="T5" fmla="*/ 46 h 87"/>
                <a:gd name="T6" fmla="*/ 81 w 81"/>
                <a:gd name="T7" fmla="*/ 42 h 87"/>
                <a:gd name="T8" fmla="*/ 81 w 81"/>
                <a:gd name="T9" fmla="*/ 38 h 87"/>
                <a:gd name="T10" fmla="*/ 81 w 81"/>
                <a:gd name="T11" fmla="*/ 32 h 87"/>
                <a:gd name="T12" fmla="*/ 77 w 81"/>
                <a:gd name="T13" fmla="*/ 28 h 87"/>
                <a:gd name="T14" fmla="*/ 74 w 81"/>
                <a:gd name="T15" fmla="*/ 26 h 87"/>
                <a:gd name="T16" fmla="*/ 20 w 81"/>
                <a:gd name="T17" fmla="*/ 1 h 87"/>
                <a:gd name="T18" fmla="*/ 16 w 81"/>
                <a:gd name="T19" fmla="*/ 1 h 87"/>
                <a:gd name="T20" fmla="*/ 13 w 81"/>
                <a:gd name="T21" fmla="*/ 0 h 87"/>
                <a:gd name="T22" fmla="*/ 7 w 81"/>
                <a:gd name="T23" fmla="*/ 1 h 87"/>
                <a:gd name="T24" fmla="*/ 4 w 81"/>
                <a:gd name="T25" fmla="*/ 5 h 87"/>
                <a:gd name="T26" fmla="*/ 1 w 81"/>
                <a:gd name="T27" fmla="*/ 11 h 87"/>
                <a:gd name="T28" fmla="*/ 0 w 81"/>
                <a:gd name="T29" fmla="*/ 16 h 87"/>
                <a:gd name="T30" fmla="*/ 7 w 81"/>
                <a:gd name="T31" fmla="*/ 74 h 87"/>
                <a:gd name="T32" fmla="*/ 8 w 81"/>
                <a:gd name="T33" fmla="*/ 77 h 87"/>
                <a:gd name="T34" fmla="*/ 11 w 81"/>
                <a:gd name="T35" fmla="*/ 81 h 87"/>
                <a:gd name="T36" fmla="*/ 13 w 81"/>
                <a:gd name="T37" fmla="*/ 84 h 87"/>
                <a:gd name="T38" fmla="*/ 19 w 81"/>
                <a:gd name="T39" fmla="*/ 87 h 87"/>
                <a:gd name="T40" fmla="*/ 24 w 81"/>
                <a:gd name="T41" fmla="*/ 87 h 87"/>
                <a:gd name="T42" fmla="*/ 30 w 81"/>
                <a:gd name="T43" fmla="*/ 84 h 87"/>
                <a:gd name="T44" fmla="*/ 30 w 81"/>
                <a:gd name="T45" fmla="*/ 8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1" h="87">
                  <a:moveTo>
                    <a:pt x="30" y="84"/>
                  </a:moveTo>
                  <a:lnTo>
                    <a:pt x="76" y="49"/>
                  </a:lnTo>
                  <a:lnTo>
                    <a:pt x="78" y="46"/>
                  </a:lnTo>
                  <a:lnTo>
                    <a:pt x="81" y="42"/>
                  </a:lnTo>
                  <a:lnTo>
                    <a:pt x="81" y="38"/>
                  </a:lnTo>
                  <a:lnTo>
                    <a:pt x="81" y="32"/>
                  </a:lnTo>
                  <a:lnTo>
                    <a:pt x="77" y="28"/>
                  </a:lnTo>
                  <a:lnTo>
                    <a:pt x="74" y="26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3" y="0"/>
                  </a:lnTo>
                  <a:lnTo>
                    <a:pt x="7" y="1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7" y="74"/>
                  </a:lnTo>
                  <a:lnTo>
                    <a:pt x="8" y="77"/>
                  </a:lnTo>
                  <a:lnTo>
                    <a:pt x="11" y="81"/>
                  </a:lnTo>
                  <a:lnTo>
                    <a:pt x="13" y="84"/>
                  </a:lnTo>
                  <a:lnTo>
                    <a:pt x="19" y="87"/>
                  </a:lnTo>
                  <a:lnTo>
                    <a:pt x="24" y="87"/>
                  </a:lnTo>
                  <a:lnTo>
                    <a:pt x="30" y="84"/>
                  </a:lnTo>
                  <a:lnTo>
                    <a:pt x="30" y="84"/>
                  </a:lnTo>
                  <a:close/>
                </a:path>
              </a:pathLst>
            </a:custGeom>
            <a:solidFill>
              <a:srgbClr val="FF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3" name="Freeform 61"/>
            <p:cNvSpPr>
              <a:spLocks/>
            </p:cNvSpPr>
            <p:nvPr/>
          </p:nvSpPr>
          <p:spPr bwMode="auto">
            <a:xfrm>
              <a:off x="3934" y="3150"/>
              <a:ext cx="23" cy="22"/>
            </a:xfrm>
            <a:custGeom>
              <a:avLst/>
              <a:gdLst>
                <a:gd name="T0" fmla="*/ 12 w 23"/>
                <a:gd name="T1" fmla="*/ 22 h 22"/>
                <a:gd name="T2" fmla="*/ 7 w 23"/>
                <a:gd name="T3" fmla="*/ 21 h 22"/>
                <a:gd name="T4" fmla="*/ 3 w 23"/>
                <a:gd name="T5" fmla="*/ 18 h 22"/>
                <a:gd name="T6" fmla="*/ 0 w 23"/>
                <a:gd name="T7" fmla="*/ 14 h 22"/>
                <a:gd name="T8" fmla="*/ 0 w 23"/>
                <a:gd name="T9" fmla="*/ 11 h 22"/>
                <a:gd name="T10" fmla="*/ 0 w 23"/>
                <a:gd name="T11" fmla="*/ 7 h 22"/>
                <a:gd name="T12" fmla="*/ 3 w 23"/>
                <a:gd name="T13" fmla="*/ 3 h 22"/>
                <a:gd name="T14" fmla="*/ 7 w 23"/>
                <a:gd name="T15" fmla="*/ 0 h 22"/>
                <a:gd name="T16" fmla="*/ 12 w 23"/>
                <a:gd name="T17" fmla="*/ 0 h 22"/>
                <a:gd name="T18" fmla="*/ 15 w 23"/>
                <a:gd name="T19" fmla="*/ 0 h 22"/>
                <a:gd name="T20" fmla="*/ 19 w 23"/>
                <a:gd name="T21" fmla="*/ 3 h 22"/>
                <a:gd name="T22" fmla="*/ 22 w 23"/>
                <a:gd name="T23" fmla="*/ 7 h 22"/>
                <a:gd name="T24" fmla="*/ 23 w 23"/>
                <a:gd name="T25" fmla="*/ 11 h 22"/>
                <a:gd name="T26" fmla="*/ 22 w 23"/>
                <a:gd name="T27" fmla="*/ 14 h 22"/>
                <a:gd name="T28" fmla="*/ 19 w 23"/>
                <a:gd name="T29" fmla="*/ 18 h 22"/>
                <a:gd name="T30" fmla="*/ 15 w 23"/>
                <a:gd name="T31" fmla="*/ 21 h 22"/>
                <a:gd name="T32" fmla="*/ 12 w 23"/>
                <a:gd name="T33" fmla="*/ 22 h 22"/>
                <a:gd name="T34" fmla="*/ 12 w 23"/>
                <a:gd name="T3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22">
                  <a:moveTo>
                    <a:pt x="12" y="22"/>
                  </a:moveTo>
                  <a:lnTo>
                    <a:pt x="7" y="21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3" y="3"/>
                  </a:lnTo>
                  <a:lnTo>
                    <a:pt x="7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9" y="3"/>
                  </a:lnTo>
                  <a:lnTo>
                    <a:pt x="22" y="7"/>
                  </a:lnTo>
                  <a:lnTo>
                    <a:pt x="23" y="11"/>
                  </a:lnTo>
                  <a:lnTo>
                    <a:pt x="22" y="14"/>
                  </a:lnTo>
                  <a:lnTo>
                    <a:pt x="19" y="18"/>
                  </a:lnTo>
                  <a:lnTo>
                    <a:pt x="15" y="21"/>
                  </a:lnTo>
                  <a:lnTo>
                    <a:pt x="12" y="22"/>
                  </a:lnTo>
                  <a:lnTo>
                    <a:pt x="12" y="22"/>
                  </a:lnTo>
                  <a:close/>
                </a:path>
              </a:pathLst>
            </a:custGeom>
            <a:solidFill>
              <a:srgbClr val="298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4" name="Freeform 62"/>
            <p:cNvSpPr>
              <a:spLocks/>
            </p:cNvSpPr>
            <p:nvPr/>
          </p:nvSpPr>
          <p:spPr bwMode="auto">
            <a:xfrm>
              <a:off x="3977" y="3169"/>
              <a:ext cx="23" cy="22"/>
            </a:xfrm>
            <a:custGeom>
              <a:avLst/>
              <a:gdLst>
                <a:gd name="T0" fmla="*/ 11 w 23"/>
                <a:gd name="T1" fmla="*/ 22 h 22"/>
                <a:gd name="T2" fmla="*/ 7 w 23"/>
                <a:gd name="T3" fmla="*/ 22 h 22"/>
                <a:gd name="T4" fmla="*/ 3 w 23"/>
                <a:gd name="T5" fmla="*/ 19 h 22"/>
                <a:gd name="T6" fmla="*/ 0 w 23"/>
                <a:gd name="T7" fmla="*/ 15 h 22"/>
                <a:gd name="T8" fmla="*/ 0 w 23"/>
                <a:gd name="T9" fmla="*/ 13 h 22"/>
                <a:gd name="T10" fmla="*/ 0 w 23"/>
                <a:gd name="T11" fmla="*/ 6 h 22"/>
                <a:gd name="T12" fmla="*/ 3 w 23"/>
                <a:gd name="T13" fmla="*/ 3 h 22"/>
                <a:gd name="T14" fmla="*/ 7 w 23"/>
                <a:gd name="T15" fmla="*/ 0 h 22"/>
                <a:gd name="T16" fmla="*/ 11 w 23"/>
                <a:gd name="T17" fmla="*/ 0 h 22"/>
                <a:gd name="T18" fmla="*/ 15 w 23"/>
                <a:gd name="T19" fmla="*/ 0 h 22"/>
                <a:gd name="T20" fmla="*/ 19 w 23"/>
                <a:gd name="T21" fmla="*/ 3 h 22"/>
                <a:gd name="T22" fmla="*/ 22 w 23"/>
                <a:gd name="T23" fmla="*/ 6 h 22"/>
                <a:gd name="T24" fmla="*/ 23 w 23"/>
                <a:gd name="T25" fmla="*/ 13 h 22"/>
                <a:gd name="T26" fmla="*/ 22 w 23"/>
                <a:gd name="T27" fmla="*/ 15 h 22"/>
                <a:gd name="T28" fmla="*/ 19 w 23"/>
                <a:gd name="T29" fmla="*/ 19 h 22"/>
                <a:gd name="T30" fmla="*/ 15 w 23"/>
                <a:gd name="T31" fmla="*/ 22 h 22"/>
                <a:gd name="T32" fmla="*/ 11 w 23"/>
                <a:gd name="T33" fmla="*/ 22 h 22"/>
                <a:gd name="T34" fmla="*/ 11 w 23"/>
                <a:gd name="T3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" h="22">
                  <a:moveTo>
                    <a:pt x="11" y="22"/>
                  </a:moveTo>
                  <a:lnTo>
                    <a:pt x="7" y="22"/>
                  </a:lnTo>
                  <a:lnTo>
                    <a:pt x="3" y="19"/>
                  </a:lnTo>
                  <a:lnTo>
                    <a:pt x="0" y="15"/>
                  </a:lnTo>
                  <a:lnTo>
                    <a:pt x="0" y="13"/>
                  </a:lnTo>
                  <a:lnTo>
                    <a:pt x="0" y="6"/>
                  </a:lnTo>
                  <a:lnTo>
                    <a:pt x="3" y="3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9" y="3"/>
                  </a:lnTo>
                  <a:lnTo>
                    <a:pt x="22" y="6"/>
                  </a:lnTo>
                  <a:lnTo>
                    <a:pt x="23" y="13"/>
                  </a:lnTo>
                  <a:lnTo>
                    <a:pt x="22" y="15"/>
                  </a:lnTo>
                  <a:lnTo>
                    <a:pt x="19" y="19"/>
                  </a:lnTo>
                  <a:lnTo>
                    <a:pt x="15" y="22"/>
                  </a:lnTo>
                  <a:lnTo>
                    <a:pt x="11" y="22"/>
                  </a:lnTo>
                  <a:lnTo>
                    <a:pt x="11" y="22"/>
                  </a:lnTo>
                  <a:close/>
                </a:path>
              </a:pathLst>
            </a:custGeom>
            <a:solidFill>
              <a:srgbClr val="2985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5" name="Freeform 63"/>
            <p:cNvSpPr>
              <a:spLocks/>
            </p:cNvSpPr>
            <p:nvPr/>
          </p:nvSpPr>
          <p:spPr bwMode="auto">
            <a:xfrm>
              <a:off x="3305" y="3523"/>
              <a:ext cx="630" cy="36"/>
            </a:xfrm>
            <a:custGeom>
              <a:avLst/>
              <a:gdLst>
                <a:gd name="T0" fmla="*/ 0 w 630"/>
                <a:gd name="T1" fmla="*/ 36 h 36"/>
                <a:gd name="T2" fmla="*/ 630 w 630"/>
                <a:gd name="T3" fmla="*/ 36 h 36"/>
                <a:gd name="T4" fmla="*/ 630 w 630"/>
                <a:gd name="T5" fmla="*/ 0 h 36"/>
                <a:gd name="T6" fmla="*/ 0 w 630"/>
                <a:gd name="T7" fmla="*/ 0 h 36"/>
                <a:gd name="T8" fmla="*/ 0 w 630"/>
                <a:gd name="T9" fmla="*/ 36 h 36"/>
                <a:gd name="T10" fmla="*/ 0 w 630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0" h="36">
                  <a:moveTo>
                    <a:pt x="0" y="36"/>
                  </a:moveTo>
                  <a:lnTo>
                    <a:pt x="630" y="36"/>
                  </a:lnTo>
                  <a:lnTo>
                    <a:pt x="630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75D4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6" name="Freeform 64"/>
            <p:cNvSpPr>
              <a:spLocks/>
            </p:cNvSpPr>
            <p:nvPr/>
          </p:nvSpPr>
          <p:spPr bwMode="auto">
            <a:xfrm>
              <a:off x="3312" y="3525"/>
              <a:ext cx="611" cy="30"/>
            </a:xfrm>
            <a:custGeom>
              <a:avLst/>
              <a:gdLst>
                <a:gd name="T0" fmla="*/ 0 w 611"/>
                <a:gd name="T1" fmla="*/ 30 h 30"/>
                <a:gd name="T2" fmla="*/ 611 w 611"/>
                <a:gd name="T3" fmla="*/ 30 h 30"/>
                <a:gd name="T4" fmla="*/ 611 w 611"/>
                <a:gd name="T5" fmla="*/ 0 h 30"/>
                <a:gd name="T6" fmla="*/ 0 w 611"/>
                <a:gd name="T7" fmla="*/ 0 h 30"/>
                <a:gd name="T8" fmla="*/ 0 w 611"/>
                <a:gd name="T9" fmla="*/ 30 h 30"/>
                <a:gd name="T10" fmla="*/ 0 w 611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1" h="30">
                  <a:moveTo>
                    <a:pt x="0" y="30"/>
                  </a:moveTo>
                  <a:lnTo>
                    <a:pt x="611" y="30"/>
                  </a:lnTo>
                  <a:lnTo>
                    <a:pt x="611" y="0"/>
                  </a:lnTo>
                  <a:lnTo>
                    <a:pt x="0" y="0"/>
                  </a:lnTo>
                  <a:lnTo>
                    <a:pt x="0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61DE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7" name="Freeform 65"/>
            <p:cNvSpPr>
              <a:spLocks/>
            </p:cNvSpPr>
            <p:nvPr/>
          </p:nvSpPr>
          <p:spPr bwMode="auto">
            <a:xfrm>
              <a:off x="3320" y="3528"/>
              <a:ext cx="591" cy="22"/>
            </a:xfrm>
            <a:custGeom>
              <a:avLst/>
              <a:gdLst>
                <a:gd name="T0" fmla="*/ 0 w 591"/>
                <a:gd name="T1" fmla="*/ 22 h 22"/>
                <a:gd name="T2" fmla="*/ 591 w 591"/>
                <a:gd name="T3" fmla="*/ 22 h 22"/>
                <a:gd name="T4" fmla="*/ 591 w 591"/>
                <a:gd name="T5" fmla="*/ 0 h 22"/>
                <a:gd name="T6" fmla="*/ 0 w 591"/>
                <a:gd name="T7" fmla="*/ 0 h 22"/>
                <a:gd name="T8" fmla="*/ 0 w 591"/>
                <a:gd name="T9" fmla="*/ 22 h 22"/>
                <a:gd name="T10" fmla="*/ 0 w 591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91" h="22">
                  <a:moveTo>
                    <a:pt x="0" y="22"/>
                  </a:moveTo>
                  <a:lnTo>
                    <a:pt x="591" y="22"/>
                  </a:lnTo>
                  <a:lnTo>
                    <a:pt x="591" y="0"/>
                  </a:lnTo>
                  <a:lnTo>
                    <a:pt x="0" y="0"/>
                  </a:lnTo>
                  <a:lnTo>
                    <a:pt x="0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52E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8" name="Freeform 66"/>
            <p:cNvSpPr>
              <a:spLocks/>
            </p:cNvSpPr>
            <p:nvPr/>
          </p:nvSpPr>
          <p:spPr bwMode="auto">
            <a:xfrm>
              <a:off x="3327" y="3529"/>
              <a:ext cx="571" cy="15"/>
            </a:xfrm>
            <a:custGeom>
              <a:avLst/>
              <a:gdLst>
                <a:gd name="T0" fmla="*/ 0 w 571"/>
                <a:gd name="T1" fmla="*/ 15 h 15"/>
                <a:gd name="T2" fmla="*/ 571 w 571"/>
                <a:gd name="T3" fmla="*/ 15 h 15"/>
                <a:gd name="T4" fmla="*/ 571 w 571"/>
                <a:gd name="T5" fmla="*/ 0 h 15"/>
                <a:gd name="T6" fmla="*/ 0 w 571"/>
                <a:gd name="T7" fmla="*/ 0 h 15"/>
                <a:gd name="T8" fmla="*/ 0 w 571"/>
                <a:gd name="T9" fmla="*/ 15 h 15"/>
                <a:gd name="T10" fmla="*/ 0 w 571"/>
                <a:gd name="T11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1" h="15">
                  <a:moveTo>
                    <a:pt x="0" y="15"/>
                  </a:moveTo>
                  <a:lnTo>
                    <a:pt x="571" y="15"/>
                  </a:lnTo>
                  <a:lnTo>
                    <a:pt x="571" y="0"/>
                  </a:lnTo>
                  <a:lnTo>
                    <a:pt x="0" y="0"/>
                  </a:lnTo>
                  <a:lnTo>
                    <a:pt x="0" y="15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3DF5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499" name="Freeform 67"/>
            <p:cNvSpPr>
              <a:spLocks/>
            </p:cNvSpPr>
            <p:nvPr/>
          </p:nvSpPr>
          <p:spPr bwMode="auto">
            <a:xfrm>
              <a:off x="3335" y="3531"/>
              <a:ext cx="550" cy="8"/>
            </a:xfrm>
            <a:custGeom>
              <a:avLst/>
              <a:gdLst>
                <a:gd name="T0" fmla="*/ 0 w 550"/>
                <a:gd name="T1" fmla="*/ 8 h 8"/>
                <a:gd name="T2" fmla="*/ 550 w 550"/>
                <a:gd name="T3" fmla="*/ 8 h 8"/>
                <a:gd name="T4" fmla="*/ 550 w 550"/>
                <a:gd name="T5" fmla="*/ 0 h 8"/>
                <a:gd name="T6" fmla="*/ 0 w 550"/>
                <a:gd name="T7" fmla="*/ 0 h 8"/>
                <a:gd name="T8" fmla="*/ 0 w 550"/>
                <a:gd name="T9" fmla="*/ 8 h 8"/>
                <a:gd name="T10" fmla="*/ 0 w 550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0" h="8">
                  <a:moveTo>
                    <a:pt x="0" y="8"/>
                  </a:moveTo>
                  <a:lnTo>
                    <a:pt x="550" y="8"/>
                  </a:lnTo>
                  <a:lnTo>
                    <a:pt x="550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29F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0" name="Freeform 68"/>
            <p:cNvSpPr>
              <a:spLocks/>
            </p:cNvSpPr>
            <p:nvPr/>
          </p:nvSpPr>
          <p:spPr bwMode="auto">
            <a:xfrm>
              <a:off x="3811" y="3161"/>
              <a:ext cx="19" cy="19"/>
            </a:xfrm>
            <a:custGeom>
              <a:avLst/>
              <a:gdLst>
                <a:gd name="T0" fmla="*/ 9 w 19"/>
                <a:gd name="T1" fmla="*/ 19 h 19"/>
                <a:gd name="T2" fmla="*/ 12 w 19"/>
                <a:gd name="T3" fmla="*/ 18 h 19"/>
                <a:gd name="T4" fmla="*/ 15 w 19"/>
                <a:gd name="T5" fmla="*/ 15 h 19"/>
                <a:gd name="T6" fmla="*/ 18 w 19"/>
                <a:gd name="T7" fmla="*/ 12 h 19"/>
                <a:gd name="T8" fmla="*/ 19 w 19"/>
                <a:gd name="T9" fmla="*/ 8 h 19"/>
                <a:gd name="T10" fmla="*/ 18 w 19"/>
                <a:gd name="T11" fmla="*/ 6 h 19"/>
                <a:gd name="T12" fmla="*/ 15 w 19"/>
                <a:gd name="T13" fmla="*/ 3 h 19"/>
                <a:gd name="T14" fmla="*/ 12 w 19"/>
                <a:gd name="T15" fmla="*/ 0 h 19"/>
                <a:gd name="T16" fmla="*/ 9 w 19"/>
                <a:gd name="T17" fmla="*/ 0 h 19"/>
                <a:gd name="T18" fmla="*/ 5 w 19"/>
                <a:gd name="T19" fmla="*/ 0 h 19"/>
                <a:gd name="T20" fmla="*/ 3 w 19"/>
                <a:gd name="T21" fmla="*/ 3 h 19"/>
                <a:gd name="T22" fmla="*/ 0 w 19"/>
                <a:gd name="T23" fmla="*/ 6 h 19"/>
                <a:gd name="T24" fmla="*/ 0 w 19"/>
                <a:gd name="T25" fmla="*/ 8 h 19"/>
                <a:gd name="T26" fmla="*/ 0 w 19"/>
                <a:gd name="T27" fmla="*/ 12 h 19"/>
                <a:gd name="T28" fmla="*/ 3 w 19"/>
                <a:gd name="T29" fmla="*/ 15 h 19"/>
                <a:gd name="T30" fmla="*/ 5 w 19"/>
                <a:gd name="T31" fmla="*/ 18 h 19"/>
                <a:gd name="T32" fmla="*/ 9 w 19"/>
                <a:gd name="T33" fmla="*/ 19 h 19"/>
                <a:gd name="T34" fmla="*/ 9 w 19"/>
                <a:gd name="T35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19">
                  <a:moveTo>
                    <a:pt x="9" y="19"/>
                  </a:moveTo>
                  <a:lnTo>
                    <a:pt x="12" y="18"/>
                  </a:lnTo>
                  <a:lnTo>
                    <a:pt x="15" y="15"/>
                  </a:lnTo>
                  <a:lnTo>
                    <a:pt x="18" y="12"/>
                  </a:lnTo>
                  <a:lnTo>
                    <a:pt x="19" y="8"/>
                  </a:lnTo>
                  <a:lnTo>
                    <a:pt x="18" y="6"/>
                  </a:lnTo>
                  <a:lnTo>
                    <a:pt x="15" y="3"/>
                  </a:lnTo>
                  <a:lnTo>
                    <a:pt x="12" y="0"/>
                  </a:lnTo>
                  <a:lnTo>
                    <a:pt x="9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3" y="15"/>
                  </a:lnTo>
                  <a:lnTo>
                    <a:pt x="5" y="18"/>
                  </a:lnTo>
                  <a:lnTo>
                    <a:pt x="9" y="19"/>
                  </a:lnTo>
                  <a:lnTo>
                    <a:pt x="9" y="19"/>
                  </a:lnTo>
                  <a:close/>
                </a:path>
              </a:pathLst>
            </a:custGeom>
            <a:solidFill>
              <a:srgbClr val="8F2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1" name="Freeform 69"/>
            <p:cNvSpPr>
              <a:spLocks/>
            </p:cNvSpPr>
            <p:nvPr/>
          </p:nvSpPr>
          <p:spPr bwMode="auto">
            <a:xfrm>
              <a:off x="3858" y="3160"/>
              <a:ext cx="19" cy="19"/>
            </a:xfrm>
            <a:custGeom>
              <a:avLst/>
              <a:gdLst>
                <a:gd name="T0" fmla="*/ 11 w 19"/>
                <a:gd name="T1" fmla="*/ 19 h 19"/>
                <a:gd name="T2" fmla="*/ 14 w 19"/>
                <a:gd name="T3" fmla="*/ 17 h 19"/>
                <a:gd name="T4" fmla="*/ 17 w 19"/>
                <a:gd name="T5" fmla="*/ 16 h 19"/>
                <a:gd name="T6" fmla="*/ 18 w 19"/>
                <a:gd name="T7" fmla="*/ 12 h 19"/>
                <a:gd name="T8" fmla="*/ 19 w 19"/>
                <a:gd name="T9" fmla="*/ 9 h 19"/>
                <a:gd name="T10" fmla="*/ 17 w 19"/>
                <a:gd name="T11" fmla="*/ 3 h 19"/>
                <a:gd name="T12" fmla="*/ 11 w 19"/>
                <a:gd name="T13" fmla="*/ 0 h 19"/>
                <a:gd name="T14" fmla="*/ 7 w 19"/>
                <a:gd name="T15" fmla="*/ 0 h 19"/>
                <a:gd name="T16" fmla="*/ 4 w 19"/>
                <a:gd name="T17" fmla="*/ 3 h 19"/>
                <a:gd name="T18" fmla="*/ 2 w 19"/>
                <a:gd name="T19" fmla="*/ 5 h 19"/>
                <a:gd name="T20" fmla="*/ 0 w 19"/>
                <a:gd name="T21" fmla="*/ 9 h 19"/>
                <a:gd name="T22" fmla="*/ 2 w 19"/>
                <a:gd name="T23" fmla="*/ 12 h 19"/>
                <a:gd name="T24" fmla="*/ 4 w 19"/>
                <a:gd name="T25" fmla="*/ 16 h 19"/>
                <a:gd name="T26" fmla="*/ 7 w 19"/>
                <a:gd name="T27" fmla="*/ 17 h 19"/>
                <a:gd name="T28" fmla="*/ 11 w 19"/>
                <a:gd name="T29" fmla="*/ 19 h 19"/>
                <a:gd name="T30" fmla="*/ 11 w 19"/>
                <a:gd name="T3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" h="19">
                  <a:moveTo>
                    <a:pt x="11" y="19"/>
                  </a:moveTo>
                  <a:lnTo>
                    <a:pt x="14" y="17"/>
                  </a:lnTo>
                  <a:lnTo>
                    <a:pt x="17" y="16"/>
                  </a:lnTo>
                  <a:lnTo>
                    <a:pt x="18" y="12"/>
                  </a:lnTo>
                  <a:lnTo>
                    <a:pt x="19" y="9"/>
                  </a:lnTo>
                  <a:lnTo>
                    <a:pt x="17" y="3"/>
                  </a:lnTo>
                  <a:lnTo>
                    <a:pt x="11" y="0"/>
                  </a:lnTo>
                  <a:lnTo>
                    <a:pt x="7" y="0"/>
                  </a:lnTo>
                  <a:lnTo>
                    <a:pt x="4" y="3"/>
                  </a:lnTo>
                  <a:lnTo>
                    <a:pt x="2" y="5"/>
                  </a:lnTo>
                  <a:lnTo>
                    <a:pt x="0" y="9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7" y="17"/>
                  </a:lnTo>
                  <a:lnTo>
                    <a:pt x="11" y="19"/>
                  </a:lnTo>
                  <a:lnTo>
                    <a:pt x="11" y="19"/>
                  </a:lnTo>
                  <a:close/>
                </a:path>
              </a:pathLst>
            </a:custGeom>
            <a:solidFill>
              <a:srgbClr val="8F2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2" name="Freeform 70"/>
            <p:cNvSpPr>
              <a:spLocks/>
            </p:cNvSpPr>
            <p:nvPr/>
          </p:nvSpPr>
          <p:spPr bwMode="auto">
            <a:xfrm>
              <a:off x="3359" y="3157"/>
              <a:ext cx="18" cy="18"/>
            </a:xfrm>
            <a:custGeom>
              <a:avLst/>
              <a:gdLst>
                <a:gd name="T0" fmla="*/ 8 w 18"/>
                <a:gd name="T1" fmla="*/ 18 h 18"/>
                <a:gd name="T2" fmla="*/ 12 w 18"/>
                <a:gd name="T3" fmla="*/ 16 h 18"/>
                <a:gd name="T4" fmla="*/ 15 w 18"/>
                <a:gd name="T5" fmla="*/ 15 h 18"/>
                <a:gd name="T6" fmla="*/ 16 w 18"/>
                <a:gd name="T7" fmla="*/ 12 h 18"/>
                <a:gd name="T8" fmla="*/ 18 w 18"/>
                <a:gd name="T9" fmla="*/ 10 h 18"/>
                <a:gd name="T10" fmla="*/ 16 w 18"/>
                <a:gd name="T11" fmla="*/ 6 h 18"/>
                <a:gd name="T12" fmla="*/ 15 w 18"/>
                <a:gd name="T13" fmla="*/ 3 h 18"/>
                <a:gd name="T14" fmla="*/ 12 w 18"/>
                <a:gd name="T15" fmla="*/ 0 h 18"/>
                <a:gd name="T16" fmla="*/ 8 w 18"/>
                <a:gd name="T17" fmla="*/ 0 h 18"/>
                <a:gd name="T18" fmla="*/ 5 w 18"/>
                <a:gd name="T19" fmla="*/ 0 h 18"/>
                <a:gd name="T20" fmla="*/ 3 w 18"/>
                <a:gd name="T21" fmla="*/ 3 h 18"/>
                <a:gd name="T22" fmla="*/ 0 w 18"/>
                <a:gd name="T23" fmla="*/ 6 h 18"/>
                <a:gd name="T24" fmla="*/ 0 w 18"/>
                <a:gd name="T25" fmla="*/ 10 h 18"/>
                <a:gd name="T26" fmla="*/ 3 w 18"/>
                <a:gd name="T27" fmla="*/ 15 h 18"/>
                <a:gd name="T28" fmla="*/ 8 w 18"/>
                <a:gd name="T29" fmla="*/ 18 h 18"/>
                <a:gd name="T30" fmla="*/ 8 w 18"/>
                <a:gd name="T3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" h="18">
                  <a:moveTo>
                    <a:pt x="8" y="18"/>
                  </a:moveTo>
                  <a:lnTo>
                    <a:pt x="12" y="16"/>
                  </a:lnTo>
                  <a:lnTo>
                    <a:pt x="15" y="15"/>
                  </a:lnTo>
                  <a:lnTo>
                    <a:pt x="16" y="12"/>
                  </a:lnTo>
                  <a:lnTo>
                    <a:pt x="18" y="10"/>
                  </a:lnTo>
                  <a:lnTo>
                    <a:pt x="16" y="6"/>
                  </a:lnTo>
                  <a:lnTo>
                    <a:pt x="15" y="3"/>
                  </a:lnTo>
                  <a:lnTo>
                    <a:pt x="12" y="0"/>
                  </a:lnTo>
                  <a:lnTo>
                    <a:pt x="8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0" y="6"/>
                  </a:lnTo>
                  <a:lnTo>
                    <a:pt x="0" y="10"/>
                  </a:lnTo>
                  <a:lnTo>
                    <a:pt x="3" y="15"/>
                  </a:lnTo>
                  <a:lnTo>
                    <a:pt x="8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8F2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3" name="Freeform 71"/>
            <p:cNvSpPr>
              <a:spLocks/>
            </p:cNvSpPr>
            <p:nvPr/>
          </p:nvSpPr>
          <p:spPr bwMode="auto">
            <a:xfrm>
              <a:off x="3408" y="3156"/>
              <a:ext cx="16" cy="19"/>
            </a:xfrm>
            <a:custGeom>
              <a:avLst/>
              <a:gdLst>
                <a:gd name="T0" fmla="*/ 8 w 16"/>
                <a:gd name="T1" fmla="*/ 19 h 19"/>
                <a:gd name="T2" fmla="*/ 11 w 16"/>
                <a:gd name="T3" fmla="*/ 17 h 19"/>
                <a:gd name="T4" fmla="*/ 15 w 16"/>
                <a:gd name="T5" fmla="*/ 16 h 19"/>
                <a:gd name="T6" fmla="*/ 15 w 16"/>
                <a:gd name="T7" fmla="*/ 12 h 19"/>
                <a:gd name="T8" fmla="*/ 16 w 16"/>
                <a:gd name="T9" fmla="*/ 9 h 19"/>
                <a:gd name="T10" fmla="*/ 15 w 16"/>
                <a:gd name="T11" fmla="*/ 3 h 19"/>
                <a:gd name="T12" fmla="*/ 8 w 16"/>
                <a:gd name="T13" fmla="*/ 0 h 19"/>
                <a:gd name="T14" fmla="*/ 4 w 16"/>
                <a:gd name="T15" fmla="*/ 0 h 19"/>
                <a:gd name="T16" fmla="*/ 2 w 16"/>
                <a:gd name="T17" fmla="*/ 3 h 19"/>
                <a:gd name="T18" fmla="*/ 0 w 16"/>
                <a:gd name="T19" fmla="*/ 5 h 19"/>
                <a:gd name="T20" fmla="*/ 0 w 16"/>
                <a:gd name="T21" fmla="*/ 9 h 19"/>
                <a:gd name="T22" fmla="*/ 0 w 16"/>
                <a:gd name="T23" fmla="*/ 12 h 19"/>
                <a:gd name="T24" fmla="*/ 2 w 16"/>
                <a:gd name="T25" fmla="*/ 16 h 19"/>
                <a:gd name="T26" fmla="*/ 4 w 16"/>
                <a:gd name="T27" fmla="*/ 17 h 19"/>
                <a:gd name="T28" fmla="*/ 8 w 16"/>
                <a:gd name="T29" fmla="*/ 19 h 19"/>
                <a:gd name="T30" fmla="*/ 8 w 16"/>
                <a:gd name="T3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19">
                  <a:moveTo>
                    <a:pt x="8" y="19"/>
                  </a:moveTo>
                  <a:lnTo>
                    <a:pt x="11" y="17"/>
                  </a:lnTo>
                  <a:lnTo>
                    <a:pt x="15" y="16"/>
                  </a:lnTo>
                  <a:lnTo>
                    <a:pt x="15" y="12"/>
                  </a:lnTo>
                  <a:lnTo>
                    <a:pt x="16" y="9"/>
                  </a:lnTo>
                  <a:lnTo>
                    <a:pt x="15" y="3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9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4" y="17"/>
                  </a:lnTo>
                  <a:lnTo>
                    <a:pt x="8" y="19"/>
                  </a:lnTo>
                  <a:lnTo>
                    <a:pt x="8" y="19"/>
                  </a:lnTo>
                  <a:close/>
                </a:path>
              </a:pathLst>
            </a:custGeom>
            <a:solidFill>
              <a:srgbClr val="8F2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4" name="Freeform 72"/>
            <p:cNvSpPr>
              <a:spLocks/>
            </p:cNvSpPr>
            <p:nvPr/>
          </p:nvSpPr>
          <p:spPr bwMode="auto">
            <a:xfrm>
              <a:off x="3133" y="3533"/>
              <a:ext cx="187" cy="187"/>
            </a:xfrm>
            <a:custGeom>
              <a:avLst/>
              <a:gdLst>
                <a:gd name="T0" fmla="*/ 101 w 187"/>
                <a:gd name="T1" fmla="*/ 186 h 187"/>
                <a:gd name="T2" fmla="*/ 115 w 187"/>
                <a:gd name="T3" fmla="*/ 183 h 187"/>
                <a:gd name="T4" fmla="*/ 129 w 187"/>
                <a:gd name="T5" fmla="*/ 180 h 187"/>
                <a:gd name="T6" fmla="*/ 141 w 187"/>
                <a:gd name="T7" fmla="*/ 172 h 187"/>
                <a:gd name="T8" fmla="*/ 152 w 187"/>
                <a:gd name="T9" fmla="*/ 165 h 187"/>
                <a:gd name="T10" fmla="*/ 161 w 187"/>
                <a:gd name="T11" fmla="*/ 156 h 187"/>
                <a:gd name="T12" fmla="*/ 169 w 187"/>
                <a:gd name="T13" fmla="*/ 145 h 187"/>
                <a:gd name="T14" fmla="*/ 176 w 187"/>
                <a:gd name="T15" fmla="*/ 133 h 187"/>
                <a:gd name="T16" fmla="*/ 181 w 187"/>
                <a:gd name="T17" fmla="*/ 121 h 187"/>
                <a:gd name="T18" fmla="*/ 184 w 187"/>
                <a:gd name="T19" fmla="*/ 107 h 187"/>
                <a:gd name="T20" fmla="*/ 187 w 187"/>
                <a:gd name="T21" fmla="*/ 94 h 187"/>
                <a:gd name="T22" fmla="*/ 184 w 187"/>
                <a:gd name="T23" fmla="*/ 79 h 187"/>
                <a:gd name="T24" fmla="*/ 181 w 187"/>
                <a:gd name="T25" fmla="*/ 65 h 187"/>
                <a:gd name="T26" fmla="*/ 176 w 187"/>
                <a:gd name="T27" fmla="*/ 53 h 187"/>
                <a:gd name="T28" fmla="*/ 169 w 187"/>
                <a:gd name="T29" fmla="*/ 42 h 187"/>
                <a:gd name="T30" fmla="*/ 161 w 187"/>
                <a:gd name="T31" fmla="*/ 30 h 187"/>
                <a:gd name="T32" fmla="*/ 152 w 187"/>
                <a:gd name="T33" fmla="*/ 21 h 187"/>
                <a:gd name="T34" fmla="*/ 141 w 187"/>
                <a:gd name="T35" fmla="*/ 14 h 187"/>
                <a:gd name="T36" fmla="*/ 129 w 187"/>
                <a:gd name="T37" fmla="*/ 7 h 187"/>
                <a:gd name="T38" fmla="*/ 115 w 187"/>
                <a:gd name="T39" fmla="*/ 3 h 187"/>
                <a:gd name="T40" fmla="*/ 101 w 187"/>
                <a:gd name="T41" fmla="*/ 0 h 187"/>
                <a:gd name="T42" fmla="*/ 88 w 187"/>
                <a:gd name="T43" fmla="*/ 0 h 187"/>
                <a:gd name="T44" fmla="*/ 74 w 187"/>
                <a:gd name="T45" fmla="*/ 2 h 187"/>
                <a:gd name="T46" fmla="*/ 61 w 187"/>
                <a:gd name="T47" fmla="*/ 6 h 187"/>
                <a:gd name="T48" fmla="*/ 47 w 187"/>
                <a:gd name="T49" fmla="*/ 11 h 187"/>
                <a:gd name="T50" fmla="*/ 37 w 187"/>
                <a:gd name="T51" fmla="*/ 18 h 187"/>
                <a:gd name="T52" fmla="*/ 27 w 187"/>
                <a:gd name="T53" fmla="*/ 29 h 187"/>
                <a:gd name="T54" fmla="*/ 18 w 187"/>
                <a:gd name="T55" fmla="*/ 38 h 187"/>
                <a:gd name="T56" fmla="*/ 9 w 187"/>
                <a:gd name="T57" fmla="*/ 49 h 187"/>
                <a:gd name="T58" fmla="*/ 5 w 187"/>
                <a:gd name="T59" fmla="*/ 61 h 187"/>
                <a:gd name="T60" fmla="*/ 1 w 187"/>
                <a:gd name="T61" fmla="*/ 75 h 187"/>
                <a:gd name="T62" fmla="*/ 0 w 187"/>
                <a:gd name="T63" fmla="*/ 88 h 187"/>
                <a:gd name="T64" fmla="*/ 0 w 187"/>
                <a:gd name="T65" fmla="*/ 103 h 187"/>
                <a:gd name="T66" fmla="*/ 1 w 187"/>
                <a:gd name="T67" fmla="*/ 117 h 187"/>
                <a:gd name="T68" fmla="*/ 7 w 187"/>
                <a:gd name="T69" fmla="*/ 130 h 187"/>
                <a:gd name="T70" fmla="*/ 12 w 187"/>
                <a:gd name="T71" fmla="*/ 141 h 187"/>
                <a:gd name="T72" fmla="*/ 20 w 187"/>
                <a:gd name="T73" fmla="*/ 152 h 187"/>
                <a:gd name="T74" fmla="*/ 30 w 187"/>
                <a:gd name="T75" fmla="*/ 163 h 187"/>
                <a:gd name="T76" fmla="*/ 41 w 187"/>
                <a:gd name="T77" fmla="*/ 171 h 187"/>
                <a:gd name="T78" fmla="*/ 51 w 187"/>
                <a:gd name="T79" fmla="*/ 178 h 187"/>
                <a:gd name="T80" fmla="*/ 64 w 187"/>
                <a:gd name="T81" fmla="*/ 182 h 187"/>
                <a:gd name="T82" fmla="*/ 78 w 187"/>
                <a:gd name="T83" fmla="*/ 186 h 187"/>
                <a:gd name="T84" fmla="*/ 93 w 187"/>
                <a:gd name="T8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7" h="187">
                  <a:moveTo>
                    <a:pt x="93" y="187"/>
                  </a:moveTo>
                  <a:lnTo>
                    <a:pt x="97" y="187"/>
                  </a:lnTo>
                  <a:lnTo>
                    <a:pt x="101" y="186"/>
                  </a:lnTo>
                  <a:lnTo>
                    <a:pt x="107" y="186"/>
                  </a:lnTo>
                  <a:lnTo>
                    <a:pt x="111" y="184"/>
                  </a:lnTo>
                  <a:lnTo>
                    <a:pt x="115" y="183"/>
                  </a:lnTo>
                  <a:lnTo>
                    <a:pt x="119" y="182"/>
                  </a:lnTo>
                  <a:lnTo>
                    <a:pt x="124" y="180"/>
                  </a:lnTo>
                  <a:lnTo>
                    <a:pt x="129" y="180"/>
                  </a:lnTo>
                  <a:lnTo>
                    <a:pt x="133" y="178"/>
                  </a:lnTo>
                  <a:lnTo>
                    <a:pt x="137" y="175"/>
                  </a:lnTo>
                  <a:lnTo>
                    <a:pt x="141" y="172"/>
                  </a:lnTo>
                  <a:lnTo>
                    <a:pt x="143" y="171"/>
                  </a:lnTo>
                  <a:lnTo>
                    <a:pt x="147" y="168"/>
                  </a:lnTo>
                  <a:lnTo>
                    <a:pt x="152" y="165"/>
                  </a:lnTo>
                  <a:lnTo>
                    <a:pt x="156" y="163"/>
                  </a:lnTo>
                  <a:lnTo>
                    <a:pt x="158" y="160"/>
                  </a:lnTo>
                  <a:lnTo>
                    <a:pt x="161" y="156"/>
                  </a:lnTo>
                  <a:lnTo>
                    <a:pt x="164" y="152"/>
                  </a:lnTo>
                  <a:lnTo>
                    <a:pt x="166" y="148"/>
                  </a:lnTo>
                  <a:lnTo>
                    <a:pt x="169" y="145"/>
                  </a:lnTo>
                  <a:lnTo>
                    <a:pt x="172" y="141"/>
                  </a:lnTo>
                  <a:lnTo>
                    <a:pt x="175" y="137"/>
                  </a:lnTo>
                  <a:lnTo>
                    <a:pt x="176" y="133"/>
                  </a:lnTo>
                  <a:lnTo>
                    <a:pt x="179" y="130"/>
                  </a:lnTo>
                  <a:lnTo>
                    <a:pt x="180" y="125"/>
                  </a:lnTo>
                  <a:lnTo>
                    <a:pt x="181" y="121"/>
                  </a:lnTo>
                  <a:lnTo>
                    <a:pt x="183" y="117"/>
                  </a:lnTo>
                  <a:lnTo>
                    <a:pt x="184" y="113"/>
                  </a:lnTo>
                  <a:lnTo>
                    <a:pt x="184" y="107"/>
                  </a:lnTo>
                  <a:lnTo>
                    <a:pt x="185" y="103"/>
                  </a:lnTo>
                  <a:lnTo>
                    <a:pt x="185" y="99"/>
                  </a:lnTo>
                  <a:lnTo>
                    <a:pt x="187" y="94"/>
                  </a:lnTo>
                  <a:lnTo>
                    <a:pt x="185" y="88"/>
                  </a:lnTo>
                  <a:lnTo>
                    <a:pt x="185" y="84"/>
                  </a:lnTo>
                  <a:lnTo>
                    <a:pt x="184" y="79"/>
                  </a:lnTo>
                  <a:lnTo>
                    <a:pt x="184" y="75"/>
                  </a:lnTo>
                  <a:lnTo>
                    <a:pt x="183" y="69"/>
                  </a:lnTo>
                  <a:lnTo>
                    <a:pt x="181" y="65"/>
                  </a:lnTo>
                  <a:lnTo>
                    <a:pt x="180" y="61"/>
                  </a:lnTo>
                  <a:lnTo>
                    <a:pt x="179" y="57"/>
                  </a:lnTo>
                  <a:lnTo>
                    <a:pt x="176" y="53"/>
                  </a:lnTo>
                  <a:lnTo>
                    <a:pt x="175" y="49"/>
                  </a:lnTo>
                  <a:lnTo>
                    <a:pt x="172" y="45"/>
                  </a:lnTo>
                  <a:lnTo>
                    <a:pt x="169" y="42"/>
                  </a:lnTo>
                  <a:lnTo>
                    <a:pt x="166" y="38"/>
                  </a:lnTo>
                  <a:lnTo>
                    <a:pt x="164" y="34"/>
                  </a:lnTo>
                  <a:lnTo>
                    <a:pt x="161" y="30"/>
                  </a:lnTo>
                  <a:lnTo>
                    <a:pt x="158" y="29"/>
                  </a:lnTo>
                  <a:lnTo>
                    <a:pt x="156" y="25"/>
                  </a:lnTo>
                  <a:lnTo>
                    <a:pt x="152" y="21"/>
                  </a:lnTo>
                  <a:lnTo>
                    <a:pt x="147" y="18"/>
                  </a:lnTo>
                  <a:lnTo>
                    <a:pt x="143" y="17"/>
                  </a:lnTo>
                  <a:lnTo>
                    <a:pt x="141" y="14"/>
                  </a:lnTo>
                  <a:lnTo>
                    <a:pt x="137" y="11"/>
                  </a:lnTo>
                  <a:lnTo>
                    <a:pt x="133" y="8"/>
                  </a:lnTo>
                  <a:lnTo>
                    <a:pt x="129" y="7"/>
                  </a:lnTo>
                  <a:lnTo>
                    <a:pt x="124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1" y="2"/>
                  </a:lnTo>
                  <a:lnTo>
                    <a:pt x="107" y="2"/>
                  </a:lnTo>
                  <a:lnTo>
                    <a:pt x="101" y="0"/>
                  </a:lnTo>
                  <a:lnTo>
                    <a:pt x="97" y="0"/>
                  </a:lnTo>
                  <a:lnTo>
                    <a:pt x="93" y="0"/>
                  </a:lnTo>
                  <a:lnTo>
                    <a:pt x="88" y="0"/>
                  </a:lnTo>
                  <a:lnTo>
                    <a:pt x="84" y="0"/>
                  </a:lnTo>
                  <a:lnTo>
                    <a:pt x="78" y="2"/>
                  </a:lnTo>
                  <a:lnTo>
                    <a:pt x="74" y="2"/>
                  </a:lnTo>
                  <a:lnTo>
                    <a:pt x="69" y="3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7"/>
                  </a:lnTo>
                  <a:lnTo>
                    <a:pt x="51" y="8"/>
                  </a:lnTo>
                  <a:lnTo>
                    <a:pt x="47" y="11"/>
                  </a:lnTo>
                  <a:lnTo>
                    <a:pt x="43" y="14"/>
                  </a:lnTo>
                  <a:lnTo>
                    <a:pt x="41" y="17"/>
                  </a:lnTo>
                  <a:lnTo>
                    <a:pt x="37" y="18"/>
                  </a:lnTo>
                  <a:lnTo>
                    <a:pt x="32" y="21"/>
                  </a:lnTo>
                  <a:lnTo>
                    <a:pt x="30" y="25"/>
                  </a:lnTo>
                  <a:lnTo>
                    <a:pt x="27" y="29"/>
                  </a:lnTo>
                  <a:lnTo>
                    <a:pt x="23" y="30"/>
                  </a:lnTo>
                  <a:lnTo>
                    <a:pt x="20" y="34"/>
                  </a:lnTo>
                  <a:lnTo>
                    <a:pt x="18" y="38"/>
                  </a:lnTo>
                  <a:lnTo>
                    <a:pt x="15" y="42"/>
                  </a:lnTo>
                  <a:lnTo>
                    <a:pt x="12" y="45"/>
                  </a:lnTo>
                  <a:lnTo>
                    <a:pt x="9" y="49"/>
                  </a:lnTo>
                  <a:lnTo>
                    <a:pt x="8" y="53"/>
                  </a:lnTo>
                  <a:lnTo>
                    <a:pt x="7" y="57"/>
                  </a:lnTo>
                  <a:lnTo>
                    <a:pt x="5" y="61"/>
                  </a:lnTo>
                  <a:lnTo>
                    <a:pt x="3" y="65"/>
                  </a:lnTo>
                  <a:lnTo>
                    <a:pt x="1" y="69"/>
                  </a:lnTo>
                  <a:lnTo>
                    <a:pt x="1" y="75"/>
                  </a:lnTo>
                  <a:lnTo>
                    <a:pt x="0" y="79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0" y="94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0" y="107"/>
                  </a:lnTo>
                  <a:lnTo>
                    <a:pt x="1" y="113"/>
                  </a:lnTo>
                  <a:lnTo>
                    <a:pt x="1" y="117"/>
                  </a:lnTo>
                  <a:lnTo>
                    <a:pt x="3" y="121"/>
                  </a:lnTo>
                  <a:lnTo>
                    <a:pt x="5" y="125"/>
                  </a:lnTo>
                  <a:lnTo>
                    <a:pt x="7" y="130"/>
                  </a:lnTo>
                  <a:lnTo>
                    <a:pt x="8" y="133"/>
                  </a:lnTo>
                  <a:lnTo>
                    <a:pt x="9" y="137"/>
                  </a:lnTo>
                  <a:lnTo>
                    <a:pt x="12" y="141"/>
                  </a:lnTo>
                  <a:lnTo>
                    <a:pt x="15" y="145"/>
                  </a:lnTo>
                  <a:lnTo>
                    <a:pt x="18" y="148"/>
                  </a:lnTo>
                  <a:lnTo>
                    <a:pt x="20" y="152"/>
                  </a:lnTo>
                  <a:lnTo>
                    <a:pt x="23" y="156"/>
                  </a:lnTo>
                  <a:lnTo>
                    <a:pt x="27" y="160"/>
                  </a:lnTo>
                  <a:lnTo>
                    <a:pt x="30" y="163"/>
                  </a:lnTo>
                  <a:lnTo>
                    <a:pt x="32" y="165"/>
                  </a:lnTo>
                  <a:lnTo>
                    <a:pt x="37" y="168"/>
                  </a:lnTo>
                  <a:lnTo>
                    <a:pt x="41" y="171"/>
                  </a:lnTo>
                  <a:lnTo>
                    <a:pt x="43" y="172"/>
                  </a:lnTo>
                  <a:lnTo>
                    <a:pt x="47" y="175"/>
                  </a:lnTo>
                  <a:lnTo>
                    <a:pt x="51" y="178"/>
                  </a:lnTo>
                  <a:lnTo>
                    <a:pt x="57" y="180"/>
                  </a:lnTo>
                  <a:lnTo>
                    <a:pt x="61" y="180"/>
                  </a:lnTo>
                  <a:lnTo>
                    <a:pt x="64" y="182"/>
                  </a:lnTo>
                  <a:lnTo>
                    <a:pt x="69" y="183"/>
                  </a:lnTo>
                  <a:lnTo>
                    <a:pt x="74" y="184"/>
                  </a:lnTo>
                  <a:lnTo>
                    <a:pt x="78" y="186"/>
                  </a:lnTo>
                  <a:lnTo>
                    <a:pt x="84" y="186"/>
                  </a:lnTo>
                  <a:lnTo>
                    <a:pt x="88" y="187"/>
                  </a:lnTo>
                  <a:lnTo>
                    <a:pt x="93" y="187"/>
                  </a:lnTo>
                  <a:lnTo>
                    <a:pt x="93" y="1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5" name="Freeform 73"/>
            <p:cNvSpPr>
              <a:spLocks/>
            </p:cNvSpPr>
            <p:nvPr/>
          </p:nvSpPr>
          <p:spPr bwMode="auto">
            <a:xfrm>
              <a:off x="3178" y="3583"/>
              <a:ext cx="93" cy="94"/>
            </a:xfrm>
            <a:custGeom>
              <a:avLst/>
              <a:gdLst>
                <a:gd name="T0" fmla="*/ 51 w 93"/>
                <a:gd name="T1" fmla="*/ 92 h 94"/>
                <a:gd name="T2" fmla="*/ 61 w 93"/>
                <a:gd name="T3" fmla="*/ 90 h 94"/>
                <a:gd name="T4" fmla="*/ 67 w 93"/>
                <a:gd name="T5" fmla="*/ 86 h 94"/>
                <a:gd name="T6" fmla="*/ 75 w 93"/>
                <a:gd name="T7" fmla="*/ 82 h 94"/>
                <a:gd name="T8" fmla="*/ 82 w 93"/>
                <a:gd name="T9" fmla="*/ 75 h 94"/>
                <a:gd name="T10" fmla="*/ 86 w 93"/>
                <a:gd name="T11" fmla="*/ 68 h 94"/>
                <a:gd name="T12" fmla="*/ 90 w 93"/>
                <a:gd name="T13" fmla="*/ 60 h 94"/>
                <a:gd name="T14" fmla="*/ 92 w 93"/>
                <a:gd name="T15" fmla="*/ 51 h 94"/>
                <a:gd name="T16" fmla="*/ 92 w 93"/>
                <a:gd name="T17" fmla="*/ 41 h 94"/>
                <a:gd name="T18" fmla="*/ 90 w 93"/>
                <a:gd name="T19" fmla="*/ 32 h 94"/>
                <a:gd name="T20" fmla="*/ 86 w 93"/>
                <a:gd name="T21" fmla="*/ 23 h 94"/>
                <a:gd name="T22" fmla="*/ 82 w 93"/>
                <a:gd name="T23" fmla="*/ 15 h 94"/>
                <a:gd name="T24" fmla="*/ 75 w 93"/>
                <a:gd name="T25" fmla="*/ 10 h 94"/>
                <a:gd name="T26" fmla="*/ 67 w 93"/>
                <a:gd name="T27" fmla="*/ 5 h 94"/>
                <a:gd name="T28" fmla="*/ 61 w 93"/>
                <a:gd name="T29" fmla="*/ 2 h 94"/>
                <a:gd name="T30" fmla="*/ 51 w 93"/>
                <a:gd name="T31" fmla="*/ 0 h 94"/>
                <a:gd name="T32" fmla="*/ 42 w 93"/>
                <a:gd name="T33" fmla="*/ 0 h 94"/>
                <a:gd name="T34" fmla="*/ 32 w 93"/>
                <a:gd name="T35" fmla="*/ 2 h 94"/>
                <a:gd name="T36" fmla="*/ 24 w 93"/>
                <a:gd name="T37" fmla="*/ 5 h 94"/>
                <a:gd name="T38" fmla="*/ 16 w 93"/>
                <a:gd name="T39" fmla="*/ 10 h 94"/>
                <a:gd name="T40" fmla="*/ 9 w 93"/>
                <a:gd name="T41" fmla="*/ 15 h 94"/>
                <a:gd name="T42" fmla="*/ 5 w 93"/>
                <a:gd name="T43" fmla="*/ 23 h 94"/>
                <a:gd name="T44" fmla="*/ 1 w 93"/>
                <a:gd name="T45" fmla="*/ 32 h 94"/>
                <a:gd name="T46" fmla="*/ 0 w 93"/>
                <a:gd name="T47" fmla="*/ 41 h 94"/>
                <a:gd name="T48" fmla="*/ 0 w 93"/>
                <a:gd name="T49" fmla="*/ 51 h 94"/>
                <a:gd name="T50" fmla="*/ 1 w 93"/>
                <a:gd name="T51" fmla="*/ 60 h 94"/>
                <a:gd name="T52" fmla="*/ 5 w 93"/>
                <a:gd name="T53" fmla="*/ 68 h 94"/>
                <a:gd name="T54" fmla="*/ 9 w 93"/>
                <a:gd name="T55" fmla="*/ 75 h 94"/>
                <a:gd name="T56" fmla="*/ 16 w 93"/>
                <a:gd name="T57" fmla="*/ 82 h 94"/>
                <a:gd name="T58" fmla="*/ 24 w 93"/>
                <a:gd name="T59" fmla="*/ 86 h 94"/>
                <a:gd name="T60" fmla="*/ 32 w 93"/>
                <a:gd name="T61" fmla="*/ 90 h 94"/>
                <a:gd name="T62" fmla="*/ 42 w 93"/>
                <a:gd name="T63" fmla="*/ 92 h 94"/>
                <a:gd name="T64" fmla="*/ 47 w 93"/>
                <a:gd name="T6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3" h="94">
                  <a:moveTo>
                    <a:pt x="47" y="94"/>
                  </a:moveTo>
                  <a:lnTo>
                    <a:pt x="51" y="92"/>
                  </a:lnTo>
                  <a:lnTo>
                    <a:pt x="55" y="92"/>
                  </a:lnTo>
                  <a:lnTo>
                    <a:pt x="61" y="90"/>
                  </a:lnTo>
                  <a:lnTo>
                    <a:pt x="65" y="88"/>
                  </a:lnTo>
                  <a:lnTo>
                    <a:pt x="67" y="86"/>
                  </a:lnTo>
                  <a:lnTo>
                    <a:pt x="71" y="84"/>
                  </a:lnTo>
                  <a:lnTo>
                    <a:pt x="75" y="82"/>
                  </a:lnTo>
                  <a:lnTo>
                    <a:pt x="79" y="79"/>
                  </a:lnTo>
                  <a:lnTo>
                    <a:pt x="82" y="75"/>
                  </a:lnTo>
                  <a:lnTo>
                    <a:pt x="85" y="72"/>
                  </a:lnTo>
                  <a:lnTo>
                    <a:pt x="86" y="68"/>
                  </a:lnTo>
                  <a:lnTo>
                    <a:pt x="89" y="64"/>
                  </a:lnTo>
                  <a:lnTo>
                    <a:pt x="90" y="60"/>
                  </a:lnTo>
                  <a:lnTo>
                    <a:pt x="92" y="55"/>
                  </a:lnTo>
                  <a:lnTo>
                    <a:pt x="92" y="51"/>
                  </a:lnTo>
                  <a:lnTo>
                    <a:pt x="93" y="46"/>
                  </a:lnTo>
                  <a:lnTo>
                    <a:pt x="92" y="41"/>
                  </a:lnTo>
                  <a:lnTo>
                    <a:pt x="92" y="37"/>
                  </a:lnTo>
                  <a:lnTo>
                    <a:pt x="90" y="32"/>
                  </a:lnTo>
                  <a:lnTo>
                    <a:pt x="89" y="28"/>
                  </a:lnTo>
                  <a:lnTo>
                    <a:pt x="86" y="23"/>
                  </a:lnTo>
                  <a:lnTo>
                    <a:pt x="85" y="19"/>
                  </a:lnTo>
                  <a:lnTo>
                    <a:pt x="82" y="15"/>
                  </a:lnTo>
                  <a:lnTo>
                    <a:pt x="79" y="14"/>
                  </a:lnTo>
                  <a:lnTo>
                    <a:pt x="75" y="10"/>
                  </a:lnTo>
                  <a:lnTo>
                    <a:pt x="71" y="7"/>
                  </a:lnTo>
                  <a:lnTo>
                    <a:pt x="67" y="5"/>
                  </a:lnTo>
                  <a:lnTo>
                    <a:pt x="65" y="3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2" y="2"/>
                  </a:lnTo>
                  <a:lnTo>
                    <a:pt x="28" y="3"/>
                  </a:lnTo>
                  <a:lnTo>
                    <a:pt x="24" y="5"/>
                  </a:lnTo>
                  <a:lnTo>
                    <a:pt x="20" y="7"/>
                  </a:lnTo>
                  <a:lnTo>
                    <a:pt x="16" y="10"/>
                  </a:lnTo>
                  <a:lnTo>
                    <a:pt x="13" y="14"/>
                  </a:lnTo>
                  <a:lnTo>
                    <a:pt x="9" y="15"/>
                  </a:lnTo>
                  <a:lnTo>
                    <a:pt x="6" y="19"/>
                  </a:lnTo>
                  <a:lnTo>
                    <a:pt x="5" y="23"/>
                  </a:lnTo>
                  <a:lnTo>
                    <a:pt x="2" y="28"/>
                  </a:lnTo>
                  <a:lnTo>
                    <a:pt x="1" y="32"/>
                  </a:lnTo>
                  <a:lnTo>
                    <a:pt x="0" y="37"/>
                  </a:lnTo>
                  <a:lnTo>
                    <a:pt x="0" y="41"/>
                  </a:lnTo>
                  <a:lnTo>
                    <a:pt x="0" y="46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4"/>
                  </a:lnTo>
                  <a:lnTo>
                    <a:pt x="5" y="68"/>
                  </a:lnTo>
                  <a:lnTo>
                    <a:pt x="6" y="72"/>
                  </a:lnTo>
                  <a:lnTo>
                    <a:pt x="9" y="75"/>
                  </a:lnTo>
                  <a:lnTo>
                    <a:pt x="13" y="79"/>
                  </a:lnTo>
                  <a:lnTo>
                    <a:pt x="16" y="82"/>
                  </a:lnTo>
                  <a:lnTo>
                    <a:pt x="20" y="84"/>
                  </a:lnTo>
                  <a:lnTo>
                    <a:pt x="24" y="86"/>
                  </a:lnTo>
                  <a:lnTo>
                    <a:pt x="28" y="88"/>
                  </a:lnTo>
                  <a:lnTo>
                    <a:pt x="32" y="90"/>
                  </a:lnTo>
                  <a:lnTo>
                    <a:pt x="38" y="92"/>
                  </a:lnTo>
                  <a:lnTo>
                    <a:pt x="42" y="92"/>
                  </a:lnTo>
                  <a:lnTo>
                    <a:pt x="47" y="94"/>
                  </a:lnTo>
                  <a:lnTo>
                    <a:pt x="47" y="9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6" name="Freeform 74"/>
            <p:cNvSpPr>
              <a:spLocks/>
            </p:cNvSpPr>
            <p:nvPr/>
          </p:nvSpPr>
          <p:spPr bwMode="auto">
            <a:xfrm>
              <a:off x="3209" y="3463"/>
              <a:ext cx="173" cy="177"/>
            </a:xfrm>
            <a:custGeom>
              <a:avLst/>
              <a:gdLst>
                <a:gd name="T0" fmla="*/ 172 w 173"/>
                <a:gd name="T1" fmla="*/ 112 h 177"/>
                <a:gd name="T2" fmla="*/ 173 w 173"/>
                <a:gd name="T3" fmla="*/ 0 h 177"/>
                <a:gd name="T4" fmla="*/ 59 w 173"/>
                <a:gd name="T5" fmla="*/ 1 h 177"/>
                <a:gd name="T6" fmla="*/ 59 w 173"/>
                <a:gd name="T7" fmla="*/ 7 h 177"/>
                <a:gd name="T8" fmla="*/ 59 w 173"/>
                <a:gd name="T9" fmla="*/ 15 h 177"/>
                <a:gd name="T10" fmla="*/ 59 w 173"/>
                <a:gd name="T11" fmla="*/ 23 h 177"/>
                <a:gd name="T12" fmla="*/ 59 w 173"/>
                <a:gd name="T13" fmla="*/ 32 h 177"/>
                <a:gd name="T14" fmla="*/ 59 w 173"/>
                <a:gd name="T15" fmla="*/ 43 h 177"/>
                <a:gd name="T16" fmla="*/ 59 w 173"/>
                <a:gd name="T17" fmla="*/ 54 h 177"/>
                <a:gd name="T18" fmla="*/ 55 w 173"/>
                <a:gd name="T19" fmla="*/ 65 h 177"/>
                <a:gd name="T20" fmla="*/ 50 w 173"/>
                <a:gd name="T21" fmla="*/ 73 h 177"/>
                <a:gd name="T22" fmla="*/ 46 w 173"/>
                <a:gd name="T23" fmla="*/ 80 h 177"/>
                <a:gd name="T24" fmla="*/ 40 w 173"/>
                <a:gd name="T25" fmla="*/ 87 h 177"/>
                <a:gd name="T26" fmla="*/ 35 w 173"/>
                <a:gd name="T27" fmla="*/ 95 h 177"/>
                <a:gd name="T28" fmla="*/ 31 w 173"/>
                <a:gd name="T29" fmla="*/ 101 h 177"/>
                <a:gd name="T30" fmla="*/ 25 w 173"/>
                <a:gd name="T31" fmla="*/ 111 h 177"/>
                <a:gd name="T32" fmla="*/ 21 w 173"/>
                <a:gd name="T33" fmla="*/ 118 h 177"/>
                <a:gd name="T34" fmla="*/ 16 w 173"/>
                <a:gd name="T35" fmla="*/ 126 h 177"/>
                <a:gd name="T36" fmla="*/ 9 w 173"/>
                <a:gd name="T37" fmla="*/ 135 h 177"/>
                <a:gd name="T38" fmla="*/ 2 w 173"/>
                <a:gd name="T39" fmla="*/ 146 h 177"/>
                <a:gd name="T40" fmla="*/ 0 w 173"/>
                <a:gd name="T41" fmla="*/ 153 h 177"/>
                <a:gd name="T42" fmla="*/ 31 w 173"/>
                <a:gd name="T43" fmla="*/ 177 h 177"/>
                <a:gd name="T44" fmla="*/ 35 w 173"/>
                <a:gd name="T45" fmla="*/ 175 h 177"/>
                <a:gd name="T46" fmla="*/ 40 w 173"/>
                <a:gd name="T47" fmla="*/ 171 h 177"/>
                <a:gd name="T48" fmla="*/ 48 w 173"/>
                <a:gd name="T49" fmla="*/ 168 h 177"/>
                <a:gd name="T50" fmla="*/ 57 w 173"/>
                <a:gd name="T51" fmla="*/ 164 h 177"/>
                <a:gd name="T52" fmla="*/ 67 w 173"/>
                <a:gd name="T53" fmla="*/ 158 h 177"/>
                <a:gd name="T54" fmla="*/ 80 w 173"/>
                <a:gd name="T55" fmla="*/ 153 h 177"/>
                <a:gd name="T56" fmla="*/ 90 w 173"/>
                <a:gd name="T57" fmla="*/ 148 h 177"/>
                <a:gd name="T58" fmla="*/ 103 w 173"/>
                <a:gd name="T59" fmla="*/ 142 h 177"/>
                <a:gd name="T60" fmla="*/ 115 w 173"/>
                <a:gd name="T61" fmla="*/ 137 h 177"/>
                <a:gd name="T62" fmla="*/ 126 w 173"/>
                <a:gd name="T63" fmla="*/ 131 h 177"/>
                <a:gd name="T64" fmla="*/ 138 w 173"/>
                <a:gd name="T65" fmla="*/ 126 h 177"/>
                <a:gd name="T66" fmla="*/ 147 w 173"/>
                <a:gd name="T67" fmla="*/ 122 h 177"/>
                <a:gd name="T68" fmla="*/ 157 w 173"/>
                <a:gd name="T69" fmla="*/ 118 h 177"/>
                <a:gd name="T70" fmla="*/ 164 w 173"/>
                <a:gd name="T71" fmla="*/ 114 h 177"/>
                <a:gd name="T72" fmla="*/ 169 w 173"/>
                <a:gd name="T73" fmla="*/ 11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3" h="177">
                  <a:moveTo>
                    <a:pt x="169" y="112"/>
                  </a:moveTo>
                  <a:lnTo>
                    <a:pt x="172" y="112"/>
                  </a:lnTo>
                  <a:lnTo>
                    <a:pt x="173" y="112"/>
                  </a:lnTo>
                  <a:lnTo>
                    <a:pt x="173" y="0"/>
                  </a:lnTo>
                  <a:lnTo>
                    <a:pt x="59" y="0"/>
                  </a:lnTo>
                  <a:lnTo>
                    <a:pt x="59" y="1"/>
                  </a:lnTo>
                  <a:lnTo>
                    <a:pt x="59" y="5"/>
                  </a:lnTo>
                  <a:lnTo>
                    <a:pt x="59" y="7"/>
                  </a:lnTo>
                  <a:lnTo>
                    <a:pt x="59" y="11"/>
                  </a:lnTo>
                  <a:lnTo>
                    <a:pt x="59" y="15"/>
                  </a:lnTo>
                  <a:lnTo>
                    <a:pt x="59" y="19"/>
                  </a:lnTo>
                  <a:lnTo>
                    <a:pt x="59" y="23"/>
                  </a:lnTo>
                  <a:lnTo>
                    <a:pt x="59" y="28"/>
                  </a:lnTo>
                  <a:lnTo>
                    <a:pt x="59" y="32"/>
                  </a:lnTo>
                  <a:lnTo>
                    <a:pt x="59" y="38"/>
                  </a:lnTo>
                  <a:lnTo>
                    <a:pt x="59" y="43"/>
                  </a:lnTo>
                  <a:lnTo>
                    <a:pt x="59" y="49"/>
                  </a:lnTo>
                  <a:lnTo>
                    <a:pt x="59" y="54"/>
                  </a:lnTo>
                  <a:lnTo>
                    <a:pt x="59" y="61"/>
                  </a:lnTo>
                  <a:lnTo>
                    <a:pt x="55" y="65"/>
                  </a:lnTo>
                  <a:lnTo>
                    <a:pt x="53" y="70"/>
                  </a:lnTo>
                  <a:lnTo>
                    <a:pt x="50" y="73"/>
                  </a:lnTo>
                  <a:lnTo>
                    <a:pt x="48" y="76"/>
                  </a:lnTo>
                  <a:lnTo>
                    <a:pt x="46" y="80"/>
                  </a:lnTo>
                  <a:lnTo>
                    <a:pt x="43" y="84"/>
                  </a:lnTo>
                  <a:lnTo>
                    <a:pt x="40" y="87"/>
                  </a:lnTo>
                  <a:lnTo>
                    <a:pt x="39" y="91"/>
                  </a:lnTo>
                  <a:lnTo>
                    <a:pt x="35" y="95"/>
                  </a:lnTo>
                  <a:lnTo>
                    <a:pt x="34" y="99"/>
                  </a:lnTo>
                  <a:lnTo>
                    <a:pt x="31" y="101"/>
                  </a:lnTo>
                  <a:lnTo>
                    <a:pt x="28" y="107"/>
                  </a:lnTo>
                  <a:lnTo>
                    <a:pt x="25" y="111"/>
                  </a:lnTo>
                  <a:lnTo>
                    <a:pt x="24" y="115"/>
                  </a:lnTo>
                  <a:lnTo>
                    <a:pt x="21" y="118"/>
                  </a:lnTo>
                  <a:lnTo>
                    <a:pt x="19" y="122"/>
                  </a:lnTo>
                  <a:lnTo>
                    <a:pt x="16" y="126"/>
                  </a:lnTo>
                  <a:lnTo>
                    <a:pt x="13" y="130"/>
                  </a:lnTo>
                  <a:lnTo>
                    <a:pt x="9" y="135"/>
                  </a:lnTo>
                  <a:lnTo>
                    <a:pt x="7" y="142"/>
                  </a:lnTo>
                  <a:lnTo>
                    <a:pt x="2" y="146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0" y="154"/>
                  </a:lnTo>
                  <a:lnTo>
                    <a:pt x="31" y="177"/>
                  </a:lnTo>
                  <a:lnTo>
                    <a:pt x="31" y="176"/>
                  </a:lnTo>
                  <a:lnTo>
                    <a:pt x="35" y="175"/>
                  </a:lnTo>
                  <a:lnTo>
                    <a:pt x="36" y="172"/>
                  </a:lnTo>
                  <a:lnTo>
                    <a:pt x="40" y="171"/>
                  </a:lnTo>
                  <a:lnTo>
                    <a:pt x="43" y="169"/>
                  </a:lnTo>
                  <a:lnTo>
                    <a:pt x="48" y="168"/>
                  </a:lnTo>
                  <a:lnTo>
                    <a:pt x="53" y="165"/>
                  </a:lnTo>
                  <a:lnTo>
                    <a:pt x="57" y="164"/>
                  </a:lnTo>
                  <a:lnTo>
                    <a:pt x="62" y="161"/>
                  </a:lnTo>
                  <a:lnTo>
                    <a:pt x="67" y="158"/>
                  </a:lnTo>
                  <a:lnTo>
                    <a:pt x="73" y="156"/>
                  </a:lnTo>
                  <a:lnTo>
                    <a:pt x="80" y="153"/>
                  </a:lnTo>
                  <a:lnTo>
                    <a:pt x="85" y="150"/>
                  </a:lnTo>
                  <a:lnTo>
                    <a:pt x="90" y="148"/>
                  </a:lnTo>
                  <a:lnTo>
                    <a:pt x="97" y="145"/>
                  </a:lnTo>
                  <a:lnTo>
                    <a:pt x="103" y="142"/>
                  </a:lnTo>
                  <a:lnTo>
                    <a:pt x="108" y="139"/>
                  </a:lnTo>
                  <a:lnTo>
                    <a:pt x="115" y="137"/>
                  </a:lnTo>
                  <a:lnTo>
                    <a:pt x="120" y="134"/>
                  </a:lnTo>
                  <a:lnTo>
                    <a:pt x="126" y="131"/>
                  </a:lnTo>
                  <a:lnTo>
                    <a:pt x="132" y="129"/>
                  </a:lnTo>
                  <a:lnTo>
                    <a:pt x="138" y="126"/>
                  </a:lnTo>
                  <a:lnTo>
                    <a:pt x="142" y="123"/>
                  </a:lnTo>
                  <a:lnTo>
                    <a:pt x="147" y="122"/>
                  </a:lnTo>
                  <a:lnTo>
                    <a:pt x="151" y="119"/>
                  </a:lnTo>
                  <a:lnTo>
                    <a:pt x="157" y="118"/>
                  </a:lnTo>
                  <a:lnTo>
                    <a:pt x="159" y="115"/>
                  </a:lnTo>
                  <a:lnTo>
                    <a:pt x="164" y="114"/>
                  </a:lnTo>
                  <a:lnTo>
                    <a:pt x="166" y="112"/>
                  </a:lnTo>
                  <a:lnTo>
                    <a:pt x="169" y="112"/>
                  </a:lnTo>
                  <a:lnTo>
                    <a:pt x="169" y="112"/>
                  </a:lnTo>
                  <a:close/>
                </a:path>
              </a:pathLst>
            </a:custGeom>
            <a:solidFill>
              <a:srgbClr val="FFC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7" name="Freeform 75"/>
            <p:cNvSpPr>
              <a:spLocks/>
            </p:cNvSpPr>
            <p:nvPr/>
          </p:nvSpPr>
          <p:spPr bwMode="auto">
            <a:xfrm>
              <a:off x="3198" y="3606"/>
              <a:ext cx="49" cy="49"/>
            </a:xfrm>
            <a:custGeom>
              <a:avLst/>
              <a:gdLst>
                <a:gd name="T0" fmla="*/ 24 w 49"/>
                <a:gd name="T1" fmla="*/ 49 h 49"/>
                <a:gd name="T2" fmla="*/ 30 w 49"/>
                <a:gd name="T3" fmla="*/ 48 h 49"/>
                <a:gd name="T4" fmla="*/ 34 w 49"/>
                <a:gd name="T5" fmla="*/ 46 h 49"/>
                <a:gd name="T6" fmla="*/ 38 w 49"/>
                <a:gd name="T7" fmla="*/ 44 h 49"/>
                <a:gd name="T8" fmla="*/ 42 w 49"/>
                <a:gd name="T9" fmla="*/ 41 h 49"/>
                <a:gd name="T10" fmla="*/ 45 w 49"/>
                <a:gd name="T11" fmla="*/ 38 h 49"/>
                <a:gd name="T12" fmla="*/ 47 w 49"/>
                <a:gd name="T13" fmla="*/ 34 h 49"/>
                <a:gd name="T14" fmla="*/ 49 w 49"/>
                <a:gd name="T15" fmla="*/ 29 h 49"/>
                <a:gd name="T16" fmla="*/ 49 w 49"/>
                <a:gd name="T17" fmla="*/ 25 h 49"/>
                <a:gd name="T18" fmla="*/ 49 w 49"/>
                <a:gd name="T19" fmla="*/ 19 h 49"/>
                <a:gd name="T20" fmla="*/ 47 w 49"/>
                <a:gd name="T21" fmla="*/ 15 h 49"/>
                <a:gd name="T22" fmla="*/ 45 w 49"/>
                <a:gd name="T23" fmla="*/ 11 h 49"/>
                <a:gd name="T24" fmla="*/ 42 w 49"/>
                <a:gd name="T25" fmla="*/ 7 h 49"/>
                <a:gd name="T26" fmla="*/ 38 w 49"/>
                <a:gd name="T27" fmla="*/ 3 h 49"/>
                <a:gd name="T28" fmla="*/ 34 w 49"/>
                <a:gd name="T29" fmla="*/ 2 h 49"/>
                <a:gd name="T30" fmla="*/ 30 w 49"/>
                <a:gd name="T31" fmla="*/ 0 h 49"/>
                <a:gd name="T32" fmla="*/ 24 w 49"/>
                <a:gd name="T33" fmla="*/ 0 h 49"/>
                <a:gd name="T34" fmla="*/ 20 w 49"/>
                <a:gd name="T35" fmla="*/ 0 h 49"/>
                <a:gd name="T36" fmla="*/ 15 w 49"/>
                <a:gd name="T37" fmla="*/ 2 h 49"/>
                <a:gd name="T38" fmla="*/ 11 w 49"/>
                <a:gd name="T39" fmla="*/ 3 h 49"/>
                <a:gd name="T40" fmla="*/ 8 w 49"/>
                <a:gd name="T41" fmla="*/ 7 h 49"/>
                <a:gd name="T42" fmla="*/ 4 w 49"/>
                <a:gd name="T43" fmla="*/ 11 h 49"/>
                <a:gd name="T44" fmla="*/ 1 w 49"/>
                <a:gd name="T45" fmla="*/ 15 h 49"/>
                <a:gd name="T46" fmla="*/ 0 w 49"/>
                <a:gd name="T47" fmla="*/ 19 h 49"/>
                <a:gd name="T48" fmla="*/ 0 w 49"/>
                <a:gd name="T49" fmla="*/ 25 h 49"/>
                <a:gd name="T50" fmla="*/ 0 w 49"/>
                <a:gd name="T51" fmla="*/ 29 h 49"/>
                <a:gd name="T52" fmla="*/ 1 w 49"/>
                <a:gd name="T53" fmla="*/ 34 h 49"/>
                <a:gd name="T54" fmla="*/ 4 w 49"/>
                <a:gd name="T55" fmla="*/ 38 h 49"/>
                <a:gd name="T56" fmla="*/ 8 w 49"/>
                <a:gd name="T57" fmla="*/ 41 h 49"/>
                <a:gd name="T58" fmla="*/ 11 w 49"/>
                <a:gd name="T59" fmla="*/ 44 h 49"/>
                <a:gd name="T60" fmla="*/ 15 w 49"/>
                <a:gd name="T61" fmla="*/ 46 h 49"/>
                <a:gd name="T62" fmla="*/ 20 w 49"/>
                <a:gd name="T63" fmla="*/ 48 h 49"/>
                <a:gd name="T64" fmla="*/ 24 w 49"/>
                <a:gd name="T65" fmla="*/ 49 h 49"/>
                <a:gd name="T66" fmla="*/ 24 w 49"/>
                <a:gd name="T6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49">
                  <a:moveTo>
                    <a:pt x="24" y="49"/>
                  </a:moveTo>
                  <a:lnTo>
                    <a:pt x="30" y="48"/>
                  </a:lnTo>
                  <a:lnTo>
                    <a:pt x="34" y="46"/>
                  </a:lnTo>
                  <a:lnTo>
                    <a:pt x="38" y="44"/>
                  </a:lnTo>
                  <a:lnTo>
                    <a:pt x="42" y="41"/>
                  </a:lnTo>
                  <a:lnTo>
                    <a:pt x="45" y="38"/>
                  </a:lnTo>
                  <a:lnTo>
                    <a:pt x="47" y="34"/>
                  </a:lnTo>
                  <a:lnTo>
                    <a:pt x="49" y="29"/>
                  </a:lnTo>
                  <a:lnTo>
                    <a:pt x="49" y="25"/>
                  </a:lnTo>
                  <a:lnTo>
                    <a:pt x="49" y="19"/>
                  </a:lnTo>
                  <a:lnTo>
                    <a:pt x="47" y="15"/>
                  </a:lnTo>
                  <a:lnTo>
                    <a:pt x="45" y="11"/>
                  </a:lnTo>
                  <a:lnTo>
                    <a:pt x="42" y="7"/>
                  </a:lnTo>
                  <a:lnTo>
                    <a:pt x="38" y="3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11" y="3"/>
                  </a:lnTo>
                  <a:lnTo>
                    <a:pt x="8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1" y="34"/>
                  </a:lnTo>
                  <a:lnTo>
                    <a:pt x="4" y="38"/>
                  </a:lnTo>
                  <a:lnTo>
                    <a:pt x="8" y="41"/>
                  </a:lnTo>
                  <a:lnTo>
                    <a:pt x="11" y="44"/>
                  </a:lnTo>
                  <a:lnTo>
                    <a:pt x="15" y="46"/>
                  </a:lnTo>
                  <a:lnTo>
                    <a:pt x="20" y="48"/>
                  </a:lnTo>
                  <a:lnTo>
                    <a:pt x="24" y="49"/>
                  </a:lnTo>
                  <a:lnTo>
                    <a:pt x="24" y="49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8" name="Freeform 76"/>
            <p:cNvSpPr>
              <a:spLocks/>
            </p:cNvSpPr>
            <p:nvPr/>
          </p:nvSpPr>
          <p:spPr bwMode="auto">
            <a:xfrm>
              <a:off x="3948" y="3541"/>
              <a:ext cx="188" cy="190"/>
            </a:xfrm>
            <a:custGeom>
              <a:avLst/>
              <a:gdLst>
                <a:gd name="T0" fmla="*/ 83 w 188"/>
                <a:gd name="T1" fmla="*/ 189 h 190"/>
                <a:gd name="T2" fmla="*/ 70 w 188"/>
                <a:gd name="T3" fmla="*/ 186 h 190"/>
                <a:gd name="T4" fmla="*/ 56 w 188"/>
                <a:gd name="T5" fmla="*/ 182 h 190"/>
                <a:gd name="T6" fmla="*/ 44 w 188"/>
                <a:gd name="T7" fmla="*/ 175 h 190"/>
                <a:gd name="T8" fmla="*/ 33 w 188"/>
                <a:gd name="T9" fmla="*/ 167 h 190"/>
                <a:gd name="T10" fmla="*/ 24 w 188"/>
                <a:gd name="T11" fmla="*/ 157 h 190"/>
                <a:gd name="T12" fmla="*/ 16 w 188"/>
                <a:gd name="T13" fmla="*/ 147 h 190"/>
                <a:gd name="T14" fmla="*/ 8 w 188"/>
                <a:gd name="T15" fmla="*/ 134 h 190"/>
                <a:gd name="T16" fmla="*/ 4 w 188"/>
                <a:gd name="T17" fmla="*/ 122 h 190"/>
                <a:gd name="T18" fmla="*/ 1 w 188"/>
                <a:gd name="T19" fmla="*/ 109 h 190"/>
                <a:gd name="T20" fmla="*/ 0 w 188"/>
                <a:gd name="T21" fmla="*/ 95 h 190"/>
                <a:gd name="T22" fmla="*/ 1 w 188"/>
                <a:gd name="T23" fmla="*/ 79 h 190"/>
                <a:gd name="T24" fmla="*/ 4 w 188"/>
                <a:gd name="T25" fmla="*/ 67 h 190"/>
                <a:gd name="T26" fmla="*/ 8 w 188"/>
                <a:gd name="T27" fmla="*/ 53 h 190"/>
                <a:gd name="T28" fmla="*/ 16 w 188"/>
                <a:gd name="T29" fmla="*/ 42 h 190"/>
                <a:gd name="T30" fmla="*/ 24 w 188"/>
                <a:gd name="T31" fmla="*/ 32 h 190"/>
                <a:gd name="T32" fmla="*/ 33 w 188"/>
                <a:gd name="T33" fmla="*/ 22 h 190"/>
                <a:gd name="T34" fmla="*/ 44 w 188"/>
                <a:gd name="T35" fmla="*/ 14 h 190"/>
                <a:gd name="T36" fmla="*/ 56 w 188"/>
                <a:gd name="T37" fmla="*/ 9 h 190"/>
                <a:gd name="T38" fmla="*/ 70 w 188"/>
                <a:gd name="T39" fmla="*/ 3 h 190"/>
                <a:gd name="T40" fmla="*/ 83 w 188"/>
                <a:gd name="T41" fmla="*/ 0 h 190"/>
                <a:gd name="T42" fmla="*/ 98 w 188"/>
                <a:gd name="T43" fmla="*/ 0 h 190"/>
                <a:gd name="T44" fmla="*/ 112 w 188"/>
                <a:gd name="T45" fmla="*/ 2 h 190"/>
                <a:gd name="T46" fmla="*/ 125 w 188"/>
                <a:gd name="T47" fmla="*/ 6 h 190"/>
                <a:gd name="T48" fmla="*/ 138 w 188"/>
                <a:gd name="T49" fmla="*/ 11 h 190"/>
                <a:gd name="T50" fmla="*/ 150 w 188"/>
                <a:gd name="T51" fmla="*/ 18 h 190"/>
                <a:gd name="T52" fmla="*/ 161 w 188"/>
                <a:gd name="T53" fmla="*/ 29 h 190"/>
                <a:gd name="T54" fmla="*/ 167 w 188"/>
                <a:gd name="T55" fmla="*/ 38 h 190"/>
                <a:gd name="T56" fmla="*/ 176 w 188"/>
                <a:gd name="T57" fmla="*/ 49 h 190"/>
                <a:gd name="T58" fmla="*/ 182 w 188"/>
                <a:gd name="T59" fmla="*/ 61 h 190"/>
                <a:gd name="T60" fmla="*/ 186 w 188"/>
                <a:gd name="T61" fmla="*/ 75 h 190"/>
                <a:gd name="T62" fmla="*/ 188 w 188"/>
                <a:gd name="T63" fmla="*/ 90 h 190"/>
                <a:gd name="T64" fmla="*/ 188 w 188"/>
                <a:gd name="T65" fmla="*/ 103 h 190"/>
                <a:gd name="T66" fmla="*/ 185 w 188"/>
                <a:gd name="T67" fmla="*/ 117 h 190"/>
                <a:gd name="T68" fmla="*/ 181 w 188"/>
                <a:gd name="T69" fmla="*/ 130 h 190"/>
                <a:gd name="T70" fmla="*/ 174 w 188"/>
                <a:gd name="T71" fmla="*/ 143 h 190"/>
                <a:gd name="T72" fmla="*/ 166 w 188"/>
                <a:gd name="T73" fmla="*/ 153 h 190"/>
                <a:gd name="T74" fmla="*/ 157 w 188"/>
                <a:gd name="T75" fmla="*/ 164 h 190"/>
                <a:gd name="T76" fmla="*/ 146 w 188"/>
                <a:gd name="T77" fmla="*/ 172 h 190"/>
                <a:gd name="T78" fmla="*/ 134 w 188"/>
                <a:gd name="T79" fmla="*/ 179 h 190"/>
                <a:gd name="T80" fmla="*/ 121 w 188"/>
                <a:gd name="T81" fmla="*/ 185 h 190"/>
                <a:gd name="T82" fmla="*/ 108 w 188"/>
                <a:gd name="T83" fmla="*/ 187 h 190"/>
                <a:gd name="T84" fmla="*/ 94 w 188"/>
                <a:gd name="T8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8" h="190">
                  <a:moveTo>
                    <a:pt x="94" y="190"/>
                  </a:moveTo>
                  <a:lnTo>
                    <a:pt x="88" y="189"/>
                  </a:lnTo>
                  <a:lnTo>
                    <a:pt x="83" y="189"/>
                  </a:lnTo>
                  <a:lnTo>
                    <a:pt x="78" y="187"/>
                  </a:lnTo>
                  <a:lnTo>
                    <a:pt x="74" y="187"/>
                  </a:lnTo>
                  <a:lnTo>
                    <a:pt x="70" y="186"/>
                  </a:lnTo>
                  <a:lnTo>
                    <a:pt x="65" y="185"/>
                  </a:lnTo>
                  <a:lnTo>
                    <a:pt x="60" y="183"/>
                  </a:lnTo>
                  <a:lnTo>
                    <a:pt x="56" y="182"/>
                  </a:lnTo>
                  <a:lnTo>
                    <a:pt x="52" y="179"/>
                  </a:lnTo>
                  <a:lnTo>
                    <a:pt x="48" y="178"/>
                  </a:lnTo>
                  <a:lnTo>
                    <a:pt x="44" y="175"/>
                  </a:lnTo>
                  <a:lnTo>
                    <a:pt x="42" y="172"/>
                  </a:lnTo>
                  <a:lnTo>
                    <a:pt x="37" y="170"/>
                  </a:lnTo>
                  <a:lnTo>
                    <a:pt x="33" y="167"/>
                  </a:lnTo>
                  <a:lnTo>
                    <a:pt x="29" y="164"/>
                  </a:lnTo>
                  <a:lnTo>
                    <a:pt x="28" y="162"/>
                  </a:lnTo>
                  <a:lnTo>
                    <a:pt x="24" y="157"/>
                  </a:lnTo>
                  <a:lnTo>
                    <a:pt x="20" y="153"/>
                  </a:lnTo>
                  <a:lnTo>
                    <a:pt x="17" y="149"/>
                  </a:lnTo>
                  <a:lnTo>
                    <a:pt x="16" y="147"/>
                  </a:lnTo>
                  <a:lnTo>
                    <a:pt x="13" y="143"/>
                  </a:lnTo>
                  <a:lnTo>
                    <a:pt x="10" y="139"/>
                  </a:lnTo>
                  <a:lnTo>
                    <a:pt x="8" y="134"/>
                  </a:lnTo>
                  <a:lnTo>
                    <a:pt x="8" y="130"/>
                  </a:lnTo>
                  <a:lnTo>
                    <a:pt x="5" y="126"/>
                  </a:lnTo>
                  <a:lnTo>
                    <a:pt x="4" y="122"/>
                  </a:lnTo>
                  <a:lnTo>
                    <a:pt x="2" y="117"/>
                  </a:lnTo>
                  <a:lnTo>
                    <a:pt x="1" y="114"/>
                  </a:lnTo>
                  <a:lnTo>
                    <a:pt x="1" y="109"/>
                  </a:lnTo>
                  <a:lnTo>
                    <a:pt x="0" y="103"/>
                  </a:lnTo>
                  <a:lnTo>
                    <a:pt x="0" y="99"/>
                  </a:lnTo>
                  <a:lnTo>
                    <a:pt x="0" y="95"/>
                  </a:lnTo>
                  <a:lnTo>
                    <a:pt x="0" y="90"/>
                  </a:lnTo>
                  <a:lnTo>
                    <a:pt x="0" y="84"/>
                  </a:lnTo>
                  <a:lnTo>
                    <a:pt x="1" y="79"/>
                  </a:lnTo>
                  <a:lnTo>
                    <a:pt x="1" y="75"/>
                  </a:lnTo>
                  <a:lnTo>
                    <a:pt x="2" y="71"/>
                  </a:lnTo>
                  <a:lnTo>
                    <a:pt x="4" y="67"/>
                  </a:lnTo>
                  <a:lnTo>
                    <a:pt x="5" y="61"/>
                  </a:lnTo>
                  <a:lnTo>
                    <a:pt x="8" y="57"/>
                  </a:lnTo>
                  <a:lnTo>
                    <a:pt x="8" y="53"/>
                  </a:lnTo>
                  <a:lnTo>
                    <a:pt x="10" y="49"/>
                  </a:lnTo>
                  <a:lnTo>
                    <a:pt x="13" y="45"/>
                  </a:lnTo>
                  <a:lnTo>
                    <a:pt x="16" y="42"/>
                  </a:lnTo>
                  <a:lnTo>
                    <a:pt x="17" y="38"/>
                  </a:lnTo>
                  <a:lnTo>
                    <a:pt x="20" y="34"/>
                  </a:lnTo>
                  <a:lnTo>
                    <a:pt x="24" y="32"/>
                  </a:lnTo>
                  <a:lnTo>
                    <a:pt x="28" y="29"/>
                  </a:lnTo>
                  <a:lnTo>
                    <a:pt x="29" y="25"/>
                  </a:lnTo>
                  <a:lnTo>
                    <a:pt x="33" y="22"/>
                  </a:lnTo>
                  <a:lnTo>
                    <a:pt x="37" y="18"/>
                  </a:lnTo>
                  <a:lnTo>
                    <a:pt x="42" y="17"/>
                  </a:lnTo>
                  <a:lnTo>
                    <a:pt x="44" y="14"/>
                  </a:lnTo>
                  <a:lnTo>
                    <a:pt x="48" y="11"/>
                  </a:lnTo>
                  <a:lnTo>
                    <a:pt x="52" y="10"/>
                  </a:lnTo>
                  <a:lnTo>
                    <a:pt x="56" y="9"/>
                  </a:lnTo>
                  <a:lnTo>
                    <a:pt x="60" y="6"/>
                  </a:lnTo>
                  <a:lnTo>
                    <a:pt x="65" y="5"/>
                  </a:lnTo>
                  <a:lnTo>
                    <a:pt x="70" y="3"/>
                  </a:lnTo>
                  <a:lnTo>
                    <a:pt x="74" y="2"/>
                  </a:lnTo>
                  <a:lnTo>
                    <a:pt x="78" y="2"/>
                  </a:lnTo>
                  <a:lnTo>
                    <a:pt x="83" y="0"/>
                  </a:lnTo>
                  <a:lnTo>
                    <a:pt x="88" y="0"/>
                  </a:lnTo>
                  <a:lnTo>
                    <a:pt x="94" y="0"/>
                  </a:lnTo>
                  <a:lnTo>
                    <a:pt x="98" y="0"/>
                  </a:lnTo>
                  <a:lnTo>
                    <a:pt x="102" y="0"/>
                  </a:lnTo>
                  <a:lnTo>
                    <a:pt x="108" y="2"/>
                  </a:lnTo>
                  <a:lnTo>
                    <a:pt x="112" y="2"/>
                  </a:lnTo>
                  <a:lnTo>
                    <a:pt x="117" y="3"/>
                  </a:lnTo>
                  <a:lnTo>
                    <a:pt x="121" y="5"/>
                  </a:lnTo>
                  <a:lnTo>
                    <a:pt x="125" y="6"/>
                  </a:lnTo>
                  <a:lnTo>
                    <a:pt x="131" y="9"/>
                  </a:lnTo>
                  <a:lnTo>
                    <a:pt x="134" y="10"/>
                  </a:lnTo>
                  <a:lnTo>
                    <a:pt x="138" y="11"/>
                  </a:lnTo>
                  <a:lnTo>
                    <a:pt x="142" y="14"/>
                  </a:lnTo>
                  <a:lnTo>
                    <a:pt x="146" y="17"/>
                  </a:lnTo>
                  <a:lnTo>
                    <a:pt x="150" y="18"/>
                  </a:lnTo>
                  <a:lnTo>
                    <a:pt x="154" y="22"/>
                  </a:lnTo>
                  <a:lnTo>
                    <a:pt x="157" y="25"/>
                  </a:lnTo>
                  <a:lnTo>
                    <a:pt x="161" y="29"/>
                  </a:lnTo>
                  <a:lnTo>
                    <a:pt x="163" y="32"/>
                  </a:lnTo>
                  <a:lnTo>
                    <a:pt x="166" y="34"/>
                  </a:lnTo>
                  <a:lnTo>
                    <a:pt x="167" y="38"/>
                  </a:lnTo>
                  <a:lnTo>
                    <a:pt x="171" y="42"/>
                  </a:lnTo>
                  <a:lnTo>
                    <a:pt x="174" y="45"/>
                  </a:lnTo>
                  <a:lnTo>
                    <a:pt x="176" y="49"/>
                  </a:lnTo>
                  <a:lnTo>
                    <a:pt x="178" y="53"/>
                  </a:lnTo>
                  <a:lnTo>
                    <a:pt x="181" y="57"/>
                  </a:lnTo>
                  <a:lnTo>
                    <a:pt x="182" y="61"/>
                  </a:lnTo>
                  <a:lnTo>
                    <a:pt x="184" y="67"/>
                  </a:lnTo>
                  <a:lnTo>
                    <a:pt x="185" y="71"/>
                  </a:lnTo>
                  <a:lnTo>
                    <a:pt x="186" y="75"/>
                  </a:lnTo>
                  <a:lnTo>
                    <a:pt x="186" y="79"/>
                  </a:lnTo>
                  <a:lnTo>
                    <a:pt x="188" y="84"/>
                  </a:lnTo>
                  <a:lnTo>
                    <a:pt x="188" y="90"/>
                  </a:lnTo>
                  <a:lnTo>
                    <a:pt x="188" y="95"/>
                  </a:lnTo>
                  <a:lnTo>
                    <a:pt x="188" y="99"/>
                  </a:lnTo>
                  <a:lnTo>
                    <a:pt x="188" y="103"/>
                  </a:lnTo>
                  <a:lnTo>
                    <a:pt x="186" y="109"/>
                  </a:lnTo>
                  <a:lnTo>
                    <a:pt x="186" y="114"/>
                  </a:lnTo>
                  <a:lnTo>
                    <a:pt x="185" y="117"/>
                  </a:lnTo>
                  <a:lnTo>
                    <a:pt x="184" y="122"/>
                  </a:lnTo>
                  <a:lnTo>
                    <a:pt x="182" y="126"/>
                  </a:lnTo>
                  <a:lnTo>
                    <a:pt x="181" y="130"/>
                  </a:lnTo>
                  <a:lnTo>
                    <a:pt x="178" y="134"/>
                  </a:lnTo>
                  <a:lnTo>
                    <a:pt x="176" y="139"/>
                  </a:lnTo>
                  <a:lnTo>
                    <a:pt x="174" y="143"/>
                  </a:lnTo>
                  <a:lnTo>
                    <a:pt x="171" y="147"/>
                  </a:lnTo>
                  <a:lnTo>
                    <a:pt x="167" y="149"/>
                  </a:lnTo>
                  <a:lnTo>
                    <a:pt x="166" y="153"/>
                  </a:lnTo>
                  <a:lnTo>
                    <a:pt x="163" y="157"/>
                  </a:lnTo>
                  <a:lnTo>
                    <a:pt x="161" y="162"/>
                  </a:lnTo>
                  <a:lnTo>
                    <a:pt x="157" y="164"/>
                  </a:lnTo>
                  <a:lnTo>
                    <a:pt x="154" y="167"/>
                  </a:lnTo>
                  <a:lnTo>
                    <a:pt x="150" y="170"/>
                  </a:lnTo>
                  <a:lnTo>
                    <a:pt x="146" y="172"/>
                  </a:lnTo>
                  <a:lnTo>
                    <a:pt x="142" y="175"/>
                  </a:lnTo>
                  <a:lnTo>
                    <a:pt x="138" y="178"/>
                  </a:lnTo>
                  <a:lnTo>
                    <a:pt x="134" y="179"/>
                  </a:lnTo>
                  <a:lnTo>
                    <a:pt x="131" y="182"/>
                  </a:lnTo>
                  <a:lnTo>
                    <a:pt x="125" y="183"/>
                  </a:lnTo>
                  <a:lnTo>
                    <a:pt x="121" y="185"/>
                  </a:lnTo>
                  <a:lnTo>
                    <a:pt x="117" y="186"/>
                  </a:lnTo>
                  <a:lnTo>
                    <a:pt x="112" y="187"/>
                  </a:lnTo>
                  <a:lnTo>
                    <a:pt x="108" y="187"/>
                  </a:lnTo>
                  <a:lnTo>
                    <a:pt x="102" y="189"/>
                  </a:lnTo>
                  <a:lnTo>
                    <a:pt x="98" y="189"/>
                  </a:lnTo>
                  <a:lnTo>
                    <a:pt x="94" y="190"/>
                  </a:lnTo>
                  <a:lnTo>
                    <a:pt x="94" y="1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09" name="Freeform 77"/>
            <p:cNvSpPr>
              <a:spLocks/>
            </p:cNvSpPr>
            <p:nvPr/>
          </p:nvSpPr>
          <p:spPr bwMode="auto">
            <a:xfrm>
              <a:off x="3996" y="3592"/>
              <a:ext cx="94" cy="94"/>
            </a:xfrm>
            <a:custGeom>
              <a:avLst/>
              <a:gdLst>
                <a:gd name="T0" fmla="*/ 41 w 94"/>
                <a:gd name="T1" fmla="*/ 93 h 94"/>
                <a:gd name="T2" fmla="*/ 31 w 94"/>
                <a:gd name="T3" fmla="*/ 90 h 94"/>
                <a:gd name="T4" fmla="*/ 25 w 94"/>
                <a:gd name="T5" fmla="*/ 86 h 94"/>
                <a:gd name="T6" fmla="*/ 17 w 94"/>
                <a:gd name="T7" fmla="*/ 82 h 94"/>
                <a:gd name="T8" fmla="*/ 10 w 94"/>
                <a:gd name="T9" fmla="*/ 75 h 94"/>
                <a:gd name="T10" fmla="*/ 4 w 94"/>
                <a:gd name="T11" fmla="*/ 69 h 94"/>
                <a:gd name="T12" fmla="*/ 2 w 94"/>
                <a:gd name="T13" fmla="*/ 60 h 94"/>
                <a:gd name="T14" fmla="*/ 0 w 94"/>
                <a:gd name="T15" fmla="*/ 52 h 94"/>
                <a:gd name="T16" fmla="*/ 0 w 94"/>
                <a:gd name="T17" fmla="*/ 42 h 94"/>
                <a:gd name="T18" fmla="*/ 2 w 94"/>
                <a:gd name="T19" fmla="*/ 32 h 94"/>
                <a:gd name="T20" fmla="*/ 4 w 94"/>
                <a:gd name="T21" fmla="*/ 24 h 94"/>
                <a:gd name="T22" fmla="*/ 10 w 94"/>
                <a:gd name="T23" fmla="*/ 16 h 94"/>
                <a:gd name="T24" fmla="*/ 17 w 94"/>
                <a:gd name="T25" fmla="*/ 9 h 94"/>
                <a:gd name="T26" fmla="*/ 25 w 94"/>
                <a:gd name="T27" fmla="*/ 5 h 94"/>
                <a:gd name="T28" fmla="*/ 31 w 94"/>
                <a:gd name="T29" fmla="*/ 1 h 94"/>
                <a:gd name="T30" fmla="*/ 41 w 94"/>
                <a:gd name="T31" fmla="*/ 0 h 94"/>
                <a:gd name="T32" fmla="*/ 52 w 94"/>
                <a:gd name="T33" fmla="*/ 0 h 94"/>
                <a:gd name="T34" fmla="*/ 60 w 94"/>
                <a:gd name="T35" fmla="*/ 1 h 94"/>
                <a:gd name="T36" fmla="*/ 69 w 94"/>
                <a:gd name="T37" fmla="*/ 5 h 94"/>
                <a:gd name="T38" fmla="*/ 76 w 94"/>
                <a:gd name="T39" fmla="*/ 9 h 94"/>
                <a:gd name="T40" fmla="*/ 83 w 94"/>
                <a:gd name="T41" fmla="*/ 16 h 94"/>
                <a:gd name="T42" fmla="*/ 87 w 94"/>
                <a:gd name="T43" fmla="*/ 24 h 94"/>
                <a:gd name="T44" fmla="*/ 91 w 94"/>
                <a:gd name="T45" fmla="*/ 32 h 94"/>
                <a:gd name="T46" fmla="*/ 94 w 94"/>
                <a:gd name="T47" fmla="*/ 42 h 94"/>
                <a:gd name="T48" fmla="*/ 94 w 94"/>
                <a:gd name="T49" fmla="*/ 52 h 94"/>
                <a:gd name="T50" fmla="*/ 91 w 94"/>
                <a:gd name="T51" fmla="*/ 60 h 94"/>
                <a:gd name="T52" fmla="*/ 87 w 94"/>
                <a:gd name="T53" fmla="*/ 69 h 94"/>
                <a:gd name="T54" fmla="*/ 83 w 94"/>
                <a:gd name="T55" fmla="*/ 75 h 94"/>
                <a:gd name="T56" fmla="*/ 76 w 94"/>
                <a:gd name="T57" fmla="*/ 82 h 94"/>
                <a:gd name="T58" fmla="*/ 69 w 94"/>
                <a:gd name="T59" fmla="*/ 86 h 94"/>
                <a:gd name="T60" fmla="*/ 60 w 94"/>
                <a:gd name="T61" fmla="*/ 90 h 94"/>
                <a:gd name="T62" fmla="*/ 52 w 94"/>
                <a:gd name="T63" fmla="*/ 93 h 94"/>
                <a:gd name="T64" fmla="*/ 48 w 94"/>
                <a:gd name="T6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94">
                  <a:moveTo>
                    <a:pt x="48" y="94"/>
                  </a:moveTo>
                  <a:lnTo>
                    <a:pt x="41" y="93"/>
                  </a:lnTo>
                  <a:lnTo>
                    <a:pt x="37" y="93"/>
                  </a:lnTo>
                  <a:lnTo>
                    <a:pt x="31" y="90"/>
                  </a:lnTo>
                  <a:lnTo>
                    <a:pt x="27" y="89"/>
                  </a:lnTo>
                  <a:lnTo>
                    <a:pt x="25" y="86"/>
                  </a:lnTo>
                  <a:lnTo>
                    <a:pt x="21" y="85"/>
                  </a:lnTo>
                  <a:lnTo>
                    <a:pt x="17" y="82"/>
                  </a:lnTo>
                  <a:lnTo>
                    <a:pt x="14" y="79"/>
                  </a:lnTo>
                  <a:lnTo>
                    <a:pt x="10" y="75"/>
                  </a:lnTo>
                  <a:lnTo>
                    <a:pt x="7" y="73"/>
                  </a:lnTo>
                  <a:lnTo>
                    <a:pt x="4" y="69"/>
                  </a:lnTo>
                  <a:lnTo>
                    <a:pt x="3" y="65"/>
                  </a:lnTo>
                  <a:lnTo>
                    <a:pt x="2" y="60"/>
                  </a:lnTo>
                  <a:lnTo>
                    <a:pt x="0" y="56"/>
                  </a:lnTo>
                  <a:lnTo>
                    <a:pt x="0" y="52"/>
                  </a:lnTo>
                  <a:lnTo>
                    <a:pt x="0" y="47"/>
                  </a:lnTo>
                  <a:lnTo>
                    <a:pt x="0" y="42"/>
                  </a:lnTo>
                  <a:lnTo>
                    <a:pt x="0" y="37"/>
                  </a:lnTo>
                  <a:lnTo>
                    <a:pt x="2" y="32"/>
                  </a:lnTo>
                  <a:lnTo>
                    <a:pt x="3" y="28"/>
                  </a:lnTo>
                  <a:lnTo>
                    <a:pt x="4" y="24"/>
                  </a:lnTo>
                  <a:lnTo>
                    <a:pt x="7" y="20"/>
                  </a:lnTo>
                  <a:lnTo>
                    <a:pt x="10" y="16"/>
                  </a:lnTo>
                  <a:lnTo>
                    <a:pt x="14" y="13"/>
                  </a:lnTo>
                  <a:lnTo>
                    <a:pt x="17" y="9"/>
                  </a:lnTo>
                  <a:lnTo>
                    <a:pt x="21" y="6"/>
                  </a:lnTo>
                  <a:lnTo>
                    <a:pt x="25" y="5"/>
                  </a:lnTo>
                  <a:lnTo>
                    <a:pt x="27" y="4"/>
                  </a:lnTo>
                  <a:lnTo>
                    <a:pt x="31" y="1"/>
                  </a:lnTo>
                  <a:lnTo>
                    <a:pt x="37" y="1"/>
                  </a:lnTo>
                  <a:lnTo>
                    <a:pt x="41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6" y="1"/>
                  </a:lnTo>
                  <a:lnTo>
                    <a:pt x="60" y="1"/>
                  </a:lnTo>
                  <a:lnTo>
                    <a:pt x="65" y="4"/>
                  </a:lnTo>
                  <a:lnTo>
                    <a:pt x="69" y="5"/>
                  </a:lnTo>
                  <a:lnTo>
                    <a:pt x="72" y="6"/>
                  </a:lnTo>
                  <a:lnTo>
                    <a:pt x="76" y="9"/>
                  </a:lnTo>
                  <a:lnTo>
                    <a:pt x="80" y="13"/>
                  </a:lnTo>
                  <a:lnTo>
                    <a:pt x="83" y="16"/>
                  </a:lnTo>
                  <a:lnTo>
                    <a:pt x="86" y="20"/>
                  </a:lnTo>
                  <a:lnTo>
                    <a:pt x="87" y="24"/>
                  </a:lnTo>
                  <a:lnTo>
                    <a:pt x="90" y="28"/>
                  </a:lnTo>
                  <a:lnTo>
                    <a:pt x="91" y="32"/>
                  </a:lnTo>
                  <a:lnTo>
                    <a:pt x="94" y="37"/>
                  </a:lnTo>
                  <a:lnTo>
                    <a:pt x="94" y="42"/>
                  </a:lnTo>
                  <a:lnTo>
                    <a:pt x="94" y="47"/>
                  </a:lnTo>
                  <a:lnTo>
                    <a:pt x="94" y="52"/>
                  </a:lnTo>
                  <a:lnTo>
                    <a:pt x="94" y="56"/>
                  </a:lnTo>
                  <a:lnTo>
                    <a:pt x="91" y="60"/>
                  </a:lnTo>
                  <a:lnTo>
                    <a:pt x="90" y="65"/>
                  </a:lnTo>
                  <a:lnTo>
                    <a:pt x="87" y="69"/>
                  </a:lnTo>
                  <a:lnTo>
                    <a:pt x="86" y="73"/>
                  </a:lnTo>
                  <a:lnTo>
                    <a:pt x="83" y="75"/>
                  </a:lnTo>
                  <a:lnTo>
                    <a:pt x="80" y="79"/>
                  </a:lnTo>
                  <a:lnTo>
                    <a:pt x="76" y="82"/>
                  </a:lnTo>
                  <a:lnTo>
                    <a:pt x="72" y="85"/>
                  </a:lnTo>
                  <a:lnTo>
                    <a:pt x="69" y="86"/>
                  </a:lnTo>
                  <a:lnTo>
                    <a:pt x="65" y="89"/>
                  </a:lnTo>
                  <a:lnTo>
                    <a:pt x="60" y="90"/>
                  </a:lnTo>
                  <a:lnTo>
                    <a:pt x="56" y="93"/>
                  </a:lnTo>
                  <a:lnTo>
                    <a:pt x="52" y="93"/>
                  </a:lnTo>
                  <a:lnTo>
                    <a:pt x="48" y="94"/>
                  </a:lnTo>
                  <a:lnTo>
                    <a:pt x="48" y="9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0" name="Freeform 78"/>
            <p:cNvSpPr>
              <a:spLocks/>
            </p:cNvSpPr>
            <p:nvPr/>
          </p:nvSpPr>
          <p:spPr bwMode="auto">
            <a:xfrm>
              <a:off x="3884" y="3471"/>
              <a:ext cx="176" cy="179"/>
            </a:xfrm>
            <a:custGeom>
              <a:avLst/>
              <a:gdLst>
                <a:gd name="T0" fmla="*/ 0 w 176"/>
                <a:gd name="T1" fmla="*/ 114 h 179"/>
                <a:gd name="T2" fmla="*/ 0 w 176"/>
                <a:gd name="T3" fmla="*/ 0 h 179"/>
                <a:gd name="T4" fmla="*/ 114 w 176"/>
                <a:gd name="T5" fmla="*/ 1 h 179"/>
                <a:gd name="T6" fmla="*/ 114 w 176"/>
                <a:gd name="T7" fmla="*/ 7 h 179"/>
                <a:gd name="T8" fmla="*/ 114 w 176"/>
                <a:gd name="T9" fmla="*/ 14 h 179"/>
                <a:gd name="T10" fmla="*/ 114 w 176"/>
                <a:gd name="T11" fmla="*/ 23 h 179"/>
                <a:gd name="T12" fmla="*/ 114 w 176"/>
                <a:gd name="T13" fmla="*/ 33 h 179"/>
                <a:gd name="T14" fmla="*/ 114 w 176"/>
                <a:gd name="T15" fmla="*/ 43 h 179"/>
                <a:gd name="T16" fmla="*/ 114 w 176"/>
                <a:gd name="T17" fmla="*/ 54 h 179"/>
                <a:gd name="T18" fmla="*/ 116 w 176"/>
                <a:gd name="T19" fmla="*/ 64 h 179"/>
                <a:gd name="T20" fmla="*/ 122 w 176"/>
                <a:gd name="T21" fmla="*/ 72 h 179"/>
                <a:gd name="T22" fmla="*/ 127 w 176"/>
                <a:gd name="T23" fmla="*/ 80 h 179"/>
                <a:gd name="T24" fmla="*/ 131 w 176"/>
                <a:gd name="T25" fmla="*/ 87 h 179"/>
                <a:gd name="T26" fmla="*/ 137 w 176"/>
                <a:gd name="T27" fmla="*/ 95 h 179"/>
                <a:gd name="T28" fmla="*/ 141 w 176"/>
                <a:gd name="T29" fmla="*/ 103 h 179"/>
                <a:gd name="T30" fmla="*/ 146 w 176"/>
                <a:gd name="T31" fmla="*/ 111 h 179"/>
                <a:gd name="T32" fmla="*/ 152 w 176"/>
                <a:gd name="T33" fmla="*/ 118 h 179"/>
                <a:gd name="T34" fmla="*/ 157 w 176"/>
                <a:gd name="T35" fmla="*/ 126 h 179"/>
                <a:gd name="T36" fmla="*/ 162 w 176"/>
                <a:gd name="T37" fmla="*/ 137 h 179"/>
                <a:gd name="T38" fmla="*/ 170 w 176"/>
                <a:gd name="T39" fmla="*/ 148 h 179"/>
                <a:gd name="T40" fmla="*/ 175 w 176"/>
                <a:gd name="T41" fmla="*/ 154 h 179"/>
                <a:gd name="T42" fmla="*/ 145 w 176"/>
                <a:gd name="T43" fmla="*/ 179 h 179"/>
                <a:gd name="T44" fmla="*/ 138 w 176"/>
                <a:gd name="T45" fmla="*/ 176 h 179"/>
                <a:gd name="T46" fmla="*/ 133 w 176"/>
                <a:gd name="T47" fmla="*/ 173 h 179"/>
                <a:gd name="T48" fmla="*/ 126 w 176"/>
                <a:gd name="T49" fmla="*/ 171 h 179"/>
                <a:gd name="T50" fmla="*/ 116 w 176"/>
                <a:gd name="T51" fmla="*/ 165 h 179"/>
                <a:gd name="T52" fmla="*/ 106 w 176"/>
                <a:gd name="T53" fmla="*/ 161 h 179"/>
                <a:gd name="T54" fmla="*/ 93 w 176"/>
                <a:gd name="T55" fmla="*/ 154 h 179"/>
                <a:gd name="T56" fmla="*/ 83 w 176"/>
                <a:gd name="T57" fmla="*/ 149 h 179"/>
                <a:gd name="T58" fmla="*/ 69 w 176"/>
                <a:gd name="T59" fmla="*/ 144 h 179"/>
                <a:gd name="T60" fmla="*/ 57 w 176"/>
                <a:gd name="T61" fmla="*/ 138 h 179"/>
                <a:gd name="T62" fmla="*/ 45 w 176"/>
                <a:gd name="T63" fmla="*/ 133 h 179"/>
                <a:gd name="T64" fmla="*/ 34 w 176"/>
                <a:gd name="T65" fmla="*/ 127 h 179"/>
                <a:gd name="T66" fmla="*/ 24 w 176"/>
                <a:gd name="T67" fmla="*/ 122 h 179"/>
                <a:gd name="T68" fmla="*/ 15 w 176"/>
                <a:gd name="T69" fmla="*/ 118 h 179"/>
                <a:gd name="T70" fmla="*/ 8 w 176"/>
                <a:gd name="T71" fmla="*/ 115 h 179"/>
                <a:gd name="T72" fmla="*/ 4 w 176"/>
                <a:gd name="T73" fmla="*/ 114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9">
                  <a:moveTo>
                    <a:pt x="4" y="114"/>
                  </a:moveTo>
                  <a:lnTo>
                    <a:pt x="0" y="114"/>
                  </a:lnTo>
                  <a:lnTo>
                    <a:pt x="0" y="114"/>
                  </a:lnTo>
                  <a:lnTo>
                    <a:pt x="0" y="0"/>
                  </a:lnTo>
                  <a:lnTo>
                    <a:pt x="114" y="0"/>
                  </a:lnTo>
                  <a:lnTo>
                    <a:pt x="114" y="1"/>
                  </a:lnTo>
                  <a:lnTo>
                    <a:pt x="114" y="6"/>
                  </a:lnTo>
                  <a:lnTo>
                    <a:pt x="114" y="7"/>
                  </a:lnTo>
                  <a:lnTo>
                    <a:pt x="114" y="11"/>
                  </a:lnTo>
                  <a:lnTo>
                    <a:pt x="114" y="14"/>
                  </a:lnTo>
                  <a:lnTo>
                    <a:pt x="114" y="19"/>
                  </a:lnTo>
                  <a:lnTo>
                    <a:pt x="114" y="23"/>
                  </a:lnTo>
                  <a:lnTo>
                    <a:pt x="114" y="27"/>
                  </a:lnTo>
                  <a:lnTo>
                    <a:pt x="114" y="33"/>
                  </a:lnTo>
                  <a:lnTo>
                    <a:pt x="114" y="38"/>
                  </a:lnTo>
                  <a:lnTo>
                    <a:pt x="114" y="43"/>
                  </a:lnTo>
                  <a:lnTo>
                    <a:pt x="114" y="49"/>
                  </a:lnTo>
                  <a:lnTo>
                    <a:pt x="114" y="54"/>
                  </a:lnTo>
                  <a:lnTo>
                    <a:pt x="114" y="60"/>
                  </a:lnTo>
                  <a:lnTo>
                    <a:pt x="116" y="64"/>
                  </a:lnTo>
                  <a:lnTo>
                    <a:pt x="120" y="69"/>
                  </a:lnTo>
                  <a:lnTo>
                    <a:pt x="122" y="72"/>
                  </a:lnTo>
                  <a:lnTo>
                    <a:pt x="124" y="76"/>
                  </a:lnTo>
                  <a:lnTo>
                    <a:pt x="127" y="80"/>
                  </a:lnTo>
                  <a:lnTo>
                    <a:pt x="129" y="83"/>
                  </a:lnTo>
                  <a:lnTo>
                    <a:pt x="131" y="87"/>
                  </a:lnTo>
                  <a:lnTo>
                    <a:pt x="134" y="91"/>
                  </a:lnTo>
                  <a:lnTo>
                    <a:pt x="137" y="95"/>
                  </a:lnTo>
                  <a:lnTo>
                    <a:pt x="138" y="99"/>
                  </a:lnTo>
                  <a:lnTo>
                    <a:pt x="141" y="103"/>
                  </a:lnTo>
                  <a:lnTo>
                    <a:pt x="143" y="107"/>
                  </a:lnTo>
                  <a:lnTo>
                    <a:pt x="146" y="111"/>
                  </a:lnTo>
                  <a:lnTo>
                    <a:pt x="150" y="115"/>
                  </a:lnTo>
                  <a:lnTo>
                    <a:pt x="152" y="118"/>
                  </a:lnTo>
                  <a:lnTo>
                    <a:pt x="154" y="122"/>
                  </a:lnTo>
                  <a:lnTo>
                    <a:pt x="157" y="126"/>
                  </a:lnTo>
                  <a:lnTo>
                    <a:pt x="160" y="130"/>
                  </a:lnTo>
                  <a:lnTo>
                    <a:pt x="162" y="137"/>
                  </a:lnTo>
                  <a:lnTo>
                    <a:pt x="168" y="142"/>
                  </a:lnTo>
                  <a:lnTo>
                    <a:pt x="170" y="148"/>
                  </a:lnTo>
                  <a:lnTo>
                    <a:pt x="173" y="152"/>
                  </a:lnTo>
                  <a:lnTo>
                    <a:pt x="175" y="154"/>
                  </a:lnTo>
                  <a:lnTo>
                    <a:pt x="176" y="156"/>
                  </a:lnTo>
                  <a:lnTo>
                    <a:pt x="145" y="179"/>
                  </a:lnTo>
                  <a:lnTo>
                    <a:pt x="142" y="177"/>
                  </a:lnTo>
                  <a:lnTo>
                    <a:pt x="138" y="176"/>
                  </a:lnTo>
                  <a:lnTo>
                    <a:pt x="135" y="175"/>
                  </a:lnTo>
                  <a:lnTo>
                    <a:pt x="133" y="173"/>
                  </a:lnTo>
                  <a:lnTo>
                    <a:pt x="129" y="172"/>
                  </a:lnTo>
                  <a:lnTo>
                    <a:pt x="126" y="171"/>
                  </a:lnTo>
                  <a:lnTo>
                    <a:pt x="120" y="168"/>
                  </a:lnTo>
                  <a:lnTo>
                    <a:pt x="116" y="165"/>
                  </a:lnTo>
                  <a:lnTo>
                    <a:pt x="110" y="163"/>
                  </a:lnTo>
                  <a:lnTo>
                    <a:pt x="106" y="161"/>
                  </a:lnTo>
                  <a:lnTo>
                    <a:pt x="99" y="157"/>
                  </a:lnTo>
                  <a:lnTo>
                    <a:pt x="93" y="154"/>
                  </a:lnTo>
                  <a:lnTo>
                    <a:pt x="88" y="152"/>
                  </a:lnTo>
                  <a:lnTo>
                    <a:pt x="83" y="149"/>
                  </a:lnTo>
                  <a:lnTo>
                    <a:pt x="76" y="146"/>
                  </a:lnTo>
                  <a:lnTo>
                    <a:pt x="69" y="144"/>
                  </a:lnTo>
                  <a:lnTo>
                    <a:pt x="62" y="141"/>
                  </a:lnTo>
                  <a:lnTo>
                    <a:pt x="57" y="138"/>
                  </a:lnTo>
                  <a:lnTo>
                    <a:pt x="50" y="135"/>
                  </a:lnTo>
                  <a:lnTo>
                    <a:pt x="45" y="133"/>
                  </a:lnTo>
                  <a:lnTo>
                    <a:pt x="39" y="129"/>
                  </a:lnTo>
                  <a:lnTo>
                    <a:pt x="34" y="127"/>
                  </a:lnTo>
                  <a:lnTo>
                    <a:pt x="28" y="125"/>
                  </a:lnTo>
                  <a:lnTo>
                    <a:pt x="24" y="122"/>
                  </a:lnTo>
                  <a:lnTo>
                    <a:pt x="19" y="121"/>
                  </a:lnTo>
                  <a:lnTo>
                    <a:pt x="15" y="118"/>
                  </a:lnTo>
                  <a:lnTo>
                    <a:pt x="11" y="117"/>
                  </a:lnTo>
                  <a:lnTo>
                    <a:pt x="8" y="115"/>
                  </a:lnTo>
                  <a:lnTo>
                    <a:pt x="5" y="114"/>
                  </a:lnTo>
                  <a:lnTo>
                    <a:pt x="4" y="114"/>
                  </a:lnTo>
                  <a:lnTo>
                    <a:pt x="4" y="114"/>
                  </a:lnTo>
                  <a:close/>
                </a:path>
              </a:pathLst>
            </a:custGeom>
            <a:solidFill>
              <a:srgbClr val="FFC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1" name="Freeform 79"/>
            <p:cNvSpPr>
              <a:spLocks/>
            </p:cNvSpPr>
            <p:nvPr/>
          </p:nvSpPr>
          <p:spPr bwMode="auto">
            <a:xfrm>
              <a:off x="4019" y="3616"/>
              <a:ext cx="50" cy="49"/>
            </a:xfrm>
            <a:custGeom>
              <a:avLst/>
              <a:gdLst>
                <a:gd name="T0" fmla="*/ 26 w 50"/>
                <a:gd name="T1" fmla="*/ 49 h 49"/>
                <a:gd name="T2" fmla="*/ 21 w 50"/>
                <a:gd name="T3" fmla="*/ 47 h 49"/>
                <a:gd name="T4" fmla="*/ 15 w 50"/>
                <a:gd name="T5" fmla="*/ 46 h 49"/>
                <a:gd name="T6" fmla="*/ 11 w 50"/>
                <a:gd name="T7" fmla="*/ 43 h 49"/>
                <a:gd name="T8" fmla="*/ 8 w 50"/>
                <a:gd name="T9" fmla="*/ 41 h 49"/>
                <a:gd name="T10" fmla="*/ 4 w 50"/>
                <a:gd name="T11" fmla="*/ 38 h 49"/>
                <a:gd name="T12" fmla="*/ 3 w 50"/>
                <a:gd name="T13" fmla="*/ 34 h 49"/>
                <a:gd name="T14" fmla="*/ 0 w 50"/>
                <a:gd name="T15" fmla="*/ 28 h 49"/>
                <a:gd name="T16" fmla="*/ 0 w 50"/>
                <a:gd name="T17" fmla="*/ 24 h 49"/>
                <a:gd name="T18" fmla="*/ 0 w 50"/>
                <a:gd name="T19" fmla="*/ 18 h 49"/>
                <a:gd name="T20" fmla="*/ 3 w 50"/>
                <a:gd name="T21" fmla="*/ 15 h 49"/>
                <a:gd name="T22" fmla="*/ 4 w 50"/>
                <a:gd name="T23" fmla="*/ 9 h 49"/>
                <a:gd name="T24" fmla="*/ 8 w 50"/>
                <a:gd name="T25" fmla="*/ 7 h 49"/>
                <a:gd name="T26" fmla="*/ 11 w 50"/>
                <a:gd name="T27" fmla="*/ 3 h 49"/>
                <a:gd name="T28" fmla="*/ 15 w 50"/>
                <a:gd name="T29" fmla="*/ 1 h 49"/>
                <a:gd name="T30" fmla="*/ 21 w 50"/>
                <a:gd name="T31" fmla="*/ 0 h 49"/>
                <a:gd name="T32" fmla="*/ 26 w 50"/>
                <a:gd name="T33" fmla="*/ 0 h 49"/>
                <a:gd name="T34" fmla="*/ 30 w 50"/>
                <a:gd name="T35" fmla="*/ 0 h 49"/>
                <a:gd name="T36" fmla="*/ 34 w 50"/>
                <a:gd name="T37" fmla="*/ 1 h 49"/>
                <a:gd name="T38" fmla="*/ 38 w 50"/>
                <a:gd name="T39" fmla="*/ 3 h 49"/>
                <a:gd name="T40" fmla="*/ 42 w 50"/>
                <a:gd name="T41" fmla="*/ 7 h 49"/>
                <a:gd name="T42" fmla="*/ 45 w 50"/>
                <a:gd name="T43" fmla="*/ 9 h 49"/>
                <a:gd name="T44" fmla="*/ 48 w 50"/>
                <a:gd name="T45" fmla="*/ 15 h 49"/>
                <a:gd name="T46" fmla="*/ 49 w 50"/>
                <a:gd name="T47" fmla="*/ 18 h 49"/>
                <a:gd name="T48" fmla="*/ 50 w 50"/>
                <a:gd name="T49" fmla="*/ 24 h 49"/>
                <a:gd name="T50" fmla="*/ 49 w 50"/>
                <a:gd name="T51" fmla="*/ 28 h 49"/>
                <a:gd name="T52" fmla="*/ 48 w 50"/>
                <a:gd name="T53" fmla="*/ 34 h 49"/>
                <a:gd name="T54" fmla="*/ 45 w 50"/>
                <a:gd name="T55" fmla="*/ 38 h 49"/>
                <a:gd name="T56" fmla="*/ 42 w 50"/>
                <a:gd name="T57" fmla="*/ 41 h 49"/>
                <a:gd name="T58" fmla="*/ 38 w 50"/>
                <a:gd name="T59" fmla="*/ 43 h 49"/>
                <a:gd name="T60" fmla="*/ 34 w 50"/>
                <a:gd name="T61" fmla="*/ 46 h 49"/>
                <a:gd name="T62" fmla="*/ 30 w 50"/>
                <a:gd name="T63" fmla="*/ 47 h 49"/>
                <a:gd name="T64" fmla="*/ 26 w 50"/>
                <a:gd name="T65" fmla="*/ 49 h 49"/>
                <a:gd name="T66" fmla="*/ 26 w 50"/>
                <a:gd name="T6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49">
                  <a:moveTo>
                    <a:pt x="26" y="49"/>
                  </a:moveTo>
                  <a:lnTo>
                    <a:pt x="21" y="47"/>
                  </a:lnTo>
                  <a:lnTo>
                    <a:pt x="15" y="46"/>
                  </a:lnTo>
                  <a:lnTo>
                    <a:pt x="11" y="43"/>
                  </a:lnTo>
                  <a:lnTo>
                    <a:pt x="8" y="41"/>
                  </a:lnTo>
                  <a:lnTo>
                    <a:pt x="4" y="38"/>
                  </a:lnTo>
                  <a:lnTo>
                    <a:pt x="3" y="34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3" y="15"/>
                  </a:lnTo>
                  <a:lnTo>
                    <a:pt x="4" y="9"/>
                  </a:lnTo>
                  <a:lnTo>
                    <a:pt x="8" y="7"/>
                  </a:lnTo>
                  <a:lnTo>
                    <a:pt x="11" y="3"/>
                  </a:lnTo>
                  <a:lnTo>
                    <a:pt x="15" y="1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30" y="0"/>
                  </a:lnTo>
                  <a:lnTo>
                    <a:pt x="34" y="1"/>
                  </a:lnTo>
                  <a:lnTo>
                    <a:pt x="38" y="3"/>
                  </a:lnTo>
                  <a:lnTo>
                    <a:pt x="42" y="7"/>
                  </a:lnTo>
                  <a:lnTo>
                    <a:pt x="45" y="9"/>
                  </a:lnTo>
                  <a:lnTo>
                    <a:pt x="48" y="15"/>
                  </a:lnTo>
                  <a:lnTo>
                    <a:pt x="49" y="18"/>
                  </a:lnTo>
                  <a:lnTo>
                    <a:pt x="50" y="24"/>
                  </a:lnTo>
                  <a:lnTo>
                    <a:pt x="49" y="28"/>
                  </a:lnTo>
                  <a:lnTo>
                    <a:pt x="48" y="34"/>
                  </a:lnTo>
                  <a:lnTo>
                    <a:pt x="45" y="38"/>
                  </a:lnTo>
                  <a:lnTo>
                    <a:pt x="42" y="41"/>
                  </a:lnTo>
                  <a:lnTo>
                    <a:pt x="38" y="43"/>
                  </a:lnTo>
                  <a:lnTo>
                    <a:pt x="34" y="46"/>
                  </a:lnTo>
                  <a:lnTo>
                    <a:pt x="30" y="47"/>
                  </a:lnTo>
                  <a:lnTo>
                    <a:pt x="26" y="49"/>
                  </a:lnTo>
                  <a:lnTo>
                    <a:pt x="26" y="49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2" name="Freeform 80"/>
            <p:cNvSpPr>
              <a:spLocks/>
            </p:cNvSpPr>
            <p:nvPr/>
          </p:nvSpPr>
          <p:spPr bwMode="auto">
            <a:xfrm>
              <a:off x="3286" y="3382"/>
              <a:ext cx="42" cy="55"/>
            </a:xfrm>
            <a:custGeom>
              <a:avLst/>
              <a:gdLst>
                <a:gd name="T0" fmla="*/ 0 w 42"/>
                <a:gd name="T1" fmla="*/ 55 h 55"/>
                <a:gd name="T2" fmla="*/ 42 w 42"/>
                <a:gd name="T3" fmla="*/ 55 h 55"/>
                <a:gd name="T4" fmla="*/ 42 w 42"/>
                <a:gd name="T5" fmla="*/ 0 h 55"/>
                <a:gd name="T6" fmla="*/ 0 w 42"/>
                <a:gd name="T7" fmla="*/ 0 h 55"/>
                <a:gd name="T8" fmla="*/ 0 w 42"/>
                <a:gd name="T9" fmla="*/ 55 h 55"/>
                <a:gd name="T10" fmla="*/ 0 w 42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55">
                  <a:moveTo>
                    <a:pt x="0" y="55"/>
                  </a:moveTo>
                  <a:lnTo>
                    <a:pt x="42" y="55"/>
                  </a:lnTo>
                  <a:lnTo>
                    <a:pt x="42" y="0"/>
                  </a:lnTo>
                  <a:lnTo>
                    <a:pt x="0" y="0"/>
                  </a:lnTo>
                  <a:lnTo>
                    <a:pt x="0" y="55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96DE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3" name="Freeform 81"/>
            <p:cNvSpPr>
              <a:spLocks/>
            </p:cNvSpPr>
            <p:nvPr/>
          </p:nvSpPr>
          <p:spPr bwMode="auto">
            <a:xfrm>
              <a:off x="3921" y="3385"/>
              <a:ext cx="41" cy="54"/>
            </a:xfrm>
            <a:custGeom>
              <a:avLst/>
              <a:gdLst>
                <a:gd name="T0" fmla="*/ 0 w 41"/>
                <a:gd name="T1" fmla="*/ 54 h 54"/>
                <a:gd name="T2" fmla="*/ 41 w 41"/>
                <a:gd name="T3" fmla="*/ 54 h 54"/>
                <a:gd name="T4" fmla="*/ 41 w 41"/>
                <a:gd name="T5" fmla="*/ 0 h 54"/>
                <a:gd name="T6" fmla="*/ 0 w 41"/>
                <a:gd name="T7" fmla="*/ 0 h 54"/>
                <a:gd name="T8" fmla="*/ 0 w 41"/>
                <a:gd name="T9" fmla="*/ 54 h 54"/>
                <a:gd name="T10" fmla="*/ 0 w 41"/>
                <a:gd name="T1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" h="54">
                  <a:moveTo>
                    <a:pt x="0" y="54"/>
                  </a:moveTo>
                  <a:lnTo>
                    <a:pt x="41" y="54"/>
                  </a:lnTo>
                  <a:lnTo>
                    <a:pt x="41" y="0"/>
                  </a:lnTo>
                  <a:lnTo>
                    <a:pt x="0" y="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96DE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4" name="Freeform 82"/>
            <p:cNvSpPr>
              <a:spLocks/>
            </p:cNvSpPr>
            <p:nvPr/>
          </p:nvSpPr>
          <p:spPr bwMode="auto">
            <a:xfrm>
              <a:off x="4340" y="2383"/>
              <a:ext cx="137" cy="130"/>
            </a:xfrm>
            <a:custGeom>
              <a:avLst/>
              <a:gdLst>
                <a:gd name="T0" fmla="*/ 101 w 137"/>
                <a:gd name="T1" fmla="*/ 130 h 130"/>
                <a:gd name="T2" fmla="*/ 137 w 137"/>
                <a:gd name="T3" fmla="*/ 87 h 130"/>
                <a:gd name="T4" fmla="*/ 38 w 137"/>
                <a:gd name="T5" fmla="*/ 0 h 130"/>
                <a:gd name="T6" fmla="*/ 0 w 137"/>
                <a:gd name="T7" fmla="*/ 43 h 130"/>
                <a:gd name="T8" fmla="*/ 101 w 137"/>
                <a:gd name="T9" fmla="*/ 130 h 130"/>
                <a:gd name="T10" fmla="*/ 101 w 137"/>
                <a:gd name="T11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30">
                  <a:moveTo>
                    <a:pt x="101" y="130"/>
                  </a:moveTo>
                  <a:lnTo>
                    <a:pt x="137" y="87"/>
                  </a:lnTo>
                  <a:lnTo>
                    <a:pt x="38" y="0"/>
                  </a:lnTo>
                  <a:lnTo>
                    <a:pt x="0" y="43"/>
                  </a:lnTo>
                  <a:lnTo>
                    <a:pt x="101" y="130"/>
                  </a:lnTo>
                  <a:lnTo>
                    <a:pt x="101" y="130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5" name="Freeform 83"/>
            <p:cNvSpPr>
              <a:spLocks/>
            </p:cNvSpPr>
            <p:nvPr/>
          </p:nvSpPr>
          <p:spPr bwMode="auto">
            <a:xfrm>
              <a:off x="4276" y="2445"/>
              <a:ext cx="138" cy="130"/>
            </a:xfrm>
            <a:custGeom>
              <a:avLst/>
              <a:gdLst>
                <a:gd name="T0" fmla="*/ 102 w 138"/>
                <a:gd name="T1" fmla="*/ 130 h 130"/>
                <a:gd name="T2" fmla="*/ 138 w 138"/>
                <a:gd name="T3" fmla="*/ 87 h 130"/>
                <a:gd name="T4" fmla="*/ 38 w 138"/>
                <a:gd name="T5" fmla="*/ 0 h 130"/>
                <a:gd name="T6" fmla="*/ 0 w 138"/>
                <a:gd name="T7" fmla="*/ 44 h 130"/>
                <a:gd name="T8" fmla="*/ 102 w 138"/>
                <a:gd name="T9" fmla="*/ 130 h 130"/>
                <a:gd name="T10" fmla="*/ 102 w 138"/>
                <a:gd name="T11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8" h="130">
                  <a:moveTo>
                    <a:pt x="102" y="130"/>
                  </a:moveTo>
                  <a:lnTo>
                    <a:pt x="138" y="87"/>
                  </a:lnTo>
                  <a:lnTo>
                    <a:pt x="38" y="0"/>
                  </a:lnTo>
                  <a:lnTo>
                    <a:pt x="0" y="44"/>
                  </a:lnTo>
                  <a:lnTo>
                    <a:pt x="102" y="130"/>
                  </a:lnTo>
                  <a:lnTo>
                    <a:pt x="102" y="130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6" name="Freeform 84"/>
            <p:cNvSpPr>
              <a:spLocks/>
            </p:cNvSpPr>
            <p:nvPr/>
          </p:nvSpPr>
          <p:spPr bwMode="auto">
            <a:xfrm>
              <a:off x="4218" y="2513"/>
              <a:ext cx="137" cy="133"/>
            </a:xfrm>
            <a:custGeom>
              <a:avLst/>
              <a:gdLst>
                <a:gd name="T0" fmla="*/ 99 w 137"/>
                <a:gd name="T1" fmla="*/ 133 h 133"/>
                <a:gd name="T2" fmla="*/ 137 w 137"/>
                <a:gd name="T3" fmla="*/ 89 h 133"/>
                <a:gd name="T4" fmla="*/ 39 w 137"/>
                <a:gd name="T5" fmla="*/ 0 h 133"/>
                <a:gd name="T6" fmla="*/ 0 w 137"/>
                <a:gd name="T7" fmla="*/ 42 h 133"/>
                <a:gd name="T8" fmla="*/ 99 w 137"/>
                <a:gd name="T9" fmla="*/ 133 h 133"/>
                <a:gd name="T10" fmla="*/ 99 w 137"/>
                <a:gd name="T11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33">
                  <a:moveTo>
                    <a:pt x="99" y="133"/>
                  </a:moveTo>
                  <a:lnTo>
                    <a:pt x="137" y="89"/>
                  </a:lnTo>
                  <a:lnTo>
                    <a:pt x="39" y="0"/>
                  </a:lnTo>
                  <a:lnTo>
                    <a:pt x="0" y="42"/>
                  </a:lnTo>
                  <a:lnTo>
                    <a:pt x="99" y="133"/>
                  </a:lnTo>
                  <a:lnTo>
                    <a:pt x="99" y="133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7" name="Freeform 85"/>
            <p:cNvSpPr>
              <a:spLocks/>
            </p:cNvSpPr>
            <p:nvPr/>
          </p:nvSpPr>
          <p:spPr bwMode="auto">
            <a:xfrm>
              <a:off x="4157" y="2577"/>
              <a:ext cx="136" cy="131"/>
            </a:xfrm>
            <a:custGeom>
              <a:avLst/>
              <a:gdLst>
                <a:gd name="T0" fmla="*/ 96 w 136"/>
                <a:gd name="T1" fmla="*/ 131 h 131"/>
                <a:gd name="T2" fmla="*/ 136 w 136"/>
                <a:gd name="T3" fmla="*/ 90 h 131"/>
                <a:gd name="T4" fmla="*/ 40 w 136"/>
                <a:gd name="T5" fmla="*/ 0 h 131"/>
                <a:gd name="T6" fmla="*/ 0 w 136"/>
                <a:gd name="T7" fmla="*/ 40 h 131"/>
                <a:gd name="T8" fmla="*/ 96 w 136"/>
                <a:gd name="T9" fmla="*/ 131 h 131"/>
                <a:gd name="T10" fmla="*/ 96 w 136"/>
                <a:gd name="T11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31">
                  <a:moveTo>
                    <a:pt x="96" y="131"/>
                  </a:moveTo>
                  <a:lnTo>
                    <a:pt x="136" y="90"/>
                  </a:lnTo>
                  <a:lnTo>
                    <a:pt x="40" y="0"/>
                  </a:lnTo>
                  <a:lnTo>
                    <a:pt x="0" y="40"/>
                  </a:lnTo>
                  <a:lnTo>
                    <a:pt x="96" y="131"/>
                  </a:lnTo>
                  <a:lnTo>
                    <a:pt x="96" y="131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8" name="Freeform 86"/>
            <p:cNvSpPr>
              <a:spLocks/>
            </p:cNvSpPr>
            <p:nvPr/>
          </p:nvSpPr>
          <p:spPr bwMode="auto">
            <a:xfrm>
              <a:off x="4096" y="2636"/>
              <a:ext cx="137" cy="133"/>
            </a:xfrm>
            <a:custGeom>
              <a:avLst/>
              <a:gdLst>
                <a:gd name="T0" fmla="*/ 98 w 137"/>
                <a:gd name="T1" fmla="*/ 133 h 133"/>
                <a:gd name="T2" fmla="*/ 137 w 137"/>
                <a:gd name="T3" fmla="*/ 92 h 133"/>
                <a:gd name="T4" fmla="*/ 40 w 137"/>
                <a:gd name="T5" fmla="*/ 0 h 133"/>
                <a:gd name="T6" fmla="*/ 0 w 137"/>
                <a:gd name="T7" fmla="*/ 41 h 133"/>
                <a:gd name="T8" fmla="*/ 98 w 137"/>
                <a:gd name="T9" fmla="*/ 133 h 133"/>
                <a:gd name="T10" fmla="*/ 98 w 137"/>
                <a:gd name="T11" fmla="*/ 133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" h="133">
                  <a:moveTo>
                    <a:pt x="98" y="133"/>
                  </a:moveTo>
                  <a:lnTo>
                    <a:pt x="137" y="92"/>
                  </a:lnTo>
                  <a:lnTo>
                    <a:pt x="40" y="0"/>
                  </a:lnTo>
                  <a:lnTo>
                    <a:pt x="0" y="41"/>
                  </a:lnTo>
                  <a:lnTo>
                    <a:pt x="98" y="133"/>
                  </a:lnTo>
                  <a:lnTo>
                    <a:pt x="98" y="133"/>
                  </a:lnTo>
                  <a:close/>
                </a:path>
              </a:pathLst>
            </a:custGeom>
            <a:solidFill>
              <a:srgbClr val="CC0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19" name="Freeform 87"/>
            <p:cNvSpPr>
              <a:spLocks/>
            </p:cNvSpPr>
            <p:nvPr/>
          </p:nvSpPr>
          <p:spPr bwMode="auto">
            <a:xfrm>
              <a:off x="3389" y="2713"/>
              <a:ext cx="196" cy="34"/>
            </a:xfrm>
            <a:custGeom>
              <a:avLst/>
              <a:gdLst>
                <a:gd name="T0" fmla="*/ 0 w 196"/>
                <a:gd name="T1" fmla="*/ 34 h 34"/>
                <a:gd name="T2" fmla="*/ 196 w 196"/>
                <a:gd name="T3" fmla="*/ 34 h 34"/>
                <a:gd name="T4" fmla="*/ 196 w 196"/>
                <a:gd name="T5" fmla="*/ 0 h 34"/>
                <a:gd name="T6" fmla="*/ 0 w 196"/>
                <a:gd name="T7" fmla="*/ 0 h 34"/>
                <a:gd name="T8" fmla="*/ 0 w 196"/>
                <a:gd name="T9" fmla="*/ 34 h 34"/>
                <a:gd name="T10" fmla="*/ 0 w 196"/>
                <a:gd name="T1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34">
                  <a:moveTo>
                    <a:pt x="0" y="34"/>
                  </a:moveTo>
                  <a:lnTo>
                    <a:pt x="196" y="34"/>
                  </a:lnTo>
                  <a:lnTo>
                    <a:pt x="19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0" name="Freeform 88"/>
            <p:cNvSpPr>
              <a:spLocks/>
            </p:cNvSpPr>
            <p:nvPr/>
          </p:nvSpPr>
          <p:spPr bwMode="auto">
            <a:xfrm>
              <a:off x="3626" y="2712"/>
              <a:ext cx="197" cy="35"/>
            </a:xfrm>
            <a:custGeom>
              <a:avLst/>
              <a:gdLst>
                <a:gd name="T0" fmla="*/ 0 w 197"/>
                <a:gd name="T1" fmla="*/ 35 h 35"/>
                <a:gd name="T2" fmla="*/ 197 w 197"/>
                <a:gd name="T3" fmla="*/ 35 h 35"/>
                <a:gd name="T4" fmla="*/ 197 w 197"/>
                <a:gd name="T5" fmla="*/ 0 h 35"/>
                <a:gd name="T6" fmla="*/ 0 w 197"/>
                <a:gd name="T7" fmla="*/ 0 h 35"/>
                <a:gd name="T8" fmla="*/ 0 w 197"/>
                <a:gd name="T9" fmla="*/ 35 h 35"/>
                <a:gd name="T10" fmla="*/ 0 w 197"/>
                <a:gd name="T11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7" h="35">
                  <a:moveTo>
                    <a:pt x="0" y="35"/>
                  </a:moveTo>
                  <a:lnTo>
                    <a:pt x="197" y="35"/>
                  </a:lnTo>
                  <a:lnTo>
                    <a:pt x="197" y="0"/>
                  </a:lnTo>
                  <a:lnTo>
                    <a:pt x="0" y="0"/>
                  </a:lnTo>
                  <a:lnTo>
                    <a:pt x="0" y="35"/>
                  </a:lnTo>
                  <a:lnTo>
                    <a:pt x="0" y="35"/>
                  </a:lnTo>
                  <a:close/>
                </a:path>
              </a:pathLst>
            </a:custGeom>
            <a:solidFill>
              <a:srgbClr val="700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1" name="Freeform 89"/>
            <p:cNvSpPr>
              <a:spLocks/>
            </p:cNvSpPr>
            <p:nvPr/>
          </p:nvSpPr>
          <p:spPr bwMode="auto">
            <a:xfrm>
              <a:off x="3570" y="2906"/>
              <a:ext cx="50" cy="70"/>
            </a:xfrm>
            <a:custGeom>
              <a:avLst/>
              <a:gdLst>
                <a:gd name="T0" fmla="*/ 0 w 50"/>
                <a:gd name="T1" fmla="*/ 70 h 70"/>
                <a:gd name="T2" fmla="*/ 50 w 50"/>
                <a:gd name="T3" fmla="*/ 70 h 70"/>
                <a:gd name="T4" fmla="*/ 50 w 50"/>
                <a:gd name="T5" fmla="*/ 0 h 70"/>
                <a:gd name="T6" fmla="*/ 0 w 50"/>
                <a:gd name="T7" fmla="*/ 0 h 70"/>
                <a:gd name="T8" fmla="*/ 0 w 50"/>
                <a:gd name="T9" fmla="*/ 70 h 70"/>
                <a:gd name="T10" fmla="*/ 0 w 50"/>
                <a:gd name="T1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0" h="70">
                  <a:moveTo>
                    <a:pt x="0" y="70"/>
                  </a:moveTo>
                  <a:lnTo>
                    <a:pt x="50" y="7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7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001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2" name="Freeform 90"/>
            <p:cNvSpPr>
              <a:spLocks/>
            </p:cNvSpPr>
            <p:nvPr/>
          </p:nvSpPr>
          <p:spPr bwMode="auto">
            <a:xfrm>
              <a:off x="3543" y="2966"/>
              <a:ext cx="62" cy="92"/>
            </a:xfrm>
            <a:custGeom>
              <a:avLst/>
              <a:gdLst>
                <a:gd name="T0" fmla="*/ 60 w 62"/>
                <a:gd name="T1" fmla="*/ 0 h 92"/>
                <a:gd name="T2" fmla="*/ 53 w 62"/>
                <a:gd name="T3" fmla="*/ 0 h 92"/>
                <a:gd name="T4" fmla="*/ 49 w 62"/>
                <a:gd name="T5" fmla="*/ 6 h 92"/>
                <a:gd name="T6" fmla="*/ 49 w 62"/>
                <a:gd name="T7" fmla="*/ 15 h 92"/>
                <a:gd name="T8" fmla="*/ 49 w 62"/>
                <a:gd name="T9" fmla="*/ 25 h 92"/>
                <a:gd name="T10" fmla="*/ 49 w 62"/>
                <a:gd name="T11" fmla="*/ 36 h 92"/>
                <a:gd name="T12" fmla="*/ 49 w 62"/>
                <a:gd name="T13" fmla="*/ 44 h 92"/>
                <a:gd name="T14" fmla="*/ 49 w 62"/>
                <a:gd name="T15" fmla="*/ 52 h 92"/>
                <a:gd name="T16" fmla="*/ 49 w 62"/>
                <a:gd name="T17" fmla="*/ 60 h 92"/>
                <a:gd name="T18" fmla="*/ 49 w 62"/>
                <a:gd name="T19" fmla="*/ 67 h 92"/>
                <a:gd name="T20" fmla="*/ 42 w 62"/>
                <a:gd name="T21" fmla="*/ 76 h 92"/>
                <a:gd name="T22" fmla="*/ 24 w 62"/>
                <a:gd name="T23" fmla="*/ 78 h 92"/>
                <a:gd name="T24" fmla="*/ 16 w 62"/>
                <a:gd name="T25" fmla="*/ 73 h 92"/>
                <a:gd name="T26" fmla="*/ 14 w 62"/>
                <a:gd name="T27" fmla="*/ 61 h 92"/>
                <a:gd name="T28" fmla="*/ 14 w 62"/>
                <a:gd name="T29" fmla="*/ 57 h 92"/>
                <a:gd name="T30" fmla="*/ 7 w 62"/>
                <a:gd name="T31" fmla="*/ 57 h 92"/>
                <a:gd name="T32" fmla="*/ 0 w 62"/>
                <a:gd name="T33" fmla="*/ 57 h 92"/>
                <a:gd name="T34" fmla="*/ 0 w 62"/>
                <a:gd name="T35" fmla="*/ 68 h 92"/>
                <a:gd name="T36" fmla="*/ 0 w 62"/>
                <a:gd name="T37" fmla="*/ 73 h 92"/>
                <a:gd name="T38" fmla="*/ 1 w 62"/>
                <a:gd name="T39" fmla="*/ 80 h 92"/>
                <a:gd name="T40" fmla="*/ 5 w 62"/>
                <a:gd name="T41" fmla="*/ 87 h 92"/>
                <a:gd name="T42" fmla="*/ 11 w 62"/>
                <a:gd name="T43" fmla="*/ 90 h 92"/>
                <a:gd name="T44" fmla="*/ 18 w 62"/>
                <a:gd name="T45" fmla="*/ 92 h 92"/>
                <a:gd name="T46" fmla="*/ 47 w 62"/>
                <a:gd name="T47" fmla="*/ 91 h 92"/>
                <a:gd name="T48" fmla="*/ 54 w 62"/>
                <a:gd name="T49" fmla="*/ 88 h 92"/>
                <a:gd name="T50" fmla="*/ 58 w 62"/>
                <a:gd name="T51" fmla="*/ 83 h 92"/>
                <a:gd name="T52" fmla="*/ 61 w 62"/>
                <a:gd name="T53" fmla="*/ 78 h 92"/>
                <a:gd name="T54" fmla="*/ 62 w 62"/>
                <a:gd name="T55" fmla="*/ 71 h 92"/>
                <a:gd name="T56" fmla="*/ 62 w 62"/>
                <a:gd name="T57" fmla="*/ 61 h 92"/>
                <a:gd name="T58" fmla="*/ 62 w 62"/>
                <a:gd name="T59" fmla="*/ 52 h 92"/>
                <a:gd name="T60" fmla="*/ 62 w 62"/>
                <a:gd name="T61" fmla="*/ 41 h 92"/>
                <a:gd name="T62" fmla="*/ 62 w 62"/>
                <a:gd name="T63" fmla="*/ 29 h 92"/>
                <a:gd name="T64" fmla="*/ 62 w 62"/>
                <a:gd name="T65" fmla="*/ 17 h 92"/>
                <a:gd name="T66" fmla="*/ 62 w 62"/>
                <a:gd name="T67" fmla="*/ 6 h 92"/>
                <a:gd name="T68" fmla="*/ 62 w 62"/>
                <a:gd name="T6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" h="92">
                  <a:moveTo>
                    <a:pt x="62" y="0"/>
                  </a:moveTo>
                  <a:lnTo>
                    <a:pt x="60" y="0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49" y="0"/>
                  </a:lnTo>
                  <a:lnTo>
                    <a:pt x="49" y="6"/>
                  </a:lnTo>
                  <a:lnTo>
                    <a:pt x="49" y="10"/>
                  </a:lnTo>
                  <a:lnTo>
                    <a:pt x="49" y="15"/>
                  </a:lnTo>
                  <a:lnTo>
                    <a:pt x="49" y="21"/>
                  </a:lnTo>
                  <a:lnTo>
                    <a:pt x="49" y="25"/>
                  </a:lnTo>
                  <a:lnTo>
                    <a:pt x="49" y="30"/>
                  </a:lnTo>
                  <a:lnTo>
                    <a:pt x="49" y="36"/>
                  </a:lnTo>
                  <a:lnTo>
                    <a:pt x="49" y="41"/>
                  </a:lnTo>
                  <a:lnTo>
                    <a:pt x="49" y="44"/>
                  </a:lnTo>
                  <a:lnTo>
                    <a:pt x="49" y="48"/>
                  </a:lnTo>
                  <a:lnTo>
                    <a:pt x="49" y="52"/>
                  </a:lnTo>
                  <a:lnTo>
                    <a:pt x="49" y="55"/>
                  </a:lnTo>
                  <a:lnTo>
                    <a:pt x="49" y="60"/>
                  </a:lnTo>
                  <a:lnTo>
                    <a:pt x="49" y="61"/>
                  </a:lnTo>
                  <a:lnTo>
                    <a:pt x="49" y="67"/>
                  </a:lnTo>
                  <a:lnTo>
                    <a:pt x="46" y="73"/>
                  </a:lnTo>
                  <a:lnTo>
                    <a:pt x="42" y="76"/>
                  </a:lnTo>
                  <a:lnTo>
                    <a:pt x="39" y="78"/>
                  </a:lnTo>
                  <a:lnTo>
                    <a:pt x="24" y="78"/>
                  </a:lnTo>
                  <a:lnTo>
                    <a:pt x="19" y="76"/>
                  </a:lnTo>
                  <a:lnTo>
                    <a:pt x="16" y="73"/>
                  </a:lnTo>
                  <a:lnTo>
                    <a:pt x="14" y="67"/>
                  </a:lnTo>
                  <a:lnTo>
                    <a:pt x="14" y="61"/>
                  </a:lnTo>
                  <a:lnTo>
                    <a:pt x="14" y="60"/>
                  </a:lnTo>
                  <a:lnTo>
                    <a:pt x="14" y="57"/>
                  </a:lnTo>
                  <a:lnTo>
                    <a:pt x="9" y="57"/>
                  </a:lnTo>
                  <a:lnTo>
                    <a:pt x="7" y="57"/>
                  </a:lnTo>
                  <a:lnTo>
                    <a:pt x="3" y="57"/>
                  </a:lnTo>
                  <a:lnTo>
                    <a:pt x="0" y="57"/>
                  </a:lnTo>
                  <a:lnTo>
                    <a:pt x="0" y="64"/>
                  </a:lnTo>
                  <a:lnTo>
                    <a:pt x="0" y="68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0" y="78"/>
                  </a:lnTo>
                  <a:lnTo>
                    <a:pt x="1" y="80"/>
                  </a:lnTo>
                  <a:lnTo>
                    <a:pt x="3" y="83"/>
                  </a:lnTo>
                  <a:lnTo>
                    <a:pt x="5" y="87"/>
                  </a:lnTo>
                  <a:lnTo>
                    <a:pt x="7" y="88"/>
                  </a:lnTo>
                  <a:lnTo>
                    <a:pt x="11" y="90"/>
                  </a:lnTo>
                  <a:lnTo>
                    <a:pt x="15" y="91"/>
                  </a:lnTo>
                  <a:lnTo>
                    <a:pt x="18" y="92"/>
                  </a:lnTo>
                  <a:lnTo>
                    <a:pt x="45" y="92"/>
                  </a:lnTo>
                  <a:lnTo>
                    <a:pt x="47" y="91"/>
                  </a:lnTo>
                  <a:lnTo>
                    <a:pt x="51" y="90"/>
                  </a:lnTo>
                  <a:lnTo>
                    <a:pt x="54" y="88"/>
                  </a:lnTo>
                  <a:lnTo>
                    <a:pt x="57" y="87"/>
                  </a:lnTo>
                  <a:lnTo>
                    <a:pt x="58" y="83"/>
                  </a:lnTo>
                  <a:lnTo>
                    <a:pt x="61" y="80"/>
                  </a:lnTo>
                  <a:lnTo>
                    <a:pt x="61" y="78"/>
                  </a:lnTo>
                  <a:lnTo>
                    <a:pt x="62" y="73"/>
                  </a:lnTo>
                  <a:lnTo>
                    <a:pt x="62" y="71"/>
                  </a:lnTo>
                  <a:lnTo>
                    <a:pt x="62" y="65"/>
                  </a:lnTo>
                  <a:lnTo>
                    <a:pt x="62" y="61"/>
                  </a:lnTo>
                  <a:lnTo>
                    <a:pt x="62" y="57"/>
                  </a:lnTo>
                  <a:lnTo>
                    <a:pt x="62" y="52"/>
                  </a:lnTo>
                  <a:lnTo>
                    <a:pt x="62" y="48"/>
                  </a:lnTo>
                  <a:lnTo>
                    <a:pt x="62" y="41"/>
                  </a:lnTo>
                  <a:lnTo>
                    <a:pt x="62" y="36"/>
                  </a:lnTo>
                  <a:lnTo>
                    <a:pt x="62" y="29"/>
                  </a:lnTo>
                  <a:lnTo>
                    <a:pt x="62" y="23"/>
                  </a:lnTo>
                  <a:lnTo>
                    <a:pt x="62" y="17"/>
                  </a:lnTo>
                  <a:lnTo>
                    <a:pt x="62" y="11"/>
                  </a:lnTo>
                  <a:lnTo>
                    <a:pt x="62" y="6"/>
                  </a:lnTo>
                  <a:lnTo>
                    <a:pt x="62" y="0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17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3" name="Freeform 91"/>
            <p:cNvSpPr>
              <a:spLocks/>
            </p:cNvSpPr>
            <p:nvPr/>
          </p:nvSpPr>
          <p:spPr bwMode="auto">
            <a:xfrm>
              <a:off x="3259" y="2841"/>
              <a:ext cx="84" cy="73"/>
            </a:xfrm>
            <a:custGeom>
              <a:avLst/>
              <a:gdLst>
                <a:gd name="T0" fmla="*/ 0 w 84"/>
                <a:gd name="T1" fmla="*/ 73 h 73"/>
                <a:gd name="T2" fmla="*/ 84 w 84"/>
                <a:gd name="T3" fmla="*/ 73 h 73"/>
                <a:gd name="T4" fmla="*/ 84 w 84"/>
                <a:gd name="T5" fmla="*/ 0 h 73"/>
                <a:gd name="T6" fmla="*/ 0 w 84"/>
                <a:gd name="T7" fmla="*/ 0 h 73"/>
                <a:gd name="T8" fmla="*/ 0 w 84"/>
                <a:gd name="T9" fmla="*/ 73 h 73"/>
                <a:gd name="T10" fmla="*/ 0 w 84"/>
                <a:gd name="T11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73">
                  <a:moveTo>
                    <a:pt x="0" y="73"/>
                  </a:moveTo>
                  <a:lnTo>
                    <a:pt x="84" y="73"/>
                  </a:lnTo>
                  <a:lnTo>
                    <a:pt x="84" y="0"/>
                  </a:lnTo>
                  <a:lnTo>
                    <a:pt x="0" y="0"/>
                  </a:lnTo>
                  <a:lnTo>
                    <a:pt x="0" y="73"/>
                  </a:lnTo>
                  <a:lnTo>
                    <a:pt x="0" y="73"/>
                  </a:lnTo>
                  <a:close/>
                </a:path>
              </a:pathLst>
            </a:custGeom>
            <a:solidFill>
              <a:srgbClr val="40BF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2524" name="Freeform 92"/>
            <p:cNvSpPr>
              <a:spLocks/>
            </p:cNvSpPr>
            <p:nvPr/>
          </p:nvSpPr>
          <p:spPr bwMode="auto">
            <a:xfrm>
              <a:off x="3899" y="2839"/>
              <a:ext cx="84" cy="75"/>
            </a:xfrm>
            <a:custGeom>
              <a:avLst/>
              <a:gdLst>
                <a:gd name="T0" fmla="*/ 0 w 84"/>
                <a:gd name="T1" fmla="*/ 75 h 75"/>
                <a:gd name="T2" fmla="*/ 84 w 84"/>
                <a:gd name="T3" fmla="*/ 75 h 75"/>
                <a:gd name="T4" fmla="*/ 84 w 84"/>
                <a:gd name="T5" fmla="*/ 0 h 75"/>
                <a:gd name="T6" fmla="*/ 0 w 84"/>
                <a:gd name="T7" fmla="*/ 0 h 75"/>
                <a:gd name="T8" fmla="*/ 0 w 84"/>
                <a:gd name="T9" fmla="*/ 75 h 75"/>
                <a:gd name="T10" fmla="*/ 0 w 84"/>
                <a:gd name="T11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75">
                  <a:moveTo>
                    <a:pt x="0" y="75"/>
                  </a:moveTo>
                  <a:lnTo>
                    <a:pt x="84" y="75"/>
                  </a:lnTo>
                  <a:lnTo>
                    <a:pt x="84" y="0"/>
                  </a:lnTo>
                  <a:lnTo>
                    <a:pt x="0" y="0"/>
                  </a:lnTo>
                  <a:lnTo>
                    <a:pt x="0" y="75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40BF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203950" y="875165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303267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1325" y="1626393"/>
            <a:ext cx="8077200" cy="4525963"/>
          </a:xfrm>
        </p:spPr>
        <p:txBody>
          <a:bodyPr/>
          <a:lstStyle/>
          <a:p>
            <a:pPr marL="0" indent="0">
              <a:buNone/>
            </a:pPr>
            <a:r>
              <a:rPr lang="en-US" sz="48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Properly position residents in:</a:t>
            </a:r>
          </a:p>
          <a:p>
            <a:pPr marL="741363" lvl="1" indent="-342900"/>
            <a:r>
              <a:rPr lang="en-US" sz="4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</a:t>
            </a:r>
          </a:p>
          <a:p>
            <a:pPr marL="741363" lvl="1" indent="-342900"/>
            <a:r>
              <a:rPr lang="en-US" sz="4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wheel chair</a:t>
            </a:r>
          </a:p>
          <a:p>
            <a:pPr marL="0" indent="0">
              <a:lnSpc>
                <a:spcPct val="90000"/>
              </a:lnSpc>
              <a:buNone/>
            </a:pP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248400" y="863876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pic>
        <p:nvPicPr>
          <p:cNvPr id="2050" name="Picture 2" descr="C:\Documents and Settings\amoore\Local Settings\Temporary Internet Files\Content.IE5\W1IZ4X6V\MC900445564[1].wmf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7904" y="1863771"/>
            <a:ext cx="2867559" cy="41527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68320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609600" y="1905000"/>
            <a:ext cx="8077200" cy="4525963"/>
          </a:xfrm>
        </p:spPr>
        <p:txBody>
          <a:bodyPr/>
          <a:lstStyle/>
          <a:p>
            <a:pPr marL="0" indent="0" algn="ctr">
              <a:buNone/>
            </a:pPr>
            <a:r>
              <a:rPr lang="en-US" sz="48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OBSERVE </a:t>
            </a:r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 LIFT </a:t>
            </a:r>
            <a:r>
              <a:rPr lang="en-US" sz="48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 </a:t>
            </a:r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LIMITED LIFT </a:t>
            </a:r>
            <a:r>
              <a:rPr lang="en-US" sz="48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POLICIES TO PREVENT FALLS AND INJURY TO RESIDENT AND NURSE AIDE</a:t>
            </a:r>
            <a:endParaRPr lang="en-US" sz="4800" b="1" dirty="0">
              <a:solidFill>
                <a:srgbClr val="008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lnSpc>
                <a:spcPct val="90000"/>
              </a:lnSpc>
              <a:buNone/>
            </a:pP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248400" y="863876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994965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436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441325" y="1626393"/>
            <a:ext cx="8077200" cy="4525963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any facility structure hazard immediately that could lead to falls</a:t>
            </a:r>
          </a:p>
          <a:p>
            <a:pPr marL="969963" lvl="1" indent="-571500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frayed carpeting</a:t>
            </a:r>
          </a:p>
          <a:p>
            <a:pPr marL="969963" lvl="1" indent="-571500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loose or broken side rails</a:t>
            </a:r>
          </a:p>
          <a:p>
            <a:pPr marL="969963" lvl="1" indent="-571500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lights that don’t work</a:t>
            </a:r>
          </a:p>
          <a:p>
            <a:pPr marL="0" indent="0">
              <a:lnSpc>
                <a:spcPct val="90000"/>
              </a:lnSpc>
              <a:buNone/>
            </a:pP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87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8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89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" name="Rectangle 2"/>
          <p:cNvSpPr/>
          <p:nvPr/>
        </p:nvSpPr>
        <p:spPr>
          <a:xfrm>
            <a:off x="6160333" y="879283"/>
            <a:ext cx="1967205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b="1" dirty="0"/>
              <a:t>Preventing Falls</a:t>
            </a:r>
            <a:endParaRPr lang="en-US" dirty="0"/>
          </a:p>
        </p:txBody>
      </p:sp>
      <p:grpSp>
        <p:nvGrpSpPr>
          <p:cNvPr id="90" name="Group 297"/>
          <p:cNvGrpSpPr>
            <a:grpSpLocks/>
          </p:cNvGrpSpPr>
          <p:nvPr/>
        </p:nvGrpSpPr>
        <p:grpSpPr bwMode="auto">
          <a:xfrm flipH="1">
            <a:off x="6662986" y="4638000"/>
            <a:ext cx="1672350" cy="1507015"/>
            <a:chOff x="3113" y="1317"/>
            <a:chExt cx="2514" cy="2300"/>
          </a:xfrm>
        </p:grpSpPr>
        <p:sp>
          <p:nvSpPr>
            <p:cNvPr id="91" name="Freeform 8"/>
            <p:cNvSpPr>
              <a:spLocks noEditPoints="1"/>
            </p:cNvSpPr>
            <p:nvPr/>
          </p:nvSpPr>
          <p:spPr bwMode="auto">
            <a:xfrm>
              <a:off x="3154" y="1317"/>
              <a:ext cx="2227" cy="2143"/>
            </a:xfrm>
            <a:custGeom>
              <a:avLst/>
              <a:gdLst>
                <a:gd name="T0" fmla="*/ 2419 w 3990"/>
                <a:gd name="T1" fmla="*/ 1061 h 3841"/>
                <a:gd name="T2" fmla="*/ 2395 w 3990"/>
                <a:gd name="T3" fmla="*/ 1449 h 3841"/>
                <a:gd name="T4" fmla="*/ 2151 w 3990"/>
                <a:gd name="T5" fmla="*/ 1628 h 3841"/>
                <a:gd name="T6" fmla="*/ 2279 w 3990"/>
                <a:gd name="T7" fmla="*/ 1979 h 3841"/>
                <a:gd name="T8" fmla="*/ 2276 w 3990"/>
                <a:gd name="T9" fmla="*/ 2480 h 3841"/>
                <a:gd name="T10" fmla="*/ 2582 w 3990"/>
                <a:gd name="T11" fmla="*/ 2375 h 3841"/>
                <a:gd name="T12" fmla="*/ 2622 w 3990"/>
                <a:gd name="T13" fmla="*/ 2470 h 3841"/>
                <a:gd name="T14" fmla="*/ 2686 w 3990"/>
                <a:gd name="T15" fmla="*/ 2533 h 3841"/>
                <a:gd name="T16" fmla="*/ 2873 w 3990"/>
                <a:gd name="T17" fmla="*/ 2434 h 3841"/>
                <a:gd name="T18" fmla="*/ 2636 w 3990"/>
                <a:gd name="T19" fmla="*/ 2229 h 3841"/>
                <a:gd name="T20" fmla="*/ 2696 w 3990"/>
                <a:gd name="T21" fmla="*/ 2023 h 3841"/>
                <a:gd name="T22" fmla="*/ 2974 w 3990"/>
                <a:gd name="T23" fmla="*/ 2107 h 3841"/>
                <a:gd name="T24" fmla="*/ 2827 w 3990"/>
                <a:gd name="T25" fmla="*/ 1801 h 3841"/>
                <a:gd name="T26" fmla="*/ 3174 w 3990"/>
                <a:gd name="T27" fmla="*/ 1933 h 3841"/>
                <a:gd name="T28" fmla="*/ 3146 w 3990"/>
                <a:gd name="T29" fmla="*/ 2164 h 3841"/>
                <a:gd name="T30" fmla="*/ 3383 w 3990"/>
                <a:gd name="T31" fmla="*/ 1900 h 3841"/>
                <a:gd name="T32" fmla="*/ 3148 w 3990"/>
                <a:gd name="T33" fmla="*/ 2280 h 3841"/>
                <a:gd name="T34" fmla="*/ 3414 w 3990"/>
                <a:gd name="T35" fmla="*/ 2232 h 3841"/>
                <a:gd name="T36" fmla="*/ 3217 w 3990"/>
                <a:gd name="T37" fmla="*/ 2490 h 3841"/>
                <a:gd name="T38" fmla="*/ 3069 w 3990"/>
                <a:gd name="T39" fmla="*/ 2795 h 3841"/>
                <a:gd name="T40" fmla="*/ 2743 w 3990"/>
                <a:gd name="T41" fmla="*/ 3082 h 3841"/>
                <a:gd name="T42" fmla="*/ 3605 w 3990"/>
                <a:gd name="T43" fmla="*/ 2898 h 3841"/>
                <a:gd name="T44" fmla="*/ 3730 w 3990"/>
                <a:gd name="T45" fmla="*/ 3642 h 3841"/>
                <a:gd name="T46" fmla="*/ 2669 w 3990"/>
                <a:gd name="T47" fmla="*/ 3532 h 3841"/>
                <a:gd name="T48" fmla="*/ 2156 w 3990"/>
                <a:gd name="T49" fmla="*/ 3485 h 3841"/>
                <a:gd name="T50" fmla="*/ 1666 w 3990"/>
                <a:gd name="T51" fmla="*/ 3211 h 3841"/>
                <a:gd name="T52" fmla="*/ 1488 w 3990"/>
                <a:gd name="T53" fmla="*/ 3217 h 3841"/>
                <a:gd name="T54" fmla="*/ 1478 w 3990"/>
                <a:gd name="T55" fmla="*/ 3568 h 3841"/>
                <a:gd name="T56" fmla="*/ 1520 w 3990"/>
                <a:gd name="T57" fmla="*/ 3839 h 3841"/>
                <a:gd name="T58" fmla="*/ 1386 w 3990"/>
                <a:gd name="T59" fmla="*/ 3520 h 3841"/>
                <a:gd name="T60" fmla="*/ 1286 w 3990"/>
                <a:gd name="T61" fmla="*/ 3507 h 3841"/>
                <a:gd name="T62" fmla="*/ 970 w 3990"/>
                <a:gd name="T63" fmla="*/ 3638 h 3841"/>
                <a:gd name="T64" fmla="*/ 656 w 3990"/>
                <a:gd name="T65" fmla="*/ 3408 h 3841"/>
                <a:gd name="T66" fmla="*/ 972 w 3990"/>
                <a:gd name="T67" fmla="*/ 3283 h 3841"/>
                <a:gd name="T68" fmla="*/ 1136 w 3990"/>
                <a:gd name="T69" fmla="*/ 3239 h 3841"/>
                <a:gd name="T70" fmla="*/ 1281 w 3990"/>
                <a:gd name="T71" fmla="*/ 3171 h 3841"/>
                <a:gd name="T72" fmla="*/ 1202 w 3990"/>
                <a:gd name="T73" fmla="*/ 3086 h 3841"/>
                <a:gd name="T74" fmla="*/ 812 w 3990"/>
                <a:gd name="T75" fmla="*/ 2888 h 3841"/>
                <a:gd name="T76" fmla="*/ 728 w 3990"/>
                <a:gd name="T77" fmla="*/ 2724 h 3841"/>
                <a:gd name="T78" fmla="*/ 598 w 3990"/>
                <a:gd name="T79" fmla="*/ 3086 h 3841"/>
                <a:gd name="T80" fmla="*/ 610 w 3990"/>
                <a:gd name="T81" fmla="*/ 2768 h 3841"/>
                <a:gd name="T82" fmla="*/ 279 w 3990"/>
                <a:gd name="T83" fmla="*/ 3035 h 3841"/>
                <a:gd name="T84" fmla="*/ 424 w 3990"/>
                <a:gd name="T85" fmla="*/ 2706 h 3841"/>
                <a:gd name="T86" fmla="*/ 210 w 3990"/>
                <a:gd name="T87" fmla="*/ 2910 h 3841"/>
                <a:gd name="T88" fmla="*/ 11 w 3990"/>
                <a:gd name="T89" fmla="*/ 2816 h 3841"/>
                <a:gd name="T90" fmla="*/ 49 w 3990"/>
                <a:gd name="T91" fmla="*/ 2039 h 3841"/>
                <a:gd name="T92" fmla="*/ 138 w 3990"/>
                <a:gd name="T93" fmla="*/ 1590 h 3841"/>
                <a:gd name="T94" fmla="*/ 307 w 3990"/>
                <a:gd name="T95" fmla="*/ 1585 h 3841"/>
                <a:gd name="T96" fmla="*/ 918 w 3990"/>
                <a:gd name="T97" fmla="*/ 1643 h 3841"/>
                <a:gd name="T98" fmla="*/ 1422 w 3990"/>
                <a:gd name="T99" fmla="*/ 1187 h 3841"/>
                <a:gd name="T100" fmla="*/ 2156 w 3990"/>
                <a:gd name="T101" fmla="*/ 712 h 3841"/>
                <a:gd name="T102" fmla="*/ 2225 w 3990"/>
                <a:gd name="T103" fmla="*/ 88 h 3841"/>
                <a:gd name="T104" fmla="*/ 391 w 3990"/>
                <a:gd name="T105" fmla="*/ 2350 h 3841"/>
                <a:gd name="T106" fmla="*/ 487 w 3990"/>
                <a:gd name="T107" fmla="*/ 2569 h 3841"/>
                <a:gd name="T108" fmla="*/ 605 w 3990"/>
                <a:gd name="T109" fmla="*/ 2378 h 3841"/>
                <a:gd name="T110" fmla="*/ 960 w 3990"/>
                <a:gd name="T111" fmla="*/ 2492 h 3841"/>
                <a:gd name="T112" fmla="*/ 1006 w 3990"/>
                <a:gd name="T113" fmla="*/ 2946 h 3841"/>
                <a:gd name="T114" fmla="*/ 1158 w 3990"/>
                <a:gd name="T115" fmla="*/ 2655 h 3841"/>
                <a:gd name="T116" fmla="*/ 1047 w 3990"/>
                <a:gd name="T117" fmla="*/ 2444 h 3841"/>
                <a:gd name="T118" fmla="*/ 2830 w 3990"/>
                <a:gd name="T119" fmla="*/ 2725 h 3841"/>
                <a:gd name="T120" fmla="*/ 2855 w 3990"/>
                <a:gd name="T121" fmla="*/ 2711 h 3841"/>
                <a:gd name="T122" fmla="*/ 2552 w 3990"/>
                <a:gd name="T123" fmla="*/ 2939 h 3841"/>
                <a:gd name="T124" fmla="*/ 1914 w 3990"/>
                <a:gd name="T125" fmla="*/ 3086 h 38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90" h="3841">
                  <a:moveTo>
                    <a:pt x="2391" y="90"/>
                  </a:moveTo>
                  <a:lnTo>
                    <a:pt x="2411" y="153"/>
                  </a:lnTo>
                  <a:lnTo>
                    <a:pt x="2427" y="218"/>
                  </a:lnTo>
                  <a:lnTo>
                    <a:pt x="2434" y="286"/>
                  </a:lnTo>
                  <a:lnTo>
                    <a:pt x="2439" y="355"/>
                  </a:lnTo>
                  <a:lnTo>
                    <a:pt x="2437" y="424"/>
                  </a:lnTo>
                  <a:lnTo>
                    <a:pt x="2436" y="496"/>
                  </a:lnTo>
                  <a:lnTo>
                    <a:pt x="2431" y="567"/>
                  </a:lnTo>
                  <a:lnTo>
                    <a:pt x="2427" y="639"/>
                  </a:lnTo>
                  <a:lnTo>
                    <a:pt x="2419" y="689"/>
                  </a:lnTo>
                  <a:lnTo>
                    <a:pt x="2413" y="741"/>
                  </a:lnTo>
                  <a:lnTo>
                    <a:pt x="2404" y="794"/>
                  </a:lnTo>
                  <a:lnTo>
                    <a:pt x="2400" y="848"/>
                  </a:lnTo>
                  <a:lnTo>
                    <a:pt x="2393" y="901"/>
                  </a:lnTo>
                  <a:lnTo>
                    <a:pt x="2390" y="955"/>
                  </a:lnTo>
                  <a:lnTo>
                    <a:pt x="2388" y="1008"/>
                  </a:lnTo>
                  <a:lnTo>
                    <a:pt x="2393" y="1062"/>
                  </a:lnTo>
                  <a:lnTo>
                    <a:pt x="2404" y="1062"/>
                  </a:lnTo>
                  <a:lnTo>
                    <a:pt x="2419" y="1061"/>
                  </a:lnTo>
                  <a:lnTo>
                    <a:pt x="2434" y="1057"/>
                  </a:lnTo>
                  <a:lnTo>
                    <a:pt x="2449" y="1054"/>
                  </a:lnTo>
                  <a:lnTo>
                    <a:pt x="2460" y="1051"/>
                  </a:lnTo>
                  <a:lnTo>
                    <a:pt x="2472" y="1054"/>
                  </a:lnTo>
                  <a:lnTo>
                    <a:pt x="2480" y="1062"/>
                  </a:lnTo>
                  <a:lnTo>
                    <a:pt x="2485" y="1079"/>
                  </a:lnTo>
                  <a:lnTo>
                    <a:pt x="2482" y="1126"/>
                  </a:lnTo>
                  <a:lnTo>
                    <a:pt x="2482" y="1174"/>
                  </a:lnTo>
                  <a:lnTo>
                    <a:pt x="2482" y="1220"/>
                  </a:lnTo>
                  <a:lnTo>
                    <a:pt x="2483" y="1266"/>
                  </a:lnTo>
                  <a:lnTo>
                    <a:pt x="2482" y="1311"/>
                  </a:lnTo>
                  <a:lnTo>
                    <a:pt x="2478" y="1357"/>
                  </a:lnTo>
                  <a:lnTo>
                    <a:pt x="2474" y="1403"/>
                  </a:lnTo>
                  <a:lnTo>
                    <a:pt x="2465" y="1449"/>
                  </a:lnTo>
                  <a:lnTo>
                    <a:pt x="2451" y="1451"/>
                  </a:lnTo>
                  <a:lnTo>
                    <a:pt x="2437" y="1451"/>
                  </a:lnTo>
                  <a:lnTo>
                    <a:pt x="2423" y="1449"/>
                  </a:lnTo>
                  <a:lnTo>
                    <a:pt x="2409" y="1451"/>
                  </a:lnTo>
                  <a:lnTo>
                    <a:pt x="2395" y="1449"/>
                  </a:lnTo>
                  <a:lnTo>
                    <a:pt x="2385" y="1452"/>
                  </a:lnTo>
                  <a:lnTo>
                    <a:pt x="2375" y="1455"/>
                  </a:lnTo>
                  <a:lnTo>
                    <a:pt x="2368" y="1464"/>
                  </a:lnTo>
                  <a:lnTo>
                    <a:pt x="2340" y="1465"/>
                  </a:lnTo>
                  <a:lnTo>
                    <a:pt x="2316" y="1464"/>
                  </a:lnTo>
                  <a:lnTo>
                    <a:pt x="2291" y="1459"/>
                  </a:lnTo>
                  <a:lnTo>
                    <a:pt x="2268" y="1454"/>
                  </a:lnTo>
                  <a:lnTo>
                    <a:pt x="2243" y="1447"/>
                  </a:lnTo>
                  <a:lnTo>
                    <a:pt x="2220" y="1442"/>
                  </a:lnTo>
                  <a:lnTo>
                    <a:pt x="2196" y="1439"/>
                  </a:lnTo>
                  <a:lnTo>
                    <a:pt x="2173" y="1441"/>
                  </a:lnTo>
                  <a:lnTo>
                    <a:pt x="2173" y="1464"/>
                  </a:lnTo>
                  <a:lnTo>
                    <a:pt x="2173" y="1488"/>
                  </a:lnTo>
                  <a:lnTo>
                    <a:pt x="2171" y="1511"/>
                  </a:lnTo>
                  <a:lnTo>
                    <a:pt x="2169" y="1536"/>
                  </a:lnTo>
                  <a:lnTo>
                    <a:pt x="2164" y="1559"/>
                  </a:lnTo>
                  <a:lnTo>
                    <a:pt x="2161" y="1582"/>
                  </a:lnTo>
                  <a:lnTo>
                    <a:pt x="2156" y="1605"/>
                  </a:lnTo>
                  <a:lnTo>
                    <a:pt x="2151" y="1628"/>
                  </a:lnTo>
                  <a:lnTo>
                    <a:pt x="2153" y="1646"/>
                  </a:lnTo>
                  <a:lnTo>
                    <a:pt x="2156" y="1666"/>
                  </a:lnTo>
                  <a:lnTo>
                    <a:pt x="2161" y="1684"/>
                  </a:lnTo>
                  <a:lnTo>
                    <a:pt x="2168" y="1702"/>
                  </a:lnTo>
                  <a:lnTo>
                    <a:pt x="2174" y="1719"/>
                  </a:lnTo>
                  <a:lnTo>
                    <a:pt x="2184" y="1737"/>
                  </a:lnTo>
                  <a:lnTo>
                    <a:pt x="2194" y="1753"/>
                  </a:lnTo>
                  <a:lnTo>
                    <a:pt x="2207" y="1770"/>
                  </a:lnTo>
                  <a:lnTo>
                    <a:pt x="2207" y="1784"/>
                  </a:lnTo>
                  <a:lnTo>
                    <a:pt x="2212" y="1799"/>
                  </a:lnTo>
                  <a:lnTo>
                    <a:pt x="2217" y="1814"/>
                  </a:lnTo>
                  <a:lnTo>
                    <a:pt x="2225" y="1831"/>
                  </a:lnTo>
                  <a:lnTo>
                    <a:pt x="2230" y="1845"/>
                  </a:lnTo>
                  <a:lnTo>
                    <a:pt x="2235" y="1862"/>
                  </a:lnTo>
                  <a:lnTo>
                    <a:pt x="2235" y="1877"/>
                  </a:lnTo>
                  <a:lnTo>
                    <a:pt x="2235" y="1893"/>
                  </a:lnTo>
                  <a:lnTo>
                    <a:pt x="2225" y="1901"/>
                  </a:lnTo>
                  <a:lnTo>
                    <a:pt x="2250" y="1939"/>
                  </a:lnTo>
                  <a:lnTo>
                    <a:pt x="2279" y="1979"/>
                  </a:lnTo>
                  <a:lnTo>
                    <a:pt x="2307" y="2018"/>
                  </a:lnTo>
                  <a:lnTo>
                    <a:pt x="2337" y="2058"/>
                  </a:lnTo>
                  <a:lnTo>
                    <a:pt x="2363" y="2097"/>
                  </a:lnTo>
                  <a:lnTo>
                    <a:pt x="2386" y="2140"/>
                  </a:lnTo>
                  <a:lnTo>
                    <a:pt x="2404" y="2183"/>
                  </a:lnTo>
                  <a:lnTo>
                    <a:pt x="2418" y="2232"/>
                  </a:lnTo>
                  <a:lnTo>
                    <a:pt x="2414" y="2260"/>
                  </a:lnTo>
                  <a:lnTo>
                    <a:pt x="2404" y="2286"/>
                  </a:lnTo>
                  <a:lnTo>
                    <a:pt x="2388" y="2306"/>
                  </a:lnTo>
                  <a:lnTo>
                    <a:pt x="2368" y="2327"/>
                  </a:lnTo>
                  <a:lnTo>
                    <a:pt x="2345" y="2345"/>
                  </a:lnTo>
                  <a:lnTo>
                    <a:pt x="2326" y="2365"/>
                  </a:lnTo>
                  <a:lnTo>
                    <a:pt x="2307" y="2385"/>
                  </a:lnTo>
                  <a:lnTo>
                    <a:pt x="2294" y="2411"/>
                  </a:lnTo>
                  <a:lnTo>
                    <a:pt x="2291" y="2426"/>
                  </a:lnTo>
                  <a:lnTo>
                    <a:pt x="2289" y="2442"/>
                  </a:lnTo>
                  <a:lnTo>
                    <a:pt x="2284" y="2456"/>
                  </a:lnTo>
                  <a:lnTo>
                    <a:pt x="2276" y="2470"/>
                  </a:lnTo>
                  <a:lnTo>
                    <a:pt x="2276" y="2480"/>
                  </a:lnTo>
                  <a:lnTo>
                    <a:pt x="2281" y="2489"/>
                  </a:lnTo>
                  <a:lnTo>
                    <a:pt x="2286" y="2495"/>
                  </a:lnTo>
                  <a:lnTo>
                    <a:pt x="2293" y="2507"/>
                  </a:lnTo>
                  <a:lnTo>
                    <a:pt x="2294" y="2520"/>
                  </a:lnTo>
                  <a:lnTo>
                    <a:pt x="2298" y="2533"/>
                  </a:lnTo>
                  <a:lnTo>
                    <a:pt x="2301" y="2546"/>
                  </a:lnTo>
                  <a:lnTo>
                    <a:pt x="2306" y="2558"/>
                  </a:lnTo>
                  <a:lnTo>
                    <a:pt x="2326" y="2540"/>
                  </a:lnTo>
                  <a:lnTo>
                    <a:pt x="2347" y="2523"/>
                  </a:lnTo>
                  <a:lnTo>
                    <a:pt x="2368" y="2508"/>
                  </a:lnTo>
                  <a:lnTo>
                    <a:pt x="2391" y="2495"/>
                  </a:lnTo>
                  <a:lnTo>
                    <a:pt x="2413" y="2479"/>
                  </a:lnTo>
                  <a:lnTo>
                    <a:pt x="2436" y="2464"/>
                  </a:lnTo>
                  <a:lnTo>
                    <a:pt x="2457" y="2446"/>
                  </a:lnTo>
                  <a:lnTo>
                    <a:pt x="2478" y="2428"/>
                  </a:lnTo>
                  <a:lnTo>
                    <a:pt x="2501" y="2411"/>
                  </a:lnTo>
                  <a:lnTo>
                    <a:pt x="2528" y="2398"/>
                  </a:lnTo>
                  <a:lnTo>
                    <a:pt x="2554" y="2383"/>
                  </a:lnTo>
                  <a:lnTo>
                    <a:pt x="2582" y="2375"/>
                  </a:lnTo>
                  <a:lnTo>
                    <a:pt x="2610" y="2367"/>
                  </a:lnTo>
                  <a:lnTo>
                    <a:pt x="2640" y="2364"/>
                  </a:lnTo>
                  <a:lnTo>
                    <a:pt x="2669" y="2365"/>
                  </a:lnTo>
                  <a:lnTo>
                    <a:pt x="2701" y="2373"/>
                  </a:lnTo>
                  <a:lnTo>
                    <a:pt x="2710" y="2378"/>
                  </a:lnTo>
                  <a:lnTo>
                    <a:pt x="2724" y="2383"/>
                  </a:lnTo>
                  <a:lnTo>
                    <a:pt x="2735" y="2388"/>
                  </a:lnTo>
                  <a:lnTo>
                    <a:pt x="2748" y="2395"/>
                  </a:lnTo>
                  <a:lnTo>
                    <a:pt x="2758" y="2401"/>
                  </a:lnTo>
                  <a:lnTo>
                    <a:pt x="2770" y="2411"/>
                  </a:lnTo>
                  <a:lnTo>
                    <a:pt x="2779" y="2419"/>
                  </a:lnTo>
                  <a:lnTo>
                    <a:pt x="2791" y="2433"/>
                  </a:lnTo>
                  <a:lnTo>
                    <a:pt x="2786" y="2442"/>
                  </a:lnTo>
                  <a:lnTo>
                    <a:pt x="2786" y="2456"/>
                  </a:lnTo>
                  <a:lnTo>
                    <a:pt x="2781" y="2466"/>
                  </a:lnTo>
                  <a:lnTo>
                    <a:pt x="2771" y="2470"/>
                  </a:lnTo>
                  <a:lnTo>
                    <a:pt x="2717" y="2456"/>
                  </a:lnTo>
                  <a:lnTo>
                    <a:pt x="2669" y="2457"/>
                  </a:lnTo>
                  <a:lnTo>
                    <a:pt x="2622" y="2470"/>
                  </a:lnTo>
                  <a:lnTo>
                    <a:pt x="2579" y="2495"/>
                  </a:lnTo>
                  <a:lnTo>
                    <a:pt x="2536" y="2523"/>
                  </a:lnTo>
                  <a:lnTo>
                    <a:pt x="2497" y="2559"/>
                  </a:lnTo>
                  <a:lnTo>
                    <a:pt x="2460" y="2595"/>
                  </a:lnTo>
                  <a:lnTo>
                    <a:pt x="2426" y="2633"/>
                  </a:lnTo>
                  <a:lnTo>
                    <a:pt x="2439" y="2628"/>
                  </a:lnTo>
                  <a:lnTo>
                    <a:pt x="2452" y="2625"/>
                  </a:lnTo>
                  <a:lnTo>
                    <a:pt x="2465" y="2620"/>
                  </a:lnTo>
                  <a:lnTo>
                    <a:pt x="2478" y="2615"/>
                  </a:lnTo>
                  <a:lnTo>
                    <a:pt x="2492" y="2607"/>
                  </a:lnTo>
                  <a:lnTo>
                    <a:pt x="2505" y="2602"/>
                  </a:lnTo>
                  <a:lnTo>
                    <a:pt x="2520" y="2595"/>
                  </a:lnTo>
                  <a:lnTo>
                    <a:pt x="2534" y="2592"/>
                  </a:lnTo>
                  <a:lnTo>
                    <a:pt x="2559" y="2582"/>
                  </a:lnTo>
                  <a:lnTo>
                    <a:pt x="2584" y="2572"/>
                  </a:lnTo>
                  <a:lnTo>
                    <a:pt x="2608" y="2559"/>
                  </a:lnTo>
                  <a:lnTo>
                    <a:pt x="2633" y="2549"/>
                  </a:lnTo>
                  <a:lnTo>
                    <a:pt x="2658" y="2540"/>
                  </a:lnTo>
                  <a:lnTo>
                    <a:pt x="2686" y="2533"/>
                  </a:lnTo>
                  <a:lnTo>
                    <a:pt x="2714" y="2530"/>
                  </a:lnTo>
                  <a:lnTo>
                    <a:pt x="2743" y="2533"/>
                  </a:lnTo>
                  <a:lnTo>
                    <a:pt x="2758" y="2538"/>
                  </a:lnTo>
                  <a:lnTo>
                    <a:pt x="2773" y="2546"/>
                  </a:lnTo>
                  <a:lnTo>
                    <a:pt x="2786" y="2556"/>
                  </a:lnTo>
                  <a:lnTo>
                    <a:pt x="2801" y="2567"/>
                  </a:lnTo>
                  <a:lnTo>
                    <a:pt x="2812" y="2579"/>
                  </a:lnTo>
                  <a:lnTo>
                    <a:pt x="2824" y="2594"/>
                  </a:lnTo>
                  <a:lnTo>
                    <a:pt x="2835" y="2609"/>
                  </a:lnTo>
                  <a:lnTo>
                    <a:pt x="2847" y="2623"/>
                  </a:lnTo>
                  <a:lnTo>
                    <a:pt x="2896" y="2632"/>
                  </a:lnTo>
                  <a:lnTo>
                    <a:pt x="2891" y="2607"/>
                  </a:lnTo>
                  <a:lnTo>
                    <a:pt x="2888" y="2582"/>
                  </a:lnTo>
                  <a:lnTo>
                    <a:pt x="2885" y="2558"/>
                  </a:lnTo>
                  <a:lnTo>
                    <a:pt x="2881" y="2533"/>
                  </a:lnTo>
                  <a:lnTo>
                    <a:pt x="2877" y="2508"/>
                  </a:lnTo>
                  <a:lnTo>
                    <a:pt x="2875" y="2484"/>
                  </a:lnTo>
                  <a:lnTo>
                    <a:pt x="2873" y="2459"/>
                  </a:lnTo>
                  <a:lnTo>
                    <a:pt x="2873" y="2434"/>
                  </a:lnTo>
                  <a:lnTo>
                    <a:pt x="2868" y="2424"/>
                  </a:lnTo>
                  <a:lnTo>
                    <a:pt x="2867" y="2416"/>
                  </a:lnTo>
                  <a:lnTo>
                    <a:pt x="2867" y="2408"/>
                  </a:lnTo>
                  <a:lnTo>
                    <a:pt x="2875" y="2403"/>
                  </a:lnTo>
                  <a:lnTo>
                    <a:pt x="2870" y="2383"/>
                  </a:lnTo>
                  <a:lnTo>
                    <a:pt x="2868" y="2365"/>
                  </a:lnTo>
                  <a:lnTo>
                    <a:pt x="2865" y="2347"/>
                  </a:lnTo>
                  <a:lnTo>
                    <a:pt x="2862" y="2329"/>
                  </a:lnTo>
                  <a:lnTo>
                    <a:pt x="2855" y="2311"/>
                  </a:lnTo>
                  <a:lnTo>
                    <a:pt x="2845" y="2298"/>
                  </a:lnTo>
                  <a:lnTo>
                    <a:pt x="2830" y="2285"/>
                  </a:lnTo>
                  <a:lnTo>
                    <a:pt x="2814" y="2276"/>
                  </a:lnTo>
                  <a:lnTo>
                    <a:pt x="2786" y="2271"/>
                  </a:lnTo>
                  <a:lnTo>
                    <a:pt x="2760" y="2268"/>
                  </a:lnTo>
                  <a:lnTo>
                    <a:pt x="2735" y="2262"/>
                  </a:lnTo>
                  <a:lnTo>
                    <a:pt x="2710" y="2257"/>
                  </a:lnTo>
                  <a:lnTo>
                    <a:pt x="2684" y="2248"/>
                  </a:lnTo>
                  <a:lnTo>
                    <a:pt x="2661" y="2240"/>
                  </a:lnTo>
                  <a:lnTo>
                    <a:pt x="2636" y="2229"/>
                  </a:lnTo>
                  <a:lnTo>
                    <a:pt x="2617" y="2215"/>
                  </a:lnTo>
                  <a:lnTo>
                    <a:pt x="2600" y="2201"/>
                  </a:lnTo>
                  <a:lnTo>
                    <a:pt x="2589" y="2187"/>
                  </a:lnTo>
                  <a:lnTo>
                    <a:pt x="2579" y="2173"/>
                  </a:lnTo>
                  <a:lnTo>
                    <a:pt x="2572" y="2158"/>
                  </a:lnTo>
                  <a:lnTo>
                    <a:pt x="2566" y="2140"/>
                  </a:lnTo>
                  <a:lnTo>
                    <a:pt x="2561" y="2122"/>
                  </a:lnTo>
                  <a:lnTo>
                    <a:pt x="2559" y="2104"/>
                  </a:lnTo>
                  <a:lnTo>
                    <a:pt x="2559" y="2085"/>
                  </a:lnTo>
                  <a:lnTo>
                    <a:pt x="2564" y="2071"/>
                  </a:lnTo>
                  <a:lnTo>
                    <a:pt x="2571" y="2059"/>
                  </a:lnTo>
                  <a:lnTo>
                    <a:pt x="2577" y="2046"/>
                  </a:lnTo>
                  <a:lnTo>
                    <a:pt x="2587" y="2036"/>
                  </a:lnTo>
                  <a:lnTo>
                    <a:pt x="2595" y="2026"/>
                  </a:lnTo>
                  <a:lnTo>
                    <a:pt x="2607" y="2018"/>
                  </a:lnTo>
                  <a:lnTo>
                    <a:pt x="2618" y="2011"/>
                  </a:lnTo>
                  <a:lnTo>
                    <a:pt x="2633" y="2008"/>
                  </a:lnTo>
                  <a:lnTo>
                    <a:pt x="2666" y="2010"/>
                  </a:lnTo>
                  <a:lnTo>
                    <a:pt x="2696" y="2023"/>
                  </a:lnTo>
                  <a:lnTo>
                    <a:pt x="2722" y="2041"/>
                  </a:lnTo>
                  <a:lnTo>
                    <a:pt x="2748" y="2064"/>
                  </a:lnTo>
                  <a:lnTo>
                    <a:pt x="2770" y="2087"/>
                  </a:lnTo>
                  <a:lnTo>
                    <a:pt x="2794" y="2113"/>
                  </a:lnTo>
                  <a:lnTo>
                    <a:pt x="2817" y="2136"/>
                  </a:lnTo>
                  <a:lnTo>
                    <a:pt x="2844" y="2160"/>
                  </a:lnTo>
                  <a:lnTo>
                    <a:pt x="2860" y="2164"/>
                  </a:lnTo>
                  <a:lnTo>
                    <a:pt x="2877" y="2169"/>
                  </a:lnTo>
                  <a:lnTo>
                    <a:pt x="2885" y="2169"/>
                  </a:lnTo>
                  <a:lnTo>
                    <a:pt x="2895" y="2169"/>
                  </a:lnTo>
                  <a:lnTo>
                    <a:pt x="2904" y="2168"/>
                  </a:lnTo>
                  <a:lnTo>
                    <a:pt x="2914" y="2168"/>
                  </a:lnTo>
                  <a:lnTo>
                    <a:pt x="2924" y="2161"/>
                  </a:lnTo>
                  <a:lnTo>
                    <a:pt x="2934" y="2155"/>
                  </a:lnTo>
                  <a:lnTo>
                    <a:pt x="2944" y="2146"/>
                  </a:lnTo>
                  <a:lnTo>
                    <a:pt x="2954" y="2138"/>
                  </a:lnTo>
                  <a:lnTo>
                    <a:pt x="2960" y="2128"/>
                  </a:lnTo>
                  <a:lnTo>
                    <a:pt x="2969" y="2118"/>
                  </a:lnTo>
                  <a:lnTo>
                    <a:pt x="2974" y="2107"/>
                  </a:lnTo>
                  <a:lnTo>
                    <a:pt x="2978" y="2097"/>
                  </a:lnTo>
                  <a:lnTo>
                    <a:pt x="2978" y="2084"/>
                  </a:lnTo>
                  <a:lnTo>
                    <a:pt x="2980" y="2074"/>
                  </a:lnTo>
                  <a:lnTo>
                    <a:pt x="2980" y="2061"/>
                  </a:lnTo>
                  <a:lnTo>
                    <a:pt x="2982" y="2051"/>
                  </a:lnTo>
                  <a:lnTo>
                    <a:pt x="2980" y="2038"/>
                  </a:lnTo>
                  <a:lnTo>
                    <a:pt x="2978" y="2026"/>
                  </a:lnTo>
                  <a:lnTo>
                    <a:pt x="2977" y="2016"/>
                  </a:lnTo>
                  <a:lnTo>
                    <a:pt x="2975" y="2007"/>
                  </a:lnTo>
                  <a:lnTo>
                    <a:pt x="2955" y="1984"/>
                  </a:lnTo>
                  <a:lnTo>
                    <a:pt x="2936" y="1960"/>
                  </a:lnTo>
                  <a:lnTo>
                    <a:pt x="2916" y="1937"/>
                  </a:lnTo>
                  <a:lnTo>
                    <a:pt x="2898" y="1914"/>
                  </a:lnTo>
                  <a:lnTo>
                    <a:pt x="2878" y="1890"/>
                  </a:lnTo>
                  <a:lnTo>
                    <a:pt x="2862" y="1867"/>
                  </a:lnTo>
                  <a:lnTo>
                    <a:pt x="2847" y="1842"/>
                  </a:lnTo>
                  <a:lnTo>
                    <a:pt x="2832" y="1819"/>
                  </a:lnTo>
                  <a:lnTo>
                    <a:pt x="2827" y="1809"/>
                  </a:lnTo>
                  <a:lnTo>
                    <a:pt x="2827" y="1801"/>
                  </a:lnTo>
                  <a:lnTo>
                    <a:pt x="2827" y="1791"/>
                  </a:lnTo>
                  <a:lnTo>
                    <a:pt x="2829" y="1783"/>
                  </a:lnTo>
                  <a:lnTo>
                    <a:pt x="2832" y="1766"/>
                  </a:lnTo>
                  <a:lnTo>
                    <a:pt x="2840" y="1752"/>
                  </a:lnTo>
                  <a:lnTo>
                    <a:pt x="2845" y="1742"/>
                  </a:lnTo>
                  <a:lnTo>
                    <a:pt x="2852" y="1735"/>
                  </a:lnTo>
                  <a:lnTo>
                    <a:pt x="2858" y="1729"/>
                  </a:lnTo>
                  <a:lnTo>
                    <a:pt x="2867" y="1725"/>
                  </a:lnTo>
                  <a:lnTo>
                    <a:pt x="2883" y="1717"/>
                  </a:lnTo>
                  <a:lnTo>
                    <a:pt x="2901" y="1714"/>
                  </a:lnTo>
                  <a:lnTo>
                    <a:pt x="2946" y="1717"/>
                  </a:lnTo>
                  <a:lnTo>
                    <a:pt x="2988" y="1730"/>
                  </a:lnTo>
                  <a:lnTo>
                    <a:pt x="3026" y="1750"/>
                  </a:lnTo>
                  <a:lnTo>
                    <a:pt x="3062" y="1780"/>
                  </a:lnTo>
                  <a:lnTo>
                    <a:pt x="3092" y="1811"/>
                  </a:lnTo>
                  <a:lnTo>
                    <a:pt x="3123" y="1845"/>
                  </a:lnTo>
                  <a:lnTo>
                    <a:pt x="3148" y="1882"/>
                  </a:lnTo>
                  <a:lnTo>
                    <a:pt x="3174" y="1919"/>
                  </a:lnTo>
                  <a:lnTo>
                    <a:pt x="3174" y="1933"/>
                  </a:lnTo>
                  <a:lnTo>
                    <a:pt x="3174" y="1946"/>
                  </a:lnTo>
                  <a:lnTo>
                    <a:pt x="3171" y="1959"/>
                  </a:lnTo>
                  <a:lnTo>
                    <a:pt x="3169" y="1974"/>
                  </a:lnTo>
                  <a:lnTo>
                    <a:pt x="3166" y="1987"/>
                  </a:lnTo>
                  <a:lnTo>
                    <a:pt x="3163" y="2002"/>
                  </a:lnTo>
                  <a:lnTo>
                    <a:pt x="3158" y="2015"/>
                  </a:lnTo>
                  <a:lnTo>
                    <a:pt x="3156" y="2030"/>
                  </a:lnTo>
                  <a:lnTo>
                    <a:pt x="3143" y="2046"/>
                  </a:lnTo>
                  <a:lnTo>
                    <a:pt x="3128" y="2064"/>
                  </a:lnTo>
                  <a:lnTo>
                    <a:pt x="3110" y="2079"/>
                  </a:lnTo>
                  <a:lnTo>
                    <a:pt x="3095" y="2095"/>
                  </a:lnTo>
                  <a:lnTo>
                    <a:pt x="3080" y="2112"/>
                  </a:lnTo>
                  <a:lnTo>
                    <a:pt x="3069" y="2132"/>
                  </a:lnTo>
                  <a:lnTo>
                    <a:pt x="3062" y="2151"/>
                  </a:lnTo>
                  <a:lnTo>
                    <a:pt x="3064" y="2178"/>
                  </a:lnTo>
                  <a:lnTo>
                    <a:pt x="3084" y="2176"/>
                  </a:lnTo>
                  <a:lnTo>
                    <a:pt x="3105" y="2174"/>
                  </a:lnTo>
                  <a:lnTo>
                    <a:pt x="3125" y="2169"/>
                  </a:lnTo>
                  <a:lnTo>
                    <a:pt x="3146" y="2164"/>
                  </a:lnTo>
                  <a:lnTo>
                    <a:pt x="3163" y="2155"/>
                  </a:lnTo>
                  <a:lnTo>
                    <a:pt x="3179" y="2143"/>
                  </a:lnTo>
                  <a:lnTo>
                    <a:pt x="3192" y="2127"/>
                  </a:lnTo>
                  <a:lnTo>
                    <a:pt x="3205" y="2110"/>
                  </a:lnTo>
                  <a:lnTo>
                    <a:pt x="3212" y="2076"/>
                  </a:lnTo>
                  <a:lnTo>
                    <a:pt x="3210" y="2038"/>
                  </a:lnTo>
                  <a:lnTo>
                    <a:pt x="3205" y="1998"/>
                  </a:lnTo>
                  <a:lnTo>
                    <a:pt x="3202" y="1960"/>
                  </a:lnTo>
                  <a:lnTo>
                    <a:pt x="3201" y="1924"/>
                  </a:lnTo>
                  <a:lnTo>
                    <a:pt x="3210" y="1893"/>
                  </a:lnTo>
                  <a:lnTo>
                    <a:pt x="3232" y="1868"/>
                  </a:lnTo>
                  <a:lnTo>
                    <a:pt x="3273" y="1854"/>
                  </a:lnTo>
                  <a:lnTo>
                    <a:pt x="3289" y="1852"/>
                  </a:lnTo>
                  <a:lnTo>
                    <a:pt x="3307" y="1855"/>
                  </a:lnTo>
                  <a:lnTo>
                    <a:pt x="3324" y="1860"/>
                  </a:lnTo>
                  <a:lnTo>
                    <a:pt x="3342" y="1868"/>
                  </a:lnTo>
                  <a:lnTo>
                    <a:pt x="3357" y="1877"/>
                  </a:lnTo>
                  <a:lnTo>
                    <a:pt x="3372" y="1888"/>
                  </a:lnTo>
                  <a:lnTo>
                    <a:pt x="3383" y="1900"/>
                  </a:lnTo>
                  <a:lnTo>
                    <a:pt x="3396" y="1914"/>
                  </a:lnTo>
                  <a:lnTo>
                    <a:pt x="3408" y="1944"/>
                  </a:lnTo>
                  <a:lnTo>
                    <a:pt x="3418" y="1979"/>
                  </a:lnTo>
                  <a:lnTo>
                    <a:pt x="3423" y="2015"/>
                  </a:lnTo>
                  <a:lnTo>
                    <a:pt x="3423" y="2053"/>
                  </a:lnTo>
                  <a:lnTo>
                    <a:pt x="3418" y="2087"/>
                  </a:lnTo>
                  <a:lnTo>
                    <a:pt x="3408" y="2123"/>
                  </a:lnTo>
                  <a:lnTo>
                    <a:pt x="3393" y="2155"/>
                  </a:lnTo>
                  <a:lnTo>
                    <a:pt x="3375" y="2184"/>
                  </a:lnTo>
                  <a:lnTo>
                    <a:pt x="3293" y="2247"/>
                  </a:lnTo>
                  <a:lnTo>
                    <a:pt x="3275" y="2250"/>
                  </a:lnTo>
                  <a:lnTo>
                    <a:pt x="3256" y="2255"/>
                  </a:lnTo>
                  <a:lnTo>
                    <a:pt x="3238" y="2258"/>
                  </a:lnTo>
                  <a:lnTo>
                    <a:pt x="3222" y="2262"/>
                  </a:lnTo>
                  <a:lnTo>
                    <a:pt x="3204" y="2263"/>
                  </a:lnTo>
                  <a:lnTo>
                    <a:pt x="3186" y="2266"/>
                  </a:lnTo>
                  <a:lnTo>
                    <a:pt x="3168" y="2268"/>
                  </a:lnTo>
                  <a:lnTo>
                    <a:pt x="3150" y="2273"/>
                  </a:lnTo>
                  <a:lnTo>
                    <a:pt x="3148" y="2280"/>
                  </a:lnTo>
                  <a:lnTo>
                    <a:pt x="3151" y="2288"/>
                  </a:lnTo>
                  <a:lnTo>
                    <a:pt x="3158" y="2293"/>
                  </a:lnTo>
                  <a:lnTo>
                    <a:pt x="3166" y="2298"/>
                  </a:lnTo>
                  <a:lnTo>
                    <a:pt x="3179" y="2306"/>
                  </a:lnTo>
                  <a:lnTo>
                    <a:pt x="3197" y="2314"/>
                  </a:lnTo>
                  <a:lnTo>
                    <a:pt x="3214" y="2319"/>
                  </a:lnTo>
                  <a:lnTo>
                    <a:pt x="3233" y="2324"/>
                  </a:lnTo>
                  <a:lnTo>
                    <a:pt x="3252" y="2324"/>
                  </a:lnTo>
                  <a:lnTo>
                    <a:pt x="3270" y="2322"/>
                  </a:lnTo>
                  <a:lnTo>
                    <a:pt x="3286" y="2317"/>
                  </a:lnTo>
                  <a:lnTo>
                    <a:pt x="3303" y="2313"/>
                  </a:lnTo>
                  <a:lnTo>
                    <a:pt x="3314" y="2301"/>
                  </a:lnTo>
                  <a:lnTo>
                    <a:pt x="3327" y="2288"/>
                  </a:lnTo>
                  <a:lnTo>
                    <a:pt x="3339" y="2275"/>
                  </a:lnTo>
                  <a:lnTo>
                    <a:pt x="3354" y="2262"/>
                  </a:lnTo>
                  <a:lnTo>
                    <a:pt x="3367" y="2248"/>
                  </a:lnTo>
                  <a:lnTo>
                    <a:pt x="3381" y="2240"/>
                  </a:lnTo>
                  <a:lnTo>
                    <a:pt x="3396" y="2234"/>
                  </a:lnTo>
                  <a:lnTo>
                    <a:pt x="3414" y="2232"/>
                  </a:lnTo>
                  <a:lnTo>
                    <a:pt x="3423" y="2232"/>
                  </a:lnTo>
                  <a:lnTo>
                    <a:pt x="3432" y="2237"/>
                  </a:lnTo>
                  <a:lnTo>
                    <a:pt x="3442" y="2240"/>
                  </a:lnTo>
                  <a:lnTo>
                    <a:pt x="3452" y="2247"/>
                  </a:lnTo>
                  <a:lnTo>
                    <a:pt x="3459" y="2252"/>
                  </a:lnTo>
                  <a:lnTo>
                    <a:pt x="3467" y="2260"/>
                  </a:lnTo>
                  <a:lnTo>
                    <a:pt x="3472" y="2268"/>
                  </a:lnTo>
                  <a:lnTo>
                    <a:pt x="3477" y="2280"/>
                  </a:lnTo>
                  <a:lnTo>
                    <a:pt x="3479" y="2313"/>
                  </a:lnTo>
                  <a:lnTo>
                    <a:pt x="3477" y="2347"/>
                  </a:lnTo>
                  <a:lnTo>
                    <a:pt x="3467" y="2380"/>
                  </a:lnTo>
                  <a:lnTo>
                    <a:pt x="3452" y="2411"/>
                  </a:lnTo>
                  <a:lnTo>
                    <a:pt x="3432" y="2438"/>
                  </a:lnTo>
                  <a:lnTo>
                    <a:pt x="3409" y="2464"/>
                  </a:lnTo>
                  <a:lnTo>
                    <a:pt x="3383" y="2487"/>
                  </a:lnTo>
                  <a:lnTo>
                    <a:pt x="3358" y="2510"/>
                  </a:lnTo>
                  <a:lnTo>
                    <a:pt x="3304" y="2520"/>
                  </a:lnTo>
                  <a:lnTo>
                    <a:pt x="3258" y="2512"/>
                  </a:lnTo>
                  <a:lnTo>
                    <a:pt x="3217" y="2490"/>
                  </a:lnTo>
                  <a:lnTo>
                    <a:pt x="3179" y="2461"/>
                  </a:lnTo>
                  <a:lnTo>
                    <a:pt x="3141" y="2423"/>
                  </a:lnTo>
                  <a:lnTo>
                    <a:pt x="3105" y="2385"/>
                  </a:lnTo>
                  <a:lnTo>
                    <a:pt x="3067" y="2349"/>
                  </a:lnTo>
                  <a:lnTo>
                    <a:pt x="3031" y="2322"/>
                  </a:lnTo>
                  <a:lnTo>
                    <a:pt x="3016" y="2319"/>
                  </a:lnTo>
                  <a:lnTo>
                    <a:pt x="3008" y="2347"/>
                  </a:lnTo>
                  <a:lnTo>
                    <a:pt x="3005" y="2375"/>
                  </a:lnTo>
                  <a:lnTo>
                    <a:pt x="3003" y="2405"/>
                  </a:lnTo>
                  <a:lnTo>
                    <a:pt x="3006" y="2434"/>
                  </a:lnTo>
                  <a:lnTo>
                    <a:pt x="3008" y="2462"/>
                  </a:lnTo>
                  <a:lnTo>
                    <a:pt x="3013" y="2492"/>
                  </a:lnTo>
                  <a:lnTo>
                    <a:pt x="3016" y="2521"/>
                  </a:lnTo>
                  <a:lnTo>
                    <a:pt x="3021" y="2551"/>
                  </a:lnTo>
                  <a:lnTo>
                    <a:pt x="3033" y="2597"/>
                  </a:lnTo>
                  <a:lnTo>
                    <a:pt x="3044" y="2646"/>
                  </a:lnTo>
                  <a:lnTo>
                    <a:pt x="3053" y="2696"/>
                  </a:lnTo>
                  <a:lnTo>
                    <a:pt x="3062" y="2745"/>
                  </a:lnTo>
                  <a:lnTo>
                    <a:pt x="3069" y="2795"/>
                  </a:lnTo>
                  <a:lnTo>
                    <a:pt x="3079" y="2844"/>
                  </a:lnTo>
                  <a:lnTo>
                    <a:pt x="3085" y="2893"/>
                  </a:lnTo>
                  <a:lnTo>
                    <a:pt x="3095" y="2944"/>
                  </a:lnTo>
                  <a:lnTo>
                    <a:pt x="3089" y="2959"/>
                  </a:lnTo>
                  <a:lnTo>
                    <a:pt x="3079" y="2971"/>
                  </a:lnTo>
                  <a:lnTo>
                    <a:pt x="3066" y="2979"/>
                  </a:lnTo>
                  <a:lnTo>
                    <a:pt x="3053" y="2987"/>
                  </a:lnTo>
                  <a:lnTo>
                    <a:pt x="3036" y="2990"/>
                  </a:lnTo>
                  <a:lnTo>
                    <a:pt x="3020" y="2995"/>
                  </a:lnTo>
                  <a:lnTo>
                    <a:pt x="3003" y="3000"/>
                  </a:lnTo>
                  <a:lnTo>
                    <a:pt x="2990" y="3007"/>
                  </a:lnTo>
                  <a:lnTo>
                    <a:pt x="2957" y="3015"/>
                  </a:lnTo>
                  <a:lnTo>
                    <a:pt x="2926" y="3023"/>
                  </a:lnTo>
                  <a:lnTo>
                    <a:pt x="2895" y="3031"/>
                  </a:lnTo>
                  <a:lnTo>
                    <a:pt x="2865" y="3041"/>
                  </a:lnTo>
                  <a:lnTo>
                    <a:pt x="2834" y="3051"/>
                  </a:lnTo>
                  <a:lnTo>
                    <a:pt x="2802" y="3061"/>
                  </a:lnTo>
                  <a:lnTo>
                    <a:pt x="2773" y="3071"/>
                  </a:lnTo>
                  <a:lnTo>
                    <a:pt x="2743" y="3082"/>
                  </a:lnTo>
                  <a:lnTo>
                    <a:pt x="2743" y="3092"/>
                  </a:lnTo>
                  <a:lnTo>
                    <a:pt x="2747" y="3102"/>
                  </a:lnTo>
                  <a:lnTo>
                    <a:pt x="2748" y="3114"/>
                  </a:lnTo>
                  <a:lnTo>
                    <a:pt x="2752" y="3127"/>
                  </a:lnTo>
                  <a:lnTo>
                    <a:pt x="2753" y="3137"/>
                  </a:lnTo>
                  <a:lnTo>
                    <a:pt x="2755" y="3150"/>
                  </a:lnTo>
                  <a:lnTo>
                    <a:pt x="2755" y="3161"/>
                  </a:lnTo>
                  <a:lnTo>
                    <a:pt x="2755" y="3175"/>
                  </a:lnTo>
                  <a:lnTo>
                    <a:pt x="2758" y="3178"/>
                  </a:lnTo>
                  <a:lnTo>
                    <a:pt x="2844" y="3137"/>
                  </a:lnTo>
                  <a:lnTo>
                    <a:pt x="2931" y="3096"/>
                  </a:lnTo>
                  <a:lnTo>
                    <a:pt x="3015" y="3051"/>
                  </a:lnTo>
                  <a:lnTo>
                    <a:pt x="3103" y="3010"/>
                  </a:lnTo>
                  <a:lnTo>
                    <a:pt x="3189" y="2971"/>
                  </a:lnTo>
                  <a:lnTo>
                    <a:pt x="3281" y="2938"/>
                  </a:lnTo>
                  <a:lnTo>
                    <a:pt x="3375" y="2913"/>
                  </a:lnTo>
                  <a:lnTo>
                    <a:pt x="3474" y="2900"/>
                  </a:lnTo>
                  <a:lnTo>
                    <a:pt x="3538" y="2897"/>
                  </a:lnTo>
                  <a:lnTo>
                    <a:pt x="3605" y="2898"/>
                  </a:lnTo>
                  <a:lnTo>
                    <a:pt x="3671" y="2905"/>
                  </a:lnTo>
                  <a:lnTo>
                    <a:pt x="3735" y="2918"/>
                  </a:lnTo>
                  <a:lnTo>
                    <a:pt x="3794" y="2939"/>
                  </a:lnTo>
                  <a:lnTo>
                    <a:pt x="3850" y="2971"/>
                  </a:lnTo>
                  <a:lnTo>
                    <a:pt x="3898" y="3013"/>
                  </a:lnTo>
                  <a:lnTo>
                    <a:pt x="3939" y="3071"/>
                  </a:lnTo>
                  <a:lnTo>
                    <a:pt x="3952" y="3096"/>
                  </a:lnTo>
                  <a:lnTo>
                    <a:pt x="3967" y="3125"/>
                  </a:lnTo>
                  <a:lnTo>
                    <a:pt x="3975" y="3155"/>
                  </a:lnTo>
                  <a:lnTo>
                    <a:pt x="3985" y="3186"/>
                  </a:lnTo>
                  <a:lnTo>
                    <a:pt x="3988" y="3217"/>
                  </a:lnTo>
                  <a:lnTo>
                    <a:pt x="3990" y="3250"/>
                  </a:lnTo>
                  <a:lnTo>
                    <a:pt x="3987" y="3281"/>
                  </a:lnTo>
                  <a:lnTo>
                    <a:pt x="3982" y="3316"/>
                  </a:lnTo>
                  <a:lnTo>
                    <a:pt x="3952" y="3392"/>
                  </a:lnTo>
                  <a:lnTo>
                    <a:pt x="3911" y="3464"/>
                  </a:lnTo>
                  <a:lnTo>
                    <a:pt x="3858" y="3532"/>
                  </a:lnTo>
                  <a:lnTo>
                    <a:pt x="3799" y="3592"/>
                  </a:lnTo>
                  <a:lnTo>
                    <a:pt x="3730" y="3642"/>
                  </a:lnTo>
                  <a:lnTo>
                    <a:pt x="3658" y="3684"/>
                  </a:lnTo>
                  <a:lnTo>
                    <a:pt x="3580" y="3716"/>
                  </a:lnTo>
                  <a:lnTo>
                    <a:pt x="3503" y="3737"/>
                  </a:lnTo>
                  <a:lnTo>
                    <a:pt x="3442" y="3747"/>
                  </a:lnTo>
                  <a:lnTo>
                    <a:pt x="3383" y="3757"/>
                  </a:lnTo>
                  <a:lnTo>
                    <a:pt x="3321" y="3762"/>
                  </a:lnTo>
                  <a:lnTo>
                    <a:pt x="3260" y="3762"/>
                  </a:lnTo>
                  <a:lnTo>
                    <a:pt x="3197" y="3757"/>
                  </a:lnTo>
                  <a:lnTo>
                    <a:pt x="3140" y="3749"/>
                  </a:lnTo>
                  <a:lnTo>
                    <a:pt x="3082" y="3734"/>
                  </a:lnTo>
                  <a:lnTo>
                    <a:pt x="3029" y="3714"/>
                  </a:lnTo>
                  <a:lnTo>
                    <a:pt x="2980" y="3698"/>
                  </a:lnTo>
                  <a:lnTo>
                    <a:pt x="2931" y="3680"/>
                  </a:lnTo>
                  <a:lnTo>
                    <a:pt x="2883" y="3658"/>
                  </a:lnTo>
                  <a:lnTo>
                    <a:pt x="2839" y="3637"/>
                  </a:lnTo>
                  <a:lnTo>
                    <a:pt x="2794" y="3612"/>
                  </a:lnTo>
                  <a:lnTo>
                    <a:pt x="2752" y="3587"/>
                  </a:lnTo>
                  <a:lnTo>
                    <a:pt x="2709" y="3559"/>
                  </a:lnTo>
                  <a:lnTo>
                    <a:pt x="2669" y="3532"/>
                  </a:lnTo>
                  <a:lnTo>
                    <a:pt x="2646" y="3518"/>
                  </a:lnTo>
                  <a:lnTo>
                    <a:pt x="2625" y="3508"/>
                  </a:lnTo>
                  <a:lnTo>
                    <a:pt x="2600" y="3502"/>
                  </a:lnTo>
                  <a:lnTo>
                    <a:pt x="2577" y="3497"/>
                  </a:lnTo>
                  <a:lnTo>
                    <a:pt x="2552" y="3492"/>
                  </a:lnTo>
                  <a:lnTo>
                    <a:pt x="2528" y="3492"/>
                  </a:lnTo>
                  <a:lnTo>
                    <a:pt x="2503" y="3490"/>
                  </a:lnTo>
                  <a:lnTo>
                    <a:pt x="2478" y="3492"/>
                  </a:lnTo>
                  <a:lnTo>
                    <a:pt x="2460" y="3492"/>
                  </a:lnTo>
                  <a:lnTo>
                    <a:pt x="2444" y="3492"/>
                  </a:lnTo>
                  <a:lnTo>
                    <a:pt x="2427" y="3492"/>
                  </a:lnTo>
                  <a:lnTo>
                    <a:pt x="2413" y="3494"/>
                  </a:lnTo>
                  <a:lnTo>
                    <a:pt x="2395" y="3494"/>
                  </a:lnTo>
                  <a:lnTo>
                    <a:pt x="2378" y="3495"/>
                  </a:lnTo>
                  <a:lnTo>
                    <a:pt x="2360" y="3495"/>
                  </a:lnTo>
                  <a:lnTo>
                    <a:pt x="2344" y="3497"/>
                  </a:lnTo>
                  <a:lnTo>
                    <a:pt x="2279" y="3495"/>
                  </a:lnTo>
                  <a:lnTo>
                    <a:pt x="2219" y="3492"/>
                  </a:lnTo>
                  <a:lnTo>
                    <a:pt x="2156" y="3485"/>
                  </a:lnTo>
                  <a:lnTo>
                    <a:pt x="2095" y="3479"/>
                  </a:lnTo>
                  <a:lnTo>
                    <a:pt x="2034" y="3467"/>
                  </a:lnTo>
                  <a:lnTo>
                    <a:pt x="1974" y="3457"/>
                  </a:lnTo>
                  <a:lnTo>
                    <a:pt x="1913" y="3446"/>
                  </a:lnTo>
                  <a:lnTo>
                    <a:pt x="1853" y="3436"/>
                  </a:lnTo>
                  <a:lnTo>
                    <a:pt x="1837" y="3428"/>
                  </a:lnTo>
                  <a:lnTo>
                    <a:pt x="1822" y="3423"/>
                  </a:lnTo>
                  <a:lnTo>
                    <a:pt x="1807" y="3416"/>
                  </a:lnTo>
                  <a:lnTo>
                    <a:pt x="1798" y="3406"/>
                  </a:lnTo>
                  <a:lnTo>
                    <a:pt x="1799" y="3388"/>
                  </a:lnTo>
                  <a:lnTo>
                    <a:pt x="1804" y="3374"/>
                  </a:lnTo>
                  <a:lnTo>
                    <a:pt x="1809" y="3359"/>
                  </a:lnTo>
                  <a:lnTo>
                    <a:pt x="1816" y="3344"/>
                  </a:lnTo>
                  <a:lnTo>
                    <a:pt x="1788" y="3326"/>
                  </a:lnTo>
                  <a:lnTo>
                    <a:pt x="1760" y="3306"/>
                  </a:lnTo>
                  <a:lnTo>
                    <a:pt x="1732" y="3285"/>
                  </a:lnTo>
                  <a:lnTo>
                    <a:pt x="1707" y="3263"/>
                  </a:lnTo>
                  <a:lnTo>
                    <a:pt x="1684" y="3237"/>
                  </a:lnTo>
                  <a:lnTo>
                    <a:pt x="1666" y="3211"/>
                  </a:lnTo>
                  <a:lnTo>
                    <a:pt x="1651" y="3181"/>
                  </a:lnTo>
                  <a:lnTo>
                    <a:pt x="1645" y="3151"/>
                  </a:lnTo>
                  <a:lnTo>
                    <a:pt x="1636" y="3143"/>
                  </a:lnTo>
                  <a:lnTo>
                    <a:pt x="1626" y="3151"/>
                  </a:lnTo>
                  <a:lnTo>
                    <a:pt x="1617" y="3163"/>
                  </a:lnTo>
                  <a:lnTo>
                    <a:pt x="1610" y="3173"/>
                  </a:lnTo>
                  <a:lnTo>
                    <a:pt x="1613" y="3188"/>
                  </a:lnTo>
                  <a:lnTo>
                    <a:pt x="1603" y="3193"/>
                  </a:lnTo>
                  <a:lnTo>
                    <a:pt x="1594" y="3194"/>
                  </a:lnTo>
                  <a:lnTo>
                    <a:pt x="1582" y="3193"/>
                  </a:lnTo>
                  <a:lnTo>
                    <a:pt x="1571" y="3193"/>
                  </a:lnTo>
                  <a:lnTo>
                    <a:pt x="1557" y="3189"/>
                  </a:lnTo>
                  <a:lnTo>
                    <a:pt x="1544" y="3186"/>
                  </a:lnTo>
                  <a:lnTo>
                    <a:pt x="1531" y="3184"/>
                  </a:lnTo>
                  <a:lnTo>
                    <a:pt x="1520" y="3186"/>
                  </a:lnTo>
                  <a:lnTo>
                    <a:pt x="1510" y="3191"/>
                  </a:lnTo>
                  <a:lnTo>
                    <a:pt x="1501" y="3199"/>
                  </a:lnTo>
                  <a:lnTo>
                    <a:pt x="1493" y="3207"/>
                  </a:lnTo>
                  <a:lnTo>
                    <a:pt x="1488" y="3217"/>
                  </a:lnTo>
                  <a:lnTo>
                    <a:pt x="1483" y="3227"/>
                  </a:lnTo>
                  <a:lnTo>
                    <a:pt x="1480" y="3239"/>
                  </a:lnTo>
                  <a:lnTo>
                    <a:pt x="1480" y="3249"/>
                  </a:lnTo>
                  <a:lnTo>
                    <a:pt x="1482" y="3262"/>
                  </a:lnTo>
                  <a:lnTo>
                    <a:pt x="1493" y="3291"/>
                  </a:lnTo>
                  <a:lnTo>
                    <a:pt x="1516" y="3313"/>
                  </a:lnTo>
                  <a:lnTo>
                    <a:pt x="1546" y="3328"/>
                  </a:lnTo>
                  <a:lnTo>
                    <a:pt x="1579" y="3341"/>
                  </a:lnTo>
                  <a:lnTo>
                    <a:pt x="1607" y="3354"/>
                  </a:lnTo>
                  <a:lnTo>
                    <a:pt x="1628" y="3372"/>
                  </a:lnTo>
                  <a:lnTo>
                    <a:pt x="1638" y="3398"/>
                  </a:lnTo>
                  <a:lnTo>
                    <a:pt x="1631" y="3439"/>
                  </a:lnTo>
                  <a:lnTo>
                    <a:pt x="1615" y="3464"/>
                  </a:lnTo>
                  <a:lnTo>
                    <a:pt x="1595" y="3484"/>
                  </a:lnTo>
                  <a:lnTo>
                    <a:pt x="1572" y="3500"/>
                  </a:lnTo>
                  <a:lnTo>
                    <a:pt x="1549" y="3518"/>
                  </a:lnTo>
                  <a:lnTo>
                    <a:pt x="1524" y="3533"/>
                  </a:lnTo>
                  <a:lnTo>
                    <a:pt x="1500" y="3550"/>
                  </a:lnTo>
                  <a:lnTo>
                    <a:pt x="1478" y="3568"/>
                  </a:lnTo>
                  <a:lnTo>
                    <a:pt x="1462" y="3592"/>
                  </a:lnTo>
                  <a:lnTo>
                    <a:pt x="1470" y="3607"/>
                  </a:lnTo>
                  <a:lnTo>
                    <a:pt x="1482" y="3624"/>
                  </a:lnTo>
                  <a:lnTo>
                    <a:pt x="1495" y="3635"/>
                  </a:lnTo>
                  <a:lnTo>
                    <a:pt x="1511" y="3647"/>
                  </a:lnTo>
                  <a:lnTo>
                    <a:pt x="1526" y="3657"/>
                  </a:lnTo>
                  <a:lnTo>
                    <a:pt x="1543" y="3666"/>
                  </a:lnTo>
                  <a:lnTo>
                    <a:pt x="1557" y="3676"/>
                  </a:lnTo>
                  <a:lnTo>
                    <a:pt x="1574" y="3688"/>
                  </a:lnTo>
                  <a:lnTo>
                    <a:pt x="1569" y="3706"/>
                  </a:lnTo>
                  <a:lnTo>
                    <a:pt x="1564" y="3724"/>
                  </a:lnTo>
                  <a:lnTo>
                    <a:pt x="1559" y="3744"/>
                  </a:lnTo>
                  <a:lnTo>
                    <a:pt x="1556" y="3763"/>
                  </a:lnTo>
                  <a:lnTo>
                    <a:pt x="1551" y="3782"/>
                  </a:lnTo>
                  <a:lnTo>
                    <a:pt x="1546" y="3800"/>
                  </a:lnTo>
                  <a:lnTo>
                    <a:pt x="1541" y="3818"/>
                  </a:lnTo>
                  <a:lnTo>
                    <a:pt x="1538" y="3837"/>
                  </a:lnTo>
                  <a:lnTo>
                    <a:pt x="1528" y="3841"/>
                  </a:lnTo>
                  <a:lnTo>
                    <a:pt x="1520" y="3839"/>
                  </a:lnTo>
                  <a:lnTo>
                    <a:pt x="1511" y="3833"/>
                  </a:lnTo>
                  <a:lnTo>
                    <a:pt x="1506" y="3826"/>
                  </a:lnTo>
                  <a:lnTo>
                    <a:pt x="1487" y="3803"/>
                  </a:lnTo>
                  <a:lnTo>
                    <a:pt x="1469" y="3788"/>
                  </a:lnTo>
                  <a:lnTo>
                    <a:pt x="1446" y="3775"/>
                  </a:lnTo>
                  <a:lnTo>
                    <a:pt x="1424" y="3765"/>
                  </a:lnTo>
                  <a:lnTo>
                    <a:pt x="1399" y="3755"/>
                  </a:lnTo>
                  <a:lnTo>
                    <a:pt x="1376" y="3749"/>
                  </a:lnTo>
                  <a:lnTo>
                    <a:pt x="1353" y="3737"/>
                  </a:lnTo>
                  <a:lnTo>
                    <a:pt x="1334" y="3727"/>
                  </a:lnTo>
                  <a:lnTo>
                    <a:pt x="1340" y="3701"/>
                  </a:lnTo>
                  <a:lnTo>
                    <a:pt x="1342" y="3675"/>
                  </a:lnTo>
                  <a:lnTo>
                    <a:pt x="1337" y="3648"/>
                  </a:lnTo>
                  <a:lnTo>
                    <a:pt x="1334" y="3624"/>
                  </a:lnTo>
                  <a:lnTo>
                    <a:pt x="1330" y="3597"/>
                  </a:lnTo>
                  <a:lnTo>
                    <a:pt x="1334" y="3574"/>
                  </a:lnTo>
                  <a:lnTo>
                    <a:pt x="1345" y="3551"/>
                  </a:lnTo>
                  <a:lnTo>
                    <a:pt x="1372" y="3533"/>
                  </a:lnTo>
                  <a:lnTo>
                    <a:pt x="1386" y="3520"/>
                  </a:lnTo>
                  <a:lnTo>
                    <a:pt x="1406" y="3508"/>
                  </a:lnTo>
                  <a:lnTo>
                    <a:pt x="1424" y="3499"/>
                  </a:lnTo>
                  <a:lnTo>
                    <a:pt x="1442" y="3490"/>
                  </a:lnTo>
                  <a:lnTo>
                    <a:pt x="1459" y="3479"/>
                  </a:lnTo>
                  <a:lnTo>
                    <a:pt x="1477" y="3467"/>
                  </a:lnTo>
                  <a:lnTo>
                    <a:pt x="1492" y="3454"/>
                  </a:lnTo>
                  <a:lnTo>
                    <a:pt x="1508" y="3439"/>
                  </a:lnTo>
                  <a:lnTo>
                    <a:pt x="1497" y="3430"/>
                  </a:lnTo>
                  <a:lnTo>
                    <a:pt x="1485" y="3420"/>
                  </a:lnTo>
                  <a:lnTo>
                    <a:pt x="1472" y="3410"/>
                  </a:lnTo>
                  <a:lnTo>
                    <a:pt x="1459" y="3402"/>
                  </a:lnTo>
                  <a:lnTo>
                    <a:pt x="1436" y="3420"/>
                  </a:lnTo>
                  <a:lnTo>
                    <a:pt x="1406" y="3428"/>
                  </a:lnTo>
                  <a:lnTo>
                    <a:pt x="1373" y="3430"/>
                  </a:lnTo>
                  <a:lnTo>
                    <a:pt x="1340" y="3431"/>
                  </a:lnTo>
                  <a:lnTo>
                    <a:pt x="1311" y="3433"/>
                  </a:lnTo>
                  <a:lnTo>
                    <a:pt x="1289" y="3444"/>
                  </a:lnTo>
                  <a:lnTo>
                    <a:pt x="1279" y="3467"/>
                  </a:lnTo>
                  <a:lnTo>
                    <a:pt x="1286" y="3507"/>
                  </a:lnTo>
                  <a:lnTo>
                    <a:pt x="1289" y="3517"/>
                  </a:lnTo>
                  <a:lnTo>
                    <a:pt x="1294" y="3532"/>
                  </a:lnTo>
                  <a:lnTo>
                    <a:pt x="1296" y="3546"/>
                  </a:lnTo>
                  <a:lnTo>
                    <a:pt x="1299" y="3561"/>
                  </a:lnTo>
                  <a:lnTo>
                    <a:pt x="1297" y="3574"/>
                  </a:lnTo>
                  <a:lnTo>
                    <a:pt x="1296" y="3589"/>
                  </a:lnTo>
                  <a:lnTo>
                    <a:pt x="1291" y="3601"/>
                  </a:lnTo>
                  <a:lnTo>
                    <a:pt x="1284" y="3612"/>
                  </a:lnTo>
                  <a:lnTo>
                    <a:pt x="1251" y="3625"/>
                  </a:lnTo>
                  <a:lnTo>
                    <a:pt x="1219" y="3633"/>
                  </a:lnTo>
                  <a:lnTo>
                    <a:pt x="1186" y="3637"/>
                  </a:lnTo>
                  <a:lnTo>
                    <a:pt x="1153" y="3638"/>
                  </a:lnTo>
                  <a:lnTo>
                    <a:pt x="1118" y="3635"/>
                  </a:lnTo>
                  <a:lnTo>
                    <a:pt x="1084" y="3633"/>
                  </a:lnTo>
                  <a:lnTo>
                    <a:pt x="1049" y="3630"/>
                  </a:lnTo>
                  <a:lnTo>
                    <a:pt x="1016" y="3632"/>
                  </a:lnTo>
                  <a:lnTo>
                    <a:pt x="1000" y="3632"/>
                  </a:lnTo>
                  <a:lnTo>
                    <a:pt x="985" y="3635"/>
                  </a:lnTo>
                  <a:lnTo>
                    <a:pt x="970" y="3638"/>
                  </a:lnTo>
                  <a:lnTo>
                    <a:pt x="957" y="3643"/>
                  </a:lnTo>
                  <a:lnTo>
                    <a:pt x="942" y="3648"/>
                  </a:lnTo>
                  <a:lnTo>
                    <a:pt x="929" y="3653"/>
                  </a:lnTo>
                  <a:lnTo>
                    <a:pt x="914" y="3660"/>
                  </a:lnTo>
                  <a:lnTo>
                    <a:pt x="903" y="3666"/>
                  </a:lnTo>
                  <a:lnTo>
                    <a:pt x="888" y="3663"/>
                  </a:lnTo>
                  <a:lnTo>
                    <a:pt x="860" y="3629"/>
                  </a:lnTo>
                  <a:lnTo>
                    <a:pt x="832" y="3596"/>
                  </a:lnTo>
                  <a:lnTo>
                    <a:pt x="801" y="3566"/>
                  </a:lnTo>
                  <a:lnTo>
                    <a:pt x="770" y="3538"/>
                  </a:lnTo>
                  <a:lnTo>
                    <a:pt x="735" y="3510"/>
                  </a:lnTo>
                  <a:lnTo>
                    <a:pt x="700" y="3487"/>
                  </a:lnTo>
                  <a:lnTo>
                    <a:pt x="664" y="3464"/>
                  </a:lnTo>
                  <a:lnTo>
                    <a:pt x="630" y="3446"/>
                  </a:lnTo>
                  <a:lnTo>
                    <a:pt x="625" y="3436"/>
                  </a:lnTo>
                  <a:lnTo>
                    <a:pt x="626" y="3428"/>
                  </a:lnTo>
                  <a:lnTo>
                    <a:pt x="633" y="3416"/>
                  </a:lnTo>
                  <a:lnTo>
                    <a:pt x="645" y="3411"/>
                  </a:lnTo>
                  <a:lnTo>
                    <a:pt x="656" y="3408"/>
                  </a:lnTo>
                  <a:lnTo>
                    <a:pt x="668" y="3405"/>
                  </a:lnTo>
                  <a:lnTo>
                    <a:pt x="692" y="3387"/>
                  </a:lnTo>
                  <a:lnTo>
                    <a:pt x="717" y="3367"/>
                  </a:lnTo>
                  <a:lnTo>
                    <a:pt x="740" y="3346"/>
                  </a:lnTo>
                  <a:lnTo>
                    <a:pt x="763" y="3326"/>
                  </a:lnTo>
                  <a:lnTo>
                    <a:pt x="781" y="3301"/>
                  </a:lnTo>
                  <a:lnTo>
                    <a:pt x="801" y="3277"/>
                  </a:lnTo>
                  <a:lnTo>
                    <a:pt x="817" y="3252"/>
                  </a:lnTo>
                  <a:lnTo>
                    <a:pt x="835" y="3229"/>
                  </a:lnTo>
                  <a:lnTo>
                    <a:pt x="839" y="3221"/>
                  </a:lnTo>
                  <a:lnTo>
                    <a:pt x="845" y="3217"/>
                  </a:lnTo>
                  <a:lnTo>
                    <a:pt x="853" y="3214"/>
                  </a:lnTo>
                  <a:lnTo>
                    <a:pt x="863" y="3217"/>
                  </a:lnTo>
                  <a:lnTo>
                    <a:pt x="873" y="3227"/>
                  </a:lnTo>
                  <a:lnTo>
                    <a:pt x="886" y="3239"/>
                  </a:lnTo>
                  <a:lnTo>
                    <a:pt x="899" y="3247"/>
                  </a:lnTo>
                  <a:lnTo>
                    <a:pt x="916" y="3252"/>
                  </a:lnTo>
                  <a:lnTo>
                    <a:pt x="942" y="3265"/>
                  </a:lnTo>
                  <a:lnTo>
                    <a:pt x="972" y="3283"/>
                  </a:lnTo>
                  <a:lnTo>
                    <a:pt x="998" y="3301"/>
                  </a:lnTo>
                  <a:lnTo>
                    <a:pt x="1028" y="3319"/>
                  </a:lnTo>
                  <a:lnTo>
                    <a:pt x="1056" y="3334"/>
                  </a:lnTo>
                  <a:lnTo>
                    <a:pt x="1085" y="3347"/>
                  </a:lnTo>
                  <a:lnTo>
                    <a:pt x="1115" y="3357"/>
                  </a:lnTo>
                  <a:lnTo>
                    <a:pt x="1148" y="3362"/>
                  </a:lnTo>
                  <a:lnTo>
                    <a:pt x="1151" y="3352"/>
                  </a:lnTo>
                  <a:lnTo>
                    <a:pt x="1151" y="3344"/>
                  </a:lnTo>
                  <a:lnTo>
                    <a:pt x="1141" y="3332"/>
                  </a:lnTo>
                  <a:lnTo>
                    <a:pt x="1131" y="3323"/>
                  </a:lnTo>
                  <a:lnTo>
                    <a:pt x="1121" y="3311"/>
                  </a:lnTo>
                  <a:lnTo>
                    <a:pt x="1117" y="3300"/>
                  </a:lnTo>
                  <a:lnTo>
                    <a:pt x="1110" y="3286"/>
                  </a:lnTo>
                  <a:lnTo>
                    <a:pt x="1107" y="3273"/>
                  </a:lnTo>
                  <a:lnTo>
                    <a:pt x="1107" y="3260"/>
                  </a:lnTo>
                  <a:lnTo>
                    <a:pt x="1108" y="3249"/>
                  </a:lnTo>
                  <a:lnTo>
                    <a:pt x="1117" y="3242"/>
                  </a:lnTo>
                  <a:lnTo>
                    <a:pt x="1126" y="3240"/>
                  </a:lnTo>
                  <a:lnTo>
                    <a:pt x="1136" y="3239"/>
                  </a:lnTo>
                  <a:lnTo>
                    <a:pt x="1148" y="3239"/>
                  </a:lnTo>
                  <a:lnTo>
                    <a:pt x="1158" y="3239"/>
                  </a:lnTo>
                  <a:lnTo>
                    <a:pt x="1169" y="3240"/>
                  </a:lnTo>
                  <a:lnTo>
                    <a:pt x="1179" y="3242"/>
                  </a:lnTo>
                  <a:lnTo>
                    <a:pt x="1191" y="3245"/>
                  </a:lnTo>
                  <a:lnTo>
                    <a:pt x="1204" y="3245"/>
                  </a:lnTo>
                  <a:lnTo>
                    <a:pt x="1219" y="3250"/>
                  </a:lnTo>
                  <a:lnTo>
                    <a:pt x="1233" y="3252"/>
                  </a:lnTo>
                  <a:lnTo>
                    <a:pt x="1248" y="3255"/>
                  </a:lnTo>
                  <a:lnTo>
                    <a:pt x="1263" y="3255"/>
                  </a:lnTo>
                  <a:lnTo>
                    <a:pt x="1278" y="3255"/>
                  </a:lnTo>
                  <a:lnTo>
                    <a:pt x="1293" y="3252"/>
                  </a:lnTo>
                  <a:lnTo>
                    <a:pt x="1307" y="3247"/>
                  </a:lnTo>
                  <a:lnTo>
                    <a:pt x="1302" y="3232"/>
                  </a:lnTo>
                  <a:lnTo>
                    <a:pt x="1297" y="3221"/>
                  </a:lnTo>
                  <a:lnTo>
                    <a:pt x="1293" y="3209"/>
                  </a:lnTo>
                  <a:lnTo>
                    <a:pt x="1288" y="3198"/>
                  </a:lnTo>
                  <a:lnTo>
                    <a:pt x="1283" y="3184"/>
                  </a:lnTo>
                  <a:lnTo>
                    <a:pt x="1281" y="3171"/>
                  </a:lnTo>
                  <a:lnTo>
                    <a:pt x="1281" y="3158"/>
                  </a:lnTo>
                  <a:lnTo>
                    <a:pt x="1284" y="3147"/>
                  </a:lnTo>
                  <a:lnTo>
                    <a:pt x="1293" y="3140"/>
                  </a:lnTo>
                  <a:lnTo>
                    <a:pt x="1302" y="3135"/>
                  </a:lnTo>
                  <a:lnTo>
                    <a:pt x="1314" y="3132"/>
                  </a:lnTo>
                  <a:lnTo>
                    <a:pt x="1325" y="3130"/>
                  </a:lnTo>
                  <a:lnTo>
                    <a:pt x="1335" y="3127"/>
                  </a:lnTo>
                  <a:lnTo>
                    <a:pt x="1347" y="3125"/>
                  </a:lnTo>
                  <a:lnTo>
                    <a:pt x="1357" y="3122"/>
                  </a:lnTo>
                  <a:lnTo>
                    <a:pt x="1368" y="3120"/>
                  </a:lnTo>
                  <a:lnTo>
                    <a:pt x="1365" y="3109"/>
                  </a:lnTo>
                  <a:lnTo>
                    <a:pt x="1357" y="3104"/>
                  </a:lnTo>
                  <a:lnTo>
                    <a:pt x="1334" y="3102"/>
                  </a:lnTo>
                  <a:lnTo>
                    <a:pt x="1312" y="3102"/>
                  </a:lnTo>
                  <a:lnTo>
                    <a:pt x="1289" y="3099"/>
                  </a:lnTo>
                  <a:lnTo>
                    <a:pt x="1268" y="3096"/>
                  </a:lnTo>
                  <a:lnTo>
                    <a:pt x="1245" y="3091"/>
                  </a:lnTo>
                  <a:lnTo>
                    <a:pt x="1223" y="3087"/>
                  </a:lnTo>
                  <a:lnTo>
                    <a:pt x="1202" y="3086"/>
                  </a:lnTo>
                  <a:lnTo>
                    <a:pt x="1181" y="3086"/>
                  </a:lnTo>
                  <a:lnTo>
                    <a:pt x="1135" y="3084"/>
                  </a:lnTo>
                  <a:lnTo>
                    <a:pt x="1089" y="3084"/>
                  </a:lnTo>
                  <a:lnTo>
                    <a:pt x="1043" y="3084"/>
                  </a:lnTo>
                  <a:lnTo>
                    <a:pt x="998" y="3084"/>
                  </a:lnTo>
                  <a:lnTo>
                    <a:pt x="952" y="3082"/>
                  </a:lnTo>
                  <a:lnTo>
                    <a:pt x="906" y="3081"/>
                  </a:lnTo>
                  <a:lnTo>
                    <a:pt x="862" y="3076"/>
                  </a:lnTo>
                  <a:lnTo>
                    <a:pt x="820" y="3073"/>
                  </a:lnTo>
                  <a:lnTo>
                    <a:pt x="806" y="3059"/>
                  </a:lnTo>
                  <a:lnTo>
                    <a:pt x="799" y="3046"/>
                  </a:lnTo>
                  <a:lnTo>
                    <a:pt x="796" y="3030"/>
                  </a:lnTo>
                  <a:lnTo>
                    <a:pt x="797" y="3015"/>
                  </a:lnTo>
                  <a:lnTo>
                    <a:pt x="799" y="2997"/>
                  </a:lnTo>
                  <a:lnTo>
                    <a:pt x="802" y="2979"/>
                  </a:lnTo>
                  <a:lnTo>
                    <a:pt x="806" y="2962"/>
                  </a:lnTo>
                  <a:lnTo>
                    <a:pt x="809" y="2948"/>
                  </a:lnTo>
                  <a:lnTo>
                    <a:pt x="811" y="2918"/>
                  </a:lnTo>
                  <a:lnTo>
                    <a:pt x="812" y="2888"/>
                  </a:lnTo>
                  <a:lnTo>
                    <a:pt x="812" y="2857"/>
                  </a:lnTo>
                  <a:lnTo>
                    <a:pt x="812" y="2827"/>
                  </a:lnTo>
                  <a:lnTo>
                    <a:pt x="809" y="2796"/>
                  </a:lnTo>
                  <a:lnTo>
                    <a:pt x="809" y="2767"/>
                  </a:lnTo>
                  <a:lnTo>
                    <a:pt x="809" y="2737"/>
                  </a:lnTo>
                  <a:lnTo>
                    <a:pt x="812" y="2707"/>
                  </a:lnTo>
                  <a:lnTo>
                    <a:pt x="802" y="2694"/>
                  </a:lnTo>
                  <a:lnTo>
                    <a:pt x="801" y="2681"/>
                  </a:lnTo>
                  <a:lnTo>
                    <a:pt x="799" y="2668"/>
                  </a:lnTo>
                  <a:lnTo>
                    <a:pt x="793" y="2656"/>
                  </a:lnTo>
                  <a:lnTo>
                    <a:pt x="783" y="2658"/>
                  </a:lnTo>
                  <a:lnTo>
                    <a:pt x="774" y="2660"/>
                  </a:lnTo>
                  <a:lnTo>
                    <a:pt x="765" y="2660"/>
                  </a:lnTo>
                  <a:lnTo>
                    <a:pt x="755" y="2660"/>
                  </a:lnTo>
                  <a:lnTo>
                    <a:pt x="745" y="2660"/>
                  </a:lnTo>
                  <a:lnTo>
                    <a:pt x="738" y="2665"/>
                  </a:lnTo>
                  <a:lnTo>
                    <a:pt x="732" y="2669"/>
                  </a:lnTo>
                  <a:lnTo>
                    <a:pt x="732" y="2681"/>
                  </a:lnTo>
                  <a:lnTo>
                    <a:pt x="728" y="2724"/>
                  </a:lnTo>
                  <a:lnTo>
                    <a:pt x="728" y="2768"/>
                  </a:lnTo>
                  <a:lnTo>
                    <a:pt x="730" y="2811"/>
                  </a:lnTo>
                  <a:lnTo>
                    <a:pt x="733" y="2855"/>
                  </a:lnTo>
                  <a:lnTo>
                    <a:pt x="733" y="2897"/>
                  </a:lnTo>
                  <a:lnTo>
                    <a:pt x="732" y="2939"/>
                  </a:lnTo>
                  <a:lnTo>
                    <a:pt x="723" y="2982"/>
                  </a:lnTo>
                  <a:lnTo>
                    <a:pt x="712" y="3025"/>
                  </a:lnTo>
                  <a:lnTo>
                    <a:pt x="704" y="3033"/>
                  </a:lnTo>
                  <a:lnTo>
                    <a:pt x="697" y="3043"/>
                  </a:lnTo>
                  <a:lnTo>
                    <a:pt x="689" y="3051"/>
                  </a:lnTo>
                  <a:lnTo>
                    <a:pt x="681" y="3059"/>
                  </a:lnTo>
                  <a:lnTo>
                    <a:pt x="671" y="3066"/>
                  </a:lnTo>
                  <a:lnTo>
                    <a:pt x="661" y="3073"/>
                  </a:lnTo>
                  <a:lnTo>
                    <a:pt x="651" y="3079"/>
                  </a:lnTo>
                  <a:lnTo>
                    <a:pt x="643" y="3086"/>
                  </a:lnTo>
                  <a:lnTo>
                    <a:pt x="631" y="3086"/>
                  </a:lnTo>
                  <a:lnTo>
                    <a:pt x="620" y="3086"/>
                  </a:lnTo>
                  <a:lnTo>
                    <a:pt x="608" y="3086"/>
                  </a:lnTo>
                  <a:lnTo>
                    <a:pt x="598" y="3086"/>
                  </a:lnTo>
                  <a:lnTo>
                    <a:pt x="587" y="3084"/>
                  </a:lnTo>
                  <a:lnTo>
                    <a:pt x="575" y="3082"/>
                  </a:lnTo>
                  <a:lnTo>
                    <a:pt x="564" y="3077"/>
                  </a:lnTo>
                  <a:lnTo>
                    <a:pt x="552" y="3074"/>
                  </a:lnTo>
                  <a:lnTo>
                    <a:pt x="541" y="3068"/>
                  </a:lnTo>
                  <a:lnTo>
                    <a:pt x="533" y="3063"/>
                  </a:lnTo>
                  <a:lnTo>
                    <a:pt x="526" y="3058"/>
                  </a:lnTo>
                  <a:lnTo>
                    <a:pt x="521" y="3053"/>
                  </a:lnTo>
                  <a:lnTo>
                    <a:pt x="516" y="3046"/>
                  </a:lnTo>
                  <a:lnTo>
                    <a:pt x="515" y="3038"/>
                  </a:lnTo>
                  <a:lnTo>
                    <a:pt x="513" y="3026"/>
                  </a:lnTo>
                  <a:lnTo>
                    <a:pt x="513" y="3012"/>
                  </a:lnTo>
                  <a:lnTo>
                    <a:pt x="515" y="2989"/>
                  </a:lnTo>
                  <a:lnTo>
                    <a:pt x="526" y="2961"/>
                  </a:lnTo>
                  <a:lnTo>
                    <a:pt x="539" y="2926"/>
                  </a:lnTo>
                  <a:lnTo>
                    <a:pt x="559" y="2890"/>
                  </a:lnTo>
                  <a:lnTo>
                    <a:pt x="577" y="2849"/>
                  </a:lnTo>
                  <a:lnTo>
                    <a:pt x="597" y="2809"/>
                  </a:lnTo>
                  <a:lnTo>
                    <a:pt x="610" y="2768"/>
                  </a:lnTo>
                  <a:lnTo>
                    <a:pt x="620" y="2730"/>
                  </a:lnTo>
                  <a:lnTo>
                    <a:pt x="608" y="2725"/>
                  </a:lnTo>
                  <a:lnTo>
                    <a:pt x="598" y="2730"/>
                  </a:lnTo>
                  <a:lnTo>
                    <a:pt x="572" y="2758"/>
                  </a:lnTo>
                  <a:lnTo>
                    <a:pt x="549" y="2788"/>
                  </a:lnTo>
                  <a:lnTo>
                    <a:pt x="528" y="2819"/>
                  </a:lnTo>
                  <a:lnTo>
                    <a:pt x="508" y="2852"/>
                  </a:lnTo>
                  <a:lnTo>
                    <a:pt x="487" y="2882"/>
                  </a:lnTo>
                  <a:lnTo>
                    <a:pt x="467" y="2915"/>
                  </a:lnTo>
                  <a:lnTo>
                    <a:pt x="447" y="2944"/>
                  </a:lnTo>
                  <a:lnTo>
                    <a:pt x="427" y="2977"/>
                  </a:lnTo>
                  <a:lnTo>
                    <a:pt x="411" y="2990"/>
                  </a:lnTo>
                  <a:lnTo>
                    <a:pt x="394" y="3003"/>
                  </a:lnTo>
                  <a:lnTo>
                    <a:pt x="376" y="3015"/>
                  </a:lnTo>
                  <a:lnTo>
                    <a:pt x="360" y="3025"/>
                  </a:lnTo>
                  <a:lnTo>
                    <a:pt x="340" y="3030"/>
                  </a:lnTo>
                  <a:lnTo>
                    <a:pt x="320" y="3035"/>
                  </a:lnTo>
                  <a:lnTo>
                    <a:pt x="299" y="3035"/>
                  </a:lnTo>
                  <a:lnTo>
                    <a:pt x="279" y="3035"/>
                  </a:lnTo>
                  <a:lnTo>
                    <a:pt x="265" y="3023"/>
                  </a:lnTo>
                  <a:lnTo>
                    <a:pt x="251" y="3012"/>
                  </a:lnTo>
                  <a:lnTo>
                    <a:pt x="242" y="2999"/>
                  </a:lnTo>
                  <a:lnTo>
                    <a:pt x="233" y="2985"/>
                  </a:lnTo>
                  <a:lnTo>
                    <a:pt x="225" y="2969"/>
                  </a:lnTo>
                  <a:lnTo>
                    <a:pt x="222" y="2952"/>
                  </a:lnTo>
                  <a:lnTo>
                    <a:pt x="220" y="2936"/>
                  </a:lnTo>
                  <a:lnTo>
                    <a:pt x="223" y="2920"/>
                  </a:lnTo>
                  <a:lnTo>
                    <a:pt x="243" y="2880"/>
                  </a:lnTo>
                  <a:lnTo>
                    <a:pt x="271" y="2849"/>
                  </a:lnTo>
                  <a:lnTo>
                    <a:pt x="302" y="2819"/>
                  </a:lnTo>
                  <a:lnTo>
                    <a:pt x="337" y="2795"/>
                  </a:lnTo>
                  <a:lnTo>
                    <a:pt x="371" y="2770"/>
                  </a:lnTo>
                  <a:lnTo>
                    <a:pt x="408" y="2747"/>
                  </a:lnTo>
                  <a:lnTo>
                    <a:pt x="442" y="2722"/>
                  </a:lnTo>
                  <a:lnTo>
                    <a:pt x="477" y="2697"/>
                  </a:lnTo>
                  <a:lnTo>
                    <a:pt x="472" y="2691"/>
                  </a:lnTo>
                  <a:lnTo>
                    <a:pt x="447" y="2697"/>
                  </a:lnTo>
                  <a:lnTo>
                    <a:pt x="424" y="2706"/>
                  </a:lnTo>
                  <a:lnTo>
                    <a:pt x="396" y="2709"/>
                  </a:lnTo>
                  <a:lnTo>
                    <a:pt x="370" y="2714"/>
                  </a:lnTo>
                  <a:lnTo>
                    <a:pt x="342" y="2712"/>
                  </a:lnTo>
                  <a:lnTo>
                    <a:pt x="317" y="2707"/>
                  </a:lnTo>
                  <a:lnTo>
                    <a:pt x="293" y="2697"/>
                  </a:lnTo>
                  <a:lnTo>
                    <a:pt x="274" y="2683"/>
                  </a:lnTo>
                  <a:lnTo>
                    <a:pt x="243" y="2653"/>
                  </a:lnTo>
                  <a:lnTo>
                    <a:pt x="235" y="2663"/>
                  </a:lnTo>
                  <a:lnTo>
                    <a:pt x="233" y="2674"/>
                  </a:lnTo>
                  <a:lnTo>
                    <a:pt x="232" y="2688"/>
                  </a:lnTo>
                  <a:lnTo>
                    <a:pt x="233" y="2702"/>
                  </a:lnTo>
                  <a:lnTo>
                    <a:pt x="233" y="2716"/>
                  </a:lnTo>
                  <a:lnTo>
                    <a:pt x="235" y="2729"/>
                  </a:lnTo>
                  <a:lnTo>
                    <a:pt x="233" y="2742"/>
                  </a:lnTo>
                  <a:lnTo>
                    <a:pt x="232" y="2757"/>
                  </a:lnTo>
                  <a:lnTo>
                    <a:pt x="225" y="2793"/>
                  </a:lnTo>
                  <a:lnTo>
                    <a:pt x="220" y="2832"/>
                  </a:lnTo>
                  <a:lnTo>
                    <a:pt x="215" y="2870"/>
                  </a:lnTo>
                  <a:lnTo>
                    <a:pt x="210" y="2910"/>
                  </a:lnTo>
                  <a:lnTo>
                    <a:pt x="200" y="2946"/>
                  </a:lnTo>
                  <a:lnTo>
                    <a:pt x="191" y="2982"/>
                  </a:lnTo>
                  <a:lnTo>
                    <a:pt x="176" y="3017"/>
                  </a:lnTo>
                  <a:lnTo>
                    <a:pt x="159" y="3051"/>
                  </a:lnTo>
                  <a:lnTo>
                    <a:pt x="148" y="3064"/>
                  </a:lnTo>
                  <a:lnTo>
                    <a:pt x="135" y="3079"/>
                  </a:lnTo>
                  <a:lnTo>
                    <a:pt x="120" y="3089"/>
                  </a:lnTo>
                  <a:lnTo>
                    <a:pt x="107" y="3099"/>
                  </a:lnTo>
                  <a:lnTo>
                    <a:pt x="89" y="3094"/>
                  </a:lnTo>
                  <a:lnTo>
                    <a:pt x="75" y="3086"/>
                  </a:lnTo>
                  <a:lnTo>
                    <a:pt x="66" y="3074"/>
                  </a:lnTo>
                  <a:lnTo>
                    <a:pt x="59" y="3063"/>
                  </a:lnTo>
                  <a:lnTo>
                    <a:pt x="52" y="3046"/>
                  </a:lnTo>
                  <a:lnTo>
                    <a:pt x="47" y="3031"/>
                  </a:lnTo>
                  <a:lnTo>
                    <a:pt x="43" y="3017"/>
                  </a:lnTo>
                  <a:lnTo>
                    <a:pt x="39" y="3003"/>
                  </a:lnTo>
                  <a:lnTo>
                    <a:pt x="26" y="2941"/>
                  </a:lnTo>
                  <a:lnTo>
                    <a:pt x="18" y="2880"/>
                  </a:lnTo>
                  <a:lnTo>
                    <a:pt x="11" y="2816"/>
                  </a:lnTo>
                  <a:lnTo>
                    <a:pt x="10" y="2753"/>
                  </a:lnTo>
                  <a:lnTo>
                    <a:pt x="6" y="2689"/>
                  </a:lnTo>
                  <a:lnTo>
                    <a:pt x="6" y="2627"/>
                  </a:lnTo>
                  <a:lnTo>
                    <a:pt x="6" y="2564"/>
                  </a:lnTo>
                  <a:lnTo>
                    <a:pt x="6" y="2503"/>
                  </a:lnTo>
                  <a:lnTo>
                    <a:pt x="10" y="2462"/>
                  </a:lnTo>
                  <a:lnTo>
                    <a:pt x="15" y="2423"/>
                  </a:lnTo>
                  <a:lnTo>
                    <a:pt x="16" y="2382"/>
                  </a:lnTo>
                  <a:lnTo>
                    <a:pt x="18" y="2342"/>
                  </a:lnTo>
                  <a:lnTo>
                    <a:pt x="19" y="2301"/>
                  </a:lnTo>
                  <a:lnTo>
                    <a:pt x="23" y="2260"/>
                  </a:lnTo>
                  <a:lnTo>
                    <a:pt x="28" y="2220"/>
                  </a:lnTo>
                  <a:lnTo>
                    <a:pt x="36" y="2181"/>
                  </a:lnTo>
                  <a:lnTo>
                    <a:pt x="38" y="2156"/>
                  </a:lnTo>
                  <a:lnTo>
                    <a:pt x="41" y="2133"/>
                  </a:lnTo>
                  <a:lnTo>
                    <a:pt x="43" y="2110"/>
                  </a:lnTo>
                  <a:lnTo>
                    <a:pt x="46" y="2087"/>
                  </a:lnTo>
                  <a:lnTo>
                    <a:pt x="46" y="2062"/>
                  </a:lnTo>
                  <a:lnTo>
                    <a:pt x="49" y="2039"/>
                  </a:lnTo>
                  <a:lnTo>
                    <a:pt x="52" y="2016"/>
                  </a:lnTo>
                  <a:lnTo>
                    <a:pt x="57" y="1995"/>
                  </a:lnTo>
                  <a:lnTo>
                    <a:pt x="41" y="1993"/>
                  </a:lnTo>
                  <a:lnTo>
                    <a:pt x="26" y="1998"/>
                  </a:lnTo>
                  <a:lnTo>
                    <a:pt x="16" y="1998"/>
                  </a:lnTo>
                  <a:lnTo>
                    <a:pt x="10" y="2000"/>
                  </a:lnTo>
                  <a:lnTo>
                    <a:pt x="3" y="1997"/>
                  </a:lnTo>
                  <a:lnTo>
                    <a:pt x="0" y="1990"/>
                  </a:lnTo>
                  <a:lnTo>
                    <a:pt x="1" y="1933"/>
                  </a:lnTo>
                  <a:lnTo>
                    <a:pt x="8" y="1880"/>
                  </a:lnTo>
                  <a:lnTo>
                    <a:pt x="16" y="1826"/>
                  </a:lnTo>
                  <a:lnTo>
                    <a:pt x="29" y="1775"/>
                  </a:lnTo>
                  <a:lnTo>
                    <a:pt x="43" y="1724"/>
                  </a:lnTo>
                  <a:lnTo>
                    <a:pt x="59" y="1674"/>
                  </a:lnTo>
                  <a:lnTo>
                    <a:pt x="79" y="1627"/>
                  </a:lnTo>
                  <a:lnTo>
                    <a:pt x="102" y="1580"/>
                  </a:lnTo>
                  <a:lnTo>
                    <a:pt x="115" y="1579"/>
                  </a:lnTo>
                  <a:lnTo>
                    <a:pt x="126" y="1584"/>
                  </a:lnTo>
                  <a:lnTo>
                    <a:pt x="138" y="1590"/>
                  </a:lnTo>
                  <a:lnTo>
                    <a:pt x="151" y="1597"/>
                  </a:lnTo>
                  <a:lnTo>
                    <a:pt x="159" y="1597"/>
                  </a:lnTo>
                  <a:lnTo>
                    <a:pt x="169" y="1600"/>
                  </a:lnTo>
                  <a:lnTo>
                    <a:pt x="179" y="1602"/>
                  </a:lnTo>
                  <a:lnTo>
                    <a:pt x="189" y="1605"/>
                  </a:lnTo>
                  <a:lnTo>
                    <a:pt x="199" y="1607"/>
                  </a:lnTo>
                  <a:lnTo>
                    <a:pt x="209" y="1608"/>
                  </a:lnTo>
                  <a:lnTo>
                    <a:pt x="218" y="1610"/>
                  </a:lnTo>
                  <a:lnTo>
                    <a:pt x="230" y="1612"/>
                  </a:lnTo>
                  <a:lnTo>
                    <a:pt x="235" y="1600"/>
                  </a:lnTo>
                  <a:lnTo>
                    <a:pt x="240" y="1589"/>
                  </a:lnTo>
                  <a:lnTo>
                    <a:pt x="240" y="1582"/>
                  </a:lnTo>
                  <a:lnTo>
                    <a:pt x="245" y="1577"/>
                  </a:lnTo>
                  <a:lnTo>
                    <a:pt x="250" y="1574"/>
                  </a:lnTo>
                  <a:lnTo>
                    <a:pt x="260" y="1576"/>
                  </a:lnTo>
                  <a:lnTo>
                    <a:pt x="269" y="1577"/>
                  </a:lnTo>
                  <a:lnTo>
                    <a:pt x="281" y="1579"/>
                  </a:lnTo>
                  <a:lnTo>
                    <a:pt x="294" y="1580"/>
                  </a:lnTo>
                  <a:lnTo>
                    <a:pt x="307" y="1585"/>
                  </a:lnTo>
                  <a:lnTo>
                    <a:pt x="317" y="1589"/>
                  </a:lnTo>
                  <a:lnTo>
                    <a:pt x="327" y="1595"/>
                  </a:lnTo>
                  <a:lnTo>
                    <a:pt x="334" y="1603"/>
                  </a:lnTo>
                  <a:lnTo>
                    <a:pt x="340" y="1617"/>
                  </a:lnTo>
                  <a:lnTo>
                    <a:pt x="367" y="1620"/>
                  </a:lnTo>
                  <a:lnTo>
                    <a:pt x="393" y="1622"/>
                  </a:lnTo>
                  <a:lnTo>
                    <a:pt x="419" y="1622"/>
                  </a:lnTo>
                  <a:lnTo>
                    <a:pt x="445" y="1622"/>
                  </a:lnTo>
                  <a:lnTo>
                    <a:pt x="470" y="1622"/>
                  </a:lnTo>
                  <a:lnTo>
                    <a:pt x="496" y="1622"/>
                  </a:lnTo>
                  <a:lnTo>
                    <a:pt x="523" y="1623"/>
                  </a:lnTo>
                  <a:lnTo>
                    <a:pt x="551" y="1628"/>
                  </a:lnTo>
                  <a:lnTo>
                    <a:pt x="603" y="1623"/>
                  </a:lnTo>
                  <a:lnTo>
                    <a:pt x="658" y="1627"/>
                  </a:lnTo>
                  <a:lnTo>
                    <a:pt x="710" y="1630"/>
                  </a:lnTo>
                  <a:lnTo>
                    <a:pt x="763" y="1636"/>
                  </a:lnTo>
                  <a:lnTo>
                    <a:pt x="814" y="1640"/>
                  </a:lnTo>
                  <a:lnTo>
                    <a:pt x="867" y="1645"/>
                  </a:lnTo>
                  <a:lnTo>
                    <a:pt x="918" y="1643"/>
                  </a:lnTo>
                  <a:lnTo>
                    <a:pt x="970" y="1636"/>
                  </a:lnTo>
                  <a:lnTo>
                    <a:pt x="980" y="1638"/>
                  </a:lnTo>
                  <a:lnTo>
                    <a:pt x="990" y="1645"/>
                  </a:lnTo>
                  <a:lnTo>
                    <a:pt x="998" y="1651"/>
                  </a:lnTo>
                  <a:lnTo>
                    <a:pt x="1008" y="1658"/>
                  </a:lnTo>
                  <a:lnTo>
                    <a:pt x="1052" y="1656"/>
                  </a:lnTo>
                  <a:lnTo>
                    <a:pt x="1098" y="1656"/>
                  </a:lnTo>
                  <a:lnTo>
                    <a:pt x="1146" y="1656"/>
                  </a:lnTo>
                  <a:lnTo>
                    <a:pt x="1194" y="1658"/>
                  </a:lnTo>
                  <a:lnTo>
                    <a:pt x="1240" y="1656"/>
                  </a:lnTo>
                  <a:lnTo>
                    <a:pt x="1286" y="1654"/>
                  </a:lnTo>
                  <a:lnTo>
                    <a:pt x="1330" y="1650"/>
                  </a:lnTo>
                  <a:lnTo>
                    <a:pt x="1376" y="1645"/>
                  </a:lnTo>
                  <a:lnTo>
                    <a:pt x="1390" y="1633"/>
                  </a:lnTo>
                  <a:lnTo>
                    <a:pt x="1395" y="1543"/>
                  </a:lnTo>
                  <a:lnTo>
                    <a:pt x="1399" y="1454"/>
                  </a:lnTo>
                  <a:lnTo>
                    <a:pt x="1404" y="1365"/>
                  </a:lnTo>
                  <a:lnTo>
                    <a:pt x="1414" y="1276"/>
                  </a:lnTo>
                  <a:lnTo>
                    <a:pt x="1422" y="1187"/>
                  </a:lnTo>
                  <a:lnTo>
                    <a:pt x="1434" y="1100"/>
                  </a:lnTo>
                  <a:lnTo>
                    <a:pt x="1446" y="1013"/>
                  </a:lnTo>
                  <a:lnTo>
                    <a:pt x="1462" y="929"/>
                  </a:lnTo>
                  <a:lnTo>
                    <a:pt x="1487" y="850"/>
                  </a:lnTo>
                  <a:lnTo>
                    <a:pt x="1523" y="794"/>
                  </a:lnTo>
                  <a:lnTo>
                    <a:pt x="1571" y="755"/>
                  </a:lnTo>
                  <a:lnTo>
                    <a:pt x="1623" y="728"/>
                  </a:lnTo>
                  <a:lnTo>
                    <a:pt x="1684" y="714"/>
                  </a:lnTo>
                  <a:lnTo>
                    <a:pt x="1747" y="704"/>
                  </a:lnTo>
                  <a:lnTo>
                    <a:pt x="1814" y="700"/>
                  </a:lnTo>
                  <a:lnTo>
                    <a:pt x="1880" y="697"/>
                  </a:lnTo>
                  <a:lnTo>
                    <a:pt x="1946" y="695"/>
                  </a:lnTo>
                  <a:lnTo>
                    <a:pt x="1975" y="695"/>
                  </a:lnTo>
                  <a:lnTo>
                    <a:pt x="2006" y="697"/>
                  </a:lnTo>
                  <a:lnTo>
                    <a:pt x="2036" y="699"/>
                  </a:lnTo>
                  <a:lnTo>
                    <a:pt x="2067" y="700"/>
                  </a:lnTo>
                  <a:lnTo>
                    <a:pt x="2097" y="702"/>
                  </a:lnTo>
                  <a:lnTo>
                    <a:pt x="2126" y="707"/>
                  </a:lnTo>
                  <a:lnTo>
                    <a:pt x="2156" y="712"/>
                  </a:lnTo>
                  <a:lnTo>
                    <a:pt x="2187" y="720"/>
                  </a:lnTo>
                  <a:lnTo>
                    <a:pt x="2202" y="710"/>
                  </a:lnTo>
                  <a:lnTo>
                    <a:pt x="2220" y="712"/>
                  </a:lnTo>
                  <a:lnTo>
                    <a:pt x="2228" y="712"/>
                  </a:lnTo>
                  <a:lnTo>
                    <a:pt x="2238" y="715"/>
                  </a:lnTo>
                  <a:lnTo>
                    <a:pt x="2248" y="715"/>
                  </a:lnTo>
                  <a:lnTo>
                    <a:pt x="2258" y="717"/>
                  </a:lnTo>
                  <a:lnTo>
                    <a:pt x="2263" y="709"/>
                  </a:lnTo>
                  <a:lnTo>
                    <a:pt x="2255" y="639"/>
                  </a:lnTo>
                  <a:lnTo>
                    <a:pt x="2248" y="572"/>
                  </a:lnTo>
                  <a:lnTo>
                    <a:pt x="2240" y="503"/>
                  </a:lnTo>
                  <a:lnTo>
                    <a:pt x="2235" y="436"/>
                  </a:lnTo>
                  <a:lnTo>
                    <a:pt x="2227" y="366"/>
                  </a:lnTo>
                  <a:lnTo>
                    <a:pt x="2222" y="297"/>
                  </a:lnTo>
                  <a:lnTo>
                    <a:pt x="2217" y="228"/>
                  </a:lnTo>
                  <a:lnTo>
                    <a:pt x="2217" y="159"/>
                  </a:lnTo>
                  <a:lnTo>
                    <a:pt x="2220" y="134"/>
                  </a:lnTo>
                  <a:lnTo>
                    <a:pt x="2224" y="111"/>
                  </a:lnTo>
                  <a:lnTo>
                    <a:pt x="2225" y="88"/>
                  </a:lnTo>
                  <a:lnTo>
                    <a:pt x="2230" y="65"/>
                  </a:lnTo>
                  <a:lnTo>
                    <a:pt x="2235" y="42"/>
                  </a:lnTo>
                  <a:lnTo>
                    <a:pt x="2247" y="24"/>
                  </a:lnTo>
                  <a:lnTo>
                    <a:pt x="2261" y="9"/>
                  </a:lnTo>
                  <a:lnTo>
                    <a:pt x="2286" y="0"/>
                  </a:lnTo>
                  <a:lnTo>
                    <a:pt x="2304" y="1"/>
                  </a:lnTo>
                  <a:lnTo>
                    <a:pt x="2321" y="8"/>
                  </a:lnTo>
                  <a:lnTo>
                    <a:pt x="2334" y="16"/>
                  </a:lnTo>
                  <a:lnTo>
                    <a:pt x="2347" y="31"/>
                  </a:lnTo>
                  <a:lnTo>
                    <a:pt x="2357" y="44"/>
                  </a:lnTo>
                  <a:lnTo>
                    <a:pt x="2368" y="60"/>
                  </a:lnTo>
                  <a:lnTo>
                    <a:pt x="2380" y="75"/>
                  </a:lnTo>
                  <a:lnTo>
                    <a:pt x="2391" y="90"/>
                  </a:lnTo>
                  <a:close/>
                  <a:moveTo>
                    <a:pt x="477" y="2364"/>
                  </a:moveTo>
                  <a:lnTo>
                    <a:pt x="459" y="2360"/>
                  </a:lnTo>
                  <a:lnTo>
                    <a:pt x="442" y="2359"/>
                  </a:lnTo>
                  <a:lnTo>
                    <a:pt x="424" y="2354"/>
                  </a:lnTo>
                  <a:lnTo>
                    <a:pt x="408" y="2354"/>
                  </a:lnTo>
                  <a:lnTo>
                    <a:pt x="391" y="2350"/>
                  </a:lnTo>
                  <a:lnTo>
                    <a:pt x="375" y="2352"/>
                  </a:lnTo>
                  <a:lnTo>
                    <a:pt x="360" y="2357"/>
                  </a:lnTo>
                  <a:lnTo>
                    <a:pt x="345" y="2367"/>
                  </a:lnTo>
                  <a:lnTo>
                    <a:pt x="370" y="2383"/>
                  </a:lnTo>
                  <a:lnTo>
                    <a:pt x="383" y="2401"/>
                  </a:lnTo>
                  <a:lnTo>
                    <a:pt x="393" y="2423"/>
                  </a:lnTo>
                  <a:lnTo>
                    <a:pt x="396" y="2446"/>
                  </a:lnTo>
                  <a:lnTo>
                    <a:pt x="398" y="2470"/>
                  </a:lnTo>
                  <a:lnTo>
                    <a:pt x="396" y="2495"/>
                  </a:lnTo>
                  <a:lnTo>
                    <a:pt x="398" y="2520"/>
                  </a:lnTo>
                  <a:lnTo>
                    <a:pt x="399" y="2543"/>
                  </a:lnTo>
                  <a:lnTo>
                    <a:pt x="409" y="2564"/>
                  </a:lnTo>
                  <a:lnTo>
                    <a:pt x="419" y="2567"/>
                  </a:lnTo>
                  <a:lnTo>
                    <a:pt x="429" y="2571"/>
                  </a:lnTo>
                  <a:lnTo>
                    <a:pt x="441" y="2572"/>
                  </a:lnTo>
                  <a:lnTo>
                    <a:pt x="452" y="2574"/>
                  </a:lnTo>
                  <a:lnTo>
                    <a:pt x="464" y="2572"/>
                  </a:lnTo>
                  <a:lnTo>
                    <a:pt x="475" y="2571"/>
                  </a:lnTo>
                  <a:lnTo>
                    <a:pt x="487" y="2569"/>
                  </a:lnTo>
                  <a:lnTo>
                    <a:pt x="498" y="2567"/>
                  </a:lnTo>
                  <a:lnTo>
                    <a:pt x="531" y="2551"/>
                  </a:lnTo>
                  <a:lnTo>
                    <a:pt x="566" y="2535"/>
                  </a:lnTo>
                  <a:lnTo>
                    <a:pt x="600" y="2517"/>
                  </a:lnTo>
                  <a:lnTo>
                    <a:pt x="635" y="2500"/>
                  </a:lnTo>
                  <a:lnTo>
                    <a:pt x="668" y="2480"/>
                  </a:lnTo>
                  <a:lnTo>
                    <a:pt x="700" y="2461"/>
                  </a:lnTo>
                  <a:lnTo>
                    <a:pt x="733" y="2439"/>
                  </a:lnTo>
                  <a:lnTo>
                    <a:pt x="766" y="2419"/>
                  </a:lnTo>
                  <a:lnTo>
                    <a:pt x="765" y="2410"/>
                  </a:lnTo>
                  <a:lnTo>
                    <a:pt x="763" y="2401"/>
                  </a:lnTo>
                  <a:lnTo>
                    <a:pt x="758" y="2393"/>
                  </a:lnTo>
                  <a:lnTo>
                    <a:pt x="755" y="2387"/>
                  </a:lnTo>
                  <a:lnTo>
                    <a:pt x="743" y="2373"/>
                  </a:lnTo>
                  <a:lnTo>
                    <a:pt x="733" y="2364"/>
                  </a:lnTo>
                  <a:lnTo>
                    <a:pt x="702" y="2370"/>
                  </a:lnTo>
                  <a:lnTo>
                    <a:pt x="671" y="2375"/>
                  </a:lnTo>
                  <a:lnTo>
                    <a:pt x="638" y="2377"/>
                  </a:lnTo>
                  <a:lnTo>
                    <a:pt x="605" y="2378"/>
                  </a:lnTo>
                  <a:lnTo>
                    <a:pt x="570" y="2375"/>
                  </a:lnTo>
                  <a:lnTo>
                    <a:pt x="538" y="2373"/>
                  </a:lnTo>
                  <a:lnTo>
                    <a:pt x="506" y="2368"/>
                  </a:lnTo>
                  <a:lnTo>
                    <a:pt x="477" y="2364"/>
                  </a:lnTo>
                  <a:close/>
                  <a:moveTo>
                    <a:pt x="904" y="2367"/>
                  </a:moveTo>
                  <a:lnTo>
                    <a:pt x="921" y="2368"/>
                  </a:lnTo>
                  <a:lnTo>
                    <a:pt x="939" y="2375"/>
                  </a:lnTo>
                  <a:lnTo>
                    <a:pt x="954" y="2382"/>
                  </a:lnTo>
                  <a:lnTo>
                    <a:pt x="969" y="2393"/>
                  </a:lnTo>
                  <a:lnTo>
                    <a:pt x="969" y="2400"/>
                  </a:lnTo>
                  <a:lnTo>
                    <a:pt x="970" y="2410"/>
                  </a:lnTo>
                  <a:lnTo>
                    <a:pt x="970" y="2418"/>
                  </a:lnTo>
                  <a:lnTo>
                    <a:pt x="972" y="2428"/>
                  </a:lnTo>
                  <a:lnTo>
                    <a:pt x="970" y="2436"/>
                  </a:lnTo>
                  <a:lnTo>
                    <a:pt x="970" y="2444"/>
                  </a:lnTo>
                  <a:lnTo>
                    <a:pt x="969" y="2452"/>
                  </a:lnTo>
                  <a:lnTo>
                    <a:pt x="969" y="2462"/>
                  </a:lnTo>
                  <a:lnTo>
                    <a:pt x="964" y="2477"/>
                  </a:lnTo>
                  <a:lnTo>
                    <a:pt x="960" y="2492"/>
                  </a:lnTo>
                  <a:lnTo>
                    <a:pt x="955" y="2507"/>
                  </a:lnTo>
                  <a:lnTo>
                    <a:pt x="950" y="2521"/>
                  </a:lnTo>
                  <a:lnTo>
                    <a:pt x="946" y="2536"/>
                  </a:lnTo>
                  <a:lnTo>
                    <a:pt x="942" y="2551"/>
                  </a:lnTo>
                  <a:lnTo>
                    <a:pt x="942" y="2566"/>
                  </a:lnTo>
                  <a:lnTo>
                    <a:pt x="946" y="2582"/>
                  </a:lnTo>
                  <a:lnTo>
                    <a:pt x="944" y="2622"/>
                  </a:lnTo>
                  <a:lnTo>
                    <a:pt x="944" y="2663"/>
                  </a:lnTo>
                  <a:lnTo>
                    <a:pt x="942" y="2702"/>
                  </a:lnTo>
                  <a:lnTo>
                    <a:pt x="942" y="2744"/>
                  </a:lnTo>
                  <a:lnTo>
                    <a:pt x="939" y="2783"/>
                  </a:lnTo>
                  <a:lnTo>
                    <a:pt x="937" y="2822"/>
                  </a:lnTo>
                  <a:lnTo>
                    <a:pt x="937" y="2862"/>
                  </a:lnTo>
                  <a:lnTo>
                    <a:pt x="939" y="2903"/>
                  </a:lnTo>
                  <a:lnTo>
                    <a:pt x="960" y="2898"/>
                  </a:lnTo>
                  <a:lnTo>
                    <a:pt x="975" y="2905"/>
                  </a:lnTo>
                  <a:lnTo>
                    <a:pt x="987" y="2918"/>
                  </a:lnTo>
                  <a:lnTo>
                    <a:pt x="996" y="2931"/>
                  </a:lnTo>
                  <a:lnTo>
                    <a:pt x="1006" y="2946"/>
                  </a:lnTo>
                  <a:lnTo>
                    <a:pt x="1036" y="2948"/>
                  </a:lnTo>
                  <a:lnTo>
                    <a:pt x="1069" y="2951"/>
                  </a:lnTo>
                  <a:lnTo>
                    <a:pt x="1102" y="2952"/>
                  </a:lnTo>
                  <a:lnTo>
                    <a:pt x="1135" y="2954"/>
                  </a:lnTo>
                  <a:lnTo>
                    <a:pt x="1168" y="2956"/>
                  </a:lnTo>
                  <a:lnTo>
                    <a:pt x="1200" y="2957"/>
                  </a:lnTo>
                  <a:lnTo>
                    <a:pt x="1232" y="2959"/>
                  </a:lnTo>
                  <a:lnTo>
                    <a:pt x="1265" y="2964"/>
                  </a:lnTo>
                  <a:lnTo>
                    <a:pt x="1245" y="2931"/>
                  </a:lnTo>
                  <a:lnTo>
                    <a:pt x="1232" y="2900"/>
                  </a:lnTo>
                  <a:lnTo>
                    <a:pt x="1220" y="2865"/>
                  </a:lnTo>
                  <a:lnTo>
                    <a:pt x="1215" y="2832"/>
                  </a:lnTo>
                  <a:lnTo>
                    <a:pt x="1209" y="2796"/>
                  </a:lnTo>
                  <a:lnTo>
                    <a:pt x="1205" y="2762"/>
                  </a:lnTo>
                  <a:lnTo>
                    <a:pt x="1200" y="2725"/>
                  </a:lnTo>
                  <a:lnTo>
                    <a:pt x="1196" y="2691"/>
                  </a:lnTo>
                  <a:lnTo>
                    <a:pt x="1184" y="2674"/>
                  </a:lnTo>
                  <a:lnTo>
                    <a:pt x="1172" y="2665"/>
                  </a:lnTo>
                  <a:lnTo>
                    <a:pt x="1158" y="2655"/>
                  </a:lnTo>
                  <a:lnTo>
                    <a:pt x="1143" y="2646"/>
                  </a:lnTo>
                  <a:lnTo>
                    <a:pt x="1126" y="2638"/>
                  </a:lnTo>
                  <a:lnTo>
                    <a:pt x="1112" y="2632"/>
                  </a:lnTo>
                  <a:lnTo>
                    <a:pt x="1097" y="2622"/>
                  </a:lnTo>
                  <a:lnTo>
                    <a:pt x="1085" y="2612"/>
                  </a:lnTo>
                  <a:lnTo>
                    <a:pt x="1066" y="2605"/>
                  </a:lnTo>
                  <a:lnTo>
                    <a:pt x="1054" y="2595"/>
                  </a:lnTo>
                  <a:lnTo>
                    <a:pt x="1043" y="2582"/>
                  </a:lnTo>
                  <a:lnTo>
                    <a:pt x="1038" y="2569"/>
                  </a:lnTo>
                  <a:lnTo>
                    <a:pt x="1031" y="2551"/>
                  </a:lnTo>
                  <a:lnTo>
                    <a:pt x="1026" y="2536"/>
                  </a:lnTo>
                  <a:lnTo>
                    <a:pt x="1021" y="2521"/>
                  </a:lnTo>
                  <a:lnTo>
                    <a:pt x="1016" y="2508"/>
                  </a:lnTo>
                  <a:lnTo>
                    <a:pt x="1018" y="2497"/>
                  </a:lnTo>
                  <a:lnTo>
                    <a:pt x="1023" y="2485"/>
                  </a:lnTo>
                  <a:lnTo>
                    <a:pt x="1028" y="2475"/>
                  </a:lnTo>
                  <a:lnTo>
                    <a:pt x="1034" y="2466"/>
                  </a:lnTo>
                  <a:lnTo>
                    <a:pt x="1039" y="2454"/>
                  </a:lnTo>
                  <a:lnTo>
                    <a:pt x="1047" y="2444"/>
                  </a:lnTo>
                  <a:lnTo>
                    <a:pt x="1056" y="2436"/>
                  </a:lnTo>
                  <a:lnTo>
                    <a:pt x="1066" y="2428"/>
                  </a:lnTo>
                  <a:lnTo>
                    <a:pt x="1066" y="2418"/>
                  </a:lnTo>
                  <a:lnTo>
                    <a:pt x="1067" y="2410"/>
                  </a:lnTo>
                  <a:lnTo>
                    <a:pt x="1069" y="2400"/>
                  </a:lnTo>
                  <a:lnTo>
                    <a:pt x="1072" y="2393"/>
                  </a:lnTo>
                  <a:lnTo>
                    <a:pt x="1074" y="2377"/>
                  </a:lnTo>
                  <a:lnTo>
                    <a:pt x="1067" y="2364"/>
                  </a:lnTo>
                  <a:lnTo>
                    <a:pt x="1046" y="2364"/>
                  </a:lnTo>
                  <a:lnTo>
                    <a:pt x="1024" y="2364"/>
                  </a:lnTo>
                  <a:lnTo>
                    <a:pt x="1003" y="2362"/>
                  </a:lnTo>
                  <a:lnTo>
                    <a:pt x="983" y="2362"/>
                  </a:lnTo>
                  <a:lnTo>
                    <a:pt x="960" y="2360"/>
                  </a:lnTo>
                  <a:lnTo>
                    <a:pt x="941" y="2360"/>
                  </a:lnTo>
                  <a:lnTo>
                    <a:pt x="921" y="2362"/>
                  </a:lnTo>
                  <a:lnTo>
                    <a:pt x="904" y="2367"/>
                  </a:lnTo>
                  <a:close/>
                  <a:moveTo>
                    <a:pt x="2811" y="2712"/>
                  </a:moveTo>
                  <a:lnTo>
                    <a:pt x="2811" y="2716"/>
                  </a:lnTo>
                  <a:lnTo>
                    <a:pt x="2830" y="2725"/>
                  </a:lnTo>
                  <a:lnTo>
                    <a:pt x="2849" y="2740"/>
                  </a:lnTo>
                  <a:lnTo>
                    <a:pt x="2863" y="2758"/>
                  </a:lnTo>
                  <a:lnTo>
                    <a:pt x="2877" y="2778"/>
                  </a:lnTo>
                  <a:lnTo>
                    <a:pt x="2886" y="2798"/>
                  </a:lnTo>
                  <a:lnTo>
                    <a:pt x="2898" y="2819"/>
                  </a:lnTo>
                  <a:lnTo>
                    <a:pt x="2908" y="2839"/>
                  </a:lnTo>
                  <a:lnTo>
                    <a:pt x="2919" y="2860"/>
                  </a:lnTo>
                  <a:lnTo>
                    <a:pt x="2916" y="2842"/>
                  </a:lnTo>
                  <a:lnTo>
                    <a:pt x="2914" y="2826"/>
                  </a:lnTo>
                  <a:lnTo>
                    <a:pt x="2911" y="2809"/>
                  </a:lnTo>
                  <a:lnTo>
                    <a:pt x="2909" y="2793"/>
                  </a:lnTo>
                  <a:lnTo>
                    <a:pt x="2904" y="2775"/>
                  </a:lnTo>
                  <a:lnTo>
                    <a:pt x="2903" y="2758"/>
                  </a:lnTo>
                  <a:lnTo>
                    <a:pt x="2898" y="2742"/>
                  </a:lnTo>
                  <a:lnTo>
                    <a:pt x="2896" y="2727"/>
                  </a:lnTo>
                  <a:lnTo>
                    <a:pt x="2886" y="2720"/>
                  </a:lnTo>
                  <a:lnTo>
                    <a:pt x="2877" y="2716"/>
                  </a:lnTo>
                  <a:lnTo>
                    <a:pt x="2865" y="2712"/>
                  </a:lnTo>
                  <a:lnTo>
                    <a:pt x="2855" y="2711"/>
                  </a:lnTo>
                  <a:lnTo>
                    <a:pt x="2842" y="2707"/>
                  </a:lnTo>
                  <a:lnTo>
                    <a:pt x="2832" y="2707"/>
                  </a:lnTo>
                  <a:lnTo>
                    <a:pt x="2821" y="2707"/>
                  </a:lnTo>
                  <a:lnTo>
                    <a:pt x="2811" y="2712"/>
                  </a:lnTo>
                  <a:close/>
                  <a:moveTo>
                    <a:pt x="2832" y="2869"/>
                  </a:moveTo>
                  <a:lnTo>
                    <a:pt x="2799" y="2850"/>
                  </a:lnTo>
                  <a:lnTo>
                    <a:pt x="2766" y="2842"/>
                  </a:lnTo>
                  <a:lnTo>
                    <a:pt x="2733" y="2841"/>
                  </a:lnTo>
                  <a:lnTo>
                    <a:pt x="2701" y="2844"/>
                  </a:lnTo>
                  <a:lnTo>
                    <a:pt x="2666" y="2849"/>
                  </a:lnTo>
                  <a:lnTo>
                    <a:pt x="2631" y="2859"/>
                  </a:lnTo>
                  <a:lnTo>
                    <a:pt x="2599" y="2869"/>
                  </a:lnTo>
                  <a:lnTo>
                    <a:pt x="2569" y="2880"/>
                  </a:lnTo>
                  <a:lnTo>
                    <a:pt x="2566" y="2885"/>
                  </a:lnTo>
                  <a:lnTo>
                    <a:pt x="2571" y="2892"/>
                  </a:lnTo>
                  <a:lnTo>
                    <a:pt x="2559" y="2898"/>
                  </a:lnTo>
                  <a:lnTo>
                    <a:pt x="2556" y="2911"/>
                  </a:lnTo>
                  <a:lnTo>
                    <a:pt x="2554" y="2924"/>
                  </a:lnTo>
                  <a:lnTo>
                    <a:pt x="2552" y="2939"/>
                  </a:lnTo>
                  <a:lnTo>
                    <a:pt x="2562" y="2939"/>
                  </a:lnTo>
                  <a:lnTo>
                    <a:pt x="2572" y="2936"/>
                  </a:lnTo>
                  <a:lnTo>
                    <a:pt x="2571" y="2934"/>
                  </a:lnTo>
                  <a:lnTo>
                    <a:pt x="2572" y="2924"/>
                  </a:lnTo>
                  <a:lnTo>
                    <a:pt x="2580" y="2918"/>
                  </a:lnTo>
                  <a:lnTo>
                    <a:pt x="2589" y="2915"/>
                  </a:lnTo>
                  <a:lnTo>
                    <a:pt x="2595" y="2921"/>
                  </a:lnTo>
                  <a:lnTo>
                    <a:pt x="2600" y="2928"/>
                  </a:lnTo>
                  <a:lnTo>
                    <a:pt x="2610" y="2934"/>
                  </a:lnTo>
                  <a:lnTo>
                    <a:pt x="2638" y="2926"/>
                  </a:lnTo>
                  <a:lnTo>
                    <a:pt x="2668" y="2920"/>
                  </a:lnTo>
                  <a:lnTo>
                    <a:pt x="2696" y="2913"/>
                  </a:lnTo>
                  <a:lnTo>
                    <a:pt x="2725" y="2906"/>
                  </a:lnTo>
                  <a:lnTo>
                    <a:pt x="2753" y="2898"/>
                  </a:lnTo>
                  <a:lnTo>
                    <a:pt x="2781" y="2890"/>
                  </a:lnTo>
                  <a:lnTo>
                    <a:pt x="2809" y="2882"/>
                  </a:lnTo>
                  <a:lnTo>
                    <a:pt x="2839" y="2873"/>
                  </a:lnTo>
                  <a:lnTo>
                    <a:pt x="2832" y="2869"/>
                  </a:lnTo>
                  <a:close/>
                  <a:moveTo>
                    <a:pt x="1914" y="3086"/>
                  </a:moveTo>
                  <a:lnTo>
                    <a:pt x="1924" y="3096"/>
                  </a:lnTo>
                  <a:lnTo>
                    <a:pt x="1939" y="3100"/>
                  </a:lnTo>
                  <a:lnTo>
                    <a:pt x="1947" y="3094"/>
                  </a:lnTo>
                  <a:lnTo>
                    <a:pt x="1954" y="3086"/>
                  </a:lnTo>
                  <a:lnTo>
                    <a:pt x="1957" y="3074"/>
                  </a:lnTo>
                  <a:lnTo>
                    <a:pt x="1962" y="3064"/>
                  </a:lnTo>
                  <a:lnTo>
                    <a:pt x="1947" y="3068"/>
                  </a:lnTo>
                  <a:lnTo>
                    <a:pt x="1936" y="3074"/>
                  </a:lnTo>
                  <a:lnTo>
                    <a:pt x="1924" y="3081"/>
                  </a:lnTo>
                  <a:lnTo>
                    <a:pt x="1914" y="30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9"/>
            <p:cNvSpPr>
              <a:spLocks/>
            </p:cNvSpPr>
            <p:nvPr/>
          </p:nvSpPr>
          <p:spPr bwMode="auto">
            <a:xfrm>
              <a:off x="4407" y="1335"/>
              <a:ext cx="87" cy="371"/>
            </a:xfrm>
            <a:custGeom>
              <a:avLst/>
              <a:gdLst>
                <a:gd name="T0" fmla="*/ 145 w 156"/>
                <a:gd name="T1" fmla="*/ 177 h 666"/>
                <a:gd name="T2" fmla="*/ 151 w 156"/>
                <a:gd name="T3" fmla="*/ 228 h 666"/>
                <a:gd name="T4" fmla="*/ 155 w 156"/>
                <a:gd name="T5" fmla="*/ 268 h 666"/>
                <a:gd name="T6" fmla="*/ 155 w 156"/>
                <a:gd name="T7" fmla="*/ 306 h 666"/>
                <a:gd name="T8" fmla="*/ 155 w 156"/>
                <a:gd name="T9" fmla="*/ 363 h 666"/>
                <a:gd name="T10" fmla="*/ 155 w 156"/>
                <a:gd name="T11" fmla="*/ 431 h 666"/>
                <a:gd name="T12" fmla="*/ 153 w 156"/>
                <a:gd name="T13" fmla="*/ 500 h 666"/>
                <a:gd name="T14" fmla="*/ 150 w 156"/>
                <a:gd name="T15" fmla="*/ 569 h 666"/>
                <a:gd name="T16" fmla="*/ 130 w 156"/>
                <a:gd name="T17" fmla="*/ 595 h 666"/>
                <a:gd name="T18" fmla="*/ 104 w 156"/>
                <a:gd name="T19" fmla="*/ 582 h 666"/>
                <a:gd name="T20" fmla="*/ 84 w 156"/>
                <a:gd name="T21" fmla="*/ 582 h 666"/>
                <a:gd name="T22" fmla="*/ 64 w 156"/>
                <a:gd name="T23" fmla="*/ 592 h 666"/>
                <a:gd name="T24" fmla="*/ 57 w 156"/>
                <a:gd name="T25" fmla="*/ 612 h 666"/>
                <a:gd name="T26" fmla="*/ 57 w 156"/>
                <a:gd name="T27" fmla="*/ 633 h 666"/>
                <a:gd name="T28" fmla="*/ 56 w 156"/>
                <a:gd name="T29" fmla="*/ 655 h 666"/>
                <a:gd name="T30" fmla="*/ 51 w 156"/>
                <a:gd name="T31" fmla="*/ 648 h 666"/>
                <a:gd name="T32" fmla="*/ 44 w 156"/>
                <a:gd name="T33" fmla="*/ 615 h 666"/>
                <a:gd name="T34" fmla="*/ 43 w 156"/>
                <a:gd name="T35" fmla="*/ 581 h 666"/>
                <a:gd name="T36" fmla="*/ 39 w 156"/>
                <a:gd name="T37" fmla="*/ 546 h 666"/>
                <a:gd name="T38" fmla="*/ 36 w 156"/>
                <a:gd name="T39" fmla="*/ 493 h 666"/>
                <a:gd name="T40" fmla="*/ 26 w 156"/>
                <a:gd name="T41" fmla="*/ 413 h 666"/>
                <a:gd name="T42" fmla="*/ 15 w 156"/>
                <a:gd name="T43" fmla="*/ 335 h 666"/>
                <a:gd name="T44" fmla="*/ 5 w 156"/>
                <a:gd name="T45" fmla="*/ 288 h 666"/>
                <a:gd name="T46" fmla="*/ 2 w 156"/>
                <a:gd name="T47" fmla="*/ 247 h 666"/>
                <a:gd name="T48" fmla="*/ 0 w 156"/>
                <a:gd name="T49" fmla="*/ 177 h 666"/>
                <a:gd name="T50" fmla="*/ 2 w 156"/>
                <a:gd name="T51" fmla="*/ 110 h 666"/>
                <a:gd name="T52" fmla="*/ 11 w 156"/>
                <a:gd name="T53" fmla="*/ 44 h 666"/>
                <a:gd name="T54" fmla="*/ 30 w 156"/>
                <a:gd name="T55" fmla="*/ 5 h 666"/>
                <a:gd name="T56" fmla="*/ 49 w 156"/>
                <a:gd name="T57" fmla="*/ 0 h 666"/>
                <a:gd name="T58" fmla="*/ 72 w 156"/>
                <a:gd name="T59" fmla="*/ 18 h 666"/>
                <a:gd name="T60" fmla="*/ 99 w 156"/>
                <a:gd name="T61" fmla="*/ 49 h 666"/>
                <a:gd name="T62" fmla="*/ 120 w 156"/>
                <a:gd name="T63" fmla="*/ 84 h 666"/>
                <a:gd name="T64" fmla="*/ 135 w 156"/>
                <a:gd name="T65" fmla="*/ 123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6" h="666">
                  <a:moveTo>
                    <a:pt x="141" y="145"/>
                  </a:moveTo>
                  <a:lnTo>
                    <a:pt x="145" y="177"/>
                  </a:lnTo>
                  <a:lnTo>
                    <a:pt x="150" y="205"/>
                  </a:lnTo>
                  <a:lnTo>
                    <a:pt x="151" y="228"/>
                  </a:lnTo>
                  <a:lnTo>
                    <a:pt x="155" y="250"/>
                  </a:lnTo>
                  <a:lnTo>
                    <a:pt x="155" y="268"/>
                  </a:lnTo>
                  <a:lnTo>
                    <a:pt x="155" y="288"/>
                  </a:lnTo>
                  <a:lnTo>
                    <a:pt x="155" y="306"/>
                  </a:lnTo>
                  <a:lnTo>
                    <a:pt x="155" y="330"/>
                  </a:lnTo>
                  <a:lnTo>
                    <a:pt x="155" y="363"/>
                  </a:lnTo>
                  <a:lnTo>
                    <a:pt x="155" y="396"/>
                  </a:lnTo>
                  <a:lnTo>
                    <a:pt x="155" y="431"/>
                  </a:lnTo>
                  <a:lnTo>
                    <a:pt x="156" y="465"/>
                  </a:lnTo>
                  <a:lnTo>
                    <a:pt x="153" y="500"/>
                  </a:lnTo>
                  <a:lnTo>
                    <a:pt x="151" y="534"/>
                  </a:lnTo>
                  <a:lnTo>
                    <a:pt x="150" y="569"/>
                  </a:lnTo>
                  <a:lnTo>
                    <a:pt x="148" y="604"/>
                  </a:lnTo>
                  <a:lnTo>
                    <a:pt x="130" y="595"/>
                  </a:lnTo>
                  <a:lnTo>
                    <a:pt x="113" y="587"/>
                  </a:lnTo>
                  <a:lnTo>
                    <a:pt x="104" y="582"/>
                  </a:lnTo>
                  <a:lnTo>
                    <a:pt x="94" y="582"/>
                  </a:lnTo>
                  <a:lnTo>
                    <a:pt x="84" y="582"/>
                  </a:lnTo>
                  <a:lnTo>
                    <a:pt x="74" y="585"/>
                  </a:lnTo>
                  <a:lnTo>
                    <a:pt x="64" y="592"/>
                  </a:lnTo>
                  <a:lnTo>
                    <a:pt x="61" y="602"/>
                  </a:lnTo>
                  <a:lnTo>
                    <a:pt x="57" y="612"/>
                  </a:lnTo>
                  <a:lnTo>
                    <a:pt x="57" y="623"/>
                  </a:lnTo>
                  <a:lnTo>
                    <a:pt x="57" y="633"/>
                  </a:lnTo>
                  <a:lnTo>
                    <a:pt x="57" y="643"/>
                  </a:lnTo>
                  <a:lnTo>
                    <a:pt x="56" y="655"/>
                  </a:lnTo>
                  <a:lnTo>
                    <a:pt x="56" y="666"/>
                  </a:lnTo>
                  <a:lnTo>
                    <a:pt x="51" y="648"/>
                  </a:lnTo>
                  <a:lnTo>
                    <a:pt x="48" y="632"/>
                  </a:lnTo>
                  <a:lnTo>
                    <a:pt x="44" y="615"/>
                  </a:lnTo>
                  <a:lnTo>
                    <a:pt x="44" y="599"/>
                  </a:lnTo>
                  <a:lnTo>
                    <a:pt x="43" y="581"/>
                  </a:lnTo>
                  <a:lnTo>
                    <a:pt x="41" y="564"/>
                  </a:lnTo>
                  <a:lnTo>
                    <a:pt x="39" y="546"/>
                  </a:lnTo>
                  <a:lnTo>
                    <a:pt x="39" y="530"/>
                  </a:lnTo>
                  <a:lnTo>
                    <a:pt x="36" y="493"/>
                  </a:lnTo>
                  <a:lnTo>
                    <a:pt x="33" y="456"/>
                  </a:lnTo>
                  <a:lnTo>
                    <a:pt x="26" y="413"/>
                  </a:lnTo>
                  <a:lnTo>
                    <a:pt x="21" y="373"/>
                  </a:lnTo>
                  <a:lnTo>
                    <a:pt x="15" y="335"/>
                  </a:lnTo>
                  <a:lnTo>
                    <a:pt x="10" y="307"/>
                  </a:lnTo>
                  <a:lnTo>
                    <a:pt x="5" y="288"/>
                  </a:lnTo>
                  <a:lnTo>
                    <a:pt x="5" y="281"/>
                  </a:lnTo>
                  <a:lnTo>
                    <a:pt x="2" y="247"/>
                  </a:lnTo>
                  <a:lnTo>
                    <a:pt x="0" y="212"/>
                  </a:lnTo>
                  <a:lnTo>
                    <a:pt x="0" y="177"/>
                  </a:lnTo>
                  <a:lnTo>
                    <a:pt x="2" y="145"/>
                  </a:lnTo>
                  <a:lnTo>
                    <a:pt x="2" y="110"/>
                  </a:lnTo>
                  <a:lnTo>
                    <a:pt x="6" y="77"/>
                  </a:lnTo>
                  <a:lnTo>
                    <a:pt x="11" y="44"/>
                  </a:lnTo>
                  <a:lnTo>
                    <a:pt x="23" y="15"/>
                  </a:lnTo>
                  <a:lnTo>
                    <a:pt x="30" y="5"/>
                  </a:lnTo>
                  <a:lnTo>
                    <a:pt x="39" y="1"/>
                  </a:lnTo>
                  <a:lnTo>
                    <a:pt x="49" y="0"/>
                  </a:lnTo>
                  <a:lnTo>
                    <a:pt x="59" y="5"/>
                  </a:lnTo>
                  <a:lnTo>
                    <a:pt x="72" y="18"/>
                  </a:lnTo>
                  <a:lnTo>
                    <a:pt x="87" y="33"/>
                  </a:lnTo>
                  <a:lnTo>
                    <a:pt x="99" y="49"/>
                  </a:lnTo>
                  <a:lnTo>
                    <a:pt x="112" y="67"/>
                  </a:lnTo>
                  <a:lnTo>
                    <a:pt x="120" y="84"/>
                  </a:lnTo>
                  <a:lnTo>
                    <a:pt x="128" y="103"/>
                  </a:lnTo>
                  <a:lnTo>
                    <a:pt x="135" y="123"/>
                  </a:lnTo>
                  <a:lnTo>
                    <a:pt x="141" y="145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93" name="Group 293"/>
            <p:cNvGrpSpPr>
              <a:grpSpLocks/>
            </p:cNvGrpSpPr>
            <p:nvPr/>
          </p:nvGrpSpPr>
          <p:grpSpPr bwMode="auto">
            <a:xfrm>
              <a:off x="3825" y="1567"/>
              <a:ext cx="236" cy="281"/>
              <a:chOff x="3825" y="1567"/>
              <a:chExt cx="236" cy="281"/>
            </a:xfrm>
          </p:grpSpPr>
          <p:sp>
            <p:nvSpPr>
              <p:cNvPr id="374" name="Freeform 10"/>
              <p:cNvSpPr>
                <a:spLocks/>
              </p:cNvSpPr>
              <p:nvPr/>
            </p:nvSpPr>
            <p:spPr bwMode="auto">
              <a:xfrm>
                <a:off x="3825" y="1567"/>
                <a:ext cx="178" cy="185"/>
              </a:xfrm>
              <a:custGeom>
                <a:avLst/>
                <a:gdLst>
                  <a:gd name="T0" fmla="*/ 321 w 321"/>
                  <a:gd name="T1" fmla="*/ 10 h 332"/>
                  <a:gd name="T2" fmla="*/ 320 w 321"/>
                  <a:gd name="T3" fmla="*/ 25 h 332"/>
                  <a:gd name="T4" fmla="*/ 280 w 321"/>
                  <a:gd name="T5" fmla="*/ 20 h 332"/>
                  <a:gd name="T6" fmla="*/ 244 w 321"/>
                  <a:gd name="T7" fmla="*/ 20 h 332"/>
                  <a:gd name="T8" fmla="*/ 208 w 321"/>
                  <a:gd name="T9" fmla="*/ 25 h 332"/>
                  <a:gd name="T10" fmla="*/ 175 w 321"/>
                  <a:gd name="T11" fmla="*/ 36 h 332"/>
                  <a:gd name="T12" fmla="*/ 142 w 321"/>
                  <a:gd name="T13" fmla="*/ 51 h 332"/>
                  <a:gd name="T14" fmla="*/ 112 w 321"/>
                  <a:gd name="T15" fmla="*/ 71 h 332"/>
                  <a:gd name="T16" fmla="*/ 86 w 321"/>
                  <a:gd name="T17" fmla="*/ 97 h 332"/>
                  <a:gd name="T18" fmla="*/ 65 w 321"/>
                  <a:gd name="T19" fmla="*/ 130 h 332"/>
                  <a:gd name="T20" fmla="*/ 48 w 321"/>
                  <a:gd name="T21" fmla="*/ 150 h 332"/>
                  <a:gd name="T22" fmla="*/ 37 w 321"/>
                  <a:gd name="T23" fmla="*/ 174 h 332"/>
                  <a:gd name="T24" fmla="*/ 27 w 321"/>
                  <a:gd name="T25" fmla="*/ 199 h 332"/>
                  <a:gd name="T26" fmla="*/ 20 w 321"/>
                  <a:gd name="T27" fmla="*/ 225 h 332"/>
                  <a:gd name="T28" fmla="*/ 14 w 321"/>
                  <a:gd name="T29" fmla="*/ 252 h 332"/>
                  <a:gd name="T30" fmla="*/ 10 w 321"/>
                  <a:gd name="T31" fmla="*/ 278 h 332"/>
                  <a:gd name="T32" fmla="*/ 5 w 321"/>
                  <a:gd name="T33" fmla="*/ 304 h 332"/>
                  <a:gd name="T34" fmla="*/ 2 w 321"/>
                  <a:gd name="T35" fmla="*/ 332 h 332"/>
                  <a:gd name="T36" fmla="*/ 0 w 321"/>
                  <a:gd name="T37" fmla="*/ 290 h 332"/>
                  <a:gd name="T38" fmla="*/ 4 w 321"/>
                  <a:gd name="T39" fmla="*/ 248 h 332"/>
                  <a:gd name="T40" fmla="*/ 14 w 321"/>
                  <a:gd name="T41" fmla="*/ 207 h 332"/>
                  <a:gd name="T42" fmla="*/ 28 w 321"/>
                  <a:gd name="T43" fmla="*/ 168 h 332"/>
                  <a:gd name="T44" fmla="*/ 47 w 321"/>
                  <a:gd name="T45" fmla="*/ 128 h 332"/>
                  <a:gd name="T46" fmla="*/ 71 w 321"/>
                  <a:gd name="T47" fmla="*/ 95 h 332"/>
                  <a:gd name="T48" fmla="*/ 101 w 321"/>
                  <a:gd name="T49" fmla="*/ 63 h 332"/>
                  <a:gd name="T50" fmla="*/ 135 w 321"/>
                  <a:gd name="T51" fmla="*/ 36 h 332"/>
                  <a:gd name="T52" fmla="*/ 155 w 321"/>
                  <a:gd name="T53" fmla="*/ 25 h 332"/>
                  <a:gd name="T54" fmla="*/ 176 w 321"/>
                  <a:gd name="T55" fmla="*/ 16 h 332"/>
                  <a:gd name="T56" fmla="*/ 198 w 321"/>
                  <a:gd name="T57" fmla="*/ 10 h 332"/>
                  <a:gd name="T58" fmla="*/ 221 w 321"/>
                  <a:gd name="T59" fmla="*/ 5 h 332"/>
                  <a:gd name="T60" fmla="*/ 242 w 321"/>
                  <a:gd name="T61" fmla="*/ 0 h 332"/>
                  <a:gd name="T62" fmla="*/ 267 w 321"/>
                  <a:gd name="T63" fmla="*/ 0 h 332"/>
                  <a:gd name="T64" fmla="*/ 292 w 321"/>
                  <a:gd name="T65" fmla="*/ 0 h 332"/>
                  <a:gd name="T66" fmla="*/ 316 w 321"/>
                  <a:gd name="T67" fmla="*/ 5 h 332"/>
                  <a:gd name="T68" fmla="*/ 321 w 321"/>
                  <a:gd name="T69" fmla="*/ 10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21" h="332">
                    <a:moveTo>
                      <a:pt x="321" y="10"/>
                    </a:moveTo>
                    <a:lnTo>
                      <a:pt x="320" y="25"/>
                    </a:lnTo>
                    <a:lnTo>
                      <a:pt x="280" y="20"/>
                    </a:lnTo>
                    <a:lnTo>
                      <a:pt x="244" y="20"/>
                    </a:lnTo>
                    <a:lnTo>
                      <a:pt x="208" y="25"/>
                    </a:lnTo>
                    <a:lnTo>
                      <a:pt x="175" y="36"/>
                    </a:lnTo>
                    <a:lnTo>
                      <a:pt x="142" y="51"/>
                    </a:lnTo>
                    <a:lnTo>
                      <a:pt x="112" y="71"/>
                    </a:lnTo>
                    <a:lnTo>
                      <a:pt x="86" y="97"/>
                    </a:lnTo>
                    <a:lnTo>
                      <a:pt x="65" y="130"/>
                    </a:lnTo>
                    <a:lnTo>
                      <a:pt x="48" y="150"/>
                    </a:lnTo>
                    <a:lnTo>
                      <a:pt x="37" y="174"/>
                    </a:lnTo>
                    <a:lnTo>
                      <a:pt x="27" y="199"/>
                    </a:lnTo>
                    <a:lnTo>
                      <a:pt x="20" y="225"/>
                    </a:lnTo>
                    <a:lnTo>
                      <a:pt x="14" y="252"/>
                    </a:lnTo>
                    <a:lnTo>
                      <a:pt x="10" y="278"/>
                    </a:lnTo>
                    <a:lnTo>
                      <a:pt x="5" y="304"/>
                    </a:lnTo>
                    <a:lnTo>
                      <a:pt x="2" y="332"/>
                    </a:lnTo>
                    <a:lnTo>
                      <a:pt x="0" y="290"/>
                    </a:lnTo>
                    <a:lnTo>
                      <a:pt x="4" y="248"/>
                    </a:lnTo>
                    <a:lnTo>
                      <a:pt x="14" y="207"/>
                    </a:lnTo>
                    <a:lnTo>
                      <a:pt x="28" y="168"/>
                    </a:lnTo>
                    <a:lnTo>
                      <a:pt x="47" y="128"/>
                    </a:lnTo>
                    <a:lnTo>
                      <a:pt x="71" y="95"/>
                    </a:lnTo>
                    <a:lnTo>
                      <a:pt x="101" y="63"/>
                    </a:lnTo>
                    <a:lnTo>
                      <a:pt x="135" y="36"/>
                    </a:lnTo>
                    <a:lnTo>
                      <a:pt x="155" y="25"/>
                    </a:lnTo>
                    <a:lnTo>
                      <a:pt x="176" y="16"/>
                    </a:lnTo>
                    <a:lnTo>
                      <a:pt x="198" y="10"/>
                    </a:lnTo>
                    <a:lnTo>
                      <a:pt x="221" y="5"/>
                    </a:lnTo>
                    <a:lnTo>
                      <a:pt x="242" y="0"/>
                    </a:lnTo>
                    <a:lnTo>
                      <a:pt x="267" y="0"/>
                    </a:lnTo>
                    <a:lnTo>
                      <a:pt x="292" y="0"/>
                    </a:lnTo>
                    <a:lnTo>
                      <a:pt x="316" y="5"/>
                    </a:lnTo>
                    <a:lnTo>
                      <a:pt x="321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375" name="Freeform 11"/>
              <p:cNvSpPr>
                <a:spLocks/>
              </p:cNvSpPr>
              <p:nvPr/>
            </p:nvSpPr>
            <p:spPr bwMode="auto">
              <a:xfrm>
                <a:off x="3898" y="1645"/>
                <a:ext cx="163" cy="203"/>
              </a:xfrm>
              <a:custGeom>
                <a:avLst/>
                <a:gdLst>
                  <a:gd name="T0" fmla="*/ 291 w 291"/>
                  <a:gd name="T1" fmla="*/ 21 h 363"/>
                  <a:gd name="T2" fmla="*/ 286 w 291"/>
                  <a:gd name="T3" fmla="*/ 31 h 363"/>
                  <a:gd name="T4" fmla="*/ 276 w 291"/>
                  <a:gd name="T5" fmla="*/ 39 h 363"/>
                  <a:gd name="T6" fmla="*/ 248 w 291"/>
                  <a:gd name="T7" fmla="*/ 31 h 363"/>
                  <a:gd name="T8" fmla="*/ 223 w 291"/>
                  <a:gd name="T9" fmla="*/ 28 h 363"/>
                  <a:gd name="T10" fmla="*/ 197 w 291"/>
                  <a:gd name="T11" fmla="*/ 26 h 363"/>
                  <a:gd name="T12" fmla="*/ 174 w 291"/>
                  <a:gd name="T13" fmla="*/ 31 h 363"/>
                  <a:gd name="T14" fmla="*/ 149 w 291"/>
                  <a:gd name="T15" fmla="*/ 38 h 363"/>
                  <a:gd name="T16" fmla="*/ 126 w 291"/>
                  <a:gd name="T17" fmla="*/ 49 h 363"/>
                  <a:gd name="T18" fmla="*/ 105 w 291"/>
                  <a:gd name="T19" fmla="*/ 62 h 363"/>
                  <a:gd name="T20" fmla="*/ 87 w 291"/>
                  <a:gd name="T21" fmla="*/ 80 h 363"/>
                  <a:gd name="T22" fmla="*/ 64 w 291"/>
                  <a:gd name="T23" fmla="*/ 110 h 363"/>
                  <a:gd name="T24" fmla="*/ 46 w 291"/>
                  <a:gd name="T25" fmla="*/ 143 h 363"/>
                  <a:gd name="T26" fmla="*/ 33 w 291"/>
                  <a:gd name="T27" fmla="*/ 178 h 363"/>
                  <a:gd name="T28" fmla="*/ 24 w 291"/>
                  <a:gd name="T29" fmla="*/ 215 h 363"/>
                  <a:gd name="T30" fmla="*/ 18 w 291"/>
                  <a:gd name="T31" fmla="*/ 252 h 363"/>
                  <a:gd name="T32" fmla="*/ 13 w 291"/>
                  <a:gd name="T33" fmla="*/ 289 h 363"/>
                  <a:gd name="T34" fmla="*/ 11 w 291"/>
                  <a:gd name="T35" fmla="*/ 326 h 363"/>
                  <a:gd name="T36" fmla="*/ 11 w 291"/>
                  <a:gd name="T37" fmla="*/ 363 h 363"/>
                  <a:gd name="T38" fmla="*/ 5 w 291"/>
                  <a:gd name="T39" fmla="*/ 332 h 363"/>
                  <a:gd name="T40" fmla="*/ 1 w 291"/>
                  <a:gd name="T41" fmla="*/ 301 h 363"/>
                  <a:gd name="T42" fmla="*/ 0 w 291"/>
                  <a:gd name="T43" fmla="*/ 268 h 363"/>
                  <a:gd name="T44" fmla="*/ 3 w 291"/>
                  <a:gd name="T45" fmla="*/ 235 h 363"/>
                  <a:gd name="T46" fmla="*/ 6 w 291"/>
                  <a:gd name="T47" fmla="*/ 201 h 363"/>
                  <a:gd name="T48" fmla="*/ 16 w 291"/>
                  <a:gd name="T49" fmla="*/ 169 h 363"/>
                  <a:gd name="T50" fmla="*/ 24 w 291"/>
                  <a:gd name="T51" fmla="*/ 138 h 363"/>
                  <a:gd name="T52" fmla="*/ 39 w 291"/>
                  <a:gd name="T53" fmla="*/ 110 h 363"/>
                  <a:gd name="T54" fmla="*/ 52 w 291"/>
                  <a:gd name="T55" fmla="*/ 89 h 363"/>
                  <a:gd name="T56" fmla="*/ 67 w 291"/>
                  <a:gd name="T57" fmla="*/ 69 h 363"/>
                  <a:gd name="T58" fmla="*/ 85 w 291"/>
                  <a:gd name="T59" fmla="*/ 51 h 363"/>
                  <a:gd name="T60" fmla="*/ 105 w 291"/>
                  <a:gd name="T61" fmla="*/ 38 h 363"/>
                  <a:gd name="T62" fmla="*/ 125 w 291"/>
                  <a:gd name="T63" fmla="*/ 23 h 363"/>
                  <a:gd name="T64" fmla="*/ 146 w 291"/>
                  <a:gd name="T65" fmla="*/ 13 h 363"/>
                  <a:gd name="T66" fmla="*/ 169 w 291"/>
                  <a:gd name="T67" fmla="*/ 3 h 363"/>
                  <a:gd name="T68" fmla="*/ 194 w 291"/>
                  <a:gd name="T69" fmla="*/ 0 h 363"/>
                  <a:gd name="T70" fmla="*/ 204 w 291"/>
                  <a:gd name="T71" fmla="*/ 0 h 363"/>
                  <a:gd name="T72" fmla="*/ 217 w 291"/>
                  <a:gd name="T73" fmla="*/ 0 h 363"/>
                  <a:gd name="T74" fmla="*/ 230 w 291"/>
                  <a:gd name="T75" fmla="*/ 0 h 363"/>
                  <a:gd name="T76" fmla="*/ 245 w 291"/>
                  <a:gd name="T77" fmla="*/ 1 h 363"/>
                  <a:gd name="T78" fmla="*/ 256 w 291"/>
                  <a:gd name="T79" fmla="*/ 1 h 363"/>
                  <a:gd name="T80" fmla="*/ 269 w 291"/>
                  <a:gd name="T81" fmla="*/ 6 h 363"/>
                  <a:gd name="T82" fmla="*/ 279 w 291"/>
                  <a:gd name="T83" fmla="*/ 11 h 363"/>
                  <a:gd name="T84" fmla="*/ 291 w 291"/>
                  <a:gd name="T85" fmla="*/ 21 h 3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1" h="363">
                    <a:moveTo>
                      <a:pt x="291" y="21"/>
                    </a:moveTo>
                    <a:lnTo>
                      <a:pt x="286" y="31"/>
                    </a:lnTo>
                    <a:lnTo>
                      <a:pt x="276" y="39"/>
                    </a:lnTo>
                    <a:lnTo>
                      <a:pt x="248" y="31"/>
                    </a:lnTo>
                    <a:lnTo>
                      <a:pt x="223" y="28"/>
                    </a:lnTo>
                    <a:lnTo>
                      <a:pt x="197" y="26"/>
                    </a:lnTo>
                    <a:lnTo>
                      <a:pt x="174" y="31"/>
                    </a:lnTo>
                    <a:lnTo>
                      <a:pt x="149" y="38"/>
                    </a:lnTo>
                    <a:lnTo>
                      <a:pt x="126" y="49"/>
                    </a:lnTo>
                    <a:lnTo>
                      <a:pt x="105" y="62"/>
                    </a:lnTo>
                    <a:lnTo>
                      <a:pt x="87" y="80"/>
                    </a:lnTo>
                    <a:lnTo>
                      <a:pt x="64" y="110"/>
                    </a:lnTo>
                    <a:lnTo>
                      <a:pt x="46" y="143"/>
                    </a:lnTo>
                    <a:lnTo>
                      <a:pt x="33" y="178"/>
                    </a:lnTo>
                    <a:lnTo>
                      <a:pt x="24" y="215"/>
                    </a:lnTo>
                    <a:lnTo>
                      <a:pt x="18" y="252"/>
                    </a:lnTo>
                    <a:lnTo>
                      <a:pt x="13" y="289"/>
                    </a:lnTo>
                    <a:lnTo>
                      <a:pt x="11" y="326"/>
                    </a:lnTo>
                    <a:lnTo>
                      <a:pt x="11" y="363"/>
                    </a:lnTo>
                    <a:lnTo>
                      <a:pt x="5" y="332"/>
                    </a:lnTo>
                    <a:lnTo>
                      <a:pt x="1" y="301"/>
                    </a:lnTo>
                    <a:lnTo>
                      <a:pt x="0" y="268"/>
                    </a:lnTo>
                    <a:lnTo>
                      <a:pt x="3" y="235"/>
                    </a:lnTo>
                    <a:lnTo>
                      <a:pt x="6" y="201"/>
                    </a:lnTo>
                    <a:lnTo>
                      <a:pt x="16" y="169"/>
                    </a:lnTo>
                    <a:lnTo>
                      <a:pt x="24" y="138"/>
                    </a:lnTo>
                    <a:lnTo>
                      <a:pt x="39" y="110"/>
                    </a:lnTo>
                    <a:lnTo>
                      <a:pt x="52" y="89"/>
                    </a:lnTo>
                    <a:lnTo>
                      <a:pt x="67" y="69"/>
                    </a:lnTo>
                    <a:lnTo>
                      <a:pt x="85" y="51"/>
                    </a:lnTo>
                    <a:lnTo>
                      <a:pt x="105" y="38"/>
                    </a:lnTo>
                    <a:lnTo>
                      <a:pt x="125" y="23"/>
                    </a:lnTo>
                    <a:lnTo>
                      <a:pt x="146" y="13"/>
                    </a:lnTo>
                    <a:lnTo>
                      <a:pt x="169" y="3"/>
                    </a:lnTo>
                    <a:lnTo>
                      <a:pt x="194" y="0"/>
                    </a:lnTo>
                    <a:lnTo>
                      <a:pt x="204" y="0"/>
                    </a:lnTo>
                    <a:lnTo>
                      <a:pt x="217" y="0"/>
                    </a:lnTo>
                    <a:lnTo>
                      <a:pt x="230" y="0"/>
                    </a:lnTo>
                    <a:lnTo>
                      <a:pt x="245" y="1"/>
                    </a:lnTo>
                    <a:lnTo>
                      <a:pt x="256" y="1"/>
                    </a:lnTo>
                    <a:lnTo>
                      <a:pt x="269" y="6"/>
                    </a:lnTo>
                    <a:lnTo>
                      <a:pt x="279" y="11"/>
                    </a:lnTo>
                    <a:lnTo>
                      <a:pt x="291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94" name="Freeform 12"/>
            <p:cNvSpPr>
              <a:spLocks/>
            </p:cNvSpPr>
            <p:nvPr/>
          </p:nvSpPr>
          <p:spPr bwMode="auto">
            <a:xfrm>
              <a:off x="4438" y="1675"/>
              <a:ext cx="86" cy="437"/>
            </a:xfrm>
            <a:custGeom>
              <a:avLst/>
              <a:gdLst>
                <a:gd name="T0" fmla="*/ 85 w 154"/>
                <a:gd name="T1" fmla="*/ 38 h 785"/>
                <a:gd name="T2" fmla="*/ 82 w 154"/>
                <a:gd name="T3" fmla="*/ 64 h 785"/>
                <a:gd name="T4" fmla="*/ 80 w 154"/>
                <a:gd name="T5" fmla="*/ 92 h 785"/>
                <a:gd name="T6" fmla="*/ 75 w 154"/>
                <a:gd name="T7" fmla="*/ 119 h 785"/>
                <a:gd name="T8" fmla="*/ 71 w 154"/>
                <a:gd name="T9" fmla="*/ 151 h 785"/>
                <a:gd name="T10" fmla="*/ 69 w 154"/>
                <a:gd name="T11" fmla="*/ 198 h 785"/>
                <a:gd name="T12" fmla="*/ 64 w 154"/>
                <a:gd name="T13" fmla="*/ 245 h 785"/>
                <a:gd name="T14" fmla="*/ 62 w 154"/>
                <a:gd name="T15" fmla="*/ 291 h 785"/>
                <a:gd name="T16" fmla="*/ 56 w 154"/>
                <a:gd name="T17" fmla="*/ 331 h 785"/>
                <a:gd name="T18" fmla="*/ 56 w 154"/>
                <a:gd name="T19" fmla="*/ 365 h 785"/>
                <a:gd name="T20" fmla="*/ 59 w 154"/>
                <a:gd name="T21" fmla="*/ 400 h 785"/>
                <a:gd name="T22" fmla="*/ 59 w 154"/>
                <a:gd name="T23" fmla="*/ 433 h 785"/>
                <a:gd name="T24" fmla="*/ 67 w 154"/>
                <a:gd name="T25" fmla="*/ 456 h 785"/>
                <a:gd name="T26" fmla="*/ 89 w 154"/>
                <a:gd name="T27" fmla="*/ 457 h 785"/>
                <a:gd name="T28" fmla="*/ 112 w 154"/>
                <a:gd name="T29" fmla="*/ 454 h 785"/>
                <a:gd name="T30" fmla="*/ 136 w 154"/>
                <a:gd name="T31" fmla="*/ 449 h 785"/>
                <a:gd name="T32" fmla="*/ 151 w 154"/>
                <a:gd name="T33" fmla="*/ 490 h 785"/>
                <a:gd name="T34" fmla="*/ 153 w 154"/>
                <a:gd name="T35" fmla="*/ 571 h 785"/>
                <a:gd name="T36" fmla="*/ 153 w 154"/>
                <a:gd name="T37" fmla="*/ 652 h 785"/>
                <a:gd name="T38" fmla="*/ 145 w 154"/>
                <a:gd name="T39" fmla="*/ 732 h 785"/>
                <a:gd name="T40" fmla="*/ 125 w 154"/>
                <a:gd name="T41" fmla="*/ 775 h 785"/>
                <a:gd name="T42" fmla="*/ 90 w 154"/>
                <a:gd name="T43" fmla="*/ 780 h 785"/>
                <a:gd name="T44" fmla="*/ 71 w 154"/>
                <a:gd name="T45" fmla="*/ 773 h 785"/>
                <a:gd name="T46" fmla="*/ 67 w 154"/>
                <a:gd name="T47" fmla="*/ 754 h 785"/>
                <a:gd name="T48" fmla="*/ 64 w 154"/>
                <a:gd name="T49" fmla="*/ 734 h 785"/>
                <a:gd name="T50" fmla="*/ 61 w 154"/>
                <a:gd name="T51" fmla="*/ 714 h 785"/>
                <a:gd name="T52" fmla="*/ 44 w 154"/>
                <a:gd name="T53" fmla="*/ 642 h 785"/>
                <a:gd name="T54" fmla="*/ 25 w 154"/>
                <a:gd name="T55" fmla="*/ 515 h 785"/>
                <a:gd name="T56" fmla="*/ 10 w 154"/>
                <a:gd name="T57" fmla="*/ 388 h 785"/>
                <a:gd name="T58" fmla="*/ 1 w 154"/>
                <a:gd name="T59" fmla="*/ 260 h 785"/>
                <a:gd name="T60" fmla="*/ 13 w 154"/>
                <a:gd name="T61" fmla="*/ 204 h 785"/>
                <a:gd name="T62" fmla="*/ 44 w 154"/>
                <a:gd name="T63" fmla="*/ 217 h 785"/>
                <a:gd name="T64" fmla="*/ 59 w 154"/>
                <a:gd name="T65" fmla="*/ 199 h 785"/>
                <a:gd name="T66" fmla="*/ 38 w 154"/>
                <a:gd name="T67" fmla="*/ 189 h 785"/>
                <a:gd name="T68" fmla="*/ 18 w 154"/>
                <a:gd name="T69" fmla="*/ 176 h 785"/>
                <a:gd name="T70" fmla="*/ 3 w 154"/>
                <a:gd name="T71" fmla="*/ 155 h 785"/>
                <a:gd name="T72" fmla="*/ 5 w 154"/>
                <a:gd name="T73" fmla="*/ 137 h 785"/>
                <a:gd name="T74" fmla="*/ 5 w 154"/>
                <a:gd name="T75" fmla="*/ 120 h 785"/>
                <a:gd name="T76" fmla="*/ 54 w 154"/>
                <a:gd name="T77" fmla="*/ 133 h 785"/>
                <a:gd name="T78" fmla="*/ 61 w 154"/>
                <a:gd name="T79" fmla="*/ 119 h 785"/>
                <a:gd name="T80" fmla="*/ 54 w 154"/>
                <a:gd name="T81" fmla="*/ 109 h 785"/>
                <a:gd name="T82" fmla="*/ 33 w 154"/>
                <a:gd name="T83" fmla="*/ 100 h 785"/>
                <a:gd name="T84" fmla="*/ 21 w 154"/>
                <a:gd name="T85" fmla="*/ 84 h 785"/>
                <a:gd name="T86" fmla="*/ 48 w 154"/>
                <a:gd name="T87" fmla="*/ 2 h 785"/>
                <a:gd name="T88" fmla="*/ 74 w 154"/>
                <a:gd name="T89" fmla="*/ 18 h 7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" h="785">
                  <a:moveTo>
                    <a:pt x="87" y="26"/>
                  </a:moveTo>
                  <a:lnTo>
                    <a:pt x="85" y="38"/>
                  </a:lnTo>
                  <a:lnTo>
                    <a:pt x="84" y="51"/>
                  </a:lnTo>
                  <a:lnTo>
                    <a:pt x="82" y="64"/>
                  </a:lnTo>
                  <a:lnTo>
                    <a:pt x="82" y="79"/>
                  </a:lnTo>
                  <a:lnTo>
                    <a:pt x="80" y="92"/>
                  </a:lnTo>
                  <a:lnTo>
                    <a:pt x="79" y="105"/>
                  </a:lnTo>
                  <a:lnTo>
                    <a:pt x="75" y="119"/>
                  </a:lnTo>
                  <a:lnTo>
                    <a:pt x="72" y="132"/>
                  </a:lnTo>
                  <a:lnTo>
                    <a:pt x="71" y="151"/>
                  </a:lnTo>
                  <a:lnTo>
                    <a:pt x="71" y="175"/>
                  </a:lnTo>
                  <a:lnTo>
                    <a:pt x="69" y="198"/>
                  </a:lnTo>
                  <a:lnTo>
                    <a:pt x="67" y="222"/>
                  </a:lnTo>
                  <a:lnTo>
                    <a:pt x="64" y="245"/>
                  </a:lnTo>
                  <a:lnTo>
                    <a:pt x="64" y="268"/>
                  </a:lnTo>
                  <a:lnTo>
                    <a:pt x="62" y="291"/>
                  </a:lnTo>
                  <a:lnTo>
                    <a:pt x="62" y="316"/>
                  </a:lnTo>
                  <a:lnTo>
                    <a:pt x="56" y="331"/>
                  </a:lnTo>
                  <a:lnTo>
                    <a:pt x="56" y="349"/>
                  </a:lnTo>
                  <a:lnTo>
                    <a:pt x="56" y="365"/>
                  </a:lnTo>
                  <a:lnTo>
                    <a:pt x="57" y="383"/>
                  </a:lnTo>
                  <a:lnTo>
                    <a:pt x="59" y="400"/>
                  </a:lnTo>
                  <a:lnTo>
                    <a:pt x="61" y="416"/>
                  </a:lnTo>
                  <a:lnTo>
                    <a:pt x="59" y="433"/>
                  </a:lnTo>
                  <a:lnTo>
                    <a:pt x="59" y="451"/>
                  </a:lnTo>
                  <a:lnTo>
                    <a:pt x="67" y="456"/>
                  </a:lnTo>
                  <a:lnTo>
                    <a:pt x="77" y="459"/>
                  </a:lnTo>
                  <a:lnTo>
                    <a:pt x="89" y="457"/>
                  </a:lnTo>
                  <a:lnTo>
                    <a:pt x="102" y="457"/>
                  </a:lnTo>
                  <a:lnTo>
                    <a:pt x="112" y="454"/>
                  </a:lnTo>
                  <a:lnTo>
                    <a:pt x="125" y="453"/>
                  </a:lnTo>
                  <a:lnTo>
                    <a:pt x="136" y="449"/>
                  </a:lnTo>
                  <a:lnTo>
                    <a:pt x="150" y="451"/>
                  </a:lnTo>
                  <a:lnTo>
                    <a:pt x="151" y="490"/>
                  </a:lnTo>
                  <a:lnTo>
                    <a:pt x="153" y="531"/>
                  </a:lnTo>
                  <a:lnTo>
                    <a:pt x="153" y="571"/>
                  </a:lnTo>
                  <a:lnTo>
                    <a:pt x="154" y="612"/>
                  </a:lnTo>
                  <a:lnTo>
                    <a:pt x="153" y="652"/>
                  </a:lnTo>
                  <a:lnTo>
                    <a:pt x="150" y="693"/>
                  </a:lnTo>
                  <a:lnTo>
                    <a:pt x="145" y="732"/>
                  </a:lnTo>
                  <a:lnTo>
                    <a:pt x="140" y="773"/>
                  </a:lnTo>
                  <a:lnTo>
                    <a:pt x="125" y="775"/>
                  </a:lnTo>
                  <a:lnTo>
                    <a:pt x="108" y="778"/>
                  </a:lnTo>
                  <a:lnTo>
                    <a:pt x="90" y="780"/>
                  </a:lnTo>
                  <a:lnTo>
                    <a:pt x="75" y="785"/>
                  </a:lnTo>
                  <a:lnTo>
                    <a:pt x="71" y="773"/>
                  </a:lnTo>
                  <a:lnTo>
                    <a:pt x="69" y="763"/>
                  </a:lnTo>
                  <a:lnTo>
                    <a:pt x="67" y="754"/>
                  </a:lnTo>
                  <a:lnTo>
                    <a:pt x="66" y="744"/>
                  </a:lnTo>
                  <a:lnTo>
                    <a:pt x="64" y="734"/>
                  </a:lnTo>
                  <a:lnTo>
                    <a:pt x="62" y="724"/>
                  </a:lnTo>
                  <a:lnTo>
                    <a:pt x="61" y="714"/>
                  </a:lnTo>
                  <a:lnTo>
                    <a:pt x="59" y="704"/>
                  </a:lnTo>
                  <a:lnTo>
                    <a:pt x="44" y="642"/>
                  </a:lnTo>
                  <a:lnTo>
                    <a:pt x="34" y="579"/>
                  </a:lnTo>
                  <a:lnTo>
                    <a:pt x="25" y="515"/>
                  </a:lnTo>
                  <a:lnTo>
                    <a:pt x="18" y="453"/>
                  </a:lnTo>
                  <a:lnTo>
                    <a:pt x="10" y="388"/>
                  </a:lnTo>
                  <a:lnTo>
                    <a:pt x="6" y="324"/>
                  </a:lnTo>
                  <a:lnTo>
                    <a:pt x="1" y="260"/>
                  </a:lnTo>
                  <a:lnTo>
                    <a:pt x="0" y="196"/>
                  </a:lnTo>
                  <a:lnTo>
                    <a:pt x="13" y="204"/>
                  </a:lnTo>
                  <a:lnTo>
                    <a:pt x="28" y="214"/>
                  </a:lnTo>
                  <a:lnTo>
                    <a:pt x="44" y="217"/>
                  </a:lnTo>
                  <a:lnTo>
                    <a:pt x="62" y="211"/>
                  </a:lnTo>
                  <a:lnTo>
                    <a:pt x="59" y="199"/>
                  </a:lnTo>
                  <a:lnTo>
                    <a:pt x="51" y="194"/>
                  </a:lnTo>
                  <a:lnTo>
                    <a:pt x="38" y="189"/>
                  </a:lnTo>
                  <a:lnTo>
                    <a:pt x="29" y="186"/>
                  </a:lnTo>
                  <a:lnTo>
                    <a:pt x="18" y="176"/>
                  </a:lnTo>
                  <a:lnTo>
                    <a:pt x="10" y="166"/>
                  </a:lnTo>
                  <a:lnTo>
                    <a:pt x="3" y="155"/>
                  </a:lnTo>
                  <a:lnTo>
                    <a:pt x="3" y="143"/>
                  </a:lnTo>
                  <a:lnTo>
                    <a:pt x="5" y="137"/>
                  </a:lnTo>
                  <a:lnTo>
                    <a:pt x="6" y="128"/>
                  </a:lnTo>
                  <a:lnTo>
                    <a:pt x="5" y="120"/>
                  </a:lnTo>
                  <a:lnTo>
                    <a:pt x="5" y="115"/>
                  </a:lnTo>
                  <a:lnTo>
                    <a:pt x="54" y="133"/>
                  </a:lnTo>
                  <a:lnTo>
                    <a:pt x="54" y="125"/>
                  </a:lnTo>
                  <a:lnTo>
                    <a:pt x="61" y="119"/>
                  </a:lnTo>
                  <a:lnTo>
                    <a:pt x="62" y="110"/>
                  </a:lnTo>
                  <a:lnTo>
                    <a:pt x="54" y="109"/>
                  </a:lnTo>
                  <a:lnTo>
                    <a:pt x="43" y="104"/>
                  </a:lnTo>
                  <a:lnTo>
                    <a:pt x="33" y="100"/>
                  </a:lnTo>
                  <a:lnTo>
                    <a:pt x="25" y="92"/>
                  </a:lnTo>
                  <a:lnTo>
                    <a:pt x="21" y="84"/>
                  </a:lnTo>
                  <a:lnTo>
                    <a:pt x="34" y="0"/>
                  </a:lnTo>
                  <a:lnTo>
                    <a:pt x="48" y="2"/>
                  </a:lnTo>
                  <a:lnTo>
                    <a:pt x="62" y="10"/>
                  </a:lnTo>
                  <a:lnTo>
                    <a:pt x="74" y="18"/>
                  </a:lnTo>
                  <a:lnTo>
                    <a:pt x="87" y="26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13"/>
            <p:cNvSpPr>
              <a:spLocks/>
            </p:cNvSpPr>
            <p:nvPr/>
          </p:nvSpPr>
          <p:spPr bwMode="auto">
            <a:xfrm>
              <a:off x="3260" y="1723"/>
              <a:ext cx="1222" cy="960"/>
            </a:xfrm>
            <a:custGeom>
              <a:avLst/>
              <a:gdLst>
                <a:gd name="T0" fmla="*/ 2021 w 2191"/>
                <a:gd name="T1" fmla="*/ 176 h 1722"/>
                <a:gd name="T2" fmla="*/ 2030 w 2191"/>
                <a:gd name="T3" fmla="*/ 133 h 1722"/>
                <a:gd name="T4" fmla="*/ 2074 w 2191"/>
                <a:gd name="T5" fmla="*/ 23 h 1722"/>
                <a:gd name="T6" fmla="*/ 2122 w 2191"/>
                <a:gd name="T7" fmla="*/ 536 h 1722"/>
                <a:gd name="T8" fmla="*/ 2150 w 2191"/>
                <a:gd name="T9" fmla="*/ 682 h 1722"/>
                <a:gd name="T10" fmla="*/ 2084 w 2191"/>
                <a:gd name="T11" fmla="*/ 541 h 1722"/>
                <a:gd name="T12" fmla="*/ 2041 w 2191"/>
                <a:gd name="T13" fmla="*/ 260 h 1722"/>
                <a:gd name="T14" fmla="*/ 2036 w 2191"/>
                <a:gd name="T15" fmla="*/ 429 h 1722"/>
                <a:gd name="T16" fmla="*/ 2049 w 2191"/>
                <a:gd name="T17" fmla="*/ 682 h 1722"/>
                <a:gd name="T18" fmla="*/ 1886 w 2191"/>
                <a:gd name="T19" fmla="*/ 646 h 1722"/>
                <a:gd name="T20" fmla="*/ 1794 w 2191"/>
                <a:gd name="T21" fmla="*/ 600 h 1722"/>
                <a:gd name="T22" fmla="*/ 1885 w 2191"/>
                <a:gd name="T23" fmla="*/ 684 h 1722"/>
                <a:gd name="T24" fmla="*/ 1692 w 2191"/>
                <a:gd name="T25" fmla="*/ 623 h 1722"/>
                <a:gd name="T26" fmla="*/ 1880 w 2191"/>
                <a:gd name="T27" fmla="*/ 712 h 1722"/>
                <a:gd name="T28" fmla="*/ 1951 w 2191"/>
                <a:gd name="T29" fmla="*/ 812 h 1722"/>
                <a:gd name="T30" fmla="*/ 1939 w 2191"/>
                <a:gd name="T31" fmla="*/ 954 h 1722"/>
                <a:gd name="T32" fmla="*/ 1998 w 2191"/>
                <a:gd name="T33" fmla="*/ 1080 h 1722"/>
                <a:gd name="T34" fmla="*/ 1974 w 2191"/>
                <a:gd name="T35" fmla="*/ 1133 h 1722"/>
                <a:gd name="T36" fmla="*/ 2084 w 2191"/>
                <a:gd name="T37" fmla="*/ 1298 h 1722"/>
                <a:gd name="T38" fmla="*/ 2187 w 2191"/>
                <a:gd name="T39" fmla="*/ 1482 h 1722"/>
                <a:gd name="T40" fmla="*/ 2087 w 2191"/>
                <a:gd name="T41" fmla="*/ 1645 h 1722"/>
                <a:gd name="T42" fmla="*/ 1734 w 2191"/>
                <a:gd name="T43" fmla="*/ 1538 h 1722"/>
                <a:gd name="T44" fmla="*/ 1314 w 2191"/>
                <a:gd name="T45" fmla="*/ 1488 h 1722"/>
                <a:gd name="T46" fmla="*/ 1015 w 2191"/>
                <a:gd name="T47" fmla="*/ 1589 h 1722"/>
                <a:gd name="T48" fmla="*/ 985 w 2191"/>
                <a:gd name="T49" fmla="*/ 1521 h 1722"/>
                <a:gd name="T50" fmla="*/ 959 w 2191"/>
                <a:gd name="T51" fmla="*/ 1520 h 1722"/>
                <a:gd name="T52" fmla="*/ 919 w 2191"/>
                <a:gd name="T53" fmla="*/ 1510 h 1722"/>
                <a:gd name="T54" fmla="*/ 926 w 2191"/>
                <a:gd name="T55" fmla="*/ 1434 h 1722"/>
                <a:gd name="T56" fmla="*/ 885 w 2191"/>
                <a:gd name="T57" fmla="*/ 1530 h 1722"/>
                <a:gd name="T58" fmla="*/ 811 w 2191"/>
                <a:gd name="T59" fmla="*/ 1604 h 1722"/>
                <a:gd name="T60" fmla="*/ 758 w 2191"/>
                <a:gd name="T61" fmla="*/ 1511 h 1722"/>
                <a:gd name="T62" fmla="*/ 689 w 2191"/>
                <a:gd name="T63" fmla="*/ 1342 h 1722"/>
                <a:gd name="T64" fmla="*/ 516 w 2191"/>
                <a:gd name="T65" fmla="*/ 1454 h 1722"/>
                <a:gd name="T66" fmla="*/ 490 w 2191"/>
                <a:gd name="T67" fmla="*/ 1613 h 1722"/>
                <a:gd name="T68" fmla="*/ 337 w 2191"/>
                <a:gd name="T69" fmla="*/ 1610 h 1722"/>
                <a:gd name="T70" fmla="*/ 138 w 2191"/>
                <a:gd name="T71" fmla="*/ 1609 h 1722"/>
                <a:gd name="T72" fmla="*/ 66 w 2191"/>
                <a:gd name="T73" fmla="*/ 1658 h 1722"/>
                <a:gd name="T74" fmla="*/ 3 w 2191"/>
                <a:gd name="T75" fmla="*/ 1368 h 1722"/>
                <a:gd name="T76" fmla="*/ 77 w 2191"/>
                <a:gd name="T77" fmla="*/ 878 h 1722"/>
                <a:gd name="T78" fmla="*/ 102 w 2191"/>
                <a:gd name="T79" fmla="*/ 929 h 1722"/>
                <a:gd name="T80" fmla="*/ 44 w 2191"/>
                <a:gd name="T81" fmla="*/ 1209 h 1722"/>
                <a:gd name="T82" fmla="*/ 74 w 2191"/>
                <a:gd name="T83" fmla="*/ 1383 h 1722"/>
                <a:gd name="T84" fmla="*/ 133 w 2191"/>
                <a:gd name="T85" fmla="*/ 926 h 1722"/>
                <a:gd name="T86" fmla="*/ 495 w 2191"/>
                <a:gd name="T87" fmla="*/ 932 h 1722"/>
                <a:gd name="T88" fmla="*/ 679 w 2191"/>
                <a:gd name="T89" fmla="*/ 952 h 1722"/>
                <a:gd name="T90" fmla="*/ 807 w 2191"/>
                <a:gd name="T91" fmla="*/ 964 h 1722"/>
                <a:gd name="T92" fmla="*/ 1321 w 2191"/>
                <a:gd name="T93" fmla="*/ 944 h 1722"/>
                <a:gd name="T94" fmla="*/ 1604 w 2191"/>
                <a:gd name="T95" fmla="*/ 944 h 1722"/>
                <a:gd name="T96" fmla="*/ 1701 w 2191"/>
                <a:gd name="T97" fmla="*/ 985 h 1722"/>
                <a:gd name="T98" fmla="*/ 1530 w 2191"/>
                <a:gd name="T99" fmla="*/ 903 h 1722"/>
                <a:gd name="T100" fmla="*/ 1340 w 2191"/>
                <a:gd name="T101" fmla="*/ 913 h 1722"/>
                <a:gd name="T102" fmla="*/ 1331 w 2191"/>
                <a:gd name="T103" fmla="*/ 845 h 1722"/>
                <a:gd name="T104" fmla="*/ 1237 w 2191"/>
                <a:gd name="T105" fmla="*/ 911 h 1722"/>
                <a:gd name="T106" fmla="*/ 1548 w 2191"/>
                <a:gd name="T107" fmla="*/ 582 h 1722"/>
                <a:gd name="T108" fmla="*/ 1303 w 2191"/>
                <a:gd name="T109" fmla="*/ 775 h 1722"/>
                <a:gd name="T110" fmla="*/ 1344 w 2191"/>
                <a:gd name="T111" fmla="*/ 681 h 1722"/>
                <a:gd name="T112" fmla="*/ 1362 w 2191"/>
                <a:gd name="T113" fmla="*/ 635 h 1722"/>
                <a:gd name="T114" fmla="*/ 1304 w 2191"/>
                <a:gd name="T115" fmla="*/ 704 h 1722"/>
                <a:gd name="T116" fmla="*/ 1250 w 2191"/>
                <a:gd name="T117" fmla="*/ 566 h 1722"/>
                <a:gd name="T118" fmla="*/ 1335 w 2191"/>
                <a:gd name="T119" fmla="*/ 118 h 1722"/>
                <a:gd name="T120" fmla="*/ 1627 w 2191"/>
                <a:gd name="T121" fmla="*/ 3 h 1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91" h="1722">
                  <a:moveTo>
                    <a:pt x="2003" y="33"/>
                  </a:moveTo>
                  <a:lnTo>
                    <a:pt x="2003" y="52"/>
                  </a:lnTo>
                  <a:lnTo>
                    <a:pt x="2007" y="74"/>
                  </a:lnTo>
                  <a:lnTo>
                    <a:pt x="2008" y="93"/>
                  </a:lnTo>
                  <a:lnTo>
                    <a:pt x="2013" y="115"/>
                  </a:lnTo>
                  <a:lnTo>
                    <a:pt x="2016" y="135"/>
                  </a:lnTo>
                  <a:lnTo>
                    <a:pt x="2020" y="156"/>
                  </a:lnTo>
                  <a:lnTo>
                    <a:pt x="2021" y="176"/>
                  </a:lnTo>
                  <a:lnTo>
                    <a:pt x="2025" y="199"/>
                  </a:lnTo>
                  <a:lnTo>
                    <a:pt x="2028" y="199"/>
                  </a:lnTo>
                  <a:lnTo>
                    <a:pt x="2031" y="204"/>
                  </a:lnTo>
                  <a:lnTo>
                    <a:pt x="2033" y="207"/>
                  </a:lnTo>
                  <a:lnTo>
                    <a:pt x="2039" y="202"/>
                  </a:lnTo>
                  <a:lnTo>
                    <a:pt x="2035" y="179"/>
                  </a:lnTo>
                  <a:lnTo>
                    <a:pt x="2033" y="156"/>
                  </a:lnTo>
                  <a:lnTo>
                    <a:pt x="2030" y="133"/>
                  </a:lnTo>
                  <a:lnTo>
                    <a:pt x="2030" y="112"/>
                  </a:lnTo>
                  <a:lnTo>
                    <a:pt x="2028" y="89"/>
                  </a:lnTo>
                  <a:lnTo>
                    <a:pt x="2030" y="65"/>
                  </a:lnTo>
                  <a:lnTo>
                    <a:pt x="2030" y="41"/>
                  </a:lnTo>
                  <a:lnTo>
                    <a:pt x="2035" y="18"/>
                  </a:lnTo>
                  <a:lnTo>
                    <a:pt x="2048" y="19"/>
                  </a:lnTo>
                  <a:lnTo>
                    <a:pt x="2062" y="21"/>
                  </a:lnTo>
                  <a:lnTo>
                    <a:pt x="2074" y="23"/>
                  </a:lnTo>
                  <a:lnTo>
                    <a:pt x="2082" y="34"/>
                  </a:lnTo>
                  <a:lnTo>
                    <a:pt x="2079" y="105"/>
                  </a:lnTo>
                  <a:lnTo>
                    <a:pt x="2082" y="177"/>
                  </a:lnTo>
                  <a:lnTo>
                    <a:pt x="2086" y="250"/>
                  </a:lnTo>
                  <a:lnTo>
                    <a:pt x="2094" y="322"/>
                  </a:lnTo>
                  <a:lnTo>
                    <a:pt x="2102" y="393"/>
                  </a:lnTo>
                  <a:lnTo>
                    <a:pt x="2112" y="465"/>
                  </a:lnTo>
                  <a:lnTo>
                    <a:pt x="2122" y="536"/>
                  </a:lnTo>
                  <a:lnTo>
                    <a:pt x="2133" y="607"/>
                  </a:lnTo>
                  <a:lnTo>
                    <a:pt x="2135" y="617"/>
                  </a:lnTo>
                  <a:lnTo>
                    <a:pt x="2138" y="626"/>
                  </a:lnTo>
                  <a:lnTo>
                    <a:pt x="2140" y="638"/>
                  </a:lnTo>
                  <a:lnTo>
                    <a:pt x="2143" y="649"/>
                  </a:lnTo>
                  <a:lnTo>
                    <a:pt x="2145" y="659"/>
                  </a:lnTo>
                  <a:lnTo>
                    <a:pt x="2148" y="673"/>
                  </a:lnTo>
                  <a:lnTo>
                    <a:pt x="2150" y="682"/>
                  </a:lnTo>
                  <a:lnTo>
                    <a:pt x="2153" y="696"/>
                  </a:lnTo>
                  <a:lnTo>
                    <a:pt x="2143" y="697"/>
                  </a:lnTo>
                  <a:lnTo>
                    <a:pt x="2138" y="694"/>
                  </a:lnTo>
                  <a:lnTo>
                    <a:pt x="2132" y="689"/>
                  </a:lnTo>
                  <a:lnTo>
                    <a:pt x="2127" y="687"/>
                  </a:lnTo>
                  <a:lnTo>
                    <a:pt x="2110" y="638"/>
                  </a:lnTo>
                  <a:lnTo>
                    <a:pt x="2097" y="590"/>
                  </a:lnTo>
                  <a:lnTo>
                    <a:pt x="2084" y="541"/>
                  </a:lnTo>
                  <a:lnTo>
                    <a:pt x="2074" y="492"/>
                  </a:lnTo>
                  <a:lnTo>
                    <a:pt x="2062" y="441"/>
                  </a:lnTo>
                  <a:lnTo>
                    <a:pt x="2053" y="391"/>
                  </a:lnTo>
                  <a:lnTo>
                    <a:pt x="2044" y="342"/>
                  </a:lnTo>
                  <a:lnTo>
                    <a:pt x="2038" y="293"/>
                  </a:lnTo>
                  <a:lnTo>
                    <a:pt x="2038" y="281"/>
                  </a:lnTo>
                  <a:lnTo>
                    <a:pt x="2041" y="271"/>
                  </a:lnTo>
                  <a:lnTo>
                    <a:pt x="2041" y="260"/>
                  </a:lnTo>
                  <a:lnTo>
                    <a:pt x="2041" y="250"/>
                  </a:lnTo>
                  <a:lnTo>
                    <a:pt x="2030" y="246"/>
                  </a:lnTo>
                  <a:lnTo>
                    <a:pt x="2023" y="255"/>
                  </a:lnTo>
                  <a:lnTo>
                    <a:pt x="2020" y="265"/>
                  </a:lnTo>
                  <a:lnTo>
                    <a:pt x="2018" y="274"/>
                  </a:lnTo>
                  <a:lnTo>
                    <a:pt x="2021" y="325"/>
                  </a:lnTo>
                  <a:lnTo>
                    <a:pt x="2028" y="378"/>
                  </a:lnTo>
                  <a:lnTo>
                    <a:pt x="2036" y="429"/>
                  </a:lnTo>
                  <a:lnTo>
                    <a:pt x="2048" y="482"/>
                  </a:lnTo>
                  <a:lnTo>
                    <a:pt x="2058" y="531"/>
                  </a:lnTo>
                  <a:lnTo>
                    <a:pt x="2069" y="580"/>
                  </a:lnTo>
                  <a:lnTo>
                    <a:pt x="2082" y="630"/>
                  </a:lnTo>
                  <a:lnTo>
                    <a:pt x="2097" y="681"/>
                  </a:lnTo>
                  <a:lnTo>
                    <a:pt x="2092" y="694"/>
                  </a:lnTo>
                  <a:lnTo>
                    <a:pt x="2071" y="687"/>
                  </a:lnTo>
                  <a:lnTo>
                    <a:pt x="2049" y="682"/>
                  </a:lnTo>
                  <a:lnTo>
                    <a:pt x="2028" y="679"/>
                  </a:lnTo>
                  <a:lnTo>
                    <a:pt x="2007" y="679"/>
                  </a:lnTo>
                  <a:lnTo>
                    <a:pt x="1984" y="677"/>
                  </a:lnTo>
                  <a:lnTo>
                    <a:pt x="1964" y="676"/>
                  </a:lnTo>
                  <a:lnTo>
                    <a:pt x="1942" y="673"/>
                  </a:lnTo>
                  <a:lnTo>
                    <a:pt x="1923" y="669"/>
                  </a:lnTo>
                  <a:lnTo>
                    <a:pt x="1903" y="658"/>
                  </a:lnTo>
                  <a:lnTo>
                    <a:pt x="1886" y="646"/>
                  </a:lnTo>
                  <a:lnTo>
                    <a:pt x="1868" y="633"/>
                  </a:lnTo>
                  <a:lnTo>
                    <a:pt x="1854" y="622"/>
                  </a:lnTo>
                  <a:lnTo>
                    <a:pt x="1835" y="610"/>
                  </a:lnTo>
                  <a:lnTo>
                    <a:pt x="1817" y="600"/>
                  </a:lnTo>
                  <a:lnTo>
                    <a:pt x="1799" y="590"/>
                  </a:lnTo>
                  <a:lnTo>
                    <a:pt x="1781" y="584"/>
                  </a:lnTo>
                  <a:lnTo>
                    <a:pt x="1785" y="592"/>
                  </a:lnTo>
                  <a:lnTo>
                    <a:pt x="1794" y="600"/>
                  </a:lnTo>
                  <a:lnTo>
                    <a:pt x="1804" y="607"/>
                  </a:lnTo>
                  <a:lnTo>
                    <a:pt x="1816" y="613"/>
                  </a:lnTo>
                  <a:lnTo>
                    <a:pt x="1832" y="630"/>
                  </a:lnTo>
                  <a:lnTo>
                    <a:pt x="1850" y="648"/>
                  </a:lnTo>
                  <a:lnTo>
                    <a:pt x="1859" y="656"/>
                  </a:lnTo>
                  <a:lnTo>
                    <a:pt x="1867" y="666"/>
                  </a:lnTo>
                  <a:lnTo>
                    <a:pt x="1875" y="674"/>
                  </a:lnTo>
                  <a:lnTo>
                    <a:pt x="1885" y="684"/>
                  </a:lnTo>
                  <a:lnTo>
                    <a:pt x="1859" y="684"/>
                  </a:lnTo>
                  <a:lnTo>
                    <a:pt x="1834" y="682"/>
                  </a:lnTo>
                  <a:lnTo>
                    <a:pt x="1809" y="677"/>
                  </a:lnTo>
                  <a:lnTo>
                    <a:pt x="1786" y="669"/>
                  </a:lnTo>
                  <a:lnTo>
                    <a:pt x="1761" y="658"/>
                  </a:lnTo>
                  <a:lnTo>
                    <a:pt x="1737" y="648"/>
                  </a:lnTo>
                  <a:lnTo>
                    <a:pt x="1714" y="635"/>
                  </a:lnTo>
                  <a:lnTo>
                    <a:pt x="1692" y="623"/>
                  </a:lnTo>
                  <a:lnTo>
                    <a:pt x="1689" y="628"/>
                  </a:lnTo>
                  <a:lnTo>
                    <a:pt x="1710" y="646"/>
                  </a:lnTo>
                  <a:lnTo>
                    <a:pt x="1737" y="664"/>
                  </a:lnTo>
                  <a:lnTo>
                    <a:pt x="1761" y="677"/>
                  </a:lnTo>
                  <a:lnTo>
                    <a:pt x="1791" y="692"/>
                  </a:lnTo>
                  <a:lnTo>
                    <a:pt x="1819" y="700"/>
                  </a:lnTo>
                  <a:lnTo>
                    <a:pt x="1849" y="709"/>
                  </a:lnTo>
                  <a:lnTo>
                    <a:pt x="1880" y="712"/>
                  </a:lnTo>
                  <a:lnTo>
                    <a:pt x="1913" y="714"/>
                  </a:lnTo>
                  <a:lnTo>
                    <a:pt x="1928" y="712"/>
                  </a:lnTo>
                  <a:lnTo>
                    <a:pt x="1946" y="712"/>
                  </a:lnTo>
                  <a:lnTo>
                    <a:pt x="1952" y="730"/>
                  </a:lnTo>
                  <a:lnTo>
                    <a:pt x="1957" y="750"/>
                  </a:lnTo>
                  <a:lnTo>
                    <a:pt x="1957" y="770"/>
                  </a:lnTo>
                  <a:lnTo>
                    <a:pt x="1956" y="791"/>
                  </a:lnTo>
                  <a:lnTo>
                    <a:pt x="1951" y="812"/>
                  </a:lnTo>
                  <a:lnTo>
                    <a:pt x="1946" y="834"/>
                  </a:lnTo>
                  <a:lnTo>
                    <a:pt x="1942" y="855"/>
                  </a:lnTo>
                  <a:lnTo>
                    <a:pt x="1942" y="876"/>
                  </a:lnTo>
                  <a:lnTo>
                    <a:pt x="1933" y="891"/>
                  </a:lnTo>
                  <a:lnTo>
                    <a:pt x="1929" y="906"/>
                  </a:lnTo>
                  <a:lnTo>
                    <a:pt x="1929" y="923"/>
                  </a:lnTo>
                  <a:lnTo>
                    <a:pt x="1934" y="939"/>
                  </a:lnTo>
                  <a:lnTo>
                    <a:pt x="1939" y="954"/>
                  </a:lnTo>
                  <a:lnTo>
                    <a:pt x="1947" y="970"/>
                  </a:lnTo>
                  <a:lnTo>
                    <a:pt x="1954" y="985"/>
                  </a:lnTo>
                  <a:lnTo>
                    <a:pt x="1961" y="1002"/>
                  </a:lnTo>
                  <a:lnTo>
                    <a:pt x="1964" y="1016"/>
                  </a:lnTo>
                  <a:lnTo>
                    <a:pt x="1970" y="1033"/>
                  </a:lnTo>
                  <a:lnTo>
                    <a:pt x="1980" y="1049"/>
                  </a:lnTo>
                  <a:lnTo>
                    <a:pt x="1990" y="1066"/>
                  </a:lnTo>
                  <a:lnTo>
                    <a:pt x="1998" y="1080"/>
                  </a:lnTo>
                  <a:lnTo>
                    <a:pt x="2007" y="1097"/>
                  </a:lnTo>
                  <a:lnTo>
                    <a:pt x="2011" y="1113"/>
                  </a:lnTo>
                  <a:lnTo>
                    <a:pt x="2013" y="1135"/>
                  </a:lnTo>
                  <a:lnTo>
                    <a:pt x="2003" y="1133"/>
                  </a:lnTo>
                  <a:lnTo>
                    <a:pt x="1995" y="1128"/>
                  </a:lnTo>
                  <a:lnTo>
                    <a:pt x="1987" y="1125"/>
                  </a:lnTo>
                  <a:lnTo>
                    <a:pt x="1979" y="1127"/>
                  </a:lnTo>
                  <a:lnTo>
                    <a:pt x="1974" y="1133"/>
                  </a:lnTo>
                  <a:lnTo>
                    <a:pt x="1967" y="1140"/>
                  </a:lnTo>
                  <a:lnTo>
                    <a:pt x="1962" y="1146"/>
                  </a:lnTo>
                  <a:lnTo>
                    <a:pt x="1967" y="1156"/>
                  </a:lnTo>
                  <a:lnTo>
                    <a:pt x="1995" y="1179"/>
                  </a:lnTo>
                  <a:lnTo>
                    <a:pt x="2020" y="1207"/>
                  </a:lnTo>
                  <a:lnTo>
                    <a:pt x="2043" y="1237"/>
                  </a:lnTo>
                  <a:lnTo>
                    <a:pt x="2064" y="1268"/>
                  </a:lnTo>
                  <a:lnTo>
                    <a:pt x="2084" y="1298"/>
                  </a:lnTo>
                  <a:lnTo>
                    <a:pt x="2104" y="1329"/>
                  </a:lnTo>
                  <a:lnTo>
                    <a:pt x="2123" y="1358"/>
                  </a:lnTo>
                  <a:lnTo>
                    <a:pt x="2146" y="1388"/>
                  </a:lnTo>
                  <a:lnTo>
                    <a:pt x="2153" y="1406"/>
                  </a:lnTo>
                  <a:lnTo>
                    <a:pt x="2163" y="1424"/>
                  </a:lnTo>
                  <a:lnTo>
                    <a:pt x="2173" y="1444"/>
                  </a:lnTo>
                  <a:lnTo>
                    <a:pt x="2183" y="1464"/>
                  </a:lnTo>
                  <a:lnTo>
                    <a:pt x="2187" y="1482"/>
                  </a:lnTo>
                  <a:lnTo>
                    <a:pt x="2191" y="1502"/>
                  </a:lnTo>
                  <a:lnTo>
                    <a:pt x="2189" y="1523"/>
                  </a:lnTo>
                  <a:lnTo>
                    <a:pt x="2184" y="1546"/>
                  </a:lnTo>
                  <a:lnTo>
                    <a:pt x="2164" y="1566"/>
                  </a:lnTo>
                  <a:lnTo>
                    <a:pt x="2146" y="1586"/>
                  </a:lnTo>
                  <a:lnTo>
                    <a:pt x="2125" y="1605"/>
                  </a:lnTo>
                  <a:lnTo>
                    <a:pt x="2107" y="1625"/>
                  </a:lnTo>
                  <a:lnTo>
                    <a:pt x="2087" y="1645"/>
                  </a:lnTo>
                  <a:lnTo>
                    <a:pt x="2074" y="1668"/>
                  </a:lnTo>
                  <a:lnTo>
                    <a:pt x="2066" y="1692"/>
                  </a:lnTo>
                  <a:lnTo>
                    <a:pt x="2066" y="1722"/>
                  </a:lnTo>
                  <a:lnTo>
                    <a:pt x="2005" y="1669"/>
                  </a:lnTo>
                  <a:lnTo>
                    <a:pt x="1942" y="1627"/>
                  </a:lnTo>
                  <a:lnTo>
                    <a:pt x="1875" y="1592"/>
                  </a:lnTo>
                  <a:lnTo>
                    <a:pt x="1806" y="1562"/>
                  </a:lnTo>
                  <a:lnTo>
                    <a:pt x="1734" y="1538"/>
                  </a:lnTo>
                  <a:lnTo>
                    <a:pt x="1661" y="1518"/>
                  </a:lnTo>
                  <a:lnTo>
                    <a:pt x="1585" y="1502"/>
                  </a:lnTo>
                  <a:lnTo>
                    <a:pt x="1511" y="1490"/>
                  </a:lnTo>
                  <a:lnTo>
                    <a:pt x="1472" y="1487"/>
                  </a:lnTo>
                  <a:lnTo>
                    <a:pt x="1433" y="1487"/>
                  </a:lnTo>
                  <a:lnTo>
                    <a:pt x="1393" y="1485"/>
                  </a:lnTo>
                  <a:lnTo>
                    <a:pt x="1354" y="1487"/>
                  </a:lnTo>
                  <a:lnTo>
                    <a:pt x="1314" y="1488"/>
                  </a:lnTo>
                  <a:lnTo>
                    <a:pt x="1275" y="1495"/>
                  </a:lnTo>
                  <a:lnTo>
                    <a:pt x="1237" y="1505"/>
                  </a:lnTo>
                  <a:lnTo>
                    <a:pt x="1202" y="1520"/>
                  </a:lnTo>
                  <a:lnTo>
                    <a:pt x="1163" y="1528"/>
                  </a:lnTo>
                  <a:lnTo>
                    <a:pt x="1123" y="1539"/>
                  </a:lnTo>
                  <a:lnTo>
                    <a:pt x="1085" y="1554"/>
                  </a:lnTo>
                  <a:lnTo>
                    <a:pt x="1051" y="1571"/>
                  </a:lnTo>
                  <a:lnTo>
                    <a:pt x="1015" y="1589"/>
                  </a:lnTo>
                  <a:lnTo>
                    <a:pt x="982" y="1610"/>
                  </a:lnTo>
                  <a:lnTo>
                    <a:pt x="947" y="1632"/>
                  </a:lnTo>
                  <a:lnTo>
                    <a:pt x="918" y="1658"/>
                  </a:lnTo>
                  <a:lnTo>
                    <a:pt x="926" y="1628"/>
                  </a:lnTo>
                  <a:lnTo>
                    <a:pt x="937" y="1600"/>
                  </a:lnTo>
                  <a:lnTo>
                    <a:pt x="951" y="1572"/>
                  </a:lnTo>
                  <a:lnTo>
                    <a:pt x="969" y="1548"/>
                  </a:lnTo>
                  <a:lnTo>
                    <a:pt x="985" y="1521"/>
                  </a:lnTo>
                  <a:lnTo>
                    <a:pt x="1005" y="1497"/>
                  </a:lnTo>
                  <a:lnTo>
                    <a:pt x="1023" y="1470"/>
                  </a:lnTo>
                  <a:lnTo>
                    <a:pt x="1041" y="1446"/>
                  </a:lnTo>
                  <a:lnTo>
                    <a:pt x="1025" y="1447"/>
                  </a:lnTo>
                  <a:lnTo>
                    <a:pt x="1005" y="1464"/>
                  </a:lnTo>
                  <a:lnTo>
                    <a:pt x="988" y="1482"/>
                  </a:lnTo>
                  <a:lnTo>
                    <a:pt x="974" y="1500"/>
                  </a:lnTo>
                  <a:lnTo>
                    <a:pt x="959" y="1520"/>
                  </a:lnTo>
                  <a:lnTo>
                    <a:pt x="944" y="1539"/>
                  </a:lnTo>
                  <a:lnTo>
                    <a:pt x="931" y="1559"/>
                  </a:lnTo>
                  <a:lnTo>
                    <a:pt x="918" y="1579"/>
                  </a:lnTo>
                  <a:lnTo>
                    <a:pt x="908" y="1600"/>
                  </a:lnTo>
                  <a:lnTo>
                    <a:pt x="905" y="1576"/>
                  </a:lnTo>
                  <a:lnTo>
                    <a:pt x="908" y="1554"/>
                  </a:lnTo>
                  <a:lnTo>
                    <a:pt x="911" y="1531"/>
                  </a:lnTo>
                  <a:lnTo>
                    <a:pt x="919" y="1510"/>
                  </a:lnTo>
                  <a:lnTo>
                    <a:pt x="928" y="1488"/>
                  </a:lnTo>
                  <a:lnTo>
                    <a:pt x="937" y="1467"/>
                  </a:lnTo>
                  <a:lnTo>
                    <a:pt x="947" y="1446"/>
                  </a:lnTo>
                  <a:lnTo>
                    <a:pt x="959" y="1426"/>
                  </a:lnTo>
                  <a:lnTo>
                    <a:pt x="956" y="1413"/>
                  </a:lnTo>
                  <a:lnTo>
                    <a:pt x="944" y="1418"/>
                  </a:lnTo>
                  <a:lnTo>
                    <a:pt x="936" y="1426"/>
                  </a:lnTo>
                  <a:lnTo>
                    <a:pt x="926" y="1434"/>
                  </a:lnTo>
                  <a:lnTo>
                    <a:pt x="921" y="1446"/>
                  </a:lnTo>
                  <a:lnTo>
                    <a:pt x="913" y="1456"/>
                  </a:lnTo>
                  <a:lnTo>
                    <a:pt x="908" y="1467"/>
                  </a:lnTo>
                  <a:lnTo>
                    <a:pt x="903" y="1477"/>
                  </a:lnTo>
                  <a:lnTo>
                    <a:pt x="898" y="1490"/>
                  </a:lnTo>
                  <a:lnTo>
                    <a:pt x="893" y="1503"/>
                  </a:lnTo>
                  <a:lnTo>
                    <a:pt x="890" y="1516"/>
                  </a:lnTo>
                  <a:lnTo>
                    <a:pt x="885" y="1530"/>
                  </a:lnTo>
                  <a:lnTo>
                    <a:pt x="882" y="1543"/>
                  </a:lnTo>
                  <a:lnTo>
                    <a:pt x="877" y="1556"/>
                  </a:lnTo>
                  <a:lnTo>
                    <a:pt x="875" y="1569"/>
                  </a:lnTo>
                  <a:lnTo>
                    <a:pt x="875" y="1584"/>
                  </a:lnTo>
                  <a:lnTo>
                    <a:pt x="877" y="1600"/>
                  </a:lnTo>
                  <a:lnTo>
                    <a:pt x="854" y="1602"/>
                  </a:lnTo>
                  <a:lnTo>
                    <a:pt x="832" y="1604"/>
                  </a:lnTo>
                  <a:lnTo>
                    <a:pt x="811" y="1604"/>
                  </a:lnTo>
                  <a:lnTo>
                    <a:pt x="791" y="1605"/>
                  </a:lnTo>
                  <a:lnTo>
                    <a:pt x="768" y="1604"/>
                  </a:lnTo>
                  <a:lnTo>
                    <a:pt x="747" y="1604"/>
                  </a:lnTo>
                  <a:lnTo>
                    <a:pt x="725" y="1604"/>
                  </a:lnTo>
                  <a:lnTo>
                    <a:pt x="706" y="1605"/>
                  </a:lnTo>
                  <a:lnTo>
                    <a:pt x="712" y="1571"/>
                  </a:lnTo>
                  <a:lnTo>
                    <a:pt x="732" y="1541"/>
                  </a:lnTo>
                  <a:lnTo>
                    <a:pt x="758" y="1511"/>
                  </a:lnTo>
                  <a:lnTo>
                    <a:pt x="784" y="1482"/>
                  </a:lnTo>
                  <a:lnTo>
                    <a:pt x="803" y="1452"/>
                  </a:lnTo>
                  <a:lnTo>
                    <a:pt x="812" y="1423"/>
                  </a:lnTo>
                  <a:lnTo>
                    <a:pt x="803" y="1391"/>
                  </a:lnTo>
                  <a:lnTo>
                    <a:pt x="775" y="1358"/>
                  </a:lnTo>
                  <a:lnTo>
                    <a:pt x="745" y="1347"/>
                  </a:lnTo>
                  <a:lnTo>
                    <a:pt x="717" y="1342"/>
                  </a:lnTo>
                  <a:lnTo>
                    <a:pt x="689" y="1342"/>
                  </a:lnTo>
                  <a:lnTo>
                    <a:pt x="661" y="1350"/>
                  </a:lnTo>
                  <a:lnTo>
                    <a:pt x="633" y="1358"/>
                  </a:lnTo>
                  <a:lnTo>
                    <a:pt x="608" y="1372"/>
                  </a:lnTo>
                  <a:lnTo>
                    <a:pt x="584" y="1386"/>
                  </a:lnTo>
                  <a:lnTo>
                    <a:pt x="562" y="1406"/>
                  </a:lnTo>
                  <a:lnTo>
                    <a:pt x="546" y="1421"/>
                  </a:lnTo>
                  <a:lnTo>
                    <a:pt x="531" y="1437"/>
                  </a:lnTo>
                  <a:lnTo>
                    <a:pt x="516" y="1454"/>
                  </a:lnTo>
                  <a:lnTo>
                    <a:pt x="503" y="1472"/>
                  </a:lnTo>
                  <a:lnTo>
                    <a:pt x="490" y="1490"/>
                  </a:lnTo>
                  <a:lnTo>
                    <a:pt x="482" y="1510"/>
                  </a:lnTo>
                  <a:lnTo>
                    <a:pt x="477" y="1530"/>
                  </a:lnTo>
                  <a:lnTo>
                    <a:pt x="479" y="1553"/>
                  </a:lnTo>
                  <a:lnTo>
                    <a:pt x="518" y="1605"/>
                  </a:lnTo>
                  <a:lnTo>
                    <a:pt x="503" y="1609"/>
                  </a:lnTo>
                  <a:lnTo>
                    <a:pt x="490" y="1613"/>
                  </a:lnTo>
                  <a:lnTo>
                    <a:pt x="475" y="1615"/>
                  </a:lnTo>
                  <a:lnTo>
                    <a:pt x="460" y="1618"/>
                  </a:lnTo>
                  <a:lnTo>
                    <a:pt x="444" y="1617"/>
                  </a:lnTo>
                  <a:lnTo>
                    <a:pt x="428" y="1617"/>
                  </a:lnTo>
                  <a:lnTo>
                    <a:pt x="413" y="1615"/>
                  </a:lnTo>
                  <a:lnTo>
                    <a:pt x="400" y="1615"/>
                  </a:lnTo>
                  <a:lnTo>
                    <a:pt x="367" y="1612"/>
                  </a:lnTo>
                  <a:lnTo>
                    <a:pt x="337" y="1610"/>
                  </a:lnTo>
                  <a:lnTo>
                    <a:pt x="307" y="1605"/>
                  </a:lnTo>
                  <a:lnTo>
                    <a:pt x="278" y="1600"/>
                  </a:lnTo>
                  <a:lnTo>
                    <a:pt x="248" y="1595"/>
                  </a:lnTo>
                  <a:lnTo>
                    <a:pt x="219" y="1594"/>
                  </a:lnTo>
                  <a:lnTo>
                    <a:pt x="187" y="1594"/>
                  </a:lnTo>
                  <a:lnTo>
                    <a:pt x="158" y="1599"/>
                  </a:lnTo>
                  <a:lnTo>
                    <a:pt x="146" y="1602"/>
                  </a:lnTo>
                  <a:lnTo>
                    <a:pt x="138" y="1609"/>
                  </a:lnTo>
                  <a:lnTo>
                    <a:pt x="130" y="1617"/>
                  </a:lnTo>
                  <a:lnTo>
                    <a:pt x="123" y="1627"/>
                  </a:lnTo>
                  <a:lnTo>
                    <a:pt x="115" y="1635"/>
                  </a:lnTo>
                  <a:lnTo>
                    <a:pt x="107" y="1641"/>
                  </a:lnTo>
                  <a:lnTo>
                    <a:pt x="97" y="1646"/>
                  </a:lnTo>
                  <a:lnTo>
                    <a:pt x="85" y="1646"/>
                  </a:lnTo>
                  <a:lnTo>
                    <a:pt x="76" y="1651"/>
                  </a:lnTo>
                  <a:lnTo>
                    <a:pt x="66" y="1658"/>
                  </a:lnTo>
                  <a:lnTo>
                    <a:pt x="49" y="1623"/>
                  </a:lnTo>
                  <a:lnTo>
                    <a:pt x="39" y="1590"/>
                  </a:lnTo>
                  <a:lnTo>
                    <a:pt x="29" y="1554"/>
                  </a:lnTo>
                  <a:lnTo>
                    <a:pt x="25" y="1518"/>
                  </a:lnTo>
                  <a:lnTo>
                    <a:pt x="18" y="1480"/>
                  </a:lnTo>
                  <a:lnTo>
                    <a:pt x="13" y="1442"/>
                  </a:lnTo>
                  <a:lnTo>
                    <a:pt x="8" y="1405"/>
                  </a:lnTo>
                  <a:lnTo>
                    <a:pt x="3" y="1368"/>
                  </a:lnTo>
                  <a:lnTo>
                    <a:pt x="0" y="1303"/>
                  </a:lnTo>
                  <a:lnTo>
                    <a:pt x="2" y="1237"/>
                  </a:lnTo>
                  <a:lnTo>
                    <a:pt x="5" y="1173"/>
                  </a:lnTo>
                  <a:lnTo>
                    <a:pt x="11" y="1112"/>
                  </a:lnTo>
                  <a:lnTo>
                    <a:pt x="20" y="1048"/>
                  </a:lnTo>
                  <a:lnTo>
                    <a:pt x="34" y="990"/>
                  </a:lnTo>
                  <a:lnTo>
                    <a:pt x="53" y="931"/>
                  </a:lnTo>
                  <a:lnTo>
                    <a:pt x="77" y="878"/>
                  </a:lnTo>
                  <a:lnTo>
                    <a:pt x="85" y="875"/>
                  </a:lnTo>
                  <a:lnTo>
                    <a:pt x="95" y="876"/>
                  </a:lnTo>
                  <a:lnTo>
                    <a:pt x="104" y="881"/>
                  </a:lnTo>
                  <a:lnTo>
                    <a:pt x="113" y="886"/>
                  </a:lnTo>
                  <a:lnTo>
                    <a:pt x="112" y="896"/>
                  </a:lnTo>
                  <a:lnTo>
                    <a:pt x="110" y="908"/>
                  </a:lnTo>
                  <a:lnTo>
                    <a:pt x="105" y="918"/>
                  </a:lnTo>
                  <a:lnTo>
                    <a:pt x="102" y="929"/>
                  </a:lnTo>
                  <a:lnTo>
                    <a:pt x="95" y="939"/>
                  </a:lnTo>
                  <a:lnTo>
                    <a:pt x="90" y="949"/>
                  </a:lnTo>
                  <a:lnTo>
                    <a:pt x="85" y="960"/>
                  </a:lnTo>
                  <a:lnTo>
                    <a:pt x="84" y="974"/>
                  </a:lnTo>
                  <a:lnTo>
                    <a:pt x="69" y="1029"/>
                  </a:lnTo>
                  <a:lnTo>
                    <a:pt x="57" y="1089"/>
                  </a:lnTo>
                  <a:lnTo>
                    <a:pt x="48" y="1148"/>
                  </a:lnTo>
                  <a:lnTo>
                    <a:pt x="44" y="1209"/>
                  </a:lnTo>
                  <a:lnTo>
                    <a:pt x="43" y="1268"/>
                  </a:lnTo>
                  <a:lnTo>
                    <a:pt x="48" y="1329"/>
                  </a:lnTo>
                  <a:lnTo>
                    <a:pt x="56" y="1388"/>
                  </a:lnTo>
                  <a:lnTo>
                    <a:pt x="71" y="1447"/>
                  </a:lnTo>
                  <a:lnTo>
                    <a:pt x="74" y="1433"/>
                  </a:lnTo>
                  <a:lnTo>
                    <a:pt x="76" y="1416"/>
                  </a:lnTo>
                  <a:lnTo>
                    <a:pt x="74" y="1398"/>
                  </a:lnTo>
                  <a:lnTo>
                    <a:pt x="74" y="1383"/>
                  </a:lnTo>
                  <a:lnTo>
                    <a:pt x="66" y="1321"/>
                  </a:lnTo>
                  <a:lnTo>
                    <a:pt x="64" y="1261"/>
                  </a:lnTo>
                  <a:lnTo>
                    <a:pt x="64" y="1201"/>
                  </a:lnTo>
                  <a:lnTo>
                    <a:pt x="71" y="1143"/>
                  </a:lnTo>
                  <a:lnTo>
                    <a:pt x="79" y="1084"/>
                  </a:lnTo>
                  <a:lnTo>
                    <a:pt x="94" y="1029"/>
                  </a:lnTo>
                  <a:lnTo>
                    <a:pt x="110" y="975"/>
                  </a:lnTo>
                  <a:lnTo>
                    <a:pt x="133" y="926"/>
                  </a:lnTo>
                  <a:lnTo>
                    <a:pt x="176" y="924"/>
                  </a:lnTo>
                  <a:lnTo>
                    <a:pt x="220" y="924"/>
                  </a:lnTo>
                  <a:lnTo>
                    <a:pt x="265" y="924"/>
                  </a:lnTo>
                  <a:lnTo>
                    <a:pt x="311" y="926"/>
                  </a:lnTo>
                  <a:lnTo>
                    <a:pt x="355" y="927"/>
                  </a:lnTo>
                  <a:lnTo>
                    <a:pt x="401" y="929"/>
                  </a:lnTo>
                  <a:lnTo>
                    <a:pt x="447" y="931"/>
                  </a:lnTo>
                  <a:lnTo>
                    <a:pt x="495" y="932"/>
                  </a:lnTo>
                  <a:lnTo>
                    <a:pt x="516" y="934"/>
                  </a:lnTo>
                  <a:lnTo>
                    <a:pt x="539" y="936"/>
                  </a:lnTo>
                  <a:lnTo>
                    <a:pt x="562" y="937"/>
                  </a:lnTo>
                  <a:lnTo>
                    <a:pt x="587" y="939"/>
                  </a:lnTo>
                  <a:lnTo>
                    <a:pt x="610" y="939"/>
                  </a:lnTo>
                  <a:lnTo>
                    <a:pt x="633" y="942"/>
                  </a:lnTo>
                  <a:lnTo>
                    <a:pt x="656" y="946"/>
                  </a:lnTo>
                  <a:lnTo>
                    <a:pt x="679" y="952"/>
                  </a:lnTo>
                  <a:lnTo>
                    <a:pt x="692" y="949"/>
                  </a:lnTo>
                  <a:lnTo>
                    <a:pt x="709" y="946"/>
                  </a:lnTo>
                  <a:lnTo>
                    <a:pt x="727" y="941"/>
                  </a:lnTo>
                  <a:lnTo>
                    <a:pt x="745" y="939"/>
                  </a:lnTo>
                  <a:lnTo>
                    <a:pt x="761" y="937"/>
                  </a:lnTo>
                  <a:lnTo>
                    <a:pt x="780" y="941"/>
                  </a:lnTo>
                  <a:lnTo>
                    <a:pt x="793" y="949"/>
                  </a:lnTo>
                  <a:lnTo>
                    <a:pt x="807" y="964"/>
                  </a:lnTo>
                  <a:lnTo>
                    <a:pt x="870" y="960"/>
                  </a:lnTo>
                  <a:lnTo>
                    <a:pt x="934" y="959"/>
                  </a:lnTo>
                  <a:lnTo>
                    <a:pt x="998" y="957"/>
                  </a:lnTo>
                  <a:lnTo>
                    <a:pt x="1064" y="955"/>
                  </a:lnTo>
                  <a:lnTo>
                    <a:pt x="1128" y="952"/>
                  </a:lnTo>
                  <a:lnTo>
                    <a:pt x="1192" y="949"/>
                  </a:lnTo>
                  <a:lnTo>
                    <a:pt x="1257" y="946"/>
                  </a:lnTo>
                  <a:lnTo>
                    <a:pt x="1321" y="944"/>
                  </a:lnTo>
                  <a:lnTo>
                    <a:pt x="1354" y="942"/>
                  </a:lnTo>
                  <a:lnTo>
                    <a:pt x="1388" y="941"/>
                  </a:lnTo>
                  <a:lnTo>
                    <a:pt x="1424" y="937"/>
                  </a:lnTo>
                  <a:lnTo>
                    <a:pt x="1460" y="937"/>
                  </a:lnTo>
                  <a:lnTo>
                    <a:pt x="1495" y="936"/>
                  </a:lnTo>
                  <a:lnTo>
                    <a:pt x="1531" y="936"/>
                  </a:lnTo>
                  <a:lnTo>
                    <a:pt x="1567" y="937"/>
                  </a:lnTo>
                  <a:lnTo>
                    <a:pt x="1604" y="944"/>
                  </a:lnTo>
                  <a:lnTo>
                    <a:pt x="1613" y="947"/>
                  </a:lnTo>
                  <a:lnTo>
                    <a:pt x="1623" y="952"/>
                  </a:lnTo>
                  <a:lnTo>
                    <a:pt x="1633" y="959"/>
                  </a:lnTo>
                  <a:lnTo>
                    <a:pt x="1643" y="967"/>
                  </a:lnTo>
                  <a:lnTo>
                    <a:pt x="1660" y="980"/>
                  </a:lnTo>
                  <a:lnTo>
                    <a:pt x="1678" y="997"/>
                  </a:lnTo>
                  <a:lnTo>
                    <a:pt x="1691" y="995"/>
                  </a:lnTo>
                  <a:lnTo>
                    <a:pt x="1701" y="985"/>
                  </a:lnTo>
                  <a:lnTo>
                    <a:pt x="1691" y="969"/>
                  </a:lnTo>
                  <a:lnTo>
                    <a:pt x="1678" y="955"/>
                  </a:lnTo>
                  <a:lnTo>
                    <a:pt x="1664" y="944"/>
                  </a:lnTo>
                  <a:lnTo>
                    <a:pt x="1651" y="932"/>
                  </a:lnTo>
                  <a:lnTo>
                    <a:pt x="1622" y="918"/>
                  </a:lnTo>
                  <a:lnTo>
                    <a:pt x="1592" y="908"/>
                  </a:lnTo>
                  <a:lnTo>
                    <a:pt x="1561" y="903"/>
                  </a:lnTo>
                  <a:lnTo>
                    <a:pt x="1530" y="903"/>
                  </a:lnTo>
                  <a:lnTo>
                    <a:pt x="1495" y="901"/>
                  </a:lnTo>
                  <a:lnTo>
                    <a:pt x="1462" y="903"/>
                  </a:lnTo>
                  <a:lnTo>
                    <a:pt x="1429" y="904"/>
                  </a:lnTo>
                  <a:lnTo>
                    <a:pt x="1400" y="906"/>
                  </a:lnTo>
                  <a:lnTo>
                    <a:pt x="1385" y="908"/>
                  </a:lnTo>
                  <a:lnTo>
                    <a:pt x="1370" y="909"/>
                  </a:lnTo>
                  <a:lnTo>
                    <a:pt x="1355" y="911"/>
                  </a:lnTo>
                  <a:lnTo>
                    <a:pt x="1340" y="913"/>
                  </a:lnTo>
                  <a:lnTo>
                    <a:pt x="1326" y="913"/>
                  </a:lnTo>
                  <a:lnTo>
                    <a:pt x="1311" y="913"/>
                  </a:lnTo>
                  <a:lnTo>
                    <a:pt x="1296" y="911"/>
                  </a:lnTo>
                  <a:lnTo>
                    <a:pt x="1283" y="911"/>
                  </a:lnTo>
                  <a:lnTo>
                    <a:pt x="1291" y="890"/>
                  </a:lnTo>
                  <a:lnTo>
                    <a:pt x="1304" y="875"/>
                  </a:lnTo>
                  <a:lnTo>
                    <a:pt x="1317" y="860"/>
                  </a:lnTo>
                  <a:lnTo>
                    <a:pt x="1331" y="845"/>
                  </a:lnTo>
                  <a:lnTo>
                    <a:pt x="1344" y="830"/>
                  </a:lnTo>
                  <a:lnTo>
                    <a:pt x="1355" y="816"/>
                  </a:lnTo>
                  <a:lnTo>
                    <a:pt x="1367" y="801"/>
                  </a:lnTo>
                  <a:lnTo>
                    <a:pt x="1378" y="786"/>
                  </a:lnTo>
                  <a:lnTo>
                    <a:pt x="1393" y="771"/>
                  </a:lnTo>
                  <a:lnTo>
                    <a:pt x="1373" y="776"/>
                  </a:lnTo>
                  <a:lnTo>
                    <a:pt x="1248" y="911"/>
                  </a:lnTo>
                  <a:lnTo>
                    <a:pt x="1237" y="911"/>
                  </a:lnTo>
                  <a:lnTo>
                    <a:pt x="1265" y="862"/>
                  </a:lnTo>
                  <a:lnTo>
                    <a:pt x="1298" y="817"/>
                  </a:lnTo>
                  <a:lnTo>
                    <a:pt x="1334" y="773"/>
                  </a:lnTo>
                  <a:lnTo>
                    <a:pt x="1375" y="732"/>
                  </a:lnTo>
                  <a:lnTo>
                    <a:pt x="1416" y="691"/>
                  </a:lnTo>
                  <a:lnTo>
                    <a:pt x="1459" y="653"/>
                  </a:lnTo>
                  <a:lnTo>
                    <a:pt x="1503" y="615"/>
                  </a:lnTo>
                  <a:lnTo>
                    <a:pt x="1548" y="582"/>
                  </a:lnTo>
                  <a:lnTo>
                    <a:pt x="1533" y="585"/>
                  </a:lnTo>
                  <a:lnTo>
                    <a:pt x="1520" y="594"/>
                  </a:lnTo>
                  <a:lnTo>
                    <a:pt x="1482" y="618"/>
                  </a:lnTo>
                  <a:lnTo>
                    <a:pt x="1444" y="648"/>
                  </a:lnTo>
                  <a:lnTo>
                    <a:pt x="1406" y="676"/>
                  </a:lnTo>
                  <a:lnTo>
                    <a:pt x="1372" y="709"/>
                  </a:lnTo>
                  <a:lnTo>
                    <a:pt x="1335" y="740"/>
                  </a:lnTo>
                  <a:lnTo>
                    <a:pt x="1303" y="775"/>
                  </a:lnTo>
                  <a:lnTo>
                    <a:pt x="1271" y="809"/>
                  </a:lnTo>
                  <a:lnTo>
                    <a:pt x="1243" y="849"/>
                  </a:lnTo>
                  <a:lnTo>
                    <a:pt x="1253" y="819"/>
                  </a:lnTo>
                  <a:lnTo>
                    <a:pt x="1268" y="791"/>
                  </a:lnTo>
                  <a:lnTo>
                    <a:pt x="1284" y="763"/>
                  </a:lnTo>
                  <a:lnTo>
                    <a:pt x="1304" y="737"/>
                  </a:lnTo>
                  <a:lnTo>
                    <a:pt x="1324" y="707"/>
                  </a:lnTo>
                  <a:lnTo>
                    <a:pt x="1344" y="681"/>
                  </a:lnTo>
                  <a:lnTo>
                    <a:pt x="1362" y="653"/>
                  </a:lnTo>
                  <a:lnTo>
                    <a:pt x="1380" y="626"/>
                  </a:lnTo>
                  <a:lnTo>
                    <a:pt x="1375" y="625"/>
                  </a:lnTo>
                  <a:lnTo>
                    <a:pt x="1372" y="630"/>
                  </a:lnTo>
                  <a:lnTo>
                    <a:pt x="1367" y="631"/>
                  </a:lnTo>
                  <a:lnTo>
                    <a:pt x="1363" y="630"/>
                  </a:lnTo>
                  <a:lnTo>
                    <a:pt x="1360" y="633"/>
                  </a:lnTo>
                  <a:lnTo>
                    <a:pt x="1362" y="635"/>
                  </a:lnTo>
                  <a:lnTo>
                    <a:pt x="1363" y="636"/>
                  </a:lnTo>
                  <a:lnTo>
                    <a:pt x="1363" y="641"/>
                  </a:lnTo>
                  <a:lnTo>
                    <a:pt x="1359" y="636"/>
                  </a:lnTo>
                  <a:lnTo>
                    <a:pt x="1352" y="645"/>
                  </a:lnTo>
                  <a:lnTo>
                    <a:pt x="1352" y="658"/>
                  </a:lnTo>
                  <a:lnTo>
                    <a:pt x="1334" y="671"/>
                  </a:lnTo>
                  <a:lnTo>
                    <a:pt x="1319" y="687"/>
                  </a:lnTo>
                  <a:lnTo>
                    <a:pt x="1304" y="704"/>
                  </a:lnTo>
                  <a:lnTo>
                    <a:pt x="1293" y="724"/>
                  </a:lnTo>
                  <a:lnTo>
                    <a:pt x="1280" y="742"/>
                  </a:lnTo>
                  <a:lnTo>
                    <a:pt x="1268" y="760"/>
                  </a:lnTo>
                  <a:lnTo>
                    <a:pt x="1255" y="776"/>
                  </a:lnTo>
                  <a:lnTo>
                    <a:pt x="1242" y="794"/>
                  </a:lnTo>
                  <a:lnTo>
                    <a:pt x="1242" y="717"/>
                  </a:lnTo>
                  <a:lnTo>
                    <a:pt x="1245" y="641"/>
                  </a:lnTo>
                  <a:lnTo>
                    <a:pt x="1250" y="566"/>
                  </a:lnTo>
                  <a:lnTo>
                    <a:pt x="1260" y="492"/>
                  </a:lnTo>
                  <a:lnTo>
                    <a:pt x="1268" y="418"/>
                  </a:lnTo>
                  <a:lnTo>
                    <a:pt x="1278" y="343"/>
                  </a:lnTo>
                  <a:lnTo>
                    <a:pt x="1289" y="269"/>
                  </a:lnTo>
                  <a:lnTo>
                    <a:pt x="1303" y="197"/>
                  </a:lnTo>
                  <a:lnTo>
                    <a:pt x="1309" y="169"/>
                  </a:lnTo>
                  <a:lnTo>
                    <a:pt x="1321" y="143"/>
                  </a:lnTo>
                  <a:lnTo>
                    <a:pt x="1335" y="118"/>
                  </a:lnTo>
                  <a:lnTo>
                    <a:pt x="1354" y="95"/>
                  </a:lnTo>
                  <a:lnTo>
                    <a:pt x="1373" y="72"/>
                  </a:lnTo>
                  <a:lnTo>
                    <a:pt x="1396" y="54"/>
                  </a:lnTo>
                  <a:lnTo>
                    <a:pt x="1421" y="41"/>
                  </a:lnTo>
                  <a:lnTo>
                    <a:pt x="1451" y="34"/>
                  </a:lnTo>
                  <a:lnTo>
                    <a:pt x="1507" y="19"/>
                  </a:lnTo>
                  <a:lnTo>
                    <a:pt x="1567" y="10"/>
                  </a:lnTo>
                  <a:lnTo>
                    <a:pt x="1627" y="3"/>
                  </a:lnTo>
                  <a:lnTo>
                    <a:pt x="1689" y="1"/>
                  </a:lnTo>
                  <a:lnTo>
                    <a:pt x="1750" y="0"/>
                  </a:lnTo>
                  <a:lnTo>
                    <a:pt x="1812" y="3"/>
                  </a:lnTo>
                  <a:lnTo>
                    <a:pt x="1873" y="6"/>
                  </a:lnTo>
                  <a:lnTo>
                    <a:pt x="1936" y="14"/>
                  </a:lnTo>
                  <a:lnTo>
                    <a:pt x="2003" y="33"/>
                  </a:lnTo>
                  <a:close/>
                </a:path>
              </a:pathLst>
            </a:custGeom>
            <a:solidFill>
              <a:srgbClr val="D196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14"/>
            <p:cNvSpPr>
              <a:spLocks/>
            </p:cNvSpPr>
            <p:nvPr/>
          </p:nvSpPr>
          <p:spPr bwMode="auto">
            <a:xfrm>
              <a:off x="4142" y="1924"/>
              <a:ext cx="12" cy="11"/>
            </a:xfrm>
            <a:custGeom>
              <a:avLst/>
              <a:gdLst>
                <a:gd name="T0" fmla="*/ 18 w 20"/>
                <a:gd name="T1" fmla="*/ 3 h 20"/>
                <a:gd name="T2" fmla="*/ 20 w 20"/>
                <a:gd name="T3" fmla="*/ 13 h 20"/>
                <a:gd name="T4" fmla="*/ 13 w 20"/>
                <a:gd name="T5" fmla="*/ 20 h 20"/>
                <a:gd name="T6" fmla="*/ 5 w 20"/>
                <a:gd name="T7" fmla="*/ 18 h 20"/>
                <a:gd name="T8" fmla="*/ 2 w 20"/>
                <a:gd name="T9" fmla="*/ 13 h 20"/>
                <a:gd name="T10" fmla="*/ 0 w 20"/>
                <a:gd name="T11" fmla="*/ 5 h 20"/>
                <a:gd name="T12" fmla="*/ 5 w 20"/>
                <a:gd name="T13" fmla="*/ 2 h 20"/>
                <a:gd name="T14" fmla="*/ 12 w 20"/>
                <a:gd name="T15" fmla="*/ 0 h 20"/>
                <a:gd name="T16" fmla="*/ 18 w 20"/>
                <a:gd name="T17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0">
                  <a:moveTo>
                    <a:pt x="18" y="3"/>
                  </a:moveTo>
                  <a:lnTo>
                    <a:pt x="20" y="13"/>
                  </a:lnTo>
                  <a:lnTo>
                    <a:pt x="13" y="20"/>
                  </a:lnTo>
                  <a:lnTo>
                    <a:pt x="5" y="18"/>
                  </a:lnTo>
                  <a:lnTo>
                    <a:pt x="2" y="13"/>
                  </a:lnTo>
                  <a:lnTo>
                    <a:pt x="0" y="5"/>
                  </a:lnTo>
                  <a:lnTo>
                    <a:pt x="5" y="2"/>
                  </a:lnTo>
                  <a:lnTo>
                    <a:pt x="12" y="0"/>
                  </a:lnTo>
                  <a:lnTo>
                    <a:pt x="18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15"/>
            <p:cNvSpPr>
              <a:spLocks/>
            </p:cNvSpPr>
            <p:nvPr/>
          </p:nvSpPr>
          <p:spPr bwMode="auto">
            <a:xfrm>
              <a:off x="4109" y="1930"/>
              <a:ext cx="15" cy="19"/>
            </a:xfrm>
            <a:custGeom>
              <a:avLst/>
              <a:gdLst>
                <a:gd name="T0" fmla="*/ 25 w 25"/>
                <a:gd name="T1" fmla="*/ 0 h 35"/>
                <a:gd name="T2" fmla="*/ 25 w 25"/>
                <a:gd name="T3" fmla="*/ 9 h 35"/>
                <a:gd name="T4" fmla="*/ 20 w 25"/>
                <a:gd name="T5" fmla="*/ 17 h 35"/>
                <a:gd name="T6" fmla="*/ 11 w 25"/>
                <a:gd name="T7" fmla="*/ 25 h 35"/>
                <a:gd name="T8" fmla="*/ 10 w 25"/>
                <a:gd name="T9" fmla="*/ 35 h 35"/>
                <a:gd name="T10" fmla="*/ 3 w 25"/>
                <a:gd name="T11" fmla="*/ 32 h 35"/>
                <a:gd name="T12" fmla="*/ 0 w 25"/>
                <a:gd name="T13" fmla="*/ 28 h 35"/>
                <a:gd name="T14" fmla="*/ 2 w 25"/>
                <a:gd name="T15" fmla="*/ 19 h 35"/>
                <a:gd name="T16" fmla="*/ 7 w 25"/>
                <a:gd name="T17" fmla="*/ 10 h 35"/>
                <a:gd name="T18" fmla="*/ 13 w 25"/>
                <a:gd name="T19" fmla="*/ 2 h 35"/>
                <a:gd name="T20" fmla="*/ 25 w 25"/>
                <a:gd name="T21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5">
                  <a:moveTo>
                    <a:pt x="25" y="0"/>
                  </a:moveTo>
                  <a:lnTo>
                    <a:pt x="25" y="9"/>
                  </a:lnTo>
                  <a:lnTo>
                    <a:pt x="20" y="17"/>
                  </a:lnTo>
                  <a:lnTo>
                    <a:pt x="11" y="25"/>
                  </a:lnTo>
                  <a:lnTo>
                    <a:pt x="10" y="35"/>
                  </a:lnTo>
                  <a:lnTo>
                    <a:pt x="3" y="32"/>
                  </a:lnTo>
                  <a:lnTo>
                    <a:pt x="0" y="28"/>
                  </a:lnTo>
                  <a:lnTo>
                    <a:pt x="2" y="19"/>
                  </a:lnTo>
                  <a:lnTo>
                    <a:pt x="7" y="10"/>
                  </a:lnTo>
                  <a:lnTo>
                    <a:pt x="13" y="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16"/>
            <p:cNvSpPr>
              <a:spLocks/>
            </p:cNvSpPr>
            <p:nvPr/>
          </p:nvSpPr>
          <p:spPr bwMode="auto">
            <a:xfrm>
              <a:off x="4082" y="1987"/>
              <a:ext cx="5" cy="9"/>
            </a:xfrm>
            <a:custGeom>
              <a:avLst/>
              <a:gdLst>
                <a:gd name="T0" fmla="*/ 0 w 8"/>
                <a:gd name="T1" fmla="*/ 17 h 17"/>
                <a:gd name="T2" fmla="*/ 0 w 8"/>
                <a:gd name="T3" fmla="*/ 9 h 17"/>
                <a:gd name="T4" fmla="*/ 8 w 8"/>
                <a:gd name="T5" fmla="*/ 0 h 17"/>
                <a:gd name="T6" fmla="*/ 0 w 8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7">
                  <a:moveTo>
                    <a:pt x="0" y="17"/>
                  </a:moveTo>
                  <a:lnTo>
                    <a:pt x="0" y="9"/>
                  </a:lnTo>
                  <a:lnTo>
                    <a:pt x="8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17"/>
            <p:cNvSpPr>
              <a:spLocks/>
            </p:cNvSpPr>
            <p:nvPr/>
          </p:nvSpPr>
          <p:spPr bwMode="auto">
            <a:xfrm>
              <a:off x="4032" y="1999"/>
              <a:ext cx="48" cy="72"/>
            </a:xfrm>
            <a:custGeom>
              <a:avLst/>
              <a:gdLst>
                <a:gd name="T0" fmla="*/ 0 w 87"/>
                <a:gd name="T1" fmla="*/ 130 h 130"/>
                <a:gd name="T2" fmla="*/ 3 w 87"/>
                <a:gd name="T3" fmla="*/ 117 h 130"/>
                <a:gd name="T4" fmla="*/ 3 w 87"/>
                <a:gd name="T5" fmla="*/ 110 h 130"/>
                <a:gd name="T6" fmla="*/ 3 w 87"/>
                <a:gd name="T7" fmla="*/ 112 h 130"/>
                <a:gd name="T8" fmla="*/ 5 w 87"/>
                <a:gd name="T9" fmla="*/ 115 h 130"/>
                <a:gd name="T10" fmla="*/ 13 w 87"/>
                <a:gd name="T11" fmla="*/ 105 h 130"/>
                <a:gd name="T12" fmla="*/ 20 w 87"/>
                <a:gd name="T13" fmla="*/ 96 h 130"/>
                <a:gd name="T14" fmla="*/ 25 w 87"/>
                <a:gd name="T15" fmla="*/ 82 h 130"/>
                <a:gd name="T16" fmla="*/ 30 w 87"/>
                <a:gd name="T17" fmla="*/ 71 h 130"/>
                <a:gd name="T18" fmla="*/ 33 w 87"/>
                <a:gd name="T19" fmla="*/ 76 h 130"/>
                <a:gd name="T20" fmla="*/ 40 w 87"/>
                <a:gd name="T21" fmla="*/ 66 h 130"/>
                <a:gd name="T22" fmla="*/ 46 w 87"/>
                <a:gd name="T23" fmla="*/ 56 h 130"/>
                <a:gd name="T24" fmla="*/ 53 w 87"/>
                <a:gd name="T25" fmla="*/ 46 h 130"/>
                <a:gd name="T26" fmla="*/ 59 w 87"/>
                <a:gd name="T27" fmla="*/ 36 h 130"/>
                <a:gd name="T28" fmla="*/ 64 w 87"/>
                <a:gd name="T29" fmla="*/ 27 h 130"/>
                <a:gd name="T30" fmla="*/ 71 w 87"/>
                <a:gd name="T31" fmla="*/ 17 h 130"/>
                <a:gd name="T32" fmla="*/ 77 w 87"/>
                <a:gd name="T33" fmla="*/ 7 h 130"/>
                <a:gd name="T34" fmla="*/ 87 w 87"/>
                <a:gd name="T35" fmla="*/ 0 h 130"/>
                <a:gd name="T36" fmla="*/ 0 w 87"/>
                <a:gd name="T37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" h="130">
                  <a:moveTo>
                    <a:pt x="0" y="130"/>
                  </a:moveTo>
                  <a:lnTo>
                    <a:pt x="3" y="117"/>
                  </a:lnTo>
                  <a:lnTo>
                    <a:pt x="3" y="110"/>
                  </a:lnTo>
                  <a:lnTo>
                    <a:pt x="3" y="112"/>
                  </a:lnTo>
                  <a:lnTo>
                    <a:pt x="5" y="115"/>
                  </a:lnTo>
                  <a:lnTo>
                    <a:pt x="13" y="105"/>
                  </a:lnTo>
                  <a:lnTo>
                    <a:pt x="20" y="96"/>
                  </a:lnTo>
                  <a:lnTo>
                    <a:pt x="25" y="82"/>
                  </a:lnTo>
                  <a:lnTo>
                    <a:pt x="30" y="71"/>
                  </a:lnTo>
                  <a:lnTo>
                    <a:pt x="33" y="76"/>
                  </a:lnTo>
                  <a:lnTo>
                    <a:pt x="40" y="66"/>
                  </a:lnTo>
                  <a:lnTo>
                    <a:pt x="46" y="56"/>
                  </a:lnTo>
                  <a:lnTo>
                    <a:pt x="53" y="46"/>
                  </a:lnTo>
                  <a:lnTo>
                    <a:pt x="59" y="36"/>
                  </a:lnTo>
                  <a:lnTo>
                    <a:pt x="64" y="27"/>
                  </a:lnTo>
                  <a:lnTo>
                    <a:pt x="71" y="17"/>
                  </a:lnTo>
                  <a:lnTo>
                    <a:pt x="77" y="7"/>
                  </a:lnTo>
                  <a:lnTo>
                    <a:pt x="87" y="0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18"/>
            <p:cNvSpPr>
              <a:spLocks/>
            </p:cNvSpPr>
            <p:nvPr/>
          </p:nvSpPr>
          <p:spPr bwMode="auto">
            <a:xfrm>
              <a:off x="3113" y="2059"/>
              <a:ext cx="325" cy="135"/>
            </a:xfrm>
            <a:custGeom>
              <a:avLst/>
              <a:gdLst>
                <a:gd name="T0" fmla="*/ 250 w 584"/>
                <a:gd name="T1" fmla="*/ 34 h 242"/>
                <a:gd name="T2" fmla="*/ 290 w 584"/>
                <a:gd name="T3" fmla="*/ 31 h 242"/>
                <a:gd name="T4" fmla="*/ 332 w 584"/>
                <a:gd name="T5" fmla="*/ 28 h 242"/>
                <a:gd name="T6" fmla="*/ 373 w 584"/>
                <a:gd name="T7" fmla="*/ 23 h 242"/>
                <a:gd name="T8" fmla="*/ 418 w 584"/>
                <a:gd name="T9" fmla="*/ 23 h 242"/>
                <a:gd name="T10" fmla="*/ 459 w 584"/>
                <a:gd name="T11" fmla="*/ 21 h 242"/>
                <a:gd name="T12" fmla="*/ 500 w 584"/>
                <a:gd name="T13" fmla="*/ 24 h 242"/>
                <a:gd name="T14" fmla="*/ 540 w 584"/>
                <a:gd name="T15" fmla="*/ 29 h 242"/>
                <a:gd name="T16" fmla="*/ 581 w 584"/>
                <a:gd name="T17" fmla="*/ 41 h 242"/>
                <a:gd name="T18" fmla="*/ 584 w 584"/>
                <a:gd name="T19" fmla="*/ 49 h 242"/>
                <a:gd name="T20" fmla="*/ 581 w 584"/>
                <a:gd name="T21" fmla="*/ 57 h 242"/>
                <a:gd name="T22" fmla="*/ 569 w 584"/>
                <a:gd name="T23" fmla="*/ 56 h 242"/>
                <a:gd name="T24" fmla="*/ 558 w 584"/>
                <a:gd name="T25" fmla="*/ 56 h 242"/>
                <a:gd name="T26" fmla="*/ 546 w 584"/>
                <a:gd name="T27" fmla="*/ 54 h 242"/>
                <a:gd name="T28" fmla="*/ 536 w 584"/>
                <a:gd name="T29" fmla="*/ 52 h 242"/>
                <a:gd name="T30" fmla="*/ 525 w 584"/>
                <a:gd name="T31" fmla="*/ 49 h 242"/>
                <a:gd name="T32" fmla="*/ 513 w 584"/>
                <a:gd name="T33" fmla="*/ 47 h 242"/>
                <a:gd name="T34" fmla="*/ 502 w 584"/>
                <a:gd name="T35" fmla="*/ 46 h 242"/>
                <a:gd name="T36" fmla="*/ 492 w 584"/>
                <a:gd name="T37" fmla="*/ 46 h 242"/>
                <a:gd name="T38" fmla="*/ 444 w 584"/>
                <a:gd name="T39" fmla="*/ 41 h 242"/>
                <a:gd name="T40" fmla="*/ 396 w 584"/>
                <a:gd name="T41" fmla="*/ 41 h 242"/>
                <a:gd name="T42" fmla="*/ 349 w 584"/>
                <a:gd name="T43" fmla="*/ 43 h 242"/>
                <a:gd name="T44" fmla="*/ 303 w 584"/>
                <a:gd name="T45" fmla="*/ 47 h 242"/>
                <a:gd name="T46" fmla="*/ 255 w 584"/>
                <a:gd name="T47" fmla="*/ 51 h 242"/>
                <a:gd name="T48" fmla="*/ 209 w 584"/>
                <a:gd name="T49" fmla="*/ 54 h 242"/>
                <a:gd name="T50" fmla="*/ 163 w 584"/>
                <a:gd name="T51" fmla="*/ 54 h 242"/>
                <a:gd name="T52" fmla="*/ 119 w 584"/>
                <a:gd name="T53" fmla="*/ 54 h 242"/>
                <a:gd name="T54" fmla="*/ 112 w 584"/>
                <a:gd name="T55" fmla="*/ 46 h 242"/>
                <a:gd name="T56" fmla="*/ 107 w 584"/>
                <a:gd name="T57" fmla="*/ 39 h 242"/>
                <a:gd name="T58" fmla="*/ 99 w 584"/>
                <a:gd name="T59" fmla="*/ 31 h 242"/>
                <a:gd name="T60" fmla="*/ 92 w 584"/>
                <a:gd name="T61" fmla="*/ 29 h 242"/>
                <a:gd name="T62" fmla="*/ 72 w 584"/>
                <a:gd name="T63" fmla="*/ 52 h 242"/>
                <a:gd name="T64" fmla="*/ 56 w 584"/>
                <a:gd name="T65" fmla="*/ 77 h 242"/>
                <a:gd name="T66" fmla="*/ 41 w 584"/>
                <a:gd name="T67" fmla="*/ 102 h 242"/>
                <a:gd name="T68" fmla="*/ 31 w 584"/>
                <a:gd name="T69" fmla="*/ 130 h 242"/>
                <a:gd name="T70" fmla="*/ 20 w 584"/>
                <a:gd name="T71" fmla="*/ 156 h 242"/>
                <a:gd name="T72" fmla="*/ 12 w 584"/>
                <a:gd name="T73" fmla="*/ 184 h 242"/>
                <a:gd name="T74" fmla="*/ 5 w 584"/>
                <a:gd name="T75" fmla="*/ 212 h 242"/>
                <a:gd name="T76" fmla="*/ 0 w 584"/>
                <a:gd name="T77" fmla="*/ 242 h 242"/>
                <a:gd name="T78" fmla="*/ 0 w 584"/>
                <a:gd name="T79" fmla="*/ 207 h 242"/>
                <a:gd name="T80" fmla="*/ 5 w 584"/>
                <a:gd name="T81" fmla="*/ 176 h 242"/>
                <a:gd name="T82" fmla="*/ 12 w 584"/>
                <a:gd name="T83" fmla="*/ 143 h 242"/>
                <a:gd name="T84" fmla="*/ 23 w 584"/>
                <a:gd name="T85" fmla="*/ 113 h 242"/>
                <a:gd name="T86" fmla="*/ 35 w 584"/>
                <a:gd name="T87" fmla="*/ 82 h 242"/>
                <a:gd name="T88" fmla="*/ 49 w 584"/>
                <a:gd name="T89" fmla="*/ 54 h 242"/>
                <a:gd name="T90" fmla="*/ 64 w 584"/>
                <a:gd name="T91" fmla="*/ 24 h 242"/>
                <a:gd name="T92" fmla="*/ 82 w 584"/>
                <a:gd name="T93" fmla="*/ 0 h 242"/>
                <a:gd name="T94" fmla="*/ 95 w 584"/>
                <a:gd name="T95" fmla="*/ 0 h 242"/>
                <a:gd name="T96" fmla="*/ 109 w 584"/>
                <a:gd name="T97" fmla="*/ 6 h 242"/>
                <a:gd name="T98" fmla="*/ 120 w 584"/>
                <a:gd name="T99" fmla="*/ 16 h 242"/>
                <a:gd name="T100" fmla="*/ 133 w 584"/>
                <a:gd name="T101" fmla="*/ 26 h 242"/>
                <a:gd name="T102" fmla="*/ 250 w 584"/>
                <a:gd name="T103" fmla="*/ 3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4" h="242">
                  <a:moveTo>
                    <a:pt x="250" y="34"/>
                  </a:moveTo>
                  <a:lnTo>
                    <a:pt x="290" y="31"/>
                  </a:lnTo>
                  <a:lnTo>
                    <a:pt x="332" y="28"/>
                  </a:lnTo>
                  <a:lnTo>
                    <a:pt x="373" y="23"/>
                  </a:lnTo>
                  <a:lnTo>
                    <a:pt x="418" y="23"/>
                  </a:lnTo>
                  <a:lnTo>
                    <a:pt x="459" y="21"/>
                  </a:lnTo>
                  <a:lnTo>
                    <a:pt x="500" y="24"/>
                  </a:lnTo>
                  <a:lnTo>
                    <a:pt x="540" y="29"/>
                  </a:lnTo>
                  <a:lnTo>
                    <a:pt x="581" y="41"/>
                  </a:lnTo>
                  <a:lnTo>
                    <a:pt x="584" y="49"/>
                  </a:lnTo>
                  <a:lnTo>
                    <a:pt x="581" y="57"/>
                  </a:lnTo>
                  <a:lnTo>
                    <a:pt x="569" y="56"/>
                  </a:lnTo>
                  <a:lnTo>
                    <a:pt x="558" y="56"/>
                  </a:lnTo>
                  <a:lnTo>
                    <a:pt x="546" y="54"/>
                  </a:lnTo>
                  <a:lnTo>
                    <a:pt x="536" y="52"/>
                  </a:lnTo>
                  <a:lnTo>
                    <a:pt x="525" y="49"/>
                  </a:lnTo>
                  <a:lnTo>
                    <a:pt x="513" y="47"/>
                  </a:lnTo>
                  <a:lnTo>
                    <a:pt x="502" y="46"/>
                  </a:lnTo>
                  <a:lnTo>
                    <a:pt x="492" y="46"/>
                  </a:lnTo>
                  <a:lnTo>
                    <a:pt x="444" y="41"/>
                  </a:lnTo>
                  <a:lnTo>
                    <a:pt x="396" y="41"/>
                  </a:lnTo>
                  <a:lnTo>
                    <a:pt x="349" y="43"/>
                  </a:lnTo>
                  <a:lnTo>
                    <a:pt x="303" y="47"/>
                  </a:lnTo>
                  <a:lnTo>
                    <a:pt x="255" y="51"/>
                  </a:lnTo>
                  <a:lnTo>
                    <a:pt x="209" y="54"/>
                  </a:lnTo>
                  <a:lnTo>
                    <a:pt x="163" y="54"/>
                  </a:lnTo>
                  <a:lnTo>
                    <a:pt x="119" y="54"/>
                  </a:lnTo>
                  <a:lnTo>
                    <a:pt x="112" y="46"/>
                  </a:lnTo>
                  <a:lnTo>
                    <a:pt x="107" y="39"/>
                  </a:lnTo>
                  <a:lnTo>
                    <a:pt x="99" y="31"/>
                  </a:lnTo>
                  <a:lnTo>
                    <a:pt x="92" y="29"/>
                  </a:lnTo>
                  <a:lnTo>
                    <a:pt x="72" y="52"/>
                  </a:lnTo>
                  <a:lnTo>
                    <a:pt x="56" y="77"/>
                  </a:lnTo>
                  <a:lnTo>
                    <a:pt x="41" y="102"/>
                  </a:lnTo>
                  <a:lnTo>
                    <a:pt x="31" y="130"/>
                  </a:lnTo>
                  <a:lnTo>
                    <a:pt x="20" y="156"/>
                  </a:lnTo>
                  <a:lnTo>
                    <a:pt x="12" y="184"/>
                  </a:lnTo>
                  <a:lnTo>
                    <a:pt x="5" y="212"/>
                  </a:lnTo>
                  <a:lnTo>
                    <a:pt x="0" y="242"/>
                  </a:lnTo>
                  <a:lnTo>
                    <a:pt x="0" y="207"/>
                  </a:lnTo>
                  <a:lnTo>
                    <a:pt x="5" y="176"/>
                  </a:lnTo>
                  <a:lnTo>
                    <a:pt x="12" y="143"/>
                  </a:lnTo>
                  <a:lnTo>
                    <a:pt x="23" y="113"/>
                  </a:lnTo>
                  <a:lnTo>
                    <a:pt x="35" y="82"/>
                  </a:lnTo>
                  <a:lnTo>
                    <a:pt x="49" y="54"/>
                  </a:lnTo>
                  <a:lnTo>
                    <a:pt x="64" y="24"/>
                  </a:lnTo>
                  <a:lnTo>
                    <a:pt x="82" y="0"/>
                  </a:lnTo>
                  <a:lnTo>
                    <a:pt x="95" y="0"/>
                  </a:lnTo>
                  <a:lnTo>
                    <a:pt x="109" y="6"/>
                  </a:lnTo>
                  <a:lnTo>
                    <a:pt x="120" y="16"/>
                  </a:lnTo>
                  <a:lnTo>
                    <a:pt x="133" y="26"/>
                  </a:lnTo>
                  <a:lnTo>
                    <a:pt x="250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19"/>
            <p:cNvSpPr>
              <a:spLocks/>
            </p:cNvSpPr>
            <p:nvPr/>
          </p:nvSpPr>
          <p:spPr bwMode="auto">
            <a:xfrm>
              <a:off x="4038" y="2131"/>
              <a:ext cx="16" cy="21"/>
            </a:xfrm>
            <a:custGeom>
              <a:avLst/>
              <a:gdLst>
                <a:gd name="T0" fmla="*/ 0 w 29"/>
                <a:gd name="T1" fmla="*/ 38 h 38"/>
                <a:gd name="T2" fmla="*/ 5 w 29"/>
                <a:gd name="T3" fmla="*/ 24 h 38"/>
                <a:gd name="T4" fmla="*/ 13 w 29"/>
                <a:gd name="T5" fmla="*/ 18 h 38"/>
                <a:gd name="T6" fmla="*/ 19 w 29"/>
                <a:gd name="T7" fmla="*/ 10 h 38"/>
                <a:gd name="T8" fmla="*/ 29 w 29"/>
                <a:gd name="T9" fmla="*/ 0 h 38"/>
                <a:gd name="T10" fmla="*/ 0 w 29"/>
                <a:gd name="T1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38">
                  <a:moveTo>
                    <a:pt x="0" y="38"/>
                  </a:moveTo>
                  <a:lnTo>
                    <a:pt x="5" y="24"/>
                  </a:lnTo>
                  <a:lnTo>
                    <a:pt x="13" y="18"/>
                  </a:lnTo>
                  <a:lnTo>
                    <a:pt x="19" y="10"/>
                  </a:lnTo>
                  <a:lnTo>
                    <a:pt x="29" y="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20"/>
            <p:cNvSpPr>
              <a:spLocks/>
            </p:cNvSpPr>
            <p:nvPr/>
          </p:nvSpPr>
          <p:spPr bwMode="auto">
            <a:xfrm>
              <a:off x="3135" y="2135"/>
              <a:ext cx="324" cy="162"/>
            </a:xfrm>
            <a:custGeom>
              <a:avLst/>
              <a:gdLst>
                <a:gd name="T0" fmla="*/ 224 w 579"/>
                <a:gd name="T1" fmla="*/ 5 h 291"/>
                <a:gd name="T2" fmla="*/ 265 w 579"/>
                <a:gd name="T3" fmla="*/ 5 h 291"/>
                <a:gd name="T4" fmla="*/ 308 w 579"/>
                <a:gd name="T5" fmla="*/ 5 h 291"/>
                <a:gd name="T6" fmla="*/ 351 w 579"/>
                <a:gd name="T7" fmla="*/ 5 h 291"/>
                <a:gd name="T8" fmla="*/ 393 w 579"/>
                <a:gd name="T9" fmla="*/ 7 h 291"/>
                <a:gd name="T10" fmla="*/ 436 w 579"/>
                <a:gd name="T11" fmla="*/ 5 h 291"/>
                <a:gd name="T12" fmla="*/ 479 w 579"/>
                <a:gd name="T13" fmla="*/ 5 h 291"/>
                <a:gd name="T14" fmla="*/ 523 w 579"/>
                <a:gd name="T15" fmla="*/ 4 h 291"/>
                <a:gd name="T16" fmla="*/ 568 w 579"/>
                <a:gd name="T17" fmla="*/ 4 h 291"/>
                <a:gd name="T18" fmla="*/ 576 w 579"/>
                <a:gd name="T19" fmla="*/ 9 h 291"/>
                <a:gd name="T20" fmla="*/ 579 w 579"/>
                <a:gd name="T21" fmla="*/ 18 h 291"/>
                <a:gd name="T22" fmla="*/ 573 w 579"/>
                <a:gd name="T23" fmla="*/ 27 h 291"/>
                <a:gd name="T24" fmla="*/ 535 w 579"/>
                <a:gd name="T25" fmla="*/ 25 h 291"/>
                <a:gd name="T26" fmla="*/ 500 w 579"/>
                <a:gd name="T27" fmla="*/ 25 h 291"/>
                <a:gd name="T28" fmla="*/ 466 w 579"/>
                <a:gd name="T29" fmla="*/ 25 h 291"/>
                <a:gd name="T30" fmla="*/ 433 w 579"/>
                <a:gd name="T31" fmla="*/ 25 h 291"/>
                <a:gd name="T32" fmla="*/ 398 w 579"/>
                <a:gd name="T33" fmla="*/ 23 h 291"/>
                <a:gd name="T34" fmla="*/ 365 w 579"/>
                <a:gd name="T35" fmla="*/ 23 h 291"/>
                <a:gd name="T36" fmla="*/ 332 w 579"/>
                <a:gd name="T37" fmla="*/ 22 h 291"/>
                <a:gd name="T38" fmla="*/ 300 w 579"/>
                <a:gd name="T39" fmla="*/ 20 h 291"/>
                <a:gd name="T40" fmla="*/ 281 w 579"/>
                <a:gd name="T41" fmla="*/ 22 h 291"/>
                <a:gd name="T42" fmla="*/ 265 w 579"/>
                <a:gd name="T43" fmla="*/ 23 h 291"/>
                <a:gd name="T44" fmla="*/ 249 w 579"/>
                <a:gd name="T45" fmla="*/ 23 h 291"/>
                <a:gd name="T46" fmla="*/ 232 w 579"/>
                <a:gd name="T47" fmla="*/ 23 h 291"/>
                <a:gd name="T48" fmla="*/ 214 w 579"/>
                <a:gd name="T49" fmla="*/ 22 h 291"/>
                <a:gd name="T50" fmla="*/ 196 w 579"/>
                <a:gd name="T51" fmla="*/ 20 h 291"/>
                <a:gd name="T52" fmla="*/ 178 w 579"/>
                <a:gd name="T53" fmla="*/ 20 h 291"/>
                <a:gd name="T54" fmla="*/ 161 w 579"/>
                <a:gd name="T55" fmla="*/ 20 h 291"/>
                <a:gd name="T56" fmla="*/ 153 w 579"/>
                <a:gd name="T57" fmla="*/ 25 h 291"/>
                <a:gd name="T58" fmla="*/ 147 w 579"/>
                <a:gd name="T59" fmla="*/ 30 h 291"/>
                <a:gd name="T60" fmla="*/ 137 w 579"/>
                <a:gd name="T61" fmla="*/ 32 h 291"/>
                <a:gd name="T62" fmla="*/ 128 w 579"/>
                <a:gd name="T63" fmla="*/ 33 h 291"/>
                <a:gd name="T64" fmla="*/ 119 w 579"/>
                <a:gd name="T65" fmla="*/ 32 h 291"/>
                <a:gd name="T66" fmla="*/ 110 w 579"/>
                <a:gd name="T67" fmla="*/ 32 h 291"/>
                <a:gd name="T68" fmla="*/ 101 w 579"/>
                <a:gd name="T69" fmla="*/ 30 h 291"/>
                <a:gd name="T70" fmla="*/ 94 w 579"/>
                <a:gd name="T71" fmla="*/ 32 h 291"/>
                <a:gd name="T72" fmla="*/ 74 w 579"/>
                <a:gd name="T73" fmla="*/ 60 h 291"/>
                <a:gd name="T74" fmla="*/ 59 w 579"/>
                <a:gd name="T75" fmla="*/ 91 h 291"/>
                <a:gd name="T76" fmla="*/ 46 w 579"/>
                <a:gd name="T77" fmla="*/ 122 h 291"/>
                <a:gd name="T78" fmla="*/ 36 w 579"/>
                <a:gd name="T79" fmla="*/ 157 h 291"/>
                <a:gd name="T80" fmla="*/ 27 w 579"/>
                <a:gd name="T81" fmla="*/ 188 h 291"/>
                <a:gd name="T82" fmla="*/ 18 w 579"/>
                <a:gd name="T83" fmla="*/ 222 h 291"/>
                <a:gd name="T84" fmla="*/ 10 w 579"/>
                <a:gd name="T85" fmla="*/ 257 h 291"/>
                <a:gd name="T86" fmla="*/ 3 w 579"/>
                <a:gd name="T87" fmla="*/ 291 h 291"/>
                <a:gd name="T88" fmla="*/ 0 w 579"/>
                <a:gd name="T89" fmla="*/ 287 h 291"/>
                <a:gd name="T90" fmla="*/ 5 w 579"/>
                <a:gd name="T91" fmla="*/ 250 h 291"/>
                <a:gd name="T92" fmla="*/ 12 w 579"/>
                <a:gd name="T93" fmla="*/ 214 h 291"/>
                <a:gd name="T94" fmla="*/ 18 w 579"/>
                <a:gd name="T95" fmla="*/ 180 h 291"/>
                <a:gd name="T96" fmla="*/ 28 w 579"/>
                <a:gd name="T97" fmla="*/ 147 h 291"/>
                <a:gd name="T98" fmla="*/ 38 w 579"/>
                <a:gd name="T99" fmla="*/ 112 h 291"/>
                <a:gd name="T100" fmla="*/ 48 w 579"/>
                <a:gd name="T101" fmla="*/ 78 h 291"/>
                <a:gd name="T102" fmla="*/ 59 w 579"/>
                <a:gd name="T103" fmla="*/ 45 h 291"/>
                <a:gd name="T104" fmla="*/ 74 w 579"/>
                <a:gd name="T105" fmla="*/ 13 h 291"/>
                <a:gd name="T106" fmla="*/ 79 w 579"/>
                <a:gd name="T107" fmla="*/ 4 h 291"/>
                <a:gd name="T108" fmla="*/ 87 w 579"/>
                <a:gd name="T109" fmla="*/ 0 h 291"/>
                <a:gd name="T110" fmla="*/ 97 w 579"/>
                <a:gd name="T111" fmla="*/ 0 h 291"/>
                <a:gd name="T112" fmla="*/ 107 w 579"/>
                <a:gd name="T113" fmla="*/ 4 h 291"/>
                <a:gd name="T114" fmla="*/ 117 w 579"/>
                <a:gd name="T115" fmla="*/ 5 h 291"/>
                <a:gd name="T116" fmla="*/ 127 w 579"/>
                <a:gd name="T117" fmla="*/ 9 h 291"/>
                <a:gd name="T118" fmla="*/ 138 w 579"/>
                <a:gd name="T119" fmla="*/ 9 h 291"/>
                <a:gd name="T120" fmla="*/ 150 w 579"/>
                <a:gd name="T121" fmla="*/ 9 h 291"/>
                <a:gd name="T122" fmla="*/ 224 w 579"/>
                <a:gd name="T123" fmla="*/ 5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79" h="291">
                  <a:moveTo>
                    <a:pt x="224" y="5"/>
                  </a:moveTo>
                  <a:lnTo>
                    <a:pt x="265" y="5"/>
                  </a:lnTo>
                  <a:lnTo>
                    <a:pt x="308" y="5"/>
                  </a:lnTo>
                  <a:lnTo>
                    <a:pt x="351" y="5"/>
                  </a:lnTo>
                  <a:lnTo>
                    <a:pt x="393" y="7"/>
                  </a:lnTo>
                  <a:lnTo>
                    <a:pt x="436" y="5"/>
                  </a:lnTo>
                  <a:lnTo>
                    <a:pt x="479" y="5"/>
                  </a:lnTo>
                  <a:lnTo>
                    <a:pt x="523" y="4"/>
                  </a:lnTo>
                  <a:lnTo>
                    <a:pt x="568" y="4"/>
                  </a:lnTo>
                  <a:lnTo>
                    <a:pt x="576" y="9"/>
                  </a:lnTo>
                  <a:lnTo>
                    <a:pt x="579" y="18"/>
                  </a:lnTo>
                  <a:lnTo>
                    <a:pt x="573" y="27"/>
                  </a:lnTo>
                  <a:lnTo>
                    <a:pt x="535" y="25"/>
                  </a:lnTo>
                  <a:lnTo>
                    <a:pt x="500" y="25"/>
                  </a:lnTo>
                  <a:lnTo>
                    <a:pt x="466" y="25"/>
                  </a:lnTo>
                  <a:lnTo>
                    <a:pt x="433" y="25"/>
                  </a:lnTo>
                  <a:lnTo>
                    <a:pt x="398" y="23"/>
                  </a:lnTo>
                  <a:lnTo>
                    <a:pt x="365" y="23"/>
                  </a:lnTo>
                  <a:lnTo>
                    <a:pt x="332" y="22"/>
                  </a:lnTo>
                  <a:lnTo>
                    <a:pt x="300" y="20"/>
                  </a:lnTo>
                  <a:lnTo>
                    <a:pt x="281" y="22"/>
                  </a:lnTo>
                  <a:lnTo>
                    <a:pt x="265" y="23"/>
                  </a:lnTo>
                  <a:lnTo>
                    <a:pt x="249" y="23"/>
                  </a:lnTo>
                  <a:lnTo>
                    <a:pt x="232" y="23"/>
                  </a:lnTo>
                  <a:lnTo>
                    <a:pt x="214" y="22"/>
                  </a:lnTo>
                  <a:lnTo>
                    <a:pt x="196" y="20"/>
                  </a:lnTo>
                  <a:lnTo>
                    <a:pt x="178" y="20"/>
                  </a:lnTo>
                  <a:lnTo>
                    <a:pt x="161" y="20"/>
                  </a:lnTo>
                  <a:lnTo>
                    <a:pt x="153" y="25"/>
                  </a:lnTo>
                  <a:lnTo>
                    <a:pt x="147" y="30"/>
                  </a:lnTo>
                  <a:lnTo>
                    <a:pt x="137" y="32"/>
                  </a:lnTo>
                  <a:lnTo>
                    <a:pt x="128" y="33"/>
                  </a:lnTo>
                  <a:lnTo>
                    <a:pt x="119" y="32"/>
                  </a:lnTo>
                  <a:lnTo>
                    <a:pt x="110" y="32"/>
                  </a:lnTo>
                  <a:lnTo>
                    <a:pt x="101" y="30"/>
                  </a:lnTo>
                  <a:lnTo>
                    <a:pt x="94" y="32"/>
                  </a:lnTo>
                  <a:lnTo>
                    <a:pt x="74" y="60"/>
                  </a:lnTo>
                  <a:lnTo>
                    <a:pt x="59" y="91"/>
                  </a:lnTo>
                  <a:lnTo>
                    <a:pt x="46" y="122"/>
                  </a:lnTo>
                  <a:lnTo>
                    <a:pt x="36" y="157"/>
                  </a:lnTo>
                  <a:lnTo>
                    <a:pt x="27" y="188"/>
                  </a:lnTo>
                  <a:lnTo>
                    <a:pt x="18" y="222"/>
                  </a:lnTo>
                  <a:lnTo>
                    <a:pt x="10" y="257"/>
                  </a:lnTo>
                  <a:lnTo>
                    <a:pt x="3" y="291"/>
                  </a:lnTo>
                  <a:lnTo>
                    <a:pt x="0" y="287"/>
                  </a:lnTo>
                  <a:lnTo>
                    <a:pt x="5" y="250"/>
                  </a:lnTo>
                  <a:lnTo>
                    <a:pt x="12" y="214"/>
                  </a:lnTo>
                  <a:lnTo>
                    <a:pt x="18" y="180"/>
                  </a:lnTo>
                  <a:lnTo>
                    <a:pt x="28" y="147"/>
                  </a:lnTo>
                  <a:lnTo>
                    <a:pt x="38" y="112"/>
                  </a:lnTo>
                  <a:lnTo>
                    <a:pt x="48" y="78"/>
                  </a:lnTo>
                  <a:lnTo>
                    <a:pt x="59" y="45"/>
                  </a:lnTo>
                  <a:lnTo>
                    <a:pt x="74" y="13"/>
                  </a:lnTo>
                  <a:lnTo>
                    <a:pt x="79" y="4"/>
                  </a:lnTo>
                  <a:lnTo>
                    <a:pt x="87" y="0"/>
                  </a:lnTo>
                  <a:lnTo>
                    <a:pt x="97" y="0"/>
                  </a:lnTo>
                  <a:lnTo>
                    <a:pt x="107" y="4"/>
                  </a:lnTo>
                  <a:lnTo>
                    <a:pt x="117" y="5"/>
                  </a:lnTo>
                  <a:lnTo>
                    <a:pt x="127" y="9"/>
                  </a:lnTo>
                  <a:lnTo>
                    <a:pt x="138" y="9"/>
                  </a:lnTo>
                  <a:lnTo>
                    <a:pt x="150" y="9"/>
                  </a:lnTo>
                  <a:lnTo>
                    <a:pt x="224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21"/>
            <p:cNvSpPr>
              <a:spLocks/>
            </p:cNvSpPr>
            <p:nvPr/>
          </p:nvSpPr>
          <p:spPr bwMode="auto">
            <a:xfrm>
              <a:off x="3173" y="2220"/>
              <a:ext cx="105" cy="518"/>
            </a:xfrm>
            <a:custGeom>
              <a:avLst/>
              <a:gdLst>
                <a:gd name="T0" fmla="*/ 159 w 189"/>
                <a:gd name="T1" fmla="*/ 102 h 930"/>
                <a:gd name="T2" fmla="*/ 135 w 189"/>
                <a:gd name="T3" fmla="*/ 268 h 930"/>
                <a:gd name="T4" fmla="*/ 130 w 189"/>
                <a:gd name="T5" fmla="*/ 438 h 930"/>
                <a:gd name="T6" fmla="*/ 144 w 189"/>
                <a:gd name="T7" fmla="*/ 606 h 930"/>
                <a:gd name="T8" fmla="*/ 146 w 189"/>
                <a:gd name="T9" fmla="*/ 678 h 930"/>
                <a:gd name="T10" fmla="*/ 125 w 189"/>
                <a:gd name="T11" fmla="*/ 660 h 930"/>
                <a:gd name="T12" fmla="*/ 107 w 189"/>
                <a:gd name="T13" fmla="*/ 652 h 930"/>
                <a:gd name="T14" fmla="*/ 93 w 189"/>
                <a:gd name="T15" fmla="*/ 660 h 930"/>
                <a:gd name="T16" fmla="*/ 118 w 189"/>
                <a:gd name="T17" fmla="*/ 680 h 930"/>
                <a:gd name="T18" fmla="*/ 141 w 189"/>
                <a:gd name="T19" fmla="*/ 706 h 930"/>
                <a:gd name="T20" fmla="*/ 161 w 189"/>
                <a:gd name="T21" fmla="*/ 734 h 930"/>
                <a:gd name="T22" fmla="*/ 181 w 189"/>
                <a:gd name="T23" fmla="*/ 762 h 930"/>
                <a:gd name="T24" fmla="*/ 164 w 189"/>
                <a:gd name="T25" fmla="*/ 754 h 930"/>
                <a:gd name="T26" fmla="*/ 133 w 189"/>
                <a:gd name="T27" fmla="*/ 732 h 930"/>
                <a:gd name="T28" fmla="*/ 98 w 189"/>
                <a:gd name="T29" fmla="*/ 716 h 930"/>
                <a:gd name="T30" fmla="*/ 62 w 189"/>
                <a:gd name="T31" fmla="*/ 708 h 930"/>
                <a:gd name="T32" fmla="*/ 37 w 189"/>
                <a:gd name="T33" fmla="*/ 713 h 930"/>
                <a:gd name="T34" fmla="*/ 56 w 189"/>
                <a:gd name="T35" fmla="*/ 726 h 930"/>
                <a:gd name="T36" fmla="*/ 100 w 189"/>
                <a:gd name="T37" fmla="*/ 744 h 930"/>
                <a:gd name="T38" fmla="*/ 139 w 189"/>
                <a:gd name="T39" fmla="*/ 765 h 930"/>
                <a:gd name="T40" fmla="*/ 174 w 189"/>
                <a:gd name="T41" fmla="*/ 798 h 930"/>
                <a:gd name="T42" fmla="*/ 187 w 189"/>
                <a:gd name="T43" fmla="*/ 854 h 930"/>
                <a:gd name="T44" fmla="*/ 158 w 189"/>
                <a:gd name="T45" fmla="*/ 828 h 930"/>
                <a:gd name="T46" fmla="*/ 126 w 189"/>
                <a:gd name="T47" fmla="*/ 808 h 930"/>
                <a:gd name="T48" fmla="*/ 92 w 189"/>
                <a:gd name="T49" fmla="*/ 793 h 930"/>
                <a:gd name="T50" fmla="*/ 57 w 189"/>
                <a:gd name="T51" fmla="*/ 785 h 930"/>
                <a:gd name="T52" fmla="*/ 49 w 189"/>
                <a:gd name="T53" fmla="*/ 805 h 930"/>
                <a:gd name="T54" fmla="*/ 65 w 189"/>
                <a:gd name="T55" fmla="*/ 808 h 930"/>
                <a:gd name="T56" fmla="*/ 82 w 189"/>
                <a:gd name="T57" fmla="*/ 818 h 930"/>
                <a:gd name="T58" fmla="*/ 52 w 189"/>
                <a:gd name="T59" fmla="*/ 926 h 930"/>
                <a:gd name="T60" fmla="*/ 26 w 189"/>
                <a:gd name="T61" fmla="*/ 907 h 930"/>
                <a:gd name="T62" fmla="*/ 10 w 189"/>
                <a:gd name="T63" fmla="*/ 882 h 930"/>
                <a:gd name="T64" fmla="*/ 5 w 189"/>
                <a:gd name="T65" fmla="*/ 852 h 930"/>
                <a:gd name="T66" fmla="*/ 5 w 189"/>
                <a:gd name="T67" fmla="*/ 821 h 930"/>
                <a:gd name="T68" fmla="*/ 6 w 189"/>
                <a:gd name="T69" fmla="*/ 792 h 930"/>
                <a:gd name="T70" fmla="*/ 11 w 189"/>
                <a:gd name="T71" fmla="*/ 726 h 930"/>
                <a:gd name="T72" fmla="*/ 21 w 189"/>
                <a:gd name="T73" fmla="*/ 625 h 930"/>
                <a:gd name="T74" fmla="*/ 31 w 189"/>
                <a:gd name="T75" fmla="*/ 523 h 930"/>
                <a:gd name="T76" fmla="*/ 44 w 189"/>
                <a:gd name="T77" fmla="*/ 423 h 930"/>
                <a:gd name="T78" fmla="*/ 54 w 189"/>
                <a:gd name="T79" fmla="*/ 364 h 930"/>
                <a:gd name="T80" fmla="*/ 60 w 189"/>
                <a:gd name="T81" fmla="*/ 344 h 930"/>
                <a:gd name="T82" fmla="*/ 41 w 189"/>
                <a:gd name="T83" fmla="*/ 331 h 930"/>
                <a:gd name="T84" fmla="*/ 13 w 189"/>
                <a:gd name="T85" fmla="*/ 339 h 930"/>
                <a:gd name="T86" fmla="*/ 0 w 189"/>
                <a:gd name="T87" fmla="*/ 296 h 930"/>
                <a:gd name="T88" fmla="*/ 10 w 189"/>
                <a:gd name="T89" fmla="*/ 208 h 930"/>
                <a:gd name="T90" fmla="*/ 33 w 189"/>
                <a:gd name="T91" fmla="*/ 120 h 930"/>
                <a:gd name="T92" fmla="*/ 64 w 189"/>
                <a:gd name="T93" fmla="*/ 40 h 930"/>
                <a:gd name="T94" fmla="*/ 182 w 189"/>
                <a:gd name="T95" fmla="*/ 23 h 9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9" h="930">
                  <a:moveTo>
                    <a:pt x="182" y="23"/>
                  </a:moveTo>
                  <a:lnTo>
                    <a:pt x="159" y="102"/>
                  </a:lnTo>
                  <a:lnTo>
                    <a:pt x="144" y="185"/>
                  </a:lnTo>
                  <a:lnTo>
                    <a:pt x="135" y="268"/>
                  </a:lnTo>
                  <a:lnTo>
                    <a:pt x="130" y="354"/>
                  </a:lnTo>
                  <a:lnTo>
                    <a:pt x="130" y="438"/>
                  </a:lnTo>
                  <a:lnTo>
                    <a:pt x="135" y="523"/>
                  </a:lnTo>
                  <a:lnTo>
                    <a:pt x="144" y="606"/>
                  </a:lnTo>
                  <a:lnTo>
                    <a:pt x="161" y="688"/>
                  </a:lnTo>
                  <a:lnTo>
                    <a:pt x="146" y="678"/>
                  </a:lnTo>
                  <a:lnTo>
                    <a:pt x="133" y="667"/>
                  </a:lnTo>
                  <a:lnTo>
                    <a:pt x="125" y="660"/>
                  </a:lnTo>
                  <a:lnTo>
                    <a:pt x="116" y="655"/>
                  </a:lnTo>
                  <a:lnTo>
                    <a:pt x="107" y="652"/>
                  </a:lnTo>
                  <a:lnTo>
                    <a:pt x="98" y="652"/>
                  </a:lnTo>
                  <a:lnTo>
                    <a:pt x="93" y="660"/>
                  </a:lnTo>
                  <a:lnTo>
                    <a:pt x="105" y="668"/>
                  </a:lnTo>
                  <a:lnTo>
                    <a:pt x="118" y="680"/>
                  </a:lnTo>
                  <a:lnTo>
                    <a:pt x="130" y="691"/>
                  </a:lnTo>
                  <a:lnTo>
                    <a:pt x="141" y="706"/>
                  </a:lnTo>
                  <a:lnTo>
                    <a:pt x="151" y="719"/>
                  </a:lnTo>
                  <a:lnTo>
                    <a:pt x="161" y="734"/>
                  </a:lnTo>
                  <a:lnTo>
                    <a:pt x="171" y="747"/>
                  </a:lnTo>
                  <a:lnTo>
                    <a:pt x="181" y="762"/>
                  </a:lnTo>
                  <a:lnTo>
                    <a:pt x="181" y="767"/>
                  </a:lnTo>
                  <a:lnTo>
                    <a:pt x="164" y="754"/>
                  </a:lnTo>
                  <a:lnTo>
                    <a:pt x="149" y="742"/>
                  </a:lnTo>
                  <a:lnTo>
                    <a:pt x="133" y="732"/>
                  </a:lnTo>
                  <a:lnTo>
                    <a:pt x="116" y="724"/>
                  </a:lnTo>
                  <a:lnTo>
                    <a:pt x="98" y="716"/>
                  </a:lnTo>
                  <a:lnTo>
                    <a:pt x="80" y="711"/>
                  </a:lnTo>
                  <a:lnTo>
                    <a:pt x="62" y="708"/>
                  </a:lnTo>
                  <a:lnTo>
                    <a:pt x="44" y="708"/>
                  </a:lnTo>
                  <a:lnTo>
                    <a:pt x="37" y="713"/>
                  </a:lnTo>
                  <a:lnTo>
                    <a:pt x="36" y="719"/>
                  </a:lnTo>
                  <a:lnTo>
                    <a:pt x="56" y="726"/>
                  </a:lnTo>
                  <a:lnTo>
                    <a:pt x="79" y="736"/>
                  </a:lnTo>
                  <a:lnTo>
                    <a:pt x="100" y="744"/>
                  </a:lnTo>
                  <a:lnTo>
                    <a:pt x="121" y="755"/>
                  </a:lnTo>
                  <a:lnTo>
                    <a:pt x="139" y="765"/>
                  </a:lnTo>
                  <a:lnTo>
                    <a:pt x="159" y="782"/>
                  </a:lnTo>
                  <a:lnTo>
                    <a:pt x="174" y="798"/>
                  </a:lnTo>
                  <a:lnTo>
                    <a:pt x="189" y="820"/>
                  </a:lnTo>
                  <a:lnTo>
                    <a:pt x="187" y="854"/>
                  </a:lnTo>
                  <a:lnTo>
                    <a:pt x="172" y="839"/>
                  </a:lnTo>
                  <a:lnTo>
                    <a:pt x="158" y="828"/>
                  </a:lnTo>
                  <a:lnTo>
                    <a:pt x="141" y="816"/>
                  </a:lnTo>
                  <a:lnTo>
                    <a:pt x="126" y="808"/>
                  </a:lnTo>
                  <a:lnTo>
                    <a:pt x="108" y="798"/>
                  </a:lnTo>
                  <a:lnTo>
                    <a:pt x="92" y="793"/>
                  </a:lnTo>
                  <a:lnTo>
                    <a:pt x="74" y="787"/>
                  </a:lnTo>
                  <a:lnTo>
                    <a:pt x="57" y="785"/>
                  </a:lnTo>
                  <a:lnTo>
                    <a:pt x="47" y="793"/>
                  </a:lnTo>
                  <a:lnTo>
                    <a:pt x="49" y="805"/>
                  </a:lnTo>
                  <a:lnTo>
                    <a:pt x="57" y="806"/>
                  </a:lnTo>
                  <a:lnTo>
                    <a:pt x="65" y="808"/>
                  </a:lnTo>
                  <a:lnTo>
                    <a:pt x="74" y="810"/>
                  </a:lnTo>
                  <a:lnTo>
                    <a:pt x="82" y="818"/>
                  </a:lnTo>
                  <a:lnTo>
                    <a:pt x="67" y="930"/>
                  </a:lnTo>
                  <a:lnTo>
                    <a:pt x="52" y="926"/>
                  </a:lnTo>
                  <a:lnTo>
                    <a:pt x="39" y="918"/>
                  </a:lnTo>
                  <a:lnTo>
                    <a:pt x="26" y="907"/>
                  </a:lnTo>
                  <a:lnTo>
                    <a:pt x="14" y="897"/>
                  </a:lnTo>
                  <a:lnTo>
                    <a:pt x="10" y="882"/>
                  </a:lnTo>
                  <a:lnTo>
                    <a:pt x="6" y="867"/>
                  </a:lnTo>
                  <a:lnTo>
                    <a:pt x="5" y="852"/>
                  </a:lnTo>
                  <a:lnTo>
                    <a:pt x="5" y="838"/>
                  </a:lnTo>
                  <a:lnTo>
                    <a:pt x="5" y="821"/>
                  </a:lnTo>
                  <a:lnTo>
                    <a:pt x="5" y="806"/>
                  </a:lnTo>
                  <a:lnTo>
                    <a:pt x="6" y="792"/>
                  </a:lnTo>
                  <a:lnTo>
                    <a:pt x="8" y="777"/>
                  </a:lnTo>
                  <a:lnTo>
                    <a:pt x="11" y="726"/>
                  </a:lnTo>
                  <a:lnTo>
                    <a:pt x="16" y="676"/>
                  </a:lnTo>
                  <a:lnTo>
                    <a:pt x="21" y="625"/>
                  </a:lnTo>
                  <a:lnTo>
                    <a:pt x="26" y="574"/>
                  </a:lnTo>
                  <a:lnTo>
                    <a:pt x="31" y="523"/>
                  </a:lnTo>
                  <a:lnTo>
                    <a:pt x="37" y="472"/>
                  </a:lnTo>
                  <a:lnTo>
                    <a:pt x="44" y="423"/>
                  </a:lnTo>
                  <a:lnTo>
                    <a:pt x="51" y="374"/>
                  </a:lnTo>
                  <a:lnTo>
                    <a:pt x="54" y="364"/>
                  </a:lnTo>
                  <a:lnTo>
                    <a:pt x="60" y="354"/>
                  </a:lnTo>
                  <a:lnTo>
                    <a:pt x="60" y="344"/>
                  </a:lnTo>
                  <a:lnTo>
                    <a:pt x="56" y="336"/>
                  </a:lnTo>
                  <a:lnTo>
                    <a:pt x="41" y="331"/>
                  </a:lnTo>
                  <a:lnTo>
                    <a:pt x="28" y="334"/>
                  </a:lnTo>
                  <a:lnTo>
                    <a:pt x="13" y="339"/>
                  </a:lnTo>
                  <a:lnTo>
                    <a:pt x="1" y="344"/>
                  </a:lnTo>
                  <a:lnTo>
                    <a:pt x="0" y="296"/>
                  </a:lnTo>
                  <a:lnTo>
                    <a:pt x="3" y="252"/>
                  </a:lnTo>
                  <a:lnTo>
                    <a:pt x="10" y="208"/>
                  </a:lnTo>
                  <a:lnTo>
                    <a:pt x="21" y="165"/>
                  </a:lnTo>
                  <a:lnTo>
                    <a:pt x="33" y="120"/>
                  </a:lnTo>
                  <a:lnTo>
                    <a:pt x="47" y="79"/>
                  </a:lnTo>
                  <a:lnTo>
                    <a:pt x="64" y="40"/>
                  </a:lnTo>
                  <a:lnTo>
                    <a:pt x="84" y="0"/>
                  </a:lnTo>
                  <a:lnTo>
                    <a:pt x="182" y="23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22"/>
            <p:cNvSpPr>
              <a:spLocks/>
            </p:cNvSpPr>
            <p:nvPr/>
          </p:nvSpPr>
          <p:spPr bwMode="auto">
            <a:xfrm>
              <a:off x="4600" y="2290"/>
              <a:ext cx="478" cy="417"/>
            </a:xfrm>
            <a:custGeom>
              <a:avLst/>
              <a:gdLst>
                <a:gd name="T0" fmla="*/ 546 w 859"/>
                <a:gd name="T1" fmla="*/ 247 h 747"/>
                <a:gd name="T2" fmla="*/ 482 w 859"/>
                <a:gd name="T3" fmla="*/ 339 h 747"/>
                <a:gd name="T4" fmla="*/ 453 w 859"/>
                <a:gd name="T5" fmla="*/ 418 h 747"/>
                <a:gd name="T6" fmla="*/ 453 w 859"/>
                <a:gd name="T7" fmla="*/ 468 h 747"/>
                <a:gd name="T8" fmla="*/ 553 w 859"/>
                <a:gd name="T9" fmla="*/ 454 h 747"/>
                <a:gd name="T10" fmla="*/ 635 w 859"/>
                <a:gd name="T11" fmla="*/ 398 h 747"/>
                <a:gd name="T12" fmla="*/ 652 w 859"/>
                <a:gd name="T13" fmla="*/ 283 h 747"/>
                <a:gd name="T14" fmla="*/ 652 w 859"/>
                <a:gd name="T15" fmla="*/ 166 h 747"/>
                <a:gd name="T16" fmla="*/ 699 w 859"/>
                <a:gd name="T17" fmla="*/ 139 h 747"/>
                <a:gd name="T18" fmla="*/ 742 w 859"/>
                <a:gd name="T19" fmla="*/ 153 h 747"/>
                <a:gd name="T20" fmla="*/ 778 w 859"/>
                <a:gd name="T21" fmla="*/ 186 h 747"/>
                <a:gd name="T22" fmla="*/ 801 w 859"/>
                <a:gd name="T23" fmla="*/ 254 h 747"/>
                <a:gd name="T24" fmla="*/ 798 w 859"/>
                <a:gd name="T25" fmla="*/ 352 h 747"/>
                <a:gd name="T26" fmla="*/ 732 w 859"/>
                <a:gd name="T27" fmla="*/ 448 h 747"/>
                <a:gd name="T28" fmla="*/ 607 w 859"/>
                <a:gd name="T29" fmla="*/ 489 h 747"/>
                <a:gd name="T30" fmla="*/ 523 w 859"/>
                <a:gd name="T31" fmla="*/ 522 h 747"/>
                <a:gd name="T32" fmla="*/ 566 w 859"/>
                <a:gd name="T33" fmla="*/ 584 h 747"/>
                <a:gd name="T34" fmla="*/ 663 w 859"/>
                <a:gd name="T35" fmla="*/ 609 h 747"/>
                <a:gd name="T36" fmla="*/ 747 w 859"/>
                <a:gd name="T37" fmla="*/ 578 h 747"/>
                <a:gd name="T38" fmla="*/ 814 w 859"/>
                <a:gd name="T39" fmla="*/ 522 h 747"/>
                <a:gd name="T40" fmla="*/ 859 w 859"/>
                <a:gd name="T41" fmla="*/ 583 h 747"/>
                <a:gd name="T42" fmla="*/ 826 w 859"/>
                <a:gd name="T43" fmla="*/ 667 h 747"/>
                <a:gd name="T44" fmla="*/ 778 w 859"/>
                <a:gd name="T45" fmla="*/ 718 h 747"/>
                <a:gd name="T46" fmla="*/ 739 w 859"/>
                <a:gd name="T47" fmla="*/ 742 h 747"/>
                <a:gd name="T48" fmla="*/ 658 w 859"/>
                <a:gd name="T49" fmla="*/ 726 h 747"/>
                <a:gd name="T50" fmla="*/ 563 w 859"/>
                <a:gd name="T51" fmla="*/ 644 h 747"/>
                <a:gd name="T52" fmla="*/ 497 w 859"/>
                <a:gd name="T53" fmla="*/ 576 h 747"/>
                <a:gd name="T54" fmla="*/ 444 w 859"/>
                <a:gd name="T55" fmla="*/ 545 h 747"/>
                <a:gd name="T56" fmla="*/ 397 w 859"/>
                <a:gd name="T57" fmla="*/ 568 h 747"/>
                <a:gd name="T58" fmla="*/ 390 w 859"/>
                <a:gd name="T59" fmla="*/ 624 h 747"/>
                <a:gd name="T60" fmla="*/ 372 w 859"/>
                <a:gd name="T61" fmla="*/ 658 h 747"/>
                <a:gd name="T62" fmla="*/ 336 w 859"/>
                <a:gd name="T63" fmla="*/ 670 h 747"/>
                <a:gd name="T64" fmla="*/ 311 w 859"/>
                <a:gd name="T65" fmla="*/ 622 h 747"/>
                <a:gd name="T66" fmla="*/ 280 w 859"/>
                <a:gd name="T67" fmla="*/ 535 h 747"/>
                <a:gd name="T68" fmla="*/ 191 w 859"/>
                <a:gd name="T69" fmla="*/ 494 h 747"/>
                <a:gd name="T70" fmla="*/ 92 w 859"/>
                <a:gd name="T71" fmla="*/ 469 h 747"/>
                <a:gd name="T72" fmla="*/ 23 w 859"/>
                <a:gd name="T73" fmla="*/ 423 h 747"/>
                <a:gd name="T74" fmla="*/ 0 w 859"/>
                <a:gd name="T75" fmla="*/ 362 h 747"/>
                <a:gd name="T76" fmla="*/ 33 w 859"/>
                <a:gd name="T77" fmla="*/ 301 h 747"/>
                <a:gd name="T78" fmla="*/ 71 w 859"/>
                <a:gd name="T79" fmla="*/ 301 h 747"/>
                <a:gd name="T80" fmla="*/ 186 w 859"/>
                <a:gd name="T81" fmla="*/ 398 h 747"/>
                <a:gd name="T82" fmla="*/ 318 w 859"/>
                <a:gd name="T83" fmla="*/ 458 h 747"/>
                <a:gd name="T84" fmla="*/ 357 w 859"/>
                <a:gd name="T85" fmla="*/ 443 h 747"/>
                <a:gd name="T86" fmla="*/ 393 w 859"/>
                <a:gd name="T87" fmla="*/ 413 h 747"/>
                <a:gd name="T88" fmla="*/ 423 w 859"/>
                <a:gd name="T89" fmla="*/ 329 h 747"/>
                <a:gd name="T90" fmla="*/ 412 w 859"/>
                <a:gd name="T91" fmla="*/ 244 h 747"/>
                <a:gd name="T92" fmla="*/ 344 w 859"/>
                <a:gd name="T93" fmla="*/ 160 h 747"/>
                <a:gd name="T94" fmla="*/ 282 w 859"/>
                <a:gd name="T95" fmla="*/ 76 h 747"/>
                <a:gd name="T96" fmla="*/ 278 w 859"/>
                <a:gd name="T97" fmla="*/ 27 h 747"/>
                <a:gd name="T98" fmla="*/ 344 w 859"/>
                <a:gd name="T99" fmla="*/ 5 h 747"/>
                <a:gd name="T100" fmla="*/ 415 w 859"/>
                <a:gd name="T101" fmla="*/ 32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59" h="747">
                  <a:moveTo>
                    <a:pt x="482" y="86"/>
                  </a:moveTo>
                  <a:lnTo>
                    <a:pt x="556" y="191"/>
                  </a:lnTo>
                  <a:lnTo>
                    <a:pt x="555" y="219"/>
                  </a:lnTo>
                  <a:lnTo>
                    <a:pt x="546" y="247"/>
                  </a:lnTo>
                  <a:lnTo>
                    <a:pt x="533" y="270"/>
                  </a:lnTo>
                  <a:lnTo>
                    <a:pt x="518" y="295"/>
                  </a:lnTo>
                  <a:lnTo>
                    <a:pt x="500" y="316"/>
                  </a:lnTo>
                  <a:lnTo>
                    <a:pt x="482" y="339"/>
                  </a:lnTo>
                  <a:lnTo>
                    <a:pt x="467" y="362"/>
                  </a:lnTo>
                  <a:lnTo>
                    <a:pt x="458" y="389"/>
                  </a:lnTo>
                  <a:lnTo>
                    <a:pt x="453" y="402"/>
                  </a:lnTo>
                  <a:lnTo>
                    <a:pt x="453" y="418"/>
                  </a:lnTo>
                  <a:lnTo>
                    <a:pt x="451" y="431"/>
                  </a:lnTo>
                  <a:lnTo>
                    <a:pt x="444" y="446"/>
                  </a:lnTo>
                  <a:lnTo>
                    <a:pt x="443" y="458"/>
                  </a:lnTo>
                  <a:lnTo>
                    <a:pt x="453" y="468"/>
                  </a:lnTo>
                  <a:lnTo>
                    <a:pt x="477" y="464"/>
                  </a:lnTo>
                  <a:lnTo>
                    <a:pt x="502" y="463"/>
                  </a:lnTo>
                  <a:lnTo>
                    <a:pt x="527" y="458"/>
                  </a:lnTo>
                  <a:lnTo>
                    <a:pt x="553" y="454"/>
                  </a:lnTo>
                  <a:lnTo>
                    <a:pt x="576" y="444"/>
                  </a:lnTo>
                  <a:lnTo>
                    <a:pt x="599" y="433"/>
                  </a:lnTo>
                  <a:lnTo>
                    <a:pt x="617" y="418"/>
                  </a:lnTo>
                  <a:lnTo>
                    <a:pt x="635" y="398"/>
                  </a:lnTo>
                  <a:lnTo>
                    <a:pt x="647" y="369"/>
                  </a:lnTo>
                  <a:lnTo>
                    <a:pt x="653" y="341"/>
                  </a:lnTo>
                  <a:lnTo>
                    <a:pt x="653" y="311"/>
                  </a:lnTo>
                  <a:lnTo>
                    <a:pt x="652" y="283"/>
                  </a:lnTo>
                  <a:lnTo>
                    <a:pt x="647" y="252"/>
                  </a:lnTo>
                  <a:lnTo>
                    <a:pt x="645" y="222"/>
                  </a:lnTo>
                  <a:lnTo>
                    <a:pt x="645" y="193"/>
                  </a:lnTo>
                  <a:lnTo>
                    <a:pt x="652" y="166"/>
                  </a:lnTo>
                  <a:lnTo>
                    <a:pt x="663" y="152"/>
                  </a:lnTo>
                  <a:lnTo>
                    <a:pt x="681" y="142"/>
                  </a:lnTo>
                  <a:lnTo>
                    <a:pt x="689" y="139"/>
                  </a:lnTo>
                  <a:lnTo>
                    <a:pt x="699" y="139"/>
                  </a:lnTo>
                  <a:lnTo>
                    <a:pt x="709" y="139"/>
                  </a:lnTo>
                  <a:lnTo>
                    <a:pt x="721" y="143"/>
                  </a:lnTo>
                  <a:lnTo>
                    <a:pt x="731" y="148"/>
                  </a:lnTo>
                  <a:lnTo>
                    <a:pt x="742" y="153"/>
                  </a:lnTo>
                  <a:lnTo>
                    <a:pt x="752" y="160"/>
                  </a:lnTo>
                  <a:lnTo>
                    <a:pt x="762" y="170"/>
                  </a:lnTo>
                  <a:lnTo>
                    <a:pt x="770" y="176"/>
                  </a:lnTo>
                  <a:lnTo>
                    <a:pt x="778" y="186"/>
                  </a:lnTo>
                  <a:lnTo>
                    <a:pt x="783" y="196"/>
                  </a:lnTo>
                  <a:lnTo>
                    <a:pt x="790" y="209"/>
                  </a:lnTo>
                  <a:lnTo>
                    <a:pt x="795" y="229"/>
                  </a:lnTo>
                  <a:lnTo>
                    <a:pt x="801" y="254"/>
                  </a:lnTo>
                  <a:lnTo>
                    <a:pt x="803" y="277"/>
                  </a:lnTo>
                  <a:lnTo>
                    <a:pt x="805" y="303"/>
                  </a:lnTo>
                  <a:lnTo>
                    <a:pt x="801" y="328"/>
                  </a:lnTo>
                  <a:lnTo>
                    <a:pt x="798" y="352"/>
                  </a:lnTo>
                  <a:lnTo>
                    <a:pt x="790" y="375"/>
                  </a:lnTo>
                  <a:lnTo>
                    <a:pt x="782" y="397"/>
                  </a:lnTo>
                  <a:lnTo>
                    <a:pt x="759" y="425"/>
                  </a:lnTo>
                  <a:lnTo>
                    <a:pt x="732" y="448"/>
                  </a:lnTo>
                  <a:lnTo>
                    <a:pt x="703" y="463"/>
                  </a:lnTo>
                  <a:lnTo>
                    <a:pt x="673" y="476"/>
                  </a:lnTo>
                  <a:lnTo>
                    <a:pt x="640" y="482"/>
                  </a:lnTo>
                  <a:lnTo>
                    <a:pt x="607" y="489"/>
                  </a:lnTo>
                  <a:lnTo>
                    <a:pt x="573" y="495"/>
                  </a:lnTo>
                  <a:lnTo>
                    <a:pt x="541" y="502"/>
                  </a:lnTo>
                  <a:lnTo>
                    <a:pt x="527" y="509"/>
                  </a:lnTo>
                  <a:lnTo>
                    <a:pt x="523" y="522"/>
                  </a:lnTo>
                  <a:lnTo>
                    <a:pt x="523" y="537"/>
                  </a:lnTo>
                  <a:lnTo>
                    <a:pt x="530" y="551"/>
                  </a:lnTo>
                  <a:lnTo>
                    <a:pt x="545" y="568"/>
                  </a:lnTo>
                  <a:lnTo>
                    <a:pt x="566" y="584"/>
                  </a:lnTo>
                  <a:lnTo>
                    <a:pt x="588" y="594"/>
                  </a:lnTo>
                  <a:lnTo>
                    <a:pt x="612" y="604"/>
                  </a:lnTo>
                  <a:lnTo>
                    <a:pt x="637" y="607"/>
                  </a:lnTo>
                  <a:lnTo>
                    <a:pt x="663" y="609"/>
                  </a:lnTo>
                  <a:lnTo>
                    <a:pt x="688" y="607"/>
                  </a:lnTo>
                  <a:lnTo>
                    <a:pt x="714" y="604"/>
                  </a:lnTo>
                  <a:lnTo>
                    <a:pt x="731" y="593"/>
                  </a:lnTo>
                  <a:lnTo>
                    <a:pt x="747" y="578"/>
                  </a:lnTo>
                  <a:lnTo>
                    <a:pt x="764" y="560"/>
                  </a:lnTo>
                  <a:lnTo>
                    <a:pt x="780" y="543"/>
                  </a:lnTo>
                  <a:lnTo>
                    <a:pt x="796" y="528"/>
                  </a:lnTo>
                  <a:lnTo>
                    <a:pt x="814" y="522"/>
                  </a:lnTo>
                  <a:lnTo>
                    <a:pt x="833" y="523"/>
                  </a:lnTo>
                  <a:lnTo>
                    <a:pt x="854" y="540"/>
                  </a:lnTo>
                  <a:lnTo>
                    <a:pt x="859" y="561"/>
                  </a:lnTo>
                  <a:lnTo>
                    <a:pt x="859" y="583"/>
                  </a:lnTo>
                  <a:lnTo>
                    <a:pt x="854" y="604"/>
                  </a:lnTo>
                  <a:lnTo>
                    <a:pt x="849" y="627"/>
                  </a:lnTo>
                  <a:lnTo>
                    <a:pt x="838" y="647"/>
                  </a:lnTo>
                  <a:lnTo>
                    <a:pt x="826" y="667"/>
                  </a:lnTo>
                  <a:lnTo>
                    <a:pt x="811" y="685"/>
                  </a:lnTo>
                  <a:lnTo>
                    <a:pt x="798" y="704"/>
                  </a:lnTo>
                  <a:lnTo>
                    <a:pt x="788" y="711"/>
                  </a:lnTo>
                  <a:lnTo>
                    <a:pt x="778" y="718"/>
                  </a:lnTo>
                  <a:lnTo>
                    <a:pt x="768" y="724"/>
                  </a:lnTo>
                  <a:lnTo>
                    <a:pt x="760" y="732"/>
                  </a:lnTo>
                  <a:lnTo>
                    <a:pt x="749" y="737"/>
                  </a:lnTo>
                  <a:lnTo>
                    <a:pt x="739" y="742"/>
                  </a:lnTo>
                  <a:lnTo>
                    <a:pt x="727" y="746"/>
                  </a:lnTo>
                  <a:lnTo>
                    <a:pt x="717" y="747"/>
                  </a:lnTo>
                  <a:lnTo>
                    <a:pt x="686" y="739"/>
                  </a:lnTo>
                  <a:lnTo>
                    <a:pt x="658" y="726"/>
                  </a:lnTo>
                  <a:lnTo>
                    <a:pt x="632" y="708"/>
                  </a:lnTo>
                  <a:lnTo>
                    <a:pt x="609" y="690"/>
                  </a:lnTo>
                  <a:lnTo>
                    <a:pt x="584" y="667"/>
                  </a:lnTo>
                  <a:lnTo>
                    <a:pt x="563" y="644"/>
                  </a:lnTo>
                  <a:lnTo>
                    <a:pt x="541" y="621"/>
                  </a:lnTo>
                  <a:lnTo>
                    <a:pt x="522" y="599"/>
                  </a:lnTo>
                  <a:lnTo>
                    <a:pt x="509" y="586"/>
                  </a:lnTo>
                  <a:lnTo>
                    <a:pt x="497" y="576"/>
                  </a:lnTo>
                  <a:lnTo>
                    <a:pt x="484" y="566"/>
                  </a:lnTo>
                  <a:lnTo>
                    <a:pt x="472" y="558"/>
                  </a:lnTo>
                  <a:lnTo>
                    <a:pt x="458" y="550"/>
                  </a:lnTo>
                  <a:lnTo>
                    <a:pt x="444" y="545"/>
                  </a:lnTo>
                  <a:lnTo>
                    <a:pt x="430" y="543"/>
                  </a:lnTo>
                  <a:lnTo>
                    <a:pt x="415" y="546"/>
                  </a:lnTo>
                  <a:lnTo>
                    <a:pt x="403" y="555"/>
                  </a:lnTo>
                  <a:lnTo>
                    <a:pt x="397" y="568"/>
                  </a:lnTo>
                  <a:lnTo>
                    <a:pt x="390" y="579"/>
                  </a:lnTo>
                  <a:lnTo>
                    <a:pt x="390" y="594"/>
                  </a:lnTo>
                  <a:lnTo>
                    <a:pt x="390" y="609"/>
                  </a:lnTo>
                  <a:lnTo>
                    <a:pt x="390" y="624"/>
                  </a:lnTo>
                  <a:lnTo>
                    <a:pt x="390" y="637"/>
                  </a:lnTo>
                  <a:lnTo>
                    <a:pt x="392" y="652"/>
                  </a:lnTo>
                  <a:lnTo>
                    <a:pt x="382" y="655"/>
                  </a:lnTo>
                  <a:lnTo>
                    <a:pt x="372" y="658"/>
                  </a:lnTo>
                  <a:lnTo>
                    <a:pt x="362" y="662"/>
                  </a:lnTo>
                  <a:lnTo>
                    <a:pt x="354" y="667"/>
                  </a:lnTo>
                  <a:lnTo>
                    <a:pt x="344" y="668"/>
                  </a:lnTo>
                  <a:lnTo>
                    <a:pt x="336" y="670"/>
                  </a:lnTo>
                  <a:lnTo>
                    <a:pt x="326" y="670"/>
                  </a:lnTo>
                  <a:lnTo>
                    <a:pt x="318" y="670"/>
                  </a:lnTo>
                  <a:lnTo>
                    <a:pt x="314" y="645"/>
                  </a:lnTo>
                  <a:lnTo>
                    <a:pt x="311" y="622"/>
                  </a:lnTo>
                  <a:lnTo>
                    <a:pt x="306" y="597"/>
                  </a:lnTo>
                  <a:lnTo>
                    <a:pt x="301" y="576"/>
                  </a:lnTo>
                  <a:lnTo>
                    <a:pt x="291" y="553"/>
                  </a:lnTo>
                  <a:lnTo>
                    <a:pt x="280" y="535"/>
                  </a:lnTo>
                  <a:lnTo>
                    <a:pt x="263" y="517"/>
                  </a:lnTo>
                  <a:lnTo>
                    <a:pt x="242" y="504"/>
                  </a:lnTo>
                  <a:lnTo>
                    <a:pt x="216" y="499"/>
                  </a:lnTo>
                  <a:lnTo>
                    <a:pt x="191" y="494"/>
                  </a:lnTo>
                  <a:lnTo>
                    <a:pt x="166" y="489"/>
                  </a:lnTo>
                  <a:lnTo>
                    <a:pt x="142" y="484"/>
                  </a:lnTo>
                  <a:lnTo>
                    <a:pt x="117" y="477"/>
                  </a:lnTo>
                  <a:lnTo>
                    <a:pt x="92" y="469"/>
                  </a:lnTo>
                  <a:lnTo>
                    <a:pt x="69" y="459"/>
                  </a:lnTo>
                  <a:lnTo>
                    <a:pt x="50" y="449"/>
                  </a:lnTo>
                  <a:lnTo>
                    <a:pt x="35" y="436"/>
                  </a:lnTo>
                  <a:lnTo>
                    <a:pt x="23" y="423"/>
                  </a:lnTo>
                  <a:lnTo>
                    <a:pt x="13" y="408"/>
                  </a:lnTo>
                  <a:lnTo>
                    <a:pt x="9" y="395"/>
                  </a:lnTo>
                  <a:lnTo>
                    <a:pt x="2" y="379"/>
                  </a:lnTo>
                  <a:lnTo>
                    <a:pt x="0" y="362"/>
                  </a:lnTo>
                  <a:lnTo>
                    <a:pt x="0" y="346"/>
                  </a:lnTo>
                  <a:lnTo>
                    <a:pt x="5" y="331"/>
                  </a:lnTo>
                  <a:lnTo>
                    <a:pt x="17" y="313"/>
                  </a:lnTo>
                  <a:lnTo>
                    <a:pt x="33" y="301"/>
                  </a:lnTo>
                  <a:lnTo>
                    <a:pt x="41" y="296"/>
                  </a:lnTo>
                  <a:lnTo>
                    <a:pt x="51" y="295"/>
                  </a:lnTo>
                  <a:lnTo>
                    <a:pt x="61" y="295"/>
                  </a:lnTo>
                  <a:lnTo>
                    <a:pt x="71" y="301"/>
                  </a:lnTo>
                  <a:lnTo>
                    <a:pt x="102" y="318"/>
                  </a:lnTo>
                  <a:lnTo>
                    <a:pt x="134" y="342"/>
                  </a:lnTo>
                  <a:lnTo>
                    <a:pt x="160" y="369"/>
                  </a:lnTo>
                  <a:lnTo>
                    <a:pt x="186" y="398"/>
                  </a:lnTo>
                  <a:lnTo>
                    <a:pt x="212" y="423"/>
                  </a:lnTo>
                  <a:lnTo>
                    <a:pt x="244" y="444"/>
                  </a:lnTo>
                  <a:lnTo>
                    <a:pt x="277" y="456"/>
                  </a:lnTo>
                  <a:lnTo>
                    <a:pt x="318" y="458"/>
                  </a:lnTo>
                  <a:lnTo>
                    <a:pt x="328" y="454"/>
                  </a:lnTo>
                  <a:lnTo>
                    <a:pt x="338" y="453"/>
                  </a:lnTo>
                  <a:lnTo>
                    <a:pt x="347" y="448"/>
                  </a:lnTo>
                  <a:lnTo>
                    <a:pt x="357" y="443"/>
                  </a:lnTo>
                  <a:lnTo>
                    <a:pt x="365" y="435"/>
                  </a:lnTo>
                  <a:lnTo>
                    <a:pt x="375" y="428"/>
                  </a:lnTo>
                  <a:lnTo>
                    <a:pt x="384" y="420"/>
                  </a:lnTo>
                  <a:lnTo>
                    <a:pt x="393" y="413"/>
                  </a:lnTo>
                  <a:lnTo>
                    <a:pt x="402" y="392"/>
                  </a:lnTo>
                  <a:lnTo>
                    <a:pt x="412" y="372"/>
                  </a:lnTo>
                  <a:lnTo>
                    <a:pt x="416" y="351"/>
                  </a:lnTo>
                  <a:lnTo>
                    <a:pt x="423" y="329"/>
                  </a:lnTo>
                  <a:lnTo>
                    <a:pt x="423" y="306"/>
                  </a:lnTo>
                  <a:lnTo>
                    <a:pt x="423" y="285"/>
                  </a:lnTo>
                  <a:lnTo>
                    <a:pt x="418" y="264"/>
                  </a:lnTo>
                  <a:lnTo>
                    <a:pt x="412" y="244"/>
                  </a:lnTo>
                  <a:lnTo>
                    <a:pt x="393" y="221"/>
                  </a:lnTo>
                  <a:lnTo>
                    <a:pt x="377" y="201"/>
                  </a:lnTo>
                  <a:lnTo>
                    <a:pt x="361" y="180"/>
                  </a:lnTo>
                  <a:lnTo>
                    <a:pt x="344" y="160"/>
                  </a:lnTo>
                  <a:lnTo>
                    <a:pt x="328" y="139"/>
                  </a:lnTo>
                  <a:lnTo>
                    <a:pt x="311" y="119"/>
                  </a:lnTo>
                  <a:lnTo>
                    <a:pt x="296" y="97"/>
                  </a:lnTo>
                  <a:lnTo>
                    <a:pt x="282" y="76"/>
                  </a:lnTo>
                  <a:lnTo>
                    <a:pt x="275" y="63"/>
                  </a:lnTo>
                  <a:lnTo>
                    <a:pt x="272" y="50"/>
                  </a:lnTo>
                  <a:lnTo>
                    <a:pt x="272" y="37"/>
                  </a:lnTo>
                  <a:lnTo>
                    <a:pt x="278" y="27"/>
                  </a:lnTo>
                  <a:lnTo>
                    <a:pt x="291" y="9"/>
                  </a:lnTo>
                  <a:lnTo>
                    <a:pt x="308" y="2"/>
                  </a:lnTo>
                  <a:lnTo>
                    <a:pt x="324" y="0"/>
                  </a:lnTo>
                  <a:lnTo>
                    <a:pt x="344" y="5"/>
                  </a:lnTo>
                  <a:lnTo>
                    <a:pt x="361" y="10"/>
                  </a:lnTo>
                  <a:lnTo>
                    <a:pt x="379" y="18"/>
                  </a:lnTo>
                  <a:lnTo>
                    <a:pt x="397" y="27"/>
                  </a:lnTo>
                  <a:lnTo>
                    <a:pt x="415" y="32"/>
                  </a:lnTo>
                  <a:lnTo>
                    <a:pt x="482" y="86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23"/>
            <p:cNvSpPr>
              <a:spLocks/>
            </p:cNvSpPr>
            <p:nvPr/>
          </p:nvSpPr>
          <p:spPr bwMode="auto">
            <a:xfrm>
              <a:off x="3294" y="2489"/>
              <a:ext cx="399" cy="532"/>
            </a:xfrm>
            <a:custGeom>
              <a:avLst/>
              <a:gdLst>
                <a:gd name="T0" fmla="*/ 699 w 717"/>
                <a:gd name="T1" fmla="*/ 90 h 952"/>
                <a:gd name="T2" fmla="*/ 647 w 717"/>
                <a:gd name="T3" fmla="*/ 146 h 952"/>
                <a:gd name="T4" fmla="*/ 614 w 717"/>
                <a:gd name="T5" fmla="*/ 209 h 952"/>
                <a:gd name="T6" fmla="*/ 600 w 717"/>
                <a:gd name="T7" fmla="*/ 273 h 952"/>
                <a:gd name="T8" fmla="*/ 640 w 717"/>
                <a:gd name="T9" fmla="*/ 299 h 952"/>
                <a:gd name="T10" fmla="*/ 683 w 717"/>
                <a:gd name="T11" fmla="*/ 311 h 952"/>
                <a:gd name="T12" fmla="*/ 678 w 717"/>
                <a:gd name="T13" fmla="*/ 383 h 952"/>
                <a:gd name="T14" fmla="*/ 655 w 717"/>
                <a:gd name="T15" fmla="*/ 462 h 952"/>
                <a:gd name="T16" fmla="*/ 586 w 717"/>
                <a:gd name="T17" fmla="*/ 515 h 952"/>
                <a:gd name="T18" fmla="*/ 489 w 717"/>
                <a:gd name="T19" fmla="*/ 535 h 952"/>
                <a:gd name="T20" fmla="*/ 449 w 717"/>
                <a:gd name="T21" fmla="*/ 635 h 952"/>
                <a:gd name="T22" fmla="*/ 452 w 717"/>
                <a:gd name="T23" fmla="*/ 814 h 952"/>
                <a:gd name="T24" fmla="*/ 382 w 717"/>
                <a:gd name="T25" fmla="*/ 951 h 952"/>
                <a:gd name="T26" fmla="*/ 303 w 717"/>
                <a:gd name="T27" fmla="*/ 913 h 952"/>
                <a:gd name="T28" fmla="*/ 308 w 717"/>
                <a:gd name="T29" fmla="*/ 864 h 952"/>
                <a:gd name="T30" fmla="*/ 321 w 717"/>
                <a:gd name="T31" fmla="*/ 824 h 952"/>
                <a:gd name="T32" fmla="*/ 352 w 717"/>
                <a:gd name="T33" fmla="*/ 760 h 952"/>
                <a:gd name="T34" fmla="*/ 392 w 717"/>
                <a:gd name="T35" fmla="*/ 668 h 952"/>
                <a:gd name="T36" fmla="*/ 392 w 717"/>
                <a:gd name="T37" fmla="*/ 605 h 952"/>
                <a:gd name="T38" fmla="*/ 347 w 717"/>
                <a:gd name="T39" fmla="*/ 599 h 952"/>
                <a:gd name="T40" fmla="*/ 303 w 717"/>
                <a:gd name="T41" fmla="*/ 637 h 952"/>
                <a:gd name="T42" fmla="*/ 237 w 717"/>
                <a:gd name="T43" fmla="*/ 722 h 952"/>
                <a:gd name="T44" fmla="*/ 153 w 717"/>
                <a:gd name="T45" fmla="*/ 854 h 952"/>
                <a:gd name="T46" fmla="*/ 58 w 717"/>
                <a:gd name="T47" fmla="*/ 905 h 952"/>
                <a:gd name="T48" fmla="*/ 13 w 717"/>
                <a:gd name="T49" fmla="*/ 877 h 952"/>
                <a:gd name="T50" fmla="*/ 2 w 717"/>
                <a:gd name="T51" fmla="*/ 832 h 952"/>
                <a:gd name="T52" fmla="*/ 76 w 717"/>
                <a:gd name="T53" fmla="*/ 735 h 952"/>
                <a:gd name="T54" fmla="*/ 244 w 717"/>
                <a:gd name="T55" fmla="*/ 622 h 952"/>
                <a:gd name="T56" fmla="*/ 311 w 717"/>
                <a:gd name="T57" fmla="*/ 540 h 952"/>
                <a:gd name="T58" fmla="*/ 191 w 717"/>
                <a:gd name="T59" fmla="*/ 572 h 952"/>
                <a:gd name="T60" fmla="*/ 69 w 717"/>
                <a:gd name="T61" fmla="*/ 571 h 952"/>
                <a:gd name="T62" fmla="*/ 8 w 717"/>
                <a:gd name="T63" fmla="*/ 493 h 952"/>
                <a:gd name="T64" fmla="*/ 2 w 717"/>
                <a:gd name="T65" fmla="*/ 391 h 952"/>
                <a:gd name="T66" fmla="*/ 13 w 717"/>
                <a:gd name="T67" fmla="*/ 334 h 952"/>
                <a:gd name="T68" fmla="*/ 51 w 717"/>
                <a:gd name="T69" fmla="*/ 296 h 952"/>
                <a:gd name="T70" fmla="*/ 87 w 717"/>
                <a:gd name="T71" fmla="*/ 301 h 952"/>
                <a:gd name="T72" fmla="*/ 110 w 717"/>
                <a:gd name="T73" fmla="*/ 331 h 952"/>
                <a:gd name="T74" fmla="*/ 110 w 717"/>
                <a:gd name="T75" fmla="*/ 424 h 952"/>
                <a:gd name="T76" fmla="*/ 151 w 717"/>
                <a:gd name="T77" fmla="*/ 498 h 952"/>
                <a:gd name="T78" fmla="*/ 281 w 717"/>
                <a:gd name="T79" fmla="*/ 485 h 952"/>
                <a:gd name="T80" fmla="*/ 401 w 717"/>
                <a:gd name="T81" fmla="*/ 426 h 952"/>
                <a:gd name="T82" fmla="*/ 479 w 717"/>
                <a:gd name="T83" fmla="*/ 382 h 952"/>
                <a:gd name="T84" fmla="*/ 549 w 717"/>
                <a:gd name="T85" fmla="*/ 327 h 952"/>
                <a:gd name="T86" fmla="*/ 536 w 717"/>
                <a:gd name="T87" fmla="*/ 268 h 952"/>
                <a:gd name="T88" fmla="*/ 497 w 717"/>
                <a:gd name="T89" fmla="*/ 220 h 952"/>
                <a:gd name="T90" fmla="*/ 461 w 717"/>
                <a:gd name="T91" fmla="*/ 179 h 952"/>
                <a:gd name="T92" fmla="*/ 459 w 717"/>
                <a:gd name="T93" fmla="*/ 135 h 952"/>
                <a:gd name="T94" fmla="*/ 538 w 717"/>
                <a:gd name="T95" fmla="*/ 46 h 952"/>
                <a:gd name="T96" fmla="*/ 643 w 717"/>
                <a:gd name="T97" fmla="*/ 2 h 952"/>
                <a:gd name="T98" fmla="*/ 686 w 717"/>
                <a:gd name="T99" fmla="*/ 8 h 952"/>
                <a:gd name="T100" fmla="*/ 717 w 717"/>
                <a:gd name="T101" fmla="*/ 41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7" h="952">
                  <a:moveTo>
                    <a:pt x="717" y="41"/>
                  </a:moveTo>
                  <a:lnTo>
                    <a:pt x="716" y="59"/>
                  </a:lnTo>
                  <a:lnTo>
                    <a:pt x="709" y="76"/>
                  </a:lnTo>
                  <a:lnTo>
                    <a:pt x="699" y="90"/>
                  </a:lnTo>
                  <a:lnTo>
                    <a:pt x="688" y="105"/>
                  </a:lnTo>
                  <a:lnTo>
                    <a:pt x="673" y="117"/>
                  </a:lnTo>
                  <a:lnTo>
                    <a:pt x="660" y="132"/>
                  </a:lnTo>
                  <a:lnTo>
                    <a:pt x="647" y="146"/>
                  </a:lnTo>
                  <a:lnTo>
                    <a:pt x="638" y="164"/>
                  </a:lnTo>
                  <a:lnTo>
                    <a:pt x="630" y="179"/>
                  </a:lnTo>
                  <a:lnTo>
                    <a:pt x="622" y="194"/>
                  </a:lnTo>
                  <a:lnTo>
                    <a:pt x="614" y="209"/>
                  </a:lnTo>
                  <a:lnTo>
                    <a:pt x="607" y="225"/>
                  </a:lnTo>
                  <a:lnTo>
                    <a:pt x="600" y="240"/>
                  </a:lnTo>
                  <a:lnTo>
                    <a:pt x="599" y="257"/>
                  </a:lnTo>
                  <a:lnTo>
                    <a:pt x="600" y="273"/>
                  </a:lnTo>
                  <a:lnTo>
                    <a:pt x="610" y="291"/>
                  </a:lnTo>
                  <a:lnTo>
                    <a:pt x="619" y="296"/>
                  </a:lnTo>
                  <a:lnTo>
                    <a:pt x="628" y="299"/>
                  </a:lnTo>
                  <a:lnTo>
                    <a:pt x="640" y="299"/>
                  </a:lnTo>
                  <a:lnTo>
                    <a:pt x="653" y="301"/>
                  </a:lnTo>
                  <a:lnTo>
                    <a:pt x="663" y="301"/>
                  </a:lnTo>
                  <a:lnTo>
                    <a:pt x="674" y="304"/>
                  </a:lnTo>
                  <a:lnTo>
                    <a:pt x="683" y="311"/>
                  </a:lnTo>
                  <a:lnTo>
                    <a:pt x="688" y="322"/>
                  </a:lnTo>
                  <a:lnTo>
                    <a:pt x="686" y="342"/>
                  </a:lnTo>
                  <a:lnTo>
                    <a:pt x="683" y="364"/>
                  </a:lnTo>
                  <a:lnTo>
                    <a:pt x="678" y="383"/>
                  </a:lnTo>
                  <a:lnTo>
                    <a:pt x="673" y="405"/>
                  </a:lnTo>
                  <a:lnTo>
                    <a:pt x="665" y="423"/>
                  </a:lnTo>
                  <a:lnTo>
                    <a:pt x="660" y="442"/>
                  </a:lnTo>
                  <a:lnTo>
                    <a:pt x="655" y="462"/>
                  </a:lnTo>
                  <a:lnTo>
                    <a:pt x="653" y="484"/>
                  </a:lnTo>
                  <a:lnTo>
                    <a:pt x="630" y="495"/>
                  </a:lnTo>
                  <a:lnTo>
                    <a:pt x="609" y="507"/>
                  </a:lnTo>
                  <a:lnTo>
                    <a:pt x="586" y="515"/>
                  </a:lnTo>
                  <a:lnTo>
                    <a:pt x="563" y="525"/>
                  </a:lnTo>
                  <a:lnTo>
                    <a:pt x="538" y="530"/>
                  </a:lnTo>
                  <a:lnTo>
                    <a:pt x="513" y="535"/>
                  </a:lnTo>
                  <a:lnTo>
                    <a:pt x="489" y="535"/>
                  </a:lnTo>
                  <a:lnTo>
                    <a:pt x="464" y="536"/>
                  </a:lnTo>
                  <a:lnTo>
                    <a:pt x="454" y="548"/>
                  </a:lnTo>
                  <a:lnTo>
                    <a:pt x="449" y="591"/>
                  </a:lnTo>
                  <a:lnTo>
                    <a:pt x="449" y="635"/>
                  </a:lnTo>
                  <a:lnTo>
                    <a:pt x="449" y="679"/>
                  </a:lnTo>
                  <a:lnTo>
                    <a:pt x="452" y="725"/>
                  </a:lnTo>
                  <a:lnTo>
                    <a:pt x="452" y="770"/>
                  </a:lnTo>
                  <a:lnTo>
                    <a:pt x="452" y="814"/>
                  </a:lnTo>
                  <a:lnTo>
                    <a:pt x="446" y="859"/>
                  </a:lnTo>
                  <a:lnTo>
                    <a:pt x="438" y="903"/>
                  </a:lnTo>
                  <a:lnTo>
                    <a:pt x="408" y="934"/>
                  </a:lnTo>
                  <a:lnTo>
                    <a:pt x="382" y="951"/>
                  </a:lnTo>
                  <a:lnTo>
                    <a:pt x="355" y="952"/>
                  </a:lnTo>
                  <a:lnTo>
                    <a:pt x="336" y="946"/>
                  </a:lnTo>
                  <a:lnTo>
                    <a:pt x="316" y="929"/>
                  </a:lnTo>
                  <a:lnTo>
                    <a:pt x="303" y="913"/>
                  </a:lnTo>
                  <a:lnTo>
                    <a:pt x="296" y="895"/>
                  </a:lnTo>
                  <a:lnTo>
                    <a:pt x="298" y="883"/>
                  </a:lnTo>
                  <a:lnTo>
                    <a:pt x="303" y="873"/>
                  </a:lnTo>
                  <a:lnTo>
                    <a:pt x="308" y="864"/>
                  </a:lnTo>
                  <a:lnTo>
                    <a:pt x="311" y="854"/>
                  </a:lnTo>
                  <a:lnTo>
                    <a:pt x="314" y="844"/>
                  </a:lnTo>
                  <a:lnTo>
                    <a:pt x="316" y="834"/>
                  </a:lnTo>
                  <a:lnTo>
                    <a:pt x="321" y="824"/>
                  </a:lnTo>
                  <a:lnTo>
                    <a:pt x="324" y="814"/>
                  </a:lnTo>
                  <a:lnTo>
                    <a:pt x="329" y="806"/>
                  </a:lnTo>
                  <a:lnTo>
                    <a:pt x="339" y="783"/>
                  </a:lnTo>
                  <a:lnTo>
                    <a:pt x="352" y="760"/>
                  </a:lnTo>
                  <a:lnTo>
                    <a:pt x="364" y="737"/>
                  </a:lnTo>
                  <a:lnTo>
                    <a:pt x="375" y="716"/>
                  </a:lnTo>
                  <a:lnTo>
                    <a:pt x="383" y="691"/>
                  </a:lnTo>
                  <a:lnTo>
                    <a:pt x="392" y="668"/>
                  </a:lnTo>
                  <a:lnTo>
                    <a:pt x="395" y="643"/>
                  </a:lnTo>
                  <a:lnTo>
                    <a:pt x="400" y="618"/>
                  </a:lnTo>
                  <a:lnTo>
                    <a:pt x="397" y="610"/>
                  </a:lnTo>
                  <a:lnTo>
                    <a:pt x="392" y="605"/>
                  </a:lnTo>
                  <a:lnTo>
                    <a:pt x="383" y="602"/>
                  </a:lnTo>
                  <a:lnTo>
                    <a:pt x="378" y="599"/>
                  </a:lnTo>
                  <a:lnTo>
                    <a:pt x="362" y="595"/>
                  </a:lnTo>
                  <a:lnTo>
                    <a:pt x="347" y="599"/>
                  </a:lnTo>
                  <a:lnTo>
                    <a:pt x="334" y="605"/>
                  </a:lnTo>
                  <a:lnTo>
                    <a:pt x="324" y="615"/>
                  </a:lnTo>
                  <a:lnTo>
                    <a:pt x="313" y="625"/>
                  </a:lnTo>
                  <a:lnTo>
                    <a:pt x="303" y="637"/>
                  </a:lnTo>
                  <a:lnTo>
                    <a:pt x="293" y="646"/>
                  </a:lnTo>
                  <a:lnTo>
                    <a:pt x="285" y="658"/>
                  </a:lnTo>
                  <a:lnTo>
                    <a:pt x="258" y="688"/>
                  </a:lnTo>
                  <a:lnTo>
                    <a:pt x="237" y="722"/>
                  </a:lnTo>
                  <a:lnTo>
                    <a:pt x="217" y="757"/>
                  </a:lnTo>
                  <a:lnTo>
                    <a:pt x="197" y="791"/>
                  </a:lnTo>
                  <a:lnTo>
                    <a:pt x="176" y="822"/>
                  </a:lnTo>
                  <a:lnTo>
                    <a:pt x="153" y="854"/>
                  </a:lnTo>
                  <a:lnTo>
                    <a:pt x="123" y="880"/>
                  </a:lnTo>
                  <a:lnTo>
                    <a:pt x="91" y="903"/>
                  </a:lnTo>
                  <a:lnTo>
                    <a:pt x="74" y="903"/>
                  </a:lnTo>
                  <a:lnTo>
                    <a:pt x="58" y="905"/>
                  </a:lnTo>
                  <a:lnTo>
                    <a:pt x="41" y="903"/>
                  </a:lnTo>
                  <a:lnTo>
                    <a:pt x="30" y="897"/>
                  </a:lnTo>
                  <a:lnTo>
                    <a:pt x="20" y="887"/>
                  </a:lnTo>
                  <a:lnTo>
                    <a:pt x="13" y="877"/>
                  </a:lnTo>
                  <a:lnTo>
                    <a:pt x="8" y="865"/>
                  </a:lnTo>
                  <a:lnTo>
                    <a:pt x="5" y="855"/>
                  </a:lnTo>
                  <a:lnTo>
                    <a:pt x="2" y="842"/>
                  </a:lnTo>
                  <a:lnTo>
                    <a:pt x="2" y="832"/>
                  </a:lnTo>
                  <a:lnTo>
                    <a:pt x="3" y="819"/>
                  </a:lnTo>
                  <a:lnTo>
                    <a:pt x="8" y="809"/>
                  </a:lnTo>
                  <a:lnTo>
                    <a:pt x="40" y="770"/>
                  </a:lnTo>
                  <a:lnTo>
                    <a:pt x="76" y="735"/>
                  </a:lnTo>
                  <a:lnTo>
                    <a:pt x="115" y="704"/>
                  </a:lnTo>
                  <a:lnTo>
                    <a:pt x="158" y="678"/>
                  </a:lnTo>
                  <a:lnTo>
                    <a:pt x="201" y="648"/>
                  </a:lnTo>
                  <a:lnTo>
                    <a:pt x="244" y="622"/>
                  </a:lnTo>
                  <a:lnTo>
                    <a:pt x="285" y="592"/>
                  </a:lnTo>
                  <a:lnTo>
                    <a:pt x="324" y="561"/>
                  </a:lnTo>
                  <a:lnTo>
                    <a:pt x="319" y="548"/>
                  </a:lnTo>
                  <a:lnTo>
                    <a:pt x="311" y="540"/>
                  </a:lnTo>
                  <a:lnTo>
                    <a:pt x="280" y="546"/>
                  </a:lnTo>
                  <a:lnTo>
                    <a:pt x="250" y="554"/>
                  </a:lnTo>
                  <a:lnTo>
                    <a:pt x="221" y="563"/>
                  </a:lnTo>
                  <a:lnTo>
                    <a:pt x="191" y="572"/>
                  </a:lnTo>
                  <a:lnTo>
                    <a:pt x="160" y="576"/>
                  </a:lnTo>
                  <a:lnTo>
                    <a:pt x="130" y="579"/>
                  </a:lnTo>
                  <a:lnTo>
                    <a:pt x="99" y="577"/>
                  </a:lnTo>
                  <a:lnTo>
                    <a:pt x="69" y="571"/>
                  </a:lnTo>
                  <a:lnTo>
                    <a:pt x="45" y="556"/>
                  </a:lnTo>
                  <a:lnTo>
                    <a:pt x="28" y="538"/>
                  </a:lnTo>
                  <a:lnTo>
                    <a:pt x="15" y="516"/>
                  </a:lnTo>
                  <a:lnTo>
                    <a:pt x="8" y="493"/>
                  </a:lnTo>
                  <a:lnTo>
                    <a:pt x="2" y="467"/>
                  </a:lnTo>
                  <a:lnTo>
                    <a:pt x="2" y="442"/>
                  </a:lnTo>
                  <a:lnTo>
                    <a:pt x="0" y="416"/>
                  </a:lnTo>
                  <a:lnTo>
                    <a:pt x="2" y="391"/>
                  </a:lnTo>
                  <a:lnTo>
                    <a:pt x="3" y="377"/>
                  </a:lnTo>
                  <a:lnTo>
                    <a:pt x="7" y="362"/>
                  </a:lnTo>
                  <a:lnTo>
                    <a:pt x="8" y="347"/>
                  </a:lnTo>
                  <a:lnTo>
                    <a:pt x="13" y="334"/>
                  </a:lnTo>
                  <a:lnTo>
                    <a:pt x="18" y="319"/>
                  </a:lnTo>
                  <a:lnTo>
                    <a:pt x="26" y="309"/>
                  </a:lnTo>
                  <a:lnTo>
                    <a:pt x="36" y="299"/>
                  </a:lnTo>
                  <a:lnTo>
                    <a:pt x="51" y="296"/>
                  </a:lnTo>
                  <a:lnTo>
                    <a:pt x="59" y="293"/>
                  </a:lnTo>
                  <a:lnTo>
                    <a:pt x="69" y="293"/>
                  </a:lnTo>
                  <a:lnTo>
                    <a:pt x="77" y="296"/>
                  </a:lnTo>
                  <a:lnTo>
                    <a:pt x="87" y="301"/>
                  </a:lnTo>
                  <a:lnTo>
                    <a:pt x="94" y="306"/>
                  </a:lnTo>
                  <a:lnTo>
                    <a:pt x="100" y="313"/>
                  </a:lnTo>
                  <a:lnTo>
                    <a:pt x="105" y="321"/>
                  </a:lnTo>
                  <a:lnTo>
                    <a:pt x="110" y="331"/>
                  </a:lnTo>
                  <a:lnTo>
                    <a:pt x="109" y="352"/>
                  </a:lnTo>
                  <a:lnTo>
                    <a:pt x="109" y="375"/>
                  </a:lnTo>
                  <a:lnTo>
                    <a:pt x="109" y="400"/>
                  </a:lnTo>
                  <a:lnTo>
                    <a:pt x="110" y="424"/>
                  </a:lnTo>
                  <a:lnTo>
                    <a:pt x="112" y="444"/>
                  </a:lnTo>
                  <a:lnTo>
                    <a:pt x="120" y="465"/>
                  </a:lnTo>
                  <a:lnTo>
                    <a:pt x="132" y="484"/>
                  </a:lnTo>
                  <a:lnTo>
                    <a:pt x="151" y="498"/>
                  </a:lnTo>
                  <a:lnTo>
                    <a:pt x="186" y="507"/>
                  </a:lnTo>
                  <a:lnTo>
                    <a:pt x="219" y="507"/>
                  </a:lnTo>
                  <a:lnTo>
                    <a:pt x="250" y="498"/>
                  </a:lnTo>
                  <a:lnTo>
                    <a:pt x="281" y="485"/>
                  </a:lnTo>
                  <a:lnTo>
                    <a:pt x="311" y="469"/>
                  </a:lnTo>
                  <a:lnTo>
                    <a:pt x="341" y="452"/>
                  </a:lnTo>
                  <a:lnTo>
                    <a:pt x="370" y="436"/>
                  </a:lnTo>
                  <a:lnTo>
                    <a:pt x="401" y="426"/>
                  </a:lnTo>
                  <a:lnTo>
                    <a:pt x="420" y="413"/>
                  </a:lnTo>
                  <a:lnTo>
                    <a:pt x="439" y="403"/>
                  </a:lnTo>
                  <a:lnTo>
                    <a:pt x="459" y="391"/>
                  </a:lnTo>
                  <a:lnTo>
                    <a:pt x="479" y="382"/>
                  </a:lnTo>
                  <a:lnTo>
                    <a:pt x="497" y="368"/>
                  </a:lnTo>
                  <a:lnTo>
                    <a:pt x="517" y="357"/>
                  </a:lnTo>
                  <a:lnTo>
                    <a:pt x="533" y="342"/>
                  </a:lnTo>
                  <a:lnTo>
                    <a:pt x="549" y="327"/>
                  </a:lnTo>
                  <a:lnTo>
                    <a:pt x="551" y="309"/>
                  </a:lnTo>
                  <a:lnTo>
                    <a:pt x="549" y="294"/>
                  </a:lnTo>
                  <a:lnTo>
                    <a:pt x="545" y="280"/>
                  </a:lnTo>
                  <a:lnTo>
                    <a:pt x="536" y="268"/>
                  </a:lnTo>
                  <a:lnTo>
                    <a:pt x="526" y="255"/>
                  </a:lnTo>
                  <a:lnTo>
                    <a:pt x="517" y="243"/>
                  </a:lnTo>
                  <a:lnTo>
                    <a:pt x="505" y="232"/>
                  </a:lnTo>
                  <a:lnTo>
                    <a:pt x="497" y="220"/>
                  </a:lnTo>
                  <a:lnTo>
                    <a:pt x="487" y="209"/>
                  </a:lnTo>
                  <a:lnTo>
                    <a:pt x="479" y="199"/>
                  </a:lnTo>
                  <a:lnTo>
                    <a:pt x="469" y="189"/>
                  </a:lnTo>
                  <a:lnTo>
                    <a:pt x="461" y="179"/>
                  </a:lnTo>
                  <a:lnTo>
                    <a:pt x="452" y="168"/>
                  </a:lnTo>
                  <a:lnTo>
                    <a:pt x="449" y="158"/>
                  </a:lnTo>
                  <a:lnTo>
                    <a:pt x="451" y="146"/>
                  </a:lnTo>
                  <a:lnTo>
                    <a:pt x="459" y="135"/>
                  </a:lnTo>
                  <a:lnTo>
                    <a:pt x="474" y="110"/>
                  </a:lnTo>
                  <a:lnTo>
                    <a:pt x="494" y="87"/>
                  </a:lnTo>
                  <a:lnTo>
                    <a:pt x="513" y="64"/>
                  </a:lnTo>
                  <a:lnTo>
                    <a:pt x="538" y="46"/>
                  </a:lnTo>
                  <a:lnTo>
                    <a:pt x="561" y="28"/>
                  </a:lnTo>
                  <a:lnTo>
                    <a:pt x="586" y="15"/>
                  </a:lnTo>
                  <a:lnTo>
                    <a:pt x="614" y="5"/>
                  </a:lnTo>
                  <a:lnTo>
                    <a:pt x="643" y="2"/>
                  </a:lnTo>
                  <a:lnTo>
                    <a:pt x="653" y="0"/>
                  </a:lnTo>
                  <a:lnTo>
                    <a:pt x="665" y="2"/>
                  </a:lnTo>
                  <a:lnTo>
                    <a:pt x="674" y="3"/>
                  </a:lnTo>
                  <a:lnTo>
                    <a:pt x="686" y="8"/>
                  </a:lnTo>
                  <a:lnTo>
                    <a:pt x="694" y="13"/>
                  </a:lnTo>
                  <a:lnTo>
                    <a:pt x="704" y="20"/>
                  </a:lnTo>
                  <a:lnTo>
                    <a:pt x="711" y="30"/>
                  </a:lnTo>
                  <a:lnTo>
                    <a:pt x="717" y="41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24"/>
            <p:cNvSpPr>
              <a:spLocks/>
            </p:cNvSpPr>
            <p:nvPr/>
          </p:nvSpPr>
          <p:spPr bwMode="auto">
            <a:xfrm>
              <a:off x="3619" y="2569"/>
              <a:ext cx="805" cy="495"/>
            </a:xfrm>
            <a:custGeom>
              <a:avLst/>
              <a:gdLst>
                <a:gd name="T0" fmla="*/ 1395 w 1443"/>
                <a:gd name="T1" fmla="*/ 226 h 887"/>
                <a:gd name="T2" fmla="*/ 1434 w 1443"/>
                <a:gd name="T3" fmla="*/ 361 h 887"/>
                <a:gd name="T4" fmla="*/ 1385 w 1443"/>
                <a:gd name="T5" fmla="*/ 357 h 887"/>
                <a:gd name="T6" fmla="*/ 1355 w 1443"/>
                <a:gd name="T7" fmla="*/ 369 h 887"/>
                <a:gd name="T8" fmla="*/ 1360 w 1443"/>
                <a:gd name="T9" fmla="*/ 277 h 887"/>
                <a:gd name="T10" fmla="*/ 1350 w 1443"/>
                <a:gd name="T11" fmla="*/ 260 h 887"/>
                <a:gd name="T12" fmla="*/ 1334 w 1443"/>
                <a:gd name="T13" fmla="*/ 334 h 887"/>
                <a:gd name="T14" fmla="*/ 1280 w 1443"/>
                <a:gd name="T15" fmla="*/ 298 h 887"/>
                <a:gd name="T16" fmla="*/ 1239 w 1443"/>
                <a:gd name="T17" fmla="*/ 265 h 887"/>
                <a:gd name="T18" fmla="*/ 1299 w 1443"/>
                <a:gd name="T19" fmla="*/ 351 h 887"/>
                <a:gd name="T20" fmla="*/ 1276 w 1443"/>
                <a:gd name="T21" fmla="*/ 361 h 887"/>
                <a:gd name="T22" fmla="*/ 1194 w 1443"/>
                <a:gd name="T23" fmla="*/ 348 h 887"/>
                <a:gd name="T24" fmla="*/ 1089 w 1443"/>
                <a:gd name="T25" fmla="*/ 270 h 887"/>
                <a:gd name="T26" fmla="*/ 1035 w 1443"/>
                <a:gd name="T27" fmla="*/ 257 h 887"/>
                <a:gd name="T28" fmla="*/ 1133 w 1443"/>
                <a:gd name="T29" fmla="*/ 324 h 887"/>
                <a:gd name="T30" fmla="*/ 1114 w 1443"/>
                <a:gd name="T31" fmla="*/ 357 h 887"/>
                <a:gd name="T32" fmla="*/ 1015 w 1443"/>
                <a:gd name="T33" fmla="*/ 323 h 887"/>
                <a:gd name="T34" fmla="*/ 1044 w 1443"/>
                <a:gd name="T35" fmla="*/ 349 h 887"/>
                <a:gd name="T36" fmla="*/ 1130 w 1443"/>
                <a:gd name="T37" fmla="*/ 402 h 887"/>
                <a:gd name="T38" fmla="*/ 1099 w 1443"/>
                <a:gd name="T39" fmla="*/ 445 h 887"/>
                <a:gd name="T40" fmla="*/ 1058 w 1443"/>
                <a:gd name="T41" fmla="*/ 453 h 887"/>
                <a:gd name="T42" fmla="*/ 1012 w 1443"/>
                <a:gd name="T43" fmla="*/ 507 h 887"/>
                <a:gd name="T44" fmla="*/ 1005 w 1443"/>
                <a:gd name="T45" fmla="*/ 575 h 887"/>
                <a:gd name="T46" fmla="*/ 1074 w 1443"/>
                <a:gd name="T47" fmla="*/ 543 h 887"/>
                <a:gd name="T48" fmla="*/ 1176 w 1443"/>
                <a:gd name="T49" fmla="*/ 522 h 887"/>
                <a:gd name="T50" fmla="*/ 1112 w 1443"/>
                <a:gd name="T51" fmla="*/ 558 h 887"/>
                <a:gd name="T52" fmla="*/ 1036 w 1443"/>
                <a:gd name="T53" fmla="*/ 617 h 887"/>
                <a:gd name="T54" fmla="*/ 786 w 1443"/>
                <a:gd name="T55" fmla="*/ 729 h 887"/>
                <a:gd name="T56" fmla="*/ 671 w 1443"/>
                <a:gd name="T57" fmla="*/ 853 h 887"/>
                <a:gd name="T58" fmla="*/ 599 w 1443"/>
                <a:gd name="T59" fmla="*/ 885 h 887"/>
                <a:gd name="T60" fmla="*/ 533 w 1443"/>
                <a:gd name="T61" fmla="*/ 831 h 887"/>
                <a:gd name="T62" fmla="*/ 423 w 1443"/>
                <a:gd name="T63" fmla="*/ 818 h 887"/>
                <a:gd name="T64" fmla="*/ 234 w 1443"/>
                <a:gd name="T65" fmla="*/ 808 h 887"/>
                <a:gd name="T66" fmla="*/ 2 w 1443"/>
                <a:gd name="T67" fmla="*/ 800 h 887"/>
                <a:gd name="T68" fmla="*/ 8 w 1443"/>
                <a:gd name="T69" fmla="*/ 693 h 887"/>
                <a:gd name="T70" fmla="*/ 8 w 1443"/>
                <a:gd name="T71" fmla="*/ 588 h 887"/>
                <a:gd name="T72" fmla="*/ 10 w 1443"/>
                <a:gd name="T73" fmla="*/ 484 h 887"/>
                <a:gd name="T74" fmla="*/ 79 w 1443"/>
                <a:gd name="T75" fmla="*/ 423 h 887"/>
                <a:gd name="T76" fmla="*/ 72 w 1443"/>
                <a:gd name="T77" fmla="*/ 603 h 887"/>
                <a:gd name="T78" fmla="*/ 84 w 1443"/>
                <a:gd name="T79" fmla="*/ 729 h 887"/>
                <a:gd name="T80" fmla="*/ 122 w 1443"/>
                <a:gd name="T81" fmla="*/ 696 h 887"/>
                <a:gd name="T82" fmla="*/ 178 w 1443"/>
                <a:gd name="T83" fmla="*/ 736 h 887"/>
                <a:gd name="T84" fmla="*/ 286 w 1443"/>
                <a:gd name="T85" fmla="*/ 736 h 887"/>
                <a:gd name="T86" fmla="*/ 484 w 1443"/>
                <a:gd name="T87" fmla="*/ 749 h 887"/>
                <a:gd name="T88" fmla="*/ 660 w 1443"/>
                <a:gd name="T89" fmla="*/ 744 h 887"/>
                <a:gd name="T90" fmla="*/ 604 w 1443"/>
                <a:gd name="T91" fmla="*/ 690 h 887"/>
                <a:gd name="T92" fmla="*/ 673 w 1443"/>
                <a:gd name="T93" fmla="*/ 654 h 887"/>
                <a:gd name="T94" fmla="*/ 730 w 1443"/>
                <a:gd name="T95" fmla="*/ 627 h 887"/>
                <a:gd name="T96" fmla="*/ 589 w 1443"/>
                <a:gd name="T97" fmla="*/ 673 h 887"/>
                <a:gd name="T98" fmla="*/ 584 w 1443"/>
                <a:gd name="T99" fmla="*/ 596 h 887"/>
                <a:gd name="T100" fmla="*/ 711 w 1443"/>
                <a:gd name="T101" fmla="*/ 426 h 887"/>
                <a:gd name="T102" fmla="*/ 618 w 1443"/>
                <a:gd name="T103" fmla="*/ 509 h 887"/>
                <a:gd name="T104" fmla="*/ 505 w 1443"/>
                <a:gd name="T105" fmla="*/ 711 h 887"/>
                <a:gd name="T106" fmla="*/ 549 w 1443"/>
                <a:gd name="T107" fmla="*/ 528 h 887"/>
                <a:gd name="T108" fmla="*/ 553 w 1443"/>
                <a:gd name="T109" fmla="*/ 492 h 887"/>
                <a:gd name="T110" fmla="*/ 475 w 1443"/>
                <a:gd name="T111" fmla="*/ 672 h 887"/>
                <a:gd name="T112" fmla="*/ 413 w 1443"/>
                <a:gd name="T113" fmla="*/ 560 h 887"/>
                <a:gd name="T114" fmla="*/ 349 w 1443"/>
                <a:gd name="T115" fmla="*/ 382 h 887"/>
                <a:gd name="T116" fmla="*/ 235 w 1443"/>
                <a:gd name="T117" fmla="*/ 316 h 887"/>
                <a:gd name="T118" fmla="*/ 270 w 1443"/>
                <a:gd name="T119" fmla="*/ 181 h 887"/>
                <a:gd name="T120" fmla="*/ 418 w 1443"/>
                <a:gd name="T121" fmla="*/ 88 h 887"/>
                <a:gd name="T122" fmla="*/ 868 w 1443"/>
                <a:gd name="T123" fmla="*/ 4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43" h="887">
                  <a:moveTo>
                    <a:pt x="1288" y="137"/>
                  </a:moveTo>
                  <a:lnTo>
                    <a:pt x="1314" y="155"/>
                  </a:lnTo>
                  <a:lnTo>
                    <a:pt x="1342" y="176"/>
                  </a:lnTo>
                  <a:lnTo>
                    <a:pt x="1368" y="199"/>
                  </a:lnTo>
                  <a:lnTo>
                    <a:pt x="1395" y="226"/>
                  </a:lnTo>
                  <a:lnTo>
                    <a:pt x="1415" y="252"/>
                  </a:lnTo>
                  <a:lnTo>
                    <a:pt x="1431" y="283"/>
                  </a:lnTo>
                  <a:lnTo>
                    <a:pt x="1439" y="316"/>
                  </a:lnTo>
                  <a:lnTo>
                    <a:pt x="1443" y="354"/>
                  </a:lnTo>
                  <a:lnTo>
                    <a:pt x="1434" y="361"/>
                  </a:lnTo>
                  <a:lnTo>
                    <a:pt x="1429" y="364"/>
                  </a:lnTo>
                  <a:lnTo>
                    <a:pt x="1421" y="361"/>
                  </a:lnTo>
                  <a:lnTo>
                    <a:pt x="1416" y="359"/>
                  </a:lnTo>
                  <a:lnTo>
                    <a:pt x="1400" y="352"/>
                  </a:lnTo>
                  <a:lnTo>
                    <a:pt x="1385" y="357"/>
                  </a:lnTo>
                  <a:lnTo>
                    <a:pt x="1377" y="361"/>
                  </a:lnTo>
                  <a:lnTo>
                    <a:pt x="1368" y="367"/>
                  </a:lnTo>
                  <a:lnTo>
                    <a:pt x="1362" y="375"/>
                  </a:lnTo>
                  <a:lnTo>
                    <a:pt x="1359" y="385"/>
                  </a:lnTo>
                  <a:lnTo>
                    <a:pt x="1355" y="369"/>
                  </a:lnTo>
                  <a:lnTo>
                    <a:pt x="1354" y="352"/>
                  </a:lnTo>
                  <a:lnTo>
                    <a:pt x="1354" y="334"/>
                  </a:lnTo>
                  <a:lnTo>
                    <a:pt x="1355" y="316"/>
                  </a:lnTo>
                  <a:lnTo>
                    <a:pt x="1355" y="297"/>
                  </a:lnTo>
                  <a:lnTo>
                    <a:pt x="1360" y="277"/>
                  </a:lnTo>
                  <a:lnTo>
                    <a:pt x="1365" y="259"/>
                  </a:lnTo>
                  <a:lnTo>
                    <a:pt x="1373" y="244"/>
                  </a:lnTo>
                  <a:lnTo>
                    <a:pt x="1368" y="239"/>
                  </a:lnTo>
                  <a:lnTo>
                    <a:pt x="1357" y="247"/>
                  </a:lnTo>
                  <a:lnTo>
                    <a:pt x="1350" y="260"/>
                  </a:lnTo>
                  <a:lnTo>
                    <a:pt x="1344" y="274"/>
                  </a:lnTo>
                  <a:lnTo>
                    <a:pt x="1342" y="290"/>
                  </a:lnTo>
                  <a:lnTo>
                    <a:pt x="1337" y="305"/>
                  </a:lnTo>
                  <a:lnTo>
                    <a:pt x="1336" y="320"/>
                  </a:lnTo>
                  <a:lnTo>
                    <a:pt x="1334" y="334"/>
                  </a:lnTo>
                  <a:lnTo>
                    <a:pt x="1331" y="351"/>
                  </a:lnTo>
                  <a:lnTo>
                    <a:pt x="1316" y="338"/>
                  </a:lnTo>
                  <a:lnTo>
                    <a:pt x="1304" y="324"/>
                  </a:lnTo>
                  <a:lnTo>
                    <a:pt x="1291" y="311"/>
                  </a:lnTo>
                  <a:lnTo>
                    <a:pt x="1280" y="298"/>
                  </a:lnTo>
                  <a:lnTo>
                    <a:pt x="1267" y="283"/>
                  </a:lnTo>
                  <a:lnTo>
                    <a:pt x="1253" y="270"/>
                  </a:lnTo>
                  <a:lnTo>
                    <a:pt x="1240" y="259"/>
                  </a:lnTo>
                  <a:lnTo>
                    <a:pt x="1229" y="250"/>
                  </a:lnTo>
                  <a:lnTo>
                    <a:pt x="1239" y="265"/>
                  </a:lnTo>
                  <a:lnTo>
                    <a:pt x="1252" y="283"/>
                  </a:lnTo>
                  <a:lnTo>
                    <a:pt x="1263" y="298"/>
                  </a:lnTo>
                  <a:lnTo>
                    <a:pt x="1276" y="316"/>
                  </a:lnTo>
                  <a:lnTo>
                    <a:pt x="1288" y="333"/>
                  </a:lnTo>
                  <a:lnTo>
                    <a:pt x="1299" y="351"/>
                  </a:lnTo>
                  <a:lnTo>
                    <a:pt x="1309" y="367"/>
                  </a:lnTo>
                  <a:lnTo>
                    <a:pt x="1321" y="387"/>
                  </a:lnTo>
                  <a:lnTo>
                    <a:pt x="1306" y="379"/>
                  </a:lnTo>
                  <a:lnTo>
                    <a:pt x="1291" y="371"/>
                  </a:lnTo>
                  <a:lnTo>
                    <a:pt x="1276" y="361"/>
                  </a:lnTo>
                  <a:lnTo>
                    <a:pt x="1262" y="354"/>
                  </a:lnTo>
                  <a:lnTo>
                    <a:pt x="1243" y="346"/>
                  </a:lnTo>
                  <a:lnTo>
                    <a:pt x="1227" y="343"/>
                  </a:lnTo>
                  <a:lnTo>
                    <a:pt x="1211" y="343"/>
                  </a:lnTo>
                  <a:lnTo>
                    <a:pt x="1194" y="348"/>
                  </a:lnTo>
                  <a:lnTo>
                    <a:pt x="1173" y="328"/>
                  </a:lnTo>
                  <a:lnTo>
                    <a:pt x="1153" y="313"/>
                  </a:lnTo>
                  <a:lnTo>
                    <a:pt x="1132" y="297"/>
                  </a:lnTo>
                  <a:lnTo>
                    <a:pt x="1112" y="283"/>
                  </a:lnTo>
                  <a:lnTo>
                    <a:pt x="1089" y="270"/>
                  </a:lnTo>
                  <a:lnTo>
                    <a:pt x="1066" y="260"/>
                  </a:lnTo>
                  <a:lnTo>
                    <a:pt x="1043" y="250"/>
                  </a:lnTo>
                  <a:lnTo>
                    <a:pt x="1020" y="246"/>
                  </a:lnTo>
                  <a:lnTo>
                    <a:pt x="1015" y="247"/>
                  </a:lnTo>
                  <a:lnTo>
                    <a:pt x="1035" y="257"/>
                  </a:lnTo>
                  <a:lnTo>
                    <a:pt x="1054" y="270"/>
                  </a:lnTo>
                  <a:lnTo>
                    <a:pt x="1074" y="282"/>
                  </a:lnTo>
                  <a:lnTo>
                    <a:pt x="1095" y="297"/>
                  </a:lnTo>
                  <a:lnTo>
                    <a:pt x="1114" y="310"/>
                  </a:lnTo>
                  <a:lnTo>
                    <a:pt x="1133" y="324"/>
                  </a:lnTo>
                  <a:lnTo>
                    <a:pt x="1150" y="341"/>
                  </a:lnTo>
                  <a:lnTo>
                    <a:pt x="1166" y="361"/>
                  </a:lnTo>
                  <a:lnTo>
                    <a:pt x="1153" y="377"/>
                  </a:lnTo>
                  <a:lnTo>
                    <a:pt x="1133" y="367"/>
                  </a:lnTo>
                  <a:lnTo>
                    <a:pt x="1114" y="357"/>
                  </a:lnTo>
                  <a:lnTo>
                    <a:pt x="1094" y="348"/>
                  </a:lnTo>
                  <a:lnTo>
                    <a:pt x="1076" y="341"/>
                  </a:lnTo>
                  <a:lnTo>
                    <a:pt x="1056" y="333"/>
                  </a:lnTo>
                  <a:lnTo>
                    <a:pt x="1036" y="328"/>
                  </a:lnTo>
                  <a:lnTo>
                    <a:pt x="1015" y="323"/>
                  </a:lnTo>
                  <a:lnTo>
                    <a:pt x="995" y="323"/>
                  </a:lnTo>
                  <a:lnTo>
                    <a:pt x="992" y="328"/>
                  </a:lnTo>
                  <a:lnTo>
                    <a:pt x="1008" y="334"/>
                  </a:lnTo>
                  <a:lnTo>
                    <a:pt x="1026" y="343"/>
                  </a:lnTo>
                  <a:lnTo>
                    <a:pt x="1044" y="349"/>
                  </a:lnTo>
                  <a:lnTo>
                    <a:pt x="1064" y="357"/>
                  </a:lnTo>
                  <a:lnTo>
                    <a:pt x="1081" y="364"/>
                  </a:lnTo>
                  <a:lnTo>
                    <a:pt x="1099" y="374"/>
                  </a:lnTo>
                  <a:lnTo>
                    <a:pt x="1114" y="385"/>
                  </a:lnTo>
                  <a:lnTo>
                    <a:pt x="1130" y="402"/>
                  </a:lnTo>
                  <a:lnTo>
                    <a:pt x="1122" y="413"/>
                  </a:lnTo>
                  <a:lnTo>
                    <a:pt x="1115" y="430"/>
                  </a:lnTo>
                  <a:lnTo>
                    <a:pt x="1110" y="435"/>
                  </a:lnTo>
                  <a:lnTo>
                    <a:pt x="1105" y="441"/>
                  </a:lnTo>
                  <a:lnTo>
                    <a:pt x="1099" y="445"/>
                  </a:lnTo>
                  <a:lnTo>
                    <a:pt x="1091" y="446"/>
                  </a:lnTo>
                  <a:lnTo>
                    <a:pt x="1081" y="445"/>
                  </a:lnTo>
                  <a:lnTo>
                    <a:pt x="1072" y="446"/>
                  </a:lnTo>
                  <a:lnTo>
                    <a:pt x="1064" y="448"/>
                  </a:lnTo>
                  <a:lnTo>
                    <a:pt x="1058" y="453"/>
                  </a:lnTo>
                  <a:lnTo>
                    <a:pt x="1044" y="463"/>
                  </a:lnTo>
                  <a:lnTo>
                    <a:pt x="1033" y="473"/>
                  </a:lnTo>
                  <a:lnTo>
                    <a:pt x="1023" y="482"/>
                  </a:lnTo>
                  <a:lnTo>
                    <a:pt x="1018" y="496"/>
                  </a:lnTo>
                  <a:lnTo>
                    <a:pt x="1012" y="507"/>
                  </a:lnTo>
                  <a:lnTo>
                    <a:pt x="1008" y="520"/>
                  </a:lnTo>
                  <a:lnTo>
                    <a:pt x="1003" y="533"/>
                  </a:lnTo>
                  <a:lnTo>
                    <a:pt x="1003" y="547"/>
                  </a:lnTo>
                  <a:lnTo>
                    <a:pt x="1002" y="560"/>
                  </a:lnTo>
                  <a:lnTo>
                    <a:pt x="1005" y="575"/>
                  </a:lnTo>
                  <a:lnTo>
                    <a:pt x="1017" y="586"/>
                  </a:lnTo>
                  <a:lnTo>
                    <a:pt x="1035" y="589"/>
                  </a:lnTo>
                  <a:lnTo>
                    <a:pt x="1044" y="570"/>
                  </a:lnTo>
                  <a:lnTo>
                    <a:pt x="1059" y="555"/>
                  </a:lnTo>
                  <a:lnTo>
                    <a:pt x="1074" y="543"/>
                  </a:lnTo>
                  <a:lnTo>
                    <a:pt x="1094" y="535"/>
                  </a:lnTo>
                  <a:lnTo>
                    <a:pt x="1114" y="528"/>
                  </a:lnTo>
                  <a:lnTo>
                    <a:pt x="1133" y="524"/>
                  </a:lnTo>
                  <a:lnTo>
                    <a:pt x="1155" y="522"/>
                  </a:lnTo>
                  <a:lnTo>
                    <a:pt x="1176" y="522"/>
                  </a:lnTo>
                  <a:lnTo>
                    <a:pt x="1163" y="527"/>
                  </a:lnTo>
                  <a:lnTo>
                    <a:pt x="1150" y="533"/>
                  </a:lnTo>
                  <a:lnTo>
                    <a:pt x="1135" y="540"/>
                  </a:lnTo>
                  <a:lnTo>
                    <a:pt x="1123" y="550"/>
                  </a:lnTo>
                  <a:lnTo>
                    <a:pt x="1112" y="558"/>
                  </a:lnTo>
                  <a:lnTo>
                    <a:pt x="1104" y="570"/>
                  </a:lnTo>
                  <a:lnTo>
                    <a:pt x="1097" y="583"/>
                  </a:lnTo>
                  <a:lnTo>
                    <a:pt x="1097" y="599"/>
                  </a:lnTo>
                  <a:lnTo>
                    <a:pt x="1097" y="616"/>
                  </a:lnTo>
                  <a:lnTo>
                    <a:pt x="1036" y="617"/>
                  </a:lnTo>
                  <a:lnTo>
                    <a:pt x="982" y="627"/>
                  </a:lnTo>
                  <a:lnTo>
                    <a:pt x="928" y="642"/>
                  </a:lnTo>
                  <a:lnTo>
                    <a:pt x="878" y="667"/>
                  </a:lnTo>
                  <a:lnTo>
                    <a:pt x="829" y="695"/>
                  </a:lnTo>
                  <a:lnTo>
                    <a:pt x="786" y="729"/>
                  </a:lnTo>
                  <a:lnTo>
                    <a:pt x="742" y="769"/>
                  </a:lnTo>
                  <a:lnTo>
                    <a:pt x="704" y="813"/>
                  </a:lnTo>
                  <a:lnTo>
                    <a:pt x="691" y="825"/>
                  </a:lnTo>
                  <a:lnTo>
                    <a:pt x="681" y="839"/>
                  </a:lnTo>
                  <a:lnTo>
                    <a:pt x="671" y="853"/>
                  </a:lnTo>
                  <a:lnTo>
                    <a:pt x="661" y="867"/>
                  </a:lnTo>
                  <a:lnTo>
                    <a:pt x="646" y="877"/>
                  </a:lnTo>
                  <a:lnTo>
                    <a:pt x="633" y="885"/>
                  </a:lnTo>
                  <a:lnTo>
                    <a:pt x="617" y="887"/>
                  </a:lnTo>
                  <a:lnTo>
                    <a:pt x="599" y="885"/>
                  </a:lnTo>
                  <a:lnTo>
                    <a:pt x="584" y="877"/>
                  </a:lnTo>
                  <a:lnTo>
                    <a:pt x="569" y="867"/>
                  </a:lnTo>
                  <a:lnTo>
                    <a:pt x="556" y="856"/>
                  </a:lnTo>
                  <a:lnTo>
                    <a:pt x="554" y="841"/>
                  </a:lnTo>
                  <a:lnTo>
                    <a:pt x="533" y="831"/>
                  </a:lnTo>
                  <a:lnTo>
                    <a:pt x="512" y="826"/>
                  </a:lnTo>
                  <a:lnTo>
                    <a:pt x="490" y="823"/>
                  </a:lnTo>
                  <a:lnTo>
                    <a:pt x="469" y="821"/>
                  </a:lnTo>
                  <a:lnTo>
                    <a:pt x="446" y="820"/>
                  </a:lnTo>
                  <a:lnTo>
                    <a:pt x="423" y="818"/>
                  </a:lnTo>
                  <a:lnTo>
                    <a:pt x="400" y="816"/>
                  </a:lnTo>
                  <a:lnTo>
                    <a:pt x="378" y="816"/>
                  </a:lnTo>
                  <a:lnTo>
                    <a:pt x="329" y="811"/>
                  </a:lnTo>
                  <a:lnTo>
                    <a:pt x="283" y="810"/>
                  </a:lnTo>
                  <a:lnTo>
                    <a:pt x="234" y="808"/>
                  </a:lnTo>
                  <a:lnTo>
                    <a:pt x="188" y="808"/>
                  </a:lnTo>
                  <a:lnTo>
                    <a:pt x="140" y="807"/>
                  </a:lnTo>
                  <a:lnTo>
                    <a:pt x="94" y="805"/>
                  </a:lnTo>
                  <a:lnTo>
                    <a:pt x="46" y="802"/>
                  </a:lnTo>
                  <a:lnTo>
                    <a:pt x="2" y="800"/>
                  </a:lnTo>
                  <a:lnTo>
                    <a:pt x="0" y="779"/>
                  </a:lnTo>
                  <a:lnTo>
                    <a:pt x="0" y="757"/>
                  </a:lnTo>
                  <a:lnTo>
                    <a:pt x="2" y="736"/>
                  </a:lnTo>
                  <a:lnTo>
                    <a:pt x="5" y="716"/>
                  </a:lnTo>
                  <a:lnTo>
                    <a:pt x="8" y="693"/>
                  </a:lnTo>
                  <a:lnTo>
                    <a:pt x="12" y="672"/>
                  </a:lnTo>
                  <a:lnTo>
                    <a:pt x="13" y="650"/>
                  </a:lnTo>
                  <a:lnTo>
                    <a:pt x="15" y="629"/>
                  </a:lnTo>
                  <a:lnTo>
                    <a:pt x="10" y="607"/>
                  </a:lnTo>
                  <a:lnTo>
                    <a:pt x="8" y="588"/>
                  </a:lnTo>
                  <a:lnTo>
                    <a:pt x="8" y="566"/>
                  </a:lnTo>
                  <a:lnTo>
                    <a:pt x="8" y="547"/>
                  </a:lnTo>
                  <a:lnTo>
                    <a:pt x="8" y="525"/>
                  </a:lnTo>
                  <a:lnTo>
                    <a:pt x="8" y="505"/>
                  </a:lnTo>
                  <a:lnTo>
                    <a:pt x="10" y="484"/>
                  </a:lnTo>
                  <a:lnTo>
                    <a:pt x="12" y="464"/>
                  </a:lnTo>
                  <a:lnTo>
                    <a:pt x="28" y="454"/>
                  </a:lnTo>
                  <a:lnTo>
                    <a:pt x="44" y="446"/>
                  </a:lnTo>
                  <a:lnTo>
                    <a:pt x="61" y="433"/>
                  </a:lnTo>
                  <a:lnTo>
                    <a:pt x="79" y="423"/>
                  </a:lnTo>
                  <a:lnTo>
                    <a:pt x="77" y="458"/>
                  </a:lnTo>
                  <a:lnTo>
                    <a:pt x="76" y="494"/>
                  </a:lnTo>
                  <a:lnTo>
                    <a:pt x="74" y="528"/>
                  </a:lnTo>
                  <a:lnTo>
                    <a:pt x="74" y="566"/>
                  </a:lnTo>
                  <a:lnTo>
                    <a:pt x="72" y="603"/>
                  </a:lnTo>
                  <a:lnTo>
                    <a:pt x="72" y="640"/>
                  </a:lnTo>
                  <a:lnTo>
                    <a:pt x="71" y="678"/>
                  </a:lnTo>
                  <a:lnTo>
                    <a:pt x="71" y="716"/>
                  </a:lnTo>
                  <a:lnTo>
                    <a:pt x="77" y="721"/>
                  </a:lnTo>
                  <a:lnTo>
                    <a:pt x="84" y="729"/>
                  </a:lnTo>
                  <a:lnTo>
                    <a:pt x="90" y="731"/>
                  </a:lnTo>
                  <a:lnTo>
                    <a:pt x="100" y="728"/>
                  </a:lnTo>
                  <a:lnTo>
                    <a:pt x="105" y="716"/>
                  </a:lnTo>
                  <a:lnTo>
                    <a:pt x="114" y="705"/>
                  </a:lnTo>
                  <a:lnTo>
                    <a:pt x="122" y="696"/>
                  </a:lnTo>
                  <a:lnTo>
                    <a:pt x="133" y="696"/>
                  </a:lnTo>
                  <a:lnTo>
                    <a:pt x="138" y="713"/>
                  </a:lnTo>
                  <a:lnTo>
                    <a:pt x="148" y="726"/>
                  </a:lnTo>
                  <a:lnTo>
                    <a:pt x="160" y="732"/>
                  </a:lnTo>
                  <a:lnTo>
                    <a:pt x="178" y="736"/>
                  </a:lnTo>
                  <a:lnTo>
                    <a:pt x="194" y="734"/>
                  </a:lnTo>
                  <a:lnTo>
                    <a:pt x="212" y="734"/>
                  </a:lnTo>
                  <a:lnTo>
                    <a:pt x="229" y="734"/>
                  </a:lnTo>
                  <a:lnTo>
                    <a:pt x="247" y="736"/>
                  </a:lnTo>
                  <a:lnTo>
                    <a:pt x="286" y="736"/>
                  </a:lnTo>
                  <a:lnTo>
                    <a:pt x="326" y="739"/>
                  </a:lnTo>
                  <a:lnTo>
                    <a:pt x="365" y="741"/>
                  </a:lnTo>
                  <a:lnTo>
                    <a:pt x="405" y="744"/>
                  </a:lnTo>
                  <a:lnTo>
                    <a:pt x="444" y="746"/>
                  </a:lnTo>
                  <a:lnTo>
                    <a:pt x="484" y="749"/>
                  </a:lnTo>
                  <a:lnTo>
                    <a:pt x="523" y="751"/>
                  </a:lnTo>
                  <a:lnTo>
                    <a:pt x="564" y="752"/>
                  </a:lnTo>
                  <a:lnTo>
                    <a:pt x="641" y="760"/>
                  </a:lnTo>
                  <a:lnTo>
                    <a:pt x="653" y="754"/>
                  </a:lnTo>
                  <a:lnTo>
                    <a:pt x="660" y="744"/>
                  </a:lnTo>
                  <a:lnTo>
                    <a:pt x="648" y="732"/>
                  </a:lnTo>
                  <a:lnTo>
                    <a:pt x="569" y="726"/>
                  </a:lnTo>
                  <a:lnTo>
                    <a:pt x="576" y="711"/>
                  </a:lnTo>
                  <a:lnTo>
                    <a:pt x="589" y="700"/>
                  </a:lnTo>
                  <a:lnTo>
                    <a:pt x="604" y="690"/>
                  </a:lnTo>
                  <a:lnTo>
                    <a:pt x="620" y="683"/>
                  </a:lnTo>
                  <a:lnTo>
                    <a:pt x="633" y="673"/>
                  </a:lnTo>
                  <a:lnTo>
                    <a:pt x="646" y="667"/>
                  </a:lnTo>
                  <a:lnTo>
                    <a:pt x="658" y="660"/>
                  </a:lnTo>
                  <a:lnTo>
                    <a:pt x="673" y="654"/>
                  </a:lnTo>
                  <a:lnTo>
                    <a:pt x="688" y="647"/>
                  </a:lnTo>
                  <a:lnTo>
                    <a:pt x="707" y="640"/>
                  </a:lnTo>
                  <a:lnTo>
                    <a:pt x="732" y="632"/>
                  </a:lnTo>
                  <a:lnTo>
                    <a:pt x="762" y="626"/>
                  </a:lnTo>
                  <a:lnTo>
                    <a:pt x="730" y="627"/>
                  </a:lnTo>
                  <a:lnTo>
                    <a:pt x="701" y="632"/>
                  </a:lnTo>
                  <a:lnTo>
                    <a:pt x="671" y="639"/>
                  </a:lnTo>
                  <a:lnTo>
                    <a:pt x="643" y="649"/>
                  </a:lnTo>
                  <a:lnTo>
                    <a:pt x="614" y="658"/>
                  </a:lnTo>
                  <a:lnTo>
                    <a:pt x="589" y="673"/>
                  </a:lnTo>
                  <a:lnTo>
                    <a:pt x="563" y="690"/>
                  </a:lnTo>
                  <a:lnTo>
                    <a:pt x="541" y="711"/>
                  </a:lnTo>
                  <a:lnTo>
                    <a:pt x="551" y="672"/>
                  </a:lnTo>
                  <a:lnTo>
                    <a:pt x="566" y="634"/>
                  </a:lnTo>
                  <a:lnTo>
                    <a:pt x="584" y="596"/>
                  </a:lnTo>
                  <a:lnTo>
                    <a:pt x="605" y="561"/>
                  </a:lnTo>
                  <a:lnTo>
                    <a:pt x="628" y="525"/>
                  </a:lnTo>
                  <a:lnTo>
                    <a:pt x="655" y="491"/>
                  </a:lnTo>
                  <a:lnTo>
                    <a:pt x="681" y="456"/>
                  </a:lnTo>
                  <a:lnTo>
                    <a:pt x="711" y="426"/>
                  </a:lnTo>
                  <a:lnTo>
                    <a:pt x="712" y="418"/>
                  </a:lnTo>
                  <a:lnTo>
                    <a:pt x="714" y="412"/>
                  </a:lnTo>
                  <a:lnTo>
                    <a:pt x="679" y="440"/>
                  </a:lnTo>
                  <a:lnTo>
                    <a:pt x="648" y="474"/>
                  </a:lnTo>
                  <a:lnTo>
                    <a:pt x="618" y="509"/>
                  </a:lnTo>
                  <a:lnTo>
                    <a:pt x="592" y="548"/>
                  </a:lnTo>
                  <a:lnTo>
                    <a:pt x="566" y="588"/>
                  </a:lnTo>
                  <a:lnTo>
                    <a:pt x="543" y="629"/>
                  </a:lnTo>
                  <a:lnTo>
                    <a:pt x="523" y="668"/>
                  </a:lnTo>
                  <a:lnTo>
                    <a:pt x="505" y="711"/>
                  </a:lnTo>
                  <a:lnTo>
                    <a:pt x="507" y="672"/>
                  </a:lnTo>
                  <a:lnTo>
                    <a:pt x="513" y="635"/>
                  </a:lnTo>
                  <a:lnTo>
                    <a:pt x="523" y="599"/>
                  </a:lnTo>
                  <a:lnTo>
                    <a:pt x="536" y="565"/>
                  </a:lnTo>
                  <a:lnTo>
                    <a:pt x="549" y="528"/>
                  </a:lnTo>
                  <a:lnTo>
                    <a:pt x="564" y="494"/>
                  </a:lnTo>
                  <a:lnTo>
                    <a:pt x="581" y="461"/>
                  </a:lnTo>
                  <a:lnTo>
                    <a:pt x="597" y="428"/>
                  </a:lnTo>
                  <a:lnTo>
                    <a:pt x="574" y="459"/>
                  </a:lnTo>
                  <a:lnTo>
                    <a:pt x="553" y="492"/>
                  </a:lnTo>
                  <a:lnTo>
                    <a:pt x="531" y="525"/>
                  </a:lnTo>
                  <a:lnTo>
                    <a:pt x="513" y="560"/>
                  </a:lnTo>
                  <a:lnTo>
                    <a:pt x="495" y="594"/>
                  </a:lnTo>
                  <a:lnTo>
                    <a:pt x="484" y="632"/>
                  </a:lnTo>
                  <a:lnTo>
                    <a:pt x="475" y="672"/>
                  </a:lnTo>
                  <a:lnTo>
                    <a:pt x="475" y="714"/>
                  </a:lnTo>
                  <a:lnTo>
                    <a:pt x="447" y="680"/>
                  </a:lnTo>
                  <a:lnTo>
                    <a:pt x="429" y="642"/>
                  </a:lnTo>
                  <a:lnTo>
                    <a:pt x="418" y="601"/>
                  </a:lnTo>
                  <a:lnTo>
                    <a:pt x="413" y="560"/>
                  </a:lnTo>
                  <a:lnTo>
                    <a:pt x="406" y="517"/>
                  </a:lnTo>
                  <a:lnTo>
                    <a:pt x="400" y="476"/>
                  </a:lnTo>
                  <a:lnTo>
                    <a:pt x="388" y="435"/>
                  </a:lnTo>
                  <a:lnTo>
                    <a:pt x="372" y="399"/>
                  </a:lnTo>
                  <a:lnTo>
                    <a:pt x="349" y="382"/>
                  </a:lnTo>
                  <a:lnTo>
                    <a:pt x="326" y="371"/>
                  </a:lnTo>
                  <a:lnTo>
                    <a:pt x="301" y="359"/>
                  </a:lnTo>
                  <a:lnTo>
                    <a:pt x="276" y="348"/>
                  </a:lnTo>
                  <a:lnTo>
                    <a:pt x="253" y="333"/>
                  </a:lnTo>
                  <a:lnTo>
                    <a:pt x="235" y="316"/>
                  </a:lnTo>
                  <a:lnTo>
                    <a:pt x="220" y="293"/>
                  </a:lnTo>
                  <a:lnTo>
                    <a:pt x="215" y="267"/>
                  </a:lnTo>
                  <a:lnTo>
                    <a:pt x="229" y="236"/>
                  </a:lnTo>
                  <a:lnTo>
                    <a:pt x="248" y="208"/>
                  </a:lnTo>
                  <a:lnTo>
                    <a:pt x="270" y="181"/>
                  </a:lnTo>
                  <a:lnTo>
                    <a:pt x="298" y="160"/>
                  </a:lnTo>
                  <a:lnTo>
                    <a:pt x="326" y="139"/>
                  </a:lnTo>
                  <a:lnTo>
                    <a:pt x="357" y="119"/>
                  </a:lnTo>
                  <a:lnTo>
                    <a:pt x="387" y="102"/>
                  </a:lnTo>
                  <a:lnTo>
                    <a:pt x="418" y="88"/>
                  </a:lnTo>
                  <a:lnTo>
                    <a:pt x="500" y="46"/>
                  </a:lnTo>
                  <a:lnTo>
                    <a:pt x="589" y="19"/>
                  </a:lnTo>
                  <a:lnTo>
                    <a:pt x="679" y="4"/>
                  </a:lnTo>
                  <a:lnTo>
                    <a:pt x="775" y="0"/>
                  </a:lnTo>
                  <a:lnTo>
                    <a:pt x="868" y="4"/>
                  </a:lnTo>
                  <a:lnTo>
                    <a:pt x="962" y="19"/>
                  </a:lnTo>
                  <a:lnTo>
                    <a:pt x="1053" y="40"/>
                  </a:lnTo>
                  <a:lnTo>
                    <a:pt x="1140" y="71"/>
                  </a:lnTo>
                  <a:lnTo>
                    <a:pt x="1288" y="137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25"/>
            <p:cNvSpPr>
              <a:spLocks/>
            </p:cNvSpPr>
            <p:nvPr/>
          </p:nvSpPr>
          <p:spPr bwMode="auto">
            <a:xfrm>
              <a:off x="3308" y="2573"/>
              <a:ext cx="10" cy="14"/>
            </a:xfrm>
            <a:custGeom>
              <a:avLst/>
              <a:gdLst>
                <a:gd name="T0" fmla="*/ 19 w 19"/>
                <a:gd name="T1" fmla="*/ 21 h 26"/>
                <a:gd name="T2" fmla="*/ 10 w 19"/>
                <a:gd name="T3" fmla="*/ 26 h 26"/>
                <a:gd name="T4" fmla="*/ 4 w 19"/>
                <a:gd name="T5" fmla="*/ 23 h 26"/>
                <a:gd name="T6" fmla="*/ 0 w 19"/>
                <a:gd name="T7" fmla="*/ 11 h 26"/>
                <a:gd name="T8" fmla="*/ 5 w 19"/>
                <a:gd name="T9" fmla="*/ 0 h 26"/>
                <a:gd name="T10" fmla="*/ 14 w 19"/>
                <a:gd name="T11" fmla="*/ 8 h 26"/>
                <a:gd name="T12" fmla="*/ 19 w 19"/>
                <a:gd name="T13" fmla="*/ 2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6">
                  <a:moveTo>
                    <a:pt x="19" y="21"/>
                  </a:moveTo>
                  <a:lnTo>
                    <a:pt x="10" y="26"/>
                  </a:lnTo>
                  <a:lnTo>
                    <a:pt x="4" y="23"/>
                  </a:lnTo>
                  <a:lnTo>
                    <a:pt x="0" y="11"/>
                  </a:lnTo>
                  <a:lnTo>
                    <a:pt x="5" y="0"/>
                  </a:lnTo>
                  <a:lnTo>
                    <a:pt x="14" y="8"/>
                  </a:lnTo>
                  <a:lnTo>
                    <a:pt x="19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26"/>
            <p:cNvSpPr>
              <a:spLocks/>
            </p:cNvSpPr>
            <p:nvPr/>
          </p:nvSpPr>
          <p:spPr bwMode="auto">
            <a:xfrm>
              <a:off x="4203" y="2656"/>
              <a:ext cx="579" cy="262"/>
            </a:xfrm>
            <a:custGeom>
              <a:avLst/>
              <a:gdLst>
                <a:gd name="T0" fmla="*/ 663 w 1040"/>
                <a:gd name="T1" fmla="*/ 86 h 471"/>
                <a:gd name="T2" fmla="*/ 510 w 1040"/>
                <a:gd name="T3" fmla="*/ 247 h 471"/>
                <a:gd name="T4" fmla="*/ 630 w 1040"/>
                <a:gd name="T5" fmla="*/ 219 h 471"/>
                <a:gd name="T6" fmla="*/ 803 w 1040"/>
                <a:gd name="T7" fmla="*/ 160 h 471"/>
                <a:gd name="T8" fmla="*/ 870 w 1040"/>
                <a:gd name="T9" fmla="*/ 169 h 471"/>
                <a:gd name="T10" fmla="*/ 916 w 1040"/>
                <a:gd name="T11" fmla="*/ 234 h 471"/>
                <a:gd name="T12" fmla="*/ 852 w 1040"/>
                <a:gd name="T13" fmla="*/ 255 h 471"/>
                <a:gd name="T14" fmla="*/ 791 w 1040"/>
                <a:gd name="T15" fmla="*/ 291 h 471"/>
                <a:gd name="T16" fmla="*/ 892 w 1040"/>
                <a:gd name="T17" fmla="*/ 262 h 471"/>
                <a:gd name="T18" fmla="*/ 1020 w 1040"/>
                <a:gd name="T19" fmla="*/ 271 h 471"/>
                <a:gd name="T20" fmla="*/ 966 w 1040"/>
                <a:gd name="T21" fmla="*/ 280 h 471"/>
                <a:gd name="T22" fmla="*/ 776 w 1040"/>
                <a:gd name="T23" fmla="*/ 337 h 471"/>
                <a:gd name="T24" fmla="*/ 706 w 1040"/>
                <a:gd name="T25" fmla="*/ 369 h 471"/>
                <a:gd name="T26" fmla="*/ 673 w 1040"/>
                <a:gd name="T27" fmla="*/ 390 h 471"/>
                <a:gd name="T28" fmla="*/ 721 w 1040"/>
                <a:gd name="T29" fmla="*/ 377 h 471"/>
                <a:gd name="T30" fmla="*/ 785 w 1040"/>
                <a:gd name="T31" fmla="*/ 357 h 471"/>
                <a:gd name="T32" fmla="*/ 916 w 1040"/>
                <a:gd name="T33" fmla="*/ 346 h 471"/>
                <a:gd name="T34" fmla="*/ 975 w 1040"/>
                <a:gd name="T35" fmla="*/ 408 h 471"/>
                <a:gd name="T36" fmla="*/ 1000 w 1040"/>
                <a:gd name="T37" fmla="*/ 464 h 471"/>
                <a:gd name="T38" fmla="*/ 888 w 1040"/>
                <a:gd name="T39" fmla="*/ 410 h 471"/>
                <a:gd name="T40" fmla="*/ 773 w 1040"/>
                <a:gd name="T41" fmla="*/ 424 h 471"/>
                <a:gd name="T42" fmla="*/ 676 w 1040"/>
                <a:gd name="T43" fmla="*/ 459 h 471"/>
                <a:gd name="T44" fmla="*/ 650 w 1040"/>
                <a:gd name="T45" fmla="*/ 426 h 471"/>
                <a:gd name="T46" fmla="*/ 569 w 1040"/>
                <a:gd name="T47" fmla="*/ 418 h 471"/>
                <a:gd name="T48" fmla="*/ 520 w 1040"/>
                <a:gd name="T49" fmla="*/ 424 h 471"/>
                <a:gd name="T50" fmla="*/ 564 w 1040"/>
                <a:gd name="T51" fmla="*/ 390 h 471"/>
                <a:gd name="T52" fmla="*/ 558 w 1040"/>
                <a:gd name="T53" fmla="*/ 382 h 471"/>
                <a:gd name="T54" fmla="*/ 387 w 1040"/>
                <a:gd name="T55" fmla="*/ 449 h 471"/>
                <a:gd name="T56" fmla="*/ 250 w 1040"/>
                <a:gd name="T57" fmla="*/ 436 h 471"/>
                <a:gd name="T58" fmla="*/ 145 w 1040"/>
                <a:gd name="T59" fmla="*/ 446 h 471"/>
                <a:gd name="T60" fmla="*/ 84 w 1040"/>
                <a:gd name="T61" fmla="*/ 433 h 471"/>
                <a:gd name="T62" fmla="*/ 151 w 1040"/>
                <a:gd name="T63" fmla="*/ 393 h 471"/>
                <a:gd name="T64" fmla="*/ 189 w 1040"/>
                <a:gd name="T65" fmla="*/ 355 h 471"/>
                <a:gd name="T66" fmla="*/ 130 w 1040"/>
                <a:gd name="T67" fmla="*/ 332 h 471"/>
                <a:gd name="T68" fmla="*/ 46 w 1040"/>
                <a:gd name="T69" fmla="*/ 350 h 471"/>
                <a:gd name="T70" fmla="*/ 10 w 1040"/>
                <a:gd name="T71" fmla="*/ 347 h 471"/>
                <a:gd name="T72" fmla="*/ 76 w 1040"/>
                <a:gd name="T73" fmla="*/ 314 h 471"/>
                <a:gd name="T74" fmla="*/ 148 w 1040"/>
                <a:gd name="T75" fmla="*/ 314 h 471"/>
                <a:gd name="T76" fmla="*/ 212 w 1040"/>
                <a:gd name="T77" fmla="*/ 318 h 471"/>
                <a:gd name="T78" fmla="*/ 161 w 1040"/>
                <a:gd name="T79" fmla="*/ 295 h 471"/>
                <a:gd name="T80" fmla="*/ 110 w 1040"/>
                <a:gd name="T81" fmla="*/ 270 h 471"/>
                <a:gd name="T82" fmla="*/ 158 w 1040"/>
                <a:gd name="T83" fmla="*/ 227 h 471"/>
                <a:gd name="T84" fmla="*/ 224 w 1040"/>
                <a:gd name="T85" fmla="*/ 237 h 471"/>
                <a:gd name="T86" fmla="*/ 295 w 1040"/>
                <a:gd name="T87" fmla="*/ 271 h 471"/>
                <a:gd name="T88" fmla="*/ 306 w 1040"/>
                <a:gd name="T89" fmla="*/ 309 h 471"/>
                <a:gd name="T90" fmla="*/ 336 w 1040"/>
                <a:gd name="T91" fmla="*/ 250 h 471"/>
                <a:gd name="T92" fmla="*/ 352 w 1040"/>
                <a:gd name="T93" fmla="*/ 267 h 471"/>
                <a:gd name="T94" fmla="*/ 385 w 1040"/>
                <a:gd name="T95" fmla="*/ 276 h 471"/>
                <a:gd name="T96" fmla="*/ 411 w 1040"/>
                <a:gd name="T97" fmla="*/ 220 h 471"/>
                <a:gd name="T98" fmla="*/ 461 w 1040"/>
                <a:gd name="T99" fmla="*/ 163 h 471"/>
                <a:gd name="T100" fmla="*/ 462 w 1040"/>
                <a:gd name="T101" fmla="*/ 186 h 471"/>
                <a:gd name="T102" fmla="*/ 426 w 1040"/>
                <a:gd name="T103" fmla="*/ 257 h 471"/>
                <a:gd name="T104" fmla="*/ 462 w 1040"/>
                <a:gd name="T105" fmla="*/ 230 h 471"/>
                <a:gd name="T106" fmla="*/ 495 w 1040"/>
                <a:gd name="T107" fmla="*/ 178 h 471"/>
                <a:gd name="T108" fmla="*/ 663 w 1040"/>
                <a:gd name="T109" fmla="*/ 23 h 471"/>
                <a:gd name="T110" fmla="*/ 831 w 1040"/>
                <a:gd name="T111" fmla="*/ 12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40" h="471">
                  <a:moveTo>
                    <a:pt x="864" y="31"/>
                  </a:moveTo>
                  <a:lnTo>
                    <a:pt x="808" y="30"/>
                  </a:lnTo>
                  <a:lnTo>
                    <a:pt x="757" y="40"/>
                  </a:lnTo>
                  <a:lnTo>
                    <a:pt x="707" y="58"/>
                  </a:lnTo>
                  <a:lnTo>
                    <a:pt x="663" y="86"/>
                  </a:lnTo>
                  <a:lnTo>
                    <a:pt x="620" y="117"/>
                  </a:lnTo>
                  <a:lnTo>
                    <a:pt x="581" y="155"/>
                  </a:lnTo>
                  <a:lnTo>
                    <a:pt x="545" y="193"/>
                  </a:lnTo>
                  <a:lnTo>
                    <a:pt x="513" y="235"/>
                  </a:lnTo>
                  <a:lnTo>
                    <a:pt x="510" y="247"/>
                  </a:lnTo>
                  <a:lnTo>
                    <a:pt x="510" y="260"/>
                  </a:lnTo>
                  <a:lnTo>
                    <a:pt x="531" y="260"/>
                  </a:lnTo>
                  <a:lnTo>
                    <a:pt x="564" y="245"/>
                  </a:lnTo>
                  <a:lnTo>
                    <a:pt x="597" y="232"/>
                  </a:lnTo>
                  <a:lnTo>
                    <a:pt x="630" y="219"/>
                  </a:lnTo>
                  <a:lnTo>
                    <a:pt x="665" y="206"/>
                  </a:lnTo>
                  <a:lnTo>
                    <a:pt x="699" y="193"/>
                  </a:lnTo>
                  <a:lnTo>
                    <a:pt x="734" y="181"/>
                  </a:lnTo>
                  <a:lnTo>
                    <a:pt x="768" y="169"/>
                  </a:lnTo>
                  <a:lnTo>
                    <a:pt x="803" y="160"/>
                  </a:lnTo>
                  <a:lnTo>
                    <a:pt x="816" y="155"/>
                  </a:lnTo>
                  <a:lnTo>
                    <a:pt x="831" y="156"/>
                  </a:lnTo>
                  <a:lnTo>
                    <a:pt x="844" y="158"/>
                  </a:lnTo>
                  <a:lnTo>
                    <a:pt x="859" y="165"/>
                  </a:lnTo>
                  <a:lnTo>
                    <a:pt x="870" y="169"/>
                  </a:lnTo>
                  <a:lnTo>
                    <a:pt x="883" y="178"/>
                  </a:lnTo>
                  <a:lnTo>
                    <a:pt x="895" y="186"/>
                  </a:lnTo>
                  <a:lnTo>
                    <a:pt x="908" y="196"/>
                  </a:lnTo>
                  <a:lnTo>
                    <a:pt x="933" y="230"/>
                  </a:lnTo>
                  <a:lnTo>
                    <a:pt x="916" y="234"/>
                  </a:lnTo>
                  <a:lnTo>
                    <a:pt x="903" y="239"/>
                  </a:lnTo>
                  <a:lnTo>
                    <a:pt x="888" y="242"/>
                  </a:lnTo>
                  <a:lnTo>
                    <a:pt x="877" y="247"/>
                  </a:lnTo>
                  <a:lnTo>
                    <a:pt x="864" y="250"/>
                  </a:lnTo>
                  <a:lnTo>
                    <a:pt x="852" y="255"/>
                  </a:lnTo>
                  <a:lnTo>
                    <a:pt x="839" y="260"/>
                  </a:lnTo>
                  <a:lnTo>
                    <a:pt x="827" y="270"/>
                  </a:lnTo>
                  <a:lnTo>
                    <a:pt x="814" y="273"/>
                  </a:lnTo>
                  <a:lnTo>
                    <a:pt x="803" y="283"/>
                  </a:lnTo>
                  <a:lnTo>
                    <a:pt x="791" y="291"/>
                  </a:lnTo>
                  <a:lnTo>
                    <a:pt x="780" y="301"/>
                  </a:lnTo>
                  <a:lnTo>
                    <a:pt x="806" y="291"/>
                  </a:lnTo>
                  <a:lnTo>
                    <a:pt x="834" y="281"/>
                  </a:lnTo>
                  <a:lnTo>
                    <a:pt x="862" y="270"/>
                  </a:lnTo>
                  <a:lnTo>
                    <a:pt x="892" y="262"/>
                  </a:lnTo>
                  <a:lnTo>
                    <a:pt x="921" y="253"/>
                  </a:lnTo>
                  <a:lnTo>
                    <a:pt x="951" y="252"/>
                  </a:lnTo>
                  <a:lnTo>
                    <a:pt x="980" y="253"/>
                  </a:lnTo>
                  <a:lnTo>
                    <a:pt x="1012" y="263"/>
                  </a:lnTo>
                  <a:lnTo>
                    <a:pt x="1020" y="271"/>
                  </a:lnTo>
                  <a:lnTo>
                    <a:pt x="1028" y="281"/>
                  </a:lnTo>
                  <a:lnTo>
                    <a:pt x="1033" y="291"/>
                  </a:lnTo>
                  <a:lnTo>
                    <a:pt x="1040" y="301"/>
                  </a:lnTo>
                  <a:lnTo>
                    <a:pt x="1002" y="285"/>
                  </a:lnTo>
                  <a:lnTo>
                    <a:pt x="966" y="280"/>
                  </a:lnTo>
                  <a:lnTo>
                    <a:pt x="928" y="283"/>
                  </a:lnTo>
                  <a:lnTo>
                    <a:pt x="890" y="295"/>
                  </a:lnTo>
                  <a:lnTo>
                    <a:pt x="850" y="308"/>
                  </a:lnTo>
                  <a:lnTo>
                    <a:pt x="813" y="322"/>
                  </a:lnTo>
                  <a:lnTo>
                    <a:pt x="776" y="337"/>
                  </a:lnTo>
                  <a:lnTo>
                    <a:pt x="742" y="352"/>
                  </a:lnTo>
                  <a:lnTo>
                    <a:pt x="732" y="355"/>
                  </a:lnTo>
                  <a:lnTo>
                    <a:pt x="724" y="360"/>
                  </a:lnTo>
                  <a:lnTo>
                    <a:pt x="714" y="364"/>
                  </a:lnTo>
                  <a:lnTo>
                    <a:pt x="706" y="369"/>
                  </a:lnTo>
                  <a:lnTo>
                    <a:pt x="694" y="372"/>
                  </a:lnTo>
                  <a:lnTo>
                    <a:pt x="684" y="375"/>
                  </a:lnTo>
                  <a:lnTo>
                    <a:pt x="674" y="380"/>
                  </a:lnTo>
                  <a:lnTo>
                    <a:pt x="666" y="387"/>
                  </a:lnTo>
                  <a:lnTo>
                    <a:pt x="673" y="390"/>
                  </a:lnTo>
                  <a:lnTo>
                    <a:pt x="683" y="388"/>
                  </a:lnTo>
                  <a:lnTo>
                    <a:pt x="689" y="383"/>
                  </a:lnTo>
                  <a:lnTo>
                    <a:pt x="699" y="382"/>
                  </a:lnTo>
                  <a:lnTo>
                    <a:pt x="709" y="378"/>
                  </a:lnTo>
                  <a:lnTo>
                    <a:pt x="721" y="377"/>
                  </a:lnTo>
                  <a:lnTo>
                    <a:pt x="730" y="373"/>
                  </a:lnTo>
                  <a:lnTo>
                    <a:pt x="740" y="372"/>
                  </a:lnTo>
                  <a:lnTo>
                    <a:pt x="750" y="369"/>
                  </a:lnTo>
                  <a:lnTo>
                    <a:pt x="762" y="365"/>
                  </a:lnTo>
                  <a:lnTo>
                    <a:pt x="785" y="357"/>
                  </a:lnTo>
                  <a:lnTo>
                    <a:pt x="811" y="350"/>
                  </a:lnTo>
                  <a:lnTo>
                    <a:pt x="837" y="344"/>
                  </a:lnTo>
                  <a:lnTo>
                    <a:pt x="865" y="341"/>
                  </a:lnTo>
                  <a:lnTo>
                    <a:pt x="890" y="341"/>
                  </a:lnTo>
                  <a:lnTo>
                    <a:pt x="916" y="346"/>
                  </a:lnTo>
                  <a:lnTo>
                    <a:pt x="938" y="357"/>
                  </a:lnTo>
                  <a:lnTo>
                    <a:pt x="959" y="378"/>
                  </a:lnTo>
                  <a:lnTo>
                    <a:pt x="964" y="388"/>
                  </a:lnTo>
                  <a:lnTo>
                    <a:pt x="971" y="398"/>
                  </a:lnTo>
                  <a:lnTo>
                    <a:pt x="975" y="408"/>
                  </a:lnTo>
                  <a:lnTo>
                    <a:pt x="982" y="420"/>
                  </a:lnTo>
                  <a:lnTo>
                    <a:pt x="985" y="429"/>
                  </a:lnTo>
                  <a:lnTo>
                    <a:pt x="990" y="439"/>
                  </a:lnTo>
                  <a:lnTo>
                    <a:pt x="995" y="451"/>
                  </a:lnTo>
                  <a:lnTo>
                    <a:pt x="1000" y="464"/>
                  </a:lnTo>
                  <a:lnTo>
                    <a:pt x="979" y="449"/>
                  </a:lnTo>
                  <a:lnTo>
                    <a:pt x="957" y="436"/>
                  </a:lnTo>
                  <a:lnTo>
                    <a:pt x="934" y="424"/>
                  </a:lnTo>
                  <a:lnTo>
                    <a:pt x="913" y="416"/>
                  </a:lnTo>
                  <a:lnTo>
                    <a:pt x="888" y="410"/>
                  </a:lnTo>
                  <a:lnTo>
                    <a:pt x="864" y="408"/>
                  </a:lnTo>
                  <a:lnTo>
                    <a:pt x="839" y="408"/>
                  </a:lnTo>
                  <a:lnTo>
                    <a:pt x="816" y="415"/>
                  </a:lnTo>
                  <a:lnTo>
                    <a:pt x="793" y="416"/>
                  </a:lnTo>
                  <a:lnTo>
                    <a:pt x="773" y="424"/>
                  </a:lnTo>
                  <a:lnTo>
                    <a:pt x="753" y="433"/>
                  </a:lnTo>
                  <a:lnTo>
                    <a:pt x="735" y="443"/>
                  </a:lnTo>
                  <a:lnTo>
                    <a:pt x="716" y="449"/>
                  </a:lnTo>
                  <a:lnTo>
                    <a:pt x="696" y="456"/>
                  </a:lnTo>
                  <a:lnTo>
                    <a:pt x="676" y="459"/>
                  </a:lnTo>
                  <a:lnTo>
                    <a:pt x="656" y="457"/>
                  </a:lnTo>
                  <a:lnTo>
                    <a:pt x="655" y="449"/>
                  </a:lnTo>
                  <a:lnTo>
                    <a:pt x="655" y="441"/>
                  </a:lnTo>
                  <a:lnTo>
                    <a:pt x="653" y="433"/>
                  </a:lnTo>
                  <a:lnTo>
                    <a:pt x="650" y="426"/>
                  </a:lnTo>
                  <a:lnTo>
                    <a:pt x="633" y="420"/>
                  </a:lnTo>
                  <a:lnTo>
                    <a:pt x="617" y="416"/>
                  </a:lnTo>
                  <a:lnTo>
                    <a:pt x="600" y="416"/>
                  </a:lnTo>
                  <a:lnTo>
                    <a:pt x="586" y="418"/>
                  </a:lnTo>
                  <a:lnTo>
                    <a:pt x="569" y="418"/>
                  </a:lnTo>
                  <a:lnTo>
                    <a:pt x="554" y="421"/>
                  </a:lnTo>
                  <a:lnTo>
                    <a:pt x="538" y="423"/>
                  </a:lnTo>
                  <a:lnTo>
                    <a:pt x="523" y="424"/>
                  </a:lnTo>
                  <a:lnTo>
                    <a:pt x="522" y="424"/>
                  </a:lnTo>
                  <a:lnTo>
                    <a:pt x="520" y="424"/>
                  </a:lnTo>
                  <a:lnTo>
                    <a:pt x="526" y="418"/>
                  </a:lnTo>
                  <a:lnTo>
                    <a:pt x="535" y="411"/>
                  </a:lnTo>
                  <a:lnTo>
                    <a:pt x="545" y="405"/>
                  </a:lnTo>
                  <a:lnTo>
                    <a:pt x="554" y="398"/>
                  </a:lnTo>
                  <a:lnTo>
                    <a:pt x="564" y="390"/>
                  </a:lnTo>
                  <a:lnTo>
                    <a:pt x="574" y="383"/>
                  </a:lnTo>
                  <a:lnTo>
                    <a:pt x="584" y="375"/>
                  </a:lnTo>
                  <a:lnTo>
                    <a:pt x="596" y="369"/>
                  </a:lnTo>
                  <a:lnTo>
                    <a:pt x="591" y="367"/>
                  </a:lnTo>
                  <a:lnTo>
                    <a:pt x="558" y="382"/>
                  </a:lnTo>
                  <a:lnTo>
                    <a:pt x="525" y="400"/>
                  </a:lnTo>
                  <a:lnTo>
                    <a:pt x="490" y="415"/>
                  </a:lnTo>
                  <a:lnTo>
                    <a:pt x="457" y="429"/>
                  </a:lnTo>
                  <a:lnTo>
                    <a:pt x="421" y="439"/>
                  </a:lnTo>
                  <a:lnTo>
                    <a:pt x="387" y="449"/>
                  </a:lnTo>
                  <a:lnTo>
                    <a:pt x="349" y="452"/>
                  </a:lnTo>
                  <a:lnTo>
                    <a:pt x="313" y="451"/>
                  </a:lnTo>
                  <a:lnTo>
                    <a:pt x="291" y="441"/>
                  </a:lnTo>
                  <a:lnTo>
                    <a:pt x="272" y="438"/>
                  </a:lnTo>
                  <a:lnTo>
                    <a:pt x="250" y="436"/>
                  </a:lnTo>
                  <a:lnTo>
                    <a:pt x="229" y="438"/>
                  </a:lnTo>
                  <a:lnTo>
                    <a:pt x="206" y="438"/>
                  </a:lnTo>
                  <a:lnTo>
                    <a:pt x="184" y="441"/>
                  </a:lnTo>
                  <a:lnTo>
                    <a:pt x="163" y="443"/>
                  </a:lnTo>
                  <a:lnTo>
                    <a:pt x="145" y="446"/>
                  </a:lnTo>
                  <a:lnTo>
                    <a:pt x="92" y="471"/>
                  </a:lnTo>
                  <a:lnTo>
                    <a:pt x="84" y="461"/>
                  </a:lnTo>
                  <a:lnTo>
                    <a:pt x="82" y="452"/>
                  </a:lnTo>
                  <a:lnTo>
                    <a:pt x="81" y="441"/>
                  </a:lnTo>
                  <a:lnTo>
                    <a:pt x="84" y="433"/>
                  </a:lnTo>
                  <a:lnTo>
                    <a:pt x="94" y="421"/>
                  </a:lnTo>
                  <a:lnTo>
                    <a:pt x="109" y="413"/>
                  </a:lnTo>
                  <a:lnTo>
                    <a:pt x="123" y="405"/>
                  </a:lnTo>
                  <a:lnTo>
                    <a:pt x="138" y="400"/>
                  </a:lnTo>
                  <a:lnTo>
                    <a:pt x="151" y="393"/>
                  </a:lnTo>
                  <a:lnTo>
                    <a:pt x="166" y="387"/>
                  </a:lnTo>
                  <a:lnTo>
                    <a:pt x="179" y="378"/>
                  </a:lnTo>
                  <a:lnTo>
                    <a:pt x="194" y="370"/>
                  </a:lnTo>
                  <a:lnTo>
                    <a:pt x="193" y="360"/>
                  </a:lnTo>
                  <a:lnTo>
                    <a:pt x="189" y="355"/>
                  </a:lnTo>
                  <a:lnTo>
                    <a:pt x="183" y="350"/>
                  </a:lnTo>
                  <a:lnTo>
                    <a:pt x="178" y="347"/>
                  </a:lnTo>
                  <a:lnTo>
                    <a:pt x="161" y="342"/>
                  </a:lnTo>
                  <a:lnTo>
                    <a:pt x="150" y="337"/>
                  </a:lnTo>
                  <a:lnTo>
                    <a:pt x="130" y="332"/>
                  </a:lnTo>
                  <a:lnTo>
                    <a:pt x="112" y="332"/>
                  </a:lnTo>
                  <a:lnTo>
                    <a:pt x="94" y="334"/>
                  </a:lnTo>
                  <a:lnTo>
                    <a:pt x="79" y="339"/>
                  </a:lnTo>
                  <a:lnTo>
                    <a:pt x="61" y="344"/>
                  </a:lnTo>
                  <a:lnTo>
                    <a:pt x="46" y="350"/>
                  </a:lnTo>
                  <a:lnTo>
                    <a:pt x="30" y="355"/>
                  </a:lnTo>
                  <a:lnTo>
                    <a:pt x="15" y="362"/>
                  </a:lnTo>
                  <a:lnTo>
                    <a:pt x="0" y="373"/>
                  </a:lnTo>
                  <a:lnTo>
                    <a:pt x="2" y="360"/>
                  </a:lnTo>
                  <a:lnTo>
                    <a:pt x="10" y="347"/>
                  </a:lnTo>
                  <a:lnTo>
                    <a:pt x="20" y="334"/>
                  </a:lnTo>
                  <a:lnTo>
                    <a:pt x="35" y="326"/>
                  </a:lnTo>
                  <a:lnTo>
                    <a:pt x="46" y="318"/>
                  </a:lnTo>
                  <a:lnTo>
                    <a:pt x="63" y="316"/>
                  </a:lnTo>
                  <a:lnTo>
                    <a:pt x="76" y="314"/>
                  </a:lnTo>
                  <a:lnTo>
                    <a:pt x="91" y="313"/>
                  </a:lnTo>
                  <a:lnTo>
                    <a:pt x="104" y="309"/>
                  </a:lnTo>
                  <a:lnTo>
                    <a:pt x="119" y="311"/>
                  </a:lnTo>
                  <a:lnTo>
                    <a:pt x="133" y="311"/>
                  </a:lnTo>
                  <a:lnTo>
                    <a:pt x="148" y="314"/>
                  </a:lnTo>
                  <a:lnTo>
                    <a:pt x="163" y="314"/>
                  </a:lnTo>
                  <a:lnTo>
                    <a:pt x="178" y="318"/>
                  </a:lnTo>
                  <a:lnTo>
                    <a:pt x="193" y="319"/>
                  </a:lnTo>
                  <a:lnTo>
                    <a:pt x="207" y="322"/>
                  </a:lnTo>
                  <a:lnTo>
                    <a:pt x="212" y="318"/>
                  </a:lnTo>
                  <a:lnTo>
                    <a:pt x="214" y="313"/>
                  </a:lnTo>
                  <a:lnTo>
                    <a:pt x="201" y="304"/>
                  </a:lnTo>
                  <a:lnTo>
                    <a:pt x="188" y="301"/>
                  </a:lnTo>
                  <a:lnTo>
                    <a:pt x="174" y="296"/>
                  </a:lnTo>
                  <a:lnTo>
                    <a:pt x="161" y="295"/>
                  </a:lnTo>
                  <a:lnTo>
                    <a:pt x="146" y="290"/>
                  </a:lnTo>
                  <a:lnTo>
                    <a:pt x="133" y="288"/>
                  </a:lnTo>
                  <a:lnTo>
                    <a:pt x="120" y="285"/>
                  </a:lnTo>
                  <a:lnTo>
                    <a:pt x="107" y="283"/>
                  </a:lnTo>
                  <a:lnTo>
                    <a:pt x="110" y="270"/>
                  </a:lnTo>
                  <a:lnTo>
                    <a:pt x="117" y="260"/>
                  </a:lnTo>
                  <a:lnTo>
                    <a:pt x="125" y="248"/>
                  </a:lnTo>
                  <a:lnTo>
                    <a:pt x="135" y="242"/>
                  </a:lnTo>
                  <a:lnTo>
                    <a:pt x="145" y="232"/>
                  </a:lnTo>
                  <a:lnTo>
                    <a:pt x="158" y="227"/>
                  </a:lnTo>
                  <a:lnTo>
                    <a:pt x="170" y="222"/>
                  </a:lnTo>
                  <a:lnTo>
                    <a:pt x="183" y="220"/>
                  </a:lnTo>
                  <a:lnTo>
                    <a:pt x="196" y="225"/>
                  </a:lnTo>
                  <a:lnTo>
                    <a:pt x="211" y="230"/>
                  </a:lnTo>
                  <a:lnTo>
                    <a:pt x="224" y="237"/>
                  </a:lnTo>
                  <a:lnTo>
                    <a:pt x="239" y="244"/>
                  </a:lnTo>
                  <a:lnTo>
                    <a:pt x="252" y="248"/>
                  </a:lnTo>
                  <a:lnTo>
                    <a:pt x="267" y="257"/>
                  </a:lnTo>
                  <a:lnTo>
                    <a:pt x="280" y="263"/>
                  </a:lnTo>
                  <a:lnTo>
                    <a:pt x="295" y="271"/>
                  </a:lnTo>
                  <a:lnTo>
                    <a:pt x="291" y="283"/>
                  </a:lnTo>
                  <a:lnTo>
                    <a:pt x="288" y="296"/>
                  </a:lnTo>
                  <a:lnTo>
                    <a:pt x="286" y="308"/>
                  </a:lnTo>
                  <a:lnTo>
                    <a:pt x="295" y="318"/>
                  </a:lnTo>
                  <a:lnTo>
                    <a:pt x="306" y="309"/>
                  </a:lnTo>
                  <a:lnTo>
                    <a:pt x="313" y="298"/>
                  </a:lnTo>
                  <a:lnTo>
                    <a:pt x="316" y="285"/>
                  </a:lnTo>
                  <a:lnTo>
                    <a:pt x="324" y="273"/>
                  </a:lnTo>
                  <a:lnTo>
                    <a:pt x="329" y="262"/>
                  </a:lnTo>
                  <a:lnTo>
                    <a:pt x="336" y="250"/>
                  </a:lnTo>
                  <a:lnTo>
                    <a:pt x="342" y="240"/>
                  </a:lnTo>
                  <a:lnTo>
                    <a:pt x="352" y="234"/>
                  </a:lnTo>
                  <a:lnTo>
                    <a:pt x="355" y="245"/>
                  </a:lnTo>
                  <a:lnTo>
                    <a:pt x="354" y="260"/>
                  </a:lnTo>
                  <a:lnTo>
                    <a:pt x="352" y="267"/>
                  </a:lnTo>
                  <a:lnTo>
                    <a:pt x="354" y="273"/>
                  </a:lnTo>
                  <a:lnTo>
                    <a:pt x="359" y="276"/>
                  </a:lnTo>
                  <a:lnTo>
                    <a:pt x="370" y="281"/>
                  </a:lnTo>
                  <a:lnTo>
                    <a:pt x="380" y="280"/>
                  </a:lnTo>
                  <a:lnTo>
                    <a:pt x="385" y="276"/>
                  </a:lnTo>
                  <a:lnTo>
                    <a:pt x="388" y="270"/>
                  </a:lnTo>
                  <a:lnTo>
                    <a:pt x="392" y="263"/>
                  </a:lnTo>
                  <a:lnTo>
                    <a:pt x="393" y="245"/>
                  </a:lnTo>
                  <a:lnTo>
                    <a:pt x="403" y="234"/>
                  </a:lnTo>
                  <a:lnTo>
                    <a:pt x="411" y="220"/>
                  </a:lnTo>
                  <a:lnTo>
                    <a:pt x="420" y="209"/>
                  </a:lnTo>
                  <a:lnTo>
                    <a:pt x="429" y="196"/>
                  </a:lnTo>
                  <a:lnTo>
                    <a:pt x="439" y="184"/>
                  </a:lnTo>
                  <a:lnTo>
                    <a:pt x="449" y="173"/>
                  </a:lnTo>
                  <a:lnTo>
                    <a:pt x="461" y="163"/>
                  </a:lnTo>
                  <a:lnTo>
                    <a:pt x="472" y="153"/>
                  </a:lnTo>
                  <a:lnTo>
                    <a:pt x="487" y="148"/>
                  </a:lnTo>
                  <a:lnTo>
                    <a:pt x="479" y="160"/>
                  </a:lnTo>
                  <a:lnTo>
                    <a:pt x="471" y="173"/>
                  </a:lnTo>
                  <a:lnTo>
                    <a:pt x="462" y="186"/>
                  </a:lnTo>
                  <a:lnTo>
                    <a:pt x="454" y="201"/>
                  </a:lnTo>
                  <a:lnTo>
                    <a:pt x="446" y="214"/>
                  </a:lnTo>
                  <a:lnTo>
                    <a:pt x="439" y="227"/>
                  </a:lnTo>
                  <a:lnTo>
                    <a:pt x="431" y="242"/>
                  </a:lnTo>
                  <a:lnTo>
                    <a:pt x="426" y="257"/>
                  </a:lnTo>
                  <a:lnTo>
                    <a:pt x="431" y="260"/>
                  </a:lnTo>
                  <a:lnTo>
                    <a:pt x="439" y="262"/>
                  </a:lnTo>
                  <a:lnTo>
                    <a:pt x="448" y="252"/>
                  </a:lnTo>
                  <a:lnTo>
                    <a:pt x="456" y="242"/>
                  </a:lnTo>
                  <a:lnTo>
                    <a:pt x="462" y="230"/>
                  </a:lnTo>
                  <a:lnTo>
                    <a:pt x="469" y="220"/>
                  </a:lnTo>
                  <a:lnTo>
                    <a:pt x="474" y="209"/>
                  </a:lnTo>
                  <a:lnTo>
                    <a:pt x="479" y="197"/>
                  </a:lnTo>
                  <a:lnTo>
                    <a:pt x="485" y="188"/>
                  </a:lnTo>
                  <a:lnTo>
                    <a:pt x="495" y="178"/>
                  </a:lnTo>
                  <a:lnTo>
                    <a:pt x="523" y="138"/>
                  </a:lnTo>
                  <a:lnTo>
                    <a:pt x="554" y="104"/>
                  </a:lnTo>
                  <a:lnTo>
                    <a:pt x="587" y="72"/>
                  </a:lnTo>
                  <a:lnTo>
                    <a:pt x="625" y="46"/>
                  </a:lnTo>
                  <a:lnTo>
                    <a:pt x="663" y="23"/>
                  </a:lnTo>
                  <a:lnTo>
                    <a:pt x="706" y="8"/>
                  </a:lnTo>
                  <a:lnTo>
                    <a:pt x="750" y="0"/>
                  </a:lnTo>
                  <a:lnTo>
                    <a:pt x="798" y="2"/>
                  </a:lnTo>
                  <a:lnTo>
                    <a:pt x="814" y="7"/>
                  </a:lnTo>
                  <a:lnTo>
                    <a:pt x="831" y="12"/>
                  </a:lnTo>
                  <a:lnTo>
                    <a:pt x="847" y="18"/>
                  </a:lnTo>
                  <a:lnTo>
                    <a:pt x="864" y="31"/>
                  </a:lnTo>
                  <a:close/>
                </a:path>
              </a:pathLst>
            </a:custGeom>
            <a:solidFill>
              <a:srgbClr val="DFBF9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27"/>
            <p:cNvSpPr>
              <a:spLocks/>
            </p:cNvSpPr>
            <p:nvPr/>
          </p:nvSpPr>
          <p:spPr bwMode="auto">
            <a:xfrm>
              <a:off x="4770" y="2671"/>
              <a:ext cx="44" cy="17"/>
            </a:xfrm>
            <a:custGeom>
              <a:avLst/>
              <a:gdLst>
                <a:gd name="T0" fmla="*/ 79 w 79"/>
                <a:gd name="T1" fmla="*/ 0 h 29"/>
                <a:gd name="T2" fmla="*/ 74 w 79"/>
                <a:gd name="T3" fmla="*/ 8 h 29"/>
                <a:gd name="T4" fmla="*/ 64 w 79"/>
                <a:gd name="T5" fmla="*/ 16 h 29"/>
                <a:gd name="T6" fmla="*/ 53 w 79"/>
                <a:gd name="T7" fmla="*/ 21 h 29"/>
                <a:gd name="T8" fmla="*/ 41 w 79"/>
                <a:gd name="T9" fmla="*/ 28 h 29"/>
                <a:gd name="T10" fmla="*/ 30 w 79"/>
                <a:gd name="T11" fmla="*/ 28 h 29"/>
                <a:gd name="T12" fmla="*/ 20 w 79"/>
                <a:gd name="T13" fmla="*/ 29 h 29"/>
                <a:gd name="T14" fmla="*/ 8 w 79"/>
                <a:gd name="T15" fmla="*/ 28 h 29"/>
                <a:gd name="T16" fmla="*/ 0 w 79"/>
                <a:gd name="T17" fmla="*/ 23 h 29"/>
                <a:gd name="T18" fmla="*/ 2 w 79"/>
                <a:gd name="T19" fmla="*/ 11 h 29"/>
                <a:gd name="T20" fmla="*/ 12 w 79"/>
                <a:gd name="T21" fmla="*/ 10 h 29"/>
                <a:gd name="T22" fmla="*/ 22 w 79"/>
                <a:gd name="T23" fmla="*/ 8 h 29"/>
                <a:gd name="T24" fmla="*/ 32 w 79"/>
                <a:gd name="T25" fmla="*/ 6 h 29"/>
                <a:gd name="T26" fmla="*/ 41 w 79"/>
                <a:gd name="T27" fmla="*/ 6 h 29"/>
                <a:gd name="T28" fmla="*/ 50 w 79"/>
                <a:gd name="T29" fmla="*/ 5 h 29"/>
                <a:gd name="T30" fmla="*/ 59 w 79"/>
                <a:gd name="T31" fmla="*/ 3 h 29"/>
                <a:gd name="T32" fmla="*/ 69 w 79"/>
                <a:gd name="T33" fmla="*/ 1 h 29"/>
                <a:gd name="T34" fmla="*/ 79 w 79"/>
                <a:gd name="T3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9" h="29">
                  <a:moveTo>
                    <a:pt x="79" y="0"/>
                  </a:moveTo>
                  <a:lnTo>
                    <a:pt x="74" y="8"/>
                  </a:lnTo>
                  <a:lnTo>
                    <a:pt x="64" y="16"/>
                  </a:lnTo>
                  <a:lnTo>
                    <a:pt x="53" y="21"/>
                  </a:lnTo>
                  <a:lnTo>
                    <a:pt x="41" y="28"/>
                  </a:lnTo>
                  <a:lnTo>
                    <a:pt x="30" y="28"/>
                  </a:lnTo>
                  <a:lnTo>
                    <a:pt x="20" y="29"/>
                  </a:lnTo>
                  <a:lnTo>
                    <a:pt x="8" y="28"/>
                  </a:lnTo>
                  <a:lnTo>
                    <a:pt x="0" y="23"/>
                  </a:lnTo>
                  <a:lnTo>
                    <a:pt x="2" y="11"/>
                  </a:lnTo>
                  <a:lnTo>
                    <a:pt x="12" y="10"/>
                  </a:lnTo>
                  <a:lnTo>
                    <a:pt x="22" y="8"/>
                  </a:lnTo>
                  <a:lnTo>
                    <a:pt x="32" y="6"/>
                  </a:lnTo>
                  <a:lnTo>
                    <a:pt x="41" y="6"/>
                  </a:lnTo>
                  <a:lnTo>
                    <a:pt x="50" y="5"/>
                  </a:lnTo>
                  <a:lnTo>
                    <a:pt x="59" y="3"/>
                  </a:lnTo>
                  <a:lnTo>
                    <a:pt x="69" y="1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28"/>
            <p:cNvSpPr>
              <a:spLocks/>
            </p:cNvSpPr>
            <p:nvPr/>
          </p:nvSpPr>
          <p:spPr bwMode="auto">
            <a:xfrm>
              <a:off x="3173" y="2680"/>
              <a:ext cx="104" cy="347"/>
            </a:xfrm>
            <a:custGeom>
              <a:avLst/>
              <a:gdLst>
                <a:gd name="T0" fmla="*/ 184 w 185"/>
                <a:gd name="T1" fmla="*/ 60 h 624"/>
                <a:gd name="T2" fmla="*/ 184 w 185"/>
                <a:gd name="T3" fmla="*/ 76 h 624"/>
                <a:gd name="T4" fmla="*/ 185 w 185"/>
                <a:gd name="T5" fmla="*/ 116 h 624"/>
                <a:gd name="T6" fmla="*/ 181 w 185"/>
                <a:gd name="T7" fmla="*/ 172 h 624"/>
                <a:gd name="T8" fmla="*/ 177 w 185"/>
                <a:gd name="T9" fmla="*/ 239 h 624"/>
                <a:gd name="T10" fmla="*/ 169 w 185"/>
                <a:gd name="T11" fmla="*/ 310 h 624"/>
                <a:gd name="T12" fmla="*/ 161 w 185"/>
                <a:gd name="T13" fmla="*/ 382 h 624"/>
                <a:gd name="T14" fmla="*/ 151 w 185"/>
                <a:gd name="T15" fmla="*/ 450 h 624"/>
                <a:gd name="T16" fmla="*/ 143 w 185"/>
                <a:gd name="T17" fmla="*/ 507 h 624"/>
                <a:gd name="T18" fmla="*/ 135 w 185"/>
                <a:gd name="T19" fmla="*/ 529 h 624"/>
                <a:gd name="T20" fmla="*/ 128 w 185"/>
                <a:gd name="T21" fmla="*/ 548 h 624"/>
                <a:gd name="T22" fmla="*/ 121 w 185"/>
                <a:gd name="T23" fmla="*/ 565 h 624"/>
                <a:gd name="T24" fmla="*/ 116 w 185"/>
                <a:gd name="T25" fmla="*/ 581 h 624"/>
                <a:gd name="T26" fmla="*/ 108 w 185"/>
                <a:gd name="T27" fmla="*/ 593 h 624"/>
                <a:gd name="T28" fmla="*/ 100 w 185"/>
                <a:gd name="T29" fmla="*/ 604 h 624"/>
                <a:gd name="T30" fmla="*/ 88 w 185"/>
                <a:gd name="T31" fmla="*/ 614 h 624"/>
                <a:gd name="T32" fmla="*/ 75 w 185"/>
                <a:gd name="T33" fmla="*/ 624 h 624"/>
                <a:gd name="T34" fmla="*/ 60 w 185"/>
                <a:gd name="T35" fmla="*/ 616 h 624"/>
                <a:gd name="T36" fmla="*/ 52 w 185"/>
                <a:gd name="T37" fmla="*/ 604 h 624"/>
                <a:gd name="T38" fmla="*/ 44 w 185"/>
                <a:gd name="T39" fmla="*/ 589 h 624"/>
                <a:gd name="T40" fmla="*/ 37 w 185"/>
                <a:gd name="T41" fmla="*/ 576 h 624"/>
                <a:gd name="T42" fmla="*/ 26 w 185"/>
                <a:gd name="T43" fmla="*/ 520 h 624"/>
                <a:gd name="T44" fmla="*/ 16 w 185"/>
                <a:gd name="T45" fmla="*/ 464 h 624"/>
                <a:gd name="T46" fmla="*/ 10 w 185"/>
                <a:gd name="T47" fmla="*/ 405 h 624"/>
                <a:gd name="T48" fmla="*/ 5 w 185"/>
                <a:gd name="T49" fmla="*/ 348 h 624"/>
                <a:gd name="T50" fmla="*/ 0 w 185"/>
                <a:gd name="T51" fmla="*/ 287 h 624"/>
                <a:gd name="T52" fmla="*/ 0 w 185"/>
                <a:gd name="T53" fmla="*/ 226 h 624"/>
                <a:gd name="T54" fmla="*/ 0 w 185"/>
                <a:gd name="T55" fmla="*/ 165 h 624"/>
                <a:gd name="T56" fmla="*/ 3 w 185"/>
                <a:gd name="T57" fmla="*/ 106 h 624"/>
                <a:gd name="T58" fmla="*/ 19 w 185"/>
                <a:gd name="T59" fmla="*/ 116 h 624"/>
                <a:gd name="T60" fmla="*/ 37 w 185"/>
                <a:gd name="T61" fmla="*/ 129 h 624"/>
                <a:gd name="T62" fmla="*/ 47 w 185"/>
                <a:gd name="T63" fmla="*/ 132 h 624"/>
                <a:gd name="T64" fmla="*/ 57 w 185"/>
                <a:gd name="T65" fmla="*/ 137 h 624"/>
                <a:gd name="T66" fmla="*/ 67 w 185"/>
                <a:gd name="T67" fmla="*/ 140 h 624"/>
                <a:gd name="T68" fmla="*/ 79 w 185"/>
                <a:gd name="T69" fmla="*/ 144 h 624"/>
                <a:gd name="T70" fmla="*/ 93 w 185"/>
                <a:gd name="T71" fmla="*/ 130 h 624"/>
                <a:gd name="T72" fmla="*/ 93 w 185"/>
                <a:gd name="T73" fmla="*/ 112 h 624"/>
                <a:gd name="T74" fmla="*/ 93 w 185"/>
                <a:gd name="T75" fmla="*/ 96 h 624"/>
                <a:gd name="T76" fmla="*/ 93 w 185"/>
                <a:gd name="T77" fmla="*/ 78 h 624"/>
                <a:gd name="T78" fmla="*/ 95 w 185"/>
                <a:gd name="T79" fmla="*/ 63 h 624"/>
                <a:gd name="T80" fmla="*/ 97 w 185"/>
                <a:gd name="T81" fmla="*/ 47 h 624"/>
                <a:gd name="T82" fmla="*/ 100 w 185"/>
                <a:gd name="T83" fmla="*/ 30 h 624"/>
                <a:gd name="T84" fmla="*/ 103 w 185"/>
                <a:gd name="T85" fmla="*/ 15 h 624"/>
                <a:gd name="T86" fmla="*/ 108 w 185"/>
                <a:gd name="T87" fmla="*/ 0 h 624"/>
                <a:gd name="T88" fmla="*/ 116 w 185"/>
                <a:gd name="T89" fmla="*/ 4 h 624"/>
                <a:gd name="T90" fmla="*/ 126 w 185"/>
                <a:gd name="T91" fmla="*/ 9 h 624"/>
                <a:gd name="T92" fmla="*/ 136 w 185"/>
                <a:gd name="T93" fmla="*/ 15 h 624"/>
                <a:gd name="T94" fmla="*/ 148 w 185"/>
                <a:gd name="T95" fmla="*/ 25 h 624"/>
                <a:gd name="T96" fmla="*/ 158 w 185"/>
                <a:gd name="T97" fmla="*/ 33 h 624"/>
                <a:gd name="T98" fmla="*/ 167 w 185"/>
                <a:gd name="T99" fmla="*/ 42 h 624"/>
                <a:gd name="T100" fmla="*/ 176 w 185"/>
                <a:gd name="T101" fmla="*/ 50 h 624"/>
                <a:gd name="T102" fmla="*/ 184 w 185"/>
                <a:gd name="T103" fmla="*/ 60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5" h="624">
                  <a:moveTo>
                    <a:pt x="184" y="60"/>
                  </a:moveTo>
                  <a:lnTo>
                    <a:pt x="184" y="76"/>
                  </a:lnTo>
                  <a:lnTo>
                    <a:pt x="185" y="116"/>
                  </a:lnTo>
                  <a:lnTo>
                    <a:pt x="181" y="172"/>
                  </a:lnTo>
                  <a:lnTo>
                    <a:pt x="177" y="239"/>
                  </a:lnTo>
                  <a:lnTo>
                    <a:pt x="169" y="310"/>
                  </a:lnTo>
                  <a:lnTo>
                    <a:pt x="161" y="382"/>
                  </a:lnTo>
                  <a:lnTo>
                    <a:pt x="151" y="450"/>
                  </a:lnTo>
                  <a:lnTo>
                    <a:pt x="143" y="507"/>
                  </a:lnTo>
                  <a:lnTo>
                    <a:pt x="135" y="529"/>
                  </a:lnTo>
                  <a:lnTo>
                    <a:pt x="128" y="548"/>
                  </a:lnTo>
                  <a:lnTo>
                    <a:pt x="121" y="565"/>
                  </a:lnTo>
                  <a:lnTo>
                    <a:pt x="116" y="581"/>
                  </a:lnTo>
                  <a:lnTo>
                    <a:pt x="108" y="593"/>
                  </a:lnTo>
                  <a:lnTo>
                    <a:pt x="100" y="604"/>
                  </a:lnTo>
                  <a:lnTo>
                    <a:pt x="88" y="614"/>
                  </a:lnTo>
                  <a:lnTo>
                    <a:pt x="75" y="624"/>
                  </a:lnTo>
                  <a:lnTo>
                    <a:pt x="60" y="616"/>
                  </a:lnTo>
                  <a:lnTo>
                    <a:pt x="52" y="604"/>
                  </a:lnTo>
                  <a:lnTo>
                    <a:pt x="44" y="589"/>
                  </a:lnTo>
                  <a:lnTo>
                    <a:pt x="37" y="576"/>
                  </a:lnTo>
                  <a:lnTo>
                    <a:pt x="26" y="520"/>
                  </a:lnTo>
                  <a:lnTo>
                    <a:pt x="16" y="464"/>
                  </a:lnTo>
                  <a:lnTo>
                    <a:pt x="10" y="405"/>
                  </a:lnTo>
                  <a:lnTo>
                    <a:pt x="5" y="348"/>
                  </a:lnTo>
                  <a:lnTo>
                    <a:pt x="0" y="287"/>
                  </a:lnTo>
                  <a:lnTo>
                    <a:pt x="0" y="226"/>
                  </a:lnTo>
                  <a:lnTo>
                    <a:pt x="0" y="165"/>
                  </a:lnTo>
                  <a:lnTo>
                    <a:pt x="3" y="106"/>
                  </a:lnTo>
                  <a:lnTo>
                    <a:pt x="19" y="116"/>
                  </a:lnTo>
                  <a:lnTo>
                    <a:pt x="37" y="129"/>
                  </a:lnTo>
                  <a:lnTo>
                    <a:pt x="47" y="132"/>
                  </a:lnTo>
                  <a:lnTo>
                    <a:pt x="57" y="137"/>
                  </a:lnTo>
                  <a:lnTo>
                    <a:pt x="67" y="140"/>
                  </a:lnTo>
                  <a:lnTo>
                    <a:pt x="79" y="144"/>
                  </a:lnTo>
                  <a:lnTo>
                    <a:pt x="93" y="130"/>
                  </a:lnTo>
                  <a:lnTo>
                    <a:pt x="93" y="112"/>
                  </a:lnTo>
                  <a:lnTo>
                    <a:pt x="93" y="96"/>
                  </a:lnTo>
                  <a:lnTo>
                    <a:pt x="93" y="78"/>
                  </a:lnTo>
                  <a:lnTo>
                    <a:pt x="95" y="63"/>
                  </a:lnTo>
                  <a:lnTo>
                    <a:pt x="97" y="47"/>
                  </a:lnTo>
                  <a:lnTo>
                    <a:pt x="100" y="30"/>
                  </a:lnTo>
                  <a:lnTo>
                    <a:pt x="103" y="15"/>
                  </a:lnTo>
                  <a:lnTo>
                    <a:pt x="108" y="0"/>
                  </a:lnTo>
                  <a:lnTo>
                    <a:pt x="116" y="4"/>
                  </a:lnTo>
                  <a:lnTo>
                    <a:pt x="126" y="9"/>
                  </a:lnTo>
                  <a:lnTo>
                    <a:pt x="136" y="15"/>
                  </a:lnTo>
                  <a:lnTo>
                    <a:pt x="148" y="25"/>
                  </a:lnTo>
                  <a:lnTo>
                    <a:pt x="158" y="33"/>
                  </a:lnTo>
                  <a:lnTo>
                    <a:pt x="167" y="42"/>
                  </a:lnTo>
                  <a:lnTo>
                    <a:pt x="176" y="50"/>
                  </a:lnTo>
                  <a:lnTo>
                    <a:pt x="184" y="60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Freeform 29"/>
            <p:cNvSpPr>
              <a:spLocks/>
            </p:cNvSpPr>
            <p:nvPr/>
          </p:nvSpPr>
          <p:spPr bwMode="auto">
            <a:xfrm>
              <a:off x="4770" y="2690"/>
              <a:ext cx="93" cy="270"/>
            </a:xfrm>
            <a:custGeom>
              <a:avLst/>
              <a:gdLst>
                <a:gd name="T0" fmla="*/ 87 w 164"/>
                <a:gd name="T1" fmla="*/ 21 h 483"/>
                <a:gd name="T2" fmla="*/ 94 w 164"/>
                <a:gd name="T3" fmla="*/ 67 h 483"/>
                <a:gd name="T4" fmla="*/ 102 w 164"/>
                <a:gd name="T5" fmla="*/ 111 h 483"/>
                <a:gd name="T6" fmla="*/ 110 w 164"/>
                <a:gd name="T7" fmla="*/ 154 h 483"/>
                <a:gd name="T8" fmla="*/ 120 w 164"/>
                <a:gd name="T9" fmla="*/ 215 h 483"/>
                <a:gd name="T10" fmla="*/ 135 w 164"/>
                <a:gd name="T11" fmla="*/ 291 h 483"/>
                <a:gd name="T12" fmla="*/ 150 w 164"/>
                <a:gd name="T13" fmla="*/ 366 h 483"/>
                <a:gd name="T14" fmla="*/ 159 w 164"/>
                <a:gd name="T15" fmla="*/ 444 h 483"/>
                <a:gd name="T16" fmla="*/ 155 w 164"/>
                <a:gd name="T17" fmla="*/ 482 h 483"/>
                <a:gd name="T18" fmla="*/ 141 w 164"/>
                <a:gd name="T19" fmla="*/ 457 h 483"/>
                <a:gd name="T20" fmla="*/ 122 w 164"/>
                <a:gd name="T21" fmla="*/ 431 h 483"/>
                <a:gd name="T22" fmla="*/ 95 w 164"/>
                <a:gd name="T23" fmla="*/ 411 h 483"/>
                <a:gd name="T24" fmla="*/ 67 w 164"/>
                <a:gd name="T25" fmla="*/ 396 h 483"/>
                <a:gd name="T26" fmla="*/ 49 w 164"/>
                <a:gd name="T27" fmla="*/ 378 h 483"/>
                <a:gd name="T28" fmla="*/ 43 w 164"/>
                <a:gd name="T29" fmla="*/ 355 h 483"/>
                <a:gd name="T30" fmla="*/ 39 w 164"/>
                <a:gd name="T31" fmla="*/ 330 h 483"/>
                <a:gd name="T32" fmla="*/ 36 w 164"/>
                <a:gd name="T33" fmla="*/ 306 h 483"/>
                <a:gd name="T34" fmla="*/ 56 w 164"/>
                <a:gd name="T35" fmla="*/ 306 h 483"/>
                <a:gd name="T36" fmla="*/ 71 w 164"/>
                <a:gd name="T37" fmla="*/ 294 h 483"/>
                <a:gd name="T38" fmla="*/ 74 w 164"/>
                <a:gd name="T39" fmla="*/ 278 h 483"/>
                <a:gd name="T40" fmla="*/ 61 w 164"/>
                <a:gd name="T41" fmla="*/ 246 h 483"/>
                <a:gd name="T42" fmla="*/ 49 w 164"/>
                <a:gd name="T43" fmla="*/ 228 h 483"/>
                <a:gd name="T44" fmla="*/ 39 w 164"/>
                <a:gd name="T45" fmla="*/ 212 h 483"/>
                <a:gd name="T46" fmla="*/ 16 w 164"/>
                <a:gd name="T47" fmla="*/ 182 h 483"/>
                <a:gd name="T48" fmla="*/ 21 w 164"/>
                <a:gd name="T49" fmla="*/ 148 h 483"/>
                <a:gd name="T50" fmla="*/ 16 w 164"/>
                <a:gd name="T51" fmla="*/ 113 h 483"/>
                <a:gd name="T52" fmla="*/ 8 w 164"/>
                <a:gd name="T53" fmla="*/ 75 h 483"/>
                <a:gd name="T54" fmla="*/ 3 w 164"/>
                <a:gd name="T55" fmla="*/ 39 h 483"/>
                <a:gd name="T56" fmla="*/ 0 w 164"/>
                <a:gd name="T57" fmla="*/ 14 h 483"/>
                <a:gd name="T58" fmla="*/ 20 w 164"/>
                <a:gd name="T59" fmla="*/ 19 h 483"/>
                <a:gd name="T60" fmla="*/ 43 w 164"/>
                <a:gd name="T61" fmla="*/ 16 h 483"/>
                <a:gd name="T62" fmla="*/ 64 w 164"/>
                <a:gd name="T63" fmla="*/ 8 h 483"/>
                <a:gd name="T64" fmla="*/ 87 w 164"/>
                <a:gd name="T65" fmla="*/ 0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" h="483">
                  <a:moveTo>
                    <a:pt x="87" y="0"/>
                  </a:moveTo>
                  <a:lnTo>
                    <a:pt x="87" y="21"/>
                  </a:lnTo>
                  <a:lnTo>
                    <a:pt x="90" y="44"/>
                  </a:lnTo>
                  <a:lnTo>
                    <a:pt x="94" y="67"/>
                  </a:lnTo>
                  <a:lnTo>
                    <a:pt x="99" y="90"/>
                  </a:lnTo>
                  <a:lnTo>
                    <a:pt x="102" y="111"/>
                  </a:lnTo>
                  <a:lnTo>
                    <a:pt x="107" y="133"/>
                  </a:lnTo>
                  <a:lnTo>
                    <a:pt x="110" y="154"/>
                  </a:lnTo>
                  <a:lnTo>
                    <a:pt x="115" y="179"/>
                  </a:lnTo>
                  <a:lnTo>
                    <a:pt x="120" y="215"/>
                  </a:lnTo>
                  <a:lnTo>
                    <a:pt x="128" y="253"/>
                  </a:lnTo>
                  <a:lnTo>
                    <a:pt x="135" y="291"/>
                  </a:lnTo>
                  <a:lnTo>
                    <a:pt x="143" y="329"/>
                  </a:lnTo>
                  <a:lnTo>
                    <a:pt x="150" y="366"/>
                  </a:lnTo>
                  <a:lnTo>
                    <a:pt x="156" y="404"/>
                  </a:lnTo>
                  <a:lnTo>
                    <a:pt x="159" y="444"/>
                  </a:lnTo>
                  <a:lnTo>
                    <a:pt x="164" y="483"/>
                  </a:lnTo>
                  <a:lnTo>
                    <a:pt x="155" y="482"/>
                  </a:lnTo>
                  <a:lnTo>
                    <a:pt x="150" y="473"/>
                  </a:lnTo>
                  <a:lnTo>
                    <a:pt x="141" y="457"/>
                  </a:lnTo>
                  <a:lnTo>
                    <a:pt x="133" y="444"/>
                  </a:lnTo>
                  <a:lnTo>
                    <a:pt x="122" y="431"/>
                  </a:lnTo>
                  <a:lnTo>
                    <a:pt x="110" y="421"/>
                  </a:lnTo>
                  <a:lnTo>
                    <a:pt x="95" y="411"/>
                  </a:lnTo>
                  <a:lnTo>
                    <a:pt x="82" y="403"/>
                  </a:lnTo>
                  <a:lnTo>
                    <a:pt x="67" y="396"/>
                  </a:lnTo>
                  <a:lnTo>
                    <a:pt x="56" y="391"/>
                  </a:lnTo>
                  <a:lnTo>
                    <a:pt x="49" y="378"/>
                  </a:lnTo>
                  <a:lnTo>
                    <a:pt x="46" y="366"/>
                  </a:lnTo>
                  <a:lnTo>
                    <a:pt x="43" y="355"/>
                  </a:lnTo>
                  <a:lnTo>
                    <a:pt x="41" y="343"/>
                  </a:lnTo>
                  <a:lnTo>
                    <a:pt x="39" y="330"/>
                  </a:lnTo>
                  <a:lnTo>
                    <a:pt x="38" y="319"/>
                  </a:lnTo>
                  <a:lnTo>
                    <a:pt x="36" y="306"/>
                  </a:lnTo>
                  <a:lnTo>
                    <a:pt x="34" y="296"/>
                  </a:lnTo>
                  <a:lnTo>
                    <a:pt x="56" y="306"/>
                  </a:lnTo>
                  <a:lnTo>
                    <a:pt x="64" y="299"/>
                  </a:lnTo>
                  <a:lnTo>
                    <a:pt x="71" y="294"/>
                  </a:lnTo>
                  <a:lnTo>
                    <a:pt x="72" y="286"/>
                  </a:lnTo>
                  <a:lnTo>
                    <a:pt x="74" y="278"/>
                  </a:lnTo>
                  <a:lnTo>
                    <a:pt x="69" y="259"/>
                  </a:lnTo>
                  <a:lnTo>
                    <a:pt x="61" y="246"/>
                  </a:lnTo>
                  <a:lnTo>
                    <a:pt x="54" y="236"/>
                  </a:lnTo>
                  <a:lnTo>
                    <a:pt x="49" y="228"/>
                  </a:lnTo>
                  <a:lnTo>
                    <a:pt x="44" y="218"/>
                  </a:lnTo>
                  <a:lnTo>
                    <a:pt x="39" y="212"/>
                  </a:lnTo>
                  <a:lnTo>
                    <a:pt x="28" y="195"/>
                  </a:lnTo>
                  <a:lnTo>
                    <a:pt x="16" y="182"/>
                  </a:lnTo>
                  <a:lnTo>
                    <a:pt x="20" y="164"/>
                  </a:lnTo>
                  <a:lnTo>
                    <a:pt x="21" y="148"/>
                  </a:lnTo>
                  <a:lnTo>
                    <a:pt x="18" y="130"/>
                  </a:lnTo>
                  <a:lnTo>
                    <a:pt x="16" y="113"/>
                  </a:lnTo>
                  <a:lnTo>
                    <a:pt x="11" y="93"/>
                  </a:lnTo>
                  <a:lnTo>
                    <a:pt x="8" y="75"/>
                  </a:lnTo>
                  <a:lnTo>
                    <a:pt x="5" y="57"/>
                  </a:lnTo>
                  <a:lnTo>
                    <a:pt x="3" y="39"/>
                  </a:lnTo>
                  <a:lnTo>
                    <a:pt x="0" y="26"/>
                  </a:lnTo>
                  <a:lnTo>
                    <a:pt x="0" y="14"/>
                  </a:lnTo>
                  <a:lnTo>
                    <a:pt x="10" y="18"/>
                  </a:lnTo>
                  <a:lnTo>
                    <a:pt x="20" y="19"/>
                  </a:lnTo>
                  <a:lnTo>
                    <a:pt x="31" y="18"/>
                  </a:lnTo>
                  <a:lnTo>
                    <a:pt x="43" y="16"/>
                  </a:lnTo>
                  <a:lnTo>
                    <a:pt x="53" y="11"/>
                  </a:lnTo>
                  <a:lnTo>
                    <a:pt x="64" y="8"/>
                  </a:lnTo>
                  <a:lnTo>
                    <a:pt x="76" y="3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30"/>
            <p:cNvSpPr>
              <a:spLocks/>
            </p:cNvSpPr>
            <p:nvPr/>
          </p:nvSpPr>
          <p:spPr bwMode="auto">
            <a:xfrm>
              <a:off x="3991" y="2740"/>
              <a:ext cx="11" cy="14"/>
            </a:xfrm>
            <a:custGeom>
              <a:avLst/>
              <a:gdLst>
                <a:gd name="T0" fmla="*/ 22 w 22"/>
                <a:gd name="T1" fmla="*/ 2 h 25"/>
                <a:gd name="T2" fmla="*/ 20 w 22"/>
                <a:gd name="T3" fmla="*/ 8 h 25"/>
                <a:gd name="T4" fmla="*/ 18 w 22"/>
                <a:gd name="T5" fmla="*/ 16 h 25"/>
                <a:gd name="T6" fmla="*/ 13 w 22"/>
                <a:gd name="T7" fmla="*/ 21 h 25"/>
                <a:gd name="T8" fmla="*/ 7 w 22"/>
                <a:gd name="T9" fmla="*/ 25 h 25"/>
                <a:gd name="T10" fmla="*/ 0 w 22"/>
                <a:gd name="T11" fmla="*/ 25 h 25"/>
                <a:gd name="T12" fmla="*/ 2 w 22"/>
                <a:gd name="T13" fmla="*/ 15 h 25"/>
                <a:gd name="T14" fmla="*/ 5 w 22"/>
                <a:gd name="T15" fmla="*/ 7 h 25"/>
                <a:gd name="T16" fmla="*/ 10 w 22"/>
                <a:gd name="T17" fmla="*/ 0 h 25"/>
                <a:gd name="T18" fmla="*/ 22 w 22"/>
                <a:gd name="T19" fmla="*/ 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5">
                  <a:moveTo>
                    <a:pt x="22" y="2"/>
                  </a:moveTo>
                  <a:lnTo>
                    <a:pt x="20" y="8"/>
                  </a:lnTo>
                  <a:lnTo>
                    <a:pt x="18" y="16"/>
                  </a:lnTo>
                  <a:lnTo>
                    <a:pt x="13" y="21"/>
                  </a:lnTo>
                  <a:lnTo>
                    <a:pt x="7" y="25"/>
                  </a:lnTo>
                  <a:lnTo>
                    <a:pt x="0" y="25"/>
                  </a:lnTo>
                  <a:lnTo>
                    <a:pt x="2" y="15"/>
                  </a:lnTo>
                  <a:lnTo>
                    <a:pt x="5" y="7"/>
                  </a:lnTo>
                  <a:lnTo>
                    <a:pt x="1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31"/>
            <p:cNvSpPr>
              <a:spLocks/>
            </p:cNvSpPr>
            <p:nvPr/>
          </p:nvSpPr>
          <p:spPr bwMode="auto">
            <a:xfrm>
              <a:off x="4138" y="2741"/>
              <a:ext cx="11" cy="12"/>
            </a:xfrm>
            <a:custGeom>
              <a:avLst/>
              <a:gdLst>
                <a:gd name="T0" fmla="*/ 20 w 20"/>
                <a:gd name="T1" fmla="*/ 10 h 19"/>
                <a:gd name="T2" fmla="*/ 16 w 20"/>
                <a:gd name="T3" fmla="*/ 16 h 19"/>
                <a:gd name="T4" fmla="*/ 10 w 20"/>
                <a:gd name="T5" fmla="*/ 19 h 19"/>
                <a:gd name="T6" fmla="*/ 3 w 20"/>
                <a:gd name="T7" fmla="*/ 18 h 19"/>
                <a:gd name="T8" fmla="*/ 0 w 20"/>
                <a:gd name="T9" fmla="*/ 14 h 19"/>
                <a:gd name="T10" fmla="*/ 11 w 20"/>
                <a:gd name="T11" fmla="*/ 0 h 19"/>
                <a:gd name="T12" fmla="*/ 16 w 20"/>
                <a:gd name="T13" fmla="*/ 1 h 19"/>
                <a:gd name="T14" fmla="*/ 20 w 20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19">
                  <a:moveTo>
                    <a:pt x="20" y="10"/>
                  </a:moveTo>
                  <a:lnTo>
                    <a:pt x="16" y="16"/>
                  </a:lnTo>
                  <a:lnTo>
                    <a:pt x="10" y="19"/>
                  </a:lnTo>
                  <a:lnTo>
                    <a:pt x="3" y="18"/>
                  </a:lnTo>
                  <a:lnTo>
                    <a:pt x="0" y="14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32"/>
            <p:cNvSpPr>
              <a:spLocks/>
            </p:cNvSpPr>
            <p:nvPr/>
          </p:nvSpPr>
          <p:spPr bwMode="auto">
            <a:xfrm>
              <a:off x="3960" y="2759"/>
              <a:ext cx="11" cy="20"/>
            </a:xfrm>
            <a:custGeom>
              <a:avLst/>
              <a:gdLst>
                <a:gd name="T0" fmla="*/ 15 w 20"/>
                <a:gd name="T1" fmla="*/ 36 h 36"/>
                <a:gd name="T2" fmla="*/ 0 w 20"/>
                <a:gd name="T3" fmla="*/ 36 h 36"/>
                <a:gd name="T4" fmla="*/ 2 w 20"/>
                <a:gd name="T5" fmla="*/ 24 h 36"/>
                <a:gd name="T6" fmla="*/ 3 w 20"/>
                <a:gd name="T7" fmla="*/ 14 h 36"/>
                <a:gd name="T8" fmla="*/ 6 w 20"/>
                <a:gd name="T9" fmla="*/ 5 h 36"/>
                <a:gd name="T10" fmla="*/ 18 w 20"/>
                <a:gd name="T11" fmla="*/ 0 h 36"/>
                <a:gd name="T12" fmla="*/ 20 w 20"/>
                <a:gd name="T13" fmla="*/ 6 h 36"/>
                <a:gd name="T14" fmla="*/ 18 w 20"/>
                <a:gd name="T15" fmla="*/ 16 h 36"/>
                <a:gd name="T16" fmla="*/ 15 w 20"/>
                <a:gd name="T17" fmla="*/ 24 h 36"/>
                <a:gd name="T18" fmla="*/ 15 w 20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" h="36">
                  <a:moveTo>
                    <a:pt x="15" y="36"/>
                  </a:moveTo>
                  <a:lnTo>
                    <a:pt x="0" y="36"/>
                  </a:lnTo>
                  <a:lnTo>
                    <a:pt x="2" y="24"/>
                  </a:lnTo>
                  <a:lnTo>
                    <a:pt x="3" y="14"/>
                  </a:lnTo>
                  <a:lnTo>
                    <a:pt x="6" y="5"/>
                  </a:lnTo>
                  <a:lnTo>
                    <a:pt x="18" y="0"/>
                  </a:lnTo>
                  <a:lnTo>
                    <a:pt x="20" y="6"/>
                  </a:lnTo>
                  <a:lnTo>
                    <a:pt x="18" y="16"/>
                  </a:lnTo>
                  <a:lnTo>
                    <a:pt x="15" y="24"/>
                  </a:lnTo>
                  <a:lnTo>
                    <a:pt x="15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33"/>
            <p:cNvSpPr>
              <a:spLocks/>
            </p:cNvSpPr>
            <p:nvPr/>
          </p:nvSpPr>
          <p:spPr bwMode="auto">
            <a:xfrm>
              <a:off x="3618" y="2776"/>
              <a:ext cx="46" cy="39"/>
            </a:xfrm>
            <a:custGeom>
              <a:avLst/>
              <a:gdLst>
                <a:gd name="T0" fmla="*/ 83 w 83"/>
                <a:gd name="T1" fmla="*/ 0 h 71"/>
                <a:gd name="T2" fmla="*/ 78 w 83"/>
                <a:gd name="T3" fmla="*/ 12 h 71"/>
                <a:gd name="T4" fmla="*/ 71 w 83"/>
                <a:gd name="T5" fmla="*/ 23 h 71"/>
                <a:gd name="T6" fmla="*/ 63 w 83"/>
                <a:gd name="T7" fmla="*/ 31 h 71"/>
                <a:gd name="T8" fmla="*/ 55 w 83"/>
                <a:gd name="T9" fmla="*/ 41 h 71"/>
                <a:gd name="T10" fmla="*/ 43 w 83"/>
                <a:gd name="T11" fmla="*/ 48 h 71"/>
                <a:gd name="T12" fmla="*/ 33 w 83"/>
                <a:gd name="T13" fmla="*/ 56 h 71"/>
                <a:gd name="T14" fmla="*/ 23 w 83"/>
                <a:gd name="T15" fmla="*/ 63 h 71"/>
                <a:gd name="T16" fmla="*/ 14 w 83"/>
                <a:gd name="T17" fmla="*/ 71 h 71"/>
                <a:gd name="T18" fmla="*/ 0 w 83"/>
                <a:gd name="T19" fmla="*/ 45 h 71"/>
                <a:gd name="T20" fmla="*/ 9 w 83"/>
                <a:gd name="T21" fmla="*/ 38 h 71"/>
                <a:gd name="T22" fmla="*/ 18 w 83"/>
                <a:gd name="T23" fmla="*/ 33 h 71"/>
                <a:gd name="T24" fmla="*/ 28 w 83"/>
                <a:gd name="T25" fmla="*/ 28 h 71"/>
                <a:gd name="T26" fmla="*/ 40 w 83"/>
                <a:gd name="T27" fmla="*/ 23 h 71"/>
                <a:gd name="T28" fmla="*/ 50 w 83"/>
                <a:gd name="T29" fmla="*/ 17 h 71"/>
                <a:gd name="T30" fmla="*/ 61 w 83"/>
                <a:gd name="T31" fmla="*/ 12 h 71"/>
                <a:gd name="T32" fmla="*/ 71 w 83"/>
                <a:gd name="T33" fmla="*/ 5 h 71"/>
                <a:gd name="T34" fmla="*/ 83 w 83"/>
                <a:gd name="T35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3" h="71">
                  <a:moveTo>
                    <a:pt x="83" y="0"/>
                  </a:moveTo>
                  <a:lnTo>
                    <a:pt x="78" y="12"/>
                  </a:lnTo>
                  <a:lnTo>
                    <a:pt x="71" y="23"/>
                  </a:lnTo>
                  <a:lnTo>
                    <a:pt x="63" y="31"/>
                  </a:lnTo>
                  <a:lnTo>
                    <a:pt x="55" y="41"/>
                  </a:lnTo>
                  <a:lnTo>
                    <a:pt x="43" y="48"/>
                  </a:lnTo>
                  <a:lnTo>
                    <a:pt x="33" y="56"/>
                  </a:lnTo>
                  <a:lnTo>
                    <a:pt x="23" y="63"/>
                  </a:lnTo>
                  <a:lnTo>
                    <a:pt x="14" y="71"/>
                  </a:lnTo>
                  <a:lnTo>
                    <a:pt x="0" y="45"/>
                  </a:lnTo>
                  <a:lnTo>
                    <a:pt x="9" y="38"/>
                  </a:lnTo>
                  <a:lnTo>
                    <a:pt x="18" y="33"/>
                  </a:lnTo>
                  <a:lnTo>
                    <a:pt x="28" y="28"/>
                  </a:lnTo>
                  <a:lnTo>
                    <a:pt x="40" y="23"/>
                  </a:lnTo>
                  <a:lnTo>
                    <a:pt x="50" y="17"/>
                  </a:lnTo>
                  <a:lnTo>
                    <a:pt x="61" y="12"/>
                  </a:lnTo>
                  <a:lnTo>
                    <a:pt x="71" y="5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34"/>
            <p:cNvSpPr>
              <a:spLocks/>
            </p:cNvSpPr>
            <p:nvPr/>
          </p:nvSpPr>
          <p:spPr bwMode="auto">
            <a:xfrm>
              <a:off x="4611" y="2808"/>
              <a:ext cx="10" cy="11"/>
            </a:xfrm>
            <a:custGeom>
              <a:avLst/>
              <a:gdLst>
                <a:gd name="T0" fmla="*/ 20 w 20"/>
                <a:gd name="T1" fmla="*/ 16 h 20"/>
                <a:gd name="T2" fmla="*/ 10 w 20"/>
                <a:gd name="T3" fmla="*/ 20 h 20"/>
                <a:gd name="T4" fmla="*/ 0 w 20"/>
                <a:gd name="T5" fmla="*/ 18 h 20"/>
                <a:gd name="T6" fmla="*/ 3 w 20"/>
                <a:gd name="T7" fmla="*/ 6 h 20"/>
                <a:gd name="T8" fmla="*/ 12 w 20"/>
                <a:gd name="T9" fmla="*/ 1 h 20"/>
                <a:gd name="T10" fmla="*/ 15 w 20"/>
                <a:gd name="T11" fmla="*/ 0 h 20"/>
                <a:gd name="T12" fmla="*/ 18 w 20"/>
                <a:gd name="T13" fmla="*/ 3 h 20"/>
                <a:gd name="T14" fmla="*/ 20 w 20"/>
                <a:gd name="T15" fmla="*/ 6 h 20"/>
                <a:gd name="T16" fmla="*/ 20 w 20"/>
                <a:gd name="T17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" h="20">
                  <a:moveTo>
                    <a:pt x="20" y="16"/>
                  </a:moveTo>
                  <a:lnTo>
                    <a:pt x="10" y="20"/>
                  </a:lnTo>
                  <a:lnTo>
                    <a:pt x="0" y="18"/>
                  </a:lnTo>
                  <a:lnTo>
                    <a:pt x="3" y="6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18" y="3"/>
                  </a:lnTo>
                  <a:lnTo>
                    <a:pt x="20" y="6"/>
                  </a:lnTo>
                  <a:lnTo>
                    <a:pt x="20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35"/>
            <p:cNvSpPr>
              <a:spLocks/>
            </p:cNvSpPr>
            <p:nvPr/>
          </p:nvSpPr>
          <p:spPr bwMode="auto">
            <a:xfrm>
              <a:off x="4589" y="2819"/>
              <a:ext cx="11" cy="12"/>
            </a:xfrm>
            <a:custGeom>
              <a:avLst/>
              <a:gdLst>
                <a:gd name="T0" fmla="*/ 21 w 21"/>
                <a:gd name="T1" fmla="*/ 6 h 21"/>
                <a:gd name="T2" fmla="*/ 19 w 21"/>
                <a:gd name="T3" fmla="*/ 11 h 21"/>
                <a:gd name="T4" fmla="*/ 18 w 21"/>
                <a:gd name="T5" fmla="*/ 18 h 21"/>
                <a:gd name="T6" fmla="*/ 11 w 21"/>
                <a:gd name="T7" fmla="*/ 21 h 21"/>
                <a:gd name="T8" fmla="*/ 5 w 21"/>
                <a:gd name="T9" fmla="*/ 21 h 21"/>
                <a:gd name="T10" fmla="*/ 0 w 21"/>
                <a:gd name="T11" fmla="*/ 13 h 21"/>
                <a:gd name="T12" fmla="*/ 5 w 21"/>
                <a:gd name="T13" fmla="*/ 4 h 21"/>
                <a:gd name="T14" fmla="*/ 8 w 21"/>
                <a:gd name="T15" fmla="*/ 0 h 21"/>
                <a:gd name="T16" fmla="*/ 13 w 21"/>
                <a:gd name="T17" fmla="*/ 0 h 21"/>
                <a:gd name="T18" fmla="*/ 18 w 21"/>
                <a:gd name="T19" fmla="*/ 0 h 21"/>
                <a:gd name="T20" fmla="*/ 21 w 21"/>
                <a:gd name="T21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21">
                  <a:moveTo>
                    <a:pt x="21" y="6"/>
                  </a:moveTo>
                  <a:lnTo>
                    <a:pt x="19" y="11"/>
                  </a:lnTo>
                  <a:lnTo>
                    <a:pt x="18" y="18"/>
                  </a:lnTo>
                  <a:lnTo>
                    <a:pt x="11" y="21"/>
                  </a:lnTo>
                  <a:lnTo>
                    <a:pt x="5" y="21"/>
                  </a:lnTo>
                  <a:lnTo>
                    <a:pt x="0" y="13"/>
                  </a:lnTo>
                  <a:lnTo>
                    <a:pt x="5" y="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1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Freeform 36"/>
            <p:cNvSpPr>
              <a:spLocks/>
            </p:cNvSpPr>
            <p:nvPr/>
          </p:nvSpPr>
          <p:spPr bwMode="auto">
            <a:xfrm>
              <a:off x="4081" y="2900"/>
              <a:ext cx="1278" cy="498"/>
            </a:xfrm>
            <a:custGeom>
              <a:avLst/>
              <a:gdLst>
                <a:gd name="T0" fmla="*/ 864 w 2291"/>
                <a:gd name="T1" fmla="*/ 109 h 894"/>
                <a:gd name="T2" fmla="*/ 849 w 2291"/>
                <a:gd name="T3" fmla="*/ 165 h 894"/>
                <a:gd name="T4" fmla="*/ 781 w 2291"/>
                <a:gd name="T5" fmla="*/ 115 h 894"/>
                <a:gd name="T6" fmla="*/ 676 w 2291"/>
                <a:gd name="T7" fmla="*/ 155 h 894"/>
                <a:gd name="T8" fmla="*/ 607 w 2291"/>
                <a:gd name="T9" fmla="*/ 282 h 894"/>
                <a:gd name="T10" fmla="*/ 600 w 2291"/>
                <a:gd name="T11" fmla="*/ 416 h 894"/>
                <a:gd name="T12" fmla="*/ 730 w 2291"/>
                <a:gd name="T13" fmla="*/ 512 h 894"/>
                <a:gd name="T14" fmla="*/ 824 w 2291"/>
                <a:gd name="T15" fmla="*/ 497 h 894"/>
                <a:gd name="T16" fmla="*/ 809 w 2291"/>
                <a:gd name="T17" fmla="*/ 530 h 894"/>
                <a:gd name="T18" fmla="*/ 702 w 2291"/>
                <a:gd name="T19" fmla="*/ 563 h 894"/>
                <a:gd name="T20" fmla="*/ 742 w 2291"/>
                <a:gd name="T21" fmla="*/ 586 h 894"/>
                <a:gd name="T22" fmla="*/ 814 w 2291"/>
                <a:gd name="T23" fmla="*/ 568 h 894"/>
                <a:gd name="T24" fmla="*/ 903 w 2291"/>
                <a:gd name="T25" fmla="*/ 454 h 894"/>
                <a:gd name="T26" fmla="*/ 970 w 2291"/>
                <a:gd name="T27" fmla="*/ 421 h 894"/>
                <a:gd name="T28" fmla="*/ 1044 w 2291"/>
                <a:gd name="T29" fmla="*/ 421 h 894"/>
                <a:gd name="T30" fmla="*/ 1370 w 2291"/>
                <a:gd name="T31" fmla="*/ 245 h 894"/>
                <a:gd name="T32" fmla="*/ 1712 w 2291"/>
                <a:gd name="T33" fmla="*/ 109 h 894"/>
                <a:gd name="T34" fmla="*/ 2051 w 2291"/>
                <a:gd name="T35" fmla="*/ 112 h 894"/>
                <a:gd name="T36" fmla="*/ 2255 w 2291"/>
                <a:gd name="T37" fmla="*/ 260 h 894"/>
                <a:gd name="T38" fmla="*/ 2288 w 2291"/>
                <a:gd name="T39" fmla="*/ 472 h 894"/>
                <a:gd name="T40" fmla="*/ 2066 w 2291"/>
                <a:gd name="T41" fmla="*/ 767 h 894"/>
                <a:gd name="T42" fmla="*/ 1716 w 2291"/>
                <a:gd name="T43" fmla="*/ 890 h 894"/>
                <a:gd name="T44" fmla="*/ 1337 w 2291"/>
                <a:gd name="T45" fmla="*/ 839 h 894"/>
                <a:gd name="T46" fmla="*/ 1099 w 2291"/>
                <a:gd name="T47" fmla="*/ 718 h 894"/>
                <a:gd name="T48" fmla="*/ 865 w 2291"/>
                <a:gd name="T49" fmla="*/ 624 h 894"/>
                <a:gd name="T50" fmla="*/ 551 w 2291"/>
                <a:gd name="T51" fmla="*/ 627 h 894"/>
                <a:gd name="T52" fmla="*/ 331 w 2291"/>
                <a:gd name="T53" fmla="*/ 593 h 894"/>
                <a:gd name="T54" fmla="*/ 174 w 2291"/>
                <a:gd name="T55" fmla="*/ 560 h 894"/>
                <a:gd name="T56" fmla="*/ 194 w 2291"/>
                <a:gd name="T57" fmla="*/ 507 h 894"/>
                <a:gd name="T58" fmla="*/ 214 w 2291"/>
                <a:gd name="T59" fmla="*/ 440 h 894"/>
                <a:gd name="T60" fmla="*/ 178 w 2291"/>
                <a:gd name="T61" fmla="*/ 352 h 894"/>
                <a:gd name="T62" fmla="*/ 169 w 2291"/>
                <a:gd name="T63" fmla="*/ 374 h 894"/>
                <a:gd name="T64" fmla="*/ 176 w 2291"/>
                <a:gd name="T65" fmla="*/ 454 h 894"/>
                <a:gd name="T66" fmla="*/ 141 w 2291"/>
                <a:gd name="T67" fmla="*/ 464 h 894"/>
                <a:gd name="T68" fmla="*/ 28 w 2291"/>
                <a:gd name="T69" fmla="*/ 359 h 894"/>
                <a:gd name="T70" fmla="*/ 44 w 2291"/>
                <a:gd name="T71" fmla="*/ 245 h 894"/>
                <a:gd name="T72" fmla="*/ 169 w 2291"/>
                <a:gd name="T73" fmla="*/ 181 h 894"/>
                <a:gd name="T74" fmla="*/ 209 w 2291"/>
                <a:gd name="T75" fmla="*/ 239 h 894"/>
                <a:gd name="T76" fmla="*/ 285 w 2291"/>
                <a:gd name="T77" fmla="*/ 300 h 894"/>
                <a:gd name="T78" fmla="*/ 308 w 2291"/>
                <a:gd name="T79" fmla="*/ 338 h 894"/>
                <a:gd name="T80" fmla="*/ 393 w 2291"/>
                <a:gd name="T81" fmla="*/ 377 h 894"/>
                <a:gd name="T82" fmla="*/ 477 w 2291"/>
                <a:gd name="T83" fmla="*/ 382 h 894"/>
                <a:gd name="T84" fmla="*/ 319 w 2291"/>
                <a:gd name="T85" fmla="*/ 311 h 894"/>
                <a:gd name="T86" fmla="*/ 339 w 2291"/>
                <a:gd name="T87" fmla="*/ 231 h 894"/>
                <a:gd name="T88" fmla="*/ 391 w 2291"/>
                <a:gd name="T89" fmla="*/ 181 h 894"/>
                <a:gd name="T90" fmla="*/ 439 w 2291"/>
                <a:gd name="T91" fmla="*/ 175 h 894"/>
                <a:gd name="T92" fmla="*/ 507 w 2291"/>
                <a:gd name="T93" fmla="*/ 254 h 894"/>
                <a:gd name="T94" fmla="*/ 539 w 2291"/>
                <a:gd name="T95" fmla="*/ 354 h 894"/>
                <a:gd name="T96" fmla="*/ 595 w 2291"/>
                <a:gd name="T97" fmla="*/ 295 h 894"/>
                <a:gd name="T98" fmla="*/ 582 w 2291"/>
                <a:gd name="T99" fmla="*/ 229 h 894"/>
                <a:gd name="T100" fmla="*/ 576 w 2291"/>
                <a:gd name="T101" fmla="*/ 166 h 894"/>
                <a:gd name="T102" fmla="*/ 561 w 2291"/>
                <a:gd name="T103" fmla="*/ 92 h 894"/>
                <a:gd name="T104" fmla="*/ 549 w 2291"/>
                <a:gd name="T105" fmla="*/ 46 h 894"/>
                <a:gd name="T106" fmla="*/ 620 w 2291"/>
                <a:gd name="T107" fmla="*/ 38 h 894"/>
                <a:gd name="T108" fmla="*/ 706 w 2291"/>
                <a:gd name="T109" fmla="*/ 17 h 894"/>
                <a:gd name="T110" fmla="*/ 788 w 2291"/>
                <a:gd name="T111" fmla="*/ 5 h 894"/>
                <a:gd name="T112" fmla="*/ 844 w 2291"/>
                <a:gd name="T113" fmla="*/ 12 h 894"/>
                <a:gd name="T114" fmla="*/ 873 w 2291"/>
                <a:gd name="T115" fmla="*/ 45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91" h="894">
                  <a:moveTo>
                    <a:pt x="873" y="45"/>
                  </a:moveTo>
                  <a:lnTo>
                    <a:pt x="868" y="60"/>
                  </a:lnTo>
                  <a:lnTo>
                    <a:pt x="865" y="76"/>
                  </a:lnTo>
                  <a:lnTo>
                    <a:pt x="864" y="92"/>
                  </a:lnTo>
                  <a:lnTo>
                    <a:pt x="864" y="109"/>
                  </a:lnTo>
                  <a:lnTo>
                    <a:pt x="864" y="124"/>
                  </a:lnTo>
                  <a:lnTo>
                    <a:pt x="864" y="138"/>
                  </a:lnTo>
                  <a:lnTo>
                    <a:pt x="864" y="155"/>
                  </a:lnTo>
                  <a:lnTo>
                    <a:pt x="864" y="175"/>
                  </a:lnTo>
                  <a:lnTo>
                    <a:pt x="849" y="165"/>
                  </a:lnTo>
                  <a:lnTo>
                    <a:pt x="836" y="155"/>
                  </a:lnTo>
                  <a:lnTo>
                    <a:pt x="821" y="143"/>
                  </a:lnTo>
                  <a:lnTo>
                    <a:pt x="809" y="134"/>
                  </a:lnTo>
                  <a:lnTo>
                    <a:pt x="794" y="124"/>
                  </a:lnTo>
                  <a:lnTo>
                    <a:pt x="781" y="115"/>
                  </a:lnTo>
                  <a:lnTo>
                    <a:pt x="765" y="111"/>
                  </a:lnTo>
                  <a:lnTo>
                    <a:pt x="748" y="112"/>
                  </a:lnTo>
                  <a:lnTo>
                    <a:pt x="720" y="122"/>
                  </a:lnTo>
                  <a:lnTo>
                    <a:pt x="697" y="137"/>
                  </a:lnTo>
                  <a:lnTo>
                    <a:pt x="676" y="155"/>
                  </a:lnTo>
                  <a:lnTo>
                    <a:pt x="658" y="178"/>
                  </a:lnTo>
                  <a:lnTo>
                    <a:pt x="640" y="201"/>
                  </a:lnTo>
                  <a:lnTo>
                    <a:pt x="625" y="227"/>
                  </a:lnTo>
                  <a:lnTo>
                    <a:pt x="614" y="254"/>
                  </a:lnTo>
                  <a:lnTo>
                    <a:pt x="607" y="282"/>
                  </a:lnTo>
                  <a:lnTo>
                    <a:pt x="602" y="306"/>
                  </a:lnTo>
                  <a:lnTo>
                    <a:pt x="599" y="334"/>
                  </a:lnTo>
                  <a:lnTo>
                    <a:pt x="595" y="362"/>
                  </a:lnTo>
                  <a:lnTo>
                    <a:pt x="597" y="392"/>
                  </a:lnTo>
                  <a:lnTo>
                    <a:pt x="600" y="416"/>
                  </a:lnTo>
                  <a:lnTo>
                    <a:pt x="610" y="443"/>
                  </a:lnTo>
                  <a:lnTo>
                    <a:pt x="625" y="464"/>
                  </a:lnTo>
                  <a:lnTo>
                    <a:pt x="650" y="484"/>
                  </a:lnTo>
                  <a:lnTo>
                    <a:pt x="712" y="512"/>
                  </a:lnTo>
                  <a:lnTo>
                    <a:pt x="730" y="512"/>
                  </a:lnTo>
                  <a:lnTo>
                    <a:pt x="750" y="512"/>
                  </a:lnTo>
                  <a:lnTo>
                    <a:pt x="770" y="510"/>
                  </a:lnTo>
                  <a:lnTo>
                    <a:pt x="790" y="509"/>
                  </a:lnTo>
                  <a:lnTo>
                    <a:pt x="806" y="502"/>
                  </a:lnTo>
                  <a:lnTo>
                    <a:pt x="824" y="497"/>
                  </a:lnTo>
                  <a:lnTo>
                    <a:pt x="840" y="491"/>
                  </a:lnTo>
                  <a:lnTo>
                    <a:pt x="857" y="482"/>
                  </a:lnTo>
                  <a:lnTo>
                    <a:pt x="842" y="500"/>
                  </a:lnTo>
                  <a:lnTo>
                    <a:pt x="827" y="517"/>
                  </a:lnTo>
                  <a:lnTo>
                    <a:pt x="809" y="530"/>
                  </a:lnTo>
                  <a:lnTo>
                    <a:pt x="791" y="543"/>
                  </a:lnTo>
                  <a:lnTo>
                    <a:pt x="770" y="551"/>
                  </a:lnTo>
                  <a:lnTo>
                    <a:pt x="748" y="558"/>
                  </a:lnTo>
                  <a:lnTo>
                    <a:pt x="725" y="561"/>
                  </a:lnTo>
                  <a:lnTo>
                    <a:pt x="702" y="563"/>
                  </a:lnTo>
                  <a:lnTo>
                    <a:pt x="701" y="569"/>
                  </a:lnTo>
                  <a:lnTo>
                    <a:pt x="711" y="574"/>
                  </a:lnTo>
                  <a:lnTo>
                    <a:pt x="720" y="579"/>
                  </a:lnTo>
                  <a:lnTo>
                    <a:pt x="730" y="583"/>
                  </a:lnTo>
                  <a:lnTo>
                    <a:pt x="742" y="586"/>
                  </a:lnTo>
                  <a:lnTo>
                    <a:pt x="752" y="586"/>
                  </a:lnTo>
                  <a:lnTo>
                    <a:pt x="765" y="586"/>
                  </a:lnTo>
                  <a:lnTo>
                    <a:pt x="775" y="584"/>
                  </a:lnTo>
                  <a:lnTo>
                    <a:pt x="788" y="581"/>
                  </a:lnTo>
                  <a:lnTo>
                    <a:pt x="814" y="568"/>
                  </a:lnTo>
                  <a:lnTo>
                    <a:pt x="839" y="551"/>
                  </a:lnTo>
                  <a:lnTo>
                    <a:pt x="857" y="530"/>
                  </a:lnTo>
                  <a:lnTo>
                    <a:pt x="875" y="507"/>
                  </a:lnTo>
                  <a:lnTo>
                    <a:pt x="888" y="481"/>
                  </a:lnTo>
                  <a:lnTo>
                    <a:pt x="903" y="454"/>
                  </a:lnTo>
                  <a:lnTo>
                    <a:pt x="916" y="428"/>
                  </a:lnTo>
                  <a:lnTo>
                    <a:pt x="931" y="405"/>
                  </a:lnTo>
                  <a:lnTo>
                    <a:pt x="942" y="410"/>
                  </a:lnTo>
                  <a:lnTo>
                    <a:pt x="956" y="416"/>
                  </a:lnTo>
                  <a:lnTo>
                    <a:pt x="970" y="421"/>
                  </a:lnTo>
                  <a:lnTo>
                    <a:pt x="985" y="428"/>
                  </a:lnTo>
                  <a:lnTo>
                    <a:pt x="1000" y="430"/>
                  </a:lnTo>
                  <a:lnTo>
                    <a:pt x="1015" y="430"/>
                  </a:lnTo>
                  <a:lnTo>
                    <a:pt x="1030" y="426"/>
                  </a:lnTo>
                  <a:lnTo>
                    <a:pt x="1044" y="421"/>
                  </a:lnTo>
                  <a:lnTo>
                    <a:pt x="1097" y="372"/>
                  </a:lnTo>
                  <a:lnTo>
                    <a:pt x="1165" y="342"/>
                  </a:lnTo>
                  <a:lnTo>
                    <a:pt x="1234" y="311"/>
                  </a:lnTo>
                  <a:lnTo>
                    <a:pt x="1301" y="278"/>
                  </a:lnTo>
                  <a:lnTo>
                    <a:pt x="1370" y="245"/>
                  </a:lnTo>
                  <a:lnTo>
                    <a:pt x="1438" y="211"/>
                  </a:lnTo>
                  <a:lnTo>
                    <a:pt x="1507" y="180"/>
                  </a:lnTo>
                  <a:lnTo>
                    <a:pt x="1576" y="148"/>
                  </a:lnTo>
                  <a:lnTo>
                    <a:pt x="1648" y="124"/>
                  </a:lnTo>
                  <a:lnTo>
                    <a:pt x="1712" y="109"/>
                  </a:lnTo>
                  <a:lnTo>
                    <a:pt x="1780" y="99"/>
                  </a:lnTo>
                  <a:lnTo>
                    <a:pt x="1849" y="94"/>
                  </a:lnTo>
                  <a:lnTo>
                    <a:pt x="1918" y="94"/>
                  </a:lnTo>
                  <a:lnTo>
                    <a:pt x="1984" y="99"/>
                  </a:lnTo>
                  <a:lnTo>
                    <a:pt x="2051" y="112"/>
                  </a:lnTo>
                  <a:lnTo>
                    <a:pt x="2115" y="130"/>
                  </a:lnTo>
                  <a:lnTo>
                    <a:pt x="2176" y="160"/>
                  </a:lnTo>
                  <a:lnTo>
                    <a:pt x="2206" y="189"/>
                  </a:lnTo>
                  <a:lnTo>
                    <a:pt x="2234" y="224"/>
                  </a:lnTo>
                  <a:lnTo>
                    <a:pt x="2255" y="260"/>
                  </a:lnTo>
                  <a:lnTo>
                    <a:pt x="2273" y="301"/>
                  </a:lnTo>
                  <a:lnTo>
                    <a:pt x="2285" y="341"/>
                  </a:lnTo>
                  <a:lnTo>
                    <a:pt x="2291" y="384"/>
                  </a:lnTo>
                  <a:lnTo>
                    <a:pt x="2291" y="428"/>
                  </a:lnTo>
                  <a:lnTo>
                    <a:pt x="2288" y="472"/>
                  </a:lnTo>
                  <a:lnTo>
                    <a:pt x="2262" y="540"/>
                  </a:lnTo>
                  <a:lnTo>
                    <a:pt x="2225" y="606"/>
                  </a:lnTo>
                  <a:lnTo>
                    <a:pt x="2179" y="665"/>
                  </a:lnTo>
                  <a:lnTo>
                    <a:pt x="2127" y="721"/>
                  </a:lnTo>
                  <a:lnTo>
                    <a:pt x="2066" y="767"/>
                  </a:lnTo>
                  <a:lnTo>
                    <a:pt x="2002" y="808"/>
                  </a:lnTo>
                  <a:lnTo>
                    <a:pt x="1934" y="839"/>
                  </a:lnTo>
                  <a:lnTo>
                    <a:pt x="1867" y="862"/>
                  </a:lnTo>
                  <a:lnTo>
                    <a:pt x="1791" y="879"/>
                  </a:lnTo>
                  <a:lnTo>
                    <a:pt x="1716" y="890"/>
                  </a:lnTo>
                  <a:lnTo>
                    <a:pt x="1637" y="894"/>
                  </a:lnTo>
                  <a:lnTo>
                    <a:pt x="1559" y="890"/>
                  </a:lnTo>
                  <a:lnTo>
                    <a:pt x="1482" y="879"/>
                  </a:lnTo>
                  <a:lnTo>
                    <a:pt x="1408" y="862"/>
                  </a:lnTo>
                  <a:lnTo>
                    <a:pt x="1337" y="839"/>
                  </a:lnTo>
                  <a:lnTo>
                    <a:pt x="1271" y="811"/>
                  </a:lnTo>
                  <a:lnTo>
                    <a:pt x="1225" y="790"/>
                  </a:lnTo>
                  <a:lnTo>
                    <a:pt x="1183" y="767"/>
                  </a:lnTo>
                  <a:lnTo>
                    <a:pt x="1140" y="742"/>
                  </a:lnTo>
                  <a:lnTo>
                    <a:pt x="1099" y="718"/>
                  </a:lnTo>
                  <a:lnTo>
                    <a:pt x="1056" y="691"/>
                  </a:lnTo>
                  <a:lnTo>
                    <a:pt x="1013" y="667"/>
                  </a:lnTo>
                  <a:lnTo>
                    <a:pt x="970" y="645"/>
                  </a:lnTo>
                  <a:lnTo>
                    <a:pt x="928" y="627"/>
                  </a:lnTo>
                  <a:lnTo>
                    <a:pt x="865" y="624"/>
                  </a:lnTo>
                  <a:lnTo>
                    <a:pt x="803" y="625"/>
                  </a:lnTo>
                  <a:lnTo>
                    <a:pt x="740" y="625"/>
                  </a:lnTo>
                  <a:lnTo>
                    <a:pt x="678" y="629"/>
                  </a:lnTo>
                  <a:lnTo>
                    <a:pt x="614" y="627"/>
                  </a:lnTo>
                  <a:lnTo>
                    <a:pt x="551" y="627"/>
                  </a:lnTo>
                  <a:lnTo>
                    <a:pt x="489" y="620"/>
                  </a:lnTo>
                  <a:lnTo>
                    <a:pt x="426" y="611"/>
                  </a:lnTo>
                  <a:lnTo>
                    <a:pt x="393" y="604"/>
                  </a:lnTo>
                  <a:lnTo>
                    <a:pt x="362" y="599"/>
                  </a:lnTo>
                  <a:lnTo>
                    <a:pt x="331" y="593"/>
                  </a:lnTo>
                  <a:lnTo>
                    <a:pt x="299" y="588"/>
                  </a:lnTo>
                  <a:lnTo>
                    <a:pt x="266" y="581"/>
                  </a:lnTo>
                  <a:lnTo>
                    <a:pt x="237" y="576"/>
                  </a:lnTo>
                  <a:lnTo>
                    <a:pt x="204" y="568"/>
                  </a:lnTo>
                  <a:lnTo>
                    <a:pt x="174" y="560"/>
                  </a:lnTo>
                  <a:lnTo>
                    <a:pt x="174" y="548"/>
                  </a:lnTo>
                  <a:lnTo>
                    <a:pt x="178" y="538"/>
                  </a:lnTo>
                  <a:lnTo>
                    <a:pt x="183" y="528"/>
                  </a:lnTo>
                  <a:lnTo>
                    <a:pt x="189" y="518"/>
                  </a:lnTo>
                  <a:lnTo>
                    <a:pt x="194" y="507"/>
                  </a:lnTo>
                  <a:lnTo>
                    <a:pt x="201" y="497"/>
                  </a:lnTo>
                  <a:lnTo>
                    <a:pt x="206" y="487"/>
                  </a:lnTo>
                  <a:lnTo>
                    <a:pt x="211" y="477"/>
                  </a:lnTo>
                  <a:lnTo>
                    <a:pt x="212" y="458"/>
                  </a:lnTo>
                  <a:lnTo>
                    <a:pt x="214" y="440"/>
                  </a:lnTo>
                  <a:lnTo>
                    <a:pt x="211" y="420"/>
                  </a:lnTo>
                  <a:lnTo>
                    <a:pt x="207" y="402"/>
                  </a:lnTo>
                  <a:lnTo>
                    <a:pt x="199" y="384"/>
                  </a:lnTo>
                  <a:lnTo>
                    <a:pt x="191" y="369"/>
                  </a:lnTo>
                  <a:lnTo>
                    <a:pt x="178" y="352"/>
                  </a:lnTo>
                  <a:lnTo>
                    <a:pt x="164" y="341"/>
                  </a:lnTo>
                  <a:lnTo>
                    <a:pt x="158" y="341"/>
                  </a:lnTo>
                  <a:lnTo>
                    <a:pt x="156" y="347"/>
                  </a:lnTo>
                  <a:lnTo>
                    <a:pt x="163" y="359"/>
                  </a:lnTo>
                  <a:lnTo>
                    <a:pt x="169" y="374"/>
                  </a:lnTo>
                  <a:lnTo>
                    <a:pt x="173" y="389"/>
                  </a:lnTo>
                  <a:lnTo>
                    <a:pt x="176" y="405"/>
                  </a:lnTo>
                  <a:lnTo>
                    <a:pt x="176" y="420"/>
                  </a:lnTo>
                  <a:lnTo>
                    <a:pt x="178" y="438"/>
                  </a:lnTo>
                  <a:lnTo>
                    <a:pt x="176" y="454"/>
                  </a:lnTo>
                  <a:lnTo>
                    <a:pt x="174" y="472"/>
                  </a:lnTo>
                  <a:lnTo>
                    <a:pt x="164" y="474"/>
                  </a:lnTo>
                  <a:lnTo>
                    <a:pt x="156" y="472"/>
                  </a:lnTo>
                  <a:lnTo>
                    <a:pt x="148" y="466"/>
                  </a:lnTo>
                  <a:lnTo>
                    <a:pt x="141" y="464"/>
                  </a:lnTo>
                  <a:lnTo>
                    <a:pt x="115" y="444"/>
                  </a:lnTo>
                  <a:lnTo>
                    <a:pt x="92" y="425"/>
                  </a:lnTo>
                  <a:lnTo>
                    <a:pt x="67" y="403"/>
                  </a:lnTo>
                  <a:lnTo>
                    <a:pt x="48" y="384"/>
                  </a:lnTo>
                  <a:lnTo>
                    <a:pt x="28" y="359"/>
                  </a:lnTo>
                  <a:lnTo>
                    <a:pt x="15" y="334"/>
                  </a:lnTo>
                  <a:lnTo>
                    <a:pt x="5" y="308"/>
                  </a:lnTo>
                  <a:lnTo>
                    <a:pt x="0" y="280"/>
                  </a:lnTo>
                  <a:lnTo>
                    <a:pt x="21" y="262"/>
                  </a:lnTo>
                  <a:lnTo>
                    <a:pt x="44" y="245"/>
                  </a:lnTo>
                  <a:lnTo>
                    <a:pt x="69" y="229"/>
                  </a:lnTo>
                  <a:lnTo>
                    <a:pt x="94" y="216"/>
                  </a:lnTo>
                  <a:lnTo>
                    <a:pt x="118" y="201"/>
                  </a:lnTo>
                  <a:lnTo>
                    <a:pt x="143" y="191"/>
                  </a:lnTo>
                  <a:lnTo>
                    <a:pt x="169" y="181"/>
                  </a:lnTo>
                  <a:lnTo>
                    <a:pt x="199" y="175"/>
                  </a:lnTo>
                  <a:lnTo>
                    <a:pt x="197" y="189"/>
                  </a:lnTo>
                  <a:lnTo>
                    <a:pt x="199" y="206"/>
                  </a:lnTo>
                  <a:lnTo>
                    <a:pt x="202" y="222"/>
                  </a:lnTo>
                  <a:lnTo>
                    <a:pt x="209" y="239"/>
                  </a:lnTo>
                  <a:lnTo>
                    <a:pt x="215" y="252"/>
                  </a:lnTo>
                  <a:lnTo>
                    <a:pt x="227" y="267"/>
                  </a:lnTo>
                  <a:lnTo>
                    <a:pt x="240" y="280"/>
                  </a:lnTo>
                  <a:lnTo>
                    <a:pt x="257" y="291"/>
                  </a:lnTo>
                  <a:lnTo>
                    <a:pt x="285" y="300"/>
                  </a:lnTo>
                  <a:lnTo>
                    <a:pt x="283" y="308"/>
                  </a:lnTo>
                  <a:lnTo>
                    <a:pt x="285" y="316"/>
                  </a:lnTo>
                  <a:lnTo>
                    <a:pt x="288" y="321"/>
                  </a:lnTo>
                  <a:lnTo>
                    <a:pt x="294" y="328"/>
                  </a:lnTo>
                  <a:lnTo>
                    <a:pt x="308" y="338"/>
                  </a:lnTo>
                  <a:lnTo>
                    <a:pt x="324" y="349"/>
                  </a:lnTo>
                  <a:lnTo>
                    <a:pt x="340" y="354"/>
                  </a:lnTo>
                  <a:lnTo>
                    <a:pt x="357" y="362"/>
                  </a:lnTo>
                  <a:lnTo>
                    <a:pt x="373" y="369"/>
                  </a:lnTo>
                  <a:lnTo>
                    <a:pt x="393" y="377"/>
                  </a:lnTo>
                  <a:lnTo>
                    <a:pt x="410" y="382"/>
                  </a:lnTo>
                  <a:lnTo>
                    <a:pt x="428" y="387"/>
                  </a:lnTo>
                  <a:lnTo>
                    <a:pt x="447" y="390"/>
                  </a:lnTo>
                  <a:lnTo>
                    <a:pt x="467" y="392"/>
                  </a:lnTo>
                  <a:lnTo>
                    <a:pt x="477" y="382"/>
                  </a:lnTo>
                  <a:lnTo>
                    <a:pt x="461" y="375"/>
                  </a:lnTo>
                  <a:lnTo>
                    <a:pt x="446" y="370"/>
                  </a:lnTo>
                  <a:lnTo>
                    <a:pt x="429" y="365"/>
                  </a:lnTo>
                  <a:lnTo>
                    <a:pt x="414" y="361"/>
                  </a:lnTo>
                  <a:lnTo>
                    <a:pt x="319" y="311"/>
                  </a:lnTo>
                  <a:lnTo>
                    <a:pt x="316" y="291"/>
                  </a:lnTo>
                  <a:lnTo>
                    <a:pt x="317" y="275"/>
                  </a:lnTo>
                  <a:lnTo>
                    <a:pt x="321" y="259"/>
                  </a:lnTo>
                  <a:lnTo>
                    <a:pt x="331" y="245"/>
                  </a:lnTo>
                  <a:lnTo>
                    <a:pt x="339" y="231"/>
                  </a:lnTo>
                  <a:lnTo>
                    <a:pt x="352" y="217"/>
                  </a:lnTo>
                  <a:lnTo>
                    <a:pt x="363" y="204"/>
                  </a:lnTo>
                  <a:lnTo>
                    <a:pt x="378" y="194"/>
                  </a:lnTo>
                  <a:lnTo>
                    <a:pt x="383" y="186"/>
                  </a:lnTo>
                  <a:lnTo>
                    <a:pt x="391" y="181"/>
                  </a:lnTo>
                  <a:lnTo>
                    <a:pt x="401" y="176"/>
                  </a:lnTo>
                  <a:lnTo>
                    <a:pt x="411" y="175"/>
                  </a:lnTo>
                  <a:lnTo>
                    <a:pt x="419" y="171"/>
                  </a:lnTo>
                  <a:lnTo>
                    <a:pt x="429" y="173"/>
                  </a:lnTo>
                  <a:lnTo>
                    <a:pt x="439" y="175"/>
                  </a:lnTo>
                  <a:lnTo>
                    <a:pt x="449" y="180"/>
                  </a:lnTo>
                  <a:lnTo>
                    <a:pt x="465" y="194"/>
                  </a:lnTo>
                  <a:lnTo>
                    <a:pt x="482" y="214"/>
                  </a:lnTo>
                  <a:lnTo>
                    <a:pt x="495" y="232"/>
                  </a:lnTo>
                  <a:lnTo>
                    <a:pt x="507" y="254"/>
                  </a:lnTo>
                  <a:lnTo>
                    <a:pt x="515" y="275"/>
                  </a:lnTo>
                  <a:lnTo>
                    <a:pt x="523" y="298"/>
                  </a:lnTo>
                  <a:lnTo>
                    <a:pt x="526" y="323"/>
                  </a:lnTo>
                  <a:lnTo>
                    <a:pt x="530" y="349"/>
                  </a:lnTo>
                  <a:lnTo>
                    <a:pt x="539" y="354"/>
                  </a:lnTo>
                  <a:lnTo>
                    <a:pt x="553" y="352"/>
                  </a:lnTo>
                  <a:lnTo>
                    <a:pt x="564" y="339"/>
                  </a:lnTo>
                  <a:lnTo>
                    <a:pt x="576" y="326"/>
                  </a:lnTo>
                  <a:lnTo>
                    <a:pt x="586" y="310"/>
                  </a:lnTo>
                  <a:lnTo>
                    <a:pt x="595" y="295"/>
                  </a:lnTo>
                  <a:lnTo>
                    <a:pt x="592" y="280"/>
                  </a:lnTo>
                  <a:lnTo>
                    <a:pt x="590" y="268"/>
                  </a:lnTo>
                  <a:lnTo>
                    <a:pt x="587" y="254"/>
                  </a:lnTo>
                  <a:lnTo>
                    <a:pt x="586" y="242"/>
                  </a:lnTo>
                  <a:lnTo>
                    <a:pt x="582" y="229"/>
                  </a:lnTo>
                  <a:lnTo>
                    <a:pt x="579" y="217"/>
                  </a:lnTo>
                  <a:lnTo>
                    <a:pt x="576" y="204"/>
                  </a:lnTo>
                  <a:lnTo>
                    <a:pt x="572" y="194"/>
                  </a:lnTo>
                  <a:lnTo>
                    <a:pt x="577" y="185"/>
                  </a:lnTo>
                  <a:lnTo>
                    <a:pt x="576" y="166"/>
                  </a:lnTo>
                  <a:lnTo>
                    <a:pt x="576" y="152"/>
                  </a:lnTo>
                  <a:lnTo>
                    <a:pt x="572" y="137"/>
                  </a:lnTo>
                  <a:lnTo>
                    <a:pt x="571" y="122"/>
                  </a:lnTo>
                  <a:lnTo>
                    <a:pt x="566" y="107"/>
                  </a:lnTo>
                  <a:lnTo>
                    <a:pt x="561" y="92"/>
                  </a:lnTo>
                  <a:lnTo>
                    <a:pt x="556" y="79"/>
                  </a:lnTo>
                  <a:lnTo>
                    <a:pt x="553" y="66"/>
                  </a:lnTo>
                  <a:lnTo>
                    <a:pt x="556" y="60"/>
                  </a:lnTo>
                  <a:lnTo>
                    <a:pt x="556" y="53"/>
                  </a:lnTo>
                  <a:lnTo>
                    <a:pt x="549" y="46"/>
                  </a:lnTo>
                  <a:lnTo>
                    <a:pt x="546" y="43"/>
                  </a:lnTo>
                  <a:lnTo>
                    <a:pt x="563" y="41"/>
                  </a:lnTo>
                  <a:lnTo>
                    <a:pt x="582" y="40"/>
                  </a:lnTo>
                  <a:lnTo>
                    <a:pt x="600" y="38"/>
                  </a:lnTo>
                  <a:lnTo>
                    <a:pt x="620" y="38"/>
                  </a:lnTo>
                  <a:lnTo>
                    <a:pt x="638" y="35"/>
                  </a:lnTo>
                  <a:lnTo>
                    <a:pt x="656" y="32"/>
                  </a:lnTo>
                  <a:lnTo>
                    <a:pt x="673" y="27"/>
                  </a:lnTo>
                  <a:lnTo>
                    <a:pt x="691" y="22"/>
                  </a:lnTo>
                  <a:lnTo>
                    <a:pt x="706" y="17"/>
                  </a:lnTo>
                  <a:lnTo>
                    <a:pt x="720" y="13"/>
                  </a:lnTo>
                  <a:lnTo>
                    <a:pt x="737" y="10"/>
                  </a:lnTo>
                  <a:lnTo>
                    <a:pt x="755" y="10"/>
                  </a:lnTo>
                  <a:lnTo>
                    <a:pt x="770" y="7"/>
                  </a:lnTo>
                  <a:lnTo>
                    <a:pt x="788" y="5"/>
                  </a:lnTo>
                  <a:lnTo>
                    <a:pt x="804" y="4"/>
                  </a:lnTo>
                  <a:lnTo>
                    <a:pt x="822" y="4"/>
                  </a:lnTo>
                  <a:lnTo>
                    <a:pt x="834" y="0"/>
                  </a:lnTo>
                  <a:lnTo>
                    <a:pt x="842" y="5"/>
                  </a:lnTo>
                  <a:lnTo>
                    <a:pt x="844" y="12"/>
                  </a:lnTo>
                  <a:lnTo>
                    <a:pt x="847" y="22"/>
                  </a:lnTo>
                  <a:lnTo>
                    <a:pt x="847" y="30"/>
                  </a:lnTo>
                  <a:lnTo>
                    <a:pt x="852" y="38"/>
                  </a:lnTo>
                  <a:lnTo>
                    <a:pt x="859" y="41"/>
                  </a:lnTo>
                  <a:lnTo>
                    <a:pt x="873" y="45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37"/>
            <p:cNvSpPr>
              <a:spLocks/>
            </p:cNvSpPr>
            <p:nvPr/>
          </p:nvSpPr>
          <p:spPr bwMode="auto">
            <a:xfrm>
              <a:off x="4257" y="2908"/>
              <a:ext cx="101" cy="43"/>
            </a:xfrm>
            <a:custGeom>
              <a:avLst/>
              <a:gdLst>
                <a:gd name="T0" fmla="*/ 166 w 181"/>
                <a:gd name="T1" fmla="*/ 25 h 79"/>
                <a:gd name="T2" fmla="*/ 181 w 181"/>
                <a:gd name="T3" fmla="*/ 25 h 79"/>
                <a:gd name="T4" fmla="*/ 168 w 181"/>
                <a:gd name="T5" fmla="*/ 25 h 79"/>
                <a:gd name="T6" fmla="*/ 154 w 181"/>
                <a:gd name="T7" fmla="*/ 28 h 79"/>
                <a:gd name="T8" fmla="*/ 141 w 181"/>
                <a:gd name="T9" fmla="*/ 32 h 79"/>
                <a:gd name="T10" fmla="*/ 130 w 181"/>
                <a:gd name="T11" fmla="*/ 37 h 79"/>
                <a:gd name="T12" fmla="*/ 115 w 181"/>
                <a:gd name="T13" fmla="*/ 40 h 79"/>
                <a:gd name="T14" fmla="*/ 103 w 181"/>
                <a:gd name="T15" fmla="*/ 43 h 79"/>
                <a:gd name="T16" fmla="*/ 90 w 181"/>
                <a:gd name="T17" fmla="*/ 47 h 79"/>
                <a:gd name="T18" fmla="*/ 79 w 181"/>
                <a:gd name="T19" fmla="*/ 51 h 79"/>
                <a:gd name="T20" fmla="*/ 20 w 181"/>
                <a:gd name="T21" fmla="*/ 79 h 79"/>
                <a:gd name="T22" fmla="*/ 0 w 181"/>
                <a:gd name="T23" fmla="*/ 28 h 79"/>
                <a:gd name="T24" fmla="*/ 15 w 181"/>
                <a:gd name="T25" fmla="*/ 19 h 79"/>
                <a:gd name="T26" fmla="*/ 31 w 181"/>
                <a:gd name="T27" fmla="*/ 12 h 79"/>
                <a:gd name="T28" fmla="*/ 47 w 181"/>
                <a:gd name="T29" fmla="*/ 7 h 79"/>
                <a:gd name="T30" fmla="*/ 67 w 181"/>
                <a:gd name="T31" fmla="*/ 4 h 79"/>
                <a:gd name="T32" fmla="*/ 85 w 181"/>
                <a:gd name="T33" fmla="*/ 0 h 79"/>
                <a:gd name="T34" fmla="*/ 105 w 181"/>
                <a:gd name="T35" fmla="*/ 0 h 79"/>
                <a:gd name="T36" fmla="*/ 123 w 181"/>
                <a:gd name="T37" fmla="*/ 0 h 79"/>
                <a:gd name="T38" fmla="*/ 143 w 181"/>
                <a:gd name="T39" fmla="*/ 0 h 79"/>
                <a:gd name="T40" fmla="*/ 141 w 181"/>
                <a:gd name="T41" fmla="*/ 10 h 79"/>
                <a:gd name="T42" fmla="*/ 148 w 181"/>
                <a:gd name="T43" fmla="*/ 17 h 79"/>
                <a:gd name="T44" fmla="*/ 156 w 181"/>
                <a:gd name="T45" fmla="*/ 20 h 79"/>
                <a:gd name="T46" fmla="*/ 166 w 181"/>
                <a:gd name="T47" fmla="*/ 25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1" h="79">
                  <a:moveTo>
                    <a:pt x="166" y="25"/>
                  </a:moveTo>
                  <a:lnTo>
                    <a:pt x="181" y="25"/>
                  </a:lnTo>
                  <a:lnTo>
                    <a:pt x="168" y="25"/>
                  </a:lnTo>
                  <a:lnTo>
                    <a:pt x="154" y="28"/>
                  </a:lnTo>
                  <a:lnTo>
                    <a:pt x="141" y="32"/>
                  </a:lnTo>
                  <a:lnTo>
                    <a:pt x="130" y="37"/>
                  </a:lnTo>
                  <a:lnTo>
                    <a:pt x="115" y="40"/>
                  </a:lnTo>
                  <a:lnTo>
                    <a:pt x="103" y="43"/>
                  </a:lnTo>
                  <a:lnTo>
                    <a:pt x="90" y="47"/>
                  </a:lnTo>
                  <a:lnTo>
                    <a:pt x="79" y="51"/>
                  </a:lnTo>
                  <a:lnTo>
                    <a:pt x="20" y="79"/>
                  </a:lnTo>
                  <a:lnTo>
                    <a:pt x="0" y="28"/>
                  </a:lnTo>
                  <a:lnTo>
                    <a:pt x="15" y="19"/>
                  </a:lnTo>
                  <a:lnTo>
                    <a:pt x="31" y="12"/>
                  </a:lnTo>
                  <a:lnTo>
                    <a:pt x="47" y="7"/>
                  </a:lnTo>
                  <a:lnTo>
                    <a:pt x="67" y="4"/>
                  </a:lnTo>
                  <a:lnTo>
                    <a:pt x="85" y="0"/>
                  </a:lnTo>
                  <a:lnTo>
                    <a:pt x="105" y="0"/>
                  </a:lnTo>
                  <a:lnTo>
                    <a:pt x="123" y="0"/>
                  </a:lnTo>
                  <a:lnTo>
                    <a:pt x="143" y="0"/>
                  </a:lnTo>
                  <a:lnTo>
                    <a:pt x="141" y="10"/>
                  </a:lnTo>
                  <a:lnTo>
                    <a:pt x="148" y="17"/>
                  </a:lnTo>
                  <a:lnTo>
                    <a:pt x="156" y="20"/>
                  </a:lnTo>
                  <a:lnTo>
                    <a:pt x="166" y="25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38"/>
            <p:cNvSpPr>
              <a:spLocks/>
            </p:cNvSpPr>
            <p:nvPr/>
          </p:nvSpPr>
          <p:spPr bwMode="auto">
            <a:xfrm>
              <a:off x="4802" y="2922"/>
              <a:ext cx="49" cy="48"/>
            </a:xfrm>
            <a:custGeom>
              <a:avLst/>
              <a:gdLst>
                <a:gd name="T0" fmla="*/ 89 w 89"/>
                <a:gd name="T1" fmla="*/ 74 h 87"/>
                <a:gd name="T2" fmla="*/ 79 w 89"/>
                <a:gd name="T3" fmla="*/ 79 h 87"/>
                <a:gd name="T4" fmla="*/ 68 w 89"/>
                <a:gd name="T5" fmla="*/ 85 h 87"/>
                <a:gd name="T6" fmla="*/ 54 w 89"/>
                <a:gd name="T7" fmla="*/ 87 h 87"/>
                <a:gd name="T8" fmla="*/ 48 w 89"/>
                <a:gd name="T9" fmla="*/ 82 h 87"/>
                <a:gd name="T10" fmla="*/ 43 w 89"/>
                <a:gd name="T11" fmla="*/ 69 h 87"/>
                <a:gd name="T12" fmla="*/ 40 w 89"/>
                <a:gd name="T13" fmla="*/ 59 h 87"/>
                <a:gd name="T14" fmla="*/ 33 w 89"/>
                <a:gd name="T15" fmla="*/ 49 h 87"/>
                <a:gd name="T16" fmla="*/ 28 w 89"/>
                <a:gd name="T17" fmla="*/ 39 h 87"/>
                <a:gd name="T18" fmla="*/ 20 w 89"/>
                <a:gd name="T19" fmla="*/ 29 h 87"/>
                <a:gd name="T20" fmla="*/ 13 w 89"/>
                <a:gd name="T21" fmla="*/ 20 h 87"/>
                <a:gd name="T22" fmla="*/ 5 w 89"/>
                <a:gd name="T23" fmla="*/ 10 h 87"/>
                <a:gd name="T24" fmla="*/ 0 w 89"/>
                <a:gd name="T25" fmla="*/ 1 h 87"/>
                <a:gd name="T26" fmla="*/ 12 w 89"/>
                <a:gd name="T27" fmla="*/ 0 h 87"/>
                <a:gd name="T28" fmla="*/ 23 w 89"/>
                <a:gd name="T29" fmla="*/ 5 h 87"/>
                <a:gd name="T30" fmla="*/ 33 w 89"/>
                <a:gd name="T31" fmla="*/ 10 h 87"/>
                <a:gd name="T32" fmla="*/ 45 w 89"/>
                <a:gd name="T33" fmla="*/ 16 h 87"/>
                <a:gd name="T34" fmla="*/ 59 w 89"/>
                <a:gd name="T35" fmla="*/ 28 h 87"/>
                <a:gd name="T36" fmla="*/ 71 w 89"/>
                <a:gd name="T37" fmla="*/ 43 h 87"/>
                <a:gd name="T38" fmla="*/ 79 w 89"/>
                <a:gd name="T39" fmla="*/ 57 h 87"/>
                <a:gd name="T40" fmla="*/ 89 w 89"/>
                <a:gd name="T41" fmla="*/ 74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9" h="87">
                  <a:moveTo>
                    <a:pt x="89" y="74"/>
                  </a:moveTo>
                  <a:lnTo>
                    <a:pt x="79" y="79"/>
                  </a:lnTo>
                  <a:lnTo>
                    <a:pt x="68" y="85"/>
                  </a:lnTo>
                  <a:lnTo>
                    <a:pt x="54" y="87"/>
                  </a:lnTo>
                  <a:lnTo>
                    <a:pt x="48" y="82"/>
                  </a:lnTo>
                  <a:lnTo>
                    <a:pt x="43" y="69"/>
                  </a:lnTo>
                  <a:lnTo>
                    <a:pt x="40" y="59"/>
                  </a:lnTo>
                  <a:lnTo>
                    <a:pt x="33" y="49"/>
                  </a:lnTo>
                  <a:lnTo>
                    <a:pt x="28" y="39"/>
                  </a:lnTo>
                  <a:lnTo>
                    <a:pt x="20" y="29"/>
                  </a:lnTo>
                  <a:lnTo>
                    <a:pt x="13" y="20"/>
                  </a:lnTo>
                  <a:lnTo>
                    <a:pt x="5" y="10"/>
                  </a:lnTo>
                  <a:lnTo>
                    <a:pt x="0" y="1"/>
                  </a:lnTo>
                  <a:lnTo>
                    <a:pt x="12" y="0"/>
                  </a:lnTo>
                  <a:lnTo>
                    <a:pt x="23" y="5"/>
                  </a:lnTo>
                  <a:lnTo>
                    <a:pt x="33" y="10"/>
                  </a:lnTo>
                  <a:lnTo>
                    <a:pt x="45" y="16"/>
                  </a:lnTo>
                  <a:lnTo>
                    <a:pt x="59" y="28"/>
                  </a:lnTo>
                  <a:lnTo>
                    <a:pt x="71" y="43"/>
                  </a:lnTo>
                  <a:lnTo>
                    <a:pt x="79" y="57"/>
                  </a:lnTo>
                  <a:lnTo>
                    <a:pt x="89" y="74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39"/>
            <p:cNvSpPr>
              <a:spLocks/>
            </p:cNvSpPr>
            <p:nvPr/>
          </p:nvSpPr>
          <p:spPr bwMode="auto">
            <a:xfrm>
              <a:off x="4460" y="2924"/>
              <a:ext cx="69" cy="36"/>
            </a:xfrm>
            <a:custGeom>
              <a:avLst/>
              <a:gdLst>
                <a:gd name="T0" fmla="*/ 125 w 125"/>
                <a:gd name="T1" fmla="*/ 11 h 62"/>
                <a:gd name="T2" fmla="*/ 111 w 125"/>
                <a:gd name="T3" fmla="*/ 19 h 62"/>
                <a:gd name="T4" fmla="*/ 96 w 125"/>
                <a:gd name="T5" fmla="*/ 29 h 62"/>
                <a:gd name="T6" fmla="*/ 81 w 125"/>
                <a:gd name="T7" fmla="*/ 36 h 62"/>
                <a:gd name="T8" fmla="*/ 68 w 125"/>
                <a:gd name="T9" fmla="*/ 44 h 62"/>
                <a:gd name="T10" fmla="*/ 53 w 125"/>
                <a:gd name="T11" fmla="*/ 49 h 62"/>
                <a:gd name="T12" fmla="*/ 38 w 125"/>
                <a:gd name="T13" fmla="*/ 54 h 62"/>
                <a:gd name="T14" fmla="*/ 23 w 125"/>
                <a:gd name="T15" fmla="*/ 57 h 62"/>
                <a:gd name="T16" fmla="*/ 10 w 125"/>
                <a:gd name="T17" fmla="*/ 62 h 62"/>
                <a:gd name="T18" fmla="*/ 0 w 125"/>
                <a:gd name="T19" fmla="*/ 51 h 62"/>
                <a:gd name="T20" fmla="*/ 5 w 125"/>
                <a:gd name="T21" fmla="*/ 39 h 62"/>
                <a:gd name="T22" fmla="*/ 18 w 125"/>
                <a:gd name="T23" fmla="*/ 34 h 62"/>
                <a:gd name="T24" fmla="*/ 33 w 125"/>
                <a:gd name="T25" fmla="*/ 29 h 62"/>
                <a:gd name="T26" fmla="*/ 48 w 125"/>
                <a:gd name="T27" fmla="*/ 24 h 62"/>
                <a:gd name="T28" fmla="*/ 63 w 125"/>
                <a:gd name="T29" fmla="*/ 19 h 62"/>
                <a:gd name="T30" fmla="*/ 76 w 125"/>
                <a:gd name="T31" fmla="*/ 13 h 62"/>
                <a:gd name="T32" fmla="*/ 91 w 125"/>
                <a:gd name="T33" fmla="*/ 6 h 62"/>
                <a:gd name="T34" fmla="*/ 106 w 125"/>
                <a:gd name="T35" fmla="*/ 1 h 62"/>
                <a:gd name="T36" fmla="*/ 120 w 125"/>
                <a:gd name="T37" fmla="*/ 0 h 62"/>
                <a:gd name="T38" fmla="*/ 125 w 125"/>
                <a:gd name="T39" fmla="*/ 5 h 62"/>
                <a:gd name="T40" fmla="*/ 125 w 125"/>
                <a:gd name="T41" fmla="*/ 1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5" h="62">
                  <a:moveTo>
                    <a:pt x="125" y="11"/>
                  </a:moveTo>
                  <a:lnTo>
                    <a:pt x="111" y="19"/>
                  </a:lnTo>
                  <a:lnTo>
                    <a:pt x="96" y="29"/>
                  </a:lnTo>
                  <a:lnTo>
                    <a:pt x="81" y="36"/>
                  </a:lnTo>
                  <a:lnTo>
                    <a:pt x="68" y="44"/>
                  </a:lnTo>
                  <a:lnTo>
                    <a:pt x="53" y="49"/>
                  </a:lnTo>
                  <a:lnTo>
                    <a:pt x="38" y="54"/>
                  </a:lnTo>
                  <a:lnTo>
                    <a:pt x="23" y="57"/>
                  </a:lnTo>
                  <a:lnTo>
                    <a:pt x="10" y="62"/>
                  </a:lnTo>
                  <a:lnTo>
                    <a:pt x="0" y="51"/>
                  </a:lnTo>
                  <a:lnTo>
                    <a:pt x="5" y="39"/>
                  </a:lnTo>
                  <a:lnTo>
                    <a:pt x="18" y="34"/>
                  </a:lnTo>
                  <a:lnTo>
                    <a:pt x="33" y="29"/>
                  </a:lnTo>
                  <a:lnTo>
                    <a:pt x="48" y="24"/>
                  </a:lnTo>
                  <a:lnTo>
                    <a:pt x="63" y="19"/>
                  </a:lnTo>
                  <a:lnTo>
                    <a:pt x="76" y="13"/>
                  </a:lnTo>
                  <a:lnTo>
                    <a:pt x="91" y="6"/>
                  </a:lnTo>
                  <a:lnTo>
                    <a:pt x="106" y="1"/>
                  </a:lnTo>
                  <a:lnTo>
                    <a:pt x="120" y="0"/>
                  </a:lnTo>
                  <a:lnTo>
                    <a:pt x="125" y="5"/>
                  </a:lnTo>
                  <a:lnTo>
                    <a:pt x="125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40"/>
            <p:cNvSpPr>
              <a:spLocks/>
            </p:cNvSpPr>
            <p:nvPr/>
          </p:nvSpPr>
          <p:spPr bwMode="auto">
            <a:xfrm>
              <a:off x="3984" y="2929"/>
              <a:ext cx="276" cy="150"/>
            </a:xfrm>
            <a:custGeom>
              <a:avLst/>
              <a:gdLst>
                <a:gd name="T0" fmla="*/ 475 w 493"/>
                <a:gd name="T1" fmla="*/ 39 h 270"/>
                <a:gd name="T2" fmla="*/ 444 w 493"/>
                <a:gd name="T3" fmla="*/ 36 h 270"/>
                <a:gd name="T4" fmla="*/ 412 w 493"/>
                <a:gd name="T5" fmla="*/ 34 h 270"/>
                <a:gd name="T6" fmla="*/ 383 w 493"/>
                <a:gd name="T7" fmla="*/ 36 h 270"/>
                <a:gd name="T8" fmla="*/ 357 w 493"/>
                <a:gd name="T9" fmla="*/ 46 h 270"/>
                <a:gd name="T10" fmla="*/ 360 w 493"/>
                <a:gd name="T11" fmla="*/ 54 h 270"/>
                <a:gd name="T12" fmla="*/ 391 w 493"/>
                <a:gd name="T13" fmla="*/ 51 h 270"/>
                <a:gd name="T14" fmla="*/ 422 w 493"/>
                <a:gd name="T15" fmla="*/ 58 h 270"/>
                <a:gd name="T16" fmla="*/ 452 w 493"/>
                <a:gd name="T17" fmla="*/ 66 h 270"/>
                <a:gd name="T18" fmla="*/ 482 w 493"/>
                <a:gd name="T19" fmla="*/ 76 h 270"/>
                <a:gd name="T20" fmla="*/ 493 w 493"/>
                <a:gd name="T21" fmla="*/ 92 h 270"/>
                <a:gd name="T22" fmla="*/ 490 w 493"/>
                <a:gd name="T23" fmla="*/ 115 h 270"/>
                <a:gd name="T24" fmla="*/ 472 w 493"/>
                <a:gd name="T25" fmla="*/ 133 h 270"/>
                <a:gd name="T26" fmla="*/ 452 w 493"/>
                <a:gd name="T27" fmla="*/ 148 h 270"/>
                <a:gd name="T28" fmla="*/ 427 w 493"/>
                <a:gd name="T29" fmla="*/ 156 h 270"/>
                <a:gd name="T30" fmla="*/ 403 w 493"/>
                <a:gd name="T31" fmla="*/ 160 h 270"/>
                <a:gd name="T32" fmla="*/ 396 w 493"/>
                <a:gd name="T33" fmla="*/ 140 h 270"/>
                <a:gd name="T34" fmla="*/ 398 w 493"/>
                <a:gd name="T35" fmla="*/ 122 h 270"/>
                <a:gd name="T36" fmla="*/ 416 w 493"/>
                <a:gd name="T37" fmla="*/ 120 h 270"/>
                <a:gd name="T38" fmla="*/ 436 w 493"/>
                <a:gd name="T39" fmla="*/ 127 h 270"/>
                <a:gd name="T40" fmla="*/ 450 w 493"/>
                <a:gd name="T41" fmla="*/ 123 h 270"/>
                <a:gd name="T42" fmla="*/ 459 w 493"/>
                <a:gd name="T43" fmla="*/ 104 h 270"/>
                <a:gd name="T44" fmla="*/ 439 w 493"/>
                <a:gd name="T45" fmla="*/ 94 h 270"/>
                <a:gd name="T46" fmla="*/ 421 w 493"/>
                <a:gd name="T47" fmla="*/ 89 h 270"/>
                <a:gd name="T48" fmla="*/ 348 w 493"/>
                <a:gd name="T49" fmla="*/ 89 h 270"/>
                <a:gd name="T50" fmla="*/ 284 w 493"/>
                <a:gd name="T51" fmla="*/ 115 h 270"/>
                <a:gd name="T52" fmla="*/ 223 w 493"/>
                <a:gd name="T53" fmla="*/ 156 h 270"/>
                <a:gd name="T54" fmla="*/ 167 w 493"/>
                <a:gd name="T55" fmla="*/ 201 h 270"/>
                <a:gd name="T56" fmla="*/ 98 w 493"/>
                <a:gd name="T57" fmla="*/ 270 h 270"/>
                <a:gd name="T58" fmla="*/ 69 w 493"/>
                <a:gd name="T59" fmla="*/ 270 h 270"/>
                <a:gd name="T60" fmla="*/ 41 w 493"/>
                <a:gd name="T61" fmla="*/ 268 h 270"/>
                <a:gd name="T62" fmla="*/ 13 w 493"/>
                <a:gd name="T63" fmla="*/ 265 h 270"/>
                <a:gd name="T64" fmla="*/ 41 w 493"/>
                <a:gd name="T65" fmla="*/ 212 h 270"/>
                <a:gd name="T66" fmla="*/ 133 w 493"/>
                <a:gd name="T67" fmla="*/ 120 h 270"/>
                <a:gd name="T68" fmla="*/ 236 w 493"/>
                <a:gd name="T69" fmla="*/ 46 h 270"/>
                <a:gd name="T70" fmla="*/ 357 w 493"/>
                <a:gd name="T71" fmla="*/ 5 h 270"/>
                <a:gd name="T72" fmla="*/ 440 w 493"/>
                <a:gd name="T73" fmla="*/ 3 h 270"/>
                <a:gd name="T74" fmla="*/ 460 w 493"/>
                <a:gd name="T75" fmla="*/ 13 h 270"/>
                <a:gd name="T76" fmla="*/ 472 w 493"/>
                <a:gd name="T77" fmla="*/ 2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3" h="270">
                  <a:moveTo>
                    <a:pt x="475" y="36"/>
                  </a:moveTo>
                  <a:lnTo>
                    <a:pt x="475" y="39"/>
                  </a:lnTo>
                  <a:lnTo>
                    <a:pt x="459" y="36"/>
                  </a:lnTo>
                  <a:lnTo>
                    <a:pt x="444" y="36"/>
                  </a:lnTo>
                  <a:lnTo>
                    <a:pt x="427" y="34"/>
                  </a:lnTo>
                  <a:lnTo>
                    <a:pt x="412" y="34"/>
                  </a:lnTo>
                  <a:lnTo>
                    <a:pt x="398" y="34"/>
                  </a:lnTo>
                  <a:lnTo>
                    <a:pt x="383" y="36"/>
                  </a:lnTo>
                  <a:lnTo>
                    <a:pt x="368" y="39"/>
                  </a:lnTo>
                  <a:lnTo>
                    <a:pt x="357" y="46"/>
                  </a:lnTo>
                  <a:lnTo>
                    <a:pt x="357" y="49"/>
                  </a:lnTo>
                  <a:lnTo>
                    <a:pt x="360" y="54"/>
                  </a:lnTo>
                  <a:lnTo>
                    <a:pt x="375" y="51"/>
                  </a:lnTo>
                  <a:lnTo>
                    <a:pt x="391" y="51"/>
                  </a:lnTo>
                  <a:lnTo>
                    <a:pt x="406" y="53"/>
                  </a:lnTo>
                  <a:lnTo>
                    <a:pt x="422" y="58"/>
                  </a:lnTo>
                  <a:lnTo>
                    <a:pt x="437" y="61"/>
                  </a:lnTo>
                  <a:lnTo>
                    <a:pt x="452" y="66"/>
                  </a:lnTo>
                  <a:lnTo>
                    <a:pt x="467" y="71"/>
                  </a:lnTo>
                  <a:lnTo>
                    <a:pt x="482" y="76"/>
                  </a:lnTo>
                  <a:lnTo>
                    <a:pt x="488" y="82"/>
                  </a:lnTo>
                  <a:lnTo>
                    <a:pt x="493" y="92"/>
                  </a:lnTo>
                  <a:lnTo>
                    <a:pt x="493" y="104"/>
                  </a:lnTo>
                  <a:lnTo>
                    <a:pt x="490" y="115"/>
                  </a:lnTo>
                  <a:lnTo>
                    <a:pt x="480" y="123"/>
                  </a:lnTo>
                  <a:lnTo>
                    <a:pt x="472" y="133"/>
                  </a:lnTo>
                  <a:lnTo>
                    <a:pt x="462" y="141"/>
                  </a:lnTo>
                  <a:lnTo>
                    <a:pt x="452" y="148"/>
                  </a:lnTo>
                  <a:lnTo>
                    <a:pt x="439" y="151"/>
                  </a:lnTo>
                  <a:lnTo>
                    <a:pt x="427" y="156"/>
                  </a:lnTo>
                  <a:lnTo>
                    <a:pt x="414" y="158"/>
                  </a:lnTo>
                  <a:lnTo>
                    <a:pt x="403" y="160"/>
                  </a:lnTo>
                  <a:lnTo>
                    <a:pt x="398" y="150"/>
                  </a:lnTo>
                  <a:lnTo>
                    <a:pt x="396" y="140"/>
                  </a:lnTo>
                  <a:lnTo>
                    <a:pt x="396" y="130"/>
                  </a:lnTo>
                  <a:lnTo>
                    <a:pt x="398" y="122"/>
                  </a:lnTo>
                  <a:lnTo>
                    <a:pt x="406" y="118"/>
                  </a:lnTo>
                  <a:lnTo>
                    <a:pt x="416" y="120"/>
                  </a:lnTo>
                  <a:lnTo>
                    <a:pt x="426" y="123"/>
                  </a:lnTo>
                  <a:lnTo>
                    <a:pt x="436" y="127"/>
                  </a:lnTo>
                  <a:lnTo>
                    <a:pt x="442" y="125"/>
                  </a:lnTo>
                  <a:lnTo>
                    <a:pt x="450" y="123"/>
                  </a:lnTo>
                  <a:lnTo>
                    <a:pt x="454" y="115"/>
                  </a:lnTo>
                  <a:lnTo>
                    <a:pt x="459" y="104"/>
                  </a:lnTo>
                  <a:lnTo>
                    <a:pt x="449" y="95"/>
                  </a:lnTo>
                  <a:lnTo>
                    <a:pt x="439" y="94"/>
                  </a:lnTo>
                  <a:lnTo>
                    <a:pt x="429" y="92"/>
                  </a:lnTo>
                  <a:lnTo>
                    <a:pt x="421" y="89"/>
                  </a:lnTo>
                  <a:lnTo>
                    <a:pt x="383" y="84"/>
                  </a:lnTo>
                  <a:lnTo>
                    <a:pt x="348" y="89"/>
                  </a:lnTo>
                  <a:lnTo>
                    <a:pt x="314" y="99"/>
                  </a:lnTo>
                  <a:lnTo>
                    <a:pt x="284" y="115"/>
                  </a:lnTo>
                  <a:lnTo>
                    <a:pt x="253" y="133"/>
                  </a:lnTo>
                  <a:lnTo>
                    <a:pt x="223" y="156"/>
                  </a:lnTo>
                  <a:lnTo>
                    <a:pt x="195" y="178"/>
                  </a:lnTo>
                  <a:lnTo>
                    <a:pt x="167" y="201"/>
                  </a:lnTo>
                  <a:lnTo>
                    <a:pt x="113" y="270"/>
                  </a:lnTo>
                  <a:lnTo>
                    <a:pt x="98" y="270"/>
                  </a:lnTo>
                  <a:lnTo>
                    <a:pt x="84" y="270"/>
                  </a:lnTo>
                  <a:lnTo>
                    <a:pt x="69" y="270"/>
                  </a:lnTo>
                  <a:lnTo>
                    <a:pt x="56" y="270"/>
                  </a:lnTo>
                  <a:lnTo>
                    <a:pt x="41" y="268"/>
                  </a:lnTo>
                  <a:lnTo>
                    <a:pt x="26" y="266"/>
                  </a:lnTo>
                  <a:lnTo>
                    <a:pt x="13" y="265"/>
                  </a:lnTo>
                  <a:lnTo>
                    <a:pt x="0" y="265"/>
                  </a:lnTo>
                  <a:lnTo>
                    <a:pt x="41" y="212"/>
                  </a:lnTo>
                  <a:lnTo>
                    <a:pt x="87" y="164"/>
                  </a:lnTo>
                  <a:lnTo>
                    <a:pt x="133" y="120"/>
                  </a:lnTo>
                  <a:lnTo>
                    <a:pt x="184" y="81"/>
                  </a:lnTo>
                  <a:lnTo>
                    <a:pt x="236" y="46"/>
                  </a:lnTo>
                  <a:lnTo>
                    <a:pt x="294" y="21"/>
                  </a:lnTo>
                  <a:lnTo>
                    <a:pt x="357" y="5"/>
                  </a:lnTo>
                  <a:lnTo>
                    <a:pt x="426" y="0"/>
                  </a:lnTo>
                  <a:lnTo>
                    <a:pt x="440" y="3"/>
                  </a:lnTo>
                  <a:lnTo>
                    <a:pt x="455" y="10"/>
                  </a:lnTo>
                  <a:lnTo>
                    <a:pt x="460" y="13"/>
                  </a:lnTo>
                  <a:lnTo>
                    <a:pt x="467" y="18"/>
                  </a:lnTo>
                  <a:lnTo>
                    <a:pt x="472" y="25"/>
                  </a:lnTo>
                  <a:lnTo>
                    <a:pt x="475" y="36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41"/>
            <p:cNvSpPr>
              <a:spLocks/>
            </p:cNvSpPr>
            <p:nvPr/>
          </p:nvSpPr>
          <p:spPr bwMode="auto">
            <a:xfrm>
              <a:off x="4577" y="2930"/>
              <a:ext cx="241" cy="90"/>
            </a:xfrm>
            <a:custGeom>
              <a:avLst/>
              <a:gdLst>
                <a:gd name="T0" fmla="*/ 398 w 432"/>
                <a:gd name="T1" fmla="*/ 92 h 161"/>
                <a:gd name="T2" fmla="*/ 332 w 432"/>
                <a:gd name="T3" fmla="*/ 111 h 161"/>
                <a:gd name="T4" fmla="*/ 265 w 432"/>
                <a:gd name="T5" fmla="*/ 131 h 161"/>
                <a:gd name="T6" fmla="*/ 199 w 432"/>
                <a:gd name="T7" fmla="*/ 151 h 161"/>
                <a:gd name="T8" fmla="*/ 154 w 432"/>
                <a:gd name="T9" fmla="*/ 149 h 161"/>
                <a:gd name="T10" fmla="*/ 125 w 432"/>
                <a:gd name="T11" fmla="*/ 133 h 161"/>
                <a:gd name="T12" fmla="*/ 92 w 432"/>
                <a:gd name="T13" fmla="*/ 126 h 161"/>
                <a:gd name="T14" fmla="*/ 59 w 432"/>
                <a:gd name="T15" fmla="*/ 130 h 161"/>
                <a:gd name="T16" fmla="*/ 18 w 432"/>
                <a:gd name="T17" fmla="*/ 159 h 161"/>
                <a:gd name="T18" fmla="*/ 8 w 432"/>
                <a:gd name="T19" fmla="*/ 141 h 161"/>
                <a:gd name="T20" fmla="*/ 3 w 432"/>
                <a:gd name="T21" fmla="*/ 123 h 161"/>
                <a:gd name="T22" fmla="*/ 0 w 432"/>
                <a:gd name="T23" fmla="*/ 103 h 161"/>
                <a:gd name="T24" fmla="*/ 1 w 432"/>
                <a:gd name="T25" fmla="*/ 83 h 161"/>
                <a:gd name="T26" fmla="*/ 20 w 432"/>
                <a:gd name="T27" fmla="*/ 80 h 161"/>
                <a:gd name="T28" fmla="*/ 39 w 432"/>
                <a:gd name="T29" fmla="*/ 79 h 161"/>
                <a:gd name="T30" fmla="*/ 57 w 432"/>
                <a:gd name="T31" fmla="*/ 80 h 161"/>
                <a:gd name="T32" fmla="*/ 76 w 432"/>
                <a:gd name="T33" fmla="*/ 92 h 161"/>
                <a:gd name="T34" fmla="*/ 95 w 432"/>
                <a:gd name="T35" fmla="*/ 69 h 161"/>
                <a:gd name="T36" fmla="*/ 150 w 432"/>
                <a:gd name="T37" fmla="*/ 56 h 161"/>
                <a:gd name="T38" fmla="*/ 204 w 432"/>
                <a:gd name="T39" fmla="*/ 42 h 161"/>
                <a:gd name="T40" fmla="*/ 260 w 432"/>
                <a:gd name="T41" fmla="*/ 28 h 161"/>
                <a:gd name="T42" fmla="*/ 316 w 432"/>
                <a:gd name="T43" fmla="*/ 14 h 161"/>
                <a:gd name="T44" fmla="*/ 339 w 432"/>
                <a:gd name="T45" fmla="*/ 31 h 161"/>
                <a:gd name="T46" fmla="*/ 357 w 432"/>
                <a:gd name="T47" fmla="*/ 59 h 161"/>
                <a:gd name="T48" fmla="*/ 375 w 432"/>
                <a:gd name="T49" fmla="*/ 72 h 161"/>
                <a:gd name="T50" fmla="*/ 398 w 432"/>
                <a:gd name="T51" fmla="*/ 49 h 161"/>
                <a:gd name="T52" fmla="*/ 385 w 432"/>
                <a:gd name="T53" fmla="*/ 26 h 161"/>
                <a:gd name="T54" fmla="*/ 377 w 432"/>
                <a:gd name="T55" fmla="*/ 0 h 161"/>
                <a:gd name="T56" fmla="*/ 398 w 432"/>
                <a:gd name="T57" fmla="*/ 13 h 161"/>
                <a:gd name="T58" fmla="*/ 416 w 432"/>
                <a:gd name="T59" fmla="*/ 32 h 161"/>
                <a:gd name="T60" fmla="*/ 426 w 432"/>
                <a:gd name="T61" fmla="*/ 56 h 161"/>
                <a:gd name="T62" fmla="*/ 432 w 432"/>
                <a:gd name="T63" fmla="*/ 82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2" h="161">
                  <a:moveTo>
                    <a:pt x="432" y="82"/>
                  </a:moveTo>
                  <a:lnTo>
                    <a:pt x="398" y="92"/>
                  </a:lnTo>
                  <a:lnTo>
                    <a:pt x="365" y="102"/>
                  </a:lnTo>
                  <a:lnTo>
                    <a:pt x="332" y="111"/>
                  </a:lnTo>
                  <a:lnTo>
                    <a:pt x="299" y="123"/>
                  </a:lnTo>
                  <a:lnTo>
                    <a:pt x="265" y="131"/>
                  </a:lnTo>
                  <a:lnTo>
                    <a:pt x="232" y="141"/>
                  </a:lnTo>
                  <a:lnTo>
                    <a:pt x="199" y="151"/>
                  </a:lnTo>
                  <a:lnTo>
                    <a:pt x="168" y="161"/>
                  </a:lnTo>
                  <a:lnTo>
                    <a:pt x="154" y="149"/>
                  </a:lnTo>
                  <a:lnTo>
                    <a:pt x="141" y="139"/>
                  </a:lnTo>
                  <a:lnTo>
                    <a:pt x="125" y="133"/>
                  </a:lnTo>
                  <a:lnTo>
                    <a:pt x="110" y="130"/>
                  </a:lnTo>
                  <a:lnTo>
                    <a:pt x="92" y="126"/>
                  </a:lnTo>
                  <a:lnTo>
                    <a:pt x="76" y="128"/>
                  </a:lnTo>
                  <a:lnTo>
                    <a:pt x="59" y="130"/>
                  </a:lnTo>
                  <a:lnTo>
                    <a:pt x="44" y="136"/>
                  </a:lnTo>
                  <a:lnTo>
                    <a:pt x="18" y="159"/>
                  </a:lnTo>
                  <a:lnTo>
                    <a:pt x="13" y="149"/>
                  </a:lnTo>
                  <a:lnTo>
                    <a:pt x="8" y="141"/>
                  </a:lnTo>
                  <a:lnTo>
                    <a:pt x="5" y="131"/>
                  </a:lnTo>
                  <a:lnTo>
                    <a:pt x="3" y="123"/>
                  </a:lnTo>
                  <a:lnTo>
                    <a:pt x="0" y="113"/>
                  </a:lnTo>
                  <a:lnTo>
                    <a:pt x="0" y="103"/>
                  </a:lnTo>
                  <a:lnTo>
                    <a:pt x="0" y="93"/>
                  </a:lnTo>
                  <a:lnTo>
                    <a:pt x="1" y="83"/>
                  </a:lnTo>
                  <a:lnTo>
                    <a:pt x="10" y="82"/>
                  </a:lnTo>
                  <a:lnTo>
                    <a:pt x="20" y="80"/>
                  </a:lnTo>
                  <a:lnTo>
                    <a:pt x="29" y="79"/>
                  </a:lnTo>
                  <a:lnTo>
                    <a:pt x="39" y="79"/>
                  </a:lnTo>
                  <a:lnTo>
                    <a:pt x="48" y="79"/>
                  </a:lnTo>
                  <a:lnTo>
                    <a:pt x="57" y="80"/>
                  </a:lnTo>
                  <a:lnTo>
                    <a:pt x="66" y="83"/>
                  </a:lnTo>
                  <a:lnTo>
                    <a:pt x="76" y="92"/>
                  </a:lnTo>
                  <a:lnTo>
                    <a:pt x="87" y="80"/>
                  </a:lnTo>
                  <a:lnTo>
                    <a:pt x="95" y="69"/>
                  </a:lnTo>
                  <a:lnTo>
                    <a:pt x="122" y="62"/>
                  </a:lnTo>
                  <a:lnTo>
                    <a:pt x="150" y="56"/>
                  </a:lnTo>
                  <a:lnTo>
                    <a:pt x="176" y="49"/>
                  </a:lnTo>
                  <a:lnTo>
                    <a:pt x="204" y="42"/>
                  </a:lnTo>
                  <a:lnTo>
                    <a:pt x="230" y="34"/>
                  </a:lnTo>
                  <a:lnTo>
                    <a:pt x="260" y="28"/>
                  </a:lnTo>
                  <a:lnTo>
                    <a:pt x="286" y="19"/>
                  </a:lnTo>
                  <a:lnTo>
                    <a:pt x="316" y="14"/>
                  </a:lnTo>
                  <a:lnTo>
                    <a:pt x="327" y="18"/>
                  </a:lnTo>
                  <a:lnTo>
                    <a:pt x="339" y="31"/>
                  </a:lnTo>
                  <a:lnTo>
                    <a:pt x="347" y="44"/>
                  </a:lnTo>
                  <a:lnTo>
                    <a:pt x="357" y="59"/>
                  </a:lnTo>
                  <a:lnTo>
                    <a:pt x="365" y="67"/>
                  </a:lnTo>
                  <a:lnTo>
                    <a:pt x="375" y="72"/>
                  </a:lnTo>
                  <a:lnTo>
                    <a:pt x="385" y="65"/>
                  </a:lnTo>
                  <a:lnTo>
                    <a:pt x="398" y="49"/>
                  </a:lnTo>
                  <a:lnTo>
                    <a:pt x="391" y="36"/>
                  </a:lnTo>
                  <a:lnTo>
                    <a:pt x="385" y="26"/>
                  </a:lnTo>
                  <a:lnTo>
                    <a:pt x="378" y="13"/>
                  </a:lnTo>
                  <a:lnTo>
                    <a:pt x="377" y="0"/>
                  </a:lnTo>
                  <a:lnTo>
                    <a:pt x="386" y="5"/>
                  </a:lnTo>
                  <a:lnTo>
                    <a:pt x="398" y="13"/>
                  </a:lnTo>
                  <a:lnTo>
                    <a:pt x="406" y="23"/>
                  </a:lnTo>
                  <a:lnTo>
                    <a:pt x="416" y="32"/>
                  </a:lnTo>
                  <a:lnTo>
                    <a:pt x="421" y="42"/>
                  </a:lnTo>
                  <a:lnTo>
                    <a:pt x="426" y="56"/>
                  </a:lnTo>
                  <a:lnTo>
                    <a:pt x="429" y="67"/>
                  </a:lnTo>
                  <a:lnTo>
                    <a:pt x="432" y="82"/>
                  </a:lnTo>
                  <a:close/>
                </a:path>
              </a:pathLst>
            </a:custGeom>
            <a:solidFill>
              <a:srgbClr val="9ED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42"/>
            <p:cNvSpPr>
              <a:spLocks/>
            </p:cNvSpPr>
            <p:nvPr/>
          </p:nvSpPr>
          <p:spPr bwMode="auto">
            <a:xfrm>
              <a:off x="4270" y="2933"/>
              <a:ext cx="112" cy="35"/>
            </a:xfrm>
            <a:custGeom>
              <a:avLst/>
              <a:gdLst>
                <a:gd name="T0" fmla="*/ 200 w 200"/>
                <a:gd name="T1" fmla="*/ 24 h 62"/>
                <a:gd name="T2" fmla="*/ 200 w 200"/>
                <a:gd name="T3" fmla="*/ 32 h 62"/>
                <a:gd name="T4" fmla="*/ 173 w 200"/>
                <a:gd name="T5" fmla="*/ 26 h 62"/>
                <a:gd name="T6" fmla="*/ 150 w 200"/>
                <a:gd name="T7" fmla="*/ 26 h 62"/>
                <a:gd name="T8" fmla="*/ 125 w 200"/>
                <a:gd name="T9" fmla="*/ 27 h 62"/>
                <a:gd name="T10" fmla="*/ 103 w 200"/>
                <a:gd name="T11" fmla="*/ 32 h 62"/>
                <a:gd name="T12" fmla="*/ 79 w 200"/>
                <a:gd name="T13" fmla="*/ 37 h 62"/>
                <a:gd name="T14" fmla="*/ 57 w 200"/>
                <a:gd name="T15" fmla="*/ 47 h 62"/>
                <a:gd name="T16" fmla="*/ 34 w 200"/>
                <a:gd name="T17" fmla="*/ 54 h 62"/>
                <a:gd name="T18" fmla="*/ 13 w 200"/>
                <a:gd name="T19" fmla="*/ 62 h 62"/>
                <a:gd name="T20" fmla="*/ 0 w 200"/>
                <a:gd name="T21" fmla="*/ 42 h 62"/>
                <a:gd name="T22" fmla="*/ 10 w 200"/>
                <a:gd name="T23" fmla="*/ 36 h 62"/>
                <a:gd name="T24" fmla="*/ 21 w 200"/>
                <a:gd name="T25" fmla="*/ 31 h 62"/>
                <a:gd name="T26" fmla="*/ 33 w 200"/>
                <a:gd name="T27" fmla="*/ 26 h 62"/>
                <a:gd name="T28" fmla="*/ 46 w 200"/>
                <a:gd name="T29" fmla="*/ 23 h 62"/>
                <a:gd name="T30" fmla="*/ 57 w 200"/>
                <a:gd name="T31" fmla="*/ 18 h 62"/>
                <a:gd name="T32" fmla="*/ 71 w 200"/>
                <a:gd name="T33" fmla="*/ 14 h 62"/>
                <a:gd name="T34" fmla="*/ 82 w 200"/>
                <a:gd name="T35" fmla="*/ 11 h 62"/>
                <a:gd name="T36" fmla="*/ 95 w 200"/>
                <a:gd name="T37" fmla="*/ 9 h 62"/>
                <a:gd name="T38" fmla="*/ 105 w 200"/>
                <a:gd name="T39" fmla="*/ 6 h 62"/>
                <a:gd name="T40" fmla="*/ 118 w 200"/>
                <a:gd name="T41" fmla="*/ 4 h 62"/>
                <a:gd name="T42" fmla="*/ 130 w 200"/>
                <a:gd name="T43" fmla="*/ 3 h 62"/>
                <a:gd name="T44" fmla="*/ 143 w 200"/>
                <a:gd name="T45" fmla="*/ 1 h 62"/>
                <a:gd name="T46" fmla="*/ 154 w 200"/>
                <a:gd name="T47" fmla="*/ 0 h 62"/>
                <a:gd name="T48" fmla="*/ 168 w 200"/>
                <a:gd name="T49" fmla="*/ 0 h 62"/>
                <a:gd name="T50" fmla="*/ 179 w 200"/>
                <a:gd name="T51" fmla="*/ 1 h 62"/>
                <a:gd name="T52" fmla="*/ 192 w 200"/>
                <a:gd name="T53" fmla="*/ 6 h 62"/>
                <a:gd name="T54" fmla="*/ 200 w 200"/>
                <a:gd name="T55" fmla="*/ 24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" h="62">
                  <a:moveTo>
                    <a:pt x="200" y="24"/>
                  </a:moveTo>
                  <a:lnTo>
                    <a:pt x="200" y="32"/>
                  </a:lnTo>
                  <a:lnTo>
                    <a:pt x="173" y="26"/>
                  </a:lnTo>
                  <a:lnTo>
                    <a:pt x="150" y="26"/>
                  </a:lnTo>
                  <a:lnTo>
                    <a:pt x="125" y="27"/>
                  </a:lnTo>
                  <a:lnTo>
                    <a:pt x="103" y="32"/>
                  </a:lnTo>
                  <a:lnTo>
                    <a:pt x="79" y="37"/>
                  </a:lnTo>
                  <a:lnTo>
                    <a:pt x="57" y="47"/>
                  </a:lnTo>
                  <a:lnTo>
                    <a:pt x="34" y="54"/>
                  </a:lnTo>
                  <a:lnTo>
                    <a:pt x="13" y="62"/>
                  </a:lnTo>
                  <a:lnTo>
                    <a:pt x="0" y="42"/>
                  </a:lnTo>
                  <a:lnTo>
                    <a:pt x="10" y="36"/>
                  </a:lnTo>
                  <a:lnTo>
                    <a:pt x="21" y="31"/>
                  </a:lnTo>
                  <a:lnTo>
                    <a:pt x="33" y="26"/>
                  </a:lnTo>
                  <a:lnTo>
                    <a:pt x="46" y="23"/>
                  </a:lnTo>
                  <a:lnTo>
                    <a:pt x="57" y="18"/>
                  </a:lnTo>
                  <a:lnTo>
                    <a:pt x="71" y="14"/>
                  </a:lnTo>
                  <a:lnTo>
                    <a:pt x="82" y="11"/>
                  </a:lnTo>
                  <a:lnTo>
                    <a:pt x="95" y="9"/>
                  </a:lnTo>
                  <a:lnTo>
                    <a:pt x="105" y="6"/>
                  </a:lnTo>
                  <a:lnTo>
                    <a:pt x="118" y="4"/>
                  </a:lnTo>
                  <a:lnTo>
                    <a:pt x="130" y="3"/>
                  </a:lnTo>
                  <a:lnTo>
                    <a:pt x="143" y="1"/>
                  </a:lnTo>
                  <a:lnTo>
                    <a:pt x="154" y="0"/>
                  </a:lnTo>
                  <a:lnTo>
                    <a:pt x="168" y="0"/>
                  </a:lnTo>
                  <a:lnTo>
                    <a:pt x="179" y="1"/>
                  </a:lnTo>
                  <a:lnTo>
                    <a:pt x="192" y="6"/>
                  </a:lnTo>
                  <a:lnTo>
                    <a:pt x="200" y="24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Freeform 43"/>
            <p:cNvSpPr>
              <a:spLocks/>
            </p:cNvSpPr>
            <p:nvPr/>
          </p:nvSpPr>
          <p:spPr bwMode="auto">
            <a:xfrm>
              <a:off x="4280" y="2960"/>
              <a:ext cx="80" cy="27"/>
            </a:xfrm>
            <a:custGeom>
              <a:avLst/>
              <a:gdLst>
                <a:gd name="T0" fmla="*/ 145 w 145"/>
                <a:gd name="T1" fmla="*/ 31 h 50"/>
                <a:gd name="T2" fmla="*/ 134 w 145"/>
                <a:gd name="T3" fmla="*/ 35 h 50"/>
                <a:gd name="T4" fmla="*/ 124 w 145"/>
                <a:gd name="T5" fmla="*/ 36 h 50"/>
                <a:gd name="T6" fmla="*/ 112 w 145"/>
                <a:gd name="T7" fmla="*/ 36 h 50"/>
                <a:gd name="T8" fmla="*/ 102 w 145"/>
                <a:gd name="T9" fmla="*/ 38 h 50"/>
                <a:gd name="T10" fmla="*/ 91 w 145"/>
                <a:gd name="T11" fmla="*/ 35 h 50"/>
                <a:gd name="T12" fmla="*/ 81 w 145"/>
                <a:gd name="T13" fmla="*/ 35 h 50"/>
                <a:gd name="T14" fmla="*/ 71 w 145"/>
                <a:gd name="T15" fmla="*/ 31 h 50"/>
                <a:gd name="T16" fmla="*/ 61 w 145"/>
                <a:gd name="T17" fmla="*/ 31 h 50"/>
                <a:gd name="T18" fmla="*/ 12 w 145"/>
                <a:gd name="T19" fmla="*/ 50 h 50"/>
                <a:gd name="T20" fmla="*/ 0 w 145"/>
                <a:gd name="T21" fmla="*/ 25 h 50"/>
                <a:gd name="T22" fmla="*/ 15 w 145"/>
                <a:gd name="T23" fmla="*/ 18 h 50"/>
                <a:gd name="T24" fmla="*/ 30 w 145"/>
                <a:gd name="T25" fmla="*/ 13 h 50"/>
                <a:gd name="T26" fmla="*/ 45 w 145"/>
                <a:gd name="T27" fmla="*/ 8 h 50"/>
                <a:gd name="T28" fmla="*/ 61 w 145"/>
                <a:gd name="T29" fmla="*/ 5 h 50"/>
                <a:gd name="T30" fmla="*/ 76 w 145"/>
                <a:gd name="T31" fmla="*/ 2 h 50"/>
                <a:gd name="T32" fmla="*/ 92 w 145"/>
                <a:gd name="T33" fmla="*/ 0 h 50"/>
                <a:gd name="T34" fmla="*/ 109 w 145"/>
                <a:gd name="T35" fmla="*/ 0 h 50"/>
                <a:gd name="T36" fmla="*/ 129 w 145"/>
                <a:gd name="T37" fmla="*/ 2 h 50"/>
                <a:gd name="T38" fmla="*/ 145 w 145"/>
                <a:gd name="T39" fmla="*/ 3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5" h="50">
                  <a:moveTo>
                    <a:pt x="145" y="31"/>
                  </a:moveTo>
                  <a:lnTo>
                    <a:pt x="134" y="35"/>
                  </a:lnTo>
                  <a:lnTo>
                    <a:pt x="124" y="36"/>
                  </a:lnTo>
                  <a:lnTo>
                    <a:pt x="112" y="36"/>
                  </a:lnTo>
                  <a:lnTo>
                    <a:pt x="102" y="38"/>
                  </a:lnTo>
                  <a:lnTo>
                    <a:pt x="91" y="35"/>
                  </a:lnTo>
                  <a:lnTo>
                    <a:pt x="81" y="35"/>
                  </a:lnTo>
                  <a:lnTo>
                    <a:pt x="71" y="31"/>
                  </a:lnTo>
                  <a:lnTo>
                    <a:pt x="61" y="31"/>
                  </a:lnTo>
                  <a:lnTo>
                    <a:pt x="12" y="50"/>
                  </a:lnTo>
                  <a:lnTo>
                    <a:pt x="0" y="25"/>
                  </a:lnTo>
                  <a:lnTo>
                    <a:pt x="15" y="18"/>
                  </a:lnTo>
                  <a:lnTo>
                    <a:pt x="30" y="13"/>
                  </a:lnTo>
                  <a:lnTo>
                    <a:pt x="45" y="8"/>
                  </a:lnTo>
                  <a:lnTo>
                    <a:pt x="61" y="5"/>
                  </a:lnTo>
                  <a:lnTo>
                    <a:pt x="76" y="2"/>
                  </a:lnTo>
                  <a:lnTo>
                    <a:pt x="92" y="0"/>
                  </a:lnTo>
                  <a:lnTo>
                    <a:pt x="109" y="0"/>
                  </a:lnTo>
                  <a:lnTo>
                    <a:pt x="129" y="2"/>
                  </a:lnTo>
                  <a:lnTo>
                    <a:pt x="145" y="31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44"/>
            <p:cNvSpPr>
              <a:spLocks/>
            </p:cNvSpPr>
            <p:nvPr/>
          </p:nvSpPr>
          <p:spPr bwMode="auto">
            <a:xfrm>
              <a:off x="4363" y="2960"/>
              <a:ext cx="24" cy="18"/>
            </a:xfrm>
            <a:custGeom>
              <a:avLst/>
              <a:gdLst>
                <a:gd name="T0" fmla="*/ 39 w 41"/>
                <a:gd name="T1" fmla="*/ 3 h 31"/>
                <a:gd name="T2" fmla="*/ 41 w 41"/>
                <a:gd name="T3" fmla="*/ 16 h 31"/>
                <a:gd name="T4" fmla="*/ 41 w 41"/>
                <a:gd name="T5" fmla="*/ 31 h 31"/>
                <a:gd name="T6" fmla="*/ 24 w 41"/>
                <a:gd name="T7" fmla="*/ 29 h 31"/>
                <a:gd name="T8" fmla="*/ 14 w 41"/>
                <a:gd name="T9" fmla="*/ 23 h 31"/>
                <a:gd name="T10" fmla="*/ 5 w 41"/>
                <a:gd name="T11" fmla="*/ 11 h 31"/>
                <a:gd name="T12" fmla="*/ 0 w 41"/>
                <a:gd name="T13" fmla="*/ 0 h 31"/>
                <a:gd name="T14" fmla="*/ 9 w 41"/>
                <a:gd name="T15" fmla="*/ 2 h 31"/>
                <a:gd name="T16" fmla="*/ 19 w 41"/>
                <a:gd name="T17" fmla="*/ 5 h 31"/>
                <a:gd name="T18" fmla="*/ 29 w 41"/>
                <a:gd name="T19" fmla="*/ 5 h 31"/>
                <a:gd name="T20" fmla="*/ 39 w 41"/>
                <a:gd name="T21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31">
                  <a:moveTo>
                    <a:pt x="39" y="3"/>
                  </a:moveTo>
                  <a:lnTo>
                    <a:pt x="41" y="16"/>
                  </a:lnTo>
                  <a:lnTo>
                    <a:pt x="41" y="31"/>
                  </a:lnTo>
                  <a:lnTo>
                    <a:pt x="24" y="29"/>
                  </a:lnTo>
                  <a:lnTo>
                    <a:pt x="14" y="23"/>
                  </a:lnTo>
                  <a:lnTo>
                    <a:pt x="5" y="11"/>
                  </a:lnTo>
                  <a:lnTo>
                    <a:pt x="0" y="0"/>
                  </a:lnTo>
                  <a:lnTo>
                    <a:pt x="9" y="2"/>
                  </a:lnTo>
                  <a:lnTo>
                    <a:pt x="19" y="5"/>
                  </a:lnTo>
                  <a:lnTo>
                    <a:pt x="29" y="5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Freeform 45"/>
            <p:cNvSpPr>
              <a:spLocks/>
            </p:cNvSpPr>
            <p:nvPr/>
          </p:nvSpPr>
          <p:spPr bwMode="auto">
            <a:xfrm>
              <a:off x="4430" y="2982"/>
              <a:ext cx="155" cy="187"/>
            </a:xfrm>
            <a:custGeom>
              <a:avLst/>
              <a:gdLst>
                <a:gd name="T0" fmla="*/ 207 w 280"/>
                <a:gd name="T1" fmla="*/ 46 h 334"/>
                <a:gd name="T2" fmla="*/ 222 w 280"/>
                <a:gd name="T3" fmla="*/ 61 h 334"/>
                <a:gd name="T4" fmla="*/ 237 w 280"/>
                <a:gd name="T5" fmla="*/ 79 h 334"/>
                <a:gd name="T6" fmla="*/ 250 w 280"/>
                <a:gd name="T7" fmla="*/ 97 h 334"/>
                <a:gd name="T8" fmla="*/ 263 w 280"/>
                <a:gd name="T9" fmla="*/ 119 h 334"/>
                <a:gd name="T10" fmla="*/ 271 w 280"/>
                <a:gd name="T11" fmla="*/ 139 h 334"/>
                <a:gd name="T12" fmla="*/ 278 w 280"/>
                <a:gd name="T13" fmla="*/ 160 h 334"/>
                <a:gd name="T14" fmla="*/ 280 w 280"/>
                <a:gd name="T15" fmla="*/ 185 h 334"/>
                <a:gd name="T16" fmla="*/ 278 w 280"/>
                <a:gd name="T17" fmla="*/ 211 h 334"/>
                <a:gd name="T18" fmla="*/ 273 w 280"/>
                <a:gd name="T19" fmla="*/ 232 h 334"/>
                <a:gd name="T20" fmla="*/ 266 w 280"/>
                <a:gd name="T21" fmla="*/ 252 h 334"/>
                <a:gd name="T22" fmla="*/ 257 w 280"/>
                <a:gd name="T23" fmla="*/ 268 h 334"/>
                <a:gd name="T24" fmla="*/ 243 w 280"/>
                <a:gd name="T25" fmla="*/ 285 h 334"/>
                <a:gd name="T26" fmla="*/ 227 w 280"/>
                <a:gd name="T27" fmla="*/ 296 h 334"/>
                <a:gd name="T28" fmla="*/ 211 w 280"/>
                <a:gd name="T29" fmla="*/ 308 h 334"/>
                <a:gd name="T30" fmla="*/ 191 w 280"/>
                <a:gd name="T31" fmla="*/ 316 h 334"/>
                <a:gd name="T32" fmla="*/ 171 w 280"/>
                <a:gd name="T33" fmla="*/ 326 h 334"/>
                <a:gd name="T34" fmla="*/ 97 w 280"/>
                <a:gd name="T35" fmla="*/ 334 h 334"/>
                <a:gd name="T36" fmla="*/ 82 w 280"/>
                <a:gd name="T37" fmla="*/ 328 h 334"/>
                <a:gd name="T38" fmla="*/ 67 w 280"/>
                <a:gd name="T39" fmla="*/ 321 h 334"/>
                <a:gd name="T40" fmla="*/ 53 w 280"/>
                <a:gd name="T41" fmla="*/ 315 h 334"/>
                <a:gd name="T42" fmla="*/ 40 w 280"/>
                <a:gd name="T43" fmla="*/ 308 h 334"/>
                <a:gd name="T44" fmla="*/ 25 w 280"/>
                <a:gd name="T45" fmla="*/ 298 h 334"/>
                <a:gd name="T46" fmla="*/ 15 w 280"/>
                <a:gd name="T47" fmla="*/ 288 h 334"/>
                <a:gd name="T48" fmla="*/ 7 w 280"/>
                <a:gd name="T49" fmla="*/ 275 h 334"/>
                <a:gd name="T50" fmla="*/ 5 w 280"/>
                <a:gd name="T51" fmla="*/ 260 h 334"/>
                <a:gd name="T52" fmla="*/ 0 w 280"/>
                <a:gd name="T53" fmla="*/ 221 h 334"/>
                <a:gd name="T54" fmla="*/ 3 w 280"/>
                <a:gd name="T55" fmla="*/ 183 h 334"/>
                <a:gd name="T56" fmla="*/ 10 w 280"/>
                <a:gd name="T57" fmla="*/ 145 h 334"/>
                <a:gd name="T58" fmla="*/ 23 w 280"/>
                <a:gd name="T59" fmla="*/ 111 h 334"/>
                <a:gd name="T60" fmla="*/ 38 w 280"/>
                <a:gd name="T61" fmla="*/ 76 h 334"/>
                <a:gd name="T62" fmla="*/ 61 w 280"/>
                <a:gd name="T63" fmla="*/ 46 h 334"/>
                <a:gd name="T64" fmla="*/ 87 w 280"/>
                <a:gd name="T65" fmla="*/ 22 h 334"/>
                <a:gd name="T66" fmla="*/ 120 w 280"/>
                <a:gd name="T67" fmla="*/ 2 h 334"/>
                <a:gd name="T68" fmla="*/ 132 w 280"/>
                <a:gd name="T69" fmla="*/ 0 h 334"/>
                <a:gd name="T70" fmla="*/ 145 w 280"/>
                <a:gd name="T71" fmla="*/ 4 h 334"/>
                <a:gd name="T72" fmla="*/ 155 w 280"/>
                <a:gd name="T73" fmla="*/ 7 h 334"/>
                <a:gd name="T74" fmla="*/ 166 w 280"/>
                <a:gd name="T75" fmla="*/ 15 h 334"/>
                <a:gd name="T76" fmla="*/ 176 w 280"/>
                <a:gd name="T77" fmla="*/ 22 h 334"/>
                <a:gd name="T78" fmla="*/ 186 w 280"/>
                <a:gd name="T79" fmla="*/ 30 h 334"/>
                <a:gd name="T80" fmla="*/ 196 w 280"/>
                <a:gd name="T81" fmla="*/ 38 h 334"/>
                <a:gd name="T82" fmla="*/ 207 w 280"/>
                <a:gd name="T83" fmla="*/ 46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0" h="334">
                  <a:moveTo>
                    <a:pt x="207" y="46"/>
                  </a:moveTo>
                  <a:lnTo>
                    <a:pt x="222" y="61"/>
                  </a:lnTo>
                  <a:lnTo>
                    <a:pt x="237" y="79"/>
                  </a:lnTo>
                  <a:lnTo>
                    <a:pt x="250" y="97"/>
                  </a:lnTo>
                  <a:lnTo>
                    <a:pt x="263" y="119"/>
                  </a:lnTo>
                  <a:lnTo>
                    <a:pt x="271" y="139"/>
                  </a:lnTo>
                  <a:lnTo>
                    <a:pt x="278" y="160"/>
                  </a:lnTo>
                  <a:lnTo>
                    <a:pt x="280" y="185"/>
                  </a:lnTo>
                  <a:lnTo>
                    <a:pt x="278" y="211"/>
                  </a:lnTo>
                  <a:lnTo>
                    <a:pt x="273" y="232"/>
                  </a:lnTo>
                  <a:lnTo>
                    <a:pt x="266" y="252"/>
                  </a:lnTo>
                  <a:lnTo>
                    <a:pt x="257" y="268"/>
                  </a:lnTo>
                  <a:lnTo>
                    <a:pt x="243" y="285"/>
                  </a:lnTo>
                  <a:lnTo>
                    <a:pt x="227" y="296"/>
                  </a:lnTo>
                  <a:lnTo>
                    <a:pt x="211" y="308"/>
                  </a:lnTo>
                  <a:lnTo>
                    <a:pt x="191" y="316"/>
                  </a:lnTo>
                  <a:lnTo>
                    <a:pt x="171" y="326"/>
                  </a:lnTo>
                  <a:lnTo>
                    <a:pt x="97" y="334"/>
                  </a:lnTo>
                  <a:lnTo>
                    <a:pt x="82" y="328"/>
                  </a:lnTo>
                  <a:lnTo>
                    <a:pt x="67" y="321"/>
                  </a:lnTo>
                  <a:lnTo>
                    <a:pt x="53" y="315"/>
                  </a:lnTo>
                  <a:lnTo>
                    <a:pt x="40" y="308"/>
                  </a:lnTo>
                  <a:lnTo>
                    <a:pt x="25" y="298"/>
                  </a:lnTo>
                  <a:lnTo>
                    <a:pt x="15" y="288"/>
                  </a:lnTo>
                  <a:lnTo>
                    <a:pt x="7" y="275"/>
                  </a:lnTo>
                  <a:lnTo>
                    <a:pt x="5" y="260"/>
                  </a:lnTo>
                  <a:lnTo>
                    <a:pt x="0" y="221"/>
                  </a:lnTo>
                  <a:lnTo>
                    <a:pt x="3" y="183"/>
                  </a:lnTo>
                  <a:lnTo>
                    <a:pt x="10" y="145"/>
                  </a:lnTo>
                  <a:lnTo>
                    <a:pt x="23" y="111"/>
                  </a:lnTo>
                  <a:lnTo>
                    <a:pt x="38" y="76"/>
                  </a:lnTo>
                  <a:lnTo>
                    <a:pt x="61" y="46"/>
                  </a:lnTo>
                  <a:lnTo>
                    <a:pt x="87" y="22"/>
                  </a:lnTo>
                  <a:lnTo>
                    <a:pt x="120" y="2"/>
                  </a:lnTo>
                  <a:lnTo>
                    <a:pt x="132" y="0"/>
                  </a:lnTo>
                  <a:lnTo>
                    <a:pt x="145" y="4"/>
                  </a:lnTo>
                  <a:lnTo>
                    <a:pt x="155" y="7"/>
                  </a:lnTo>
                  <a:lnTo>
                    <a:pt x="166" y="15"/>
                  </a:lnTo>
                  <a:lnTo>
                    <a:pt x="176" y="22"/>
                  </a:lnTo>
                  <a:lnTo>
                    <a:pt x="186" y="30"/>
                  </a:lnTo>
                  <a:lnTo>
                    <a:pt x="196" y="38"/>
                  </a:lnTo>
                  <a:lnTo>
                    <a:pt x="207" y="46"/>
                  </a:lnTo>
                  <a:close/>
                </a:path>
              </a:pathLst>
            </a:custGeom>
            <a:solidFill>
              <a:srgbClr val="F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Freeform 46"/>
            <p:cNvSpPr>
              <a:spLocks/>
            </p:cNvSpPr>
            <p:nvPr/>
          </p:nvSpPr>
          <p:spPr bwMode="auto">
            <a:xfrm>
              <a:off x="4352" y="2987"/>
              <a:ext cx="22" cy="17"/>
            </a:xfrm>
            <a:custGeom>
              <a:avLst/>
              <a:gdLst>
                <a:gd name="T0" fmla="*/ 39 w 39"/>
                <a:gd name="T1" fmla="*/ 19 h 29"/>
                <a:gd name="T2" fmla="*/ 36 w 39"/>
                <a:gd name="T3" fmla="*/ 24 h 29"/>
                <a:gd name="T4" fmla="*/ 33 w 39"/>
                <a:gd name="T5" fmla="*/ 26 h 29"/>
                <a:gd name="T6" fmla="*/ 26 w 39"/>
                <a:gd name="T7" fmla="*/ 28 h 29"/>
                <a:gd name="T8" fmla="*/ 23 w 39"/>
                <a:gd name="T9" fmla="*/ 29 h 29"/>
                <a:gd name="T10" fmla="*/ 15 w 39"/>
                <a:gd name="T11" fmla="*/ 23 h 29"/>
                <a:gd name="T12" fmla="*/ 8 w 39"/>
                <a:gd name="T13" fmla="*/ 16 h 29"/>
                <a:gd name="T14" fmla="*/ 3 w 39"/>
                <a:gd name="T15" fmla="*/ 8 h 29"/>
                <a:gd name="T16" fmla="*/ 0 w 39"/>
                <a:gd name="T17" fmla="*/ 0 h 29"/>
                <a:gd name="T18" fmla="*/ 10 w 39"/>
                <a:gd name="T19" fmla="*/ 0 h 29"/>
                <a:gd name="T20" fmla="*/ 23 w 39"/>
                <a:gd name="T21" fmla="*/ 1 h 29"/>
                <a:gd name="T22" fmla="*/ 33 w 39"/>
                <a:gd name="T23" fmla="*/ 6 h 29"/>
                <a:gd name="T24" fmla="*/ 39 w 39"/>
                <a:gd name="T25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9" h="29">
                  <a:moveTo>
                    <a:pt x="39" y="19"/>
                  </a:moveTo>
                  <a:lnTo>
                    <a:pt x="36" y="24"/>
                  </a:lnTo>
                  <a:lnTo>
                    <a:pt x="33" y="26"/>
                  </a:lnTo>
                  <a:lnTo>
                    <a:pt x="26" y="28"/>
                  </a:lnTo>
                  <a:lnTo>
                    <a:pt x="23" y="29"/>
                  </a:lnTo>
                  <a:lnTo>
                    <a:pt x="15" y="23"/>
                  </a:lnTo>
                  <a:lnTo>
                    <a:pt x="8" y="16"/>
                  </a:lnTo>
                  <a:lnTo>
                    <a:pt x="3" y="8"/>
                  </a:lnTo>
                  <a:lnTo>
                    <a:pt x="0" y="0"/>
                  </a:lnTo>
                  <a:lnTo>
                    <a:pt x="10" y="0"/>
                  </a:lnTo>
                  <a:lnTo>
                    <a:pt x="23" y="1"/>
                  </a:lnTo>
                  <a:lnTo>
                    <a:pt x="33" y="6"/>
                  </a:lnTo>
                  <a:lnTo>
                    <a:pt x="39" y="19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Freeform 47"/>
            <p:cNvSpPr>
              <a:spLocks/>
            </p:cNvSpPr>
            <p:nvPr/>
          </p:nvSpPr>
          <p:spPr bwMode="auto">
            <a:xfrm>
              <a:off x="4371" y="3014"/>
              <a:ext cx="16" cy="12"/>
            </a:xfrm>
            <a:custGeom>
              <a:avLst/>
              <a:gdLst>
                <a:gd name="T0" fmla="*/ 28 w 28"/>
                <a:gd name="T1" fmla="*/ 15 h 22"/>
                <a:gd name="T2" fmla="*/ 24 w 28"/>
                <a:gd name="T3" fmla="*/ 22 h 22"/>
                <a:gd name="T4" fmla="*/ 18 w 28"/>
                <a:gd name="T5" fmla="*/ 22 h 22"/>
                <a:gd name="T6" fmla="*/ 6 w 28"/>
                <a:gd name="T7" fmla="*/ 15 h 22"/>
                <a:gd name="T8" fmla="*/ 0 w 28"/>
                <a:gd name="T9" fmla="*/ 5 h 22"/>
                <a:gd name="T10" fmla="*/ 0 w 28"/>
                <a:gd name="T11" fmla="*/ 2 h 22"/>
                <a:gd name="T12" fmla="*/ 8 w 28"/>
                <a:gd name="T13" fmla="*/ 0 h 22"/>
                <a:gd name="T14" fmla="*/ 18 w 28"/>
                <a:gd name="T15" fmla="*/ 2 h 22"/>
                <a:gd name="T16" fmla="*/ 24 w 28"/>
                <a:gd name="T17" fmla="*/ 5 h 22"/>
                <a:gd name="T18" fmla="*/ 28 w 28"/>
                <a:gd name="T19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22">
                  <a:moveTo>
                    <a:pt x="28" y="15"/>
                  </a:moveTo>
                  <a:lnTo>
                    <a:pt x="24" y="22"/>
                  </a:lnTo>
                  <a:lnTo>
                    <a:pt x="18" y="22"/>
                  </a:lnTo>
                  <a:lnTo>
                    <a:pt x="6" y="15"/>
                  </a:lnTo>
                  <a:lnTo>
                    <a:pt x="0" y="5"/>
                  </a:lnTo>
                  <a:lnTo>
                    <a:pt x="0" y="2"/>
                  </a:lnTo>
                  <a:lnTo>
                    <a:pt x="8" y="0"/>
                  </a:lnTo>
                  <a:lnTo>
                    <a:pt x="18" y="2"/>
                  </a:lnTo>
                  <a:lnTo>
                    <a:pt x="24" y="5"/>
                  </a:lnTo>
                  <a:lnTo>
                    <a:pt x="28" y="15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Freeform 48"/>
            <p:cNvSpPr>
              <a:spLocks/>
            </p:cNvSpPr>
            <p:nvPr/>
          </p:nvSpPr>
          <p:spPr bwMode="auto">
            <a:xfrm>
              <a:off x="4594" y="3019"/>
              <a:ext cx="82" cy="103"/>
            </a:xfrm>
            <a:custGeom>
              <a:avLst/>
              <a:gdLst>
                <a:gd name="T0" fmla="*/ 91 w 147"/>
                <a:gd name="T1" fmla="*/ 5 h 184"/>
                <a:gd name="T2" fmla="*/ 101 w 147"/>
                <a:gd name="T3" fmla="*/ 13 h 184"/>
                <a:gd name="T4" fmla="*/ 112 w 147"/>
                <a:gd name="T5" fmla="*/ 25 h 184"/>
                <a:gd name="T6" fmla="*/ 121 w 147"/>
                <a:gd name="T7" fmla="*/ 35 h 184"/>
                <a:gd name="T8" fmla="*/ 130 w 147"/>
                <a:gd name="T9" fmla="*/ 49 h 184"/>
                <a:gd name="T10" fmla="*/ 135 w 147"/>
                <a:gd name="T11" fmla="*/ 61 h 184"/>
                <a:gd name="T12" fmla="*/ 140 w 147"/>
                <a:gd name="T13" fmla="*/ 76 h 184"/>
                <a:gd name="T14" fmla="*/ 144 w 147"/>
                <a:gd name="T15" fmla="*/ 91 h 184"/>
                <a:gd name="T16" fmla="*/ 147 w 147"/>
                <a:gd name="T17" fmla="*/ 105 h 184"/>
                <a:gd name="T18" fmla="*/ 145 w 147"/>
                <a:gd name="T19" fmla="*/ 115 h 184"/>
                <a:gd name="T20" fmla="*/ 144 w 147"/>
                <a:gd name="T21" fmla="*/ 125 h 184"/>
                <a:gd name="T22" fmla="*/ 140 w 147"/>
                <a:gd name="T23" fmla="*/ 135 h 184"/>
                <a:gd name="T24" fmla="*/ 139 w 147"/>
                <a:gd name="T25" fmla="*/ 147 h 184"/>
                <a:gd name="T26" fmla="*/ 134 w 147"/>
                <a:gd name="T27" fmla="*/ 155 h 184"/>
                <a:gd name="T28" fmla="*/ 129 w 147"/>
                <a:gd name="T29" fmla="*/ 165 h 184"/>
                <a:gd name="T30" fmla="*/ 122 w 147"/>
                <a:gd name="T31" fmla="*/ 171 h 184"/>
                <a:gd name="T32" fmla="*/ 114 w 147"/>
                <a:gd name="T33" fmla="*/ 178 h 184"/>
                <a:gd name="T34" fmla="*/ 99 w 147"/>
                <a:gd name="T35" fmla="*/ 183 h 184"/>
                <a:gd name="T36" fmla="*/ 86 w 147"/>
                <a:gd name="T37" fmla="*/ 184 h 184"/>
                <a:gd name="T38" fmla="*/ 73 w 147"/>
                <a:gd name="T39" fmla="*/ 181 h 184"/>
                <a:gd name="T40" fmla="*/ 63 w 147"/>
                <a:gd name="T41" fmla="*/ 178 h 184"/>
                <a:gd name="T42" fmla="*/ 51 w 147"/>
                <a:gd name="T43" fmla="*/ 171 h 184"/>
                <a:gd name="T44" fmla="*/ 40 w 147"/>
                <a:gd name="T45" fmla="*/ 166 h 184"/>
                <a:gd name="T46" fmla="*/ 28 w 147"/>
                <a:gd name="T47" fmla="*/ 161 h 184"/>
                <a:gd name="T48" fmla="*/ 19 w 147"/>
                <a:gd name="T49" fmla="*/ 158 h 184"/>
                <a:gd name="T50" fmla="*/ 17 w 147"/>
                <a:gd name="T51" fmla="*/ 142 h 184"/>
                <a:gd name="T52" fmla="*/ 15 w 147"/>
                <a:gd name="T53" fmla="*/ 127 h 184"/>
                <a:gd name="T54" fmla="*/ 14 w 147"/>
                <a:gd name="T55" fmla="*/ 112 h 184"/>
                <a:gd name="T56" fmla="*/ 14 w 147"/>
                <a:gd name="T57" fmla="*/ 97 h 184"/>
                <a:gd name="T58" fmla="*/ 10 w 147"/>
                <a:gd name="T59" fmla="*/ 81 h 184"/>
                <a:gd name="T60" fmla="*/ 9 w 147"/>
                <a:gd name="T61" fmla="*/ 66 h 184"/>
                <a:gd name="T62" fmla="*/ 4 w 147"/>
                <a:gd name="T63" fmla="*/ 51 h 184"/>
                <a:gd name="T64" fmla="*/ 0 w 147"/>
                <a:gd name="T65" fmla="*/ 40 h 184"/>
                <a:gd name="T66" fmla="*/ 5 w 147"/>
                <a:gd name="T67" fmla="*/ 26 h 184"/>
                <a:gd name="T68" fmla="*/ 14 w 147"/>
                <a:gd name="T69" fmla="*/ 17 h 184"/>
                <a:gd name="T70" fmla="*/ 23 w 147"/>
                <a:gd name="T71" fmla="*/ 8 h 184"/>
                <a:gd name="T72" fmla="*/ 37 w 147"/>
                <a:gd name="T73" fmla="*/ 5 h 184"/>
                <a:gd name="T74" fmla="*/ 48 w 147"/>
                <a:gd name="T75" fmla="*/ 0 h 184"/>
                <a:gd name="T76" fmla="*/ 63 w 147"/>
                <a:gd name="T77" fmla="*/ 0 h 184"/>
                <a:gd name="T78" fmla="*/ 76 w 147"/>
                <a:gd name="T79" fmla="*/ 0 h 184"/>
                <a:gd name="T80" fmla="*/ 91 w 147"/>
                <a:gd name="T81" fmla="*/ 5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7" h="184">
                  <a:moveTo>
                    <a:pt x="91" y="5"/>
                  </a:moveTo>
                  <a:lnTo>
                    <a:pt x="101" y="13"/>
                  </a:lnTo>
                  <a:lnTo>
                    <a:pt x="112" y="25"/>
                  </a:lnTo>
                  <a:lnTo>
                    <a:pt x="121" y="35"/>
                  </a:lnTo>
                  <a:lnTo>
                    <a:pt x="130" y="49"/>
                  </a:lnTo>
                  <a:lnTo>
                    <a:pt x="135" y="61"/>
                  </a:lnTo>
                  <a:lnTo>
                    <a:pt x="140" y="76"/>
                  </a:lnTo>
                  <a:lnTo>
                    <a:pt x="144" y="91"/>
                  </a:lnTo>
                  <a:lnTo>
                    <a:pt x="147" y="105"/>
                  </a:lnTo>
                  <a:lnTo>
                    <a:pt x="145" y="115"/>
                  </a:lnTo>
                  <a:lnTo>
                    <a:pt x="144" y="125"/>
                  </a:lnTo>
                  <a:lnTo>
                    <a:pt x="140" y="135"/>
                  </a:lnTo>
                  <a:lnTo>
                    <a:pt x="139" y="147"/>
                  </a:lnTo>
                  <a:lnTo>
                    <a:pt x="134" y="155"/>
                  </a:lnTo>
                  <a:lnTo>
                    <a:pt x="129" y="165"/>
                  </a:lnTo>
                  <a:lnTo>
                    <a:pt x="122" y="171"/>
                  </a:lnTo>
                  <a:lnTo>
                    <a:pt x="114" y="178"/>
                  </a:lnTo>
                  <a:lnTo>
                    <a:pt x="99" y="183"/>
                  </a:lnTo>
                  <a:lnTo>
                    <a:pt x="86" y="184"/>
                  </a:lnTo>
                  <a:lnTo>
                    <a:pt x="73" y="181"/>
                  </a:lnTo>
                  <a:lnTo>
                    <a:pt x="63" y="178"/>
                  </a:lnTo>
                  <a:lnTo>
                    <a:pt x="51" y="171"/>
                  </a:lnTo>
                  <a:lnTo>
                    <a:pt x="40" y="166"/>
                  </a:lnTo>
                  <a:lnTo>
                    <a:pt x="28" y="161"/>
                  </a:lnTo>
                  <a:lnTo>
                    <a:pt x="19" y="158"/>
                  </a:lnTo>
                  <a:lnTo>
                    <a:pt x="17" y="142"/>
                  </a:lnTo>
                  <a:lnTo>
                    <a:pt x="15" y="127"/>
                  </a:lnTo>
                  <a:lnTo>
                    <a:pt x="14" y="112"/>
                  </a:lnTo>
                  <a:lnTo>
                    <a:pt x="14" y="97"/>
                  </a:lnTo>
                  <a:lnTo>
                    <a:pt x="10" y="81"/>
                  </a:lnTo>
                  <a:lnTo>
                    <a:pt x="9" y="66"/>
                  </a:lnTo>
                  <a:lnTo>
                    <a:pt x="4" y="51"/>
                  </a:lnTo>
                  <a:lnTo>
                    <a:pt x="0" y="40"/>
                  </a:lnTo>
                  <a:lnTo>
                    <a:pt x="5" y="26"/>
                  </a:lnTo>
                  <a:lnTo>
                    <a:pt x="14" y="17"/>
                  </a:lnTo>
                  <a:lnTo>
                    <a:pt x="23" y="8"/>
                  </a:lnTo>
                  <a:lnTo>
                    <a:pt x="37" y="5"/>
                  </a:lnTo>
                  <a:lnTo>
                    <a:pt x="48" y="0"/>
                  </a:lnTo>
                  <a:lnTo>
                    <a:pt x="63" y="0"/>
                  </a:lnTo>
                  <a:lnTo>
                    <a:pt x="76" y="0"/>
                  </a:lnTo>
                  <a:lnTo>
                    <a:pt x="91" y="5"/>
                  </a:lnTo>
                  <a:close/>
                </a:path>
              </a:pathLst>
            </a:custGeom>
            <a:solidFill>
              <a:srgbClr val="F2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Freeform 49"/>
            <p:cNvSpPr>
              <a:spLocks/>
            </p:cNvSpPr>
            <p:nvPr/>
          </p:nvSpPr>
          <p:spPr bwMode="auto">
            <a:xfrm>
              <a:off x="4291" y="3027"/>
              <a:ext cx="62" cy="52"/>
            </a:xfrm>
            <a:custGeom>
              <a:avLst/>
              <a:gdLst>
                <a:gd name="T0" fmla="*/ 97 w 114"/>
                <a:gd name="T1" fmla="*/ 25 h 92"/>
                <a:gd name="T2" fmla="*/ 107 w 114"/>
                <a:gd name="T3" fmla="*/ 36 h 92"/>
                <a:gd name="T4" fmla="*/ 112 w 114"/>
                <a:gd name="T5" fmla="*/ 51 h 92"/>
                <a:gd name="T6" fmla="*/ 112 w 114"/>
                <a:gd name="T7" fmla="*/ 67 h 92"/>
                <a:gd name="T8" fmla="*/ 114 w 114"/>
                <a:gd name="T9" fmla="*/ 84 h 92"/>
                <a:gd name="T10" fmla="*/ 104 w 114"/>
                <a:gd name="T11" fmla="*/ 92 h 92"/>
                <a:gd name="T12" fmla="*/ 89 w 114"/>
                <a:gd name="T13" fmla="*/ 87 h 92"/>
                <a:gd name="T14" fmla="*/ 74 w 114"/>
                <a:gd name="T15" fmla="*/ 84 h 92"/>
                <a:gd name="T16" fmla="*/ 59 w 114"/>
                <a:gd name="T17" fmla="*/ 77 h 92"/>
                <a:gd name="T18" fmla="*/ 48 w 114"/>
                <a:gd name="T19" fmla="*/ 72 h 92"/>
                <a:gd name="T20" fmla="*/ 35 w 114"/>
                <a:gd name="T21" fmla="*/ 64 h 92"/>
                <a:gd name="T22" fmla="*/ 26 w 114"/>
                <a:gd name="T23" fmla="*/ 56 h 92"/>
                <a:gd name="T24" fmla="*/ 20 w 114"/>
                <a:gd name="T25" fmla="*/ 43 h 92"/>
                <a:gd name="T26" fmla="*/ 18 w 114"/>
                <a:gd name="T27" fmla="*/ 30 h 92"/>
                <a:gd name="T28" fmla="*/ 10 w 114"/>
                <a:gd name="T29" fmla="*/ 31 h 92"/>
                <a:gd name="T30" fmla="*/ 7 w 114"/>
                <a:gd name="T31" fmla="*/ 36 h 92"/>
                <a:gd name="T32" fmla="*/ 3 w 114"/>
                <a:gd name="T33" fmla="*/ 41 h 92"/>
                <a:gd name="T34" fmla="*/ 0 w 114"/>
                <a:gd name="T35" fmla="*/ 48 h 92"/>
                <a:gd name="T36" fmla="*/ 0 w 114"/>
                <a:gd name="T37" fmla="*/ 33 h 92"/>
                <a:gd name="T38" fmla="*/ 10 w 114"/>
                <a:gd name="T39" fmla="*/ 20 h 92"/>
                <a:gd name="T40" fmla="*/ 21 w 114"/>
                <a:gd name="T41" fmla="*/ 8 h 92"/>
                <a:gd name="T42" fmla="*/ 36 w 114"/>
                <a:gd name="T43" fmla="*/ 0 h 92"/>
                <a:gd name="T44" fmla="*/ 51 w 114"/>
                <a:gd name="T45" fmla="*/ 0 h 92"/>
                <a:gd name="T46" fmla="*/ 67 w 114"/>
                <a:gd name="T47" fmla="*/ 7 h 92"/>
                <a:gd name="T48" fmla="*/ 82 w 114"/>
                <a:gd name="T49" fmla="*/ 13 h 92"/>
                <a:gd name="T50" fmla="*/ 97 w 114"/>
                <a:gd name="T51" fmla="*/ 25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4" h="92">
                  <a:moveTo>
                    <a:pt x="97" y="25"/>
                  </a:moveTo>
                  <a:lnTo>
                    <a:pt x="107" y="36"/>
                  </a:lnTo>
                  <a:lnTo>
                    <a:pt x="112" y="51"/>
                  </a:lnTo>
                  <a:lnTo>
                    <a:pt x="112" y="67"/>
                  </a:lnTo>
                  <a:lnTo>
                    <a:pt x="114" y="84"/>
                  </a:lnTo>
                  <a:lnTo>
                    <a:pt x="104" y="92"/>
                  </a:lnTo>
                  <a:lnTo>
                    <a:pt x="89" y="87"/>
                  </a:lnTo>
                  <a:lnTo>
                    <a:pt x="74" y="84"/>
                  </a:lnTo>
                  <a:lnTo>
                    <a:pt x="59" y="77"/>
                  </a:lnTo>
                  <a:lnTo>
                    <a:pt x="48" y="72"/>
                  </a:lnTo>
                  <a:lnTo>
                    <a:pt x="35" y="64"/>
                  </a:lnTo>
                  <a:lnTo>
                    <a:pt x="26" y="56"/>
                  </a:lnTo>
                  <a:lnTo>
                    <a:pt x="20" y="43"/>
                  </a:lnTo>
                  <a:lnTo>
                    <a:pt x="18" y="30"/>
                  </a:lnTo>
                  <a:lnTo>
                    <a:pt x="10" y="31"/>
                  </a:lnTo>
                  <a:lnTo>
                    <a:pt x="7" y="36"/>
                  </a:lnTo>
                  <a:lnTo>
                    <a:pt x="3" y="41"/>
                  </a:lnTo>
                  <a:lnTo>
                    <a:pt x="0" y="48"/>
                  </a:lnTo>
                  <a:lnTo>
                    <a:pt x="0" y="33"/>
                  </a:lnTo>
                  <a:lnTo>
                    <a:pt x="10" y="20"/>
                  </a:lnTo>
                  <a:lnTo>
                    <a:pt x="21" y="8"/>
                  </a:lnTo>
                  <a:lnTo>
                    <a:pt x="36" y="0"/>
                  </a:lnTo>
                  <a:lnTo>
                    <a:pt x="51" y="0"/>
                  </a:lnTo>
                  <a:lnTo>
                    <a:pt x="67" y="7"/>
                  </a:lnTo>
                  <a:lnTo>
                    <a:pt x="82" y="13"/>
                  </a:lnTo>
                  <a:lnTo>
                    <a:pt x="97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Freeform 50"/>
            <p:cNvSpPr>
              <a:spLocks/>
            </p:cNvSpPr>
            <p:nvPr/>
          </p:nvSpPr>
          <p:spPr bwMode="auto">
            <a:xfrm>
              <a:off x="4384" y="3038"/>
              <a:ext cx="8" cy="9"/>
            </a:xfrm>
            <a:custGeom>
              <a:avLst/>
              <a:gdLst>
                <a:gd name="T0" fmla="*/ 14 w 14"/>
                <a:gd name="T1" fmla="*/ 10 h 14"/>
                <a:gd name="T2" fmla="*/ 14 w 14"/>
                <a:gd name="T3" fmla="*/ 14 h 14"/>
                <a:gd name="T4" fmla="*/ 5 w 14"/>
                <a:gd name="T5" fmla="*/ 14 h 14"/>
                <a:gd name="T6" fmla="*/ 2 w 14"/>
                <a:gd name="T7" fmla="*/ 13 h 14"/>
                <a:gd name="T8" fmla="*/ 0 w 14"/>
                <a:gd name="T9" fmla="*/ 6 h 14"/>
                <a:gd name="T10" fmla="*/ 0 w 14"/>
                <a:gd name="T11" fmla="*/ 0 h 14"/>
                <a:gd name="T12" fmla="*/ 9 w 14"/>
                <a:gd name="T13" fmla="*/ 1 h 14"/>
                <a:gd name="T14" fmla="*/ 14 w 14"/>
                <a:gd name="T15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4">
                  <a:moveTo>
                    <a:pt x="14" y="10"/>
                  </a:moveTo>
                  <a:lnTo>
                    <a:pt x="14" y="14"/>
                  </a:lnTo>
                  <a:lnTo>
                    <a:pt x="5" y="14"/>
                  </a:lnTo>
                  <a:lnTo>
                    <a:pt x="2" y="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9" y="1"/>
                  </a:lnTo>
                  <a:lnTo>
                    <a:pt x="14" y="10"/>
                  </a:lnTo>
                  <a:close/>
                </a:path>
              </a:pathLst>
            </a:custGeom>
            <a:solidFill>
              <a:srgbClr val="E8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Freeform 51"/>
            <p:cNvSpPr>
              <a:spLocks/>
            </p:cNvSpPr>
            <p:nvPr/>
          </p:nvSpPr>
          <p:spPr bwMode="auto">
            <a:xfrm>
              <a:off x="4316" y="3041"/>
              <a:ext cx="21" cy="21"/>
            </a:xfrm>
            <a:custGeom>
              <a:avLst/>
              <a:gdLst>
                <a:gd name="T0" fmla="*/ 34 w 34"/>
                <a:gd name="T1" fmla="*/ 21 h 36"/>
                <a:gd name="T2" fmla="*/ 34 w 34"/>
                <a:gd name="T3" fmla="*/ 31 h 36"/>
                <a:gd name="T4" fmla="*/ 29 w 34"/>
                <a:gd name="T5" fmla="*/ 36 h 36"/>
                <a:gd name="T6" fmla="*/ 19 w 34"/>
                <a:gd name="T7" fmla="*/ 33 h 36"/>
                <a:gd name="T8" fmla="*/ 10 w 34"/>
                <a:gd name="T9" fmla="*/ 29 h 36"/>
                <a:gd name="T10" fmla="*/ 1 w 34"/>
                <a:gd name="T11" fmla="*/ 24 h 36"/>
                <a:gd name="T12" fmla="*/ 0 w 34"/>
                <a:gd name="T13" fmla="*/ 16 h 36"/>
                <a:gd name="T14" fmla="*/ 1 w 34"/>
                <a:gd name="T15" fmla="*/ 0 h 36"/>
                <a:gd name="T16" fmla="*/ 10 w 34"/>
                <a:gd name="T17" fmla="*/ 0 h 36"/>
                <a:gd name="T18" fmla="*/ 19 w 34"/>
                <a:gd name="T19" fmla="*/ 6 h 36"/>
                <a:gd name="T20" fmla="*/ 26 w 34"/>
                <a:gd name="T21" fmla="*/ 13 h 36"/>
                <a:gd name="T22" fmla="*/ 34 w 34"/>
                <a:gd name="T23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4" h="36">
                  <a:moveTo>
                    <a:pt x="34" y="21"/>
                  </a:moveTo>
                  <a:lnTo>
                    <a:pt x="34" y="31"/>
                  </a:lnTo>
                  <a:lnTo>
                    <a:pt x="29" y="36"/>
                  </a:lnTo>
                  <a:lnTo>
                    <a:pt x="19" y="33"/>
                  </a:lnTo>
                  <a:lnTo>
                    <a:pt x="10" y="29"/>
                  </a:lnTo>
                  <a:lnTo>
                    <a:pt x="1" y="24"/>
                  </a:lnTo>
                  <a:lnTo>
                    <a:pt x="0" y="16"/>
                  </a:lnTo>
                  <a:lnTo>
                    <a:pt x="1" y="0"/>
                  </a:lnTo>
                  <a:lnTo>
                    <a:pt x="10" y="0"/>
                  </a:lnTo>
                  <a:lnTo>
                    <a:pt x="19" y="6"/>
                  </a:lnTo>
                  <a:lnTo>
                    <a:pt x="26" y="13"/>
                  </a:lnTo>
                  <a:lnTo>
                    <a:pt x="34" y="21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Freeform 52"/>
            <p:cNvSpPr>
              <a:spLocks/>
            </p:cNvSpPr>
            <p:nvPr/>
          </p:nvSpPr>
          <p:spPr bwMode="auto">
            <a:xfrm>
              <a:off x="4614" y="3048"/>
              <a:ext cx="18" cy="16"/>
            </a:xfrm>
            <a:custGeom>
              <a:avLst/>
              <a:gdLst>
                <a:gd name="T0" fmla="*/ 33 w 33"/>
                <a:gd name="T1" fmla="*/ 12 h 28"/>
                <a:gd name="T2" fmla="*/ 28 w 33"/>
                <a:gd name="T3" fmla="*/ 17 h 28"/>
                <a:gd name="T4" fmla="*/ 26 w 33"/>
                <a:gd name="T5" fmla="*/ 25 h 28"/>
                <a:gd name="T6" fmla="*/ 21 w 33"/>
                <a:gd name="T7" fmla="*/ 28 h 28"/>
                <a:gd name="T8" fmla="*/ 16 w 33"/>
                <a:gd name="T9" fmla="*/ 28 h 28"/>
                <a:gd name="T10" fmla="*/ 6 w 33"/>
                <a:gd name="T11" fmla="*/ 25 h 28"/>
                <a:gd name="T12" fmla="*/ 1 w 33"/>
                <a:gd name="T13" fmla="*/ 20 h 28"/>
                <a:gd name="T14" fmla="*/ 0 w 33"/>
                <a:gd name="T15" fmla="*/ 12 h 28"/>
                <a:gd name="T16" fmla="*/ 5 w 33"/>
                <a:gd name="T17" fmla="*/ 5 h 28"/>
                <a:gd name="T18" fmla="*/ 14 w 33"/>
                <a:gd name="T19" fmla="*/ 0 h 28"/>
                <a:gd name="T20" fmla="*/ 24 w 33"/>
                <a:gd name="T21" fmla="*/ 2 h 28"/>
                <a:gd name="T22" fmla="*/ 26 w 33"/>
                <a:gd name="T23" fmla="*/ 7 h 28"/>
                <a:gd name="T24" fmla="*/ 33 w 33"/>
                <a:gd name="T25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28">
                  <a:moveTo>
                    <a:pt x="33" y="12"/>
                  </a:moveTo>
                  <a:lnTo>
                    <a:pt x="28" y="17"/>
                  </a:lnTo>
                  <a:lnTo>
                    <a:pt x="26" y="25"/>
                  </a:lnTo>
                  <a:lnTo>
                    <a:pt x="21" y="28"/>
                  </a:lnTo>
                  <a:lnTo>
                    <a:pt x="16" y="28"/>
                  </a:lnTo>
                  <a:lnTo>
                    <a:pt x="6" y="25"/>
                  </a:lnTo>
                  <a:lnTo>
                    <a:pt x="1" y="20"/>
                  </a:lnTo>
                  <a:lnTo>
                    <a:pt x="0" y="12"/>
                  </a:lnTo>
                  <a:lnTo>
                    <a:pt x="5" y="5"/>
                  </a:lnTo>
                  <a:lnTo>
                    <a:pt x="14" y="0"/>
                  </a:lnTo>
                  <a:lnTo>
                    <a:pt x="24" y="2"/>
                  </a:lnTo>
                  <a:lnTo>
                    <a:pt x="26" y="7"/>
                  </a:lnTo>
                  <a:lnTo>
                    <a:pt x="33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Freeform 53"/>
            <p:cNvSpPr>
              <a:spLocks/>
            </p:cNvSpPr>
            <p:nvPr/>
          </p:nvSpPr>
          <p:spPr bwMode="auto">
            <a:xfrm>
              <a:off x="4388" y="3058"/>
              <a:ext cx="7" cy="15"/>
            </a:xfrm>
            <a:custGeom>
              <a:avLst/>
              <a:gdLst>
                <a:gd name="T0" fmla="*/ 14 w 14"/>
                <a:gd name="T1" fmla="*/ 2 h 27"/>
                <a:gd name="T2" fmla="*/ 12 w 14"/>
                <a:gd name="T3" fmla="*/ 15 h 27"/>
                <a:gd name="T4" fmla="*/ 7 w 14"/>
                <a:gd name="T5" fmla="*/ 27 h 27"/>
                <a:gd name="T6" fmla="*/ 2 w 14"/>
                <a:gd name="T7" fmla="*/ 22 h 27"/>
                <a:gd name="T8" fmla="*/ 0 w 14"/>
                <a:gd name="T9" fmla="*/ 15 h 27"/>
                <a:gd name="T10" fmla="*/ 0 w 14"/>
                <a:gd name="T11" fmla="*/ 7 h 27"/>
                <a:gd name="T12" fmla="*/ 0 w 14"/>
                <a:gd name="T13" fmla="*/ 0 h 27"/>
                <a:gd name="T14" fmla="*/ 14 w 14"/>
                <a:gd name="T15" fmla="*/ 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27">
                  <a:moveTo>
                    <a:pt x="14" y="2"/>
                  </a:moveTo>
                  <a:lnTo>
                    <a:pt x="12" y="15"/>
                  </a:lnTo>
                  <a:lnTo>
                    <a:pt x="7" y="27"/>
                  </a:lnTo>
                  <a:lnTo>
                    <a:pt x="2" y="22"/>
                  </a:lnTo>
                  <a:lnTo>
                    <a:pt x="0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14" y="2"/>
                  </a:lnTo>
                  <a:close/>
                </a:path>
              </a:pathLst>
            </a:custGeom>
            <a:solidFill>
              <a:srgbClr val="E8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Freeform 54"/>
            <p:cNvSpPr>
              <a:spLocks/>
            </p:cNvSpPr>
            <p:nvPr/>
          </p:nvSpPr>
          <p:spPr bwMode="auto">
            <a:xfrm>
              <a:off x="3926" y="3069"/>
              <a:ext cx="26" cy="14"/>
            </a:xfrm>
            <a:custGeom>
              <a:avLst/>
              <a:gdLst>
                <a:gd name="T0" fmla="*/ 46 w 46"/>
                <a:gd name="T1" fmla="*/ 16 h 23"/>
                <a:gd name="T2" fmla="*/ 35 w 46"/>
                <a:gd name="T3" fmla="*/ 23 h 23"/>
                <a:gd name="T4" fmla="*/ 23 w 46"/>
                <a:gd name="T5" fmla="*/ 19 h 23"/>
                <a:gd name="T6" fmla="*/ 12 w 46"/>
                <a:gd name="T7" fmla="*/ 9 h 23"/>
                <a:gd name="T8" fmla="*/ 0 w 46"/>
                <a:gd name="T9" fmla="*/ 5 h 23"/>
                <a:gd name="T10" fmla="*/ 10 w 46"/>
                <a:gd name="T11" fmla="*/ 0 h 23"/>
                <a:gd name="T12" fmla="*/ 21 w 46"/>
                <a:gd name="T13" fmla="*/ 5 h 23"/>
                <a:gd name="T14" fmla="*/ 33 w 46"/>
                <a:gd name="T15" fmla="*/ 11 h 23"/>
                <a:gd name="T16" fmla="*/ 46 w 46"/>
                <a:gd name="T17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3">
                  <a:moveTo>
                    <a:pt x="46" y="16"/>
                  </a:moveTo>
                  <a:lnTo>
                    <a:pt x="35" y="23"/>
                  </a:lnTo>
                  <a:lnTo>
                    <a:pt x="23" y="19"/>
                  </a:lnTo>
                  <a:lnTo>
                    <a:pt x="12" y="9"/>
                  </a:lnTo>
                  <a:lnTo>
                    <a:pt x="0" y="5"/>
                  </a:lnTo>
                  <a:lnTo>
                    <a:pt x="10" y="0"/>
                  </a:lnTo>
                  <a:lnTo>
                    <a:pt x="21" y="5"/>
                  </a:lnTo>
                  <a:lnTo>
                    <a:pt x="33" y="11"/>
                  </a:lnTo>
                  <a:lnTo>
                    <a:pt x="46" y="16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7" name="Freeform 55"/>
            <p:cNvSpPr>
              <a:spLocks/>
            </p:cNvSpPr>
            <p:nvPr/>
          </p:nvSpPr>
          <p:spPr bwMode="auto">
            <a:xfrm>
              <a:off x="3893" y="3076"/>
              <a:ext cx="40" cy="26"/>
            </a:xfrm>
            <a:custGeom>
              <a:avLst/>
              <a:gdLst>
                <a:gd name="T0" fmla="*/ 71 w 71"/>
                <a:gd name="T1" fmla="*/ 35 h 46"/>
                <a:gd name="T2" fmla="*/ 66 w 71"/>
                <a:gd name="T3" fmla="*/ 41 h 46"/>
                <a:gd name="T4" fmla="*/ 59 w 71"/>
                <a:gd name="T5" fmla="*/ 46 h 46"/>
                <a:gd name="T6" fmla="*/ 52 w 71"/>
                <a:gd name="T7" fmla="*/ 46 h 46"/>
                <a:gd name="T8" fmla="*/ 48 w 71"/>
                <a:gd name="T9" fmla="*/ 43 h 46"/>
                <a:gd name="T10" fmla="*/ 0 w 71"/>
                <a:gd name="T11" fmla="*/ 12 h 46"/>
                <a:gd name="T12" fmla="*/ 8 w 71"/>
                <a:gd name="T13" fmla="*/ 3 h 46"/>
                <a:gd name="T14" fmla="*/ 18 w 71"/>
                <a:gd name="T15" fmla="*/ 0 h 46"/>
                <a:gd name="T16" fmla="*/ 28 w 71"/>
                <a:gd name="T17" fmla="*/ 0 h 46"/>
                <a:gd name="T18" fmla="*/ 38 w 71"/>
                <a:gd name="T19" fmla="*/ 5 h 46"/>
                <a:gd name="T20" fmla="*/ 54 w 71"/>
                <a:gd name="T21" fmla="*/ 17 h 46"/>
                <a:gd name="T22" fmla="*/ 71 w 71"/>
                <a:gd name="T23" fmla="*/ 3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1" h="46">
                  <a:moveTo>
                    <a:pt x="71" y="35"/>
                  </a:moveTo>
                  <a:lnTo>
                    <a:pt x="66" y="41"/>
                  </a:lnTo>
                  <a:lnTo>
                    <a:pt x="59" y="46"/>
                  </a:lnTo>
                  <a:lnTo>
                    <a:pt x="52" y="46"/>
                  </a:lnTo>
                  <a:lnTo>
                    <a:pt x="48" y="43"/>
                  </a:lnTo>
                  <a:lnTo>
                    <a:pt x="0" y="12"/>
                  </a:lnTo>
                  <a:lnTo>
                    <a:pt x="8" y="3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8" y="5"/>
                  </a:lnTo>
                  <a:lnTo>
                    <a:pt x="54" y="17"/>
                  </a:lnTo>
                  <a:lnTo>
                    <a:pt x="71" y="35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8" name="Freeform 56"/>
            <p:cNvSpPr>
              <a:spLocks/>
            </p:cNvSpPr>
            <p:nvPr/>
          </p:nvSpPr>
          <p:spPr bwMode="auto">
            <a:xfrm>
              <a:off x="4554" y="3089"/>
              <a:ext cx="18" cy="17"/>
            </a:xfrm>
            <a:custGeom>
              <a:avLst/>
              <a:gdLst>
                <a:gd name="T0" fmla="*/ 31 w 31"/>
                <a:gd name="T1" fmla="*/ 15 h 31"/>
                <a:gd name="T2" fmla="*/ 26 w 31"/>
                <a:gd name="T3" fmla="*/ 25 h 31"/>
                <a:gd name="T4" fmla="*/ 18 w 31"/>
                <a:gd name="T5" fmla="*/ 31 h 31"/>
                <a:gd name="T6" fmla="*/ 11 w 31"/>
                <a:gd name="T7" fmla="*/ 30 h 31"/>
                <a:gd name="T8" fmla="*/ 5 w 31"/>
                <a:gd name="T9" fmla="*/ 28 h 31"/>
                <a:gd name="T10" fmla="*/ 0 w 31"/>
                <a:gd name="T11" fmla="*/ 23 h 31"/>
                <a:gd name="T12" fmla="*/ 1 w 31"/>
                <a:gd name="T13" fmla="*/ 18 h 31"/>
                <a:gd name="T14" fmla="*/ 0 w 31"/>
                <a:gd name="T15" fmla="*/ 10 h 31"/>
                <a:gd name="T16" fmla="*/ 5 w 31"/>
                <a:gd name="T17" fmla="*/ 5 h 31"/>
                <a:gd name="T18" fmla="*/ 10 w 31"/>
                <a:gd name="T19" fmla="*/ 2 h 31"/>
                <a:gd name="T20" fmla="*/ 16 w 31"/>
                <a:gd name="T21" fmla="*/ 0 h 31"/>
                <a:gd name="T22" fmla="*/ 26 w 31"/>
                <a:gd name="T23" fmla="*/ 5 h 31"/>
                <a:gd name="T24" fmla="*/ 31 w 31"/>
                <a:gd name="T2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31">
                  <a:moveTo>
                    <a:pt x="31" y="15"/>
                  </a:moveTo>
                  <a:lnTo>
                    <a:pt x="26" y="25"/>
                  </a:lnTo>
                  <a:lnTo>
                    <a:pt x="18" y="31"/>
                  </a:lnTo>
                  <a:lnTo>
                    <a:pt x="11" y="30"/>
                  </a:lnTo>
                  <a:lnTo>
                    <a:pt x="5" y="28"/>
                  </a:lnTo>
                  <a:lnTo>
                    <a:pt x="0" y="23"/>
                  </a:lnTo>
                  <a:lnTo>
                    <a:pt x="1" y="18"/>
                  </a:lnTo>
                  <a:lnTo>
                    <a:pt x="0" y="10"/>
                  </a:lnTo>
                  <a:lnTo>
                    <a:pt x="5" y="5"/>
                  </a:lnTo>
                  <a:lnTo>
                    <a:pt x="10" y="2"/>
                  </a:lnTo>
                  <a:lnTo>
                    <a:pt x="16" y="0"/>
                  </a:lnTo>
                  <a:lnTo>
                    <a:pt x="26" y="5"/>
                  </a:lnTo>
                  <a:lnTo>
                    <a:pt x="31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9" name="Freeform 57"/>
            <p:cNvSpPr>
              <a:spLocks/>
            </p:cNvSpPr>
            <p:nvPr/>
          </p:nvSpPr>
          <p:spPr bwMode="auto">
            <a:xfrm>
              <a:off x="3945" y="3095"/>
              <a:ext cx="30" cy="59"/>
            </a:xfrm>
            <a:custGeom>
              <a:avLst/>
              <a:gdLst>
                <a:gd name="T0" fmla="*/ 54 w 54"/>
                <a:gd name="T1" fmla="*/ 0 h 105"/>
                <a:gd name="T2" fmla="*/ 49 w 54"/>
                <a:gd name="T3" fmla="*/ 10 h 105"/>
                <a:gd name="T4" fmla="*/ 44 w 54"/>
                <a:gd name="T5" fmla="*/ 19 h 105"/>
                <a:gd name="T6" fmla="*/ 39 w 54"/>
                <a:gd name="T7" fmla="*/ 29 h 105"/>
                <a:gd name="T8" fmla="*/ 36 w 54"/>
                <a:gd name="T9" fmla="*/ 39 h 105"/>
                <a:gd name="T10" fmla="*/ 31 w 54"/>
                <a:gd name="T11" fmla="*/ 49 h 105"/>
                <a:gd name="T12" fmla="*/ 31 w 54"/>
                <a:gd name="T13" fmla="*/ 59 h 105"/>
                <a:gd name="T14" fmla="*/ 32 w 54"/>
                <a:gd name="T15" fmla="*/ 70 h 105"/>
                <a:gd name="T16" fmla="*/ 39 w 54"/>
                <a:gd name="T17" fmla="*/ 82 h 105"/>
                <a:gd name="T18" fmla="*/ 34 w 54"/>
                <a:gd name="T19" fmla="*/ 93 h 105"/>
                <a:gd name="T20" fmla="*/ 24 w 54"/>
                <a:gd name="T21" fmla="*/ 105 h 105"/>
                <a:gd name="T22" fmla="*/ 18 w 54"/>
                <a:gd name="T23" fmla="*/ 95 h 105"/>
                <a:gd name="T24" fmla="*/ 13 w 54"/>
                <a:gd name="T25" fmla="*/ 85 h 105"/>
                <a:gd name="T26" fmla="*/ 8 w 54"/>
                <a:gd name="T27" fmla="*/ 75 h 105"/>
                <a:gd name="T28" fmla="*/ 4 w 54"/>
                <a:gd name="T29" fmla="*/ 65 h 105"/>
                <a:gd name="T30" fmla="*/ 1 w 54"/>
                <a:gd name="T31" fmla="*/ 54 h 105"/>
                <a:gd name="T32" fmla="*/ 1 w 54"/>
                <a:gd name="T33" fmla="*/ 44 h 105"/>
                <a:gd name="T34" fmla="*/ 0 w 54"/>
                <a:gd name="T35" fmla="*/ 33 h 105"/>
                <a:gd name="T36" fmla="*/ 3 w 54"/>
                <a:gd name="T37" fmla="*/ 21 h 105"/>
                <a:gd name="T38" fmla="*/ 11 w 54"/>
                <a:gd name="T39" fmla="*/ 10 h 105"/>
                <a:gd name="T40" fmla="*/ 23 w 54"/>
                <a:gd name="T41" fmla="*/ 3 h 105"/>
                <a:gd name="T42" fmla="*/ 37 w 54"/>
                <a:gd name="T43" fmla="*/ 0 h 105"/>
                <a:gd name="T44" fmla="*/ 54 w 54"/>
                <a:gd name="T45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105">
                  <a:moveTo>
                    <a:pt x="54" y="0"/>
                  </a:moveTo>
                  <a:lnTo>
                    <a:pt x="49" y="10"/>
                  </a:lnTo>
                  <a:lnTo>
                    <a:pt x="44" y="19"/>
                  </a:lnTo>
                  <a:lnTo>
                    <a:pt x="39" y="29"/>
                  </a:lnTo>
                  <a:lnTo>
                    <a:pt x="36" y="39"/>
                  </a:lnTo>
                  <a:lnTo>
                    <a:pt x="31" y="49"/>
                  </a:lnTo>
                  <a:lnTo>
                    <a:pt x="31" y="59"/>
                  </a:lnTo>
                  <a:lnTo>
                    <a:pt x="32" y="70"/>
                  </a:lnTo>
                  <a:lnTo>
                    <a:pt x="39" y="82"/>
                  </a:lnTo>
                  <a:lnTo>
                    <a:pt x="34" y="93"/>
                  </a:lnTo>
                  <a:lnTo>
                    <a:pt x="24" y="105"/>
                  </a:lnTo>
                  <a:lnTo>
                    <a:pt x="18" y="95"/>
                  </a:lnTo>
                  <a:lnTo>
                    <a:pt x="13" y="85"/>
                  </a:lnTo>
                  <a:lnTo>
                    <a:pt x="8" y="75"/>
                  </a:lnTo>
                  <a:lnTo>
                    <a:pt x="4" y="65"/>
                  </a:lnTo>
                  <a:lnTo>
                    <a:pt x="1" y="54"/>
                  </a:lnTo>
                  <a:lnTo>
                    <a:pt x="1" y="44"/>
                  </a:lnTo>
                  <a:lnTo>
                    <a:pt x="0" y="33"/>
                  </a:lnTo>
                  <a:lnTo>
                    <a:pt x="3" y="21"/>
                  </a:lnTo>
                  <a:lnTo>
                    <a:pt x="11" y="10"/>
                  </a:lnTo>
                  <a:lnTo>
                    <a:pt x="23" y="3"/>
                  </a:lnTo>
                  <a:lnTo>
                    <a:pt x="37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0" name="Freeform 58"/>
            <p:cNvSpPr>
              <a:spLocks/>
            </p:cNvSpPr>
            <p:nvPr/>
          </p:nvSpPr>
          <p:spPr bwMode="auto">
            <a:xfrm>
              <a:off x="3892" y="3096"/>
              <a:ext cx="54" cy="82"/>
            </a:xfrm>
            <a:custGeom>
              <a:avLst/>
              <a:gdLst>
                <a:gd name="T0" fmla="*/ 98 w 98"/>
                <a:gd name="T1" fmla="*/ 132 h 145"/>
                <a:gd name="T2" fmla="*/ 98 w 98"/>
                <a:gd name="T3" fmla="*/ 139 h 145"/>
                <a:gd name="T4" fmla="*/ 98 w 98"/>
                <a:gd name="T5" fmla="*/ 145 h 145"/>
                <a:gd name="T6" fmla="*/ 11 w 98"/>
                <a:gd name="T7" fmla="*/ 83 h 145"/>
                <a:gd name="T8" fmla="*/ 19 w 98"/>
                <a:gd name="T9" fmla="*/ 73 h 145"/>
                <a:gd name="T10" fmla="*/ 23 w 98"/>
                <a:gd name="T11" fmla="*/ 63 h 145"/>
                <a:gd name="T12" fmla="*/ 21 w 98"/>
                <a:gd name="T13" fmla="*/ 53 h 145"/>
                <a:gd name="T14" fmla="*/ 18 w 98"/>
                <a:gd name="T15" fmla="*/ 43 h 145"/>
                <a:gd name="T16" fmla="*/ 9 w 98"/>
                <a:gd name="T17" fmla="*/ 32 h 145"/>
                <a:gd name="T18" fmla="*/ 4 w 98"/>
                <a:gd name="T19" fmla="*/ 22 h 145"/>
                <a:gd name="T20" fmla="*/ 0 w 98"/>
                <a:gd name="T21" fmla="*/ 10 h 145"/>
                <a:gd name="T22" fmla="*/ 1 w 98"/>
                <a:gd name="T23" fmla="*/ 0 h 145"/>
                <a:gd name="T24" fmla="*/ 21 w 98"/>
                <a:gd name="T25" fmla="*/ 7 h 145"/>
                <a:gd name="T26" fmla="*/ 37 w 98"/>
                <a:gd name="T27" fmla="*/ 20 h 145"/>
                <a:gd name="T28" fmla="*/ 49 w 98"/>
                <a:gd name="T29" fmla="*/ 35 h 145"/>
                <a:gd name="T30" fmla="*/ 60 w 98"/>
                <a:gd name="T31" fmla="*/ 55 h 145"/>
                <a:gd name="T32" fmla="*/ 67 w 98"/>
                <a:gd name="T33" fmla="*/ 74 h 145"/>
                <a:gd name="T34" fmla="*/ 77 w 98"/>
                <a:gd name="T35" fmla="*/ 94 h 145"/>
                <a:gd name="T36" fmla="*/ 85 w 98"/>
                <a:gd name="T37" fmla="*/ 112 h 145"/>
                <a:gd name="T38" fmla="*/ 98 w 98"/>
                <a:gd name="T39" fmla="*/ 13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145">
                  <a:moveTo>
                    <a:pt x="98" y="132"/>
                  </a:moveTo>
                  <a:lnTo>
                    <a:pt x="98" y="139"/>
                  </a:lnTo>
                  <a:lnTo>
                    <a:pt x="98" y="145"/>
                  </a:lnTo>
                  <a:lnTo>
                    <a:pt x="11" y="83"/>
                  </a:lnTo>
                  <a:lnTo>
                    <a:pt x="19" y="73"/>
                  </a:lnTo>
                  <a:lnTo>
                    <a:pt x="23" y="63"/>
                  </a:lnTo>
                  <a:lnTo>
                    <a:pt x="21" y="53"/>
                  </a:lnTo>
                  <a:lnTo>
                    <a:pt x="18" y="43"/>
                  </a:lnTo>
                  <a:lnTo>
                    <a:pt x="9" y="32"/>
                  </a:lnTo>
                  <a:lnTo>
                    <a:pt x="4" y="22"/>
                  </a:lnTo>
                  <a:lnTo>
                    <a:pt x="0" y="10"/>
                  </a:lnTo>
                  <a:lnTo>
                    <a:pt x="1" y="0"/>
                  </a:lnTo>
                  <a:lnTo>
                    <a:pt x="21" y="7"/>
                  </a:lnTo>
                  <a:lnTo>
                    <a:pt x="37" y="20"/>
                  </a:lnTo>
                  <a:lnTo>
                    <a:pt x="49" y="35"/>
                  </a:lnTo>
                  <a:lnTo>
                    <a:pt x="60" y="55"/>
                  </a:lnTo>
                  <a:lnTo>
                    <a:pt x="67" y="74"/>
                  </a:lnTo>
                  <a:lnTo>
                    <a:pt x="77" y="94"/>
                  </a:lnTo>
                  <a:lnTo>
                    <a:pt x="85" y="112"/>
                  </a:lnTo>
                  <a:lnTo>
                    <a:pt x="98" y="132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1" name="Freeform 59"/>
            <p:cNvSpPr>
              <a:spLocks/>
            </p:cNvSpPr>
            <p:nvPr/>
          </p:nvSpPr>
          <p:spPr bwMode="auto">
            <a:xfrm>
              <a:off x="5406" y="3133"/>
              <a:ext cx="221" cy="124"/>
            </a:xfrm>
            <a:custGeom>
              <a:avLst/>
              <a:gdLst>
                <a:gd name="T0" fmla="*/ 221 w 397"/>
                <a:gd name="T1" fmla="*/ 12 h 222"/>
                <a:gd name="T2" fmla="*/ 209 w 397"/>
                <a:gd name="T3" fmla="*/ 20 h 222"/>
                <a:gd name="T4" fmla="*/ 199 w 397"/>
                <a:gd name="T5" fmla="*/ 26 h 222"/>
                <a:gd name="T6" fmla="*/ 188 w 397"/>
                <a:gd name="T7" fmla="*/ 31 h 222"/>
                <a:gd name="T8" fmla="*/ 176 w 397"/>
                <a:gd name="T9" fmla="*/ 36 h 222"/>
                <a:gd name="T10" fmla="*/ 161 w 397"/>
                <a:gd name="T11" fmla="*/ 38 h 222"/>
                <a:gd name="T12" fmla="*/ 148 w 397"/>
                <a:gd name="T13" fmla="*/ 43 h 222"/>
                <a:gd name="T14" fmla="*/ 135 w 397"/>
                <a:gd name="T15" fmla="*/ 48 h 222"/>
                <a:gd name="T16" fmla="*/ 125 w 397"/>
                <a:gd name="T17" fmla="*/ 54 h 222"/>
                <a:gd name="T18" fmla="*/ 110 w 397"/>
                <a:gd name="T19" fmla="*/ 59 h 222"/>
                <a:gd name="T20" fmla="*/ 97 w 397"/>
                <a:gd name="T21" fmla="*/ 66 h 222"/>
                <a:gd name="T22" fmla="*/ 82 w 397"/>
                <a:gd name="T23" fmla="*/ 73 h 222"/>
                <a:gd name="T24" fmla="*/ 69 w 397"/>
                <a:gd name="T25" fmla="*/ 82 h 222"/>
                <a:gd name="T26" fmla="*/ 56 w 397"/>
                <a:gd name="T27" fmla="*/ 92 h 222"/>
                <a:gd name="T28" fmla="*/ 46 w 397"/>
                <a:gd name="T29" fmla="*/ 104 h 222"/>
                <a:gd name="T30" fmla="*/ 38 w 397"/>
                <a:gd name="T31" fmla="*/ 117 h 222"/>
                <a:gd name="T32" fmla="*/ 35 w 397"/>
                <a:gd name="T33" fmla="*/ 133 h 222"/>
                <a:gd name="T34" fmla="*/ 54 w 397"/>
                <a:gd name="T35" fmla="*/ 148 h 222"/>
                <a:gd name="T36" fmla="*/ 77 w 397"/>
                <a:gd name="T37" fmla="*/ 161 h 222"/>
                <a:gd name="T38" fmla="*/ 102 w 397"/>
                <a:gd name="T39" fmla="*/ 170 h 222"/>
                <a:gd name="T40" fmla="*/ 128 w 397"/>
                <a:gd name="T41" fmla="*/ 178 h 222"/>
                <a:gd name="T42" fmla="*/ 153 w 397"/>
                <a:gd name="T43" fmla="*/ 183 h 222"/>
                <a:gd name="T44" fmla="*/ 181 w 397"/>
                <a:gd name="T45" fmla="*/ 188 h 222"/>
                <a:gd name="T46" fmla="*/ 207 w 397"/>
                <a:gd name="T47" fmla="*/ 191 h 222"/>
                <a:gd name="T48" fmla="*/ 235 w 397"/>
                <a:gd name="T49" fmla="*/ 198 h 222"/>
                <a:gd name="T50" fmla="*/ 253 w 397"/>
                <a:gd name="T51" fmla="*/ 199 h 222"/>
                <a:gd name="T52" fmla="*/ 273 w 397"/>
                <a:gd name="T53" fmla="*/ 202 h 222"/>
                <a:gd name="T54" fmla="*/ 295 w 397"/>
                <a:gd name="T55" fmla="*/ 204 h 222"/>
                <a:gd name="T56" fmla="*/ 316 w 397"/>
                <a:gd name="T57" fmla="*/ 207 h 222"/>
                <a:gd name="T58" fmla="*/ 336 w 397"/>
                <a:gd name="T59" fmla="*/ 209 h 222"/>
                <a:gd name="T60" fmla="*/ 357 w 397"/>
                <a:gd name="T61" fmla="*/ 212 h 222"/>
                <a:gd name="T62" fmla="*/ 377 w 397"/>
                <a:gd name="T63" fmla="*/ 216 h 222"/>
                <a:gd name="T64" fmla="*/ 397 w 397"/>
                <a:gd name="T65" fmla="*/ 222 h 222"/>
                <a:gd name="T66" fmla="*/ 350 w 397"/>
                <a:gd name="T67" fmla="*/ 217 h 222"/>
                <a:gd name="T68" fmla="*/ 304 w 397"/>
                <a:gd name="T69" fmla="*/ 216 h 222"/>
                <a:gd name="T70" fmla="*/ 258 w 397"/>
                <a:gd name="T71" fmla="*/ 212 h 222"/>
                <a:gd name="T72" fmla="*/ 212 w 397"/>
                <a:gd name="T73" fmla="*/ 209 h 222"/>
                <a:gd name="T74" fmla="*/ 166 w 397"/>
                <a:gd name="T75" fmla="*/ 202 h 222"/>
                <a:gd name="T76" fmla="*/ 120 w 397"/>
                <a:gd name="T77" fmla="*/ 196 h 222"/>
                <a:gd name="T78" fmla="*/ 76 w 397"/>
                <a:gd name="T79" fmla="*/ 186 h 222"/>
                <a:gd name="T80" fmla="*/ 35 w 397"/>
                <a:gd name="T81" fmla="*/ 175 h 222"/>
                <a:gd name="T82" fmla="*/ 23 w 397"/>
                <a:gd name="T83" fmla="*/ 166 h 222"/>
                <a:gd name="T84" fmla="*/ 13 w 397"/>
                <a:gd name="T85" fmla="*/ 158 h 222"/>
                <a:gd name="T86" fmla="*/ 5 w 397"/>
                <a:gd name="T87" fmla="*/ 147 h 222"/>
                <a:gd name="T88" fmla="*/ 0 w 397"/>
                <a:gd name="T89" fmla="*/ 137 h 222"/>
                <a:gd name="T90" fmla="*/ 0 w 397"/>
                <a:gd name="T91" fmla="*/ 127 h 222"/>
                <a:gd name="T92" fmla="*/ 0 w 397"/>
                <a:gd name="T93" fmla="*/ 117 h 222"/>
                <a:gd name="T94" fmla="*/ 2 w 397"/>
                <a:gd name="T95" fmla="*/ 107 h 222"/>
                <a:gd name="T96" fmla="*/ 7 w 397"/>
                <a:gd name="T97" fmla="*/ 99 h 222"/>
                <a:gd name="T98" fmla="*/ 17 w 397"/>
                <a:gd name="T99" fmla="*/ 82 h 222"/>
                <a:gd name="T100" fmla="*/ 33 w 397"/>
                <a:gd name="T101" fmla="*/ 69 h 222"/>
                <a:gd name="T102" fmla="*/ 49 w 397"/>
                <a:gd name="T103" fmla="*/ 54 h 222"/>
                <a:gd name="T104" fmla="*/ 69 w 397"/>
                <a:gd name="T105" fmla="*/ 43 h 222"/>
                <a:gd name="T106" fmla="*/ 89 w 397"/>
                <a:gd name="T107" fmla="*/ 31 h 222"/>
                <a:gd name="T108" fmla="*/ 109 w 397"/>
                <a:gd name="T109" fmla="*/ 25 h 222"/>
                <a:gd name="T110" fmla="*/ 128 w 397"/>
                <a:gd name="T111" fmla="*/ 15 h 222"/>
                <a:gd name="T112" fmla="*/ 151 w 397"/>
                <a:gd name="T113" fmla="*/ 10 h 222"/>
                <a:gd name="T114" fmla="*/ 173 w 397"/>
                <a:gd name="T115" fmla="*/ 3 h 222"/>
                <a:gd name="T116" fmla="*/ 196 w 397"/>
                <a:gd name="T117" fmla="*/ 0 h 222"/>
                <a:gd name="T118" fmla="*/ 211 w 397"/>
                <a:gd name="T119" fmla="*/ 0 h 222"/>
                <a:gd name="T120" fmla="*/ 221 w 397"/>
                <a:gd name="T121" fmla="*/ 1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97" h="222">
                  <a:moveTo>
                    <a:pt x="221" y="12"/>
                  </a:moveTo>
                  <a:lnTo>
                    <a:pt x="209" y="20"/>
                  </a:lnTo>
                  <a:lnTo>
                    <a:pt x="199" y="26"/>
                  </a:lnTo>
                  <a:lnTo>
                    <a:pt x="188" y="31"/>
                  </a:lnTo>
                  <a:lnTo>
                    <a:pt x="176" y="36"/>
                  </a:lnTo>
                  <a:lnTo>
                    <a:pt x="161" y="38"/>
                  </a:lnTo>
                  <a:lnTo>
                    <a:pt x="148" y="43"/>
                  </a:lnTo>
                  <a:lnTo>
                    <a:pt x="135" y="48"/>
                  </a:lnTo>
                  <a:lnTo>
                    <a:pt x="125" y="54"/>
                  </a:lnTo>
                  <a:lnTo>
                    <a:pt x="110" y="59"/>
                  </a:lnTo>
                  <a:lnTo>
                    <a:pt x="97" y="66"/>
                  </a:lnTo>
                  <a:lnTo>
                    <a:pt x="82" y="73"/>
                  </a:lnTo>
                  <a:lnTo>
                    <a:pt x="69" y="82"/>
                  </a:lnTo>
                  <a:lnTo>
                    <a:pt x="56" y="92"/>
                  </a:lnTo>
                  <a:lnTo>
                    <a:pt x="46" y="104"/>
                  </a:lnTo>
                  <a:lnTo>
                    <a:pt x="38" y="117"/>
                  </a:lnTo>
                  <a:lnTo>
                    <a:pt x="35" y="133"/>
                  </a:lnTo>
                  <a:lnTo>
                    <a:pt x="54" y="148"/>
                  </a:lnTo>
                  <a:lnTo>
                    <a:pt x="77" y="161"/>
                  </a:lnTo>
                  <a:lnTo>
                    <a:pt x="102" y="170"/>
                  </a:lnTo>
                  <a:lnTo>
                    <a:pt x="128" y="178"/>
                  </a:lnTo>
                  <a:lnTo>
                    <a:pt x="153" y="183"/>
                  </a:lnTo>
                  <a:lnTo>
                    <a:pt x="181" y="188"/>
                  </a:lnTo>
                  <a:lnTo>
                    <a:pt x="207" y="191"/>
                  </a:lnTo>
                  <a:lnTo>
                    <a:pt x="235" y="198"/>
                  </a:lnTo>
                  <a:lnTo>
                    <a:pt x="253" y="199"/>
                  </a:lnTo>
                  <a:lnTo>
                    <a:pt x="273" y="202"/>
                  </a:lnTo>
                  <a:lnTo>
                    <a:pt x="295" y="204"/>
                  </a:lnTo>
                  <a:lnTo>
                    <a:pt x="316" y="207"/>
                  </a:lnTo>
                  <a:lnTo>
                    <a:pt x="336" y="209"/>
                  </a:lnTo>
                  <a:lnTo>
                    <a:pt x="357" y="212"/>
                  </a:lnTo>
                  <a:lnTo>
                    <a:pt x="377" y="216"/>
                  </a:lnTo>
                  <a:lnTo>
                    <a:pt x="397" y="222"/>
                  </a:lnTo>
                  <a:lnTo>
                    <a:pt x="350" y="217"/>
                  </a:lnTo>
                  <a:lnTo>
                    <a:pt x="304" y="216"/>
                  </a:lnTo>
                  <a:lnTo>
                    <a:pt x="258" y="212"/>
                  </a:lnTo>
                  <a:lnTo>
                    <a:pt x="212" y="209"/>
                  </a:lnTo>
                  <a:lnTo>
                    <a:pt x="166" y="202"/>
                  </a:lnTo>
                  <a:lnTo>
                    <a:pt x="120" y="196"/>
                  </a:lnTo>
                  <a:lnTo>
                    <a:pt x="76" y="186"/>
                  </a:lnTo>
                  <a:lnTo>
                    <a:pt x="35" y="175"/>
                  </a:lnTo>
                  <a:lnTo>
                    <a:pt x="23" y="166"/>
                  </a:lnTo>
                  <a:lnTo>
                    <a:pt x="13" y="158"/>
                  </a:lnTo>
                  <a:lnTo>
                    <a:pt x="5" y="147"/>
                  </a:lnTo>
                  <a:lnTo>
                    <a:pt x="0" y="137"/>
                  </a:lnTo>
                  <a:lnTo>
                    <a:pt x="0" y="127"/>
                  </a:lnTo>
                  <a:lnTo>
                    <a:pt x="0" y="117"/>
                  </a:lnTo>
                  <a:lnTo>
                    <a:pt x="2" y="107"/>
                  </a:lnTo>
                  <a:lnTo>
                    <a:pt x="7" y="99"/>
                  </a:lnTo>
                  <a:lnTo>
                    <a:pt x="17" y="82"/>
                  </a:lnTo>
                  <a:lnTo>
                    <a:pt x="33" y="69"/>
                  </a:lnTo>
                  <a:lnTo>
                    <a:pt x="49" y="54"/>
                  </a:lnTo>
                  <a:lnTo>
                    <a:pt x="69" y="43"/>
                  </a:lnTo>
                  <a:lnTo>
                    <a:pt x="89" y="31"/>
                  </a:lnTo>
                  <a:lnTo>
                    <a:pt x="109" y="25"/>
                  </a:lnTo>
                  <a:lnTo>
                    <a:pt x="128" y="15"/>
                  </a:lnTo>
                  <a:lnTo>
                    <a:pt x="151" y="10"/>
                  </a:lnTo>
                  <a:lnTo>
                    <a:pt x="173" y="3"/>
                  </a:lnTo>
                  <a:lnTo>
                    <a:pt x="196" y="0"/>
                  </a:lnTo>
                  <a:lnTo>
                    <a:pt x="211" y="0"/>
                  </a:lnTo>
                  <a:lnTo>
                    <a:pt x="221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2" name="Freeform 60"/>
            <p:cNvSpPr>
              <a:spLocks/>
            </p:cNvSpPr>
            <p:nvPr/>
          </p:nvSpPr>
          <p:spPr bwMode="auto">
            <a:xfrm>
              <a:off x="3622" y="3135"/>
              <a:ext cx="34" cy="179"/>
            </a:xfrm>
            <a:custGeom>
              <a:avLst/>
              <a:gdLst>
                <a:gd name="T0" fmla="*/ 59 w 62"/>
                <a:gd name="T1" fmla="*/ 45 h 321"/>
                <a:gd name="T2" fmla="*/ 61 w 62"/>
                <a:gd name="T3" fmla="*/ 74 h 321"/>
                <a:gd name="T4" fmla="*/ 62 w 62"/>
                <a:gd name="T5" fmla="*/ 106 h 321"/>
                <a:gd name="T6" fmla="*/ 61 w 62"/>
                <a:gd name="T7" fmla="*/ 137 h 321"/>
                <a:gd name="T8" fmla="*/ 59 w 62"/>
                <a:gd name="T9" fmla="*/ 168 h 321"/>
                <a:gd name="T10" fmla="*/ 54 w 62"/>
                <a:gd name="T11" fmla="*/ 198 h 321"/>
                <a:gd name="T12" fmla="*/ 51 w 62"/>
                <a:gd name="T13" fmla="*/ 227 h 321"/>
                <a:gd name="T14" fmla="*/ 48 w 62"/>
                <a:gd name="T15" fmla="*/ 259 h 321"/>
                <a:gd name="T16" fmla="*/ 44 w 62"/>
                <a:gd name="T17" fmla="*/ 290 h 321"/>
                <a:gd name="T18" fmla="*/ 39 w 62"/>
                <a:gd name="T19" fmla="*/ 298 h 321"/>
                <a:gd name="T20" fmla="*/ 34 w 62"/>
                <a:gd name="T21" fmla="*/ 310 h 321"/>
                <a:gd name="T22" fmla="*/ 28 w 62"/>
                <a:gd name="T23" fmla="*/ 318 h 321"/>
                <a:gd name="T24" fmla="*/ 21 w 62"/>
                <a:gd name="T25" fmla="*/ 321 h 321"/>
                <a:gd name="T26" fmla="*/ 5 w 62"/>
                <a:gd name="T27" fmla="*/ 305 h 321"/>
                <a:gd name="T28" fmla="*/ 0 w 62"/>
                <a:gd name="T29" fmla="*/ 290 h 321"/>
                <a:gd name="T30" fmla="*/ 0 w 62"/>
                <a:gd name="T31" fmla="*/ 274 h 321"/>
                <a:gd name="T32" fmla="*/ 5 w 62"/>
                <a:gd name="T33" fmla="*/ 259 h 321"/>
                <a:gd name="T34" fmla="*/ 11 w 62"/>
                <a:gd name="T35" fmla="*/ 241 h 321"/>
                <a:gd name="T36" fmla="*/ 18 w 62"/>
                <a:gd name="T37" fmla="*/ 224 h 321"/>
                <a:gd name="T38" fmla="*/ 23 w 62"/>
                <a:gd name="T39" fmla="*/ 208 h 321"/>
                <a:gd name="T40" fmla="*/ 26 w 62"/>
                <a:gd name="T41" fmla="*/ 191 h 321"/>
                <a:gd name="T42" fmla="*/ 26 w 62"/>
                <a:gd name="T43" fmla="*/ 170 h 321"/>
                <a:gd name="T44" fmla="*/ 26 w 62"/>
                <a:gd name="T45" fmla="*/ 148 h 321"/>
                <a:gd name="T46" fmla="*/ 26 w 62"/>
                <a:gd name="T47" fmla="*/ 129 h 321"/>
                <a:gd name="T48" fmla="*/ 26 w 62"/>
                <a:gd name="T49" fmla="*/ 109 h 321"/>
                <a:gd name="T50" fmla="*/ 23 w 62"/>
                <a:gd name="T51" fmla="*/ 88 h 321"/>
                <a:gd name="T52" fmla="*/ 21 w 62"/>
                <a:gd name="T53" fmla="*/ 68 h 321"/>
                <a:gd name="T54" fmla="*/ 18 w 62"/>
                <a:gd name="T55" fmla="*/ 48 h 321"/>
                <a:gd name="T56" fmla="*/ 16 w 62"/>
                <a:gd name="T57" fmla="*/ 28 h 321"/>
                <a:gd name="T58" fmla="*/ 8 w 62"/>
                <a:gd name="T59" fmla="*/ 20 h 321"/>
                <a:gd name="T60" fmla="*/ 7 w 62"/>
                <a:gd name="T61" fmla="*/ 14 h 321"/>
                <a:gd name="T62" fmla="*/ 10 w 62"/>
                <a:gd name="T63" fmla="*/ 5 h 321"/>
                <a:gd name="T64" fmla="*/ 18 w 62"/>
                <a:gd name="T65" fmla="*/ 0 h 321"/>
                <a:gd name="T66" fmla="*/ 31 w 62"/>
                <a:gd name="T67" fmla="*/ 5 h 321"/>
                <a:gd name="T68" fmla="*/ 46 w 62"/>
                <a:gd name="T69" fmla="*/ 15 h 321"/>
                <a:gd name="T70" fmla="*/ 49 w 62"/>
                <a:gd name="T71" fmla="*/ 20 h 321"/>
                <a:gd name="T72" fmla="*/ 54 w 62"/>
                <a:gd name="T73" fmla="*/ 27 h 321"/>
                <a:gd name="T74" fmla="*/ 58 w 62"/>
                <a:gd name="T75" fmla="*/ 35 h 321"/>
                <a:gd name="T76" fmla="*/ 59 w 62"/>
                <a:gd name="T77" fmla="*/ 45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2" h="321">
                  <a:moveTo>
                    <a:pt x="59" y="45"/>
                  </a:moveTo>
                  <a:lnTo>
                    <a:pt x="61" y="74"/>
                  </a:lnTo>
                  <a:lnTo>
                    <a:pt x="62" y="106"/>
                  </a:lnTo>
                  <a:lnTo>
                    <a:pt x="61" y="137"/>
                  </a:lnTo>
                  <a:lnTo>
                    <a:pt x="59" y="168"/>
                  </a:lnTo>
                  <a:lnTo>
                    <a:pt x="54" y="198"/>
                  </a:lnTo>
                  <a:lnTo>
                    <a:pt x="51" y="227"/>
                  </a:lnTo>
                  <a:lnTo>
                    <a:pt x="48" y="259"/>
                  </a:lnTo>
                  <a:lnTo>
                    <a:pt x="44" y="290"/>
                  </a:lnTo>
                  <a:lnTo>
                    <a:pt x="39" y="298"/>
                  </a:lnTo>
                  <a:lnTo>
                    <a:pt x="34" y="310"/>
                  </a:lnTo>
                  <a:lnTo>
                    <a:pt x="28" y="318"/>
                  </a:lnTo>
                  <a:lnTo>
                    <a:pt x="21" y="321"/>
                  </a:lnTo>
                  <a:lnTo>
                    <a:pt x="5" y="305"/>
                  </a:lnTo>
                  <a:lnTo>
                    <a:pt x="0" y="290"/>
                  </a:lnTo>
                  <a:lnTo>
                    <a:pt x="0" y="274"/>
                  </a:lnTo>
                  <a:lnTo>
                    <a:pt x="5" y="259"/>
                  </a:lnTo>
                  <a:lnTo>
                    <a:pt x="11" y="241"/>
                  </a:lnTo>
                  <a:lnTo>
                    <a:pt x="18" y="224"/>
                  </a:lnTo>
                  <a:lnTo>
                    <a:pt x="23" y="208"/>
                  </a:lnTo>
                  <a:lnTo>
                    <a:pt x="26" y="191"/>
                  </a:lnTo>
                  <a:lnTo>
                    <a:pt x="26" y="170"/>
                  </a:lnTo>
                  <a:lnTo>
                    <a:pt x="26" y="148"/>
                  </a:lnTo>
                  <a:lnTo>
                    <a:pt x="26" y="129"/>
                  </a:lnTo>
                  <a:lnTo>
                    <a:pt x="26" y="109"/>
                  </a:lnTo>
                  <a:lnTo>
                    <a:pt x="23" y="88"/>
                  </a:lnTo>
                  <a:lnTo>
                    <a:pt x="21" y="68"/>
                  </a:lnTo>
                  <a:lnTo>
                    <a:pt x="18" y="48"/>
                  </a:lnTo>
                  <a:lnTo>
                    <a:pt x="16" y="28"/>
                  </a:lnTo>
                  <a:lnTo>
                    <a:pt x="8" y="20"/>
                  </a:lnTo>
                  <a:lnTo>
                    <a:pt x="7" y="14"/>
                  </a:lnTo>
                  <a:lnTo>
                    <a:pt x="10" y="5"/>
                  </a:lnTo>
                  <a:lnTo>
                    <a:pt x="18" y="0"/>
                  </a:lnTo>
                  <a:lnTo>
                    <a:pt x="31" y="5"/>
                  </a:lnTo>
                  <a:lnTo>
                    <a:pt x="46" y="15"/>
                  </a:lnTo>
                  <a:lnTo>
                    <a:pt x="49" y="20"/>
                  </a:lnTo>
                  <a:lnTo>
                    <a:pt x="54" y="27"/>
                  </a:lnTo>
                  <a:lnTo>
                    <a:pt x="58" y="35"/>
                  </a:lnTo>
                  <a:lnTo>
                    <a:pt x="59" y="45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3" name="Freeform 61"/>
            <p:cNvSpPr>
              <a:spLocks/>
            </p:cNvSpPr>
            <p:nvPr/>
          </p:nvSpPr>
          <p:spPr bwMode="auto">
            <a:xfrm>
              <a:off x="3791" y="3141"/>
              <a:ext cx="123" cy="81"/>
            </a:xfrm>
            <a:custGeom>
              <a:avLst/>
              <a:gdLst>
                <a:gd name="T0" fmla="*/ 221 w 221"/>
                <a:gd name="T1" fmla="*/ 125 h 145"/>
                <a:gd name="T2" fmla="*/ 209 w 221"/>
                <a:gd name="T3" fmla="*/ 125 h 145"/>
                <a:gd name="T4" fmla="*/ 199 w 221"/>
                <a:gd name="T5" fmla="*/ 127 h 145"/>
                <a:gd name="T6" fmla="*/ 188 w 221"/>
                <a:gd name="T7" fmla="*/ 128 h 145"/>
                <a:gd name="T8" fmla="*/ 178 w 221"/>
                <a:gd name="T9" fmla="*/ 130 h 145"/>
                <a:gd name="T10" fmla="*/ 166 w 221"/>
                <a:gd name="T11" fmla="*/ 132 h 145"/>
                <a:gd name="T12" fmla="*/ 156 w 221"/>
                <a:gd name="T13" fmla="*/ 135 h 145"/>
                <a:gd name="T14" fmla="*/ 147 w 221"/>
                <a:gd name="T15" fmla="*/ 140 h 145"/>
                <a:gd name="T16" fmla="*/ 137 w 221"/>
                <a:gd name="T17" fmla="*/ 145 h 145"/>
                <a:gd name="T18" fmla="*/ 120 w 221"/>
                <a:gd name="T19" fmla="*/ 130 h 145"/>
                <a:gd name="T20" fmla="*/ 104 w 221"/>
                <a:gd name="T21" fmla="*/ 117 h 145"/>
                <a:gd name="T22" fmla="*/ 86 w 221"/>
                <a:gd name="T23" fmla="*/ 105 h 145"/>
                <a:gd name="T24" fmla="*/ 71 w 221"/>
                <a:gd name="T25" fmla="*/ 95 h 145"/>
                <a:gd name="T26" fmla="*/ 55 w 221"/>
                <a:gd name="T27" fmla="*/ 82 h 145"/>
                <a:gd name="T28" fmla="*/ 40 w 221"/>
                <a:gd name="T29" fmla="*/ 69 h 145"/>
                <a:gd name="T30" fmla="*/ 27 w 221"/>
                <a:gd name="T31" fmla="*/ 53 h 145"/>
                <a:gd name="T32" fmla="*/ 18 w 221"/>
                <a:gd name="T33" fmla="*/ 36 h 145"/>
                <a:gd name="T34" fmla="*/ 10 w 221"/>
                <a:gd name="T35" fmla="*/ 28 h 145"/>
                <a:gd name="T36" fmla="*/ 4 w 221"/>
                <a:gd name="T37" fmla="*/ 20 h 145"/>
                <a:gd name="T38" fmla="*/ 0 w 221"/>
                <a:gd name="T39" fmla="*/ 10 h 145"/>
                <a:gd name="T40" fmla="*/ 2 w 221"/>
                <a:gd name="T41" fmla="*/ 0 h 145"/>
                <a:gd name="T42" fmla="*/ 35 w 221"/>
                <a:gd name="T43" fmla="*/ 0 h 145"/>
                <a:gd name="T44" fmla="*/ 66 w 221"/>
                <a:gd name="T45" fmla="*/ 7 h 145"/>
                <a:gd name="T46" fmla="*/ 96 w 221"/>
                <a:gd name="T47" fmla="*/ 16 h 145"/>
                <a:gd name="T48" fmla="*/ 125 w 221"/>
                <a:gd name="T49" fmla="*/ 33 h 145"/>
                <a:gd name="T50" fmla="*/ 150 w 221"/>
                <a:gd name="T51" fmla="*/ 51 h 145"/>
                <a:gd name="T52" fmla="*/ 176 w 221"/>
                <a:gd name="T53" fmla="*/ 74 h 145"/>
                <a:gd name="T54" fmla="*/ 199 w 221"/>
                <a:gd name="T55" fmla="*/ 97 h 145"/>
                <a:gd name="T56" fmla="*/ 221 w 221"/>
                <a:gd name="T57" fmla="*/ 12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1" h="145">
                  <a:moveTo>
                    <a:pt x="221" y="125"/>
                  </a:moveTo>
                  <a:lnTo>
                    <a:pt x="209" y="125"/>
                  </a:lnTo>
                  <a:lnTo>
                    <a:pt x="199" y="127"/>
                  </a:lnTo>
                  <a:lnTo>
                    <a:pt x="188" y="128"/>
                  </a:lnTo>
                  <a:lnTo>
                    <a:pt x="178" y="130"/>
                  </a:lnTo>
                  <a:lnTo>
                    <a:pt x="166" y="132"/>
                  </a:lnTo>
                  <a:lnTo>
                    <a:pt x="156" y="135"/>
                  </a:lnTo>
                  <a:lnTo>
                    <a:pt x="147" y="140"/>
                  </a:lnTo>
                  <a:lnTo>
                    <a:pt x="137" y="145"/>
                  </a:lnTo>
                  <a:lnTo>
                    <a:pt x="120" y="130"/>
                  </a:lnTo>
                  <a:lnTo>
                    <a:pt x="104" y="117"/>
                  </a:lnTo>
                  <a:lnTo>
                    <a:pt x="86" y="105"/>
                  </a:lnTo>
                  <a:lnTo>
                    <a:pt x="71" y="95"/>
                  </a:lnTo>
                  <a:lnTo>
                    <a:pt x="55" y="82"/>
                  </a:lnTo>
                  <a:lnTo>
                    <a:pt x="40" y="69"/>
                  </a:lnTo>
                  <a:lnTo>
                    <a:pt x="27" y="53"/>
                  </a:lnTo>
                  <a:lnTo>
                    <a:pt x="18" y="36"/>
                  </a:lnTo>
                  <a:lnTo>
                    <a:pt x="10" y="28"/>
                  </a:lnTo>
                  <a:lnTo>
                    <a:pt x="4" y="20"/>
                  </a:lnTo>
                  <a:lnTo>
                    <a:pt x="0" y="10"/>
                  </a:lnTo>
                  <a:lnTo>
                    <a:pt x="2" y="0"/>
                  </a:lnTo>
                  <a:lnTo>
                    <a:pt x="35" y="0"/>
                  </a:lnTo>
                  <a:lnTo>
                    <a:pt x="66" y="7"/>
                  </a:lnTo>
                  <a:lnTo>
                    <a:pt x="96" y="16"/>
                  </a:lnTo>
                  <a:lnTo>
                    <a:pt x="125" y="33"/>
                  </a:lnTo>
                  <a:lnTo>
                    <a:pt x="150" y="51"/>
                  </a:lnTo>
                  <a:lnTo>
                    <a:pt x="176" y="74"/>
                  </a:lnTo>
                  <a:lnTo>
                    <a:pt x="199" y="97"/>
                  </a:lnTo>
                  <a:lnTo>
                    <a:pt x="221" y="125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4" name="Freeform 62"/>
            <p:cNvSpPr>
              <a:spLocks/>
            </p:cNvSpPr>
            <p:nvPr/>
          </p:nvSpPr>
          <p:spPr bwMode="auto">
            <a:xfrm>
              <a:off x="3873" y="3150"/>
              <a:ext cx="77" cy="60"/>
            </a:xfrm>
            <a:custGeom>
              <a:avLst/>
              <a:gdLst>
                <a:gd name="T0" fmla="*/ 136 w 136"/>
                <a:gd name="T1" fmla="*/ 102 h 108"/>
                <a:gd name="T2" fmla="*/ 123 w 136"/>
                <a:gd name="T3" fmla="*/ 107 h 108"/>
                <a:gd name="T4" fmla="*/ 115 w 136"/>
                <a:gd name="T5" fmla="*/ 108 h 108"/>
                <a:gd name="T6" fmla="*/ 105 w 136"/>
                <a:gd name="T7" fmla="*/ 103 h 108"/>
                <a:gd name="T8" fmla="*/ 98 w 136"/>
                <a:gd name="T9" fmla="*/ 95 h 108"/>
                <a:gd name="T10" fmla="*/ 88 w 136"/>
                <a:gd name="T11" fmla="*/ 84 h 108"/>
                <a:gd name="T12" fmla="*/ 82 w 136"/>
                <a:gd name="T13" fmla="*/ 74 h 108"/>
                <a:gd name="T14" fmla="*/ 74 w 136"/>
                <a:gd name="T15" fmla="*/ 62 h 108"/>
                <a:gd name="T16" fmla="*/ 65 w 136"/>
                <a:gd name="T17" fmla="*/ 57 h 108"/>
                <a:gd name="T18" fmla="*/ 0 w 136"/>
                <a:gd name="T19" fmla="*/ 6 h 108"/>
                <a:gd name="T20" fmla="*/ 11 w 136"/>
                <a:gd name="T21" fmla="*/ 0 h 108"/>
                <a:gd name="T22" fmla="*/ 24 w 136"/>
                <a:gd name="T23" fmla="*/ 3 h 108"/>
                <a:gd name="T24" fmla="*/ 37 w 136"/>
                <a:gd name="T25" fmla="*/ 10 h 108"/>
                <a:gd name="T26" fmla="*/ 51 w 136"/>
                <a:gd name="T27" fmla="*/ 18 h 108"/>
                <a:gd name="T28" fmla="*/ 62 w 136"/>
                <a:gd name="T29" fmla="*/ 28 h 108"/>
                <a:gd name="T30" fmla="*/ 74 w 136"/>
                <a:gd name="T31" fmla="*/ 38 h 108"/>
                <a:gd name="T32" fmla="*/ 84 w 136"/>
                <a:gd name="T33" fmla="*/ 47 h 108"/>
                <a:gd name="T34" fmla="*/ 95 w 136"/>
                <a:gd name="T35" fmla="*/ 57 h 108"/>
                <a:gd name="T36" fmla="*/ 105 w 136"/>
                <a:gd name="T37" fmla="*/ 67 h 108"/>
                <a:gd name="T38" fmla="*/ 115 w 136"/>
                <a:gd name="T39" fmla="*/ 77 h 108"/>
                <a:gd name="T40" fmla="*/ 125 w 136"/>
                <a:gd name="T41" fmla="*/ 89 h 108"/>
                <a:gd name="T42" fmla="*/ 136 w 136"/>
                <a:gd name="T43" fmla="*/ 10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6" h="108">
                  <a:moveTo>
                    <a:pt x="136" y="102"/>
                  </a:moveTo>
                  <a:lnTo>
                    <a:pt x="123" y="107"/>
                  </a:lnTo>
                  <a:lnTo>
                    <a:pt x="115" y="108"/>
                  </a:lnTo>
                  <a:lnTo>
                    <a:pt x="105" y="103"/>
                  </a:lnTo>
                  <a:lnTo>
                    <a:pt x="98" y="95"/>
                  </a:lnTo>
                  <a:lnTo>
                    <a:pt x="88" y="84"/>
                  </a:lnTo>
                  <a:lnTo>
                    <a:pt x="82" y="74"/>
                  </a:lnTo>
                  <a:lnTo>
                    <a:pt x="74" y="62"/>
                  </a:lnTo>
                  <a:lnTo>
                    <a:pt x="65" y="57"/>
                  </a:lnTo>
                  <a:lnTo>
                    <a:pt x="0" y="6"/>
                  </a:lnTo>
                  <a:lnTo>
                    <a:pt x="11" y="0"/>
                  </a:lnTo>
                  <a:lnTo>
                    <a:pt x="24" y="3"/>
                  </a:lnTo>
                  <a:lnTo>
                    <a:pt x="37" y="10"/>
                  </a:lnTo>
                  <a:lnTo>
                    <a:pt x="51" y="18"/>
                  </a:lnTo>
                  <a:lnTo>
                    <a:pt x="62" y="28"/>
                  </a:lnTo>
                  <a:lnTo>
                    <a:pt x="74" y="38"/>
                  </a:lnTo>
                  <a:lnTo>
                    <a:pt x="84" y="47"/>
                  </a:lnTo>
                  <a:lnTo>
                    <a:pt x="95" y="57"/>
                  </a:lnTo>
                  <a:lnTo>
                    <a:pt x="105" y="67"/>
                  </a:lnTo>
                  <a:lnTo>
                    <a:pt x="115" y="77"/>
                  </a:lnTo>
                  <a:lnTo>
                    <a:pt x="125" y="89"/>
                  </a:lnTo>
                  <a:lnTo>
                    <a:pt x="136" y="102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5" name="Freeform 63"/>
            <p:cNvSpPr>
              <a:spLocks/>
            </p:cNvSpPr>
            <p:nvPr/>
          </p:nvSpPr>
          <p:spPr bwMode="auto">
            <a:xfrm>
              <a:off x="3649" y="3155"/>
              <a:ext cx="73" cy="184"/>
            </a:xfrm>
            <a:custGeom>
              <a:avLst/>
              <a:gdLst>
                <a:gd name="T0" fmla="*/ 124 w 132"/>
                <a:gd name="T1" fmla="*/ 59 h 330"/>
                <a:gd name="T2" fmla="*/ 127 w 132"/>
                <a:gd name="T3" fmla="*/ 88 h 330"/>
                <a:gd name="T4" fmla="*/ 130 w 132"/>
                <a:gd name="T5" fmla="*/ 120 h 330"/>
                <a:gd name="T6" fmla="*/ 130 w 132"/>
                <a:gd name="T7" fmla="*/ 151 h 330"/>
                <a:gd name="T8" fmla="*/ 132 w 132"/>
                <a:gd name="T9" fmla="*/ 184 h 330"/>
                <a:gd name="T10" fmla="*/ 129 w 132"/>
                <a:gd name="T11" fmla="*/ 215 h 330"/>
                <a:gd name="T12" fmla="*/ 124 w 132"/>
                <a:gd name="T13" fmla="*/ 246 h 330"/>
                <a:gd name="T14" fmla="*/ 117 w 132"/>
                <a:gd name="T15" fmla="*/ 276 h 330"/>
                <a:gd name="T16" fmla="*/ 110 w 132"/>
                <a:gd name="T17" fmla="*/ 306 h 330"/>
                <a:gd name="T18" fmla="*/ 96 w 132"/>
                <a:gd name="T19" fmla="*/ 307 h 330"/>
                <a:gd name="T20" fmla="*/ 81 w 132"/>
                <a:gd name="T21" fmla="*/ 314 h 330"/>
                <a:gd name="T22" fmla="*/ 66 w 132"/>
                <a:gd name="T23" fmla="*/ 320 h 330"/>
                <a:gd name="T24" fmla="*/ 51 w 132"/>
                <a:gd name="T25" fmla="*/ 327 h 330"/>
                <a:gd name="T26" fmla="*/ 36 w 132"/>
                <a:gd name="T27" fmla="*/ 330 h 330"/>
                <a:gd name="T28" fmla="*/ 23 w 132"/>
                <a:gd name="T29" fmla="*/ 329 h 330"/>
                <a:gd name="T30" fmla="*/ 10 w 132"/>
                <a:gd name="T31" fmla="*/ 322 h 330"/>
                <a:gd name="T32" fmla="*/ 0 w 132"/>
                <a:gd name="T33" fmla="*/ 311 h 330"/>
                <a:gd name="T34" fmla="*/ 12 w 132"/>
                <a:gd name="T35" fmla="*/ 286 h 330"/>
                <a:gd name="T36" fmla="*/ 22 w 132"/>
                <a:gd name="T37" fmla="*/ 261 h 330"/>
                <a:gd name="T38" fmla="*/ 27 w 132"/>
                <a:gd name="T39" fmla="*/ 235 h 330"/>
                <a:gd name="T40" fmla="*/ 32 w 132"/>
                <a:gd name="T41" fmla="*/ 209 h 330"/>
                <a:gd name="T42" fmla="*/ 33 w 132"/>
                <a:gd name="T43" fmla="*/ 181 h 330"/>
                <a:gd name="T44" fmla="*/ 36 w 132"/>
                <a:gd name="T45" fmla="*/ 154 h 330"/>
                <a:gd name="T46" fmla="*/ 36 w 132"/>
                <a:gd name="T47" fmla="*/ 126 h 330"/>
                <a:gd name="T48" fmla="*/ 41 w 132"/>
                <a:gd name="T49" fmla="*/ 100 h 330"/>
                <a:gd name="T50" fmla="*/ 40 w 132"/>
                <a:gd name="T51" fmla="*/ 0 h 330"/>
                <a:gd name="T52" fmla="*/ 50 w 132"/>
                <a:gd name="T53" fmla="*/ 5 h 330"/>
                <a:gd name="T54" fmla="*/ 63 w 132"/>
                <a:gd name="T55" fmla="*/ 11 h 330"/>
                <a:gd name="T56" fmla="*/ 73 w 132"/>
                <a:gd name="T57" fmla="*/ 16 h 330"/>
                <a:gd name="T58" fmla="*/ 86 w 132"/>
                <a:gd name="T59" fmla="*/ 23 h 330"/>
                <a:gd name="T60" fmla="*/ 96 w 132"/>
                <a:gd name="T61" fmla="*/ 28 h 330"/>
                <a:gd name="T62" fmla="*/ 107 w 132"/>
                <a:gd name="T63" fmla="*/ 37 h 330"/>
                <a:gd name="T64" fmla="*/ 115 w 132"/>
                <a:gd name="T65" fmla="*/ 46 h 330"/>
                <a:gd name="T66" fmla="*/ 124 w 132"/>
                <a:gd name="T67" fmla="*/ 59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2" h="330">
                  <a:moveTo>
                    <a:pt x="124" y="59"/>
                  </a:moveTo>
                  <a:lnTo>
                    <a:pt x="127" y="88"/>
                  </a:lnTo>
                  <a:lnTo>
                    <a:pt x="130" y="120"/>
                  </a:lnTo>
                  <a:lnTo>
                    <a:pt x="130" y="151"/>
                  </a:lnTo>
                  <a:lnTo>
                    <a:pt x="132" y="184"/>
                  </a:lnTo>
                  <a:lnTo>
                    <a:pt x="129" y="215"/>
                  </a:lnTo>
                  <a:lnTo>
                    <a:pt x="124" y="246"/>
                  </a:lnTo>
                  <a:lnTo>
                    <a:pt x="117" y="276"/>
                  </a:lnTo>
                  <a:lnTo>
                    <a:pt x="110" y="306"/>
                  </a:lnTo>
                  <a:lnTo>
                    <a:pt x="96" y="307"/>
                  </a:lnTo>
                  <a:lnTo>
                    <a:pt x="81" y="314"/>
                  </a:lnTo>
                  <a:lnTo>
                    <a:pt x="66" y="320"/>
                  </a:lnTo>
                  <a:lnTo>
                    <a:pt x="51" y="327"/>
                  </a:lnTo>
                  <a:lnTo>
                    <a:pt x="36" y="330"/>
                  </a:lnTo>
                  <a:lnTo>
                    <a:pt x="23" y="329"/>
                  </a:lnTo>
                  <a:lnTo>
                    <a:pt x="10" y="322"/>
                  </a:lnTo>
                  <a:lnTo>
                    <a:pt x="0" y="311"/>
                  </a:lnTo>
                  <a:lnTo>
                    <a:pt x="12" y="286"/>
                  </a:lnTo>
                  <a:lnTo>
                    <a:pt x="22" y="261"/>
                  </a:lnTo>
                  <a:lnTo>
                    <a:pt x="27" y="235"/>
                  </a:lnTo>
                  <a:lnTo>
                    <a:pt x="32" y="209"/>
                  </a:lnTo>
                  <a:lnTo>
                    <a:pt x="33" y="181"/>
                  </a:lnTo>
                  <a:lnTo>
                    <a:pt x="36" y="154"/>
                  </a:lnTo>
                  <a:lnTo>
                    <a:pt x="36" y="126"/>
                  </a:lnTo>
                  <a:lnTo>
                    <a:pt x="41" y="100"/>
                  </a:lnTo>
                  <a:lnTo>
                    <a:pt x="40" y="0"/>
                  </a:lnTo>
                  <a:lnTo>
                    <a:pt x="50" y="5"/>
                  </a:lnTo>
                  <a:lnTo>
                    <a:pt x="63" y="11"/>
                  </a:lnTo>
                  <a:lnTo>
                    <a:pt x="73" y="16"/>
                  </a:lnTo>
                  <a:lnTo>
                    <a:pt x="86" y="23"/>
                  </a:lnTo>
                  <a:lnTo>
                    <a:pt x="96" y="28"/>
                  </a:lnTo>
                  <a:lnTo>
                    <a:pt x="107" y="37"/>
                  </a:lnTo>
                  <a:lnTo>
                    <a:pt x="115" y="46"/>
                  </a:lnTo>
                  <a:lnTo>
                    <a:pt x="124" y="59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6" name="Freeform 64"/>
            <p:cNvSpPr>
              <a:spLocks/>
            </p:cNvSpPr>
            <p:nvPr/>
          </p:nvSpPr>
          <p:spPr bwMode="auto">
            <a:xfrm>
              <a:off x="3535" y="3160"/>
              <a:ext cx="84" cy="122"/>
            </a:xfrm>
            <a:custGeom>
              <a:avLst/>
              <a:gdLst>
                <a:gd name="T0" fmla="*/ 130 w 153"/>
                <a:gd name="T1" fmla="*/ 220 h 220"/>
                <a:gd name="T2" fmla="*/ 121 w 153"/>
                <a:gd name="T3" fmla="*/ 220 h 220"/>
                <a:gd name="T4" fmla="*/ 105 w 153"/>
                <a:gd name="T5" fmla="*/ 207 h 220"/>
                <a:gd name="T6" fmla="*/ 90 w 153"/>
                <a:gd name="T7" fmla="*/ 196 h 220"/>
                <a:gd name="T8" fmla="*/ 75 w 153"/>
                <a:gd name="T9" fmla="*/ 182 h 220"/>
                <a:gd name="T10" fmla="*/ 61 w 153"/>
                <a:gd name="T11" fmla="*/ 173 h 220"/>
                <a:gd name="T12" fmla="*/ 44 w 153"/>
                <a:gd name="T13" fmla="*/ 161 h 220"/>
                <a:gd name="T14" fmla="*/ 29 w 153"/>
                <a:gd name="T15" fmla="*/ 150 h 220"/>
                <a:gd name="T16" fmla="*/ 14 w 153"/>
                <a:gd name="T17" fmla="*/ 140 h 220"/>
                <a:gd name="T18" fmla="*/ 0 w 153"/>
                <a:gd name="T19" fmla="*/ 131 h 220"/>
                <a:gd name="T20" fmla="*/ 13 w 153"/>
                <a:gd name="T21" fmla="*/ 115 h 220"/>
                <a:gd name="T22" fmla="*/ 31 w 153"/>
                <a:gd name="T23" fmla="*/ 103 h 220"/>
                <a:gd name="T24" fmla="*/ 39 w 153"/>
                <a:gd name="T25" fmla="*/ 97 h 220"/>
                <a:gd name="T26" fmla="*/ 49 w 153"/>
                <a:gd name="T27" fmla="*/ 90 h 220"/>
                <a:gd name="T28" fmla="*/ 59 w 153"/>
                <a:gd name="T29" fmla="*/ 84 h 220"/>
                <a:gd name="T30" fmla="*/ 69 w 153"/>
                <a:gd name="T31" fmla="*/ 77 h 220"/>
                <a:gd name="T32" fmla="*/ 143 w 153"/>
                <a:gd name="T33" fmla="*/ 0 h 220"/>
                <a:gd name="T34" fmla="*/ 146 w 153"/>
                <a:gd name="T35" fmla="*/ 25 h 220"/>
                <a:gd name="T36" fmla="*/ 151 w 153"/>
                <a:gd name="T37" fmla="*/ 54 h 220"/>
                <a:gd name="T38" fmla="*/ 153 w 153"/>
                <a:gd name="T39" fmla="*/ 82 h 220"/>
                <a:gd name="T40" fmla="*/ 153 w 153"/>
                <a:gd name="T41" fmla="*/ 112 h 220"/>
                <a:gd name="T42" fmla="*/ 149 w 153"/>
                <a:gd name="T43" fmla="*/ 140 h 220"/>
                <a:gd name="T44" fmla="*/ 146 w 153"/>
                <a:gd name="T45" fmla="*/ 168 h 220"/>
                <a:gd name="T46" fmla="*/ 138 w 153"/>
                <a:gd name="T47" fmla="*/ 194 h 220"/>
                <a:gd name="T48" fmla="*/ 130 w 153"/>
                <a:gd name="T49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3" h="220">
                  <a:moveTo>
                    <a:pt x="130" y="220"/>
                  </a:moveTo>
                  <a:lnTo>
                    <a:pt x="121" y="220"/>
                  </a:lnTo>
                  <a:lnTo>
                    <a:pt x="105" y="207"/>
                  </a:lnTo>
                  <a:lnTo>
                    <a:pt x="90" y="196"/>
                  </a:lnTo>
                  <a:lnTo>
                    <a:pt x="75" y="182"/>
                  </a:lnTo>
                  <a:lnTo>
                    <a:pt x="61" y="173"/>
                  </a:lnTo>
                  <a:lnTo>
                    <a:pt x="44" y="161"/>
                  </a:lnTo>
                  <a:lnTo>
                    <a:pt x="29" y="150"/>
                  </a:lnTo>
                  <a:lnTo>
                    <a:pt x="14" y="140"/>
                  </a:lnTo>
                  <a:lnTo>
                    <a:pt x="0" y="131"/>
                  </a:lnTo>
                  <a:lnTo>
                    <a:pt x="13" y="115"/>
                  </a:lnTo>
                  <a:lnTo>
                    <a:pt x="31" y="103"/>
                  </a:lnTo>
                  <a:lnTo>
                    <a:pt x="39" y="97"/>
                  </a:lnTo>
                  <a:lnTo>
                    <a:pt x="49" y="90"/>
                  </a:lnTo>
                  <a:lnTo>
                    <a:pt x="59" y="84"/>
                  </a:lnTo>
                  <a:lnTo>
                    <a:pt x="69" y="77"/>
                  </a:lnTo>
                  <a:lnTo>
                    <a:pt x="143" y="0"/>
                  </a:lnTo>
                  <a:lnTo>
                    <a:pt x="146" y="25"/>
                  </a:lnTo>
                  <a:lnTo>
                    <a:pt x="151" y="54"/>
                  </a:lnTo>
                  <a:lnTo>
                    <a:pt x="153" y="82"/>
                  </a:lnTo>
                  <a:lnTo>
                    <a:pt x="153" y="112"/>
                  </a:lnTo>
                  <a:lnTo>
                    <a:pt x="149" y="140"/>
                  </a:lnTo>
                  <a:lnTo>
                    <a:pt x="146" y="168"/>
                  </a:lnTo>
                  <a:lnTo>
                    <a:pt x="138" y="194"/>
                  </a:lnTo>
                  <a:lnTo>
                    <a:pt x="130" y="22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7" name="Freeform 65"/>
            <p:cNvSpPr>
              <a:spLocks/>
            </p:cNvSpPr>
            <p:nvPr/>
          </p:nvSpPr>
          <p:spPr bwMode="auto">
            <a:xfrm>
              <a:off x="3965" y="3162"/>
              <a:ext cx="17" cy="22"/>
            </a:xfrm>
            <a:custGeom>
              <a:avLst/>
              <a:gdLst>
                <a:gd name="T0" fmla="*/ 29 w 29"/>
                <a:gd name="T1" fmla="*/ 23 h 41"/>
                <a:gd name="T2" fmla="*/ 15 w 29"/>
                <a:gd name="T3" fmla="*/ 41 h 41"/>
                <a:gd name="T4" fmla="*/ 6 w 29"/>
                <a:gd name="T5" fmla="*/ 35 h 41"/>
                <a:gd name="T6" fmla="*/ 5 w 29"/>
                <a:gd name="T7" fmla="*/ 26 h 41"/>
                <a:gd name="T8" fmla="*/ 1 w 29"/>
                <a:gd name="T9" fmla="*/ 17 h 41"/>
                <a:gd name="T10" fmla="*/ 0 w 29"/>
                <a:gd name="T11" fmla="*/ 10 h 41"/>
                <a:gd name="T12" fmla="*/ 8 w 29"/>
                <a:gd name="T13" fmla="*/ 0 h 41"/>
                <a:gd name="T14" fmla="*/ 16 w 29"/>
                <a:gd name="T15" fmla="*/ 5 h 41"/>
                <a:gd name="T16" fmla="*/ 21 w 29"/>
                <a:gd name="T17" fmla="*/ 13 h 41"/>
                <a:gd name="T18" fmla="*/ 29 w 29"/>
                <a:gd name="T19" fmla="*/ 2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" h="41">
                  <a:moveTo>
                    <a:pt x="29" y="23"/>
                  </a:moveTo>
                  <a:lnTo>
                    <a:pt x="15" y="41"/>
                  </a:lnTo>
                  <a:lnTo>
                    <a:pt x="6" y="35"/>
                  </a:lnTo>
                  <a:lnTo>
                    <a:pt x="5" y="26"/>
                  </a:lnTo>
                  <a:lnTo>
                    <a:pt x="1" y="17"/>
                  </a:lnTo>
                  <a:lnTo>
                    <a:pt x="0" y="10"/>
                  </a:lnTo>
                  <a:lnTo>
                    <a:pt x="8" y="0"/>
                  </a:lnTo>
                  <a:lnTo>
                    <a:pt x="16" y="5"/>
                  </a:lnTo>
                  <a:lnTo>
                    <a:pt x="21" y="13"/>
                  </a:lnTo>
                  <a:lnTo>
                    <a:pt x="29" y="23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8" name="Freeform 66"/>
            <p:cNvSpPr>
              <a:spLocks/>
            </p:cNvSpPr>
            <p:nvPr/>
          </p:nvSpPr>
          <p:spPr bwMode="auto">
            <a:xfrm>
              <a:off x="3975" y="3182"/>
              <a:ext cx="51" cy="29"/>
            </a:xfrm>
            <a:custGeom>
              <a:avLst/>
              <a:gdLst>
                <a:gd name="T0" fmla="*/ 92 w 92"/>
                <a:gd name="T1" fmla="*/ 26 h 51"/>
                <a:gd name="T2" fmla="*/ 80 w 92"/>
                <a:gd name="T3" fmla="*/ 28 h 51"/>
                <a:gd name="T4" fmla="*/ 69 w 92"/>
                <a:gd name="T5" fmla="*/ 35 h 51"/>
                <a:gd name="T6" fmla="*/ 57 w 92"/>
                <a:gd name="T7" fmla="*/ 41 h 51"/>
                <a:gd name="T8" fmla="*/ 48 w 92"/>
                <a:gd name="T9" fmla="*/ 48 h 51"/>
                <a:gd name="T10" fmla="*/ 36 w 92"/>
                <a:gd name="T11" fmla="*/ 51 h 51"/>
                <a:gd name="T12" fmla="*/ 25 w 92"/>
                <a:gd name="T13" fmla="*/ 51 h 51"/>
                <a:gd name="T14" fmla="*/ 15 w 92"/>
                <a:gd name="T15" fmla="*/ 44 h 51"/>
                <a:gd name="T16" fmla="*/ 6 w 92"/>
                <a:gd name="T17" fmla="*/ 33 h 51"/>
                <a:gd name="T18" fmla="*/ 0 w 92"/>
                <a:gd name="T19" fmla="*/ 28 h 51"/>
                <a:gd name="T20" fmla="*/ 34 w 92"/>
                <a:gd name="T21" fmla="*/ 0 h 51"/>
                <a:gd name="T22" fmla="*/ 48 w 92"/>
                <a:gd name="T23" fmla="*/ 3 h 51"/>
                <a:gd name="T24" fmla="*/ 62 w 92"/>
                <a:gd name="T25" fmla="*/ 11 h 51"/>
                <a:gd name="T26" fmla="*/ 77 w 92"/>
                <a:gd name="T27" fmla="*/ 18 h 51"/>
                <a:gd name="T28" fmla="*/ 92 w 92"/>
                <a:gd name="T29" fmla="*/ 2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2" h="51">
                  <a:moveTo>
                    <a:pt x="92" y="26"/>
                  </a:moveTo>
                  <a:lnTo>
                    <a:pt x="80" y="28"/>
                  </a:lnTo>
                  <a:lnTo>
                    <a:pt x="69" y="35"/>
                  </a:lnTo>
                  <a:lnTo>
                    <a:pt x="57" y="41"/>
                  </a:lnTo>
                  <a:lnTo>
                    <a:pt x="48" y="48"/>
                  </a:lnTo>
                  <a:lnTo>
                    <a:pt x="36" y="51"/>
                  </a:lnTo>
                  <a:lnTo>
                    <a:pt x="25" y="51"/>
                  </a:lnTo>
                  <a:lnTo>
                    <a:pt x="15" y="44"/>
                  </a:lnTo>
                  <a:lnTo>
                    <a:pt x="6" y="33"/>
                  </a:lnTo>
                  <a:lnTo>
                    <a:pt x="0" y="28"/>
                  </a:lnTo>
                  <a:lnTo>
                    <a:pt x="34" y="0"/>
                  </a:lnTo>
                  <a:lnTo>
                    <a:pt x="48" y="3"/>
                  </a:lnTo>
                  <a:lnTo>
                    <a:pt x="62" y="11"/>
                  </a:lnTo>
                  <a:lnTo>
                    <a:pt x="77" y="18"/>
                  </a:lnTo>
                  <a:lnTo>
                    <a:pt x="92" y="26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9" name="Freeform 67"/>
            <p:cNvSpPr>
              <a:spLocks/>
            </p:cNvSpPr>
            <p:nvPr/>
          </p:nvSpPr>
          <p:spPr bwMode="auto">
            <a:xfrm>
              <a:off x="3730" y="3191"/>
              <a:ext cx="27" cy="135"/>
            </a:xfrm>
            <a:custGeom>
              <a:avLst/>
              <a:gdLst>
                <a:gd name="T0" fmla="*/ 38 w 48"/>
                <a:gd name="T1" fmla="*/ 16 h 242"/>
                <a:gd name="T2" fmla="*/ 43 w 48"/>
                <a:gd name="T3" fmla="*/ 41 h 242"/>
                <a:gd name="T4" fmla="*/ 48 w 48"/>
                <a:gd name="T5" fmla="*/ 69 h 242"/>
                <a:gd name="T6" fmla="*/ 48 w 48"/>
                <a:gd name="T7" fmla="*/ 97 h 242"/>
                <a:gd name="T8" fmla="*/ 48 w 48"/>
                <a:gd name="T9" fmla="*/ 126 h 242"/>
                <a:gd name="T10" fmla="*/ 43 w 48"/>
                <a:gd name="T11" fmla="*/ 154 h 242"/>
                <a:gd name="T12" fmla="*/ 40 w 48"/>
                <a:gd name="T13" fmla="*/ 184 h 242"/>
                <a:gd name="T14" fmla="*/ 33 w 48"/>
                <a:gd name="T15" fmla="*/ 210 h 242"/>
                <a:gd name="T16" fmla="*/ 26 w 48"/>
                <a:gd name="T17" fmla="*/ 238 h 242"/>
                <a:gd name="T18" fmla="*/ 13 w 48"/>
                <a:gd name="T19" fmla="*/ 240 h 242"/>
                <a:gd name="T20" fmla="*/ 0 w 48"/>
                <a:gd name="T21" fmla="*/ 242 h 242"/>
                <a:gd name="T22" fmla="*/ 3 w 48"/>
                <a:gd name="T23" fmla="*/ 212 h 242"/>
                <a:gd name="T24" fmla="*/ 7 w 48"/>
                <a:gd name="T25" fmla="*/ 182 h 242"/>
                <a:gd name="T26" fmla="*/ 8 w 48"/>
                <a:gd name="T27" fmla="*/ 151 h 242"/>
                <a:gd name="T28" fmla="*/ 12 w 48"/>
                <a:gd name="T29" fmla="*/ 120 h 242"/>
                <a:gd name="T30" fmla="*/ 12 w 48"/>
                <a:gd name="T31" fmla="*/ 89 h 242"/>
                <a:gd name="T32" fmla="*/ 12 w 48"/>
                <a:gd name="T33" fmla="*/ 57 h 242"/>
                <a:gd name="T34" fmla="*/ 8 w 48"/>
                <a:gd name="T35" fmla="*/ 28 h 242"/>
                <a:gd name="T36" fmla="*/ 5 w 48"/>
                <a:gd name="T37" fmla="*/ 0 h 242"/>
                <a:gd name="T38" fmla="*/ 38 w 48"/>
                <a:gd name="T39" fmla="*/ 16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242">
                  <a:moveTo>
                    <a:pt x="38" y="16"/>
                  </a:moveTo>
                  <a:lnTo>
                    <a:pt x="43" y="41"/>
                  </a:lnTo>
                  <a:lnTo>
                    <a:pt x="48" y="69"/>
                  </a:lnTo>
                  <a:lnTo>
                    <a:pt x="48" y="97"/>
                  </a:lnTo>
                  <a:lnTo>
                    <a:pt x="48" y="126"/>
                  </a:lnTo>
                  <a:lnTo>
                    <a:pt x="43" y="154"/>
                  </a:lnTo>
                  <a:lnTo>
                    <a:pt x="40" y="184"/>
                  </a:lnTo>
                  <a:lnTo>
                    <a:pt x="33" y="210"/>
                  </a:lnTo>
                  <a:lnTo>
                    <a:pt x="26" y="238"/>
                  </a:lnTo>
                  <a:lnTo>
                    <a:pt x="13" y="240"/>
                  </a:lnTo>
                  <a:lnTo>
                    <a:pt x="0" y="242"/>
                  </a:lnTo>
                  <a:lnTo>
                    <a:pt x="3" y="212"/>
                  </a:lnTo>
                  <a:lnTo>
                    <a:pt x="7" y="182"/>
                  </a:lnTo>
                  <a:lnTo>
                    <a:pt x="8" y="151"/>
                  </a:lnTo>
                  <a:lnTo>
                    <a:pt x="12" y="120"/>
                  </a:lnTo>
                  <a:lnTo>
                    <a:pt x="12" y="89"/>
                  </a:lnTo>
                  <a:lnTo>
                    <a:pt x="12" y="57"/>
                  </a:lnTo>
                  <a:lnTo>
                    <a:pt x="8" y="28"/>
                  </a:lnTo>
                  <a:lnTo>
                    <a:pt x="5" y="0"/>
                  </a:lnTo>
                  <a:lnTo>
                    <a:pt x="38" y="16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0" name="Freeform 68"/>
            <p:cNvSpPr>
              <a:spLocks/>
            </p:cNvSpPr>
            <p:nvPr/>
          </p:nvSpPr>
          <p:spPr bwMode="auto">
            <a:xfrm>
              <a:off x="4416" y="3192"/>
              <a:ext cx="9" cy="10"/>
            </a:xfrm>
            <a:custGeom>
              <a:avLst/>
              <a:gdLst>
                <a:gd name="T0" fmla="*/ 15 w 15"/>
                <a:gd name="T1" fmla="*/ 10 h 19"/>
                <a:gd name="T2" fmla="*/ 14 w 15"/>
                <a:gd name="T3" fmla="*/ 15 h 19"/>
                <a:gd name="T4" fmla="*/ 7 w 15"/>
                <a:gd name="T5" fmla="*/ 19 h 19"/>
                <a:gd name="T6" fmla="*/ 2 w 15"/>
                <a:gd name="T7" fmla="*/ 17 h 19"/>
                <a:gd name="T8" fmla="*/ 0 w 15"/>
                <a:gd name="T9" fmla="*/ 7 h 19"/>
                <a:gd name="T10" fmla="*/ 5 w 15"/>
                <a:gd name="T11" fmla="*/ 0 h 19"/>
                <a:gd name="T12" fmla="*/ 12 w 15"/>
                <a:gd name="T13" fmla="*/ 0 h 19"/>
                <a:gd name="T14" fmla="*/ 15 w 15"/>
                <a:gd name="T15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9">
                  <a:moveTo>
                    <a:pt x="15" y="10"/>
                  </a:moveTo>
                  <a:lnTo>
                    <a:pt x="14" y="15"/>
                  </a:lnTo>
                  <a:lnTo>
                    <a:pt x="7" y="19"/>
                  </a:lnTo>
                  <a:lnTo>
                    <a:pt x="2" y="17"/>
                  </a:lnTo>
                  <a:lnTo>
                    <a:pt x="0" y="7"/>
                  </a:lnTo>
                  <a:lnTo>
                    <a:pt x="5" y="0"/>
                  </a:lnTo>
                  <a:lnTo>
                    <a:pt x="12" y="0"/>
                  </a:lnTo>
                  <a:lnTo>
                    <a:pt x="15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69"/>
            <p:cNvSpPr>
              <a:spLocks/>
            </p:cNvSpPr>
            <p:nvPr/>
          </p:nvSpPr>
          <p:spPr bwMode="auto">
            <a:xfrm>
              <a:off x="3807" y="3198"/>
              <a:ext cx="49" cy="59"/>
            </a:xfrm>
            <a:custGeom>
              <a:avLst/>
              <a:gdLst>
                <a:gd name="T0" fmla="*/ 87 w 87"/>
                <a:gd name="T1" fmla="*/ 67 h 105"/>
                <a:gd name="T2" fmla="*/ 82 w 87"/>
                <a:gd name="T3" fmla="*/ 76 h 105"/>
                <a:gd name="T4" fmla="*/ 82 w 87"/>
                <a:gd name="T5" fmla="*/ 85 h 105"/>
                <a:gd name="T6" fmla="*/ 81 w 87"/>
                <a:gd name="T7" fmla="*/ 95 h 105"/>
                <a:gd name="T8" fmla="*/ 81 w 87"/>
                <a:gd name="T9" fmla="*/ 105 h 105"/>
                <a:gd name="T10" fmla="*/ 71 w 87"/>
                <a:gd name="T11" fmla="*/ 92 h 105"/>
                <a:gd name="T12" fmla="*/ 61 w 87"/>
                <a:gd name="T13" fmla="*/ 81 h 105"/>
                <a:gd name="T14" fmla="*/ 51 w 87"/>
                <a:gd name="T15" fmla="*/ 69 h 105"/>
                <a:gd name="T16" fmla="*/ 41 w 87"/>
                <a:gd name="T17" fmla="*/ 59 h 105"/>
                <a:gd name="T18" fmla="*/ 30 w 87"/>
                <a:gd name="T19" fmla="*/ 48 h 105"/>
                <a:gd name="T20" fmla="*/ 20 w 87"/>
                <a:gd name="T21" fmla="*/ 38 h 105"/>
                <a:gd name="T22" fmla="*/ 10 w 87"/>
                <a:gd name="T23" fmla="*/ 26 h 105"/>
                <a:gd name="T24" fmla="*/ 0 w 87"/>
                <a:gd name="T25" fmla="*/ 16 h 105"/>
                <a:gd name="T26" fmla="*/ 15 w 87"/>
                <a:gd name="T27" fmla="*/ 0 h 105"/>
                <a:gd name="T28" fmla="*/ 23 w 87"/>
                <a:gd name="T29" fmla="*/ 5 h 105"/>
                <a:gd name="T30" fmla="*/ 33 w 87"/>
                <a:gd name="T31" fmla="*/ 11 h 105"/>
                <a:gd name="T32" fmla="*/ 43 w 87"/>
                <a:gd name="T33" fmla="*/ 20 h 105"/>
                <a:gd name="T34" fmla="*/ 53 w 87"/>
                <a:gd name="T35" fmla="*/ 30 h 105"/>
                <a:gd name="T36" fmla="*/ 61 w 87"/>
                <a:gd name="T37" fmla="*/ 38 h 105"/>
                <a:gd name="T38" fmla="*/ 71 w 87"/>
                <a:gd name="T39" fmla="*/ 48 h 105"/>
                <a:gd name="T40" fmla="*/ 79 w 87"/>
                <a:gd name="T41" fmla="*/ 58 h 105"/>
                <a:gd name="T42" fmla="*/ 87 w 87"/>
                <a:gd name="T43" fmla="*/ 67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7" h="105">
                  <a:moveTo>
                    <a:pt x="87" y="67"/>
                  </a:moveTo>
                  <a:lnTo>
                    <a:pt x="82" y="76"/>
                  </a:lnTo>
                  <a:lnTo>
                    <a:pt x="82" y="85"/>
                  </a:lnTo>
                  <a:lnTo>
                    <a:pt x="81" y="95"/>
                  </a:lnTo>
                  <a:lnTo>
                    <a:pt x="81" y="105"/>
                  </a:lnTo>
                  <a:lnTo>
                    <a:pt x="71" y="92"/>
                  </a:lnTo>
                  <a:lnTo>
                    <a:pt x="61" y="81"/>
                  </a:lnTo>
                  <a:lnTo>
                    <a:pt x="51" y="69"/>
                  </a:lnTo>
                  <a:lnTo>
                    <a:pt x="41" y="59"/>
                  </a:lnTo>
                  <a:lnTo>
                    <a:pt x="30" y="48"/>
                  </a:lnTo>
                  <a:lnTo>
                    <a:pt x="20" y="38"/>
                  </a:lnTo>
                  <a:lnTo>
                    <a:pt x="10" y="26"/>
                  </a:lnTo>
                  <a:lnTo>
                    <a:pt x="0" y="16"/>
                  </a:lnTo>
                  <a:lnTo>
                    <a:pt x="15" y="0"/>
                  </a:lnTo>
                  <a:lnTo>
                    <a:pt x="23" y="5"/>
                  </a:lnTo>
                  <a:lnTo>
                    <a:pt x="33" y="11"/>
                  </a:lnTo>
                  <a:lnTo>
                    <a:pt x="43" y="20"/>
                  </a:lnTo>
                  <a:lnTo>
                    <a:pt x="53" y="30"/>
                  </a:lnTo>
                  <a:lnTo>
                    <a:pt x="61" y="38"/>
                  </a:lnTo>
                  <a:lnTo>
                    <a:pt x="71" y="48"/>
                  </a:lnTo>
                  <a:lnTo>
                    <a:pt x="79" y="58"/>
                  </a:lnTo>
                  <a:lnTo>
                    <a:pt x="87" y="67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70"/>
            <p:cNvSpPr>
              <a:spLocks/>
            </p:cNvSpPr>
            <p:nvPr/>
          </p:nvSpPr>
          <p:spPr bwMode="auto">
            <a:xfrm>
              <a:off x="4441" y="3203"/>
              <a:ext cx="13" cy="11"/>
            </a:xfrm>
            <a:custGeom>
              <a:avLst/>
              <a:gdLst>
                <a:gd name="T0" fmla="*/ 22 w 22"/>
                <a:gd name="T1" fmla="*/ 10 h 20"/>
                <a:gd name="T2" fmla="*/ 20 w 22"/>
                <a:gd name="T3" fmla="*/ 15 h 20"/>
                <a:gd name="T4" fmla="*/ 17 w 22"/>
                <a:gd name="T5" fmla="*/ 20 h 20"/>
                <a:gd name="T6" fmla="*/ 9 w 22"/>
                <a:gd name="T7" fmla="*/ 18 h 20"/>
                <a:gd name="T8" fmla="*/ 0 w 22"/>
                <a:gd name="T9" fmla="*/ 10 h 20"/>
                <a:gd name="T10" fmla="*/ 2 w 22"/>
                <a:gd name="T11" fmla="*/ 0 h 20"/>
                <a:gd name="T12" fmla="*/ 9 w 22"/>
                <a:gd name="T13" fmla="*/ 0 h 20"/>
                <a:gd name="T14" fmla="*/ 15 w 22"/>
                <a:gd name="T15" fmla="*/ 1 h 20"/>
                <a:gd name="T16" fmla="*/ 22 w 22"/>
                <a:gd name="T1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0">
                  <a:moveTo>
                    <a:pt x="22" y="10"/>
                  </a:moveTo>
                  <a:lnTo>
                    <a:pt x="20" y="15"/>
                  </a:lnTo>
                  <a:lnTo>
                    <a:pt x="17" y="20"/>
                  </a:lnTo>
                  <a:lnTo>
                    <a:pt x="9" y="18"/>
                  </a:lnTo>
                  <a:lnTo>
                    <a:pt x="0" y="10"/>
                  </a:lnTo>
                  <a:lnTo>
                    <a:pt x="2" y="0"/>
                  </a:lnTo>
                  <a:lnTo>
                    <a:pt x="9" y="0"/>
                  </a:lnTo>
                  <a:lnTo>
                    <a:pt x="15" y="1"/>
                  </a:lnTo>
                  <a:lnTo>
                    <a:pt x="22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71"/>
            <p:cNvSpPr>
              <a:spLocks/>
            </p:cNvSpPr>
            <p:nvPr/>
          </p:nvSpPr>
          <p:spPr bwMode="auto">
            <a:xfrm>
              <a:off x="3762" y="3207"/>
              <a:ext cx="101" cy="120"/>
            </a:xfrm>
            <a:custGeom>
              <a:avLst/>
              <a:gdLst>
                <a:gd name="T0" fmla="*/ 111 w 181"/>
                <a:gd name="T1" fmla="*/ 66 h 217"/>
                <a:gd name="T2" fmla="*/ 120 w 181"/>
                <a:gd name="T3" fmla="*/ 80 h 217"/>
                <a:gd name="T4" fmla="*/ 130 w 181"/>
                <a:gd name="T5" fmla="*/ 95 h 217"/>
                <a:gd name="T6" fmla="*/ 139 w 181"/>
                <a:gd name="T7" fmla="*/ 110 h 217"/>
                <a:gd name="T8" fmla="*/ 151 w 181"/>
                <a:gd name="T9" fmla="*/ 125 h 217"/>
                <a:gd name="T10" fmla="*/ 159 w 181"/>
                <a:gd name="T11" fmla="*/ 140 h 217"/>
                <a:gd name="T12" fmla="*/ 167 w 181"/>
                <a:gd name="T13" fmla="*/ 154 h 217"/>
                <a:gd name="T14" fmla="*/ 174 w 181"/>
                <a:gd name="T15" fmla="*/ 171 h 217"/>
                <a:gd name="T16" fmla="*/ 181 w 181"/>
                <a:gd name="T17" fmla="*/ 191 h 217"/>
                <a:gd name="T18" fmla="*/ 162 w 181"/>
                <a:gd name="T19" fmla="*/ 202 h 217"/>
                <a:gd name="T20" fmla="*/ 144 w 181"/>
                <a:gd name="T21" fmla="*/ 210 h 217"/>
                <a:gd name="T22" fmla="*/ 121 w 181"/>
                <a:gd name="T23" fmla="*/ 215 h 217"/>
                <a:gd name="T24" fmla="*/ 98 w 181"/>
                <a:gd name="T25" fmla="*/ 217 h 217"/>
                <a:gd name="T26" fmla="*/ 74 w 181"/>
                <a:gd name="T27" fmla="*/ 215 h 217"/>
                <a:gd name="T28" fmla="*/ 51 w 181"/>
                <a:gd name="T29" fmla="*/ 214 h 217"/>
                <a:gd name="T30" fmla="*/ 26 w 181"/>
                <a:gd name="T31" fmla="*/ 214 h 217"/>
                <a:gd name="T32" fmla="*/ 6 w 181"/>
                <a:gd name="T33" fmla="*/ 215 h 217"/>
                <a:gd name="T34" fmla="*/ 0 w 181"/>
                <a:gd name="T35" fmla="*/ 215 h 217"/>
                <a:gd name="T36" fmla="*/ 3 w 181"/>
                <a:gd name="T37" fmla="*/ 189 h 217"/>
                <a:gd name="T38" fmla="*/ 8 w 181"/>
                <a:gd name="T39" fmla="*/ 163 h 217"/>
                <a:gd name="T40" fmla="*/ 9 w 181"/>
                <a:gd name="T41" fmla="*/ 135 h 217"/>
                <a:gd name="T42" fmla="*/ 13 w 181"/>
                <a:gd name="T43" fmla="*/ 108 h 217"/>
                <a:gd name="T44" fmla="*/ 13 w 181"/>
                <a:gd name="T45" fmla="*/ 80 h 217"/>
                <a:gd name="T46" fmla="*/ 13 w 181"/>
                <a:gd name="T47" fmla="*/ 52 h 217"/>
                <a:gd name="T48" fmla="*/ 11 w 181"/>
                <a:gd name="T49" fmla="*/ 26 h 217"/>
                <a:gd name="T50" fmla="*/ 8 w 181"/>
                <a:gd name="T51" fmla="*/ 1 h 217"/>
                <a:gd name="T52" fmla="*/ 23 w 181"/>
                <a:gd name="T53" fmla="*/ 0 h 217"/>
                <a:gd name="T54" fmla="*/ 37 w 181"/>
                <a:gd name="T55" fmla="*/ 5 h 217"/>
                <a:gd name="T56" fmla="*/ 51 w 181"/>
                <a:gd name="T57" fmla="*/ 11 h 217"/>
                <a:gd name="T58" fmla="*/ 64 w 181"/>
                <a:gd name="T59" fmla="*/ 21 h 217"/>
                <a:gd name="T60" fmla="*/ 75 w 181"/>
                <a:gd name="T61" fmla="*/ 31 h 217"/>
                <a:gd name="T62" fmla="*/ 87 w 181"/>
                <a:gd name="T63" fmla="*/ 43 h 217"/>
                <a:gd name="T64" fmla="*/ 97 w 181"/>
                <a:gd name="T65" fmla="*/ 54 h 217"/>
                <a:gd name="T66" fmla="*/ 111 w 181"/>
                <a:gd name="T67" fmla="*/ 66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81" h="217">
                  <a:moveTo>
                    <a:pt x="111" y="66"/>
                  </a:moveTo>
                  <a:lnTo>
                    <a:pt x="120" y="80"/>
                  </a:lnTo>
                  <a:lnTo>
                    <a:pt x="130" y="95"/>
                  </a:lnTo>
                  <a:lnTo>
                    <a:pt x="139" y="110"/>
                  </a:lnTo>
                  <a:lnTo>
                    <a:pt x="151" y="125"/>
                  </a:lnTo>
                  <a:lnTo>
                    <a:pt x="159" y="140"/>
                  </a:lnTo>
                  <a:lnTo>
                    <a:pt x="167" y="154"/>
                  </a:lnTo>
                  <a:lnTo>
                    <a:pt x="174" y="171"/>
                  </a:lnTo>
                  <a:lnTo>
                    <a:pt x="181" y="191"/>
                  </a:lnTo>
                  <a:lnTo>
                    <a:pt x="162" y="202"/>
                  </a:lnTo>
                  <a:lnTo>
                    <a:pt x="144" y="210"/>
                  </a:lnTo>
                  <a:lnTo>
                    <a:pt x="121" y="215"/>
                  </a:lnTo>
                  <a:lnTo>
                    <a:pt x="98" y="217"/>
                  </a:lnTo>
                  <a:lnTo>
                    <a:pt x="74" y="215"/>
                  </a:lnTo>
                  <a:lnTo>
                    <a:pt x="51" y="214"/>
                  </a:lnTo>
                  <a:lnTo>
                    <a:pt x="26" y="214"/>
                  </a:lnTo>
                  <a:lnTo>
                    <a:pt x="6" y="215"/>
                  </a:lnTo>
                  <a:lnTo>
                    <a:pt x="0" y="215"/>
                  </a:lnTo>
                  <a:lnTo>
                    <a:pt x="3" y="189"/>
                  </a:lnTo>
                  <a:lnTo>
                    <a:pt x="8" y="163"/>
                  </a:lnTo>
                  <a:lnTo>
                    <a:pt x="9" y="135"/>
                  </a:lnTo>
                  <a:lnTo>
                    <a:pt x="13" y="108"/>
                  </a:lnTo>
                  <a:lnTo>
                    <a:pt x="13" y="80"/>
                  </a:lnTo>
                  <a:lnTo>
                    <a:pt x="13" y="52"/>
                  </a:lnTo>
                  <a:lnTo>
                    <a:pt x="11" y="26"/>
                  </a:lnTo>
                  <a:lnTo>
                    <a:pt x="8" y="1"/>
                  </a:lnTo>
                  <a:lnTo>
                    <a:pt x="23" y="0"/>
                  </a:lnTo>
                  <a:lnTo>
                    <a:pt x="37" y="5"/>
                  </a:lnTo>
                  <a:lnTo>
                    <a:pt x="51" y="11"/>
                  </a:lnTo>
                  <a:lnTo>
                    <a:pt x="64" y="21"/>
                  </a:lnTo>
                  <a:lnTo>
                    <a:pt x="75" y="31"/>
                  </a:lnTo>
                  <a:lnTo>
                    <a:pt x="87" y="43"/>
                  </a:lnTo>
                  <a:lnTo>
                    <a:pt x="97" y="54"/>
                  </a:lnTo>
                  <a:lnTo>
                    <a:pt x="111" y="66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72"/>
            <p:cNvSpPr>
              <a:spLocks/>
            </p:cNvSpPr>
            <p:nvPr/>
          </p:nvSpPr>
          <p:spPr bwMode="auto">
            <a:xfrm>
              <a:off x="4011" y="3207"/>
              <a:ext cx="42" cy="22"/>
            </a:xfrm>
            <a:custGeom>
              <a:avLst/>
              <a:gdLst>
                <a:gd name="T0" fmla="*/ 74 w 74"/>
                <a:gd name="T1" fmla="*/ 13 h 41"/>
                <a:gd name="T2" fmla="*/ 71 w 74"/>
                <a:gd name="T3" fmla="*/ 24 h 41"/>
                <a:gd name="T4" fmla="*/ 66 w 74"/>
                <a:gd name="T5" fmla="*/ 33 h 41"/>
                <a:gd name="T6" fmla="*/ 56 w 74"/>
                <a:gd name="T7" fmla="*/ 34 h 41"/>
                <a:gd name="T8" fmla="*/ 48 w 74"/>
                <a:gd name="T9" fmla="*/ 36 h 41"/>
                <a:gd name="T10" fmla="*/ 35 w 74"/>
                <a:gd name="T11" fmla="*/ 34 h 41"/>
                <a:gd name="T12" fmla="*/ 25 w 74"/>
                <a:gd name="T13" fmla="*/ 34 h 41"/>
                <a:gd name="T14" fmla="*/ 13 w 74"/>
                <a:gd name="T15" fmla="*/ 34 h 41"/>
                <a:gd name="T16" fmla="*/ 5 w 74"/>
                <a:gd name="T17" fmla="*/ 41 h 41"/>
                <a:gd name="T18" fmla="*/ 0 w 74"/>
                <a:gd name="T19" fmla="*/ 26 h 41"/>
                <a:gd name="T20" fmla="*/ 12 w 74"/>
                <a:gd name="T21" fmla="*/ 18 h 41"/>
                <a:gd name="T22" fmla="*/ 18 w 74"/>
                <a:gd name="T23" fmla="*/ 13 h 41"/>
                <a:gd name="T24" fmla="*/ 28 w 74"/>
                <a:gd name="T25" fmla="*/ 10 h 41"/>
                <a:gd name="T26" fmla="*/ 36 w 74"/>
                <a:gd name="T27" fmla="*/ 5 h 41"/>
                <a:gd name="T28" fmla="*/ 46 w 74"/>
                <a:gd name="T29" fmla="*/ 3 h 41"/>
                <a:gd name="T30" fmla="*/ 54 w 74"/>
                <a:gd name="T31" fmla="*/ 0 h 41"/>
                <a:gd name="T32" fmla="*/ 62 w 74"/>
                <a:gd name="T33" fmla="*/ 1 h 41"/>
                <a:gd name="T34" fmla="*/ 67 w 74"/>
                <a:gd name="T35" fmla="*/ 5 h 41"/>
                <a:gd name="T36" fmla="*/ 74 w 74"/>
                <a:gd name="T37" fmla="*/ 13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41">
                  <a:moveTo>
                    <a:pt x="74" y="13"/>
                  </a:moveTo>
                  <a:lnTo>
                    <a:pt x="71" y="24"/>
                  </a:lnTo>
                  <a:lnTo>
                    <a:pt x="66" y="33"/>
                  </a:lnTo>
                  <a:lnTo>
                    <a:pt x="56" y="34"/>
                  </a:lnTo>
                  <a:lnTo>
                    <a:pt x="48" y="36"/>
                  </a:lnTo>
                  <a:lnTo>
                    <a:pt x="35" y="34"/>
                  </a:lnTo>
                  <a:lnTo>
                    <a:pt x="25" y="34"/>
                  </a:lnTo>
                  <a:lnTo>
                    <a:pt x="13" y="34"/>
                  </a:lnTo>
                  <a:lnTo>
                    <a:pt x="5" y="41"/>
                  </a:lnTo>
                  <a:lnTo>
                    <a:pt x="0" y="26"/>
                  </a:lnTo>
                  <a:lnTo>
                    <a:pt x="12" y="18"/>
                  </a:lnTo>
                  <a:lnTo>
                    <a:pt x="18" y="13"/>
                  </a:lnTo>
                  <a:lnTo>
                    <a:pt x="28" y="10"/>
                  </a:lnTo>
                  <a:lnTo>
                    <a:pt x="36" y="5"/>
                  </a:lnTo>
                  <a:lnTo>
                    <a:pt x="46" y="3"/>
                  </a:lnTo>
                  <a:lnTo>
                    <a:pt x="54" y="0"/>
                  </a:lnTo>
                  <a:lnTo>
                    <a:pt x="62" y="1"/>
                  </a:lnTo>
                  <a:lnTo>
                    <a:pt x="67" y="5"/>
                  </a:lnTo>
                  <a:lnTo>
                    <a:pt x="74" y="13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73"/>
            <p:cNvSpPr>
              <a:spLocks/>
            </p:cNvSpPr>
            <p:nvPr/>
          </p:nvSpPr>
          <p:spPr bwMode="auto">
            <a:xfrm>
              <a:off x="3956" y="3239"/>
              <a:ext cx="87" cy="43"/>
            </a:xfrm>
            <a:custGeom>
              <a:avLst/>
              <a:gdLst>
                <a:gd name="T0" fmla="*/ 157 w 157"/>
                <a:gd name="T1" fmla="*/ 0 h 79"/>
                <a:gd name="T2" fmla="*/ 145 w 157"/>
                <a:gd name="T3" fmla="*/ 12 h 79"/>
                <a:gd name="T4" fmla="*/ 134 w 157"/>
                <a:gd name="T5" fmla="*/ 23 h 79"/>
                <a:gd name="T6" fmla="*/ 120 w 157"/>
                <a:gd name="T7" fmla="*/ 32 h 79"/>
                <a:gd name="T8" fmla="*/ 107 w 157"/>
                <a:gd name="T9" fmla="*/ 41 h 79"/>
                <a:gd name="T10" fmla="*/ 94 w 157"/>
                <a:gd name="T11" fmla="*/ 50 h 79"/>
                <a:gd name="T12" fmla="*/ 81 w 157"/>
                <a:gd name="T13" fmla="*/ 58 h 79"/>
                <a:gd name="T14" fmla="*/ 66 w 157"/>
                <a:gd name="T15" fmla="*/ 68 h 79"/>
                <a:gd name="T16" fmla="*/ 55 w 157"/>
                <a:gd name="T17" fmla="*/ 79 h 79"/>
                <a:gd name="T18" fmla="*/ 0 w 157"/>
                <a:gd name="T19" fmla="*/ 79 h 79"/>
                <a:gd name="T20" fmla="*/ 17 w 157"/>
                <a:gd name="T21" fmla="*/ 66 h 79"/>
                <a:gd name="T22" fmla="*/ 35 w 157"/>
                <a:gd name="T23" fmla="*/ 53 h 79"/>
                <a:gd name="T24" fmla="*/ 53 w 157"/>
                <a:gd name="T25" fmla="*/ 38 h 79"/>
                <a:gd name="T26" fmla="*/ 71 w 157"/>
                <a:gd name="T27" fmla="*/ 27 h 79"/>
                <a:gd name="T28" fmla="*/ 89 w 157"/>
                <a:gd name="T29" fmla="*/ 13 h 79"/>
                <a:gd name="T30" fmla="*/ 109 w 157"/>
                <a:gd name="T31" fmla="*/ 5 h 79"/>
                <a:gd name="T32" fmla="*/ 130 w 157"/>
                <a:gd name="T33" fmla="*/ 0 h 79"/>
                <a:gd name="T34" fmla="*/ 157 w 157"/>
                <a:gd name="T35" fmla="*/ 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7" h="79">
                  <a:moveTo>
                    <a:pt x="157" y="0"/>
                  </a:moveTo>
                  <a:lnTo>
                    <a:pt x="145" y="12"/>
                  </a:lnTo>
                  <a:lnTo>
                    <a:pt x="134" y="23"/>
                  </a:lnTo>
                  <a:lnTo>
                    <a:pt x="120" y="32"/>
                  </a:lnTo>
                  <a:lnTo>
                    <a:pt x="107" y="41"/>
                  </a:lnTo>
                  <a:lnTo>
                    <a:pt x="94" y="50"/>
                  </a:lnTo>
                  <a:lnTo>
                    <a:pt x="81" y="58"/>
                  </a:lnTo>
                  <a:lnTo>
                    <a:pt x="66" y="68"/>
                  </a:lnTo>
                  <a:lnTo>
                    <a:pt x="55" y="79"/>
                  </a:lnTo>
                  <a:lnTo>
                    <a:pt x="0" y="79"/>
                  </a:lnTo>
                  <a:lnTo>
                    <a:pt x="17" y="66"/>
                  </a:lnTo>
                  <a:lnTo>
                    <a:pt x="35" y="53"/>
                  </a:lnTo>
                  <a:lnTo>
                    <a:pt x="53" y="38"/>
                  </a:lnTo>
                  <a:lnTo>
                    <a:pt x="71" y="27"/>
                  </a:lnTo>
                  <a:lnTo>
                    <a:pt x="89" y="13"/>
                  </a:lnTo>
                  <a:lnTo>
                    <a:pt x="109" y="5"/>
                  </a:lnTo>
                  <a:lnTo>
                    <a:pt x="130" y="0"/>
                  </a:lnTo>
                  <a:lnTo>
                    <a:pt x="157" y="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6" name="Freeform 74"/>
            <p:cNvSpPr>
              <a:spLocks/>
            </p:cNvSpPr>
            <p:nvPr/>
          </p:nvSpPr>
          <p:spPr bwMode="auto">
            <a:xfrm>
              <a:off x="4048" y="3254"/>
              <a:ext cx="178" cy="63"/>
            </a:xfrm>
            <a:custGeom>
              <a:avLst/>
              <a:gdLst>
                <a:gd name="T0" fmla="*/ 319 w 319"/>
                <a:gd name="T1" fmla="*/ 5 h 110"/>
                <a:gd name="T2" fmla="*/ 316 w 319"/>
                <a:gd name="T3" fmla="*/ 13 h 110"/>
                <a:gd name="T4" fmla="*/ 311 w 319"/>
                <a:gd name="T5" fmla="*/ 23 h 110"/>
                <a:gd name="T6" fmla="*/ 304 w 319"/>
                <a:gd name="T7" fmla="*/ 30 h 110"/>
                <a:gd name="T8" fmla="*/ 297 w 319"/>
                <a:gd name="T9" fmla="*/ 38 h 110"/>
                <a:gd name="T10" fmla="*/ 288 w 319"/>
                <a:gd name="T11" fmla="*/ 43 h 110"/>
                <a:gd name="T12" fmla="*/ 279 w 319"/>
                <a:gd name="T13" fmla="*/ 48 h 110"/>
                <a:gd name="T14" fmla="*/ 270 w 319"/>
                <a:gd name="T15" fmla="*/ 53 h 110"/>
                <a:gd name="T16" fmla="*/ 263 w 319"/>
                <a:gd name="T17" fmla="*/ 58 h 110"/>
                <a:gd name="T18" fmla="*/ 230 w 319"/>
                <a:gd name="T19" fmla="*/ 67 h 110"/>
                <a:gd name="T20" fmla="*/ 199 w 319"/>
                <a:gd name="T21" fmla="*/ 79 h 110"/>
                <a:gd name="T22" fmla="*/ 166 w 319"/>
                <a:gd name="T23" fmla="*/ 89 h 110"/>
                <a:gd name="T24" fmla="*/ 135 w 319"/>
                <a:gd name="T25" fmla="*/ 100 h 110"/>
                <a:gd name="T26" fmla="*/ 100 w 319"/>
                <a:gd name="T27" fmla="*/ 105 h 110"/>
                <a:gd name="T28" fmla="*/ 67 w 319"/>
                <a:gd name="T29" fmla="*/ 110 h 110"/>
                <a:gd name="T30" fmla="*/ 33 w 319"/>
                <a:gd name="T31" fmla="*/ 110 h 110"/>
                <a:gd name="T32" fmla="*/ 0 w 319"/>
                <a:gd name="T33" fmla="*/ 108 h 110"/>
                <a:gd name="T34" fmla="*/ 0 w 319"/>
                <a:gd name="T35" fmla="*/ 99 h 110"/>
                <a:gd name="T36" fmla="*/ 5 w 319"/>
                <a:gd name="T37" fmla="*/ 94 h 110"/>
                <a:gd name="T38" fmla="*/ 44 w 319"/>
                <a:gd name="T39" fmla="*/ 90 h 110"/>
                <a:gd name="T40" fmla="*/ 85 w 319"/>
                <a:gd name="T41" fmla="*/ 85 h 110"/>
                <a:gd name="T42" fmla="*/ 123 w 319"/>
                <a:gd name="T43" fmla="*/ 77 h 110"/>
                <a:gd name="T44" fmla="*/ 163 w 319"/>
                <a:gd name="T45" fmla="*/ 69 h 110"/>
                <a:gd name="T46" fmla="*/ 199 w 319"/>
                <a:gd name="T47" fmla="*/ 54 h 110"/>
                <a:gd name="T48" fmla="*/ 237 w 319"/>
                <a:gd name="T49" fmla="*/ 39 h 110"/>
                <a:gd name="T50" fmla="*/ 271 w 319"/>
                <a:gd name="T51" fmla="*/ 20 h 110"/>
                <a:gd name="T52" fmla="*/ 307 w 319"/>
                <a:gd name="T53" fmla="*/ 0 h 110"/>
                <a:gd name="T54" fmla="*/ 312 w 319"/>
                <a:gd name="T55" fmla="*/ 0 h 110"/>
                <a:gd name="T56" fmla="*/ 319 w 319"/>
                <a:gd name="T57" fmla="*/ 5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9" h="110">
                  <a:moveTo>
                    <a:pt x="319" y="5"/>
                  </a:moveTo>
                  <a:lnTo>
                    <a:pt x="316" y="13"/>
                  </a:lnTo>
                  <a:lnTo>
                    <a:pt x="311" y="23"/>
                  </a:lnTo>
                  <a:lnTo>
                    <a:pt x="304" y="30"/>
                  </a:lnTo>
                  <a:lnTo>
                    <a:pt x="297" y="38"/>
                  </a:lnTo>
                  <a:lnTo>
                    <a:pt x="288" y="43"/>
                  </a:lnTo>
                  <a:lnTo>
                    <a:pt x="279" y="48"/>
                  </a:lnTo>
                  <a:lnTo>
                    <a:pt x="270" y="53"/>
                  </a:lnTo>
                  <a:lnTo>
                    <a:pt x="263" y="58"/>
                  </a:lnTo>
                  <a:lnTo>
                    <a:pt x="230" y="67"/>
                  </a:lnTo>
                  <a:lnTo>
                    <a:pt x="199" y="79"/>
                  </a:lnTo>
                  <a:lnTo>
                    <a:pt x="166" y="89"/>
                  </a:lnTo>
                  <a:lnTo>
                    <a:pt x="135" y="100"/>
                  </a:lnTo>
                  <a:lnTo>
                    <a:pt x="100" y="105"/>
                  </a:lnTo>
                  <a:lnTo>
                    <a:pt x="67" y="110"/>
                  </a:lnTo>
                  <a:lnTo>
                    <a:pt x="33" y="110"/>
                  </a:lnTo>
                  <a:lnTo>
                    <a:pt x="0" y="108"/>
                  </a:lnTo>
                  <a:lnTo>
                    <a:pt x="0" y="99"/>
                  </a:lnTo>
                  <a:lnTo>
                    <a:pt x="5" y="94"/>
                  </a:lnTo>
                  <a:lnTo>
                    <a:pt x="44" y="90"/>
                  </a:lnTo>
                  <a:lnTo>
                    <a:pt x="85" y="85"/>
                  </a:lnTo>
                  <a:lnTo>
                    <a:pt x="123" y="77"/>
                  </a:lnTo>
                  <a:lnTo>
                    <a:pt x="163" y="69"/>
                  </a:lnTo>
                  <a:lnTo>
                    <a:pt x="199" y="54"/>
                  </a:lnTo>
                  <a:lnTo>
                    <a:pt x="237" y="39"/>
                  </a:lnTo>
                  <a:lnTo>
                    <a:pt x="271" y="20"/>
                  </a:lnTo>
                  <a:lnTo>
                    <a:pt x="307" y="0"/>
                  </a:lnTo>
                  <a:lnTo>
                    <a:pt x="312" y="0"/>
                  </a:lnTo>
                  <a:lnTo>
                    <a:pt x="3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7" name="Freeform 75"/>
            <p:cNvSpPr>
              <a:spLocks/>
            </p:cNvSpPr>
            <p:nvPr/>
          </p:nvSpPr>
          <p:spPr bwMode="auto">
            <a:xfrm>
              <a:off x="5301" y="3270"/>
              <a:ext cx="319" cy="192"/>
            </a:xfrm>
            <a:custGeom>
              <a:avLst/>
              <a:gdLst>
                <a:gd name="T0" fmla="*/ 572 w 572"/>
                <a:gd name="T1" fmla="*/ 20 h 344"/>
                <a:gd name="T2" fmla="*/ 560 w 572"/>
                <a:gd name="T3" fmla="*/ 33 h 344"/>
                <a:gd name="T4" fmla="*/ 537 w 572"/>
                <a:gd name="T5" fmla="*/ 34 h 344"/>
                <a:gd name="T6" fmla="*/ 516 w 572"/>
                <a:gd name="T7" fmla="*/ 31 h 344"/>
                <a:gd name="T8" fmla="*/ 495 w 572"/>
                <a:gd name="T9" fmla="*/ 30 h 344"/>
                <a:gd name="T10" fmla="*/ 435 w 572"/>
                <a:gd name="T11" fmla="*/ 30 h 344"/>
                <a:gd name="T12" fmla="*/ 342 w 572"/>
                <a:gd name="T13" fmla="*/ 28 h 344"/>
                <a:gd name="T14" fmla="*/ 248 w 572"/>
                <a:gd name="T15" fmla="*/ 33 h 344"/>
                <a:gd name="T16" fmla="*/ 159 w 572"/>
                <a:gd name="T17" fmla="*/ 48 h 344"/>
                <a:gd name="T18" fmla="*/ 107 w 572"/>
                <a:gd name="T19" fmla="*/ 67 h 344"/>
                <a:gd name="T20" fmla="*/ 82 w 572"/>
                <a:gd name="T21" fmla="*/ 80 h 344"/>
                <a:gd name="T22" fmla="*/ 59 w 572"/>
                <a:gd name="T23" fmla="*/ 94 h 344"/>
                <a:gd name="T24" fmla="*/ 39 w 572"/>
                <a:gd name="T25" fmla="*/ 113 h 344"/>
                <a:gd name="T26" fmla="*/ 32 w 572"/>
                <a:gd name="T27" fmla="*/ 136 h 344"/>
                <a:gd name="T28" fmla="*/ 39 w 572"/>
                <a:gd name="T29" fmla="*/ 156 h 344"/>
                <a:gd name="T30" fmla="*/ 56 w 572"/>
                <a:gd name="T31" fmla="*/ 176 h 344"/>
                <a:gd name="T32" fmla="*/ 75 w 572"/>
                <a:gd name="T33" fmla="*/ 191 h 344"/>
                <a:gd name="T34" fmla="*/ 121 w 572"/>
                <a:gd name="T35" fmla="*/ 214 h 344"/>
                <a:gd name="T36" fmla="*/ 197 w 572"/>
                <a:gd name="T37" fmla="*/ 248 h 344"/>
                <a:gd name="T38" fmla="*/ 271 w 572"/>
                <a:gd name="T39" fmla="*/ 286 h 344"/>
                <a:gd name="T40" fmla="*/ 345 w 572"/>
                <a:gd name="T41" fmla="*/ 324 h 344"/>
                <a:gd name="T42" fmla="*/ 338 w 572"/>
                <a:gd name="T43" fmla="*/ 331 h 344"/>
                <a:gd name="T44" fmla="*/ 259 w 572"/>
                <a:gd name="T45" fmla="*/ 299 h 344"/>
                <a:gd name="T46" fmla="*/ 181 w 572"/>
                <a:gd name="T47" fmla="*/ 265 h 344"/>
                <a:gd name="T48" fmla="*/ 102 w 572"/>
                <a:gd name="T49" fmla="*/ 229 h 344"/>
                <a:gd name="T50" fmla="*/ 51 w 572"/>
                <a:gd name="T51" fmla="*/ 204 h 344"/>
                <a:gd name="T52" fmla="*/ 29 w 572"/>
                <a:gd name="T53" fmla="*/ 186 h 344"/>
                <a:gd name="T54" fmla="*/ 11 w 572"/>
                <a:gd name="T55" fmla="*/ 163 h 344"/>
                <a:gd name="T56" fmla="*/ 1 w 572"/>
                <a:gd name="T57" fmla="*/ 138 h 344"/>
                <a:gd name="T58" fmla="*/ 31 w 572"/>
                <a:gd name="T59" fmla="*/ 85 h 344"/>
                <a:gd name="T60" fmla="*/ 111 w 572"/>
                <a:gd name="T61" fmla="*/ 33 h 344"/>
                <a:gd name="T62" fmla="*/ 210 w 572"/>
                <a:gd name="T63" fmla="*/ 10 h 344"/>
                <a:gd name="T64" fmla="*/ 315 w 572"/>
                <a:gd name="T65" fmla="*/ 2 h 344"/>
                <a:gd name="T66" fmla="*/ 393 w 572"/>
                <a:gd name="T67" fmla="*/ 2 h 344"/>
                <a:gd name="T68" fmla="*/ 444 w 572"/>
                <a:gd name="T69" fmla="*/ 3 h 344"/>
                <a:gd name="T70" fmla="*/ 493 w 572"/>
                <a:gd name="T71" fmla="*/ 2 h 344"/>
                <a:gd name="T72" fmla="*/ 542 w 572"/>
                <a:gd name="T73" fmla="*/ 5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72" h="344">
                  <a:moveTo>
                    <a:pt x="567" y="11"/>
                  </a:moveTo>
                  <a:lnTo>
                    <a:pt x="572" y="20"/>
                  </a:lnTo>
                  <a:lnTo>
                    <a:pt x="572" y="31"/>
                  </a:lnTo>
                  <a:lnTo>
                    <a:pt x="560" y="33"/>
                  </a:lnTo>
                  <a:lnTo>
                    <a:pt x="549" y="34"/>
                  </a:lnTo>
                  <a:lnTo>
                    <a:pt x="537" y="34"/>
                  </a:lnTo>
                  <a:lnTo>
                    <a:pt x="528" y="34"/>
                  </a:lnTo>
                  <a:lnTo>
                    <a:pt x="516" y="31"/>
                  </a:lnTo>
                  <a:lnTo>
                    <a:pt x="506" y="31"/>
                  </a:lnTo>
                  <a:lnTo>
                    <a:pt x="495" y="30"/>
                  </a:lnTo>
                  <a:lnTo>
                    <a:pt x="483" y="31"/>
                  </a:lnTo>
                  <a:lnTo>
                    <a:pt x="435" y="30"/>
                  </a:lnTo>
                  <a:lnTo>
                    <a:pt x="389" y="28"/>
                  </a:lnTo>
                  <a:lnTo>
                    <a:pt x="342" y="28"/>
                  </a:lnTo>
                  <a:lnTo>
                    <a:pt x="296" y="31"/>
                  </a:lnTo>
                  <a:lnTo>
                    <a:pt x="248" y="33"/>
                  </a:lnTo>
                  <a:lnTo>
                    <a:pt x="204" y="39"/>
                  </a:lnTo>
                  <a:lnTo>
                    <a:pt x="159" y="48"/>
                  </a:lnTo>
                  <a:lnTo>
                    <a:pt x="120" y="62"/>
                  </a:lnTo>
                  <a:lnTo>
                    <a:pt x="107" y="67"/>
                  </a:lnTo>
                  <a:lnTo>
                    <a:pt x="95" y="74"/>
                  </a:lnTo>
                  <a:lnTo>
                    <a:pt x="82" y="80"/>
                  </a:lnTo>
                  <a:lnTo>
                    <a:pt x="70" y="87"/>
                  </a:lnTo>
                  <a:lnTo>
                    <a:pt x="59" y="94"/>
                  </a:lnTo>
                  <a:lnTo>
                    <a:pt x="49" y="104"/>
                  </a:lnTo>
                  <a:lnTo>
                    <a:pt x="39" y="113"/>
                  </a:lnTo>
                  <a:lnTo>
                    <a:pt x="34" y="127"/>
                  </a:lnTo>
                  <a:lnTo>
                    <a:pt x="32" y="136"/>
                  </a:lnTo>
                  <a:lnTo>
                    <a:pt x="36" y="146"/>
                  </a:lnTo>
                  <a:lnTo>
                    <a:pt x="39" y="156"/>
                  </a:lnTo>
                  <a:lnTo>
                    <a:pt x="49" y="168"/>
                  </a:lnTo>
                  <a:lnTo>
                    <a:pt x="56" y="176"/>
                  </a:lnTo>
                  <a:lnTo>
                    <a:pt x="65" y="184"/>
                  </a:lnTo>
                  <a:lnTo>
                    <a:pt x="75" y="191"/>
                  </a:lnTo>
                  <a:lnTo>
                    <a:pt x="85" y="197"/>
                  </a:lnTo>
                  <a:lnTo>
                    <a:pt x="121" y="214"/>
                  </a:lnTo>
                  <a:lnTo>
                    <a:pt x="159" y="232"/>
                  </a:lnTo>
                  <a:lnTo>
                    <a:pt x="197" y="248"/>
                  </a:lnTo>
                  <a:lnTo>
                    <a:pt x="235" y="268"/>
                  </a:lnTo>
                  <a:lnTo>
                    <a:pt x="271" y="286"/>
                  </a:lnTo>
                  <a:lnTo>
                    <a:pt x="309" y="304"/>
                  </a:lnTo>
                  <a:lnTo>
                    <a:pt x="345" y="324"/>
                  </a:lnTo>
                  <a:lnTo>
                    <a:pt x="381" y="344"/>
                  </a:lnTo>
                  <a:lnTo>
                    <a:pt x="338" y="331"/>
                  </a:lnTo>
                  <a:lnTo>
                    <a:pt x="299" y="316"/>
                  </a:lnTo>
                  <a:lnTo>
                    <a:pt x="259" y="299"/>
                  </a:lnTo>
                  <a:lnTo>
                    <a:pt x="220" y="283"/>
                  </a:lnTo>
                  <a:lnTo>
                    <a:pt x="181" y="265"/>
                  </a:lnTo>
                  <a:lnTo>
                    <a:pt x="141" y="247"/>
                  </a:lnTo>
                  <a:lnTo>
                    <a:pt x="102" y="229"/>
                  </a:lnTo>
                  <a:lnTo>
                    <a:pt x="64" y="214"/>
                  </a:lnTo>
                  <a:lnTo>
                    <a:pt x="51" y="204"/>
                  </a:lnTo>
                  <a:lnTo>
                    <a:pt x="39" y="196"/>
                  </a:lnTo>
                  <a:lnTo>
                    <a:pt x="29" y="186"/>
                  </a:lnTo>
                  <a:lnTo>
                    <a:pt x="21" y="176"/>
                  </a:lnTo>
                  <a:lnTo>
                    <a:pt x="11" y="163"/>
                  </a:lnTo>
                  <a:lnTo>
                    <a:pt x="6" y="151"/>
                  </a:lnTo>
                  <a:lnTo>
                    <a:pt x="1" y="138"/>
                  </a:lnTo>
                  <a:lnTo>
                    <a:pt x="0" y="127"/>
                  </a:lnTo>
                  <a:lnTo>
                    <a:pt x="31" y="85"/>
                  </a:lnTo>
                  <a:lnTo>
                    <a:pt x="69" y="54"/>
                  </a:lnTo>
                  <a:lnTo>
                    <a:pt x="111" y="33"/>
                  </a:lnTo>
                  <a:lnTo>
                    <a:pt x="161" y="20"/>
                  </a:lnTo>
                  <a:lnTo>
                    <a:pt x="210" y="10"/>
                  </a:lnTo>
                  <a:lnTo>
                    <a:pt x="263" y="5"/>
                  </a:lnTo>
                  <a:lnTo>
                    <a:pt x="315" y="2"/>
                  </a:lnTo>
                  <a:lnTo>
                    <a:pt x="368" y="0"/>
                  </a:lnTo>
                  <a:lnTo>
                    <a:pt x="393" y="2"/>
                  </a:lnTo>
                  <a:lnTo>
                    <a:pt x="419" y="3"/>
                  </a:lnTo>
                  <a:lnTo>
                    <a:pt x="444" y="3"/>
                  </a:lnTo>
                  <a:lnTo>
                    <a:pt x="470" y="3"/>
                  </a:lnTo>
                  <a:lnTo>
                    <a:pt x="493" y="2"/>
                  </a:lnTo>
                  <a:lnTo>
                    <a:pt x="518" y="3"/>
                  </a:lnTo>
                  <a:lnTo>
                    <a:pt x="542" y="5"/>
                  </a:lnTo>
                  <a:lnTo>
                    <a:pt x="567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76"/>
            <p:cNvSpPr>
              <a:spLocks/>
            </p:cNvSpPr>
            <p:nvPr/>
          </p:nvSpPr>
          <p:spPr bwMode="auto">
            <a:xfrm>
              <a:off x="5199" y="3275"/>
              <a:ext cx="26" cy="11"/>
            </a:xfrm>
            <a:custGeom>
              <a:avLst/>
              <a:gdLst>
                <a:gd name="T0" fmla="*/ 50 w 50"/>
                <a:gd name="T1" fmla="*/ 9 h 20"/>
                <a:gd name="T2" fmla="*/ 50 w 50"/>
                <a:gd name="T3" fmla="*/ 17 h 20"/>
                <a:gd name="T4" fmla="*/ 37 w 50"/>
                <a:gd name="T5" fmla="*/ 19 h 20"/>
                <a:gd name="T6" fmla="*/ 25 w 50"/>
                <a:gd name="T7" fmla="*/ 20 h 20"/>
                <a:gd name="T8" fmla="*/ 12 w 50"/>
                <a:gd name="T9" fmla="*/ 19 h 20"/>
                <a:gd name="T10" fmla="*/ 0 w 50"/>
                <a:gd name="T11" fmla="*/ 19 h 20"/>
                <a:gd name="T12" fmla="*/ 12 w 50"/>
                <a:gd name="T13" fmla="*/ 10 h 20"/>
                <a:gd name="T14" fmla="*/ 25 w 50"/>
                <a:gd name="T15" fmla="*/ 4 h 20"/>
                <a:gd name="T16" fmla="*/ 38 w 50"/>
                <a:gd name="T17" fmla="*/ 0 h 20"/>
                <a:gd name="T18" fmla="*/ 50 w 50"/>
                <a:gd name="T19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" h="20">
                  <a:moveTo>
                    <a:pt x="50" y="9"/>
                  </a:moveTo>
                  <a:lnTo>
                    <a:pt x="50" y="17"/>
                  </a:lnTo>
                  <a:lnTo>
                    <a:pt x="37" y="19"/>
                  </a:lnTo>
                  <a:lnTo>
                    <a:pt x="25" y="20"/>
                  </a:lnTo>
                  <a:lnTo>
                    <a:pt x="12" y="19"/>
                  </a:lnTo>
                  <a:lnTo>
                    <a:pt x="0" y="19"/>
                  </a:lnTo>
                  <a:lnTo>
                    <a:pt x="12" y="10"/>
                  </a:lnTo>
                  <a:lnTo>
                    <a:pt x="25" y="4"/>
                  </a:lnTo>
                  <a:lnTo>
                    <a:pt x="38" y="0"/>
                  </a:lnTo>
                  <a:lnTo>
                    <a:pt x="5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77"/>
            <p:cNvSpPr>
              <a:spLocks/>
            </p:cNvSpPr>
            <p:nvPr/>
          </p:nvSpPr>
          <p:spPr bwMode="auto">
            <a:xfrm>
              <a:off x="3918" y="3294"/>
              <a:ext cx="52" cy="25"/>
            </a:xfrm>
            <a:custGeom>
              <a:avLst/>
              <a:gdLst>
                <a:gd name="T0" fmla="*/ 94 w 94"/>
                <a:gd name="T1" fmla="*/ 0 h 46"/>
                <a:gd name="T2" fmla="*/ 87 w 94"/>
                <a:gd name="T3" fmla="*/ 7 h 46"/>
                <a:gd name="T4" fmla="*/ 81 w 94"/>
                <a:gd name="T5" fmla="*/ 13 h 46"/>
                <a:gd name="T6" fmla="*/ 71 w 94"/>
                <a:gd name="T7" fmla="*/ 16 h 46"/>
                <a:gd name="T8" fmla="*/ 63 w 94"/>
                <a:gd name="T9" fmla="*/ 20 h 46"/>
                <a:gd name="T10" fmla="*/ 51 w 94"/>
                <a:gd name="T11" fmla="*/ 20 h 46"/>
                <a:gd name="T12" fmla="*/ 41 w 94"/>
                <a:gd name="T13" fmla="*/ 21 h 46"/>
                <a:gd name="T14" fmla="*/ 31 w 94"/>
                <a:gd name="T15" fmla="*/ 25 h 46"/>
                <a:gd name="T16" fmla="*/ 25 w 94"/>
                <a:gd name="T17" fmla="*/ 30 h 46"/>
                <a:gd name="T18" fmla="*/ 17 w 94"/>
                <a:gd name="T19" fmla="*/ 31 h 46"/>
                <a:gd name="T20" fmla="*/ 12 w 94"/>
                <a:gd name="T21" fmla="*/ 38 h 46"/>
                <a:gd name="T22" fmla="*/ 5 w 94"/>
                <a:gd name="T23" fmla="*/ 43 h 46"/>
                <a:gd name="T24" fmla="*/ 0 w 94"/>
                <a:gd name="T25" fmla="*/ 46 h 46"/>
                <a:gd name="T26" fmla="*/ 4 w 94"/>
                <a:gd name="T27" fmla="*/ 31 h 46"/>
                <a:gd name="T28" fmla="*/ 13 w 94"/>
                <a:gd name="T29" fmla="*/ 23 h 46"/>
                <a:gd name="T30" fmla="*/ 23 w 94"/>
                <a:gd name="T31" fmla="*/ 15 h 46"/>
                <a:gd name="T32" fmla="*/ 38 w 94"/>
                <a:gd name="T33" fmla="*/ 10 h 46"/>
                <a:gd name="T34" fmla="*/ 51 w 94"/>
                <a:gd name="T35" fmla="*/ 5 h 46"/>
                <a:gd name="T36" fmla="*/ 66 w 94"/>
                <a:gd name="T37" fmla="*/ 3 h 46"/>
                <a:gd name="T38" fmla="*/ 79 w 94"/>
                <a:gd name="T39" fmla="*/ 2 h 46"/>
                <a:gd name="T40" fmla="*/ 94 w 94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4" h="46">
                  <a:moveTo>
                    <a:pt x="94" y="0"/>
                  </a:moveTo>
                  <a:lnTo>
                    <a:pt x="87" y="7"/>
                  </a:lnTo>
                  <a:lnTo>
                    <a:pt x="81" y="13"/>
                  </a:lnTo>
                  <a:lnTo>
                    <a:pt x="71" y="16"/>
                  </a:lnTo>
                  <a:lnTo>
                    <a:pt x="63" y="20"/>
                  </a:lnTo>
                  <a:lnTo>
                    <a:pt x="51" y="20"/>
                  </a:lnTo>
                  <a:lnTo>
                    <a:pt x="41" y="21"/>
                  </a:lnTo>
                  <a:lnTo>
                    <a:pt x="31" y="25"/>
                  </a:lnTo>
                  <a:lnTo>
                    <a:pt x="25" y="30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5" y="43"/>
                  </a:lnTo>
                  <a:lnTo>
                    <a:pt x="0" y="46"/>
                  </a:lnTo>
                  <a:lnTo>
                    <a:pt x="4" y="31"/>
                  </a:lnTo>
                  <a:lnTo>
                    <a:pt x="13" y="23"/>
                  </a:lnTo>
                  <a:lnTo>
                    <a:pt x="23" y="15"/>
                  </a:lnTo>
                  <a:lnTo>
                    <a:pt x="38" y="10"/>
                  </a:lnTo>
                  <a:lnTo>
                    <a:pt x="51" y="5"/>
                  </a:lnTo>
                  <a:lnTo>
                    <a:pt x="66" y="3"/>
                  </a:lnTo>
                  <a:lnTo>
                    <a:pt x="79" y="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78"/>
            <p:cNvSpPr>
              <a:spLocks/>
            </p:cNvSpPr>
            <p:nvPr/>
          </p:nvSpPr>
          <p:spPr bwMode="auto">
            <a:xfrm>
              <a:off x="5150" y="3300"/>
              <a:ext cx="54" cy="11"/>
            </a:xfrm>
            <a:custGeom>
              <a:avLst/>
              <a:gdLst>
                <a:gd name="T0" fmla="*/ 99 w 99"/>
                <a:gd name="T1" fmla="*/ 13 h 19"/>
                <a:gd name="T2" fmla="*/ 86 w 99"/>
                <a:gd name="T3" fmla="*/ 18 h 19"/>
                <a:gd name="T4" fmla="*/ 74 w 99"/>
                <a:gd name="T5" fmla="*/ 19 h 19"/>
                <a:gd name="T6" fmla="*/ 63 w 99"/>
                <a:gd name="T7" fmla="*/ 18 h 19"/>
                <a:gd name="T8" fmla="*/ 51 w 99"/>
                <a:gd name="T9" fmla="*/ 16 h 19"/>
                <a:gd name="T10" fmla="*/ 38 w 99"/>
                <a:gd name="T11" fmla="*/ 11 h 19"/>
                <a:gd name="T12" fmla="*/ 25 w 99"/>
                <a:gd name="T13" fmla="*/ 8 h 19"/>
                <a:gd name="T14" fmla="*/ 12 w 99"/>
                <a:gd name="T15" fmla="*/ 3 h 19"/>
                <a:gd name="T16" fmla="*/ 0 w 99"/>
                <a:gd name="T17" fmla="*/ 4 h 19"/>
                <a:gd name="T18" fmla="*/ 10 w 99"/>
                <a:gd name="T19" fmla="*/ 0 h 19"/>
                <a:gd name="T20" fmla="*/ 22 w 99"/>
                <a:gd name="T21" fmla="*/ 0 h 19"/>
                <a:gd name="T22" fmla="*/ 33 w 99"/>
                <a:gd name="T23" fmla="*/ 0 h 19"/>
                <a:gd name="T24" fmla="*/ 46 w 99"/>
                <a:gd name="T25" fmla="*/ 0 h 19"/>
                <a:gd name="T26" fmla="*/ 58 w 99"/>
                <a:gd name="T27" fmla="*/ 0 h 19"/>
                <a:gd name="T28" fmla="*/ 71 w 99"/>
                <a:gd name="T29" fmla="*/ 0 h 19"/>
                <a:gd name="T30" fmla="*/ 82 w 99"/>
                <a:gd name="T31" fmla="*/ 0 h 19"/>
                <a:gd name="T32" fmla="*/ 96 w 99"/>
                <a:gd name="T33" fmla="*/ 0 h 19"/>
                <a:gd name="T34" fmla="*/ 99 w 99"/>
                <a:gd name="T3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9" h="19">
                  <a:moveTo>
                    <a:pt x="99" y="13"/>
                  </a:moveTo>
                  <a:lnTo>
                    <a:pt x="86" y="18"/>
                  </a:lnTo>
                  <a:lnTo>
                    <a:pt x="74" y="19"/>
                  </a:lnTo>
                  <a:lnTo>
                    <a:pt x="63" y="18"/>
                  </a:lnTo>
                  <a:lnTo>
                    <a:pt x="51" y="16"/>
                  </a:lnTo>
                  <a:lnTo>
                    <a:pt x="38" y="11"/>
                  </a:lnTo>
                  <a:lnTo>
                    <a:pt x="25" y="8"/>
                  </a:lnTo>
                  <a:lnTo>
                    <a:pt x="12" y="3"/>
                  </a:lnTo>
                  <a:lnTo>
                    <a:pt x="0" y="4"/>
                  </a:lnTo>
                  <a:lnTo>
                    <a:pt x="10" y="0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46" y="0"/>
                  </a:lnTo>
                  <a:lnTo>
                    <a:pt x="58" y="0"/>
                  </a:lnTo>
                  <a:lnTo>
                    <a:pt x="71" y="0"/>
                  </a:lnTo>
                  <a:lnTo>
                    <a:pt x="82" y="0"/>
                  </a:lnTo>
                  <a:lnTo>
                    <a:pt x="96" y="0"/>
                  </a:lnTo>
                  <a:lnTo>
                    <a:pt x="99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79"/>
            <p:cNvSpPr>
              <a:spLocks/>
            </p:cNvSpPr>
            <p:nvPr/>
          </p:nvSpPr>
          <p:spPr bwMode="auto">
            <a:xfrm>
              <a:off x="4842" y="3304"/>
              <a:ext cx="9" cy="13"/>
            </a:xfrm>
            <a:custGeom>
              <a:avLst/>
              <a:gdLst>
                <a:gd name="T0" fmla="*/ 16 w 16"/>
                <a:gd name="T1" fmla="*/ 17 h 23"/>
                <a:gd name="T2" fmla="*/ 14 w 16"/>
                <a:gd name="T3" fmla="*/ 21 h 23"/>
                <a:gd name="T4" fmla="*/ 11 w 16"/>
                <a:gd name="T5" fmla="*/ 23 h 23"/>
                <a:gd name="T6" fmla="*/ 3 w 16"/>
                <a:gd name="T7" fmla="*/ 18 h 23"/>
                <a:gd name="T8" fmla="*/ 0 w 16"/>
                <a:gd name="T9" fmla="*/ 10 h 23"/>
                <a:gd name="T10" fmla="*/ 1 w 16"/>
                <a:gd name="T11" fmla="*/ 2 h 23"/>
                <a:gd name="T12" fmla="*/ 8 w 16"/>
                <a:gd name="T13" fmla="*/ 0 h 23"/>
                <a:gd name="T14" fmla="*/ 14 w 16"/>
                <a:gd name="T15" fmla="*/ 5 h 23"/>
                <a:gd name="T16" fmla="*/ 16 w 16"/>
                <a:gd name="T17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23">
                  <a:moveTo>
                    <a:pt x="16" y="17"/>
                  </a:moveTo>
                  <a:lnTo>
                    <a:pt x="14" y="21"/>
                  </a:lnTo>
                  <a:lnTo>
                    <a:pt x="11" y="23"/>
                  </a:lnTo>
                  <a:lnTo>
                    <a:pt x="3" y="18"/>
                  </a:lnTo>
                  <a:lnTo>
                    <a:pt x="0" y="10"/>
                  </a:lnTo>
                  <a:lnTo>
                    <a:pt x="1" y="2"/>
                  </a:lnTo>
                  <a:lnTo>
                    <a:pt x="8" y="0"/>
                  </a:lnTo>
                  <a:lnTo>
                    <a:pt x="14" y="5"/>
                  </a:lnTo>
                  <a:lnTo>
                    <a:pt x="16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80"/>
            <p:cNvSpPr>
              <a:spLocks/>
            </p:cNvSpPr>
            <p:nvPr/>
          </p:nvSpPr>
          <p:spPr bwMode="auto">
            <a:xfrm>
              <a:off x="5083" y="3311"/>
              <a:ext cx="69" cy="16"/>
            </a:xfrm>
            <a:custGeom>
              <a:avLst/>
              <a:gdLst>
                <a:gd name="T0" fmla="*/ 119 w 123"/>
                <a:gd name="T1" fmla="*/ 13 h 30"/>
                <a:gd name="T2" fmla="*/ 123 w 123"/>
                <a:gd name="T3" fmla="*/ 20 h 30"/>
                <a:gd name="T4" fmla="*/ 123 w 123"/>
                <a:gd name="T5" fmla="*/ 28 h 30"/>
                <a:gd name="T6" fmla="*/ 110 w 123"/>
                <a:gd name="T7" fmla="*/ 30 h 30"/>
                <a:gd name="T8" fmla="*/ 99 w 123"/>
                <a:gd name="T9" fmla="*/ 30 h 30"/>
                <a:gd name="T10" fmla="*/ 89 w 123"/>
                <a:gd name="T11" fmla="*/ 28 h 30"/>
                <a:gd name="T12" fmla="*/ 79 w 123"/>
                <a:gd name="T13" fmla="*/ 28 h 30"/>
                <a:gd name="T14" fmla="*/ 68 w 123"/>
                <a:gd name="T15" fmla="*/ 23 h 30"/>
                <a:gd name="T16" fmla="*/ 56 w 123"/>
                <a:gd name="T17" fmla="*/ 20 h 30"/>
                <a:gd name="T18" fmla="*/ 45 w 123"/>
                <a:gd name="T19" fmla="*/ 18 h 30"/>
                <a:gd name="T20" fmla="*/ 35 w 123"/>
                <a:gd name="T21" fmla="*/ 18 h 30"/>
                <a:gd name="T22" fmla="*/ 0 w 123"/>
                <a:gd name="T23" fmla="*/ 0 h 30"/>
                <a:gd name="T24" fmla="*/ 13 w 123"/>
                <a:gd name="T25" fmla="*/ 2 h 30"/>
                <a:gd name="T26" fmla="*/ 28 w 123"/>
                <a:gd name="T27" fmla="*/ 5 h 30"/>
                <a:gd name="T28" fmla="*/ 43 w 123"/>
                <a:gd name="T29" fmla="*/ 8 h 30"/>
                <a:gd name="T30" fmla="*/ 59 w 123"/>
                <a:gd name="T31" fmla="*/ 12 h 30"/>
                <a:gd name="T32" fmla="*/ 74 w 123"/>
                <a:gd name="T33" fmla="*/ 13 h 30"/>
                <a:gd name="T34" fmla="*/ 89 w 123"/>
                <a:gd name="T35" fmla="*/ 15 h 30"/>
                <a:gd name="T36" fmla="*/ 104 w 123"/>
                <a:gd name="T37" fmla="*/ 13 h 30"/>
                <a:gd name="T38" fmla="*/ 119 w 123"/>
                <a:gd name="T39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3" h="30">
                  <a:moveTo>
                    <a:pt x="119" y="13"/>
                  </a:moveTo>
                  <a:lnTo>
                    <a:pt x="123" y="20"/>
                  </a:lnTo>
                  <a:lnTo>
                    <a:pt x="123" y="28"/>
                  </a:lnTo>
                  <a:lnTo>
                    <a:pt x="110" y="30"/>
                  </a:lnTo>
                  <a:lnTo>
                    <a:pt x="99" y="30"/>
                  </a:lnTo>
                  <a:lnTo>
                    <a:pt x="89" y="28"/>
                  </a:lnTo>
                  <a:lnTo>
                    <a:pt x="79" y="28"/>
                  </a:lnTo>
                  <a:lnTo>
                    <a:pt x="68" y="23"/>
                  </a:lnTo>
                  <a:lnTo>
                    <a:pt x="56" y="20"/>
                  </a:lnTo>
                  <a:lnTo>
                    <a:pt x="45" y="18"/>
                  </a:lnTo>
                  <a:lnTo>
                    <a:pt x="35" y="18"/>
                  </a:lnTo>
                  <a:lnTo>
                    <a:pt x="0" y="0"/>
                  </a:lnTo>
                  <a:lnTo>
                    <a:pt x="13" y="2"/>
                  </a:lnTo>
                  <a:lnTo>
                    <a:pt x="28" y="5"/>
                  </a:lnTo>
                  <a:lnTo>
                    <a:pt x="43" y="8"/>
                  </a:lnTo>
                  <a:lnTo>
                    <a:pt x="59" y="12"/>
                  </a:lnTo>
                  <a:lnTo>
                    <a:pt x="74" y="13"/>
                  </a:lnTo>
                  <a:lnTo>
                    <a:pt x="89" y="15"/>
                  </a:lnTo>
                  <a:lnTo>
                    <a:pt x="104" y="13"/>
                  </a:lnTo>
                  <a:lnTo>
                    <a:pt x="119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3" name="Freeform 81"/>
            <p:cNvSpPr>
              <a:spLocks/>
            </p:cNvSpPr>
            <p:nvPr/>
          </p:nvSpPr>
          <p:spPr bwMode="auto">
            <a:xfrm>
              <a:off x="4016" y="3315"/>
              <a:ext cx="357" cy="108"/>
            </a:xfrm>
            <a:custGeom>
              <a:avLst/>
              <a:gdLst>
                <a:gd name="T0" fmla="*/ 631 w 638"/>
                <a:gd name="T1" fmla="*/ 49 h 194"/>
                <a:gd name="T2" fmla="*/ 636 w 638"/>
                <a:gd name="T3" fmla="*/ 61 h 194"/>
                <a:gd name="T4" fmla="*/ 638 w 638"/>
                <a:gd name="T5" fmla="*/ 76 h 194"/>
                <a:gd name="T6" fmla="*/ 636 w 638"/>
                <a:gd name="T7" fmla="*/ 89 h 194"/>
                <a:gd name="T8" fmla="*/ 635 w 638"/>
                <a:gd name="T9" fmla="*/ 103 h 194"/>
                <a:gd name="T10" fmla="*/ 620 w 638"/>
                <a:gd name="T11" fmla="*/ 118 h 194"/>
                <a:gd name="T12" fmla="*/ 605 w 638"/>
                <a:gd name="T13" fmla="*/ 135 h 194"/>
                <a:gd name="T14" fmla="*/ 589 w 638"/>
                <a:gd name="T15" fmla="*/ 150 h 194"/>
                <a:gd name="T16" fmla="*/ 572 w 638"/>
                <a:gd name="T17" fmla="*/ 166 h 194"/>
                <a:gd name="T18" fmla="*/ 553 w 638"/>
                <a:gd name="T19" fmla="*/ 176 h 194"/>
                <a:gd name="T20" fmla="*/ 534 w 638"/>
                <a:gd name="T21" fmla="*/ 186 h 194"/>
                <a:gd name="T22" fmla="*/ 513 w 638"/>
                <a:gd name="T23" fmla="*/ 191 h 194"/>
                <a:gd name="T24" fmla="*/ 492 w 638"/>
                <a:gd name="T25" fmla="*/ 194 h 194"/>
                <a:gd name="T26" fmla="*/ 485 w 638"/>
                <a:gd name="T27" fmla="*/ 186 h 194"/>
                <a:gd name="T28" fmla="*/ 490 w 638"/>
                <a:gd name="T29" fmla="*/ 179 h 194"/>
                <a:gd name="T30" fmla="*/ 506 w 638"/>
                <a:gd name="T31" fmla="*/ 173 h 194"/>
                <a:gd name="T32" fmla="*/ 523 w 638"/>
                <a:gd name="T33" fmla="*/ 166 h 194"/>
                <a:gd name="T34" fmla="*/ 539 w 638"/>
                <a:gd name="T35" fmla="*/ 154 h 194"/>
                <a:gd name="T36" fmla="*/ 556 w 638"/>
                <a:gd name="T37" fmla="*/ 145 h 194"/>
                <a:gd name="T38" fmla="*/ 569 w 638"/>
                <a:gd name="T39" fmla="*/ 131 h 194"/>
                <a:gd name="T40" fmla="*/ 584 w 638"/>
                <a:gd name="T41" fmla="*/ 118 h 194"/>
                <a:gd name="T42" fmla="*/ 595 w 638"/>
                <a:gd name="T43" fmla="*/ 105 h 194"/>
                <a:gd name="T44" fmla="*/ 607 w 638"/>
                <a:gd name="T45" fmla="*/ 92 h 194"/>
                <a:gd name="T46" fmla="*/ 608 w 638"/>
                <a:gd name="T47" fmla="*/ 82 h 194"/>
                <a:gd name="T48" fmla="*/ 608 w 638"/>
                <a:gd name="T49" fmla="*/ 74 h 194"/>
                <a:gd name="T50" fmla="*/ 604 w 638"/>
                <a:gd name="T51" fmla="*/ 67 h 194"/>
                <a:gd name="T52" fmla="*/ 600 w 638"/>
                <a:gd name="T53" fmla="*/ 62 h 194"/>
                <a:gd name="T54" fmla="*/ 587 w 638"/>
                <a:gd name="T55" fmla="*/ 52 h 194"/>
                <a:gd name="T56" fmla="*/ 576 w 638"/>
                <a:gd name="T57" fmla="*/ 46 h 194"/>
                <a:gd name="T58" fmla="*/ 503 w 638"/>
                <a:gd name="T59" fmla="*/ 34 h 194"/>
                <a:gd name="T60" fmla="*/ 431 w 638"/>
                <a:gd name="T61" fmla="*/ 29 h 194"/>
                <a:gd name="T62" fmla="*/ 358 w 638"/>
                <a:gd name="T63" fmla="*/ 29 h 194"/>
                <a:gd name="T64" fmla="*/ 288 w 638"/>
                <a:gd name="T65" fmla="*/ 34 h 194"/>
                <a:gd name="T66" fmla="*/ 214 w 638"/>
                <a:gd name="T67" fmla="*/ 39 h 194"/>
                <a:gd name="T68" fmla="*/ 141 w 638"/>
                <a:gd name="T69" fmla="*/ 48 h 194"/>
                <a:gd name="T70" fmla="*/ 69 w 638"/>
                <a:gd name="T71" fmla="*/ 52 h 194"/>
                <a:gd name="T72" fmla="*/ 0 w 638"/>
                <a:gd name="T73" fmla="*/ 57 h 194"/>
                <a:gd name="T74" fmla="*/ 5 w 638"/>
                <a:gd name="T75" fmla="*/ 51 h 194"/>
                <a:gd name="T76" fmla="*/ 15 w 638"/>
                <a:gd name="T77" fmla="*/ 49 h 194"/>
                <a:gd name="T78" fmla="*/ 25 w 638"/>
                <a:gd name="T79" fmla="*/ 46 h 194"/>
                <a:gd name="T80" fmla="*/ 36 w 638"/>
                <a:gd name="T81" fmla="*/ 46 h 194"/>
                <a:gd name="T82" fmla="*/ 46 w 638"/>
                <a:gd name="T83" fmla="*/ 44 h 194"/>
                <a:gd name="T84" fmla="*/ 57 w 638"/>
                <a:gd name="T85" fmla="*/ 43 h 194"/>
                <a:gd name="T86" fmla="*/ 67 w 638"/>
                <a:gd name="T87" fmla="*/ 38 h 194"/>
                <a:gd name="T88" fmla="*/ 77 w 638"/>
                <a:gd name="T89" fmla="*/ 34 h 194"/>
                <a:gd name="T90" fmla="*/ 136 w 638"/>
                <a:gd name="T91" fmla="*/ 23 h 194"/>
                <a:gd name="T92" fmla="*/ 197 w 638"/>
                <a:gd name="T93" fmla="*/ 15 h 194"/>
                <a:gd name="T94" fmla="*/ 256 w 638"/>
                <a:gd name="T95" fmla="*/ 8 h 194"/>
                <a:gd name="T96" fmla="*/ 316 w 638"/>
                <a:gd name="T97" fmla="*/ 5 h 194"/>
                <a:gd name="T98" fmla="*/ 375 w 638"/>
                <a:gd name="T99" fmla="*/ 0 h 194"/>
                <a:gd name="T100" fmla="*/ 434 w 638"/>
                <a:gd name="T101" fmla="*/ 1 h 194"/>
                <a:gd name="T102" fmla="*/ 493 w 638"/>
                <a:gd name="T103" fmla="*/ 3 h 194"/>
                <a:gd name="T104" fmla="*/ 557 w 638"/>
                <a:gd name="T105" fmla="*/ 10 h 194"/>
                <a:gd name="T106" fmla="*/ 567 w 638"/>
                <a:gd name="T107" fmla="*/ 11 h 194"/>
                <a:gd name="T108" fmla="*/ 577 w 638"/>
                <a:gd name="T109" fmla="*/ 15 h 194"/>
                <a:gd name="T110" fmla="*/ 587 w 638"/>
                <a:gd name="T111" fmla="*/ 16 h 194"/>
                <a:gd name="T112" fmla="*/ 597 w 638"/>
                <a:gd name="T113" fmla="*/ 21 h 194"/>
                <a:gd name="T114" fmla="*/ 605 w 638"/>
                <a:gd name="T115" fmla="*/ 26 h 194"/>
                <a:gd name="T116" fmla="*/ 613 w 638"/>
                <a:gd name="T117" fmla="*/ 31 h 194"/>
                <a:gd name="T118" fmla="*/ 622 w 638"/>
                <a:gd name="T119" fmla="*/ 38 h 194"/>
                <a:gd name="T120" fmla="*/ 631 w 638"/>
                <a:gd name="T121" fmla="*/ 49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38" h="194">
                  <a:moveTo>
                    <a:pt x="631" y="49"/>
                  </a:moveTo>
                  <a:lnTo>
                    <a:pt x="636" y="61"/>
                  </a:lnTo>
                  <a:lnTo>
                    <a:pt x="638" y="76"/>
                  </a:lnTo>
                  <a:lnTo>
                    <a:pt x="636" y="89"/>
                  </a:lnTo>
                  <a:lnTo>
                    <a:pt x="635" y="103"/>
                  </a:lnTo>
                  <a:lnTo>
                    <a:pt x="620" y="118"/>
                  </a:lnTo>
                  <a:lnTo>
                    <a:pt x="605" y="135"/>
                  </a:lnTo>
                  <a:lnTo>
                    <a:pt x="589" y="150"/>
                  </a:lnTo>
                  <a:lnTo>
                    <a:pt x="572" y="166"/>
                  </a:lnTo>
                  <a:lnTo>
                    <a:pt x="553" y="176"/>
                  </a:lnTo>
                  <a:lnTo>
                    <a:pt x="534" y="186"/>
                  </a:lnTo>
                  <a:lnTo>
                    <a:pt x="513" y="191"/>
                  </a:lnTo>
                  <a:lnTo>
                    <a:pt x="492" y="194"/>
                  </a:lnTo>
                  <a:lnTo>
                    <a:pt x="485" y="186"/>
                  </a:lnTo>
                  <a:lnTo>
                    <a:pt x="490" y="179"/>
                  </a:lnTo>
                  <a:lnTo>
                    <a:pt x="506" y="173"/>
                  </a:lnTo>
                  <a:lnTo>
                    <a:pt x="523" y="166"/>
                  </a:lnTo>
                  <a:lnTo>
                    <a:pt x="539" y="154"/>
                  </a:lnTo>
                  <a:lnTo>
                    <a:pt x="556" y="145"/>
                  </a:lnTo>
                  <a:lnTo>
                    <a:pt x="569" y="131"/>
                  </a:lnTo>
                  <a:lnTo>
                    <a:pt x="584" y="118"/>
                  </a:lnTo>
                  <a:lnTo>
                    <a:pt x="595" y="105"/>
                  </a:lnTo>
                  <a:lnTo>
                    <a:pt x="607" y="92"/>
                  </a:lnTo>
                  <a:lnTo>
                    <a:pt x="608" y="82"/>
                  </a:lnTo>
                  <a:lnTo>
                    <a:pt x="608" y="74"/>
                  </a:lnTo>
                  <a:lnTo>
                    <a:pt x="604" y="67"/>
                  </a:lnTo>
                  <a:lnTo>
                    <a:pt x="600" y="62"/>
                  </a:lnTo>
                  <a:lnTo>
                    <a:pt x="587" y="52"/>
                  </a:lnTo>
                  <a:lnTo>
                    <a:pt x="576" y="46"/>
                  </a:lnTo>
                  <a:lnTo>
                    <a:pt x="503" y="34"/>
                  </a:lnTo>
                  <a:lnTo>
                    <a:pt x="431" y="29"/>
                  </a:lnTo>
                  <a:lnTo>
                    <a:pt x="358" y="29"/>
                  </a:lnTo>
                  <a:lnTo>
                    <a:pt x="288" y="34"/>
                  </a:lnTo>
                  <a:lnTo>
                    <a:pt x="214" y="39"/>
                  </a:lnTo>
                  <a:lnTo>
                    <a:pt x="141" y="48"/>
                  </a:lnTo>
                  <a:lnTo>
                    <a:pt x="69" y="52"/>
                  </a:lnTo>
                  <a:lnTo>
                    <a:pt x="0" y="57"/>
                  </a:lnTo>
                  <a:lnTo>
                    <a:pt x="5" y="51"/>
                  </a:lnTo>
                  <a:lnTo>
                    <a:pt x="15" y="49"/>
                  </a:lnTo>
                  <a:lnTo>
                    <a:pt x="25" y="46"/>
                  </a:lnTo>
                  <a:lnTo>
                    <a:pt x="36" y="46"/>
                  </a:lnTo>
                  <a:lnTo>
                    <a:pt x="46" y="44"/>
                  </a:lnTo>
                  <a:lnTo>
                    <a:pt x="57" y="43"/>
                  </a:lnTo>
                  <a:lnTo>
                    <a:pt x="67" y="38"/>
                  </a:lnTo>
                  <a:lnTo>
                    <a:pt x="77" y="34"/>
                  </a:lnTo>
                  <a:lnTo>
                    <a:pt x="136" y="23"/>
                  </a:lnTo>
                  <a:lnTo>
                    <a:pt x="197" y="15"/>
                  </a:lnTo>
                  <a:lnTo>
                    <a:pt x="256" y="8"/>
                  </a:lnTo>
                  <a:lnTo>
                    <a:pt x="316" y="5"/>
                  </a:lnTo>
                  <a:lnTo>
                    <a:pt x="375" y="0"/>
                  </a:lnTo>
                  <a:lnTo>
                    <a:pt x="434" y="1"/>
                  </a:lnTo>
                  <a:lnTo>
                    <a:pt x="493" y="3"/>
                  </a:lnTo>
                  <a:lnTo>
                    <a:pt x="557" y="10"/>
                  </a:lnTo>
                  <a:lnTo>
                    <a:pt x="567" y="11"/>
                  </a:lnTo>
                  <a:lnTo>
                    <a:pt x="577" y="15"/>
                  </a:lnTo>
                  <a:lnTo>
                    <a:pt x="587" y="16"/>
                  </a:lnTo>
                  <a:lnTo>
                    <a:pt x="597" y="21"/>
                  </a:lnTo>
                  <a:lnTo>
                    <a:pt x="605" y="26"/>
                  </a:lnTo>
                  <a:lnTo>
                    <a:pt x="613" y="31"/>
                  </a:lnTo>
                  <a:lnTo>
                    <a:pt x="622" y="38"/>
                  </a:lnTo>
                  <a:lnTo>
                    <a:pt x="631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4" name="Freeform 82"/>
            <p:cNvSpPr>
              <a:spLocks/>
            </p:cNvSpPr>
            <p:nvPr/>
          </p:nvSpPr>
          <p:spPr bwMode="auto">
            <a:xfrm>
              <a:off x="3916" y="3319"/>
              <a:ext cx="44" cy="69"/>
            </a:xfrm>
            <a:custGeom>
              <a:avLst/>
              <a:gdLst>
                <a:gd name="T0" fmla="*/ 79 w 79"/>
                <a:gd name="T1" fmla="*/ 40 h 123"/>
                <a:gd name="T2" fmla="*/ 69 w 79"/>
                <a:gd name="T3" fmla="*/ 49 h 123"/>
                <a:gd name="T4" fmla="*/ 59 w 79"/>
                <a:gd name="T5" fmla="*/ 59 h 123"/>
                <a:gd name="T6" fmla="*/ 51 w 79"/>
                <a:gd name="T7" fmla="*/ 69 h 123"/>
                <a:gd name="T8" fmla="*/ 44 w 79"/>
                <a:gd name="T9" fmla="*/ 81 h 123"/>
                <a:gd name="T10" fmla="*/ 34 w 79"/>
                <a:gd name="T11" fmla="*/ 91 h 123"/>
                <a:gd name="T12" fmla="*/ 26 w 79"/>
                <a:gd name="T13" fmla="*/ 102 h 123"/>
                <a:gd name="T14" fmla="*/ 18 w 79"/>
                <a:gd name="T15" fmla="*/ 112 h 123"/>
                <a:gd name="T16" fmla="*/ 10 w 79"/>
                <a:gd name="T17" fmla="*/ 123 h 123"/>
                <a:gd name="T18" fmla="*/ 11 w 79"/>
                <a:gd name="T19" fmla="*/ 110 h 123"/>
                <a:gd name="T20" fmla="*/ 11 w 79"/>
                <a:gd name="T21" fmla="*/ 99 h 123"/>
                <a:gd name="T22" fmla="*/ 10 w 79"/>
                <a:gd name="T23" fmla="*/ 86 h 123"/>
                <a:gd name="T24" fmla="*/ 10 w 79"/>
                <a:gd name="T25" fmla="*/ 76 h 123"/>
                <a:gd name="T26" fmla="*/ 5 w 79"/>
                <a:gd name="T27" fmla="*/ 63 h 123"/>
                <a:gd name="T28" fmla="*/ 2 w 79"/>
                <a:gd name="T29" fmla="*/ 51 h 123"/>
                <a:gd name="T30" fmla="*/ 0 w 79"/>
                <a:gd name="T31" fmla="*/ 40 h 123"/>
                <a:gd name="T32" fmla="*/ 0 w 79"/>
                <a:gd name="T33" fmla="*/ 28 h 123"/>
                <a:gd name="T34" fmla="*/ 15 w 79"/>
                <a:gd name="T35" fmla="*/ 18 h 123"/>
                <a:gd name="T36" fmla="*/ 30 w 79"/>
                <a:gd name="T37" fmla="*/ 10 h 123"/>
                <a:gd name="T38" fmla="*/ 38 w 79"/>
                <a:gd name="T39" fmla="*/ 5 h 123"/>
                <a:gd name="T40" fmla="*/ 46 w 79"/>
                <a:gd name="T41" fmla="*/ 2 h 123"/>
                <a:gd name="T42" fmla="*/ 56 w 79"/>
                <a:gd name="T43" fmla="*/ 0 h 123"/>
                <a:gd name="T44" fmla="*/ 66 w 79"/>
                <a:gd name="T45" fmla="*/ 2 h 123"/>
                <a:gd name="T46" fmla="*/ 66 w 79"/>
                <a:gd name="T47" fmla="*/ 10 h 123"/>
                <a:gd name="T48" fmla="*/ 69 w 79"/>
                <a:gd name="T49" fmla="*/ 20 h 123"/>
                <a:gd name="T50" fmla="*/ 74 w 79"/>
                <a:gd name="T51" fmla="*/ 30 h 123"/>
                <a:gd name="T52" fmla="*/ 79 w 79"/>
                <a:gd name="T53" fmla="*/ 4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9" h="123">
                  <a:moveTo>
                    <a:pt x="79" y="40"/>
                  </a:moveTo>
                  <a:lnTo>
                    <a:pt x="69" y="49"/>
                  </a:lnTo>
                  <a:lnTo>
                    <a:pt x="59" y="59"/>
                  </a:lnTo>
                  <a:lnTo>
                    <a:pt x="51" y="69"/>
                  </a:lnTo>
                  <a:lnTo>
                    <a:pt x="44" y="81"/>
                  </a:lnTo>
                  <a:lnTo>
                    <a:pt x="34" y="91"/>
                  </a:lnTo>
                  <a:lnTo>
                    <a:pt x="26" y="102"/>
                  </a:lnTo>
                  <a:lnTo>
                    <a:pt x="18" y="112"/>
                  </a:lnTo>
                  <a:lnTo>
                    <a:pt x="10" y="123"/>
                  </a:lnTo>
                  <a:lnTo>
                    <a:pt x="11" y="110"/>
                  </a:lnTo>
                  <a:lnTo>
                    <a:pt x="11" y="99"/>
                  </a:lnTo>
                  <a:lnTo>
                    <a:pt x="10" y="86"/>
                  </a:lnTo>
                  <a:lnTo>
                    <a:pt x="10" y="76"/>
                  </a:lnTo>
                  <a:lnTo>
                    <a:pt x="5" y="63"/>
                  </a:lnTo>
                  <a:lnTo>
                    <a:pt x="2" y="51"/>
                  </a:lnTo>
                  <a:lnTo>
                    <a:pt x="0" y="40"/>
                  </a:lnTo>
                  <a:lnTo>
                    <a:pt x="0" y="28"/>
                  </a:lnTo>
                  <a:lnTo>
                    <a:pt x="15" y="18"/>
                  </a:lnTo>
                  <a:lnTo>
                    <a:pt x="30" y="10"/>
                  </a:lnTo>
                  <a:lnTo>
                    <a:pt x="38" y="5"/>
                  </a:lnTo>
                  <a:lnTo>
                    <a:pt x="46" y="2"/>
                  </a:lnTo>
                  <a:lnTo>
                    <a:pt x="56" y="0"/>
                  </a:lnTo>
                  <a:lnTo>
                    <a:pt x="66" y="2"/>
                  </a:lnTo>
                  <a:lnTo>
                    <a:pt x="66" y="10"/>
                  </a:lnTo>
                  <a:lnTo>
                    <a:pt x="69" y="20"/>
                  </a:lnTo>
                  <a:lnTo>
                    <a:pt x="74" y="30"/>
                  </a:lnTo>
                  <a:lnTo>
                    <a:pt x="79" y="4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5" name="Freeform 83"/>
            <p:cNvSpPr>
              <a:spLocks/>
            </p:cNvSpPr>
            <p:nvPr/>
          </p:nvSpPr>
          <p:spPr bwMode="auto">
            <a:xfrm>
              <a:off x="4881" y="3320"/>
              <a:ext cx="23" cy="27"/>
            </a:xfrm>
            <a:custGeom>
              <a:avLst/>
              <a:gdLst>
                <a:gd name="T0" fmla="*/ 41 w 41"/>
                <a:gd name="T1" fmla="*/ 38 h 47"/>
                <a:gd name="T2" fmla="*/ 38 w 41"/>
                <a:gd name="T3" fmla="*/ 42 h 47"/>
                <a:gd name="T4" fmla="*/ 33 w 41"/>
                <a:gd name="T5" fmla="*/ 47 h 47"/>
                <a:gd name="T6" fmla="*/ 18 w 41"/>
                <a:gd name="T7" fmla="*/ 38 h 47"/>
                <a:gd name="T8" fmla="*/ 10 w 41"/>
                <a:gd name="T9" fmla="*/ 26 h 47"/>
                <a:gd name="T10" fmla="*/ 2 w 41"/>
                <a:gd name="T11" fmla="*/ 13 h 47"/>
                <a:gd name="T12" fmla="*/ 0 w 41"/>
                <a:gd name="T13" fmla="*/ 0 h 47"/>
                <a:gd name="T14" fmla="*/ 10 w 41"/>
                <a:gd name="T15" fmla="*/ 6 h 47"/>
                <a:gd name="T16" fmla="*/ 20 w 41"/>
                <a:gd name="T17" fmla="*/ 18 h 47"/>
                <a:gd name="T18" fmla="*/ 28 w 41"/>
                <a:gd name="T19" fmla="*/ 28 h 47"/>
                <a:gd name="T20" fmla="*/ 41 w 41"/>
                <a:gd name="T21" fmla="*/ 38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" h="47">
                  <a:moveTo>
                    <a:pt x="41" y="38"/>
                  </a:moveTo>
                  <a:lnTo>
                    <a:pt x="38" y="42"/>
                  </a:lnTo>
                  <a:lnTo>
                    <a:pt x="33" y="47"/>
                  </a:lnTo>
                  <a:lnTo>
                    <a:pt x="18" y="38"/>
                  </a:lnTo>
                  <a:lnTo>
                    <a:pt x="10" y="26"/>
                  </a:lnTo>
                  <a:lnTo>
                    <a:pt x="2" y="13"/>
                  </a:lnTo>
                  <a:lnTo>
                    <a:pt x="0" y="0"/>
                  </a:lnTo>
                  <a:lnTo>
                    <a:pt x="10" y="6"/>
                  </a:lnTo>
                  <a:lnTo>
                    <a:pt x="20" y="18"/>
                  </a:lnTo>
                  <a:lnTo>
                    <a:pt x="28" y="28"/>
                  </a:lnTo>
                  <a:lnTo>
                    <a:pt x="41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6" name="Freeform 84"/>
            <p:cNvSpPr>
              <a:spLocks/>
            </p:cNvSpPr>
            <p:nvPr/>
          </p:nvSpPr>
          <p:spPr bwMode="auto">
            <a:xfrm>
              <a:off x="5026" y="3324"/>
              <a:ext cx="66" cy="24"/>
            </a:xfrm>
            <a:custGeom>
              <a:avLst/>
              <a:gdLst>
                <a:gd name="T0" fmla="*/ 119 w 119"/>
                <a:gd name="T1" fmla="*/ 25 h 45"/>
                <a:gd name="T2" fmla="*/ 119 w 119"/>
                <a:gd name="T3" fmla="*/ 32 h 45"/>
                <a:gd name="T4" fmla="*/ 119 w 119"/>
                <a:gd name="T5" fmla="*/ 38 h 45"/>
                <a:gd name="T6" fmla="*/ 115 w 119"/>
                <a:gd name="T7" fmla="*/ 43 h 45"/>
                <a:gd name="T8" fmla="*/ 109 w 119"/>
                <a:gd name="T9" fmla="*/ 45 h 45"/>
                <a:gd name="T10" fmla="*/ 92 w 119"/>
                <a:gd name="T11" fmla="*/ 41 h 45"/>
                <a:gd name="T12" fmla="*/ 77 w 119"/>
                <a:gd name="T13" fmla="*/ 40 h 45"/>
                <a:gd name="T14" fmla="*/ 63 w 119"/>
                <a:gd name="T15" fmla="*/ 35 h 45"/>
                <a:gd name="T16" fmla="*/ 54 w 119"/>
                <a:gd name="T17" fmla="*/ 28 h 45"/>
                <a:gd name="T18" fmla="*/ 36 w 119"/>
                <a:gd name="T19" fmla="*/ 25 h 45"/>
                <a:gd name="T20" fmla="*/ 22 w 119"/>
                <a:gd name="T21" fmla="*/ 17 h 45"/>
                <a:gd name="T22" fmla="*/ 8 w 119"/>
                <a:gd name="T23" fmla="*/ 9 h 45"/>
                <a:gd name="T24" fmla="*/ 0 w 119"/>
                <a:gd name="T25" fmla="*/ 0 h 45"/>
                <a:gd name="T26" fmla="*/ 12 w 119"/>
                <a:gd name="T27" fmla="*/ 4 h 45"/>
                <a:gd name="T28" fmla="*/ 26 w 119"/>
                <a:gd name="T29" fmla="*/ 9 h 45"/>
                <a:gd name="T30" fmla="*/ 41 w 119"/>
                <a:gd name="T31" fmla="*/ 12 h 45"/>
                <a:gd name="T32" fmla="*/ 56 w 119"/>
                <a:gd name="T33" fmla="*/ 17 h 45"/>
                <a:gd name="T34" fmla="*/ 71 w 119"/>
                <a:gd name="T35" fmla="*/ 18 h 45"/>
                <a:gd name="T36" fmla="*/ 86 w 119"/>
                <a:gd name="T37" fmla="*/ 22 h 45"/>
                <a:gd name="T38" fmla="*/ 102 w 119"/>
                <a:gd name="T39" fmla="*/ 23 h 45"/>
                <a:gd name="T40" fmla="*/ 119 w 119"/>
                <a:gd name="T41" fmla="*/ 2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9" h="45">
                  <a:moveTo>
                    <a:pt x="119" y="25"/>
                  </a:moveTo>
                  <a:lnTo>
                    <a:pt x="119" y="32"/>
                  </a:lnTo>
                  <a:lnTo>
                    <a:pt x="119" y="38"/>
                  </a:lnTo>
                  <a:lnTo>
                    <a:pt x="115" y="43"/>
                  </a:lnTo>
                  <a:lnTo>
                    <a:pt x="109" y="45"/>
                  </a:lnTo>
                  <a:lnTo>
                    <a:pt x="92" y="41"/>
                  </a:lnTo>
                  <a:lnTo>
                    <a:pt x="77" y="40"/>
                  </a:lnTo>
                  <a:lnTo>
                    <a:pt x="63" y="35"/>
                  </a:lnTo>
                  <a:lnTo>
                    <a:pt x="54" y="28"/>
                  </a:lnTo>
                  <a:lnTo>
                    <a:pt x="36" y="25"/>
                  </a:lnTo>
                  <a:lnTo>
                    <a:pt x="22" y="17"/>
                  </a:lnTo>
                  <a:lnTo>
                    <a:pt x="8" y="9"/>
                  </a:lnTo>
                  <a:lnTo>
                    <a:pt x="0" y="0"/>
                  </a:lnTo>
                  <a:lnTo>
                    <a:pt x="12" y="4"/>
                  </a:lnTo>
                  <a:lnTo>
                    <a:pt x="26" y="9"/>
                  </a:lnTo>
                  <a:lnTo>
                    <a:pt x="41" y="12"/>
                  </a:lnTo>
                  <a:lnTo>
                    <a:pt x="56" y="17"/>
                  </a:lnTo>
                  <a:lnTo>
                    <a:pt x="71" y="18"/>
                  </a:lnTo>
                  <a:lnTo>
                    <a:pt x="86" y="22"/>
                  </a:lnTo>
                  <a:lnTo>
                    <a:pt x="102" y="23"/>
                  </a:lnTo>
                  <a:lnTo>
                    <a:pt x="119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7" name="Freeform 85"/>
            <p:cNvSpPr>
              <a:spLocks/>
            </p:cNvSpPr>
            <p:nvPr/>
          </p:nvSpPr>
          <p:spPr bwMode="auto">
            <a:xfrm>
              <a:off x="4919" y="3329"/>
              <a:ext cx="40" cy="29"/>
            </a:xfrm>
            <a:custGeom>
              <a:avLst/>
              <a:gdLst>
                <a:gd name="T0" fmla="*/ 72 w 72"/>
                <a:gd name="T1" fmla="*/ 43 h 51"/>
                <a:gd name="T2" fmla="*/ 70 w 72"/>
                <a:gd name="T3" fmla="*/ 46 h 51"/>
                <a:gd name="T4" fmla="*/ 69 w 72"/>
                <a:gd name="T5" fmla="*/ 51 h 51"/>
                <a:gd name="T6" fmla="*/ 59 w 72"/>
                <a:gd name="T7" fmla="*/ 46 h 51"/>
                <a:gd name="T8" fmla="*/ 49 w 72"/>
                <a:gd name="T9" fmla="*/ 43 h 51"/>
                <a:gd name="T10" fmla="*/ 39 w 72"/>
                <a:gd name="T11" fmla="*/ 38 h 51"/>
                <a:gd name="T12" fmla="*/ 31 w 72"/>
                <a:gd name="T13" fmla="*/ 33 h 51"/>
                <a:gd name="T14" fmla="*/ 13 w 72"/>
                <a:gd name="T15" fmla="*/ 20 h 51"/>
                <a:gd name="T16" fmla="*/ 0 w 72"/>
                <a:gd name="T17" fmla="*/ 5 h 51"/>
                <a:gd name="T18" fmla="*/ 3 w 72"/>
                <a:gd name="T19" fmla="*/ 0 h 51"/>
                <a:gd name="T20" fmla="*/ 11 w 72"/>
                <a:gd name="T21" fmla="*/ 5 h 51"/>
                <a:gd name="T22" fmla="*/ 19 w 72"/>
                <a:gd name="T23" fmla="*/ 10 h 51"/>
                <a:gd name="T24" fmla="*/ 29 w 72"/>
                <a:gd name="T25" fmla="*/ 15 h 51"/>
                <a:gd name="T26" fmla="*/ 39 w 72"/>
                <a:gd name="T27" fmla="*/ 22 h 51"/>
                <a:gd name="T28" fmla="*/ 56 w 72"/>
                <a:gd name="T29" fmla="*/ 31 h 51"/>
                <a:gd name="T30" fmla="*/ 72 w 72"/>
                <a:gd name="T31" fmla="*/ 4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2" h="51">
                  <a:moveTo>
                    <a:pt x="72" y="43"/>
                  </a:moveTo>
                  <a:lnTo>
                    <a:pt x="70" y="46"/>
                  </a:lnTo>
                  <a:lnTo>
                    <a:pt x="69" y="51"/>
                  </a:lnTo>
                  <a:lnTo>
                    <a:pt x="59" y="46"/>
                  </a:lnTo>
                  <a:lnTo>
                    <a:pt x="49" y="43"/>
                  </a:lnTo>
                  <a:lnTo>
                    <a:pt x="39" y="38"/>
                  </a:lnTo>
                  <a:lnTo>
                    <a:pt x="31" y="33"/>
                  </a:lnTo>
                  <a:lnTo>
                    <a:pt x="13" y="20"/>
                  </a:lnTo>
                  <a:lnTo>
                    <a:pt x="0" y="5"/>
                  </a:lnTo>
                  <a:lnTo>
                    <a:pt x="3" y="0"/>
                  </a:lnTo>
                  <a:lnTo>
                    <a:pt x="11" y="5"/>
                  </a:lnTo>
                  <a:lnTo>
                    <a:pt x="19" y="10"/>
                  </a:lnTo>
                  <a:lnTo>
                    <a:pt x="29" y="15"/>
                  </a:lnTo>
                  <a:lnTo>
                    <a:pt x="39" y="22"/>
                  </a:lnTo>
                  <a:lnTo>
                    <a:pt x="56" y="31"/>
                  </a:lnTo>
                  <a:lnTo>
                    <a:pt x="72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8" name="Freeform 86"/>
            <p:cNvSpPr>
              <a:spLocks/>
            </p:cNvSpPr>
            <p:nvPr/>
          </p:nvSpPr>
          <p:spPr bwMode="auto">
            <a:xfrm>
              <a:off x="4966" y="3329"/>
              <a:ext cx="58" cy="29"/>
            </a:xfrm>
            <a:custGeom>
              <a:avLst/>
              <a:gdLst>
                <a:gd name="T0" fmla="*/ 102 w 105"/>
                <a:gd name="T1" fmla="*/ 38 h 51"/>
                <a:gd name="T2" fmla="*/ 105 w 105"/>
                <a:gd name="T3" fmla="*/ 43 h 51"/>
                <a:gd name="T4" fmla="*/ 105 w 105"/>
                <a:gd name="T5" fmla="*/ 51 h 51"/>
                <a:gd name="T6" fmla="*/ 90 w 105"/>
                <a:gd name="T7" fmla="*/ 50 h 51"/>
                <a:gd name="T8" fmla="*/ 75 w 105"/>
                <a:gd name="T9" fmla="*/ 48 h 51"/>
                <a:gd name="T10" fmla="*/ 60 w 105"/>
                <a:gd name="T11" fmla="*/ 41 h 51"/>
                <a:gd name="T12" fmla="*/ 47 w 105"/>
                <a:gd name="T13" fmla="*/ 36 h 51"/>
                <a:gd name="T14" fmla="*/ 32 w 105"/>
                <a:gd name="T15" fmla="*/ 26 h 51"/>
                <a:gd name="T16" fmla="*/ 21 w 105"/>
                <a:gd name="T17" fmla="*/ 18 h 51"/>
                <a:gd name="T18" fmla="*/ 9 w 105"/>
                <a:gd name="T19" fmla="*/ 8 h 51"/>
                <a:gd name="T20" fmla="*/ 0 w 105"/>
                <a:gd name="T21" fmla="*/ 0 h 51"/>
                <a:gd name="T22" fmla="*/ 9 w 105"/>
                <a:gd name="T23" fmla="*/ 5 h 51"/>
                <a:gd name="T24" fmla="*/ 23 w 105"/>
                <a:gd name="T25" fmla="*/ 10 h 51"/>
                <a:gd name="T26" fmla="*/ 34 w 105"/>
                <a:gd name="T27" fmla="*/ 15 h 51"/>
                <a:gd name="T28" fmla="*/ 47 w 105"/>
                <a:gd name="T29" fmla="*/ 22 h 51"/>
                <a:gd name="T30" fmla="*/ 60 w 105"/>
                <a:gd name="T31" fmla="*/ 25 h 51"/>
                <a:gd name="T32" fmla="*/ 74 w 105"/>
                <a:gd name="T33" fmla="*/ 30 h 51"/>
                <a:gd name="T34" fmla="*/ 87 w 105"/>
                <a:gd name="T35" fmla="*/ 33 h 51"/>
                <a:gd name="T36" fmla="*/ 102 w 105"/>
                <a:gd name="T37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5" h="51">
                  <a:moveTo>
                    <a:pt x="102" y="38"/>
                  </a:moveTo>
                  <a:lnTo>
                    <a:pt x="105" y="43"/>
                  </a:lnTo>
                  <a:lnTo>
                    <a:pt x="105" y="51"/>
                  </a:lnTo>
                  <a:lnTo>
                    <a:pt x="90" y="50"/>
                  </a:lnTo>
                  <a:lnTo>
                    <a:pt x="75" y="48"/>
                  </a:lnTo>
                  <a:lnTo>
                    <a:pt x="60" y="41"/>
                  </a:lnTo>
                  <a:lnTo>
                    <a:pt x="47" y="36"/>
                  </a:lnTo>
                  <a:lnTo>
                    <a:pt x="32" y="26"/>
                  </a:lnTo>
                  <a:lnTo>
                    <a:pt x="21" y="18"/>
                  </a:lnTo>
                  <a:lnTo>
                    <a:pt x="9" y="8"/>
                  </a:lnTo>
                  <a:lnTo>
                    <a:pt x="0" y="0"/>
                  </a:lnTo>
                  <a:lnTo>
                    <a:pt x="9" y="5"/>
                  </a:lnTo>
                  <a:lnTo>
                    <a:pt x="23" y="10"/>
                  </a:lnTo>
                  <a:lnTo>
                    <a:pt x="34" y="15"/>
                  </a:lnTo>
                  <a:lnTo>
                    <a:pt x="47" y="22"/>
                  </a:lnTo>
                  <a:lnTo>
                    <a:pt x="60" y="25"/>
                  </a:lnTo>
                  <a:lnTo>
                    <a:pt x="74" y="30"/>
                  </a:lnTo>
                  <a:lnTo>
                    <a:pt x="87" y="33"/>
                  </a:lnTo>
                  <a:lnTo>
                    <a:pt x="102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9" name="Freeform 87"/>
            <p:cNvSpPr>
              <a:spLocks/>
            </p:cNvSpPr>
            <p:nvPr/>
          </p:nvSpPr>
          <p:spPr bwMode="auto">
            <a:xfrm>
              <a:off x="3934" y="3353"/>
              <a:ext cx="47" cy="45"/>
            </a:xfrm>
            <a:custGeom>
              <a:avLst/>
              <a:gdLst>
                <a:gd name="T0" fmla="*/ 86 w 86"/>
                <a:gd name="T1" fmla="*/ 10 h 81"/>
                <a:gd name="T2" fmla="*/ 77 w 86"/>
                <a:gd name="T3" fmla="*/ 18 h 81"/>
                <a:gd name="T4" fmla="*/ 71 w 86"/>
                <a:gd name="T5" fmla="*/ 28 h 81"/>
                <a:gd name="T6" fmla="*/ 63 w 86"/>
                <a:gd name="T7" fmla="*/ 36 h 81"/>
                <a:gd name="T8" fmla="*/ 54 w 86"/>
                <a:gd name="T9" fmla="*/ 44 h 81"/>
                <a:gd name="T10" fmla="*/ 45 w 86"/>
                <a:gd name="T11" fmla="*/ 51 h 81"/>
                <a:gd name="T12" fmla="*/ 38 w 86"/>
                <a:gd name="T13" fmla="*/ 61 h 81"/>
                <a:gd name="T14" fmla="*/ 31 w 86"/>
                <a:gd name="T15" fmla="*/ 69 h 81"/>
                <a:gd name="T16" fmla="*/ 26 w 86"/>
                <a:gd name="T17" fmla="*/ 81 h 81"/>
                <a:gd name="T18" fmla="*/ 13 w 86"/>
                <a:gd name="T19" fmla="*/ 77 h 81"/>
                <a:gd name="T20" fmla="*/ 0 w 86"/>
                <a:gd name="T21" fmla="*/ 71 h 81"/>
                <a:gd name="T22" fmla="*/ 7 w 86"/>
                <a:gd name="T23" fmla="*/ 61 h 81"/>
                <a:gd name="T24" fmla="*/ 15 w 86"/>
                <a:gd name="T25" fmla="*/ 51 h 81"/>
                <a:gd name="T26" fmla="*/ 23 w 86"/>
                <a:gd name="T27" fmla="*/ 41 h 81"/>
                <a:gd name="T28" fmla="*/ 31 w 86"/>
                <a:gd name="T29" fmla="*/ 33 h 81"/>
                <a:gd name="T30" fmla="*/ 38 w 86"/>
                <a:gd name="T31" fmla="*/ 23 h 81"/>
                <a:gd name="T32" fmla="*/ 46 w 86"/>
                <a:gd name="T33" fmla="*/ 16 h 81"/>
                <a:gd name="T34" fmla="*/ 56 w 86"/>
                <a:gd name="T35" fmla="*/ 7 h 81"/>
                <a:gd name="T36" fmla="*/ 68 w 86"/>
                <a:gd name="T37" fmla="*/ 0 h 81"/>
                <a:gd name="T38" fmla="*/ 77 w 86"/>
                <a:gd name="T39" fmla="*/ 2 h 81"/>
                <a:gd name="T40" fmla="*/ 86 w 86"/>
                <a:gd name="T41" fmla="*/ 1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6" h="81">
                  <a:moveTo>
                    <a:pt x="86" y="10"/>
                  </a:moveTo>
                  <a:lnTo>
                    <a:pt x="77" y="18"/>
                  </a:lnTo>
                  <a:lnTo>
                    <a:pt x="71" y="28"/>
                  </a:lnTo>
                  <a:lnTo>
                    <a:pt x="63" y="36"/>
                  </a:lnTo>
                  <a:lnTo>
                    <a:pt x="54" y="44"/>
                  </a:lnTo>
                  <a:lnTo>
                    <a:pt x="45" y="51"/>
                  </a:lnTo>
                  <a:lnTo>
                    <a:pt x="38" y="61"/>
                  </a:lnTo>
                  <a:lnTo>
                    <a:pt x="31" y="69"/>
                  </a:lnTo>
                  <a:lnTo>
                    <a:pt x="26" y="81"/>
                  </a:lnTo>
                  <a:lnTo>
                    <a:pt x="13" y="77"/>
                  </a:lnTo>
                  <a:lnTo>
                    <a:pt x="0" y="71"/>
                  </a:lnTo>
                  <a:lnTo>
                    <a:pt x="7" y="61"/>
                  </a:lnTo>
                  <a:lnTo>
                    <a:pt x="15" y="51"/>
                  </a:lnTo>
                  <a:lnTo>
                    <a:pt x="23" y="41"/>
                  </a:lnTo>
                  <a:lnTo>
                    <a:pt x="31" y="33"/>
                  </a:lnTo>
                  <a:lnTo>
                    <a:pt x="38" y="23"/>
                  </a:lnTo>
                  <a:lnTo>
                    <a:pt x="46" y="16"/>
                  </a:lnTo>
                  <a:lnTo>
                    <a:pt x="56" y="7"/>
                  </a:lnTo>
                  <a:lnTo>
                    <a:pt x="68" y="0"/>
                  </a:lnTo>
                  <a:lnTo>
                    <a:pt x="77" y="2"/>
                  </a:lnTo>
                  <a:lnTo>
                    <a:pt x="86" y="10"/>
                  </a:lnTo>
                  <a:close/>
                </a:path>
              </a:pathLst>
            </a:custGeom>
            <a:solidFill>
              <a:srgbClr val="00F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0" name="Freeform 88"/>
            <p:cNvSpPr>
              <a:spLocks/>
            </p:cNvSpPr>
            <p:nvPr/>
          </p:nvSpPr>
          <p:spPr bwMode="auto">
            <a:xfrm>
              <a:off x="3958" y="3372"/>
              <a:ext cx="56" cy="59"/>
            </a:xfrm>
            <a:custGeom>
              <a:avLst/>
              <a:gdLst>
                <a:gd name="T0" fmla="*/ 100 w 100"/>
                <a:gd name="T1" fmla="*/ 20 h 107"/>
                <a:gd name="T2" fmla="*/ 80 w 100"/>
                <a:gd name="T3" fmla="*/ 107 h 107"/>
                <a:gd name="T4" fmla="*/ 70 w 100"/>
                <a:gd name="T5" fmla="*/ 99 h 107"/>
                <a:gd name="T6" fmla="*/ 60 w 100"/>
                <a:gd name="T7" fmla="*/ 92 h 107"/>
                <a:gd name="T8" fmla="*/ 51 w 100"/>
                <a:gd name="T9" fmla="*/ 84 h 107"/>
                <a:gd name="T10" fmla="*/ 41 w 100"/>
                <a:gd name="T11" fmla="*/ 79 h 107"/>
                <a:gd name="T12" fmla="*/ 29 w 100"/>
                <a:gd name="T13" fmla="*/ 71 h 107"/>
                <a:gd name="T14" fmla="*/ 19 w 100"/>
                <a:gd name="T15" fmla="*/ 66 h 107"/>
                <a:gd name="T16" fmla="*/ 9 w 100"/>
                <a:gd name="T17" fmla="*/ 61 h 107"/>
                <a:gd name="T18" fmla="*/ 0 w 100"/>
                <a:gd name="T19" fmla="*/ 57 h 107"/>
                <a:gd name="T20" fmla="*/ 9 w 100"/>
                <a:gd name="T21" fmla="*/ 46 h 107"/>
                <a:gd name="T22" fmla="*/ 21 w 100"/>
                <a:gd name="T23" fmla="*/ 34 h 107"/>
                <a:gd name="T24" fmla="*/ 32 w 100"/>
                <a:gd name="T25" fmla="*/ 20 h 107"/>
                <a:gd name="T26" fmla="*/ 46 w 100"/>
                <a:gd name="T27" fmla="*/ 11 h 107"/>
                <a:gd name="T28" fmla="*/ 59 w 100"/>
                <a:gd name="T29" fmla="*/ 3 h 107"/>
                <a:gd name="T30" fmla="*/ 72 w 100"/>
                <a:gd name="T31" fmla="*/ 0 h 107"/>
                <a:gd name="T32" fmla="*/ 85 w 100"/>
                <a:gd name="T33" fmla="*/ 5 h 107"/>
                <a:gd name="T34" fmla="*/ 100 w 100"/>
                <a:gd name="T35" fmla="*/ 20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0" h="107">
                  <a:moveTo>
                    <a:pt x="100" y="20"/>
                  </a:moveTo>
                  <a:lnTo>
                    <a:pt x="80" y="107"/>
                  </a:lnTo>
                  <a:lnTo>
                    <a:pt x="70" y="99"/>
                  </a:lnTo>
                  <a:lnTo>
                    <a:pt x="60" y="92"/>
                  </a:lnTo>
                  <a:lnTo>
                    <a:pt x="51" y="84"/>
                  </a:lnTo>
                  <a:lnTo>
                    <a:pt x="41" y="79"/>
                  </a:lnTo>
                  <a:lnTo>
                    <a:pt x="29" y="71"/>
                  </a:lnTo>
                  <a:lnTo>
                    <a:pt x="19" y="66"/>
                  </a:lnTo>
                  <a:lnTo>
                    <a:pt x="9" y="61"/>
                  </a:lnTo>
                  <a:lnTo>
                    <a:pt x="0" y="57"/>
                  </a:lnTo>
                  <a:lnTo>
                    <a:pt x="9" y="46"/>
                  </a:lnTo>
                  <a:lnTo>
                    <a:pt x="21" y="34"/>
                  </a:lnTo>
                  <a:lnTo>
                    <a:pt x="32" y="20"/>
                  </a:lnTo>
                  <a:lnTo>
                    <a:pt x="46" y="11"/>
                  </a:lnTo>
                  <a:lnTo>
                    <a:pt x="59" y="3"/>
                  </a:lnTo>
                  <a:lnTo>
                    <a:pt x="72" y="0"/>
                  </a:lnTo>
                  <a:lnTo>
                    <a:pt x="85" y="5"/>
                  </a:lnTo>
                  <a:lnTo>
                    <a:pt x="100" y="20"/>
                  </a:lnTo>
                  <a:close/>
                </a:path>
              </a:pathLst>
            </a:custGeom>
            <a:solidFill>
              <a:srgbClr val="FF00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1" name="Freeform 89"/>
            <p:cNvSpPr>
              <a:spLocks/>
            </p:cNvSpPr>
            <p:nvPr/>
          </p:nvSpPr>
          <p:spPr bwMode="auto">
            <a:xfrm>
              <a:off x="4300" y="3386"/>
              <a:ext cx="436" cy="184"/>
            </a:xfrm>
            <a:custGeom>
              <a:avLst/>
              <a:gdLst>
                <a:gd name="T0" fmla="*/ 783 w 783"/>
                <a:gd name="T1" fmla="*/ 171 h 329"/>
                <a:gd name="T2" fmla="*/ 782 w 783"/>
                <a:gd name="T3" fmla="*/ 217 h 329"/>
                <a:gd name="T4" fmla="*/ 770 w 783"/>
                <a:gd name="T5" fmla="*/ 260 h 329"/>
                <a:gd name="T6" fmla="*/ 746 w 783"/>
                <a:gd name="T7" fmla="*/ 300 h 329"/>
                <a:gd name="T8" fmla="*/ 723 w 783"/>
                <a:gd name="T9" fmla="*/ 324 h 329"/>
                <a:gd name="T10" fmla="*/ 704 w 783"/>
                <a:gd name="T11" fmla="*/ 328 h 329"/>
                <a:gd name="T12" fmla="*/ 693 w 783"/>
                <a:gd name="T13" fmla="*/ 313 h 329"/>
                <a:gd name="T14" fmla="*/ 711 w 783"/>
                <a:gd name="T15" fmla="*/ 295 h 329"/>
                <a:gd name="T16" fmla="*/ 732 w 783"/>
                <a:gd name="T17" fmla="*/ 272 h 329"/>
                <a:gd name="T18" fmla="*/ 747 w 783"/>
                <a:gd name="T19" fmla="*/ 240 h 329"/>
                <a:gd name="T20" fmla="*/ 752 w 783"/>
                <a:gd name="T21" fmla="*/ 206 h 329"/>
                <a:gd name="T22" fmla="*/ 752 w 783"/>
                <a:gd name="T23" fmla="*/ 170 h 329"/>
                <a:gd name="T24" fmla="*/ 726 w 783"/>
                <a:gd name="T25" fmla="*/ 112 h 329"/>
                <a:gd name="T26" fmla="*/ 663 w 783"/>
                <a:gd name="T27" fmla="*/ 61 h 329"/>
                <a:gd name="T28" fmla="*/ 579 w 783"/>
                <a:gd name="T29" fmla="*/ 36 h 329"/>
                <a:gd name="T30" fmla="*/ 494 w 783"/>
                <a:gd name="T31" fmla="*/ 26 h 329"/>
                <a:gd name="T32" fmla="*/ 399 w 783"/>
                <a:gd name="T33" fmla="*/ 25 h 329"/>
                <a:gd name="T34" fmla="*/ 301 w 783"/>
                <a:gd name="T35" fmla="*/ 40 h 329"/>
                <a:gd name="T36" fmla="*/ 208 w 783"/>
                <a:gd name="T37" fmla="*/ 66 h 329"/>
                <a:gd name="T38" fmla="*/ 117 w 783"/>
                <a:gd name="T39" fmla="*/ 92 h 329"/>
                <a:gd name="T40" fmla="*/ 61 w 783"/>
                <a:gd name="T41" fmla="*/ 99 h 329"/>
                <a:gd name="T42" fmla="*/ 43 w 783"/>
                <a:gd name="T43" fmla="*/ 101 h 329"/>
                <a:gd name="T44" fmla="*/ 27 w 783"/>
                <a:gd name="T45" fmla="*/ 105 h 329"/>
                <a:gd name="T46" fmla="*/ 9 w 783"/>
                <a:gd name="T47" fmla="*/ 110 h 329"/>
                <a:gd name="T48" fmla="*/ 89 w 783"/>
                <a:gd name="T49" fmla="*/ 84 h 329"/>
                <a:gd name="T50" fmla="*/ 125 w 783"/>
                <a:gd name="T51" fmla="*/ 66 h 329"/>
                <a:gd name="T52" fmla="*/ 191 w 783"/>
                <a:gd name="T53" fmla="*/ 46 h 329"/>
                <a:gd name="T54" fmla="*/ 259 w 783"/>
                <a:gd name="T55" fmla="*/ 28 h 329"/>
                <a:gd name="T56" fmla="*/ 326 w 783"/>
                <a:gd name="T57" fmla="*/ 8 h 329"/>
                <a:gd name="T58" fmla="*/ 418 w 783"/>
                <a:gd name="T59" fmla="*/ 0 h 329"/>
                <a:gd name="T60" fmla="*/ 540 w 783"/>
                <a:gd name="T61" fmla="*/ 3 h 329"/>
                <a:gd name="T62" fmla="*/ 655 w 783"/>
                <a:gd name="T63" fmla="*/ 30 h 329"/>
                <a:gd name="T64" fmla="*/ 747 w 783"/>
                <a:gd name="T65" fmla="*/ 9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83" h="329">
                  <a:moveTo>
                    <a:pt x="780" y="150"/>
                  </a:moveTo>
                  <a:lnTo>
                    <a:pt x="783" y="171"/>
                  </a:lnTo>
                  <a:lnTo>
                    <a:pt x="783" y="194"/>
                  </a:lnTo>
                  <a:lnTo>
                    <a:pt x="782" y="217"/>
                  </a:lnTo>
                  <a:lnTo>
                    <a:pt x="778" y="240"/>
                  </a:lnTo>
                  <a:lnTo>
                    <a:pt x="770" y="260"/>
                  </a:lnTo>
                  <a:lnTo>
                    <a:pt x="760" y="281"/>
                  </a:lnTo>
                  <a:lnTo>
                    <a:pt x="746" y="300"/>
                  </a:lnTo>
                  <a:lnTo>
                    <a:pt x="731" y="319"/>
                  </a:lnTo>
                  <a:lnTo>
                    <a:pt x="723" y="324"/>
                  </a:lnTo>
                  <a:lnTo>
                    <a:pt x="714" y="329"/>
                  </a:lnTo>
                  <a:lnTo>
                    <a:pt x="704" y="328"/>
                  </a:lnTo>
                  <a:lnTo>
                    <a:pt x="696" y="326"/>
                  </a:lnTo>
                  <a:lnTo>
                    <a:pt x="693" y="313"/>
                  </a:lnTo>
                  <a:lnTo>
                    <a:pt x="701" y="303"/>
                  </a:lnTo>
                  <a:lnTo>
                    <a:pt x="711" y="295"/>
                  </a:lnTo>
                  <a:lnTo>
                    <a:pt x="723" y="286"/>
                  </a:lnTo>
                  <a:lnTo>
                    <a:pt x="732" y="272"/>
                  </a:lnTo>
                  <a:lnTo>
                    <a:pt x="742" y="257"/>
                  </a:lnTo>
                  <a:lnTo>
                    <a:pt x="747" y="240"/>
                  </a:lnTo>
                  <a:lnTo>
                    <a:pt x="752" y="224"/>
                  </a:lnTo>
                  <a:lnTo>
                    <a:pt x="752" y="206"/>
                  </a:lnTo>
                  <a:lnTo>
                    <a:pt x="754" y="188"/>
                  </a:lnTo>
                  <a:lnTo>
                    <a:pt x="752" y="170"/>
                  </a:lnTo>
                  <a:lnTo>
                    <a:pt x="750" y="153"/>
                  </a:lnTo>
                  <a:lnTo>
                    <a:pt x="726" y="112"/>
                  </a:lnTo>
                  <a:lnTo>
                    <a:pt x="698" y="82"/>
                  </a:lnTo>
                  <a:lnTo>
                    <a:pt x="663" y="61"/>
                  </a:lnTo>
                  <a:lnTo>
                    <a:pt x="624" y="48"/>
                  </a:lnTo>
                  <a:lnTo>
                    <a:pt x="579" y="36"/>
                  </a:lnTo>
                  <a:lnTo>
                    <a:pt x="537" y="31"/>
                  </a:lnTo>
                  <a:lnTo>
                    <a:pt x="494" y="26"/>
                  </a:lnTo>
                  <a:lnTo>
                    <a:pt x="451" y="23"/>
                  </a:lnTo>
                  <a:lnTo>
                    <a:pt x="399" y="25"/>
                  </a:lnTo>
                  <a:lnTo>
                    <a:pt x="351" y="31"/>
                  </a:lnTo>
                  <a:lnTo>
                    <a:pt x="301" y="40"/>
                  </a:lnTo>
                  <a:lnTo>
                    <a:pt x="255" y="54"/>
                  </a:lnTo>
                  <a:lnTo>
                    <a:pt x="208" y="66"/>
                  </a:lnTo>
                  <a:lnTo>
                    <a:pt x="163" y="81"/>
                  </a:lnTo>
                  <a:lnTo>
                    <a:pt x="117" y="92"/>
                  </a:lnTo>
                  <a:lnTo>
                    <a:pt x="71" y="105"/>
                  </a:lnTo>
                  <a:lnTo>
                    <a:pt x="61" y="99"/>
                  </a:lnTo>
                  <a:lnTo>
                    <a:pt x="51" y="99"/>
                  </a:lnTo>
                  <a:lnTo>
                    <a:pt x="43" y="101"/>
                  </a:lnTo>
                  <a:lnTo>
                    <a:pt x="35" y="104"/>
                  </a:lnTo>
                  <a:lnTo>
                    <a:pt x="27" y="105"/>
                  </a:lnTo>
                  <a:lnTo>
                    <a:pt x="19" y="109"/>
                  </a:lnTo>
                  <a:lnTo>
                    <a:pt x="9" y="110"/>
                  </a:lnTo>
                  <a:lnTo>
                    <a:pt x="0" y="112"/>
                  </a:lnTo>
                  <a:lnTo>
                    <a:pt x="89" y="84"/>
                  </a:lnTo>
                  <a:lnTo>
                    <a:pt x="93" y="76"/>
                  </a:lnTo>
                  <a:lnTo>
                    <a:pt x="125" y="66"/>
                  </a:lnTo>
                  <a:lnTo>
                    <a:pt x="158" y="56"/>
                  </a:lnTo>
                  <a:lnTo>
                    <a:pt x="191" y="46"/>
                  </a:lnTo>
                  <a:lnTo>
                    <a:pt x="226" y="38"/>
                  </a:lnTo>
                  <a:lnTo>
                    <a:pt x="259" y="28"/>
                  </a:lnTo>
                  <a:lnTo>
                    <a:pt x="292" y="18"/>
                  </a:lnTo>
                  <a:lnTo>
                    <a:pt x="326" y="8"/>
                  </a:lnTo>
                  <a:lnTo>
                    <a:pt x="361" y="2"/>
                  </a:lnTo>
                  <a:lnTo>
                    <a:pt x="418" y="0"/>
                  </a:lnTo>
                  <a:lnTo>
                    <a:pt x="479" y="0"/>
                  </a:lnTo>
                  <a:lnTo>
                    <a:pt x="540" y="3"/>
                  </a:lnTo>
                  <a:lnTo>
                    <a:pt x="601" y="13"/>
                  </a:lnTo>
                  <a:lnTo>
                    <a:pt x="655" y="30"/>
                  </a:lnTo>
                  <a:lnTo>
                    <a:pt x="706" y="56"/>
                  </a:lnTo>
                  <a:lnTo>
                    <a:pt x="747" y="96"/>
                  </a:lnTo>
                  <a:lnTo>
                    <a:pt x="780" y="1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" name="Freeform 90"/>
            <p:cNvSpPr>
              <a:spLocks/>
            </p:cNvSpPr>
            <p:nvPr/>
          </p:nvSpPr>
          <p:spPr bwMode="auto">
            <a:xfrm>
              <a:off x="5126" y="3403"/>
              <a:ext cx="342" cy="214"/>
            </a:xfrm>
            <a:custGeom>
              <a:avLst/>
              <a:gdLst>
                <a:gd name="T0" fmla="*/ 611 w 614"/>
                <a:gd name="T1" fmla="*/ 131 h 385"/>
                <a:gd name="T2" fmla="*/ 558 w 614"/>
                <a:gd name="T3" fmla="*/ 122 h 385"/>
                <a:gd name="T4" fmla="*/ 469 w 614"/>
                <a:gd name="T5" fmla="*/ 85 h 385"/>
                <a:gd name="T6" fmla="*/ 380 w 614"/>
                <a:gd name="T7" fmla="*/ 54 h 385"/>
                <a:gd name="T8" fmla="*/ 287 w 614"/>
                <a:gd name="T9" fmla="*/ 33 h 385"/>
                <a:gd name="T10" fmla="*/ 211 w 614"/>
                <a:gd name="T11" fmla="*/ 31 h 385"/>
                <a:gd name="T12" fmla="*/ 157 w 614"/>
                <a:gd name="T13" fmla="*/ 33 h 385"/>
                <a:gd name="T14" fmla="*/ 104 w 614"/>
                <a:gd name="T15" fmla="*/ 38 h 385"/>
                <a:gd name="T16" fmla="*/ 56 w 614"/>
                <a:gd name="T17" fmla="*/ 59 h 385"/>
                <a:gd name="T18" fmla="*/ 35 w 614"/>
                <a:gd name="T19" fmla="*/ 92 h 385"/>
                <a:gd name="T20" fmla="*/ 38 w 614"/>
                <a:gd name="T21" fmla="*/ 118 h 385"/>
                <a:gd name="T22" fmla="*/ 46 w 614"/>
                <a:gd name="T23" fmla="*/ 146 h 385"/>
                <a:gd name="T24" fmla="*/ 58 w 614"/>
                <a:gd name="T25" fmla="*/ 173 h 385"/>
                <a:gd name="T26" fmla="*/ 78 w 614"/>
                <a:gd name="T27" fmla="*/ 212 h 385"/>
                <a:gd name="T28" fmla="*/ 111 w 614"/>
                <a:gd name="T29" fmla="*/ 261 h 385"/>
                <a:gd name="T30" fmla="*/ 148 w 614"/>
                <a:gd name="T31" fmla="*/ 312 h 385"/>
                <a:gd name="T32" fmla="*/ 183 w 614"/>
                <a:gd name="T33" fmla="*/ 360 h 385"/>
                <a:gd name="T34" fmla="*/ 168 w 614"/>
                <a:gd name="T35" fmla="*/ 357 h 385"/>
                <a:gd name="T36" fmla="*/ 112 w 614"/>
                <a:gd name="T37" fmla="*/ 298 h 385"/>
                <a:gd name="T38" fmla="*/ 63 w 614"/>
                <a:gd name="T39" fmla="*/ 232 h 385"/>
                <a:gd name="T40" fmla="*/ 22 w 614"/>
                <a:gd name="T41" fmla="*/ 164 h 385"/>
                <a:gd name="T42" fmla="*/ 2 w 614"/>
                <a:gd name="T43" fmla="*/ 120 h 385"/>
                <a:gd name="T44" fmla="*/ 0 w 614"/>
                <a:gd name="T45" fmla="*/ 100 h 385"/>
                <a:gd name="T46" fmla="*/ 2 w 614"/>
                <a:gd name="T47" fmla="*/ 82 h 385"/>
                <a:gd name="T48" fmla="*/ 7 w 614"/>
                <a:gd name="T49" fmla="*/ 62 h 385"/>
                <a:gd name="T50" fmla="*/ 40 w 614"/>
                <a:gd name="T51" fmla="*/ 29 h 385"/>
                <a:gd name="T52" fmla="*/ 109 w 614"/>
                <a:gd name="T53" fmla="*/ 5 h 385"/>
                <a:gd name="T54" fmla="*/ 186 w 614"/>
                <a:gd name="T55" fmla="*/ 0 h 385"/>
                <a:gd name="T56" fmla="*/ 265 w 614"/>
                <a:gd name="T57" fmla="*/ 5 h 385"/>
                <a:gd name="T58" fmla="*/ 344 w 614"/>
                <a:gd name="T59" fmla="*/ 15 h 385"/>
                <a:gd name="T60" fmla="*/ 425 w 614"/>
                <a:gd name="T61" fmla="*/ 38 h 385"/>
                <a:gd name="T62" fmla="*/ 500 w 614"/>
                <a:gd name="T63" fmla="*/ 69 h 385"/>
                <a:gd name="T64" fmla="*/ 576 w 614"/>
                <a:gd name="T65" fmla="*/ 10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4" h="385">
                  <a:moveTo>
                    <a:pt x="614" y="122"/>
                  </a:moveTo>
                  <a:lnTo>
                    <a:pt x="611" y="131"/>
                  </a:lnTo>
                  <a:lnTo>
                    <a:pt x="604" y="138"/>
                  </a:lnTo>
                  <a:lnTo>
                    <a:pt x="558" y="122"/>
                  </a:lnTo>
                  <a:lnTo>
                    <a:pt x="514" y="103"/>
                  </a:lnTo>
                  <a:lnTo>
                    <a:pt x="469" y="85"/>
                  </a:lnTo>
                  <a:lnTo>
                    <a:pt x="426" y="71"/>
                  </a:lnTo>
                  <a:lnTo>
                    <a:pt x="380" y="54"/>
                  </a:lnTo>
                  <a:lnTo>
                    <a:pt x="334" y="43"/>
                  </a:lnTo>
                  <a:lnTo>
                    <a:pt x="287" y="33"/>
                  </a:lnTo>
                  <a:lnTo>
                    <a:pt x="239" y="31"/>
                  </a:lnTo>
                  <a:lnTo>
                    <a:pt x="211" y="31"/>
                  </a:lnTo>
                  <a:lnTo>
                    <a:pt x="185" y="33"/>
                  </a:lnTo>
                  <a:lnTo>
                    <a:pt x="157" y="33"/>
                  </a:lnTo>
                  <a:lnTo>
                    <a:pt x="130" y="34"/>
                  </a:lnTo>
                  <a:lnTo>
                    <a:pt x="104" y="38"/>
                  </a:lnTo>
                  <a:lnTo>
                    <a:pt x="79" y="46"/>
                  </a:lnTo>
                  <a:lnTo>
                    <a:pt x="56" y="59"/>
                  </a:lnTo>
                  <a:lnTo>
                    <a:pt x="38" y="79"/>
                  </a:lnTo>
                  <a:lnTo>
                    <a:pt x="35" y="92"/>
                  </a:lnTo>
                  <a:lnTo>
                    <a:pt x="35" y="105"/>
                  </a:lnTo>
                  <a:lnTo>
                    <a:pt x="38" y="118"/>
                  </a:lnTo>
                  <a:lnTo>
                    <a:pt x="43" y="133"/>
                  </a:lnTo>
                  <a:lnTo>
                    <a:pt x="46" y="146"/>
                  </a:lnTo>
                  <a:lnTo>
                    <a:pt x="53" y="159"/>
                  </a:lnTo>
                  <a:lnTo>
                    <a:pt x="58" y="173"/>
                  </a:lnTo>
                  <a:lnTo>
                    <a:pt x="65" y="187"/>
                  </a:lnTo>
                  <a:lnTo>
                    <a:pt x="78" y="212"/>
                  </a:lnTo>
                  <a:lnTo>
                    <a:pt x="94" y="237"/>
                  </a:lnTo>
                  <a:lnTo>
                    <a:pt x="111" y="261"/>
                  </a:lnTo>
                  <a:lnTo>
                    <a:pt x="130" y="288"/>
                  </a:lnTo>
                  <a:lnTo>
                    <a:pt x="148" y="312"/>
                  </a:lnTo>
                  <a:lnTo>
                    <a:pt x="167" y="337"/>
                  </a:lnTo>
                  <a:lnTo>
                    <a:pt x="183" y="360"/>
                  </a:lnTo>
                  <a:lnTo>
                    <a:pt x="198" y="385"/>
                  </a:lnTo>
                  <a:lnTo>
                    <a:pt x="168" y="357"/>
                  </a:lnTo>
                  <a:lnTo>
                    <a:pt x="140" y="329"/>
                  </a:lnTo>
                  <a:lnTo>
                    <a:pt x="112" y="298"/>
                  </a:lnTo>
                  <a:lnTo>
                    <a:pt x="88" y="266"/>
                  </a:lnTo>
                  <a:lnTo>
                    <a:pt x="63" y="232"/>
                  </a:lnTo>
                  <a:lnTo>
                    <a:pt x="42" y="199"/>
                  </a:lnTo>
                  <a:lnTo>
                    <a:pt x="22" y="164"/>
                  </a:lnTo>
                  <a:lnTo>
                    <a:pt x="7" y="130"/>
                  </a:lnTo>
                  <a:lnTo>
                    <a:pt x="2" y="120"/>
                  </a:lnTo>
                  <a:lnTo>
                    <a:pt x="2" y="110"/>
                  </a:lnTo>
                  <a:lnTo>
                    <a:pt x="0" y="100"/>
                  </a:lnTo>
                  <a:lnTo>
                    <a:pt x="2" y="92"/>
                  </a:lnTo>
                  <a:lnTo>
                    <a:pt x="2" y="82"/>
                  </a:lnTo>
                  <a:lnTo>
                    <a:pt x="5" y="72"/>
                  </a:lnTo>
                  <a:lnTo>
                    <a:pt x="7" y="62"/>
                  </a:lnTo>
                  <a:lnTo>
                    <a:pt x="12" y="54"/>
                  </a:lnTo>
                  <a:lnTo>
                    <a:pt x="40" y="29"/>
                  </a:lnTo>
                  <a:lnTo>
                    <a:pt x="74" y="15"/>
                  </a:lnTo>
                  <a:lnTo>
                    <a:pt x="109" y="5"/>
                  </a:lnTo>
                  <a:lnTo>
                    <a:pt x="148" y="1"/>
                  </a:lnTo>
                  <a:lnTo>
                    <a:pt x="186" y="0"/>
                  </a:lnTo>
                  <a:lnTo>
                    <a:pt x="226" y="1"/>
                  </a:lnTo>
                  <a:lnTo>
                    <a:pt x="265" y="5"/>
                  </a:lnTo>
                  <a:lnTo>
                    <a:pt x="305" y="8"/>
                  </a:lnTo>
                  <a:lnTo>
                    <a:pt x="344" y="15"/>
                  </a:lnTo>
                  <a:lnTo>
                    <a:pt x="385" y="26"/>
                  </a:lnTo>
                  <a:lnTo>
                    <a:pt x="425" y="38"/>
                  </a:lnTo>
                  <a:lnTo>
                    <a:pt x="464" y="54"/>
                  </a:lnTo>
                  <a:lnTo>
                    <a:pt x="500" y="69"/>
                  </a:lnTo>
                  <a:lnTo>
                    <a:pt x="538" y="85"/>
                  </a:lnTo>
                  <a:lnTo>
                    <a:pt x="576" y="103"/>
                  </a:lnTo>
                  <a:lnTo>
                    <a:pt x="614" y="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3" name="Freeform 91"/>
            <p:cNvSpPr>
              <a:spLocks/>
            </p:cNvSpPr>
            <p:nvPr/>
          </p:nvSpPr>
          <p:spPr bwMode="auto">
            <a:xfrm>
              <a:off x="4729" y="3454"/>
              <a:ext cx="446" cy="140"/>
            </a:xfrm>
            <a:custGeom>
              <a:avLst/>
              <a:gdLst>
                <a:gd name="T0" fmla="*/ 699 w 799"/>
                <a:gd name="T1" fmla="*/ 113 h 250"/>
                <a:gd name="T2" fmla="*/ 799 w 799"/>
                <a:gd name="T3" fmla="*/ 230 h 250"/>
                <a:gd name="T4" fmla="*/ 794 w 799"/>
                <a:gd name="T5" fmla="*/ 243 h 250"/>
                <a:gd name="T6" fmla="*/ 783 w 799"/>
                <a:gd name="T7" fmla="*/ 250 h 250"/>
                <a:gd name="T8" fmla="*/ 776 w 799"/>
                <a:gd name="T9" fmla="*/ 250 h 250"/>
                <a:gd name="T10" fmla="*/ 755 w 799"/>
                <a:gd name="T11" fmla="*/ 224 h 250"/>
                <a:gd name="T12" fmla="*/ 733 w 799"/>
                <a:gd name="T13" fmla="*/ 199 h 250"/>
                <a:gd name="T14" fmla="*/ 712 w 799"/>
                <a:gd name="T15" fmla="*/ 171 h 250"/>
                <a:gd name="T16" fmla="*/ 692 w 799"/>
                <a:gd name="T17" fmla="*/ 146 h 250"/>
                <a:gd name="T18" fmla="*/ 669 w 799"/>
                <a:gd name="T19" fmla="*/ 122 h 250"/>
                <a:gd name="T20" fmla="*/ 646 w 799"/>
                <a:gd name="T21" fmla="*/ 102 h 250"/>
                <a:gd name="T22" fmla="*/ 618 w 799"/>
                <a:gd name="T23" fmla="*/ 84 h 250"/>
                <a:gd name="T24" fmla="*/ 590 w 799"/>
                <a:gd name="T25" fmla="*/ 74 h 250"/>
                <a:gd name="T26" fmla="*/ 554 w 799"/>
                <a:gd name="T27" fmla="*/ 57 h 250"/>
                <a:gd name="T28" fmla="*/ 516 w 799"/>
                <a:gd name="T29" fmla="*/ 46 h 250"/>
                <a:gd name="T30" fmla="*/ 477 w 799"/>
                <a:gd name="T31" fmla="*/ 38 h 250"/>
                <a:gd name="T32" fmla="*/ 439 w 799"/>
                <a:gd name="T33" fmla="*/ 34 h 250"/>
                <a:gd name="T34" fmla="*/ 400 w 799"/>
                <a:gd name="T35" fmla="*/ 34 h 250"/>
                <a:gd name="T36" fmla="*/ 360 w 799"/>
                <a:gd name="T37" fmla="*/ 39 h 250"/>
                <a:gd name="T38" fmla="*/ 321 w 799"/>
                <a:gd name="T39" fmla="*/ 49 h 250"/>
                <a:gd name="T40" fmla="*/ 286 w 799"/>
                <a:gd name="T41" fmla="*/ 64 h 250"/>
                <a:gd name="T42" fmla="*/ 250 w 799"/>
                <a:gd name="T43" fmla="*/ 81 h 250"/>
                <a:gd name="T44" fmla="*/ 214 w 799"/>
                <a:gd name="T45" fmla="*/ 100 h 250"/>
                <a:gd name="T46" fmla="*/ 178 w 799"/>
                <a:gd name="T47" fmla="*/ 120 h 250"/>
                <a:gd name="T48" fmla="*/ 143 w 799"/>
                <a:gd name="T49" fmla="*/ 143 h 250"/>
                <a:gd name="T50" fmla="*/ 107 w 799"/>
                <a:gd name="T51" fmla="*/ 163 h 250"/>
                <a:gd name="T52" fmla="*/ 71 w 799"/>
                <a:gd name="T53" fmla="*/ 184 h 250"/>
                <a:gd name="T54" fmla="*/ 34 w 799"/>
                <a:gd name="T55" fmla="*/ 204 h 250"/>
                <a:gd name="T56" fmla="*/ 0 w 799"/>
                <a:gd name="T57" fmla="*/ 222 h 250"/>
                <a:gd name="T58" fmla="*/ 5 w 799"/>
                <a:gd name="T59" fmla="*/ 217 h 250"/>
                <a:gd name="T60" fmla="*/ 10 w 799"/>
                <a:gd name="T61" fmla="*/ 214 h 250"/>
                <a:gd name="T62" fmla="*/ 15 w 799"/>
                <a:gd name="T63" fmla="*/ 209 h 250"/>
                <a:gd name="T64" fmla="*/ 25 w 799"/>
                <a:gd name="T65" fmla="*/ 207 h 250"/>
                <a:gd name="T66" fmla="*/ 69 w 799"/>
                <a:gd name="T67" fmla="*/ 166 h 250"/>
                <a:gd name="T68" fmla="*/ 117 w 799"/>
                <a:gd name="T69" fmla="*/ 128 h 250"/>
                <a:gd name="T70" fmla="*/ 166 w 799"/>
                <a:gd name="T71" fmla="*/ 92 h 250"/>
                <a:gd name="T72" fmla="*/ 219 w 799"/>
                <a:gd name="T73" fmla="*/ 62 h 250"/>
                <a:gd name="T74" fmla="*/ 271 w 799"/>
                <a:gd name="T75" fmla="*/ 36 h 250"/>
                <a:gd name="T76" fmla="*/ 329 w 799"/>
                <a:gd name="T77" fmla="*/ 16 h 250"/>
                <a:gd name="T78" fmla="*/ 388 w 799"/>
                <a:gd name="T79" fmla="*/ 3 h 250"/>
                <a:gd name="T80" fmla="*/ 451 w 799"/>
                <a:gd name="T81" fmla="*/ 0 h 250"/>
                <a:gd name="T82" fmla="*/ 483 w 799"/>
                <a:gd name="T83" fmla="*/ 6 h 250"/>
                <a:gd name="T84" fmla="*/ 516 w 799"/>
                <a:gd name="T85" fmla="*/ 15 h 250"/>
                <a:gd name="T86" fmla="*/ 549 w 799"/>
                <a:gd name="T87" fmla="*/ 25 h 250"/>
                <a:gd name="T88" fmla="*/ 584 w 799"/>
                <a:gd name="T89" fmla="*/ 36 h 250"/>
                <a:gd name="T90" fmla="*/ 613 w 799"/>
                <a:gd name="T91" fmla="*/ 49 h 250"/>
                <a:gd name="T92" fmla="*/ 645 w 799"/>
                <a:gd name="T93" fmla="*/ 67 h 250"/>
                <a:gd name="T94" fmla="*/ 673 w 799"/>
                <a:gd name="T95" fmla="*/ 87 h 250"/>
                <a:gd name="T96" fmla="*/ 699 w 799"/>
                <a:gd name="T97" fmla="*/ 113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9" h="250">
                  <a:moveTo>
                    <a:pt x="699" y="113"/>
                  </a:moveTo>
                  <a:lnTo>
                    <a:pt x="799" y="230"/>
                  </a:lnTo>
                  <a:lnTo>
                    <a:pt x="794" y="243"/>
                  </a:lnTo>
                  <a:lnTo>
                    <a:pt x="783" y="250"/>
                  </a:lnTo>
                  <a:lnTo>
                    <a:pt x="776" y="250"/>
                  </a:lnTo>
                  <a:lnTo>
                    <a:pt x="755" y="224"/>
                  </a:lnTo>
                  <a:lnTo>
                    <a:pt x="733" y="199"/>
                  </a:lnTo>
                  <a:lnTo>
                    <a:pt x="712" y="171"/>
                  </a:lnTo>
                  <a:lnTo>
                    <a:pt x="692" y="146"/>
                  </a:lnTo>
                  <a:lnTo>
                    <a:pt x="669" y="122"/>
                  </a:lnTo>
                  <a:lnTo>
                    <a:pt x="646" y="102"/>
                  </a:lnTo>
                  <a:lnTo>
                    <a:pt x="618" y="84"/>
                  </a:lnTo>
                  <a:lnTo>
                    <a:pt x="590" y="74"/>
                  </a:lnTo>
                  <a:lnTo>
                    <a:pt x="554" y="57"/>
                  </a:lnTo>
                  <a:lnTo>
                    <a:pt x="516" y="46"/>
                  </a:lnTo>
                  <a:lnTo>
                    <a:pt x="477" y="38"/>
                  </a:lnTo>
                  <a:lnTo>
                    <a:pt x="439" y="34"/>
                  </a:lnTo>
                  <a:lnTo>
                    <a:pt x="400" y="34"/>
                  </a:lnTo>
                  <a:lnTo>
                    <a:pt x="360" y="39"/>
                  </a:lnTo>
                  <a:lnTo>
                    <a:pt x="321" y="49"/>
                  </a:lnTo>
                  <a:lnTo>
                    <a:pt x="286" y="64"/>
                  </a:lnTo>
                  <a:lnTo>
                    <a:pt x="250" y="81"/>
                  </a:lnTo>
                  <a:lnTo>
                    <a:pt x="214" y="100"/>
                  </a:lnTo>
                  <a:lnTo>
                    <a:pt x="178" y="120"/>
                  </a:lnTo>
                  <a:lnTo>
                    <a:pt x="143" y="143"/>
                  </a:lnTo>
                  <a:lnTo>
                    <a:pt x="107" y="163"/>
                  </a:lnTo>
                  <a:lnTo>
                    <a:pt x="71" y="184"/>
                  </a:lnTo>
                  <a:lnTo>
                    <a:pt x="34" y="204"/>
                  </a:lnTo>
                  <a:lnTo>
                    <a:pt x="0" y="222"/>
                  </a:lnTo>
                  <a:lnTo>
                    <a:pt x="5" y="217"/>
                  </a:lnTo>
                  <a:lnTo>
                    <a:pt x="10" y="214"/>
                  </a:lnTo>
                  <a:lnTo>
                    <a:pt x="15" y="209"/>
                  </a:lnTo>
                  <a:lnTo>
                    <a:pt x="25" y="207"/>
                  </a:lnTo>
                  <a:lnTo>
                    <a:pt x="69" y="166"/>
                  </a:lnTo>
                  <a:lnTo>
                    <a:pt x="117" y="128"/>
                  </a:lnTo>
                  <a:lnTo>
                    <a:pt x="166" y="92"/>
                  </a:lnTo>
                  <a:lnTo>
                    <a:pt x="219" y="62"/>
                  </a:lnTo>
                  <a:lnTo>
                    <a:pt x="271" y="36"/>
                  </a:lnTo>
                  <a:lnTo>
                    <a:pt x="329" y="16"/>
                  </a:lnTo>
                  <a:lnTo>
                    <a:pt x="388" y="3"/>
                  </a:lnTo>
                  <a:lnTo>
                    <a:pt x="451" y="0"/>
                  </a:lnTo>
                  <a:lnTo>
                    <a:pt x="483" y="6"/>
                  </a:lnTo>
                  <a:lnTo>
                    <a:pt x="516" y="15"/>
                  </a:lnTo>
                  <a:lnTo>
                    <a:pt x="549" y="25"/>
                  </a:lnTo>
                  <a:lnTo>
                    <a:pt x="584" y="36"/>
                  </a:lnTo>
                  <a:lnTo>
                    <a:pt x="613" y="49"/>
                  </a:lnTo>
                  <a:lnTo>
                    <a:pt x="645" y="67"/>
                  </a:lnTo>
                  <a:lnTo>
                    <a:pt x="673" y="87"/>
                  </a:lnTo>
                  <a:lnTo>
                    <a:pt x="699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" name="Freeform 92"/>
            <p:cNvSpPr>
              <a:spLocks/>
            </p:cNvSpPr>
            <p:nvPr/>
          </p:nvSpPr>
          <p:spPr bwMode="auto">
            <a:xfrm>
              <a:off x="5518" y="3463"/>
              <a:ext cx="6" cy="5"/>
            </a:xfrm>
            <a:custGeom>
              <a:avLst/>
              <a:gdLst>
                <a:gd name="T0" fmla="*/ 13 w 13"/>
                <a:gd name="T1" fmla="*/ 9 h 9"/>
                <a:gd name="T2" fmla="*/ 0 w 13"/>
                <a:gd name="T3" fmla="*/ 0 h 9"/>
                <a:gd name="T4" fmla="*/ 13 w 13"/>
                <a:gd name="T5" fmla="*/ 4 h 9"/>
                <a:gd name="T6" fmla="*/ 13 w 13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9">
                  <a:moveTo>
                    <a:pt x="13" y="9"/>
                  </a:moveTo>
                  <a:lnTo>
                    <a:pt x="0" y="0"/>
                  </a:lnTo>
                  <a:lnTo>
                    <a:pt x="13" y="4"/>
                  </a:lnTo>
                  <a:lnTo>
                    <a:pt x="13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" name="Freeform 93"/>
            <p:cNvSpPr>
              <a:spLocks/>
            </p:cNvSpPr>
            <p:nvPr/>
          </p:nvSpPr>
          <p:spPr bwMode="auto">
            <a:xfrm>
              <a:off x="4954" y="2999"/>
              <a:ext cx="336" cy="252"/>
            </a:xfrm>
            <a:custGeom>
              <a:avLst/>
              <a:gdLst>
                <a:gd name="T0" fmla="*/ 301 w 602"/>
                <a:gd name="T1" fmla="*/ 452 h 452"/>
                <a:gd name="T2" fmla="*/ 238 w 602"/>
                <a:gd name="T3" fmla="*/ 447 h 452"/>
                <a:gd name="T4" fmla="*/ 182 w 602"/>
                <a:gd name="T5" fmla="*/ 434 h 452"/>
                <a:gd name="T6" fmla="*/ 130 w 602"/>
                <a:gd name="T7" fmla="*/ 413 h 452"/>
                <a:gd name="T8" fmla="*/ 87 w 602"/>
                <a:gd name="T9" fmla="*/ 387 h 452"/>
                <a:gd name="T10" fmla="*/ 49 w 602"/>
                <a:gd name="T11" fmla="*/ 352 h 452"/>
                <a:gd name="T12" fmla="*/ 23 w 602"/>
                <a:gd name="T13" fmla="*/ 314 h 452"/>
                <a:gd name="T14" fmla="*/ 5 w 602"/>
                <a:gd name="T15" fmla="*/ 271 h 452"/>
                <a:gd name="T16" fmla="*/ 0 w 602"/>
                <a:gd name="T17" fmla="*/ 227 h 452"/>
                <a:gd name="T18" fmla="*/ 5 w 602"/>
                <a:gd name="T19" fmla="*/ 179 h 452"/>
                <a:gd name="T20" fmla="*/ 23 w 602"/>
                <a:gd name="T21" fmla="*/ 138 h 452"/>
                <a:gd name="T22" fmla="*/ 49 w 602"/>
                <a:gd name="T23" fmla="*/ 99 h 452"/>
                <a:gd name="T24" fmla="*/ 87 w 602"/>
                <a:gd name="T25" fmla="*/ 66 h 452"/>
                <a:gd name="T26" fmla="*/ 130 w 602"/>
                <a:gd name="T27" fmla="*/ 36 h 452"/>
                <a:gd name="T28" fmla="*/ 182 w 602"/>
                <a:gd name="T29" fmla="*/ 16 h 452"/>
                <a:gd name="T30" fmla="*/ 238 w 602"/>
                <a:gd name="T31" fmla="*/ 3 h 452"/>
                <a:gd name="T32" fmla="*/ 301 w 602"/>
                <a:gd name="T33" fmla="*/ 0 h 452"/>
                <a:gd name="T34" fmla="*/ 360 w 602"/>
                <a:gd name="T35" fmla="*/ 3 h 452"/>
                <a:gd name="T36" fmla="*/ 416 w 602"/>
                <a:gd name="T37" fmla="*/ 16 h 452"/>
                <a:gd name="T38" fmla="*/ 467 w 602"/>
                <a:gd name="T39" fmla="*/ 36 h 452"/>
                <a:gd name="T40" fmla="*/ 513 w 602"/>
                <a:gd name="T41" fmla="*/ 66 h 452"/>
                <a:gd name="T42" fmla="*/ 549 w 602"/>
                <a:gd name="T43" fmla="*/ 99 h 452"/>
                <a:gd name="T44" fmla="*/ 577 w 602"/>
                <a:gd name="T45" fmla="*/ 138 h 452"/>
                <a:gd name="T46" fmla="*/ 594 w 602"/>
                <a:gd name="T47" fmla="*/ 179 h 452"/>
                <a:gd name="T48" fmla="*/ 602 w 602"/>
                <a:gd name="T49" fmla="*/ 227 h 452"/>
                <a:gd name="T50" fmla="*/ 594 w 602"/>
                <a:gd name="T51" fmla="*/ 271 h 452"/>
                <a:gd name="T52" fmla="*/ 577 w 602"/>
                <a:gd name="T53" fmla="*/ 314 h 452"/>
                <a:gd name="T54" fmla="*/ 549 w 602"/>
                <a:gd name="T55" fmla="*/ 352 h 452"/>
                <a:gd name="T56" fmla="*/ 513 w 602"/>
                <a:gd name="T57" fmla="*/ 387 h 452"/>
                <a:gd name="T58" fmla="*/ 467 w 602"/>
                <a:gd name="T59" fmla="*/ 413 h 452"/>
                <a:gd name="T60" fmla="*/ 416 w 602"/>
                <a:gd name="T61" fmla="*/ 434 h 452"/>
                <a:gd name="T62" fmla="*/ 360 w 602"/>
                <a:gd name="T63" fmla="*/ 447 h 452"/>
                <a:gd name="T64" fmla="*/ 301 w 602"/>
                <a:gd name="T65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02" h="452">
                  <a:moveTo>
                    <a:pt x="301" y="452"/>
                  </a:moveTo>
                  <a:lnTo>
                    <a:pt x="238" y="447"/>
                  </a:lnTo>
                  <a:lnTo>
                    <a:pt x="182" y="434"/>
                  </a:lnTo>
                  <a:lnTo>
                    <a:pt x="130" y="413"/>
                  </a:lnTo>
                  <a:lnTo>
                    <a:pt x="87" y="387"/>
                  </a:lnTo>
                  <a:lnTo>
                    <a:pt x="49" y="352"/>
                  </a:lnTo>
                  <a:lnTo>
                    <a:pt x="23" y="314"/>
                  </a:lnTo>
                  <a:lnTo>
                    <a:pt x="5" y="271"/>
                  </a:lnTo>
                  <a:lnTo>
                    <a:pt x="0" y="227"/>
                  </a:lnTo>
                  <a:lnTo>
                    <a:pt x="5" y="179"/>
                  </a:lnTo>
                  <a:lnTo>
                    <a:pt x="23" y="138"/>
                  </a:lnTo>
                  <a:lnTo>
                    <a:pt x="49" y="99"/>
                  </a:lnTo>
                  <a:lnTo>
                    <a:pt x="87" y="66"/>
                  </a:lnTo>
                  <a:lnTo>
                    <a:pt x="130" y="36"/>
                  </a:lnTo>
                  <a:lnTo>
                    <a:pt x="182" y="16"/>
                  </a:lnTo>
                  <a:lnTo>
                    <a:pt x="238" y="3"/>
                  </a:lnTo>
                  <a:lnTo>
                    <a:pt x="301" y="0"/>
                  </a:lnTo>
                  <a:lnTo>
                    <a:pt x="360" y="3"/>
                  </a:lnTo>
                  <a:lnTo>
                    <a:pt x="416" y="16"/>
                  </a:lnTo>
                  <a:lnTo>
                    <a:pt x="467" y="36"/>
                  </a:lnTo>
                  <a:lnTo>
                    <a:pt x="513" y="66"/>
                  </a:lnTo>
                  <a:lnTo>
                    <a:pt x="549" y="99"/>
                  </a:lnTo>
                  <a:lnTo>
                    <a:pt x="577" y="138"/>
                  </a:lnTo>
                  <a:lnTo>
                    <a:pt x="594" y="179"/>
                  </a:lnTo>
                  <a:lnTo>
                    <a:pt x="602" y="227"/>
                  </a:lnTo>
                  <a:lnTo>
                    <a:pt x="594" y="271"/>
                  </a:lnTo>
                  <a:lnTo>
                    <a:pt x="577" y="314"/>
                  </a:lnTo>
                  <a:lnTo>
                    <a:pt x="549" y="352"/>
                  </a:lnTo>
                  <a:lnTo>
                    <a:pt x="513" y="387"/>
                  </a:lnTo>
                  <a:lnTo>
                    <a:pt x="467" y="413"/>
                  </a:lnTo>
                  <a:lnTo>
                    <a:pt x="416" y="434"/>
                  </a:lnTo>
                  <a:lnTo>
                    <a:pt x="360" y="447"/>
                  </a:lnTo>
                  <a:lnTo>
                    <a:pt x="301" y="452"/>
                  </a:lnTo>
                  <a:close/>
                </a:path>
              </a:pathLst>
            </a:custGeom>
            <a:solidFill>
              <a:srgbClr val="FFE3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Freeform 94"/>
            <p:cNvSpPr>
              <a:spLocks/>
            </p:cNvSpPr>
            <p:nvPr/>
          </p:nvSpPr>
          <p:spPr bwMode="auto">
            <a:xfrm>
              <a:off x="4958" y="3001"/>
              <a:ext cx="329" cy="248"/>
            </a:xfrm>
            <a:custGeom>
              <a:avLst/>
              <a:gdLst>
                <a:gd name="T0" fmla="*/ 297 w 591"/>
                <a:gd name="T1" fmla="*/ 444 h 444"/>
                <a:gd name="T2" fmla="*/ 236 w 591"/>
                <a:gd name="T3" fmla="*/ 439 h 444"/>
                <a:gd name="T4" fmla="*/ 180 w 591"/>
                <a:gd name="T5" fmla="*/ 426 h 444"/>
                <a:gd name="T6" fmla="*/ 129 w 591"/>
                <a:gd name="T7" fmla="*/ 405 h 444"/>
                <a:gd name="T8" fmla="*/ 86 w 591"/>
                <a:gd name="T9" fmla="*/ 379 h 444"/>
                <a:gd name="T10" fmla="*/ 50 w 591"/>
                <a:gd name="T11" fmla="*/ 346 h 444"/>
                <a:gd name="T12" fmla="*/ 23 w 591"/>
                <a:gd name="T13" fmla="*/ 308 h 444"/>
                <a:gd name="T14" fmla="*/ 5 w 591"/>
                <a:gd name="T15" fmla="*/ 265 h 444"/>
                <a:gd name="T16" fmla="*/ 0 w 591"/>
                <a:gd name="T17" fmla="*/ 222 h 444"/>
                <a:gd name="T18" fmla="*/ 5 w 591"/>
                <a:gd name="T19" fmla="*/ 176 h 444"/>
                <a:gd name="T20" fmla="*/ 23 w 591"/>
                <a:gd name="T21" fmla="*/ 133 h 444"/>
                <a:gd name="T22" fmla="*/ 50 w 591"/>
                <a:gd name="T23" fmla="*/ 96 h 444"/>
                <a:gd name="T24" fmla="*/ 86 w 591"/>
                <a:gd name="T25" fmla="*/ 64 h 444"/>
                <a:gd name="T26" fmla="*/ 129 w 591"/>
                <a:gd name="T27" fmla="*/ 36 h 444"/>
                <a:gd name="T28" fmla="*/ 180 w 591"/>
                <a:gd name="T29" fmla="*/ 17 h 444"/>
                <a:gd name="T30" fmla="*/ 236 w 591"/>
                <a:gd name="T31" fmla="*/ 4 h 444"/>
                <a:gd name="T32" fmla="*/ 297 w 591"/>
                <a:gd name="T33" fmla="*/ 0 h 444"/>
                <a:gd name="T34" fmla="*/ 354 w 591"/>
                <a:gd name="T35" fmla="*/ 4 h 444"/>
                <a:gd name="T36" fmla="*/ 410 w 591"/>
                <a:gd name="T37" fmla="*/ 17 h 444"/>
                <a:gd name="T38" fmla="*/ 459 w 591"/>
                <a:gd name="T39" fmla="*/ 36 h 444"/>
                <a:gd name="T40" fmla="*/ 504 w 591"/>
                <a:gd name="T41" fmla="*/ 64 h 444"/>
                <a:gd name="T42" fmla="*/ 538 w 591"/>
                <a:gd name="T43" fmla="*/ 96 h 444"/>
                <a:gd name="T44" fmla="*/ 566 w 591"/>
                <a:gd name="T45" fmla="*/ 133 h 444"/>
                <a:gd name="T46" fmla="*/ 584 w 591"/>
                <a:gd name="T47" fmla="*/ 176 h 444"/>
                <a:gd name="T48" fmla="*/ 591 w 591"/>
                <a:gd name="T49" fmla="*/ 222 h 444"/>
                <a:gd name="T50" fmla="*/ 584 w 591"/>
                <a:gd name="T51" fmla="*/ 265 h 444"/>
                <a:gd name="T52" fmla="*/ 566 w 591"/>
                <a:gd name="T53" fmla="*/ 308 h 444"/>
                <a:gd name="T54" fmla="*/ 538 w 591"/>
                <a:gd name="T55" fmla="*/ 346 h 444"/>
                <a:gd name="T56" fmla="*/ 504 w 591"/>
                <a:gd name="T57" fmla="*/ 379 h 444"/>
                <a:gd name="T58" fmla="*/ 459 w 591"/>
                <a:gd name="T59" fmla="*/ 405 h 444"/>
                <a:gd name="T60" fmla="*/ 410 w 591"/>
                <a:gd name="T61" fmla="*/ 426 h 444"/>
                <a:gd name="T62" fmla="*/ 354 w 591"/>
                <a:gd name="T63" fmla="*/ 439 h 444"/>
                <a:gd name="T64" fmla="*/ 297 w 591"/>
                <a:gd name="T65" fmla="*/ 444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1" h="444">
                  <a:moveTo>
                    <a:pt x="297" y="444"/>
                  </a:moveTo>
                  <a:lnTo>
                    <a:pt x="236" y="439"/>
                  </a:lnTo>
                  <a:lnTo>
                    <a:pt x="180" y="426"/>
                  </a:lnTo>
                  <a:lnTo>
                    <a:pt x="129" y="405"/>
                  </a:lnTo>
                  <a:lnTo>
                    <a:pt x="86" y="379"/>
                  </a:lnTo>
                  <a:lnTo>
                    <a:pt x="50" y="346"/>
                  </a:lnTo>
                  <a:lnTo>
                    <a:pt x="23" y="308"/>
                  </a:lnTo>
                  <a:lnTo>
                    <a:pt x="5" y="265"/>
                  </a:lnTo>
                  <a:lnTo>
                    <a:pt x="0" y="222"/>
                  </a:lnTo>
                  <a:lnTo>
                    <a:pt x="5" y="176"/>
                  </a:lnTo>
                  <a:lnTo>
                    <a:pt x="23" y="133"/>
                  </a:lnTo>
                  <a:lnTo>
                    <a:pt x="50" y="96"/>
                  </a:lnTo>
                  <a:lnTo>
                    <a:pt x="86" y="64"/>
                  </a:lnTo>
                  <a:lnTo>
                    <a:pt x="129" y="36"/>
                  </a:lnTo>
                  <a:lnTo>
                    <a:pt x="180" y="17"/>
                  </a:lnTo>
                  <a:lnTo>
                    <a:pt x="236" y="4"/>
                  </a:lnTo>
                  <a:lnTo>
                    <a:pt x="297" y="0"/>
                  </a:lnTo>
                  <a:lnTo>
                    <a:pt x="354" y="4"/>
                  </a:lnTo>
                  <a:lnTo>
                    <a:pt x="410" y="17"/>
                  </a:lnTo>
                  <a:lnTo>
                    <a:pt x="459" y="36"/>
                  </a:lnTo>
                  <a:lnTo>
                    <a:pt x="504" y="64"/>
                  </a:lnTo>
                  <a:lnTo>
                    <a:pt x="538" y="96"/>
                  </a:lnTo>
                  <a:lnTo>
                    <a:pt x="566" y="133"/>
                  </a:lnTo>
                  <a:lnTo>
                    <a:pt x="584" y="176"/>
                  </a:lnTo>
                  <a:lnTo>
                    <a:pt x="591" y="222"/>
                  </a:lnTo>
                  <a:lnTo>
                    <a:pt x="584" y="265"/>
                  </a:lnTo>
                  <a:lnTo>
                    <a:pt x="566" y="308"/>
                  </a:lnTo>
                  <a:lnTo>
                    <a:pt x="538" y="346"/>
                  </a:lnTo>
                  <a:lnTo>
                    <a:pt x="504" y="379"/>
                  </a:lnTo>
                  <a:lnTo>
                    <a:pt x="459" y="405"/>
                  </a:lnTo>
                  <a:lnTo>
                    <a:pt x="410" y="426"/>
                  </a:lnTo>
                  <a:lnTo>
                    <a:pt x="354" y="439"/>
                  </a:lnTo>
                  <a:lnTo>
                    <a:pt x="297" y="444"/>
                  </a:lnTo>
                  <a:close/>
                </a:path>
              </a:pathLst>
            </a:custGeom>
            <a:solidFill>
              <a:srgbClr val="FFE4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" name="Freeform 95"/>
            <p:cNvSpPr>
              <a:spLocks/>
            </p:cNvSpPr>
            <p:nvPr/>
          </p:nvSpPr>
          <p:spPr bwMode="auto">
            <a:xfrm>
              <a:off x="4962" y="3002"/>
              <a:ext cx="324" cy="244"/>
            </a:xfrm>
            <a:custGeom>
              <a:avLst/>
              <a:gdLst>
                <a:gd name="T0" fmla="*/ 291 w 581"/>
                <a:gd name="T1" fmla="*/ 435 h 435"/>
                <a:gd name="T2" fmla="*/ 232 w 581"/>
                <a:gd name="T3" fmla="*/ 431 h 435"/>
                <a:gd name="T4" fmla="*/ 178 w 581"/>
                <a:gd name="T5" fmla="*/ 417 h 435"/>
                <a:gd name="T6" fmla="*/ 128 w 581"/>
                <a:gd name="T7" fmla="*/ 396 h 435"/>
                <a:gd name="T8" fmla="*/ 86 w 581"/>
                <a:gd name="T9" fmla="*/ 370 h 435"/>
                <a:gd name="T10" fmla="*/ 49 w 581"/>
                <a:gd name="T11" fmla="*/ 337 h 435"/>
                <a:gd name="T12" fmla="*/ 23 w 581"/>
                <a:gd name="T13" fmla="*/ 301 h 435"/>
                <a:gd name="T14" fmla="*/ 5 w 581"/>
                <a:gd name="T15" fmla="*/ 259 h 435"/>
                <a:gd name="T16" fmla="*/ 0 w 581"/>
                <a:gd name="T17" fmla="*/ 217 h 435"/>
                <a:gd name="T18" fmla="*/ 5 w 581"/>
                <a:gd name="T19" fmla="*/ 171 h 435"/>
                <a:gd name="T20" fmla="*/ 23 w 581"/>
                <a:gd name="T21" fmla="*/ 131 h 435"/>
                <a:gd name="T22" fmla="*/ 49 w 581"/>
                <a:gd name="T23" fmla="*/ 93 h 435"/>
                <a:gd name="T24" fmla="*/ 86 w 581"/>
                <a:gd name="T25" fmla="*/ 62 h 435"/>
                <a:gd name="T26" fmla="*/ 128 w 581"/>
                <a:gd name="T27" fmla="*/ 34 h 435"/>
                <a:gd name="T28" fmla="*/ 178 w 581"/>
                <a:gd name="T29" fmla="*/ 16 h 435"/>
                <a:gd name="T30" fmla="*/ 232 w 581"/>
                <a:gd name="T31" fmla="*/ 3 h 435"/>
                <a:gd name="T32" fmla="*/ 291 w 581"/>
                <a:gd name="T33" fmla="*/ 0 h 435"/>
                <a:gd name="T34" fmla="*/ 349 w 581"/>
                <a:gd name="T35" fmla="*/ 3 h 435"/>
                <a:gd name="T36" fmla="*/ 403 w 581"/>
                <a:gd name="T37" fmla="*/ 16 h 435"/>
                <a:gd name="T38" fmla="*/ 451 w 581"/>
                <a:gd name="T39" fmla="*/ 34 h 435"/>
                <a:gd name="T40" fmla="*/ 495 w 581"/>
                <a:gd name="T41" fmla="*/ 62 h 435"/>
                <a:gd name="T42" fmla="*/ 530 w 581"/>
                <a:gd name="T43" fmla="*/ 93 h 435"/>
                <a:gd name="T44" fmla="*/ 558 w 581"/>
                <a:gd name="T45" fmla="*/ 131 h 435"/>
                <a:gd name="T46" fmla="*/ 574 w 581"/>
                <a:gd name="T47" fmla="*/ 171 h 435"/>
                <a:gd name="T48" fmla="*/ 581 w 581"/>
                <a:gd name="T49" fmla="*/ 217 h 435"/>
                <a:gd name="T50" fmla="*/ 574 w 581"/>
                <a:gd name="T51" fmla="*/ 259 h 435"/>
                <a:gd name="T52" fmla="*/ 558 w 581"/>
                <a:gd name="T53" fmla="*/ 301 h 435"/>
                <a:gd name="T54" fmla="*/ 530 w 581"/>
                <a:gd name="T55" fmla="*/ 337 h 435"/>
                <a:gd name="T56" fmla="*/ 495 w 581"/>
                <a:gd name="T57" fmla="*/ 370 h 435"/>
                <a:gd name="T58" fmla="*/ 451 w 581"/>
                <a:gd name="T59" fmla="*/ 396 h 435"/>
                <a:gd name="T60" fmla="*/ 403 w 581"/>
                <a:gd name="T61" fmla="*/ 417 h 435"/>
                <a:gd name="T62" fmla="*/ 349 w 581"/>
                <a:gd name="T63" fmla="*/ 431 h 435"/>
                <a:gd name="T64" fmla="*/ 291 w 581"/>
                <a:gd name="T65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1" h="435">
                  <a:moveTo>
                    <a:pt x="291" y="435"/>
                  </a:moveTo>
                  <a:lnTo>
                    <a:pt x="232" y="431"/>
                  </a:lnTo>
                  <a:lnTo>
                    <a:pt x="178" y="417"/>
                  </a:lnTo>
                  <a:lnTo>
                    <a:pt x="128" y="396"/>
                  </a:lnTo>
                  <a:lnTo>
                    <a:pt x="86" y="370"/>
                  </a:lnTo>
                  <a:lnTo>
                    <a:pt x="49" y="337"/>
                  </a:lnTo>
                  <a:lnTo>
                    <a:pt x="23" y="301"/>
                  </a:lnTo>
                  <a:lnTo>
                    <a:pt x="5" y="259"/>
                  </a:lnTo>
                  <a:lnTo>
                    <a:pt x="0" y="217"/>
                  </a:lnTo>
                  <a:lnTo>
                    <a:pt x="5" y="171"/>
                  </a:lnTo>
                  <a:lnTo>
                    <a:pt x="23" y="131"/>
                  </a:lnTo>
                  <a:lnTo>
                    <a:pt x="49" y="93"/>
                  </a:lnTo>
                  <a:lnTo>
                    <a:pt x="86" y="62"/>
                  </a:lnTo>
                  <a:lnTo>
                    <a:pt x="128" y="34"/>
                  </a:lnTo>
                  <a:lnTo>
                    <a:pt x="178" y="16"/>
                  </a:lnTo>
                  <a:lnTo>
                    <a:pt x="232" y="3"/>
                  </a:lnTo>
                  <a:lnTo>
                    <a:pt x="291" y="0"/>
                  </a:lnTo>
                  <a:lnTo>
                    <a:pt x="349" y="3"/>
                  </a:lnTo>
                  <a:lnTo>
                    <a:pt x="403" y="16"/>
                  </a:lnTo>
                  <a:lnTo>
                    <a:pt x="451" y="34"/>
                  </a:lnTo>
                  <a:lnTo>
                    <a:pt x="495" y="62"/>
                  </a:lnTo>
                  <a:lnTo>
                    <a:pt x="530" y="93"/>
                  </a:lnTo>
                  <a:lnTo>
                    <a:pt x="558" y="131"/>
                  </a:lnTo>
                  <a:lnTo>
                    <a:pt x="574" y="171"/>
                  </a:lnTo>
                  <a:lnTo>
                    <a:pt x="581" y="217"/>
                  </a:lnTo>
                  <a:lnTo>
                    <a:pt x="574" y="259"/>
                  </a:lnTo>
                  <a:lnTo>
                    <a:pt x="558" y="301"/>
                  </a:lnTo>
                  <a:lnTo>
                    <a:pt x="530" y="337"/>
                  </a:lnTo>
                  <a:lnTo>
                    <a:pt x="495" y="370"/>
                  </a:lnTo>
                  <a:lnTo>
                    <a:pt x="451" y="396"/>
                  </a:lnTo>
                  <a:lnTo>
                    <a:pt x="403" y="417"/>
                  </a:lnTo>
                  <a:lnTo>
                    <a:pt x="349" y="431"/>
                  </a:lnTo>
                  <a:lnTo>
                    <a:pt x="291" y="435"/>
                  </a:lnTo>
                  <a:close/>
                </a:path>
              </a:pathLst>
            </a:custGeom>
            <a:solidFill>
              <a:srgbClr val="FFE4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96"/>
            <p:cNvSpPr>
              <a:spLocks/>
            </p:cNvSpPr>
            <p:nvPr/>
          </p:nvSpPr>
          <p:spPr bwMode="auto">
            <a:xfrm>
              <a:off x="4967" y="3005"/>
              <a:ext cx="315" cy="237"/>
            </a:xfrm>
            <a:custGeom>
              <a:avLst/>
              <a:gdLst>
                <a:gd name="T0" fmla="*/ 285 w 568"/>
                <a:gd name="T1" fmla="*/ 426 h 426"/>
                <a:gd name="T2" fmla="*/ 226 w 568"/>
                <a:gd name="T3" fmla="*/ 421 h 426"/>
                <a:gd name="T4" fmla="*/ 171 w 568"/>
                <a:gd name="T5" fmla="*/ 408 h 426"/>
                <a:gd name="T6" fmla="*/ 124 w 568"/>
                <a:gd name="T7" fmla="*/ 388 h 426"/>
                <a:gd name="T8" fmla="*/ 82 w 568"/>
                <a:gd name="T9" fmla="*/ 363 h 426"/>
                <a:gd name="T10" fmla="*/ 46 w 568"/>
                <a:gd name="T11" fmla="*/ 330 h 426"/>
                <a:gd name="T12" fmla="*/ 22 w 568"/>
                <a:gd name="T13" fmla="*/ 294 h 426"/>
                <a:gd name="T14" fmla="*/ 5 w 568"/>
                <a:gd name="T15" fmla="*/ 255 h 426"/>
                <a:gd name="T16" fmla="*/ 0 w 568"/>
                <a:gd name="T17" fmla="*/ 212 h 426"/>
                <a:gd name="T18" fmla="*/ 5 w 568"/>
                <a:gd name="T19" fmla="*/ 168 h 426"/>
                <a:gd name="T20" fmla="*/ 22 w 568"/>
                <a:gd name="T21" fmla="*/ 128 h 426"/>
                <a:gd name="T22" fmla="*/ 46 w 568"/>
                <a:gd name="T23" fmla="*/ 92 h 426"/>
                <a:gd name="T24" fmla="*/ 82 w 568"/>
                <a:gd name="T25" fmla="*/ 61 h 426"/>
                <a:gd name="T26" fmla="*/ 124 w 568"/>
                <a:gd name="T27" fmla="*/ 34 h 426"/>
                <a:gd name="T28" fmla="*/ 171 w 568"/>
                <a:gd name="T29" fmla="*/ 15 h 426"/>
                <a:gd name="T30" fmla="*/ 226 w 568"/>
                <a:gd name="T31" fmla="*/ 3 h 426"/>
                <a:gd name="T32" fmla="*/ 285 w 568"/>
                <a:gd name="T33" fmla="*/ 0 h 426"/>
                <a:gd name="T34" fmla="*/ 341 w 568"/>
                <a:gd name="T35" fmla="*/ 3 h 426"/>
                <a:gd name="T36" fmla="*/ 393 w 568"/>
                <a:gd name="T37" fmla="*/ 15 h 426"/>
                <a:gd name="T38" fmla="*/ 441 w 568"/>
                <a:gd name="T39" fmla="*/ 34 h 426"/>
                <a:gd name="T40" fmla="*/ 484 w 568"/>
                <a:gd name="T41" fmla="*/ 61 h 426"/>
                <a:gd name="T42" fmla="*/ 517 w 568"/>
                <a:gd name="T43" fmla="*/ 92 h 426"/>
                <a:gd name="T44" fmla="*/ 545 w 568"/>
                <a:gd name="T45" fmla="*/ 128 h 426"/>
                <a:gd name="T46" fmla="*/ 561 w 568"/>
                <a:gd name="T47" fmla="*/ 168 h 426"/>
                <a:gd name="T48" fmla="*/ 568 w 568"/>
                <a:gd name="T49" fmla="*/ 212 h 426"/>
                <a:gd name="T50" fmla="*/ 561 w 568"/>
                <a:gd name="T51" fmla="*/ 255 h 426"/>
                <a:gd name="T52" fmla="*/ 545 w 568"/>
                <a:gd name="T53" fmla="*/ 294 h 426"/>
                <a:gd name="T54" fmla="*/ 517 w 568"/>
                <a:gd name="T55" fmla="*/ 330 h 426"/>
                <a:gd name="T56" fmla="*/ 484 w 568"/>
                <a:gd name="T57" fmla="*/ 363 h 426"/>
                <a:gd name="T58" fmla="*/ 441 w 568"/>
                <a:gd name="T59" fmla="*/ 388 h 426"/>
                <a:gd name="T60" fmla="*/ 393 w 568"/>
                <a:gd name="T61" fmla="*/ 408 h 426"/>
                <a:gd name="T62" fmla="*/ 341 w 568"/>
                <a:gd name="T63" fmla="*/ 421 h 426"/>
                <a:gd name="T64" fmla="*/ 285 w 568"/>
                <a:gd name="T65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8" h="426">
                  <a:moveTo>
                    <a:pt x="285" y="426"/>
                  </a:moveTo>
                  <a:lnTo>
                    <a:pt x="226" y="421"/>
                  </a:lnTo>
                  <a:lnTo>
                    <a:pt x="171" y="408"/>
                  </a:lnTo>
                  <a:lnTo>
                    <a:pt x="124" y="388"/>
                  </a:lnTo>
                  <a:lnTo>
                    <a:pt x="82" y="363"/>
                  </a:lnTo>
                  <a:lnTo>
                    <a:pt x="46" y="330"/>
                  </a:lnTo>
                  <a:lnTo>
                    <a:pt x="22" y="294"/>
                  </a:lnTo>
                  <a:lnTo>
                    <a:pt x="5" y="255"/>
                  </a:lnTo>
                  <a:lnTo>
                    <a:pt x="0" y="212"/>
                  </a:lnTo>
                  <a:lnTo>
                    <a:pt x="5" y="168"/>
                  </a:lnTo>
                  <a:lnTo>
                    <a:pt x="22" y="128"/>
                  </a:lnTo>
                  <a:lnTo>
                    <a:pt x="46" y="92"/>
                  </a:lnTo>
                  <a:lnTo>
                    <a:pt x="82" y="61"/>
                  </a:lnTo>
                  <a:lnTo>
                    <a:pt x="124" y="34"/>
                  </a:lnTo>
                  <a:lnTo>
                    <a:pt x="171" y="15"/>
                  </a:lnTo>
                  <a:lnTo>
                    <a:pt x="226" y="3"/>
                  </a:lnTo>
                  <a:lnTo>
                    <a:pt x="285" y="0"/>
                  </a:lnTo>
                  <a:lnTo>
                    <a:pt x="341" y="3"/>
                  </a:lnTo>
                  <a:lnTo>
                    <a:pt x="393" y="15"/>
                  </a:lnTo>
                  <a:lnTo>
                    <a:pt x="441" y="34"/>
                  </a:lnTo>
                  <a:lnTo>
                    <a:pt x="484" y="61"/>
                  </a:lnTo>
                  <a:lnTo>
                    <a:pt x="517" y="92"/>
                  </a:lnTo>
                  <a:lnTo>
                    <a:pt x="545" y="128"/>
                  </a:lnTo>
                  <a:lnTo>
                    <a:pt x="561" y="168"/>
                  </a:lnTo>
                  <a:lnTo>
                    <a:pt x="568" y="212"/>
                  </a:lnTo>
                  <a:lnTo>
                    <a:pt x="561" y="255"/>
                  </a:lnTo>
                  <a:lnTo>
                    <a:pt x="545" y="294"/>
                  </a:lnTo>
                  <a:lnTo>
                    <a:pt x="517" y="330"/>
                  </a:lnTo>
                  <a:lnTo>
                    <a:pt x="484" y="363"/>
                  </a:lnTo>
                  <a:lnTo>
                    <a:pt x="441" y="388"/>
                  </a:lnTo>
                  <a:lnTo>
                    <a:pt x="393" y="408"/>
                  </a:lnTo>
                  <a:lnTo>
                    <a:pt x="341" y="421"/>
                  </a:lnTo>
                  <a:lnTo>
                    <a:pt x="285" y="426"/>
                  </a:lnTo>
                  <a:close/>
                </a:path>
              </a:pathLst>
            </a:custGeom>
            <a:solidFill>
              <a:srgbClr val="FFE5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Freeform 97"/>
            <p:cNvSpPr>
              <a:spLocks/>
            </p:cNvSpPr>
            <p:nvPr/>
          </p:nvSpPr>
          <p:spPr bwMode="auto">
            <a:xfrm>
              <a:off x="4970" y="3007"/>
              <a:ext cx="312" cy="232"/>
            </a:xfrm>
            <a:custGeom>
              <a:avLst/>
              <a:gdLst>
                <a:gd name="T0" fmla="*/ 279 w 559"/>
                <a:gd name="T1" fmla="*/ 418 h 418"/>
                <a:gd name="T2" fmla="*/ 222 w 559"/>
                <a:gd name="T3" fmla="*/ 413 h 418"/>
                <a:gd name="T4" fmla="*/ 169 w 559"/>
                <a:gd name="T5" fmla="*/ 400 h 418"/>
                <a:gd name="T6" fmla="*/ 120 w 559"/>
                <a:gd name="T7" fmla="*/ 380 h 418"/>
                <a:gd name="T8" fmla="*/ 80 w 559"/>
                <a:gd name="T9" fmla="*/ 355 h 418"/>
                <a:gd name="T10" fmla="*/ 44 w 559"/>
                <a:gd name="T11" fmla="*/ 324 h 418"/>
                <a:gd name="T12" fmla="*/ 20 w 559"/>
                <a:gd name="T13" fmla="*/ 290 h 418"/>
                <a:gd name="T14" fmla="*/ 5 w 559"/>
                <a:gd name="T15" fmla="*/ 250 h 418"/>
                <a:gd name="T16" fmla="*/ 0 w 559"/>
                <a:gd name="T17" fmla="*/ 209 h 418"/>
                <a:gd name="T18" fmla="*/ 5 w 559"/>
                <a:gd name="T19" fmla="*/ 165 h 418"/>
                <a:gd name="T20" fmla="*/ 20 w 559"/>
                <a:gd name="T21" fmla="*/ 125 h 418"/>
                <a:gd name="T22" fmla="*/ 44 w 559"/>
                <a:gd name="T23" fmla="*/ 89 h 418"/>
                <a:gd name="T24" fmla="*/ 80 w 559"/>
                <a:gd name="T25" fmla="*/ 59 h 418"/>
                <a:gd name="T26" fmla="*/ 120 w 559"/>
                <a:gd name="T27" fmla="*/ 35 h 418"/>
                <a:gd name="T28" fmla="*/ 169 w 559"/>
                <a:gd name="T29" fmla="*/ 15 h 418"/>
                <a:gd name="T30" fmla="*/ 222 w 559"/>
                <a:gd name="T31" fmla="*/ 3 h 418"/>
                <a:gd name="T32" fmla="*/ 279 w 559"/>
                <a:gd name="T33" fmla="*/ 0 h 418"/>
                <a:gd name="T34" fmla="*/ 334 w 559"/>
                <a:gd name="T35" fmla="*/ 3 h 418"/>
                <a:gd name="T36" fmla="*/ 386 w 559"/>
                <a:gd name="T37" fmla="*/ 15 h 418"/>
                <a:gd name="T38" fmla="*/ 432 w 559"/>
                <a:gd name="T39" fmla="*/ 35 h 418"/>
                <a:gd name="T40" fmla="*/ 475 w 559"/>
                <a:gd name="T41" fmla="*/ 59 h 418"/>
                <a:gd name="T42" fmla="*/ 508 w 559"/>
                <a:gd name="T43" fmla="*/ 89 h 418"/>
                <a:gd name="T44" fmla="*/ 536 w 559"/>
                <a:gd name="T45" fmla="*/ 125 h 418"/>
                <a:gd name="T46" fmla="*/ 552 w 559"/>
                <a:gd name="T47" fmla="*/ 165 h 418"/>
                <a:gd name="T48" fmla="*/ 559 w 559"/>
                <a:gd name="T49" fmla="*/ 209 h 418"/>
                <a:gd name="T50" fmla="*/ 552 w 559"/>
                <a:gd name="T51" fmla="*/ 250 h 418"/>
                <a:gd name="T52" fmla="*/ 536 w 559"/>
                <a:gd name="T53" fmla="*/ 290 h 418"/>
                <a:gd name="T54" fmla="*/ 508 w 559"/>
                <a:gd name="T55" fmla="*/ 324 h 418"/>
                <a:gd name="T56" fmla="*/ 475 w 559"/>
                <a:gd name="T57" fmla="*/ 355 h 418"/>
                <a:gd name="T58" fmla="*/ 432 w 559"/>
                <a:gd name="T59" fmla="*/ 380 h 418"/>
                <a:gd name="T60" fmla="*/ 386 w 559"/>
                <a:gd name="T61" fmla="*/ 400 h 418"/>
                <a:gd name="T62" fmla="*/ 334 w 559"/>
                <a:gd name="T63" fmla="*/ 413 h 418"/>
                <a:gd name="T64" fmla="*/ 279 w 559"/>
                <a:gd name="T65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9" h="418">
                  <a:moveTo>
                    <a:pt x="279" y="418"/>
                  </a:moveTo>
                  <a:lnTo>
                    <a:pt x="222" y="413"/>
                  </a:lnTo>
                  <a:lnTo>
                    <a:pt x="169" y="400"/>
                  </a:lnTo>
                  <a:lnTo>
                    <a:pt x="120" y="380"/>
                  </a:lnTo>
                  <a:lnTo>
                    <a:pt x="80" y="355"/>
                  </a:lnTo>
                  <a:lnTo>
                    <a:pt x="44" y="324"/>
                  </a:lnTo>
                  <a:lnTo>
                    <a:pt x="20" y="290"/>
                  </a:lnTo>
                  <a:lnTo>
                    <a:pt x="5" y="250"/>
                  </a:lnTo>
                  <a:lnTo>
                    <a:pt x="0" y="209"/>
                  </a:lnTo>
                  <a:lnTo>
                    <a:pt x="5" y="165"/>
                  </a:lnTo>
                  <a:lnTo>
                    <a:pt x="20" y="125"/>
                  </a:lnTo>
                  <a:lnTo>
                    <a:pt x="44" y="89"/>
                  </a:lnTo>
                  <a:lnTo>
                    <a:pt x="80" y="59"/>
                  </a:lnTo>
                  <a:lnTo>
                    <a:pt x="120" y="35"/>
                  </a:lnTo>
                  <a:lnTo>
                    <a:pt x="169" y="15"/>
                  </a:lnTo>
                  <a:lnTo>
                    <a:pt x="222" y="3"/>
                  </a:lnTo>
                  <a:lnTo>
                    <a:pt x="279" y="0"/>
                  </a:lnTo>
                  <a:lnTo>
                    <a:pt x="334" y="3"/>
                  </a:lnTo>
                  <a:lnTo>
                    <a:pt x="386" y="15"/>
                  </a:lnTo>
                  <a:lnTo>
                    <a:pt x="432" y="35"/>
                  </a:lnTo>
                  <a:lnTo>
                    <a:pt x="475" y="59"/>
                  </a:lnTo>
                  <a:lnTo>
                    <a:pt x="508" y="89"/>
                  </a:lnTo>
                  <a:lnTo>
                    <a:pt x="536" y="125"/>
                  </a:lnTo>
                  <a:lnTo>
                    <a:pt x="552" y="165"/>
                  </a:lnTo>
                  <a:lnTo>
                    <a:pt x="559" y="209"/>
                  </a:lnTo>
                  <a:lnTo>
                    <a:pt x="552" y="250"/>
                  </a:lnTo>
                  <a:lnTo>
                    <a:pt x="536" y="290"/>
                  </a:lnTo>
                  <a:lnTo>
                    <a:pt x="508" y="324"/>
                  </a:lnTo>
                  <a:lnTo>
                    <a:pt x="475" y="355"/>
                  </a:lnTo>
                  <a:lnTo>
                    <a:pt x="432" y="380"/>
                  </a:lnTo>
                  <a:lnTo>
                    <a:pt x="386" y="400"/>
                  </a:lnTo>
                  <a:lnTo>
                    <a:pt x="334" y="413"/>
                  </a:lnTo>
                  <a:lnTo>
                    <a:pt x="279" y="418"/>
                  </a:lnTo>
                  <a:close/>
                </a:path>
              </a:pathLst>
            </a:custGeom>
            <a:solidFill>
              <a:srgbClr val="FFE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0" name="Freeform 98"/>
            <p:cNvSpPr>
              <a:spLocks/>
            </p:cNvSpPr>
            <p:nvPr/>
          </p:nvSpPr>
          <p:spPr bwMode="auto">
            <a:xfrm>
              <a:off x="4972" y="3007"/>
              <a:ext cx="307" cy="230"/>
            </a:xfrm>
            <a:custGeom>
              <a:avLst/>
              <a:gdLst>
                <a:gd name="T0" fmla="*/ 276 w 549"/>
                <a:gd name="T1" fmla="*/ 411 h 411"/>
                <a:gd name="T2" fmla="*/ 219 w 549"/>
                <a:gd name="T3" fmla="*/ 406 h 411"/>
                <a:gd name="T4" fmla="*/ 168 w 549"/>
                <a:gd name="T5" fmla="*/ 395 h 411"/>
                <a:gd name="T6" fmla="*/ 120 w 549"/>
                <a:gd name="T7" fmla="*/ 375 h 411"/>
                <a:gd name="T8" fmla="*/ 80 w 549"/>
                <a:gd name="T9" fmla="*/ 350 h 411"/>
                <a:gd name="T10" fmla="*/ 44 w 549"/>
                <a:gd name="T11" fmla="*/ 319 h 411"/>
                <a:gd name="T12" fmla="*/ 19 w 549"/>
                <a:gd name="T13" fmla="*/ 284 h 411"/>
                <a:gd name="T14" fmla="*/ 5 w 549"/>
                <a:gd name="T15" fmla="*/ 245 h 411"/>
                <a:gd name="T16" fmla="*/ 0 w 549"/>
                <a:gd name="T17" fmla="*/ 205 h 411"/>
                <a:gd name="T18" fmla="*/ 5 w 549"/>
                <a:gd name="T19" fmla="*/ 163 h 411"/>
                <a:gd name="T20" fmla="*/ 19 w 549"/>
                <a:gd name="T21" fmla="*/ 125 h 411"/>
                <a:gd name="T22" fmla="*/ 44 w 549"/>
                <a:gd name="T23" fmla="*/ 89 h 411"/>
                <a:gd name="T24" fmla="*/ 80 w 549"/>
                <a:gd name="T25" fmla="*/ 59 h 411"/>
                <a:gd name="T26" fmla="*/ 120 w 549"/>
                <a:gd name="T27" fmla="*/ 34 h 411"/>
                <a:gd name="T28" fmla="*/ 168 w 549"/>
                <a:gd name="T29" fmla="*/ 15 h 411"/>
                <a:gd name="T30" fmla="*/ 219 w 549"/>
                <a:gd name="T31" fmla="*/ 3 h 411"/>
                <a:gd name="T32" fmla="*/ 276 w 549"/>
                <a:gd name="T33" fmla="*/ 0 h 411"/>
                <a:gd name="T34" fmla="*/ 329 w 549"/>
                <a:gd name="T35" fmla="*/ 3 h 411"/>
                <a:gd name="T36" fmla="*/ 381 w 549"/>
                <a:gd name="T37" fmla="*/ 15 h 411"/>
                <a:gd name="T38" fmla="*/ 427 w 549"/>
                <a:gd name="T39" fmla="*/ 34 h 411"/>
                <a:gd name="T40" fmla="*/ 469 w 549"/>
                <a:gd name="T41" fmla="*/ 59 h 411"/>
                <a:gd name="T42" fmla="*/ 501 w 549"/>
                <a:gd name="T43" fmla="*/ 89 h 411"/>
                <a:gd name="T44" fmla="*/ 526 w 549"/>
                <a:gd name="T45" fmla="*/ 125 h 411"/>
                <a:gd name="T46" fmla="*/ 543 w 549"/>
                <a:gd name="T47" fmla="*/ 163 h 411"/>
                <a:gd name="T48" fmla="*/ 549 w 549"/>
                <a:gd name="T49" fmla="*/ 205 h 411"/>
                <a:gd name="T50" fmla="*/ 543 w 549"/>
                <a:gd name="T51" fmla="*/ 245 h 411"/>
                <a:gd name="T52" fmla="*/ 526 w 549"/>
                <a:gd name="T53" fmla="*/ 284 h 411"/>
                <a:gd name="T54" fmla="*/ 501 w 549"/>
                <a:gd name="T55" fmla="*/ 319 h 411"/>
                <a:gd name="T56" fmla="*/ 469 w 549"/>
                <a:gd name="T57" fmla="*/ 350 h 411"/>
                <a:gd name="T58" fmla="*/ 427 w 549"/>
                <a:gd name="T59" fmla="*/ 375 h 411"/>
                <a:gd name="T60" fmla="*/ 381 w 549"/>
                <a:gd name="T61" fmla="*/ 395 h 411"/>
                <a:gd name="T62" fmla="*/ 329 w 549"/>
                <a:gd name="T63" fmla="*/ 406 h 411"/>
                <a:gd name="T64" fmla="*/ 276 w 549"/>
                <a:gd name="T65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9" h="411">
                  <a:moveTo>
                    <a:pt x="276" y="411"/>
                  </a:moveTo>
                  <a:lnTo>
                    <a:pt x="219" y="406"/>
                  </a:lnTo>
                  <a:lnTo>
                    <a:pt x="168" y="395"/>
                  </a:lnTo>
                  <a:lnTo>
                    <a:pt x="120" y="375"/>
                  </a:lnTo>
                  <a:lnTo>
                    <a:pt x="80" y="350"/>
                  </a:lnTo>
                  <a:lnTo>
                    <a:pt x="44" y="319"/>
                  </a:lnTo>
                  <a:lnTo>
                    <a:pt x="19" y="284"/>
                  </a:lnTo>
                  <a:lnTo>
                    <a:pt x="5" y="245"/>
                  </a:lnTo>
                  <a:lnTo>
                    <a:pt x="0" y="205"/>
                  </a:lnTo>
                  <a:lnTo>
                    <a:pt x="5" y="163"/>
                  </a:lnTo>
                  <a:lnTo>
                    <a:pt x="19" y="125"/>
                  </a:lnTo>
                  <a:lnTo>
                    <a:pt x="44" y="89"/>
                  </a:lnTo>
                  <a:lnTo>
                    <a:pt x="80" y="59"/>
                  </a:lnTo>
                  <a:lnTo>
                    <a:pt x="120" y="34"/>
                  </a:lnTo>
                  <a:lnTo>
                    <a:pt x="168" y="15"/>
                  </a:lnTo>
                  <a:lnTo>
                    <a:pt x="219" y="3"/>
                  </a:lnTo>
                  <a:lnTo>
                    <a:pt x="276" y="0"/>
                  </a:lnTo>
                  <a:lnTo>
                    <a:pt x="329" y="3"/>
                  </a:lnTo>
                  <a:lnTo>
                    <a:pt x="381" y="15"/>
                  </a:lnTo>
                  <a:lnTo>
                    <a:pt x="427" y="34"/>
                  </a:lnTo>
                  <a:lnTo>
                    <a:pt x="469" y="59"/>
                  </a:lnTo>
                  <a:lnTo>
                    <a:pt x="501" y="89"/>
                  </a:lnTo>
                  <a:lnTo>
                    <a:pt x="526" y="125"/>
                  </a:lnTo>
                  <a:lnTo>
                    <a:pt x="543" y="163"/>
                  </a:lnTo>
                  <a:lnTo>
                    <a:pt x="549" y="205"/>
                  </a:lnTo>
                  <a:lnTo>
                    <a:pt x="543" y="245"/>
                  </a:lnTo>
                  <a:lnTo>
                    <a:pt x="526" y="284"/>
                  </a:lnTo>
                  <a:lnTo>
                    <a:pt x="501" y="319"/>
                  </a:lnTo>
                  <a:lnTo>
                    <a:pt x="469" y="350"/>
                  </a:lnTo>
                  <a:lnTo>
                    <a:pt x="427" y="375"/>
                  </a:lnTo>
                  <a:lnTo>
                    <a:pt x="381" y="395"/>
                  </a:lnTo>
                  <a:lnTo>
                    <a:pt x="329" y="406"/>
                  </a:lnTo>
                  <a:lnTo>
                    <a:pt x="276" y="411"/>
                  </a:lnTo>
                  <a:close/>
                </a:path>
              </a:pathLst>
            </a:custGeom>
            <a:solidFill>
              <a:srgbClr val="FFE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1" name="Freeform 99"/>
            <p:cNvSpPr>
              <a:spLocks/>
            </p:cNvSpPr>
            <p:nvPr/>
          </p:nvSpPr>
          <p:spPr bwMode="auto">
            <a:xfrm>
              <a:off x="4977" y="3009"/>
              <a:ext cx="300" cy="224"/>
            </a:xfrm>
            <a:custGeom>
              <a:avLst/>
              <a:gdLst>
                <a:gd name="T0" fmla="*/ 270 w 538"/>
                <a:gd name="T1" fmla="*/ 401 h 401"/>
                <a:gd name="T2" fmla="*/ 214 w 538"/>
                <a:gd name="T3" fmla="*/ 397 h 401"/>
                <a:gd name="T4" fmla="*/ 165 w 538"/>
                <a:gd name="T5" fmla="*/ 385 h 401"/>
                <a:gd name="T6" fmla="*/ 119 w 538"/>
                <a:gd name="T7" fmla="*/ 365 h 401"/>
                <a:gd name="T8" fmla="*/ 79 w 538"/>
                <a:gd name="T9" fmla="*/ 342 h 401"/>
                <a:gd name="T10" fmla="*/ 45 w 538"/>
                <a:gd name="T11" fmla="*/ 313 h 401"/>
                <a:gd name="T12" fmla="*/ 20 w 538"/>
                <a:gd name="T13" fmla="*/ 278 h 401"/>
                <a:gd name="T14" fmla="*/ 5 w 538"/>
                <a:gd name="T15" fmla="*/ 240 h 401"/>
                <a:gd name="T16" fmla="*/ 0 w 538"/>
                <a:gd name="T17" fmla="*/ 201 h 401"/>
                <a:gd name="T18" fmla="*/ 5 w 538"/>
                <a:gd name="T19" fmla="*/ 160 h 401"/>
                <a:gd name="T20" fmla="*/ 20 w 538"/>
                <a:gd name="T21" fmla="*/ 122 h 401"/>
                <a:gd name="T22" fmla="*/ 45 w 538"/>
                <a:gd name="T23" fmla="*/ 87 h 401"/>
                <a:gd name="T24" fmla="*/ 79 w 538"/>
                <a:gd name="T25" fmla="*/ 58 h 401"/>
                <a:gd name="T26" fmla="*/ 119 w 538"/>
                <a:gd name="T27" fmla="*/ 33 h 401"/>
                <a:gd name="T28" fmla="*/ 165 w 538"/>
                <a:gd name="T29" fmla="*/ 15 h 401"/>
                <a:gd name="T30" fmla="*/ 214 w 538"/>
                <a:gd name="T31" fmla="*/ 3 h 401"/>
                <a:gd name="T32" fmla="*/ 270 w 538"/>
                <a:gd name="T33" fmla="*/ 0 h 401"/>
                <a:gd name="T34" fmla="*/ 323 w 538"/>
                <a:gd name="T35" fmla="*/ 3 h 401"/>
                <a:gd name="T36" fmla="*/ 374 w 538"/>
                <a:gd name="T37" fmla="*/ 15 h 401"/>
                <a:gd name="T38" fmla="*/ 418 w 538"/>
                <a:gd name="T39" fmla="*/ 33 h 401"/>
                <a:gd name="T40" fmla="*/ 459 w 538"/>
                <a:gd name="T41" fmla="*/ 58 h 401"/>
                <a:gd name="T42" fmla="*/ 490 w 538"/>
                <a:gd name="T43" fmla="*/ 87 h 401"/>
                <a:gd name="T44" fmla="*/ 515 w 538"/>
                <a:gd name="T45" fmla="*/ 122 h 401"/>
                <a:gd name="T46" fmla="*/ 532 w 538"/>
                <a:gd name="T47" fmla="*/ 160 h 401"/>
                <a:gd name="T48" fmla="*/ 538 w 538"/>
                <a:gd name="T49" fmla="*/ 201 h 401"/>
                <a:gd name="T50" fmla="*/ 532 w 538"/>
                <a:gd name="T51" fmla="*/ 240 h 401"/>
                <a:gd name="T52" fmla="*/ 515 w 538"/>
                <a:gd name="T53" fmla="*/ 278 h 401"/>
                <a:gd name="T54" fmla="*/ 490 w 538"/>
                <a:gd name="T55" fmla="*/ 313 h 401"/>
                <a:gd name="T56" fmla="*/ 459 w 538"/>
                <a:gd name="T57" fmla="*/ 342 h 401"/>
                <a:gd name="T58" fmla="*/ 418 w 538"/>
                <a:gd name="T59" fmla="*/ 365 h 401"/>
                <a:gd name="T60" fmla="*/ 374 w 538"/>
                <a:gd name="T61" fmla="*/ 385 h 401"/>
                <a:gd name="T62" fmla="*/ 323 w 538"/>
                <a:gd name="T63" fmla="*/ 397 h 401"/>
                <a:gd name="T64" fmla="*/ 270 w 538"/>
                <a:gd name="T65" fmla="*/ 401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8" h="401">
                  <a:moveTo>
                    <a:pt x="270" y="401"/>
                  </a:moveTo>
                  <a:lnTo>
                    <a:pt x="214" y="397"/>
                  </a:lnTo>
                  <a:lnTo>
                    <a:pt x="165" y="385"/>
                  </a:lnTo>
                  <a:lnTo>
                    <a:pt x="119" y="365"/>
                  </a:lnTo>
                  <a:lnTo>
                    <a:pt x="79" y="342"/>
                  </a:lnTo>
                  <a:lnTo>
                    <a:pt x="45" y="313"/>
                  </a:lnTo>
                  <a:lnTo>
                    <a:pt x="20" y="278"/>
                  </a:lnTo>
                  <a:lnTo>
                    <a:pt x="5" y="240"/>
                  </a:lnTo>
                  <a:lnTo>
                    <a:pt x="0" y="201"/>
                  </a:lnTo>
                  <a:lnTo>
                    <a:pt x="5" y="160"/>
                  </a:lnTo>
                  <a:lnTo>
                    <a:pt x="20" y="122"/>
                  </a:lnTo>
                  <a:lnTo>
                    <a:pt x="45" y="87"/>
                  </a:lnTo>
                  <a:lnTo>
                    <a:pt x="79" y="58"/>
                  </a:lnTo>
                  <a:lnTo>
                    <a:pt x="119" y="33"/>
                  </a:lnTo>
                  <a:lnTo>
                    <a:pt x="165" y="15"/>
                  </a:lnTo>
                  <a:lnTo>
                    <a:pt x="214" y="3"/>
                  </a:lnTo>
                  <a:lnTo>
                    <a:pt x="270" y="0"/>
                  </a:lnTo>
                  <a:lnTo>
                    <a:pt x="323" y="3"/>
                  </a:lnTo>
                  <a:lnTo>
                    <a:pt x="374" y="15"/>
                  </a:lnTo>
                  <a:lnTo>
                    <a:pt x="418" y="33"/>
                  </a:lnTo>
                  <a:lnTo>
                    <a:pt x="459" y="58"/>
                  </a:lnTo>
                  <a:lnTo>
                    <a:pt x="490" y="87"/>
                  </a:lnTo>
                  <a:lnTo>
                    <a:pt x="515" y="122"/>
                  </a:lnTo>
                  <a:lnTo>
                    <a:pt x="532" y="160"/>
                  </a:lnTo>
                  <a:lnTo>
                    <a:pt x="538" y="201"/>
                  </a:lnTo>
                  <a:lnTo>
                    <a:pt x="532" y="240"/>
                  </a:lnTo>
                  <a:lnTo>
                    <a:pt x="515" y="278"/>
                  </a:lnTo>
                  <a:lnTo>
                    <a:pt x="490" y="313"/>
                  </a:lnTo>
                  <a:lnTo>
                    <a:pt x="459" y="342"/>
                  </a:lnTo>
                  <a:lnTo>
                    <a:pt x="418" y="365"/>
                  </a:lnTo>
                  <a:lnTo>
                    <a:pt x="374" y="385"/>
                  </a:lnTo>
                  <a:lnTo>
                    <a:pt x="323" y="397"/>
                  </a:lnTo>
                  <a:lnTo>
                    <a:pt x="270" y="401"/>
                  </a:lnTo>
                  <a:close/>
                </a:path>
              </a:pathLst>
            </a:custGeom>
            <a:solidFill>
              <a:srgbClr val="FFE7D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2" name="Freeform 100"/>
            <p:cNvSpPr>
              <a:spLocks/>
            </p:cNvSpPr>
            <p:nvPr/>
          </p:nvSpPr>
          <p:spPr bwMode="auto">
            <a:xfrm>
              <a:off x="4981" y="3011"/>
              <a:ext cx="294" cy="220"/>
            </a:xfrm>
            <a:custGeom>
              <a:avLst/>
              <a:gdLst>
                <a:gd name="T0" fmla="*/ 263 w 526"/>
                <a:gd name="T1" fmla="*/ 395 h 395"/>
                <a:gd name="T2" fmla="*/ 208 w 526"/>
                <a:gd name="T3" fmla="*/ 390 h 395"/>
                <a:gd name="T4" fmla="*/ 159 w 526"/>
                <a:gd name="T5" fmla="*/ 379 h 395"/>
                <a:gd name="T6" fmla="*/ 113 w 526"/>
                <a:gd name="T7" fmla="*/ 359 h 395"/>
                <a:gd name="T8" fmla="*/ 75 w 526"/>
                <a:gd name="T9" fmla="*/ 336 h 395"/>
                <a:gd name="T10" fmla="*/ 42 w 526"/>
                <a:gd name="T11" fmla="*/ 306 h 395"/>
                <a:gd name="T12" fmla="*/ 19 w 526"/>
                <a:gd name="T13" fmla="*/ 273 h 395"/>
                <a:gd name="T14" fmla="*/ 4 w 526"/>
                <a:gd name="T15" fmla="*/ 236 h 395"/>
                <a:gd name="T16" fmla="*/ 0 w 526"/>
                <a:gd name="T17" fmla="*/ 198 h 395"/>
                <a:gd name="T18" fmla="*/ 4 w 526"/>
                <a:gd name="T19" fmla="*/ 157 h 395"/>
                <a:gd name="T20" fmla="*/ 19 w 526"/>
                <a:gd name="T21" fmla="*/ 119 h 395"/>
                <a:gd name="T22" fmla="*/ 42 w 526"/>
                <a:gd name="T23" fmla="*/ 84 h 395"/>
                <a:gd name="T24" fmla="*/ 75 w 526"/>
                <a:gd name="T25" fmla="*/ 56 h 395"/>
                <a:gd name="T26" fmla="*/ 113 w 526"/>
                <a:gd name="T27" fmla="*/ 32 h 395"/>
                <a:gd name="T28" fmla="*/ 159 w 526"/>
                <a:gd name="T29" fmla="*/ 15 h 395"/>
                <a:gd name="T30" fmla="*/ 208 w 526"/>
                <a:gd name="T31" fmla="*/ 4 h 395"/>
                <a:gd name="T32" fmla="*/ 263 w 526"/>
                <a:gd name="T33" fmla="*/ 0 h 395"/>
                <a:gd name="T34" fmla="*/ 315 w 526"/>
                <a:gd name="T35" fmla="*/ 4 h 395"/>
                <a:gd name="T36" fmla="*/ 365 w 526"/>
                <a:gd name="T37" fmla="*/ 15 h 395"/>
                <a:gd name="T38" fmla="*/ 409 w 526"/>
                <a:gd name="T39" fmla="*/ 32 h 395"/>
                <a:gd name="T40" fmla="*/ 449 w 526"/>
                <a:gd name="T41" fmla="*/ 56 h 395"/>
                <a:gd name="T42" fmla="*/ 480 w 526"/>
                <a:gd name="T43" fmla="*/ 84 h 395"/>
                <a:gd name="T44" fmla="*/ 505 w 526"/>
                <a:gd name="T45" fmla="*/ 119 h 395"/>
                <a:gd name="T46" fmla="*/ 519 w 526"/>
                <a:gd name="T47" fmla="*/ 157 h 395"/>
                <a:gd name="T48" fmla="*/ 526 w 526"/>
                <a:gd name="T49" fmla="*/ 198 h 395"/>
                <a:gd name="T50" fmla="*/ 519 w 526"/>
                <a:gd name="T51" fmla="*/ 236 h 395"/>
                <a:gd name="T52" fmla="*/ 505 w 526"/>
                <a:gd name="T53" fmla="*/ 273 h 395"/>
                <a:gd name="T54" fmla="*/ 480 w 526"/>
                <a:gd name="T55" fmla="*/ 306 h 395"/>
                <a:gd name="T56" fmla="*/ 449 w 526"/>
                <a:gd name="T57" fmla="*/ 336 h 395"/>
                <a:gd name="T58" fmla="*/ 409 w 526"/>
                <a:gd name="T59" fmla="*/ 359 h 395"/>
                <a:gd name="T60" fmla="*/ 365 w 526"/>
                <a:gd name="T61" fmla="*/ 379 h 395"/>
                <a:gd name="T62" fmla="*/ 315 w 526"/>
                <a:gd name="T63" fmla="*/ 390 h 395"/>
                <a:gd name="T64" fmla="*/ 263 w 526"/>
                <a:gd name="T65" fmla="*/ 395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6" h="395">
                  <a:moveTo>
                    <a:pt x="263" y="395"/>
                  </a:moveTo>
                  <a:lnTo>
                    <a:pt x="208" y="390"/>
                  </a:lnTo>
                  <a:lnTo>
                    <a:pt x="159" y="379"/>
                  </a:lnTo>
                  <a:lnTo>
                    <a:pt x="113" y="359"/>
                  </a:lnTo>
                  <a:lnTo>
                    <a:pt x="75" y="336"/>
                  </a:lnTo>
                  <a:lnTo>
                    <a:pt x="42" y="306"/>
                  </a:lnTo>
                  <a:lnTo>
                    <a:pt x="19" y="273"/>
                  </a:lnTo>
                  <a:lnTo>
                    <a:pt x="4" y="236"/>
                  </a:lnTo>
                  <a:lnTo>
                    <a:pt x="0" y="198"/>
                  </a:lnTo>
                  <a:lnTo>
                    <a:pt x="4" y="157"/>
                  </a:lnTo>
                  <a:lnTo>
                    <a:pt x="19" y="119"/>
                  </a:lnTo>
                  <a:lnTo>
                    <a:pt x="42" y="84"/>
                  </a:lnTo>
                  <a:lnTo>
                    <a:pt x="75" y="56"/>
                  </a:lnTo>
                  <a:lnTo>
                    <a:pt x="113" y="32"/>
                  </a:lnTo>
                  <a:lnTo>
                    <a:pt x="159" y="15"/>
                  </a:lnTo>
                  <a:lnTo>
                    <a:pt x="208" y="4"/>
                  </a:lnTo>
                  <a:lnTo>
                    <a:pt x="263" y="0"/>
                  </a:lnTo>
                  <a:lnTo>
                    <a:pt x="315" y="4"/>
                  </a:lnTo>
                  <a:lnTo>
                    <a:pt x="365" y="15"/>
                  </a:lnTo>
                  <a:lnTo>
                    <a:pt x="409" y="32"/>
                  </a:lnTo>
                  <a:lnTo>
                    <a:pt x="449" y="56"/>
                  </a:lnTo>
                  <a:lnTo>
                    <a:pt x="480" y="84"/>
                  </a:lnTo>
                  <a:lnTo>
                    <a:pt x="505" y="119"/>
                  </a:lnTo>
                  <a:lnTo>
                    <a:pt x="519" y="157"/>
                  </a:lnTo>
                  <a:lnTo>
                    <a:pt x="526" y="198"/>
                  </a:lnTo>
                  <a:lnTo>
                    <a:pt x="519" y="236"/>
                  </a:lnTo>
                  <a:lnTo>
                    <a:pt x="505" y="273"/>
                  </a:lnTo>
                  <a:lnTo>
                    <a:pt x="480" y="306"/>
                  </a:lnTo>
                  <a:lnTo>
                    <a:pt x="449" y="336"/>
                  </a:lnTo>
                  <a:lnTo>
                    <a:pt x="409" y="359"/>
                  </a:lnTo>
                  <a:lnTo>
                    <a:pt x="365" y="379"/>
                  </a:lnTo>
                  <a:lnTo>
                    <a:pt x="315" y="390"/>
                  </a:lnTo>
                  <a:lnTo>
                    <a:pt x="263" y="395"/>
                  </a:lnTo>
                  <a:close/>
                </a:path>
              </a:pathLst>
            </a:custGeom>
            <a:solidFill>
              <a:srgbClr val="FFE7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3" name="Freeform 101"/>
            <p:cNvSpPr>
              <a:spLocks/>
            </p:cNvSpPr>
            <p:nvPr/>
          </p:nvSpPr>
          <p:spPr bwMode="auto">
            <a:xfrm>
              <a:off x="4985" y="3012"/>
              <a:ext cx="286" cy="217"/>
            </a:xfrm>
            <a:custGeom>
              <a:avLst/>
              <a:gdLst>
                <a:gd name="T0" fmla="*/ 257 w 515"/>
                <a:gd name="T1" fmla="*/ 386 h 386"/>
                <a:gd name="T2" fmla="*/ 204 w 515"/>
                <a:gd name="T3" fmla="*/ 381 h 386"/>
                <a:gd name="T4" fmla="*/ 156 w 515"/>
                <a:gd name="T5" fmla="*/ 370 h 386"/>
                <a:gd name="T6" fmla="*/ 112 w 515"/>
                <a:gd name="T7" fmla="*/ 352 h 386"/>
                <a:gd name="T8" fmla="*/ 74 w 515"/>
                <a:gd name="T9" fmla="*/ 329 h 386"/>
                <a:gd name="T10" fmla="*/ 41 w 515"/>
                <a:gd name="T11" fmla="*/ 299 h 386"/>
                <a:gd name="T12" fmla="*/ 20 w 515"/>
                <a:gd name="T13" fmla="*/ 266 h 386"/>
                <a:gd name="T14" fmla="*/ 5 w 515"/>
                <a:gd name="T15" fmla="*/ 230 h 386"/>
                <a:gd name="T16" fmla="*/ 0 w 515"/>
                <a:gd name="T17" fmla="*/ 192 h 386"/>
                <a:gd name="T18" fmla="*/ 5 w 515"/>
                <a:gd name="T19" fmla="*/ 151 h 386"/>
                <a:gd name="T20" fmla="*/ 20 w 515"/>
                <a:gd name="T21" fmla="*/ 116 h 386"/>
                <a:gd name="T22" fmla="*/ 41 w 515"/>
                <a:gd name="T23" fmla="*/ 84 h 386"/>
                <a:gd name="T24" fmla="*/ 74 w 515"/>
                <a:gd name="T25" fmla="*/ 56 h 386"/>
                <a:gd name="T26" fmla="*/ 112 w 515"/>
                <a:gd name="T27" fmla="*/ 31 h 386"/>
                <a:gd name="T28" fmla="*/ 156 w 515"/>
                <a:gd name="T29" fmla="*/ 14 h 386"/>
                <a:gd name="T30" fmla="*/ 204 w 515"/>
                <a:gd name="T31" fmla="*/ 3 h 386"/>
                <a:gd name="T32" fmla="*/ 257 w 515"/>
                <a:gd name="T33" fmla="*/ 0 h 386"/>
                <a:gd name="T34" fmla="*/ 308 w 515"/>
                <a:gd name="T35" fmla="*/ 3 h 386"/>
                <a:gd name="T36" fmla="*/ 355 w 515"/>
                <a:gd name="T37" fmla="*/ 14 h 386"/>
                <a:gd name="T38" fmla="*/ 400 w 515"/>
                <a:gd name="T39" fmla="*/ 31 h 386"/>
                <a:gd name="T40" fmla="*/ 439 w 515"/>
                <a:gd name="T41" fmla="*/ 56 h 386"/>
                <a:gd name="T42" fmla="*/ 469 w 515"/>
                <a:gd name="T43" fmla="*/ 84 h 386"/>
                <a:gd name="T44" fmla="*/ 494 w 515"/>
                <a:gd name="T45" fmla="*/ 116 h 386"/>
                <a:gd name="T46" fmla="*/ 508 w 515"/>
                <a:gd name="T47" fmla="*/ 151 h 386"/>
                <a:gd name="T48" fmla="*/ 515 w 515"/>
                <a:gd name="T49" fmla="*/ 192 h 386"/>
                <a:gd name="T50" fmla="*/ 508 w 515"/>
                <a:gd name="T51" fmla="*/ 230 h 386"/>
                <a:gd name="T52" fmla="*/ 494 w 515"/>
                <a:gd name="T53" fmla="*/ 266 h 386"/>
                <a:gd name="T54" fmla="*/ 469 w 515"/>
                <a:gd name="T55" fmla="*/ 299 h 386"/>
                <a:gd name="T56" fmla="*/ 439 w 515"/>
                <a:gd name="T57" fmla="*/ 329 h 386"/>
                <a:gd name="T58" fmla="*/ 400 w 515"/>
                <a:gd name="T59" fmla="*/ 352 h 386"/>
                <a:gd name="T60" fmla="*/ 355 w 515"/>
                <a:gd name="T61" fmla="*/ 370 h 386"/>
                <a:gd name="T62" fmla="*/ 308 w 515"/>
                <a:gd name="T63" fmla="*/ 381 h 386"/>
                <a:gd name="T64" fmla="*/ 257 w 515"/>
                <a:gd name="T65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5" h="386">
                  <a:moveTo>
                    <a:pt x="257" y="386"/>
                  </a:moveTo>
                  <a:lnTo>
                    <a:pt x="204" y="381"/>
                  </a:lnTo>
                  <a:lnTo>
                    <a:pt x="156" y="370"/>
                  </a:lnTo>
                  <a:lnTo>
                    <a:pt x="112" y="352"/>
                  </a:lnTo>
                  <a:lnTo>
                    <a:pt x="74" y="329"/>
                  </a:lnTo>
                  <a:lnTo>
                    <a:pt x="41" y="299"/>
                  </a:lnTo>
                  <a:lnTo>
                    <a:pt x="20" y="266"/>
                  </a:lnTo>
                  <a:lnTo>
                    <a:pt x="5" y="230"/>
                  </a:lnTo>
                  <a:lnTo>
                    <a:pt x="0" y="192"/>
                  </a:lnTo>
                  <a:lnTo>
                    <a:pt x="5" y="151"/>
                  </a:lnTo>
                  <a:lnTo>
                    <a:pt x="20" y="116"/>
                  </a:lnTo>
                  <a:lnTo>
                    <a:pt x="41" y="84"/>
                  </a:lnTo>
                  <a:lnTo>
                    <a:pt x="74" y="56"/>
                  </a:lnTo>
                  <a:lnTo>
                    <a:pt x="112" y="31"/>
                  </a:lnTo>
                  <a:lnTo>
                    <a:pt x="156" y="14"/>
                  </a:lnTo>
                  <a:lnTo>
                    <a:pt x="204" y="3"/>
                  </a:lnTo>
                  <a:lnTo>
                    <a:pt x="257" y="0"/>
                  </a:lnTo>
                  <a:lnTo>
                    <a:pt x="308" y="3"/>
                  </a:lnTo>
                  <a:lnTo>
                    <a:pt x="355" y="14"/>
                  </a:lnTo>
                  <a:lnTo>
                    <a:pt x="400" y="31"/>
                  </a:lnTo>
                  <a:lnTo>
                    <a:pt x="439" y="56"/>
                  </a:lnTo>
                  <a:lnTo>
                    <a:pt x="469" y="84"/>
                  </a:lnTo>
                  <a:lnTo>
                    <a:pt x="494" y="116"/>
                  </a:lnTo>
                  <a:lnTo>
                    <a:pt x="508" y="151"/>
                  </a:lnTo>
                  <a:lnTo>
                    <a:pt x="515" y="192"/>
                  </a:lnTo>
                  <a:lnTo>
                    <a:pt x="508" y="230"/>
                  </a:lnTo>
                  <a:lnTo>
                    <a:pt x="494" y="266"/>
                  </a:lnTo>
                  <a:lnTo>
                    <a:pt x="469" y="299"/>
                  </a:lnTo>
                  <a:lnTo>
                    <a:pt x="439" y="329"/>
                  </a:lnTo>
                  <a:lnTo>
                    <a:pt x="400" y="352"/>
                  </a:lnTo>
                  <a:lnTo>
                    <a:pt x="355" y="370"/>
                  </a:lnTo>
                  <a:lnTo>
                    <a:pt x="308" y="381"/>
                  </a:lnTo>
                  <a:lnTo>
                    <a:pt x="257" y="386"/>
                  </a:lnTo>
                  <a:close/>
                </a:path>
              </a:pathLst>
            </a:custGeom>
            <a:solidFill>
              <a:srgbClr val="FFE8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4" name="Freeform 102"/>
            <p:cNvSpPr>
              <a:spLocks/>
            </p:cNvSpPr>
            <p:nvPr/>
          </p:nvSpPr>
          <p:spPr bwMode="auto">
            <a:xfrm>
              <a:off x="4988" y="3015"/>
              <a:ext cx="282" cy="209"/>
            </a:xfrm>
            <a:custGeom>
              <a:avLst/>
              <a:gdLst>
                <a:gd name="T0" fmla="*/ 251 w 505"/>
                <a:gd name="T1" fmla="*/ 377 h 377"/>
                <a:gd name="T2" fmla="*/ 199 w 505"/>
                <a:gd name="T3" fmla="*/ 372 h 377"/>
                <a:gd name="T4" fmla="*/ 153 w 505"/>
                <a:gd name="T5" fmla="*/ 360 h 377"/>
                <a:gd name="T6" fmla="*/ 110 w 505"/>
                <a:gd name="T7" fmla="*/ 342 h 377"/>
                <a:gd name="T8" fmla="*/ 74 w 505"/>
                <a:gd name="T9" fmla="*/ 321 h 377"/>
                <a:gd name="T10" fmla="*/ 41 w 505"/>
                <a:gd name="T11" fmla="*/ 291 h 377"/>
                <a:gd name="T12" fmla="*/ 19 w 505"/>
                <a:gd name="T13" fmla="*/ 260 h 377"/>
                <a:gd name="T14" fmla="*/ 5 w 505"/>
                <a:gd name="T15" fmla="*/ 224 h 377"/>
                <a:gd name="T16" fmla="*/ 0 w 505"/>
                <a:gd name="T17" fmla="*/ 187 h 377"/>
                <a:gd name="T18" fmla="*/ 5 w 505"/>
                <a:gd name="T19" fmla="*/ 148 h 377"/>
                <a:gd name="T20" fmla="*/ 19 w 505"/>
                <a:gd name="T21" fmla="*/ 113 h 377"/>
                <a:gd name="T22" fmla="*/ 41 w 505"/>
                <a:gd name="T23" fmla="*/ 81 h 377"/>
                <a:gd name="T24" fmla="*/ 74 w 505"/>
                <a:gd name="T25" fmla="*/ 54 h 377"/>
                <a:gd name="T26" fmla="*/ 110 w 505"/>
                <a:gd name="T27" fmla="*/ 30 h 377"/>
                <a:gd name="T28" fmla="*/ 153 w 505"/>
                <a:gd name="T29" fmla="*/ 13 h 377"/>
                <a:gd name="T30" fmla="*/ 199 w 505"/>
                <a:gd name="T31" fmla="*/ 3 h 377"/>
                <a:gd name="T32" fmla="*/ 251 w 505"/>
                <a:gd name="T33" fmla="*/ 0 h 377"/>
                <a:gd name="T34" fmla="*/ 301 w 505"/>
                <a:gd name="T35" fmla="*/ 3 h 377"/>
                <a:gd name="T36" fmla="*/ 348 w 505"/>
                <a:gd name="T37" fmla="*/ 13 h 377"/>
                <a:gd name="T38" fmla="*/ 391 w 505"/>
                <a:gd name="T39" fmla="*/ 30 h 377"/>
                <a:gd name="T40" fmla="*/ 429 w 505"/>
                <a:gd name="T41" fmla="*/ 54 h 377"/>
                <a:gd name="T42" fmla="*/ 459 w 505"/>
                <a:gd name="T43" fmla="*/ 81 h 377"/>
                <a:gd name="T44" fmla="*/ 483 w 505"/>
                <a:gd name="T45" fmla="*/ 113 h 377"/>
                <a:gd name="T46" fmla="*/ 498 w 505"/>
                <a:gd name="T47" fmla="*/ 148 h 377"/>
                <a:gd name="T48" fmla="*/ 505 w 505"/>
                <a:gd name="T49" fmla="*/ 187 h 377"/>
                <a:gd name="T50" fmla="*/ 498 w 505"/>
                <a:gd name="T51" fmla="*/ 224 h 377"/>
                <a:gd name="T52" fmla="*/ 483 w 505"/>
                <a:gd name="T53" fmla="*/ 260 h 377"/>
                <a:gd name="T54" fmla="*/ 459 w 505"/>
                <a:gd name="T55" fmla="*/ 291 h 377"/>
                <a:gd name="T56" fmla="*/ 429 w 505"/>
                <a:gd name="T57" fmla="*/ 321 h 377"/>
                <a:gd name="T58" fmla="*/ 391 w 505"/>
                <a:gd name="T59" fmla="*/ 342 h 377"/>
                <a:gd name="T60" fmla="*/ 348 w 505"/>
                <a:gd name="T61" fmla="*/ 360 h 377"/>
                <a:gd name="T62" fmla="*/ 301 w 505"/>
                <a:gd name="T63" fmla="*/ 372 h 377"/>
                <a:gd name="T64" fmla="*/ 251 w 505"/>
                <a:gd name="T65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05" h="377">
                  <a:moveTo>
                    <a:pt x="251" y="377"/>
                  </a:moveTo>
                  <a:lnTo>
                    <a:pt x="199" y="372"/>
                  </a:lnTo>
                  <a:lnTo>
                    <a:pt x="153" y="360"/>
                  </a:lnTo>
                  <a:lnTo>
                    <a:pt x="110" y="342"/>
                  </a:lnTo>
                  <a:lnTo>
                    <a:pt x="74" y="321"/>
                  </a:lnTo>
                  <a:lnTo>
                    <a:pt x="41" y="291"/>
                  </a:lnTo>
                  <a:lnTo>
                    <a:pt x="19" y="260"/>
                  </a:lnTo>
                  <a:lnTo>
                    <a:pt x="5" y="224"/>
                  </a:lnTo>
                  <a:lnTo>
                    <a:pt x="0" y="187"/>
                  </a:lnTo>
                  <a:lnTo>
                    <a:pt x="5" y="148"/>
                  </a:lnTo>
                  <a:lnTo>
                    <a:pt x="19" y="113"/>
                  </a:lnTo>
                  <a:lnTo>
                    <a:pt x="41" y="81"/>
                  </a:lnTo>
                  <a:lnTo>
                    <a:pt x="74" y="54"/>
                  </a:lnTo>
                  <a:lnTo>
                    <a:pt x="110" y="30"/>
                  </a:lnTo>
                  <a:lnTo>
                    <a:pt x="153" y="13"/>
                  </a:lnTo>
                  <a:lnTo>
                    <a:pt x="199" y="3"/>
                  </a:lnTo>
                  <a:lnTo>
                    <a:pt x="251" y="0"/>
                  </a:lnTo>
                  <a:lnTo>
                    <a:pt x="301" y="3"/>
                  </a:lnTo>
                  <a:lnTo>
                    <a:pt x="348" y="13"/>
                  </a:lnTo>
                  <a:lnTo>
                    <a:pt x="391" y="30"/>
                  </a:lnTo>
                  <a:lnTo>
                    <a:pt x="429" y="54"/>
                  </a:lnTo>
                  <a:lnTo>
                    <a:pt x="459" y="81"/>
                  </a:lnTo>
                  <a:lnTo>
                    <a:pt x="483" y="113"/>
                  </a:lnTo>
                  <a:lnTo>
                    <a:pt x="498" y="148"/>
                  </a:lnTo>
                  <a:lnTo>
                    <a:pt x="505" y="187"/>
                  </a:lnTo>
                  <a:lnTo>
                    <a:pt x="498" y="224"/>
                  </a:lnTo>
                  <a:lnTo>
                    <a:pt x="483" y="260"/>
                  </a:lnTo>
                  <a:lnTo>
                    <a:pt x="459" y="291"/>
                  </a:lnTo>
                  <a:lnTo>
                    <a:pt x="429" y="321"/>
                  </a:lnTo>
                  <a:lnTo>
                    <a:pt x="391" y="342"/>
                  </a:lnTo>
                  <a:lnTo>
                    <a:pt x="348" y="360"/>
                  </a:lnTo>
                  <a:lnTo>
                    <a:pt x="301" y="372"/>
                  </a:lnTo>
                  <a:lnTo>
                    <a:pt x="251" y="377"/>
                  </a:lnTo>
                  <a:close/>
                </a:path>
              </a:pathLst>
            </a:custGeom>
            <a:solidFill>
              <a:srgbClr val="FFE8D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" name="Freeform 103"/>
            <p:cNvSpPr>
              <a:spLocks/>
            </p:cNvSpPr>
            <p:nvPr/>
          </p:nvSpPr>
          <p:spPr bwMode="auto">
            <a:xfrm>
              <a:off x="4992" y="3016"/>
              <a:ext cx="275" cy="206"/>
            </a:xfrm>
            <a:custGeom>
              <a:avLst/>
              <a:gdLst>
                <a:gd name="T0" fmla="*/ 245 w 492"/>
                <a:gd name="T1" fmla="*/ 370 h 370"/>
                <a:gd name="T2" fmla="*/ 194 w 492"/>
                <a:gd name="T3" fmla="*/ 365 h 370"/>
                <a:gd name="T4" fmla="*/ 148 w 492"/>
                <a:gd name="T5" fmla="*/ 353 h 370"/>
                <a:gd name="T6" fmla="*/ 105 w 492"/>
                <a:gd name="T7" fmla="*/ 335 h 370"/>
                <a:gd name="T8" fmla="*/ 71 w 492"/>
                <a:gd name="T9" fmla="*/ 314 h 370"/>
                <a:gd name="T10" fmla="*/ 39 w 492"/>
                <a:gd name="T11" fmla="*/ 286 h 370"/>
                <a:gd name="T12" fmla="*/ 18 w 492"/>
                <a:gd name="T13" fmla="*/ 255 h 370"/>
                <a:gd name="T14" fmla="*/ 3 w 492"/>
                <a:gd name="T15" fmla="*/ 220 h 370"/>
                <a:gd name="T16" fmla="*/ 0 w 492"/>
                <a:gd name="T17" fmla="*/ 184 h 370"/>
                <a:gd name="T18" fmla="*/ 3 w 492"/>
                <a:gd name="T19" fmla="*/ 144 h 370"/>
                <a:gd name="T20" fmla="*/ 18 w 492"/>
                <a:gd name="T21" fmla="*/ 111 h 370"/>
                <a:gd name="T22" fmla="*/ 39 w 492"/>
                <a:gd name="T23" fmla="*/ 79 h 370"/>
                <a:gd name="T24" fmla="*/ 71 w 492"/>
                <a:gd name="T25" fmla="*/ 52 h 370"/>
                <a:gd name="T26" fmla="*/ 105 w 492"/>
                <a:gd name="T27" fmla="*/ 29 h 370"/>
                <a:gd name="T28" fmla="*/ 148 w 492"/>
                <a:gd name="T29" fmla="*/ 13 h 370"/>
                <a:gd name="T30" fmla="*/ 194 w 492"/>
                <a:gd name="T31" fmla="*/ 3 h 370"/>
                <a:gd name="T32" fmla="*/ 245 w 492"/>
                <a:gd name="T33" fmla="*/ 0 h 370"/>
                <a:gd name="T34" fmla="*/ 293 w 492"/>
                <a:gd name="T35" fmla="*/ 3 h 370"/>
                <a:gd name="T36" fmla="*/ 340 w 492"/>
                <a:gd name="T37" fmla="*/ 13 h 370"/>
                <a:gd name="T38" fmla="*/ 382 w 492"/>
                <a:gd name="T39" fmla="*/ 29 h 370"/>
                <a:gd name="T40" fmla="*/ 419 w 492"/>
                <a:gd name="T41" fmla="*/ 52 h 370"/>
                <a:gd name="T42" fmla="*/ 447 w 492"/>
                <a:gd name="T43" fmla="*/ 79 h 370"/>
                <a:gd name="T44" fmla="*/ 472 w 492"/>
                <a:gd name="T45" fmla="*/ 111 h 370"/>
                <a:gd name="T46" fmla="*/ 485 w 492"/>
                <a:gd name="T47" fmla="*/ 144 h 370"/>
                <a:gd name="T48" fmla="*/ 492 w 492"/>
                <a:gd name="T49" fmla="*/ 184 h 370"/>
                <a:gd name="T50" fmla="*/ 485 w 492"/>
                <a:gd name="T51" fmla="*/ 220 h 370"/>
                <a:gd name="T52" fmla="*/ 472 w 492"/>
                <a:gd name="T53" fmla="*/ 255 h 370"/>
                <a:gd name="T54" fmla="*/ 447 w 492"/>
                <a:gd name="T55" fmla="*/ 286 h 370"/>
                <a:gd name="T56" fmla="*/ 419 w 492"/>
                <a:gd name="T57" fmla="*/ 314 h 370"/>
                <a:gd name="T58" fmla="*/ 382 w 492"/>
                <a:gd name="T59" fmla="*/ 335 h 370"/>
                <a:gd name="T60" fmla="*/ 340 w 492"/>
                <a:gd name="T61" fmla="*/ 353 h 370"/>
                <a:gd name="T62" fmla="*/ 293 w 492"/>
                <a:gd name="T63" fmla="*/ 365 h 370"/>
                <a:gd name="T64" fmla="*/ 245 w 492"/>
                <a:gd name="T65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2" h="370">
                  <a:moveTo>
                    <a:pt x="245" y="370"/>
                  </a:moveTo>
                  <a:lnTo>
                    <a:pt x="194" y="365"/>
                  </a:lnTo>
                  <a:lnTo>
                    <a:pt x="148" y="353"/>
                  </a:lnTo>
                  <a:lnTo>
                    <a:pt x="105" y="335"/>
                  </a:lnTo>
                  <a:lnTo>
                    <a:pt x="71" y="314"/>
                  </a:lnTo>
                  <a:lnTo>
                    <a:pt x="39" y="286"/>
                  </a:lnTo>
                  <a:lnTo>
                    <a:pt x="18" y="255"/>
                  </a:lnTo>
                  <a:lnTo>
                    <a:pt x="3" y="220"/>
                  </a:lnTo>
                  <a:lnTo>
                    <a:pt x="0" y="184"/>
                  </a:lnTo>
                  <a:lnTo>
                    <a:pt x="3" y="144"/>
                  </a:lnTo>
                  <a:lnTo>
                    <a:pt x="18" y="111"/>
                  </a:lnTo>
                  <a:lnTo>
                    <a:pt x="39" y="79"/>
                  </a:lnTo>
                  <a:lnTo>
                    <a:pt x="71" y="52"/>
                  </a:lnTo>
                  <a:lnTo>
                    <a:pt x="105" y="29"/>
                  </a:lnTo>
                  <a:lnTo>
                    <a:pt x="148" y="13"/>
                  </a:lnTo>
                  <a:lnTo>
                    <a:pt x="194" y="3"/>
                  </a:lnTo>
                  <a:lnTo>
                    <a:pt x="245" y="0"/>
                  </a:lnTo>
                  <a:lnTo>
                    <a:pt x="293" y="3"/>
                  </a:lnTo>
                  <a:lnTo>
                    <a:pt x="340" y="13"/>
                  </a:lnTo>
                  <a:lnTo>
                    <a:pt x="382" y="29"/>
                  </a:lnTo>
                  <a:lnTo>
                    <a:pt x="419" y="52"/>
                  </a:lnTo>
                  <a:lnTo>
                    <a:pt x="447" y="79"/>
                  </a:lnTo>
                  <a:lnTo>
                    <a:pt x="472" y="111"/>
                  </a:lnTo>
                  <a:lnTo>
                    <a:pt x="485" y="144"/>
                  </a:lnTo>
                  <a:lnTo>
                    <a:pt x="492" y="184"/>
                  </a:lnTo>
                  <a:lnTo>
                    <a:pt x="485" y="220"/>
                  </a:lnTo>
                  <a:lnTo>
                    <a:pt x="472" y="255"/>
                  </a:lnTo>
                  <a:lnTo>
                    <a:pt x="447" y="286"/>
                  </a:lnTo>
                  <a:lnTo>
                    <a:pt x="419" y="314"/>
                  </a:lnTo>
                  <a:lnTo>
                    <a:pt x="382" y="335"/>
                  </a:lnTo>
                  <a:lnTo>
                    <a:pt x="340" y="353"/>
                  </a:lnTo>
                  <a:lnTo>
                    <a:pt x="293" y="365"/>
                  </a:lnTo>
                  <a:lnTo>
                    <a:pt x="245" y="370"/>
                  </a:lnTo>
                  <a:close/>
                </a:path>
              </a:pathLst>
            </a:custGeom>
            <a:solidFill>
              <a:srgbClr val="FFE9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" name="Freeform 104"/>
            <p:cNvSpPr>
              <a:spLocks/>
            </p:cNvSpPr>
            <p:nvPr/>
          </p:nvSpPr>
          <p:spPr bwMode="auto">
            <a:xfrm>
              <a:off x="4997" y="3017"/>
              <a:ext cx="269" cy="202"/>
            </a:xfrm>
            <a:custGeom>
              <a:avLst/>
              <a:gdLst>
                <a:gd name="T0" fmla="*/ 240 w 481"/>
                <a:gd name="T1" fmla="*/ 362 h 362"/>
                <a:gd name="T2" fmla="*/ 189 w 481"/>
                <a:gd name="T3" fmla="*/ 357 h 362"/>
                <a:gd name="T4" fmla="*/ 144 w 481"/>
                <a:gd name="T5" fmla="*/ 347 h 362"/>
                <a:gd name="T6" fmla="*/ 103 w 481"/>
                <a:gd name="T7" fmla="*/ 329 h 362"/>
                <a:gd name="T8" fmla="*/ 69 w 481"/>
                <a:gd name="T9" fmla="*/ 307 h 362"/>
                <a:gd name="T10" fmla="*/ 39 w 481"/>
                <a:gd name="T11" fmla="*/ 280 h 362"/>
                <a:gd name="T12" fmla="*/ 18 w 481"/>
                <a:gd name="T13" fmla="*/ 250 h 362"/>
                <a:gd name="T14" fmla="*/ 3 w 481"/>
                <a:gd name="T15" fmla="*/ 215 h 362"/>
                <a:gd name="T16" fmla="*/ 0 w 481"/>
                <a:gd name="T17" fmla="*/ 181 h 362"/>
                <a:gd name="T18" fmla="*/ 3 w 481"/>
                <a:gd name="T19" fmla="*/ 143 h 362"/>
                <a:gd name="T20" fmla="*/ 18 w 481"/>
                <a:gd name="T21" fmla="*/ 108 h 362"/>
                <a:gd name="T22" fmla="*/ 39 w 481"/>
                <a:gd name="T23" fmla="*/ 77 h 362"/>
                <a:gd name="T24" fmla="*/ 69 w 481"/>
                <a:gd name="T25" fmla="*/ 52 h 362"/>
                <a:gd name="T26" fmla="*/ 103 w 481"/>
                <a:gd name="T27" fmla="*/ 29 h 362"/>
                <a:gd name="T28" fmla="*/ 144 w 481"/>
                <a:gd name="T29" fmla="*/ 13 h 362"/>
                <a:gd name="T30" fmla="*/ 189 w 481"/>
                <a:gd name="T31" fmla="*/ 3 h 362"/>
                <a:gd name="T32" fmla="*/ 240 w 481"/>
                <a:gd name="T33" fmla="*/ 0 h 362"/>
                <a:gd name="T34" fmla="*/ 287 w 481"/>
                <a:gd name="T35" fmla="*/ 3 h 362"/>
                <a:gd name="T36" fmla="*/ 332 w 481"/>
                <a:gd name="T37" fmla="*/ 13 h 362"/>
                <a:gd name="T38" fmla="*/ 373 w 481"/>
                <a:gd name="T39" fmla="*/ 29 h 362"/>
                <a:gd name="T40" fmla="*/ 409 w 481"/>
                <a:gd name="T41" fmla="*/ 52 h 362"/>
                <a:gd name="T42" fmla="*/ 437 w 481"/>
                <a:gd name="T43" fmla="*/ 77 h 362"/>
                <a:gd name="T44" fmla="*/ 462 w 481"/>
                <a:gd name="T45" fmla="*/ 108 h 362"/>
                <a:gd name="T46" fmla="*/ 475 w 481"/>
                <a:gd name="T47" fmla="*/ 143 h 362"/>
                <a:gd name="T48" fmla="*/ 481 w 481"/>
                <a:gd name="T49" fmla="*/ 181 h 362"/>
                <a:gd name="T50" fmla="*/ 475 w 481"/>
                <a:gd name="T51" fmla="*/ 215 h 362"/>
                <a:gd name="T52" fmla="*/ 462 w 481"/>
                <a:gd name="T53" fmla="*/ 250 h 362"/>
                <a:gd name="T54" fmla="*/ 437 w 481"/>
                <a:gd name="T55" fmla="*/ 280 h 362"/>
                <a:gd name="T56" fmla="*/ 409 w 481"/>
                <a:gd name="T57" fmla="*/ 307 h 362"/>
                <a:gd name="T58" fmla="*/ 373 w 481"/>
                <a:gd name="T59" fmla="*/ 329 h 362"/>
                <a:gd name="T60" fmla="*/ 332 w 481"/>
                <a:gd name="T61" fmla="*/ 347 h 362"/>
                <a:gd name="T62" fmla="*/ 287 w 481"/>
                <a:gd name="T63" fmla="*/ 357 h 362"/>
                <a:gd name="T64" fmla="*/ 240 w 481"/>
                <a:gd name="T65" fmla="*/ 36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1" h="362">
                  <a:moveTo>
                    <a:pt x="240" y="362"/>
                  </a:moveTo>
                  <a:lnTo>
                    <a:pt x="189" y="357"/>
                  </a:lnTo>
                  <a:lnTo>
                    <a:pt x="144" y="347"/>
                  </a:lnTo>
                  <a:lnTo>
                    <a:pt x="103" y="329"/>
                  </a:lnTo>
                  <a:lnTo>
                    <a:pt x="69" y="307"/>
                  </a:lnTo>
                  <a:lnTo>
                    <a:pt x="39" y="280"/>
                  </a:lnTo>
                  <a:lnTo>
                    <a:pt x="18" y="250"/>
                  </a:lnTo>
                  <a:lnTo>
                    <a:pt x="3" y="215"/>
                  </a:lnTo>
                  <a:lnTo>
                    <a:pt x="0" y="181"/>
                  </a:lnTo>
                  <a:lnTo>
                    <a:pt x="3" y="143"/>
                  </a:lnTo>
                  <a:lnTo>
                    <a:pt x="18" y="108"/>
                  </a:lnTo>
                  <a:lnTo>
                    <a:pt x="39" y="77"/>
                  </a:lnTo>
                  <a:lnTo>
                    <a:pt x="69" y="52"/>
                  </a:lnTo>
                  <a:lnTo>
                    <a:pt x="103" y="29"/>
                  </a:lnTo>
                  <a:lnTo>
                    <a:pt x="144" y="13"/>
                  </a:lnTo>
                  <a:lnTo>
                    <a:pt x="189" y="3"/>
                  </a:lnTo>
                  <a:lnTo>
                    <a:pt x="240" y="0"/>
                  </a:lnTo>
                  <a:lnTo>
                    <a:pt x="287" y="3"/>
                  </a:lnTo>
                  <a:lnTo>
                    <a:pt x="332" y="13"/>
                  </a:lnTo>
                  <a:lnTo>
                    <a:pt x="373" y="29"/>
                  </a:lnTo>
                  <a:lnTo>
                    <a:pt x="409" y="52"/>
                  </a:lnTo>
                  <a:lnTo>
                    <a:pt x="437" y="77"/>
                  </a:lnTo>
                  <a:lnTo>
                    <a:pt x="462" y="108"/>
                  </a:lnTo>
                  <a:lnTo>
                    <a:pt x="475" y="143"/>
                  </a:lnTo>
                  <a:lnTo>
                    <a:pt x="481" y="181"/>
                  </a:lnTo>
                  <a:lnTo>
                    <a:pt x="475" y="215"/>
                  </a:lnTo>
                  <a:lnTo>
                    <a:pt x="462" y="250"/>
                  </a:lnTo>
                  <a:lnTo>
                    <a:pt x="437" y="280"/>
                  </a:lnTo>
                  <a:lnTo>
                    <a:pt x="409" y="307"/>
                  </a:lnTo>
                  <a:lnTo>
                    <a:pt x="373" y="329"/>
                  </a:lnTo>
                  <a:lnTo>
                    <a:pt x="332" y="347"/>
                  </a:lnTo>
                  <a:lnTo>
                    <a:pt x="287" y="357"/>
                  </a:lnTo>
                  <a:lnTo>
                    <a:pt x="240" y="362"/>
                  </a:lnTo>
                  <a:close/>
                </a:path>
              </a:pathLst>
            </a:custGeom>
            <a:solidFill>
              <a:srgbClr val="FFEA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" name="Freeform 105"/>
            <p:cNvSpPr>
              <a:spLocks/>
            </p:cNvSpPr>
            <p:nvPr/>
          </p:nvSpPr>
          <p:spPr bwMode="auto">
            <a:xfrm>
              <a:off x="5000" y="3018"/>
              <a:ext cx="262" cy="199"/>
            </a:xfrm>
            <a:custGeom>
              <a:avLst/>
              <a:gdLst>
                <a:gd name="T0" fmla="*/ 235 w 471"/>
                <a:gd name="T1" fmla="*/ 355 h 355"/>
                <a:gd name="T2" fmla="*/ 186 w 471"/>
                <a:gd name="T3" fmla="*/ 350 h 355"/>
                <a:gd name="T4" fmla="*/ 142 w 471"/>
                <a:gd name="T5" fmla="*/ 340 h 355"/>
                <a:gd name="T6" fmla="*/ 102 w 471"/>
                <a:gd name="T7" fmla="*/ 322 h 355"/>
                <a:gd name="T8" fmla="*/ 68 w 471"/>
                <a:gd name="T9" fmla="*/ 302 h 355"/>
                <a:gd name="T10" fmla="*/ 38 w 471"/>
                <a:gd name="T11" fmla="*/ 274 h 355"/>
                <a:gd name="T12" fmla="*/ 18 w 471"/>
                <a:gd name="T13" fmla="*/ 245 h 355"/>
                <a:gd name="T14" fmla="*/ 3 w 471"/>
                <a:gd name="T15" fmla="*/ 210 h 355"/>
                <a:gd name="T16" fmla="*/ 0 w 471"/>
                <a:gd name="T17" fmla="*/ 177 h 355"/>
                <a:gd name="T18" fmla="*/ 3 w 471"/>
                <a:gd name="T19" fmla="*/ 139 h 355"/>
                <a:gd name="T20" fmla="*/ 18 w 471"/>
                <a:gd name="T21" fmla="*/ 106 h 355"/>
                <a:gd name="T22" fmla="*/ 38 w 471"/>
                <a:gd name="T23" fmla="*/ 75 h 355"/>
                <a:gd name="T24" fmla="*/ 68 w 471"/>
                <a:gd name="T25" fmla="*/ 50 h 355"/>
                <a:gd name="T26" fmla="*/ 102 w 471"/>
                <a:gd name="T27" fmla="*/ 27 h 355"/>
                <a:gd name="T28" fmla="*/ 142 w 471"/>
                <a:gd name="T29" fmla="*/ 13 h 355"/>
                <a:gd name="T30" fmla="*/ 186 w 471"/>
                <a:gd name="T31" fmla="*/ 3 h 355"/>
                <a:gd name="T32" fmla="*/ 235 w 471"/>
                <a:gd name="T33" fmla="*/ 0 h 355"/>
                <a:gd name="T34" fmla="*/ 281 w 471"/>
                <a:gd name="T35" fmla="*/ 3 h 355"/>
                <a:gd name="T36" fmla="*/ 326 w 471"/>
                <a:gd name="T37" fmla="*/ 13 h 355"/>
                <a:gd name="T38" fmla="*/ 365 w 471"/>
                <a:gd name="T39" fmla="*/ 27 h 355"/>
                <a:gd name="T40" fmla="*/ 401 w 471"/>
                <a:gd name="T41" fmla="*/ 50 h 355"/>
                <a:gd name="T42" fmla="*/ 429 w 471"/>
                <a:gd name="T43" fmla="*/ 75 h 355"/>
                <a:gd name="T44" fmla="*/ 451 w 471"/>
                <a:gd name="T45" fmla="*/ 106 h 355"/>
                <a:gd name="T46" fmla="*/ 466 w 471"/>
                <a:gd name="T47" fmla="*/ 139 h 355"/>
                <a:gd name="T48" fmla="*/ 471 w 471"/>
                <a:gd name="T49" fmla="*/ 177 h 355"/>
                <a:gd name="T50" fmla="*/ 466 w 471"/>
                <a:gd name="T51" fmla="*/ 210 h 355"/>
                <a:gd name="T52" fmla="*/ 451 w 471"/>
                <a:gd name="T53" fmla="*/ 245 h 355"/>
                <a:gd name="T54" fmla="*/ 429 w 471"/>
                <a:gd name="T55" fmla="*/ 274 h 355"/>
                <a:gd name="T56" fmla="*/ 401 w 471"/>
                <a:gd name="T57" fmla="*/ 302 h 355"/>
                <a:gd name="T58" fmla="*/ 365 w 471"/>
                <a:gd name="T59" fmla="*/ 322 h 355"/>
                <a:gd name="T60" fmla="*/ 326 w 471"/>
                <a:gd name="T61" fmla="*/ 340 h 355"/>
                <a:gd name="T62" fmla="*/ 281 w 471"/>
                <a:gd name="T63" fmla="*/ 350 h 355"/>
                <a:gd name="T64" fmla="*/ 235 w 471"/>
                <a:gd name="T65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1" h="355">
                  <a:moveTo>
                    <a:pt x="235" y="355"/>
                  </a:moveTo>
                  <a:lnTo>
                    <a:pt x="186" y="350"/>
                  </a:lnTo>
                  <a:lnTo>
                    <a:pt x="142" y="340"/>
                  </a:lnTo>
                  <a:lnTo>
                    <a:pt x="102" y="322"/>
                  </a:lnTo>
                  <a:lnTo>
                    <a:pt x="68" y="302"/>
                  </a:lnTo>
                  <a:lnTo>
                    <a:pt x="38" y="274"/>
                  </a:lnTo>
                  <a:lnTo>
                    <a:pt x="18" y="245"/>
                  </a:lnTo>
                  <a:lnTo>
                    <a:pt x="3" y="210"/>
                  </a:lnTo>
                  <a:lnTo>
                    <a:pt x="0" y="177"/>
                  </a:lnTo>
                  <a:lnTo>
                    <a:pt x="3" y="139"/>
                  </a:lnTo>
                  <a:lnTo>
                    <a:pt x="18" y="106"/>
                  </a:lnTo>
                  <a:lnTo>
                    <a:pt x="38" y="75"/>
                  </a:lnTo>
                  <a:lnTo>
                    <a:pt x="68" y="50"/>
                  </a:lnTo>
                  <a:lnTo>
                    <a:pt x="102" y="27"/>
                  </a:lnTo>
                  <a:lnTo>
                    <a:pt x="142" y="13"/>
                  </a:lnTo>
                  <a:lnTo>
                    <a:pt x="186" y="3"/>
                  </a:lnTo>
                  <a:lnTo>
                    <a:pt x="235" y="0"/>
                  </a:lnTo>
                  <a:lnTo>
                    <a:pt x="281" y="3"/>
                  </a:lnTo>
                  <a:lnTo>
                    <a:pt x="326" y="13"/>
                  </a:lnTo>
                  <a:lnTo>
                    <a:pt x="365" y="27"/>
                  </a:lnTo>
                  <a:lnTo>
                    <a:pt x="401" y="50"/>
                  </a:lnTo>
                  <a:lnTo>
                    <a:pt x="429" y="75"/>
                  </a:lnTo>
                  <a:lnTo>
                    <a:pt x="451" y="106"/>
                  </a:lnTo>
                  <a:lnTo>
                    <a:pt x="466" y="139"/>
                  </a:lnTo>
                  <a:lnTo>
                    <a:pt x="471" y="177"/>
                  </a:lnTo>
                  <a:lnTo>
                    <a:pt x="466" y="210"/>
                  </a:lnTo>
                  <a:lnTo>
                    <a:pt x="451" y="245"/>
                  </a:lnTo>
                  <a:lnTo>
                    <a:pt x="429" y="274"/>
                  </a:lnTo>
                  <a:lnTo>
                    <a:pt x="401" y="302"/>
                  </a:lnTo>
                  <a:lnTo>
                    <a:pt x="365" y="322"/>
                  </a:lnTo>
                  <a:lnTo>
                    <a:pt x="326" y="340"/>
                  </a:lnTo>
                  <a:lnTo>
                    <a:pt x="281" y="350"/>
                  </a:lnTo>
                  <a:lnTo>
                    <a:pt x="235" y="355"/>
                  </a:lnTo>
                  <a:close/>
                </a:path>
              </a:pathLst>
            </a:custGeom>
            <a:solidFill>
              <a:srgbClr val="FF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8" name="Freeform 106"/>
            <p:cNvSpPr>
              <a:spLocks/>
            </p:cNvSpPr>
            <p:nvPr/>
          </p:nvSpPr>
          <p:spPr bwMode="auto">
            <a:xfrm>
              <a:off x="5004" y="3020"/>
              <a:ext cx="256" cy="193"/>
            </a:xfrm>
            <a:custGeom>
              <a:avLst/>
              <a:gdLst>
                <a:gd name="T0" fmla="*/ 228 w 459"/>
                <a:gd name="T1" fmla="*/ 345 h 345"/>
                <a:gd name="T2" fmla="*/ 181 w 459"/>
                <a:gd name="T3" fmla="*/ 340 h 345"/>
                <a:gd name="T4" fmla="*/ 139 w 459"/>
                <a:gd name="T5" fmla="*/ 330 h 345"/>
                <a:gd name="T6" fmla="*/ 100 w 459"/>
                <a:gd name="T7" fmla="*/ 314 h 345"/>
                <a:gd name="T8" fmla="*/ 67 w 459"/>
                <a:gd name="T9" fmla="*/ 294 h 345"/>
                <a:gd name="T10" fmla="*/ 38 w 459"/>
                <a:gd name="T11" fmla="*/ 268 h 345"/>
                <a:gd name="T12" fmla="*/ 16 w 459"/>
                <a:gd name="T13" fmla="*/ 238 h 345"/>
                <a:gd name="T14" fmla="*/ 3 w 459"/>
                <a:gd name="T15" fmla="*/ 205 h 345"/>
                <a:gd name="T16" fmla="*/ 0 w 459"/>
                <a:gd name="T17" fmla="*/ 173 h 345"/>
                <a:gd name="T18" fmla="*/ 3 w 459"/>
                <a:gd name="T19" fmla="*/ 136 h 345"/>
                <a:gd name="T20" fmla="*/ 16 w 459"/>
                <a:gd name="T21" fmla="*/ 105 h 345"/>
                <a:gd name="T22" fmla="*/ 38 w 459"/>
                <a:gd name="T23" fmla="*/ 75 h 345"/>
                <a:gd name="T24" fmla="*/ 67 w 459"/>
                <a:gd name="T25" fmla="*/ 51 h 345"/>
                <a:gd name="T26" fmla="*/ 100 w 459"/>
                <a:gd name="T27" fmla="*/ 28 h 345"/>
                <a:gd name="T28" fmla="*/ 139 w 459"/>
                <a:gd name="T29" fmla="*/ 13 h 345"/>
                <a:gd name="T30" fmla="*/ 181 w 459"/>
                <a:gd name="T31" fmla="*/ 3 h 345"/>
                <a:gd name="T32" fmla="*/ 228 w 459"/>
                <a:gd name="T33" fmla="*/ 0 h 345"/>
                <a:gd name="T34" fmla="*/ 274 w 459"/>
                <a:gd name="T35" fmla="*/ 3 h 345"/>
                <a:gd name="T36" fmla="*/ 317 w 459"/>
                <a:gd name="T37" fmla="*/ 13 h 345"/>
                <a:gd name="T38" fmla="*/ 357 w 459"/>
                <a:gd name="T39" fmla="*/ 28 h 345"/>
                <a:gd name="T40" fmla="*/ 391 w 459"/>
                <a:gd name="T41" fmla="*/ 51 h 345"/>
                <a:gd name="T42" fmla="*/ 417 w 459"/>
                <a:gd name="T43" fmla="*/ 75 h 345"/>
                <a:gd name="T44" fmla="*/ 439 w 459"/>
                <a:gd name="T45" fmla="*/ 105 h 345"/>
                <a:gd name="T46" fmla="*/ 454 w 459"/>
                <a:gd name="T47" fmla="*/ 136 h 345"/>
                <a:gd name="T48" fmla="*/ 459 w 459"/>
                <a:gd name="T49" fmla="*/ 173 h 345"/>
                <a:gd name="T50" fmla="*/ 454 w 459"/>
                <a:gd name="T51" fmla="*/ 205 h 345"/>
                <a:gd name="T52" fmla="*/ 439 w 459"/>
                <a:gd name="T53" fmla="*/ 238 h 345"/>
                <a:gd name="T54" fmla="*/ 417 w 459"/>
                <a:gd name="T55" fmla="*/ 268 h 345"/>
                <a:gd name="T56" fmla="*/ 391 w 459"/>
                <a:gd name="T57" fmla="*/ 294 h 345"/>
                <a:gd name="T58" fmla="*/ 357 w 459"/>
                <a:gd name="T59" fmla="*/ 314 h 345"/>
                <a:gd name="T60" fmla="*/ 317 w 459"/>
                <a:gd name="T61" fmla="*/ 330 h 345"/>
                <a:gd name="T62" fmla="*/ 274 w 459"/>
                <a:gd name="T63" fmla="*/ 340 h 345"/>
                <a:gd name="T64" fmla="*/ 228 w 459"/>
                <a:gd name="T65" fmla="*/ 3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59" h="345">
                  <a:moveTo>
                    <a:pt x="228" y="345"/>
                  </a:moveTo>
                  <a:lnTo>
                    <a:pt x="181" y="340"/>
                  </a:lnTo>
                  <a:lnTo>
                    <a:pt x="139" y="330"/>
                  </a:lnTo>
                  <a:lnTo>
                    <a:pt x="100" y="314"/>
                  </a:lnTo>
                  <a:lnTo>
                    <a:pt x="67" y="294"/>
                  </a:lnTo>
                  <a:lnTo>
                    <a:pt x="38" y="268"/>
                  </a:lnTo>
                  <a:lnTo>
                    <a:pt x="16" y="238"/>
                  </a:lnTo>
                  <a:lnTo>
                    <a:pt x="3" y="205"/>
                  </a:lnTo>
                  <a:lnTo>
                    <a:pt x="0" y="173"/>
                  </a:lnTo>
                  <a:lnTo>
                    <a:pt x="3" y="136"/>
                  </a:lnTo>
                  <a:lnTo>
                    <a:pt x="16" y="105"/>
                  </a:lnTo>
                  <a:lnTo>
                    <a:pt x="38" y="75"/>
                  </a:lnTo>
                  <a:lnTo>
                    <a:pt x="67" y="51"/>
                  </a:lnTo>
                  <a:lnTo>
                    <a:pt x="100" y="28"/>
                  </a:lnTo>
                  <a:lnTo>
                    <a:pt x="139" y="13"/>
                  </a:lnTo>
                  <a:lnTo>
                    <a:pt x="181" y="3"/>
                  </a:lnTo>
                  <a:lnTo>
                    <a:pt x="228" y="0"/>
                  </a:lnTo>
                  <a:lnTo>
                    <a:pt x="274" y="3"/>
                  </a:lnTo>
                  <a:lnTo>
                    <a:pt x="317" y="13"/>
                  </a:lnTo>
                  <a:lnTo>
                    <a:pt x="357" y="28"/>
                  </a:lnTo>
                  <a:lnTo>
                    <a:pt x="391" y="51"/>
                  </a:lnTo>
                  <a:lnTo>
                    <a:pt x="417" y="75"/>
                  </a:lnTo>
                  <a:lnTo>
                    <a:pt x="439" y="105"/>
                  </a:lnTo>
                  <a:lnTo>
                    <a:pt x="454" y="136"/>
                  </a:lnTo>
                  <a:lnTo>
                    <a:pt x="459" y="173"/>
                  </a:lnTo>
                  <a:lnTo>
                    <a:pt x="454" y="205"/>
                  </a:lnTo>
                  <a:lnTo>
                    <a:pt x="439" y="238"/>
                  </a:lnTo>
                  <a:lnTo>
                    <a:pt x="417" y="268"/>
                  </a:lnTo>
                  <a:lnTo>
                    <a:pt x="391" y="294"/>
                  </a:lnTo>
                  <a:lnTo>
                    <a:pt x="357" y="314"/>
                  </a:lnTo>
                  <a:lnTo>
                    <a:pt x="317" y="330"/>
                  </a:lnTo>
                  <a:lnTo>
                    <a:pt x="274" y="340"/>
                  </a:lnTo>
                  <a:lnTo>
                    <a:pt x="228" y="345"/>
                  </a:lnTo>
                  <a:close/>
                </a:path>
              </a:pathLst>
            </a:custGeom>
            <a:solidFill>
              <a:srgbClr val="FFEB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9" name="Freeform 107"/>
            <p:cNvSpPr>
              <a:spLocks/>
            </p:cNvSpPr>
            <p:nvPr/>
          </p:nvSpPr>
          <p:spPr bwMode="auto">
            <a:xfrm>
              <a:off x="5008" y="3022"/>
              <a:ext cx="250" cy="188"/>
            </a:xfrm>
            <a:custGeom>
              <a:avLst/>
              <a:gdLst>
                <a:gd name="T0" fmla="*/ 224 w 449"/>
                <a:gd name="T1" fmla="*/ 337 h 337"/>
                <a:gd name="T2" fmla="*/ 178 w 449"/>
                <a:gd name="T3" fmla="*/ 332 h 337"/>
                <a:gd name="T4" fmla="*/ 137 w 449"/>
                <a:gd name="T5" fmla="*/ 323 h 337"/>
                <a:gd name="T6" fmla="*/ 99 w 449"/>
                <a:gd name="T7" fmla="*/ 308 h 337"/>
                <a:gd name="T8" fmla="*/ 66 w 449"/>
                <a:gd name="T9" fmla="*/ 288 h 337"/>
                <a:gd name="T10" fmla="*/ 36 w 449"/>
                <a:gd name="T11" fmla="*/ 262 h 337"/>
                <a:gd name="T12" fmla="*/ 17 w 449"/>
                <a:gd name="T13" fmla="*/ 234 h 337"/>
                <a:gd name="T14" fmla="*/ 4 w 449"/>
                <a:gd name="T15" fmla="*/ 201 h 337"/>
                <a:gd name="T16" fmla="*/ 0 w 449"/>
                <a:gd name="T17" fmla="*/ 168 h 337"/>
                <a:gd name="T18" fmla="*/ 4 w 449"/>
                <a:gd name="T19" fmla="*/ 133 h 337"/>
                <a:gd name="T20" fmla="*/ 17 w 449"/>
                <a:gd name="T21" fmla="*/ 102 h 337"/>
                <a:gd name="T22" fmla="*/ 36 w 449"/>
                <a:gd name="T23" fmla="*/ 72 h 337"/>
                <a:gd name="T24" fmla="*/ 66 w 449"/>
                <a:gd name="T25" fmla="*/ 49 h 337"/>
                <a:gd name="T26" fmla="*/ 99 w 449"/>
                <a:gd name="T27" fmla="*/ 28 h 337"/>
                <a:gd name="T28" fmla="*/ 137 w 449"/>
                <a:gd name="T29" fmla="*/ 12 h 337"/>
                <a:gd name="T30" fmla="*/ 178 w 449"/>
                <a:gd name="T31" fmla="*/ 2 h 337"/>
                <a:gd name="T32" fmla="*/ 224 w 449"/>
                <a:gd name="T33" fmla="*/ 0 h 337"/>
                <a:gd name="T34" fmla="*/ 268 w 449"/>
                <a:gd name="T35" fmla="*/ 2 h 337"/>
                <a:gd name="T36" fmla="*/ 311 w 449"/>
                <a:gd name="T37" fmla="*/ 12 h 337"/>
                <a:gd name="T38" fmla="*/ 349 w 449"/>
                <a:gd name="T39" fmla="*/ 28 h 337"/>
                <a:gd name="T40" fmla="*/ 383 w 449"/>
                <a:gd name="T41" fmla="*/ 49 h 337"/>
                <a:gd name="T42" fmla="*/ 410 w 449"/>
                <a:gd name="T43" fmla="*/ 72 h 337"/>
                <a:gd name="T44" fmla="*/ 431 w 449"/>
                <a:gd name="T45" fmla="*/ 102 h 337"/>
                <a:gd name="T46" fmla="*/ 444 w 449"/>
                <a:gd name="T47" fmla="*/ 133 h 337"/>
                <a:gd name="T48" fmla="*/ 449 w 449"/>
                <a:gd name="T49" fmla="*/ 168 h 337"/>
                <a:gd name="T50" fmla="*/ 444 w 449"/>
                <a:gd name="T51" fmla="*/ 201 h 337"/>
                <a:gd name="T52" fmla="*/ 431 w 449"/>
                <a:gd name="T53" fmla="*/ 234 h 337"/>
                <a:gd name="T54" fmla="*/ 410 w 449"/>
                <a:gd name="T55" fmla="*/ 262 h 337"/>
                <a:gd name="T56" fmla="*/ 383 w 449"/>
                <a:gd name="T57" fmla="*/ 288 h 337"/>
                <a:gd name="T58" fmla="*/ 349 w 449"/>
                <a:gd name="T59" fmla="*/ 308 h 337"/>
                <a:gd name="T60" fmla="*/ 311 w 449"/>
                <a:gd name="T61" fmla="*/ 323 h 337"/>
                <a:gd name="T62" fmla="*/ 268 w 449"/>
                <a:gd name="T63" fmla="*/ 332 h 337"/>
                <a:gd name="T64" fmla="*/ 224 w 449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9" h="337">
                  <a:moveTo>
                    <a:pt x="224" y="337"/>
                  </a:moveTo>
                  <a:lnTo>
                    <a:pt x="178" y="332"/>
                  </a:lnTo>
                  <a:lnTo>
                    <a:pt x="137" y="323"/>
                  </a:lnTo>
                  <a:lnTo>
                    <a:pt x="99" y="308"/>
                  </a:lnTo>
                  <a:lnTo>
                    <a:pt x="66" y="288"/>
                  </a:lnTo>
                  <a:lnTo>
                    <a:pt x="36" y="262"/>
                  </a:lnTo>
                  <a:lnTo>
                    <a:pt x="17" y="234"/>
                  </a:lnTo>
                  <a:lnTo>
                    <a:pt x="4" y="201"/>
                  </a:lnTo>
                  <a:lnTo>
                    <a:pt x="0" y="168"/>
                  </a:lnTo>
                  <a:lnTo>
                    <a:pt x="4" y="133"/>
                  </a:lnTo>
                  <a:lnTo>
                    <a:pt x="17" y="102"/>
                  </a:lnTo>
                  <a:lnTo>
                    <a:pt x="36" y="72"/>
                  </a:lnTo>
                  <a:lnTo>
                    <a:pt x="66" y="49"/>
                  </a:lnTo>
                  <a:lnTo>
                    <a:pt x="99" y="28"/>
                  </a:lnTo>
                  <a:lnTo>
                    <a:pt x="137" y="12"/>
                  </a:lnTo>
                  <a:lnTo>
                    <a:pt x="178" y="2"/>
                  </a:lnTo>
                  <a:lnTo>
                    <a:pt x="224" y="0"/>
                  </a:lnTo>
                  <a:lnTo>
                    <a:pt x="268" y="2"/>
                  </a:lnTo>
                  <a:lnTo>
                    <a:pt x="311" y="12"/>
                  </a:lnTo>
                  <a:lnTo>
                    <a:pt x="349" y="28"/>
                  </a:lnTo>
                  <a:lnTo>
                    <a:pt x="383" y="49"/>
                  </a:lnTo>
                  <a:lnTo>
                    <a:pt x="410" y="72"/>
                  </a:lnTo>
                  <a:lnTo>
                    <a:pt x="431" y="102"/>
                  </a:lnTo>
                  <a:lnTo>
                    <a:pt x="444" y="133"/>
                  </a:lnTo>
                  <a:lnTo>
                    <a:pt x="449" y="168"/>
                  </a:lnTo>
                  <a:lnTo>
                    <a:pt x="444" y="201"/>
                  </a:lnTo>
                  <a:lnTo>
                    <a:pt x="431" y="234"/>
                  </a:lnTo>
                  <a:lnTo>
                    <a:pt x="410" y="262"/>
                  </a:lnTo>
                  <a:lnTo>
                    <a:pt x="383" y="288"/>
                  </a:lnTo>
                  <a:lnTo>
                    <a:pt x="349" y="308"/>
                  </a:lnTo>
                  <a:lnTo>
                    <a:pt x="311" y="323"/>
                  </a:lnTo>
                  <a:lnTo>
                    <a:pt x="268" y="332"/>
                  </a:lnTo>
                  <a:lnTo>
                    <a:pt x="224" y="337"/>
                  </a:lnTo>
                  <a:close/>
                </a:path>
              </a:pathLst>
            </a:custGeom>
            <a:solidFill>
              <a:srgbClr val="FFEB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" name="Freeform 108"/>
            <p:cNvSpPr>
              <a:spLocks/>
            </p:cNvSpPr>
            <p:nvPr/>
          </p:nvSpPr>
          <p:spPr bwMode="auto">
            <a:xfrm>
              <a:off x="5011" y="3024"/>
              <a:ext cx="245" cy="184"/>
            </a:xfrm>
            <a:custGeom>
              <a:avLst/>
              <a:gdLst>
                <a:gd name="T0" fmla="*/ 219 w 437"/>
                <a:gd name="T1" fmla="*/ 329 h 329"/>
                <a:gd name="T2" fmla="*/ 173 w 437"/>
                <a:gd name="T3" fmla="*/ 324 h 329"/>
                <a:gd name="T4" fmla="*/ 133 w 437"/>
                <a:gd name="T5" fmla="*/ 316 h 329"/>
                <a:gd name="T6" fmla="*/ 95 w 437"/>
                <a:gd name="T7" fmla="*/ 301 h 329"/>
                <a:gd name="T8" fmla="*/ 64 w 437"/>
                <a:gd name="T9" fmla="*/ 282 h 329"/>
                <a:gd name="T10" fmla="*/ 36 w 437"/>
                <a:gd name="T11" fmla="*/ 257 h 329"/>
                <a:gd name="T12" fmla="*/ 16 w 437"/>
                <a:gd name="T13" fmla="*/ 229 h 329"/>
                <a:gd name="T14" fmla="*/ 3 w 437"/>
                <a:gd name="T15" fmla="*/ 198 h 329"/>
                <a:gd name="T16" fmla="*/ 0 w 437"/>
                <a:gd name="T17" fmla="*/ 165 h 329"/>
                <a:gd name="T18" fmla="*/ 3 w 437"/>
                <a:gd name="T19" fmla="*/ 130 h 329"/>
                <a:gd name="T20" fmla="*/ 16 w 437"/>
                <a:gd name="T21" fmla="*/ 99 h 329"/>
                <a:gd name="T22" fmla="*/ 36 w 437"/>
                <a:gd name="T23" fmla="*/ 71 h 329"/>
                <a:gd name="T24" fmla="*/ 64 w 437"/>
                <a:gd name="T25" fmla="*/ 48 h 329"/>
                <a:gd name="T26" fmla="*/ 95 w 437"/>
                <a:gd name="T27" fmla="*/ 27 h 329"/>
                <a:gd name="T28" fmla="*/ 133 w 437"/>
                <a:gd name="T29" fmla="*/ 12 h 329"/>
                <a:gd name="T30" fmla="*/ 173 w 437"/>
                <a:gd name="T31" fmla="*/ 2 h 329"/>
                <a:gd name="T32" fmla="*/ 219 w 437"/>
                <a:gd name="T33" fmla="*/ 0 h 329"/>
                <a:gd name="T34" fmla="*/ 261 w 437"/>
                <a:gd name="T35" fmla="*/ 2 h 329"/>
                <a:gd name="T36" fmla="*/ 302 w 437"/>
                <a:gd name="T37" fmla="*/ 12 h 329"/>
                <a:gd name="T38" fmla="*/ 340 w 437"/>
                <a:gd name="T39" fmla="*/ 27 h 329"/>
                <a:gd name="T40" fmla="*/ 373 w 437"/>
                <a:gd name="T41" fmla="*/ 48 h 329"/>
                <a:gd name="T42" fmla="*/ 398 w 437"/>
                <a:gd name="T43" fmla="*/ 71 h 329"/>
                <a:gd name="T44" fmla="*/ 419 w 437"/>
                <a:gd name="T45" fmla="*/ 99 h 329"/>
                <a:gd name="T46" fmla="*/ 432 w 437"/>
                <a:gd name="T47" fmla="*/ 130 h 329"/>
                <a:gd name="T48" fmla="*/ 437 w 437"/>
                <a:gd name="T49" fmla="*/ 165 h 329"/>
                <a:gd name="T50" fmla="*/ 432 w 437"/>
                <a:gd name="T51" fmla="*/ 198 h 329"/>
                <a:gd name="T52" fmla="*/ 419 w 437"/>
                <a:gd name="T53" fmla="*/ 229 h 329"/>
                <a:gd name="T54" fmla="*/ 398 w 437"/>
                <a:gd name="T55" fmla="*/ 257 h 329"/>
                <a:gd name="T56" fmla="*/ 373 w 437"/>
                <a:gd name="T57" fmla="*/ 282 h 329"/>
                <a:gd name="T58" fmla="*/ 340 w 437"/>
                <a:gd name="T59" fmla="*/ 301 h 329"/>
                <a:gd name="T60" fmla="*/ 302 w 437"/>
                <a:gd name="T61" fmla="*/ 316 h 329"/>
                <a:gd name="T62" fmla="*/ 261 w 437"/>
                <a:gd name="T63" fmla="*/ 324 h 329"/>
                <a:gd name="T64" fmla="*/ 219 w 437"/>
                <a:gd name="T65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37" h="329">
                  <a:moveTo>
                    <a:pt x="219" y="329"/>
                  </a:moveTo>
                  <a:lnTo>
                    <a:pt x="173" y="324"/>
                  </a:lnTo>
                  <a:lnTo>
                    <a:pt x="133" y="316"/>
                  </a:lnTo>
                  <a:lnTo>
                    <a:pt x="95" y="301"/>
                  </a:lnTo>
                  <a:lnTo>
                    <a:pt x="64" y="282"/>
                  </a:lnTo>
                  <a:lnTo>
                    <a:pt x="36" y="257"/>
                  </a:lnTo>
                  <a:lnTo>
                    <a:pt x="16" y="229"/>
                  </a:lnTo>
                  <a:lnTo>
                    <a:pt x="3" y="198"/>
                  </a:lnTo>
                  <a:lnTo>
                    <a:pt x="0" y="165"/>
                  </a:lnTo>
                  <a:lnTo>
                    <a:pt x="3" y="130"/>
                  </a:lnTo>
                  <a:lnTo>
                    <a:pt x="16" y="99"/>
                  </a:lnTo>
                  <a:lnTo>
                    <a:pt x="36" y="71"/>
                  </a:lnTo>
                  <a:lnTo>
                    <a:pt x="64" y="48"/>
                  </a:lnTo>
                  <a:lnTo>
                    <a:pt x="95" y="27"/>
                  </a:lnTo>
                  <a:lnTo>
                    <a:pt x="133" y="12"/>
                  </a:lnTo>
                  <a:lnTo>
                    <a:pt x="173" y="2"/>
                  </a:lnTo>
                  <a:lnTo>
                    <a:pt x="219" y="0"/>
                  </a:lnTo>
                  <a:lnTo>
                    <a:pt x="261" y="2"/>
                  </a:lnTo>
                  <a:lnTo>
                    <a:pt x="302" y="12"/>
                  </a:lnTo>
                  <a:lnTo>
                    <a:pt x="340" y="27"/>
                  </a:lnTo>
                  <a:lnTo>
                    <a:pt x="373" y="48"/>
                  </a:lnTo>
                  <a:lnTo>
                    <a:pt x="398" y="71"/>
                  </a:lnTo>
                  <a:lnTo>
                    <a:pt x="419" y="99"/>
                  </a:lnTo>
                  <a:lnTo>
                    <a:pt x="432" y="130"/>
                  </a:lnTo>
                  <a:lnTo>
                    <a:pt x="437" y="165"/>
                  </a:lnTo>
                  <a:lnTo>
                    <a:pt x="432" y="198"/>
                  </a:lnTo>
                  <a:lnTo>
                    <a:pt x="419" y="229"/>
                  </a:lnTo>
                  <a:lnTo>
                    <a:pt x="398" y="257"/>
                  </a:lnTo>
                  <a:lnTo>
                    <a:pt x="373" y="282"/>
                  </a:lnTo>
                  <a:lnTo>
                    <a:pt x="340" y="301"/>
                  </a:lnTo>
                  <a:lnTo>
                    <a:pt x="302" y="316"/>
                  </a:lnTo>
                  <a:lnTo>
                    <a:pt x="261" y="324"/>
                  </a:lnTo>
                  <a:lnTo>
                    <a:pt x="219" y="329"/>
                  </a:lnTo>
                  <a:close/>
                </a:path>
              </a:pathLst>
            </a:custGeom>
            <a:solidFill>
              <a:srgbClr val="FFEC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1" name="Freeform 109"/>
            <p:cNvSpPr>
              <a:spLocks/>
            </p:cNvSpPr>
            <p:nvPr/>
          </p:nvSpPr>
          <p:spPr bwMode="auto">
            <a:xfrm>
              <a:off x="5015" y="3026"/>
              <a:ext cx="238" cy="177"/>
            </a:xfrm>
            <a:custGeom>
              <a:avLst/>
              <a:gdLst>
                <a:gd name="T0" fmla="*/ 214 w 428"/>
                <a:gd name="T1" fmla="*/ 319 h 319"/>
                <a:gd name="T2" fmla="*/ 170 w 428"/>
                <a:gd name="T3" fmla="*/ 314 h 319"/>
                <a:gd name="T4" fmla="*/ 130 w 428"/>
                <a:gd name="T5" fmla="*/ 306 h 319"/>
                <a:gd name="T6" fmla="*/ 93 w 428"/>
                <a:gd name="T7" fmla="*/ 291 h 319"/>
                <a:gd name="T8" fmla="*/ 63 w 428"/>
                <a:gd name="T9" fmla="*/ 271 h 319"/>
                <a:gd name="T10" fmla="*/ 35 w 428"/>
                <a:gd name="T11" fmla="*/ 246 h 319"/>
                <a:gd name="T12" fmla="*/ 17 w 428"/>
                <a:gd name="T13" fmla="*/ 220 h 319"/>
                <a:gd name="T14" fmla="*/ 4 w 428"/>
                <a:gd name="T15" fmla="*/ 190 h 319"/>
                <a:gd name="T16" fmla="*/ 0 w 428"/>
                <a:gd name="T17" fmla="*/ 159 h 319"/>
                <a:gd name="T18" fmla="*/ 4 w 428"/>
                <a:gd name="T19" fmla="*/ 125 h 319"/>
                <a:gd name="T20" fmla="*/ 17 w 428"/>
                <a:gd name="T21" fmla="*/ 97 h 319"/>
                <a:gd name="T22" fmla="*/ 35 w 428"/>
                <a:gd name="T23" fmla="*/ 69 h 319"/>
                <a:gd name="T24" fmla="*/ 63 w 428"/>
                <a:gd name="T25" fmla="*/ 46 h 319"/>
                <a:gd name="T26" fmla="*/ 93 w 428"/>
                <a:gd name="T27" fmla="*/ 26 h 319"/>
                <a:gd name="T28" fmla="*/ 130 w 428"/>
                <a:gd name="T29" fmla="*/ 11 h 319"/>
                <a:gd name="T30" fmla="*/ 170 w 428"/>
                <a:gd name="T31" fmla="*/ 1 h 319"/>
                <a:gd name="T32" fmla="*/ 214 w 428"/>
                <a:gd name="T33" fmla="*/ 0 h 319"/>
                <a:gd name="T34" fmla="*/ 257 w 428"/>
                <a:gd name="T35" fmla="*/ 1 h 319"/>
                <a:gd name="T36" fmla="*/ 296 w 428"/>
                <a:gd name="T37" fmla="*/ 11 h 319"/>
                <a:gd name="T38" fmla="*/ 333 w 428"/>
                <a:gd name="T39" fmla="*/ 26 h 319"/>
                <a:gd name="T40" fmla="*/ 366 w 428"/>
                <a:gd name="T41" fmla="*/ 46 h 319"/>
                <a:gd name="T42" fmla="*/ 390 w 428"/>
                <a:gd name="T43" fmla="*/ 69 h 319"/>
                <a:gd name="T44" fmla="*/ 410 w 428"/>
                <a:gd name="T45" fmla="*/ 97 h 319"/>
                <a:gd name="T46" fmla="*/ 423 w 428"/>
                <a:gd name="T47" fmla="*/ 125 h 319"/>
                <a:gd name="T48" fmla="*/ 428 w 428"/>
                <a:gd name="T49" fmla="*/ 159 h 319"/>
                <a:gd name="T50" fmla="*/ 423 w 428"/>
                <a:gd name="T51" fmla="*/ 190 h 319"/>
                <a:gd name="T52" fmla="*/ 410 w 428"/>
                <a:gd name="T53" fmla="*/ 220 h 319"/>
                <a:gd name="T54" fmla="*/ 390 w 428"/>
                <a:gd name="T55" fmla="*/ 246 h 319"/>
                <a:gd name="T56" fmla="*/ 366 w 428"/>
                <a:gd name="T57" fmla="*/ 271 h 319"/>
                <a:gd name="T58" fmla="*/ 333 w 428"/>
                <a:gd name="T59" fmla="*/ 291 h 319"/>
                <a:gd name="T60" fmla="*/ 296 w 428"/>
                <a:gd name="T61" fmla="*/ 306 h 319"/>
                <a:gd name="T62" fmla="*/ 257 w 428"/>
                <a:gd name="T63" fmla="*/ 314 h 319"/>
                <a:gd name="T64" fmla="*/ 214 w 428"/>
                <a:gd name="T6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28" h="319">
                  <a:moveTo>
                    <a:pt x="214" y="319"/>
                  </a:moveTo>
                  <a:lnTo>
                    <a:pt x="170" y="314"/>
                  </a:lnTo>
                  <a:lnTo>
                    <a:pt x="130" y="306"/>
                  </a:lnTo>
                  <a:lnTo>
                    <a:pt x="93" y="291"/>
                  </a:lnTo>
                  <a:lnTo>
                    <a:pt x="63" y="271"/>
                  </a:lnTo>
                  <a:lnTo>
                    <a:pt x="35" y="246"/>
                  </a:lnTo>
                  <a:lnTo>
                    <a:pt x="17" y="220"/>
                  </a:lnTo>
                  <a:lnTo>
                    <a:pt x="4" y="190"/>
                  </a:lnTo>
                  <a:lnTo>
                    <a:pt x="0" y="159"/>
                  </a:lnTo>
                  <a:lnTo>
                    <a:pt x="4" y="125"/>
                  </a:lnTo>
                  <a:lnTo>
                    <a:pt x="17" y="97"/>
                  </a:lnTo>
                  <a:lnTo>
                    <a:pt x="35" y="69"/>
                  </a:lnTo>
                  <a:lnTo>
                    <a:pt x="63" y="46"/>
                  </a:lnTo>
                  <a:lnTo>
                    <a:pt x="93" y="26"/>
                  </a:lnTo>
                  <a:lnTo>
                    <a:pt x="130" y="11"/>
                  </a:lnTo>
                  <a:lnTo>
                    <a:pt x="170" y="1"/>
                  </a:lnTo>
                  <a:lnTo>
                    <a:pt x="214" y="0"/>
                  </a:lnTo>
                  <a:lnTo>
                    <a:pt x="257" y="1"/>
                  </a:lnTo>
                  <a:lnTo>
                    <a:pt x="296" y="11"/>
                  </a:lnTo>
                  <a:lnTo>
                    <a:pt x="333" y="26"/>
                  </a:lnTo>
                  <a:lnTo>
                    <a:pt x="366" y="46"/>
                  </a:lnTo>
                  <a:lnTo>
                    <a:pt x="390" y="69"/>
                  </a:lnTo>
                  <a:lnTo>
                    <a:pt x="410" y="97"/>
                  </a:lnTo>
                  <a:lnTo>
                    <a:pt x="423" y="125"/>
                  </a:lnTo>
                  <a:lnTo>
                    <a:pt x="428" y="159"/>
                  </a:lnTo>
                  <a:lnTo>
                    <a:pt x="423" y="190"/>
                  </a:lnTo>
                  <a:lnTo>
                    <a:pt x="410" y="220"/>
                  </a:lnTo>
                  <a:lnTo>
                    <a:pt x="390" y="246"/>
                  </a:lnTo>
                  <a:lnTo>
                    <a:pt x="366" y="271"/>
                  </a:lnTo>
                  <a:lnTo>
                    <a:pt x="333" y="291"/>
                  </a:lnTo>
                  <a:lnTo>
                    <a:pt x="296" y="306"/>
                  </a:lnTo>
                  <a:lnTo>
                    <a:pt x="257" y="314"/>
                  </a:lnTo>
                  <a:lnTo>
                    <a:pt x="214" y="319"/>
                  </a:lnTo>
                  <a:close/>
                </a:path>
              </a:pathLst>
            </a:custGeom>
            <a:solidFill>
              <a:srgbClr val="FFED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2" name="Freeform 110"/>
            <p:cNvSpPr>
              <a:spLocks/>
            </p:cNvSpPr>
            <p:nvPr/>
          </p:nvSpPr>
          <p:spPr bwMode="auto">
            <a:xfrm>
              <a:off x="5018" y="3027"/>
              <a:ext cx="233" cy="174"/>
            </a:xfrm>
            <a:custGeom>
              <a:avLst/>
              <a:gdLst>
                <a:gd name="T0" fmla="*/ 209 w 418"/>
                <a:gd name="T1" fmla="*/ 311 h 311"/>
                <a:gd name="T2" fmla="*/ 164 w 418"/>
                <a:gd name="T3" fmla="*/ 306 h 311"/>
                <a:gd name="T4" fmla="*/ 127 w 418"/>
                <a:gd name="T5" fmla="*/ 298 h 311"/>
                <a:gd name="T6" fmla="*/ 90 w 418"/>
                <a:gd name="T7" fmla="*/ 283 h 311"/>
                <a:gd name="T8" fmla="*/ 61 w 418"/>
                <a:gd name="T9" fmla="*/ 265 h 311"/>
                <a:gd name="T10" fmla="*/ 35 w 418"/>
                <a:gd name="T11" fmla="*/ 240 h 311"/>
                <a:gd name="T12" fmla="*/ 15 w 418"/>
                <a:gd name="T13" fmla="*/ 214 h 311"/>
                <a:gd name="T14" fmla="*/ 3 w 418"/>
                <a:gd name="T15" fmla="*/ 184 h 311"/>
                <a:gd name="T16" fmla="*/ 0 w 418"/>
                <a:gd name="T17" fmla="*/ 155 h 311"/>
                <a:gd name="T18" fmla="*/ 3 w 418"/>
                <a:gd name="T19" fmla="*/ 122 h 311"/>
                <a:gd name="T20" fmla="*/ 15 w 418"/>
                <a:gd name="T21" fmla="*/ 94 h 311"/>
                <a:gd name="T22" fmla="*/ 35 w 418"/>
                <a:gd name="T23" fmla="*/ 66 h 311"/>
                <a:gd name="T24" fmla="*/ 61 w 418"/>
                <a:gd name="T25" fmla="*/ 44 h 311"/>
                <a:gd name="T26" fmla="*/ 90 w 418"/>
                <a:gd name="T27" fmla="*/ 25 h 311"/>
                <a:gd name="T28" fmla="*/ 127 w 418"/>
                <a:gd name="T29" fmla="*/ 11 h 311"/>
                <a:gd name="T30" fmla="*/ 164 w 418"/>
                <a:gd name="T31" fmla="*/ 2 h 311"/>
                <a:gd name="T32" fmla="*/ 209 w 418"/>
                <a:gd name="T33" fmla="*/ 0 h 311"/>
                <a:gd name="T34" fmla="*/ 250 w 418"/>
                <a:gd name="T35" fmla="*/ 2 h 311"/>
                <a:gd name="T36" fmla="*/ 289 w 418"/>
                <a:gd name="T37" fmla="*/ 11 h 311"/>
                <a:gd name="T38" fmla="*/ 324 w 418"/>
                <a:gd name="T39" fmla="*/ 25 h 311"/>
                <a:gd name="T40" fmla="*/ 355 w 418"/>
                <a:gd name="T41" fmla="*/ 44 h 311"/>
                <a:gd name="T42" fmla="*/ 380 w 418"/>
                <a:gd name="T43" fmla="*/ 66 h 311"/>
                <a:gd name="T44" fmla="*/ 400 w 418"/>
                <a:gd name="T45" fmla="*/ 94 h 311"/>
                <a:gd name="T46" fmla="*/ 413 w 418"/>
                <a:gd name="T47" fmla="*/ 122 h 311"/>
                <a:gd name="T48" fmla="*/ 418 w 418"/>
                <a:gd name="T49" fmla="*/ 155 h 311"/>
                <a:gd name="T50" fmla="*/ 413 w 418"/>
                <a:gd name="T51" fmla="*/ 184 h 311"/>
                <a:gd name="T52" fmla="*/ 400 w 418"/>
                <a:gd name="T53" fmla="*/ 214 h 311"/>
                <a:gd name="T54" fmla="*/ 380 w 418"/>
                <a:gd name="T55" fmla="*/ 240 h 311"/>
                <a:gd name="T56" fmla="*/ 355 w 418"/>
                <a:gd name="T57" fmla="*/ 265 h 311"/>
                <a:gd name="T58" fmla="*/ 324 w 418"/>
                <a:gd name="T59" fmla="*/ 283 h 311"/>
                <a:gd name="T60" fmla="*/ 289 w 418"/>
                <a:gd name="T61" fmla="*/ 298 h 311"/>
                <a:gd name="T62" fmla="*/ 250 w 418"/>
                <a:gd name="T63" fmla="*/ 306 h 311"/>
                <a:gd name="T64" fmla="*/ 209 w 418"/>
                <a:gd name="T65" fmla="*/ 31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8" h="311">
                  <a:moveTo>
                    <a:pt x="209" y="311"/>
                  </a:moveTo>
                  <a:lnTo>
                    <a:pt x="164" y="306"/>
                  </a:lnTo>
                  <a:lnTo>
                    <a:pt x="127" y="298"/>
                  </a:lnTo>
                  <a:lnTo>
                    <a:pt x="90" y="283"/>
                  </a:lnTo>
                  <a:lnTo>
                    <a:pt x="61" y="265"/>
                  </a:lnTo>
                  <a:lnTo>
                    <a:pt x="35" y="240"/>
                  </a:lnTo>
                  <a:lnTo>
                    <a:pt x="15" y="214"/>
                  </a:lnTo>
                  <a:lnTo>
                    <a:pt x="3" y="184"/>
                  </a:lnTo>
                  <a:lnTo>
                    <a:pt x="0" y="155"/>
                  </a:lnTo>
                  <a:lnTo>
                    <a:pt x="3" y="122"/>
                  </a:lnTo>
                  <a:lnTo>
                    <a:pt x="15" y="94"/>
                  </a:lnTo>
                  <a:lnTo>
                    <a:pt x="35" y="66"/>
                  </a:lnTo>
                  <a:lnTo>
                    <a:pt x="61" y="44"/>
                  </a:lnTo>
                  <a:lnTo>
                    <a:pt x="90" y="25"/>
                  </a:lnTo>
                  <a:lnTo>
                    <a:pt x="127" y="11"/>
                  </a:lnTo>
                  <a:lnTo>
                    <a:pt x="164" y="2"/>
                  </a:lnTo>
                  <a:lnTo>
                    <a:pt x="209" y="0"/>
                  </a:lnTo>
                  <a:lnTo>
                    <a:pt x="250" y="2"/>
                  </a:lnTo>
                  <a:lnTo>
                    <a:pt x="289" y="11"/>
                  </a:lnTo>
                  <a:lnTo>
                    <a:pt x="324" y="25"/>
                  </a:lnTo>
                  <a:lnTo>
                    <a:pt x="355" y="44"/>
                  </a:lnTo>
                  <a:lnTo>
                    <a:pt x="380" y="66"/>
                  </a:lnTo>
                  <a:lnTo>
                    <a:pt x="400" y="94"/>
                  </a:lnTo>
                  <a:lnTo>
                    <a:pt x="413" y="122"/>
                  </a:lnTo>
                  <a:lnTo>
                    <a:pt x="418" y="155"/>
                  </a:lnTo>
                  <a:lnTo>
                    <a:pt x="413" y="184"/>
                  </a:lnTo>
                  <a:lnTo>
                    <a:pt x="400" y="214"/>
                  </a:lnTo>
                  <a:lnTo>
                    <a:pt x="380" y="240"/>
                  </a:lnTo>
                  <a:lnTo>
                    <a:pt x="355" y="265"/>
                  </a:lnTo>
                  <a:lnTo>
                    <a:pt x="324" y="283"/>
                  </a:lnTo>
                  <a:lnTo>
                    <a:pt x="289" y="298"/>
                  </a:lnTo>
                  <a:lnTo>
                    <a:pt x="250" y="306"/>
                  </a:lnTo>
                  <a:lnTo>
                    <a:pt x="209" y="311"/>
                  </a:lnTo>
                  <a:close/>
                </a:path>
              </a:pathLst>
            </a:custGeom>
            <a:solidFill>
              <a:srgbClr val="FFED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3" name="Freeform 111"/>
            <p:cNvSpPr>
              <a:spLocks/>
            </p:cNvSpPr>
            <p:nvPr/>
          </p:nvSpPr>
          <p:spPr bwMode="auto">
            <a:xfrm>
              <a:off x="5024" y="3028"/>
              <a:ext cx="225" cy="171"/>
            </a:xfrm>
            <a:custGeom>
              <a:avLst/>
              <a:gdLst>
                <a:gd name="T0" fmla="*/ 203 w 405"/>
                <a:gd name="T1" fmla="*/ 306 h 306"/>
                <a:gd name="T2" fmla="*/ 160 w 405"/>
                <a:gd name="T3" fmla="*/ 301 h 306"/>
                <a:gd name="T4" fmla="*/ 124 w 405"/>
                <a:gd name="T5" fmla="*/ 292 h 306"/>
                <a:gd name="T6" fmla="*/ 89 w 405"/>
                <a:gd name="T7" fmla="*/ 278 h 306"/>
                <a:gd name="T8" fmla="*/ 59 w 405"/>
                <a:gd name="T9" fmla="*/ 260 h 306"/>
                <a:gd name="T10" fmla="*/ 33 w 405"/>
                <a:gd name="T11" fmla="*/ 235 h 306"/>
                <a:gd name="T12" fmla="*/ 15 w 405"/>
                <a:gd name="T13" fmla="*/ 210 h 306"/>
                <a:gd name="T14" fmla="*/ 4 w 405"/>
                <a:gd name="T15" fmla="*/ 181 h 306"/>
                <a:gd name="T16" fmla="*/ 0 w 405"/>
                <a:gd name="T17" fmla="*/ 153 h 306"/>
                <a:gd name="T18" fmla="*/ 4 w 405"/>
                <a:gd name="T19" fmla="*/ 120 h 306"/>
                <a:gd name="T20" fmla="*/ 15 w 405"/>
                <a:gd name="T21" fmla="*/ 92 h 306"/>
                <a:gd name="T22" fmla="*/ 33 w 405"/>
                <a:gd name="T23" fmla="*/ 65 h 306"/>
                <a:gd name="T24" fmla="*/ 59 w 405"/>
                <a:gd name="T25" fmla="*/ 44 h 306"/>
                <a:gd name="T26" fmla="*/ 89 w 405"/>
                <a:gd name="T27" fmla="*/ 24 h 306"/>
                <a:gd name="T28" fmla="*/ 124 w 405"/>
                <a:gd name="T29" fmla="*/ 11 h 306"/>
                <a:gd name="T30" fmla="*/ 160 w 405"/>
                <a:gd name="T31" fmla="*/ 1 h 306"/>
                <a:gd name="T32" fmla="*/ 203 w 405"/>
                <a:gd name="T33" fmla="*/ 0 h 306"/>
                <a:gd name="T34" fmla="*/ 242 w 405"/>
                <a:gd name="T35" fmla="*/ 1 h 306"/>
                <a:gd name="T36" fmla="*/ 280 w 405"/>
                <a:gd name="T37" fmla="*/ 11 h 306"/>
                <a:gd name="T38" fmla="*/ 314 w 405"/>
                <a:gd name="T39" fmla="*/ 24 h 306"/>
                <a:gd name="T40" fmla="*/ 346 w 405"/>
                <a:gd name="T41" fmla="*/ 44 h 306"/>
                <a:gd name="T42" fmla="*/ 369 w 405"/>
                <a:gd name="T43" fmla="*/ 65 h 306"/>
                <a:gd name="T44" fmla="*/ 388 w 405"/>
                <a:gd name="T45" fmla="*/ 92 h 306"/>
                <a:gd name="T46" fmla="*/ 400 w 405"/>
                <a:gd name="T47" fmla="*/ 120 h 306"/>
                <a:gd name="T48" fmla="*/ 405 w 405"/>
                <a:gd name="T49" fmla="*/ 153 h 306"/>
                <a:gd name="T50" fmla="*/ 400 w 405"/>
                <a:gd name="T51" fmla="*/ 181 h 306"/>
                <a:gd name="T52" fmla="*/ 388 w 405"/>
                <a:gd name="T53" fmla="*/ 210 h 306"/>
                <a:gd name="T54" fmla="*/ 369 w 405"/>
                <a:gd name="T55" fmla="*/ 235 h 306"/>
                <a:gd name="T56" fmla="*/ 346 w 405"/>
                <a:gd name="T57" fmla="*/ 260 h 306"/>
                <a:gd name="T58" fmla="*/ 314 w 405"/>
                <a:gd name="T59" fmla="*/ 278 h 306"/>
                <a:gd name="T60" fmla="*/ 280 w 405"/>
                <a:gd name="T61" fmla="*/ 292 h 306"/>
                <a:gd name="T62" fmla="*/ 242 w 405"/>
                <a:gd name="T63" fmla="*/ 301 h 306"/>
                <a:gd name="T64" fmla="*/ 203 w 405"/>
                <a:gd name="T65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5" h="306">
                  <a:moveTo>
                    <a:pt x="203" y="306"/>
                  </a:moveTo>
                  <a:lnTo>
                    <a:pt x="160" y="301"/>
                  </a:lnTo>
                  <a:lnTo>
                    <a:pt x="124" y="292"/>
                  </a:lnTo>
                  <a:lnTo>
                    <a:pt x="89" y="278"/>
                  </a:lnTo>
                  <a:lnTo>
                    <a:pt x="59" y="260"/>
                  </a:lnTo>
                  <a:lnTo>
                    <a:pt x="33" y="235"/>
                  </a:lnTo>
                  <a:lnTo>
                    <a:pt x="15" y="210"/>
                  </a:lnTo>
                  <a:lnTo>
                    <a:pt x="4" y="181"/>
                  </a:lnTo>
                  <a:lnTo>
                    <a:pt x="0" y="153"/>
                  </a:lnTo>
                  <a:lnTo>
                    <a:pt x="4" y="120"/>
                  </a:lnTo>
                  <a:lnTo>
                    <a:pt x="15" y="92"/>
                  </a:lnTo>
                  <a:lnTo>
                    <a:pt x="33" y="65"/>
                  </a:lnTo>
                  <a:lnTo>
                    <a:pt x="59" y="44"/>
                  </a:lnTo>
                  <a:lnTo>
                    <a:pt x="89" y="24"/>
                  </a:lnTo>
                  <a:lnTo>
                    <a:pt x="124" y="11"/>
                  </a:lnTo>
                  <a:lnTo>
                    <a:pt x="160" y="1"/>
                  </a:lnTo>
                  <a:lnTo>
                    <a:pt x="203" y="0"/>
                  </a:lnTo>
                  <a:lnTo>
                    <a:pt x="242" y="1"/>
                  </a:lnTo>
                  <a:lnTo>
                    <a:pt x="280" y="11"/>
                  </a:lnTo>
                  <a:lnTo>
                    <a:pt x="314" y="24"/>
                  </a:lnTo>
                  <a:lnTo>
                    <a:pt x="346" y="44"/>
                  </a:lnTo>
                  <a:lnTo>
                    <a:pt x="369" y="65"/>
                  </a:lnTo>
                  <a:lnTo>
                    <a:pt x="388" y="92"/>
                  </a:lnTo>
                  <a:lnTo>
                    <a:pt x="400" y="120"/>
                  </a:lnTo>
                  <a:lnTo>
                    <a:pt x="405" y="153"/>
                  </a:lnTo>
                  <a:lnTo>
                    <a:pt x="400" y="181"/>
                  </a:lnTo>
                  <a:lnTo>
                    <a:pt x="388" y="210"/>
                  </a:lnTo>
                  <a:lnTo>
                    <a:pt x="369" y="235"/>
                  </a:lnTo>
                  <a:lnTo>
                    <a:pt x="346" y="260"/>
                  </a:lnTo>
                  <a:lnTo>
                    <a:pt x="314" y="278"/>
                  </a:lnTo>
                  <a:lnTo>
                    <a:pt x="280" y="292"/>
                  </a:lnTo>
                  <a:lnTo>
                    <a:pt x="242" y="301"/>
                  </a:lnTo>
                  <a:lnTo>
                    <a:pt x="203" y="306"/>
                  </a:lnTo>
                  <a:close/>
                </a:path>
              </a:pathLst>
            </a:custGeom>
            <a:solidFill>
              <a:srgbClr val="FFEE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4" name="Freeform 112"/>
            <p:cNvSpPr>
              <a:spLocks/>
            </p:cNvSpPr>
            <p:nvPr/>
          </p:nvSpPr>
          <p:spPr bwMode="auto">
            <a:xfrm>
              <a:off x="5027" y="3030"/>
              <a:ext cx="220" cy="165"/>
            </a:xfrm>
            <a:custGeom>
              <a:avLst/>
              <a:gdLst>
                <a:gd name="T0" fmla="*/ 196 w 395"/>
                <a:gd name="T1" fmla="*/ 296 h 296"/>
                <a:gd name="T2" fmla="*/ 154 w 395"/>
                <a:gd name="T3" fmla="*/ 291 h 296"/>
                <a:gd name="T4" fmla="*/ 118 w 395"/>
                <a:gd name="T5" fmla="*/ 283 h 296"/>
                <a:gd name="T6" fmla="*/ 84 w 395"/>
                <a:gd name="T7" fmla="*/ 270 h 296"/>
                <a:gd name="T8" fmla="*/ 56 w 395"/>
                <a:gd name="T9" fmla="*/ 252 h 296"/>
                <a:gd name="T10" fmla="*/ 31 w 395"/>
                <a:gd name="T11" fmla="*/ 229 h 296"/>
                <a:gd name="T12" fmla="*/ 15 w 395"/>
                <a:gd name="T13" fmla="*/ 204 h 296"/>
                <a:gd name="T14" fmla="*/ 3 w 395"/>
                <a:gd name="T15" fmla="*/ 176 h 296"/>
                <a:gd name="T16" fmla="*/ 0 w 395"/>
                <a:gd name="T17" fmla="*/ 148 h 296"/>
                <a:gd name="T18" fmla="*/ 3 w 395"/>
                <a:gd name="T19" fmla="*/ 117 h 296"/>
                <a:gd name="T20" fmla="*/ 15 w 395"/>
                <a:gd name="T21" fmla="*/ 90 h 296"/>
                <a:gd name="T22" fmla="*/ 31 w 395"/>
                <a:gd name="T23" fmla="*/ 64 h 296"/>
                <a:gd name="T24" fmla="*/ 56 w 395"/>
                <a:gd name="T25" fmla="*/ 43 h 296"/>
                <a:gd name="T26" fmla="*/ 84 w 395"/>
                <a:gd name="T27" fmla="*/ 25 h 296"/>
                <a:gd name="T28" fmla="*/ 118 w 395"/>
                <a:gd name="T29" fmla="*/ 11 h 296"/>
                <a:gd name="T30" fmla="*/ 154 w 395"/>
                <a:gd name="T31" fmla="*/ 2 h 296"/>
                <a:gd name="T32" fmla="*/ 196 w 395"/>
                <a:gd name="T33" fmla="*/ 0 h 296"/>
                <a:gd name="T34" fmla="*/ 233 w 395"/>
                <a:gd name="T35" fmla="*/ 2 h 296"/>
                <a:gd name="T36" fmla="*/ 271 w 395"/>
                <a:gd name="T37" fmla="*/ 11 h 296"/>
                <a:gd name="T38" fmla="*/ 306 w 395"/>
                <a:gd name="T39" fmla="*/ 25 h 296"/>
                <a:gd name="T40" fmla="*/ 335 w 395"/>
                <a:gd name="T41" fmla="*/ 43 h 296"/>
                <a:gd name="T42" fmla="*/ 358 w 395"/>
                <a:gd name="T43" fmla="*/ 64 h 296"/>
                <a:gd name="T44" fmla="*/ 378 w 395"/>
                <a:gd name="T45" fmla="*/ 90 h 296"/>
                <a:gd name="T46" fmla="*/ 390 w 395"/>
                <a:gd name="T47" fmla="*/ 117 h 296"/>
                <a:gd name="T48" fmla="*/ 395 w 395"/>
                <a:gd name="T49" fmla="*/ 148 h 296"/>
                <a:gd name="T50" fmla="*/ 390 w 395"/>
                <a:gd name="T51" fmla="*/ 176 h 296"/>
                <a:gd name="T52" fmla="*/ 378 w 395"/>
                <a:gd name="T53" fmla="*/ 204 h 296"/>
                <a:gd name="T54" fmla="*/ 358 w 395"/>
                <a:gd name="T55" fmla="*/ 229 h 296"/>
                <a:gd name="T56" fmla="*/ 335 w 395"/>
                <a:gd name="T57" fmla="*/ 252 h 296"/>
                <a:gd name="T58" fmla="*/ 306 w 395"/>
                <a:gd name="T59" fmla="*/ 270 h 296"/>
                <a:gd name="T60" fmla="*/ 271 w 395"/>
                <a:gd name="T61" fmla="*/ 283 h 296"/>
                <a:gd name="T62" fmla="*/ 233 w 395"/>
                <a:gd name="T63" fmla="*/ 291 h 296"/>
                <a:gd name="T64" fmla="*/ 196 w 395"/>
                <a:gd name="T65" fmla="*/ 296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5" h="296">
                  <a:moveTo>
                    <a:pt x="196" y="296"/>
                  </a:moveTo>
                  <a:lnTo>
                    <a:pt x="154" y="291"/>
                  </a:lnTo>
                  <a:lnTo>
                    <a:pt x="118" y="283"/>
                  </a:lnTo>
                  <a:lnTo>
                    <a:pt x="84" y="270"/>
                  </a:lnTo>
                  <a:lnTo>
                    <a:pt x="56" y="252"/>
                  </a:lnTo>
                  <a:lnTo>
                    <a:pt x="31" y="229"/>
                  </a:lnTo>
                  <a:lnTo>
                    <a:pt x="15" y="204"/>
                  </a:lnTo>
                  <a:lnTo>
                    <a:pt x="3" y="176"/>
                  </a:lnTo>
                  <a:lnTo>
                    <a:pt x="0" y="148"/>
                  </a:lnTo>
                  <a:lnTo>
                    <a:pt x="3" y="117"/>
                  </a:lnTo>
                  <a:lnTo>
                    <a:pt x="15" y="90"/>
                  </a:lnTo>
                  <a:lnTo>
                    <a:pt x="31" y="64"/>
                  </a:lnTo>
                  <a:lnTo>
                    <a:pt x="56" y="43"/>
                  </a:lnTo>
                  <a:lnTo>
                    <a:pt x="84" y="25"/>
                  </a:lnTo>
                  <a:lnTo>
                    <a:pt x="118" y="11"/>
                  </a:lnTo>
                  <a:lnTo>
                    <a:pt x="154" y="2"/>
                  </a:lnTo>
                  <a:lnTo>
                    <a:pt x="196" y="0"/>
                  </a:lnTo>
                  <a:lnTo>
                    <a:pt x="233" y="2"/>
                  </a:lnTo>
                  <a:lnTo>
                    <a:pt x="271" y="11"/>
                  </a:lnTo>
                  <a:lnTo>
                    <a:pt x="306" y="25"/>
                  </a:lnTo>
                  <a:lnTo>
                    <a:pt x="335" y="43"/>
                  </a:lnTo>
                  <a:lnTo>
                    <a:pt x="358" y="64"/>
                  </a:lnTo>
                  <a:lnTo>
                    <a:pt x="378" y="90"/>
                  </a:lnTo>
                  <a:lnTo>
                    <a:pt x="390" y="117"/>
                  </a:lnTo>
                  <a:lnTo>
                    <a:pt x="395" y="148"/>
                  </a:lnTo>
                  <a:lnTo>
                    <a:pt x="390" y="176"/>
                  </a:lnTo>
                  <a:lnTo>
                    <a:pt x="378" y="204"/>
                  </a:lnTo>
                  <a:lnTo>
                    <a:pt x="358" y="229"/>
                  </a:lnTo>
                  <a:lnTo>
                    <a:pt x="335" y="252"/>
                  </a:lnTo>
                  <a:lnTo>
                    <a:pt x="306" y="270"/>
                  </a:lnTo>
                  <a:lnTo>
                    <a:pt x="271" y="283"/>
                  </a:lnTo>
                  <a:lnTo>
                    <a:pt x="233" y="291"/>
                  </a:lnTo>
                  <a:lnTo>
                    <a:pt x="196" y="296"/>
                  </a:lnTo>
                  <a:close/>
                </a:path>
              </a:pathLst>
            </a:custGeom>
            <a:solidFill>
              <a:srgbClr val="FFEE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5" name="Freeform 113"/>
            <p:cNvSpPr>
              <a:spLocks/>
            </p:cNvSpPr>
            <p:nvPr/>
          </p:nvSpPr>
          <p:spPr bwMode="auto">
            <a:xfrm>
              <a:off x="5030" y="3033"/>
              <a:ext cx="214" cy="160"/>
            </a:xfrm>
            <a:custGeom>
              <a:avLst/>
              <a:gdLst>
                <a:gd name="T0" fmla="*/ 191 w 384"/>
                <a:gd name="T1" fmla="*/ 288 h 288"/>
                <a:gd name="T2" fmla="*/ 152 w 384"/>
                <a:gd name="T3" fmla="*/ 285 h 288"/>
                <a:gd name="T4" fmla="*/ 116 w 384"/>
                <a:gd name="T5" fmla="*/ 277 h 288"/>
                <a:gd name="T6" fmla="*/ 83 w 384"/>
                <a:gd name="T7" fmla="*/ 262 h 288"/>
                <a:gd name="T8" fmla="*/ 56 w 384"/>
                <a:gd name="T9" fmla="*/ 245 h 288"/>
                <a:gd name="T10" fmla="*/ 32 w 384"/>
                <a:gd name="T11" fmla="*/ 222 h 288"/>
                <a:gd name="T12" fmla="*/ 15 w 384"/>
                <a:gd name="T13" fmla="*/ 199 h 288"/>
                <a:gd name="T14" fmla="*/ 4 w 384"/>
                <a:gd name="T15" fmla="*/ 171 h 288"/>
                <a:gd name="T16" fmla="*/ 0 w 384"/>
                <a:gd name="T17" fmla="*/ 143 h 288"/>
                <a:gd name="T18" fmla="*/ 4 w 384"/>
                <a:gd name="T19" fmla="*/ 114 h 288"/>
                <a:gd name="T20" fmla="*/ 15 w 384"/>
                <a:gd name="T21" fmla="*/ 87 h 288"/>
                <a:gd name="T22" fmla="*/ 32 w 384"/>
                <a:gd name="T23" fmla="*/ 61 h 288"/>
                <a:gd name="T24" fmla="*/ 56 w 384"/>
                <a:gd name="T25" fmla="*/ 41 h 288"/>
                <a:gd name="T26" fmla="*/ 83 w 384"/>
                <a:gd name="T27" fmla="*/ 23 h 288"/>
                <a:gd name="T28" fmla="*/ 116 w 384"/>
                <a:gd name="T29" fmla="*/ 10 h 288"/>
                <a:gd name="T30" fmla="*/ 152 w 384"/>
                <a:gd name="T31" fmla="*/ 2 h 288"/>
                <a:gd name="T32" fmla="*/ 191 w 384"/>
                <a:gd name="T33" fmla="*/ 0 h 288"/>
                <a:gd name="T34" fmla="*/ 229 w 384"/>
                <a:gd name="T35" fmla="*/ 2 h 288"/>
                <a:gd name="T36" fmla="*/ 265 w 384"/>
                <a:gd name="T37" fmla="*/ 10 h 288"/>
                <a:gd name="T38" fmla="*/ 296 w 384"/>
                <a:gd name="T39" fmla="*/ 23 h 288"/>
                <a:gd name="T40" fmla="*/ 326 w 384"/>
                <a:gd name="T41" fmla="*/ 41 h 288"/>
                <a:gd name="T42" fmla="*/ 349 w 384"/>
                <a:gd name="T43" fmla="*/ 61 h 288"/>
                <a:gd name="T44" fmla="*/ 367 w 384"/>
                <a:gd name="T45" fmla="*/ 87 h 288"/>
                <a:gd name="T46" fmla="*/ 379 w 384"/>
                <a:gd name="T47" fmla="*/ 114 h 288"/>
                <a:gd name="T48" fmla="*/ 384 w 384"/>
                <a:gd name="T49" fmla="*/ 143 h 288"/>
                <a:gd name="T50" fmla="*/ 379 w 384"/>
                <a:gd name="T51" fmla="*/ 171 h 288"/>
                <a:gd name="T52" fmla="*/ 367 w 384"/>
                <a:gd name="T53" fmla="*/ 199 h 288"/>
                <a:gd name="T54" fmla="*/ 349 w 384"/>
                <a:gd name="T55" fmla="*/ 222 h 288"/>
                <a:gd name="T56" fmla="*/ 326 w 384"/>
                <a:gd name="T57" fmla="*/ 245 h 288"/>
                <a:gd name="T58" fmla="*/ 296 w 384"/>
                <a:gd name="T59" fmla="*/ 262 h 288"/>
                <a:gd name="T60" fmla="*/ 265 w 384"/>
                <a:gd name="T61" fmla="*/ 277 h 288"/>
                <a:gd name="T62" fmla="*/ 229 w 384"/>
                <a:gd name="T63" fmla="*/ 285 h 288"/>
                <a:gd name="T64" fmla="*/ 191 w 384"/>
                <a:gd name="T65" fmla="*/ 28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4" h="288">
                  <a:moveTo>
                    <a:pt x="191" y="288"/>
                  </a:moveTo>
                  <a:lnTo>
                    <a:pt x="152" y="285"/>
                  </a:lnTo>
                  <a:lnTo>
                    <a:pt x="116" y="277"/>
                  </a:lnTo>
                  <a:lnTo>
                    <a:pt x="83" y="262"/>
                  </a:lnTo>
                  <a:lnTo>
                    <a:pt x="56" y="245"/>
                  </a:lnTo>
                  <a:lnTo>
                    <a:pt x="32" y="222"/>
                  </a:lnTo>
                  <a:lnTo>
                    <a:pt x="15" y="199"/>
                  </a:lnTo>
                  <a:lnTo>
                    <a:pt x="4" y="171"/>
                  </a:lnTo>
                  <a:lnTo>
                    <a:pt x="0" y="143"/>
                  </a:lnTo>
                  <a:lnTo>
                    <a:pt x="4" y="114"/>
                  </a:lnTo>
                  <a:lnTo>
                    <a:pt x="15" y="87"/>
                  </a:lnTo>
                  <a:lnTo>
                    <a:pt x="32" y="61"/>
                  </a:lnTo>
                  <a:lnTo>
                    <a:pt x="56" y="41"/>
                  </a:lnTo>
                  <a:lnTo>
                    <a:pt x="83" y="23"/>
                  </a:lnTo>
                  <a:lnTo>
                    <a:pt x="116" y="10"/>
                  </a:lnTo>
                  <a:lnTo>
                    <a:pt x="152" y="2"/>
                  </a:lnTo>
                  <a:lnTo>
                    <a:pt x="191" y="0"/>
                  </a:lnTo>
                  <a:lnTo>
                    <a:pt x="229" y="2"/>
                  </a:lnTo>
                  <a:lnTo>
                    <a:pt x="265" y="10"/>
                  </a:lnTo>
                  <a:lnTo>
                    <a:pt x="296" y="23"/>
                  </a:lnTo>
                  <a:lnTo>
                    <a:pt x="326" y="41"/>
                  </a:lnTo>
                  <a:lnTo>
                    <a:pt x="349" y="61"/>
                  </a:lnTo>
                  <a:lnTo>
                    <a:pt x="367" y="87"/>
                  </a:lnTo>
                  <a:lnTo>
                    <a:pt x="379" y="114"/>
                  </a:lnTo>
                  <a:lnTo>
                    <a:pt x="384" y="143"/>
                  </a:lnTo>
                  <a:lnTo>
                    <a:pt x="379" y="171"/>
                  </a:lnTo>
                  <a:lnTo>
                    <a:pt x="367" y="199"/>
                  </a:lnTo>
                  <a:lnTo>
                    <a:pt x="349" y="222"/>
                  </a:lnTo>
                  <a:lnTo>
                    <a:pt x="326" y="245"/>
                  </a:lnTo>
                  <a:lnTo>
                    <a:pt x="296" y="262"/>
                  </a:lnTo>
                  <a:lnTo>
                    <a:pt x="265" y="277"/>
                  </a:lnTo>
                  <a:lnTo>
                    <a:pt x="229" y="285"/>
                  </a:lnTo>
                  <a:lnTo>
                    <a:pt x="191" y="288"/>
                  </a:lnTo>
                  <a:close/>
                </a:path>
              </a:pathLst>
            </a:custGeom>
            <a:solidFill>
              <a:srgbClr val="FFE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6" name="Freeform 114"/>
            <p:cNvSpPr>
              <a:spLocks/>
            </p:cNvSpPr>
            <p:nvPr/>
          </p:nvSpPr>
          <p:spPr bwMode="auto">
            <a:xfrm>
              <a:off x="5035" y="3034"/>
              <a:ext cx="207" cy="156"/>
            </a:xfrm>
            <a:custGeom>
              <a:avLst/>
              <a:gdLst>
                <a:gd name="T0" fmla="*/ 184 w 371"/>
                <a:gd name="T1" fmla="*/ 280 h 280"/>
                <a:gd name="T2" fmla="*/ 144 w 371"/>
                <a:gd name="T3" fmla="*/ 277 h 280"/>
                <a:gd name="T4" fmla="*/ 111 w 371"/>
                <a:gd name="T5" fmla="*/ 269 h 280"/>
                <a:gd name="T6" fmla="*/ 79 w 371"/>
                <a:gd name="T7" fmla="*/ 254 h 280"/>
                <a:gd name="T8" fmla="*/ 52 w 371"/>
                <a:gd name="T9" fmla="*/ 239 h 280"/>
                <a:gd name="T10" fmla="*/ 29 w 371"/>
                <a:gd name="T11" fmla="*/ 216 h 280"/>
                <a:gd name="T12" fmla="*/ 13 w 371"/>
                <a:gd name="T13" fmla="*/ 193 h 280"/>
                <a:gd name="T14" fmla="*/ 3 w 371"/>
                <a:gd name="T15" fmla="*/ 167 h 280"/>
                <a:gd name="T16" fmla="*/ 0 w 371"/>
                <a:gd name="T17" fmla="*/ 139 h 280"/>
                <a:gd name="T18" fmla="*/ 3 w 371"/>
                <a:gd name="T19" fmla="*/ 109 h 280"/>
                <a:gd name="T20" fmla="*/ 13 w 371"/>
                <a:gd name="T21" fmla="*/ 84 h 280"/>
                <a:gd name="T22" fmla="*/ 29 w 371"/>
                <a:gd name="T23" fmla="*/ 60 h 280"/>
                <a:gd name="T24" fmla="*/ 52 w 371"/>
                <a:gd name="T25" fmla="*/ 40 h 280"/>
                <a:gd name="T26" fmla="*/ 79 w 371"/>
                <a:gd name="T27" fmla="*/ 22 h 280"/>
                <a:gd name="T28" fmla="*/ 111 w 371"/>
                <a:gd name="T29" fmla="*/ 10 h 280"/>
                <a:gd name="T30" fmla="*/ 144 w 371"/>
                <a:gd name="T31" fmla="*/ 2 h 280"/>
                <a:gd name="T32" fmla="*/ 184 w 371"/>
                <a:gd name="T33" fmla="*/ 0 h 280"/>
                <a:gd name="T34" fmla="*/ 220 w 371"/>
                <a:gd name="T35" fmla="*/ 2 h 280"/>
                <a:gd name="T36" fmla="*/ 256 w 371"/>
                <a:gd name="T37" fmla="*/ 10 h 280"/>
                <a:gd name="T38" fmla="*/ 287 w 371"/>
                <a:gd name="T39" fmla="*/ 22 h 280"/>
                <a:gd name="T40" fmla="*/ 315 w 371"/>
                <a:gd name="T41" fmla="*/ 40 h 280"/>
                <a:gd name="T42" fmla="*/ 337 w 371"/>
                <a:gd name="T43" fmla="*/ 60 h 280"/>
                <a:gd name="T44" fmla="*/ 355 w 371"/>
                <a:gd name="T45" fmla="*/ 84 h 280"/>
                <a:gd name="T46" fmla="*/ 366 w 371"/>
                <a:gd name="T47" fmla="*/ 109 h 280"/>
                <a:gd name="T48" fmla="*/ 371 w 371"/>
                <a:gd name="T49" fmla="*/ 139 h 280"/>
                <a:gd name="T50" fmla="*/ 366 w 371"/>
                <a:gd name="T51" fmla="*/ 167 h 280"/>
                <a:gd name="T52" fmla="*/ 355 w 371"/>
                <a:gd name="T53" fmla="*/ 193 h 280"/>
                <a:gd name="T54" fmla="*/ 337 w 371"/>
                <a:gd name="T55" fmla="*/ 216 h 280"/>
                <a:gd name="T56" fmla="*/ 315 w 371"/>
                <a:gd name="T57" fmla="*/ 239 h 280"/>
                <a:gd name="T58" fmla="*/ 287 w 371"/>
                <a:gd name="T59" fmla="*/ 254 h 280"/>
                <a:gd name="T60" fmla="*/ 256 w 371"/>
                <a:gd name="T61" fmla="*/ 269 h 280"/>
                <a:gd name="T62" fmla="*/ 220 w 371"/>
                <a:gd name="T63" fmla="*/ 277 h 280"/>
                <a:gd name="T64" fmla="*/ 184 w 371"/>
                <a:gd name="T65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1" h="280">
                  <a:moveTo>
                    <a:pt x="184" y="280"/>
                  </a:moveTo>
                  <a:lnTo>
                    <a:pt x="144" y="277"/>
                  </a:lnTo>
                  <a:lnTo>
                    <a:pt x="111" y="269"/>
                  </a:lnTo>
                  <a:lnTo>
                    <a:pt x="79" y="254"/>
                  </a:lnTo>
                  <a:lnTo>
                    <a:pt x="52" y="239"/>
                  </a:lnTo>
                  <a:lnTo>
                    <a:pt x="29" y="216"/>
                  </a:lnTo>
                  <a:lnTo>
                    <a:pt x="13" y="193"/>
                  </a:lnTo>
                  <a:lnTo>
                    <a:pt x="3" y="167"/>
                  </a:lnTo>
                  <a:lnTo>
                    <a:pt x="0" y="139"/>
                  </a:lnTo>
                  <a:lnTo>
                    <a:pt x="3" y="109"/>
                  </a:lnTo>
                  <a:lnTo>
                    <a:pt x="13" y="84"/>
                  </a:lnTo>
                  <a:lnTo>
                    <a:pt x="29" y="60"/>
                  </a:lnTo>
                  <a:lnTo>
                    <a:pt x="52" y="40"/>
                  </a:lnTo>
                  <a:lnTo>
                    <a:pt x="79" y="22"/>
                  </a:lnTo>
                  <a:lnTo>
                    <a:pt x="111" y="10"/>
                  </a:lnTo>
                  <a:lnTo>
                    <a:pt x="144" y="2"/>
                  </a:lnTo>
                  <a:lnTo>
                    <a:pt x="184" y="0"/>
                  </a:lnTo>
                  <a:lnTo>
                    <a:pt x="220" y="2"/>
                  </a:lnTo>
                  <a:lnTo>
                    <a:pt x="256" y="10"/>
                  </a:lnTo>
                  <a:lnTo>
                    <a:pt x="287" y="22"/>
                  </a:lnTo>
                  <a:lnTo>
                    <a:pt x="315" y="40"/>
                  </a:lnTo>
                  <a:lnTo>
                    <a:pt x="337" y="60"/>
                  </a:lnTo>
                  <a:lnTo>
                    <a:pt x="355" y="84"/>
                  </a:lnTo>
                  <a:lnTo>
                    <a:pt x="366" y="109"/>
                  </a:lnTo>
                  <a:lnTo>
                    <a:pt x="371" y="139"/>
                  </a:lnTo>
                  <a:lnTo>
                    <a:pt x="366" y="167"/>
                  </a:lnTo>
                  <a:lnTo>
                    <a:pt x="355" y="193"/>
                  </a:lnTo>
                  <a:lnTo>
                    <a:pt x="337" y="216"/>
                  </a:lnTo>
                  <a:lnTo>
                    <a:pt x="315" y="239"/>
                  </a:lnTo>
                  <a:lnTo>
                    <a:pt x="287" y="254"/>
                  </a:lnTo>
                  <a:lnTo>
                    <a:pt x="256" y="269"/>
                  </a:lnTo>
                  <a:lnTo>
                    <a:pt x="220" y="277"/>
                  </a:lnTo>
                  <a:lnTo>
                    <a:pt x="184" y="280"/>
                  </a:lnTo>
                  <a:close/>
                </a:path>
              </a:pathLst>
            </a:custGeom>
            <a:solidFill>
              <a:srgbClr val="FFF0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7" name="Freeform 115"/>
            <p:cNvSpPr>
              <a:spLocks/>
            </p:cNvSpPr>
            <p:nvPr/>
          </p:nvSpPr>
          <p:spPr bwMode="auto">
            <a:xfrm>
              <a:off x="5038" y="3036"/>
              <a:ext cx="202" cy="152"/>
            </a:xfrm>
            <a:custGeom>
              <a:avLst/>
              <a:gdLst>
                <a:gd name="T0" fmla="*/ 180 w 361"/>
                <a:gd name="T1" fmla="*/ 271 h 271"/>
                <a:gd name="T2" fmla="*/ 143 w 361"/>
                <a:gd name="T3" fmla="*/ 268 h 271"/>
                <a:gd name="T4" fmla="*/ 110 w 361"/>
                <a:gd name="T5" fmla="*/ 260 h 271"/>
                <a:gd name="T6" fmla="*/ 78 w 361"/>
                <a:gd name="T7" fmla="*/ 245 h 271"/>
                <a:gd name="T8" fmla="*/ 52 w 361"/>
                <a:gd name="T9" fmla="*/ 230 h 271"/>
                <a:gd name="T10" fmla="*/ 29 w 361"/>
                <a:gd name="T11" fmla="*/ 209 h 271"/>
                <a:gd name="T12" fmla="*/ 13 w 361"/>
                <a:gd name="T13" fmla="*/ 187 h 271"/>
                <a:gd name="T14" fmla="*/ 3 w 361"/>
                <a:gd name="T15" fmla="*/ 161 h 271"/>
                <a:gd name="T16" fmla="*/ 0 w 361"/>
                <a:gd name="T17" fmla="*/ 135 h 271"/>
                <a:gd name="T18" fmla="*/ 3 w 361"/>
                <a:gd name="T19" fmla="*/ 105 h 271"/>
                <a:gd name="T20" fmla="*/ 13 w 361"/>
                <a:gd name="T21" fmla="*/ 82 h 271"/>
                <a:gd name="T22" fmla="*/ 29 w 361"/>
                <a:gd name="T23" fmla="*/ 57 h 271"/>
                <a:gd name="T24" fmla="*/ 52 w 361"/>
                <a:gd name="T25" fmla="*/ 39 h 271"/>
                <a:gd name="T26" fmla="*/ 78 w 361"/>
                <a:gd name="T27" fmla="*/ 21 h 271"/>
                <a:gd name="T28" fmla="*/ 110 w 361"/>
                <a:gd name="T29" fmla="*/ 10 h 271"/>
                <a:gd name="T30" fmla="*/ 143 w 361"/>
                <a:gd name="T31" fmla="*/ 1 h 271"/>
                <a:gd name="T32" fmla="*/ 180 w 361"/>
                <a:gd name="T33" fmla="*/ 0 h 271"/>
                <a:gd name="T34" fmla="*/ 215 w 361"/>
                <a:gd name="T35" fmla="*/ 1 h 271"/>
                <a:gd name="T36" fmla="*/ 250 w 361"/>
                <a:gd name="T37" fmla="*/ 10 h 271"/>
                <a:gd name="T38" fmla="*/ 279 w 361"/>
                <a:gd name="T39" fmla="*/ 21 h 271"/>
                <a:gd name="T40" fmla="*/ 307 w 361"/>
                <a:gd name="T41" fmla="*/ 39 h 271"/>
                <a:gd name="T42" fmla="*/ 328 w 361"/>
                <a:gd name="T43" fmla="*/ 57 h 271"/>
                <a:gd name="T44" fmla="*/ 347 w 361"/>
                <a:gd name="T45" fmla="*/ 82 h 271"/>
                <a:gd name="T46" fmla="*/ 356 w 361"/>
                <a:gd name="T47" fmla="*/ 105 h 271"/>
                <a:gd name="T48" fmla="*/ 361 w 361"/>
                <a:gd name="T49" fmla="*/ 135 h 271"/>
                <a:gd name="T50" fmla="*/ 356 w 361"/>
                <a:gd name="T51" fmla="*/ 161 h 271"/>
                <a:gd name="T52" fmla="*/ 347 w 361"/>
                <a:gd name="T53" fmla="*/ 187 h 271"/>
                <a:gd name="T54" fmla="*/ 328 w 361"/>
                <a:gd name="T55" fmla="*/ 209 h 271"/>
                <a:gd name="T56" fmla="*/ 307 w 361"/>
                <a:gd name="T57" fmla="*/ 230 h 271"/>
                <a:gd name="T58" fmla="*/ 279 w 361"/>
                <a:gd name="T59" fmla="*/ 245 h 271"/>
                <a:gd name="T60" fmla="*/ 250 w 361"/>
                <a:gd name="T61" fmla="*/ 260 h 271"/>
                <a:gd name="T62" fmla="*/ 215 w 361"/>
                <a:gd name="T63" fmla="*/ 268 h 271"/>
                <a:gd name="T64" fmla="*/ 180 w 361"/>
                <a:gd name="T65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1" h="271">
                  <a:moveTo>
                    <a:pt x="180" y="271"/>
                  </a:moveTo>
                  <a:lnTo>
                    <a:pt x="143" y="268"/>
                  </a:lnTo>
                  <a:lnTo>
                    <a:pt x="110" y="260"/>
                  </a:lnTo>
                  <a:lnTo>
                    <a:pt x="78" y="245"/>
                  </a:lnTo>
                  <a:lnTo>
                    <a:pt x="52" y="230"/>
                  </a:lnTo>
                  <a:lnTo>
                    <a:pt x="29" y="209"/>
                  </a:lnTo>
                  <a:lnTo>
                    <a:pt x="13" y="187"/>
                  </a:lnTo>
                  <a:lnTo>
                    <a:pt x="3" y="161"/>
                  </a:lnTo>
                  <a:lnTo>
                    <a:pt x="0" y="135"/>
                  </a:lnTo>
                  <a:lnTo>
                    <a:pt x="3" y="105"/>
                  </a:lnTo>
                  <a:lnTo>
                    <a:pt x="13" y="82"/>
                  </a:lnTo>
                  <a:lnTo>
                    <a:pt x="29" y="57"/>
                  </a:lnTo>
                  <a:lnTo>
                    <a:pt x="52" y="39"/>
                  </a:lnTo>
                  <a:lnTo>
                    <a:pt x="78" y="21"/>
                  </a:lnTo>
                  <a:lnTo>
                    <a:pt x="110" y="10"/>
                  </a:lnTo>
                  <a:lnTo>
                    <a:pt x="143" y="1"/>
                  </a:lnTo>
                  <a:lnTo>
                    <a:pt x="180" y="0"/>
                  </a:lnTo>
                  <a:lnTo>
                    <a:pt x="215" y="1"/>
                  </a:lnTo>
                  <a:lnTo>
                    <a:pt x="250" y="10"/>
                  </a:lnTo>
                  <a:lnTo>
                    <a:pt x="279" y="21"/>
                  </a:lnTo>
                  <a:lnTo>
                    <a:pt x="307" y="39"/>
                  </a:lnTo>
                  <a:lnTo>
                    <a:pt x="328" y="57"/>
                  </a:lnTo>
                  <a:lnTo>
                    <a:pt x="347" y="82"/>
                  </a:lnTo>
                  <a:lnTo>
                    <a:pt x="356" y="105"/>
                  </a:lnTo>
                  <a:lnTo>
                    <a:pt x="361" y="135"/>
                  </a:lnTo>
                  <a:lnTo>
                    <a:pt x="356" y="161"/>
                  </a:lnTo>
                  <a:lnTo>
                    <a:pt x="347" y="187"/>
                  </a:lnTo>
                  <a:lnTo>
                    <a:pt x="328" y="209"/>
                  </a:lnTo>
                  <a:lnTo>
                    <a:pt x="307" y="230"/>
                  </a:lnTo>
                  <a:lnTo>
                    <a:pt x="279" y="245"/>
                  </a:lnTo>
                  <a:lnTo>
                    <a:pt x="250" y="260"/>
                  </a:lnTo>
                  <a:lnTo>
                    <a:pt x="215" y="268"/>
                  </a:lnTo>
                  <a:lnTo>
                    <a:pt x="180" y="271"/>
                  </a:lnTo>
                  <a:close/>
                </a:path>
              </a:pathLst>
            </a:custGeom>
            <a:solidFill>
              <a:srgbClr val="FFF0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8" name="Freeform 116"/>
            <p:cNvSpPr>
              <a:spLocks/>
            </p:cNvSpPr>
            <p:nvPr/>
          </p:nvSpPr>
          <p:spPr bwMode="auto">
            <a:xfrm>
              <a:off x="5041" y="3038"/>
              <a:ext cx="197" cy="145"/>
            </a:xfrm>
            <a:custGeom>
              <a:avLst/>
              <a:gdLst>
                <a:gd name="T0" fmla="*/ 176 w 352"/>
                <a:gd name="T1" fmla="*/ 262 h 262"/>
                <a:gd name="T2" fmla="*/ 138 w 352"/>
                <a:gd name="T3" fmla="*/ 258 h 262"/>
                <a:gd name="T4" fmla="*/ 105 w 352"/>
                <a:gd name="T5" fmla="*/ 250 h 262"/>
                <a:gd name="T6" fmla="*/ 76 w 352"/>
                <a:gd name="T7" fmla="*/ 237 h 262"/>
                <a:gd name="T8" fmla="*/ 51 w 352"/>
                <a:gd name="T9" fmla="*/ 222 h 262"/>
                <a:gd name="T10" fmla="*/ 28 w 352"/>
                <a:gd name="T11" fmla="*/ 202 h 262"/>
                <a:gd name="T12" fmla="*/ 13 w 352"/>
                <a:gd name="T13" fmla="*/ 181 h 262"/>
                <a:gd name="T14" fmla="*/ 3 w 352"/>
                <a:gd name="T15" fmla="*/ 155 h 262"/>
                <a:gd name="T16" fmla="*/ 0 w 352"/>
                <a:gd name="T17" fmla="*/ 130 h 262"/>
                <a:gd name="T18" fmla="*/ 3 w 352"/>
                <a:gd name="T19" fmla="*/ 102 h 262"/>
                <a:gd name="T20" fmla="*/ 13 w 352"/>
                <a:gd name="T21" fmla="*/ 79 h 262"/>
                <a:gd name="T22" fmla="*/ 28 w 352"/>
                <a:gd name="T23" fmla="*/ 56 h 262"/>
                <a:gd name="T24" fmla="*/ 51 w 352"/>
                <a:gd name="T25" fmla="*/ 38 h 262"/>
                <a:gd name="T26" fmla="*/ 76 w 352"/>
                <a:gd name="T27" fmla="*/ 20 h 262"/>
                <a:gd name="T28" fmla="*/ 105 w 352"/>
                <a:gd name="T29" fmla="*/ 8 h 262"/>
                <a:gd name="T30" fmla="*/ 138 w 352"/>
                <a:gd name="T31" fmla="*/ 2 h 262"/>
                <a:gd name="T32" fmla="*/ 176 w 352"/>
                <a:gd name="T33" fmla="*/ 0 h 262"/>
                <a:gd name="T34" fmla="*/ 209 w 352"/>
                <a:gd name="T35" fmla="*/ 2 h 262"/>
                <a:gd name="T36" fmla="*/ 242 w 352"/>
                <a:gd name="T37" fmla="*/ 8 h 262"/>
                <a:gd name="T38" fmla="*/ 272 w 352"/>
                <a:gd name="T39" fmla="*/ 20 h 262"/>
                <a:gd name="T40" fmla="*/ 299 w 352"/>
                <a:gd name="T41" fmla="*/ 38 h 262"/>
                <a:gd name="T42" fmla="*/ 319 w 352"/>
                <a:gd name="T43" fmla="*/ 56 h 262"/>
                <a:gd name="T44" fmla="*/ 337 w 352"/>
                <a:gd name="T45" fmla="*/ 79 h 262"/>
                <a:gd name="T46" fmla="*/ 347 w 352"/>
                <a:gd name="T47" fmla="*/ 102 h 262"/>
                <a:gd name="T48" fmla="*/ 352 w 352"/>
                <a:gd name="T49" fmla="*/ 130 h 262"/>
                <a:gd name="T50" fmla="*/ 347 w 352"/>
                <a:gd name="T51" fmla="*/ 155 h 262"/>
                <a:gd name="T52" fmla="*/ 337 w 352"/>
                <a:gd name="T53" fmla="*/ 181 h 262"/>
                <a:gd name="T54" fmla="*/ 319 w 352"/>
                <a:gd name="T55" fmla="*/ 202 h 262"/>
                <a:gd name="T56" fmla="*/ 299 w 352"/>
                <a:gd name="T57" fmla="*/ 222 h 262"/>
                <a:gd name="T58" fmla="*/ 272 w 352"/>
                <a:gd name="T59" fmla="*/ 237 h 262"/>
                <a:gd name="T60" fmla="*/ 242 w 352"/>
                <a:gd name="T61" fmla="*/ 250 h 262"/>
                <a:gd name="T62" fmla="*/ 209 w 352"/>
                <a:gd name="T63" fmla="*/ 258 h 262"/>
                <a:gd name="T64" fmla="*/ 176 w 352"/>
                <a:gd name="T65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2" h="262">
                  <a:moveTo>
                    <a:pt x="176" y="262"/>
                  </a:moveTo>
                  <a:lnTo>
                    <a:pt x="138" y="258"/>
                  </a:lnTo>
                  <a:lnTo>
                    <a:pt x="105" y="250"/>
                  </a:lnTo>
                  <a:lnTo>
                    <a:pt x="76" y="237"/>
                  </a:lnTo>
                  <a:lnTo>
                    <a:pt x="51" y="222"/>
                  </a:lnTo>
                  <a:lnTo>
                    <a:pt x="28" y="202"/>
                  </a:lnTo>
                  <a:lnTo>
                    <a:pt x="13" y="181"/>
                  </a:lnTo>
                  <a:lnTo>
                    <a:pt x="3" y="155"/>
                  </a:lnTo>
                  <a:lnTo>
                    <a:pt x="0" y="130"/>
                  </a:lnTo>
                  <a:lnTo>
                    <a:pt x="3" y="102"/>
                  </a:lnTo>
                  <a:lnTo>
                    <a:pt x="13" y="79"/>
                  </a:lnTo>
                  <a:lnTo>
                    <a:pt x="28" y="56"/>
                  </a:lnTo>
                  <a:lnTo>
                    <a:pt x="51" y="38"/>
                  </a:lnTo>
                  <a:lnTo>
                    <a:pt x="76" y="20"/>
                  </a:lnTo>
                  <a:lnTo>
                    <a:pt x="105" y="8"/>
                  </a:lnTo>
                  <a:lnTo>
                    <a:pt x="138" y="2"/>
                  </a:lnTo>
                  <a:lnTo>
                    <a:pt x="176" y="0"/>
                  </a:lnTo>
                  <a:lnTo>
                    <a:pt x="209" y="2"/>
                  </a:lnTo>
                  <a:lnTo>
                    <a:pt x="242" y="8"/>
                  </a:lnTo>
                  <a:lnTo>
                    <a:pt x="272" y="20"/>
                  </a:lnTo>
                  <a:lnTo>
                    <a:pt x="299" y="38"/>
                  </a:lnTo>
                  <a:lnTo>
                    <a:pt x="319" y="56"/>
                  </a:lnTo>
                  <a:lnTo>
                    <a:pt x="337" y="79"/>
                  </a:lnTo>
                  <a:lnTo>
                    <a:pt x="347" y="102"/>
                  </a:lnTo>
                  <a:lnTo>
                    <a:pt x="352" y="130"/>
                  </a:lnTo>
                  <a:lnTo>
                    <a:pt x="347" y="155"/>
                  </a:lnTo>
                  <a:lnTo>
                    <a:pt x="337" y="181"/>
                  </a:lnTo>
                  <a:lnTo>
                    <a:pt x="319" y="202"/>
                  </a:lnTo>
                  <a:lnTo>
                    <a:pt x="299" y="222"/>
                  </a:lnTo>
                  <a:lnTo>
                    <a:pt x="272" y="237"/>
                  </a:lnTo>
                  <a:lnTo>
                    <a:pt x="242" y="250"/>
                  </a:lnTo>
                  <a:lnTo>
                    <a:pt x="209" y="258"/>
                  </a:lnTo>
                  <a:lnTo>
                    <a:pt x="176" y="262"/>
                  </a:lnTo>
                  <a:close/>
                </a:path>
              </a:pathLst>
            </a:custGeom>
            <a:solidFill>
              <a:srgbClr val="FFF1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" name="Freeform 117"/>
            <p:cNvSpPr>
              <a:spLocks/>
            </p:cNvSpPr>
            <p:nvPr/>
          </p:nvSpPr>
          <p:spPr bwMode="auto">
            <a:xfrm>
              <a:off x="5045" y="3039"/>
              <a:ext cx="191" cy="142"/>
            </a:xfrm>
            <a:custGeom>
              <a:avLst/>
              <a:gdLst>
                <a:gd name="T0" fmla="*/ 171 w 340"/>
                <a:gd name="T1" fmla="*/ 254 h 254"/>
                <a:gd name="T2" fmla="*/ 135 w 340"/>
                <a:gd name="T3" fmla="*/ 250 h 254"/>
                <a:gd name="T4" fmla="*/ 103 w 340"/>
                <a:gd name="T5" fmla="*/ 242 h 254"/>
                <a:gd name="T6" fmla="*/ 74 w 340"/>
                <a:gd name="T7" fmla="*/ 231 h 254"/>
                <a:gd name="T8" fmla="*/ 49 w 340"/>
                <a:gd name="T9" fmla="*/ 216 h 254"/>
                <a:gd name="T10" fmla="*/ 28 w 340"/>
                <a:gd name="T11" fmla="*/ 196 h 254"/>
                <a:gd name="T12" fmla="*/ 11 w 340"/>
                <a:gd name="T13" fmla="*/ 175 h 254"/>
                <a:gd name="T14" fmla="*/ 1 w 340"/>
                <a:gd name="T15" fmla="*/ 150 h 254"/>
                <a:gd name="T16" fmla="*/ 0 w 340"/>
                <a:gd name="T17" fmla="*/ 125 h 254"/>
                <a:gd name="T18" fmla="*/ 1 w 340"/>
                <a:gd name="T19" fmla="*/ 99 h 254"/>
                <a:gd name="T20" fmla="*/ 11 w 340"/>
                <a:gd name="T21" fmla="*/ 76 h 254"/>
                <a:gd name="T22" fmla="*/ 28 w 340"/>
                <a:gd name="T23" fmla="*/ 55 h 254"/>
                <a:gd name="T24" fmla="*/ 49 w 340"/>
                <a:gd name="T25" fmla="*/ 37 h 254"/>
                <a:gd name="T26" fmla="*/ 74 w 340"/>
                <a:gd name="T27" fmla="*/ 20 h 254"/>
                <a:gd name="T28" fmla="*/ 103 w 340"/>
                <a:gd name="T29" fmla="*/ 9 h 254"/>
                <a:gd name="T30" fmla="*/ 135 w 340"/>
                <a:gd name="T31" fmla="*/ 2 h 254"/>
                <a:gd name="T32" fmla="*/ 171 w 340"/>
                <a:gd name="T33" fmla="*/ 0 h 254"/>
                <a:gd name="T34" fmla="*/ 204 w 340"/>
                <a:gd name="T35" fmla="*/ 2 h 254"/>
                <a:gd name="T36" fmla="*/ 235 w 340"/>
                <a:gd name="T37" fmla="*/ 9 h 254"/>
                <a:gd name="T38" fmla="*/ 263 w 340"/>
                <a:gd name="T39" fmla="*/ 20 h 254"/>
                <a:gd name="T40" fmla="*/ 289 w 340"/>
                <a:gd name="T41" fmla="*/ 37 h 254"/>
                <a:gd name="T42" fmla="*/ 309 w 340"/>
                <a:gd name="T43" fmla="*/ 55 h 254"/>
                <a:gd name="T44" fmla="*/ 325 w 340"/>
                <a:gd name="T45" fmla="*/ 76 h 254"/>
                <a:gd name="T46" fmla="*/ 335 w 340"/>
                <a:gd name="T47" fmla="*/ 99 h 254"/>
                <a:gd name="T48" fmla="*/ 340 w 340"/>
                <a:gd name="T49" fmla="*/ 125 h 254"/>
                <a:gd name="T50" fmla="*/ 335 w 340"/>
                <a:gd name="T51" fmla="*/ 150 h 254"/>
                <a:gd name="T52" fmla="*/ 325 w 340"/>
                <a:gd name="T53" fmla="*/ 175 h 254"/>
                <a:gd name="T54" fmla="*/ 309 w 340"/>
                <a:gd name="T55" fmla="*/ 196 h 254"/>
                <a:gd name="T56" fmla="*/ 289 w 340"/>
                <a:gd name="T57" fmla="*/ 216 h 254"/>
                <a:gd name="T58" fmla="*/ 263 w 340"/>
                <a:gd name="T59" fmla="*/ 231 h 254"/>
                <a:gd name="T60" fmla="*/ 235 w 340"/>
                <a:gd name="T61" fmla="*/ 242 h 254"/>
                <a:gd name="T62" fmla="*/ 204 w 340"/>
                <a:gd name="T63" fmla="*/ 250 h 254"/>
                <a:gd name="T64" fmla="*/ 171 w 340"/>
                <a:gd name="T6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0" h="254">
                  <a:moveTo>
                    <a:pt x="171" y="254"/>
                  </a:moveTo>
                  <a:lnTo>
                    <a:pt x="135" y="250"/>
                  </a:lnTo>
                  <a:lnTo>
                    <a:pt x="103" y="242"/>
                  </a:lnTo>
                  <a:lnTo>
                    <a:pt x="74" y="231"/>
                  </a:lnTo>
                  <a:lnTo>
                    <a:pt x="49" y="216"/>
                  </a:lnTo>
                  <a:lnTo>
                    <a:pt x="28" y="196"/>
                  </a:lnTo>
                  <a:lnTo>
                    <a:pt x="11" y="175"/>
                  </a:lnTo>
                  <a:lnTo>
                    <a:pt x="1" y="150"/>
                  </a:lnTo>
                  <a:lnTo>
                    <a:pt x="0" y="125"/>
                  </a:lnTo>
                  <a:lnTo>
                    <a:pt x="1" y="99"/>
                  </a:lnTo>
                  <a:lnTo>
                    <a:pt x="11" y="76"/>
                  </a:lnTo>
                  <a:lnTo>
                    <a:pt x="28" y="55"/>
                  </a:lnTo>
                  <a:lnTo>
                    <a:pt x="49" y="37"/>
                  </a:lnTo>
                  <a:lnTo>
                    <a:pt x="74" y="20"/>
                  </a:lnTo>
                  <a:lnTo>
                    <a:pt x="103" y="9"/>
                  </a:lnTo>
                  <a:lnTo>
                    <a:pt x="135" y="2"/>
                  </a:lnTo>
                  <a:lnTo>
                    <a:pt x="171" y="0"/>
                  </a:lnTo>
                  <a:lnTo>
                    <a:pt x="204" y="2"/>
                  </a:lnTo>
                  <a:lnTo>
                    <a:pt x="235" y="9"/>
                  </a:lnTo>
                  <a:lnTo>
                    <a:pt x="263" y="20"/>
                  </a:lnTo>
                  <a:lnTo>
                    <a:pt x="289" y="37"/>
                  </a:lnTo>
                  <a:lnTo>
                    <a:pt x="309" y="55"/>
                  </a:lnTo>
                  <a:lnTo>
                    <a:pt x="325" y="76"/>
                  </a:lnTo>
                  <a:lnTo>
                    <a:pt x="335" y="99"/>
                  </a:lnTo>
                  <a:lnTo>
                    <a:pt x="340" y="125"/>
                  </a:lnTo>
                  <a:lnTo>
                    <a:pt x="335" y="150"/>
                  </a:lnTo>
                  <a:lnTo>
                    <a:pt x="325" y="175"/>
                  </a:lnTo>
                  <a:lnTo>
                    <a:pt x="309" y="196"/>
                  </a:lnTo>
                  <a:lnTo>
                    <a:pt x="289" y="216"/>
                  </a:lnTo>
                  <a:lnTo>
                    <a:pt x="263" y="231"/>
                  </a:lnTo>
                  <a:lnTo>
                    <a:pt x="235" y="242"/>
                  </a:lnTo>
                  <a:lnTo>
                    <a:pt x="204" y="250"/>
                  </a:lnTo>
                  <a:lnTo>
                    <a:pt x="171" y="254"/>
                  </a:lnTo>
                  <a:close/>
                </a:path>
              </a:pathLst>
            </a:custGeom>
            <a:solidFill>
              <a:srgbClr val="FFF1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" name="Freeform 118"/>
            <p:cNvSpPr>
              <a:spLocks/>
            </p:cNvSpPr>
            <p:nvPr/>
          </p:nvSpPr>
          <p:spPr bwMode="auto">
            <a:xfrm>
              <a:off x="5049" y="3040"/>
              <a:ext cx="183" cy="138"/>
            </a:xfrm>
            <a:custGeom>
              <a:avLst/>
              <a:gdLst>
                <a:gd name="T0" fmla="*/ 164 w 327"/>
                <a:gd name="T1" fmla="*/ 247 h 247"/>
                <a:gd name="T2" fmla="*/ 130 w 327"/>
                <a:gd name="T3" fmla="*/ 243 h 247"/>
                <a:gd name="T4" fmla="*/ 99 w 327"/>
                <a:gd name="T5" fmla="*/ 235 h 247"/>
                <a:gd name="T6" fmla="*/ 71 w 327"/>
                <a:gd name="T7" fmla="*/ 224 h 247"/>
                <a:gd name="T8" fmla="*/ 48 w 327"/>
                <a:gd name="T9" fmla="*/ 209 h 247"/>
                <a:gd name="T10" fmla="*/ 26 w 327"/>
                <a:gd name="T11" fmla="*/ 189 h 247"/>
                <a:gd name="T12" fmla="*/ 11 w 327"/>
                <a:gd name="T13" fmla="*/ 169 h 247"/>
                <a:gd name="T14" fmla="*/ 2 w 327"/>
                <a:gd name="T15" fmla="*/ 145 h 247"/>
                <a:gd name="T16" fmla="*/ 0 w 327"/>
                <a:gd name="T17" fmla="*/ 122 h 247"/>
                <a:gd name="T18" fmla="*/ 2 w 327"/>
                <a:gd name="T19" fmla="*/ 97 h 247"/>
                <a:gd name="T20" fmla="*/ 11 w 327"/>
                <a:gd name="T21" fmla="*/ 74 h 247"/>
                <a:gd name="T22" fmla="*/ 26 w 327"/>
                <a:gd name="T23" fmla="*/ 53 h 247"/>
                <a:gd name="T24" fmla="*/ 48 w 327"/>
                <a:gd name="T25" fmla="*/ 36 h 247"/>
                <a:gd name="T26" fmla="*/ 71 w 327"/>
                <a:gd name="T27" fmla="*/ 20 h 247"/>
                <a:gd name="T28" fmla="*/ 99 w 327"/>
                <a:gd name="T29" fmla="*/ 8 h 247"/>
                <a:gd name="T30" fmla="*/ 130 w 327"/>
                <a:gd name="T31" fmla="*/ 2 h 247"/>
                <a:gd name="T32" fmla="*/ 164 w 327"/>
                <a:gd name="T33" fmla="*/ 0 h 247"/>
                <a:gd name="T34" fmla="*/ 196 w 327"/>
                <a:gd name="T35" fmla="*/ 2 h 247"/>
                <a:gd name="T36" fmla="*/ 225 w 327"/>
                <a:gd name="T37" fmla="*/ 8 h 247"/>
                <a:gd name="T38" fmla="*/ 253 w 327"/>
                <a:gd name="T39" fmla="*/ 20 h 247"/>
                <a:gd name="T40" fmla="*/ 278 w 327"/>
                <a:gd name="T41" fmla="*/ 36 h 247"/>
                <a:gd name="T42" fmla="*/ 298 w 327"/>
                <a:gd name="T43" fmla="*/ 53 h 247"/>
                <a:gd name="T44" fmla="*/ 312 w 327"/>
                <a:gd name="T45" fmla="*/ 74 h 247"/>
                <a:gd name="T46" fmla="*/ 322 w 327"/>
                <a:gd name="T47" fmla="*/ 97 h 247"/>
                <a:gd name="T48" fmla="*/ 327 w 327"/>
                <a:gd name="T49" fmla="*/ 122 h 247"/>
                <a:gd name="T50" fmla="*/ 322 w 327"/>
                <a:gd name="T51" fmla="*/ 145 h 247"/>
                <a:gd name="T52" fmla="*/ 312 w 327"/>
                <a:gd name="T53" fmla="*/ 169 h 247"/>
                <a:gd name="T54" fmla="*/ 298 w 327"/>
                <a:gd name="T55" fmla="*/ 189 h 247"/>
                <a:gd name="T56" fmla="*/ 278 w 327"/>
                <a:gd name="T57" fmla="*/ 209 h 247"/>
                <a:gd name="T58" fmla="*/ 253 w 327"/>
                <a:gd name="T59" fmla="*/ 224 h 247"/>
                <a:gd name="T60" fmla="*/ 225 w 327"/>
                <a:gd name="T61" fmla="*/ 235 h 247"/>
                <a:gd name="T62" fmla="*/ 196 w 327"/>
                <a:gd name="T63" fmla="*/ 243 h 247"/>
                <a:gd name="T64" fmla="*/ 164 w 327"/>
                <a:gd name="T6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7" h="247">
                  <a:moveTo>
                    <a:pt x="164" y="247"/>
                  </a:moveTo>
                  <a:lnTo>
                    <a:pt x="130" y="243"/>
                  </a:lnTo>
                  <a:lnTo>
                    <a:pt x="99" y="235"/>
                  </a:lnTo>
                  <a:lnTo>
                    <a:pt x="71" y="224"/>
                  </a:lnTo>
                  <a:lnTo>
                    <a:pt x="48" y="209"/>
                  </a:lnTo>
                  <a:lnTo>
                    <a:pt x="26" y="189"/>
                  </a:lnTo>
                  <a:lnTo>
                    <a:pt x="11" y="169"/>
                  </a:lnTo>
                  <a:lnTo>
                    <a:pt x="2" y="145"/>
                  </a:lnTo>
                  <a:lnTo>
                    <a:pt x="0" y="122"/>
                  </a:lnTo>
                  <a:lnTo>
                    <a:pt x="2" y="97"/>
                  </a:lnTo>
                  <a:lnTo>
                    <a:pt x="11" y="74"/>
                  </a:lnTo>
                  <a:lnTo>
                    <a:pt x="26" y="53"/>
                  </a:lnTo>
                  <a:lnTo>
                    <a:pt x="48" y="36"/>
                  </a:lnTo>
                  <a:lnTo>
                    <a:pt x="71" y="20"/>
                  </a:lnTo>
                  <a:lnTo>
                    <a:pt x="99" y="8"/>
                  </a:lnTo>
                  <a:lnTo>
                    <a:pt x="130" y="2"/>
                  </a:lnTo>
                  <a:lnTo>
                    <a:pt x="164" y="0"/>
                  </a:lnTo>
                  <a:lnTo>
                    <a:pt x="196" y="2"/>
                  </a:lnTo>
                  <a:lnTo>
                    <a:pt x="225" y="8"/>
                  </a:lnTo>
                  <a:lnTo>
                    <a:pt x="253" y="20"/>
                  </a:lnTo>
                  <a:lnTo>
                    <a:pt x="278" y="36"/>
                  </a:lnTo>
                  <a:lnTo>
                    <a:pt x="298" y="53"/>
                  </a:lnTo>
                  <a:lnTo>
                    <a:pt x="312" y="74"/>
                  </a:lnTo>
                  <a:lnTo>
                    <a:pt x="322" y="97"/>
                  </a:lnTo>
                  <a:lnTo>
                    <a:pt x="327" y="122"/>
                  </a:lnTo>
                  <a:lnTo>
                    <a:pt x="322" y="145"/>
                  </a:lnTo>
                  <a:lnTo>
                    <a:pt x="312" y="169"/>
                  </a:lnTo>
                  <a:lnTo>
                    <a:pt x="298" y="189"/>
                  </a:lnTo>
                  <a:lnTo>
                    <a:pt x="278" y="209"/>
                  </a:lnTo>
                  <a:lnTo>
                    <a:pt x="253" y="224"/>
                  </a:lnTo>
                  <a:lnTo>
                    <a:pt x="225" y="235"/>
                  </a:lnTo>
                  <a:lnTo>
                    <a:pt x="196" y="243"/>
                  </a:lnTo>
                  <a:lnTo>
                    <a:pt x="164" y="247"/>
                  </a:lnTo>
                  <a:close/>
                </a:path>
              </a:pathLst>
            </a:custGeom>
            <a:solidFill>
              <a:srgbClr val="FFF2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1" name="Freeform 119"/>
            <p:cNvSpPr>
              <a:spLocks/>
            </p:cNvSpPr>
            <p:nvPr/>
          </p:nvSpPr>
          <p:spPr bwMode="auto">
            <a:xfrm>
              <a:off x="5054" y="3043"/>
              <a:ext cx="176" cy="131"/>
            </a:xfrm>
            <a:custGeom>
              <a:avLst/>
              <a:gdLst>
                <a:gd name="T0" fmla="*/ 158 w 318"/>
                <a:gd name="T1" fmla="*/ 237 h 237"/>
                <a:gd name="T2" fmla="*/ 124 w 318"/>
                <a:gd name="T3" fmla="*/ 234 h 237"/>
                <a:gd name="T4" fmla="*/ 96 w 318"/>
                <a:gd name="T5" fmla="*/ 227 h 237"/>
                <a:gd name="T6" fmla="*/ 68 w 318"/>
                <a:gd name="T7" fmla="*/ 216 h 237"/>
                <a:gd name="T8" fmla="*/ 47 w 318"/>
                <a:gd name="T9" fmla="*/ 203 h 237"/>
                <a:gd name="T10" fmla="*/ 27 w 318"/>
                <a:gd name="T11" fmla="*/ 183 h 237"/>
                <a:gd name="T12" fmla="*/ 12 w 318"/>
                <a:gd name="T13" fmla="*/ 165 h 237"/>
                <a:gd name="T14" fmla="*/ 2 w 318"/>
                <a:gd name="T15" fmla="*/ 142 h 237"/>
                <a:gd name="T16" fmla="*/ 0 w 318"/>
                <a:gd name="T17" fmla="*/ 119 h 237"/>
                <a:gd name="T18" fmla="*/ 2 w 318"/>
                <a:gd name="T19" fmla="*/ 94 h 237"/>
                <a:gd name="T20" fmla="*/ 12 w 318"/>
                <a:gd name="T21" fmla="*/ 71 h 237"/>
                <a:gd name="T22" fmla="*/ 27 w 318"/>
                <a:gd name="T23" fmla="*/ 51 h 237"/>
                <a:gd name="T24" fmla="*/ 47 w 318"/>
                <a:gd name="T25" fmla="*/ 35 h 237"/>
                <a:gd name="T26" fmla="*/ 68 w 318"/>
                <a:gd name="T27" fmla="*/ 18 h 237"/>
                <a:gd name="T28" fmla="*/ 96 w 318"/>
                <a:gd name="T29" fmla="*/ 8 h 237"/>
                <a:gd name="T30" fmla="*/ 124 w 318"/>
                <a:gd name="T31" fmla="*/ 2 h 237"/>
                <a:gd name="T32" fmla="*/ 158 w 318"/>
                <a:gd name="T33" fmla="*/ 0 h 237"/>
                <a:gd name="T34" fmla="*/ 188 w 318"/>
                <a:gd name="T35" fmla="*/ 2 h 237"/>
                <a:gd name="T36" fmla="*/ 219 w 318"/>
                <a:gd name="T37" fmla="*/ 8 h 237"/>
                <a:gd name="T38" fmla="*/ 246 w 318"/>
                <a:gd name="T39" fmla="*/ 18 h 237"/>
                <a:gd name="T40" fmla="*/ 270 w 318"/>
                <a:gd name="T41" fmla="*/ 35 h 237"/>
                <a:gd name="T42" fmla="*/ 290 w 318"/>
                <a:gd name="T43" fmla="*/ 51 h 237"/>
                <a:gd name="T44" fmla="*/ 305 w 318"/>
                <a:gd name="T45" fmla="*/ 71 h 237"/>
                <a:gd name="T46" fmla="*/ 313 w 318"/>
                <a:gd name="T47" fmla="*/ 94 h 237"/>
                <a:gd name="T48" fmla="*/ 318 w 318"/>
                <a:gd name="T49" fmla="*/ 119 h 237"/>
                <a:gd name="T50" fmla="*/ 313 w 318"/>
                <a:gd name="T51" fmla="*/ 142 h 237"/>
                <a:gd name="T52" fmla="*/ 305 w 318"/>
                <a:gd name="T53" fmla="*/ 165 h 237"/>
                <a:gd name="T54" fmla="*/ 290 w 318"/>
                <a:gd name="T55" fmla="*/ 183 h 237"/>
                <a:gd name="T56" fmla="*/ 270 w 318"/>
                <a:gd name="T57" fmla="*/ 203 h 237"/>
                <a:gd name="T58" fmla="*/ 246 w 318"/>
                <a:gd name="T59" fmla="*/ 216 h 237"/>
                <a:gd name="T60" fmla="*/ 219 w 318"/>
                <a:gd name="T61" fmla="*/ 227 h 237"/>
                <a:gd name="T62" fmla="*/ 188 w 318"/>
                <a:gd name="T63" fmla="*/ 234 h 237"/>
                <a:gd name="T64" fmla="*/ 158 w 318"/>
                <a:gd name="T6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8" h="237">
                  <a:moveTo>
                    <a:pt x="158" y="237"/>
                  </a:moveTo>
                  <a:lnTo>
                    <a:pt x="124" y="234"/>
                  </a:lnTo>
                  <a:lnTo>
                    <a:pt x="96" y="227"/>
                  </a:lnTo>
                  <a:lnTo>
                    <a:pt x="68" y="216"/>
                  </a:lnTo>
                  <a:lnTo>
                    <a:pt x="47" y="203"/>
                  </a:lnTo>
                  <a:lnTo>
                    <a:pt x="27" y="183"/>
                  </a:lnTo>
                  <a:lnTo>
                    <a:pt x="12" y="165"/>
                  </a:lnTo>
                  <a:lnTo>
                    <a:pt x="2" y="142"/>
                  </a:lnTo>
                  <a:lnTo>
                    <a:pt x="0" y="119"/>
                  </a:lnTo>
                  <a:lnTo>
                    <a:pt x="2" y="94"/>
                  </a:lnTo>
                  <a:lnTo>
                    <a:pt x="12" y="71"/>
                  </a:lnTo>
                  <a:lnTo>
                    <a:pt x="27" y="51"/>
                  </a:lnTo>
                  <a:lnTo>
                    <a:pt x="47" y="35"/>
                  </a:lnTo>
                  <a:lnTo>
                    <a:pt x="68" y="18"/>
                  </a:lnTo>
                  <a:lnTo>
                    <a:pt x="96" y="8"/>
                  </a:lnTo>
                  <a:lnTo>
                    <a:pt x="124" y="2"/>
                  </a:lnTo>
                  <a:lnTo>
                    <a:pt x="158" y="0"/>
                  </a:lnTo>
                  <a:lnTo>
                    <a:pt x="188" y="2"/>
                  </a:lnTo>
                  <a:lnTo>
                    <a:pt x="219" y="8"/>
                  </a:lnTo>
                  <a:lnTo>
                    <a:pt x="246" y="18"/>
                  </a:lnTo>
                  <a:lnTo>
                    <a:pt x="270" y="35"/>
                  </a:lnTo>
                  <a:lnTo>
                    <a:pt x="290" y="51"/>
                  </a:lnTo>
                  <a:lnTo>
                    <a:pt x="305" y="71"/>
                  </a:lnTo>
                  <a:lnTo>
                    <a:pt x="313" y="94"/>
                  </a:lnTo>
                  <a:lnTo>
                    <a:pt x="318" y="119"/>
                  </a:lnTo>
                  <a:lnTo>
                    <a:pt x="313" y="142"/>
                  </a:lnTo>
                  <a:lnTo>
                    <a:pt x="305" y="165"/>
                  </a:lnTo>
                  <a:lnTo>
                    <a:pt x="290" y="183"/>
                  </a:lnTo>
                  <a:lnTo>
                    <a:pt x="270" y="203"/>
                  </a:lnTo>
                  <a:lnTo>
                    <a:pt x="246" y="216"/>
                  </a:lnTo>
                  <a:lnTo>
                    <a:pt x="219" y="227"/>
                  </a:lnTo>
                  <a:lnTo>
                    <a:pt x="188" y="234"/>
                  </a:lnTo>
                  <a:lnTo>
                    <a:pt x="158" y="237"/>
                  </a:lnTo>
                  <a:close/>
                </a:path>
              </a:pathLst>
            </a:custGeom>
            <a:solidFill>
              <a:srgbClr val="FFF3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2" name="Freeform 120"/>
            <p:cNvSpPr>
              <a:spLocks/>
            </p:cNvSpPr>
            <p:nvPr/>
          </p:nvSpPr>
          <p:spPr bwMode="auto">
            <a:xfrm>
              <a:off x="5057" y="3044"/>
              <a:ext cx="171" cy="128"/>
            </a:xfrm>
            <a:custGeom>
              <a:avLst/>
              <a:gdLst>
                <a:gd name="T0" fmla="*/ 153 w 306"/>
                <a:gd name="T1" fmla="*/ 228 h 228"/>
                <a:gd name="T2" fmla="*/ 120 w 306"/>
                <a:gd name="T3" fmla="*/ 225 h 228"/>
                <a:gd name="T4" fmla="*/ 92 w 306"/>
                <a:gd name="T5" fmla="*/ 218 h 228"/>
                <a:gd name="T6" fmla="*/ 66 w 306"/>
                <a:gd name="T7" fmla="*/ 207 h 228"/>
                <a:gd name="T8" fmla="*/ 44 w 306"/>
                <a:gd name="T9" fmla="*/ 194 h 228"/>
                <a:gd name="T10" fmla="*/ 25 w 306"/>
                <a:gd name="T11" fmla="*/ 176 h 228"/>
                <a:gd name="T12" fmla="*/ 12 w 306"/>
                <a:gd name="T13" fmla="*/ 157 h 228"/>
                <a:gd name="T14" fmla="*/ 2 w 306"/>
                <a:gd name="T15" fmla="*/ 134 h 228"/>
                <a:gd name="T16" fmla="*/ 0 w 306"/>
                <a:gd name="T17" fmla="*/ 113 h 228"/>
                <a:gd name="T18" fmla="*/ 2 w 306"/>
                <a:gd name="T19" fmla="*/ 88 h 228"/>
                <a:gd name="T20" fmla="*/ 12 w 306"/>
                <a:gd name="T21" fmla="*/ 67 h 228"/>
                <a:gd name="T22" fmla="*/ 25 w 306"/>
                <a:gd name="T23" fmla="*/ 47 h 228"/>
                <a:gd name="T24" fmla="*/ 44 w 306"/>
                <a:gd name="T25" fmla="*/ 32 h 228"/>
                <a:gd name="T26" fmla="*/ 66 w 306"/>
                <a:gd name="T27" fmla="*/ 18 h 228"/>
                <a:gd name="T28" fmla="*/ 92 w 306"/>
                <a:gd name="T29" fmla="*/ 8 h 228"/>
                <a:gd name="T30" fmla="*/ 120 w 306"/>
                <a:gd name="T31" fmla="*/ 1 h 228"/>
                <a:gd name="T32" fmla="*/ 153 w 306"/>
                <a:gd name="T33" fmla="*/ 0 h 228"/>
                <a:gd name="T34" fmla="*/ 181 w 306"/>
                <a:gd name="T35" fmla="*/ 1 h 228"/>
                <a:gd name="T36" fmla="*/ 211 w 306"/>
                <a:gd name="T37" fmla="*/ 8 h 228"/>
                <a:gd name="T38" fmla="*/ 235 w 306"/>
                <a:gd name="T39" fmla="*/ 18 h 228"/>
                <a:gd name="T40" fmla="*/ 260 w 306"/>
                <a:gd name="T41" fmla="*/ 32 h 228"/>
                <a:gd name="T42" fmla="*/ 278 w 306"/>
                <a:gd name="T43" fmla="*/ 47 h 228"/>
                <a:gd name="T44" fmla="*/ 293 w 306"/>
                <a:gd name="T45" fmla="*/ 67 h 228"/>
                <a:gd name="T46" fmla="*/ 301 w 306"/>
                <a:gd name="T47" fmla="*/ 88 h 228"/>
                <a:gd name="T48" fmla="*/ 306 w 306"/>
                <a:gd name="T49" fmla="*/ 113 h 228"/>
                <a:gd name="T50" fmla="*/ 301 w 306"/>
                <a:gd name="T51" fmla="*/ 134 h 228"/>
                <a:gd name="T52" fmla="*/ 293 w 306"/>
                <a:gd name="T53" fmla="*/ 157 h 228"/>
                <a:gd name="T54" fmla="*/ 278 w 306"/>
                <a:gd name="T55" fmla="*/ 176 h 228"/>
                <a:gd name="T56" fmla="*/ 260 w 306"/>
                <a:gd name="T57" fmla="*/ 194 h 228"/>
                <a:gd name="T58" fmla="*/ 235 w 306"/>
                <a:gd name="T59" fmla="*/ 207 h 228"/>
                <a:gd name="T60" fmla="*/ 211 w 306"/>
                <a:gd name="T61" fmla="*/ 218 h 228"/>
                <a:gd name="T62" fmla="*/ 181 w 306"/>
                <a:gd name="T63" fmla="*/ 225 h 228"/>
                <a:gd name="T64" fmla="*/ 153 w 306"/>
                <a:gd name="T65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6" h="228">
                  <a:moveTo>
                    <a:pt x="153" y="228"/>
                  </a:moveTo>
                  <a:lnTo>
                    <a:pt x="120" y="225"/>
                  </a:lnTo>
                  <a:lnTo>
                    <a:pt x="92" y="218"/>
                  </a:lnTo>
                  <a:lnTo>
                    <a:pt x="66" y="207"/>
                  </a:lnTo>
                  <a:lnTo>
                    <a:pt x="44" y="194"/>
                  </a:lnTo>
                  <a:lnTo>
                    <a:pt x="25" y="176"/>
                  </a:lnTo>
                  <a:lnTo>
                    <a:pt x="12" y="157"/>
                  </a:lnTo>
                  <a:lnTo>
                    <a:pt x="2" y="134"/>
                  </a:lnTo>
                  <a:lnTo>
                    <a:pt x="0" y="113"/>
                  </a:lnTo>
                  <a:lnTo>
                    <a:pt x="2" y="88"/>
                  </a:lnTo>
                  <a:lnTo>
                    <a:pt x="12" y="67"/>
                  </a:lnTo>
                  <a:lnTo>
                    <a:pt x="25" y="47"/>
                  </a:lnTo>
                  <a:lnTo>
                    <a:pt x="44" y="32"/>
                  </a:lnTo>
                  <a:lnTo>
                    <a:pt x="66" y="18"/>
                  </a:lnTo>
                  <a:lnTo>
                    <a:pt x="92" y="8"/>
                  </a:lnTo>
                  <a:lnTo>
                    <a:pt x="120" y="1"/>
                  </a:lnTo>
                  <a:lnTo>
                    <a:pt x="153" y="0"/>
                  </a:lnTo>
                  <a:lnTo>
                    <a:pt x="181" y="1"/>
                  </a:lnTo>
                  <a:lnTo>
                    <a:pt x="211" y="8"/>
                  </a:lnTo>
                  <a:lnTo>
                    <a:pt x="235" y="18"/>
                  </a:lnTo>
                  <a:lnTo>
                    <a:pt x="260" y="32"/>
                  </a:lnTo>
                  <a:lnTo>
                    <a:pt x="278" y="47"/>
                  </a:lnTo>
                  <a:lnTo>
                    <a:pt x="293" y="67"/>
                  </a:lnTo>
                  <a:lnTo>
                    <a:pt x="301" y="88"/>
                  </a:lnTo>
                  <a:lnTo>
                    <a:pt x="306" y="113"/>
                  </a:lnTo>
                  <a:lnTo>
                    <a:pt x="301" y="134"/>
                  </a:lnTo>
                  <a:lnTo>
                    <a:pt x="293" y="157"/>
                  </a:lnTo>
                  <a:lnTo>
                    <a:pt x="278" y="176"/>
                  </a:lnTo>
                  <a:lnTo>
                    <a:pt x="260" y="194"/>
                  </a:lnTo>
                  <a:lnTo>
                    <a:pt x="235" y="207"/>
                  </a:lnTo>
                  <a:lnTo>
                    <a:pt x="211" y="218"/>
                  </a:lnTo>
                  <a:lnTo>
                    <a:pt x="181" y="225"/>
                  </a:lnTo>
                  <a:lnTo>
                    <a:pt x="153" y="228"/>
                  </a:lnTo>
                  <a:close/>
                </a:path>
              </a:pathLst>
            </a:custGeom>
            <a:solidFill>
              <a:srgbClr val="FFF3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3" name="Freeform 121"/>
            <p:cNvSpPr>
              <a:spLocks/>
            </p:cNvSpPr>
            <p:nvPr/>
          </p:nvSpPr>
          <p:spPr bwMode="auto">
            <a:xfrm>
              <a:off x="5062" y="3046"/>
              <a:ext cx="163" cy="124"/>
            </a:xfrm>
            <a:custGeom>
              <a:avLst/>
              <a:gdLst>
                <a:gd name="T0" fmla="*/ 147 w 295"/>
                <a:gd name="T1" fmla="*/ 222 h 222"/>
                <a:gd name="T2" fmla="*/ 115 w 295"/>
                <a:gd name="T3" fmla="*/ 219 h 222"/>
                <a:gd name="T4" fmla="*/ 87 w 295"/>
                <a:gd name="T5" fmla="*/ 212 h 222"/>
                <a:gd name="T6" fmla="*/ 61 w 295"/>
                <a:gd name="T7" fmla="*/ 201 h 222"/>
                <a:gd name="T8" fmla="*/ 41 w 295"/>
                <a:gd name="T9" fmla="*/ 187 h 222"/>
                <a:gd name="T10" fmla="*/ 23 w 295"/>
                <a:gd name="T11" fmla="*/ 169 h 222"/>
                <a:gd name="T12" fmla="*/ 10 w 295"/>
                <a:gd name="T13" fmla="*/ 151 h 222"/>
                <a:gd name="T14" fmla="*/ 2 w 295"/>
                <a:gd name="T15" fmla="*/ 130 h 222"/>
                <a:gd name="T16" fmla="*/ 0 w 295"/>
                <a:gd name="T17" fmla="*/ 110 h 222"/>
                <a:gd name="T18" fmla="*/ 2 w 295"/>
                <a:gd name="T19" fmla="*/ 85 h 222"/>
                <a:gd name="T20" fmla="*/ 10 w 295"/>
                <a:gd name="T21" fmla="*/ 66 h 222"/>
                <a:gd name="T22" fmla="*/ 23 w 295"/>
                <a:gd name="T23" fmla="*/ 46 h 222"/>
                <a:gd name="T24" fmla="*/ 41 w 295"/>
                <a:gd name="T25" fmla="*/ 31 h 222"/>
                <a:gd name="T26" fmla="*/ 61 w 295"/>
                <a:gd name="T27" fmla="*/ 16 h 222"/>
                <a:gd name="T28" fmla="*/ 87 w 295"/>
                <a:gd name="T29" fmla="*/ 8 h 222"/>
                <a:gd name="T30" fmla="*/ 115 w 295"/>
                <a:gd name="T31" fmla="*/ 1 h 222"/>
                <a:gd name="T32" fmla="*/ 147 w 295"/>
                <a:gd name="T33" fmla="*/ 0 h 222"/>
                <a:gd name="T34" fmla="*/ 175 w 295"/>
                <a:gd name="T35" fmla="*/ 1 h 222"/>
                <a:gd name="T36" fmla="*/ 203 w 295"/>
                <a:gd name="T37" fmla="*/ 8 h 222"/>
                <a:gd name="T38" fmla="*/ 227 w 295"/>
                <a:gd name="T39" fmla="*/ 16 h 222"/>
                <a:gd name="T40" fmla="*/ 250 w 295"/>
                <a:gd name="T41" fmla="*/ 31 h 222"/>
                <a:gd name="T42" fmla="*/ 268 w 295"/>
                <a:gd name="T43" fmla="*/ 46 h 222"/>
                <a:gd name="T44" fmla="*/ 282 w 295"/>
                <a:gd name="T45" fmla="*/ 66 h 222"/>
                <a:gd name="T46" fmla="*/ 290 w 295"/>
                <a:gd name="T47" fmla="*/ 85 h 222"/>
                <a:gd name="T48" fmla="*/ 295 w 295"/>
                <a:gd name="T49" fmla="*/ 110 h 222"/>
                <a:gd name="T50" fmla="*/ 290 w 295"/>
                <a:gd name="T51" fmla="*/ 130 h 222"/>
                <a:gd name="T52" fmla="*/ 282 w 295"/>
                <a:gd name="T53" fmla="*/ 151 h 222"/>
                <a:gd name="T54" fmla="*/ 268 w 295"/>
                <a:gd name="T55" fmla="*/ 169 h 222"/>
                <a:gd name="T56" fmla="*/ 250 w 295"/>
                <a:gd name="T57" fmla="*/ 187 h 222"/>
                <a:gd name="T58" fmla="*/ 227 w 295"/>
                <a:gd name="T59" fmla="*/ 201 h 222"/>
                <a:gd name="T60" fmla="*/ 203 w 295"/>
                <a:gd name="T61" fmla="*/ 212 h 222"/>
                <a:gd name="T62" fmla="*/ 175 w 295"/>
                <a:gd name="T63" fmla="*/ 219 h 222"/>
                <a:gd name="T64" fmla="*/ 147 w 295"/>
                <a:gd name="T65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5" h="222">
                  <a:moveTo>
                    <a:pt x="147" y="222"/>
                  </a:moveTo>
                  <a:lnTo>
                    <a:pt x="115" y="219"/>
                  </a:lnTo>
                  <a:lnTo>
                    <a:pt x="87" y="212"/>
                  </a:lnTo>
                  <a:lnTo>
                    <a:pt x="61" y="201"/>
                  </a:lnTo>
                  <a:lnTo>
                    <a:pt x="41" y="187"/>
                  </a:lnTo>
                  <a:lnTo>
                    <a:pt x="23" y="169"/>
                  </a:lnTo>
                  <a:lnTo>
                    <a:pt x="10" y="151"/>
                  </a:lnTo>
                  <a:lnTo>
                    <a:pt x="2" y="130"/>
                  </a:lnTo>
                  <a:lnTo>
                    <a:pt x="0" y="110"/>
                  </a:lnTo>
                  <a:lnTo>
                    <a:pt x="2" y="85"/>
                  </a:lnTo>
                  <a:lnTo>
                    <a:pt x="10" y="66"/>
                  </a:lnTo>
                  <a:lnTo>
                    <a:pt x="23" y="46"/>
                  </a:lnTo>
                  <a:lnTo>
                    <a:pt x="41" y="31"/>
                  </a:lnTo>
                  <a:lnTo>
                    <a:pt x="61" y="16"/>
                  </a:lnTo>
                  <a:lnTo>
                    <a:pt x="87" y="8"/>
                  </a:lnTo>
                  <a:lnTo>
                    <a:pt x="115" y="1"/>
                  </a:lnTo>
                  <a:lnTo>
                    <a:pt x="147" y="0"/>
                  </a:lnTo>
                  <a:lnTo>
                    <a:pt x="175" y="1"/>
                  </a:lnTo>
                  <a:lnTo>
                    <a:pt x="203" y="8"/>
                  </a:lnTo>
                  <a:lnTo>
                    <a:pt x="227" y="16"/>
                  </a:lnTo>
                  <a:lnTo>
                    <a:pt x="250" y="31"/>
                  </a:lnTo>
                  <a:lnTo>
                    <a:pt x="268" y="46"/>
                  </a:lnTo>
                  <a:lnTo>
                    <a:pt x="282" y="66"/>
                  </a:lnTo>
                  <a:lnTo>
                    <a:pt x="290" y="85"/>
                  </a:lnTo>
                  <a:lnTo>
                    <a:pt x="295" y="110"/>
                  </a:lnTo>
                  <a:lnTo>
                    <a:pt x="290" y="130"/>
                  </a:lnTo>
                  <a:lnTo>
                    <a:pt x="282" y="151"/>
                  </a:lnTo>
                  <a:lnTo>
                    <a:pt x="268" y="169"/>
                  </a:lnTo>
                  <a:lnTo>
                    <a:pt x="250" y="187"/>
                  </a:lnTo>
                  <a:lnTo>
                    <a:pt x="227" y="201"/>
                  </a:lnTo>
                  <a:lnTo>
                    <a:pt x="203" y="212"/>
                  </a:lnTo>
                  <a:lnTo>
                    <a:pt x="175" y="219"/>
                  </a:lnTo>
                  <a:lnTo>
                    <a:pt x="147" y="222"/>
                  </a:lnTo>
                  <a:close/>
                </a:path>
              </a:pathLst>
            </a:custGeom>
            <a:solidFill>
              <a:srgbClr val="FFF4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" name="Freeform 122"/>
            <p:cNvSpPr>
              <a:spLocks/>
            </p:cNvSpPr>
            <p:nvPr/>
          </p:nvSpPr>
          <p:spPr bwMode="auto">
            <a:xfrm>
              <a:off x="5065" y="3047"/>
              <a:ext cx="158" cy="119"/>
            </a:xfrm>
            <a:custGeom>
              <a:avLst/>
              <a:gdLst>
                <a:gd name="T0" fmla="*/ 141 w 283"/>
                <a:gd name="T1" fmla="*/ 214 h 214"/>
                <a:gd name="T2" fmla="*/ 112 w 283"/>
                <a:gd name="T3" fmla="*/ 211 h 214"/>
                <a:gd name="T4" fmla="*/ 85 w 283"/>
                <a:gd name="T5" fmla="*/ 204 h 214"/>
                <a:gd name="T6" fmla="*/ 61 w 283"/>
                <a:gd name="T7" fmla="*/ 195 h 214"/>
                <a:gd name="T8" fmla="*/ 41 w 283"/>
                <a:gd name="T9" fmla="*/ 181 h 214"/>
                <a:gd name="T10" fmla="*/ 23 w 283"/>
                <a:gd name="T11" fmla="*/ 165 h 214"/>
                <a:gd name="T12" fmla="*/ 10 w 283"/>
                <a:gd name="T13" fmla="*/ 149 h 214"/>
                <a:gd name="T14" fmla="*/ 2 w 283"/>
                <a:gd name="T15" fmla="*/ 129 h 214"/>
                <a:gd name="T16" fmla="*/ 0 w 283"/>
                <a:gd name="T17" fmla="*/ 109 h 214"/>
                <a:gd name="T18" fmla="*/ 2 w 283"/>
                <a:gd name="T19" fmla="*/ 86 h 214"/>
                <a:gd name="T20" fmla="*/ 10 w 283"/>
                <a:gd name="T21" fmla="*/ 66 h 214"/>
                <a:gd name="T22" fmla="*/ 23 w 283"/>
                <a:gd name="T23" fmla="*/ 47 h 214"/>
                <a:gd name="T24" fmla="*/ 41 w 283"/>
                <a:gd name="T25" fmla="*/ 32 h 214"/>
                <a:gd name="T26" fmla="*/ 61 w 283"/>
                <a:gd name="T27" fmla="*/ 17 h 214"/>
                <a:gd name="T28" fmla="*/ 85 w 283"/>
                <a:gd name="T29" fmla="*/ 9 h 214"/>
                <a:gd name="T30" fmla="*/ 112 w 283"/>
                <a:gd name="T31" fmla="*/ 2 h 214"/>
                <a:gd name="T32" fmla="*/ 141 w 283"/>
                <a:gd name="T33" fmla="*/ 0 h 214"/>
                <a:gd name="T34" fmla="*/ 169 w 283"/>
                <a:gd name="T35" fmla="*/ 2 h 214"/>
                <a:gd name="T36" fmla="*/ 196 w 283"/>
                <a:gd name="T37" fmla="*/ 9 h 214"/>
                <a:gd name="T38" fmla="*/ 219 w 283"/>
                <a:gd name="T39" fmla="*/ 17 h 214"/>
                <a:gd name="T40" fmla="*/ 242 w 283"/>
                <a:gd name="T41" fmla="*/ 32 h 214"/>
                <a:gd name="T42" fmla="*/ 256 w 283"/>
                <a:gd name="T43" fmla="*/ 47 h 214"/>
                <a:gd name="T44" fmla="*/ 271 w 283"/>
                <a:gd name="T45" fmla="*/ 66 h 214"/>
                <a:gd name="T46" fmla="*/ 279 w 283"/>
                <a:gd name="T47" fmla="*/ 86 h 214"/>
                <a:gd name="T48" fmla="*/ 283 w 283"/>
                <a:gd name="T49" fmla="*/ 109 h 214"/>
                <a:gd name="T50" fmla="*/ 279 w 283"/>
                <a:gd name="T51" fmla="*/ 129 h 214"/>
                <a:gd name="T52" fmla="*/ 271 w 283"/>
                <a:gd name="T53" fmla="*/ 149 h 214"/>
                <a:gd name="T54" fmla="*/ 256 w 283"/>
                <a:gd name="T55" fmla="*/ 165 h 214"/>
                <a:gd name="T56" fmla="*/ 242 w 283"/>
                <a:gd name="T57" fmla="*/ 181 h 214"/>
                <a:gd name="T58" fmla="*/ 219 w 283"/>
                <a:gd name="T59" fmla="*/ 195 h 214"/>
                <a:gd name="T60" fmla="*/ 196 w 283"/>
                <a:gd name="T61" fmla="*/ 204 h 214"/>
                <a:gd name="T62" fmla="*/ 169 w 283"/>
                <a:gd name="T63" fmla="*/ 211 h 214"/>
                <a:gd name="T64" fmla="*/ 141 w 283"/>
                <a:gd name="T6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83" h="214">
                  <a:moveTo>
                    <a:pt x="141" y="214"/>
                  </a:moveTo>
                  <a:lnTo>
                    <a:pt x="112" y="211"/>
                  </a:lnTo>
                  <a:lnTo>
                    <a:pt x="85" y="204"/>
                  </a:lnTo>
                  <a:lnTo>
                    <a:pt x="61" y="195"/>
                  </a:lnTo>
                  <a:lnTo>
                    <a:pt x="41" y="181"/>
                  </a:lnTo>
                  <a:lnTo>
                    <a:pt x="23" y="165"/>
                  </a:lnTo>
                  <a:lnTo>
                    <a:pt x="10" y="149"/>
                  </a:lnTo>
                  <a:lnTo>
                    <a:pt x="2" y="129"/>
                  </a:lnTo>
                  <a:lnTo>
                    <a:pt x="0" y="109"/>
                  </a:lnTo>
                  <a:lnTo>
                    <a:pt x="2" y="86"/>
                  </a:lnTo>
                  <a:lnTo>
                    <a:pt x="10" y="66"/>
                  </a:lnTo>
                  <a:lnTo>
                    <a:pt x="23" y="47"/>
                  </a:lnTo>
                  <a:lnTo>
                    <a:pt x="41" y="32"/>
                  </a:lnTo>
                  <a:lnTo>
                    <a:pt x="61" y="17"/>
                  </a:lnTo>
                  <a:lnTo>
                    <a:pt x="85" y="9"/>
                  </a:lnTo>
                  <a:lnTo>
                    <a:pt x="112" y="2"/>
                  </a:lnTo>
                  <a:lnTo>
                    <a:pt x="141" y="0"/>
                  </a:lnTo>
                  <a:lnTo>
                    <a:pt x="169" y="2"/>
                  </a:lnTo>
                  <a:lnTo>
                    <a:pt x="196" y="9"/>
                  </a:lnTo>
                  <a:lnTo>
                    <a:pt x="219" y="17"/>
                  </a:lnTo>
                  <a:lnTo>
                    <a:pt x="242" y="32"/>
                  </a:lnTo>
                  <a:lnTo>
                    <a:pt x="256" y="47"/>
                  </a:lnTo>
                  <a:lnTo>
                    <a:pt x="271" y="66"/>
                  </a:lnTo>
                  <a:lnTo>
                    <a:pt x="279" y="86"/>
                  </a:lnTo>
                  <a:lnTo>
                    <a:pt x="283" y="109"/>
                  </a:lnTo>
                  <a:lnTo>
                    <a:pt x="279" y="129"/>
                  </a:lnTo>
                  <a:lnTo>
                    <a:pt x="271" y="149"/>
                  </a:lnTo>
                  <a:lnTo>
                    <a:pt x="256" y="165"/>
                  </a:lnTo>
                  <a:lnTo>
                    <a:pt x="242" y="181"/>
                  </a:lnTo>
                  <a:lnTo>
                    <a:pt x="219" y="195"/>
                  </a:lnTo>
                  <a:lnTo>
                    <a:pt x="196" y="204"/>
                  </a:lnTo>
                  <a:lnTo>
                    <a:pt x="169" y="211"/>
                  </a:lnTo>
                  <a:lnTo>
                    <a:pt x="141" y="214"/>
                  </a:lnTo>
                  <a:close/>
                </a:path>
              </a:pathLst>
            </a:custGeom>
            <a:solidFill>
              <a:srgbClr val="FFF5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5" name="Freeform 123"/>
            <p:cNvSpPr>
              <a:spLocks/>
            </p:cNvSpPr>
            <p:nvPr/>
          </p:nvSpPr>
          <p:spPr bwMode="auto">
            <a:xfrm>
              <a:off x="5068" y="3048"/>
              <a:ext cx="152" cy="115"/>
            </a:xfrm>
            <a:custGeom>
              <a:avLst/>
              <a:gdLst>
                <a:gd name="T0" fmla="*/ 138 w 273"/>
                <a:gd name="T1" fmla="*/ 205 h 205"/>
                <a:gd name="T2" fmla="*/ 108 w 273"/>
                <a:gd name="T3" fmla="*/ 202 h 205"/>
                <a:gd name="T4" fmla="*/ 82 w 273"/>
                <a:gd name="T5" fmla="*/ 197 h 205"/>
                <a:gd name="T6" fmla="*/ 57 w 273"/>
                <a:gd name="T7" fmla="*/ 186 h 205"/>
                <a:gd name="T8" fmla="*/ 39 w 273"/>
                <a:gd name="T9" fmla="*/ 174 h 205"/>
                <a:gd name="T10" fmla="*/ 21 w 273"/>
                <a:gd name="T11" fmla="*/ 158 h 205"/>
                <a:gd name="T12" fmla="*/ 10 w 273"/>
                <a:gd name="T13" fmla="*/ 141 h 205"/>
                <a:gd name="T14" fmla="*/ 1 w 273"/>
                <a:gd name="T15" fmla="*/ 122 h 205"/>
                <a:gd name="T16" fmla="*/ 0 w 273"/>
                <a:gd name="T17" fmla="*/ 103 h 205"/>
                <a:gd name="T18" fmla="*/ 1 w 273"/>
                <a:gd name="T19" fmla="*/ 80 h 205"/>
                <a:gd name="T20" fmla="*/ 10 w 273"/>
                <a:gd name="T21" fmla="*/ 61 h 205"/>
                <a:gd name="T22" fmla="*/ 21 w 273"/>
                <a:gd name="T23" fmla="*/ 43 h 205"/>
                <a:gd name="T24" fmla="*/ 39 w 273"/>
                <a:gd name="T25" fmla="*/ 29 h 205"/>
                <a:gd name="T26" fmla="*/ 57 w 273"/>
                <a:gd name="T27" fmla="*/ 16 h 205"/>
                <a:gd name="T28" fmla="*/ 82 w 273"/>
                <a:gd name="T29" fmla="*/ 6 h 205"/>
                <a:gd name="T30" fmla="*/ 108 w 273"/>
                <a:gd name="T31" fmla="*/ 0 h 205"/>
                <a:gd name="T32" fmla="*/ 138 w 273"/>
                <a:gd name="T33" fmla="*/ 0 h 205"/>
                <a:gd name="T34" fmla="*/ 164 w 273"/>
                <a:gd name="T35" fmla="*/ 0 h 205"/>
                <a:gd name="T36" fmla="*/ 191 w 273"/>
                <a:gd name="T37" fmla="*/ 6 h 205"/>
                <a:gd name="T38" fmla="*/ 212 w 273"/>
                <a:gd name="T39" fmla="*/ 16 h 205"/>
                <a:gd name="T40" fmla="*/ 233 w 273"/>
                <a:gd name="T41" fmla="*/ 29 h 205"/>
                <a:gd name="T42" fmla="*/ 248 w 273"/>
                <a:gd name="T43" fmla="*/ 43 h 205"/>
                <a:gd name="T44" fmla="*/ 261 w 273"/>
                <a:gd name="T45" fmla="*/ 61 h 205"/>
                <a:gd name="T46" fmla="*/ 270 w 273"/>
                <a:gd name="T47" fmla="*/ 80 h 205"/>
                <a:gd name="T48" fmla="*/ 273 w 273"/>
                <a:gd name="T49" fmla="*/ 103 h 205"/>
                <a:gd name="T50" fmla="*/ 270 w 273"/>
                <a:gd name="T51" fmla="*/ 122 h 205"/>
                <a:gd name="T52" fmla="*/ 261 w 273"/>
                <a:gd name="T53" fmla="*/ 141 h 205"/>
                <a:gd name="T54" fmla="*/ 248 w 273"/>
                <a:gd name="T55" fmla="*/ 158 h 205"/>
                <a:gd name="T56" fmla="*/ 233 w 273"/>
                <a:gd name="T57" fmla="*/ 174 h 205"/>
                <a:gd name="T58" fmla="*/ 212 w 273"/>
                <a:gd name="T59" fmla="*/ 186 h 205"/>
                <a:gd name="T60" fmla="*/ 191 w 273"/>
                <a:gd name="T61" fmla="*/ 197 h 205"/>
                <a:gd name="T62" fmla="*/ 164 w 273"/>
                <a:gd name="T63" fmla="*/ 202 h 205"/>
                <a:gd name="T64" fmla="*/ 138 w 273"/>
                <a:gd name="T65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3" h="205">
                  <a:moveTo>
                    <a:pt x="138" y="205"/>
                  </a:moveTo>
                  <a:lnTo>
                    <a:pt x="108" y="202"/>
                  </a:lnTo>
                  <a:lnTo>
                    <a:pt x="82" y="197"/>
                  </a:lnTo>
                  <a:lnTo>
                    <a:pt x="57" y="186"/>
                  </a:lnTo>
                  <a:lnTo>
                    <a:pt x="39" y="174"/>
                  </a:lnTo>
                  <a:lnTo>
                    <a:pt x="21" y="158"/>
                  </a:lnTo>
                  <a:lnTo>
                    <a:pt x="10" y="141"/>
                  </a:lnTo>
                  <a:lnTo>
                    <a:pt x="1" y="122"/>
                  </a:lnTo>
                  <a:lnTo>
                    <a:pt x="0" y="103"/>
                  </a:lnTo>
                  <a:lnTo>
                    <a:pt x="1" y="80"/>
                  </a:lnTo>
                  <a:lnTo>
                    <a:pt x="10" y="61"/>
                  </a:lnTo>
                  <a:lnTo>
                    <a:pt x="21" y="43"/>
                  </a:lnTo>
                  <a:lnTo>
                    <a:pt x="39" y="29"/>
                  </a:lnTo>
                  <a:lnTo>
                    <a:pt x="57" y="16"/>
                  </a:lnTo>
                  <a:lnTo>
                    <a:pt x="82" y="6"/>
                  </a:lnTo>
                  <a:lnTo>
                    <a:pt x="108" y="0"/>
                  </a:lnTo>
                  <a:lnTo>
                    <a:pt x="138" y="0"/>
                  </a:lnTo>
                  <a:lnTo>
                    <a:pt x="164" y="0"/>
                  </a:lnTo>
                  <a:lnTo>
                    <a:pt x="191" y="6"/>
                  </a:lnTo>
                  <a:lnTo>
                    <a:pt x="212" y="16"/>
                  </a:lnTo>
                  <a:lnTo>
                    <a:pt x="233" y="29"/>
                  </a:lnTo>
                  <a:lnTo>
                    <a:pt x="248" y="43"/>
                  </a:lnTo>
                  <a:lnTo>
                    <a:pt x="261" y="61"/>
                  </a:lnTo>
                  <a:lnTo>
                    <a:pt x="270" y="80"/>
                  </a:lnTo>
                  <a:lnTo>
                    <a:pt x="273" y="103"/>
                  </a:lnTo>
                  <a:lnTo>
                    <a:pt x="270" y="122"/>
                  </a:lnTo>
                  <a:lnTo>
                    <a:pt x="261" y="141"/>
                  </a:lnTo>
                  <a:lnTo>
                    <a:pt x="248" y="158"/>
                  </a:lnTo>
                  <a:lnTo>
                    <a:pt x="233" y="174"/>
                  </a:lnTo>
                  <a:lnTo>
                    <a:pt x="212" y="186"/>
                  </a:lnTo>
                  <a:lnTo>
                    <a:pt x="191" y="197"/>
                  </a:lnTo>
                  <a:lnTo>
                    <a:pt x="164" y="202"/>
                  </a:lnTo>
                  <a:lnTo>
                    <a:pt x="138" y="205"/>
                  </a:lnTo>
                  <a:close/>
                </a:path>
              </a:pathLst>
            </a:custGeom>
            <a:solidFill>
              <a:srgbClr val="FFF5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6" name="Freeform 124"/>
            <p:cNvSpPr>
              <a:spLocks/>
            </p:cNvSpPr>
            <p:nvPr/>
          </p:nvSpPr>
          <p:spPr bwMode="auto">
            <a:xfrm>
              <a:off x="5072" y="3049"/>
              <a:ext cx="148" cy="112"/>
            </a:xfrm>
            <a:custGeom>
              <a:avLst/>
              <a:gdLst>
                <a:gd name="T0" fmla="*/ 134 w 265"/>
                <a:gd name="T1" fmla="*/ 199 h 199"/>
                <a:gd name="T2" fmla="*/ 104 w 265"/>
                <a:gd name="T3" fmla="*/ 196 h 199"/>
                <a:gd name="T4" fmla="*/ 81 w 265"/>
                <a:gd name="T5" fmla="*/ 191 h 199"/>
                <a:gd name="T6" fmla="*/ 56 w 265"/>
                <a:gd name="T7" fmla="*/ 181 h 199"/>
                <a:gd name="T8" fmla="*/ 38 w 265"/>
                <a:gd name="T9" fmla="*/ 170 h 199"/>
                <a:gd name="T10" fmla="*/ 22 w 265"/>
                <a:gd name="T11" fmla="*/ 153 h 199"/>
                <a:gd name="T12" fmla="*/ 10 w 265"/>
                <a:gd name="T13" fmla="*/ 137 h 199"/>
                <a:gd name="T14" fmla="*/ 2 w 265"/>
                <a:gd name="T15" fmla="*/ 119 h 199"/>
                <a:gd name="T16" fmla="*/ 0 w 265"/>
                <a:gd name="T17" fmla="*/ 101 h 199"/>
                <a:gd name="T18" fmla="*/ 2 w 265"/>
                <a:gd name="T19" fmla="*/ 79 h 199"/>
                <a:gd name="T20" fmla="*/ 10 w 265"/>
                <a:gd name="T21" fmla="*/ 61 h 199"/>
                <a:gd name="T22" fmla="*/ 22 w 265"/>
                <a:gd name="T23" fmla="*/ 43 h 199"/>
                <a:gd name="T24" fmla="*/ 38 w 265"/>
                <a:gd name="T25" fmla="*/ 30 h 199"/>
                <a:gd name="T26" fmla="*/ 56 w 265"/>
                <a:gd name="T27" fmla="*/ 17 h 199"/>
                <a:gd name="T28" fmla="*/ 81 w 265"/>
                <a:gd name="T29" fmla="*/ 7 h 199"/>
                <a:gd name="T30" fmla="*/ 104 w 265"/>
                <a:gd name="T31" fmla="*/ 0 h 199"/>
                <a:gd name="T32" fmla="*/ 134 w 265"/>
                <a:gd name="T33" fmla="*/ 0 h 199"/>
                <a:gd name="T34" fmla="*/ 158 w 265"/>
                <a:gd name="T35" fmla="*/ 0 h 199"/>
                <a:gd name="T36" fmla="*/ 185 w 265"/>
                <a:gd name="T37" fmla="*/ 7 h 199"/>
                <a:gd name="T38" fmla="*/ 206 w 265"/>
                <a:gd name="T39" fmla="*/ 17 h 199"/>
                <a:gd name="T40" fmla="*/ 226 w 265"/>
                <a:gd name="T41" fmla="*/ 30 h 199"/>
                <a:gd name="T42" fmla="*/ 241 w 265"/>
                <a:gd name="T43" fmla="*/ 43 h 199"/>
                <a:gd name="T44" fmla="*/ 254 w 265"/>
                <a:gd name="T45" fmla="*/ 61 h 199"/>
                <a:gd name="T46" fmla="*/ 262 w 265"/>
                <a:gd name="T47" fmla="*/ 79 h 199"/>
                <a:gd name="T48" fmla="*/ 265 w 265"/>
                <a:gd name="T49" fmla="*/ 101 h 199"/>
                <a:gd name="T50" fmla="*/ 262 w 265"/>
                <a:gd name="T51" fmla="*/ 119 h 199"/>
                <a:gd name="T52" fmla="*/ 254 w 265"/>
                <a:gd name="T53" fmla="*/ 137 h 199"/>
                <a:gd name="T54" fmla="*/ 241 w 265"/>
                <a:gd name="T55" fmla="*/ 153 h 199"/>
                <a:gd name="T56" fmla="*/ 226 w 265"/>
                <a:gd name="T57" fmla="*/ 170 h 199"/>
                <a:gd name="T58" fmla="*/ 206 w 265"/>
                <a:gd name="T59" fmla="*/ 181 h 199"/>
                <a:gd name="T60" fmla="*/ 185 w 265"/>
                <a:gd name="T61" fmla="*/ 191 h 199"/>
                <a:gd name="T62" fmla="*/ 158 w 265"/>
                <a:gd name="T63" fmla="*/ 196 h 199"/>
                <a:gd name="T64" fmla="*/ 134 w 265"/>
                <a:gd name="T6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65" h="199">
                  <a:moveTo>
                    <a:pt x="134" y="199"/>
                  </a:moveTo>
                  <a:lnTo>
                    <a:pt x="104" y="196"/>
                  </a:lnTo>
                  <a:lnTo>
                    <a:pt x="81" y="191"/>
                  </a:lnTo>
                  <a:lnTo>
                    <a:pt x="56" y="181"/>
                  </a:lnTo>
                  <a:lnTo>
                    <a:pt x="38" y="170"/>
                  </a:lnTo>
                  <a:lnTo>
                    <a:pt x="22" y="153"/>
                  </a:lnTo>
                  <a:lnTo>
                    <a:pt x="10" y="137"/>
                  </a:lnTo>
                  <a:lnTo>
                    <a:pt x="2" y="119"/>
                  </a:lnTo>
                  <a:lnTo>
                    <a:pt x="0" y="101"/>
                  </a:lnTo>
                  <a:lnTo>
                    <a:pt x="2" y="79"/>
                  </a:lnTo>
                  <a:lnTo>
                    <a:pt x="10" y="61"/>
                  </a:lnTo>
                  <a:lnTo>
                    <a:pt x="22" y="43"/>
                  </a:lnTo>
                  <a:lnTo>
                    <a:pt x="38" y="30"/>
                  </a:lnTo>
                  <a:lnTo>
                    <a:pt x="56" y="17"/>
                  </a:lnTo>
                  <a:lnTo>
                    <a:pt x="81" y="7"/>
                  </a:lnTo>
                  <a:lnTo>
                    <a:pt x="104" y="0"/>
                  </a:lnTo>
                  <a:lnTo>
                    <a:pt x="134" y="0"/>
                  </a:lnTo>
                  <a:lnTo>
                    <a:pt x="158" y="0"/>
                  </a:lnTo>
                  <a:lnTo>
                    <a:pt x="185" y="7"/>
                  </a:lnTo>
                  <a:lnTo>
                    <a:pt x="206" y="17"/>
                  </a:lnTo>
                  <a:lnTo>
                    <a:pt x="226" y="30"/>
                  </a:lnTo>
                  <a:lnTo>
                    <a:pt x="241" y="43"/>
                  </a:lnTo>
                  <a:lnTo>
                    <a:pt x="254" y="61"/>
                  </a:lnTo>
                  <a:lnTo>
                    <a:pt x="262" y="79"/>
                  </a:lnTo>
                  <a:lnTo>
                    <a:pt x="265" y="101"/>
                  </a:lnTo>
                  <a:lnTo>
                    <a:pt x="262" y="119"/>
                  </a:lnTo>
                  <a:lnTo>
                    <a:pt x="254" y="137"/>
                  </a:lnTo>
                  <a:lnTo>
                    <a:pt x="241" y="153"/>
                  </a:lnTo>
                  <a:lnTo>
                    <a:pt x="226" y="170"/>
                  </a:lnTo>
                  <a:lnTo>
                    <a:pt x="206" y="181"/>
                  </a:lnTo>
                  <a:lnTo>
                    <a:pt x="185" y="191"/>
                  </a:lnTo>
                  <a:lnTo>
                    <a:pt x="158" y="196"/>
                  </a:lnTo>
                  <a:lnTo>
                    <a:pt x="134" y="199"/>
                  </a:lnTo>
                  <a:close/>
                </a:path>
              </a:pathLst>
            </a:custGeom>
            <a:solidFill>
              <a:srgbClr val="FFF6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7" name="Freeform 125"/>
            <p:cNvSpPr>
              <a:spLocks/>
            </p:cNvSpPr>
            <p:nvPr/>
          </p:nvSpPr>
          <p:spPr bwMode="auto">
            <a:xfrm>
              <a:off x="5076" y="3051"/>
              <a:ext cx="141" cy="106"/>
            </a:xfrm>
            <a:custGeom>
              <a:avLst/>
              <a:gdLst>
                <a:gd name="T0" fmla="*/ 125 w 251"/>
                <a:gd name="T1" fmla="*/ 191 h 191"/>
                <a:gd name="T2" fmla="*/ 98 w 251"/>
                <a:gd name="T3" fmla="*/ 187 h 191"/>
                <a:gd name="T4" fmla="*/ 75 w 251"/>
                <a:gd name="T5" fmla="*/ 182 h 191"/>
                <a:gd name="T6" fmla="*/ 54 w 251"/>
                <a:gd name="T7" fmla="*/ 172 h 191"/>
                <a:gd name="T8" fmla="*/ 36 w 251"/>
                <a:gd name="T9" fmla="*/ 163 h 191"/>
                <a:gd name="T10" fmla="*/ 19 w 251"/>
                <a:gd name="T11" fmla="*/ 146 h 191"/>
                <a:gd name="T12" fmla="*/ 8 w 251"/>
                <a:gd name="T13" fmla="*/ 131 h 191"/>
                <a:gd name="T14" fmla="*/ 1 w 251"/>
                <a:gd name="T15" fmla="*/ 113 h 191"/>
                <a:gd name="T16" fmla="*/ 0 w 251"/>
                <a:gd name="T17" fmla="*/ 95 h 191"/>
                <a:gd name="T18" fmla="*/ 1 w 251"/>
                <a:gd name="T19" fmla="*/ 75 h 191"/>
                <a:gd name="T20" fmla="*/ 8 w 251"/>
                <a:gd name="T21" fmla="*/ 57 h 191"/>
                <a:gd name="T22" fmla="*/ 19 w 251"/>
                <a:gd name="T23" fmla="*/ 41 h 191"/>
                <a:gd name="T24" fmla="*/ 36 w 251"/>
                <a:gd name="T25" fmla="*/ 28 h 191"/>
                <a:gd name="T26" fmla="*/ 54 w 251"/>
                <a:gd name="T27" fmla="*/ 15 h 191"/>
                <a:gd name="T28" fmla="*/ 75 w 251"/>
                <a:gd name="T29" fmla="*/ 6 h 191"/>
                <a:gd name="T30" fmla="*/ 98 w 251"/>
                <a:gd name="T31" fmla="*/ 0 h 191"/>
                <a:gd name="T32" fmla="*/ 125 w 251"/>
                <a:gd name="T33" fmla="*/ 0 h 191"/>
                <a:gd name="T34" fmla="*/ 148 w 251"/>
                <a:gd name="T35" fmla="*/ 0 h 191"/>
                <a:gd name="T36" fmla="*/ 172 w 251"/>
                <a:gd name="T37" fmla="*/ 6 h 191"/>
                <a:gd name="T38" fmla="*/ 194 w 251"/>
                <a:gd name="T39" fmla="*/ 15 h 191"/>
                <a:gd name="T40" fmla="*/ 213 w 251"/>
                <a:gd name="T41" fmla="*/ 28 h 191"/>
                <a:gd name="T42" fmla="*/ 228 w 251"/>
                <a:gd name="T43" fmla="*/ 41 h 191"/>
                <a:gd name="T44" fmla="*/ 240 w 251"/>
                <a:gd name="T45" fmla="*/ 57 h 191"/>
                <a:gd name="T46" fmla="*/ 248 w 251"/>
                <a:gd name="T47" fmla="*/ 75 h 191"/>
                <a:gd name="T48" fmla="*/ 251 w 251"/>
                <a:gd name="T49" fmla="*/ 95 h 191"/>
                <a:gd name="T50" fmla="*/ 248 w 251"/>
                <a:gd name="T51" fmla="*/ 113 h 191"/>
                <a:gd name="T52" fmla="*/ 240 w 251"/>
                <a:gd name="T53" fmla="*/ 131 h 191"/>
                <a:gd name="T54" fmla="*/ 228 w 251"/>
                <a:gd name="T55" fmla="*/ 146 h 191"/>
                <a:gd name="T56" fmla="*/ 213 w 251"/>
                <a:gd name="T57" fmla="*/ 163 h 191"/>
                <a:gd name="T58" fmla="*/ 194 w 251"/>
                <a:gd name="T59" fmla="*/ 172 h 191"/>
                <a:gd name="T60" fmla="*/ 172 w 251"/>
                <a:gd name="T61" fmla="*/ 182 h 191"/>
                <a:gd name="T62" fmla="*/ 148 w 251"/>
                <a:gd name="T63" fmla="*/ 187 h 191"/>
                <a:gd name="T64" fmla="*/ 125 w 251"/>
                <a:gd name="T65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51" h="191">
                  <a:moveTo>
                    <a:pt x="125" y="191"/>
                  </a:moveTo>
                  <a:lnTo>
                    <a:pt x="98" y="187"/>
                  </a:lnTo>
                  <a:lnTo>
                    <a:pt x="75" y="182"/>
                  </a:lnTo>
                  <a:lnTo>
                    <a:pt x="54" y="172"/>
                  </a:lnTo>
                  <a:lnTo>
                    <a:pt x="36" y="163"/>
                  </a:lnTo>
                  <a:lnTo>
                    <a:pt x="19" y="146"/>
                  </a:lnTo>
                  <a:lnTo>
                    <a:pt x="8" y="131"/>
                  </a:lnTo>
                  <a:lnTo>
                    <a:pt x="1" y="113"/>
                  </a:lnTo>
                  <a:lnTo>
                    <a:pt x="0" y="95"/>
                  </a:lnTo>
                  <a:lnTo>
                    <a:pt x="1" y="75"/>
                  </a:lnTo>
                  <a:lnTo>
                    <a:pt x="8" y="57"/>
                  </a:lnTo>
                  <a:lnTo>
                    <a:pt x="19" y="41"/>
                  </a:lnTo>
                  <a:lnTo>
                    <a:pt x="36" y="28"/>
                  </a:lnTo>
                  <a:lnTo>
                    <a:pt x="54" y="15"/>
                  </a:lnTo>
                  <a:lnTo>
                    <a:pt x="75" y="6"/>
                  </a:lnTo>
                  <a:lnTo>
                    <a:pt x="98" y="0"/>
                  </a:lnTo>
                  <a:lnTo>
                    <a:pt x="125" y="0"/>
                  </a:lnTo>
                  <a:lnTo>
                    <a:pt x="148" y="0"/>
                  </a:lnTo>
                  <a:lnTo>
                    <a:pt x="172" y="6"/>
                  </a:lnTo>
                  <a:lnTo>
                    <a:pt x="194" y="15"/>
                  </a:lnTo>
                  <a:lnTo>
                    <a:pt x="213" y="28"/>
                  </a:lnTo>
                  <a:lnTo>
                    <a:pt x="228" y="41"/>
                  </a:lnTo>
                  <a:lnTo>
                    <a:pt x="240" y="57"/>
                  </a:lnTo>
                  <a:lnTo>
                    <a:pt x="248" y="75"/>
                  </a:lnTo>
                  <a:lnTo>
                    <a:pt x="251" y="95"/>
                  </a:lnTo>
                  <a:lnTo>
                    <a:pt x="248" y="113"/>
                  </a:lnTo>
                  <a:lnTo>
                    <a:pt x="240" y="131"/>
                  </a:lnTo>
                  <a:lnTo>
                    <a:pt x="228" y="146"/>
                  </a:lnTo>
                  <a:lnTo>
                    <a:pt x="213" y="163"/>
                  </a:lnTo>
                  <a:lnTo>
                    <a:pt x="194" y="172"/>
                  </a:lnTo>
                  <a:lnTo>
                    <a:pt x="172" y="182"/>
                  </a:lnTo>
                  <a:lnTo>
                    <a:pt x="148" y="187"/>
                  </a:lnTo>
                  <a:lnTo>
                    <a:pt x="125" y="191"/>
                  </a:lnTo>
                  <a:close/>
                </a:path>
              </a:pathLst>
            </a:custGeom>
            <a:solidFill>
              <a:srgbClr val="FFF6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8" name="Freeform 126"/>
            <p:cNvSpPr>
              <a:spLocks/>
            </p:cNvSpPr>
            <p:nvPr/>
          </p:nvSpPr>
          <p:spPr bwMode="auto">
            <a:xfrm>
              <a:off x="5080" y="3054"/>
              <a:ext cx="134" cy="100"/>
            </a:xfrm>
            <a:custGeom>
              <a:avLst/>
              <a:gdLst>
                <a:gd name="T0" fmla="*/ 120 w 242"/>
                <a:gd name="T1" fmla="*/ 181 h 181"/>
                <a:gd name="T2" fmla="*/ 96 w 242"/>
                <a:gd name="T3" fmla="*/ 178 h 181"/>
                <a:gd name="T4" fmla="*/ 73 w 242"/>
                <a:gd name="T5" fmla="*/ 173 h 181"/>
                <a:gd name="T6" fmla="*/ 51 w 242"/>
                <a:gd name="T7" fmla="*/ 165 h 181"/>
                <a:gd name="T8" fmla="*/ 35 w 242"/>
                <a:gd name="T9" fmla="*/ 155 h 181"/>
                <a:gd name="T10" fmla="*/ 18 w 242"/>
                <a:gd name="T11" fmla="*/ 140 h 181"/>
                <a:gd name="T12" fmla="*/ 8 w 242"/>
                <a:gd name="T13" fmla="*/ 125 h 181"/>
                <a:gd name="T14" fmla="*/ 2 w 242"/>
                <a:gd name="T15" fmla="*/ 109 h 181"/>
                <a:gd name="T16" fmla="*/ 0 w 242"/>
                <a:gd name="T17" fmla="*/ 92 h 181"/>
                <a:gd name="T18" fmla="*/ 2 w 242"/>
                <a:gd name="T19" fmla="*/ 72 h 181"/>
                <a:gd name="T20" fmla="*/ 8 w 242"/>
                <a:gd name="T21" fmla="*/ 54 h 181"/>
                <a:gd name="T22" fmla="*/ 18 w 242"/>
                <a:gd name="T23" fmla="*/ 39 h 181"/>
                <a:gd name="T24" fmla="*/ 35 w 242"/>
                <a:gd name="T25" fmla="*/ 26 h 181"/>
                <a:gd name="T26" fmla="*/ 51 w 242"/>
                <a:gd name="T27" fmla="*/ 15 h 181"/>
                <a:gd name="T28" fmla="*/ 73 w 242"/>
                <a:gd name="T29" fmla="*/ 7 h 181"/>
                <a:gd name="T30" fmla="*/ 96 w 242"/>
                <a:gd name="T31" fmla="*/ 0 h 181"/>
                <a:gd name="T32" fmla="*/ 120 w 242"/>
                <a:gd name="T33" fmla="*/ 0 h 181"/>
                <a:gd name="T34" fmla="*/ 143 w 242"/>
                <a:gd name="T35" fmla="*/ 0 h 181"/>
                <a:gd name="T36" fmla="*/ 166 w 242"/>
                <a:gd name="T37" fmla="*/ 7 h 181"/>
                <a:gd name="T38" fmla="*/ 186 w 242"/>
                <a:gd name="T39" fmla="*/ 15 h 181"/>
                <a:gd name="T40" fmla="*/ 206 w 242"/>
                <a:gd name="T41" fmla="*/ 26 h 181"/>
                <a:gd name="T42" fmla="*/ 219 w 242"/>
                <a:gd name="T43" fmla="*/ 39 h 181"/>
                <a:gd name="T44" fmla="*/ 230 w 242"/>
                <a:gd name="T45" fmla="*/ 54 h 181"/>
                <a:gd name="T46" fmla="*/ 239 w 242"/>
                <a:gd name="T47" fmla="*/ 72 h 181"/>
                <a:gd name="T48" fmla="*/ 242 w 242"/>
                <a:gd name="T49" fmla="*/ 92 h 181"/>
                <a:gd name="T50" fmla="*/ 239 w 242"/>
                <a:gd name="T51" fmla="*/ 109 h 181"/>
                <a:gd name="T52" fmla="*/ 230 w 242"/>
                <a:gd name="T53" fmla="*/ 125 h 181"/>
                <a:gd name="T54" fmla="*/ 219 w 242"/>
                <a:gd name="T55" fmla="*/ 140 h 181"/>
                <a:gd name="T56" fmla="*/ 206 w 242"/>
                <a:gd name="T57" fmla="*/ 155 h 181"/>
                <a:gd name="T58" fmla="*/ 186 w 242"/>
                <a:gd name="T59" fmla="*/ 165 h 181"/>
                <a:gd name="T60" fmla="*/ 166 w 242"/>
                <a:gd name="T61" fmla="*/ 173 h 181"/>
                <a:gd name="T62" fmla="*/ 143 w 242"/>
                <a:gd name="T63" fmla="*/ 178 h 181"/>
                <a:gd name="T64" fmla="*/ 120 w 242"/>
                <a:gd name="T6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2" h="181">
                  <a:moveTo>
                    <a:pt x="120" y="181"/>
                  </a:moveTo>
                  <a:lnTo>
                    <a:pt x="96" y="178"/>
                  </a:lnTo>
                  <a:lnTo>
                    <a:pt x="73" y="173"/>
                  </a:lnTo>
                  <a:lnTo>
                    <a:pt x="51" y="165"/>
                  </a:lnTo>
                  <a:lnTo>
                    <a:pt x="35" y="155"/>
                  </a:lnTo>
                  <a:lnTo>
                    <a:pt x="18" y="140"/>
                  </a:lnTo>
                  <a:lnTo>
                    <a:pt x="8" y="125"/>
                  </a:lnTo>
                  <a:lnTo>
                    <a:pt x="2" y="109"/>
                  </a:lnTo>
                  <a:lnTo>
                    <a:pt x="0" y="92"/>
                  </a:lnTo>
                  <a:lnTo>
                    <a:pt x="2" y="72"/>
                  </a:lnTo>
                  <a:lnTo>
                    <a:pt x="8" y="54"/>
                  </a:lnTo>
                  <a:lnTo>
                    <a:pt x="18" y="39"/>
                  </a:lnTo>
                  <a:lnTo>
                    <a:pt x="35" y="26"/>
                  </a:lnTo>
                  <a:lnTo>
                    <a:pt x="51" y="15"/>
                  </a:lnTo>
                  <a:lnTo>
                    <a:pt x="73" y="7"/>
                  </a:lnTo>
                  <a:lnTo>
                    <a:pt x="96" y="0"/>
                  </a:lnTo>
                  <a:lnTo>
                    <a:pt x="120" y="0"/>
                  </a:lnTo>
                  <a:lnTo>
                    <a:pt x="143" y="0"/>
                  </a:lnTo>
                  <a:lnTo>
                    <a:pt x="166" y="7"/>
                  </a:lnTo>
                  <a:lnTo>
                    <a:pt x="186" y="15"/>
                  </a:lnTo>
                  <a:lnTo>
                    <a:pt x="206" y="26"/>
                  </a:lnTo>
                  <a:lnTo>
                    <a:pt x="219" y="39"/>
                  </a:lnTo>
                  <a:lnTo>
                    <a:pt x="230" y="54"/>
                  </a:lnTo>
                  <a:lnTo>
                    <a:pt x="239" y="72"/>
                  </a:lnTo>
                  <a:lnTo>
                    <a:pt x="242" y="92"/>
                  </a:lnTo>
                  <a:lnTo>
                    <a:pt x="239" y="109"/>
                  </a:lnTo>
                  <a:lnTo>
                    <a:pt x="230" y="125"/>
                  </a:lnTo>
                  <a:lnTo>
                    <a:pt x="219" y="140"/>
                  </a:lnTo>
                  <a:lnTo>
                    <a:pt x="206" y="155"/>
                  </a:lnTo>
                  <a:lnTo>
                    <a:pt x="186" y="165"/>
                  </a:lnTo>
                  <a:lnTo>
                    <a:pt x="166" y="173"/>
                  </a:lnTo>
                  <a:lnTo>
                    <a:pt x="143" y="178"/>
                  </a:lnTo>
                  <a:lnTo>
                    <a:pt x="120" y="181"/>
                  </a:lnTo>
                  <a:close/>
                </a:path>
              </a:pathLst>
            </a:custGeom>
            <a:solidFill>
              <a:srgbClr val="FFF7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9" name="Freeform 127"/>
            <p:cNvSpPr>
              <a:spLocks/>
            </p:cNvSpPr>
            <p:nvPr/>
          </p:nvSpPr>
          <p:spPr bwMode="auto">
            <a:xfrm>
              <a:off x="5084" y="3055"/>
              <a:ext cx="128" cy="97"/>
            </a:xfrm>
            <a:custGeom>
              <a:avLst/>
              <a:gdLst>
                <a:gd name="T0" fmla="*/ 115 w 230"/>
                <a:gd name="T1" fmla="*/ 173 h 173"/>
                <a:gd name="T2" fmla="*/ 90 w 230"/>
                <a:gd name="T3" fmla="*/ 170 h 173"/>
                <a:gd name="T4" fmla="*/ 69 w 230"/>
                <a:gd name="T5" fmla="*/ 165 h 173"/>
                <a:gd name="T6" fmla="*/ 49 w 230"/>
                <a:gd name="T7" fmla="*/ 157 h 173"/>
                <a:gd name="T8" fmla="*/ 33 w 230"/>
                <a:gd name="T9" fmla="*/ 147 h 173"/>
                <a:gd name="T10" fmla="*/ 18 w 230"/>
                <a:gd name="T11" fmla="*/ 134 h 173"/>
                <a:gd name="T12" fmla="*/ 8 w 230"/>
                <a:gd name="T13" fmla="*/ 119 h 173"/>
                <a:gd name="T14" fmla="*/ 1 w 230"/>
                <a:gd name="T15" fmla="*/ 102 h 173"/>
                <a:gd name="T16" fmla="*/ 0 w 230"/>
                <a:gd name="T17" fmla="*/ 87 h 173"/>
                <a:gd name="T18" fmla="*/ 1 w 230"/>
                <a:gd name="T19" fmla="*/ 68 h 173"/>
                <a:gd name="T20" fmla="*/ 8 w 230"/>
                <a:gd name="T21" fmla="*/ 53 h 173"/>
                <a:gd name="T22" fmla="*/ 18 w 230"/>
                <a:gd name="T23" fmla="*/ 36 h 173"/>
                <a:gd name="T24" fmla="*/ 33 w 230"/>
                <a:gd name="T25" fmla="*/ 25 h 173"/>
                <a:gd name="T26" fmla="*/ 49 w 230"/>
                <a:gd name="T27" fmla="*/ 13 h 173"/>
                <a:gd name="T28" fmla="*/ 69 w 230"/>
                <a:gd name="T29" fmla="*/ 7 h 173"/>
                <a:gd name="T30" fmla="*/ 90 w 230"/>
                <a:gd name="T31" fmla="*/ 0 h 173"/>
                <a:gd name="T32" fmla="*/ 115 w 230"/>
                <a:gd name="T33" fmla="*/ 0 h 173"/>
                <a:gd name="T34" fmla="*/ 136 w 230"/>
                <a:gd name="T35" fmla="*/ 0 h 173"/>
                <a:gd name="T36" fmla="*/ 159 w 230"/>
                <a:gd name="T37" fmla="*/ 7 h 173"/>
                <a:gd name="T38" fmla="*/ 177 w 230"/>
                <a:gd name="T39" fmla="*/ 13 h 173"/>
                <a:gd name="T40" fmla="*/ 196 w 230"/>
                <a:gd name="T41" fmla="*/ 25 h 173"/>
                <a:gd name="T42" fmla="*/ 209 w 230"/>
                <a:gd name="T43" fmla="*/ 36 h 173"/>
                <a:gd name="T44" fmla="*/ 220 w 230"/>
                <a:gd name="T45" fmla="*/ 53 h 173"/>
                <a:gd name="T46" fmla="*/ 227 w 230"/>
                <a:gd name="T47" fmla="*/ 68 h 173"/>
                <a:gd name="T48" fmla="*/ 230 w 230"/>
                <a:gd name="T49" fmla="*/ 87 h 173"/>
                <a:gd name="T50" fmla="*/ 227 w 230"/>
                <a:gd name="T51" fmla="*/ 102 h 173"/>
                <a:gd name="T52" fmla="*/ 220 w 230"/>
                <a:gd name="T53" fmla="*/ 119 h 173"/>
                <a:gd name="T54" fmla="*/ 209 w 230"/>
                <a:gd name="T55" fmla="*/ 134 h 173"/>
                <a:gd name="T56" fmla="*/ 196 w 230"/>
                <a:gd name="T57" fmla="*/ 147 h 173"/>
                <a:gd name="T58" fmla="*/ 177 w 230"/>
                <a:gd name="T59" fmla="*/ 157 h 173"/>
                <a:gd name="T60" fmla="*/ 159 w 230"/>
                <a:gd name="T61" fmla="*/ 165 h 173"/>
                <a:gd name="T62" fmla="*/ 136 w 230"/>
                <a:gd name="T63" fmla="*/ 170 h 173"/>
                <a:gd name="T64" fmla="*/ 115 w 230"/>
                <a:gd name="T65" fmla="*/ 1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0" h="173">
                  <a:moveTo>
                    <a:pt x="115" y="173"/>
                  </a:moveTo>
                  <a:lnTo>
                    <a:pt x="90" y="170"/>
                  </a:lnTo>
                  <a:lnTo>
                    <a:pt x="69" y="165"/>
                  </a:lnTo>
                  <a:lnTo>
                    <a:pt x="49" y="157"/>
                  </a:lnTo>
                  <a:lnTo>
                    <a:pt x="33" y="147"/>
                  </a:lnTo>
                  <a:lnTo>
                    <a:pt x="18" y="134"/>
                  </a:lnTo>
                  <a:lnTo>
                    <a:pt x="8" y="119"/>
                  </a:lnTo>
                  <a:lnTo>
                    <a:pt x="1" y="102"/>
                  </a:lnTo>
                  <a:lnTo>
                    <a:pt x="0" y="87"/>
                  </a:lnTo>
                  <a:lnTo>
                    <a:pt x="1" y="68"/>
                  </a:lnTo>
                  <a:lnTo>
                    <a:pt x="8" y="53"/>
                  </a:lnTo>
                  <a:lnTo>
                    <a:pt x="18" y="36"/>
                  </a:lnTo>
                  <a:lnTo>
                    <a:pt x="33" y="25"/>
                  </a:lnTo>
                  <a:lnTo>
                    <a:pt x="49" y="13"/>
                  </a:lnTo>
                  <a:lnTo>
                    <a:pt x="69" y="7"/>
                  </a:lnTo>
                  <a:lnTo>
                    <a:pt x="90" y="0"/>
                  </a:lnTo>
                  <a:lnTo>
                    <a:pt x="115" y="0"/>
                  </a:lnTo>
                  <a:lnTo>
                    <a:pt x="136" y="0"/>
                  </a:lnTo>
                  <a:lnTo>
                    <a:pt x="159" y="7"/>
                  </a:lnTo>
                  <a:lnTo>
                    <a:pt x="177" y="13"/>
                  </a:lnTo>
                  <a:lnTo>
                    <a:pt x="196" y="25"/>
                  </a:lnTo>
                  <a:lnTo>
                    <a:pt x="209" y="36"/>
                  </a:lnTo>
                  <a:lnTo>
                    <a:pt x="220" y="53"/>
                  </a:lnTo>
                  <a:lnTo>
                    <a:pt x="227" y="68"/>
                  </a:lnTo>
                  <a:lnTo>
                    <a:pt x="230" y="87"/>
                  </a:lnTo>
                  <a:lnTo>
                    <a:pt x="227" y="102"/>
                  </a:lnTo>
                  <a:lnTo>
                    <a:pt x="220" y="119"/>
                  </a:lnTo>
                  <a:lnTo>
                    <a:pt x="209" y="134"/>
                  </a:lnTo>
                  <a:lnTo>
                    <a:pt x="196" y="147"/>
                  </a:lnTo>
                  <a:lnTo>
                    <a:pt x="177" y="157"/>
                  </a:lnTo>
                  <a:lnTo>
                    <a:pt x="159" y="165"/>
                  </a:lnTo>
                  <a:lnTo>
                    <a:pt x="136" y="170"/>
                  </a:lnTo>
                  <a:lnTo>
                    <a:pt x="115" y="173"/>
                  </a:lnTo>
                  <a:close/>
                </a:path>
              </a:pathLst>
            </a:custGeom>
            <a:solidFill>
              <a:srgbClr val="FFF8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0" name="Freeform 128"/>
            <p:cNvSpPr>
              <a:spLocks/>
            </p:cNvSpPr>
            <p:nvPr/>
          </p:nvSpPr>
          <p:spPr bwMode="auto">
            <a:xfrm>
              <a:off x="5087" y="3057"/>
              <a:ext cx="123" cy="92"/>
            </a:xfrm>
            <a:custGeom>
              <a:avLst/>
              <a:gdLst>
                <a:gd name="T0" fmla="*/ 111 w 221"/>
                <a:gd name="T1" fmla="*/ 164 h 164"/>
                <a:gd name="T2" fmla="*/ 86 w 221"/>
                <a:gd name="T3" fmla="*/ 161 h 164"/>
                <a:gd name="T4" fmla="*/ 66 w 221"/>
                <a:gd name="T5" fmla="*/ 156 h 164"/>
                <a:gd name="T6" fmla="*/ 46 w 221"/>
                <a:gd name="T7" fmla="*/ 148 h 164"/>
                <a:gd name="T8" fmla="*/ 32 w 221"/>
                <a:gd name="T9" fmla="*/ 139 h 164"/>
                <a:gd name="T10" fmla="*/ 17 w 221"/>
                <a:gd name="T11" fmla="*/ 126 h 164"/>
                <a:gd name="T12" fmla="*/ 9 w 221"/>
                <a:gd name="T13" fmla="*/ 113 h 164"/>
                <a:gd name="T14" fmla="*/ 2 w 221"/>
                <a:gd name="T15" fmla="*/ 97 h 164"/>
                <a:gd name="T16" fmla="*/ 0 w 221"/>
                <a:gd name="T17" fmla="*/ 82 h 164"/>
                <a:gd name="T18" fmla="*/ 2 w 221"/>
                <a:gd name="T19" fmla="*/ 64 h 164"/>
                <a:gd name="T20" fmla="*/ 9 w 221"/>
                <a:gd name="T21" fmla="*/ 49 h 164"/>
                <a:gd name="T22" fmla="*/ 17 w 221"/>
                <a:gd name="T23" fmla="*/ 34 h 164"/>
                <a:gd name="T24" fmla="*/ 32 w 221"/>
                <a:gd name="T25" fmla="*/ 23 h 164"/>
                <a:gd name="T26" fmla="*/ 46 w 221"/>
                <a:gd name="T27" fmla="*/ 11 h 164"/>
                <a:gd name="T28" fmla="*/ 66 w 221"/>
                <a:gd name="T29" fmla="*/ 5 h 164"/>
                <a:gd name="T30" fmla="*/ 86 w 221"/>
                <a:gd name="T31" fmla="*/ 0 h 164"/>
                <a:gd name="T32" fmla="*/ 111 w 221"/>
                <a:gd name="T33" fmla="*/ 0 h 164"/>
                <a:gd name="T34" fmla="*/ 130 w 221"/>
                <a:gd name="T35" fmla="*/ 0 h 164"/>
                <a:gd name="T36" fmla="*/ 152 w 221"/>
                <a:gd name="T37" fmla="*/ 5 h 164"/>
                <a:gd name="T38" fmla="*/ 170 w 221"/>
                <a:gd name="T39" fmla="*/ 11 h 164"/>
                <a:gd name="T40" fmla="*/ 188 w 221"/>
                <a:gd name="T41" fmla="*/ 23 h 164"/>
                <a:gd name="T42" fmla="*/ 201 w 221"/>
                <a:gd name="T43" fmla="*/ 34 h 164"/>
                <a:gd name="T44" fmla="*/ 211 w 221"/>
                <a:gd name="T45" fmla="*/ 49 h 164"/>
                <a:gd name="T46" fmla="*/ 217 w 221"/>
                <a:gd name="T47" fmla="*/ 64 h 164"/>
                <a:gd name="T48" fmla="*/ 221 w 221"/>
                <a:gd name="T49" fmla="*/ 82 h 164"/>
                <a:gd name="T50" fmla="*/ 217 w 221"/>
                <a:gd name="T51" fmla="*/ 97 h 164"/>
                <a:gd name="T52" fmla="*/ 211 w 221"/>
                <a:gd name="T53" fmla="*/ 113 h 164"/>
                <a:gd name="T54" fmla="*/ 201 w 221"/>
                <a:gd name="T55" fmla="*/ 126 h 164"/>
                <a:gd name="T56" fmla="*/ 188 w 221"/>
                <a:gd name="T57" fmla="*/ 139 h 164"/>
                <a:gd name="T58" fmla="*/ 170 w 221"/>
                <a:gd name="T59" fmla="*/ 148 h 164"/>
                <a:gd name="T60" fmla="*/ 152 w 221"/>
                <a:gd name="T61" fmla="*/ 156 h 164"/>
                <a:gd name="T62" fmla="*/ 130 w 221"/>
                <a:gd name="T63" fmla="*/ 161 h 164"/>
                <a:gd name="T64" fmla="*/ 111 w 221"/>
                <a:gd name="T6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1" h="164">
                  <a:moveTo>
                    <a:pt x="111" y="164"/>
                  </a:moveTo>
                  <a:lnTo>
                    <a:pt x="86" y="161"/>
                  </a:lnTo>
                  <a:lnTo>
                    <a:pt x="66" y="156"/>
                  </a:lnTo>
                  <a:lnTo>
                    <a:pt x="46" y="148"/>
                  </a:lnTo>
                  <a:lnTo>
                    <a:pt x="32" y="139"/>
                  </a:lnTo>
                  <a:lnTo>
                    <a:pt x="17" y="126"/>
                  </a:lnTo>
                  <a:lnTo>
                    <a:pt x="9" y="113"/>
                  </a:lnTo>
                  <a:lnTo>
                    <a:pt x="2" y="97"/>
                  </a:lnTo>
                  <a:lnTo>
                    <a:pt x="0" y="82"/>
                  </a:lnTo>
                  <a:lnTo>
                    <a:pt x="2" y="64"/>
                  </a:lnTo>
                  <a:lnTo>
                    <a:pt x="9" y="49"/>
                  </a:lnTo>
                  <a:lnTo>
                    <a:pt x="17" y="34"/>
                  </a:lnTo>
                  <a:lnTo>
                    <a:pt x="32" y="23"/>
                  </a:lnTo>
                  <a:lnTo>
                    <a:pt x="46" y="11"/>
                  </a:lnTo>
                  <a:lnTo>
                    <a:pt x="66" y="5"/>
                  </a:lnTo>
                  <a:lnTo>
                    <a:pt x="86" y="0"/>
                  </a:lnTo>
                  <a:lnTo>
                    <a:pt x="111" y="0"/>
                  </a:lnTo>
                  <a:lnTo>
                    <a:pt x="130" y="0"/>
                  </a:lnTo>
                  <a:lnTo>
                    <a:pt x="152" y="5"/>
                  </a:lnTo>
                  <a:lnTo>
                    <a:pt x="170" y="11"/>
                  </a:lnTo>
                  <a:lnTo>
                    <a:pt x="188" y="23"/>
                  </a:lnTo>
                  <a:lnTo>
                    <a:pt x="201" y="34"/>
                  </a:lnTo>
                  <a:lnTo>
                    <a:pt x="211" y="49"/>
                  </a:lnTo>
                  <a:lnTo>
                    <a:pt x="217" y="64"/>
                  </a:lnTo>
                  <a:lnTo>
                    <a:pt x="221" y="82"/>
                  </a:lnTo>
                  <a:lnTo>
                    <a:pt x="217" y="97"/>
                  </a:lnTo>
                  <a:lnTo>
                    <a:pt x="211" y="113"/>
                  </a:lnTo>
                  <a:lnTo>
                    <a:pt x="201" y="126"/>
                  </a:lnTo>
                  <a:lnTo>
                    <a:pt x="188" y="139"/>
                  </a:lnTo>
                  <a:lnTo>
                    <a:pt x="170" y="148"/>
                  </a:lnTo>
                  <a:lnTo>
                    <a:pt x="152" y="156"/>
                  </a:lnTo>
                  <a:lnTo>
                    <a:pt x="130" y="161"/>
                  </a:lnTo>
                  <a:lnTo>
                    <a:pt x="111" y="164"/>
                  </a:lnTo>
                  <a:close/>
                </a:path>
              </a:pathLst>
            </a:custGeom>
            <a:solidFill>
              <a:srgbClr val="FFF8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" name="Freeform 129"/>
            <p:cNvSpPr>
              <a:spLocks/>
            </p:cNvSpPr>
            <p:nvPr/>
          </p:nvSpPr>
          <p:spPr bwMode="auto">
            <a:xfrm>
              <a:off x="5092" y="3058"/>
              <a:ext cx="116" cy="87"/>
            </a:xfrm>
            <a:custGeom>
              <a:avLst/>
              <a:gdLst>
                <a:gd name="T0" fmla="*/ 103 w 207"/>
                <a:gd name="T1" fmla="*/ 155 h 155"/>
                <a:gd name="T2" fmla="*/ 80 w 207"/>
                <a:gd name="T3" fmla="*/ 151 h 155"/>
                <a:gd name="T4" fmla="*/ 60 w 207"/>
                <a:gd name="T5" fmla="*/ 148 h 155"/>
                <a:gd name="T6" fmla="*/ 42 w 207"/>
                <a:gd name="T7" fmla="*/ 140 h 155"/>
                <a:gd name="T8" fmla="*/ 29 w 207"/>
                <a:gd name="T9" fmla="*/ 131 h 155"/>
                <a:gd name="T10" fmla="*/ 16 w 207"/>
                <a:gd name="T11" fmla="*/ 118 h 155"/>
                <a:gd name="T12" fmla="*/ 6 w 207"/>
                <a:gd name="T13" fmla="*/ 107 h 155"/>
                <a:gd name="T14" fmla="*/ 0 w 207"/>
                <a:gd name="T15" fmla="*/ 92 h 155"/>
                <a:gd name="T16" fmla="*/ 0 w 207"/>
                <a:gd name="T17" fmla="*/ 77 h 155"/>
                <a:gd name="T18" fmla="*/ 0 w 207"/>
                <a:gd name="T19" fmla="*/ 61 h 155"/>
                <a:gd name="T20" fmla="*/ 6 w 207"/>
                <a:gd name="T21" fmla="*/ 46 h 155"/>
                <a:gd name="T22" fmla="*/ 16 w 207"/>
                <a:gd name="T23" fmla="*/ 31 h 155"/>
                <a:gd name="T24" fmla="*/ 29 w 207"/>
                <a:gd name="T25" fmla="*/ 21 h 155"/>
                <a:gd name="T26" fmla="*/ 42 w 207"/>
                <a:gd name="T27" fmla="*/ 11 h 155"/>
                <a:gd name="T28" fmla="*/ 60 w 207"/>
                <a:gd name="T29" fmla="*/ 5 h 155"/>
                <a:gd name="T30" fmla="*/ 80 w 207"/>
                <a:gd name="T31" fmla="*/ 0 h 155"/>
                <a:gd name="T32" fmla="*/ 103 w 207"/>
                <a:gd name="T33" fmla="*/ 0 h 155"/>
                <a:gd name="T34" fmla="*/ 123 w 207"/>
                <a:gd name="T35" fmla="*/ 0 h 155"/>
                <a:gd name="T36" fmla="*/ 143 w 207"/>
                <a:gd name="T37" fmla="*/ 5 h 155"/>
                <a:gd name="T38" fmla="*/ 159 w 207"/>
                <a:gd name="T39" fmla="*/ 11 h 155"/>
                <a:gd name="T40" fmla="*/ 176 w 207"/>
                <a:gd name="T41" fmla="*/ 21 h 155"/>
                <a:gd name="T42" fmla="*/ 187 w 207"/>
                <a:gd name="T43" fmla="*/ 31 h 155"/>
                <a:gd name="T44" fmla="*/ 199 w 207"/>
                <a:gd name="T45" fmla="*/ 46 h 155"/>
                <a:gd name="T46" fmla="*/ 204 w 207"/>
                <a:gd name="T47" fmla="*/ 61 h 155"/>
                <a:gd name="T48" fmla="*/ 207 w 207"/>
                <a:gd name="T49" fmla="*/ 77 h 155"/>
                <a:gd name="T50" fmla="*/ 204 w 207"/>
                <a:gd name="T51" fmla="*/ 92 h 155"/>
                <a:gd name="T52" fmla="*/ 199 w 207"/>
                <a:gd name="T53" fmla="*/ 107 h 155"/>
                <a:gd name="T54" fmla="*/ 187 w 207"/>
                <a:gd name="T55" fmla="*/ 118 h 155"/>
                <a:gd name="T56" fmla="*/ 176 w 207"/>
                <a:gd name="T57" fmla="*/ 131 h 155"/>
                <a:gd name="T58" fmla="*/ 159 w 207"/>
                <a:gd name="T59" fmla="*/ 140 h 155"/>
                <a:gd name="T60" fmla="*/ 143 w 207"/>
                <a:gd name="T61" fmla="*/ 148 h 155"/>
                <a:gd name="T62" fmla="*/ 123 w 207"/>
                <a:gd name="T63" fmla="*/ 151 h 155"/>
                <a:gd name="T64" fmla="*/ 103 w 207"/>
                <a:gd name="T65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7" h="155">
                  <a:moveTo>
                    <a:pt x="103" y="155"/>
                  </a:moveTo>
                  <a:lnTo>
                    <a:pt x="80" y="151"/>
                  </a:lnTo>
                  <a:lnTo>
                    <a:pt x="60" y="148"/>
                  </a:lnTo>
                  <a:lnTo>
                    <a:pt x="42" y="140"/>
                  </a:lnTo>
                  <a:lnTo>
                    <a:pt x="29" y="131"/>
                  </a:lnTo>
                  <a:lnTo>
                    <a:pt x="16" y="118"/>
                  </a:lnTo>
                  <a:lnTo>
                    <a:pt x="6" y="107"/>
                  </a:lnTo>
                  <a:lnTo>
                    <a:pt x="0" y="92"/>
                  </a:lnTo>
                  <a:lnTo>
                    <a:pt x="0" y="77"/>
                  </a:lnTo>
                  <a:lnTo>
                    <a:pt x="0" y="61"/>
                  </a:lnTo>
                  <a:lnTo>
                    <a:pt x="6" y="46"/>
                  </a:lnTo>
                  <a:lnTo>
                    <a:pt x="16" y="31"/>
                  </a:lnTo>
                  <a:lnTo>
                    <a:pt x="29" y="21"/>
                  </a:lnTo>
                  <a:lnTo>
                    <a:pt x="42" y="11"/>
                  </a:lnTo>
                  <a:lnTo>
                    <a:pt x="60" y="5"/>
                  </a:lnTo>
                  <a:lnTo>
                    <a:pt x="80" y="0"/>
                  </a:lnTo>
                  <a:lnTo>
                    <a:pt x="103" y="0"/>
                  </a:lnTo>
                  <a:lnTo>
                    <a:pt x="123" y="0"/>
                  </a:lnTo>
                  <a:lnTo>
                    <a:pt x="143" y="5"/>
                  </a:lnTo>
                  <a:lnTo>
                    <a:pt x="159" y="11"/>
                  </a:lnTo>
                  <a:lnTo>
                    <a:pt x="176" y="21"/>
                  </a:lnTo>
                  <a:lnTo>
                    <a:pt x="187" y="31"/>
                  </a:lnTo>
                  <a:lnTo>
                    <a:pt x="199" y="46"/>
                  </a:lnTo>
                  <a:lnTo>
                    <a:pt x="204" y="61"/>
                  </a:lnTo>
                  <a:lnTo>
                    <a:pt x="207" y="77"/>
                  </a:lnTo>
                  <a:lnTo>
                    <a:pt x="204" y="92"/>
                  </a:lnTo>
                  <a:lnTo>
                    <a:pt x="199" y="107"/>
                  </a:lnTo>
                  <a:lnTo>
                    <a:pt x="187" y="118"/>
                  </a:lnTo>
                  <a:lnTo>
                    <a:pt x="176" y="131"/>
                  </a:lnTo>
                  <a:lnTo>
                    <a:pt x="159" y="140"/>
                  </a:lnTo>
                  <a:lnTo>
                    <a:pt x="143" y="148"/>
                  </a:lnTo>
                  <a:lnTo>
                    <a:pt x="123" y="151"/>
                  </a:lnTo>
                  <a:lnTo>
                    <a:pt x="103" y="155"/>
                  </a:lnTo>
                  <a:close/>
                </a:path>
              </a:pathLst>
            </a:custGeom>
            <a:solidFill>
              <a:srgbClr val="FFF9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" name="Freeform 130"/>
            <p:cNvSpPr>
              <a:spLocks/>
            </p:cNvSpPr>
            <p:nvPr/>
          </p:nvSpPr>
          <p:spPr bwMode="auto">
            <a:xfrm>
              <a:off x="5096" y="3059"/>
              <a:ext cx="108" cy="83"/>
            </a:xfrm>
            <a:custGeom>
              <a:avLst/>
              <a:gdLst>
                <a:gd name="T0" fmla="*/ 99 w 196"/>
                <a:gd name="T1" fmla="*/ 148 h 148"/>
                <a:gd name="T2" fmla="*/ 77 w 196"/>
                <a:gd name="T3" fmla="*/ 144 h 148"/>
                <a:gd name="T4" fmla="*/ 59 w 196"/>
                <a:gd name="T5" fmla="*/ 141 h 148"/>
                <a:gd name="T6" fmla="*/ 41 w 196"/>
                <a:gd name="T7" fmla="*/ 134 h 148"/>
                <a:gd name="T8" fmla="*/ 28 w 196"/>
                <a:gd name="T9" fmla="*/ 126 h 148"/>
                <a:gd name="T10" fmla="*/ 15 w 196"/>
                <a:gd name="T11" fmla="*/ 115 h 148"/>
                <a:gd name="T12" fmla="*/ 7 w 196"/>
                <a:gd name="T13" fmla="*/ 103 h 148"/>
                <a:gd name="T14" fmla="*/ 0 w 196"/>
                <a:gd name="T15" fmla="*/ 88 h 148"/>
                <a:gd name="T16" fmla="*/ 0 w 196"/>
                <a:gd name="T17" fmla="*/ 75 h 148"/>
                <a:gd name="T18" fmla="*/ 0 w 196"/>
                <a:gd name="T19" fmla="*/ 59 h 148"/>
                <a:gd name="T20" fmla="*/ 7 w 196"/>
                <a:gd name="T21" fmla="*/ 44 h 148"/>
                <a:gd name="T22" fmla="*/ 15 w 196"/>
                <a:gd name="T23" fmla="*/ 31 h 148"/>
                <a:gd name="T24" fmla="*/ 28 w 196"/>
                <a:gd name="T25" fmla="*/ 21 h 148"/>
                <a:gd name="T26" fmla="*/ 41 w 196"/>
                <a:gd name="T27" fmla="*/ 11 h 148"/>
                <a:gd name="T28" fmla="*/ 59 w 196"/>
                <a:gd name="T29" fmla="*/ 4 h 148"/>
                <a:gd name="T30" fmla="*/ 77 w 196"/>
                <a:gd name="T31" fmla="*/ 0 h 148"/>
                <a:gd name="T32" fmla="*/ 99 w 196"/>
                <a:gd name="T33" fmla="*/ 0 h 148"/>
                <a:gd name="T34" fmla="*/ 117 w 196"/>
                <a:gd name="T35" fmla="*/ 0 h 148"/>
                <a:gd name="T36" fmla="*/ 135 w 196"/>
                <a:gd name="T37" fmla="*/ 4 h 148"/>
                <a:gd name="T38" fmla="*/ 151 w 196"/>
                <a:gd name="T39" fmla="*/ 11 h 148"/>
                <a:gd name="T40" fmla="*/ 166 w 196"/>
                <a:gd name="T41" fmla="*/ 21 h 148"/>
                <a:gd name="T42" fmla="*/ 178 w 196"/>
                <a:gd name="T43" fmla="*/ 31 h 148"/>
                <a:gd name="T44" fmla="*/ 188 w 196"/>
                <a:gd name="T45" fmla="*/ 44 h 148"/>
                <a:gd name="T46" fmla="*/ 193 w 196"/>
                <a:gd name="T47" fmla="*/ 59 h 148"/>
                <a:gd name="T48" fmla="*/ 196 w 196"/>
                <a:gd name="T49" fmla="*/ 75 h 148"/>
                <a:gd name="T50" fmla="*/ 193 w 196"/>
                <a:gd name="T51" fmla="*/ 88 h 148"/>
                <a:gd name="T52" fmla="*/ 188 w 196"/>
                <a:gd name="T53" fmla="*/ 103 h 148"/>
                <a:gd name="T54" fmla="*/ 178 w 196"/>
                <a:gd name="T55" fmla="*/ 115 h 148"/>
                <a:gd name="T56" fmla="*/ 166 w 196"/>
                <a:gd name="T57" fmla="*/ 126 h 148"/>
                <a:gd name="T58" fmla="*/ 151 w 196"/>
                <a:gd name="T59" fmla="*/ 134 h 148"/>
                <a:gd name="T60" fmla="*/ 135 w 196"/>
                <a:gd name="T61" fmla="*/ 141 h 148"/>
                <a:gd name="T62" fmla="*/ 117 w 196"/>
                <a:gd name="T63" fmla="*/ 144 h 148"/>
                <a:gd name="T64" fmla="*/ 99 w 196"/>
                <a:gd name="T6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96" h="148">
                  <a:moveTo>
                    <a:pt x="99" y="148"/>
                  </a:moveTo>
                  <a:lnTo>
                    <a:pt x="77" y="144"/>
                  </a:lnTo>
                  <a:lnTo>
                    <a:pt x="59" y="141"/>
                  </a:lnTo>
                  <a:lnTo>
                    <a:pt x="41" y="134"/>
                  </a:lnTo>
                  <a:lnTo>
                    <a:pt x="28" y="126"/>
                  </a:lnTo>
                  <a:lnTo>
                    <a:pt x="15" y="115"/>
                  </a:lnTo>
                  <a:lnTo>
                    <a:pt x="7" y="103"/>
                  </a:lnTo>
                  <a:lnTo>
                    <a:pt x="0" y="88"/>
                  </a:lnTo>
                  <a:lnTo>
                    <a:pt x="0" y="75"/>
                  </a:lnTo>
                  <a:lnTo>
                    <a:pt x="0" y="59"/>
                  </a:lnTo>
                  <a:lnTo>
                    <a:pt x="7" y="44"/>
                  </a:lnTo>
                  <a:lnTo>
                    <a:pt x="15" y="31"/>
                  </a:lnTo>
                  <a:lnTo>
                    <a:pt x="28" y="21"/>
                  </a:lnTo>
                  <a:lnTo>
                    <a:pt x="41" y="11"/>
                  </a:lnTo>
                  <a:lnTo>
                    <a:pt x="59" y="4"/>
                  </a:lnTo>
                  <a:lnTo>
                    <a:pt x="77" y="0"/>
                  </a:lnTo>
                  <a:lnTo>
                    <a:pt x="99" y="0"/>
                  </a:lnTo>
                  <a:lnTo>
                    <a:pt x="117" y="0"/>
                  </a:lnTo>
                  <a:lnTo>
                    <a:pt x="135" y="4"/>
                  </a:lnTo>
                  <a:lnTo>
                    <a:pt x="151" y="11"/>
                  </a:lnTo>
                  <a:lnTo>
                    <a:pt x="166" y="21"/>
                  </a:lnTo>
                  <a:lnTo>
                    <a:pt x="178" y="31"/>
                  </a:lnTo>
                  <a:lnTo>
                    <a:pt x="188" y="44"/>
                  </a:lnTo>
                  <a:lnTo>
                    <a:pt x="193" y="59"/>
                  </a:lnTo>
                  <a:lnTo>
                    <a:pt x="196" y="75"/>
                  </a:lnTo>
                  <a:lnTo>
                    <a:pt x="193" y="88"/>
                  </a:lnTo>
                  <a:lnTo>
                    <a:pt x="188" y="103"/>
                  </a:lnTo>
                  <a:lnTo>
                    <a:pt x="178" y="115"/>
                  </a:lnTo>
                  <a:lnTo>
                    <a:pt x="166" y="126"/>
                  </a:lnTo>
                  <a:lnTo>
                    <a:pt x="151" y="134"/>
                  </a:lnTo>
                  <a:lnTo>
                    <a:pt x="135" y="141"/>
                  </a:lnTo>
                  <a:lnTo>
                    <a:pt x="117" y="144"/>
                  </a:lnTo>
                  <a:lnTo>
                    <a:pt x="99" y="148"/>
                  </a:lnTo>
                  <a:close/>
                </a:path>
              </a:pathLst>
            </a:custGeom>
            <a:solidFill>
              <a:srgbClr val="FF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3" name="Freeform 131"/>
            <p:cNvSpPr>
              <a:spLocks/>
            </p:cNvSpPr>
            <p:nvPr/>
          </p:nvSpPr>
          <p:spPr bwMode="auto">
            <a:xfrm>
              <a:off x="5098" y="3062"/>
              <a:ext cx="105" cy="78"/>
            </a:xfrm>
            <a:custGeom>
              <a:avLst/>
              <a:gdLst>
                <a:gd name="T0" fmla="*/ 95 w 188"/>
                <a:gd name="T1" fmla="*/ 140 h 140"/>
                <a:gd name="T2" fmla="*/ 76 w 188"/>
                <a:gd name="T3" fmla="*/ 136 h 140"/>
                <a:gd name="T4" fmla="*/ 58 w 188"/>
                <a:gd name="T5" fmla="*/ 133 h 140"/>
                <a:gd name="T6" fmla="*/ 41 w 188"/>
                <a:gd name="T7" fmla="*/ 126 h 140"/>
                <a:gd name="T8" fmla="*/ 28 w 188"/>
                <a:gd name="T9" fmla="*/ 118 h 140"/>
                <a:gd name="T10" fmla="*/ 15 w 188"/>
                <a:gd name="T11" fmla="*/ 107 h 140"/>
                <a:gd name="T12" fmla="*/ 7 w 188"/>
                <a:gd name="T13" fmla="*/ 97 h 140"/>
                <a:gd name="T14" fmla="*/ 0 w 188"/>
                <a:gd name="T15" fmla="*/ 84 h 140"/>
                <a:gd name="T16" fmla="*/ 0 w 188"/>
                <a:gd name="T17" fmla="*/ 71 h 140"/>
                <a:gd name="T18" fmla="*/ 0 w 188"/>
                <a:gd name="T19" fmla="*/ 56 h 140"/>
                <a:gd name="T20" fmla="*/ 7 w 188"/>
                <a:gd name="T21" fmla="*/ 43 h 140"/>
                <a:gd name="T22" fmla="*/ 15 w 188"/>
                <a:gd name="T23" fmla="*/ 29 h 140"/>
                <a:gd name="T24" fmla="*/ 28 w 188"/>
                <a:gd name="T25" fmla="*/ 20 h 140"/>
                <a:gd name="T26" fmla="*/ 41 w 188"/>
                <a:gd name="T27" fmla="*/ 10 h 140"/>
                <a:gd name="T28" fmla="*/ 58 w 188"/>
                <a:gd name="T29" fmla="*/ 5 h 140"/>
                <a:gd name="T30" fmla="*/ 76 w 188"/>
                <a:gd name="T31" fmla="*/ 0 h 140"/>
                <a:gd name="T32" fmla="*/ 95 w 188"/>
                <a:gd name="T33" fmla="*/ 0 h 140"/>
                <a:gd name="T34" fmla="*/ 112 w 188"/>
                <a:gd name="T35" fmla="*/ 0 h 140"/>
                <a:gd name="T36" fmla="*/ 130 w 188"/>
                <a:gd name="T37" fmla="*/ 5 h 140"/>
                <a:gd name="T38" fmla="*/ 145 w 188"/>
                <a:gd name="T39" fmla="*/ 10 h 140"/>
                <a:gd name="T40" fmla="*/ 160 w 188"/>
                <a:gd name="T41" fmla="*/ 20 h 140"/>
                <a:gd name="T42" fmla="*/ 170 w 188"/>
                <a:gd name="T43" fmla="*/ 29 h 140"/>
                <a:gd name="T44" fmla="*/ 179 w 188"/>
                <a:gd name="T45" fmla="*/ 43 h 140"/>
                <a:gd name="T46" fmla="*/ 184 w 188"/>
                <a:gd name="T47" fmla="*/ 56 h 140"/>
                <a:gd name="T48" fmla="*/ 188 w 188"/>
                <a:gd name="T49" fmla="*/ 71 h 140"/>
                <a:gd name="T50" fmla="*/ 184 w 188"/>
                <a:gd name="T51" fmla="*/ 84 h 140"/>
                <a:gd name="T52" fmla="*/ 179 w 188"/>
                <a:gd name="T53" fmla="*/ 97 h 140"/>
                <a:gd name="T54" fmla="*/ 170 w 188"/>
                <a:gd name="T55" fmla="*/ 107 h 140"/>
                <a:gd name="T56" fmla="*/ 160 w 188"/>
                <a:gd name="T57" fmla="*/ 118 h 140"/>
                <a:gd name="T58" fmla="*/ 145 w 188"/>
                <a:gd name="T59" fmla="*/ 126 h 140"/>
                <a:gd name="T60" fmla="*/ 130 w 188"/>
                <a:gd name="T61" fmla="*/ 133 h 140"/>
                <a:gd name="T62" fmla="*/ 112 w 188"/>
                <a:gd name="T63" fmla="*/ 136 h 140"/>
                <a:gd name="T64" fmla="*/ 95 w 188"/>
                <a:gd name="T6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" h="140">
                  <a:moveTo>
                    <a:pt x="95" y="140"/>
                  </a:moveTo>
                  <a:lnTo>
                    <a:pt x="76" y="136"/>
                  </a:lnTo>
                  <a:lnTo>
                    <a:pt x="58" y="133"/>
                  </a:lnTo>
                  <a:lnTo>
                    <a:pt x="41" y="126"/>
                  </a:lnTo>
                  <a:lnTo>
                    <a:pt x="28" y="118"/>
                  </a:lnTo>
                  <a:lnTo>
                    <a:pt x="15" y="107"/>
                  </a:lnTo>
                  <a:lnTo>
                    <a:pt x="7" y="97"/>
                  </a:lnTo>
                  <a:lnTo>
                    <a:pt x="0" y="84"/>
                  </a:lnTo>
                  <a:lnTo>
                    <a:pt x="0" y="71"/>
                  </a:lnTo>
                  <a:lnTo>
                    <a:pt x="0" y="56"/>
                  </a:lnTo>
                  <a:lnTo>
                    <a:pt x="7" y="43"/>
                  </a:lnTo>
                  <a:lnTo>
                    <a:pt x="15" y="29"/>
                  </a:lnTo>
                  <a:lnTo>
                    <a:pt x="28" y="20"/>
                  </a:lnTo>
                  <a:lnTo>
                    <a:pt x="41" y="10"/>
                  </a:lnTo>
                  <a:lnTo>
                    <a:pt x="58" y="5"/>
                  </a:lnTo>
                  <a:lnTo>
                    <a:pt x="76" y="0"/>
                  </a:lnTo>
                  <a:lnTo>
                    <a:pt x="95" y="0"/>
                  </a:lnTo>
                  <a:lnTo>
                    <a:pt x="112" y="0"/>
                  </a:lnTo>
                  <a:lnTo>
                    <a:pt x="130" y="5"/>
                  </a:lnTo>
                  <a:lnTo>
                    <a:pt x="145" y="10"/>
                  </a:lnTo>
                  <a:lnTo>
                    <a:pt x="160" y="20"/>
                  </a:lnTo>
                  <a:lnTo>
                    <a:pt x="170" y="29"/>
                  </a:lnTo>
                  <a:lnTo>
                    <a:pt x="179" y="43"/>
                  </a:lnTo>
                  <a:lnTo>
                    <a:pt x="184" y="56"/>
                  </a:lnTo>
                  <a:lnTo>
                    <a:pt x="188" y="71"/>
                  </a:lnTo>
                  <a:lnTo>
                    <a:pt x="184" y="84"/>
                  </a:lnTo>
                  <a:lnTo>
                    <a:pt x="179" y="97"/>
                  </a:lnTo>
                  <a:lnTo>
                    <a:pt x="170" y="107"/>
                  </a:lnTo>
                  <a:lnTo>
                    <a:pt x="160" y="118"/>
                  </a:lnTo>
                  <a:lnTo>
                    <a:pt x="145" y="126"/>
                  </a:lnTo>
                  <a:lnTo>
                    <a:pt x="130" y="133"/>
                  </a:lnTo>
                  <a:lnTo>
                    <a:pt x="112" y="136"/>
                  </a:lnTo>
                  <a:lnTo>
                    <a:pt x="95" y="140"/>
                  </a:lnTo>
                  <a:close/>
                </a:path>
              </a:pathLst>
            </a:custGeom>
            <a:solidFill>
              <a:srgbClr val="FFFA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4" name="Freeform 132"/>
            <p:cNvSpPr>
              <a:spLocks/>
            </p:cNvSpPr>
            <p:nvPr/>
          </p:nvSpPr>
          <p:spPr bwMode="auto">
            <a:xfrm>
              <a:off x="5103" y="3064"/>
              <a:ext cx="97" cy="72"/>
            </a:xfrm>
            <a:custGeom>
              <a:avLst/>
              <a:gdLst>
                <a:gd name="T0" fmla="*/ 87 w 175"/>
                <a:gd name="T1" fmla="*/ 132 h 132"/>
                <a:gd name="T2" fmla="*/ 68 w 175"/>
                <a:gd name="T3" fmla="*/ 128 h 132"/>
                <a:gd name="T4" fmla="*/ 53 w 175"/>
                <a:gd name="T5" fmla="*/ 125 h 132"/>
                <a:gd name="T6" fmla="*/ 37 w 175"/>
                <a:gd name="T7" fmla="*/ 119 h 132"/>
                <a:gd name="T8" fmla="*/ 25 w 175"/>
                <a:gd name="T9" fmla="*/ 112 h 132"/>
                <a:gd name="T10" fmla="*/ 13 w 175"/>
                <a:gd name="T11" fmla="*/ 100 h 132"/>
                <a:gd name="T12" fmla="*/ 7 w 175"/>
                <a:gd name="T13" fmla="*/ 91 h 132"/>
                <a:gd name="T14" fmla="*/ 0 w 175"/>
                <a:gd name="T15" fmla="*/ 77 h 132"/>
                <a:gd name="T16" fmla="*/ 0 w 175"/>
                <a:gd name="T17" fmla="*/ 66 h 132"/>
                <a:gd name="T18" fmla="*/ 0 w 175"/>
                <a:gd name="T19" fmla="*/ 51 h 132"/>
                <a:gd name="T20" fmla="*/ 7 w 175"/>
                <a:gd name="T21" fmla="*/ 40 h 132"/>
                <a:gd name="T22" fmla="*/ 13 w 175"/>
                <a:gd name="T23" fmla="*/ 28 h 132"/>
                <a:gd name="T24" fmla="*/ 25 w 175"/>
                <a:gd name="T25" fmla="*/ 18 h 132"/>
                <a:gd name="T26" fmla="*/ 37 w 175"/>
                <a:gd name="T27" fmla="*/ 8 h 132"/>
                <a:gd name="T28" fmla="*/ 53 w 175"/>
                <a:gd name="T29" fmla="*/ 3 h 132"/>
                <a:gd name="T30" fmla="*/ 68 w 175"/>
                <a:gd name="T31" fmla="*/ 0 h 132"/>
                <a:gd name="T32" fmla="*/ 87 w 175"/>
                <a:gd name="T33" fmla="*/ 0 h 132"/>
                <a:gd name="T34" fmla="*/ 104 w 175"/>
                <a:gd name="T35" fmla="*/ 0 h 132"/>
                <a:gd name="T36" fmla="*/ 120 w 175"/>
                <a:gd name="T37" fmla="*/ 3 h 132"/>
                <a:gd name="T38" fmla="*/ 135 w 175"/>
                <a:gd name="T39" fmla="*/ 8 h 132"/>
                <a:gd name="T40" fmla="*/ 148 w 175"/>
                <a:gd name="T41" fmla="*/ 18 h 132"/>
                <a:gd name="T42" fmla="*/ 158 w 175"/>
                <a:gd name="T43" fmla="*/ 28 h 132"/>
                <a:gd name="T44" fmla="*/ 166 w 175"/>
                <a:gd name="T45" fmla="*/ 40 h 132"/>
                <a:gd name="T46" fmla="*/ 171 w 175"/>
                <a:gd name="T47" fmla="*/ 51 h 132"/>
                <a:gd name="T48" fmla="*/ 175 w 175"/>
                <a:gd name="T49" fmla="*/ 66 h 132"/>
                <a:gd name="T50" fmla="*/ 171 w 175"/>
                <a:gd name="T51" fmla="*/ 77 h 132"/>
                <a:gd name="T52" fmla="*/ 166 w 175"/>
                <a:gd name="T53" fmla="*/ 91 h 132"/>
                <a:gd name="T54" fmla="*/ 158 w 175"/>
                <a:gd name="T55" fmla="*/ 100 h 132"/>
                <a:gd name="T56" fmla="*/ 148 w 175"/>
                <a:gd name="T57" fmla="*/ 112 h 132"/>
                <a:gd name="T58" fmla="*/ 135 w 175"/>
                <a:gd name="T59" fmla="*/ 119 h 132"/>
                <a:gd name="T60" fmla="*/ 120 w 175"/>
                <a:gd name="T61" fmla="*/ 125 h 132"/>
                <a:gd name="T62" fmla="*/ 104 w 175"/>
                <a:gd name="T63" fmla="*/ 128 h 132"/>
                <a:gd name="T64" fmla="*/ 87 w 175"/>
                <a:gd name="T65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5" h="132">
                  <a:moveTo>
                    <a:pt x="87" y="132"/>
                  </a:moveTo>
                  <a:lnTo>
                    <a:pt x="68" y="128"/>
                  </a:lnTo>
                  <a:lnTo>
                    <a:pt x="53" y="125"/>
                  </a:lnTo>
                  <a:lnTo>
                    <a:pt x="37" y="119"/>
                  </a:lnTo>
                  <a:lnTo>
                    <a:pt x="25" y="112"/>
                  </a:lnTo>
                  <a:lnTo>
                    <a:pt x="13" y="100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0" y="66"/>
                  </a:lnTo>
                  <a:lnTo>
                    <a:pt x="0" y="51"/>
                  </a:lnTo>
                  <a:lnTo>
                    <a:pt x="7" y="40"/>
                  </a:lnTo>
                  <a:lnTo>
                    <a:pt x="13" y="28"/>
                  </a:lnTo>
                  <a:lnTo>
                    <a:pt x="25" y="18"/>
                  </a:lnTo>
                  <a:lnTo>
                    <a:pt x="37" y="8"/>
                  </a:lnTo>
                  <a:lnTo>
                    <a:pt x="53" y="3"/>
                  </a:lnTo>
                  <a:lnTo>
                    <a:pt x="68" y="0"/>
                  </a:lnTo>
                  <a:lnTo>
                    <a:pt x="87" y="0"/>
                  </a:lnTo>
                  <a:lnTo>
                    <a:pt x="104" y="0"/>
                  </a:lnTo>
                  <a:lnTo>
                    <a:pt x="120" y="3"/>
                  </a:lnTo>
                  <a:lnTo>
                    <a:pt x="135" y="8"/>
                  </a:lnTo>
                  <a:lnTo>
                    <a:pt x="148" y="18"/>
                  </a:lnTo>
                  <a:lnTo>
                    <a:pt x="158" y="28"/>
                  </a:lnTo>
                  <a:lnTo>
                    <a:pt x="166" y="40"/>
                  </a:lnTo>
                  <a:lnTo>
                    <a:pt x="171" y="51"/>
                  </a:lnTo>
                  <a:lnTo>
                    <a:pt x="175" y="66"/>
                  </a:lnTo>
                  <a:lnTo>
                    <a:pt x="171" y="77"/>
                  </a:lnTo>
                  <a:lnTo>
                    <a:pt x="166" y="91"/>
                  </a:lnTo>
                  <a:lnTo>
                    <a:pt x="158" y="100"/>
                  </a:lnTo>
                  <a:lnTo>
                    <a:pt x="148" y="112"/>
                  </a:lnTo>
                  <a:lnTo>
                    <a:pt x="135" y="119"/>
                  </a:lnTo>
                  <a:lnTo>
                    <a:pt x="120" y="125"/>
                  </a:lnTo>
                  <a:lnTo>
                    <a:pt x="104" y="128"/>
                  </a:lnTo>
                  <a:lnTo>
                    <a:pt x="87" y="132"/>
                  </a:lnTo>
                  <a:close/>
                </a:path>
              </a:pathLst>
            </a:custGeom>
            <a:solidFill>
              <a:srgbClr val="FFFB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5" name="Freeform 133"/>
            <p:cNvSpPr>
              <a:spLocks/>
            </p:cNvSpPr>
            <p:nvPr/>
          </p:nvSpPr>
          <p:spPr bwMode="auto">
            <a:xfrm>
              <a:off x="5106" y="3065"/>
              <a:ext cx="93" cy="69"/>
            </a:xfrm>
            <a:custGeom>
              <a:avLst/>
              <a:gdLst>
                <a:gd name="T0" fmla="*/ 82 w 164"/>
                <a:gd name="T1" fmla="*/ 124 h 124"/>
                <a:gd name="T2" fmla="*/ 64 w 164"/>
                <a:gd name="T3" fmla="*/ 120 h 124"/>
                <a:gd name="T4" fmla="*/ 49 w 164"/>
                <a:gd name="T5" fmla="*/ 117 h 124"/>
                <a:gd name="T6" fmla="*/ 34 w 164"/>
                <a:gd name="T7" fmla="*/ 111 h 124"/>
                <a:gd name="T8" fmla="*/ 23 w 164"/>
                <a:gd name="T9" fmla="*/ 106 h 124"/>
                <a:gd name="T10" fmla="*/ 11 w 164"/>
                <a:gd name="T11" fmla="*/ 96 h 124"/>
                <a:gd name="T12" fmla="*/ 5 w 164"/>
                <a:gd name="T13" fmla="*/ 86 h 124"/>
                <a:gd name="T14" fmla="*/ 0 w 164"/>
                <a:gd name="T15" fmla="*/ 74 h 124"/>
                <a:gd name="T16" fmla="*/ 0 w 164"/>
                <a:gd name="T17" fmla="*/ 63 h 124"/>
                <a:gd name="T18" fmla="*/ 0 w 164"/>
                <a:gd name="T19" fmla="*/ 48 h 124"/>
                <a:gd name="T20" fmla="*/ 5 w 164"/>
                <a:gd name="T21" fmla="*/ 37 h 124"/>
                <a:gd name="T22" fmla="*/ 11 w 164"/>
                <a:gd name="T23" fmla="*/ 25 h 124"/>
                <a:gd name="T24" fmla="*/ 23 w 164"/>
                <a:gd name="T25" fmla="*/ 17 h 124"/>
                <a:gd name="T26" fmla="*/ 34 w 164"/>
                <a:gd name="T27" fmla="*/ 9 h 124"/>
                <a:gd name="T28" fmla="*/ 49 w 164"/>
                <a:gd name="T29" fmla="*/ 4 h 124"/>
                <a:gd name="T30" fmla="*/ 64 w 164"/>
                <a:gd name="T31" fmla="*/ 0 h 124"/>
                <a:gd name="T32" fmla="*/ 82 w 164"/>
                <a:gd name="T33" fmla="*/ 0 h 124"/>
                <a:gd name="T34" fmla="*/ 97 w 164"/>
                <a:gd name="T35" fmla="*/ 0 h 124"/>
                <a:gd name="T36" fmla="*/ 113 w 164"/>
                <a:gd name="T37" fmla="*/ 4 h 124"/>
                <a:gd name="T38" fmla="*/ 127 w 164"/>
                <a:gd name="T39" fmla="*/ 9 h 124"/>
                <a:gd name="T40" fmla="*/ 140 w 164"/>
                <a:gd name="T41" fmla="*/ 17 h 124"/>
                <a:gd name="T42" fmla="*/ 148 w 164"/>
                <a:gd name="T43" fmla="*/ 25 h 124"/>
                <a:gd name="T44" fmla="*/ 156 w 164"/>
                <a:gd name="T45" fmla="*/ 37 h 124"/>
                <a:gd name="T46" fmla="*/ 161 w 164"/>
                <a:gd name="T47" fmla="*/ 48 h 124"/>
                <a:gd name="T48" fmla="*/ 164 w 164"/>
                <a:gd name="T49" fmla="*/ 63 h 124"/>
                <a:gd name="T50" fmla="*/ 161 w 164"/>
                <a:gd name="T51" fmla="*/ 74 h 124"/>
                <a:gd name="T52" fmla="*/ 156 w 164"/>
                <a:gd name="T53" fmla="*/ 86 h 124"/>
                <a:gd name="T54" fmla="*/ 148 w 164"/>
                <a:gd name="T55" fmla="*/ 96 h 124"/>
                <a:gd name="T56" fmla="*/ 140 w 164"/>
                <a:gd name="T57" fmla="*/ 106 h 124"/>
                <a:gd name="T58" fmla="*/ 127 w 164"/>
                <a:gd name="T59" fmla="*/ 111 h 124"/>
                <a:gd name="T60" fmla="*/ 113 w 164"/>
                <a:gd name="T61" fmla="*/ 117 h 124"/>
                <a:gd name="T62" fmla="*/ 97 w 164"/>
                <a:gd name="T63" fmla="*/ 120 h 124"/>
                <a:gd name="T64" fmla="*/ 82 w 164"/>
                <a:gd name="T65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" h="124">
                  <a:moveTo>
                    <a:pt x="82" y="124"/>
                  </a:moveTo>
                  <a:lnTo>
                    <a:pt x="64" y="120"/>
                  </a:lnTo>
                  <a:lnTo>
                    <a:pt x="49" y="117"/>
                  </a:lnTo>
                  <a:lnTo>
                    <a:pt x="34" y="111"/>
                  </a:lnTo>
                  <a:lnTo>
                    <a:pt x="23" y="106"/>
                  </a:lnTo>
                  <a:lnTo>
                    <a:pt x="11" y="96"/>
                  </a:lnTo>
                  <a:lnTo>
                    <a:pt x="5" y="86"/>
                  </a:lnTo>
                  <a:lnTo>
                    <a:pt x="0" y="74"/>
                  </a:lnTo>
                  <a:lnTo>
                    <a:pt x="0" y="63"/>
                  </a:lnTo>
                  <a:lnTo>
                    <a:pt x="0" y="48"/>
                  </a:lnTo>
                  <a:lnTo>
                    <a:pt x="5" y="37"/>
                  </a:lnTo>
                  <a:lnTo>
                    <a:pt x="11" y="25"/>
                  </a:lnTo>
                  <a:lnTo>
                    <a:pt x="23" y="17"/>
                  </a:lnTo>
                  <a:lnTo>
                    <a:pt x="34" y="9"/>
                  </a:lnTo>
                  <a:lnTo>
                    <a:pt x="49" y="4"/>
                  </a:lnTo>
                  <a:lnTo>
                    <a:pt x="64" y="0"/>
                  </a:lnTo>
                  <a:lnTo>
                    <a:pt x="82" y="0"/>
                  </a:lnTo>
                  <a:lnTo>
                    <a:pt x="97" y="0"/>
                  </a:lnTo>
                  <a:lnTo>
                    <a:pt x="113" y="4"/>
                  </a:lnTo>
                  <a:lnTo>
                    <a:pt x="127" y="9"/>
                  </a:lnTo>
                  <a:lnTo>
                    <a:pt x="140" y="17"/>
                  </a:lnTo>
                  <a:lnTo>
                    <a:pt x="148" y="25"/>
                  </a:lnTo>
                  <a:lnTo>
                    <a:pt x="156" y="37"/>
                  </a:lnTo>
                  <a:lnTo>
                    <a:pt x="161" y="48"/>
                  </a:lnTo>
                  <a:lnTo>
                    <a:pt x="164" y="63"/>
                  </a:lnTo>
                  <a:lnTo>
                    <a:pt x="161" y="74"/>
                  </a:lnTo>
                  <a:lnTo>
                    <a:pt x="156" y="86"/>
                  </a:lnTo>
                  <a:lnTo>
                    <a:pt x="148" y="96"/>
                  </a:lnTo>
                  <a:lnTo>
                    <a:pt x="140" y="106"/>
                  </a:lnTo>
                  <a:lnTo>
                    <a:pt x="127" y="111"/>
                  </a:lnTo>
                  <a:lnTo>
                    <a:pt x="113" y="117"/>
                  </a:lnTo>
                  <a:lnTo>
                    <a:pt x="97" y="120"/>
                  </a:lnTo>
                  <a:lnTo>
                    <a:pt x="82" y="124"/>
                  </a:lnTo>
                  <a:close/>
                </a:path>
              </a:pathLst>
            </a:custGeom>
            <a:solidFill>
              <a:srgbClr val="FFFBF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6" name="Freeform 134"/>
            <p:cNvSpPr>
              <a:spLocks/>
            </p:cNvSpPr>
            <p:nvPr/>
          </p:nvSpPr>
          <p:spPr bwMode="auto">
            <a:xfrm>
              <a:off x="5111" y="3067"/>
              <a:ext cx="84" cy="64"/>
            </a:xfrm>
            <a:custGeom>
              <a:avLst/>
              <a:gdLst>
                <a:gd name="T0" fmla="*/ 78 w 153"/>
                <a:gd name="T1" fmla="*/ 115 h 115"/>
                <a:gd name="T2" fmla="*/ 61 w 153"/>
                <a:gd name="T3" fmla="*/ 113 h 115"/>
                <a:gd name="T4" fmla="*/ 47 w 153"/>
                <a:gd name="T5" fmla="*/ 110 h 115"/>
                <a:gd name="T6" fmla="*/ 32 w 153"/>
                <a:gd name="T7" fmla="*/ 103 h 115"/>
                <a:gd name="T8" fmla="*/ 22 w 153"/>
                <a:gd name="T9" fmla="*/ 97 h 115"/>
                <a:gd name="T10" fmla="*/ 12 w 153"/>
                <a:gd name="T11" fmla="*/ 87 h 115"/>
                <a:gd name="T12" fmla="*/ 5 w 153"/>
                <a:gd name="T13" fmla="*/ 79 h 115"/>
                <a:gd name="T14" fmla="*/ 0 w 153"/>
                <a:gd name="T15" fmla="*/ 67 h 115"/>
                <a:gd name="T16" fmla="*/ 0 w 153"/>
                <a:gd name="T17" fmla="*/ 57 h 115"/>
                <a:gd name="T18" fmla="*/ 0 w 153"/>
                <a:gd name="T19" fmla="*/ 44 h 115"/>
                <a:gd name="T20" fmla="*/ 5 w 153"/>
                <a:gd name="T21" fmla="*/ 34 h 115"/>
                <a:gd name="T22" fmla="*/ 12 w 153"/>
                <a:gd name="T23" fmla="*/ 23 h 115"/>
                <a:gd name="T24" fmla="*/ 22 w 153"/>
                <a:gd name="T25" fmla="*/ 16 h 115"/>
                <a:gd name="T26" fmla="*/ 32 w 153"/>
                <a:gd name="T27" fmla="*/ 8 h 115"/>
                <a:gd name="T28" fmla="*/ 47 w 153"/>
                <a:gd name="T29" fmla="*/ 3 h 115"/>
                <a:gd name="T30" fmla="*/ 61 w 153"/>
                <a:gd name="T31" fmla="*/ 0 h 115"/>
                <a:gd name="T32" fmla="*/ 78 w 153"/>
                <a:gd name="T33" fmla="*/ 0 h 115"/>
                <a:gd name="T34" fmla="*/ 91 w 153"/>
                <a:gd name="T35" fmla="*/ 0 h 115"/>
                <a:gd name="T36" fmla="*/ 106 w 153"/>
                <a:gd name="T37" fmla="*/ 3 h 115"/>
                <a:gd name="T38" fmla="*/ 119 w 153"/>
                <a:gd name="T39" fmla="*/ 8 h 115"/>
                <a:gd name="T40" fmla="*/ 130 w 153"/>
                <a:gd name="T41" fmla="*/ 16 h 115"/>
                <a:gd name="T42" fmla="*/ 139 w 153"/>
                <a:gd name="T43" fmla="*/ 23 h 115"/>
                <a:gd name="T44" fmla="*/ 147 w 153"/>
                <a:gd name="T45" fmla="*/ 34 h 115"/>
                <a:gd name="T46" fmla="*/ 150 w 153"/>
                <a:gd name="T47" fmla="*/ 44 h 115"/>
                <a:gd name="T48" fmla="*/ 153 w 153"/>
                <a:gd name="T49" fmla="*/ 57 h 115"/>
                <a:gd name="T50" fmla="*/ 150 w 153"/>
                <a:gd name="T51" fmla="*/ 67 h 115"/>
                <a:gd name="T52" fmla="*/ 147 w 153"/>
                <a:gd name="T53" fmla="*/ 79 h 115"/>
                <a:gd name="T54" fmla="*/ 139 w 153"/>
                <a:gd name="T55" fmla="*/ 87 h 115"/>
                <a:gd name="T56" fmla="*/ 130 w 153"/>
                <a:gd name="T57" fmla="*/ 97 h 115"/>
                <a:gd name="T58" fmla="*/ 119 w 153"/>
                <a:gd name="T59" fmla="*/ 103 h 115"/>
                <a:gd name="T60" fmla="*/ 106 w 153"/>
                <a:gd name="T61" fmla="*/ 110 h 115"/>
                <a:gd name="T62" fmla="*/ 91 w 153"/>
                <a:gd name="T63" fmla="*/ 113 h 115"/>
                <a:gd name="T64" fmla="*/ 78 w 153"/>
                <a:gd name="T65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3" h="115">
                  <a:moveTo>
                    <a:pt x="78" y="115"/>
                  </a:moveTo>
                  <a:lnTo>
                    <a:pt x="61" y="113"/>
                  </a:lnTo>
                  <a:lnTo>
                    <a:pt x="47" y="110"/>
                  </a:lnTo>
                  <a:lnTo>
                    <a:pt x="32" y="103"/>
                  </a:lnTo>
                  <a:lnTo>
                    <a:pt x="22" y="97"/>
                  </a:lnTo>
                  <a:lnTo>
                    <a:pt x="12" y="87"/>
                  </a:lnTo>
                  <a:lnTo>
                    <a:pt x="5" y="79"/>
                  </a:lnTo>
                  <a:lnTo>
                    <a:pt x="0" y="67"/>
                  </a:lnTo>
                  <a:lnTo>
                    <a:pt x="0" y="57"/>
                  </a:lnTo>
                  <a:lnTo>
                    <a:pt x="0" y="44"/>
                  </a:lnTo>
                  <a:lnTo>
                    <a:pt x="5" y="34"/>
                  </a:lnTo>
                  <a:lnTo>
                    <a:pt x="12" y="23"/>
                  </a:lnTo>
                  <a:lnTo>
                    <a:pt x="22" y="16"/>
                  </a:lnTo>
                  <a:lnTo>
                    <a:pt x="32" y="8"/>
                  </a:lnTo>
                  <a:lnTo>
                    <a:pt x="47" y="3"/>
                  </a:lnTo>
                  <a:lnTo>
                    <a:pt x="61" y="0"/>
                  </a:lnTo>
                  <a:lnTo>
                    <a:pt x="78" y="0"/>
                  </a:lnTo>
                  <a:lnTo>
                    <a:pt x="91" y="0"/>
                  </a:lnTo>
                  <a:lnTo>
                    <a:pt x="106" y="3"/>
                  </a:lnTo>
                  <a:lnTo>
                    <a:pt x="119" y="8"/>
                  </a:lnTo>
                  <a:lnTo>
                    <a:pt x="130" y="16"/>
                  </a:lnTo>
                  <a:lnTo>
                    <a:pt x="139" y="23"/>
                  </a:lnTo>
                  <a:lnTo>
                    <a:pt x="147" y="34"/>
                  </a:lnTo>
                  <a:lnTo>
                    <a:pt x="150" y="44"/>
                  </a:lnTo>
                  <a:lnTo>
                    <a:pt x="153" y="57"/>
                  </a:lnTo>
                  <a:lnTo>
                    <a:pt x="150" y="67"/>
                  </a:lnTo>
                  <a:lnTo>
                    <a:pt x="147" y="79"/>
                  </a:lnTo>
                  <a:lnTo>
                    <a:pt x="139" y="87"/>
                  </a:lnTo>
                  <a:lnTo>
                    <a:pt x="130" y="97"/>
                  </a:lnTo>
                  <a:lnTo>
                    <a:pt x="119" y="103"/>
                  </a:lnTo>
                  <a:lnTo>
                    <a:pt x="106" y="110"/>
                  </a:lnTo>
                  <a:lnTo>
                    <a:pt x="91" y="113"/>
                  </a:lnTo>
                  <a:lnTo>
                    <a:pt x="78" y="115"/>
                  </a:lnTo>
                  <a:close/>
                </a:path>
              </a:pathLst>
            </a:custGeom>
            <a:solidFill>
              <a:srgbClr val="FFFCF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7" name="Freeform 135"/>
            <p:cNvSpPr>
              <a:spLocks/>
            </p:cNvSpPr>
            <p:nvPr/>
          </p:nvSpPr>
          <p:spPr bwMode="auto">
            <a:xfrm>
              <a:off x="5114" y="3068"/>
              <a:ext cx="80" cy="60"/>
            </a:xfrm>
            <a:custGeom>
              <a:avLst/>
              <a:gdLst>
                <a:gd name="T0" fmla="*/ 72 w 143"/>
                <a:gd name="T1" fmla="*/ 107 h 107"/>
                <a:gd name="T2" fmla="*/ 56 w 143"/>
                <a:gd name="T3" fmla="*/ 105 h 107"/>
                <a:gd name="T4" fmla="*/ 43 w 143"/>
                <a:gd name="T5" fmla="*/ 102 h 107"/>
                <a:gd name="T6" fmla="*/ 30 w 143"/>
                <a:gd name="T7" fmla="*/ 95 h 107"/>
                <a:gd name="T8" fmla="*/ 20 w 143"/>
                <a:gd name="T9" fmla="*/ 90 h 107"/>
                <a:gd name="T10" fmla="*/ 10 w 143"/>
                <a:gd name="T11" fmla="*/ 81 h 107"/>
                <a:gd name="T12" fmla="*/ 5 w 143"/>
                <a:gd name="T13" fmla="*/ 72 h 107"/>
                <a:gd name="T14" fmla="*/ 0 w 143"/>
                <a:gd name="T15" fmla="*/ 62 h 107"/>
                <a:gd name="T16" fmla="*/ 0 w 143"/>
                <a:gd name="T17" fmla="*/ 53 h 107"/>
                <a:gd name="T18" fmla="*/ 0 w 143"/>
                <a:gd name="T19" fmla="*/ 41 h 107"/>
                <a:gd name="T20" fmla="*/ 5 w 143"/>
                <a:gd name="T21" fmla="*/ 31 h 107"/>
                <a:gd name="T22" fmla="*/ 10 w 143"/>
                <a:gd name="T23" fmla="*/ 21 h 107"/>
                <a:gd name="T24" fmla="*/ 20 w 143"/>
                <a:gd name="T25" fmla="*/ 15 h 107"/>
                <a:gd name="T26" fmla="*/ 30 w 143"/>
                <a:gd name="T27" fmla="*/ 7 h 107"/>
                <a:gd name="T28" fmla="*/ 43 w 143"/>
                <a:gd name="T29" fmla="*/ 3 h 107"/>
                <a:gd name="T30" fmla="*/ 56 w 143"/>
                <a:gd name="T31" fmla="*/ 0 h 107"/>
                <a:gd name="T32" fmla="*/ 72 w 143"/>
                <a:gd name="T33" fmla="*/ 0 h 107"/>
                <a:gd name="T34" fmla="*/ 86 w 143"/>
                <a:gd name="T35" fmla="*/ 0 h 107"/>
                <a:gd name="T36" fmla="*/ 99 w 143"/>
                <a:gd name="T37" fmla="*/ 3 h 107"/>
                <a:gd name="T38" fmla="*/ 110 w 143"/>
                <a:gd name="T39" fmla="*/ 7 h 107"/>
                <a:gd name="T40" fmla="*/ 122 w 143"/>
                <a:gd name="T41" fmla="*/ 15 h 107"/>
                <a:gd name="T42" fmla="*/ 130 w 143"/>
                <a:gd name="T43" fmla="*/ 21 h 107"/>
                <a:gd name="T44" fmla="*/ 137 w 143"/>
                <a:gd name="T45" fmla="*/ 31 h 107"/>
                <a:gd name="T46" fmla="*/ 140 w 143"/>
                <a:gd name="T47" fmla="*/ 41 h 107"/>
                <a:gd name="T48" fmla="*/ 143 w 143"/>
                <a:gd name="T49" fmla="*/ 53 h 107"/>
                <a:gd name="T50" fmla="*/ 140 w 143"/>
                <a:gd name="T51" fmla="*/ 62 h 107"/>
                <a:gd name="T52" fmla="*/ 137 w 143"/>
                <a:gd name="T53" fmla="*/ 72 h 107"/>
                <a:gd name="T54" fmla="*/ 130 w 143"/>
                <a:gd name="T55" fmla="*/ 81 h 107"/>
                <a:gd name="T56" fmla="*/ 122 w 143"/>
                <a:gd name="T57" fmla="*/ 90 h 107"/>
                <a:gd name="T58" fmla="*/ 110 w 143"/>
                <a:gd name="T59" fmla="*/ 95 h 107"/>
                <a:gd name="T60" fmla="*/ 99 w 143"/>
                <a:gd name="T61" fmla="*/ 102 h 107"/>
                <a:gd name="T62" fmla="*/ 86 w 143"/>
                <a:gd name="T63" fmla="*/ 105 h 107"/>
                <a:gd name="T64" fmla="*/ 72 w 143"/>
                <a:gd name="T65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3" h="107">
                  <a:moveTo>
                    <a:pt x="72" y="107"/>
                  </a:moveTo>
                  <a:lnTo>
                    <a:pt x="56" y="105"/>
                  </a:lnTo>
                  <a:lnTo>
                    <a:pt x="43" y="102"/>
                  </a:lnTo>
                  <a:lnTo>
                    <a:pt x="30" y="95"/>
                  </a:lnTo>
                  <a:lnTo>
                    <a:pt x="20" y="90"/>
                  </a:lnTo>
                  <a:lnTo>
                    <a:pt x="10" y="81"/>
                  </a:lnTo>
                  <a:lnTo>
                    <a:pt x="5" y="72"/>
                  </a:lnTo>
                  <a:lnTo>
                    <a:pt x="0" y="62"/>
                  </a:lnTo>
                  <a:lnTo>
                    <a:pt x="0" y="53"/>
                  </a:lnTo>
                  <a:lnTo>
                    <a:pt x="0" y="41"/>
                  </a:lnTo>
                  <a:lnTo>
                    <a:pt x="5" y="31"/>
                  </a:lnTo>
                  <a:lnTo>
                    <a:pt x="10" y="21"/>
                  </a:lnTo>
                  <a:lnTo>
                    <a:pt x="20" y="15"/>
                  </a:lnTo>
                  <a:lnTo>
                    <a:pt x="30" y="7"/>
                  </a:lnTo>
                  <a:lnTo>
                    <a:pt x="43" y="3"/>
                  </a:lnTo>
                  <a:lnTo>
                    <a:pt x="56" y="0"/>
                  </a:lnTo>
                  <a:lnTo>
                    <a:pt x="72" y="0"/>
                  </a:lnTo>
                  <a:lnTo>
                    <a:pt x="86" y="0"/>
                  </a:lnTo>
                  <a:lnTo>
                    <a:pt x="99" y="3"/>
                  </a:lnTo>
                  <a:lnTo>
                    <a:pt x="110" y="7"/>
                  </a:lnTo>
                  <a:lnTo>
                    <a:pt x="122" y="15"/>
                  </a:lnTo>
                  <a:lnTo>
                    <a:pt x="130" y="21"/>
                  </a:lnTo>
                  <a:lnTo>
                    <a:pt x="137" y="31"/>
                  </a:lnTo>
                  <a:lnTo>
                    <a:pt x="140" y="41"/>
                  </a:lnTo>
                  <a:lnTo>
                    <a:pt x="143" y="53"/>
                  </a:lnTo>
                  <a:lnTo>
                    <a:pt x="140" y="62"/>
                  </a:lnTo>
                  <a:lnTo>
                    <a:pt x="137" y="72"/>
                  </a:lnTo>
                  <a:lnTo>
                    <a:pt x="130" y="81"/>
                  </a:lnTo>
                  <a:lnTo>
                    <a:pt x="122" y="90"/>
                  </a:lnTo>
                  <a:lnTo>
                    <a:pt x="110" y="95"/>
                  </a:lnTo>
                  <a:lnTo>
                    <a:pt x="99" y="102"/>
                  </a:lnTo>
                  <a:lnTo>
                    <a:pt x="86" y="105"/>
                  </a:lnTo>
                  <a:lnTo>
                    <a:pt x="72" y="107"/>
                  </a:lnTo>
                  <a:close/>
                </a:path>
              </a:pathLst>
            </a:custGeom>
            <a:solidFill>
              <a:srgbClr val="FFFCF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8" name="Freeform 136"/>
            <p:cNvSpPr>
              <a:spLocks/>
            </p:cNvSpPr>
            <p:nvPr/>
          </p:nvSpPr>
          <p:spPr bwMode="auto">
            <a:xfrm>
              <a:off x="5118" y="3070"/>
              <a:ext cx="73" cy="55"/>
            </a:xfrm>
            <a:custGeom>
              <a:avLst/>
              <a:gdLst>
                <a:gd name="T0" fmla="*/ 66 w 130"/>
                <a:gd name="T1" fmla="*/ 97 h 97"/>
                <a:gd name="T2" fmla="*/ 51 w 130"/>
                <a:gd name="T3" fmla="*/ 96 h 97"/>
                <a:gd name="T4" fmla="*/ 38 w 130"/>
                <a:gd name="T5" fmla="*/ 92 h 97"/>
                <a:gd name="T6" fmla="*/ 27 w 130"/>
                <a:gd name="T7" fmla="*/ 87 h 97"/>
                <a:gd name="T8" fmla="*/ 18 w 130"/>
                <a:gd name="T9" fmla="*/ 83 h 97"/>
                <a:gd name="T10" fmla="*/ 9 w 130"/>
                <a:gd name="T11" fmla="*/ 74 h 97"/>
                <a:gd name="T12" fmla="*/ 4 w 130"/>
                <a:gd name="T13" fmla="*/ 66 h 97"/>
                <a:gd name="T14" fmla="*/ 0 w 130"/>
                <a:gd name="T15" fmla="*/ 56 h 97"/>
                <a:gd name="T16" fmla="*/ 0 w 130"/>
                <a:gd name="T17" fmla="*/ 48 h 97"/>
                <a:gd name="T18" fmla="*/ 0 w 130"/>
                <a:gd name="T19" fmla="*/ 36 h 97"/>
                <a:gd name="T20" fmla="*/ 4 w 130"/>
                <a:gd name="T21" fmla="*/ 28 h 97"/>
                <a:gd name="T22" fmla="*/ 9 w 130"/>
                <a:gd name="T23" fmla="*/ 18 h 97"/>
                <a:gd name="T24" fmla="*/ 18 w 130"/>
                <a:gd name="T25" fmla="*/ 13 h 97"/>
                <a:gd name="T26" fmla="*/ 27 w 130"/>
                <a:gd name="T27" fmla="*/ 7 h 97"/>
                <a:gd name="T28" fmla="*/ 38 w 130"/>
                <a:gd name="T29" fmla="*/ 4 h 97"/>
                <a:gd name="T30" fmla="*/ 51 w 130"/>
                <a:gd name="T31" fmla="*/ 0 h 97"/>
                <a:gd name="T32" fmla="*/ 66 w 130"/>
                <a:gd name="T33" fmla="*/ 0 h 97"/>
                <a:gd name="T34" fmla="*/ 78 w 130"/>
                <a:gd name="T35" fmla="*/ 0 h 97"/>
                <a:gd name="T36" fmla="*/ 91 w 130"/>
                <a:gd name="T37" fmla="*/ 4 h 97"/>
                <a:gd name="T38" fmla="*/ 101 w 130"/>
                <a:gd name="T39" fmla="*/ 7 h 97"/>
                <a:gd name="T40" fmla="*/ 110 w 130"/>
                <a:gd name="T41" fmla="*/ 13 h 97"/>
                <a:gd name="T42" fmla="*/ 117 w 130"/>
                <a:gd name="T43" fmla="*/ 18 h 97"/>
                <a:gd name="T44" fmla="*/ 124 w 130"/>
                <a:gd name="T45" fmla="*/ 28 h 97"/>
                <a:gd name="T46" fmla="*/ 127 w 130"/>
                <a:gd name="T47" fmla="*/ 36 h 97"/>
                <a:gd name="T48" fmla="*/ 130 w 130"/>
                <a:gd name="T49" fmla="*/ 48 h 97"/>
                <a:gd name="T50" fmla="*/ 127 w 130"/>
                <a:gd name="T51" fmla="*/ 56 h 97"/>
                <a:gd name="T52" fmla="*/ 124 w 130"/>
                <a:gd name="T53" fmla="*/ 66 h 97"/>
                <a:gd name="T54" fmla="*/ 117 w 130"/>
                <a:gd name="T55" fmla="*/ 74 h 97"/>
                <a:gd name="T56" fmla="*/ 110 w 130"/>
                <a:gd name="T57" fmla="*/ 83 h 97"/>
                <a:gd name="T58" fmla="*/ 101 w 130"/>
                <a:gd name="T59" fmla="*/ 87 h 97"/>
                <a:gd name="T60" fmla="*/ 91 w 130"/>
                <a:gd name="T61" fmla="*/ 92 h 97"/>
                <a:gd name="T62" fmla="*/ 78 w 130"/>
                <a:gd name="T63" fmla="*/ 96 h 97"/>
                <a:gd name="T64" fmla="*/ 66 w 130"/>
                <a:gd name="T65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0" h="97">
                  <a:moveTo>
                    <a:pt x="66" y="97"/>
                  </a:moveTo>
                  <a:lnTo>
                    <a:pt x="51" y="96"/>
                  </a:lnTo>
                  <a:lnTo>
                    <a:pt x="38" y="92"/>
                  </a:lnTo>
                  <a:lnTo>
                    <a:pt x="27" y="87"/>
                  </a:lnTo>
                  <a:lnTo>
                    <a:pt x="18" y="83"/>
                  </a:lnTo>
                  <a:lnTo>
                    <a:pt x="9" y="74"/>
                  </a:lnTo>
                  <a:lnTo>
                    <a:pt x="4" y="66"/>
                  </a:lnTo>
                  <a:lnTo>
                    <a:pt x="0" y="56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4" y="28"/>
                  </a:lnTo>
                  <a:lnTo>
                    <a:pt x="9" y="18"/>
                  </a:lnTo>
                  <a:lnTo>
                    <a:pt x="18" y="13"/>
                  </a:lnTo>
                  <a:lnTo>
                    <a:pt x="27" y="7"/>
                  </a:lnTo>
                  <a:lnTo>
                    <a:pt x="38" y="4"/>
                  </a:lnTo>
                  <a:lnTo>
                    <a:pt x="51" y="0"/>
                  </a:lnTo>
                  <a:lnTo>
                    <a:pt x="66" y="0"/>
                  </a:lnTo>
                  <a:lnTo>
                    <a:pt x="78" y="0"/>
                  </a:lnTo>
                  <a:lnTo>
                    <a:pt x="91" y="4"/>
                  </a:lnTo>
                  <a:lnTo>
                    <a:pt x="101" y="7"/>
                  </a:lnTo>
                  <a:lnTo>
                    <a:pt x="110" y="13"/>
                  </a:lnTo>
                  <a:lnTo>
                    <a:pt x="117" y="18"/>
                  </a:lnTo>
                  <a:lnTo>
                    <a:pt x="124" y="28"/>
                  </a:lnTo>
                  <a:lnTo>
                    <a:pt x="127" y="36"/>
                  </a:lnTo>
                  <a:lnTo>
                    <a:pt x="130" y="48"/>
                  </a:lnTo>
                  <a:lnTo>
                    <a:pt x="127" y="56"/>
                  </a:lnTo>
                  <a:lnTo>
                    <a:pt x="124" y="66"/>
                  </a:lnTo>
                  <a:lnTo>
                    <a:pt x="117" y="74"/>
                  </a:lnTo>
                  <a:lnTo>
                    <a:pt x="110" y="83"/>
                  </a:lnTo>
                  <a:lnTo>
                    <a:pt x="101" y="87"/>
                  </a:lnTo>
                  <a:lnTo>
                    <a:pt x="91" y="92"/>
                  </a:lnTo>
                  <a:lnTo>
                    <a:pt x="78" y="96"/>
                  </a:lnTo>
                  <a:lnTo>
                    <a:pt x="66" y="97"/>
                  </a:lnTo>
                  <a:close/>
                </a:path>
              </a:pathLst>
            </a:custGeom>
            <a:solidFill>
              <a:srgbClr val="FFFD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9" name="Freeform 137"/>
            <p:cNvSpPr>
              <a:spLocks/>
            </p:cNvSpPr>
            <p:nvPr/>
          </p:nvSpPr>
          <p:spPr bwMode="auto">
            <a:xfrm>
              <a:off x="5122" y="3072"/>
              <a:ext cx="67" cy="50"/>
            </a:xfrm>
            <a:custGeom>
              <a:avLst/>
              <a:gdLst>
                <a:gd name="T0" fmla="*/ 61 w 120"/>
                <a:gd name="T1" fmla="*/ 90 h 90"/>
                <a:gd name="T2" fmla="*/ 46 w 120"/>
                <a:gd name="T3" fmla="*/ 89 h 90"/>
                <a:gd name="T4" fmla="*/ 36 w 120"/>
                <a:gd name="T5" fmla="*/ 85 h 90"/>
                <a:gd name="T6" fmla="*/ 25 w 120"/>
                <a:gd name="T7" fmla="*/ 81 h 90"/>
                <a:gd name="T8" fmla="*/ 16 w 120"/>
                <a:gd name="T9" fmla="*/ 76 h 90"/>
                <a:gd name="T10" fmla="*/ 3 w 120"/>
                <a:gd name="T11" fmla="*/ 61 h 90"/>
                <a:gd name="T12" fmla="*/ 0 w 120"/>
                <a:gd name="T13" fmla="*/ 46 h 90"/>
                <a:gd name="T14" fmla="*/ 0 w 120"/>
                <a:gd name="T15" fmla="*/ 36 h 90"/>
                <a:gd name="T16" fmla="*/ 3 w 120"/>
                <a:gd name="T17" fmla="*/ 26 h 90"/>
                <a:gd name="T18" fmla="*/ 8 w 120"/>
                <a:gd name="T19" fmla="*/ 18 h 90"/>
                <a:gd name="T20" fmla="*/ 16 w 120"/>
                <a:gd name="T21" fmla="*/ 13 h 90"/>
                <a:gd name="T22" fmla="*/ 25 w 120"/>
                <a:gd name="T23" fmla="*/ 6 h 90"/>
                <a:gd name="T24" fmla="*/ 36 w 120"/>
                <a:gd name="T25" fmla="*/ 3 h 90"/>
                <a:gd name="T26" fmla="*/ 46 w 120"/>
                <a:gd name="T27" fmla="*/ 0 h 90"/>
                <a:gd name="T28" fmla="*/ 61 w 120"/>
                <a:gd name="T29" fmla="*/ 0 h 90"/>
                <a:gd name="T30" fmla="*/ 71 w 120"/>
                <a:gd name="T31" fmla="*/ 0 h 90"/>
                <a:gd name="T32" fmla="*/ 82 w 120"/>
                <a:gd name="T33" fmla="*/ 3 h 90"/>
                <a:gd name="T34" fmla="*/ 92 w 120"/>
                <a:gd name="T35" fmla="*/ 6 h 90"/>
                <a:gd name="T36" fmla="*/ 102 w 120"/>
                <a:gd name="T37" fmla="*/ 13 h 90"/>
                <a:gd name="T38" fmla="*/ 107 w 120"/>
                <a:gd name="T39" fmla="*/ 18 h 90"/>
                <a:gd name="T40" fmla="*/ 113 w 120"/>
                <a:gd name="T41" fmla="*/ 26 h 90"/>
                <a:gd name="T42" fmla="*/ 117 w 120"/>
                <a:gd name="T43" fmla="*/ 36 h 90"/>
                <a:gd name="T44" fmla="*/ 120 w 120"/>
                <a:gd name="T45" fmla="*/ 46 h 90"/>
                <a:gd name="T46" fmla="*/ 113 w 120"/>
                <a:gd name="T47" fmla="*/ 61 h 90"/>
                <a:gd name="T48" fmla="*/ 102 w 120"/>
                <a:gd name="T49" fmla="*/ 76 h 90"/>
                <a:gd name="T50" fmla="*/ 92 w 120"/>
                <a:gd name="T51" fmla="*/ 81 h 90"/>
                <a:gd name="T52" fmla="*/ 82 w 120"/>
                <a:gd name="T53" fmla="*/ 85 h 90"/>
                <a:gd name="T54" fmla="*/ 71 w 120"/>
                <a:gd name="T55" fmla="*/ 89 h 90"/>
                <a:gd name="T56" fmla="*/ 61 w 120"/>
                <a:gd name="T57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0" h="90">
                  <a:moveTo>
                    <a:pt x="61" y="90"/>
                  </a:moveTo>
                  <a:lnTo>
                    <a:pt x="46" y="89"/>
                  </a:lnTo>
                  <a:lnTo>
                    <a:pt x="36" y="85"/>
                  </a:lnTo>
                  <a:lnTo>
                    <a:pt x="25" y="81"/>
                  </a:lnTo>
                  <a:lnTo>
                    <a:pt x="16" y="76"/>
                  </a:lnTo>
                  <a:lnTo>
                    <a:pt x="3" y="61"/>
                  </a:lnTo>
                  <a:lnTo>
                    <a:pt x="0" y="46"/>
                  </a:lnTo>
                  <a:lnTo>
                    <a:pt x="0" y="36"/>
                  </a:lnTo>
                  <a:lnTo>
                    <a:pt x="3" y="26"/>
                  </a:lnTo>
                  <a:lnTo>
                    <a:pt x="8" y="18"/>
                  </a:lnTo>
                  <a:lnTo>
                    <a:pt x="16" y="13"/>
                  </a:lnTo>
                  <a:lnTo>
                    <a:pt x="25" y="6"/>
                  </a:lnTo>
                  <a:lnTo>
                    <a:pt x="36" y="3"/>
                  </a:lnTo>
                  <a:lnTo>
                    <a:pt x="46" y="0"/>
                  </a:lnTo>
                  <a:lnTo>
                    <a:pt x="61" y="0"/>
                  </a:lnTo>
                  <a:lnTo>
                    <a:pt x="71" y="0"/>
                  </a:lnTo>
                  <a:lnTo>
                    <a:pt x="82" y="3"/>
                  </a:lnTo>
                  <a:lnTo>
                    <a:pt x="92" y="6"/>
                  </a:lnTo>
                  <a:lnTo>
                    <a:pt x="102" y="13"/>
                  </a:lnTo>
                  <a:lnTo>
                    <a:pt x="107" y="18"/>
                  </a:lnTo>
                  <a:lnTo>
                    <a:pt x="113" y="26"/>
                  </a:lnTo>
                  <a:lnTo>
                    <a:pt x="117" y="36"/>
                  </a:lnTo>
                  <a:lnTo>
                    <a:pt x="120" y="46"/>
                  </a:lnTo>
                  <a:lnTo>
                    <a:pt x="113" y="61"/>
                  </a:lnTo>
                  <a:lnTo>
                    <a:pt x="102" y="76"/>
                  </a:lnTo>
                  <a:lnTo>
                    <a:pt x="92" y="81"/>
                  </a:lnTo>
                  <a:lnTo>
                    <a:pt x="82" y="85"/>
                  </a:lnTo>
                  <a:lnTo>
                    <a:pt x="71" y="89"/>
                  </a:lnTo>
                  <a:lnTo>
                    <a:pt x="61" y="90"/>
                  </a:lnTo>
                  <a:close/>
                </a:path>
              </a:pathLst>
            </a:custGeom>
            <a:solidFill>
              <a:srgbClr val="FFFEF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0" name="Freeform 138"/>
            <p:cNvSpPr>
              <a:spLocks/>
            </p:cNvSpPr>
            <p:nvPr/>
          </p:nvSpPr>
          <p:spPr bwMode="auto">
            <a:xfrm>
              <a:off x="4415" y="1368"/>
              <a:ext cx="62" cy="144"/>
            </a:xfrm>
            <a:custGeom>
              <a:avLst/>
              <a:gdLst>
                <a:gd name="T0" fmla="*/ 56 w 114"/>
                <a:gd name="T1" fmla="*/ 258 h 258"/>
                <a:gd name="T2" fmla="*/ 66 w 114"/>
                <a:gd name="T3" fmla="*/ 255 h 258"/>
                <a:gd name="T4" fmla="*/ 77 w 114"/>
                <a:gd name="T5" fmla="*/ 247 h 258"/>
                <a:gd name="T6" fmla="*/ 86 w 114"/>
                <a:gd name="T7" fmla="*/ 235 h 258"/>
                <a:gd name="T8" fmla="*/ 95 w 114"/>
                <a:gd name="T9" fmla="*/ 220 h 258"/>
                <a:gd name="T10" fmla="*/ 102 w 114"/>
                <a:gd name="T11" fmla="*/ 201 h 258"/>
                <a:gd name="T12" fmla="*/ 109 w 114"/>
                <a:gd name="T13" fmla="*/ 179 h 258"/>
                <a:gd name="T14" fmla="*/ 112 w 114"/>
                <a:gd name="T15" fmla="*/ 155 h 258"/>
                <a:gd name="T16" fmla="*/ 114 w 114"/>
                <a:gd name="T17" fmla="*/ 130 h 258"/>
                <a:gd name="T18" fmla="*/ 112 w 114"/>
                <a:gd name="T19" fmla="*/ 102 h 258"/>
                <a:gd name="T20" fmla="*/ 109 w 114"/>
                <a:gd name="T21" fmla="*/ 79 h 258"/>
                <a:gd name="T22" fmla="*/ 102 w 114"/>
                <a:gd name="T23" fmla="*/ 56 h 258"/>
                <a:gd name="T24" fmla="*/ 95 w 114"/>
                <a:gd name="T25" fmla="*/ 38 h 258"/>
                <a:gd name="T26" fmla="*/ 86 w 114"/>
                <a:gd name="T27" fmla="*/ 20 h 258"/>
                <a:gd name="T28" fmla="*/ 77 w 114"/>
                <a:gd name="T29" fmla="*/ 8 h 258"/>
                <a:gd name="T30" fmla="*/ 66 w 114"/>
                <a:gd name="T31" fmla="*/ 2 h 258"/>
                <a:gd name="T32" fmla="*/ 56 w 114"/>
                <a:gd name="T33" fmla="*/ 0 h 258"/>
                <a:gd name="T34" fmla="*/ 43 w 114"/>
                <a:gd name="T35" fmla="*/ 2 h 258"/>
                <a:gd name="T36" fmla="*/ 33 w 114"/>
                <a:gd name="T37" fmla="*/ 8 h 258"/>
                <a:gd name="T38" fmla="*/ 23 w 114"/>
                <a:gd name="T39" fmla="*/ 20 h 258"/>
                <a:gd name="T40" fmla="*/ 15 w 114"/>
                <a:gd name="T41" fmla="*/ 38 h 258"/>
                <a:gd name="T42" fmla="*/ 7 w 114"/>
                <a:gd name="T43" fmla="*/ 56 h 258"/>
                <a:gd name="T44" fmla="*/ 3 w 114"/>
                <a:gd name="T45" fmla="*/ 79 h 258"/>
                <a:gd name="T46" fmla="*/ 0 w 114"/>
                <a:gd name="T47" fmla="*/ 102 h 258"/>
                <a:gd name="T48" fmla="*/ 0 w 114"/>
                <a:gd name="T49" fmla="*/ 130 h 258"/>
                <a:gd name="T50" fmla="*/ 0 w 114"/>
                <a:gd name="T51" fmla="*/ 155 h 258"/>
                <a:gd name="T52" fmla="*/ 3 w 114"/>
                <a:gd name="T53" fmla="*/ 179 h 258"/>
                <a:gd name="T54" fmla="*/ 7 w 114"/>
                <a:gd name="T55" fmla="*/ 201 h 258"/>
                <a:gd name="T56" fmla="*/ 15 w 114"/>
                <a:gd name="T57" fmla="*/ 220 h 258"/>
                <a:gd name="T58" fmla="*/ 23 w 114"/>
                <a:gd name="T59" fmla="*/ 235 h 258"/>
                <a:gd name="T60" fmla="*/ 33 w 114"/>
                <a:gd name="T61" fmla="*/ 247 h 258"/>
                <a:gd name="T62" fmla="*/ 43 w 114"/>
                <a:gd name="T63" fmla="*/ 255 h 258"/>
                <a:gd name="T64" fmla="*/ 56 w 114"/>
                <a:gd name="T65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" h="258">
                  <a:moveTo>
                    <a:pt x="56" y="258"/>
                  </a:moveTo>
                  <a:lnTo>
                    <a:pt x="66" y="255"/>
                  </a:lnTo>
                  <a:lnTo>
                    <a:pt x="77" y="247"/>
                  </a:lnTo>
                  <a:lnTo>
                    <a:pt x="86" y="235"/>
                  </a:lnTo>
                  <a:lnTo>
                    <a:pt x="95" y="220"/>
                  </a:lnTo>
                  <a:lnTo>
                    <a:pt x="102" y="201"/>
                  </a:lnTo>
                  <a:lnTo>
                    <a:pt x="109" y="179"/>
                  </a:lnTo>
                  <a:lnTo>
                    <a:pt x="112" y="155"/>
                  </a:lnTo>
                  <a:lnTo>
                    <a:pt x="114" y="130"/>
                  </a:lnTo>
                  <a:lnTo>
                    <a:pt x="112" y="102"/>
                  </a:lnTo>
                  <a:lnTo>
                    <a:pt x="109" y="79"/>
                  </a:lnTo>
                  <a:lnTo>
                    <a:pt x="102" y="56"/>
                  </a:lnTo>
                  <a:lnTo>
                    <a:pt x="95" y="38"/>
                  </a:lnTo>
                  <a:lnTo>
                    <a:pt x="86" y="20"/>
                  </a:lnTo>
                  <a:lnTo>
                    <a:pt x="77" y="8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43" y="2"/>
                  </a:lnTo>
                  <a:lnTo>
                    <a:pt x="33" y="8"/>
                  </a:lnTo>
                  <a:lnTo>
                    <a:pt x="23" y="20"/>
                  </a:lnTo>
                  <a:lnTo>
                    <a:pt x="15" y="38"/>
                  </a:lnTo>
                  <a:lnTo>
                    <a:pt x="7" y="56"/>
                  </a:lnTo>
                  <a:lnTo>
                    <a:pt x="3" y="79"/>
                  </a:lnTo>
                  <a:lnTo>
                    <a:pt x="0" y="102"/>
                  </a:lnTo>
                  <a:lnTo>
                    <a:pt x="0" y="130"/>
                  </a:lnTo>
                  <a:lnTo>
                    <a:pt x="0" y="155"/>
                  </a:lnTo>
                  <a:lnTo>
                    <a:pt x="3" y="179"/>
                  </a:lnTo>
                  <a:lnTo>
                    <a:pt x="7" y="201"/>
                  </a:lnTo>
                  <a:lnTo>
                    <a:pt x="15" y="220"/>
                  </a:lnTo>
                  <a:lnTo>
                    <a:pt x="23" y="235"/>
                  </a:lnTo>
                  <a:lnTo>
                    <a:pt x="33" y="247"/>
                  </a:lnTo>
                  <a:lnTo>
                    <a:pt x="43" y="255"/>
                  </a:lnTo>
                  <a:lnTo>
                    <a:pt x="56" y="258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1" name="Freeform 139"/>
            <p:cNvSpPr>
              <a:spLocks/>
            </p:cNvSpPr>
            <p:nvPr/>
          </p:nvSpPr>
          <p:spPr bwMode="auto">
            <a:xfrm>
              <a:off x="4415" y="1368"/>
              <a:ext cx="61" cy="143"/>
            </a:xfrm>
            <a:custGeom>
              <a:avLst/>
              <a:gdLst>
                <a:gd name="T0" fmla="*/ 56 w 112"/>
                <a:gd name="T1" fmla="*/ 257 h 257"/>
                <a:gd name="T2" fmla="*/ 66 w 112"/>
                <a:gd name="T3" fmla="*/ 253 h 257"/>
                <a:gd name="T4" fmla="*/ 77 w 112"/>
                <a:gd name="T5" fmla="*/ 245 h 257"/>
                <a:gd name="T6" fmla="*/ 86 w 112"/>
                <a:gd name="T7" fmla="*/ 234 h 257"/>
                <a:gd name="T8" fmla="*/ 95 w 112"/>
                <a:gd name="T9" fmla="*/ 219 h 257"/>
                <a:gd name="T10" fmla="*/ 100 w 112"/>
                <a:gd name="T11" fmla="*/ 199 h 257"/>
                <a:gd name="T12" fmla="*/ 107 w 112"/>
                <a:gd name="T13" fmla="*/ 178 h 257"/>
                <a:gd name="T14" fmla="*/ 110 w 112"/>
                <a:gd name="T15" fmla="*/ 153 h 257"/>
                <a:gd name="T16" fmla="*/ 112 w 112"/>
                <a:gd name="T17" fmla="*/ 128 h 257"/>
                <a:gd name="T18" fmla="*/ 110 w 112"/>
                <a:gd name="T19" fmla="*/ 100 h 257"/>
                <a:gd name="T20" fmla="*/ 107 w 112"/>
                <a:gd name="T21" fmla="*/ 77 h 257"/>
                <a:gd name="T22" fmla="*/ 100 w 112"/>
                <a:gd name="T23" fmla="*/ 54 h 257"/>
                <a:gd name="T24" fmla="*/ 95 w 112"/>
                <a:gd name="T25" fmla="*/ 36 h 257"/>
                <a:gd name="T26" fmla="*/ 86 w 112"/>
                <a:gd name="T27" fmla="*/ 20 h 257"/>
                <a:gd name="T28" fmla="*/ 77 w 112"/>
                <a:gd name="T29" fmla="*/ 8 h 257"/>
                <a:gd name="T30" fmla="*/ 66 w 112"/>
                <a:gd name="T31" fmla="*/ 2 h 257"/>
                <a:gd name="T32" fmla="*/ 56 w 112"/>
                <a:gd name="T33" fmla="*/ 0 h 257"/>
                <a:gd name="T34" fmla="*/ 43 w 112"/>
                <a:gd name="T35" fmla="*/ 2 h 257"/>
                <a:gd name="T36" fmla="*/ 33 w 112"/>
                <a:gd name="T37" fmla="*/ 8 h 257"/>
                <a:gd name="T38" fmla="*/ 23 w 112"/>
                <a:gd name="T39" fmla="*/ 20 h 257"/>
                <a:gd name="T40" fmla="*/ 15 w 112"/>
                <a:gd name="T41" fmla="*/ 36 h 257"/>
                <a:gd name="T42" fmla="*/ 7 w 112"/>
                <a:gd name="T43" fmla="*/ 54 h 257"/>
                <a:gd name="T44" fmla="*/ 3 w 112"/>
                <a:gd name="T45" fmla="*/ 77 h 257"/>
                <a:gd name="T46" fmla="*/ 0 w 112"/>
                <a:gd name="T47" fmla="*/ 100 h 257"/>
                <a:gd name="T48" fmla="*/ 0 w 112"/>
                <a:gd name="T49" fmla="*/ 128 h 257"/>
                <a:gd name="T50" fmla="*/ 0 w 112"/>
                <a:gd name="T51" fmla="*/ 153 h 257"/>
                <a:gd name="T52" fmla="*/ 3 w 112"/>
                <a:gd name="T53" fmla="*/ 178 h 257"/>
                <a:gd name="T54" fmla="*/ 7 w 112"/>
                <a:gd name="T55" fmla="*/ 199 h 257"/>
                <a:gd name="T56" fmla="*/ 15 w 112"/>
                <a:gd name="T57" fmla="*/ 219 h 257"/>
                <a:gd name="T58" fmla="*/ 23 w 112"/>
                <a:gd name="T59" fmla="*/ 234 h 257"/>
                <a:gd name="T60" fmla="*/ 33 w 112"/>
                <a:gd name="T61" fmla="*/ 245 h 257"/>
                <a:gd name="T62" fmla="*/ 43 w 112"/>
                <a:gd name="T63" fmla="*/ 253 h 257"/>
                <a:gd name="T64" fmla="*/ 56 w 112"/>
                <a:gd name="T65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2" h="257">
                  <a:moveTo>
                    <a:pt x="56" y="257"/>
                  </a:moveTo>
                  <a:lnTo>
                    <a:pt x="66" y="253"/>
                  </a:lnTo>
                  <a:lnTo>
                    <a:pt x="77" y="245"/>
                  </a:lnTo>
                  <a:lnTo>
                    <a:pt x="86" y="234"/>
                  </a:lnTo>
                  <a:lnTo>
                    <a:pt x="95" y="219"/>
                  </a:lnTo>
                  <a:lnTo>
                    <a:pt x="100" y="199"/>
                  </a:lnTo>
                  <a:lnTo>
                    <a:pt x="107" y="178"/>
                  </a:lnTo>
                  <a:lnTo>
                    <a:pt x="110" y="153"/>
                  </a:lnTo>
                  <a:lnTo>
                    <a:pt x="112" y="128"/>
                  </a:lnTo>
                  <a:lnTo>
                    <a:pt x="110" y="100"/>
                  </a:lnTo>
                  <a:lnTo>
                    <a:pt x="107" y="77"/>
                  </a:lnTo>
                  <a:lnTo>
                    <a:pt x="100" y="54"/>
                  </a:lnTo>
                  <a:lnTo>
                    <a:pt x="95" y="36"/>
                  </a:lnTo>
                  <a:lnTo>
                    <a:pt x="86" y="20"/>
                  </a:lnTo>
                  <a:lnTo>
                    <a:pt x="77" y="8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43" y="2"/>
                  </a:lnTo>
                  <a:lnTo>
                    <a:pt x="33" y="8"/>
                  </a:lnTo>
                  <a:lnTo>
                    <a:pt x="23" y="20"/>
                  </a:lnTo>
                  <a:lnTo>
                    <a:pt x="15" y="36"/>
                  </a:lnTo>
                  <a:lnTo>
                    <a:pt x="7" y="54"/>
                  </a:lnTo>
                  <a:lnTo>
                    <a:pt x="3" y="77"/>
                  </a:lnTo>
                  <a:lnTo>
                    <a:pt x="0" y="100"/>
                  </a:lnTo>
                  <a:lnTo>
                    <a:pt x="0" y="128"/>
                  </a:lnTo>
                  <a:lnTo>
                    <a:pt x="0" y="153"/>
                  </a:lnTo>
                  <a:lnTo>
                    <a:pt x="3" y="178"/>
                  </a:lnTo>
                  <a:lnTo>
                    <a:pt x="7" y="199"/>
                  </a:lnTo>
                  <a:lnTo>
                    <a:pt x="15" y="219"/>
                  </a:lnTo>
                  <a:lnTo>
                    <a:pt x="23" y="234"/>
                  </a:lnTo>
                  <a:lnTo>
                    <a:pt x="33" y="245"/>
                  </a:lnTo>
                  <a:lnTo>
                    <a:pt x="43" y="253"/>
                  </a:lnTo>
                  <a:lnTo>
                    <a:pt x="56" y="257"/>
                  </a:lnTo>
                  <a:close/>
                </a:path>
              </a:pathLst>
            </a:custGeom>
            <a:solidFill>
              <a:srgbClr val="A94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2" name="Freeform 140"/>
            <p:cNvSpPr>
              <a:spLocks/>
            </p:cNvSpPr>
            <p:nvPr/>
          </p:nvSpPr>
          <p:spPr bwMode="auto">
            <a:xfrm>
              <a:off x="4415" y="1368"/>
              <a:ext cx="61" cy="142"/>
            </a:xfrm>
            <a:custGeom>
              <a:avLst/>
              <a:gdLst>
                <a:gd name="T0" fmla="*/ 54 w 110"/>
                <a:gd name="T1" fmla="*/ 255 h 255"/>
                <a:gd name="T2" fmla="*/ 64 w 110"/>
                <a:gd name="T3" fmla="*/ 252 h 255"/>
                <a:gd name="T4" fmla="*/ 74 w 110"/>
                <a:gd name="T5" fmla="*/ 244 h 255"/>
                <a:gd name="T6" fmla="*/ 82 w 110"/>
                <a:gd name="T7" fmla="*/ 232 h 255"/>
                <a:gd name="T8" fmla="*/ 92 w 110"/>
                <a:gd name="T9" fmla="*/ 217 h 255"/>
                <a:gd name="T10" fmla="*/ 98 w 110"/>
                <a:gd name="T11" fmla="*/ 197 h 255"/>
                <a:gd name="T12" fmla="*/ 105 w 110"/>
                <a:gd name="T13" fmla="*/ 176 h 255"/>
                <a:gd name="T14" fmla="*/ 108 w 110"/>
                <a:gd name="T15" fmla="*/ 151 h 255"/>
                <a:gd name="T16" fmla="*/ 110 w 110"/>
                <a:gd name="T17" fmla="*/ 128 h 255"/>
                <a:gd name="T18" fmla="*/ 108 w 110"/>
                <a:gd name="T19" fmla="*/ 100 h 255"/>
                <a:gd name="T20" fmla="*/ 105 w 110"/>
                <a:gd name="T21" fmla="*/ 77 h 255"/>
                <a:gd name="T22" fmla="*/ 98 w 110"/>
                <a:gd name="T23" fmla="*/ 54 h 255"/>
                <a:gd name="T24" fmla="*/ 92 w 110"/>
                <a:gd name="T25" fmla="*/ 36 h 255"/>
                <a:gd name="T26" fmla="*/ 82 w 110"/>
                <a:gd name="T27" fmla="*/ 20 h 255"/>
                <a:gd name="T28" fmla="*/ 74 w 110"/>
                <a:gd name="T29" fmla="*/ 8 h 255"/>
                <a:gd name="T30" fmla="*/ 64 w 110"/>
                <a:gd name="T31" fmla="*/ 2 h 255"/>
                <a:gd name="T32" fmla="*/ 54 w 110"/>
                <a:gd name="T33" fmla="*/ 0 h 255"/>
                <a:gd name="T34" fmla="*/ 41 w 110"/>
                <a:gd name="T35" fmla="*/ 2 h 255"/>
                <a:gd name="T36" fmla="*/ 31 w 110"/>
                <a:gd name="T37" fmla="*/ 8 h 255"/>
                <a:gd name="T38" fmla="*/ 21 w 110"/>
                <a:gd name="T39" fmla="*/ 20 h 255"/>
                <a:gd name="T40" fmla="*/ 15 w 110"/>
                <a:gd name="T41" fmla="*/ 36 h 255"/>
                <a:gd name="T42" fmla="*/ 6 w 110"/>
                <a:gd name="T43" fmla="*/ 54 h 255"/>
                <a:gd name="T44" fmla="*/ 3 w 110"/>
                <a:gd name="T45" fmla="*/ 77 h 255"/>
                <a:gd name="T46" fmla="*/ 0 w 110"/>
                <a:gd name="T47" fmla="*/ 100 h 255"/>
                <a:gd name="T48" fmla="*/ 0 w 110"/>
                <a:gd name="T49" fmla="*/ 128 h 255"/>
                <a:gd name="T50" fmla="*/ 0 w 110"/>
                <a:gd name="T51" fmla="*/ 151 h 255"/>
                <a:gd name="T52" fmla="*/ 3 w 110"/>
                <a:gd name="T53" fmla="*/ 176 h 255"/>
                <a:gd name="T54" fmla="*/ 6 w 110"/>
                <a:gd name="T55" fmla="*/ 197 h 255"/>
                <a:gd name="T56" fmla="*/ 15 w 110"/>
                <a:gd name="T57" fmla="*/ 217 h 255"/>
                <a:gd name="T58" fmla="*/ 21 w 110"/>
                <a:gd name="T59" fmla="*/ 232 h 255"/>
                <a:gd name="T60" fmla="*/ 31 w 110"/>
                <a:gd name="T61" fmla="*/ 244 h 255"/>
                <a:gd name="T62" fmla="*/ 41 w 110"/>
                <a:gd name="T63" fmla="*/ 252 h 255"/>
                <a:gd name="T64" fmla="*/ 54 w 110"/>
                <a:gd name="T65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255">
                  <a:moveTo>
                    <a:pt x="54" y="255"/>
                  </a:moveTo>
                  <a:lnTo>
                    <a:pt x="64" y="252"/>
                  </a:lnTo>
                  <a:lnTo>
                    <a:pt x="74" y="244"/>
                  </a:lnTo>
                  <a:lnTo>
                    <a:pt x="82" y="232"/>
                  </a:lnTo>
                  <a:lnTo>
                    <a:pt x="92" y="217"/>
                  </a:lnTo>
                  <a:lnTo>
                    <a:pt x="98" y="197"/>
                  </a:lnTo>
                  <a:lnTo>
                    <a:pt x="105" y="176"/>
                  </a:lnTo>
                  <a:lnTo>
                    <a:pt x="108" y="151"/>
                  </a:lnTo>
                  <a:lnTo>
                    <a:pt x="110" y="128"/>
                  </a:lnTo>
                  <a:lnTo>
                    <a:pt x="108" y="100"/>
                  </a:lnTo>
                  <a:lnTo>
                    <a:pt x="105" y="77"/>
                  </a:lnTo>
                  <a:lnTo>
                    <a:pt x="98" y="54"/>
                  </a:lnTo>
                  <a:lnTo>
                    <a:pt x="92" y="36"/>
                  </a:lnTo>
                  <a:lnTo>
                    <a:pt x="82" y="20"/>
                  </a:lnTo>
                  <a:lnTo>
                    <a:pt x="74" y="8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41" y="2"/>
                  </a:lnTo>
                  <a:lnTo>
                    <a:pt x="31" y="8"/>
                  </a:lnTo>
                  <a:lnTo>
                    <a:pt x="21" y="20"/>
                  </a:lnTo>
                  <a:lnTo>
                    <a:pt x="15" y="36"/>
                  </a:lnTo>
                  <a:lnTo>
                    <a:pt x="6" y="54"/>
                  </a:lnTo>
                  <a:lnTo>
                    <a:pt x="3" y="77"/>
                  </a:lnTo>
                  <a:lnTo>
                    <a:pt x="0" y="100"/>
                  </a:lnTo>
                  <a:lnTo>
                    <a:pt x="0" y="128"/>
                  </a:lnTo>
                  <a:lnTo>
                    <a:pt x="0" y="151"/>
                  </a:lnTo>
                  <a:lnTo>
                    <a:pt x="3" y="176"/>
                  </a:lnTo>
                  <a:lnTo>
                    <a:pt x="6" y="197"/>
                  </a:lnTo>
                  <a:lnTo>
                    <a:pt x="15" y="217"/>
                  </a:lnTo>
                  <a:lnTo>
                    <a:pt x="21" y="232"/>
                  </a:lnTo>
                  <a:lnTo>
                    <a:pt x="31" y="244"/>
                  </a:lnTo>
                  <a:lnTo>
                    <a:pt x="41" y="252"/>
                  </a:lnTo>
                  <a:lnTo>
                    <a:pt x="54" y="255"/>
                  </a:lnTo>
                  <a:close/>
                </a:path>
              </a:pathLst>
            </a:custGeom>
            <a:solidFill>
              <a:srgbClr val="AA4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3" name="Freeform 141"/>
            <p:cNvSpPr>
              <a:spLocks/>
            </p:cNvSpPr>
            <p:nvPr/>
          </p:nvSpPr>
          <p:spPr bwMode="auto">
            <a:xfrm>
              <a:off x="4415" y="1368"/>
              <a:ext cx="61" cy="140"/>
            </a:xfrm>
            <a:custGeom>
              <a:avLst/>
              <a:gdLst>
                <a:gd name="T0" fmla="*/ 54 w 110"/>
                <a:gd name="T1" fmla="*/ 250 h 250"/>
                <a:gd name="T2" fmla="*/ 64 w 110"/>
                <a:gd name="T3" fmla="*/ 246 h 250"/>
                <a:gd name="T4" fmla="*/ 74 w 110"/>
                <a:gd name="T5" fmla="*/ 238 h 250"/>
                <a:gd name="T6" fmla="*/ 82 w 110"/>
                <a:gd name="T7" fmla="*/ 227 h 250"/>
                <a:gd name="T8" fmla="*/ 92 w 110"/>
                <a:gd name="T9" fmla="*/ 212 h 250"/>
                <a:gd name="T10" fmla="*/ 98 w 110"/>
                <a:gd name="T11" fmla="*/ 192 h 250"/>
                <a:gd name="T12" fmla="*/ 105 w 110"/>
                <a:gd name="T13" fmla="*/ 172 h 250"/>
                <a:gd name="T14" fmla="*/ 108 w 110"/>
                <a:gd name="T15" fmla="*/ 148 h 250"/>
                <a:gd name="T16" fmla="*/ 110 w 110"/>
                <a:gd name="T17" fmla="*/ 125 h 250"/>
                <a:gd name="T18" fmla="*/ 108 w 110"/>
                <a:gd name="T19" fmla="*/ 98 h 250"/>
                <a:gd name="T20" fmla="*/ 105 w 110"/>
                <a:gd name="T21" fmla="*/ 75 h 250"/>
                <a:gd name="T22" fmla="*/ 98 w 110"/>
                <a:gd name="T23" fmla="*/ 54 h 250"/>
                <a:gd name="T24" fmla="*/ 92 w 110"/>
                <a:gd name="T25" fmla="*/ 36 h 250"/>
                <a:gd name="T26" fmla="*/ 82 w 110"/>
                <a:gd name="T27" fmla="*/ 19 h 250"/>
                <a:gd name="T28" fmla="*/ 74 w 110"/>
                <a:gd name="T29" fmla="*/ 8 h 250"/>
                <a:gd name="T30" fmla="*/ 64 w 110"/>
                <a:gd name="T31" fmla="*/ 1 h 250"/>
                <a:gd name="T32" fmla="*/ 54 w 110"/>
                <a:gd name="T33" fmla="*/ 0 h 250"/>
                <a:gd name="T34" fmla="*/ 41 w 110"/>
                <a:gd name="T35" fmla="*/ 1 h 250"/>
                <a:gd name="T36" fmla="*/ 31 w 110"/>
                <a:gd name="T37" fmla="*/ 8 h 250"/>
                <a:gd name="T38" fmla="*/ 21 w 110"/>
                <a:gd name="T39" fmla="*/ 19 h 250"/>
                <a:gd name="T40" fmla="*/ 15 w 110"/>
                <a:gd name="T41" fmla="*/ 36 h 250"/>
                <a:gd name="T42" fmla="*/ 6 w 110"/>
                <a:gd name="T43" fmla="*/ 54 h 250"/>
                <a:gd name="T44" fmla="*/ 3 w 110"/>
                <a:gd name="T45" fmla="*/ 75 h 250"/>
                <a:gd name="T46" fmla="*/ 0 w 110"/>
                <a:gd name="T47" fmla="*/ 98 h 250"/>
                <a:gd name="T48" fmla="*/ 0 w 110"/>
                <a:gd name="T49" fmla="*/ 125 h 250"/>
                <a:gd name="T50" fmla="*/ 0 w 110"/>
                <a:gd name="T51" fmla="*/ 148 h 250"/>
                <a:gd name="T52" fmla="*/ 3 w 110"/>
                <a:gd name="T53" fmla="*/ 172 h 250"/>
                <a:gd name="T54" fmla="*/ 6 w 110"/>
                <a:gd name="T55" fmla="*/ 192 h 250"/>
                <a:gd name="T56" fmla="*/ 15 w 110"/>
                <a:gd name="T57" fmla="*/ 212 h 250"/>
                <a:gd name="T58" fmla="*/ 21 w 110"/>
                <a:gd name="T59" fmla="*/ 227 h 250"/>
                <a:gd name="T60" fmla="*/ 31 w 110"/>
                <a:gd name="T61" fmla="*/ 238 h 250"/>
                <a:gd name="T62" fmla="*/ 41 w 110"/>
                <a:gd name="T63" fmla="*/ 246 h 250"/>
                <a:gd name="T64" fmla="*/ 54 w 110"/>
                <a:gd name="T65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250">
                  <a:moveTo>
                    <a:pt x="54" y="250"/>
                  </a:moveTo>
                  <a:lnTo>
                    <a:pt x="64" y="246"/>
                  </a:lnTo>
                  <a:lnTo>
                    <a:pt x="74" y="238"/>
                  </a:lnTo>
                  <a:lnTo>
                    <a:pt x="82" y="227"/>
                  </a:lnTo>
                  <a:lnTo>
                    <a:pt x="92" y="212"/>
                  </a:lnTo>
                  <a:lnTo>
                    <a:pt x="98" y="192"/>
                  </a:lnTo>
                  <a:lnTo>
                    <a:pt x="105" y="172"/>
                  </a:lnTo>
                  <a:lnTo>
                    <a:pt x="108" y="148"/>
                  </a:lnTo>
                  <a:lnTo>
                    <a:pt x="110" y="125"/>
                  </a:lnTo>
                  <a:lnTo>
                    <a:pt x="108" y="98"/>
                  </a:lnTo>
                  <a:lnTo>
                    <a:pt x="105" y="75"/>
                  </a:lnTo>
                  <a:lnTo>
                    <a:pt x="98" y="54"/>
                  </a:lnTo>
                  <a:lnTo>
                    <a:pt x="92" y="36"/>
                  </a:lnTo>
                  <a:lnTo>
                    <a:pt x="82" y="19"/>
                  </a:lnTo>
                  <a:lnTo>
                    <a:pt x="74" y="8"/>
                  </a:lnTo>
                  <a:lnTo>
                    <a:pt x="64" y="1"/>
                  </a:lnTo>
                  <a:lnTo>
                    <a:pt x="54" y="0"/>
                  </a:lnTo>
                  <a:lnTo>
                    <a:pt x="41" y="1"/>
                  </a:lnTo>
                  <a:lnTo>
                    <a:pt x="31" y="8"/>
                  </a:lnTo>
                  <a:lnTo>
                    <a:pt x="21" y="19"/>
                  </a:lnTo>
                  <a:lnTo>
                    <a:pt x="15" y="36"/>
                  </a:lnTo>
                  <a:lnTo>
                    <a:pt x="6" y="54"/>
                  </a:lnTo>
                  <a:lnTo>
                    <a:pt x="3" y="75"/>
                  </a:lnTo>
                  <a:lnTo>
                    <a:pt x="0" y="98"/>
                  </a:lnTo>
                  <a:lnTo>
                    <a:pt x="0" y="125"/>
                  </a:lnTo>
                  <a:lnTo>
                    <a:pt x="0" y="148"/>
                  </a:lnTo>
                  <a:lnTo>
                    <a:pt x="3" y="172"/>
                  </a:lnTo>
                  <a:lnTo>
                    <a:pt x="6" y="192"/>
                  </a:lnTo>
                  <a:lnTo>
                    <a:pt x="15" y="212"/>
                  </a:lnTo>
                  <a:lnTo>
                    <a:pt x="21" y="227"/>
                  </a:lnTo>
                  <a:lnTo>
                    <a:pt x="31" y="238"/>
                  </a:lnTo>
                  <a:lnTo>
                    <a:pt x="41" y="246"/>
                  </a:lnTo>
                  <a:lnTo>
                    <a:pt x="54" y="250"/>
                  </a:lnTo>
                  <a:close/>
                </a:path>
              </a:pathLst>
            </a:custGeom>
            <a:solidFill>
              <a:srgbClr val="AC4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4" name="Freeform 142"/>
            <p:cNvSpPr>
              <a:spLocks/>
            </p:cNvSpPr>
            <p:nvPr/>
          </p:nvSpPr>
          <p:spPr bwMode="auto">
            <a:xfrm>
              <a:off x="4416" y="1368"/>
              <a:ext cx="60" cy="140"/>
            </a:xfrm>
            <a:custGeom>
              <a:avLst/>
              <a:gdLst>
                <a:gd name="T0" fmla="*/ 53 w 107"/>
                <a:gd name="T1" fmla="*/ 248 h 248"/>
                <a:gd name="T2" fmla="*/ 63 w 107"/>
                <a:gd name="T3" fmla="*/ 245 h 248"/>
                <a:gd name="T4" fmla="*/ 73 w 107"/>
                <a:gd name="T5" fmla="*/ 237 h 248"/>
                <a:gd name="T6" fmla="*/ 81 w 107"/>
                <a:gd name="T7" fmla="*/ 225 h 248"/>
                <a:gd name="T8" fmla="*/ 91 w 107"/>
                <a:gd name="T9" fmla="*/ 210 h 248"/>
                <a:gd name="T10" fmla="*/ 96 w 107"/>
                <a:gd name="T11" fmla="*/ 191 h 248"/>
                <a:gd name="T12" fmla="*/ 102 w 107"/>
                <a:gd name="T13" fmla="*/ 171 h 248"/>
                <a:gd name="T14" fmla="*/ 106 w 107"/>
                <a:gd name="T15" fmla="*/ 148 h 248"/>
                <a:gd name="T16" fmla="*/ 107 w 107"/>
                <a:gd name="T17" fmla="*/ 125 h 248"/>
                <a:gd name="T18" fmla="*/ 106 w 107"/>
                <a:gd name="T19" fmla="*/ 98 h 248"/>
                <a:gd name="T20" fmla="*/ 102 w 107"/>
                <a:gd name="T21" fmla="*/ 75 h 248"/>
                <a:gd name="T22" fmla="*/ 96 w 107"/>
                <a:gd name="T23" fmla="*/ 54 h 248"/>
                <a:gd name="T24" fmla="*/ 91 w 107"/>
                <a:gd name="T25" fmla="*/ 36 h 248"/>
                <a:gd name="T26" fmla="*/ 81 w 107"/>
                <a:gd name="T27" fmla="*/ 19 h 248"/>
                <a:gd name="T28" fmla="*/ 73 w 107"/>
                <a:gd name="T29" fmla="*/ 8 h 248"/>
                <a:gd name="T30" fmla="*/ 63 w 107"/>
                <a:gd name="T31" fmla="*/ 1 h 248"/>
                <a:gd name="T32" fmla="*/ 53 w 107"/>
                <a:gd name="T33" fmla="*/ 0 h 248"/>
                <a:gd name="T34" fmla="*/ 41 w 107"/>
                <a:gd name="T35" fmla="*/ 1 h 248"/>
                <a:gd name="T36" fmla="*/ 32 w 107"/>
                <a:gd name="T37" fmla="*/ 8 h 248"/>
                <a:gd name="T38" fmla="*/ 22 w 107"/>
                <a:gd name="T39" fmla="*/ 19 h 248"/>
                <a:gd name="T40" fmla="*/ 15 w 107"/>
                <a:gd name="T41" fmla="*/ 36 h 248"/>
                <a:gd name="T42" fmla="*/ 7 w 107"/>
                <a:gd name="T43" fmla="*/ 54 h 248"/>
                <a:gd name="T44" fmla="*/ 4 w 107"/>
                <a:gd name="T45" fmla="*/ 75 h 248"/>
                <a:gd name="T46" fmla="*/ 0 w 107"/>
                <a:gd name="T47" fmla="*/ 98 h 248"/>
                <a:gd name="T48" fmla="*/ 0 w 107"/>
                <a:gd name="T49" fmla="*/ 125 h 248"/>
                <a:gd name="T50" fmla="*/ 0 w 107"/>
                <a:gd name="T51" fmla="*/ 148 h 248"/>
                <a:gd name="T52" fmla="*/ 4 w 107"/>
                <a:gd name="T53" fmla="*/ 171 h 248"/>
                <a:gd name="T54" fmla="*/ 7 w 107"/>
                <a:gd name="T55" fmla="*/ 191 h 248"/>
                <a:gd name="T56" fmla="*/ 15 w 107"/>
                <a:gd name="T57" fmla="*/ 210 h 248"/>
                <a:gd name="T58" fmla="*/ 22 w 107"/>
                <a:gd name="T59" fmla="*/ 225 h 248"/>
                <a:gd name="T60" fmla="*/ 32 w 107"/>
                <a:gd name="T61" fmla="*/ 237 h 248"/>
                <a:gd name="T62" fmla="*/ 41 w 107"/>
                <a:gd name="T63" fmla="*/ 245 h 248"/>
                <a:gd name="T64" fmla="*/ 53 w 107"/>
                <a:gd name="T65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248">
                  <a:moveTo>
                    <a:pt x="53" y="248"/>
                  </a:moveTo>
                  <a:lnTo>
                    <a:pt x="63" y="245"/>
                  </a:lnTo>
                  <a:lnTo>
                    <a:pt x="73" y="237"/>
                  </a:lnTo>
                  <a:lnTo>
                    <a:pt x="81" y="225"/>
                  </a:lnTo>
                  <a:lnTo>
                    <a:pt x="91" y="210"/>
                  </a:lnTo>
                  <a:lnTo>
                    <a:pt x="96" y="191"/>
                  </a:lnTo>
                  <a:lnTo>
                    <a:pt x="102" y="171"/>
                  </a:lnTo>
                  <a:lnTo>
                    <a:pt x="106" y="148"/>
                  </a:lnTo>
                  <a:lnTo>
                    <a:pt x="107" y="125"/>
                  </a:lnTo>
                  <a:lnTo>
                    <a:pt x="106" y="98"/>
                  </a:lnTo>
                  <a:lnTo>
                    <a:pt x="102" y="75"/>
                  </a:lnTo>
                  <a:lnTo>
                    <a:pt x="96" y="54"/>
                  </a:lnTo>
                  <a:lnTo>
                    <a:pt x="91" y="36"/>
                  </a:lnTo>
                  <a:lnTo>
                    <a:pt x="81" y="19"/>
                  </a:lnTo>
                  <a:lnTo>
                    <a:pt x="73" y="8"/>
                  </a:lnTo>
                  <a:lnTo>
                    <a:pt x="63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2" y="8"/>
                  </a:lnTo>
                  <a:lnTo>
                    <a:pt x="22" y="19"/>
                  </a:lnTo>
                  <a:lnTo>
                    <a:pt x="15" y="36"/>
                  </a:lnTo>
                  <a:lnTo>
                    <a:pt x="7" y="54"/>
                  </a:lnTo>
                  <a:lnTo>
                    <a:pt x="4" y="75"/>
                  </a:lnTo>
                  <a:lnTo>
                    <a:pt x="0" y="98"/>
                  </a:lnTo>
                  <a:lnTo>
                    <a:pt x="0" y="125"/>
                  </a:lnTo>
                  <a:lnTo>
                    <a:pt x="0" y="148"/>
                  </a:lnTo>
                  <a:lnTo>
                    <a:pt x="4" y="171"/>
                  </a:lnTo>
                  <a:lnTo>
                    <a:pt x="7" y="191"/>
                  </a:lnTo>
                  <a:lnTo>
                    <a:pt x="15" y="210"/>
                  </a:lnTo>
                  <a:lnTo>
                    <a:pt x="22" y="225"/>
                  </a:lnTo>
                  <a:lnTo>
                    <a:pt x="32" y="237"/>
                  </a:lnTo>
                  <a:lnTo>
                    <a:pt x="41" y="245"/>
                  </a:lnTo>
                  <a:lnTo>
                    <a:pt x="53" y="248"/>
                  </a:lnTo>
                  <a:close/>
                </a:path>
              </a:pathLst>
            </a:custGeom>
            <a:solidFill>
              <a:srgbClr val="AD5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5" name="Freeform 143"/>
            <p:cNvSpPr>
              <a:spLocks/>
            </p:cNvSpPr>
            <p:nvPr/>
          </p:nvSpPr>
          <p:spPr bwMode="auto">
            <a:xfrm>
              <a:off x="4416" y="1368"/>
              <a:ext cx="60" cy="138"/>
            </a:xfrm>
            <a:custGeom>
              <a:avLst/>
              <a:gdLst>
                <a:gd name="T0" fmla="*/ 53 w 107"/>
                <a:gd name="T1" fmla="*/ 245 h 245"/>
                <a:gd name="T2" fmla="*/ 63 w 107"/>
                <a:gd name="T3" fmla="*/ 242 h 245"/>
                <a:gd name="T4" fmla="*/ 73 w 107"/>
                <a:gd name="T5" fmla="*/ 233 h 245"/>
                <a:gd name="T6" fmla="*/ 81 w 107"/>
                <a:gd name="T7" fmla="*/ 222 h 245"/>
                <a:gd name="T8" fmla="*/ 91 w 107"/>
                <a:gd name="T9" fmla="*/ 209 h 245"/>
                <a:gd name="T10" fmla="*/ 96 w 107"/>
                <a:gd name="T11" fmla="*/ 189 h 245"/>
                <a:gd name="T12" fmla="*/ 102 w 107"/>
                <a:gd name="T13" fmla="*/ 169 h 245"/>
                <a:gd name="T14" fmla="*/ 106 w 107"/>
                <a:gd name="T15" fmla="*/ 146 h 245"/>
                <a:gd name="T16" fmla="*/ 107 w 107"/>
                <a:gd name="T17" fmla="*/ 123 h 245"/>
                <a:gd name="T18" fmla="*/ 106 w 107"/>
                <a:gd name="T19" fmla="*/ 97 h 245"/>
                <a:gd name="T20" fmla="*/ 102 w 107"/>
                <a:gd name="T21" fmla="*/ 74 h 245"/>
                <a:gd name="T22" fmla="*/ 96 w 107"/>
                <a:gd name="T23" fmla="*/ 52 h 245"/>
                <a:gd name="T24" fmla="*/ 91 w 107"/>
                <a:gd name="T25" fmla="*/ 36 h 245"/>
                <a:gd name="T26" fmla="*/ 81 w 107"/>
                <a:gd name="T27" fmla="*/ 19 h 245"/>
                <a:gd name="T28" fmla="*/ 73 w 107"/>
                <a:gd name="T29" fmla="*/ 8 h 245"/>
                <a:gd name="T30" fmla="*/ 63 w 107"/>
                <a:gd name="T31" fmla="*/ 1 h 245"/>
                <a:gd name="T32" fmla="*/ 53 w 107"/>
                <a:gd name="T33" fmla="*/ 0 h 245"/>
                <a:gd name="T34" fmla="*/ 41 w 107"/>
                <a:gd name="T35" fmla="*/ 1 h 245"/>
                <a:gd name="T36" fmla="*/ 32 w 107"/>
                <a:gd name="T37" fmla="*/ 8 h 245"/>
                <a:gd name="T38" fmla="*/ 22 w 107"/>
                <a:gd name="T39" fmla="*/ 19 h 245"/>
                <a:gd name="T40" fmla="*/ 15 w 107"/>
                <a:gd name="T41" fmla="*/ 36 h 245"/>
                <a:gd name="T42" fmla="*/ 7 w 107"/>
                <a:gd name="T43" fmla="*/ 52 h 245"/>
                <a:gd name="T44" fmla="*/ 4 w 107"/>
                <a:gd name="T45" fmla="*/ 74 h 245"/>
                <a:gd name="T46" fmla="*/ 0 w 107"/>
                <a:gd name="T47" fmla="*/ 97 h 245"/>
                <a:gd name="T48" fmla="*/ 0 w 107"/>
                <a:gd name="T49" fmla="*/ 123 h 245"/>
                <a:gd name="T50" fmla="*/ 0 w 107"/>
                <a:gd name="T51" fmla="*/ 146 h 245"/>
                <a:gd name="T52" fmla="*/ 4 w 107"/>
                <a:gd name="T53" fmla="*/ 169 h 245"/>
                <a:gd name="T54" fmla="*/ 7 w 107"/>
                <a:gd name="T55" fmla="*/ 189 h 245"/>
                <a:gd name="T56" fmla="*/ 15 w 107"/>
                <a:gd name="T57" fmla="*/ 209 h 245"/>
                <a:gd name="T58" fmla="*/ 22 w 107"/>
                <a:gd name="T59" fmla="*/ 222 h 245"/>
                <a:gd name="T60" fmla="*/ 32 w 107"/>
                <a:gd name="T61" fmla="*/ 233 h 245"/>
                <a:gd name="T62" fmla="*/ 41 w 107"/>
                <a:gd name="T63" fmla="*/ 242 h 245"/>
                <a:gd name="T64" fmla="*/ 53 w 107"/>
                <a:gd name="T65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245">
                  <a:moveTo>
                    <a:pt x="53" y="245"/>
                  </a:moveTo>
                  <a:lnTo>
                    <a:pt x="63" y="242"/>
                  </a:lnTo>
                  <a:lnTo>
                    <a:pt x="73" y="233"/>
                  </a:lnTo>
                  <a:lnTo>
                    <a:pt x="81" y="222"/>
                  </a:lnTo>
                  <a:lnTo>
                    <a:pt x="91" y="209"/>
                  </a:lnTo>
                  <a:lnTo>
                    <a:pt x="96" y="189"/>
                  </a:lnTo>
                  <a:lnTo>
                    <a:pt x="102" y="169"/>
                  </a:lnTo>
                  <a:lnTo>
                    <a:pt x="106" y="146"/>
                  </a:lnTo>
                  <a:lnTo>
                    <a:pt x="107" y="123"/>
                  </a:lnTo>
                  <a:lnTo>
                    <a:pt x="106" y="97"/>
                  </a:lnTo>
                  <a:lnTo>
                    <a:pt x="102" y="74"/>
                  </a:lnTo>
                  <a:lnTo>
                    <a:pt x="96" y="52"/>
                  </a:lnTo>
                  <a:lnTo>
                    <a:pt x="91" y="36"/>
                  </a:lnTo>
                  <a:lnTo>
                    <a:pt x="81" y="19"/>
                  </a:lnTo>
                  <a:lnTo>
                    <a:pt x="73" y="8"/>
                  </a:lnTo>
                  <a:lnTo>
                    <a:pt x="63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2" y="8"/>
                  </a:lnTo>
                  <a:lnTo>
                    <a:pt x="22" y="19"/>
                  </a:lnTo>
                  <a:lnTo>
                    <a:pt x="15" y="36"/>
                  </a:lnTo>
                  <a:lnTo>
                    <a:pt x="7" y="52"/>
                  </a:lnTo>
                  <a:lnTo>
                    <a:pt x="4" y="74"/>
                  </a:lnTo>
                  <a:lnTo>
                    <a:pt x="0" y="97"/>
                  </a:lnTo>
                  <a:lnTo>
                    <a:pt x="0" y="123"/>
                  </a:lnTo>
                  <a:lnTo>
                    <a:pt x="0" y="146"/>
                  </a:lnTo>
                  <a:lnTo>
                    <a:pt x="4" y="169"/>
                  </a:lnTo>
                  <a:lnTo>
                    <a:pt x="7" y="189"/>
                  </a:lnTo>
                  <a:lnTo>
                    <a:pt x="15" y="209"/>
                  </a:lnTo>
                  <a:lnTo>
                    <a:pt x="22" y="222"/>
                  </a:lnTo>
                  <a:lnTo>
                    <a:pt x="32" y="233"/>
                  </a:lnTo>
                  <a:lnTo>
                    <a:pt x="41" y="242"/>
                  </a:lnTo>
                  <a:lnTo>
                    <a:pt x="53" y="245"/>
                  </a:lnTo>
                  <a:close/>
                </a:path>
              </a:pathLst>
            </a:custGeom>
            <a:solidFill>
              <a:srgbClr val="AE5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6" name="Freeform 144"/>
            <p:cNvSpPr>
              <a:spLocks/>
            </p:cNvSpPr>
            <p:nvPr/>
          </p:nvSpPr>
          <p:spPr bwMode="auto">
            <a:xfrm>
              <a:off x="4416" y="1369"/>
              <a:ext cx="60" cy="135"/>
            </a:xfrm>
            <a:custGeom>
              <a:avLst/>
              <a:gdLst>
                <a:gd name="T0" fmla="*/ 53 w 107"/>
                <a:gd name="T1" fmla="*/ 242 h 242"/>
                <a:gd name="T2" fmla="*/ 63 w 107"/>
                <a:gd name="T3" fmla="*/ 239 h 242"/>
                <a:gd name="T4" fmla="*/ 73 w 107"/>
                <a:gd name="T5" fmla="*/ 231 h 242"/>
                <a:gd name="T6" fmla="*/ 81 w 107"/>
                <a:gd name="T7" fmla="*/ 219 h 242"/>
                <a:gd name="T8" fmla="*/ 91 w 107"/>
                <a:gd name="T9" fmla="*/ 206 h 242"/>
                <a:gd name="T10" fmla="*/ 96 w 107"/>
                <a:gd name="T11" fmla="*/ 186 h 242"/>
                <a:gd name="T12" fmla="*/ 102 w 107"/>
                <a:gd name="T13" fmla="*/ 168 h 242"/>
                <a:gd name="T14" fmla="*/ 106 w 107"/>
                <a:gd name="T15" fmla="*/ 145 h 242"/>
                <a:gd name="T16" fmla="*/ 107 w 107"/>
                <a:gd name="T17" fmla="*/ 122 h 242"/>
                <a:gd name="T18" fmla="*/ 106 w 107"/>
                <a:gd name="T19" fmla="*/ 96 h 242"/>
                <a:gd name="T20" fmla="*/ 102 w 107"/>
                <a:gd name="T21" fmla="*/ 73 h 242"/>
                <a:gd name="T22" fmla="*/ 96 w 107"/>
                <a:gd name="T23" fmla="*/ 53 h 242"/>
                <a:gd name="T24" fmla="*/ 91 w 107"/>
                <a:gd name="T25" fmla="*/ 35 h 242"/>
                <a:gd name="T26" fmla="*/ 81 w 107"/>
                <a:gd name="T27" fmla="*/ 18 h 242"/>
                <a:gd name="T28" fmla="*/ 73 w 107"/>
                <a:gd name="T29" fmla="*/ 9 h 242"/>
                <a:gd name="T30" fmla="*/ 63 w 107"/>
                <a:gd name="T31" fmla="*/ 2 h 242"/>
                <a:gd name="T32" fmla="*/ 53 w 107"/>
                <a:gd name="T33" fmla="*/ 0 h 242"/>
                <a:gd name="T34" fmla="*/ 41 w 107"/>
                <a:gd name="T35" fmla="*/ 2 h 242"/>
                <a:gd name="T36" fmla="*/ 32 w 107"/>
                <a:gd name="T37" fmla="*/ 9 h 242"/>
                <a:gd name="T38" fmla="*/ 22 w 107"/>
                <a:gd name="T39" fmla="*/ 18 h 242"/>
                <a:gd name="T40" fmla="*/ 15 w 107"/>
                <a:gd name="T41" fmla="*/ 35 h 242"/>
                <a:gd name="T42" fmla="*/ 7 w 107"/>
                <a:gd name="T43" fmla="*/ 53 h 242"/>
                <a:gd name="T44" fmla="*/ 4 w 107"/>
                <a:gd name="T45" fmla="*/ 73 h 242"/>
                <a:gd name="T46" fmla="*/ 0 w 107"/>
                <a:gd name="T47" fmla="*/ 96 h 242"/>
                <a:gd name="T48" fmla="*/ 0 w 107"/>
                <a:gd name="T49" fmla="*/ 122 h 242"/>
                <a:gd name="T50" fmla="*/ 0 w 107"/>
                <a:gd name="T51" fmla="*/ 145 h 242"/>
                <a:gd name="T52" fmla="*/ 4 w 107"/>
                <a:gd name="T53" fmla="*/ 168 h 242"/>
                <a:gd name="T54" fmla="*/ 7 w 107"/>
                <a:gd name="T55" fmla="*/ 186 h 242"/>
                <a:gd name="T56" fmla="*/ 15 w 107"/>
                <a:gd name="T57" fmla="*/ 206 h 242"/>
                <a:gd name="T58" fmla="*/ 22 w 107"/>
                <a:gd name="T59" fmla="*/ 219 h 242"/>
                <a:gd name="T60" fmla="*/ 32 w 107"/>
                <a:gd name="T61" fmla="*/ 231 h 242"/>
                <a:gd name="T62" fmla="*/ 41 w 107"/>
                <a:gd name="T63" fmla="*/ 239 h 242"/>
                <a:gd name="T64" fmla="*/ 53 w 107"/>
                <a:gd name="T65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" h="242">
                  <a:moveTo>
                    <a:pt x="53" y="242"/>
                  </a:moveTo>
                  <a:lnTo>
                    <a:pt x="63" y="239"/>
                  </a:lnTo>
                  <a:lnTo>
                    <a:pt x="73" y="231"/>
                  </a:lnTo>
                  <a:lnTo>
                    <a:pt x="81" y="219"/>
                  </a:lnTo>
                  <a:lnTo>
                    <a:pt x="91" y="206"/>
                  </a:lnTo>
                  <a:lnTo>
                    <a:pt x="96" y="186"/>
                  </a:lnTo>
                  <a:lnTo>
                    <a:pt x="102" y="168"/>
                  </a:lnTo>
                  <a:lnTo>
                    <a:pt x="106" y="145"/>
                  </a:lnTo>
                  <a:lnTo>
                    <a:pt x="107" y="122"/>
                  </a:lnTo>
                  <a:lnTo>
                    <a:pt x="106" y="96"/>
                  </a:lnTo>
                  <a:lnTo>
                    <a:pt x="102" y="73"/>
                  </a:lnTo>
                  <a:lnTo>
                    <a:pt x="96" y="53"/>
                  </a:lnTo>
                  <a:lnTo>
                    <a:pt x="91" y="35"/>
                  </a:lnTo>
                  <a:lnTo>
                    <a:pt x="81" y="18"/>
                  </a:lnTo>
                  <a:lnTo>
                    <a:pt x="73" y="9"/>
                  </a:lnTo>
                  <a:lnTo>
                    <a:pt x="63" y="2"/>
                  </a:lnTo>
                  <a:lnTo>
                    <a:pt x="53" y="0"/>
                  </a:lnTo>
                  <a:lnTo>
                    <a:pt x="41" y="2"/>
                  </a:lnTo>
                  <a:lnTo>
                    <a:pt x="32" y="9"/>
                  </a:lnTo>
                  <a:lnTo>
                    <a:pt x="22" y="18"/>
                  </a:lnTo>
                  <a:lnTo>
                    <a:pt x="15" y="35"/>
                  </a:lnTo>
                  <a:lnTo>
                    <a:pt x="7" y="53"/>
                  </a:lnTo>
                  <a:lnTo>
                    <a:pt x="4" y="73"/>
                  </a:lnTo>
                  <a:lnTo>
                    <a:pt x="0" y="96"/>
                  </a:lnTo>
                  <a:lnTo>
                    <a:pt x="0" y="122"/>
                  </a:lnTo>
                  <a:lnTo>
                    <a:pt x="0" y="145"/>
                  </a:lnTo>
                  <a:lnTo>
                    <a:pt x="4" y="168"/>
                  </a:lnTo>
                  <a:lnTo>
                    <a:pt x="7" y="186"/>
                  </a:lnTo>
                  <a:lnTo>
                    <a:pt x="15" y="206"/>
                  </a:lnTo>
                  <a:lnTo>
                    <a:pt x="22" y="219"/>
                  </a:lnTo>
                  <a:lnTo>
                    <a:pt x="32" y="231"/>
                  </a:lnTo>
                  <a:lnTo>
                    <a:pt x="41" y="239"/>
                  </a:lnTo>
                  <a:lnTo>
                    <a:pt x="53" y="242"/>
                  </a:lnTo>
                  <a:close/>
                </a:path>
              </a:pathLst>
            </a:custGeom>
            <a:solidFill>
              <a:srgbClr val="AF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7" name="Freeform 145"/>
            <p:cNvSpPr>
              <a:spLocks/>
            </p:cNvSpPr>
            <p:nvPr/>
          </p:nvSpPr>
          <p:spPr bwMode="auto">
            <a:xfrm>
              <a:off x="4417" y="1369"/>
              <a:ext cx="58" cy="134"/>
            </a:xfrm>
            <a:custGeom>
              <a:avLst/>
              <a:gdLst>
                <a:gd name="T0" fmla="*/ 51 w 104"/>
                <a:gd name="T1" fmla="*/ 241 h 241"/>
                <a:gd name="T2" fmla="*/ 61 w 104"/>
                <a:gd name="T3" fmla="*/ 237 h 241"/>
                <a:gd name="T4" fmla="*/ 71 w 104"/>
                <a:gd name="T5" fmla="*/ 229 h 241"/>
                <a:gd name="T6" fmla="*/ 79 w 104"/>
                <a:gd name="T7" fmla="*/ 217 h 241"/>
                <a:gd name="T8" fmla="*/ 87 w 104"/>
                <a:gd name="T9" fmla="*/ 204 h 241"/>
                <a:gd name="T10" fmla="*/ 92 w 104"/>
                <a:gd name="T11" fmla="*/ 185 h 241"/>
                <a:gd name="T12" fmla="*/ 99 w 104"/>
                <a:gd name="T13" fmla="*/ 166 h 241"/>
                <a:gd name="T14" fmla="*/ 102 w 104"/>
                <a:gd name="T15" fmla="*/ 143 h 241"/>
                <a:gd name="T16" fmla="*/ 104 w 104"/>
                <a:gd name="T17" fmla="*/ 120 h 241"/>
                <a:gd name="T18" fmla="*/ 102 w 104"/>
                <a:gd name="T19" fmla="*/ 96 h 241"/>
                <a:gd name="T20" fmla="*/ 99 w 104"/>
                <a:gd name="T21" fmla="*/ 73 h 241"/>
                <a:gd name="T22" fmla="*/ 92 w 104"/>
                <a:gd name="T23" fmla="*/ 51 h 241"/>
                <a:gd name="T24" fmla="*/ 87 w 104"/>
                <a:gd name="T25" fmla="*/ 35 h 241"/>
                <a:gd name="T26" fmla="*/ 79 w 104"/>
                <a:gd name="T27" fmla="*/ 18 h 241"/>
                <a:gd name="T28" fmla="*/ 71 w 104"/>
                <a:gd name="T29" fmla="*/ 9 h 241"/>
                <a:gd name="T30" fmla="*/ 61 w 104"/>
                <a:gd name="T31" fmla="*/ 2 h 241"/>
                <a:gd name="T32" fmla="*/ 51 w 104"/>
                <a:gd name="T33" fmla="*/ 0 h 241"/>
                <a:gd name="T34" fmla="*/ 39 w 104"/>
                <a:gd name="T35" fmla="*/ 2 h 241"/>
                <a:gd name="T36" fmla="*/ 30 w 104"/>
                <a:gd name="T37" fmla="*/ 9 h 241"/>
                <a:gd name="T38" fmla="*/ 20 w 104"/>
                <a:gd name="T39" fmla="*/ 18 h 241"/>
                <a:gd name="T40" fmla="*/ 13 w 104"/>
                <a:gd name="T41" fmla="*/ 35 h 241"/>
                <a:gd name="T42" fmla="*/ 7 w 104"/>
                <a:gd name="T43" fmla="*/ 51 h 241"/>
                <a:gd name="T44" fmla="*/ 3 w 104"/>
                <a:gd name="T45" fmla="*/ 73 h 241"/>
                <a:gd name="T46" fmla="*/ 0 w 104"/>
                <a:gd name="T47" fmla="*/ 96 h 241"/>
                <a:gd name="T48" fmla="*/ 0 w 104"/>
                <a:gd name="T49" fmla="*/ 120 h 241"/>
                <a:gd name="T50" fmla="*/ 0 w 104"/>
                <a:gd name="T51" fmla="*/ 143 h 241"/>
                <a:gd name="T52" fmla="*/ 3 w 104"/>
                <a:gd name="T53" fmla="*/ 166 h 241"/>
                <a:gd name="T54" fmla="*/ 7 w 104"/>
                <a:gd name="T55" fmla="*/ 185 h 241"/>
                <a:gd name="T56" fmla="*/ 13 w 104"/>
                <a:gd name="T57" fmla="*/ 204 h 241"/>
                <a:gd name="T58" fmla="*/ 20 w 104"/>
                <a:gd name="T59" fmla="*/ 217 h 241"/>
                <a:gd name="T60" fmla="*/ 30 w 104"/>
                <a:gd name="T61" fmla="*/ 229 h 241"/>
                <a:gd name="T62" fmla="*/ 39 w 104"/>
                <a:gd name="T63" fmla="*/ 237 h 241"/>
                <a:gd name="T64" fmla="*/ 51 w 104"/>
                <a:gd name="T65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241">
                  <a:moveTo>
                    <a:pt x="51" y="241"/>
                  </a:moveTo>
                  <a:lnTo>
                    <a:pt x="61" y="237"/>
                  </a:lnTo>
                  <a:lnTo>
                    <a:pt x="71" y="229"/>
                  </a:lnTo>
                  <a:lnTo>
                    <a:pt x="79" y="217"/>
                  </a:lnTo>
                  <a:lnTo>
                    <a:pt x="87" y="204"/>
                  </a:lnTo>
                  <a:lnTo>
                    <a:pt x="92" y="185"/>
                  </a:lnTo>
                  <a:lnTo>
                    <a:pt x="99" y="166"/>
                  </a:lnTo>
                  <a:lnTo>
                    <a:pt x="102" y="143"/>
                  </a:lnTo>
                  <a:lnTo>
                    <a:pt x="104" y="120"/>
                  </a:lnTo>
                  <a:lnTo>
                    <a:pt x="102" y="96"/>
                  </a:lnTo>
                  <a:lnTo>
                    <a:pt x="99" y="73"/>
                  </a:lnTo>
                  <a:lnTo>
                    <a:pt x="92" y="51"/>
                  </a:lnTo>
                  <a:lnTo>
                    <a:pt x="87" y="35"/>
                  </a:lnTo>
                  <a:lnTo>
                    <a:pt x="79" y="18"/>
                  </a:lnTo>
                  <a:lnTo>
                    <a:pt x="71" y="9"/>
                  </a:lnTo>
                  <a:lnTo>
                    <a:pt x="61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30" y="9"/>
                  </a:lnTo>
                  <a:lnTo>
                    <a:pt x="20" y="18"/>
                  </a:lnTo>
                  <a:lnTo>
                    <a:pt x="13" y="35"/>
                  </a:lnTo>
                  <a:lnTo>
                    <a:pt x="7" y="51"/>
                  </a:lnTo>
                  <a:lnTo>
                    <a:pt x="3" y="73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0" y="143"/>
                  </a:lnTo>
                  <a:lnTo>
                    <a:pt x="3" y="166"/>
                  </a:lnTo>
                  <a:lnTo>
                    <a:pt x="7" y="185"/>
                  </a:lnTo>
                  <a:lnTo>
                    <a:pt x="13" y="204"/>
                  </a:lnTo>
                  <a:lnTo>
                    <a:pt x="20" y="217"/>
                  </a:lnTo>
                  <a:lnTo>
                    <a:pt x="30" y="229"/>
                  </a:lnTo>
                  <a:lnTo>
                    <a:pt x="39" y="237"/>
                  </a:lnTo>
                  <a:lnTo>
                    <a:pt x="51" y="241"/>
                  </a:lnTo>
                  <a:close/>
                </a:path>
              </a:pathLst>
            </a:custGeom>
            <a:solidFill>
              <a:srgbClr val="B05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8" name="Freeform 146"/>
            <p:cNvSpPr>
              <a:spLocks/>
            </p:cNvSpPr>
            <p:nvPr/>
          </p:nvSpPr>
          <p:spPr bwMode="auto">
            <a:xfrm>
              <a:off x="4417" y="1369"/>
              <a:ext cx="58" cy="133"/>
            </a:xfrm>
            <a:custGeom>
              <a:avLst/>
              <a:gdLst>
                <a:gd name="T0" fmla="*/ 51 w 104"/>
                <a:gd name="T1" fmla="*/ 239 h 239"/>
                <a:gd name="T2" fmla="*/ 59 w 104"/>
                <a:gd name="T3" fmla="*/ 236 h 239"/>
                <a:gd name="T4" fmla="*/ 69 w 104"/>
                <a:gd name="T5" fmla="*/ 227 h 239"/>
                <a:gd name="T6" fmla="*/ 77 w 104"/>
                <a:gd name="T7" fmla="*/ 216 h 239"/>
                <a:gd name="T8" fmla="*/ 87 w 104"/>
                <a:gd name="T9" fmla="*/ 203 h 239"/>
                <a:gd name="T10" fmla="*/ 92 w 104"/>
                <a:gd name="T11" fmla="*/ 183 h 239"/>
                <a:gd name="T12" fmla="*/ 99 w 104"/>
                <a:gd name="T13" fmla="*/ 165 h 239"/>
                <a:gd name="T14" fmla="*/ 102 w 104"/>
                <a:gd name="T15" fmla="*/ 142 h 239"/>
                <a:gd name="T16" fmla="*/ 104 w 104"/>
                <a:gd name="T17" fmla="*/ 120 h 239"/>
                <a:gd name="T18" fmla="*/ 102 w 104"/>
                <a:gd name="T19" fmla="*/ 96 h 239"/>
                <a:gd name="T20" fmla="*/ 99 w 104"/>
                <a:gd name="T21" fmla="*/ 73 h 239"/>
                <a:gd name="T22" fmla="*/ 92 w 104"/>
                <a:gd name="T23" fmla="*/ 51 h 239"/>
                <a:gd name="T24" fmla="*/ 87 w 104"/>
                <a:gd name="T25" fmla="*/ 35 h 239"/>
                <a:gd name="T26" fmla="*/ 77 w 104"/>
                <a:gd name="T27" fmla="*/ 18 h 239"/>
                <a:gd name="T28" fmla="*/ 69 w 104"/>
                <a:gd name="T29" fmla="*/ 9 h 239"/>
                <a:gd name="T30" fmla="*/ 59 w 104"/>
                <a:gd name="T31" fmla="*/ 2 h 239"/>
                <a:gd name="T32" fmla="*/ 51 w 104"/>
                <a:gd name="T33" fmla="*/ 0 h 239"/>
                <a:gd name="T34" fmla="*/ 39 w 104"/>
                <a:gd name="T35" fmla="*/ 2 h 239"/>
                <a:gd name="T36" fmla="*/ 30 w 104"/>
                <a:gd name="T37" fmla="*/ 9 h 239"/>
                <a:gd name="T38" fmla="*/ 20 w 104"/>
                <a:gd name="T39" fmla="*/ 18 h 239"/>
                <a:gd name="T40" fmla="*/ 15 w 104"/>
                <a:gd name="T41" fmla="*/ 35 h 239"/>
                <a:gd name="T42" fmla="*/ 7 w 104"/>
                <a:gd name="T43" fmla="*/ 51 h 239"/>
                <a:gd name="T44" fmla="*/ 3 w 104"/>
                <a:gd name="T45" fmla="*/ 73 h 239"/>
                <a:gd name="T46" fmla="*/ 0 w 104"/>
                <a:gd name="T47" fmla="*/ 96 h 239"/>
                <a:gd name="T48" fmla="*/ 0 w 104"/>
                <a:gd name="T49" fmla="*/ 120 h 239"/>
                <a:gd name="T50" fmla="*/ 0 w 104"/>
                <a:gd name="T51" fmla="*/ 142 h 239"/>
                <a:gd name="T52" fmla="*/ 3 w 104"/>
                <a:gd name="T53" fmla="*/ 165 h 239"/>
                <a:gd name="T54" fmla="*/ 7 w 104"/>
                <a:gd name="T55" fmla="*/ 183 h 239"/>
                <a:gd name="T56" fmla="*/ 15 w 104"/>
                <a:gd name="T57" fmla="*/ 203 h 239"/>
                <a:gd name="T58" fmla="*/ 20 w 104"/>
                <a:gd name="T59" fmla="*/ 216 h 239"/>
                <a:gd name="T60" fmla="*/ 30 w 104"/>
                <a:gd name="T61" fmla="*/ 227 h 239"/>
                <a:gd name="T62" fmla="*/ 39 w 104"/>
                <a:gd name="T63" fmla="*/ 236 h 239"/>
                <a:gd name="T64" fmla="*/ 51 w 104"/>
                <a:gd name="T65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239">
                  <a:moveTo>
                    <a:pt x="51" y="239"/>
                  </a:moveTo>
                  <a:lnTo>
                    <a:pt x="59" y="236"/>
                  </a:lnTo>
                  <a:lnTo>
                    <a:pt x="69" y="227"/>
                  </a:lnTo>
                  <a:lnTo>
                    <a:pt x="77" y="216"/>
                  </a:lnTo>
                  <a:lnTo>
                    <a:pt x="87" y="203"/>
                  </a:lnTo>
                  <a:lnTo>
                    <a:pt x="92" y="183"/>
                  </a:lnTo>
                  <a:lnTo>
                    <a:pt x="99" y="165"/>
                  </a:lnTo>
                  <a:lnTo>
                    <a:pt x="102" y="142"/>
                  </a:lnTo>
                  <a:lnTo>
                    <a:pt x="104" y="120"/>
                  </a:lnTo>
                  <a:lnTo>
                    <a:pt x="102" y="96"/>
                  </a:lnTo>
                  <a:lnTo>
                    <a:pt x="99" y="73"/>
                  </a:lnTo>
                  <a:lnTo>
                    <a:pt x="92" y="51"/>
                  </a:lnTo>
                  <a:lnTo>
                    <a:pt x="87" y="35"/>
                  </a:lnTo>
                  <a:lnTo>
                    <a:pt x="77" y="18"/>
                  </a:lnTo>
                  <a:lnTo>
                    <a:pt x="69" y="9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30" y="9"/>
                  </a:lnTo>
                  <a:lnTo>
                    <a:pt x="20" y="18"/>
                  </a:lnTo>
                  <a:lnTo>
                    <a:pt x="15" y="35"/>
                  </a:lnTo>
                  <a:lnTo>
                    <a:pt x="7" y="51"/>
                  </a:lnTo>
                  <a:lnTo>
                    <a:pt x="3" y="73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0" y="142"/>
                  </a:lnTo>
                  <a:lnTo>
                    <a:pt x="3" y="165"/>
                  </a:lnTo>
                  <a:lnTo>
                    <a:pt x="7" y="183"/>
                  </a:lnTo>
                  <a:lnTo>
                    <a:pt x="15" y="203"/>
                  </a:lnTo>
                  <a:lnTo>
                    <a:pt x="20" y="216"/>
                  </a:lnTo>
                  <a:lnTo>
                    <a:pt x="30" y="227"/>
                  </a:lnTo>
                  <a:lnTo>
                    <a:pt x="39" y="236"/>
                  </a:lnTo>
                  <a:lnTo>
                    <a:pt x="51" y="239"/>
                  </a:lnTo>
                  <a:close/>
                </a:path>
              </a:pathLst>
            </a:custGeom>
            <a:solidFill>
              <a:srgbClr val="B15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9" name="Freeform 147"/>
            <p:cNvSpPr>
              <a:spLocks/>
            </p:cNvSpPr>
            <p:nvPr/>
          </p:nvSpPr>
          <p:spPr bwMode="auto">
            <a:xfrm>
              <a:off x="4417" y="1371"/>
              <a:ext cx="57" cy="131"/>
            </a:xfrm>
            <a:custGeom>
              <a:avLst/>
              <a:gdLst>
                <a:gd name="T0" fmla="*/ 51 w 102"/>
                <a:gd name="T1" fmla="*/ 235 h 235"/>
                <a:gd name="T2" fmla="*/ 59 w 102"/>
                <a:gd name="T3" fmla="*/ 232 h 235"/>
                <a:gd name="T4" fmla="*/ 69 w 102"/>
                <a:gd name="T5" fmla="*/ 225 h 235"/>
                <a:gd name="T6" fmla="*/ 77 w 102"/>
                <a:gd name="T7" fmla="*/ 214 h 235"/>
                <a:gd name="T8" fmla="*/ 86 w 102"/>
                <a:gd name="T9" fmla="*/ 201 h 235"/>
                <a:gd name="T10" fmla="*/ 90 w 102"/>
                <a:gd name="T11" fmla="*/ 181 h 235"/>
                <a:gd name="T12" fmla="*/ 97 w 102"/>
                <a:gd name="T13" fmla="*/ 163 h 235"/>
                <a:gd name="T14" fmla="*/ 100 w 102"/>
                <a:gd name="T15" fmla="*/ 140 h 235"/>
                <a:gd name="T16" fmla="*/ 102 w 102"/>
                <a:gd name="T17" fmla="*/ 117 h 235"/>
                <a:gd name="T18" fmla="*/ 100 w 102"/>
                <a:gd name="T19" fmla="*/ 92 h 235"/>
                <a:gd name="T20" fmla="*/ 97 w 102"/>
                <a:gd name="T21" fmla="*/ 69 h 235"/>
                <a:gd name="T22" fmla="*/ 90 w 102"/>
                <a:gd name="T23" fmla="*/ 49 h 235"/>
                <a:gd name="T24" fmla="*/ 86 w 102"/>
                <a:gd name="T25" fmla="*/ 33 h 235"/>
                <a:gd name="T26" fmla="*/ 77 w 102"/>
                <a:gd name="T27" fmla="*/ 18 h 235"/>
                <a:gd name="T28" fmla="*/ 69 w 102"/>
                <a:gd name="T29" fmla="*/ 8 h 235"/>
                <a:gd name="T30" fmla="*/ 59 w 102"/>
                <a:gd name="T31" fmla="*/ 2 h 235"/>
                <a:gd name="T32" fmla="*/ 51 w 102"/>
                <a:gd name="T33" fmla="*/ 0 h 235"/>
                <a:gd name="T34" fmla="*/ 39 w 102"/>
                <a:gd name="T35" fmla="*/ 2 h 235"/>
                <a:gd name="T36" fmla="*/ 30 w 102"/>
                <a:gd name="T37" fmla="*/ 8 h 235"/>
                <a:gd name="T38" fmla="*/ 20 w 102"/>
                <a:gd name="T39" fmla="*/ 18 h 235"/>
                <a:gd name="T40" fmla="*/ 15 w 102"/>
                <a:gd name="T41" fmla="*/ 33 h 235"/>
                <a:gd name="T42" fmla="*/ 7 w 102"/>
                <a:gd name="T43" fmla="*/ 49 h 235"/>
                <a:gd name="T44" fmla="*/ 3 w 102"/>
                <a:gd name="T45" fmla="*/ 69 h 235"/>
                <a:gd name="T46" fmla="*/ 0 w 102"/>
                <a:gd name="T47" fmla="*/ 92 h 235"/>
                <a:gd name="T48" fmla="*/ 0 w 102"/>
                <a:gd name="T49" fmla="*/ 117 h 235"/>
                <a:gd name="T50" fmla="*/ 0 w 102"/>
                <a:gd name="T51" fmla="*/ 140 h 235"/>
                <a:gd name="T52" fmla="*/ 3 w 102"/>
                <a:gd name="T53" fmla="*/ 163 h 235"/>
                <a:gd name="T54" fmla="*/ 7 w 102"/>
                <a:gd name="T55" fmla="*/ 181 h 235"/>
                <a:gd name="T56" fmla="*/ 15 w 102"/>
                <a:gd name="T57" fmla="*/ 201 h 235"/>
                <a:gd name="T58" fmla="*/ 20 w 102"/>
                <a:gd name="T59" fmla="*/ 214 h 235"/>
                <a:gd name="T60" fmla="*/ 30 w 102"/>
                <a:gd name="T61" fmla="*/ 225 h 235"/>
                <a:gd name="T62" fmla="*/ 39 w 102"/>
                <a:gd name="T63" fmla="*/ 232 h 235"/>
                <a:gd name="T64" fmla="*/ 51 w 102"/>
                <a:gd name="T65" fmla="*/ 235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235">
                  <a:moveTo>
                    <a:pt x="51" y="235"/>
                  </a:moveTo>
                  <a:lnTo>
                    <a:pt x="59" y="232"/>
                  </a:lnTo>
                  <a:lnTo>
                    <a:pt x="69" y="225"/>
                  </a:lnTo>
                  <a:lnTo>
                    <a:pt x="77" y="214"/>
                  </a:lnTo>
                  <a:lnTo>
                    <a:pt x="86" y="201"/>
                  </a:lnTo>
                  <a:lnTo>
                    <a:pt x="90" y="181"/>
                  </a:lnTo>
                  <a:lnTo>
                    <a:pt x="97" y="163"/>
                  </a:lnTo>
                  <a:lnTo>
                    <a:pt x="100" y="140"/>
                  </a:lnTo>
                  <a:lnTo>
                    <a:pt x="102" y="117"/>
                  </a:lnTo>
                  <a:lnTo>
                    <a:pt x="100" y="92"/>
                  </a:lnTo>
                  <a:lnTo>
                    <a:pt x="97" y="69"/>
                  </a:lnTo>
                  <a:lnTo>
                    <a:pt x="90" y="49"/>
                  </a:lnTo>
                  <a:lnTo>
                    <a:pt x="86" y="33"/>
                  </a:lnTo>
                  <a:lnTo>
                    <a:pt x="77" y="18"/>
                  </a:lnTo>
                  <a:lnTo>
                    <a:pt x="69" y="8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30" y="8"/>
                  </a:lnTo>
                  <a:lnTo>
                    <a:pt x="20" y="18"/>
                  </a:lnTo>
                  <a:lnTo>
                    <a:pt x="15" y="33"/>
                  </a:lnTo>
                  <a:lnTo>
                    <a:pt x="7" y="49"/>
                  </a:lnTo>
                  <a:lnTo>
                    <a:pt x="3" y="69"/>
                  </a:lnTo>
                  <a:lnTo>
                    <a:pt x="0" y="92"/>
                  </a:lnTo>
                  <a:lnTo>
                    <a:pt x="0" y="117"/>
                  </a:lnTo>
                  <a:lnTo>
                    <a:pt x="0" y="140"/>
                  </a:lnTo>
                  <a:lnTo>
                    <a:pt x="3" y="163"/>
                  </a:lnTo>
                  <a:lnTo>
                    <a:pt x="7" y="181"/>
                  </a:lnTo>
                  <a:lnTo>
                    <a:pt x="15" y="201"/>
                  </a:lnTo>
                  <a:lnTo>
                    <a:pt x="20" y="214"/>
                  </a:lnTo>
                  <a:lnTo>
                    <a:pt x="30" y="225"/>
                  </a:lnTo>
                  <a:lnTo>
                    <a:pt x="39" y="232"/>
                  </a:lnTo>
                  <a:lnTo>
                    <a:pt x="51" y="235"/>
                  </a:lnTo>
                  <a:close/>
                </a:path>
              </a:pathLst>
            </a:custGeom>
            <a:solidFill>
              <a:srgbClr val="B25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0" name="Freeform 148"/>
            <p:cNvSpPr>
              <a:spLocks/>
            </p:cNvSpPr>
            <p:nvPr/>
          </p:nvSpPr>
          <p:spPr bwMode="auto">
            <a:xfrm>
              <a:off x="4417" y="1371"/>
              <a:ext cx="57" cy="130"/>
            </a:xfrm>
            <a:custGeom>
              <a:avLst/>
              <a:gdLst>
                <a:gd name="T0" fmla="*/ 53 w 102"/>
                <a:gd name="T1" fmla="*/ 234 h 234"/>
                <a:gd name="T2" fmla="*/ 61 w 102"/>
                <a:gd name="T3" fmla="*/ 230 h 234"/>
                <a:gd name="T4" fmla="*/ 71 w 102"/>
                <a:gd name="T5" fmla="*/ 224 h 234"/>
                <a:gd name="T6" fmla="*/ 79 w 102"/>
                <a:gd name="T7" fmla="*/ 212 h 234"/>
                <a:gd name="T8" fmla="*/ 87 w 102"/>
                <a:gd name="T9" fmla="*/ 199 h 234"/>
                <a:gd name="T10" fmla="*/ 92 w 102"/>
                <a:gd name="T11" fmla="*/ 179 h 234"/>
                <a:gd name="T12" fmla="*/ 97 w 102"/>
                <a:gd name="T13" fmla="*/ 161 h 234"/>
                <a:gd name="T14" fmla="*/ 100 w 102"/>
                <a:gd name="T15" fmla="*/ 138 h 234"/>
                <a:gd name="T16" fmla="*/ 102 w 102"/>
                <a:gd name="T17" fmla="*/ 117 h 234"/>
                <a:gd name="T18" fmla="*/ 100 w 102"/>
                <a:gd name="T19" fmla="*/ 92 h 234"/>
                <a:gd name="T20" fmla="*/ 97 w 102"/>
                <a:gd name="T21" fmla="*/ 69 h 234"/>
                <a:gd name="T22" fmla="*/ 92 w 102"/>
                <a:gd name="T23" fmla="*/ 49 h 234"/>
                <a:gd name="T24" fmla="*/ 87 w 102"/>
                <a:gd name="T25" fmla="*/ 33 h 234"/>
                <a:gd name="T26" fmla="*/ 79 w 102"/>
                <a:gd name="T27" fmla="*/ 18 h 234"/>
                <a:gd name="T28" fmla="*/ 71 w 102"/>
                <a:gd name="T29" fmla="*/ 8 h 234"/>
                <a:gd name="T30" fmla="*/ 61 w 102"/>
                <a:gd name="T31" fmla="*/ 2 h 234"/>
                <a:gd name="T32" fmla="*/ 53 w 102"/>
                <a:gd name="T33" fmla="*/ 0 h 234"/>
                <a:gd name="T34" fmla="*/ 41 w 102"/>
                <a:gd name="T35" fmla="*/ 2 h 234"/>
                <a:gd name="T36" fmla="*/ 31 w 102"/>
                <a:gd name="T37" fmla="*/ 8 h 234"/>
                <a:gd name="T38" fmla="*/ 21 w 102"/>
                <a:gd name="T39" fmla="*/ 18 h 234"/>
                <a:gd name="T40" fmla="*/ 15 w 102"/>
                <a:gd name="T41" fmla="*/ 33 h 234"/>
                <a:gd name="T42" fmla="*/ 7 w 102"/>
                <a:gd name="T43" fmla="*/ 49 h 234"/>
                <a:gd name="T44" fmla="*/ 3 w 102"/>
                <a:gd name="T45" fmla="*/ 69 h 234"/>
                <a:gd name="T46" fmla="*/ 0 w 102"/>
                <a:gd name="T47" fmla="*/ 92 h 234"/>
                <a:gd name="T48" fmla="*/ 0 w 102"/>
                <a:gd name="T49" fmla="*/ 117 h 234"/>
                <a:gd name="T50" fmla="*/ 0 w 102"/>
                <a:gd name="T51" fmla="*/ 138 h 234"/>
                <a:gd name="T52" fmla="*/ 3 w 102"/>
                <a:gd name="T53" fmla="*/ 161 h 234"/>
                <a:gd name="T54" fmla="*/ 7 w 102"/>
                <a:gd name="T55" fmla="*/ 179 h 234"/>
                <a:gd name="T56" fmla="*/ 15 w 102"/>
                <a:gd name="T57" fmla="*/ 199 h 234"/>
                <a:gd name="T58" fmla="*/ 21 w 102"/>
                <a:gd name="T59" fmla="*/ 212 h 234"/>
                <a:gd name="T60" fmla="*/ 31 w 102"/>
                <a:gd name="T61" fmla="*/ 224 h 234"/>
                <a:gd name="T62" fmla="*/ 41 w 102"/>
                <a:gd name="T63" fmla="*/ 230 h 234"/>
                <a:gd name="T64" fmla="*/ 53 w 102"/>
                <a:gd name="T6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234">
                  <a:moveTo>
                    <a:pt x="53" y="234"/>
                  </a:moveTo>
                  <a:lnTo>
                    <a:pt x="61" y="230"/>
                  </a:lnTo>
                  <a:lnTo>
                    <a:pt x="71" y="224"/>
                  </a:lnTo>
                  <a:lnTo>
                    <a:pt x="79" y="212"/>
                  </a:lnTo>
                  <a:lnTo>
                    <a:pt x="87" y="199"/>
                  </a:lnTo>
                  <a:lnTo>
                    <a:pt x="92" y="179"/>
                  </a:lnTo>
                  <a:lnTo>
                    <a:pt x="97" y="161"/>
                  </a:lnTo>
                  <a:lnTo>
                    <a:pt x="100" y="138"/>
                  </a:lnTo>
                  <a:lnTo>
                    <a:pt x="102" y="117"/>
                  </a:lnTo>
                  <a:lnTo>
                    <a:pt x="100" y="92"/>
                  </a:lnTo>
                  <a:lnTo>
                    <a:pt x="97" y="69"/>
                  </a:lnTo>
                  <a:lnTo>
                    <a:pt x="92" y="49"/>
                  </a:lnTo>
                  <a:lnTo>
                    <a:pt x="87" y="33"/>
                  </a:lnTo>
                  <a:lnTo>
                    <a:pt x="79" y="18"/>
                  </a:lnTo>
                  <a:lnTo>
                    <a:pt x="71" y="8"/>
                  </a:lnTo>
                  <a:lnTo>
                    <a:pt x="61" y="2"/>
                  </a:lnTo>
                  <a:lnTo>
                    <a:pt x="53" y="0"/>
                  </a:lnTo>
                  <a:lnTo>
                    <a:pt x="41" y="2"/>
                  </a:lnTo>
                  <a:lnTo>
                    <a:pt x="31" y="8"/>
                  </a:lnTo>
                  <a:lnTo>
                    <a:pt x="21" y="18"/>
                  </a:lnTo>
                  <a:lnTo>
                    <a:pt x="15" y="33"/>
                  </a:lnTo>
                  <a:lnTo>
                    <a:pt x="7" y="49"/>
                  </a:lnTo>
                  <a:lnTo>
                    <a:pt x="3" y="69"/>
                  </a:lnTo>
                  <a:lnTo>
                    <a:pt x="0" y="92"/>
                  </a:lnTo>
                  <a:lnTo>
                    <a:pt x="0" y="117"/>
                  </a:lnTo>
                  <a:lnTo>
                    <a:pt x="0" y="138"/>
                  </a:lnTo>
                  <a:lnTo>
                    <a:pt x="3" y="161"/>
                  </a:lnTo>
                  <a:lnTo>
                    <a:pt x="7" y="179"/>
                  </a:lnTo>
                  <a:lnTo>
                    <a:pt x="15" y="199"/>
                  </a:lnTo>
                  <a:lnTo>
                    <a:pt x="21" y="212"/>
                  </a:lnTo>
                  <a:lnTo>
                    <a:pt x="31" y="224"/>
                  </a:lnTo>
                  <a:lnTo>
                    <a:pt x="41" y="230"/>
                  </a:lnTo>
                  <a:lnTo>
                    <a:pt x="53" y="234"/>
                  </a:lnTo>
                  <a:close/>
                </a:path>
              </a:pathLst>
            </a:custGeom>
            <a:solidFill>
              <a:srgbClr val="B35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1" name="Freeform 149"/>
            <p:cNvSpPr>
              <a:spLocks/>
            </p:cNvSpPr>
            <p:nvPr/>
          </p:nvSpPr>
          <p:spPr bwMode="auto">
            <a:xfrm>
              <a:off x="4417" y="1372"/>
              <a:ext cx="57" cy="127"/>
            </a:xfrm>
            <a:custGeom>
              <a:avLst/>
              <a:gdLst>
                <a:gd name="T0" fmla="*/ 53 w 102"/>
                <a:gd name="T1" fmla="*/ 228 h 228"/>
                <a:gd name="T2" fmla="*/ 61 w 102"/>
                <a:gd name="T3" fmla="*/ 225 h 228"/>
                <a:gd name="T4" fmla="*/ 71 w 102"/>
                <a:gd name="T5" fmla="*/ 218 h 228"/>
                <a:gd name="T6" fmla="*/ 79 w 102"/>
                <a:gd name="T7" fmla="*/ 207 h 228"/>
                <a:gd name="T8" fmla="*/ 87 w 102"/>
                <a:gd name="T9" fmla="*/ 194 h 228"/>
                <a:gd name="T10" fmla="*/ 92 w 102"/>
                <a:gd name="T11" fmla="*/ 176 h 228"/>
                <a:gd name="T12" fmla="*/ 97 w 102"/>
                <a:gd name="T13" fmla="*/ 158 h 228"/>
                <a:gd name="T14" fmla="*/ 100 w 102"/>
                <a:gd name="T15" fmla="*/ 135 h 228"/>
                <a:gd name="T16" fmla="*/ 102 w 102"/>
                <a:gd name="T17" fmla="*/ 113 h 228"/>
                <a:gd name="T18" fmla="*/ 100 w 102"/>
                <a:gd name="T19" fmla="*/ 88 h 228"/>
                <a:gd name="T20" fmla="*/ 97 w 102"/>
                <a:gd name="T21" fmla="*/ 67 h 228"/>
                <a:gd name="T22" fmla="*/ 92 w 102"/>
                <a:gd name="T23" fmla="*/ 47 h 228"/>
                <a:gd name="T24" fmla="*/ 87 w 102"/>
                <a:gd name="T25" fmla="*/ 33 h 228"/>
                <a:gd name="T26" fmla="*/ 79 w 102"/>
                <a:gd name="T27" fmla="*/ 18 h 228"/>
                <a:gd name="T28" fmla="*/ 71 w 102"/>
                <a:gd name="T29" fmla="*/ 8 h 228"/>
                <a:gd name="T30" fmla="*/ 61 w 102"/>
                <a:gd name="T31" fmla="*/ 1 h 228"/>
                <a:gd name="T32" fmla="*/ 53 w 102"/>
                <a:gd name="T33" fmla="*/ 0 h 228"/>
                <a:gd name="T34" fmla="*/ 41 w 102"/>
                <a:gd name="T35" fmla="*/ 1 h 228"/>
                <a:gd name="T36" fmla="*/ 31 w 102"/>
                <a:gd name="T37" fmla="*/ 8 h 228"/>
                <a:gd name="T38" fmla="*/ 21 w 102"/>
                <a:gd name="T39" fmla="*/ 18 h 228"/>
                <a:gd name="T40" fmla="*/ 15 w 102"/>
                <a:gd name="T41" fmla="*/ 33 h 228"/>
                <a:gd name="T42" fmla="*/ 7 w 102"/>
                <a:gd name="T43" fmla="*/ 47 h 228"/>
                <a:gd name="T44" fmla="*/ 3 w 102"/>
                <a:gd name="T45" fmla="*/ 67 h 228"/>
                <a:gd name="T46" fmla="*/ 0 w 102"/>
                <a:gd name="T47" fmla="*/ 88 h 228"/>
                <a:gd name="T48" fmla="*/ 0 w 102"/>
                <a:gd name="T49" fmla="*/ 113 h 228"/>
                <a:gd name="T50" fmla="*/ 0 w 102"/>
                <a:gd name="T51" fmla="*/ 135 h 228"/>
                <a:gd name="T52" fmla="*/ 3 w 102"/>
                <a:gd name="T53" fmla="*/ 158 h 228"/>
                <a:gd name="T54" fmla="*/ 7 w 102"/>
                <a:gd name="T55" fmla="*/ 176 h 228"/>
                <a:gd name="T56" fmla="*/ 15 w 102"/>
                <a:gd name="T57" fmla="*/ 194 h 228"/>
                <a:gd name="T58" fmla="*/ 21 w 102"/>
                <a:gd name="T59" fmla="*/ 207 h 228"/>
                <a:gd name="T60" fmla="*/ 31 w 102"/>
                <a:gd name="T61" fmla="*/ 218 h 228"/>
                <a:gd name="T62" fmla="*/ 41 w 102"/>
                <a:gd name="T63" fmla="*/ 225 h 228"/>
                <a:gd name="T64" fmla="*/ 53 w 102"/>
                <a:gd name="T65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228">
                  <a:moveTo>
                    <a:pt x="53" y="228"/>
                  </a:moveTo>
                  <a:lnTo>
                    <a:pt x="61" y="225"/>
                  </a:lnTo>
                  <a:lnTo>
                    <a:pt x="71" y="218"/>
                  </a:lnTo>
                  <a:lnTo>
                    <a:pt x="79" y="207"/>
                  </a:lnTo>
                  <a:lnTo>
                    <a:pt x="87" y="194"/>
                  </a:lnTo>
                  <a:lnTo>
                    <a:pt x="92" y="176"/>
                  </a:lnTo>
                  <a:lnTo>
                    <a:pt x="97" y="158"/>
                  </a:lnTo>
                  <a:lnTo>
                    <a:pt x="100" y="135"/>
                  </a:lnTo>
                  <a:lnTo>
                    <a:pt x="102" y="113"/>
                  </a:lnTo>
                  <a:lnTo>
                    <a:pt x="100" y="88"/>
                  </a:lnTo>
                  <a:lnTo>
                    <a:pt x="97" y="67"/>
                  </a:lnTo>
                  <a:lnTo>
                    <a:pt x="92" y="47"/>
                  </a:lnTo>
                  <a:lnTo>
                    <a:pt x="87" y="33"/>
                  </a:lnTo>
                  <a:lnTo>
                    <a:pt x="79" y="18"/>
                  </a:lnTo>
                  <a:lnTo>
                    <a:pt x="71" y="8"/>
                  </a:lnTo>
                  <a:lnTo>
                    <a:pt x="61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1" y="8"/>
                  </a:lnTo>
                  <a:lnTo>
                    <a:pt x="21" y="18"/>
                  </a:lnTo>
                  <a:lnTo>
                    <a:pt x="15" y="33"/>
                  </a:lnTo>
                  <a:lnTo>
                    <a:pt x="7" y="47"/>
                  </a:lnTo>
                  <a:lnTo>
                    <a:pt x="3" y="67"/>
                  </a:lnTo>
                  <a:lnTo>
                    <a:pt x="0" y="88"/>
                  </a:lnTo>
                  <a:lnTo>
                    <a:pt x="0" y="113"/>
                  </a:lnTo>
                  <a:lnTo>
                    <a:pt x="0" y="135"/>
                  </a:lnTo>
                  <a:lnTo>
                    <a:pt x="3" y="158"/>
                  </a:lnTo>
                  <a:lnTo>
                    <a:pt x="7" y="176"/>
                  </a:lnTo>
                  <a:lnTo>
                    <a:pt x="15" y="194"/>
                  </a:lnTo>
                  <a:lnTo>
                    <a:pt x="21" y="207"/>
                  </a:lnTo>
                  <a:lnTo>
                    <a:pt x="31" y="218"/>
                  </a:lnTo>
                  <a:lnTo>
                    <a:pt x="41" y="225"/>
                  </a:lnTo>
                  <a:lnTo>
                    <a:pt x="53" y="228"/>
                  </a:lnTo>
                  <a:close/>
                </a:path>
              </a:pathLst>
            </a:custGeom>
            <a:solidFill>
              <a:srgbClr val="B46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2" name="Freeform 150"/>
            <p:cNvSpPr>
              <a:spLocks/>
            </p:cNvSpPr>
            <p:nvPr/>
          </p:nvSpPr>
          <p:spPr bwMode="auto">
            <a:xfrm>
              <a:off x="4418" y="1372"/>
              <a:ext cx="55" cy="126"/>
            </a:xfrm>
            <a:custGeom>
              <a:avLst/>
              <a:gdLst>
                <a:gd name="T0" fmla="*/ 51 w 98"/>
                <a:gd name="T1" fmla="*/ 227 h 227"/>
                <a:gd name="T2" fmla="*/ 59 w 98"/>
                <a:gd name="T3" fmla="*/ 223 h 227"/>
                <a:gd name="T4" fmla="*/ 69 w 98"/>
                <a:gd name="T5" fmla="*/ 217 h 227"/>
                <a:gd name="T6" fmla="*/ 75 w 98"/>
                <a:gd name="T7" fmla="*/ 205 h 227"/>
                <a:gd name="T8" fmla="*/ 84 w 98"/>
                <a:gd name="T9" fmla="*/ 192 h 227"/>
                <a:gd name="T10" fmla="*/ 88 w 98"/>
                <a:gd name="T11" fmla="*/ 174 h 227"/>
                <a:gd name="T12" fmla="*/ 93 w 98"/>
                <a:gd name="T13" fmla="*/ 156 h 227"/>
                <a:gd name="T14" fmla="*/ 97 w 98"/>
                <a:gd name="T15" fmla="*/ 135 h 227"/>
                <a:gd name="T16" fmla="*/ 98 w 98"/>
                <a:gd name="T17" fmla="*/ 113 h 227"/>
                <a:gd name="T18" fmla="*/ 97 w 98"/>
                <a:gd name="T19" fmla="*/ 88 h 227"/>
                <a:gd name="T20" fmla="*/ 93 w 98"/>
                <a:gd name="T21" fmla="*/ 67 h 227"/>
                <a:gd name="T22" fmla="*/ 88 w 98"/>
                <a:gd name="T23" fmla="*/ 47 h 227"/>
                <a:gd name="T24" fmla="*/ 84 w 98"/>
                <a:gd name="T25" fmla="*/ 33 h 227"/>
                <a:gd name="T26" fmla="*/ 75 w 98"/>
                <a:gd name="T27" fmla="*/ 18 h 227"/>
                <a:gd name="T28" fmla="*/ 69 w 98"/>
                <a:gd name="T29" fmla="*/ 8 h 227"/>
                <a:gd name="T30" fmla="*/ 59 w 98"/>
                <a:gd name="T31" fmla="*/ 1 h 227"/>
                <a:gd name="T32" fmla="*/ 51 w 98"/>
                <a:gd name="T33" fmla="*/ 0 h 227"/>
                <a:gd name="T34" fmla="*/ 39 w 98"/>
                <a:gd name="T35" fmla="*/ 1 h 227"/>
                <a:gd name="T36" fmla="*/ 29 w 98"/>
                <a:gd name="T37" fmla="*/ 8 h 227"/>
                <a:gd name="T38" fmla="*/ 19 w 98"/>
                <a:gd name="T39" fmla="*/ 18 h 227"/>
                <a:gd name="T40" fmla="*/ 13 w 98"/>
                <a:gd name="T41" fmla="*/ 33 h 227"/>
                <a:gd name="T42" fmla="*/ 6 w 98"/>
                <a:gd name="T43" fmla="*/ 47 h 227"/>
                <a:gd name="T44" fmla="*/ 3 w 98"/>
                <a:gd name="T45" fmla="*/ 67 h 227"/>
                <a:gd name="T46" fmla="*/ 0 w 98"/>
                <a:gd name="T47" fmla="*/ 88 h 227"/>
                <a:gd name="T48" fmla="*/ 0 w 98"/>
                <a:gd name="T49" fmla="*/ 113 h 227"/>
                <a:gd name="T50" fmla="*/ 0 w 98"/>
                <a:gd name="T51" fmla="*/ 135 h 227"/>
                <a:gd name="T52" fmla="*/ 3 w 98"/>
                <a:gd name="T53" fmla="*/ 156 h 227"/>
                <a:gd name="T54" fmla="*/ 6 w 98"/>
                <a:gd name="T55" fmla="*/ 174 h 227"/>
                <a:gd name="T56" fmla="*/ 13 w 98"/>
                <a:gd name="T57" fmla="*/ 192 h 227"/>
                <a:gd name="T58" fmla="*/ 19 w 98"/>
                <a:gd name="T59" fmla="*/ 205 h 227"/>
                <a:gd name="T60" fmla="*/ 29 w 98"/>
                <a:gd name="T61" fmla="*/ 217 h 227"/>
                <a:gd name="T62" fmla="*/ 39 w 98"/>
                <a:gd name="T63" fmla="*/ 223 h 227"/>
                <a:gd name="T64" fmla="*/ 51 w 98"/>
                <a:gd name="T6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227">
                  <a:moveTo>
                    <a:pt x="51" y="227"/>
                  </a:moveTo>
                  <a:lnTo>
                    <a:pt x="59" y="223"/>
                  </a:lnTo>
                  <a:lnTo>
                    <a:pt x="69" y="217"/>
                  </a:lnTo>
                  <a:lnTo>
                    <a:pt x="75" y="205"/>
                  </a:lnTo>
                  <a:lnTo>
                    <a:pt x="84" y="192"/>
                  </a:lnTo>
                  <a:lnTo>
                    <a:pt x="88" y="174"/>
                  </a:lnTo>
                  <a:lnTo>
                    <a:pt x="93" y="156"/>
                  </a:lnTo>
                  <a:lnTo>
                    <a:pt x="97" y="135"/>
                  </a:lnTo>
                  <a:lnTo>
                    <a:pt x="98" y="113"/>
                  </a:lnTo>
                  <a:lnTo>
                    <a:pt x="97" y="88"/>
                  </a:lnTo>
                  <a:lnTo>
                    <a:pt x="93" y="67"/>
                  </a:lnTo>
                  <a:lnTo>
                    <a:pt x="88" y="47"/>
                  </a:lnTo>
                  <a:lnTo>
                    <a:pt x="84" y="33"/>
                  </a:lnTo>
                  <a:lnTo>
                    <a:pt x="75" y="18"/>
                  </a:lnTo>
                  <a:lnTo>
                    <a:pt x="69" y="8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39" y="1"/>
                  </a:lnTo>
                  <a:lnTo>
                    <a:pt x="29" y="8"/>
                  </a:lnTo>
                  <a:lnTo>
                    <a:pt x="19" y="18"/>
                  </a:lnTo>
                  <a:lnTo>
                    <a:pt x="13" y="33"/>
                  </a:lnTo>
                  <a:lnTo>
                    <a:pt x="6" y="47"/>
                  </a:lnTo>
                  <a:lnTo>
                    <a:pt x="3" y="67"/>
                  </a:lnTo>
                  <a:lnTo>
                    <a:pt x="0" y="88"/>
                  </a:lnTo>
                  <a:lnTo>
                    <a:pt x="0" y="113"/>
                  </a:lnTo>
                  <a:lnTo>
                    <a:pt x="0" y="135"/>
                  </a:lnTo>
                  <a:lnTo>
                    <a:pt x="3" y="156"/>
                  </a:lnTo>
                  <a:lnTo>
                    <a:pt x="6" y="174"/>
                  </a:lnTo>
                  <a:lnTo>
                    <a:pt x="13" y="192"/>
                  </a:lnTo>
                  <a:lnTo>
                    <a:pt x="19" y="205"/>
                  </a:lnTo>
                  <a:lnTo>
                    <a:pt x="29" y="217"/>
                  </a:lnTo>
                  <a:lnTo>
                    <a:pt x="39" y="223"/>
                  </a:lnTo>
                  <a:lnTo>
                    <a:pt x="51" y="227"/>
                  </a:lnTo>
                  <a:close/>
                </a:path>
              </a:pathLst>
            </a:custGeom>
            <a:solidFill>
              <a:srgbClr val="B56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3" name="Freeform 151"/>
            <p:cNvSpPr>
              <a:spLocks/>
            </p:cNvSpPr>
            <p:nvPr/>
          </p:nvSpPr>
          <p:spPr bwMode="auto">
            <a:xfrm>
              <a:off x="4418" y="1372"/>
              <a:ext cx="55" cy="125"/>
            </a:xfrm>
            <a:custGeom>
              <a:avLst/>
              <a:gdLst>
                <a:gd name="T0" fmla="*/ 51 w 98"/>
                <a:gd name="T1" fmla="*/ 225 h 225"/>
                <a:gd name="T2" fmla="*/ 59 w 98"/>
                <a:gd name="T3" fmla="*/ 222 h 225"/>
                <a:gd name="T4" fmla="*/ 67 w 98"/>
                <a:gd name="T5" fmla="*/ 215 h 225"/>
                <a:gd name="T6" fmla="*/ 75 w 98"/>
                <a:gd name="T7" fmla="*/ 204 h 225"/>
                <a:gd name="T8" fmla="*/ 84 w 98"/>
                <a:gd name="T9" fmla="*/ 190 h 225"/>
                <a:gd name="T10" fmla="*/ 88 w 98"/>
                <a:gd name="T11" fmla="*/ 172 h 225"/>
                <a:gd name="T12" fmla="*/ 93 w 98"/>
                <a:gd name="T13" fmla="*/ 154 h 225"/>
                <a:gd name="T14" fmla="*/ 97 w 98"/>
                <a:gd name="T15" fmla="*/ 133 h 225"/>
                <a:gd name="T16" fmla="*/ 98 w 98"/>
                <a:gd name="T17" fmla="*/ 111 h 225"/>
                <a:gd name="T18" fmla="*/ 97 w 98"/>
                <a:gd name="T19" fmla="*/ 87 h 225"/>
                <a:gd name="T20" fmla="*/ 93 w 98"/>
                <a:gd name="T21" fmla="*/ 67 h 225"/>
                <a:gd name="T22" fmla="*/ 88 w 98"/>
                <a:gd name="T23" fmla="*/ 47 h 225"/>
                <a:gd name="T24" fmla="*/ 84 w 98"/>
                <a:gd name="T25" fmla="*/ 33 h 225"/>
                <a:gd name="T26" fmla="*/ 75 w 98"/>
                <a:gd name="T27" fmla="*/ 18 h 225"/>
                <a:gd name="T28" fmla="*/ 67 w 98"/>
                <a:gd name="T29" fmla="*/ 8 h 225"/>
                <a:gd name="T30" fmla="*/ 59 w 98"/>
                <a:gd name="T31" fmla="*/ 1 h 225"/>
                <a:gd name="T32" fmla="*/ 51 w 98"/>
                <a:gd name="T33" fmla="*/ 0 h 225"/>
                <a:gd name="T34" fmla="*/ 39 w 98"/>
                <a:gd name="T35" fmla="*/ 1 h 225"/>
                <a:gd name="T36" fmla="*/ 29 w 98"/>
                <a:gd name="T37" fmla="*/ 8 h 225"/>
                <a:gd name="T38" fmla="*/ 19 w 98"/>
                <a:gd name="T39" fmla="*/ 18 h 225"/>
                <a:gd name="T40" fmla="*/ 14 w 98"/>
                <a:gd name="T41" fmla="*/ 33 h 225"/>
                <a:gd name="T42" fmla="*/ 6 w 98"/>
                <a:gd name="T43" fmla="*/ 47 h 225"/>
                <a:gd name="T44" fmla="*/ 3 w 98"/>
                <a:gd name="T45" fmla="*/ 67 h 225"/>
                <a:gd name="T46" fmla="*/ 0 w 98"/>
                <a:gd name="T47" fmla="*/ 87 h 225"/>
                <a:gd name="T48" fmla="*/ 0 w 98"/>
                <a:gd name="T49" fmla="*/ 111 h 225"/>
                <a:gd name="T50" fmla="*/ 0 w 98"/>
                <a:gd name="T51" fmla="*/ 133 h 225"/>
                <a:gd name="T52" fmla="*/ 3 w 98"/>
                <a:gd name="T53" fmla="*/ 154 h 225"/>
                <a:gd name="T54" fmla="*/ 6 w 98"/>
                <a:gd name="T55" fmla="*/ 172 h 225"/>
                <a:gd name="T56" fmla="*/ 14 w 98"/>
                <a:gd name="T57" fmla="*/ 190 h 225"/>
                <a:gd name="T58" fmla="*/ 19 w 98"/>
                <a:gd name="T59" fmla="*/ 204 h 225"/>
                <a:gd name="T60" fmla="*/ 29 w 98"/>
                <a:gd name="T61" fmla="*/ 215 h 225"/>
                <a:gd name="T62" fmla="*/ 39 w 98"/>
                <a:gd name="T63" fmla="*/ 222 h 225"/>
                <a:gd name="T64" fmla="*/ 51 w 98"/>
                <a:gd name="T6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225">
                  <a:moveTo>
                    <a:pt x="51" y="225"/>
                  </a:moveTo>
                  <a:lnTo>
                    <a:pt x="59" y="222"/>
                  </a:lnTo>
                  <a:lnTo>
                    <a:pt x="67" y="215"/>
                  </a:lnTo>
                  <a:lnTo>
                    <a:pt x="75" y="204"/>
                  </a:lnTo>
                  <a:lnTo>
                    <a:pt x="84" y="190"/>
                  </a:lnTo>
                  <a:lnTo>
                    <a:pt x="88" y="172"/>
                  </a:lnTo>
                  <a:lnTo>
                    <a:pt x="93" y="154"/>
                  </a:lnTo>
                  <a:lnTo>
                    <a:pt x="97" y="133"/>
                  </a:lnTo>
                  <a:lnTo>
                    <a:pt x="98" y="111"/>
                  </a:lnTo>
                  <a:lnTo>
                    <a:pt x="97" y="87"/>
                  </a:lnTo>
                  <a:lnTo>
                    <a:pt x="93" y="67"/>
                  </a:lnTo>
                  <a:lnTo>
                    <a:pt x="88" y="47"/>
                  </a:lnTo>
                  <a:lnTo>
                    <a:pt x="84" y="33"/>
                  </a:lnTo>
                  <a:lnTo>
                    <a:pt x="75" y="18"/>
                  </a:lnTo>
                  <a:lnTo>
                    <a:pt x="67" y="8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39" y="1"/>
                  </a:lnTo>
                  <a:lnTo>
                    <a:pt x="29" y="8"/>
                  </a:lnTo>
                  <a:lnTo>
                    <a:pt x="19" y="18"/>
                  </a:lnTo>
                  <a:lnTo>
                    <a:pt x="14" y="33"/>
                  </a:lnTo>
                  <a:lnTo>
                    <a:pt x="6" y="47"/>
                  </a:lnTo>
                  <a:lnTo>
                    <a:pt x="3" y="67"/>
                  </a:lnTo>
                  <a:lnTo>
                    <a:pt x="0" y="87"/>
                  </a:lnTo>
                  <a:lnTo>
                    <a:pt x="0" y="111"/>
                  </a:lnTo>
                  <a:lnTo>
                    <a:pt x="0" y="133"/>
                  </a:lnTo>
                  <a:lnTo>
                    <a:pt x="3" y="154"/>
                  </a:lnTo>
                  <a:lnTo>
                    <a:pt x="6" y="172"/>
                  </a:lnTo>
                  <a:lnTo>
                    <a:pt x="14" y="190"/>
                  </a:lnTo>
                  <a:lnTo>
                    <a:pt x="19" y="204"/>
                  </a:lnTo>
                  <a:lnTo>
                    <a:pt x="29" y="215"/>
                  </a:lnTo>
                  <a:lnTo>
                    <a:pt x="39" y="222"/>
                  </a:lnTo>
                  <a:lnTo>
                    <a:pt x="51" y="225"/>
                  </a:lnTo>
                  <a:close/>
                </a:path>
              </a:pathLst>
            </a:custGeom>
            <a:solidFill>
              <a:srgbClr val="B66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4" name="Freeform 152"/>
            <p:cNvSpPr>
              <a:spLocks/>
            </p:cNvSpPr>
            <p:nvPr/>
          </p:nvSpPr>
          <p:spPr bwMode="auto">
            <a:xfrm>
              <a:off x="4418" y="1373"/>
              <a:ext cx="55" cy="122"/>
            </a:xfrm>
            <a:custGeom>
              <a:avLst/>
              <a:gdLst>
                <a:gd name="T0" fmla="*/ 51 w 98"/>
                <a:gd name="T1" fmla="*/ 221 h 221"/>
                <a:gd name="T2" fmla="*/ 59 w 98"/>
                <a:gd name="T3" fmla="*/ 217 h 221"/>
                <a:gd name="T4" fmla="*/ 67 w 98"/>
                <a:gd name="T5" fmla="*/ 211 h 221"/>
                <a:gd name="T6" fmla="*/ 75 w 98"/>
                <a:gd name="T7" fmla="*/ 201 h 221"/>
                <a:gd name="T8" fmla="*/ 84 w 98"/>
                <a:gd name="T9" fmla="*/ 188 h 221"/>
                <a:gd name="T10" fmla="*/ 88 w 98"/>
                <a:gd name="T11" fmla="*/ 170 h 221"/>
                <a:gd name="T12" fmla="*/ 93 w 98"/>
                <a:gd name="T13" fmla="*/ 152 h 221"/>
                <a:gd name="T14" fmla="*/ 97 w 98"/>
                <a:gd name="T15" fmla="*/ 130 h 221"/>
                <a:gd name="T16" fmla="*/ 98 w 98"/>
                <a:gd name="T17" fmla="*/ 110 h 221"/>
                <a:gd name="T18" fmla="*/ 97 w 98"/>
                <a:gd name="T19" fmla="*/ 86 h 221"/>
                <a:gd name="T20" fmla="*/ 93 w 98"/>
                <a:gd name="T21" fmla="*/ 66 h 221"/>
                <a:gd name="T22" fmla="*/ 88 w 98"/>
                <a:gd name="T23" fmla="*/ 46 h 221"/>
                <a:gd name="T24" fmla="*/ 84 w 98"/>
                <a:gd name="T25" fmla="*/ 32 h 221"/>
                <a:gd name="T26" fmla="*/ 75 w 98"/>
                <a:gd name="T27" fmla="*/ 17 h 221"/>
                <a:gd name="T28" fmla="*/ 67 w 98"/>
                <a:gd name="T29" fmla="*/ 8 h 221"/>
                <a:gd name="T30" fmla="*/ 59 w 98"/>
                <a:gd name="T31" fmla="*/ 2 h 221"/>
                <a:gd name="T32" fmla="*/ 51 w 98"/>
                <a:gd name="T33" fmla="*/ 0 h 221"/>
                <a:gd name="T34" fmla="*/ 39 w 98"/>
                <a:gd name="T35" fmla="*/ 2 h 221"/>
                <a:gd name="T36" fmla="*/ 29 w 98"/>
                <a:gd name="T37" fmla="*/ 8 h 221"/>
                <a:gd name="T38" fmla="*/ 19 w 98"/>
                <a:gd name="T39" fmla="*/ 17 h 221"/>
                <a:gd name="T40" fmla="*/ 14 w 98"/>
                <a:gd name="T41" fmla="*/ 32 h 221"/>
                <a:gd name="T42" fmla="*/ 6 w 98"/>
                <a:gd name="T43" fmla="*/ 46 h 221"/>
                <a:gd name="T44" fmla="*/ 3 w 98"/>
                <a:gd name="T45" fmla="*/ 66 h 221"/>
                <a:gd name="T46" fmla="*/ 0 w 98"/>
                <a:gd name="T47" fmla="*/ 86 h 221"/>
                <a:gd name="T48" fmla="*/ 0 w 98"/>
                <a:gd name="T49" fmla="*/ 110 h 221"/>
                <a:gd name="T50" fmla="*/ 0 w 98"/>
                <a:gd name="T51" fmla="*/ 130 h 221"/>
                <a:gd name="T52" fmla="*/ 3 w 98"/>
                <a:gd name="T53" fmla="*/ 152 h 221"/>
                <a:gd name="T54" fmla="*/ 6 w 98"/>
                <a:gd name="T55" fmla="*/ 170 h 221"/>
                <a:gd name="T56" fmla="*/ 14 w 98"/>
                <a:gd name="T57" fmla="*/ 188 h 221"/>
                <a:gd name="T58" fmla="*/ 19 w 98"/>
                <a:gd name="T59" fmla="*/ 201 h 221"/>
                <a:gd name="T60" fmla="*/ 29 w 98"/>
                <a:gd name="T61" fmla="*/ 211 h 221"/>
                <a:gd name="T62" fmla="*/ 39 w 98"/>
                <a:gd name="T63" fmla="*/ 217 h 221"/>
                <a:gd name="T64" fmla="*/ 51 w 98"/>
                <a:gd name="T65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221">
                  <a:moveTo>
                    <a:pt x="51" y="221"/>
                  </a:moveTo>
                  <a:lnTo>
                    <a:pt x="59" y="217"/>
                  </a:lnTo>
                  <a:lnTo>
                    <a:pt x="67" y="211"/>
                  </a:lnTo>
                  <a:lnTo>
                    <a:pt x="75" y="201"/>
                  </a:lnTo>
                  <a:lnTo>
                    <a:pt x="84" y="188"/>
                  </a:lnTo>
                  <a:lnTo>
                    <a:pt x="88" y="170"/>
                  </a:lnTo>
                  <a:lnTo>
                    <a:pt x="93" y="152"/>
                  </a:lnTo>
                  <a:lnTo>
                    <a:pt x="97" y="130"/>
                  </a:lnTo>
                  <a:lnTo>
                    <a:pt x="98" y="110"/>
                  </a:lnTo>
                  <a:lnTo>
                    <a:pt x="97" y="86"/>
                  </a:lnTo>
                  <a:lnTo>
                    <a:pt x="93" y="66"/>
                  </a:lnTo>
                  <a:lnTo>
                    <a:pt x="88" y="46"/>
                  </a:lnTo>
                  <a:lnTo>
                    <a:pt x="84" y="32"/>
                  </a:lnTo>
                  <a:lnTo>
                    <a:pt x="75" y="17"/>
                  </a:lnTo>
                  <a:lnTo>
                    <a:pt x="67" y="8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9" y="8"/>
                  </a:lnTo>
                  <a:lnTo>
                    <a:pt x="19" y="17"/>
                  </a:lnTo>
                  <a:lnTo>
                    <a:pt x="14" y="32"/>
                  </a:lnTo>
                  <a:lnTo>
                    <a:pt x="6" y="46"/>
                  </a:lnTo>
                  <a:lnTo>
                    <a:pt x="3" y="66"/>
                  </a:lnTo>
                  <a:lnTo>
                    <a:pt x="0" y="86"/>
                  </a:lnTo>
                  <a:lnTo>
                    <a:pt x="0" y="110"/>
                  </a:lnTo>
                  <a:lnTo>
                    <a:pt x="0" y="130"/>
                  </a:lnTo>
                  <a:lnTo>
                    <a:pt x="3" y="152"/>
                  </a:lnTo>
                  <a:lnTo>
                    <a:pt x="6" y="170"/>
                  </a:lnTo>
                  <a:lnTo>
                    <a:pt x="14" y="188"/>
                  </a:lnTo>
                  <a:lnTo>
                    <a:pt x="19" y="201"/>
                  </a:lnTo>
                  <a:lnTo>
                    <a:pt x="29" y="211"/>
                  </a:lnTo>
                  <a:lnTo>
                    <a:pt x="39" y="217"/>
                  </a:lnTo>
                  <a:lnTo>
                    <a:pt x="51" y="221"/>
                  </a:lnTo>
                  <a:close/>
                </a:path>
              </a:pathLst>
            </a:custGeom>
            <a:solidFill>
              <a:srgbClr val="B768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5" name="Freeform 153"/>
            <p:cNvSpPr>
              <a:spLocks/>
            </p:cNvSpPr>
            <p:nvPr/>
          </p:nvSpPr>
          <p:spPr bwMode="auto">
            <a:xfrm>
              <a:off x="4419" y="1373"/>
              <a:ext cx="52" cy="121"/>
            </a:xfrm>
            <a:custGeom>
              <a:avLst/>
              <a:gdLst>
                <a:gd name="T0" fmla="*/ 50 w 96"/>
                <a:gd name="T1" fmla="*/ 219 h 219"/>
                <a:gd name="T2" fmla="*/ 58 w 96"/>
                <a:gd name="T3" fmla="*/ 216 h 219"/>
                <a:gd name="T4" fmla="*/ 66 w 96"/>
                <a:gd name="T5" fmla="*/ 209 h 219"/>
                <a:gd name="T6" fmla="*/ 73 w 96"/>
                <a:gd name="T7" fmla="*/ 199 h 219"/>
                <a:gd name="T8" fmla="*/ 81 w 96"/>
                <a:gd name="T9" fmla="*/ 186 h 219"/>
                <a:gd name="T10" fmla="*/ 86 w 96"/>
                <a:gd name="T11" fmla="*/ 168 h 219"/>
                <a:gd name="T12" fmla="*/ 91 w 96"/>
                <a:gd name="T13" fmla="*/ 150 h 219"/>
                <a:gd name="T14" fmla="*/ 94 w 96"/>
                <a:gd name="T15" fmla="*/ 129 h 219"/>
                <a:gd name="T16" fmla="*/ 96 w 96"/>
                <a:gd name="T17" fmla="*/ 109 h 219"/>
                <a:gd name="T18" fmla="*/ 94 w 96"/>
                <a:gd name="T19" fmla="*/ 86 h 219"/>
                <a:gd name="T20" fmla="*/ 91 w 96"/>
                <a:gd name="T21" fmla="*/ 66 h 219"/>
                <a:gd name="T22" fmla="*/ 86 w 96"/>
                <a:gd name="T23" fmla="*/ 46 h 219"/>
                <a:gd name="T24" fmla="*/ 81 w 96"/>
                <a:gd name="T25" fmla="*/ 32 h 219"/>
                <a:gd name="T26" fmla="*/ 73 w 96"/>
                <a:gd name="T27" fmla="*/ 17 h 219"/>
                <a:gd name="T28" fmla="*/ 66 w 96"/>
                <a:gd name="T29" fmla="*/ 8 h 219"/>
                <a:gd name="T30" fmla="*/ 58 w 96"/>
                <a:gd name="T31" fmla="*/ 2 h 219"/>
                <a:gd name="T32" fmla="*/ 50 w 96"/>
                <a:gd name="T33" fmla="*/ 0 h 219"/>
                <a:gd name="T34" fmla="*/ 38 w 96"/>
                <a:gd name="T35" fmla="*/ 2 h 219"/>
                <a:gd name="T36" fmla="*/ 28 w 96"/>
                <a:gd name="T37" fmla="*/ 8 h 219"/>
                <a:gd name="T38" fmla="*/ 20 w 96"/>
                <a:gd name="T39" fmla="*/ 17 h 219"/>
                <a:gd name="T40" fmla="*/ 13 w 96"/>
                <a:gd name="T41" fmla="*/ 32 h 219"/>
                <a:gd name="T42" fmla="*/ 7 w 96"/>
                <a:gd name="T43" fmla="*/ 46 h 219"/>
                <a:gd name="T44" fmla="*/ 4 w 96"/>
                <a:gd name="T45" fmla="*/ 66 h 219"/>
                <a:gd name="T46" fmla="*/ 0 w 96"/>
                <a:gd name="T47" fmla="*/ 86 h 219"/>
                <a:gd name="T48" fmla="*/ 0 w 96"/>
                <a:gd name="T49" fmla="*/ 109 h 219"/>
                <a:gd name="T50" fmla="*/ 0 w 96"/>
                <a:gd name="T51" fmla="*/ 129 h 219"/>
                <a:gd name="T52" fmla="*/ 4 w 96"/>
                <a:gd name="T53" fmla="*/ 150 h 219"/>
                <a:gd name="T54" fmla="*/ 7 w 96"/>
                <a:gd name="T55" fmla="*/ 168 h 219"/>
                <a:gd name="T56" fmla="*/ 13 w 96"/>
                <a:gd name="T57" fmla="*/ 186 h 219"/>
                <a:gd name="T58" fmla="*/ 20 w 96"/>
                <a:gd name="T59" fmla="*/ 199 h 219"/>
                <a:gd name="T60" fmla="*/ 28 w 96"/>
                <a:gd name="T61" fmla="*/ 209 h 219"/>
                <a:gd name="T62" fmla="*/ 38 w 96"/>
                <a:gd name="T63" fmla="*/ 216 h 219"/>
                <a:gd name="T64" fmla="*/ 50 w 96"/>
                <a:gd name="T65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" h="219">
                  <a:moveTo>
                    <a:pt x="50" y="219"/>
                  </a:moveTo>
                  <a:lnTo>
                    <a:pt x="58" y="216"/>
                  </a:lnTo>
                  <a:lnTo>
                    <a:pt x="66" y="209"/>
                  </a:lnTo>
                  <a:lnTo>
                    <a:pt x="73" y="199"/>
                  </a:lnTo>
                  <a:lnTo>
                    <a:pt x="81" y="186"/>
                  </a:lnTo>
                  <a:lnTo>
                    <a:pt x="86" y="168"/>
                  </a:lnTo>
                  <a:lnTo>
                    <a:pt x="91" y="150"/>
                  </a:lnTo>
                  <a:lnTo>
                    <a:pt x="94" y="129"/>
                  </a:lnTo>
                  <a:lnTo>
                    <a:pt x="96" y="109"/>
                  </a:lnTo>
                  <a:lnTo>
                    <a:pt x="94" y="86"/>
                  </a:lnTo>
                  <a:lnTo>
                    <a:pt x="91" y="66"/>
                  </a:lnTo>
                  <a:lnTo>
                    <a:pt x="86" y="46"/>
                  </a:lnTo>
                  <a:lnTo>
                    <a:pt x="81" y="32"/>
                  </a:lnTo>
                  <a:lnTo>
                    <a:pt x="73" y="17"/>
                  </a:lnTo>
                  <a:lnTo>
                    <a:pt x="66" y="8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38" y="2"/>
                  </a:lnTo>
                  <a:lnTo>
                    <a:pt x="28" y="8"/>
                  </a:lnTo>
                  <a:lnTo>
                    <a:pt x="20" y="17"/>
                  </a:lnTo>
                  <a:lnTo>
                    <a:pt x="13" y="32"/>
                  </a:lnTo>
                  <a:lnTo>
                    <a:pt x="7" y="46"/>
                  </a:lnTo>
                  <a:lnTo>
                    <a:pt x="4" y="66"/>
                  </a:lnTo>
                  <a:lnTo>
                    <a:pt x="0" y="86"/>
                  </a:lnTo>
                  <a:lnTo>
                    <a:pt x="0" y="109"/>
                  </a:lnTo>
                  <a:lnTo>
                    <a:pt x="0" y="129"/>
                  </a:lnTo>
                  <a:lnTo>
                    <a:pt x="4" y="150"/>
                  </a:lnTo>
                  <a:lnTo>
                    <a:pt x="7" y="168"/>
                  </a:lnTo>
                  <a:lnTo>
                    <a:pt x="13" y="186"/>
                  </a:lnTo>
                  <a:lnTo>
                    <a:pt x="20" y="199"/>
                  </a:lnTo>
                  <a:lnTo>
                    <a:pt x="28" y="209"/>
                  </a:lnTo>
                  <a:lnTo>
                    <a:pt x="38" y="216"/>
                  </a:lnTo>
                  <a:lnTo>
                    <a:pt x="50" y="219"/>
                  </a:lnTo>
                  <a:close/>
                </a:path>
              </a:pathLst>
            </a:custGeom>
            <a:solidFill>
              <a:srgbClr val="B96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6" name="Freeform 154"/>
            <p:cNvSpPr>
              <a:spLocks/>
            </p:cNvSpPr>
            <p:nvPr/>
          </p:nvSpPr>
          <p:spPr bwMode="auto">
            <a:xfrm>
              <a:off x="4419" y="1373"/>
              <a:ext cx="52" cy="119"/>
            </a:xfrm>
            <a:custGeom>
              <a:avLst/>
              <a:gdLst>
                <a:gd name="T0" fmla="*/ 50 w 96"/>
                <a:gd name="T1" fmla="*/ 216 h 216"/>
                <a:gd name="T2" fmla="*/ 58 w 96"/>
                <a:gd name="T3" fmla="*/ 212 h 216"/>
                <a:gd name="T4" fmla="*/ 66 w 96"/>
                <a:gd name="T5" fmla="*/ 206 h 216"/>
                <a:gd name="T6" fmla="*/ 73 w 96"/>
                <a:gd name="T7" fmla="*/ 196 h 216"/>
                <a:gd name="T8" fmla="*/ 81 w 96"/>
                <a:gd name="T9" fmla="*/ 185 h 216"/>
                <a:gd name="T10" fmla="*/ 86 w 96"/>
                <a:gd name="T11" fmla="*/ 168 h 216"/>
                <a:gd name="T12" fmla="*/ 91 w 96"/>
                <a:gd name="T13" fmla="*/ 150 h 216"/>
                <a:gd name="T14" fmla="*/ 94 w 96"/>
                <a:gd name="T15" fmla="*/ 129 h 216"/>
                <a:gd name="T16" fmla="*/ 96 w 96"/>
                <a:gd name="T17" fmla="*/ 109 h 216"/>
                <a:gd name="T18" fmla="*/ 94 w 96"/>
                <a:gd name="T19" fmla="*/ 86 h 216"/>
                <a:gd name="T20" fmla="*/ 91 w 96"/>
                <a:gd name="T21" fmla="*/ 66 h 216"/>
                <a:gd name="T22" fmla="*/ 86 w 96"/>
                <a:gd name="T23" fmla="*/ 46 h 216"/>
                <a:gd name="T24" fmla="*/ 81 w 96"/>
                <a:gd name="T25" fmla="*/ 32 h 216"/>
                <a:gd name="T26" fmla="*/ 73 w 96"/>
                <a:gd name="T27" fmla="*/ 17 h 216"/>
                <a:gd name="T28" fmla="*/ 66 w 96"/>
                <a:gd name="T29" fmla="*/ 8 h 216"/>
                <a:gd name="T30" fmla="*/ 58 w 96"/>
                <a:gd name="T31" fmla="*/ 2 h 216"/>
                <a:gd name="T32" fmla="*/ 50 w 96"/>
                <a:gd name="T33" fmla="*/ 0 h 216"/>
                <a:gd name="T34" fmla="*/ 38 w 96"/>
                <a:gd name="T35" fmla="*/ 2 h 216"/>
                <a:gd name="T36" fmla="*/ 28 w 96"/>
                <a:gd name="T37" fmla="*/ 8 h 216"/>
                <a:gd name="T38" fmla="*/ 20 w 96"/>
                <a:gd name="T39" fmla="*/ 17 h 216"/>
                <a:gd name="T40" fmla="*/ 13 w 96"/>
                <a:gd name="T41" fmla="*/ 32 h 216"/>
                <a:gd name="T42" fmla="*/ 7 w 96"/>
                <a:gd name="T43" fmla="*/ 46 h 216"/>
                <a:gd name="T44" fmla="*/ 4 w 96"/>
                <a:gd name="T45" fmla="*/ 66 h 216"/>
                <a:gd name="T46" fmla="*/ 0 w 96"/>
                <a:gd name="T47" fmla="*/ 86 h 216"/>
                <a:gd name="T48" fmla="*/ 0 w 96"/>
                <a:gd name="T49" fmla="*/ 109 h 216"/>
                <a:gd name="T50" fmla="*/ 0 w 96"/>
                <a:gd name="T51" fmla="*/ 129 h 216"/>
                <a:gd name="T52" fmla="*/ 4 w 96"/>
                <a:gd name="T53" fmla="*/ 150 h 216"/>
                <a:gd name="T54" fmla="*/ 7 w 96"/>
                <a:gd name="T55" fmla="*/ 168 h 216"/>
                <a:gd name="T56" fmla="*/ 13 w 96"/>
                <a:gd name="T57" fmla="*/ 185 h 216"/>
                <a:gd name="T58" fmla="*/ 20 w 96"/>
                <a:gd name="T59" fmla="*/ 196 h 216"/>
                <a:gd name="T60" fmla="*/ 28 w 96"/>
                <a:gd name="T61" fmla="*/ 206 h 216"/>
                <a:gd name="T62" fmla="*/ 38 w 96"/>
                <a:gd name="T63" fmla="*/ 212 h 216"/>
                <a:gd name="T64" fmla="*/ 50 w 96"/>
                <a:gd name="T65" fmla="*/ 2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" h="216">
                  <a:moveTo>
                    <a:pt x="50" y="216"/>
                  </a:moveTo>
                  <a:lnTo>
                    <a:pt x="58" y="212"/>
                  </a:lnTo>
                  <a:lnTo>
                    <a:pt x="66" y="206"/>
                  </a:lnTo>
                  <a:lnTo>
                    <a:pt x="73" y="196"/>
                  </a:lnTo>
                  <a:lnTo>
                    <a:pt x="81" y="185"/>
                  </a:lnTo>
                  <a:lnTo>
                    <a:pt x="86" y="168"/>
                  </a:lnTo>
                  <a:lnTo>
                    <a:pt x="91" y="150"/>
                  </a:lnTo>
                  <a:lnTo>
                    <a:pt x="94" y="129"/>
                  </a:lnTo>
                  <a:lnTo>
                    <a:pt x="96" y="109"/>
                  </a:lnTo>
                  <a:lnTo>
                    <a:pt x="94" y="86"/>
                  </a:lnTo>
                  <a:lnTo>
                    <a:pt x="91" y="66"/>
                  </a:lnTo>
                  <a:lnTo>
                    <a:pt x="86" y="46"/>
                  </a:lnTo>
                  <a:lnTo>
                    <a:pt x="81" y="32"/>
                  </a:lnTo>
                  <a:lnTo>
                    <a:pt x="73" y="17"/>
                  </a:lnTo>
                  <a:lnTo>
                    <a:pt x="66" y="8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38" y="2"/>
                  </a:lnTo>
                  <a:lnTo>
                    <a:pt x="28" y="8"/>
                  </a:lnTo>
                  <a:lnTo>
                    <a:pt x="20" y="17"/>
                  </a:lnTo>
                  <a:lnTo>
                    <a:pt x="13" y="32"/>
                  </a:lnTo>
                  <a:lnTo>
                    <a:pt x="7" y="46"/>
                  </a:lnTo>
                  <a:lnTo>
                    <a:pt x="4" y="66"/>
                  </a:lnTo>
                  <a:lnTo>
                    <a:pt x="0" y="86"/>
                  </a:lnTo>
                  <a:lnTo>
                    <a:pt x="0" y="109"/>
                  </a:lnTo>
                  <a:lnTo>
                    <a:pt x="0" y="129"/>
                  </a:lnTo>
                  <a:lnTo>
                    <a:pt x="4" y="150"/>
                  </a:lnTo>
                  <a:lnTo>
                    <a:pt x="7" y="168"/>
                  </a:lnTo>
                  <a:lnTo>
                    <a:pt x="13" y="185"/>
                  </a:lnTo>
                  <a:lnTo>
                    <a:pt x="20" y="196"/>
                  </a:lnTo>
                  <a:lnTo>
                    <a:pt x="28" y="206"/>
                  </a:lnTo>
                  <a:lnTo>
                    <a:pt x="38" y="212"/>
                  </a:lnTo>
                  <a:lnTo>
                    <a:pt x="50" y="216"/>
                  </a:lnTo>
                  <a:close/>
                </a:path>
              </a:pathLst>
            </a:custGeom>
            <a:solidFill>
              <a:srgbClr val="BA6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7" name="Freeform 155"/>
            <p:cNvSpPr>
              <a:spLocks/>
            </p:cNvSpPr>
            <p:nvPr/>
          </p:nvSpPr>
          <p:spPr bwMode="auto">
            <a:xfrm>
              <a:off x="4419" y="1373"/>
              <a:ext cx="52" cy="119"/>
            </a:xfrm>
            <a:custGeom>
              <a:avLst/>
              <a:gdLst>
                <a:gd name="T0" fmla="*/ 48 w 94"/>
                <a:gd name="T1" fmla="*/ 212 h 212"/>
                <a:gd name="T2" fmla="*/ 56 w 94"/>
                <a:gd name="T3" fmla="*/ 209 h 212"/>
                <a:gd name="T4" fmla="*/ 64 w 94"/>
                <a:gd name="T5" fmla="*/ 202 h 212"/>
                <a:gd name="T6" fmla="*/ 71 w 94"/>
                <a:gd name="T7" fmla="*/ 192 h 212"/>
                <a:gd name="T8" fmla="*/ 79 w 94"/>
                <a:gd name="T9" fmla="*/ 181 h 212"/>
                <a:gd name="T10" fmla="*/ 84 w 94"/>
                <a:gd name="T11" fmla="*/ 164 h 212"/>
                <a:gd name="T12" fmla="*/ 89 w 94"/>
                <a:gd name="T13" fmla="*/ 146 h 212"/>
                <a:gd name="T14" fmla="*/ 92 w 94"/>
                <a:gd name="T15" fmla="*/ 125 h 212"/>
                <a:gd name="T16" fmla="*/ 94 w 94"/>
                <a:gd name="T17" fmla="*/ 105 h 212"/>
                <a:gd name="T18" fmla="*/ 92 w 94"/>
                <a:gd name="T19" fmla="*/ 82 h 212"/>
                <a:gd name="T20" fmla="*/ 89 w 94"/>
                <a:gd name="T21" fmla="*/ 62 h 212"/>
                <a:gd name="T22" fmla="*/ 84 w 94"/>
                <a:gd name="T23" fmla="*/ 44 h 212"/>
                <a:gd name="T24" fmla="*/ 79 w 94"/>
                <a:gd name="T25" fmla="*/ 30 h 212"/>
                <a:gd name="T26" fmla="*/ 71 w 94"/>
                <a:gd name="T27" fmla="*/ 16 h 212"/>
                <a:gd name="T28" fmla="*/ 64 w 94"/>
                <a:gd name="T29" fmla="*/ 6 h 212"/>
                <a:gd name="T30" fmla="*/ 56 w 94"/>
                <a:gd name="T31" fmla="*/ 0 h 212"/>
                <a:gd name="T32" fmla="*/ 48 w 94"/>
                <a:gd name="T33" fmla="*/ 0 h 212"/>
                <a:gd name="T34" fmla="*/ 38 w 94"/>
                <a:gd name="T35" fmla="*/ 0 h 212"/>
                <a:gd name="T36" fmla="*/ 28 w 94"/>
                <a:gd name="T37" fmla="*/ 6 h 212"/>
                <a:gd name="T38" fmla="*/ 18 w 94"/>
                <a:gd name="T39" fmla="*/ 16 h 212"/>
                <a:gd name="T40" fmla="*/ 13 w 94"/>
                <a:gd name="T41" fmla="*/ 30 h 212"/>
                <a:gd name="T42" fmla="*/ 7 w 94"/>
                <a:gd name="T43" fmla="*/ 44 h 212"/>
                <a:gd name="T44" fmla="*/ 3 w 94"/>
                <a:gd name="T45" fmla="*/ 62 h 212"/>
                <a:gd name="T46" fmla="*/ 0 w 94"/>
                <a:gd name="T47" fmla="*/ 82 h 212"/>
                <a:gd name="T48" fmla="*/ 0 w 94"/>
                <a:gd name="T49" fmla="*/ 105 h 212"/>
                <a:gd name="T50" fmla="*/ 0 w 94"/>
                <a:gd name="T51" fmla="*/ 125 h 212"/>
                <a:gd name="T52" fmla="*/ 3 w 94"/>
                <a:gd name="T53" fmla="*/ 146 h 212"/>
                <a:gd name="T54" fmla="*/ 7 w 94"/>
                <a:gd name="T55" fmla="*/ 164 h 212"/>
                <a:gd name="T56" fmla="*/ 13 w 94"/>
                <a:gd name="T57" fmla="*/ 181 h 212"/>
                <a:gd name="T58" fmla="*/ 18 w 94"/>
                <a:gd name="T59" fmla="*/ 192 h 212"/>
                <a:gd name="T60" fmla="*/ 28 w 94"/>
                <a:gd name="T61" fmla="*/ 202 h 212"/>
                <a:gd name="T62" fmla="*/ 38 w 94"/>
                <a:gd name="T63" fmla="*/ 209 h 212"/>
                <a:gd name="T64" fmla="*/ 48 w 94"/>
                <a:gd name="T6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212">
                  <a:moveTo>
                    <a:pt x="48" y="212"/>
                  </a:moveTo>
                  <a:lnTo>
                    <a:pt x="56" y="209"/>
                  </a:lnTo>
                  <a:lnTo>
                    <a:pt x="64" y="202"/>
                  </a:lnTo>
                  <a:lnTo>
                    <a:pt x="71" y="192"/>
                  </a:lnTo>
                  <a:lnTo>
                    <a:pt x="79" y="181"/>
                  </a:lnTo>
                  <a:lnTo>
                    <a:pt x="84" y="164"/>
                  </a:lnTo>
                  <a:lnTo>
                    <a:pt x="89" y="146"/>
                  </a:lnTo>
                  <a:lnTo>
                    <a:pt x="92" y="125"/>
                  </a:lnTo>
                  <a:lnTo>
                    <a:pt x="94" y="105"/>
                  </a:lnTo>
                  <a:lnTo>
                    <a:pt x="92" y="82"/>
                  </a:lnTo>
                  <a:lnTo>
                    <a:pt x="89" y="62"/>
                  </a:lnTo>
                  <a:lnTo>
                    <a:pt x="84" y="44"/>
                  </a:lnTo>
                  <a:lnTo>
                    <a:pt x="79" y="30"/>
                  </a:lnTo>
                  <a:lnTo>
                    <a:pt x="71" y="16"/>
                  </a:lnTo>
                  <a:lnTo>
                    <a:pt x="64" y="6"/>
                  </a:lnTo>
                  <a:lnTo>
                    <a:pt x="56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28" y="6"/>
                  </a:lnTo>
                  <a:lnTo>
                    <a:pt x="18" y="16"/>
                  </a:lnTo>
                  <a:lnTo>
                    <a:pt x="13" y="30"/>
                  </a:lnTo>
                  <a:lnTo>
                    <a:pt x="7" y="44"/>
                  </a:lnTo>
                  <a:lnTo>
                    <a:pt x="3" y="62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5"/>
                  </a:lnTo>
                  <a:lnTo>
                    <a:pt x="3" y="146"/>
                  </a:lnTo>
                  <a:lnTo>
                    <a:pt x="7" y="164"/>
                  </a:lnTo>
                  <a:lnTo>
                    <a:pt x="13" y="181"/>
                  </a:lnTo>
                  <a:lnTo>
                    <a:pt x="18" y="192"/>
                  </a:lnTo>
                  <a:lnTo>
                    <a:pt x="28" y="202"/>
                  </a:lnTo>
                  <a:lnTo>
                    <a:pt x="38" y="209"/>
                  </a:lnTo>
                  <a:lnTo>
                    <a:pt x="48" y="212"/>
                  </a:lnTo>
                  <a:close/>
                </a:path>
              </a:pathLst>
            </a:custGeom>
            <a:solidFill>
              <a:srgbClr val="BB6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8" name="Freeform 156"/>
            <p:cNvSpPr>
              <a:spLocks/>
            </p:cNvSpPr>
            <p:nvPr/>
          </p:nvSpPr>
          <p:spPr bwMode="auto">
            <a:xfrm>
              <a:off x="4419" y="1373"/>
              <a:ext cx="52" cy="118"/>
            </a:xfrm>
            <a:custGeom>
              <a:avLst/>
              <a:gdLst>
                <a:gd name="T0" fmla="*/ 48 w 92"/>
                <a:gd name="T1" fmla="*/ 210 h 210"/>
                <a:gd name="T2" fmla="*/ 54 w 92"/>
                <a:gd name="T3" fmla="*/ 207 h 210"/>
                <a:gd name="T4" fmla="*/ 62 w 92"/>
                <a:gd name="T5" fmla="*/ 201 h 210"/>
                <a:gd name="T6" fmla="*/ 69 w 92"/>
                <a:gd name="T7" fmla="*/ 191 h 210"/>
                <a:gd name="T8" fmla="*/ 77 w 92"/>
                <a:gd name="T9" fmla="*/ 179 h 210"/>
                <a:gd name="T10" fmla="*/ 82 w 92"/>
                <a:gd name="T11" fmla="*/ 163 h 210"/>
                <a:gd name="T12" fmla="*/ 87 w 92"/>
                <a:gd name="T13" fmla="*/ 145 h 210"/>
                <a:gd name="T14" fmla="*/ 90 w 92"/>
                <a:gd name="T15" fmla="*/ 125 h 210"/>
                <a:gd name="T16" fmla="*/ 92 w 92"/>
                <a:gd name="T17" fmla="*/ 105 h 210"/>
                <a:gd name="T18" fmla="*/ 90 w 92"/>
                <a:gd name="T19" fmla="*/ 82 h 210"/>
                <a:gd name="T20" fmla="*/ 87 w 92"/>
                <a:gd name="T21" fmla="*/ 62 h 210"/>
                <a:gd name="T22" fmla="*/ 82 w 92"/>
                <a:gd name="T23" fmla="*/ 44 h 210"/>
                <a:gd name="T24" fmla="*/ 77 w 92"/>
                <a:gd name="T25" fmla="*/ 30 h 210"/>
                <a:gd name="T26" fmla="*/ 69 w 92"/>
                <a:gd name="T27" fmla="*/ 16 h 210"/>
                <a:gd name="T28" fmla="*/ 62 w 92"/>
                <a:gd name="T29" fmla="*/ 6 h 210"/>
                <a:gd name="T30" fmla="*/ 54 w 92"/>
                <a:gd name="T31" fmla="*/ 0 h 210"/>
                <a:gd name="T32" fmla="*/ 48 w 92"/>
                <a:gd name="T33" fmla="*/ 0 h 210"/>
                <a:gd name="T34" fmla="*/ 38 w 92"/>
                <a:gd name="T35" fmla="*/ 0 h 210"/>
                <a:gd name="T36" fmla="*/ 28 w 92"/>
                <a:gd name="T37" fmla="*/ 6 h 210"/>
                <a:gd name="T38" fmla="*/ 18 w 92"/>
                <a:gd name="T39" fmla="*/ 16 h 210"/>
                <a:gd name="T40" fmla="*/ 13 w 92"/>
                <a:gd name="T41" fmla="*/ 30 h 210"/>
                <a:gd name="T42" fmla="*/ 7 w 92"/>
                <a:gd name="T43" fmla="*/ 44 h 210"/>
                <a:gd name="T44" fmla="*/ 3 w 92"/>
                <a:gd name="T45" fmla="*/ 62 h 210"/>
                <a:gd name="T46" fmla="*/ 0 w 92"/>
                <a:gd name="T47" fmla="*/ 82 h 210"/>
                <a:gd name="T48" fmla="*/ 0 w 92"/>
                <a:gd name="T49" fmla="*/ 105 h 210"/>
                <a:gd name="T50" fmla="*/ 0 w 92"/>
                <a:gd name="T51" fmla="*/ 125 h 210"/>
                <a:gd name="T52" fmla="*/ 3 w 92"/>
                <a:gd name="T53" fmla="*/ 145 h 210"/>
                <a:gd name="T54" fmla="*/ 7 w 92"/>
                <a:gd name="T55" fmla="*/ 163 h 210"/>
                <a:gd name="T56" fmla="*/ 13 w 92"/>
                <a:gd name="T57" fmla="*/ 179 h 210"/>
                <a:gd name="T58" fmla="*/ 18 w 92"/>
                <a:gd name="T59" fmla="*/ 191 h 210"/>
                <a:gd name="T60" fmla="*/ 28 w 92"/>
                <a:gd name="T61" fmla="*/ 201 h 210"/>
                <a:gd name="T62" fmla="*/ 38 w 92"/>
                <a:gd name="T63" fmla="*/ 207 h 210"/>
                <a:gd name="T64" fmla="*/ 48 w 92"/>
                <a:gd name="T65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" h="210">
                  <a:moveTo>
                    <a:pt x="48" y="210"/>
                  </a:moveTo>
                  <a:lnTo>
                    <a:pt x="54" y="207"/>
                  </a:lnTo>
                  <a:lnTo>
                    <a:pt x="62" y="201"/>
                  </a:lnTo>
                  <a:lnTo>
                    <a:pt x="69" y="191"/>
                  </a:lnTo>
                  <a:lnTo>
                    <a:pt x="77" y="179"/>
                  </a:lnTo>
                  <a:lnTo>
                    <a:pt x="82" y="163"/>
                  </a:lnTo>
                  <a:lnTo>
                    <a:pt x="87" y="145"/>
                  </a:lnTo>
                  <a:lnTo>
                    <a:pt x="90" y="125"/>
                  </a:lnTo>
                  <a:lnTo>
                    <a:pt x="92" y="105"/>
                  </a:lnTo>
                  <a:lnTo>
                    <a:pt x="90" y="82"/>
                  </a:lnTo>
                  <a:lnTo>
                    <a:pt x="87" y="62"/>
                  </a:lnTo>
                  <a:lnTo>
                    <a:pt x="82" y="44"/>
                  </a:lnTo>
                  <a:lnTo>
                    <a:pt x="77" y="30"/>
                  </a:lnTo>
                  <a:lnTo>
                    <a:pt x="69" y="16"/>
                  </a:lnTo>
                  <a:lnTo>
                    <a:pt x="62" y="6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28" y="6"/>
                  </a:lnTo>
                  <a:lnTo>
                    <a:pt x="18" y="16"/>
                  </a:lnTo>
                  <a:lnTo>
                    <a:pt x="13" y="30"/>
                  </a:lnTo>
                  <a:lnTo>
                    <a:pt x="7" y="44"/>
                  </a:lnTo>
                  <a:lnTo>
                    <a:pt x="3" y="62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5"/>
                  </a:lnTo>
                  <a:lnTo>
                    <a:pt x="3" y="145"/>
                  </a:lnTo>
                  <a:lnTo>
                    <a:pt x="7" y="163"/>
                  </a:lnTo>
                  <a:lnTo>
                    <a:pt x="13" y="179"/>
                  </a:lnTo>
                  <a:lnTo>
                    <a:pt x="18" y="191"/>
                  </a:lnTo>
                  <a:lnTo>
                    <a:pt x="28" y="201"/>
                  </a:lnTo>
                  <a:lnTo>
                    <a:pt x="38" y="207"/>
                  </a:lnTo>
                  <a:lnTo>
                    <a:pt x="48" y="210"/>
                  </a:lnTo>
                  <a:close/>
                </a:path>
              </a:pathLst>
            </a:custGeom>
            <a:solidFill>
              <a:srgbClr val="BC7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9" name="Freeform 157"/>
            <p:cNvSpPr>
              <a:spLocks/>
            </p:cNvSpPr>
            <p:nvPr/>
          </p:nvSpPr>
          <p:spPr bwMode="auto">
            <a:xfrm>
              <a:off x="4419" y="1373"/>
              <a:ext cx="52" cy="116"/>
            </a:xfrm>
            <a:custGeom>
              <a:avLst/>
              <a:gdLst>
                <a:gd name="T0" fmla="*/ 48 w 92"/>
                <a:gd name="T1" fmla="*/ 207 h 207"/>
                <a:gd name="T2" fmla="*/ 54 w 92"/>
                <a:gd name="T3" fmla="*/ 204 h 207"/>
                <a:gd name="T4" fmla="*/ 62 w 92"/>
                <a:gd name="T5" fmla="*/ 199 h 207"/>
                <a:gd name="T6" fmla="*/ 69 w 92"/>
                <a:gd name="T7" fmla="*/ 187 h 207"/>
                <a:gd name="T8" fmla="*/ 77 w 92"/>
                <a:gd name="T9" fmla="*/ 176 h 207"/>
                <a:gd name="T10" fmla="*/ 82 w 92"/>
                <a:gd name="T11" fmla="*/ 159 h 207"/>
                <a:gd name="T12" fmla="*/ 87 w 92"/>
                <a:gd name="T13" fmla="*/ 143 h 207"/>
                <a:gd name="T14" fmla="*/ 90 w 92"/>
                <a:gd name="T15" fmla="*/ 123 h 207"/>
                <a:gd name="T16" fmla="*/ 92 w 92"/>
                <a:gd name="T17" fmla="*/ 104 h 207"/>
                <a:gd name="T18" fmla="*/ 90 w 92"/>
                <a:gd name="T19" fmla="*/ 81 h 207"/>
                <a:gd name="T20" fmla="*/ 87 w 92"/>
                <a:gd name="T21" fmla="*/ 61 h 207"/>
                <a:gd name="T22" fmla="*/ 82 w 92"/>
                <a:gd name="T23" fmla="*/ 43 h 207"/>
                <a:gd name="T24" fmla="*/ 77 w 92"/>
                <a:gd name="T25" fmla="*/ 30 h 207"/>
                <a:gd name="T26" fmla="*/ 69 w 92"/>
                <a:gd name="T27" fmla="*/ 16 h 207"/>
                <a:gd name="T28" fmla="*/ 62 w 92"/>
                <a:gd name="T29" fmla="*/ 6 h 207"/>
                <a:gd name="T30" fmla="*/ 54 w 92"/>
                <a:gd name="T31" fmla="*/ 0 h 207"/>
                <a:gd name="T32" fmla="*/ 48 w 92"/>
                <a:gd name="T33" fmla="*/ 0 h 207"/>
                <a:gd name="T34" fmla="*/ 38 w 92"/>
                <a:gd name="T35" fmla="*/ 0 h 207"/>
                <a:gd name="T36" fmla="*/ 28 w 92"/>
                <a:gd name="T37" fmla="*/ 6 h 207"/>
                <a:gd name="T38" fmla="*/ 18 w 92"/>
                <a:gd name="T39" fmla="*/ 16 h 207"/>
                <a:gd name="T40" fmla="*/ 13 w 92"/>
                <a:gd name="T41" fmla="*/ 30 h 207"/>
                <a:gd name="T42" fmla="*/ 7 w 92"/>
                <a:gd name="T43" fmla="*/ 43 h 207"/>
                <a:gd name="T44" fmla="*/ 3 w 92"/>
                <a:gd name="T45" fmla="*/ 61 h 207"/>
                <a:gd name="T46" fmla="*/ 0 w 92"/>
                <a:gd name="T47" fmla="*/ 81 h 207"/>
                <a:gd name="T48" fmla="*/ 0 w 92"/>
                <a:gd name="T49" fmla="*/ 104 h 207"/>
                <a:gd name="T50" fmla="*/ 0 w 92"/>
                <a:gd name="T51" fmla="*/ 123 h 207"/>
                <a:gd name="T52" fmla="*/ 3 w 92"/>
                <a:gd name="T53" fmla="*/ 143 h 207"/>
                <a:gd name="T54" fmla="*/ 7 w 92"/>
                <a:gd name="T55" fmla="*/ 159 h 207"/>
                <a:gd name="T56" fmla="*/ 13 w 92"/>
                <a:gd name="T57" fmla="*/ 176 h 207"/>
                <a:gd name="T58" fmla="*/ 18 w 92"/>
                <a:gd name="T59" fmla="*/ 187 h 207"/>
                <a:gd name="T60" fmla="*/ 28 w 92"/>
                <a:gd name="T61" fmla="*/ 199 h 207"/>
                <a:gd name="T62" fmla="*/ 38 w 92"/>
                <a:gd name="T63" fmla="*/ 204 h 207"/>
                <a:gd name="T64" fmla="*/ 48 w 92"/>
                <a:gd name="T65" fmla="*/ 20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" h="207">
                  <a:moveTo>
                    <a:pt x="48" y="207"/>
                  </a:moveTo>
                  <a:lnTo>
                    <a:pt x="54" y="204"/>
                  </a:lnTo>
                  <a:lnTo>
                    <a:pt x="62" y="199"/>
                  </a:lnTo>
                  <a:lnTo>
                    <a:pt x="69" y="187"/>
                  </a:lnTo>
                  <a:lnTo>
                    <a:pt x="77" y="176"/>
                  </a:lnTo>
                  <a:lnTo>
                    <a:pt x="82" y="159"/>
                  </a:lnTo>
                  <a:lnTo>
                    <a:pt x="87" y="143"/>
                  </a:lnTo>
                  <a:lnTo>
                    <a:pt x="90" y="123"/>
                  </a:lnTo>
                  <a:lnTo>
                    <a:pt x="92" y="104"/>
                  </a:lnTo>
                  <a:lnTo>
                    <a:pt x="90" y="81"/>
                  </a:lnTo>
                  <a:lnTo>
                    <a:pt x="87" y="61"/>
                  </a:lnTo>
                  <a:lnTo>
                    <a:pt x="82" y="43"/>
                  </a:lnTo>
                  <a:lnTo>
                    <a:pt x="77" y="30"/>
                  </a:lnTo>
                  <a:lnTo>
                    <a:pt x="69" y="16"/>
                  </a:lnTo>
                  <a:lnTo>
                    <a:pt x="62" y="6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38" y="0"/>
                  </a:lnTo>
                  <a:lnTo>
                    <a:pt x="28" y="6"/>
                  </a:lnTo>
                  <a:lnTo>
                    <a:pt x="18" y="16"/>
                  </a:lnTo>
                  <a:lnTo>
                    <a:pt x="13" y="30"/>
                  </a:lnTo>
                  <a:lnTo>
                    <a:pt x="7" y="43"/>
                  </a:lnTo>
                  <a:lnTo>
                    <a:pt x="3" y="61"/>
                  </a:lnTo>
                  <a:lnTo>
                    <a:pt x="0" y="81"/>
                  </a:lnTo>
                  <a:lnTo>
                    <a:pt x="0" y="104"/>
                  </a:lnTo>
                  <a:lnTo>
                    <a:pt x="0" y="123"/>
                  </a:lnTo>
                  <a:lnTo>
                    <a:pt x="3" y="143"/>
                  </a:lnTo>
                  <a:lnTo>
                    <a:pt x="7" y="159"/>
                  </a:lnTo>
                  <a:lnTo>
                    <a:pt x="13" y="176"/>
                  </a:lnTo>
                  <a:lnTo>
                    <a:pt x="18" y="187"/>
                  </a:lnTo>
                  <a:lnTo>
                    <a:pt x="28" y="199"/>
                  </a:lnTo>
                  <a:lnTo>
                    <a:pt x="38" y="204"/>
                  </a:lnTo>
                  <a:lnTo>
                    <a:pt x="48" y="207"/>
                  </a:lnTo>
                  <a:close/>
                </a:path>
              </a:pathLst>
            </a:custGeom>
            <a:solidFill>
              <a:srgbClr val="BD7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0" name="Freeform 158"/>
            <p:cNvSpPr>
              <a:spLocks/>
            </p:cNvSpPr>
            <p:nvPr/>
          </p:nvSpPr>
          <p:spPr bwMode="auto">
            <a:xfrm>
              <a:off x="4420" y="1374"/>
              <a:ext cx="51" cy="114"/>
            </a:xfrm>
            <a:custGeom>
              <a:avLst/>
              <a:gdLst>
                <a:gd name="T0" fmla="*/ 46 w 90"/>
                <a:gd name="T1" fmla="*/ 204 h 204"/>
                <a:gd name="T2" fmla="*/ 52 w 90"/>
                <a:gd name="T3" fmla="*/ 200 h 204"/>
                <a:gd name="T4" fmla="*/ 60 w 90"/>
                <a:gd name="T5" fmla="*/ 195 h 204"/>
                <a:gd name="T6" fmla="*/ 67 w 90"/>
                <a:gd name="T7" fmla="*/ 184 h 204"/>
                <a:gd name="T8" fmla="*/ 75 w 90"/>
                <a:gd name="T9" fmla="*/ 172 h 204"/>
                <a:gd name="T10" fmla="*/ 80 w 90"/>
                <a:gd name="T11" fmla="*/ 156 h 204"/>
                <a:gd name="T12" fmla="*/ 85 w 90"/>
                <a:gd name="T13" fmla="*/ 139 h 204"/>
                <a:gd name="T14" fmla="*/ 88 w 90"/>
                <a:gd name="T15" fmla="*/ 120 h 204"/>
                <a:gd name="T16" fmla="*/ 90 w 90"/>
                <a:gd name="T17" fmla="*/ 102 h 204"/>
                <a:gd name="T18" fmla="*/ 88 w 90"/>
                <a:gd name="T19" fmla="*/ 79 h 204"/>
                <a:gd name="T20" fmla="*/ 85 w 90"/>
                <a:gd name="T21" fmla="*/ 60 h 204"/>
                <a:gd name="T22" fmla="*/ 80 w 90"/>
                <a:gd name="T23" fmla="*/ 42 h 204"/>
                <a:gd name="T24" fmla="*/ 75 w 90"/>
                <a:gd name="T25" fmla="*/ 28 h 204"/>
                <a:gd name="T26" fmla="*/ 67 w 90"/>
                <a:gd name="T27" fmla="*/ 14 h 204"/>
                <a:gd name="T28" fmla="*/ 60 w 90"/>
                <a:gd name="T29" fmla="*/ 6 h 204"/>
                <a:gd name="T30" fmla="*/ 52 w 90"/>
                <a:gd name="T31" fmla="*/ 0 h 204"/>
                <a:gd name="T32" fmla="*/ 46 w 90"/>
                <a:gd name="T33" fmla="*/ 0 h 204"/>
                <a:gd name="T34" fmla="*/ 36 w 90"/>
                <a:gd name="T35" fmla="*/ 0 h 204"/>
                <a:gd name="T36" fmla="*/ 26 w 90"/>
                <a:gd name="T37" fmla="*/ 6 h 204"/>
                <a:gd name="T38" fmla="*/ 18 w 90"/>
                <a:gd name="T39" fmla="*/ 14 h 204"/>
                <a:gd name="T40" fmla="*/ 13 w 90"/>
                <a:gd name="T41" fmla="*/ 28 h 204"/>
                <a:gd name="T42" fmla="*/ 6 w 90"/>
                <a:gd name="T43" fmla="*/ 42 h 204"/>
                <a:gd name="T44" fmla="*/ 3 w 90"/>
                <a:gd name="T45" fmla="*/ 60 h 204"/>
                <a:gd name="T46" fmla="*/ 0 w 90"/>
                <a:gd name="T47" fmla="*/ 79 h 204"/>
                <a:gd name="T48" fmla="*/ 0 w 90"/>
                <a:gd name="T49" fmla="*/ 102 h 204"/>
                <a:gd name="T50" fmla="*/ 0 w 90"/>
                <a:gd name="T51" fmla="*/ 120 h 204"/>
                <a:gd name="T52" fmla="*/ 3 w 90"/>
                <a:gd name="T53" fmla="*/ 139 h 204"/>
                <a:gd name="T54" fmla="*/ 6 w 90"/>
                <a:gd name="T55" fmla="*/ 156 h 204"/>
                <a:gd name="T56" fmla="*/ 13 w 90"/>
                <a:gd name="T57" fmla="*/ 172 h 204"/>
                <a:gd name="T58" fmla="*/ 18 w 90"/>
                <a:gd name="T59" fmla="*/ 184 h 204"/>
                <a:gd name="T60" fmla="*/ 26 w 90"/>
                <a:gd name="T61" fmla="*/ 195 h 204"/>
                <a:gd name="T62" fmla="*/ 36 w 90"/>
                <a:gd name="T63" fmla="*/ 200 h 204"/>
                <a:gd name="T64" fmla="*/ 46 w 90"/>
                <a:gd name="T6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0" h="204">
                  <a:moveTo>
                    <a:pt x="46" y="204"/>
                  </a:moveTo>
                  <a:lnTo>
                    <a:pt x="52" y="200"/>
                  </a:lnTo>
                  <a:lnTo>
                    <a:pt x="60" y="195"/>
                  </a:lnTo>
                  <a:lnTo>
                    <a:pt x="67" y="184"/>
                  </a:lnTo>
                  <a:lnTo>
                    <a:pt x="75" y="172"/>
                  </a:lnTo>
                  <a:lnTo>
                    <a:pt x="80" y="156"/>
                  </a:lnTo>
                  <a:lnTo>
                    <a:pt x="85" y="139"/>
                  </a:lnTo>
                  <a:lnTo>
                    <a:pt x="88" y="120"/>
                  </a:lnTo>
                  <a:lnTo>
                    <a:pt x="90" y="102"/>
                  </a:lnTo>
                  <a:lnTo>
                    <a:pt x="88" y="79"/>
                  </a:lnTo>
                  <a:lnTo>
                    <a:pt x="85" y="60"/>
                  </a:lnTo>
                  <a:lnTo>
                    <a:pt x="80" y="42"/>
                  </a:lnTo>
                  <a:lnTo>
                    <a:pt x="75" y="28"/>
                  </a:lnTo>
                  <a:lnTo>
                    <a:pt x="67" y="14"/>
                  </a:lnTo>
                  <a:lnTo>
                    <a:pt x="60" y="6"/>
                  </a:lnTo>
                  <a:lnTo>
                    <a:pt x="52" y="0"/>
                  </a:lnTo>
                  <a:lnTo>
                    <a:pt x="46" y="0"/>
                  </a:lnTo>
                  <a:lnTo>
                    <a:pt x="36" y="0"/>
                  </a:lnTo>
                  <a:lnTo>
                    <a:pt x="26" y="6"/>
                  </a:lnTo>
                  <a:lnTo>
                    <a:pt x="18" y="14"/>
                  </a:lnTo>
                  <a:lnTo>
                    <a:pt x="13" y="28"/>
                  </a:lnTo>
                  <a:lnTo>
                    <a:pt x="6" y="42"/>
                  </a:lnTo>
                  <a:lnTo>
                    <a:pt x="3" y="60"/>
                  </a:lnTo>
                  <a:lnTo>
                    <a:pt x="0" y="79"/>
                  </a:lnTo>
                  <a:lnTo>
                    <a:pt x="0" y="102"/>
                  </a:lnTo>
                  <a:lnTo>
                    <a:pt x="0" y="120"/>
                  </a:lnTo>
                  <a:lnTo>
                    <a:pt x="3" y="139"/>
                  </a:lnTo>
                  <a:lnTo>
                    <a:pt x="6" y="156"/>
                  </a:lnTo>
                  <a:lnTo>
                    <a:pt x="13" y="172"/>
                  </a:lnTo>
                  <a:lnTo>
                    <a:pt x="18" y="184"/>
                  </a:lnTo>
                  <a:lnTo>
                    <a:pt x="26" y="195"/>
                  </a:lnTo>
                  <a:lnTo>
                    <a:pt x="36" y="200"/>
                  </a:lnTo>
                  <a:lnTo>
                    <a:pt x="46" y="204"/>
                  </a:lnTo>
                  <a:close/>
                </a:path>
              </a:pathLst>
            </a:custGeom>
            <a:solidFill>
              <a:srgbClr val="BE7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1" name="Freeform 159"/>
            <p:cNvSpPr>
              <a:spLocks/>
            </p:cNvSpPr>
            <p:nvPr/>
          </p:nvSpPr>
          <p:spPr bwMode="auto">
            <a:xfrm>
              <a:off x="4420" y="1374"/>
              <a:ext cx="50" cy="113"/>
            </a:xfrm>
            <a:custGeom>
              <a:avLst/>
              <a:gdLst>
                <a:gd name="T0" fmla="*/ 46 w 88"/>
                <a:gd name="T1" fmla="*/ 202 h 202"/>
                <a:gd name="T2" fmla="*/ 52 w 88"/>
                <a:gd name="T3" fmla="*/ 199 h 202"/>
                <a:gd name="T4" fmla="*/ 60 w 88"/>
                <a:gd name="T5" fmla="*/ 194 h 202"/>
                <a:gd name="T6" fmla="*/ 67 w 88"/>
                <a:gd name="T7" fmla="*/ 182 h 202"/>
                <a:gd name="T8" fmla="*/ 75 w 88"/>
                <a:gd name="T9" fmla="*/ 171 h 202"/>
                <a:gd name="T10" fmla="*/ 79 w 88"/>
                <a:gd name="T11" fmla="*/ 154 h 202"/>
                <a:gd name="T12" fmla="*/ 83 w 88"/>
                <a:gd name="T13" fmla="*/ 138 h 202"/>
                <a:gd name="T14" fmla="*/ 87 w 88"/>
                <a:gd name="T15" fmla="*/ 118 h 202"/>
                <a:gd name="T16" fmla="*/ 88 w 88"/>
                <a:gd name="T17" fmla="*/ 100 h 202"/>
                <a:gd name="T18" fmla="*/ 87 w 88"/>
                <a:gd name="T19" fmla="*/ 79 h 202"/>
                <a:gd name="T20" fmla="*/ 83 w 88"/>
                <a:gd name="T21" fmla="*/ 59 h 202"/>
                <a:gd name="T22" fmla="*/ 79 w 88"/>
                <a:gd name="T23" fmla="*/ 41 h 202"/>
                <a:gd name="T24" fmla="*/ 75 w 88"/>
                <a:gd name="T25" fmla="*/ 28 h 202"/>
                <a:gd name="T26" fmla="*/ 67 w 88"/>
                <a:gd name="T27" fmla="*/ 14 h 202"/>
                <a:gd name="T28" fmla="*/ 60 w 88"/>
                <a:gd name="T29" fmla="*/ 6 h 202"/>
                <a:gd name="T30" fmla="*/ 52 w 88"/>
                <a:gd name="T31" fmla="*/ 0 h 202"/>
                <a:gd name="T32" fmla="*/ 46 w 88"/>
                <a:gd name="T33" fmla="*/ 0 h 202"/>
                <a:gd name="T34" fmla="*/ 36 w 88"/>
                <a:gd name="T35" fmla="*/ 0 h 202"/>
                <a:gd name="T36" fmla="*/ 26 w 88"/>
                <a:gd name="T37" fmla="*/ 6 h 202"/>
                <a:gd name="T38" fmla="*/ 18 w 88"/>
                <a:gd name="T39" fmla="*/ 14 h 202"/>
                <a:gd name="T40" fmla="*/ 13 w 88"/>
                <a:gd name="T41" fmla="*/ 28 h 202"/>
                <a:gd name="T42" fmla="*/ 6 w 88"/>
                <a:gd name="T43" fmla="*/ 41 h 202"/>
                <a:gd name="T44" fmla="*/ 3 w 88"/>
                <a:gd name="T45" fmla="*/ 59 h 202"/>
                <a:gd name="T46" fmla="*/ 0 w 88"/>
                <a:gd name="T47" fmla="*/ 79 h 202"/>
                <a:gd name="T48" fmla="*/ 0 w 88"/>
                <a:gd name="T49" fmla="*/ 100 h 202"/>
                <a:gd name="T50" fmla="*/ 0 w 88"/>
                <a:gd name="T51" fmla="*/ 118 h 202"/>
                <a:gd name="T52" fmla="*/ 3 w 88"/>
                <a:gd name="T53" fmla="*/ 138 h 202"/>
                <a:gd name="T54" fmla="*/ 6 w 88"/>
                <a:gd name="T55" fmla="*/ 154 h 202"/>
                <a:gd name="T56" fmla="*/ 13 w 88"/>
                <a:gd name="T57" fmla="*/ 171 h 202"/>
                <a:gd name="T58" fmla="*/ 18 w 88"/>
                <a:gd name="T59" fmla="*/ 182 h 202"/>
                <a:gd name="T60" fmla="*/ 26 w 88"/>
                <a:gd name="T61" fmla="*/ 194 h 202"/>
                <a:gd name="T62" fmla="*/ 36 w 88"/>
                <a:gd name="T63" fmla="*/ 199 h 202"/>
                <a:gd name="T64" fmla="*/ 46 w 88"/>
                <a:gd name="T65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8" h="202">
                  <a:moveTo>
                    <a:pt x="46" y="202"/>
                  </a:moveTo>
                  <a:lnTo>
                    <a:pt x="52" y="199"/>
                  </a:lnTo>
                  <a:lnTo>
                    <a:pt x="60" y="194"/>
                  </a:lnTo>
                  <a:lnTo>
                    <a:pt x="67" y="182"/>
                  </a:lnTo>
                  <a:lnTo>
                    <a:pt x="75" y="171"/>
                  </a:lnTo>
                  <a:lnTo>
                    <a:pt x="79" y="154"/>
                  </a:lnTo>
                  <a:lnTo>
                    <a:pt x="83" y="138"/>
                  </a:lnTo>
                  <a:lnTo>
                    <a:pt x="87" y="118"/>
                  </a:lnTo>
                  <a:lnTo>
                    <a:pt x="88" y="100"/>
                  </a:lnTo>
                  <a:lnTo>
                    <a:pt x="87" y="79"/>
                  </a:lnTo>
                  <a:lnTo>
                    <a:pt x="83" y="59"/>
                  </a:lnTo>
                  <a:lnTo>
                    <a:pt x="79" y="41"/>
                  </a:lnTo>
                  <a:lnTo>
                    <a:pt x="75" y="28"/>
                  </a:lnTo>
                  <a:lnTo>
                    <a:pt x="67" y="14"/>
                  </a:lnTo>
                  <a:lnTo>
                    <a:pt x="60" y="6"/>
                  </a:lnTo>
                  <a:lnTo>
                    <a:pt x="52" y="0"/>
                  </a:lnTo>
                  <a:lnTo>
                    <a:pt x="46" y="0"/>
                  </a:lnTo>
                  <a:lnTo>
                    <a:pt x="36" y="0"/>
                  </a:lnTo>
                  <a:lnTo>
                    <a:pt x="26" y="6"/>
                  </a:lnTo>
                  <a:lnTo>
                    <a:pt x="18" y="14"/>
                  </a:lnTo>
                  <a:lnTo>
                    <a:pt x="13" y="28"/>
                  </a:lnTo>
                  <a:lnTo>
                    <a:pt x="6" y="41"/>
                  </a:lnTo>
                  <a:lnTo>
                    <a:pt x="3" y="59"/>
                  </a:lnTo>
                  <a:lnTo>
                    <a:pt x="0" y="79"/>
                  </a:lnTo>
                  <a:lnTo>
                    <a:pt x="0" y="100"/>
                  </a:lnTo>
                  <a:lnTo>
                    <a:pt x="0" y="118"/>
                  </a:lnTo>
                  <a:lnTo>
                    <a:pt x="3" y="138"/>
                  </a:lnTo>
                  <a:lnTo>
                    <a:pt x="6" y="154"/>
                  </a:lnTo>
                  <a:lnTo>
                    <a:pt x="13" y="171"/>
                  </a:lnTo>
                  <a:lnTo>
                    <a:pt x="18" y="182"/>
                  </a:lnTo>
                  <a:lnTo>
                    <a:pt x="26" y="194"/>
                  </a:lnTo>
                  <a:lnTo>
                    <a:pt x="36" y="199"/>
                  </a:lnTo>
                  <a:lnTo>
                    <a:pt x="46" y="202"/>
                  </a:lnTo>
                  <a:close/>
                </a:path>
              </a:pathLst>
            </a:custGeom>
            <a:solidFill>
              <a:srgbClr val="BF78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2" name="Freeform 160"/>
            <p:cNvSpPr>
              <a:spLocks/>
            </p:cNvSpPr>
            <p:nvPr/>
          </p:nvSpPr>
          <p:spPr bwMode="auto">
            <a:xfrm>
              <a:off x="4421" y="1374"/>
              <a:ext cx="49" cy="111"/>
            </a:xfrm>
            <a:custGeom>
              <a:avLst/>
              <a:gdLst>
                <a:gd name="T0" fmla="*/ 45 w 87"/>
                <a:gd name="T1" fmla="*/ 199 h 199"/>
                <a:gd name="T2" fmla="*/ 51 w 87"/>
                <a:gd name="T3" fmla="*/ 195 h 199"/>
                <a:gd name="T4" fmla="*/ 59 w 87"/>
                <a:gd name="T5" fmla="*/ 190 h 199"/>
                <a:gd name="T6" fmla="*/ 66 w 87"/>
                <a:gd name="T7" fmla="*/ 181 h 199"/>
                <a:gd name="T8" fmla="*/ 74 w 87"/>
                <a:gd name="T9" fmla="*/ 169 h 199"/>
                <a:gd name="T10" fmla="*/ 78 w 87"/>
                <a:gd name="T11" fmla="*/ 153 h 199"/>
                <a:gd name="T12" fmla="*/ 82 w 87"/>
                <a:gd name="T13" fmla="*/ 136 h 199"/>
                <a:gd name="T14" fmla="*/ 86 w 87"/>
                <a:gd name="T15" fmla="*/ 118 h 199"/>
                <a:gd name="T16" fmla="*/ 87 w 87"/>
                <a:gd name="T17" fmla="*/ 100 h 199"/>
                <a:gd name="T18" fmla="*/ 86 w 87"/>
                <a:gd name="T19" fmla="*/ 79 h 199"/>
                <a:gd name="T20" fmla="*/ 82 w 87"/>
                <a:gd name="T21" fmla="*/ 59 h 199"/>
                <a:gd name="T22" fmla="*/ 78 w 87"/>
                <a:gd name="T23" fmla="*/ 41 h 199"/>
                <a:gd name="T24" fmla="*/ 74 w 87"/>
                <a:gd name="T25" fmla="*/ 28 h 199"/>
                <a:gd name="T26" fmla="*/ 66 w 87"/>
                <a:gd name="T27" fmla="*/ 14 h 199"/>
                <a:gd name="T28" fmla="*/ 59 w 87"/>
                <a:gd name="T29" fmla="*/ 6 h 199"/>
                <a:gd name="T30" fmla="*/ 51 w 87"/>
                <a:gd name="T31" fmla="*/ 0 h 199"/>
                <a:gd name="T32" fmla="*/ 45 w 87"/>
                <a:gd name="T33" fmla="*/ 0 h 199"/>
                <a:gd name="T34" fmla="*/ 35 w 87"/>
                <a:gd name="T35" fmla="*/ 0 h 199"/>
                <a:gd name="T36" fmla="*/ 25 w 87"/>
                <a:gd name="T37" fmla="*/ 6 h 199"/>
                <a:gd name="T38" fmla="*/ 17 w 87"/>
                <a:gd name="T39" fmla="*/ 14 h 199"/>
                <a:gd name="T40" fmla="*/ 12 w 87"/>
                <a:gd name="T41" fmla="*/ 28 h 199"/>
                <a:gd name="T42" fmla="*/ 7 w 87"/>
                <a:gd name="T43" fmla="*/ 41 h 199"/>
                <a:gd name="T44" fmla="*/ 4 w 87"/>
                <a:gd name="T45" fmla="*/ 59 h 199"/>
                <a:gd name="T46" fmla="*/ 0 w 87"/>
                <a:gd name="T47" fmla="*/ 79 h 199"/>
                <a:gd name="T48" fmla="*/ 0 w 87"/>
                <a:gd name="T49" fmla="*/ 100 h 199"/>
                <a:gd name="T50" fmla="*/ 0 w 87"/>
                <a:gd name="T51" fmla="*/ 118 h 199"/>
                <a:gd name="T52" fmla="*/ 4 w 87"/>
                <a:gd name="T53" fmla="*/ 136 h 199"/>
                <a:gd name="T54" fmla="*/ 7 w 87"/>
                <a:gd name="T55" fmla="*/ 153 h 199"/>
                <a:gd name="T56" fmla="*/ 12 w 87"/>
                <a:gd name="T57" fmla="*/ 169 h 199"/>
                <a:gd name="T58" fmla="*/ 17 w 87"/>
                <a:gd name="T59" fmla="*/ 181 h 199"/>
                <a:gd name="T60" fmla="*/ 25 w 87"/>
                <a:gd name="T61" fmla="*/ 190 h 199"/>
                <a:gd name="T62" fmla="*/ 35 w 87"/>
                <a:gd name="T63" fmla="*/ 195 h 199"/>
                <a:gd name="T64" fmla="*/ 45 w 87"/>
                <a:gd name="T6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" h="199">
                  <a:moveTo>
                    <a:pt x="45" y="199"/>
                  </a:moveTo>
                  <a:lnTo>
                    <a:pt x="51" y="195"/>
                  </a:lnTo>
                  <a:lnTo>
                    <a:pt x="59" y="190"/>
                  </a:lnTo>
                  <a:lnTo>
                    <a:pt x="66" y="181"/>
                  </a:lnTo>
                  <a:lnTo>
                    <a:pt x="74" y="169"/>
                  </a:lnTo>
                  <a:lnTo>
                    <a:pt x="78" y="153"/>
                  </a:lnTo>
                  <a:lnTo>
                    <a:pt x="82" y="136"/>
                  </a:lnTo>
                  <a:lnTo>
                    <a:pt x="86" y="118"/>
                  </a:lnTo>
                  <a:lnTo>
                    <a:pt x="87" y="100"/>
                  </a:lnTo>
                  <a:lnTo>
                    <a:pt x="86" y="79"/>
                  </a:lnTo>
                  <a:lnTo>
                    <a:pt x="82" y="59"/>
                  </a:lnTo>
                  <a:lnTo>
                    <a:pt x="78" y="41"/>
                  </a:lnTo>
                  <a:lnTo>
                    <a:pt x="74" y="28"/>
                  </a:lnTo>
                  <a:lnTo>
                    <a:pt x="66" y="14"/>
                  </a:lnTo>
                  <a:lnTo>
                    <a:pt x="59" y="6"/>
                  </a:lnTo>
                  <a:lnTo>
                    <a:pt x="51" y="0"/>
                  </a:lnTo>
                  <a:lnTo>
                    <a:pt x="45" y="0"/>
                  </a:lnTo>
                  <a:lnTo>
                    <a:pt x="35" y="0"/>
                  </a:lnTo>
                  <a:lnTo>
                    <a:pt x="25" y="6"/>
                  </a:lnTo>
                  <a:lnTo>
                    <a:pt x="17" y="14"/>
                  </a:lnTo>
                  <a:lnTo>
                    <a:pt x="12" y="28"/>
                  </a:lnTo>
                  <a:lnTo>
                    <a:pt x="7" y="41"/>
                  </a:lnTo>
                  <a:lnTo>
                    <a:pt x="4" y="59"/>
                  </a:lnTo>
                  <a:lnTo>
                    <a:pt x="0" y="79"/>
                  </a:lnTo>
                  <a:lnTo>
                    <a:pt x="0" y="100"/>
                  </a:lnTo>
                  <a:lnTo>
                    <a:pt x="0" y="118"/>
                  </a:lnTo>
                  <a:lnTo>
                    <a:pt x="4" y="136"/>
                  </a:lnTo>
                  <a:lnTo>
                    <a:pt x="7" y="153"/>
                  </a:lnTo>
                  <a:lnTo>
                    <a:pt x="12" y="169"/>
                  </a:lnTo>
                  <a:lnTo>
                    <a:pt x="17" y="181"/>
                  </a:lnTo>
                  <a:lnTo>
                    <a:pt x="25" y="190"/>
                  </a:lnTo>
                  <a:lnTo>
                    <a:pt x="35" y="195"/>
                  </a:lnTo>
                  <a:lnTo>
                    <a:pt x="45" y="199"/>
                  </a:lnTo>
                  <a:close/>
                </a:path>
              </a:pathLst>
            </a:custGeom>
            <a:solidFill>
              <a:srgbClr val="C07A0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3" name="Freeform 161"/>
            <p:cNvSpPr>
              <a:spLocks/>
            </p:cNvSpPr>
            <p:nvPr/>
          </p:nvSpPr>
          <p:spPr bwMode="auto">
            <a:xfrm>
              <a:off x="4421" y="1375"/>
              <a:ext cx="49" cy="109"/>
            </a:xfrm>
            <a:custGeom>
              <a:avLst/>
              <a:gdLst>
                <a:gd name="T0" fmla="*/ 45 w 87"/>
                <a:gd name="T1" fmla="*/ 196 h 196"/>
                <a:gd name="T2" fmla="*/ 51 w 87"/>
                <a:gd name="T3" fmla="*/ 193 h 196"/>
                <a:gd name="T4" fmla="*/ 59 w 87"/>
                <a:gd name="T5" fmla="*/ 188 h 196"/>
                <a:gd name="T6" fmla="*/ 66 w 87"/>
                <a:gd name="T7" fmla="*/ 178 h 196"/>
                <a:gd name="T8" fmla="*/ 74 w 87"/>
                <a:gd name="T9" fmla="*/ 166 h 196"/>
                <a:gd name="T10" fmla="*/ 78 w 87"/>
                <a:gd name="T11" fmla="*/ 150 h 196"/>
                <a:gd name="T12" fmla="*/ 82 w 87"/>
                <a:gd name="T13" fmla="*/ 133 h 196"/>
                <a:gd name="T14" fmla="*/ 86 w 87"/>
                <a:gd name="T15" fmla="*/ 115 h 196"/>
                <a:gd name="T16" fmla="*/ 87 w 87"/>
                <a:gd name="T17" fmla="*/ 97 h 196"/>
                <a:gd name="T18" fmla="*/ 86 w 87"/>
                <a:gd name="T19" fmla="*/ 76 h 196"/>
                <a:gd name="T20" fmla="*/ 82 w 87"/>
                <a:gd name="T21" fmla="*/ 58 h 196"/>
                <a:gd name="T22" fmla="*/ 78 w 87"/>
                <a:gd name="T23" fmla="*/ 41 h 196"/>
                <a:gd name="T24" fmla="*/ 74 w 87"/>
                <a:gd name="T25" fmla="*/ 28 h 196"/>
                <a:gd name="T26" fmla="*/ 66 w 87"/>
                <a:gd name="T27" fmla="*/ 15 h 196"/>
                <a:gd name="T28" fmla="*/ 59 w 87"/>
                <a:gd name="T29" fmla="*/ 7 h 196"/>
                <a:gd name="T30" fmla="*/ 51 w 87"/>
                <a:gd name="T31" fmla="*/ 0 h 196"/>
                <a:gd name="T32" fmla="*/ 45 w 87"/>
                <a:gd name="T33" fmla="*/ 0 h 196"/>
                <a:gd name="T34" fmla="*/ 35 w 87"/>
                <a:gd name="T35" fmla="*/ 0 h 196"/>
                <a:gd name="T36" fmla="*/ 25 w 87"/>
                <a:gd name="T37" fmla="*/ 7 h 196"/>
                <a:gd name="T38" fmla="*/ 17 w 87"/>
                <a:gd name="T39" fmla="*/ 15 h 196"/>
                <a:gd name="T40" fmla="*/ 12 w 87"/>
                <a:gd name="T41" fmla="*/ 28 h 196"/>
                <a:gd name="T42" fmla="*/ 7 w 87"/>
                <a:gd name="T43" fmla="*/ 41 h 196"/>
                <a:gd name="T44" fmla="*/ 4 w 87"/>
                <a:gd name="T45" fmla="*/ 58 h 196"/>
                <a:gd name="T46" fmla="*/ 0 w 87"/>
                <a:gd name="T47" fmla="*/ 76 h 196"/>
                <a:gd name="T48" fmla="*/ 0 w 87"/>
                <a:gd name="T49" fmla="*/ 97 h 196"/>
                <a:gd name="T50" fmla="*/ 0 w 87"/>
                <a:gd name="T51" fmla="*/ 115 h 196"/>
                <a:gd name="T52" fmla="*/ 4 w 87"/>
                <a:gd name="T53" fmla="*/ 133 h 196"/>
                <a:gd name="T54" fmla="*/ 7 w 87"/>
                <a:gd name="T55" fmla="*/ 150 h 196"/>
                <a:gd name="T56" fmla="*/ 12 w 87"/>
                <a:gd name="T57" fmla="*/ 166 h 196"/>
                <a:gd name="T58" fmla="*/ 17 w 87"/>
                <a:gd name="T59" fmla="*/ 178 h 196"/>
                <a:gd name="T60" fmla="*/ 25 w 87"/>
                <a:gd name="T61" fmla="*/ 188 h 196"/>
                <a:gd name="T62" fmla="*/ 35 w 87"/>
                <a:gd name="T63" fmla="*/ 193 h 196"/>
                <a:gd name="T64" fmla="*/ 45 w 87"/>
                <a:gd name="T6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7" h="196">
                  <a:moveTo>
                    <a:pt x="45" y="196"/>
                  </a:moveTo>
                  <a:lnTo>
                    <a:pt x="51" y="193"/>
                  </a:lnTo>
                  <a:lnTo>
                    <a:pt x="59" y="188"/>
                  </a:lnTo>
                  <a:lnTo>
                    <a:pt x="66" y="178"/>
                  </a:lnTo>
                  <a:lnTo>
                    <a:pt x="74" y="166"/>
                  </a:lnTo>
                  <a:lnTo>
                    <a:pt x="78" y="150"/>
                  </a:lnTo>
                  <a:lnTo>
                    <a:pt x="82" y="133"/>
                  </a:lnTo>
                  <a:lnTo>
                    <a:pt x="86" y="115"/>
                  </a:lnTo>
                  <a:lnTo>
                    <a:pt x="87" y="97"/>
                  </a:lnTo>
                  <a:lnTo>
                    <a:pt x="86" y="76"/>
                  </a:lnTo>
                  <a:lnTo>
                    <a:pt x="82" y="58"/>
                  </a:lnTo>
                  <a:lnTo>
                    <a:pt x="78" y="41"/>
                  </a:lnTo>
                  <a:lnTo>
                    <a:pt x="74" y="28"/>
                  </a:lnTo>
                  <a:lnTo>
                    <a:pt x="66" y="15"/>
                  </a:lnTo>
                  <a:lnTo>
                    <a:pt x="59" y="7"/>
                  </a:lnTo>
                  <a:lnTo>
                    <a:pt x="51" y="0"/>
                  </a:lnTo>
                  <a:lnTo>
                    <a:pt x="45" y="0"/>
                  </a:lnTo>
                  <a:lnTo>
                    <a:pt x="35" y="0"/>
                  </a:lnTo>
                  <a:lnTo>
                    <a:pt x="25" y="7"/>
                  </a:lnTo>
                  <a:lnTo>
                    <a:pt x="17" y="15"/>
                  </a:lnTo>
                  <a:lnTo>
                    <a:pt x="12" y="28"/>
                  </a:lnTo>
                  <a:lnTo>
                    <a:pt x="7" y="41"/>
                  </a:lnTo>
                  <a:lnTo>
                    <a:pt x="4" y="58"/>
                  </a:lnTo>
                  <a:lnTo>
                    <a:pt x="0" y="76"/>
                  </a:lnTo>
                  <a:lnTo>
                    <a:pt x="0" y="97"/>
                  </a:lnTo>
                  <a:lnTo>
                    <a:pt x="0" y="115"/>
                  </a:lnTo>
                  <a:lnTo>
                    <a:pt x="4" y="133"/>
                  </a:lnTo>
                  <a:lnTo>
                    <a:pt x="7" y="150"/>
                  </a:lnTo>
                  <a:lnTo>
                    <a:pt x="12" y="166"/>
                  </a:lnTo>
                  <a:lnTo>
                    <a:pt x="17" y="178"/>
                  </a:lnTo>
                  <a:lnTo>
                    <a:pt x="25" y="188"/>
                  </a:lnTo>
                  <a:lnTo>
                    <a:pt x="35" y="193"/>
                  </a:lnTo>
                  <a:lnTo>
                    <a:pt x="45" y="196"/>
                  </a:lnTo>
                  <a:close/>
                </a:path>
              </a:pathLst>
            </a:custGeom>
            <a:solidFill>
              <a:srgbClr val="C17C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4" name="Freeform 162"/>
            <p:cNvSpPr>
              <a:spLocks/>
            </p:cNvSpPr>
            <p:nvPr/>
          </p:nvSpPr>
          <p:spPr bwMode="auto">
            <a:xfrm>
              <a:off x="4421" y="1375"/>
              <a:ext cx="48" cy="108"/>
            </a:xfrm>
            <a:custGeom>
              <a:avLst/>
              <a:gdLst>
                <a:gd name="T0" fmla="*/ 45 w 86"/>
                <a:gd name="T1" fmla="*/ 194 h 194"/>
                <a:gd name="T2" fmla="*/ 51 w 86"/>
                <a:gd name="T3" fmla="*/ 191 h 194"/>
                <a:gd name="T4" fmla="*/ 58 w 86"/>
                <a:gd name="T5" fmla="*/ 186 h 194"/>
                <a:gd name="T6" fmla="*/ 64 w 86"/>
                <a:gd name="T7" fmla="*/ 176 h 194"/>
                <a:gd name="T8" fmla="*/ 73 w 86"/>
                <a:gd name="T9" fmla="*/ 165 h 194"/>
                <a:gd name="T10" fmla="*/ 76 w 86"/>
                <a:gd name="T11" fmla="*/ 148 h 194"/>
                <a:gd name="T12" fmla="*/ 81 w 86"/>
                <a:gd name="T13" fmla="*/ 133 h 194"/>
                <a:gd name="T14" fmla="*/ 84 w 86"/>
                <a:gd name="T15" fmla="*/ 115 h 194"/>
                <a:gd name="T16" fmla="*/ 86 w 86"/>
                <a:gd name="T17" fmla="*/ 97 h 194"/>
                <a:gd name="T18" fmla="*/ 84 w 86"/>
                <a:gd name="T19" fmla="*/ 76 h 194"/>
                <a:gd name="T20" fmla="*/ 81 w 86"/>
                <a:gd name="T21" fmla="*/ 58 h 194"/>
                <a:gd name="T22" fmla="*/ 76 w 86"/>
                <a:gd name="T23" fmla="*/ 41 h 194"/>
                <a:gd name="T24" fmla="*/ 73 w 86"/>
                <a:gd name="T25" fmla="*/ 28 h 194"/>
                <a:gd name="T26" fmla="*/ 64 w 86"/>
                <a:gd name="T27" fmla="*/ 15 h 194"/>
                <a:gd name="T28" fmla="*/ 58 w 86"/>
                <a:gd name="T29" fmla="*/ 7 h 194"/>
                <a:gd name="T30" fmla="*/ 51 w 86"/>
                <a:gd name="T31" fmla="*/ 0 h 194"/>
                <a:gd name="T32" fmla="*/ 45 w 86"/>
                <a:gd name="T33" fmla="*/ 0 h 194"/>
                <a:gd name="T34" fmla="*/ 35 w 86"/>
                <a:gd name="T35" fmla="*/ 0 h 194"/>
                <a:gd name="T36" fmla="*/ 25 w 86"/>
                <a:gd name="T37" fmla="*/ 7 h 194"/>
                <a:gd name="T38" fmla="*/ 17 w 86"/>
                <a:gd name="T39" fmla="*/ 15 h 194"/>
                <a:gd name="T40" fmla="*/ 12 w 86"/>
                <a:gd name="T41" fmla="*/ 28 h 194"/>
                <a:gd name="T42" fmla="*/ 7 w 86"/>
                <a:gd name="T43" fmla="*/ 41 h 194"/>
                <a:gd name="T44" fmla="*/ 4 w 86"/>
                <a:gd name="T45" fmla="*/ 58 h 194"/>
                <a:gd name="T46" fmla="*/ 0 w 86"/>
                <a:gd name="T47" fmla="*/ 76 h 194"/>
                <a:gd name="T48" fmla="*/ 0 w 86"/>
                <a:gd name="T49" fmla="*/ 97 h 194"/>
                <a:gd name="T50" fmla="*/ 0 w 86"/>
                <a:gd name="T51" fmla="*/ 115 h 194"/>
                <a:gd name="T52" fmla="*/ 4 w 86"/>
                <a:gd name="T53" fmla="*/ 133 h 194"/>
                <a:gd name="T54" fmla="*/ 7 w 86"/>
                <a:gd name="T55" fmla="*/ 148 h 194"/>
                <a:gd name="T56" fmla="*/ 12 w 86"/>
                <a:gd name="T57" fmla="*/ 165 h 194"/>
                <a:gd name="T58" fmla="*/ 17 w 86"/>
                <a:gd name="T59" fmla="*/ 176 h 194"/>
                <a:gd name="T60" fmla="*/ 25 w 86"/>
                <a:gd name="T61" fmla="*/ 186 h 194"/>
                <a:gd name="T62" fmla="*/ 35 w 86"/>
                <a:gd name="T63" fmla="*/ 191 h 194"/>
                <a:gd name="T64" fmla="*/ 45 w 86"/>
                <a:gd name="T6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194">
                  <a:moveTo>
                    <a:pt x="45" y="194"/>
                  </a:moveTo>
                  <a:lnTo>
                    <a:pt x="51" y="191"/>
                  </a:lnTo>
                  <a:lnTo>
                    <a:pt x="58" y="186"/>
                  </a:lnTo>
                  <a:lnTo>
                    <a:pt x="64" y="176"/>
                  </a:lnTo>
                  <a:lnTo>
                    <a:pt x="73" y="165"/>
                  </a:lnTo>
                  <a:lnTo>
                    <a:pt x="76" y="148"/>
                  </a:lnTo>
                  <a:lnTo>
                    <a:pt x="81" y="133"/>
                  </a:lnTo>
                  <a:lnTo>
                    <a:pt x="84" y="115"/>
                  </a:lnTo>
                  <a:lnTo>
                    <a:pt x="86" y="97"/>
                  </a:lnTo>
                  <a:lnTo>
                    <a:pt x="84" y="76"/>
                  </a:lnTo>
                  <a:lnTo>
                    <a:pt x="81" y="58"/>
                  </a:lnTo>
                  <a:lnTo>
                    <a:pt x="76" y="41"/>
                  </a:lnTo>
                  <a:lnTo>
                    <a:pt x="73" y="28"/>
                  </a:lnTo>
                  <a:lnTo>
                    <a:pt x="64" y="15"/>
                  </a:lnTo>
                  <a:lnTo>
                    <a:pt x="58" y="7"/>
                  </a:lnTo>
                  <a:lnTo>
                    <a:pt x="51" y="0"/>
                  </a:lnTo>
                  <a:lnTo>
                    <a:pt x="45" y="0"/>
                  </a:lnTo>
                  <a:lnTo>
                    <a:pt x="35" y="0"/>
                  </a:lnTo>
                  <a:lnTo>
                    <a:pt x="25" y="7"/>
                  </a:lnTo>
                  <a:lnTo>
                    <a:pt x="17" y="15"/>
                  </a:lnTo>
                  <a:lnTo>
                    <a:pt x="12" y="28"/>
                  </a:lnTo>
                  <a:lnTo>
                    <a:pt x="7" y="41"/>
                  </a:lnTo>
                  <a:lnTo>
                    <a:pt x="4" y="58"/>
                  </a:lnTo>
                  <a:lnTo>
                    <a:pt x="0" y="76"/>
                  </a:lnTo>
                  <a:lnTo>
                    <a:pt x="0" y="97"/>
                  </a:lnTo>
                  <a:lnTo>
                    <a:pt x="0" y="115"/>
                  </a:lnTo>
                  <a:lnTo>
                    <a:pt x="4" y="133"/>
                  </a:lnTo>
                  <a:lnTo>
                    <a:pt x="7" y="148"/>
                  </a:lnTo>
                  <a:lnTo>
                    <a:pt x="12" y="165"/>
                  </a:lnTo>
                  <a:lnTo>
                    <a:pt x="17" y="176"/>
                  </a:lnTo>
                  <a:lnTo>
                    <a:pt x="25" y="186"/>
                  </a:lnTo>
                  <a:lnTo>
                    <a:pt x="35" y="191"/>
                  </a:lnTo>
                  <a:lnTo>
                    <a:pt x="45" y="194"/>
                  </a:lnTo>
                  <a:close/>
                </a:path>
              </a:pathLst>
            </a:custGeom>
            <a:solidFill>
              <a:srgbClr val="C27E1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5" name="Freeform 163"/>
            <p:cNvSpPr>
              <a:spLocks/>
            </p:cNvSpPr>
            <p:nvPr/>
          </p:nvSpPr>
          <p:spPr bwMode="auto">
            <a:xfrm>
              <a:off x="4422" y="1375"/>
              <a:ext cx="47" cy="107"/>
            </a:xfrm>
            <a:custGeom>
              <a:avLst/>
              <a:gdLst>
                <a:gd name="T0" fmla="*/ 43 w 84"/>
                <a:gd name="T1" fmla="*/ 191 h 191"/>
                <a:gd name="T2" fmla="*/ 49 w 84"/>
                <a:gd name="T3" fmla="*/ 188 h 191"/>
                <a:gd name="T4" fmla="*/ 56 w 84"/>
                <a:gd name="T5" fmla="*/ 183 h 191"/>
                <a:gd name="T6" fmla="*/ 62 w 84"/>
                <a:gd name="T7" fmla="*/ 173 h 191"/>
                <a:gd name="T8" fmla="*/ 71 w 84"/>
                <a:gd name="T9" fmla="*/ 163 h 191"/>
                <a:gd name="T10" fmla="*/ 74 w 84"/>
                <a:gd name="T11" fmla="*/ 147 h 191"/>
                <a:gd name="T12" fmla="*/ 79 w 84"/>
                <a:gd name="T13" fmla="*/ 132 h 191"/>
                <a:gd name="T14" fmla="*/ 82 w 84"/>
                <a:gd name="T15" fmla="*/ 114 h 191"/>
                <a:gd name="T16" fmla="*/ 84 w 84"/>
                <a:gd name="T17" fmla="*/ 96 h 191"/>
                <a:gd name="T18" fmla="*/ 82 w 84"/>
                <a:gd name="T19" fmla="*/ 76 h 191"/>
                <a:gd name="T20" fmla="*/ 79 w 84"/>
                <a:gd name="T21" fmla="*/ 58 h 191"/>
                <a:gd name="T22" fmla="*/ 74 w 84"/>
                <a:gd name="T23" fmla="*/ 41 h 191"/>
                <a:gd name="T24" fmla="*/ 71 w 84"/>
                <a:gd name="T25" fmla="*/ 28 h 191"/>
                <a:gd name="T26" fmla="*/ 62 w 84"/>
                <a:gd name="T27" fmla="*/ 15 h 191"/>
                <a:gd name="T28" fmla="*/ 56 w 84"/>
                <a:gd name="T29" fmla="*/ 7 h 191"/>
                <a:gd name="T30" fmla="*/ 49 w 84"/>
                <a:gd name="T31" fmla="*/ 0 h 191"/>
                <a:gd name="T32" fmla="*/ 43 w 84"/>
                <a:gd name="T33" fmla="*/ 0 h 191"/>
                <a:gd name="T34" fmla="*/ 33 w 84"/>
                <a:gd name="T35" fmla="*/ 0 h 191"/>
                <a:gd name="T36" fmla="*/ 25 w 84"/>
                <a:gd name="T37" fmla="*/ 7 h 191"/>
                <a:gd name="T38" fmla="*/ 16 w 84"/>
                <a:gd name="T39" fmla="*/ 15 h 191"/>
                <a:gd name="T40" fmla="*/ 11 w 84"/>
                <a:gd name="T41" fmla="*/ 28 h 191"/>
                <a:gd name="T42" fmla="*/ 5 w 84"/>
                <a:gd name="T43" fmla="*/ 41 h 191"/>
                <a:gd name="T44" fmla="*/ 2 w 84"/>
                <a:gd name="T45" fmla="*/ 58 h 191"/>
                <a:gd name="T46" fmla="*/ 0 w 84"/>
                <a:gd name="T47" fmla="*/ 76 h 191"/>
                <a:gd name="T48" fmla="*/ 0 w 84"/>
                <a:gd name="T49" fmla="*/ 96 h 191"/>
                <a:gd name="T50" fmla="*/ 0 w 84"/>
                <a:gd name="T51" fmla="*/ 114 h 191"/>
                <a:gd name="T52" fmla="*/ 2 w 84"/>
                <a:gd name="T53" fmla="*/ 132 h 191"/>
                <a:gd name="T54" fmla="*/ 5 w 84"/>
                <a:gd name="T55" fmla="*/ 147 h 191"/>
                <a:gd name="T56" fmla="*/ 11 w 84"/>
                <a:gd name="T57" fmla="*/ 163 h 191"/>
                <a:gd name="T58" fmla="*/ 16 w 84"/>
                <a:gd name="T59" fmla="*/ 173 h 191"/>
                <a:gd name="T60" fmla="*/ 25 w 84"/>
                <a:gd name="T61" fmla="*/ 183 h 191"/>
                <a:gd name="T62" fmla="*/ 33 w 84"/>
                <a:gd name="T63" fmla="*/ 188 h 191"/>
                <a:gd name="T64" fmla="*/ 43 w 84"/>
                <a:gd name="T65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4" h="191">
                  <a:moveTo>
                    <a:pt x="43" y="191"/>
                  </a:moveTo>
                  <a:lnTo>
                    <a:pt x="49" y="188"/>
                  </a:lnTo>
                  <a:lnTo>
                    <a:pt x="56" y="183"/>
                  </a:lnTo>
                  <a:lnTo>
                    <a:pt x="62" y="173"/>
                  </a:lnTo>
                  <a:lnTo>
                    <a:pt x="71" y="163"/>
                  </a:lnTo>
                  <a:lnTo>
                    <a:pt x="74" y="147"/>
                  </a:lnTo>
                  <a:lnTo>
                    <a:pt x="79" y="132"/>
                  </a:lnTo>
                  <a:lnTo>
                    <a:pt x="82" y="114"/>
                  </a:lnTo>
                  <a:lnTo>
                    <a:pt x="84" y="96"/>
                  </a:lnTo>
                  <a:lnTo>
                    <a:pt x="82" y="76"/>
                  </a:lnTo>
                  <a:lnTo>
                    <a:pt x="79" y="58"/>
                  </a:lnTo>
                  <a:lnTo>
                    <a:pt x="74" y="41"/>
                  </a:lnTo>
                  <a:lnTo>
                    <a:pt x="71" y="28"/>
                  </a:lnTo>
                  <a:lnTo>
                    <a:pt x="62" y="15"/>
                  </a:lnTo>
                  <a:lnTo>
                    <a:pt x="56" y="7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3" y="0"/>
                  </a:lnTo>
                  <a:lnTo>
                    <a:pt x="25" y="7"/>
                  </a:lnTo>
                  <a:lnTo>
                    <a:pt x="16" y="15"/>
                  </a:lnTo>
                  <a:lnTo>
                    <a:pt x="11" y="28"/>
                  </a:lnTo>
                  <a:lnTo>
                    <a:pt x="5" y="41"/>
                  </a:lnTo>
                  <a:lnTo>
                    <a:pt x="2" y="58"/>
                  </a:lnTo>
                  <a:lnTo>
                    <a:pt x="0" y="76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2" y="132"/>
                  </a:lnTo>
                  <a:lnTo>
                    <a:pt x="5" y="147"/>
                  </a:lnTo>
                  <a:lnTo>
                    <a:pt x="11" y="163"/>
                  </a:lnTo>
                  <a:lnTo>
                    <a:pt x="16" y="173"/>
                  </a:lnTo>
                  <a:lnTo>
                    <a:pt x="25" y="183"/>
                  </a:lnTo>
                  <a:lnTo>
                    <a:pt x="33" y="188"/>
                  </a:lnTo>
                  <a:lnTo>
                    <a:pt x="43" y="191"/>
                  </a:lnTo>
                  <a:close/>
                </a:path>
              </a:pathLst>
            </a:custGeom>
            <a:solidFill>
              <a:srgbClr val="C381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6" name="Freeform 164"/>
            <p:cNvSpPr>
              <a:spLocks/>
            </p:cNvSpPr>
            <p:nvPr/>
          </p:nvSpPr>
          <p:spPr bwMode="auto">
            <a:xfrm>
              <a:off x="4422" y="1376"/>
              <a:ext cx="46" cy="105"/>
            </a:xfrm>
            <a:custGeom>
              <a:avLst/>
              <a:gdLst>
                <a:gd name="T0" fmla="*/ 43 w 82"/>
                <a:gd name="T1" fmla="*/ 187 h 187"/>
                <a:gd name="T2" fmla="*/ 49 w 82"/>
                <a:gd name="T3" fmla="*/ 184 h 187"/>
                <a:gd name="T4" fmla="*/ 56 w 82"/>
                <a:gd name="T5" fmla="*/ 179 h 187"/>
                <a:gd name="T6" fmla="*/ 62 w 82"/>
                <a:gd name="T7" fmla="*/ 169 h 187"/>
                <a:gd name="T8" fmla="*/ 69 w 82"/>
                <a:gd name="T9" fmla="*/ 159 h 187"/>
                <a:gd name="T10" fmla="*/ 72 w 82"/>
                <a:gd name="T11" fmla="*/ 143 h 187"/>
                <a:gd name="T12" fmla="*/ 77 w 82"/>
                <a:gd name="T13" fmla="*/ 128 h 187"/>
                <a:gd name="T14" fmla="*/ 80 w 82"/>
                <a:gd name="T15" fmla="*/ 110 h 187"/>
                <a:gd name="T16" fmla="*/ 82 w 82"/>
                <a:gd name="T17" fmla="*/ 94 h 187"/>
                <a:gd name="T18" fmla="*/ 80 w 82"/>
                <a:gd name="T19" fmla="*/ 74 h 187"/>
                <a:gd name="T20" fmla="*/ 77 w 82"/>
                <a:gd name="T21" fmla="*/ 56 h 187"/>
                <a:gd name="T22" fmla="*/ 72 w 82"/>
                <a:gd name="T23" fmla="*/ 39 h 187"/>
                <a:gd name="T24" fmla="*/ 69 w 82"/>
                <a:gd name="T25" fmla="*/ 26 h 187"/>
                <a:gd name="T26" fmla="*/ 62 w 82"/>
                <a:gd name="T27" fmla="*/ 15 h 187"/>
                <a:gd name="T28" fmla="*/ 56 w 82"/>
                <a:gd name="T29" fmla="*/ 6 h 187"/>
                <a:gd name="T30" fmla="*/ 49 w 82"/>
                <a:gd name="T31" fmla="*/ 0 h 187"/>
                <a:gd name="T32" fmla="*/ 43 w 82"/>
                <a:gd name="T33" fmla="*/ 0 h 187"/>
                <a:gd name="T34" fmla="*/ 33 w 82"/>
                <a:gd name="T35" fmla="*/ 0 h 187"/>
                <a:gd name="T36" fmla="*/ 25 w 82"/>
                <a:gd name="T37" fmla="*/ 6 h 187"/>
                <a:gd name="T38" fmla="*/ 16 w 82"/>
                <a:gd name="T39" fmla="*/ 15 h 187"/>
                <a:gd name="T40" fmla="*/ 11 w 82"/>
                <a:gd name="T41" fmla="*/ 26 h 187"/>
                <a:gd name="T42" fmla="*/ 6 w 82"/>
                <a:gd name="T43" fmla="*/ 39 h 187"/>
                <a:gd name="T44" fmla="*/ 3 w 82"/>
                <a:gd name="T45" fmla="*/ 56 h 187"/>
                <a:gd name="T46" fmla="*/ 0 w 82"/>
                <a:gd name="T47" fmla="*/ 74 h 187"/>
                <a:gd name="T48" fmla="*/ 0 w 82"/>
                <a:gd name="T49" fmla="*/ 94 h 187"/>
                <a:gd name="T50" fmla="*/ 0 w 82"/>
                <a:gd name="T51" fmla="*/ 110 h 187"/>
                <a:gd name="T52" fmla="*/ 3 w 82"/>
                <a:gd name="T53" fmla="*/ 128 h 187"/>
                <a:gd name="T54" fmla="*/ 6 w 82"/>
                <a:gd name="T55" fmla="*/ 143 h 187"/>
                <a:gd name="T56" fmla="*/ 11 w 82"/>
                <a:gd name="T57" fmla="*/ 159 h 187"/>
                <a:gd name="T58" fmla="*/ 16 w 82"/>
                <a:gd name="T59" fmla="*/ 169 h 187"/>
                <a:gd name="T60" fmla="*/ 25 w 82"/>
                <a:gd name="T61" fmla="*/ 179 h 187"/>
                <a:gd name="T62" fmla="*/ 33 w 82"/>
                <a:gd name="T63" fmla="*/ 184 h 187"/>
                <a:gd name="T64" fmla="*/ 43 w 82"/>
                <a:gd name="T65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187">
                  <a:moveTo>
                    <a:pt x="43" y="187"/>
                  </a:moveTo>
                  <a:lnTo>
                    <a:pt x="49" y="184"/>
                  </a:lnTo>
                  <a:lnTo>
                    <a:pt x="56" y="179"/>
                  </a:lnTo>
                  <a:lnTo>
                    <a:pt x="62" y="169"/>
                  </a:lnTo>
                  <a:lnTo>
                    <a:pt x="69" y="159"/>
                  </a:lnTo>
                  <a:lnTo>
                    <a:pt x="72" y="143"/>
                  </a:lnTo>
                  <a:lnTo>
                    <a:pt x="77" y="128"/>
                  </a:lnTo>
                  <a:lnTo>
                    <a:pt x="80" y="110"/>
                  </a:lnTo>
                  <a:lnTo>
                    <a:pt x="82" y="94"/>
                  </a:lnTo>
                  <a:lnTo>
                    <a:pt x="80" y="74"/>
                  </a:lnTo>
                  <a:lnTo>
                    <a:pt x="77" y="56"/>
                  </a:lnTo>
                  <a:lnTo>
                    <a:pt x="72" y="39"/>
                  </a:lnTo>
                  <a:lnTo>
                    <a:pt x="69" y="26"/>
                  </a:lnTo>
                  <a:lnTo>
                    <a:pt x="62" y="15"/>
                  </a:lnTo>
                  <a:lnTo>
                    <a:pt x="56" y="6"/>
                  </a:lnTo>
                  <a:lnTo>
                    <a:pt x="49" y="0"/>
                  </a:lnTo>
                  <a:lnTo>
                    <a:pt x="43" y="0"/>
                  </a:lnTo>
                  <a:lnTo>
                    <a:pt x="33" y="0"/>
                  </a:lnTo>
                  <a:lnTo>
                    <a:pt x="25" y="6"/>
                  </a:lnTo>
                  <a:lnTo>
                    <a:pt x="16" y="15"/>
                  </a:lnTo>
                  <a:lnTo>
                    <a:pt x="11" y="26"/>
                  </a:lnTo>
                  <a:lnTo>
                    <a:pt x="6" y="39"/>
                  </a:lnTo>
                  <a:lnTo>
                    <a:pt x="3" y="56"/>
                  </a:lnTo>
                  <a:lnTo>
                    <a:pt x="0" y="74"/>
                  </a:lnTo>
                  <a:lnTo>
                    <a:pt x="0" y="94"/>
                  </a:lnTo>
                  <a:lnTo>
                    <a:pt x="0" y="110"/>
                  </a:lnTo>
                  <a:lnTo>
                    <a:pt x="3" y="128"/>
                  </a:lnTo>
                  <a:lnTo>
                    <a:pt x="6" y="143"/>
                  </a:lnTo>
                  <a:lnTo>
                    <a:pt x="11" y="159"/>
                  </a:lnTo>
                  <a:lnTo>
                    <a:pt x="16" y="169"/>
                  </a:lnTo>
                  <a:lnTo>
                    <a:pt x="25" y="179"/>
                  </a:lnTo>
                  <a:lnTo>
                    <a:pt x="33" y="184"/>
                  </a:lnTo>
                  <a:lnTo>
                    <a:pt x="43" y="187"/>
                  </a:lnTo>
                  <a:close/>
                </a:path>
              </a:pathLst>
            </a:custGeom>
            <a:solidFill>
              <a:srgbClr val="C483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7" name="Freeform 165"/>
            <p:cNvSpPr>
              <a:spLocks/>
            </p:cNvSpPr>
            <p:nvPr/>
          </p:nvSpPr>
          <p:spPr bwMode="auto">
            <a:xfrm>
              <a:off x="4424" y="1376"/>
              <a:ext cx="44" cy="103"/>
            </a:xfrm>
            <a:custGeom>
              <a:avLst/>
              <a:gdLst>
                <a:gd name="T0" fmla="*/ 41 w 80"/>
                <a:gd name="T1" fmla="*/ 184 h 184"/>
                <a:gd name="T2" fmla="*/ 47 w 80"/>
                <a:gd name="T3" fmla="*/ 181 h 184"/>
                <a:gd name="T4" fmla="*/ 54 w 80"/>
                <a:gd name="T5" fmla="*/ 176 h 184"/>
                <a:gd name="T6" fmla="*/ 60 w 80"/>
                <a:gd name="T7" fmla="*/ 166 h 184"/>
                <a:gd name="T8" fmla="*/ 67 w 80"/>
                <a:gd name="T9" fmla="*/ 156 h 184"/>
                <a:gd name="T10" fmla="*/ 70 w 80"/>
                <a:gd name="T11" fmla="*/ 141 h 184"/>
                <a:gd name="T12" fmla="*/ 75 w 80"/>
                <a:gd name="T13" fmla="*/ 127 h 184"/>
                <a:gd name="T14" fmla="*/ 78 w 80"/>
                <a:gd name="T15" fmla="*/ 108 h 184"/>
                <a:gd name="T16" fmla="*/ 80 w 80"/>
                <a:gd name="T17" fmla="*/ 92 h 184"/>
                <a:gd name="T18" fmla="*/ 78 w 80"/>
                <a:gd name="T19" fmla="*/ 72 h 184"/>
                <a:gd name="T20" fmla="*/ 75 w 80"/>
                <a:gd name="T21" fmla="*/ 54 h 184"/>
                <a:gd name="T22" fmla="*/ 70 w 80"/>
                <a:gd name="T23" fmla="*/ 39 h 184"/>
                <a:gd name="T24" fmla="*/ 67 w 80"/>
                <a:gd name="T25" fmla="*/ 26 h 184"/>
                <a:gd name="T26" fmla="*/ 60 w 80"/>
                <a:gd name="T27" fmla="*/ 15 h 184"/>
                <a:gd name="T28" fmla="*/ 54 w 80"/>
                <a:gd name="T29" fmla="*/ 6 h 184"/>
                <a:gd name="T30" fmla="*/ 47 w 80"/>
                <a:gd name="T31" fmla="*/ 0 h 184"/>
                <a:gd name="T32" fmla="*/ 41 w 80"/>
                <a:gd name="T33" fmla="*/ 0 h 184"/>
                <a:gd name="T34" fmla="*/ 31 w 80"/>
                <a:gd name="T35" fmla="*/ 0 h 184"/>
                <a:gd name="T36" fmla="*/ 23 w 80"/>
                <a:gd name="T37" fmla="*/ 6 h 184"/>
                <a:gd name="T38" fmla="*/ 16 w 80"/>
                <a:gd name="T39" fmla="*/ 15 h 184"/>
                <a:gd name="T40" fmla="*/ 11 w 80"/>
                <a:gd name="T41" fmla="*/ 26 h 184"/>
                <a:gd name="T42" fmla="*/ 4 w 80"/>
                <a:gd name="T43" fmla="*/ 39 h 184"/>
                <a:gd name="T44" fmla="*/ 1 w 80"/>
                <a:gd name="T45" fmla="*/ 54 h 184"/>
                <a:gd name="T46" fmla="*/ 0 w 80"/>
                <a:gd name="T47" fmla="*/ 72 h 184"/>
                <a:gd name="T48" fmla="*/ 0 w 80"/>
                <a:gd name="T49" fmla="*/ 92 h 184"/>
                <a:gd name="T50" fmla="*/ 0 w 80"/>
                <a:gd name="T51" fmla="*/ 108 h 184"/>
                <a:gd name="T52" fmla="*/ 1 w 80"/>
                <a:gd name="T53" fmla="*/ 127 h 184"/>
                <a:gd name="T54" fmla="*/ 4 w 80"/>
                <a:gd name="T55" fmla="*/ 141 h 184"/>
                <a:gd name="T56" fmla="*/ 11 w 80"/>
                <a:gd name="T57" fmla="*/ 156 h 184"/>
                <a:gd name="T58" fmla="*/ 16 w 80"/>
                <a:gd name="T59" fmla="*/ 166 h 184"/>
                <a:gd name="T60" fmla="*/ 23 w 80"/>
                <a:gd name="T61" fmla="*/ 176 h 184"/>
                <a:gd name="T62" fmla="*/ 31 w 80"/>
                <a:gd name="T63" fmla="*/ 181 h 184"/>
                <a:gd name="T64" fmla="*/ 41 w 80"/>
                <a:gd name="T65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0" h="184">
                  <a:moveTo>
                    <a:pt x="41" y="184"/>
                  </a:moveTo>
                  <a:lnTo>
                    <a:pt x="47" y="181"/>
                  </a:lnTo>
                  <a:lnTo>
                    <a:pt x="54" y="176"/>
                  </a:lnTo>
                  <a:lnTo>
                    <a:pt x="60" y="166"/>
                  </a:lnTo>
                  <a:lnTo>
                    <a:pt x="67" y="156"/>
                  </a:lnTo>
                  <a:lnTo>
                    <a:pt x="70" y="141"/>
                  </a:lnTo>
                  <a:lnTo>
                    <a:pt x="75" y="127"/>
                  </a:lnTo>
                  <a:lnTo>
                    <a:pt x="78" y="108"/>
                  </a:lnTo>
                  <a:lnTo>
                    <a:pt x="80" y="92"/>
                  </a:lnTo>
                  <a:lnTo>
                    <a:pt x="78" y="72"/>
                  </a:lnTo>
                  <a:lnTo>
                    <a:pt x="75" y="54"/>
                  </a:lnTo>
                  <a:lnTo>
                    <a:pt x="70" y="39"/>
                  </a:lnTo>
                  <a:lnTo>
                    <a:pt x="67" y="26"/>
                  </a:lnTo>
                  <a:lnTo>
                    <a:pt x="60" y="15"/>
                  </a:lnTo>
                  <a:lnTo>
                    <a:pt x="54" y="6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1" y="0"/>
                  </a:lnTo>
                  <a:lnTo>
                    <a:pt x="23" y="6"/>
                  </a:lnTo>
                  <a:lnTo>
                    <a:pt x="16" y="15"/>
                  </a:lnTo>
                  <a:lnTo>
                    <a:pt x="11" y="26"/>
                  </a:lnTo>
                  <a:lnTo>
                    <a:pt x="4" y="39"/>
                  </a:lnTo>
                  <a:lnTo>
                    <a:pt x="1" y="54"/>
                  </a:lnTo>
                  <a:lnTo>
                    <a:pt x="0" y="72"/>
                  </a:lnTo>
                  <a:lnTo>
                    <a:pt x="0" y="92"/>
                  </a:lnTo>
                  <a:lnTo>
                    <a:pt x="0" y="108"/>
                  </a:lnTo>
                  <a:lnTo>
                    <a:pt x="1" y="127"/>
                  </a:lnTo>
                  <a:lnTo>
                    <a:pt x="4" y="141"/>
                  </a:lnTo>
                  <a:lnTo>
                    <a:pt x="11" y="156"/>
                  </a:lnTo>
                  <a:lnTo>
                    <a:pt x="16" y="166"/>
                  </a:lnTo>
                  <a:lnTo>
                    <a:pt x="23" y="176"/>
                  </a:lnTo>
                  <a:lnTo>
                    <a:pt x="31" y="181"/>
                  </a:lnTo>
                  <a:lnTo>
                    <a:pt x="41" y="184"/>
                  </a:lnTo>
                  <a:close/>
                </a:path>
              </a:pathLst>
            </a:custGeom>
            <a:solidFill>
              <a:srgbClr val="C685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8" name="Freeform 166"/>
            <p:cNvSpPr>
              <a:spLocks/>
            </p:cNvSpPr>
            <p:nvPr/>
          </p:nvSpPr>
          <p:spPr bwMode="auto">
            <a:xfrm>
              <a:off x="4424" y="1376"/>
              <a:ext cx="44" cy="102"/>
            </a:xfrm>
            <a:custGeom>
              <a:avLst/>
              <a:gdLst>
                <a:gd name="T0" fmla="*/ 41 w 80"/>
                <a:gd name="T1" fmla="*/ 182 h 182"/>
                <a:gd name="T2" fmla="*/ 47 w 80"/>
                <a:gd name="T3" fmla="*/ 179 h 182"/>
                <a:gd name="T4" fmla="*/ 54 w 80"/>
                <a:gd name="T5" fmla="*/ 174 h 182"/>
                <a:gd name="T6" fmla="*/ 60 w 80"/>
                <a:gd name="T7" fmla="*/ 164 h 182"/>
                <a:gd name="T8" fmla="*/ 67 w 80"/>
                <a:gd name="T9" fmla="*/ 154 h 182"/>
                <a:gd name="T10" fmla="*/ 70 w 80"/>
                <a:gd name="T11" fmla="*/ 140 h 182"/>
                <a:gd name="T12" fmla="*/ 75 w 80"/>
                <a:gd name="T13" fmla="*/ 125 h 182"/>
                <a:gd name="T14" fmla="*/ 78 w 80"/>
                <a:gd name="T15" fmla="*/ 108 h 182"/>
                <a:gd name="T16" fmla="*/ 80 w 80"/>
                <a:gd name="T17" fmla="*/ 92 h 182"/>
                <a:gd name="T18" fmla="*/ 78 w 80"/>
                <a:gd name="T19" fmla="*/ 72 h 182"/>
                <a:gd name="T20" fmla="*/ 75 w 80"/>
                <a:gd name="T21" fmla="*/ 54 h 182"/>
                <a:gd name="T22" fmla="*/ 70 w 80"/>
                <a:gd name="T23" fmla="*/ 39 h 182"/>
                <a:gd name="T24" fmla="*/ 67 w 80"/>
                <a:gd name="T25" fmla="*/ 26 h 182"/>
                <a:gd name="T26" fmla="*/ 60 w 80"/>
                <a:gd name="T27" fmla="*/ 15 h 182"/>
                <a:gd name="T28" fmla="*/ 54 w 80"/>
                <a:gd name="T29" fmla="*/ 6 h 182"/>
                <a:gd name="T30" fmla="*/ 47 w 80"/>
                <a:gd name="T31" fmla="*/ 0 h 182"/>
                <a:gd name="T32" fmla="*/ 41 w 80"/>
                <a:gd name="T33" fmla="*/ 0 h 182"/>
                <a:gd name="T34" fmla="*/ 31 w 80"/>
                <a:gd name="T35" fmla="*/ 0 h 182"/>
                <a:gd name="T36" fmla="*/ 23 w 80"/>
                <a:gd name="T37" fmla="*/ 6 h 182"/>
                <a:gd name="T38" fmla="*/ 16 w 80"/>
                <a:gd name="T39" fmla="*/ 15 h 182"/>
                <a:gd name="T40" fmla="*/ 11 w 80"/>
                <a:gd name="T41" fmla="*/ 26 h 182"/>
                <a:gd name="T42" fmla="*/ 4 w 80"/>
                <a:gd name="T43" fmla="*/ 39 h 182"/>
                <a:gd name="T44" fmla="*/ 1 w 80"/>
                <a:gd name="T45" fmla="*/ 54 h 182"/>
                <a:gd name="T46" fmla="*/ 0 w 80"/>
                <a:gd name="T47" fmla="*/ 72 h 182"/>
                <a:gd name="T48" fmla="*/ 0 w 80"/>
                <a:gd name="T49" fmla="*/ 92 h 182"/>
                <a:gd name="T50" fmla="*/ 0 w 80"/>
                <a:gd name="T51" fmla="*/ 108 h 182"/>
                <a:gd name="T52" fmla="*/ 1 w 80"/>
                <a:gd name="T53" fmla="*/ 125 h 182"/>
                <a:gd name="T54" fmla="*/ 4 w 80"/>
                <a:gd name="T55" fmla="*/ 140 h 182"/>
                <a:gd name="T56" fmla="*/ 11 w 80"/>
                <a:gd name="T57" fmla="*/ 154 h 182"/>
                <a:gd name="T58" fmla="*/ 16 w 80"/>
                <a:gd name="T59" fmla="*/ 164 h 182"/>
                <a:gd name="T60" fmla="*/ 23 w 80"/>
                <a:gd name="T61" fmla="*/ 174 h 182"/>
                <a:gd name="T62" fmla="*/ 31 w 80"/>
                <a:gd name="T63" fmla="*/ 179 h 182"/>
                <a:gd name="T64" fmla="*/ 41 w 80"/>
                <a:gd name="T65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0" h="182">
                  <a:moveTo>
                    <a:pt x="41" y="182"/>
                  </a:moveTo>
                  <a:lnTo>
                    <a:pt x="47" y="179"/>
                  </a:lnTo>
                  <a:lnTo>
                    <a:pt x="54" y="174"/>
                  </a:lnTo>
                  <a:lnTo>
                    <a:pt x="60" y="164"/>
                  </a:lnTo>
                  <a:lnTo>
                    <a:pt x="67" y="154"/>
                  </a:lnTo>
                  <a:lnTo>
                    <a:pt x="70" y="140"/>
                  </a:lnTo>
                  <a:lnTo>
                    <a:pt x="75" y="125"/>
                  </a:lnTo>
                  <a:lnTo>
                    <a:pt x="78" y="108"/>
                  </a:lnTo>
                  <a:lnTo>
                    <a:pt x="80" y="92"/>
                  </a:lnTo>
                  <a:lnTo>
                    <a:pt x="78" y="72"/>
                  </a:lnTo>
                  <a:lnTo>
                    <a:pt x="75" y="54"/>
                  </a:lnTo>
                  <a:lnTo>
                    <a:pt x="70" y="39"/>
                  </a:lnTo>
                  <a:lnTo>
                    <a:pt x="67" y="26"/>
                  </a:lnTo>
                  <a:lnTo>
                    <a:pt x="60" y="15"/>
                  </a:lnTo>
                  <a:lnTo>
                    <a:pt x="54" y="6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1" y="0"/>
                  </a:lnTo>
                  <a:lnTo>
                    <a:pt x="23" y="6"/>
                  </a:lnTo>
                  <a:lnTo>
                    <a:pt x="16" y="15"/>
                  </a:lnTo>
                  <a:lnTo>
                    <a:pt x="11" y="26"/>
                  </a:lnTo>
                  <a:lnTo>
                    <a:pt x="4" y="39"/>
                  </a:lnTo>
                  <a:lnTo>
                    <a:pt x="1" y="54"/>
                  </a:lnTo>
                  <a:lnTo>
                    <a:pt x="0" y="72"/>
                  </a:lnTo>
                  <a:lnTo>
                    <a:pt x="0" y="92"/>
                  </a:lnTo>
                  <a:lnTo>
                    <a:pt x="0" y="108"/>
                  </a:lnTo>
                  <a:lnTo>
                    <a:pt x="1" y="125"/>
                  </a:lnTo>
                  <a:lnTo>
                    <a:pt x="4" y="140"/>
                  </a:lnTo>
                  <a:lnTo>
                    <a:pt x="11" y="154"/>
                  </a:lnTo>
                  <a:lnTo>
                    <a:pt x="16" y="164"/>
                  </a:lnTo>
                  <a:lnTo>
                    <a:pt x="23" y="174"/>
                  </a:lnTo>
                  <a:lnTo>
                    <a:pt x="31" y="179"/>
                  </a:lnTo>
                  <a:lnTo>
                    <a:pt x="41" y="182"/>
                  </a:lnTo>
                  <a:close/>
                </a:path>
              </a:pathLst>
            </a:custGeom>
            <a:solidFill>
              <a:srgbClr val="C788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9" name="Freeform 167"/>
            <p:cNvSpPr>
              <a:spLocks/>
            </p:cNvSpPr>
            <p:nvPr/>
          </p:nvSpPr>
          <p:spPr bwMode="auto">
            <a:xfrm>
              <a:off x="4424" y="1377"/>
              <a:ext cx="43" cy="100"/>
            </a:xfrm>
            <a:custGeom>
              <a:avLst/>
              <a:gdLst>
                <a:gd name="T0" fmla="*/ 41 w 78"/>
                <a:gd name="T1" fmla="*/ 180 h 180"/>
                <a:gd name="T2" fmla="*/ 47 w 78"/>
                <a:gd name="T3" fmla="*/ 177 h 180"/>
                <a:gd name="T4" fmla="*/ 54 w 78"/>
                <a:gd name="T5" fmla="*/ 172 h 180"/>
                <a:gd name="T6" fmla="*/ 60 w 78"/>
                <a:gd name="T7" fmla="*/ 162 h 180"/>
                <a:gd name="T8" fmla="*/ 67 w 78"/>
                <a:gd name="T9" fmla="*/ 152 h 180"/>
                <a:gd name="T10" fmla="*/ 70 w 78"/>
                <a:gd name="T11" fmla="*/ 137 h 180"/>
                <a:gd name="T12" fmla="*/ 75 w 78"/>
                <a:gd name="T13" fmla="*/ 122 h 180"/>
                <a:gd name="T14" fmla="*/ 77 w 78"/>
                <a:gd name="T15" fmla="*/ 106 h 180"/>
                <a:gd name="T16" fmla="*/ 78 w 78"/>
                <a:gd name="T17" fmla="*/ 89 h 180"/>
                <a:gd name="T18" fmla="*/ 77 w 78"/>
                <a:gd name="T19" fmla="*/ 70 h 180"/>
                <a:gd name="T20" fmla="*/ 75 w 78"/>
                <a:gd name="T21" fmla="*/ 53 h 180"/>
                <a:gd name="T22" fmla="*/ 70 w 78"/>
                <a:gd name="T23" fmla="*/ 38 h 180"/>
                <a:gd name="T24" fmla="*/ 67 w 78"/>
                <a:gd name="T25" fmla="*/ 25 h 180"/>
                <a:gd name="T26" fmla="*/ 60 w 78"/>
                <a:gd name="T27" fmla="*/ 14 h 180"/>
                <a:gd name="T28" fmla="*/ 54 w 78"/>
                <a:gd name="T29" fmla="*/ 7 h 180"/>
                <a:gd name="T30" fmla="*/ 47 w 78"/>
                <a:gd name="T31" fmla="*/ 0 h 180"/>
                <a:gd name="T32" fmla="*/ 41 w 78"/>
                <a:gd name="T33" fmla="*/ 0 h 180"/>
                <a:gd name="T34" fmla="*/ 31 w 78"/>
                <a:gd name="T35" fmla="*/ 0 h 180"/>
                <a:gd name="T36" fmla="*/ 23 w 78"/>
                <a:gd name="T37" fmla="*/ 7 h 180"/>
                <a:gd name="T38" fmla="*/ 16 w 78"/>
                <a:gd name="T39" fmla="*/ 14 h 180"/>
                <a:gd name="T40" fmla="*/ 11 w 78"/>
                <a:gd name="T41" fmla="*/ 25 h 180"/>
                <a:gd name="T42" fmla="*/ 4 w 78"/>
                <a:gd name="T43" fmla="*/ 38 h 180"/>
                <a:gd name="T44" fmla="*/ 1 w 78"/>
                <a:gd name="T45" fmla="*/ 53 h 180"/>
                <a:gd name="T46" fmla="*/ 0 w 78"/>
                <a:gd name="T47" fmla="*/ 70 h 180"/>
                <a:gd name="T48" fmla="*/ 0 w 78"/>
                <a:gd name="T49" fmla="*/ 89 h 180"/>
                <a:gd name="T50" fmla="*/ 0 w 78"/>
                <a:gd name="T51" fmla="*/ 106 h 180"/>
                <a:gd name="T52" fmla="*/ 1 w 78"/>
                <a:gd name="T53" fmla="*/ 122 h 180"/>
                <a:gd name="T54" fmla="*/ 4 w 78"/>
                <a:gd name="T55" fmla="*/ 137 h 180"/>
                <a:gd name="T56" fmla="*/ 11 w 78"/>
                <a:gd name="T57" fmla="*/ 152 h 180"/>
                <a:gd name="T58" fmla="*/ 16 w 78"/>
                <a:gd name="T59" fmla="*/ 162 h 180"/>
                <a:gd name="T60" fmla="*/ 23 w 78"/>
                <a:gd name="T61" fmla="*/ 172 h 180"/>
                <a:gd name="T62" fmla="*/ 31 w 78"/>
                <a:gd name="T63" fmla="*/ 177 h 180"/>
                <a:gd name="T64" fmla="*/ 41 w 78"/>
                <a:gd name="T65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8" h="180">
                  <a:moveTo>
                    <a:pt x="41" y="180"/>
                  </a:moveTo>
                  <a:lnTo>
                    <a:pt x="47" y="177"/>
                  </a:lnTo>
                  <a:lnTo>
                    <a:pt x="54" y="172"/>
                  </a:lnTo>
                  <a:lnTo>
                    <a:pt x="60" y="162"/>
                  </a:lnTo>
                  <a:lnTo>
                    <a:pt x="67" y="152"/>
                  </a:lnTo>
                  <a:lnTo>
                    <a:pt x="70" y="137"/>
                  </a:lnTo>
                  <a:lnTo>
                    <a:pt x="75" y="122"/>
                  </a:lnTo>
                  <a:lnTo>
                    <a:pt x="77" y="106"/>
                  </a:lnTo>
                  <a:lnTo>
                    <a:pt x="78" y="89"/>
                  </a:lnTo>
                  <a:lnTo>
                    <a:pt x="77" y="70"/>
                  </a:lnTo>
                  <a:lnTo>
                    <a:pt x="75" y="53"/>
                  </a:lnTo>
                  <a:lnTo>
                    <a:pt x="70" y="38"/>
                  </a:lnTo>
                  <a:lnTo>
                    <a:pt x="67" y="25"/>
                  </a:lnTo>
                  <a:lnTo>
                    <a:pt x="60" y="14"/>
                  </a:lnTo>
                  <a:lnTo>
                    <a:pt x="54" y="7"/>
                  </a:lnTo>
                  <a:lnTo>
                    <a:pt x="47" y="0"/>
                  </a:lnTo>
                  <a:lnTo>
                    <a:pt x="41" y="0"/>
                  </a:lnTo>
                  <a:lnTo>
                    <a:pt x="31" y="0"/>
                  </a:lnTo>
                  <a:lnTo>
                    <a:pt x="23" y="7"/>
                  </a:lnTo>
                  <a:lnTo>
                    <a:pt x="16" y="14"/>
                  </a:lnTo>
                  <a:lnTo>
                    <a:pt x="11" y="25"/>
                  </a:lnTo>
                  <a:lnTo>
                    <a:pt x="4" y="38"/>
                  </a:lnTo>
                  <a:lnTo>
                    <a:pt x="1" y="53"/>
                  </a:lnTo>
                  <a:lnTo>
                    <a:pt x="0" y="70"/>
                  </a:lnTo>
                  <a:lnTo>
                    <a:pt x="0" y="89"/>
                  </a:lnTo>
                  <a:lnTo>
                    <a:pt x="0" y="106"/>
                  </a:lnTo>
                  <a:lnTo>
                    <a:pt x="1" y="122"/>
                  </a:lnTo>
                  <a:lnTo>
                    <a:pt x="4" y="137"/>
                  </a:lnTo>
                  <a:lnTo>
                    <a:pt x="11" y="152"/>
                  </a:lnTo>
                  <a:lnTo>
                    <a:pt x="16" y="162"/>
                  </a:lnTo>
                  <a:lnTo>
                    <a:pt x="23" y="172"/>
                  </a:lnTo>
                  <a:lnTo>
                    <a:pt x="31" y="177"/>
                  </a:lnTo>
                  <a:lnTo>
                    <a:pt x="41" y="180"/>
                  </a:lnTo>
                  <a:close/>
                </a:path>
              </a:pathLst>
            </a:custGeom>
            <a:solidFill>
              <a:srgbClr val="C88A2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0" name="Freeform 168"/>
            <p:cNvSpPr>
              <a:spLocks/>
            </p:cNvSpPr>
            <p:nvPr/>
          </p:nvSpPr>
          <p:spPr bwMode="auto">
            <a:xfrm>
              <a:off x="4425" y="1377"/>
              <a:ext cx="42" cy="98"/>
            </a:xfrm>
            <a:custGeom>
              <a:avLst/>
              <a:gdLst>
                <a:gd name="T0" fmla="*/ 40 w 77"/>
                <a:gd name="T1" fmla="*/ 177 h 177"/>
                <a:gd name="T2" fmla="*/ 46 w 77"/>
                <a:gd name="T3" fmla="*/ 173 h 177"/>
                <a:gd name="T4" fmla="*/ 53 w 77"/>
                <a:gd name="T5" fmla="*/ 168 h 177"/>
                <a:gd name="T6" fmla="*/ 59 w 77"/>
                <a:gd name="T7" fmla="*/ 160 h 177"/>
                <a:gd name="T8" fmla="*/ 66 w 77"/>
                <a:gd name="T9" fmla="*/ 150 h 177"/>
                <a:gd name="T10" fmla="*/ 69 w 77"/>
                <a:gd name="T11" fmla="*/ 135 h 177"/>
                <a:gd name="T12" fmla="*/ 74 w 77"/>
                <a:gd name="T13" fmla="*/ 122 h 177"/>
                <a:gd name="T14" fmla="*/ 76 w 77"/>
                <a:gd name="T15" fmla="*/ 106 h 177"/>
                <a:gd name="T16" fmla="*/ 77 w 77"/>
                <a:gd name="T17" fmla="*/ 89 h 177"/>
                <a:gd name="T18" fmla="*/ 76 w 77"/>
                <a:gd name="T19" fmla="*/ 70 h 177"/>
                <a:gd name="T20" fmla="*/ 74 w 77"/>
                <a:gd name="T21" fmla="*/ 53 h 177"/>
                <a:gd name="T22" fmla="*/ 69 w 77"/>
                <a:gd name="T23" fmla="*/ 38 h 177"/>
                <a:gd name="T24" fmla="*/ 66 w 77"/>
                <a:gd name="T25" fmla="*/ 25 h 177"/>
                <a:gd name="T26" fmla="*/ 59 w 77"/>
                <a:gd name="T27" fmla="*/ 14 h 177"/>
                <a:gd name="T28" fmla="*/ 53 w 77"/>
                <a:gd name="T29" fmla="*/ 7 h 177"/>
                <a:gd name="T30" fmla="*/ 46 w 77"/>
                <a:gd name="T31" fmla="*/ 0 h 177"/>
                <a:gd name="T32" fmla="*/ 40 w 77"/>
                <a:gd name="T33" fmla="*/ 0 h 177"/>
                <a:gd name="T34" fmla="*/ 30 w 77"/>
                <a:gd name="T35" fmla="*/ 0 h 177"/>
                <a:gd name="T36" fmla="*/ 23 w 77"/>
                <a:gd name="T37" fmla="*/ 7 h 177"/>
                <a:gd name="T38" fmla="*/ 17 w 77"/>
                <a:gd name="T39" fmla="*/ 14 h 177"/>
                <a:gd name="T40" fmla="*/ 12 w 77"/>
                <a:gd name="T41" fmla="*/ 25 h 177"/>
                <a:gd name="T42" fmla="*/ 5 w 77"/>
                <a:gd name="T43" fmla="*/ 38 h 177"/>
                <a:gd name="T44" fmla="*/ 2 w 77"/>
                <a:gd name="T45" fmla="*/ 53 h 177"/>
                <a:gd name="T46" fmla="*/ 0 w 77"/>
                <a:gd name="T47" fmla="*/ 70 h 177"/>
                <a:gd name="T48" fmla="*/ 0 w 77"/>
                <a:gd name="T49" fmla="*/ 89 h 177"/>
                <a:gd name="T50" fmla="*/ 0 w 77"/>
                <a:gd name="T51" fmla="*/ 106 h 177"/>
                <a:gd name="T52" fmla="*/ 2 w 77"/>
                <a:gd name="T53" fmla="*/ 122 h 177"/>
                <a:gd name="T54" fmla="*/ 5 w 77"/>
                <a:gd name="T55" fmla="*/ 135 h 177"/>
                <a:gd name="T56" fmla="*/ 12 w 77"/>
                <a:gd name="T57" fmla="*/ 150 h 177"/>
                <a:gd name="T58" fmla="*/ 17 w 77"/>
                <a:gd name="T59" fmla="*/ 160 h 177"/>
                <a:gd name="T60" fmla="*/ 23 w 77"/>
                <a:gd name="T61" fmla="*/ 168 h 177"/>
                <a:gd name="T62" fmla="*/ 30 w 77"/>
                <a:gd name="T63" fmla="*/ 173 h 177"/>
                <a:gd name="T64" fmla="*/ 40 w 77"/>
                <a:gd name="T65" fmla="*/ 177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" h="177">
                  <a:moveTo>
                    <a:pt x="40" y="177"/>
                  </a:moveTo>
                  <a:lnTo>
                    <a:pt x="46" y="173"/>
                  </a:lnTo>
                  <a:lnTo>
                    <a:pt x="53" y="168"/>
                  </a:lnTo>
                  <a:lnTo>
                    <a:pt x="59" y="160"/>
                  </a:lnTo>
                  <a:lnTo>
                    <a:pt x="66" y="150"/>
                  </a:lnTo>
                  <a:lnTo>
                    <a:pt x="69" y="135"/>
                  </a:lnTo>
                  <a:lnTo>
                    <a:pt x="74" y="122"/>
                  </a:lnTo>
                  <a:lnTo>
                    <a:pt x="76" y="106"/>
                  </a:lnTo>
                  <a:lnTo>
                    <a:pt x="77" y="89"/>
                  </a:lnTo>
                  <a:lnTo>
                    <a:pt x="76" y="70"/>
                  </a:lnTo>
                  <a:lnTo>
                    <a:pt x="74" y="53"/>
                  </a:lnTo>
                  <a:lnTo>
                    <a:pt x="69" y="38"/>
                  </a:lnTo>
                  <a:lnTo>
                    <a:pt x="66" y="25"/>
                  </a:lnTo>
                  <a:lnTo>
                    <a:pt x="59" y="14"/>
                  </a:lnTo>
                  <a:lnTo>
                    <a:pt x="53" y="7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3" y="7"/>
                  </a:lnTo>
                  <a:lnTo>
                    <a:pt x="17" y="14"/>
                  </a:lnTo>
                  <a:lnTo>
                    <a:pt x="12" y="25"/>
                  </a:lnTo>
                  <a:lnTo>
                    <a:pt x="5" y="38"/>
                  </a:lnTo>
                  <a:lnTo>
                    <a:pt x="2" y="53"/>
                  </a:lnTo>
                  <a:lnTo>
                    <a:pt x="0" y="70"/>
                  </a:lnTo>
                  <a:lnTo>
                    <a:pt x="0" y="89"/>
                  </a:lnTo>
                  <a:lnTo>
                    <a:pt x="0" y="106"/>
                  </a:lnTo>
                  <a:lnTo>
                    <a:pt x="2" y="122"/>
                  </a:lnTo>
                  <a:lnTo>
                    <a:pt x="5" y="135"/>
                  </a:lnTo>
                  <a:lnTo>
                    <a:pt x="12" y="150"/>
                  </a:lnTo>
                  <a:lnTo>
                    <a:pt x="17" y="160"/>
                  </a:lnTo>
                  <a:lnTo>
                    <a:pt x="23" y="168"/>
                  </a:lnTo>
                  <a:lnTo>
                    <a:pt x="30" y="173"/>
                  </a:lnTo>
                  <a:lnTo>
                    <a:pt x="40" y="177"/>
                  </a:lnTo>
                  <a:close/>
                </a:path>
              </a:pathLst>
            </a:custGeom>
            <a:solidFill>
              <a:srgbClr val="C98C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1" name="Freeform 169"/>
            <p:cNvSpPr>
              <a:spLocks/>
            </p:cNvSpPr>
            <p:nvPr/>
          </p:nvSpPr>
          <p:spPr bwMode="auto">
            <a:xfrm>
              <a:off x="4425" y="1377"/>
              <a:ext cx="42" cy="97"/>
            </a:xfrm>
            <a:custGeom>
              <a:avLst/>
              <a:gdLst>
                <a:gd name="T0" fmla="*/ 40 w 77"/>
                <a:gd name="T1" fmla="*/ 175 h 175"/>
                <a:gd name="T2" fmla="*/ 46 w 77"/>
                <a:gd name="T3" fmla="*/ 172 h 175"/>
                <a:gd name="T4" fmla="*/ 53 w 77"/>
                <a:gd name="T5" fmla="*/ 167 h 175"/>
                <a:gd name="T6" fmla="*/ 59 w 77"/>
                <a:gd name="T7" fmla="*/ 158 h 175"/>
                <a:gd name="T8" fmla="*/ 66 w 77"/>
                <a:gd name="T9" fmla="*/ 149 h 175"/>
                <a:gd name="T10" fmla="*/ 69 w 77"/>
                <a:gd name="T11" fmla="*/ 134 h 175"/>
                <a:gd name="T12" fmla="*/ 74 w 77"/>
                <a:gd name="T13" fmla="*/ 121 h 175"/>
                <a:gd name="T14" fmla="*/ 76 w 77"/>
                <a:gd name="T15" fmla="*/ 104 h 175"/>
                <a:gd name="T16" fmla="*/ 77 w 77"/>
                <a:gd name="T17" fmla="*/ 88 h 175"/>
                <a:gd name="T18" fmla="*/ 76 w 77"/>
                <a:gd name="T19" fmla="*/ 68 h 175"/>
                <a:gd name="T20" fmla="*/ 74 w 77"/>
                <a:gd name="T21" fmla="*/ 53 h 175"/>
                <a:gd name="T22" fmla="*/ 69 w 77"/>
                <a:gd name="T23" fmla="*/ 37 h 175"/>
                <a:gd name="T24" fmla="*/ 66 w 77"/>
                <a:gd name="T25" fmla="*/ 25 h 175"/>
                <a:gd name="T26" fmla="*/ 59 w 77"/>
                <a:gd name="T27" fmla="*/ 14 h 175"/>
                <a:gd name="T28" fmla="*/ 53 w 77"/>
                <a:gd name="T29" fmla="*/ 7 h 175"/>
                <a:gd name="T30" fmla="*/ 46 w 77"/>
                <a:gd name="T31" fmla="*/ 0 h 175"/>
                <a:gd name="T32" fmla="*/ 40 w 77"/>
                <a:gd name="T33" fmla="*/ 0 h 175"/>
                <a:gd name="T34" fmla="*/ 30 w 77"/>
                <a:gd name="T35" fmla="*/ 0 h 175"/>
                <a:gd name="T36" fmla="*/ 23 w 77"/>
                <a:gd name="T37" fmla="*/ 7 h 175"/>
                <a:gd name="T38" fmla="*/ 17 w 77"/>
                <a:gd name="T39" fmla="*/ 14 h 175"/>
                <a:gd name="T40" fmla="*/ 12 w 77"/>
                <a:gd name="T41" fmla="*/ 25 h 175"/>
                <a:gd name="T42" fmla="*/ 5 w 77"/>
                <a:gd name="T43" fmla="*/ 37 h 175"/>
                <a:gd name="T44" fmla="*/ 2 w 77"/>
                <a:gd name="T45" fmla="*/ 53 h 175"/>
                <a:gd name="T46" fmla="*/ 0 w 77"/>
                <a:gd name="T47" fmla="*/ 68 h 175"/>
                <a:gd name="T48" fmla="*/ 0 w 77"/>
                <a:gd name="T49" fmla="*/ 88 h 175"/>
                <a:gd name="T50" fmla="*/ 0 w 77"/>
                <a:gd name="T51" fmla="*/ 104 h 175"/>
                <a:gd name="T52" fmla="*/ 2 w 77"/>
                <a:gd name="T53" fmla="*/ 121 h 175"/>
                <a:gd name="T54" fmla="*/ 5 w 77"/>
                <a:gd name="T55" fmla="*/ 134 h 175"/>
                <a:gd name="T56" fmla="*/ 12 w 77"/>
                <a:gd name="T57" fmla="*/ 149 h 175"/>
                <a:gd name="T58" fmla="*/ 17 w 77"/>
                <a:gd name="T59" fmla="*/ 158 h 175"/>
                <a:gd name="T60" fmla="*/ 23 w 77"/>
                <a:gd name="T61" fmla="*/ 167 h 175"/>
                <a:gd name="T62" fmla="*/ 30 w 77"/>
                <a:gd name="T63" fmla="*/ 172 h 175"/>
                <a:gd name="T64" fmla="*/ 40 w 77"/>
                <a:gd name="T65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" h="175">
                  <a:moveTo>
                    <a:pt x="40" y="175"/>
                  </a:moveTo>
                  <a:lnTo>
                    <a:pt x="46" y="172"/>
                  </a:lnTo>
                  <a:lnTo>
                    <a:pt x="53" y="167"/>
                  </a:lnTo>
                  <a:lnTo>
                    <a:pt x="59" y="158"/>
                  </a:lnTo>
                  <a:lnTo>
                    <a:pt x="66" y="149"/>
                  </a:lnTo>
                  <a:lnTo>
                    <a:pt x="69" y="134"/>
                  </a:lnTo>
                  <a:lnTo>
                    <a:pt x="74" y="121"/>
                  </a:lnTo>
                  <a:lnTo>
                    <a:pt x="76" y="104"/>
                  </a:lnTo>
                  <a:lnTo>
                    <a:pt x="77" y="88"/>
                  </a:lnTo>
                  <a:lnTo>
                    <a:pt x="76" y="68"/>
                  </a:lnTo>
                  <a:lnTo>
                    <a:pt x="74" y="53"/>
                  </a:lnTo>
                  <a:lnTo>
                    <a:pt x="69" y="37"/>
                  </a:lnTo>
                  <a:lnTo>
                    <a:pt x="66" y="25"/>
                  </a:lnTo>
                  <a:lnTo>
                    <a:pt x="59" y="14"/>
                  </a:lnTo>
                  <a:lnTo>
                    <a:pt x="53" y="7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3" y="7"/>
                  </a:lnTo>
                  <a:lnTo>
                    <a:pt x="17" y="14"/>
                  </a:lnTo>
                  <a:lnTo>
                    <a:pt x="12" y="25"/>
                  </a:lnTo>
                  <a:lnTo>
                    <a:pt x="5" y="37"/>
                  </a:lnTo>
                  <a:lnTo>
                    <a:pt x="2" y="53"/>
                  </a:lnTo>
                  <a:lnTo>
                    <a:pt x="0" y="68"/>
                  </a:lnTo>
                  <a:lnTo>
                    <a:pt x="0" y="88"/>
                  </a:lnTo>
                  <a:lnTo>
                    <a:pt x="0" y="104"/>
                  </a:lnTo>
                  <a:lnTo>
                    <a:pt x="2" y="121"/>
                  </a:lnTo>
                  <a:lnTo>
                    <a:pt x="5" y="134"/>
                  </a:lnTo>
                  <a:lnTo>
                    <a:pt x="12" y="149"/>
                  </a:lnTo>
                  <a:lnTo>
                    <a:pt x="17" y="158"/>
                  </a:lnTo>
                  <a:lnTo>
                    <a:pt x="23" y="167"/>
                  </a:lnTo>
                  <a:lnTo>
                    <a:pt x="30" y="172"/>
                  </a:lnTo>
                  <a:lnTo>
                    <a:pt x="40" y="175"/>
                  </a:lnTo>
                  <a:close/>
                </a:path>
              </a:pathLst>
            </a:custGeom>
            <a:solidFill>
              <a:srgbClr val="CA8F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2" name="Freeform 170"/>
            <p:cNvSpPr>
              <a:spLocks/>
            </p:cNvSpPr>
            <p:nvPr/>
          </p:nvSpPr>
          <p:spPr bwMode="auto">
            <a:xfrm>
              <a:off x="4425" y="1378"/>
              <a:ext cx="41" cy="95"/>
            </a:xfrm>
            <a:custGeom>
              <a:avLst/>
              <a:gdLst>
                <a:gd name="T0" fmla="*/ 40 w 76"/>
                <a:gd name="T1" fmla="*/ 171 h 171"/>
                <a:gd name="T2" fmla="*/ 46 w 76"/>
                <a:gd name="T3" fmla="*/ 168 h 171"/>
                <a:gd name="T4" fmla="*/ 53 w 76"/>
                <a:gd name="T5" fmla="*/ 163 h 171"/>
                <a:gd name="T6" fmla="*/ 58 w 76"/>
                <a:gd name="T7" fmla="*/ 155 h 171"/>
                <a:gd name="T8" fmla="*/ 64 w 76"/>
                <a:gd name="T9" fmla="*/ 145 h 171"/>
                <a:gd name="T10" fmla="*/ 68 w 76"/>
                <a:gd name="T11" fmla="*/ 132 h 171"/>
                <a:gd name="T12" fmla="*/ 73 w 76"/>
                <a:gd name="T13" fmla="*/ 117 h 171"/>
                <a:gd name="T14" fmla="*/ 74 w 76"/>
                <a:gd name="T15" fmla="*/ 100 h 171"/>
                <a:gd name="T16" fmla="*/ 76 w 76"/>
                <a:gd name="T17" fmla="*/ 86 h 171"/>
                <a:gd name="T18" fmla="*/ 74 w 76"/>
                <a:gd name="T19" fmla="*/ 66 h 171"/>
                <a:gd name="T20" fmla="*/ 73 w 76"/>
                <a:gd name="T21" fmla="*/ 51 h 171"/>
                <a:gd name="T22" fmla="*/ 68 w 76"/>
                <a:gd name="T23" fmla="*/ 36 h 171"/>
                <a:gd name="T24" fmla="*/ 64 w 76"/>
                <a:gd name="T25" fmla="*/ 25 h 171"/>
                <a:gd name="T26" fmla="*/ 58 w 76"/>
                <a:gd name="T27" fmla="*/ 13 h 171"/>
                <a:gd name="T28" fmla="*/ 53 w 76"/>
                <a:gd name="T29" fmla="*/ 5 h 171"/>
                <a:gd name="T30" fmla="*/ 46 w 76"/>
                <a:gd name="T31" fmla="*/ 0 h 171"/>
                <a:gd name="T32" fmla="*/ 40 w 76"/>
                <a:gd name="T33" fmla="*/ 0 h 171"/>
                <a:gd name="T34" fmla="*/ 30 w 76"/>
                <a:gd name="T35" fmla="*/ 0 h 171"/>
                <a:gd name="T36" fmla="*/ 23 w 76"/>
                <a:gd name="T37" fmla="*/ 5 h 171"/>
                <a:gd name="T38" fmla="*/ 17 w 76"/>
                <a:gd name="T39" fmla="*/ 13 h 171"/>
                <a:gd name="T40" fmla="*/ 12 w 76"/>
                <a:gd name="T41" fmla="*/ 25 h 171"/>
                <a:gd name="T42" fmla="*/ 5 w 76"/>
                <a:gd name="T43" fmla="*/ 36 h 171"/>
                <a:gd name="T44" fmla="*/ 2 w 76"/>
                <a:gd name="T45" fmla="*/ 51 h 171"/>
                <a:gd name="T46" fmla="*/ 0 w 76"/>
                <a:gd name="T47" fmla="*/ 66 h 171"/>
                <a:gd name="T48" fmla="*/ 0 w 76"/>
                <a:gd name="T49" fmla="*/ 86 h 171"/>
                <a:gd name="T50" fmla="*/ 0 w 76"/>
                <a:gd name="T51" fmla="*/ 100 h 171"/>
                <a:gd name="T52" fmla="*/ 2 w 76"/>
                <a:gd name="T53" fmla="*/ 117 h 171"/>
                <a:gd name="T54" fmla="*/ 5 w 76"/>
                <a:gd name="T55" fmla="*/ 132 h 171"/>
                <a:gd name="T56" fmla="*/ 12 w 76"/>
                <a:gd name="T57" fmla="*/ 145 h 171"/>
                <a:gd name="T58" fmla="*/ 17 w 76"/>
                <a:gd name="T59" fmla="*/ 155 h 171"/>
                <a:gd name="T60" fmla="*/ 23 w 76"/>
                <a:gd name="T61" fmla="*/ 163 h 171"/>
                <a:gd name="T62" fmla="*/ 30 w 76"/>
                <a:gd name="T63" fmla="*/ 168 h 171"/>
                <a:gd name="T64" fmla="*/ 40 w 76"/>
                <a:gd name="T6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6" h="171">
                  <a:moveTo>
                    <a:pt x="40" y="171"/>
                  </a:moveTo>
                  <a:lnTo>
                    <a:pt x="46" y="168"/>
                  </a:lnTo>
                  <a:lnTo>
                    <a:pt x="53" y="163"/>
                  </a:lnTo>
                  <a:lnTo>
                    <a:pt x="58" y="155"/>
                  </a:lnTo>
                  <a:lnTo>
                    <a:pt x="64" y="145"/>
                  </a:lnTo>
                  <a:lnTo>
                    <a:pt x="68" y="132"/>
                  </a:lnTo>
                  <a:lnTo>
                    <a:pt x="73" y="117"/>
                  </a:lnTo>
                  <a:lnTo>
                    <a:pt x="74" y="100"/>
                  </a:lnTo>
                  <a:lnTo>
                    <a:pt x="76" y="86"/>
                  </a:lnTo>
                  <a:lnTo>
                    <a:pt x="74" y="66"/>
                  </a:lnTo>
                  <a:lnTo>
                    <a:pt x="73" y="51"/>
                  </a:lnTo>
                  <a:lnTo>
                    <a:pt x="68" y="36"/>
                  </a:lnTo>
                  <a:lnTo>
                    <a:pt x="64" y="25"/>
                  </a:lnTo>
                  <a:lnTo>
                    <a:pt x="58" y="13"/>
                  </a:lnTo>
                  <a:lnTo>
                    <a:pt x="53" y="5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3" y="5"/>
                  </a:lnTo>
                  <a:lnTo>
                    <a:pt x="17" y="13"/>
                  </a:lnTo>
                  <a:lnTo>
                    <a:pt x="12" y="25"/>
                  </a:lnTo>
                  <a:lnTo>
                    <a:pt x="5" y="36"/>
                  </a:lnTo>
                  <a:lnTo>
                    <a:pt x="2" y="51"/>
                  </a:lnTo>
                  <a:lnTo>
                    <a:pt x="0" y="66"/>
                  </a:lnTo>
                  <a:lnTo>
                    <a:pt x="0" y="86"/>
                  </a:lnTo>
                  <a:lnTo>
                    <a:pt x="0" y="100"/>
                  </a:lnTo>
                  <a:lnTo>
                    <a:pt x="2" y="117"/>
                  </a:lnTo>
                  <a:lnTo>
                    <a:pt x="5" y="132"/>
                  </a:lnTo>
                  <a:lnTo>
                    <a:pt x="12" y="145"/>
                  </a:lnTo>
                  <a:lnTo>
                    <a:pt x="17" y="155"/>
                  </a:lnTo>
                  <a:lnTo>
                    <a:pt x="23" y="163"/>
                  </a:lnTo>
                  <a:lnTo>
                    <a:pt x="30" y="168"/>
                  </a:lnTo>
                  <a:lnTo>
                    <a:pt x="40" y="171"/>
                  </a:lnTo>
                  <a:close/>
                </a:path>
              </a:pathLst>
            </a:custGeom>
            <a:solidFill>
              <a:srgbClr val="CB91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3" name="Freeform 171"/>
            <p:cNvSpPr>
              <a:spLocks/>
            </p:cNvSpPr>
            <p:nvPr/>
          </p:nvSpPr>
          <p:spPr bwMode="auto">
            <a:xfrm>
              <a:off x="4425" y="1378"/>
              <a:ext cx="41" cy="94"/>
            </a:xfrm>
            <a:custGeom>
              <a:avLst/>
              <a:gdLst>
                <a:gd name="T0" fmla="*/ 38 w 74"/>
                <a:gd name="T1" fmla="*/ 170 h 170"/>
                <a:gd name="T2" fmla="*/ 44 w 74"/>
                <a:gd name="T3" fmla="*/ 166 h 170"/>
                <a:gd name="T4" fmla="*/ 51 w 74"/>
                <a:gd name="T5" fmla="*/ 161 h 170"/>
                <a:gd name="T6" fmla="*/ 56 w 74"/>
                <a:gd name="T7" fmla="*/ 153 h 170"/>
                <a:gd name="T8" fmla="*/ 62 w 74"/>
                <a:gd name="T9" fmla="*/ 143 h 170"/>
                <a:gd name="T10" fmla="*/ 66 w 74"/>
                <a:gd name="T11" fmla="*/ 130 h 170"/>
                <a:gd name="T12" fmla="*/ 71 w 74"/>
                <a:gd name="T13" fmla="*/ 115 h 170"/>
                <a:gd name="T14" fmla="*/ 72 w 74"/>
                <a:gd name="T15" fmla="*/ 99 h 170"/>
                <a:gd name="T16" fmla="*/ 74 w 74"/>
                <a:gd name="T17" fmla="*/ 84 h 170"/>
                <a:gd name="T18" fmla="*/ 72 w 74"/>
                <a:gd name="T19" fmla="*/ 66 h 170"/>
                <a:gd name="T20" fmla="*/ 71 w 74"/>
                <a:gd name="T21" fmla="*/ 51 h 170"/>
                <a:gd name="T22" fmla="*/ 66 w 74"/>
                <a:gd name="T23" fmla="*/ 36 h 170"/>
                <a:gd name="T24" fmla="*/ 62 w 74"/>
                <a:gd name="T25" fmla="*/ 25 h 170"/>
                <a:gd name="T26" fmla="*/ 56 w 74"/>
                <a:gd name="T27" fmla="*/ 13 h 170"/>
                <a:gd name="T28" fmla="*/ 51 w 74"/>
                <a:gd name="T29" fmla="*/ 5 h 170"/>
                <a:gd name="T30" fmla="*/ 44 w 74"/>
                <a:gd name="T31" fmla="*/ 0 h 170"/>
                <a:gd name="T32" fmla="*/ 38 w 74"/>
                <a:gd name="T33" fmla="*/ 0 h 170"/>
                <a:gd name="T34" fmla="*/ 28 w 74"/>
                <a:gd name="T35" fmla="*/ 0 h 170"/>
                <a:gd name="T36" fmla="*/ 21 w 74"/>
                <a:gd name="T37" fmla="*/ 5 h 170"/>
                <a:gd name="T38" fmla="*/ 15 w 74"/>
                <a:gd name="T39" fmla="*/ 13 h 170"/>
                <a:gd name="T40" fmla="*/ 10 w 74"/>
                <a:gd name="T41" fmla="*/ 25 h 170"/>
                <a:gd name="T42" fmla="*/ 5 w 74"/>
                <a:gd name="T43" fmla="*/ 36 h 170"/>
                <a:gd name="T44" fmla="*/ 1 w 74"/>
                <a:gd name="T45" fmla="*/ 51 h 170"/>
                <a:gd name="T46" fmla="*/ 0 w 74"/>
                <a:gd name="T47" fmla="*/ 66 h 170"/>
                <a:gd name="T48" fmla="*/ 0 w 74"/>
                <a:gd name="T49" fmla="*/ 84 h 170"/>
                <a:gd name="T50" fmla="*/ 0 w 74"/>
                <a:gd name="T51" fmla="*/ 99 h 170"/>
                <a:gd name="T52" fmla="*/ 1 w 74"/>
                <a:gd name="T53" fmla="*/ 115 h 170"/>
                <a:gd name="T54" fmla="*/ 5 w 74"/>
                <a:gd name="T55" fmla="*/ 130 h 170"/>
                <a:gd name="T56" fmla="*/ 10 w 74"/>
                <a:gd name="T57" fmla="*/ 143 h 170"/>
                <a:gd name="T58" fmla="*/ 15 w 74"/>
                <a:gd name="T59" fmla="*/ 153 h 170"/>
                <a:gd name="T60" fmla="*/ 21 w 74"/>
                <a:gd name="T61" fmla="*/ 161 h 170"/>
                <a:gd name="T62" fmla="*/ 28 w 74"/>
                <a:gd name="T63" fmla="*/ 166 h 170"/>
                <a:gd name="T64" fmla="*/ 38 w 74"/>
                <a:gd name="T65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170">
                  <a:moveTo>
                    <a:pt x="38" y="170"/>
                  </a:moveTo>
                  <a:lnTo>
                    <a:pt x="44" y="166"/>
                  </a:lnTo>
                  <a:lnTo>
                    <a:pt x="51" y="161"/>
                  </a:lnTo>
                  <a:lnTo>
                    <a:pt x="56" y="153"/>
                  </a:lnTo>
                  <a:lnTo>
                    <a:pt x="62" y="143"/>
                  </a:lnTo>
                  <a:lnTo>
                    <a:pt x="66" y="130"/>
                  </a:lnTo>
                  <a:lnTo>
                    <a:pt x="71" y="115"/>
                  </a:lnTo>
                  <a:lnTo>
                    <a:pt x="72" y="99"/>
                  </a:lnTo>
                  <a:lnTo>
                    <a:pt x="74" y="84"/>
                  </a:lnTo>
                  <a:lnTo>
                    <a:pt x="72" y="66"/>
                  </a:lnTo>
                  <a:lnTo>
                    <a:pt x="71" y="51"/>
                  </a:lnTo>
                  <a:lnTo>
                    <a:pt x="66" y="36"/>
                  </a:lnTo>
                  <a:lnTo>
                    <a:pt x="62" y="25"/>
                  </a:lnTo>
                  <a:lnTo>
                    <a:pt x="56" y="13"/>
                  </a:lnTo>
                  <a:lnTo>
                    <a:pt x="51" y="5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28" y="0"/>
                  </a:lnTo>
                  <a:lnTo>
                    <a:pt x="21" y="5"/>
                  </a:lnTo>
                  <a:lnTo>
                    <a:pt x="15" y="13"/>
                  </a:lnTo>
                  <a:lnTo>
                    <a:pt x="10" y="25"/>
                  </a:lnTo>
                  <a:lnTo>
                    <a:pt x="5" y="36"/>
                  </a:lnTo>
                  <a:lnTo>
                    <a:pt x="1" y="51"/>
                  </a:lnTo>
                  <a:lnTo>
                    <a:pt x="0" y="66"/>
                  </a:lnTo>
                  <a:lnTo>
                    <a:pt x="0" y="84"/>
                  </a:lnTo>
                  <a:lnTo>
                    <a:pt x="0" y="99"/>
                  </a:lnTo>
                  <a:lnTo>
                    <a:pt x="1" y="115"/>
                  </a:lnTo>
                  <a:lnTo>
                    <a:pt x="5" y="130"/>
                  </a:lnTo>
                  <a:lnTo>
                    <a:pt x="10" y="143"/>
                  </a:lnTo>
                  <a:lnTo>
                    <a:pt x="15" y="153"/>
                  </a:lnTo>
                  <a:lnTo>
                    <a:pt x="21" y="161"/>
                  </a:lnTo>
                  <a:lnTo>
                    <a:pt x="28" y="166"/>
                  </a:lnTo>
                  <a:lnTo>
                    <a:pt x="38" y="170"/>
                  </a:lnTo>
                  <a:close/>
                </a:path>
              </a:pathLst>
            </a:custGeom>
            <a:solidFill>
              <a:srgbClr val="CC93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4" name="Freeform 172"/>
            <p:cNvSpPr>
              <a:spLocks/>
            </p:cNvSpPr>
            <p:nvPr/>
          </p:nvSpPr>
          <p:spPr bwMode="auto">
            <a:xfrm>
              <a:off x="4425" y="1378"/>
              <a:ext cx="41" cy="93"/>
            </a:xfrm>
            <a:custGeom>
              <a:avLst/>
              <a:gdLst>
                <a:gd name="T0" fmla="*/ 38 w 74"/>
                <a:gd name="T1" fmla="*/ 168 h 168"/>
                <a:gd name="T2" fmla="*/ 43 w 74"/>
                <a:gd name="T3" fmla="*/ 165 h 168"/>
                <a:gd name="T4" fmla="*/ 49 w 74"/>
                <a:gd name="T5" fmla="*/ 160 h 168"/>
                <a:gd name="T6" fmla="*/ 56 w 74"/>
                <a:gd name="T7" fmla="*/ 151 h 168"/>
                <a:gd name="T8" fmla="*/ 62 w 74"/>
                <a:gd name="T9" fmla="*/ 143 h 168"/>
                <a:gd name="T10" fmla="*/ 66 w 74"/>
                <a:gd name="T11" fmla="*/ 128 h 168"/>
                <a:gd name="T12" fmla="*/ 71 w 74"/>
                <a:gd name="T13" fmla="*/ 115 h 168"/>
                <a:gd name="T14" fmla="*/ 72 w 74"/>
                <a:gd name="T15" fmla="*/ 99 h 168"/>
                <a:gd name="T16" fmla="*/ 74 w 74"/>
                <a:gd name="T17" fmla="*/ 84 h 168"/>
                <a:gd name="T18" fmla="*/ 72 w 74"/>
                <a:gd name="T19" fmla="*/ 66 h 168"/>
                <a:gd name="T20" fmla="*/ 71 w 74"/>
                <a:gd name="T21" fmla="*/ 51 h 168"/>
                <a:gd name="T22" fmla="*/ 66 w 74"/>
                <a:gd name="T23" fmla="*/ 36 h 168"/>
                <a:gd name="T24" fmla="*/ 62 w 74"/>
                <a:gd name="T25" fmla="*/ 25 h 168"/>
                <a:gd name="T26" fmla="*/ 56 w 74"/>
                <a:gd name="T27" fmla="*/ 13 h 168"/>
                <a:gd name="T28" fmla="*/ 49 w 74"/>
                <a:gd name="T29" fmla="*/ 5 h 168"/>
                <a:gd name="T30" fmla="*/ 43 w 74"/>
                <a:gd name="T31" fmla="*/ 0 h 168"/>
                <a:gd name="T32" fmla="*/ 38 w 74"/>
                <a:gd name="T33" fmla="*/ 0 h 168"/>
                <a:gd name="T34" fmla="*/ 28 w 74"/>
                <a:gd name="T35" fmla="*/ 0 h 168"/>
                <a:gd name="T36" fmla="*/ 21 w 74"/>
                <a:gd name="T37" fmla="*/ 5 h 168"/>
                <a:gd name="T38" fmla="*/ 15 w 74"/>
                <a:gd name="T39" fmla="*/ 13 h 168"/>
                <a:gd name="T40" fmla="*/ 10 w 74"/>
                <a:gd name="T41" fmla="*/ 25 h 168"/>
                <a:gd name="T42" fmla="*/ 5 w 74"/>
                <a:gd name="T43" fmla="*/ 36 h 168"/>
                <a:gd name="T44" fmla="*/ 1 w 74"/>
                <a:gd name="T45" fmla="*/ 51 h 168"/>
                <a:gd name="T46" fmla="*/ 0 w 74"/>
                <a:gd name="T47" fmla="*/ 66 h 168"/>
                <a:gd name="T48" fmla="*/ 0 w 74"/>
                <a:gd name="T49" fmla="*/ 84 h 168"/>
                <a:gd name="T50" fmla="*/ 0 w 74"/>
                <a:gd name="T51" fmla="*/ 99 h 168"/>
                <a:gd name="T52" fmla="*/ 1 w 74"/>
                <a:gd name="T53" fmla="*/ 115 h 168"/>
                <a:gd name="T54" fmla="*/ 5 w 74"/>
                <a:gd name="T55" fmla="*/ 128 h 168"/>
                <a:gd name="T56" fmla="*/ 10 w 74"/>
                <a:gd name="T57" fmla="*/ 143 h 168"/>
                <a:gd name="T58" fmla="*/ 15 w 74"/>
                <a:gd name="T59" fmla="*/ 151 h 168"/>
                <a:gd name="T60" fmla="*/ 21 w 74"/>
                <a:gd name="T61" fmla="*/ 160 h 168"/>
                <a:gd name="T62" fmla="*/ 28 w 74"/>
                <a:gd name="T63" fmla="*/ 165 h 168"/>
                <a:gd name="T64" fmla="*/ 38 w 74"/>
                <a:gd name="T65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168">
                  <a:moveTo>
                    <a:pt x="38" y="168"/>
                  </a:moveTo>
                  <a:lnTo>
                    <a:pt x="43" y="165"/>
                  </a:lnTo>
                  <a:lnTo>
                    <a:pt x="49" y="160"/>
                  </a:lnTo>
                  <a:lnTo>
                    <a:pt x="56" y="151"/>
                  </a:lnTo>
                  <a:lnTo>
                    <a:pt x="62" y="143"/>
                  </a:lnTo>
                  <a:lnTo>
                    <a:pt x="66" y="128"/>
                  </a:lnTo>
                  <a:lnTo>
                    <a:pt x="71" y="115"/>
                  </a:lnTo>
                  <a:lnTo>
                    <a:pt x="72" y="99"/>
                  </a:lnTo>
                  <a:lnTo>
                    <a:pt x="74" y="84"/>
                  </a:lnTo>
                  <a:lnTo>
                    <a:pt x="72" y="66"/>
                  </a:lnTo>
                  <a:lnTo>
                    <a:pt x="71" y="51"/>
                  </a:lnTo>
                  <a:lnTo>
                    <a:pt x="66" y="36"/>
                  </a:lnTo>
                  <a:lnTo>
                    <a:pt x="62" y="25"/>
                  </a:lnTo>
                  <a:lnTo>
                    <a:pt x="56" y="13"/>
                  </a:lnTo>
                  <a:lnTo>
                    <a:pt x="49" y="5"/>
                  </a:lnTo>
                  <a:lnTo>
                    <a:pt x="43" y="0"/>
                  </a:lnTo>
                  <a:lnTo>
                    <a:pt x="38" y="0"/>
                  </a:lnTo>
                  <a:lnTo>
                    <a:pt x="28" y="0"/>
                  </a:lnTo>
                  <a:lnTo>
                    <a:pt x="21" y="5"/>
                  </a:lnTo>
                  <a:lnTo>
                    <a:pt x="15" y="13"/>
                  </a:lnTo>
                  <a:lnTo>
                    <a:pt x="10" y="25"/>
                  </a:lnTo>
                  <a:lnTo>
                    <a:pt x="5" y="36"/>
                  </a:lnTo>
                  <a:lnTo>
                    <a:pt x="1" y="51"/>
                  </a:lnTo>
                  <a:lnTo>
                    <a:pt x="0" y="66"/>
                  </a:lnTo>
                  <a:lnTo>
                    <a:pt x="0" y="84"/>
                  </a:lnTo>
                  <a:lnTo>
                    <a:pt x="0" y="99"/>
                  </a:lnTo>
                  <a:lnTo>
                    <a:pt x="1" y="115"/>
                  </a:lnTo>
                  <a:lnTo>
                    <a:pt x="5" y="128"/>
                  </a:lnTo>
                  <a:lnTo>
                    <a:pt x="10" y="143"/>
                  </a:lnTo>
                  <a:lnTo>
                    <a:pt x="15" y="151"/>
                  </a:lnTo>
                  <a:lnTo>
                    <a:pt x="21" y="160"/>
                  </a:lnTo>
                  <a:lnTo>
                    <a:pt x="28" y="165"/>
                  </a:lnTo>
                  <a:lnTo>
                    <a:pt x="38" y="168"/>
                  </a:lnTo>
                  <a:close/>
                </a:path>
              </a:pathLst>
            </a:custGeom>
            <a:solidFill>
              <a:srgbClr val="CD95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5" name="Freeform 173"/>
            <p:cNvSpPr>
              <a:spLocks/>
            </p:cNvSpPr>
            <p:nvPr/>
          </p:nvSpPr>
          <p:spPr bwMode="auto">
            <a:xfrm>
              <a:off x="4426" y="1378"/>
              <a:ext cx="40" cy="93"/>
            </a:xfrm>
            <a:custGeom>
              <a:avLst/>
              <a:gdLst>
                <a:gd name="T0" fmla="*/ 37 w 71"/>
                <a:gd name="T1" fmla="*/ 164 h 164"/>
                <a:gd name="T2" fmla="*/ 42 w 71"/>
                <a:gd name="T3" fmla="*/ 161 h 164"/>
                <a:gd name="T4" fmla="*/ 48 w 71"/>
                <a:gd name="T5" fmla="*/ 156 h 164"/>
                <a:gd name="T6" fmla="*/ 53 w 71"/>
                <a:gd name="T7" fmla="*/ 148 h 164"/>
                <a:gd name="T8" fmla="*/ 60 w 71"/>
                <a:gd name="T9" fmla="*/ 140 h 164"/>
                <a:gd name="T10" fmla="*/ 63 w 71"/>
                <a:gd name="T11" fmla="*/ 125 h 164"/>
                <a:gd name="T12" fmla="*/ 68 w 71"/>
                <a:gd name="T13" fmla="*/ 112 h 164"/>
                <a:gd name="T14" fmla="*/ 70 w 71"/>
                <a:gd name="T15" fmla="*/ 95 h 164"/>
                <a:gd name="T16" fmla="*/ 71 w 71"/>
                <a:gd name="T17" fmla="*/ 80 h 164"/>
                <a:gd name="T18" fmla="*/ 70 w 71"/>
                <a:gd name="T19" fmla="*/ 62 h 164"/>
                <a:gd name="T20" fmla="*/ 68 w 71"/>
                <a:gd name="T21" fmla="*/ 47 h 164"/>
                <a:gd name="T22" fmla="*/ 63 w 71"/>
                <a:gd name="T23" fmla="*/ 33 h 164"/>
                <a:gd name="T24" fmla="*/ 60 w 71"/>
                <a:gd name="T25" fmla="*/ 23 h 164"/>
                <a:gd name="T26" fmla="*/ 53 w 71"/>
                <a:gd name="T27" fmla="*/ 11 h 164"/>
                <a:gd name="T28" fmla="*/ 48 w 71"/>
                <a:gd name="T29" fmla="*/ 5 h 164"/>
                <a:gd name="T30" fmla="*/ 42 w 71"/>
                <a:gd name="T31" fmla="*/ 0 h 164"/>
                <a:gd name="T32" fmla="*/ 37 w 71"/>
                <a:gd name="T33" fmla="*/ 0 h 164"/>
                <a:gd name="T34" fmla="*/ 28 w 71"/>
                <a:gd name="T35" fmla="*/ 0 h 164"/>
                <a:gd name="T36" fmla="*/ 22 w 71"/>
                <a:gd name="T37" fmla="*/ 5 h 164"/>
                <a:gd name="T38" fmla="*/ 15 w 71"/>
                <a:gd name="T39" fmla="*/ 11 h 164"/>
                <a:gd name="T40" fmla="*/ 10 w 71"/>
                <a:gd name="T41" fmla="*/ 23 h 164"/>
                <a:gd name="T42" fmla="*/ 5 w 71"/>
                <a:gd name="T43" fmla="*/ 33 h 164"/>
                <a:gd name="T44" fmla="*/ 2 w 71"/>
                <a:gd name="T45" fmla="*/ 47 h 164"/>
                <a:gd name="T46" fmla="*/ 0 w 71"/>
                <a:gd name="T47" fmla="*/ 62 h 164"/>
                <a:gd name="T48" fmla="*/ 0 w 71"/>
                <a:gd name="T49" fmla="*/ 80 h 164"/>
                <a:gd name="T50" fmla="*/ 0 w 71"/>
                <a:gd name="T51" fmla="*/ 95 h 164"/>
                <a:gd name="T52" fmla="*/ 2 w 71"/>
                <a:gd name="T53" fmla="*/ 112 h 164"/>
                <a:gd name="T54" fmla="*/ 5 w 71"/>
                <a:gd name="T55" fmla="*/ 125 h 164"/>
                <a:gd name="T56" fmla="*/ 10 w 71"/>
                <a:gd name="T57" fmla="*/ 140 h 164"/>
                <a:gd name="T58" fmla="*/ 15 w 71"/>
                <a:gd name="T59" fmla="*/ 148 h 164"/>
                <a:gd name="T60" fmla="*/ 22 w 71"/>
                <a:gd name="T61" fmla="*/ 156 h 164"/>
                <a:gd name="T62" fmla="*/ 28 w 71"/>
                <a:gd name="T63" fmla="*/ 161 h 164"/>
                <a:gd name="T64" fmla="*/ 37 w 71"/>
                <a:gd name="T6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64">
                  <a:moveTo>
                    <a:pt x="37" y="164"/>
                  </a:moveTo>
                  <a:lnTo>
                    <a:pt x="42" y="161"/>
                  </a:lnTo>
                  <a:lnTo>
                    <a:pt x="48" y="156"/>
                  </a:lnTo>
                  <a:lnTo>
                    <a:pt x="53" y="148"/>
                  </a:lnTo>
                  <a:lnTo>
                    <a:pt x="60" y="140"/>
                  </a:lnTo>
                  <a:lnTo>
                    <a:pt x="63" y="125"/>
                  </a:lnTo>
                  <a:lnTo>
                    <a:pt x="68" y="112"/>
                  </a:lnTo>
                  <a:lnTo>
                    <a:pt x="70" y="95"/>
                  </a:lnTo>
                  <a:lnTo>
                    <a:pt x="71" y="80"/>
                  </a:lnTo>
                  <a:lnTo>
                    <a:pt x="70" y="62"/>
                  </a:lnTo>
                  <a:lnTo>
                    <a:pt x="68" y="47"/>
                  </a:lnTo>
                  <a:lnTo>
                    <a:pt x="63" y="33"/>
                  </a:lnTo>
                  <a:lnTo>
                    <a:pt x="60" y="23"/>
                  </a:lnTo>
                  <a:lnTo>
                    <a:pt x="53" y="11"/>
                  </a:lnTo>
                  <a:lnTo>
                    <a:pt x="48" y="5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28" y="0"/>
                  </a:lnTo>
                  <a:lnTo>
                    <a:pt x="22" y="5"/>
                  </a:lnTo>
                  <a:lnTo>
                    <a:pt x="15" y="11"/>
                  </a:lnTo>
                  <a:lnTo>
                    <a:pt x="10" y="23"/>
                  </a:lnTo>
                  <a:lnTo>
                    <a:pt x="5" y="33"/>
                  </a:lnTo>
                  <a:lnTo>
                    <a:pt x="2" y="47"/>
                  </a:lnTo>
                  <a:lnTo>
                    <a:pt x="0" y="62"/>
                  </a:lnTo>
                  <a:lnTo>
                    <a:pt x="0" y="80"/>
                  </a:lnTo>
                  <a:lnTo>
                    <a:pt x="0" y="95"/>
                  </a:lnTo>
                  <a:lnTo>
                    <a:pt x="2" y="112"/>
                  </a:lnTo>
                  <a:lnTo>
                    <a:pt x="5" y="125"/>
                  </a:lnTo>
                  <a:lnTo>
                    <a:pt x="10" y="140"/>
                  </a:lnTo>
                  <a:lnTo>
                    <a:pt x="15" y="148"/>
                  </a:lnTo>
                  <a:lnTo>
                    <a:pt x="22" y="156"/>
                  </a:lnTo>
                  <a:lnTo>
                    <a:pt x="28" y="161"/>
                  </a:lnTo>
                  <a:lnTo>
                    <a:pt x="37" y="164"/>
                  </a:lnTo>
                  <a:close/>
                </a:path>
              </a:pathLst>
            </a:custGeom>
            <a:solidFill>
              <a:srgbClr val="CE98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6" name="Freeform 174"/>
            <p:cNvSpPr>
              <a:spLocks/>
            </p:cNvSpPr>
            <p:nvPr/>
          </p:nvSpPr>
          <p:spPr bwMode="auto">
            <a:xfrm>
              <a:off x="4426" y="1378"/>
              <a:ext cx="40" cy="91"/>
            </a:xfrm>
            <a:custGeom>
              <a:avLst/>
              <a:gdLst>
                <a:gd name="T0" fmla="*/ 37 w 71"/>
                <a:gd name="T1" fmla="*/ 161 h 161"/>
                <a:gd name="T2" fmla="*/ 42 w 71"/>
                <a:gd name="T3" fmla="*/ 158 h 161"/>
                <a:gd name="T4" fmla="*/ 48 w 71"/>
                <a:gd name="T5" fmla="*/ 153 h 161"/>
                <a:gd name="T6" fmla="*/ 53 w 71"/>
                <a:gd name="T7" fmla="*/ 145 h 161"/>
                <a:gd name="T8" fmla="*/ 60 w 71"/>
                <a:gd name="T9" fmla="*/ 136 h 161"/>
                <a:gd name="T10" fmla="*/ 63 w 71"/>
                <a:gd name="T11" fmla="*/ 123 h 161"/>
                <a:gd name="T12" fmla="*/ 68 w 71"/>
                <a:gd name="T13" fmla="*/ 110 h 161"/>
                <a:gd name="T14" fmla="*/ 70 w 71"/>
                <a:gd name="T15" fmla="*/ 95 h 161"/>
                <a:gd name="T16" fmla="*/ 71 w 71"/>
                <a:gd name="T17" fmla="*/ 80 h 161"/>
                <a:gd name="T18" fmla="*/ 70 w 71"/>
                <a:gd name="T19" fmla="*/ 62 h 161"/>
                <a:gd name="T20" fmla="*/ 68 w 71"/>
                <a:gd name="T21" fmla="*/ 47 h 161"/>
                <a:gd name="T22" fmla="*/ 63 w 71"/>
                <a:gd name="T23" fmla="*/ 33 h 161"/>
                <a:gd name="T24" fmla="*/ 60 w 71"/>
                <a:gd name="T25" fmla="*/ 23 h 161"/>
                <a:gd name="T26" fmla="*/ 53 w 71"/>
                <a:gd name="T27" fmla="*/ 11 h 161"/>
                <a:gd name="T28" fmla="*/ 48 w 71"/>
                <a:gd name="T29" fmla="*/ 5 h 161"/>
                <a:gd name="T30" fmla="*/ 42 w 71"/>
                <a:gd name="T31" fmla="*/ 0 h 161"/>
                <a:gd name="T32" fmla="*/ 37 w 71"/>
                <a:gd name="T33" fmla="*/ 0 h 161"/>
                <a:gd name="T34" fmla="*/ 28 w 71"/>
                <a:gd name="T35" fmla="*/ 0 h 161"/>
                <a:gd name="T36" fmla="*/ 22 w 71"/>
                <a:gd name="T37" fmla="*/ 5 h 161"/>
                <a:gd name="T38" fmla="*/ 15 w 71"/>
                <a:gd name="T39" fmla="*/ 11 h 161"/>
                <a:gd name="T40" fmla="*/ 10 w 71"/>
                <a:gd name="T41" fmla="*/ 23 h 161"/>
                <a:gd name="T42" fmla="*/ 5 w 71"/>
                <a:gd name="T43" fmla="*/ 33 h 161"/>
                <a:gd name="T44" fmla="*/ 2 w 71"/>
                <a:gd name="T45" fmla="*/ 47 h 161"/>
                <a:gd name="T46" fmla="*/ 0 w 71"/>
                <a:gd name="T47" fmla="*/ 62 h 161"/>
                <a:gd name="T48" fmla="*/ 0 w 71"/>
                <a:gd name="T49" fmla="*/ 80 h 161"/>
                <a:gd name="T50" fmla="*/ 0 w 71"/>
                <a:gd name="T51" fmla="*/ 95 h 161"/>
                <a:gd name="T52" fmla="*/ 2 w 71"/>
                <a:gd name="T53" fmla="*/ 110 h 161"/>
                <a:gd name="T54" fmla="*/ 5 w 71"/>
                <a:gd name="T55" fmla="*/ 123 h 161"/>
                <a:gd name="T56" fmla="*/ 10 w 71"/>
                <a:gd name="T57" fmla="*/ 136 h 161"/>
                <a:gd name="T58" fmla="*/ 15 w 71"/>
                <a:gd name="T59" fmla="*/ 145 h 161"/>
                <a:gd name="T60" fmla="*/ 22 w 71"/>
                <a:gd name="T61" fmla="*/ 153 h 161"/>
                <a:gd name="T62" fmla="*/ 28 w 71"/>
                <a:gd name="T63" fmla="*/ 158 h 161"/>
                <a:gd name="T64" fmla="*/ 37 w 71"/>
                <a:gd name="T65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61">
                  <a:moveTo>
                    <a:pt x="37" y="161"/>
                  </a:moveTo>
                  <a:lnTo>
                    <a:pt x="42" y="158"/>
                  </a:lnTo>
                  <a:lnTo>
                    <a:pt x="48" y="153"/>
                  </a:lnTo>
                  <a:lnTo>
                    <a:pt x="53" y="145"/>
                  </a:lnTo>
                  <a:lnTo>
                    <a:pt x="60" y="136"/>
                  </a:lnTo>
                  <a:lnTo>
                    <a:pt x="63" y="123"/>
                  </a:lnTo>
                  <a:lnTo>
                    <a:pt x="68" y="110"/>
                  </a:lnTo>
                  <a:lnTo>
                    <a:pt x="70" y="95"/>
                  </a:lnTo>
                  <a:lnTo>
                    <a:pt x="71" y="80"/>
                  </a:lnTo>
                  <a:lnTo>
                    <a:pt x="70" y="62"/>
                  </a:lnTo>
                  <a:lnTo>
                    <a:pt x="68" y="47"/>
                  </a:lnTo>
                  <a:lnTo>
                    <a:pt x="63" y="33"/>
                  </a:lnTo>
                  <a:lnTo>
                    <a:pt x="60" y="23"/>
                  </a:lnTo>
                  <a:lnTo>
                    <a:pt x="53" y="11"/>
                  </a:lnTo>
                  <a:lnTo>
                    <a:pt x="48" y="5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28" y="0"/>
                  </a:lnTo>
                  <a:lnTo>
                    <a:pt x="22" y="5"/>
                  </a:lnTo>
                  <a:lnTo>
                    <a:pt x="15" y="11"/>
                  </a:lnTo>
                  <a:lnTo>
                    <a:pt x="10" y="23"/>
                  </a:lnTo>
                  <a:lnTo>
                    <a:pt x="5" y="33"/>
                  </a:lnTo>
                  <a:lnTo>
                    <a:pt x="2" y="47"/>
                  </a:lnTo>
                  <a:lnTo>
                    <a:pt x="0" y="62"/>
                  </a:lnTo>
                  <a:lnTo>
                    <a:pt x="0" y="80"/>
                  </a:lnTo>
                  <a:lnTo>
                    <a:pt x="0" y="95"/>
                  </a:lnTo>
                  <a:lnTo>
                    <a:pt x="2" y="110"/>
                  </a:lnTo>
                  <a:lnTo>
                    <a:pt x="5" y="123"/>
                  </a:lnTo>
                  <a:lnTo>
                    <a:pt x="10" y="136"/>
                  </a:lnTo>
                  <a:lnTo>
                    <a:pt x="15" y="145"/>
                  </a:lnTo>
                  <a:lnTo>
                    <a:pt x="22" y="153"/>
                  </a:lnTo>
                  <a:lnTo>
                    <a:pt x="28" y="158"/>
                  </a:lnTo>
                  <a:lnTo>
                    <a:pt x="37" y="161"/>
                  </a:lnTo>
                  <a:close/>
                </a:path>
              </a:pathLst>
            </a:custGeom>
            <a:solidFill>
              <a:srgbClr val="CF9A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7" name="Freeform 175"/>
            <p:cNvSpPr>
              <a:spLocks/>
            </p:cNvSpPr>
            <p:nvPr/>
          </p:nvSpPr>
          <p:spPr bwMode="auto">
            <a:xfrm>
              <a:off x="4426" y="1379"/>
              <a:ext cx="40" cy="89"/>
            </a:xfrm>
            <a:custGeom>
              <a:avLst/>
              <a:gdLst>
                <a:gd name="T0" fmla="*/ 37 w 71"/>
                <a:gd name="T1" fmla="*/ 158 h 158"/>
                <a:gd name="T2" fmla="*/ 42 w 71"/>
                <a:gd name="T3" fmla="*/ 155 h 158"/>
                <a:gd name="T4" fmla="*/ 48 w 71"/>
                <a:gd name="T5" fmla="*/ 150 h 158"/>
                <a:gd name="T6" fmla="*/ 53 w 71"/>
                <a:gd name="T7" fmla="*/ 142 h 158"/>
                <a:gd name="T8" fmla="*/ 60 w 71"/>
                <a:gd name="T9" fmla="*/ 134 h 158"/>
                <a:gd name="T10" fmla="*/ 63 w 71"/>
                <a:gd name="T11" fmla="*/ 121 h 158"/>
                <a:gd name="T12" fmla="*/ 68 w 71"/>
                <a:gd name="T13" fmla="*/ 107 h 158"/>
                <a:gd name="T14" fmla="*/ 70 w 71"/>
                <a:gd name="T15" fmla="*/ 93 h 158"/>
                <a:gd name="T16" fmla="*/ 71 w 71"/>
                <a:gd name="T17" fmla="*/ 78 h 158"/>
                <a:gd name="T18" fmla="*/ 70 w 71"/>
                <a:gd name="T19" fmla="*/ 61 h 158"/>
                <a:gd name="T20" fmla="*/ 68 w 71"/>
                <a:gd name="T21" fmla="*/ 46 h 158"/>
                <a:gd name="T22" fmla="*/ 63 w 71"/>
                <a:gd name="T23" fmla="*/ 32 h 158"/>
                <a:gd name="T24" fmla="*/ 60 w 71"/>
                <a:gd name="T25" fmla="*/ 22 h 158"/>
                <a:gd name="T26" fmla="*/ 53 w 71"/>
                <a:gd name="T27" fmla="*/ 12 h 158"/>
                <a:gd name="T28" fmla="*/ 48 w 71"/>
                <a:gd name="T29" fmla="*/ 5 h 158"/>
                <a:gd name="T30" fmla="*/ 42 w 71"/>
                <a:gd name="T31" fmla="*/ 0 h 158"/>
                <a:gd name="T32" fmla="*/ 37 w 71"/>
                <a:gd name="T33" fmla="*/ 0 h 158"/>
                <a:gd name="T34" fmla="*/ 28 w 71"/>
                <a:gd name="T35" fmla="*/ 0 h 158"/>
                <a:gd name="T36" fmla="*/ 22 w 71"/>
                <a:gd name="T37" fmla="*/ 5 h 158"/>
                <a:gd name="T38" fmla="*/ 15 w 71"/>
                <a:gd name="T39" fmla="*/ 12 h 158"/>
                <a:gd name="T40" fmla="*/ 10 w 71"/>
                <a:gd name="T41" fmla="*/ 22 h 158"/>
                <a:gd name="T42" fmla="*/ 5 w 71"/>
                <a:gd name="T43" fmla="*/ 32 h 158"/>
                <a:gd name="T44" fmla="*/ 2 w 71"/>
                <a:gd name="T45" fmla="*/ 46 h 158"/>
                <a:gd name="T46" fmla="*/ 0 w 71"/>
                <a:gd name="T47" fmla="*/ 61 h 158"/>
                <a:gd name="T48" fmla="*/ 0 w 71"/>
                <a:gd name="T49" fmla="*/ 78 h 158"/>
                <a:gd name="T50" fmla="*/ 0 w 71"/>
                <a:gd name="T51" fmla="*/ 93 h 158"/>
                <a:gd name="T52" fmla="*/ 2 w 71"/>
                <a:gd name="T53" fmla="*/ 107 h 158"/>
                <a:gd name="T54" fmla="*/ 5 w 71"/>
                <a:gd name="T55" fmla="*/ 121 h 158"/>
                <a:gd name="T56" fmla="*/ 10 w 71"/>
                <a:gd name="T57" fmla="*/ 134 h 158"/>
                <a:gd name="T58" fmla="*/ 15 w 71"/>
                <a:gd name="T59" fmla="*/ 142 h 158"/>
                <a:gd name="T60" fmla="*/ 22 w 71"/>
                <a:gd name="T61" fmla="*/ 150 h 158"/>
                <a:gd name="T62" fmla="*/ 28 w 71"/>
                <a:gd name="T63" fmla="*/ 155 h 158"/>
                <a:gd name="T64" fmla="*/ 37 w 71"/>
                <a:gd name="T65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58">
                  <a:moveTo>
                    <a:pt x="37" y="158"/>
                  </a:moveTo>
                  <a:lnTo>
                    <a:pt x="42" y="155"/>
                  </a:lnTo>
                  <a:lnTo>
                    <a:pt x="48" y="150"/>
                  </a:lnTo>
                  <a:lnTo>
                    <a:pt x="53" y="142"/>
                  </a:lnTo>
                  <a:lnTo>
                    <a:pt x="60" y="134"/>
                  </a:lnTo>
                  <a:lnTo>
                    <a:pt x="63" y="121"/>
                  </a:lnTo>
                  <a:lnTo>
                    <a:pt x="68" y="107"/>
                  </a:lnTo>
                  <a:lnTo>
                    <a:pt x="70" y="93"/>
                  </a:lnTo>
                  <a:lnTo>
                    <a:pt x="71" y="78"/>
                  </a:lnTo>
                  <a:lnTo>
                    <a:pt x="70" y="61"/>
                  </a:lnTo>
                  <a:lnTo>
                    <a:pt x="68" y="46"/>
                  </a:lnTo>
                  <a:lnTo>
                    <a:pt x="63" y="32"/>
                  </a:lnTo>
                  <a:lnTo>
                    <a:pt x="60" y="22"/>
                  </a:lnTo>
                  <a:lnTo>
                    <a:pt x="53" y="12"/>
                  </a:lnTo>
                  <a:lnTo>
                    <a:pt x="48" y="5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28" y="0"/>
                  </a:lnTo>
                  <a:lnTo>
                    <a:pt x="22" y="5"/>
                  </a:lnTo>
                  <a:lnTo>
                    <a:pt x="15" y="12"/>
                  </a:lnTo>
                  <a:lnTo>
                    <a:pt x="10" y="22"/>
                  </a:lnTo>
                  <a:lnTo>
                    <a:pt x="5" y="32"/>
                  </a:lnTo>
                  <a:lnTo>
                    <a:pt x="2" y="46"/>
                  </a:lnTo>
                  <a:lnTo>
                    <a:pt x="0" y="61"/>
                  </a:lnTo>
                  <a:lnTo>
                    <a:pt x="0" y="78"/>
                  </a:lnTo>
                  <a:lnTo>
                    <a:pt x="0" y="93"/>
                  </a:lnTo>
                  <a:lnTo>
                    <a:pt x="2" y="107"/>
                  </a:lnTo>
                  <a:lnTo>
                    <a:pt x="5" y="121"/>
                  </a:lnTo>
                  <a:lnTo>
                    <a:pt x="10" y="134"/>
                  </a:lnTo>
                  <a:lnTo>
                    <a:pt x="15" y="142"/>
                  </a:lnTo>
                  <a:lnTo>
                    <a:pt x="22" y="150"/>
                  </a:lnTo>
                  <a:lnTo>
                    <a:pt x="28" y="155"/>
                  </a:lnTo>
                  <a:lnTo>
                    <a:pt x="37" y="158"/>
                  </a:lnTo>
                  <a:close/>
                </a:path>
              </a:pathLst>
            </a:custGeom>
            <a:solidFill>
              <a:srgbClr val="D09C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8" name="Freeform 176"/>
            <p:cNvSpPr>
              <a:spLocks/>
            </p:cNvSpPr>
            <p:nvPr/>
          </p:nvSpPr>
          <p:spPr bwMode="auto">
            <a:xfrm>
              <a:off x="4427" y="1379"/>
              <a:ext cx="38" cy="87"/>
            </a:xfrm>
            <a:custGeom>
              <a:avLst/>
              <a:gdLst>
                <a:gd name="T0" fmla="*/ 35 w 68"/>
                <a:gd name="T1" fmla="*/ 155 h 155"/>
                <a:gd name="T2" fmla="*/ 40 w 68"/>
                <a:gd name="T3" fmla="*/ 152 h 155"/>
                <a:gd name="T4" fmla="*/ 46 w 68"/>
                <a:gd name="T5" fmla="*/ 148 h 155"/>
                <a:gd name="T6" fmla="*/ 51 w 68"/>
                <a:gd name="T7" fmla="*/ 140 h 155"/>
                <a:gd name="T8" fmla="*/ 58 w 68"/>
                <a:gd name="T9" fmla="*/ 132 h 155"/>
                <a:gd name="T10" fmla="*/ 61 w 68"/>
                <a:gd name="T11" fmla="*/ 119 h 155"/>
                <a:gd name="T12" fmla="*/ 64 w 68"/>
                <a:gd name="T13" fmla="*/ 107 h 155"/>
                <a:gd name="T14" fmla="*/ 66 w 68"/>
                <a:gd name="T15" fmla="*/ 93 h 155"/>
                <a:gd name="T16" fmla="*/ 68 w 68"/>
                <a:gd name="T17" fmla="*/ 78 h 155"/>
                <a:gd name="T18" fmla="*/ 66 w 68"/>
                <a:gd name="T19" fmla="*/ 61 h 155"/>
                <a:gd name="T20" fmla="*/ 64 w 68"/>
                <a:gd name="T21" fmla="*/ 46 h 155"/>
                <a:gd name="T22" fmla="*/ 61 w 68"/>
                <a:gd name="T23" fmla="*/ 32 h 155"/>
                <a:gd name="T24" fmla="*/ 58 w 68"/>
                <a:gd name="T25" fmla="*/ 22 h 155"/>
                <a:gd name="T26" fmla="*/ 51 w 68"/>
                <a:gd name="T27" fmla="*/ 12 h 155"/>
                <a:gd name="T28" fmla="*/ 46 w 68"/>
                <a:gd name="T29" fmla="*/ 5 h 155"/>
                <a:gd name="T30" fmla="*/ 40 w 68"/>
                <a:gd name="T31" fmla="*/ 0 h 155"/>
                <a:gd name="T32" fmla="*/ 35 w 68"/>
                <a:gd name="T33" fmla="*/ 0 h 155"/>
                <a:gd name="T34" fmla="*/ 26 w 68"/>
                <a:gd name="T35" fmla="*/ 0 h 155"/>
                <a:gd name="T36" fmla="*/ 20 w 68"/>
                <a:gd name="T37" fmla="*/ 5 h 155"/>
                <a:gd name="T38" fmla="*/ 13 w 68"/>
                <a:gd name="T39" fmla="*/ 12 h 155"/>
                <a:gd name="T40" fmla="*/ 10 w 68"/>
                <a:gd name="T41" fmla="*/ 22 h 155"/>
                <a:gd name="T42" fmla="*/ 5 w 68"/>
                <a:gd name="T43" fmla="*/ 32 h 155"/>
                <a:gd name="T44" fmla="*/ 2 w 68"/>
                <a:gd name="T45" fmla="*/ 46 h 155"/>
                <a:gd name="T46" fmla="*/ 0 w 68"/>
                <a:gd name="T47" fmla="*/ 61 h 155"/>
                <a:gd name="T48" fmla="*/ 0 w 68"/>
                <a:gd name="T49" fmla="*/ 78 h 155"/>
                <a:gd name="T50" fmla="*/ 0 w 68"/>
                <a:gd name="T51" fmla="*/ 93 h 155"/>
                <a:gd name="T52" fmla="*/ 2 w 68"/>
                <a:gd name="T53" fmla="*/ 107 h 155"/>
                <a:gd name="T54" fmla="*/ 5 w 68"/>
                <a:gd name="T55" fmla="*/ 119 h 155"/>
                <a:gd name="T56" fmla="*/ 10 w 68"/>
                <a:gd name="T57" fmla="*/ 132 h 155"/>
                <a:gd name="T58" fmla="*/ 13 w 68"/>
                <a:gd name="T59" fmla="*/ 140 h 155"/>
                <a:gd name="T60" fmla="*/ 20 w 68"/>
                <a:gd name="T61" fmla="*/ 148 h 155"/>
                <a:gd name="T62" fmla="*/ 26 w 68"/>
                <a:gd name="T63" fmla="*/ 152 h 155"/>
                <a:gd name="T64" fmla="*/ 35 w 68"/>
                <a:gd name="T65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" h="155">
                  <a:moveTo>
                    <a:pt x="35" y="155"/>
                  </a:moveTo>
                  <a:lnTo>
                    <a:pt x="40" y="152"/>
                  </a:lnTo>
                  <a:lnTo>
                    <a:pt x="46" y="148"/>
                  </a:lnTo>
                  <a:lnTo>
                    <a:pt x="51" y="140"/>
                  </a:lnTo>
                  <a:lnTo>
                    <a:pt x="58" y="132"/>
                  </a:lnTo>
                  <a:lnTo>
                    <a:pt x="61" y="119"/>
                  </a:lnTo>
                  <a:lnTo>
                    <a:pt x="64" y="107"/>
                  </a:lnTo>
                  <a:lnTo>
                    <a:pt x="66" y="93"/>
                  </a:lnTo>
                  <a:lnTo>
                    <a:pt x="68" y="78"/>
                  </a:lnTo>
                  <a:lnTo>
                    <a:pt x="66" y="61"/>
                  </a:lnTo>
                  <a:lnTo>
                    <a:pt x="64" y="46"/>
                  </a:lnTo>
                  <a:lnTo>
                    <a:pt x="61" y="32"/>
                  </a:lnTo>
                  <a:lnTo>
                    <a:pt x="58" y="22"/>
                  </a:lnTo>
                  <a:lnTo>
                    <a:pt x="51" y="12"/>
                  </a:lnTo>
                  <a:lnTo>
                    <a:pt x="46" y="5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26" y="0"/>
                  </a:lnTo>
                  <a:lnTo>
                    <a:pt x="20" y="5"/>
                  </a:lnTo>
                  <a:lnTo>
                    <a:pt x="13" y="12"/>
                  </a:lnTo>
                  <a:lnTo>
                    <a:pt x="10" y="22"/>
                  </a:lnTo>
                  <a:lnTo>
                    <a:pt x="5" y="32"/>
                  </a:lnTo>
                  <a:lnTo>
                    <a:pt x="2" y="46"/>
                  </a:lnTo>
                  <a:lnTo>
                    <a:pt x="0" y="61"/>
                  </a:lnTo>
                  <a:lnTo>
                    <a:pt x="0" y="78"/>
                  </a:lnTo>
                  <a:lnTo>
                    <a:pt x="0" y="93"/>
                  </a:lnTo>
                  <a:lnTo>
                    <a:pt x="2" y="107"/>
                  </a:lnTo>
                  <a:lnTo>
                    <a:pt x="5" y="119"/>
                  </a:lnTo>
                  <a:lnTo>
                    <a:pt x="10" y="132"/>
                  </a:lnTo>
                  <a:lnTo>
                    <a:pt x="13" y="140"/>
                  </a:lnTo>
                  <a:lnTo>
                    <a:pt x="20" y="148"/>
                  </a:lnTo>
                  <a:lnTo>
                    <a:pt x="26" y="152"/>
                  </a:lnTo>
                  <a:lnTo>
                    <a:pt x="35" y="155"/>
                  </a:lnTo>
                  <a:close/>
                </a:path>
              </a:pathLst>
            </a:custGeom>
            <a:solidFill>
              <a:srgbClr val="D19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9" name="Freeform 177"/>
            <p:cNvSpPr>
              <a:spLocks/>
            </p:cNvSpPr>
            <p:nvPr/>
          </p:nvSpPr>
          <p:spPr bwMode="auto">
            <a:xfrm>
              <a:off x="4427" y="1379"/>
              <a:ext cx="38" cy="86"/>
            </a:xfrm>
            <a:custGeom>
              <a:avLst/>
              <a:gdLst>
                <a:gd name="T0" fmla="*/ 35 w 68"/>
                <a:gd name="T1" fmla="*/ 153 h 153"/>
                <a:gd name="T2" fmla="*/ 40 w 68"/>
                <a:gd name="T3" fmla="*/ 150 h 153"/>
                <a:gd name="T4" fmla="*/ 46 w 68"/>
                <a:gd name="T5" fmla="*/ 147 h 153"/>
                <a:gd name="T6" fmla="*/ 51 w 68"/>
                <a:gd name="T7" fmla="*/ 139 h 153"/>
                <a:gd name="T8" fmla="*/ 58 w 68"/>
                <a:gd name="T9" fmla="*/ 130 h 153"/>
                <a:gd name="T10" fmla="*/ 61 w 68"/>
                <a:gd name="T11" fmla="*/ 117 h 153"/>
                <a:gd name="T12" fmla="*/ 64 w 68"/>
                <a:gd name="T13" fmla="*/ 106 h 153"/>
                <a:gd name="T14" fmla="*/ 66 w 68"/>
                <a:gd name="T15" fmla="*/ 91 h 153"/>
                <a:gd name="T16" fmla="*/ 68 w 68"/>
                <a:gd name="T17" fmla="*/ 76 h 153"/>
                <a:gd name="T18" fmla="*/ 66 w 68"/>
                <a:gd name="T19" fmla="*/ 60 h 153"/>
                <a:gd name="T20" fmla="*/ 64 w 68"/>
                <a:gd name="T21" fmla="*/ 46 h 153"/>
                <a:gd name="T22" fmla="*/ 61 w 68"/>
                <a:gd name="T23" fmla="*/ 32 h 153"/>
                <a:gd name="T24" fmla="*/ 58 w 68"/>
                <a:gd name="T25" fmla="*/ 22 h 153"/>
                <a:gd name="T26" fmla="*/ 51 w 68"/>
                <a:gd name="T27" fmla="*/ 12 h 153"/>
                <a:gd name="T28" fmla="*/ 46 w 68"/>
                <a:gd name="T29" fmla="*/ 5 h 153"/>
                <a:gd name="T30" fmla="*/ 40 w 68"/>
                <a:gd name="T31" fmla="*/ 0 h 153"/>
                <a:gd name="T32" fmla="*/ 35 w 68"/>
                <a:gd name="T33" fmla="*/ 0 h 153"/>
                <a:gd name="T34" fmla="*/ 26 w 68"/>
                <a:gd name="T35" fmla="*/ 0 h 153"/>
                <a:gd name="T36" fmla="*/ 20 w 68"/>
                <a:gd name="T37" fmla="*/ 5 h 153"/>
                <a:gd name="T38" fmla="*/ 15 w 68"/>
                <a:gd name="T39" fmla="*/ 12 h 153"/>
                <a:gd name="T40" fmla="*/ 10 w 68"/>
                <a:gd name="T41" fmla="*/ 22 h 153"/>
                <a:gd name="T42" fmla="*/ 5 w 68"/>
                <a:gd name="T43" fmla="*/ 32 h 153"/>
                <a:gd name="T44" fmla="*/ 2 w 68"/>
                <a:gd name="T45" fmla="*/ 46 h 153"/>
                <a:gd name="T46" fmla="*/ 0 w 68"/>
                <a:gd name="T47" fmla="*/ 60 h 153"/>
                <a:gd name="T48" fmla="*/ 0 w 68"/>
                <a:gd name="T49" fmla="*/ 76 h 153"/>
                <a:gd name="T50" fmla="*/ 0 w 68"/>
                <a:gd name="T51" fmla="*/ 91 h 153"/>
                <a:gd name="T52" fmla="*/ 2 w 68"/>
                <a:gd name="T53" fmla="*/ 106 h 153"/>
                <a:gd name="T54" fmla="*/ 5 w 68"/>
                <a:gd name="T55" fmla="*/ 117 h 153"/>
                <a:gd name="T56" fmla="*/ 10 w 68"/>
                <a:gd name="T57" fmla="*/ 130 h 153"/>
                <a:gd name="T58" fmla="*/ 15 w 68"/>
                <a:gd name="T59" fmla="*/ 139 h 153"/>
                <a:gd name="T60" fmla="*/ 20 w 68"/>
                <a:gd name="T61" fmla="*/ 147 h 153"/>
                <a:gd name="T62" fmla="*/ 26 w 68"/>
                <a:gd name="T63" fmla="*/ 150 h 153"/>
                <a:gd name="T64" fmla="*/ 35 w 68"/>
                <a:gd name="T6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" h="153">
                  <a:moveTo>
                    <a:pt x="35" y="153"/>
                  </a:moveTo>
                  <a:lnTo>
                    <a:pt x="40" y="150"/>
                  </a:lnTo>
                  <a:lnTo>
                    <a:pt x="46" y="147"/>
                  </a:lnTo>
                  <a:lnTo>
                    <a:pt x="51" y="139"/>
                  </a:lnTo>
                  <a:lnTo>
                    <a:pt x="58" y="130"/>
                  </a:lnTo>
                  <a:lnTo>
                    <a:pt x="61" y="117"/>
                  </a:lnTo>
                  <a:lnTo>
                    <a:pt x="64" y="106"/>
                  </a:lnTo>
                  <a:lnTo>
                    <a:pt x="66" y="91"/>
                  </a:lnTo>
                  <a:lnTo>
                    <a:pt x="68" y="76"/>
                  </a:lnTo>
                  <a:lnTo>
                    <a:pt x="66" y="60"/>
                  </a:lnTo>
                  <a:lnTo>
                    <a:pt x="64" y="46"/>
                  </a:lnTo>
                  <a:lnTo>
                    <a:pt x="61" y="32"/>
                  </a:lnTo>
                  <a:lnTo>
                    <a:pt x="58" y="22"/>
                  </a:lnTo>
                  <a:lnTo>
                    <a:pt x="51" y="12"/>
                  </a:lnTo>
                  <a:lnTo>
                    <a:pt x="46" y="5"/>
                  </a:lnTo>
                  <a:lnTo>
                    <a:pt x="40" y="0"/>
                  </a:lnTo>
                  <a:lnTo>
                    <a:pt x="35" y="0"/>
                  </a:lnTo>
                  <a:lnTo>
                    <a:pt x="26" y="0"/>
                  </a:lnTo>
                  <a:lnTo>
                    <a:pt x="20" y="5"/>
                  </a:lnTo>
                  <a:lnTo>
                    <a:pt x="15" y="12"/>
                  </a:lnTo>
                  <a:lnTo>
                    <a:pt x="10" y="22"/>
                  </a:lnTo>
                  <a:lnTo>
                    <a:pt x="5" y="32"/>
                  </a:lnTo>
                  <a:lnTo>
                    <a:pt x="2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91"/>
                  </a:lnTo>
                  <a:lnTo>
                    <a:pt x="2" y="106"/>
                  </a:lnTo>
                  <a:lnTo>
                    <a:pt x="5" y="117"/>
                  </a:lnTo>
                  <a:lnTo>
                    <a:pt x="10" y="130"/>
                  </a:lnTo>
                  <a:lnTo>
                    <a:pt x="15" y="139"/>
                  </a:lnTo>
                  <a:lnTo>
                    <a:pt x="20" y="147"/>
                  </a:lnTo>
                  <a:lnTo>
                    <a:pt x="26" y="150"/>
                  </a:lnTo>
                  <a:lnTo>
                    <a:pt x="35" y="153"/>
                  </a:lnTo>
                  <a:close/>
                </a:path>
              </a:pathLst>
            </a:custGeom>
            <a:solidFill>
              <a:srgbClr val="D3A1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0" name="Freeform 178"/>
            <p:cNvSpPr>
              <a:spLocks/>
            </p:cNvSpPr>
            <p:nvPr/>
          </p:nvSpPr>
          <p:spPr bwMode="auto">
            <a:xfrm>
              <a:off x="4428" y="1379"/>
              <a:ext cx="37" cy="85"/>
            </a:xfrm>
            <a:custGeom>
              <a:avLst/>
              <a:gdLst>
                <a:gd name="T0" fmla="*/ 33 w 66"/>
                <a:gd name="T1" fmla="*/ 152 h 152"/>
                <a:gd name="T2" fmla="*/ 38 w 66"/>
                <a:gd name="T3" fmla="*/ 148 h 152"/>
                <a:gd name="T4" fmla="*/ 44 w 66"/>
                <a:gd name="T5" fmla="*/ 145 h 152"/>
                <a:gd name="T6" fmla="*/ 49 w 66"/>
                <a:gd name="T7" fmla="*/ 137 h 152"/>
                <a:gd name="T8" fmla="*/ 54 w 66"/>
                <a:gd name="T9" fmla="*/ 129 h 152"/>
                <a:gd name="T10" fmla="*/ 57 w 66"/>
                <a:gd name="T11" fmla="*/ 117 h 152"/>
                <a:gd name="T12" fmla="*/ 62 w 66"/>
                <a:gd name="T13" fmla="*/ 104 h 152"/>
                <a:gd name="T14" fmla="*/ 64 w 66"/>
                <a:gd name="T15" fmla="*/ 89 h 152"/>
                <a:gd name="T16" fmla="*/ 66 w 66"/>
                <a:gd name="T17" fmla="*/ 76 h 152"/>
                <a:gd name="T18" fmla="*/ 64 w 66"/>
                <a:gd name="T19" fmla="*/ 60 h 152"/>
                <a:gd name="T20" fmla="*/ 62 w 66"/>
                <a:gd name="T21" fmla="*/ 46 h 152"/>
                <a:gd name="T22" fmla="*/ 57 w 66"/>
                <a:gd name="T23" fmla="*/ 32 h 152"/>
                <a:gd name="T24" fmla="*/ 54 w 66"/>
                <a:gd name="T25" fmla="*/ 22 h 152"/>
                <a:gd name="T26" fmla="*/ 49 w 66"/>
                <a:gd name="T27" fmla="*/ 12 h 152"/>
                <a:gd name="T28" fmla="*/ 44 w 66"/>
                <a:gd name="T29" fmla="*/ 5 h 152"/>
                <a:gd name="T30" fmla="*/ 38 w 66"/>
                <a:gd name="T31" fmla="*/ 0 h 152"/>
                <a:gd name="T32" fmla="*/ 33 w 66"/>
                <a:gd name="T33" fmla="*/ 0 h 152"/>
                <a:gd name="T34" fmla="*/ 24 w 66"/>
                <a:gd name="T35" fmla="*/ 0 h 152"/>
                <a:gd name="T36" fmla="*/ 18 w 66"/>
                <a:gd name="T37" fmla="*/ 5 h 152"/>
                <a:gd name="T38" fmla="*/ 13 w 66"/>
                <a:gd name="T39" fmla="*/ 12 h 152"/>
                <a:gd name="T40" fmla="*/ 8 w 66"/>
                <a:gd name="T41" fmla="*/ 22 h 152"/>
                <a:gd name="T42" fmla="*/ 3 w 66"/>
                <a:gd name="T43" fmla="*/ 32 h 152"/>
                <a:gd name="T44" fmla="*/ 1 w 66"/>
                <a:gd name="T45" fmla="*/ 46 h 152"/>
                <a:gd name="T46" fmla="*/ 0 w 66"/>
                <a:gd name="T47" fmla="*/ 60 h 152"/>
                <a:gd name="T48" fmla="*/ 0 w 66"/>
                <a:gd name="T49" fmla="*/ 76 h 152"/>
                <a:gd name="T50" fmla="*/ 0 w 66"/>
                <a:gd name="T51" fmla="*/ 89 h 152"/>
                <a:gd name="T52" fmla="*/ 1 w 66"/>
                <a:gd name="T53" fmla="*/ 104 h 152"/>
                <a:gd name="T54" fmla="*/ 3 w 66"/>
                <a:gd name="T55" fmla="*/ 117 h 152"/>
                <a:gd name="T56" fmla="*/ 8 w 66"/>
                <a:gd name="T57" fmla="*/ 129 h 152"/>
                <a:gd name="T58" fmla="*/ 13 w 66"/>
                <a:gd name="T59" fmla="*/ 137 h 152"/>
                <a:gd name="T60" fmla="*/ 18 w 66"/>
                <a:gd name="T61" fmla="*/ 145 h 152"/>
                <a:gd name="T62" fmla="*/ 24 w 66"/>
                <a:gd name="T63" fmla="*/ 148 h 152"/>
                <a:gd name="T64" fmla="*/ 33 w 66"/>
                <a:gd name="T65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152">
                  <a:moveTo>
                    <a:pt x="33" y="152"/>
                  </a:moveTo>
                  <a:lnTo>
                    <a:pt x="38" y="148"/>
                  </a:lnTo>
                  <a:lnTo>
                    <a:pt x="44" y="145"/>
                  </a:lnTo>
                  <a:lnTo>
                    <a:pt x="49" y="137"/>
                  </a:lnTo>
                  <a:lnTo>
                    <a:pt x="54" y="129"/>
                  </a:lnTo>
                  <a:lnTo>
                    <a:pt x="57" y="117"/>
                  </a:lnTo>
                  <a:lnTo>
                    <a:pt x="62" y="104"/>
                  </a:lnTo>
                  <a:lnTo>
                    <a:pt x="64" y="89"/>
                  </a:lnTo>
                  <a:lnTo>
                    <a:pt x="66" y="76"/>
                  </a:lnTo>
                  <a:lnTo>
                    <a:pt x="64" y="60"/>
                  </a:lnTo>
                  <a:lnTo>
                    <a:pt x="62" y="46"/>
                  </a:lnTo>
                  <a:lnTo>
                    <a:pt x="57" y="32"/>
                  </a:lnTo>
                  <a:lnTo>
                    <a:pt x="54" y="22"/>
                  </a:lnTo>
                  <a:lnTo>
                    <a:pt x="49" y="12"/>
                  </a:lnTo>
                  <a:lnTo>
                    <a:pt x="44" y="5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8" y="5"/>
                  </a:lnTo>
                  <a:lnTo>
                    <a:pt x="13" y="12"/>
                  </a:lnTo>
                  <a:lnTo>
                    <a:pt x="8" y="22"/>
                  </a:lnTo>
                  <a:lnTo>
                    <a:pt x="3" y="32"/>
                  </a:lnTo>
                  <a:lnTo>
                    <a:pt x="1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89"/>
                  </a:lnTo>
                  <a:lnTo>
                    <a:pt x="1" y="104"/>
                  </a:lnTo>
                  <a:lnTo>
                    <a:pt x="3" y="117"/>
                  </a:lnTo>
                  <a:lnTo>
                    <a:pt x="8" y="129"/>
                  </a:lnTo>
                  <a:lnTo>
                    <a:pt x="13" y="137"/>
                  </a:lnTo>
                  <a:lnTo>
                    <a:pt x="18" y="145"/>
                  </a:lnTo>
                  <a:lnTo>
                    <a:pt x="24" y="148"/>
                  </a:lnTo>
                  <a:lnTo>
                    <a:pt x="33" y="152"/>
                  </a:lnTo>
                  <a:close/>
                </a:path>
              </a:pathLst>
            </a:custGeom>
            <a:solidFill>
              <a:srgbClr val="D4A3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1" name="Freeform 179"/>
            <p:cNvSpPr>
              <a:spLocks/>
            </p:cNvSpPr>
            <p:nvPr/>
          </p:nvSpPr>
          <p:spPr bwMode="auto">
            <a:xfrm>
              <a:off x="4428" y="1379"/>
              <a:ext cx="36" cy="83"/>
            </a:xfrm>
            <a:custGeom>
              <a:avLst/>
              <a:gdLst>
                <a:gd name="T0" fmla="*/ 33 w 64"/>
                <a:gd name="T1" fmla="*/ 148 h 148"/>
                <a:gd name="T2" fmla="*/ 38 w 64"/>
                <a:gd name="T3" fmla="*/ 145 h 148"/>
                <a:gd name="T4" fmla="*/ 43 w 64"/>
                <a:gd name="T5" fmla="*/ 142 h 148"/>
                <a:gd name="T6" fmla="*/ 47 w 64"/>
                <a:gd name="T7" fmla="*/ 134 h 148"/>
                <a:gd name="T8" fmla="*/ 54 w 64"/>
                <a:gd name="T9" fmla="*/ 125 h 148"/>
                <a:gd name="T10" fmla="*/ 57 w 64"/>
                <a:gd name="T11" fmla="*/ 114 h 148"/>
                <a:gd name="T12" fmla="*/ 61 w 64"/>
                <a:gd name="T13" fmla="*/ 102 h 148"/>
                <a:gd name="T14" fmla="*/ 62 w 64"/>
                <a:gd name="T15" fmla="*/ 88 h 148"/>
                <a:gd name="T16" fmla="*/ 64 w 64"/>
                <a:gd name="T17" fmla="*/ 74 h 148"/>
                <a:gd name="T18" fmla="*/ 62 w 64"/>
                <a:gd name="T19" fmla="*/ 60 h 148"/>
                <a:gd name="T20" fmla="*/ 61 w 64"/>
                <a:gd name="T21" fmla="*/ 45 h 148"/>
                <a:gd name="T22" fmla="*/ 57 w 64"/>
                <a:gd name="T23" fmla="*/ 32 h 148"/>
                <a:gd name="T24" fmla="*/ 54 w 64"/>
                <a:gd name="T25" fmla="*/ 22 h 148"/>
                <a:gd name="T26" fmla="*/ 47 w 64"/>
                <a:gd name="T27" fmla="*/ 12 h 148"/>
                <a:gd name="T28" fmla="*/ 43 w 64"/>
                <a:gd name="T29" fmla="*/ 5 h 148"/>
                <a:gd name="T30" fmla="*/ 38 w 64"/>
                <a:gd name="T31" fmla="*/ 0 h 148"/>
                <a:gd name="T32" fmla="*/ 33 w 64"/>
                <a:gd name="T33" fmla="*/ 0 h 148"/>
                <a:gd name="T34" fmla="*/ 24 w 64"/>
                <a:gd name="T35" fmla="*/ 0 h 148"/>
                <a:gd name="T36" fmla="*/ 18 w 64"/>
                <a:gd name="T37" fmla="*/ 5 h 148"/>
                <a:gd name="T38" fmla="*/ 13 w 64"/>
                <a:gd name="T39" fmla="*/ 12 h 148"/>
                <a:gd name="T40" fmla="*/ 8 w 64"/>
                <a:gd name="T41" fmla="*/ 22 h 148"/>
                <a:gd name="T42" fmla="*/ 3 w 64"/>
                <a:gd name="T43" fmla="*/ 32 h 148"/>
                <a:gd name="T44" fmla="*/ 1 w 64"/>
                <a:gd name="T45" fmla="*/ 45 h 148"/>
                <a:gd name="T46" fmla="*/ 0 w 64"/>
                <a:gd name="T47" fmla="*/ 60 h 148"/>
                <a:gd name="T48" fmla="*/ 0 w 64"/>
                <a:gd name="T49" fmla="*/ 74 h 148"/>
                <a:gd name="T50" fmla="*/ 0 w 64"/>
                <a:gd name="T51" fmla="*/ 88 h 148"/>
                <a:gd name="T52" fmla="*/ 1 w 64"/>
                <a:gd name="T53" fmla="*/ 102 h 148"/>
                <a:gd name="T54" fmla="*/ 3 w 64"/>
                <a:gd name="T55" fmla="*/ 114 h 148"/>
                <a:gd name="T56" fmla="*/ 8 w 64"/>
                <a:gd name="T57" fmla="*/ 125 h 148"/>
                <a:gd name="T58" fmla="*/ 13 w 64"/>
                <a:gd name="T59" fmla="*/ 134 h 148"/>
                <a:gd name="T60" fmla="*/ 18 w 64"/>
                <a:gd name="T61" fmla="*/ 142 h 148"/>
                <a:gd name="T62" fmla="*/ 24 w 64"/>
                <a:gd name="T63" fmla="*/ 145 h 148"/>
                <a:gd name="T64" fmla="*/ 33 w 64"/>
                <a:gd name="T6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" h="148">
                  <a:moveTo>
                    <a:pt x="33" y="148"/>
                  </a:moveTo>
                  <a:lnTo>
                    <a:pt x="38" y="145"/>
                  </a:lnTo>
                  <a:lnTo>
                    <a:pt x="43" y="142"/>
                  </a:lnTo>
                  <a:lnTo>
                    <a:pt x="47" y="134"/>
                  </a:lnTo>
                  <a:lnTo>
                    <a:pt x="54" y="125"/>
                  </a:lnTo>
                  <a:lnTo>
                    <a:pt x="57" y="114"/>
                  </a:lnTo>
                  <a:lnTo>
                    <a:pt x="61" y="102"/>
                  </a:lnTo>
                  <a:lnTo>
                    <a:pt x="62" y="88"/>
                  </a:lnTo>
                  <a:lnTo>
                    <a:pt x="64" y="74"/>
                  </a:lnTo>
                  <a:lnTo>
                    <a:pt x="62" y="60"/>
                  </a:lnTo>
                  <a:lnTo>
                    <a:pt x="61" y="45"/>
                  </a:lnTo>
                  <a:lnTo>
                    <a:pt x="57" y="32"/>
                  </a:lnTo>
                  <a:lnTo>
                    <a:pt x="54" y="22"/>
                  </a:lnTo>
                  <a:lnTo>
                    <a:pt x="47" y="12"/>
                  </a:lnTo>
                  <a:lnTo>
                    <a:pt x="43" y="5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8" y="5"/>
                  </a:lnTo>
                  <a:lnTo>
                    <a:pt x="13" y="12"/>
                  </a:lnTo>
                  <a:lnTo>
                    <a:pt x="8" y="22"/>
                  </a:lnTo>
                  <a:lnTo>
                    <a:pt x="3" y="32"/>
                  </a:lnTo>
                  <a:lnTo>
                    <a:pt x="1" y="45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1" y="102"/>
                  </a:lnTo>
                  <a:lnTo>
                    <a:pt x="3" y="114"/>
                  </a:lnTo>
                  <a:lnTo>
                    <a:pt x="8" y="125"/>
                  </a:lnTo>
                  <a:lnTo>
                    <a:pt x="13" y="134"/>
                  </a:lnTo>
                  <a:lnTo>
                    <a:pt x="18" y="142"/>
                  </a:lnTo>
                  <a:lnTo>
                    <a:pt x="24" y="145"/>
                  </a:lnTo>
                  <a:lnTo>
                    <a:pt x="33" y="148"/>
                  </a:lnTo>
                  <a:close/>
                </a:path>
              </a:pathLst>
            </a:custGeom>
            <a:solidFill>
              <a:srgbClr val="D5A5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2" name="Freeform 180"/>
            <p:cNvSpPr>
              <a:spLocks/>
            </p:cNvSpPr>
            <p:nvPr/>
          </p:nvSpPr>
          <p:spPr bwMode="auto">
            <a:xfrm>
              <a:off x="4428" y="1379"/>
              <a:ext cx="36" cy="82"/>
            </a:xfrm>
            <a:custGeom>
              <a:avLst/>
              <a:gdLst>
                <a:gd name="T0" fmla="*/ 33 w 64"/>
                <a:gd name="T1" fmla="*/ 147 h 147"/>
                <a:gd name="T2" fmla="*/ 38 w 64"/>
                <a:gd name="T3" fmla="*/ 144 h 147"/>
                <a:gd name="T4" fmla="*/ 43 w 64"/>
                <a:gd name="T5" fmla="*/ 140 h 147"/>
                <a:gd name="T6" fmla="*/ 47 w 64"/>
                <a:gd name="T7" fmla="*/ 134 h 147"/>
                <a:gd name="T8" fmla="*/ 54 w 64"/>
                <a:gd name="T9" fmla="*/ 125 h 147"/>
                <a:gd name="T10" fmla="*/ 57 w 64"/>
                <a:gd name="T11" fmla="*/ 114 h 147"/>
                <a:gd name="T12" fmla="*/ 61 w 64"/>
                <a:gd name="T13" fmla="*/ 102 h 147"/>
                <a:gd name="T14" fmla="*/ 62 w 64"/>
                <a:gd name="T15" fmla="*/ 88 h 147"/>
                <a:gd name="T16" fmla="*/ 64 w 64"/>
                <a:gd name="T17" fmla="*/ 74 h 147"/>
                <a:gd name="T18" fmla="*/ 62 w 64"/>
                <a:gd name="T19" fmla="*/ 60 h 147"/>
                <a:gd name="T20" fmla="*/ 61 w 64"/>
                <a:gd name="T21" fmla="*/ 45 h 147"/>
                <a:gd name="T22" fmla="*/ 57 w 64"/>
                <a:gd name="T23" fmla="*/ 32 h 147"/>
                <a:gd name="T24" fmla="*/ 54 w 64"/>
                <a:gd name="T25" fmla="*/ 22 h 147"/>
                <a:gd name="T26" fmla="*/ 47 w 64"/>
                <a:gd name="T27" fmla="*/ 12 h 147"/>
                <a:gd name="T28" fmla="*/ 43 w 64"/>
                <a:gd name="T29" fmla="*/ 5 h 147"/>
                <a:gd name="T30" fmla="*/ 38 w 64"/>
                <a:gd name="T31" fmla="*/ 0 h 147"/>
                <a:gd name="T32" fmla="*/ 33 w 64"/>
                <a:gd name="T33" fmla="*/ 0 h 147"/>
                <a:gd name="T34" fmla="*/ 24 w 64"/>
                <a:gd name="T35" fmla="*/ 0 h 147"/>
                <a:gd name="T36" fmla="*/ 18 w 64"/>
                <a:gd name="T37" fmla="*/ 5 h 147"/>
                <a:gd name="T38" fmla="*/ 13 w 64"/>
                <a:gd name="T39" fmla="*/ 12 h 147"/>
                <a:gd name="T40" fmla="*/ 8 w 64"/>
                <a:gd name="T41" fmla="*/ 22 h 147"/>
                <a:gd name="T42" fmla="*/ 3 w 64"/>
                <a:gd name="T43" fmla="*/ 32 h 147"/>
                <a:gd name="T44" fmla="*/ 1 w 64"/>
                <a:gd name="T45" fmla="*/ 45 h 147"/>
                <a:gd name="T46" fmla="*/ 0 w 64"/>
                <a:gd name="T47" fmla="*/ 60 h 147"/>
                <a:gd name="T48" fmla="*/ 0 w 64"/>
                <a:gd name="T49" fmla="*/ 74 h 147"/>
                <a:gd name="T50" fmla="*/ 0 w 64"/>
                <a:gd name="T51" fmla="*/ 88 h 147"/>
                <a:gd name="T52" fmla="*/ 1 w 64"/>
                <a:gd name="T53" fmla="*/ 102 h 147"/>
                <a:gd name="T54" fmla="*/ 3 w 64"/>
                <a:gd name="T55" fmla="*/ 114 h 147"/>
                <a:gd name="T56" fmla="*/ 8 w 64"/>
                <a:gd name="T57" fmla="*/ 125 h 147"/>
                <a:gd name="T58" fmla="*/ 13 w 64"/>
                <a:gd name="T59" fmla="*/ 134 h 147"/>
                <a:gd name="T60" fmla="*/ 18 w 64"/>
                <a:gd name="T61" fmla="*/ 140 h 147"/>
                <a:gd name="T62" fmla="*/ 24 w 64"/>
                <a:gd name="T63" fmla="*/ 144 h 147"/>
                <a:gd name="T64" fmla="*/ 33 w 64"/>
                <a:gd name="T65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" h="147">
                  <a:moveTo>
                    <a:pt x="33" y="147"/>
                  </a:moveTo>
                  <a:lnTo>
                    <a:pt x="38" y="144"/>
                  </a:lnTo>
                  <a:lnTo>
                    <a:pt x="43" y="140"/>
                  </a:lnTo>
                  <a:lnTo>
                    <a:pt x="47" y="134"/>
                  </a:lnTo>
                  <a:lnTo>
                    <a:pt x="54" y="125"/>
                  </a:lnTo>
                  <a:lnTo>
                    <a:pt x="57" y="114"/>
                  </a:lnTo>
                  <a:lnTo>
                    <a:pt x="61" y="102"/>
                  </a:lnTo>
                  <a:lnTo>
                    <a:pt x="62" y="88"/>
                  </a:lnTo>
                  <a:lnTo>
                    <a:pt x="64" y="74"/>
                  </a:lnTo>
                  <a:lnTo>
                    <a:pt x="62" y="60"/>
                  </a:lnTo>
                  <a:lnTo>
                    <a:pt x="61" y="45"/>
                  </a:lnTo>
                  <a:lnTo>
                    <a:pt x="57" y="32"/>
                  </a:lnTo>
                  <a:lnTo>
                    <a:pt x="54" y="22"/>
                  </a:lnTo>
                  <a:lnTo>
                    <a:pt x="47" y="12"/>
                  </a:lnTo>
                  <a:lnTo>
                    <a:pt x="43" y="5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24" y="0"/>
                  </a:lnTo>
                  <a:lnTo>
                    <a:pt x="18" y="5"/>
                  </a:lnTo>
                  <a:lnTo>
                    <a:pt x="13" y="12"/>
                  </a:lnTo>
                  <a:lnTo>
                    <a:pt x="8" y="22"/>
                  </a:lnTo>
                  <a:lnTo>
                    <a:pt x="3" y="32"/>
                  </a:lnTo>
                  <a:lnTo>
                    <a:pt x="1" y="45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1" y="102"/>
                  </a:lnTo>
                  <a:lnTo>
                    <a:pt x="3" y="114"/>
                  </a:lnTo>
                  <a:lnTo>
                    <a:pt x="8" y="125"/>
                  </a:lnTo>
                  <a:lnTo>
                    <a:pt x="13" y="134"/>
                  </a:lnTo>
                  <a:lnTo>
                    <a:pt x="18" y="140"/>
                  </a:lnTo>
                  <a:lnTo>
                    <a:pt x="24" y="144"/>
                  </a:lnTo>
                  <a:lnTo>
                    <a:pt x="33" y="147"/>
                  </a:lnTo>
                  <a:close/>
                </a:path>
              </a:pathLst>
            </a:custGeom>
            <a:solidFill>
              <a:srgbClr val="D6A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3" name="Freeform 181"/>
            <p:cNvSpPr>
              <a:spLocks/>
            </p:cNvSpPr>
            <p:nvPr/>
          </p:nvSpPr>
          <p:spPr bwMode="auto">
            <a:xfrm>
              <a:off x="4429" y="1381"/>
              <a:ext cx="34" cy="80"/>
            </a:xfrm>
            <a:custGeom>
              <a:avLst/>
              <a:gdLst>
                <a:gd name="T0" fmla="*/ 32 w 61"/>
                <a:gd name="T1" fmla="*/ 143 h 143"/>
                <a:gd name="T2" fmla="*/ 37 w 61"/>
                <a:gd name="T3" fmla="*/ 140 h 143"/>
                <a:gd name="T4" fmla="*/ 42 w 61"/>
                <a:gd name="T5" fmla="*/ 137 h 143"/>
                <a:gd name="T6" fmla="*/ 46 w 61"/>
                <a:gd name="T7" fmla="*/ 130 h 143"/>
                <a:gd name="T8" fmla="*/ 51 w 61"/>
                <a:gd name="T9" fmla="*/ 122 h 143"/>
                <a:gd name="T10" fmla="*/ 55 w 61"/>
                <a:gd name="T11" fmla="*/ 110 h 143"/>
                <a:gd name="T12" fmla="*/ 58 w 61"/>
                <a:gd name="T13" fmla="*/ 99 h 143"/>
                <a:gd name="T14" fmla="*/ 60 w 61"/>
                <a:gd name="T15" fmla="*/ 84 h 143"/>
                <a:gd name="T16" fmla="*/ 61 w 61"/>
                <a:gd name="T17" fmla="*/ 71 h 143"/>
                <a:gd name="T18" fmla="*/ 60 w 61"/>
                <a:gd name="T19" fmla="*/ 56 h 143"/>
                <a:gd name="T20" fmla="*/ 58 w 61"/>
                <a:gd name="T21" fmla="*/ 43 h 143"/>
                <a:gd name="T22" fmla="*/ 55 w 61"/>
                <a:gd name="T23" fmla="*/ 30 h 143"/>
                <a:gd name="T24" fmla="*/ 51 w 61"/>
                <a:gd name="T25" fmla="*/ 20 h 143"/>
                <a:gd name="T26" fmla="*/ 42 w 61"/>
                <a:gd name="T27" fmla="*/ 5 h 143"/>
                <a:gd name="T28" fmla="*/ 32 w 61"/>
                <a:gd name="T29" fmla="*/ 0 h 143"/>
                <a:gd name="T30" fmla="*/ 17 w 61"/>
                <a:gd name="T31" fmla="*/ 5 h 143"/>
                <a:gd name="T32" fmla="*/ 9 w 61"/>
                <a:gd name="T33" fmla="*/ 20 h 143"/>
                <a:gd name="T34" fmla="*/ 4 w 61"/>
                <a:gd name="T35" fmla="*/ 30 h 143"/>
                <a:gd name="T36" fmla="*/ 2 w 61"/>
                <a:gd name="T37" fmla="*/ 43 h 143"/>
                <a:gd name="T38" fmla="*/ 0 w 61"/>
                <a:gd name="T39" fmla="*/ 56 h 143"/>
                <a:gd name="T40" fmla="*/ 0 w 61"/>
                <a:gd name="T41" fmla="*/ 71 h 143"/>
                <a:gd name="T42" fmla="*/ 0 w 61"/>
                <a:gd name="T43" fmla="*/ 84 h 143"/>
                <a:gd name="T44" fmla="*/ 2 w 61"/>
                <a:gd name="T45" fmla="*/ 99 h 143"/>
                <a:gd name="T46" fmla="*/ 4 w 61"/>
                <a:gd name="T47" fmla="*/ 110 h 143"/>
                <a:gd name="T48" fmla="*/ 9 w 61"/>
                <a:gd name="T49" fmla="*/ 122 h 143"/>
                <a:gd name="T50" fmla="*/ 12 w 61"/>
                <a:gd name="T51" fmla="*/ 130 h 143"/>
                <a:gd name="T52" fmla="*/ 17 w 61"/>
                <a:gd name="T53" fmla="*/ 137 h 143"/>
                <a:gd name="T54" fmla="*/ 23 w 61"/>
                <a:gd name="T55" fmla="*/ 140 h 143"/>
                <a:gd name="T56" fmla="*/ 32 w 61"/>
                <a:gd name="T5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143">
                  <a:moveTo>
                    <a:pt x="32" y="143"/>
                  </a:moveTo>
                  <a:lnTo>
                    <a:pt x="37" y="140"/>
                  </a:lnTo>
                  <a:lnTo>
                    <a:pt x="42" y="137"/>
                  </a:lnTo>
                  <a:lnTo>
                    <a:pt x="46" y="130"/>
                  </a:lnTo>
                  <a:lnTo>
                    <a:pt x="51" y="122"/>
                  </a:lnTo>
                  <a:lnTo>
                    <a:pt x="55" y="110"/>
                  </a:lnTo>
                  <a:lnTo>
                    <a:pt x="58" y="99"/>
                  </a:lnTo>
                  <a:lnTo>
                    <a:pt x="60" y="84"/>
                  </a:lnTo>
                  <a:lnTo>
                    <a:pt x="61" y="71"/>
                  </a:lnTo>
                  <a:lnTo>
                    <a:pt x="60" y="56"/>
                  </a:lnTo>
                  <a:lnTo>
                    <a:pt x="58" y="43"/>
                  </a:lnTo>
                  <a:lnTo>
                    <a:pt x="55" y="30"/>
                  </a:lnTo>
                  <a:lnTo>
                    <a:pt x="51" y="20"/>
                  </a:lnTo>
                  <a:lnTo>
                    <a:pt x="42" y="5"/>
                  </a:lnTo>
                  <a:lnTo>
                    <a:pt x="32" y="0"/>
                  </a:lnTo>
                  <a:lnTo>
                    <a:pt x="17" y="5"/>
                  </a:lnTo>
                  <a:lnTo>
                    <a:pt x="9" y="20"/>
                  </a:lnTo>
                  <a:lnTo>
                    <a:pt x="4" y="30"/>
                  </a:lnTo>
                  <a:lnTo>
                    <a:pt x="2" y="43"/>
                  </a:lnTo>
                  <a:lnTo>
                    <a:pt x="0" y="56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2" y="99"/>
                  </a:lnTo>
                  <a:lnTo>
                    <a:pt x="4" y="110"/>
                  </a:lnTo>
                  <a:lnTo>
                    <a:pt x="9" y="122"/>
                  </a:lnTo>
                  <a:lnTo>
                    <a:pt x="12" y="130"/>
                  </a:lnTo>
                  <a:lnTo>
                    <a:pt x="17" y="137"/>
                  </a:lnTo>
                  <a:lnTo>
                    <a:pt x="23" y="140"/>
                  </a:lnTo>
                  <a:lnTo>
                    <a:pt x="32" y="143"/>
                  </a:lnTo>
                  <a:close/>
                </a:path>
              </a:pathLst>
            </a:custGeom>
            <a:solidFill>
              <a:srgbClr val="D7A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4" name="Freeform 182"/>
            <p:cNvSpPr>
              <a:spLocks/>
            </p:cNvSpPr>
            <p:nvPr/>
          </p:nvSpPr>
          <p:spPr bwMode="auto">
            <a:xfrm>
              <a:off x="4429" y="1381"/>
              <a:ext cx="34" cy="78"/>
            </a:xfrm>
            <a:custGeom>
              <a:avLst/>
              <a:gdLst>
                <a:gd name="T0" fmla="*/ 32 w 61"/>
                <a:gd name="T1" fmla="*/ 140 h 140"/>
                <a:gd name="T2" fmla="*/ 37 w 61"/>
                <a:gd name="T3" fmla="*/ 137 h 140"/>
                <a:gd name="T4" fmla="*/ 42 w 61"/>
                <a:gd name="T5" fmla="*/ 133 h 140"/>
                <a:gd name="T6" fmla="*/ 46 w 61"/>
                <a:gd name="T7" fmla="*/ 127 h 140"/>
                <a:gd name="T8" fmla="*/ 51 w 61"/>
                <a:gd name="T9" fmla="*/ 119 h 140"/>
                <a:gd name="T10" fmla="*/ 55 w 61"/>
                <a:gd name="T11" fmla="*/ 107 h 140"/>
                <a:gd name="T12" fmla="*/ 58 w 61"/>
                <a:gd name="T13" fmla="*/ 97 h 140"/>
                <a:gd name="T14" fmla="*/ 60 w 61"/>
                <a:gd name="T15" fmla="*/ 84 h 140"/>
                <a:gd name="T16" fmla="*/ 61 w 61"/>
                <a:gd name="T17" fmla="*/ 71 h 140"/>
                <a:gd name="T18" fmla="*/ 60 w 61"/>
                <a:gd name="T19" fmla="*/ 56 h 140"/>
                <a:gd name="T20" fmla="*/ 58 w 61"/>
                <a:gd name="T21" fmla="*/ 43 h 140"/>
                <a:gd name="T22" fmla="*/ 55 w 61"/>
                <a:gd name="T23" fmla="*/ 30 h 140"/>
                <a:gd name="T24" fmla="*/ 51 w 61"/>
                <a:gd name="T25" fmla="*/ 20 h 140"/>
                <a:gd name="T26" fmla="*/ 42 w 61"/>
                <a:gd name="T27" fmla="*/ 5 h 140"/>
                <a:gd name="T28" fmla="*/ 32 w 61"/>
                <a:gd name="T29" fmla="*/ 0 h 140"/>
                <a:gd name="T30" fmla="*/ 18 w 61"/>
                <a:gd name="T31" fmla="*/ 5 h 140"/>
                <a:gd name="T32" fmla="*/ 9 w 61"/>
                <a:gd name="T33" fmla="*/ 20 h 140"/>
                <a:gd name="T34" fmla="*/ 4 w 61"/>
                <a:gd name="T35" fmla="*/ 30 h 140"/>
                <a:gd name="T36" fmla="*/ 2 w 61"/>
                <a:gd name="T37" fmla="*/ 43 h 140"/>
                <a:gd name="T38" fmla="*/ 0 w 61"/>
                <a:gd name="T39" fmla="*/ 56 h 140"/>
                <a:gd name="T40" fmla="*/ 0 w 61"/>
                <a:gd name="T41" fmla="*/ 71 h 140"/>
                <a:gd name="T42" fmla="*/ 0 w 61"/>
                <a:gd name="T43" fmla="*/ 84 h 140"/>
                <a:gd name="T44" fmla="*/ 2 w 61"/>
                <a:gd name="T45" fmla="*/ 97 h 140"/>
                <a:gd name="T46" fmla="*/ 4 w 61"/>
                <a:gd name="T47" fmla="*/ 107 h 140"/>
                <a:gd name="T48" fmla="*/ 9 w 61"/>
                <a:gd name="T49" fmla="*/ 119 h 140"/>
                <a:gd name="T50" fmla="*/ 14 w 61"/>
                <a:gd name="T51" fmla="*/ 127 h 140"/>
                <a:gd name="T52" fmla="*/ 18 w 61"/>
                <a:gd name="T53" fmla="*/ 133 h 140"/>
                <a:gd name="T54" fmla="*/ 25 w 61"/>
                <a:gd name="T55" fmla="*/ 137 h 140"/>
                <a:gd name="T56" fmla="*/ 32 w 61"/>
                <a:gd name="T57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140">
                  <a:moveTo>
                    <a:pt x="32" y="140"/>
                  </a:moveTo>
                  <a:lnTo>
                    <a:pt x="37" y="137"/>
                  </a:lnTo>
                  <a:lnTo>
                    <a:pt x="42" y="133"/>
                  </a:lnTo>
                  <a:lnTo>
                    <a:pt x="46" y="127"/>
                  </a:lnTo>
                  <a:lnTo>
                    <a:pt x="51" y="119"/>
                  </a:lnTo>
                  <a:lnTo>
                    <a:pt x="55" y="107"/>
                  </a:lnTo>
                  <a:lnTo>
                    <a:pt x="58" y="97"/>
                  </a:lnTo>
                  <a:lnTo>
                    <a:pt x="60" y="84"/>
                  </a:lnTo>
                  <a:lnTo>
                    <a:pt x="61" y="71"/>
                  </a:lnTo>
                  <a:lnTo>
                    <a:pt x="60" y="56"/>
                  </a:lnTo>
                  <a:lnTo>
                    <a:pt x="58" y="43"/>
                  </a:lnTo>
                  <a:lnTo>
                    <a:pt x="55" y="30"/>
                  </a:lnTo>
                  <a:lnTo>
                    <a:pt x="51" y="20"/>
                  </a:lnTo>
                  <a:lnTo>
                    <a:pt x="42" y="5"/>
                  </a:lnTo>
                  <a:lnTo>
                    <a:pt x="32" y="0"/>
                  </a:lnTo>
                  <a:lnTo>
                    <a:pt x="18" y="5"/>
                  </a:lnTo>
                  <a:lnTo>
                    <a:pt x="9" y="20"/>
                  </a:lnTo>
                  <a:lnTo>
                    <a:pt x="4" y="30"/>
                  </a:lnTo>
                  <a:lnTo>
                    <a:pt x="2" y="43"/>
                  </a:lnTo>
                  <a:lnTo>
                    <a:pt x="0" y="56"/>
                  </a:lnTo>
                  <a:lnTo>
                    <a:pt x="0" y="71"/>
                  </a:lnTo>
                  <a:lnTo>
                    <a:pt x="0" y="84"/>
                  </a:lnTo>
                  <a:lnTo>
                    <a:pt x="2" y="97"/>
                  </a:lnTo>
                  <a:lnTo>
                    <a:pt x="4" y="107"/>
                  </a:lnTo>
                  <a:lnTo>
                    <a:pt x="9" y="119"/>
                  </a:lnTo>
                  <a:lnTo>
                    <a:pt x="14" y="127"/>
                  </a:lnTo>
                  <a:lnTo>
                    <a:pt x="18" y="133"/>
                  </a:lnTo>
                  <a:lnTo>
                    <a:pt x="25" y="137"/>
                  </a:lnTo>
                  <a:lnTo>
                    <a:pt x="32" y="140"/>
                  </a:lnTo>
                  <a:close/>
                </a:path>
              </a:pathLst>
            </a:custGeom>
            <a:solidFill>
              <a:srgbClr val="D8AC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5" name="Freeform 183"/>
            <p:cNvSpPr>
              <a:spLocks/>
            </p:cNvSpPr>
            <p:nvPr/>
          </p:nvSpPr>
          <p:spPr bwMode="auto">
            <a:xfrm>
              <a:off x="4430" y="1381"/>
              <a:ext cx="33" cy="77"/>
            </a:xfrm>
            <a:custGeom>
              <a:avLst/>
              <a:gdLst>
                <a:gd name="T0" fmla="*/ 30 w 59"/>
                <a:gd name="T1" fmla="*/ 138 h 138"/>
                <a:gd name="T2" fmla="*/ 40 w 59"/>
                <a:gd name="T3" fmla="*/ 132 h 138"/>
                <a:gd name="T4" fmla="*/ 49 w 59"/>
                <a:gd name="T5" fmla="*/ 119 h 138"/>
                <a:gd name="T6" fmla="*/ 53 w 59"/>
                <a:gd name="T7" fmla="*/ 107 h 138"/>
                <a:gd name="T8" fmla="*/ 56 w 59"/>
                <a:gd name="T9" fmla="*/ 95 h 138"/>
                <a:gd name="T10" fmla="*/ 58 w 59"/>
                <a:gd name="T11" fmla="*/ 82 h 138"/>
                <a:gd name="T12" fmla="*/ 59 w 59"/>
                <a:gd name="T13" fmla="*/ 69 h 138"/>
                <a:gd name="T14" fmla="*/ 58 w 59"/>
                <a:gd name="T15" fmla="*/ 54 h 138"/>
                <a:gd name="T16" fmla="*/ 56 w 59"/>
                <a:gd name="T17" fmla="*/ 41 h 138"/>
                <a:gd name="T18" fmla="*/ 53 w 59"/>
                <a:gd name="T19" fmla="*/ 30 h 138"/>
                <a:gd name="T20" fmla="*/ 49 w 59"/>
                <a:gd name="T21" fmla="*/ 20 h 138"/>
                <a:gd name="T22" fmla="*/ 44 w 59"/>
                <a:gd name="T23" fmla="*/ 10 h 138"/>
                <a:gd name="T24" fmla="*/ 40 w 59"/>
                <a:gd name="T25" fmla="*/ 5 h 138"/>
                <a:gd name="T26" fmla="*/ 35 w 59"/>
                <a:gd name="T27" fmla="*/ 0 h 138"/>
                <a:gd name="T28" fmla="*/ 30 w 59"/>
                <a:gd name="T29" fmla="*/ 0 h 138"/>
                <a:gd name="T30" fmla="*/ 23 w 59"/>
                <a:gd name="T31" fmla="*/ 0 h 138"/>
                <a:gd name="T32" fmla="*/ 16 w 59"/>
                <a:gd name="T33" fmla="*/ 5 h 138"/>
                <a:gd name="T34" fmla="*/ 12 w 59"/>
                <a:gd name="T35" fmla="*/ 10 h 138"/>
                <a:gd name="T36" fmla="*/ 8 w 59"/>
                <a:gd name="T37" fmla="*/ 20 h 138"/>
                <a:gd name="T38" fmla="*/ 3 w 59"/>
                <a:gd name="T39" fmla="*/ 30 h 138"/>
                <a:gd name="T40" fmla="*/ 2 w 59"/>
                <a:gd name="T41" fmla="*/ 41 h 138"/>
                <a:gd name="T42" fmla="*/ 0 w 59"/>
                <a:gd name="T43" fmla="*/ 54 h 138"/>
                <a:gd name="T44" fmla="*/ 0 w 59"/>
                <a:gd name="T45" fmla="*/ 69 h 138"/>
                <a:gd name="T46" fmla="*/ 0 w 59"/>
                <a:gd name="T47" fmla="*/ 82 h 138"/>
                <a:gd name="T48" fmla="*/ 2 w 59"/>
                <a:gd name="T49" fmla="*/ 95 h 138"/>
                <a:gd name="T50" fmla="*/ 3 w 59"/>
                <a:gd name="T51" fmla="*/ 107 h 138"/>
                <a:gd name="T52" fmla="*/ 8 w 59"/>
                <a:gd name="T53" fmla="*/ 119 h 138"/>
                <a:gd name="T54" fmla="*/ 16 w 59"/>
                <a:gd name="T55" fmla="*/ 132 h 138"/>
                <a:gd name="T56" fmla="*/ 30 w 59"/>
                <a:gd name="T57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" h="138">
                  <a:moveTo>
                    <a:pt x="30" y="138"/>
                  </a:moveTo>
                  <a:lnTo>
                    <a:pt x="40" y="132"/>
                  </a:lnTo>
                  <a:lnTo>
                    <a:pt x="49" y="119"/>
                  </a:lnTo>
                  <a:lnTo>
                    <a:pt x="53" y="107"/>
                  </a:lnTo>
                  <a:lnTo>
                    <a:pt x="56" y="95"/>
                  </a:lnTo>
                  <a:lnTo>
                    <a:pt x="58" y="82"/>
                  </a:lnTo>
                  <a:lnTo>
                    <a:pt x="59" y="69"/>
                  </a:lnTo>
                  <a:lnTo>
                    <a:pt x="58" y="54"/>
                  </a:lnTo>
                  <a:lnTo>
                    <a:pt x="56" y="41"/>
                  </a:lnTo>
                  <a:lnTo>
                    <a:pt x="53" y="30"/>
                  </a:lnTo>
                  <a:lnTo>
                    <a:pt x="49" y="20"/>
                  </a:lnTo>
                  <a:lnTo>
                    <a:pt x="44" y="10"/>
                  </a:lnTo>
                  <a:lnTo>
                    <a:pt x="40" y="5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6" y="5"/>
                  </a:lnTo>
                  <a:lnTo>
                    <a:pt x="12" y="10"/>
                  </a:lnTo>
                  <a:lnTo>
                    <a:pt x="8" y="20"/>
                  </a:lnTo>
                  <a:lnTo>
                    <a:pt x="3" y="30"/>
                  </a:lnTo>
                  <a:lnTo>
                    <a:pt x="2" y="41"/>
                  </a:lnTo>
                  <a:lnTo>
                    <a:pt x="0" y="54"/>
                  </a:lnTo>
                  <a:lnTo>
                    <a:pt x="0" y="69"/>
                  </a:lnTo>
                  <a:lnTo>
                    <a:pt x="0" y="82"/>
                  </a:lnTo>
                  <a:lnTo>
                    <a:pt x="2" y="95"/>
                  </a:lnTo>
                  <a:lnTo>
                    <a:pt x="3" y="107"/>
                  </a:lnTo>
                  <a:lnTo>
                    <a:pt x="8" y="119"/>
                  </a:lnTo>
                  <a:lnTo>
                    <a:pt x="16" y="132"/>
                  </a:lnTo>
                  <a:lnTo>
                    <a:pt x="30" y="138"/>
                  </a:lnTo>
                  <a:close/>
                </a:path>
              </a:pathLst>
            </a:custGeom>
            <a:solidFill>
              <a:srgbClr val="D9AF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6" name="Freeform 184"/>
            <p:cNvSpPr>
              <a:spLocks/>
            </p:cNvSpPr>
            <p:nvPr/>
          </p:nvSpPr>
          <p:spPr bwMode="auto">
            <a:xfrm>
              <a:off x="4430" y="1382"/>
              <a:ext cx="31" cy="74"/>
            </a:xfrm>
            <a:custGeom>
              <a:avLst/>
              <a:gdLst>
                <a:gd name="T0" fmla="*/ 30 w 58"/>
                <a:gd name="T1" fmla="*/ 135 h 135"/>
                <a:gd name="T2" fmla="*/ 38 w 58"/>
                <a:gd name="T3" fmla="*/ 128 h 135"/>
                <a:gd name="T4" fmla="*/ 48 w 58"/>
                <a:gd name="T5" fmla="*/ 115 h 135"/>
                <a:gd name="T6" fmla="*/ 51 w 58"/>
                <a:gd name="T7" fmla="*/ 103 h 135"/>
                <a:gd name="T8" fmla="*/ 54 w 58"/>
                <a:gd name="T9" fmla="*/ 92 h 135"/>
                <a:gd name="T10" fmla="*/ 56 w 58"/>
                <a:gd name="T11" fmla="*/ 79 h 135"/>
                <a:gd name="T12" fmla="*/ 58 w 58"/>
                <a:gd name="T13" fmla="*/ 67 h 135"/>
                <a:gd name="T14" fmla="*/ 56 w 58"/>
                <a:gd name="T15" fmla="*/ 52 h 135"/>
                <a:gd name="T16" fmla="*/ 54 w 58"/>
                <a:gd name="T17" fmla="*/ 39 h 135"/>
                <a:gd name="T18" fmla="*/ 51 w 58"/>
                <a:gd name="T19" fmla="*/ 28 h 135"/>
                <a:gd name="T20" fmla="*/ 48 w 58"/>
                <a:gd name="T21" fmla="*/ 18 h 135"/>
                <a:gd name="T22" fmla="*/ 38 w 58"/>
                <a:gd name="T23" fmla="*/ 3 h 135"/>
                <a:gd name="T24" fmla="*/ 30 w 58"/>
                <a:gd name="T25" fmla="*/ 0 h 135"/>
                <a:gd name="T26" fmla="*/ 16 w 58"/>
                <a:gd name="T27" fmla="*/ 3 h 135"/>
                <a:gd name="T28" fmla="*/ 8 w 58"/>
                <a:gd name="T29" fmla="*/ 18 h 135"/>
                <a:gd name="T30" fmla="*/ 3 w 58"/>
                <a:gd name="T31" fmla="*/ 28 h 135"/>
                <a:gd name="T32" fmla="*/ 2 w 58"/>
                <a:gd name="T33" fmla="*/ 39 h 135"/>
                <a:gd name="T34" fmla="*/ 0 w 58"/>
                <a:gd name="T35" fmla="*/ 52 h 135"/>
                <a:gd name="T36" fmla="*/ 0 w 58"/>
                <a:gd name="T37" fmla="*/ 67 h 135"/>
                <a:gd name="T38" fmla="*/ 0 w 58"/>
                <a:gd name="T39" fmla="*/ 79 h 135"/>
                <a:gd name="T40" fmla="*/ 2 w 58"/>
                <a:gd name="T41" fmla="*/ 92 h 135"/>
                <a:gd name="T42" fmla="*/ 3 w 58"/>
                <a:gd name="T43" fmla="*/ 103 h 135"/>
                <a:gd name="T44" fmla="*/ 8 w 58"/>
                <a:gd name="T45" fmla="*/ 115 h 135"/>
                <a:gd name="T46" fmla="*/ 16 w 58"/>
                <a:gd name="T47" fmla="*/ 128 h 135"/>
                <a:gd name="T48" fmla="*/ 30 w 58"/>
                <a:gd name="T49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135">
                  <a:moveTo>
                    <a:pt x="30" y="135"/>
                  </a:moveTo>
                  <a:lnTo>
                    <a:pt x="38" y="128"/>
                  </a:lnTo>
                  <a:lnTo>
                    <a:pt x="48" y="115"/>
                  </a:lnTo>
                  <a:lnTo>
                    <a:pt x="51" y="103"/>
                  </a:lnTo>
                  <a:lnTo>
                    <a:pt x="54" y="92"/>
                  </a:lnTo>
                  <a:lnTo>
                    <a:pt x="56" y="79"/>
                  </a:lnTo>
                  <a:lnTo>
                    <a:pt x="58" y="67"/>
                  </a:lnTo>
                  <a:lnTo>
                    <a:pt x="56" y="52"/>
                  </a:lnTo>
                  <a:lnTo>
                    <a:pt x="54" y="39"/>
                  </a:lnTo>
                  <a:lnTo>
                    <a:pt x="51" y="28"/>
                  </a:lnTo>
                  <a:lnTo>
                    <a:pt x="48" y="18"/>
                  </a:lnTo>
                  <a:lnTo>
                    <a:pt x="38" y="3"/>
                  </a:lnTo>
                  <a:lnTo>
                    <a:pt x="30" y="0"/>
                  </a:lnTo>
                  <a:lnTo>
                    <a:pt x="16" y="3"/>
                  </a:lnTo>
                  <a:lnTo>
                    <a:pt x="8" y="18"/>
                  </a:lnTo>
                  <a:lnTo>
                    <a:pt x="3" y="28"/>
                  </a:lnTo>
                  <a:lnTo>
                    <a:pt x="2" y="39"/>
                  </a:lnTo>
                  <a:lnTo>
                    <a:pt x="0" y="52"/>
                  </a:lnTo>
                  <a:lnTo>
                    <a:pt x="0" y="67"/>
                  </a:lnTo>
                  <a:lnTo>
                    <a:pt x="0" y="79"/>
                  </a:lnTo>
                  <a:lnTo>
                    <a:pt x="2" y="92"/>
                  </a:lnTo>
                  <a:lnTo>
                    <a:pt x="3" y="103"/>
                  </a:lnTo>
                  <a:lnTo>
                    <a:pt x="8" y="115"/>
                  </a:lnTo>
                  <a:lnTo>
                    <a:pt x="16" y="128"/>
                  </a:lnTo>
                  <a:lnTo>
                    <a:pt x="30" y="135"/>
                  </a:lnTo>
                  <a:close/>
                </a:path>
              </a:pathLst>
            </a:custGeom>
            <a:solidFill>
              <a:srgbClr val="DAB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7" name="Freeform 185"/>
            <p:cNvSpPr>
              <a:spLocks/>
            </p:cNvSpPr>
            <p:nvPr/>
          </p:nvSpPr>
          <p:spPr bwMode="auto">
            <a:xfrm>
              <a:off x="4430" y="1382"/>
              <a:ext cx="31" cy="73"/>
            </a:xfrm>
            <a:custGeom>
              <a:avLst/>
              <a:gdLst>
                <a:gd name="T0" fmla="*/ 30 w 58"/>
                <a:gd name="T1" fmla="*/ 131 h 131"/>
                <a:gd name="T2" fmla="*/ 38 w 58"/>
                <a:gd name="T3" fmla="*/ 125 h 131"/>
                <a:gd name="T4" fmla="*/ 48 w 58"/>
                <a:gd name="T5" fmla="*/ 112 h 131"/>
                <a:gd name="T6" fmla="*/ 51 w 58"/>
                <a:gd name="T7" fmla="*/ 100 h 131"/>
                <a:gd name="T8" fmla="*/ 54 w 58"/>
                <a:gd name="T9" fmla="*/ 90 h 131"/>
                <a:gd name="T10" fmla="*/ 56 w 58"/>
                <a:gd name="T11" fmla="*/ 77 h 131"/>
                <a:gd name="T12" fmla="*/ 58 w 58"/>
                <a:gd name="T13" fmla="*/ 66 h 131"/>
                <a:gd name="T14" fmla="*/ 56 w 58"/>
                <a:gd name="T15" fmla="*/ 51 h 131"/>
                <a:gd name="T16" fmla="*/ 54 w 58"/>
                <a:gd name="T17" fmla="*/ 39 h 131"/>
                <a:gd name="T18" fmla="*/ 51 w 58"/>
                <a:gd name="T19" fmla="*/ 28 h 131"/>
                <a:gd name="T20" fmla="*/ 48 w 58"/>
                <a:gd name="T21" fmla="*/ 18 h 131"/>
                <a:gd name="T22" fmla="*/ 38 w 58"/>
                <a:gd name="T23" fmla="*/ 3 h 131"/>
                <a:gd name="T24" fmla="*/ 30 w 58"/>
                <a:gd name="T25" fmla="*/ 0 h 131"/>
                <a:gd name="T26" fmla="*/ 16 w 58"/>
                <a:gd name="T27" fmla="*/ 3 h 131"/>
                <a:gd name="T28" fmla="*/ 8 w 58"/>
                <a:gd name="T29" fmla="*/ 18 h 131"/>
                <a:gd name="T30" fmla="*/ 3 w 58"/>
                <a:gd name="T31" fmla="*/ 28 h 131"/>
                <a:gd name="T32" fmla="*/ 2 w 58"/>
                <a:gd name="T33" fmla="*/ 39 h 131"/>
                <a:gd name="T34" fmla="*/ 0 w 58"/>
                <a:gd name="T35" fmla="*/ 51 h 131"/>
                <a:gd name="T36" fmla="*/ 0 w 58"/>
                <a:gd name="T37" fmla="*/ 66 h 131"/>
                <a:gd name="T38" fmla="*/ 0 w 58"/>
                <a:gd name="T39" fmla="*/ 77 h 131"/>
                <a:gd name="T40" fmla="*/ 2 w 58"/>
                <a:gd name="T41" fmla="*/ 90 h 131"/>
                <a:gd name="T42" fmla="*/ 3 w 58"/>
                <a:gd name="T43" fmla="*/ 100 h 131"/>
                <a:gd name="T44" fmla="*/ 8 w 58"/>
                <a:gd name="T45" fmla="*/ 112 h 131"/>
                <a:gd name="T46" fmla="*/ 16 w 58"/>
                <a:gd name="T47" fmla="*/ 125 h 131"/>
                <a:gd name="T48" fmla="*/ 30 w 58"/>
                <a:gd name="T49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8" h="131">
                  <a:moveTo>
                    <a:pt x="30" y="131"/>
                  </a:moveTo>
                  <a:lnTo>
                    <a:pt x="38" y="125"/>
                  </a:lnTo>
                  <a:lnTo>
                    <a:pt x="48" y="112"/>
                  </a:lnTo>
                  <a:lnTo>
                    <a:pt x="51" y="100"/>
                  </a:lnTo>
                  <a:lnTo>
                    <a:pt x="54" y="90"/>
                  </a:lnTo>
                  <a:lnTo>
                    <a:pt x="56" y="77"/>
                  </a:lnTo>
                  <a:lnTo>
                    <a:pt x="58" y="66"/>
                  </a:lnTo>
                  <a:lnTo>
                    <a:pt x="56" y="51"/>
                  </a:lnTo>
                  <a:lnTo>
                    <a:pt x="54" y="39"/>
                  </a:lnTo>
                  <a:lnTo>
                    <a:pt x="51" y="28"/>
                  </a:lnTo>
                  <a:lnTo>
                    <a:pt x="48" y="18"/>
                  </a:lnTo>
                  <a:lnTo>
                    <a:pt x="38" y="3"/>
                  </a:lnTo>
                  <a:lnTo>
                    <a:pt x="30" y="0"/>
                  </a:lnTo>
                  <a:lnTo>
                    <a:pt x="16" y="3"/>
                  </a:lnTo>
                  <a:lnTo>
                    <a:pt x="8" y="18"/>
                  </a:lnTo>
                  <a:lnTo>
                    <a:pt x="3" y="28"/>
                  </a:lnTo>
                  <a:lnTo>
                    <a:pt x="2" y="39"/>
                  </a:lnTo>
                  <a:lnTo>
                    <a:pt x="0" y="51"/>
                  </a:lnTo>
                  <a:lnTo>
                    <a:pt x="0" y="66"/>
                  </a:lnTo>
                  <a:lnTo>
                    <a:pt x="0" y="77"/>
                  </a:lnTo>
                  <a:lnTo>
                    <a:pt x="2" y="90"/>
                  </a:lnTo>
                  <a:lnTo>
                    <a:pt x="3" y="100"/>
                  </a:lnTo>
                  <a:lnTo>
                    <a:pt x="8" y="112"/>
                  </a:lnTo>
                  <a:lnTo>
                    <a:pt x="16" y="125"/>
                  </a:lnTo>
                  <a:lnTo>
                    <a:pt x="30" y="131"/>
                  </a:lnTo>
                  <a:close/>
                </a:path>
              </a:pathLst>
            </a:custGeom>
            <a:solidFill>
              <a:srgbClr val="DBB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8" name="Freeform 186"/>
            <p:cNvSpPr>
              <a:spLocks/>
            </p:cNvSpPr>
            <p:nvPr/>
          </p:nvSpPr>
          <p:spPr bwMode="auto">
            <a:xfrm>
              <a:off x="4430" y="1382"/>
              <a:ext cx="31" cy="72"/>
            </a:xfrm>
            <a:custGeom>
              <a:avLst/>
              <a:gdLst>
                <a:gd name="T0" fmla="*/ 28 w 56"/>
                <a:gd name="T1" fmla="*/ 130 h 130"/>
                <a:gd name="T2" fmla="*/ 36 w 56"/>
                <a:gd name="T3" fmla="*/ 123 h 130"/>
                <a:gd name="T4" fmla="*/ 46 w 56"/>
                <a:gd name="T5" fmla="*/ 110 h 130"/>
                <a:gd name="T6" fmla="*/ 49 w 56"/>
                <a:gd name="T7" fmla="*/ 100 h 130"/>
                <a:gd name="T8" fmla="*/ 52 w 56"/>
                <a:gd name="T9" fmla="*/ 90 h 130"/>
                <a:gd name="T10" fmla="*/ 54 w 56"/>
                <a:gd name="T11" fmla="*/ 77 h 130"/>
                <a:gd name="T12" fmla="*/ 56 w 56"/>
                <a:gd name="T13" fmla="*/ 66 h 130"/>
                <a:gd name="T14" fmla="*/ 54 w 56"/>
                <a:gd name="T15" fmla="*/ 51 h 130"/>
                <a:gd name="T16" fmla="*/ 52 w 56"/>
                <a:gd name="T17" fmla="*/ 39 h 130"/>
                <a:gd name="T18" fmla="*/ 49 w 56"/>
                <a:gd name="T19" fmla="*/ 28 h 130"/>
                <a:gd name="T20" fmla="*/ 46 w 56"/>
                <a:gd name="T21" fmla="*/ 18 h 130"/>
                <a:gd name="T22" fmla="*/ 36 w 56"/>
                <a:gd name="T23" fmla="*/ 3 h 130"/>
                <a:gd name="T24" fmla="*/ 28 w 56"/>
                <a:gd name="T25" fmla="*/ 0 h 130"/>
                <a:gd name="T26" fmla="*/ 16 w 56"/>
                <a:gd name="T27" fmla="*/ 3 h 130"/>
                <a:gd name="T28" fmla="*/ 8 w 56"/>
                <a:gd name="T29" fmla="*/ 18 h 130"/>
                <a:gd name="T30" fmla="*/ 3 w 56"/>
                <a:gd name="T31" fmla="*/ 28 h 130"/>
                <a:gd name="T32" fmla="*/ 1 w 56"/>
                <a:gd name="T33" fmla="*/ 39 h 130"/>
                <a:gd name="T34" fmla="*/ 0 w 56"/>
                <a:gd name="T35" fmla="*/ 51 h 130"/>
                <a:gd name="T36" fmla="*/ 0 w 56"/>
                <a:gd name="T37" fmla="*/ 66 h 130"/>
                <a:gd name="T38" fmla="*/ 0 w 56"/>
                <a:gd name="T39" fmla="*/ 77 h 130"/>
                <a:gd name="T40" fmla="*/ 1 w 56"/>
                <a:gd name="T41" fmla="*/ 90 h 130"/>
                <a:gd name="T42" fmla="*/ 3 w 56"/>
                <a:gd name="T43" fmla="*/ 100 h 130"/>
                <a:gd name="T44" fmla="*/ 8 w 56"/>
                <a:gd name="T45" fmla="*/ 110 h 130"/>
                <a:gd name="T46" fmla="*/ 16 w 56"/>
                <a:gd name="T47" fmla="*/ 123 h 130"/>
                <a:gd name="T48" fmla="*/ 28 w 56"/>
                <a:gd name="T4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6" h="130">
                  <a:moveTo>
                    <a:pt x="28" y="130"/>
                  </a:moveTo>
                  <a:lnTo>
                    <a:pt x="36" y="123"/>
                  </a:lnTo>
                  <a:lnTo>
                    <a:pt x="46" y="110"/>
                  </a:lnTo>
                  <a:lnTo>
                    <a:pt x="49" y="100"/>
                  </a:lnTo>
                  <a:lnTo>
                    <a:pt x="52" y="90"/>
                  </a:lnTo>
                  <a:lnTo>
                    <a:pt x="54" y="77"/>
                  </a:lnTo>
                  <a:lnTo>
                    <a:pt x="56" y="66"/>
                  </a:lnTo>
                  <a:lnTo>
                    <a:pt x="54" y="51"/>
                  </a:lnTo>
                  <a:lnTo>
                    <a:pt x="52" y="39"/>
                  </a:lnTo>
                  <a:lnTo>
                    <a:pt x="49" y="28"/>
                  </a:lnTo>
                  <a:lnTo>
                    <a:pt x="46" y="18"/>
                  </a:lnTo>
                  <a:lnTo>
                    <a:pt x="36" y="3"/>
                  </a:lnTo>
                  <a:lnTo>
                    <a:pt x="28" y="0"/>
                  </a:lnTo>
                  <a:lnTo>
                    <a:pt x="16" y="3"/>
                  </a:lnTo>
                  <a:lnTo>
                    <a:pt x="8" y="18"/>
                  </a:lnTo>
                  <a:lnTo>
                    <a:pt x="3" y="28"/>
                  </a:lnTo>
                  <a:lnTo>
                    <a:pt x="1" y="39"/>
                  </a:lnTo>
                  <a:lnTo>
                    <a:pt x="0" y="51"/>
                  </a:lnTo>
                  <a:lnTo>
                    <a:pt x="0" y="66"/>
                  </a:lnTo>
                  <a:lnTo>
                    <a:pt x="0" y="77"/>
                  </a:lnTo>
                  <a:lnTo>
                    <a:pt x="1" y="90"/>
                  </a:lnTo>
                  <a:lnTo>
                    <a:pt x="3" y="100"/>
                  </a:lnTo>
                  <a:lnTo>
                    <a:pt x="8" y="110"/>
                  </a:lnTo>
                  <a:lnTo>
                    <a:pt x="16" y="123"/>
                  </a:lnTo>
                  <a:lnTo>
                    <a:pt x="28" y="130"/>
                  </a:lnTo>
                  <a:close/>
                </a:path>
              </a:pathLst>
            </a:custGeom>
            <a:solidFill>
              <a:srgbClr val="DCB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9" name="Freeform 187"/>
            <p:cNvSpPr>
              <a:spLocks/>
            </p:cNvSpPr>
            <p:nvPr/>
          </p:nvSpPr>
          <p:spPr bwMode="auto">
            <a:xfrm>
              <a:off x="4430" y="1383"/>
              <a:ext cx="30" cy="69"/>
            </a:xfrm>
            <a:custGeom>
              <a:avLst/>
              <a:gdLst>
                <a:gd name="T0" fmla="*/ 28 w 54"/>
                <a:gd name="T1" fmla="*/ 125 h 125"/>
                <a:gd name="T2" fmla="*/ 36 w 54"/>
                <a:gd name="T3" fmla="*/ 120 h 125"/>
                <a:gd name="T4" fmla="*/ 46 w 54"/>
                <a:gd name="T5" fmla="*/ 107 h 125"/>
                <a:gd name="T6" fmla="*/ 47 w 54"/>
                <a:gd name="T7" fmla="*/ 97 h 125"/>
                <a:gd name="T8" fmla="*/ 51 w 54"/>
                <a:gd name="T9" fmla="*/ 88 h 125"/>
                <a:gd name="T10" fmla="*/ 52 w 54"/>
                <a:gd name="T11" fmla="*/ 74 h 125"/>
                <a:gd name="T12" fmla="*/ 54 w 54"/>
                <a:gd name="T13" fmla="*/ 63 h 125"/>
                <a:gd name="T14" fmla="*/ 52 w 54"/>
                <a:gd name="T15" fmla="*/ 48 h 125"/>
                <a:gd name="T16" fmla="*/ 51 w 54"/>
                <a:gd name="T17" fmla="*/ 38 h 125"/>
                <a:gd name="T18" fmla="*/ 47 w 54"/>
                <a:gd name="T19" fmla="*/ 27 h 125"/>
                <a:gd name="T20" fmla="*/ 46 w 54"/>
                <a:gd name="T21" fmla="*/ 18 h 125"/>
                <a:gd name="T22" fmla="*/ 36 w 54"/>
                <a:gd name="T23" fmla="*/ 4 h 125"/>
                <a:gd name="T24" fmla="*/ 28 w 54"/>
                <a:gd name="T25" fmla="*/ 0 h 125"/>
                <a:gd name="T26" fmla="*/ 16 w 54"/>
                <a:gd name="T27" fmla="*/ 4 h 125"/>
                <a:gd name="T28" fmla="*/ 8 w 54"/>
                <a:gd name="T29" fmla="*/ 18 h 125"/>
                <a:gd name="T30" fmla="*/ 3 w 54"/>
                <a:gd name="T31" fmla="*/ 27 h 125"/>
                <a:gd name="T32" fmla="*/ 1 w 54"/>
                <a:gd name="T33" fmla="*/ 38 h 125"/>
                <a:gd name="T34" fmla="*/ 0 w 54"/>
                <a:gd name="T35" fmla="*/ 48 h 125"/>
                <a:gd name="T36" fmla="*/ 0 w 54"/>
                <a:gd name="T37" fmla="*/ 63 h 125"/>
                <a:gd name="T38" fmla="*/ 0 w 54"/>
                <a:gd name="T39" fmla="*/ 74 h 125"/>
                <a:gd name="T40" fmla="*/ 1 w 54"/>
                <a:gd name="T41" fmla="*/ 88 h 125"/>
                <a:gd name="T42" fmla="*/ 3 w 54"/>
                <a:gd name="T43" fmla="*/ 97 h 125"/>
                <a:gd name="T44" fmla="*/ 8 w 54"/>
                <a:gd name="T45" fmla="*/ 107 h 125"/>
                <a:gd name="T46" fmla="*/ 16 w 54"/>
                <a:gd name="T47" fmla="*/ 120 h 125"/>
                <a:gd name="T48" fmla="*/ 28 w 54"/>
                <a:gd name="T49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" h="125">
                  <a:moveTo>
                    <a:pt x="28" y="125"/>
                  </a:moveTo>
                  <a:lnTo>
                    <a:pt x="36" y="120"/>
                  </a:lnTo>
                  <a:lnTo>
                    <a:pt x="46" y="107"/>
                  </a:lnTo>
                  <a:lnTo>
                    <a:pt x="47" y="97"/>
                  </a:lnTo>
                  <a:lnTo>
                    <a:pt x="51" y="88"/>
                  </a:lnTo>
                  <a:lnTo>
                    <a:pt x="52" y="74"/>
                  </a:lnTo>
                  <a:lnTo>
                    <a:pt x="54" y="63"/>
                  </a:lnTo>
                  <a:lnTo>
                    <a:pt x="52" y="48"/>
                  </a:lnTo>
                  <a:lnTo>
                    <a:pt x="51" y="38"/>
                  </a:lnTo>
                  <a:lnTo>
                    <a:pt x="47" y="27"/>
                  </a:lnTo>
                  <a:lnTo>
                    <a:pt x="46" y="18"/>
                  </a:lnTo>
                  <a:lnTo>
                    <a:pt x="36" y="4"/>
                  </a:lnTo>
                  <a:lnTo>
                    <a:pt x="28" y="0"/>
                  </a:lnTo>
                  <a:lnTo>
                    <a:pt x="16" y="4"/>
                  </a:lnTo>
                  <a:lnTo>
                    <a:pt x="8" y="18"/>
                  </a:lnTo>
                  <a:lnTo>
                    <a:pt x="3" y="27"/>
                  </a:lnTo>
                  <a:lnTo>
                    <a:pt x="1" y="38"/>
                  </a:lnTo>
                  <a:lnTo>
                    <a:pt x="0" y="48"/>
                  </a:lnTo>
                  <a:lnTo>
                    <a:pt x="0" y="63"/>
                  </a:lnTo>
                  <a:lnTo>
                    <a:pt x="0" y="74"/>
                  </a:lnTo>
                  <a:lnTo>
                    <a:pt x="1" y="88"/>
                  </a:lnTo>
                  <a:lnTo>
                    <a:pt x="3" y="97"/>
                  </a:lnTo>
                  <a:lnTo>
                    <a:pt x="8" y="107"/>
                  </a:lnTo>
                  <a:lnTo>
                    <a:pt x="16" y="120"/>
                  </a:lnTo>
                  <a:lnTo>
                    <a:pt x="28" y="125"/>
                  </a:lnTo>
                  <a:close/>
                </a:path>
              </a:pathLst>
            </a:custGeom>
            <a:solidFill>
              <a:srgbClr val="DDB8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0" name="Freeform 188"/>
            <p:cNvSpPr>
              <a:spLocks/>
            </p:cNvSpPr>
            <p:nvPr/>
          </p:nvSpPr>
          <p:spPr bwMode="auto">
            <a:xfrm>
              <a:off x="4430" y="1383"/>
              <a:ext cx="30" cy="68"/>
            </a:xfrm>
            <a:custGeom>
              <a:avLst/>
              <a:gdLst>
                <a:gd name="T0" fmla="*/ 28 w 54"/>
                <a:gd name="T1" fmla="*/ 124 h 124"/>
                <a:gd name="T2" fmla="*/ 36 w 54"/>
                <a:gd name="T3" fmla="*/ 119 h 124"/>
                <a:gd name="T4" fmla="*/ 46 w 54"/>
                <a:gd name="T5" fmla="*/ 106 h 124"/>
                <a:gd name="T6" fmla="*/ 47 w 54"/>
                <a:gd name="T7" fmla="*/ 96 h 124"/>
                <a:gd name="T8" fmla="*/ 51 w 54"/>
                <a:gd name="T9" fmla="*/ 86 h 124"/>
                <a:gd name="T10" fmla="*/ 52 w 54"/>
                <a:gd name="T11" fmla="*/ 74 h 124"/>
                <a:gd name="T12" fmla="*/ 54 w 54"/>
                <a:gd name="T13" fmla="*/ 63 h 124"/>
                <a:gd name="T14" fmla="*/ 52 w 54"/>
                <a:gd name="T15" fmla="*/ 48 h 124"/>
                <a:gd name="T16" fmla="*/ 51 w 54"/>
                <a:gd name="T17" fmla="*/ 38 h 124"/>
                <a:gd name="T18" fmla="*/ 47 w 54"/>
                <a:gd name="T19" fmla="*/ 27 h 124"/>
                <a:gd name="T20" fmla="*/ 46 w 54"/>
                <a:gd name="T21" fmla="*/ 18 h 124"/>
                <a:gd name="T22" fmla="*/ 36 w 54"/>
                <a:gd name="T23" fmla="*/ 4 h 124"/>
                <a:gd name="T24" fmla="*/ 28 w 54"/>
                <a:gd name="T25" fmla="*/ 0 h 124"/>
                <a:gd name="T26" fmla="*/ 16 w 54"/>
                <a:gd name="T27" fmla="*/ 4 h 124"/>
                <a:gd name="T28" fmla="*/ 8 w 54"/>
                <a:gd name="T29" fmla="*/ 18 h 124"/>
                <a:gd name="T30" fmla="*/ 3 w 54"/>
                <a:gd name="T31" fmla="*/ 27 h 124"/>
                <a:gd name="T32" fmla="*/ 1 w 54"/>
                <a:gd name="T33" fmla="*/ 38 h 124"/>
                <a:gd name="T34" fmla="*/ 0 w 54"/>
                <a:gd name="T35" fmla="*/ 48 h 124"/>
                <a:gd name="T36" fmla="*/ 0 w 54"/>
                <a:gd name="T37" fmla="*/ 63 h 124"/>
                <a:gd name="T38" fmla="*/ 0 w 54"/>
                <a:gd name="T39" fmla="*/ 74 h 124"/>
                <a:gd name="T40" fmla="*/ 1 w 54"/>
                <a:gd name="T41" fmla="*/ 86 h 124"/>
                <a:gd name="T42" fmla="*/ 3 w 54"/>
                <a:gd name="T43" fmla="*/ 96 h 124"/>
                <a:gd name="T44" fmla="*/ 8 w 54"/>
                <a:gd name="T45" fmla="*/ 106 h 124"/>
                <a:gd name="T46" fmla="*/ 16 w 54"/>
                <a:gd name="T47" fmla="*/ 119 h 124"/>
                <a:gd name="T48" fmla="*/ 28 w 54"/>
                <a:gd name="T4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4" h="124">
                  <a:moveTo>
                    <a:pt x="28" y="124"/>
                  </a:moveTo>
                  <a:lnTo>
                    <a:pt x="36" y="119"/>
                  </a:lnTo>
                  <a:lnTo>
                    <a:pt x="46" y="106"/>
                  </a:lnTo>
                  <a:lnTo>
                    <a:pt x="47" y="96"/>
                  </a:lnTo>
                  <a:lnTo>
                    <a:pt x="51" y="86"/>
                  </a:lnTo>
                  <a:lnTo>
                    <a:pt x="52" y="74"/>
                  </a:lnTo>
                  <a:lnTo>
                    <a:pt x="54" y="63"/>
                  </a:lnTo>
                  <a:lnTo>
                    <a:pt x="52" y="48"/>
                  </a:lnTo>
                  <a:lnTo>
                    <a:pt x="51" y="38"/>
                  </a:lnTo>
                  <a:lnTo>
                    <a:pt x="47" y="27"/>
                  </a:lnTo>
                  <a:lnTo>
                    <a:pt x="46" y="18"/>
                  </a:lnTo>
                  <a:lnTo>
                    <a:pt x="36" y="4"/>
                  </a:lnTo>
                  <a:lnTo>
                    <a:pt x="28" y="0"/>
                  </a:lnTo>
                  <a:lnTo>
                    <a:pt x="16" y="4"/>
                  </a:lnTo>
                  <a:lnTo>
                    <a:pt x="8" y="18"/>
                  </a:lnTo>
                  <a:lnTo>
                    <a:pt x="3" y="27"/>
                  </a:lnTo>
                  <a:lnTo>
                    <a:pt x="1" y="38"/>
                  </a:lnTo>
                  <a:lnTo>
                    <a:pt x="0" y="48"/>
                  </a:lnTo>
                  <a:lnTo>
                    <a:pt x="0" y="63"/>
                  </a:lnTo>
                  <a:lnTo>
                    <a:pt x="0" y="74"/>
                  </a:lnTo>
                  <a:lnTo>
                    <a:pt x="1" y="86"/>
                  </a:lnTo>
                  <a:lnTo>
                    <a:pt x="3" y="96"/>
                  </a:lnTo>
                  <a:lnTo>
                    <a:pt x="8" y="106"/>
                  </a:lnTo>
                  <a:lnTo>
                    <a:pt x="16" y="119"/>
                  </a:lnTo>
                  <a:lnTo>
                    <a:pt x="28" y="124"/>
                  </a:lnTo>
                  <a:close/>
                </a:path>
              </a:pathLst>
            </a:custGeom>
            <a:solidFill>
              <a:srgbClr val="DEB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1" name="Freeform 189"/>
            <p:cNvSpPr>
              <a:spLocks/>
            </p:cNvSpPr>
            <p:nvPr/>
          </p:nvSpPr>
          <p:spPr bwMode="auto">
            <a:xfrm>
              <a:off x="4431" y="1383"/>
              <a:ext cx="29" cy="68"/>
            </a:xfrm>
            <a:custGeom>
              <a:avLst/>
              <a:gdLst>
                <a:gd name="T0" fmla="*/ 27 w 53"/>
                <a:gd name="T1" fmla="*/ 122 h 122"/>
                <a:gd name="T2" fmla="*/ 35 w 53"/>
                <a:gd name="T3" fmla="*/ 117 h 122"/>
                <a:gd name="T4" fmla="*/ 45 w 53"/>
                <a:gd name="T5" fmla="*/ 104 h 122"/>
                <a:gd name="T6" fmla="*/ 46 w 53"/>
                <a:gd name="T7" fmla="*/ 94 h 122"/>
                <a:gd name="T8" fmla="*/ 50 w 53"/>
                <a:gd name="T9" fmla="*/ 84 h 122"/>
                <a:gd name="T10" fmla="*/ 51 w 53"/>
                <a:gd name="T11" fmla="*/ 73 h 122"/>
                <a:gd name="T12" fmla="*/ 53 w 53"/>
                <a:gd name="T13" fmla="*/ 61 h 122"/>
                <a:gd name="T14" fmla="*/ 51 w 53"/>
                <a:gd name="T15" fmla="*/ 48 h 122"/>
                <a:gd name="T16" fmla="*/ 50 w 53"/>
                <a:gd name="T17" fmla="*/ 37 h 122"/>
                <a:gd name="T18" fmla="*/ 46 w 53"/>
                <a:gd name="T19" fmla="*/ 27 h 122"/>
                <a:gd name="T20" fmla="*/ 45 w 53"/>
                <a:gd name="T21" fmla="*/ 18 h 122"/>
                <a:gd name="T22" fmla="*/ 35 w 53"/>
                <a:gd name="T23" fmla="*/ 4 h 122"/>
                <a:gd name="T24" fmla="*/ 27 w 53"/>
                <a:gd name="T25" fmla="*/ 0 h 122"/>
                <a:gd name="T26" fmla="*/ 15 w 53"/>
                <a:gd name="T27" fmla="*/ 4 h 122"/>
                <a:gd name="T28" fmla="*/ 7 w 53"/>
                <a:gd name="T29" fmla="*/ 18 h 122"/>
                <a:gd name="T30" fmla="*/ 2 w 53"/>
                <a:gd name="T31" fmla="*/ 27 h 122"/>
                <a:gd name="T32" fmla="*/ 0 w 53"/>
                <a:gd name="T33" fmla="*/ 37 h 122"/>
                <a:gd name="T34" fmla="*/ 0 w 53"/>
                <a:gd name="T35" fmla="*/ 48 h 122"/>
                <a:gd name="T36" fmla="*/ 0 w 53"/>
                <a:gd name="T37" fmla="*/ 61 h 122"/>
                <a:gd name="T38" fmla="*/ 0 w 53"/>
                <a:gd name="T39" fmla="*/ 73 h 122"/>
                <a:gd name="T40" fmla="*/ 0 w 53"/>
                <a:gd name="T41" fmla="*/ 84 h 122"/>
                <a:gd name="T42" fmla="*/ 2 w 53"/>
                <a:gd name="T43" fmla="*/ 94 h 122"/>
                <a:gd name="T44" fmla="*/ 7 w 53"/>
                <a:gd name="T45" fmla="*/ 104 h 122"/>
                <a:gd name="T46" fmla="*/ 15 w 53"/>
                <a:gd name="T47" fmla="*/ 117 h 122"/>
                <a:gd name="T48" fmla="*/ 27 w 53"/>
                <a:gd name="T4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3" h="122">
                  <a:moveTo>
                    <a:pt x="27" y="122"/>
                  </a:moveTo>
                  <a:lnTo>
                    <a:pt x="35" y="117"/>
                  </a:lnTo>
                  <a:lnTo>
                    <a:pt x="45" y="104"/>
                  </a:lnTo>
                  <a:lnTo>
                    <a:pt x="46" y="94"/>
                  </a:lnTo>
                  <a:lnTo>
                    <a:pt x="50" y="84"/>
                  </a:lnTo>
                  <a:lnTo>
                    <a:pt x="51" y="73"/>
                  </a:lnTo>
                  <a:lnTo>
                    <a:pt x="53" y="61"/>
                  </a:lnTo>
                  <a:lnTo>
                    <a:pt x="51" y="48"/>
                  </a:lnTo>
                  <a:lnTo>
                    <a:pt x="50" y="37"/>
                  </a:lnTo>
                  <a:lnTo>
                    <a:pt x="46" y="27"/>
                  </a:lnTo>
                  <a:lnTo>
                    <a:pt x="45" y="18"/>
                  </a:lnTo>
                  <a:lnTo>
                    <a:pt x="35" y="4"/>
                  </a:lnTo>
                  <a:lnTo>
                    <a:pt x="27" y="0"/>
                  </a:lnTo>
                  <a:lnTo>
                    <a:pt x="15" y="4"/>
                  </a:lnTo>
                  <a:lnTo>
                    <a:pt x="7" y="18"/>
                  </a:lnTo>
                  <a:lnTo>
                    <a:pt x="2" y="27"/>
                  </a:lnTo>
                  <a:lnTo>
                    <a:pt x="0" y="37"/>
                  </a:lnTo>
                  <a:lnTo>
                    <a:pt x="0" y="48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0" y="84"/>
                  </a:lnTo>
                  <a:lnTo>
                    <a:pt x="2" y="94"/>
                  </a:lnTo>
                  <a:lnTo>
                    <a:pt x="7" y="104"/>
                  </a:lnTo>
                  <a:lnTo>
                    <a:pt x="15" y="117"/>
                  </a:lnTo>
                  <a:lnTo>
                    <a:pt x="27" y="122"/>
                  </a:lnTo>
                  <a:close/>
                </a:path>
              </a:pathLst>
            </a:custGeom>
            <a:solidFill>
              <a:srgbClr val="E0B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2" name="Freeform 190"/>
            <p:cNvSpPr>
              <a:spLocks/>
            </p:cNvSpPr>
            <p:nvPr/>
          </p:nvSpPr>
          <p:spPr bwMode="auto">
            <a:xfrm>
              <a:off x="4431" y="1384"/>
              <a:ext cx="29" cy="65"/>
            </a:xfrm>
            <a:custGeom>
              <a:avLst/>
              <a:gdLst>
                <a:gd name="T0" fmla="*/ 27 w 51"/>
                <a:gd name="T1" fmla="*/ 117 h 117"/>
                <a:gd name="T2" fmla="*/ 35 w 51"/>
                <a:gd name="T3" fmla="*/ 112 h 117"/>
                <a:gd name="T4" fmla="*/ 43 w 51"/>
                <a:gd name="T5" fmla="*/ 100 h 117"/>
                <a:gd name="T6" fmla="*/ 45 w 51"/>
                <a:gd name="T7" fmla="*/ 90 h 117"/>
                <a:gd name="T8" fmla="*/ 48 w 51"/>
                <a:gd name="T9" fmla="*/ 81 h 117"/>
                <a:gd name="T10" fmla="*/ 50 w 51"/>
                <a:gd name="T11" fmla="*/ 69 h 117"/>
                <a:gd name="T12" fmla="*/ 51 w 51"/>
                <a:gd name="T13" fmla="*/ 59 h 117"/>
                <a:gd name="T14" fmla="*/ 50 w 51"/>
                <a:gd name="T15" fmla="*/ 46 h 117"/>
                <a:gd name="T16" fmla="*/ 48 w 51"/>
                <a:gd name="T17" fmla="*/ 35 h 117"/>
                <a:gd name="T18" fmla="*/ 45 w 51"/>
                <a:gd name="T19" fmla="*/ 25 h 117"/>
                <a:gd name="T20" fmla="*/ 43 w 51"/>
                <a:gd name="T21" fmla="*/ 16 h 117"/>
                <a:gd name="T22" fmla="*/ 35 w 51"/>
                <a:gd name="T23" fmla="*/ 3 h 117"/>
                <a:gd name="T24" fmla="*/ 27 w 51"/>
                <a:gd name="T25" fmla="*/ 0 h 117"/>
                <a:gd name="T26" fmla="*/ 15 w 51"/>
                <a:gd name="T27" fmla="*/ 3 h 117"/>
                <a:gd name="T28" fmla="*/ 7 w 51"/>
                <a:gd name="T29" fmla="*/ 16 h 117"/>
                <a:gd name="T30" fmla="*/ 2 w 51"/>
                <a:gd name="T31" fmla="*/ 25 h 117"/>
                <a:gd name="T32" fmla="*/ 0 w 51"/>
                <a:gd name="T33" fmla="*/ 35 h 117"/>
                <a:gd name="T34" fmla="*/ 0 w 51"/>
                <a:gd name="T35" fmla="*/ 46 h 117"/>
                <a:gd name="T36" fmla="*/ 0 w 51"/>
                <a:gd name="T37" fmla="*/ 59 h 117"/>
                <a:gd name="T38" fmla="*/ 0 w 51"/>
                <a:gd name="T39" fmla="*/ 69 h 117"/>
                <a:gd name="T40" fmla="*/ 0 w 51"/>
                <a:gd name="T41" fmla="*/ 81 h 117"/>
                <a:gd name="T42" fmla="*/ 2 w 51"/>
                <a:gd name="T43" fmla="*/ 90 h 117"/>
                <a:gd name="T44" fmla="*/ 7 w 51"/>
                <a:gd name="T45" fmla="*/ 100 h 117"/>
                <a:gd name="T46" fmla="*/ 15 w 51"/>
                <a:gd name="T47" fmla="*/ 112 h 117"/>
                <a:gd name="T48" fmla="*/ 27 w 51"/>
                <a:gd name="T4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117">
                  <a:moveTo>
                    <a:pt x="27" y="117"/>
                  </a:moveTo>
                  <a:lnTo>
                    <a:pt x="35" y="112"/>
                  </a:lnTo>
                  <a:lnTo>
                    <a:pt x="43" y="100"/>
                  </a:lnTo>
                  <a:lnTo>
                    <a:pt x="45" y="90"/>
                  </a:lnTo>
                  <a:lnTo>
                    <a:pt x="48" y="81"/>
                  </a:lnTo>
                  <a:lnTo>
                    <a:pt x="50" y="69"/>
                  </a:lnTo>
                  <a:lnTo>
                    <a:pt x="51" y="59"/>
                  </a:lnTo>
                  <a:lnTo>
                    <a:pt x="50" y="46"/>
                  </a:lnTo>
                  <a:lnTo>
                    <a:pt x="48" y="35"/>
                  </a:lnTo>
                  <a:lnTo>
                    <a:pt x="45" y="25"/>
                  </a:lnTo>
                  <a:lnTo>
                    <a:pt x="43" y="16"/>
                  </a:lnTo>
                  <a:lnTo>
                    <a:pt x="35" y="3"/>
                  </a:lnTo>
                  <a:lnTo>
                    <a:pt x="27" y="0"/>
                  </a:lnTo>
                  <a:lnTo>
                    <a:pt x="15" y="3"/>
                  </a:lnTo>
                  <a:lnTo>
                    <a:pt x="7" y="16"/>
                  </a:lnTo>
                  <a:lnTo>
                    <a:pt x="2" y="25"/>
                  </a:lnTo>
                  <a:lnTo>
                    <a:pt x="0" y="35"/>
                  </a:lnTo>
                  <a:lnTo>
                    <a:pt x="0" y="46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0" y="81"/>
                  </a:lnTo>
                  <a:lnTo>
                    <a:pt x="2" y="90"/>
                  </a:lnTo>
                  <a:lnTo>
                    <a:pt x="7" y="100"/>
                  </a:lnTo>
                  <a:lnTo>
                    <a:pt x="15" y="112"/>
                  </a:lnTo>
                  <a:lnTo>
                    <a:pt x="27" y="117"/>
                  </a:lnTo>
                  <a:close/>
                </a:path>
              </a:pathLst>
            </a:custGeom>
            <a:solidFill>
              <a:srgbClr val="E1B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3" name="Freeform 191"/>
            <p:cNvSpPr>
              <a:spLocks/>
            </p:cNvSpPr>
            <p:nvPr/>
          </p:nvSpPr>
          <p:spPr bwMode="auto">
            <a:xfrm>
              <a:off x="4432" y="1384"/>
              <a:ext cx="28" cy="64"/>
            </a:xfrm>
            <a:custGeom>
              <a:avLst/>
              <a:gdLst>
                <a:gd name="T0" fmla="*/ 25 w 49"/>
                <a:gd name="T1" fmla="*/ 115 h 115"/>
                <a:gd name="T2" fmla="*/ 33 w 49"/>
                <a:gd name="T3" fmla="*/ 110 h 115"/>
                <a:gd name="T4" fmla="*/ 41 w 49"/>
                <a:gd name="T5" fmla="*/ 99 h 115"/>
                <a:gd name="T6" fmla="*/ 43 w 49"/>
                <a:gd name="T7" fmla="*/ 89 h 115"/>
                <a:gd name="T8" fmla="*/ 46 w 49"/>
                <a:gd name="T9" fmla="*/ 79 h 115"/>
                <a:gd name="T10" fmla="*/ 48 w 49"/>
                <a:gd name="T11" fmla="*/ 67 h 115"/>
                <a:gd name="T12" fmla="*/ 49 w 49"/>
                <a:gd name="T13" fmla="*/ 58 h 115"/>
                <a:gd name="T14" fmla="*/ 48 w 49"/>
                <a:gd name="T15" fmla="*/ 44 h 115"/>
                <a:gd name="T16" fmla="*/ 46 w 49"/>
                <a:gd name="T17" fmla="*/ 35 h 115"/>
                <a:gd name="T18" fmla="*/ 43 w 49"/>
                <a:gd name="T19" fmla="*/ 23 h 115"/>
                <a:gd name="T20" fmla="*/ 41 w 49"/>
                <a:gd name="T21" fmla="*/ 16 h 115"/>
                <a:gd name="T22" fmla="*/ 33 w 49"/>
                <a:gd name="T23" fmla="*/ 3 h 115"/>
                <a:gd name="T24" fmla="*/ 25 w 49"/>
                <a:gd name="T25" fmla="*/ 0 h 115"/>
                <a:gd name="T26" fmla="*/ 15 w 49"/>
                <a:gd name="T27" fmla="*/ 3 h 115"/>
                <a:gd name="T28" fmla="*/ 7 w 49"/>
                <a:gd name="T29" fmla="*/ 16 h 115"/>
                <a:gd name="T30" fmla="*/ 2 w 49"/>
                <a:gd name="T31" fmla="*/ 23 h 115"/>
                <a:gd name="T32" fmla="*/ 0 w 49"/>
                <a:gd name="T33" fmla="*/ 35 h 115"/>
                <a:gd name="T34" fmla="*/ 0 w 49"/>
                <a:gd name="T35" fmla="*/ 44 h 115"/>
                <a:gd name="T36" fmla="*/ 0 w 49"/>
                <a:gd name="T37" fmla="*/ 58 h 115"/>
                <a:gd name="T38" fmla="*/ 0 w 49"/>
                <a:gd name="T39" fmla="*/ 67 h 115"/>
                <a:gd name="T40" fmla="*/ 0 w 49"/>
                <a:gd name="T41" fmla="*/ 79 h 115"/>
                <a:gd name="T42" fmla="*/ 2 w 49"/>
                <a:gd name="T43" fmla="*/ 89 h 115"/>
                <a:gd name="T44" fmla="*/ 7 w 49"/>
                <a:gd name="T45" fmla="*/ 99 h 115"/>
                <a:gd name="T46" fmla="*/ 15 w 49"/>
                <a:gd name="T47" fmla="*/ 110 h 115"/>
                <a:gd name="T48" fmla="*/ 25 w 49"/>
                <a:gd name="T49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9" h="115">
                  <a:moveTo>
                    <a:pt x="25" y="115"/>
                  </a:moveTo>
                  <a:lnTo>
                    <a:pt x="33" y="110"/>
                  </a:lnTo>
                  <a:lnTo>
                    <a:pt x="41" y="99"/>
                  </a:lnTo>
                  <a:lnTo>
                    <a:pt x="43" y="89"/>
                  </a:lnTo>
                  <a:lnTo>
                    <a:pt x="46" y="79"/>
                  </a:lnTo>
                  <a:lnTo>
                    <a:pt x="48" y="67"/>
                  </a:lnTo>
                  <a:lnTo>
                    <a:pt x="49" y="58"/>
                  </a:lnTo>
                  <a:lnTo>
                    <a:pt x="48" y="44"/>
                  </a:lnTo>
                  <a:lnTo>
                    <a:pt x="46" y="35"/>
                  </a:lnTo>
                  <a:lnTo>
                    <a:pt x="43" y="23"/>
                  </a:lnTo>
                  <a:lnTo>
                    <a:pt x="41" y="16"/>
                  </a:lnTo>
                  <a:lnTo>
                    <a:pt x="33" y="3"/>
                  </a:lnTo>
                  <a:lnTo>
                    <a:pt x="25" y="0"/>
                  </a:lnTo>
                  <a:lnTo>
                    <a:pt x="15" y="3"/>
                  </a:lnTo>
                  <a:lnTo>
                    <a:pt x="7" y="16"/>
                  </a:lnTo>
                  <a:lnTo>
                    <a:pt x="2" y="23"/>
                  </a:lnTo>
                  <a:lnTo>
                    <a:pt x="0" y="35"/>
                  </a:lnTo>
                  <a:lnTo>
                    <a:pt x="0" y="44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79"/>
                  </a:lnTo>
                  <a:lnTo>
                    <a:pt x="2" y="89"/>
                  </a:lnTo>
                  <a:lnTo>
                    <a:pt x="7" y="99"/>
                  </a:lnTo>
                  <a:lnTo>
                    <a:pt x="15" y="110"/>
                  </a:lnTo>
                  <a:lnTo>
                    <a:pt x="25" y="115"/>
                  </a:lnTo>
                  <a:close/>
                </a:path>
              </a:pathLst>
            </a:custGeom>
            <a:solidFill>
              <a:srgbClr val="E2C1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4" name="Freeform 192"/>
            <p:cNvSpPr>
              <a:spLocks/>
            </p:cNvSpPr>
            <p:nvPr/>
          </p:nvSpPr>
          <p:spPr bwMode="auto">
            <a:xfrm>
              <a:off x="4432" y="1384"/>
              <a:ext cx="28" cy="62"/>
            </a:xfrm>
            <a:custGeom>
              <a:avLst/>
              <a:gdLst>
                <a:gd name="T0" fmla="*/ 25 w 49"/>
                <a:gd name="T1" fmla="*/ 114 h 114"/>
                <a:gd name="T2" fmla="*/ 33 w 49"/>
                <a:gd name="T3" fmla="*/ 109 h 114"/>
                <a:gd name="T4" fmla="*/ 41 w 49"/>
                <a:gd name="T5" fmla="*/ 97 h 114"/>
                <a:gd name="T6" fmla="*/ 43 w 49"/>
                <a:gd name="T7" fmla="*/ 87 h 114"/>
                <a:gd name="T8" fmla="*/ 46 w 49"/>
                <a:gd name="T9" fmla="*/ 79 h 114"/>
                <a:gd name="T10" fmla="*/ 48 w 49"/>
                <a:gd name="T11" fmla="*/ 67 h 114"/>
                <a:gd name="T12" fmla="*/ 49 w 49"/>
                <a:gd name="T13" fmla="*/ 58 h 114"/>
                <a:gd name="T14" fmla="*/ 48 w 49"/>
                <a:gd name="T15" fmla="*/ 44 h 114"/>
                <a:gd name="T16" fmla="*/ 46 w 49"/>
                <a:gd name="T17" fmla="*/ 35 h 114"/>
                <a:gd name="T18" fmla="*/ 43 w 49"/>
                <a:gd name="T19" fmla="*/ 23 h 114"/>
                <a:gd name="T20" fmla="*/ 41 w 49"/>
                <a:gd name="T21" fmla="*/ 16 h 114"/>
                <a:gd name="T22" fmla="*/ 33 w 49"/>
                <a:gd name="T23" fmla="*/ 3 h 114"/>
                <a:gd name="T24" fmla="*/ 25 w 49"/>
                <a:gd name="T25" fmla="*/ 0 h 114"/>
                <a:gd name="T26" fmla="*/ 15 w 49"/>
                <a:gd name="T27" fmla="*/ 3 h 114"/>
                <a:gd name="T28" fmla="*/ 7 w 49"/>
                <a:gd name="T29" fmla="*/ 16 h 114"/>
                <a:gd name="T30" fmla="*/ 2 w 49"/>
                <a:gd name="T31" fmla="*/ 23 h 114"/>
                <a:gd name="T32" fmla="*/ 0 w 49"/>
                <a:gd name="T33" fmla="*/ 35 h 114"/>
                <a:gd name="T34" fmla="*/ 0 w 49"/>
                <a:gd name="T35" fmla="*/ 44 h 114"/>
                <a:gd name="T36" fmla="*/ 0 w 49"/>
                <a:gd name="T37" fmla="*/ 58 h 114"/>
                <a:gd name="T38" fmla="*/ 0 w 49"/>
                <a:gd name="T39" fmla="*/ 67 h 114"/>
                <a:gd name="T40" fmla="*/ 0 w 49"/>
                <a:gd name="T41" fmla="*/ 79 h 114"/>
                <a:gd name="T42" fmla="*/ 2 w 49"/>
                <a:gd name="T43" fmla="*/ 87 h 114"/>
                <a:gd name="T44" fmla="*/ 7 w 49"/>
                <a:gd name="T45" fmla="*/ 97 h 114"/>
                <a:gd name="T46" fmla="*/ 15 w 49"/>
                <a:gd name="T47" fmla="*/ 109 h 114"/>
                <a:gd name="T48" fmla="*/ 25 w 49"/>
                <a:gd name="T49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9" h="114">
                  <a:moveTo>
                    <a:pt x="25" y="114"/>
                  </a:moveTo>
                  <a:lnTo>
                    <a:pt x="33" y="109"/>
                  </a:lnTo>
                  <a:lnTo>
                    <a:pt x="41" y="97"/>
                  </a:lnTo>
                  <a:lnTo>
                    <a:pt x="43" y="87"/>
                  </a:lnTo>
                  <a:lnTo>
                    <a:pt x="46" y="79"/>
                  </a:lnTo>
                  <a:lnTo>
                    <a:pt x="48" y="67"/>
                  </a:lnTo>
                  <a:lnTo>
                    <a:pt x="49" y="58"/>
                  </a:lnTo>
                  <a:lnTo>
                    <a:pt x="48" y="44"/>
                  </a:lnTo>
                  <a:lnTo>
                    <a:pt x="46" y="35"/>
                  </a:lnTo>
                  <a:lnTo>
                    <a:pt x="43" y="23"/>
                  </a:lnTo>
                  <a:lnTo>
                    <a:pt x="41" y="16"/>
                  </a:lnTo>
                  <a:lnTo>
                    <a:pt x="33" y="3"/>
                  </a:lnTo>
                  <a:lnTo>
                    <a:pt x="25" y="0"/>
                  </a:lnTo>
                  <a:lnTo>
                    <a:pt x="15" y="3"/>
                  </a:lnTo>
                  <a:lnTo>
                    <a:pt x="7" y="16"/>
                  </a:lnTo>
                  <a:lnTo>
                    <a:pt x="2" y="23"/>
                  </a:lnTo>
                  <a:lnTo>
                    <a:pt x="0" y="35"/>
                  </a:lnTo>
                  <a:lnTo>
                    <a:pt x="0" y="44"/>
                  </a:lnTo>
                  <a:lnTo>
                    <a:pt x="0" y="58"/>
                  </a:lnTo>
                  <a:lnTo>
                    <a:pt x="0" y="67"/>
                  </a:lnTo>
                  <a:lnTo>
                    <a:pt x="0" y="79"/>
                  </a:lnTo>
                  <a:lnTo>
                    <a:pt x="2" y="87"/>
                  </a:lnTo>
                  <a:lnTo>
                    <a:pt x="7" y="97"/>
                  </a:lnTo>
                  <a:lnTo>
                    <a:pt x="15" y="109"/>
                  </a:lnTo>
                  <a:lnTo>
                    <a:pt x="25" y="114"/>
                  </a:lnTo>
                  <a:close/>
                </a:path>
              </a:pathLst>
            </a:custGeom>
            <a:solidFill>
              <a:srgbClr val="E3C3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5" name="Freeform 193"/>
            <p:cNvSpPr>
              <a:spLocks/>
            </p:cNvSpPr>
            <p:nvPr/>
          </p:nvSpPr>
          <p:spPr bwMode="auto">
            <a:xfrm>
              <a:off x="4432" y="1384"/>
              <a:ext cx="27" cy="61"/>
            </a:xfrm>
            <a:custGeom>
              <a:avLst/>
              <a:gdLst>
                <a:gd name="T0" fmla="*/ 25 w 48"/>
                <a:gd name="T1" fmla="*/ 108 h 108"/>
                <a:gd name="T2" fmla="*/ 33 w 48"/>
                <a:gd name="T3" fmla="*/ 103 h 108"/>
                <a:gd name="T4" fmla="*/ 41 w 48"/>
                <a:gd name="T5" fmla="*/ 92 h 108"/>
                <a:gd name="T6" fmla="*/ 43 w 48"/>
                <a:gd name="T7" fmla="*/ 82 h 108"/>
                <a:gd name="T8" fmla="*/ 44 w 48"/>
                <a:gd name="T9" fmla="*/ 74 h 108"/>
                <a:gd name="T10" fmla="*/ 46 w 48"/>
                <a:gd name="T11" fmla="*/ 64 h 108"/>
                <a:gd name="T12" fmla="*/ 48 w 48"/>
                <a:gd name="T13" fmla="*/ 54 h 108"/>
                <a:gd name="T14" fmla="*/ 46 w 48"/>
                <a:gd name="T15" fmla="*/ 42 h 108"/>
                <a:gd name="T16" fmla="*/ 44 w 48"/>
                <a:gd name="T17" fmla="*/ 31 h 108"/>
                <a:gd name="T18" fmla="*/ 43 w 48"/>
                <a:gd name="T19" fmla="*/ 21 h 108"/>
                <a:gd name="T20" fmla="*/ 41 w 48"/>
                <a:gd name="T21" fmla="*/ 14 h 108"/>
                <a:gd name="T22" fmla="*/ 33 w 48"/>
                <a:gd name="T23" fmla="*/ 3 h 108"/>
                <a:gd name="T24" fmla="*/ 25 w 48"/>
                <a:gd name="T25" fmla="*/ 0 h 108"/>
                <a:gd name="T26" fmla="*/ 15 w 48"/>
                <a:gd name="T27" fmla="*/ 3 h 108"/>
                <a:gd name="T28" fmla="*/ 7 w 48"/>
                <a:gd name="T29" fmla="*/ 14 h 108"/>
                <a:gd name="T30" fmla="*/ 2 w 48"/>
                <a:gd name="T31" fmla="*/ 21 h 108"/>
                <a:gd name="T32" fmla="*/ 0 w 48"/>
                <a:gd name="T33" fmla="*/ 31 h 108"/>
                <a:gd name="T34" fmla="*/ 0 w 48"/>
                <a:gd name="T35" fmla="*/ 42 h 108"/>
                <a:gd name="T36" fmla="*/ 0 w 48"/>
                <a:gd name="T37" fmla="*/ 54 h 108"/>
                <a:gd name="T38" fmla="*/ 0 w 48"/>
                <a:gd name="T39" fmla="*/ 64 h 108"/>
                <a:gd name="T40" fmla="*/ 0 w 48"/>
                <a:gd name="T41" fmla="*/ 74 h 108"/>
                <a:gd name="T42" fmla="*/ 2 w 48"/>
                <a:gd name="T43" fmla="*/ 82 h 108"/>
                <a:gd name="T44" fmla="*/ 7 w 48"/>
                <a:gd name="T45" fmla="*/ 92 h 108"/>
                <a:gd name="T46" fmla="*/ 15 w 48"/>
                <a:gd name="T47" fmla="*/ 103 h 108"/>
                <a:gd name="T48" fmla="*/ 25 w 48"/>
                <a:gd name="T49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" h="108">
                  <a:moveTo>
                    <a:pt x="25" y="108"/>
                  </a:moveTo>
                  <a:lnTo>
                    <a:pt x="33" y="103"/>
                  </a:lnTo>
                  <a:lnTo>
                    <a:pt x="41" y="92"/>
                  </a:lnTo>
                  <a:lnTo>
                    <a:pt x="43" y="82"/>
                  </a:lnTo>
                  <a:lnTo>
                    <a:pt x="44" y="74"/>
                  </a:lnTo>
                  <a:lnTo>
                    <a:pt x="46" y="64"/>
                  </a:lnTo>
                  <a:lnTo>
                    <a:pt x="48" y="54"/>
                  </a:lnTo>
                  <a:lnTo>
                    <a:pt x="46" y="42"/>
                  </a:lnTo>
                  <a:lnTo>
                    <a:pt x="44" y="31"/>
                  </a:lnTo>
                  <a:lnTo>
                    <a:pt x="43" y="21"/>
                  </a:lnTo>
                  <a:lnTo>
                    <a:pt x="41" y="14"/>
                  </a:lnTo>
                  <a:lnTo>
                    <a:pt x="33" y="3"/>
                  </a:lnTo>
                  <a:lnTo>
                    <a:pt x="25" y="0"/>
                  </a:lnTo>
                  <a:lnTo>
                    <a:pt x="15" y="3"/>
                  </a:lnTo>
                  <a:lnTo>
                    <a:pt x="7" y="14"/>
                  </a:lnTo>
                  <a:lnTo>
                    <a:pt x="2" y="21"/>
                  </a:lnTo>
                  <a:lnTo>
                    <a:pt x="0" y="31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2" y="82"/>
                  </a:lnTo>
                  <a:lnTo>
                    <a:pt x="7" y="92"/>
                  </a:lnTo>
                  <a:lnTo>
                    <a:pt x="15" y="103"/>
                  </a:lnTo>
                  <a:lnTo>
                    <a:pt x="25" y="108"/>
                  </a:lnTo>
                  <a:close/>
                </a:path>
              </a:pathLst>
            </a:custGeom>
            <a:solidFill>
              <a:srgbClr val="E4C69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6" name="Freeform 194"/>
            <p:cNvSpPr>
              <a:spLocks/>
            </p:cNvSpPr>
            <p:nvPr/>
          </p:nvSpPr>
          <p:spPr bwMode="auto">
            <a:xfrm>
              <a:off x="4434" y="1384"/>
              <a:ext cx="25" cy="60"/>
            </a:xfrm>
            <a:custGeom>
              <a:avLst/>
              <a:gdLst>
                <a:gd name="T0" fmla="*/ 23 w 46"/>
                <a:gd name="T1" fmla="*/ 107 h 107"/>
                <a:gd name="T2" fmla="*/ 29 w 46"/>
                <a:gd name="T3" fmla="*/ 102 h 107"/>
                <a:gd name="T4" fmla="*/ 37 w 46"/>
                <a:gd name="T5" fmla="*/ 90 h 107"/>
                <a:gd name="T6" fmla="*/ 39 w 46"/>
                <a:gd name="T7" fmla="*/ 82 h 107"/>
                <a:gd name="T8" fmla="*/ 42 w 46"/>
                <a:gd name="T9" fmla="*/ 74 h 107"/>
                <a:gd name="T10" fmla="*/ 44 w 46"/>
                <a:gd name="T11" fmla="*/ 64 h 107"/>
                <a:gd name="T12" fmla="*/ 46 w 46"/>
                <a:gd name="T13" fmla="*/ 54 h 107"/>
                <a:gd name="T14" fmla="*/ 44 w 46"/>
                <a:gd name="T15" fmla="*/ 42 h 107"/>
                <a:gd name="T16" fmla="*/ 42 w 46"/>
                <a:gd name="T17" fmla="*/ 31 h 107"/>
                <a:gd name="T18" fmla="*/ 39 w 46"/>
                <a:gd name="T19" fmla="*/ 21 h 107"/>
                <a:gd name="T20" fmla="*/ 37 w 46"/>
                <a:gd name="T21" fmla="*/ 14 h 107"/>
                <a:gd name="T22" fmla="*/ 29 w 46"/>
                <a:gd name="T23" fmla="*/ 3 h 107"/>
                <a:gd name="T24" fmla="*/ 23 w 46"/>
                <a:gd name="T25" fmla="*/ 0 h 107"/>
                <a:gd name="T26" fmla="*/ 13 w 46"/>
                <a:gd name="T27" fmla="*/ 3 h 107"/>
                <a:gd name="T28" fmla="*/ 6 w 46"/>
                <a:gd name="T29" fmla="*/ 14 h 107"/>
                <a:gd name="T30" fmla="*/ 1 w 46"/>
                <a:gd name="T31" fmla="*/ 21 h 107"/>
                <a:gd name="T32" fmla="*/ 0 w 46"/>
                <a:gd name="T33" fmla="*/ 31 h 107"/>
                <a:gd name="T34" fmla="*/ 0 w 46"/>
                <a:gd name="T35" fmla="*/ 42 h 107"/>
                <a:gd name="T36" fmla="*/ 0 w 46"/>
                <a:gd name="T37" fmla="*/ 54 h 107"/>
                <a:gd name="T38" fmla="*/ 0 w 46"/>
                <a:gd name="T39" fmla="*/ 64 h 107"/>
                <a:gd name="T40" fmla="*/ 0 w 46"/>
                <a:gd name="T41" fmla="*/ 74 h 107"/>
                <a:gd name="T42" fmla="*/ 1 w 46"/>
                <a:gd name="T43" fmla="*/ 82 h 107"/>
                <a:gd name="T44" fmla="*/ 6 w 46"/>
                <a:gd name="T45" fmla="*/ 90 h 107"/>
                <a:gd name="T46" fmla="*/ 13 w 46"/>
                <a:gd name="T47" fmla="*/ 102 h 107"/>
                <a:gd name="T48" fmla="*/ 23 w 46"/>
                <a:gd name="T49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6" h="107">
                  <a:moveTo>
                    <a:pt x="23" y="107"/>
                  </a:moveTo>
                  <a:lnTo>
                    <a:pt x="29" y="102"/>
                  </a:lnTo>
                  <a:lnTo>
                    <a:pt x="37" y="90"/>
                  </a:lnTo>
                  <a:lnTo>
                    <a:pt x="39" y="82"/>
                  </a:lnTo>
                  <a:lnTo>
                    <a:pt x="42" y="74"/>
                  </a:lnTo>
                  <a:lnTo>
                    <a:pt x="44" y="64"/>
                  </a:lnTo>
                  <a:lnTo>
                    <a:pt x="46" y="54"/>
                  </a:lnTo>
                  <a:lnTo>
                    <a:pt x="44" y="42"/>
                  </a:lnTo>
                  <a:lnTo>
                    <a:pt x="42" y="31"/>
                  </a:lnTo>
                  <a:lnTo>
                    <a:pt x="39" y="21"/>
                  </a:lnTo>
                  <a:lnTo>
                    <a:pt x="37" y="14"/>
                  </a:lnTo>
                  <a:lnTo>
                    <a:pt x="29" y="3"/>
                  </a:lnTo>
                  <a:lnTo>
                    <a:pt x="23" y="0"/>
                  </a:lnTo>
                  <a:lnTo>
                    <a:pt x="13" y="3"/>
                  </a:lnTo>
                  <a:lnTo>
                    <a:pt x="6" y="14"/>
                  </a:lnTo>
                  <a:lnTo>
                    <a:pt x="1" y="21"/>
                  </a:lnTo>
                  <a:lnTo>
                    <a:pt x="0" y="31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1" y="82"/>
                  </a:lnTo>
                  <a:lnTo>
                    <a:pt x="6" y="90"/>
                  </a:lnTo>
                  <a:lnTo>
                    <a:pt x="13" y="102"/>
                  </a:lnTo>
                  <a:lnTo>
                    <a:pt x="23" y="107"/>
                  </a:lnTo>
                  <a:close/>
                </a:path>
              </a:pathLst>
            </a:custGeom>
            <a:solidFill>
              <a:srgbClr val="E5C8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7" name="Freeform 195"/>
            <p:cNvSpPr>
              <a:spLocks/>
            </p:cNvSpPr>
            <p:nvPr/>
          </p:nvSpPr>
          <p:spPr bwMode="auto">
            <a:xfrm>
              <a:off x="4434" y="1384"/>
              <a:ext cx="24" cy="59"/>
            </a:xfrm>
            <a:custGeom>
              <a:avLst/>
              <a:gdLst>
                <a:gd name="T0" fmla="*/ 23 w 44"/>
                <a:gd name="T1" fmla="*/ 105 h 105"/>
                <a:gd name="T2" fmla="*/ 29 w 44"/>
                <a:gd name="T3" fmla="*/ 100 h 105"/>
                <a:gd name="T4" fmla="*/ 37 w 44"/>
                <a:gd name="T5" fmla="*/ 88 h 105"/>
                <a:gd name="T6" fmla="*/ 39 w 44"/>
                <a:gd name="T7" fmla="*/ 80 h 105"/>
                <a:gd name="T8" fmla="*/ 41 w 44"/>
                <a:gd name="T9" fmla="*/ 72 h 105"/>
                <a:gd name="T10" fmla="*/ 42 w 44"/>
                <a:gd name="T11" fmla="*/ 62 h 105"/>
                <a:gd name="T12" fmla="*/ 44 w 44"/>
                <a:gd name="T13" fmla="*/ 52 h 105"/>
                <a:gd name="T14" fmla="*/ 42 w 44"/>
                <a:gd name="T15" fmla="*/ 41 h 105"/>
                <a:gd name="T16" fmla="*/ 41 w 44"/>
                <a:gd name="T17" fmla="*/ 31 h 105"/>
                <a:gd name="T18" fmla="*/ 39 w 44"/>
                <a:gd name="T19" fmla="*/ 21 h 105"/>
                <a:gd name="T20" fmla="*/ 37 w 44"/>
                <a:gd name="T21" fmla="*/ 14 h 105"/>
                <a:gd name="T22" fmla="*/ 29 w 44"/>
                <a:gd name="T23" fmla="*/ 3 h 105"/>
                <a:gd name="T24" fmla="*/ 23 w 44"/>
                <a:gd name="T25" fmla="*/ 0 h 105"/>
                <a:gd name="T26" fmla="*/ 13 w 44"/>
                <a:gd name="T27" fmla="*/ 3 h 105"/>
                <a:gd name="T28" fmla="*/ 6 w 44"/>
                <a:gd name="T29" fmla="*/ 14 h 105"/>
                <a:gd name="T30" fmla="*/ 1 w 44"/>
                <a:gd name="T31" fmla="*/ 21 h 105"/>
                <a:gd name="T32" fmla="*/ 0 w 44"/>
                <a:gd name="T33" fmla="*/ 31 h 105"/>
                <a:gd name="T34" fmla="*/ 0 w 44"/>
                <a:gd name="T35" fmla="*/ 41 h 105"/>
                <a:gd name="T36" fmla="*/ 0 w 44"/>
                <a:gd name="T37" fmla="*/ 52 h 105"/>
                <a:gd name="T38" fmla="*/ 0 w 44"/>
                <a:gd name="T39" fmla="*/ 62 h 105"/>
                <a:gd name="T40" fmla="*/ 0 w 44"/>
                <a:gd name="T41" fmla="*/ 72 h 105"/>
                <a:gd name="T42" fmla="*/ 1 w 44"/>
                <a:gd name="T43" fmla="*/ 80 h 105"/>
                <a:gd name="T44" fmla="*/ 6 w 44"/>
                <a:gd name="T45" fmla="*/ 88 h 105"/>
                <a:gd name="T46" fmla="*/ 13 w 44"/>
                <a:gd name="T47" fmla="*/ 100 h 105"/>
                <a:gd name="T48" fmla="*/ 23 w 44"/>
                <a:gd name="T49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105">
                  <a:moveTo>
                    <a:pt x="23" y="105"/>
                  </a:moveTo>
                  <a:lnTo>
                    <a:pt x="29" y="100"/>
                  </a:lnTo>
                  <a:lnTo>
                    <a:pt x="37" y="88"/>
                  </a:lnTo>
                  <a:lnTo>
                    <a:pt x="39" y="80"/>
                  </a:lnTo>
                  <a:lnTo>
                    <a:pt x="41" y="72"/>
                  </a:lnTo>
                  <a:lnTo>
                    <a:pt x="42" y="62"/>
                  </a:lnTo>
                  <a:lnTo>
                    <a:pt x="44" y="52"/>
                  </a:lnTo>
                  <a:lnTo>
                    <a:pt x="42" y="41"/>
                  </a:lnTo>
                  <a:lnTo>
                    <a:pt x="41" y="31"/>
                  </a:lnTo>
                  <a:lnTo>
                    <a:pt x="39" y="21"/>
                  </a:lnTo>
                  <a:lnTo>
                    <a:pt x="37" y="14"/>
                  </a:lnTo>
                  <a:lnTo>
                    <a:pt x="29" y="3"/>
                  </a:lnTo>
                  <a:lnTo>
                    <a:pt x="23" y="0"/>
                  </a:lnTo>
                  <a:lnTo>
                    <a:pt x="13" y="3"/>
                  </a:lnTo>
                  <a:lnTo>
                    <a:pt x="6" y="14"/>
                  </a:lnTo>
                  <a:lnTo>
                    <a:pt x="1" y="21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0" y="72"/>
                  </a:lnTo>
                  <a:lnTo>
                    <a:pt x="1" y="80"/>
                  </a:lnTo>
                  <a:lnTo>
                    <a:pt x="6" y="88"/>
                  </a:lnTo>
                  <a:lnTo>
                    <a:pt x="13" y="100"/>
                  </a:lnTo>
                  <a:lnTo>
                    <a:pt x="23" y="105"/>
                  </a:lnTo>
                  <a:close/>
                </a:path>
              </a:pathLst>
            </a:custGeom>
            <a:solidFill>
              <a:srgbClr val="E6CA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8" name="Freeform 196"/>
            <p:cNvSpPr>
              <a:spLocks/>
            </p:cNvSpPr>
            <p:nvPr/>
          </p:nvSpPr>
          <p:spPr bwMode="auto">
            <a:xfrm>
              <a:off x="4435" y="1385"/>
              <a:ext cx="23" cy="56"/>
            </a:xfrm>
            <a:custGeom>
              <a:avLst/>
              <a:gdLst>
                <a:gd name="T0" fmla="*/ 22 w 43"/>
                <a:gd name="T1" fmla="*/ 101 h 101"/>
                <a:gd name="T2" fmla="*/ 28 w 43"/>
                <a:gd name="T3" fmla="*/ 96 h 101"/>
                <a:gd name="T4" fmla="*/ 36 w 43"/>
                <a:gd name="T5" fmla="*/ 86 h 101"/>
                <a:gd name="T6" fmla="*/ 38 w 43"/>
                <a:gd name="T7" fmla="*/ 78 h 101"/>
                <a:gd name="T8" fmla="*/ 40 w 43"/>
                <a:gd name="T9" fmla="*/ 69 h 101"/>
                <a:gd name="T10" fmla="*/ 41 w 43"/>
                <a:gd name="T11" fmla="*/ 60 h 101"/>
                <a:gd name="T12" fmla="*/ 43 w 43"/>
                <a:gd name="T13" fmla="*/ 50 h 101"/>
                <a:gd name="T14" fmla="*/ 41 w 43"/>
                <a:gd name="T15" fmla="*/ 40 h 101"/>
                <a:gd name="T16" fmla="*/ 40 w 43"/>
                <a:gd name="T17" fmla="*/ 30 h 101"/>
                <a:gd name="T18" fmla="*/ 38 w 43"/>
                <a:gd name="T19" fmla="*/ 20 h 101"/>
                <a:gd name="T20" fmla="*/ 36 w 43"/>
                <a:gd name="T21" fmla="*/ 15 h 101"/>
                <a:gd name="T22" fmla="*/ 28 w 43"/>
                <a:gd name="T23" fmla="*/ 4 h 101"/>
                <a:gd name="T24" fmla="*/ 22 w 43"/>
                <a:gd name="T25" fmla="*/ 0 h 101"/>
                <a:gd name="T26" fmla="*/ 12 w 43"/>
                <a:gd name="T27" fmla="*/ 4 h 101"/>
                <a:gd name="T28" fmla="*/ 5 w 43"/>
                <a:gd name="T29" fmla="*/ 15 h 101"/>
                <a:gd name="T30" fmla="*/ 2 w 43"/>
                <a:gd name="T31" fmla="*/ 20 h 101"/>
                <a:gd name="T32" fmla="*/ 0 w 43"/>
                <a:gd name="T33" fmla="*/ 30 h 101"/>
                <a:gd name="T34" fmla="*/ 0 w 43"/>
                <a:gd name="T35" fmla="*/ 40 h 101"/>
                <a:gd name="T36" fmla="*/ 0 w 43"/>
                <a:gd name="T37" fmla="*/ 50 h 101"/>
                <a:gd name="T38" fmla="*/ 0 w 43"/>
                <a:gd name="T39" fmla="*/ 60 h 101"/>
                <a:gd name="T40" fmla="*/ 0 w 43"/>
                <a:gd name="T41" fmla="*/ 69 h 101"/>
                <a:gd name="T42" fmla="*/ 2 w 43"/>
                <a:gd name="T43" fmla="*/ 78 h 101"/>
                <a:gd name="T44" fmla="*/ 5 w 43"/>
                <a:gd name="T45" fmla="*/ 86 h 101"/>
                <a:gd name="T46" fmla="*/ 12 w 43"/>
                <a:gd name="T47" fmla="*/ 96 h 101"/>
                <a:gd name="T48" fmla="*/ 22 w 43"/>
                <a:gd name="T49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101">
                  <a:moveTo>
                    <a:pt x="22" y="101"/>
                  </a:moveTo>
                  <a:lnTo>
                    <a:pt x="28" y="96"/>
                  </a:lnTo>
                  <a:lnTo>
                    <a:pt x="36" y="86"/>
                  </a:lnTo>
                  <a:lnTo>
                    <a:pt x="38" y="78"/>
                  </a:lnTo>
                  <a:lnTo>
                    <a:pt x="40" y="69"/>
                  </a:lnTo>
                  <a:lnTo>
                    <a:pt x="41" y="60"/>
                  </a:lnTo>
                  <a:lnTo>
                    <a:pt x="43" y="50"/>
                  </a:lnTo>
                  <a:lnTo>
                    <a:pt x="41" y="40"/>
                  </a:lnTo>
                  <a:lnTo>
                    <a:pt x="40" y="30"/>
                  </a:lnTo>
                  <a:lnTo>
                    <a:pt x="38" y="20"/>
                  </a:lnTo>
                  <a:lnTo>
                    <a:pt x="36" y="15"/>
                  </a:lnTo>
                  <a:lnTo>
                    <a:pt x="28" y="4"/>
                  </a:lnTo>
                  <a:lnTo>
                    <a:pt x="22" y="0"/>
                  </a:lnTo>
                  <a:lnTo>
                    <a:pt x="12" y="4"/>
                  </a:lnTo>
                  <a:lnTo>
                    <a:pt x="5" y="15"/>
                  </a:lnTo>
                  <a:lnTo>
                    <a:pt x="2" y="20"/>
                  </a:lnTo>
                  <a:lnTo>
                    <a:pt x="0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60"/>
                  </a:lnTo>
                  <a:lnTo>
                    <a:pt x="0" y="69"/>
                  </a:lnTo>
                  <a:lnTo>
                    <a:pt x="2" y="78"/>
                  </a:lnTo>
                  <a:lnTo>
                    <a:pt x="5" y="86"/>
                  </a:lnTo>
                  <a:lnTo>
                    <a:pt x="12" y="96"/>
                  </a:lnTo>
                  <a:lnTo>
                    <a:pt x="22" y="101"/>
                  </a:lnTo>
                  <a:close/>
                </a:path>
              </a:pathLst>
            </a:custGeom>
            <a:solidFill>
              <a:srgbClr val="E7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9" name="Freeform 197"/>
            <p:cNvSpPr>
              <a:spLocks/>
            </p:cNvSpPr>
            <p:nvPr/>
          </p:nvSpPr>
          <p:spPr bwMode="auto">
            <a:xfrm>
              <a:off x="4435" y="1385"/>
              <a:ext cx="23" cy="56"/>
            </a:xfrm>
            <a:custGeom>
              <a:avLst/>
              <a:gdLst>
                <a:gd name="T0" fmla="*/ 22 w 43"/>
                <a:gd name="T1" fmla="*/ 101 h 101"/>
                <a:gd name="T2" fmla="*/ 28 w 43"/>
                <a:gd name="T3" fmla="*/ 96 h 101"/>
                <a:gd name="T4" fmla="*/ 36 w 43"/>
                <a:gd name="T5" fmla="*/ 84 h 101"/>
                <a:gd name="T6" fmla="*/ 38 w 43"/>
                <a:gd name="T7" fmla="*/ 76 h 101"/>
                <a:gd name="T8" fmla="*/ 40 w 43"/>
                <a:gd name="T9" fmla="*/ 68 h 101"/>
                <a:gd name="T10" fmla="*/ 41 w 43"/>
                <a:gd name="T11" fmla="*/ 58 h 101"/>
                <a:gd name="T12" fmla="*/ 43 w 43"/>
                <a:gd name="T13" fmla="*/ 50 h 101"/>
                <a:gd name="T14" fmla="*/ 41 w 43"/>
                <a:gd name="T15" fmla="*/ 40 h 101"/>
                <a:gd name="T16" fmla="*/ 40 w 43"/>
                <a:gd name="T17" fmla="*/ 30 h 101"/>
                <a:gd name="T18" fmla="*/ 38 w 43"/>
                <a:gd name="T19" fmla="*/ 20 h 101"/>
                <a:gd name="T20" fmla="*/ 36 w 43"/>
                <a:gd name="T21" fmla="*/ 15 h 101"/>
                <a:gd name="T22" fmla="*/ 28 w 43"/>
                <a:gd name="T23" fmla="*/ 4 h 101"/>
                <a:gd name="T24" fmla="*/ 22 w 43"/>
                <a:gd name="T25" fmla="*/ 0 h 101"/>
                <a:gd name="T26" fmla="*/ 12 w 43"/>
                <a:gd name="T27" fmla="*/ 4 h 101"/>
                <a:gd name="T28" fmla="*/ 5 w 43"/>
                <a:gd name="T29" fmla="*/ 15 h 101"/>
                <a:gd name="T30" fmla="*/ 2 w 43"/>
                <a:gd name="T31" fmla="*/ 20 h 101"/>
                <a:gd name="T32" fmla="*/ 0 w 43"/>
                <a:gd name="T33" fmla="*/ 30 h 101"/>
                <a:gd name="T34" fmla="*/ 0 w 43"/>
                <a:gd name="T35" fmla="*/ 40 h 101"/>
                <a:gd name="T36" fmla="*/ 0 w 43"/>
                <a:gd name="T37" fmla="*/ 50 h 101"/>
                <a:gd name="T38" fmla="*/ 0 w 43"/>
                <a:gd name="T39" fmla="*/ 58 h 101"/>
                <a:gd name="T40" fmla="*/ 0 w 43"/>
                <a:gd name="T41" fmla="*/ 68 h 101"/>
                <a:gd name="T42" fmla="*/ 2 w 43"/>
                <a:gd name="T43" fmla="*/ 76 h 101"/>
                <a:gd name="T44" fmla="*/ 5 w 43"/>
                <a:gd name="T45" fmla="*/ 84 h 101"/>
                <a:gd name="T46" fmla="*/ 12 w 43"/>
                <a:gd name="T47" fmla="*/ 96 h 101"/>
                <a:gd name="T48" fmla="*/ 22 w 43"/>
                <a:gd name="T49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101">
                  <a:moveTo>
                    <a:pt x="22" y="101"/>
                  </a:moveTo>
                  <a:lnTo>
                    <a:pt x="28" y="96"/>
                  </a:lnTo>
                  <a:lnTo>
                    <a:pt x="36" y="84"/>
                  </a:lnTo>
                  <a:lnTo>
                    <a:pt x="38" y="76"/>
                  </a:lnTo>
                  <a:lnTo>
                    <a:pt x="40" y="68"/>
                  </a:lnTo>
                  <a:lnTo>
                    <a:pt x="41" y="58"/>
                  </a:lnTo>
                  <a:lnTo>
                    <a:pt x="43" y="50"/>
                  </a:lnTo>
                  <a:lnTo>
                    <a:pt x="41" y="40"/>
                  </a:lnTo>
                  <a:lnTo>
                    <a:pt x="40" y="30"/>
                  </a:lnTo>
                  <a:lnTo>
                    <a:pt x="38" y="20"/>
                  </a:lnTo>
                  <a:lnTo>
                    <a:pt x="36" y="15"/>
                  </a:lnTo>
                  <a:lnTo>
                    <a:pt x="28" y="4"/>
                  </a:lnTo>
                  <a:lnTo>
                    <a:pt x="22" y="0"/>
                  </a:lnTo>
                  <a:lnTo>
                    <a:pt x="12" y="4"/>
                  </a:lnTo>
                  <a:lnTo>
                    <a:pt x="5" y="15"/>
                  </a:lnTo>
                  <a:lnTo>
                    <a:pt x="2" y="20"/>
                  </a:lnTo>
                  <a:lnTo>
                    <a:pt x="0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2" y="76"/>
                  </a:lnTo>
                  <a:lnTo>
                    <a:pt x="5" y="84"/>
                  </a:lnTo>
                  <a:lnTo>
                    <a:pt x="12" y="96"/>
                  </a:lnTo>
                  <a:lnTo>
                    <a:pt x="22" y="101"/>
                  </a:lnTo>
                  <a:close/>
                </a:path>
              </a:pathLst>
            </a:custGeom>
            <a:solidFill>
              <a:srgbClr val="E8CF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0" name="Freeform 198"/>
            <p:cNvSpPr>
              <a:spLocks/>
            </p:cNvSpPr>
            <p:nvPr/>
          </p:nvSpPr>
          <p:spPr bwMode="auto">
            <a:xfrm>
              <a:off x="4435" y="1386"/>
              <a:ext cx="22" cy="54"/>
            </a:xfrm>
            <a:custGeom>
              <a:avLst/>
              <a:gdLst>
                <a:gd name="T0" fmla="*/ 22 w 41"/>
                <a:gd name="T1" fmla="*/ 95 h 95"/>
                <a:gd name="T2" fmla="*/ 28 w 41"/>
                <a:gd name="T3" fmla="*/ 90 h 95"/>
                <a:gd name="T4" fmla="*/ 35 w 41"/>
                <a:gd name="T5" fmla="*/ 81 h 95"/>
                <a:gd name="T6" fmla="*/ 36 w 41"/>
                <a:gd name="T7" fmla="*/ 72 h 95"/>
                <a:gd name="T8" fmla="*/ 38 w 41"/>
                <a:gd name="T9" fmla="*/ 64 h 95"/>
                <a:gd name="T10" fmla="*/ 40 w 41"/>
                <a:gd name="T11" fmla="*/ 54 h 95"/>
                <a:gd name="T12" fmla="*/ 41 w 41"/>
                <a:gd name="T13" fmla="*/ 46 h 95"/>
                <a:gd name="T14" fmla="*/ 40 w 41"/>
                <a:gd name="T15" fmla="*/ 36 h 95"/>
                <a:gd name="T16" fmla="*/ 38 w 41"/>
                <a:gd name="T17" fmla="*/ 26 h 95"/>
                <a:gd name="T18" fmla="*/ 36 w 41"/>
                <a:gd name="T19" fmla="*/ 18 h 95"/>
                <a:gd name="T20" fmla="*/ 35 w 41"/>
                <a:gd name="T21" fmla="*/ 13 h 95"/>
                <a:gd name="T22" fmla="*/ 28 w 41"/>
                <a:gd name="T23" fmla="*/ 3 h 95"/>
                <a:gd name="T24" fmla="*/ 22 w 41"/>
                <a:gd name="T25" fmla="*/ 0 h 95"/>
                <a:gd name="T26" fmla="*/ 12 w 41"/>
                <a:gd name="T27" fmla="*/ 3 h 95"/>
                <a:gd name="T28" fmla="*/ 5 w 41"/>
                <a:gd name="T29" fmla="*/ 13 h 95"/>
                <a:gd name="T30" fmla="*/ 2 w 41"/>
                <a:gd name="T31" fmla="*/ 18 h 95"/>
                <a:gd name="T32" fmla="*/ 0 w 41"/>
                <a:gd name="T33" fmla="*/ 26 h 95"/>
                <a:gd name="T34" fmla="*/ 0 w 41"/>
                <a:gd name="T35" fmla="*/ 36 h 95"/>
                <a:gd name="T36" fmla="*/ 0 w 41"/>
                <a:gd name="T37" fmla="*/ 46 h 95"/>
                <a:gd name="T38" fmla="*/ 0 w 41"/>
                <a:gd name="T39" fmla="*/ 54 h 95"/>
                <a:gd name="T40" fmla="*/ 0 w 41"/>
                <a:gd name="T41" fmla="*/ 64 h 95"/>
                <a:gd name="T42" fmla="*/ 2 w 41"/>
                <a:gd name="T43" fmla="*/ 72 h 95"/>
                <a:gd name="T44" fmla="*/ 5 w 41"/>
                <a:gd name="T45" fmla="*/ 81 h 95"/>
                <a:gd name="T46" fmla="*/ 12 w 41"/>
                <a:gd name="T47" fmla="*/ 90 h 95"/>
                <a:gd name="T48" fmla="*/ 22 w 41"/>
                <a:gd name="T4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95">
                  <a:moveTo>
                    <a:pt x="22" y="95"/>
                  </a:moveTo>
                  <a:lnTo>
                    <a:pt x="28" y="90"/>
                  </a:lnTo>
                  <a:lnTo>
                    <a:pt x="35" y="81"/>
                  </a:lnTo>
                  <a:lnTo>
                    <a:pt x="36" y="72"/>
                  </a:lnTo>
                  <a:lnTo>
                    <a:pt x="38" y="64"/>
                  </a:lnTo>
                  <a:lnTo>
                    <a:pt x="40" y="54"/>
                  </a:lnTo>
                  <a:lnTo>
                    <a:pt x="41" y="46"/>
                  </a:lnTo>
                  <a:lnTo>
                    <a:pt x="40" y="36"/>
                  </a:lnTo>
                  <a:lnTo>
                    <a:pt x="38" y="26"/>
                  </a:lnTo>
                  <a:lnTo>
                    <a:pt x="36" y="18"/>
                  </a:lnTo>
                  <a:lnTo>
                    <a:pt x="35" y="13"/>
                  </a:lnTo>
                  <a:lnTo>
                    <a:pt x="28" y="3"/>
                  </a:lnTo>
                  <a:lnTo>
                    <a:pt x="22" y="0"/>
                  </a:lnTo>
                  <a:lnTo>
                    <a:pt x="12" y="3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6"/>
                  </a:lnTo>
                  <a:lnTo>
                    <a:pt x="0" y="36"/>
                  </a:lnTo>
                  <a:lnTo>
                    <a:pt x="0" y="46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2" y="72"/>
                  </a:lnTo>
                  <a:lnTo>
                    <a:pt x="5" y="81"/>
                  </a:lnTo>
                  <a:lnTo>
                    <a:pt x="12" y="90"/>
                  </a:lnTo>
                  <a:lnTo>
                    <a:pt x="22" y="95"/>
                  </a:lnTo>
                  <a:close/>
                </a:path>
              </a:pathLst>
            </a:custGeom>
            <a:solidFill>
              <a:srgbClr val="E9D1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1" name="Freeform 199"/>
            <p:cNvSpPr>
              <a:spLocks/>
            </p:cNvSpPr>
            <p:nvPr/>
          </p:nvSpPr>
          <p:spPr bwMode="auto">
            <a:xfrm>
              <a:off x="4435" y="1386"/>
              <a:ext cx="22" cy="53"/>
            </a:xfrm>
            <a:custGeom>
              <a:avLst/>
              <a:gdLst>
                <a:gd name="T0" fmla="*/ 20 w 39"/>
                <a:gd name="T1" fmla="*/ 94 h 94"/>
                <a:gd name="T2" fmla="*/ 26 w 39"/>
                <a:gd name="T3" fmla="*/ 89 h 94"/>
                <a:gd name="T4" fmla="*/ 33 w 39"/>
                <a:gd name="T5" fmla="*/ 79 h 94"/>
                <a:gd name="T6" fmla="*/ 34 w 39"/>
                <a:gd name="T7" fmla="*/ 71 h 94"/>
                <a:gd name="T8" fmla="*/ 36 w 39"/>
                <a:gd name="T9" fmla="*/ 64 h 94"/>
                <a:gd name="T10" fmla="*/ 38 w 39"/>
                <a:gd name="T11" fmla="*/ 54 h 94"/>
                <a:gd name="T12" fmla="*/ 39 w 39"/>
                <a:gd name="T13" fmla="*/ 46 h 94"/>
                <a:gd name="T14" fmla="*/ 38 w 39"/>
                <a:gd name="T15" fmla="*/ 36 h 94"/>
                <a:gd name="T16" fmla="*/ 36 w 39"/>
                <a:gd name="T17" fmla="*/ 26 h 94"/>
                <a:gd name="T18" fmla="*/ 34 w 39"/>
                <a:gd name="T19" fmla="*/ 18 h 94"/>
                <a:gd name="T20" fmla="*/ 33 w 39"/>
                <a:gd name="T21" fmla="*/ 13 h 94"/>
                <a:gd name="T22" fmla="*/ 26 w 39"/>
                <a:gd name="T23" fmla="*/ 3 h 94"/>
                <a:gd name="T24" fmla="*/ 20 w 39"/>
                <a:gd name="T25" fmla="*/ 0 h 94"/>
                <a:gd name="T26" fmla="*/ 10 w 39"/>
                <a:gd name="T27" fmla="*/ 3 h 94"/>
                <a:gd name="T28" fmla="*/ 5 w 39"/>
                <a:gd name="T29" fmla="*/ 13 h 94"/>
                <a:gd name="T30" fmla="*/ 2 w 39"/>
                <a:gd name="T31" fmla="*/ 18 h 94"/>
                <a:gd name="T32" fmla="*/ 0 w 39"/>
                <a:gd name="T33" fmla="*/ 26 h 94"/>
                <a:gd name="T34" fmla="*/ 0 w 39"/>
                <a:gd name="T35" fmla="*/ 36 h 94"/>
                <a:gd name="T36" fmla="*/ 0 w 39"/>
                <a:gd name="T37" fmla="*/ 46 h 94"/>
                <a:gd name="T38" fmla="*/ 0 w 39"/>
                <a:gd name="T39" fmla="*/ 54 h 94"/>
                <a:gd name="T40" fmla="*/ 0 w 39"/>
                <a:gd name="T41" fmla="*/ 64 h 94"/>
                <a:gd name="T42" fmla="*/ 2 w 39"/>
                <a:gd name="T43" fmla="*/ 71 h 94"/>
                <a:gd name="T44" fmla="*/ 5 w 39"/>
                <a:gd name="T45" fmla="*/ 79 h 94"/>
                <a:gd name="T46" fmla="*/ 10 w 39"/>
                <a:gd name="T47" fmla="*/ 89 h 94"/>
                <a:gd name="T48" fmla="*/ 20 w 39"/>
                <a:gd name="T49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94">
                  <a:moveTo>
                    <a:pt x="20" y="94"/>
                  </a:moveTo>
                  <a:lnTo>
                    <a:pt x="26" y="89"/>
                  </a:lnTo>
                  <a:lnTo>
                    <a:pt x="33" y="79"/>
                  </a:lnTo>
                  <a:lnTo>
                    <a:pt x="34" y="71"/>
                  </a:lnTo>
                  <a:lnTo>
                    <a:pt x="36" y="64"/>
                  </a:lnTo>
                  <a:lnTo>
                    <a:pt x="38" y="54"/>
                  </a:lnTo>
                  <a:lnTo>
                    <a:pt x="39" y="46"/>
                  </a:lnTo>
                  <a:lnTo>
                    <a:pt x="38" y="36"/>
                  </a:lnTo>
                  <a:lnTo>
                    <a:pt x="36" y="26"/>
                  </a:lnTo>
                  <a:lnTo>
                    <a:pt x="34" y="18"/>
                  </a:lnTo>
                  <a:lnTo>
                    <a:pt x="33" y="13"/>
                  </a:lnTo>
                  <a:lnTo>
                    <a:pt x="26" y="3"/>
                  </a:lnTo>
                  <a:lnTo>
                    <a:pt x="20" y="0"/>
                  </a:lnTo>
                  <a:lnTo>
                    <a:pt x="10" y="3"/>
                  </a:lnTo>
                  <a:lnTo>
                    <a:pt x="5" y="13"/>
                  </a:lnTo>
                  <a:lnTo>
                    <a:pt x="2" y="18"/>
                  </a:lnTo>
                  <a:lnTo>
                    <a:pt x="0" y="26"/>
                  </a:lnTo>
                  <a:lnTo>
                    <a:pt x="0" y="36"/>
                  </a:lnTo>
                  <a:lnTo>
                    <a:pt x="0" y="46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2" y="71"/>
                  </a:lnTo>
                  <a:lnTo>
                    <a:pt x="5" y="79"/>
                  </a:lnTo>
                  <a:lnTo>
                    <a:pt x="10" y="89"/>
                  </a:lnTo>
                  <a:lnTo>
                    <a:pt x="20" y="94"/>
                  </a:lnTo>
                  <a:close/>
                </a:path>
              </a:pathLst>
            </a:custGeom>
            <a:solidFill>
              <a:srgbClr val="EAD3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2" name="Freeform 200"/>
            <p:cNvSpPr>
              <a:spLocks/>
            </p:cNvSpPr>
            <p:nvPr/>
          </p:nvSpPr>
          <p:spPr bwMode="auto">
            <a:xfrm>
              <a:off x="4435" y="1386"/>
              <a:ext cx="22" cy="51"/>
            </a:xfrm>
            <a:custGeom>
              <a:avLst/>
              <a:gdLst>
                <a:gd name="T0" fmla="*/ 20 w 39"/>
                <a:gd name="T1" fmla="*/ 92 h 92"/>
                <a:gd name="T2" fmla="*/ 26 w 39"/>
                <a:gd name="T3" fmla="*/ 87 h 92"/>
                <a:gd name="T4" fmla="*/ 33 w 39"/>
                <a:gd name="T5" fmla="*/ 77 h 92"/>
                <a:gd name="T6" fmla="*/ 34 w 39"/>
                <a:gd name="T7" fmla="*/ 69 h 92"/>
                <a:gd name="T8" fmla="*/ 36 w 39"/>
                <a:gd name="T9" fmla="*/ 62 h 92"/>
                <a:gd name="T10" fmla="*/ 38 w 39"/>
                <a:gd name="T11" fmla="*/ 53 h 92"/>
                <a:gd name="T12" fmla="*/ 39 w 39"/>
                <a:gd name="T13" fmla="*/ 44 h 92"/>
                <a:gd name="T14" fmla="*/ 36 w 39"/>
                <a:gd name="T15" fmla="*/ 26 h 92"/>
                <a:gd name="T16" fmla="*/ 33 w 39"/>
                <a:gd name="T17" fmla="*/ 13 h 92"/>
                <a:gd name="T18" fmla="*/ 26 w 39"/>
                <a:gd name="T19" fmla="*/ 3 h 92"/>
                <a:gd name="T20" fmla="*/ 20 w 39"/>
                <a:gd name="T21" fmla="*/ 0 h 92"/>
                <a:gd name="T22" fmla="*/ 11 w 39"/>
                <a:gd name="T23" fmla="*/ 3 h 92"/>
                <a:gd name="T24" fmla="*/ 5 w 39"/>
                <a:gd name="T25" fmla="*/ 13 h 92"/>
                <a:gd name="T26" fmla="*/ 0 w 39"/>
                <a:gd name="T27" fmla="*/ 26 h 92"/>
                <a:gd name="T28" fmla="*/ 0 w 39"/>
                <a:gd name="T29" fmla="*/ 44 h 92"/>
                <a:gd name="T30" fmla="*/ 0 w 39"/>
                <a:gd name="T31" fmla="*/ 53 h 92"/>
                <a:gd name="T32" fmla="*/ 0 w 39"/>
                <a:gd name="T33" fmla="*/ 62 h 92"/>
                <a:gd name="T34" fmla="*/ 2 w 39"/>
                <a:gd name="T35" fmla="*/ 69 h 92"/>
                <a:gd name="T36" fmla="*/ 5 w 39"/>
                <a:gd name="T37" fmla="*/ 77 h 92"/>
                <a:gd name="T38" fmla="*/ 11 w 39"/>
                <a:gd name="T39" fmla="*/ 87 h 92"/>
                <a:gd name="T40" fmla="*/ 20 w 39"/>
                <a:gd name="T4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" h="92">
                  <a:moveTo>
                    <a:pt x="20" y="92"/>
                  </a:moveTo>
                  <a:lnTo>
                    <a:pt x="26" y="87"/>
                  </a:lnTo>
                  <a:lnTo>
                    <a:pt x="33" y="77"/>
                  </a:lnTo>
                  <a:lnTo>
                    <a:pt x="34" y="69"/>
                  </a:lnTo>
                  <a:lnTo>
                    <a:pt x="36" y="62"/>
                  </a:lnTo>
                  <a:lnTo>
                    <a:pt x="38" y="53"/>
                  </a:lnTo>
                  <a:lnTo>
                    <a:pt x="39" y="44"/>
                  </a:lnTo>
                  <a:lnTo>
                    <a:pt x="36" y="26"/>
                  </a:lnTo>
                  <a:lnTo>
                    <a:pt x="33" y="13"/>
                  </a:lnTo>
                  <a:lnTo>
                    <a:pt x="26" y="3"/>
                  </a:lnTo>
                  <a:lnTo>
                    <a:pt x="20" y="0"/>
                  </a:lnTo>
                  <a:lnTo>
                    <a:pt x="11" y="3"/>
                  </a:lnTo>
                  <a:lnTo>
                    <a:pt x="5" y="13"/>
                  </a:lnTo>
                  <a:lnTo>
                    <a:pt x="0" y="26"/>
                  </a:lnTo>
                  <a:lnTo>
                    <a:pt x="0" y="44"/>
                  </a:lnTo>
                  <a:lnTo>
                    <a:pt x="0" y="53"/>
                  </a:lnTo>
                  <a:lnTo>
                    <a:pt x="0" y="62"/>
                  </a:lnTo>
                  <a:lnTo>
                    <a:pt x="2" y="69"/>
                  </a:lnTo>
                  <a:lnTo>
                    <a:pt x="5" y="77"/>
                  </a:lnTo>
                  <a:lnTo>
                    <a:pt x="11" y="87"/>
                  </a:lnTo>
                  <a:lnTo>
                    <a:pt x="20" y="92"/>
                  </a:lnTo>
                  <a:close/>
                </a:path>
              </a:pathLst>
            </a:custGeom>
            <a:solidFill>
              <a:srgbClr val="EBD6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3" name="Freeform 201"/>
            <p:cNvSpPr>
              <a:spLocks/>
            </p:cNvSpPr>
            <p:nvPr/>
          </p:nvSpPr>
          <p:spPr bwMode="auto">
            <a:xfrm>
              <a:off x="4436" y="1387"/>
              <a:ext cx="20" cy="48"/>
            </a:xfrm>
            <a:custGeom>
              <a:avLst/>
              <a:gdLst>
                <a:gd name="T0" fmla="*/ 18 w 36"/>
                <a:gd name="T1" fmla="*/ 87 h 87"/>
                <a:gd name="T2" fmla="*/ 23 w 36"/>
                <a:gd name="T3" fmla="*/ 82 h 87"/>
                <a:gd name="T4" fmla="*/ 29 w 36"/>
                <a:gd name="T5" fmla="*/ 74 h 87"/>
                <a:gd name="T6" fmla="*/ 32 w 36"/>
                <a:gd name="T7" fmla="*/ 59 h 87"/>
                <a:gd name="T8" fmla="*/ 36 w 36"/>
                <a:gd name="T9" fmla="*/ 42 h 87"/>
                <a:gd name="T10" fmla="*/ 32 w 36"/>
                <a:gd name="T11" fmla="*/ 24 h 87"/>
                <a:gd name="T12" fmla="*/ 29 w 36"/>
                <a:gd name="T13" fmla="*/ 11 h 87"/>
                <a:gd name="T14" fmla="*/ 23 w 36"/>
                <a:gd name="T15" fmla="*/ 3 h 87"/>
                <a:gd name="T16" fmla="*/ 18 w 36"/>
                <a:gd name="T17" fmla="*/ 0 h 87"/>
                <a:gd name="T18" fmla="*/ 9 w 36"/>
                <a:gd name="T19" fmla="*/ 3 h 87"/>
                <a:gd name="T20" fmla="*/ 4 w 36"/>
                <a:gd name="T21" fmla="*/ 11 h 87"/>
                <a:gd name="T22" fmla="*/ 0 w 36"/>
                <a:gd name="T23" fmla="*/ 24 h 87"/>
                <a:gd name="T24" fmla="*/ 0 w 36"/>
                <a:gd name="T25" fmla="*/ 42 h 87"/>
                <a:gd name="T26" fmla="*/ 0 w 36"/>
                <a:gd name="T27" fmla="*/ 59 h 87"/>
                <a:gd name="T28" fmla="*/ 4 w 36"/>
                <a:gd name="T29" fmla="*/ 74 h 87"/>
                <a:gd name="T30" fmla="*/ 9 w 36"/>
                <a:gd name="T31" fmla="*/ 82 h 87"/>
                <a:gd name="T32" fmla="*/ 18 w 36"/>
                <a:gd name="T33" fmla="*/ 87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7">
                  <a:moveTo>
                    <a:pt x="18" y="87"/>
                  </a:moveTo>
                  <a:lnTo>
                    <a:pt x="23" y="82"/>
                  </a:lnTo>
                  <a:lnTo>
                    <a:pt x="29" y="74"/>
                  </a:lnTo>
                  <a:lnTo>
                    <a:pt x="32" y="59"/>
                  </a:lnTo>
                  <a:lnTo>
                    <a:pt x="36" y="42"/>
                  </a:lnTo>
                  <a:lnTo>
                    <a:pt x="32" y="24"/>
                  </a:lnTo>
                  <a:lnTo>
                    <a:pt x="29" y="11"/>
                  </a:lnTo>
                  <a:lnTo>
                    <a:pt x="23" y="3"/>
                  </a:lnTo>
                  <a:lnTo>
                    <a:pt x="18" y="0"/>
                  </a:lnTo>
                  <a:lnTo>
                    <a:pt x="9" y="3"/>
                  </a:lnTo>
                  <a:lnTo>
                    <a:pt x="4" y="11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0" y="59"/>
                  </a:lnTo>
                  <a:lnTo>
                    <a:pt x="4" y="74"/>
                  </a:lnTo>
                  <a:lnTo>
                    <a:pt x="9" y="82"/>
                  </a:lnTo>
                  <a:lnTo>
                    <a:pt x="18" y="87"/>
                  </a:lnTo>
                  <a:close/>
                </a:path>
              </a:pathLst>
            </a:custGeom>
            <a:solidFill>
              <a:srgbClr val="EDD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4" name="Freeform 202"/>
            <p:cNvSpPr>
              <a:spLocks/>
            </p:cNvSpPr>
            <p:nvPr/>
          </p:nvSpPr>
          <p:spPr bwMode="auto">
            <a:xfrm>
              <a:off x="4436" y="1387"/>
              <a:ext cx="20" cy="48"/>
            </a:xfrm>
            <a:custGeom>
              <a:avLst/>
              <a:gdLst>
                <a:gd name="T0" fmla="*/ 18 w 36"/>
                <a:gd name="T1" fmla="*/ 85 h 85"/>
                <a:gd name="T2" fmla="*/ 23 w 36"/>
                <a:gd name="T3" fmla="*/ 80 h 85"/>
                <a:gd name="T4" fmla="*/ 29 w 36"/>
                <a:gd name="T5" fmla="*/ 72 h 85"/>
                <a:gd name="T6" fmla="*/ 32 w 36"/>
                <a:gd name="T7" fmla="*/ 57 h 85"/>
                <a:gd name="T8" fmla="*/ 36 w 36"/>
                <a:gd name="T9" fmla="*/ 41 h 85"/>
                <a:gd name="T10" fmla="*/ 32 w 36"/>
                <a:gd name="T11" fmla="*/ 24 h 85"/>
                <a:gd name="T12" fmla="*/ 29 w 36"/>
                <a:gd name="T13" fmla="*/ 11 h 85"/>
                <a:gd name="T14" fmla="*/ 23 w 36"/>
                <a:gd name="T15" fmla="*/ 3 h 85"/>
                <a:gd name="T16" fmla="*/ 18 w 36"/>
                <a:gd name="T17" fmla="*/ 0 h 85"/>
                <a:gd name="T18" fmla="*/ 9 w 36"/>
                <a:gd name="T19" fmla="*/ 3 h 85"/>
                <a:gd name="T20" fmla="*/ 4 w 36"/>
                <a:gd name="T21" fmla="*/ 11 h 85"/>
                <a:gd name="T22" fmla="*/ 0 w 36"/>
                <a:gd name="T23" fmla="*/ 24 h 85"/>
                <a:gd name="T24" fmla="*/ 0 w 36"/>
                <a:gd name="T25" fmla="*/ 41 h 85"/>
                <a:gd name="T26" fmla="*/ 0 w 36"/>
                <a:gd name="T27" fmla="*/ 57 h 85"/>
                <a:gd name="T28" fmla="*/ 4 w 36"/>
                <a:gd name="T29" fmla="*/ 72 h 85"/>
                <a:gd name="T30" fmla="*/ 9 w 36"/>
                <a:gd name="T31" fmla="*/ 80 h 85"/>
                <a:gd name="T32" fmla="*/ 18 w 36"/>
                <a:gd name="T33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5">
                  <a:moveTo>
                    <a:pt x="18" y="85"/>
                  </a:moveTo>
                  <a:lnTo>
                    <a:pt x="23" y="80"/>
                  </a:lnTo>
                  <a:lnTo>
                    <a:pt x="29" y="72"/>
                  </a:lnTo>
                  <a:lnTo>
                    <a:pt x="32" y="57"/>
                  </a:lnTo>
                  <a:lnTo>
                    <a:pt x="36" y="41"/>
                  </a:lnTo>
                  <a:lnTo>
                    <a:pt x="32" y="24"/>
                  </a:lnTo>
                  <a:lnTo>
                    <a:pt x="29" y="11"/>
                  </a:lnTo>
                  <a:lnTo>
                    <a:pt x="23" y="3"/>
                  </a:lnTo>
                  <a:lnTo>
                    <a:pt x="18" y="0"/>
                  </a:lnTo>
                  <a:lnTo>
                    <a:pt x="9" y="3"/>
                  </a:lnTo>
                  <a:lnTo>
                    <a:pt x="4" y="11"/>
                  </a:lnTo>
                  <a:lnTo>
                    <a:pt x="0" y="24"/>
                  </a:lnTo>
                  <a:lnTo>
                    <a:pt x="0" y="41"/>
                  </a:lnTo>
                  <a:lnTo>
                    <a:pt x="0" y="57"/>
                  </a:lnTo>
                  <a:lnTo>
                    <a:pt x="4" y="72"/>
                  </a:lnTo>
                  <a:lnTo>
                    <a:pt x="9" y="80"/>
                  </a:lnTo>
                  <a:lnTo>
                    <a:pt x="18" y="85"/>
                  </a:lnTo>
                  <a:close/>
                </a:path>
              </a:pathLst>
            </a:custGeom>
            <a:solidFill>
              <a:srgbClr val="EEDA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5" name="Freeform 203"/>
            <p:cNvSpPr>
              <a:spLocks/>
            </p:cNvSpPr>
            <p:nvPr/>
          </p:nvSpPr>
          <p:spPr bwMode="auto">
            <a:xfrm>
              <a:off x="4436" y="1387"/>
              <a:ext cx="20" cy="47"/>
            </a:xfrm>
            <a:custGeom>
              <a:avLst/>
              <a:gdLst>
                <a:gd name="T0" fmla="*/ 18 w 36"/>
                <a:gd name="T1" fmla="*/ 83 h 83"/>
                <a:gd name="T2" fmla="*/ 23 w 36"/>
                <a:gd name="T3" fmla="*/ 79 h 83"/>
                <a:gd name="T4" fmla="*/ 29 w 36"/>
                <a:gd name="T5" fmla="*/ 70 h 83"/>
                <a:gd name="T6" fmla="*/ 32 w 36"/>
                <a:gd name="T7" fmla="*/ 56 h 83"/>
                <a:gd name="T8" fmla="*/ 36 w 36"/>
                <a:gd name="T9" fmla="*/ 41 h 83"/>
                <a:gd name="T10" fmla="*/ 32 w 36"/>
                <a:gd name="T11" fmla="*/ 24 h 83"/>
                <a:gd name="T12" fmla="*/ 29 w 36"/>
                <a:gd name="T13" fmla="*/ 11 h 83"/>
                <a:gd name="T14" fmla="*/ 23 w 36"/>
                <a:gd name="T15" fmla="*/ 3 h 83"/>
                <a:gd name="T16" fmla="*/ 18 w 36"/>
                <a:gd name="T17" fmla="*/ 0 h 83"/>
                <a:gd name="T18" fmla="*/ 9 w 36"/>
                <a:gd name="T19" fmla="*/ 3 h 83"/>
                <a:gd name="T20" fmla="*/ 4 w 36"/>
                <a:gd name="T21" fmla="*/ 11 h 83"/>
                <a:gd name="T22" fmla="*/ 0 w 36"/>
                <a:gd name="T23" fmla="*/ 24 h 83"/>
                <a:gd name="T24" fmla="*/ 0 w 36"/>
                <a:gd name="T25" fmla="*/ 41 h 83"/>
                <a:gd name="T26" fmla="*/ 0 w 36"/>
                <a:gd name="T27" fmla="*/ 56 h 83"/>
                <a:gd name="T28" fmla="*/ 4 w 36"/>
                <a:gd name="T29" fmla="*/ 70 h 83"/>
                <a:gd name="T30" fmla="*/ 9 w 36"/>
                <a:gd name="T31" fmla="*/ 79 h 83"/>
                <a:gd name="T32" fmla="*/ 18 w 36"/>
                <a:gd name="T33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83">
                  <a:moveTo>
                    <a:pt x="18" y="83"/>
                  </a:moveTo>
                  <a:lnTo>
                    <a:pt x="23" y="79"/>
                  </a:lnTo>
                  <a:lnTo>
                    <a:pt x="29" y="70"/>
                  </a:lnTo>
                  <a:lnTo>
                    <a:pt x="32" y="56"/>
                  </a:lnTo>
                  <a:lnTo>
                    <a:pt x="36" y="41"/>
                  </a:lnTo>
                  <a:lnTo>
                    <a:pt x="32" y="24"/>
                  </a:lnTo>
                  <a:lnTo>
                    <a:pt x="29" y="11"/>
                  </a:lnTo>
                  <a:lnTo>
                    <a:pt x="23" y="3"/>
                  </a:lnTo>
                  <a:lnTo>
                    <a:pt x="18" y="0"/>
                  </a:lnTo>
                  <a:lnTo>
                    <a:pt x="9" y="3"/>
                  </a:lnTo>
                  <a:lnTo>
                    <a:pt x="4" y="11"/>
                  </a:lnTo>
                  <a:lnTo>
                    <a:pt x="0" y="24"/>
                  </a:lnTo>
                  <a:lnTo>
                    <a:pt x="0" y="41"/>
                  </a:lnTo>
                  <a:lnTo>
                    <a:pt x="0" y="56"/>
                  </a:lnTo>
                  <a:lnTo>
                    <a:pt x="4" y="70"/>
                  </a:lnTo>
                  <a:lnTo>
                    <a:pt x="9" y="79"/>
                  </a:lnTo>
                  <a:lnTo>
                    <a:pt x="18" y="83"/>
                  </a:lnTo>
                  <a:close/>
                </a:path>
              </a:pathLst>
            </a:custGeom>
            <a:solidFill>
              <a:srgbClr val="EFDD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6" name="Freeform 204"/>
            <p:cNvSpPr>
              <a:spLocks/>
            </p:cNvSpPr>
            <p:nvPr/>
          </p:nvSpPr>
          <p:spPr bwMode="auto">
            <a:xfrm>
              <a:off x="4437" y="1388"/>
              <a:ext cx="19" cy="44"/>
            </a:xfrm>
            <a:custGeom>
              <a:avLst/>
              <a:gdLst>
                <a:gd name="T0" fmla="*/ 17 w 33"/>
                <a:gd name="T1" fmla="*/ 79 h 79"/>
                <a:gd name="T2" fmla="*/ 22 w 33"/>
                <a:gd name="T3" fmla="*/ 74 h 79"/>
                <a:gd name="T4" fmla="*/ 27 w 33"/>
                <a:gd name="T5" fmla="*/ 66 h 79"/>
                <a:gd name="T6" fmla="*/ 30 w 33"/>
                <a:gd name="T7" fmla="*/ 53 h 79"/>
                <a:gd name="T8" fmla="*/ 33 w 33"/>
                <a:gd name="T9" fmla="*/ 40 h 79"/>
                <a:gd name="T10" fmla="*/ 30 w 33"/>
                <a:gd name="T11" fmla="*/ 23 h 79"/>
                <a:gd name="T12" fmla="*/ 27 w 33"/>
                <a:gd name="T13" fmla="*/ 12 h 79"/>
                <a:gd name="T14" fmla="*/ 22 w 33"/>
                <a:gd name="T15" fmla="*/ 2 h 79"/>
                <a:gd name="T16" fmla="*/ 17 w 33"/>
                <a:gd name="T17" fmla="*/ 0 h 79"/>
                <a:gd name="T18" fmla="*/ 10 w 33"/>
                <a:gd name="T19" fmla="*/ 2 h 79"/>
                <a:gd name="T20" fmla="*/ 5 w 33"/>
                <a:gd name="T21" fmla="*/ 12 h 79"/>
                <a:gd name="T22" fmla="*/ 0 w 33"/>
                <a:gd name="T23" fmla="*/ 23 h 79"/>
                <a:gd name="T24" fmla="*/ 0 w 33"/>
                <a:gd name="T25" fmla="*/ 40 h 79"/>
                <a:gd name="T26" fmla="*/ 0 w 33"/>
                <a:gd name="T27" fmla="*/ 53 h 79"/>
                <a:gd name="T28" fmla="*/ 5 w 33"/>
                <a:gd name="T29" fmla="*/ 66 h 79"/>
                <a:gd name="T30" fmla="*/ 10 w 33"/>
                <a:gd name="T31" fmla="*/ 74 h 79"/>
                <a:gd name="T32" fmla="*/ 17 w 33"/>
                <a:gd name="T3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79">
                  <a:moveTo>
                    <a:pt x="17" y="79"/>
                  </a:moveTo>
                  <a:lnTo>
                    <a:pt x="22" y="74"/>
                  </a:lnTo>
                  <a:lnTo>
                    <a:pt x="27" y="66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0" y="23"/>
                  </a:lnTo>
                  <a:lnTo>
                    <a:pt x="27" y="12"/>
                  </a:lnTo>
                  <a:lnTo>
                    <a:pt x="22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5" y="12"/>
                  </a:lnTo>
                  <a:lnTo>
                    <a:pt x="0" y="23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5" y="66"/>
                  </a:lnTo>
                  <a:lnTo>
                    <a:pt x="10" y="74"/>
                  </a:lnTo>
                  <a:lnTo>
                    <a:pt x="17" y="79"/>
                  </a:lnTo>
                  <a:close/>
                </a:path>
              </a:pathLst>
            </a:custGeom>
            <a:solidFill>
              <a:srgbClr val="F0DFC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7" name="Freeform 205"/>
            <p:cNvSpPr>
              <a:spLocks/>
            </p:cNvSpPr>
            <p:nvPr/>
          </p:nvSpPr>
          <p:spPr bwMode="auto">
            <a:xfrm>
              <a:off x="4437" y="1388"/>
              <a:ext cx="19" cy="43"/>
            </a:xfrm>
            <a:custGeom>
              <a:avLst/>
              <a:gdLst>
                <a:gd name="T0" fmla="*/ 18 w 33"/>
                <a:gd name="T1" fmla="*/ 78 h 78"/>
                <a:gd name="T2" fmla="*/ 23 w 33"/>
                <a:gd name="T3" fmla="*/ 74 h 78"/>
                <a:gd name="T4" fmla="*/ 28 w 33"/>
                <a:gd name="T5" fmla="*/ 66 h 78"/>
                <a:gd name="T6" fmla="*/ 30 w 33"/>
                <a:gd name="T7" fmla="*/ 53 h 78"/>
                <a:gd name="T8" fmla="*/ 33 w 33"/>
                <a:gd name="T9" fmla="*/ 40 h 78"/>
                <a:gd name="T10" fmla="*/ 30 w 33"/>
                <a:gd name="T11" fmla="*/ 23 h 78"/>
                <a:gd name="T12" fmla="*/ 28 w 33"/>
                <a:gd name="T13" fmla="*/ 12 h 78"/>
                <a:gd name="T14" fmla="*/ 23 w 33"/>
                <a:gd name="T15" fmla="*/ 2 h 78"/>
                <a:gd name="T16" fmla="*/ 18 w 33"/>
                <a:gd name="T17" fmla="*/ 0 h 78"/>
                <a:gd name="T18" fmla="*/ 10 w 33"/>
                <a:gd name="T19" fmla="*/ 2 h 78"/>
                <a:gd name="T20" fmla="*/ 5 w 33"/>
                <a:gd name="T21" fmla="*/ 12 h 78"/>
                <a:gd name="T22" fmla="*/ 0 w 33"/>
                <a:gd name="T23" fmla="*/ 23 h 78"/>
                <a:gd name="T24" fmla="*/ 0 w 33"/>
                <a:gd name="T25" fmla="*/ 40 h 78"/>
                <a:gd name="T26" fmla="*/ 0 w 33"/>
                <a:gd name="T27" fmla="*/ 53 h 78"/>
                <a:gd name="T28" fmla="*/ 5 w 33"/>
                <a:gd name="T29" fmla="*/ 66 h 78"/>
                <a:gd name="T30" fmla="*/ 10 w 33"/>
                <a:gd name="T31" fmla="*/ 74 h 78"/>
                <a:gd name="T32" fmla="*/ 18 w 33"/>
                <a:gd name="T3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78">
                  <a:moveTo>
                    <a:pt x="18" y="78"/>
                  </a:moveTo>
                  <a:lnTo>
                    <a:pt x="23" y="74"/>
                  </a:lnTo>
                  <a:lnTo>
                    <a:pt x="28" y="66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0" y="23"/>
                  </a:lnTo>
                  <a:lnTo>
                    <a:pt x="28" y="1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12"/>
                  </a:lnTo>
                  <a:lnTo>
                    <a:pt x="0" y="23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5" y="66"/>
                  </a:lnTo>
                  <a:lnTo>
                    <a:pt x="10" y="74"/>
                  </a:lnTo>
                  <a:lnTo>
                    <a:pt x="18" y="78"/>
                  </a:lnTo>
                  <a:close/>
                </a:path>
              </a:pathLst>
            </a:custGeom>
            <a:solidFill>
              <a:srgbClr val="F1E1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8" name="Freeform 206"/>
            <p:cNvSpPr>
              <a:spLocks/>
            </p:cNvSpPr>
            <p:nvPr/>
          </p:nvSpPr>
          <p:spPr bwMode="auto">
            <a:xfrm>
              <a:off x="4437" y="1388"/>
              <a:ext cx="19" cy="42"/>
            </a:xfrm>
            <a:custGeom>
              <a:avLst/>
              <a:gdLst>
                <a:gd name="T0" fmla="*/ 18 w 33"/>
                <a:gd name="T1" fmla="*/ 76 h 76"/>
                <a:gd name="T2" fmla="*/ 23 w 33"/>
                <a:gd name="T3" fmla="*/ 73 h 76"/>
                <a:gd name="T4" fmla="*/ 28 w 33"/>
                <a:gd name="T5" fmla="*/ 64 h 76"/>
                <a:gd name="T6" fmla="*/ 30 w 33"/>
                <a:gd name="T7" fmla="*/ 51 h 76"/>
                <a:gd name="T8" fmla="*/ 33 w 33"/>
                <a:gd name="T9" fmla="*/ 38 h 76"/>
                <a:gd name="T10" fmla="*/ 30 w 33"/>
                <a:gd name="T11" fmla="*/ 23 h 76"/>
                <a:gd name="T12" fmla="*/ 28 w 33"/>
                <a:gd name="T13" fmla="*/ 12 h 76"/>
                <a:gd name="T14" fmla="*/ 23 w 33"/>
                <a:gd name="T15" fmla="*/ 2 h 76"/>
                <a:gd name="T16" fmla="*/ 18 w 33"/>
                <a:gd name="T17" fmla="*/ 0 h 76"/>
                <a:gd name="T18" fmla="*/ 10 w 33"/>
                <a:gd name="T19" fmla="*/ 2 h 76"/>
                <a:gd name="T20" fmla="*/ 5 w 33"/>
                <a:gd name="T21" fmla="*/ 12 h 76"/>
                <a:gd name="T22" fmla="*/ 0 w 33"/>
                <a:gd name="T23" fmla="*/ 23 h 76"/>
                <a:gd name="T24" fmla="*/ 0 w 33"/>
                <a:gd name="T25" fmla="*/ 38 h 76"/>
                <a:gd name="T26" fmla="*/ 0 w 33"/>
                <a:gd name="T27" fmla="*/ 51 h 76"/>
                <a:gd name="T28" fmla="*/ 5 w 33"/>
                <a:gd name="T29" fmla="*/ 64 h 76"/>
                <a:gd name="T30" fmla="*/ 10 w 33"/>
                <a:gd name="T31" fmla="*/ 73 h 76"/>
                <a:gd name="T32" fmla="*/ 18 w 33"/>
                <a:gd name="T33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76">
                  <a:moveTo>
                    <a:pt x="18" y="76"/>
                  </a:moveTo>
                  <a:lnTo>
                    <a:pt x="23" y="73"/>
                  </a:lnTo>
                  <a:lnTo>
                    <a:pt x="28" y="64"/>
                  </a:lnTo>
                  <a:lnTo>
                    <a:pt x="30" y="51"/>
                  </a:lnTo>
                  <a:lnTo>
                    <a:pt x="33" y="38"/>
                  </a:lnTo>
                  <a:lnTo>
                    <a:pt x="30" y="23"/>
                  </a:lnTo>
                  <a:lnTo>
                    <a:pt x="28" y="12"/>
                  </a:lnTo>
                  <a:lnTo>
                    <a:pt x="23" y="2"/>
                  </a:lnTo>
                  <a:lnTo>
                    <a:pt x="18" y="0"/>
                  </a:lnTo>
                  <a:lnTo>
                    <a:pt x="10" y="2"/>
                  </a:lnTo>
                  <a:lnTo>
                    <a:pt x="5" y="12"/>
                  </a:lnTo>
                  <a:lnTo>
                    <a:pt x="0" y="23"/>
                  </a:lnTo>
                  <a:lnTo>
                    <a:pt x="0" y="38"/>
                  </a:lnTo>
                  <a:lnTo>
                    <a:pt x="0" y="51"/>
                  </a:lnTo>
                  <a:lnTo>
                    <a:pt x="5" y="64"/>
                  </a:lnTo>
                  <a:lnTo>
                    <a:pt x="10" y="73"/>
                  </a:lnTo>
                  <a:lnTo>
                    <a:pt x="18" y="76"/>
                  </a:lnTo>
                  <a:close/>
                </a:path>
              </a:pathLst>
            </a:custGeom>
            <a:solidFill>
              <a:srgbClr val="F2E3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9" name="Freeform 207"/>
            <p:cNvSpPr>
              <a:spLocks/>
            </p:cNvSpPr>
            <p:nvPr/>
          </p:nvSpPr>
          <p:spPr bwMode="auto">
            <a:xfrm>
              <a:off x="4438" y="1388"/>
              <a:ext cx="17" cy="41"/>
            </a:xfrm>
            <a:custGeom>
              <a:avLst/>
              <a:gdLst>
                <a:gd name="T0" fmla="*/ 16 w 29"/>
                <a:gd name="T1" fmla="*/ 71 h 71"/>
                <a:gd name="T2" fmla="*/ 20 w 29"/>
                <a:gd name="T3" fmla="*/ 67 h 71"/>
                <a:gd name="T4" fmla="*/ 25 w 29"/>
                <a:gd name="T5" fmla="*/ 59 h 71"/>
                <a:gd name="T6" fmla="*/ 28 w 29"/>
                <a:gd name="T7" fmla="*/ 48 h 71"/>
                <a:gd name="T8" fmla="*/ 29 w 29"/>
                <a:gd name="T9" fmla="*/ 36 h 71"/>
                <a:gd name="T10" fmla="*/ 28 w 29"/>
                <a:gd name="T11" fmla="*/ 21 h 71"/>
                <a:gd name="T12" fmla="*/ 25 w 29"/>
                <a:gd name="T13" fmla="*/ 10 h 71"/>
                <a:gd name="T14" fmla="*/ 20 w 29"/>
                <a:gd name="T15" fmla="*/ 2 h 71"/>
                <a:gd name="T16" fmla="*/ 16 w 29"/>
                <a:gd name="T17" fmla="*/ 0 h 71"/>
                <a:gd name="T18" fmla="*/ 8 w 29"/>
                <a:gd name="T19" fmla="*/ 2 h 71"/>
                <a:gd name="T20" fmla="*/ 3 w 29"/>
                <a:gd name="T21" fmla="*/ 10 h 71"/>
                <a:gd name="T22" fmla="*/ 0 w 29"/>
                <a:gd name="T23" fmla="*/ 21 h 71"/>
                <a:gd name="T24" fmla="*/ 0 w 29"/>
                <a:gd name="T25" fmla="*/ 36 h 71"/>
                <a:gd name="T26" fmla="*/ 0 w 29"/>
                <a:gd name="T27" fmla="*/ 48 h 71"/>
                <a:gd name="T28" fmla="*/ 3 w 29"/>
                <a:gd name="T29" fmla="*/ 59 h 71"/>
                <a:gd name="T30" fmla="*/ 8 w 29"/>
                <a:gd name="T31" fmla="*/ 67 h 71"/>
                <a:gd name="T32" fmla="*/ 16 w 29"/>
                <a:gd name="T33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71">
                  <a:moveTo>
                    <a:pt x="16" y="71"/>
                  </a:moveTo>
                  <a:lnTo>
                    <a:pt x="20" y="67"/>
                  </a:lnTo>
                  <a:lnTo>
                    <a:pt x="25" y="59"/>
                  </a:lnTo>
                  <a:lnTo>
                    <a:pt x="28" y="48"/>
                  </a:lnTo>
                  <a:lnTo>
                    <a:pt x="29" y="36"/>
                  </a:lnTo>
                  <a:lnTo>
                    <a:pt x="28" y="21"/>
                  </a:lnTo>
                  <a:lnTo>
                    <a:pt x="25" y="10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8" y="2"/>
                  </a:lnTo>
                  <a:lnTo>
                    <a:pt x="3" y="10"/>
                  </a:lnTo>
                  <a:lnTo>
                    <a:pt x="0" y="21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3" y="59"/>
                  </a:lnTo>
                  <a:lnTo>
                    <a:pt x="8" y="67"/>
                  </a:lnTo>
                  <a:lnTo>
                    <a:pt x="16" y="71"/>
                  </a:lnTo>
                  <a:close/>
                </a:path>
              </a:pathLst>
            </a:custGeom>
            <a:solidFill>
              <a:srgbClr val="F3E6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0" name="Freeform 209"/>
            <p:cNvSpPr>
              <a:spLocks/>
            </p:cNvSpPr>
            <p:nvPr/>
          </p:nvSpPr>
          <p:spPr bwMode="auto">
            <a:xfrm>
              <a:off x="4438" y="1388"/>
              <a:ext cx="17" cy="40"/>
            </a:xfrm>
            <a:custGeom>
              <a:avLst/>
              <a:gdLst>
                <a:gd name="T0" fmla="*/ 16 w 29"/>
                <a:gd name="T1" fmla="*/ 69 h 69"/>
                <a:gd name="T2" fmla="*/ 20 w 29"/>
                <a:gd name="T3" fmla="*/ 66 h 69"/>
                <a:gd name="T4" fmla="*/ 25 w 29"/>
                <a:gd name="T5" fmla="*/ 57 h 69"/>
                <a:gd name="T6" fmla="*/ 28 w 29"/>
                <a:gd name="T7" fmla="*/ 46 h 69"/>
                <a:gd name="T8" fmla="*/ 29 w 29"/>
                <a:gd name="T9" fmla="*/ 34 h 69"/>
                <a:gd name="T10" fmla="*/ 28 w 29"/>
                <a:gd name="T11" fmla="*/ 20 h 69"/>
                <a:gd name="T12" fmla="*/ 25 w 29"/>
                <a:gd name="T13" fmla="*/ 10 h 69"/>
                <a:gd name="T14" fmla="*/ 20 w 29"/>
                <a:gd name="T15" fmla="*/ 2 h 69"/>
                <a:gd name="T16" fmla="*/ 16 w 29"/>
                <a:gd name="T17" fmla="*/ 0 h 69"/>
                <a:gd name="T18" fmla="*/ 8 w 29"/>
                <a:gd name="T19" fmla="*/ 2 h 69"/>
                <a:gd name="T20" fmla="*/ 3 w 29"/>
                <a:gd name="T21" fmla="*/ 10 h 69"/>
                <a:gd name="T22" fmla="*/ 0 w 29"/>
                <a:gd name="T23" fmla="*/ 20 h 69"/>
                <a:gd name="T24" fmla="*/ 0 w 29"/>
                <a:gd name="T25" fmla="*/ 34 h 69"/>
                <a:gd name="T26" fmla="*/ 0 w 29"/>
                <a:gd name="T27" fmla="*/ 46 h 69"/>
                <a:gd name="T28" fmla="*/ 3 w 29"/>
                <a:gd name="T29" fmla="*/ 57 h 69"/>
                <a:gd name="T30" fmla="*/ 8 w 29"/>
                <a:gd name="T31" fmla="*/ 66 h 69"/>
                <a:gd name="T32" fmla="*/ 16 w 29"/>
                <a:gd name="T3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69">
                  <a:moveTo>
                    <a:pt x="16" y="69"/>
                  </a:moveTo>
                  <a:lnTo>
                    <a:pt x="20" y="66"/>
                  </a:lnTo>
                  <a:lnTo>
                    <a:pt x="25" y="57"/>
                  </a:lnTo>
                  <a:lnTo>
                    <a:pt x="28" y="46"/>
                  </a:lnTo>
                  <a:lnTo>
                    <a:pt x="29" y="34"/>
                  </a:lnTo>
                  <a:lnTo>
                    <a:pt x="28" y="20"/>
                  </a:lnTo>
                  <a:lnTo>
                    <a:pt x="25" y="10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8" y="2"/>
                  </a:lnTo>
                  <a:lnTo>
                    <a:pt x="3" y="10"/>
                  </a:lnTo>
                  <a:lnTo>
                    <a:pt x="0" y="20"/>
                  </a:lnTo>
                  <a:lnTo>
                    <a:pt x="0" y="34"/>
                  </a:lnTo>
                  <a:lnTo>
                    <a:pt x="0" y="46"/>
                  </a:lnTo>
                  <a:lnTo>
                    <a:pt x="3" y="57"/>
                  </a:lnTo>
                  <a:lnTo>
                    <a:pt x="8" y="66"/>
                  </a:lnTo>
                  <a:lnTo>
                    <a:pt x="16" y="69"/>
                  </a:lnTo>
                  <a:close/>
                </a:path>
              </a:pathLst>
            </a:custGeom>
            <a:solidFill>
              <a:srgbClr val="F4E8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1" name="Freeform 210"/>
            <p:cNvSpPr>
              <a:spLocks/>
            </p:cNvSpPr>
            <p:nvPr/>
          </p:nvSpPr>
          <p:spPr bwMode="auto">
            <a:xfrm>
              <a:off x="4439" y="1388"/>
              <a:ext cx="16" cy="37"/>
            </a:xfrm>
            <a:custGeom>
              <a:avLst/>
              <a:gdLst>
                <a:gd name="T0" fmla="*/ 15 w 28"/>
                <a:gd name="T1" fmla="*/ 66 h 66"/>
                <a:gd name="T2" fmla="*/ 19 w 28"/>
                <a:gd name="T3" fmla="*/ 62 h 66"/>
                <a:gd name="T4" fmla="*/ 24 w 28"/>
                <a:gd name="T5" fmla="*/ 56 h 66"/>
                <a:gd name="T6" fmla="*/ 27 w 28"/>
                <a:gd name="T7" fmla="*/ 44 h 66"/>
                <a:gd name="T8" fmla="*/ 28 w 28"/>
                <a:gd name="T9" fmla="*/ 34 h 66"/>
                <a:gd name="T10" fmla="*/ 27 w 28"/>
                <a:gd name="T11" fmla="*/ 20 h 66"/>
                <a:gd name="T12" fmla="*/ 24 w 28"/>
                <a:gd name="T13" fmla="*/ 10 h 66"/>
                <a:gd name="T14" fmla="*/ 19 w 28"/>
                <a:gd name="T15" fmla="*/ 2 h 66"/>
                <a:gd name="T16" fmla="*/ 15 w 28"/>
                <a:gd name="T17" fmla="*/ 0 h 66"/>
                <a:gd name="T18" fmla="*/ 9 w 28"/>
                <a:gd name="T19" fmla="*/ 2 h 66"/>
                <a:gd name="T20" fmla="*/ 4 w 28"/>
                <a:gd name="T21" fmla="*/ 10 h 66"/>
                <a:gd name="T22" fmla="*/ 0 w 28"/>
                <a:gd name="T23" fmla="*/ 20 h 66"/>
                <a:gd name="T24" fmla="*/ 0 w 28"/>
                <a:gd name="T25" fmla="*/ 34 h 66"/>
                <a:gd name="T26" fmla="*/ 0 w 28"/>
                <a:gd name="T27" fmla="*/ 44 h 66"/>
                <a:gd name="T28" fmla="*/ 4 w 28"/>
                <a:gd name="T29" fmla="*/ 56 h 66"/>
                <a:gd name="T30" fmla="*/ 9 w 28"/>
                <a:gd name="T31" fmla="*/ 62 h 66"/>
                <a:gd name="T32" fmla="*/ 15 w 28"/>
                <a:gd name="T33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66">
                  <a:moveTo>
                    <a:pt x="15" y="66"/>
                  </a:moveTo>
                  <a:lnTo>
                    <a:pt x="19" y="62"/>
                  </a:lnTo>
                  <a:lnTo>
                    <a:pt x="24" y="56"/>
                  </a:lnTo>
                  <a:lnTo>
                    <a:pt x="27" y="44"/>
                  </a:lnTo>
                  <a:lnTo>
                    <a:pt x="28" y="34"/>
                  </a:lnTo>
                  <a:lnTo>
                    <a:pt x="27" y="20"/>
                  </a:lnTo>
                  <a:lnTo>
                    <a:pt x="24" y="10"/>
                  </a:lnTo>
                  <a:lnTo>
                    <a:pt x="19" y="2"/>
                  </a:lnTo>
                  <a:lnTo>
                    <a:pt x="15" y="0"/>
                  </a:lnTo>
                  <a:lnTo>
                    <a:pt x="9" y="2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4" y="56"/>
                  </a:lnTo>
                  <a:lnTo>
                    <a:pt x="9" y="62"/>
                  </a:lnTo>
                  <a:lnTo>
                    <a:pt x="15" y="66"/>
                  </a:lnTo>
                  <a:close/>
                </a:path>
              </a:pathLst>
            </a:custGeom>
            <a:solidFill>
              <a:srgbClr val="F5EA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2" name="Freeform 211"/>
            <p:cNvSpPr>
              <a:spLocks/>
            </p:cNvSpPr>
            <p:nvPr/>
          </p:nvSpPr>
          <p:spPr bwMode="auto">
            <a:xfrm>
              <a:off x="4439" y="1390"/>
              <a:ext cx="15" cy="35"/>
            </a:xfrm>
            <a:custGeom>
              <a:avLst/>
              <a:gdLst>
                <a:gd name="T0" fmla="*/ 15 w 27"/>
                <a:gd name="T1" fmla="*/ 62 h 62"/>
                <a:gd name="T2" fmla="*/ 19 w 27"/>
                <a:gd name="T3" fmla="*/ 59 h 62"/>
                <a:gd name="T4" fmla="*/ 22 w 27"/>
                <a:gd name="T5" fmla="*/ 52 h 62"/>
                <a:gd name="T6" fmla="*/ 25 w 27"/>
                <a:gd name="T7" fmla="*/ 41 h 62"/>
                <a:gd name="T8" fmla="*/ 27 w 27"/>
                <a:gd name="T9" fmla="*/ 31 h 62"/>
                <a:gd name="T10" fmla="*/ 25 w 27"/>
                <a:gd name="T11" fmla="*/ 16 h 62"/>
                <a:gd name="T12" fmla="*/ 22 w 27"/>
                <a:gd name="T13" fmla="*/ 8 h 62"/>
                <a:gd name="T14" fmla="*/ 19 w 27"/>
                <a:gd name="T15" fmla="*/ 1 h 62"/>
                <a:gd name="T16" fmla="*/ 15 w 27"/>
                <a:gd name="T17" fmla="*/ 0 h 62"/>
                <a:gd name="T18" fmla="*/ 9 w 27"/>
                <a:gd name="T19" fmla="*/ 1 h 62"/>
                <a:gd name="T20" fmla="*/ 4 w 27"/>
                <a:gd name="T21" fmla="*/ 8 h 62"/>
                <a:gd name="T22" fmla="*/ 0 w 27"/>
                <a:gd name="T23" fmla="*/ 16 h 62"/>
                <a:gd name="T24" fmla="*/ 0 w 27"/>
                <a:gd name="T25" fmla="*/ 31 h 62"/>
                <a:gd name="T26" fmla="*/ 0 w 27"/>
                <a:gd name="T27" fmla="*/ 41 h 62"/>
                <a:gd name="T28" fmla="*/ 4 w 27"/>
                <a:gd name="T29" fmla="*/ 52 h 62"/>
                <a:gd name="T30" fmla="*/ 9 w 27"/>
                <a:gd name="T31" fmla="*/ 59 h 62"/>
                <a:gd name="T32" fmla="*/ 15 w 27"/>
                <a:gd name="T3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62">
                  <a:moveTo>
                    <a:pt x="15" y="62"/>
                  </a:moveTo>
                  <a:lnTo>
                    <a:pt x="19" y="59"/>
                  </a:lnTo>
                  <a:lnTo>
                    <a:pt x="22" y="52"/>
                  </a:lnTo>
                  <a:lnTo>
                    <a:pt x="25" y="41"/>
                  </a:lnTo>
                  <a:lnTo>
                    <a:pt x="27" y="31"/>
                  </a:lnTo>
                  <a:lnTo>
                    <a:pt x="25" y="16"/>
                  </a:lnTo>
                  <a:lnTo>
                    <a:pt x="22" y="8"/>
                  </a:lnTo>
                  <a:lnTo>
                    <a:pt x="19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4" y="8"/>
                  </a:lnTo>
                  <a:lnTo>
                    <a:pt x="0" y="16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4" y="52"/>
                  </a:lnTo>
                  <a:lnTo>
                    <a:pt x="9" y="59"/>
                  </a:lnTo>
                  <a:lnTo>
                    <a:pt x="15" y="62"/>
                  </a:lnTo>
                  <a:close/>
                </a:path>
              </a:pathLst>
            </a:custGeom>
            <a:solidFill>
              <a:srgbClr val="F6E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3" name="Freeform 212"/>
            <p:cNvSpPr>
              <a:spLocks/>
            </p:cNvSpPr>
            <p:nvPr/>
          </p:nvSpPr>
          <p:spPr bwMode="auto">
            <a:xfrm>
              <a:off x="4439" y="1390"/>
              <a:ext cx="15" cy="34"/>
            </a:xfrm>
            <a:custGeom>
              <a:avLst/>
              <a:gdLst>
                <a:gd name="T0" fmla="*/ 15 w 27"/>
                <a:gd name="T1" fmla="*/ 60 h 60"/>
                <a:gd name="T2" fmla="*/ 19 w 27"/>
                <a:gd name="T3" fmla="*/ 57 h 60"/>
                <a:gd name="T4" fmla="*/ 22 w 27"/>
                <a:gd name="T5" fmla="*/ 51 h 60"/>
                <a:gd name="T6" fmla="*/ 25 w 27"/>
                <a:gd name="T7" fmla="*/ 41 h 60"/>
                <a:gd name="T8" fmla="*/ 27 w 27"/>
                <a:gd name="T9" fmla="*/ 31 h 60"/>
                <a:gd name="T10" fmla="*/ 25 w 27"/>
                <a:gd name="T11" fmla="*/ 16 h 60"/>
                <a:gd name="T12" fmla="*/ 22 w 27"/>
                <a:gd name="T13" fmla="*/ 8 h 60"/>
                <a:gd name="T14" fmla="*/ 19 w 27"/>
                <a:gd name="T15" fmla="*/ 1 h 60"/>
                <a:gd name="T16" fmla="*/ 15 w 27"/>
                <a:gd name="T17" fmla="*/ 0 h 60"/>
                <a:gd name="T18" fmla="*/ 9 w 27"/>
                <a:gd name="T19" fmla="*/ 1 h 60"/>
                <a:gd name="T20" fmla="*/ 4 w 27"/>
                <a:gd name="T21" fmla="*/ 8 h 60"/>
                <a:gd name="T22" fmla="*/ 0 w 27"/>
                <a:gd name="T23" fmla="*/ 16 h 60"/>
                <a:gd name="T24" fmla="*/ 0 w 27"/>
                <a:gd name="T25" fmla="*/ 31 h 60"/>
                <a:gd name="T26" fmla="*/ 0 w 27"/>
                <a:gd name="T27" fmla="*/ 41 h 60"/>
                <a:gd name="T28" fmla="*/ 4 w 27"/>
                <a:gd name="T29" fmla="*/ 51 h 60"/>
                <a:gd name="T30" fmla="*/ 9 w 27"/>
                <a:gd name="T31" fmla="*/ 57 h 60"/>
                <a:gd name="T32" fmla="*/ 15 w 27"/>
                <a:gd name="T33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60">
                  <a:moveTo>
                    <a:pt x="15" y="60"/>
                  </a:moveTo>
                  <a:lnTo>
                    <a:pt x="19" y="57"/>
                  </a:lnTo>
                  <a:lnTo>
                    <a:pt x="22" y="51"/>
                  </a:lnTo>
                  <a:lnTo>
                    <a:pt x="25" y="41"/>
                  </a:lnTo>
                  <a:lnTo>
                    <a:pt x="27" y="31"/>
                  </a:lnTo>
                  <a:lnTo>
                    <a:pt x="25" y="16"/>
                  </a:lnTo>
                  <a:lnTo>
                    <a:pt x="22" y="8"/>
                  </a:lnTo>
                  <a:lnTo>
                    <a:pt x="19" y="1"/>
                  </a:lnTo>
                  <a:lnTo>
                    <a:pt x="15" y="0"/>
                  </a:lnTo>
                  <a:lnTo>
                    <a:pt x="9" y="1"/>
                  </a:lnTo>
                  <a:lnTo>
                    <a:pt x="4" y="8"/>
                  </a:lnTo>
                  <a:lnTo>
                    <a:pt x="0" y="16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4" y="51"/>
                  </a:lnTo>
                  <a:lnTo>
                    <a:pt x="9" y="57"/>
                  </a:lnTo>
                  <a:lnTo>
                    <a:pt x="15" y="60"/>
                  </a:lnTo>
                  <a:close/>
                </a:path>
              </a:pathLst>
            </a:custGeom>
            <a:solidFill>
              <a:srgbClr val="F7E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4" name="Freeform 213"/>
            <p:cNvSpPr>
              <a:spLocks/>
            </p:cNvSpPr>
            <p:nvPr/>
          </p:nvSpPr>
          <p:spPr bwMode="auto">
            <a:xfrm>
              <a:off x="4441" y="1390"/>
              <a:ext cx="12" cy="32"/>
            </a:xfrm>
            <a:custGeom>
              <a:avLst/>
              <a:gdLst>
                <a:gd name="T0" fmla="*/ 13 w 23"/>
                <a:gd name="T1" fmla="*/ 57 h 57"/>
                <a:gd name="T2" fmla="*/ 17 w 23"/>
                <a:gd name="T3" fmla="*/ 54 h 57"/>
                <a:gd name="T4" fmla="*/ 20 w 23"/>
                <a:gd name="T5" fmla="*/ 47 h 57"/>
                <a:gd name="T6" fmla="*/ 22 w 23"/>
                <a:gd name="T7" fmla="*/ 37 h 57"/>
                <a:gd name="T8" fmla="*/ 23 w 23"/>
                <a:gd name="T9" fmla="*/ 29 h 57"/>
                <a:gd name="T10" fmla="*/ 22 w 23"/>
                <a:gd name="T11" fmla="*/ 16 h 57"/>
                <a:gd name="T12" fmla="*/ 20 w 23"/>
                <a:gd name="T13" fmla="*/ 8 h 57"/>
                <a:gd name="T14" fmla="*/ 17 w 23"/>
                <a:gd name="T15" fmla="*/ 1 h 57"/>
                <a:gd name="T16" fmla="*/ 13 w 23"/>
                <a:gd name="T17" fmla="*/ 0 h 57"/>
                <a:gd name="T18" fmla="*/ 7 w 23"/>
                <a:gd name="T19" fmla="*/ 1 h 57"/>
                <a:gd name="T20" fmla="*/ 3 w 23"/>
                <a:gd name="T21" fmla="*/ 8 h 57"/>
                <a:gd name="T22" fmla="*/ 0 w 23"/>
                <a:gd name="T23" fmla="*/ 16 h 57"/>
                <a:gd name="T24" fmla="*/ 0 w 23"/>
                <a:gd name="T25" fmla="*/ 29 h 57"/>
                <a:gd name="T26" fmla="*/ 0 w 23"/>
                <a:gd name="T27" fmla="*/ 37 h 57"/>
                <a:gd name="T28" fmla="*/ 3 w 23"/>
                <a:gd name="T29" fmla="*/ 47 h 57"/>
                <a:gd name="T30" fmla="*/ 7 w 23"/>
                <a:gd name="T31" fmla="*/ 54 h 57"/>
                <a:gd name="T32" fmla="*/ 13 w 23"/>
                <a:gd name="T3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57">
                  <a:moveTo>
                    <a:pt x="13" y="57"/>
                  </a:moveTo>
                  <a:lnTo>
                    <a:pt x="17" y="54"/>
                  </a:lnTo>
                  <a:lnTo>
                    <a:pt x="20" y="47"/>
                  </a:lnTo>
                  <a:lnTo>
                    <a:pt x="22" y="37"/>
                  </a:lnTo>
                  <a:lnTo>
                    <a:pt x="23" y="29"/>
                  </a:lnTo>
                  <a:lnTo>
                    <a:pt x="22" y="16"/>
                  </a:lnTo>
                  <a:lnTo>
                    <a:pt x="20" y="8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7" y="1"/>
                  </a:lnTo>
                  <a:lnTo>
                    <a:pt x="3" y="8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3" y="47"/>
                  </a:lnTo>
                  <a:lnTo>
                    <a:pt x="7" y="54"/>
                  </a:lnTo>
                  <a:lnTo>
                    <a:pt x="13" y="57"/>
                  </a:lnTo>
                  <a:close/>
                </a:path>
              </a:pathLst>
            </a:custGeom>
            <a:solidFill>
              <a:srgbClr val="F8F1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5" name="Freeform 214"/>
            <p:cNvSpPr>
              <a:spLocks/>
            </p:cNvSpPr>
            <p:nvPr/>
          </p:nvSpPr>
          <p:spPr bwMode="auto">
            <a:xfrm>
              <a:off x="4441" y="1391"/>
              <a:ext cx="12" cy="30"/>
            </a:xfrm>
            <a:custGeom>
              <a:avLst/>
              <a:gdLst>
                <a:gd name="T0" fmla="*/ 13 w 23"/>
                <a:gd name="T1" fmla="*/ 54 h 54"/>
                <a:gd name="T2" fmla="*/ 17 w 23"/>
                <a:gd name="T3" fmla="*/ 51 h 54"/>
                <a:gd name="T4" fmla="*/ 20 w 23"/>
                <a:gd name="T5" fmla="*/ 46 h 54"/>
                <a:gd name="T6" fmla="*/ 22 w 23"/>
                <a:gd name="T7" fmla="*/ 36 h 54"/>
                <a:gd name="T8" fmla="*/ 23 w 23"/>
                <a:gd name="T9" fmla="*/ 28 h 54"/>
                <a:gd name="T10" fmla="*/ 22 w 23"/>
                <a:gd name="T11" fmla="*/ 15 h 54"/>
                <a:gd name="T12" fmla="*/ 20 w 23"/>
                <a:gd name="T13" fmla="*/ 7 h 54"/>
                <a:gd name="T14" fmla="*/ 17 w 23"/>
                <a:gd name="T15" fmla="*/ 0 h 54"/>
                <a:gd name="T16" fmla="*/ 13 w 23"/>
                <a:gd name="T17" fmla="*/ 0 h 54"/>
                <a:gd name="T18" fmla="*/ 8 w 23"/>
                <a:gd name="T19" fmla="*/ 0 h 54"/>
                <a:gd name="T20" fmla="*/ 3 w 23"/>
                <a:gd name="T21" fmla="*/ 7 h 54"/>
                <a:gd name="T22" fmla="*/ 0 w 23"/>
                <a:gd name="T23" fmla="*/ 15 h 54"/>
                <a:gd name="T24" fmla="*/ 0 w 23"/>
                <a:gd name="T25" fmla="*/ 28 h 54"/>
                <a:gd name="T26" fmla="*/ 0 w 23"/>
                <a:gd name="T27" fmla="*/ 36 h 54"/>
                <a:gd name="T28" fmla="*/ 3 w 23"/>
                <a:gd name="T29" fmla="*/ 46 h 54"/>
                <a:gd name="T30" fmla="*/ 8 w 23"/>
                <a:gd name="T31" fmla="*/ 51 h 54"/>
                <a:gd name="T32" fmla="*/ 13 w 23"/>
                <a:gd name="T3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54">
                  <a:moveTo>
                    <a:pt x="13" y="54"/>
                  </a:moveTo>
                  <a:lnTo>
                    <a:pt x="17" y="51"/>
                  </a:lnTo>
                  <a:lnTo>
                    <a:pt x="20" y="46"/>
                  </a:lnTo>
                  <a:lnTo>
                    <a:pt x="22" y="36"/>
                  </a:lnTo>
                  <a:lnTo>
                    <a:pt x="23" y="28"/>
                  </a:lnTo>
                  <a:lnTo>
                    <a:pt x="22" y="15"/>
                  </a:lnTo>
                  <a:lnTo>
                    <a:pt x="20" y="7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8" y="0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3" y="46"/>
                  </a:lnTo>
                  <a:lnTo>
                    <a:pt x="8" y="51"/>
                  </a:lnTo>
                  <a:lnTo>
                    <a:pt x="13" y="54"/>
                  </a:lnTo>
                  <a:close/>
                </a:path>
              </a:pathLst>
            </a:custGeom>
            <a:solidFill>
              <a:srgbClr val="FAF4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6" name="Freeform 215"/>
            <p:cNvSpPr>
              <a:spLocks/>
            </p:cNvSpPr>
            <p:nvPr/>
          </p:nvSpPr>
          <p:spPr bwMode="auto">
            <a:xfrm>
              <a:off x="4441" y="1391"/>
              <a:ext cx="12" cy="29"/>
            </a:xfrm>
            <a:custGeom>
              <a:avLst/>
              <a:gdLst>
                <a:gd name="T0" fmla="*/ 11 w 21"/>
                <a:gd name="T1" fmla="*/ 53 h 53"/>
                <a:gd name="T2" fmla="*/ 15 w 21"/>
                <a:gd name="T3" fmla="*/ 50 h 53"/>
                <a:gd name="T4" fmla="*/ 18 w 21"/>
                <a:gd name="T5" fmla="*/ 45 h 53"/>
                <a:gd name="T6" fmla="*/ 20 w 21"/>
                <a:gd name="T7" fmla="*/ 35 h 53"/>
                <a:gd name="T8" fmla="*/ 21 w 21"/>
                <a:gd name="T9" fmla="*/ 26 h 53"/>
                <a:gd name="T10" fmla="*/ 20 w 21"/>
                <a:gd name="T11" fmla="*/ 15 h 53"/>
                <a:gd name="T12" fmla="*/ 18 w 21"/>
                <a:gd name="T13" fmla="*/ 7 h 53"/>
                <a:gd name="T14" fmla="*/ 15 w 21"/>
                <a:gd name="T15" fmla="*/ 0 h 53"/>
                <a:gd name="T16" fmla="*/ 11 w 21"/>
                <a:gd name="T17" fmla="*/ 0 h 53"/>
                <a:gd name="T18" fmla="*/ 6 w 21"/>
                <a:gd name="T19" fmla="*/ 0 h 53"/>
                <a:gd name="T20" fmla="*/ 3 w 21"/>
                <a:gd name="T21" fmla="*/ 7 h 53"/>
                <a:gd name="T22" fmla="*/ 0 w 21"/>
                <a:gd name="T23" fmla="*/ 15 h 53"/>
                <a:gd name="T24" fmla="*/ 0 w 21"/>
                <a:gd name="T25" fmla="*/ 26 h 53"/>
                <a:gd name="T26" fmla="*/ 0 w 21"/>
                <a:gd name="T27" fmla="*/ 35 h 53"/>
                <a:gd name="T28" fmla="*/ 3 w 21"/>
                <a:gd name="T29" fmla="*/ 45 h 53"/>
                <a:gd name="T30" fmla="*/ 6 w 21"/>
                <a:gd name="T31" fmla="*/ 50 h 53"/>
                <a:gd name="T32" fmla="*/ 11 w 21"/>
                <a:gd name="T3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53">
                  <a:moveTo>
                    <a:pt x="11" y="53"/>
                  </a:moveTo>
                  <a:lnTo>
                    <a:pt x="15" y="50"/>
                  </a:lnTo>
                  <a:lnTo>
                    <a:pt x="18" y="45"/>
                  </a:lnTo>
                  <a:lnTo>
                    <a:pt x="20" y="35"/>
                  </a:lnTo>
                  <a:lnTo>
                    <a:pt x="21" y="26"/>
                  </a:lnTo>
                  <a:lnTo>
                    <a:pt x="20" y="15"/>
                  </a:lnTo>
                  <a:lnTo>
                    <a:pt x="18" y="7"/>
                  </a:lnTo>
                  <a:lnTo>
                    <a:pt x="15" y="0"/>
                  </a:lnTo>
                  <a:lnTo>
                    <a:pt x="11" y="0"/>
                  </a:lnTo>
                  <a:lnTo>
                    <a:pt x="6" y="0"/>
                  </a:lnTo>
                  <a:lnTo>
                    <a:pt x="3" y="7"/>
                  </a:lnTo>
                  <a:lnTo>
                    <a:pt x="0" y="15"/>
                  </a:lnTo>
                  <a:lnTo>
                    <a:pt x="0" y="26"/>
                  </a:lnTo>
                  <a:lnTo>
                    <a:pt x="0" y="35"/>
                  </a:lnTo>
                  <a:lnTo>
                    <a:pt x="3" y="45"/>
                  </a:lnTo>
                  <a:lnTo>
                    <a:pt x="6" y="50"/>
                  </a:lnTo>
                  <a:lnTo>
                    <a:pt x="11" y="53"/>
                  </a:lnTo>
                  <a:close/>
                </a:path>
              </a:pathLst>
            </a:custGeom>
            <a:solidFill>
              <a:srgbClr val="FBF6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7" name="Freeform 216"/>
            <p:cNvSpPr>
              <a:spLocks/>
            </p:cNvSpPr>
            <p:nvPr/>
          </p:nvSpPr>
          <p:spPr bwMode="auto">
            <a:xfrm>
              <a:off x="3190" y="2834"/>
              <a:ext cx="58" cy="161"/>
            </a:xfrm>
            <a:custGeom>
              <a:avLst/>
              <a:gdLst>
                <a:gd name="T0" fmla="*/ 53 w 106"/>
                <a:gd name="T1" fmla="*/ 288 h 288"/>
                <a:gd name="T2" fmla="*/ 63 w 106"/>
                <a:gd name="T3" fmla="*/ 284 h 288"/>
                <a:gd name="T4" fmla="*/ 73 w 106"/>
                <a:gd name="T5" fmla="*/ 276 h 288"/>
                <a:gd name="T6" fmla="*/ 81 w 106"/>
                <a:gd name="T7" fmla="*/ 261 h 288"/>
                <a:gd name="T8" fmla="*/ 89 w 106"/>
                <a:gd name="T9" fmla="*/ 245 h 288"/>
                <a:gd name="T10" fmla="*/ 94 w 106"/>
                <a:gd name="T11" fmla="*/ 222 h 288"/>
                <a:gd name="T12" fmla="*/ 101 w 106"/>
                <a:gd name="T13" fmla="*/ 199 h 288"/>
                <a:gd name="T14" fmla="*/ 104 w 106"/>
                <a:gd name="T15" fmla="*/ 171 h 288"/>
                <a:gd name="T16" fmla="*/ 106 w 106"/>
                <a:gd name="T17" fmla="*/ 145 h 288"/>
                <a:gd name="T18" fmla="*/ 104 w 106"/>
                <a:gd name="T19" fmla="*/ 115 h 288"/>
                <a:gd name="T20" fmla="*/ 101 w 106"/>
                <a:gd name="T21" fmla="*/ 89 h 288"/>
                <a:gd name="T22" fmla="*/ 94 w 106"/>
                <a:gd name="T23" fmla="*/ 62 h 288"/>
                <a:gd name="T24" fmla="*/ 89 w 106"/>
                <a:gd name="T25" fmla="*/ 43 h 288"/>
                <a:gd name="T26" fmla="*/ 81 w 106"/>
                <a:gd name="T27" fmla="*/ 25 h 288"/>
                <a:gd name="T28" fmla="*/ 73 w 106"/>
                <a:gd name="T29" fmla="*/ 11 h 288"/>
                <a:gd name="T30" fmla="*/ 63 w 106"/>
                <a:gd name="T31" fmla="*/ 1 h 288"/>
                <a:gd name="T32" fmla="*/ 53 w 106"/>
                <a:gd name="T33" fmla="*/ 0 h 288"/>
                <a:gd name="T34" fmla="*/ 41 w 106"/>
                <a:gd name="T35" fmla="*/ 1 h 288"/>
                <a:gd name="T36" fmla="*/ 31 w 106"/>
                <a:gd name="T37" fmla="*/ 11 h 288"/>
                <a:gd name="T38" fmla="*/ 22 w 106"/>
                <a:gd name="T39" fmla="*/ 25 h 288"/>
                <a:gd name="T40" fmla="*/ 15 w 106"/>
                <a:gd name="T41" fmla="*/ 43 h 288"/>
                <a:gd name="T42" fmla="*/ 7 w 106"/>
                <a:gd name="T43" fmla="*/ 62 h 288"/>
                <a:gd name="T44" fmla="*/ 4 w 106"/>
                <a:gd name="T45" fmla="*/ 89 h 288"/>
                <a:gd name="T46" fmla="*/ 0 w 106"/>
                <a:gd name="T47" fmla="*/ 115 h 288"/>
                <a:gd name="T48" fmla="*/ 0 w 106"/>
                <a:gd name="T49" fmla="*/ 145 h 288"/>
                <a:gd name="T50" fmla="*/ 0 w 106"/>
                <a:gd name="T51" fmla="*/ 171 h 288"/>
                <a:gd name="T52" fmla="*/ 4 w 106"/>
                <a:gd name="T53" fmla="*/ 199 h 288"/>
                <a:gd name="T54" fmla="*/ 7 w 106"/>
                <a:gd name="T55" fmla="*/ 222 h 288"/>
                <a:gd name="T56" fmla="*/ 15 w 106"/>
                <a:gd name="T57" fmla="*/ 245 h 288"/>
                <a:gd name="T58" fmla="*/ 22 w 106"/>
                <a:gd name="T59" fmla="*/ 261 h 288"/>
                <a:gd name="T60" fmla="*/ 31 w 106"/>
                <a:gd name="T61" fmla="*/ 276 h 288"/>
                <a:gd name="T62" fmla="*/ 41 w 106"/>
                <a:gd name="T63" fmla="*/ 284 h 288"/>
                <a:gd name="T64" fmla="*/ 53 w 106"/>
                <a:gd name="T65" fmla="*/ 288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6" h="288">
                  <a:moveTo>
                    <a:pt x="53" y="288"/>
                  </a:moveTo>
                  <a:lnTo>
                    <a:pt x="63" y="284"/>
                  </a:lnTo>
                  <a:lnTo>
                    <a:pt x="73" y="276"/>
                  </a:lnTo>
                  <a:lnTo>
                    <a:pt x="81" y="261"/>
                  </a:lnTo>
                  <a:lnTo>
                    <a:pt x="89" y="245"/>
                  </a:lnTo>
                  <a:lnTo>
                    <a:pt x="94" y="222"/>
                  </a:lnTo>
                  <a:lnTo>
                    <a:pt x="101" y="199"/>
                  </a:lnTo>
                  <a:lnTo>
                    <a:pt x="104" y="171"/>
                  </a:lnTo>
                  <a:lnTo>
                    <a:pt x="106" y="145"/>
                  </a:lnTo>
                  <a:lnTo>
                    <a:pt x="104" y="115"/>
                  </a:lnTo>
                  <a:lnTo>
                    <a:pt x="101" y="89"/>
                  </a:lnTo>
                  <a:lnTo>
                    <a:pt x="94" y="62"/>
                  </a:lnTo>
                  <a:lnTo>
                    <a:pt x="89" y="43"/>
                  </a:lnTo>
                  <a:lnTo>
                    <a:pt x="81" y="25"/>
                  </a:lnTo>
                  <a:lnTo>
                    <a:pt x="73" y="11"/>
                  </a:lnTo>
                  <a:lnTo>
                    <a:pt x="63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1" y="11"/>
                  </a:lnTo>
                  <a:lnTo>
                    <a:pt x="22" y="25"/>
                  </a:lnTo>
                  <a:lnTo>
                    <a:pt x="15" y="43"/>
                  </a:lnTo>
                  <a:lnTo>
                    <a:pt x="7" y="62"/>
                  </a:lnTo>
                  <a:lnTo>
                    <a:pt x="4" y="89"/>
                  </a:lnTo>
                  <a:lnTo>
                    <a:pt x="0" y="115"/>
                  </a:lnTo>
                  <a:lnTo>
                    <a:pt x="0" y="145"/>
                  </a:lnTo>
                  <a:lnTo>
                    <a:pt x="0" y="171"/>
                  </a:lnTo>
                  <a:lnTo>
                    <a:pt x="4" y="199"/>
                  </a:lnTo>
                  <a:lnTo>
                    <a:pt x="7" y="222"/>
                  </a:lnTo>
                  <a:lnTo>
                    <a:pt x="15" y="245"/>
                  </a:lnTo>
                  <a:lnTo>
                    <a:pt x="22" y="261"/>
                  </a:lnTo>
                  <a:lnTo>
                    <a:pt x="31" y="276"/>
                  </a:lnTo>
                  <a:lnTo>
                    <a:pt x="41" y="284"/>
                  </a:lnTo>
                  <a:lnTo>
                    <a:pt x="53" y="288"/>
                  </a:lnTo>
                  <a:close/>
                </a:path>
              </a:pathLst>
            </a:custGeom>
            <a:solidFill>
              <a:srgbClr val="A84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8" name="Freeform 217"/>
            <p:cNvSpPr>
              <a:spLocks/>
            </p:cNvSpPr>
            <p:nvPr/>
          </p:nvSpPr>
          <p:spPr bwMode="auto">
            <a:xfrm>
              <a:off x="3190" y="2836"/>
              <a:ext cx="57" cy="158"/>
            </a:xfrm>
            <a:custGeom>
              <a:avLst/>
              <a:gdLst>
                <a:gd name="T0" fmla="*/ 53 w 104"/>
                <a:gd name="T1" fmla="*/ 283 h 283"/>
                <a:gd name="T2" fmla="*/ 63 w 104"/>
                <a:gd name="T3" fmla="*/ 280 h 283"/>
                <a:gd name="T4" fmla="*/ 73 w 104"/>
                <a:gd name="T5" fmla="*/ 272 h 283"/>
                <a:gd name="T6" fmla="*/ 81 w 104"/>
                <a:gd name="T7" fmla="*/ 257 h 283"/>
                <a:gd name="T8" fmla="*/ 89 w 104"/>
                <a:gd name="T9" fmla="*/ 240 h 283"/>
                <a:gd name="T10" fmla="*/ 94 w 104"/>
                <a:gd name="T11" fmla="*/ 219 h 283"/>
                <a:gd name="T12" fmla="*/ 99 w 104"/>
                <a:gd name="T13" fmla="*/ 196 h 283"/>
                <a:gd name="T14" fmla="*/ 102 w 104"/>
                <a:gd name="T15" fmla="*/ 170 h 283"/>
                <a:gd name="T16" fmla="*/ 104 w 104"/>
                <a:gd name="T17" fmla="*/ 143 h 283"/>
                <a:gd name="T18" fmla="*/ 102 w 104"/>
                <a:gd name="T19" fmla="*/ 114 h 283"/>
                <a:gd name="T20" fmla="*/ 99 w 104"/>
                <a:gd name="T21" fmla="*/ 87 h 283"/>
                <a:gd name="T22" fmla="*/ 94 w 104"/>
                <a:gd name="T23" fmla="*/ 61 h 283"/>
                <a:gd name="T24" fmla="*/ 89 w 104"/>
                <a:gd name="T25" fmla="*/ 41 h 283"/>
                <a:gd name="T26" fmla="*/ 81 w 104"/>
                <a:gd name="T27" fmla="*/ 23 h 283"/>
                <a:gd name="T28" fmla="*/ 73 w 104"/>
                <a:gd name="T29" fmla="*/ 10 h 283"/>
                <a:gd name="T30" fmla="*/ 63 w 104"/>
                <a:gd name="T31" fmla="*/ 2 h 283"/>
                <a:gd name="T32" fmla="*/ 53 w 104"/>
                <a:gd name="T33" fmla="*/ 0 h 283"/>
                <a:gd name="T34" fmla="*/ 41 w 104"/>
                <a:gd name="T35" fmla="*/ 2 h 283"/>
                <a:gd name="T36" fmla="*/ 31 w 104"/>
                <a:gd name="T37" fmla="*/ 10 h 283"/>
                <a:gd name="T38" fmla="*/ 22 w 104"/>
                <a:gd name="T39" fmla="*/ 23 h 283"/>
                <a:gd name="T40" fmla="*/ 15 w 104"/>
                <a:gd name="T41" fmla="*/ 41 h 283"/>
                <a:gd name="T42" fmla="*/ 7 w 104"/>
                <a:gd name="T43" fmla="*/ 61 h 283"/>
                <a:gd name="T44" fmla="*/ 4 w 104"/>
                <a:gd name="T45" fmla="*/ 87 h 283"/>
                <a:gd name="T46" fmla="*/ 0 w 104"/>
                <a:gd name="T47" fmla="*/ 114 h 283"/>
                <a:gd name="T48" fmla="*/ 0 w 104"/>
                <a:gd name="T49" fmla="*/ 143 h 283"/>
                <a:gd name="T50" fmla="*/ 0 w 104"/>
                <a:gd name="T51" fmla="*/ 170 h 283"/>
                <a:gd name="T52" fmla="*/ 4 w 104"/>
                <a:gd name="T53" fmla="*/ 196 h 283"/>
                <a:gd name="T54" fmla="*/ 7 w 104"/>
                <a:gd name="T55" fmla="*/ 219 h 283"/>
                <a:gd name="T56" fmla="*/ 15 w 104"/>
                <a:gd name="T57" fmla="*/ 240 h 283"/>
                <a:gd name="T58" fmla="*/ 22 w 104"/>
                <a:gd name="T59" fmla="*/ 257 h 283"/>
                <a:gd name="T60" fmla="*/ 31 w 104"/>
                <a:gd name="T61" fmla="*/ 272 h 283"/>
                <a:gd name="T62" fmla="*/ 41 w 104"/>
                <a:gd name="T63" fmla="*/ 280 h 283"/>
                <a:gd name="T64" fmla="*/ 53 w 104"/>
                <a:gd name="T65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283">
                  <a:moveTo>
                    <a:pt x="53" y="283"/>
                  </a:moveTo>
                  <a:lnTo>
                    <a:pt x="63" y="280"/>
                  </a:lnTo>
                  <a:lnTo>
                    <a:pt x="73" y="272"/>
                  </a:lnTo>
                  <a:lnTo>
                    <a:pt x="81" y="257"/>
                  </a:lnTo>
                  <a:lnTo>
                    <a:pt x="89" y="240"/>
                  </a:lnTo>
                  <a:lnTo>
                    <a:pt x="94" y="219"/>
                  </a:lnTo>
                  <a:lnTo>
                    <a:pt x="99" y="196"/>
                  </a:lnTo>
                  <a:lnTo>
                    <a:pt x="102" y="170"/>
                  </a:lnTo>
                  <a:lnTo>
                    <a:pt x="104" y="143"/>
                  </a:lnTo>
                  <a:lnTo>
                    <a:pt x="102" y="114"/>
                  </a:lnTo>
                  <a:lnTo>
                    <a:pt x="99" y="87"/>
                  </a:lnTo>
                  <a:lnTo>
                    <a:pt x="94" y="61"/>
                  </a:lnTo>
                  <a:lnTo>
                    <a:pt x="89" y="41"/>
                  </a:lnTo>
                  <a:lnTo>
                    <a:pt x="81" y="23"/>
                  </a:lnTo>
                  <a:lnTo>
                    <a:pt x="73" y="10"/>
                  </a:lnTo>
                  <a:lnTo>
                    <a:pt x="63" y="2"/>
                  </a:lnTo>
                  <a:lnTo>
                    <a:pt x="53" y="0"/>
                  </a:lnTo>
                  <a:lnTo>
                    <a:pt x="41" y="2"/>
                  </a:lnTo>
                  <a:lnTo>
                    <a:pt x="31" y="10"/>
                  </a:lnTo>
                  <a:lnTo>
                    <a:pt x="22" y="23"/>
                  </a:lnTo>
                  <a:lnTo>
                    <a:pt x="15" y="41"/>
                  </a:lnTo>
                  <a:lnTo>
                    <a:pt x="7" y="61"/>
                  </a:lnTo>
                  <a:lnTo>
                    <a:pt x="4" y="87"/>
                  </a:lnTo>
                  <a:lnTo>
                    <a:pt x="0" y="114"/>
                  </a:lnTo>
                  <a:lnTo>
                    <a:pt x="0" y="143"/>
                  </a:lnTo>
                  <a:lnTo>
                    <a:pt x="0" y="170"/>
                  </a:lnTo>
                  <a:lnTo>
                    <a:pt x="4" y="196"/>
                  </a:lnTo>
                  <a:lnTo>
                    <a:pt x="7" y="219"/>
                  </a:lnTo>
                  <a:lnTo>
                    <a:pt x="15" y="240"/>
                  </a:lnTo>
                  <a:lnTo>
                    <a:pt x="22" y="257"/>
                  </a:lnTo>
                  <a:lnTo>
                    <a:pt x="31" y="272"/>
                  </a:lnTo>
                  <a:lnTo>
                    <a:pt x="41" y="280"/>
                  </a:lnTo>
                  <a:lnTo>
                    <a:pt x="53" y="283"/>
                  </a:lnTo>
                  <a:close/>
                </a:path>
              </a:pathLst>
            </a:custGeom>
            <a:solidFill>
              <a:srgbClr val="A94A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9" name="Freeform 218"/>
            <p:cNvSpPr>
              <a:spLocks/>
            </p:cNvSpPr>
            <p:nvPr/>
          </p:nvSpPr>
          <p:spPr bwMode="auto">
            <a:xfrm>
              <a:off x="3190" y="2836"/>
              <a:ext cx="57" cy="158"/>
            </a:xfrm>
            <a:custGeom>
              <a:avLst/>
              <a:gdLst>
                <a:gd name="T0" fmla="*/ 53 w 104"/>
                <a:gd name="T1" fmla="*/ 281 h 281"/>
                <a:gd name="T2" fmla="*/ 63 w 104"/>
                <a:gd name="T3" fmla="*/ 278 h 281"/>
                <a:gd name="T4" fmla="*/ 73 w 104"/>
                <a:gd name="T5" fmla="*/ 270 h 281"/>
                <a:gd name="T6" fmla="*/ 81 w 104"/>
                <a:gd name="T7" fmla="*/ 255 h 281"/>
                <a:gd name="T8" fmla="*/ 89 w 104"/>
                <a:gd name="T9" fmla="*/ 238 h 281"/>
                <a:gd name="T10" fmla="*/ 94 w 104"/>
                <a:gd name="T11" fmla="*/ 217 h 281"/>
                <a:gd name="T12" fmla="*/ 99 w 104"/>
                <a:gd name="T13" fmla="*/ 194 h 281"/>
                <a:gd name="T14" fmla="*/ 102 w 104"/>
                <a:gd name="T15" fmla="*/ 168 h 281"/>
                <a:gd name="T16" fmla="*/ 104 w 104"/>
                <a:gd name="T17" fmla="*/ 141 h 281"/>
                <a:gd name="T18" fmla="*/ 102 w 104"/>
                <a:gd name="T19" fmla="*/ 112 h 281"/>
                <a:gd name="T20" fmla="*/ 99 w 104"/>
                <a:gd name="T21" fmla="*/ 85 h 281"/>
                <a:gd name="T22" fmla="*/ 94 w 104"/>
                <a:gd name="T23" fmla="*/ 61 h 281"/>
                <a:gd name="T24" fmla="*/ 89 w 104"/>
                <a:gd name="T25" fmla="*/ 41 h 281"/>
                <a:gd name="T26" fmla="*/ 81 w 104"/>
                <a:gd name="T27" fmla="*/ 23 h 281"/>
                <a:gd name="T28" fmla="*/ 73 w 104"/>
                <a:gd name="T29" fmla="*/ 10 h 281"/>
                <a:gd name="T30" fmla="*/ 63 w 104"/>
                <a:gd name="T31" fmla="*/ 1 h 281"/>
                <a:gd name="T32" fmla="*/ 53 w 104"/>
                <a:gd name="T33" fmla="*/ 0 h 281"/>
                <a:gd name="T34" fmla="*/ 41 w 104"/>
                <a:gd name="T35" fmla="*/ 1 h 281"/>
                <a:gd name="T36" fmla="*/ 31 w 104"/>
                <a:gd name="T37" fmla="*/ 10 h 281"/>
                <a:gd name="T38" fmla="*/ 22 w 104"/>
                <a:gd name="T39" fmla="*/ 23 h 281"/>
                <a:gd name="T40" fmla="*/ 15 w 104"/>
                <a:gd name="T41" fmla="*/ 41 h 281"/>
                <a:gd name="T42" fmla="*/ 7 w 104"/>
                <a:gd name="T43" fmla="*/ 61 h 281"/>
                <a:gd name="T44" fmla="*/ 4 w 104"/>
                <a:gd name="T45" fmla="*/ 85 h 281"/>
                <a:gd name="T46" fmla="*/ 0 w 104"/>
                <a:gd name="T47" fmla="*/ 112 h 281"/>
                <a:gd name="T48" fmla="*/ 0 w 104"/>
                <a:gd name="T49" fmla="*/ 141 h 281"/>
                <a:gd name="T50" fmla="*/ 0 w 104"/>
                <a:gd name="T51" fmla="*/ 168 h 281"/>
                <a:gd name="T52" fmla="*/ 4 w 104"/>
                <a:gd name="T53" fmla="*/ 194 h 281"/>
                <a:gd name="T54" fmla="*/ 7 w 104"/>
                <a:gd name="T55" fmla="*/ 217 h 281"/>
                <a:gd name="T56" fmla="*/ 15 w 104"/>
                <a:gd name="T57" fmla="*/ 238 h 281"/>
                <a:gd name="T58" fmla="*/ 22 w 104"/>
                <a:gd name="T59" fmla="*/ 255 h 281"/>
                <a:gd name="T60" fmla="*/ 31 w 104"/>
                <a:gd name="T61" fmla="*/ 270 h 281"/>
                <a:gd name="T62" fmla="*/ 41 w 104"/>
                <a:gd name="T63" fmla="*/ 278 h 281"/>
                <a:gd name="T64" fmla="*/ 53 w 104"/>
                <a:gd name="T65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4" h="281">
                  <a:moveTo>
                    <a:pt x="53" y="281"/>
                  </a:moveTo>
                  <a:lnTo>
                    <a:pt x="63" y="278"/>
                  </a:lnTo>
                  <a:lnTo>
                    <a:pt x="73" y="270"/>
                  </a:lnTo>
                  <a:lnTo>
                    <a:pt x="81" y="255"/>
                  </a:lnTo>
                  <a:lnTo>
                    <a:pt x="89" y="238"/>
                  </a:lnTo>
                  <a:lnTo>
                    <a:pt x="94" y="217"/>
                  </a:lnTo>
                  <a:lnTo>
                    <a:pt x="99" y="194"/>
                  </a:lnTo>
                  <a:lnTo>
                    <a:pt x="102" y="168"/>
                  </a:lnTo>
                  <a:lnTo>
                    <a:pt x="104" y="141"/>
                  </a:lnTo>
                  <a:lnTo>
                    <a:pt x="102" y="112"/>
                  </a:lnTo>
                  <a:lnTo>
                    <a:pt x="99" y="85"/>
                  </a:lnTo>
                  <a:lnTo>
                    <a:pt x="94" y="61"/>
                  </a:lnTo>
                  <a:lnTo>
                    <a:pt x="89" y="41"/>
                  </a:lnTo>
                  <a:lnTo>
                    <a:pt x="81" y="23"/>
                  </a:lnTo>
                  <a:lnTo>
                    <a:pt x="73" y="10"/>
                  </a:lnTo>
                  <a:lnTo>
                    <a:pt x="63" y="1"/>
                  </a:lnTo>
                  <a:lnTo>
                    <a:pt x="53" y="0"/>
                  </a:lnTo>
                  <a:lnTo>
                    <a:pt x="41" y="1"/>
                  </a:lnTo>
                  <a:lnTo>
                    <a:pt x="31" y="10"/>
                  </a:lnTo>
                  <a:lnTo>
                    <a:pt x="22" y="23"/>
                  </a:lnTo>
                  <a:lnTo>
                    <a:pt x="15" y="41"/>
                  </a:lnTo>
                  <a:lnTo>
                    <a:pt x="7" y="61"/>
                  </a:lnTo>
                  <a:lnTo>
                    <a:pt x="4" y="85"/>
                  </a:lnTo>
                  <a:lnTo>
                    <a:pt x="0" y="112"/>
                  </a:lnTo>
                  <a:lnTo>
                    <a:pt x="0" y="141"/>
                  </a:lnTo>
                  <a:lnTo>
                    <a:pt x="0" y="168"/>
                  </a:lnTo>
                  <a:lnTo>
                    <a:pt x="4" y="194"/>
                  </a:lnTo>
                  <a:lnTo>
                    <a:pt x="7" y="217"/>
                  </a:lnTo>
                  <a:lnTo>
                    <a:pt x="15" y="238"/>
                  </a:lnTo>
                  <a:lnTo>
                    <a:pt x="22" y="255"/>
                  </a:lnTo>
                  <a:lnTo>
                    <a:pt x="31" y="270"/>
                  </a:lnTo>
                  <a:lnTo>
                    <a:pt x="41" y="278"/>
                  </a:lnTo>
                  <a:lnTo>
                    <a:pt x="53" y="281"/>
                  </a:lnTo>
                  <a:close/>
                </a:path>
              </a:pathLst>
            </a:custGeom>
            <a:solidFill>
              <a:srgbClr val="AA4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0" name="Freeform 219"/>
            <p:cNvSpPr>
              <a:spLocks/>
            </p:cNvSpPr>
            <p:nvPr/>
          </p:nvSpPr>
          <p:spPr bwMode="auto">
            <a:xfrm>
              <a:off x="3190" y="2838"/>
              <a:ext cx="57" cy="154"/>
            </a:xfrm>
            <a:custGeom>
              <a:avLst/>
              <a:gdLst>
                <a:gd name="T0" fmla="*/ 51 w 102"/>
                <a:gd name="T1" fmla="*/ 276 h 276"/>
                <a:gd name="T2" fmla="*/ 59 w 102"/>
                <a:gd name="T3" fmla="*/ 273 h 276"/>
                <a:gd name="T4" fmla="*/ 69 w 102"/>
                <a:gd name="T5" fmla="*/ 265 h 276"/>
                <a:gd name="T6" fmla="*/ 77 w 102"/>
                <a:gd name="T7" fmla="*/ 250 h 276"/>
                <a:gd name="T8" fmla="*/ 85 w 102"/>
                <a:gd name="T9" fmla="*/ 235 h 276"/>
                <a:gd name="T10" fmla="*/ 90 w 102"/>
                <a:gd name="T11" fmla="*/ 214 h 276"/>
                <a:gd name="T12" fmla="*/ 97 w 102"/>
                <a:gd name="T13" fmla="*/ 191 h 276"/>
                <a:gd name="T14" fmla="*/ 100 w 102"/>
                <a:gd name="T15" fmla="*/ 165 h 276"/>
                <a:gd name="T16" fmla="*/ 102 w 102"/>
                <a:gd name="T17" fmla="*/ 140 h 276"/>
                <a:gd name="T18" fmla="*/ 100 w 102"/>
                <a:gd name="T19" fmla="*/ 110 h 276"/>
                <a:gd name="T20" fmla="*/ 97 w 102"/>
                <a:gd name="T21" fmla="*/ 84 h 276"/>
                <a:gd name="T22" fmla="*/ 90 w 102"/>
                <a:gd name="T23" fmla="*/ 59 h 276"/>
                <a:gd name="T24" fmla="*/ 85 w 102"/>
                <a:gd name="T25" fmla="*/ 40 h 276"/>
                <a:gd name="T26" fmla="*/ 77 w 102"/>
                <a:gd name="T27" fmla="*/ 21 h 276"/>
                <a:gd name="T28" fmla="*/ 69 w 102"/>
                <a:gd name="T29" fmla="*/ 10 h 276"/>
                <a:gd name="T30" fmla="*/ 59 w 102"/>
                <a:gd name="T31" fmla="*/ 2 h 276"/>
                <a:gd name="T32" fmla="*/ 51 w 102"/>
                <a:gd name="T33" fmla="*/ 0 h 276"/>
                <a:gd name="T34" fmla="*/ 39 w 102"/>
                <a:gd name="T35" fmla="*/ 2 h 276"/>
                <a:gd name="T36" fmla="*/ 29 w 102"/>
                <a:gd name="T37" fmla="*/ 10 h 276"/>
                <a:gd name="T38" fmla="*/ 20 w 102"/>
                <a:gd name="T39" fmla="*/ 21 h 276"/>
                <a:gd name="T40" fmla="*/ 15 w 102"/>
                <a:gd name="T41" fmla="*/ 40 h 276"/>
                <a:gd name="T42" fmla="*/ 6 w 102"/>
                <a:gd name="T43" fmla="*/ 59 h 276"/>
                <a:gd name="T44" fmla="*/ 3 w 102"/>
                <a:gd name="T45" fmla="*/ 84 h 276"/>
                <a:gd name="T46" fmla="*/ 0 w 102"/>
                <a:gd name="T47" fmla="*/ 110 h 276"/>
                <a:gd name="T48" fmla="*/ 0 w 102"/>
                <a:gd name="T49" fmla="*/ 140 h 276"/>
                <a:gd name="T50" fmla="*/ 0 w 102"/>
                <a:gd name="T51" fmla="*/ 165 h 276"/>
                <a:gd name="T52" fmla="*/ 3 w 102"/>
                <a:gd name="T53" fmla="*/ 191 h 276"/>
                <a:gd name="T54" fmla="*/ 6 w 102"/>
                <a:gd name="T55" fmla="*/ 214 h 276"/>
                <a:gd name="T56" fmla="*/ 15 w 102"/>
                <a:gd name="T57" fmla="*/ 235 h 276"/>
                <a:gd name="T58" fmla="*/ 20 w 102"/>
                <a:gd name="T59" fmla="*/ 250 h 276"/>
                <a:gd name="T60" fmla="*/ 29 w 102"/>
                <a:gd name="T61" fmla="*/ 265 h 276"/>
                <a:gd name="T62" fmla="*/ 39 w 102"/>
                <a:gd name="T63" fmla="*/ 273 h 276"/>
                <a:gd name="T64" fmla="*/ 51 w 102"/>
                <a:gd name="T6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2" h="276">
                  <a:moveTo>
                    <a:pt x="51" y="276"/>
                  </a:moveTo>
                  <a:lnTo>
                    <a:pt x="59" y="273"/>
                  </a:lnTo>
                  <a:lnTo>
                    <a:pt x="69" y="265"/>
                  </a:lnTo>
                  <a:lnTo>
                    <a:pt x="77" y="250"/>
                  </a:lnTo>
                  <a:lnTo>
                    <a:pt x="85" y="235"/>
                  </a:lnTo>
                  <a:lnTo>
                    <a:pt x="90" y="214"/>
                  </a:lnTo>
                  <a:lnTo>
                    <a:pt x="97" y="191"/>
                  </a:lnTo>
                  <a:lnTo>
                    <a:pt x="100" y="165"/>
                  </a:lnTo>
                  <a:lnTo>
                    <a:pt x="102" y="140"/>
                  </a:lnTo>
                  <a:lnTo>
                    <a:pt x="100" y="110"/>
                  </a:lnTo>
                  <a:lnTo>
                    <a:pt x="97" y="84"/>
                  </a:lnTo>
                  <a:lnTo>
                    <a:pt x="90" y="59"/>
                  </a:lnTo>
                  <a:lnTo>
                    <a:pt x="85" y="40"/>
                  </a:lnTo>
                  <a:lnTo>
                    <a:pt x="77" y="21"/>
                  </a:lnTo>
                  <a:lnTo>
                    <a:pt x="69" y="10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9" y="10"/>
                  </a:lnTo>
                  <a:lnTo>
                    <a:pt x="20" y="21"/>
                  </a:lnTo>
                  <a:lnTo>
                    <a:pt x="15" y="40"/>
                  </a:lnTo>
                  <a:lnTo>
                    <a:pt x="6" y="59"/>
                  </a:lnTo>
                  <a:lnTo>
                    <a:pt x="3" y="84"/>
                  </a:lnTo>
                  <a:lnTo>
                    <a:pt x="0" y="110"/>
                  </a:lnTo>
                  <a:lnTo>
                    <a:pt x="0" y="140"/>
                  </a:lnTo>
                  <a:lnTo>
                    <a:pt x="0" y="165"/>
                  </a:lnTo>
                  <a:lnTo>
                    <a:pt x="3" y="191"/>
                  </a:lnTo>
                  <a:lnTo>
                    <a:pt x="6" y="214"/>
                  </a:lnTo>
                  <a:lnTo>
                    <a:pt x="15" y="235"/>
                  </a:lnTo>
                  <a:lnTo>
                    <a:pt x="20" y="250"/>
                  </a:lnTo>
                  <a:lnTo>
                    <a:pt x="29" y="265"/>
                  </a:lnTo>
                  <a:lnTo>
                    <a:pt x="39" y="273"/>
                  </a:lnTo>
                  <a:lnTo>
                    <a:pt x="51" y="276"/>
                  </a:lnTo>
                  <a:close/>
                </a:path>
              </a:pathLst>
            </a:custGeom>
            <a:solidFill>
              <a:srgbClr val="AB4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1" name="Freeform 220"/>
            <p:cNvSpPr>
              <a:spLocks/>
            </p:cNvSpPr>
            <p:nvPr/>
          </p:nvSpPr>
          <p:spPr bwMode="auto">
            <a:xfrm>
              <a:off x="3190" y="2840"/>
              <a:ext cx="57" cy="152"/>
            </a:xfrm>
            <a:custGeom>
              <a:avLst/>
              <a:gdLst>
                <a:gd name="T0" fmla="*/ 51 w 100"/>
                <a:gd name="T1" fmla="*/ 274 h 274"/>
                <a:gd name="T2" fmla="*/ 59 w 100"/>
                <a:gd name="T3" fmla="*/ 271 h 274"/>
                <a:gd name="T4" fmla="*/ 69 w 100"/>
                <a:gd name="T5" fmla="*/ 263 h 274"/>
                <a:gd name="T6" fmla="*/ 77 w 100"/>
                <a:gd name="T7" fmla="*/ 248 h 274"/>
                <a:gd name="T8" fmla="*/ 85 w 100"/>
                <a:gd name="T9" fmla="*/ 233 h 274"/>
                <a:gd name="T10" fmla="*/ 90 w 100"/>
                <a:gd name="T11" fmla="*/ 212 h 274"/>
                <a:gd name="T12" fmla="*/ 95 w 100"/>
                <a:gd name="T13" fmla="*/ 189 h 274"/>
                <a:gd name="T14" fmla="*/ 99 w 100"/>
                <a:gd name="T15" fmla="*/ 163 h 274"/>
                <a:gd name="T16" fmla="*/ 100 w 100"/>
                <a:gd name="T17" fmla="*/ 138 h 274"/>
                <a:gd name="T18" fmla="*/ 99 w 100"/>
                <a:gd name="T19" fmla="*/ 108 h 274"/>
                <a:gd name="T20" fmla="*/ 95 w 100"/>
                <a:gd name="T21" fmla="*/ 84 h 274"/>
                <a:gd name="T22" fmla="*/ 90 w 100"/>
                <a:gd name="T23" fmla="*/ 59 h 274"/>
                <a:gd name="T24" fmla="*/ 85 w 100"/>
                <a:gd name="T25" fmla="*/ 39 h 274"/>
                <a:gd name="T26" fmla="*/ 77 w 100"/>
                <a:gd name="T27" fmla="*/ 21 h 274"/>
                <a:gd name="T28" fmla="*/ 69 w 100"/>
                <a:gd name="T29" fmla="*/ 10 h 274"/>
                <a:gd name="T30" fmla="*/ 59 w 100"/>
                <a:gd name="T31" fmla="*/ 1 h 274"/>
                <a:gd name="T32" fmla="*/ 51 w 100"/>
                <a:gd name="T33" fmla="*/ 0 h 274"/>
                <a:gd name="T34" fmla="*/ 39 w 100"/>
                <a:gd name="T35" fmla="*/ 1 h 274"/>
                <a:gd name="T36" fmla="*/ 29 w 100"/>
                <a:gd name="T37" fmla="*/ 10 h 274"/>
                <a:gd name="T38" fmla="*/ 20 w 100"/>
                <a:gd name="T39" fmla="*/ 21 h 274"/>
                <a:gd name="T40" fmla="*/ 15 w 100"/>
                <a:gd name="T41" fmla="*/ 39 h 274"/>
                <a:gd name="T42" fmla="*/ 6 w 100"/>
                <a:gd name="T43" fmla="*/ 59 h 274"/>
                <a:gd name="T44" fmla="*/ 3 w 100"/>
                <a:gd name="T45" fmla="*/ 84 h 274"/>
                <a:gd name="T46" fmla="*/ 0 w 100"/>
                <a:gd name="T47" fmla="*/ 108 h 274"/>
                <a:gd name="T48" fmla="*/ 0 w 100"/>
                <a:gd name="T49" fmla="*/ 138 h 274"/>
                <a:gd name="T50" fmla="*/ 0 w 100"/>
                <a:gd name="T51" fmla="*/ 163 h 274"/>
                <a:gd name="T52" fmla="*/ 3 w 100"/>
                <a:gd name="T53" fmla="*/ 189 h 274"/>
                <a:gd name="T54" fmla="*/ 6 w 100"/>
                <a:gd name="T55" fmla="*/ 212 h 274"/>
                <a:gd name="T56" fmla="*/ 15 w 100"/>
                <a:gd name="T57" fmla="*/ 233 h 274"/>
                <a:gd name="T58" fmla="*/ 20 w 100"/>
                <a:gd name="T59" fmla="*/ 248 h 274"/>
                <a:gd name="T60" fmla="*/ 29 w 100"/>
                <a:gd name="T61" fmla="*/ 263 h 274"/>
                <a:gd name="T62" fmla="*/ 39 w 100"/>
                <a:gd name="T63" fmla="*/ 271 h 274"/>
                <a:gd name="T64" fmla="*/ 51 w 100"/>
                <a:gd name="T6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0" h="274">
                  <a:moveTo>
                    <a:pt x="51" y="274"/>
                  </a:moveTo>
                  <a:lnTo>
                    <a:pt x="59" y="271"/>
                  </a:lnTo>
                  <a:lnTo>
                    <a:pt x="69" y="263"/>
                  </a:lnTo>
                  <a:lnTo>
                    <a:pt x="77" y="248"/>
                  </a:lnTo>
                  <a:lnTo>
                    <a:pt x="85" y="233"/>
                  </a:lnTo>
                  <a:lnTo>
                    <a:pt x="90" y="212"/>
                  </a:lnTo>
                  <a:lnTo>
                    <a:pt x="95" y="189"/>
                  </a:lnTo>
                  <a:lnTo>
                    <a:pt x="99" y="163"/>
                  </a:lnTo>
                  <a:lnTo>
                    <a:pt x="100" y="138"/>
                  </a:lnTo>
                  <a:lnTo>
                    <a:pt x="99" y="108"/>
                  </a:lnTo>
                  <a:lnTo>
                    <a:pt x="95" y="84"/>
                  </a:lnTo>
                  <a:lnTo>
                    <a:pt x="90" y="59"/>
                  </a:lnTo>
                  <a:lnTo>
                    <a:pt x="85" y="39"/>
                  </a:lnTo>
                  <a:lnTo>
                    <a:pt x="77" y="21"/>
                  </a:lnTo>
                  <a:lnTo>
                    <a:pt x="69" y="10"/>
                  </a:lnTo>
                  <a:lnTo>
                    <a:pt x="59" y="1"/>
                  </a:lnTo>
                  <a:lnTo>
                    <a:pt x="51" y="0"/>
                  </a:lnTo>
                  <a:lnTo>
                    <a:pt x="39" y="1"/>
                  </a:lnTo>
                  <a:lnTo>
                    <a:pt x="29" y="10"/>
                  </a:lnTo>
                  <a:lnTo>
                    <a:pt x="20" y="21"/>
                  </a:lnTo>
                  <a:lnTo>
                    <a:pt x="15" y="39"/>
                  </a:lnTo>
                  <a:lnTo>
                    <a:pt x="6" y="59"/>
                  </a:lnTo>
                  <a:lnTo>
                    <a:pt x="3" y="84"/>
                  </a:lnTo>
                  <a:lnTo>
                    <a:pt x="0" y="108"/>
                  </a:lnTo>
                  <a:lnTo>
                    <a:pt x="0" y="138"/>
                  </a:lnTo>
                  <a:lnTo>
                    <a:pt x="0" y="163"/>
                  </a:lnTo>
                  <a:lnTo>
                    <a:pt x="3" y="189"/>
                  </a:lnTo>
                  <a:lnTo>
                    <a:pt x="6" y="212"/>
                  </a:lnTo>
                  <a:lnTo>
                    <a:pt x="15" y="233"/>
                  </a:lnTo>
                  <a:lnTo>
                    <a:pt x="20" y="248"/>
                  </a:lnTo>
                  <a:lnTo>
                    <a:pt x="29" y="263"/>
                  </a:lnTo>
                  <a:lnTo>
                    <a:pt x="39" y="271"/>
                  </a:lnTo>
                  <a:lnTo>
                    <a:pt x="51" y="274"/>
                  </a:lnTo>
                  <a:close/>
                </a:path>
              </a:pathLst>
            </a:custGeom>
            <a:solidFill>
              <a:srgbClr val="AD5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2" name="Freeform 221"/>
            <p:cNvSpPr>
              <a:spLocks/>
            </p:cNvSpPr>
            <p:nvPr/>
          </p:nvSpPr>
          <p:spPr bwMode="auto">
            <a:xfrm>
              <a:off x="3190" y="2842"/>
              <a:ext cx="57" cy="149"/>
            </a:xfrm>
            <a:custGeom>
              <a:avLst/>
              <a:gdLst>
                <a:gd name="T0" fmla="*/ 51 w 100"/>
                <a:gd name="T1" fmla="*/ 270 h 270"/>
                <a:gd name="T2" fmla="*/ 59 w 100"/>
                <a:gd name="T3" fmla="*/ 267 h 270"/>
                <a:gd name="T4" fmla="*/ 69 w 100"/>
                <a:gd name="T5" fmla="*/ 258 h 270"/>
                <a:gd name="T6" fmla="*/ 77 w 100"/>
                <a:gd name="T7" fmla="*/ 245 h 270"/>
                <a:gd name="T8" fmla="*/ 85 w 100"/>
                <a:gd name="T9" fmla="*/ 230 h 270"/>
                <a:gd name="T10" fmla="*/ 90 w 100"/>
                <a:gd name="T11" fmla="*/ 209 h 270"/>
                <a:gd name="T12" fmla="*/ 95 w 100"/>
                <a:gd name="T13" fmla="*/ 188 h 270"/>
                <a:gd name="T14" fmla="*/ 99 w 100"/>
                <a:gd name="T15" fmla="*/ 161 h 270"/>
                <a:gd name="T16" fmla="*/ 100 w 100"/>
                <a:gd name="T17" fmla="*/ 137 h 270"/>
                <a:gd name="T18" fmla="*/ 99 w 100"/>
                <a:gd name="T19" fmla="*/ 107 h 270"/>
                <a:gd name="T20" fmla="*/ 95 w 100"/>
                <a:gd name="T21" fmla="*/ 82 h 270"/>
                <a:gd name="T22" fmla="*/ 90 w 100"/>
                <a:gd name="T23" fmla="*/ 58 h 270"/>
                <a:gd name="T24" fmla="*/ 85 w 100"/>
                <a:gd name="T25" fmla="*/ 39 h 270"/>
                <a:gd name="T26" fmla="*/ 77 w 100"/>
                <a:gd name="T27" fmla="*/ 21 h 270"/>
                <a:gd name="T28" fmla="*/ 69 w 100"/>
                <a:gd name="T29" fmla="*/ 10 h 270"/>
                <a:gd name="T30" fmla="*/ 59 w 100"/>
                <a:gd name="T31" fmla="*/ 2 h 270"/>
                <a:gd name="T32" fmla="*/ 51 w 100"/>
                <a:gd name="T33" fmla="*/ 0 h 270"/>
                <a:gd name="T34" fmla="*/ 39 w 100"/>
                <a:gd name="T35" fmla="*/ 2 h 270"/>
                <a:gd name="T36" fmla="*/ 29 w 100"/>
                <a:gd name="T37" fmla="*/ 10 h 270"/>
                <a:gd name="T38" fmla="*/ 20 w 100"/>
                <a:gd name="T39" fmla="*/ 21 h 270"/>
                <a:gd name="T40" fmla="*/ 15 w 100"/>
                <a:gd name="T41" fmla="*/ 39 h 270"/>
                <a:gd name="T42" fmla="*/ 6 w 100"/>
                <a:gd name="T43" fmla="*/ 58 h 270"/>
                <a:gd name="T44" fmla="*/ 3 w 100"/>
                <a:gd name="T45" fmla="*/ 82 h 270"/>
                <a:gd name="T46" fmla="*/ 0 w 100"/>
                <a:gd name="T47" fmla="*/ 107 h 270"/>
                <a:gd name="T48" fmla="*/ 0 w 100"/>
                <a:gd name="T49" fmla="*/ 137 h 270"/>
                <a:gd name="T50" fmla="*/ 0 w 100"/>
                <a:gd name="T51" fmla="*/ 161 h 270"/>
                <a:gd name="T52" fmla="*/ 3 w 100"/>
                <a:gd name="T53" fmla="*/ 188 h 270"/>
                <a:gd name="T54" fmla="*/ 6 w 100"/>
                <a:gd name="T55" fmla="*/ 209 h 270"/>
                <a:gd name="T56" fmla="*/ 15 w 100"/>
                <a:gd name="T57" fmla="*/ 230 h 270"/>
                <a:gd name="T58" fmla="*/ 20 w 100"/>
                <a:gd name="T59" fmla="*/ 245 h 270"/>
                <a:gd name="T60" fmla="*/ 29 w 100"/>
                <a:gd name="T61" fmla="*/ 258 h 270"/>
                <a:gd name="T62" fmla="*/ 39 w 100"/>
                <a:gd name="T63" fmla="*/ 267 h 270"/>
                <a:gd name="T64" fmla="*/ 51 w 100"/>
                <a:gd name="T65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0" h="270">
                  <a:moveTo>
                    <a:pt x="51" y="270"/>
                  </a:moveTo>
                  <a:lnTo>
                    <a:pt x="59" y="267"/>
                  </a:lnTo>
                  <a:lnTo>
                    <a:pt x="69" y="258"/>
                  </a:lnTo>
                  <a:lnTo>
                    <a:pt x="77" y="245"/>
                  </a:lnTo>
                  <a:lnTo>
                    <a:pt x="85" y="230"/>
                  </a:lnTo>
                  <a:lnTo>
                    <a:pt x="90" y="209"/>
                  </a:lnTo>
                  <a:lnTo>
                    <a:pt x="95" y="188"/>
                  </a:lnTo>
                  <a:lnTo>
                    <a:pt x="99" y="161"/>
                  </a:lnTo>
                  <a:lnTo>
                    <a:pt x="100" y="137"/>
                  </a:lnTo>
                  <a:lnTo>
                    <a:pt x="99" y="107"/>
                  </a:lnTo>
                  <a:lnTo>
                    <a:pt x="95" y="82"/>
                  </a:lnTo>
                  <a:lnTo>
                    <a:pt x="90" y="58"/>
                  </a:lnTo>
                  <a:lnTo>
                    <a:pt x="85" y="39"/>
                  </a:lnTo>
                  <a:lnTo>
                    <a:pt x="77" y="21"/>
                  </a:lnTo>
                  <a:lnTo>
                    <a:pt x="69" y="10"/>
                  </a:lnTo>
                  <a:lnTo>
                    <a:pt x="59" y="2"/>
                  </a:lnTo>
                  <a:lnTo>
                    <a:pt x="51" y="0"/>
                  </a:lnTo>
                  <a:lnTo>
                    <a:pt x="39" y="2"/>
                  </a:lnTo>
                  <a:lnTo>
                    <a:pt x="29" y="10"/>
                  </a:lnTo>
                  <a:lnTo>
                    <a:pt x="20" y="21"/>
                  </a:lnTo>
                  <a:lnTo>
                    <a:pt x="15" y="39"/>
                  </a:lnTo>
                  <a:lnTo>
                    <a:pt x="6" y="58"/>
                  </a:lnTo>
                  <a:lnTo>
                    <a:pt x="3" y="82"/>
                  </a:lnTo>
                  <a:lnTo>
                    <a:pt x="0" y="107"/>
                  </a:lnTo>
                  <a:lnTo>
                    <a:pt x="0" y="137"/>
                  </a:lnTo>
                  <a:lnTo>
                    <a:pt x="0" y="161"/>
                  </a:lnTo>
                  <a:lnTo>
                    <a:pt x="3" y="188"/>
                  </a:lnTo>
                  <a:lnTo>
                    <a:pt x="6" y="209"/>
                  </a:lnTo>
                  <a:lnTo>
                    <a:pt x="15" y="230"/>
                  </a:lnTo>
                  <a:lnTo>
                    <a:pt x="20" y="245"/>
                  </a:lnTo>
                  <a:lnTo>
                    <a:pt x="29" y="258"/>
                  </a:lnTo>
                  <a:lnTo>
                    <a:pt x="39" y="267"/>
                  </a:lnTo>
                  <a:lnTo>
                    <a:pt x="51" y="270"/>
                  </a:lnTo>
                  <a:close/>
                </a:path>
              </a:pathLst>
            </a:custGeom>
            <a:solidFill>
              <a:srgbClr val="AE5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3" name="Freeform 222"/>
            <p:cNvSpPr>
              <a:spLocks/>
            </p:cNvSpPr>
            <p:nvPr/>
          </p:nvSpPr>
          <p:spPr bwMode="auto">
            <a:xfrm>
              <a:off x="3191" y="2842"/>
              <a:ext cx="56" cy="149"/>
            </a:xfrm>
            <a:custGeom>
              <a:avLst/>
              <a:gdLst>
                <a:gd name="T0" fmla="*/ 49 w 98"/>
                <a:gd name="T1" fmla="*/ 268 h 268"/>
                <a:gd name="T2" fmla="*/ 57 w 98"/>
                <a:gd name="T3" fmla="*/ 265 h 268"/>
                <a:gd name="T4" fmla="*/ 67 w 98"/>
                <a:gd name="T5" fmla="*/ 256 h 268"/>
                <a:gd name="T6" fmla="*/ 75 w 98"/>
                <a:gd name="T7" fmla="*/ 243 h 268"/>
                <a:gd name="T8" fmla="*/ 83 w 98"/>
                <a:gd name="T9" fmla="*/ 228 h 268"/>
                <a:gd name="T10" fmla="*/ 88 w 98"/>
                <a:gd name="T11" fmla="*/ 207 h 268"/>
                <a:gd name="T12" fmla="*/ 93 w 98"/>
                <a:gd name="T13" fmla="*/ 186 h 268"/>
                <a:gd name="T14" fmla="*/ 97 w 98"/>
                <a:gd name="T15" fmla="*/ 159 h 268"/>
                <a:gd name="T16" fmla="*/ 98 w 98"/>
                <a:gd name="T17" fmla="*/ 135 h 268"/>
                <a:gd name="T18" fmla="*/ 97 w 98"/>
                <a:gd name="T19" fmla="*/ 105 h 268"/>
                <a:gd name="T20" fmla="*/ 93 w 98"/>
                <a:gd name="T21" fmla="*/ 82 h 268"/>
                <a:gd name="T22" fmla="*/ 88 w 98"/>
                <a:gd name="T23" fmla="*/ 57 h 268"/>
                <a:gd name="T24" fmla="*/ 83 w 98"/>
                <a:gd name="T25" fmla="*/ 39 h 268"/>
                <a:gd name="T26" fmla="*/ 75 w 98"/>
                <a:gd name="T27" fmla="*/ 21 h 268"/>
                <a:gd name="T28" fmla="*/ 67 w 98"/>
                <a:gd name="T29" fmla="*/ 10 h 268"/>
                <a:gd name="T30" fmla="*/ 57 w 98"/>
                <a:gd name="T31" fmla="*/ 1 h 268"/>
                <a:gd name="T32" fmla="*/ 49 w 98"/>
                <a:gd name="T33" fmla="*/ 0 h 268"/>
                <a:gd name="T34" fmla="*/ 39 w 98"/>
                <a:gd name="T35" fmla="*/ 1 h 268"/>
                <a:gd name="T36" fmla="*/ 29 w 98"/>
                <a:gd name="T37" fmla="*/ 10 h 268"/>
                <a:gd name="T38" fmla="*/ 19 w 98"/>
                <a:gd name="T39" fmla="*/ 21 h 268"/>
                <a:gd name="T40" fmla="*/ 14 w 98"/>
                <a:gd name="T41" fmla="*/ 39 h 268"/>
                <a:gd name="T42" fmla="*/ 6 w 98"/>
                <a:gd name="T43" fmla="*/ 57 h 268"/>
                <a:gd name="T44" fmla="*/ 3 w 98"/>
                <a:gd name="T45" fmla="*/ 82 h 268"/>
                <a:gd name="T46" fmla="*/ 0 w 98"/>
                <a:gd name="T47" fmla="*/ 105 h 268"/>
                <a:gd name="T48" fmla="*/ 0 w 98"/>
                <a:gd name="T49" fmla="*/ 135 h 268"/>
                <a:gd name="T50" fmla="*/ 0 w 98"/>
                <a:gd name="T51" fmla="*/ 159 h 268"/>
                <a:gd name="T52" fmla="*/ 3 w 98"/>
                <a:gd name="T53" fmla="*/ 186 h 268"/>
                <a:gd name="T54" fmla="*/ 6 w 98"/>
                <a:gd name="T55" fmla="*/ 207 h 268"/>
                <a:gd name="T56" fmla="*/ 14 w 98"/>
                <a:gd name="T57" fmla="*/ 228 h 268"/>
                <a:gd name="T58" fmla="*/ 19 w 98"/>
                <a:gd name="T59" fmla="*/ 243 h 268"/>
                <a:gd name="T60" fmla="*/ 29 w 98"/>
                <a:gd name="T61" fmla="*/ 256 h 268"/>
                <a:gd name="T62" fmla="*/ 39 w 98"/>
                <a:gd name="T63" fmla="*/ 265 h 268"/>
                <a:gd name="T64" fmla="*/ 49 w 98"/>
                <a:gd name="T65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8" h="268">
                  <a:moveTo>
                    <a:pt x="49" y="268"/>
                  </a:moveTo>
                  <a:lnTo>
                    <a:pt x="57" y="265"/>
                  </a:lnTo>
                  <a:lnTo>
                    <a:pt x="67" y="256"/>
                  </a:lnTo>
                  <a:lnTo>
                    <a:pt x="75" y="243"/>
                  </a:lnTo>
                  <a:lnTo>
                    <a:pt x="83" y="228"/>
                  </a:lnTo>
                  <a:lnTo>
                    <a:pt x="88" y="207"/>
                  </a:lnTo>
                  <a:lnTo>
                    <a:pt x="93" y="186"/>
                  </a:lnTo>
                  <a:lnTo>
                    <a:pt x="97" y="159"/>
                  </a:lnTo>
                  <a:lnTo>
                    <a:pt x="98" y="135"/>
                  </a:lnTo>
                  <a:lnTo>
                    <a:pt x="97" y="105"/>
                  </a:lnTo>
                  <a:lnTo>
                    <a:pt x="93" y="82"/>
                  </a:lnTo>
                  <a:lnTo>
                    <a:pt x="88" y="57"/>
                  </a:lnTo>
                  <a:lnTo>
                    <a:pt x="83" y="39"/>
                  </a:lnTo>
                  <a:lnTo>
                    <a:pt x="75" y="21"/>
                  </a:lnTo>
                  <a:lnTo>
                    <a:pt x="67" y="10"/>
                  </a:lnTo>
                  <a:lnTo>
                    <a:pt x="57" y="1"/>
                  </a:lnTo>
                  <a:lnTo>
                    <a:pt x="49" y="0"/>
                  </a:lnTo>
                  <a:lnTo>
                    <a:pt x="39" y="1"/>
                  </a:lnTo>
                  <a:lnTo>
                    <a:pt x="29" y="10"/>
                  </a:lnTo>
                  <a:lnTo>
                    <a:pt x="19" y="21"/>
                  </a:lnTo>
                  <a:lnTo>
                    <a:pt x="14" y="39"/>
                  </a:lnTo>
                  <a:lnTo>
                    <a:pt x="6" y="57"/>
                  </a:lnTo>
                  <a:lnTo>
                    <a:pt x="3" y="82"/>
                  </a:lnTo>
                  <a:lnTo>
                    <a:pt x="0" y="105"/>
                  </a:lnTo>
                  <a:lnTo>
                    <a:pt x="0" y="135"/>
                  </a:lnTo>
                  <a:lnTo>
                    <a:pt x="0" y="159"/>
                  </a:lnTo>
                  <a:lnTo>
                    <a:pt x="3" y="186"/>
                  </a:lnTo>
                  <a:lnTo>
                    <a:pt x="6" y="207"/>
                  </a:lnTo>
                  <a:lnTo>
                    <a:pt x="14" y="228"/>
                  </a:lnTo>
                  <a:lnTo>
                    <a:pt x="19" y="243"/>
                  </a:lnTo>
                  <a:lnTo>
                    <a:pt x="29" y="256"/>
                  </a:lnTo>
                  <a:lnTo>
                    <a:pt x="39" y="265"/>
                  </a:lnTo>
                  <a:lnTo>
                    <a:pt x="49" y="268"/>
                  </a:lnTo>
                  <a:close/>
                </a:path>
              </a:pathLst>
            </a:custGeom>
            <a:solidFill>
              <a:srgbClr val="AF5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4" name="Freeform 223"/>
            <p:cNvSpPr>
              <a:spLocks/>
            </p:cNvSpPr>
            <p:nvPr/>
          </p:nvSpPr>
          <p:spPr bwMode="auto">
            <a:xfrm>
              <a:off x="3191" y="2844"/>
              <a:ext cx="55" cy="147"/>
            </a:xfrm>
            <a:custGeom>
              <a:avLst/>
              <a:gdLst>
                <a:gd name="T0" fmla="*/ 49 w 97"/>
                <a:gd name="T1" fmla="*/ 265 h 265"/>
                <a:gd name="T2" fmla="*/ 57 w 97"/>
                <a:gd name="T3" fmla="*/ 262 h 265"/>
                <a:gd name="T4" fmla="*/ 67 w 97"/>
                <a:gd name="T5" fmla="*/ 253 h 265"/>
                <a:gd name="T6" fmla="*/ 74 w 97"/>
                <a:gd name="T7" fmla="*/ 240 h 265"/>
                <a:gd name="T8" fmla="*/ 82 w 97"/>
                <a:gd name="T9" fmla="*/ 225 h 265"/>
                <a:gd name="T10" fmla="*/ 87 w 97"/>
                <a:gd name="T11" fmla="*/ 204 h 265"/>
                <a:gd name="T12" fmla="*/ 92 w 97"/>
                <a:gd name="T13" fmla="*/ 183 h 265"/>
                <a:gd name="T14" fmla="*/ 95 w 97"/>
                <a:gd name="T15" fmla="*/ 158 h 265"/>
                <a:gd name="T16" fmla="*/ 97 w 97"/>
                <a:gd name="T17" fmla="*/ 133 h 265"/>
                <a:gd name="T18" fmla="*/ 95 w 97"/>
                <a:gd name="T19" fmla="*/ 104 h 265"/>
                <a:gd name="T20" fmla="*/ 92 w 97"/>
                <a:gd name="T21" fmla="*/ 81 h 265"/>
                <a:gd name="T22" fmla="*/ 87 w 97"/>
                <a:gd name="T23" fmla="*/ 56 h 265"/>
                <a:gd name="T24" fmla="*/ 82 w 97"/>
                <a:gd name="T25" fmla="*/ 38 h 265"/>
                <a:gd name="T26" fmla="*/ 74 w 97"/>
                <a:gd name="T27" fmla="*/ 21 h 265"/>
                <a:gd name="T28" fmla="*/ 67 w 97"/>
                <a:gd name="T29" fmla="*/ 10 h 265"/>
                <a:gd name="T30" fmla="*/ 57 w 97"/>
                <a:gd name="T31" fmla="*/ 2 h 265"/>
                <a:gd name="T32" fmla="*/ 49 w 97"/>
                <a:gd name="T33" fmla="*/ 0 h 265"/>
                <a:gd name="T34" fmla="*/ 39 w 97"/>
                <a:gd name="T35" fmla="*/ 2 h 265"/>
                <a:gd name="T36" fmla="*/ 29 w 97"/>
                <a:gd name="T37" fmla="*/ 10 h 265"/>
                <a:gd name="T38" fmla="*/ 19 w 97"/>
                <a:gd name="T39" fmla="*/ 21 h 265"/>
                <a:gd name="T40" fmla="*/ 14 w 97"/>
                <a:gd name="T41" fmla="*/ 38 h 265"/>
                <a:gd name="T42" fmla="*/ 6 w 97"/>
                <a:gd name="T43" fmla="*/ 56 h 265"/>
                <a:gd name="T44" fmla="*/ 3 w 97"/>
                <a:gd name="T45" fmla="*/ 81 h 265"/>
                <a:gd name="T46" fmla="*/ 0 w 97"/>
                <a:gd name="T47" fmla="*/ 104 h 265"/>
                <a:gd name="T48" fmla="*/ 0 w 97"/>
                <a:gd name="T49" fmla="*/ 133 h 265"/>
                <a:gd name="T50" fmla="*/ 0 w 97"/>
                <a:gd name="T51" fmla="*/ 158 h 265"/>
                <a:gd name="T52" fmla="*/ 3 w 97"/>
                <a:gd name="T53" fmla="*/ 183 h 265"/>
                <a:gd name="T54" fmla="*/ 6 w 97"/>
                <a:gd name="T55" fmla="*/ 204 h 265"/>
                <a:gd name="T56" fmla="*/ 14 w 97"/>
                <a:gd name="T57" fmla="*/ 225 h 265"/>
                <a:gd name="T58" fmla="*/ 19 w 97"/>
                <a:gd name="T59" fmla="*/ 240 h 265"/>
                <a:gd name="T60" fmla="*/ 29 w 97"/>
                <a:gd name="T61" fmla="*/ 253 h 265"/>
                <a:gd name="T62" fmla="*/ 39 w 97"/>
                <a:gd name="T63" fmla="*/ 262 h 265"/>
                <a:gd name="T64" fmla="*/ 49 w 97"/>
                <a:gd name="T6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7" h="265">
                  <a:moveTo>
                    <a:pt x="49" y="265"/>
                  </a:moveTo>
                  <a:lnTo>
                    <a:pt x="57" y="262"/>
                  </a:lnTo>
                  <a:lnTo>
                    <a:pt x="67" y="253"/>
                  </a:lnTo>
                  <a:lnTo>
                    <a:pt x="74" y="240"/>
                  </a:lnTo>
                  <a:lnTo>
                    <a:pt x="82" y="225"/>
                  </a:lnTo>
                  <a:lnTo>
                    <a:pt x="87" y="204"/>
                  </a:lnTo>
                  <a:lnTo>
                    <a:pt x="92" y="183"/>
                  </a:lnTo>
                  <a:lnTo>
                    <a:pt x="95" y="158"/>
                  </a:lnTo>
                  <a:lnTo>
                    <a:pt x="97" y="133"/>
                  </a:lnTo>
                  <a:lnTo>
                    <a:pt x="95" y="104"/>
                  </a:lnTo>
                  <a:lnTo>
                    <a:pt x="92" y="81"/>
                  </a:lnTo>
                  <a:lnTo>
                    <a:pt x="87" y="56"/>
                  </a:lnTo>
                  <a:lnTo>
                    <a:pt x="82" y="38"/>
                  </a:lnTo>
                  <a:lnTo>
                    <a:pt x="74" y="21"/>
                  </a:lnTo>
                  <a:lnTo>
                    <a:pt x="67" y="10"/>
                  </a:lnTo>
                  <a:lnTo>
                    <a:pt x="57" y="2"/>
                  </a:lnTo>
                  <a:lnTo>
                    <a:pt x="49" y="0"/>
                  </a:lnTo>
                  <a:lnTo>
                    <a:pt x="39" y="2"/>
                  </a:lnTo>
                  <a:lnTo>
                    <a:pt x="29" y="10"/>
                  </a:lnTo>
                  <a:lnTo>
                    <a:pt x="19" y="21"/>
                  </a:lnTo>
                  <a:lnTo>
                    <a:pt x="14" y="38"/>
                  </a:lnTo>
                  <a:lnTo>
                    <a:pt x="6" y="56"/>
                  </a:lnTo>
                  <a:lnTo>
                    <a:pt x="3" y="81"/>
                  </a:lnTo>
                  <a:lnTo>
                    <a:pt x="0" y="104"/>
                  </a:lnTo>
                  <a:lnTo>
                    <a:pt x="0" y="133"/>
                  </a:lnTo>
                  <a:lnTo>
                    <a:pt x="0" y="158"/>
                  </a:lnTo>
                  <a:lnTo>
                    <a:pt x="3" y="183"/>
                  </a:lnTo>
                  <a:lnTo>
                    <a:pt x="6" y="204"/>
                  </a:lnTo>
                  <a:lnTo>
                    <a:pt x="14" y="225"/>
                  </a:lnTo>
                  <a:lnTo>
                    <a:pt x="19" y="240"/>
                  </a:lnTo>
                  <a:lnTo>
                    <a:pt x="29" y="253"/>
                  </a:lnTo>
                  <a:lnTo>
                    <a:pt x="39" y="262"/>
                  </a:lnTo>
                  <a:lnTo>
                    <a:pt x="49" y="265"/>
                  </a:lnTo>
                  <a:close/>
                </a:path>
              </a:pathLst>
            </a:custGeom>
            <a:solidFill>
              <a:srgbClr val="B05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5" name="Freeform 224"/>
            <p:cNvSpPr>
              <a:spLocks/>
            </p:cNvSpPr>
            <p:nvPr/>
          </p:nvSpPr>
          <p:spPr bwMode="auto">
            <a:xfrm>
              <a:off x="3192" y="2845"/>
              <a:ext cx="54" cy="146"/>
            </a:xfrm>
            <a:custGeom>
              <a:avLst/>
              <a:gdLst>
                <a:gd name="T0" fmla="*/ 48 w 96"/>
                <a:gd name="T1" fmla="*/ 261 h 261"/>
                <a:gd name="T2" fmla="*/ 56 w 96"/>
                <a:gd name="T3" fmla="*/ 258 h 261"/>
                <a:gd name="T4" fmla="*/ 66 w 96"/>
                <a:gd name="T5" fmla="*/ 250 h 261"/>
                <a:gd name="T6" fmla="*/ 73 w 96"/>
                <a:gd name="T7" fmla="*/ 236 h 261"/>
                <a:gd name="T8" fmla="*/ 81 w 96"/>
                <a:gd name="T9" fmla="*/ 222 h 261"/>
                <a:gd name="T10" fmla="*/ 86 w 96"/>
                <a:gd name="T11" fmla="*/ 202 h 261"/>
                <a:gd name="T12" fmla="*/ 91 w 96"/>
                <a:gd name="T13" fmla="*/ 181 h 261"/>
                <a:gd name="T14" fmla="*/ 94 w 96"/>
                <a:gd name="T15" fmla="*/ 156 h 261"/>
                <a:gd name="T16" fmla="*/ 96 w 96"/>
                <a:gd name="T17" fmla="*/ 131 h 261"/>
                <a:gd name="T18" fmla="*/ 94 w 96"/>
                <a:gd name="T19" fmla="*/ 103 h 261"/>
                <a:gd name="T20" fmla="*/ 91 w 96"/>
                <a:gd name="T21" fmla="*/ 79 h 261"/>
                <a:gd name="T22" fmla="*/ 86 w 96"/>
                <a:gd name="T23" fmla="*/ 56 h 261"/>
                <a:gd name="T24" fmla="*/ 81 w 96"/>
                <a:gd name="T25" fmla="*/ 37 h 261"/>
                <a:gd name="T26" fmla="*/ 73 w 96"/>
                <a:gd name="T27" fmla="*/ 21 h 261"/>
                <a:gd name="T28" fmla="*/ 66 w 96"/>
                <a:gd name="T29" fmla="*/ 9 h 261"/>
                <a:gd name="T30" fmla="*/ 56 w 96"/>
                <a:gd name="T31" fmla="*/ 1 h 261"/>
                <a:gd name="T32" fmla="*/ 48 w 96"/>
                <a:gd name="T33" fmla="*/ 0 h 261"/>
                <a:gd name="T34" fmla="*/ 38 w 96"/>
                <a:gd name="T35" fmla="*/ 1 h 261"/>
                <a:gd name="T36" fmla="*/ 28 w 96"/>
                <a:gd name="T37" fmla="*/ 9 h 261"/>
                <a:gd name="T38" fmla="*/ 18 w 96"/>
                <a:gd name="T39" fmla="*/ 21 h 261"/>
                <a:gd name="T40" fmla="*/ 13 w 96"/>
                <a:gd name="T41" fmla="*/ 37 h 261"/>
                <a:gd name="T42" fmla="*/ 7 w 96"/>
                <a:gd name="T43" fmla="*/ 56 h 261"/>
                <a:gd name="T44" fmla="*/ 3 w 96"/>
                <a:gd name="T45" fmla="*/ 79 h 261"/>
                <a:gd name="T46" fmla="*/ 0 w 96"/>
                <a:gd name="T47" fmla="*/ 103 h 261"/>
                <a:gd name="T48" fmla="*/ 0 w 96"/>
                <a:gd name="T49" fmla="*/ 131 h 261"/>
                <a:gd name="T50" fmla="*/ 0 w 96"/>
                <a:gd name="T51" fmla="*/ 156 h 261"/>
                <a:gd name="T52" fmla="*/ 3 w 96"/>
                <a:gd name="T53" fmla="*/ 181 h 261"/>
                <a:gd name="T54" fmla="*/ 7 w 96"/>
                <a:gd name="T55" fmla="*/ 202 h 261"/>
                <a:gd name="T56" fmla="*/ 13 w 96"/>
                <a:gd name="T57" fmla="*/ 222 h 261"/>
                <a:gd name="T58" fmla="*/ 18 w 96"/>
                <a:gd name="T59" fmla="*/ 236 h 261"/>
                <a:gd name="T60" fmla="*/ 28 w 96"/>
                <a:gd name="T61" fmla="*/ 250 h 261"/>
                <a:gd name="T62" fmla="*/ 38 w 96"/>
                <a:gd name="T63" fmla="*/ 258 h 261"/>
                <a:gd name="T64" fmla="*/ 48 w 96"/>
                <a:gd name="T65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" h="261">
                  <a:moveTo>
                    <a:pt x="48" y="261"/>
                  </a:moveTo>
                  <a:lnTo>
                    <a:pt x="56" y="258"/>
                  </a:lnTo>
                  <a:lnTo>
                    <a:pt x="66" y="250"/>
                  </a:lnTo>
                  <a:lnTo>
                    <a:pt x="73" y="236"/>
                  </a:lnTo>
                  <a:lnTo>
                    <a:pt x="81" y="222"/>
                  </a:lnTo>
                  <a:lnTo>
                    <a:pt x="86" y="202"/>
                  </a:lnTo>
                  <a:lnTo>
                    <a:pt x="91" y="181"/>
                  </a:lnTo>
                  <a:lnTo>
                    <a:pt x="94" y="156"/>
                  </a:lnTo>
                  <a:lnTo>
                    <a:pt x="96" y="131"/>
                  </a:lnTo>
                  <a:lnTo>
                    <a:pt x="94" y="103"/>
                  </a:lnTo>
                  <a:lnTo>
                    <a:pt x="91" y="79"/>
                  </a:lnTo>
                  <a:lnTo>
                    <a:pt x="86" y="56"/>
                  </a:lnTo>
                  <a:lnTo>
                    <a:pt x="81" y="37"/>
                  </a:lnTo>
                  <a:lnTo>
                    <a:pt x="73" y="21"/>
                  </a:lnTo>
                  <a:lnTo>
                    <a:pt x="66" y="9"/>
                  </a:lnTo>
                  <a:lnTo>
                    <a:pt x="56" y="1"/>
                  </a:lnTo>
                  <a:lnTo>
                    <a:pt x="48" y="0"/>
                  </a:lnTo>
                  <a:lnTo>
                    <a:pt x="38" y="1"/>
                  </a:lnTo>
                  <a:lnTo>
                    <a:pt x="28" y="9"/>
                  </a:lnTo>
                  <a:lnTo>
                    <a:pt x="18" y="21"/>
                  </a:lnTo>
                  <a:lnTo>
                    <a:pt x="13" y="37"/>
                  </a:lnTo>
                  <a:lnTo>
                    <a:pt x="7" y="56"/>
                  </a:lnTo>
                  <a:lnTo>
                    <a:pt x="3" y="79"/>
                  </a:lnTo>
                  <a:lnTo>
                    <a:pt x="0" y="103"/>
                  </a:lnTo>
                  <a:lnTo>
                    <a:pt x="0" y="131"/>
                  </a:lnTo>
                  <a:lnTo>
                    <a:pt x="0" y="156"/>
                  </a:lnTo>
                  <a:lnTo>
                    <a:pt x="3" y="181"/>
                  </a:lnTo>
                  <a:lnTo>
                    <a:pt x="7" y="202"/>
                  </a:lnTo>
                  <a:lnTo>
                    <a:pt x="13" y="222"/>
                  </a:lnTo>
                  <a:lnTo>
                    <a:pt x="18" y="236"/>
                  </a:lnTo>
                  <a:lnTo>
                    <a:pt x="28" y="250"/>
                  </a:lnTo>
                  <a:lnTo>
                    <a:pt x="38" y="258"/>
                  </a:lnTo>
                  <a:lnTo>
                    <a:pt x="48" y="261"/>
                  </a:lnTo>
                  <a:close/>
                </a:path>
              </a:pathLst>
            </a:custGeom>
            <a:solidFill>
              <a:srgbClr val="B1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6" name="Freeform 225"/>
            <p:cNvSpPr>
              <a:spLocks/>
            </p:cNvSpPr>
            <p:nvPr/>
          </p:nvSpPr>
          <p:spPr bwMode="auto">
            <a:xfrm>
              <a:off x="3192" y="2846"/>
              <a:ext cx="54" cy="145"/>
            </a:xfrm>
            <a:custGeom>
              <a:avLst/>
              <a:gdLst>
                <a:gd name="T0" fmla="*/ 48 w 96"/>
                <a:gd name="T1" fmla="*/ 260 h 260"/>
                <a:gd name="T2" fmla="*/ 56 w 96"/>
                <a:gd name="T3" fmla="*/ 257 h 260"/>
                <a:gd name="T4" fmla="*/ 66 w 96"/>
                <a:gd name="T5" fmla="*/ 249 h 260"/>
                <a:gd name="T6" fmla="*/ 73 w 96"/>
                <a:gd name="T7" fmla="*/ 235 h 260"/>
                <a:gd name="T8" fmla="*/ 81 w 96"/>
                <a:gd name="T9" fmla="*/ 221 h 260"/>
                <a:gd name="T10" fmla="*/ 86 w 96"/>
                <a:gd name="T11" fmla="*/ 201 h 260"/>
                <a:gd name="T12" fmla="*/ 91 w 96"/>
                <a:gd name="T13" fmla="*/ 180 h 260"/>
                <a:gd name="T14" fmla="*/ 94 w 96"/>
                <a:gd name="T15" fmla="*/ 155 h 260"/>
                <a:gd name="T16" fmla="*/ 96 w 96"/>
                <a:gd name="T17" fmla="*/ 132 h 260"/>
                <a:gd name="T18" fmla="*/ 94 w 96"/>
                <a:gd name="T19" fmla="*/ 104 h 260"/>
                <a:gd name="T20" fmla="*/ 91 w 96"/>
                <a:gd name="T21" fmla="*/ 79 h 260"/>
                <a:gd name="T22" fmla="*/ 86 w 96"/>
                <a:gd name="T23" fmla="*/ 56 h 260"/>
                <a:gd name="T24" fmla="*/ 81 w 96"/>
                <a:gd name="T25" fmla="*/ 38 h 260"/>
                <a:gd name="T26" fmla="*/ 73 w 96"/>
                <a:gd name="T27" fmla="*/ 22 h 260"/>
                <a:gd name="T28" fmla="*/ 66 w 96"/>
                <a:gd name="T29" fmla="*/ 10 h 260"/>
                <a:gd name="T30" fmla="*/ 56 w 96"/>
                <a:gd name="T31" fmla="*/ 2 h 260"/>
                <a:gd name="T32" fmla="*/ 48 w 96"/>
                <a:gd name="T33" fmla="*/ 0 h 260"/>
                <a:gd name="T34" fmla="*/ 38 w 96"/>
                <a:gd name="T35" fmla="*/ 2 h 260"/>
                <a:gd name="T36" fmla="*/ 28 w 96"/>
                <a:gd name="T37" fmla="*/ 10 h 260"/>
                <a:gd name="T38" fmla="*/ 18 w 96"/>
                <a:gd name="T39" fmla="*/ 22 h 260"/>
                <a:gd name="T40" fmla="*/ 13 w 96"/>
                <a:gd name="T41" fmla="*/ 38 h 260"/>
                <a:gd name="T42" fmla="*/ 7 w 96"/>
                <a:gd name="T43" fmla="*/ 56 h 260"/>
                <a:gd name="T44" fmla="*/ 3 w 96"/>
                <a:gd name="T45" fmla="*/ 79 h 260"/>
                <a:gd name="T46" fmla="*/ 0 w 96"/>
                <a:gd name="T47" fmla="*/ 104 h 260"/>
                <a:gd name="T48" fmla="*/ 0 w 96"/>
                <a:gd name="T49" fmla="*/ 132 h 260"/>
                <a:gd name="T50" fmla="*/ 0 w 96"/>
                <a:gd name="T51" fmla="*/ 155 h 260"/>
                <a:gd name="T52" fmla="*/ 3 w 96"/>
                <a:gd name="T53" fmla="*/ 180 h 260"/>
                <a:gd name="T54" fmla="*/ 7 w 96"/>
                <a:gd name="T55" fmla="*/ 201 h 260"/>
                <a:gd name="T56" fmla="*/ 13 w 96"/>
                <a:gd name="T57" fmla="*/ 221 h 260"/>
                <a:gd name="T58" fmla="*/ 18 w 96"/>
                <a:gd name="T59" fmla="*/ 235 h 260"/>
                <a:gd name="T60" fmla="*/ 28 w 96"/>
                <a:gd name="T61" fmla="*/ 249 h 260"/>
                <a:gd name="T62" fmla="*/ 38 w 96"/>
                <a:gd name="T63" fmla="*/ 257 h 260"/>
                <a:gd name="T64" fmla="*/ 48 w 96"/>
                <a:gd name="T65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" h="260">
                  <a:moveTo>
                    <a:pt x="48" y="260"/>
                  </a:moveTo>
                  <a:lnTo>
                    <a:pt x="56" y="257"/>
                  </a:lnTo>
                  <a:lnTo>
                    <a:pt x="66" y="249"/>
                  </a:lnTo>
                  <a:lnTo>
                    <a:pt x="73" y="235"/>
                  </a:lnTo>
                  <a:lnTo>
                    <a:pt x="81" y="221"/>
                  </a:lnTo>
                  <a:lnTo>
                    <a:pt x="86" y="201"/>
                  </a:lnTo>
                  <a:lnTo>
                    <a:pt x="91" y="180"/>
                  </a:lnTo>
                  <a:lnTo>
                    <a:pt x="94" y="155"/>
                  </a:lnTo>
                  <a:lnTo>
                    <a:pt x="96" y="132"/>
                  </a:lnTo>
                  <a:lnTo>
                    <a:pt x="94" y="104"/>
                  </a:lnTo>
                  <a:lnTo>
                    <a:pt x="91" y="79"/>
                  </a:lnTo>
                  <a:lnTo>
                    <a:pt x="86" y="56"/>
                  </a:lnTo>
                  <a:lnTo>
                    <a:pt x="81" y="38"/>
                  </a:lnTo>
                  <a:lnTo>
                    <a:pt x="73" y="22"/>
                  </a:lnTo>
                  <a:lnTo>
                    <a:pt x="66" y="10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38" y="2"/>
                  </a:lnTo>
                  <a:lnTo>
                    <a:pt x="28" y="10"/>
                  </a:lnTo>
                  <a:lnTo>
                    <a:pt x="18" y="22"/>
                  </a:lnTo>
                  <a:lnTo>
                    <a:pt x="13" y="38"/>
                  </a:lnTo>
                  <a:lnTo>
                    <a:pt x="7" y="56"/>
                  </a:lnTo>
                  <a:lnTo>
                    <a:pt x="3" y="79"/>
                  </a:lnTo>
                  <a:lnTo>
                    <a:pt x="0" y="104"/>
                  </a:lnTo>
                  <a:lnTo>
                    <a:pt x="0" y="132"/>
                  </a:lnTo>
                  <a:lnTo>
                    <a:pt x="0" y="155"/>
                  </a:lnTo>
                  <a:lnTo>
                    <a:pt x="3" y="180"/>
                  </a:lnTo>
                  <a:lnTo>
                    <a:pt x="7" y="201"/>
                  </a:lnTo>
                  <a:lnTo>
                    <a:pt x="13" y="221"/>
                  </a:lnTo>
                  <a:lnTo>
                    <a:pt x="18" y="235"/>
                  </a:lnTo>
                  <a:lnTo>
                    <a:pt x="28" y="249"/>
                  </a:lnTo>
                  <a:lnTo>
                    <a:pt x="38" y="257"/>
                  </a:lnTo>
                  <a:lnTo>
                    <a:pt x="48" y="260"/>
                  </a:lnTo>
                  <a:close/>
                </a:path>
              </a:pathLst>
            </a:custGeom>
            <a:solidFill>
              <a:srgbClr val="B25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7" name="Freeform 226"/>
            <p:cNvSpPr>
              <a:spLocks/>
            </p:cNvSpPr>
            <p:nvPr/>
          </p:nvSpPr>
          <p:spPr bwMode="auto">
            <a:xfrm>
              <a:off x="3192" y="2847"/>
              <a:ext cx="53" cy="143"/>
            </a:xfrm>
            <a:custGeom>
              <a:avLst/>
              <a:gdLst>
                <a:gd name="T0" fmla="*/ 48 w 94"/>
                <a:gd name="T1" fmla="*/ 255 h 255"/>
                <a:gd name="T2" fmla="*/ 56 w 94"/>
                <a:gd name="T3" fmla="*/ 251 h 255"/>
                <a:gd name="T4" fmla="*/ 66 w 94"/>
                <a:gd name="T5" fmla="*/ 243 h 255"/>
                <a:gd name="T6" fmla="*/ 73 w 94"/>
                <a:gd name="T7" fmla="*/ 231 h 255"/>
                <a:gd name="T8" fmla="*/ 81 w 94"/>
                <a:gd name="T9" fmla="*/ 217 h 255"/>
                <a:gd name="T10" fmla="*/ 84 w 94"/>
                <a:gd name="T11" fmla="*/ 197 h 255"/>
                <a:gd name="T12" fmla="*/ 89 w 94"/>
                <a:gd name="T13" fmla="*/ 176 h 255"/>
                <a:gd name="T14" fmla="*/ 92 w 94"/>
                <a:gd name="T15" fmla="*/ 151 h 255"/>
                <a:gd name="T16" fmla="*/ 94 w 94"/>
                <a:gd name="T17" fmla="*/ 128 h 255"/>
                <a:gd name="T18" fmla="*/ 92 w 94"/>
                <a:gd name="T19" fmla="*/ 100 h 255"/>
                <a:gd name="T20" fmla="*/ 89 w 94"/>
                <a:gd name="T21" fmla="*/ 77 h 255"/>
                <a:gd name="T22" fmla="*/ 84 w 94"/>
                <a:gd name="T23" fmla="*/ 54 h 255"/>
                <a:gd name="T24" fmla="*/ 81 w 94"/>
                <a:gd name="T25" fmla="*/ 36 h 255"/>
                <a:gd name="T26" fmla="*/ 73 w 94"/>
                <a:gd name="T27" fmla="*/ 19 h 255"/>
                <a:gd name="T28" fmla="*/ 66 w 94"/>
                <a:gd name="T29" fmla="*/ 8 h 255"/>
                <a:gd name="T30" fmla="*/ 56 w 94"/>
                <a:gd name="T31" fmla="*/ 1 h 255"/>
                <a:gd name="T32" fmla="*/ 48 w 94"/>
                <a:gd name="T33" fmla="*/ 0 h 255"/>
                <a:gd name="T34" fmla="*/ 38 w 94"/>
                <a:gd name="T35" fmla="*/ 1 h 255"/>
                <a:gd name="T36" fmla="*/ 28 w 94"/>
                <a:gd name="T37" fmla="*/ 8 h 255"/>
                <a:gd name="T38" fmla="*/ 20 w 94"/>
                <a:gd name="T39" fmla="*/ 19 h 255"/>
                <a:gd name="T40" fmla="*/ 13 w 94"/>
                <a:gd name="T41" fmla="*/ 36 h 255"/>
                <a:gd name="T42" fmla="*/ 7 w 94"/>
                <a:gd name="T43" fmla="*/ 54 h 255"/>
                <a:gd name="T44" fmla="*/ 3 w 94"/>
                <a:gd name="T45" fmla="*/ 77 h 255"/>
                <a:gd name="T46" fmla="*/ 0 w 94"/>
                <a:gd name="T47" fmla="*/ 100 h 255"/>
                <a:gd name="T48" fmla="*/ 0 w 94"/>
                <a:gd name="T49" fmla="*/ 128 h 255"/>
                <a:gd name="T50" fmla="*/ 0 w 94"/>
                <a:gd name="T51" fmla="*/ 151 h 255"/>
                <a:gd name="T52" fmla="*/ 3 w 94"/>
                <a:gd name="T53" fmla="*/ 176 h 255"/>
                <a:gd name="T54" fmla="*/ 7 w 94"/>
                <a:gd name="T55" fmla="*/ 197 h 255"/>
                <a:gd name="T56" fmla="*/ 13 w 94"/>
                <a:gd name="T57" fmla="*/ 217 h 255"/>
                <a:gd name="T58" fmla="*/ 20 w 94"/>
                <a:gd name="T59" fmla="*/ 231 h 255"/>
                <a:gd name="T60" fmla="*/ 28 w 94"/>
                <a:gd name="T61" fmla="*/ 243 h 255"/>
                <a:gd name="T62" fmla="*/ 38 w 94"/>
                <a:gd name="T63" fmla="*/ 251 h 255"/>
                <a:gd name="T64" fmla="*/ 48 w 94"/>
                <a:gd name="T65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4" h="255">
                  <a:moveTo>
                    <a:pt x="48" y="255"/>
                  </a:moveTo>
                  <a:lnTo>
                    <a:pt x="56" y="251"/>
                  </a:lnTo>
                  <a:lnTo>
                    <a:pt x="66" y="243"/>
                  </a:lnTo>
                  <a:lnTo>
                    <a:pt x="73" y="231"/>
                  </a:lnTo>
                  <a:lnTo>
                    <a:pt x="81" y="217"/>
                  </a:lnTo>
                  <a:lnTo>
                    <a:pt x="84" y="197"/>
                  </a:lnTo>
                  <a:lnTo>
                    <a:pt x="89" y="176"/>
                  </a:lnTo>
                  <a:lnTo>
                    <a:pt x="92" y="151"/>
                  </a:lnTo>
                  <a:lnTo>
                    <a:pt x="94" y="128"/>
                  </a:lnTo>
                  <a:lnTo>
                    <a:pt x="92" y="100"/>
                  </a:lnTo>
                  <a:lnTo>
                    <a:pt x="89" y="77"/>
                  </a:lnTo>
                  <a:lnTo>
                    <a:pt x="84" y="54"/>
                  </a:lnTo>
                  <a:lnTo>
                    <a:pt x="81" y="36"/>
                  </a:lnTo>
                  <a:lnTo>
                    <a:pt x="73" y="19"/>
                  </a:lnTo>
                  <a:lnTo>
                    <a:pt x="66" y="8"/>
                  </a:lnTo>
                  <a:lnTo>
                    <a:pt x="56" y="1"/>
                  </a:lnTo>
                  <a:lnTo>
                    <a:pt x="48" y="0"/>
                  </a:lnTo>
                  <a:lnTo>
                    <a:pt x="38" y="1"/>
                  </a:lnTo>
                  <a:lnTo>
                    <a:pt x="28" y="8"/>
                  </a:lnTo>
                  <a:lnTo>
                    <a:pt x="20" y="19"/>
                  </a:lnTo>
                  <a:lnTo>
                    <a:pt x="13" y="36"/>
                  </a:lnTo>
                  <a:lnTo>
                    <a:pt x="7" y="54"/>
                  </a:lnTo>
                  <a:lnTo>
                    <a:pt x="3" y="77"/>
                  </a:lnTo>
                  <a:lnTo>
                    <a:pt x="0" y="100"/>
                  </a:lnTo>
                  <a:lnTo>
                    <a:pt x="0" y="128"/>
                  </a:lnTo>
                  <a:lnTo>
                    <a:pt x="0" y="151"/>
                  </a:lnTo>
                  <a:lnTo>
                    <a:pt x="3" y="176"/>
                  </a:lnTo>
                  <a:lnTo>
                    <a:pt x="7" y="197"/>
                  </a:lnTo>
                  <a:lnTo>
                    <a:pt x="13" y="217"/>
                  </a:lnTo>
                  <a:lnTo>
                    <a:pt x="20" y="231"/>
                  </a:lnTo>
                  <a:lnTo>
                    <a:pt x="28" y="243"/>
                  </a:lnTo>
                  <a:lnTo>
                    <a:pt x="38" y="251"/>
                  </a:lnTo>
                  <a:lnTo>
                    <a:pt x="48" y="255"/>
                  </a:lnTo>
                  <a:close/>
                </a:path>
              </a:pathLst>
            </a:custGeom>
            <a:solidFill>
              <a:srgbClr val="B35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8" name="Freeform 227"/>
            <p:cNvSpPr>
              <a:spLocks/>
            </p:cNvSpPr>
            <p:nvPr/>
          </p:nvSpPr>
          <p:spPr bwMode="auto">
            <a:xfrm>
              <a:off x="3194" y="2849"/>
              <a:ext cx="51" cy="141"/>
            </a:xfrm>
            <a:custGeom>
              <a:avLst/>
              <a:gdLst>
                <a:gd name="T0" fmla="*/ 46 w 92"/>
                <a:gd name="T1" fmla="*/ 254 h 254"/>
                <a:gd name="T2" fmla="*/ 54 w 92"/>
                <a:gd name="T3" fmla="*/ 250 h 254"/>
                <a:gd name="T4" fmla="*/ 64 w 92"/>
                <a:gd name="T5" fmla="*/ 242 h 254"/>
                <a:gd name="T6" fmla="*/ 71 w 92"/>
                <a:gd name="T7" fmla="*/ 230 h 254"/>
                <a:gd name="T8" fmla="*/ 79 w 92"/>
                <a:gd name="T9" fmla="*/ 216 h 254"/>
                <a:gd name="T10" fmla="*/ 82 w 92"/>
                <a:gd name="T11" fmla="*/ 196 h 254"/>
                <a:gd name="T12" fmla="*/ 87 w 92"/>
                <a:gd name="T13" fmla="*/ 175 h 254"/>
                <a:gd name="T14" fmla="*/ 90 w 92"/>
                <a:gd name="T15" fmla="*/ 152 h 254"/>
                <a:gd name="T16" fmla="*/ 92 w 92"/>
                <a:gd name="T17" fmla="*/ 128 h 254"/>
                <a:gd name="T18" fmla="*/ 90 w 92"/>
                <a:gd name="T19" fmla="*/ 101 h 254"/>
                <a:gd name="T20" fmla="*/ 87 w 92"/>
                <a:gd name="T21" fmla="*/ 77 h 254"/>
                <a:gd name="T22" fmla="*/ 82 w 92"/>
                <a:gd name="T23" fmla="*/ 54 h 254"/>
                <a:gd name="T24" fmla="*/ 79 w 92"/>
                <a:gd name="T25" fmla="*/ 36 h 254"/>
                <a:gd name="T26" fmla="*/ 71 w 92"/>
                <a:gd name="T27" fmla="*/ 20 h 254"/>
                <a:gd name="T28" fmla="*/ 64 w 92"/>
                <a:gd name="T29" fmla="*/ 8 h 254"/>
                <a:gd name="T30" fmla="*/ 54 w 92"/>
                <a:gd name="T31" fmla="*/ 2 h 254"/>
                <a:gd name="T32" fmla="*/ 46 w 92"/>
                <a:gd name="T33" fmla="*/ 0 h 254"/>
                <a:gd name="T34" fmla="*/ 36 w 92"/>
                <a:gd name="T35" fmla="*/ 2 h 254"/>
                <a:gd name="T36" fmla="*/ 26 w 92"/>
                <a:gd name="T37" fmla="*/ 8 h 254"/>
                <a:gd name="T38" fmla="*/ 18 w 92"/>
                <a:gd name="T39" fmla="*/ 20 h 254"/>
                <a:gd name="T40" fmla="*/ 13 w 92"/>
                <a:gd name="T41" fmla="*/ 36 h 254"/>
                <a:gd name="T42" fmla="*/ 6 w 92"/>
                <a:gd name="T43" fmla="*/ 54 h 254"/>
                <a:gd name="T44" fmla="*/ 3 w 92"/>
                <a:gd name="T45" fmla="*/ 77 h 254"/>
                <a:gd name="T46" fmla="*/ 0 w 92"/>
                <a:gd name="T47" fmla="*/ 101 h 254"/>
                <a:gd name="T48" fmla="*/ 0 w 92"/>
                <a:gd name="T49" fmla="*/ 128 h 254"/>
                <a:gd name="T50" fmla="*/ 0 w 92"/>
                <a:gd name="T51" fmla="*/ 152 h 254"/>
                <a:gd name="T52" fmla="*/ 3 w 92"/>
                <a:gd name="T53" fmla="*/ 175 h 254"/>
                <a:gd name="T54" fmla="*/ 6 w 92"/>
                <a:gd name="T55" fmla="*/ 196 h 254"/>
                <a:gd name="T56" fmla="*/ 13 w 92"/>
                <a:gd name="T57" fmla="*/ 216 h 254"/>
                <a:gd name="T58" fmla="*/ 18 w 92"/>
                <a:gd name="T59" fmla="*/ 230 h 254"/>
                <a:gd name="T60" fmla="*/ 26 w 92"/>
                <a:gd name="T61" fmla="*/ 242 h 254"/>
                <a:gd name="T62" fmla="*/ 36 w 92"/>
                <a:gd name="T63" fmla="*/ 250 h 254"/>
                <a:gd name="T64" fmla="*/ 46 w 92"/>
                <a:gd name="T6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" h="254">
                  <a:moveTo>
                    <a:pt x="46" y="254"/>
                  </a:moveTo>
                  <a:lnTo>
                    <a:pt x="54" y="250"/>
                  </a:lnTo>
                  <a:lnTo>
                    <a:pt x="64" y="242"/>
                  </a:lnTo>
                  <a:lnTo>
                    <a:pt x="71" y="230"/>
                  </a:lnTo>
                  <a:lnTo>
                    <a:pt x="79" y="216"/>
                  </a:lnTo>
                  <a:lnTo>
                    <a:pt x="82" y="196"/>
                  </a:lnTo>
                  <a:lnTo>
                    <a:pt x="87" y="175"/>
                  </a:lnTo>
                  <a:lnTo>
                    <a:pt x="90" y="152"/>
                  </a:lnTo>
                  <a:lnTo>
                    <a:pt x="92" y="128"/>
                  </a:lnTo>
                  <a:lnTo>
                    <a:pt x="90" y="101"/>
                  </a:lnTo>
                  <a:lnTo>
                    <a:pt x="87" y="77"/>
                  </a:lnTo>
                  <a:lnTo>
                    <a:pt x="82" y="54"/>
                  </a:lnTo>
                  <a:lnTo>
                    <a:pt x="79" y="36"/>
                  </a:lnTo>
                  <a:lnTo>
                    <a:pt x="71" y="20"/>
                  </a:lnTo>
                  <a:lnTo>
                    <a:pt x="64" y="8"/>
                  </a:lnTo>
                  <a:lnTo>
                    <a:pt x="54" y="2"/>
                  </a:lnTo>
                  <a:lnTo>
                    <a:pt x="46" y="0"/>
                  </a:lnTo>
                  <a:lnTo>
                    <a:pt x="36" y="2"/>
                  </a:lnTo>
                  <a:lnTo>
                    <a:pt x="26" y="8"/>
                  </a:lnTo>
                  <a:lnTo>
                    <a:pt x="18" y="20"/>
                  </a:lnTo>
                  <a:lnTo>
                    <a:pt x="13" y="36"/>
                  </a:lnTo>
                  <a:lnTo>
                    <a:pt x="6" y="54"/>
                  </a:lnTo>
                  <a:lnTo>
                    <a:pt x="3" y="77"/>
                  </a:lnTo>
                  <a:lnTo>
                    <a:pt x="0" y="101"/>
                  </a:lnTo>
                  <a:lnTo>
                    <a:pt x="0" y="128"/>
                  </a:lnTo>
                  <a:lnTo>
                    <a:pt x="0" y="152"/>
                  </a:lnTo>
                  <a:lnTo>
                    <a:pt x="3" y="175"/>
                  </a:lnTo>
                  <a:lnTo>
                    <a:pt x="6" y="196"/>
                  </a:lnTo>
                  <a:lnTo>
                    <a:pt x="13" y="216"/>
                  </a:lnTo>
                  <a:lnTo>
                    <a:pt x="18" y="230"/>
                  </a:lnTo>
                  <a:lnTo>
                    <a:pt x="26" y="242"/>
                  </a:lnTo>
                  <a:lnTo>
                    <a:pt x="36" y="250"/>
                  </a:lnTo>
                  <a:lnTo>
                    <a:pt x="46" y="254"/>
                  </a:lnTo>
                  <a:close/>
                </a:path>
              </a:pathLst>
            </a:custGeom>
            <a:solidFill>
              <a:srgbClr val="B46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9" name="Freeform 228"/>
            <p:cNvSpPr>
              <a:spLocks/>
            </p:cNvSpPr>
            <p:nvPr/>
          </p:nvSpPr>
          <p:spPr bwMode="auto">
            <a:xfrm>
              <a:off x="3194" y="2851"/>
              <a:ext cx="51" cy="138"/>
            </a:xfrm>
            <a:custGeom>
              <a:avLst/>
              <a:gdLst>
                <a:gd name="T0" fmla="*/ 46 w 92"/>
                <a:gd name="T1" fmla="*/ 249 h 249"/>
                <a:gd name="T2" fmla="*/ 54 w 92"/>
                <a:gd name="T3" fmla="*/ 246 h 249"/>
                <a:gd name="T4" fmla="*/ 64 w 92"/>
                <a:gd name="T5" fmla="*/ 237 h 249"/>
                <a:gd name="T6" fmla="*/ 71 w 92"/>
                <a:gd name="T7" fmla="*/ 226 h 249"/>
                <a:gd name="T8" fmla="*/ 79 w 92"/>
                <a:gd name="T9" fmla="*/ 211 h 249"/>
                <a:gd name="T10" fmla="*/ 82 w 92"/>
                <a:gd name="T11" fmla="*/ 191 h 249"/>
                <a:gd name="T12" fmla="*/ 87 w 92"/>
                <a:gd name="T13" fmla="*/ 172 h 249"/>
                <a:gd name="T14" fmla="*/ 90 w 92"/>
                <a:gd name="T15" fmla="*/ 149 h 249"/>
                <a:gd name="T16" fmla="*/ 92 w 92"/>
                <a:gd name="T17" fmla="*/ 125 h 249"/>
                <a:gd name="T18" fmla="*/ 90 w 92"/>
                <a:gd name="T19" fmla="*/ 99 h 249"/>
                <a:gd name="T20" fmla="*/ 87 w 92"/>
                <a:gd name="T21" fmla="*/ 76 h 249"/>
                <a:gd name="T22" fmla="*/ 82 w 92"/>
                <a:gd name="T23" fmla="*/ 55 h 249"/>
                <a:gd name="T24" fmla="*/ 79 w 92"/>
                <a:gd name="T25" fmla="*/ 37 h 249"/>
                <a:gd name="T26" fmla="*/ 71 w 92"/>
                <a:gd name="T27" fmla="*/ 20 h 249"/>
                <a:gd name="T28" fmla="*/ 64 w 92"/>
                <a:gd name="T29" fmla="*/ 9 h 249"/>
                <a:gd name="T30" fmla="*/ 54 w 92"/>
                <a:gd name="T31" fmla="*/ 2 h 249"/>
                <a:gd name="T32" fmla="*/ 46 w 92"/>
                <a:gd name="T33" fmla="*/ 0 h 249"/>
                <a:gd name="T34" fmla="*/ 36 w 92"/>
                <a:gd name="T35" fmla="*/ 2 h 249"/>
                <a:gd name="T36" fmla="*/ 26 w 92"/>
                <a:gd name="T37" fmla="*/ 9 h 249"/>
                <a:gd name="T38" fmla="*/ 18 w 92"/>
                <a:gd name="T39" fmla="*/ 20 h 249"/>
                <a:gd name="T40" fmla="*/ 13 w 92"/>
                <a:gd name="T41" fmla="*/ 37 h 249"/>
                <a:gd name="T42" fmla="*/ 6 w 92"/>
                <a:gd name="T43" fmla="*/ 55 h 249"/>
                <a:gd name="T44" fmla="*/ 3 w 92"/>
                <a:gd name="T45" fmla="*/ 76 h 249"/>
                <a:gd name="T46" fmla="*/ 0 w 92"/>
                <a:gd name="T47" fmla="*/ 99 h 249"/>
                <a:gd name="T48" fmla="*/ 0 w 92"/>
                <a:gd name="T49" fmla="*/ 125 h 249"/>
                <a:gd name="T50" fmla="*/ 0 w 92"/>
                <a:gd name="T51" fmla="*/ 149 h 249"/>
                <a:gd name="T52" fmla="*/ 3 w 92"/>
                <a:gd name="T53" fmla="*/ 172 h 249"/>
                <a:gd name="T54" fmla="*/ 6 w 92"/>
                <a:gd name="T55" fmla="*/ 191 h 249"/>
                <a:gd name="T56" fmla="*/ 13 w 92"/>
                <a:gd name="T57" fmla="*/ 211 h 249"/>
                <a:gd name="T58" fmla="*/ 18 w 92"/>
                <a:gd name="T59" fmla="*/ 226 h 249"/>
                <a:gd name="T60" fmla="*/ 26 w 92"/>
                <a:gd name="T61" fmla="*/ 237 h 249"/>
                <a:gd name="T62" fmla="*/ 36 w 92"/>
                <a:gd name="T63" fmla="*/ 246 h 249"/>
                <a:gd name="T64" fmla="*/ 46 w 92"/>
                <a:gd name="T65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2" h="249">
                  <a:moveTo>
                    <a:pt x="46" y="249"/>
                  </a:moveTo>
                  <a:lnTo>
                    <a:pt x="54" y="246"/>
                  </a:lnTo>
                  <a:lnTo>
                    <a:pt x="64" y="237"/>
                  </a:lnTo>
                  <a:lnTo>
                    <a:pt x="71" y="226"/>
                  </a:lnTo>
                  <a:lnTo>
                    <a:pt x="79" y="211"/>
                  </a:lnTo>
                  <a:lnTo>
                    <a:pt x="82" y="191"/>
                  </a:lnTo>
                  <a:lnTo>
                    <a:pt x="87" y="172"/>
                  </a:lnTo>
                  <a:lnTo>
                    <a:pt x="90" y="149"/>
                  </a:lnTo>
                  <a:lnTo>
                    <a:pt x="92" y="125"/>
                  </a:lnTo>
                  <a:lnTo>
                    <a:pt x="90" y="99"/>
                  </a:lnTo>
                  <a:lnTo>
                    <a:pt x="87" y="76"/>
                  </a:lnTo>
                  <a:lnTo>
                    <a:pt x="82" y="55"/>
                  </a:lnTo>
                  <a:lnTo>
                    <a:pt x="79" y="37"/>
                  </a:lnTo>
                  <a:lnTo>
                    <a:pt x="71" y="20"/>
                  </a:lnTo>
                  <a:lnTo>
                    <a:pt x="64" y="9"/>
                  </a:lnTo>
                  <a:lnTo>
                    <a:pt x="54" y="2"/>
                  </a:lnTo>
                  <a:lnTo>
                    <a:pt x="46" y="0"/>
                  </a:lnTo>
                  <a:lnTo>
                    <a:pt x="36" y="2"/>
                  </a:lnTo>
                  <a:lnTo>
                    <a:pt x="26" y="9"/>
                  </a:lnTo>
                  <a:lnTo>
                    <a:pt x="18" y="20"/>
                  </a:lnTo>
                  <a:lnTo>
                    <a:pt x="13" y="37"/>
                  </a:lnTo>
                  <a:lnTo>
                    <a:pt x="6" y="55"/>
                  </a:lnTo>
                  <a:lnTo>
                    <a:pt x="3" y="76"/>
                  </a:lnTo>
                  <a:lnTo>
                    <a:pt x="0" y="99"/>
                  </a:lnTo>
                  <a:lnTo>
                    <a:pt x="0" y="125"/>
                  </a:lnTo>
                  <a:lnTo>
                    <a:pt x="0" y="149"/>
                  </a:lnTo>
                  <a:lnTo>
                    <a:pt x="3" y="172"/>
                  </a:lnTo>
                  <a:lnTo>
                    <a:pt x="6" y="191"/>
                  </a:lnTo>
                  <a:lnTo>
                    <a:pt x="13" y="211"/>
                  </a:lnTo>
                  <a:lnTo>
                    <a:pt x="18" y="226"/>
                  </a:lnTo>
                  <a:lnTo>
                    <a:pt x="26" y="237"/>
                  </a:lnTo>
                  <a:lnTo>
                    <a:pt x="36" y="246"/>
                  </a:lnTo>
                  <a:lnTo>
                    <a:pt x="46" y="249"/>
                  </a:lnTo>
                  <a:close/>
                </a:path>
              </a:pathLst>
            </a:custGeom>
            <a:solidFill>
              <a:srgbClr val="B56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0" name="Freeform 229"/>
            <p:cNvSpPr>
              <a:spLocks/>
            </p:cNvSpPr>
            <p:nvPr/>
          </p:nvSpPr>
          <p:spPr bwMode="auto">
            <a:xfrm>
              <a:off x="3194" y="2852"/>
              <a:ext cx="50" cy="137"/>
            </a:xfrm>
            <a:custGeom>
              <a:avLst/>
              <a:gdLst>
                <a:gd name="T0" fmla="*/ 46 w 90"/>
                <a:gd name="T1" fmla="*/ 247 h 247"/>
                <a:gd name="T2" fmla="*/ 54 w 90"/>
                <a:gd name="T3" fmla="*/ 244 h 247"/>
                <a:gd name="T4" fmla="*/ 62 w 90"/>
                <a:gd name="T5" fmla="*/ 235 h 247"/>
                <a:gd name="T6" fmla="*/ 69 w 90"/>
                <a:gd name="T7" fmla="*/ 224 h 247"/>
                <a:gd name="T8" fmla="*/ 77 w 90"/>
                <a:gd name="T9" fmla="*/ 211 h 247"/>
                <a:gd name="T10" fmla="*/ 80 w 90"/>
                <a:gd name="T11" fmla="*/ 191 h 247"/>
                <a:gd name="T12" fmla="*/ 85 w 90"/>
                <a:gd name="T13" fmla="*/ 171 h 247"/>
                <a:gd name="T14" fmla="*/ 89 w 90"/>
                <a:gd name="T15" fmla="*/ 148 h 247"/>
                <a:gd name="T16" fmla="*/ 90 w 90"/>
                <a:gd name="T17" fmla="*/ 125 h 247"/>
                <a:gd name="T18" fmla="*/ 89 w 90"/>
                <a:gd name="T19" fmla="*/ 99 h 247"/>
                <a:gd name="T20" fmla="*/ 85 w 90"/>
                <a:gd name="T21" fmla="*/ 76 h 247"/>
                <a:gd name="T22" fmla="*/ 80 w 90"/>
                <a:gd name="T23" fmla="*/ 54 h 247"/>
                <a:gd name="T24" fmla="*/ 77 w 90"/>
                <a:gd name="T25" fmla="*/ 36 h 247"/>
                <a:gd name="T26" fmla="*/ 69 w 90"/>
                <a:gd name="T27" fmla="*/ 20 h 247"/>
                <a:gd name="T28" fmla="*/ 62 w 90"/>
                <a:gd name="T29" fmla="*/ 8 h 247"/>
                <a:gd name="T30" fmla="*/ 54 w 90"/>
                <a:gd name="T31" fmla="*/ 2 h 247"/>
                <a:gd name="T32" fmla="*/ 46 w 90"/>
                <a:gd name="T33" fmla="*/ 0 h 247"/>
                <a:gd name="T34" fmla="*/ 36 w 90"/>
                <a:gd name="T35" fmla="*/ 2 h 247"/>
                <a:gd name="T36" fmla="*/ 26 w 90"/>
                <a:gd name="T37" fmla="*/ 8 h 247"/>
                <a:gd name="T38" fmla="*/ 18 w 90"/>
                <a:gd name="T39" fmla="*/ 20 h 247"/>
                <a:gd name="T40" fmla="*/ 13 w 90"/>
                <a:gd name="T41" fmla="*/ 36 h 247"/>
                <a:gd name="T42" fmla="*/ 6 w 90"/>
                <a:gd name="T43" fmla="*/ 54 h 247"/>
                <a:gd name="T44" fmla="*/ 3 w 90"/>
                <a:gd name="T45" fmla="*/ 76 h 247"/>
                <a:gd name="T46" fmla="*/ 0 w 90"/>
                <a:gd name="T47" fmla="*/ 99 h 247"/>
                <a:gd name="T48" fmla="*/ 0 w 90"/>
                <a:gd name="T49" fmla="*/ 125 h 247"/>
                <a:gd name="T50" fmla="*/ 0 w 90"/>
                <a:gd name="T51" fmla="*/ 148 h 247"/>
                <a:gd name="T52" fmla="*/ 3 w 90"/>
                <a:gd name="T53" fmla="*/ 171 h 247"/>
                <a:gd name="T54" fmla="*/ 6 w 90"/>
                <a:gd name="T55" fmla="*/ 191 h 247"/>
                <a:gd name="T56" fmla="*/ 13 w 90"/>
                <a:gd name="T57" fmla="*/ 211 h 247"/>
                <a:gd name="T58" fmla="*/ 18 w 90"/>
                <a:gd name="T59" fmla="*/ 224 h 247"/>
                <a:gd name="T60" fmla="*/ 26 w 90"/>
                <a:gd name="T61" fmla="*/ 235 h 247"/>
                <a:gd name="T62" fmla="*/ 36 w 90"/>
                <a:gd name="T63" fmla="*/ 244 h 247"/>
                <a:gd name="T64" fmla="*/ 46 w 90"/>
                <a:gd name="T6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0" h="247">
                  <a:moveTo>
                    <a:pt x="46" y="247"/>
                  </a:moveTo>
                  <a:lnTo>
                    <a:pt x="54" y="244"/>
                  </a:lnTo>
                  <a:lnTo>
                    <a:pt x="62" y="235"/>
                  </a:lnTo>
                  <a:lnTo>
                    <a:pt x="69" y="224"/>
                  </a:lnTo>
                  <a:lnTo>
                    <a:pt x="77" y="211"/>
                  </a:lnTo>
                  <a:lnTo>
                    <a:pt x="80" y="191"/>
                  </a:lnTo>
                  <a:lnTo>
                    <a:pt x="85" y="171"/>
                  </a:lnTo>
                  <a:lnTo>
                    <a:pt x="89" y="148"/>
                  </a:lnTo>
                  <a:lnTo>
                    <a:pt x="90" y="125"/>
                  </a:lnTo>
                  <a:lnTo>
                    <a:pt x="89" y="99"/>
                  </a:lnTo>
                  <a:lnTo>
                    <a:pt x="85" y="76"/>
                  </a:lnTo>
                  <a:lnTo>
                    <a:pt x="80" y="54"/>
                  </a:lnTo>
                  <a:lnTo>
                    <a:pt x="77" y="36"/>
                  </a:lnTo>
                  <a:lnTo>
                    <a:pt x="69" y="20"/>
                  </a:lnTo>
                  <a:lnTo>
                    <a:pt x="62" y="8"/>
                  </a:lnTo>
                  <a:lnTo>
                    <a:pt x="54" y="2"/>
                  </a:lnTo>
                  <a:lnTo>
                    <a:pt x="46" y="0"/>
                  </a:lnTo>
                  <a:lnTo>
                    <a:pt x="36" y="2"/>
                  </a:lnTo>
                  <a:lnTo>
                    <a:pt x="26" y="8"/>
                  </a:lnTo>
                  <a:lnTo>
                    <a:pt x="18" y="20"/>
                  </a:lnTo>
                  <a:lnTo>
                    <a:pt x="13" y="36"/>
                  </a:lnTo>
                  <a:lnTo>
                    <a:pt x="6" y="54"/>
                  </a:lnTo>
                  <a:lnTo>
                    <a:pt x="3" y="76"/>
                  </a:lnTo>
                  <a:lnTo>
                    <a:pt x="0" y="99"/>
                  </a:lnTo>
                  <a:lnTo>
                    <a:pt x="0" y="125"/>
                  </a:lnTo>
                  <a:lnTo>
                    <a:pt x="0" y="148"/>
                  </a:lnTo>
                  <a:lnTo>
                    <a:pt x="3" y="171"/>
                  </a:lnTo>
                  <a:lnTo>
                    <a:pt x="6" y="191"/>
                  </a:lnTo>
                  <a:lnTo>
                    <a:pt x="13" y="211"/>
                  </a:lnTo>
                  <a:lnTo>
                    <a:pt x="18" y="224"/>
                  </a:lnTo>
                  <a:lnTo>
                    <a:pt x="26" y="235"/>
                  </a:lnTo>
                  <a:lnTo>
                    <a:pt x="36" y="244"/>
                  </a:lnTo>
                  <a:lnTo>
                    <a:pt x="46" y="247"/>
                  </a:lnTo>
                  <a:close/>
                </a:path>
              </a:pathLst>
            </a:custGeom>
            <a:solidFill>
              <a:srgbClr val="B665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1" name="Freeform 230"/>
            <p:cNvSpPr>
              <a:spLocks/>
            </p:cNvSpPr>
            <p:nvPr/>
          </p:nvSpPr>
          <p:spPr bwMode="auto">
            <a:xfrm>
              <a:off x="3195" y="2853"/>
              <a:ext cx="49" cy="135"/>
            </a:xfrm>
            <a:custGeom>
              <a:avLst/>
              <a:gdLst>
                <a:gd name="T0" fmla="*/ 45 w 89"/>
                <a:gd name="T1" fmla="*/ 242 h 242"/>
                <a:gd name="T2" fmla="*/ 53 w 89"/>
                <a:gd name="T3" fmla="*/ 239 h 242"/>
                <a:gd name="T4" fmla="*/ 61 w 89"/>
                <a:gd name="T5" fmla="*/ 231 h 242"/>
                <a:gd name="T6" fmla="*/ 68 w 89"/>
                <a:gd name="T7" fmla="*/ 219 h 242"/>
                <a:gd name="T8" fmla="*/ 76 w 89"/>
                <a:gd name="T9" fmla="*/ 206 h 242"/>
                <a:gd name="T10" fmla="*/ 79 w 89"/>
                <a:gd name="T11" fmla="*/ 186 h 242"/>
                <a:gd name="T12" fmla="*/ 84 w 89"/>
                <a:gd name="T13" fmla="*/ 168 h 242"/>
                <a:gd name="T14" fmla="*/ 88 w 89"/>
                <a:gd name="T15" fmla="*/ 145 h 242"/>
                <a:gd name="T16" fmla="*/ 89 w 89"/>
                <a:gd name="T17" fmla="*/ 122 h 242"/>
                <a:gd name="T18" fmla="*/ 88 w 89"/>
                <a:gd name="T19" fmla="*/ 96 h 242"/>
                <a:gd name="T20" fmla="*/ 84 w 89"/>
                <a:gd name="T21" fmla="*/ 73 h 242"/>
                <a:gd name="T22" fmla="*/ 79 w 89"/>
                <a:gd name="T23" fmla="*/ 53 h 242"/>
                <a:gd name="T24" fmla="*/ 76 w 89"/>
                <a:gd name="T25" fmla="*/ 35 h 242"/>
                <a:gd name="T26" fmla="*/ 68 w 89"/>
                <a:gd name="T27" fmla="*/ 18 h 242"/>
                <a:gd name="T28" fmla="*/ 61 w 89"/>
                <a:gd name="T29" fmla="*/ 9 h 242"/>
                <a:gd name="T30" fmla="*/ 53 w 89"/>
                <a:gd name="T31" fmla="*/ 2 h 242"/>
                <a:gd name="T32" fmla="*/ 45 w 89"/>
                <a:gd name="T33" fmla="*/ 0 h 242"/>
                <a:gd name="T34" fmla="*/ 35 w 89"/>
                <a:gd name="T35" fmla="*/ 2 h 242"/>
                <a:gd name="T36" fmla="*/ 25 w 89"/>
                <a:gd name="T37" fmla="*/ 9 h 242"/>
                <a:gd name="T38" fmla="*/ 17 w 89"/>
                <a:gd name="T39" fmla="*/ 18 h 242"/>
                <a:gd name="T40" fmla="*/ 12 w 89"/>
                <a:gd name="T41" fmla="*/ 35 h 242"/>
                <a:gd name="T42" fmla="*/ 7 w 89"/>
                <a:gd name="T43" fmla="*/ 53 h 242"/>
                <a:gd name="T44" fmla="*/ 4 w 89"/>
                <a:gd name="T45" fmla="*/ 73 h 242"/>
                <a:gd name="T46" fmla="*/ 0 w 89"/>
                <a:gd name="T47" fmla="*/ 96 h 242"/>
                <a:gd name="T48" fmla="*/ 0 w 89"/>
                <a:gd name="T49" fmla="*/ 122 h 242"/>
                <a:gd name="T50" fmla="*/ 0 w 89"/>
                <a:gd name="T51" fmla="*/ 145 h 242"/>
                <a:gd name="T52" fmla="*/ 4 w 89"/>
                <a:gd name="T53" fmla="*/ 168 h 242"/>
                <a:gd name="T54" fmla="*/ 7 w 89"/>
                <a:gd name="T55" fmla="*/ 186 h 242"/>
                <a:gd name="T56" fmla="*/ 12 w 89"/>
                <a:gd name="T57" fmla="*/ 206 h 242"/>
                <a:gd name="T58" fmla="*/ 17 w 89"/>
                <a:gd name="T59" fmla="*/ 219 h 242"/>
                <a:gd name="T60" fmla="*/ 25 w 89"/>
                <a:gd name="T61" fmla="*/ 231 h 242"/>
                <a:gd name="T62" fmla="*/ 35 w 89"/>
                <a:gd name="T63" fmla="*/ 239 h 242"/>
                <a:gd name="T64" fmla="*/ 45 w 89"/>
                <a:gd name="T65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" h="242">
                  <a:moveTo>
                    <a:pt x="45" y="242"/>
                  </a:moveTo>
                  <a:lnTo>
                    <a:pt x="53" y="239"/>
                  </a:lnTo>
                  <a:lnTo>
                    <a:pt x="61" y="231"/>
                  </a:lnTo>
                  <a:lnTo>
                    <a:pt x="68" y="219"/>
                  </a:lnTo>
                  <a:lnTo>
                    <a:pt x="76" y="206"/>
                  </a:lnTo>
                  <a:lnTo>
                    <a:pt x="79" y="186"/>
                  </a:lnTo>
                  <a:lnTo>
                    <a:pt x="84" y="168"/>
                  </a:lnTo>
                  <a:lnTo>
                    <a:pt x="88" y="145"/>
                  </a:lnTo>
                  <a:lnTo>
                    <a:pt x="89" y="122"/>
                  </a:lnTo>
                  <a:lnTo>
                    <a:pt x="88" y="96"/>
                  </a:lnTo>
                  <a:lnTo>
                    <a:pt x="84" y="73"/>
                  </a:lnTo>
                  <a:lnTo>
                    <a:pt x="79" y="53"/>
                  </a:lnTo>
                  <a:lnTo>
                    <a:pt x="76" y="35"/>
                  </a:lnTo>
                  <a:lnTo>
                    <a:pt x="68" y="18"/>
                  </a:lnTo>
                  <a:lnTo>
                    <a:pt x="61" y="9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35" y="2"/>
                  </a:lnTo>
                  <a:lnTo>
                    <a:pt x="25" y="9"/>
                  </a:lnTo>
                  <a:lnTo>
                    <a:pt x="17" y="18"/>
                  </a:lnTo>
                  <a:lnTo>
                    <a:pt x="12" y="35"/>
                  </a:lnTo>
                  <a:lnTo>
                    <a:pt x="7" y="53"/>
                  </a:lnTo>
                  <a:lnTo>
                    <a:pt x="4" y="73"/>
                  </a:lnTo>
                  <a:lnTo>
                    <a:pt x="0" y="96"/>
                  </a:lnTo>
                  <a:lnTo>
                    <a:pt x="0" y="122"/>
                  </a:lnTo>
                  <a:lnTo>
                    <a:pt x="0" y="145"/>
                  </a:lnTo>
                  <a:lnTo>
                    <a:pt x="4" y="168"/>
                  </a:lnTo>
                  <a:lnTo>
                    <a:pt x="7" y="186"/>
                  </a:lnTo>
                  <a:lnTo>
                    <a:pt x="12" y="206"/>
                  </a:lnTo>
                  <a:lnTo>
                    <a:pt x="17" y="219"/>
                  </a:lnTo>
                  <a:lnTo>
                    <a:pt x="25" y="231"/>
                  </a:lnTo>
                  <a:lnTo>
                    <a:pt x="35" y="239"/>
                  </a:lnTo>
                  <a:lnTo>
                    <a:pt x="45" y="242"/>
                  </a:lnTo>
                  <a:close/>
                </a:path>
              </a:pathLst>
            </a:custGeom>
            <a:solidFill>
              <a:srgbClr val="B76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2" name="Freeform 231"/>
            <p:cNvSpPr>
              <a:spLocks/>
            </p:cNvSpPr>
            <p:nvPr/>
          </p:nvSpPr>
          <p:spPr bwMode="auto">
            <a:xfrm>
              <a:off x="3195" y="2854"/>
              <a:ext cx="49" cy="134"/>
            </a:xfrm>
            <a:custGeom>
              <a:avLst/>
              <a:gdLst>
                <a:gd name="T0" fmla="*/ 45 w 89"/>
                <a:gd name="T1" fmla="*/ 240 h 240"/>
                <a:gd name="T2" fmla="*/ 53 w 89"/>
                <a:gd name="T3" fmla="*/ 237 h 240"/>
                <a:gd name="T4" fmla="*/ 61 w 89"/>
                <a:gd name="T5" fmla="*/ 229 h 240"/>
                <a:gd name="T6" fmla="*/ 68 w 89"/>
                <a:gd name="T7" fmla="*/ 217 h 240"/>
                <a:gd name="T8" fmla="*/ 76 w 89"/>
                <a:gd name="T9" fmla="*/ 204 h 240"/>
                <a:gd name="T10" fmla="*/ 79 w 89"/>
                <a:gd name="T11" fmla="*/ 184 h 240"/>
                <a:gd name="T12" fmla="*/ 84 w 89"/>
                <a:gd name="T13" fmla="*/ 166 h 240"/>
                <a:gd name="T14" fmla="*/ 88 w 89"/>
                <a:gd name="T15" fmla="*/ 143 h 240"/>
                <a:gd name="T16" fmla="*/ 89 w 89"/>
                <a:gd name="T17" fmla="*/ 122 h 240"/>
                <a:gd name="T18" fmla="*/ 88 w 89"/>
                <a:gd name="T19" fmla="*/ 95 h 240"/>
                <a:gd name="T20" fmla="*/ 84 w 89"/>
                <a:gd name="T21" fmla="*/ 72 h 240"/>
                <a:gd name="T22" fmla="*/ 79 w 89"/>
                <a:gd name="T23" fmla="*/ 53 h 240"/>
                <a:gd name="T24" fmla="*/ 76 w 89"/>
                <a:gd name="T25" fmla="*/ 35 h 240"/>
                <a:gd name="T26" fmla="*/ 68 w 89"/>
                <a:gd name="T27" fmla="*/ 18 h 240"/>
                <a:gd name="T28" fmla="*/ 61 w 89"/>
                <a:gd name="T29" fmla="*/ 8 h 240"/>
                <a:gd name="T30" fmla="*/ 53 w 89"/>
                <a:gd name="T31" fmla="*/ 2 h 240"/>
                <a:gd name="T32" fmla="*/ 45 w 89"/>
                <a:gd name="T33" fmla="*/ 0 h 240"/>
                <a:gd name="T34" fmla="*/ 35 w 89"/>
                <a:gd name="T35" fmla="*/ 2 h 240"/>
                <a:gd name="T36" fmla="*/ 27 w 89"/>
                <a:gd name="T37" fmla="*/ 8 h 240"/>
                <a:gd name="T38" fmla="*/ 19 w 89"/>
                <a:gd name="T39" fmla="*/ 18 h 240"/>
                <a:gd name="T40" fmla="*/ 14 w 89"/>
                <a:gd name="T41" fmla="*/ 35 h 240"/>
                <a:gd name="T42" fmla="*/ 7 w 89"/>
                <a:gd name="T43" fmla="*/ 53 h 240"/>
                <a:gd name="T44" fmla="*/ 4 w 89"/>
                <a:gd name="T45" fmla="*/ 72 h 240"/>
                <a:gd name="T46" fmla="*/ 0 w 89"/>
                <a:gd name="T47" fmla="*/ 95 h 240"/>
                <a:gd name="T48" fmla="*/ 0 w 89"/>
                <a:gd name="T49" fmla="*/ 122 h 240"/>
                <a:gd name="T50" fmla="*/ 0 w 89"/>
                <a:gd name="T51" fmla="*/ 143 h 240"/>
                <a:gd name="T52" fmla="*/ 4 w 89"/>
                <a:gd name="T53" fmla="*/ 166 h 240"/>
                <a:gd name="T54" fmla="*/ 7 w 89"/>
                <a:gd name="T55" fmla="*/ 184 h 240"/>
                <a:gd name="T56" fmla="*/ 14 w 89"/>
                <a:gd name="T57" fmla="*/ 204 h 240"/>
                <a:gd name="T58" fmla="*/ 19 w 89"/>
                <a:gd name="T59" fmla="*/ 217 h 240"/>
                <a:gd name="T60" fmla="*/ 27 w 89"/>
                <a:gd name="T61" fmla="*/ 229 h 240"/>
                <a:gd name="T62" fmla="*/ 35 w 89"/>
                <a:gd name="T63" fmla="*/ 237 h 240"/>
                <a:gd name="T64" fmla="*/ 45 w 89"/>
                <a:gd name="T65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" h="240">
                  <a:moveTo>
                    <a:pt x="45" y="240"/>
                  </a:moveTo>
                  <a:lnTo>
                    <a:pt x="53" y="237"/>
                  </a:lnTo>
                  <a:lnTo>
                    <a:pt x="61" y="229"/>
                  </a:lnTo>
                  <a:lnTo>
                    <a:pt x="68" y="217"/>
                  </a:lnTo>
                  <a:lnTo>
                    <a:pt x="76" y="204"/>
                  </a:lnTo>
                  <a:lnTo>
                    <a:pt x="79" y="184"/>
                  </a:lnTo>
                  <a:lnTo>
                    <a:pt x="84" y="166"/>
                  </a:lnTo>
                  <a:lnTo>
                    <a:pt x="88" y="143"/>
                  </a:lnTo>
                  <a:lnTo>
                    <a:pt x="89" y="122"/>
                  </a:lnTo>
                  <a:lnTo>
                    <a:pt x="88" y="95"/>
                  </a:lnTo>
                  <a:lnTo>
                    <a:pt x="84" y="72"/>
                  </a:lnTo>
                  <a:lnTo>
                    <a:pt x="79" y="53"/>
                  </a:lnTo>
                  <a:lnTo>
                    <a:pt x="76" y="35"/>
                  </a:lnTo>
                  <a:lnTo>
                    <a:pt x="68" y="18"/>
                  </a:lnTo>
                  <a:lnTo>
                    <a:pt x="61" y="8"/>
                  </a:lnTo>
                  <a:lnTo>
                    <a:pt x="53" y="2"/>
                  </a:lnTo>
                  <a:lnTo>
                    <a:pt x="45" y="0"/>
                  </a:lnTo>
                  <a:lnTo>
                    <a:pt x="35" y="2"/>
                  </a:lnTo>
                  <a:lnTo>
                    <a:pt x="27" y="8"/>
                  </a:lnTo>
                  <a:lnTo>
                    <a:pt x="19" y="18"/>
                  </a:lnTo>
                  <a:lnTo>
                    <a:pt x="14" y="35"/>
                  </a:lnTo>
                  <a:lnTo>
                    <a:pt x="7" y="53"/>
                  </a:lnTo>
                  <a:lnTo>
                    <a:pt x="4" y="72"/>
                  </a:lnTo>
                  <a:lnTo>
                    <a:pt x="0" y="95"/>
                  </a:lnTo>
                  <a:lnTo>
                    <a:pt x="0" y="122"/>
                  </a:lnTo>
                  <a:lnTo>
                    <a:pt x="0" y="143"/>
                  </a:lnTo>
                  <a:lnTo>
                    <a:pt x="4" y="166"/>
                  </a:lnTo>
                  <a:lnTo>
                    <a:pt x="7" y="184"/>
                  </a:lnTo>
                  <a:lnTo>
                    <a:pt x="14" y="204"/>
                  </a:lnTo>
                  <a:lnTo>
                    <a:pt x="19" y="217"/>
                  </a:lnTo>
                  <a:lnTo>
                    <a:pt x="27" y="229"/>
                  </a:lnTo>
                  <a:lnTo>
                    <a:pt x="35" y="237"/>
                  </a:lnTo>
                  <a:lnTo>
                    <a:pt x="45" y="240"/>
                  </a:lnTo>
                  <a:close/>
                </a:path>
              </a:pathLst>
            </a:custGeom>
            <a:solidFill>
              <a:srgbClr val="B86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3" name="Freeform 232"/>
            <p:cNvSpPr>
              <a:spLocks/>
            </p:cNvSpPr>
            <p:nvPr/>
          </p:nvSpPr>
          <p:spPr bwMode="auto">
            <a:xfrm>
              <a:off x="3196" y="2856"/>
              <a:ext cx="47" cy="132"/>
            </a:xfrm>
            <a:custGeom>
              <a:avLst/>
              <a:gdLst>
                <a:gd name="T0" fmla="*/ 43 w 86"/>
                <a:gd name="T1" fmla="*/ 237 h 237"/>
                <a:gd name="T2" fmla="*/ 51 w 86"/>
                <a:gd name="T3" fmla="*/ 234 h 237"/>
                <a:gd name="T4" fmla="*/ 59 w 86"/>
                <a:gd name="T5" fmla="*/ 226 h 237"/>
                <a:gd name="T6" fmla="*/ 66 w 86"/>
                <a:gd name="T7" fmla="*/ 214 h 237"/>
                <a:gd name="T8" fmla="*/ 72 w 86"/>
                <a:gd name="T9" fmla="*/ 201 h 237"/>
                <a:gd name="T10" fmla="*/ 76 w 86"/>
                <a:gd name="T11" fmla="*/ 181 h 237"/>
                <a:gd name="T12" fmla="*/ 81 w 86"/>
                <a:gd name="T13" fmla="*/ 163 h 237"/>
                <a:gd name="T14" fmla="*/ 84 w 86"/>
                <a:gd name="T15" fmla="*/ 140 h 237"/>
                <a:gd name="T16" fmla="*/ 86 w 86"/>
                <a:gd name="T17" fmla="*/ 119 h 237"/>
                <a:gd name="T18" fmla="*/ 84 w 86"/>
                <a:gd name="T19" fmla="*/ 94 h 237"/>
                <a:gd name="T20" fmla="*/ 81 w 86"/>
                <a:gd name="T21" fmla="*/ 71 h 237"/>
                <a:gd name="T22" fmla="*/ 76 w 86"/>
                <a:gd name="T23" fmla="*/ 51 h 237"/>
                <a:gd name="T24" fmla="*/ 72 w 86"/>
                <a:gd name="T25" fmla="*/ 35 h 237"/>
                <a:gd name="T26" fmla="*/ 66 w 86"/>
                <a:gd name="T27" fmla="*/ 18 h 237"/>
                <a:gd name="T28" fmla="*/ 59 w 86"/>
                <a:gd name="T29" fmla="*/ 9 h 237"/>
                <a:gd name="T30" fmla="*/ 51 w 86"/>
                <a:gd name="T31" fmla="*/ 2 h 237"/>
                <a:gd name="T32" fmla="*/ 43 w 86"/>
                <a:gd name="T33" fmla="*/ 0 h 237"/>
                <a:gd name="T34" fmla="*/ 33 w 86"/>
                <a:gd name="T35" fmla="*/ 2 h 237"/>
                <a:gd name="T36" fmla="*/ 25 w 86"/>
                <a:gd name="T37" fmla="*/ 9 h 237"/>
                <a:gd name="T38" fmla="*/ 17 w 86"/>
                <a:gd name="T39" fmla="*/ 18 h 237"/>
                <a:gd name="T40" fmla="*/ 12 w 86"/>
                <a:gd name="T41" fmla="*/ 35 h 237"/>
                <a:gd name="T42" fmla="*/ 7 w 86"/>
                <a:gd name="T43" fmla="*/ 51 h 237"/>
                <a:gd name="T44" fmla="*/ 3 w 86"/>
                <a:gd name="T45" fmla="*/ 71 h 237"/>
                <a:gd name="T46" fmla="*/ 0 w 86"/>
                <a:gd name="T47" fmla="*/ 94 h 237"/>
                <a:gd name="T48" fmla="*/ 0 w 86"/>
                <a:gd name="T49" fmla="*/ 119 h 237"/>
                <a:gd name="T50" fmla="*/ 0 w 86"/>
                <a:gd name="T51" fmla="*/ 140 h 237"/>
                <a:gd name="T52" fmla="*/ 3 w 86"/>
                <a:gd name="T53" fmla="*/ 163 h 237"/>
                <a:gd name="T54" fmla="*/ 7 w 86"/>
                <a:gd name="T55" fmla="*/ 181 h 237"/>
                <a:gd name="T56" fmla="*/ 12 w 86"/>
                <a:gd name="T57" fmla="*/ 201 h 237"/>
                <a:gd name="T58" fmla="*/ 17 w 86"/>
                <a:gd name="T59" fmla="*/ 214 h 237"/>
                <a:gd name="T60" fmla="*/ 25 w 86"/>
                <a:gd name="T61" fmla="*/ 226 h 237"/>
                <a:gd name="T62" fmla="*/ 33 w 86"/>
                <a:gd name="T63" fmla="*/ 234 h 237"/>
                <a:gd name="T64" fmla="*/ 43 w 86"/>
                <a:gd name="T6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237">
                  <a:moveTo>
                    <a:pt x="43" y="237"/>
                  </a:moveTo>
                  <a:lnTo>
                    <a:pt x="51" y="234"/>
                  </a:lnTo>
                  <a:lnTo>
                    <a:pt x="59" y="226"/>
                  </a:lnTo>
                  <a:lnTo>
                    <a:pt x="66" y="214"/>
                  </a:lnTo>
                  <a:lnTo>
                    <a:pt x="72" y="201"/>
                  </a:lnTo>
                  <a:lnTo>
                    <a:pt x="76" y="181"/>
                  </a:lnTo>
                  <a:lnTo>
                    <a:pt x="81" y="163"/>
                  </a:lnTo>
                  <a:lnTo>
                    <a:pt x="84" y="140"/>
                  </a:lnTo>
                  <a:lnTo>
                    <a:pt x="86" y="119"/>
                  </a:lnTo>
                  <a:lnTo>
                    <a:pt x="84" y="94"/>
                  </a:lnTo>
                  <a:lnTo>
                    <a:pt x="81" y="71"/>
                  </a:lnTo>
                  <a:lnTo>
                    <a:pt x="76" y="51"/>
                  </a:lnTo>
                  <a:lnTo>
                    <a:pt x="72" y="35"/>
                  </a:lnTo>
                  <a:lnTo>
                    <a:pt x="66" y="18"/>
                  </a:lnTo>
                  <a:lnTo>
                    <a:pt x="59" y="9"/>
                  </a:lnTo>
                  <a:lnTo>
                    <a:pt x="51" y="2"/>
                  </a:lnTo>
                  <a:lnTo>
                    <a:pt x="43" y="0"/>
                  </a:lnTo>
                  <a:lnTo>
                    <a:pt x="33" y="2"/>
                  </a:lnTo>
                  <a:lnTo>
                    <a:pt x="25" y="9"/>
                  </a:lnTo>
                  <a:lnTo>
                    <a:pt x="17" y="18"/>
                  </a:lnTo>
                  <a:lnTo>
                    <a:pt x="12" y="35"/>
                  </a:lnTo>
                  <a:lnTo>
                    <a:pt x="7" y="51"/>
                  </a:lnTo>
                  <a:lnTo>
                    <a:pt x="3" y="71"/>
                  </a:lnTo>
                  <a:lnTo>
                    <a:pt x="0" y="94"/>
                  </a:lnTo>
                  <a:lnTo>
                    <a:pt x="0" y="119"/>
                  </a:lnTo>
                  <a:lnTo>
                    <a:pt x="0" y="140"/>
                  </a:lnTo>
                  <a:lnTo>
                    <a:pt x="3" y="163"/>
                  </a:lnTo>
                  <a:lnTo>
                    <a:pt x="7" y="181"/>
                  </a:lnTo>
                  <a:lnTo>
                    <a:pt x="12" y="201"/>
                  </a:lnTo>
                  <a:lnTo>
                    <a:pt x="17" y="214"/>
                  </a:lnTo>
                  <a:lnTo>
                    <a:pt x="25" y="226"/>
                  </a:lnTo>
                  <a:lnTo>
                    <a:pt x="33" y="234"/>
                  </a:lnTo>
                  <a:lnTo>
                    <a:pt x="43" y="237"/>
                  </a:lnTo>
                  <a:close/>
                </a:path>
              </a:pathLst>
            </a:custGeom>
            <a:solidFill>
              <a:srgbClr val="B96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4" name="Freeform 233"/>
            <p:cNvSpPr>
              <a:spLocks/>
            </p:cNvSpPr>
            <p:nvPr/>
          </p:nvSpPr>
          <p:spPr bwMode="auto">
            <a:xfrm>
              <a:off x="3196" y="2856"/>
              <a:ext cx="47" cy="131"/>
            </a:xfrm>
            <a:custGeom>
              <a:avLst/>
              <a:gdLst>
                <a:gd name="T0" fmla="*/ 43 w 86"/>
                <a:gd name="T1" fmla="*/ 234 h 234"/>
                <a:gd name="T2" fmla="*/ 51 w 86"/>
                <a:gd name="T3" fmla="*/ 230 h 234"/>
                <a:gd name="T4" fmla="*/ 59 w 86"/>
                <a:gd name="T5" fmla="*/ 224 h 234"/>
                <a:gd name="T6" fmla="*/ 66 w 86"/>
                <a:gd name="T7" fmla="*/ 212 h 234"/>
                <a:gd name="T8" fmla="*/ 72 w 86"/>
                <a:gd name="T9" fmla="*/ 199 h 234"/>
                <a:gd name="T10" fmla="*/ 76 w 86"/>
                <a:gd name="T11" fmla="*/ 181 h 234"/>
                <a:gd name="T12" fmla="*/ 81 w 86"/>
                <a:gd name="T13" fmla="*/ 161 h 234"/>
                <a:gd name="T14" fmla="*/ 84 w 86"/>
                <a:gd name="T15" fmla="*/ 140 h 234"/>
                <a:gd name="T16" fmla="*/ 86 w 86"/>
                <a:gd name="T17" fmla="*/ 118 h 234"/>
                <a:gd name="T18" fmla="*/ 84 w 86"/>
                <a:gd name="T19" fmla="*/ 94 h 234"/>
                <a:gd name="T20" fmla="*/ 81 w 86"/>
                <a:gd name="T21" fmla="*/ 71 h 234"/>
                <a:gd name="T22" fmla="*/ 76 w 86"/>
                <a:gd name="T23" fmla="*/ 51 h 234"/>
                <a:gd name="T24" fmla="*/ 72 w 86"/>
                <a:gd name="T25" fmla="*/ 35 h 234"/>
                <a:gd name="T26" fmla="*/ 66 w 86"/>
                <a:gd name="T27" fmla="*/ 18 h 234"/>
                <a:gd name="T28" fmla="*/ 59 w 86"/>
                <a:gd name="T29" fmla="*/ 8 h 234"/>
                <a:gd name="T30" fmla="*/ 51 w 86"/>
                <a:gd name="T31" fmla="*/ 2 h 234"/>
                <a:gd name="T32" fmla="*/ 43 w 86"/>
                <a:gd name="T33" fmla="*/ 0 h 234"/>
                <a:gd name="T34" fmla="*/ 33 w 86"/>
                <a:gd name="T35" fmla="*/ 2 h 234"/>
                <a:gd name="T36" fmla="*/ 25 w 86"/>
                <a:gd name="T37" fmla="*/ 8 h 234"/>
                <a:gd name="T38" fmla="*/ 17 w 86"/>
                <a:gd name="T39" fmla="*/ 18 h 234"/>
                <a:gd name="T40" fmla="*/ 12 w 86"/>
                <a:gd name="T41" fmla="*/ 35 h 234"/>
                <a:gd name="T42" fmla="*/ 7 w 86"/>
                <a:gd name="T43" fmla="*/ 51 h 234"/>
                <a:gd name="T44" fmla="*/ 3 w 86"/>
                <a:gd name="T45" fmla="*/ 71 h 234"/>
                <a:gd name="T46" fmla="*/ 0 w 86"/>
                <a:gd name="T47" fmla="*/ 94 h 234"/>
                <a:gd name="T48" fmla="*/ 0 w 86"/>
                <a:gd name="T49" fmla="*/ 118 h 234"/>
                <a:gd name="T50" fmla="*/ 0 w 86"/>
                <a:gd name="T51" fmla="*/ 140 h 234"/>
                <a:gd name="T52" fmla="*/ 3 w 86"/>
                <a:gd name="T53" fmla="*/ 161 h 234"/>
                <a:gd name="T54" fmla="*/ 7 w 86"/>
                <a:gd name="T55" fmla="*/ 181 h 234"/>
                <a:gd name="T56" fmla="*/ 12 w 86"/>
                <a:gd name="T57" fmla="*/ 199 h 234"/>
                <a:gd name="T58" fmla="*/ 17 w 86"/>
                <a:gd name="T59" fmla="*/ 212 h 234"/>
                <a:gd name="T60" fmla="*/ 25 w 86"/>
                <a:gd name="T61" fmla="*/ 224 h 234"/>
                <a:gd name="T62" fmla="*/ 33 w 86"/>
                <a:gd name="T63" fmla="*/ 230 h 234"/>
                <a:gd name="T64" fmla="*/ 43 w 86"/>
                <a:gd name="T6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234">
                  <a:moveTo>
                    <a:pt x="43" y="234"/>
                  </a:moveTo>
                  <a:lnTo>
                    <a:pt x="51" y="230"/>
                  </a:lnTo>
                  <a:lnTo>
                    <a:pt x="59" y="224"/>
                  </a:lnTo>
                  <a:lnTo>
                    <a:pt x="66" y="212"/>
                  </a:lnTo>
                  <a:lnTo>
                    <a:pt x="72" y="199"/>
                  </a:lnTo>
                  <a:lnTo>
                    <a:pt x="76" y="181"/>
                  </a:lnTo>
                  <a:lnTo>
                    <a:pt x="81" y="161"/>
                  </a:lnTo>
                  <a:lnTo>
                    <a:pt x="84" y="140"/>
                  </a:lnTo>
                  <a:lnTo>
                    <a:pt x="86" y="118"/>
                  </a:lnTo>
                  <a:lnTo>
                    <a:pt x="84" y="94"/>
                  </a:lnTo>
                  <a:lnTo>
                    <a:pt x="81" y="71"/>
                  </a:lnTo>
                  <a:lnTo>
                    <a:pt x="76" y="51"/>
                  </a:lnTo>
                  <a:lnTo>
                    <a:pt x="72" y="35"/>
                  </a:lnTo>
                  <a:lnTo>
                    <a:pt x="66" y="18"/>
                  </a:lnTo>
                  <a:lnTo>
                    <a:pt x="59" y="8"/>
                  </a:lnTo>
                  <a:lnTo>
                    <a:pt x="51" y="2"/>
                  </a:lnTo>
                  <a:lnTo>
                    <a:pt x="43" y="0"/>
                  </a:lnTo>
                  <a:lnTo>
                    <a:pt x="33" y="2"/>
                  </a:lnTo>
                  <a:lnTo>
                    <a:pt x="25" y="8"/>
                  </a:lnTo>
                  <a:lnTo>
                    <a:pt x="17" y="18"/>
                  </a:lnTo>
                  <a:lnTo>
                    <a:pt x="12" y="35"/>
                  </a:lnTo>
                  <a:lnTo>
                    <a:pt x="7" y="51"/>
                  </a:lnTo>
                  <a:lnTo>
                    <a:pt x="3" y="71"/>
                  </a:lnTo>
                  <a:lnTo>
                    <a:pt x="0" y="94"/>
                  </a:lnTo>
                  <a:lnTo>
                    <a:pt x="0" y="118"/>
                  </a:lnTo>
                  <a:lnTo>
                    <a:pt x="0" y="140"/>
                  </a:lnTo>
                  <a:lnTo>
                    <a:pt x="3" y="161"/>
                  </a:lnTo>
                  <a:lnTo>
                    <a:pt x="7" y="181"/>
                  </a:lnTo>
                  <a:lnTo>
                    <a:pt x="12" y="199"/>
                  </a:lnTo>
                  <a:lnTo>
                    <a:pt x="17" y="212"/>
                  </a:lnTo>
                  <a:lnTo>
                    <a:pt x="25" y="224"/>
                  </a:lnTo>
                  <a:lnTo>
                    <a:pt x="33" y="230"/>
                  </a:lnTo>
                  <a:lnTo>
                    <a:pt x="43" y="234"/>
                  </a:lnTo>
                  <a:close/>
                </a:path>
              </a:pathLst>
            </a:custGeom>
            <a:solidFill>
              <a:srgbClr val="BA6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5" name="Freeform 234"/>
            <p:cNvSpPr>
              <a:spLocks/>
            </p:cNvSpPr>
            <p:nvPr/>
          </p:nvSpPr>
          <p:spPr bwMode="auto">
            <a:xfrm>
              <a:off x="3196" y="2859"/>
              <a:ext cx="47" cy="128"/>
            </a:xfrm>
            <a:custGeom>
              <a:avLst/>
              <a:gdLst>
                <a:gd name="T0" fmla="*/ 43 w 86"/>
                <a:gd name="T1" fmla="*/ 231 h 231"/>
                <a:gd name="T2" fmla="*/ 51 w 86"/>
                <a:gd name="T3" fmla="*/ 227 h 231"/>
                <a:gd name="T4" fmla="*/ 59 w 86"/>
                <a:gd name="T5" fmla="*/ 221 h 231"/>
                <a:gd name="T6" fmla="*/ 66 w 86"/>
                <a:gd name="T7" fmla="*/ 209 h 231"/>
                <a:gd name="T8" fmla="*/ 72 w 86"/>
                <a:gd name="T9" fmla="*/ 196 h 231"/>
                <a:gd name="T10" fmla="*/ 76 w 86"/>
                <a:gd name="T11" fmla="*/ 178 h 231"/>
                <a:gd name="T12" fmla="*/ 81 w 86"/>
                <a:gd name="T13" fmla="*/ 158 h 231"/>
                <a:gd name="T14" fmla="*/ 84 w 86"/>
                <a:gd name="T15" fmla="*/ 137 h 231"/>
                <a:gd name="T16" fmla="*/ 86 w 86"/>
                <a:gd name="T17" fmla="*/ 115 h 231"/>
                <a:gd name="T18" fmla="*/ 84 w 86"/>
                <a:gd name="T19" fmla="*/ 91 h 231"/>
                <a:gd name="T20" fmla="*/ 81 w 86"/>
                <a:gd name="T21" fmla="*/ 69 h 231"/>
                <a:gd name="T22" fmla="*/ 76 w 86"/>
                <a:gd name="T23" fmla="*/ 50 h 231"/>
                <a:gd name="T24" fmla="*/ 72 w 86"/>
                <a:gd name="T25" fmla="*/ 33 h 231"/>
                <a:gd name="T26" fmla="*/ 66 w 86"/>
                <a:gd name="T27" fmla="*/ 18 h 231"/>
                <a:gd name="T28" fmla="*/ 59 w 86"/>
                <a:gd name="T29" fmla="*/ 8 h 231"/>
                <a:gd name="T30" fmla="*/ 51 w 86"/>
                <a:gd name="T31" fmla="*/ 2 h 231"/>
                <a:gd name="T32" fmla="*/ 43 w 86"/>
                <a:gd name="T33" fmla="*/ 0 h 231"/>
                <a:gd name="T34" fmla="*/ 33 w 86"/>
                <a:gd name="T35" fmla="*/ 2 h 231"/>
                <a:gd name="T36" fmla="*/ 25 w 86"/>
                <a:gd name="T37" fmla="*/ 8 h 231"/>
                <a:gd name="T38" fmla="*/ 17 w 86"/>
                <a:gd name="T39" fmla="*/ 18 h 231"/>
                <a:gd name="T40" fmla="*/ 12 w 86"/>
                <a:gd name="T41" fmla="*/ 33 h 231"/>
                <a:gd name="T42" fmla="*/ 7 w 86"/>
                <a:gd name="T43" fmla="*/ 50 h 231"/>
                <a:gd name="T44" fmla="*/ 3 w 86"/>
                <a:gd name="T45" fmla="*/ 69 h 231"/>
                <a:gd name="T46" fmla="*/ 0 w 86"/>
                <a:gd name="T47" fmla="*/ 91 h 231"/>
                <a:gd name="T48" fmla="*/ 0 w 86"/>
                <a:gd name="T49" fmla="*/ 115 h 231"/>
                <a:gd name="T50" fmla="*/ 0 w 86"/>
                <a:gd name="T51" fmla="*/ 137 h 231"/>
                <a:gd name="T52" fmla="*/ 3 w 86"/>
                <a:gd name="T53" fmla="*/ 158 h 231"/>
                <a:gd name="T54" fmla="*/ 7 w 86"/>
                <a:gd name="T55" fmla="*/ 178 h 231"/>
                <a:gd name="T56" fmla="*/ 12 w 86"/>
                <a:gd name="T57" fmla="*/ 196 h 231"/>
                <a:gd name="T58" fmla="*/ 17 w 86"/>
                <a:gd name="T59" fmla="*/ 209 h 231"/>
                <a:gd name="T60" fmla="*/ 25 w 86"/>
                <a:gd name="T61" fmla="*/ 221 h 231"/>
                <a:gd name="T62" fmla="*/ 33 w 86"/>
                <a:gd name="T63" fmla="*/ 227 h 231"/>
                <a:gd name="T64" fmla="*/ 43 w 86"/>
                <a:gd name="T65" fmla="*/ 231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6" h="231">
                  <a:moveTo>
                    <a:pt x="43" y="231"/>
                  </a:moveTo>
                  <a:lnTo>
                    <a:pt x="51" y="227"/>
                  </a:lnTo>
                  <a:lnTo>
                    <a:pt x="59" y="221"/>
                  </a:lnTo>
                  <a:lnTo>
                    <a:pt x="66" y="209"/>
                  </a:lnTo>
                  <a:lnTo>
                    <a:pt x="72" y="196"/>
                  </a:lnTo>
                  <a:lnTo>
                    <a:pt x="76" y="178"/>
                  </a:lnTo>
                  <a:lnTo>
                    <a:pt x="81" y="158"/>
                  </a:lnTo>
                  <a:lnTo>
                    <a:pt x="84" y="137"/>
                  </a:lnTo>
                  <a:lnTo>
                    <a:pt x="86" y="115"/>
                  </a:lnTo>
                  <a:lnTo>
                    <a:pt x="84" y="91"/>
                  </a:lnTo>
                  <a:lnTo>
                    <a:pt x="81" y="69"/>
                  </a:lnTo>
                  <a:lnTo>
                    <a:pt x="76" y="50"/>
                  </a:lnTo>
                  <a:lnTo>
                    <a:pt x="72" y="33"/>
                  </a:lnTo>
                  <a:lnTo>
                    <a:pt x="66" y="18"/>
                  </a:lnTo>
                  <a:lnTo>
                    <a:pt x="59" y="8"/>
                  </a:lnTo>
                  <a:lnTo>
                    <a:pt x="51" y="2"/>
                  </a:lnTo>
                  <a:lnTo>
                    <a:pt x="43" y="0"/>
                  </a:lnTo>
                  <a:lnTo>
                    <a:pt x="33" y="2"/>
                  </a:lnTo>
                  <a:lnTo>
                    <a:pt x="25" y="8"/>
                  </a:lnTo>
                  <a:lnTo>
                    <a:pt x="17" y="18"/>
                  </a:lnTo>
                  <a:lnTo>
                    <a:pt x="12" y="33"/>
                  </a:lnTo>
                  <a:lnTo>
                    <a:pt x="7" y="50"/>
                  </a:lnTo>
                  <a:lnTo>
                    <a:pt x="3" y="69"/>
                  </a:lnTo>
                  <a:lnTo>
                    <a:pt x="0" y="91"/>
                  </a:lnTo>
                  <a:lnTo>
                    <a:pt x="0" y="115"/>
                  </a:lnTo>
                  <a:lnTo>
                    <a:pt x="0" y="137"/>
                  </a:lnTo>
                  <a:lnTo>
                    <a:pt x="3" y="158"/>
                  </a:lnTo>
                  <a:lnTo>
                    <a:pt x="7" y="178"/>
                  </a:lnTo>
                  <a:lnTo>
                    <a:pt x="12" y="196"/>
                  </a:lnTo>
                  <a:lnTo>
                    <a:pt x="17" y="209"/>
                  </a:lnTo>
                  <a:lnTo>
                    <a:pt x="25" y="221"/>
                  </a:lnTo>
                  <a:lnTo>
                    <a:pt x="33" y="227"/>
                  </a:lnTo>
                  <a:lnTo>
                    <a:pt x="43" y="231"/>
                  </a:lnTo>
                  <a:close/>
                </a:path>
              </a:pathLst>
            </a:custGeom>
            <a:solidFill>
              <a:srgbClr val="BB7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6" name="Freeform 235"/>
            <p:cNvSpPr>
              <a:spLocks/>
            </p:cNvSpPr>
            <p:nvPr/>
          </p:nvSpPr>
          <p:spPr bwMode="auto">
            <a:xfrm>
              <a:off x="3196" y="2860"/>
              <a:ext cx="45" cy="126"/>
            </a:xfrm>
            <a:custGeom>
              <a:avLst/>
              <a:gdLst>
                <a:gd name="T0" fmla="*/ 41 w 82"/>
                <a:gd name="T1" fmla="*/ 227 h 227"/>
                <a:gd name="T2" fmla="*/ 47 w 82"/>
                <a:gd name="T3" fmla="*/ 224 h 227"/>
                <a:gd name="T4" fmla="*/ 56 w 82"/>
                <a:gd name="T5" fmla="*/ 217 h 227"/>
                <a:gd name="T6" fmla="*/ 62 w 82"/>
                <a:gd name="T7" fmla="*/ 206 h 227"/>
                <a:gd name="T8" fmla="*/ 70 w 82"/>
                <a:gd name="T9" fmla="*/ 192 h 227"/>
                <a:gd name="T10" fmla="*/ 74 w 82"/>
                <a:gd name="T11" fmla="*/ 174 h 227"/>
                <a:gd name="T12" fmla="*/ 79 w 82"/>
                <a:gd name="T13" fmla="*/ 156 h 227"/>
                <a:gd name="T14" fmla="*/ 80 w 82"/>
                <a:gd name="T15" fmla="*/ 135 h 227"/>
                <a:gd name="T16" fmla="*/ 82 w 82"/>
                <a:gd name="T17" fmla="*/ 113 h 227"/>
                <a:gd name="T18" fmla="*/ 80 w 82"/>
                <a:gd name="T19" fmla="*/ 89 h 227"/>
                <a:gd name="T20" fmla="*/ 79 w 82"/>
                <a:gd name="T21" fmla="*/ 67 h 227"/>
                <a:gd name="T22" fmla="*/ 74 w 82"/>
                <a:gd name="T23" fmla="*/ 48 h 227"/>
                <a:gd name="T24" fmla="*/ 70 w 82"/>
                <a:gd name="T25" fmla="*/ 33 h 227"/>
                <a:gd name="T26" fmla="*/ 62 w 82"/>
                <a:gd name="T27" fmla="*/ 18 h 227"/>
                <a:gd name="T28" fmla="*/ 56 w 82"/>
                <a:gd name="T29" fmla="*/ 8 h 227"/>
                <a:gd name="T30" fmla="*/ 47 w 82"/>
                <a:gd name="T31" fmla="*/ 2 h 227"/>
                <a:gd name="T32" fmla="*/ 41 w 82"/>
                <a:gd name="T33" fmla="*/ 0 h 227"/>
                <a:gd name="T34" fmla="*/ 31 w 82"/>
                <a:gd name="T35" fmla="*/ 2 h 227"/>
                <a:gd name="T36" fmla="*/ 23 w 82"/>
                <a:gd name="T37" fmla="*/ 8 h 227"/>
                <a:gd name="T38" fmla="*/ 16 w 82"/>
                <a:gd name="T39" fmla="*/ 18 h 227"/>
                <a:gd name="T40" fmla="*/ 11 w 82"/>
                <a:gd name="T41" fmla="*/ 33 h 227"/>
                <a:gd name="T42" fmla="*/ 5 w 82"/>
                <a:gd name="T43" fmla="*/ 48 h 227"/>
                <a:gd name="T44" fmla="*/ 1 w 82"/>
                <a:gd name="T45" fmla="*/ 67 h 227"/>
                <a:gd name="T46" fmla="*/ 0 w 82"/>
                <a:gd name="T47" fmla="*/ 89 h 227"/>
                <a:gd name="T48" fmla="*/ 0 w 82"/>
                <a:gd name="T49" fmla="*/ 113 h 227"/>
                <a:gd name="T50" fmla="*/ 0 w 82"/>
                <a:gd name="T51" fmla="*/ 135 h 227"/>
                <a:gd name="T52" fmla="*/ 1 w 82"/>
                <a:gd name="T53" fmla="*/ 156 h 227"/>
                <a:gd name="T54" fmla="*/ 5 w 82"/>
                <a:gd name="T55" fmla="*/ 174 h 227"/>
                <a:gd name="T56" fmla="*/ 11 w 82"/>
                <a:gd name="T57" fmla="*/ 192 h 227"/>
                <a:gd name="T58" fmla="*/ 16 w 82"/>
                <a:gd name="T59" fmla="*/ 206 h 227"/>
                <a:gd name="T60" fmla="*/ 23 w 82"/>
                <a:gd name="T61" fmla="*/ 217 h 227"/>
                <a:gd name="T62" fmla="*/ 31 w 82"/>
                <a:gd name="T63" fmla="*/ 224 h 227"/>
                <a:gd name="T64" fmla="*/ 41 w 82"/>
                <a:gd name="T65" fmla="*/ 22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227">
                  <a:moveTo>
                    <a:pt x="41" y="227"/>
                  </a:moveTo>
                  <a:lnTo>
                    <a:pt x="47" y="224"/>
                  </a:lnTo>
                  <a:lnTo>
                    <a:pt x="56" y="217"/>
                  </a:lnTo>
                  <a:lnTo>
                    <a:pt x="62" y="206"/>
                  </a:lnTo>
                  <a:lnTo>
                    <a:pt x="70" y="192"/>
                  </a:lnTo>
                  <a:lnTo>
                    <a:pt x="74" y="174"/>
                  </a:lnTo>
                  <a:lnTo>
                    <a:pt x="79" y="156"/>
                  </a:lnTo>
                  <a:lnTo>
                    <a:pt x="80" y="135"/>
                  </a:lnTo>
                  <a:lnTo>
                    <a:pt x="82" y="113"/>
                  </a:lnTo>
                  <a:lnTo>
                    <a:pt x="80" y="89"/>
                  </a:lnTo>
                  <a:lnTo>
                    <a:pt x="79" y="67"/>
                  </a:lnTo>
                  <a:lnTo>
                    <a:pt x="74" y="48"/>
                  </a:lnTo>
                  <a:lnTo>
                    <a:pt x="70" y="33"/>
                  </a:lnTo>
                  <a:lnTo>
                    <a:pt x="62" y="18"/>
                  </a:lnTo>
                  <a:lnTo>
                    <a:pt x="56" y="8"/>
                  </a:lnTo>
                  <a:lnTo>
                    <a:pt x="47" y="2"/>
                  </a:lnTo>
                  <a:lnTo>
                    <a:pt x="41" y="0"/>
                  </a:lnTo>
                  <a:lnTo>
                    <a:pt x="31" y="2"/>
                  </a:lnTo>
                  <a:lnTo>
                    <a:pt x="23" y="8"/>
                  </a:lnTo>
                  <a:lnTo>
                    <a:pt x="16" y="18"/>
                  </a:lnTo>
                  <a:lnTo>
                    <a:pt x="11" y="33"/>
                  </a:lnTo>
                  <a:lnTo>
                    <a:pt x="5" y="48"/>
                  </a:lnTo>
                  <a:lnTo>
                    <a:pt x="1" y="67"/>
                  </a:lnTo>
                  <a:lnTo>
                    <a:pt x="0" y="89"/>
                  </a:lnTo>
                  <a:lnTo>
                    <a:pt x="0" y="113"/>
                  </a:lnTo>
                  <a:lnTo>
                    <a:pt x="0" y="135"/>
                  </a:lnTo>
                  <a:lnTo>
                    <a:pt x="1" y="156"/>
                  </a:lnTo>
                  <a:lnTo>
                    <a:pt x="5" y="174"/>
                  </a:lnTo>
                  <a:lnTo>
                    <a:pt x="11" y="192"/>
                  </a:lnTo>
                  <a:lnTo>
                    <a:pt x="16" y="206"/>
                  </a:lnTo>
                  <a:lnTo>
                    <a:pt x="23" y="217"/>
                  </a:lnTo>
                  <a:lnTo>
                    <a:pt x="31" y="224"/>
                  </a:lnTo>
                  <a:lnTo>
                    <a:pt x="41" y="227"/>
                  </a:lnTo>
                  <a:close/>
                </a:path>
              </a:pathLst>
            </a:custGeom>
            <a:solidFill>
              <a:srgbClr val="BC7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7" name="Freeform 236"/>
            <p:cNvSpPr>
              <a:spLocks/>
            </p:cNvSpPr>
            <p:nvPr/>
          </p:nvSpPr>
          <p:spPr bwMode="auto">
            <a:xfrm>
              <a:off x="3196" y="2861"/>
              <a:ext cx="45" cy="125"/>
            </a:xfrm>
            <a:custGeom>
              <a:avLst/>
              <a:gdLst>
                <a:gd name="T0" fmla="*/ 41 w 82"/>
                <a:gd name="T1" fmla="*/ 225 h 225"/>
                <a:gd name="T2" fmla="*/ 47 w 82"/>
                <a:gd name="T3" fmla="*/ 222 h 225"/>
                <a:gd name="T4" fmla="*/ 56 w 82"/>
                <a:gd name="T5" fmla="*/ 215 h 225"/>
                <a:gd name="T6" fmla="*/ 62 w 82"/>
                <a:gd name="T7" fmla="*/ 204 h 225"/>
                <a:gd name="T8" fmla="*/ 69 w 82"/>
                <a:gd name="T9" fmla="*/ 190 h 225"/>
                <a:gd name="T10" fmla="*/ 72 w 82"/>
                <a:gd name="T11" fmla="*/ 172 h 225"/>
                <a:gd name="T12" fmla="*/ 77 w 82"/>
                <a:gd name="T13" fmla="*/ 154 h 225"/>
                <a:gd name="T14" fmla="*/ 80 w 82"/>
                <a:gd name="T15" fmla="*/ 133 h 225"/>
                <a:gd name="T16" fmla="*/ 82 w 82"/>
                <a:gd name="T17" fmla="*/ 111 h 225"/>
                <a:gd name="T18" fmla="*/ 80 w 82"/>
                <a:gd name="T19" fmla="*/ 87 h 225"/>
                <a:gd name="T20" fmla="*/ 77 w 82"/>
                <a:gd name="T21" fmla="*/ 67 h 225"/>
                <a:gd name="T22" fmla="*/ 72 w 82"/>
                <a:gd name="T23" fmla="*/ 47 h 225"/>
                <a:gd name="T24" fmla="*/ 69 w 82"/>
                <a:gd name="T25" fmla="*/ 32 h 225"/>
                <a:gd name="T26" fmla="*/ 62 w 82"/>
                <a:gd name="T27" fmla="*/ 18 h 225"/>
                <a:gd name="T28" fmla="*/ 56 w 82"/>
                <a:gd name="T29" fmla="*/ 8 h 225"/>
                <a:gd name="T30" fmla="*/ 47 w 82"/>
                <a:gd name="T31" fmla="*/ 1 h 225"/>
                <a:gd name="T32" fmla="*/ 41 w 82"/>
                <a:gd name="T33" fmla="*/ 0 h 225"/>
                <a:gd name="T34" fmla="*/ 31 w 82"/>
                <a:gd name="T35" fmla="*/ 1 h 225"/>
                <a:gd name="T36" fmla="*/ 24 w 82"/>
                <a:gd name="T37" fmla="*/ 8 h 225"/>
                <a:gd name="T38" fmla="*/ 16 w 82"/>
                <a:gd name="T39" fmla="*/ 18 h 225"/>
                <a:gd name="T40" fmla="*/ 11 w 82"/>
                <a:gd name="T41" fmla="*/ 32 h 225"/>
                <a:gd name="T42" fmla="*/ 6 w 82"/>
                <a:gd name="T43" fmla="*/ 47 h 225"/>
                <a:gd name="T44" fmla="*/ 3 w 82"/>
                <a:gd name="T45" fmla="*/ 67 h 225"/>
                <a:gd name="T46" fmla="*/ 0 w 82"/>
                <a:gd name="T47" fmla="*/ 87 h 225"/>
                <a:gd name="T48" fmla="*/ 0 w 82"/>
                <a:gd name="T49" fmla="*/ 111 h 225"/>
                <a:gd name="T50" fmla="*/ 0 w 82"/>
                <a:gd name="T51" fmla="*/ 133 h 225"/>
                <a:gd name="T52" fmla="*/ 3 w 82"/>
                <a:gd name="T53" fmla="*/ 154 h 225"/>
                <a:gd name="T54" fmla="*/ 6 w 82"/>
                <a:gd name="T55" fmla="*/ 172 h 225"/>
                <a:gd name="T56" fmla="*/ 11 w 82"/>
                <a:gd name="T57" fmla="*/ 190 h 225"/>
                <a:gd name="T58" fmla="*/ 16 w 82"/>
                <a:gd name="T59" fmla="*/ 204 h 225"/>
                <a:gd name="T60" fmla="*/ 24 w 82"/>
                <a:gd name="T61" fmla="*/ 215 h 225"/>
                <a:gd name="T62" fmla="*/ 31 w 82"/>
                <a:gd name="T63" fmla="*/ 222 h 225"/>
                <a:gd name="T64" fmla="*/ 41 w 82"/>
                <a:gd name="T65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225">
                  <a:moveTo>
                    <a:pt x="41" y="225"/>
                  </a:moveTo>
                  <a:lnTo>
                    <a:pt x="47" y="222"/>
                  </a:lnTo>
                  <a:lnTo>
                    <a:pt x="56" y="215"/>
                  </a:lnTo>
                  <a:lnTo>
                    <a:pt x="62" y="204"/>
                  </a:lnTo>
                  <a:lnTo>
                    <a:pt x="69" y="190"/>
                  </a:lnTo>
                  <a:lnTo>
                    <a:pt x="72" y="172"/>
                  </a:lnTo>
                  <a:lnTo>
                    <a:pt x="77" y="154"/>
                  </a:lnTo>
                  <a:lnTo>
                    <a:pt x="80" y="133"/>
                  </a:lnTo>
                  <a:lnTo>
                    <a:pt x="82" y="111"/>
                  </a:lnTo>
                  <a:lnTo>
                    <a:pt x="80" y="87"/>
                  </a:lnTo>
                  <a:lnTo>
                    <a:pt x="77" y="67"/>
                  </a:lnTo>
                  <a:lnTo>
                    <a:pt x="72" y="47"/>
                  </a:lnTo>
                  <a:lnTo>
                    <a:pt x="69" y="32"/>
                  </a:lnTo>
                  <a:lnTo>
                    <a:pt x="62" y="18"/>
                  </a:lnTo>
                  <a:lnTo>
                    <a:pt x="56" y="8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1" y="1"/>
                  </a:lnTo>
                  <a:lnTo>
                    <a:pt x="24" y="8"/>
                  </a:lnTo>
                  <a:lnTo>
                    <a:pt x="16" y="18"/>
                  </a:lnTo>
                  <a:lnTo>
                    <a:pt x="11" y="32"/>
                  </a:lnTo>
                  <a:lnTo>
                    <a:pt x="6" y="47"/>
                  </a:lnTo>
                  <a:lnTo>
                    <a:pt x="3" y="67"/>
                  </a:lnTo>
                  <a:lnTo>
                    <a:pt x="0" y="87"/>
                  </a:lnTo>
                  <a:lnTo>
                    <a:pt x="0" y="111"/>
                  </a:lnTo>
                  <a:lnTo>
                    <a:pt x="0" y="133"/>
                  </a:lnTo>
                  <a:lnTo>
                    <a:pt x="3" y="154"/>
                  </a:lnTo>
                  <a:lnTo>
                    <a:pt x="6" y="172"/>
                  </a:lnTo>
                  <a:lnTo>
                    <a:pt x="11" y="190"/>
                  </a:lnTo>
                  <a:lnTo>
                    <a:pt x="16" y="204"/>
                  </a:lnTo>
                  <a:lnTo>
                    <a:pt x="24" y="215"/>
                  </a:lnTo>
                  <a:lnTo>
                    <a:pt x="31" y="222"/>
                  </a:lnTo>
                  <a:lnTo>
                    <a:pt x="41" y="225"/>
                  </a:lnTo>
                  <a:close/>
                </a:path>
              </a:pathLst>
            </a:custGeom>
            <a:solidFill>
              <a:srgbClr val="BE7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8" name="Freeform 237"/>
            <p:cNvSpPr>
              <a:spLocks/>
            </p:cNvSpPr>
            <p:nvPr/>
          </p:nvSpPr>
          <p:spPr bwMode="auto">
            <a:xfrm>
              <a:off x="3196" y="2862"/>
              <a:ext cx="45" cy="124"/>
            </a:xfrm>
            <a:custGeom>
              <a:avLst/>
              <a:gdLst>
                <a:gd name="T0" fmla="*/ 41 w 82"/>
                <a:gd name="T1" fmla="*/ 222 h 222"/>
                <a:gd name="T2" fmla="*/ 47 w 82"/>
                <a:gd name="T3" fmla="*/ 219 h 222"/>
                <a:gd name="T4" fmla="*/ 56 w 82"/>
                <a:gd name="T5" fmla="*/ 212 h 222"/>
                <a:gd name="T6" fmla="*/ 62 w 82"/>
                <a:gd name="T7" fmla="*/ 203 h 222"/>
                <a:gd name="T8" fmla="*/ 69 w 82"/>
                <a:gd name="T9" fmla="*/ 189 h 222"/>
                <a:gd name="T10" fmla="*/ 72 w 82"/>
                <a:gd name="T11" fmla="*/ 171 h 222"/>
                <a:gd name="T12" fmla="*/ 77 w 82"/>
                <a:gd name="T13" fmla="*/ 153 h 222"/>
                <a:gd name="T14" fmla="*/ 80 w 82"/>
                <a:gd name="T15" fmla="*/ 132 h 222"/>
                <a:gd name="T16" fmla="*/ 82 w 82"/>
                <a:gd name="T17" fmla="*/ 112 h 222"/>
                <a:gd name="T18" fmla="*/ 80 w 82"/>
                <a:gd name="T19" fmla="*/ 87 h 222"/>
                <a:gd name="T20" fmla="*/ 77 w 82"/>
                <a:gd name="T21" fmla="*/ 68 h 222"/>
                <a:gd name="T22" fmla="*/ 72 w 82"/>
                <a:gd name="T23" fmla="*/ 48 h 222"/>
                <a:gd name="T24" fmla="*/ 69 w 82"/>
                <a:gd name="T25" fmla="*/ 33 h 222"/>
                <a:gd name="T26" fmla="*/ 62 w 82"/>
                <a:gd name="T27" fmla="*/ 18 h 222"/>
                <a:gd name="T28" fmla="*/ 56 w 82"/>
                <a:gd name="T29" fmla="*/ 8 h 222"/>
                <a:gd name="T30" fmla="*/ 47 w 82"/>
                <a:gd name="T31" fmla="*/ 2 h 222"/>
                <a:gd name="T32" fmla="*/ 41 w 82"/>
                <a:gd name="T33" fmla="*/ 0 h 222"/>
                <a:gd name="T34" fmla="*/ 31 w 82"/>
                <a:gd name="T35" fmla="*/ 2 h 222"/>
                <a:gd name="T36" fmla="*/ 24 w 82"/>
                <a:gd name="T37" fmla="*/ 8 h 222"/>
                <a:gd name="T38" fmla="*/ 16 w 82"/>
                <a:gd name="T39" fmla="*/ 18 h 222"/>
                <a:gd name="T40" fmla="*/ 11 w 82"/>
                <a:gd name="T41" fmla="*/ 33 h 222"/>
                <a:gd name="T42" fmla="*/ 6 w 82"/>
                <a:gd name="T43" fmla="*/ 48 h 222"/>
                <a:gd name="T44" fmla="*/ 3 w 82"/>
                <a:gd name="T45" fmla="*/ 68 h 222"/>
                <a:gd name="T46" fmla="*/ 0 w 82"/>
                <a:gd name="T47" fmla="*/ 87 h 222"/>
                <a:gd name="T48" fmla="*/ 0 w 82"/>
                <a:gd name="T49" fmla="*/ 112 h 222"/>
                <a:gd name="T50" fmla="*/ 0 w 82"/>
                <a:gd name="T51" fmla="*/ 132 h 222"/>
                <a:gd name="T52" fmla="*/ 3 w 82"/>
                <a:gd name="T53" fmla="*/ 153 h 222"/>
                <a:gd name="T54" fmla="*/ 6 w 82"/>
                <a:gd name="T55" fmla="*/ 171 h 222"/>
                <a:gd name="T56" fmla="*/ 11 w 82"/>
                <a:gd name="T57" fmla="*/ 189 h 222"/>
                <a:gd name="T58" fmla="*/ 16 w 82"/>
                <a:gd name="T59" fmla="*/ 203 h 222"/>
                <a:gd name="T60" fmla="*/ 24 w 82"/>
                <a:gd name="T61" fmla="*/ 212 h 222"/>
                <a:gd name="T62" fmla="*/ 31 w 82"/>
                <a:gd name="T63" fmla="*/ 219 h 222"/>
                <a:gd name="T64" fmla="*/ 41 w 82"/>
                <a:gd name="T65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222">
                  <a:moveTo>
                    <a:pt x="41" y="222"/>
                  </a:moveTo>
                  <a:lnTo>
                    <a:pt x="47" y="219"/>
                  </a:lnTo>
                  <a:lnTo>
                    <a:pt x="56" y="212"/>
                  </a:lnTo>
                  <a:lnTo>
                    <a:pt x="62" y="203"/>
                  </a:lnTo>
                  <a:lnTo>
                    <a:pt x="69" y="189"/>
                  </a:lnTo>
                  <a:lnTo>
                    <a:pt x="72" y="171"/>
                  </a:lnTo>
                  <a:lnTo>
                    <a:pt x="77" y="153"/>
                  </a:lnTo>
                  <a:lnTo>
                    <a:pt x="80" y="132"/>
                  </a:lnTo>
                  <a:lnTo>
                    <a:pt x="82" y="112"/>
                  </a:lnTo>
                  <a:lnTo>
                    <a:pt x="80" y="87"/>
                  </a:lnTo>
                  <a:lnTo>
                    <a:pt x="77" y="68"/>
                  </a:lnTo>
                  <a:lnTo>
                    <a:pt x="72" y="48"/>
                  </a:lnTo>
                  <a:lnTo>
                    <a:pt x="69" y="33"/>
                  </a:lnTo>
                  <a:lnTo>
                    <a:pt x="62" y="18"/>
                  </a:lnTo>
                  <a:lnTo>
                    <a:pt x="56" y="8"/>
                  </a:lnTo>
                  <a:lnTo>
                    <a:pt x="47" y="2"/>
                  </a:lnTo>
                  <a:lnTo>
                    <a:pt x="41" y="0"/>
                  </a:lnTo>
                  <a:lnTo>
                    <a:pt x="31" y="2"/>
                  </a:lnTo>
                  <a:lnTo>
                    <a:pt x="24" y="8"/>
                  </a:lnTo>
                  <a:lnTo>
                    <a:pt x="16" y="18"/>
                  </a:lnTo>
                  <a:lnTo>
                    <a:pt x="11" y="33"/>
                  </a:lnTo>
                  <a:lnTo>
                    <a:pt x="6" y="48"/>
                  </a:lnTo>
                  <a:lnTo>
                    <a:pt x="3" y="68"/>
                  </a:lnTo>
                  <a:lnTo>
                    <a:pt x="0" y="87"/>
                  </a:lnTo>
                  <a:lnTo>
                    <a:pt x="0" y="112"/>
                  </a:lnTo>
                  <a:lnTo>
                    <a:pt x="0" y="132"/>
                  </a:lnTo>
                  <a:lnTo>
                    <a:pt x="3" y="153"/>
                  </a:lnTo>
                  <a:lnTo>
                    <a:pt x="6" y="171"/>
                  </a:lnTo>
                  <a:lnTo>
                    <a:pt x="11" y="189"/>
                  </a:lnTo>
                  <a:lnTo>
                    <a:pt x="16" y="203"/>
                  </a:lnTo>
                  <a:lnTo>
                    <a:pt x="24" y="212"/>
                  </a:lnTo>
                  <a:lnTo>
                    <a:pt x="31" y="219"/>
                  </a:lnTo>
                  <a:lnTo>
                    <a:pt x="41" y="222"/>
                  </a:lnTo>
                  <a:close/>
                </a:path>
              </a:pathLst>
            </a:custGeom>
            <a:solidFill>
              <a:srgbClr val="BF770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9" name="Freeform 238"/>
            <p:cNvSpPr>
              <a:spLocks/>
            </p:cNvSpPr>
            <p:nvPr/>
          </p:nvSpPr>
          <p:spPr bwMode="auto">
            <a:xfrm>
              <a:off x="3197" y="2862"/>
              <a:ext cx="44" cy="124"/>
            </a:xfrm>
            <a:custGeom>
              <a:avLst/>
              <a:gdLst>
                <a:gd name="T0" fmla="*/ 40 w 81"/>
                <a:gd name="T1" fmla="*/ 220 h 220"/>
                <a:gd name="T2" fmla="*/ 46 w 81"/>
                <a:gd name="T3" fmla="*/ 217 h 220"/>
                <a:gd name="T4" fmla="*/ 55 w 81"/>
                <a:gd name="T5" fmla="*/ 210 h 220"/>
                <a:gd name="T6" fmla="*/ 61 w 81"/>
                <a:gd name="T7" fmla="*/ 201 h 220"/>
                <a:gd name="T8" fmla="*/ 68 w 81"/>
                <a:gd name="T9" fmla="*/ 187 h 220"/>
                <a:gd name="T10" fmla="*/ 71 w 81"/>
                <a:gd name="T11" fmla="*/ 169 h 220"/>
                <a:gd name="T12" fmla="*/ 76 w 81"/>
                <a:gd name="T13" fmla="*/ 151 h 220"/>
                <a:gd name="T14" fmla="*/ 79 w 81"/>
                <a:gd name="T15" fmla="*/ 130 h 220"/>
                <a:gd name="T16" fmla="*/ 81 w 81"/>
                <a:gd name="T17" fmla="*/ 110 h 220"/>
                <a:gd name="T18" fmla="*/ 79 w 81"/>
                <a:gd name="T19" fmla="*/ 87 h 220"/>
                <a:gd name="T20" fmla="*/ 76 w 81"/>
                <a:gd name="T21" fmla="*/ 67 h 220"/>
                <a:gd name="T22" fmla="*/ 71 w 81"/>
                <a:gd name="T23" fmla="*/ 48 h 220"/>
                <a:gd name="T24" fmla="*/ 68 w 81"/>
                <a:gd name="T25" fmla="*/ 33 h 220"/>
                <a:gd name="T26" fmla="*/ 61 w 81"/>
                <a:gd name="T27" fmla="*/ 18 h 220"/>
                <a:gd name="T28" fmla="*/ 55 w 81"/>
                <a:gd name="T29" fmla="*/ 8 h 220"/>
                <a:gd name="T30" fmla="*/ 46 w 81"/>
                <a:gd name="T31" fmla="*/ 1 h 220"/>
                <a:gd name="T32" fmla="*/ 40 w 81"/>
                <a:gd name="T33" fmla="*/ 0 h 220"/>
                <a:gd name="T34" fmla="*/ 30 w 81"/>
                <a:gd name="T35" fmla="*/ 1 h 220"/>
                <a:gd name="T36" fmla="*/ 23 w 81"/>
                <a:gd name="T37" fmla="*/ 8 h 220"/>
                <a:gd name="T38" fmla="*/ 17 w 81"/>
                <a:gd name="T39" fmla="*/ 18 h 220"/>
                <a:gd name="T40" fmla="*/ 12 w 81"/>
                <a:gd name="T41" fmla="*/ 33 h 220"/>
                <a:gd name="T42" fmla="*/ 5 w 81"/>
                <a:gd name="T43" fmla="*/ 48 h 220"/>
                <a:gd name="T44" fmla="*/ 2 w 81"/>
                <a:gd name="T45" fmla="*/ 67 h 220"/>
                <a:gd name="T46" fmla="*/ 0 w 81"/>
                <a:gd name="T47" fmla="*/ 87 h 220"/>
                <a:gd name="T48" fmla="*/ 0 w 81"/>
                <a:gd name="T49" fmla="*/ 110 h 220"/>
                <a:gd name="T50" fmla="*/ 0 w 81"/>
                <a:gd name="T51" fmla="*/ 130 h 220"/>
                <a:gd name="T52" fmla="*/ 2 w 81"/>
                <a:gd name="T53" fmla="*/ 151 h 220"/>
                <a:gd name="T54" fmla="*/ 5 w 81"/>
                <a:gd name="T55" fmla="*/ 169 h 220"/>
                <a:gd name="T56" fmla="*/ 12 w 81"/>
                <a:gd name="T57" fmla="*/ 187 h 220"/>
                <a:gd name="T58" fmla="*/ 17 w 81"/>
                <a:gd name="T59" fmla="*/ 201 h 220"/>
                <a:gd name="T60" fmla="*/ 23 w 81"/>
                <a:gd name="T61" fmla="*/ 210 h 220"/>
                <a:gd name="T62" fmla="*/ 30 w 81"/>
                <a:gd name="T63" fmla="*/ 217 h 220"/>
                <a:gd name="T64" fmla="*/ 40 w 81"/>
                <a:gd name="T65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" h="220">
                  <a:moveTo>
                    <a:pt x="40" y="220"/>
                  </a:moveTo>
                  <a:lnTo>
                    <a:pt x="46" y="217"/>
                  </a:lnTo>
                  <a:lnTo>
                    <a:pt x="55" y="210"/>
                  </a:lnTo>
                  <a:lnTo>
                    <a:pt x="61" y="201"/>
                  </a:lnTo>
                  <a:lnTo>
                    <a:pt x="68" y="187"/>
                  </a:lnTo>
                  <a:lnTo>
                    <a:pt x="71" y="169"/>
                  </a:lnTo>
                  <a:lnTo>
                    <a:pt x="76" y="151"/>
                  </a:lnTo>
                  <a:lnTo>
                    <a:pt x="79" y="130"/>
                  </a:lnTo>
                  <a:lnTo>
                    <a:pt x="81" y="110"/>
                  </a:lnTo>
                  <a:lnTo>
                    <a:pt x="79" y="87"/>
                  </a:lnTo>
                  <a:lnTo>
                    <a:pt x="76" y="67"/>
                  </a:lnTo>
                  <a:lnTo>
                    <a:pt x="71" y="48"/>
                  </a:lnTo>
                  <a:lnTo>
                    <a:pt x="68" y="33"/>
                  </a:lnTo>
                  <a:lnTo>
                    <a:pt x="61" y="18"/>
                  </a:lnTo>
                  <a:lnTo>
                    <a:pt x="55" y="8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0" y="1"/>
                  </a:lnTo>
                  <a:lnTo>
                    <a:pt x="23" y="8"/>
                  </a:lnTo>
                  <a:lnTo>
                    <a:pt x="17" y="18"/>
                  </a:lnTo>
                  <a:lnTo>
                    <a:pt x="12" y="33"/>
                  </a:lnTo>
                  <a:lnTo>
                    <a:pt x="5" y="48"/>
                  </a:lnTo>
                  <a:lnTo>
                    <a:pt x="2" y="67"/>
                  </a:lnTo>
                  <a:lnTo>
                    <a:pt x="0" y="87"/>
                  </a:lnTo>
                  <a:lnTo>
                    <a:pt x="0" y="110"/>
                  </a:lnTo>
                  <a:lnTo>
                    <a:pt x="0" y="130"/>
                  </a:lnTo>
                  <a:lnTo>
                    <a:pt x="2" y="151"/>
                  </a:lnTo>
                  <a:lnTo>
                    <a:pt x="5" y="169"/>
                  </a:lnTo>
                  <a:lnTo>
                    <a:pt x="12" y="187"/>
                  </a:lnTo>
                  <a:lnTo>
                    <a:pt x="17" y="201"/>
                  </a:lnTo>
                  <a:lnTo>
                    <a:pt x="23" y="210"/>
                  </a:lnTo>
                  <a:lnTo>
                    <a:pt x="30" y="217"/>
                  </a:lnTo>
                  <a:lnTo>
                    <a:pt x="40" y="220"/>
                  </a:lnTo>
                  <a:close/>
                </a:path>
              </a:pathLst>
            </a:custGeom>
            <a:solidFill>
              <a:srgbClr val="C079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0" name="Freeform 239"/>
            <p:cNvSpPr>
              <a:spLocks/>
            </p:cNvSpPr>
            <p:nvPr/>
          </p:nvSpPr>
          <p:spPr bwMode="auto">
            <a:xfrm>
              <a:off x="3197" y="2864"/>
              <a:ext cx="44" cy="122"/>
            </a:xfrm>
            <a:custGeom>
              <a:avLst/>
              <a:gdLst>
                <a:gd name="T0" fmla="*/ 40 w 81"/>
                <a:gd name="T1" fmla="*/ 217 h 217"/>
                <a:gd name="T2" fmla="*/ 46 w 81"/>
                <a:gd name="T3" fmla="*/ 214 h 217"/>
                <a:gd name="T4" fmla="*/ 55 w 81"/>
                <a:gd name="T5" fmla="*/ 207 h 217"/>
                <a:gd name="T6" fmla="*/ 61 w 81"/>
                <a:gd name="T7" fmla="*/ 198 h 217"/>
                <a:gd name="T8" fmla="*/ 68 w 81"/>
                <a:gd name="T9" fmla="*/ 184 h 217"/>
                <a:gd name="T10" fmla="*/ 71 w 81"/>
                <a:gd name="T11" fmla="*/ 168 h 217"/>
                <a:gd name="T12" fmla="*/ 76 w 81"/>
                <a:gd name="T13" fmla="*/ 150 h 217"/>
                <a:gd name="T14" fmla="*/ 79 w 81"/>
                <a:gd name="T15" fmla="*/ 128 h 217"/>
                <a:gd name="T16" fmla="*/ 81 w 81"/>
                <a:gd name="T17" fmla="*/ 109 h 217"/>
                <a:gd name="T18" fmla="*/ 79 w 81"/>
                <a:gd name="T19" fmla="*/ 86 h 217"/>
                <a:gd name="T20" fmla="*/ 76 w 81"/>
                <a:gd name="T21" fmla="*/ 66 h 217"/>
                <a:gd name="T22" fmla="*/ 71 w 81"/>
                <a:gd name="T23" fmla="*/ 46 h 217"/>
                <a:gd name="T24" fmla="*/ 68 w 81"/>
                <a:gd name="T25" fmla="*/ 31 h 217"/>
                <a:gd name="T26" fmla="*/ 61 w 81"/>
                <a:gd name="T27" fmla="*/ 17 h 217"/>
                <a:gd name="T28" fmla="*/ 55 w 81"/>
                <a:gd name="T29" fmla="*/ 8 h 217"/>
                <a:gd name="T30" fmla="*/ 46 w 81"/>
                <a:gd name="T31" fmla="*/ 2 h 217"/>
                <a:gd name="T32" fmla="*/ 40 w 81"/>
                <a:gd name="T33" fmla="*/ 0 h 217"/>
                <a:gd name="T34" fmla="*/ 30 w 81"/>
                <a:gd name="T35" fmla="*/ 2 h 217"/>
                <a:gd name="T36" fmla="*/ 23 w 81"/>
                <a:gd name="T37" fmla="*/ 8 h 217"/>
                <a:gd name="T38" fmla="*/ 17 w 81"/>
                <a:gd name="T39" fmla="*/ 17 h 217"/>
                <a:gd name="T40" fmla="*/ 12 w 81"/>
                <a:gd name="T41" fmla="*/ 31 h 217"/>
                <a:gd name="T42" fmla="*/ 5 w 81"/>
                <a:gd name="T43" fmla="*/ 46 h 217"/>
                <a:gd name="T44" fmla="*/ 2 w 81"/>
                <a:gd name="T45" fmla="*/ 66 h 217"/>
                <a:gd name="T46" fmla="*/ 0 w 81"/>
                <a:gd name="T47" fmla="*/ 86 h 217"/>
                <a:gd name="T48" fmla="*/ 0 w 81"/>
                <a:gd name="T49" fmla="*/ 109 h 217"/>
                <a:gd name="T50" fmla="*/ 0 w 81"/>
                <a:gd name="T51" fmla="*/ 128 h 217"/>
                <a:gd name="T52" fmla="*/ 2 w 81"/>
                <a:gd name="T53" fmla="*/ 150 h 217"/>
                <a:gd name="T54" fmla="*/ 5 w 81"/>
                <a:gd name="T55" fmla="*/ 168 h 217"/>
                <a:gd name="T56" fmla="*/ 12 w 81"/>
                <a:gd name="T57" fmla="*/ 184 h 217"/>
                <a:gd name="T58" fmla="*/ 17 w 81"/>
                <a:gd name="T59" fmla="*/ 198 h 217"/>
                <a:gd name="T60" fmla="*/ 23 w 81"/>
                <a:gd name="T61" fmla="*/ 207 h 217"/>
                <a:gd name="T62" fmla="*/ 30 w 81"/>
                <a:gd name="T63" fmla="*/ 214 h 217"/>
                <a:gd name="T64" fmla="*/ 40 w 81"/>
                <a:gd name="T65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" h="217">
                  <a:moveTo>
                    <a:pt x="40" y="217"/>
                  </a:moveTo>
                  <a:lnTo>
                    <a:pt x="46" y="214"/>
                  </a:lnTo>
                  <a:lnTo>
                    <a:pt x="55" y="207"/>
                  </a:lnTo>
                  <a:lnTo>
                    <a:pt x="61" y="198"/>
                  </a:lnTo>
                  <a:lnTo>
                    <a:pt x="68" y="184"/>
                  </a:lnTo>
                  <a:lnTo>
                    <a:pt x="71" y="168"/>
                  </a:lnTo>
                  <a:lnTo>
                    <a:pt x="76" y="150"/>
                  </a:lnTo>
                  <a:lnTo>
                    <a:pt x="79" y="128"/>
                  </a:lnTo>
                  <a:lnTo>
                    <a:pt x="81" y="109"/>
                  </a:lnTo>
                  <a:lnTo>
                    <a:pt x="79" y="86"/>
                  </a:lnTo>
                  <a:lnTo>
                    <a:pt x="76" y="66"/>
                  </a:lnTo>
                  <a:lnTo>
                    <a:pt x="71" y="46"/>
                  </a:lnTo>
                  <a:lnTo>
                    <a:pt x="68" y="31"/>
                  </a:lnTo>
                  <a:lnTo>
                    <a:pt x="61" y="17"/>
                  </a:lnTo>
                  <a:lnTo>
                    <a:pt x="55" y="8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30" y="2"/>
                  </a:lnTo>
                  <a:lnTo>
                    <a:pt x="23" y="8"/>
                  </a:lnTo>
                  <a:lnTo>
                    <a:pt x="17" y="17"/>
                  </a:lnTo>
                  <a:lnTo>
                    <a:pt x="12" y="31"/>
                  </a:lnTo>
                  <a:lnTo>
                    <a:pt x="5" y="46"/>
                  </a:lnTo>
                  <a:lnTo>
                    <a:pt x="2" y="66"/>
                  </a:lnTo>
                  <a:lnTo>
                    <a:pt x="0" y="86"/>
                  </a:lnTo>
                  <a:lnTo>
                    <a:pt x="0" y="109"/>
                  </a:lnTo>
                  <a:lnTo>
                    <a:pt x="0" y="128"/>
                  </a:lnTo>
                  <a:lnTo>
                    <a:pt x="2" y="150"/>
                  </a:lnTo>
                  <a:lnTo>
                    <a:pt x="5" y="168"/>
                  </a:lnTo>
                  <a:lnTo>
                    <a:pt x="12" y="184"/>
                  </a:lnTo>
                  <a:lnTo>
                    <a:pt x="17" y="198"/>
                  </a:lnTo>
                  <a:lnTo>
                    <a:pt x="23" y="207"/>
                  </a:lnTo>
                  <a:lnTo>
                    <a:pt x="30" y="214"/>
                  </a:lnTo>
                  <a:lnTo>
                    <a:pt x="40" y="217"/>
                  </a:lnTo>
                  <a:close/>
                </a:path>
              </a:pathLst>
            </a:custGeom>
            <a:solidFill>
              <a:srgbClr val="C17B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1" name="Freeform 240"/>
            <p:cNvSpPr>
              <a:spLocks/>
            </p:cNvSpPr>
            <p:nvPr/>
          </p:nvSpPr>
          <p:spPr bwMode="auto">
            <a:xfrm>
              <a:off x="3197" y="2865"/>
              <a:ext cx="44" cy="120"/>
            </a:xfrm>
            <a:custGeom>
              <a:avLst/>
              <a:gdLst>
                <a:gd name="T0" fmla="*/ 40 w 81"/>
                <a:gd name="T1" fmla="*/ 214 h 214"/>
                <a:gd name="T2" fmla="*/ 46 w 81"/>
                <a:gd name="T3" fmla="*/ 210 h 214"/>
                <a:gd name="T4" fmla="*/ 55 w 81"/>
                <a:gd name="T5" fmla="*/ 204 h 214"/>
                <a:gd name="T6" fmla="*/ 61 w 81"/>
                <a:gd name="T7" fmla="*/ 194 h 214"/>
                <a:gd name="T8" fmla="*/ 68 w 81"/>
                <a:gd name="T9" fmla="*/ 182 h 214"/>
                <a:gd name="T10" fmla="*/ 71 w 81"/>
                <a:gd name="T11" fmla="*/ 166 h 214"/>
                <a:gd name="T12" fmla="*/ 76 w 81"/>
                <a:gd name="T13" fmla="*/ 148 h 214"/>
                <a:gd name="T14" fmla="*/ 79 w 81"/>
                <a:gd name="T15" fmla="*/ 126 h 214"/>
                <a:gd name="T16" fmla="*/ 81 w 81"/>
                <a:gd name="T17" fmla="*/ 107 h 214"/>
                <a:gd name="T18" fmla="*/ 79 w 81"/>
                <a:gd name="T19" fmla="*/ 84 h 214"/>
                <a:gd name="T20" fmla="*/ 76 w 81"/>
                <a:gd name="T21" fmla="*/ 64 h 214"/>
                <a:gd name="T22" fmla="*/ 71 w 81"/>
                <a:gd name="T23" fmla="*/ 44 h 214"/>
                <a:gd name="T24" fmla="*/ 68 w 81"/>
                <a:gd name="T25" fmla="*/ 31 h 214"/>
                <a:gd name="T26" fmla="*/ 61 w 81"/>
                <a:gd name="T27" fmla="*/ 16 h 214"/>
                <a:gd name="T28" fmla="*/ 55 w 81"/>
                <a:gd name="T29" fmla="*/ 8 h 214"/>
                <a:gd name="T30" fmla="*/ 46 w 81"/>
                <a:gd name="T31" fmla="*/ 1 h 214"/>
                <a:gd name="T32" fmla="*/ 40 w 81"/>
                <a:gd name="T33" fmla="*/ 0 h 214"/>
                <a:gd name="T34" fmla="*/ 30 w 81"/>
                <a:gd name="T35" fmla="*/ 1 h 214"/>
                <a:gd name="T36" fmla="*/ 23 w 81"/>
                <a:gd name="T37" fmla="*/ 8 h 214"/>
                <a:gd name="T38" fmla="*/ 17 w 81"/>
                <a:gd name="T39" fmla="*/ 16 h 214"/>
                <a:gd name="T40" fmla="*/ 12 w 81"/>
                <a:gd name="T41" fmla="*/ 31 h 214"/>
                <a:gd name="T42" fmla="*/ 5 w 81"/>
                <a:gd name="T43" fmla="*/ 44 h 214"/>
                <a:gd name="T44" fmla="*/ 2 w 81"/>
                <a:gd name="T45" fmla="*/ 64 h 214"/>
                <a:gd name="T46" fmla="*/ 0 w 81"/>
                <a:gd name="T47" fmla="*/ 84 h 214"/>
                <a:gd name="T48" fmla="*/ 0 w 81"/>
                <a:gd name="T49" fmla="*/ 107 h 214"/>
                <a:gd name="T50" fmla="*/ 0 w 81"/>
                <a:gd name="T51" fmla="*/ 126 h 214"/>
                <a:gd name="T52" fmla="*/ 2 w 81"/>
                <a:gd name="T53" fmla="*/ 148 h 214"/>
                <a:gd name="T54" fmla="*/ 5 w 81"/>
                <a:gd name="T55" fmla="*/ 166 h 214"/>
                <a:gd name="T56" fmla="*/ 12 w 81"/>
                <a:gd name="T57" fmla="*/ 182 h 214"/>
                <a:gd name="T58" fmla="*/ 17 w 81"/>
                <a:gd name="T59" fmla="*/ 194 h 214"/>
                <a:gd name="T60" fmla="*/ 23 w 81"/>
                <a:gd name="T61" fmla="*/ 204 h 214"/>
                <a:gd name="T62" fmla="*/ 30 w 81"/>
                <a:gd name="T63" fmla="*/ 210 h 214"/>
                <a:gd name="T64" fmla="*/ 40 w 81"/>
                <a:gd name="T65" fmla="*/ 21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1" h="214">
                  <a:moveTo>
                    <a:pt x="40" y="214"/>
                  </a:moveTo>
                  <a:lnTo>
                    <a:pt x="46" y="210"/>
                  </a:lnTo>
                  <a:lnTo>
                    <a:pt x="55" y="204"/>
                  </a:lnTo>
                  <a:lnTo>
                    <a:pt x="61" y="194"/>
                  </a:lnTo>
                  <a:lnTo>
                    <a:pt x="68" y="182"/>
                  </a:lnTo>
                  <a:lnTo>
                    <a:pt x="71" y="166"/>
                  </a:lnTo>
                  <a:lnTo>
                    <a:pt x="76" y="148"/>
                  </a:lnTo>
                  <a:lnTo>
                    <a:pt x="79" y="126"/>
                  </a:lnTo>
                  <a:lnTo>
                    <a:pt x="81" y="107"/>
                  </a:lnTo>
                  <a:lnTo>
                    <a:pt x="79" y="84"/>
                  </a:lnTo>
                  <a:lnTo>
                    <a:pt x="76" y="64"/>
                  </a:lnTo>
                  <a:lnTo>
                    <a:pt x="71" y="44"/>
                  </a:lnTo>
                  <a:lnTo>
                    <a:pt x="68" y="31"/>
                  </a:lnTo>
                  <a:lnTo>
                    <a:pt x="61" y="16"/>
                  </a:lnTo>
                  <a:lnTo>
                    <a:pt x="55" y="8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0" y="1"/>
                  </a:lnTo>
                  <a:lnTo>
                    <a:pt x="23" y="8"/>
                  </a:lnTo>
                  <a:lnTo>
                    <a:pt x="17" y="16"/>
                  </a:lnTo>
                  <a:lnTo>
                    <a:pt x="12" y="31"/>
                  </a:lnTo>
                  <a:lnTo>
                    <a:pt x="5" y="44"/>
                  </a:lnTo>
                  <a:lnTo>
                    <a:pt x="2" y="64"/>
                  </a:lnTo>
                  <a:lnTo>
                    <a:pt x="0" y="84"/>
                  </a:lnTo>
                  <a:lnTo>
                    <a:pt x="0" y="107"/>
                  </a:lnTo>
                  <a:lnTo>
                    <a:pt x="0" y="126"/>
                  </a:lnTo>
                  <a:lnTo>
                    <a:pt x="2" y="148"/>
                  </a:lnTo>
                  <a:lnTo>
                    <a:pt x="5" y="166"/>
                  </a:lnTo>
                  <a:lnTo>
                    <a:pt x="12" y="182"/>
                  </a:lnTo>
                  <a:lnTo>
                    <a:pt x="17" y="194"/>
                  </a:lnTo>
                  <a:lnTo>
                    <a:pt x="23" y="204"/>
                  </a:lnTo>
                  <a:lnTo>
                    <a:pt x="30" y="210"/>
                  </a:lnTo>
                  <a:lnTo>
                    <a:pt x="40" y="214"/>
                  </a:lnTo>
                  <a:close/>
                </a:path>
              </a:pathLst>
            </a:custGeom>
            <a:solidFill>
              <a:srgbClr val="C27D0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2" name="Freeform 241"/>
            <p:cNvSpPr>
              <a:spLocks/>
            </p:cNvSpPr>
            <p:nvPr/>
          </p:nvSpPr>
          <p:spPr bwMode="auto">
            <a:xfrm>
              <a:off x="3198" y="2867"/>
              <a:ext cx="43" cy="118"/>
            </a:xfrm>
            <a:custGeom>
              <a:avLst/>
              <a:gdLst>
                <a:gd name="T0" fmla="*/ 38 w 77"/>
                <a:gd name="T1" fmla="*/ 211 h 211"/>
                <a:gd name="T2" fmla="*/ 44 w 77"/>
                <a:gd name="T3" fmla="*/ 207 h 211"/>
                <a:gd name="T4" fmla="*/ 53 w 77"/>
                <a:gd name="T5" fmla="*/ 201 h 211"/>
                <a:gd name="T6" fmla="*/ 59 w 77"/>
                <a:gd name="T7" fmla="*/ 191 h 211"/>
                <a:gd name="T8" fmla="*/ 66 w 77"/>
                <a:gd name="T9" fmla="*/ 179 h 211"/>
                <a:gd name="T10" fmla="*/ 69 w 77"/>
                <a:gd name="T11" fmla="*/ 163 h 211"/>
                <a:gd name="T12" fmla="*/ 74 w 77"/>
                <a:gd name="T13" fmla="*/ 145 h 211"/>
                <a:gd name="T14" fmla="*/ 76 w 77"/>
                <a:gd name="T15" fmla="*/ 125 h 211"/>
                <a:gd name="T16" fmla="*/ 77 w 77"/>
                <a:gd name="T17" fmla="*/ 105 h 211"/>
                <a:gd name="T18" fmla="*/ 76 w 77"/>
                <a:gd name="T19" fmla="*/ 82 h 211"/>
                <a:gd name="T20" fmla="*/ 74 w 77"/>
                <a:gd name="T21" fmla="*/ 63 h 211"/>
                <a:gd name="T22" fmla="*/ 69 w 77"/>
                <a:gd name="T23" fmla="*/ 44 h 211"/>
                <a:gd name="T24" fmla="*/ 66 w 77"/>
                <a:gd name="T25" fmla="*/ 30 h 211"/>
                <a:gd name="T26" fmla="*/ 59 w 77"/>
                <a:gd name="T27" fmla="*/ 17 h 211"/>
                <a:gd name="T28" fmla="*/ 53 w 77"/>
                <a:gd name="T29" fmla="*/ 7 h 211"/>
                <a:gd name="T30" fmla="*/ 44 w 77"/>
                <a:gd name="T31" fmla="*/ 0 h 211"/>
                <a:gd name="T32" fmla="*/ 38 w 77"/>
                <a:gd name="T33" fmla="*/ 0 h 211"/>
                <a:gd name="T34" fmla="*/ 30 w 77"/>
                <a:gd name="T35" fmla="*/ 0 h 211"/>
                <a:gd name="T36" fmla="*/ 23 w 77"/>
                <a:gd name="T37" fmla="*/ 7 h 211"/>
                <a:gd name="T38" fmla="*/ 16 w 77"/>
                <a:gd name="T39" fmla="*/ 17 h 211"/>
                <a:gd name="T40" fmla="*/ 12 w 77"/>
                <a:gd name="T41" fmla="*/ 30 h 211"/>
                <a:gd name="T42" fmla="*/ 5 w 77"/>
                <a:gd name="T43" fmla="*/ 44 h 211"/>
                <a:gd name="T44" fmla="*/ 2 w 77"/>
                <a:gd name="T45" fmla="*/ 63 h 211"/>
                <a:gd name="T46" fmla="*/ 0 w 77"/>
                <a:gd name="T47" fmla="*/ 82 h 211"/>
                <a:gd name="T48" fmla="*/ 0 w 77"/>
                <a:gd name="T49" fmla="*/ 105 h 211"/>
                <a:gd name="T50" fmla="*/ 0 w 77"/>
                <a:gd name="T51" fmla="*/ 125 h 211"/>
                <a:gd name="T52" fmla="*/ 2 w 77"/>
                <a:gd name="T53" fmla="*/ 145 h 211"/>
                <a:gd name="T54" fmla="*/ 5 w 77"/>
                <a:gd name="T55" fmla="*/ 163 h 211"/>
                <a:gd name="T56" fmla="*/ 12 w 77"/>
                <a:gd name="T57" fmla="*/ 179 h 211"/>
                <a:gd name="T58" fmla="*/ 16 w 77"/>
                <a:gd name="T59" fmla="*/ 191 h 211"/>
                <a:gd name="T60" fmla="*/ 23 w 77"/>
                <a:gd name="T61" fmla="*/ 201 h 211"/>
                <a:gd name="T62" fmla="*/ 30 w 77"/>
                <a:gd name="T63" fmla="*/ 207 h 211"/>
                <a:gd name="T64" fmla="*/ 38 w 77"/>
                <a:gd name="T65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" h="211">
                  <a:moveTo>
                    <a:pt x="38" y="211"/>
                  </a:moveTo>
                  <a:lnTo>
                    <a:pt x="44" y="207"/>
                  </a:lnTo>
                  <a:lnTo>
                    <a:pt x="53" y="201"/>
                  </a:lnTo>
                  <a:lnTo>
                    <a:pt x="59" y="191"/>
                  </a:lnTo>
                  <a:lnTo>
                    <a:pt x="66" y="179"/>
                  </a:lnTo>
                  <a:lnTo>
                    <a:pt x="69" y="163"/>
                  </a:lnTo>
                  <a:lnTo>
                    <a:pt x="74" y="145"/>
                  </a:lnTo>
                  <a:lnTo>
                    <a:pt x="76" y="125"/>
                  </a:lnTo>
                  <a:lnTo>
                    <a:pt x="77" y="105"/>
                  </a:lnTo>
                  <a:lnTo>
                    <a:pt x="76" y="82"/>
                  </a:lnTo>
                  <a:lnTo>
                    <a:pt x="74" y="63"/>
                  </a:lnTo>
                  <a:lnTo>
                    <a:pt x="69" y="44"/>
                  </a:lnTo>
                  <a:lnTo>
                    <a:pt x="66" y="30"/>
                  </a:lnTo>
                  <a:lnTo>
                    <a:pt x="59" y="17"/>
                  </a:lnTo>
                  <a:lnTo>
                    <a:pt x="53" y="7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0" y="0"/>
                  </a:lnTo>
                  <a:lnTo>
                    <a:pt x="23" y="7"/>
                  </a:lnTo>
                  <a:lnTo>
                    <a:pt x="16" y="17"/>
                  </a:lnTo>
                  <a:lnTo>
                    <a:pt x="12" y="30"/>
                  </a:lnTo>
                  <a:lnTo>
                    <a:pt x="5" y="44"/>
                  </a:lnTo>
                  <a:lnTo>
                    <a:pt x="2" y="63"/>
                  </a:lnTo>
                  <a:lnTo>
                    <a:pt x="0" y="82"/>
                  </a:lnTo>
                  <a:lnTo>
                    <a:pt x="0" y="105"/>
                  </a:lnTo>
                  <a:lnTo>
                    <a:pt x="0" y="125"/>
                  </a:lnTo>
                  <a:lnTo>
                    <a:pt x="2" y="145"/>
                  </a:lnTo>
                  <a:lnTo>
                    <a:pt x="5" y="163"/>
                  </a:lnTo>
                  <a:lnTo>
                    <a:pt x="12" y="179"/>
                  </a:lnTo>
                  <a:lnTo>
                    <a:pt x="16" y="191"/>
                  </a:lnTo>
                  <a:lnTo>
                    <a:pt x="23" y="201"/>
                  </a:lnTo>
                  <a:lnTo>
                    <a:pt x="30" y="207"/>
                  </a:lnTo>
                  <a:lnTo>
                    <a:pt x="38" y="211"/>
                  </a:lnTo>
                  <a:close/>
                </a:path>
              </a:pathLst>
            </a:custGeom>
            <a:solidFill>
              <a:srgbClr val="C380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3" name="Freeform 242"/>
            <p:cNvSpPr>
              <a:spLocks/>
            </p:cNvSpPr>
            <p:nvPr/>
          </p:nvSpPr>
          <p:spPr bwMode="auto">
            <a:xfrm>
              <a:off x="3198" y="2867"/>
              <a:ext cx="43" cy="118"/>
            </a:xfrm>
            <a:custGeom>
              <a:avLst/>
              <a:gdLst>
                <a:gd name="T0" fmla="*/ 38 w 77"/>
                <a:gd name="T1" fmla="*/ 209 h 209"/>
                <a:gd name="T2" fmla="*/ 44 w 77"/>
                <a:gd name="T3" fmla="*/ 205 h 209"/>
                <a:gd name="T4" fmla="*/ 51 w 77"/>
                <a:gd name="T5" fmla="*/ 199 h 209"/>
                <a:gd name="T6" fmla="*/ 58 w 77"/>
                <a:gd name="T7" fmla="*/ 189 h 209"/>
                <a:gd name="T8" fmla="*/ 64 w 77"/>
                <a:gd name="T9" fmla="*/ 177 h 209"/>
                <a:gd name="T10" fmla="*/ 67 w 77"/>
                <a:gd name="T11" fmla="*/ 161 h 209"/>
                <a:gd name="T12" fmla="*/ 72 w 77"/>
                <a:gd name="T13" fmla="*/ 143 h 209"/>
                <a:gd name="T14" fmla="*/ 76 w 77"/>
                <a:gd name="T15" fmla="*/ 123 h 209"/>
                <a:gd name="T16" fmla="*/ 77 w 77"/>
                <a:gd name="T17" fmla="*/ 103 h 209"/>
                <a:gd name="T18" fmla="*/ 76 w 77"/>
                <a:gd name="T19" fmla="*/ 80 h 209"/>
                <a:gd name="T20" fmla="*/ 72 w 77"/>
                <a:gd name="T21" fmla="*/ 61 h 209"/>
                <a:gd name="T22" fmla="*/ 67 w 77"/>
                <a:gd name="T23" fmla="*/ 42 h 209"/>
                <a:gd name="T24" fmla="*/ 64 w 77"/>
                <a:gd name="T25" fmla="*/ 29 h 209"/>
                <a:gd name="T26" fmla="*/ 58 w 77"/>
                <a:gd name="T27" fmla="*/ 16 h 209"/>
                <a:gd name="T28" fmla="*/ 51 w 77"/>
                <a:gd name="T29" fmla="*/ 6 h 209"/>
                <a:gd name="T30" fmla="*/ 44 w 77"/>
                <a:gd name="T31" fmla="*/ 0 h 209"/>
                <a:gd name="T32" fmla="*/ 38 w 77"/>
                <a:gd name="T33" fmla="*/ 0 h 209"/>
                <a:gd name="T34" fmla="*/ 30 w 77"/>
                <a:gd name="T35" fmla="*/ 0 h 209"/>
                <a:gd name="T36" fmla="*/ 23 w 77"/>
                <a:gd name="T37" fmla="*/ 6 h 209"/>
                <a:gd name="T38" fmla="*/ 16 w 77"/>
                <a:gd name="T39" fmla="*/ 16 h 209"/>
                <a:gd name="T40" fmla="*/ 12 w 77"/>
                <a:gd name="T41" fmla="*/ 29 h 209"/>
                <a:gd name="T42" fmla="*/ 5 w 77"/>
                <a:gd name="T43" fmla="*/ 42 h 209"/>
                <a:gd name="T44" fmla="*/ 2 w 77"/>
                <a:gd name="T45" fmla="*/ 61 h 209"/>
                <a:gd name="T46" fmla="*/ 0 w 77"/>
                <a:gd name="T47" fmla="*/ 80 h 209"/>
                <a:gd name="T48" fmla="*/ 0 w 77"/>
                <a:gd name="T49" fmla="*/ 103 h 209"/>
                <a:gd name="T50" fmla="*/ 0 w 77"/>
                <a:gd name="T51" fmla="*/ 123 h 209"/>
                <a:gd name="T52" fmla="*/ 2 w 77"/>
                <a:gd name="T53" fmla="*/ 143 h 209"/>
                <a:gd name="T54" fmla="*/ 5 w 77"/>
                <a:gd name="T55" fmla="*/ 161 h 209"/>
                <a:gd name="T56" fmla="*/ 12 w 77"/>
                <a:gd name="T57" fmla="*/ 177 h 209"/>
                <a:gd name="T58" fmla="*/ 16 w 77"/>
                <a:gd name="T59" fmla="*/ 189 h 209"/>
                <a:gd name="T60" fmla="*/ 23 w 77"/>
                <a:gd name="T61" fmla="*/ 199 h 209"/>
                <a:gd name="T62" fmla="*/ 30 w 77"/>
                <a:gd name="T63" fmla="*/ 205 h 209"/>
                <a:gd name="T64" fmla="*/ 38 w 77"/>
                <a:gd name="T65" fmla="*/ 20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7" h="209">
                  <a:moveTo>
                    <a:pt x="38" y="209"/>
                  </a:moveTo>
                  <a:lnTo>
                    <a:pt x="44" y="205"/>
                  </a:lnTo>
                  <a:lnTo>
                    <a:pt x="51" y="199"/>
                  </a:lnTo>
                  <a:lnTo>
                    <a:pt x="58" y="189"/>
                  </a:lnTo>
                  <a:lnTo>
                    <a:pt x="64" y="177"/>
                  </a:lnTo>
                  <a:lnTo>
                    <a:pt x="67" y="161"/>
                  </a:lnTo>
                  <a:lnTo>
                    <a:pt x="72" y="143"/>
                  </a:lnTo>
                  <a:lnTo>
                    <a:pt x="76" y="123"/>
                  </a:lnTo>
                  <a:lnTo>
                    <a:pt x="77" y="103"/>
                  </a:lnTo>
                  <a:lnTo>
                    <a:pt x="76" y="80"/>
                  </a:lnTo>
                  <a:lnTo>
                    <a:pt x="72" y="61"/>
                  </a:lnTo>
                  <a:lnTo>
                    <a:pt x="67" y="42"/>
                  </a:lnTo>
                  <a:lnTo>
                    <a:pt x="64" y="29"/>
                  </a:lnTo>
                  <a:lnTo>
                    <a:pt x="58" y="16"/>
                  </a:lnTo>
                  <a:lnTo>
                    <a:pt x="51" y="6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0" y="0"/>
                  </a:lnTo>
                  <a:lnTo>
                    <a:pt x="23" y="6"/>
                  </a:lnTo>
                  <a:lnTo>
                    <a:pt x="16" y="16"/>
                  </a:lnTo>
                  <a:lnTo>
                    <a:pt x="12" y="29"/>
                  </a:lnTo>
                  <a:lnTo>
                    <a:pt x="5" y="42"/>
                  </a:lnTo>
                  <a:lnTo>
                    <a:pt x="2" y="61"/>
                  </a:lnTo>
                  <a:lnTo>
                    <a:pt x="0" y="80"/>
                  </a:lnTo>
                  <a:lnTo>
                    <a:pt x="0" y="103"/>
                  </a:lnTo>
                  <a:lnTo>
                    <a:pt x="0" y="123"/>
                  </a:lnTo>
                  <a:lnTo>
                    <a:pt x="2" y="143"/>
                  </a:lnTo>
                  <a:lnTo>
                    <a:pt x="5" y="161"/>
                  </a:lnTo>
                  <a:lnTo>
                    <a:pt x="12" y="177"/>
                  </a:lnTo>
                  <a:lnTo>
                    <a:pt x="16" y="189"/>
                  </a:lnTo>
                  <a:lnTo>
                    <a:pt x="23" y="199"/>
                  </a:lnTo>
                  <a:lnTo>
                    <a:pt x="30" y="205"/>
                  </a:lnTo>
                  <a:lnTo>
                    <a:pt x="38" y="209"/>
                  </a:lnTo>
                  <a:close/>
                </a:path>
              </a:pathLst>
            </a:custGeom>
            <a:solidFill>
              <a:srgbClr val="C482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4" name="Freeform 243"/>
            <p:cNvSpPr>
              <a:spLocks/>
            </p:cNvSpPr>
            <p:nvPr/>
          </p:nvSpPr>
          <p:spPr bwMode="auto">
            <a:xfrm>
              <a:off x="3199" y="2870"/>
              <a:ext cx="42" cy="115"/>
            </a:xfrm>
            <a:custGeom>
              <a:avLst/>
              <a:gdLst>
                <a:gd name="T0" fmla="*/ 36 w 75"/>
                <a:gd name="T1" fmla="*/ 206 h 206"/>
                <a:gd name="T2" fmla="*/ 42 w 75"/>
                <a:gd name="T3" fmla="*/ 202 h 206"/>
                <a:gd name="T4" fmla="*/ 49 w 75"/>
                <a:gd name="T5" fmla="*/ 196 h 206"/>
                <a:gd name="T6" fmla="*/ 56 w 75"/>
                <a:gd name="T7" fmla="*/ 186 h 206"/>
                <a:gd name="T8" fmla="*/ 62 w 75"/>
                <a:gd name="T9" fmla="*/ 174 h 206"/>
                <a:gd name="T10" fmla="*/ 65 w 75"/>
                <a:gd name="T11" fmla="*/ 158 h 206"/>
                <a:gd name="T12" fmla="*/ 70 w 75"/>
                <a:gd name="T13" fmla="*/ 140 h 206"/>
                <a:gd name="T14" fmla="*/ 74 w 75"/>
                <a:gd name="T15" fmla="*/ 120 h 206"/>
                <a:gd name="T16" fmla="*/ 75 w 75"/>
                <a:gd name="T17" fmla="*/ 102 h 206"/>
                <a:gd name="T18" fmla="*/ 74 w 75"/>
                <a:gd name="T19" fmla="*/ 79 h 206"/>
                <a:gd name="T20" fmla="*/ 70 w 75"/>
                <a:gd name="T21" fmla="*/ 61 h 206"/>
                <a:gd name="T22" fmla="*/ 65 w 75"/>
                <a:gd name="T23" fmla="*/ 43 h 206"/>
                <a:gd name="T24" fmla="*/ 62 w 75"/>
                <a:gd name="T25" fmla="*/ 28 h 206"/>
                <a:gd name="T26" fmla="*/ 56 w 75"/>
                <a:gd name="T27" fmla="*/ 15 h 206"/>
                <a:gd name="T28" fmla="*/ 49 w 75"/>
                <a:gd name="T29" fmla="*/ 7 h 206"/>
                <a:gd name="T30" fmla="*/ 42 w 75"/>
                <a:gd name="T31" fmla="*/ 0 h 206"/>
                <a:gd name="T32" fmla="*/ 36 w 75"/>
                <a:gd name="T33" fmla="*/ 0 h 206"/>
                <a:gd name="T34" fmla="*/ 28 w 75"/>
                <a:gd name="T35" fmla="*/ 0 h 206"/>
                <a:gd name="T36" fmla="*/ 21 w 75"/>
                <a:gd name="T37" fmla="*/ 7 h 206"/>
                <a:gd name="T38" fmla="*/ 14 w 75"/>
                <a:gd name="T39" fmla="*/ 15 h 206"/>
                <a:gd name="T40" fmla="*/ 10 w 75"/>
                <a:gd name="T41" fmla="*/ 28 h 206"/>
                <a:gd name="T42" fmla="*/ 5 w 75"/>
                <a:gd name="T43" fmla="*/ 43 h 206"/>
                <a:gd name="T44" fmla="*/ 1 w 75"/>
                <a:gd name="T45" fmla="*/ 61 h 206"/>
                <a:gd name="T46" fmla="*/ 0 w 75"/>
                <a:gd name="T47" fmla="*/ 79 h 206"/>
                <a:gd name="T48" fmla="*/ 0 w 75"/>
                <a:gd name="T49" fmla="*/ 102 h 206"/>
                <a:gd name="T50" fmla="*/ 0 w 75"/>
                <a:gd name="T51" fmla="*/ 120 h 206"/>
                <a:gd name="T52" fmla="*/ 1 w 75"/>
                <a:gd name="T53" fmla="*/ 140 h 206"/>
                <a:gd name="T54" fmla="*/ 5 w 75"/>
                <a:gd name="T55" fmla="*/ 158 h 206"/>
                <a:gd name="T56" fmla="*/ 10 w 75"/>
                <a:gd name="T57" fmla="*/ 174 h 206"/>
                <a:gd name="T58" fmla="*/ 14 w 75"/>
                <a:gd name="T59" fmla="*/ 186 h 206"/>
                <a:gd name="T60" fmla="*/ 21 w 75"/>
                <a:gd name="T61" fmla="*/ 196 h 206"/>
                <a:gd name="T62" fmla="*/ 28 w 75"/>
                <a:gd name="T63" fmla="*/ 202 h 206"/>
                <a:gd name="T64" fmla="*/ 36 w 75"/>
                <a:gd name="T65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5" h="206">
                  <a:moveTo>
                    <a:pt x="36" y="206"/>
                  </a:moveTo>
                  <a:lnTo>
                    <a:pt x="42" y="202"/>
                  </a:lnTo>
                  <a:lnTo>
                    <a:pt x="49" y="196"/>
                  </a:lnTo>
                  <a:lnTo>
                    <a:pt x="56" y="186"/>
                  </a:lnTo>
                  <a:lnTo>
                    <a:pt x="62" y="174"/>
                  </a:lnTo>
                  <a:lnTo>
                    <a:pt x="65" y="158"/>
                  </a:lnTo>
                  <a:lnTo>
                    <a:pt x="70" y="140"/>
                  </a:lnTo>
                  <a:lnTo>
                    <a:pt x="74" y="120"/>
                  </a:lnTo>
                  <a:lnTo>
                    <a:pt x="75" y="102"/>
                  </a:lnTo>
                  <a:lnTo>
                    <a:pt x="74" y="79"/>
                  </a:lnTo>
                  <a:lnTo>
                    <a:pt x="70" y="61"/>
                  </a:lnTo>
                  <a:lnTo>
                    <a:pt x="65" y="43"/>
                  </a:lnTo>
                  <a:lnTo>
                    <a:pt x="62" y="28"/>
                  </a:lnTo>
                  <a:lnTo>
                    <a:pt x="56" y="15"/>
                  </a:lnTo>
                  <a:lnTo>
                    <a:pt x="49" y="7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8" y="0"/>
                  </a:lnTo>
                  <a:lnTo>
                    <a:pt x="21" y="7"/>
                  </a:lnTo>
                  <a:lnTo>
                    <a:pt x="14" y="15"/>
                  </a:lnTo>
                  <a:lnTo>
                    <a:pt x="10" y="28"/>
                  </a:lnTo>
                  <a:lnTo>
                    <a:pt x="5" y="43"/>
                  </a:lnTo>
                  <a:lnTo>
                    <a:pt x="1" y="61"/>
                  </a:lnTo>
                  <a:lnTo>
                    <a:pt x="0" y="79"/>
                  </a:lnTo>
                  <a:lnTo>
                    <a:pt x="0" y="102"/>
                  </a:lnTo>
                  <a:lnTo>
                    <a:pt x="0" y="120"/>
                  </a:lnTo>
                  <a:lnTo>
                    <a:pt x="1" y="140"/>
                  </a:lnTo>
                  <a:lnTo>
                    <a:pt x="5" y="158"/>
                  </a:lnTo>
                  <a:lnTo>
                    <a:pt x="10" y="174"/>
                  </a:lnTo>
                  <a:lnTo>
                    <a:pt x="14" y="186"/>
                  </a:lnTo>
                  <a:lnTo>
                    <a:pt x="21" y="196"/>
                  </a:lnTo>
                  <a:lnTo>
                    <a:pt x="28" y="202"/>
                  </a:lnTo>
                  <a:lnTo>
                    <a:pt x="36" y="206"/>
                  </a:lnTo>
                  <a:close/>
                </a:path>
              </a:pathLst>
            </a:custGeom>
            <a:solidFill>
              <a:srgbClr val="C584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5" name="Freeform 244"/>
            <p:cNvSpPr>
              <a:spLocks/>
            </p:cNvSpPr>
            <p:nvPr/>
          </p:nvSpPr>
          <p:spPr bwMode="auto">
            <a:xfrm>
              <a:off x="3199" y="2871"/>
              <a:ext cx="41" cy="112"/>
            </a:xfrm>
            <a:custGeom>
              <a:avLst/>
              <a:gdLst>
                <a:gd name="T0" fmla="*/ 36 w 74"/>
                <a:gd name="T1" fmla="*/ 202 h 202"/>
                <a:gd name="T2" fmla="*/ 42 w 74"/>
                <a:gd name="T3" fmla="*/ 199 h 202"/>
                <a:gd name="T4" fmla="*/ 49 w 74"/>
                <a:gd name="T5" fmla="*/ 194 h 202"/>
                <a:gd name="T6" fmla="*/ 56 w 74"/>
                <a:gd name="T7" fmla="*/ 182 h 202"/>
                <a:gd name="T8" fmla="*/ 62 w 74"/>
                <a:gd name="T9" fmla="*/ 171 h 202"/>
                <a:gd name="T10" fmla="*/ 65 w 74"/>
                <a:gd name="T11" fmla="*/ 154 h 202"/>
                <a:gd name="T12" fmla="*/ 70 w 74"/>
                <a:gd name="T13" fmla="*/ 138 h 202"/>
                <a:gd name="T14" fmla="*/ 72 w 74"/>
                <a:gd name="T15" fmla="*/ 118 h 202"/>
                <a:gd name="T16" fmla="*/ 74 w 74"/>
                <a:gd name="T17" fmla="*/ 100 h 202"/>
                <a:gd name="T18" fmla="*/ 72 w 74"/>
                <a:gd name="T19" fmla="*/ 79 h 202"/>
                <a:gd name="T20" fmla="*/ 70 w 74"/>
                <a:gd name="T21" fmla="*/ 59 h 202"/>
                <a:gd name="T22" fmla="*/ 65 w 74"/>
                <a:gd name="T23" fmla="*/ 41 h 202"/>
                <a:gd name="T24" fmla="*/ 62 w 74"/>
                <a:gd name="T25" fmla="*/ 28 h 202"/>
                <a:gd name="T26" fmla="*/ 56 w 74"/>
                <a:gd name="T27" fmla="*/ 14 h 202"/>
                <a:gd name="T28" fmla="*/ 49 w 74"/>
                <a:gd name="T29" fmla="*/ 6 h 202"/>
                <a:gd name="T30" fmla="*/ 42 w 74"/>
                <a:gd name="T31" fmla="*/ 0 h 202"/>
                <a:gd name="T32" fmla="*/ 36 w 74"/>
                <a:gd name="T33" fmla="*/ 0 h 202"/>
                <a:gd name="T34" fmla="*/ 28 w 74"/>
                <a:gd name="T35" fmla="*/ 0 h 202"/>
                <a:gd name="T36" fmla="*/ 21 w 74"/>
                <a:gd name="T37" fmla="*/ 6 h 202"/>
                <a:gd name="T38" fmla="*/ 14 w 74"/>
                <a:gd name="T39" fmla="*/ 14 h 202"/>
                <a:gd name="T40" fmla="*/ 10 w 74"/>
                <a:gd name="T41" fmla="*/ 28 h 202"/>
                <a:gd name="T42" fmla="*/ 5 w 74"/>
                <a:gd name="T43" fmla="*/ 41 h 202"/>
                <a:gd name="T44" fmla="*/ 1 w 74"/>
                <a:gd name="T45" fmla="*/ 59 h 202"/>
                <a:gd name="T46" fmla="*/ 0 w 74"/>
                <a:gd name="T47" fmla="*/ 79 h 202"/>
                <a:gd name="T48" fmla="*/ 0 w 74"/>
                <a:gd name="T49" fmla="*/ 100 h 202"/>
                <a:gd name="T50" fmla="*/ 0 w 74"/>
                <a:gd name="T51" fmla="*/ 118 h 202"/>
                <a:gd name="T52" fmla="*/ 1 w 74"/>
                <a:gd name="T53" fmla="*/ 138 h 202"/>
                <a:gd name="T54" fmla="*/ 5 w 74"/>
                <a:gd name="T55" fmla="*/ 154 h 202"/>
                <a:gd name="T56" fmla="*/ 10 w 74"/>
                <a:gd name="T57" fmla="*/ 171 h 202"/>
                <a:gd name="T58" fmla="*/ 14 w 74"/>
                <a:gd name="T59" fmla="*/ 182 h 202"/>
                <a:gd name="T60" fmla="*/ 21 w 74"/>
                <a:gd name="T61" fmla="*/ 194 h 202"/>
                <a:gd name="T62" fmla="*/ 28 w 74"/>
                <a:gd name="T63" fmla="*/ 199 h 202"/>
                <a:gd name="T64" fmla="*/ 36 w 74"/>
                <a:gd name="T65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202">
                  <a:moveTo>
                    <a:pt x="36" y="202"/>
                  </a:moveTo>
                  <a:lnTo>
                    <a:pt x="42" y="199"/>
                  </a:lnTo>
                  <a:lnTo>
                    <a:pt x="49" y="194"/>
                  </a:lnTo>
                  <a:lnTo>
                    <a:pt x="56" y="182"/>
                  </a:lnTo>
                  <a:lnTo>
                    <a:pt x="62" y="171"/>
                  </a:lnTo>
                  <a:lnTo>
                    <a:pt x="65" y="154"/>
                  </a:lnTo>
                  <a:lnTo>
                    <a:pt x="70" y="138"/>
                  </a:lnTo>
                  <a:lnTo>
                    <a:pt x="72" y="118"/>
                  </a:lnTo>
                  <a:lnTo>
                    <a:pt x="74" y="100"/>
                  </a:lnTo>
                  <a:lnTo>
                    <a:pt x="72" y="79"/>
                  </a:lnTo>
                  <a:lnTo>
                    <a:pt x="70" y="59"/>
                  </a:lnTo>
                  <a:lnTo>
                    <a:pt x="65" y="41"/>
                  </a:lnTo>
                  <a:lnTo>
                    <a:pt x="62" y="28"/>
                  </a:lnTo>
                  <a:lnTo>
                    <a:pt x="56" y="14"/>
                  </a:lnTo>
                  <a:lnTo>
                    <a:pt x="49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8" y="0"/>
                  </a:lnTo>
                  <a:lnTo>
                    <a:pt x="21" y="6"/>
                  </a:lnTo>
                  <a:lnTo>
                    <a:pt x="14" y="14"/>
                  </a:lnTo>
                  <a:lnTo>
                    <a:pt x="10" y="28"/>
                  </a:lnTo>
                  <a:lnTo>
                    <a:pt x="5" y="41"/>
                  </a:lnTo>
                  <a:lnTo>
                    <a:pt x="1" y="59"/>
                  </a:lnTo>
                  <a:lnTo>
                    <a:pt x="0" y="79"/>
                  </a:lnTo>
                  <a:lnTo>
                    <a:pt x="0" y="100"/>
                  </a:lnTo>
                  <a:lnTo>
                    <a:pt x="0" y="118"/>
                  </a:lnTo>
                  <a:lnTo>
                    <a:pt x="1" y="138"/>
                  </a:lnTo>
                  <a:lnTo>
                    <a:pt x="5" y="154"/>
                  </a:lnTo>
                  <a:lnTo>
                    <a:pt x="10" y="171"/>
                  </a:lnTo>
                  <a:lnTo>
                    <a:pt x="14" y="182"/>
                  </a:lnTo>
                  <a:lnTo>
                    <a:pt x="21" y="194"/>
                  </a:lnTo>
                  <a:lnTo>
                    <a:pt x="28" y="199"/>
                  </a:lnTo>
                  <a:lnTo>
                    <a:pt x="36" y="202"/>
                  </a:lnTo>
                  <a:close/>
                </a:path>
              </a:pathLst>
            </a:custGeom>
            <a:solidFill>
              <a:srgbClr val="C6861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6" name="Freeform 245"/>
            <p:cNvSpPr>
              <a:spLocks/>
            </p:cNvSpPr>
            <p:nvPr/>
          </p:nvSpPr>
          <p:spPr bwMode="auto">
            <a:xfrm>
              <a:off x="3199" y="2872"/>
              <a:ext cx="41" cy="111"/>
            </a:xfrm>
            <a:custGeom>
              <a:avLst/>
              <a:gdLst>
                <a:gd name="T0" fmla="*/ 36 w 74"/>
                <a:gd name="T1" fmla="*/ 199 h 199"/>
                <a:gd name="T2" fmla="*/ 42 w 74"/>
                <a:gd name="T3" fmla="*/ 196 h 199"/>
                <a:gd name="T4" fmla="*/ 49 w 74"/>
                <a:gd name="T5" fmla="*/ 191 h 199"/>
                <a:gd name="T6" fmla="*/ 56 w 74"/>
                <a:gd name="T7" fmla="*/ 179 h 199"/>
                <a:gd name="T8" fmla="*/ 62 w 74"/>
                <a:gd name="T9" fmla="*/ 168 h 199"/>
                <a:gd name="T10" fmla="*/ 65 w 74"/>
                <a:gd name="T11" fmla="*/ 151 h 199"/>
                <a:gd name="T12" fmla="*/ 70 w 74"/>
                <a:gd name="T13" fmla="*/ 135 h 199"/>
                <a:gd name="T14" fmla="*/ 72 w 74"/>
                <a:gd name="T15" fmla="*/ 117 h 199"/>
                <a:gd name="T16" fmla="*/ 74 w 74"/>
                <a:gd name="T17" fmla="*/ 99 h 199"/>
                <a:gd name="T18" fmla="*/ 72 w 74"/>
                <a:gd name="T19" fmla="*/ 77 h 199"/>
                <a:gd name="T20" fmla="*/ 70 w 74"/>
                <a:gd name="T21" fmla="*/ 59 h 199"/>
                <a:gd name="T22" fmla="*/ 65 w 74"/>
                <a:gd name="T23" fmla="*/ 41 h 199"/>
                <a:gd name="T24" fmla="*/ 62 w 74"/>
                <a:gd name="T25" fmla="*/ 28 h 199"/>
                <a:gd name="T26" fmla="*/ 56 w 74"/>
                <a:gd name="T27" fmla="*/ 15 h 199"/>
                <a:gd name="T28" fmla="*/ 49 w 74"/>
                <a:gd name="T29" fmla="*/ 7 h 199"/>
                <a:gd name="T30" fmla="*/ 42 w 74"/>
                <a:gd name="T31" fmla="*/ 0 h 199"/>
                <a:gd name="T32" fmla="*/ 36 w 74"/>
                <a:gd name="T33" fmla="*/ 0 h 199"/>
                <a:gd name="T34" fmla="*/ 28 w 74"/>
                <a:gd name="T35" fmla="*/ 0 h 199"/>
                <a:gd name="T36" fmla="*/ 21 w 74"/>
                <a:gd name="T37" fmla="*/ 7 h 199"/>
                <a:gd name="T38" fmla="*/ 14 w 74"/>
                <a:gd name="T39" fmla="*/ 15 h 199"/>
                <a:gd name="T40" fmla="*/ 10 w 74"/>
                <a:gd name="T41" fmla="*/ 28 h 199"/>
                <a:gd name="T42" fmla="*/ 5 w 74"/>
                <a:gd name="T43" fmla="*/ 41 h 199"/>
                <a:gd name="T44" fmla="*/ 1 w 74"/>
                <a:gd name="T45" fmla="*/ 59 h 199"/>
                <a:gd name="T46" fmla="*/ 0 w 74"/>
                <a:gd name="T47" fmla="*/ 77 h 199"/>
                <a:gd name="T48" fmla="*/ 0 w 74"/>
                <a:gd name="T49" fmla="*/ 99 h 199"/>
                <a:gd name="T50" fmla="*/ 0 w 74"/>
                <a:gd name="T51" fmla="*/ 117 h 199"/>
                <a:gd name="T52" fmla="*/ 1 w 74"/>
                <a:gd name="T53" fmla="*/ 135 h 199"/>
                <a:gd name="T54" fmla="*/ 5 w 74"/>
                <a:gd name="T55" fmla="*/ 151 h 199"/>
                <a:gd name="T56" fmla="*/ 10 w 74"/>
                <a:gd name="T57" fmla="*/ 168 h 199"/>
                <a:gd name="T58" fmla="*/ 14 w 74"/>
                <a:gd name="T59" fmla="*/ 179 h 199"/>
                <a:gd name="T60" fmla="*/ 21 w 74"/>
                <a:gd name="T61" fmla="*/ 191 h 199"/>
                <a:gd name="T62" fmla="*/ 28 w 74"/>
                <a:gd name="T63" fmla="*/ 196 h 199"/>
                <a:gd name="T64" fmla="*/ 36 w 74"/>
                <a:gd name="T6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199">
                  <a:moveTo>
                    <a:pt x="36" y="199"/>
                  </a:moveTo>
                  <a:lnTo>
                    <a:pt x="42" y="196"/>
                  </a:lnTo>
                  <a:lnTo>
                    <a:pt x="49" y="191"/>
                  </a:lnTo>
                  <a:lnTo>
                    <a:pt x="56" y="179"/>
                  </a:lnTo>
                  <a:lnTo>
                    <a:pt x="62" y="168"/>
                  </a:lnTo>
                  <a:lnTo>
                    <a:pt x="65" y="151"/>
                  </a:lnTo>
                  <a:lnTo>
                    <a:pt x="70" y="135"/>
                  </a:lnTo>
                  <a:lnTo>
                    <a:pt x="72" y="117"/>
                  </a:lnTo>
                  <a:lnTo>
                    <a:pt x="74" y="99"/>
                  </a:lnTo>
                  <a:lnTo>
                    <a:pt x="72" y="77"/>
                  </a:lnTo>
                  <a:lnTo>
                    <a:pt x="70" y="59"/>
                  </a:lnTo>
                  <a:lnTo>
                    <a:pt x="65" y="41"/>
                  </a:lnTo>
                  <a:lnTo>
                    <a:pt x="62" y="28"/>
                  </a:lnTo>
                  <a:lnTo>
                    <a:pt x="56" y="15"/>
                  </a:lnTo>
                  <a:lnTo>
                    <a:pt x="49" y="7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8" y="0"/>
                  </a:lnTo>
                  <a:lnTo>
                    <a:pt x="21" y="7"/>
                  </a:lnTo>
                  <a:lnTo>
                    <a:pt x="14" y="15"/>
                  </a:lnTo>
                  <a:lnTo>
                    <a:pt x="10" y="28"/>
                  </a:lnTo>
                  <a:lnTo>
                    <a:pt x="5" y="41"/>
                  </a:lnTo>
                  <a:lnTo>
                    <a:pt x="1" y="59"/>
                  </a:lnTo>
                  <a:lnTo>
                    <a:pt x="0" y="77"/>
                  </a:lnTo>
                  <a:lnTo>
                    <a:pt x="0" y="99"/>
                  </a:lnTo>
                  <a:lnTo>
                    <a:pt x="0" y="117"/>
                  </a:lnTo>
                  <a:lnTo>
                    <a:pt x="1" y="135"/>
                  </a:lnTo>
                  <a:lnTo>
                    <a:pt x="5" y="151"/>
                  </a:lnTo>
                  <a:lnTo>
                    <a:pt x="10" y="168"/>
                  </a:lnTo>
                  <a:lnTo>
                    <a:pt x="14" y="179"/>
                  </a:lnTo>
                  <a:lnTo>
                    <a:pt x="21" y="191"/>
                  </a:lnTo>
                  <a:lnTo>
                    <a:pt x="28" y="196"/>
                  </a:lnTo>
                  <a:lnTo>
                    <a:pt x="36" y="199"/>
                  </a:lnTo>
                  <a:close/>
                </a:path>
              </a:pathLst>
            </a:custGeom>
            <a:solidFill>
              <a:srgbClr val="C7892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7" name="Freeform 246"/>
            <p:cNvSpPr>
              <a:spLocks/>
            </p:cNvSpPr>
            <p:nvPr/>
          </p:nvSpPr>
          <p:spPr bwMode="auto">
            <a:xfrm>
              <a:off x="3200" y="2873"/>
              <a:ext cx="40" cy="110"/>
            </a:xfrm>
            <a:custGeom>
              <a:avLst/>
              <a:gdLst>
                <a:gd name="T0" fmla="*/ 35 w 73"/>
                <a:gd name="T1" fmla="*/ 197 h 197"/>
                <a:gd name="T2" fmla="*/ 41 w 73"/>
                <a:gd name="T3" fmla="*/ 194 h 197"/>
                <a:gd name="T4" fmla="*/ 48 w 73"/>
                <a:gd name="T5" fmla="*/ 189 h 197"/>
                <a:gd name="T6" fmla="*/ 55 w 73"/>
                <a:gd name="T7" fmla="*/ 177 h 197"/>
                <a:gd name="T8" fmla="*/ 61 w 73"/>
                <a:gd name="T9" fmla="*/ 166 h 197"/>
                <a:gd name="T10" fmla="*/ 64 w 73"/>
                <a:gd name="T11" fmla="*/ 149 h 197"/>
                <a:gd name="T12" fmla="*/ 69 w 73"/>
                <a:gd name="T13" fmla="*/ 133 h 197"/>
                <a:gd name="T14" fmla="*/ 71 w 73"/>
                <a:gd name="T15" fmla="*/ 115 h 197"/>
                <a:gd name="T16" fmla="*/ 73 w 73"/>
                <a:gd name="T17" fmla="*/ 97 h 197"/>
                <a:gd name="T18" fmla="*/ 71 w 73"/>
                <a:gd name="T19" fmla="*/ 75 h 197"/>
                <a:gd name="T20" fmla="*/ 69 w 73"/>
                <a:gd name="T21" fmla="*/ 57 h 197"/>
                <a:gd name="T22" fmla="*/ 64 w 73"/>
                <a:gd name="T23" fmla="*/ 41 h 197"/>
                <a:gd name="T24" fmla="*/ 61 w 73"/>
                <a:gd name="T25" fmla="*/ 28 h 197"/>
                <a:gd name="T26" fmla="*/ 55 w 73"/>
                <a:gd name="T27" fmla="*/ 14 h 197"/>
                <a:gd name="T28" fmla="*/ 48 w 73"/>
                <a:gd name="T29" fmla="*/ 6 h 197"/>
                <a:gd name="T30" fmla="*/ 41 w 73"/>
                <a:gd name="T31" fmla="*/ 0 h 197"/>
                <a:gd name="T32" fmla="*/ 35 w 73"/>
                <a:gd name="T33" fmla="*/ 0 h 197"/>
                <a:gd name="T34" fmla="*/ 27 w 73"/>
                <a:gd name="T35" fmla="*/ 0 h 197"/>
                <a:gd name="T36" fmla="*/ 20 w 73"/>
                <a:gd name="T37" fmla="*/ 6 h 197"/>
                <a:gd name="T38" fmla="*/ 15 w 73"/>
                <a:gd name="T39" fmla="*/ 14 h 197"/>
                <a:gd name="T40" fmla="*/ 10 w 73"/>
                <a:gd name="T41" fmla="*/ 28 h 197"/>
                <a:gd name="T42" fmla="*/ 5 w 73"/>
                <a:gd name="T43" fmla="*/ 41 h 197"/>
                <a:gd name="T44" fmla="*/ 2 w 73"/>
                <a:gd name="T45" fmla="*/ 57 h 197"/>
                <a:gd name="T46" fmla="*/ 0 w 73"/>
                <a:gd name="T47" fmla="*/ 75 h 197"/>
                <a:gd name="T48" fmla="*/ 0 w 73"/>
                <a:gd name="T49" fmla="*/ 97 h 197"/>
                <a:gd name="T50" fmla="*/ 0 w 73"/>
                <a:gd name="T51" fmla="*/ 115 h 197"/>
                <a:gd name="T52" fmla="*/ 2 w 73"/>
                <a:gd name="T53" fmla="*/ 133 h 197"/>
                <a:gd name="T54" fmla="*/ 5 w 73"/>
                <a:gd name="T55" fmla="*/ 149 h 197"/>
                <a:gd name="T56" fmla="*/ 10 w 73"/>
                <a:gd name="T57" fmla="*/ 166 h 197"/>
                <a:gd name="T58" fmla="*/ 15 w 73"/>
                <a:gd name="T59" fmla="*/ 177 h 197"/>
                <a:gd name="T60" fmla="*/ 20 w 73"/>
                <a:gd name="T61" fmla="*/ 189 h 197"/>
                <a:gd name="T62" fmla="*/ 27 w 73"/>
                <a:gd name="T63" fmla="*/ 194 h 197"/>
                <a:gd name="T64" fmla="*/ 35 w 73"/>
                <a:gd name="T6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" h="197">
                  <a:moveTo>
                    <a:pt x="35" y="197"/>
                  </a:moveTo>
                  <a:lnTo>
                    <a:pt x="41" y="194"/>
                  </a:lnTo>
                  <a:lnTo>
                    <a:pt x="48" y="189"/>
                  </a:lnTo>
                  <a:lnTo>
                    <a:pt x="55" y="177"/>
                  </a:lnTo>
                  <a:lnTo>
                    <a:pt x="61" y="166"/>
                  </a:lnTo>
                  <a:lnTo>
                    <a:pt x="64" y="149"/>
                  </a:lnTo>
                  <a:lnTo>
                    <a:pt x="69" y="133"/>
                  </a:lnTo>
                  <a:lnTo>
                    <a:pt x="71" y="115"/>
                  </a:lnTo>
                  <a:lnTo>
                    <a:pt x="73" y="97"/>
                  </a:lnTo>
                  <a:lnTo>
                    <a:pt x="71" y="75"/>
                  </a:lnTo>
                  <a:lnTo>
                    <a:pt x="69" y="57"/>
                  </a:lnTo>
                  <a:lnTo>
                    <a:pt x="64" y="41"/>
                  </a:lnTo>
                  <a:lnTo>
                    <a:pt x="61" y="28"/>
                  </a:lnTo>
                  <a:lnTo>
                    <a:pt x="55" y="14"/>
                  </a:lnTo>
                  <a:lnTo>
                    <a:pt x="48" y="6"/>
                  </a:lnTo>
                  <a:lnTo>
                    <a:pt x="41" y="0"/>
                  </a:lnTo>
                  <a:lnTo>
                    <a:pt x="35" y="0"/>
                  </a:lnTo>
                  <a:lnTo>
                    <a:pt x="27" y="0"/>
                  </a:lnTo>
                  <a:lnTo>
                    <a:pt x="20" y="6"/>
                  </a:lnTo>
                  <a:lnTo>
                    <a:pt x="15" y="14"/>
                  </a:lnTo>
                  <a:lnTo>
                    <a:pt x="10" y="28"/>
                  </a:lnTo>
                  <a:lnTo>
                    <a:pt x="5" y="41"/>
                  </a:lnTo>
                  <a:lnTo>
                    <a:pt x="2" y="57"/>
                  </a:lnTo>
                  <a:lnTo>
                    <a:pt x="0" y="75"/>
                  </a:lnTo>
                  <a:lnTo>
                    <a:pt x="0" y="97"/>
                  </a:lnTo>
                  <a:lnTo>
                    <a:pt x="0" y="115"/>
                  </a:lnTo>
                  <a:lnTo>
                    <a:pt x="2" y="133"/>
                  </a:lnTo>
                  <a:lnTo>
                    <a:pt x="5" y="149"/>
                  </a:lnTo>
                  <a:lnTo>
                    <a:pt x="10" y="166"/>
                  </a:lnTo>
                  <a:lnTo>
                    <a:pt x="15" y="177"/>
                  </a:lnTo>
                  <a:lnTo>
                    <a:pt x="20" y="189"/>
                  </a:lnTo>
                  <a:lnTo>
                    <a:pt x="27" y="194"/>
                  </a:lnTo>
                  <a:lnTo>
                    <a:pt x="35" y="197"/>
                  </a:lnTo>
                  <a:close/>
                </a:path>
              </a:pathLst>
            </a:custGeom>
            <a:solidFill>
              <a:srgbClr val="C88B2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8" name="Freeform 247"/>
            <p:cNvSpPr>
              <a:spLocks/>
            </p:cNvSpPr>
            <p:nvPr/>
          </p:nvSpPr>
          <p:spPr bwMode="auto">
            <a:xfrm>
              <a:off x="3200" y="2874"/>
              <a:ext cx="39" cy="108"/>
            </a:xfrm>
            <a:custGeom>
              <a:avLst/>
              <a:gdLst>
                <a:gd name="T0" fmla="*/ 35 w 71"/>
                <a:gd name="T1" fmla="*/ 194 h 194"/>
                <a:gd name="T2" fmla="*/ 41 w 71"/>
                <a:gd name="T3" fmla="*/ 191 h 194"/>
                <a:gd name="T4" fmla="*/ 48 w 71"/>
                <a:gd name="T5" fmla="*/ 186 h 194"/>
                <a:gd name="T6" fmla="*/ 53 w 71"/>
                <a:gd name="T7" fmla="*/ 176 h 194"/>
                <a:gd name="T8" fmla="*/ 60 w 71"/>
                <a:gd name="T9" fmla="*/ 165 h 194"/>
                <a:gd name="T10" fmla="*/ 63 w 71"/>
                <a:gd name="T11" fmla="*/ 148 h 194"/>
                <a:gd name="T12" fmla="*/ 68 w 71"/>
                <a:gd name="T13" fmla="*/ 133 h 194"/>
                <a:gd name="T14" fmla="*/ 69 w 71"/>
                <a:gd name="T15" fmla="*/ 115 h 194"/>
                <a:gd name="T16" fmla="*/ 71 w 71"/>
                <a:gd name="T17" fmla="*/ 97 h 194"/>
                <a:gd name="T18" fmla="*/ 69 w 71"/>
                <a:gd name="T19" fmla="*/ 76 h 194"/>
                <a:gd name="T20" fmla="*/ 68 w 71"/>
                <a:gd name="T21" fmla="*/ 58 h 194"/>
                <a:gd name="T22" fmla="*/ 63 w 71"/>
                <a:gd name="T23" fmla="*/ 41 h 194"/>
                <a:gd name="T24" fmla="*/ 60 w 71"/>
                <a:gd name="T25" fmla="*/ 28 h 194"/>
                <a:gd name="T26" fmla="*/ 53 w 71"/>
                <a:gd name="T27" fmla="*/ 15 h 194"/>
                <a:gd name="T28" fmla="*/ 48 w 71"/>
                <a:gd name="T29" fmla="*/ 7 h 194"/>
                <a:gd name="T30" fmla="*/ 41 w 71"/>
                <a:gd name="T31" fmla="*/ 0 h 194"/>
                <a:gd name="T32" fmla="*/ 35 w 71"/>
                <a:gd name="T33" fmla="*/ 0 h 194"/>
                <a:gd name="T34" fmla="*/ 27 w 71"/>
                <a:gd name="T35" fmla="*/ 0 h 194"/>
                <a:gd name="T36" fmla="*/ 20 w 71"/>
                <a:gd name="T37" fmla="*/ 7 h 194"/>
                <a:gd name="T38" fmla="*/ 15 w 71"/>
                <a:gd name="T39" fmla="*/ 15 h 194"/>
                <a:gd name="T40" fmla="*/ 10 w 71"/>
                <a:gd name="T41" fmla="*/ 28 h 194"/>
                <a:gd name="T42" fmla="*/ 5 w 71"/>
                <a:gd name="T43" fmla="*/ 41 h 194"/>
                <a:gd name="T44" fmla="*/ 2 w 71"/>
                <a:gd name="T45" fmla="*/ 58 h 194"/>
                <a:gd name="T46" fmla="*/ 0 w 71"/>
                <a:gd name="T47" fmla="*/ 76 h 194"/>
                <a:gd name="T48" fmla="*/ 0 w 71"/>
                <a:gd name="T49" fmla="*/ 97 h 194"/>
                <a:gd name="T50" fmla="*/ 0 w 71"/>
                <a:gd name="T51" fmla="*/ 115 h 194"/>
                <a:gd name="T52" fmla="*/ 2 w 71"/>
                <a:gd name="T53" fmla="*/ 133 h 194"/>
                <a:gd name="T54" fmla="*/ 5 w 71"/>
                <a:gd name="T55" fmla="*/ 148 h 194"/>
                <a:gd name="T56" fmla="*/ 10 w 71"/>
                <a:gd name="T57" fmla="*/ 165 h 194"/>
                <a:gd name="T58" fmla="*/ 15 w 71"/>
                <a:gd name="T59" fmla="*/ 176 h 194"/>
                <a:gd name="T60" fmla="*/ 20 w 71"/>
                <a:gd name="T61" fmla="*/ 186 h 194"/>
                <a:gd name="T62" fmla="*/ 27 w 71"/>
                <a:gd name="T63" fmla="*/ 191 h 194"/>
                <a:gd name="T64" fmla="*/ 35 w 71"/>
                <a:gd name="T65" fmla="*/ 19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94">
                  <a:moveTo>
                    <a:pt x="35" y="194"/>
                  </a:moveTo>
                  <a:lnTo>
                    <a:pt x="41" y="191"/>
                  </a:lnTo>
                  <a:lnTo>
                    <a:pt x="48" y="186"/>
                  </a:lnTo>
                  <a:lnTo>
                    <a:pt x="53" y="176"/>
                  </a:lnTo>
                  <a:lnTo>
                    <a:pt x="60" y="165"/>
                  </a:lnTo>
                  <a:lnTo>
                    <a:pt x="63" y="148"/>
                  </a:lnTo>
                  <a:lnTo>
                    <a:pt x="68" y="133"/>
                  </a:lnTo>
                  <a:lnTo>
                    <a:pt x="69" y="115"/>
                  </a:lnTo>
                  <a:lnTo>
                    <a:pt x="71" y="97"/>
                  </a:lnTo>
                  <a:lnTo>
                    <a:pt x="69" y="76"/>
                  </a:lnTo>
                  <a:lnTo>
                    <a:pt x="68" y="58"/>
                  </a:lnTo>
                  <a:lnTo>
                    <a:pt x="63" y="41"/>
                  </a:lnTo>
                  <a:lnTo>
                    <a:pt x="60" y="28"/>
                  </a:lnTo>
                  <a:lnTo>
                    <a:pt x="53" y="15"/>
                  </a:lnTo>
                  <a:lnTo>
                    <a:pt x="48" y="7"/>
                  </a:lnTo>
                  <a:lnTo>
                    <a:pt x="41" y="0"/>
                  </a:lnTo>
                  <a:lnTo>
                    <a:pt x="35" y="0"/>
                  </a:lnTo>
                  <a:lnTo>
                    <a:pt x="27" y="0"/>
                  </a:lnTo>
                  <a:lnTo>
                    <a:pt x="20" y="7"/>
                  </a:lnTo>
                  <a:lnTo>
                    <a:pt x="15" y="15"/>
                  </a:lnTo>
                  <a:lnTo>
                    <a:pt x="10" y="28"/>
                  </a:lnTo>
                  <a:lnTo>
                    <a:pt x="5" y="41"/>
                  </a:lnTo>
                  <a:lnTo>
                    <a:pt x="2" y="58"/>
                  </a:lnTo>
                  <a:lnTo>
                    <a:pt x="0" y="76"/>
                  </a:lnTo>
                  <a:lnTo>
                    <a:pt x="0" y="97"/>
                  </a:lnTo>
                  <a:lnTo>
                    <a:pt x="0" y="115"/>
                  </a:lnTo>
                  <a:lnTo>
                    <a:pt x="2" y="133"/>
                  </a:lnTo>
                  <a:lnTo>
                    <a:pt x="5" y="148"/>
                  </a:lnTo>
                  <a:lnTo>
                    <a:pt x="10" y="165"/>
                  </a:lnTo>
                  <a:lnTo>
                    <a:pt x="15" y="176"/>
                  </a:lnTo>
                  <a:lnTo>
                    <a:pt x="20" y="186"/>
                  </a:lnTo>
                  <a:lnTo>
                    <a:pt x="27" y="191"/>
                  </a:lnTo>
                  <a:lnTo>
                    <a:pt x="35" y="194"/>
                  </a:lnTo>
                  <a:close/>
                </a:path>
              </a:pathLst>
            </a:custGeom>
            <a:solidFill>
              <a:srgbClr val="C98D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9" name="Freeform 248"/>
            <p:cNvSpPr>
              <a:spLocks/>
            </p:cNvSpPr>
            <p:nvPr/>
          </p:nvSpPr>
          <p:spPr bwMode="auto">
            <a:xfrm>
              <a:off x="3200" y="2876"/>
              <a:ext cx="39" cy="106"/>
            </a:xfrm>
            <a:custGeom>
              <a:avLst/>
              <a:gdLst>
                <a:gd name="T0" fmla="*/ 35 w 71"/>
                <a:gd name="T1" fmla="*/ 190 h 190"/>
                <a:gd name="T2" fmla="*/ 41 w 71"/>
                <a:gd name="T3" fmla="*/ 187 h 190"/>
                <a:gd name="T4" fmla="*/ 48 w 71"/>
                <a:gd name="T5" fmla="*/ 182 h 190"/>
                <a:gd name="T6" fmla="*/ 53 w 71"/>
                <a:gd name="T7" fmla="*/ 172 h 190"/>
                <a:gd name="T8" fmla="*/ 60 w 71"/>
                <a:gd name="T9" fmla="*/ 161 h 190"/>
                <a:gd name="T10" fmla="*/ 63 w 71"/>
                <a:gd name="T11" fmla="*/ 144 h 190"/>
                <a:gd name="T12" fmla="*/ 68 w 71"/>
                <a:gd name="T13" fmla="*/ 129 h 190"/>
                <a:gd name="T14" fmla="*/ 69 w 71"/>
                <a:gd name="T15" fmla="*/ 111 h 190"/>
                <a:gd name="T16" fmla="*/ 71 w 71"/>
                <a:gd name="T17" fmla="*/ 93 h 190"/>
                <a:gd name="T18" fmla="*/ 69 w 71"/>
                <a:gd name="T19" fmla="*/ 74 h 190"/>
                <a:gd name="T20" fmla="*/ 68 w 71"/>
                <a:gd name="T21" fmla="*/ 55 h 190"/>
                <a:gd name="T22" fmla="*/ 63 w 71"/>
                <a:gd name="T23" fmla="*/ 39 h 190"/>
                <a:gd name="T24" fmla="*/ 60 w 71"/>
                <a:gd name="T25" fmla="*/ 26 h 190"/>
                <a:gd name="T26" fmla="*/ 53 w 71"/>
                <a:gd name="T27" fmla="*/ 14 h 190"/>
                <a:gd name="T28" fmla="*/ 48 w 71"/>
                <a:gd name="T29" fmla="*/ 6 h 190"/>
                <a:gd name="T30" fmla="*/ 41 w 71"/>
                <a:gd name="T31" fmla="*/ 0 h 190"/>
                <a:gd name="T32" fmla="*/ 35 w 71"/>
                <a:gd name="T33" fmla="*/ 0 h 190"/>
                <a:gd name="T34" fmla="*/ 27 w 71"/>
                <a:gd name="T35" fmla="*/ 0 h 190"/>
                <a:gd name="T36" fmla="*/ 20 w 71"/>
                <a:gd name="T37" fmla="*/ 6 h 190"/>
                <a:gd name="T38" fmla="*/ 15 w 71"/>
                <a:gd name="T39" fmla="*/ 14 h 190"/>
                <a:gd name="T40" fmla="*/ 10 w 71"/>
                <a:gd name="T41" fmla="*/ 26 h 190"/>
                <a:gd name="T42" fmla="*/ 5 w 71"/>
                <a:gd name="T43" fmla="*/ 39 h 190"/>
                <a:gd name="T44" fmla="*/ 2 w 71"/>
                <a:gd name="T45" fmla="*/ 55 h 190"/>
                <a:gd name="T46" fmla="*/ 0 w 71"/>
                <a:gd name="T47" fmla="*/ 74 h 190"/>
                <a:gd name="T48" fmla="*/ 0 w 71"/>
                <a:gd name="T49" fmla="*/ 93 h 190"/>
                <a:gd name="T50" fmla="*/ 0 w 71"/>
                <a:gd name="T51" fmla="*/ 111 h 190"/>
                <a:gd name="T52" fmla="*/ 2 w 71"/>
                <a:gd name="T53" fmla="*/ 129 h 190"/>
                <a:gd name="T54" fmla="*/ 5 w 71"/>
                <a:gd name="T55" fmla="*/ 144 h 190"/>
                <a:gd name="T56" fmla="*/ 10 w 71"/>
                <a:gd name="T57" fmla="*/ 161 h 190"/>
                <a:gd name="T58" fmla="*/ 15 w 71"/>
                <a:gd name="T59" fmla="*/ 172 h 190"/>
                <a:gd name="T60" fmla="*/ 20 w 71"/>
                <a:gd name="T61" fmla="*/ 182 h 190"/>
                <a:gd name="T62" fmla="*/ 27 w 71"/>
                <a:gd name="T63" fmla="*/ 187 h 190"/>
                <a:gd name="T64" fmla="*/ 35 w 71"/>
                <a:gd name="T6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1" h="190">
                  <a:moveTo>
                    <a:pt x="35" y="190"/>
                  </a:moveTo>
                  <a:lnTo>
                    <a:pt x="41" y="187"/>
                  </a:lnTo>
                  <a:lnTo>
                    <a:pt x="48" y="182"/>
                  </a:lnTo>
                  <a:lnTo>
                    <a:pt x="53" y="172"/>
                  </a:lnTo>
                  <a:lnTo>
                    <a:pt x="60" y="161"/>
                  </a:lnTo>
                  <a:lnTo>
                    <a:pt x="63" y="144"/>
                  </a:lnTo>
                  <a:lnTo>
                    <a:pt x="68" y="129"/>
                  </a:lnTo>
                  <a:lnTo>
                    <a:pt x="69" y="111"/>
                  </a:lnTo>
                  <a:lnTo>
                    <a:pt x="71" y="93"/>
                  </a:lnTo>
                  <a:lnTo>
                    <a:pt x="69" y="74"/>
                  </a:lnTo>
                  <a:lnTo>
                    <a:pt x="68" y="55"/>
                  </a:lnTo>
                  <a:lnTo>
                    <a:pt x="63" y="39"/>
                  </a:lnTo>
                  <a:lnTo>
                    <a:pt x="60" y="26"/>
                  </a:lnTo>
                  <a:lnTo>
                    <a:pt x="53" y="14"/>
                  </a:lnTo>
                  <a:lnTo>
                    <a:pt x="48" y="6"/>
                  </a:lnTo>
                  <a:lnTo>
                    <a:pt x="41" y="0"/>
                  </a:lnTo>
                  <a:lnTo>
                    <a:pt x="35" y="0"/>
                  </a:lnTo>
                  <a:lnTo>
                    <a:pt x="27" y="0"/>
                  </a:lnTo>
                  <a:lnTo>
                    <a:pt x="20" y="6"/>
                  </a:lnTo>
                  <a:lnTo>
                    <a:pt x="15" y="14"/>
                  </a:lnTo>
                  <a:lnTo>
                    <a:pt x="10" y="26"/>
                  </a:lnTo>
                  <a:lnTo>
                    <a:pt x="5" y="39"/>
                  </a:lnTo>
                  <a:lnTo>
                    <a:pt x="2" y="55"/>
                  </a:lnTo>
                  <a:lnTo>
                    <a:pt x="0" y="74"/>
                  </a:lnTo>
                  <a:lnTo>
                    <a:pt x="0" y="93"/>
                  </a:lnTo>
                  <a:lnTo>
                    <a:pt x="0" y="111"/>
                  </a:lnTo>
                  <a:lnTo>
                    <a:pt x="2" y="129"/>
                  </a:lnTo>
                  <a:lnTo>
                    <a:pt x="5" y="144"/>
                  </a:lnTo>
                  <a:lnTo>
                    <a:pt x="10" y="161"/>
                  </a:lnTo>
                  <a:lnTo>
                    <a:pt x="15" y="172"/>
                  </a:lnTo>
                  <a:lnTo>
                    <a:pt x="20" y="182"/>
                  </a:lnTo>
                  <a:lnTo>
                    <a:pt x="27" y="187"/>
                  </a:lnTo>
                  <a:lnTo>
                    <a:pt x="35" y="190"/>
                  </a:lnTo>
                  <a:close/>
                </a:path>
              </a:pathLst>
            </a:custGeom>
            <a:solidFill>
              <a:srgbClr val="CA8F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0" name="Freeform 249"/>
            <p:cNvSpPr>
              <a:spLocks/>
            </p:cNvSpPr>
            <p:nvPr/>
          </p:nvSpPr>
          <p:spPr bwMode="auto">
            <a:xfrm>
              <a:off x="3200" y="2878"/>
              <a:ext cx="39" cy="103"/>
            </a:xfrm>
            <a:custGeom>
              <a:avLst/>
              <a:gdLst>
                <a:gd name="T0" fmla="*/ 33 w 69"/>
                <a:gd name="T1" fmla="*/ 188 h 188"/>
                <a:gd name="T2" fmla="*/ 39 w 69"/>
                <a:gd name="T3" fmla="*/ 184 h 188"/>
                <a:gd name="T4" fmla="*/ 46 w 69"/>
                <a:gd name="T5" fmla="*/ 179 h 188"/>
                <a:gd name="T6" fmla="*/ 51 w 69"/>
                <a:gd name="T7" fmla="*/ 170 h 188"/>
                <a:gd name="T8" fmla="*/ 58 w 69"/>
                <a:gd name="T9" fmla="*/ 160 h 188"/>
                <a:gd name="T10" fmla="*/ 61 w 69"/>
                <a:gd name="T11" fmla="*/ 143 h 188"/>
                <a:gd name="T12" fmla="*/ 66 w 69"/>
                <a:gd name="T13" fmla="*/ 128 h 188"/>
                <a:gd name="T14" fmla="*/ 67 w 69"/>
                <a:gd name="T15" fmla="*/ 110 h 188"/>
                <a:gd name="T16" fmla="*/ 69 w 69"/>
                <a:gd name="T17" fmla="*/ 94 h 188"/>
                <a:gd name="T18" fmla="*/ 67 w 69"/>
                <a:gd name="T19" fmla="*/ 74 h 188"/>
                <a:gd name="T20" fmla="*/ 66 w 69"/>
                <a:gd name="T21" fmla="*/ 56 h 188"/>
                <a:gd name="T22" fmla="*/ 61 w 69"/>
                <a:gd name="T23" fmla="*/ 40 h 188"/>
                <a:gd name="T24" fmla="*/ 58 w 69"/>
                <a:gd name="T25" fmla="*/ 26 h 188"/>
                <a:gd name="T26" fmla="*/ 51 w 69"/>
                <a:gd name="T27" fmla="*/ 15 h 188"/>
                <a:gd name="T28" fmla="*/ 46 w 69"/>
                <a:gd name="T29" fmla="*/ 7 h 188"/>
                <a:gd name="T30" fmla="*/ 39 w 69"/>
                <a:gd name="T31" fmla="*/ 0 h 188"/>
                <a:gd name="T32" fmla="*/ 33 w 69"/>
                <a:gd name="T33" fmla="*/ 0 h 188"/>
                <a:gd name="T34" fmla="*/ 25 w 69"/>
                <a:gd name="T35" fmla="*/ 0 h 188"/>
                <a:gd name="T36" fmla="*/ 18 w 69"/>
                <a:gd name="T37" fmla="*/ 7 h 188"/>
                <a:gd name="T38" fmla="*/ 13 w 69"/>
                <a:gd name="T39" fmla="*/ 15 h 188"/>
                <a:gd name="T40" fmla="*/ 8 w 69"/>
                <a:gd name="T41" fmla="*/ 26 h 188"/>
                <a:gd name="T42" fmla="*/ 3 w 69"/>
                <a:gd name="T43" fmla="*/ 40 h 188"/>
                <a:gd name="T44" fmla="*/ 2 w 69"/>
                <a:gd name="T45" fmla="*/ 56 h 188"/>
                <a:gd name="T46" fmla="*/ 0 w 69"/>
                <a:gd name="T47" fmla="*/ 74 h 188"/>
                <a:gd name="T48" fmla="*/ 0 w 69"/>
                <a:gd name="T49" fmla="*/ 94 h 188"/>
                <a:gd name="T50" fmla="*/ 0 w 69"/>
                <a:gd name="T51" fmla="*/ 110 h 188"/>
                <a:gd name="T52" fmla="*/ 2 w 69"/>
                <a:gd name="T53" fmla="*/ 128 h 188"/>
                <a:gd name="T54" fmla="*/ 3 w 69"/>
                <a:gd name="T55" fmla="*/ 143 h 188"/>
                <a:gd name="T56" fmla="*/ 8 w 69"/>
                <a:gd name="T57" fmla="*/ 160 h 188"/>
                <a:gd name="T58" fmla="*/ 13 w 69"/>
                <a:gd name="T59" fmla="*/ 170 h 188"/>
                <a:gd name="T60" fmla="*/ 18 w 69"/>
                <a:gd name="T61" fmla="*/ 179 h 188"/>
                <a:gd name="T62" fmla="*/ 25 w 69"/>
                <a:gd name="T63" fmla="*/ 184 h 188"/>
                <a:gd name="T64" fmla="*/ 33 w 69"/>
                <a:gd name="T65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" h="188">
                  <a:moveTo>
                    <a:pt x="33" y="188"/>
                  </a:moveTo>
                  <a:lnTo>
                    <a:pt x="39" y="184"/>
                  </a:lnTo>
                  <a:lnTo>
                    <a:pt x="46" y="179"/>
                  </a:lnTo>
                  <a:lnTo>
                    <a:pt x="51" y="170"/>
                  </a:lnTo>
                  <a:lnTo>
                    <a:pt x="58" y="160"/>
                  </a:lnTo>
                  <a:lnTo>
                    <a:pt x="61" y="143"/>
                  </a:lnTo>
                  <a:lnTo>
                    <a:pt x="66" y="128"/>
                  </a:lnTo>
                  <a:lnTo>
                    <a:pt x="67" y="110"/>
                  </a:lnTo>
                  <a:lnTo>
                    <a:pt x="69" y="94"/>
                  </a:lnTo>
                  <a:lnTo>
                    <a:pt x="67" y="74"/>
                  </a:lnTo>
                  <a:lnTo>
                    <a:pt x="66" y="56"/>
                  </a:lnTo>
                  <a:lnTo>
                    <a:pt x="61" y="40"/>
                  </a:lnTo>
                  <a:lnTo>
                    <a:pt x="58" y="26"/>
                  </a:lnTo>
                  <a:lnTo>
                    <a:pt x="51" y="15"/>
                  </a:lnTo>
                  <a:lnTo>
                    <a:pt x="46" y="7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5" y="0"/>
                  </a:lnTo>
                  <a:lnTo>
                    <a:pt x="18" y="7"/>
                  </a:lnTo>
                  <a:lnTo>
                    <a:pt x="13" y="15"/>
                  </a:lnTo>
                  <a:lnTo>
                    <a:pt x="8" y="26"/>
                  </a:lnTo>
                  <a:lnTo>
                    <a:pt x="3" y="40"/>
                  </a:lnTo>
                  <a:lnTo>
                    <a:pt x="2" y="56"/>
                  </a:lnTo>
                  <a:lnTo>
                    <a:pt x="0" y="74"/>
                  </a:lnTo>
                  <a:lnTo>
                    <a:pt x="0" y="94"/>
                  </a:lnTo>
                  <a:lnTo>
                    <a:pt x="0" y="110"/>
                  </a:lnTo>
                  <a:lnTo>
                    <a:pt x="2" y="128"/>
                  </a:lnTo>
                  <a:lnTo>
                    <a:pt x="3" y="143"/>
                  </a:lnTo>
                  <a:lnTo>
                    <a:pt x="8" y="160"/>
                  </a:lnTo>
                  <a:lnTo>
                    <a:pt x="13" y="170"/>
                  </a:lnTo>
                  <a:lnTo>
                    <a:pt x="18" y="179"/>
                  </a:lnTo>
                  <a:lnTo>
                    <a:pt x="25" y="184"/>
                  </a:lnTo>
                  <a:lnTo>
                    <a:pt x="33" y="188"/>
                  </a:lnTo>
                  <a:close/>
                </a:path>
              </a:pathLst>
            </a:custGeom>
            <a:solidFill>
              <a:srgbClr val="CB9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1" name="Freeform 250"/>
            <p:cNvSpPr>
              <a:spLocks/>
            </p:cNvSpPr>
            <p:nvPr/>
          </p:nvSpPr>
          <p:spPr bwMode="auto">
            <a:xfrm>
              <a:off x="3200" y="2879"/>
              <a:ext cx="38" cy="102"/>
            </a:xfrm>
            <a:custGeom>
              <a:avLst/>
              <a:gdLst>
                <a:gd name="T0" fmla="*/ 33 w 67"/>
                <a:gd name="T1" fmla="*/ 185 h 185"/>
                <a:gd name="T2" fmla="*/ 39 w 67"/>
                <a:gd name="T3" fmla="*/ 181 h 185"/>
                <a:gd name="T4" fmla="*/ 46 w 67"/>
                <a:gd name="T5" fmla="*/ 176 h 185"/>
                <a:gd name="T6" fmla="*/ 51 w 67"/>
                <a:gd name="T7" fmla="*/ 167 h 185"/>
                <a:gd name="T8" fmla="*/ 58 w 67"/>
                <a:gd name="T9" fmla="*/ 157 h 185"/>
                <a:gd name="T10" fmla="*/ 61 w 67"/>
                <a:gd name="T11" fmla="*/ 140 h 185"/>
                <a:gd name="T12" fmla="*/ 64 w 67"/>
                <a:gd name="T13" fmla="*/ 125 h 185"/>
                <a:gd name="T14" fmla="*/ 66 w 67"/>
                <a:gd name="T15" fmla="*/ 107 h 185"/>
                <a:gd name="T16" fmla="*/ 67 w 67"/>
                <a:gd name="T17" fmla="*/ 91 h 185"/>
                <a:gd name="T18" fmla="*/ 66 w 67"/>
                <a:gd name="T19" fmla="*/ 71 h 185"/>
                <a:gd name="T20" fmla="*/ 64 w 67"/>
                <a:gd name="T21" fmla="*/ 55 h 185"/>
                <a:gd name="T22" fmla="*/ 61 w 67"/>
                <a:gd name="T23" fmla="*/ 40 h 185"/>
                <a:gd name="T24" fmla="*/ 58 w 67"/>
                <a:gd name="T25" fmla="*/ 27 h 185"/>
                <a:gd name="T26" fmla="*/ 51 w 67"/>
                <a:gd name="T27" fmla="*/ 15 h 185"/>
                <a:gd name="T28" fmla="*/ 46 w 67"/>
                <a:gd name="T29" fmla="*/ 7 h 185"/>
                <a:gd name="T30" fmla="*/ 39 w 67"/>
                <a:gd name="T31" fmla="*/ 0 h 185"/>
                <a:gd name="T32" fmla="*/ 33 w 67"/>
                <a:gd name="T33" fmla="*/ 0 h 185"/>
                <a:gd name="T34" fmla="*/ 26 w 67"/>
                <a:gd name="T35" fmla="*/ 0 h 185"/>
                <a:gd name="T36" fmla="*/ 20 w 67"/>
                <a:gd name="T37" fmla="*/ 7 h 185"/>
                <a:gd name="T38" fmla="*/ 15 w 67"/>
                <a:gd name="T39" fmla="*/ 15 h 185"/>
                <a:gd name="T40" fmla="*/ 10 w 67"/>
                <a:gd name="T41" fmla="*/ 27 h 185"/>
                <a:gd name="T42" fmla="*/ 5 w 67"/>
                <a:gd name="T43" fmla="*/ 40 h 185"/>
                <a:gd name="T44" fmla="*/ 2 w 67"/>
                <a:gd name="T45" fmla="*/ 55 h 185"/>
                <a:gd name="T46" fmla="*/ 0 w 67"/>
                <a:gd name="T47" fmla="*/ 71 h 185"/>
                <a:gd name="T48" fmla="*/ 0 w 67"/>
                <a:gd name="T49" fmla="*/ 91 h 185"/>
                <a:gd name="T50" fmla="*/ 0 w 67"/>
                <a:gd name="T51" fmla="*/ 107 h 185"/>
                <a:gd name="T52" fmla="*/ 2 w 67"/>
                <a:gd name="T53" fmla="*/ 125 h 185"/>
                <a:gd name="T54" fmla="*/ 5 w 67"/>
                <a:gd name="T55" fmla="*/ 140 h 185"/>
                <a:gd name="T56" fmla="*/ 10 w 67"/>
                <a:gd name="T57" fmla="*/ 157 h 185"/>
                <a:gd name="T58" fmla="*/ 15 w 67"/>
                <a:gd name="T59" fmla="*/ 167 h 185"/>
                <a:gd name="T60" fmla="*/ 20 w 67"/>
                <a:gd name="T61" fmla="*/ 176 h 185"/>
                <a:gd name="T62" fmla="*/ 26 w 67"/>
                <a:gd name="T63" fmla="*/ 181 h 185"/>
                <a:gd name="T64" fmla="*/ 33 w 67"/>
                <a:gd name="T65" fmla="*/ 185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185">
                  <a:moveTo>
                    <a:pt x="33" y="185"/>
                  </a:moveTo>
                  <a:lnTo>
                    <a:pt x="39" y="181"/>
                  </a:lnTo>
                  <a:lnTo>
                    <a:pt x="46" y="176"/>
                  </a:lnTo>
                  <a:lnTo>
                    <a:pt x="51" y="167"/>
                  </a:lnTo>
                  <a:lnTo>
                    <a:pt x="58" y="157"/>
                  </a:lnTo>
                  <a:lnTo>
                    <a:pt x="61" y="140"/>
                  </a:lnTo>
                  <a:lnTo>
                    <a:pt x="64" y="125"/>
                  </a:lnTo>
                  <a:lnTo>
                    <a:pt x="66" y="107"/>
                  </a:lnTo>
                  <a:lnTo>
                    <a:pt x="67" y="91"/>
                  </a:lnTo>
                  <a:lnTo>
                    <a:pt x="66" y="71"/>
                  </a:lnTo>
                  <a:lnTo>
                    <a:pt x="64" y="55"/>
                  </a:lnTo>
                  <a:lnTo>
                    <a:pt x="61" y="40"/>
                  </a:lnTo>
                  <a:lnTo>
                    <a:pt x="58" y="27"/>
                  </a:lnTo>
                  <a:lnTo>
                    <a:pt x="51" y="15"/>
                  </a:lnTo>
                  <a:lnTo>
                    <a:pt x="46" y="7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0" y="7"/>
                  </a:lnTo>
                  <a:lnTo>
                    <a:pt x="15" y="15"/>
                  </a:lnTo>
                  <a:lnTo>
                    <a:pt x="10" y="27"/>
                  </a:lnTo>
                  <a:lnTo>
                    <a:pt x="5" y="40"/>
                  </a:lnTo>
                  <a:lnTo>
                    <a:pt x="2" y="55"/>
                  </a:lnTo>
                  <a:lnTo>
                    <a:pt x="0" y="71"/>
                  </a:lnTo>
                  <a:lnTo>
                    <a:pt x="0" y="91"/>
                  </a:lnTo>
                  <a:lnTo>
                    <a:pt x="0" y="107"/>
                  </a:lnTo>
                  <a:lnTo>
                    <a:pt x="2" y="125"/>
                  </a:lnTo>
                  <a:lnTo>
                    <a:pt x="5" y="140"/>
                  </a:lnTo>
                  <a:lnTo>
                    <a:pt x="10" y="157"/>
                  </a:lnTo>
                  <a:lnTo>
                    <a:pt x="15" y="167"/>
                  </a:lnTo>
                  <a:lnTo>
                    <a:pt x="20" y="176"/>
                  </a:lnTo>
                  <a:lnTo>
                    <a:pt x="26" y="181"/>
                  </a:lnTo>
                  <a:lnTo>
                    <a:pt x="33" y="185"/>
                  </a:lnTo>
                  <a:close/>
                </a:path>
              </a:pathLst>
            </a:custGeom>
            <a:solidFill>
              <a:srgbClr val="CC94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2" name="Freeform 251"/>
            <p:cNvSpPr>
              <a:spLocks/>
            </p:cNvSpPr>
            <p:nvPr/>
          </p:nvSpPr>
          <p:spPr bwMode="auto">
            <a:xfrm>
              <a:off x="3200" y="2880"/>
              <a:ext cx="38" cy="101"/>
            </a:xfrm>
            <a:custGeom>
              <a:avLst/>
              <a:gdLst>
                <a:gd name="T0" fmla="*/ 33 w 67"/>
                <a:gd name="T1" fmla="*/ 181 h 181"/>
                <a:gd name="T2" fmla="*/ 39 w 67"/>
                <a:gd name="T3" fmla="*/ 178 h 181"/>
                <a:gd name="T4" fmla="*/ 46 w 67"/>
                <a:gd name="T5" fmla="*/ 173 h 181"/>
                <a:gd name="T6" fmla="*/ 51 w 67"/>
                <a:gd name="T7" fmla="*/ 163 h 181"/>
                <a:gd name="T8" fmla="*/ 58 w 67"/>
                <a:gd name="T9" fmla="*/ 153 h 181"/>
                <a:gd name="T10" fmla="*/ 61 w 67"/>
                <a:gd name="T11" fmla="*/ 138 h 181"/>
                <a:gd name="T12" fmla="*/ 64 w 67"/>
                <a:gd name="T13" fmla="*/ 123 h 181"/>
                <a:gd name="T14" fmla="*/ 66 w 67"/>
                <a:gd name="T15" fmla="*/ 107 h 181"/>
                <a:gd name="T16" fmla="*/ 67 w 67"/>
                <a:gd name="T17" fmla="*/ 91 h 181"/>
                <a:gd name="T18" fmla="*/ 66 w 67"/>
                <a:gd name="T19" fmla="*/ 71 h 181"/>
                <a:gd name="T20" fmla="*/ 64 w 67"/>
                <a:gd name="T21" fmla="*/ 54 h 181"/>
                <a:gd name="T22" fmla="*/ 61 w 67"/>
                <a:gd name="T23" fmla="*/ 40 h 181"/>
                <a:gd name="T24" fmla="*/ 58 w 67"/>
                <a:gd name="T25" fmla="*/ 26 h 181"/>
                <a:gd name="T26" fmla="*/ 51 w 67"/>
                <a:gd name="T27" fmla="*/ 15 h 181"/>
                <a:gd name="T28" fmla="*/ 46 w 67"/>
                <a:gd name="T29" fmla="*/ 7 h 181"/>
                <a:gd name="T30" fmla="*/ 39 w 67"/>
                <a:gd name="T31" fmla="*/ 0 h 181"/>
                <a:gd name="T32" fmla="*/ 33 w 67"/>
                <a:gd name="T33" fmla="*/ 0 h 181"/>
                <a:gd name="T34" fmla="*/ 26 w 67"/>
                <a:gd name="T35" fmla="*/ 0 h 181"/>
                <a:gd name="T36" fmla="*/ 20 w 67"/>
                <a:gd name="T37" fmla="*/ 7 h 181"/>
                <a:gd name="T38" fmla="*/ 15 w 67"/>
                <a:gd name="T39" fmla="*/ 15 h 181"/>
                <a:gd name="T40" fmla="*/ 10 w 67"/>
                <a:gd name="T41" fmla="*/ 26 h 181"/>
                <a:gd name="T42" fmla="*/ 5 w 67"/>
                <a:gd name="T43" fmla="*/ 40 h 181"/>
                <a:gd name="T44" fmla="*/ 2 w 67"/>
                <a:gd name="T45" fmla="*/ 54 h 181"/>
                <a:gd name="T46" fmla="*/ 0 w 67"/>
                <a:gd name="T47" fmla="*/ 71 h 181"/>
                <a:gd name="T48" fmla="*/ 0 w 67"/>
                <a:gd name="T49" fmla="*/ 91 h 181"/>
                <a:gd name="T50" fmla="*/ 0 w 67"/>
                <a:gd name="T51" fmla="*/ 107 h 181"/>
                <a:gd name="T52" fmla="*/ 2 w 67"/>
                <a:gd name="T53" fmla="*/ 123 h 181"/>
                <a:gd name="T54" fmla="*/ 5 w 67"/>
                <a:gd name="T55" fmla="*/ 138 h 181"/>
                <a:gd name="T56" fmla="*/ 10 w 67"/>
                <a:gd name="T57" fmla="*/ 153 h 181"/>
                <a:gd name="T58" fmla="*/ 15 w 67"/>
                <a:gd name="T59" fmla="*/ 163 h 181"/>
                <a:gd name="T60" fmla="*/ 20 w 67"/>
                <a:gd name="T61" fmla="*/ 173 h 181"/>
                <a:gd name="T62" fmla="*/ 26 w 67"/>
                <a:gd name="T63" fmla="*/ 178 h 181"/>
                <a:gd name="T64" fmla="*/ 33 w 67"/>
                <a:gd name="T6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" h="181">
                  <a:moveTo>
                    <a:pt x="33" y="181"/>
                  </a:moveTo>
                  <a:lnTo>
                    <a:pt x="39" y="178"/>
                  </a:lnTo>
                  <a:lnTo>
                    <a:pt x="46" y="173"/>
                  </a:lnTo>
                  <a:lnTo>
                    <a:pt x="51" y="163"/>
                  </a:lnTo>
                  <a:lnTo>
                    <a:pt x="58" y="153"/>
                  </a:lnTo>
                  <a:lnTo>
                    <a:pt x="61" y="138"/>
                  </a:lnTo>
                  <a:lnTo>
                    <a:pt x="64" y="123"/>
                  </a:lnTo>
                  <a:lnTo>
                    <a:pt x="66" y="107"/>
                  </a:lnTo>
                  <a:lnTo>
                    <a:pt x="67" y="91"/>
                  </a:lnTo>
                  <a:lnTo>
                    <a:pt x="66" y="71"/>
                  </a:lnTo>
                  <a:lnTo>
                    <a:pt x="64" y="54"/>
                  </a:lnTo>
                  <a:lnTo>
                    <a:pt x="61" y="40"/>
                  </a:lnTo>
                  <a:lnTo>
                    <a:pt x="58" y="26"/>
                  </a:lnTo>
                  <a:lnTo>
                    <a:pt x="51" y="15"/>
                  </a:lnTo>
                  <a:lnTo>
                    <a:pt x="46" y="7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0" y="7"/>
                  </a:lnTo>
                  <a:lnTo>
                    <a:pt x="15" y="15"/>
                  </a:lnTo>
                  <a:lnTo>
                    <a:pt x="10" y="26"/>
                  </a:lnTo>
                  <a:lnTo>
                    <a:pt x="5" y="40"/>
                  </a:lnTo>
                  <a:lnTo>
                    <a:pt x="2" y="54"/>
                  </a:lnTo>
                  <a:lnTo>
                    <a:pt x="0" y="71"/>
                  </a:lnTo>
                  <a:lnTo>
                    <a:pt x="0" y="91"/>
                  </a:lnTo>
                  <a:lnTo>
                    <a:pt x="0" y="107"/>
                  </a:lnTo>
                  <a:lnTo>
                    <a:pt x="2" y="123"/>
                  </a:lnTo>
                  <a:lnTo>
                    <a:pt x="5" y="138"/>
                  </a:lnTo>
                  <a:lnTo>
                    <a:pt x="10" y="153"/>
                  </a:lnTo>
                  <a:lnTo>
                    <a:pt x="15" y="163"/>
                  </a:lnTo>
                  <a:lnTo>
                    <a:pt x="20" y="173"/>
                  </a:lnTo>
                  <a:lnTo>
                    <a:pt x="26" y="178"/>
                  </a:lnTo>
                  <a:lnTo>
                    <a:pt x="33" y="181"/>
                  </a:lnTo>
                  <a:close/>
                </a:path>
              </a:pathLst>
            </a:custGeom>
            <a:solidFill>
              <a:srgbClr val="CD96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3" name="Freeform 252"/>
            <p:cNvSpPr>
              <a:spLocks/>
            </p:cNvSpPr>
            <p:nvPr/>
          </p:nvSpPr>
          <p:spPr bwMode="auto">
            <a:xfrm>
              <a:off x="3201" y="2882"/>
              <a:ext cx="37" cy="99"/>
            </a:xfrm>
            <a:custGeom>
              <a:avLst/>
              <a:gdLst>
                <a:gd name="T0" fmla="*/ 31 w 65"/>
                <a:gd name="T1" fmla="*/ 178 h 178"/>
                <a:gd name="T2" fmla="*/ 37 w 65"/>
                <a:gd name="T3" fmla="*/ 175 h 178"/>
                <a:gd name="T4" fmla="*/ 44 w 65"/>
                <a:gd name="T5" fmla="*/ 170 h 178"/>
                <a:gd name="T6" fmla="*/ 49 w 65"/>
                <a:gd name="T7" fmla="*/ 160 h 178"/>
                <a:gd name="T8" fmla="*/ 56 w 65"/>
                <a:gd name="T9" fmla="*/ 150 h 178"/>
                <a:gd name="T10" fmla="*/ 59 w 65"/>
                <a:gd name="T11" fmla="*/ 135 h 178"/>
                <a:gd name="T12" fmla="*/ 62 w 65"/>
                <a:gd name="T13" fmla="*/ 120 h 178"/>
                <a:gd name="T14" fmla="*/ 64 w 65"/>
                <a:gd name="T15" fmla="*/ 104 h 178"/>
                <a:gd name="T16" fmla="*/ 65 w 65"/>
                <a:gd name="T17" fmla="*/ 88 h 178"/>
                <a:gd name="T18" fmla="*/ 64 w 65"/>
                <a:gd name="T19" fmla="*/ 68 h 178"/>
                <a:gd name="T20" fmla="*/ 62 w 65"/>
                <a:gd name="T21" fmla="*/ 53 h 178"/>
                <a:gd name="T22" fmla="*/ 59 w 65"/>
                <a:gd name="T23" fmla="*/ 37 h 178"/>
                <a:gd name="T24" fmla="*/ 56 w 65"/>
                <a:gd name="T25" fmla="*/ 25 h 178"/>
                <a:gd name="T26" fmla="*/ 49 w 65"/>
                <a:gd name="T27" fmla="*/ 14 h 178"/>
                <a:gd name="T28" fmla="*/ 44 w 65"/>
                <a:gd name="T29" fmla="*/ 7 h 178"/>
                <a:gd name="T30" fmla="*/ 37 w 65"/>
                <a:gd name="T31" fmla="*/ 0 h 178"/>
                <a:gd name="T32" fmla="*/ 31 w 65"/>
                <a:gd name="T33" fmla="*/ 0 h 178"/>
                <a:gd name="T34" fmla="*/ 24 w 65"/>
                <a:gd name="T35" fmla="*/ 0 h 178"/>
                <a:gd name="T36" fmla="*/ 18 w 65"/>
                <a:gd name="T37" fmla="*/ 7 h 178"/>
                <a:gd name="T38" fmla="*/ 13 w 65"/>
                <a:gd name="T39" fmla="*/ 14 h 178"/>
                <a:gd name="T40" fmla="*/ 8 w 65"/>
                <a:gd name="T41" fmla="*/ 25 h 178"/>
                <a:gd name="T42" fmla="*/ 3 w 65"/>
                <a:gd name="T43" fmla="*/ 37 h 178"/>
                <a:gd name="T44" fmla="*/ 1 w 65"/>
                <a:gd name="T45" fmla="*/ 53 h 178"/>
                <a:gd name="T46" fmla="*/ 0 w 65"/>
                <a:gd name="T47" fmla="*/ 68 h 178"/>
                <a:gd name="T48" fmla="*/ 0 w 65"/>
                <a:gd name="T49" fmla="*/ 88 h 178"/>
                <a:gd name="T50" fmla="*/ 0 w 65"/>
                <a:gd name="T51" fmla="*/ 104 h 178"/>
                <a:gd name="T52" fmla="*/ 1 w 65"/>
                <a:gd name="T53" fmla="*/ 120 h 178"/>
                <a:gd name="T54" fmla="*/ 3 w 65"/>
                <a:gd name="T55" fmla="*/ 135 h 178"/>
                <a:gd name="T56" fmla="*/ 8 w 65"/>
                <a:gd name="T57" fmla="*/ 150 h 178"/>
                <a:gd name="T58" fmla="*/ 13 w 65"/>
                <a:gd name="T59" fmla="*/ 160 h 178"/>
                <a:gd name="T60" fmla="*/ 18 w 65"/>
                <a:gd name="T61" fmla="*/ 170 h 178"/>
                <a:gd name="T62" fmla="*/ 24 w 65"/>
                <a:gd name="T63" fmla="*/ 175 h 178"/>
                <a:gd name="T64" fmla="*/ 31 w 65"/>
                <a:gd name="T65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" h="178">
                  <a:moveTo>
                    <a:pt x="31" y="178"/>
                  </a:moveTo>
                  <a:lnTo>
                    <a:pt x="37" y="175"/>
                  </a:lnTo>
                  <a:lnTo>
                    <a:pt x="44" y="170"/>
                  </a:lnTo>
                  <a:lnTo>
                    <a:pt x="49" y="160"/>
                  </a:lnTo>
                  <a:lnTo>
                    <a:pt x="56" y="150"/>
                  </a:lnTo>
                  <a:lnTo>
                    <a:pt x="59" y="135"/>
                  </a:lnTo>
                  <a:lnTo>
                    <a:pt x="62" y="120"/>
                  </a:lnTo>
                  <a:lnTo>
                    <a:pt x="64" y="104"/>
                  </a:lnTo>
                  <a:lnTo>
                    <a:pt x="65" y="88"/>
                  </a:lnTo>
                  <a:lnTo>
                    <a:pt x="64" y="68"/>
                  </a:lnTo>
                  <a:lnTo>
                    <a:pt x="62" y="53"/>
                  </a:lnTo>
                  <a:lnTo>
                    <a:pt x="59" y="37"/>
                  </a:lnTo>
                  <a:lnTo>
                    <a:pt x="56" y="25"/>
                  </a:lnTo>
                  <a:lnTo>
                    <a:pt x="49" y="14"/>
                  </a:lnTo>
                  <a:lnTo>
                    <a:pt x="44" y="7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24" y="0"/>
                  </a:lnTo>
                  <a:lnTo>
                    <a:pt x="18" y="7"/>
                  </a:lnTo>
                  <a:lnTo>
                    <a:pt x="13" y="14"/>
                  </a:lnTo>
                  <a:lnTo>
                    <a:pt x="8" y="25"/>
                  </a:lnTo>
                  <a:lnTo>
                    <a:pt x="3" y="37"/>
                  </a:lnTo>
                  <a:lnTo>
                    <a:pt x="1" y="53"/>
                  </a:lnTo>
                  <a:lnTo>
                    <a:pt x="0" y="68"/>
                  </a:lnTo>
                  <a:lnTo>
                    <a:pt x="0" y="88"/>
                  </a:lnTo>
                  <a:lnTo>
                    <a:pt x="0" y="104"/>
                  </a:lnTo>
                  <a:lnTo>
                    <a:pt x="1" y="120"/>
                  </a:lnTo>
                  <a:lnTo>
                    <a:pt x="3" y="135"/>
                  </a:lnTo>
                  <a:lnTo>
                    <a:pt x="8" y="150"/>
                  </a:lnTo>
                  <a:lnTo>
                    <a:pt x="13" y="160"/>
                  </a:lnTo>
                  <a:lnTo>
                    <a:pt x="18" y="170"/>
                  </a:lnTo>
                  <a:lnTo>
                    <a:pt x="24" y="175"/>
                  </a:lnTo>
                  <a:lnTo>
                    <a:pt x="31" y="178"/>
                  </a:lnTo>
                  <a:close/>
                </a:path>
              </a:pathLst>
            </a:custGeom>
            <a:solidFill>
              <a:srgbClr val="CE98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4" name="Freeform 253"/>
            <p:cNvSpPr>
              <a:spLocks/>
            </p:cNvSpPr>
            <p:nvPr/>
          </p:nvSpPr>
          <p:spPr bwMode="auto">
            <a:xfrm>
              <a:off x="3201" y="2883"/>
              <a:ext cx="36" cy="98"/>
            </a:xfrm>
            <a:custGeom>
              <a:avLst/>
              <a:gdLst>
                <a:gd name="T0" fmla="*/ 31 w 64"/>
                <a:gd name="T1" fmla="*/ 176 h 176"/>
                <a:gd name="T2" fmla="*/ 36 w 64"/>
                <a:gd name="T3" fmla="*/ 173 h 176"/>
                <a:gd name="T4" fmla="*/ 42 w 64"/>
                <a:gd name="T5" fmla="*/ 168 h 176"/>
                <a:gd name="T6" fmla="*/ 47 w 64"/>
                <a:gd name="T7" fmla="*/ 158 h 176"/>
                <a:gd name="T8" fmla="*/ 54 w 64"/>
                <a:gd name="T9" fmla="*/ 148 h 176"/>
                <a:gd name="T10" fmla="*/ 57 w 64"/>
                <a:gd name="T11" fmla="*/ 133 h 176"/>
                <a:gd name="T12" fmla="*/ 60 w 64"/>
                <a:gd name="T13" fmla="*/ 120 h 176"/>
                <a:gd name="T14" fmla="*/ 62 w 64"/>
                <a:gd name="T15" fmla="*/ 104 h 176"/>
                <a:gd name="T16" fmla="*/ 64 w 64"/>
                <a:gd name="T17" fmla="*/ 87 h 176"/>
                <a:gd name="T18" fmla="*/ 62 w 64"/>
                <a:gd name="T19" fmla="*/ 67 h 176"/>
                <a:gd name="T20" fmla="*/ 60 w 64"/>
                <a:gd name="T21" fmla="*/ 53 h 176"/>
                <a:gd name="T22" fmla="*/ 57 w 64"/>
                <a:gd name="T23" fmla="*/ 36 h 176"/>
                <a:gd name="T24" fmla="*/ 54 w 64"/>
                <a:gd name="T25" fmla="*/ 25 h 176"/>
                <a:gd name="T26" fmla="*/ 47 w 64"/>
                <a:gd name="T27" fmla="*/ 13 h 176"/>
                <a:gd name="T28" fmla="*/ 42 w 64"/>
                <a:gd name="T29" fmla="*/ 7 h 176"/>
                <a:gd name="T30" fmla="*/ 36 w 64"/>
                <a:gd name="T31" fmla="*/ 0 h 176"/>
                <a:gd name="T32" fmla="*/ 31 w 64"/>
                <a:gd name="T33" fmla="*/ 0 h 176"/>
                <a:gd name="T34" fmla="*/ 24 w 64"/>
                <a:gd name="T35" fmla="*/ 0 h 176"/>
                <a:gd name="T36" fmla="*/ 18 w 64"/>
                <a:gd name="T37" fmla="*/ 7 h 176"/>
                <a:gd name="T38" fmla="*/ 13 w 64"/>
                <a:gd name="T39" fmla="*/ 13 h 176"/>
                <a:gd name="T40" fmla="*/ 8 w 64"/>
                <a:gd name="T41" fmla="*/ 25 h 176"/>
                <a:gd name="T42" fmla="*/ 3 w 64"/>
                <a:gd name="T43" fmla="*/ 36 h 176"/>
                <a:gd name="T44" fmla="*/ 1 w 64"/>
                <a:gd name="T45" fmla="*/ 53 h 176"/>
                <a:gd name="T46" fmla="*/ 0 w 64"/>
                <a:gd name="T47" fmla="*/ 67 h 176"/>
                <a:gd name="T48" fmla="*/ 0 w 64"/>
                <a:gd name="T49" fmla="*/ 87 h 176"/>
                <a:gd name="T50" fmla="*/ 0 w 64"/>
                <a:gd name="T51" fmla="*/ 104 h 176"/>
                <a:gd name="T52" fmla="*/ 1 w 64"/>
                <a:gd name="T53" fmla="*/ 120 h 176"/>
                <a:gd name="T54" fmla="*/ 3 w 64"/>
                <a:gd name="T55" fmla="*/ 133 h 176"/>
                <a:gd name="T56" fmla="*/ 8 w 64"/>
                <a:gd name="T57" fmla="*/ 148 h 176"/>
                <a:gd name="T58" fmla="*/ 13 w 64"/>
                <a:gd name="T59" fmla="*/ 158 h 176"/>
                <a:gd name="T60" fmla="*/ 18 w 64"/>
                <a:gd name="T61" fmla="*/ 168 h 176"/>
                <a:gd name="T62" fmla="*/ 24 w 64"/>
                <a:gd name="T63" fmla="*/ 173 h 176"/>
                <a:gd name="T64" fmla="*/ 31 w 64"/>
                <a:gd name="T6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4" h="176">
                  <a:moveTo>
                    <a:pt x="31" y="176"/>
                  </a:moveTo>
                  <a:lnTo>
                    <a:pt x="36" y="173"/>
                  </a:lnTo>
                  <a:lnTo>
                    <a:pt x="42" y="168"/>
                  </a:lnTo>
                  <a:lnTo>
                    <a:pt x="47" y="158"/>
                  </a:lnTo>
                  <a:lnTo>
                    <a:pt x="54" y="148"/>
                  </a:lnTo>
                  <a:lnTo>
                    <a:pt x="57" y="133"/>
                  </a:lnTo>
                  <a:lnTo>
                    <a:pt x="60" y="120"/>
                  </a:lnTo>
                  <a:lnTo>
                    <a:pt x="62" y="104"/>
                  </a:lnTo>
                  <a:lnTo>
                    <a:pt x="64" y="87"/>
                  </a:lnTo>
                  <a:lnTo>
                    <a:pt x="62" y="67"/>
                  </a:lnTo>
                  <a:lnTo>
                    <a:pt x="60" y="53"/>
                  </a:lnTo>
                  <a:lnTo>
                    <a:pt x="57" y="36"/>
                  </a:lnTo>
                  <a:lnTo>
                    <a:pt x="54" y="25"/>
                  </a:lnTo>
                  <a:lnTo>
                    <a:pt x="47" y="13"/>
                  </a:lnTo>
                  <a:lnTo>
                    <a:pt x="42" y="7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4" y="0"/>
                  </a:lnTo>
                  <a:lnTo>
                    <a:pt x="18" y="7"/>
                  </a:lnTo>
                  <a:lnTo>
                    <a:pt x="13" y="13"/>
                  </a:lnTo>
                  <a:lnTo>
                    <a:pt x="8" y="25"/>
                  </a:lnTo>
                  <a:lnTo>
                    <a:pt x="3" y="36"/>
                  </a:lnTo>
                  <a:lnTo>
                    <a:pt x="1" y="53"/>
                  </a:lnTo>
                  <a:lnTo>
                    <a:pt x="0" y="67"/>
                  </a:lnTo>
                  <a:lnTo>
                    <a:pt x="0" y="87"/>
                  </a:lnTo>
                  <a:lnTo>
                    <a:pt x="0" y="104"/>
                  </a:lnTo>
                  <a:lnTo>
                    <a:pt x="1" y="120"/>
                  </a:lnTo>
                  <a:lnTo>
                    <a:pt x="3" y="133"/>
                  </a:lnTo>
                  <a:lnTo>
                    <a:pt x="8" y="148"/>
                  </a:lnTo>
                  <a:lnTo>
                    <a:pt x="13" y="158"/>
                  </a:lnTo>
                  <a:lnTo>
                    <a:pt x="18" y="168"/>
                  </a:lnTo>
                  <a:lnTo>
                    <a:pt x="24" y="173"/>
                  </a:lnTo>
                  <a:lnTo>
                    <a:pt x="31" y="176"/>
                  </a:lnTo>
                  <a:close/>
                </a:path>
              </a:pathLst>
            </a:custGeom>
            <a:solidFill>
              <a:srgbClr val="D09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5" name="Freeform 254"/>
            <p:cNvSpPr>
              <a:spLocks/>
            </p:cNvSpPr>
            <p:nvPr/>
          </p:nvSpPr>
          <p:spPr bwMode="auto">
            <a:xfrm>
              <a:off x="3202" y="2884"/>
              <a:ext cx="35" cy="96"/>
            </a:xfrm>
            <a:custGeom>
              <a:avLst/>
              <a:gdLst>
                <a:gd name="T0" fmla="*/ 30 w 63"/>
                <a:gd name="T1" fmla="*/ 171 h 171"/>
                <a:gd name="T2" fmla="*/ 35 w 63"/>
                <a:gd name="T3" fmla="*/ 168 h 171"/>
                <a:gd name="T4" fmla="*/ 41 w 63"/>
                <a:gd name="T5" fmla="*/ 163 h 171"/>
                <a:gd name="T6" fmla="*/ 46 w 63"/>
                <a:gd name="T7" fmla="*/ 155 h 171"/>
                <a:gd name="T8" fmla="*/ 53 w 63"/>
                <a:gd name="T9" fmla="*/ 145 h 171"/>
                <a:gd name="T10" fmla="*/ 56 w 63"/>
                <a:gd name="T11" fmla="*/ 130 h 171"/>
                <a:gd name="T12" fmla="*/ 59 w 63"/>
                <a:gd name="T13" fmla="*/ 117 h 171"/>
                <a:gd name="T14" fmla="*/ 61 w 63"/>
                <a:gd name="T15" fmla="*/ 101 h 171"/>
                <a:gd name="T16" fmla="*/ 63 w 63"/>
                <a:gd name="T17" fmla="*/ 84 h 171"/>
                <a:gd name="T18" fmla="*/ 61 w 63"/>
                <a:gd name="T19" fmla="*/ 66 h 171"/>
                <a:gd name="T20" fmla="*/ 59 w 63"/>
                <a:gd name="T21" fmla="*/ 51 h 171"/>
                <a:gd name="T22" fmla="*/ 56 w 63"/>
                <a:gd name="T23" fmla="*/ 37 h 171"/>
                <a:gd name="T24" fmla="*/ 53 w 63"/>
                <a:gd name="T25" fmla="*/ 25 h 171"/>
                <a:gd name="T26" fmla="*/ 46 w 63"/>
                <a:gd name="T27" fmla="*/ 13 h 171"/>
                <a:gd name="T28" fmla="*/ 41 w 63"/>
                <a:gd name="T29" fmla="*/ 5 h 171"/>
                <a:gd name="T30" fmla="*/ 35 w 63"/>
                <a:gd name="T31" fmla="*/ 0 h 171"/>
                <a:gd name="T32" fmla="*/ 30 w 63"/>
                <a:gd name="T33" fmla="*/ 0 h 171"/>
                <a:gd name="T34" fmla="*/ 23 w 63"/>
                <a:gd name="T35" fmla="*/ 0 h 171"/>
                <a:gd name="T36" fmla="*/ 17 w 63"/>
                <a:gd name="T37" fmla="*/ 5 h 171"/>
                <a:gd name="T38" fmla="*/ 12 w 63"/>
                <a:gd name="T39" fmla="*/ 13 h 171"/>
                <a:gd name="T40" fmla="*/ 8 w 63"/>
                <a:gd name="T41" fmla="*/ 25 h 171"/>
                <a:gd name="T42" fmla="*/ 4 w 63"/>
                <a:gd name="T43" fmla="*/ 37 h 171"/>
                <a:gd name="T44" fmla="*/ 2 w 63"/>
                <a:gd name="T45" fmla="*/ 51 h 171"/>
                <a:gd name="T46" fmla="*/ 0 w 63"/>
                <a:gd name="T47" fmla="*/ 66 h 171"/>
                <a:gd name="T48" fmla="*/ 0 w 63"/>
                <a:gd name="T49" fmla="*/ 84 h 171"/>
                <a:gd name="T50" fmla="*/ 0 w 63"/>
                <a:gd name="T51" fmla="*/ 101 h 171"/>
                <a:gd name="T52" fmla="*/ 2 w 63"/>
                <a:gd name="T53" fmla="*/ 117 h 171"/>
                <a:gd name="T54" fmla="*/ 4 w 63"/>
                <a:gd name="T55" fmla="*/ 130 h 171"/>
                <a:gd name="T56" fmla="*/ 8 w 63"/>
                <a:gd name="T57" fmla="*/ 145 h 171"/>
                <a:gd name="T58" fmla="*/ 12 w 63"/>
                <a:gd name="T59" fmla="*/ 155 h 171"/>
                <a:gd name="T60" fmla="*/ 17 w 63"/>
                <a:gd name="T61" fmla="*/ 163 h 171"/>
                <a:gd name="T62" fmla="*/ 23 w 63"/>
                <a:gd name="T63" fmla="*/ 168 h 171"/>
                <a:gd name="T64" fmla="*/ 30 w 63"/>
                <a:gd name="T65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3" h="171">
                  <a:moveTo>
                    <a:pt x="30" y="171"/>
                  </a:moveTo>
                  <a:lnTo>
                    <a:pt x="35" y="168"/>
                  </a:lnTo>
                  <a:lnTo>
                    <a:pt x="41" y="163"/>
                  </a:lnTo>
                  <a:lnTo>
                    <a:pt x="46" y="155"/>
                  </a:lnTo>
                  <a:lnTo>
                    <a:pt x="53" y="145"/>
                  </a:lnTo>
                  <a:lnTo>
                    <a:pt x="56" y="130"/>
                  </a:lnTo>
                  <a:lnTo>
                    <a:pt x="59" y="117"/>
                  </a:lnTo>
                  <a:lnTo>
                    <a:pt x="61" y="101"/>
                  </a:lnTo>
                  <a:lnTo>
                    <a:pt x="63" y="84"/>
                  </a:lnTo>
                  <a:lnTo>
                    <a:pt x="61" y="66"/>
                  </a:lnTo>
                  <a:lnTo>
                    <a:pt x="59" y="51"/>
                  </a:lnTo>
                  <a:lnTo>
                    <a:pt x="56" y="37"/>
                  </a:lnTo>
                  <a:lnTo>
                    <a:pt x="53" y="25"/>
                  </a:lnTo>
                  <a:lnTo>
                    <a:pt x="46" y="13"/>
                  </a:lnTo>
                  <a:lnTo>
                    <a:pt x="41" y="5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7" y="5"/>
                  </a:lnTo>
                  <a:lnTo>
                    <a:pt x="12" y="13"/>
                  </a:lnTo>
                  <a:lnTo>
                    <a:pt x="8" y="25"/>
                  </a:lnTo>
                  <a:lnTo>
                    <a:pt x="4" y="37"/>
                  </a:lnTo>
                  <a:lnTo>
                    <a:pt x="2" y="51"/>
                  </a:lnTo>
                  <a:lnTo>
                    <a:pt x="0" y="66"/>
                  </a:lnTo>
                  <a:lnTo>
                    <a:pt x="0" y="84"/>
                  </a:lnTo>
                  <a:lnTo>
                    <a:pt x="0" y="101"/>
                  </a:lnTo>
                  <a:lnTo>
                    <a:pt x="2" y="117"/>
                  </a:lnTo>
                  <a:lnTo>
                    <a:pt x="4" y="130"/>
                  </a:lnTo>
                  <a:lnTo>
                    <a:pt x="8" y="145"/>
                  </a:lnTo>
                  <a:lnTo>
                    <a:pt x="12" y="155"/>
                  </a:lnTo>
                  <a:lnTo>
                    <a:pt x="17" y="163"/>
                  </a:lnTo>
                  <a:lnTo>
                    <a:pt x="23" y="168"/>
                  </a:lnTo>
                  <a:lnTo>
                    <a:pt x="30" y="171"/>
                  </a:lnTo>
                  <a:close/>
                </a:path>
              </a:pathLst>
            </a:custGeom>
            <a:solidFill>
              <a:srgbClr val="D19D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6" name="Freeform 255"/>
            <p:cNvSpPr>
              <a:spLocks/>
            </p:cNvSpPr>
            <p:nvPr/>
          </p:nvSpPr>
          <p:spPr bwMode="auto">
            <a:xfrm>
              <a:off x="3202" y="2885"/>
              <a:ext cx="35" cy="95"/>
            </a:xfrm>
            <a:custGeom>
              <a:avLst/>
              <a:gdLst>
                <a:gd name="T0" fmla="*/ 30 w 63"/>
                <a:gd name="T1" fmla="*/ 169 h 169"/>
                <a:gd name="T2" fmla="*/ 35 w 63"/>
                <a:gd name="T3" fmla="*/ 166 h 169"/>
                <a:gd name="T4" fmla="*/ 41 w 63"/>
                <a:gd name="T5" fmla="*/ 161 h 169"/>
                <a:gd name="T6" fmla="*/ 46 w 63"/>
                <a:gd name="T7" fmla="*/ 153 h 169"/>
                <a:gd name="T8" fmla="*/ 53 w 63"/>
                <a:gd name="T9" fmla="*/ 143 h 169"/>
                <a:gd name="T10" fmla="*/ 56 w 63"/>
                <a:gd name="T11" fmla="*/ 130 h 169"/>
                <a:gd name="T12" fmla="*/ 59 w 63"/>
                <a:gd name="T13" fmla="*/ 115 h 169"/>
                <a:gd name="T14" fmla="*/ 61 w 63"/>
                <a:gd name="T15" fmla="*/ 99 h 169"/>
                <a:gd name="T16" fmla="*/ 63 w 63"/>
                <a:gd name="T17" fmla="*/ 84 h 169"/>
                <a:gd name="T18" fmla="*/ 61 w 63"/>
                <a:gd name="T19" fmla="*/ 66 h 169"/>
                <a:gd name="T20" fmla="*/ 59 w 63"/>
                <a:gd name="T21" fmla="*/ 51 h 169"/>
                <a:gd name="T22" fmla="*/ 56 w 63"/>
                <a:gd name="T23" fmla="*/ 36 h 169"/>
                <a:gd name="T24" fmla="*/ 53 w 63"/>
                <a:gd name="T25" fmla="*/ 25 h 169"/>
                <a:gd name="T26" fmla="*/ 46 w 63"/>
                <a:gd name="T27" fmla="*/ 13 h 169"/>
                <a:gd name="T28" fmla="*/ 41 w 63"/>
                <a:gd name="T29" fmla="*/ 5 h 169"/>
                <a:gd name="T30" fmla="*/ 35 w 63"/>
                <a:gd name="T31" fmla="*/ 0 h 169"/>
                <a:gd name="T32" fmla="*/ 30 w 63"/>
                <a:gd name="T33" fmla="*/ 0 h 169"/>
                <a:gd name="T34" fmla="*/ 23 w 63"/>
                <a:gd name="T35" fmla="*/ 0 h 169"/>
                <a:gd name="T36" fmla="*/ 18 w 63"/>
                <a:gd name="T37" fmla="*/ 5 h 169"/>
                <a:gd name="T38" fmla="*/ 13 w 63"/>
                <a:gd name="T39" fmla="*/ 13 h 169"/>
                <a:gd name="T40" fmla="*/ 8 w 63"/>
                <a:gd name="T41" fmla="*/ 25 h 169"/>
                <a:gd name="T42" fmla="*/ 4 w 63"/>
                <a:gd name="T43" fmla="*/ 36 h 169"/>
                <a:gd name="T44" fmla="*/ 2 w 63"/>
                <a:gd name="T45" fmla="*/ 51 h 169"/>
                <a:gd name="T46" fmla="*/ 0 w 63"/>
                <a:gd name="T47" fmla="*/ 66 h 169"/>
                <a:gd name="T48" fmla="*/ 0 w 63"/>
                <a:gd name="T49" fmla="*/ 84 h 169"/>
                <a:gd name="T50" fmla="*/ 0 w 63"/>
                <a:gd name="T51" fmla="*/ 99 h 169"/>
                <a:gd name="T52" fmla="*/ 2 w 63"/>
                <a:gd name="T53" fmla="*/ 115 h 169"/>
                <a:gd name="T54" fmla="*/ 4 w 63"/>
                <a:gd name="T55" fmla="*/ 130 h 169"/>
                <a:gd name="T56" fmla="*/ 8 w 63"/>
                <a:gd name="T57" fmla="*/ 143 h 169"/>
                <a:gd name="T58" fmla="*/ 13 w 63"/>
                <a:gd name="T59" fmla="*/ 153 h 169"/>
                <a:gd name="T60" fmla="*/ 18 w 63"/>
                <a:gd name="T61" fmla="*/ 161 h 169"/>
                <a:gd name="T62" fmla="*/ 23 w 63"/>
                <a:gd name="T63" fmla="*/ 166 h 169"/>
                <a:gd name="T64" fmla="*/ 30 w 63"/>
                <a:gd name="T65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3" h="169">
                  <a:moveTo>
                    <a:pt x="30" y="169"/>
                  </a:moveTo>
                  <a:lnTo>
                    <a:pt x="35" y="166"/>
                  </a:lnTo>
                  <a:lnTo>
                    <a:pt x="41" y="161"/>
                  </a:lnTo>
                  <a:lnTo>
                    <a:pt x="46" y="153"/>
                  </a:lnTo>
                  <a:lnTo>
                    <a:pt x="53" y="143"/>
                  </a:lnTo>
                  <a:lnTo>
                    <a:pt x="56" y="130"/>
                  </a:lnTo>
                  <a:lnTo>
                    <a:pt x="59" y="115"/>
                  </a:lnTo>
                  <a:lnTo>
                    <a:pt x="61" y="99"/>
                  </a:lnTo>
                  <a:lnTo>
                    <a:pt x="63" y="84"/>
                  </a:lnTo>
                  <a:lnTo>
                    <a:pt x="61" y="66"/>
                  </a:lnTo>
                  <a:lnTo>
                    <a:pt x="59" y="51"/>
                  </a:lnTo>
                  <a:lnTo>
                    <a:pt x="56" y="36"/>
                  </a:lnTo>
                  <a:lnTo>
                    <a:pt x="53" y="25"/>
                  </a:lnTo>
                  <a:lnTo>
                    <a:pt x="46" y="13"/>
                  </a:lnTo>
                  <a:lnTo>
                    <a:pt x="41" y="5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8" y="5"/>
                  </a:lnTo>
                  <a:lnTo>
                    <a:pt x="13" y="13"/>
                  </a:lnTo>
                  <a:lnTo>
                    <a:pt x="8" y="25"/>
                  </a:lnTo>
                  <a:lnTo>
                    <a:pt x="4" y="36"/>
                  </a:lnTo>
                  <a:lnTo>
                    <a:pt x="2" y="51"/>
                  </a:lnTo>
                  <a:lnTo>
                    <a:pt x="0" y="66"/>
                  </a:lnTo>
                  <a:lnTo>
                    <a:pt x="0" y="84"/>
                  </a:lnTo>
                  <a:lnTo>
                    <a:pt x="0" y="99"/>
                  </a:lnTo>
                  <a:lnTo>
                    <a:pt x="2" y="115"/>
                  </a:lnTo>
                  <a:lnTo>
                    <a:pt x="4" y="130"/>
                  </a:lnTo>
                  <a:lnTo>
                    <a:pt x="8" y="143"/>
                  </a:lnTo>
                  <a:lnTo>
                    <a:pt x="13" y="153"/>
                  </a:lnTo>
                  <a:lnTo>
                    <a:pt x="18" y="161"/>
                  </a:lnTo>
                  <a:lnTo>
                    <a:pt x="23" y="166"/>
                  </a:lnTo>
                  <a:lnTo>
                    <a:pt x="30" y="169"/>
                  </a:lnTo>
                  <a:close/>
                </a:path>
              </a:pathLst>
            </a:custGeom>
            <a:solidFill>
              <a:srgbClr val="D29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7" name="Freeform 256"/>
            <p:cNvSpPr>
              <a:spLocks/>
            </p:cNvSpPr>
            <p:nvPr/>
          </p:nvSpPr>
          <p:spPr bwMode="auto">
            <a:xfrm>
              <a:off x="3202" y="2886"/>
              <a:ext cx="35" cy="93"/>
            </a:xfrm>
            <a:custGeom>
              <a:avLst/>
              <a:gdLst>
                <a:gd name="T0" fmla="*/ 30 w 61"/>
                <a:gd name="T1" fmla="*/ 166 h 166"/>
                <a:gd name="T2" fmla="*/ 35 w 61"/>
                <a:gd name="T3" fmla="*/ 162 h 166"/>
                <a:gd name="T4" fmla="*/ 41 w 61"/>
                <a:gd name="T5" fmla="*/ 158 h 166"/>
                <a:gd name="T6" fmla="*/ 46 w 61"/>
                <a:gd name="T7" fmla="*/ 149 h 166"/>
                <a:gd name="T8" fmla="*/ 51 w 61"/>
                <a:gd name="T9" fmla="*/ 141 h 166"/>
                <a:gd name="T10" fmla="*/ 55 w 61"/>
                <a:gd name="T11" fmla="*/ 126 h 166"/>
                <a:gd name="T12" fmla="*/ 58 w 61"/>
                <a:gd name="T13" fmla="*/ 113 h 166"/>
                <a:gd name="T14" fmla="*/ 59 w 61"/>
                <a:gd name="T15" fmla="*/ 97 h 166"/>
                <a:gd name="T16" fmla="*/ 61 w 61"/>
                <a:gd name="T17" fmla="*/ 82 h 166"/>
                <a:gd name="T18" fmla="*/ 59 w 61"/>
                <a:gd name="T19" fmla="*/ 64 h 166"/>
                <a:gd name="T20" fmla="*/ 58 w 61"/>
                <a:gd name="T21" fmla="*/ 49 h 166"/>
                <a:gd name="T22" fmla="*/ 55 w 61"/>
                <a:gd name="T23" fmla="*/ 34 h 166"/>
                <a:gd name="T24" fmla="*/ 51 w 61"/>
                <a:gd name="T25" fmla="*/ 23 h 166"/>
                <a:gd name="T26" fmla="*/ 46 w 61"/>
                <a:gd name="T27" fmla="*/ 11 h 166"/>
                <a:gd name="T28" fmla="*/ 41 w 61"/>
                <a:gd name="T29" fmla="*/ 5 h 166"/>
                <a:gd name="T30" fmla="*/ 35 w 61"/>
                <a:gd name="T31" fmla="*/ 0 h 166"/>
                <a:gd name="T32" fmla="*/ 30 w 61"/>
                <a:gd name="T33" fmla="*/ 0 h 166"/>
                <a:gd name="T34" fmla="*/ 23 w 61"/>
                <a:gd name="T35" fmla="*/ 0 h 166"/>
                <a:gd name="T36" fmla="*/ 18 w 61"/>
                <a:gd name="T37" fmla="*/ 5 h 166"/>
                <a:gd name="T38" fmla="*/ 13 w 61"/>
                <a:gd name="T39" fmla="*/ 11 h 166"/>
                <a:gd name="T40" fmla="*/ 8 w 61"/>
                <a:gd name="T41" fmla="*/ 23 h 166"/>
                <a:gd name="T42" fmla="*/ 4 w 61"/>
                <a:gd name="T43" fmla="*/ 34 h 166"/>
                <a:gd name="T44" fmla="*/ 2 w 61"/>
                <a:gd name="T45" fmla="*/ 49 h 166"/>
                <a:gd name="T46" fmla="*/ 0 w 61"/>
                <a:gd name="T47" fmla="*/ 64 h 166"/>
                <a:gd name="T48" fmla="*/ 0 w 61"/>
                <a:gd name="T49" fmla="*/ 82 h 166"/>
                <a:gd name="T50" fmla="*/ 0 w 61"/>
                <a:gd name="T51" fmla="*/ 97 h 166"/>
                <a:gd name="T52" fmla="*/ 2 w 61"/>
                <a:gd name="T53" fmla="*/ 113 h 166"/>
                <a:gd name="T54" fmla="*/ 4 w 61"/>
                <a:gd name="T55" fmla="*/ 126 h 166"/>
                <a:gd name="T56" fmla="*/ 8 w 61"/>
                <a:gd name="T57" fmla="*/ 141 h 166"/>
                <a:gd name="T58" fmla="*/ 13 w 61"/>
                <a:gd name="T59" fmla="*/ 149 h 166"/>
                <a:gd name="T60" fmla="*/ 18 w 61"/>
                <a:gd name="T61" fmla="*/ 158 h 166"/>
                <a:gd name="T62" fmla="*/ 23 w 61"/>
                <a:gd name="T63" fmla="*/ 162 h 166"/>
                <a:gd name="T64" fmla="*/ 30 w 61"/>
                <a:gd name="T65" fmla="*/ 16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1" h="166">
                  <a:moveTo>
                    <a:pt x="30" y="166"/>
                  </a:moveTo>
                  <a:lnTo>
                    <a:pt x="35" y="162"/>
                  </a:lnTo>
                  <a:lnTo>
                    <a:pt x="41" y="158"/>
                  </a:lnTo>
                  <a:lnTo>
                    <a:pt x="46" y="149"/>
                  </a:lnTo>
                  <a:lnTo>
                    <a:pt x="51" y="141"/>
                  </a:lnTo>
                  <a:lnTo>
                    <a:pt x="55" y="126"/>
                  </a:lnTo>
                  <a:lnTo>
                    <a:pt x="58" y="113"/>
                  </a:lnTo>
                  <a:lnTo>
                    <a:pt x="59" y="97"/>
                  </a:lnTo>
                  <a:lnTo>
                    <a:pt x="61" y="82"/>
                  </a:lnTo>
                  <a:lnTo>
                    <a:pt x="59" y="64"/>
                  </a:lnTo>
                  <a:lnTo>
                    <a:pt x="58" y="49"/>
                  </a:lnTo>
                  <a:lnTo>
                    <a:pt x="55" y="34"/>
                  </a:lnTo>
                  <a:lnTo>
                    <a:pt x="51" y="23"/>
                  </a:lnTo>
                  <a:lnTo>
                    <a:pt x="46" y="11"/>
                  </a:lnTo>
                  <a:lnTo>
                    <a:pt x="41" y="5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8" y="5"/>
                  </a:lnTo>
                  <a:lnTo>
                    <a:pt x="13" y="11"/>
                  </a:lnTo>
                  <a:lnTo>
                    <a:pt x="8" y="23"/>
                  </a:lnTo>
                  <a:lnTo>
                    <a:pt x="4" y="34"/>
                  </a:lnTo>
                  <a:lnTo>
                    <a:pt x="2" y="49"/>
                  </a:lnTo>
                  <a:lnTo>
                    <a:pt x="0" y="64"/>
                  </a:lnTo>
                  <a:lnTo>
                    <a:pt x="0" y="82"/>
                  </a:lnTo>
                  <a:lnTo>
                    <a:pt x="0" y="97"/>
                  </a:lnTo>
                  <a:lnTo>
                    <a:pt x="2" y="113"/>
                  </a:lnTo>
                  <a:lnTo>
                    <a:pt x="4" y="126"/>
                  </a:lnTo>
                  <a:lnTo>
                    <a:pt x="8" y="141"/>
                  </a:lnTo>
                  <a:lnTo>
                    <a:pt x="13" y="149"/>
                  </a:lnTo>
                  <a:lnTo>
                    <a:pt x="18" y="158"/>
                  </a:lnTo>
                  <a:lnTo>
                    <a:pt x="23" y="162"/>
                  </a:lnTo>
                  <a:lnTo>
                    <a:pt x="30" y="166"/>
                  </a:lnTo>
                  <a:close/>
                </a:path>
              </a:pathLst>
            </a:custGeom>
            <a:solidFill>
              <a:srgbClr val="D3A1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8" name="Freeform 257"/>
            <p:cNvSpPr>
              <a:spLocks/>
            </p:cNvSpPr>
            <p:nvPr/>
          </p:nvSpPr>
          <p:spPr bwMode="auto">
            <a:xfrm>
              <a:off x="3204" y="2888"/>
              <a:ext cx="33" cy="91"/>
            </a:xfrm>
            <a:custGeom>
              <a:avLst/>
              <a:gdLst>
                <a:gd name="T0" fmla="*/ 28 w 59"/>
                <a:gd name="T1" fmla="*/ 163 h 163"/>
                <a:gd name="T2" fmla="*/ 33 w 59"/>
                <a:gd name="T3" fmla="*/ 159 h 163"/>
                <a:gd name="T4" fmla="*/ 39 w 59"/>
                <a:gd name="T5" fmla="*/ 155 h 163"/>
                <a:gd name="T6" fmla="*/ 44 w 59"/>
                <a:gd name="T7" fmla="*/ 146 h 163"/>
                <a:gd name="T8" fmla="*/ 49 w 59"/>
                <a:gd name="T9" fmla="*/ 138 h 163"/>
                <a:gd name="T10" fmla="*/ 53 w 59"/>
                <a:gd name="T11" fmla="*/ 125 h 163"/>
                <a:gd name="T12" fmla="*/ 56 w 59"/>
                <a:gd name="T13" fmla="*/ 112 h 163"/>
                <a:gd name="T14" fmla="*/ 57 w 59"/>
                <a:gd name="T15" fmla="*/ 95 h 163"/>
                <a:gd name="T16" fmla="*/ 59 w 59"/>
                <a:gd name="T17" fmla="*/ 81 h 163"/>
                <a:gd name="T18" fmla="*/ 57 w 59"/>
                <a:gd name="T19" fmla="*/ 62 h 163"/>
                <a:gd name="T20" fmla="*/ 56 w 59"/>
                <a:gd name="T21" fmla="*/ 48 h 163"/>
                <a:gd name="T22" fmla="*/ 53 w 59"/>
                <a:gd name="T23" fmla="*/ 33 h 163"/>
                <a:gd name="T24" fmla="*/ 49 w 59"/>
                <a:gd name="T25" fmla="*/ 23 h 163"/>
                <a:gd name="T26" fmla="*/ 44 w 59"/>
                <a:gd name="T27" fmla="*/ 11 h 163"/>
                <a:gd name="T28" fmla="*/ 39 w 59"/>
                <a:gd name="T29" fmla="*/ 5 h 163"/>
                <a:gd name="T30" fmla="*/ 33 w 59"/>
                <a:gd name="T31" fmla="*/ 0 h 163"/>
                <a:gd name="T32" fmla="*/ 28 w 59"/>
                <a:gd name="T33" fmla="*/ 0 h 163"/>
                <a:gd name="T34" fmla="*/ 21 w 59"/>
                <a:gd name="T35" fmla="*/ 0 h 163"/>
                <a:gd name="T36" fmla="*/ 16 w 59"/>
                <a:gd name="T37" fmla="*/ 5 h 163"/>
                <a:gd name="T38" fmla="*/ 11 w 59"/>
                <a:gd name="T39" fmla="*/ 11 h 163"/>
                <a:gd name="T40" fmla="*/ 8 w 59"/>
                <a:gd name="T41" fmla="*/ 23 h 163"/>
                <a:gd name="T42" fmla="*/ 3 w 59"/>
                <a:gd name="T43" fmla="*/ 33 h 163"/>
                <a:gd name="T44" fmla="*/ 2 w 59"/>
                <a:gd name="T45" fmla="*/ 48 h 163"/>
                <a:gd name="T46" fmla="*/ 0 w 59"/>
                <a:gd name="T47" fmla="*/ 62 h 163"/>
                <a:gd name="T48" fmla="*/ 0 w 59"/>
                <a:gd name="T49" fmla="*/ 81 h 163"/>
                <a:gd name="T50" fmla="*/ 0 w 59"/>
                <a:gd name="T51" fmla="*/ 95 h 163"/>
                <a:gd name="T52" fmla="*/ 2 w 59"/>
                <a:gd name="T53" fmla="*/ 112 h 163"/>
                <a:gd name="T54" fmla="*/ 3 w 59"/>
                <a:gd name="T55" fmla="*/ 125 h 163"/>
                <a:gd name="T56" fmla="*/ 8 w 59"/>
                <a:gd name="T57" fmla="*/ 138 h 163"/>
                <a:gd name="T58" fmla="*/ 11 w 59"/>
                <a:gd name="T59" fmla="*/ 146 h 163"/>
                <a:gd name="T60" fmla="*/ 16 w 59"/>
                <a:gd name="T61" fmla="*/ 155 h 163"/>
                <a:gd name="T62" fmla="*/ 21 w 59"/>
                <a:gd name="T63" fmla="*/ 159 h 163"/>
                <a:gd name="T64" fmla="*/ 28 w 59"/>
                <a:gd name="T65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" h="163">
                  <a:moveTo>
                    <a:pt x="28" y="163"/>
                  </a:moveTo>
                  <a:lnTo>
                    <a:pt x="33" y="159"/>
                  </a:lnTo>
                  <a:lnTo>
                    <a:pt x="39" y="155"/>
                  </a:lnTo>
                  <a:lnTo>
                    <a:pt x="44" y="146"/>
                  </a:lnTo>
                  <a:lnTo>
                    <a:pt x="49" y="138"/>
                  </a:lnTo>
                  <a:lnTo>
                    <a:pt x="53" y="125"/>
                  </a:lnTo>
                  <a:lnTo>
                    <a:pt x="56" y="112"/>
                  </a:lnTo>
                  <a:lnTo>
                    <a:pt x="57" y="95"/>
                  </a:lnTo>
                  <a:lnTo>
                    <a:pt x="59" y="81"/>
                  </a:lnTo>
                  <a:lnTo>
                    <a:pt x="57" y="62"/>
                  </a:lnTo>
                  <a:lnTo>
                    <a:pt x="56" y="48"/>
                  </a:lnTo>
                  <a:lnTo>
                    <a:pt x="53" y="33"/>
                  </a:lnTo>
                  <a:lnTo>
                    <a:pt x="49" y="23"/>
                  </a:lnTo>
                  <a:lnTo>
                    <a:pt x="44" y="11"/>
                  </a:lnTo>
                  <a:lnTo>
                    <a:pt x="39" y="5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1" y="0"/>
                  </a:lnTo>
                  <a:lnTo>
                    <a:pt x="16" y="5"/>
                  </a:lnTo>
                  <a:lnTo>
                    <a:pt x="11" y="11"/>
                  </a:lnTo>
                  <a:lnTo>
                    <a:pt x="8" y="23"/>
                  </a:lnTo>
                  <a:lnTo>
                    <a:pt x="3" y="33"/>
                  </a:lnTo>
                  <a:lnTo>
                    <a:pt x="2" y="48"/>
                  </a:lnTo>
                  <a:lnTo>
                    <a:pt x="0" y="62"/>
                  </a:lnTo>
                  <a:lnTo>
                    <a:pt x="0" y="81"/>
                  </a:lnTo>
                  <a:lnTo>
                    <a:pt x="0" y="95"/>
                  </a:lnTo>
                  <a:lnTo>
                    <a:pt x="2" y="112"/>
                  </a:lnTo>
                  <a:lnTo>
                    <a:pt x="3" y="125"/>
                  </a:lnTo>
                  <a:lnTo>
                    <a:pt x="8" y="138"/>
                  </a:lnTo>
                  <a:lnTo>
                    <a:pt x="11" y="146"/>
                  </a:lnTo>
                  <a:lnTo>
                    <a:pt x="16" y="155"/>
                  </a:lnTo>
                  <a:lnTo>
                    <a:pt x="21" y="159"/>
                  </a:lnTo>
                  <a:lnTo>
                    <a:pt x="28" y="163"/>
                  </a:lnTo>
                  <a:close/>
                </a:path>
              </a:pathLst>
            </a:custGeom>
            <a:solidFill>
              <a:srgbClr val="D4A4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9" name="Freeform 258"/>
            <p:cNvSpPr>
              <a:spLocks/>
            </p:cNvSpPr>
            <p:nvPr/>
          </p:nvSpPr>
          <p:spPr bwMode="auto">
            <a:xfrm>
              <a:off x="3204" y="2889"/>
              <a:ext cx="33" cy="89"/>
            </a:xfrm>
            <a:custGeom>
              <a:avLst/>
              <a:gdLst>
                <a:gd name="T0" fmla="*/ 28 w 59"/>
                <a:gd name="T1" fmla="*/ 159 h 159"/>
                <a:gd name="T2" fmla="*/ 33 w 59"/>
                <a:gd name="T3" fmla="*/ 156 h 159"/>
                <a:gd name="T4" fmla="*/ 39 w 59"/>
                <a:gd name="T5" fmla="*/ 151 h 159"/>
                <a:gd name="T6" fmla="*/ 44 w 59"/>
                <a:gd name="T7" fmla="*/ 143 h 159"/>
                <a:gd name="T8" fmla="*/ 49 w 59"/>
                <a:gd name="T9" fmla="*/ 134 h 159"/>
                <a:gd name="T10" fmla="*/ 53 w 59"/>
                <a:gd name="T11" fmla="*/ 121 h 159"/>
                <a:gd name="T12" fmla="*/ 56 w 59"/>
                <a:gd name="T13" fmla="*/ 108 h 159"/>
                <a:gd name="T14" fmla="*/ 57 w 59"/>
                <a:gd name="T15" fmla="*/ 93 h 159"/>
                <a:gd name="T16" fmla="*/ 59 w 59"/>
                <a:gd name="T17" fmla="*/ 79 h 159"/>
                <a:gd name="T18" fmla="*/ 57 w 59"/>
                <a:gd name="T19" fmla="*/ 62 h 159"/>
                <a:gd name="T20" fmla="*/ 56 w 59"/>
                <a:gd name="T21" fmla="*/ 47 h 159"/>
                <a:gd name="T22" fmla="*/ 53 w 59"/>
                <a:gd name="T23" fmla="*/ 32 h 159"/>
                <a:gd name="T24" fmla="*/ 49 w 59"/>
                <a:gd name="T25" fmla="*/ 23 h 159"/>
                <a:gd name="T26" fmla="*/ 44 w 59"/>
                <a:gd name="T27" fmla="*/ 11 h 159"/>
                <a:gd name="T28" fmla="*/ 39 w 59"/>
                <a:gd name="T29" fmla="*/ 4 h 159"/>
                <a:gd name="T30" fmla="*/ 33 w 59"/>
                <a:gd name="T31" fmla="*/ 0 h 159"/>
                <a:gd name="T32" fmla="*/ 28 w 59"/>
                <a:gd name="T33" fmla="*/ 0 h 159"/>
                <a:gd name="T34" fmla="*/ 21 w 59"/>
                <a:gd name="T35" fmla="*/ 0 h 159"/>
                <a:gd name="T36" fmla="*/ 16 w 59"/>
                <a:gd name="T37" fmla="*/ 4 h 159"/>
                <a:gd name="T38" fmla="*/ 11 w 59"/>
                <a:gd name="T39" fmla="*/ 11 h 159"/>
                <a:gd name="T40" fmla="*/ 8 w 59"/>
                <a:gd name="T41" fmla="*/ 23 h 159"/>
                <a:gd name="T42" fmla="*/ 3 w 59"/>
                <a:gd name="T43" fmla="*/ 32 h 159"/>
                <a:gd name="T44" fmla="*/ 2 w 59"/>
                <a:gd name="T45" fmla="*/ 47 h 159"/>
                <a:gd name="T46" fmla="*/ 0 w 59"/>
                <a:gd name="T47" fmla="*/ 62 h 159"/>
                <a:gd name="T48" fmla="*/ 0 w 59"/>
                <a:gd name="T49" fmla="*/ 79 h 159"/>
                <a:gd name="T50" fmla="*/ 0 w 59"/>
                <a:gd name="T51" fmla="*/ 93 h 159"/>
                <a:gd name="T52" fmla="*/ 2 w 59"/>
                <a:gd name="T53" fmla="*/ 108 h 159"/>
                <a:gd name="T54" fmla="*/ 3 w 59"/>
                <a:gd name="T55" fmla="*/ 121 h 159"/>
                <a:gd name="T56" fmla="*/ 8 w 59"/>
                <a:gd name="T57" fmla="*/ 134 h 159"/>
                <a:gd name="T58" fmla="*/ 11 w 59"/>
                <a:gd name="T59" fmla="*/ 143 h 159"/>
                <a:gd name="T60" fmla="*/ 16 w 59"/>
                <a:gd name="T61" fmla="*/ 151 h 159"/>
                <a:gd name="T62" fmla="*/ 21 w 59"/>
                <a:gd name="T63" fmla="*/ 156 h 159"/>
                <a:gd name="T64" fmla="*/ 28 w 59"/>
                <a:gd name="T65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9" h="159">
                  <a:moveTo>
                    <a:pt x="28" y="159"/>
                  </a:moveTo>
                  <a:lnTo>
                    <a:pt x="33" y="156"/>
                  </a:lnTo>
                  <a:lnTo>
                    <a:pt x="39" y="151"/>
                  </a:lnTo>
                  <a:lnTo>
                    <a:pt x="44" y="143"/>
                  </a:lnTo>
                  <a:lnTo>
                    <a:pt x="49" y="134"/>
                  </a:lnTo>
                  <a:lnTo>
                    <a:pt x="53" y="121"/>
                  </a:lnTo>
                  <a:lnTo>
                    <a:pt x="56" y="108"/>
                  </a:lnTo>
                  <a:lnTo>
                    <a:pt x="57" y="93"/>
                  </a:lnTo>
                  <a:lnTo>
                    <a:pt x="59" y="79"/>
                  </a:lnTo>
                  <a:lnTo>
                    <a:pt x="57" y="62"/>
                  </a:lnTo>
                  <a:lnTo>
                    <a:pt x="56" y="47"/>
                  </a:lnTo>
                  <a:lnTo>
                    <a:pt x="53" y="32"/>
                  </a:lnTo>
                  <a:lnTo>
                    <a:pt x="49" y="23"/>
                  </a:lnTo>
                  <a:lnTo>
                    <a:pt x="44" y="11"/>
                  </a:lnTo>
                  <a:lnTo>
                    <a:pt x="39" y="4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1" y="0"/>
                  </a:lnTo>
                  <a:lnTo>
                    <a:pt x="16" y="4"/>
                  </a:lnTo>
                  <a:lnTo>
                    <a:pt x="11" y="11"/>
                  </a:lnTo>
                  <a:lnTo>
                    <a:pt x="8" y="23"/>
                  </a:lnTo>
                  <a:lnTo>
                    <a:pt x="3" y="32"/>
                  </a:lnTo>
                  <a:lnTo>
                    <a:pt x="2" y="47"/>
                  </a:lnTo>
                  <a:lnTo>
                    <a:pt x="0" y="62"/>
                  </a:lnTo>
                  <a:lnTo>
                    <a:pt x="0" y="79"/>
                  </a:lnTo>
                  <a:lnTo>
                    <a:pt x="0" y="93"/>
                  </a:lnTo>
                  <a:lnTo>
                    <a:pt x="2" y="108"/>
                  </a:lnTo>
                  <a:lnTo>
                    <a:pt x="3" y="121"/>
                  </a:lnTo>
                  <a:lnTo>
                    <a:pt x="8" y="134"/>
                  </a:lnTo>
                  <a:lnTo>
                    <a:pt x="11" y="143"/>
                  </a:lnTo>
                  <a:lnTo>
                    <a:pt x="16" y="151"/>
                  </a:lnTo>
                  <a:lnTo>
                    <a:pt x="21" y="156"/>
                  </a:lnTo>
                  <a:lnTo>
                    <a:pt x="28" y="159"/>
                  </a:lnTo>
                  <a:close/>
                </a:path>
              </a:pathLst>
            </a:custGeom>
            <a:solidFill>
              <a:srgbClr val="D5A6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0" name="Freeform 259"/>
            <p:cNvSpPr>
              <a:spLocks/>
            </p:cNvSpPr>
            <p:nvPr/>
          </p:nvSpPr>
          <p:spPr bwMode="auto">
            <a:xfrm>
              <a:off x="3204" y="2891"/>
              <a:ext cx="32" cy="87"/>
            </a:xfrm>
            <a:custGeom>
              <a:avLst/>
              <a:gdLst>
                <a:gd name="T0" fmla="*/ 28 w 57"/>
                <a:gd name="T1" fmla="*/ 156 h 156"/>
                <a:gd name="T2" fmla="*/ 33 w 57"/>
                <a:gd name="T3" fmla="*/ 153 h 156"/>
                <a:gd name="T4" fmla="*/ 38 w 57"/>
                <a:gd name="T5" fmla="*/ 148 h 156"/>
                <a:gd name="T6" fmla="*/ 43 w 57"/>
                <a:gd name="T7" fmla="*/ 140 h 156"/>
                <a:gd name="T8" fmla="*/ 48 w 57"/>
                <a:gd name="T9" fmla="*/ 131 h 156"/>
                <a:gd name="T10" fmla="*/ 51 w 57"/>
                <a:gd name="T11" fmla="*/ 120 h 156"/>
                <a:gd name="T12" fmla="*/ 54 w 57"/>
                <a:gd name="T13" fmla="*/ 107 h 156"/>
                <a:gd name="T14" fmla="*/ 56 w 57"/>
                <a:gd name="T15" fmla="*/ 92 h 156"/>
                <a:gd name="T16" fmla="*/ 57 w 57"/>
                <a:gd name="T17" fmla="*/ 77 h 156"/>
                <a:gd name="T18" fmla="*/ 56 w 57"/>
                <a:gd name="T19" fmla="*/ 61 h 156"/>
                <a:gd name="T20" fmla="*/ 54 w 57"/>
                <a:gd name="T21" fmla="*/ 46 h 156"/>
                <a:gd name="T22" fmla="*/ 51 w 57"/>
                <a:gd name="T23" fmla="*/ 31 h 156"/>
                <a:gd name="T24" fmla="*/ 48 w 57"/>
                <a:gd name="T25" fmla="*/ 21 h 156"/>
                <a:gd name="T26" fmla="*/ 43 w 57"/>
                <a:gd name="T27" fmla="*/ 11 h 156"/>
                <a:gd name="T28" fmla="*/ 38 w 57"/>
                <a:gd name="T29" fmla="*/ 5 h 156"/>
                <a:gd name="T30" fmla="*/ 33 w 57"/>
                <a:gd name="T31" fmla="*/ 0 h 156"/>
                <a:gd name="T32" fmla="*/ 28 w 57"/>
                <a:gd name="T33" fmla="*/ 0 h 156"/>
                <a:gd name="T34" fmla="*/ 21 w 57"/>
                <a:gd name="T35" fmla="*/ 0 h 156"/>
                <a:gd name="T36" fmla="*/ 16 w 57"/>
                <a:gd name="T37" fmla="*/ 5 h 156"/>
                <a:gd name="T38" fmla="*/ 11 w 57"/>
                <a:gd name="T39" fmla="*/ 11 h 156"/>
                <a:gd name="T40" fmla="*/ 8 w 57"/>
                <a:gd name="T41" fmla="*/ 21 h 156"/>
                <a:gd name="T42" fmla="*/ 3 w 57"/>
                <a:gd name="T43" fmla="*/ 31 h 156"/>
                <a:gd name="T44" fmla="*/ 2 w 57"/>
                <a:gd name="T45" fmla="*/ 46 h 156"/>
                <a:gd name="T46" fmla="*/ 0 w 57"/>
                <a:gd name="T47" fmla="*/ 61 h 156"/>
                <a:gd name="T48" fmla="*/ 0 w 57"/>
                <a:gd name="T49" fmla="*/ 77 h 156"/>
                <a:gd name="T50" fmla="*/ 0 w 57"/>
                <a:gd name="T51" fmla="*/ 92 h 156"/>
                <a:gd name="T52" fmla="*/ 2 w 57"/>
                <a:gd name="T53" fmla="*/ 107 h 156"/>
                <a:gd name="T54" fmla="*/ 3 w 57"/>
                <a:gd name="T55" fmla="*/ 120 h 156"/>
                <a:gd name="T56" fmla="*/ 8 w 57"/>
                <a:gd name="T57" fmla="*/ 131 h 156"/>
                <a:gd name="T58" fmla="*/ 11 w 57"/>
                <a:gd name="T59" fmla="*/ 140 h 156"/>
                <a:gd name="T60" fmla="*/ 16 w 57"/>
                <a:gd name="T61" fmla="*/ 148 h 156"/>
                <a:gd name="T62" fmla="*/ 21 w 57"/>
                <a:gd name="T63" fmla="*/ 153 h 156"/>
                <a:gd name="T64" fmla="*/ 28 w 57"/>
                <a:gd name="T6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156">
                  <a:moveTo>
                    <a:pt x="28" y="156"/>
                  </a:moveTo>
                  <a:lnTo>
                    <a:pt x="33" y="153"/>
                  </a:lnTo>
                  <a:lnTo>
                    <a:pt x="38" y="148"/>
                  </a:lnTo>
                  <a:lnTo>
                    <a:pt x="43" y="140"/>
                  </a:lnTo>
                  <a:lnTo>
                    <a:pt x="48" y="131"/>
                  </a:lnTo>
                  <a:lnTo>
                    <a:pt x="51" y="120"/>
                  </a:lnTo>
                  <a:lnTo>
                    <a:pt x="54" y="107"/>
                  </a:lnTo>
                  <a:lnTo>
                    <a:pt x="56" y="92"/>
                  </a:lnTo>
                  <a:lnTo>
                    <a:pt x="57" y="77"/>
                  </a:lnTo>
                  <a:lnTo>
                    <a:pt x="56" y="61"/>
                  </a:lnTo>
                  <a:lnTo>
                    <a:pt x="54" y="46"/>
                  </a:lnTo>
                  <a:lnTo>
                    <a:pt x="51" y="31"/>
                  </a:lnTo>
                  <a:lnTo>
                    <a:pt x="48" y="21"/>
                  </a:lnTo>
                  <a:lnTo>
                    <a:pt x="43" y="11"/>
                  </a:lnTo>
                  <a:lnTo>
                    <a:pt x="38" y="5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1" y="0"/>
                  </a:lnTo>
                  <a:lnTo>
                    <a:pt x="16" y="5"/>
                  </a:lnTo>
                  <a:lnTo>
                    <a:pt x="11" y="11"/>
                  </a:lnTo>
                  <a:lnTo>
                    <a:pt x="8" y="21"/>
                  </a:lnTo>
                  <a:lnTo>
                    <a:pt x="3" y="31"/>
                  </a:lnTo>
                  <a:lnTo>
                    <a:pt x="2" y="46"/>
                  </a:lnTo>
                  <a:lnTo>
                    <a:pt x="0" y="61"/>
                  </a:lnTo>
                  <a:lnTo>
                    <a:pt x="0" y="77"/>
                  </a:lnTo>
                  <a:lnTo>
                    <a:pt x="0" y="92"/>
                  </a:lnTo>
                  <a:lnTo>
                    <a:pt x="2" y="107"/>
                  </a:lnTo>
                  <a:lnTo>
                    <a:pt x="3" y="120"/>
                  </a:lnTo>
                  <a:lnTo>
                    <a:pt x="8" y="131"/>
                  </a:lnTo>
                  <a:lnTo>
                    <a:pt x="11" y="140"/>
                  </a:lnTo>
                  <a:lnTo>
                    <a:pt x="16" y="148"/>
                  </a:lnTo>
                  <a:lnTo>
                    <a:pt x="21" y="153"/>
                  </a:lnTo>
                  <a:lnTo>
                    <a:pt x="28" y="156"/>
                  </a:lnTo>
                  <a:close/>
                </a:path>
              </a:pathLst>
            </a:custGeom>
            <a:solidFill>
              <a:srgbClr val="D6A85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1" name="Freeform 260"/>
            <p:cNvSpPr>
              <a:spLocks/>
            </p:cNvSpPr>
            <p:nvPr/>
          </p:nvSpPr>
          <p:spPr bwMode="auto">
            <a:xfrm>
              <a:off x="3205" y="2892"/>
              <a:ext cx="31" cy="85"/>
            </a:xfrm>
            <a:custGeom>
              <a:avLst/>
              <a:gdLst>
                <a:gd name="T0" fmla="*/ 26 w 55"/>
                <a:gd name="T1" fmla="*/ 153 h 153"/>
                <a:gd name="T2" fmla="*/ 31 w 55"/>
                <a:gd name="T3" fmla="*/ 150 h 153"/>
                <a:gd name="T4" fmla="*/ 36 w 55"/>
                <a:gd name="T5" fmla="*/ 147 h 153"/>
                <a:gd name="T6" fmla="*/ 41 w 55"/>
                <a:gd name="T7" fmla="*/ 139 h 153"/>
                <a:gd name="T8" fmla="*/ 46 w 55"/>
                <a:gd name="T9" fmla="*/ 130 h 153"/>
                <a:gd name="T10" fmla="*/ 49 w 55"/>
                <a:gd name="T11" fmla="*/ 117 h 153"/>
                <a:gd name="T12" fmla="*/ 52 w 55"/>
                <a:gd name="T13" fmla="*/ 106 h 153"/>
                <a:gd name="T14" fmla="*/ 54 w 55"/>
                <a:gd name="T15" fmla="*/ 91 h 153"/>
                <a:gd name="T16" fmla="*/ 55 w 55"/>
                <a:gd name="T17" fmla="*/ 76 h 153"/>
                <a:gd name="T18" fmla="*/ 54 w 55"/>
                <a:gd name="T19" fmla="*/ 60 h 153"/>
                <a:gd name="T20" fmla="*/ 52 w 55"/>
                <a:gd name="T21" fmla="*/ 47 h 153"/>
                <a:gd name="T22" fmla="*/ 49 w 55"/>
                <a:gd name="T23" fmla="*/ 32 h 153"/>
                <a:gd name="T24" fmla="*/ 46 w 55"/>
                <a:gd name="T25" fmla="*/ 22 h 153"/>
                <a:gd name="T26" fmla="*/ 41 w 55"/>
                <a:gd name="T27" fmla="*/ 12 h 153"/>
                <a:gd name="T28" fmla="*/ 36 w 55"/>
                <a:gd name="T29" fmla="*/ 5 h 153"/>
                <a:gd name="T30" fmla="*/ 31 w 55"/>
                <a:gd name="T31" fmla="*/ 0 h 153"/>
                <a:gd name="T32" fmla="*/ 26 w 55"/>
                <a:gd name="T33" fmla="*/ 0 h 153"/>
                <a:gd name="T34" fmla="*/ 19 w 55"/>
                <a:gd name="T35" fmla="*/ 0 h 153"/>
                <a:gd name="T36" fmla="*/ 14 w 55"/>
                <a:gd name="T37" fmla="*/ 5 h 153"/>
                <a:gd name="T38" fmla="*/ 9 w 55"/>
                <a:gd name="T39" fmla="*/ 12 h 153"/>
                <a:gd name="T40" fmla="*/ 6 w 55"/>
                <a:gd name="T41" fmla="*/ 22 h 153"/>
                <a:gd name="T42" fmla="*/ 1 w 55"/>
                <a:gd name="T43" fmla="*/ 32 h 153"/>
                <a:gd name="T44" fmla="*/ 0 w 55"/>
                <a:gd name="T45" fmla="*/ 47 h 153"/>
                <a:gd name="T46" fmla="*/ 0 w 55"/>
                <a:gd name="T47" fmla="*/ 60 h 153"/>
                <a:gd name="T48" fmla="*/ 0 w 55"/>
                <a:gd name="T49" fmla="*/ 76 h 153"/>
                <a:gd name="T50" fmla="*/ 0 w 55"/>
                <a:gd name="T51" fmla="*/ 91 h 153"/>
                <a:gd name="T52" fmla="*/ 0 w 55"/>
                <a:gd name="T53" fmla="*/ 106 h 153"/>
                <a:gd name="T54" fmla="*/ 1 w 55"/>
                <a:gd name="T55" fmla="*/ 117 h 153"/>
                <a:gd name="T56" fmla="*/ 6 w 55"/>
                <a:gd name="T57" fmla="*/ 130 h 153"/>
                <a:gd name="T58" fmla="*/ 9 w 55"/>
                <a:gd name="T59" fmla="*/ 139 h 153"/>
                <a:gd name="T60" fmla="*/ 14 w 55"/>
                <a:gd name="T61" fmla="*/ 147 h 153"/>
                <a:gd name="T62" fmla="*/ 19 w 55"/>
                <a:gd name="T63" fmla="*/ 150 h 153"/>
                <a:gd name="T64" fmla="*/ 26 w 55"/>
                <a:gd name="T6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" h="153">
                  <a:moveTo>
                    <a:pt x="26" y="153"/>
                  </a:moveTo>
                  <a:lnTo>
                    <a:pt x="31" y="150"/>
                  </a:lnTo>
                  <a:lnTo>
                    <a:pt x="36" y="147"/>
                  </a:lnTo>
                  <a:lnTo>
                    <a:pt x="41" y="139"/>
                  </a:lnTo>
                  <a:lnTo>
                    <a:pt x="46" y="130"/>
                  </a:lnTo>
                  <a:lnTo>
                    <a:pt x="49" y="117"/>
                  </a:lnTo>
                  <a:lnTo>
                    <a:pt x="52" y="106"/>
                  </a:lnTo>
                  <a:lnTo>
                    <a:pt x="54" y="91"/>
                  </a:lnTo>
                  <a:lnTo>
                    <a:pt x="55" y="76"/>
                  </a:lnTo>
                  <a:lnTo>
                    <a:pt x="54" y="60"/>
                  </a:lnTo>
                  <a:lnTo>
                    <a:pt x="52" y="47"/>
                  </a:lnTo>
                  <a:lnTo>
                    <a:pt x="49" y="32"/>
                  </a:lnTo>
                  <a:lnTo>
                    <a:pt x="46" y="22"/>
                  </a:lnTo>
                  <a:lnTo>
                    <a:pt x="41" y="12"/>
                  </a:lnTo>
                  <a:lnTo>
                    <a:pt x="36" y="5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4" y="5"/>
                  </a:lnTo>
                  <a:lnTo>
                    <a:pt x="9" y="12"/>
                  </a:lnTo>
                  <a:lnTo>
                    <a:pt x="6" y="22"/>
                  </a:lnTo>
                  <a:lnTo>
                    <a:pt x="1" y="32"/>
                  </a:lnTo>
                  <a:lnTo>
                    <a:pt x="0" y="47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91"/>
                  </a:lnTo>
                  <a:lnTo>
                    <a:pt x="0" y="106"/>
                  </a:lnTo>
                  <a:lnTo>
                    <a:pt x="1" y="117"/>
                  </a:lnTo>
                  <a:lnTo>
                    <a:pt x="6" y="130"/>
                  </a:lnTo>
                  <a:lnTo>
                    <a:pt x="9" y="139"/>
                  </a:lnTo>
                  <a:lnTo>
                    <a:pt x="14" y="147"/>
                  </a:lnTo>
                  <a:lnTo>
                    <a:pt x="19" y="150"/>
                  </a:lnTo>
                  <a:lnTo>
                    <a:pt x="26" y="153"/>
                  </a:lnTo>
                  <a:close/>
                </a:path>
              </a:pathLst>
            </a:custGeom>
            <a:solidFill>
              <a:srgbClr val="D7AA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2" name="Freeform 261"/>
            <p:cNvSpPr>
              <a:spLocks/>
            </p:cNvSpPr>
            <p:nvPr/>
          </p:nvSpPr>
          <p:spPr bwMode="auto">
            <a:xfrm>
              <a:off x="3205" y="2893"/>
              <a:ext cx="31" cy="84"/>
            </a:xfrm>
            <a:custGeom>
              <a:avLst/>
              <a:gdLst>
                <a:gd name="T0" fmla="*/ 26 w 55"/>
                <a:gd name="T1" fmla="*/ 151 h 151"/>
                <a:gd name="T2" fmla="*/ 31 w 55"/>
                <a:gd name="T3" fmla="*/ 148 h 151"/>
                <a:gd name="T4" fmla="*/ 36 w 55"/>
                <a:gd name="T5" fmla="*/ 145 h 151"/>
                <a:gd name="T6" fmla="*/ 41 w 55"/>
                <a:gd name="T7" fmla="*/ 137 h 151"/>
                <a:gd name="T8" fmla="*/ 46 w 55"/>
                <a:gd name="T9" fmla="*/ 128 h 151"/>
                <a:gd name="T10" fmla="*/ 49 w 55"/>
                <a:gd name="T11" fmla="*/ 117 h 151"/>
                <a:gd name="T12" fmla="*/ 52 w 55"/>
                <a:gd name="T13" fmla="*/ 104 h 151"/>
                <a:gd name="T14" fmla="*/ 54 w 55"/>
                <a:gd name="T15" fmla="*/ 89 h 151"/>
                <a:gd name="T16" fmla="*/ 55 w 55"/>
                <a:gd name="T17" fmla="*/ 76 h 151"/>
                <a:gd name="T18" fmla="*/ 54 w 55"/>
                <a:gd name="T19" fmla="*/ 59 h 151"/>
                <a:gd name="T20" fmla="*/ 52 w 55"/>
                <a:gd name="T21" fmla="*/ 46 h 151"/>
                <a:gd name="T22" fmla="*/ 49 w 55"/>
                <a:gd name="T23" fmla="*/ 31 h 151"/>
                <a:gd name="T24" fmla="*/ 46 w 55"/>
                <a:gd name="T25" fmla="*/ 22 h 151"/>
                <a:gd name="T26" fmla="*/ 41 w 55"/>
                <a:gd name="T27" fmla="*/ 12 h 151"/>
                <a:gd name="T28" fmla="*/ 36 w 55"/>
                <a:gd name="T29" fmla="*/ 5 h 151"/>
                <a:gd name="T30" fmla="*/ 31 w 55"/>
                <a:gd name="T31" fmla="*/ 0 h 151"/>
                <a:gd name="T32" fmla="*/ 26 w 55"/>
                <a:gd name="T33" fmla="*/ 0 h 151"/>
                <a:gd name="T34" fmla="*/ 19 w 55"/>
                <a:gd name="T35" fmla="*/ 0 h 151"/>
                <a:gd name="T36" fmla="*/ 14 w 55"/>
                <a:gd name="T37" fmla="*/ 5 h 151"/>
                <a:gd name="T38" fmla="*/ 9 w 55"/>
                <a:gd name="T39" fmla="*/ 12 h 151"/>
                <a:gd name="T40" fmla="*/ 6 w 55"/>
                <a:gd name="T41" fmla="*/ 22 h 151"/>
                <a:gd name="T42" fmla="*/ 1 w 55"/>
                <a:gd name="T43" fmla="*/ 31 h 151"/>
                <a:gd name="T44" fmla="*/ 0 w 55"/>
                <a:gd name="T45" fmla="*/ 46 h 151"/>
                <a:gd name="T46" fmla="*/ 0 w 55"/>
                <a:gd name="T47" fmla="*/ 59 h 151"/>
                <a:gd name="T48" fmla="*/ 0 w 55"/>
                <a:gd name="T49" fmla="*/ 76 h 151"/>
                <a:gd name="T50" fmla="*/ 0 w 55"/>
                <a:gd name="T51" fmla="*/ 89 h 151"/>
                <a:gd name="T52" fmla="*/ 0 w 55"/>
                <a:gd name="T53" fmla="*/ 104 h 151"/>
                <a:gd name="T54" fmla="*/ 1 w 55"/>
                <a:gd name="T55" fmla="*/ 117 h 151"/>
                <a:gd name="T56" fmla="*/ 6 w 55"/>
                <a:gd name="T57" fmla="*/ 128 h 151"/>
                <a:gd name="T58" fmla="*/ 9 w 55"/>
                <a:gd name="T59" fmla="*/ 137 h 151"/>
                <a:gd name="T60" fmla="*/ 14 w 55"/>
                <a:gd name="T61" fmla="*/ 145 h 151"/>
                <a:gd name="T62" fmla="*/ 19 w 55"/>
                <a:gd name="T63" fmla="*/ 148 h 151"/>
                <a:gd name="T64" fmla="*/ 26 w 55"/>
                <a:gd name="T65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5" h="151">
                  <a:moveTo>
                    <a:pt x="26" y="151"/>
                  </a:moveTo>
                  <a:lnTo>
                    <a:pt x="31" y="148"/>
                  </a:lnTo>
                  <a:lnTo>
                    <a:pt x="36" y="145"/>
                  </a:lnTo>
                  <a:lnTo>
                    <a:pt x="41" y="137"/>
                  </a:lnTo>
                  <a:lnTo>
                    <a:pt x="46" y="128"/>
                  </a:lnTo>
                  <a:lnTo>
                    <a:pt x="49" y="117"/>
                  </a:lnTo>
                  <a:lnTo>
                    <a:pt x="52" y="104"/>
                  </a:lnTo>
                  <a:lnTo>
                    <a:pt x="54" y="89"/>
                  </a:lnTo>
                  <a:lnTo>
                    <a:pt x="55" y="76"/>
                  </a:lnTo>
                  <a:lnTo>
                    <a:pt x="54" y="59"/>
                  </a:lnTo>
                  <a:lnTo>
                    <a:pt x="52" y="46"/>
                  </a:lnTo>
                  <a:lnTo>
                    <a:pt x="49" y="31"/>
                  </a:lnTo>
                  <a:lnTo>
                    <a:pt x="46" y="22"/>
                  </a:lnTo>
                  <a:lnTo>
                    <a:pt x="41" y="12"/>
                  </a:lnTo>
                  <a:lnTo>
                    <a:pt x="36" y="5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4" y="5"/>
                  </a:lnTo>
                  <a:lnTo>
                    <a:pt x="9" y="12"/>
                  </a:lnTo>
                  <a:lnTo>
                    <a:pt x="6" y="22"/>
                  </a:lnTo>
                  <a:lnTo>
                    <a:pt x="1" y="31"/>
                  </a:lnTo>
                  <a:lnTo>
                    <a:pt x="0" y="46"/>
                  </a:lnTo>
                  <a:lnTo>
                    <a:pt x="0" y="59"/>
                  </a:lnTo>
                  <a:lnTo>
                    <a:pt x="0" y="76"/>
                  </a:lnTo>
                  <a:lnTo>
                    <a:pt x="0" y="89"/>
                  </a:lnTo>
                  <a:lnTo>
                    <a:pt x="0" y="104"/>
                  </a:lnTo>
                  <a:lnTo>
                    <a:pt x="1" y="117"/>
                  </a:lnTo>
                  <a:lnTo>
                    <a:pt x="6" y="128"/>
                  </a:lnTo>
                  <a:lnTo>
                    <a:pt x="9" y="137"/>
                  </a:lnTo>
                  <a:lnTo>
                    <a:pt x="14" y="145"/>
                  </a:lnTo>
                  <a:lnTo>
                    <a:pt x="19" y="148"/>
                  </a:lnTo>
                  <a:lnTo>
                    <a:pt x="26" y="151"/>
                  </a:lnTo>
                  <a:close/>
                </a:path>
              </a:pathLst>
            </a:custGeom>
            <a:solidFill>
              <a:srgbClr val="D8AD6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3" name="Freeform 262"/>
            <p:cNvSpPr>
              <a:spLocks/>
            </p:cNvSpPr>
            <p:nvPr/>
          </p:nvSpPr>
          <p:spPr bwMode="auto">
            <a:xfrm>
              <a:off x="3205" y="2893"/>
              <a:ext cx="30" cy="84"/>
            </a:xfrm>
            <a:custGeom>
              <a:avLst/>
              <a:gdLst>
                <a:gd name="T0" fmla="*/ 26 w 54"/>
                <a:gd name="T1" fmla="*/ 149 h 149"/>
                <a:gd name="T2" fmla="*/ 31 w 54"/>
                <a:gd name="T3" fmla="*/ 146 h 149"/>
                <a:gd name="T4" fmla="*/ 36 w 54"/>
                <a:gd name="T5" fmla="*/ 143 h 149"/>
                <a:gd name="T6" fmla="*/ 41 w 54"/>
                <a:gd name="T7" fmla="*/ 135 h 149"/>
                <a:gd name="T8" fmla="*/ 46 w 54"/>
                <a:gd name="T9" fmla="*/ 126 h 149"/>
                <a:gd name="T10" fmla="*/ 47 w 54"/>
                <a:gd name="T11" fmla="*/ 115 h 149"/>
                <a:gd name="T12" fmla="*/ 51 w 54"/>
                <a:gd name="T13" fmla="*/ 102 h 149"/>
                <a:gd name="T14" fmla="*/ 52 w 54"/>
                <a:gd name="T15" fmla="*/ 87 h 149"/>
                <a:gd name="T16" fmla="*/ 54 w 54"/>
                <a:gd name="T17" fmla="*/ 74 h 149"/>
                <a:gd name="T18" fmla="*/ 52 w 54"/>
                <a:gd name="T19" fmla="*/ 59 h 149"/>
                <a:gd name="T20" fmla="*/ 51 w 54"/>
                <a:gd name="T21" fmla="*/ 44 h 149"/>
                <a:gd name="T22" fmla="*/ 47 w 54"/>
                <a:gd name="T23" fmla="*/ 31 h 149"/>
                <a:gd name="T24" fmla="*/ 46 w 54"/>
                <a:gd name="T25" fmla="*/ 21 h 149"/>
                <a:gd name="T26" fmla="*/ 41 w 54"/>
                <a:gd name="T27" fmla="*/ 11 h 149"/>
                <a:gd name="T28" fmla="*/ 36 w 54"/>
                <a:gd name="T29" fmla="*/ 5 h 149"/>
                <a:gd name="T30" fmla="*/ 31 w 54"/>
                <a:gd name="T31" fmla="*/ 0 h 149"/>
                <a:gd name="T32" fmla="*/ 26 w 54"/>
                <a:gd name="T33" fmla="*/ 0 h 149"/>
                <a:gd name="T34" fmla="*/ 19 w 54"/>
                <a:gd name="T35" fmla="*/ 0 h 149"/>
                <a:gd name="T36" fmla="*/ 14 w 54"/>
                <a:gd name="T37" fmla="*/ 5 h 149"/>
                <a:gd name="T38" fmla="*/ 9 w 54"/>
                <a:gd name="T39" fmla="*/ 11 h 149"/>
                <a:gd name="T40" fmla="*/ 6 w 54"/>
                <a:gd name="T41" fmla="*/ 21 h 149"/>
                <a:gd name="T42" fmla="*/ 1 w 54"/>
                <a:gd name="T43" fmla="*/ 31 h 149"/>
                <a:gd name="T44" fmla="*/ 0 w 54"/>
                <a:gd name="T45" fmla="*/ 44 h 149"/>
                <a:gd name="T46" fmla="*/ 0 w 54"/>
                <a:gd name="T47" fmla="*/ 59 h 149"/>
                <a:gd name="T48" fmla="*/ 0 w 54"/>
                <a:gd name="T49" fmla="*/ 74 h 149"/>
                <a:gd name="T50" fmla="*/ 0 w 54"/>
                <a:gd name="T51" fmla="*/ 87 h 149"/>
                <a:gd name="T52" fmla="*/ 0 w 54"/>
                <a:gd name="T53" fmla="*/ 102 h 149"/>
                <a:gd name="T54" fmla="*/ 1 w 54"/>
                <a:gd name="T55" fmla="*/ 115 h 149"/>
                <a:gd name="T56" fmla="*/ 6 w 54"/>
                <a:gd name="T57" fmla="*/ 126 h 149"/>
                <a:gd name="T58" fmla="*/ 9 w 54"/>
                <a:gd name="T59" fmla="*/ 135 h 149"/>
                <a:gd name="T60" fmla="*/ 14 w 54"/>
                <a:gd name="T61" fmla="*/ 143 h 149"/>
                <a:gd name="T62" fmla="*/ 19 w 54"/>
                <a:gd name="T63" fmla="*/ 146 h 149"/>
                <a:gd name="T64" fmla="*/ 26 w 54"/>
                <a:gd name="T65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149">
                  <a:moveTo>
                    <a:pt x="26" y="149"/>
                  </a:moveTo>
                  <a:lnTo>
                    <a:pt x="31" y="146"/>
                  </a:lnTo>
                  <a:lnTo>
                    <a:pt x="36" y="143"/>
                  </a:lnTo>
                  <a:lnTo>
                    <a:pt x="41" y="135"/>
                  </a:lnTo>
                  <a:lnTo>
                    <a:pt x="46" y="126"/>
                  </a:lnTo>
                  <a:lnTo>
                    <a:pt x="47" y="115"/>
                  </a:lnTo>
                  <a:lnTo>
                    <a:pt x="51" y="102"/>
                  </a:lnTo>
                  <a:lnTo>
                    <a:pt x="52" y="87"/>
                  </a:lnTo>
                  <a:lnTo>
                    <a:pt x="54" y="74"/>
                  </a:lnTo>
                  <a:lnTo>
                    <a:pt x="52" y="59"/>
                  </a:lnTo>
                  <a:lnTo>
                    <a:pt x="51" y="44"/>
                  </a:lnTo>
                  <a:lnTo>
                    <a:pt x="47" y="31"/>
                  </a:lnTo>
                  <a:lnTo>
                    <a:pt x="46" y="21"/>
                  </a:lnTo>
                  <a:lnTo>
                    <a:pt x="41" y="11"/>
                  </a:lnTo>
                  <a:lnTo>
                    <a:pt x="36" y="5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19" y="0"/>
                  </a:lnTo>
                  <a:lnTo>
                    <a:pt x="14" y="5"/>
                  </a:lnTo>
                  <a:lnTo>
                    <a:pt x="9" y="11"/>
                  </a:lnTo>
                  <a:lnTo>
                    <a:pt x="6" y="21"/>
                  </a:lnTo>
                  <a:lnTo>
                    <a:pt x="1" y="31"/>
                  </a:lnTo>
                  <a:lnTo>
                    <a:pt x="0" y="44"/>
                  </a:lnTo>
                  <a:lnTo>
                    <a:pt x="0" y="59"/>
                  </a:lnTo>
                  <a:lnTo>
                    <a:pt x="0" y="74"/>
                  </a:lnTo>
                  <a:lnTo>
                    <a:pt x="0" y="87"/>
                  </a:lnTo>
                  <a:lnTo>
                    <a:pt x="0" y="102"/>
                  </a:lnTo>
                  <a:lnTo>
                    <a:pt x="1" y="115"/>
                  </a:lnTo>
                  <a:lnTo>
                    <a:pt x="6" y="126"/>
                  </a:lnTo>
                  <a:lnTo>
                    <a:pt x="9" y="135"/>
                  </a:lnTo>
                  <a:lnTo>
                    <a:pt x="14" y="143"/>
                  </a:lnTo>
                  <a:lnTo>
                    <a:pt x="19" y="146"/>
                  </a:lnTo>
                  <a:lnTo>
                    <a:pt x="26" y="149"/>
                  </a:lnTo>
                  <a:close/>
                </a:path>
              </a:pathLst>
            </a:custGeom>
            <a:solidFill>
              <a:srgbClr val="D9AF6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4" name="Freeform 263"/>
            <p:cNvSpPr>
              <a:spLocks/>
            </p:cNvSpPr>
            <p:nvPr/>
          </p:nvSpPr>
          <p:spPr bwMode="auto">
            <a:xfrm>
              <a:off x="3206" y="2895"/>
              <a:ext cx="29" cy="81"/>
            </a:xfrm>
            <a:custGeom>
              <a:avLst/>
              <a:gdLst>
                <a:gd name="T0" fmla="*/ 25 w 53"/>
                <a:gd name="T1" fmla="*/ 145 h 145"/>
                <a:gd name="T2" fmla="*/ 30 w 53"/>
                <a:gd name="T3" fmla="*/ 142 h 145"/>
                <a:gd name="T4" fmla="*/ 35 w 53"/>
                <a:gd name="T5" fmla="*/ 138 h 145"/>
                <a:gd name="T6" fmla="*/ 40 w 53"/>
                <a:gd name="T7" fmla="*/ 132 h 145"/>
                <a:gd name="T8" fmla="*/ 45 w 53"/>
                <a:gd name="T9" fmla="*/ 123 h 145"/>
                <a:gd name="T10" fmla="*/ 46 w 53"/>
                <a:gd name="T11" fmla="*/ 112 h 145"/>
                <a:gd name="T12" fmla="*/ 50 w 53"/>
                <a:gd name="T13" fmla="*/ 100 h 145"/>
                <a:gd name="T14" fmla="*/ 51 w 53"/>
                <a:gd name="T15" fmla="*/ 86 h 145"/>
                <a:gd name="T16" fmla="*/ 53 w 53"/>
                <a:gd name="T17" fmla="*/ 72 h 145"/>
                <a:gd name="T18" fmla="*/ 51 w 53"/>
                <a:gd name="T19" fmla="*/ 58 h 145"/>
                <a:gd name="T20" fmla="*/ 50 w 53"/>
                <a:gd name="T21" fmla="*/ 44 h 145"/>
                <a:gd name="T22" fmla="*/ 46 w 53"/>
                <a:gd name="T23" fmla="*/ 31 h 145"/>
                <a:gd name="T24" fmla="*/ 45 w 53"/>
                <a:gd name="T25" fmla="*/ 21 h 145"/>
                <a:gd name="T26" fmla="*/ 40 w 53"/>
                <a:gd name="T27" fmla="*/ 12 h 145"/>
                <a:gd name="T28" fmla="*/ 35 w 53"/>
                <a:gd name="T29" fmla="*/ 5 h 145"/>
                <a:gd name="T30" fmla="*/ 30 w 53"/>
                <a:gd name="T31" fmla="*/ 0 h 145"/>
                <a:gd name="T32" fmla="*/ 25 w 53"/>
                <a:gd name="T33" fmla="*/ 0 h 145"/>
                <a:gd name="T34" fmla="*/ 18 w 53"/>
                <a:gd name="T35" fmla="*/ 0 h 145"/>
                <a:gd name="T36" fmla="*/ 13 w 53"/>
                <a:gd name="T37" fmla="*/ 5 h 145"/>
                <a:gd name="T38" fmla="*/ 8 w 53"/>
                <a:gd name="T39" fmla="*/ 12 h 145"/>
                <a:gd name="T40" fmla="*/ 7 w 53"/>
                <a:gd name="T41" fmla="*/ 21 h 145"/>
                <a:gd name="T42" fmla="*/ 2 w 53"/>
                <a:gd name="T43" fmla="*/ 31 h 145"/>
                <a:gd name="T44" fmla="*/ 0 w 53"/>
                <a:gd name="T45" fmla="*/ 44 h 145"/>
                <a:gd name="T46" fmla="*/ 0 w 53"/>
                <a:gd name="T47" fmla="*/ 58 h 145"/>
                <a:gd name="T48" fmla="*/ 0 w 53"/>
                <a:gd name="T49" fmla="*/ 72 h 145"/>
                <a:gd name="T50" fmla="*/ 0 w 53"/>
                <a:gd name="T51" fmla="*/ 86 h 145"/>
                <a:gd name="T52" fmla="*/ 0 w 53"/>
                <a:gd name="T53" fmla="*/ 100 h 145"/>
                <a:gd name="T54" fmla="*/ 2 w 53"/>
                <a:gd name="T55" fmla="*/ 112 h 145"/>
                <a:gd name="T56" fmla="*/ 7 w 53"/>
                <a:gd name="T57" fmla="*/ 123 h 145"/>
                <a:gd name="T58" fmla="*/ 8 w 53"/>
                <a:gd name="T59" fmla="*/ 132 h 145"/>
                <a:gd name="T60" fmla="*/ 13 w 53"/>
                <a:gd name="T61" fmla="*/ 138 h 145"/>
                <a:gd name="T62" fmla="*/ 18 w 53"/>
                <a:gd name="T63" fmla="*/ 142 h 145"/>
                <a:gd name="T64" fmla="*/ 25 w 53"/>
                <a:gd name="T65" fmla="*/ 145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3" h="145">
                  <a:moveTo>
                    <a:pt x="25" y="145"/>
                  </a:moveTo>
                  <a:lnTo>
                    <a:pt x="30" y="142"/>
                  </a:lnTo>
                  <a:lnTo>
                    <a:pt x="35" y="138"/>
                  </a:lnTo>
                  <a:lnTo>
                    <a:pt x="40" y="132"/>
                  </a:lnTo>
                  <a:lnTo>
                    <a:pt x="45" y="123"/>
                  </a:lnTo>
                  <a:lnTo>
                    <a:pt x="46" y="112"/>
                  </a:lnTo>
                  <a:lnTo>
                    <a:pt x="50" y="100"/>
                  </a:lnTo>
                  <a:lnTo>
                    <a:pt x="51" y="86"/>
                  </a:lnTo>
                  <a:lnTo>
                    <a:pt x="53" y="72"/>
                  </a:lnTo>
                  <a:lnTo>
                    <a:pt x="51" y="58"/>
                  </a:lnTo>
                  <a:lnTo>
                    <a:pt x="50" y="44"/>
                  </a:lnTo>
                  <a:lnTo>
                    <a:pt x="46" y="31"/>
                  </a:lnTo>
                  <a:lnTo>
                    <a:pt x="45" y="21"/>
                  </a:lnTo>
                  <a:lnTo>
                    <a:pt x="40" y="12"/>
                  </a:lnTo>
                  <a:lnTo>
                    <a:pt x="35" y="5"/>
                  </a:lnTo>
                  <a:lnTo>
                    <a:pt x="30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5"/>
                  </a:lnTo>
                  <a:lnTo>
                    <a:pt x="8" y="12"/>
                  </a:lnTo>
                  <a:lnTo>
                    <a:pt x="7" y="21"/>
                  </a:lnTo>
                  <a:lnTo>
                    <a:pt x="2" y="31"/>
                  </a:lnTo>
                  <a:lnTo>
                    <a:pt x="0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0" y="100"/>
                  </a:lnTo>
                  <a:lnTo>
                    <a:pt x="2" y="112"/>
                  </a:lnTo>
                  <a:lnTo>
                    <a:pt x="7" y="123"/>
                  </a:lnTo>
                  <a:lnTo>
                    <a:pt x="8" y="132"/>
                  </a:lnTo>
                  <a:lnTo>
                    <a:pt x="13" y="138"/>
                  </a:lnTo>
                  <a:lnTo>
                    <a:pt x="18" y="142"/>
                  </a:lnTo>
                  <a:lnTo>
                    <a:pt x="25" y="145"/>
                  </a:lnTo>
                  <a:close/>
                </a:path>
              </a:pathLst>
            </a:custGeom>
            <a:solidFill>
              <a:srgbClr val="DAB16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5" name="Freeform 264"/>
            <p:cNvSpPr>
              <a:spLocks/>
            </p:cNvSpPr>
            <p:nvPr/>
          </p:nvSpPr>
          <p:spPr bwMode="auto">
            <a:xfrm>
              <a:off x="3206" y="2896"/>
              <a:ext cx="29" cy="80"/>
            </a:xfrm>
            <a:custGeom>
              <a:avLst/>
              <a:gdLst>
                <a:gd name="T0" fmla="*/ 27 w 53"/>
                <a:gd name="T1" fmla="*/ 143 h 143"/>
                <a:gd name="T2" fmla="*/ 30 w 53"/>
                <a:gd name="T3" fmla="*/ 140 h 143"/>
                <a:gd name="T4" fmla="*/ 35 w 53"/>
                <a:gd name="T5" fmla="*/ 136 h 143"/>
                <a:gd name="T6" fmla="*/ 40 w 53"/>
                <a:gd name="T7" fmla="*/ 130 h 143"/>
                <a:gd name="T8" fmla="*/ 45 w 53"/>
                <a:gd name="T9" fmla="*/ 121 h 143"/>
                <a:gd name="T10" fmla="*/ 46 w 53"/>
                <a:gd name="T11" fmla="*/ 110 h 143"/>
                <a:gd name="T12" fmla="*/ 50 w 53"/>
                <a:gd name="T13" fmla="*/ 98 h 143"/>
                <a:gd name="T14" fmla="*/ 51 w 53"/>
                <a:gd name="T15" fmla="*/ 84 h 143"/>
                <a:gd name="T16" fmla="*/ 53 w 53"/>
                <a:gd name="T17" fmla="*/ 70 h 143"/>
                <a:gd name="T18" fmla="*/ 51 w 53"/>
                <a:gd name="T19" fmla="*/ 56 h 143"/>
                <a:gd name="T20" fmla="*/ 50 w 53"/>
                <a:gd name="T21" fmla="*/ 42 h 143"/>
                <a:gd name="T22" fmla="*/ 46 w 53"/>
                <a:gd name="T23" fmla="*/ 29 h 143"/>
                <a:gd name="T24" fmla="*/ 45 w 53"/>
                <a:gd name="T25" fmla="*/ 19 h 143"/>
                <a:gd name="T26" fmla="*/ 35 w 53"/>
                <a:gd name="T27" fmla="*/ 5 h 143"/>
                <a:gd name="T28" fmla="*/ 27 w 53"/>
                <a:gd name="T29" fmla="*/ 0 h 143"/>
                <a:gd name="T30" fmla="*/ 15 w 53"/>
                <a:gd name="T31" fmla="*/ 5 h 143"/>
                <a:gd name="T32" fmla="*/ 7 w 53"/>
                <a:gd name="T33" fmla="*/ 19 h 143"/>
                <a:gd name="T34" fmla="*/ 2 w 53"/>
                <a:gd name="T35" fmla="*/ 29 h 143"/>
                <a:gd name="T36" fmla="*/ 0 w 53"/>
                <a:gd name="T37" fmla="*/ 42 h 143"/>
                <a:gd name="T38" fmla="*/ 0 w 53"/>
                <a:gd name="T39" fmla="*/ 56 h 143"/>
                <a:gd name="T40" fmla="*/ 0 w 53"/>
                <a:gd name="T41" fmla="*/ 70 h 143"/>
                <a:gd name="T42" fmla="*/ 0 w 53"/>
                <a:gd name="T43" fmla="*/ 84 h 143"/>
                <a:gd name="T44" fmla="*/ 0 w 53"/>
                <a:gd name="T45" fmla="*/ 98 h 143"/>
                <a:gd name="T46" fmla="*/ 2 w 53"/>
                <a:gd name="T47" fmla="*/ 110 h 143"/>
                <a:gd name="T48" fmla="*/ 7 w 53"/>
                <a:gd name="T49" fmla="*/ 121 h 143"/>
                <a:gd name="T50" fmla="*/ 10 w 53"/>
                <a:gd name="T51" fmla="*/ 130 h 143"/>
                <a:gd name="T52" fmla="*/ 15 w 53"/>
                <a:gd name="T53" fmla="*/ 136 h 143"/>
                <a:gd name="T54" fmla="*/ 20 w 53"/>
                <a:gd name="T55" fmla="*/ 140 h 143"/>
                <a:gd name="T56" fmla="*/ 27 w 53"/>
                <a:gd name="T5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3" h="143">
                  <a:moveTo>
                    <a:pt x="27" y="143"/>
                  </a:moveTo>
                  <a:lnTo>
                    <a:pt x="30" y="140"/>
                  </a:lnTo>
                  <a:lnTo>
                    <a:pt x="35" y="136"/>
                  </a:lnTo>
                  <a:lnTo>
                    <a:pt x="40" y="130"/>
                  </a:lnTo>
                  <a:lnTo>
                    <a:pt x="45" y="121"/>
                  </a:lnTo>
                  <a:lnTo>
                    <a:pt x="46" y="110"/>
                  </a:lnTo>
                  <a:lnTo>
                    <a:pt x="50" y="98"/>
                  </a:lnTo>
                  <a:lnTo>
                    <a:pt x="51" y="84"/>
                  </a:lnTo>
                  <a:lnTo>
                    <a:pt x="53" y="70"/>
                  </a:lnTo>
                  <a:lnTo>
                    <a:pt x="51" y="56"/>
                  </a:lnTo>
                  <a:lnTo>
                    <a:pt x="50" y="42"/>
                  </a:lnTo>
                  <a:lnTo>
                    <a:pt x="46" y="29"/>
                  </a:lnTo>
                  <a:lnTo>
                    <a:pt x="45" y="19"/>
                  </a:lnTo>
                  <a:lnTo>
                    <a:pt x="35" y="5"/>
                  </a:lnTo>
                  <a:lnTo>
                    <a:pt x="27" y="0"/>
                  </a:lnTo>
                  <a:lnTo>
                    <a:pt x="15" y="5"/>
                  </a:lnTo>
                  <a:lnTo>
                    <a:pt x="7" y="19"/>
                  </a:lnTo>
                  <a:lnTo>
                    <a:pt x="2" y="29"/>
                  </a:lnTo>
                  <a:lnTo>
                    <a:pt x="0" y="42"/>
                  </a:lnTo>
                  <a:lnTo>
                    <a:pt x="0" y="56"/>
                  </a:lnTo>
                  <a:lnTo>
                    <a:pt x="0" y="70"/>
                  </a:lnTo>
                  <a:lnTo>
                    <a:pt x="0" y="84"/>
                  </a:lnTo>
                  <a:lnTo>
                    <a:pt x="0" y="98"/>
                  </a:lnTo>
                  <a:lnTo>
                    <a:pt x="2" y="110"/>
                  </a:lnTo>
                  <a:lnTo>
                    <a:pt x="7" y="121"/>
                  </a:lnTo>
                  <a:lnTo>
                    <a:pt x="10" y="130"/>
                  </a:lnTo>
                  <a:lnTo>
                    <a:pt x="15" y="136"/>
                  </a:lnTo>
                  <a:lnTo>
                    <a:pt x="20" y="140"/>
                  </a:lnTo>
                  <a:lnTo>
                    <a:pt x="27" y="143"/>
                  </a:lnTo>
                  <a:close/>
                </a:path>
              </a:pathLst>
            </a:custGeom>
            <a:solidFill>
              <a:srgbClr val="DBB3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6" name="Freeform 265"/>
            <p:cNvSpPr>
              <a:spLocks/>
            </p:cNvSpPr>
            <p:nvPr/>
          </p:nvSpPr>
          <p:spPr bwMode="auto">
            <a:xfrm>
              <a:off x="3206" y="2898"/>
              <a:ext cx="29" cy="78"/>
            </a:xfrm>
            <a:custGeom>
              <a:avLst/>
              <a:gdLst>
                <a:gd name="T0" fmla="*/ 25 w 51"/>
                <a:gd name="T1" fmla="*/ 138 h 138"/>
                <a:gd name="T2" fmla="*/ 28 w 51"/>
                <a:gd name="T3" fmla="*/ 135 h 138"/>
                <a:gd name="T4" fmla="*/ 33 w 51"/>
                <a:gd name="T5" fmla="*/ 132 h 138"/>
                <a:gd name="T6" fmla="*/ 38 w 51"/>
                <a:gd name="T7" fmla="*/ 125 h 138"/>
                <a:gd name="T8" fmla="*/ 43 w 51"/>
                <a:gd name="T9" fmla="*/ 117 h 138"/>
                <a:gd name="T10" fmla="*/ 44 w 51"/>
                <a:gd name="T11" fmla="*/ 105 h 138"/>
                <a:gd name="T12" fmla="*/ 48 w 51"/>
                <a:gd name="T13" fmla="*/ 95 h 138"/>
                <a:gd name="T14" fmla="*/ 49 w 51"/>
                <a:gd name="T15" fmla="*/ 82 h 138"/>
                <a:gd name="T16" fmla="*/ 51 w 51"/>
                <a:gd name="T17" fmla="*/ 69 h 138"/>
                <a:gd name="T18" fmla="*/ 49 w 51"/>
                <a:gd name="T19" fmla="*/ 54 h 138"/>
                <a:gd name="T20" fmla="*/ 48 w 51"/>
                <a:gd name="T21" fmla="*/ 41 h 138"/>
                <a:gd name="T22" fmla="*/ 44 w 51"/>
                <a:gd name="T23" fmla="*/ 30 h 138"/>
                <a:gd name="T24" fmla="*/ 43 w 51"/>
                <a:gd name="T25" fmla="*/ 20 h 138"/>
                <a:gd name="T26" fmla="*/ 38 w 51"/>
                <a:gd name="T27" fmla="*/ 10 h 138"/>
                <a:gd name="T28" fmla="*/ 33 w 51"/>
                <a:gd name="T29" fmla="*/ 5 h 138"/>
                <a:gd name="T30" fmla="*/ 28 w 51"/>
                <a:gd name="T31" fmla="*/ 0 h 138"/>
                <a:gd name="T32" fmla="*/ 25 w 51"/>
                <a:gd name="T33" fmla="*/ 0 h 138"/>
                <a:gd name="T34" fmla="*/ 18 w 51"/>
                <a:gd name="T35" fmla="*/ 0 h 138"/>
                <a:gd name="T36" fmla="*/ 13 w 51"/>
                <a:gd name="T37" fmla="*/ 5 h 138"/>
                <a:gd name="T38" fmla="*/ 8 w 51"/>
                <a:gd name="T39" fmla="*/ 10 h 138"/>
                <a:gd name="T40" fmla="*/ 6 w 51"/>
                <a:gd name="T41" fmla="*/ 20 h 138"/>
                <a:gd name="T42" fmla="*/ 1 w 51"/>
                <a:gd name="T43" fmla="*/ 30 h 138"/>
                <a:gd name="T44" fmla="*/ 0 w 51"/>
                <a:gd name="T45" fmla="*/ 41 h 138"/>
                <a:gd name="T46" fmla="*/ 0 w 51"/>
                <a:gd name="T47" fmla="*/ 54 h 138"/>
                <a:gd name="T48" fmla="*/ 0 w 51"/>
                <a:gd name="T49" fmla="*/ 69 h 138"/>
                <a:gd name="T50" fmla="*/ 0 w 51"/>
                <a:gd name="T51" fmla="*/ 82 h 138"/>
                <a:gd name="T52" fmla="*/ 0 w 51"/>
                <a:gd name="T53" fmla="*/ 95 h 138"/>
                <a:gd name="T54" fmla="*/ 1 w 51"/>
                <a:gd name="T55" fmla="*/ 105 h 138"/>
                <a:gd name="T56" fmla="*/ 6 w 51"/>
                <a:gd name="T57" fmla="*/ 117 h 138"/>
                <a:gd name="T58" fmla="*/ 8 w 51"/>
                <a:gd name="T59" fmla="*/ 125 h 138"/>
                <a:gd name="T60" fmla="*/ 13 w 51"/>
                <a:gd name="T61" fmla="*/ 132 h 138"/>
                <a:gd name="T62" fmla="*/ 18 w 51"/>
                <a:gd name="T63" fmla="*/ 135 h 138"/>
                <a:gd name="T64" fmla="*/ 25 w 51"/>
                <a:gd name="T6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138">
                  <a:moveTo>
                    <a:pt x="25" y="138"/>
                  </a:moveTo>
                  <a:lnTo>
                    <a:pt x="28" y="135"/>
                  </a:lnTo>
                  <a:lnTo>
                    <a:pt x="33" y="132"/>
                  </a:lnTo>
                  <a:lnTo>
                    <a:pt x="38" y="125"/>
                  </a:lnTo>
                  <a:lnTo>
                    <a:pt x="43" y="117"/>
                  </a:lnTo>
                  <a:lnTo>
                    <a:pt x="44" y="105"/>
                  </a:lnTo>
                  <a:lnTo>
                    <a:pt x="48" y="95"/>
                  </a:lnTo>
                  <a:lnTo>
                    <a:pt x="49" y="82"/>
                  </a:lnTo>
                  <a:lnTo>
                    <a:pt x="51" y="69"/>
                  </a:lnTo>
                  <a:lnTo>
                    <a:pt x="49" y="54"/>
                  </a:lnTo>
                  <a:lnTo>
                    <a:pt x="48" y="41"/>
                  </a:lnTo>
                  <a:lnTo>
                    <a:pt x="44" y="30"/>
                  </a:lnTo>
                  <a:lnTo>
                    <a:pt x="43" y="20"/>
                  </a:lnTo>
                  <a:lnTo>
                    <a:pt x="38" y="10"/>
                  </a:lnTo>
                  <a:lnTo>
                    <a:pt x="33" y="5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5"/>
                  </a:lnTo>
                  <a:lnTo>
                    <a:pt x="8" y="10"/>
                  </a:lnTo>
                  <a:lnTo>
                    <a:pt x="6" y="20"/>
                  </a:lnTo>
                  <a:lnTo>
                    <a:pt x="1" y="30"/>
                  </a:lnTo>
                  <a:lnTo>
                    <a:pt x="0" y="41"/>
                  </a:lnTo>
                  <a:lnTo>
                    <a:pt x="0" y="54"/>
                  </a:lnTo>
                  <a:lnTo>
                    <a:pt x="0" y="69"/>
                  </a:lnTo>
                  <a:lnTo>
                    <a:pt x="0" y="82"/>
                  </a:lnTo>
                  <a:lnTo>
                    <a:pt x="0" y="95"/>
                  </a:lnTo>
                  <a:lnTo>
                    <a:pt x="1" y="105"/>
                  </a:lnTo>
                  <a:lnTo>
                    <a:pt x="6" y="117"/>
                  </a:lnTo>
                  <a:lnTo>
                    <a:pt x="8" y="125"/>
                  </a:lnTo>
                  <a:lnTo>
                    <a:pt x="13" y="132"/>
                  </a:lnTo>
                  <a:lnTo>
                    <a:pt x="18" y="135"/>
                  </a:lnTo>
                  <a:lnTo>
                    <a:pt x="25" y="138"/>
                  </a:lnTo>
                  <a:close/>
                </a:path>
              </a:pathLst>
            </a:custGeom>
            <a:solidFill>
              <a:srgbClr val="DCB67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7" name="Freeform 266"/>
            <p:cNvSpPr>
              <a:spLocks/>
            </p:cNvSpPr>
            <p:nvPr/>
          </p:nvSpPr>
          <p:spPr bwMode="auto">
            <a:xfrm>
              <a:off x="3206" y="2899"/>
              <a:ext cx="28" cy="77"/>
            </a:xfrm>
            <a:custGeom>
              <a:avLst/>
              <a:gdLst>
                <a:gd name="T0" fmla="*/ 25 w 49"/>
                <a:gd name="T1" fmla="*/ 136 h 136"/>
                <a:gd name="T2" fmla="*/ 28 w 49"/>
                <a:gd name="T3" fmla="*/ 133 h 136"/>
                <a:gd name="T4" fmla="*/ 33 w 49"/>
                <a:gd name="T5" fmla="*/ 130 h 136"/>
                <a:gd name="T6" fmla="*/ 36 w 49"/>
                <a:gd name="T7" fmla="*/ 123 h 136"/>
                <a:gd name="T8" fmla="*/ 41 w 49"/>
                <a:gd name="T9" fmla="*/ 115 h 136"/>
                <a:gd name="T10" fmla="*/ 43 w 49"/>
                <a:gd name="T11" fmla="*/ 103 h 136"/>
                <a:gd name="T12" fmla="*/ 46 w 49"/>
                <a:gd name="T13" fmla="*/ 93 h 136"/>
                <a:gd name="T14" fmla="*/ 48 w 49"/>
                <a:gd name="T15" fmla="*/ 80 h 136"/>
                <a:gd name="T16" fmla="*/ 49 w 49"/>
                <a:gd name="T17" fmla="*/ 67 h 136"/>
                <a:gd name="T18" fmla="*/ 48 w 49"/>
                <a:gd name="T19" fmla="*/ 52 h 136"/>
                <a:gd name="T20" fmla="*/ 46 w 49"/>
                <a:gd name="T21" fmla="*/ 41 h 136"/>
                <a:gd name="T22" fmla="*/ 43 w 49"/>
                <a:gd name="T23" fmla="*/ 28 h 136"/>
                <a:gd name="T24" fmla="*/ 41 w 49"/>
                <a:gd name="T25" fmla="*/ 19 h 136"/>
                <a:gd name="T26" fmla="*/ 36 w 49"/>
                <a:gd name="T27" fmla="*/ 10 h 136"/>
                <a:gd name="T28" fmla="*/ 33 w 49"/>
                <a:gd name="T29" fmla="*/ 5 h 136"/>
                <a:gd name="T30" fmla="*/ 28 w 49"/>
                <a:gd name="T31" fmla="*/ 0 h 136"/>
                <a:gd name="T32" fmla="*/ 25 w 49"/>
                <a:gd name="T33" fmla="*/ 0 h 136"/>
                <a:gd name="T34" fmla="*/ 18 w 49"/>
                <a:gd name="T35" fmla="*/ 0 h 136"/>
                <a:gd name="T36" fmla="*/ 13 w 49"/>
                <a:gd name="T37" fmla="*/ 5 h 136"/>
                <a:gd name="T38" fmla="*/ 8 w 49"/>
                <a:gd name="T39" fmla="*/ 10 h 136"/>
                <a:gd name="T40" fmla="*/ 6 w 49"/>
                <a:gd name="T41" fmla="*/ 19 h 136"/>
                <a:gd name="T42" fmla="*/ 1 w 49"/>
                <a:gd name="T43" fmla="*/ 28 h 136"/>
                <a:gd name="T44" fmla="*/ 0 w 49"/>
                <a:gd name="T45" fmla="*/ 41 h 136"/>
                <a:gd name="T46" fmla="*/ 0 w 49"/>
                <a:gd name="T47" fmla="*/ 52 h 136"/>
                <a:gd name="T48" fmla="*/ 0 w 49"/>
                <a:gd name="T49" fmla="*/ 67 h 136"/>
                <a:gd name="T50" fmla="*/ 0 w 49"/>
                <a:gd name="T51" fmla="*/ 80 h 136"/>
                <a:gd name="T52" fmla="*/ 0 w 49"/>
                <a:gd name="T53" fmla="*/ 93 h 136"/>
                <a:gd name="T54" fmla="*/ 1 w 49"/>
                <a:gd name="T55" fmla="*/ 103 h 136"/>
                <a:gd name="T56" fmla="*/ 6 w 49"/>
                <a:gd name="T57" fmla="*/ 115 h 136"/>
                <a:gd name="T58" fmla="*/ 8 w 49"/>
                <a:gd name="T59" fmla="*/ 123 h 136"/>
                <a:gd name="T60" fmla="*/ 13 w 49"/>
                <a:gd name="T61" fmla="*/ 130 h 136"/>
                <a:gd name="T62" fmla="*/ 18 w 49"/>
                <a:gd name="T63" fmla="*/ 133 h 136"/>
                <a:gd name="T64" fmla="*/ 25 w 49"/>
                <a:gd name="T65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" h="136">
                  <a:moveTo>
                    <a:pt x="25" y="136"/>
                  </a:moveTo>
                  <a:lnTo>
                    <a:pt x="28" y="133"/>
                  </a:lnTo>
                  <a:lnTo>
                    <a:pt x="33" y="130"/>
                  </a:lnTo>
                  <a:lnTo>
                    <a:pt x="36" y="123"/>
                  </a:lnTo>
                  <a:lnTo>
                    <a:pt x="41" y="115"/>
                  </a:lnTo>
                  <a:lnTo>
                    <a:pt x="43" y="103"/>
                  </a:lnTo>
                  <a:lnTo>
                    <a:pt x="46" y="93"/>
                  </a:lnTo>
                  <a:lnTo>
                    <a:pt x="48" y="80"/>
                  </a:lnTo>
                  <a:lnTo>
                    <a:pt x="49" y="67"/>
                  </a:lnTo>
                  <a:lnTo>
                    <a:pt x="48" y="52"/>
                  </a:lnTo>
                  <a:lnTo>
                    <a:pt x="46" y="41"/>
                  </a:lnTo>
                  <a:lnTo>
                    <a:pt x="43" y="28"/>
                  </a:lnTo>
                  <a:lnTo>
                    <a:pt x="41" y="19"/>
                  </a:lnTo>
                  <a:lnTo>
                    <a:pt x="36" y="10"/>
                  </a:lnTo>
                  <a:lnTo>
                    <a:pt x="33" y="5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5"/>
                  </a:lnTo>
                  <a:lnTo>
                    <a:pt x="8" y="10"/>
                  </a:lnTo>
                  <a:lnTo>
                    <a:pt x="6" y="19"/>
                  </a:lnTo>
                  <a:lnTo>
                    <a:pt x="1" y="28"/>
                  </a:lnTo>
                  <a:lnTo>
                    <a:pt x="0" y="41"/>
                  </a:lnTo>
                  <a:lnTo>
                    <a:pt x="0" y="52"/>
                  </a:lnTo>
                  <a:lnTo>
                    <a:pt x="0" y="67"/>
                  </a:lnTo>
                  <a:lnTo>
                    <a:pt x="0" y="80"/>
                  </a:lnTo>
                  <a:lnTo>
                    <a:pt x="0" y="93"/>
                  </a:lnTo>
                  <a:lnTo>
                    <a:pt x="1" y="103"/>
                  </a:lnTo>
                  <a:lnTo>
                    <a:pt x="6" y="115"/>
                  </a:lnTo>
                  <a:lnTo>
                    <a:pt x="8" y="123"/>
                  </a:lnTo>
                  <a:lnTo>
                    <a:pt x="13" y="130"/>
                  </a:lnTo>
                  <a:lnTo>
                    <a:pt x="18" y="133"/>
                  </a:lnTo>
                  <a:lnTo>
                    <a:pt x="25" y="136"/>
                  </a:lnTo>
                  <a:close/>
                </a:path>
              </a:pathLst>
            </a:custGeom>
            <a:solidFill>
              <a:srgbClr val="DDB8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8" name="Freeform 267"/>
            <p:cNvSpPr>
              <a:spLocks/>
            </p:cNvSpPr>
            <p:nvPr/>
          </p:nvSpPr>
          <p:spPr bwMode="auto">
            <a:xfrm>
              <a:off x="3206" y="2900"/>
              <a:ext cx="28" cy="75"/>
            </a:xfrm>
            <a:custGeom>
              <a:avLst/>
              <a:gdLst>
                <a:gd name="T0" fmla="*/ 25 w 49"/>
                <a:gd name="T1" fmla="*/ 134 h 134"/>
                <a:gd name="T2" fmla="*/ 33 w 49"/>
                <a:gd name="T3" fmla="*/ 127 h 134"/>
                <a:gd name="T4" fmla="*/ 41 w 49"/>
                <a:gd name="T5" fmla="*/ 114 h 134"/>
                <a:gd name="T6" fmla="*/ 43 w 49"/>
                <a:gd name="T7" fmla="*/ 102 h 134"/>
                <a:gd name="T8" fmla="*/ 46 w 49"/>
                <a:gd name="T9" fmla="*/ 92 h 134"/>
                <a:gd name="T10" fmla="*/ 48 w 49"/>
                <a:gd name="T11" fmla="*/ 79 h 134"/>
                <a:gd name="T12" fmla="*/ 49 w 49"/>
                <a:gd name="T13" fmla="*/ 68 h 134"/>
                <a:gd name="T14" fmla="*/ 48 w 49"/>
                <a:gd name="T15" fmla="*/ 53 h 134"/>
                <a:gd name="T16" fmla="*/ 46 w 49"/>
                <a:gd name="T17" fmla="*/ 41 h 134"/>
                <a:gd name="T18" fmla="*/ 43 w 49"/>
                <a:gd name="T19" fmla="*/ 28 h 134"/>
                <a:gd name="T20" fmla="*/ 41 w 49"/>
                <a:gd name="T21" fmla="*/ 20 h 134"/>
                <a:gd name="T22" fmla="*/ 36 w 49"/>
                <a:gd name="T23" fmla="*/ 10 h 134"/>
                <a:gd name="T24" fmla="*/ 33 w 49"/>
                <a:gd name="T25" fmla="*/ 5 h 134"/>
                <a:gd name="T26" fmla="*/ 28 w 49"/>
                <a:gd name="T27" fmla="*/ 0 h 134"/>
                <a:gd name="T28" fmla="*/ 25 w 49"/>
                <a:gd name="T29" fmla="*/ 0 h 134"/>
                <a:gd name="T30" fmla="*/ 18 w 49"/>
                <a:gd name="T31" fmla="*/ 0 h 134"/>
                <a:gd name="T32" fmla="*/ 13 w 49"/>
                <a:gd name="T33" fmla="*/ 5 h 134"/>
                <a:gd name="T34" fmla="*/ 8 w 49"/>
                <a:gd name="T35" fmla="*/ 10 h 134"/>
                <a:gd name="T36" fmla="*/ 6 w 49"/>
                <a:gd name="T37" fmla="*/ 20 h 134"/>
                <a:gd name="T38" fmla="*/ 1 w 49"/>
                <a:gd name="T39" fmla="*/ 28 h 134"/>
                <a:gd name="T40" fmla="*/ 0 w 49"/>
                <a:gd name="T41" fmla="*/ 41 h 134"/>
                <a:gd name="T42" fmla="*/ 0 w 49"/>
                <a:gd name="T43" fmla="*/ 53 h 134"/>
                <a:gd name="T44" fmla="*/ 0 w 49"/>
                <a:gd name="T45" fmla="*/ 68 h 134"/>
                <a:gd name="T46" fmla="*/ 0 w 49"/>
                <a:gd name="T47" fmla="*/ 79 h 134"/>
                <a:gd name="T48" fmla="*/ 0 w 49"/>
                <a:gd name="T49" fmla="*/ 92 h 134"/>
                <a:gd name="T50" fmla="*/ 1 w 49"/>
                <a:gd name="T51" fmla="*/ 102 h 134"/>
                <a:gd name="T52" fmla="*/ 6 w 49"/>
                <a:gd name="T53" fmla="*/ 114 h 134"/>
                <a:gd name="T54" fmla="*/ 13 w 49"/>
                <a:gd name="T55" fmla="*/ 127 h 134"/>
                <a:gd name="T56" fmla="*/ 25 w 49"/>
                <a:gd name="T5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" h="134">
                  <a:moveTo>
                    <a:pt x="25" y="134"/>
                  </a:moveTo>
                  <a:lnTo>
                    <a:pt x="33" y="127"/>
                  </a:lnTo>
                  <a:lnTo>
                    <a:pt x="41" y="114"/>
                  </a:lnTo>
                  <a:lnTo>
                    <a:pt x="43" y="102"/>
                  </a:lnTo>
                  <a:lnTo>
                    <a:pt x="46" y="92"/>
                  </a:lnTo>
                  <a:lnTo>
                    <a:pt x="48" y="79"/>
                  </a:lnTo>
                  <a:lnTo>
                    <a:pt x="49" y="68"/>
                  </a:lnTo>
                  <a:lnTo>
                    <a:pt x="48" y="53"/>
                  </a:lnTo>
                  <a:lnTo>
                    <a:pt x="46" y="41"/>
                  </a:lnTo>
                  <a:lnTo>
                    <a:pt x="43" y="28"/>
                  </a:lnTo>
                  <a:lnTo>
                    <a:pt x="41" y="20"/>
                  </a:lnTo>
                  <a:lnTo>
                    <a:pt x="36" y="10"/>
                  </a:lnTo>
                  <a:lnTo>
                    <a:pt x="33" y="5"/>
                  </a:lnTo>
                  <a:lnTo>
                    <a:pt x="28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3" y="5"/>
                  </a:lnTo>
                  <a:lnTo>
                    <a:pt x="8" y="10"/>
                  </a:lnTo>
                  <a:lnTo>
                    <a:pt x="6" y="20"/>
                  </a:lnTo>
                  <a:lnTo>
                    <a:pt x="1" y="28"/>
                  </a:lnTo>
                  <a:lnTo>
                    <a:pt x="0" y="41"/>
                  </a:lnTo>
                  <a:lnTo>
                    <a:pt x="0" y="53"/>
                  </a:lnTo>
                  <a:lnTo>
                    <a:pt x="0" y="68"/>
                  </a:lnTo>
                  <a:lnTo>
                    <a:pt x="0" y="79"/>
                  </a:lnTo>
                  <a:lnTo>
                    <a:pt x="0" y="92"/>
                  </a:lnTo>
                  <a:lnTo>
                    <a:pt x="1" y="102"/>
                  </a:lnTo>
                  <a:lnTo>
                    <a:pt x="6" y="114"/>
                  </a:lnTo>
                  <a:lnTo>
                    <a:pt x="13" y="127"/>
                  </a:lnTo>
                  <a:lnTo>
                    <a:pt x="25" y="134"/>
                  </a:lnTo>
                  <a:close/>
                </a:path>
              </a:pathLst>
            </a:custGeom>
            <a:solidFill>
              <a:srgbClr val="DEBA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9" name="Freeform 268"/>
            <p:cNvSpPr>
              <a:spLocks/>
            </p:cNvSpPr>
            <p:nvPr/>
          </p:nvSpPr>
          <p:spPr bwMode="auto">
            <a:xfrm>
              <a:off x="3207" y="2902"/>
              <a:ext cx="27" cy="73"/>
            </a:xfrm>
            <a:custGeom>
              <a:avLst/>
              <a:gdLst>
                <a:gd name="T0" fmla="*/ 24 w 48"/>
                <a:gd name="T1" fmla="*/ 130 h 130"/>
                <a:gd name="T2" fmla="*/ 32 w 48"/>
                <a:gd name="T3" fmla="*/ 123 h 130"/>
                <a:gd name="T4" fmla="*/ 40 w 48"/>
                <a:gd name="T5" fmla="*/ 110 h 130"/>
                <a:gd name="T6" fmla="*/ 42 w 48"/>
                <a:gd name="T7" fmla="*/ 98 h 130"/>
                <a:gd name="T8" fmla="*/ 45 w 48"/>
                <a:gd name="T9" fmla="*/ 88 h 130"/>
                <a:gd name="T10" fmla="*/ 47 w 48"/>
                <a:gd name="T11" fmla="*/ 75 h 130"/>
                <a:gd name="T12" fmla="*/ 48 w 48"/>
                <a:gd name="T13" fmla="*/ 64 h 130"/>
                <a:gd name="T14" fmla="*/ 47 w 48"/>
                <a:gd name="T15" fmla="*/ 49 h 130"/>
                <a:gd name="T16" fmla="*/ 45 w 48"/>
                <a:gd name="T17" fmla="*/ 37 h 130"/>
                <a:gd name="T18" fmla="*/ 42 w 48"/>
                <a:gd name="T19" fmla="*/ 26 h 130"/>
                <a:gd name="T20" fmla="*/ 40 w 48"/>
                <a:gd name="T21" fmla="*/ 18 h 130"/>
                <a:gd name="T22" fmla="*/ 32 w 48"/>
                <a:gd name="T23" fmla="*/ 3 h 130"/>
                <a:gd name="T24" fmla="*/ 24 w 48"/>
                <a:gd name="T25" fmla="*/ 0 h 130"/>
                <a:gd name="T26" fmla="*/ 12 w 48"/>
                <a:gd name="T27" fmla="*/ 3 h 130"/>
                <a:gd name="T28" fmla="*/ 5 w 48"/>
                <a:gd name="T29" fmla="*/ 18 h 130"/>
                <a:gd name="T30" fmla="*/ 2 w 48"/>
                <a:gd name="T31" fmla="*/ 26 h 130"/>
                <a:gd name="T32" fmla="*/ 0 w 48"/>
                <a:gd name="T33" fmla="*/ 37 h 130"/>
                <a:gd name="T34" fmla="*/ 0 w 48"/>
                <a:gd name="T35" fmla="*/ 49 h 130"/>
                <a:gd name="T36" fmla="*/ 0 w 48"/>
                <a:gd name="T37" fmla="*/ 64 h 130"/>
                <a:gd name="T38" fmla="*/ 0 w 48"/>
                <a:gd name="T39" fmla="*/ 75 h 130"/>
                <a:gd name="T40" fmla="*/ 0 w 48"/>
                <a:gd name="T41" fmla="*/ 88 h 130"/>
                <a:gd name="T42" fmla="*/ 2 w 48"/>
                <a:gd name="T43" fmla="*/ 98 h 130"/>
                <a:gd name="T44" fmla="*/ 5 w 48"/>
                <a:gd name="T45" fmla="*/ 110 h 130"/>
                <a:gd name="T46" fmla="*/ 12 w 48"/>
                <a:gd name="T47" fmla="*/ 123 h 130"/>
                <a:gd name="T48" fmla="*/ 24 w 48"/>
                <a:gd name="T49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8" h="130">
                  <a:moveTo>
                    <a:pt x="24" y="130"/>
                  </a:moveTo>
                  <a:lnTo>
                    <a:pt x="32" y="123"/>
                  </a:lnTo>
                  <a:lnTo>
                    <a:pt x="40" y="110"/>
                  </a:lnTo>
                  <a:lnTo>
                    <a:pt x="42" y="98"/>
                  </a:lnTo>
                  <a:lnTo>
                    <a:pt x="45" y="88"/>
                  </a:lnTo>
                  <a:lnTo>
                    <a:pt x="47" y="75"/>
                  </a:lnTo>
                  <a:lnTo>
                    <a:pt x="48" y="64"/>
                  </a:lnTo>
                  <a:lnTo>
                    <a:pt x="47" y="49"/>
                  </a:lnTo>
                  <a:lnTo>
                    <a:pt x="45" y="37"/>
                  </a:lnTo>
                  <a:lnTo>
                    <a:pt x="42" y="26"/>
                  </a:lnTo>
                  <a:lnTo>
                    <a:pt x="40" y="18"/>
                  </a:lnTo>
                  <a:lnTo>
                    <a:pt x="32" y="3"/>
                  </a:lnTo>
                  <a:lnTo>
                    <a:pt x="24" y="0"/>
                  </a:lnTo>
                  <a:lnTo>
                    <a:pt x="12" y="3"/>
                  </a:lnTo>
                  <a:lnTo>
                    <a:pt x="5" y="18"/>
                  </a:lnTo>
                  <a:lnTo>
                    <a:pt x="2" y="26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0" y="64"/>
                  </a:lnTo>
                  <a:lnTo>
                    <a:pt x="0" y="75"/>
                  </a:lnTo>
                  <a:lnTo>
                    <a:pt x="0" y="88"/>
                  </a:lnTo>
                  <a:lnTo>
                    <a:pt x="2" y="98"/>
                  </a:lnTo>
                  <a:lnTo>
                    <a:pt x="5" y="110"/>
                  </a:lnTo>
                  <a:lnTo>
                    <a:pt x="12" y="123"/>
                  </a:lnTo>
                  <a:lnTo>
                    <a:pt x="24" y="130"/>
                  </a:lnTo>
                  <a:close/>
                </a:path>
              </a:pathLst>
            </a:custGeom>
            <a:solidFill>
              <a:srgbClr val="DFBC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0" name="Freeform 269"/>
            <p:cNvSpPr>
              <a:spLocks/>
            </p:cNvSpPr>
            <p:nvPr/>
          </p:nvSpPr>
          <p:spPr bwMode="auto">
            <a:xfrm>
              <a:off x="3207" y="2903"/>
              <a:ext cx="26" cy="72"/>
            </a:xfrm>
            <a:custGeom>
              <a:avLst/>
              <a:gdLst>
                <a:gd name="T0" fmla="*/ 24 w 47"/>
                <a:gd name="T1" fmla="*/ 129 h 129"/>
                <a:gd name="T2" fmla="*/ 32 w 47"/>
                <a:gd name="T3" fmla="*/ 122 h 129"/>
                <a:gd name="T4" fmla="*/ 40 w 47"/>
                <a:gd name="T5" fmla="*/ 109 h 129"/>
                <a:gd name="T6" fmla="*/ 42 w 47"/>
                <a:gd name="T7" fmla="*/ 97 h 129"/>
                <a:gd name="T8" fmla="*/ 43 w 47"/>
                <a:gd name="T9" fmla="*/ 87 h 129"/>
                <a:gd name="T10" fmla="*/ 45 w 47"/>
                <a:gd name="T11" fmla="*/ 76 h 129"/>
                <a:gd name="T12" fmla="*/ 47 w 47"/>
                <a:gd name="T13" fmla="*/ 64 h 129"/>
                <a:gd name="T14" fmla="*/ 45 w 47"/>
                <a:gd name="T15" fmla="*/ 50 h 129"/>
                <a:gd name="T16" fmla="*/ 43 w 47"/>
                <a:gd name="T17" fmla="*/ 38 h 129"/>
                <a:gd name="T18" fmla="*/ 42 w 47"/>
                <a:gd name="T19" fmla="*/ 27 h 129"/>
                <a:gd name="T20" fmla="*/ 40 w 47"/>
                <a:gd name="T21" fmla="*/ 18 h 129"/>
                <a:gd name="T22" fmla="*/ 32 w 47"/>
                <a:gd name="T23" fmla="*/ 4 h 129"/>
                <a:gd name="T24" fmla="*/ 24 w 47"/>
                <a:gd name="T25" fmla="*/ 0 h 129"/>
                <a:gd name="T26" fmla="*/ 14 w 47"/>
                <a:gd name="T27" fmla="*/ 4 h 129"/>
                <a:gd name="T28" fmla="*/ 7 w 47"/>
                <a:gd name="T29" fmla="*/ 18 h 129"/>
                <a:gd name="T30" fmla="*/ 2 w 47"/>
                <a:gd name="T31" fmla="*/ 27 h 129"/>
                <a:gd name="T32" fmla="*/ 0 w 47"/>
                <a:gd name="T33" fmla="*/ 38 h 129"/>
                <a:gd name="T34" fmla="*/ 0 w 47"/>
                <a:gd name="T35" fmla="*/ 50 h 129"/>
                <a:gd name="T36" fmla="*/ 0 w 47"/>
                <a:gd name="T37" fmla="*/ 64 h 129"/>
                <a:gd name="T38" fmla="*/ 0 w 47"/>
                <a:gd name="T39" fmla="*/ 76 h 129"/>
                <a:gd name="T40" fmla="*/ 0 w 47"/>
                <a:gd name="T41" fmla="*/ 87 h 129"/>
                <a:gd name="T42" fmla="*/ 2 w 47"/>
                <a:gd name="T43" fmla="*/ 97 h 129"/>
                <a:gd name="T44" fmla="*/ 7 w 47"/>
                <a:gd name="T45" fmla="*/ 109 h 129"/>
                <a:gd name="T46" fmla="*/ 14 w 47"/>
                <a:gd name="T47" fmla="*/ 122 h 129"/>
                <a:gd name="T48" fmla="*/ 24 w 47"/>
                <a:gd name="T49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7" h="129">
                  <a:moveTo>
                    <a:pt x="24" y="129"/>
                  </a:moveTo>
                  <a:lnTo>
                    <a:pt x="32" y="122"/>
                  </a:lnTo>
                  <a:lnTo>
                    <a:pt x="40" y="109"/>
                  </a:lnTo>
                  <a:lnTo>
                    <a:pt x="42" y="97"/>
                  </a:lnTo>
                  <a:lnTo>
                    <a:pt x="43" y="87"/>
                  </a:lnTo>
                  <a:lnTo>
                    <a:pt x="45" y="76"/>
                  </a:lnTo>
                  <a:lnTo>
                    <a:pt x="47" y="64"/>
                  </a:lnTo>
                  <a:lnTo>
                    <a:pt x="45" y="50"/>
                  </a:lnTo>
                  <a:lnTo>
                    <a:pt x="43" y="38"/>
                  </a:lnTo>
                  <a:lnTo>
                    <a:pt x="42" y="27"/>
                  </a:lnTo>
                  <a:lnTo>
                    <a:pt x="40" y="18"/>
                  </a:lnTo>
                  <a:lnTo>
                    <a:pt x="32" y="4"/>
                  </a:lnTo>
                  <a:lnTo>
                    <a:pt x="24" y="0"/>
                  </a:lnTo>
                  <a:lnTo>
                    <a:pt x="14" y="4"/>
                  </a:lnTo>
                  <a:lnTo>
                    <a:pt x="7" y="18"/>
                  </a:lnTo>
                  <a:lnTo>
                    <a:pt x="2" y="27"/>
                  </a:lnTo>
                  <a:lnTo>
                    <a:pt x="0" y="38"/>
                  </a:lnTo>
                  <a:lnTo>
                    <a:pt x="0" y="50"/>
                  </a:lnTo>
                  <a:lnTo>
                    <a:pt x="0" y="64"/>
                  </a:lnTo>
                  <a:lnTo>
                    <a:pt x="0" y="76"/>
                  </a:lnTo>
                  <a:lnTo>
                    <a:pt x="0" y="87"/>
                  </a:lnTo>
                  <a:lnTo>
                    <a:pt x="2" y="97"/>
                  </a:lnTo>
                  <a:lnTo>
                    <a:pt x="7" y="109"/>
                  </a:lnTo>
                  <a:lnTo>
                    <a:pt x="14" y="122"/>
                  </a:lnTo>
                  <a:lnTo>
                    <a:pt x="24" y="129"/>
                  </a:lnTo>
                  <a:close/>
                </a:path>
              </a:pathLst>
            </a:custGeom>
            <a:solidFill>
              <a:srgbClr val="E1BE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1" name="Freeform 270"/>
            <p:cNvSpPr>
              <a:spLocks/>
            </p:cNvSpPr>
            <p:nvPr/>
          </p:nvSpPr>
          <p:spPr bwMode="auto">
            <a:xfrm>
              <a:off x="3207" y="2904"/>
              <a:ext cx="26" cy="69"/>
            </a:xfrm>
            <a:custGeom>
              <a:avLst/>
              <a:gdLst>
                <a:gd name="T0" fmla="*/ 24 w 47"/>
                <a:gd name="T1" fmla="*/ 123 h 123"/>
                <a:gd name="T2" fmla="*/ 30 w 47"/>
                <a:gd name="T3" fmla="*/ 116 h 123"/>
                <a:gd name="T4" fmla="*/ 38 w 47"/>
                <a:gd name="T5" fmla="*/ 103 h 123"/>
                <a:gd name="T6" fmla="*/ 40 w 47"/>
                <a:gd name="T7" fmla="*/ 93 h 123"/>
                <a:gd name="T8" fmla="*/ 43 w 47"/>
                <a:gd name="T9" fmla="*/ 83 h 123"/>
                <a:gd name="T10" fmla="*/ 45 w 47"/>
                <a:gd name="T11" fmla="*/ 72 h 123"/>
                <a:gd name="T12" fmla="*/ 47 w 47"/>
                <a:gd name="T13" fmla="*/ 60 h 123"/>
                <a:gd name="T14" fmla="*/ 45 w 47"/>
                <a:gd name="T15" fmla="*/ 47 h 123"/>
                <a:gd name="T16" fmla="*/ 43 w 47"/>
                <a:gd name="T17" fmla="*/ 36 h 123"/>
                <a:gd name="T18" fmla="*/ 40 w 47"/>
                <a:gd name="T19" fmla="*/ 26 h 123"/>
                <a:gd name="T20" fmla="*/ 38 w 47"/>
                <a:gd name="T21" fmla="*/ 18 h 123"/>
                <a:gd name="T22" fmla="*/ 30 w 47"/>
                <a:gd name="T23" fmla="*/ 3 h 123"/>
                <a:gd name="T24" fmla="*/ 24 w 47"/>
                <a:gd name="T25" fmla="*/ 0 h 123"/>
                <a:gd name="T26" fmla="*/ 14 w 47"/>
                <a:gd name="T27" fmla="*/ 3 h 123"/>
                <a:gd name="T28" fmla="*/ 7 w 47"/>
                <a:gd name="T29" fmla="*/ 18 h 123"/>
                <a:gd name="T30" fmla="*/ 2 w 47"/>
                <a:gd name="T31" fmla="*/ 26 h 123"/>
                <a:gd name="T32" fmla="*/ 0 w 47"/>
                <a:gd name="T33" fmla="*/ 36 h 123"/>
                <a:gd name="T34" fmla="*/ 0 w 47"/>
                <a:gd name="T35" fmla="*/ 47 h 123"/>
                <a:gd name="T36" fmla="*/ 0 w 47"/>
                <a:gd name="T37" fmla="*/ 60 h 123"/>
                <a:gd name="T38" fmla="*/ 0 w 47"/>
                <a:gd name="T39" fmla="*/ 72 h 123"/>
                <a:gd name="T40" fmla="*/ 0 w 47"/>
                <a:gd name="T41" fmla="*/ 83 h 123"/>
                <a:gd name="T42" fmla="*/ 2 w 47"/>
                <a:gd name="T43" fmla="*/ 93 h 123"/>
                <a:gd name="T44" fmla="*/ 7 w 47"/>
                <a:gd name="T45" fmla="*/ 103 h 123"/>
                <a:gd name="T46" fmla="*/ 14 w 47"/>
                <a:gd name="T47" fmla="*/ 116 h 123"/>
                <a:gd name="T48" fmla="*/ 24 w 47"/>
                <a:gd name="T49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7" h="123">
                  <a:moveTo>
                    <a:pt x="24" y="123"/>
                  </a:moveTo>
                  <a:lnTo>
                    <a:pt x="30" y="116"/>
                  </a:lnTo>
                  <a:lnTo>
                    <a:pt x="38" y="103"/>
                  </a:lnTo>
                  <a:lnTo>
                    <a:pt x="40" y="93"/>
                  </a:lnTo>
                  <a:lnTo>
                    <a:pt x="43" y="83"/>
                  </a:lnTo>
                  <a:lnTo>
                    <a:pt x="45" y="72"/>
                  </a:lnTo>
                  <a:lnTo>
                    <a:pt x="47" y="60"/>
                  </a:lnTo>
                  <a:lnTo>
                    <a:pt x="45" y="47"/>
                  </a:lnTo>
                  <a:lnTo>
                    <a:pt x="43" y="36"/>
                  </a:lnTo>
                  <a:lnTo>
                    <a:pt x="40" y="26"/>
                  </a:lnTo>
                  <a:lnTo>
                    <a:pt x="38" y="18"/>
                  </a:lnTo>
                  <a:lnTo>
                    <a:pt x="30" y="3"/>
                  </a:lnTo>
                  <a:lnTo>
                    <a:pt x="24" y="0"/>
                  </a:lnTo>
                  <a:lnTo>
                    <a:pt x="14" y="3"/>
                  </a:lnTo>
                  <a:lnTo>
                    <a:pt x="7" y="18"/>
                  </a:lnTo>
                  <a:lnTo>
                    <a:pt x="2" y="26"/>
                  </a:lnTo>
                  <a:lnTo>
                    <a:pt x="0" y="36"/>
                  </a:lnTo>
                  <a:lnTo>
                    <a:pt x="0" y="47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0" y="83"/>
                  </a:lnTo>
                  <a:lnTo>
                    <a:pt x="2" y="93"/>
                  </a:lnTo>
                  <a:lnTo>
                    <a:pt x="7" y="103"/>
                  </a:lnTo>
                  <a:lnTo>
                    <a:pt x="14" y="116"/>
                  </a:lnTo>
                  <a:lnTo>
                    <a:pt x="24" y="123"/>
                  </a:lnTo>
                  <a:close/>
                </a:path>
              </a:pathLst>
            </a:custGeom>
            <a:solidFill>
              <a:srgbClr val="E2C1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2" name="Freeform 271"/>
            <p:cNvSpPr>
              <a:spLocks/>
            </p:cNvSpPr>
            <p:nvPr/>
          </p:nvSpPr>
          <p:spPr bwMode="auto">
            <a:xfrm>
              <a:off x="3208" y="2905"/>
              <a:ext cx="25" cy="68"/>
            </a:xfrm>
            <a:custGeom>
              <a:avLst/>
              <a:gdLst>
                <a:gd name="T0" fmla="*/ 22 w 45"/>
                <a:gd name="T1" fmla="*/ 122 h 122"/>
                <a:gd name="T2" fmla="*/ 28 w 45"/>
                <a:gd name="T3" fmla="*/ 115 h 122"/>
                <a:gd name="T4" fmla="*/ 36 w 45"/>
                <a:gd name="T5" fmla="*/ 104 h 122"/>
                <a:gd name="T6" fmla="*/ 38 w 45"/>
                <a:gd name="T7" fmla="*/ 94 h 122"/>
                <a:gd name="T8" fmla="*/ 41 w 45"/>
                <a:gd name="T9" fmla="*/ 84 h 122"/>
                <a:gd name="T10" fmla="*/ 43 w 45"/>
                <a:gd name="T11" fmla="*/ 73 h 122"/>
                <a:gd name="T12" fmla="*/ 45 w 45"/>
                <a:gd name="T13" fmla="*/ 61 h 122"/>
                <a:gd name="T14" fmla="*/ 43 w 45"/>
                <a:gd name="T15" fmla="*/ 48 h 122"/>
                <a:gd name="T16" fmla="*/ 41 w 45"/>
                <a:gd name="T17" fmla="*/ 36 h 122"/>
                <a:gd name="T18" fmla="*/ 38 w 45"/>
                <a:gd name="T19" fmla="*/ 26 h 122"/>
                <a:gd name="T20" fmla="*/ 36 w 45"/>
                <a:gd name="T21" fmla="*/ 18 h 122"/>
                <a:gd name="T22" fmla="*/ 28 w 45"/>
                <a:gd name="T23" fmla="*/ 3 h 122"/>
                <a:gd name="T24" fmla="*/ 22 w 45"/>
                <a:gd name="T25" fmla="*/ 0 h 122"/>
                <a:gd name="T26" fmla="*/ 12 w 45"/>
                <a:gd name="T27" fmla="*/ 3 h 122"/>
                <a:gd name="T28" fmla="*/ 5 w 45"/>
                <a:gd name="T29" fmla="*/ 18 h 122"/>
                <a:gd name="T30" fmla="*/ 2 w 45"/>
                <a:gd name="T31" fmla="*/ 26 h 122"/>
                <a:gd name="T32" fmla="*/ 0 w 45"/>
                <a:gd name="T33" fmla="*/ 36 h 122"/>
                <a:gd name="T34" fmla="*/ 0 w 45"/>
                <a:gd name="T35" fmla="*/ 48 h 122"/>
                <a:gd name="T36" fmla="*/ 0 w 45"/>
                <a:gd name="T37" fmla="*/ 61 h 122"/>
                <a:gd name="T38" fmla="*/ 0 w 45"/>
                <a:gd name="T39" fmla="*/ 73 h 122"/>
                <a:gd name="T40" fmla="*/ 0 w 45"/>
                <a:gd name="T41" fmla="*/ 84 h 122"/>
                <a:gd name="T42" fmla="*/ 2 w 45"/>
                <a:gd name="T43" fmla="*/ 94 h 122"/>
                <a:gd name="T44" fmla="*/ 5 w 45"/>
                <a:gd name="T45" fmla="*/ 104 h 122"/>
                <a:gd name="T46" fmla="*/ 12 w 45"/>
                <a:gd name="T47" fmla="*/ 115 h 122"/>
                <a:gd name="T48" fmla="*/ 22 w 45"/>
                <a:gd name="T4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5" h="122">
                  <a:moveTo>
                    <a:pt x="22" y="122"/>
                  </a:moveTo>
                  <a:lnTo>
                    <a:pt x="28" y="115"/>
                  </a:lnTo>
                  <a:lnTo>
                    <a:pt x="36" y="104"/>
                  </a:lnTo>
                  <a:lnTo>
                    <a:pt x="38" y="94"/>
                  </a:lnTo>
                  <a:lnTo>
                    <a:pt x="41" y="84"/>
                  </a:lnTo>
                  <a:lnTo>
                    <a:pt x="43" y="73"/>
                  </a:lnTo>
                  <a:lnTo>
                    <a:pt x="45" y="61"/>
                  </a:lnTo>
                  <a:lnTo>
                    <a:pt x="43" y="48"/>
                  </a:lnTo>
                  <a:lnTo>
                    <a:pt x="41" y="36"/>
                  </a:lnTo>
                  <a:lnTo>
                    <a:pt x="38" y="26"/>
                  </a:lnTo>
                  <a:lnTo>
                    <a:pt x="36" y="18"/>
                  </a:lnTo>
                  <a:lnTo>
                    <a:pt x="28" y="3"/>
                  </a:lnTo>
                  <a:lnTo>
                    <a:pt x="22" y="0"/>
                  </a:lnTo>
                  <a:lnTo>
                    <a:pt x="12" y="3"/>
                  </a:lnTo>
                  <a:lnTo>
                    <a:pt x="5" y="18"/>
                  </a:lnTo>
                  <a:lnTo>
                    <a:pt x="2" y="26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0" y="84"/>
                  </a:lnTo>
                  <a:lnTo>
                    <a:pt x="2" y="94"/>
                  </a:lnTo>
                  <a:lnTo>
                    <a:pt x="5" y="104"/>
                  </a:lnTo>
                  <a:lnTo>
                    <a:pt x="12" y="115"/>
                  </a:lnTo>
                  <a:lnTo>
                    <a:pt x="22" y="122"/>
                  </a:lnTo>
                  <a:close/>
                </a:path>
              </a:pathLst>
            </a:custGeom>
            <a:solidFill>
              <a:srgbClr val="E3C3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3" name="Freeform 272"/>
            <p:cNvSpPr>
              <a:spLocks/>
            </p:cNvSpPr>
            <p:nvPr/>
          </p:nvSpPr>
          <p:spPr bwMode="auto">
            <a:xfrm>
              <a:off x="3208" y="2908"/>
              <a:ext cx="23" cy="64"/>
            </a:xfrm>
            <a:custGeom>
              <a:avLst/>
              <a:gdLst>
                <a:gd name="T0" fmla="*/ 22 w 43"/>
                <a:gd name="T1" fmla="*/ 117 h 117"/>
                <a:gd name="T2" fmla="*/ 28 w 43"/>
                <a:gd name="T3" fmla="*/ 112 h 117"/>
                <a:gd name="T4" fmla="*/ 36 w 43"/>
                <a:gd name="T5" fmla="*/ 99 h 117"/>
                <a:gd name="T6" fmla="*/ 38 w 43"/>
                <a:gd name="T7" fmla="*/ 89 h 117"/>
                <a:gd name="T8" fmla="*/ 40 w 43"/>
                <a:gd name="T9" fmla="*/ 81 h 117"/>
                <a:gd name="T10" fmla="*/ 41 w 43"/>
                <a:gd name="T11" fmla="*/ 70 h 117"/>
                <a:gd name="T12" fmla="*/ 43 w 43"/>
                <a:gd name="T13" fmla="*/ 58 h 117"/>
                <a:gd name="T14" fmla="*/ 41 w 43"/>
                <a:gd name="T15" fmla="*/ 45 h 117"/>
                <a:gd name="T16" fmla="*/ 40 w 43"/>
                <a:gd name="T17" fmla="*/ 35 h 117"/>
                <a:gd name="T18" fmla="*/ 38 w 43"/>
                <a:gd name="T19" fmla="*/ 23 h 117"/>
                <a:gd name="T20" fmla="*/ 36 w 43"/>
                <a:gd name="T21" fmla="*/ 17 h 117"/>
                <a:gd name="T22" fmla="*/ 28 w 43"/>
                <a:gd name="T23" fmla="*/ 4 h 117"/>
                <a:gd name="T24" fmla="*/ 22 w 43"/>
                <a:gd name="T25" fmla="*/ 0 h 117"/>
                <a:gd name="T26" fmla="*/ 12 w 43"/>
                <a:gd name="T27" fmla="*/ 4 h 117"/>
                <a:gd name="T28" fmla="*/ 5 w 43"/>
                <a:gd name="T29" fmla="*/ 17 h 117"/>
                <a:gd name="T30" fmla="*/ 2 w 43"/>
                <a:gd name="T31" fmla="*/ 23 h 117"/>
                <a:gd name="T32" fmla="*/ 0 w 43"/>
                <a:gd name="T33" fmla="*/ 35 h 117"/>
                <a:gd name="T34" fmla="*/ 0 w 43"/>
                <a:gd name="T35" fmla="*/ 45 h 117"/>
                <a:gd name="T36" fmla="*/ 0 w 43"/>
                <a:gd name="T37" fmla="*/ 58 h 117"/>
                <a:gd name="T38" fmla="*/ 0 w 43"/>
                <a:gd name="T39" fmla="*/ 70 h 117"/>
                <a:gd name="T40" fmla="*/ 0 w 43"/>
                <a:gd name="T41" fmla="*/ 81 h 117"/>
                <a:gd name="T42" fmla="*/ 2 w 43"/>
                <a:gd name="T43" fmla="*/ 89 h 117"/>
                <a:gd name="T44" fmla="*/ 5 w 43"/>
                <a:gd name="T45" fmla="*/ 99 h 117"/>
                <a:gd name="T46" fmla="*/ 12 w 43"/>
                <a:gd name="T47" fmla="*/ 112 h 117"/>
                <a:gd name="T48" fmla="*/ 22 w 43"/>
                <a:gd name="T4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117">
                  <a:moveTo>
                    <a:pt x="22" y="117"/>
                  </a:moveTo>
                  <a:lnTo>
                    <a:pt x="28" y="112"/>
                  </a:lnTo>
                  <a:lnTo>
                    <a:pt x="36" y="99"/>
                  </a:lnTo>
                  <a:lnTo>
                    <a:pt x="38" y="89"/>
                  </a:lnTo>
                  <a:lnTo>
                    <a:pt x="40" y="81"/>
                  </a:lnTo>
                  <a:lnTo>
                    <a:pt x="41" y="70"/>
                  </a:lnTo>
                  <a:lnTo>
                    <a:pt x="43" y="58"/>
                  </a:lnTo>
                  <a:lnTo>
                    <a:pt x="41" y="45"/>
                  </a:lnTo>
                  <a:lnTo>
                    <a:pt x="40" y="35"/>
                  </a:lnTo>
                  <a:lnTo>
                    <a:pt x="38" y="23"/>
                  </a:lnTo>
                  <a:lnTo>
                    <a:pt x="36" y="17"/>
                  </a:lnTo>
                  <a:lnTo>
                    <a:pt x="28" y="4"/>
                  </a:lnTo>
                  <a:lnTo>
                    <a:pt x="22" y="0"/>
                  </a:lnTo>
                  <a:lnTo>
                    <a:pt x="12" y="4"/>
                  </a:lnTo>
                  <a:lnTo>
                    <a:pt x="5" y="17"/>
                  </a:lnTo>
                  <a:lnTo>
                    <a:pt x="2" y="23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0" y="58"/>
                  </a:lnTo>
                  <a:lnTo>
                    <a:pt x="0" y="70"/>
                  </a:lnTo>
                  <a:lnTo>
                    <a:pt x="0" y="81"/>
                  </a:lnTo>
                  <a:lnTo>
                    <a:pt x="2" y="89"/>
                  </a:lnTo>
                  <a:lnTo>
                    <a:pt x="5" y="99"/>
                  </a:lnTo>
                  <a:lnTo>
                    <a:pt x="12" y="112"/>
                  </a:lnTo>
                  <a:lnTo>
                    <a:pt x="22" y="117"/>
                  </a:lnTo>
                  <a:close/>
                </a:path>
              </a:pathLst>
            </a:custGeom>
            <a:solidFill>
              <a:srgbClr val="E4C5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4" name="Freeform 273"/>
            <p:cNvSpPr>
              <a:spLocks/>
            </p:cNvSpPr>
            <p:nvPr/>
          </p:nvSpPr>
          <p:spPr bwMode="auto">
            <a:xfrm>
              <a:off x="3208" y="2909"/>
              <a:ext cx="23" cy="63"/>
            </a:xfrm>
            <a:custGeom>
              <a:avLst/>
              <a:gdLst>
                <a:gd name="T0" fmla="*/ 22 w 43"/>
                <a:gd name="T1" fmla="*/ 115 h 115"/>
                <a:gd name="T2" fmla="*/ 28 w 43"/>
                <a:gd name="T3" fmla="*/ 110 h 115"/>
                <a:gd name="T4" fmla="*/ 36 w 43"/>
                <a:gd name="T5" fmla="*/ 97 h 115"/>
                <a:gd name="T6" fmla="*/ 38 w 43"/>
                <a:gd name="T7" fmla="*/ 87 h 115"/>
                <a:gd name="T8" fmla="*/ 40 w 43"/>
                <a:gd name="T9" fmla="*/ 79 h 115"/>
                <a:gd name="T10" fmla="*/ 41 w 43"/>
                <a:gd name="T11" fmla="*/ 68 h 115"/>
                <a:gd name="T12" fmla="*/ 43 w 43"/>
                <a:gd name="T13" fmla="*/ 58 h 115"/>
                <a:gd name="T14" fmla="*/ 41 w 43"/>
                <a:gd name="T15" fmla="*/ 45 h 115"/>
                <a:gd name="T16" fmla="*/ 40 w 43"/>
                <a:gd name="T17" fmla="*/ 35 h 115"/>
                <a:gd name="T18" fmla="*/ 38 w 43"/>
                <a:gd name="T19" fmla="*/ 23 h 115"/>
                <a:gd name="T20" fmla="*/ 36 w 43"/>
                <a:gd name="T21" fmla="*/ 17 h 115"/>
                <a:gd name="T22" fmla="*/ 28 w 43"/>
                <a:gd name="T23" fmla="*/ 3 h 115"/>
                <a:gd name="T24" fmla="*/ 22 w 43"/>
                <a:gd name="T25" fmla="*/ 0 h 115"/>
                <a:gd name="T26" fmla="*/ 12 w 43"/>
                <a:gd name="T27" fmla="*/ 3 h 115"/>
                <a:gd name="T28" fmla="*/ 5 w 43"/>
                <a:gd name="T29" fmla="*/ 17 h 115"/>
                <a:gd name="T30" fmla="*/ 2 w 43"/>
                <a:gd name="T31" fmla="*/ 23 h 115"/>
                <a:gd name="T32" fmla="*/ 0 w 43"/>
                <a:gd name="T33" fmla="*/ 35 h 115"/>
                <a:gd name="T34" fmla="*/ 0 w 43"/>
                <a:gd name="T35" fmla="*/ 45 h 115"/>
                <a:gd name="T36" fmla="*/ 0 w 43"/>
                <a:gd name="T37" fmla="*/ 58 h 115"/>
                <a:gd name="T38" fmla="*/ 0 w 43"/>
                <a:gd name="T39" fmla="*/ 68 h 115"/>
                <a:gd name="T40" fmla="*/ 0 w 43"/>
                <a:gd name="T41" fmla="*/ 79 h 115"/>
                <a:gd name="T42" fmla="*/ 2 w 43"/>
                <a:gd name="T43" fmla="*/ 87 h 115"/>
                <a:gd name="T44" fmla="*/ 5 w 43"/>
                <a:gd name="T45" fmla="*/ 97 h 115"/>
                <a:gd name="T46" fmla="*/ 12 w 43"/>
                <a:gd name="T47" fmla="*/ 110 h 115"/>
                <a:gd name="T48" fmla="*/ 22 w 43"/>
                <a:gd name="T49" fmla="*/ 11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115">
                  <a:moveTo>
                    <a:pt x="22" y="115"/>
                  </a:moveTo>
                  <a:lnTo>
                    <a:pt x="28" y="110"/>
                  </a:lnTo>
                  <a:lnTo>
                    <a:pt x="36" y="97"/>
                  </a:lnTo>
                  <a:lnTo>
                    <a:pt x="38" y="87"/>
                  </a:lnTo>
                  <a:lnTo>
                    <a:pt x="40" y="79"/>
                  </a:lnTo>
                  <a:lnTo>
                    <a:pt x="41" y="68"/>
                  </a:lnTo>
                  <a:lnTo>
                    <a:pt x="43" y="58"/>
                  </a:lnTo>
                  <a:lnTo>
                    <a:pt x="41" y="45"/>
                  </a:lnTo>
                  <a:lnTo>
                    <a:pt x="40" y="35"/>
                  </a:lnTo>
                  <a:lnTo>
                    <a:pt x="38" y="23"/>
                  </a:lnTo>
                  <a:lnTo>
                    <a:pt x="36" y="17"/>
                  </a:lnTo>
                  <a:lnTo>
                    <a:pt x="28" y="3"/>
                  </a:lnTo>
                  <a:lnTo>
                    <a:pt x="22" y="0"/>
                  </a:lnTo>
                  <a:lnTo>
                    <a:pt x="12" y="3"/>
                  </a:lnTo>
                  <a:lnTo>
                    <a:pt x="5" y="17"/>
                  </a:lnTo>
                  <a:lnTo>
                    <a:pt x="2" y="23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0" y="79"/>
                  </a:lnTo>
                  <a:lnTo>
                    <a:pt x="2" y="87"/>
                  </a:lnTo>
                  <a:lnTo>
                    <a:pt x="5" y="97"/>
                  </a:lnTo>
                  <a:lnTo>
                    <a:pt x="12" y="110"/>
                  </a:lnTo>
                  <a:lnTo>
                    <a:pt x="22" y="115"/>
                  </a:lnTo>
                  <a:close/>
                </a:path>
              </a:pathLst>
            </a:custGeom>
            <a:solidFill>
              <a:srgbClr val="E5C7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5" name="Freeform 274"/>
            <p:cNvSpPr>
              <a:spLocks/>
            </p:cNvSpPr>
            <p:nvPr/>
          </p:nvSpPr>
          <p:spPr bwMode="auto">
            <a:xfrm>
              <a:off x="3209" y="2910"/>
              <a:ext cx="22" cy="61"/>
            </a:xfrm>
            <a:custGeom>
              <a:avLst/>
              <a:gdLst>
                <a:gd name="T0" fmla="*/ 20 w 41"/>
                <a:gd name="T1" fmla="*/ 111 h 111"/>
                <a:gd name="T2" fmla="*/ 26 w 41"/>
                <a:gd name="T3" fmla="*/ 106 h 111"/>
                <a:gd name="T4" fmla="*/ 34 w 41"/>
                <a:gd name="T5" fmla="*/ 94 h 111"/>
                <a:gd name="T6" fmla="*/ 36 w 41"/>
                <a:gd name="T7" fmla="*/ 84 h 111"/>
                <a:gd name="T8" fmla="*/ 38 w 41"/>
                <a:gd name="T9" fmla="*/ 76 h 111"/>
                <a:gd name="T10" fmla="*/ 39 w 41"/>
                <a:gd name="T11" fmla="*/ 66 h 111"/>
                <a:gd name="T12" fmla="*/ 41 w 41"/>
                <a:gd name="T13" fmla="*/ 56 h 111"/>
                <a:gd name="T14" fmla="*/ 39 w 41"/>
                <a:gd name="T15" fmla="*/ 43 h 111"/>
                <a:gd name="T16" fmla="*/ 38 w 41"/>
                <a:gd name="T17" fmla="*/ 33 h 111"/>
                <a:gd name="T18" fmla="*/ 36 w 41"/>
                <a:gd name="T19" fmla="*/ 22 h 111"/>
                <a:gd name="T20" fmla="*/ 34 w 41"/>
                <a:gd name="T21" fmla="*/ 15 h 111"/>
                <a:gd name="T22" fmla="*/ 26 w 41"/>
                <a:gd name="T23" fmla="*/ 4 h 111"/>
                <a:gd name="T24" fmla="*/ 20 w 41"/>
                <a:gd name="T25" fmla="*/ 0 h 111"/>
                <a:gd name="T26" fmla="*/ 10 w 41"/>
                <a:gd name="T27" fmla="*/ 4 h 111"/>
                <a:gd name="T28" fmla="*/ 5 w 41"/>
                <a:gd name="T29" fmla="*/ 15 h 111"/>
                <a:gd name="T30" fmla="*/ 1 w 41"/>
                <a:gd name="T31" fmla="*/ 22 h 111"/>
                <a:gd name="T32" fmla="*/ 0 w 41"/>
                <a:gd name="T33" fmla="*/ 33 h 111"/>
                <a:gd name="T34" fmla="*/ 0 w 41"/>
                <a:gd name="T35" fmla="*/ 43 h 111"/>
                <a:gd name="T36" fmla="*/ 0 w 41"/>
                <a:gd name="T37" fmla="*/ 56 h 111"/>
                <a:gd name="T38" fmla="*/ 0 w 41"/>
                <a:gd name="T39" fmla="*/ 66 h 111"/>
                <a:gd name="T40" fmla="*/ 0 w 41"/>
                <a:gd name="T41" fmla="*/ 76 h 111"/>
                <a:gd name="T42" fmla="*/ 1 w 41"/>
                <a:gd name="T43" fmla="*/ 84 h 111"/>
                <a:gd name="T44" fmla="*/ 5 w 41"/>
                <a:gd name="T45" fmla="*/ 94 h 111"/>
                <a:gd name="T46" fmla="*/ 10 w 41"/>
                <a:gd name="T47" fmla="*/ 106 h 111"/>
                <a:gd name="T48" fmla="*/ 20 w 41"/>
                <a:gd name="T49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111">
                  <a:moveTo>
                    <a:pt x="20" y="111"/>
                  </a:moveTo>
                  <a:lnTo>
                    <a:pt x="26" y="106"/>
                  </a:lnTo>
                  <a:lnTo>
                    <a:pt x="34" y="94"/>
                  </a:lnTo>
                  <a:lnTo>
                    <a:pt x="36" y="84"/>
                  </a:lnTo>
                  <a:lnTo>
                    <a:pt x="38" y="76"/>
                  </a:lnTo>
                  <a:lnTo>
                    <a:pt x="39" y="66"/>
                  </a:lnTo>
                  <a:lnTo>
                    <a:pt x="41" y="56"/>
                  </a:lnTo>
                  <a:lnTo>
                    <a:pt x="39" y="43"/>
                  </a:lnTo>
                  <a:lnTo>
                    <a:pt x="38" y="33"/>
                  </a:lnTo>
                  <a:lnTo>
                    <a:pt x="36" y="22"/>
                  </a:lnTo>
                  <a:lnTo>
                    <a:pt x="34" y="15"/>
                  </a:lnTo>
                  <a:lnTo>
                    <a:pt x="26" y="4"/>
                  </a:lnTo>
                  <a:lnTo>
                    <a:pt x="20" y="0"/>
                  </a:lnTo>
                  <a:lnTo>
                    <a:pt x="10" y="4"/>
                  </a:lnTo>
                  <a:lnTo>
                    <a:pt x="5" y="15"/>
                  </a:lnTo>
                  <a:lnTo>
                    <a:pt x="1" y="22"/>
                  </a:lnTo>
                  <a:lnTo>
                    <a:pt x="0" y="33"/>
                  </a:lnTo>
                  <a:lnTo>
                    <a:pt x="0" y="43"/>
                  </a:lnTo>
                  <a:lnTo>
                    <a:pt x="0" y="56"/>
                  </a:lnTo>
                  <a:lnTo>
                    <a:pt x="0" y="66"/>
                  </a:lnTo>
                  <a:lnTo>
                    <a:pt x="0" y="76"/>
                  </a:lnTo>
                  <a:lnTo>
                    <a:pt x="1" y="84"/>
                  </a:lnTo>
                  <a:lnTo>
                    <a:pt x="5" y="94"/>
                  </a:lnTo>
                  <a:lnTo>
                    <a:pt x="10" y="106"/>
                  </a:lnTo>
                  <a:lnTo>
                    <a:pt x="20" y="111"/>
                  </a:lnTo>
                  <a:close/>
                </a:path>
              </a:pathLst>
            </a:custGeom>
            <a:solidFill>
              <a:srgbClr val="E6C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6" name="Freeform 275"/>
            <p:cNvSpPr>
              <a:spLocks/>
            </p:cNvSpPr>
            <p:nvPr/>
          </p:nvSpPr>
          <p:spPr bwMode="auto">
            <a:xfrm>
              <a:off x="3209" y="2911"/>
              <a:ext cx="22" cy="60"/>
            </a:xfrm>
            <a:custGeom>
              <a:avLst/>
              <a:gdLst>
                <a:gd name="T0" fmla="*/ 20 w 39"/>
                <a:gd name="T1" fmla="*/ 109 h 109"/>
                <a:gd name="T2" fmla="*/ 26 w 39"/>
                <a:gd name="T3" fmla="*/ 104 h 109"/>
                <a:gd name="T4" fmla="*/ 33 w 39"/>
                <a:gd name="T5" fmla="*/ 92 h 109"/>
                <a:gd name="T6" fmla="*/ 34 w 39"/>
                <a:gd name="T7" fmla="*/ 82 h 109"/>
                <a:gd name="T8" fmla="*/ 36 w 39"/>
                <a:gd name="T9" fmla="*/ 74 h 109"/>
                <a:gd name="T10" fmla="*/ 38 w 39"/>
                <a:gd name="T11" fmla="*/ 64 h 109"/>
                <a:gd name="T12" fmla="*/ 39 w 39"/>
                <a:gd name="T13" fmla="*/ 54 h 109"/>
                <a:gd name="T14" fmla="*/ 38 w 39"/>
                <a:gd name="T15" fmla="*/ 41 h 109"/>
                <a:gd name="T16" fmla="*/ 36 w 39"/>
                <a:gd name="T17" fmla="*/ 31 h 109"/>
                <a:gd name="T18" fmla="*/ 34 w 39"/>
                <a:gd name="T19" fmla="*/ 21 h 109"/>
                <a:gd name="T20" fmla="*/ 33 w 39"/>
                <a:gd name="T21" fmla="*/ 15 h 109"/>
                <a:gd name="T22" fmla="*/ 26 w 39"/>
                <a:gd name="T23" fmla="*/ 3 h 109"/>
                <a:gd name="T24" fmla="*/ 20 w 39"/>
                <a:gd name="T25" fmla="*/ 0 h 109"/>
                <a:gd name="T26" fmla="*/ 10 w 39"/>
                <a:gd name="T27" fmla="*/ 3 h 109"/>
                <a:gd name="T28" fmla="*/ 5 w 39"/>
                <a:gd name="T29" fmla="*/ 15 h 109"/>
                <a:gd name="T30" fmla="*/ 1 w 39"/>
                <a:gd name="T31" fmla="*/ 21 h 109"/>
                <a:gd name="T32" fmla="*/ 0 w 39"/>
                <a:gd name="T33" fmla="*/ 31 h 109"/>
                <a:gd name="T34" fmla="*/ 0 w 39"/>
                <a:gd name="T35" fmla="*/ 41 h 109"/>
                <a:gd name="T36" fmla="*/ 0 w 39"/>
                <a:gd name="T37" fmla="*/ 54 h 109"/>
                <a:gd name="T38" fmla="*/ 0 w 39"/>
                <a:gd name="T39" fmla="*/ 64 h 109"/>
                <a:gd name="T40" fmla="*/ 0 w 39"/>
                <a:gd name="T41" fmla="*/ 74 h 109"/>
                <a:gd name="T42" fmla="*/ 1 w 39"/>
                <a:gd name="T43" fmla="*/ 82 h 109"/>
                <a:gd name="T44" fmla="*/ 5 w 39"/>
                <a:gd name="T45" fmla="*/ 92 h 109"/>
                <a:gd name="T46" fmla="*/ 10 w 39"/>
                <a:gd name="T47" fmla="*/ 104 h 109"/>
                <a:gd name="T48" fmla="*/ 20 w 39"/>
                <a:gd name="T49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109">
                  <a:moveTo>
                    <a:pt x="20" y="109"/>
                  </a:moveTo>
                  <a:lnTo>
                    <a:pt x="26" y="104"/>
                  </a:lnTo>
                  <a:lnTo>
                    <a:pt x="33" y="92"/>
                  </a:lnTo>
                  <a:lnTo>
                    <a:pt x="34" y="82"/>
                  </a:lnTo>
                  <a:lnTo>
                    <a:pt x="36" y="74"/>
                  </a:lnTo>
                  <a:lnTo>
                    <a:pt x="38" y="64"/>
                  </a:lnTo>
                  <a:lnTo>
                    <a:pt x="39" y="54"/>
                  </a:lnTo>
                  <a:lnTo>
                    <a:pt x="38" y="41"/>
                  </a:lnTo>
                  <a:lnTo>
                    <a:pt x="36" y="31"/>
                  </a:lnTo>
                  <a:lnTo>
                    <a:pt x="34" y="21"/>
                  </a:lnTo>
                  <a:lnTo>
                    <a:pt x="33" y="15"/>
                  </a:lnTo>
                  <a:lnTo>
                    <a:pt x="26" y="3"/>
                  </a:lnTo>
                  <a:lnTo>
                    <a:pt x="20" y="0"/>
                  </a:lnTo>
                  <a:lnTo>
                    <a:pt x="10" y="3"/>
                  </a:lnTo>
                  <a:lnTo>
                    <a:pt x="5" y="15"/>
                  </a:lnTo>
                  <a:lnTo>
                    <a:pt x="1" y="21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0" y="74"/>
                  </a:lnTo>
                  <a:lnTo>
                    <a:pt x="1" y="82"/>
                  </a:lnTo>
                  <a:lnTo>
                    <a:pt x="5" y="92"/>
                  </a:lnTo>
                  <a:lnTo>
                    <a:pt x="10" y="104"/>
                  </a:lnTo>
                  <a:lnTo>
                    <a:pt x="20" y="109"/>
                  </a:lnTo>
                  <a:close/>
                </a:path>
              </a:pathLst>
            </a:custGeom>
            <a:solidFill>
              <a:srgbClr val="E7CCA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7" name="Freeform 276"/>
            <p:cNvSpPr>
              <a:spLocks/>
            </p:cNvSpPr>
            <p:nvPr/>
          </p:nvSpPr>
          <p:spPr bwMode="auto">
            <a:xfrm>
              <a:off x="3210" y="2913"/>
              <a:ext cx="21" cy="58"/>
            </a:xfrm>
            <a:custGeom>
              <a:avLst/>
              <a:gdLst>
                <a:gd name="T0" fmla="*/ 19 w 38"/>
                <a:gd name="T1" fmla="*/ 106 h 106"/>
                <a:gd name="T2" fmla="*/ 25 w 38"/>
                <a:gd name="T3" fmla="*/ 101 h 106"/>
                <a:gd name="T4" fmla="*/ 32 w 38"/>
                <a:gd name="T5" fmla="*/ 89 h 106"/>
                <a:gd name="T6" fmla="*/ 33 w 38"/>
                <a:gd name="T7" fmla="*/ 79 h 106"/>
                <a:gd name="T8" fmla="*/ 35 w 38"/>
                <a:gd name="T9" fmla="*/ 71 h 106"/>
                <a:gd name="T10" fmla="*/ 37 w 38"/>
                <a:gd name="T11" fmla="*/ 61 h 106"/>
                <a:gd name="T12" fmla="*/ 38 w 38"/>
                <a:gd name="T13" fmla="*/ 53 h 106"/>
                <a:gd name="T14" fmla="*/ 37 w 38"/>
                <a:gd name="T15" fmla="*/ 40 h 106"/>
                <a:gd name="T16" fmla="*/ 35 w 38"/>
                <a:gd name="T17" fmla="*/ 30 h 106"/>
                <a:gd name="T18" fmla="*/ 33 w 38"/>
                <a:gd name="T19" fmla="*/ 20 h 106"/>
                <a:gd name="T20" fmla="*/ 32 w 38"/>
                <a:gd name="T21" fmla="*/ 13 h 106"/>
                <a:gd name="T22" fmla="*/ 25 w 38"/>
                <a:gd name="T23" fmla="*/ 4 h 106"/>
                <a:gd name="T24" fmla="*/ 19 w 38"/>
                <a:gd name="T25" fmla="*/ 0 h 106"/>
                <a:gd name="T26" fmla="*/ 9 w 38"/>
                <a:gd name="T27" fmla="*/ 4 h 106"/>
                <a:gd name="T28" fmla="*/ 4 w 38"/>
                <a:gd name="T29" fmla="*/ 13 h 106"/>
                <a:gd name="T30" fmla="*/ 2 w 38"/>
                <a:gd name="T31" fmla="*/ 20 h 106"/>
                <a:gd name="T32" fmla="*/ 0 w 38"/>
                <a:gd name="T33" fmla="*/ 30 h 106"/>
                <a:gd name="T34" fmla="*/ 0 w 38"/>
                <a:gd name="T35" fmla="*/ 40 h 106"/>
                <a:gd name="T36" fmla="*/ 0 w 38"/>
                <a:gd name="T37" fmla="*/ 53 h 106"/>
                <a:gd name="T38" fmla="*/ 0 w 38"/>
                <a:gd name="T39" fmla="*/ 61 h 106"/>
                <a:gd name="T40" fmla="*/ 0 w 38"/>
                <a:gd name="T41" fmla="*/ 71 h 106"/>
                <a:gd name="T42" fmla="*/ 2 w 38"/>
                <a:gd name="T43" fmla="*/ 79 h 106"/>
                <a:gd name="T44" fmla="*/ 4 w 38"/>
                <a:gd name="T45" fmla="*/ 89 h 106"/>
                <a:gd name="T46" fmla="*/ 9 w 38"/>
                <a:gd name="T47" fmla="*/ 101 h 106"/>
                <a:gd name="T48" fmla="*/ 19 w 38"/>
                <a:gd name="T4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106">
                  <a:moveTo>
                    <a:pt x="19" y="106"/>
                  </a:moveTo>
                  <a:lnTo>
                    <a:pt x="25" y="101"/>
                  </a:lnTo>
                  <a:lnTo>
                    <a:pt x="32" y="89"/>
                  </a:lnTo>
                  <a:lnTo>
                    <a:pt x="33" y="79"/>
                  </a:lnTo>
                  <a:lnTo>
                    <a:pt x="35" y="71"/>
                  </a:lnTo>
                  <a:lnTo>
                    <a:pt x="37" y="61"/>
                  </a:lnTo>
                  <a:lnTo>
                    <a:pt x="38" y="53"/>
                  </a:lnTo>
                  <a:lnTo>
                    <a:pt x="37" y="40"/>
                  </a:lnTo>
                  <a:lnTo>
                    <a:pt x="35" y="30"/>
                  </a:lnTo>
                  <a:lnTo>
                    <a:pt x="33" y="20"/>
                  </a:lnTo>
                  <a:lnTo>
                    <a:pt x="32" y="13"/>
                  </a:lnTo>
                  <a:lnTo>
                    <a:pt x="25" y="4"/>
                  </a:lnTo>
                  <a:lnTo>
                    <a:pt x="19" y="0"/>
                  </a:lnTo>
                  <a:lnTo>
                    <a:pt x="9" y="4"/>
                  </a:lnTo>
                  <a:lnTo>
                    <a:pt x="4" y="13"/>
                  </a:lnTo>
                  <a:lnTo>
                    <a:pt x="2" y="20"/>
                  </a:lnTo>
                  <a:lnTo>
                    <a:pt x="0" y="30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0" y="61"/>
                  </a:lnTo>
                  <a:lnTo>
                    <a:pt x="0" y="71"/>
                  </a:lnTo>
                  <a:lnTo>
                    <a:pt x="2" y="79"/>
                  </a:lnTo>
                  <a:lnTo>
                    <a:pt x="4" y="89"/>
                  </a:lnTo>
                  <a:lnTo>
                    <a:pt x="9" y="101"/>
                  </a:lnTo>
                  <a:lnTo>
                    <a:pt x="19" y="106"/>
                  </a:lnTo>
                  <a:close/>
                </a:path>
              </a:pathLst>
            </a:custGeom>
            <a:solidFill>
              <a:srgbClr val="E8CE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8" name="Freeform 277"/>
            <p:cNvSpPr>
              <a:spLocks/>
            </p:cNvSpPr>
            <p:nvPr/>
          </p:nvSpPr>
          <p:spPr bwMode="auto">
            <a:xfrm>
              <a:off x="3210" y="2913"/>
              <a:ext cx="21" cy="57"/>
            </a:xfrm>
            <a:custGeom>
              <a:avLst/>
              <a:gdLst>
                <a:gd name="T0" fmla="*/ 19 w 38"/>
                <a:gd name="T1" fmla="*/ 102 h 102"/>
                <a:gd name="T2" fmla="*/ 25 w 38"/>
                <a:gd name="T3" fmla="*/ 97 h 102"/>
                <a:gd name="T4" fmla="*/ 32 w 38"/>
                <a:gd name="T5" fmla="*/ 86 h 102"/>
                <a:gd name="T6" fmla="*/ 33 w 38"/>
                <a:gd name="T7" fmla="*/ 77 h 102"/>
                <a:gd name="T8" fmla="*/ 35 w 38"/>
                <a:gd name="T9" fmla="*/ 69 h 102"/>
                <a:gd name="T10" fmla="*/ 37 w 38"/>
                <a:gd name="T11" fmla="*/ 59 h 102"/>
                <a:gd name="T12" fmla="*/ 38 w 38"/>
                <a:gd name="T13" fmla="*/ 51 h 102"/>
                <a:gd name="T14" fmla="*/ 37 w 38"/>
                <a:gd name="T15" fmla="*/ 39 h 102"/>
                <a:gd name="T16" fmla="*/ 35 w 38"/>
                <a:gd name="T17" fmla="*/ 30 h 102"/>
                <a:gd name="T18" fmla="*/ 33 w 38"/>
                <a:gd name="T19" fmla="*/ 20 h 102"/>
                <a:gd name="T20" fmla="*/ 32 w 38"/>
                <a:gd name="T21" fmla="*/ 13 h 102"/>
                <a:gd name="T22" fmla="*/ 25 w 38"/>
                <a:gd name="T23" fmla="*/ 3 h 102"/>
                <a:gd name="T24" fmla="*/ 19 w 38"/>
                <a:gd name="T25" fmla="*/ 0 h 102"/>
                <a:gd name="T26" fmla="*/ 9 w 38"/>
                <a:gd name="T27" fmla="*/ 3 h 102"/>
                <a:gd name="T28" fmla="*/ 4 w 38"/>
                <a:gd name="T29" fmla="*/ 13 h 102"/>
                <a:gd name="T30" fmla="*/ 2 w 38"/>
                <a:gd name="T31" fmla="*/ 20 h 102"/>
                <a:gd name="T32" fmla="*/ 0 w 38"/>
                <a:gd name="T33" fmla="*/ 30 h 102"/>
                <a:gd name="T34" fmla="*/ 0 w 38"/>
                <a:gd name="T35" fmla="*/ 39 h 102"/>
                <a:gd name="T36" fmla="*/ 0 w 38"/>
                <a:gd name="T37" fmla="*/ 51 h 102"/>
                <a:gd name="T38" fmla="*/ 0 w 38"/>
                <a:gd name="T39" fmla="*/ 59 h 102"/>
                <a:gd name="T40" fmla="*/ 0 w 38"/>
                <a:gd name="T41" fmla="*/ 69 h 102"/>
                <a:gd name="T42" fmla="*/ 2 w 38"/>
                <a:gd name="T43" fmla="*/ 77 h 102"/>
                <a:gd name="T44" fmla="*/ 4 w 38"/>
                <a:gd name="T45" fmla="*/ 86 h 102"/>
                <a:gd name="T46" fmla="*/ 9 w 38"/>
                <a:gd name="T47" fmla="*/ 97 h 102"/>
                <a:gd name="T48" fmla="*/ 19 w 38"/>
                <a:gd name="T49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" h="102">
                  <a:moveTo>
                    <a:pt x="19" y="102"/>
                  </a:moveTo>
                  <a:lnTo>
                    <a:pt x="25" y="97"/>
                  </a:lnTo>
                  <a:lnTo>
                    <a:pt x="32" y="86"/>
                  </a:lnTo>
                  <a:lnTo>
                    <a:pt x="33" y="77"/>
                  </a:lnTo>
                  <a:lnTo>
                    <a:pt x="35" y="69"/>
                  </a:lnTo>
                  <a:lnTo>
                    <a:pt x="37" y="59"/>
                  </a:lnTo>
                  <a:lnTo>
                    <a:pt x="38" y="51"/>
                  </a:lnTo>
                  <a:lnTo>
                    <a:pt x="37" y="39"/>
                  </a:lnTo>
                  <a:lnTo>
                    <a:pt x="35" y="30"/>
                  </a:lnTo>
                  <a:lnTo>
                    <a:pt x="33" y="20"/>
                  </a:lnTo>
                  <a:lnTo>
                    <a:pt x="32" y="13"/>
                  </a:lnTo>
                  <a:lnTo>
                    <a:pt x="25" y="3"/>
                  </a:lnTo>
                  <a:lnTo>
                    <a:pt x="19" y="0"/>
                  </a:lnTo>
                  <a:lnTo>
                    <a:pt x="9" y="3"/>
                  </a:lnTo>
                  <a:lnTo>
                    <a:pt x="4" y="13"/>
                  </a:lnTo>
                  <a:lnTo>
                    <a:pt x="2" y="20"/>
                  </a:lnTo>
                  <a:lnTo>
                    <a:pt x="0" y="30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2" y="77"/>
                  </a:lnTo>
                  <a:lnTo>
                    <a:pt x="4" y="86"/>
                  </a:lnTo>
                  <a:lnTo>
                    <a:pt x="9" y="97"/>
                  </a:lnTo>
                  <a:lnTo>
                    <a:pt x="19" y="102"/>
                  </a:lnTo>
                  <a:close/>
                </a:path>
              </a:pathLst>
            </a:custGeom>
            <a:solidFill>
              <a:srgbClr val="E9D0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9" name="Freeform 278"/>
            <p:cNvSpPr>
              <a:spLocks/>
            </p:cNvSpPr>
            <p:nvPr/>
          </p:nvSpPr>
          <p:spPr bwMode="auto">
            <a:xfrm>
              <a:off x="3210" y="2914"/>
              <a:ext cx="20" cy="56"/>
            </a:xfrm>
            <a:custGeom>
              <a:avLst/>
              <a:gdLst>
                <a:gd name="T0" fmla="*/ 19 w 37"/>
                <a:gd name="T1" fmla="*/ 100 h 100"/>
                <a:gd name="T2" fmla="*/ 23 w 37"/>
                <a:gd name="T3" fmla="*/ 95 h 100"/>
                <a:gd name="T4" fmla="*/ 30 w 37"/>
                <a:gd name="T5" fmla="*/ 85 h 100"/>
                <a:gd name="T6" fmla="*/ 32 w 37"/>
                <a:gd name="T7" fmla="*/ 77 h 100"/>
                <a:gd name="T8" fmla="*/ 33 w 37"/>
                <a:gd name="T9" fmla="*/ 69 h 100"/>
                <a:gd name="T10" fmla="*/ 35 w 37"/>
                <a:gd name="T11" fmla="*/ 59 h 100"/>
                <a:gd name="T12" fmla="*/ 37 w 37"/>
                <a:gd name="T13" fmla="*/ 51 h 100"/>
                <a:gd name="T14" fmla="*/ 35 w 37"/>
                <a:gd name="T15" fmla="*/ 39 h 100"/>
                <a:gd name="T16" fmla="*/ 33 w 37"/>
                <a:gd name="T17" fmla="*/ 29 h 100"/>
                <a:gd name="T18" fmla="*/ 32 w 37"/>
                <a:gd name="T19" fmla="*/ 19 h 100"/>
                <a:gd name="T20" fmla="*/ 30 w 37"/>
                <a:gd name="T21" fmla="*/ 13 h 100"/>
                <a:gd name="T22" fmla="*/ 23 w 37"/>
                <a:gd name="T23" fmla="*/ 3 h 100"/>
                <a:gd name="T24" fmla="*/ 19 w 37"/>
                <a:gd name="T25" fmla="*/ 0 h 100"/>
                <a:gd name="T26" fmla="*/ 9 w 37"/>
                <a:gd name="T27" fmla="*/ 3 h 100"/>
                <a:gd name="T28" fmla="*/ 4 w 37"/>
                <a:gd name="T29" fmla="*/ 13 h 100"/>
                <a:gd name="T30" fmla="*/ 2 w 37"/>
                <a:gd name="T31" fmla="*/ 19 h 100"/>
                <a:gd name="T32" fmla="*/ 0 w 37"/>
                <a:gd name="T33" fmla="*/ 29 h 100"/>
                <a:gd name="T34" fmla="*/ 0 w 37"/>
                <a:gd name="T35" fmla="*/ 39 h 100"/>
                <a:gd name="T36" fmla="*/ 0 w 37"/>
                <a:gd name="T37" fmla="*/ 51 h 100"/>
                <a:gd name="T38" fmla="*/ 0 w 37"/>
                <a:gd name="T39" fmla="*/ 59 h 100"/>
                <a:gd name="T40" fmla="*/ 0 w 37"/>
                <a:gd name="T41" fmla="*/ 69 h 100"/>
                <a:gd name="T42" fmla="*/ 2 w 37"/>
                <a:gd name="T43" fmla="*/ 77 h 100"/>
                <a:gd name="T44" fmla="*/ 4 w 37"/>
                <a:gd name="T45" fmla="*/ 85 h 100"/>
                <a:gd name="T46" fmla="*/ 9 w 37"/>
                <a:gd name="T47" fmla="*/ 95 h 100"/>
                <a:gd name="T48" fmla="*/ 19 w 37"/>
                <a:gd name="T49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7" h="100">
                  <a:moveTo>
                    <a:pt x="19" y="100"/>
                  </a:moveTo>
                  <a:lnTo>
                    <a:pt x="23" y="95"/>
                  </a:lnTo>
                  <a:lnTo>
                    <a:pt x="30" y="85"/>
                  </a:lnTo>
                  <a:lnTo>
                    <a:pt x="32" y="77"/>
                  </a:lnTo>
                  <a:lnTo>
                    <a:pt x="33" y="69"/>
                  </a:lnTo>
                  <a:lnTo>
                    <a:pt x="35" y="59"/>
                  </a:lnTo>
                  <a:lnTo>
                    <a:pt x="37" y="51"/>
                  </a:lnTo>
                  <a:lnTo>
                    <a:pt x="35" y="39"/>
                  </a:lnTo>
                  <a:lnTo>
                    <a:pt x="33" y="29"/>
                  </a:lnTo>
                  <a:lnTo>
                    <a:pt x="32" y="19"/>
                  </a:lnTo>
                  <a:lnTo>
                    <a:pt x="30" y="13"/>
                  </a:lnTo>
                  <a:lnTo>
                    <a:pt x="23" y="3"/>
                  </a:lnTo>
                  <a:lnTo>
                    <a:pt x="19" y="0"/>
                  </a:lnTo>
                  <a:lnTo>
                    <a:pt x="9" y="3"/>
                  </a:lnTo>
                  <a:lnTo>
                    <a:pt x="4" y="13"/>
                  </a:lnTo>
                  <a:lnTo>
                    <a:pt x="2" y="19"/>
                  </a:lnTo>
                  <a:lnTo>
                    <a:pt x="0" y="29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0" y="69"/>
                  </a:lnTo>
                  <a:lnTo>
                    <a:pt x="2" y="77"/>
                  </a:lnTo>
                  <a:lnTo>
                    <a:pt x="4" y="85"/>
                  </a:lnTo>
                  <a:lnTo>
                    <a:pt x="9" y="95"/>
                  </a:lnTo>
                  <a:lnTo>
                    <a:pt x="19" y="100"/>
                  </a:lnTo>
                  <a:close/>
                </a:path>
              </a:pathLst>
            </a:custGeom>
            <a:solidFill>
              <a:srgbClr val="EAD3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0" name="Freeform 279"/>
            <p:cNvSpPr>
              <a:spLocks/>
            </p:cNvSpPr>
            <p:nvPr/>
          </p:nvSpPr>
          <p:spPr bwMode="auto">
            <a:xfrm>
              <a:off x="3211" y="2917"/>
              <a:ext cx="19" cy="53"/>
            </a:xfrm>
            <a:custGeom>
              <a:avLst/>
              <a:gdLst>
                <a:gd name="T0" fmla="*/ 17 w 35"/>
                <a:gd name="T1" fmla="*/ 95 h 95"/>
                <a:gd name="T2" fmla="*/ 21 w 35"/>
                <a:gd name="T3" fmla="*/ 90 h 95"/>
                <a:gd name="T4" fmla="*/ 28 w 35"/>
                <a:gd name="T5" fmla="*/ 81 h 95"/>
                <a:gd name="T6" fmla="*/ 30 w 35"/>
                <a:gd name="T7" fmla="*/ 72 h 95"/>
                <a:gd name="T8" fmla="*/ 31 w 35"/>
                <a:gd name="T9" fmla="*/ 66 h 95"/>
                <a:gd name="T10" fmla="*/ 33 w 35"/>
                <a:gd name="T11" fmla="*/ 56 h 95"/>
                <a:gd name="T12" fmla="*/ 35 w 35"/>
                <a:gd name="T13" fmla="*/ 48 h 95"/>
                <a:gd name="T14" fmla="*/ 33 w 35"/>
                <a:gd name="T15" fmla="*/ 36 h 95"/>
                <a:gd name="T16" fmla="*/ 31 w 35"/>
                <a:gd name="T17" fmla="*/ 28 h 95"/>
                <a:gd name="T18" fmla="*/ 30 w 35"/>
                <a:gd name="T19" fmla="*/ 18 h 95"/>
                <a:gd name="T20" fmla="*/ 28 w 35"/>
                <a:gd name="T21" fmla="*/ 13 h 95"/>
                <a:gd name="T22" fmla="*/ 21 w 35"/>
                <a:gd name="T23" fmla="*/ 3 h 95"/>
                <a:gd name="T24" fmla="*/ 17 w 35"/>
                <a:gd name="T25" fmla="*/ 0 h 95"/>
                <a:gd name="T26" fmla="*/ 8 w 35"/>
                <a:gd name="T27" fmla="*/ 3 h 95"/>
                <a:gd name="T28" fmla="*/ 3 w 35"/>
                <a:gd name="T29" fmla="*/ 13 h 95"/>
                <a:gd name="T30" fmla="*/ 2 w 35"/>
                <a:gd name="T31" fmla="*/ 18 h 95"/>
                <a:gd name="T32" fmla="*/ 0 w 35"/>
                <a:gd name="T33" fmla="*/ 28 h 95"/>
                <a:gd name="T34" fmla="*/ 0 w 35"/>
                <a:gd name="T35" fmla="*/ 36 h 95"/>
                <a:gd name="T36" fmla="*/ 0 w 35"/>
                <a:gd name="T37" fmla="*/ 48 h 95"/>
                <a:gd name="T38" fmla="*/ 0 w 35"/>
                <a:gd name="T39" fmla="*/ 56 h 95"/>
                <a:gd name="T40" fmla="*/ 0 w 35"/>
                <a:gd name="T41" fmla="*/ 66 h 95"/>
                <a:gd name="T42" fmla="*/ 2 w 35"/>
                <a:gd name="T43" fmla="*/ 72 h 95"/>
                <a:gd name="T44" fmla="*/ 3 w 35"/>
                <a:gd name="T45" fmla="*/ 81 h 95"/>
                <a:gd name="T46" fmla="*/ 8 w 35"/>
                <a:gd name="T47" fmla="*/ 90 h 95"/>
                <a:gd name="T48" fmla="*/ 17 w 35"/>
                <a:gd name="T49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" h="95">
                  <a:moveTo>
                    <a:pt x="17" y="95"/>
                  </a:moveTo>
                  <a:lnTo>
                    <a:pt x="21" y="90"/>
                  </a:lnTo>
                  <a:lnTo>
                    <a:pt x="28" y="81"/>
                  </a:lnTo>
                  <a:lnTo>
                    <a:pt x="30" y="72"/>
                  </a:lnTo>
                  <a:lnTo>
                    <a:pt x="31" y="66"/>
                  </a:lnTo>
                  <a:lnTo>
                    <a:pt x="33" y="56"/>
                  </a:lnTo>
                  <a:lnTo>
                    <a:pt x="35" y="48"/>
                  </a:lnTo>
                  <a:lnTo>
                    <a:pt x="33" y="36"/>
                  </a:lnTo>
                  <a:lnTo>
                    <a:pt x="31" y="28"/>
                  </a:lnTo>
                  <a:lnTo>
                    <a:pt x="30" y="18"/>
                  </a:lnTo>
                  <a:lnTo>
                    <a:pt x="28" y="13"/>
                  </a:lnTo>
                  <a:lnTo>
                    <a:pt x="21" y="3"/>
                  </a:lnTo>
                  <a:lnTo>
                    <a:pt x="17" y="0"/>
                  </a:lnTo>
                  <a:lnTo>
                    <a:pt x="8" y="3"/>
                  </a:lnTo>
                  <a:lnTo>
                    <a:pt x="3" y="13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0" y="56"/>
                  </a:lnTo>
                  <a:lnTo>
                    <a:pt x="0" y="66"/>
                  </a:lnTo>
                  <a:lnTo>
                    <a:pt x="2" y="72"/>
                  </a:lnTo>
                  <a:lnTo>
                    <a:pt x="3" y="81"/>
                  </a:lnTo>
                  <a:lnTo>
                    <a:pt x="8" y="90"/>
                  </a:lnTo>
                  <a:lnTo>
                    <a:pt x="17" y="95"/>
                  </a:lnTo>
                  <a:close/>
                </a:path>
              </a:pathLst>
            </a:custGeom>
            <a:solidFill>
              <a:srgbClr val="EBD5B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1" name="Freeform 280"/>
            <p:cNvSpPr>
              <a:spLocks/>
            </p:cNvSpPr>
            <p:nvPr/>
          </p:nvSpPr>
          <p:spPr bwMode="auto">
            <a:xfrm>
              <a:off x="3211" y="2918"/>
              <a:ext cx="19" cy="52"/>
            </a:xfrm>
            <a:custGeom>
              <a:avLst/>
              <a:gdLst>
                <a:gd name="T0" fmla="*/ 17 w 35"/>
                <a:gd name="T1" fmla="*/ 93 h 93"/>
                <a:gd name="T2" fmla="*/ 21 w 35"/>
                <a:gd name="T3" fmla="*/ 88 h 93"/>
                <a:gd name="T4" fmla="*/ 28 w 35"/>
                <a:gd name="T5" fmla="*/ 79 h 93"/>
                <a:gd name="T6" fmla="*/ 31 w 35"/>
                <a:gd name="T7" fmla="*/ 64 h 93"/>
                <a:gd name="T8" fmla="*/ 35 w 35"/>
                <a:gd name="T9" fmla="*/ 47 h 93"/>
                <a:gd name="T10" fmla="*/ 33 w 35"/>
                <a:gd name="T11" fmla="*/ 36 h 93"/>
                <a:gd name="T12" fmla="*/ 31 w 35"/>
                <a:gd name="T13" fmla="*/ 28 h 93"/>
                <a:gd name="T14" fmla="*/ 30 w 35"/>
                <a:gd name="T15" fmla="*/ 18 h 93"/>
                <a:gd name="T16" fmla="*/ 28 w 35"/>
                <a:gd name="T17" fmla="*/ 13 h 93"/>
                <a:gd name="T18" fmla="*/ 21 w 35"/>
                <a:gd name="T19" fmla="*/ 3 h 93"/>
                <a:gd name="T20" fmla="*/ 17 w 35"/>
                <a:gd name="T21" fmla="*/ 0 h 93"/>
                <a:gd name="T22" fmla="*/ 8 w 35"/>
                <a:gd name="T23" fmla="*/ 3 h 93"/>
                <a:gd name="T24" fmla="*/ 3 w 35"/>
                <a:gd name="T25" fmla="*/ 13 h 93"/>
                <a:gd name="T26" fmla="*/ 2 w 35"/>
                <a:gd name="T27" fmla="*/ 18 h 93"/>
                <a:gd name="T28" fmla="*/ 0 w 35"/>
                <a:gd name="T29" fmla="*/ 28 h 93"/>
                <a:gd name="T30" fmla="*/ 0 w 35"/>
                <a:gd name="T31" fmla="*/ 36 h 93"/>
                <a:gd name="T32" fmla="*/ 0 w 35"/>
                <a:gd name="T33" fmla="*/ 47 h 93"/>
                <a:gd name="T34" fmla="*/ 0 w 35"/>
                <a:gd name="T35" fmla="*/ 64 h 93"/>
                <a:gd name="T36" fmla="*/ 3 w 35"/>
                <a:gd name="T37" fmla="*/ 79 h 93"/>
                <a:gd name="T38" fmla="*/ 8 w 35"/>
                <a:gd name="T39" fmla="*/ 88 h 93"/>
                <a:gd name="T40" fmla="*/ 17 w 35"/>
                <a:gd name="T41" fmla="*/ 9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" h="93">
                  <a:moveTo>
                    <a:pt x="17" y="93"/>
                  </a:moveTo>
                  <a:lnTo>
                    <a:pt x="21" y="88"/>
                  </a:lnTo>
                  <a:lnTo>
                    <a:pt x="28" y="79"/>
                  </a:lnTo>
                  <a:lnTo>
                    <a:pt x="31" y="64"/>
                  </a:lnTo>
                  <a:lnTo>
                    <a:pt x="35" y="47"/>
                  </a:lnTo>
                  <a:lnTo>
                    <a:pt x="33" y="36"/>
                  </a:lnTo>
                  <a:lnTo>
                    <a:pt x="31" y="28"/>
                  </a:lnTo>
                  <a:lnTo>
                    <a:pt x="30" y="18"/>
                  </a:lnTo>
                  <a:lnTo>
                    <a:pt x="28" y="13"/>
                  </a:lnTo>
                  <a:lnTo>
                    <a:pt x="21" y="3"/>
                  </a:lnTo>
                  <a:lnTo>
                    <a:pt x="17" y="0"/>
                  </a:lnTo>
                  <a:lnTo>
                    <a:pt x="8" y="3"/>
                  </a:lnTo>
                  <a:lnTo>
                    <a:pt x="3" y="13"/>
                  </a:lnTo>
                  <a:lnTo>
                    <a:pt x="2" y="1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47"/>
                  </a:lnTo>
                  <a:lnTo>
                    <a:pt x="0" y="64"/>
                  </a:lnTo>
                  <a:lnTo>
                    <a:pt x="3" y="79"/>
                  </a:lnTo>
                  <a:lnTo>
                    <a:pt x="8" y="88"/>
                  </a:lnTo>
                  <a:lnTo>
                    <a:pt x="17" y="93"/>
                  </a:lnTo>
                  <a:close/>
                </a:path>
              </a:pathLst>
            </a:custGeom>
            <a:solidFill>
              <a:srgbClr val="ECD7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2" name="Freeform 281"/>
            <p:cNvSpPr>
              <a:spLocks/>
            </p:cNvSpPr>
            <p:nvPr/>
          </p:nvSpPr>
          <p:spPr bwMode="auto">
            <a:xfrm>
              <a:off x="3211" y="2919"/>
              <a:ext cx="18" cy="50"/>
            </a:xfrm>
            <a:custGeom>
              <a:avLst/>
              <a:gdLst>
                <a:gd name="T0" fmla="*/ 17 w 33"/>
                <a:gd name="T1" fmla="*/ 89 h 89"/>
                <a:gd name="T2" fmla="*/ 21 w 33"/>
                <a:gd name="T3" fmla="*/ 84 h 89"/>
                <a:gd name="T4" fmla="*/ 28 w 33"/>
                <a:gd name="T5" fmla="*/ 76 h 89"/>
                <a:gd name="T6" fmla="*/ 31 w 33"/>
                <a:gd name="T7" fmla="*/ 61 h 89"/>
                <a:gd name="T8" fmla="*/ 33 w 33"/>
                <a:gd name="T9" fmla="*/ 44 h 89"/>
                <a:gd name="T10" fmla="*/ 31 w 33"/>
                <a:gd name="T11" fmla="*/ 34 h 89"/>
                <a:gd name="T12" fmla="*/ 31 w 33"/>
                <a:gd name="T13" fmla="*/ 25 h 89"/>
                <a:gd name="T14" fmla="*/ 30 w 33"/>
                <a:gd name="T15" fmla="*/ 16 h 89"/>
                <a:gd name="T16" fmla="*/ 28 w 33"/>
                <a:gd name="T17" fmla="*/ 11 h 89"/>
                <a:gd name="T18" fmla="*/ 21 w 33"/>
                <a:gd name="T19" fmla="*/ 1 h 89"/>
                <a:gd name="T20" fmla="*/ 17 w 33"/>
                <a:gd name="T21" fmla="*/ 0 h 89"/>
                <a:gd name="T22" fmla="*/ 8 w 33"/>
                <a:gd name="T23" fmla="*/ 1 h 89"/>
                <a:gd name="T24" fmla="*/ 3 w 33"/>
                <a:gd name="T25" fmla="*/ 11 h 89"/>
                <a:gd name="T26" fmla="*/ 2 w 33"/>
                <a:gd name="T27" fmla="*/ 16 h 89"/>
                <a:gd name="T28" fmla="*/ 0 w 33"/>
                <a:gd name="T29" fmla="*/ 25 h 89"/>
                <a:gd name="T30" fmla="*/ 0 w 33"/>
                <a:gd name="T31" fmla="*/ 34 h 89"/>
                <a:gd name="T32" fmla="*/ 0 w 33"/>
                <a:gd name="T33" fmla="*/ 44 h 89"/>
                <a:gd name="T34" fmla="*/ 0 w 33"/>
                <a:gd name="T35" fmla="*/ 61 h 89"/>
                <a:gd name="T36" fmla="*/ 3 w 33"/>
                <a:gd name="T37" fmla="*/ 76 h 89"/>
                <a:gd name="T38" fmla="*/ 8 w 33"/>
                <a:gd name="T39" fmla="*/ 84 h 89"/>
                <a:gd name="T40" fmla="*/ 17 w 33"/>
                <a:gd name="T41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89">
                  <a:moveTo>
                    <a:pt x="17" y="89"/>
                  </a:moveTo>
                  <a:lnTo>
                    <a:pt x="21" y="84"/>
                  </a:lnTo>
                  <a:lnTo>
                    <a:pt x="28" y="76"/>
                  </a:lnTo>
                  <a:lnTo>
                    <a:pt x="31" y="61"/>
                  </a:lnTo>
                  <a:lnTo>
                    <a:pt x="33" y="44"/>
                  </a:lnTo>
                  <a:lnTo>
                    <a:pt x="31" y="34"/>
                  </a:lnTo>
                  <a:lnTo>
                    <a:pt x="31" y="25"/>
                  </a:lnTo>
                  <a:lnTo>
                    <a:pt x="30" y="16"/>
                  </a:lnTo>
                  <a:lnTo>
                    <a:pt x="28" y="11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8" y="1"/>
                  </a:lnTo>
                  <a:lnTo>
                    <a:pt x="3" y="11"/>
                  </a:lnTo>
                  <a:lnTo>
                    <a:pt x="2" y="16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0" y="61"/>
                  </a:lnTo>
                  <a:lnTo>
                    <a:pt x="3" y="76"/>
                  </a:lnTo>
                  <a:lnTo>
                    <a:pt x="8" y="84"/>
                  </a:lnTo>
                  <a:lnTo>
                    <a:pt x="17" y="89"/>
                  </a:lnTo>
                  <a:close/>
                </a:path>
              </a:pathLst>
            </a:custGeom>
            <a:solidFill>
              <a:srgbClr val="EDD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3" name="Freeform 282"/>
            <p:cNvSpPr>
              <a:spLocks/>
            </p:cNvSpPr>
            <p:nvPr/>
          </p:nvSpPr>
          <p:spPr bwMode="auto">
            <a:xfrm>
              <a:off x="3211" y="2920"/>
              <a:ext cx="18" cy="49"/>
            </a:xfrm>
            <a:custGeom>
              <a:avLst/>
              <a:gdLst>
                <a:gd name="T0" fmla="*/ 17 w 33"/>
                <a:gd name="T1" fmla="*/ 88 h 88"/>
                <a:gd name="T2" fmla="*/ 21 w 33"/>
                <a:gd name="T3" fmla="*/ 83 h 88"/>
                <a:gd name="T4" fmla="*/ 26 w 33"/>
                <a:gd name="T5" fmla="*/ 75 h 88"/>
                <a:gd name="T6" fmla="*/ 30 w 33"/>
                <a:gd name="T7" fmla="*/ 60 h 88"/>
                <a:gd name="T8" fmla="*/ 33 w 33"/>
                <a:gd name="T9" fmla="*/ 45 h 88"/>
                <a:gd name="T10" fmla="*/ 31 w 33"/>
                <a:gd name="T11" fmla="*/ 35 h 88"/>
                <a:gd name="T12" fmla="*/ 30 w 33"/>
                <a:gd name="T13" fmla="*/ 25 h 88"/>
                <a:gd name="T14" fmla="*/ 28 w 33"/>
                <a:gd name="T15" fmla="*/ 17 h 88"/>
                <a:gd name="T16" fmla="*/ 26 w 33"/>
                <a:gd name="T17" fmla="*/ 12 h 88"/>
                <a:gd name="T18" fmla="*/ 21 w 33"/>
                <a:gd name="T19" fmla="*/ 2 h 88"/>
                <a:gd name="T20" fmla="*/ 17 w 33"/>
                <a:gd name="T21" fmla="*/ 0 h 88"/>
                <a:gd name="T22" fmla="*/ 8 w 33"/>
                <a:gd name="T23" fmla="*/ 2 h 88"/>
                <a:gd name="T24" fmla="*/ 3 w 33"/>
                <a:gd name="T25" fmla="*/ 12 h 88"/>
                <a:gd name="T26" fmla="*/ 2 w 33"/>
                <a:gd name="T27" fmla="*/ 17 h 88"/>
                <a:gd name="T28" fmla="*/ 0 w 33"/>
                <a:gd name="T29" fmla="*/ 25 h 88"/>
                <a:gd name="T30" fmla="*/ 0 w 33"/>
                <a:gd name="T31" fmla="*/ 35 h 88"/>
                <a:gd name="T32" fmla="*/ 0 w 33"/>
                <a:gd name="T33" fmla="*/ 45 h 88"/>
                <a:gd name="T34" fmla="*/ 0 w 33"/>
                <a:gd name="T35" fmla="*/ 60 h 88"/>
                <a:gd name="T36" fmla="*/ 3 w 33"/>
                <a:gd name="T37" fmla="*/ 75 h 88"/>
                <a:gd name="T38" fmla="*/ 8 w 33"/>
                <a:gd name="T39" fmla="*/ 83 h 88"/>
                <a:gd name="T40" fmla="*/ 17 w 33"/>
                <a:gd name="T4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3" h="88">
                  <a:moveTo>
                    <a:pt x="17" y="88"/>
                  </a:moveTo>
                  <a:lnTo>
                    <a:pt x="21" y="83"/>
                  </a:lnTo>
                  <a:lnTo>
                    <a:pt x="26" y="75"/>
                  </a:lnTo>
                  <a:lnTo>
                    <a:pt x="30" y="60"/>
                  </a:lnTo>
                  <a:lnTo>
                    <a:pt x="33" y="45"/>
                  </a:lnTo>
                  <a:lnTo>
                    <a:pt x="31" y="35"/>
                  </a:lnTo>
                  <a:lnTo>
                    <a:pt x="30" y="25"/>
                  </a:lnTo>
                  <a:lnTo>
                    <a:pt x="28" y="17"/>
                  </a:lnTo>
                  <a:lnTo>
                    <a:pt x="26" y="12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8" y="2"/>
                  </a:lnTo>
                  <a:lnTo>
                    <a:pt x="3" y="12"/>
                  </a:lnTo>
                  <a:lnTo>
                    <a:pt x="2" y="17"/>
                  </a:lnTo>
                  <a:lnTo>
                    <a:pt x="0" y="25"/>
                  </a:lnTo>
                  <a:lnTo>
                    <a:pt x="0" y="35"/>
                  </a:lnTo>
                  <a:lnTo>
                    <a:pt x="0" y="45"/>
                  </a:lnTo>
                  <a:lnTo>
                    <a:pt x="0" y="60"/>
                  </a:lnTo>
                  <a:lnTo>
                    <a:pt x="3" y="75"/>
                  </a:lnTo>
                  <a:lnTo>
                    <a:pt x="8" y="83"/>
                  </a:lnTo>
                  <a:lnTo>
                    <a:pt x="17" y="88"/>
                  </a:lnTo>
                  <a:close/>
                </a:path>
              </a:pathLst>
            </a:custGeom>
            <a:solidFill>
              <a:srgbClr val="EEDC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4" name="Freeform 283"/>
            <p:cNvSpPr>
              <a:spLocks/>
            </p:cNvSpPr>
            <p:nvPr/>
          </p:nvSpPr>
          <p:spPr bwMode="auto">
            <a:xfrm>
              <a:off x="3211" y="2922"/>
              <a:ext cx="18" cy="46"/>
            </a:xfrm>
            <a:custGeom>
              <a:avLst/>
              <a:gdLst>
                <a:gd name="T0" fmla="*/ 17 w 33"/>
                <a:gd name="T1" fmla="*/ 82 h 82"/>
                <a:gd name="T2" fmla="*/ 21 w 33"/>
                <a:gd name="T3" fmla="*/ 77 h 82"/>
                <a:gd name="T4" fmla="*/ 26 w 33"/>
                <a:gd name="T5" fmla="*/ 69 h 82"/>
                <a:gd name="T6" fmla="*/ 30 w 33"/>
                <a:gd name="T7" fmla="*/ 56 h 82"/>
                <a:gd name="T8" fmla="*/ 33 w 33"/>
                <a:gd name="T9" fmla="*/ 41 h 82"/>
                <a:gd name="T10" fmla="*/ 30 w 33"/>
                <a:gd name="T11" fmla="*/ 23 h 82"/>
                <a:gd name="T12" fmla="*/ 26 w 33"/>
                <a:gd name="T13" fmla="*/ 11 h 82"/>
                <a:gd name="T14" fmla="*/ 21 w 33"/>
                <a:gd name="T15" fmla="*/ 1 h 82"/>
                <a:gd name="T16" fmla="*/ 17 w 33"/>
                <a:gd name="T17" fmla="*/ 0 h 82"/>
                <a:gd name="T18" fmla="*/ 8 w 33"/>
                <a:gd name="T19" fmla="*/ 1 h 82"/>
                <a:gd name="T20" fmla="*/ 3 w 33"/>
                <a:gd name="T21" fmla="*/ 11 h 82"/>
                <a:gd name="T22" fmla="*/ 0 w 33"/>
                <a:gd name="T23" fmla="*/ 23 h 82"/>
                <a:gd name="T24" fmla="*/ 0 w 33"/>
                <a:gd name="T25" fmla="*/ 41 h 82"/>
                <a:gd name="T26" fmla="*/ 0 w 33"/>
                <a:gd name="T27" fmla="*/ 56 h 82"/>
                <a:gd name="T28" fmla="*/ 3 w 33"/>
                <a:gd name="T29" fmla="*/ 69 h 82"/>
                <a:gd name="T30" fmla="*/ 8 w 33"/>
                <a:gd name="T31" fmla="*/ 77 h 82"/>
                <a:gd name="T32" fmla="*/ 17 w 33"/>
                <a:gd name="T33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" h="82">
                  <a:moveTo>
                    <a:pt x="17" y="82"/>
                  </a:moveTo>
                  <a:lnTo>
                    <a:pt x="21" y="77"/>
                  </a:lnTo>
                  <a:lnTo>
                    <a:pt x="26" y="69"/>
                  </a:lnTo>
                  <a:lnTo>
                    <a:pt x="30" y="56"/>
                  </a:lnTo>
                  <a:lnTo>
                    <a:pt x="33" y="41"/>
                  </a:lnTo>
                  <a:lnTo>
                    <a:pt x="30" y="23"/>
                  </a:lnTo>
                  <a:lnTo>
                    <a:pt x="26" y="11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8" y="1"/>
                  </a:lnTo>
                  <a:lnTo>
                    <a:pt x="3" y="11"/>
                  </a:lnTo>
                  <a:lnTo>
                    <a:pt x="0" y="23"/>
                  </a:lnTo>
                  <a:lnTo>
                    <a:pt x="0" y="41"/>
                  </a:lnTo>
                  <a:lnTo>
                    <a:pt x="0" y="56"/>
                  </a:lnTo>
                  <a:lnTo>
                    <a:pt x="3" y="69"/>
                  </a:lnTo>
                  <a:lnTo>
                    <a:pt x="8" y="77"/>
                  </a:lnTo>
                  <a:lnTo>
                    <a:pt x="17" y="82"/>
                  </a:lnTo>
                  <a:close/>
                </a:path>
              </a:pathLst>
            </a:custGeom>
            <a:solidFill>
              <a:srgbClr val="EFDE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5" name="Freeform 284"/>
            <p:cNvSpPr>
              <a:spLocks/>
            </p:cNvSpPr>
            <p:nvPr/>
          </p:nvSpPr>
          <p:spPr bwMode="auto">
            <a:xfrm>
              <a:off x="3211" y="2923"/>
              <a:ext cx="17" cy="45"/>
            </a:xfrm>
            <a:custGeom>
              <a:avLst/>
              <a:gdLst>
                <a:gd name="T0" fmla="*/ 17 w 31"/>
                <a:gd name="T1" fmla="*/ 81 h 81"/>
                <a:gd name="T2" fmla="*/ 21 w 31"/>
                <a:gd name="T3" fmla="*/ 76 h 81"/>
                <a:gd name="T4" fmla="*/ 26 w 31"/>
                <a:gd name="T5" fmla="*/ 68 h 81"/>
                <a:gd name="T6" fmla="*/ 30 w 31"/>
                <a:gd name="T7" fmla="*/ 55 h 81"/>
                <a:gd name="T8" fmla="*/ 31 w 31"/>
                <a:gd name="T9" fmla="*/ 42 h 81"/>
                <a:gd name="T10" fmla="*/ 30 w 31"/>
                <a:gd name="T11" fmla="*/ 23 h 81"/>
                <a:gd name="T12" fmla="*/ 26 w 31"/>
                <a:gd name="T13" fmla="*/ 12 h 81"/>
                <a:gd name="T14" fmla="*/ 21 w 31"/>
                <a:gd name="T15" fmla="*/ 2 h 81"/>
                <a:gd name="T16" fmla="*/ 17 w 31"/>
                <a:gd name="T17" fmla="*/ 0 h 81"/>
                <a:gd name="T18" fmla="*/ 10 w 31"/>
                <a:gd name="T19" fmla="*/ 2 h 81"/>
                <a:gd name="T20" fmla="*/ 5 w 31"/>
                <a:gd name="T21" fmla="*/ 12 h 81"/>
                <a:gd name="T22" fmla="*/ 0 w 31"/>
                <a:gd name="T23" fmla="*/ 23 h 81"/>
                <a:gd name="T24" fmla="*/ 0 w 31"/>
                <a:gd name="T25" fmla="*/ 42 h 81"/>
                <a:gd name="T26" fmla="*/ 0 w 31"/>
                <a:gd name="T27" fmla="*/ 55 h 81"/>
                <a:gd name="T28" fmla="*/ 5 w 31"/>
                <a:gd name="T29" fmla="*/ 68 h 81"/>
                <a:gd name="T30" fmla="*/ 10 w 31"/>
                <a:gd name="T31" fmla="*/ 76 h 81"/>
                <a:gd name="T32" fmla="*/ 17 w 31"/>
                <a:gd name="T33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" h="81">
                  <a:moveTo>
                    <a:pt x="17" y="81"/>
                  </a:moveTo>
                  <a:lnTo>
                    <a:pt x="21" y="76"/>
                  </a:lnTo>
                  <a:lnTo>
                    <a:pt x="26" y="68"/>
                  </a:lnTo>
                  <a:lnTo>
                    <a:pt x="30" y="55"/>
                  </a:lnTo>
                  <a:lnTo>
                    <a:pt x="31" y="42"/>
                  </a:lnTo>
                  <a:lnTo>
                    <a:pt x="30" y="23"/>
                  </a:lnTo>
                  <a:lnTo>
                    <a:pt x="26" y="12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0" y="2"/>
                  </a:lnTo>
                  <a:lnTo>
                    <a:pt x="5" y="12"/>
                  </a:lnTo>
                  <a:lnTo>
                    <a:pt x="0" y="23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5" y="68"/>
                  </a:lnTo>
                  <a:lnTo>
                    <a:pt x="10" y="76"/>
                  </a:lnTo>
                  <a:lnTo>
                    <a:pt x="17" y="81"/>
                  </a:lnTo>
                  <a:close/>
                </a:path>
              </a:pathLst>
            </a:custGeom>
            <a:solidFill>
              <a:srgbClr val="F0E0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6" name="Freeform 285"/>
            <p:cNvSpPr>
              <a:spLocks/>
            </p:cNvSpPr>
            <p:nvPr/>
          </p:nvSpPr>
          <p:spPr bwMode="auto">
            <a:xfrm>
              <a:off x="3211" y="2924"/>
              <a:ext cx="17" cy="44"/>
            </a:xfrm>
            <a:custGeom>
              <a:avLst/>
              <a:gdLst>
                <a:gd name="T0" fmla="*/ 15 w 29"/>
                <a:gd name="T1" fmla="*/ 79 h 79"/>
                <a:gd name="T2" fmla="*/ 19 w 29"/>
                <a:gd name="T3" fmla="*/ 74 h 79"/>
                <a:gd name="T4" fmla="*/ 24 w 29"/>
                <a:gd name="T5" fmla="*/ 66 h 79"/>
                <a:gd name="T6" fmla="*/ 28 w 29"/>
                <a:gd name="T7" fmla="*/ 53 h 79"/>
                <a:gd name="T8" fmla="*/ 29 w 29"/>
                <a:gd name="T9" fmla="*/ 40 h 79"/>
                <a:gd name="T10" fmla="*/ 28 w 29"/>
                <a:gd name="T11" fmla="*/ 23 h 79"/>
                <a:gd name="T12" fmla="*/ 24 w 29"/>
                <a:gd name="T13" fmla="*/ 12 h 79"/>
                <a:gd name="T14" fmla="*/ 19 w 29"/>
                <a:gd name="T15" fmla="*/ 2 h 79"/>
                <a:gd name="T16" fmla="*/ 15 w 29"/>
                <a:gd name="T17" fmla="*/ 0 h 79"/>
                <a:gd name="T18" fmla="*/ 8 w 29"/>
                <a:gd name="T19" fmla="*/ 2 h 79"/>
                <a:gd name="T20" fmla="*/ 3 w 29"/>
                <a:gd name="T21" fmla="*/ 12 h 79"/>
                <a:gd name="T22" fmla="*/ 0 w 29"/>
                <a:gd name="T23" fmla="*/ 23 h 79"/>
                <a:gd name="T24" fmla="*/ 0 w 29"/>
                <a:gd name="T25" fmla="*/ 40 h 79"/>
                <a:gd name="T26" fmla="*/ 0 w 29"/>
                <a:gd name="T27" fmla="*/ 53 h 79"/>
                <a:gd name="T28" fmla="*/ 3 w 29"/>
                <a:gd name="T29" fmla="*/ 66 h 79"/>
                <a:gd name="T30" fmla="*/ 8 w 29"/>
                <a:gd name="T31" fmla="*/ 74 h 79"/>
                <a:gd name="T32" fmla="*/ 15 w 29"/>
                <a:gd name="T33" fmla="*/ 79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79">
                  <a:moveTo>
                    <a:pt x="15" y="79"/>
                  </a:moveTo>
                  <a:lnTo>
                    <a:pt x="19" y="74"/>
                  </a:lnTo>
                  <a:lnTo>
                    <a:pt x="24" y="66"/>
                  </a:lnTo>
                  <a:lnTo>
                    <a:pt x="28" y="53"/>
                  </a:lnTo>
                  <a:lnTo>
                    <a:pt x="29" y="40"/>
                  </a:lnTo>
                  <a:lnTo>
                    <a:pt x="28" y="23"/>
                  </a:lnTo>
                  <a:lnTo>
                    <a:pt x="24" y="12"/>
                  </a:lnTo>
                  <a:lnTo>
                    <a:pt x="19" y="2"/>
                  </a:lnTo>
                  <a:lnTo>
                    <a:pt x="15" y="0"/>
                  </a:lnTo>
                  <a:lnTo>
                    <a:pt x="8" y="2"/>
                  </a:lnTo>
                  <a:lnTo>
                    <a:pt x="3" y="12"/>
                  </a:lnTo>
                  <a:lnTo>
                    <a:pt x="0" y="23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3" y="66"/>
                  </a:lnTo>
                  <a:lnTo>
                    <a:pt x="8" y="74"/>
                  </a:lnTo>
                  <a:lnTo>
                    <a:pt x="15" y="79"/>
                  </a:lnTo>
                  <a:close/>
                </a:path>
              </a:pathLst>
            </a:custGeom>
            <a:solidFill>
              <a:srgbClr val="F2E2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7" name="Freeform 286"/>
            <p:cNvSpPr>
              <a:spLocks/>
            </p:cNvSpPr>
            <p:nvPr/>
          </p:nvSpPr>
          <p:spPr bwMode="auto">
            <a:xfrm>
              <a:off x="3211" y="2924"/>
              <a:ext cx="17" cy="43"/>
            </a:xfrm>
            <a:custGeom>
              <a:avLst/>
              <a:gdLst>
                <a:gd name="T0" fmla="*/ 15 w 29"/>
                <a:gd name="T1" fmla="*/ 75 h 75"/>
                <a:gd name="T2" fmla="*/ 19 w 29"/>
                <a:gd name="T3" fmla="*/ 72 h 75"/>
                <a:gd name="T4" fmla="*/ 24 w 29"/>
                <a:gd name="T5" fmla="*/ 64 h 75"/>
                <a:gd name="T6" fmla="*/ 28 w 29"/>
                <a:gd name="T7" fmla="*/ 52 h 75"/>
                <a:gd name="T8" fmla="*/ 29 w 29"/>
                <a:gd name="T9" fmla="*/ 39 h 75"/>
                <a:gd name="T10" fmla="*/ 28 w 29"/>
                <a:gd name="T11" fmla="*/ 23 h 75"/>
                <a:gd name="T12" fmla="*/ 24 w 29"/>
                <a:gd name="T13" fmla="*/ 11 h 75"/>
                <a:gd name="T14" fmla="*/ 19 w 29"/>
                <a:gd name="T15" fmla="*/ 1 h 75"/>
                <a:gd name="T16" fmla="*/ 15 w 29"/>
                <a:gd name="T17" fmla="*/ 0 h 75"/>
                <a:gd name="T18" fmla="*/ 8 w 29"/>
                <a:gd name="T19" fmla="*/ 1 h 75"/>
                <a:gd name="T20" fmla="*/ 3 w 29"/>
                <a:gd name="T21" fmla="*/ 11 h 75"/>
                <a:gd name="T22" fmla="*/ 0 w 29"/>
                <a:gd name="T23" fmla="*/ 23 h 75"/>
                <a:gd name="T24" fmla="*/ 0 w 29"/>
                <a:gd name="T25" fmla="*/ 39 h 75"/>
                <a:gd name="T26" fmla="*/ 0 w 29"/>
                <a:gd name="T27" fmla="*/ 52 h 75"/>
                <a:gd name="T28" fmla="*/ 3 w 29"/>
                <a:gd name="T29" fmla="*/ 64 h 75"/>
                <a:gd name="T30" fmla="*/ 8 w 29"/>
                <a:gd name="T31" fmla="*/ 72 h 75"/>
                <a:gd name="T32" fmla="*/ 15 w 29"/>
                <a:gd name="T33" fmla="*/ 75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75">
                  <a:moveTo>
                    <a:pt x="15" y="75"/>
                  </a:moveTo>
                  <a:lnTo>
                    <a:pt x="19" y="72"/>
                  </a:lnTo>
                  <a:lnTo>
                    <a:pt x="24" y="64"/>
                  </a:lnTo>
                  <a:lnTo>
                    <a:pt x="28" y="52"/>
                  </a:lnTo>
                  <a:lnTo>
                    <a:pt x="29" y="39"/>
                  </a:lnTo>
                  <a:lnTo>
                    <a:pt x="28" y="23"/>
                  </a:lnTo>
                  <a:lnTo>
                    <a:pt x="24" y="11"/>
                  </a:lnTo>
                  <a:lnTo>
                    <a:pt x="19" y="1"/>
                  </a:lnTo>
                  <a:lnTo>
                    <a:pt x="15" y="0"/>
                  </a:lnTo>
                  <a:lnTo>
                    <a:pt x="8" y="1"/>
                  </a:lnTo>
                  <a:lnTo>
                    <a:pt x="3" y="11"/>
                  </a:lnTo>
                  <a:lnTo>
                    <a:pt x="0" y="23"/>
                  </a:lnTo>
                  <a:lnTo>
                    <a:pt x="0" y="39"/>
                  </a:lnTo>
                  <a:lnTo>
                    <a:pt x="0" y="52"/>
                  </a:lnTo>
                  <a:lnTo>
                    <a:pt x="3" y="64"/>
                  </a:lnTo>
                  <a:lnTo>
                    <a:pt x="8" y="72"/>
                  </a:lnTo>
                  <a:lnTo>
                    <a:pt x="15" y="75"/>
                  </a:lnTo>
                  <a:close/>
                </a:path>
              </a:pathLst>
            </a:custGeom>
            <a:solidFill>
              <a:srgbClr val="F3E5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8" name="Freeform 287"/>
            <p:cNvSpPr>
              <a:spLocks/>
            </p:cNvSpPr>
            <p:nvPr/>
          </p:nvSpPr>
          <p:spPr bwMode="auto">
            <a:xfrm>
              <a:off x="3212" y="2925"/>
              <a:ext cx="15" cy="42"/>
            </a:xfrm>
            <a:custGeom>
              <a:avLst/>
              <a:gdLst>
                <a:gd name="T0" fmla="*/ 14 w 27"/>
                <a:gd name="T1" fmla="*/ 74 h 74"/>
                <a:gd name="T2" fmla="*/ 17 w 27"/>
                <a:gd name="T3" fmla="*/ 71 h 74"/>
                <a:gd name="T4" fmla="*/ 22 w 27"/>
                <a:gd name="T5" fmla="*/ 63 h 74"/>
                <a:gd name="T6" fmla="*/ 25 w 27"/>
                <a:gd name="T7" fmla="*/ 51 h 74"/>
                <a:gd name="T8" fmla="*/ 27 w 27"/>
                <a:gd name="T9" fmla="*/ 38 h 74"/>
                <a:gd name="T10" fmla="*/ 25 w 27"/>
                <a:gd name="T11" fmla="*/ 23 h 74"/>
                <a:gd name="T12" fmla="*/ 22 w 27"/>
                <a:gd name="T13" fmla="*/ 12 h 74"/>
                <a:gd name="T14" fmla="*/ 17 w 27"/>
                <a:gd name="T15" fmla="*/ 2 h 74"/>
                <a:gd name="T16" fmla="*/ 14 w 27"/>
                <a:gd name="T17" fmla="*/ 0 h 74"/>
                <a:gd name="T18" fmla="*/ 7 w 27"/>
                <a:gd name="T19" fmla="*/ 2 h 74"/>
                <a:gd name="T20" fmla="*/ 4 w 27"/>
                <a:gd name="T21" fmla="*/ 12 h 74"/>
                <a:gd name="T22" fmla="*/ 0 w 27"/>
                <a:gd name="T23" fmla="*/ 23 h 74"/>
                <a:gd name="T24" fmla="*/ 0 w 27"/>
                <a:gd name="T25" fmla="*/ 38 h 74"/>
                <a:gd name="T26" fmla="*/ 0 w 27"/>
                <a:gd name="T27" fmla="*/ 51 h 74"/>
                <a:gd name="T28" fmla="*/ 4 w 27"/>
                <a:gd name="T29" fmla="*/ 63 h 74"/>
                <a:gd name="T30" fmla="*/ 7 w 27"/>
                <a:gd name="T31" fmla="*/ 71 h 74"/>
                <a:gd name="T32" fmla="*/ 14 w 27"/>
                <a:gd name="T33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74">
                  <a:moveTo>
                    <a:pt x="14" y="74"/>
                  </a:moveTo>
                  <a:lnTo>
                    <a:pt x="17" y="71"/>
                  </a:lnTo>
                  <a:lnTo>
                    <a:pt x="22" y="63"/>
                  </a:lnTo>
                  <a:lnTo>
                    <a:pt x="25" y="51"/>
                  </a:lnTo>
                  <a:lnTo>
                    <a:pt x="27" y="38"/>
                  </a:lnTo>
                  <a:lnTo>
                    <a:pt x="25" y="23"/>
                  </a:lnTo>
                  <a:lnTo>
                    <a:pt x="22" y="12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7" y="2"/>
                  </a:lnTo>
                  <a:lnTo>
                    <a:pt x="4" y="12"/>
                  </a:lnTo>
                  <a:lnTo>
                    <a:pt x="0" y="23"/>
                  </a:lnTo>
                  <a:lnTo>
                    <a:pt x="0" y="38"/>
                  </a:lnTo>
                  <a:lnTo>
                    <a:pt x="0" y="51"/>
                  </a:lnTo>
                  <a:lnTo>
                    <a:pt x="4" y="63"/>
                  </a:lnTo>
                  <a:lnTo>
                    <a:pt x="7" y="71"/>
                  </a:lnTo>
                  <a:lnTo>
                    <a:pt x="14" y="74"/>
                  </a:lnTo>
                  <a:close/>
                </a:path>
              </a:pathLst>
            </a:custGeom>
            <a:solidFill>
              <a:srgbClr val="F4E7D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9" name="Freeform 288"/>
            <p:cNvSpPr>
              <a:spLocks/>
            </p:cNvSpPr>
            <p:nvPr/>
          </p:nvSpPr>
          <p:spPr bwMode="auto">
            <a:xfrm>
              <a:off x="3212" y="2928"/>
              <a:ext cx="15" cy="38"/>
            </a:xfrm>
            <a:custGeom>
              <a:avLst/>
              <a:gdLst>
                <a:gd name="T0" fmla="*/ 14 w 27"/>
                <a:gd name="T1" fmla="*/ 69 h 69"/>
                <a:gd name="T2" fmla="*/ 17 w 27"/>
                <a:gd name="T3" fmla="*/ 65 h 69"/>
                <a:gd name="T4" fmla="*/ 22 w 27"/>
                <a:gd name="T5" fmla="*/ 59 h 69"/>
                <a:gd name="T6" fmla="*/ 25 w 27"/>
                <a:gd name="T7" fmla="*/ 47 h 69"/>
                <a:gd name="T8" fmla="*/ 27 w 27"/>
                <a:gd name="T9" fmla="*/ 36 h 69"/>
                <a:gd name="T10" fmla="*/ 25 w 27"/>
                <a:gd name="T11" fmla="*/ 21 h 69"/>
                <a:gd name="T12" fmla="*/ 22 w 27"/>
                <a:gd name="T13" fmla="*/ 10 h 69"/>
                <a:gd name="T14" fmla="*/ 17 w 27"/>
                <a:gd name="T15" fmla="*/ 1 h 69"/>
                <a:gd name="T16" fmla="*/ 14 w 27"/>
                <a:gd name="T17" fmla="*/ 0 h 69"/>
                <a:gd name="T18" fmla="*/ 9 w 27"/>
                <a:gd name="T19" fmla="*/ 1 h 69"/>
                <a:gd name="T20" fmla="*/ 4 w 27"/>
                <a:gd name="T21" fmla="*/ 10 h 69"/>
                <a:gd name="T22" fmla="*/ 0 w 27"/>
                <a:gd name="T23" fmla="*/ 21 h 69"/>
                <a:gd name="T24" fmla="*/ 0 w 27"/>
                <a:gd name="T25" fmla="*/ 36 h 69"/>
                <a:gd name="T26" fmla="*/ 0 w 27"/>
                <a:gd name="T27" fmla="*/ 47 h 69"/>
                <a:gd name="T28" fmla="*/ 4 w 27"/>
                <a:gd name="T29" fmla="*/ 59 h 69"/>
                <a:gd name="T30" fmla="*/ 9 w 27"/>
                <a:gd name="T31" fmla="*/ 65 h 69"/>
                <a:gd name="T32" fmla="*/ 14 w 27"/>
                <a:gd name="T3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69">
                  <a:moveTo>
                    <a:pt x="14" y="69"/>
                  </a:moveTo>
                  <a:lnTo>
                    <a:pt x="17" y="65"/>
                  </a:lnTo>
                  <a:lnTo>
                    <a:pt x="22" y="59"/>
                  </a:lnTo>
                  <a:lnTo>
                    <a:pt x="25" y="47"/>
                  </a:lnTo>
                  <a:lnTo>
                    <a:pt x="27" y="36"/>
                  </a:lnTo>
                  <a:lnTo>
                    <a:pt x="25" y="21"/>
                  </a:lnTo>
                  <a:lnTo>
                    <a:pt x="22" y="10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9" y="1"/>
                  </a:lnTo>
                  <a:lnTo>
                    <a:pt x="4" y="10"/>
                  </a:lnTo>
                  <a:lnTo>
                    <a:pt x="0" y="21"/>
                  </a:lnTo>
                  <a:lnTo>
                    <a:pt x="0" y="36"/>
                  </a:lnTo>
                  <a:lnTo>
                    <a:pt x="0" y="47"/>
                  </a:lnTo>
                  <a:lnTo>
                    <a:pt x="4" y="59"/>
                  </a:lnTo>
                  <a:lnTo>
                    <a:pt x="9" y="65"/>
                  </a:lnTo>
                  <a:lnTo>
                    <a:pt x="14" y="69"/>
                  </a:lnTo>
                  <a:close/>
                </a:path>
              </a:pathLst>
            </a:custGeom>
            <a:solidFill>
              <a:srgbClr val="F5E9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0" name="Freeform 289"/>
            <p:cNvSpPr>
              <a:spLocks/>
            </p:cNvSpPr>
            <p:nvPr/>
          </p:nvSpPr>
          <p:spPr bwMode="auto">
            <a:xfrm>
              <a:off x="3212" y="2929"/>
              <a:ext cx="15" cy="37"/>
            </a:xfrm>
            <a:custGeom>
              <a:avLst/>
              <a:gdLst>
                <a:gd name="T0" fmla="*/ 14 w 27"/>
                <a:gd name="T1" fmla="*/ 68 h 68"/>
                <a:gd name="T2" fmla="*/ 17 w 27"/>
                <a:gd name="T3" fmla="*/ 64 h 68"/>
                <a:gd name="T4" fmla="*/ 22 w 27"/>
                <a:gd name="T5" fmla="*/ 58 h 68"/>
                <a:gd name="T6" fmla="*/ 25 w 27"/>
                <a:gd name="T7" fmla="*/ 46 h 68"/>
                <a:gd name="T8" fmla="*/ 27 w 27"/>
                <a:gd name="T9" fmla="*/ 35 h 68"/>
                <a:gd name="T10" fmla="*/ 25 w 27"/>
                <a:gd name="T11" fmla="*/ 20 h 68"/>
                <a:gd name="T12" fmla="*/ 22 w 27"/>
                <a:gd name="T13" fmla="*/ 10 h 68"/>
                <a:gd name="T14" fmla="*/ 17 w 27"/>
                <a:gd name="T15" fmla="*/ 2 h 68"/>
                <a:gd name="T16" fmla="*/ 14 w 27"/>
                <a:gd name="T17" fmla="*/ 0 h 68"/>
                <a:gd name="T18" fmla="*/ 9 w 27"/>
                <a:gd name="T19" fmla="*/ 2 h 68"/>
                <a:gd name="T20" fmla="*/ 4 w 27"/>
                <a:gd name="T21" fmla="*/ 10 h 68"/>
                <a:gd name="T22" fmla="*/ 0 w 27"/>
                <a:gd name="T23" fmla="*/ 20 h 68"/>
                <a:gd name="T24" fmla="*/ 0 w 27"/>
                <a:gd name="T25" fmla="*/ 35 h 68"/>
                <a:gd name="T26" fmla="*/ 0 w 27"/>
                <a:gd name="T27" fmla="*/ 46 h 68"/>
                <a:gd name="T28" fmla="*/ 4 w 27"/>
                <a:gd name="T29" fmla="*/ 58 h 68"/>
                <a:gd name="T30" fmla="*/ 9 w 27"/>
                <a:gd name="T31" fmla="*/ 64 h 68"/>
                <a:gd name="T32" fmla="*/ 14 w 27"/>
                <a:gd name="T33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" h="68">
                  <a:moveTo>
                    <a:pt x="14" y="68"/>
                  </a:moveTo>
                  <a:lnTo>
                    <a:pt x="17" y="64"/>
                  </a:lnTo>
                  <a:lnTo>
                    <a:pt x="22" y="58"/>
                  </a:lnTo>
                  <a:lnTo>
                    <a:pt x="25" y="46"/>
                  </a:lnTo>
                  <a:lnTo>
                    <a:pt x="27" y="35"/>
                  </a:lnTo>
                  <a:lnTo>
                    <a:pt x="25" y="20"/>
                  </a:lnTo>
                  <a:lnTo>
                    <a:pt x="22" y="10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9" y="2"/>
                  </a:lnTo>
                  <a:lnTo>
                    <a:pt x="4" y="10"/>
                  </a:lnTo>
                  <a:lnTo>
                    <a:pt x="0" y="20"/>
                  </a:lnTo>
                  <a:lnTo>
                    <a:pt x="0" y="35"/>
                  </a:lnTo>
                  <a:lnTo>
                    <a:pt x="0" y="46"/>
                  </a:lnTo>
                  <a:lnTo>
                    <a:pt x="4" y="58"/>
                  </a:lnTo>
                  <a:lnTo>
                    <a:pt x="9" y="64"/>
                  </a:lnTo>
                  <a:lnTo>
                    <a:pt x="14" y="68"/>
                  </a:lnTo>
                  <a:close/>
                </a:path>
              </a:pathLst>
            </a:custGeom>
            <a:solidFill>
              <a:srgbClr val="F6E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1" name="Freeform 290"/>
            <p:cNvSpPr>
              <a:spLocks/>
            </p:cNvSpPr>
            <p:nvPr/>
          </p:nvSpPr>
          <p:spPr bwMode="auto">
            <a:xfrm>
              <a:off x="3214" y="2930"/>
              <a:ext cx="13" cy="36"/>
            </a:xfrm>
            <a:custGeom>
              <a:avLst/>
              <a:gdLst>
                <a:gd name="T0" fmla="*/ 12 w 23"/>
                <a:gd name="T1" fmla="*/ 62 h 62"/>
                <a:gd name="T2" fmla="*/ 15 w 23"/>
                <a:gd name="T3" fmla="*/ 59 h 62"/>
                <a:gd name="T4" fmla="*/ 20 w 23"/>
                <a:gd name="T5" fmla="*/ 52 h 62"/>
                <a:gd name="T6" fmla="*/ 21 w 23"/>
                <a:gd name="T7" fmla="*/ 42 h 62"/>
                <a:gd name="T8" fmla="*/ 23 w 23"/>
                <a:gd name="T9" fmla="*/ 32 h 62"/>
                <a:gd name="T10" fmla="*/ 21 w 23"/>
                <a:gd name="T11" fmla="*/ 18 h 62"/>
                <a:gd name="T12" fmla="*/ 20 w 23"/>
                <a:gd name="T13" fmla="*/ 8 h 62"/>
                <a:gd name="T14" fmla="*/ 15 w 23"/>
                <a:gd name="T15" fmla="*/ 1 h 62"/>
                <a:gd name="T16" fmla="*/ 12 w 23"/>
                <a:gd name="T17" fmla="*/ 0 h 62"/>
                <a:gd name="T18" fmla="*/ 7 w 23"/>
                <a:gd name="T19" fmla="*/ 1 h 62"/>
                <a:gd name="T20" fmla="*/ 3 w 23"/>
                <a:gd name="T21" fmla="*/ 8 h 62"/>
                <a:gd name="T22" fmla="*/ 0 w 23"/>
                <a:gd name="T23" fmla="*/ 18 h 62"/>
                <a:gd name="T24" fmla="*/ 0 w 23"/>
                <a:gd name="T25" fmla="*/ 32 h 62"/>
                <a:gd name="T26" fmla="*/ 0 w 23"/>
                <a:gd name="T27" fmla="*/ 42 h 62"/>
                <a:gd name="T28" fmla="*/ 3 w 23"/>
                <a:gd name="T29" fmla="*/ 52 h 62"/>
                <a:gd name="T30" fmla="*/ 7 w 23"/>
                <a:gd name="T31" fmla="*/ 59 h 62"/>
                <a:gd name="T32" fmla="*/ 12 w 23"/>
                <a:gd name="T3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62">
                  <a:moveTo>
                    <a:pt x="12" y="62"/>
                  </a:moveTo>
                  <a:lnTo>
                    <a:pt x="15" y="59"/>
                  </a:lnTo>
                  <a:lnTo>
                    <a:pt x="20" y="52"/>
                  </a:lnTo>
                  <a:lnTo>
                    <a:pt x="21" y="42"/>
                  </a:lnTo>
                  <a:lnTo>
                    <a:pt x="23" y="32"/>
                  </a:lnTo>
                  <a:lnTo>
                    <a:pt x="21" y="18"/>
                  </a:lnTo>
                  <a:lnTo>
                    <a:pt x="20" y="8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8"/>
                  </a:lnTo>
                  <a:lnTo>
                    <a:pt x="0" y="18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3" y="52"/>
                  </a:lnTo>
                  <a:lnTo>
                    <a:pt x="7" y="59"/>
                  </a:lnTo>
                  <a:lnTo>
                    <a:pt x="12" y="62"/>
                  </a:lnTo>
                  <a:close/>
                </a:path>
              </a:pathLst>
            </a:custGeom>
            <a:solidFill>
              <a:srgbClr val="F7EE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2" name="Freeform 291"/>
            <p:cNvSpPr>
              <a:spLocks/>
            </p:cNvSpPr>
            <p:nvPr/>
          </p:nvSpPr>
          <p:spPr bwMode="auto">
            <a:xfrm>
              <a:off x="3214" y="2931"/>
              <a:ext cx="13" cy="35"/>
            </a:xfrm>
            <a:custGeom>
              <a:avLst/>
              <a:gdLst>
                <a:gd name="T0" fmla="*/ 12 w 23"/>
                <a:gd name="T1" fmla="*/ 61 h 61"/>
                <a:gd name="T2" fmla="*/ 15 w 23"/>
                <a:gd name="T3" fmla="*/ 58 h 61"/>
                <a:gd name="T4" fmla="*/ 20 w 23"/>
                <a:gd name="T5" fmla="*/ 51 h 61"/>
                <a:gd name="T6" fmla="*/ 21 w 23"/>
                <a:gd name="T7" fmla="*/ 41 h 61"/>
                <a:gd name="T8" fmla="*/ 23 w 23"/>
                <a:gd name="T9" fmla="*/ 31 h 61"/>
                <a:gd name="T10" fmla="*/ 21 w 23"/>
                <a:gd name="T11" fmla="*/ 18 h 61"/>
                <a:gd name="T12" fmla="*/ 20 w 23"/>
                <a:gd name="T13" fmla="*/ 8 h 61"/>
                <a:gd name="T14" fmla="*/ 15 w 23"/>
                <a:gd name="T15" fmla="*/ 2 h 61"/>
                <a:gd name="T16" fmla="*/ 12 w 23"/>
                <a:gd name="T17" fmla="*/ 0 h 61"/>
                <a:gd name="T18" fmla="*/ 7 w 23"/>
                <a:gd name="T19" fmla="*/ 2 h 61"/>
                <a:gd name="T20" fmla="*/ 3 w 23"/>
                <a:gd name="T21" fmla="*/ 8 h 61"/>
                <a:gd name="T22" fmla="*/ 0 w 23"/>
                <a:gd name="T23" fmla="*/ 18 h 61"/>
                <a:gd name="T24" fmla="*/ 0 w 23"/>
                <a:gd name="T25" fmla="*/ 31 h 61"/>
                <a:gd name="T26" fmla="*/ 0 w 23"/>
                <a:gd name="T27" fmla="*/ 41 h 61"/>
                <a:gd name="T28" fmla="*/ 3 w 23"/>
                <a:gd name="T29" fmla="*/ 51 h 61"/>
                <a:gd name="T30" fmla="*/ 7 w 23"/>
                <a:gd name="T31" fmla="*/ 58 h 61"/>
                <a:gd name="T32" fmla="*/ 12 w 23"/>
                <a:gd name="T33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61">
                  <a:moveTo>
                    <a:pt x="12" y="61"/>
                  </a:moveTo>
                  <a:lnTo>
                    <a:pt x="15" y="58"/>
                  </a:lnTo>
                  <a:lnTo>
                    <a:pt x="20" y="51"/>
                  </a:lnTo>
                  <a:lnTo>
                    <a:pt x="21" y="41"/>
                  </a:lnTo>
                  <a:lnTo>
                    <a:pt x="23" y="31"/>
                  </a:lnTo>
                  <a:lnTo>
                    <a:pt x="21" y="18"/>
                  </a:lnTo>
                  <a:lnTo>
                    <a:pt x="20" y="8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7" y="2"/>
                  </a:lnTo>
                  <a:lnTo>
                    <a:pt x="3" y="8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0" y="41"/>
                  </a:lnTo>
                  <a:lnTo>
                    <a:pt x="3" y="51"/>
                  </a:lnTo>
                  <a:lnTo>
                    <a:pt x="7" y="58"/>
                  </a:lnTo>
                  <a:lnTo>
                    <a:pt x="12" y="61"/>
                  </a:lnTo>
                  <a:close/>
                </a:path>
              </a:pathLst>
            </a:custGeom>
            <a:solidFill>
              <a:srgbClr val="F8F0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3" name="Freeform 292"/>
            <p:cNvSpPr>
              <a:spLocks/>
            </p:cNvSpPr>
            <p:nvPr/>
          </p:nvSpPr>
          <p:spPr bwMode="auto">
            <a:xfrm>
              <a:off x="3214" y="2933"/>
              <a:ext cx="13" cy="33"/>
            </a:xfrm>
            <a:custGeom>
              <a:avLst/>
              <a:gdLst>
                <a:gd name="T0" fmla="*/ 12 w 23"/>
                <a:gd name="T1" fmla="*/ 57 h 57"/>
                <a:gd name="T2" fmla="*/ 15 w 23"/>
                <a:gd name="T3" fmla="*/ 54 h 57"/>
                <a:gd name="T4" fmla="*/ 20 w 23"/>
                <a:gd name="T5" fmla="*/ 47 h 57"/>
                <a:gd name="T6" fmla="*/ 21 w 23"/>
                <a:gd name="T7" fmla="*/ 37 h 57"/>
                <a:gd name="T8" fmla="*/ 23 w 23"/>
                <a:gd name="T9" fmla="*/ 29 h 57"/>
                <a:gd name="T10" fmla="*/ 21 w 23"/>
                <a:gd name="T11" fmla="*/ 16 h 57"/>
                <a:gd name="T12" fmla="*/ 20 w 23"/>
                <a:gd name="T13" fmla="*/ 8 h 57"/>
                <a:gd name="T14" fmla="*/ 15 w 23"/>
                <a:gd name="T15" fmla="*/ 1 h 57"/>
                <a:gd name="T16" fmla="*/ 12 w 23"/>
                <a:gd name="T17" fmla="*/ 0 h 57"/>
                <a:gd name="T18" fmla="*/ 7 w 23"/>
                <a:gd name="T19" fmla="*/ 1 h 57"/>
                <a:gd name="T20" fmla="*/ 3 w 23"/>
                <a:gd name="T21" fmla="*/ 8 h 57"/>
                <a:gd name="T22" fmla="*/ 0 w 23"/>
                <a:gd name="T23" fmla="*/ 16 h 57"/>
                <a:gd name="T24" fmla="*/ 0 w 23"/>
                <a:gd name="T25" fmla="*/ 29 h 57"/>
                <a:gd name="T26" fmla="*/ 0 w 23"/>
                <a:gd name="T27" fmla="*/ 37 h 57"/>
                <a:gd name="T28" fmla="*/ 3 w 23"/>
                <a:gd name="T29" fmla="*/ 47 h 57"/>
                <a:gd name="T30" fmla="*/ 7 w 23"/>
                <a:gd name="T31" fmla="*/ 54 h 57"/>
                <a:gd name="T32" fmla="*/ 12 w 23"/>
                <a:gd name="T3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3" h="57">
                  <a:moveTo>
                    <a:pt x="12" y="57"/>
                  </a:moveTo>
                  <a:lnTo>
                    <a:pt x="15" y="54"/>
                  </a:lnTo>
                  <a:lnTo>
                    <a:pt x="20" y="47"/>
                  </a:lnTo>
                  <a:lnTo>
                    <a:pt x="21" y="37"/>
                  </a:lnTo>
                  <a:lnTo>
                    <a:pt x="23" y="29"/>
                  </a:lnTo>
                  <a:lnTo>
                    <a:pt x="21" y="16"/>
                  </a:lnTo>
                  <a:lnTo>
                    <a:pt x="20" y="8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7" y="1"/>
                  </a:lnTo>
                  <a:lnTo>
                    <a:pt x="3" y="8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0" y="37"/>
                  </a:lnTo>
                  <a:lnTo>
                    <a:pt x="3" y="47"/>
                  </a:lnTo>
                  <a:lnTo>
                    <a:pt x="7" y="54"/>
                  </a:lnTo>
                  <a:lnTo>
                    <a:pt x="12" y="57"/>
                  </a:lnTo>
                  <a:close/>
                </a:path>
              </a:pathLst>
            </a:custGeom>
            <a:solidFill>
              <a:srgbClr val="F9F2E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r>
              <a:rPr lang="en-US" dirty="0" smtClean="0"/>
              <a:t>3.02</a:t>
            </a:r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dirty="0" smtClean="0"/>
              <a:t>Nursing Fundamentals 7243 </a:t>
            </a:r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F5C31AA-DF08-4A40-BE69-3148B0E5B622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917233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</a:t>
            </a: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bed sores  </a:t>
            </a:r>
            <a:r>
              <a:rPr lang="en-US" sz="2400" b="1" i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NPSG.14.01.01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51993" y="3657600"/>
            <a:ext cx="8287613" cy="37856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indent="-571500">
              <a:buFont typeface="Wingdings" pitchFamily="2" charset="2"/>
              <a:buChar char="ü"/>
            </a:pPr>
            <a:r>
              <a:rPr lang="en-US" sz="3600" b="1" dirty="0" smtClean="0">
                <a:solidFill>
                  <a:srgbClr val="002060"/>
                </a:solidFill>
              </a:rPr>
              <a:t>Find out which residents are most likely to have bed sores.  Take action to prevent bed sores in these residents. </a:t>
            </a:r>
          </a:p>
          <a:p>
            <a:pPr marL="571500" indent="-571500">
              <a:buFont typeface="Wingdings" pitchFamily="2" charset="2"/>
              <a:buChar char="ü"/>
            </a:pPr>
            <a:r>
              <a:rPr lang="en-US" sz="2000" b="1" i="1" dirty="0" smtClean="0">
                <a:solidFill>
                  <a:srgbClr val="C00000"/>
                </a:solidFill>
              </a:rPr>
              <a:t>Bed sores will be discussed in Indicator 5.02 </a:t>
            </a:r>
          </a:p>
          <a:p>
            <a:endParaRPr lang="en-US" sz="3600" b="1" dirty="0">
              <a:solidFill>
                <a:srgbClr val="002060"/>
              </a:solidFill>
            </a:endParaRPr>
          </a:p>
          <a:p>
            <a:endParaRPr lang="en-US" sz="3600" b="1" dirty="0" smtClean="0">
              <a:solidFill>
                <a:srgbClr val="00206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19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8567887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title"/>
          </p:nvPr>
        </p:nvSpPr>
        <p:spPr>
          <a:xfrm>
            <a:off x="457200" y="152400"/>
            <a:ext cx="8229600" cy="1371600"/>
          </a:xfrm>
        </p:spPr>
        <p:txBody>
          <a:bodyPr/>
          <a:lstStyle/>
          <a:p>
            <a:pPr algn="l" eaLnBrk="1" hangingPunct="1"/>
            <a:r>
              <a:rPr lang="en-US" sz="1600" dirty="0" smtClean="0">
                <a:solidFill>
                  <a:srgbClr val="0000CC"/>
                </a:solidFill>
              </a:rPr>
              <a:t/>
            </a:r>
            <a:br>
              <a:rPr lang="en-US" sz="1600" dirty="0" smtClean="0">
                <a:solidFill>
                  <a:srgbClr val="0000CC"/>
                </a:solidFill>
              </a:rPr>
            </a:br>
            <a:r>
              <a:rPr lang="en-US" sz="500" dirty="0" smtClean="0">
                <a:solidFill>
                  <a:srgbClr val="0000CC"/>
                </a:solidFill>
              </a:rPr>
              <a:t/>
            </a:r>
            <a:br>
              <a:rPr lang="en-US" sz="500" dirty="0" smtClean="0">
                <a:solidFill>
                  <a:srgbClr val="0000CC"/>
                </a:solidFill>
              </a:rPr>
            </a:br>
            <a:endParaRPr lang="en-US" sz="2000" b="1" i="1" dirty="0" smtClean="0">
              <a:solidFill>
                <a:schemeClr val="tx1"/>
              </a:solidFill>
            </a:endParaRPr>
          </a:p>
        </p:txBody>
      </p:sp>
      <p:sp>
        <p:nvSpPr>
          <p:cNvPr id="233475" name="Rectangle 3"/>
          <p:cNvSpPr>
            <a:spLocks noGrp="1" noChangeArrowheads="1"/>
          </p:cNvSpPr>
          <p:nvPr>
            <p:ph idx="1"/>
          </p:nvPr>
        </p:nvSpPr>
        <p:spPr>
          <a:xfrm>
            <a:off x="304800" y="1447800"/>
            <a:ext cx="8367712" cy="4198938"/>
          </a:xfrm>
        </p:spPr>
        <p:txBody>
          <a:bodyPr/>
          <a:lstStyle/>
          <a:p>
            <a:pPr marL="0" indent="0" eaLnBrk="1" hangingPunct="1">
              <a:buNone/>
              <a:defRPr/>
            </a:pP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Nurse aide students must hold </a:t>
            </a:r>
            <a:r>
              <a:rPr lang="en-US" sz="4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current</a:t>
            </a:r>
            <a:r>
              <a:rPr lang="en-US" sz="4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certification in </a:t>
            </a:r>
            <a:r>
              <a:rPr lang="en-US" sz="4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HEALTHCARE PROVIDER BASIC LIFE SUPPORT </a:t>
            </a:r>
            <a:r>
              <a:rPr lang="en-US" sz="4800" b="1" dirty="0" smtClean="0">
                <a:solidFill>
                  <a:srgbClr val="FFC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and be assessed for skill retention prior to clinical!</a:t>
            </a:r>
            <a:endParaRPr lang="en-US" sz="1200" b="1" dirty="0" smtClean="0">
              <a:solidFill>
                <a:srgbClr val="FFC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" pitchFamily="2" charset="2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0" y="0"/>
            <a:ext cx="9144000" cy="1015663"/>
          </a:xfrm>
          <a:prstGeom prst="rect">
            <a:avLst/>
          </a:prstGeom>
          <a:solidFill>
            <a:srgbClr val="008000"/>
          </a:solidFill>
        </p:spPr>
        <p:txBody>
          <a:bodyPr>
            <a:spAutoFit/>
          </a:bodyPr>
          <a:lstStyle/>
          <a:p>
            <a:pPr marL="609600" indent="-609600" algn="ctr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6000" b="1" dirty="0" smtClean="0">
                <a:solidFill>
                  <a:srgbClr val="FF0000"/>
                </a:solidFill>
                <a:sym typeface="Wingdings" pitchFamily="2" charset="2"/>
              </a:rPr>
              <a:t>REQUIREMENT: </a:t>
            </a:r>
            <a:endParaRPr lang="en-US" sz="6000" b="1" dirty="0">
              <a:solidFill>
                <a:srgbClr val="FF0000"/>
              </a:solidFill>
              <a:sym typeface="Wingdings" pitchFamily="2" charset="2"/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541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914400"/>
            <a:ext cx="9144000" cy="5139869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96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5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095853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457200" y="1981200"/>
            <a:ext cx="6324600" cy="430271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95000"/>
              </a:lnSpc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Walk in halls and on stairs - never run</a:t>
            </a:r>
          </a:p>
          <a:p>
            <a:pPr>
              <a:lnSpc>
                <a:spcPct val="95000"/>
              </a:lnSpc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to the right-hand side of the hall</a:t>
            </a:r>
          </a:p>
          <a:p>
            <a:pPr>
              <a:lnSpc>
                <a:spcPct val="95000"/>
              </a:lnSpc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Approach swinging doors with caution</a:t>
            </a:r>
          </a:p>
          <a:p>
            <a:pPr>
              <a:lnSpc>
                <a:spcPct val="95000"/>
              </a:lnSpc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handrails going up and down stairs</a:t>
            </a:r>
          </a:p>
        </p:txBody>
      </p:sp>
      <p:grpSp>
        <p:nvGrpSpPr>
          <p:cNvPr id="4" name="Group 122"/>
          <p:cNvGrpSpPr>
            <a:grpSpLocks/>
          </p:cNvGrpSpPr>
          <p:nvPr/>
        </p:nvGrpSpPr>
        <p:grpSpPr bwMode="auto">
          <a:xfrm>
            <a:off x="6916267" y="4807399"/>
            <a:ext cx="1672960" cy="1476517"/>
            <a:chOff x="2909" y="2069"/>
            <a:chExt cx="1644" cy="1561"/>
          </a:xfrm>
        </p:grpSpPr>
        <p:sp>
          <p:nvSpPr>
            <p:cNvPr id="5" name="Freeform 106"/>
            <p:cNvSpPr>
              <a:spLocks/>
            </p:cNvSpPr>
            <p:nvPr/>
          </p:nvSpPr>
          <p:spPr bwMode="auto">
            <a:xfrm>
              <a:off x="2909" y="2069"/>
              <a:ext cx="1644" cy="1561"/>
            </a:xfrm>
            <a:custGeom>
              <a:avLst/>
              <a:gdLst>
                <a:gd name="T0" fmla="*/ 4211 w 8220"/>
                <a:gd name="T1" fmla="*/ 7760 h 7804"/>
                <a:gd name="T2" fmla="*/ 3544 w 8220"/>
                <a:gd name="T3" fmla="*/ 7762 h 7804"/>
                <a:gd name="T4" fmla="*/ 2873 w 8220"/>
                <a:gd name="T5" fmla="*/ 7790 h 7804"/>
                <a:gd name="T6" fmla="*/ 2199 w 8220"/>
                <a:gd name="T7" fmla="*/ 7803 h 7804"/>
                <a:gd name="T8" fmla="*/ 1522 w 8220"/>
                <a:gd name="T9" fmla="*/ 7759 h 7804"/>
                <a:gd name="T10" fmla="*/ 844 w 8220"/>
                <a:gd name="T11" fmla="*/ 7616 h 7804"/>
                <a:gd name="T12" fmla="*/ 213 w 8220"/>
                <a:gd name="T13" fmla="*/ 7038 h 7804"/>
                <a:gd name="T14" fmla="*/ 120 w 8220"/>
                <a:gd name="T15" fmla="*/ 6339 h 7804"/>
                <a:gd name="T16" fmla="*/ 76 w 8220"/>
                <a:gd name="T17" fmla="*/ 5644 h 7804"/>
                <a:gd name="T18" fmla="*/ 62 w 8220"/>
                <a:gd name="T19" fmla="*/ 4951 h 7804"/>
                <a:gd name="T20" fmla="*/ 60 w 8220"/>
                <a:gd name="T21" fmla="*/ 4260 h 7804"/>
                <a:gd name="T22" fmla="*/ 50 w 8220"/>
                <a:gd name="T23" fmla="*/ 3568 h 7804"/>
                <a:gd name="T24" fmla="*/ 12 w 8220"/>
                <a:gd name="T25" fmla="*/ 2870 h 7804"/>
                <a:gd name="T26" fmla="*/ 38 w 8220"/>
                <a:gd name="T27" fmla="*/ 2424 h 7804"/>
                <a:gd name="T28" fmla="*/ 54 w 8220"/>
                <a:gd name="T29" fmla="*/ 2046 h 7804"/>
                <a:gd name="T30" fmla="*/ 61 w 8220"/>
                <a:gd name="T31" fmla="*/ 1674 h 7804"/>
                <a:gd name="T32" fmla="*/ 82 w 8220"/>
                <a:gd name="T33" fmla="*/ 1305 h 7804"/>
                <a:gd name="T34" fmla="*/ 142 w 8220"/>
                <a:gd name="T35" fmla="*/ 938 h 7804"/>
                <a:gd name="T36" fmla="*/ 266 w 8220"/>
                <a:gd name="T37" fmla="*/ 573 h 7804"/>
                <a:gd name="T38" fmla="*/ 664 w 8220"/>
                <a:gd name="T39" fmla="*/ 192 h 7804"/>
                <a:gd name="T40" fmla="*/ 1096 w 8220"/>
                <a:gd name="T41" fmla="*/ 110 h 7804"/>
                <a:gd name="T42" fmla="*/ 1526 w 8220"/>
                <a:gd name="T43" fmla="*/ 68 h 7804"/>
                <a:gd name="T44" fmla="*/ 1957 w 8220"/>
                <a:gd name="T45" fmla="*/ 56 h 7804"/>
                <a:gd name="T46" fmla="*/ 2388 w 8220"/>
                <a:gd name="T47" fmla="*/ 66 h 7804"/>
                <a:gd name="T48" fmla="*/ 2819 w 8220"/>
                <a:gd name="T49" fmla="*/ 88 h 7804"/>
                <a:gd name="T50" fmla="*/ 3247 w 8220"/>
                <a:gd name="T51" fmla="*/ 116 h 7804"/>
                <a:gd name="T52" fmla="*/ 3743 w 8220"/>
                <a:gd name="T53" fmla="*/ 127 h 7804"/>
                <a:gd name="T54" fmla="*/ 4234 w 8220"/>
                <a:gd name="T55" fmla="*/ 107 h 7804"/>
                <a:gd name="T56" fmla="*/ 4708 w 8220"/>
                <a:gd name="T57" fmla="*/ 69 h 7804"/>
                <a:gd name="T58" fmla="*/ 5170 w 8220"/>
                <a:gd name="T59" fmla="*/ 31 h 7804"/>
                <a:gd name="T60" fmla="*/ 5632 w 8220"/>
                <a:gd name="T61" fmla="*/ 4 h 7804"/>
                <a:gd name="T62" fmla="*/ 6099 w 8220"/>
                <a:gd name="T63" fmla="*/ 4 h 7804"/>
                <a:gd name="T64" fmla="*/ 6483 w 8220"/>
                <a:gd name="T65" fmla="*/ 28 h 7804"/>
                <a:gd name="T66" fmla="*/ 6724 w 8220"/>
                <a:gd name="T67" fmla="*/ 27 h 7804"/>
                <a:gd name="T68" fmla="*/ 6962 w 8220"/>
                <a:gd name="T69" fmla="*/ 22 h 7804"/>
                <a:gd name="T70" fmla="*/ 7195 w 8220"/>
                <a:gd name="T71" fmla="*/ 32 h 7804"/>
                <a:gd name="T72" fmla="*/ 7424 w 8220"/>
                <a:gd name="T73" fmla="*/ 77 h 7804"/>
                <a:gd name="T74" fmla="*/ 7650 w 8220"/>
                <a:gd name="T75" fmla="*/ 177 h 7804"/>
                <a:gd name="T76" fmla="*/ 7875 w 8220"/>
                <a:gd name="T77" fmla="*/ 354 h 7804"/>
                <a:gd name="T78" fmla="*/ 8072 w 8220"/>
                <a:gd name="T79" fmla="*/ 946 h 7804"/>
                <a:gd name="T80" fmla="*/ 8175 w 8220"/>
                <a:gd name="T81" fmla="*/ 1535 h 7804"/>
                <a:gd name="T82" fmla="*/ 8211 w 8220"/>
                <a:gd name="T83" fmla="*/ 2121 h 7804"/>
                <a:gd name="T84" fmla="*/ 8210 w 8220"/>
                <a:gd name="T85" fmla="*/ 2702 h 7804"/>
                <a:gd name="T86" fmla="*/ 8199 w 8220"/>
                <a:gd name="T87" fmla="*/ 3279 h 7804"/>
                <a:gd name="T88" fmla="*/ 8206 w 8220"/>
                <a:gd name="T89" fmla="*/ 3852 h 7804"/>
                <a:gd name="T90" fmla="*/ 8220 w 8220"/>
                <a:gd name="T91" fmla="*/ 4375 h 7804"/>
                <a:gd name="T92" fmla="*/ 8219 w 8220"/>
                <a:gd name="T93" fmla="*/ 4854 h 7804"/>
                <a:gd name="T94" fmla="*/ 8217 w 8220"/>
                <a:gd name="T95" fmla="*/ 5318 h 7804"/>
                <a:gd name="T96" fmla="*/ 8210 w 8220"/>
                <a:gd name="T97" fmla="*/ 5773 h 7804"/>
                <a:gd name="T98" fmla="*/ 8199 w 8220"/>
                <a:gd name="T99" fmla="*/ 6221 h 7804"/>
                <a:gd name="T100" fmla="*/ 8184 w 8220"/>
                <a:gd name="T101" fmla="*/ 6670 h 7804"/>
                <a:gd name="T102" fmla="*/ 7832 w 8220"/>
                <a:gd name="T103" fmla="*/ 7609 h 7804"/>
                <a:gd name="T104" fmla="*/ 7379 w 8220"/>
                <a:gd name="T105" fmla="*/ 7749 h 7804"/>
                <a:gd name="T106" fmla="*/ 6984 w 8220"/>
                <a:gd name="T107" fmla="*/ 7777 h 7804"/>
                <a:gd name="T108" fmla="*/ 6587 w 8220"/>
                <a:gd name="T109" fmla="*/ 7789 h 7804"/>
                <a:gd name="T110" fmla="*/ 6191 w 8220"/>
                <a:gd name="T111" fmla="*/ 7790 h 7804"/>
                <a:gd name="T112" fmla="*/ 5796 w 8220"/>
                <a:gd name="T113" fmla="*/ 7789 h 7804"/>
                <a:gd name="T114" fmla="*/ 5406 w 8220"/>
                <a:gd name="T115" fmla="*/ 7794 h 7804"/>
                <a:gd name="T116" fmla="*/ 4740 w 8220"/>
                <a:gd name="T117" fmla="*/ 7804 h 7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20" h="7804">
                  <a:moveTo>
                    <a:pt x="4740" y="7804"/>
                  </a:moveTo>
                  <a:lnTo>
                    <a:pt x="4608" y="7787"/>
                  </a:lnTo>
                  <a:lnTo>
                    <a:pt x="4476" y="7775"/>
                  </a:lnTo>
                  <a:lnTo>
                    <a:pt x="4343" y="7765"/>
                  </a:lnTo>
                  <a:lnTo>
                    <a:pt x="4211" y="7760"/>
                  </a:lnTo>
                  <a:lnTo>
                    <a:pt x="4078" y="7755"/>
                  </a:lnTo>
                  <a:lnTo>
                    <a:pt x="3944" y="7754"/>
                  </a:lnTo>
                  <a:lnTo>
                    <a:pt x="3812" y="7755"/>
                  </a:lnTo>
                  <a:lnTo>
                    <a:pt x="3678" y="7758"/>
                  </a:lnTo>
                  <a:lnTo>
                    <a:pt x="3544" y="7762"/>
                  </a:lnTo>
                  <a:lnTo>
                    <a:pt x="3411" y="7766"/>
                  </a:lnTo>
                  <a:lnTo>
                    <a:pt x="3276" y="7772"/>
                  </a:lnTo>
                  <a:lnTo>
                    <a:pt x="3142" y="7779"/>
                  </a:lnTo>
                  <a:lnTo>
                    <a:pt x="3008" y="7784"/>
                  </a:lnTo>
                  <a:lnTo>
                    <a:pt x="2873" y="7790"/>
                  </a:lnTo>
                  <a:lnTo>
                    <a:pt x="2739" y="7795"/>
                  </a:lnTo>
                  <a:lnTo>
                    <a:pt x="2605" y="7800"/>
                  </a:lnTo>
                  <a:lnTo>
                    <a:pt x="2470" y="7802"/>
                  </a:lnTo>
                  <a:lnTo>
                    <a:pt x="2334" y="7803"/>
                  </a:lnTo>
                  <a:lnTo>
                    <a:pt x="2199" y="7803"/>
                  </a:lnTo>
                  <a:lnTo>
                    <a:pt x="2064" y="7800"/>
                  </a:lnTo>
                  <a:lnTo>
                    <a:pt x="1929" y="7794"/>
                  </a:lnTo>
                  <a:lnTo>
                    <a:pt x="1794" y="7786"/>
                  </a:lnTo>
                  <a:lnTo>
                    <a:pt x="1658" y="7774"/>
                  </a:lnTo>
                  <a:lnTo>
                    <a:pt x="1522" y="7759"/>
                  </a:lnTo>
                  <a:lnTo>
                    <a:pt x="1386" y="7740"/>
                  </a:lnTo>
                  <a:lnTo>
                    <a:pt x="1251" y="7716"/>
                  </a:lnTo>
                  <a:lnTo>
                    <a:pt x="1116" y="7688"/>
                  </a:lnTo>
                  <a:lnTo>
                    <a:pt x="980" y="7655"/>
                  </a:lnTo>
                  <a:lnTo>
                    <a:pt x="844" y="7616"/>
                  </a:lnTo>
                  <a:lnTo>
                    <a:pt x="708" y="7573"/>
                  </a:lnTo>
                  <a:lnTo>
                    <a:pt x="572" y="7523"/>
                  </a:lnTo>
                  <a:lnTo>
                    <a:pt x="436" y="7467"/>
                  </a:lnTo>
                  <a:lnTo>
                    <a:pt x="240" y="7179"/>
                  </a:lnTo>
                  <a:lnTo>
                    <a:pt x="213" y="7038"/>
                  </a:lnTo>
                  <a:lnTo>
                    <a:pt x="190" y="6897"/>
                  </a:lnTo>
                  <a:lnTo>
                    <a:pt x="169" y="6757"/>
                  </a:lnTo>
                  <a:lnTo>
                    <a:pt x="150" y="6617"/>
                  </a:lnTo>
                  <a:lnTo>
                    <a:pt x="135" y="6478"/>
                  </a:lnTo>
                  <a:lnTo>
                    <a:pt x="120" y="6339"/>
                  </a:lnTo>
                  <a:lnTo>
                    <a:pt x="108" y="6199"/>
                  </a:lnTo>
                  <a:lnTo>
                    <a:pt x="97" y="6060"/>
                  </a:lnTo>
                  <a:lnTo>
                    <a:pt x="89" y="5921"/>
                  </a:lnTo>
                  <a:lnTo>
                    <a:pt x="82" y="5782"/>
                  </a:lnTo>
                  <a:lnTo>
                    <a:pt x="76" y="5644"/>
                  </a:lnTo>
                  <a:lnTo>
                    <a:pt x="72" y="5505"/>
                  </a:lnTo>
                  <a:lnTo>
                    <a:pt x="68" y="5367"/>
                  </a:lnTo>
                  <a:lnTo>
                    <a:pt x="65" y="5229"/>
                  </a:lnTo>
                  <a:lnTo>
                    <a:pt x="64" y="5090"/>
                  </a:lnTo>
                  <a:lnTo>
                    <a:pt x="62" y="4951"/>
                  </a:lnTo>
                  <a:lnTo>
                    <a:pt x="62" y="4813"/>
                  </a:lnTo>
                  <a:lnTo>
                    <a:pt x="61" y="4675"/>
                  </a:lnTo>
                  <a:lnTo>
                    <a:pt x="61" y="4537"/>
                  </a:lnTo>
                  <a:lnTo>
                    <a:pt x="61" y="4399"/>
                  </a:lnTo>
                  <a:lnTo>
                    <a:pt x="60" y="4260"/>
                  </a:lnTo>
                  <a:lnTo>
                    <a:pt x="59" y="4122"/>
                  </a:lnTo>
                  <a:lnTo>
                    <a:pt x="57" y="3984"/>
                  </a:lnTo>
                  <a:lnTo>
                    <a:pt x="55" y="3845"/>
                  </a:lnTo>
                  <a:lnTo>
                    <a:pt x="53" y="3706"/>
                  </a:lnTo>
                  <a:lnTo>
                    <a:pt x="50" y="3568"/>
                  </a:lnTo>
                  <a:lnTo>
                    <a:pt x="44" y="3429"/>
                  </a:lnTo>
                  <a:lnTo>
                    <a:pt x="39" y="3289"/>
                  </a:lnTo>
                  <a:lnTo>
                    <a:pt x="32" y="3149"/>
                  </a:lnTo>
                  <a:lnTo>
                    <a:pt x="23" y="3010"/>
                  </a:lnTo>
                  <a:lnTo>
                    <a:pt x="12" y="2870"/>
                  </a:lnTo>
                  <a:lnTo>
                    <a:pt x="0" y="2730"/>
                  </a:lnTo>
                  <a:lnTo>
                    <a:pt x="12" y="2652"/>
                  </a:lnTo>
                  <a:lnTo>
                    <a:pt x="22" y="2576"/>
                  </a:lnTo>
                  <a:lnTo>
                    <a:pt x="31" y="2500"/>
                  </a:lnTo>
                  <a:lnTo>
                    <a:pt x="38" y="2424"/>
                  </a:lnTo>
                  <a:lnTo>
                    <a:pt x="43" y="2347"/>
                  </a:lnTo>
                  <a:lnTo>
                    <a:pt x="47" y="2271"/>
                  </a:lnTo>
                  <a:lnTo>
                    <a:pt x="51" y="2196"/>
                  </a:lnTo>
                  <a:lnTo>
                    <a:pt x="53" y="2121"/>
                  </a:lnTo>
                  <a:lnTo>
                    <a:pt x="54" y="2046"/>
                  </a:lnTo>
                  <a:lnTo>
                    <a:pt x="56" y="1971"/>
                  </a:lnTo>
                  <a:lnTo>
                    <a:pt x="57" y="1897"/>
                  </a:lnTo>
                  <a:lnTo>
                    <a:pt x="59" y="1822"/>
                  </a:lnTo>
                  <a:lnTo>
                    <a:pt x="60" y="1748"/>
                  </a:lnTo>
                  <a:lnTo>
                    <a:pt x="61" y="1674"/>
                  </a:lnTo>
                  <a:lnTo>
                    <a:pt x="63" y="1600"/>
                  </a:lnTo>
                  <a:lnTo>
                    <a:pt x="66" y="1526"/>
                  </a:lnTo>
                  <a:lnTo>
                    <a:pt x="71" y="1452"/>
                  </a:lnTo>
                  <a:lnTo>
                    <a:pt x="75" y="1378"/>
                  </a:lnTo>
                  <a:lnTo>
                    <a:pt x="82" y="1305"/>
                  </a:lnTo>
                  <a:lnTo>
                    <a:pt x="91" y="1231"/>
                  </a:lnTo>
                  <a:lnTo>
                    <a:pt x="99" y="1158"/>
                  </a:lnTo>
                  <a:lnTo>
                    <a:pt x="112" y="1085"/>
                  </a:lnTo>
                  <a:lnTo>
                    <a:pt x="126" y="1011"/>
                  </a:lnTo>
                  <a:lnTo>
                    <a:pt x="142" y="938"/>
                  </a:lnTo>
                  <a:lnTo>
                    <a:pt x="161" y="865"/>
                  </a:lnTo>
                  <a:lnTo>
                    <a:pt x="182" y="793"/>
                  </a:lnTo>
                  <a:lnTo>
                    <a:pt x="207" y="720"/>
                  </a:lnTo>
                  <a:lnTo>
                    <a:pt x="235" y="647"/>
                  </a:lnTo>
                  <a:lnTo>
                    <a:pt x="266" y="573"/>
                  </a:lnTo>
                  <a:lnTo>
                    <a:pt x="300" y="500"/>
                  </a:lnTo>
                  <a:lnTo>
                    <a:pt x="339" y="427"/>
                  </a:lnTo>
                  <a:lnTo>
                    <a:pt x="381" y="354"/>
                  </a:lnTo>
                  <a:lnTo>
                    <a:pt x="578" y="213"/>
                  </a:lnTo>
                  <a:lnTo>
                    <a:pt x="664" y="192"/>
                  </a:lnTo>
                  <a:lnTo>
                    <a:pt x="750" y="172"/>
                  </a:lnTo>
                  <a:lnTo>
                    <a:pt x="836" y="154"/>
                  </a:lnTo>
                  <a:lnTo>
                    <a:pt x="922" y="138"/>
                  </a:lnTo>
                  <a:lnTo>
                    <a:pt x="1010" y="123"/>
                  </a:lnTo>
                  <a:lnTo>
                    <a:pt x="1096" y="110"/>
                  </a:lnTo>
                  <a:lnTo>
                    <a:pt x="1182" y="99"/>
                  </a:lnTo>
                  <a:lnTo>
                    <a:pt x="1268" y="89"/>
                  </a:lnTo>
                  <a:lnTo>
                    <a:pt x="1354" y="81"/>
                  </a:lnTo>
                  <a:lnTo>
                    <a:pt x="1440" y="75"/>
                  </a:lnTo>
                  <a:lnTo>
                    <a:pt x="1526" y="68"/>
                  </a:lnTo>
                  <a:lnTo>
                    <a:pt x="1613" y="64"/>
                  </a:lnTo>
                  <a:lnTo>
                    <a:pt x="1699" y="60"/>
                  </a:lnTo>
                  <a:lnTo>
                    <a:pt x="1785" y="58"/>
                  </a:lnTo>
                  <a:lnTo>
                    <a:pt x="1871" y="57"/>
                  </a:lnTo>
                  <a:lnTo>
                    <a:pt x="1957" y="56"/>
                  </a:lnTo>
                  <a:lnTo>
                    <a:pt x="2043" y="57"/>
                  </a:lnTo>
                  <a:lnTo>
                    <a:pt x="2130" y="58"/>
                  </a:lnTo>
                  <a:lnTo>
                    <a:pt x="2216" y="60"/>
                  </a:lnTo>
                  <a:lnTo>
                    <a:pt x="2302" y="63"/>
                  </a:lnTo>
                  <a:lnTo>
                    <a:pt x="2388" y="66"/>
                  </a:lnTo>
                  <a:lnTo>
                    <a:pt x="2474" y="69"/>
                  </a:lnTo>
                  <a:lnTo>
                    <a:pt x="2560" y="74"/>
                  </a:lnTo>
                  <a:lnTo>
                    <a:pt x="2646" y="78"/>
                  </a:lnTo>
                  <a:lnTo>
                    <a:pt x="2733" y="84"/>
                  </a:lnTo>
                  <a:lnTo>
                    <a:pt x="2819" y="88"/>
                  </a:lnTo>
                  <a:lnTo>
                    <a:pt x="2904" y="93"/>
                  </a:lnTo>
                  <a:lnTo>
                    <a:pt x="2990" y="99"/>
                  </a:lnTo>
                  <a:lnTo>
                    <a:pt x="3076" y="104"/>
                  </a:lnTo>
                  <a:lnTo>
                    <a:pt x="3162" y="110"/>
                  </a:lnTo>
                  <a:lnTo>
                    <a:pt x="3247" y="116"/>
                  </a:lnTo>
                  <a:lnTo>
                    <a:pt x="3334" y="121"/>
                  </a:lnTo>
                  <a:lnTo>
                    <a:pt x="3437" y="124"/>
                  </a:lnTo>
                  <a:lnTo>
                    <a:pt x="3540" y="127"/>
                  </a:lnTo>
                  <a:lnTo>
                    <a:pt x="3643" y="128"/>
                  </a:lnTo>
                  <a:lnTo>
                    <a:pt x="3743" y="127"/>
                  </a:lnTo>
                  <a:lnTo>
                    <a:pt x="3843" y="124"/>
                  </a:lnTo>
                  <a:lnTo>
                    <a:pt x="3942" y="121"/>
                  </a:lnTo>
                  <a:lnTo>
                    <a:pt x="4040" y="118"/>
                  </a:lnTo>
                  <a:lnTo>
                    <a:pt x="4138" y="112"/>
                  </a:lnTo>
                  <a:lnTo>
                    <a:pt x="4234" y="107"/>
                  </a:lnTo>
                  <a:lnTo>
                    <a:pt x="4330" y="100"/>
                  </a:lnTo>
                  <a:lnTo>
                    <a:pt x="4425" y="93"/>
                  </a:lnTo>
                  <a:lnTo>
                    <a:pt x="4520" y="86"/>
                  </a:lnTo>
                  <a:lnTo>
                    <a:pt x="4614" y="78"/>
                  </a:lnTo>
                  <a:lnTo>
                    <a:pt x="4708" y="69"/>
                  </a:lnTo>
                  <a:lnTo>
                    <a:pt x="4800" y="61"/>
                  </a:lnTo>
                  <a:lnTo>
                    <a:pt x="4893" y="54"/>
                  </a:lnTo>
                  <a:lnTo>
                    <a:pt x="4986" y="45"/>
                  </a:lnTo>
                  <a:lnTo>
                    <a:pt x="5079" y="37"/>
                  </a:lnTo>
                  <a:lnTo>
                    <a:pt x="5170" y="31"/>
                  </a:lnTo>
                  <a:lnTo>
                    <a:pt x="5263" y="24"/>
                  </a:lnTo>
                  <a:lnTo>
                    <a:pt x="5355" y="17"/>
                  </a:lnTo>
                  <a:lnTo>
                    <a:pt x="5448" y="12"/>
                  </a:lnTo>
                  <a:lnTo>
                    <a:pt x="5539" y="7"/>
                  </a:lnTo>
                  <a:lnTo>
                    <a:pt x="5632" y="4"/>
                  </a:lnTo>
                  <a:lnTo>
                    <a:pt x="5725" y="1"/>
                  </a:lnTo>
                  <a:lnTo>
                    <a:pt x="5818" y="0"/>
                  </a:lnTo>
                  <a:lnTo>
                    <a:pt x="5912" y="0"/>
                  </a:lnTo>
                  <a:lnTo>
                    <a:pt x="6004" y="1"/>
                  </a:lnTo>
                  <a:lnTo>
                    <a:pt x="6099" y="4"/>
                  </a:lnTo>
                  <a:lnTo>
                    <a:pt x="6193" y="8"/>
                  </a:lnTo>
                  <a:lnTo>
                    <a:pt x="6288" y="15"/>
                  </a:lnTo>
                  <a:lnTo>
                    <a:pt x="6384" y="23"/>
                  </a:lnTo>
                  <a:lnTo>
                    <a:pt x="6434" y="26"/>
                  </a:lnTo>
                  <a:lnTo>
                    <a:pt x="6483" y="28"/>
                  </a:lnTo>
                  <a:lnTo>
                    <a:pt x="6531" y="29"/>
                  </a:lnTo>
                  <a:lnTo>
                    <a:pt x="6580" y="31"/>
                  </a:lnTo>
                  <a:lnTo>
                    <a:pt x="6628" y="29"/>
                  </a:lnTo>
                  <a:lnTo>
                    <a:pt x="6677" y="28"/>
                  </a:lnTo>
                  <a:lnTo>
                    <a:pt x="6724" y="27"/>
                  </a:lnTo>
                  <a:lnTo>
                    <a:pt x="6773" y="26"/>
                  </a:lnTo>
                  <a:lnTo>
                    <a:pt x="6821" y="25"/>
                  </a:lnTo>
                  <a:lnTo>
                    <a:pt x="6868" y="24"/>
                  </a:lnTo>
                  <a:lnTo>
                    <a:pt x="6914" y="23"/>
                  </a:lnTo>
                  <a:lnTo>
                    <a:pt x="6962" y="22"/>
                  </a:lnTo>
                  <a:lnTo>
                    <a:pt x="7008" y="22"/>
                  </a:lnTo>
                  <a:lnTo>
                    <a:pt x="7056" y="23"/>
                  </a:lnTo>
                  <a:lnTo>
                    <a:pt x="7102" y="25"/>
                  </a:lnTo>
                  <a:lnTo>
                    <a:pt x="7149" y="27"/>
                  </a:lnTo>
                  <a:lnTo>
                    <a:pt x="7195" y="32"/>
                  </a:lnTo>
                  <a:lnTo>
                    <a:pt x="7240" y="37"/>
                  </a:lnTo>
                  <a:lnTo>
                    <a:pt x="7287" y="44"/>
                  </a:lnTo>
                  <a:lnTo>
                    <a:pt x="7333" y="53"/>
                  </a:lnTo>
                  <a:lnTo>
                    <a:pt x="7378" y="64"/>
                  </a:lnTo>
                  <a:lnTo>
                    <a:pt x="7424" y="77"/>
                  </a:lnTo>
                  <a:lnTo>
                    <a:pt x="7469" y="91"/>
                  </a:lnTo>
                  <a:lnTo>
                    <a:pt x="7515" y="109"/>
                  </a:lnTo>
                  <a:lnTo>
                    <a:pt x="7561" y="129"/>
                  </a:lnTo>
                  <a:lnTo>
                    <a:pt x="7606" y="152"/>
                  </a:lnTo>
                  <a:lnTo>
                    <a:pt x="7650" y="177"/>
                  </a:lnTo>
                  <a:lnTo>
                    <a:pt x="7695" y="206"/>
                  </a:lnTo>
                  <a:lnTo>
                    <a:pt x="7741" y="238"/>
                  </a:lnTo>
                  <a:lnTo>
                    <a:pt x="7786" y="273"/>
                  </a:lnTo>
                  <a:lnTo>
                    <a:pt x="7830" y="312"/>
                  </a:lnTo>
                  <a:lnTo>
                    <a:pt x="7875" y="354"/>
                  </a:lnTo>
                  <a:lnTo>
                    <a:pt x="7924" y="472"/>
                  </a:lnTo>
                  <a:lnTo>
                    <a:pt x="7967" y="592"/>
                  </a:lnTo>
                  <a:lnTo>
                    <a:pt x="8007" y="710"/>
                  </a:lnTo>
                  <a:lnTo>
                    <a:pt x="8041" y="828"/>
                  </a:lnTo>
                  <a:lnTo>
                    <a:pt x="8072" y="946"/>
                  </a:lnTo>
                  <a:lnTo>
                    <a:pt x="8100" y="1064"/>
                  </a:lnTo>
                  <a:lnTo>
                    <a:pt x="8123" y="1181"/>
                  </a:lnTo>
                  <a:lnTo>
                    <a:pt x="8144" y="1299"/>
                  </a:lnTo>
                  <a:lnTo>
                    <a:pt x="8160" y="1418"/>
                  </a:lnTo>
                  <a:lnTo>
                    <a:pt x="8175" y="1535"/>
                  </a:lnTo>
                  <a:lnTo>
                    <a:pt x="8187" y="1652"/>
                  </a:lnTo>
                  <a:lnTo>
                    <a:pt x="8196" y="1770"/>
                  </a:lnTo>
                  <a:lnTo>
                    <a:pt x="8203" y="1887"/>
                  </a:lnTo>
                  <a:lnTo>
                    <a:pt x="8208" y="2004"/>
                  </a:lnTo>
                  <a:lnTo>
                    <a:pt x="8211" y="2121"/>
                  </a:lnTo>
                  <a:lnTo>
                    <a:pt x="8213" y="2237"/>
                  </a:lnTo>
                  <a:lnTo>
                    <a:pt x="8214" y="2354"/>
                  </a:lnTo>
                  <a:lnTo>
                    <a:pt x="8213" y="2470"/>
                  </a:lnTo>
                  <a:lnTo>
                    <a:pt x="8212" y="2586"/>
                  </a:lnTo>
                  <a:lnTo>
                    <a:pt x="8210" y="2702"/>
                  </a:lnTo>
                  <a:lnTo>
                    <a:pt x="8208" y="2818"/>
                  </a:lnTo>
                  <a:lnTo>
                    <a:pt x="8206" y="2934"/>
                  </a:lnTo>
                  <a:lnTo>
                    <a:pt x="8202" y="3050"/>
                  </a:lnTo>
                  <a:lnTo>
                    <a:pt x="8200" y="3165"/>
                  </a:lnTo>
                  <a:lnTo>
                    <a:pt x="8199" y="3279"/>
                  </a:lnTo>
                  <a:lnTo>
                    <a:pt x="8198" y="3394"/>
                  </a:lnTo>
                  <a:lnTo>
                    <a:pt x="8198" y="3509"/>
                  </a:lnTo>
                  <a:lnTo>
                    <a:pt x="8199" y="3624"/>
                  </a:lnTo>
                  <a:lnTo>
                    <a:pt x="8201" y="3738"/>
                  </a:lnTo>
                  <a:lnTo>
                    <a:pt x="8206" y="3852"/>
                  </a:lnTo>
                  <a:lnTo>
                    <a:pt x="8212" y="3965"/>
                  </a:lnTo>
                  <a:lnTo>
                    <a:pt x="8220" y="4079"/>
                  </a:lnTo>
                  <a:lnTo>
                    <a:pt x="8220" y="4178"/>
                  </a:lnTo>
                  <a:lnTo>
                    <a:pt x="8220" y="4278"/>
                  </a:lnTo>
                  <a:lnTo>
                    <a:pt x="8220" y="4375"/>
                  </a:lnTo>
                  <a:lnTo>
                    <a:pt x="8220" y="4472"/>
                  </a:lnTo>
                  <a:lnTo>
                    <a:pt x="8220" y="4569"/>
                  </a:lnTo>
                  <a:lnTo>
                    <a:pt x="8220" y="4665"/>
                  </a:lnTo>
                  <a:lnTo>
                    <a:pt x="8219" y="4760"/>
                  </a:lnTo>
                  <a:lnTo>
                    <a:pt x="8219" y="4854"/>
                  </a:lnTo>
                  <a:lnTo>
                    <a:pt x="8219" y="4948"/>
                  </a:lnTo>
                  <a:lnTo>
                    <a:pt x="8218" y="5042"/>
                  </a:lnTo>
                  <a:lnTo>
                    <a:pt x="8218" y="5135"/>
                  </a:lnTo>
                  <a:lnTo>
                    <a:pt x="8217" y="5226"/>
                  </a:lnTo>
                  <a:lnTo>
                    <a:pt x="8217" y="5318"/>
                  </a:lnTo>
                  <a:lnTo>
                    <a:pt x="8216" y="5410"/>
                  </a:lnTo>
                  <a:lnTo>
                    <a:pt x="8214" y="5501"/>
                  </a:lnTo>
                  <a:lnTo>
                    <a:pt x="8213" y="5592"/>
                  </a:lnTo>
                  <a:lnTo>
                    <a:pt x="8212" y="5683"/>
                  </a:lnTo>
                  <a:lnTo>
                    <a:pt x="8210" y="5773"/>
                  </a:lnTo>
                  <a:lnTo>
                    <a:pt x="8209" y="5863"/>
                  </a:lnTo>
                  <a:lnTo>
                    <a:pt x="8207" y="5952"/>
                  </a:lnTo>
                  <a:lnTo>
                    <a:pt x="8205" y="6043"/>
                  </a:lnTo>
                  <a:lnTo>
                    <a:pt x="8202" y="6132"/>
                  </a:lnTo>
                  <a:lnTo>
                    <a:pt x="8199" y="6221"/>
                  </a:lnTo>
                  <a:lnTo>
                    <a:pt x="8197" y="6311"/>
                  </a:lnTo>
                  <a:lnTo>
                    <a:pt x="8193" y="6400"/>
                  </a:lnTo>
                  <a:lnTo>
                    <a:pt x="8190" y="6490"/>
                  </a:lnTo>
                  <a:lnTo>
                    <a:pt x="8187" y="6579"/>
                  </a:lnTo>
                  <a:lnTo>
                    <a:pt x="8184" y="6670"/>
                  </a:lnTo>
                  <a:lnTo>
                    <a:pt x="8179" y="6759"/>
                  </a:lnTo>
                  <a:lnTo>
                    <a:pt x="8175" y="6850"/>
                  </a:lnTo>
                  <a:lnTo>
                    <a:pt x="8170" y="6940"/>
                  </a:lnTo>
                  <a:lnTo>
                    <a:pt x="8165" y="7031"/>
                  </a:lnTo>
                  <a:lnTo>
                    <a:pt x="7832" y="7609"/>
                  </a:lnTo>
                  <a:lnTo>
                    <a:pt x="7692" y="7706"/>
                  </a:lnTo>
                  <a:lnTo>
                    <a:pt x="7614" y="7718"/>
                  </a:lnTo>
                  <a:lnTo>
                    <a:pt x="7536" y="7730"/>
                  </a:lnTo>
                  <a:lnTo>
                    <a:pt x="7458" y="7740"/>
                  </a:lnTo>
                  <a:lnTo>
                    <a:pt x="7379" y="7749"/>
                  </a:lnTo>
                  <a:lnTo>
                    <a:pt x="7301" y="7757"/>
                  </a:lnTo>
                  <a:lnTo>
                    <a:pt x="7221" y="7763"/>
                  </a:lnTo>
                  <a:lnTo>
                    <a:pt x="7143" y="7769"/>
                  </a:lnTo>
                  <a:lnTo>
                    <a:pt x="7064" y="7774"/>
                  </a:lnTo>
                  <a:lnTo>
                    <a:pt x="6984" y="7777"/>
                  </a:lnTo>
                  <a:lnTo>
                    <a:pt x="6904" y="7781"/>
                  </a:lnTo>
                  <a:lnTo>
                    <a:pt x="6826" y="7784"/>
                  </a:lnTo>
                  <a:lnTo>
                    <a:pt x="6747" y="7786"/>
                  </a:lnTo>
                  <a:lnTo>
                    <a:pt x="6667" y="7787"/>
                  </a:lnTo>
                  <a:lnTo>
                    <a:pt x="6587" y="7789"/>
                  </a:lnTo>
                  <a:lnTo>
                    <a:pt x="6508" y="7790"/>
                  </a:lnTo>
                  <a:lnTo>
                    <a:pt x="6428" y="7790"/>
                  </a:lnTo>
                  <a:lnTo>
                    <a:pt x="6349" y="7790"/>
                  </a:lnTo>
                  <a:lnTo>
                    <a:pt x="6269" y="7790"/>
                  </a:lnTo>
                  <a:lnTo>
                    <a:pt x="6191" y="7790"/>
                  </a:lnTo>
                  <a:lnTo>
                    <a:pt x="6111" y="7789"/>
                  </a:lnTo>
                  <a:lnTo>
                    <a:pt x="6032" y="7789"/>
                  </a:lnTo>
                  <a:lnTo>
                    <a:pt x="5953" y="7789"/>
                  </a:lnTo>
                  <a:lnTo>
                    <a:pt x="5874" y="7787"/>
                  </a:lnTo>
                  <a:lnTo>
                    <a:pt x="5796" y="7789"/>
                  </a:lnTo>
                  <a:lnTo>
                    <a:pt x="5717" y="7789"/>
                  </a:lnTo>
                  <a:lnTo>
                    <a:pt x="5639" y="7789"/>
                  </a:lnTo>
                  <a:lnTo>
                    <a:pt x="5561" y="7790"/>
                  </a:lnTo>
                  <a:lnTo>
                    <a:pt x="5483" y="7792"/>
                  </a:lnTo>
                  <a:lnTo>
                    <a:pt x="5406" y="7794"/>
                  </a:lnTo>
                  <a:lnTo>
                    <a:pt x="5328" y="7796"/>
                  </a:lnTo>
                  <a:lnTo>
                    <a:pt x="5251" y="7800"/>
                  </a:lnTo>
                  <a:lnTo>
                    <a:pt x="5175" y="7804"/>
                  </a:lnTo>
                  <a:lnTo>
                    <a:pt x="4831" y="7804"/>
                  </a:lnTo>
                  <a:lnTo>
                    <a:pt x="4740" y="780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108"/>
            <p:cNvSpPr>
              <a:spLocks/>
            </p:cNvSpPr>
            <p:nvPr/>
          </p:nvSpPr>
          <p:spPr bwMode="auto">
            <a:xfrm>
              <a:off x="2986" y="2150"/>
              <a:ext cx="1510" cy="1335"/>
            </a:xfrm>
            <a:custGeom>
              <a:avLst/>
              <a:gdLst>
                <a:gd name="T0" fmla="*/ 63 w 7551"/>
                <a:gd name="T1" fmla="*/ 5955 h 6677"/>
                <a:gd name="T2" fmla="*/ 12 w 7551"/>
                <a:gd name="T3" fmla="*/ 5055 h 6677"/>
                <a:gd name="T4" fmla="*/ 2 w 7551"/>
                <a:gd name="T5" fmla="*/ 4156 h 6677"/>
                <a:gd name="T6" fmla="*/ 13 w 7551"/>
                <a:gd name="T7" fmla="*/ 3253 h 6677"/>
                <a:gd name="T8" fmla="*/ 26 w 7551"/>
                <a:gd name="T9" fmla="*/ 2346 h 6677"/>
                <a:gd name="T10" fmla="*/ 21 w 7551"/>
                <a:gd name="T11" fmla="*/ 1428 h 6677"/>
                <a:gd name="T12" fmla="*/ 393 w 7551"/>
                <a:gd name="T13" fmla="*/ 147 h 6677"/>
                <a:gd name="T14" fmla="*/ 730 w 7551"/>
                <a:gd name="T15" fmla="*/ 64 h 6677"/>
                <a:gd name="T16" fmla="*/ 1061 w 7551"/>
                <a:gd name="T17" fmla="*/ 29 h 6677"/>
                <a:gd name="T18" fmla="*/ 1389 w 7551"/>
                <a:gd name="T19" fmla="*/ 22 h 6677"/>
                <a:gd name="T20" fmla="*/ 1717 w 7551"/>
                <a:gd name="T21" fmla="*/ 30 h 6677"/>
                <a:gd name="T22" fmla="*/ 2048 w 7551"/>
                <a:gd name="T23" fmla="*/ 33 h 6677"/>
                <a:gd name="T24" fmla="*/ 2382 w 7551"/>
                <a:gd name="T25" fmla="*/ 17 h 6677"/>
                <a:gd name="T26" fmla="*/ 7354 w 7551"/>
                <a:gd name="T27" fmla="*/ 295 h 6677"/>
                <a:gd name="T28" fmla="*/ 7354 w 7551"/>
                <a:gd name="T29" fmla="*/ 388 h 6677"/>
                <a:gd name="T30" fmla="*/ 7396 w 7551"/>
                <a:gd name="T31" fmla="*/ 510 h 6677"/>
                <a:gd name="T32" fmla="*/ 7470 w 7551"/>
                <a:gd name="T33" fmla="*/ 797 h 6677"/>
                <a:gd name="T34" fmla="*/ 7510 w 7551"/>
                <a:gd name="T35" fmla="*/ 1080 h 6677"/>
                <a:gd name="T36" fmla="*/ 7525 w 7551"/>
                <a:gd name="T37" fmla="*/ 1358 h 6677"/>
                <a:gd name="T38" fmla="*/ 7530 w 7551"/>
                <a:gd name="T39" fmla="*/ 1635 h 6677"/>
                <a:gd name="T40" fmla="*/ 7534 w 7551"/>
                <a:gd name="T41" fmla="*/ 1909 h 6677"/>
                <a:gd name="T42" fmla="*/ 7551 w 7551"/>
                <a:gd name="T43" fmla="*/ 2184 h 6677"/>
                <a:gd name="T44" fmla="*/ 6482 w 7551"/>
                <a:gd name="T45" fmla="*/ 3149 h 6677"/>
                <a:gd name="T46" fmla="*/ 4886 w 7551"/>
                <a:gd name="T47" fmla="*/ 4505 h 6677"/>
                <a:gd name="T48" fmla="*/ 3727 w 7551"/>
                <a:gd name="T49" fmla="*/ 4341 h 6677"/>
                <a:gd name="T50" fmla="*/ 3727 w 7551"/>
                <a:gd name="T51" fmla="*/ 4309 h 6677"/>
                <a:gd name="T52" fmla="*/ 3727 w 7551"/>
                <a:gd name="T53" fmla="*/ 2621 h 6677"/>
                <a:gd name="T54" fmla="*/ 4058 w 7551"/>
                <a:gd name="T55" fmla="*/ 3229 h 6677"/>
                <a:gd name="T56" fmla="*/ 4070 w 7551"/>
                <a:gd name="T57" fmla="*/ 3240 h 6677"/>
                <a:gd name="T58" fmla="*/ 4111 w 7551"/>
                <a:gd name="T59" fmla="*/ 3340 h 6677"/>
                <a:gd name="T60" fmla="*/ 4450 w 7551"/>
                <a:gd name="T61" fmla="*/ 2664 h 6677"/>
                <a:gd name="T62" fmla="*/ 4316 w 7551"/>
                <a:gd name="T63" fmla="*/ 2038 h 6677"/>
                <a:gd name="T64" fmla="*/ 4162 w 7551"/>
                <a:gd name="T65" fmla="*/ 1841 h 6677"/>
                <a:gd name="T66" fmla="*/ 3130 w 7551"/>
                <a:gd name="T67" fmla="*/ 991 h 6677"/>
                <a:gd name="T68" fmla="*/ 3095 w 7551"/>
                <a:gd name="T69" fmla="*/ 1018 h 6677"/>
                <a:gd name="T70" fmla="*/ 3024 w 7551"/>
                <a:gd name="T71" fmla="*/ 1056 h 6677"/>
                <a:gd name="T72" fmla="*/ 3002 w 7551"/>
                <a:gd name="T73" fmla="*/ 1068 h 6677"/>
                <a:gd name="T74" fmla="*/ 2277 w 7551"/>
                <a:gd name="T75" fmla="*/ 2517 h 6677"/>
                <a:gd name="T76" fmla="*/ 2231 w 7551"/>
                <a:gd name="T77" fmla="*/ 2563 h 6677"/>
                <a:gd name="T78" fmla="*/ 1941 w 7551"/>
                <a:gd name="T79" fmla="*/ 3197 h 6677"/>
                <a:gd name="T80" fmla="*/ 1987 w 7551"/>
                <a:gd name="T81" fmla="*/ 3238 h 6677"/>
                <a:gd name="T82" fmla="*/ 2153 w 7551"/>
                <a:gd name="T83" fmla="*/ 3437 h 6677"/>
                <a:gd name="T84" fmla="*/ 2185 w 7551"/>
                <a:gd name="T85" fmla="*/ 3437 h 6677"/>
                <a:gd name="T86" fmla="*/ 2255 w 7551"/>
                <a:gd name="T87" fmla="*/ 3400 h 6677"/>
                <a:gd name="T88" fmla="*/ 2277 w 7551"/>
                <a:gd name="T89" fmla="*/ 3388 h 6677"/>
                <a:gd name="T90" fmla="*/ 2563 w 7551"/>
                <a:gd name="T91" fmla="*/ 3406 h 6677"/>
                <a:gd name="T92" fmla="*/ 2523 w 7551"/>
                <a:gd name="T93" fmla="*/ 3781 h 6677"/>
                <a:gd name="T94" fmla="*/ 2491 w 7551"/>
                <a:gd name="T95" fmla="*/ 4152 h 6677"/>
                <a:gd name="T96" fmla="*/ 2441 w 7551"/>
                <a:gd name="T97" fmla="*/ 4520 h 6677"/>
                <a:gd name="T98" fmla="*/ 2347 w 7551"/>
                <a:gd name="T99" fmla="*/ 4886 h 6677"/>
                <a:gd name="T100" fmla="*/ 2182 w 7551"/>
                <a:gd name="T101" fmla="*/ 5250 h 6677"/>
                <a:gd name="T102" fmla="*/ 1793 w 7551"/>
                <a:gd name="T103" fmla="*/ 6192 h 6677"/>
                <a:gd name="T104" fmla="*/ 148 w 7551"/>
                <a:gd name="T105" fmla="*/ 6677 h 6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551" h="6677">
                  <a:moveTo>
                    <a:pt x="148" y="6677"/>
                  </a:moveTo>
                  <a:lnTo>
                    <a:pt x="122" y="6496"/>
                  </a:lnTo>
                  <a:lnTo>
                    <a:pt x="100" y="6315"/>
                  </a:lnTo>
                  <a:lnTo>
                    <a:pt x="80" y="6135"/>
                  </a:lnTo>
                  <a:lnTo>
                    <a:pt x="63" y="5955"/>
                  </a:lnTo>
                  <a:lnTo>
                    <a:pt x="48" y="5774"/>
                  </a:lnTo>
                  <a:lnTo>
                    <a:pt x="36" y="5594"/>
                  </a:lnTo>
                  <a:lnTo>
                    <a:pt x="26" y="5414"/>
                  </a:lnTo>
                  <a:lnTo>
                    <a:pt x="18" y="5235"/>
                  </a:lnTo>
                  <a:lnTo>
                    <a:pt x="12" y="5055"/>
                  </a:lnTo>
                  <a:lnTo>
                    <a:pt x="6" y="4875"/>
                  </a:lnTo>
                  <a:lnTo>
                    <a:pt x="4" y="4695"/>
                  </a:lnTo>
                  <a:lnTo>
                    <a:pt x="2" y="4515"/>
                  </a:lnTo>
                  <a:lnTo>
                    <a:pt x="1" y="4336"/>
                  </a:lnTo>
                  <a:lnTo>
                    <a:pt x="2" y="4156"/>
                  </a:lnTo>
                  <a:lnTo>
                    <a:pt x="3" y="3976"/>
                  </a:lnTo>
                  <a:lnTo>
                    <a:pt x="5" y="3796"/>
                  </a:lnTo>
                  <a:lnTo>
                    <a:pt x="8" y="3615"/>
                  </a:lnTo>
                  <a:lnTo>
                    <a:pt x="11" y="3435"/>
                  </a:lnTo>
                  <a:lnTo>
                    <a:pt x="13" y="3253"/>
                  </a:lnTo>
                  <a:lnTo>
                    <a:pt x="16" y="3072"/>
                  </a:lnTo>
                  <a:lnTo>
                    <a:pt x="20" y="2891"/>
                  </a:lnTo>
                  <a:lnTo>
                    <a:pt x="23" y="2710"/>
                  </a:lnTo>
                  <a:lnTo>
                    <a:pt x="25" y="2528"/>
                  </a:lnTo>
                  <a:lnTo>
                    <a:pt x="26" y="2346"/>
                  </a:lnTo>
                  <a:lnTo>
                    <a:pt x="27" y="2163"/>
                  </a:lnTo>
                  <a:lnTo>
                    <a:pt x="27" y="1980"/>
                  </a:lnTo>
                  <a:lnTo>
                    <a:pt x="26" y="1797"/>
                  </a:lnTo>
                  <a:lnTo>
                    <a:pt x="24" y="1612"/>
                  </a:lnTo>
                  <a:lnTo>
                    <a:pt x="21" y="1428"/>
                  </a:lnTo>
                  <a:lnTo>
                    <a:pt x="15" y="1244"/>
                  </a:lnTo>
                  <a:lnTo>
                    <a:pt x="9" y="1058"/>
                  </a:lnTo>
                  <a:lnTo>
                    <a:pt x="0" y="871"/>
                  </a:lnTo>
                  <a:lnTo>
                    <a:pt x="55" y="583"/>
                  </a:lnTo>
                  <a:lnTo>
                    <a:pt x="393" y="147"/>
                  </a:lnTo>
                  <a:lnTo>
                    <a:pt x="460" y="126"/>
                  </a:lnTo>
                  <a:lnTo>
                    <a:pt x="528" y="107"/>
                  </a:lnTo>
                  <a:lnTo>
                    <a:pt x="595" y="91"/>
                  </a:lnTo>
                  <a:lnTo>
                    <a:pt x="663" y="76"/>
                  </a:lnTo>
                  <a:lnTo>
                    <a:pt x="730" y="64"/>
                  </a:lnTo>
                  <a:lnTo>
                    <a:pt x="796" y="54"/>
                  </a:lnTo>
                  <a:lnTo>
                    <a:pt x="863" y="45"/>
                  </a:lnTo>
                  <a:lnTo>
                    <a:pt x="929" y="38"/>
                  </a:lnTo>
                  <a:lnTo>
                    <a:pt x="995" y="32"/>
                  </a:lnTo>
                  <a:lnTo>
                    <a:pt x="1061" y="29"/>
                  </a:lnTo>
                  <a:lnTo>
                    <a:pt x="1126" y="25"/>
                  </a:lnTo>
                  <a:lnTo>
                    <a:pt x="1193" y="23"/>
                  </a:lnTo>
                  <a:lnTo>
                    <a:pt x="1258" y="22"/>
                  </a:lnTo>
                  <a:lnTo>
                    <a:pt x="1324" y="22"/>
                  </a:lnTo>
                  <a:lnTo>
                    <a:pt x="1389" y="22"/>
                  </a:lnTo>
                  <a:lnTo>
                    <a:pt x="1456" y="23"/>
                  </a:lnTo>
                  <a:lnTo>
                    <a:pt x="1521" y="24"/>
                  </a:lnTo>
                  <a:lnTo>
                    <a:pt x="1586" y="27"/>
                  </a:lnTo>
                  <a:lnTo>
                    <a:pt x="1652" y="28"/>
                  </a:lnTo>
                  <a:lnTo>
                    <a:pt x="1717" y="30"/>
                  </a:lnTo>
                  <a:lnTo>
                    <a:pt x="1784" y="31"/>
                  </a:lnTo>
                  <a:lnTo>
                    <a:pt x="1849" y="32"/>
                  </a:lnTo>
                  <a:lnTo>
                    <a:pt x="1915" y="33"/>
                  </a:lnTo>
                  <a:lnTo>
                    <a:pt x="1981" y="33"/>
                  </a:lnTo>
                  <a:lnTo>
                    <a:pt x="2048" y="33"/>
                  </a:lnTo>
                  <a:lnTo>
                    <a:pt x="2114" y="32"/>
                  </a:lnTo>
                  <a:lnTo>
                    <a:pt x="2180" y="30"/>
                  </a:lnTo>
                  <a:lnTo>
                    <a:pt x="2248" y="27"/>
                  </a:lnTo>
                  <a:lnTo>
                    <a:pt x="2315" y="22"/>
                  </a:lnTo>
                  <a:lnTo>
                    <a:pt x="2382" y="17"/>
                  </a:lnTo>
                  <a:lnTo>
                    <a:pt x="2450" y="9"/>
                  </a:lnTo>
                  <a:lnTo>
                    <a:pt x="2517" y="0"/>
                  </a:lnTo>
                  <a:lnTo>
                    <a:pt x="3677" y="55"/>
                  </a:lnTo>
                  <a:lnTo>
                    <a:pt x="6918" y="55"/>
                  </a:lnTo>
                  <a:lnTo>
                    <a:pt x="7354" y="295"/>
                  </a:lnTo>
                  <a:lnTo>
                    <a:pt x="7354" y="327"/>
                  </a:lnTo>
                  <a:lnTo>
                    <a:pt x="7354" y="351"/>
                  </a:lnTo>
                  <a:lnTo>
                    <a:pt x="7354" y="369"/>
                  </a:lnTo>
                  <a:lnTo>
                    <a:pt x="7354" y="381"/>
                  </a:lnTo>
                  <a:lnTo>
                    <a:pt x="7354" y="388"/>
                  </a:lnTo>
                  <a:lnTo>
                    <a:pt x="7354" y="392"/>
                  </a:lnTo>
                  <a:lnTo>
                    <a:pt x="7354" y="393"/>
                  </a:lnTo>
                  <a:lnTo>
                    <a:pt x="7354" y="393"/>
                  </a:lnTo>
                  <a:lnTo>
                    <a:pt x="7376" y="452"/>
                  </a:lnTo>
                  <a:lnTo>
                    <a:pt x="7396" y="510"/>
                  </a:lnTo>
                  <a:lnTo>
                    <a:pt x="7414" y="568"/>
                  </a:lnTo>
                  <a:lnTo>
                    <a:pt x="7430" y="626"/>
                  </a:lnTo>
                  <a:lnTo>
                    <a:pt x="7446" y="684"/>
                  </a:lnTo>
                  <a:lnTo>
                    <a:pt x="7459" y="741"/>
                  </a:lnTo>
                  <a:lnTo>
                    <a:pt x="7470" y="797"/>
                  </a:lnTo>
                  <a:lnTo>
                    <a:pt x="7480" y="855"/>
                  </a:lnTo>
                  <a:lnTo>
                    <a:pt x="7490" y="911"/>
                  </a:lnTo>
                  <a:lnTo>
                    <a:pt x="7497" y="967"/>
                  </a:lnTo>
                  <a:lnTo>
                    <a:pt x="7504" y="1024"/>
                  </a:lnTo>
                  <a:lnTo>
                    <a:pt x="7510" y="1080"/>
                  </a:lnTo>
                  <a:lnTo>
                    <a:pt x="7514" y="1136"/>
                  </a:lnTo>
                  <a:lnTo>
                    <a:pt x="7517" y="1192"/>
                  </a:lnTo>
                  <a:lnTo>
                    <a:pt x="7521" y="1247"/>
                  </a:lnTo>
                  <a:lnTo>
                    <a:pt x="7524" y="1303"/>
                  </a:lnTo>
                  <a:lnTo>
                    <a:pt x="7525" y="1358"/>
                  </a:lnTo>
                  <a:lnTo>
                    <a:pt x="7527" y="1414"/>
                  </a:lnTo>
                  <a:lnTo>
                    <a:pt x="7528" y="1469"/>
                  </a:lnTo>
                  <a:lnTo>
                    <a:pt x="7528" y="1524"/>
                  </a:lnTo>
                  <a:lnTo>
                    <a:pt x="7530" y="1579"/>
                  </a:lnTo>
                  <a:lnTo>
                    <a:pt x="7530" y="1635"/>
                  </a:lnTo>
                  <a:lnTo>
                    <a:pt x="7531" y="1690"/>
                  </a:lnTo>
                  <a:lnTo>
                    <a:pt x="7531" y="1744"/>
                  </a:lnTo>
                  <a:lnTo>
                    <a:pt x="7532" y="1799"/>
                  </a:lnTo>
                  <a:lnTo>
                    <a:pt x="7533" y="1854"/>
                  </a:lnTo>
                  <a:lnTo>
                    <a:pt x="7534" y="1909"/>
                  </a:lnTo>
                  <a:lnTo>
                    <a:pt x="7536" y="1965"/>
                  </a:lnTo>
                  <a:lnTo>
                    <a:pt x="7538" y="2019"/>
                  </a:lnTo>
                  <a:lnTo>
                    <a:pt x="7542" y="2074"/>
                  </a:lnTo>
                  <a:lnTo>
                    <a:pt x="7546" y="2129"/>
                  </a:lnTo>
                  <a:lnTo>
                    <a:pt x="7551" y="2184"/>
                  </a:lnTo>
                  <a:lnTo>
                    <a:pt x="7164" y="2277"/>
                  </a:lnTo>
                  <a:lnTo>
                    <a:pt x="7114" y="2565"/>
                  </a:lnTo>
                  <a:lnTo>
                    <a:pt x="6771" y="2517"/>
                  </a:lnTo>
                  <a:lnTo>
                    <a:pt x="6586" y="2565"/>
                  </a:lnTo>
                  <a:lnTo>
                    <a:pt x="6482" y="3149"/>
                  </a:lnTo>
                  <a:lnTo>
                    <a:pt x="5758" y="3197"/>
                  </a:lnTo>
                  <a:lnTo>
                    <a:pt x="5703" y="3725"/>
                  </a:lnTo>
                  <a:lnTo>
                    <a:pt x="5230" y="3725"/>
                  </a:lnTo>
                  <a:lnTo>
                    <a:pt x="5033" y="3823"/>
                  </a:lnTo>
                  <a:lnTo>
                    <a:pt x="4886" y="4505"/>
                  </a:lnTo>
                  <a:lnTo>
                    <a:pt x="4211" y="4596"/>
                  </a:lnTo>
                  <a:lnTo>
                    <a:pt x="4211" y="4984"/>
                  </a:lnTo>
                  <a:lnTo>
                    <a:pt x="4070" y="4744"/>
                  </a:lnTo>
                  <a:lnTo>
                    <a:pt x="3727" y="4358"/>
                  </a:lnTo>
                  <a:lnTo>
                    <a:pt x="3727" y="4341"/>
                  </a:lnTo>
                  <a:lnTo>
                    <a:pt x="3727" y="4329"/>
                  </a:lnTo>
                  <a:lnTo>
                    <a:pt x="3727" y="4320"/>
                  </a:lnTo>
                  <a:lnTo>
                    <a:pt x="3727" y="4315"/>
                  </a:lnTo>
                  <a:lnTo>
                    <a:pt x="3727" y="4310"/>
                  </a:lnTo>
                  <a:lnTo>
                    <a:pt x="3727" y="4309"/>
                  </a:lnTo>
                  <a:lnTo>
                    <a:pt x="3727" y="4308"/>
                  </a:lnTo>
                  <a:lnTo>
                    <a:pt x="3727" y="4308"/>
                  </a:lnTo>
                  <a:lnTo>
                    <a:pt x="3677" y="3388"/>
                  </a:lnTo>
                  <a:lnTo>
                    <a:pt x="3677" y="3149"/>
                  </a:lnTo>
                  <a:lnTo>
                    <a:pt x="3727" y="2621"/>
                  </a:lnTo>
                  <a:lnTo>
                    <a:pt x="3923" y="2762"/>
                  </a:lnTo>
                  <a:lnTo>
                    <a:pt x="4020" y="3197"/>
                  </a:lnTo>
                  <a:lnTo>
                    <a:pt x="4037" y="3212"/>
                  </a:lnTo>
                  <a:lnTo>
                    <a:pt x="4049" y="3223"/>
                  </a:lnTo>
                  <a:lnTo>
                    <a:pt x="4058" y="3229"/>
                  </a:lnTo>
                  <a:lnTo>
                    <a:pt x="4063" y="3235"/>
                  </a:lnTo>
                  <a:lnTo>
                    <a:pt x="4068" y="3238"/>
                  </a:lnTo>
                  <a:lnTo>
                    <a:pt x="4069" y="3239"/>
                  </a:lnTo>
                  <a:lnTo>
                    <a:pt x="4070" y="3240"/>
                  </a:lnTo>
                  <a:lnTo>
                    <a:pt x="4070" y="3240"/>
                  </a:lnTo>
                  <a:lnTo>
                    <a:pt x="4084" y="3274"/>
                  </a:lnTo>
                  <a:lnTo>
                    <a:pt x="4095" y="3301"/>
                  </a:lnTo>
                  <a:lnTo>
                    <a:pt x="4102" y="3320"/>
                  </a:lnTo>
                  <a:lnTo>
                    <a:pt x="4108" y="3332"/>
                  </a:lnTo>
                  <a:lnTo>
                    <a:pt x="4111" y="3340"/>
                  </a:lnTo>
                  <a:lnTo>
                    <a:pt x="4112" y="3344"/>
                  </a:lnTo>
                  <a:lnTo>
                    <a:pt x="4113" y="3345"/>
                  </a:lnTo>
                  <a:lnTo>
                    <a:pt x="4113" y="3345"/>
                  </a:lnTo>
                  <a:lnTo>
                    <a:pt x="4310" y="3388"/>
                  </a:lnTo>
                  <a:lnTo>
                    <a:pt x="4450" y="2664"/>
                  </a:lnTo>
                  <a:lnTo>
                    <a:pt x="4358" y="2081"/>
                  </a:lnTo>
                  <a:lnTo>
                    <a:pt x="4342" y="2064"/>
                  </a:lnTo>
                  <a:lnTo>
                    <a:pt x="4331" y="2053"/>
                  </a:lnTo>
                  <a:lnTo>
                    <a:pt x="4322" y="2044"/>
                  </a:lnTo>
                  <a:lnTo>
                    <a:pt x="4316" y="2038"/>
                  </a:lnTo>
                  <a:lnTo>
                    <a:pt x="4312" y="2034"/>
                  </a:lnTo>
                  <a:lnTo>
                    <a:pt x="4311" y="2033"/>
                  </a:lnTo>
                  <a:lnTo>
                    <a:pt x="4310" y="2032"/>
                  </a:lnTo>
                  <a:lnTo>
                    <a:pt x="4310" y="2032"/>
                  </a:lnTo>
                  <a:lnTo>
                    <a:pt x="4162" y="1841"/>
                  </a:lnTo>
                  <a:lnTo>
                    <a:pt x="3873" y="1841"/>
                  </a:lnTo>
                  <a:lnTo>
                    <a:pt x="3677" y="1644"/>
                  </a:lnTo>
                  <a:lnTo>
                    <a:pt x="3677" y="1160"/>
                  </a:lnTo>
                  <a:lnTo>
                    <a:pt x="3149" y="976"/>
                  </a:lnTo>
                  <a:lnTo>
                    <a:pt x="3130" y="991"/>
                  </a:lnTo>
                  <a:lnTo>
                    <a:pt x="3117" y="1002"/>
                  </a:lnTo>
                  <a:lnTo>
                    <a:pt x="3107" y="1008"/>
                  </a:lnTo>
                  <a:lnTo>
                    <a:pt x="3100" y="1014"/>
                  </a:lnTo>
                  <a:lnTo>
                    <a:pt x="3097" y="1017"/>
                  </a:lnTo>
                  <a:lnTo>
                    <a:pt x="3095" y="1018"/>
                  </a:lnTo>
                  <a:lnTo>
                    <a:pt x="3094" y="1019"/>
                  </a:lnTo>
                  <a:lnTo>
                    <a:pt x="3094" y="1019"/>
                  </a:lnTo>
                  <a:lnTo>
                    <a:pt x="3064" y="1036"/>
                  </a:lnTo>
                  <a:lnTo>
                    <a:pt x="3041" y="1047"/>
                  </a:lnTo>
                  <a:lnTo>
                    <a:pt x="3024" y="1056"/>
                  </a:lnTo>
                  <a:lnTo>
                    <a:pt x="3013" y="1061"/>
                  </a:lnTo>
                  <a:lnTo>
                    <a:pt x="3006" y="1066"/>
                  </a:lnTo>
                  <a:lnTo>
                    <a:pt x="3003" y="1067"/>
                  </a:lnTo>
                  <a:lnTo>
                    <a:pt x="3002" y="1068"/>
                  </a:lnTo>
                  <a:lnTo>
                    <a:pt x="3002" y="1068"/>
                  </a:lnTo>
                  <a:lnTo>
                    <a:pt x="2805" y="1265"/>
                  </a:lnTo>
                  <a:lnTo>
                    <a:pt x="2805" y="1596"/>
                  </a:lnTo>
                  <a:lnTo>
                    <a:pt x="2910" y="1743"/>
                  </a:lnTo>
                  <a:lnTo>
                    <a:pt x="2425" y="2474"/>
                  </a:lnTo>
                  <a:lnTo>
                    <a:pt x="2277" y="2517"/>
                  </a:lnTo>
                  <a:lnTo>
                    <a:pt x="2261" y="2533"/>
                  </a:lnTo>
                  <a:lnTo>
                    <a:pt x="2250" y="2544"/>
                  </a:lnTo>
                  <a:lnTo>
                    <a:pt x="2241" y="2553"/>
                  </a:lnTo>
                  <a:lnTo>
                    <a:pt x="2235" y="2559"/>
                  </a:lnTo>
                  <a:lnTo>
                    <a:pt x="2231" y="2563"/>
                  </a:lnTo>
                  <a:lnTo>
                    <a:pt x="2230" y="2564"/>
                  </a:lnTo>
                  <a:lnTo>
                    <a:pt x="2229" y="2565"/>
                  </a:lnTo>
                  <a:lnTo>
                    <a:pt x="2229" y="2565"/>
                  </a:lnTo>
                  <a:lnTo>
                    <a:pt x="1941" y="2909"/>
                  </a:lnTo>
                  <a:lnTo>
                    <a:pt x="1941" y="3197"/>
                  </a:lnTo>
                  <a:lnTo>
                    <a:pt x="1957" y="3212"/>
                  </a:lnTo>
                  <a:lnTo>
                    <a:pt x="1968" y="3223"/>
                  </a:lnTo>
                  <a:lnTo>
                    <a:pt x="1977" y="3229"/>
                  </a:lnTo>
                  <a:lnTo>
                    <a:pt x="1984" y="3235"/>
                  </a:lnTo>
                  <a:lnTo>
                    <a:pt x="1987" y="3238"/>
                  </a:lnTo>
                  <a:lnTo>
                    <a:pt x="1988" y="3239"/>
                  </a:lnTo>
                  <a:lnTo>
                    <a:pt x="1989" y="3240"/>
                  </a:lnTo>
                  <a:lnTo>
                    <a:pt x="1989" y="3240"/>
                  </a:lnTo>
                  <a:lnTo>
                    <a:pt x="2136" y="3437"/>
                  </a:lnTo>
                  <a:lnTo>
                    <a:pt x="2153" y="3437"/>
                  </a:lnTo>
                  <a:lnTo>
                    <a:pt x="2165" y="3437"/>
                  </a:lnTo>
                  <a:lnTo>
                    <a:pt x="2174" y="3437"/>
                  </a:lnTo>
                  <a:lnTo>
                    <a:pt x="2179" y="3437"/>
                  </a:lnTo>
                  <a:lnTo>
                    <a:pt x="2184" y="3437"/>
                  </a:lnTo>
                  <a:lnTo>
                    <a:pt x="2185" y="3437"/>
                  </a:lnTo>
                  <a:lnTo>
                    <a:pt x="2186" y="3437"/>
                  </a:lnTo>
                  <a:lnTo>
                    <a:pt x="2186" y="3437"/>
                  </a:lnTo>
                  <a:lnTo>
                    <a:pt x="2216" y="3420"/>
                  </a:lnTo>
                  <a:lnTo>
                    <a:pt x="2239" y="3409"/>
                  </a:lnTo>
                  <a:lnTo>
                    <a:pt x="2255" y="3400"/>
                  </a:lnTo>
                  <a:lnTo>
                    <a:pt x="2266" y="3394"/>
                  </a:lnTo>
                  <a:lnTo>
                    <a:pt x="2273" y="3390"/>
                  </a:lnTo>
                  <a:lnTo>
                    <a:pt x="2276" y="3389"/>
                  </a:lnTo>
                  <a:lnTo>
                    <a:pt x="2277" y="3388"/>
                  </a:lnTo>
                  <a:lnTo>
                    <a:pt x="2277" y="3388"/>
                  </a:lnTo>
                  <a:lnTo>
                    <a:pt x="2621" y="3100"/>
                  </a:lnTo>
                  <a:lnTo>
                    <a:pt x="2603" y="3177"/>
                  </a:lnTo>
                  <a:lnTo>
                    <a:pt x="2589" y="3253"/>
                  </a:lnTo>
                  <a:lnTo>
                    <a:pt x="2576" y="3330"/>
                  </a:lnTo>
                  <a:lnTo>
                    <a:pt x="2563" y="3406"/>
                  </a:lnTo>
                  <a:lnTo>
                    <a:pt x="2554" y="3481"/>
                  </a:lnTo>
                  <a:lnTo>
                    <a:pt x="2545" y="3557"/>
                  </a:lnTo>
                  <a:lnTo>
                    <a:pt x="2537" y="3632"/>
                  </a:lnTo>
                  <a:lnTo>
                    <a:pt x="2529" y="3707"/>
                  </a:lnTo>
                  <a:lnTo>
                    <a:pt x="2523" y="3781"/>
                  </a:lnTo>
                  <a:lnTo>
                    <a:pt x="2516" y="3856"/>
                  </a:lnTo>
                  <a:lnTo>
                    <a:pt x="2510" y="3930"/>
                  </a:lnTo>
                  <a:lnTo>
                    <a:pt x="2504" y="4004"/>
                  </a:lnTo>
                  <a:lnTo>
                    <a:pt x="2498" y="4080"/>
                  </a:lnTo>
                  <a:lnTo>
                    <a:pt x="2491" y="4152"/>
                  </a:lnTo>
                  <a:lnTo>
                    <a:pt x="2483" y="4226"/>
                  </a:lnTo>
                  <a:lnTo>
                    <a:pt x="2475" y="4300"/>
                  </a:lnTo>
                  <a:lnTo>
                    <a:pt x="2465" y="4373"/>
                  </a:lnTo>
                  <a:lnTo>
                    <a:pt x="2454" y="4447"/>
                  </a:lnTo>
                  <a:lnTo>
                    <a:pt x="2441" y="4520"/>
                  </a:lnTo>
                  <a:lnTo>
                    <a:pt x="2427" y="4593"/>
                  </a:lnTo>
                  <a:lnTo>
                    <a:pt x="2411" y="4666"/>
                  </a:lnTo>
                  <a:lnTo>
                    <a:pt x="2392" y="4740"/>
                  </a:lnTo>
                  <a:lnTo>
                    <a:pt x="2371" y="4813"/>
                  </a:lnTo>
                  <a:lnTo>
                    <a:pt x="2347" y="4886"/>
                  </a:lnTo>
                  <a:lnTo>
                    <a:pt x="2321" y="4959"/>
                  </a:lnTo>
                  <a:lnTo>
                    <a:pt x="2292" y="5031"/>
                  </a:lnTo>
                  <a:lnTo>
                    <a:pt x="2259" y="5104"/>
                  </a:lnTo>
                  <a:lnTo>
                    <a:pt x="2222" y="5177"/>
                  </a:lnTo>
                  <a:lnTo>
                    <a:pt x="2182" y="5250"/>
                  </a:lnTo>
                  <a:lnTo>
                    <a:pt x="2138" y="5323"/>
                  </a:lnTo>
                  <a:lnTo>
                    <a:pt x="2090" y="5396"/>
                  </a:lnTo>
                  <a:lnTo>
                    <a:pt x="2038" y="5469"/>
                  </a:lnTo>
                  <a:lnTo>
                    <a:pt x="1941" y="5757"/>
                  </a:lnTo>
                  <a:lnTo>
                    <a:pt x="1793" y="6192"/>
                  </a:lnTo>
                  <a:lnTo>
                    <a:pt x="1504" y="6137"/>
                  </a:lnTo>
                  <a:lnTo>
                    <a:pt x="1173" y="6192"/>
                  </a:lnTo>
                  <a:lnTo>
                    <a:pt x="976" y="6677"/>
                  </a:lnTo>
                  <a:lnTo>
                    <a:pt x="252" y="6677"/>
                  </a:lnTo>
                  <a:lnTo>
                    <a:pt x="148" y="6677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Line 121"/>
            <p:cNvSpPr>
              <a:spLocks noChangeShapeType="1"/>
            </p:cNvSpPr>
            <p:nvPr/>
          </p:nvSpPr>
          <p:spPr bwMode="auto">
            <a:xfrm flipV="1">
              <a:off x="2975" y="2226"/>
              <a:ext cx="1536" cy="874"/>
            </a:xfrm>
            <a:prstGeom prst="line">
              <a:avLst/>
            </a:prstGeom>
            <a:noFill/>
            <a:ln w="38100">
              <a:solidFill>
                <a:srgbClr val="00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107"/>
            <p:cNvSpPr>
              <a:spLocks/>
            </p:cNvSpPr>
            <p:nvPr/>
          </p:nvSpPr>
          <p:spPr bwMode="auto">
            <a:xfrm>
              <a:off x="3054" y="2635"/>
              <a:ext cx="1453" cy="948"/>
            </a:xfrm>
            <a:custGeom>
              <a:avLst/>
              <a:gdLst>
                <a:gd name="T0" fmla="*/ 338 w 7266"/>
                <a:gd name="T1" fmla="*/ 4689 h 4738"/>
                <a:gd name="T2" fmla="*/ 631 w 7266"/>
                <a:gd name="T3" fmla="*/ 4400 h 4738"/>
                <a:gd name="T4" fmla="*/ 969 w 7266"/>
                <a:gd name="T5" fmla="*/ 3860 h 4738"/>
                <a:gd name="T6" fmla="*/ 1644 w 7266"/>
                <a:gd name="T7" fmla="*/ 3817 h 4738"/>
                <a:gd name="T8" fmla="*/ 2460 w 7266"/>
                <a:gd name="T9" fmla="*/ 3425 h 4738"/>
                <a:gd name="T10" fmla="*/ 2750 w 7266"/>
                <a:gd name="T11" fmla="*/ 2946 h 4738"/>
                <a:gd name="T12" fmla="*/ 3333 w 7266"/>
                <a:gd name="T13" fmla="*/ 2700 h 4738"/>
                <a:gd name="T14" fmla="*/ 3965 w 7266"/>
                <a:gd name="T15" fmla="*/ 2700 h 4738"/>
                <a:gd name="T16" fmla="*/ 4634 w 7266"/>
                <a:gd name="T17" fmla="*/ 2222 h 4738"/>
                <a:gd name="T18" fmla="*/ 4928 w 7266"/>
                <a:gd name="T19" fmla="*/ 1448 h 4738"/>
                <a:gd name="T20" fmla="*/ 5431 w 7266"/>
                <a:gd name="T21" fmla="*/ 1418 h 4738"/>
                <a:gd name="T22" fmla="*/ 5450 w 7266"/>
                <a:gd name="T23" fmla="*/ 1379 h 4738"/>
                <a:gd name="T24" fmla="*/ 5460 w 7266"/>
                <a:gd name="T25" fmla="*/ 1361 h 4738"/>
                <a:gd name="T26" fmla="*/ 5463 w 7266"/>
                <a:gd name="T27" fmla="*/ 1356 h 4738"/>
                <a:gd name="T28" fmla="*/ 5554 w 7266"/>
                <a:gd name="T29" fmla="*/ 920 h 4738"/>
                <a:gd name="T30" fmla="*/ 6138 w 7266"/>
                <a:gd name="T31" fmla="*/ 920 h 4738"/>
                <a:gd name="T32" fmla="*/ 6166 w 7266"/>
                <a:gd name="T33" fmla="*/ 893 h 4738"/>
                <a:gd name="T34" fmla="*/ 6181 w 7266"/>
                <a:gd name="T35" fmla="*/ 877 h 4738"/>
                <a:gd name="T36" fmla="*/ 6186 w 7266"/>
                <a:gd name="T37" fmla="*/ 873 h 4738"/>
                <a:gd name="T38" fmla="*/ 6187 w 7266"/>
                <a:gd name="T39" fmla="*/ 872 h 4738"/>
                <a:gd name="T40" fmla="*/ 6244 w 7266"/>
                <a:gd name="T41" fmla="*/ 840 h 4738"/>
                <a:gd name="T42" fmla="*/ 6273 w 7266"/>
                <a:gd name="T43" fmla="*/ 823 h 4738"/>
                <a:gd name="T44" fmla="*/ 6284 w 7266"/>
                <a:gd name="T45" fmla="*/ 818 h 4738"/>
                <a:gd name="T46" fmla="*/ 6286 w 7266"/>
                <a:gd name="T47" fmla="*/ 816 h 4738"/>
                <a:gd name="T48" fmla="*/ 6313 w 7266"/>
                <a:gd name="T49" fmla="*/ 763 h 4738"/>
                <a:gd name="T50" fmla="*/ 6329 w 7266"/>
                <a:gd name="T51" fmla="*/ 736 h 4738"/>
                <a:gd name="T52" fmla="*/ 6333 w 7266"/>
                <a:gd name="T53" fmla="*/ 726 h 4738"/>
                <a:gd name="T54" fmla="*/ 6334 w 7266"/>
                <a:gd name="T55" fmla="*/ 725 h 4738"/>
                <a:gd name="T56" fmla="*/ 6426 w 7266"/>
                <a:gd name="T57" fmla="*/ 240 h 4738"/>
                <a:gd name="T58" fmla="*/ 6911 w 7266"/>
                <a:gd name="T59" fmla="*/ 0 h 4738"/>
                <a:gd name="T60" fmla="*/ 7190 w 7266"/>
                <a:gd name="T61" fmla="*/ 145 h 4738"/>
                <a:gd name="T62" fmla="*/ 7171 w 7266"/>
                <a:gd name="T63" fmla="*/ 432 h 4738"/>
                <a:gd name="T64" fmla="*/ 7168 w 7266"/>
                <a:gd name="T65" fmla="*/ 720 h 4738"/>
                <a:gd name="T66" fmla="*/ 7177 w 7266"/>
                <a:gd name="T67" fmla="*/ 1006 h 4738"/>
                <a:gd name="T68" fmla="*/ 7193 w 7266"/>
                <a:gd name="T69" fmla="*/ 1292 h 4738"/>
                <a:gd name="T70" fmla="*/ 7213 w 7266"/>
                <a:gd name="T71" fmla="*/ 1577 h 4738"/>
                <a:gd name="T72" fmla="*/ 7234 w 7266"/>
                <a:gd name="T73" fmla="*/ 1861 h 4738"/>
                <a:gd name="T74" fmla="*/ 7253 w 7266"/>
                <a:gd name="T75" fmla="*/ 2145 h 4738"/>
                <a:gd name="T76" fmla="*/ 7264 w 7266"/>
                <a:gd name="T77" fmla="*/ 2429 h 4738"/>
                <a:gd name="T78" fmla="*/ 7265 w 7266"/>
                <a:gd name="T79" fmla="*/ 2711 h 4738"/>
                <a:gd name="T80" fmla="*/ 7252 w 7266"/>
                <a:gd name="T81" fmla="*/ 2994 h 4738"/>
                <a:gd name="T82" fmla="*/ 7222 w 7266"/>
                <a:gd name="T83" fmla="*/ 3276 h 4738"/>
                <a:gd name="T84" fmla="*/ 7170 w 7266"/>
                <a:gd name="T85" fmla="*/ 3557 h 4738"/>
                <a:gd name="T86" fmla="*/ 7094 w 7266"/>
                <a:gd name="T87" fmla="*/ 3839 h 4738"/>
                <a:gd name="T88" fmla="*/ 6989 w 7266"/>
                <a:gd name="T89" fmla="*/ 4120 h 4738"/>
                <a:gd name="T90" fmla="*/ 6852 w 7266"/>
                <a:gd name="T91" fmla="*/ 4401 h 4738"/>
                <a:gd name="T92" fmla="*/ 1694 w 7266"/>
                <a:gd name="T93" fmla="*/ 4689 h 4738"/>
                <a:gd name="T94" fmla="*/ 631 w 7266"/>
                <a:gd name="T95" fmla="*/ 4738 h 4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266" h="4738">
                  <a:moveTo>
                    <a:pt x="528" y="4689"/>
                  </a:moveTo>
                  <a:lnTo>
                    <a:pt x="338" y="4689"/>
                  </a:lnTo>
                  <a:lnTo>
                    <a:pt x="0" y="4345"/>
                  </a:lnTo>
                  <a:lnTo>
                    <a:pt x="631" y="4400"/>
                  </a:lnTo>
                  <a:lnTo>
                    <a:pt x="773" y="4345"/>
                  </a:lnTo>
                  <a:lnTo>
                    <a:pt x="969" y="3860"/>
                  </a:lnTo>
                  <a:lnTo>
                    <a:pt x="1497" y="3910"/>
                  </a:lnTo>
                  <a:lnTo>
                    <a:pt x="1644" y="3817"/>
                  </a:lnTo>
                  <a:lnTo>
                    <a:pt x="1737" y="3425"/>
                  </a:lnTo>
                  <a:lnTo>
                    <a:pt x="2460" y="3425"/>
                  </a:lnTo>
                  <a:lnTo>
                    <a:pt x="2657" y="3240"/>
                  </a:lnTo>
                  <a:lnTo>
                    <a:pt x="2750" y="2946"/>
                  </a:lnTo>
                  <a:lnTo>
                    <a:pt x="3240" y="2946"/>
                  </a:lnTo>
                  <a:lnTo>
                    <a:pt x="3333" y="2700"/>
                  </a:lnTo>
                  <a:lnTo>
                    <a:pt x="3818" y="2750"/>
                  </a:lnTo>
                  <a:lnTo>
                    <a:pt x="3965" y="2700"/>
                  </a:lnTo>
                  <a:lnTo>
                    <a:pt x="4057" y="2265"/>
                  </a:lnTo>
                  <a:lnTo>
                    <a:pt x="4634" y="2222"/>
                  </a:lnTo>
                  <a:lnTo>
                    <a:pt x="4886" y="1688"/>
                  </a:lnTo>
                  <a:lnTo>
                    <a:pt x="4928" y="1448"/>
                  </a:lnTo>
                  <a:lnTo>
                    <a:pt x="5414" y="1448"/>
                  </a:lnTo>
                  <a:lnTo>
                    <a:pt x="5431" y="1418"/>
                  </a:lnTo>
                  <a:lnTo>
                    <a:pt x="5442" y="1395"/>
                  </a:lnTo>
                  <a:lnTo>
                    <a:pt x="5450" y="1379"/>
                  </a:lnTo>
                  <a:lnTo>
                    <a:pt x="5457" y="1368"/>
                  </a:lnTo>
                  <a:lnTo>
                    <a:pt x="5460" y="1361"/>
                  </a:lnTo>
                  <a:lnTo>
                    <a:pt x="5462" y="1358"/>
                  </a:lnTo>
                  <a:lnTo>
                    <a:pt x="5463" y="1356"/>
                  </a:lnTo>
                  <a:lnTo>
                    <a:pt x="5463" y="1356"/>
                  </a:lnTo>
                  <a:lnTo>
                    <a:pt x="5554" y="920"/>
                  </a:lnTo>
                  <a:lnTo>
                    <a:pt x="5849" y="920"/>
                  </a:lnTo>
                  <a:lnTo>
                    <a:pt x="6138" y="920"/>
                  </a:lnTo>
                  <a:lnTo>
                    <a:pt x="6154" y="904"/>
                  </a:lnTo>
                  <a:lnTo>
                    <a:pt x="6166" y="893"/>
                  </a:lnTo>
                  <a:lnTo>
                    <a:pt x="6175" y="884"/>
                  </a:lnTo>
                  <a:lnTo>
                    <a:pt x="6181" y="877"/>
                  </a:lnTo>
                  <a:lnTo>
                    <a:pt x="6185" y="874"/>
                  </a:lnTo>
                  <a:lnTo>
                    <a:pt x="6186" y="873"/>
                  </a:lnTo>
                  <a:lnTo>
                    <a:pt x="6187" y="872"/>
                  </a:lnTo>
                  <a:lnTo>
                    <a:pt x="6187" y="872"/>
                  </a:lnTo>
                  <a:lnTo>
                    <a:pt x="6219" y="853"/>
                  </a:lnTo>
                  <a:lnTo>
                    <a:pt x="6244" y="840"/>
                  </a:lnTo>
                  <a:lnTo>
                    <a:pt x="6261" y="830"/>
                  </a:lnTo>
                  <a:lnTo>
                    <a:pt x="6273" y="823"/>
                  </a:lnTo>
                  <a:lnTo>
                    <a:pt x="6280" y="820"/>
                  </a:lnTo>
                  <a:lnTo>
                    <a:pt x="6284" y="818"/>
                  </a:lnTo>
                  <a:lnTo>
                    <a:pt x="6286" y="816"/>
                  </a:lnTo>
                  <a:lnTo>
                    <a:pt x="6286" y="816"/>
                  </a:lnTo>
                  <a:lnTo>
                    <a:pt x="6302" y="787"/>
                  </a:lnTo>
                  <a:lnTo>
                    <a:pt x="6313" y="763"/>
                  </a:lnTo>
                  <a:lnTo>
                    <a:pt x="6322" y="747"/>
                  </a:lnTo>
                  <a:lnTo>
                    <a:pt x="6329" y="736"/>
                  </a:lnTo>
                  <a:lnTo>
                    <a:pt x="6332" y="729"/>
                  </a:lnTo>
                  <a:lnTo>
                    <a:pt x="6333" y="726"/>
                  </a:lnTo>
                  <a:lnTo>
                    <a:pt x="6334" y="725"/>
                  </a:lnTo>
                  <a:lnTo>
                    <a:pt x="6334" y="725"/>
                  </a:lnTo>
                  <a:lnTo>
                    <a:pt x="6286" y="485"/>
                  </a:lnTo>
                  <a:lnTo>
                    <a:pt x="6426" y="240"/>
                  </a:lnTo>
                  <a:lnTo>
                    <a:pt x="6819" y="289"/>
                  </a:lnTo>
                  <a:lnTo>
                    <a:pt x="6911" y="0"/>
                  </a:lnTo>
                  <a:lnTo>
                    <a:pt x="7206" y="0"/>
                  </a:lnTo>
                  <a:lnTo>
                    <a:pt x="7190" y="145"/>
                  </a:lnTo>
                  <a:lnTo>
                    <a:pt x="7178" y="289"/>
                  </a:lnTo>
                  <a:lnTo>
                    <a:pt x="7171" y="432"/>
                  </a:lnTo>
                  <a:lnTo>
                    <a:pt x="7168" y="577"/>
                  </a:lnTo>
                  <a:lnTo>
                    <a:pt x="7168" y="720"/>
                  </a:lnTo>
                  <a:lnTo>
                    <a:pt x="7171" y="863"/>
                  </a:lnTo>
                  <a:lnTo>
                    <a:pt x="7177" y="1006"/>
                  </a:lnTo>
                  <a:lnTo>
                    <a:pt x="7184" y="1149"/>
                  </a:lnTo>
                  <a:lnTo>
                    <a:pt x="7193" y="1292"/>
                  </a:lnTo>
                  <a:lnTo>
                    <a:pt x="7203" y="1435"/>
                  </a:lnTo>
                  <a:lnTo>
                    <a:pt x="7213" y="1577"/>
                  </a:lnTo>
                  <a:lnTo>
                    <a:pt x="7224" y="1720"/>
                  </a:lnTo>
                  <a:lnTo>
                    <a:pt x="7234" y="1861"/>
                  </a:lnTo>
                  <a:lnTo>
                    <a:pt x="7244" y="2004"/>
                  </a:lnTo>
                  <a:lnTo>
                    <a:pt x="7253" y="2145"/>
                  </a:lnTo>
                  <a:lnTo>
                    <a:pt x="7260" y="2287"/>
                  </a:lnTo>
                  <a:lnTo>
                    <a:pt x="7264" y="2429"/>
                  </a:lnTo>
                  <a:lnTo>
                    <a:pt x="7266" y="2570"/>
                  </a:lnTo>
                  <a:lnTo>
                    <a:pt x="7265" y="2711"/>
                  </a:lnTo>
                  <a:lnTo>
                    <a:pt x="7261" y="2853"/>
                  </a:lnTo>
                  <a:lnTo>
                    <a:pt x="7252" y="2994"/>
                  </a:lnTo>
                  <a:lnTo>
                    <a:pt x="7240" y="3134"/>
                  </a:lnTo>
                  <a:lnTo>
                    <a:pt x="7222" y="3276"/>
                  </a:lnTo>
                  <a:lnTo>
                    <a:pt x="7199" y="3417"/>
                  </a:lnTo>
                  <a:lnTo>
                    <a:pt x="7170" y="3557"/>
                  </a:lnTo>
                  <a:lnTo>
                    <a:pt x="7135" y="3699"/>
                  </a:lnTo>
                  <a:lnTo>
                    <a:pt x="7094" y="3839"/>
                  </a:lnTo>
                  <a:lnTo>
                    <a:pt x="7045" y="3979"/>
                  </a:lnTo>
                  <a:lnTo>
                    <a:pt x="6989" y="4120"/>
                  </a:lnTo>
                  <a:lnTo>
                    <a:pt x="6925" y="4261"/>
                  </a:lnTo>
                  <a:lnTo>
                    <a:pt x="6852" y="4401"/>
                  </a:lnTo>
                  <a:lnTo>
                    <a:pt x="6770" y="4541"/>
                  </a:lnTo>
                  <a:lnTo>
                    <a:pt x="1694" y="4689"/>
                  </a:lnTo>
                  <a:lnTo>
                    <a:pt x="1406" y="4689"/>
                  </a:lnTo>
                  <a:lnTo>
                    <a:pt x="631" y="4738"/>
                  </a:lnTo>
                  <a:lnTo>
                    <a:pt x="528" y="4689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109"/>
            <p:cNvSpPr>
              <a:spLocks/>
            </p:cNvSpPr>
            <p:nvPr/>
          </p:nvSpPr>
          <p:spPr bwMode="auto">
            <a:xfrm>
              <a:off x="3644" y="3407"/>
              <a:ext cx="48" cy="69"/>
            </a:xfrm>
            <a:custGeom>
              <a:avLst/>
              <a:gdLst>
                <a:gd name="T0" fmla="*/ 91 w 239"/>
                <a:gd name="T1" fmla="*/ 288 h 344"/>
                <a:gd name="T2" fmla="*/ 0 w 239"/>
                <a:gd name="T3" fmla="*/ 197 h 344"/>
                <a:gd name="T4" fmla="*/ 239 w 239"/>
                <a:gd name="T5" fmla="*/ 0 h 344"/>
                <a:gd name="T6" fmla="*/ 190 w 239"/>
                <a:gd name="T7" fmla="*/ 344 h 344"/>
                <a:gd name="T8" fmla="*/ 91 w 239"/>
                <a:gd name="T9" fmla="*/ 288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9" h="344">
                  <a:moveTo>
                    <a:pt x="91" y="288"/>
                  </a:moveTo>
                  <a:lnTo>
                    <a:pt x="0" y="197"/>
                  </a:lnTo>
                  <a:lnTo>
                    <a:pt x="239" y="0"/>
                  </a:lnTo>
                  <a:lnTo>
                    <a:pt x="190" y="344"/>
                  </a:lnTo>
                  <a:lnTo>
                    <a:pt x="91" y="288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110"/>
            <p:cNvSpPr>
              <a:spLocks/>
            </p:cNvSpPr>
            <p:nvPr/>
          </p:nvSpPr>
          <p:spPr bwMode="auto">
            <a:xfrm>
              <a:off x="4252" y="3331"/>
              <a:ext cx="56" cy="67"/>
            </a:xfrm>
            <a:custGeom>
              <a:avLst/>
              <a:gdLst>
                <a:gd name="T0" fmla="*/ 0 w 280"/>
                <a:gd name="T1" fmla="*/ 288 h 338"/>
                <a:gd name="T2" fmla="*/ 0 w 280"/>
                <a:gd name="T3" fmla="*/ 288 h 338"/>
                <a:gd name="T4" fmla="*/ 0 w 280"/>
                <a:gd name="T5" fmla="*/ 288 h 338"/>
                <a:gd name="T6" fmla="*/ 0 w 280"/>
                <a:gd name="T7" fmla="*/ 288 h 338"/>
                <a:gd name="T8" fmla="*/ 0 w 280"/>
                <a:gd name="T9" fmla="*/ 288 h 338"/>
                <a:gd name="T10" fmla="*/ 49 w 280"/>
                <a:gd name="T11" fmla="*/ 0 h 338"/>
                <a:gd name="T12" fmla="*/ 60 w 280"/>
                <a:gd name="T13" fmla="*/ 1 h 338"/>
                <a:gd name="T14" fmla="*/ 76 w 280"/>
                <a:gd name="T15" fmla="*/ 7 h 338"/>
                <a:gd name="T16" fmla="*/ 96 w 280"/>
                <a:gd name="T17" fmla="*/ 13 h 338"/>
                <a:gd name="T18" fmla="*/ 118 w 280"/>
                <a:gd name="T19" fmla="*/ 23 h 338"/>
                <a:gd name="T20" fmla="*/ 142 w 280"/>
                <a:gd name="T21" fmla="*/ 35 h 338"/>
                <a:gd name="T22" fmla="*/ 168 w 280"/>
                <a:gd name="T23" fmla="*/ 50 h 338"/>
                <a:gd name="T24" fmla="*/ 192 w 280"/>
                <a:gd name="T25" fmla="*/ 65 h 338"/>
                <a:gd name="T26" fmla="*/ 216 w 280"/>
                <a:gd name="T27" fmla="*/ 82 h 338"/>
                <a:gd name="T28" fmla="*/ 237 w 280"/>
                <a:gd name="T29" fmla="*/ 100 h 338"/>
                <a:gd name="T30" fmla="*/ 256 w 280"/>
                <a:gd name="T31" fmla="*/ 119 h 338"/>
                <a:gd name="T32" fmla="*/ 269 w 280"/>
                <a:gd name="T33" fmla="*/ 138 h 338"/>
                <a:gd name="T34" fmla="*/ 278 w 280"/>
                <a:gd name="T35" fmla="*/ 158 h 338"/>
                <a:gd name="T36" fmla="*/ 280 w 280"/>
                <a:gd name="T37" fmla="*/ 178 h 338"/>
                <a:gd name="T38" fmla="*/ 276 w 280"/>
                <a:gd name="T39" fmla="*/ 196 h 338"/>
                <a:gd name="T40" fmla="*/ 263 w 280"/>
                <a:gd name="T41" fmla="*/ 215 h 338"/>
                <a:gd name="T42" fmla="*/ 239 w 280"/>
                <a:gd name="T43" fmla="*/ 233 h 338"/>
                <a:gd name="T44" fmla="*/ 209 w 280"/>
                <a:gd name="T45" fmla="*/ 267 h 338"/>
                <a:gd name="T46" fmla="*/ 186 w 280"/>
                <a:gd name="T47" fmla="*/ 294 h 338"/>
                <a:gd name="T48" fmla="*/ 170 w 280"/>
                <a:gd name="T49" fmla="*/ 312 h 338"/>
                <a:gd name="T50" fmla="*/ 159 w 280"/>
                <a:gd name="T51" fmla="*/ 325 h 338"/>
                <a:gd name="T52" fmla="*/ 152 w 280"/>
                <a:gd name="T53" fmla="*/ 332 h 338"/>
                <a:gd name="T54" fmla="*/ 149 w 280"/>
                <a:gd name="T55" fmla="*/ 337 h 338"/>
                <a:gd name="T56" fmla="*/ 148 w 280"/>
                <a:gd name="T57" fmla="*/ 338 h 338"/>
                <a:gd name="T58" fmla="*/ 148 w 280"/>
                <a:gd name="T59" fmla="*/ 338 h 338"/>
                <a:gd name="T60" fmla="*/ 0 w 280"/>
                <a:gd name="T61" fmla="*/ 288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80" h="338">
                  <a:moveTo>
                    <a:pt x="0" y="288"/>
                  </a:moveTo>
                  <a:lnTo>
                    <a:pt x="0" y="288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49" y="0"/>
                  </a:lnTo>
                  <a:lnTo>
                    <a:pt x="60" y="1"/>
                  </a:lnTo>
                  <a:lnTo>
                    <a:pt x="76" y="7"/>
                  </a:lnTo>
                  <a:lnTo>
                    <a:pt x="96" y="13"/>
                  </a:lnTo>
                  <a:lnTo>
                    <a:pt x="118" y="23"/>
                  </a:lnTo>
                  <a:lnTo>
                    <a:pt x="142" y="35"/>
                  </a:lnTo>
                  <a:lnTo>
                    <a:pt x="168" y="50"/>
                  </a:lnTo>
                  <a:lnTo>
                    <a:pt x="192" y="65"/>
                  </a:lnTo>
                  <a:lnTo>
                    <a:pt x="216" y="82"/>
                  </a:lnTo>
                  <a:lnTo>
                    <a:pt x="237" y="100"/>
                  </a:lnTo>
                  <a:lnTo>
                    <a:pt x="256" y="119"/>
                  </a:lnTo>
                  <a:lnTo>
                    <a:pt x="269" y="138"/>
                  </a:lnTo>
                  <a:lnTo>
                    <a:pt x="278" y="158"/>
                  </a:lnTo>
                  <a:lnTo>
                    <a:pt x="280" y="178"/>
                  </a:lnTo>
                  <a:lnTo>
                    <a:pt x="276" y="196"/>
                  </a:lnTo>
                  <a:lnTo>
                    <a:pt x="263" y="215"/>
                  </a:lnTo>
                  <a:lnTo>
                    <a:pt x="239" y="233"/>
                  </a:lnTo>
                  <a:lnTo>
                    <a:pt x="209" y="267"/>
                  </a:lnTo>
                  <a:lnTo>
                    <a:pt x="186" y="294"/>
                  </a:lnTo>
                  <a:lnTo>
                    <a:pt x="170" y="312"/>
                  </a:lnTo>
                  <a:lnTo>
                    <a:pt x="159" y="325"/>
                  </a:lnTo>
                  <a:lnTo>
                    <a:pt x="152" y="332"/>
                  </a:lnTo>
                  <a:lnTo>
                    <a:pt x="149" y="337"/>
                  </a:lnTo>
                  <a:lnTo>
                    <a:pt x="148" y="338"/>
                  </a:lnTo>
                  <a:lnTo>
                    <a:pt x="148" y="338"/>
                  </a:lnTo>
                  <a:lnTo>
                    <a:pt x="0" y="288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111"/>
            <p:cNvSpPr>
              <a:spLocks/>
            </p:cNvSpPr>
            <p:nvPr/>
          </p:nvSpPr>
          <p:spPr bwMode="auto">
            <a:xfrm>
              <a:off x="3942" y="3311"/>
              <a:ext cx="68" cy="48"/>
            </a:xfrm>
            <a:custGeom>
              <a:avLst/>
              <a:gdLst>
                <a:gd name="T0" fmla="*/ 105 w 343"/>
                <a:gd name="T1" fmla="*/ 239 h 239"/>
                <a:gd name="T2" fmla="*/ 0 w 343"/>
                <a:gd name="T3" fmla="*/ 0 h 239"/>
                <a:gd name="T4" fmla="*/ 34 w 343"/>
                <a:gd name="T5" fmla="*/ 0 h 239"/>
                <a:gd name="T6" fmla="*/ 60 w 343"/>
                <a:gd name="T7" fmla="*/ 0 h 239"/>
                <a:gd name="T8" fmla="*/ 79 w 343"/>
                <a:gd name="T9" fmla="*/ 0 h 239"/>
                <a:gd name="T10" fmla="*/ 91 w 343"/>
                <a:gd name="T11" fmla="*/ 0 h 239"/>
                <a:gd name="T12" fmla="*/ 99 w 343"/>
                <a:gd name="T13" fmla="*/ 0 h 239"/>
                <a:gd name="T14" fmla="*/ 104 w 343"/>
                <a:gd name="T15" fmla="*/ 0 h 239"/>
                <a:gd name="T16" fmla="*/ 105 w 343"/>
                <a:gd name="T17" fmla="*/ 0 h 239"/>
                <a:gd name="T18" fmla="*/ 105 w 343"/>
                <a:gd name="T19" fmla="*/ 0 h 239"/>
                <a:gd name="T20" fmla="*/ 343 w 343"/>
                <a:gd name="T21" fmla="*/ 239 h 239"/>
                <a:gd name="T22" fmla="*/ 311 w 343"/>
                <a:gd name="T23" fmla="*/ 239 h 239"/>
                <a:gd name="T24" fmla="*/ 287 w 343"/>
                <a:gd name="T25" fmla="*/ 239 h 239"/>
                <a:gd name="T26" fmla="*/ 269 w 343"/>
                <a:gd name="T27" fmla="*/ 239 h 239"/>
                <a:gd name="T28" fmla="*/ 257 w 343"/>
                <a:gd name="T29" fmla="*/ 239 h 239"/>
                <a:gd name="T30" fmla="*/ 250 w 343"/>
                <a:gd name="T31" fmla="*/ 239 h 239"/>
                <a:gd name="T32" fmla="*/ 246 w 343"/>
                <a:gd name="T33" fmla="*/ 239 h 239"/>
                <a:gd name="T34" fmla="*/ 245 w 343"/>
                <a:gd name="T35" fmla="*/ 239 h 239"/>
                <a:gd name="T36" fmla="*/ 245 w 343"/>
                <a:gd name="T37" fmla="*/ 239 h 239"/>
                <a:gd name="T38" fmla="*/ 105 w 343"/>
                <a:gd name="T39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3" h="239">
                  <a:moveTo>
                    <a:pt x="105" y="239"/>
                  </a:moveTo>
                  <a:lnTo>
                    <a:pt x="0" y="0"/>
                  </a:lnTo>
                  <a:lnTo>
                    <a:pt x="34" y="0"/>
                  </a:lnTo>
                  <a:lnTo>
                    <a:pt x="60" y="0"/>
                  </a:lnTo>
                  <a:lnTo>
                    <a:pt x="79" y="0"/>
                  </a:lnTo>
                  <a:lnTo>
                    <a:pt x="91" y="0"/>
                  </a:lnTo>
                  <a:lnTo>
                    <a:pt x="99" y="0"/>
                  </a:lnTo>
                  <a:lnTo>
                    <a:pt x="104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343" y="239"/>
                  </a:lnTo>
                  <a:lnTo>
                    <a:pt x="311" y="239"/>
                  </a:lnTo>
                  <a:lnTo>
                    <a:pt x="287" y="239"/>
                  </a:lnTo>
                  <a:lnTo>
                    <a:pt x="269" y="239"/>
                  </a:lnTo>
                  <a:lnTo>
                    <a:pt x="257" y="239"/>
                  </a:lnTo>
                  <a:lnTo>
                    <a:pt x="250" y="239"/>
                  </a:lnTo>
                  <a:lnTo>
                    <a:pt x="246" y="239"/>
                  </a:lnTo>
                  <a:lnTo>
                    <a:pt x="245" y="239"/>
                  </a:lnTo>
                  <a:lnTo>
                    <a:pt x="245" y="239"/>
                  </a:lnTo>
                  <a:lnTo>
                    <a:pt x="105" y="239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112"/>
            <p:cNvSpPr>
              <a:spLocks/>
            </p:cNvSpPr>
            <p:nvPr/>
          </p:nvSpPr>
          <p:spPr bwMode="auto">
            <a:xfrm>
              <a:off x="3412" y="2499"/>
              <a:ext cx="440" cy="774"/>
            </a:xfrm>
            <a:custGeom>
              <a:avLst/>
              <a:gdLst>
                <a:gd name="T0" fmla="*/ 336 w 2203"/>
                <a:gd name="T1" fmla="*/ 3382 h 3867"/>
                <a:gd name="T2" fmla="*/ 371 w 2203"/>
                <a:gd name="T3" fmla="*/ 3247 h 3867"/>
                <a:gd name="T4" fmla="*/ 402 w 2203"/>
                <a:gd name="T5" fmla="*/ 3115 h 3867"/>
                <a:gd name="T6" fmla="*/ 428 w 2203"/>
                <a:gd name="T7" fmla="*/ 2984 h 3867"/>
                <a:gd name="T8" fmla="*/ 451 w 2203"/>
                <a:gd name="T9" fmla="*/ 2854 h 3867"/>
                <a:gd name="T10" fmla="*/ 472 w 2203"/>
                <a:gd name="T11" fmla="*/ 2726 h 3867"/>
                <a:gd name="T12" fmla="*/ 490 w 2203"/>
                <a:gd name="T13" fmla="*/ 2599 h 3867"/>
                <a:gd name="T14" fmla="*/ 505 w 2203"/>
                <a:gd name="T15" fmla="*/ 2472 h 3867"/>
                <a:gd name="T16" fmla="*/ 520 w 2203"/>
                <a:gd name="T17" fmla="*/ 2345 h 3867"/>
                <a:gd name="T18" fmla="*/ 533 w 2203"/>
                <a:gd name="T19" fmla="*/ 2219 h 3867"/>
                <a:gd name="T20" fmla="*/ 545 w 2203"/>
                <a:gd name="T21" fmla="*/ 2092 h 3867"/>
                <a:gd name="T22" fmla="*/ 557 w 2203"/>
                <a:gd name="T23" fmla="*/ 1964 h 3867"/>
                <a:gd name="T24" fmla="*/ 569 w 2203"/>
                <a:gd name="T25" fmla="*/ 1836 h 3867"/>
                <a:gd name="T26" fmla="*/ 582 w 2203"/>
                <a:gd name="T27" fmla="*/ 1707 h 3867"/>
                <a:gd name="T28" fmla="*/ 595 w 2203"/>
                <a:gd name="T29" fmla="*/ 1575 h 3867"/>
                <a:gd name="T30" fmla="*/ 609 w 2203"/>
                <a:gd name="T31" fmla="*/ 1443 h 3867"/>
                <a:gd name="T32" fmla="*/ 626 w 2203"/>
                <a:gd name="T33" fmla="*/ 1308 h 3867"/>
                <a:gd name="T34" fmla="*/ 478 w 2203"/>
                <a:gd name="T35" fmla="*/ 1161 h 3867"/>
                <a:gd name="T36" fmla="*/ 413 w 2203"/>
                <a:gd name="T37" fmla="*/ 1180 h 3867"/>
                <a:gd name="T38" fmla="*/ 363 w 2203"/>
                <a:gd name="T39" fmla="*/ 1200 h 3867"/>
                <a:gd name="T40" fmla="*/ 324 w 2203"/>
                <a:gd name="T41" fmla="*/ 1223 h 3867"/>
                <a:gd name="T42" fmla="*/ 294 w 2203"/>
                <a:gd name="T43" fmla="*/ 1248 h 3867"/>
                <a:gd name="T44" fmla="*/ 269 w 2203"/>
                <a:gd name="T45" fmla="*/ 1279 h 3867"/>
                <a:gd name="T46" fmla="*/ 246 w 2203"/>
                <a:gd name="T47" fmla="*/ 1315 h 3867"/>
                <a:gd name="T48" fmla="*/ 220 w 2203"/>
                <a:gd name="T49" fmla="*/ 1358 h 3867"/>
                <a:gd name="T50" fmla="*/ 190 w 2203"/>
                <a:gd name="T51" fmla="*/ 1406 h 3867"/>
                <a:gd name="T52" fmla="*/ 0 w 2203"/>
                <a:gd name="T53" fmla="*/ 1161 h 3867"/>
                <a:gd name="T54" fmla="*/ 864 w 2203"/>
                <a:gd name="T55" fmla="*/ 50 h 3867"/>
                <a:gd name="T56" fmla="*/ 1786 w 2203"/>
                <a:gd name="T57" fmla="*/ 240 h 3867"/>
                <a:gd name="T58" fmla="*/ 2132 w 2203"/>
                <a:gd name="T59" fmla="*/ 376 h 3867"/>
                <a:gd name="T60" fmla="*/ 2148 w 2203"/>
                <a:gd name="T61" fmla="*/ 439 h 3867"/>
                <a:gd name="T62" fmla="*/ 2162 w 2203"/>
                <a:gd name="T63" fmla="*/ 499 h 3867"/>
                <a:gd name="T64" fmla="*/ 2174 w 2203"/>
                <a:gd name="T65" fmla="*/ 560 h 3867"/>
                <a:gd name="T66" fmla="*/ 2183 w 2203"/>
                <a:gd name="T67" fmla="*/ 620 h 3867"/>
                <a:gd name="T68" fmla="*/ 2191 w 2203"/>
                <a:gd name="T69" fmla="*/ 680 h 3867"/>
                <a:gd name="T70" fmla="*/ 2196 w 2203"/>
                <a:gd name="T71" fmla="*/ 738 h 3867"/>
                <a:gd name="T72" fmla="*/ 2201 w 2203"/>
                <a:gd name="T73" fmla="*/ 797 h 3867"/>
                <a:gd name="T74" fmla="*/ 2202 w 2203"/>
                <a:gd name="T75" fmla="*/ 855 h 3867"/>
                <a:gd name="T76" fmla="*/ 2203 w 2203"/>
                <a:gd name="T77" fmla="*/ 914 h 3867"/>
                <a:gd name="T78" fmla="*/ 2201 w 2203"/>
                <a:gd name="T79" fmla="*/ 973 h 3867"/>
                <a:gd name="T80" fmla="*/ 2198 w 2203"/>
                <a:gd name="T81" fmla="*/ 1033 h 3867"/>
                <a:gd name="T82" fmla="*/ 2193 w 2203"/>
                <a:gd name="T83" fmla="*/ 1093 h 3867"/>
                <a:gd name="T84" fmla="*/ 2188 w 2203"/>
                <a:gd name="T85" fmla="*/ 1153 h 3867"/>
                <a:gd name="T86" fmla="*/ 2180 w 2203"/>
                <a:gd name="T87" fmla="*/ 1214 h 3867"/>
                <a:gd name="T88" fmla="*/ 2171 w 2203"/>
                <a:gd name="T89" fmla="*/ 1276 h 3867"/>
                <a:gd name="T90" fmla="*/ 2025 w 2203"/>
                <a:gd name="T91" fmla="*/ 1363 h 3867"/>
                <a:gd name="T92" fmla="*/ 1932 w 2203"/>
                <a:gd name="T93" fmla="*/ 725 h 3867"/>
                <a:gd name="T94" fmla="*/ 1399 w 2203"/>
                <a:gd name="T95" fmla="*/ 1161 h 3867"/>
                <a:gd name="T96" fmla="*/ 1442 w 2203"/>
                <a:gd name="T97" fmla="*/ 2566 h 3867"/>
                <a:gd name="T98" fmla="*/ 1669 w 2203"/>
                <a:gd name="T99" fmla="*/ 3204 h 3867"/>
                <a:gd name="T100" fmla="*/ 914 w 2203"/>
                <a:gd name="T101" fmla="*/ 2081 h 3867"/>
                <a:gd name="T102" fmla="*/ 190 w 2203"/>
                <a:gd name="T103" fmla="*/ 3867 h 3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3" h="3867">
                  <a:moveTo>
                    <a:pt x="98" y="3818"/>
                  </a:moveTo>
                  <a:lnTo>
                    <a:pt x="336" y="3382"/>
                  </a:lnTo>
                  <a:lnTo>
                    <a:pt x="354" y="3314"/>
                  </a:lnTo>
                  <a:lnTo>
                    <a:pt x="371" y="3247"/>
                  </a:lnTo>
                  <a:lnTo>
                    <a:pt x="387" y="3181"/>
                  </a:lnTo>
                  <a:lnTo>
                    <a:pt x="402" y="3115"/>
                  </a:lnTo>
                  <a:lnTo>
                    <a:pt x="415" y="3049"/>
                  </a:lnTo>
                  <a:lnTo>
                    <a:pt x="428" y="2984"/>
                  </a:lnTo>
                  <a:lnTo>
                    <a:pt x="440" y="2919"/>
                  </a:lnTo>
                  <a:lnTo>
                    <a:pt x="451" y="2854"/>
                  </a:lnTo>
                  <a:lnTo>
                    <a:pt x="462" y="2790"/>
                  </a:lnTo>
                  <a:lnTo>
                    <a:pt x="472" y="2726"/>
                  </a:lnTo>
                  <a:lnTo>
                    <a:pt x="481" y="2663"/>
                  </a:lnTo>
                  <a:lnTo>
                    <a:pt x="490" y="2599"/>
                  </a:lnTo>
                  <a:lnTo>
                    <a:pt x="498" y="2535"/>
                  </a:lnTo>
                  <a:lnTo>
                    <a:pt x="505" y="2472"/>
                  </a:lnTo>
                  <a:lnTo>
                    <a:pt x="513" y="2409"/>
                  </a:lnTo>
                  <a:lnTo>
                    <a:pt x="520" y="2345"/>
                  </a:lnTo>
                  <a:lnTo>
                    <a:pt x="526" y="2282"/>
                  </a:lnTo>
                  <a:lnTo>
                    <a:pt x="533" y="2219"/>
                  </a:lnTo>
                  <a:lnTo>
                    <a:pt x="540" y="2155"/>
                  </a:lnTo>
                  <a:lnTo>
                    <a:pt x="545" y="2092"/>
                  </a:lnTo>
                  <a:lnTo>
                    <a:pt x="552" y="2028"/>
                  </a:lnTo>
                  <a:lnTo>
                    <a:pt x="557" y="1964"/>
                  </a:lnTo>
                  <a:lnTo>
                    <a:pt x="563" y="1900"/>
                  </a:lnTo>
                  <a:lnTo>
                    <a:pt x="569" y="1836"/>
                  </a:lnTo>
                  <a:lnTo>
                    <a:pt x="575" y="1772"/>
                  </a:lnTo>
                  <a:lnTo>
                    <a:pt x="582" y="1707"/>
                  </a:lnTo>
                  <a:lnTo>
                    <a:pt x="588" y="1641"/>
                  </a:lnTo>
                  <a:lnTo>
                    <a:pt x="595" y="1575"/>
                  </a:lnTo>
                  <a:lnTo>
                    <a:pt x="602" y="1509"/>
                  </a:lnTo>
                  <a:lnTo>
                    <a:pt x="609" y="1443"/>
                  </a:lnTo>
                  <a:lnTo>
                    <a:pt x="617" y="1375"/>
                  </a:lnTo>
                  <a:lnTo>
                    <a:pt x="626" y="1308"/>
                  </a:lnTo>
                  <a:lnTo>
                    <a:pt x="626" y="921"/>
                  </a:lnTo>
                  <a:lnTo>
                    <a:pt x="478" y="1161"/>
                  </a:lnTo>
                  <a:lnTo>
                    <a:pt x="444" y="1170"/>
                  </a:lnTo>
                  <a:lnTo>
                    <a:pt x="413" y="1180"/>
                  </a:lnTo>
                  <a:lnTo>
                    <a:pt x="386" y="1190"/>
                  </a:lnTo>
                  <a:lnTo>
                    <a:pt x="363" y="1200"/>
                  </a:lnTo>
                  <a:lnTo>
                    <a:pt x="342" y="1211"/>
                  </a:lnTo>
                  <a:lnTo>
                    <a:pt x="324" y="1223"/>
                  </a:lnTo>
                  <a:lnTo>
                    <a:pt x="309" y="1235"/>
                  </a:lnTo>
                  <a:lnTo>
                    <a:pt x="294" y="1248"/>
                  </a:lnTo>
                  <a:lnTo>
                    <a:pt x="281" y="1264"/>
                  </a:lnTo>
                  <a:lnTo>
                    <a:pt x="269" y="1279"/>
                  </a:lnTo>
                  <a:lnTo>
                    <a:pt x="257" y="1297"/>
                  </a:lnTo>
                  <a:lnTo>
                    <a:pt x="246" y="1315"/>
                  </a:lnTo>
                  <a:lnTo>
                    <a:pt x="234" y="1335"/>
                  </a:lnTo>
                  <a:lnTo>
                    <a:pt x="220" y="1358"/>
                  </a:lnTo>
                  <a:lnTo>
                    <a:pt x="206" y="1381"/>
                  </a:lnTo>
                  <a:lnTo>
                    <a:pt x="190" y="1406"/>
                  </a:lnTo>
                  <a:lnTo>
                    <a:pt x="0" y="1356"/>
                  </a:lnTo>
                  <a:lnTo>
                    <a:pt x="0" y="1161"/>
                  </a:lnTo>
                  <a:lnTo>
                    <a:pt x="773" y="345"/>
                  </a:lnTo>
                  <a:lnTo>
                    <a:pt x="864" y="50"/>
                  </a:lnTo>
                  <a:lnTo>
                    <a:pt x="1497" y="0"/>
                  </a:lnTo>
                  <a:lnTo>
                    <a:pt x="1786" y="240"/>
                  </a:lnTo>
                  <a:lnTo>
                    <a:pt x="2124" y="345"/>
                  </a:lnTo>
                  <a:lnTo>
                    <a:pt x="2132" y="376"/>
                  </a:lnTo>
                  <a:lnTo>
                    <a:pt x="2140" y="408"/>
                  </a:lnTo>
                  <a:lnTo>
                    <a:pt x="2148" y="439"/>
                  </a:lnTo>
                  <a:lnTo>
                    <a:pt x="2156" y="469"/>
                  </a:lnTo>
                  <a:lnTo>
                    <a:pt x="2162" y="499"/>
                  </a:lnTo>
                  <a:lnTo>
                    <a:pt x="2168" y="530"/>
                  </a:lnTo>
                  <a:lnTo>
                    <a:pt x="2174" y="560"/>
                  </a:lnTo>
                  <a:lnTo>
                    <a:pt x="2179" y="590"/>
                  </a:lnTo>
                  <a:lnTo>
                    <a:pt x="2183" y="620"/>
                  </a:lnTo>
                  <a:lnTo>
                    <a:pt x="2188" y="650"/>
                  </a:lnTo>
                  <a:lnTo>
                    <a:pt x="2191" y="680"/>
                  </a:lnTo>
                  <a:lnTo>
                    <a:pt x="2194" y="708"/>
                  </a:lnTo>
                  <a:lnTo>
                    <a:pt x="2196" y="738"/>
                  </a:lnTo>
                  <a:lnTo>
                    <a:pt x="2199" y="767"/>
                  </a:lnTo>
                  <a:lnTo>
                    <a:pt x="2201" y="797"/>
                  </a:lnTo>
                  <a:lnTo>
                    <a:pt x="2202" y="826"/>
                  </a:lnTo>
                  <a:lnTo>
                    <a:pt x="2202" y="855"/>
                  </a:lnTo>
                  <a:lnTo>
                    <a:pt x="2203" y="885"/>
                  </a:lnTo>
                  <a:lnTo>
                    <a:pt x="2203" y="914"/>
                  </a:lnTo>
                  <a:lnTo>
                    <a:pt x="2202" y="943"/>
                  </a:lnTo>
                  <a:lnTo>
                    <a:pt x="2201" y="973"/>
                  </a:lnTo>
                  <a:lnTo>
                    <a:pt x="2200" y="1003"/>
                  </a:lnTo>
                  <a:lnTo>
                    <a:pt x="2198" y="1033"/>
                  </a:lnTo>
                  <a:lnTo>
                    <a:pt x="2196" y="1063"/>
                  </a:lnTo>
                  <a:lnTo>
                    <a:pt x="2193" y="1093"/>
                  </a:lnTo>
                  <a:lnTo>
                    <a:pt x="2191" y="1122"/>
                  </a:lnTo>
                  <a:lnTo>
                    <a:pt x="2188" y="1153"/>
                  </a:lnTo>
                  <a:lnTo>
                    <a:pt x="2183" y="1183"/>
                  </a:lnTo>
                  <a:lnTo>
                    <a:pt x="2180" y="1214"/>
                  </a:lnTo>
                  <a:lnTo>
                    <a:pt x="2175" y="1245"/>
                  </a:lnTo>
                  <a:lnTo>
                    <a:pt x="2171" y="1276"/>
                  </a:lnTo>
                  <a:lnTo>
                    <a:pt x="2166" y="1308"/>
                  </a:lnTo>
                  <a:lnTo>
                    <a:pt x="2025" y="1363"/>
                  </a:lnTo>
                  <a:lnTo>
                    <a:pt x="1932" y="872"/>
                  </a:lnTo>
                  <a:lnTo>
                    <a:pt x="1932" y="725"/>
                  </a:lnTo>
                  <a:lnTo>
                    <a:pt x="1546" y="633"/>
                  </a:lnTo>
                  <a:lnTo>
                    <a:pt x="1399" y="1161"/>
                  </a:lnTo>
                  <a:lnTo>
                    <a:pt x="1349" y="2229"/>
                  </a:lnTo>
                  <a:lnTo>
                    <a:pt x="1442" y="2566"/>
                  </a:lnTo>
                  <a:lnTo>
                    <a:pt x="1932" y="3112"/>
                  </a:lnTo>
                  <a:lnTo>
                    <a:pt x="1669" y="3204"/>
                  </a:lnTo>
                  <a:lnTo>
                    <a:pt x="1154" y="2609"/>
                  </a:lnTo>
                  <a:lnTo>
                    <a:pt x="914" y="2081"/>
                  </a:lnTo>
                  <a:lnTo>
                    <a:pt x="533" y="3867"/>
                  </a:lnTo>
                  <a:lnTo>
                    <a:pt x="190" y="3867"/>
                  </a:lnTo>
                  <a:lnTo>
                    <a:pt x="98" y="3818"/>
                  </a:lnTo>
                  <a:close/>
                </a:path>
              </a:pathLst>
            </a:custGeom>
            <a:solidFill>
              <a:srgbClr val="CC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113"/>
            <p:cNvSpPr>
              <a:spLocks/>
            </p:cNvSpPr>
            <p:nvPr/>
          </p:nvSpPr>
          <p:spPr bwMode="auto">
            <a:xfrm>
              <a:off x="3586" y="3060"/>
              <a:ext cx="124" cy="136"/>
            </a:xfrm>
            <a:custGeom>
              <a:avLst/>
              <a:gdLst>
                <a:gd name="T0" fmla="*/ 0 w 619"/>
                <a:gd name="T1" fmla="*/ 680 h 680"/>
                <a:gd name="T2" fmla="*/ 146 w 619"/>
                <a:gd name="T3" fmla="*/ 0 h 680"/>
                <a:gd name="T4" fmla="*/ 619 w 619"/>
                <a:gd name="T5" fmla="*/ 337 h 680"/>
                <a:gd name="T6" fmla="*/ 576 w 619"/>
                <a:gd name="T7" fmla="*/ 485 h 680"/>
                <a:gd name="T8" fmla="*/ 576 w 619"/>
                <a:gd name="T9" fmla="*/ 680 h 680"/>
                <a:gd name="T10" fmla="*/ 331 w 619"/>
                <a:gd name="T11" fmla="*/ 680 h 680"/>
                <a:gd name="T12" fmla="*/ 91 w 619"/>
                <a:gd name="T13" fmla="*/ 680 h 680"/>
                <a:gd name="T14" fmla="*/ 0 w 619"/>
                <a:gd name="T15" fmla="*/ 6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9" h="680">
                  <a:moveTo>
                    <a:pt x="0" y="680"/>
                  </a:moveTo>
                  <a:lnTo>
                    <a:pt x="146" y="0"/>
                  </a:lnTo>
                  <a:lnTo>
                    <a:pt x="619" y="337"/>
                  </a:lnTo>
                  <a:lnTo>
                    <a:pt x="576" y="485"/>
                  </a:lnTo>
                  <a:lnTo>
                    <a:pt x="576" y="680"/>
                  </a:lnTo>
                  <a:lnTo>
                    <a:pt x="331" y="680"/>
                  </a:lnTo>
                  <a:lnTo>
                    <a:pt x="91" y="680"/>
                  </a:lnTo>
                  <a:lnTo>
                    <a:pt x="0" y="680"/>
                  </a:lnTo>
                  <a:close/>
                </a:path>
              </a:pathLst>
            </a:custGeom>
            <a:solidFill>
              <a:srgbClr val="99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114"/>
            <p:cNvSpPr>
              <a:spLocks/>
            </p:cNvSpPr>
            <p:nvPr/>
          </p:nvSpPr>
          <p:spPr bwMode="auto">
            <a:xfrm>
              <a:off x="4166" y="3099"/>
              <a:ext cx="47" cy="67"/>
            </a:xfrm>
            <a:custGeom>
              <a:avLst/>
              <a:gdLst>
                <a:gd name="T0" fmla="*/ 0 w 238"/>
                <a:gd name="T1" fmla="*/ 289 h 338"/>
                <a:gd name="T2" fmla="*/ 42 w 238"/>
                <a:gd name="T3" fmla="*/ 0 h 338"/>
                <a:gd name="T4" fmla="*/ 238 w 238"/>
                <a:gd name="T5" fmla="*/ 338 h 338"/>
                <a:gd name="T6" fmla="*/ 208 w 238"/>
                <a:gd name="T7" fmla="*/ 338 h 338"/>
                <a:gd name="T8" fmla="*/ 185 w 238"/>
                <a:gd name="T9" fmla="*/ 338 h 338"/>
                <a:gd name="T10" fmla="*/ 169 w 238"/>
                <a:gd name="T11" fmla="*/ 338 h 338"/>
                <a:gd name="T12" fmla="*/ 158 w 238"/>
                <a:gd name="T13" fmla="*/ 338 h 338"/>
                <a:gd name="T14" fmla="*/ 151 w 238"/>
                <a:gd name="T15" fmla="*/ 338 h 338"/>
                <a:gd name="T16" fmla="*/ 148 w 238"/>
                <a:gd name="T17" fmla="*/ 338 h 338"/>
                <a:gd name="T18" fmla="*/ 147 w 238"/>
                <a:gd name="T19" fmla="*/ 338 h 338"/>
                <a:gd name="T20" fmla="*/ 147 w 238"/>
                <a:gd name="T21" fmla="*/ 338 h 338"/>
                <a:gd name="T22" fmla="*/ 0 w 238"/>
                <a:gd name="T23" fmla="*/ 289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8" h="338">
                  <a:moveTo>
                    <a:pt x="0" y="289"/>
                  </a:moveTo>
                  <a:lnTo>
                    <a:pt x="42" y="0"/>
                  </a:lnTo>
                  <a:lnTo>
                    <a:pt x="238" y="338"/>
                  </a:lnTo>
                  <a:lnTo>
                    <a:pt x="208" y="338"/>
                  </a:lnTo>
                  <a:lnTo>
                    <a:pt x="185" y="338"/>
                  </a:lnTo>
                  <a:lnTo>
                    <a:pt x="169" y="338"/>
                  </a:lnTo>
                  <a:lnTo>
                    <a:pt x="158" y="338"/>
                  </a:lnTo>
                  <a:lnTo>
                    <a:pt x="151" y="338"/>
                  </a:lnTo>
                  <a:lnTo>
                    <a:pt x="148" y="338"/>
                  </a:lnTo>
                  <a:lnTo>
                    <a:pt x="147" y="338"/>
                  </a:lnTo>
                  <a:lnTo>
                    <a:pt x="147" y="338"/>
                  </a:lnTo>
                  <a:lnTo>
                    <a:pt x="0" y="289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115"/>
            <p:cNvSpPr>
              <a:spLocks/>
            </p:cNvSpPr>
            <p:nvPr/>
          </p:nvSpPr>
          <p:spPr bwMode="auto">
            <a:xfrm>
              <a:off x="4403" y="2964"/>
              <a:ext cx="71" cy="48"/>
            </a:xfrm>
            <a:custGeom>
              <a:avLst/>
              <a:gdLst>
                <a:gd name="T0" fmla="*/ 116 w 355"/>
                <a:gd name="T1" fmla="*/ 184 h 239"/>
                <a:gd name="T2" fmla="*/ 105 w 355"/>
                <a:gd name="T3" fmla="*/ 178 h 239"/>
                <a:gd name="T4" fmla="*/ 92 w 355"/>
                <a:gd name="T5" fmla="*/ 170 h 239"/>
                <a:gd name="T6" fmla="*/ 79 w 355"/>
                <a:gd name="T7" fmla="*/ 162 h 239"/>
                <a:gd name="T8" fmla="*/ 64 w 355"/>
                <a:gd name="T9" fmla="*/ 153 h 239"/>
                <a:gd name="T10" fmla="*/ 50 w 355"/>
                <a:gd name="T11" fmla="*/ 144 h 239"/>
                <a:gd name="T12" fmla="*/ 37 w 355"/>
                <a:gd name="T13" fmla="*/ 135 h 239"/>
                <a:gd name="T14" fmla="*/ 26 w 355"/>
                <a:gd name="T15" fmla="*/ 125 h 239"/>
                <a:gd name="T16" fmla="*/ 15 w 355"/>
                <a:gd name="T17" fmla="*/ 114 h 239"/>
                <a:gd name="T18" fmla="*/ 7 w 355"/>
                <a:gd name="T19" fmla="*/ 101 h 239"/>
                <a:gd name="T20" fmla="*/ 1 w 355"/>
                <a:gd name="T21" fmla="*/ 89 h 239"/>
                <a:gd name="T22" fmla="*/ 0 w 355"/>
                <a:gd name="T23" fmla="*/ 76 h 239"/>
                <a:gd name="T24" fmla="*/ 2 w 355"/>
                <a:gd name="T25" fmla="*/ 63 h 239"/>
                <a:gd name="T26" fmla="*/ 9 w 355"/>
                <a:gd name="T27" fmla="*/ 48 h 239"/>
                <a:gd name="T28" fmla="*/ 20 w 355"/>
                <a:gd name="T29" fmla="*/ 33 h 239"/>
                <a:gd name="T30" fmla="*/ 38 w 355"/>
                <a:gd name="T31" fmla="*/ 16 h 239"/>
                <a:gd name="T32" fmla="*/ 61 w 355"/>
                <a:gd name="T33" fmla="*/ 0 h 239"/>
                <a:gd name="T34" fmla="*/ 355 w 355"/>
                <a:gd name="T35" fmla="*/ 0 h 239"/>
                <a:gd name="T36" fmla="*/ 208 w 355"/>
                <a:gd name="T37" fmla="*/ 239 h 239"/>
                <a:gd name="T38" fmla="*/ 116 w 355"/>
                <a:gd name="T39" fmla="*/ 184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5" h="239">
                  <a:moveTo>
                    <a:pt x="116" y="184"/>
                  </a:moveTo>
                  <a:lnTo>
                    <a:pt x="105" y="178"/>
                  </a:lnTo>
                  <a:lnTo>
                    <a:pt x="92" y="170"/>
                  </a:lnTo>
                  <a:lnTo>
                    <a:pt x="79" y="162"/>
                  </a:lnTo>
                  <a:lnTo>
                    <a:pt x="64" y="153"/>
                  </a:lnTo>
                  <a:lnTo>
                    <a:pt x="50" y="144"/>
                  </a:lnTo>
                  <a:lnTo>
                    <a:pt x="37" y="135"/>
                  </a:lnTo>
                  <a:lnTo>
                    <a:pt x="26" y="125"/>
                  </a:lnTo>
                  <a:lnTo>
                    <a:pt x="15" y="114"/>
                  </a:lnTo>
                  <a:lnTo>
                    <a:pt x="7" y="101"/>
                  </a:lnTo>
                  <a:lnTo>
                    <a:pt x="1" y="89"/>
                  </a:lnTo>
                  <a:lnTo>
                    <a:pt x="0" y="76"/>
                  </a:lnTo>
                  <a:lnTo>
                    <a:pt x="2" y="63"/>
                  </a:lnTo>
                  <a:lnTo>
                    <a:pt x="9" y="48"/>
                  </a:lnTo>
                  <a:lnTo>
                    <a:pt x="20" y="33"/>
                  </a:lnTo>
                  <a:lnTo>
                    <a:pt x="38" y="16"/>
                  </a:lnTo>
                  <a:lnTo>
                    <a:pt x="61" y="0"/>
                  </a:lnTo>
                  <a:lnTo>
                    <a:pt x="355" y="0"/>
                  </a:lnTo>
                  <a:lnTo>
                    <a:pt x="208" y="239"/>
                  </a:lnTo>
                  <a:lnTo>
                    <a:pt x="116" y="184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116"/>
            <p:cNvSpPr>
              <a:spLocks/>
            </p:cNvSpPr>
            <p:nvPr/>
          </p:nvSpPr>
          <p:spPr bwMode="auto">
            <a:xfrm>
              <a:off x="3268" y="2674"/>
              <a:ext cx="28" cy="173"/>
            </a:xfrm>
            <a:custGeom>
              <a:avLst/>
              <a:gdLst>
                <a:gd name="T0" fmla="*/ 37 w 142"/>
                <a:gd name="T1" fmla="*/ 865 h 865"/>
                <a:gd name="T2" fmla="*/ 30 w 142"/>
                <a:gd name="T3" fmla="*/ 841 h 865"/>
                <a:gd name="T4" fmla="*/ 22 w 142"/>
                <a:gd name="T5" fmla="*/ 817 h 865"/>
                <a:gd name="T6" fmla="*/ 16 w 142"/>
                <a:gd name="T7" fmla="*/ 794 h 865"/>
                <a:gd name="T8" fmla="*/ 11 w 142"/>
                <a:gd name="T9" fmla="*/ 768 h 865"/>
                <a:gd name="T10" fmla="*/ 8 w 142"/>
                <a:gd name="T11" fmla="*/ 744 h 865"/>
                <a:gd name="T12" fmla="*/ 4 w 142"/>
                <a:gd name="T13" fmla="*/ 719 h 865"/>
                <a:gd name="T14" fmla="*/ 2 w 142"/>
                <a:gd name="T15" fmla="*/ 692 h 865"/>
                <a:gd name="T16" fmla="*/ 0 w 142"/>
                <a:gd name="T17" fmla="*/ 667 h 865"/>
                <a:gd name="T18" fmla="*/ 0 w 142"/>
                <a:gd name="T19" fmla="*/ 640 h 865"/>
                <a:gd name="T20" fmla="*/ 0 w 142"/>
                <a:gd name="T21" fmla="*/ 614 h 865"/>
                <a:gd name="T22" fmla="*/ 1 w 142"/>
                <a:gd name="T23" fmla="*/ 586 h 865"/>
                <a:gd name="T24" fmla="*/ 3 w 142"/>
                <a:gd name="T25" fmla="*/ 560 h 865"/>
                <a:gd name="T26" fmla="*/ 5 w 142"/>
                <a:gd name="T27" fmla="*/ 532 h 865"/>
                <a:gd name="T28" fmla="*/ 8 w 142"/>
                <a:gd name="T29" fmla="*/ 504 h 865"/>
                <a:gd name="T30" fmla="*/ 12 w 142"/>
                <a:gd name="T31" fmla="*/ 476 h 865"/>
                <a:gd name="T32" fmla="*/ 16 w 142"/>
                <a:gd name="T33" fmla="*/ 448 h 865"/>
                <a:gd name="T34" fmla="*/ 21 w 142"/>
                <a:gd name="T35" fmla="*/ 421 h 865"/>
                <a:gd name="T36" fmla="*/ 26 w 142"/>
                <a:gd name="T37" fmla="*/ 392 h 865"/>
                <a:gd name="T38" fmla="*/ 32 w 142"/>
                <a:gd name="T39" fmla="*/ 364 h 865"/>
                <a:gd name="T40" fmla="*/ 39 w 142"/>
                <a:gd name="T41" fmla="*/ 336 h 865"/>
                <a:gd name="T42" fmla="*/ 46 w 142"/>
                <a:gd name="T43" fmla="*/ 307 h 865"/>
                <a:gd name="T44" fmla="*/ 53 w 142"/>
                <a:gd name="T45" fmla="*/ 279 h 865"/>
                <a:gd name="T46" fmla="*/ 61 w 142"/>
                <a:gd name="T47" fmla="*/ 250 h 865"/>
                <a:gd name="T48" fmla="*/ 68 w 142"/>
                <a:gd name="T49" fmla="*/ 222 h 865"/>
                <a:gd name="T50" fmla="*/ 77 w 142"/>
                <a:gd name="T51" fmla="*/ 194 h 865"/>
                <a:gd name="T52" fmla="*/ 86 w 142"/>
                <a:gd name="T53" fmla="*/ 165 h 865"/>
                <a:gd name="T54" fmla="*/ 95 w 142"/>
                <a:gd name="T55" fmla="*/ 138 h 865"/>
                <a:gd name="T56" fmla="*/ 104 w 142"/>
                <a:gd name="T57" fmla="*/ 109 h 865"/>
                <a:gd name="T58" fmla="*/ 114 w 142"/>
                <a:gd name="T59" fmla="*/ 82 h 865"/>
                <a:gd name="T60" fmla="*/ 122 w 142"/>
                <a:gd name="T61" fmla="*/ 54 h 865"/>
                <a:gd name="T62" fmla="*/ 132 w 142"/>
                <a:gd name="T63" fmla="*/ 27 h 865"/>
                <a:gd name="T64" fmla="*/ 142 w 142"/>
                <a:gd name="T65" fmla="*/ 0 h 865"/>
                <a:gd name="T66" fmla="*/ 142 w 142"/>
                <a:gd name="T67" fmla="*/ 865 h 865"/>
                <a:gd name="T68" fmla="*/ 37 w 142"/>
                <a:gd name="T69" fmla="*/ 86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2" h="865">
                  <a:moveTo>
                    <a:pt x="37" y="865"/>
                  </a:moveTo>
                  <a:lnTo>
                    <a:pt x="30" y="841"/>
                  </a:lnTo>
                  <a:lnTo>
                    <a:pt x="22" y="817"/>
                  </a:lnTo>
                  <a:lnTo>
                    <a:pt x="16" y="794"/>
                  </a:lnTo>
                  <a:lnTo>
                    <a:pt x="11" y="768"/>
                  </a:lnTo>
                  <a:lnTo>
                    <a:pt x="8" y="744"/>
                  </a:lnTo>
                  <a:lnTo>
                    <a:pt x="4" y="719"/>
                  </a:lnTo>
                  <a:lnTo>
                    <a:pt x="2" y="692"/>
                  </a:lnTo>
                  <a:lnTo>
                    <a:pt x="0" y="667"/>
                  </a:lnTo>
                  <a:lnTo>
                    <a:pt x="0" y="640"/>
                  </a:lnTo>
                  <a:lnTo>
                    <a:pt x="0" y="614"/>
                  </a:lnTo>
                  <a:lnTo>
                    <a:pt x="1" y="586"/>
                  </a:lnTo>
                  <a:lnTo>
                    <a:pt x="3" y="560"/>
                  </a:lnTo>
                  <a:lnTo>
                    <a:pt x="5" y="532"/>
                  </a:lnTo>
                  <a:lnTo>
                    <a:pt x="8" y="504"/>
                  </a:lnTo>
                  <a:lnTo>
                    <a:pt x="12" y="476"/>
                  </a:lnTo>
                  <a:lnTo>
                    <a:pt x="16" y="448"/>
                  </a:lnTo>
                  <a:lnTo>
                    <a:pt x="21" y="421"/>
                  </a:lnTo>
                  <a:lnTo>
                    <a:pt x="26" y="392"/>
                  </a:lnTo>
                  <a:lnTo>
                    <a:pt x="32" y="364"/>
                  </a:lnTo>
                  <a:lnTo>
                    <a:pt x="39" y="336"/>
                  </a:lnTo>
                  <a:lnTo>
                    <a:pt x="46" y="307"/>
                  </a:lnTo>
                  <a:lnTo>
                    <a:pt x="53" y="279"/>
                  </a:lnTo>
                  <a:lnTo>
                    <a:pt x="61" y="250"/>
                  </a:lnTo>
                  <a:lnTo>
                    <a:pt x="68" y="222"/>
                  </a:lnTo>
                  <a:lnTo>
                    <a:pt x="77" y="194"/>
                  </a:lnTo>
                  <a:lnTo>
                    <a:pt x="86" y="165"/>
                  </a:lnTo>
                  <a:lnTo>
                    <a:pt x="95" y="138"/>
                  </a:lnTo>
                  <a:lnTo>
                    <a:pt x="104" y="109"/>
                  </a:lnTo>
                  <a:lnTo>
                    <a:pt x="114" y="82"/>
                  </a:lnTo>
                  <a:lnTo>
                    <a:pt x="122" y="54"/>
                  </a:lnTo>
                  <a:lnTo>
                    <a:pt x="132" y="27"/>
                  </a:lnTo>
                  <a:lnTo>
                    <a:pt x="142" y="0"/>
                  </a:lnTo>
                  <a:lnTo>
                    <a:pt x="142" y="865"/>
                  </a:lnTo>
                  <a:lnTo>
                    <a:pt x="37" y="8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117"/>
            <p:cNvSpPr>
              <a:spLocks/>
            </p:cNvSpPr>
            <p:nvPr/>
          </p:nvSpPr>
          <p:spPr bwMode="auto">
            <a:xfrm>
              <a:off x="3208" y="2693"/>
              <a:ext cx="39" cy="116"/>
            </a:xfrm>
            <a:custGeom>
              <a:avLst/>
              <a:gdLst>
                <a:gd name="T0" fmla="*/ 48 w 196"/>
                <a:gd name="T1" fmla="*/ 582 h 582"/>
                <a:gd name="T2" fmla="*/ 48 w 196"/>
                <a:gd name="T3" fmla="*/ 435 h 582"/>
                <a:gd name="T4" fmla="*/ 0 w 196"/>
                <a:gd name="T5" fmla="*/ 238 h 582"/>
                <a:gd name="T6" fmla="*/ 153 w 196"/>
                <a:gd name="T7" fmla="*/ 0 h 582"/>
                <a:gd name="T8" fmla="*/ 196 w 196"/>
                <a:gd name="T9" fmla="*/ 343 h 582"/>
                <a:gd name="T10" fmla="*/ 153 w 196"/>
                <a:gd name="T11" fmla="*/ 582 h 582"/>
                <a:gd name="T12" fmla="*/ 48 w 196"/>
                <a:gd name="T13" fmla="*/ 582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6" h="582">
                  <a:moveTo>
                    <a:pt x="48" y="582"/>
                  </a:moveTo>
                  <a:lnTo>
                    <a:pt x="48" y="435"/>
                  </a:lnTo>
                  <a:lnTo>
                    <a:pt x="0" y="238"/>
                  </a:lnTo>
                  <a:lnTo>
                    <a:pt x="153" y="0"/>
                  </a:lnTo>
                  <a:lnTo>
                    <a:pt x="196" y="343"/>
                  </a:lnTo>
                  <a:lnTo>
                    <a:pt x="153" y="582"/>
                  </a:lnTo>
                  <a:lnTo>
                    <a:pt x="48" y="5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118"/>
            <p:cNvSpPr>
              <a:spLocks/>
            </p:cNvSpPr>
            <p:nvPr/>
          </p:nvSpPr>
          <p:spPr bwMode="auto">
            <a:xfrm>
              <a:off x="3847" y="2436"/>
              <a:ext cx="95" cy="120"/>
            </a:xfrm>
            <a:custGeom>
              <a:avLst/>
              <a:gdLst>
                <a:gd name="T0" fmla="*/ 387 w 475"/>
                <a:gd name="T1" fmla="*/ 600 h 600"/>
                <a:gd name="T2" fmla="*/ 299 w 475"/>
                <a:gd name="T3" fmla="*/ 388 h 600"/>
                <a:gd name="T4" fmla="*/ 299 w 475"/>
                <a:gd name="T5" fmla="*/ 374 h 600"/>
                <a:gd name="T6" fmla="*/ 299 w 475"/>
                <a:gd name="T7" fmla="*/ 363 h 600"/>
                <a:gd name="T8" fmla="*/ 299 w 475"/>
                <a:gd name="T9" fmla="*/ 355 h 600"/>
                <a:gd name="T10" fmla="*/ 299 w 475"/>
                <a:gd name="T11" fmla="*/ 349 h 600"/>
                <a:gd name="T12" fmla="*/ 299 w 475"/>
                <a:gd name="T13" fmla="*/ 346 h 600"/>
                <a:gd name="T14" fmla="*/ 299 w 475"/>
                <a:gd name="T15" fmla="*/ 345 h 600"/>
                <a:gd name="T16" fmla="*/ 299 w 475"/>
                <a:gd name="T17" fmla="*/ 344 h 600"/>
                <a:gd name="T18" fmla="*/ 299 w 475"/>
                <a:gd name="T19" fmla="*/ 344 h 600"/>
                <a:gd name="T20" fmla="*/ 0 w 475"/>
                <a:gd name="T21" fmla="*/ 131 h 600"/>
                <a:gd name="T22" fmla="*/ 12 w 475"/>
                <a:gd name="T23" fmla="*/ 88 h 600"/>
                <a:gd name="T24" fmla="*/ 22 w 475"/>
                <a:gd name="T25" fmla="*/ 56 h 600"/>
                <a:gd name="T26" fmla="*/ 28 w 475"/>
                <a:gd name="T27" fmla="*/ 32 h 600"/>
                <a:gd name="T28" fmla="*/ 33 w 475"/>
                <a:gd name="T29" fmla="*/ 17 h 600"/>
                <a:gd name="T30" fmla="*/ 35 w 475"/>
                <a:gd name="T31" fmla="*/ 7 h 600"/>
                <a:gd name="T32" fmla="*/ 36 w 475"/>
                <a:gd name="T33" fmla="*/ 3 h 600"/>
                <a:gd name="T34" fmla="*/ 37 w 475"/>
                <a:gd name="T35" fmla="*/ 0 h 600"/>
                <a:gd name="T36" fmla="*/ 37 w 475"/>
                <a:gd name="T37" fmla="*/ 0 h 600"/>
                <a:gd name="T38" fmla="*/ 425 w 475"/>
                <a:gd name="T39" fmla="*/ 175 h 600"/>
                <a:gd name="T40" fmla="*/ 425 w 475"/>
                <a:gd name="T41" fmla="*/ 188 h 600"/>
                <a:gd name="T42" fmla="*/ 425 w 475"/>
                <a:gd name="T43" fmla="*/ 197 h 600"/>
                <a:gd name="T44" fmla="*/ 425 w 475"/>
                <a:gd name="T45" fmla="*/ 204 h 600"/>
                <a:gd name="T46" fmla="*/ 425 w 475"/>
                <a:gd name="T47" fmla="*/ 209 h 600"/>
                <a:gd name="T48" fmla="*/ 425 w 475"/>
                <a:gd name="T49" fmla="*/ 211 h 600"/>
                <a:gd name="T50" fmla="*/ 425 w 475"/>
                <a:gd name="T51" fmla="*/ 212 h 600"/>
                <a:gd name="T52" fmla="*/ 425 w 475"/>
                <a:gd name="T53" fmla="*/ 213 h 600"/>
                <a:gd name="T54" fmla="*/ 425 w 475"/>
                <a:gd name="T55" fmla="*/ 213 h 600"/>
                <a:gd name="T56" fmla="*/ 442 w 475"/>
                <a:gd name="T57" fmla="*/ 244 h 600"/>
                <a:gd name="T58" fmla="*/ 454 w 475"/>
                <a:gd name="T59" fmla="*/ 268 h 600"/>
                <a:gd name="T60" fmla="*/ 462 w 475"/>
                <a:gd name="T61" fmla="*/ 283 h 600"/>
                <a:gd name="T62" fmla="*/ 468 w 475"/>
                <a:gd name="T63" fmla="*/ 294 h 600"/>
                <a:gd name="T64" fmla="*/ 472 w 475"/>
                <a:gd name="T65" fmla="*/ 302 h 600"/>
                <a:gd name="T66" fmla="*/ 474 w 475"/>
                <a:gd name="T67" fmla="*/ 305 h 600"/>
                <a:gd name="T68" fmla="*/ 475 w 475"/>
                <a:gd name="T69" fmla="*/ 306 h 600"/>
                <a:gd name="T70" fmla="*/ 475 w 475"/>
                <a:gd name="T71" fmla="*/ 306 h 600"/>
                <a:gd name="T72" fmla="*/ 475 w 475"/>
                <a:gd name="T73" fmla="*/ 600 h 600"/>
                <a:gd name="T74" fmla="*/ 387 w 475"/>
                <a:gd name="T75" fmla="*/ 600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75" h="600">
                  <a:moveTo>
                    <a:pt x="387" y="600"/>
                  </a:moveTo>
                  <a:lnTo>
                    <a:pt x="299" y="388"/>
                  </a:lnTo>
                  <a:lnTo>
                    <a:pt x="299" y="374"/>
                  </a:lnTo>
                  <a:lnTo>
                    <a:pt x="299" y="363"/>
                  </a:lnTo>
                  <a:lnTo>
                    <a:pt x="299" y="355"/>
                  </a:lnTo>
                  <a:lnTo>
                    <a:pt x="299" y="349"/>
                  </a:lnTo>
                  <a:lnTo>
                    <a:pt x="299" y="346"/>
                  </a:lnTo>
                  <a:lnTo>
                    <a:pt x="299" y="345"/>
                  </a:lnTo>
                  <a:lnTo>
                    <a:pt x="299" y="344"/>
                  </a:lnTo>
                  <a:lnTo>
                    <a:pt x="299" y="344"/>
                  </a:lnTo>
                  <a:lnTo>
                    <a:pt x="0" y="131"/>
                  </a:lnTo>
                  <a:lnTo>
                    <a:pt x="12" y="88"/>
                  </a:lnTo>
                  <a:lnTo>
                    <a:pt x="22" y="56"/>
                  </a:lnTo>
                  <a:lnTo>
                    <a:pt x="28" y="32"/>
                  </a:lnTo>
                  <a:lnTo>
                    <a:pt x="33" y="17"/>
                  </a:lnTo>
                  <a:lnTo>
                    <a:pt x="35" y="7"/>
                  </a:lnTo>
                  <a:lnTo>
                    <a:pt x="36" y="3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25" y="175"/>
                  </a:lnTo>
                  <a:lnTo>
                    <a:pt x="425" y="188"/>
                  </a:lnTo>
                  <a:lnTo>
                    <a:pt x="425" y="197"/>
                  </a:lnTo>
                  <a:lnTo>
                    <a:pt x="425" y="204"/>
                  </a:lnTo>
                  <a:lnTo>
                    <a:pt x="425" y="209"/>
                  </a:lnTo>
                  <a:lnTo>
                    <a:pt x="425" y="211"/>
                  </a:lnTo>
                  <a:lnTo>
                    <a:pt x="425" y="212"/>
                  </a:lnTo>
                  <a:lnTo>
                    <a:pt x="425" y="213"/>
                  </a:lnTo>
                  <a:lnTo>
                    <a:pt x="425" y="213"/>
                  </a:lnTo>
                  <a:lnTo>
                    <a:pt x="442" y="244"/>
                  </a:lnTo>
                  <a:lnTo>
                    <a:pt x="454" y="268"/>
                  </a:lnTo>
                  <a:lnTo>
                    <a:pt x="462" y="283"/>
                  </a:lnTo>
                  <a:lnTo>
                    <a:pt x="468" y="294"/>
                  </a:lnTo>
                  <a:lnTo>
                    <a:pt x="472" y="302"/>
                  </a:lnTo>
                  <a:lnTo>
                    <a:pt x="474" y="305"/>
                  </a:lnTo>
                  <a:lnTo>
                    <a:pt x="475" y="306"/>
                  </a:lnTo>
                  <a:lnTo>
                    <a:pt x="475" y="306"/>
                  </a:lnTo>
                  <a:lnTo>
                    <a:pt x="475" y="600"/>
                  </a:lnTo>
                  <a:lnTo>
                    <a:pt x="387" y="6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119"/>
            <p:cNvSpPr>
              <a:spLocks/>
            </p:cNvSpPr>
            <p:nvPr/>
          </p:nvSpPr>
          <p:spPr bwMode="auto">
            <a:xfrm>
              <a:off x="3586" y="2374"/>
              <a:ext cx="124" cy="105"/>
            </a:xfrm>
            <a:custGeom>
              <a:avLst/>
              <a:gdLst>
                <a:gd name="T0" fmla="*/ 148 w 621"/>
                <a:gd name="T1" fmla="*/ 528 h 528"/>
                <a:gd name="T2" fmla="*/ 0 w 621"/>
                <a:gd name="T3" fmla="*/ 386 h 528"/>
                <a:gd name="T4" fmla="*/ 0 w 621"/>
                <a:gd name="T5" fmla="*/ 238 h 528"/>
                <a:gd name="T6" fmla="*/ 185 w 621"/>
                <a:gd name="T7" fmla="*/ 0 h 528"/>
                <a:gd name="T8" fmla="*/ 381 w 621"/>
                <a:gd name="T9" fmla="*/ 0 h 528"/>
                <a:gd name="T10" fmla="*/ 621 w 621"/>
                <a:gd name="T11" fmla="*/ 147 h 528"/>
                <a:gd name="T12" fmla="*/ 480 w 621"/>
                <a:gd name="T13" fmla="*/ 528 h 528"/>
                <a:gd name="T14" fmla="*/ 240 w 621"/>
                <a:gd name="T15" fmla="*/ 528 h 528"/>
                <a:gd name="T16" fmla="*/ 148 w 621"/>
                <a:gd name="T17" fmla="*/ 528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1" h="528">
                  <a:moveTo>
                    <a:pt x="148" y="528"/>
                  </a:moveTo>
                  <a:lnTo>
                    <a:pt x="0" y="386"/>
                  </a:lnTo>
                  <a:lnTo>
                    <a:pt x="0" y="238"/>
                  </a:lnTo>
                  <a:lnTo>
                    <a:pt x="185" y="0"/>
                  </a:lnTo>
                  <a:lnTo>
                    <a:pt x="381" y="0"/>
                  </a:lnTo>
                  <a:lnTo>
                    <a:pt x="621" y="147"/>
                  </a:lnTo>
                  <a:lnTo>
                    <a:pt x="480" y="528"/>
                  </a:lnTo>
                  <a:lnTo>
                    <a:pt x="240" y="528"/>
                  </a:lnTo>
                  <a:lnTo>
                    <a:pt x="148" y="528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120"/>
            <p:cNvSpPr>
              <a:spLocks/>
            </p:cNvSpPr>
            <p:nvPr/>
          </p:nvSpPr>
          <p:spPr bwMode="auto">
            <a:xfrm>
              <a:off x="3914" y="2382"/>
              <a:ext cx="77" cy="97"/>
            </a:xfrm>
            <a:custGeom>
              <a:avLst/>
              <a:gdLst>
                <a:gd name="T0" fmla="*/ 289 w 387"/>
                <a:gd name="T1" fmla="*/ 485 h 485"/>
                <a:gd name="T2" fmla="*/ 0 w 387"/>
                <a:gd name="T3" fmla="*/ 0 h 485"/>
                <a:gd name="T4" fmla="*/ 44 w 387"/>
                <a:gd name="T5" fmla="*/ 9 h 485"/>
                <a:gd name="T6" fmla="*/ 81 w 387"/>
                <a:gd name="T7" fmla="*/ 16 h 485"/>
                <a:gd name="T8" fmla="*/ 114 w 387"/>
                <a:gd name="T9" fmla="*/ 22 h 485"/>
                <a:gd name="T10" fmla="*/ 144 w 387"/>
                <a:gd name="T11" fmla="*/ 26 h 485"/>
                <a:gd name="T12" fmla="*/ 168 w 387"/>
                <a:gd name="T13" fmla="*/ 31 h 485"/>
                <a:gd name="T14" fmla="*/ 190 w 387"/>
                <a:gd name="T15" fmla="*/ 34 h 485"/>
                <a:gd name="T16" fmla="*/ 210 w 387"/>
                <a:gd name="T17" fmla="*/ 40 h 485"/>
                <a:gd name="T18" fmla="*/ 227 w 387"/>
                <a:gd name="T19" fmla="*/ 45 h 485"/>
                <a:gd name="T20" fmla="*/ 241 w 387"/>
                <a:gd name="T21" fmla="*/ 53 h 485"/>
                <a:gd name="T22" fmla="*/ 256 w 387"/>
                <a:gd name="T23" fmla="*/ 62 h 485"/>
                <a:gd name="T24" fmla="*/ 269 w 387"/>
                <a:gd name="T25" fmla="*/ 75 h 485"/>
                <a:gd name="T26" fmla="*/ 281 w 387"/>
                <a:gd name="T27" fmla="*/ 90 h 485"/>
                <a:gd name="T28" fmla="*/ 294 w 387"/>
                <a:gd name="T29" fmla="*/ 109 h 485"/>
                <a:gd name="T30" fmla="*/ 308 w 387"/>
                <a:gd name="T31" fmla="*/ 133 h 485"/>
                <a:gd name="T32" fmla="*/ 322 w 387"/>
                <a:gd name="T33" fmla="*/ 161 h 485"/>
                <a:gd name="T34" fmla="*/ 338 w 387"/>
                <a:gd name="T35" fmla="*/ 195 h 485"/>
                <a:gd name="T36" fmla="*/ 387 w 387"/>
                <a:gd name="T37" fmla="*/ 485 h 485"/>
                <a:gd name="T38" fmla="*/ 289 w 387"/>
                <a:gd name="T39" fmla="*/ 485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87" h="485">
                  <a:moveTo>
                    <a:pt x="289" y="485"/>
                  </a:moveTo>
                  <a:lnTo>
                    <a:pt x="0" y="0"/>
                  </a:lnTo>
                  <a:lnTo>
                    <a:pt x="44" y="9"/>
                  </a:lnTo>
                  <a:lnTo>
                    <a:pt x="81" y="16"/>
                  </a:lnTo>
                  <a:lnTo>
                    <a:pt x="114" y="22"/>
                  </a:lnTo>
                  <a:lnTo>
                    <a:pt x="144" y="26"/>
                  </a:lnTo>
                  <a:lnTo>
                    <a:pt x="168" y="31"/>
                  </a:lnTo>
                  <a:lnTo>
                    <a:pt x="190" y="34"/>
                  </a:lnTo>
                  <a:lnTo>
                    <a:pt x="210" y="40"/>
                  </a:lnTo>
                  <a:lnTo>
                    <a:pt x="227" y="45"/>
                  </a:lnTo>
                  <a:lnTo>
                    <a:pt x="241" y="53"/>
                  </a:lnTo>
                  <a:lnTo>
                    <a:pt x="256" y="62"/>
                  </a:lnTo>
                  <a:lnTo>
                    <a:pt x="269" y="75"/>
                  </a:lnTo>
                  <a:lnTo>
                    <a:pt x="281" y="90"/>
                  </a:lnTo>
                  <a:lnTo>
                    <a:pt x="294" y="109"/>
                  </a:lnTo>
                  <a:lnTo>
                    <a:pt x="308" y="133"/>
                  </a:lnTo>
                  <a:lnTo>
                    <a:pt x="322" y="161"/>
                  </a:lnTo>
                  <a:lnTo>
                    <a:pt x="338" y="195"/>
                  </a:lnTo>
                  <a:lnTo>
                    <a:pt x="387" y="485"/>
                  </a:lnTo>
                  <a:lnTo>
                    <a:pt x="289" y="4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1" name="Date Placeholder 2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2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3" name="Slide Number Placeholder 2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192686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Rectangle 20"/>
          <p:cNvSpPr/>
          <p:nvPr/>
        </p:nvSpPr>
        <p:spPr>
          <a:xfrm>
            <a:off x="4038600" y="1905000"/>
            <a:ext cx="4572000" cy="4524315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halls and stairs free of obstacles</a:t>
            </a:r>
          </a:p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labels on all containers prior to using contents</a:t>
            </a:r>
          </a:p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Wipe up spilled liquids immediately</a:t>
            </a:r>
          </a:p>
        </p:txBody>
      </p:sp>
      <p:grpSp>
        <p:nvGrpSpPr>
          <p:cNvPr id="22" name="Group 24"/>
          <p:cNvGrpSpPr>
            <a:grpSpLocks/>
          </p:cNvGrpSpPr>
          <p:nvPr/>
        </p:nvGrpSpPr>
        <p:grpSpPr bwMode="auto">
          <a:xfrm>
            <a:off x="533400" y="1878279"/>
            <a:ext cx="2716212" cy="4133850"/>
            <a:chOff x="3512" y="864"/>
            <a:chExt cx="1874" cy="2844"/>
          </a:xfrm>
        </p:grpSpPr>
        <p:sp>
          <p:nvSpPr>
            <p:cNvPr id="23" name="Freeform 25"/>
            <p:cNvSpPr>
              <a:spLocks noEditPoints="1"/>
            </p:cNvSpPr>
            <p:nvPr/>
          </p:nvSpPr>
          <p:spPr bwMode="auto">
            <a:xfrm>
              <a:off x="3512" y="864"/>
              <a:ext cx="1714" cy="2844"/>
            </a:xfrm>
            <a:custGeom>
              <a:avLst/>
              <a:gdLst>
                <a:gd name="T0" fmla="*/ 925 w 1714"/>
                <a:gd name="T1" fmla="*/ 18 h 2844"/>
                <a:gd name="T2" fmla="*/ 974 w 1714"/>
                <a:gd name="T3" fmla="*/ 32 h 2844"/>
                <a:gd name="T4" fmla="*/ 1072 w 1714"/>
                <a:gd name="T5" fmla="*/ 181 h 2844"/>
                <a:gd name="T6" fmla="*/ 1069 w 1714"/>
                <a:gd name="T7" fmla="*/ 195 h 2844"/>
                <a:gd name="T8" fmla="*/ 1065 w 1714"/>
                <a:gd name="T9" fmla="*/ 240 h 2844"/>
                <a:gd name="T10" fmla="*/ 1139 w 1714"/>
                <a:gd name="T11" fmla="*/ 329 h 2844"/>
                <a:gd name="T12" fmla="*/ 1073 w 1714"/>
                <a:gd name="T13" fmla="*/ 487 h 2844"/>
                <a:gd name="T14" fmla="*/ 1066 w 1714"/>
                <a:gd name="T15" fmla="*/ 709 h 2844"/>
                <a:gd name="T16" fmla="*/ 1116 w 1714"/>
                <a:gd name="T17" fmla="*/ 843 h 2844"/>
                <a:gd name="T18" fmla="*/ 1281 w 1714"/>
                <a:gd name="T19" fmla="*/ 900 h 2844"/>
                <a:gd name="T20" fmla="*/ 1288 w 1714"/>
                <a:gd name="T21" fmla="*/ 1108 h 2844"/>
                <a:gd name="T22" fmla="*/ 1381 w 1714"/>
                <a:gd name="T23" fmla="*/ 1252 h 2844"/>
                <a:gd name="T24" fmla="*/ 1454 w 1714"/>
                <a:gd name="T25" fmla="*/ 1032 h 2844"/>
                <a:gd name="T26" fmla="*/ 1409 w 1714"/>
                <a:gd name="T27" fmla="*/ 929 h 2844"/>
                <a:gd name="T28" fmla="*/ 1488 w 1714"/>
                <a:gd name="T29" fmla="*/ 832 h 2844"/>
                <a:gd name="T30" fmla="*/ 1540 w 1714"/>
                <a:gd name="T31" fmla="*/ 811 h 2844"/>
                <a:gd name="T32" fmla="*/ 1654 w 1714"/>
                <a:gd name="T33" fmla="*/ 872 h 2844"/>
                <a:gd name="T34" fmla="*/ 1592 w 1714"/>
                <a:gd name="T35" fmla="*/ 1231 h 2844"/>
                <a:gd name="T36" fmla="*/ 1496 w 1714"/>
                <a:gd name="T37" fmla="*/ 1407 h 2844"/>
                <a:gd name="T38" fmla="*/ 1186 w 1714"/>
                <a:gd name="T39" fmla="*/ 1547 h 2844"/>
                <a:gd name="T40" fmla="*/ 1291 w 1714"/>
                <a:gd name="T41" fmla="*/ 1768 h 2844"/>
                <a:gd name="T42" fmla="*/ 1347 w 1714"/>
                <a:gd name="T43" fmla="*/ 1901 h 2844"/>
                <a:gd name="T44" fmla="*/ 1276 w 1714"/>
                <a:gd name="T45" fmla="*/ 2205 h 2844"/>
                <a:gd name="T46" fmla="*/ 1274 w 1714"/>
                <a:gd name="T47" fmla="*/ 2640 h 2844"/>
                <a:gd name="T48" fmla="*/ 1303 w 1714"/>
                <a:gd name="T49" fmla="*/ 2746 h 2844"/>
                <a:gd name="T50" fmla="*/ 1202 w 1714"/>
                <a:gd name="T51" fmla="*/ 2817 h 2844"/>
                <a:gd name="T52" fmla="*/ 1004 w 1714"/>
                <a:gd name="T53" fmla="*/ 2833 h 2844"/>
                <a:gd name="T54" fmla="*/ 660 w 1714"/>
                <a:gd name="T55" fmla="*/ 2810 h 2844"/>
                <a:gd name="T56" fmla="*/ 386 w 1714"/>
                <a:gd name="T57" fmla="*/ 2756 h 2844"/>
                <a:gd name="T58" fmla="*/ 536 w 1714"/>
                <a:gd name="T59" fmla="*/ 2667 h 2844"/>
                <a:gd name="T60" fmla="*/ 643 w 1714"/>
                <a:gd name="T61" fmla="*/ 2514 h 2844"/>
                <a:gd name="T62" fmla="*/ 543 w 1714"/>
                <a:gd name="T63" fmla="*/ 2564 h 2844"/>
                <a:gd name="T64" fmla="*/ 495 w 1714"/>
                <a:gd name="T65" fmla="*/ 2104 h 2844"/>
                <a:gd name="T66" fmla="*/ 462 w 1714"/>
                <a:gd name="T67" fmla="*/ 1797 h 2844"/>
                <a:gd name="T68" fmla="*/ 625 w 1714"/>
                <a:gd name="T69" fmla="*/ 1641 h 2844"/>
                <a:gd name="T70" fmla="*/ 454 w 1714"/>
                <a:gd name="T71" fmla="*/ 1468 h 2844"/>
                <a:gd name="T72" fmla="*/ 262 w 1714"/>
                <a:gd name="T73" fmla="*/ 1373 h 2844"/>
                <a:gd name="T74" fmla="*/ 63 w 1714"/>
                <a:gd name="T75" fmla="*/ 1321 h 2844"/>
                <a:gd name="T76" fmla="*/ 46 w 1714"/>
                <a:gd name="T77" fmla="*/ 1205 h 2844"/>
                <a:gd name="T78" fmla="*/ 82 w 1714"/>
                <a:gd name="T79" fmla="*/ 1051 h 2844"/>
                <a:gd name="T80" fmla="*/ 341 w 1714"/>
                <a:gd name="T81" fmla="*/ 995 h 2844"/>
                <a:gd name="T82" fmla="*/ 459 w 1714"/>
                <a:gd name="T83" fmla="*/ 880 h 2844"/>
                <a:gd name="T84" fmla="*/ 578 w 1714"/>
                <a:gd name="T85" fmla="*/ 815 h 2844"/>
                <a:gd name="T86" fmla="*/ 671 w 1714"/>
                <a:gd name="T87" fmla="*/ 626 h 2844"/>
                <a:gd name="T88" fmla="*/ 636 w 1714"/>
                <a:gd name="T89" fmla="*/ 435 h 2844"/>
                <a:gd name="T90" fmla="*/ 650 w 1714"/>
                <a:gd name="T91" fmla="*/ 265 h 2844"/>
                <a:gd name="T92" fmla="*/ 680 w 1714"/>
                <a:gd name="T93" fmla="*/ 227 h 2844"/>
                <a:gd name="T94" fmla="*/ 681 w 1714"/>
                <a:gd name="T95" fmla="*/ 201 h 2844"/>
                <a:gd name="T96" fmla="*/ 694 w 1714"/>
                <a:gd name="T97" fmla="*/ 140 h 2844"/>
                <a:gd name="T98" fmla="*/ 807 w 1714"/>
                <a:gd name="T99" fmla="*/ 23 h 2844"/>
                <a:gd name="T100" fmla="*/ 852 w 1714"/>
                <a:gd name="T101" fmla="*/ 0 h 2844"/>
                <a:gd name="T102" fmla="*/ 830 w 1714"/>
                <a:gd name="T103" fmla="*/ 2171 h 2844"/>
                <a:gd name="T104" fmla="*/ 886 w 1714"/>
                <a:gd name="T105" fmla="*/ 1993 h 2844"/>
                <a:gd name="T106" fmla="*/ 977 w 1714"/>
                <a:gd name="T107" fmla="*/ 2026 h 2844"/>
                <a:gd name="T108" fmla="*/ 1069 w 1714"/>
                <a:gd name="T109" fmla="*/ 1994 h 2844"/>
                <a:gd name="T110" fmla="*/ 1071 w 1714"/>
                <a:gd name="T111" fmla="*/ 2409 h 2844"/>
                <a:gd name="T112" fmla="*/ 984 w 1714"/>
                <a:gd name="T113" fmla="*/ 2539 h 2844"/>
                <a:gd name="T114" fmla="*/ 843 w 1714"/>
                <a:gd name="T115" fmla="*/ 2406 h 2844"/>
                <a:gd name="T116" fmla="*/ 762 w 1714"/>
                <a:gd name="T117" fmla="*/ 2268 h 2844"/>
                <a:gd name="T118" fmla="*/ 473 w 1714"/>
                <a:gd name="T119" fmla="*/ 1229 h 2844"/>
                <a:gd name="T120" fmla="*/ 424 w 1714"/>
                <a:gd name="T121" fmla="*/ 1216 h 2844"/>
                <a:gd name="T122" fmla="*/ 468 w 1714"/>
                <a:gd name="T123" fmla="*/ 1194 h 2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714" h="2844">
                  <a:moveTo>
                    <a:pt x="860" y="34"/>
                  </a:moveTo>
                  <a:lnTo>
                    <a:pt x="863" y="35"/>
                  </a:lnTo>
                  <a:lnTo>
                    <a:pt x="865" y="35"/>
                  </a:lnTo>
                  <a:lnTo>
                    <a:pt x="867" y="36"/>
                  </a:lnTo>
                  <a:lnTo>
                    <a:pt x="871" y="36"/>
                  </a:lnTo>
                  <a:lnTo>
                    <a:pt x="873" y="36"/>
                  </a:lnTo>
                  <a:lnTo>
                    <a:pt x="876" y="35"/>
                  </a:lnTo>
                  <a:lnTo>
                    <a:pt x="878" y="35"/>
                  </a:lnTo>
                  <a:lnTo>
                    <a:pt x="881" y="35"/>
                  </a:lnTo>
                  <a:lnTo>
                    <a:pt x="884" y="9"/>
                  </a:lnTo>
                  <a:lnTo>
                    <a:pt x="886" y="9"/>
                  </a:lnTo>
                  <a:lnTo>
                    <a:pt x="890" y="12"/>
                  </a:lnTo>
                  <a:lnTo>
                    <a:pt x="891" y="14"/>
                  </a:lnTo>
                  <a:lnTo>
                    <a:pt x="893" y="16"/>
                  </a:lnTo>
                  <a:lnTo>
                    <a:pt x="896" y="22"/>
                  </a:lnTo>
                  <a:lnTo>
                    <a:pt x="897" y="29"/>
                  </a:lnTo>
                  <a:lnTo>
                    <a:pt x="899" y="35"/>
                  </a:lnTo>
                  <a:lnTo>
                    <a:pt x="903" y="40"/>
                  </a:lnTo>
                  <a:lnTo>
                    <a:pt x="905" y="42"/>
                  </a:lnTo>
                  <a:lnTo>
                    <a:pt x="908" y="42"/>
                  </a:lnTo>
                  <a:lnTo>
                    <a:pt x="912" y="43"/>
                  </a:lnTo>
                  <a:lnTo>
                    <a:pt x="917" y="42"/>
                  </a:lnTo>
                  <a:lnTo>
                    <a:pt x="920" y="39"/>
                  </a:lnTo>
                  <a:lnTo>
                    <a:pt x="922" y="33"/>
                  </a:lnTo>
                  <a:lnTo>
                    <a:pt x="924" y="27"/>
                  </a:lnTo>
                  <a:lnTo>
                    <a:pt x="924" y="22"/>
                  </a:lnTo>
                  <a:lnTo>
                    <a:pt x="925" y="18"/>
                  </a:lnTo>
                  <a:lnTo>
                    <a:pt x="926" y="14"/>
                  </a:lnTo>
                  <a:lnTo>
                    <a:pt x="928" y="13"/>
                  </a:lnTo>
                  <a:lnTo>
                    <a:pt x="931" y="13"/>
                  </a:lnTo>
                  <a:lnTo>
                    <a:pt x="933" y="13"/>
                  </a:lnTo>
                  <a:lnTo>
                    <a:pt x="936" y="13"/>
                  </a:lnTo>
                  <a:lnTo>
                    <a:pt x="936" y="19"/>
                  </a:lnTo>
                  <a:lnTo>
                    <a:pt x="935" y="26"/>
                  </a:lnTo>
                  <a:lnTo>
                    <a:pt x="934" y="32"/>
                  </a:lnTo>
                  <a:lnTo>
                    <a:pt x="934" y="39"/>
                  </a:lnTo>
                  <a:lnTo>
                    <a:pt x="934" y="43"/>
                  </a:lnTo>
                  <a:lnTo>
                    <a:pt x="938" y="48"/>
                  </a:lnTo>
                  <a:lnTo>
                    <a:pt x="939" y="49"/>
                  </a:lnTo>
                  <a:lnTo>
                    <a:pt x="942" y="50"/>
                  </a:lnTo>
                  <a:lnTo>
                    <a:pt x="946" y="51"/>
                  </a:lnTo>
                  <a:lnTo>
                    <a:pt x="951" y="51"/>
                  </a:lnTo>
                  <a:lnTo>
                    <a:pt x="954" y="48"/>
                  </a:lnTo>
                  <a:lnTo>
                    <a:pt x="956" y="43"/>
                  </a:lnTo>
                  <a:lnTo>
                    <a:pt x="958" y="37"/>
                  </a:lnTo>
                  <a:lnTo>
                    <a:pt x="959" y="32"/>
                  </a:lnTo>
                  <a:lnTo>
                    <a:pt x="960" y="27"/>
                  </a:lnTo>
                  <a:lnTo>
                    <a:pt x="963" y="23"/>
                  </a:lnTo>
                  <a:lnTo>
                    <a:pt x="966" y="22"/>
                  </a:lnTo>
                  <a:lnTo>
                    <a:pt x="968" y="22"/>
                  </a:lnTo>
                  <a:lnTo>
                    <a:pt x="970" y="22"/>
                  </a:lnTo>
                  <a:lnTo>
                    <a:pt x="975" y="25"/>
                  </a:lnTo>
                  <a:lnTo>
                    <a:pt x="974" y="28"/>
                  </a:lnTo>
                  <a:lnTo>
                    <a:pt x="974" y="32"/>
                  </a:lnTo>
                  <a:lnTo>
                    <a:pt x="972" y="34"/>
                  </a:lnTo>
                  <a:lnTo>
                    <a:pt x="970" y="37"/>
                  </a:lnTo>
                  <a:lnTo>
                    <a:pt x="968" y="40"/>
                  </a:lnTo>
                  <a:lnTo>
                    <a:pt x="967" y="43"/>
                  </a:lnTo>
                  <a:lnTo>
                    <a:pt x="967" y="47"/>
                  </a:lnTo>
                  <a:lnTo>
                    <a:pt x="968" y="51"/>
                  </a:lnTo>
                  <a:lnTo>
                    <a:pt x="980" y="56"/>
                  </a:lnTo>
                  <a:lnTo>
                    <a:pt x="993" y="61"/>
                  </a:lnTo>
                  <a:lnTo>
                    <a:pt x="1006" y="67"/>
                  </a:lnTo>
                  <a:lnTo>
                    <a:pt x="1017" y="73"/>
                  </a:lnTo>
                  <a:lnTo>
                    <a:pt x="1023" y="77"/>
                  </a:lnTo>
                  <a:lnTo>
                    <a:pt x="1029" y="81"/>
                  </a:lnTo>
                  <a:lnTo>
                    <a:pt x="1034" y="85"/>
                  </a:lnTo>
                  <a:lnTo>
                    <a:pt x="1037" y="90"/>
                  </a:lnTo>
                  <a:lnTo>
                    <a:pt x="1042" y="96"/>
                  </a:lnTo>
                  <a:lnTo>
                    <a:pt x="1044" y="102"/>
                  </a:lnTo>
                  <a:lnTo>
                    <a:pt x="1047" y="109"/>
                  </a:lnTo>
                  <a:lnTo>
                    <a:pt x="1049" y="116"/>
                  </a:lnTo>
                  <a:lnTo>
                    <a:pt x="1051" y="124"/>
                  </a:lnTo>
                  <a:lnTo>
                    <a:pt x="1054" y="132"/>
                  </a:lnTo>
                  <a:lnTo>
                    <a:pt x="1056" y="140"/>
                  </a:lnTo>
                  <a:lnTo>
                    <a:pt x="1058" y="150"/>
                  </a:lnTo>
                  <a:lnTo>
                    <a:pt x="1061" y="158"/>
                  </a:lnTo>
                  <a:lnTo>
                    <a:pt x="1063" y="166"/>
                  </a:lnTo>
                  <a:lnTo>
                    <a:pt x="1065" y="174"/>
                  </a:lnTo>
                  <a:lnTo>
                    <a:pt x="1069" y="183"/>
                  </a:lnTo>
                  <a:lnTo>
                    <a:pt x="1072" y="181"/>
                  </a:lnTo>
                  <a:lnTo>
                    <a:pt x="1077" y="179"/>
                  </a:lnTo>
                  <a:lnTo>
                    <a:pt x="1082" y="178"/>
                  </a:lnTo>
                  <a:lnTo>
                    <a:pt x="1086" y="177"/>
                  </a:lnTo>
                  <a:lnTo>
                    <a:pt x="1091" y="177"/>
                  </a:lnTo>
                  <a:lnTo>
                    <a:pt x="1097" y="177"/>
                  </a:lnTo>
                  <a:lnTo>
                    <a:pt x="1102" y="177"/>
                  </a:lnTo>
                  <a:lnTo>
                    <a:pt x="1106" y="179"/>
                  </a:lnTo>
                  <a:lnTo>
                    <a:pt x="1107" y="181"/>
                  </a:lnTo>
                  <a:lnTo>
                    <a:pt x="1107" y="184"/>
                  </a:lnTo>
                  <a:lnTo>
                    <a:pt x="1106" y="185"/>
                  </a:lnTo>
                  <a:lnTo>
                    <a:pt x="1104" y="186"/>
                  </a:lnTo>
                  <a:lnTo>
                    <a:pt x="1102" y="187"/>
                  </a:lnTo>
                  <a:lnTo>
                    <a:pt x="1099" y="188"/>
                  </a:lnTo>
                  <a:lnTo>
                    <a:pt x="1097" y="188"/>
                  </a:lnTo>
                  <a:lnTo>
                    <a:pt x="1096" y="190"/>
                  </a:lnTo>
                  <a:lnTo>
                    <a:pt x="1093" y="188"/>
                  </a:lnTo>
                  <a:lnTo>
                    <a:pt x="1091" y="186"/>
                  </a:lnTo>
                  <a:lnTo>
                    <a:pt x="1089" y="186"/>
                  </a:lnTo>
                  <a:lnTo>
                    <a:pt x="1085" y="185"/>
                  </a:lnTo>
                  <a:lnTo>
                    <a:pt x="1083" y="185"/>
                  </a:lnTo>
                  <a:lnTo>
                    <a:pt x="1080" y="185"/>
                  </a:lnTo>
                  <a:lnTo>
                    <a:pt x="1077" y="186"/>
                  </a:lnTo>
                  <a:lnTo>
                    <a:pt x="1075" y="187"/>
                  </a:lnTo>
                  <a:lnTo>
                    <a:pt x="1073" y="190"/>
                  </a:lnTo>
                  <a:lnTo>
                    <a:pt x="1071" y="191"/>
                  </a:lnTo>
                  <a:lnTo>
                    <a:pt x="1070" y="193"/>
                  </a:lnTo>
                  <a:lnTo>
                    <a:pt x="1069" y="195"/>
                  </a:lnTo>
                  <a:lnTo>
                    <a:pt x="1069" y="198"/>
                  </a:lnTo>
                  <a:lnTo>
                    <a:pt x="1068" y="200"/>
                  </a:lnTo>
                  <a:lnTo>
                    <a:pt x="1068" y="202"/>
                  </a:lnTo>
                  <a:lnTo>
                    <a:pt x="1069" y="205"/>
                  </a:lnTo>
                  <a:lnTo>
                    <a:pt x="1071" y="207"/>
                  </a:lnTo>
                  <a:lnTo>
                    <a:pt x="1075" y="208"/>
                  </a:lnTo>
                  <a:lnTo>
                    <a:pt x="1078" y="208"/>
                  </a:lnTo>
                  <a:lnTo>
                    <a:pt x="1082" y="208"/>
                  </a:lnTo>
                  <a:lnTo>
                    <a:pt x="1086" y="207"/>
                  </a:lnTo>
                  <a:lnTo>
                    <a:pt x="1090" y="207"/>
                  </a:lnTo>
                  <a:lnTo>
                    <a:pt x="1094" y="208"/>
                  </a:lnTo>
                  <a:lnTo>
                    <a:pt x="1098" y="209"/>
                  </a:lnTo>
                  <a:lnTo>
                    <a:pt x="1097" y="213"/>
                  </a:lnTo>
                  <a:lnTo>
                    <a:pt x="1096" y="215"/>
                  </a:lnTo>
                  <a:lnTo>
                    <a:pt x="1094" y="217"/>
                  </a:lnTo>
                  <a:lnTo>
                    <a:pt x="1092" y="218"/>
                  </a:lnTo>
                  <a:lnTo>
                    <a:pt x="1087" y="219"/>
                  </a:lnTo>
                  <a:lnTo>
                    <a:pt x="1082" y="220"/>
                  </a:lnTo>
                  <a:lnTo>
                    <a:pt x="1076" y="220"/>
                  </a:lnTo>
                  <a:lnTo>
                    <a:pt x="1071" y="222"/>
                  </a:lnTo>
                  <a:lnTo>
                    <a:pt x="1069" y="224"/>
                  </a:lnTo>
                  <a:lnTo>
                    <a:pt x="1068" y="226"/>
                  </a:lnTo>
                  <a:lnTo>
                    <a:pt x="1066" y="228"/>
                  </a:lnTo>
                  <a:lnTo>
                    <a:pt x="1066" y="232"/>
                  </a:lnTo>
                  <a:lnTo>
                    <a:pt x="1065" y="235"/>
                  </a:lnTo>
                  <a:lnTo>
                    <a:pt x="1065" y="238"/>
                  </a:lnTo>
                  <a:lnTo>
                    <a:pt x="1065" y="240"/>
                  </a:lnTo>
                  <a:lnTo>
                    <a:pt x="1066" y="241"/>
                  </a:lnTo>
                  <a:lnTo>
                    <a:pt x="1070" y="243"/>
                  </a:lnTo>
                  <a:lnTo>
                    <a:pt x="1075" y="245"/>
                  </a:lnTo>
                  <a:lnTo>
                    <a:pt x="1079" y="245"/>
                  </a:lnTo>
                  <a:lnTo>
                    <a:pt x="1085" y="245"/>
                  </a:lnTo>
                  <a:lnTo>
                    <a:pt x="1090" y="247"/>
                  </a:lnTo>
                  <a:lnTo>
                    <a:pt x="1092" y="249"/>
                  </a:lnTo>
                  <a:lnTo>
                    <a:pt x="1090" y="253"/>
                  </a:lnTo>
                  <a:lnTo>
                    <a:pt x="1087" y="255"/>
                  </a:lnTo>
                  <a:lnTo>
                    <a:pt x="1084" y="256"/>
                  </a:lnTo>
                  <a:lnTo>
                    <a:pt x="1079" y="256"/>
                  </a:lnTo>
                  <a:lnTo>
                    <a:pt x="1075" y="256"/>
                  </a:lnTo>
                  <a:lnTo>
                    <a:pt x="1071" y="257"/>
                  </a:lnTo>
                  <a:lnTo>
                    <a:pt x="1068" y="259"/>
                  </a:lnTo>
                  <a:lnTo>
                    <a:pt x="1064" y="261"/>
                  </a:lnTo>
                  <a:lnTo>
                    <a:pt x="1071" y="290"/>
                  </a:lnTo>
                  <a:lnTo>
                    <a:pt x="1079" y="290"/>
                  </a:lnTo>
                  <a:lnTo>
                    <a:pt x="1089" y="289"/>
                  </a:lnTo>
                  <a:lnTo>
                    <a:pt x="1097" y="290"/>
                  </a:lnTo>
                  <a:lnTo>
                    <a:pt x="1106" y="291"/>
                  </a:lnTo>
                  <a:lnTo>
                    <a:pt x="1116" y="294"/>
                  </a:lnTo>
                  <a:lnTo>
                    <a:pt x="1123" y="297"/>
                  </a:lnTo>
                  <a:lnTo>
                    <a:pt x="1126" y="301"/>
                  </a:lnTo>
                  <a:lnTo>
                    <a:pt x="1130" y="304"/>
                  </a:lnTo>
                  <a:lnTo>
                    <a:pt x="1133" y="308"/>
                  </a:lnTo>
                  <a:lnTo>
                    <a:pt x="1135" y="312"/>
                  </a:lnTo>
                  <a:lnTo>
                    <a:pt x="1139" y="329"/>
                  </a:lnTo>
                  <a:lnTo>
                    <a:pt x="1142" y="346"/>
                  </a:lnTo>
                  <a:lnTo>
                    <a:pt x="1145" y="363"/>
                  </a:lnTo>
                  <a:lnTo>
                    <a:pt x="1146" y="380"/>
                  </a:lnTo>
                  <a:lnTo>
                    <a:pt x="1147" y="398"/>
                  </a:lnTo>
                  <a:lnTo>
                    <a:pt x="1145" y="415"/>
                  </a:lnTo>
                  <a:lnTo>
                    <a:pt x="1144" y="424"/>
                  </a:lnTo>
                  <a:lnTo>
                    <a:pt x="1141" y="432"/>
                  </a:lnTo>
                  <a:lnTo>
                    <a:pt x="1139" y="440"/>
                  </a:lnTo>
                  <a:lnTo>
                    <a:pt x="1135" y="448"/>
                  </a:lnTo>
                  <a:lnTo>
                    <a:pt x="1130" y="453"/>
                  </a:lnTo>
                  <a:lnTo>
                    <a:pt x="1123" y="458"/>
                  </a:lnTo>
                  <a:lnTo>
                    <a:pt x="1116" y="460"/>
                  </a:lnTo>
                  <a:lnTo>
                    <a:pt x="1109" y="462"/>
                  </a:lnTo>
                  <a:lnTo>
                    <a:pt x="1102" y="463"/>
                  </a:lnTo>
                  <a:lnTo>
                    <a:pt x="1093" y="465"/>
                  </a:lnTo>
                  <a:lnTo>
                    <a:pt x="1085" y="465"/>
                  </a:lnTo>
                  <a:lnTo>
                    <a:pt x="1077" y="463"/>
                  </a:lnTo>
                  <a:lnTo>
                    <a:pt x="1076" y="467"/>
                  </a:lnTo>
                  <a:lnTo>
                    <a:pt x="1076" y="469"/>
                  </a:lnTo>
                  <a:lnTo>
                    <a:pt x="1075" y="472"/>
                  </a:lnTo>
                  <a:lnTo>
                    <a:pt x="1075" y="475"/>
                  </a:lnTo>
                  <a:lnTo>
                    <a:pt x="1075" y="478"/>
                  </a:lnTo>
                  <a:lnTo>
                    <a:pt x="1075" y="481"/>
                  </a:lnTo>
                  <a:lnTo>
                    <a:pt x="1076" y="483"/>
                  </a:lnTo>
                  <a:lnTo>
                    <a:pt x="1075" y="487"/>
                  </a:lnTo>
                  <a:lnTo>
                    <a:pt x="1075" y="487"/>
                  </a:lnTo>
                  <a:lnTo>
                    <a:pt x="1073" y="487"/>
                  </a:lnTo>
                  <a:lnTo>
                    <a:pt x="1073" y="487"/>
                  </a:lnTo>
                  <a:lnTo>
                    <a:pt x="1072" y="487"/>
                  </a:lnTo>
                  <a:lnTo>
                    <a:pt x="1072" y="487"/>
                  </a:lnTo>
                  <a:lnTo>
                    <a:pt x="1071" y="488"/>
                  </a:lnTo>
                  <a:lnTo>
                    <a:pt x="1071" y="488"/>
                  </a:lnTo>
                  <a:lnTo>
                    <a:pt x="1071" y="488"/>
                  </a:lnTo>
                  <a:lnTo>
                    <a:pt x="1073" y="501"/>
                  </a:lnTo>
                  <a:lnTo>
                    <a:pt x="1076" y="515"/>
                  </a:lnTo>
                  <a:lnTo>
                    <a:pt x="1078" y="528"/>
                  </a:lnTo>
                  <a:lnTo>
                    <a:pt x="1079" y="541"/>
                  </a:lnTo>
                  <a:lnTo>
                    <a:pt x="1079" y="554"/>
                  </a:lnTo>
                  <a:lnTo>
                    <a:pt x="1079" y="566"/>
                  </a:lnTo>
                  <a:lnTo>
                    <a:pt x="1079" y="579"/>
                  </a:lnTo>
                  <a:lnTo>
                    <a:pt x="1079" y="593"/>
                  </a:lnTo>
                  <a:lnTo>
                    <a:pt x="1077" y="604"/>
                  </a:lnTo>
                  <a:lnTo>
                    <a:pt x="1076" y="614"/>
                  </a:lnTo>
                  <a:lnTo>
                    <a:pt x="1075" y="626"/>
                  </a:lnTo>
                  <a:lnTo>
                    <a:pt x="1076" y="639"/>
                  </a:lnTo>
                  <a:lnTo>
                    <a:pt x="1076" y="651"/>
                  </a:lnTo>
                  <a:lnTo>
                    <a:pt x="1075" y="664"/>
                  </a:lnTo>
                  <a:lnTo>
                    <a:pt x="1072" y="674"/>
                  </a:lnTo>
                  <a:lnTo>
                    <a:pt x="1069" y="685"/>
                  </a:lnTo>
                  <a:lnTo>
                    <a:pt x="1066" y="689"/>
                  </a:lnTo>
                  <a:lnTo>
                    <a:pt x="1065" y="693"/>
                  </a:lnTo>
                  <a:lnTo>
                    <a:pt x="1065" y="696"/>
                  </a:lnTo>
                  <a:lnTo>
                    <a:pt x="1065" y="701"/>
                  </a:lnTo>
                  <a:lnTo>
                    <a:pt x="1066" y="709"/>
                  </a:lnTo>
                  <a:lnTo>
                    <a:pt x="1069" y="716"/>
                  </a:lnTo>
                  <a:lnTo>
                    <a:pt x="1070" y="724"/>
                  </a:lnTo>
                  <a:lnTo>
                    <a:pt x="1070" y="731"/>
                  </a:lnTo>
                  <a:lnTo>
                    <a:pt x="1069" y="735"/>
                  </a:lnTo>
                  <a:lnTo>
                    <a:pt x="1068" y="738"/>
                  </a:lnTo>
                  <a:lnTo>
                    <a:pt x="1065" y="742"/>
                  </a:lnTo>
                  <a:lnTo>
                    <a:pt x="1062" y="746"/>
                  </a:lnTo>
                  <a:lnTo>
                    <a:pt x="1063" y="755"/>
                  </a:lnTo>
                  <a:lnTo>
                    <a:pt x="1063" y="764"/>
                  </a:lnTo>
                  <a:lnTo>
                    <a:pt x="1063" y="774"/>
                  </a:lnTo>
                  <a:lnTo>
                    <a:pt x="1062" y="783"/>
                  </a:lnTo>
                  <a:lnTo>
                    <a:pt x="1061" y="792"/>
                  </a:lnTo>
                  <a:lnTo>
                    <a:pt x="1058" y="802"/>
                  </a:lnTo>
                  <a:lnTo>
                    <a:pt x="1056" y="811"/>
                  </a:lnTo>
                  <a:lnTo>
                    <a:pt x="1052" y="820"/>
                  </a:lnTo>
                  <a:lnTo>
                    <a:pt x="1057" y="823"/>
                  </a:lnTo>
                  <a:lnTo>
                    <a:pt x="1061" y="824"/>
                  </a:lnTo>
                  <a:lnTo>
                    <a:pt x="1065" y="825"/>
                  </a:lnTo>
                  <a:lnTo>
                    <a:pt x="1070" y="825"/>
                  </a:lnTo>
                  <a:lnTo>
                    <a:pt x="1079" y="825"/>
                  </a:lnTo>
                  <a:lnTo>
                    <a:pt x="1089" y="825"/>
                  </a:lnTo>
                  <a:lnTo>
                    <a:pt x="1098" y="825"/>
                  </a:lnTo>
                  <a:lnTo>
                    <a:pt x="1105" y="827"/>
                  </a:lnTo>
                  <a:lnTo>
                    <a:pt x="1109" y="830"/>
                  </a:lnTo>
                  <a:lnTo>
                    <a:pt x="1111" y="833"/>
                  </a:lnTo>
                  <a:lnTo>
                    <a:pt x="1113" y="838"/>
                  </a:lnTo>
                  <a:lnTo>
                    <a:pt x="1116" y="843"/>
                  </a:lnTo>
                  <a:lnTo>
                    <a:pt x="1123" y="844"/>
                  </a:lnTo>
                  <a:lnTo>
                    <a:pt x="1131" y="845"/>
                  </a:lnTo>
                  <a:lnTo>
                    <a:pt x="1139" y="846"/>
                  </a:lnTo>
                  <a:lnTo>
                    <a:pt x="1146" y="849"/>
                  </a:lnTo>
                  <a:lnTo>
                    <a:pt x="1154" y="850"/>
                  </a:lnTo>
                  <a:lnTo>
                    <a:pt x="1161" y="850"/>
                  </a:lnTo>
                  <a:lnTo>
                    <a:pt x="1168" y="850"/>
                  </a:lnTo>
                  <a:lnTo>
                    <a:pt x="1175" y="847"/>
                  </a:lnTo>
                  <a:lnTo>
                    <a:pt x="1182" y="841"/>
                  </a:lnTo>
                  <a:lnTo>
                    <a:pt x="1190" y="837"/>
                  </a:lnTo>
                  <a:lnTo>
                    <a:pt x="1199" y="833"/>
                  </a:lnTo>
                  <a:lnTo>
                    <a:pt x="1207" y="831"/>
                  </a:lnTo>
                  <a:lnTo>
                    <a:pt x="1216" y="830"/>
                  </a:lnTo>
                  <a:lnTo>
                    <a:pt x="1226" y="829"/>
                  </a:lnTo>
                  <a:lnTo>
                    <a:pt x="1235" y="829"/>
                  </a:lnTo>
                  <a:lnTo>
                    <a:pt x="1244" y="827"/>
                  </a:lnTo>
                  <a:lnTo>
                    <a:pt x="1251" y="831"/>
                  </a:lnTo>
                  <a:lnTo>
                    <a:pt x="1257" y="836"/>
                  </a:lnTo>
                  <a:lnTo>
                    <a:pt x="1262" y="841"/>
                  </a:lnTo>
                  <a:lnTo>
                    <a:pt x="1267" y="849"/>
                  </a:lnTo>
                  <a:lnTo>
                    <a:pt x="1269" y="856"/>
                  </a:lnTo>
                  <a:lnTo>
                    <a:pt x="1272" y="863"/>
                  </a:lnTo>
                  <a:lnTo>
                    <a:pt x="1276" y="871"/>
                  </a:lnTo>
                  <a:lnTo>
                    <a:pt x="1281" y="877"/>
                  </a:lnTo>
                  <a:lnTo>
                    <a:pt x="1281" y="885"/>
                  </a:lnTo>
                  <a:lnTo>
                    <a:pt x="1281" y="892"/>
                  </a:lnTo>
                  <a:lnTo>
                    <a:pt x="1281" y="900"/>
                  </a:lnTo>
                  <a:lnTo>
                    <a:pt x="1281" y="906"/>
                  </a:lnTo>
                  <a:lnTo>
                    <a:pt x="1282" y="913"/>
                  </a:lnTo>
                  <a:lnTo>
                    <a:pt x="1282" y="920"/>
                  </a:lnTo>
                  <a:lnTo>
                    <a:pt x="1283" y="928"/>
                  </a:lnTo>
                  <a:lnTo>
                    <a:pt x="1285" y="936"/>
                  </a:lnTo>
                  <a:lnTo>
                    <a:pt x="1282" y="939"/>
                  </a:lnTo>
                  <a:lnTo>
                    <a:pt x="1281" y="940"/>
                  </a:lnTo>
                  <a:lnTo>
                    <a:pt x="1281" y="941"/>
                  </a:lnTo>
                  <a:lnTo>
                    <a:pt x="1281" y="943"/>
                  </a:lnTo>
                  <a:lnTo>
                    <a:pt x="1282" y="944"/>
                  </a:lnTo>
                  <a:lnTo>
                    <a:pt x="1283" y="947"/>
                  </a:lnTo>
                  <a:lnTo>
                    <a:pt x="1284" y="949"/>
                  </a:lnTo>
                  <a:lnTo>
                    <a:pt x="1285" y="950"/>
                  </a:lnTo>
                  <a:lnTo>
                    <a:pt x="1283" y="959"/>
                  </a:lnTo>
                  <a:lnTo>
                    <a:pt x="1282" y="968"/>
                  </a:lnTo>
                  <a:lnTo>
                    <a:pt x="1281" y="975"/>
                  </a:lnTo>
                  <a:lnTo>
                    <a:pt x="1281" y="983"/>
                  </a:lnTo>
                  <a:lnTo>
                    <a:pt x="1282" y="998"/>
                  </a:lnTo>
                  <a:lnTo>
                    <a:pt x="1283" y="1012"/>
                  </a:lnTo>
                  <a:lnTo>
                    <a:pt x="1285" y="1026"/>
                  </a:lnTo>
                  <a:lnTo>
                    <a:pt x="1288" y="1040"/>
                  </a:lnTo>
                  <a:lnTo>
                    <a:pt x="1288" y="1057"/>
                  </a:lnTo>
                  <a:lnTo>
                    <a:pt x="1286" y="1073"/>
                  </a:lnTo>
                  <a:lnTo>
                    <a:pt x="1289" y="1081"/>
                  </a:lnTo>
                  <a:lnTo>
                    <a:pt x="1289" y="1090"/>
                  </a:lnTo>
                  <a:lnTo>
                    <a:pt x="1289" y="1099"/>
                  </a:lnTo>
                  <a:lnTo>
                    <a:pt x="1288" y="1108"/>
                  </a:lnTo>
                  <a:lnTo>
                    <a:pt x="1288" y="1118"/>
                  </a:lnTo>
                  <a:lnTo>
                    <a:pt x="1288" y="1126"/>
                  </a:lnTo>
                  <a:lnTo>
                    <a:pt x="1289" y="1135"/>
                  </a:lnTo>
                  <a:lnTo>
                    <a:pt x="1291" y="1143"/>
                  </a:lnTo>
                  <a:lnTo>
                    <a:pt x="1290" y="1167"/>
                  </a:lnTo>
                  <a:lnTo>
                    <a:pt x="1289" y="1191"/>
                  </a:lnTo>
                  <a:lnTo>
                    <a:pt x="1289" y="1216"/>
                  </a:lnTo>
                  <a:lnTo>
                    <a:pt x="1289" y="1239"/>
                  </a:lnTo>
                  <a:lnTo>
                    <a:pt x="1289" y="1264"/>
                  </a:lnTo>
                  <a:lnTo>
                    <a:pt x="1289" y="1287"/>
                  </a:lnTo>
                  <a:lnTo>
                    <a:pt x="1289" y="1310"/>
                  </a:lnTo>
                  <a:lnTo>
                    <a:pt x="1286" y="1332"/>
                  </a:lnTo>
                  <a:lnTo>
                    <a:pt x="1289" y="1333"/>
                  </a:lnTo>
                  <a:lnTo>
                    <a:pt x="1289" y="1335"/>
                  </a:lnTo>
                  <a:lnTo>
                    <a:pt x="1289" y="1338"/>
                  </a:lnTo>
                  <a:lnTo>
                    <a:pt x="1289" y="1341"/>
                  </a:lnTo>
                  <a:lnTo>
                    <a:pt x="1289" y="1344"/>
                  </a:lnTo>
                  <a:lnTo>
                    <a:pt x="1290" y="1346"/>
                  </a:lnTo>
                  <a:lnTo>
                    <a:pt x="1291" y="1348"/>
                  </a:lnTo>
                  <a:lnTo>
                    <a:pt x="1293" y="1349"/>
                  </a:lnTo>
                  <a:lnTo>
                    <a:pt x="1307" y="1337"/>
                  </a:lnTo>
                  <a:lnTo>
                    <a:pt x="1322" y="1323"/>
                  </a:lnTo>
                  <a:lnTo>
                    <a:pt x="1333" y="1308"/>
                  </a:lnTo>
                  <a:lnTo>
                    <a:pt x="1346" y="1294"/>
                  </a:lnTo>
                  <a:lnTo>
                    <a:pt x="1358" y="1279"/>
                  </a:lnTo>
                  <a:lnTo>
                    <a:pt x="1370" y="1265"/>
                  </a:lnTo>
                  <a:lnTo>
                    <a:pt x="1381" y="1252"/>
                  </a:lnTo>
                  <a:lnTo>
                    <a:pt x="1394" y="1241"/>
                  </a:lnTo>
                  <a:lnTo>
                    <a:pt x="1401" y="1232"/>
                  </a:lnTo>
                  <a:lnTo>
                    <a:pt x="1408" y="1224"/>
                  </a:lnTo>
                  <a:lnTo>
                    <a:pt x="1415" y="1217"/>
                  </a:lnTo>
                  <a:lnTo>
                    <a:pt x="1423" y="1209"/>
                  </a:lnTo>
                  <a:lnTo>
                    <a:pt x="1432" y="1201"/>
                  </a:lnTo>
                  <a:lnTo>
                    <a:pt x="1440" y="1194"/>
                  </a:lnTo>
                  <a:lnTo>
                    <a:pt x="1448" y="1187"/>
                  </a:lnTo>
                  <a:lnTo>
                    <a:pt x="1456" y="1180"/>
                  </a:lnTo>
                  <a:lnTo>
                    <a:pt x="1457" y="1168"/>
                  </a:lnTo>
                  <a:lnTo>
                    <a:pt x="1460" y="1156"/>
                  </a:lnTo>
                  <a:lnTo>
                    <a:pt x="1463" y="1143"/>
                  </a:lnTo>
                  <a:lnTo>
                    <a:pt x="1468" y="1132"/>
                  </a:lnTo>
                  <a:lnTo>
                    <a:pt x="1473" y="1121"/>
                  </a:lnTo>
                  <a:lnTo>
                    <a:pt x="1478" y="1110"/>
                  </a:lnTo>
                  <a:lnTo>
                    <a:pt x="1483" y="1098"/>
                  </a:lnTo>
                  <a:lnTo>
                    <a:pt x="1488" y="1086"/>
                  </a:lnTo>
                  <a:lnTo>
                    <a:pt x="1484" y="1079"/>
                  </a:lnTo>
                  <a:lnTo>
                    <a:pt x="1481" y="1071"/>
                  </a:lnTo>
                  <a:lnTo>
                    <a:pt x="1478" y="1062"/>
                  </a:lnTo>
                  <a:lnTo>
                    <a:pt x="1477" y="1053"/>
                  </a:lnTo>
                  <a:lnTo>
                    <a:pt x="1474" y="1045"/>
                  </a:lnTo>
                  <a:lnTo>
                    <a:pt x="1470" y="1038"/>
                  </a:lnTo>
                  <a:lnTo>
                    <a:pt x="1467" y="1036"/>
                  </a:lnTo>
                  <a:lnTo>
                    <a:pt x="1463" y="1035"/>
                  </a:lnTo>
                  <a:lnTo>
                    <a:pt x="1460" y="1033"/>
                  </a:lnTo>
                  <a:lnTo>
                    <a:pt x="1454" y="1032"/>
                  </a:lnTo>
                  <a:lnTo>
                    <a:pt x="1448" y="1032"/>
                  </a:lnTo>
                  <a:lnTo>
                    <a:pt x="1442" y="1032"/>
                  </a:lnTo>
                  <a:lnTo>
                    <a:pt x="1435" y="1030"/>
                  </a:lnTo>
                  <a:lnTo>
                    <a:pt x="1429" y="1026"/>
                  </a:lnTo>
                  <a:lnTo>
                    <a:pt x="1423" y="1023"/>
                  </a:lnTo>
                  <a:lnTo>
                    <a:pt x="1418" y="1019"/>
                  </a:lnTo>
                  <a:lnTo>
                    <a:pt x="1414" y="1015"/>
                  </a:lnTo>
                  <a:lnTo>
                    <a:pt x="1409" y="1010"/>
                  </a:lnTo>
                  <a:lnTo>
                    <a:pt x="1410" y="1004"/>
                  </a:lnTo>
                  <a:lnTo>
                    <a:pt x="1413" y="997"/>
                  </a:lnTo>
                  <a:lnTo>
                    <a:pt x="1416" y="990"/>
                  </a:lnTo>
                  <a:lnTo>
                    <a:pt x="1420" y="983"/>
                  </a:lnTo>
                  <a:lnTo>
                    <a:pt x="1426" y="977"/>
                  </a:lnTo>
                  <a:lnTo>
                    <a:pt x="1430" y="971"/>
                  </a:lnTo>
                  <a:lnTo>
                    <a:pt x="1437" y="967"/>
                  </a:lnTo>
                  <a:lnTo>
                    <a:pt x="1443" y="963"/>
                  </a:lnTo>
                  <a:lnTo>
                    <a:pt x="1442" y="960"/>
                  </a:lnTo>
                  <a:lnTo>
                    <a:pt x="1441" y="956"/>
                  </a:lnTo>
                  <a:lnTo>
                    <a:pt x="1439" y="955"/>
                  </a:lnTo>
                  <a:lnTo>
                    <a:pt x="1435" y="954"/>
                  </a:lnTo>
                  <a:lnTo>
                    <a:pt x="1432" y="953"/>
                  </a:lnTo>
                  <a:lnTo>
                    <a:pt x="1428" y="952"/>
                  </a:lnTo>
                  <a:lnTo>
                    <a:pt x="1426" y="950"/>
                  </a:lnTo>
                  <a:lnTo>
                    <a:pt x="1423" y="948"/>
                  </a:lnTo>
                  <a:lnTo>
                    <a:pt x="1418" y="942"/>
                  </a:lnTo>
                  <a:lnTo>
                    <a:pt x="1413" y="935"/>
                  </a:lnTo>
                  <a:lnTo>
                    <a:pt x="1409" y="929"/>
                  </a:lnTo>
                  <a:lnTo>
                    <a:pt x="1407" y="922"/>
                  </a:lnTo>
                  <a:lnTo>
                    <a:pt x="1403" y="915"/>
                  </a:lnTo>
                  <a:lnTo>
                    <a:pt x="1402" y="908"/>
                  </a:lnTo>
                  <a:lnTo>
                    <a:pt x="1401" y="900"/>
                  </a:lnTo>
                  <a:lnTo>
                    <a:pt x="1401" y="892"/>
                  </a:lnTo>
                  <a:lnTo>
                    <a:pt x="1402" y="880"/>
                  </a:lnTo>
                  <a:lnTo>
                    <a:pt x="1406" y="867"/>
                  </a:lnTo>
                  <a:lnTo>
                    <a:pt x="1412" y="857"/>
                  </a:lnTo>
                  <a:lnTo>
                    <a:pt x="1419" y="846"/>
                  </a:lnTo>
                  <a:lnTo>
                    <a:pt x="1427" y="836"/>
                  </a:lnTo>
                  <a:lnTo>
                    <a:pt x="1435" y="826"/>
                  </a:lnTo>
                  <a:lnTo>
                    <a:pt x="1443" y="817"/>
                  </a:lnTo>
                  <a:lnTo>
                    <a:pt x="1451" y="808"/>
                  </a:lnTo>
                  <a:lnTo>
                    <a:pt x="1456" y="806"/>
                  </a:lnTo>
                  <a:lnTo>
                    <a:pt x="1460" y="806"/>
                  </a:lnTo>
                  <a:lnTo>
                    <a:pt x="1462" y="808"/>
                  </a:lnTo>
                  <a:lnTo>
                    <a:pt x="1463" y="809"/>
                  </a:lnTo>
                  <a:lnTo>
                    <a:pt x="1465" y="812"/>
                  </a:lnTo>
                  <a:lnTo>
                    <a:pt x="1467" y="818"/>
                  </a:lnTo>
                  <a:lnTo>
                    <a:pt x="1467" y="823"/>
                  </a:lnTo>
                  <a:lnTo>
                    <a:pt x="1468" y="829"/>
                  </a:lnTo>
                  <a:lnTo>
                    <a:pt x="1470" y="830"/>
                  </a:lnTo>
                  <a:lnTo>
                    <a:pt x="1471" y="832"/>
                  </a:lnTo>
                  <a:lnTo>
                    <a:pt x="1474" y="833"/>
                  </a:lnTo>
                  <a:lnTo>
                    <a:pt x="1477" y="834"/>
                  </a:lnTo>
                  <a:lnTo>
                    <a:pt x="1482" y="834"/>
                  </a:lnTo>
                  <a:lnTo>
                    <a:pt x="1488" y="832"/>
                  </a:lnTo>
                  <a:lnTo>
                    <a:pt x="1492" y="830"/>
                  </a:lnTo>
                  <a:lnTo>
                    <a:pt x="1497" y="827"/>
                  </a:lnTo>
                  <a:lnTo>
                    <a:pt x="1501" y="823"/>
                  </a:lnTo>
                  <a:lnTo>
                    <a:pt x="1504" y="819"/>
                  </a:lnTo>
                  <a:lnTo>
                    <a:pt x="1508" y="815"/>
                  </a:lnTo>
                  <a:lnTo>
                    <a:pt x="1510" y="810"/>
                  </a:lnTo>
                  <a:lnTo>
                    <a:pt x="1510" y="809"/>
                  </a:lnTo>
                  <a:lnTo>
                    <a:pt x="1510" y="809"/>
                  </a:lnTo>
                  <a:lnTo>
                    <a:pt x="1510" y="808"/>
                  </a:lnTo>
                  <a:lnTo>
                    <a:pt x="1510" y="808"/>
                  </a:lnTo>
                  <a:lnTo>
                    <a:pt x="1509" y="806"/>
                  </a:lnTo>
                  <a:lnTo>
                    <a:pt x="1509" y="806"/>
                  </a:lnTo>
                  <a:lnTo>
                    <a:pt x="1509" y="805"/>
                  </a:lnTo>
                  <a:lnTo>
                    <a:pt x="1508" y="805"/>
                  </a:lnTo>
                  <a:lnTo>
                    <a:pt x="1510" y="803"/>
                  </a:lnTo>
                  <a:lnTo>
                    <a:pt x="1512" y="802"/>
                  </a:lnTo>
                  <a:lnTo>
                    <a:pt x="1515" y="801"/>
                  </a:lnTo>
                  <a:lnTo>
                    <a:pt x="1517" y="798"/>
                  </a:lnTo>
                  <a:lnTo>
                    <a:pt x="1519" y="797"/>
                  </a:lnTo>
                  <a:lnTo>
                    <a:pt x="1522" y="797"/>
                  </a:lnTo>
                  <a:lnTo>
                    <a:pt x="1525" y="796"/>
                  </a:lnTo>
                  <a:lnTo>
                    <a:pt x="1528" y="796"/>
                  </a:lnTo>
                  <a:lnTo>
                    <a:pt x="1530" y="799"/>
                  </a:lnTo>
                  <a:lnTo>
                    <a:pt x="1533" y="803"/>
                  </a:lnTo>
                  <a:lnTo>
                    <a:pt x="1536" y="805"/>
                  </a:lnTo>
                  <a:lnTo>
                    <a:pt x="1538" y="809"/>
                  </a:lnTo>
                  <a:lnTo>
                    <a:pt x="1540" y="811"/>
                  </a:lnTo>
                  <a:lnTo>
                    <a:pt x="1543" y="813"/>
                  </a:lnTo>
                  <a:lnTo>
                    <a:pt x="1546" y="815"/>
                  </a:lnTo>
                  <a:lnTo>
                    <a:pt x="1551" y="816"/>
                  </a:lnTo>
                  <a:lnTo>
                    <a:pt x="1553" y="816"/>
                  </a:lnTo>
                  <a:lnTo>
                    <a:pt x="1556" y="815"/>
                  </a:lnTo>
                  <a:lnTo>
                    <a:pt x="1558" y="813"/>
                  </a:lnTo>
                  <a:lnTo>
                    <a:pt x="1560" y="813"/>
                  </a:lnTo>
                  <a:lnTo>
                    <a:pt x="1564" y="812"/>
                  </a:lnTo>
                  <a:lnTo>
                    <a:pt x="1566" y="812"/>
                  </a:lnTo>
                  <a:lnTo>
                    <a:pt x="1570" y="811"/>
                  </a:lnTo>
                  <a:lnTo>
                    <a:pt x="1572" y="812"/>
                  </a:lnTo>
                  <a:lnTo>
                    <a:pt x="1574" y="815"/>
                  </a:lnTo>
                  <a:lnTo>
                    <a:pt x="1578" y="816"/>
                  </a:lnTo>
                  <a:lnTo>
                    <a:pt x="1580" y="817"/>
                  </a:lnTo>
                  <a:lnTo>
                    <a:pt x="1584" y="817"/>
                  </a:lnTo>
                  <a:lnTo>
                    <a:pt x="1590" y="817"/>
                  </a:lnTo>
                  <a:lnTo>
                    <a:pt x="1595" y="816"/>
                  </a:lnTo>
                  <a:lnTo>
                    <a:pt x="1602" y="815"/>
                  </a:lnTo>
                  <a:lnTo>
                    <a:pt x="1608" y="815"/>
                  </a:lnTo>
                  <a:lnTo>
                    <a:pt x="1611" y="815"/>
                  </a:lnTo>
                  <a:lnTo>
                    <a:pt x="1614" y="816"/>
                  </a:lnTo>
                  <a:lnTo>
                    <a:pt x="1616" y="818"/>
                  </a:lnTo>
                  <a:lnTo>
                    <a:pt x="1619" y="820"/>
                  </a:lnTo>
                  <a:lnTo>
                    <a:pt x="1627" y="833"/>
                  </a:lnTo>
                  <a:lnTo>
                    <a:pt x="1635" y="846"/>
                  </a:lnTo>
                  <a:lnTo>
                    <a:pt x="1645" y="859"/>
                  </a:lnTo>
                  <a:lnTo>
                    <a:pt x="1654" y="872"/>
                  </a:lnTo>
                  <a:lnTo>
                    <a:pt x="1674" y="898"/>
                  </a:lnTo>
                  <a:lnTo>
                    <a:pt x="1691" y="923"/>
                  </a:lnTo>
                  <a:lnTo>
                    <a:pt x="1700" y="936"/>
                  </a:lnTo>
                  <a:lnTo>
                    <a:pt x="1705" y="950"/>
                  </a:lnTo>
                  <a:lnTo>
                    <a:pt x="1710" y="964"/>
                  </a:lnTo>
                  <a:lnTo>
                    <a:pt x="1712" y="978"/>
                  </a:lnTo>
                  <a:lnTo>
                    <a:pt x="1714" y="985"/>
                  </a:lnTo>
                  <a:lnTo>
                    <a:pt x="1712" y="992"/>
                  </a:lnTo>
                  <a:lnTo>
                    <a:pt x="1712" y="999"/>
                  </a:lnTo>
                  <a:lnTo>
                    <a:pt x="1711" y="1007"/>
                  </a:lnTo>
                  <a:lnTo>
                    <a:pt x="1709" y="1015"/>
                  </a:lnTo>
                  <a:lnTo>
                    <a:pt x="1705" y="1022"/>
                  </a:lnTo>
                  <a:lnTo>
                    <a:pt x="1702" y="1030"/>
                  </a:lnTo>
                  <a:lnTo>
                    <a:pt x="1697" y="1037"/>
                  </a:lnTo>
                  <a:lnTo>
                    <a:pt x="1689" y="1058"/>
                  </a:lnTo>
                  <a:lnTo>
                    <a:pt x="1680" y="1078"/>
                  </a:lnTo>
                  <a:lnTo>
                    <a:pt x="1669" y="1098"/>
                  </a:lnTo>
                  <a:lnTo>
                    <a:pt x="1659" y="1118"/>
                  </a:lnTo>
                  <a:lnTo>
                    <a:pt x="1648" y="1138"/>
                  </a:lnTo>
                  <a:lnTo>
                    <a:pt x="1636" y="1157"/>
                  </a:lnTo>
                  <a:lnTo>
                    <a:pt x="1627" y="1177"/>
                  </a:lnTo>
                  <a:lnTo>
                    <a:pt x="1618" y="1197"/>
                  </a:lnTo>
                  <a:lnTo>
                    <a:pt x="1611" y="1203"/>
                  </a:lnTo>
                  <a:lnTo>
                    <a:pt x="1606" y="1210"/>
                  </a:lnTo>
                  <a:lnTo>
                    <a:pt x="1601" y="1217"/>
                  </a:lnTo>
                  <a:lnTo>
                    <a:pt x="1597" y="1224"/>
                  </a:lnTo>
                  <a:lnTo>
                    <a:pt x="1592" y="1231"/>
                  </a:lnTo>
                  <a:lnTo>
                    <a:pt x="1587" y="1238"/>
                  </a:lnTo>
                  <a:lnTo>
                    <a:pt x="1581" y="1245"/>
                  </a:lnTo>
                  <a:lnTo>
                    <a:pt x="1574" y="1251"/>
                  </a:lnTo>
                  <a:lnTo>
                    <a:pt x="1577" y="1260"/>
                  </a:lnTo>
                  <a:lnTo>
                    <a:pt x="1577" y="1268"/>
                  </a:lnTo>
                  <a:lnTo>
                    <a:pt x="1577" y="1276"/>
                  </a:lnTo>
                  <a:lnTo>
                    <a:pt x="1576" y="1284"/>
                  </a:lnTo>
                  <a:lnTo>
                    <a:pt x="1571" y="1298"/>
                  </a:lnTo>
                  <a:lnTo>
                    <a:pt x="1566" y="1312"/>
                  </a:lnTo>
                  <a:lnTo>
                    <a:pt x="1560" y="1326"/>
                  </a:lnTo>
                  <a:lnTo>
                    <a:pt x="1557" y="1340"/>
                  </a:lnTo>
                  <a:lnTo>
                    <a:pt x="1556" y="1348"/>
                  </a:lnTo>
                  <a:lnTo>
                    <a:pt x="1556" y="1355"/>
                  </a:lnTo>
                  <a:lnTo>
                    <a:pt x="1557" y="1363"/>
                  </a:lnTo>
                  <a:lnTo>
                    <a:pt x="1559" y="1372"/>
                  </a:lnTo>
                  <a:lnTo>
                    <a:pt x="1557" y="1375"/>
                  </a:lnTo>
                  <a:lnTo>
                    <a:pt x="1554" y="1378"/>
                  </a:lnTo>
                  <a:lnTo>
                    <a:pt x="1551" y="1379"/>
                  </a:lnTo>
                  <a:lnTo>
                    <a:pt x="1547" y="1379"/>
                  </a:lnTo>
                  <a:lnTo>
                    <a:pt x="1544" y="1379"/>
                  </a:lnTo>
                  <a:lnTo>
                    <a:pt x="1540" y="1380"/>
                  </a:lnTo>
                  <a:lnTo>
                    <a:pt x="1537" y="1381"/>
                  </a:lnTo>
                  <a:lnTo>
                    <a:pt x="1535" y="1383"/>
                  </a:lnTo>
                  <a:lnTo>
                    <a:pt x="1526" y="1392"/>
                  </a:lnTo>
                  <a:lnTo>
                    <a:pt x="1517" y="1397"/>
                  </a:lnTo>
                  <a:lnTo>
                    <a:pt x="1506" y="1402"/>
                  </a:lnTo>
                  <a:lnTo>
                    <a:pt x="1496" y="1407"/>
                  </a:lnTo>
                  <a:lnTo>
                    <a:pt x="1485" y="1411"/>
                  </a:lnTo>
                  <a:lnTo>
                    <a:pt x="1476" y="1416"/>
                  </a:lnTo>
                  <a:lnTo>
                    <a:pt x="1471" y="1420"/>
                  </a:lnTo>
                  <a:lnTo>
                    <a:pt x="1468" y="1423"/>
                  </a:lnTo>
                  <a:lnTo>
                    <a:pt x="1464" y="1427"/>
                  </a:lnTo>
                  <a:lnTo>
                    <a:pt x="1461" y="1431"/>
                  </a:lnTo>
                  <a:lnTo>
                    <a:pt x="1440" y="1444"/>
                  </a:lnTo>
                  <a:lnTo>
                    <a:pt x="1419" y="1459"/>
                  </a:lnTo>
                  <a:lnTo>
                    <a:pt x="1399" y="1475"/>
                  </a:lnTo>
                  <a:lnTo>
                    <a:pt x="1380" y="1491"/>
                  </a:lnTo>
                  <a:lnTo>
                    <a:pt x="1360" y="1509"/>
                  </a:lnTo>
                  <a:lnTo>
                    <a:pt x="1341" y="1526"/>
                  </a:lnTo>
                  <a:lnTo>
                    <a:pt x="1322" y="1543"/>
                  </a:lnTo>
                  <a:lnTo>
                    <a:pt x="1300" y="1559"/>
                  </a:lnTo>
                  <a:lnTo>
                    <a:pt x="1291" y="1564"/>
                  </a:lnTo>
                  <a:lnTo>
                    <a:pt x="1282" y="1567"/>
                  </a:lnTo>
                  <a:lnTo>
                    <a:pt x="1272" y="1572"/>
                  </a:lnTo>
                  <a:lnTo>
                    <a:pt x="1263" y="1575"/>
                  </a:lnTo>
                  <a:lnTo>
                    <a:pt x="1254" y="1579"/>
                  </a:lnTo>
                  <a:lnTo>
                    <a:pt x="1244" y="1581"/>
                  </a:lnTo>
                  <a:lnTo>
                    <a:pt x="1235" y="1582"/>
                  </a:lnTo>
                  <a:lnTo>
                    <a:pt x="1224" y="1581"/>
                  </a:lnTo>
                  <a:lnTo>
                    <a:pt x="1216" y="1574"/>
                  </a:lnTo>
                  <a:lnTo>
                    <a:pt x="1208" y="1568"/>
                  </a:lnTo>
                  <a:lnTo>
                    <a:pt x="1200" y="1561"/>
                  </a:lnTo>
                  <a:lnTo>
                    <a:pt x="1193" y="1554"/>
                  </a:lnTo>
                  <a:lnTo>
                    <a:pt x="1186" y="1547"/>
                  </a:lnTo>
                  <a:lnTo>
                    <a:pt x="1179" y="1540"/>
                  </a:lnTo>
                  <a:lnTo>
                    <a:pt x="1172" y="1532"/>
                  </a:lnTo>
                  <a:lnTo>
                    <a:pt x="1165" y="1524"/>
                  </a:lnTo>
                  <a:lnTo>
                    <a:pt x="1161" y="1534"/>
                  </a:lnTo>
                  <a:lnTo>
                    <a:pt x="1159" y="1546"/>
                  </a:lnTo>
                  <a:lnTo>
                    <a:pt x="1158" y="1558"/>
                  </a:lnTo>
                  <a:lnTo>
                    <a:pt x="1157" y="1571"/>
                  </a:lnTo>
                  <a:lnTo>
                    <a:pt x="1155" y="1582"/>
                  </a:lnTo>
                  <a:lnTo>
                    <a:pt x="1155" y="1595"/>
                  </a:lnTo>
                  <a:lnTo>
                    <a:pt x="1154" y="1607"/>
                  </a:lnTo>
                  <a:lnTo>
                    <a:pt x="1153" y="1619"/>
                  </a:lnTo>
                  <a:lnTo>
                    <a:pt x="1167" y="1626"/>
                  </a:lnTo>
                  <a:lnTo>
                    <a:pt x="1180" y="1634"/>
                  </a:lnTo>
                  <a:lnTo>
                    <a:pt x="1192" y="1644"/>
                  </a:lnTo>
                  <a:lnTo>
                    <a:pt x="1203" y="1655"/>
                  </a:lnTo>
                  <a:lnTo>
                    <a:pt x="1215" y="1667"/>
                  </a:lnTo>
                  <a:lnTo>
                    <a:pt x="1226" y="1678"/>
                  </a:lnTo>
                  <a:lnTo>
                    <a:pt x="1236" y="1690"/>
                  </a:lnTo>
                  <a:lnTo>
                    <a:pt x="1247" y="1702"/>
                  </a:lnTo>
                  <a:lnTo>
                    <a:pt x="1251" y="1712"/>
                  </a:lnTo>
                  <a:lnTo>
                    <a:pt x="1256" y="1720"/>
                  </a:lnTo>
                  <a:lnTo>
                    <a:pt x="1262" y="1729"/>
                  </a:lnTo>
                  <a:lnTo>
                    <a:pt x="1268" y="1736"/>
                  </a:lnTo>
                  <a:lnTo>
                    <a:pt x="1274" y="1744"/>
                  </a:lnTo>
                  <a:lnTo>
                    <a:pt x="1279" y="1751"/>
                  </a:lnTo>
                  <a:lnTo>
                    <a:pt x="1286" y="1759"/>
                  </a:lnTo>
                  <a:lnTo>
                    <a:pt x="1291" y="1768"/>
                  </a:lnTo>
                  <a:lnTo>
                    <a:pt x="1299" y="1773"/>
                  </a:lnTo>
                  <a:lnTo>
                    <a:pt x="1305" y="1778"/>
                  </a:lnTo>
                  <a:lnTo>
                    <a:pt x="1310" y="1784"/>
                  </a:lnTo>
                  <a:lnTo>
                    <a:pt x="1315" y="1789"/>
                  </a:lnTo>
                  <a:lnTo>
                    <a:pt x="1317" y="1795"/>
                  </a:lnTo>
                  <a:lnTo>
                    <a:pt x="1319" y="1802"/>
                  </a:lnTo>
                  <a:lnTo>
                    <a:pt x="1320" y="1809"/>
                  </a:lnTo>
                  <a:lnTo>
                    <a:pt x="1322" y="1816"/>
                  </a:lnTo>
                  <a:lnTo>
                    <a:pt x="1322" y="1830"/>
                  </a:lnTo>
                  <a:lnTo>
                    <a:pt x="1319" y="1846"/>
                  </a:lnTo>
                  <a:lnTo>
                    <a:pt x="1318" y="1860"/>
                  </a:lnTo>
                  <a:lnTo>
                    <a:pt x="1316" y="1874"/>
                  </a:lnTo>
                  <a:lnTo>
                    <a:pt x="1316" y="1874"/>
                  </a:lnTo>
                  <a:lnTo>
                    <a:pt x="1315" y="1875"/>
                  </a:lnTo>
                  <a:lnTo>
                    <a:pt x="1313" y="1876"/>
                  </a:lnTo>
                  <a:lnTo>
                    <a:pt x="1313" y="1877"/>
                  </a:lnTo>
                  <a:lnTo>
                    <a:pt x="1312" y="1878"/>
                  </a:lnTo>
                  <a:lnTo>
                    <a:pt x="1312" y="1880"/>
                  </a:lnTo>
                  <a:lnTo>
                    <a:pt x="1312" y="1881"/>
                  </a:lnTo>
                  <a:lnTo>
                    <a:pt x="1311" y="1883"/>
                  </a:lnTo>
                  <a:lnTo>
                    <a:pt x="1317" y="1882"/>
                  </a:lnTo>
                  <a:lnTo>
                    <a:pt x="1323" y="1883"/>
                  </a:lnTo>
                  <a:lnTo>
                    <a:pt x="1327" y="1885"/>
                  </a:lnTo>
                  <a:lnTo>
                    <a:pt x="1333" y="1889"/>
                  </a:lnTo>
                  <a:lnTo>
                    <a:pt x="1338" y="1892"/>
                  </a:lnTo>
                  <a:lnTo>
                    <a:pt x="1344" y="1896"/>
                  </a:lnTo>
                  <a:lnTo>
                    <a:pt x="1347" y="1901"/>
                  </a:lnTo>
                  <a:lnTo>
                    <a:pt x="1352" y="1904"/>
                  </a:lnTo>
                  <a:lnTo>
                    <a:pt x="1355" y="1911"/>
                  </a:lnTo>
                  <a:lnTo>
                    <a:pt x="1358" y="1918"/>
                  </a:lnTo>
                  <a:lnTo>
                    <a:pt x="1359" y="1926"/>
                  </a:lnTo>
                  <a:lnTo>
                    <a:pt x="1359" y="1933"/>
                  </a:lnTo>
                  <a:lnTo>
                    <a:pt x="1359" y="1942"/>
                  </a:lnTo>
                  <a:lnTo>
                    <a:pt x="1358" y="1950"/>
                  </a:lnTo>
                  <a:lnTo>
                    <a:pt x="1357" y="1958"/>
                  </a:lnTo>
                  <a:lnTo>
                    <a:pt x="1357" y="1965"/>
                  </a:lnTo>
                  <a:lnTo>
                    <a:pt x="1351" y="1971"/>
                  </a:lnTo>
                  <a:lnTo>
                    <a:pt x="1345" y="1977"/>
                  </a:lnTo>
                  <a:lnTo>
                    <a:pt x="1339" y="1981"/>
                  </a:lnTo>
                  <a:lnTo>
                    <a:pt x="1332" y="1986"/>
                  </a:lnTo>
                  <a:lnTo>
                    <a:pt x="1326" y="1991"/>
                  </a:lnTo>
                  <a:lnTo>
                    <a:pt x="1319" y="1994"/>
                  </a:lnTo>
                  <a:lnTo>
                    <a:pt x="1312" y="1995"/>
                  </a:lnTo>
                  <a:lnTo>
                    <a:pt x="1305" y="1997"/>
                  </a:lnTo>
                  <a:lnTo>
                    <a:pt x="1302" y="2015"/>
                  </a:lnTo>
                  <a:lnTo>
                    <a:pt x="1298" y="2034"/>
                  </a:lnTo>
                  <a:lnTo>
                    <a:pt x="1295" y="2054"/>
                  </a:lnTo>
                  <a:lnTo>
                    <a:pt x="1291" y="2073"/>
                  </a:lnTo>
                  <a:lnTo>
                    <a:pt x="1288" y="2093"/>
                  </a:lnTo>
                  <a:lnTo>
                    <a:pt x="1286" y="2111"/>
                  </a:lnTo>
                  <a:lnTo>
                    <a:pt x="1285" y="2130"/>
                  </a:lnTo>
                  <a:lnTo>
                    <a:pt x="1286" y="2148"/>
                  </a:lnTo>
                  <a:lnTo>
                    <a:pt x="1281" y="2176"/>
                  </a:lnTo>
                  <a:lnTo>
                    <a:pt x="1276" y="2205"/>
                  </a:lnTo>
                  <a:lnTo>
                    <a:pt x="1272" y="2235"/>
                  </a:lnTo>
                  <a:lnTo>
                    <a:pt x="1271" y="2266"/>
                  </a:lnTo>
                  <a:lnTo>
                    <a:pt x="1271" y="2296"/>
                  </a:lnTo>
                  <a:lnTo>
                    <a:pt x="1272" y="2328"/>
                  </a:lnTo>
                  <a:lnTo>
                    <a:pt x="1272" y="2358"/>
                  </a:lnTo>
                  <a:lnTo>
                    <a:pt x="1274" y="2389"/>
                  </a:lnTo>
                  <a:lnTo>
                    <a:pt x="1275" y="2393"/>
                  </a:lnTo>
                  <a:lnTo>
                    <a:pt x="1277" y="2397"/>
                  </a:lnTo>
                  <a:lnTo>
                    <a:pt x="1279" y="2400"/>
                  </a:lnTo>
                  <a:lnTo>
                    <a:pt x="1282" y="2404"/>
                  </a:lnTo>
                  <a:lnTo>
                    <a:pt x="1284" y="2409"/>
                  </a:lnTo>
                  <a:lnTo>
                    <a:pt x="1285" y="2412"/>
                  </a:lnTo>
                  <a:lnTo>
                    <a:pt x="1286" y="2417"/>
                  </a:lnTo>
                  <a:lnTo>
                    <a:pt x="1285" y="2423"/>
                  </a:lnTo>
                  <a:lnTo>
                    <a:pt x="1271" y="2431"/>
                  </a:lnTo>
                  <a:lnTo>
                    <a:pt x="1278" y="2457"/>
                  </a:lnTo>
                  <a:lnTo>
                    <a:pt x="1286" y="2484"/>
                  </a:lnTo>
                  <a:lnTo>
                    <a:pt x="1293" y="2512"/>
                  </a:lnTo>
                  <a:lnTo>
                    <a:pt x="1299" y="2539"/>
                  </a:lnTo>
                  <a:lnTo>
                    <a:pt x="1300" y="2551"/>
                  </a:lnTo>
                  <a:lnTo>
                    <a:pt x="1300" y="2565"/>
                  </a:lnTo>
                  <a:lnTo>
                    <a:pt x="1300" y="2578"/>
                  </a:lnTo>
                  <a:lnTo>
                    <a:pt x="1298" y="2591"/>
                  </a:lnTo>
                  <a:lnTo>
                    <a:pt x="1295" y="2604"/>
                  </a:lnTo>
                  <a:lnTo>
                    <a:pt x="1290" y="2617"/>
                  </a:lnTo>
                  <a:lnTo>
                    <a:pt x="1283" y="2629"/>
                  </a:lnTo>
                  <a:lnTo>
                    <a:pt x="1274" y="2640"/>
                  </a:lnTo>
                  <a:lnTo>
                    <a:pt x="1281" y="2645"/>
                  </a:lnTo>
                  <a:lnTo>
                    <a:pt x="1288" y="2647"/>
                  </a:lnTo>
                  <a:lnTo>
                    <a:pt x="1295" y="2651"/>
                  </a:lnTo>
                  <a:lnTo>
                    <a:pt x="1303" y="2652"/>
                  </a:lnTo>
                  <a:lnTo>
                    <a:pt x="1318" y="2657"/>
                  </a:lnTo>
                  <a:lnTo>
                    <a:pt x="1333" y="2660"/>
                  </a:lnTo>
                  <a:lnTo>
                    <a:pt x="1340" y="2663"/>
                  </a:lnTo>
                  <a:lnTo>
                    <a:pt x="1348" y="2666"/>
                  </a:lnTo>
                  <a:lnTo>
                    <a:pt x="1354" y="2670"/>
                  </a:lnTo>
                  <a:lnTo>
                    <a:pt x="1361" y="2674"/>
                  </a:lnTo>
                  <a:lnTo>
                    <a:pt x="1366" y="2679"/>
                  </a:lnTo>
                  <a:lnTo>
                    <a:pt x="1372" y="2685"/>
                  </a:lnTo>
                  <a:lnTo>
                    <a:pt x="1375" y="2693"/>
                  </a:lnTo>
                  <a:lnTo>
                    <a:pt x="1379" y="2701"/>
                  </a:lnTo>
                  <a:lnTo>
                    <a:pt x="1374" y="2706"/>
                  </a:lnTo>
                  <a:lnTo>
                    <a:pt x="1370" y="2709"/>
                  </a:lnTo>
                  <a:lnTo>
                    <a:pt x="1365" y="2713"/>
                  </a:lnTo>
                  <a:lnTo>
                    <a:pt x="1360" y="2715"/>
                  </a:lnTo>
                  <a:lnTo>
                    <a:pt x="1348" y="2720"/>
                  </a:lnTo>
                  <a:lnTo>
                    <a:pt x="1337" y="2725"/>
                  </a:lnTo>
                  <a:lnTo>
                    <a:pt x="1325" y="2727"/>
                  </a:lnTo>
                  <a:lnTo>
                    <a:pt x="1312" y="2729"/>
                  </a:lnTo>
                  <a:lnTo>
                    <a:pt x="1300" y="2732"/>
                  </a:lnTo>
                  <a:lnTo>
                    <a:pt x="1289" y="2734"/>
                  </a:lnTo>
                  <a:lnTo>
                    <a:pt x="1293" y="2739"/>
                  </a:lnTo>
                  <a:lnTo>
                    <a:pt x="1298" y="2742"/>
                  </a:lnTo>
                  <a:lnTo>
                    <a:pt x="1303" y="2746"/>
                  </a:lnTo>
                  <a:lnTo>
                    <a:pt x="1307" y="2749"/>
                  </a:lnTo>
                  <a:lnTo>
                    <a:pt x="1312" y="2753"/>
                  </a:lnTo>
                  <a:lnTo>
                    <a:pt x="1316" y="2757"/>
                  </a:lnTo>
                  <a:lnTo>
                    <a:pt x="1317" y="2762"/>
                  </a:lnTo>
                  <a:lnTo>
                    <a:pt x="1318" y="2768"/>
                  </a:lnTo>
                  <a:lnTo>
                    <a:pt x="1316" y="2774"/>
                  </a:lnTo>
                  <a:lnTo>
                    <a:pt x="1313" y="2778"/>
                  </a:lnTo>
                  <a:lnTo>
                    <a:pt x="1311" y="2784"/>
                  </a:lnTo>
                  <a:lnTo>
                    <a:pt x="1307" y="2789"/>
                  </a:lnTo>
                  <a:lnTo>
                    <a:pt x="1303" y="2795"/>
                  </a:lnTo>
                  <a:lnTo>
                    <a:pt x="1298" y="2798"/>
                  </a:lnTo>
                  <a:lnTo>
                    <a:pt x="1293" y="2803"/>
                  </a:lnTo>
                  <a:lnTo>
                    <a:pt x="1286" y="2807"/>
                  </a:lnTo>
                  <a:lnTo>
                    <a:pt x="1282" y="2805"/>
                  </a:lnTo>
                  <a:lnTo>
                    <a:pt x="1277" y="2804"/>
                  </a:lnTo>
                  <a:lnTo>
                    <a:pt x="1272" y="2805"/>
                  </a:lnTo>
                  <a:lnTo>
                    <a:pt x="1269" y="2807"/>
                  </a:lnTo>
                  <a:lnTo>
                    <a:pt x="1261" y="2809"/>
                  </a:lnTo>
                  <a:lnTo>
                    <a:pt x="1252" y="2814"/>
                  </a:lnTo>
                  <a:lnTo>
                    <a:pt x="1245" y="2818"/>
                  </a:lnTo>
                  <a:lnTo>
                    <a:pt x="1237" y="2821"/>
                  </a:lnTo>
                  <a:lnTo>
                    <a:pt x="1234" y="2822"/>
                  </a:lnTo>
                  <a:lnTo>
                    <a:pt x="1229" y="2822"/>
                  </a:lnTo>
                  <a:lnTo>
                    <a:pt x="1224" y="2821"/>
                  </a:lnTo>
                  <a:lnTo>
                    <a:pt x="1220" y="2819"/>
                  </a:lnTo>
                  <a:lnTo>
                    <a:pt x="1212" y="2818"/>
                  </a:lnTo>
                  <a:lnTo>
                    <a:pt x="1202" y="2817"/>
                  </a:lnTo>
                  <a:lnTo>
                    <a:pt x="1194" y="2817"/>
                  </a:lnTo>
                  <a:lnTo>
                    <a:pt x="1185" y="2817"/>
                  </a:lnTo>
                  <a:lnTo>
                    <a:pt x="1175" y="2817"/>
                  </a:lnTo>
                  <a:lnTo>
                    <a:pt x="1166" y="2818"/>
                  </a:lnTo>
                  <a:lnTo>
                    <a:pt x="1157" y="2821"/>
                  </a:lnTo>
                  <a:lnTo>
                    <a:pt x="1148" y="2824"/>
                  </a:lnTo>
                  <a:lnTo>
                    <a:pt x="1142" y="2819"/>
                  </a:lnTo>
                  <a:lnTo>
                    <a:pt x="1135" y="2817"/>
                  </a:lnTo>
                  <a:lnTo>
                    <a:pt x="1128" y="2817"/>
                  </a:lnTo>
                  <a:lnTo>
                    <a:pt x="1123" y="2817"/>
                  </a:lnTo>
                  <a:lnTo>
                    <a:pt x="1116" y="2819"/>
                  </a:lnTo>
                  <a:lnTo>
                    <a:pt x="1109" y="2819"/>
                  </a:lnTo>
                  <a:lnTo>
                    <a:pt x="1103" y="2821"/>
                  </a:lnTo>
                  <a:lnTo>
                    <a:pt x="1096" y="2819"/>
                  </a:lnTo>
                  <a:lnTo>
                    <a:pt x="1090" y="2823"/>
                  </a:lnTo>
                  <a:lnTo>
                    <a:pt x="1085" y="2824"/>
                  </a:lnTo>
                  <a:lnTo>
                    <a:pt x="1080" y="2824"/>
                  </a:lnTo>
                  <a:lnTo>
                    <a:pt x="1076" y="2823"/>
                  </a:lnTo>
                  <a:lnTo>
                    <a:pt x="1070" y="2822"/>
                  </a:lnTo>
                  <a:lnTo>
                    <a:pt x="1064" y="2821"/>
                  </a:lnTo>
                  <a:lnTo>
                    <a:pt x="1058" y="2822"/>
                  </a:lnTo>
                  <a:lnTo>
                    <a:pt x="1052" y="2824"/>
                  </a:lnTo>
                  <a:lnTo>
                    <a:pt x="1043" y="2828"/>
                  </a:lnTo>
                  <a:lnTo>
                    <a:pt x="1034" y="2831"/>
                  </a:lnTo>
                  <a:lnTo>
                    <a:pt x="1024" y="2832"/>
                  </a:lnTo>
                  <a:lnTo>
                    <a:pt x="1014" y="2833"/>
                  </a:lnTo>
                  <a:lnTo>
                    <a:pt x="1004" y="2833"/>
                  </a:lnTo>
                  <a:lnTo>
                    <a:pt x="994" y="2835"/>
                  </a:lnTo>
                  <a:lnTo>
                    <a:pt x="983" y="2836"/>
                  </a:lnTo>
                  <a:lnTo>
                    <a:pt x="973" y="2837"/>
                  </a:lnTo>
                  <a:lnTo>
                    <a:pt x="942" y="2839"/>
                  </a:lnTo>
                  <a:lnTo>
                    <a:pt x="912" y="2840"/>
                  </a:lnTo>
                  <a:lnTo>
                    <a:pt x="881" y="2843"/>
                  </a:lnTo>
                  <a:lnTo>
                    <a:pt x="852" y="2844"/>
                  </a:lnTo>
                  <a:lnTo>
                    <a:pt x="822" y="2844"/>
                  </a:lnTo>
                  <a:lnTo>
                    <a:pt x="793" y="2844"/>
                  </a:lnTo>
                  <a:lnTo>
                    <a:pt x="763" y="2842"/>
                  </a:lnTo>
                  <a:lnTo>
                    <a:pt x="734" y="2839"/>
                  </a:lnTo>
                  <a:lnTo>
                    <a:pt x="726" y="2842"/>
                  </a:lnTo>
                  <a:lnTo>
                    <a:pt x="716" y="2843"/>
                  </a:lnTo>
                  <a:lnTo>
                    <a:pt x="708" y="2844"/>
                  </a:lnTo>
                  <a:lnTo>
                    <a:pt x="700" y="2844"/>
                  </a:lnTo>
                  <a:lnTo>
                    <a:pt x="692" y="2844"/>
                  </a:lnTo>
                  <a:lnTo>
                    <a:pt x="684" y="2843"/>
                  </a:lnTo>
                  <a:lnTo>
                    <a:pt x="674" y="2840"/>
                  </a:lnTo>
                  <a:lnTo>
                    <a:pt x="667" y="2837"/>
                  </a:lnTo>
                  <a:lnTo>
                    <a:pt x="664" y="2835"/>
                  </a:lnTo>
                  <a:lnTo>
                    <a:pt x="661" y="2832"/>
                  </a:lnTo>
                  <a:lnTo>
                    <a:pt x="659" y="2829"/>
                  </a:lnTo>
                  <a:lnTo>
                    <a:pt x="658" y="2825"/>
                  </a:lnTo>
                  <a:lnTo>
                    <a:pt x="658" y="2822"/>
                  </a:lnTo>
                  <a:lnTo>
                    <a:pt x="658" y="2817"/>
                  </a:lnTo>
                  <a:lnTo>
                    <a:pt x="659" y="2814"/>
                  </a:lnTo>
                  <a:lnTo>
                    <a:pt x="660" y="2810"/>
                  </a:lnTo>
                  <a:lnTo>
                    <a:pt x="663" y="2809"/>
                  </a:lnTo>
                  <a:lnTo>
                    <a:pt x="665" y="2807"/>
                  </a:lnTo>
                  <a:lnTo>
                    <a:pt x="668" y="2804"/>
                  </a:lnTo>
                  <a:lnTo>
                    <a:pt x="672" y="2803"/>
                  </a:lnTo>
                  <a:lnTo>
                    <a:pt x="674" y="2801"/>
                  </a:lnTo>
                  <a:lnTo>
                    <a:pt x="677" y="2798"/>
                  </a:lnTo>
                  <a:lnTo>
                    <a:pt x="679" y="2796"/>
                  </a:lnTo>
                  <a:lnTo>
                    <a:pt x="680" y="2792"/>
                  </a:lnTo>
                  <a:lnTo>
                    <a:pt x="659" y="2790"/>
                  </a:lnTo>
                  <a:lnTo>
                    <a:pt x="638" y="2790"/>
                  </a:lnTo>
                  <a:lnTo>
                    <a:pt x="616" y="2789"/>
                  </a:lnTo>
                  <a:lnTo>
                    <a:pt x="594" y="2789"/>
                  </a:lnTo>
                  <a:lnTo>
                    <a:pt x="571" y="2789"/>
                  </a:lnTo>
                  <a:lnTo>
                    <a:pt x="548" y="2787"/>
                  </a:lnTo>
                  <a:lnTo>
                    <a:pt x="526" y="2784"/>
                  </a:lnTo>
                  <a:lnTo>
                    <a:pt x="503" y="2780"/>
                  </a:lnTo>
                  <a:lnTo>
                    <a:pt x="491" y="2777"/>
                  </a:lnTo>
                  <a:lnTo>
                    <a:pt x="478" y="2776"/>
                  </a:lnTo>
                  <a:lnTo>
                    <a:pt x="464" y="2774"/>
                  </a:lnTo>
                  <a:lnTo>
                    <a:pt x="451" y="2773"/>
                  </a:lnTo>
                  <a:lnTo>
                    <a:pt x="438" y="2771"/>
                  </a:lnTo>
                  <a:lnTo>
                    <a:pt x="425" y="2769"/>
                  </a:lnTo>
                  <a:lnTo>
                    <a:pt x="412" y="2767"/>
                  </a:lnTo>
                  <a:lnTo>
                    <a:pt x="399" y="2763"/>
                  </a:lnTo>
                  <a:lnTo>
                    <a:pt x="395" y="2761"/>
                  </a:lnTo>
                  <a:lnTo>
                    <a:pt x="391" y="2759"/>
                  </a:lnTo>
                  <a:lnTo>
                    <a:pt x="386" y="2756"/>
                  </a:lnTo>
                  <a:lnTo>
                    <a:pt x="383" y="2753"/>
                  </a:lnTo>
                  <a:lnTo>
                    <a:pt x="381" y="2749"/>
                  </a:lnTo>
                  <a:lnTo>
                    <a:pt x="378" y="2744"/>
                  </a:lnTo>
                  <a:lnTo>
                    <a:pt x="377" y="2740"/>
                  </a:lnTo>
                  <a:lnTo>
                    <a:pt x="377" y="2734"/>
                  </a:lnTo>
                  <a:lnTo>
                    <a:pt x="383" y="2730"/>
                  </a:lnTo>
                  <a:lnTo>
                    <a:pt x="389" y="2726"/>
                  </a:lnTo>
                  <a:lnTo>
                    <a:pt x="395" y="2722"/>
                  </a:lnTo>
                  <a:lnTo>
                    <a:pt x="400" y="2719"/>
                  </a:lnTo>
                  <a:lnTo>
                    <a:pt x="407" y="2715"/>
                  </a:lnTo>
                  <a:lnTo>
                    <a:pt x="415" y="2713"/>
                  </a:lnTo>
                  <a:lnTo>
                    <a:pt x="420" y="2711"/>
                  </a:lnTo>
                  <a:lnTo>
                    <a:pt x="429" y="2711"/>
                  </a:lnTo>
                  <a:lnTo>
                    <a:pt x="433" y="2708"/>
                  </a:lnTo>
                  <a:lnTo>
                    <a:pt x="439" y="2706"/>
                  </a:lnTo>
                  <a:lnTo>
                    <a:pt x="444" y="2705"/>
                  </a:lnTo>
                  <a:lnTo>
                    <a:pt x="450" y="2702"/>
                  </a:lnTo>
                  <a:lnTo>
                    <a:pt x="454" y="2700"/>
                  </a:lnTo>
                  <a:lnTo>
                    <a:pt x="460" y="2698"/>
                  </a:lnTo>
                  <a:lnTo>
                    <a:pt x="465" y="2697"/>
                  </a:lnTo>
                  <a:lnTo>
                    <a:pt x="471" y="2694"/>
                  </a:lnTo>
                  <a:lnTo>
                    <a:pt x="481" y="2691"/>
                  </a:lnTo>
                  <a:lnTo>
                    <a:pt x="493" y="2686"/>
                  </a:lnTo>
                  <a:lnTo>
                    <a:pt x="503" y="2681"/>
                  </a:lnTo>
                  <a:lnTo>
                    <a:pt x="515" y="2677"/>
                  </a:lnTo>
                  <a:lnTo>
                    <a:pt x="526" y="2671"/>
                  </a:lnTo>
                  <a:lnTo>
                    <a:pt x="536" y="2667"/>
                  </a:lnTo>
                  <a:lnTo>
                    <a:pt x="547" y="2663"/>
                  </a:lnTo>
                  <a:lnTo>
                    <a:pt x="557" y="2659"/>
                  </a:lnTo>
                  <a:lnTo>
                    <a:pt x="549" y="2653"/>
                  </a:lnTo>
                  <a:lnTo>
                    <a:pt x="541" y="2649"/>
                  </a:lnTo>
                  <a:lnTo>
                    <a:pt x="533" y="2644"/>
                  </a:lnTo>
                  <a:lnTo>
                    <a:pt x="523" y="2639"/>
                  </a:lnTo>
                  <a:lnTo>
                    <a:pt x="515" y="2634"/>
                  </a:lnTo>
                  <a:lnTo>
                    <a:pt x="508" y="2627"/>
                  </a:lnTo>
                  <a:lnTo>
                    <a:pt x="506" y="2624"/>
                  </a:lnTo>
                  <a:lnTo>
                    <a:pt x="503" y="2619"/>
                  </a:lnTo>
                  <a:lnTo>
                    <a:pt x="501" y="2615"/>
                  </a:lnTo>
                  <a:lnTo>
                    <a:pt x="500" y="2610"/>
                  </a:lnTo>
                  <a:lnTo>
                    <a:pt x="507" y="2604"/>
                  </a:lnTo>
                  <a:lnTo>
                    <a:pt x="516" y="2601"/>
                  </a:lnTo>
                  <a:lnTo>
                    <a:pt x="525" y="2598"/>
                  </a:lnTo>
                  <a:lnTo>
                    <a:pt x="534" y="2596"/>
                  </a:lnTo>
                  <a:lnTo>
                    <a:pt x="554" y="2594"/>
                  </a:lnTo>
                  <a:lnTo>
                    <a:pt x="574" y="2592"/>
                  </a:lnTo>
                  <a:lnTo>
                    <a:pt x="594" y="2592"/>
                  </a:lnTo>
                  <a:lnTo>
                    <a:pt x="613" y="2590"/>
                  </a:lnTo>
                  <a:lnTo>
                    <a:pt x="623" y="2589"/>
                  </a:lnTo>
                  <a:lnTo>
                    <a:pt x="632" y="2586"/>
                  </a:lnTo>
                  <a:lnTo>
                    <a:pt x="640" y="2583"/>
                  </a:lnTo>
                  <a:lnTo>
                    <a:pt x="650" y="2578"/>
                  </a:lnTo>
                  <a:lnTo>
                    <a:pt x="646" y="2556"/>
                  </a:lnTo>
                  <a:lnTo>
                    <a:pt x="644" y="2535"/>
                  </a:lnTo>
                  <a:lnTo>
                    <a:pt x="643" y="2514"/>
                  </a:lnTo>
                  <a:lnTo>
                    <a:pt x="640" y="2493"/>
                  </a:lnTo>
                  <a:lnTo>
                    <a:pt x="639" y="2472"/>
                  </a:lnTo>
                  <a:lnTo>
                    <a:pt x="636" y="2451"/>
                  </a:lnTo>
                  <a:lnTo>
                    <a:pt x="631" y="2428"/>
                  </a:lnTo>
                  <a:lnTo>
                    <a:pt x="624" y="2406"/>
                  </a:lnTo>
                  <a:lnTo>
                    <a:pt x="617" y="2410"/>
                  </a:lnTo>
                  <a:lnTo>
                    <a:pt x="611" y="2414"/>
                  </a:lnTo>
                  <a:lnTo>
                    <a:pt x="605" y="2419"/>
                  </a:lnTo>
                  <a:lnTo>
                    <a:pt x="599" y="2425"/>
                  </a:lnTo>
                  <a:lnTo>
                    <a:pt x="594" y="2431"/>
                  </a:lnTo>
                  <a:lnTo>
                    <a:pt x="588" y="2436"/>
                  </a:lnTo>
                  <a:lnTo>
                    <a:pt x="581" y="2439"/>
                  </a:lnTo>
                  <a:lnTo>
                    <a:pt x="574" y="2440"/>
                  </a:lnTo>
                  <a:lnTo>
                    <a:pt x="576" y="2540"/>
                  </a:lnTo>
                  <a:lnTo>
                    <a:pt x="576" y="2544"/>
                  </a:lnTo>
                  <a:lnTo>
                    <a:pt x="577" y="2548"/>
                  </a:lnTo>
                  <a:lnTo>
                    <a:pt x="580" y="2551"/>
                  </a:lnTo>
                  <a:lnTo>
                    <a:pt x="581" y="2556"/>
                  </a:lnTo>
                  <a:lnTo>
                    <a:pt x="582" y="2560"/>
                  </a:lnTo>
                  <a:lnTo>
                    <a:pt x="582" y="2563"/>
                  </a:lnTo>
                  <a:lnTo>
                    <a:pt x="580" y="2567"/>
                  </a:lnTo>
                  <a:lnTo>
                    <a:pt x="576" y="2569"/>
                  </a:lnTo>
                  <a:lnTo>
                    <a:pt x="570" y="2567"/>
                  </a:lnTo>
                  <a:lnTo>
                    <a:pt x="565" y="2565"/>
                  </a:lnTo>
                  <a:lnTo>
                    <a:pt x="560" y="2564"/>
                  </a:lnTo>
                  <a:lnTo>
                    <a:pt x="555" y="2564"/>
                  </a:lnTo>
                  <a:lnTo>
                    <a:pt x="543" y="2564"/>
                  </a:lnTo>
                  <a:lnTo>
                    <a:pt x="533" y="2565"/>
                  </a:lnTo>
                  <a:lnTo>
                    <a:pt x="522" y="2567"/>
                  </a:lnTo>
                  <a:lnTo>
                    <a:pt x="512" y="2568"/>
                  </a:lnTo>
                  <a:lnTo>
                    <a:pt x="507" y="2567"/>
                  </a:lnTo>
                  <a:lnTo>
                    <a:pt x="501" y="2565"/>
                  </a:lnTo>
                  <a:lnTo>
                    <a:pt x="496" y="2563"/>
                  </a:lnTo>
                  <a:lnTo>
                    <a:pt x="491" y="2561"/>
                  </a:lnTo>
                  <a:lnTo>
                    <a:pt x="491" y="2547"/>
                  </a:lnTo>
                  <a:lnTo>
                    <a:pt x="491" y="2531"/>
                  </a:lnTo>
                  <a:lnTo>
                    <a:pt x="491" y="2517"/>
                  </a:lnTo>
                  <a:lnTo>
                    <a:pt x="491" y="2503"/>
                  </a:lnTo>
                  <a:lnTo>
                    <a:pt x="491" y="2489"/>
                  </a:lnTo>
                  <a:lnTo>
                    <a:pt x="492" y="2476"/>
                  </a:lnTo>
                  <a:lnTo>
                    <a:pt x="494" y="2462"/>
                  </a:lnTo>
                  <a:lnTo>
                    <a:pt x="498" y="2450"/>
                  </a:lnTo>
                  <a:lnTo>
                    <a:pt x="495" y="2418"/>
                  </a:lnTo>
                  <a:lnTo>
                    <a:pt x="495" y="2386"/>
                  </a:lnTo>
                  <a:lnTo>
                    <a:pt x="495" y="2356"/>
                  </a:lnTo>
                  <a:lnTo>
                    <a:pt x="496" y="2327"/>
                  </a:lnTo>
                  <a:lnTo>
                    <a:pt x="498" y="2296"/>
                  </a:lnTo>
                  <a:lnTo>
                    <a:pt x="498" y="2266"/>
                  </a:lnTo>
                  <a:lnTo>
                    <a:pt x="496" y="2235"/>
                  </a:lnTo>
                  <a:lnTo>
                    <a:pt x="495" y="2204"/>
                  </a:lnTo>
                  <a:lnTo>
                    <a:pt x="495" y="2180"/>
                  </a:lnTo>
                  <a:lnTo>
                    <a:pt x="495" y="2155"/>
                  </a:lnTo>
                  <a:lnTo>
                    <a:pt x="495" y="2130"/>
                  </a:lnTo>
                  <a:lnTo>
                    <a:pt x="495" y="2104"/>
                  </a:lnTo>
                  <a:lnTo>
                    <a:pt x="495" y="2079"/>
                  </a:lnTo>
                  <a:lnTo>
                    <a:pt x="494" y="2053"/>
                  </a:lnTo>
                  <a:lnTo>
                    <a:pt x="494" y="2027"/>
                  </a:lnTo>
                  <a:lnTo>
                    <a:pt x="493" y="2004"/>
                  </a:lnTo>
                  <a:lnTo>
                    <a:pt x="482" y="1972"/>
                  </a:lnTo>
                  <a:lnTo>
                    <a:pt x="474" y="1971"/>
                  </a:lnTo>
                  <a:lnTo>
                    <a:pt x="467" y="1971"/>
                  </a:lnTo>
                  <a:lnTo>
                    <a:pt x="459" y="1969"/>
                  </a:lnTo>
                  <a:lnTo>
                    <a:pt x="452" y="1966"/>
                  </a:lnTo>
                  <a:lnTo>
                    <a:pt x="445" y="1963"/>
                  </a:lnTo>
                  <a:lnTo>
                    <a:pt x="438" y="1958"/>
                  </a:lnTo>
                  <a:lnTo>
                    <a:pt x="433" y="1952"/>
                  </a:lnTo>
                  <a:lnTo>
                    <a:pt x="429" y="1945"/>
                  </a:lnTo>
                  <a:lnTo>
                    <a:pt x="429" y="1933"/>
                  </a:lnTo>
                  <a:lnTo>
                    <a:pt x="430" y="1922"/>
                  </a:lnTo>
                  <a:lnTo>
                    <a:pt x="431" y="1909"/>
                  </a:lnTo>
                  <a:lnTo>
                    <a:pt x="434" y="1896"/>
                  </a:lnTo>
                  <a:lnTo>
                    <a:pt x="439" y="1884"/>
                  </a:lnTo>
                  <a:lnTo>
                    <a:pt x="446" y="1874"/>
                  </a:lnTo>
                  <a:lnTo>
                    <a:pt x="451" y="1869"/>
                  </a:lnTo>
                  <a:lnTo>
                    <a:pt x="455" y="1864"/>
                  </a:lnTo>
                  <a:lnTo>
                    <a:pt x="460" y="1861"/>
                  </a:lnTo>
                  <a:lnTo>
                    <a:pt x="466" y="1857"/>
                  </a:lnTo>
                  <a:lnTo>
                    <a:pt x="468" y="1841"/>
                  </a:lnTo>
                  <a:lnTo>
                    <a:pt x="467" y="1826"/>
                  </a:lnTo>
                  <a:lnTo>
                    <a:pt x="466" y="1812"/>
                  </a:lnTo>
                  <a:lnTo>
                    <a:pt x="462" y="1797"/>
                  </a:lnTo>
                  <a:lnTo>
                    <a:pt x="460" y="1782"/>
                  </a:lnTo>
                  <a:lnTo>
                    <a:pt x="458" y="1767"/>
                  </a:lnTo>
                  <a:lnTo>
                    <a:pt x="458" y="1752"/>
                  </a:lnTo>
                  <a:lnTo>
                    <a:pt x="459" y="1736"/>
                  </a:lnTo>
                  <a:lnTo>
                    <a:pt x="471" y="1726"/>
                  </a:lnTo>
                  <a:lnTo>
                    <a:pt x="481" y="1717"/>
                  </a:lnTo>
                  <a:lnTo>
                    <a:pt x="492" y="1708"/>
                  </a:lnTo>
                  <a:lnTo>
                    <a:pt x="502" y="1698"/>
                  </a:lnTo>
                  <a:lnTo>
                    <a:pt x="514" y="1690"/>
                  </a:lnTo>
                  <a:lnTo>
                    <a:pt x="527" y="1683"/>
                  </a:lnTo>
                  <a:lnTo>
                    <a:pt x="533" y="1681"/>
                  </a:lnTo>
                  <a:lnTo>
                    <a:pt x="540" y="1678"/>
                  </a:lnTo>
                  <a:lnTo>
                    <a:pt x="546" y="1676"/>
                  </a:lnTo>
                  <a:lnTo>
                    <a:pt x="553" y="1675"/>
                  </a:lnTo>
                  <a:lnTo>
                    <a:pt x="560" y="1669"/>
                  </a:lnTo>
                  <a:lnTo>
                    <a:pt x="568" y="1664"/>
                  </a:lnTo>
                  <a:lnTo>
                    <a:pt x="576" y="1661"/>
                  </a:lnTo>
                  <a:lnTo>
                    <a:pt x="584" y="1658"/>
                  </a:lnTo>
                  <a:lnTo>
                    <a:pt x="594" y="1657"/>
                  </a:lnTo>
                  <a:lnTo>
                    <a:pt x="602" y="1656"/>
                  </a:lnTo>
                  <a:lnTo>
                    <a:pt x="611" y="1655"/>
                  </a:lnTo>
                  <a:lnTo>
                    <a:pt x="620" y="1653"/>
                  </a:lnTo>
                  <a:lnTo>
                    <a:pt x="622" y="1650"/>
                  </a:lnTo>
                  <a:lnTo>
                    <a:pt x="624" y="1648"/>
                  </a:lnTo>
                  <a:lnTo>
                    <a:pt x="625" y="1646"/>
                  </a:lnTo>
                  <a:lnTo>
                    <a:pt x="625" y="1643"/>
                  </a:lnTo>
                  <a:lnTo>
                    <a:pt x="625" y="1641"/>
                  </a:lnTo>
                  <a:lnTo>
                    <a:pt x="624" y="1639"/>
                  </a:lnTo>
                  <a:lnTo>
                    <a:pt x="623" y="1636"/>
                  </a:lnTo>
                  <a:lnTo>
                    <a:pt x="620" y="1635"/>
                  </a:lnTo>
                  <a:lnTo>
                    <a:pt x="617" y="1628"/>
                  </a:lnTo>
                  <a:lnTo>
                    <a:pt x="616" y="1622"/>
                  </a:lnTo>
                  <a:lnTo>
                    <a:pt x="616" y="1614"/>
                  </a:lnTo>
                  <a:lnTo>
                    <a:pt x="616" y="1606"/>
                  </a:lnTo>
                  <a:lnTo>
                    <a:pt x="616" y="1591"/>
                  </a:lnTo>
                  <a:lnTo>
                    <a:pt x="616" y="1574"/>
                  </a:lnTo>
                  <a:lnTo>
                    <a:pt x="615" y="1567"/>
                  </a:lnTo>
                  <a:lnTo>
                    <a:pt x="613" y="1560"/>
                  </a:lnTo>
                  <a:lnTo>
                    <a:pt x="611" y="1554"/>
                  </a:lnTo>
                  <a:lnTo>
                    <a:pt x="608" y="1548"/>
                  </a:lnTo>
                  <a:lnTo>
                    <a:pt x="603" y="1544"/>
                  </a:lnTo>
                  <a:lnTo>
                    <a:pt x="596" y="1541"/>
                  </a:lnTo>
                  <a:lnTo>
                    <a:pt x="588" y="1539"/>
                  </a:lnTo>
                  <a:lnTo>
                    <a:pt x="577" y="1539"/>
                  </a:lnTo>
                  <a:lnTo>
                    <a:pt x="576" y="1541"/>
                  </a:lnTo>
                  <a:lnTo>
                    <a:pt x="561" y="1533"/>
                  </a:lnTo>
                  <a:lnTo>
                    <a:pt x="546" y="1525"/>
                  </a:lnTo>
                  <a:lnTo>
                    <a:pt x="533" y="1516"/>
                  </a:lnTo>
                  <a:lnTo>
                    <a:pt x="519" y="1506"/>
                  </a:lnTo>
                  <a:lnTo>
                    <a:pt x="505" y="1497"/>
                  </a:lnTo>
                  <a:lnTo>
                    <a:pt x="492" y="1489"/>
                  </a:lnTo>
                  <a:lnTo>
                    <a:pt x="477" y="1481"/>
                  </a:lnTo>
                  <a:lnTo>
                    <a:pt x="461" y="1475"/>
                  </a:lnTo>
                  <a:lnTo>
                    <a:pt x="454" y="1468"/>
                  </a:lnTo>
                  <a:lnTo>
                    <a:pt x="445" y="1463"/>
                  </a:lnTo>
                  <a:lnTo>
                    <a:pt x="436" y="1459"/>
                  </a:lnTo>
                  <a:lnTo>
                    <a:pt x="425" y="1457"/>
                  </a:lnTo>
                  <a:lnTo>
                    <a:pt x="416" y="1455"/>
                  </a:lnTo>
                  <a:lnTo>
                    <a:pt x="405" y="1452"/>
                  </a:lnTo>
                  <a:lnTo>
                    <a:pt x="395" y="1450"/>
                  </a:lnTo>
                  <a:lnTo>
                    <a:pt x="385" y="1445"/>
                  </a:lnTo>
                  <a:lnTo>
                    <a:pt x="381" y="1447"/>
                  </a:lnTo>
                  <a:lnTo>
                    <a:pt x="376" y="1448"/>
                  </a:lnTo>
                  <a:lnTo>
                    <a:pt x="371" y="1448"/>
                  </a:lnTo>
                  <a:lnTo>
                    <a:pt x="365" y="1447"/>
                  </a:lnTo>
                  <a:lnTo>
                    <a:pt x="356" y="1444"/>
                  </a:lnTo>
                  <a:lnTo>
                    <a:pt x="345" y="1441"/>
                  </a:lnTo>
                  <a:lnTo>
                    <a:pt x="336" y="1437"/>
                  </a:lnTo>
                  <a:lnTo>
                    <a:pt x="327" y="1435"/>
                  </a:lnTo>
                  <a:lnTo>
                    <a:pt x="317" y="1434"/>
                  </a:lnTo>
                  <a:lnTo>
                    <a:pt x="308" y="1435"/>
                  </a:lnTo>
                  <a:lnTo>
                    <a:pt x="299" y="1430"/>
                  </a:lnTo>
                  <a:lnTo>
                    <a:pt x="290" y="1424"/>
                  </a:lnTo>
                  <a:lnTo>
                    <a:pt x="282" y="1418"/>
                  </a:lnTo>
                  <a:lnTo>
                    <a:pt x="275" y="1411"/>
                  </a:lnTo>
                  <a:lnTo>
                    <a:pt x="269" y="1403"/>
                  </a:lnTo>
                  <a:lnTo>
                    <a:pt x="265" y="1395"/>
                  </a:lnTo>
                  <a:lnTo>
                    <a:pt x="260" y="1386"/>
                  </a:lnTo>
                  <a:lnTo>
                    <a:pt x="259" y="1376"/>
                  </a:lnTo>
                  <a:lnTo>
                    <a:pt x="261" y="1375"/>
                  </a:lnTo>
                  <a:lnTo>
                    <a:pt x="262" y="1373"/>
                  </a:lnTo>
                  <a:lnTo>
                    <a:pt x="262" y="1372"/>
                  </a:lnTo>
                  <a:lnTo>
                    <a:pt x="262" y="1370"/>
                  </a:lnTo>
                  <a:lnTo>
                    <a:pt x="261" y="1368"/>
                  </a:lnTo>
                  <a:lnTo>
                    <a:pt x="260" y="1366"/>
                  </a:lnTo>
                  <a:lnTo>
                    <a:pt x="259" y="1365"/>
                  </a:lnTo>
                  <a:lnTo>
                    <a:pt x="259" y="1362"/>
                  </a:lnTo>
                  <a:lnTo>
                    <a:pt x="255" y="1358"/>
                  </a:lnTo>
                  <a:lnTo>
                    <a:pt x="252" y="1353"/>
                  </a:lnTo>
                  <a:lnTo>
                    <a:pt x="247" y="1351"/>
                  </a:lnTo>
                  <a:lnTo>
                    <a:pt x="244" y="1349"/>
                  </a:lnTo>
                  <a:lnTo>
                    <a:pt x="234" y="1348"/>
                  </a:lnTo>
                  <a:lnTo>
                    <a:pt x="224" y="1349"/>
                  </a:lnTo>
                  <a:lnTo>
                    <a:pt x="214" y="1352"/>
                  </a:lnTo>
                  <a:lnTo>
                    <a:pt x="205" y="1352"/>
                  </a:lnTo>
                  <a:lnTo>
                    <a:pt x="200" y="1351"/>
                  </a:lnTo>
                  <a:lnTo>
                    <a:pt x="196" y="1348"/>
                  </a:lnTo>
                  <a:lnTo>
                    <a:pt x="191" y="1345"/>
                  </a:lnTo>
                  <a:lnTo>
                    <a:pt x="187" y="1340"/>
                  </a:lnTo>
                  <a:lnTo>
                    <a:pt x="178" y="1338"/>
                  </a:lnTo>
                  <a:lnTo>
                    <a:pt x="169" y="1335"/>
                  </a:lnTo>
                  <a:lnTo>
                    <a:pt x="159" y="1334"/>
                  </a:lnTo>
                  <a:lnTo>
                    <a:pt x="150" y="1333"/>
                  </a:lnTo>
                  <a:lnTo>
                    <a:pt x="130" y="1331"/>
                  </a:lnTo>
                  <a:lnTo>
                    <a:pt x="110" y="1331"/>
                  </a:lnTo>
                  <a:lnTo>
                    <a:pt x="91" y="1328"/>
                  </a:lnTo>
                  <a:lnTo>
                    <a:pt x="73" y="1324"/>
                  </a:lnTo>
                  <a:lnTo>
                    <a:pt x="63" y="1321"/>
                  </a:lnTo>
                  <a:lnTo>
                    <a:pt x="54" y="1317"/>
                  </a:lnTo>
                  <a:lnTo>
                    <a:pt x="46" y="1312"/>
                  </a:lnTo>
                  <a:lnTo>
                    <a:pt x="38" y="1305"/>
                  </a:lnTo>
                  <a:lnTo>
                    <a:pt x="34" y="1303"/>
                  </a:lnTo>
                  <a:lnTo>
                    <a:pt x="32" y="1300"/>
                  </a:lnTo>
                  <a:lnTo>
                    <a:pt x="28" y="1298"/>
                  </a:lnTo>
                  <a:lnTo>
                    <a:pt x="25" y="1294"/>
                  </a:lnTo>
                  <a:lnTo>
                    <a:pt x="22" y="1292"/>
                  </a:lnTo>
                  <a:lnTo>
                    <a:pt x="20" y="1289"/>
                  </a:lnTo>
                  <a:lnTo>
                    <a:pt x="20" y="1285"/>
                  </a:lnTo>
                  <a:lnTo>
                    <a:pt x="20" y="1280"/>
                  </a:lnTo>
                  <a:lnTo>
                    <a:pt x="19" y="1273"/>
                  </a:lnTo>
                  <a:lnTo>
                    <a:pt x="15" y="1268"/>
                  </a:lnTo>
                  <a:lnTo>
                    <a:pt x="12" y="1260"/>
                  </a:lnTo>
                  <a:lnTo>
                    <a:pt x="7" y="1253"/>
                  </a:lnTo>
                  <a:lnTo>
                    <a:pt x="4" y="1248"/>
                  </a:lnTo>
                  <a:lnTo>
                    <a:pt x="0" y="1241"/>
                  </a:lnTo>
                  <a:lnTo>
                    <a:pt x="0" y="1236"/>
                  </a:lnTo>
                  <a:lnTo>
                    <a:pt x="0" y="1232"/>
                  </a:lnTo>
                  <a:lnTo>
                    <a:pt x="0" y="1229"/>
                  </a:lnTo>
                  <a:lnTo>
                    <a:pt x="3" y="1224"/>
                  </a:lnTo>
                  <a:lnTo>
                    <a:pt x="10" y="1221"/>
                  </a:lnTo>
                  <a:lnTo>
                    <a:pt x="17" y="1217"/>
                  </a:lnTo>
                  <a:lnTo>
                    <a:pt x="24" y="1214"/>
                  </a:lnTo>
                  <a:lnTo>
                    <a:pt x="31" y="1210"/>
                  </a:lnTo>
                  <a:lnTo>
                    <a:pt x="38" y="1208"/>
                  </a:lnTo>
                  <a:lnTo>
                    <a:pt x="46" y="1205"/>
                  </a:lnTo>
                  <a:lnTo>
                    <a:pt x="54" y="1203"/>
                  </a:lnTo>
                  <a:lnTo>
                    <a:pt x="62" y="1202"/>
                  </a:lnTo>
                  <a:lnTo>
                    <a:pt x="62" y="1196"/>
                  </a:lnTo>
                  <a:lnTo>
                    <a:pt x="63" y="1191"/>
                  </a:lnTo>
                  <a:lnTo>
                    <a:pt x="66" y="1186"/>
                  </a:lnTo>
                  <a:lnTo>
                    <a:pt x="68" y="1182"/>
                  </a:lnTo>
                  <a:lnTo>
                    <a:pt x="72" y="1177"/>
                  </a:lnTo>
                  <a:lnTo>
                    <a:pt x="75" y="1173"/>
                  </a:lnTo>
                  <a:lnTo>
                    <a:pt x="79" y="1169"/>
                  </a:lnTo>
                  <a:lnTo>
                    <a:pt x="82" y="1165"/>
                  </a:lnTo>
                  <a:lnTo>
                    <a:pt x="79" y="1163"/>
                  </a:lnTo>
                  <a:lnTo>
                    <a:pt x="76" y="1161"/>
                  </a:lnTo>
                  <a:lnTo>
                    <a:pt x="73" y="1160"/>
                  </a:lnTo>
                  <a:lnTo>
                    <a:pt x="69" y="1157"/>
                  </a:lnTo>
                  <a:lnTo>
                    <a:pt x="67" y="1155"/>
                  </a:lnTo>
                  <a:lnTo>
                    <a:pt x="66" y="1152"/>
                  </a:lnTo>
                  <a:lnTo>
                    <a:pt x="65" y="1148"/>
                  </a:lnTo>
                  <a:lnTo>
                    <a:pt x="65" y="1143"/>
                  </a:lnTo>
                  <a:lnTo>
                    <a:pt x="65" y="1133"/>
                  </a:lnTo>
                  <a:lnTo>
                    <a:pt x="67" y="1122"/>
                  </a:lnTo>
                  <a:lnTo>
                    <a:pt x="70" y="1112"/>
                  </a:lnTo>
                  <a:lnTo>
                    <a:pt x="74" y="1102"/>
                  </a:lnTo>
                  <a:lnTo>
                    <a:pt x="77" y="1092"/>
                  </a:lnTo>
                  <a:lnTo>
                    <a:pt x="80" y="1081"/>
                  </a:lnTo>
                  <a:lnTo>
                    <a:pt x="81" y="1070"/>
                  </a:lnTo>
                  <a:lnTo>
                    <a:pt x="80" y="1057"/>
                  </a:lnTo>
                  <a:lnTo>
                    <a:pt x="82" y="1051"/>
                  </a:lnTo>
                  <a:lnTo>
                    <a:pt x="84" y="1046"/>
                  </a:lnTo>
                  <a:lnTo>
                    <a:pt x="88" y="1040"/>
                  </a:lnTo>
                  <a:lnTo>
                    <a:pt x="91" y="1035"/>
                  </a:lnTo>
                  <a:lnTo>
                    <a:pt x="96" y="1031"/>
                  </a:lnTo>
                  <a:lnTo>
                    <a:pt x="101" y="1026"/>
                  </a:lnTo>
                  <a:lnTo>
                    <a:pt x="106" y="1024"/>
                  </a:lnTo>
                  <a:lnTo>
                    <a:pt x="111" y="1022"/>
                  </a:lnTo>
                  <a:lnTo>
                    <a:pt x="127" y="1021"/>
                  </a:lnTo>
                  <a:lnTo>
                    <a:pt x="141" y="1019"/>
                  </a:lnTo>
                  <a:lnTo>
                    <a:pt x="156" y="1019"/>
                  </a:lnTo>
                  <a:lnTo>
                    <a:pt x="170" y="1021"/>
                  </a:lnTo>
                  <a:lnTo>
                    <a:pt x="184" y="1023"/>
                  </a:lnTo>
                  <a:lnTo>
                    <a:pt x="198" y="1026"/>
                  </a:lnTo>
                  <a:lnTo>
                    <a:pt x="211" y="1031"/>
                  </a:lnTo>
                  <a:lnTo>
                    <a:pt x="223" y="1037"/>
                  </a:lnTo>
                  <a:lnTo>
                    <a:pt x="224" y="1032"/>
                  </a:lnTo>
                  <a:lnTo>
                    <a:pt x="226" y="1029"/>
                  </a:lnTo>
                  <a:lnTo>
                    <a:pt x="230" y="1026"/>
                  </a:lnTo>
                  <a:lnTo>
                    <a:pt x="233" y="1024"/>
                  </a:lnTo>
                  <a:lnTo>
                    <a:pt x="235" y="1022"/>
                  </a:lnTo>
                  <a:lnTo>
                    <a:pt x="239" y="1021"/>
                  </a:lnTo>
                  <a:lnTo>
                    <a:pt x="242" y="1018"/>
                  </a:lnTo>
                  <a:lnTo>
                    <a:pt x="245" y="1015"/>
                  </a:lnTo>
                  <a:lnTo>
                    <a:pt x="268" y="1009"/>
                  </a:lnTo>
                  <a:lnTo>
                    <a:pt x="292" y="1003"/>
                  </a:lnTo>
                  <a:lnTo>
                    <a:pt x="316" y="998"/>
                  </a:lnTo>
                  <a:lnTo>
                    <a:pt x="341" y="995"/>
                  </a:lnTo>
                  <a:lnTo>
                    <a:pt x="365" y="992"/>
                  </a:lnTo>
                  <a:lnTo>
                    <a:pt x="390" y="994"/>
                  </a:lnTo>
                  <a:lnTo>
                    <a:pt x="403" y="994"/>
                  </a:lnTo>
                  <a:lnTo>
                    <a:pt x="416" y="996"/>
                  </a:lnTo>
                  <a:lnTo>
                    <a:pt x="427" y="998"/>
                  </a:lnTo>
                  <a:lnTo>
                    <a:pt x="439" y="1002"/>
                  </a:lnTo>
                  <a:lnTo>
                    <a:pt x="459" y="999"/>
                  </a:lnTo>
                  <a:lnTo>
                    <a:pt x="459" y="998"/>
                  </a:lnTo>
                  <a:lnTo>
                    <a:pt x="459" y="998"/>
                  </a:lnTo>
                  <a:lnTo>
                    <a:pt x="459" y="997"/>
                  </a:lnTo>
                  <a:lnTo>
                    <a:pt x="460" y="996"/>
                  </a:lnTo>
                  <a:lnTo>
                    <a:pt x="460" y="996"/>
                  </a:lnTo>
                  <a:lnTo>
                    <a:pt x="460" y="996"/>
                  </a:lnTo>
                  <a:lnTo>
                    <a:pt x="461" y="995"/>
                  </a:lnTo>
                  <a:lnTo>
                    <a:pt x="461" y="995"/>
                  </a:lnTo>
                  <a:lnTo>
                    <a:pt x="457" y="990"/>
                  </a:lnTo>
                  <a:lnTo>
                    <a:pt x="458" y="977"/>
                  </a:lnTo>
                  <a:lnTo>
                    <a:pt x="458" y="966"/>
                  </a:lnTo>
                  <a:lnTo>
                    <a:pt x="457" y="954"/>
                  </a:lnTo>
                  <a:lnTo>
                    <a:pt x="457" y="942"/>
                  </a:lnTo>
                  <a:lnTo>
                    <a:pt x="457" y="932"/>
                  </a:lnTo>
                  <a:lnTo>
                    <a:pt x="458" y="920"/>
                  </a:lnTo>
                  <a:lnTo>
                    <a:pt x="459" y="908"/>
                  </a:lnTo>
                  <a:lnTo>
                    <a:pt x="461" y="896"/>
                  </a:lnTo>
                  <a:lnTo>
                    <a:pt x="460" y="891"/>
                  </a:lnTo>
                  <a:lnTo>
                    <a:pt x="460" y="886"/>
                  </a:lnTo>
                  <a:lnTo>
                    <a:pt x="459" y="880"/>
                  </a:lnTo>
                  <a:lnTo>
                    <a:pt x="459" y="874"/>
                  </a:lnTo>
                  <a:lnTo>
                    <a:pt x="458" y="868"/>
                  </a:lnTo>
                  <a:lnTo>
                    <a:pt x="457" y="864"/>
                  </a:lnTo>
                  <a:lnTo>
                    <a:pt x="454" y="858"/>
                  </a:lnTo>
                  <a:lnTo>
                    <a:pt x="453" y="854"/>
                  </a:lnTo>
                  <a:lnTo>
                    <a:pt x="458" y="843"/>
                  </a:lnTo>
                  <a:lnTo>
                    <a:pt x="465" y="832"/>
                  </a:lnTo>
                  <a:lnTo>
                    <a:pt x="474" y="822"/>
                  </a:lnTo>
                  <a:lnTo>
                    <a:pt x="484" y="812"/>
                  </a:lnTo>
                  <a:lnTo>
                    <a:pt x="494" y="803"/>
                  </a:lnTo>
                  <a:lnTo>
                    <a:pt x="506" y="796"/>
                  </a:lnTo>
                  <a:lnTo>
                    <a:pt x="517" y="790"/>
                  </a:lnTo>
                  <a:lnTo>
                    <a:pt x="529" y="785"/>
                  </a:lnTo>
                  <a:lnTo>
                    <a:pt x="535" y="785"/>
                  </a:lnTo>
                  <a:lnTo>
                    <a:pt x="541" y="786"/>
                  </a:lnTo>
                  <a:lnTo>
                    <a:pt x="546" y="788"/>
                  </a:lnTo>
                  <a:lnTo>
                    <a:pt x="551" y="790"/>
                  </a:lnTo>
                  <a:lnTo>
                    <a:pt x="556" y="792"/>
                  </a:lnTo>
                  <a:lnTo>
                    <a:pt x="561" y="796"/>
                  </a:lnTo>
                  <a:lnTo>
                    <a:pt x="564" y="801"/>
                  </a:lnTo>
                  <a:lnTo>
                    <a:pt x="567" y="805"/>
                  </a:lnTo>
                  <a:lnTo>
                    <a:pt x="568" y="806"/>
                  </a:lnTo>
                  <a:lnTo>
                    <a:pt x="570" y="809"/>
                  </a:lnTo>
                  <a:lnTo>
                    <a:pt x="573" y="810"/>
                  </a:lnTo>
                  <a:lnTo>
                    <a:pt x="575" y="811"/>
                  </a:lnTo>
                  <a:lnTo>
                    <a:pt x="576" y="813"/>
                  </a:lnTo>
                  <a:lnTo>
                    <a:pt x="578" y="815"/>
                  </a:lnTo>
                  <a:lnTo>
                    <a:pt x="581" y="817"/>
                  </a:lnTo>
                  <a:lnTo>
                    <a:pt x="582" y="818"/>
                  </a:lnTo>
                  <a:lnTo>
                    <a:pt x="585" y="816"/>
                  </a:lnTo>
                  <a:lnTo>
                    <a:pt x="589" y="813"/>
                  </a:lnTo>
                  <a:lnTo>
                    <a:pt x="592" y="812"/>
                  </a:lnTo>
                  <a:lnTo>
                    <a:pt x="597" y="812"/>
                  </a:lnTo>
                  <a:lnTo>
                    <a:pt x="604" y="812"/>
                  </a:lnTo>
                  <a:lnTo>
                    <a:pt x="612" y="815"/>
                  </a:lnTo>
                  <a:lnTo>
                    <a:pt x="619" y="816"/>
                  </a:lnTo>
                  <a:lnTo>
                    <a:pt x="626" y="816"/>
                  </a:lnTo>
                  <a:lnTo>
                    <a:pt x="630" y="815"/>
                  </a:lnTo>
                  <a:lnTo>
                    <a:pt x="633" y="812"/>
                  </a:lnTo>
                  <a:lnTo>
                    <a:pt x="637" y="810"/>
                  </a:lnTo>
                  <a:lnTo>
                    <a:pt x="640" y="805"/>
                  </a:lnTo>
                  <a:lnTo>
                    <a:pt x="680" y="796"/>
                  </a:lnTo>
                  <a:lnTo>
                    <a:pt x="680" y="788"/>
                  </a:lnTo>
                  <a:lnTo>
                    <a:pt x="680" y="779"/>
                  </a:lnTo>
                  <a:lnTo>
                    <a:pt x="680" y="770"/>
                  </a:lnTo>
                  <a:lnTo>
                    <a:pt x="680" y="761"/>
                  </a:lnTo>
                  <a:lnTo>
                    <a:pt x="679" y="753"/>
                  </a:lnTo>
                  <a:lnTo>
                    <a:pt x="677" y="743"/>
                  </a:lnTo>
                  <a:lnTo>
                    <a:pt x="674" y="735"/>
                  </a:lnTo>
                  <a:lnTo>
                    <a:pt x="671" y="727"/>
                  </a:lnTo>
                  <a:lnTo>
                    <a:pt x="672" y="702"/>
                  </a:lnTo>
                  <a:lnTo>
                    <a:pt x="672" y="678"/>
                  </a:lnTo>
                  <a:lnTo>
                    <a:pt x="671" y="652"/>
                  </a:lnTo>
                  <a:lnTo>
                    <a:pt x="671" y="626"/>
                  </a:lnTo>
                  <a:lnTo>
                    <a:pt x="671" y="602"/>
                  </a:lnTo>
                  <a:lnTo>
                    <a:pt x="672" y="576"/>
                  </a:lnTo>
                  <a:lnTo>
                    <a:pt x="675" y="551"/>
                  </a:lnTo>
                  <a:lnTo>
                    <a:pt x="680" y="527"/>
                  </a:lnTo>
                  <a:lnTo>
                    <a:pt x="681" y="513"/>
                  </a:lnTo>
                  <a:lnTo>
                    <a:pt x="683" y="501"/>
                  </a:lnTo>
                  <a:lnTo>
                    <a:pt x="686" y="489"/>
                  </a:lnTo>
                  <a:lnTo>
                    <a:pt x="688" y="479"/>
                  </a:lnTo>
                  <a:lnTo>
                    <a:pt x="692" y="467"/>
                  </a:lnTo>
                  <a:lnTo>
                    <a:pt x="695" y="456"/>
                  </a:lnTo>
                  <a:lnTo>
                    <a:pt x="699" y="444"/>
                  </a:lnTo>
                  <a:lnTo>
                    <a:pt x="702" y="431"/>
                  </a:lnTo>
                  <a:lnTo>
                    <a:pt x="701" y="430"/>
                  </a:lnTo>
                  <a:lnTo>
                    <a:pt x="700" y="428"/>
                  </a:lnTo>
                  <a:lnTo>
                    <a:pt x="699" y="428"/>
                  </a:lnTo>
                  <a:lnTo>
                    <a:pt x="698" y="427"/>
                  </a:lnTo>
                  <a:lnTo>
                    <a:pt x="697" y="427"/>
                  </a:lnTo>
                  <a:lnTo>
                    <a:pt x="695" y="426"/>
                  </a:lnTo>
                  <a:lnTo>
                    <a:pt x="694" y="425"/>
                  </a:lnTo>
                  <a:lnTo>
                    <a:pt x="693" y="424"/>
                  </a:lnTo>
                  <a:lnTo>
                    <a:pt x="687" y="430"/>
                  </a:lnTo>
                  <a:lnTo>
                    <a:pt x="680" y="433"/>
                  </a:lnTo>
                  <a:lnTo>
                    <a:pt x="672" y="435"/>
                  </a:lnTo>
                  <a:lnTo>
                    <a:pt x="663" y="437"/>
                  </a:lnTo>
                  <a:lnTo>
                    <a:pt x="653" y="437"/>
                  </a:lnTo>
                  <a:lnTo>
                    <a:pt x="645" y="437"/>
                  </a:lnTo>
                  <a:lnTo>
                    <a:pt x="636" y="435"/>
                  </a:lnTo>
                  <a:lnTo>
                    <a:pt x="626" y="434"/>
                  </a:lnTo>
                  <a:lnTo>
                    <a:pt x="620" y="433"/>
                  </a:lnTo>
                  <a:lnTo>
                    <a:pt x="616" y="431"/>
                  </a:lnTo>
                  <a:lnTo>
                    <a:pt x="611" y="427"/>
                  </a:lnTo>
                  <a:lnTo>
                    <a:pt x="608" y="424"/>
                  </a:lnTo>
                  <a:lnTo>
                    <a:pt x="602" y="415"/>
                  </a:lnTo>
                  <a:lnTo>
                    <a:pt x="597" y="405"/>
                  </a:lnTo>
                  <a:lnTo>
                    <a:pt x="594" y="394"/>
                  </a:lnTo>
                  <a:lnTo>
                    <a:pt x="591" y="383"/>
                  </a:lnTo>
                  <a:lnTo>
                    <a:pt x="590" y="371"/>
                  </a:lnTo>
                  <a:lnTo>
                    <a:pt x="589" y="359"/>
                  </a:lnTo>
                  <a:lnTo>
                    <a:pt x="589" y="350"/>
                  </a:lnTo>
                  <a:lnTo>
                    <a:pt x="589" y="339"/>
                  </a:lnTo>
                  <a:lnTo>
                    <a:pt x="589" y="328"/>
                  </a:lnTo>
                  <a:lnTo>
                    <a:pt x="589" y="317"/>
                  </a:lnTo>
                  <a:lnTo>
                    <a:pt x="590" y="307"/>
                  </a:lnTo>
                  <a:lnTo>
                    <a:pt x="594" y="297"/>
                  </a:lnTo>
                  <a:lnTo>
                    <a:pt x="595" y="293"/>
                  </a:lnTo>
                  <a:lnTo>
                    <a:pt x="597" y="288"/>
                  </a:lnTo>
                  <a:lnTo>
                    <a:pt x="601" y="284"/>
                  </a:lnTo>
                  <a:lnTo>
                    <a:pt x="604" y="281"/>
                  </a:lnTo>
                  <a:lnTo>
                    <a:pt x="611" y="277"/>
                  </a:lnTo>
                  <a:lnTo>
                    <a:pt x="618" y="273"/>
                  </a:lnTo>
                  <a:lnTo>
                    <a:pt x="626" y="270"/>
                  </a:lnTo>
                  <a:lnTo>
                    <a:pt x="633" y="268"/>
                  </a:lnTo>
                  <a:lnTo>
                    <a:pt x="642" y="266"/>
                  </a:lnTo>
                  <a:lnTo>
                    <a:pt x="650" y="265"/>
                  </a:lnTo>
                  <a:lnTo>
                    <a:pt x="658" y="265"/>
                  </a:lnTo>
                  <a:lnTo>
                    <a:pt x="667" y="266"/>
                  </a:lnTo>
                  <a:lnTo>
                    <a:pt x="683" y="276"/>
                  </a:lnTo>
                  <a:lnTo>
                    <a:pt x="685" y="274"/>
                  </a:lnTo>
                  <a:lnTo>
                    <a:pt x="685" y="270"/>
                  </a:lnTo>
                  <a:lnTo>
                    <a:pt x="686" y="267"/>
                  </a:lnTo>
                  <a:lnTo>
                    <a:pt x="685" y="263"/>
                  </a:lnTo>
                  <a:lnTo>
                    <a:pt x="685" y="260"/>
                  </a:lnTo>
                  <a:lnTo>
                    <a:pt x="685" y="256"/>
                  </a:lnTo>
                  <a:lnTo>
                    <a:pt x="685" y="253"/>
                  </a:lnTo>
                  <a:lnTo>
                    <a:pt x="685" y="249"/>
                  </a:lnTo>
                  <a:lnTo>
                    <a:pt x="683" y="246"/>
                  </a:lnTo>
                  <a:lnTo>
                    <a:pt x="680" y="242"/>
                  </a:lnTo>
                  <a:lnTo>
                    <a:pt x="677" y="240"/>
                  </a:lnTo>
                  <a:lnTo>
                    <a:pt x="673" y="239"/>
                  </a:lnTo>
                  <a:lnTo>
                    <a:pt x="670" y="238"/>
                  </a:lnTo>
                  <a:lnTo>
                    <a:pt x="665" y="236"/>
                  </a:lnTo>
                  <a:lnTo>
                    <a:pt x="661" y="235"/>
                  </a:lnTo>
                  <a:lnTo>
                    <a:pt x="658" y="234"/>
                  </a:lnTo>
                  <a:lnTo>
                    <a:pt x="658" y="232"/>
                  </a:lnTo>
                  <a:lnTo>
                    <a:pt x="659" y="229"/>
                  </a:lnTo>
                  <a:lnTo>
                    <a:pt x="660" y="228"/>
                  </a:lnTo>
                  <a:lnTo>
                    <a:pt x="663" y="228"/>
                  </a:lnTo>
                  <a:lnTo>
                    <a:pt x="666" y="227"/>
                  </a:lnTo>
                  <a:lnTo>
                    <a:pt x="672" y="228"/>
                  </a:lnTo>
                  <a:lnTo>
                    <a:pt x="677" y="228"/>
                  </a:lnTo>
                  <a:lnTo>
                    <a:pt x="680" y="227"/>
                  </a:lnTo>
                  <a:lnTo>
                    <a:pt x="681" y="226"/>
                  </a:lnTo>
                  <a:lnTo>
                    <a:pt x="683" y="224"/>
                  </a:lnTo>
                  <a:lnTo>
                    <a:pt x="683" y="221"/>
                  </a:lnTo>
                  <a:lnTo>
                    <a:pt x="683" y="219"/>
                  </a:lnTo>
                  <a:lnTo>
                    <a:pt x="679" y="217"/>
                  </a:lnTo>
                  <a:lnTo>
                    <a:pt x="675" y="214"/>
                  </a:lnTo>
                  <a:lnTo>
                    <a:pt x="671" y="213"/>
                  </a:lnTo>
                  <a:lnTo>
                    <a:pt x="667" y="212"/>
                  </a:lnTo>
                  <a:lnTo>
                    <a:pt x="663" y="211"/>
                  </a:lnTo>
                  <a:lnTo>
                    <a:pt x="658" y="211"/>
                  </a:lnTo>
                  <a:lnTo>
                    <a:pt x="654" y="211"/>
                  </a:lnTo>
                  <a:lnTo>
                    <a:pt x="651" y="209"/>
                  </a:lnTo>
                  <a:lnTo>
                    <a:pt x="651" y="207"/>
                  </a:lnTo>
                  <a:lnTo>
                    <a:pt x="651" y="206"/>
                  </a:lnTo>
                  <a:lnTo>
                    <a:pt x="652" y="204"/>
                  </a:lnTo>
                  <a:lnTo>
                    <a:pt x="652" y="202"/>
                  </a:lnTo>
                  <a:lnTo>
                    <a:pt x="653" y="201"/>
                  </a:lnTo>
                  <a:lnTo>
                    <a:pt x="654" y="200"/>
                  </a:lnTo>
                  <a:lnTo>
                    <a:pt x="657" y="199"/>
                  </a:lnTo>
                  <a:lnTo>
                    <a:pt x="658" y="199"/>
                  </a:lnTo>
                  <a:lnTo>
                    <a:pt x="661" y="199"/>
                  </a:lnTo>
                  <a:lnTo>
                    <a:pt x="665" y="200"/>
                  </a:lnTo>
                  <a:lnTo>
                    <a:pt x="668" y="201"/>
                  </a:lnTo>
                  <a:lnTo>
                    <a:pt x="672" y="202"/>
                  </a:lnTo>
                  <a:lnTo>
                    <a:pt x="675" y="202"/>
                  </a:lnTo>
                  <a:lnTo>
                    <a:pt x="679" y="202"/>
                  </a:lnTo>
                  <a:lnTo>
                    <a:pt x="681" y="201"/>
                  </a:lnTo>
                  <a:lnTo>
                    <a:pt x="685" y="199"/>
                  </a:lnTo>
                  <a:lnTo>
                    <a:pt x="685" y="194"/>
                  </a:lnTo>
                  <a:lnTo>
                    <a:pt x="684" y="192"/>
                  </a:lnTo>
                  <a:lnTo>
                    <a:pt x="683" y="190"/>
                  </a:lnTo>
                  <a:lnTo>
                    <a:pt x="680" y="187"/>
                  </a:lnTo>
                  <a:lnTo>
                    <a:pt x="675" y="184"/>
                  </a:lnTo>
                  <a:lnTo>
                    <a:pt x="670" y="183"/>
                  </a:lnTo>
                  <a:lnTo>
                    <a:pt x="664" y="180"/>
                  </a:lnTo>
                  <a:lnTo>
                    <a:pt x="658" y="178"/>
                  </a:lnTo>
                  <a:lnTo>
                    <a:pt x="656" y="177"/>
                  </a:lnTo>
                  <a:lnTo>
                    <a:pt x="653" y="174"/>
                  </a:lnTo>
                  <a:lnTo>
                    <a:pt x="652" y="172"/>
                  </a:lnTo>
                  <a:lnTo>
                    <a:pt x="651" y="170"/>
                  </a:lnTo>
                  <a:lnTo>
                    <a:pt x="654" y="167"/>
                  </a:lnTo>
                  <a:lnTo>
                    <a:pt x="657" y="166"/>
                  </a:lnTo>
                  <a:lnTo>
                    <a:pt x="660" y="166"/>
                  </a:lnTo>
                  <a:lnTo>
                    <a:pt x="663" y="166"/>
                  </a:lnTo>
                  <a:lnTo>
                    <a:pt x="670" y="169"/>
                  </a:lnTo>
                  <a:lnTo>
                    <a:pt x="675" y="172"/>
                  </a:lnTo>
                  <a:lnTo>
                    <a:pt x="680" y="173"/>
                  </a:lnTo>
                  <a:lnTo>
                    <a:pt x="685" y="173"/>
                  </a:lnTo>
                  <a:lnTo>
                    <a:pt x="686" y="172"/>
                  </a:lnTo>
                  <a:lnTo>
                    <a:pt x="687" y="170"/>
                  </a:lnTo>
                  <a:lnTo>
                    <a:pt x="687" y="166"/>
                  </a:lnTo>
                  <a:lnTo>
                    <a:pt x="687" y="160"/>
                  </a:lnTo>
                  <a:lnTo>
                    <a:pt x="692" y="151"/>
                  </a:lnTo>
                  <a:lnTo>
                    <a:pt x="694" y="140"/>
                  </a:lnTo>
                  <a:lnTo>
                    <a:pt x="697" y="130"/>
                  </a:lnTo>
                  <a:lnTo>
                    <a:pt x="698" y="119"/>
                  </a:lnTo>
                  <a:lnTo>
                    <a:pt x="700" y="109"/>
                  </a:lnTo>
                  <a:lnTo>
                    <a:pt x="705" y="99"/>
                  </a:lnTo>
                  <a:lnTo>
                    <a:pt x="707" y="95"/>
                  </a:lnTo>
                  <a:lnTo>
                    <a:pt x="711" y="90"/>
                  </a:lnTo>
                  <a:lnTo>
                    <a:pt x="715" y="87"/>
                  </a:lnTo>
                  <a:lnTo>
                    <a:pt x="720" y="82"/>
                  </a:lnTo>
                  <a:lnTo>
                    <a:pt x="727" y="74"/>
                  </a:lnTo>
                  <a:lnTo>
                    <a:pt x="735" y="68"/>
                  </a:lnTo>
                  <a:lnTo>
                    <a:pt x="743" y="63"/>
                  </a:lnTo>
                  <a:lnTo>
                    <a:pt x="752" y="60"/>
                  </a:lnTo>
                  <a:lnTo>
                    <a:pt x="761" y="56"/>
                  </a:lnTo>
                  <a:lnTo>
                    <a:pt x="769" y="51"/>
                  </a:lnTo>
                  <a:lnTo>
                    <a:pt x="777" y="47"/>
                  </a:lnTo>
                  <a:lnTo>
                    <a:pt x="784" y="40"/>
                  </a:lnTo>
                  <a:lnTo>
                    <a:pt x="788" y="40"/>
                  </a:lnTo>
                  <a:lnTo>
                    <a:pt x="791" y="40"/>
                  </a:lnTo>
                  <a:lnTo>
                    <a:pt x="795" y="40"/>
                  </a:lnTo>
                  <a:lnTo>
                    <a:pt x="798" y="39"/>
                  </a:lnTo>
                  <a:lnTo>
                    <a:pt x="802" y="39"/>
                  </a:lnTo>
                  <a:lnTo>
                    <a:pt x="804" y="37"/>
                  </a:lnTo>
                  <a:lnTo>
                    <a:pt x="807" y="35"/>
                  </a:lnTo>
                  <a:lnTo>
                    <a:pt x="810" y="34"/>
                  </a:lnTo>
                  <a:lnTo>
                    <a:pt x="809" y="30"/>
                  </a:lnTo>
                  <a:lnTo>
                    <a:pt x="808" y="27"/>
                  </a:lnTo>
                  <a:lnTo>
                    <a:pt x="807" y="23"/>
                  </a:lnTo>
                  <a:lnTo>
                    <a:pt x="804" y="20"/>
                  </a:lnTo>
                  <a:lnTo>
                    <a:pt x="803" y="16"/>
                  </a:lnTo>
                  <a:lnTo>
                    <a:pt x="803" y="13"/>
                  </a:lnTo>
                  <a:lnTo>
                    <a:pt x="804" y="11"/>
                  </a:lnTo>
                  <a:lnTo>
                    <a:pt x="808" y="7"/>
                  </a:lnTo>
                  <a:lnTo>
                    <a:pt x="810" y="7"/>
                  </a:lnTo>
                  <a:lnTo>
                    <a:pt x="814" y="8"/>
                  </a:lnTo>
                  <a:lnTo>
                    <a:pt x="816" y="11"/>
                  </a:lnTo>
                  <a:lnTo>
                    <a:pt x="818" y="13"/>
                  </a:lnTo>
                  <a:lnTo>
                    <a:pt x="821" y="20"/>
                  </a:lnTo>
                  <a:lnTo>
                    <a:pt x="824" y="27"/>
                  </a:lnTo>
                  <a:lnTo>
                    <a:pt x="828" y="34"/>
                  </a:lnTo>
                  <a:lnTo>
                    <a:pt x="832" y="37"/>
                  </a:lnTo>
                  <a:lnTo>
                    <a:pt x="835" y="39"/>
                  </a:lnTo>
                  <a:lnTo>
                    <a:pt x="838" y="39"/>
                  </a:lnTo>
                  <a:lnTo>
                    <a:pt x="843" y="36"/>
                  </a:lnTo>
                  <a:lnTo>
                    <a:pt x="848" y="34"/>
                  </a:lnTo>
                  <a:lnTo>
                    <a:pt x="848" y="29"/>
                  </a:lnTo>
                  <a:lnTo>
                    <a:pt x="846" y="26"/>
                  </a:lnTo>
                  <a:lnTo>
                    <a:pt x="845" y="20"/>
                  </a:lnTo>
                  <a:lnTo>
                    <a:pt x="844" y="15"/>
                  </a:lnTo>
                  <a:lnTo>
                    <a:pt x="843" y="9"/>
                  </a:lnTo>
                  <a:lnTo>
                    <a:pt x="844" y="6"/>
                  </a:lnTo>
                  <a:lnTo>
                    <a:pt x="845" y="4"/>
                  </a:lnTo>
                  <a:lnTo>
                    <a:pt x="846" y="2"/>
                  </a:lnTo>
                  <a:lnTo>
                    <a:pt x="849" y="1"/>
                  </a:lnTo>
                  <a:lnTo>
                    <a:pt x="852" y="0"/>
                  </a:lnTo>
                  <a:lnTo>
                    <a:pt x="855" y="4"/>
                  </a:lnTo>
                  <a:lnTo>
                    <a:pt x="856" y="8"/>
                  </a:lnTo>
                  <a:lnTo>
                    <a:pt x="857" y="12"/>
                  </a:lnTo>
                  <a:lnTo>
                    <a:pt x="857" y="16"/>
                  </a:lnTo>
                  <a:lnTo>
                    <a:pt x="857" y="21"/>
                  </a:lnTo>
                  <a:lnTo>
                    <a:pt x="857" y="26"/>
                  </a:lnTo>
                  <a:lnTo>
                    <a:pt x="858" y="30"/>
                  </a:lnTo>
                  <a:lnTo>
                    <a:pt x="860" y="34"/>
                  </a:lnTo>
                  <a:close/>
                  <a:moveTo>
                    <a:pt x="791" y="1985"/>
                  </a:moveTo>
                  <a:lnTo>
                    <a:pt x="795" y="2004"/>
                  </a:lnTo>
                  <a:lnTo>
                    <a:pt x="797" y="2024"/>
                  </a:lnTo>
                  <a:lnTo>
                    <a:pt x="798" y="2045"/>
                  </a:lnTo>
                  <a:lnTo>
                    <a:pt x="800" y="2067"/>
                  </a:lnTo>
                  <a:lnTo>
                    <a:pt x="801" y="2089"/>
                  </a:lnTo>
                  <a:lnTo>
                    <a:pt x="802" y="2111"/>
                  </a:lnTo>
                  <a:lnTo>
                    <a:pt x="803" y="2134"/>
                  </a:lnTo>
                  <a:lnTo>
                    <a:pt x="805" y="2155"/>
                  </a:lnTo>
                  <a:lnTo>
                    <a:pt x="807" y="2157"/>
                  </a:lnTo>
                  <a:lnTo>
                    <a:pt x="807" y="2159"/>
                  </a:lnTo>
                  <a:lnTo>
                    <a:pt x="808" y="2163"/>
                  </a:lnTo>
                  <a:lnTo>
                    <a:pt x="809" y="2165"/>
                  </a:lnTo>
                  <a:lnTo>
                    <a:pt x="811" y="2168"/>
                  </a:lnTo>
                  <a:lnTo>
                    <a:pt x="814" y="2169"/>
                  </a:lnTo>
                  <a:lnTo>
                    <a:pt x="816" y="2170"/>
                  </a:lnTo>
                  <a:lnTo>
                    <a:pt x="818" y="2170"/>
                  </a:lnTo>
                  <a:lnTo>
                    <a:pt x="824" y="2171"/>
                  </a:lnTo>
                  <a:lnTo>
                    <a:pt x="830" y="2171"/>
                  </a:lnTo>
                  <a:lnTo>
                    <a:pt x="836" y="2170"/>
                  </a:lnTo>
                  <a:lnTo>
                    <a:pt x="842" y="2169"/>
                  </a:lnTo>
                  <a:lnTo>
                    <a:pt x="848" y="2166"/>
                  </a:lnTo>
                  <a:lnTo>
                    <a:pt x="853" y="2164"/>
                  </a:lnTo>
                  <a:lnTo>
                    <a:pt x="858" y="2160"/>
                  </a:lnTo>
                  <a:lnTo>
                    <a:pt x="863" y="2157"/>
                  </a:lnTo>
                  <a:lnTo>
                    <a:pt x="865" y="2146"/>
                  </a:lnTo>
                  <a:lnTo>
                    <a:pt x="867" y="2137"/>
                  </a:lnTo>
                  <a:lnTo>
                    <a:pt x="867" y="2127"/>
                  </a:lnTo>
                  <a:lnTo>
                    <a:pt x="867" y="2117"/>
                  </a:lnTo>
                  <a:lnTo>
                    <a:pt x="866" y="2097"/>
                  </a:lnTo>
                  <a:lnTo>
                    <a:pt x="863" y="2077"/>
                  </a:lnTo>
                  <a:lnTo>
                    <a:pt x="860" y="2056"/>
                  </a:lnTo>
                  <a:lnTo>
                    <a:pt x="857" y="2035"/>
                  </a:lnTo>
                  <a:lnTo>
                    <a:pt x="857" y="2025"/>
                  </a:lnTo>
                  <a:lnTo>
                    <a:pt x="857" y="2014"/>
                  </a:lnTo>
                  <a:lnTo>
                    <a:pt x="857" y="2004"/>
                  </a:lnTo>
                  <a:lnTo>
                    <a:pt x="858" y="1992"/>
                  </a:lnTo>
                  <a:lnTo>
                    <a:pt x="862" y="1991"/>
                  </a:lnTo>
                  <a:lnTo>
                    <a:pt x="864" y="1990"/>
                  </a:lnTo>
                  <a:lnTo>
                    <a:pt x="866" y="1990"/>
                  </a:lnTo>
                  <a:lnTo>
                    <a:pt x="869" y="1990"/>
                  </a:lnTo>
                  <a:lnTo>
                    <a:pt x="871" y="1990"/>
                  </a:lnTo>
                  <a:lnTo>
                    <a:pt x="873" y="1991"/>
                  </a:lnTo>
                  <a:lnTo>
                    <a:pt x="876" y="1992"/>
                  </a:lnTo>
                  <a:lnTo>
                    <a:pt x="878" y="1994"/>
                  </a:lnTo>
                  <a:lnTo>
                    <a:pt x="886" y="1993"/>
                  </a:lnTo>
                  <a:lnTo>
                    <a:pt x="894" y="1993"/>
                  </a:lnTo>
                  <a:lnTo>
                    <a:pt x="901" y="1994"/>
                  </a:lnTo>
                  <a:lnTo>
                    <a:pt x="908" y="1995"/>
                  </a:lnTo>
                  <a:lnTo>
                    <a:pt x="915" y="1998"/>
                  </a:lnTo>
                  <a:lnTo>
                    <a:pt x="921" y="2000"/>
                  </a:lnTo>
                  <a:lnTo>
                    <a:pt x="926" y="2005"/>
                  </a:lnTo>
                  <a:lnTo>
                    <a:pt x="931" y="2010"/>
                  </a:lnTo>
                  <a:lnTo>
                    <a:pt x="933" y="2013"/>
                  </a:lnTo>
                  <a:lnTo>
                    <a:pt x="935" y="2015"/>
                  </a:lnTo>
                  <a:lnTo>
                    <a:pt x="939" y="2017"/>
                  </a:lnTo>
                  <a:lnTo>
                    <a:pt x="942" y="2018"/>
                  </a:lnTo>
                  <a:lnTo>
                    <a:pt x="946" y="2019"/>
                  </a:lnTo>
                  <a:lnTo>
                    <a:pt x="949" y="2019"/>
                  </a:lnTo>
                  <a:lnTo>
                    <a:pt x="953" y="2019"/>
                  </a:lnTo>
                  <a:lnTo>
                    <a:pt x="956" y="2019"/>
                  </a:lnTo>
                  <a:lnTo>
                    <a:pt x="961" y="2015"/>
                  </a:lnTo>
                  <a:lnTo>
                    <a:pt x="965" y="2012"/>
                  </a:lnTo>
                  <a:lnTo>
                    <a:pt x="967" y="2008"/>
                  </a:lnTo>
                  <a:lnTo>
                    <a:pt x="969" y="2004"/>
                  </a:lnTo>
                  <a:lnTo>
                    <a:pt x="972" y="2000"/>
                  </a:lnTo>
                  <a:lnTo>
                    <a:pt x="974" y="1997"/>
                  </a:lnTo>
                  <a:lnTo>
                    <a:pt x="977" y="1994"/>
                  </a:lnTo>
                  <a:lnTo>
                    <a:pt x="981" y="1994"/>
                  </a:lnTo>
                  <a:lnTo>
                    <a:pt x="981" y="2001"/>
                  </a:lnTo>
                  <a:lnTo>
                    <a:pt x="980" y="2010"/>
                  </a:lnTo>
                  <a:lnTo>
                    <a:pt x="979" y="2018"/>
                  </a:lnTo>
                  <a:lnTo>
                    <a:pt x="977" y="2026"/>
                  </a:lnTo>
                  <a:lnTo>
                    <a:pt x="977" y="2033"/>
                  </a:lnTo>
                  <a:lnTo>
                    <a:pt x="979" y="2040"/>
                  </a:lnTo>
                  <a:lnTo>
                    <a:pt x="981" y="2048"/>
                  </a:lnTo>
                  <a:lnTo>
                    <a:pt x="986" y="2054"/>
                  </a:lnTo>
                  <a:lnTo>
                    <a:pt x="990" y="2059"/>
                  </a:lnTo>
                  <a:lnTo>
                    <a:pt x="996" y="2062"/>
                  </a:lnTo>
                  <a:lnTo>
                    <a:pt x="1001" y="2065"/>
                  </a:lnTo>
                  <a:lnTo>
                    <a:pt x="1007" y="2065"/>
                  </a:lnTo>
                  <a:lnTo>
                    <a:pt x="1013" y="2065"/>
                  </a:lnTo>
                  <a:lnTo>
                    <a:pt x="1017" y="2062"/>
                  </a:lnTo>
                  <a:lnTo>
                    <a:pt x="1022" y="2060"/>
                  </a:lnTo>
                  <a:lnTo>
                    <a:pt x="1025" y="2054"/>
                  </a:lnTo>
                  <a:lnTo>
                    <a:pt x="1025" y="2047"/>
                  </a:lnTo>
                  <a:lnTo>
                    <a:pt x="1025" y="2040"/>
                  </a:lnTo>
                  <a:lnTo>
                    <a:pt x="1027" y="2033"/>
                  </a:lnTo>
                  <a:lnTo>
                    <a:pt x="1027" y="2026"/>
                  </a:lnTo>
                  <a:lnTo>
                    <a:pt x="1025" y="2019"/>
                  </a:lnTo>
                  <a:lnTo>
                    <a:pt x="1025" y="2011"/>
                  </a:lnTo>
                  <a:lnTo>
                    <a:pt x="1023" y="2004"/>
                  </a:lnTo>
                  <a:lnTo>
                    <a:pt x="1022" y="1997"/>
                  </a:lnTo>
                  <a:lnTo>
                    <a:pt x="1027" y="1992"/>
                  </a:lnTo>
                  <a:lnTo>
                    <a:pt x="1032" y="1990"/>
                  </a:lnTo>
                  <a:lnTo>
                    <a:pt x="1039" y="1990"/>
                  </a:lnTo>
                  <a:lnTo>
                    <a:pt x="1047" y="1990"/>
                  </a:lnTo>
                  <a:lnTo>
                    <a:pt x="1055" y="1991"/>
                  </a:lnTo>
                  <a:lnTo>
                    <a:pt x="1062" y="1993"/>
                  </a:lnTo>
                  <a:lnTo>
                    <a:pt x="1069" y="1994"/>
                  </a:lnTo>
                  <a:lnTo>
                    <a:pt x="1075" y="1997"/>
                  </a:lnTo>
                  <a:lnTo>
                    <a:pt x="1072" y="2015"/>
                  </a:lnTo>
                  <a:lnTo>
                    <a:pt x="1070" y="2033"/>
                  </a:lnTo>
                  <a:lnTo>
                    <a:pt x="1068" y="2052"/>
                  </a:lnTo>
                  <a:lnTo>
                    <a:pt x="1066" y="2070"/>
                  </a:lnTo>
                  <a:lnTo>
                    <a:pt x="1066" y="2108"/>
                  </a:lnTo>
                  <a:lnTo>
                    <a:pt x="1066" y="2144"/>
                  </a:lnTo>
                  <a:lnTo>
                    <a:pt x="1068" y="2182"/>
                  </a:lnTo>
                  <a:lnTo>
                    <a:pt x="1069" y="2218"/>
                  </a:lnTo>
                  <a:lnTo>
                    <a:pt x="1070" y="2254"/>
                  </a:lnTo>
                  <a:lnTo>
                    <a:pt x="1069" y="2290"/>
                  </a:lnTo>
                  <a:lnTo>
                    <a:pt x="1068" y="2297"/>
                  </a:lnTo>
                  <a:lnTo>
                    <a:pt x="1066" y="2306"/>
                  </a:lnTo>
                  <a:lnTo>
                    <a:pt x="1066" y="2314"/>
                  </a:lnTo>
                  <a:lnTo>
                    <a:pt x="1066" y="2321"/>
                  </a:lnTo>
                  <a:lnTo>
                    <a:pt x="1068" y="2329"/>
                  </a:lnTo>
                  <a:lnTo>
                    <a:pt x="1070" y="2336"/>
                  </a:lnTo>
                  <a:lnTo>
                    <a:pt x="1073" y="2342"/>
                  </a:lnTo>
                  <a:lnTo>
                    <a:pt x="1079" y="2347"/>
                  </a:lnTo>
                  <a:lnTo>
                    <a:pt x="1077" y="2354"/>
                  </a:lnTo>
                  <a:lnTo>
                    <a:pt x="1075" y="2362"/>
                  </a:lnTo>
                  <a:lnTo>
                    <a:pt x="1072" y="2369"/>
                  </a:lnTo>
                  <a:lnTo>
                    <a:pt x="1070" y="2377"/>
                  </a:lnTo>
                  <a:lnTo>
                    <a:pt x="1069" y="2384"/>
                  </a:lnTo>
                  <a:lnTo>
                    <a:pt x="1068" y="2392"/>
                  </a:lnTo>
                  <a:lnTo>
                    <a:pt x="1069" y="2400"/>
                  </a:lnTo>
                  <a:lnTo>
                    <a:pt x="1071" y="2409"/>
                  </a:lnTo>
                  <a:lnTo>
                    <a:pt x="1073" y="2412"/>
                  </a:lnTo>
                  <a:lnTo>
                    <a:pt x="1077" y="2414"/>
                  </a:lnTo>
                  <a:lnTo>
                    <a:pt x="1080" y="2416"/>
                  </a:lnTo>
                  <a:lnTo>
                    <a:pt x="1084" y="2416"/>
                  </a:lnTo>
                  <a:lnTo>
                    <a:pt x="1087" y="2416"/>
                  </a:lnTo>
                  <a:lnTo>
                    <a:pt x="1091" y="2414"/>
                  </a:lnTo>
                  <a:lnTo>
                    <a:pt x="1096" y="2414"/>
                  </a:lnTo>
                  <a:lnTo>
                    <a:pt x="1099" y="2413"/>
                  </a:lnTo>
                  <a:lnTo>
                    <a:pt x="1097" y="2423"/>
                  </a:lnTo>
                  <a:lnTo>
                    <a:pt x="1092" y="2432"/>
                  </a:lnTo>
                  <a:lnTo>
                    <a:pt x="1087" y="2441"/>
                  </a:lnTo>
                  <a:lnTo>
                    <a:pt x="1083" y="2450"/>
                  </a:lnTo>
                  <a:lnTo>
                    <a:pt x="1071" y="2466"/>
                  </a:lnTo>
                  <a:lnTo>
                    <a:pt x="1059" y="2481"/>
                  </a:lnTo>
                  <a:lnTo>
                    <a:pt x="1054" y="2489"/>
                  </a:lnTo>
                  <a:lnTo>
                    <a:pt x="1049" y="2499"/>
                  </a:lnTo>
                  <a:lnTo>
                    <a:pt x="1044" y="2507"/>
                  </a:lnTo>
                  <a:lnTo>
                    <a:pt x="1042" y="2516"/>
                  </a:lnTo>
                  <a:lnTo>
                    <a:pt x="1038" y="2526"/>
                  </a:lnTo>
                  <a:lnTo>
                    <a:pt x="1037" y="2536"/>
                  </a:lnTo>
                  <a:lnTo>
                    <a:pt x="1038" y="2547"/>
                  </a:lnTo>
                  <a:lnTo>
                    <a:pt x="1039" y="2558"/>
                  </a:lnTo>
                  <a:lnTo>
                    <a:pt x="983" y="2556"/>
                  </a:lnTo>
                  <a:lnTo>
                    <a:pt x="986" y="2553"/>
                  </a:lnTo>
                  <a:lnTo>
                    <a:pt x="986" y="2548"/>
                  </a:lnTo>
                  <a:lnTo>
                    <a:pt x="986" y="2543"/>
                  </a:lnTo>
                  <a:lnTo>
                    <a:pt x="984" y="2539"/>
                  </a:lnTo>
                  <a:lnTo>
                    <a:pt x="982" y="2535"/>
                  </a:lnTo>
                  <a:lnTo>
                    <a:pt x="980" y="2530"/>
                  </a:lnTo>
                  <a:lnTo>
                    <a:pt x="976" y="2527"/>
                  </a:lnTo>
                  <a:lnTo>
                    <a:pt x="973" y="2524"/>
                  </a:lnTo>
                  <a:lnTo>
                    <a:pt x="961" y="2523"/>
                  </a:lnTo>
                  <a:lnTo>
                    <a:pt x="951" y="2523"/>
                  </a:lnTo>
                  <a:lnTo>
                    <a:pt x="941" y="2522"/>
                  </a:lnTo>
                  <a:lnTo>
                    <a:pt x="931" y="2522"/>
                  </a:lnTo>
                  <a:lnTo>
                    <a:pt x="921" y="2521"/>
                  </a:lnTo>
                  <a:lnTo>
                    <a:pt x="911" y="2521"/>
                  </a:lnTo>
                  <a:lnTo>
                    <a:pt x="900" y="2522"/>
                  </a:lnTo>
                  <a:lnTo>
                    <a:pt x="890" y="2522"/>
                  </a:lnTo>
                  <a:lnTo>
                    <a:pt x="890" y="2517"/>
                  </a:lnTo>
                  <a:lnTo>
                    <a:pt x="890" y="2513"/>
                  </a:lnTo>
                  <a:lnTo>
                    <a:pt x="891" y="2508"/>
                  </a:lnTo>
                  <a:lnTo>
                    <a:pt x="891" y="2503"/>
                  </a:lnTo>
                  <a:lnTo>
                    <a:pt x="892" y="2499"/>
                  </a:lnTo>
                  <a:lnTo>
                    <a:pt x="892" y="2494"/>
                  </a:lnTo>
                  <a:lnTo>
                    <a:pt x="892" y="2489"/>
                  </a:lnTo>
                  <a:lnTo>
                    <a:pt x="892" y="2485"/>
                  </a:lnTo>
                  <a:lnTo>
                    <a:pt x="884" y="2471"/>
                  </a:lnTo>
                  <a:lnTo>
                    <a:pt x="876" y="2457"/>
                  </a:lnTo>
                  <a:lnTo>
                    <a:pt x="867" y="2441"/>
                  </a:lnTo>
                  <a:lnTo>
                    <a:pt x="858" y="2426"/>
                  </a:lnTo>
                  <a:lnTo>
                    <a:pt x="853" y="2419"/>
                  </a:lnTo>
                  <a:lnTo>
                    <a:pt x="849" y="2412"/>
                  </a:lnTo>
                  <a:lnTo>
                    <a:pt x="843" y="2406"/>
                  </a:lnTo>
                  <a:lnTo>
                    <a:pt x="837" y="2402"/>
                  </a:lnTo>
                  <a:lnTo>
                    <a:pt x="830" y="2397"/>
                  </a:lnTo>
                  <a:lnTo>
                    <a:pt x="823" y="2393"/>
                  </a:lnTo>
                  <a:lnTo>
                    <a:pt x="815" y="2391"/>
                  </a:lnTo>
                  <a:lnTo>
                    <a:pt x="805" y="2389"/>
                  </a:lnTo>
                  <a:lnTo>
                    <a:pt x="801" y="2386"/>
                  </a:lnTo>
                  <a:lnTo>
                    <a:pt x="795" y="2385"/>
                  </a:lnTo>
                  <a:lnTo>
                    <a:pt x="790" y="2384"/>
                  </a:lnTo>
                  <a:lnTo>
                    <a:pt x="784" y="2383"/>
                  </a:lnTo>
                  <a:lnTo>
                    <a:pt x="780" y="2381"/>
                  </a:lnTo>
                  <a:lnTo>
                    <a:pt x="775" y="2378"/>
                  </a:lnTo>
                  <a:lnTo>
                    <a:pt x="771" y="2373"/>
                  </a:lnTo>
                  <a:lnTo>
                    <a:pt x="767" y="2369"/>
                  </a:lnTo>
                  <a:lnTo>
                    <a:pt x="766" y="2364"/>
                  </a:lnTo>
                  <a:lnTo>
                    <a:pt x="766" y="2361"/>
                  </a:lnTo>
                  <a:lnTo>
                    <a:pt x="766" y="2357"/>
                  </a:lnTo>
                  <a:lnTo>
                    <a:pt x="766" y="2354"/>
                  </a:lnTo>
                  <a:lnTo>
                    <a:pt x="768" y="2347"/>
                  </a:lnTo>
                  <a:lnTo>
                    <a:pt x="770" y="2340"/>
                  </a:lnTo>
                  <a:lnTo>
                    <a:pt x="773" y="2333"/>
                  </a:lnTo>
                  <a:lnTo>
                    <a:pt x="773" y="2326"/>
                  </a:lnTo>
                  <a:lnTo>
                    <a:pt x="773" y="2322"/>
                  </a:lnTo>
                  <a:lnTo>
                    <a:pt x="770" y="2318"/>
                  </a:lnTo>
                  <a:lnTo>
                    <a:pt x="768" y="2315"/>
                  </a:lnTo>
                  <a:lnTo>
                    <a:pt x="764" y="2311"/>
                  </a:lnTo>
                  <a:lnTo>
                    <a:pt x="764" y="2289"/>
                  </a:lnTo>
                  <a:lnTo>
                    <a:pt x="762" y="2268"/>
                  </a:lnTo>
                  <a:lnTo>
                    <a:pt x="760" y="2248"/>
                  </a:lnTo>
                  <a:lnTo>
                    <a:pt x="757" y="2227"/>
                  </a:lnTo>
                  <a:lnTo>
                    <a:pt x="755" y="2207"/>
                  </a:lnTo>
                  <a:lnTo>
                    <a:pt x="753" y="2187"/>
                  </a:lnTo>
                  <a:lnTo>
                    <a:pt x="752" y="2166"/>
                  </a:lnTo>
                  <a:lnTo>
                    <a:pt x="752" y="2144"/>
                  </a:lnTo>
                  <a:lnTo>
                    <a:pt x="750" y="2125"/>
                  </a:lnTo>
                  <a:lnTo>
                    <a:pt x="749" y="2109"/>
                  </a:lnTo>
                  <a:lnTo>
                    <a:pt x="749" y="2093"/>
                  </a:lnTo>
                  <a:lnTo>
                    <a:pt x="748" y="2076"/>
                  </a:lnTo>
                  <a:lnTo>
                    <a:pt x="747" y="2061"/>
                  </a:lnTo>
                  <a:lnTo>
                    <a:pt x="746" y="2046"/>
                  </a:lnTo>
                  <a:lnTo>
                    <a:pt x="742" y="2029"/>
                  </a:lnTo>
                  <a:lnTo>
                    <a:pt x="738" y="2014"/>
                  </a:lnTo>
                  <a:lnTo>
                    <a:pt x="740" y="2011"/>
                  </a:lnTo>
                  <a:lnTo>
                    <a:pt x="741" y="2006"/>
                  </a:lnTo>
                  <a:lnTo>
                    <a:pt x="742" y="2002"/>
                  </a:lnTo>
                  <a:lnTo>
                    <a:pt x="742" y="1998"/>
                  </a:lnTo>
                  <a:lnTo>
                    <a:pt x="742" y="1993"/>
                  </a:lnTo>
                  <a:lnTo>
                    <a:pt x="743" y="1988"/>
                  </a:lnTo>
                  <a:lnTo>
                    <a:pt x="745" y="1985"/>
                  </a:lnTo>
                  <a:lnTo>
                    <a:pt x="747" y="1983"/>
                  </a:lnTo>
                  <a:lnTo>
                    <a:pt x="791" y="1985"/>
                  </a:lnTo>
                  <a:close/>
                  <a:moveTo>
                    <a:pt x="473" y="1202"/>
                  </a:moveTo>
                  <a:lnTo>
                    <a:pt x="471" y="1211"/>
                  </a:lnTo>
                  <a:lnTo>
                    <a:pt x="472" y="1221"/>
                  </a:lnTo>
                  <a:lnTo>
                    <a:pt x="473" y="1229"/>
                  </a:lnTo>
                  <a:lnTo>
                    <a:pt x="477" y="1237"/>
                  </a:lnTo>
                  <a:lnTo>
                    <a:pt x="480" y="1245"/>
                  </a:lnTo>
                  <a:lnTo>
                    <a:pt x="482" y="1253"/>
                  </a:lnTo>
                  <a:lnTo>
                    <a:pt x="485" y="1263"/>
                  </a:lnTo>
                  <a:lnTo>
                    <a:pt x="486" y="1271"/>
                  </a:lnTo>
                  <a:lnTo>
                    <a:pt x="488" y="1273"/>
                  </a:lnTo>
                  <a:lnTo>
                    <a:pt x="489" y="1275"/>
                  </a:lnTo>
                  <a:lnTo>
                    <a:pt x="491" y="1277"/>
                  </a:lnTo>
                  <a:lnTo>
                    <a:pt x="492" y="1279"/>
                  </a:lnTo>
                  <a:lnTo>
                    <a:pt x="492" y="1282"/>
                  </a:lnTo>
                  <a:lnTo>
                    <a:pt x="493" y="1284"/>
                  </a:lnTo>
                  <a:lnTo>
                    <a:pt x="493" y="1285"/>
                  </a:lnTo>
                  <a:lnTo>
                    <a:pt x="493" y="1287"/>
                  </a:lnTo>
                  <a:lnTo>
                    <a:pt x="480" y="1282"/>
                  </a:lnTo>
                  <a:lnTo>
                    <a:pt x="468" y="1275"/>
                  </a:lnTo>
                  <a:lnTo>
                    <a:pt x="457" y="1268"/>
                  </a:lnTo>
                  <a:lnTo>
                    <a:pt x="445" y="1260"/>
                  </a:lnTo>
                  <a:lnTo>
                    <a:pt x="433" y="1252"/>
                  </a:lnTo>
                  <a:lnTo>
                    <a:pt x="423" y="1243"/>
                  </a:lnTo>
                  <a:lnTo>
                    <a:pt x="411" y="1235"/>
                  </a:lnTo>
                  <a:lnTo>
                    <a:pt x="402" y="1224"/>
                  </a:lnTo>
                  <a:lnTo>
                    <a:pt x="405" y="1224"/>
                  </a:lnTo>
                  <a:lnTo>
                    <a:pt x="409" y="1223"/>
                  </a:lnTo>
                  <a:lnTo>
                    <a:pt x="412" y="1222"/>
                  </a:lnTo>
                  <a:lnTo>
                    <a:pt x="417" y="1221"/>
                  </a:lnTo>
                  <a:lnTo>
                    <a:pt x="420" y="1218"/>
                  </a:lnTo>
                  <a:lnTo>
                    <a:pt x="424" y="1216"/>
                  </a:lnTo>
                  <a:lnTo>
                    <a:pt x="427" y="1212"/>
                  </a:lnTo>
                  <a:lnTo>
                    <a:pt x="430" y="1209"/>
                  </a:lnTo>
                  <a:lnTo>
                    <a:pt x="431" y="1205"/>
                  </a:lnTo>
                  <a:lnTo>
                    <a:pt x="432" y="1202"/>
                  </a:lnTo>
                  <a:lnTo>
                    <a:pt x="433" y="1200"/>
                  </a:lnTo>
                  <a:lnTo>
                    <a:pt x="434" y="1196"/>
                  </a:lnTo>
                  <a:lnTo>
                    <a:pt x="436" y="1193"/>
                  </a:lnTo>
                  <a:lnTo>
                    <a:pt x="438" y="1190"/>
                  </a:lnTo>
                  <a:lnTo>
                    <a:pt x="439" y="1187"/>
                  </a:lnTo>
                  <a:lnTo>
                    <a:pt x="441" y="1184"/>
                  </a:lnTo>
                  <a:lnTo>
                    <a:pt x="441" y="1182"/>
                  </a:lnTo>
                  <a:lnTo>
                    <a:pt x="441" y="1179"/>
                  </a:lnTo>
                  <a:lnTo>
                    <a:pt x="444" y="1176"/>
                  </a:lnTo>
                  <a:lnTo>
                    <a:pt x="445" y="1173"/>
                  </a:lnTo>
                  <a:lnTo>
                    <a:pt x="447" y="1169"/>
                  </a:lnTo>
                  <a:lnTo>
                    <a:pt x="450" y="1167"/>
                  </a:lnTo>
                  <a:lnTo>
                    <a:pt x="452" y="1163"/>
                  </a:lnTo>
                  <a:lnTo>
                    <a:pt x="453" y="1160"/>
                  </a:lnTo>
                  <a:lnTo>
                    <a:pt x="464" y="1133"/>
                  </a:lnTo>
                  <a:lnTo>
                    <a:pt x="467" y="1141"/>
                  </a:lnTo>
                  <a:lnTo>
                    <a:pt x="468" y="1150"/>
                  </a:lnTo>
                  <a:lnTo>
                    <a:pt x="468" y="1159"/>
                  </a:lnTo>
                  <a:lnTo>
                    <a:pt x="467" y="1168"/>
                  </a:lnTo>
                  <a:lnTo>
                    <a:pt x="466" y="1177"/>
                  </a:lnTo>
                  <a:lnTo>
                    <a:pt x="466" y="1186"/>
                  </a:lnTo>
                  <a:lnTo>
                    <a:pt x="467" y="1190"/>
                  </a:lnTo>
                  <a:lnTo>
                    <a:pt x="468" y="1194"/>
                  </a:lnTo>
                  <a:lnTo>
                    <a:pt x="470" y="1198"/>
                  </a:lnTo>
                  <a:lnTo>
                    <a:pt x="473" y="1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26"/>
            <p:cNvSpPr>
              <a:spLocks/>
            </p:cNvSpPr>
            <p:nvPr/>
          </p:nvSpPr>
          <p:spPr bwMode="auto">
            <a:xfrm>
              <a:off x="4117" y="914"/>
              <a:ext cx="523" cy="789"/>
            </a:xfrm>
            <a:custGeom>
              <a:avLst/>
              <a:gdLst>
                <a:gd name="T0" fmla="*/ 383 w 523"/>
                <a:gd name="T1" fmla="*/ 32 h 789"/>
                <a:gd name="T2" fmla="*/ 412 w 523"/>
                <a:gd name="T3" fmla="*/ 55 h 789"/>
                <a:gd name="T4" fmla="*/ 436 w 523"/>
                <a:gd name="T5" fmla="*/ 124 h 789"/>
                <a:gd name="T6" fmla="*/ 440 w 523"/>
                <a:gd name="T7" fmla="*/ 247 h 789"/>
                <a:gd name="T8" fmla="*/ 451 w 523"/>
                <a:gd name="T9" fmla="*/ 284 h 789"/>
                <a:gd name="T10" fmla="*/ 465 w 523"/>
                <a:gd name="T11" fmla="*/ 285 h 789"/>
                <a:gd name="T12" fmla="*/ 465 w 523"/>
                <a:gd name="T13" fmla="*/ 267 h 789"/>
                <a:gd name="T14" fmla="*/ 477 w 523"/>
                <a:gd name="T15" fmla="*/ 258 h 789"/>
                <a:gd name="T16" fmla="*/ 499 w 523"/>
                <a:gd name="T17" fmla="*/ 258 h 789"/>
                <a:gd name="T18" fmla="*/ 515 w 523"/>
                <a:gd name="T19" fmla="*/ 287 h 789"/>
                <a:gd name="T20" fmla="*/ 523 w 523"/>
                <a:gd name="T21" fmla="*/ 344 h 789"/>
                <a:gd name="T22" fmla="*/ 515 w 523"/>
                <a:gd name="T23" fmla="*/ 378 h 789"/>
                <a:gd name="T24" fmla="*/ 487 w 523"/>
                <a:gd name="T25" fmla="*/ 395 h 789"/>
                <a:gd name="T26" fmla="*/ 459 w 523"/>
                <a:gd name="T27" fmla="*/ 380 h 789"/>
                <a:gd name="T28" fmla="*/ 454 w 523"/>
                <a:gd name="T29" fmla="*/ 362 h 789"/>
                <a:gd name="T30" fmla="*/ 442 w 523"/>
                <a:gd name="T31" fmla="*/ 358 h 789"/>
                <a:gd name="T32" fmla="*/ 443 w 523"/>
                <a:gd name="T33" fmla="*/ 418 h 789"/>
                <a:gd name="T34" fmla="*/ 450 w 523"/>
                <a:gd name="T35" fmla="*/ 505 h 789"/>
                <a:gd name="T36" fmla="*/ 447 w 523"/>
                <a:gd name="T37" fmla="*/ 554 h 789"/>
                <a:gd name="T38" fmla="*/ 443 w 523"/>
                <a:gd name="T39" fmla="*/ 630 h 789"/>
                <a:gd name="T40" fmla="*/ 430 w 523"/>
                <a:gd name="T41" fmla="*/ 752 h 789"/>
                <a:gd name="T42" fmla="*/ 354 w 523"/>
                <a:gd name="T43" fmla="*/ 788 h 789"/>
                <a:gd name="T44" fmla="*/ 259 w 523"/>
                <a:gd name="T45" fmla="*/ 786 h 789"/>
                <a:gd name="T46" fmla="*/ 171 w 523"/>
                <a:gd name="T47" fmla="*/ 774 h 789"/>
                <a:gd name="T48" fmla="*/ 130 w 523"/>
                <a:gd name="T49" fmla="*/ 763 h 789"/>
                <a:gd name="T50" fmla="*/ 117 w 523"/>
                <a:gd name="T51" fmla="*/ 758 h 789"/>
                <a:gd name="T52" fmla="*/ 113 w 523"/>
                <a:gd name="T53" fmla="*/ 740 h 789"/>
                <a:gd name="T54" fmla="*/ 100 w 523"/>
                <a:gd name="T55" fmla="*/ 703 h 789"/>
                <a:gd name="T56" fmla="*/ 88 w 523"/>
                <a:gd name="T57" fmla="*/ 639 h 789"/>
                <a:gd name="T58" fmla="*/ 88 w 523"/>
                <a:gd name="T59" fmla="*/ 603 h 789"/>
                <a:gd name="T60" fmla="*/ 90 w 523"/>
                <a:gd name="T61" fmla="*/ 547 h 789"/>
                <a:gd name="T62" fmla="*/ 88 w 523"/>
                <a:gd name="T63" fmla="*/ 504 h 789"/>
                <a:gd name="T64" fmla="*/ 101 w 523"/>
                <a:gd name="T65" fmla="*/ 439 h 789"/>
                <a:gd name="T66" fmla="*/ 109 w 523"/>
                <a:gd name="T67" fmla="*/ 363 h 789"/>
                <a:gd name="T68" fmla="*/ 95 w 523"/>
                <a:gd name="T69" fmla="*/ 361 h 789"/>
                <a:gd name="T70" fmla="*/ 80 w 523"/>
                <a:gd name="T71" fmla="*/ 357 h 789"/>
                <a:gd name="T72" fmla="*/ 58 w 523"/>
                <a:gd name="T73" fmla="*/ 367 h 789"/>
                <a:gd name="T74" fmla="*/ 23 w 523"/>
                <a:gd name="T75" fmla="*/ 361 h 789"/>
                <a:gd name="T76" fmla="*/ 6 w 523"/>
                <a:gd name="T77" fmla="*/ 315 h 789"/>
                <a:gd name="T78" fmla="*/ 1 w 523"/>
                <a:gd name="T79" fmla="*/ 265 h 789"/>
                <a:gd name="T80" fmla="*/ 24 w 523"/>
                <a:gd name="T81" fmla="*/ 233 h 789"/>
                <a:gd name="T82" fmla="*/ 54 w 523"/>
                <a:gd name="T83" fmla="*/ 232 h 789"/>
                <a:gd name="T84" fmla="*/ 79 w 523"/>
                <a:gd name="T85" fmla="*/ 264 h 789"/>
                <a:gd name="T86" fmla="*/ 102 w 523"/>
                <a:gd name="T87" fmla="*/ 259 h 789"/>
                <a:gd name="T88" fmla="*/ 95 w 523"/>
                <a:gd name="T89" fmla="*/ 243 h 789"/>
                <a:gd name="T90" fmla="*/ 97 w 523"/>
                <a:gd name="T91" fmla="*/ 220 h 789"/>
                <a:gd name="T92" fmla="*/ 102 w 523"/>
                <a:gd name="T93" fmla="*/ 196 h 789"/>
                <a:gd name="T94" fmla="*/ 95 w 523"/>
                <a:gd name="T95" fmla="*/ 157 h 789"/>
                <a:gd name="T96" fmla="*/ 96 w 523"/>
                <a:gd name="T97" fmla="*/ 120 h 789"/>
                <a:gd name="T98" fmla="*/ 103 w 523"/>
                <a:gd name="T99" fmla="*/ 80 h 789"/>
                <a:gd name="T100" fmla="*/ 120 w 523"/>
                <a:gd name="T101" fmla="*/ 44 h 789"/>
                <a:gd name="T102" fmla="*/ 151 w 523"/>
                <a:gd name="T103" fmla="*/ 19 h 789"/>
                <a:gd name="T104" fmla="*/ 175 w 523"/>
                <a:gd name="T105" fmla="*/ 7 h 789"/>
                <a:gd name="T106" fmla="*/ 253 w 523"/>
                <a:gd name="T107" fmla="*/ 1 h 789"/>
                <a:gd name="T108" fmla="*/ 363 w 523"/>
                <a:gd name="T109" fmla="*/ 26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23" h="789">
                  <a:moveTo>
                    <a:pt x="363" y="26"/>
                  </a:moveTo>
                  <a:lnTo>
                    <a:pt x="368" y="26"/>
                  </a:lnTo>
                  <a:lnTo>
                    <a:pt x="374" y="27"/>
                  </a:lnTo>
                  <a:lnTo>
                    <a:pt x="378" y="28"/>
                  </a:lnTo>
                  <a:lnTo>
                    <a:pt x="383" y="32"/>
                  </a:lnTo>
                  <a:lnTo>
                    <a:pt x="389" y="34"/>
                  </a:lnTo>
                  <a:lnTo>
                    <a:pt x="394" y="38"/>
                  </a:lnTo>
                  <a:lnTo>
                    <a:pt x="398" y="40"/>
                  </a:lnTo>
                  <a:lnTo>
                    <a:pt x="403" y="44"/>
                  </a:lnTo>
                  <a:lnTo>
                    <a:pt x="412" y="55"/>
                  </a:lnTo>
                  <a:lnTo>
                    <a:pt x="419" y="68"/>
                  </a:lnTo>
                  <a:lnTo>
                    <a:pt x="425" y="82"/>
                  </a:lnTo>
                  <a:lnTo>
                    <a:pt x="430" y="95"/>
                  </a:lnTo>
                  <a:lnTo>
                    <a:pt x="433" y="110"/>
                  </a:lnTo>
                  <a:lnTo>
                    <a:pt x="436" y="124"/>
                  </a:lnTo>
                  <a:lnTo>
                    <a:pt x="438" y="140"/>
                  </a:lnTo>
                  <a:lnTo>
                    <a:pt x="439" y="155"/>
                  </a:lnTo>
                  <a:lnTo>
                    <a:pt x="440" y="185"/>
                  </a:lnTo>
                  <a:lnTo>
                    <a:pt x="440" y="217"/>
                  </a:lnTo>
                  <a:lnTo>
                    <a:pt x="440" y="247"/>
                  </a:lnTo>
                  <a:lnTo>
                    <a:pt x="440" y="278"/>
                  </a:lnTo>
                  <a:lnTo>
                    <a:pt x="443" y="280"/>
                  </a:lnTo>
                  <a:lnTo>
                    <a:pt x="445" y="281"/>
                  </a:lnTo>
                  <a:lnTo>
                    <a:pt x="449" y="282"/>
                  </a:lnTo>
                  <a:lnTo>
                    <a:pt x="451" y="284"/>
                  </a:lnTo>
                  <a:lnTo>
                    <a:pt x="453" y="285"/>
                  </a:lnTo>
                  <a:lnTo>
                    <a:pt x="456" y="285"/>
                  </a:lnTo>
                  <a:lnTo>
                    <a:pt x="458" y="286"/>
                  </a:lnTo>
                  <a:lnTo>
                    <a:pt x="461" y="287"/>
                  </a:lnTo>
                  <a:lnTo>
                    <a:pt x="465" y="285"/>
                  </a:lnTo>
                  <a:lnTo>
                    <a:pt x="467" y="281"/>
                  </a:lnTo>
                  <a:lnTo>
                    <a:pt x="467" y="278"/>
                  </a:lnTo>
                  <a:lnTo>
                    <a:pt x="467" y="274"/>
                  </a:lnTo>
                  <a:lnTo>
                    <a:pt x="466" y="271"/>
                  </a:lnTo>
                  <a:lnTo>
                    <a:pt x="465" y="267"/>
                  </a:lnTo>
                  <a:lnTo>
                    <a:pt x="464" y="264"/>
                  </a:lnTo>
                  <a:lnTo>
                    <a:pt x="464" y="260"/>
                  </a:lnTo>
                  <a:lnTo>
                    <a:pt x="467" y="259"/>
                  </a:lnTo>
                  <a:lnTo>
                    <a:pt x="472" y="258"/>
                  </a:lnTo>
                  <a:lnTo>
                    <a:pt x="477" y="258"/>
                  </a:lnTo>
                  <a:lnTo>
                    <a:pt x="481" y="257"/>
                  </a:lnTo>
                  <a:lnTo>
                    <a:pt x="486" y="255"/>
                  </a:lnTo>
                  <a:lnTo>
                    <a:pt x="491" y="255"/>
                  </a:lnTo>
                  <a:lnTo>
                    <a:pt x="494" y="257"/>
                  </a:lnTo>
                  <a:lnTo>
                    <a:pt x="499" y="258"/>
                  </a:lnTo>
                  <a:lnTo>
                    <a:pt x="504" y="261"/>
                  </a:lnTo>
                  <a:lnTo>
                    <a:pt x="507" y="266"/>
                  </a:lnTo>
                  <a:lnTo>
                    <a:pt x="509" y="271"/>
                  </a:lnTo>
                  <a:lnTo>
                    <a:pt x="512" y="275"/>
                  </a:lnTo>
                  <a:lnTo>
                    <a:pt x="515" y="287"/>
                  </a:lnTo>
                  <a:lnTo>
                    <a:pt x="518" y="298"/>
                  </a:lnTo>
                  <a:lnTo>
                    <a:pt x="519" y="309"/>
                  </a:lnTo>
                  <a:lnTo>
                    <a:pt x="520" y="322"/>
                  </a:lnTo>
                  <a:lnTo>
                    <a:pt x="521" y="334"/>
                  </a:lnTo>
                  <a:lnTo>
                    <a:pt x="523" y="344"/>
                  </a:lnTo>
                  <a:lnTo>
                    <a:pt x="520" y="350"/>
                  </a:lnTo>
                  <a:lnTo>
                    <a:pt x="519" y="357"/>
                  </a:lnTo>
                  <a:lnTo>
                    <a:pt x="518" y="364"/>
                  </a:lnTo>
                  <a:lnTo>
                    <a:pt x="516" y="371"/>
                  </a:lnTo>
                  <a:lnTo>
                    <a:pt x="515" y="378"/>
                  </a:lnTo>
                  <a:lnTo>
                    <a:pt x="513" y="384"/>
                  </a:lnTo>
                  <a:lnTo>
                    <a:pt x="509" y="390"/>
                  </a:lnTo>
                  <a:lnTo>
                    <a:pt x="504" y="394"/>
                  </a:lnTo>
                  <a:lnTo>
                    <a:pt x="495" y="395"/>
                  </a:lnTo>
                  <a:lnTo>
                    <a:pt x="487" y="395"/>
                  </a:lnTo>
                  <a:lnTo>
                    <a:pt x="479" y="394"/>
                  </a:lnTo>
                  <a:lnTo>
                    <a:pt x="471" y="391"/>
                  </a:lnTo>
                  <a:lnTo>
                    <a:pt x="465" y="388"/>
                  </a:lnTo>
                  <a:lnTo>
                    <a:pt x="460" y="383"/>
                  </a:lnTo>
                  <a:lnTo>
                    <a:pt x="459" y="380"/>
                  </a:lnTo>
                  <a:lnTo>
                    <a:pt x="458" y="376"/>
                  </a:lnTo>
                  <a:lnTo>
                    <a:pt x="457" y="373"/>
                  </a:lnTo>
                  <a:lnTo>
                    <a:pt x="457" y="367"/>
                  </a:lnTo>
                  <a:lnTo>
                    <a:pt x="456" y="364"/>
                  </a:lnTo>
                  <a:lnTo>
                    <a:pt x="454" y="362"/>
                  </a:lnTo>
                  <a:lnTo>
                    <a:pt x="452" y="361"/>
                  </a:lnTo>
                  <a:lnTo>
                    <a:pt x="450" y="358"/>
                  </a:lnTo>
                  <a:lnTo>
                    <a:pt x="446" y="358"/>
                  </a:lnTo>
                  <a:lnTo>
                    <a:pt x="444" y="358"/>
                  </a:lnTo>
                  <a:lnTo>
                    <a:pt x="442" y="358"/>
                  </a:lnTo>
                  <a:lnTo>
                    <a:pt x="439" y="361"/>
                  </a:lnTo>
                  <a:lnTo>
                    <a:pt x="432" y="367"/>
                  </a:lnTo>
                  <a:lnTo>
                    <a:pt x="437" y="384"/>
                  </a:lnTo>
                  <a:lnTo>
                    <a:pt x="440" y="401"/>
                  </a:lnTo>
                  <a:lnTo>
                    <a:pt x="443" y="418"/>
                  </a:lnTo>
                  <a:lnTo>
                    <a:pt x="445" y="437"/>
                  </a:lnTo>
                  <a:lnTo>
                    <a:pt x="447" y="454"/>
                  </a:lnTo>
                  <a:lnTo>
                    <a:pt x="449" y="472"/>
                  </a:lnTo>
                  <a:lnTo>
                    <a:pt x="450" y="488"/>
                  </a:lnTo>
                  <a:lnTo>
                    <a:pt x="450" y="505"/>
                  </a:lnTo>
                  <a:lnTo>
                    <a:pt x="449" y="515"/>
                  </a:lnTo>
                  <a:lnTo>
                    <a:pt x="447" y="525"/>
                  </a:lnTo>
                  <a:lnTo>
                    <a:pt x="447" y="535"/>
                  </a:lnTo>
                  <a:lnTo>
                    <a:pt x="447" y="545"/>
                  </a:lnTo>
                  <a:lnTo>
                    <a:pt x="447" y="554"/>
                  </a:lnTo>
                  <a:lnTo>
                    <a:pt x="447" y="563"/>
                  </a:lnTo>
                  <a:lnTo>
                    <a:pt x="447" y="573"/>
                  </a:lnTo>
                  <a:lnTo>
                    <a:pt x="445" y="583"/>
                  </a:lnTo>
                  <a:lnTo>
                    <a:pt x="445" y="607"/>
                  </a:lnTo>
                  <a:lnTo>
                    <a:pt x="443" y="630"/>
                  </a:lnTo>
                  <a:lnTo>
                    <a:pt x="440" y="655"/>
                  </a:lnTo>
                  <a:lnTo>
                    <a:pt x="437" y="679"/>
                  </a:lnTo>
                  <a:lnTo>
                    <a:pt x="433" y="703"/>
                  </a:lnTo>
                  <a:lnTo>
                    <a:pt x="431" y="727"/>
                  </a:lnTo>
                  <a:lnTo>
                    <a:pt x="430" y="752"/>
                  </a:lnTo>
                  <a:lnTo>
                    <a:pt x="430" y="775"/>
                  </a:lnTo>
                  <a:lnTo>
                    <a:pt x="411" y="781"/>
                  </a:lnTo>
                  <a:lnTo>
                    <a:pt x="392" y="784"/>
                  </a:lnTo>
                  <a:lnTo>
                    <a:pt x="374" y="787"/>
                  </a:lnTo>
                  <a:lnTo>
                    <a:pt x="354" y="788"/>
                  </a:lnTo>
                  <a:lnTo>
                    <a:pt x="334" y="789"/>
                  </a:lnTo>
                  <a:lnTo>
                    <a:pt x="315" y="788"/>
                  </a:lnTo>
                  <a:lnTo>
                    <a:pt x="295" y="787"/>
                  </a:lnTo>
                  <a:lnTo>
                    <a:pt x="276" y="786"/>
                  </a:lnTo>
                  <a:lnTo>
                    <a:pt x="259" y="786"/>
                  </a:lnTo>
                  <a:lnTo>
                    <a:pt x="241" y="783"/>
                  </a:lnTo>
                  <a:lnTo>
                    <a:pt x="224" y="781"/>
                  </a:lnTo>
                  <a:lnTo>
                    <a:pt x="206" y="779"/>
                  </a:lnTo>
                  <a:lnTo>
                    <a:pt x="189" y="776"/>
                  </a:lnTo>
                  <a:lnTo>
                    <a:pt x="171" y="774"/>
                  </a:lnTo>
                  <a:lnTo>
                    <a:pt x="154" y="770"/>
                  </a:lnTo>
                  <a:lnTo>
                    <a:pt x="135" y="768"/>
                  </a:lnTo>
                  <a:lnTo>
                    <a:pt x="134" y="767"/>
                  </a:lnTo>
                  <a:lnTo>
                    <a:pt x="133" y="766"/>
                  </a:lnTo>
                  <a:lnTo>
                    <a:pt x="130" y="763"/>
                  </a:lnTo>
                  <a:lnTo>
                    <a:pt x="128" y="761"/>
                  </a:lnTo>
                  <a:lnTo>
                    <a:pt x="126" y="759"/>
                  </a:lnTo>
                  <a:lnTo>
                    <a:pt x="123" y="758"/>
                  </a:lnTo>
                  <a:lnTo>
                    <a:pt x="121" y="756"/>
                  </a:lnTo>
                  <a:lnTo>
                    <a:pt x="117" y="758"/>
                  </a:lnTo>
                  <a:lnTo>
                    <a:pt x="121" y="753"/>
                  </a:lnTo>
                  <a:lnTo>
                    <a:pt x="121" y="748"/>
                  </a:lnTo>
                  <a:lnTo>
                    <a:pt x="120" y="746"/>
                  </a:lnTo>
                  <a:lnTo>
                    <a:pt x="116" y="742"/>
                  </a:lnTo>
                  <a:lnTo>
                    <a:pt x="113" y="740"/>
                  </a:lnTo>
                  <a:lnTo>
                    <a:pt x="109" y="738"/>
                  </a:lnTo>
                  <a:lnTo>
                    <a:pt x="106" y="734"/>
                  </a:lnTo>
                  <a:lnTo>
                    <a:pt x="104" y="731"/>
                  </a:lnTo>
                  <a:lnTo>
                    <a:pt x="103" y="717"/>
                  </a:lnTo>
                  <a:lnTo>
                    <a:pt x="100" y="703"/>
                  </a:lnTo>
                  <a:lnTo>
                    <a:pt x="96" y="688"/>
                  </a:lnTo>
                  <a:lnTo>
                    <a:pt x="93" y="674"/>
                  </a:lnTo>
                  <a:lnTo>
                    <a:pt x="90" y="660"/>
                  </a:lnTo>
                  <a:lnTo>
                    <a:pt x="88" y="646"/>
                  </a:lnTo>
                  <a:lnTo>
                    <a:pt x="88" y="639"/>
                  </a:lnTo>
                  <a:lnTo>
                    <a:pt x="89" y="631"/>
                  </a:lnTo>
                  <a:lnTo>
                    <a:pt x="90" y="624"/>
                  </a:lnTo>
                  <a:lnTo>
                    <a:pt x="93" y="617"/>
                  </a:lnTo>
                  <a:lnTo>
                    <a:pt x="90" y="610"/>
                  </a:lnTo>
                  <a:lnTo>
                    <a:pt x="88" y="603"/>
                  </a:lnTo>
                  <a:lnTo>
                    <a:pt x="87" y="596"/>
                  </a:lnTo>
                  <a:lnTo>
                    <a:pt x="86" y="589"/>
                  </a:lnTo>
                  <a:lnTo>
                    <a:pt x="87" y="575"/>
                  </a:lnTo>
                  <a:lnTo>
                    <a:pt x="88" y="561"/>
                  </a:lnTo>
                  <a:lnTo>
                    <a:pt x="90" y="547"/>
                  </a:lnTo>
                  <a:lnTo>
                    <a:pt x="92" y="533"/>
                  </a:lnTo>
                  <a:lnTo>
                    <a:pt x="92" y="526"/>
                  </a:lnTo>
                  <a:lnTo>
                    <a:pt x="92" y="519"/>
                  </a:lnTo>
                  <a:lnTo>
                    <a:pt x="90" y="511"/>
                  </a:lnTo>
                  <a:lnTo>
                    <a:pt x="88" y="504"/>
                  </a:lnTo>
                  <a:lnTo>
                    <a:pt x="93" y="491"/>
                  </a:lnTo>
                  <a:lnTo>
                    <a:pt x="96" y="478"/>
                  </a:lnTo>
                  <a:lnTo>
                    <a:pt x="99" y="465"/>
                  </a:lnTo>
                  <a:lnTo>
                    <a:pt x="100" y="452"/>
                  </a:lnTo>
                  <a:lnTo>
                    <a:pt x="101" y="439"/>
                  </a:lnTo>
                  <a:lnTo>
                    <a:pt x="103" y="425"/>
                  </a:lnTo>
                  <a:lnTo>
                    <a:pt x="106" y="412"/>
                  </a:lnTo>
                  <a:lnTo>
                    <a:pt x="109" y="398"/>
                  </a:lnTo>
                  <a:lnTo>
                    <a:pt x="111" y="363"/>
                  </a:lnTo>
                  <a:lnTo>
                    <a:pt x="109" y="363"/>
                  </a:lnTo>
                  <a:lnTo>
                    <a:pt x="107" y="363"/>
                  </a:lnTo>
                  <a:lnTo>
                    <a:pt x="103" y="362"/>
                  </a:lnTo>
                  <a:lnTo>
                    <a:pt x="101" y="361"/>
                  </a:lnTo>
                  <a:lnTo>
                    <a:pt x="99" y="361"/>
                  </a:lnTo>
                  <a:lnTo>
                    <a:pt x="95" y="361"/>
                  </a:lnTo>
                  <a:lnTo>
                    <a:pt x="93" y="362"/>
                  </a:lnTo>
                  <a:lnTo>
                    <a:pt x="92" y="364"/>
                  </a:lnTo>
                  <a:lnTo>
                    <a:pt x="87" y="360"/>
                  </a:lnTo>
                  <a:lnTo>
                    <a:pt x="83" y="357"/>
                  </a:lnTo>
                  <a:lnTo>
                    <a:pt x="80" y="357"/>
                  </a:lnTo>
                  <a:lnTo>
                    <a:pt x="75" y="360"/>
                  </a:lnTo>
                  <a:lnTo>
                    <a:pt x="72" y="362"/>
                  </a:lnTo>
                  <a:lnTo>
                    <a:pt x="67" y="364"/>
                  </a:lnTo>
                  <a:lnTo>
                    <a:pt x="62" y="367"/>
                  </a:lnTo>
                  <a:lnTo>
                    <a:pt x="58" y="367"/>
                  </a:lnTo>
                  <a:lnTo>
                    <a:pt x="49" y="368"/>
                  </a:lnTo>
                  <a:lnTo>
                    <a:pt x="42" y="368"/>
                  </a:lnTo>
                  <a:lnTo>
                    <a:pt x="35" y="367"/>
                  </a:lnTo>
                  <a:lnTo>
                    <a:pt x="30" y="364"/>
                  </a:lnTo>
                  <a:lnTo>
                    <a:pt x="23" y="361"/>
                  </a:lnTo>
                  <a:lnTo>
                    <a:pt x="18" y="357"/>
                  </a:lnTo>
                  <a:lnTo>
                    <a:pt x="13" y="351"/>
                  </a:lnTo>
                  <a:lnTo>
                    <a:pt x="11" y="344"/>
                  </a:lnTo>
                  <a:lnTo>
                    <a:pt x="8" y="330"/>
                  </a:lnTo>
                  <a:lnTo>
                    <a:pt x="6" y="315"/>
                  </a:lnTo>
                  <a:lnTo>
                    <a:pt x="3" y="301"/>
                  </a:lnTo>
                  <a:lnTo>
                    <a:pt x="0" y="286"/>
                  </a:lnTo>
                  <a:lnTo>
                    <a:pt x="0" y="279"/>
                  </a:lnTo>
                  <a:lnTo>
                    <a:pt x="1" y="272"/>
                  </a:lnTo>
                  <a:lnTo>
                    <a:pt x="1" y="265"/>
                  </a:lnTo>
                  <a:lnTo>
                    <a:pt x="4" y="258"/>
                  </a:lnTo>
                  <a:lnTo>
                    <a:pt x="7" y="251"/>
                  </a:lnTo>
                  <a:lnTo>
                    <a:pt x="11" y="245"/>
                  </a:lnTo>
                  <a:lnTo>
                    <a:pt x="17" y="239"/>
                  </a:lnTo>
                  <a:lnTo>
                    <a:pt x="24" y="233"/>
                  </a:lnTo>
                  <a:lnTo>
                    <a:pt x="32" y="230"/>
                  </a:lnTo>
                  <a:lnTo>
                    <a:pt x="39" y="227"/>
                  </a:lnTo>
                  <a:lnTo>
                    <a:pt x="44" y="227"/>
                  </a:lnTo>
                  <a:lnTo>
                    <a:pt x="49" y="229"/>
                  </a:lnTo>
                  <a:lnTo>
                    <a:pt x="54" y="232"/>
                  </a:lnTo>
                  <a:lnTo>
                    <a:pt x="58" y="236"/>
                  </a:lnTo>
                  <a:lnTo>
                    <a:pt x="61" y="240"/>
                  </a:lnTo>
                  <a:lnTo>
                    <a:pt x="65" y="246"/>
                  </a:lnTo>
                  <a:lnTo>
                    <a:pt x="72" y="255"/>
                  </a:lnTo>
                  <a:lnTo>
                    <a:pt x="79" y="264"/>
                  </a:lnTo>
                  <a:lnTo>
                    <a:pt x="83" y="266"/>
                  </a:lnTo>
                  <a:lnTo>
                    <a:pt x="89" y="266"/>
                  </a:lnTo>
                  <a:lnTo>
                    <a:pt x="95" y="266"/>
                  </a:lnTo>
                  <a:lnTo>
                    <a:pt x="102" y="262"/>
                  </a:lnTo>
                  <a:lnTo>
                    <a:pt x="102" y="259"/>
                  </a:lnTo>
                  <a:lnTo>
                    <a:pt x="101" y="255"/>
                  </a:lnTo>
                  <a:lnTo>
                    <a:pt x="99" y="252"/>
                  </a:lnTo>
                  <a:lnTo>
                    <a:pt x="97" y="248"/>
                  </a:lnTo>
                  <a:lnTo>
                    <a:pt x="95" y="246"/>
                  </a:lnTo>
                  <a:lnTo>
                    <a:pt x="95" y="243"/>
                  </a:lnTo>
                  <a:lnTo>
                    <a:pt x="96" y="240"/>
                  </a:lnTo>
                  <a:lnTo>
                    <a:pt x="100" y="238"/>
                  </a:lnTo>
                  <a:lnTo>
                    <a:pt x="100" y="232"/>
                  </a:lnTo>
                  <a:lnTo>
                    <a:pt x="99" y="226"/>
                  </a:lnTo>
                  <a:lnTo>
                    <a:pt x="97" y="220"/>
                  </a:lnTo>
                  <a:lnTo>
                    <a:pt x="96" y="216"/>
                  </a:lnTo>
                  <a:lnTo>
                    <a:pt x="95" y="210"/>
                  </a:lnTo>
                  <a:lnTo>
                    <a:pt x="96" y="205"/>
                  </a:lnTo>
                  <a:lnTo>
                    <a:pt x="97" y="200"/>
                  </a:lnTo>
                  <a:lnTo>
                    <a:pt x="102" y="196"/>
                  </a:lnTo>
                  <a:lnTo>
                    <a:pt x="97" y="189"/>
                  </a:lnTo>
                  <a:lnTo>
                    <a:pt x="95" y="182"/>
                  </a:lnTo>
                  <a:lnTo>
                    <a:pt x="94" y="174"/>
                  </a:lnTo>
                  <a:lnTo>
                    <a:pt x="94" y="165"/>
                  </a:lnTo>
                  <a:lnTo>
                    <a:pt x="95" y="157"/>
                  </a:lnTo>
                  <a:lnTo>
                    <a:pt x="96" y="149"/>
                  </a:lnTo>
                  <a:lnTo>
                    <a:pt x="97" y="142"/>
                  </a:lnTo>
                  <a:lnTo>
                    <a:pt x="100" y="135"/>
                  </a:lnTo>
                  <a:lnTo>
                    <a:pt x="97" y="128"/>
                  </a:lnTo>
                  <a:lnTo>
                    <a:pt x="96" y="120"/>
                  </a:lnTo>
                  <a:lnTo>
                    <a:pt x="95" y="112"/>
                  </a:lnTo>
                  <a:lnTo>
                    <a:pt x="96" y="103"/>
                  </a:lnTo>
                  <a:lnTo>
                    <a:pt x="97" y="95"/>
                  </a:lnTo>
                  <a:lnTo>
                    <a:pt x="100" y="87"/>
                  </a:lnTo>
                  <a:lnTo>
                    <a:pt x="103" y="80"/>
                  </a:lnTo>
                  <a:lnTo>
                    <a:pt x="107" y="73"/>
                  </a:lnTo>
                  <a:lnTo>
                    <a:pt x="108" y="64"/>
                  </a:lnTo>
                  <a:lnTo>
                    <a:pt x="111" y="57"/>
                  </a:lnTo>
                  <a:lnTo>
                    <a:pt x="115" y="49"/>
                  </a:lnTo>
                  <a:lnTo>
                    <a:pt x="120" y="44"/>
                  </a:lnTo>
                  <a:lnTo>
                    <a:pt x="126" y="38"/>
                  </a:lnTo>
                  <a:lnTo>
                    <a:pt x="131" y="32"/>
                  </a:lnTo>
                  <a:lnTo>
                    <a:pt x="138" y="26"/>
                  </a:lnTo>
                  <a:lnTo>
                    <a:pt x="144" y="19"/>
                  </a:lnTo>
                  <a:lnTo>
                    <a:pt x="151" y="19"/>
                  </a:lnTo>
                  <a:lnTo>
                    <a:pt x="157" y="18"/>
                  </a:lnTo>
                  <a:lnTo>
                    <a:pt x="162" y="17"/>
                  </a:lnTo>
                  <a:lnTo>
                    <a:pt x="166" y="13"/>
                  </a:lnTo>
                  <a:lnTo>
                    <a:pt x="170" y="11"/>
                  </a:lnTo>
                  <a:lnTo>
                    <a:pt x="175" y="7"/>
                  </a:lnTo>
                  <a:lnTo>
                    <a:pt x="179" y="4"/>
                  </a:lnTo>
                  <a:lnTo>
                    <a:pt x="185" y="1"/>
                  </a:lnTo>
                  <a:lnTo>
                    <a:pt x="207" y="0"/>
                  </a:lnTo>
                  <a:lnTo>
                    <a:pt x="231" y="0"/>
                  </a:lnTo>
                  <a:lnTo>
                    <a:pt x="253" y="1"/>
                  </a:lnTo>
                  <a:lnTo>
                    <a:pt x="276" y="5"/>
                  </a:lnTo>
                  <a:lnTo>
                    <a:pt x="299" y="9"/>
                  </a:lnTo>
                  <a:lnTo>
                    <a:pt x="321" y="13"/>
                  </a:lnTo>
                  <a:lnTo>
                    <a:pt x="343" y="19"/>
                  </a:lnTo>
                  <a:lnTo>
                    <a:pt x="363" y="2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27"/>
            <p:cNvSpPr>
              <a:spLocks/>
            </p:cNvSpPr>
            <p:nvPr/>
          </p:nvSpPr>
          <p:spPr bwMode="auto">
            <a:xfrm>
              <a:off x="4300" y="996"/>
              <a:ext cx="69" cy="20"/>
            </a:xfrm>
            <a:custGeom>
              <a:avLst/>
              <a:gdLst>
                <a:gd name="T0" fmla="*/ 69 w 69"/>
                <a:gd name="T1" fmla="*/ 15 h 20"/>
                <a:gd name="T2" fmla="*/ 65 w 69"/>
                <a:gd name="T3" fmla="*/ 19 h 20"/>
                <a:gd name="T4" fmla="*/ 62 w 69"/>
                <a:gd name="T5" fmla="*/ 20 h 20"/>
                <a:gd name="T6" fmla="*/ 58 w 69"/>
                <a:gd name="T7" fmla="*/ 19 h 20"/>
                <a:gd name="T8" fmla="*/ 55 w 69"/>
                <a:gd name="T9" fmla="*/ 18 h 20"/>
                <a:gd name="T10" fmla="*/ 53 w 69"/>
                <a:gd name="T11" fmla="*/ 17 h 20"/>
                <a:gd name="T12" fmla="*/ 49 w 69"/>
                <a:gd name="T13" fmla="*/ 14 h 20"/>
                <a:gd name="T14" fmla="*/ 45 w 69"/>
                <a:gd name="T15" fmla="*/ 13 h 20"/>
                <a:gd name="T16" fmla="*/ 42 w 69"/>
                <a:gd name="T17" fmla="*/ 13 h 20"/>
                <a:gd name="T18" fmla="*/ 37 w 69"/>
                <a:gd name="T19" fmla="*/ 12 h 20"/>
                <a:gd name="T20" fmla="*/ 31 w 69"/>
                <a:gd name="T21" fmla="*/ 11 h 20"/>
                <a:gd name="T22" fmla="*/ 27 w 69"/>
                <a:gd name="T23" fmla="*/ 11 h 20"/>
                <a:gd name="T24" fmla="*/ 21 w 69"/>
                <a:gd name="T25" fmla="*/ 11 h 20"/>
                <a:gd name="T26" fmla="*/ 15 w 69"/>
                <a:gd name="T27" fmla="*/ 11 h 20"/>
                <a:gd name="T28" fmla="*/ 10 w 69"/>
                <a:gd name="T29" fmla="*/ 11 h 20"/>
                <a:gd name="T30" fmla="*/ 5 w 69"/>
                <a:gd name="T31" fmla="*/ 11 h 20"/>
                <a:gd name="T32" fmla="*/ 0 w 69"/>
                <a:gd name="T33" fmla="*/ 11 h 20"/>
                <a:gd name="T34" fmla="*/ 1 w 69"/>
                <a:gd name="T35" fmla="*/ 7 h 20"/>
                <a:gd name="T36" fmla="*/ 3 w 69"/>
                <a:gd name="T37" fmla="*/ 5 h 20"/>
                <a:gd name="T38" fmla="*/ 6 w 69"/>
                <a:gd name="T39" fmla="*/ 3 h 20"/>
                <a:gd name="T40" fmla="*/ 8 w 69"/>
                <a:gd name="T41" fmla="*/ 1 h 20"/>
                <a:gd name="T42" fmla="*/ 14 w 69"/>
                <a:gd name="T43" fmla="*/ 0 h 20"/>
                <a:gd name="T44" fmla="*/ 21 w 69"/>
                <a:gd name="T45" fmla="*/ 0 h 20"/>
                <a:gd name="T46" fmla="*/ 28 w 69"/>
                <a:gd name="T47" fmla="*/ 1 h 20"/>
                <a:gd name="T48" fmla="*/ 35 w 69"/>
                <a:gd name="T49" fmla="*/ 3 h 20"/>
                <a:gd name="T50" fmla="*/ 42 w 69"/>
                <a:gd name="T51" fmla="*/ 4 h 20"/>
                <a:gd name="T52" fmla="*/ 49 w 69"/>
                <a:gd name="T53" fmla="*/ 4 h 20"/>
                <a:gd name="T54" fmla="*/ 51 w 69"/>
                <a:gd name="T55" fmla="*/ 4 h 20"/>
                <a:gd name="T56" fmla="*/ 55 w 69"/>
                <a:gd name="T57" fmla="*/ 4 h 20"/>
                <a:gd name="T58" fmla="*/ 57 w 69"/>
                <a:gd name="T59" fmla="*/ 6 h 20"/>
                <a:gd name="T60" fmla="*/ 60 w 69"/>
                <a:gd name="T61" fmla="*/ 7 h 20"/>
                <a:gd name="T62" fmla="*/ 62 w 69"/>
                <a:gd name="T63" fmla="*/ 10 h 20"/>
                <a:gd name="T64" fmla="*/ 64 w 69"/>
                <a:gd name="T65" fmla="*/ 12 h 20"/>
                <a:gd name="T66" fmla="*/ 67 w 69"/>
                <a:gd name="T67" fmla="*/ 14 h 20"/>
                <a:gd name="T68" fmla="*/ 69 w 69"/>
                <a:gd name="T69" fmla="*/ 15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" h="20">
                  <a:moveTo>
                    <a:pt x="69" y="15"/>
                  </a:moveTo>
                  <a:lnTo>
                    <a:pt x="65" y="19"/>
                  </a:lnTo>
                  <a:lnTo>
                    <a:pt x="62" y="20"/>
                  </a:lnTo>
                  <a:lnTo>
                    <a:pt x="58" y="19"/>
                  </a:lnTo>
                  <a:lnTo>
                    <a:pt x="55" y="18"/>
                  </a:lnTo>
                  <a:lnTo>
                    <a:pt x="53" y="17"/>
                  </a:lnTo>
                  <a:lnTo>
                    <a:pt x="49" y="14"/>
                  </a:lnTo>
                  <a:lnTo>
                    <a:pt x="45" y="13"/>
                  </a:lnTo>
                  <a:lnTo>
                    <a:pt x="42" y="13"/>
                  </a:lnTo>
                  <a:lnTo>
                    <a:pt x="37" y="12"/>
                  </a:lnTo>
                  <a:lnTo>
                    <a:pt x="31" y="11"/>
                  </a:lnTo>
                  <a:lnTo>
                    <a:pt x="27" y="11"/>
                  </a:lnTo>
                  <a:lnTo>
                    <a:pt x="21" y="11"/>
                  </a:lnTo>
                  <a:lnTo>
                    <a:pt x="15" y="11"/>
                  </a:lnTo>
                  <a:lnTo>
                    <a:pt x="10" y="11"/>
                  </a:lnTo>
                  <a:lnTo>
                    <a:pt x="5" y="11"/>
                  </a:lnTo>
                  <a:lnTo>
                    <a:pt x="0" y="11"/>
                  </a:lnTo>
                  <a:lnTo>
                    <a:pt x="1" y="7"/>
                  </a:lnTo>
                  <a:lnTo>
                    <a:pt x="3" y="5"/>
                  </a:lnTo>
                  <a:lnTo>
                    <a:pt x="6" y="3"/>
                  </a:lnTo>
                  <a:lnTo>
                    <a:pt x="8" y="1"/>
                  </a:lnTo>
                  <a:lnTo>
                    <a:pt x="14" y="0"/>
                  </a:lnTo>
                  <a:lnTo>
                    <a:pt x="21" y="0"/>
                  </a:lnTo>
                  <a:lnTo>
                    <a:pt x="28" y="1"/>
                  </a:lnTo>
                  <a:lnTo>
                    <a:pt x="35" y="3"/>
                  </a:lnTo>
                  <a:lnTo>
                    <a:pt x="42" y="4"/>
                  </a:lnTo>
                  <a:lnTo>
                    <a:pt x="49" y="4"/>
                  </a:lnTo>
                  <a:lnTo>
                    <a:pt x="51" y="4"/>
                  </a:lnTo>
                  <a:lnTo>
                    <a:pt x="55" y="4"/>
                  </a:lnTo>
                  <a:lnTo>
                    <a:pt x="57" y="6"/>
                  </a:lnTo>
                  <a:lnTo>
                    <a:pt x="60" y="7"/>
                  </a:lnTo>
                  <a:lnTo>
                    <a:pt x="62" y="10"/>
                  </a:lnTo>
                  <a:lnTo>
                    <a:pt x="64" y="12"/>
                  </a:lnTo>
                  <a:lnTo>
                    <a:pt x="67" y="14"/>
                  </a:lnTo>
                  <a:lnTo>
                    <a:pt x="69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28"/>
            <p:cNvSpPr>
              <a:spLocks/>
            </p:cNvSpPr>
            <p:nvPr/>
          </p:nvSpPr>
          <p:spPr bwMode="auto">
            <a:xfrm>
              <a:off x="4416" y="1009"/>
              <a:ext cx="52" cy="13"/>
            </a:xfrm>
            <a:custGeom>
              <a:avLst/>
              <a:gdLst>
                <a:gd name="T0" fmla="*/ 52 w 52"/>
                <a:gd name="T1" fmla="*/ 7 h 13"/>
                <a:gd name="T2" fmla="*/ 48 w 52"/>
                <a:gd name="T3" fmla="*/ 11 h 13"/>
                <a:gd name="T4" fmla="*/ 41 w 52"/>
                <a:gd name="T5" fmla="*/ 13 h 13"/>
                <a:gd name="T6" fmla="*/ 35 w 52"/>
                <a:gd name="T7" fmla="*/ 13 h 13"/>
                <a:gd name="T8" fmla="*/ 28 w 52"/>
                <a:gd name="T9" fmla="*/ 13 h 13"/>
                <a:gd name="T10" fmla="*/ 21 w 52"/>
                <a:gd name="T11" fmla="*/ 12 h 13"/>
                <a:gd name="T12" fmla="*/ 14 w 52"/>
                <a:gd name="T13" fmla="*/ 11 h 13"/>
                <a:gd name="T14" fmla="*/ 7 w 52"/>
                <a:gd name="T15" fmla="*/ 9 h 13"/>
                <a:gd name="T16" fmla="*/ 0 w 52"/>
                <a:gd name="T17" fmla="*/ 8 h 13"/>
                <a:gd name="T18" fmla="*/ 2 w 52"/>
                <a:gd name="T19" fmla="*/ 6 h 13"/>
                <a:gd name="T20" fmla="*/ 4 w 52"/>
                <a:gd name="T21" fmla="*/ 4 h 13"/>
                <a:gd name="T22" fmla="*/ 7 w 52"/>
                <a:gd name="T23" fmla="*/ 2 h 13"/>
                <a:gd name="T24" fmla="*/ 10 w 52"/>
                <a:gd name="T25" fmla="*/ 1 h 13"/>
                <a:gd name="T26" fmla="*/ 17 w 52"/>
                <a:gd name="T27" fmla="*/ 0 h 13"/>
                <a:gd name="T28" fmla="*/ 24 w 52"/>
                <a:gd name="T29" fmla="*/ 0 h 13"/>
                <a:gd name="T30" fmla="*/ 31 w 52"/>
                <a:gd name="T31" fmla="*/ 1 h 13"/>
                <a:gd name="T32" fmla="*/ 40 w 52"/>
                <a:gd name="T33" fmla="*/ 4 h 13"/>
                <a:gd name="T34" fmla="*/ 47 w 52"/>
                <a:gd name="T35" fmla="*/ 5 h 13"/>
                <a:gd name="T36" fmla="*/ 52 w 52"/>
                <a:gd name="T37" fmla="*/ 7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13">
                  <a:moveTo>
                    <a:pt x="52" y="7"/>
                  </a:moveTo>
                  <a:lnTo>
                    <a:pt x="48" y="11"/>
                  </a:lnTo>
                  <a:lnTo>
                    <a:pt x="41" y="13"/>
                  </a:lnTo>
                  <a:lnTo>
                    <a:pt x="35" y="13"/>
                  </a:lnTo>
                  <a:lnTo>
                    <a:pt x="28" y="13"/>
                  </a:lnTo>
                  <a:lnTo>
                    <a:pt x="21" y="12"/>
                  </a:lnTo>
                  <a:lnTo>
                    <a:pt x="14" y="11"/>
                  </a:lnTo>
                  <a:lnTo>
                    <a:pt x="7" y="9"/>
                  </a:lnTo>
                  <a:lnTo>
                    <a:pt x="0" y="8"/>
                  </a:lnTo>
                  <a:lnTo>
                    <a:pt x="2" y="6"/>
                  </a:lnTo>
                  <a:lnTo>
                    <a:pt x="4" y="4"/>
                  </a:lnTo>
                  <a:lnTo>
                    <a:pt x="7" y="2"/>
                  </a:lnTo>
                  <a:lnTo>
                    <a:pt x="10" y="1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1" y="1"/>
                  </a:lnTo>
                  <a:lnTo>
                    <a:pt x="40" y="4"/>
                  </a:lnTo>
                  <a:lnTo>
                    <a:pt x="47" y="5"/>
                  </a:lnTo>
                  <a:lnTo>
                    <a:pt x="5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29"/>
            <p:cNvSpPr>
              <a:spLocks/>
            </p:cNvSpPr>
            <p:nvPr/>
          </p:nvSpPr>
          <p:spPr bwMode="auto">
            <a:xfrm>
              <a:off x="4283" y="1044"/>
              <a:ext cx="96" cy="177"/>
            </a:xfrm>
            <a:custGeom>
              <a:avLst/>
              <a:gdLst>
                <a:gd name="T0" fmla="*/ 87 w 96"/>
                <a:gd name="T1" fmla="*/ 22 h 177"/>
                <a:gd name="T2" fmla="*/ 91 w 96"/>
                <a:gd name="T3" fmla="*/ 31 h 177"/>
                <a:gd name="T4" fmla="*/ 93 w 96"/>
                <a:gd name="T5" fmla="*/ 38 h 177"/>
                <a:gd name="T6" fmla="*/ 95 w 96"/>
                <a:gd name="T7" fmla="*/ 45 h 177"/>
                <a:gd name="T8" fmla="*/ 95 w 96"/>
                <a:gd name="T9" fmla="*/ 53 h 177"/>
                <a:gd name="T10" fmla="*/ 96 w 96"/>
                <a:gd name="T11" fmla="*/ 67 h 177"/>
                <a:gd name="T12" fmla="*/ 95 w 96"/>
                <a:gd name="T13" fmla="*/ 82 h 177"/>
                <a:gd name="T14" fmla="*/ 94 w 96"/>
                <a:gd name="T15" fmla="*/ 97 h 177"/>
                <a:gd name="T16" fmla="*/ 92 w 96"/>
                <a:gd name="T17" fmla="*/ 113 h 177"/>
                <a:gd name="T18" fmla="*/ 89 w 96"/>
                <a:gd name="T19" fmla="*/ 127 h 177"/>
                <a:gd name="T20" fmla="*/ 87 w 96"/>
                <a:gd name="T21" fmla="*/ 141 h 177"/>
                <a:gd name="T22" fmla="*/ 84 w 96"/>
                <a:gd name="T23" fmla="*/ 147 h 177"/>
                <a:gd name="T24" fmla="*/ 81 w 96"/>
                <a:gd name="T25" fmla="*/ 152 h 177"/>
                <a:gd name="T26" fmla="*/ 78 w 96"/>
                <a:gd name="T27" fmla="*/ 158 h 177"/>
                <a:gd name="T28" fmla="*/ 74 w 96"/>
                <a:gd name="T29" fmla="*/ 164 h 177"/>
                <a:gd name="T30" fmla="*/ 71 w 96"/>
                <a:gd name="T31" fmla="*/ 169 h 177"/>
                <a:gd name="T32" fmla="*/ 65 w 96"/>
                <a:gd name="T33" fmla="*/ 172 h 177"/>
                <a:gd name="T34" fmla="*/ 59 w 96"/>
                <a:gd name="T35" fmla="*/ 175 h 177"/>
                <a:gd name="T36" fmla="*/ 52 w 96"/>
                <a:gd name="T37" fmla="*/ 177 h 177"/>
                <a:gd name="T38" fmla="*/ 47 w 96"/>
                <a:gd name="T39" fmla="*/ 176 h 177"/>
                <a:gd name="T40" fmla="*/ 44 w 96"/>
                <a:gd name="T41" fmla="*/ 175 h 177"/>
                <a:gd name="T42" fmla="*/ 39 w 96"/>
                <a:gd name="T43" fmla="*/ 175 h 177"/>
                <a:gd name="T44" fmla="*/ 34 w 96"/>
                <a:gd name="T45" fmla="*/ 173 h 177"/>
                <a:gd name="T46" fmla="*/ 31 w 96"/>
                <a:gd name="T47" fmla="*/ 172 h 177"/>
                <a:gd name="T48" fmla="*/ 26 w 96"/>
                <a:gd name="T49" fmla="*/ 171 h 177"/>
                <a:gd name="T50" fmla="*/ 23 w 96"/>
                <a:gd name="T51" fmla="*/ 170 h 177"/>
                <a:gd name="T52" fmla="*/ 19 w 96"/>
                <a:gd name="T53" fmla="*/ 168 h 177"/>
                <a:gd name="T54" fmla="*/ 12 w 96"/>
                <a:gd name="T55" fmla="*/ 159 h 177"/>
                <a:gd name="T56" fmla="*/ 7 w 96"/>
                <a:gd name="T57" fmla="*/ 150 h 177"/>
                <a:gd name="T58" fmla="*/ 4 w 96"/>
                <a:gd name="T59" fmla="*/ 141 h 177"/>
                <a:gd name="T60" fmla="*/ 2 w 96"/>
                <a:gd name="T61" fmla="*/ 131 h 177"/>
                <a:gd name="T62" fmla="*/ 0 w 96"/>
                <a:gd name="T63" fmla="*/ 122 h 177"/>
                <a:gd name="T64" fmla="*/ 0 w 96"/>
                <a:gd name="T65" fmla="*/ 111 h 177"/>
                <a:gd name="T66" fmla="*/ 2 w 96"/>
                <a:gd name="T67" fmla="*/ 102 h 177"/>
                <a:gd name="T68" fmla="*/ 4 w 96"/>
                <a:gd name="T69" fmla="*/ 92 h 177"/>
                <a:gd name="T70" fmla="*/ 10 w 96"/>
                <a:gd name="T71" fmla="*/ 73 h 177"/>
                <a:gd name="T72" fmla="*/ 17 w 96"/>
                <a:gd name="T73" fmla="*/ 53 h 177"/>
                <a:gd name="T74" fmla="*/ 24 w 96"/>
                <a:gd name="T75" fmla="*/ 34 h 177"/>
                <a:gd name="T76" fmla="*/ 30 w 96"/>
                <a:gd name="T77" fmla="*/ 17 h 177"/>
                <a:gd name="T78" fmla="*/ 33 w 96"/>
                <a:gd name="T79" fmla="*/ 11 h 177"/>
                <a:gd name="T80" fmla="*/ 38 w 96"/>
                <a:gd name="T81" fmla="*/ 7 h 177"/>
                <a:gd name="T82" fmla="*/ 43 w 96"/>
                <a:gd name="T83" fmla="*/ 4 h 177"/>
                <a:gd name="T84" fmla="*/ 48 w 96"/>
                <a:gd name="T85" fmla="*/ 1 h 177"/>
                <a:gd name="T86" fmla="*/ 53 w 96"/>
                <a:gd name="T87" fmla="*/ 0 h 177"/>
                <a:gd name="T88" fmla="*/ 59 w 96"/>
                <a:gd name="T89" fmla="*/ 0 h 177"/>
                <a:gd name="T90" fmla="*/ 65 w 96"/>
                <a:gd name="T91" fmla="*/ 3 h 177"/>
                <a:gd name="T92" fmla="*/ 70 w 96"/>
                <a:gd name="T93" fmla="*/ 5 h 177"/>
                <a:gd name="T94" fmla="*/ 73 w 96"/>
                <a:gd name="T95" fmla="*/ 6 h 177"/>
                <a:gd name="T96" fmla="*/ 75 w 96"/>
                <a:gd name="T97" fmla="*/ 8 h 177"/>
                <a:gd name="T98" fmla="*/ 78 w 96"/>
                <a:gd name="T99" fmla="*/ 11 h 177"/>
                <a:gd name="T100" fmla="*/ 80 w 96"/>
                <a:gd name="T101" fmla="*/ 13 h 177"/>
                <a:gd name="T102" fmla="*/ 84 w 96"/>
                <a:gd name="T103" fmla="*/ 15 h 177"/>
                <a:gd name="T104" fmla="*/ 85 w 96"/>
                <a:gd name="T105" fmla="*/ 18 h 177"/>
                <a:gd name="T106" fmla="*/ 87 w 96"/>
                <a:gd name="T107" fmla="*/ 20 h 177"/>
                <a:gd name="T108" fmla="*/ 87 w 96"/>
                <a:gd name="T109" fmla="*/ 2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6" h="177">
                  <a:moveTo>
                    <a:pt x="87" y="22"/>
                  </a:moveTo>
                  <a:lnTo>
                    <a:pt x="91" y="31"/>
                  </a:lnTo>
                  <a:lnTo>
                    <a:pt x="93" y="38"/>
                  </a:lnTo>
                  <a:lnTo>
                    <a:pt x="95" y="45"/>
                  </a:lnTo>
                  <a:lnTo>
                    <a:pt x="95" y="53"/>
                  </a:lnTo>
                  <a:lnTo>
                    <a:pt x="96" y="67"/>
                  </a:lnTo>
                  <a:lnTo>
                    <a:pt x="95" y="82"/>
                  </a:lnTo>
                  <a:lnTo>
                    <a:pt x="94" y="97"/>
                  </a:lnTo>
                  <a:lnTo>
                    <a:pt x="92" y="113"/>
                  </a:lnTo>
                  <a:lnTo>
                    <a:pt x="89" y="127"/>
                  </a:lnTo>
                  <a:lnTo>
                    <a:pt x="87" y="141"/>
                  </a:lnTo>
                  <a:lnTo>
                    <a:pt x="84" y="147"/>
                  </a:lnTo>
                  <a:lnTo>
                    <a:pt x="81" y="152"/>
                  </a:lnTo>
                  <a:lnTo>
                    <a:pt x="78" y="158"/>
                  </a:lnTo>
                  <a:lnTo>
                    <a:pt x="74" y="164"/>
                  </a:lnTo>
                  <a:lnTo>
                    <a:pt x="71" y="169"/>
                  </a:lnTo>
                  <a:lnTo>
                    <a:pt x="65" y="172"/>
                  </a:lnTo>
                  <a:lnTo>
                    <a:pt x="59" y="175"/>
                  </a:lnTo>
                  <a:lnTo>
                    <a:pt x="52" y="177"/>
                  </a:lnTo>
                  <a:lnTo>
                    <a:pt x="47" y="176"/>
                  </a:lnTo>
                  <a:lnTo>
                    <a:pt x="44" y="175"/>
                  </a:lnTo>
                  <a:lnTo>
                    <a:pt x="39" y="175"/>
                  </a:lnTo>
                  <a:lnTo>
                    <a:pt x="34" y="173"/>
                  </a:lnTo>
                  <a:lnTo>
                    <a:pt x="31" y="172"/>
                  </a:lnTo>
                  <a:lnTo>
                    <a:pt x="26" y="171"/>
                  </a:lnTo>
                  <a:lnTo>
                    <a:pt x="23" y="170"/>
                  </a:lnTo>
                  <a:lnTo>
                    <a:pt x="19" y="168"/>
                  </a:lnTo>
                  <a:lnTo>
                    <a:pt x="12" y="159"/>
                  </a:lnTo>
                  <a:lnTo>
                    <a:pt x="7" y="150"/>
                  </a:lnTo>
                  <a:lnTo>
                    <a:pt x="4" y="141"/>
                  </a:lnTo>
                  <a:lnTo>
                    <a:pt x="2" y="131"/>
                  </a:lnTo>
                  <a:lnTo>
                    <a:pt x="0" y="122"/>
                  </a:lnTo>
                  <a:lnTo>
                    <a:pt x="0" y="111"/>
                  </a:lnTo>
                  <a:lnTo>
                    <a:pt x="2" y="102"/>
                  </a:lnTo>
                  <a:lnTo>
                    <a:pt x="4" y="92"/>
                  </a:lnTo>
                  <a:lnTo>
                    <a:pt x="10" y="73"/>
                  </a:lnTo>
                  <a:lnTo>
                    <a:pt x="17" y="53"/>
                  </a:lnTo>
                  <a:lnTo>
                    <a:pt x="24" y="34"/>
                  </a:lnTo>
                  <a:lnTo>
                    <a:pt x="30" y="17"/>
                  </a:lnTo>
                  <a:lnTo>
                    <a:pt x="33" y="11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48" y="1"/>
                  </a:lnTo>
                  <a:lnTo>
                    <a:pt x="53" y="0"/>
                  </a:lnTo>
                  <a:lnTo>
                    <a:pt x="59" y="0"/>
                  </a:lnTo>
                  <a:lnTo>
                    <a:pt x="65" y="3"/>
                  </a:lnTo>
                  <a:lnTo>
                    <a:pt x="70" y="5"/>
                  </a:lnTo>
                  <a:lnTo>
                    <a:pt x="73" y="6"/>
                  </a:lnTo>
                  <a:lnTo>
                    <a:pt x="75" y="8"/>
                  </a:lnTo>
                  <a:lnTo>
                    <a:pt x="78" y="11"/>
                  </a:lnTo>
                  <a:lnTo>
                    <a:pt x="80" y="13"/>
                  </a:lnTo>
                  <a:lnTo>
                    <a:pt x="84" y="15"/>
                  </a:lnTo>
                  <a:lnTo>
                    <a:pt x="85" y="18"/>
                  </a:lnTo>
                  <a:lnTo>
                    <a:pt x="87" y="20"/>
                  </a:lnTo>
                  <a:lnTo>
                    <a:pt x="8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30"/>
            <p:cNvSpPr>
              <a:spLocks/>
            </p:cNvSpPr>
            <p:nvPr/>
          </p:nvSpPr>
          <p:spPr bwMode="auto">
            <a:xfrm>
              <a:off x="4308" y="1045"/>
              <a:ext cx="213" cy="364"/>
            </a:xfrm>
            <a:custGeom>
              <a:avLst/>
              <a:gdLst>
                <a:gd name="T0" fmla="*/ 192 w 213"/>
                <a:gd name="T1" fmla="*/ 92 h 364"/>
                <a:gd name="T2" fmla="*/ 192 w 213"/>
                <a:gd name="T3" fmla="*/ 120 h 364"/>
                <a:gd name="T4" fmla="*/ 181 w 213"/>
                <a:gd name="T5" fmla="*/ 144 h 364"/>
                <a:gd name="T6" fmla="*/ 176 w 213"/>
                <a:gd name="T7" fmla="*/ 158 h 364"/>
                <a:gd name="T8" fmla="*/ 163 w 213"/>
                <a:gd name="T9" fmla="*/ 167 h 364"/>
                <a:gd name="T10" fmla="*/ 153 w 213"/>
                <a:gd name="T11" fmla="*/ 172 h 364"/>
                <a:gd name="T12" fmla="*/ 144 w 213"/>
                <a:gd name="T13" fmla="*/ 170 h 364"/>
                <a:gd name="T14" fmla="*/ 137 w 213"/>
                <a:gd name="T15" fmla="*/ 170 h 364"/>
                <a:gd name="T16" fmla="*/ 149 w 213"/>
                <a:gd name="T17" fmla="*/ 172 h 364"/>
                <a:gd name="T18" fmla="*/ 165 w 213"/>
                <a:gd name="T19" fmla="*/ 182 h 364"/>
                <a:gd name="T20" fmla="*/ 177 w 213"/>
                <a:gd name="T21" fmla="*/ 196 h 364"/>
                <a:gd name="T22" fmla="*/ 198 w 213"/>
                <a:gd name="T23" fmla="*/ 229 h 364"/>
                <a:gd name="T24" fmla="*/ 212 w 213"/>
                <a:gd name="T25" fmla="*/ 252 h 364"/>
                <a:gd name="T26" fmla="*/ 212 w 213"/>
                <a:gd name="T27" fmla="*/ 277 h 364"/>
                <a:gd name="T28" fmla="*/ 197 w 213"/>
                <a:gd name="T29" fmla="*/ 314 h 364"/>
                <a:gd name="T30" fmla="*/ 183 w 213"/>
                <a:gd name="T31" fmla="*/ 344 h 364"/>
                <a:gd name="T32" fmla="*/ 158 w 213"/>
                <a:gd name="T33" fmla="*/ 360 h 364"/>
                <a:gd name="T34" fmla="*/ 129 w 213"/>
                <a:gd name="T35" fmla="*/ 363 h 364"/>
                <a:gd name="T36" fmla="*/ 98 w 213"/>
                <a:gd name="T37" fmla="*/ 356 h 364"/>
                <a:gd name="T38" fmla="*/ 67 w 213"/>
                <a:gd name="T39" fmla="*/ 347 h 364"/>
                <a:gd name="T40" fmla="*/ 35 w 213"/>
                <a:gd name="T41" fmla="*/ 334 h 364"/>
                <a:gd name="T42" fmla="*/ 20 w 213"/>
                <a:gd name="T43" fmla="*/ 320 h 364"/>
                <a:gd name="T44" fmla="*/ 4 w 213"/>
                <a:gd name="T45" fmla="*/ 306 h 364"/>
                <a:gd name="T46" fmla="*/ 0 w 213"/>
                <a:gd name="T47" fmla="*/ 295 h 364"/>
                <a:gd name="T48" fmla="*/ 0 w 213"/>
                <a:gd name="T49" fmla="*/ 278 h 364"/>
                <a:gd name="T50" fmla="*/ 6 w 213"/>
                <a:gd name="T51" fmla="*/ 252 h 364"/>
                <a:gd name="T52" fmla="*/ 27 w 213"/>
                <a:gd name="T53" fmla="*/ 218 h 364"/>
                <a:gd name="T54" fmla="*/ 42 w 213"/>
                <a:gd name="T55" fmla="*/ 195 h 364"/>
                <a:gd name="T56" fmla="*/ 49 w 213"/>
                <a:gd name="T57" fmla="*/ 192 h 364"/>
                <a:gd name="T58" fmla="*/ 56 w 213"/>
                <a:gd name="T59" fmla="*/ 190 h 364"/>
                <a:gd name="T60" fmla="*/ 57 w 213"/>
                <a:gd name="T61" fmla="*/ 194 h 364"/>
                <a:gd name="T62" fmla="*/ 53 w 213"/>
                <a:gd name="T63" fmla="*/ 197 h 364"/>
                <a:gd name="T64" fmla="*/ 47 w 213"/>
                <a:gd name="T65" fmla="*/ 201 h 364"/>
                <a:gd name="T66" fmla="*/ 29 w 213"/>
                <a:gd name="T67" fmla="*/ 231 h 364"/>
                <a:gd name="T68" fmla="*/ 19 w 213"/>
                <a:gd name="T69" fmla="*/ 263 h 364"/>
                <a:gd name="T70" fmla="*/ 25 w 213"/>
                <a:gd name="T71" fmla="*/ 292 h 364"/>
                <a:gd name="T72" fmla="*/ 41 w 213"/>
                <a:gd name="T73" fmla="*/ 309 h 364"/>
                <a:gd name="T74" fmla="*/ 82 w 213"/>
                <a:gd name="T75" fmla="*/ 332 h 364"/>
                <a:gd name="T76" fmla="*/ 128 w 213"/>
                <a:gd name="T77" fmla="*/ 346 h 364"/>
                <a:gd name="T78" fmla="*/ 146 w 213"/>
                <a:gd name="T79" fmla="*/ 346 h 364"/>
                <a:gd name="T80" fmla="*/ 163 w 213"/>
                <a:gd name="T81" fmla="*/ 339 h 364"/>
                <a:gd name="T82" fmla="*/ 178 w 213"/>
                <a:gd name="T83" fmla="*/ 319 h 364"/>
                <a:gd name="T84" fmla="*/ 187 w 213"/>
                <a:gd name="T85" fmla="*/ 278 h 364"/>
                <a:gd name="T86" fmla="*/ 178 w 213"/>
                <a:gd name="T87" fmla="*/ 236 h 364"/>
                <a:gd name="T88" fmla="*/ 160 w 213"/>
                <a:gd name="T89" fmla="*/ 206 h 364"/>
                <a:gd name="T90" fmla="*/ 137 w 213"/>
                <a:gd name="T91" fmla="*/ 190 h 364"/>
                <a:gd name="T92" fmla="*/ 109 w 213"/>
                <a:gd name="T93" fmla="*/ 181 h 364"/>
                <a:gd name="T94" fmla="*/ 116 w 213"/>
                <a:gd name="T95" fmla="*/ 174 h 364"/>
                <a:gd name="T96" fmla="*/ 125 w 213"/>
                <a:gd name="T97" fmla="*/ 171 h 364"/>
                <a:gd name="T98" fmla="*/ 126 w 213"/>
                <a:gd name="T99" fmla="*/ 165 h 364"/>
                <a:gd name="T100" fmla="*/ 114 w 213"/>
                <a:gd name="T101" fmla="*/ 153 h 364"/>
                <a:gd name="T102" fmla="*/ 103 w 213"/>
                <a:gd name="T103" fmla="*/ 117 h 364"/>
                <a:gd name="T104" fmla="*/ 103 w 213"/>
                <a:gd name="T105" fmla="*/ 82 h 364"/>
                <a:gd name="T106" fmla="*/ 103 w 213"/>
                <a:gd name="T107" fmla="*/ 50 h 364"/>
                <a:gd name="T108" fmla="*/ 111 w 213"/>
                <a:gd name="T109" fmla="*/ 18 h 364"/>
                <a:gd name="T110" fmla="*/ 130 w 213"/>
                <a:gd name="T111" fmla="*/ 0 h 364"/>
                <a:gd name="T112" fmla="*/ 143 w 213"/>
                <a:gd name="T113" fmla="*/ 2 h 364"/>
                <a:gd name="T114" fmla="*/ 157 w 213"/>
                <a:gd name="T115" fmla="*/ 7 h 364"/>
                <a:gd name="T116" fmla="*/ 171 w 213"/>
                <a:gd name="T117" fmla="*/ 23 h 364"/>
                <a:gd name="T118" fmla="*/ 183 w 213"/>
                <a:gd name="T119" fmla="*/ 46 h 364"/>
                <a:gd name="T120" fmla="*/ 192 w 213"/>
                <a:gd name="T121" fmla="*/ 72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13" h="364">
                  <a:moveTo>
                    <a:pt x="192" y="72"/>
                  </a:moveTo>
                  <a:lnTo>
                    <a:pt x="191" y="81"/>
                  </a:lnTo>
                  <a:lnTo>
                    <a:pt x="192" y="92"/>
                  </a:lnTo>
                  <a:lnTo>
                    <a:pt x="192" y="101"/>
                  </a:lnTo>
                  <a:lnTo>
                    <a:pt x="193" y="110"/>
                  </a:lnTo>
                  <a:lnTo>
                    <a:pt x="192" y="120"/>
                  </a:lnTo>
                  <a:lnTo>
                    <a:pt x="191" y="128"/>
                  </a:lnTo>
                  <a:lnTo>
                    <a:pt x="187" y="136"/>
                  </a:lnTo>
                  <a:lnTo>
                    <a:pt x="181" y="144"/>
                  </a:lnTo>
                  <a:lnTo>
                    <a:pt x="181" y="150"/>
                  </a:lnTo>
                  <a:lnTo>
                    <a:pt x="179" y="155"/>
                  </a:lnTo>
                  <a:lnTo>
                    <a:pt x="176" y="158"/>
                  </a:lnTo>
                  <a:lnTo>
                    <a:pt x="172" y="161"/>
                  </a:lnTo>
                  <a:lnTo>
                    <a:pt x="167" y="164"/>
                  </a:lnTo>
                  <a:lnTo>
                    <a:pt x="163" y="167"/>
                  </a:lnTo>
                  <a:lnTo>
                    <a:pt x="159" y="169"/>
                  </a:lnTo>
                  <a:lnTo>
                    <a:pt x="156" y="171"/>
                  </a:lnTo>
                  <a:lnTo>
                    <a:pt x="153" y="172"/>
                  </a:lnTo>
                  <a:lnTo>
                    <a:pt x="150" y="171"/>
                  </a:lnTo>
                  <a:lnTo>
                    <a:pt x="148" y="171"/>
                  </a:lnTo>
                  <a:lnTo>
                    <a:pt x="144" y="170"/>
                  </a:lnTo>
                  <a:lnTo>
                    <a:pt x="142" y="169"/>
                  </a:lnTo>
                  <a:lnTo>
                    <a:pt x="139" y="169"/>
                  </a:lnTo>
                  <a:lnTo>
                    <a:pt x="137" y="170"/>
                  </a:lnTo>
                  <a:lnTo>
                    <a:pt x="135" y="171"/>
                  </a:lnTo>
                  <a:lnTo>
                    <a:pt x="142" y="171"/>
                  </a:lnTo>
                  <a:lnTo>
                    <a:pt x="149" y="172"/>
                  </a:lnTo>
                  <a:lnTo>
                    <a:pt x="155" y="175"/>
                  </a:lnTo>
                  <a:lnTo>
                    <a:pt x="159" y="178"/>
                  </a:lnTo>
                  <a:lnTo>
                    <a:pt x="165" y="182"/>
                  </a:lnTo>
                  <a:lnTo>
                    <a:pt x="169" y="186"/>
                  </a:lnTo>
                  <a:lnTo>
                    <a:pt x="173" y="191"/>
                  </a:lnTo>
                  <a:lnTo>
                    <a:pt x="177" y="196"/>
                  </a:lnTo>
                  <a:lnTo>
                    <a:pt x="184" y="206"/>
                  </a:lnTo>
                  <a:lnTo>
                    <a:pt x="191" y="218"/>
                  </a:lnTo>
                  <a:lnTo>
                    <a:pt x="198" y="229"/>
                  </a:lnTo>
                  <a:lnTo>
                    <a:pt x="206" y="238"/>
                  </a:lnTo>
                  <a:lnTo>
                    <a:pt x="210" y="245"/>
                  </a:lnTo>
                  <a:lnTo>
                    <a:pt x="212" y="252"/>
                  </a:lnTo>
                  <a:lnTo>
                    <a:pt x="213" y="258"/>
                  </a:lnTo>
                  <a:lnTo>
                    <a:pt x="213" y="265"/>
                  </a:lnTo>
                  <a:lnTo>
                    <a:pt x="212" y="277"/>
                  </a:lnTo>
                  <a:lnTo>
                    <a:pt x="207" y="289"/>
                  </a:lnTo>
                  <a:lnTo>
                    <a:pt x="203" y="301"/>
                  </a:lnTo>
                  <a:lnTo>
                    <a:pt x="197" y="314"/>
                  </a:lnTo>
                  <a:lnTo>
                    <a:pt x="193" y="326"/>
                  </a:lnTo>
                  <a:lnTo>
                    <a:pt x="190" y="339"/>
                  </a:lnTo>
                  <a:lnTo>
                    <a:pt x="183" y="344"/>
                  </a:lnTo>
                  <a:lnTo>
                    <a:pt x="176" y="350"/>
                  </a:lnTo>
                  <a:lnTo>
                    <a:pt x="166" y="356"/>
                  </a:lnTo>
                  <a:lnTo>
                    <a:pt x="158" y="360"/>
                  </a:lnTo>
                  <a:lnTo>
                    <a:pt x="149" y="362"/>
                  </a:lnTo>
                  <a:lnTo>
                    <a:pt x="139" y="364"/>
                  </a:lnTo>
                  <a:lnTo>
                    <a:pt x="129" y="363"/>
                  </a:lnTo>
                  <a:lnTo>
                    <a:pt x="118" y="361"/>
                  </a:lnTo>
                  <a:lnTo>
                    <a:pt x="109" y="359"/>
                  </a:lnTo>
                  <a:lnTo>
                    <a:pt x="98" y="356"/>
                  </a:lnTo>
                  <a:lnTo>
                    <a:pt x="88" y="354"/>
                  </a:lnTo>
                  <a:lnTo>
                    <a:pt x="77" y="350"/>
                  </a:lnTo>
                  <a:lnTo>
                    <a:pt x="67" y="347"/>
                  </a:lnTo>
                  <a:lnTo>
                    <a:pt x="56" y="343"/>
                  </a:lnTo>
                  <a:lnTo>
                    <a:pt x="46" y="339"/>
                  </a:lnTo>
                  <a:lnTo>
                    <a:pt x="35" y="334"/>
                  </a:lnTo>
                  <a:lnTo>
                    <a:pt x="32" y="328"/>
                  </a:lnTo>
                  <a:lnTo>
                    <a:pt x="26" y="323"/>
                  </a:lnTo>
                  <a:lnTo>
                    <a:pt x="20" y="320"/>
                  </a:lnTo>
                  <a:lnTo>
                    <a:pt x="14" y="315"/>
                  </a:lnTo>
                  <a:lnTo>
                    <a:pt x="8" y="311"/>
                  </a:lnTo>
                  <a:lnTo>
                    <a:pt x="4" y="306"/>
                  </a:lnTo>
                  <a:lnTo>
                    <a:pt x="2" y="302"/>
                  </a:lnTo>
                  <a:lnTo>
                    <a:pt x="1" y="300"/>
                  </a:lnTo>
                  <a:lnTo>
                    <a:pt x="0" y="295"/>
                  </a:lnTo>
                  <a:lnTo>
                    <a:pt x="0" y="292"/>
                  </a:lnTo>
                  <a:lnTo>
                    <a:pt x="0" y="285"/>
                  </a:lnTo>
                  <a:lnTo>
                    <a:pt x="0" y="278"/>
                  </a:lnTo>
                  <a:lnTo>
                    <a:pt x="0" y="271"/>
                  </a:lnTo>
                  <a:lnTo>
                    <a:pt x="2" y="265"/>
                  </a:lnTo>
                  <a:lnTo>
                    <a:pt x="6" y="252"/>
                  </a:lnTo>
                  <a:lnTo>
                    <a:pt x="13" y="240"/>
                  </a:lnTo>
                  <a:lnTo>
                    <a:pt x="20" y="230"/>
                  </a:lnTo>
                  <a:lnTo>
                    <a:pt x="27" y="218"/>
                  </a:lnTo>
                  <a:lnTo>
                    <a:pt x="34" y="208"/>
                  </a:lnTo>
                  <a:lnTo>
                    <a:pt x="41" y="196"/>
                  </a:lnTo>
                  <a:lnTo>
                    <a:pt x="42" y="195"/>
                  </a:lnTo>
                  <a:lnTo>
                    <a:pt x="45" y="195"/>
                  </a:lnTo>
                  <a:lnTo>
                    <a:pt x="47" y="194"/>
                  </a:lnTo>
                  <a:lnTo>
                    <a:pt x="49" y="192"/>
                  </a:lnTo>
                  <a:lnTo>
                    <a:pt x="52" y="192"/>
                  </a:lnTo>
                  <a:lnTo>
                    <a:pt x="54" y="191"/>
                  </a:lnTo>
                  <a:lnTo>
                    <a:pt x="56" y="190"/>
                  </a:lnTo>
                  <a:lnTo>
                    <a:pt x="59" y="189"/>
                  </a:lnTo>
                  <a:lnTo>
                    <a:pt x="59" y="192"/>
                  </a:lnTo>
                  <a:lnTo>
                    <a:pt x="57" y="194"/>
                  </a:lnTo>
                  <a:lnTo>
                    <a:pt x="56" y="195"/>
                  </a:lnTo>
                  <a:lnTo>
                    <a:pt x="55" y="196"/>
                  </a:lnTo>
                  <a:lnTo>
                    <a:pt x="53" y="197"/>
                  </a:lnTo>
                  <a:lnTo>
                    <a:pt x="50" y="198"/>
                  </a:lnTo>
                  <a:lnTo>
                    <a:pt x="48" y="199"/>
                  </a:lnTo>
                  <a:lnTo>
                    <a:pt x="47" y="201"/>
                  </a:lnTo>
                  <a:lnTo>
                    <a:pt x="41" y="210"/>
                  </a:lnTo>
                  <a:lnTo>
                    <a:pt x="35" y="220"/>
                  </a:lnTo>
                  <a:lnTo>
                    <a:pt x="29" y="231"/>
                  </a:lnTo>
                  <a:lnTo>
                    <a:pt x="25" y="242"/>
                  </a:lnTo>
                  <a:lnTo>
                    <a:pt x="21" y="252"/>
                  </a:lnTo>
                  <a:lnTo>
                    <a:pt x="19" y="263"/>
                  </a:lnTo>
                  <a:lnTo>
                    <a:pt x="19" y="274"/>
                  </a:lnTo>
                  <a:lnTo>
                    <a:pt x="20" y="285"/>
                  </a:lnTo>
                  <a:lnTo>
                    <a:pt x="25" y="292"/>
                  </a:lnTo>
                  <a:lnTo>
                    <a:pt x="29" y="299"/>
                  </a:lnTo>
                  <a:lnTo>
                    <a:pt x="35" y="305"/>
                  </a:lnTo>
                  <a:lnTo>
                    <a:pt x="41" y="309"/>
                  </a:lnTo>
                  <a:lnTo>
                    <a:pt x="53" y="319"/>
                  </a:lnTo>
                  <a:lnTo>
                    <a:pt x="67" y="326"/>
                  </a:lnTo>
                  <a:lnTo>
                    <a:pt x="82" y="332"/>
                  </a:lnTo>
                  <a:lnTo>
                    <a:pt x="97" y="337"/>
                  </a:lnTo>
                  <a:lnTo>
                    <a:pt x="112" y="341"/>
                  </a:lnTo>
                  <a:lnTo>
                    <a:pt x="128" y="346"/>
                  </a:lnTo>
                  <a:lnTo>
                    <a:pt x="133" y="346"/>
                  </a:lnTo>
                  <a:lnTo>
                    <a:pt x="140" y="346"/>
                  </a:lnTo>
                  <a:lnTo>
                    <a:pt x="146" y="346"/>
                  </a:lnTo>
                  <a:lnTo>
                    <a:pt x="152" y="343"/>
                  </a:lnTo>
                  <a:lnTo>
                    <a:pt x="157" y="342"/>
                  </a:lnTo>
                  <a:lnTo>
                    <a:pt x="163" y="339"/>
                  </a:lnTo>
                  <a:lnTo>
                    <a:pt x="167" y="336"/>
                  </a:lnTo>
                  <a:lnTo>
                    <a:pt x="172" y="333"/>
                  </a:lnTo>
                  <a:lnTo>
                    <a:pt x="178" y="319"/>
                  </a:lnTo>
                  <a:lnTo>
                    <a:pt x="183" y="306"/>
                  </a:lnTo>
                  <a:lnTo>
                    <a:pt x="186" y="292"/>
                  </a:lnTo>
                  <a:lnTo>
                    <a:pt x="187" y="278"/>
                  </a:lnTo>
                  <a:lnTo>
                    <a:pt x="186" y="263"/>
                  </a:lnTo>
                  <a:lnTo>
                    <a:pt x="183" y="249"/>
                  </a:lnTo>
                  <a:lnTo>
                    <a:pt x="178" y="236"/>
                  </a:lnTo>
                  <a:lnTo>
                    <a:pt x="172" y="223"/>
                  </a:lnTo>
                  <a:lnTo>
                    <a:pt x="166" y="213"/>
                  </a:lnTo>
                  <a:lnTo>
                    <a:pt x="160" y="206"/>
                  </a:lnTo>
                  <a:lnTo>
                    <a:pt x="153" y="199"/>
                  </a:lnTo>
                  <a:lnTo>
                    <a:pt x="145" y="195"/>
                  </a:lnTo>
                  <a:lnTo>
                    <a:pt x="137" y="190"/>
                  </a:lnTo>
                  <a:lnTo>
                    <a:pt x="128" y="186"/>
                  </a:lnTo>
                  <a:lnTo>
                    <a:pt x="118" y="184"/>
                  </a:lnTo>
                  <a:lnTo>
                    <a:pt x="109" y="181"/>
                  </a:lnTo>
                  <a:lnTo>
                    <a:pt x="111" y="177"/>
                  </a:lnTo>
                  <a:lnTo>
                    <a:pt x="114" y="175"/>
                  </a:lnTo>
                  <a:lnTo>
                    <a:pt x="116" y="174"/>
                  </a:lnTo>
                  <a:lnTo>
                    <a:pt x="119" y="172"/>
                  </a:lnTo>
                  <a:lnTo>
                    <a:pt x="122" y="171"/>
                  </a:lnTo>
                  <a:lnTo>
                    <a:pt x="125" y="171"/>
                  </a:lnTo>
                  <a:lnTo>
                    <a:pt x="129" y="170"/>
                  </a:lnTo>
                  <a:lnTo>
                    <a:pt x="132" y="169"/>
                  </a:lnTo>
                  <a:lnTo>
                    <a:pt x="126" y="165"/>
                  </a:lnTo>
                  <a:lnTo>
                    <a:pt x="122" y="162"/>
                  </a:lnTo>
                  <a:lnTo>
                    <a:pt x="117" y="157"/>
                  </a:lnTo>
                  <a:lnTo>
                    <a:pt x="114" y="153"/>
                  </a:lnTo>
                  <a:lnTo>
                    <a:pt x="108" y="141"/>
                  </a:lnTo>
                  <a:lnTo>
                    <a:pt x="105" y="129"/>
                  </a:lnTo>
                  <a:lnTo>
                    <a:pt x="103" y="117"/>
                  </a:lnTo>
                  <a:lnTo>
                    <a:pt x="103" y="105"/>
                  </a:lnTo>
                  <a:lnTo>
                    <a:pt x="103" y="93"/>
                  </a:lnTo>
                  <a:lnTo>
                    <a:pt x="103" y="82"/>
                  </a:lnTo>
                  <a:lnTo>
                    <a:pt x="103" y="72"/>
                  </a:lnTo>
                  <a:lnTo>
                    <a:pt x="102" y="60"/>
                  </a:lnTo>
                  <a:lnTo>
                    <a:pt x="103" y="50"/>
                  </a:lnTo>
                  <a:lnTo>
                    <a:pt x="104" y="39"/>
                  </a:lnTo>
                  <a:lnTo>
                    <a:pt x="108" y="28"/>
                  </a:lnTo>
                  <a:lnTo>
                    <a:pt x="111" y="18"/>
                  </a:lnTo>
                  <a:lnTo>
                    <a:pt x="117" y="10"/>
                  </a:lnTo>
                  <a:lnTo>
                    <a:pt x="125" y="2"/>
                  </a:lnTo>
                  <a:lnTo>
                    <a:pt x="130" y="0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3" y="2"/>
                  </a:lnTo>
                  <a:lnTo>
                    <a:pt x="148" y="4"/>
                  </a:lnTo>
                  <a:lnTo>
                    <a:pt x="152" y="5"/>
                  </a:lnTo>
                  <a:lnTo>
                    <a:pt x="157" y="7"/>
                  </a:lnTo>
                  <a:lnTo>
                    <a:pt x="160" y="9"/>
                  </a:lnTo>
                  <a:lnTo>
                    <a:pt x="166" y="16"/>
                  </a:lnTo>
                  <a:lnTo>
                    <a:pt x="171" y="23"/>
                  </a:lnTo>
                  <a:lnTo>
                    <a:pt x="176" y="31"/>
                  </a:lnTo>
                  <a:lnTo>
                    <a:pt x="179" y="39"/>
                  </a:lnTo>
                  <a:lnTo>
                    <a:pt x="183" y="46"/>
                  </a:lnTo>
                  <a:lnTo>
                    <a:pt x="186" y="54"/>
                  </a:lnTo>
                  <a:lnTo>
                    <a:pt x="188" y="62"/>
                  </a:lnTo>
                  <a:lnTo>
                    <a:pt x="192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31"/>
            <p:cNvSpPr>
              <a:spLocks/>
            </p:cNvSpPr>
            <p:nvPr/>
          </p:nvSpPr>
          <p:spPr bwMode="auto">
            <a:xfrm>
              <a:off x="4426" y="1062"/>
              <a:ext cx="54" cy="122"/>
            </a:xfrm>
            <a:custGeom>
              <a:avLst/>
              <a:gdLst>
                <a:gd name="T0" fmla="*/ 49 w 54"/>
                <a:gd name="T1" fmla="*/ 112 h 122"/>
                <a:gd name="T2" fmla="*/ 46 w 54"/>
                <a:gd name="T3" fmla="*/ 110 h 122"/>
                <a:gd name="T4" fmla="*/ 44 w 54"/>
                <a:gd name="T5" fmla="*/ 109 h 122"/>
                <a:gd name="T6" fmla="*/ 40 w 54"/>
                <a:gd name="T7" fmla="*/ 107 h 122"/>
                <a:gd name="T8" fmla="*/ 37 w 54"/>
                <a:gd name="T9" fmla="*/ 105 h 122"/>
                <a:gd name="T10" fmla="*/ 33 w 54"/>
                <a:gd name="T11" fmla="*/ 105 h 122"/>
                <a:gd name="T12" fmla="*/ 30 w 54"/>
                <a:gd name="T13" fmla="*/ 105 h 122"/>
                <a:gd name="T14" fmla="*/ 26 w 54"/>
                <a:gd name="T15" fmla="*/ 107 h 122"/>
                <a:gd name="T16" fmla="*/ 22 w 54"/>
                <a:gd name="T17" fmla="*/ 110 h 122"/>
                <a:gd name="T18" fmla="*/ 21 w 54"/>
                <a:gd name="T19" fmla="*/ 111 h 122"/>
                <a:gd name="T20" fmla="*/ 20 w 54"/>
                <a:gd name="T21" fmla="*/ 112 h 122"/>
                <a:gd name="T22" fmla="*/ 20 w 54"/>
                <a:gd name="T23" fmla="*/ 114 h 122"/>
                <a:gd name="T24" fmla="*/ 20 w 54"/>
                <a:gd name="T25" fmla="*/ 116 h 122"/>
                <a:gd name="T26" fmla="*/ 20 w 54"/>
                <a:gd name="T27" fmla="*/ 117 h 122"/>
                <a:gd name="T28" fmla="*/ 19 w 54"/>
                <a:gd name="T29" fmla="*/ 119 h 122"/>
                <a:gd name="T30" fmla="*/ 18 w 54"/>
                <a:gd name="T31" fmla="*/ 120 h 122"/>
                <a:gd name="T32" fmla="*/ 17 w 54"/>
                <a:gd name="T33" fmla="*/ 122 h 122"/>
                <a:gd name="T34" fmla="*/ 12 w 54"/>
                <a:gd name="T35" fmla="*/ 106 h 122"/>
                <a:gd name="T36" fmla="*/ 7 w 54"/>
                <a:gd name="T37" fmla="*/ 92 h 122"/>
                <a:gd name="T38" fmla="*/ 4 w 54"/>
                <a:gd name="T39" fmla="*/ 76 h 122"/>
                <a:gd name="T40" fmla="*/ 1 w 54"/>
                <a:gd name="T41" fmla="*/ 61 h 122"/>
                <a:gd name="T42" fmla="*/ 0 w 54"/>
                <a:gd name="T43" fmla="*/ 45 h 122"/>
                <a:gd name="T44" fmla="*/ 1 w 54"/>
                <a:gd name="T45" fmla="*/ 29 h 122"/>
                <a:gd name="T46" fmla="*/ 3 w 54"/>
                <a:gd name="T47" fmla="*/ 22 h 122"/>
                <a:gd name="T48" fmla="*/ 5 w 54"/>
                <a:gd name="T49" fmla="*/ 15 h 122"/>
                <a:gd name="T50" fmla="*/ 7 w 54"/>
                <a:gd name="T51" fmla="*/ 8 h 122"/>
                <a:gd name="T52" fmla="*/ 11 w 54"/>
                <a:gd name="T53" fmla="*/ 1 h 122"/>
                <a:gd name="T54" fmla="*/ 18 w 54"/>
                <a:gd name="T55" fmla="*/ 0 h 122"/>
                <a:gd name="T56" fmla="*/ 22 w 54"/>
                <a:gd name="T57" fmla="*/ 2 h 122"/>
                <a:gd name="T58" fmla="*/ 27 w 54"/>
                <a:gd name="T59" fmla="*/ 4 h 122"/>
                <a:gd name="T60" fmla="*/ 31 w 54"/>
                <a:gd name="T61" fmla="*/ 9 h 122"/>
                <a:gd name="T62" fmla="*/ 34 w 54"/>
                <a:gd name="T63" fmla="*/ 14 h 122"/>
                <a:gd name="T64" fmla="*/ 38 w 54"/>
                <a:gd name="T65" fmla="*/ 20 h 122"/>
                <a:gd name="T66" fmla="*/ 41 w 54"/>
                <a:gd name="T67" fmla="*/ 24 h 122"/>
                <a:gd name="T68" fmla="*/ 45 w 54"/>
                <a:gd name="T69" fmla="*/ 29 h 122"/>
                <a:gd name="T70" fmla="*/ 48 w 54"/>
                <a:gd name="T71" fmla="*/ 38 h 122"/>
                <a:gd name="T72" fmla="*/ 51 w 54"/>
                <a:gd name="T73" fmla="*/ 49 h 122"/>
                <a:gd name="T74" fmla="*/ 52 w 54"/>
                <a:gd name="T75" fmla="*/ 59 h 122"/>
                <a:gd name="T76" fmla="*/ 53 w 54"/>
                <a:gd name="T77" fmla="*/ 70 h 122"/>
                <a:gd name="T78" fmla="*/ 54 w 54"/>
                <a:gd name="T79" fmla="*/ 81 h 122"/>
                <a:gd name="T80" fmla="*/ 53 w 54"/>
                <a:gd name="T81" fmla="*/ 91 h 122"/>
                <a:gd name="T82" fmla="*/ 52 w 54"/>
                <a:gd name="T83" fmla="*/ 102 h 122"/>
                <a:gd name="T84" fmla="*/ 49 w 54"/>
                <a:gd name="T85" fmla="*/ 11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4" h="122">
                  <a:moveTo>
                    <a:pt x="49" y="112"/>
                  </a:moveTo>
                  <a:lnTo>
                    <a:pt x="46" y="110"/>
                  </a:lnTo>
                  <a:lnTo>
                    <a:pt x="44" y="109"/>
                  </a:lnTo>
                  <a:lnTo>
                    <a:pt x="40" y="107"/>
                  </a:lnTo>
                  <a:lnTo>
                    <a:pt x="37" y="105"/>
                  </a:lnTo>
                  <a:lnTo>
                    <a:pt x="33" y="105"/>
                  </a:lnTo>
                  <a:lnTo>
                    <a:pt x="30" y="105"/>
                  </a:lnTo>
                  <a:lnTo>
                    <a:pt x="26" y="107"/>
                  </a:lnTo>
                  <a:lnTo>
                    <a:pt x="22" y="110"/>
                  </a:lnTo>
                  <a:lnTo>
                    <a:pt x="21" y="111"/>
                  </a:lnTo>
                  <a:lnTo>
                    <a:pt x="20" y="112"/>
                  </a:lnTo>
                  <a:lnTo>
                    <a:pt x="20" y="114"/>
                  </a:lnTo>
                  <a:lnTo>
                    <a:pt x="20" y="116"/>
                  </a:lnTo>
                  <a:lnTo>
                    <a:pt x="20" y="117"/>
                  </a:lnTo>
                  <a:lnTo>
                    <a:pt x="19" y="119"/>
                  </a:lnTo>
                  <a:lnTo>
                    <a:pt x="18" y="120"/>
                  </a:lnTo>
                  <a:lnTo>
                    <a:pt x="17" y="122"/>
                  </a:lnTo>
                  <a:lnTo>
                    <a:pt x="12" y="106"/>
                  </a:lnTo>
                  <a:lnTo>
                    <a:pt x="7" y="92"/>
                  </a:lnTo>
                  <a:lnTo>
                    <a:pt x="4" y="76"/>
                  </a:lnTo>
                  <a:lnTo>
                    <a:pt x="1" y="61"/>
                  </a:lnTo>
                  <a:lnTo>
                    <a:pt x="0" y="45"/>
                  </a:lnTo>
                  <a:lnTo>
                    <a:pt x="1" y="29"/>
                  </a:lnTo>
                  <a:lnTo>
                    <a:pt x="3" y="22"/>
                  </a:lnTo>
                  <a:lnTo>
                    <a:pt x="5" y="15"/>
                  </a:lnTo>
                  <a:lnTo>
                    <a:pt x="7" y="8"/>
                  </a:lnTo>
                  <a:lnTo>
                    <a:pt x="11" y="1"/>
                  </a:lnTo>
                  <a:lnTo>
                    <a:pt x="18" y="0"/>
                  </a:lnTo>
                  <a:lnTo>
                    <a:pt x="22" y="2"/>
                  </a:lnTo>
                  <a:lnTo>
                    <a:pt x="27" y="4"/>
                  </a:lnTo>
                  <a:lnTo>
                    <a:pt x="31" y="9"/>
                  </a:lnTo>
                  <a:lnTo>
                    <a:pt x="34" y="14"/>
                  </a:lnTo>
                  <a:lnTo>
                    <a:pt x="38" y="20"/>
                  </a:lnTo>
                  <a:lnTo>
                    <a:pt x="41" y="24"/>
                  </a:lnTo>
                  <a:lnTo>
                    <a:pt x="45" y="29"/>
                  </a:lnTo>
                  <a:lnTo>
                    <a:pt x="48" y="38"/>
                  </a:lnTo>
                  <a:lnTo>
                    <a:pt x="51" y="49"/>
                  </a:lnTo>
                  <a:lnTo>
                    <a:pt x="52" y="59"/>
                  </a:lnTo>
                  <a:lnTo>
                    <a:pt x="53" y="70"/>
                  </a:lnTo>
                  <a:lnTo>
                    <a:pt x="54" y="81"/>
                  </a:lnTo>
                  <a:lnTo>
                    <a:pt x="53" y="91"/>
                  </a:lnTo>
                  <a:lnTo>
                    <a:pt x="52" y="102"/>
                  </a:lnTo>
                  <a:lnTo>
                    <a:pt x="49" y="1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2"/>
            <p:cNvSpPr>
              <a:spLocks/>
            </p:cNvSpPr>
            <p:nvPr/>
          </p:nvSpPr>
          <p:spPr bwMode="auto">
            <a:xfrm>
              <a:off x="4306" y="1064"/>
              <a:ext cx="56" cy="121"/>
            </a:xfrm>
            <a:custGeom>
              <a:avLst/>
              <a:gdLst>
                <a:gd name="T0" fmla="*/ 56 w 56"/>
                <a:gd name="T1" fmla="*/ 41 h 121"/>
                <a:gd name="T2" fmla="*/ 56 w 56"/>
                <a:gd name="T3" fmla="*/ 52 h 121"/>
                <a:gd name="T4" fmla="*/ 56 w 56"/>
                <a:gd name="T5" fmla="*/ 61 h 121"/>
                <a:gd name="T6" fmla="*/ 56 w 56"/>
                <a:gd name="T7" fmla="*/ 72 h 121"/>
                <a:gd name="T8" fmla="*/ 54 w 56"/>
                <a:gd name="T9" fmla="*/ 82 h 121"/>
                <a:gd name="T10" fmla="*/ 52 w 56"/>
                <a:gd name="T11" fmla="*/ 91 h 121"/>
                <a:gd name="T12" fmla="*/ 50 w 56"/>
                <a:gd name="T13" fmla="*/ 102 h 121"/>
                <a:gd name="T14" fmla="*/ 48 w 56"/>
                <a:gd name="T15" fmla="*/ 111 h 121"/>
                <a:gd name="T16" fmla="*/ 44 w 56"/>
                <a:gd name="T17" fmla="*/ 121 h 121"/>
                <a:gd name="T18" fmla="*/ 42 w 56"/>
                <a:gd name="T19" fmla="*/ 118 h 121"/>
                <a:gd name="T20" fmla="*/ 38 w 56"/>
                <a:gd name="T21" fmla="*/ 115 h 121"/>
                <a:gd name="T22" fmla="*/ 34 w 56"/>
                <a:gd name="T23" fmla="*/ 114 h 121"/>
                <a:gd name="T24" fmla="*/ 29 w 56"/>
                <a:gd name="T25" fmla="*/ 112 h 121"/>
                <a:gd name="T26" fmla="*/ 25 w 56"/>
                <a:gd name="T27" fmla="*/ 112 h 121"/>
                <a:gd name="T28" fmla="*/ 21 w 56"/>
                <a:gd name="T29" fmla="*/ 112 h 121"/>
                <a:gd name="T30" fmla="*/ 17 w 56"/>
                <a:gd name="T31" fmla="*/ 114 h 121"/>
                <a:gd name="T32" fmla="*/ 14 w 56"/>
                <a:gd name="T33" fmla="*/ 117 h 121"/>
                <a:gd name="T34" fmla="*/ 13 w 56"/>
                <a:gd name="T35" fmla="*/ 117 h 121"/>
                <a:gd name="T36" fmla="*/ 13 w 56"/>
                <a:gd name="T37" fmla="*/ 118 h 121"/>
                <a:gd name="T38" fmla="*/ 11 w 56"/>
                <a:gd name="T39" fmla="*/ 118 h 121"/>
                <a:gd name="T40" fmla="*/ 10 w 56"/>
                <a:gd name="T41" fmla="*/ 120 h 121"/>
                <a:gd name="T42" fmla="*/ 9 w 56"/>
                <a:gd name="T43" fmla="*/ 120 h 121"/>
                <a:gd name="T44" fmla="*/ 8 w 56"/>
                <a:gd name="T45" fmla="*/ 120 h 121"/>
                <a:gd name="T46" fmla="*/ 8 w 56"/>
                <a:gd name="T47" fmla="*/ 120 h 121"/>
                <a:gd name="T48" fmla="*/ 7 w 56"/>
                <a:gd name="T49" fmla="*/ 120 h 121"/>
                <a:gd name="T50" fmla="*/ 3 w 56"/>
                <a:gd name="T51" fmla="*/ 111 h 121"/>
                <a:gd name="T52" fmla="*/ 1 w 56"/>
                <a:gd name="T53" fmla="*/ 104 h 121"/>
                <a:gd name="T54" fmla="*/ 0 w 56"/>
                <a:gd name="T55" fmla="*/ 96 h 121"/>
                <a:gd name="T56" fmla="*/ 0 w 56"/>
                <a:gd name="T57" fmla="*/ 89 h 121"/>
                <a:gd name="T58" fmla="*/ 1 w 56"/>
                <a:gd name="T59" fmla="*/ 74 h 121"/>
                <a:gd name="T60" fmla="*/ 4 w 56"/>
                <a:gd name="T61" fmla="*/ 59 h 121"/>
                <a:gd name="T62" fmla="*/ 9 w 56"/>
                <a:gd name="T63" fmla="*/ 43 h 121"/>
                <a:gd name="T64" fmla="*/ 15 w 56"/>
                <a:gd name="T65" fmla="*/ 29 h 121"/>
                <a:gd name="T66" fmla="*/ 21 w 56"/>
                <a:gd name="T67" fmla="*/ 14 h 121"/>
                <a:gd name="T68" fmla="*/ 24 w 56"/>
                <a:gd name="T69" fmla="*/ 0 h 121"/>
                <a:gd name="T70" fmla="*/ 29 w 56"/>
                <a:gd name="T71" fmla="*/ 0 h 121"/>
                <a:gd name="T72" fmla="*/ 34 w 56"/>
                <a:gd name="T73" fmla="*/ 0 h 121"/>
                <a:gd name="T74" fmla="*/ 36 w 56"/>
                <a:gd name="T75" fmla="*/ 0 h 121"/>
                <a:gd name="T76" fmla="*/ 39 w 56"/>
                <a:gd name="T77" fmla="*/ 2 h 121"/>
                <a:gd name="T78" fmla="*/ 43 w 56"/>
                <a:gd name="T79" fmla="*/ 7 h 121"/>
                <a:gd name="T80" fmla="*/ 47 w 56"/>
                <a:gd name="T81" fmla="*/ 13 h 121"/>
                <a:gd name="T82" fmla="*/ 49 w 56"/>
                <a:gd name="T83" fmla="*/ 20 h 121"/>
                <a:gd name="T84" fmla="*/ 50 w 56"/>
                <a:gd name="T85" fmla="*/ 28 h 121"/>
                <a:gd name="T86" fmla="*/ 52 w 56"/>
                <a:gd name="T87" fmla="*/ 35 h 121"/>
                <a:gd name="T88" fmla="*/ 56 w 56"/>
                <a:gd name="T89" fmla="*/ 4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6" h="121">
                  <a:moveTo>
                    <a:pt x="56" y="41"/>
                  </a:moveTo>
                  <a:lnTo>
                    <a:pt x="56" y="52"/>
                  </a:lnTo>
                  <a:lnTo>
                    <a:pt x="56" y="61"/>
                  </a:lnTo>
                  <a:lnTo>
                    <a:pt x="56" y="72"/>
                  </a:lnTo>
                  <a:lnTo>
                    <a:pt x="54" y="82"/>
                  </a:lnTo>
                  <a:lnTo>
                    <a:pt x="52" y="91"/>
                  </a:lnTo>
                  <a:lnTo>
                    <a:pt x="50" y="102"/>
                  </a:lnTo>
                  <a:lnTo>
                    <a:pt x="48" y="111"/>
                  </a:lnTo>
                  <a:lnTo>
                    <a:pt x="44" y="121"/>
                  </a:lnTo>
                  <a:lnTo>
                    <a:pt x="42" y="118"/>
                  </a:lnTo>
                  <a:lnTo>
                    <a:pt x="38" y="115"/>
                  </a:lnTo>
                  <a:lnTo>
                    <a:pt x="34" y="114"/>
                  </a:lnTo>
                  <a:lnTo>
                    <a:pt x="29" y="112"/>
                  </a:lnTo>
                  <a:lnTo>
                    <a:pt x="25" y="112"/>
                  </a:lnTo>
                  <a:lnTo>
                    <a:pt x="21" y="112"/>
                  </a:lnTo>
                  <a:lnTo>
                    <a:pt x="17" y="114"/>
                  </a:lnTo>
                  <a:lnTo>
                    <a:pt x="14" y="117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1" y="118"/>
                  </a:lnTo>
                  <a:lnTo>
                    <a:pt x="10" y="120"/>
                  </a:lnTo>
                  <a:lnTo>
                    <a:pt x="9" y="120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7" y="120"/>
                  </a:lnTo>
                  <a:lnTo>
                    <a:pt x="3" y="111"/>
                  </a:lnTo>
                  <a:lnTo>
                    <a:pt x="1" y="104"/>
                  </a:lnTo>
                  <a:lnTo>
                    <a:pt x="0" y="96"/>
                  </a:lnTo>
                  <a:lnTo>
                    <a:pt x="0" y="89"/>
                  </a:lnTo>
                  <a:lnTo>
                    <a:pt x="1" y="74"/>
                  </a:lnTo>
                  <a:lnTo>
                    <a:pt x="4" y="59"/>
                  </a:lnTo>
                  <a:lnTo>
                    <a:pt x="9" y="43"/>
                  </a:lnTo>
                  <a:lnTo>
                    <a:pt x="15" y="29"/>
                  </a:lnTo>
                  <a:lnTo>
                    <a:pt x="21" y="14"/>
                  </a:lnTo>
                  <a:lnTo>
                    <a:pt x="24" y="0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39" y="2"/>
                  </a:lnTo>
                  <a:lnTo>
                    <a:pt x="43" y="7"/>
                  </a:lnTo>
                  <a:lnTo>
                    <a:pt x="47" y="13"/>
                  </a:lnTo>
                  <a:lnTo>
                    <a:pt x="49" y="20"/>
                  </a:lnTo>
                  <a:lnTo>
                    <a:pt x="50" y="28"/>
                  </a:lnTo>
                  <a:lnTo>
                    <a:pt x="52" y="35"/>
                  </a:lnTo>
                  <a:lnTo>
                    <a:pt x="56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33"/>
            <p:cNvSpPr>
              <a:spLocks/>
            </p:cNvSpPr>
            <p:nvPr/>
          </p:nvSpPr>
          <p:spPr bwMode="auto">
            <a:xfrm>
              <a:off x="4143" y="1167"/>
              <a:ext cx="42" cy="81"/>
            </a:xfrm>
            <a:custGeom>
              <a:avLst/>
              <a:gdLst>
                <a:gd name="T0" fmla="*/ 19 w 42"/>
                <a:gd name="T1" fmla="*/ 2 h 81"/>
                <a:gd name="T2" fmla="*/ 19 w 42"/>
                <a:gd name="T3" fmla="*/ 4 h 81"/>
                <a:gd name="T4" fmla="*/ 19 w 42"/>
                <a:gd name="T5" fmla="*/ 5 h 81"/>
                <a:gd name="T6" fmla="*/ 18 w 42"/>
                <a:gd name="T7" fmla="*/ 6 h 81"/>
                <a:gd name="T8" fmla="*/ 18 w 42"/>
                <a:gd name="T9" fmla="*/ 7 h 81"/>
                <a:gd name="T10" fmla="*/ 16 w 42"/>
                <a:gd name="T11" fmla="*/ 8 h 81"/>
                <a:gd name="T12" fmla="*/ 15 w 42"/>
                <a:gd name="T13" fmla="*/ 9 h 81"/>
                <a:gd name="T14" fmla="*/ 14 w 42"/>
                <a:gd name="T15" fmla="*/ 11 h 81"/>
                <a:gd name="T16" fmla="*/ 13 w 42"/>
                <a:gd name="T17" fmla="*/ 12 h 81"/>
                <a:gd name="T18" fmla="*/ 16 w 42"/>
                <a:gd name="T19" fmla="*/ 15 h 81"/>
                <a:gd name="T20" fmla="*/ 20 w 42"/>
                <a:gd name="T21" fmla="*/ 18 h 81"/>
                <a:gd name="T22" fmla="*/ 23 w 42"/>
                <a:gd name="T23" fmla="*/ 21 h 81"/>
                <a:gd name="T24" fmla="*/ 27 w 42"/>
                <a:gd name="T25" fmla="*/ 24 h 81"/>
                <a:gd name="T26" fmla="*/ 32 w 42"/>
                <a:gd name="T27" fmla="*/ 26 h 81"/>
                <a:gd name="T28" fmla="*/ 35 w 42"/>
                <a:gd name="T29" fmla="*/ 27 h 81"/>
                <a:gd name="T30" fmla="*/ 39 w 42"/>
                <a:gd name="T31" fmla="*/ 28 h 81"/>
                <a:gd name="T32" fmla="*/ 42 w 42"/>
                <a:gd name="T33" fmla="*/ 29 h 81"/>
                <a:gd name="T34" fmla="*/ 41 w 42"/>
                <a:gd name="T35" fmla="*/ 32 h 81"/>
                <a:gd name="T36" fmla="*/ 37 w 42"/>
                <a:gd name="T37" fmla="*/ 33 h 81"/>
                <a:gd name="T38" fmla="*/ 35 w 42"/>
                <a:gd name="T39" fmla="*/ 34 h 81"/>
                <a:gd name="T40" fmla="*/ 32 w 42"/>
                <a:gd name="T41" fmla="*/ 35 h 81"/>
                <a:gd name="T42" fmla="*/ 29 w 42"/>
                <a:gd name="T43" fmla="*/ 36 h 81"/>
                <a:gd name="T44" fmla="*/ 26 w 42"/>
                <a:gd name="T45" fmla="*/ 36 h 81"/>
                <a:gd name="T46" fmla="*/ 22 w 42"/>
                <a:gd name="T47" fmla="*/ 36 h 81"/>
                <a:gd name="T48" fmla="*/ 19 w 42"/>
                <a:gd name="T49" fmla="*/ 36 h 81"/>
                <a:gd name="T50" fmla="*/ 15 w 42"/>
                <a:gd name="T51" fmla="*/ 34 h 81"/>
                <a:gd name="T52" fmla="*/ 15 w 42"/>
                <a:gd name="T53" fmla="*/ 40 h 81"/>
                <a:gd name="T54" fmla="*/ 14 w 42"/>
                <a:gd name="T55" fmla="*/ 46 h 81"/>
                <a:gd name="T56" fmla="*/ 14 w 42"/>
                <a:gd name="T57" fmla="*/ 52 h 81"/>
                <a:gd name="T58" fmla="*/ 15 w 42"/>
                <a:gd name="T59" fmla="*/ 57 h 81"/>
                <a:gd name="T60" fmla="*/ 16 w 42"/>
                <a:gd name="T61" fmla="*/ 63 h 81"/>
                <a:gd name="T62" fmla="*/ 19 w 42"/>
                <a:gd name="T63" fmla="*/ 68 h 81"/>
                <a:gd name="T64" fmla="*/ 22 w 42"/>
                <a:gd name="T65" fmla="*/ 72 h 81"/>
                <a:gd name="T66" fmla="*/ 27 w 42"/>
                <a:gd name="T67" fmla="*/ 76 h 81"/>
                <a:gd name="T68" fmla="*/ 25 w 42"/>
                <a:gd name="T69" fmla="*/ 79 h 81"/>
                <a:gd name="T70" fmla="*/ 22 w 42"/>
                <a:gd name="T71" fmla="*/ 80 h 81"/>
                <a:gd name="T72" fmla="*/ 20 w 42"/>
                <a:gd name="T73" fmla="*/ 81 h 81"/>
                <a:gd name="T74" fmla="*/ 18 w 42"/>
                <a:gd name="T75" fmla="*/ 81 h 81"/>
                <a:gd name="T76" fmla="*/ 15 w 42"/>
                <a:gd name="T77" fmla="*/ 81 h 81"/>
                <a:gd name="T78" fmla="*/ 13 w 42"/>
                <a:gd name="T79" fmla="*/ 81 h 81"/>
                <a:gd name="T80" fmla="*/ 9 w 42"/>
                <a:gd name="T81" fmla="*/ 80 h 81"/>
                <a:gd name="T82" fmla="*/ 7 w 42"/>
                <a:gd name="T83" fmla="*/ 79 h 81"/>
                <a:gd name="T84" fmla="*/ 4 w 42"/>
                <a:gd name="T85" fmla="*/ 70 h 81"/>
                <a:gd name="T86" fmla="*/ 1 w 42"/>
                <a:gd name="T87" fmla="*/ 61 h 81"/>
                <a:gd name="T88" fmla="*/ 0 w 42"/>
                <a:gd name="T89" fmla="*/ 52 h 81"/>
                <a:gd name="T90" fmla="*/ 0 w 42"/>
                <a:gd name="T91" fmla="*/ 43 h 81"/>
                <a:gd name="T92" fmla="*/ 0 w 42"/>
                <a:gd name="T93" fmla="*/ 34 h 81"/>
                <a:gd name="T94" fmla="*/ 0 w 42"/>
                <a:gd name="T95" fmla="*/ 25 h 81"/>
                <a:gd name="T96" fmla="*/ 0 w 42"/>
                <a:gd name="T97" fmla="*/ 17 h 81"/>
                <a:gd name="T98" fmla="*/ 0 w 42"/>
                <a:gd name="T99" fmla="*/ 7 h 81"/>
                <a:gd name="T100" fmla="*/ 2 w 42"/>
                <a:gd name="T101" fmla="*/ 5 h 81"/>
                <a:gd name="T102" fmla="*/ 4 w 42"/>
                <a:gd name="T103" fmla="*/ 4 h 81"/>
                <a:gd name="T104" fmla="*/ 6 w 42"/>
                <a:gd name="T105" fmla="*/ 2 h 81"/>
                <a:gd name="T106" fmla="*/ 8 w 42"/>
                <a:gd name="T107" fmla="*/ 1 h 81"/>
                <a:gd name="T108" fmla="*/ 11 w 42"/>
                <a:gd name="T109" fmla="*/ 0 h 81"/>
                <a:gd name="T110" fmla="*/ 13 w 42"/>
                <a:gd name="T111" fmla="*/ 0 h 81"/>
                <a:gd name="T112" fmla="*/ 15 w 42"/>
                <a:gd name="T113" fmla="*/ 1 h 81"/>
                <a:gd name="T114" fmla="*/ 19 w 42"/>
                <a:gd name="T115" fmla="*/ 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2" h="81">
                  <a:moveTo>
                    <a:pt x="19" y="2"/>
                  </a:moveTo>
                  <a:lnTo>
                    <a:pt x="19" y="4"/>
                  </a:lnTo>
                  <a:lnTo>
                    <a:pt x="19" y="5"/>
                  </a:lnTo>
                  <a:lnTo>
                    <a:pt x="18" y="6"/>
                  </a:lnTo>
                  <a:lnTo>
                    <a:pt x="18" y="7"/>
                  </a:lnTo>
                  <a:lnTo>
                    <a:pt x="16" y="8"/>
                  </a:lnTo>
                  <a:lnTo>
                    <a:pt x="15" y="9"/>
                  </a:lnTo>
                  <a:lnTo>
                    <a:pt x="14" y="11"/>
                  </a:lnTo>
                  <a:lnTo>
                    <a:pt x="13" y="12"/>
                  </a:lnTo>
                  <a:lnTo>
                    <a:pt x="16" y="15"/>
                  </a:lnTo>
                  <a:lnTo>
                    <a:pt x="20" y="18"/>
                  </a:lnTo>
                  <a:lnTo>
                    <a:pt x="23" y="21"/>
                  </a:lnTo>
                  <a:lnTo>
                    <a:pt x="27" y="24"/>
                  </a:lnTo>
                  <a:lnTo>
                    <a:pt x="32" y="26"/>
                  </a:lnTo>
                  <a:lnTo>
                    <a:pt x="35" y="27"/>
                  </a:lnTo>
                  <a:lnTo>
                    <a:pt x="39" y="28"/>
                  </a:lnTo>
                  <a:lnTo>
                    <a:pt x="42" y="29"/>
                  </a:lnTo>
                  <a:lnTo>
                    <a:pt x="41" y="32"/>
                  </a:lnTo>
                  <a:lnTo>
                    <a:pt x="37" y="33"/>
                  </a:lnTo>
                  <a:lnTo>
                    <a:pt x="35" y="34"/>
                  </a:lnTo>
                  <a:lnTo>
                    <a:pt x="32" y="35"/>
                  </a:lnTo>
                  <a:lnTo>
                    <a:pt x="29" y="36"/>
                  </a:lnTo>
                  <a:lnTo>
                    <a:pt x="26" y="36"/>
                  </a:lnTo>
                  <a:lnTo>
                    <a:pt x="22" y="36"/>
                  </a:lnTo>
                  <a:lnTo>
                    <a:pt x="19" y="36"/>
                  </a:lnTo>
                  <a:lnTo>
                    <a:pt x="15" y="34"/>
                  </a:lnTo>
                  <a:lnTo>
                    <a:pt x="15" y="40"/>
                  </a:lnTo>
                  <a:lnTo>
                    <a:pt x="14" y="46"/>
                  </a:lnTo>
                  <a:lnTo>
                    <a:pt x="14" y="52"/>
                  </a:lnTo>
                  <a:lnTo>
                    <a:pt x="15" y="57"/>
                  </a:lnTo>
                  <a:lnTo>
                    <a:pt x="16" y="63"/>
                  </a:lnTo>
                  <a:lnTo>
                    <a:pt x="19" y="68"/>
                  </a:lnTo>
                  <a:lnTo>
                    <a:pt x="22" y="72"/>
                  </a:lnTo>
                  <a:lnTo>
                    <a:pt x="27" y="76"/>
                  </a:lnTo>
                  <a:lnTo>
                    <a:pt x="25" y="79"/>
                  </a:lnTo>
                  <a:lnTo>
                    <a:pt x="22" y="80"/>
                  </a:lnTo>
                  <a:lnTo>
                    <a:pt x="20" y="81"/>
                  </a:lnTo>
                  <a:lnTo>
                    <a:pt x="18" y="81"/>
                  </a:lnTo>
                  <a:lnTo>
                    <a:pt x="15" y="81"/>
                  </a:lnTo>
                  <a:lnTo>
                    <a:pt x="13" y="81"/>
                  </a:lnTo>
                  <a:lnTo>
                    <a:pt x="9" y="80"/>
                  </a:lnTo>
                  <a:lnTo>
                    <a:pt x="7" y="79"/>
                  </a:lnTo>
                  <a:lnTo>
                    <a:pt x="4" y="70"/>
                  </a:lnTo>
                  <a:lnTo>
                    <a:pt x="1" y="61"/>
                  </a:lnTo>
                  <a:lnTo>
                    <a:pt x="0" y="52"/>
                  </a:lnTo>
                  <a:lnTo>
                    <a:pt x="0" y="43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0" y="17"/>
                  </a:lnTo>
                  <a:lnTo>
                    <a:pt x="0" y="7"/>
                  </a:lnTo>
                  <a:lnTo>
                    <a:pt x="2" y="5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5" y="1"/>
                  </a:lnTo>
                  <a:lnTo>
                    <a:pt x="19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4"/>
            <p:cNvSpPr>
              <a:spLocks/>
            </p:cNvSpPr>
            <p:nvPr/>
          </p:nvSpPr>
          <p:spPr bwMode="auto">
            <a:xfrm>
              <a:off x="4576" y="1192"/>
              <a:ext cx="49" cy="100"/>
            </a:xfrm>
            <a:custGeom>
              <a:avLst/>
              <a:gdLst>
                <a:gd name="T0" fmla="*/ 45 w 49"/>
                <a:gd name="T1" fmla="*/ 7 h 100"/>
                <a:gd name="T2" fmla="*/ 42 w 49"/>
                <a:gd name="T3" fmla="*/ 16 h 100"/>
                <a:gd name="T4" fmla="*/ 41 w 49"/>
                <a:gd name="T5" fmla="*/ 27 h 100"/>
                <a:gd name="T6" fmla="*/ 41 w 49"/>
                <a:gd name="T7" fmla="*/ 38 h 100"/>
                <a:gd name="T8" fmla="*/ 41 w 49"/>
                <a:gd name="T9" fmla="*/ 50 h 100"/>
                <a:gd name="T10" fmla="*/ 42 w 49"/>
                <a:gd name="T11" fmla="*/ 61 h 100"/>
                <a:gd name="T12" fmla="*/ 43 w 49"/>
                <a:gd name="T13" fmla="*/ 72 h 100"/>
                <a:gd name="T14" fmla="*/ 46 w 49"/>
                <a:gd name="T15" fmla="*/ 83 h 100"/>
                <a:gd name="T16" fmla="*/ 49 w 49"/>
                <a:gd name="T17" fmla="*/ 93 h 100"/>
                <a:gd name="T18" fmla="*/ 47 w 49"/>
                <a:gd name="T19" fmla="*/ 96 h 100"/>
                <a:gd name="T20" fmla="*/ 45 w 49"/>
                <a:gd name="T21" fmla="*/ 97 h 100"/>
                <a:gd name="T22" fmla="*/ 42 w 49"/>
                <a:gd name="T23" fmla="*/ 98 h 100"/>
                <a:gd name="T24" fmla="*/ 40 w 49"/>
                <a:gd name="T25" fmla="*/ 99 h 100"/>
                <a:gd name="T26" fmla="*/ 36 w 49"/>
                <a:gd name="T27" fmla="*/ 100 h 100"/>
                <a:gd name="T28" fmla="*/ 34 w 49"/>
                <a:gd name="T29" fmla="*/ 100 h 100"/>
                <a:gd name="T30" fmla="*/ 32 w 49"/>
                <a:gd name="T31" fmla="*/ 99 h 100"/>
                <a:gd name="T32" fmla="*/ 28 w 49"/>
                <a:gd name="T33" fmla="*/ 98 h 100"/>
                <a:gd name="T34" fmla="*/ 29 w 49"/>
                <a:gd name="T35" fmla="*/ 89 h 100"/>
                <a:gd name="T36" fmla="*/ 29 w 49"/>
                <a:gd name="T37" fmla="*/ 78 h 100"/>
                <a:gd name="T38" fmla="*/ 29 w 49"/>
                <a:gd name="T39" fmla="*/ 68 h 100"/>
                <a:gd name="T40" fmla="*/ 28 w 49"/>
                <a:gd name="T41" fmla="*/ 57 h 100"/>
                <a:gd name="T42" fmla="*/ 27 w 49"/>
                <a:gd name="T43" fmla="*/ 47 h 100"/>
                <a:gd name="T44" fmla="*/ 26 w 49"/>
                <a:gd name="T45" fmla="*/ 36 h 100"/>
                <a:gd name="T46" fmla="*/ 25 w 49"/>
                <a:gd name="T47" fmla="*/ 27 h 100"/>
                <a:gd name="T48" fmla="*/ 22 w 49"/>
                <a:gd name="T49" fmla="*/ 18 h 100"/>
                <a:gd name="T50" fmla="*/ 20 w 49"/>
                <a:gd name="T51" fmla="*/ 17 h 100"/>
                <a:gd name="T52" fmla="*/ 16 w 49"/>
                <a:gd name="T53" fmla="*/ 18 h 100"/>
                <a:gd name="T54" fmla="*/ 13 w 49"/>
                <a:gd name="T55" fmla="*/ 20 h 100"/>
                <a:gd name="T56" fmla="*/ 9 w 49"/>
                <a:gd name="T57" fmla="*/ 22 h 100"/>
                <a:gd name="T58" fmla="*/ 7 w 49"/>
                <a:gd name="T59" fmla="*/ 24 h 100"/>
                <a:gd name="T60" fmla="*/ 4 w 49"/>
                <a:gd name="T61" fmla="*/ 24 h 100"/>
                <a:gd name="T62" fmla="*/ 1 w 49"/>
                <a:gd name="T63" fmla="*/ 23 h 100"/>
                <a:gd name="T64" fmla="*/ 0 w 49"/>
                <a:gd name="T65" fmla="*/ 18 h 100"/>
                <a:gd name="T66" fmla="*/ 5 w 49"/>
                <a:gd name="T67" fmla="*/ 14 h 100"/>
                <a:gd name="T68" fmla="*/ 11 w 49"/>
                <a:gd name="T69" fmla="*/ 9 h 100"/>
                <a:gd name="T70" fmla="*/ 15 w 49"/>
                <a:gd name="T71" fmla="*/ 6 h 100"/>
                <a:gd name="T72" fmla="*/ 22 w 49"/>
                <a:gd name="T73" fmla="*/ 2 h 100"/>
                <a:gd name="T74" fmla="*/ 28 w 49"/>
                <a:gd name="T75" fmla="*/ 0 h 100"/>
                <a:gd name="T76" fmla="*/ 34 w 49"/>
                <a:gd name="T77" fmla="*/ 0 h 100"/>
                <a:gd name="T78" fmla="*/ 36 w 49"/>
                <a:gd name="T79" fmla="*/ 1 h 100"/>
                <a:gd name="T80" fmla="*/ 39 w 49"/>
                <a:gd name="T81" fmla="*/ 2 h 100"/>
                <a:gd name="T82" fmla="*/ 42 w 49"/>
                <a:gd name="T83" fmla="*/ 4 h 100"/>
                <a:gd name="T84" fmla="*/ 45 w 49"/>
                <a:gd name="T85" fmla="*/ 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9" h="100">
                  <a:moveTo>
                    <a:pt x="45" y="7"/>
                  </a:moveTo>
                  <a:lnTo>
                    <a:pt x="42" y="16"/>
                  </a:lnTo>
                  <a:lnTo>
                    <a:pt x="41" y="27"/>
                  </a:lnTo>
                  <a:lnTo>
                    <a:pt x="41" y="38"/>
                  </a:lnTo>
                  <a:lnTo>
                    <a:pt x="41" y="50"/>
                  </a:lnTo>
                  <a:lnTo>
                    <a:pt x="42" y="61"/>
                  </a:lnTo>
                  <a:lnTo>
                    <a:pt x="43" y="72"/>
                  </a:lnTo>
                  <a:lnTo>
                    <a:pt x="46" y="83"/>
                  </a:lnTo>
                  <a:lnTo>
                    <a:pt x="49" y="93"/>
                  </a:lnTo>
                  <a:lnTo>
                    <a:pt x="47" y="96"/>
                  </a:lnTo>
                  <a:lnTo>
                    <a:pt x="45" y="97"/>
                  </a:lnTo>
                  <a:lnTo>
                    <a:pt x="42" y="98"/>
                  </a:lnTo>
                  <a:lnTo>
                    <a:pt x="40" y="99"/>
                  </a:lnTo>
                  <a:lnTo>
                    <a:pt x="36" y="100"/>
                  </a:lnTo>
                  <a:lnTo>
                    <a:pt x="34" y="100"/>
                  </a:lnTo>
                  <a:lnTo>
                    <a:pt x="32" y="99"/>
                  </a:lnTo>
                  <a:lnTo>
                    <a:pt x="28" y="98"/>
                  </a:lnTo>
                  <a:lnTo>
                    <a:pt x="29" y="89"/>
                  </a:lnTo>
                  <a:lnTo>
                    <a:pt x="29" y="78"/>
                  </a:lnTo>
                  <a:lnTo>
                    <a:pt x="29" y="68"/>
                  </a:lnTo>
                  <a:lnTo>
                    <a:pt x="28" y="57"/>
                  </a:lnTo>
                  <a:lnTo>
                    <a:pt x="27" y="47"/>
                  </a:lnTo>
                  <a:lnTo>
                    <a:pt x="26" y="36"/>
                  </a:lnTo>
                  <a:lnTo>
                    <a:pt x="25" y="27"/>
                  </a:lnTo>
                  <a:lnTo>
                    <a:pt x="22" y="18"/>
                  </a:lnTo>
                  <a:lnTo>
                    <a:pt x="20" y="17"/>
                  </a:lnTo>
                  <a:lnTo>
                    <a:pt x="16" y="18"/>
                  </a:lnTo>
                  <a:lnTo>
                    <a:pt x="13" y="20"/>
                  </a:lnTo>
                  <a:lnTo>
                    <a:pt x="9" y="22"/>
                  </a:lnTo>
                  <a:lnTo>
                    <a:pt x="7" y="24"/>
                  </a:lnTo>
                  <a:lnTo>
                    <a:pt x="4" y="24"/>
                  </a:lnTo>
                  <a:lnTo>
                    <a:pt x="1" y="23"/>
                  </a:lnTo>
                  <a:lnTo>
                    <a:pt x="0" y="18"/>
                  </a:lnTo>
                  <a:lnTo>
                    <a:pt x="5" y="14"/>
                  </a:lnTo>
                  <a:lnTo>
                    <a:pt x="11" y="9"/>
                  </a:lnTo>
                  <a:lnTo>
                    <a:pt x="15" y="6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34" y="0"/>
                  </a:lnTo>
                  <a:lnTo>
                    <a:pt x="36" y="1"/>
                  </a:lnTo>
                  <a:lnTo>
                    <a:pt x="39" y="2"/>
                  </a:lnTo>
                  <a:lnTo>
                    <a:pt x="42" y="4"/>
                  </a:lnTo>
                  <a:lnTo>
                    <a:pt x="45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5"/>
            <p:cNvSpPr>
              <a:spLocks/>
            </p:cNvSpPr>
            <p:nvPr/>
          </p:nvSpPr>
          <p:spPr bwMode="auto">
            <a:xfrm>
              <a:off x="4279" y="1469"/>
              <a:ext cx="228" cy="144"/>
            </a:xfrm>
            <a:custGeom>
              <a:avLst/>
              <a:gdLst>
                <a:gd name="T0" fmla="*/ 219 w 228"/>
                <a:gd name="T1" fmla="*/ 32 h 144"/>
                <a:gd name="T2" fmla="*/ 220 w 228"/>
                <a:gd name="T3" fmla="*/ 42 h 144"/>
                <a:gd name="T4" fmla="*/ 223 w 228"/>
                <a:gd name="T5" fmla="*/ 52 h 144"/>
                <a:gd name="T6" fmla="*/ 227 w 228"/>
                <a:gd name="T7" fmla="*/ 61 h 144"/>
                <a:gd name="T8" fmla="*/ 224 w 228"/>
                <a:gd name="T9" fmla="*/ 70 h 144"/>
                <a:gd name="T10" fmla="*/ 222 w 228"/>
                <a:gd name="T11" fmla="*/ 81 h 144"/>
                <a:gd name="T12" fmla="*/ 221 w 228"/>
                <a:gd name="T13" fmla="*/ 98 h 144"/>
                <a:gd name="T14" fmla="*/ 220 w 228"/>
                <a:gd name="T15" fmla="*/ 116 h 144"/>
                <a:gd name="T16" fmla="*/ 216 w 228"/>
                <a:gd name="T17" fmla="*/ 125 h 144"/>
                <a:gd name="T18" fmla="*/ 209 w 228"/>
                <a:gd name="T19" fmla="*/ 132 h 144"/>
                <a:gd name="T20" fmla="*/ 198 w 228"/>
                <a:gd name="T21" fmla="*/ 137 h 144"/>
                <a:gd name="T22" fmla="*/ 185 w 228"/>
                <a:gd name="T23" fmla="*/ 138 h 144"/>
                <a:gd name="T24" fmla="*/ 173 w 228"/>
                <a:gd name="T25" fmla="*/ 142 h 144"/>
                <a:gd name="T26" fmla="*/ 162 w 228"/>
                <a:gd name="T27" fmla="*/ 144 h 144"/>
                <a:gd name="T28" fmla="*/ 152 w 228"/>
                <a:gd name="T29" fmla="*/ 141 h 144"/>
                <a:gd name="T30" fmla="*/ 146 w 228"/>
                <a:gd name="T31" fmla="*/ 131 h 144"/>
                <a:gd name="T32" fmla="*/ 143 w 228"/>
                <a:gd name="T33" fmla="*/ 125 h 144"/>
                <a:gd name="T34" fmla="*/ 133 w 228"/>
                <a:gd name="T35" fmla="*/ 121 h 144"/>
                <a:gd name="T36" fmla="*/ 119 w 228"/>
                <a:gd name="T37" fmla="*/ 118 h 144"/>
                <a:gd name="T38" fmla="*/ 104 w 228"/>
                <a:gd name="T39" fmla="*/ 115 h 144"/>
                <a:gd name="T40" fmla="*/ 91 w 228"/>
                <a:gd name="T41" fmla="*/ 114 h 144"/>
                <a:gd name="T42" fmla="*/ 78 w 228"/>
                <a:gd name="T43" fmla="*/ 121 h 144"/>
                <a:gd name="T44" fmla="*/ 66 w 228"/>
                <a:gd name="T45" fmla="*/ 130 h 144"/>
                <a:gd name="T46" fmla="*/ 57 w 228"/>
                <a:gd name="T47" fmla="*/ 133 h 144"/>
                <a:gd name="T48" fmla="*/ 49 w 228"/>
                <a:gd name="T49" fmla="*/ 135 h 144"/>
                <a:gd name="T50" fmla="*/ 42 w 228"/>
                <a:gd name="T51" fmla="*/ 135 h 144"/>
                <a:gd name="T52" fmla="*/ 36 w 228"/>
                <a:gd name="T53" fmla="*/ 136 h 144"/>
                <a:gd name="T54" fmla="*/ 30 w 228"/>
                <a:gd name="T55" fmla="*/ 133 h 144"/>
                <a:gd name="T56" fmla="*/ 23 w 228"/>
                <a:gd name="T57" fmla="*/ 130 h 144"/>
                <a:gd name="T58" fmla="*/ 7 w 228"/>
                <a:gd name="T59" fmla="*/ 117 h 144"/>
                <a:gd name="T60" fmla="*/ 10 w 228"/>
                <a:gd name="T61" fmla="*/ 96 h 144"/>
                <a:gd name="T62" fmla="*/ 13 w 228"/>
                <a:gd name="T63" fmla="*/ 74 h 144"/>
                <a:gd name="T64" fmla="*/ 14 w 228"/>
                <a:gd name="T65" fmla="*/ 50 h 144"/>
                <a:gd name="T66" fmla="*/ 11 w 228"/>
                <a:gd name="T67" fmla="*/ 28 h 144"/>
                <a:gd name="T68" fmla="*/ 7 w 228"/>
                <a:gd name="T69" fmla="*/ 25 h 144"/>
                <a:gd name="T70" fmla="*/ 2 w 228"/>
                <a:gd name="T71" fmla="*/ 22 h 144"/>
                <a:gd name="T72" fmla="*/ 0 w 228"/>
                <a:gd name="T73" fmla="*/ 19 h 144"/>
                <a:gd name="T74" fmla="*/ 2 w 228"/>
                <a:gd name="T75" fmla="*/ 13 h 144"/>
                <a:gd name="T76" fmla="*/ 29 w 228"/>
                <a:gd name="T77" fmla="*/ 4 h 144"/>
                <a:gd name="T78" fmla="*/ 55 w 228"/>
                <a:gd name="T79" fmla="*/ 6 h 144"/>
                <a:gd name="T80" fmla="*/ 92 w 228"/>
                <a:gd name="T81" fmla="*/ 4 h 144"/>
                <a:gd name="T82" fmla="*/ 140 w 228"/>
                <a:gd name="T83" fmla="*/ 0 h 144"/>
                <a:gd name="T84" fmla="*/ 175 w 228"/>
                <a:gd name="T85" fmla="*/ 1 h 144"/>
                <a:gd name="T86" fmla="*/ 200 w 228"/>
                <a:gd name="T87" fmla="*/ 7 h 144"/>
                <a:gd name="T88" fmla="*/ 219 w 228"/>
                <a:gd name="T89" fmla="*/ 2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8" h="144">
                  <a:moveTo>
                    <a:pt x="219" y="26"/>
                  </a:moveTo>
                  <a:lnTo>
                    <a:pt x="219" y="32"/>
                  </a:lnTo>
                  <a:lnTo>
                    <a:pt x="219" y="38"/>
                  </a:lnTo>
                  <a:lnTo>
                    <a:pt x="220" y="42"/>
                  </a:lnTo>
                  <a:lnTo>
                    <a:pt x="221" y="47"/>
                  </a:lnTo>
                  <a:lnTo>
                    <a:pt x="223" y="52"/>
                  </a:lnTo>
                  <a:lnTo>
                    <a:pt x="224" y="56"/>
                  </a:lnTo>
                  <a:lnTo>
                    <a:pt x="227" y="61"/>
                  </a:lnTo>
                  <a:lnTo>
                    <a:pt x="228" y="67"/>
                  </a:lnTo>
                  <a:lnTo>
                    <a:pt x="224" y="70"/>
                  </a:lnTo>
                  <a:lnTo>
                    <a:pt x="223" y="76"/>
                  </a:lnTo>
                  <a:lnTo>
                    <a:pt x="222" y="81"/>
                  </a:lnTo>
                  <a:lnTo>
                    <a:pt x="221" y="87"/>
                  </a:lnTo>
                  <a:lnTo>
                    <a:pt x="221" y="98"/>
                  </a:lnTo>
                  <a:lnTo>
                    <a:pt x="220" y="110"/>
                  </a:lnTo>
                  <a:lnTo>
                    <a:pt x="220" y="116"/>
                  </a:lnTo>
                  <a:lnTo>
                    <a:pt x="219" y="121"/>
                  </a:lnTo>
                  <a:lnTo>
                    <a:pt x="216" y="125"/>
                  </a:lnTo>
                  <a:lnTo>
                    <a:pt x="213" y="129"/>
                  </a:lnTo>
                  <a:lnTo>
                    <a:pt x="209" y="132"/>
                  </a:lnTo>
                  <a:lnTo>
                    <a:pt x="205" y="135"/>
                  </a:lnTo>
                  <a:lnTo>
                    <a:pt x="198" y="137"/>
                  </a:lnTo>
                  <a:lnTo>
                    <a:pt x="189" y="137"/>
                  </a:lnTo>
                  <a:lnTo>
                    <a:pt x="185" y="138"/>
                  </a:lnTo>
                  <a:lnTo>
                    <a:pt x="179" y="141"/>
                  </a:lnTo>
                  <a:lnTo>
                    <a:pt x="173" y="142"/>
                  </a:lnTo>
                  <a:lnTo>
                    <a:pt x="167" y="144"/>
                  </a:lnTo>
                  <a:lnTo>
                    <a:pt x="162" y="144"/>
                  </a:lnTo>
                  <a:lnTo>
                    <a:pt x="157" y="143"/>
                  </a:lnTo>
                  <a:lnTo>
                    <a:pt x="152" y="141"/>
                  </a:lnTo>
                  <a:lnTo>
                    <a:pt x="147" y="136"/>
                  </a:lnTo>
                  <a:lnTo>
                    <a:pt x="146" y="131"/>
                  </a:lnTo>
                  <a:lnTo>
                    <a:pt x="145" y="128"/>
                  </a:lnTo>
                  <a:lnTo>
                    <a:pt x="143" y="125"/>
                  </a:lnTo>
                  <a:lnTo>
                    <a:pt x="139" y="123"/>
                  </a:lnTo>
                  <a:lnTo>
                    <a:pt x="133" y="121"/>
                  </a:lnTo>
                  <a:lnTo>
                    <a:pt x="126" y="119"/>
                  </a:lnTo>
                  <a:lnTo>
                    <a:pt x="119" y="118"/>
                  </a:lnTo>
                  <a:lnTo>
                    <a:pt x="111" y="117"/>
                  </a:lnTo>
                  <a:lnTo>
                    <a:pt x="104" y="115"/>
                  </a:lnTo>
                  <a:lnTo>
                    <a:pt x="98" y="111"/>
                  </a:lnTo>
                  <a:lnTo>
                    <a:pt x="91" y="114"/>
                  </a:lnTo>
                  <a:lnTo>
                    <a:pt x="85" y="117"/>
                  </a:lnTo>
                  <a:lnTo>
                    <a:pt x="78" y="121"/>
                  </a:lnTo>
                  <a:lnTo>
                    <a:pt x="72" y="125"/>
                  </a:lnTo>
                  <a:lnTo>
                    <a:pt x="66" y="130"/>
                  </a:lnTo>
                  <a:lnTo>
                    <a:pt x="61" y="133"/>
                  </a:lnTo>
                  <a:lnTo>
                    <a:pt x="57" y="133"/>
                  </a:lnTo>
                  <a:lnTo>
                    <a:pt x="52" y="135"/>
                  </a:lnTo>
                  <a:lnTo>
                    <a:pt x="49" y="135"/>
                  </a:lnTo>
                  <a:lnTo>
                    <a:pt x="44" y="133"/>
                  </a:lnTo>
                  <a:lnTo>
                    <a:pt x="42" y="135"/>
                  </a:lnTo>
                  <a:lnTo>
                    <a:pt x="40" y="136"/>
                  </a:lnTo>
                  <a:lnTo>
                    <a:pt x="36" y="136"/>
                  </a:lnTo>
                  <a:lnTo>
                    <a:pt x="34" y="135"/>
                  </a:lnTo>
                  <a:lnTo>
                    <a:pt x="30" y="133"/>
                  </a:lnTo>
                  <a:lnTo>
                    <a:pt x="27" y="132"/>
                  </a:lnTo>
                  <a:lnTo>
                    <a:pt x="23" y="130"/>
                  </a:lnTo>
                  <a:lnTo>
                    <a:pt x="21" y="129"/>
                  </a:lnTo>
                  <a:lnTo>
                    <a:pt x="7" y="117"/>
                  </a:lnTo>
                  <a:lnTo>
                    <a:pt x="9" y="107"/>
                  </a:lnTo>
                  <a:lnTo>
                    <a:pt x="10" y="96"/>
                  </a:lnTo>
                  <a:lnTo>
                    <a:pt x="11" y="84"/>
                  </a:lnTo>
                  <a:lnTo>
                    <a:pt x="13" y="74"/>
                  </a:lnTo>
                  <a:lnTo>
                    <a:pt x="14" y="62"/>
                  </a:lnTo>
                  <a:lnTo>
                    <a:pt x="14" y="50"/>
                  </a:lnTo>
                  <a:lnTo>
                    <a:pt x="13" y="40"/>
                  </a:lnTo>
                  <a:lnTo>
                    <a:pt x="11" y="28"/>
                  </a:lnTo>
                  <a:lnTo>
                    <a:pt x="9" y="26"/>
                  </a:lnTo>
                  <a:lnTo>
                    <a:pt x="7" y="25"/>
                  </a:lnTo>
                  <a:lnTo>
                    <a:pt x="4" y="23"/>
                  </a:lnTo>
                  <a:lnTo>
                    <a:pt x="2" y="22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1" y="16"/>
                  </a:lnTo>
                  <a:lnTo>
                    <a:pt x="2" y="13"/>
                  </a:lnTo>
                  <a:lnTo>
                    <a:pt x="16" y="2"/>
                  </a:lnTo>
                  <a:lnTo>
                    <a:pt x="29" y="4"/>
                  </a:lnTo>
                  <a:lnTo>
                    <a:pt x="42" y="5"/>
                  </a:lnTo>
                  <a:lnTo>
                    <a:pt x="55" y="6"/>
                  </a:lnTo>
                  <a:lnTo>
                    <a:pt x="68" y="5"/>
                  </a:lnTo>
                  <a:lnTo>
                    <a:pt x="92" y="4"/>
                  </a:lnTo>
                  <a:lnTo>
                    <a:pt x="117" y="1"/>
                  </a:lnTo>
                  <a:lnTo>
                    <a:pt x="140" y="0"/>
                  </a:lnTo>
                  <a:lnTo>
                    <a:pt x="164" y="0"/>
                  </a:lnTo>
                  <a:lnTo>
                    <a:pt x="175" y="1"/>
                  </a:lnTo>
                  <a:lnTo>
                    <a:pt x="188" y="4"/>
                  </a:lnTo>
                  <a:lnTo>
                    <a:pt x="200" y="7"/>
                  </a:lnTo>
                  <a:lnTo>
                    <a:pt x="212" y="13"/>
                  </a:lnTo>
                  <a:lnTo>
                    <a:pt x="219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36"/>
            <p:cNvSpPr>
              <a:spLocks/>
            </p:cNvSpPr>
            <p:nvPr/>
          </p:nvSpPr>
          <p:spPr bwMode="auto">
            <a:xfrm>
              <a:off x="4308" y="1487"/>
              <a:ext cx="55" cy="100"/>
            </a:xfrm>
            <a:custGeom>
              <a:avLst/>
              <a:gdLst>
                <a:gd name="T0" fmla="*/ 21 w 55"/>
                <a:gd name="T1" fmla="*/ 100 h 100"/>
                <a:gd name="T2" fmla="*/ 15 w 55"/>
                <a:gd name="T3" fmla="*/ 99 h 100"/>
                <a:gd name="T4" fmla="*/ 9 w 55"/>
                <a:gd name="T5" fmla="*/ 97 h 100"/>
                <a:gd name="T6" fmla="*/ 5 w 55"/>
                <a:gd name="T7" fmla="*/ 93 h 100"/>
                <a:gd name="T8" fmla="*/ 1 w 55"/>
                <a:gd name="T9" fmla="*/ 86 h 100"/>
                <a:gd name="T10" fmla="*/ 0 w 55"/>
                <a:gd name="T11" fmla="*/ 78 h 100"/>
                <a:gd name="T12" fmla="*/ 2 w 55"/>
                <a:gd name="T13" fmla="*/ 70 h 100"/>
                <a:gd name="T14" fmla="*/ 5 w 55"/>
                <a:gd name="T15" fmla="*/ 62 h 100"/>
                <a:gd name="T16" fmla="*/ 5 w 55"/>
                <a:gd name="T17" fmla="*/ 50 h 100"/>
                <a:gd name="T18" fmla="*/ 2 w 55"/>
                <a:gd name="T19" fmla="*/ 37 h 100"/>
                <a:gd name="T20" fmla="*/ 2 w 55"/>
                <a:gd name="T21" fmla="*/ 24 h 100"/>
                <a:gd name="T22" fmla="*/ 2 w 55"/>
                <a:gd name="T23" fmla="*/ 9 h 100"/>
                <a:gd name="T24" fmla="*/ 12 w 55"/>
                <a:gd name="T25" fmla="*/ 2 h 100"/>
                <a:gd name="T26" fmla="*/ 20 w 55"/>
                <a:gd name="T27" fmla="*/ 99 h 100"/>
                <a:gd name="T28" fmla="*/ 23 w 55"/>
                <a:gd name="T29" fmla="*/ 99 h 100"/>
                <a:gd name="T30" fmla="*/ 28 w 55"/>
                <a:gd name="T31" fmla="*/ 97 h 100"/>
                <a:gd name="T32" fmla="*/ 30 w 55"/>
                <a:gd name="T33" fmla="*/ 93 h 100"/>
                <a:gd name="T34" fmla="*/ 30 w 55"/>
                <a:gd name="T35" fmla="*/ 83 h 100"/>
                <a:gd name="T36" fmla="*/ 29 w 55"/>
                <a:gd name="T37" fmla="*/ 64 h 100"/>
                <a:gd name="T38" fmla="*/ 29 w 55"/>
                <a:gd name="T39" fmla="*/ 44 h 100"/>
                <a:gd name="T40" fmla="*/ 29 w 55"/>
                <a:gd name="T41" fmla="*/ 25 h 100"/>
                <a:gd name="T42" fmla="*/ 29 w 55"/>
                <a:gd name="T43" fmla="*/ 13 h 100"/>
                <a:gd name="T44" fmla="*/ 33 w 55"/>
                <a:gd name="T45" fmla="*/ 5 h 100"/>
                <a:gd name="T46" fmla="*/ 40 w 55"/>
                <a:gd name="T47" fmla="*/ 2 h 100"/>
                <a:gd name="T48" fmla="*/ 48 w 55"/>
                <a:gd name="T49" fmla="*/ 0 h 100"/>
                <a:gd name="T50" fmla="*/ 49 w 55"/>
                <a:gd name="T51" fmla="*/ 5 h 100"/>
                <a:gd name="T52" fmla="*/ 49 w 55"/>
                <a:gd name="T53" fmla="*/ 18 h 100"/>
                <a:gd name="T54" fmla="*/ 53 w 55"/>
                <a:gd name="T55" fmla="*/ 41 h 100"/>
                <a:gd name="T56" fmla="*/ 55 w 55"/>
                <a:gd name="T57" fmla="*/ 63 h 100"/>
                <a:gd name="T58" fmla="*/ 53 w 55"/>
                <a:gd name="T59" fmla="*/ 76 h 100"/>
                <a:gd name="T60" fmla="*/ 47 w 55"/>
                <a:gd name="T61" fmla="*/ 87 h 100"/>
                <a:gd name="T62" fmla="*/ 34 w 55"/>
                <a:gd name="T63" fmla="*/ 9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100">
                  <a:moveTo>
                    <a:pt x="25" y="99"/>
                  </a:moveTo>
                  <a:lnTo>
                    <a:pt x="21" y="100"/>
                  </a:lnTo>
                  <a:lnTo>
                    <a:pt x="19" y="100"/>
                  </a:lnTo>
                  <a:lnTo>
                    <a:pt x="15" y="99"/>
                  </a:lnTo>
                  <a:lnTo>
                    <a:pt x="12" y="99"/>
                  </a:lnTo>
                  <a:lnTo>
                    <a:pt x="9" y="97"/>
                  </a:lnTo>
                  <a:lnTo>
                    <a:pt x="7" y="96"/>
                  </a:lnTo>
                  <a:lnTo>
                    <a:pt x="5" y="93"/>
                  </a:lnTo>
                  <a:lnTo>
                    <a:pt x="2" y="91"/>
                  </a:lnTo>
                  <a:lnTo>
                    <a:pt x="1" y="86"/>
                  </a:lnTo>
                  <a:lnTo>
                    <a:pt x="0" y="83"/>
                  </a:lnTo>
                  <a:lnTo>
                    <a:pt x="0" y="78"/>
                  </a:lnTo>
                  <a:lnTo>
                    <a:pt x="1" y="75"/>
                  </a:lnTo>
                  <a:lnTo>
                    <a:pt x="2" y="70"/>
                  </a:lnTo>
                  <a:lnTo>
                    <a:pt x="4" y="66"/>
                  </a:lnTo>
                  <a:lnTo>
                    <a:pt x="5" y="62"/>
                  </a:lnTo>
                  <a:lnTo>
                    <a:pt x="7" y="57"/>
                  </a:lnTo>
                  <a:lnTo>
                    <a:pt x="5" y="50"/>
                  </a:lnTo>
                  <a:lnTo>
                    <a:pt x="2" y="44"/>
                  </a:lnTo>
                  <a:lnTo>
                    <a:pt x="2" y="37"/>
                  </a:lnTo>
                  <a:lnTo>
                    <a:pt x="2" y="30"/>
                  </a:lnTo>
                  <a:lnTo>
                    <a:pt x="2" y="24"/>
                  </a:lnTo>
                  <a:lnTo>
                    <a:pt x="2" y="17"/>
                  </a:lnTo>
                  <a:lnTo>
                    <a:pt x="2" y="9"/>
                  </a:lnTo>
                  <a:lnTo>
                    <a:pt x="2" y="2"/>
                  </a:lnTo>
                  <a:lnTo>
                    <a:pt x="12" y="2"/>
                  </a:lnTo>
                  <a:lnTo>
                    <a:pt x="18" y="98"/>
                  </a:lnTo>
                  <a:lnTo>
                    <a:pt x="20" y="99"/>
                  </a:lnTo>
                  <a:lnTo>
                    <a:pt x="22" y="99"/>
                  </a:lnTo>
                  <a:lnTo>
                    <a:pt x="23" y="99"/>
                  </a:lnTo>
                  <a:lnTo>
                    <a:pt x="26" y="98"/>
                  </a:lnTo>
                  <a:lnTo>
                    <a:pt x="28" y="97"/>
                  </a:lnTo>
                  <a:lnTo>
                    <a:pt x="29" y="94"/>
                  </a:lnTo>
                  <a:lnTo>
                    <a:pt x="30" y="93"/>
                  </a:lnTo>
                  <a:lnTo>
                    <a:pt x="32" y="91"/>
                  </a:lnTo>
                  <a:lnTo>
                    <a:pt x="30" y="83"/>
                  </a:lnTo>
                  <a:lnTo>
                    <a:pt x="29" y="73"/>
                  </a:lnTo>
                  <a:lnTo>
                    <a:pt x="29" y="64"/>
                  </a:lnTo>
                  <a:lnTo>
                    <a:pt x="29" y="55"/>
                  </a:lnTo>
                  <a:lnTo>
                    <a:pt x="29" y="44"/>
                  </a:lnTo>
                  <a:lnTo>
                    <a:pt x="29" y="35"/>
                  </a:lnTo>
                  <a:lnTo>
                    <a:pt x="29" y="25"/>
                  </a:lnTo>
                  <a:lnTo>
                    <a:pt x="29" y="17"/>
                  </a:lnTo>
                  <a:lnTo>
                    <a:pt x="29" y="13"/>
                  </a:lnTo>
                  <a:lnTo>
                    <a:pt x="30" y="8"/>
                  </a:lnTo>
                  <a:lnTo>
                    <a:pt x="33" y="5"/>
                  </a:lnTo>
                  <a:lnTo>
                    <a:pt x="35" y="3"/>
                  </a:lnTo>
                  <a:lnTo>
                    <a:pt x="40" y="2"/>
                  </a:lnTo>
                  <a:lnTo>
                    <a:pt x="43" y="1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49" y="5"/>
                  </a:lnTo>
                  <a:lnTo>
                    <a:pt x="49" y="11"/>
                  </a:lnTo>
                  <a:lnTo>
                    <a:pt x="49" y="18"/>
                  </a:lnTo>
                  <a:lnTo>
                    <a:pt x="50" y="25"/>
                  </a:lnTo>
                  <a:lnTo>
                    <a:pt x="53" y="41"/>
                  </a:lnTo>
                  <a:lnTo>
                    <a:pt x="54" y="56"/>
                  </a:lnTo>
                  <a:lnTo>
                    <a:pt x="55" y="63"/>
                  </a:lnTo>
                  <a:lnTo>
                    <a:pt x="55" y="70"/>
                  </a:lnTo>
                  <a:lnTo>
                    <a:pt x="53" y="76"/>
                  </a:lnTo>
                  <a:lnTo>
                    <a:pt x="50" y="83"/>
                  </a:lnTo>
                  <a:lnTo>
                    <a:pt x="47" y="87"/>
                  </a:lnTo>
                  <a:lnTo>
                    <a:pt x="41" y="92"/>
                  </a:lnTo>
                  <a:lnTo>
                    <a:pt x="34" y="97"/>
                  </a:lnTo>
                  <a:lnTo>
                    <a:pt x="25" y="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37"/>
            <p:cNvSpPr>
              <a:spLocks/>
            </p:cNvSpPr>
            <p:nvPr/>
          </p:nvSpPr>
          <p:spPr bwMode="auto">
            <a:xfrm>
              <a:off x="4375" y="1485"/>
              <a:ext cx="24" cy="80"/>
            </a:xfrm>
            <a:custGeom>
              <a:avLst/>
              <a:gdLst>
                <a:gd name="T0" fmla="*/ 22 w 24"/>
                <a:gd name="T1" fmla="*/ 27 h 80"/>
                <a:gd name="T2" fmla="*/ 24 w 24"/>
                <a:gd name="T3" fmla="*/ 34 h 80"/>
                <a:gd name="T4" fmla="*/ 24 w 24"/>
                <a:gd name="T5" fmla="*/ 41 h 80"/>
                <a:gd name="T6" fmla="*/ 24 w 24"/>
                <a:gd name="T7" fmla="*/ 47 h 80"/>
                <a:gd name="T8" fmla="*/ 23 w 24"/>
                <a:gd name="T9" fmla="*/ 54 h 80"/>
                <a:gd name="T10" fmla="*/ 22 w 24"/>
                <a:gd name="T11" fmla="*/ 60 h 80"/>
                <a:gd name="T12" fmla="*/ 20 w 24"/>
                <a:gd name="T13" fmla="*/ 67 h 80"/>
                <a:gd name="T14" fmla="*/ 18 w 24"/>
                <a:gd name="T15" fmla="*/ 73 h 80"/>
                <a:gd name="T16" fmla="*/ 18 w 24"/>
                <a:gd name="T17" fmla="*/ 80 h 80"/>
                <a:gd name="T18" fmla="*/ 4 w 24"/>
                <a:gd name="T19" fmla="*/ 77 h 80"/>
                <a:gd name="T20" fmla="*/ 4 w 24"/>
                <a:gd name="T21" fmla="*/ 67 h 80"/>
                <a:gd name="T22" fmla="*/ 3 w 24"/>
                <a:gd name="T23" fmla="*/ 58 h 80"/>
                <a:gd name="T24" fmla="*/ 2 w 24"/>
                <a:gd name="T25" fmla="*/ 48 h 80"/>
                <a:gd name="T26" fmla="*/ 1 w 24"/>
                <a:gd name="T27" fmla="*/ 39 h 80"/>
                <a:gd name="T28" fmla="*/ 0 w 24"/>
                <a:gd name="T29" fmla="*/ 30 h 80"/>
                <a:gd name="T30" fmla="*/ 0 w 24"/>
                <a:gd name="T31" fmla="*/ 20 h 80"/>
                <a:gd name="T32" fmla="*/ 0 w 24"/>
                <a:gd name="T33" fmla="*/ 11 h 80"/>
                <a:gd name="T34" fmla="*/ 0 w 24"/>
                <a:gd name="T35" fmla="*/ 2 h 80"/>
                <a:gd name="T36" fmla="*/ 7 w 24"/>
                <a:gd name="T37" fmla="*/ 0 h 80"/>
                <a:gd name="T38" fmla="*/ 13 w 24"/>
                <a:gd name="T39" fmla="*/ 0 h 80"/>
                <a:gd name="T40" fmla="*/ 16 w 24"/>
                <a:gd name="T41" fmla="*/ 4 h 80"/>
                <a:gd name="T42" fmla="*/ 18 w 24"/>
                <a:gd name="T43" fmla="*/ 7 h 80"/>
                <a:gd name="T44" fmla="*/ 20 w 24"/>
                <a:gd name="T45" fmla="*/ 12 h 80"/>
                <a:gd name="T46" fmla="*/ 21 w 24"/>
                <a:gd name="T47" fmla="*/ 17 h 80"/>
                <a:gd name="T48" fmla="*/ 22 w 24"/>
                <a:gd name="T49" fmla="*/ 23 h 80"/>
                <a:gd name="T50" fmla="*/ 22 w 24"/>
                <a:gd name="T51" fmla="*/ 27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80">
                  <a:moveTo>
                    <a:pt x="22" y="27"/>
                  </a:moveTo>
                  <a:lnTo>
                    <a:pt x="24" y="34"/>
                  </a:lnTo>
                  <a:lnTo>
                    <a:pt x="24" y="41"/>
                  </a:lnTo>
                  <a:lnTo>
                    <a:pt x="24" y="47"/>
                  </a:lnTo>
                  <a:lnTo>
                    <a:pt x="23" y="54"/>
                  </a:lnTo>
                  <a:lnTo>
                    <a:pt x="22" y="60"/>
                  </a:lnTo>
                  <a:lnTo>
                    <a:pt x="20" y="67"/>
                  </a:lnTo>
                  <a:lnTo>
                    <a:pt x="18" y="73"/>
                  </a:lnTo>
                  <a:lnTo>
                    <a:pt x="18" y="80"/>
                  </a:lnTo>
                  <a:lnTo>
                    <a:pt x="4" y="77"/>
                  </a:lnTo>
                  <a:lnTo>
                    <a:pt x="4" y="67"/>
                  </a:lnTo>
                  <a:lnTo>
                    <a:pt x="3" y="58"/>
                  </a:lnTo>
                  <a:lnTo>
                    <a:pt x="2" y="48"/>
                  </a:lnTo>
                  <a:lnTo>
                    <a:pt x="1" y="39"/>
                  </a:lnTo>
                  <a:lnTo>
                    <a:pt x="0" y="30"/>
                  </a:lnTo>
                  <a:lnTo>
                    <a:pt x="0" y="20"/>
                  </a:lnTo>
                  <a:lnTo>
                    <a:pt x="0" y="11"/>
                  </a:lnTo>
                  <a:lnTo>
                    <a:pt x="0" y="2"/>
                  </a:lnTo>
                  <a:lnTo>
                    <a:pt x="7" y="0"/>
                  </a:lnTo>
                  <a:lnTo>
                    <a:pt x="13" y="0"/>
                  </a:lnTo>
                  <a:lnTo>
                    <a:pt x="16" y="4"/>
                  </a:lnTo>
                  <a:lnTo>
                    <a:pt x="18" y="7"/>
                  </a:lnTo>
                  <a:lnTo>
                    <a:pt x="20" y="12"/>
                  </a:lnTo>
                  <a:lnTo>
                    <a:pt x="21" y="17"/>
                  </a:lnTo>
                  <a:lnTo>
                    <a:pt x="22" y="23"/>
                  </a:lnTo>
                  <a:lnTo>
                    <a:pt x="22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38"/>
            <p:cNvSpPr>
              <a:spLocks/>
            </p:cNvSpPr>
            <p:nvPr/>
          </p:nvSpPr>
          <p:spPr bwMode="auto">
            <a:xfrm>
              <a:off x="4409" y="1488"/>
              <a:ext cx="71" cy="103"/>
            </a:xfrm>
            <a:custGeom>
              <a:avLst/>
              <a:gdLst>
                <a:gd name="T0" fmla="*/ 29 w 71"/>
                <a:gd name="T1" fmla="*/ 10 h 103"/>
                <a:gd name="T2" fmla="*/ 32 w 71"/>
                <a:gd name="T3" fmla="*/ 30 h 103"/>
                <a:gd name="T4" fmla="*/ 34 w 71"/>
                <a:gd name="T5" fmla="*/ 50 h 103"/>
                <a:gd name="T6" fmla="*/ 35 w 71"/>
                <a:gd name="T7" fmla="*/ 69 h 103"/>
                <a:gd name="T8" fmla="*/ 37 w 71"/>
                <a:gd name="T9" fmla="*/ 82 h 103"/>
                <a:gd name="T10" fmla="*/ 41 w 71"/>
                <a:gd name="T11" fmla="*/ 83 h 103"/>
                <a:gd name="T12" fmla="*/ 45 w 71"/>
                <a:gd name="T13" fmla="*/ 82 h 103"/>
                <a:gd name="T14" fmla="*/ 51 w 71"/>
                <a:gd name="T15" fmla="*/ 79 h 103"/>
                <a:gd name="T16" fmla="*/ 50 w 71"/>
                <a:gd name="T17" fmla="*/ 71 h 103"/>
                <a:gd name="T18" fmla="*/ 49 w 71"/>
                <a:gd name="T19" fmla="*/ 54 h 103"/>
                <a:gd name="T20" fmla="*/ 49 w 71"/>
                <a:gd name="T21" fmla="*/ 35 h 103"/>
                <a:gd name="T22" fmla="*/ 48 w 71"/>
                <a:gd name="T23" fmla="*/ 16 h 103"/>
                <a:gd name="T24" fmla="*/ 48 w 71"/>
                <a:gd name="T25" fmla="*/ 4 h 103"/>
                <a:gd name="T26" fmla="*/ 52 w 71"/>
                <a:gd name="T27" fmla="*/ 3 h 103"/>
                <a:gd name="T28" fmla="*/ 56 w 71"/>
                <a:gd name="T29" fmla="*/ 4 h 103"/>
                <a:gd name="T30" fmla="*/ 61 w 71"/>
                <a:gd name="T31" fmla="*/ 7 h 103"/>
                <a:gd name="T32" fmla="*/ 65 w 71"/>
                <a:gd name="T33" fmla="*/ 19 h 103"/>
                <a:gd name="T34" fmla="*/ 69 w 71"/>
                <a:gd name="T35" fmla="*/ 40 h 103"/>
                <a:gd name="T36" fmla="*/ 71 w 71"/>
                <a:gd name="T37" fmla="*/ 61 h 103"/>
                <a:gd name="T38" fmla="*/ 69 w 71"/>
                <a:gd name="T39" fmla="*/ 83 h 103"/>
                <a:gd name="T40" fmla="*/ 62 w 71"/>
                <a:gd name="T41" fmla="*/ 95 h 103"/>
                <a:gd name="T42" fmla="*/ 56 w 71"/>
                <a:gd name="T43" fmla="*/ 98 h 103"/>
                <a:gd name="T44" fmla="*/ 50 w 71"/>
                <a:gd name="T45" fmla="*/ 102 h 103"/>
                <a:gd name="T46" fmla="*/ 44 w 71"/>
                <a:gd name="T47" fmla="*/ 103 h 103"/>
                <a:gd name="T48" fmla="*/ 37 w 71"/>
                <a:gd name="T49" fmla="*/ 97 h 103"/>
                <a:gd name="T50" fmla="*/ 29 w 71"/>
                <a:gd name="T51" fmla="*/ 89 h 103"/>
                <a:gd name="T52" fmla="*/ 17 w 71"/>
                <a:gd name="T53" fmla="*/ 84 h 103"/>
                <a:gd name="T54" fmla="*/ 6 w 71"/>
                <a:gd name="T55" fmla="*/ 81 h 103"/>
                <a:gd name="T56" fmla="*/ 0 w 71"/>
                <a:gd name="T57" fmla="*/ 69 h 103"/>
                <a:gd name="T58" fmla="*/ 2 w 71"/>
                <a:gd name="T59" fmla="*/ 49 h 103"/>
                <a:gd name="T60" fmla="*/ 6 w 71"/>
                <a:gd name="T61" fmla="*/ 30 h 103"/>
                <a:gd name="T62" fmla="*/ 8 w 71"/>
                <a:gd name="T63" fmla="*/ 12 h 103"/>
                <a:gd name="T64" fmla="*/ 9 w 71"/>
                <a:gd name="T65" fmla="*/ 0 h 103"/>
                <a:gd name="T66" fmla="*/ 14 w 71"/>
                <a:gd name="T67" fmla="*/ 0 h 103"/>
                <a:gd name="T68" fmla="*/ 18 w 71"/>
                <a:gd name="T69" fmla="*/ 0 h 103"/>
                <a:gd name="T70" fmla="*/ 23 w 71"/>
                <a:gd name="T71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103">
                  <a:moveTo>
                    <a:pt x="27" y="1"/>
                  </a:moveTo>
                  <a:lnTo>
                    <a:pt x="29" y="10"/>
                  </a:lnTo>
                  <a:lnTo>
                    <a:pt x="31" y="20"/>
                  </a:lnTo>
                  <a:lnTo>
                    <a:pt x="32" y="30"/>
                  </a:lnTo>
                  <a:lnTo>
                    <a:pt x="34" y="40"/>
                  </a:lnTo>
                  <a:lnTo>
                    <a:pt x="34" y="50"/>
                  </a:lnTo>
                  <a:lnTo>
                    <a:pt x="34" y="59"/>
                  </a:lnTo>
                  <a:lnTo>
                    <a:pt x="35" y="69"/>
                  </a:lnTo>
                  <a:lnTo>
                    <a:pt x="35" y="78"/>
                  </a:lnTo>
                  <a:lnTo>
                    <a:pt x="37" y="82"/>
                  </a:lnTo>
                  <a:lnTo>
                    <a:pt x="39" y="83"/>
                  </a:lnTo>
                  <a:lnTo>
                    <a:pt x="41" y="83"/>
                  </a:lnTo>
                  <a:lnTo>
                    <a:pt x="43" y="83"/>
                  </a:lnTo>
                  <a:lnTo>
                    <a:pt x="45" y="82"/>
                  </a:lnTo>
                  <a:lnTo>
                    <a:pt x="49" y="79"/>
                  </a:lnTo>
                  <a:lnTo>
                    <a:pt x="51" y="79"/>
                  </a:lnTo>
                  <a:lnTo>
                    <a:pt x="54" y="78"/>
                  </a:lnTo>
                  <a:lnTo>
                    <a:pt x="50" y="71"/>
                  </a:lnTo>
                  <a:lnTo>
                    <a:pt x="49" y="63"/>
                  </a:lnTo>
                  <a:lnTo>
                    <a:pt x="49" y="54"/>
                  </a:lnTo>
                  <a:lnTo>
                    <a:pt x="49" y="44"/>
                  </a:lnTo>
                  <a:lnTo>
                    <a:pt x="49" y="35"/>
                  </a:lnTo>
                  <a:lnTo>
                    <a:pt x="49" y="26"/>
                  </a:lnTo>
                  <a:lnTo>
                    <a:pt x="48" y="16"/>
                  </a:lnTo>
                  <a:lnTo>
                    <a:pt x="47" y="7"/>
                  </a:lnTo>
                  <a:lnTo>
                    <a:pt x="48" y="4"/>
                  </a:lnTo>
                  <a:lnTo>
                    <a:pt x="50" y="3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6" y="4"/>
                  </a:lnTo>
                  <a:lnTo>
                    <a:pt x="58" y="6"/>
                  </a:lnTo>
                  <a:lnTo>
                    <a:pt x="61" y="7"/>
                  </a:lnTo>
                  <a:lnTo>
                    <a:pt x="62" y="7"/>
                  </a:lnTo>
                  <a:lnTo>
                    <a:pt x="65" y="19"/>
                  </a:lnTo>
                  <a:lnTo>
                    <a:pt x="68" y="29"/>
                  </a:lnTo>
                  <a:lnTo>
                    <a:pt x="69" y="40"/>
                  </a:lnTo>
                  <a:lnTo>
                    <a:pt x="70" y="50"/>
                  </a:lnTo>
                  <a:lnTo>
                    <a:pt x="71" y="61"/>
                  </a:lnTo>
                  <a:lnTo>
                    <a:pt x="70" y="72"/>
                  </a:lnTo>
                  <a:lnTo>
                    <a:pt x="69" y="83"/>
                  </a:lnTo>
                  <a:lnTo>
                    <a:pt x="66" y="95"/>
                  </a:lnTo>
                  <a:lnTo>
                    <a:pt x="62" y="95"/>
                  </a:lnTo>
                  <a:lnTo>
                    <a:pt x="58" y="96"/>
                  </a:lnTo>
                  <a:lnTo>
                    <a:pt x="56" y="98"/>
                  </a:lnTo>
                  <a:lnTo>
                    <a:pt x="54" y="99"/>
                  </a:lnTo>
                  <a:lnTo>
                    <a:pt x="50" y="102"/>
                  </a:lnTo>
                  <a:lnTo>
                    <a:pt x="48" y="103"/>
                  </a:lnTo>
                  <a:lnTo>
                    <a:pt x="44" y="103"/>
                  </a:lnTo>
                  <a:lnTo>
                    <a:pt x="39" y="103"/>
                  </a:lnTo>
                  <a:lnTo>
                    <a:pt x="37" y="97"/>
                  </a:lnTo>
                  <a:lnTo>
                    <a:pt x="34" y="92"/>
                  </a:lnTo>
                  <a:lnTo>
                    <a:pt x="29" y="89"/>
                  </a:lnTo>
                  <a:lnTo>
                    <a:pt x="23" y="86"/>
                  </a:lnTo>
                  <a:lnTo>
                    <a:pt x="17" y="84"/>
                  </a:lnTo>
                  <a:lnTo>
                    <a:pt x="11" y="83"/>
                  </a:lnTo>
                  <a:lnTo>
                    <a:pt x="6" y="81"/>
                  </a:lnTo>
                  <a:lnTo>
                    <a:pt x="0" y="78"/>
                  </a:lnTo>
                  <a:lnTo>
                    <a:pt x="0" y="69"/>
                  </a:lnTo>
                  <a:lnTo>
                    <a:pt x="1" y="58"/>
                  </a:lnTo>
                  <a:lnTo>
                    <a:pt x="2" y="49"/>
                  </a:lnTo>
                  <a:lnTo>
                    <a:pt x="4" y="41"/>
                  </a:lnTo>
                  <a:lnTo>
                    <a:pt x="6" y="30"/>
                  </a:lnTo>
                  <a:lnTo>
                    <a:pt x="7" y="21"/>
                  </a:lnTo>
                  <a:lnTo>
                    <a:pt x="8" y="12"/>
                  </a:lnTo>
                  <a:lnTo>
                    <a:pt x="7" y="1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39"/>
            <p:cNvSpPr>
              <a:spLocks/>
            </p:cNvSpPr>
            <p:nvPr/>
          </p:nvSpPr>
          <p:spPr bwMode="auto">
            <a:xfrm>
              <a:off x="4344" y="1602"/>
              <a:ext cx="67" cy="33"/>
            </a:xfrm>
            <a:custGeom>
              <a:avLst/>
              <a:gdLst>
                <a:gd name="T0" fmla="*/ 67 w 67"/>
                <a:gd name="T1" fmla="*/ 16 h 33"/>
                <a:gd name="T2" fmla="*/ 65 w 67"/>
                <a:gd name="T3" fmla="*/ 18 h 33"/>
                <a:gd name="T4" fmla="*/ 62 w 67"/>
                <a:gd name="T5" fmla="*/ 19 h 33"/>
                <a:gd name="T6" fmla="*/ 60 w 67"/>
                <a:gd name="T7" fmla="*/ 20 h 33"/>
                <a:gd name="T8" fmla="*/ 58 w 67"/>
                <a:gd name="T9" fmla="*/ 20 h 33"/>
                <a:gd name="T10" fmla="*/ 54 w 67"/>
                <a:gd name="T11" fmla="*/ 20 h 33"/>
                <a:gd name="T12" fmla="*/ 52 w 67"/>
                <a:gd name="T13" fmla="*/ 20 h 33"/>
                <a:gd name="T14" fmla="*/ 48 w 67"/>
                <a:gd name="T15" fmla="*/ 19 h 33"/>
                <a:gd name="T16" fmla="*/ 46 w 67"/>
                <a:gd name="T17" fmla="*/ 18 h 33"/>
                <a:gd name="T18" fmla="*/ 45 w 67"/>
                <a:gd name="T19" fmla="*/ 15 h 33"/>
                <a:gd name="T20" fmla="*/ 42 w 67"/>
                <a:gd name="T21" fmla="*/ 12 h 33"/>
                <a:gd name="T22" fmla="*/ 39 w 67"/>
                <a:gd name="T23" fmla="*/ 11 h 33"/>
                <a:gd name="T24" fmla="*/ 37 w 67"/>
                <a:gd name="T25" fmla="*/ 12 h 33"/>
                <a:gd name="T26" fmla="*/ 33 w 67"/>
                <a:gd name="T27" fmla="*/ 12 h 33"/>
                <a:gd name="T28" fmla="*/ 30 w 67"/>
                <a:gd name="T29" fmla="*/ 13 h 33"/>
                <a:gd name="T30" fmla="*/ 27 w 67"/>
                <a:gd name="T31" fmla="*/ 15 h 33"/>
                <a:gd name="T32" fmla="*/ 25 w 67"/>
                <a:gd name="T33" fmla="*/ 16 h 33"/>
                <a:gd name="T34" fmla="*/ 20 w 67"/>
                <a:gd name="T35" fmla="*/ 17 h 33"/>
                <a:gd name="T36" fmla="*/ 18 w 67"/>
                <a:gd name="T37" fmla="*/ 19 h 33"/>
                <a:gd name="T38" fmla="*/ 16 w 67"/>
                <a:gd name="T39" fmla="*/ 23 h 33"/>
                <a:gd name="T40" fmla="*/ 14 w 67"/>
                <a:gd name="T41" fmla="*/ 26 h 33"/>
                <a:gd name="T42" fmla="*/ 13 w 67"/>
                <a:gd name="T43" fmla="*/ 29 h 33"/>
                <a:gd name="T44" fmla="*/ 12 w 67"/>
                <a:gd name="T45" fmla="*/ 31 h 33"/>
                <a:gd name="T46" fmla="*/ 9 w 67"/>
                <a:gd name="T47" fmla="*/ 33 h 33"/>
                <a:gd name="T48" fmla="*/ 5 w 67"/>
                <a:gd name="T49" fmla="*/ 33 h 33"/>
                <a:gd name="T50" fmla="*/ 3 w 67"/>
                <a:gd name="T51" fmla="*/ 32 h 33"/>
                <a:gd name="T52" fmla="*/ 1 w 67"/>
                <a:gd name="T53" fmla="*/ 31 h 33"/>
                <a:gd name="T54" fmla="*/ 0 w 67"/>
                <a:gd name="T55" fmla="*/ 30 h 33"/>
                <a:gd name="T56" fmla="*/ 0 w 67"/>
                <a:gd name="T57" fmla="*/ 27 h 33"/>
                <a:gd name="T58" fmla="*/ 0 w 67"/>
                <a:gd name="T59" fmla="*/ 25 h 33"/>
                <a:gd name="T60" fmla="*/ 0 w 67"/>
                <a:gd name="T61" fmla="*/ 24 h 33"/>
                <a:gd name="T62" fmla="*/ 1 w 67"/>
                <a:gd name="T63" fmla="*/ 22 h 33"/>
                <a:gd name="T64" fmla="*/ 3 w 67"/>
                <a:gd name="T65" fmla="*/ 20 h 33"/>
                <a:gd name="T66" fmla="*/ 10 w 67"/>
                <a:gd name="T67" fmla="*/ 16 h 33"/>
                <a:gd name="T68" fmla="*/ 18 w 67"/>
                <a:gd name="T69" fmla="*/ 10 h 33"/>
                <a:gd name="T70" fmla="*/ 26 w 67"/>
                <a:gd name="T71" fmla="*/ 5 h 33"/>
                <a:gd name="T72" fmla="*/ 35 w 67"/>
                <a:gd name="T73" fmla="*/ 2 h 33"/>
                <a:gd name="T74" fmla="*/ 40 w 67"/>
                <a:gd name="T75" fmla="*/ 0 h 33"/>
                <a:gd name="T76" fmla="*/ 45 w 67"/>
                <a:gd name="T77" fmla="*/ 0 h 33"/>
                <a:gd name="T78" fmla="*/ 49 w 67"/>
                <a:gd name="T79" fmla="*/ 0 h 33"/>
                <a:gd name="T80" fmla="*/ 53 w 67"/>
                <a:gd name="T81" fmla="*/ 2 h 33"/>
                <a:gd name="T82" fmla="*/ 58 w 67"/>
                <a:gd name="T83" fmla="*/ 3 h 33"/>
                <a:gd name="T84" fmla="*/ 61 w 67"/>
                <a:gd name="T85" fmla="*/ 6 h 33"/>
                <a:gd name="T86" fmla="*/ 65 w 67"/>
                <a:gd name="T87" fmla="*/ 10 h 33"/>
                <a:gd name="T88" fmla="*/ 67 w 67"/>
                <a:gd name="T89" fmla="*/ 1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7" h="33">
                  <a:moveTo>
                    <a:pt x="67" y="16"/>
                  </a:moveTo>
                  <a:lnTo>
                    <a:pt x="65" y="18"/>
                  </a:lnTo>
                  <a:lnTo>
                    <a:pt x="62" y="19"/>
                  </a:lnTo>
                  <a:lnTo>
                    <a:pt x="60" y="20"/>
                  </a:lnTo>
                  <a:lnTo>
                    <a:pt x="58" y="20"/>
                  </a:lnTo>
                  <a:lnTo>
                    <a:pt x="54" y="20"/>
                  </a:lnTo>
                  <a:lnTo>
                    <a:pt x="52" y="20"/>
                  </a:lnTo>
                  <a:lnTo>
                    <a:pt x="48" y="19"/>
                  </a:lnTo>
                  <a:lnTo>
                    <a:pt x="46" y="18"/>
                  </a:lnTo>
                  <a:lnTo>
                    <a:pt x="45" y="15"/>
                  </a:lnTo>
                  <a:lnTo>
                    <a:pt x="42" y="12"/>
                  </a:lnTo>
                  <a:lnTo>
                    <a:pt x="39" y="11"/>
                  </a:lnTo>
                  <a:lnTo>
                    <a:pt x="37" y="12"/>
                  </a:lnTo>
                  <a:lnTo>
                    <a:pt x="33" y="12"/>
                  </a:lnTo>
                  <a:lnTo>
                    <a:pt x="30" y="13"/>
                  </a:lnTo>
                  <a:lnTo>
                    <a:pt x="27" y="15"/>
                  </a:lnTo>
                  <a:lnTo>
                    <a:pt x="25" y="16"/>
                  </a:lnTo>
                  <a:lnTo>
                    <a:pt x="20" y="17"/>
                  </a:lnTo>
                  <a:lnTo>
                    <a:pt x="18" y="19"/>
                  </a:lnTo>
                  <a:lnTo>
                    <a:pt x="16" y="23"/>
                  </a:lnTo>
                  <a:lnTo>
                    <a:pt x="14" y="26"/>
                  </a:lnTo>
                  <a:lnTo>
                    <a:pt x="13" y="29"/>
                  </a:lnTo>
                  <a:lnTo>
                    <a:pt x="12" y="31"/>
                  </a:lnTo>
                  <a:lnTo>
                    <a:pt x="9" y="33"/>
                  </a:lnTo>
                  <a:lnTo>
                    <a:pt x="5" y="33"/>
                  </a:lnTo>
                  <a:lnTo>
                    <a:pt x="3" y="32"/>
                  </a:lnTo>
                  <a:lnTo>
                    <a:pt x="1" y="31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1" y="22"/>
                  </a:lnTo>
                  <a:lnTo>
                    <a:pt x="3" y="20"/>
                  </a:lnTo>
                  <a:lnTo>
                    <a:pt x="10" y="16"/>
                  </a:lnTo>
                  <a:lnTo>
                    <a:pt x="18" y="10"/>
                  </a:lnTo>
                  <a:lnTo>
                    <a:pt x="26" y="5"/>
                  </a:lnTo>
                  <a:lnTo>
                    <a:pt x="35" y="2"/>
                  </a:lnTo>
                  <a:lnTo>
                    <a:pt x="40" y="0"/>
                  </a:lnTo>
                  <a:lnTo>
                    <a:pt x="45" y="0"/>
                  </a:lnTo>
                  <a:lnTo>
                    <a:pt x="49" y="0"/>
                  </a:lnTo>
                  <a:lnTo>
                    <a:pt x="53" y="2"/>
                  </a:lnTo>
                  <a:lnTo>
                    <a:pt x="58" y="3"/>
                  </a:lnTo>
                  <a:lnTo>
                    <a:pt x="61" y="6"/>
                  </a:lnTo>
                  <a:lnTo>
                    <a:pt x="65" y="10"/>
                  </a:lnTo>
                  <a:lnTo>
                    <a:pt x="67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40"/>
            <p:cNvSpPr>
              <a:spLocks/>
            </p:cNvSpPr>
            <p:nvPr/>
          </p:nvSpPr>
          <p:spPr bwMode="auto">
            <a:xfrm>
              <a:off x="3791" y="1669"/>
              <a:ext cx="633" cy="843"/>
            </a:xfrm>
            <a:custGeom>
              <a:avLst/>
              <a:gdLst>
                <a:gd name="T0" fmla="*/ 340 w 633"/>
                <a:gd name="T1" fmla="*/ 33 h 843"/>
                <a:gd name="T2" fmla="*/ 318 w 633"/>
                <a:gd name="T3" fmla="*/ 128 h 843"/>
                <a:gd name="T4" fmla="*/ 398 w 633"/>
                <a:gd name="T5" fmla="*/ 144 h 843"/>
                <a:gd name="T6" fmla="*/ 380 w 633"/>
                <a:gd name="T7" fmla="*/ 214 h 843"/>
                <a:gd name="T8" fmla="*/ 380 w 633"/>
                <a:gd name="T9" fmla="*/ 251 h 843"/>
                <a:gd name="T10" fmla="*/ 448 w 633"/>
                <a:gd name="T11" fmla="*/ 276 h 843"/>
                <a:gd name="T12" fmla="*/ 540 w 633"/>
                <a:gd name="T13" fmla="*/ 324 h 843"/>
                <a:gd name="T14" fmla="*/ 606 w 633"/>
                <a:gd name="T15" fmla="*/ 358 h 843"/>
                <a:gd name="T16" fmla="*/ 612 w 633"/>
                <a:gd name="T17" fmla="*/ 522 h 843"/>
                <a:gd name="T18" fmla="*/ 622 w 633"/>
                <a:gd name="T19" fmla="*/ 674 h 843"/>
                <a:gd name="T20" fmla="*/ 631 w 633"/>
                <a:gd name="T21" fmla="*/ 705 h 843"/>
                <a:gd name="T22" fmla="*/ 621 w 633"/>
                <a:gd name="T23" fmla="*/ 701 h 843"/>
                <a:gd name="T24" fmla="*/ 591 w 633"/>
                <a:gd name="T25" fmla="*/ 690 h 843"/>
                <a:gd name="T26" fmla="*/ 571 w 633"/>
                <a:gd name="T27" fmla="*/ 692 h 843"/>
                <a:gd name="T28" fmla="*/ 540 w 633"/>
                <a:gd name="T29" fmla="*/ 667 h 843"/>
                <a:gd name="T30" fmla="*/ 517 w 633"/>
                <a:gd name="T31" fmla="*/ 668 h 843"/>
                <a:gd name="T32" fmla="*/ 484 w 633"/>
                <a:gd name="T33" fmla="*/ 610 h 843"/>
                <a:gd name="T34" fmla="*/ 432 w 633"/>
                <a:gd name="T35" fmla="*/ 525 h 843"/>
                <a:gd name="T36" fmla="*/ 393 w 633"/>
                <a:gd name="T37" fmla="*/ 514 h 843"/>
                <a:gd name="T38" fmla="*/ 413 w 633"/>
                <a:gd name="T39" fmla="*/ 587 h 843"/>
                <a:gd name="T40" fmla="*/ 467 w 633"/>
                <a:gd name="T41" fmla="*/ 732 h 843"/>
                <a:gd name="T42" fmla="*/ 423 w 633"/>
                <a:gd name="T43" fmla="*/ 738 h 843"/>
                <a:gd name="T44" fmla="*/ 411 w 633"/>
                <a:gd name="T45" fmla="*/ 763 h 843"/>
                <a:gd name="T46" fmla="*/ 448 w 633"/>
                <a:gd name="T47" fmla="*/ 784 h 843"/>
                <a:gd name="T48" fmla="*/ 396 w 633"/>
                <a:gd name="T49" fmla="*/ 800 h 843"/>
                <a:gd name="T50" fmla="*/ 385 w 633"/>
                <a:gd name="T51" fmla="*/ 829 h 843"/>
                <a:gd name="T52" fmla="*/ 437 w 633"/>
                <a:gd name="T53" fmla="*/ 828 h 843"/>
                <a:gd name="T54" fmla="*/ 409 w 633"/>
                <a:gd name="T55" fmla="*/ 843 h 843"/>
                <a:gd name="T56" fmla="*/ 373 w 633"/>
                <a:gd name="T57" fmla="*/ 831 h 843"/>
                <a:gd name="T58" fmla="*/ 353 w 633"/>
                <a:gd name="T59" fmla="*/ 631 h 843"/>
                <a:gd name="T60" fmla="*/ 292 w 633"/>
                <a:gd name="T61" fmla="*/ 262 h 843"/>
                <a:gd name="T62" fmla="*/ 264 w 633"/>
                <a:gd name="T63" fmla="*/ 114 h 843"/>
                <a:gd name="T64" fmla="*/ 246 w 633"/>
                <a:gd name="T65" fmla="*/ 134 h 843"/>
                <a:gd name="T66" fmla="*/ 284 w 633"/>
                <a:gd name="T67" fmla="*/ 363 h 843"/>
                <a:gd name="T68" fmla="*/ 304 w 633"/>
                <a:gd name="T69" fmla="*/ 707 h 843"/>
                <a:gd name="T70" fmla="*/ 227 w 633"/>
                <a:gd name="T71" fmla="*/ 665 h 843"/>
                <a:gd name="T72" fmla="*/ 113 w 633"/>
                <a:gd name="T73" fmla="*/ 621 h 843"/>
                <a:gd name="T74" fmla="*/ 9 w 633"/>
                <a:gd name="T75" fmla="*/ 589 h 843"/>
                <a:gd name="T76" fmla="*/ 8 w 633"/>
                <a:gd name="T77" fmla="*/ 571 h 843"/>
                <a:gd name="T78" fmla="*/ 44 w 633"/>
                <a:gd name="T79" fmla="*/ 563 h 843"/>
                <a:gd name="T80" fmla="*/ 97 w 633"/>
                <a:gd name="T81" fmla="*/ 472 h 843"/>
                <a:gd name="T82" fmla="*/ 116 w 633"/>
                <a:gd name="T83" fmla="*/ 446 h 843"/>
                <a:gd name="T84" fmla="*/ 207 w 633"/>
                <a:gd name="T85" fmla="*/ 513 h 843"/>
                <a:gd name="T86" fmla="*/ 235 w 633"/>
                <a:gd name="T87" fmla="*/ 539 h 843"/>
                <a:gd name="T88" fmla="*/ 275 w 633"/>
                <a:gd name="T89" fmla="*/ 556 h 843"/>
                <a:gd name="T90" fmla="*/ 285 w 633"/>
                <a:gd name="T91" fmla="*/ 573 h 843"/>
                <a:gd name="T92" fmla="*/ 301 w 633"/>
                <a:gd name="T93" fmla="*/ 567 h 843"/>
                <a:gd name="T94" fmla="*/ 263 w 633"/>
                <a:gd name="T95" fmla="*/ 521 h 843"/>
                <a:gd name="T96" fmla="*/ 240 w 633"/>
                <a:gd name="T97" fmla="*/ 478 h 843"/>
                <a:gd name="T98" fmla="*/ 224 w 633"/>
                <a:gd name="T99" fmla="*/ 438 h 843"/>
                <a:gd name="T100" fmla="*/ 216 w 633"/>
                <a:gd name="T101" fmla="*/ 388 h 843"/>
                <a:gd name="T102" fmla="*/ 212 w 633"/>
                <a:gd name="T103" fmla="*/ 335 h 843"/>
                <a:gd name="T104" fmla="*/ 200 w 633"/>
                <a:gd name="T105" fmla="*/ 184 h 843"/>
                <a:gd name="T106" fmla="*/ 201 w 633"/>
                <a:gd name="T107" fmla="*/ 75 h 843"/>
                <a:gd name="T108" fmla="*/ 221 w 633"/>
                <a:gd name="T109" fmla="*/ 21 h 843"/>
                <a:gd name="T110" fmla="*/ 265 w 633"/>
                <a:gd name="T111" fmla="*/ 6 h 843"/>
                <a:gd name="T112" fmla="*/ 304 w 633"/>
                <a:gd name="T113" fmla="*/ 40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3" h="843">
                  <a:moveTo>
                    <a:pt x="310" y="38"/>
                  </a:moveTo>
                  <a:lnTo>
                    <a:pt x="313" y="34"/>
                  </a:lnTo>
                  <a:lnTo>
                    <a:pt x="318" y="32"/>
                  </a:lnTo>
                  <a:lnTo>
                    <a:pt x="323" y="31"/>
                  </a:lnTo>
                  <a:lnTo>
                    <a:pt x="326" y="31"/>
                  </a:lnTo>
                  <a:lnTo>
                    <a:pt x="331" y="32"/>
                  </a:lnTo>
                  <a:lnTo>
                    <a:pt x="336" y="32"/>
                  </a:lnTo>
                  <a:lnTo>
                    <a:pt x="340" y="33"/>
                  </a:lnTo>
                  <a:lnTo>
                    <a:pt x="345" y="34"/>
                  </a:lnTo>
                  <a:lnTo>
                    <a:pt x="345" y="48"/>
                  </a:lnTo>
                  <a:lnTo>
                    <a:pt x="343" y="62"/>
                  </a:lnTo>
                  <a:lnTo>
                    <a:pt x="339" y="76"/>
                  </a:lnTo>
                  <a:lnTo>
                    <a:pt x="334" y="89"/>
                  </a:lnTo>
                  <a:lnTo>
                    <a:pt x="330" y="102"/>
                  </a:lnTo>
                  <a:lnTo>
                    <a:pt x="324" y="115"/>
                  </a:lnTo>
                  <a:lnTo>
                    <a:pt x="318" y="128"/>
                  </a:lnTo>
                  <a:lnTo>
                    <a:pt x="315" y="141"/>
                  </a:lnTo>
                  <a:lnTo>
                    <a:pt x="325" y="151"/>
                  </a:lnTo>
                  <a:lnTo>
                    <a:pt x="338" y="151"/>
                  </a:lnTo>
                  <a:lnTo>
                    <a:pt x="350" y="151"/>
                  </a:lnTo>
                  <a:lnTo>
                    <a:pt x="363" y="149"/>
                  </a:lnTo>
                  <a:lnTo>
                    <a:pt x="374" y="148"/>
                  </a:lnTo>
                  <a:lnTo>
                    <a:pt x="386" y="145"/>
                  </a:lnTo>
                  <a:lnTo>
                    <a:pt x="398" y="144"/>
                  </a:lnTo>
                  <a:lnTo>
                    <a:pt x="409" y="144"/>
                  </a:lnTo>
                  <a:lnTo>
                    <a:pt x="421" y="145"/>
                  </a:lnTo>
                  <a:lnTo>
                    <a:pt x="415" y="157"/>
                  </a:lnTo>
                  <a:lnTo>
                    <a:pt x="408" y="169"/>
                  </a:lnTo>
                  <a:lnTo>
                    <a:pt x="401" y="180"/>
                  </a:lnTo>
                  <a:lnTo>
                    <a:pt x="394" y="191"/>
                  </a:lnTo>
                  <a:lnTo>
                    <a:pt x="387" y="203"/>
                  </a:lnTo>
                  <a:lnTo>
                    <a:pt x="380" y="214"/>
                  </a:lnTo>
                  <a:lnTo>
                    <a:pt x="373" y="225"/>
                  </a:lnTo>
                  <a:lnTo>
                    <a:pt x="367" y="237"/>
                  </a:lnTo>
                  <a:lnTo>
                    <a:pt x="367" y="240"/>
                  </a:lnTo>
                  <a:lnTo>
                    <a:pt x="368" y="244"/>
                  </a:lnTo>
                  <a:lnTo>
                    <a:pt x="370" y="246"/>
                  </a:lnTo>
                  <a:lnTo>
                    <a:pt x="371" y="247"/>
                  </a:lnTo>
                  <a:lnTo>
                    <a:pt x="375" y="249"/>
                  </a:lnTo>
                  <a:lnTo>
                    <a:pt x="380" y="251"/>
                  </a:lnTo>
                  <a:lnTo>
                    <a:pt x="386" y="251"/>
                  </a:lnTo>
                  <a:lnTo>
                    <a:pt x="392" y="251"/>
                  </a:lnTo>
                  <a:lnTo>
                    <a:pt x="398" y="252"/>
                  </a:lnTo>
                  <a:lnTo>
                    <a:pt x="401" y="254"/>
                  </a:lnTo>
                  <a:lnTo>
                    <a:pt x="413" y="259"/>
                  </a:lnTo>
                  <a:lnTo>
                    <a:pt x="425" y="265"/>
                  </a:lnTo>
                  <a:lnTo>
                    <a:pt x="436" y="269"/>
                  </a:lnTo>
                  <a:lnTo>
                    <a:pt x="448" y="276"/>
                  </a:lnTo>
                  <a:lnTo>
                    <a:pt x="459" y="282"/>
                  </a:lnTo>
                  <a:lnTo>
                    <a:pt x="470" y="289"/>
                  </a:lnTo>
                  <a:lnTo>
                    <a:pt x="480" y="297"/>
                  </a:lnTo>
                  <a:lnTo>
                    <a:pt x="490" y="306"/>
                  </a:lnTo>
                  <a:lnTo>
                    <a:pt x="503" y="309"/>
                  </a:lnTo>
                  <a:lnTo>
                    <a:pt x="516" y="314"/>
                  </a:lnTo>
                  <a:lnTo>
                    <a:pt x="528" y="319"/>
                  </a:lnTo>
                  <a:lnTo>
                    <a:pt x="540" y="324"/>
                  </a:lnTo>
                  <a:lnTo>
                    <a:pt x="552" y="331"/>
                  </a:lnTo>
                  <a:lnTo>
                    <a:pt x="564" y="338"/>
                  </a:lnTo>
                  <a:lnTo>
                    <a:pt x="574" y="345"/>
                  </a:lnTo>
                  <a:lnTo>
                    <a:pt x="586" y="352"/>
                  </a:lnTo>
                  <a:lnTo>
                    <a:pt x="593" y="352"/>
                  </a:lnTo>
                  <a:lnTo>
                    <a:pt x="599" y="354"/>
                  </a:lnTo>
                  <a:lnTo>
                    <a:pt x="602" y="356"/>
                  </a:lnTo>
                  <a:lnTo>
                    <a:pt x="606" y="358"/>
                  </a:lnTo>
                  <a:lnTo>
                    <a:pt x="608" y="363"/>
                  </a:lnTo>
                  <a:lnTo>
                    <a:pt x="610" y="368"/>
                  </a:lnTo>
                  <a:lnTo>
                    <a:pt x="611" y="374"/>
                  </a:lnTo>
                  <a:lnTo>
                    <a:pt x="611" y="379"/>
                  </a:lnTo>
                  <a:lnTo>
                    <a:pt x="611" y="413"/>
                  </a:lnTo>
                  <a:lnTo>
                    <a:pt x="611" y="448"/>
                  </a:lnTo>
                  <a:lnTo>
                    <a:pt x="611" y="485"/>
                  </a:lnTo>
                  <a:lnTo>
                    <a:pt x="612" y="522"/>
                  </a:lnTo>
                  <a:lnTo>
                    <a:pt x="613" y="558"/>
                  </a:lnTo>
                  <a:lnTo>
                    <a:pt x="614" y="596"/>
                  </a:lnTo>
                  <a:lnTo>
                    <a:pt x="615" y="631"/>
                  </a:lnTo>
                  <a:lnTo>
                    <a:pt x="618" y="665"/>
                  </a:lnTo>
                  <a:lnTo>
                    <a:pt x="618" y="667"/>
                  </a:lnTo>
                  <a:lnTo>
                    <a:pt x="619" y="670"/>
                  </a:lnTo>
                  <a:lnTo>
                    <a:pt x="620" y="672"/>
                  </a:lnTo>
                  <a:lnTo>
                    <a:pt x="622" y="674"/>
                  </a:lnTo>
                  <a:lnTo>
                    <a:pt x="624" y="676"/>
                  </a:lnTo>
                  <a:lnTo>
                    <a:pt x="625" y="678"/>
                  </a:lnTo>
                  <a:lnTo>
                    <a:pt x="624" y="680"/>
                  </a:lnTo>
                  <a:lnTo>
                    <a:pt x="622" y="683"/>
                  </a:lnTo>
                  <a:lnTo>
                    <a:pt x="625" y="687"/>
                  </a:lnTo>
                  <a:lnTo>
                    <a:pt x="627" y="693"/>
                  </a:lnTo>
                  <a:lnTo>
                    <a:pt x="629" y="699"/>
                  </a:lnTo>
                  <a:lnTo>
                    <a:pt x="631" y="705"/>
                  </a:lnTo>
                  <a:lnTo>
                    <a:pt x="633" y="711"/>
                  </a:lnTo>
                  <a:lnTo>
                    <a:pt x="633" y="718"/>
                  </a:lnTo>
                  <a:lnTo>
                    <a:pt x="633" y="723"/>
                  </a:lnTo>
                  <a:lnTo>
                    <a:pt x="633" y="729"/>
                  </a:lnTo>
                  <a:lnTo>
                    <a:pt x="629" y="723"/>
                  </a:lnTo>
                  <a:lnTo>
                    <a:pt x="626" y="716"/>
                  </a:lnTo>
                  <a:lnTo>
                    <a:pt x="624" y="708"/>
                  </a:lnTo>
                  <a:lnTo>
                    <a:pt x="621" y="701"/>
                  </a:lnTo>
                  <a:lnTo>
                    <a:pt x="618" y="694"/>
                  </a:lnTo>
                  <a:lnTo>
                    <a:pt x="612" y="688"/>
                  </a:lnTo>
                  <a:lnTo>
                    <a:pt x="608" y="686"/>
                  </a:lnTo>
                  <a:lnTo>
                    <a:pt x="605" y="685"/>
                  </a:lnTo>
                  <a:lnTo>
                    <a:pt x="600" y="685"/>
                  </a:lnTo>
                  <a:lnTo>
                    <a:pt x="595" y="685"/>
                  </a:lnTo>
                  <a:lnTo>
                    <a:pt x="593" y="687"/>
                  </a:lnTo>
                  <a:lnTo>
                    <a:pt x="591" y="690"/>
                  </a:lnTo>
                  <a:lnTo>
                    <a:pt x="588" y="692"/>
                  </a:lnTo>
                  <a:lnTo>
                    <a:pt x="585" y="694"/>
                  </a:lnTo>
                  <a:lnTo>
                    <a:pt x="583" y="695"/>
                  </a:lnTo>
                  <a:lnTo>
                    <a:pt x="580" y="698"/>
                  </a:lnTo>
                  <a:lnTo>
                    <a:pt x="578" y="700"/>
                  </a:lnTo>
                  <a:lnTo>
                    <a:pt x="576" y="702"/>
                  </a:lnTo>
                  <a:lnTo>
                    <a:pt x="573" y="698"/>
                  </a:lnTo>
                  <a:lnTo>
                    <a:pt x="571" y="692"/>
                  </a:lnTo>
                  <a:lnTo>
                    <a:pt x="567" y="686"/>
                  </a:lnTo>
                  <a:lnTo>
                    <a:pt x="564" y="681"/>
                  </a:lnTo>
                  <a:lnTo>
                    <a:pt x="560" y="677"/>
                  </a:lnTo>
                  <a:lnTo>
                    <a:pt x="556" y="672"/>
                  </a:lnTo>
                  <a:lnTo>
                    <a:pt x="551" y="670"/>
                  </a:lnTo>
                  <a:lnTo>
                    <a:pt x="546" y="667"/>
                  </a:lnTo>
                  <a:lnTo>
                    <a:pt x="543" y="666"/>
                  </a:lnTo>
                  <a:lnTo>
                    <a:pt x="540" y="667"/>
                  </a:lnTo>
                  <a:lnTo>
                    <a:pt x="538" y="668"/>
                  </a:lnTo>
                  <a:lnTo>
                    <a:pt x="536" y="670"/>
                  </a:lnTo>
                  <a:lnTo>
                    <a:pt x="533" y="672"/>
                  </a:lnTo>
                  <a:lnTo>
                    <a:pt x="531" y="673"/>
                  </a:lnTo>
                  <a:lnTo>
                    <a:pt x="529" y="674"/>
                  </a:lnTo>
                  <a:lnTo>
                    <a:pt x="526" y="677"/>
                  </a:lnTo>
                  <a:lnTo>
                    <a:pt x="521" y="673"/>
                  </a:lnTo>
                  <a:lnTo>
                    <a:pt x="517" y="668"/>
                  </a:lnTo>
                  <a:lnTo>
                    <a:pt x="514" y="663"/>
                  </a:lnTo>
                  <a:lnTo>
                    <a:pt x="511" y="657"/>
                  </a:lnTo>
                  <a:lnTo>
                    <a:pt x="509" y="651"/>
                  </a:lnTo>
                  <a:lnTo>
                    <a:pt x="505" y="645"/>
                  </a:lnTo>
                  <a:lnTo>
                    <a:pt x="502" y="639"/>
                  </a:lnTo>
                  <a:lnTo>
                    <a:pt x="497" y="636"/>
                  </a:lnTo>
                  <a:lnTo>
                    <a:pt x="490" y="623"/>
                  </a:lnTo>
                  <a:lnTo>
                    <a:pt x="484" y="610"/>
                  </a:lnTo>
                  <a:lnTo>
                    <a:pt x="477" y="597"/>
                  </a:lnTo>
                  <a:lnTo>
                    <a:pt x="470" y="584"/>
                  </a:lnTo>
                  <a:lnTo>
                    <a:pt x="462" y="571"/>
                  </a:lnTo>
                  <a:lnTo>
                    <a:pt x="455" y="558"/>
                  </a:lnTo>
                  <a:lnTo>
                    <a:pt x="447" y="546"/>
                  </a:lnTo>
                  <a:lnTo>
                    <a:pt x="439" y="533"/>
                  </a:lnTo>
                  <a:lnTo>
                    <a:pt x="435" y="529"/>
                  </a:lnTo>
                  <a:lnTo>
                    <a:pt x="432" y="525"/>
                  </a:lnTo>
                  <a:lnTo>
                    <a:pt x="428" y="520"/>
                  </a:lnTo>
                  <a:lnTo>
                    <a:pt x="425" y="514"/>
                  </a:lnTo>
                  <a:lnTo>
                    <a:pt x="420" y="510"/>
                  </a:lnTo>
                  <a:lnTo>
                    <a:pt x="415" y="507"/>
                  </a:lnTo>
                  <a:lnTo>
                    <a:pt x="411" y="506"/>
                  </a:lnTo>
                  <a:lnTo>
                    <a:pt x="404" y="506"/>
                  </a:lnTo>
                  <a:lnTo>
                    <a:pt x="398" y="509"/>
                  </a:lnTo>
                  <a:lnTo>
                    <a:pt x="393" y="514"/>
                  </a:lnTo>
                  <a:lnTo>
                    <a:pt x="389" y="519"/>
                  </a:lnTo>
                  <a:lnTo>
                    <a:pt x="386" y="525"/>
                  </a:lnTo>
                  <a:lnTo>
                    <a:pt x="384" y="530"/>
                  </a:lnTo>
                  <a:lnTo>
                    <a:pt x="384" y="536"/>
                  </a:lnTo>
                  <a:lnTo>
                    <a:pt x="384" y="542"/>
                  </a:lnTo>
                  <a:lnTo>
                    <a:pt x="386" y="549"/>
                  </a:lnTo>
                  <a:lnTo>
                    <a:pt x="400" y="567"/>
                  </a:lnTo>
                  <a:lnTo>
                    <a:pt x="413" y="587"/>
                  </a:lnTo>
                  <a:lnTo>
                    <a:pt x="425" y="605"/>
                  </a:lnTo>
                  <a:lnTo>
                    <a:pt x="436" y="625"/>
                  </a:lnTo>
                  <a:lnTo>
                    <a:pt x="446" y="646"/>
                  </a:lnTo>
                  <a:lnTo>
                    <a:pt x="455" y="666"/>
                  </a:lnTo>
                  <a:lnTo>
                    <a:pt x="466" y="687"/>
                  </a:lnTo>
                  <a:lnTo>
                    <a:pt x="475" y="707"/>
                  </a:lnTo>
                  <a:lnTo>
                    <a:pt x="473" y="734"/>
                  </a:lnTo>
                  <a:lnTo>
                    <a:pt x="467" y="732"/>
                  </a:lnTo>
                  <a:lnTo>
                    <a:pt x="461" y="731"/>
                  </a:lnTo>
                  <a:lnTo>
                    <a:pt x="455" y="729"/>
                  </a:lnTo>
                  <a:lnTo>
                    <a:pt x="449" y="729"/>
                  </a:lnTo>
                  <a:lnTo>
                    <a:pt x="443" y="729"/>
                  </a:lnTo>
                  <a:lnTo>
                    <a:pt x="436" y="731"/>
                  </a:lnTo>
                  <a:lnTo>
                    <a:pt x="432" y="732"/>
                  </a:lnTo>
                  <a:lnTo>
                    <a:pt x="426" y="734"/>
                  </a:lnTo>
                  <a:lnTo>
                    <a:pt x="423" y="738"/>
                  </a:lnTo>
                  <a:lnTo>
                    <a:pt x="420" y="741"/>
                  </a:lnTo>
                  <a:lnTo>
                    <a:pt x="416" y="743"/>
                  </a:lnTo>
                  <a:lnTo>
                    <a:pt x="413" y="746"/>
                  </a:lnTo>
                  <a:lnTo>
                    <a:pt x="409" y="748"/>
                  </a:lnTo>
                  <a:lnTo>
                    <a:pt x="407" y="752"/>
                  </a:lnTo>
                  <a:lnTo>
                    <a:pt x="406" y="755"/>
                  </a:lnTo>
                  <a:lnTo>
                    <a:pt x="406" y="759"/>
                  </a:lnTo>
                  <a:lnTo>
                    <a:pt x="411" y="763"/>
                  </a:lnTo>
                  <a:lnTo>
                    <a:pt x="416" y="766"/>
                  </a:lnTo>
                  <a:lnTo>
                    <a:pt x="423" y="768"/>
                  </a:lnTo>
                  <a:lnTo>
                    <a:pt x="429" y="770"/>
                  </a:lnTo>
                  <a:lnTo>
                    <a:pt x="436" y="771"/>
                  </a:lnTo>
                  <a:lnTo>
                    <a:pt x="443" y="774"/>
                  </a:lnTo>
                  <a:lnTo>
                    <a:pt x="449" y="776"/>
                  </a:lnTo>
                  <a:lnTo>
                    <a:pt x="455" y="781"/>
                  </a:lnTo>
                  <a:lnTo>
                    <a:pt x="448" y="784"/>
                  </a:lnTo>
                  <a:lnTo>
                    <a:pt x="441" y="787"/>
                  </a:lnTo>
                  <a:lnTo>
                    <a:pt x="434" y="788"/>
                  </a:lnTo>
                  <a:lnTo>
                    <a:pt x="427" y="790"/>
                  </a:lnTo>
                  <a:lnTo>
                    <a:pt x="420" y="791"/>
                  </a:lnTo>
                  <a:lnTo>
                    <a:pt x="413" y="793"/>
                  </a:lnTo>
                  <a:lnTo>
                    <a:pt x="406" y="795"/>
                  </a:lnTo>
                  <a:lnTo>
                    <a:pt x="399" y="796"/>
                  </a:lnTo>
                  <a:lnTo>
                    <a:pt x="396" y="800"/>
                  </a:lnTo>
                  <a:lnTo>
                    <a:pt x="392" y="803"/>
                  </a:lnTo>
                  <a:lnTo>
                    <a:pt x="388" y="807"/>
                  </a:lnTo>
                  <a:lnTo>
                    <a:pt x="385" y="810"/>
                  </a:lnTo>
                  <a:lnTo>
                    <a:pt x="381" y="814"/>
                  </a:lnTo>
                  <a:lnTo>
                    <a:pt x="380" y="817"/>
                  </a:lnTo>
                  <a:lnTo>
                    <a:pt x="379" y="821"/>
                  </a:lnTo>
                  <a:lnTo>
                    <a:pt x="381" y="825"/>
                  </a:lnTo>
                  <a:lnTo>
                    <a:pt x="385" y="829"/>
                  </a:lnTo>
                  <a:lnTo>
                    <a:pt x="388" y="830"/>
                  </a:lnTo>
                  <a:lnTo>
                    <a:pt x="393" y="832"/>
                  </a:lnTo>
                  <a:lnTo>
                    <a:pt x="396" y="832"/>
                  </a:lnTo>
                  <a:lnTo>
                    <a:pt x="406" y="832"/>
                  </a:lnTo>
                  <a:lnTo>
                    <a:pt x="415" y="830"/>
                  </a:lnTo>
                  <a:lnTo>
                    <a:pt x="425" y="828"/>
                  </a:lnTo>
                  <a:lnTo>
                    <a:pt x="434" y="828"/>
                  </a:lnTo>
                  <a:lnTo>
                    <a:pt x="437" y="828"/>
                  </a:lnTo>
                  <a:lnTo>
                    <a:pt x="442" y="828"/>
                  </a:lnTo>
                  <a:lnTo>
                    <a:pt x="447" y="830"/>
                  </a:lnTo>
                  <a:lnTo>
                    <a:pt x="450" y="832"/>
                  </a:lnTo>
                  <a:lnTo>
                    <a:pt x="442" y="832"/>
                  </a:lnTo>
                  <a:lnTo>
                    <a:pt x="434" y="835"/>
                  </a:lnTo>
                  <a:lnTo>
                    <a:pt x="426" y="838"/>
                  </a:lnTo>
                  <a:lnTo>
                    <a:pt x="418" y="841"/>
                  </a:lnTo>
                  <a:lnTo>
                    <a:pt x="409" y="843"/>
                  </a:lnTo>
                  <a:lnTo>
                    <a:pt x="401" y="843"/>
                  </a:lnTo>
                  <a:lnTo>
                    <a:pt x="398" y="842"/>
                  </a:lnTo>
                  <a:lnTo>
                    <a:pt x="393" y="841"/>
                  </a:lnTo>
                  <a:lnTo>
                    <a:pt x="389" y="838"/>
                  </a:lnTo>
                  <a:lnTo>
                    <a:pt x="386" y="835"/>
                  </a:lnTo>
                  <a:lnTo>
                    <a:pt x="380" y="835"/>
                  </a:lnTo>
                  <a:lnTo>
                    <a:pt x="375" y="834"/>
                  </a:lnTo>
                  <a:lnTo>
                    <a:pt x="373" y="831"/>
                  </a:lnTo>
                  <a:lnTo>
                    <a:pt x="371" y="828"/>
                  </a:lnTo>
                  <a:lnTo>
                    <a:pt x="371" y="823"/>
                  </a:lnTo>
                  <a:lnTo>
                    <a:pt x="370" y="818"/>
                  </a:lnTo>
                  <a:lnTo>
                    <a:pt x="368" y="814"/>
                  </a:lnTo>
                  <a:lnTo>
                    <a:pt x="367" y="810"/>
                  </a:lnTo>
                  <a:lnTo>
                    <a:pt x="364" y="749"/>
                  </a:lnTo>
                  <a:lnTo>
                    <a:pt x="359" y="690"/>
                  </a:lnTo>
                  <a:lnTo>
                    <a:pt x="353" y="631"/>
                  </a:lnTo>
                  <a:lnTo>
                    <a:pt x="347" y="574"/>
                  </a:lnTo>
                  <a:lnTo>
                    <a:pt x="339" y="516"/>
                  </a:lnTo>
                  <a:lnTo>
                    <a:pt x="331" y="460"/>
                  </a:lnTo>
                  <a:lnTo>
                    <a:pt x="320" y="403"/>
                  </a:lnTo>
                  <a:lnTo>
                    <a:pt x="310" y="345"/>
                  </a:lnTo>
                  <a:lnTo>
                    <a:pt x="304" y="319"/>
                  </a:lnTo>
                  <a:lnTo>
                    <a:pt x="298" y="290"/>
                  </a:lnTo>
                  <a:lnTo>
                    <a:pt x="292" y="262"/>
                  </a:lnTo>
                  <a:lnTo>
                    <a:pt x="286" y="234"/>
                  </a:lnTo>
                  <a:lnTo>
                    <a:pt x="282" y="205"/>
                  </a:lnTo>
                  <a:lnTo>
                    <a:pt x="278" y="177"/>
                  </a:lnTo>
                  <a:lnTo>
                    <a:pt x="275" y="149"/>
                  </a:lnTo>
                  <a:lnTo>
                    <a:pt x="271" y="121"/>
                  </a:lnTo>
                  <a:lnTo>
                    <a:pt x="270" y="117"/>
                  </a:lnTo>
                  <a:lnTo>
                    <a:pt x="268" y="115"/>
                  </a:lnTo>
                  <a:lnTo>
                    <a:pt x="264" y="114"/>
                  </a:lnTo>
                  <a:lnTo>
                    <a:pt x="262" y="114"/>
                  </a:lnTo>
                  <a:lnTo>
                    <a:pt x="258" y="115"/>
                  </a:lnTo>
                  <a:lnTo>
                    <a:pt x="255" y="116"/>
                  </a:lnTo>
                  <a:lnTo>
                    <a:pt x="253" y="117"/>
                  </a:lnTo>
                  <a:lnTo>
                    <a:pt x="250" y="118"/>
                  </a:lnTo>
                  <a:lnTo>
                    <a:pt x="247" y="123"/>
                  </a:lnTo>
                  <a:lnTo>
                    <a:pt x="246" y="128"/>
                  </a:lnTo>
                  <a:lnTo>
                    <a:pt x="246" y="134"/>
                  </a:lnTo>
                  <a:lnTo>
                    <a:pt x="246" y="138"/>
                  </a:lnTo>
                  <a:lnTo>
                    <a:pt x="247" y="143"/>
                  </a:lnTo>
                  <a:lnTo>
                    <a:pt x="248" y="149"/>
                  </a:lnTo>
                  <a:lnTo>
                    <a:pt x="249" y="154"/>
                  </a:lnTo>
                  <a:lnTo>
                    <a:pt x="250" y="158"/>
                  </a:lnTo>
                  <a:lnTo>
                    <a:pt x="261" y="227"/>
                  </a:lnTo>
                  <a:lnTo>
                    <a:pt x="272" y="295"/>
                  </a:lnTo>
                  <a:lnTo>
                    <a:pt x="284" y="363"/>
                  </a:lnTo>
                  <a:lnTo>
                    <a:pt x="296" y="432"/>
                  </a:lnTo>
                  <a:lnTo>
                    <a:pt x="306" y="500"/>
                  </a:lnTo>
                  <a:lnTo>
                    <a:pt x="316" y="570"/>
                  </a:lnTo>
                  <a:lnTo>
                    <a:pt x="324" y="640"/>
                  </a:lnTo>
                  <a:lnTo>
                    <a:pt x="330" y="714"/>
                  </a:lnTo>
                  <a:lnTo>
                    <a:pt x="322" y="713"/>
                  </a:lnTo>
                  <a:lnTo>
                    <a:pt x="312" y="711"/>
                  </a:lnTo>
                  <a:lnTo>
                    <a:pt x="304" y="707"/>
                  </a:lnTo>
                  <a:lnTo>
                    <a:pt x="295" y="704"/>
                  </a:lnTo>
                  <a:lnTo>
                    <a:pt x="286" y="699"/>
                  </a:lnTo>
                  <a:lnTo>
                    <a:pt x="278" y="693"/>
                  </a:lnTo>
                  <a:lnTo>
                    <a:pt x="269" y="688"/>
                  </a:lnTo>
                  <a:lnTo>
                    <a:pt x="261" y="685"/>
                  </a:lnTo>
                  <a:lnTo>
                    <a:pt x="250" y="677"/>
                  </a:lnTo>
                  <a:lnTo>
                    <a:pt x="240" y="670"/>
                  </a:lnTo>
                  <a:lnTo>
                    <a:pt x="227" y="665"/>
                  </a:lnTo>
                  <a:lnTo>
                    <a:pt x="215" y="660"/>
                  </a:lnTo>
                  <a:lnTo>
                    <a:pt x="203" y="656"/>
                  </a:lnTo>
                  <a:lnTo>
                    <a:pt x="192" y="650"/>
                  </a:lnTo>
                  <a:lnTo>
                    <a:pt x="180" y="644"/>
                  </a:lnTo>
                  <a:lnTo>
                    <a:pt x="169" y="636"/>
                  </a:lnTo>
                  <a:lnTo>
                    <a:pt x="151" y="630"/>
                  </a:lnTo>
                  <a:lnTo>
                    <a:pt x="132" y="625"/>
                  </a:lnTo>
                  <a:lnTo>
                    <a:pt x="113" y="621"/>
                  </a:lnTo>
                  <a:lnTo>
                    <a:pt x="95" y="617"/>
                  </a:lnTo>
                  <a:lnTo>
                    <a:pt x="76" y="613"/>
                  </a:lnTo>
                  <a:lnTo>
                    <a:pt x="57" y="609"/>
                  </a:lnTo>
                  <a:lnTo>
                    <a:pt x="38" y="605"/>
                  </a:lnTo>
                  <a:lnTo>
                    <a:pt x="20" y="599"/>
                  </a:lnTo>
                  <a:lnTo>
                    <a:pt x="17" y="596"/>
                  </a:lnTo>
                  <a:lnTo>
                    <a:pt x="13" y="592"/>
                  </a:lnTo>
                  <a:lnTo>
                    <a:pt x="9" y="589"/>
                  </a:lnTo>
                  <a:lnTo>
                    <a:pt x="4" y="585"/>
                  </a:lnTo>
                  <a:lnTo>
                    <a:pt x="1" y="582"/>
                  </a:lnTo>
                  <a:lnTo>
                    <a:pt x="0" y="578"/>
                  </a:lnTo>
                  <a:lnTo>
                    <a:pt x="0" y="576"/>
                  </a:lnTo>
                  <a:lnTo>
                    <a:pt x="1" y="574"/>
                  </a:lnTo>
                  <a:lnTo>
                    <a:pt x="2" y="571"/>
                  </a:lnTo>
                  <a:lnTo>
                    <a:pt x="4" y="569"/>
                  </a:lnTo>
                  <a:lnTo>
                    <a:pt x="8" y="571"/>
                  </a:lnTo>
                  <a:lnTo>
                    <a:pt x="11" y="574"/>
                  </a:lnTo>
                  <a:lnTo>
                    <a:pt x="15" y="574"/>
                  </a:lnTo>
                  <a:lnTo>
                    <a:pt x="17" y="574"/>
                  </a:lnTo>
                  <a:lnTo>
                    <a:pt x="21" y="574"/>
                  </a:lnTo>
                  <a:lnTo>
                    <a:pt x="24" y="574"/>
                  </a:lnTo>
                  <a:lnTo>
                    <a:pt x="28" y="573"/>
                  </a:lnTo>
                  <a:lnTo>
                    <a:pt x="33" y="574"/>
                  </a:lnTo>
                  <a:lnTo>
                    <a:pt x="44" y="563"/>
                  </a:lnTo>
                  <a:lnTo>
                    <a:pt x="54" y="553"/>
                  </a:lnTo>
                  <a:lnTo>
                    <a:pt x="63" y="541"/>
                  </a:lnTo>
                  <a:lnTo>
                    <a:pt x="70" y="529"/>
                  </a:lnTo>
                  <a:lnTo>
                    <a:pt x="77" y="516"/>
                  </a:lnTo>
                  <a:lnTo>
                    <a:pt x="83" y="503"/>
                  </a:lnTo>
                  <a:lnTo>
                    <a:pt x="89" y="491"/>
                  </a:lnTo>
                  <a:lnTo>
                    <a:pt x="96" y="478"/>
                  </a:lnTo>
                  <a:lnTo>
                    <a:pt x="97" y="472"/>
                  </a:lnTo>
                  <a:lnTo>
                    <a:pt x="98" y="466"/>
                  </a:lnTo>
                  <a:lnTo>
                    <a:pt x="98" y="460"/>
                  </a:lnTo>
                  <a:lnTo>
                    <a:pt x="98" y="455"/>
                  </a:lnTo>
                  <a:lnTo>
                    <a:pt x="98" y="450"/>
                  </a:lnTo>
                  <a:lnTo>
                    <a:pt x="98" y="445"/>
                  </a:lnTo>
                  <a:lnTo>
                    <a:pt x="100" y="440"/>
                  </a:lnTo>
                  <a:lnTo>
                    <a:pt x="104" y="436"/>
                  </a:lnTo>
                  <a:lnTo>
                    <a:pt x="116" y="446"/>
                  </a:lnTo>
                  <a:lnTo>
                    <a:pt x="127" y="455"/>
                  </a:lnTo>
                  <a:lnTo>
                    <a:pt x="140" y="465"/>
                  </a:lnTo>
                  <a:lnTo>
                    <a:pt x="153" y="474"/>
                  </a:lnTo>
                  <a:lnTo>
                    <a:pt x="166" y="482"/>
                  </a:lnTo>
                  <a:lnTo>
                    <a:pt x="179" y="492"/>
                  </a:lnTo>
                  <a:lnTo>
                    <a:pt x="192" y="502"/>
                  </a:lnTo>
                  <a:lnTo>
                    <a:pt x="203" y="513"/>
                  </a:lnTo>
                  <a:lnTo>
                    <a:pt x="207" y="513"/>
                  </a:lnTo>
                  <a:lnTo>
                    <a:pt x="210" y="513"/>
                  </a:lnTo>
                  <a:lnTo>
                    <a:pt x="214" y="514"/>
                  </a:lnTo>
                  <a:lnTo>
                    <a:pt x="216" y="515"/>
                  </a:lnTo>
                  <a:lnTo>
                    <a:pt x="221" y="519"/>
                  </a:lnTo>
                  <a:lnTo>
                    <a:pt x="224" y="523"/>
                  </a:lnTo>
                  <a:lnTo>
                    <a:pt x="227" y="529"/>
                  </a:lnTo>
                  <a:lnTo>
                    <a:pt x="230" y="534"/>
                  </a:lnTo>
                  <a:lnTo>
                    <a:pt x="235" y="539"/>
                  </a:lnTo>
                  <a:lnTo>
                    <a:pt x="241" y="542"/>
                  </a:lnTo>
                  <a:lnTo>
                    <a:pt x="246" y="542"/>
                  </a:lnTo>
                  <a:lnTo>
                    <a:pt x="251" y="543"/>
                  </a:lnTo>
                  <a:lnTo>
                    <a:pt x="257" y="544"/>
                  </a:lnTo>
                  <a:lnTo>
                    <a:pt x="262" y="547"/>
                  </a:lnTo>
                  <a:lnTo>
                    <a:pt x="267" y="549"/>
                  </a:lnTo>
                  <a:lnTo>
                    <a:pt x="271" y="553"/>
                  </a:lnTo>
                  <a:lnTo>
                    <a:pt x="275" y="556"/>
                  </a:lnTo>
                  <a:lnTo>
                    <a:pt x="278" y="560"/>
                  </a:lnTo>
                  <a:lnTo>
                    <a:pt x="278" y="562"/>
                  </a:lnTo>
                  <a:lnTo>
                    <a:pt x="279" y="564"/>
                  </a:lnTo>
                  <a:lnTo>
                    <a:pt x="279" y="567"/>
                  </a:lnTo>
                  <a:lnTo>
                    <a:pt x="281" y="568"/>
                  </a:lnTo>
                  <a:lnTo>
                    <a:pt x="282" y="570"/>
                  </a:lnTo>
                  <a:lnTo>
                    <a:pt x="283" y="571"/>
                  </a:lnTo>
                  <a:lnTo>
                    <a:pt x="285" y="573"/>
                  </a:lnTo>
                  <a:lnTo>
                    <a:pt x="288" y="574"/>
                  </a:lnTo>
                  <a:lnTo>
                    <a:pt x="289" y="573"/>
                  </a:lnTo>
                  <a:lnTo>
                    <a:pt x="291" y="571"/>
                  </a:lnTo>
                  <a:lnTo>
                    <a:pt x="294" y="570"/>
                  </a:lnTo>
                  <a:lnTo>
                    <a:pt x="296" y="570"/>
                  </a:lnTo>
                  <a:lnTo>
                    <a:pt x="297" y="569"/>
                  </a:lnTo>
                  <a:lnTo>
                    <a:pt x="299" y="569"/>
                  </a:lnTo>
                  <a:lnTo>
                    <a:pt x="301" y="567"/>
                  </a:lnTo>
                  <a:lnTo>
                    <a:pt x="301" y="564"/>
                  </a:lnTo>
                  <a:lnTo>
                    <a:pt x="301" y="556"/>
                  </a:lnTo>
                  <a:lnTo>
                    <a:pt x="298" y="549"/>
                  </a:lnTo>
                  <a:lnTo>
                    <a:pt x="296" y="543"/>
                  </a:lnTo>
                  <a:lnTo>
                    <a:pt x="291" y="539"/>
                  </a:lnTo>
                  <a:lnTo>
                    <a:pt x="281" y="530"/>
                  </a:lnTo>
                  <a:lnTo>
                    <a:pt x="269" y="523"/>
                  </a:lnTo>
                  <a:lnTo>
                    <a:pt x="263" y="521"/>
                  </a:lnTo>
                  <a:lnTo>
                    <a:pt x="257" y="518"/>
                  </a:lnTo>
                  <a:lnTo>
                    <a:pt x="253" y="514"/>
                  </a:lnTo>
                  <a:lnTo>
                    <a:pt x="248" y="509"/>
                  </a:lnTo>
                  <a:lnTo>
                    <a:pt x="244" y="505"/>
                  </a:lnTo>
                  <a:lnTo>
                    <a:pt x="241" y="498"/>
                  </a:lnTo>
                  <a:lnTo>
                    <a:pt x="240" y="491"/>
                  </a:lnTo>
                  <a:lnTo>
                    <a:pt x="241" y="482"/>
                  </a:lnTo>
                  <a:lnTo>
                    <a:pt x="240" y="478"/>
                  </a:lnTo>
                  <a:lnTo>
                    <a:pt x="237" y="474"/>
                  </a:lnTo>
                  <a:lnTo>
                    <a:pt x="235" y="470"/>
                  </a:lnTo>
                  <a:lnTo>
                    <a:pt x="233" y="464"/>
                  </a:lnTo>
                  <a:lnTo>
                    <a:pt x="230" y="459"/>
                  </a:lnTo>
                  <a:lnTo>
                    <a:pt x="228" y="453"/>
                  </a:lnTo>
                  <a:lnTo>
                    <a:pt x="227" y="447"/>
                  </a:lnTo>
                  <a:lnTo>
                    <a:pt x="227" y="441"/>
                  </a:lnTo>
                  <a:lnTo>
                    <a:pt x="224" y="438"/>
                  </a:lnTo>
                  <a:lnTo>
                    <a:pt x="222" y="433"/>
                  </a:lnTo>
                  <a:lnTo>
                    <a:pt x="220" y="430"/>
                  </a:lnTo>
                  <a:lnTo>
                    <a:pt x="219" y="425"/>
                  </a:lnTo>
                  <a:lnTo>
                    <a:pt x="219" y="417"/>
                  </a:lnTo>
                  <a:lnTo>
                    <a:pt x="219" y="409"/>
                  </a:lnTo>
                  <a:lnTo>
                    <a:pt x="219" y="400"/>
                  </a:lnTo>
                  <a:lnTo>
                    <a:pt x="217" y="391"/>
                  </a:lnTo>
                  <a:lnTo>
                    <a:pt x="216" y="388"/>
                  </a:lnTo>
                  <a:lnTo>
                    <a:pt x="215" y="383"/>
                  </a:lnTo>
                  <a:lnTo>
                    <a:pt x="213" y="379"/>
                  </a:lnTo>
                  <a:lnTo>
                    <a:pt x="209" y="375"/>
                  </a:lnTo>
                  <a:lnTo>
                    <a:pt x="212" y="368"/>
                  </a:lnTo>
                  <a:lnTo>
                    <a:pt x="213" y="360"/>
                  </a:lnTo>
                  <a:lnTo>
                    <a:pt x="213" y="351"/>
                  </a:lnTo>
                  <a:lnTo>
                    <a:pt x="213" y="343"/>
                  </a:lnTo>
                  <a:lnTo>
                    <a:pt x="212" y="335"/>
                  </a:lnTo>
                  <a:lnTo>
                    <a:pt x="210" y="327"/>
                  </a:lnTo>
                  <a:lnTo>
                    <a:pt x="208" y="320"/>
                  </a:lnTo>
                  <a:lnTo>
                    <a:pt x="205" y="313"/>
                  </a:lnTo>
                  <a:lnTo>
                    <a:pt x="206" y="286"/>
                  </a:lnTo>
                  <a:lnTo>
                    <a:pt x="206" y="260"/>
                  </a:lnTo>
                  <a:lnTo>
                    <a:pt x="205" y="234"/>
                  </a:lnTo>
                  <a:lnTo>
                    <a:pt x="202" y="210"/>
                  </a:lnTo>
                  <a:lnTo>
                    <a:pt x="200" y="184"/>
                  </a:lnTo>
                  <a:lnTo>
                    <a:pt x="198" y="159"/>
                  </a:lnTo>
                  <a:lnTo>
                    <a:pt x="196" y="135"/>
                  </a:lnTo>
                  <a:lnTo>
                    <a:pt x="198" y="109"/>
                  </a:lnTo>
                  <a:lnTo>
                    <a:pt x="200" y="104"/>
                  </a:lnTo>
                  <a:lnTo>
                    <a:pt x="201" y="99"/>
                  </a:lnTo>
                  <a:lnTo>
                    <a:pt x="202" y="93"/>
                  </a:lnTo>
                  <a:lnTo>
                    <a:pt x="202" y="87"/>
                  </a:lnTo>
                  <a:lnTo>
                    <a:pt x="201" y="75"/>
                  </a:lnTo>
                  <a:lnTo>
                    <a:pt x="200" y="65"/>
                  </a:lnTo>
                  <a:lnTo>
                    <a:pt x="200" y="53"/>
                  </a:lnTo>
                  <a:lnTo>
                    <a:pt x="201" y="42"/>
                  </a:lnTo>
                  <a:lnTo>
                    <a:pt x="203" y="38"/>
                  </a:lnTo>
                  <a:lnTo>
                    <a:pt x="206" y="33"/>
                  </a:lnTo>
                  <a:lnTo>
                    <a:pt x="210" y="29"/>
                  </a:lnTo>
                  <a:lnTo>
                    <a:pt x="216" y="25"/>
                  </a:lnTo>
                  <a:lnTo>
                    <a:pt x="221" y="21"/>
                  </a:lnTo>
                  <a:lnTo>
                    <a:pt x="226" y="17"/>
                  </a:lnTo>
                  <a:lnTo>
                    <a:pt x="230" y="13"/>
                  </a:lnTo>
                  <a:lnTo>
                    <a:pt x="236" y="8"/>
                  </a:lnTo>
                  <a:lnTo>
                    <a:pt x="241" y="6"/>
                  </a:lnTo>
                  <a:lnTo>
                    <a:pt x="247" y="3"/>
                  </a:lnTo>
                  <a:lnTo>
                    <a:pt x="253" y="1"/>
                  </a:lnTo>
                  <a:lnTo>
                    <a:pt x="258" y="0"/>
                  </a:lnTo>
                  <a:lnTo>
                    <a:pt x="265" y="6"/>
                  </a:lnTo>
                  <a:lnTo>
                    <a:pt x="271" y="13"/>
                  </a:lnTo>
                  <a:lnTo>
                    <a:pt x="276" y="20"/>
                  </a:lnTo>
                  <a:lnTo>
                    <a:pt x="281" y="28"/>
                  </a:lnTo>
                  <a:lnTo>
                    <a:pt x="285" y="34"/>
                  </a:lnTo>
                  <a:lnTo>
                    <a:pt x="292" y="39"/>
                  </a:lnTo>
                  <a:lnTo>
                    <a:pt x="296" y="40"/>
                  </a:lnTo>
                  <a:lnTo>
                    <a:pt x="299" y="40"/>
                  </a:lnTo>
                  <a:lnTo>
                    <a:pt x="304" y="40"/>
                  </a:lnTo>
                  <a:lnTo>
                    <a:pt x="310" y="38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41"/>
            <p:cNvSpPr>
              <a:spLocks/>
            </p:cNvSpPr>
            <p:nvPr/>
          </p:nvSpPr>
          <p:spPr bwMode="auto">
            <a:xfrm>
              <a:off x="4145" y="1674"/>
              <a:ext cx="473" cy="323"/>
            </a:xfrm>
            <a:custGeom>
              <a:avLst/>
              <a:gdLst>
                <a:gd name="T0" fmla="*/ 82 w 473"/>
                <a:gd name="T1" fmla="*/ 29 h 323"/>
                <a:gd name="T2" fmla="*/ 103 w 473"/>
                <a:gd name="T3" fmla="*/ 63 h 323"/>
                <a:gd name="T4" fmla="*/ 137 w 473"/>
                <a:gd name="T5" fmla="*/ 133 h 323"/>
                <a:gd name="T6" fmla="*/ 178 w 473"/>
                <a:gd name="T7" fmla="*/ 215 h 323"/>
                <a:gd name="T8" fmla="*/ 191 w 473"/>
                <a:gd name="T9" fmla="*/ 242 h 323"/>
                <a:gd name="T10" fmla="*/ 200 w 473"/>
                <a:gd name="T11" fmla="*/ 252 h 323"/>
                <a:gd name="T12" fmla="*/ 210 w 473"/>
                <a:gd name="T13" fmla="*/ 269 h 323"/>
                <a:gd name="T14" fmla="*/ 229 w 473"/>
                <a:gd name="T15" fmla="*/ 295 h 323"/>
                <a:gd name="T16" fmla="*/ 247 w 473"/>
                <a:gd name="T17" fmla="*/ 307 h 323"/>
                <a:gd name="T18" fmla="*/ 273 w 473"/>
                <a:gd name="T19" fmla="*/ 268 h 323"/>
                <a:gd name="T20" fmla="*/ 315 w 473"/>
                <a:gd name="T21" fmla="*/ 202 h 323"/>
                <a:gd name="T22" fmla="*/ 341 w 473"/>
                <a:gd name="T23" fmla="*/ 158 h 323"/>
                <a:gd name="T24" fmla="*/ 358 w 473"/>
                <a:gd name="T25" fmla="*/ 134 h 323"/>
                <a:gd name="T26" fmla="*/ 377 w 473"/>
                <a:gd name="T27" fmla="*/ 111 h 323"/>
                <a:gd name="T28" fmla="*/ 389 w 473"/>
                <a:gd name="T29" fmla="*/ 91 h 323"/>
                <a:gd name="T30" fmla="*/ 409 w 473"/>
                <a:gd name="T31" fmla="*/ 56 h 323"/>
                <a:gd name="T32" fmla="*/ 425 w 473"/>
                <a:gd name="T33" fmla="*/ 39 h 323"/>
                <a:gd name="T34" fmla="*/ 451 w 473"/>
                <a:gd name="T35" fmla="*/ 37 h 323"/>
                <a:gd name="T36" fmla="*/ 463 w 473"/>
                <a:gd name="T37" fmla="*/ 95 h 323"/>
                <a:gd name="T38" fmla="*/ 473 w 473"/>
                <a:gd name="T39" fmla="*/ 151 h 323"/>
                <a:gd name="T40" fmla="*/ 383 w 473"/>
                <a:gd name="T41" fmla="*/ 158 h 323"/>
                <a:gd name="T42" fmla="*/ 377 w 473"/>
                <a:gd name="T43" fmla="*/ 164 h 323"/>
                <a:gd name="T44" fmla="*/ 419 w 473"/>
                <a:gd name="T45" fmla="*/ 222 h 323"/>
                <a:gd name="T46" fmla="*/ 401 w 473"/>
                <a:gd name="T47" fmla="*/ 236 h 323"/>
                <a:gd name="T48" fmla="*/ 355 w 473"/>
                <a:gd name="T49" fmla="*/ 262 h 323"/>
                <a:gd name="T50" fmla="*/ 285 w 473"/>
                <a:gd name="T51" fmla="*/ 305 h 323"/>
                <a:gd name="T52" fmla="*/ 245 w 473"/>
                <a:gd name="T53" fmla="*/ 321 h 323"/>
                <a:gd name="T54" fmla="*/ 239 w 473"/>
                <a:gd name="T55" fmla="*/ 316 h 323"/>
                <a:gd name="T56" fmla="*/ 234 w 473"/>
                <a:gd name="T57" fmla="*/ 315 h 323"/>
                <a:gd name="T58" fmla="*/ 232 w 473"/>
                <a:gd name="T59" fmla="*/ 311 h 323"/>
                <a:gd name="T60" fmla="*/ 225 w 473"/>
                <a:gd name="T61" fmla="*/ 308 h 323"/>
                <a:gd name="T62" fmla="*/ 208 w 473"/>
                <a:gd name="T63" fmla="*/ 301 h 323"/>
                <a:gd name="T64" fmla="*/ 186 w 473"/>
                <a:gd name="T65" fmla="*/ 290 h 323"/>
                <a:gd name="T66" fmla="*/ 150 w 473"/>
                <a:gd name="T67" fmla="*/ 275 h 323"/>
                <a:gd name="T68" fmla="*/ 116 w 473"/>
                <a:gd name="T69" fmla="*/ 252 h 323"/>
                <a:gd name="T70" fmla="*/ 79 w 473"/>
                <a:gd name="T71" fmla="*/ 233 h 323"/>
                <a:gd name="T72" fmla="*/ 51 w 473"/>
                <a:gd name="T73" fmla="*/ 215 h 323"/>
                <a:gd name="T74" fmla="*/ 64 w 473"/>
                <a:gd name="T75" fmla="*/ 197 h 323"/>
                <a:gd name="T76" fmla="*/ 76 w 473"/>
                <a:gd name="T77" fmla="*/ 174 h 323"/>
                <a:gd name="T78" fmla="*/ 100 w 473"/>
                <a:gd name="T79" fmla="*/ 145 h 323"/>
                <a:gd name="T80" fmla="*/ 105 w 473"/>
                <a:gd name="T81" fmla="*/ 124 h 323"/>
                <a:gd name="T82" fmla="*/ 66 w 473"/>
                <a:gd name="T83" fmla="*/ 115 h 323"/>
                <a:gd name="T84" fmla="*/ 14 w 473"/>
                <a:gd name="T85" fmla="*/ 119 h 323"/>
                <a:gd name="T86" fmla="*/ 5 w 473"/>
                <a:gd name="T87" fmla="*/ 84 h 323"/>
                <a:gd name="T88" fmla="*/ 14 w 473"/>
                <a:gd name="T89" fmla="*/ 43 h 323"/>
                <a:gd name="T90" fmla="*/ 21 w 473"/>
                <a:gd name="T91" fmla="*/ 28 h 323"/>
                <a:gd name="T92" fmla="*/ 26 w 473"/>
                <a:gd name="T93" fmla="*/ 24 h 323"/>
                <a:gd name="T94" fmla="*/ 34 w 473"/>
                <a:gd name="T95" fmla="*/ 3 h 323"/>
                <a:gd name="T96" fmla="*/ 62 w 473"/>
                <a:gd name="T97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73" h="323">
                  <a:moveTo>
                    <a:pt x="76" y="2"/>
                  </a:moveTo>
                  <a:lnTo>
                    <a:pt x="76" y="12"/>
                  </a:lnTo>
                  <a:lnTo>
                    <a:pt x="79" y="20"/>
                  </a:lnTo>
                  <a:lnTo>
                    <a:pt x="82" y="29"/>
                  </a:lnTo>
                  <a:lnTo>
                    <a:pt x="87" y="37"/>
                  </a:lnTo>
                  <a:lnTo>
                    <a:pt x="92" y="46"/>
                  </a:lnTo>
                  <a:lnTo>
                    <a:pt x="98" y="54"/>
                  </a:lnTo>
                  <a:lnTo>
                    <a:pt x="103" y="63"/>
                  </a:lnTo>
                  <a:lnTo>
                    <a:pt x="107" y="71"/>
                  </a:lnTo>
                  <a:lnTo>
                    <a:pt x="117" y="91"/>
                  </a:lnTo>
                  <a:lnTo>
                    <a:pt x="128" y="112"/>
                  </a:lnTo>
                  <a:lnTo>
                    <a:pt x="137" y="133"/>
                  </a:lnTo>
                  <a:lnTo>
                    <a:pt x="147" y="154"/>
                  </a:lnTo>
                  <a:lnTo>
                    <a:pt x="156" y="174"/>
                  </a:lnTo>
                  <a:lnTo>
                    <a:pt x="167" y="195"/>
                  </a:lnTo>
                  <a:lnTo>
                    <a:pt x="178" y="215"/>
                  </a:lnTo>
                  <a:lnTo>
                    <a:pt x="190" y="234"/>
                  </a:lnTo>
                  <a:lnTo>
                    <a:pt x="185" y="243"/>
                  </a:lnTo>
                  <a:lnTo>
                    <a:pt x="189" y="242"/>
                  </a:lnTo>
                  <a:lnTo>
                    <a:pt x="191" y="242"/>
                  </a:lnTo>
                  <a:lnTo>
                    <a:pt x="193" y="242"/>
                  </a:lnTo>
                  <a:lnTo>
                    <a:pt x="195" y="243"/>
                  </a:lnTo>
                  <a:lnTo>
                    <a:pt x="198" y="247"/>
                  </a:lnTo>
                  <a:lnTo>
                    <a:pt x="200" y="252"/>
                  </a:lnTo>
                  <a:lnTo>
                    <a:pt x="202" y="256"/>
                  </a:lnTo>
                  <a:lnTo>
                    <a:pt x="204" y="261"/>
                  </a:lnTo>
                  <a:lnTo>
                    <a:pt x="206" y="266"/>
                  </a:lnTo>
                  <a:lnTo>
                    <a:pt x="210" y="269"/>
                  </a:lnTo>
                  <a:lnTo>
                    <a:pt x="216" y="275"/>
                  </a:lnTo>
                  <a:lnTo>
                    <a:pt x="220" y="282"/>
                  </a:lnTo>
                  <a:lnTo>
                    <a:pt x="225" y="289"/>
                  </a:lnTo>
                  <a:lnTo>
                    <a:pt x="229" y="295"/>
                  </a:lnTo>
                  <a:lnTo>
                    <a:pt x="234" y="301"/>
                  </a:lnTo>
                  <a:lnTo>
                    <a:pt x="240" y="304"/>
                  </a:lnTo>
                  <a:lnTo>
                    <a:pt x="244" y="305"/>
                  </a:lnTo>
                  <a:lnTo>
                    <a:pt x="247" y="307"/>
                  </a:lnTo>
                  <a:lnTo>
                    <a:pt x="252" y="307"/>
                  </a:lnTo>
                  <a:lnTo>
                    <a:pt x="257" y="305"/>
                  </a:lnTo>
                  <a:lnTo>
                    <a:pt x="265" y="285"/>
                  </a:lnTo>
                  <a:lnTo>
                    <a:pt x="273" y="268"/>
                  </a:lnTo>
                  <a:lnTo>
                    <a:pt x="282" y="250"/>
                  </a:lnTo>
                  <a:lnTo>
                    <a:pt x="293" y="234"/>
                  </a:lnTo>
                  <a:lnTo>
                    <a:pt x="303" y="218"/>
                  </a:lnTo>
                  <a:lnTo>
                    <a:pt x="315" y="202"/>
                  </a:lnTo>
                  <a:lnTo>
                    <a:pt x="327" y="186"/>
                  </a:lnTo>
                  <a:lnTo>
                    <a:pt x="340" y="170"/>
                  </a:lnTo>
                  <a:lnTo>
                    <a:pt x="340" y="164"/>
                  </a:lnTo>
                  <a:lnTo>
                    <a:pt x="341" y="158"/>
                  </a:lnTo>
                  <a:lnTo>
                    <a:pt x="343" y="153"/>
                  </a:lnTo>
                  <a:lnTo>
                    <a:pt x="346" y="149"/>
                  </a:lnTo>
                  <a:lnTo>
                    <a:pt x="351" y="142"/>
                  </a:lnTo>
                  <a:lnTo>
                    <a:pt x="358" y="134"/>
                  </a:lnTo>
                  <a:lnTo>
                    <a:pt x="366" y="127"/>
                  </a:lnTo>
                  <a:lnTo>
                    <a:pt x="371" y="119"/>
                  </a:lnTo>
                  <a:lnTo>
                    <a:pt x="375" y="116"/>
                  </a:lnTo>
                  <a:lnTo>
                    <a:pt x="377" y="111"/>
                  </a:lnTo>
                  <a:lnTo>
                    <a:pt x="378" y="105"/>
                  </a:lnTo>
                  <a:lnTo>
                    <a:pt x="380" y="99"/>
                  </a:lnTo>
                  <a:lnTo>
                    <a:pt x="384" y="96"/>
                  </a:lnTo>
                  <a:lnTo>
                    <a:pt x="389" y="91"/>
                  </a:lnTo>
                  <a:lnTo>
                    <a:pt x="392" y="86"/>
                  </a:lnTo>
                  <a:lnTo>
                    <a:pt x="396" y="81"/>
                  </a:lnTo>
                  <a:lnTo>
                    <a:pt x="403" y="68"/>
                  </a:lnTo>
                  <a:lnTo>
                    <a:pt x="409" y="56"/>
                  </a:lnTo>
                  <a:lnTo>
                    <a:pt x="412" y="50"/>
                  </a:lnTo>
                  <a:lnTo>
                    <a:pt x="417" y="46"/>
                  </a:lnTo>
                  <a:lnTo>
                    <a:pt x="421" y="41"/>
                  </a:lnTo>
                  <a:lnTo>
                    <a:pt x="425" y="39"/>
                  </a:lnTo>
                  <a:lnTo>
                    <a:pt x="431" y="36"/>
                  </a:lnTo>
                  <a:lnTo>
                    <a:pt x="437" y="35"/>
                  </a:lnTo>
                  <a:lnTo>
                    <a:pt x="443" y="35"/>
                  </a:lnTo>
                  <a:lnTo>
                    <a:pt x="451" y="37"/>
                  </a:lnTo>
                  <a:lnTo>
                    <a:pt x="453" y="51"/>
                  </a:lnTo>
                  <a:lnTo>
                    <a:pt x="456" y="67"/>
                  </a:lnTo>
                  <a:lnTo>
                    <a:pt x="459" y="81"/>
                  </a:lnTo>
                  <a:lnTo>
                    <a:pt x="463" y="95"/>
                  </a:lnTo>
                  <a:lnTo>
                    <a:pt x="466" y="109"/>
                  </a:lnTo>
                  <a:lnTo>
                    <a:pt x="469" y="123"/>
                  </a:lnTo>
                  <a:lnTo>
                    <a:pt x="472" y="137"/>
                  </a:lnTo>
                  <a:lnTo>
                    <a:pt x="473" y="151"/>
                  </a:lnTo>
                  <a:lnTo>
                    <a:pt x="389" y="153"/>
                  </a:lnTo>
                  <a:lnTo>
                    <a:pt x="387" y="156"/>
                  </a:lnTo>
                  <a:lnTo>
                    <a:pt x="385" y="157"/>
                  </a:lnTo>
                  <a:lnTo>
                    <a:pt x="383" y="158"/>
                  </a:lnTo>
                  <a:lnTo>
                    <a:pt x="381" y="159"/>
                  </a:lnTo>
                  <a:lnTo>
                    <a:pt x="380" y="160"/>
                  </a:lnTo>
                  <a:lnTo>
                    <a:pt x="378" y="161"/>
                  </a:lnTo>
                  <a:lnTo>
                    <a:pt x="377" y="164"/>
                  </a:lnTo>
                  <a:lnTo>
                    <a:pt x="377" y="167"/>
                  </a:lnTo>
                  <a:lnTo>
                    <a:pt x="426" y="214"/>
                  </a:lnTo>
                  <a:lnTo>
                    <a:pt x="424" y="219"/>
                  </a:lnTo>
                  <a:lnTo>
                    <a:pt x="419" y="222"/>
                  </a:lnTo>
                  <a:lnTo>
                    <a:pt x="416" y="227"/>
                  </a:lnTo>
                  <a:lnTo>
                    <a:pt x="411" y="230"/>
                  </a:lnTo>
                  <a:lnTo>
                    <a:pt x="405" y="233"/>
                  </a:lnTo>
                  <a:lnTo>
                    <a:pt x="401" y="236"/>
                  </a:lnTo>
                  <a:lnTo>
                    <a:pt x="396" y="240"/>
                  </a:lnTo>
                  <a:lnTo>
                    <a:pt x="391" y="243"/>
                  </a:lnTo>
                  <a:lnTo>
                    <a:pt x="373" y="252"/>
                  </a:lnTo>
                  <a:lnTo>
                    <a:pt x="355" y="262"/>
                  </a:lnTo>
                  <a:lnTo>
                    <a:pt x="337" y="274"/>
                  </a:lnTo>
                  <a:lnTo>
                    <a:pt x="320" y="284"/>
                  </a:lnTo>
                  <a:lnTo>
                    <a:pt x="302" y="296"/>
                  </a:lnTo>
                  <a:lnTo>
                    <a:pt x="285" y="305"/>
                  </a:lnTo>
                  <a:lnTo>
                    <a:pt x="267" y="315"/>
                  </a:lnTo>
                  <a:lnTo>
                    <a:pt x="248" y="323"/>
                  </a:lnTo>
                  <a:lnTo>
                    <a:pt x="246" y="322"/>
                  </a:lnTo>
                  <a:lnTo>
                    <a:pt x="245" y="321"/>
                  </a:lnTo>
                  <a:lnTo>
                    <a:pt x="244" y="319"/>
                  </a:lnTo>
                  <a:lnTo>
                    <a:pt x="243" y="318"/>
                  </a:lnTo>
                  <a:lnTo>
                    <a:pt x="240" y="317"/>
                  </a:lnTo>
                  <a:lnTo>
                    <a:pt x="239" y="316"/>
                  </a:lnTo>
                  <a:lnTo>
                    <a:pt x="237" y="316"/>
                  </a:lnTo>
                  <a:lnTo>
                    <a:pt x="234" y="316"/>
                  </a:lnTo>
                  <a:lnTo>
                    <a:pt x="234" y="315"/>
                  </a:lnTo>
                  <a:lnTo>
                    <a:pt x="234" y="315"/>
                  </a:lnTo>
                  <a:lnTo>
                    <a:pt x="234" y="314"/>
                  </a:lnTo>
                  <a:lnTo>
                    <a:pt x="233" y="312"/>
                  </a:lnTo>
                  <a:lnTo>
                    <a:pt x="232" y="312"/>
                  </a:lnTo>
                  <a:lnTo>
                    <a:pt x="232" y="311"/>
                  </a:lnTo>
                  <a:lnTo>
                    <a:pt x="231" y="310"/>
                  </a:lnTo>
                  <a:lnTo>
                    <a:pt x="230" y="310"/>
                  </a:lnTo>
                  <a:lnTo>
                    <a:pt x="227" y="312"/>
                  </a:lnTo>
                  <a:lnTo>
                    <a:pt x="225" y="308"/>
                  </a:lnTo>
                  <a:lnTo>
                    <a:pt x="222" y="304"/>
                  </a:lnTo>
                  <a:lnTo>
                    <a:pt x="217" y="303"/>
                  </a:lnTo>
                  <a:lnTo>
                    <a:pt x="212" y="302"/>
                  </a:lnTo>
                  <a:lnTo>
                    <a:pt x="208" y="301"/>
                  </a:lnTo>
                  <a:lnTo>
                    <a:pt x="203" y="301"/>
                  </a:lnTo>
                  <a:lnTo>
                    <a:pt x="198" y="298"/>
                  </a:lnTo>
                  <a:lnTo>
                    <a:pt x="195" y="296"/>
                  </a:lnTo>
                  <a:lnTo>
                    <a:pt x="186" y="290"/>
                  </a:lnTo>
                  <a:lnTo>
                    <a:pt x="177" y="285"/>
                  </a:lnTo>
                  <a:lnTo>
                    <a:pt x="168" y="282"/>
                  </a:lnTo>
                  <a:lnTo>
                    <a:pt x="160" y="278"/>
                  </a:lnTo>
                  <a:lnTo>
                    <a:pt x="150" y="275"/>
                  </a:lnTo>
                  <a:lnTo>
                    <a:pt x="141" y="270"/>
                  </a:lnTo>
                  <a:lnTo>
                    <a:pt x="133" y="264"/>
                  </a:lnTo>
                  <a:lnTo>
                    <a:pt x="126" y="256"/>
                  </a:lnTo>
                  <a:lnTo>
                    <a:pt x="116" y="252"/>
                  </a:lnTo>
                  <a:lnTo>
                    <a:pt x="107" y="248"/>
                  </a:lnTo>
                  <a:lnTo>
                    <a:pt x="98" y="243"/>
                  </a:lnTo>
                  <a:lnTo>
                    <a:pt x="88" y="237"/>
                  </a:lnTo>
                  <a:lnTo>
                    <a:pt x="79" y="233"/>
                  </a:lnTo>
                  <a:lnTo>
                    <a:pt x="68" y="228"/>
                  </a:lnTo>
                  <a:lnTo>
                    <a:pt x="59" y="225"/>
                  </a:lnTo>
                  <a:lnTo>
                    <a:pt x="50" y="220"/>
                  </a:lnTo>
                  <a:lnTo>
                    <a:pt x="51" y="215"/>
                  </a:lnTo>
                  <a:lnTo>
                    <a:pt x="53" y="211"/>
                  </a:lnTo>
                  <a:lnTo>
                    <a:pt x="57" y="206"/>
                  </a:lnTo>
                  <a:lnTo>
                    <a:pt x="60" y="201"/>
                  </a:lnTo>
                  <a:lnTo>
                    <a:pt x="64" y="197"/>
                  </a:lnTo>
                  <a:lnTo>
                    <a:pt x="67" y="191"/>
                  </a:lnTo>
                  <a:lnTo>
                    <a:pt x="69" y="186"/>
                  </a:lnTo>
                  <a:lnTo>
                    <a:pt x="72" y="180"/>
                  </a:lnTo>
                  <a:lnTo>
                    <a:pt x="76" y="174"/>
                  </a:lnTo>
                  <a:lnTo>
                    <a:pt x="82" y="167"/>
                  </a:lnTo>
                  <a:lnTo>
                    <a:pt x="89" y="160"/>
                  </a:lnTo>
                  <a:lnTo>
                    <a:pt x="95" y="152"/>
                  </a:lnTo>
                  <a:lnTo>
                    <a:pt x="100" y="145"/>
                  </a:lnTo>
                  <a:lnTo>
                    <a:pt x="103" y="137"/>
                  </a:lnTo>
                  <a:lnTo>
                    <a:pt x="105" y="132"/>
                  </a:lnTo>
                  <a:lnTo>
                    <a:pt x="105" y="129"/>
                  </a:lnTo>
                  <a:lnTo>
                    <a:pt x="105" y="124"/>
                  </a:lnTo>
                  <a:lnTo>
                    <a:pt x="103" y="119"/>
                  </a:lnTo>
                  <a:lnTo>
                    <a:pt x="92" y="116"/>
                  </a:lnTo>
                  <a:lnTo>
                    <a:pt x="79" y="115"/>
                  </a:lnTo>
                  <a:lnTo>
                    <a:pt x="66" y="115"/>
                  </a:lnTo>
                  <a:lnTo>
                    <a:pt x="54" y="116"/>
                  </a:lnTo>
                  <a:lnTo>
                    <a:pt x="40" y="117"/>
                  </a:lnTo>
                  <a:lnTo>
                    <a:pt x="27" y="118"/>
                  </a:lnTo>
                  <a:lnTo>
                    <a:pt x="14" y="119"/>
                  </a:lnTo>
                  <a:lnTo>
                    <a:pt x="0" y="118"/>
                  </a:lnTo>
                  <a:lnTo>
                    <a:pt x="2" y="106"/>
                  </a:lnTo>
                  <a:lnTo>
                    <a:pt x="4" y="95"/>
                  </a:lnTo>
                  <a:lnTo>
                    <a:pt x="5" y="84"/>
                  </a:lnTo>
                  <a:lnTo>
                    <a:pt x="7" y="74"/>
                  </a:lnTo>
                  <a:lnTo>
                    <a:pt x="10" y="64"/>
                  </a:lnTo>
                  <a:lnTo>
                    <a:pt x="12" y="54"/>
                  </a:lnTo>
                  <a:lnTo>
                    <a:pt x="14" y="43"/>
                  </a:lnTo>
                  <a:lnTo>
                    <a:pt x="17" y="31"/>
                  </a:lnTo>
                  <a:lnTo>
                    <a:pt x="18" y="30"/>
                  </a:lnTo>
                  <a:lnTo>
                    <a:pt x="19" y="29"/>
                  </a:lnTo>
                  <a:lnTo>
                    <a:pt x="21" y="28"/>
                  </a:lnTo>
                  <a:lnTo>
                    <a:pt x="23" y="28"/>
                  </a:lnTo>
                  <a:lnTo>
                    <a:pt x="25" y="27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7" y="22"/>
                  </a:lnTo>
                  <a:lnTo>
                    <a:pt x="23" y="8"/>
                  </a:lnTo>
                  <a:lnTo>
                    <a:pt x="28" y="6"/>
                  </a:lnTo>
                  <a:lnTo>
                    <a:pt x="34" y="3"/>
                  </a:lnTo>
                  <a:lnTo>
                    <a:pt x="41" y="1"/>
                  </a:lnTo>
                  <a:lnTo>
                    <a:pt x="48" y="0"/>
                  </a:lnTo>
                  <a:lnTo>
                    <a:pt x="55" y="0"/>
                  </a:lnTo>
                  <a:lnTo>
                    <a:pt x="62" y="0"/>
                  </a:lnTo>
                  <a:lnTo>
                    <a:pt x="69" y="0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42"/>
            <p:cNvSpPr>
              <a:spLocks/>
            </p:cNvSpPr>
            <p:nvPr/>
          </p:nvSpPr>
          <p:spPr bwMode="auto">
            <a:xfrm>
              <a:off x="4935" y="1694"/>
              <a:ext cx="138" cy="106"/>
            </a:xfrm>
            <a:custGeom>
              <a:avLst/>
              <a:gdLst>
                <a:gd name="T0" fmla="*/ 130 w 138"/>
                <a:gd name="T1" fmla="*/ 14 h 106"/>
                <a:gd name="T2" fmla="*/ 119 w 138"/>
                <a:gd name="T3" fmla="*/ 16 h 106"/>
                <a:gd name="T4" fmla="*/ 107 w 138"/>
                <a:gd name="T5" fmla="*/ 21 h 106"/>
                <a:gd name="T6" fmla="*/ 98 w 138"/>
                <a:gd name="T7" fmla="*/ 27 h 106"/>
                <a:gd name="T8" fmla="*/ 93 w 138"/>
                <a:gd name="T9" fmla="*/ 35 h 106"/>
                <a:gd name="T10" fmla="*/ 90 w 138"/>
                <a:gd name="T11" fmla="*/ 42 h 106"/>
                <a:gd name="T12" fmla="*/ 88 w 138"/>
                <a:gd name="T13" fmla="*/ 48 h 106"/>
                <a:gd name="T14" fmla="*/ 85 w 138"/>
                <a:gd name="T15" fmla="*/ 54 h 106"/>
                <a:gd name="T16" fmla="*/ 88 w 138"/>
                <a:gd name="T17" fmla="*/ 63 h 106"/>
                <a:gd name="T18" fmla="*/ 96 w 138"/>
                <a:gd name="T19" fmla="*/ 76 h 106"/>
                <a:gd name="T20" fmla="*/ 102 w 138"/>
                <a:gd name="T21" fmla="*/ 88 h 106"/>
                <a:gd name="T22" fmla="*/ 109 w 138"/>
                <a:gd name="T23" fmla="*/ 100 h 106"/>
                <a:gd name="T24" fmla="*/ 103 w 138"/>
                <a:gd name="T25" fmla="*/ 104 h 106"/>
                <a:gd name="T26" fmla="*/ 81 w 138"/>
                <a:gd name="T27" fmla="*/ 97 h 106"/>
                <a:gd name="T28" fmla="*/ 59 w 138"/>
                <a:gd name="T29" fmla="*/ 91 h 106"/>
                <a:gd name="T30" fmla="*/ 42 w 138"/>
                <a:gd name="T31" fmla="*/ 93 h 106"/>
                <a:gd name="T32" fmla="*/ 32 w 138"/>
                <a:gd name="T33" fmla="*/ 98 h 106"/>
                <a:gd name="T34" fmla="*/ 23 w 138"/>
                <a:gd name="T35" fmla="*/ 103 h 106"/>
                <a:gd name="T36" fmla="*/ 16 w 138"/>
                <a:gd name="T37" fmla="*/ 102 h 106"/>
                <a:gd name="T38" fmla="*/ 11 w 138"/>
                <a:gd name="T39" fmla="*/ 97 h 106"/>
                <a:gd name="T40" fmla="*/ 6 w 138"/>
                <a:gd name="T41" fmla="*/ 92 h 106"/>
                <a:gd name="T42" fmla="*/ 2 w 138"/>
                <a:gd name="T43" fmla="*/ 78 h 106"/>
                <a:gd name="T44" fmla="*/ 0 w 138"/>
                <a:gd name="T45" fmla="*/ 57 h 106"/>
                <a:gd name="T46" fmla="*/ 6 w 138"/>
                <a:gd name="T47" fmla="*/ 36 h 106"/>
                <a:gd name="T48" fmla="*/ 17 w 138"/>
                <a:gd name="T49" fmla="*/ 15 h 106"/>
                <a:gd name="T50" fmla="*/ 27 w 138"/>
                <a:gd name="T51" fmla="*/ 9 h 106"/>
                <a:gd name="T52" fmla="*/ 34 w 138"/>
                <a:gd name="T53" fmla="*/ 15 h 106"/>
                <a:gd name="T54" fmla="*/ 42 w 138"/>
                <a:gd name="T55" fmla="*/ 21 h 106"/>
                <a:gd name="T56" fmla="*/ 52 w 138"/>
                <a:gd name="T57" fmla="*/ 24 h 106"/>
                <a:gd name="T58" fmla="*/ 60 w 138"/>
                <a:gd name="T59" fmla="*/ 21 h 106"/>
                <a:gd name="T60" fmla="*/ 65 w 138"/>
                <a:gd name="T61" fmla="*/ 16 h 106"/>
                <a:gd name="T62" fmla="*/ 74 w 138"/>
                <a:gd name="T63" fmla="*/ 13 h 106"/>
                <a:gd name="T64" fmla="*/ 86 w 138"/>
                <a:gd name="T65" fmla="*/ 11 h 106"/>
                <a:gd name="T66" fmla="*/ 94 w 138"/>
                <a:gd name="T67" fmla="*/ 8 h 106"/>
                <a:gd name="T68" fmla="*/ 99 w 138"/>
                <a:gd name="T69" fmla="*/ 3 h 106"/>
                <a:gd name="T70" fmla="*/ 102 w 138"/>
                <a:gd name="T71" fmla="*/ 2 h 106"/>
                <a:gd name="T72" fmla="*/ 108 w 138"/>
                <a:gd name="T73" fmla="*/ 4 h 106"/>
                <a:gd name="T74" fmla="*/ 120 w 138"/>
                <a:gd name="T75" fmla="*/ 3 h 106"/>
                <a:gd name="T76" fmla="*/ 133 w 138"/>
                <a:gd name="T77" fmla="*/ 2 h 106"/>
                <a:gd name="T78" fmla="*/ 138 w 138"/>
                <a:gd name="T79" fmla="*/ 4 h 106"/>
                <a:gd name="T80" fmla="*/ 137 w 138"/>
                <a:gd name="T81" fmla="*/ 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8" h="106">
                  <a:moveTo>
                    <a:pt x="136" y="13"/>
                  </a:moveTo>
                  <a:lnTo>
                    <a:pt x="130" y="14"/>
                  </a:lnTo>
                  <a:lnTo>
                    <a:pt x="124" y="14"/>
                  </a:lnTo>
                  <a:lnTo>
                    <a:pt x="119" y="16"/>
                  </a:lnTo>
                  <a:lnTo>
                    <a:pt x="113" y="17"/>
                  </a:lnTo>
                  <a:lnTo>
                    <a:pt x="107" y="21"/>
                  </a:lnTo>
                  <a:lnTo>
                    <a:pt x="102" y="23"/>
                  </a:lnTo>
                  <a:lnTo>
                    <a:pt x="98" y="27"/>
                  </a:lnTo>
                  <a:lnTo>
                    <a:pt x="94" y="31"/>
                  </a:lnTo>
                  <a:lnTo>
                    <a:pt x="93" y="35"/>
                  </a:lnTo>
                  <a:lnTo>
                    <a:pt x="93" y="38"/>
                  </a:lnTo>
                  <a:lnTo>
                    <a:pt x="90" y="42"/>
                  </a:lnTo>
                  <a:lnTo>
                    <a:pt x="89" y="45"/>
                  </a:lnTo>
                  <a:lnTo>
                    <a:pt x="88" y="48"/>
                  </a:lnTo>
                  <a:lnTo>
                    <a:pt x="86" y="51"/>
                  </a:lnTo>
                  <a:lnTo>
                    <a:pt x="85" y="54"/>
                  </a:lnTo>
                  <a:lnTo>
                    <a:pt x="82" y="58"/>
                  </a:lnTo>
                  <a:lnTo>
                    <a:pt x="88" y="63"/>
                  </a:lnTo>
                  <a:lnTo>
                    <a:pt x="92" y="69"/>
                  </a:lnTo>
                  <a:lnTo>
                    <a:pt x="96" y="76"/>
                  </a:lnTo>
                  <a:lnTo>
                    <a:pt x="99" y="82"/>
                  </a:lnTo>
                  <a:lnTo>
                    <a:pt x="102" y="88"/>
                  </a:lnTo>
                  <a:lnTo>
                    <a:pt x="106" y="95"/>
                  </a:lnTo>
                  <a:lnTo>
                    <a:pt x="109" y="100"/>
                  </a:lnTo>
                  <a:lnTo>
                    <a:pt x="114" y="106"/>
                  </a:lnTo>
                  <a:lnTo>
                    <a:pt x="103" y="104"/>
                  </a:lnTo>
                  <a:lnTo>
                    <a:pt x="92" y="100"/>
                  </a:lnTo>
                  <a:lnTo>
                    <a:pt x="81" y="97"/>
                  </a:lnTo>
                  <a:lnTo>
                    <a:pt x="69" y="93"/>
                  </a:lnTo>
                  <a:lnTo>
                    <a:pt x="59" y="91"/>
                  </a:lnTo>
                  <a:lnTo>
                    <a:pt x="47" y="92"/>
                  </a:lnTo>
                  <a:lnTo>
                    <a:pt x="42" y="93"/>
                  </a:lnTo>
                  <a:lnTo>
                    <a:pt x="37" y="95"/>
                  </a:lnTo>
                  <a:lnTo>
                    <a:pt x="32" y="98"/>
                  </a:lnTo>
                  <a:lnTo>
                    <a:pt x="27" y="103"/>
                  </a:lnTo>
                  <a:lnTo>
                    <a:pt x="23" y="103"/>
                  </a:lnTo>
                  <a:lnTo>
                    <a:pt x="19" y="103"/>
                  </a:lnTo>
                  <a:lnTo>
                    <a:pt x="16" y="102"/>
                  </a:lnTo>
                  <a:lnTo>
                    <a:pt x="13" y="99"/>
                  </a:lnTo>
                  <a:lnTo>
                    <a:pt x="11" y="97"/>
                  </a:lnTo>
                  <a:lnTo>
                    <a:pt x="9" y="95"/>
                  </a:lnTo>
                  <a:lnTo>
                    <a:pt x="6" y="92"/>
                  </a:lnTo>
                  <a:lnTo>
                    <a:pt x="4" y="89"/>
                  </a:lnTo>
                  <a:lnTo>
                    <a:pt x="2" y="78"/>
                  </a:lnTo>
                  <a:lnTo>
                    <a:pt x="0" y="68"/>
                  </a:lnTo>
                  <a:lnTo>
                    <a:pt x="0" y="57"/>
                  </a:lnTo>
                  <a:lnTo>
                    <a:pt x="3" y="47"/>
                  </a:lnTo>
                  <a:lnTo>
                    <a:pt x="6" y="36"/>
                  </a:lnTo>
                  <a:lnTo>
                    <a:pt x="11" y="26"/>
                  </a:lnTo>
                  <a:lnTo>
                    <a:pt x="17" y="15"/>
                  </a:lnTo>
                  <a:lnTo>
                    <a:pt x="23" y="6"/>
                  </a:lnTo>
                  <a:lnTo>
                    <a:pt x="27" y="9"/>
                  </a:lnTo>
                  <a:lnTo>
                    <a:pt x="31" y="11"/>
                  </a:lnTo>
                  <a:lnTo>
                    <a:pt x="34" y="15"/>
                  </a:lnTo>
                  <a:lnTo>
                    <a:pt x="39" y="19"/>
                  </a:lnTo>
                  <a:lnTo>
                    <a:pt x="42" y="21"/>
                  </a:lnTo>
                  <a:lnTo>
                    <a:pt x="47" y="23"/>
                  </a:lnTo>
                  <a:lnTo>
                    <a:pt x="52" y="24"/>
                  </a:lnTo>
                  <a:lnTo>
                    <a:pt x="58" y="24"/>
                  </a:lnTo>
                  <a:lnTo>
                    <a:pt x="60" y="21"/>
                  </a:lnTo>
                  <a:lnTo>
                    <a:pt x="62" y="19"/>
                  </a:lnTo>
                  <a:lnTo>
                    <a:pt x="65" y="16"/>
                  </a:lnTo>
                  <a:lnTo>
                    <a:pt x="68" y="15"/>
                  </a:lnTo>
                  <a:lnTo>
                    <a:pt x="74" y="13"/>
                  </a:lnTo>
                  <a:lnTo>
                    <a:pt x="80" y="13"/>
                  </a:lnTo>
                  <a:lnTo>
                    <a:pt x="86" y="11"/>
                  </a:lnTo>
                  <a:lnTo>
                    <a:pt x="92" y="9"/>
                  </a:lnTo>
                  <a:lnTo>
                    <a:pt x="94" y="8"/>
                  </a:lnTo>
                  <a:lnTo>
                    <a:pt x="96" y="6"/>
                  </a:lnTo>
                  <a:lnTo>
                    <a:pt x="99" y="3"/>
                  </a:lnTo>
                  <a:lnTo>
                    <a:pt x="101" y="0"/>
                  </a:lnTo>
                  <a:lnTo>
                    <a:pt x="102" y="2"/>
                  </a:lnTo>
                  <a:lnTo>
                    <a:pt x="106" y="3"/>
                  </a:lnTo>
                  <a:lnTo>
                    <a:pt x="108" y="4"/>
                  </a:lnTo>
                  <a:lnTo>
                    <a:pt x="112" y="4"/>
                  </a:lnTo>
                  <a:lnTo>
                    <a:pt x="120" y="3"/>
                  </a:lnTo>
                  <a:lnTo>
                    <a:pt x="127" y="2"/>
                  </a:lnTo>
                  <a:lnTo>
                    <a:pt x="133" y="2"/>
                  </a:lnTo>
                  <a:lnTo>
                    <a:pt x="137" y="2"/>
                  </a:lnTo>
                  <a:lnTo>
                    <a:pt x="138" y="4"/>
                  </a:lnTo>
                  <a:lnTo>
                    <a:pt x="138" y="6"/>
                  </a:lnTo>
                  <a:lnTo>
                    <a:pt x="137" y="9"/>
                  </a:lnTo>
                  <a:lnTo>
                    <a:pt x="136" y="13"/>
                  </a:lnTo>
                  <a:close/>
                </a:path>
              </a:pathLst>
            </a:custGeom>
            <a:solidFill>
              <a:srgbClr val="FF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43"/>
            <p:cNvSpPr>
              <a:spLocks/>
            </p:cNvSpPr>
            <p:nvPr/>
          </p:nvSpPr>
          <p:spPr bwMode="auto">
            <a:xfrm>
              <a:off x="4946" y="1700"/>
              <a:ext cx="253" cy="407"/>
            </a:xfrm>
            <a:custGeom>
              <a:avLst/>
              <a:gdLst>
                <a:gd name="T0" fmla="*/ 178 w 253"/>
                <a:gd name="T1" fmla="*/ 25 h 407"/>
                <a:gd name="T2" fmla="*/ 212 w 253"/>
                <a:gd name="T3" fmla="*/ 59 h 407"/>
                <a:gd name="T4" fmla="*/ 252 w 253"/>
                <a:gd name="T5" fmla="*/ 137 h 407"/>
                <a:gd name="T6" fmla="*/ 242 w 253"/>
                <a:gd name="T7" fmla="*/ 196 h 407"/>
                <a:gd name="T8" fmla="*/ 213 w 253"/>
                <a:gd name="T9" fmla="*/ 257 h 407"/>
                <a:gd name="T10" fmla="*/ 153 w 253"/>
                <a:gd name="T11" fmla="*/ 366 h 407"/>
                <a:gd name="T12" fmla="*/ 78 w 253"/>
                <a:gd name="T13" fmla="*/ 392 h 407"/>
                <a:gd name="T14" fmla="*/ 48 w 253"/>
                <a:gd name="T15" fmla="*/ 360 h 407"/>
                <a:gd name="T16" fmla="*/ 56 w 253"/>
                <a:gd name="T17" fmla="*/ 353 h 407"/>
                <a:gd name="T18" fmla="*/ 49 w 253"/>
                <a:gd name="T19" fmla="*/ 343 h 407"/>
                <a:gd name="T20" fmla="*/ 44 w 253"/>
                <a:gd name="T21" fmla="*/ 317 h 407"/>
                <a:gd name="T22" fmla="*/ 81 w 253"/>
                <a:gd name="T23" fmla="*/ 259 h 407"/>
                <a:gd name="T24" fmla="*/ 72 w 253"/>
                <a:gd name="T25" fmla="*/ 230 h 407"/>
                <a:gd name="T26" fmla="*/ 72 w 253"/>
                <a:gd name="T27" fmla="*/ 211 h 407"/>
                <a:gd name="T28" fmla="*/ 75 w 253"/>
                <a:gd name="T29" fmla="*/ 194 h 407"/>
                <a:gd name="T30" fmla="*/ 27 w 253"/>
                <a:gd name="T31" fmla="*/ 182 h 407"/>
                <a:gd name="T32" fmla="*/ 0 w 253"/>
                <a:gd name="T33" fmla="*/ 165 h 407"/>
                <a:gd name="T34" fmla="*/ 8 w 253"/>
                <a:gd name="T35" fmla="*/ 152 h 407"/>
                <a:gd name="T36" fmla="*/ 22 w 253"/>
                <a:gd name="T37" fmla="*/ 147 h 407"/>
                <a:gd name="T38" fmla="*/ 29 w 253"/>
                <a:gd name="T39" fmla="*/ 154 h 407"/>
                <a:gd name="T40" fmla="*/ 26 w 253"/>
                <a:gd name="T41" fmla="*/ 167 h 407"/>
                <a:gd name="T42" fmla="*/ 34 w 253"/>
                <a:gd name="T43" fmla="*/ 173 h 407"/>
                <a:gd name="T44" fmla="*/ 47 w 253"/>
                <a:gd name="T45" fmla="*/ 156 h 407"/>
                <a:gd name="T46" fmla="*/ 76 w 253"/>
                <a:gd name="T47" fmla="*/ 163 h 407"/>
                <a:gd name="T48" fmla="*/ 105 w 253"/>
                <a:gd name="T49" fmla="*/ 197 h 407"/>
                <a:gd name="T50" fmla="*/ 124 w 253"/>
                <a:gd name="T51" fmla="*/ 222 h 407"/>
                <a:gd name="T52" fmla="*/ 139 w 253"/>
                <a:gd name="T53" fmla="*/ 218 h 407"/>
                <a:gd name="T54" fmla="*/ 129 w 253"/>
                <a:gd name="T55" fmla="*/ 193 h 407"/>
                <a:gd name="T56" fmla="*/ 110 w 253"/>
                <a:gd name="T57" fmla="*/ 158 h 407"/>
                <a:gd name="T58" fmla="*/ 65 w 253"/>
                <a:gd name="T59" fmla="*/ 138 h 407"/>
                <a:gd name="T60" fmla="*/ 31 w 253"/>
                <a:gd name="T61" fmla="*/ 116 h 407"/>
                <a:gd name="T62" fmla="*/ 43 w 253"/>
                <a:gd name="T63" fmla="*/ 107 h 407"/>
                <a:gd name="T64" fmla="*/ 51 w 253"/>
                <a:gd name="T65" fmla="*/ 116 h 407"/>
                <a:gd name="T66" fmla="*/ 60 w 253"/>
                <a:gd name="T67" fmla="*/ 127 h 407"/>
                <a:gd name="T68" fmla="*/ 72 w 253"/>
                <a:gd name="T69" fmla="*/ 113 h 407"/>
                <a:gd name="T70" fmla="*/ 124 w 253"/>
                <a:gd name="T71" fmla="*/ 133 h 407"/>
                <a:gd name="T72" fmla="*/ 144 w 253"/>
                <a:gd name="T73" fmla="*/ 160 h 407"/>
                <a:gd name="T74" fmla="*/ 151 w 253"/>
                <a:gd name="T75" fmla="*/ 195 h 407"/>
                <a:gd name="T76" fmla="*/ 167 w 253"/>
                <a:gd name="T77" fmla="*/ 211 h 407"/>
                <a:gd name="T78" fmla="*/ 177 w 253"/>
                <a:gd name="T79" fmla="*/ 192 h 407"/>
                <a:gd name="T80" fmla="*/ 154 w 253"/>
                <a:gd name="T81" fmla="*/ 128 h 407"/>
                <a:gd name="T82" fmla="*/ 123 w 253"/>
                <a:gd name="T83" fmla="*/ 87 h 407"/>
                <a:gd name="T84" fmla="*/ 99 w 253"/>
                <a:gd name="T85" fmla="*/ 41 h 407"/>
                <a:gd name="T86" fmla="*/ 113 w 253"/>
                <a:gd name="T87" fmla="*/ 29 h 407"/>
                <a:gd name="T88" fmla="*/ 120 w 253"/>
                <a:gd name="T89" fmla="*/ 48 h 407"/>
                <a:gd name="T90" fmla="*/ 125 w 253"/>
                <a:gd name="T91" fmla="*/ 60 h 407"/>
                <a:gd name="T92" fmla="*/ 173 w 253"/>
                <a:gd name="T93" fmla="*/ 99 h 407"/>
                <a:gd name="T94" fmla="*/ 192 w 253"/>
                <a:gd name="T95" fmla="*/ 140 h 407"/>
                <a:gd name="T96" fmla="*/ 215 w 253"/>
                <a:gd name="T97" fmla="*/ 140 h 407"/>
                <a:gd name="T98" fmla="*/ 204 w 253"/>
                <a:gd name="T99" fmla="*/ 123 h 407"/>
                <a:gd name="T100" fmla="*/ 192 w 253"/>
                <a:gd name="T101" fmla="*/ 84 h 407"/>
                <a:gd name="T102" fmla="*/ 163 w 253"/>
                <a:gd name="T103" fmla="*/ 38 h 407"/>
                <a:gd name="T104" fmla="*/ 149 w 253"/>
                <a:gd name="T105" fmla="*/ 21 h 407"/>
                <a:gd name="T106" fmla="*/ 159 w 253"/>
                <a:gd name="T107" fmla="*/ 1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3" h="407">
                  <a:moveTo>
                    <a:pt x="177" y="11"/>
                  </a:moveTo>
                  <a:lnTo>
                    <a:pt x="178" y="14"/>
                  </a:lnTo>
                  <a:lnTo>
                    <a:pt x="179" y="17"/>
                  </a:lnTo>
                  <a:lnTo>
                    <a:pt x="178" y="20"/>
                  </a:lnTo>
                  <a:lnTo>
                    <a:pt x="178" y="22"/>
                  </a:lnTo>
                  <a:lnTo>
                    <a:pt x="178" y="25"/>
                  </a:lnTo>
                  <a:lnTo>
                    <a:pt x="178" y="28"/>
                  </a:lnTo>
                  <a:lnTo>
                    <a:pt x="180" y="30"/>
                  </a:lnTo>
                  <a:lnTo>
                    <a:pt x="184" y="31"/>
                  </a:lnTo>
                  <a:lnTo>
                    <a:pt x="192" y="29"/>
                  </a:lnTo>
                  <a:lnTo>
                    <a:pt x="201" y="44"/>
                  </a:lnTo>
                  <a:lnTo>
                    <a:pt x="212" y="59"/>
                  </a:lnTo>
                  <a:lnTo>
                    <a:pt x="222" y="75"/>
                  </a:lnTo>
                  <a:lnTo>
                    <a:pt x="232" y="89"/>
                  </a:lnTo>
                  <a:lnTo>
                    <a:pt x="241" y="104"/>
                  </a:lnTo>
                  <a:lnTo>
                    <a:pt x="248" y="120"/>
                  </a:lnTo>
                  <a:lnTo>
                    <a:pt x="250" y="128"/>
                  </a:lnTo>
                  <a:lnTo>
                    <a:pt x="252" y="137"/>
                  </a:lnTo>
                  <a:lnTo>
                    <a:pt x="253" y="146"/>
                  </a:lnTo>
                  <a:lnTo>
                    <a:pt x="253" y="154"/>
                  </a:lnTo>
                  <a:lnTo>
                    <a:pt x="250" y="165"/>
                  </a:lnTo>
                  <a:lnTo>
                    <a:pt x="248" y="175"/>
                  </a:lnTo>
                  <a:lnTo>
                    <a:pt x="246" y="186"/>
                  </a:lnTo>
                  <a:lnTo>
                    <a:pt x="242" y="196"/>
                  </a:lnTo>
                  <a:lnTo>
                    <a:pt x="239" y="207"/>
                  </a:lnTo>
                  <a:lnTo>
                    <a:pt x="233" y="216"/>
                  </a:lnTo>
                  <a:lnTo>
                    <a:pt x="227" y="224"/>
                  </a:lnTo>
                  <a:lnTo>
                    <a:pt x="219" y="233"/>
                  </a:lnTo>
                  <a:lnTo>
                    <a:pt x="216" y="244"/>
                  </a:lnTo>
                  <a:lnTo>
                    <a:pt x="213" y="257"/>
                  </a:lnTo>
                  <a:lnTo>
                    <a:pt x="209" y="269"/>
                  </a:lnTo>
                  <a:lnTo>
                    <a:pt x="205" y="281"/>
                  </a:lnTo>
                  <a:lnTo>
                    <a:pt x="194" y="303"/>
                  </a:lnTo>
                  <a:lnTo>
                    <a:pt x="182" y="325"/>
                  </a:lnTo>
                  <a:lnTo>
                    <a:pt x="168" y="346"/>
                  </a:lnTo>
                  <a:lnTo>
                    <a:pt x="153" y="366"/>
                  </a:lnTo>
                  <a:lnTo>
                    <a:pt x="137" y="387"/>
                  </a:lnTo>
                  <a:lnTo>
                    <a:pt x="120" y="407"/>
                  </a:lnTo>
                  <a:lnTo>
                    <a:pt x="110" y="403"/>
                  </a:lnTo>
                  <a:lnTo>
                    <a:pt x="99" y="400"/>
                  </a:lnTo>
                  <a:lnTo>
                    <a:pt x="89" y="396"/>
                  </a:lnTo>
                  <a:lnTo>
                    <a:pt x="78" y="392"/>
                  </a:lnTo>
                  <a:lnTo>
                    <a:pt x="68" y="386"/>
                  </a:lnTo>
                  <a:lnTo>
                    <a:pt x="60" y="380"/>
                  </a:lnTo>
                  <a:lnTo>
                    <a:pt x="51" y="372"/>
                  </a:lnTo>
                  <a:lnTo>
                    <a:pt x="44" y="361"/>
                  </a:lnTo>
                  <a:lnTo>
                    <a:pt x="47" y="361"/>
                  </a:lnTo>
                  <a:lnTo>
                    <a:pt x="48" y="360"/>
                  </a:lnTo>
                  <a:lnTo>
                    <a:pt x="50" y="359"/>
                  </a:lnTo>
                  <a:lnTo>
                    <a:pt x="51" y="359"/>
                  </a:lnTo>
                  <a:lnTo>
                    <a:pt x="53" y="358"/>
                  </a:lnTo>
                  <a:lnTo>
                    <a:pt x="55" y="357"/>
                  </a:lnTo>
                  <a:lnTo>
                    <a:pt x="55" y="354"/>
                  </a:lnTo>
                  <a:lnTo>
                    <a:pt x="56" y="353"/>
                  </a:lnTo>
                  <a:lnTo>
                    <a:pt x="57" y="350"/>
                  </a:lnTo>
                  <a:lnTo>
                    <a:pt x="56" y="347"/>
                  </a:lnTo>
                  <a:lnTo>
                    <a:pt x="55" y="345"/>
                  </a:lnTo>
                  <a:lnTo>
                    <a:pt x="54" y="344"/>
                  </a:lnTo>
                  <a:lnTo>
                    <a:pt x="51" y="343"/>
                  </a:lnTo>
                  <a:lnTo>
                    <a:pt x="49" y="343"/>
                  </a:lnTo>
                  <a:lnTo>
                    <a:pt x="47" y="341"/>
                  </a:lnTo>
                  <a:lnTo>
                    <a:pt x="44" y="339"/>
                  </a:lnTo>
                  <a:lnTo>
                    <a:pt x="43" y="333"/>
                  </a:lnTo>
                  <a:lnTo>
                    <a:pt x="43" y="327"/>
                  </a:lnTo>
                  <a:lnTo>
                    <a:pt x="44" y="323"/>
                  </a:lnTo>
                  <a:lnTo>
                    <a:pt x="44" y="317"/>
                  </a:lnTo>
                  <a:lnTo>
                    <a:pt x="49" y="306"/>
                  </a:lnTo>
                  <a:lnTo>
                    <a:pt x="54" y="297"/>
                  </a:lnTo>
                  <a:lnTo>
                    <a:pt x="61" y="288"/>
                  </a:lnTo>
                  <a:lnTo>
                    <a:pt x="67" y="278"/>
                  </a:lnTo>
                  <a:lnTo>
                    <a:pt x="74" y="269"/>
                  </a:lnTo>
                  <a:lnTo>
                    <a:pt x="81" y="259"/>
                  </a:lnTo>
                  <a:lnTo>
                    <a:pt x="78" y="255"/>
                  </a:lnTo>
                  <a:lnTo>
                    <a:pt x="77" y="250"/>
                  </a:lnTo>
                  <a:lnTo>
                    <a:pt x="76" y="245"/>
                  </a:lnTo>
                  <a:lnTo>
                    <a:pt x="75" y="240"/>
                  </a:lnTo>
                  <a:lnTo>
                    <a:pt x="74" y="235"/>
                  </a:lnTo>
                  <a:lnTo>
                    <a:pt x="72" y="230"/>
                  </a:lnTo>
                  <a:lnTo>
                    <a:pt x="71" y="226"/>
                  </a:lnTo>
                  <a:lnTo>
                    <a:pt x="69" y="221"/>
                  </a:lnTo>
                  <a:lnTo>
                    <a:pt x="67" y="220"/>
                  </a:lnTo>
                  <a:lnTo>
                    <a:pt x="68" y="216"/>
                  </a:lnTo>
                  <a:lnTo>
                    <a:pt x="70" y="214"/>
                  </a:lnTo>
                  <a:lnTo>
                    <a:pt x="72" y="211"/>
                  </a:lnTo>
                  <a:lnTo>
                    <a:pt x="75" y="210"/>
                  </a:lnTo>
                  <a:lnTo>
                    <a:pt x="77" y="208"/>
                  </a:lnTo>
                  <a:lnTo>
                    <a:pt x="79" y="206"/>
                  </a:lnTo>
                  <a:lnTo>
                    <a:pt x="79" y="203"/>
                  </a:lnTo>
                  <a:lnTo>
                    <a:pt x="78" y="199"/>
                  </a:lnTo>
                  <a:lnTo>
                    <a:pt x="75" y="194"/>
                  </a:lnTo>
                  <a:lnTo>
                    <a:pt x="70" y="192"/>
                  </a:lnTo>
                  <a:lnTo>
                    <a:pt x="65" y="188"/>
                  </a:lnTo>
                  <a:lnTo>
                    <a:pt x="60" y="187"/>
                  </a:lnTo>
                  <a:lnTo>
                    <a:pt x="49" y="185"/>
                  </a:lnTo>
                  <a:lnTo>
                    <a:pt x="39" y="183"/>
                  </a:lnTo>
                  <a:lnTo>
                    <a:pt x="27" y="182"/>
                  </a:lnTo>
                  <a:lnTo>
                    <a:pt x="16" y="180"/>
                  </a:lnTo>
                  <a:lnTo>
                    <a:pt x="12" y="178"/>
                  </a:lnTo>
                  <a:lnTo>
                    <a:pt x="7" y="175"/>
                  </a:lnTo>
                  <a:lnTo>
                    <a:pt x="3" y="172"/>
                  </a:lnTo>
                  <a:lnTo>
                    <a:pt x="0" y="167"/>
                  </a:lnTo>
                  <a:lnTo>
                    <a:pt x="0" y="165"/>
                  </a:lnTo>
                  <a:lnTo>
                    <a:pt x="0" y="162"/>
                  </a:lnTo>
                  <a:lnTo>
                    <a:pt x="1" y="160"/>
                  </a:lnTo>
                  <a:lnTo>
                    <a:pt x="2" y="158"/>
                  </a:lnTo>
                  <a:lnTo>
                    <a:pt x="3" y="155"/>
                  </a:lnTo>
                  <a:lnTo>
                    <a:pt x="6" y="154"/>
                  </a:lnTo>
                  <a:lnTo>
                    <a:pt x="8" y="152"/>
                  </a:lnTo>
                  <a:lnTo>
                    <a:pt x="9" y="149"/>
                  </a:lnTo>
                  <a:lnTo>
                    <a:pt x="12" y="148"/>
                  </a:lnTo>
                  <a:lnTo>
                    <a:pt x="14" y="148"/>
                  </a:lnTo>
                  <a:lnTo>
                    <a:pt x="16" y="147"/>
                  </a:lnTo>
                  <a:lnTo>
                    <a:pt x="19" y="147"/>
                  </a:lnTo>
                  <a:lnTo>
                    <a:pt x="22" y="147"/>
                  </a:lnTo>
                  <a:lnTo>
                    <a:pt x="24" y="147"/>
                  </a:lnTo>
                  <a:lnTo>
                    <a:pt x="28" y="147"/>
                  </a:lnTo>
                  <a:lnTo>
                    <a:pt x="31" y="147"/>
                  </a:lnTo>
                  <a:lnTo>
                    <a:pt x="30" y="149"/>
                  </a:lnTo>
                  <a:lnTo>
                    <a:pt x="29" y="152"/>
                  </a:lnTo>
                  <a:lnTo>
                    <a:pt x="29" y="154"/>
                  </a:lnTo>
                  <a:lnTo>
                    <a:pt x="28" y="156"/>
                  </a:lnTo>
                  <a:lnTo>
                    <a:pt x="27" y="159"/>
                  </a:lnTo>
                  <a:lnTo>
                    <a:pt x="26" y="161"/>
                  </a:lnTo>
                  <a:lnTo>
                    <a:pt x="24" y="163"/>
                  </a:lnTo>
                  <a:lnTo>
                    <a:pt x="24" y="166"/>
                  </a:lnTo>
                  <a:lnTo>
                    <a:pt x="26" y="167"/>
                  </a:lnTo>
                  <a:lnTo>
                    <a:pt x="27" y="168"/>
                  </a:lnTo>
                  <a:lnTo>
                    <a:pt x="28" y="169"/>
                  </a:lnTo>
                  <a:lnTo>
                    <a:pt x="29" y="171"/>
                  </a:lnTo>
                  <a:lnTo>
                    <a:pt x="31" y="172"/>
                  </a:lnTo>
                  <a:lnTo>
                    <a:pt x="33" y="172"/>
                  </a:lnTo>
                  <a:lnTo>
                    <a:pt x="34" y="173"/>
                  </a:lnTo>
                  <a:lnTo>
                    <a:pt x="36" y="172"/>
                  </a:lnTo>
                  <a:lnTo>
                    <a:pt x="37" y="167"/>
                  </a:lnTo>
                  <a:lnTo>
                    <a:pt x="39" y="162"/>
                  </a:lnTo>
                  <a:lnTo>
                    <a:pt x="41" y="160"/>
                  </a:lnTo>
                  <a:lnTo>
                    <a:pt x="43" y="158"/>
                  </a:lnTo>
                  <a:lnTo>
                    <a:pt x="47" y="156"/>
                  </a:lnTo>
                  <a:lnTo>
                    <a:pt x="49" y="155"/>
                  </a:lnTo>
                  <a:lnTo>
                    <a:pt x="53" y="155"/>
                  </a:lnTo>
                  <a:lnTo>
                    <a:pt x="55" y="156"/>
                  </a:lnTo>
                  <a:lnTo>
                    <a:pt x="62" y="158"/>
                  </a:lnTo>
                  <a:lnTo>
                    <a:pt x="69" y="161"/>
                  </a:lnTo>
                  <a:lnTo>
                    <a:pt x="76" y="163"/>
                  </a:lnTo>
                  <a:lnTo>
                    <a:pt x="83" y="166"/>
                  </a:lnTo>
                  <a:lnTo>
                    <a:pt x="88" y="172"/>
                  </a:lnTo>
                  <a:lnTo>
                    <a:pt x="92" y="178"/>
                  </a:lnTo>
                  <a:lnTo>
                    <a:pt x="96" y="185"/>
                  </a:lnTo>
                  <a:lnTo>
                    <a:pt x="101" y="192"/>
                  </a:lnTo>
                  <a:lnTo>
                    <a:pt x="105" y="197"/>
                  </a:lnTo>
                  <a:lnTo>
                    <a:pt x="109" y="204"/>
                  </a:lnTo>
                  <a:lnTo>
                    <a:pt x="112" y="213"/>
                  </a:lnTo>
                  <a:lnTo>
                    <a:pt x="117" y="220"/>
                  </a:lnTo>
                  <a:lnTo>
                    <a:pt x="119" y="220"/>
                  </a:lnTo>
                  <a:lnTo>
                    <a:pt x="122" y="221"/>
                  </a:lnTo>
                  <a:lnTo>
                    <a:pt x="124" y="222"/>
                  </a:lnTo>
                  <a:lnTo>
                    <a:pt x="126" y="224"/>
                  </a:lnTo>
                  <a:lnTo>
                    <a:pt x="129" y="226"/>
                  </a:lnTo>
                  <a:lnTo>
                    <a:pt x="131" y="226"/>
                  </a:lnTo>
                  <a:lnTo>
                    <a:pt x="133" y="226"/>
                  </a:lnTo>
                  <a:lnTo>
                    <a:pt x="137" y="223"/>
                  </a:lnTo>
                  <a:lnTo>
                    <a:pt x="139" y="218"/>
                  </a:lnTo>
                  <a:lnTo>
                    <a:pt x="140" y="214"/>
                  </a:lnTo>
                  <a:lnTo>
                    <a:pt x="139" y="210"/>
                  </a:lnTo>
                  <a:lnTo>
                    <a:pt x="137" y="206"/>
                  </a:lnTo>
                  <a:lnTo>
                    <a:pt x="133" y="201"/>
                  </a:lnTo>
                  <a:lnTo>
                    <a:pt x="131" y="197"/>
                  </a:lnTo>
                  <a:lnTo>
                    <a:pt x="129" y="193"/>
                  </a:lnTo>
                  <a:lnTo>
                    <a:pt x="127" y="188"/>
                  </a:lnTo>
                  <a:lnTo>
                    <a:pt x="124" y="182"/>
                  </a:lnTo>
                  <a:lnTo>
                    <a:pt x="120" y="176"/>
                  </a:lnTo>
                  <a:lnTo>
                    <a:pt x="117" y="169"/>
                  </a:lnTo>
                  <a:lnTo>
                    <a:pt x="113" y="163"/>
                  </a:lnTo>
                  <a:lnTo>
                    <a:pt x="110" y="158"/>
                  </a:lnTo>
                  <a:lnTo>
                    <a:pt x="106" y="153"/>
                  </a:lnTo>
                  <a:lnTo>
                    <a:pt x="101" y="148"/>
                  </a:lnTo>
                  <a:lnTo>
                    <a:pt x="94" y="146"/>
                  </a:lnTo>
                  <a:lnTo>
                    <a:pt x="85" y="142"/>
                  </a:lnTo>
                  <a:lnTo>
                    <a:pt x="76" y="140"/>
                  </a:lnTo>
                  <a:lnTo>
                    <a:pt x="65" y="138"/>
                  </a:lnTo>
                  <a:lnTo>
                    <a:pt x="56" y="135"/>
                  </a:lnTo>
                  <a:lnTo>
                    <a:pt x="48" y="132"/>
                  </a:lnTo>
                  <a:lnTo>
                    <a:pt x="40" y="127"/>
                  </a:lnTo>
                  <a:lnTo>
                    <a:pt x="36" y="124"/>
                  </a:lnTo>
                  <a:lnTo>
                    <a:pt x="34" y="120"/>
                  </a:lnTo>
                  <a:lnTo>
                    <a:pt x="31" y="116"/>
                  </a:lnTo>
                  <a:lnTo>
                    <a:pt x="29" y="110"/>
                  </a:lnTo>
                  <a:lnTo>
                    <a:pt x="31" y="107"/>
                  </a:lnTo>
                  <a:lnTo>
                    <a:pt x="34" y="106"/>
                  </a:lnTo>
                  <a:lnTo>
                    <a:pt x="37" y="106"/>
                  </a:lnTo>
                  <a:lnTo>
                    <a:pt x="40" y="106"/>
                  </a:lnTo>
                  <a:lnTo>
                    <a:pt x="43" y="107"/>
                  </a:lnTo>
                  <a:lnTo>
                    <a:pt x="47" y="108"/>
                  </a:lnTo>
                  <a:lnTo>
                    <a:pt x="50" y="108"/>
                  </a:lnTo>
                  <a:lnTo>
                    <a:pt x="54" y="107"/>
                  </a:lnTo>
                  <a:lnTo>
                    <a:pt x="53" y="110"/>
                  </a:lnTo>
                  <a:lnTo>
                    <a:pt x="51" y="113"/>
                  </a:lnTo>
                  <a:lnTo>
                    <a:pt x="51" y="116"/>
                  </a:lnTo>
                  <a:lnTo>
                    <a:pt x="50" y="118"/>
                  </a:lnTo>
                  <a:lnTo>
                    <a:pt x="50" y="121"/>
                  </a:lnTo>
                  <a:lnTo>
                    <a:pt x="50" y="124"/>
                  </a:lnTo>
                  <a:lnTo>
                    <a:pt x="53" y="126"/>
                  </a:lnTo>
                  <a:lnTo>
                    <a:pt x="56" y="127"/>
                  </a:lnTo>
                  <a:lnTo>
                    <a:pt x="60" y="127"/>
                  </a:lnTo>
                  <a:lnTo>
                    <a:pt x="62" y="126"/>
                  </a:lnTo>
                  <a:lnTo>
                    <a:pt x="64" y="124"/>
                  </a:lnTo>
                  <a:lnTo>
                    <a:pt x="67" y="121"/>
                  </a:lnTo>
                  <a:lnTo>
                    <a:pt x="69" y="119"/>
                  </a:lnTo>
                  <a:lnTo>
                    <a:pt x="70" y="116"/>
                  </a:lnTo>
                  <a:lnTo>
                    <a:pt x="72" y="113"/>
                  </a:lnTo>
                  <a:lnTo>
                    <a:pt x="74" y="112"/>
                  </a:lnTo>
                  <a:lnTo>
                    <a:pt x="84" y="118"/>
                  </a:lnTo>
                  <a:lnTo>
                    <a:pt x="96" y="123"/>
                  </a:lnTo>
                  <a:lnTo>
                    <a:pt x="108" y="126"/>
                  </a:lnTo>
                  <a:lnTo>
                    <a:pt x="118" y="131"/>
                  </a:lnTo>
                  <a:lnTo>
                    <a:pt x="124" y="133"/>
                  </a:lnTo>
                  <a:lnTo>
                    <a:pt x="129" y="135"/>
                  </a:lnTo>
                  <a:lnTo>
                    <a:pt x="133" y="139"/>
                  </a:lnTo>
                  <a:lnTo>
                    <a:pt x="137" y="142"/>
                  </a:lnTo>
                  <a:lnTo>
                    <a:pt x="140" y="147"/>
                  </a:lnTo>
                  <a:lnTo>
                    <a:pt x="143" y="153"/>
                  </a:lnTo>
                  <a:lnTo>
                    <a:pt x="144" y="160"/>
                  </a:lnTo>
                  <a:lnTo>
                    <a:pt x="145" y="167"/>
                  </a:lnTo>
                  <a:lnTo>
                    <a:pt x="146" y="173"/>
                  </a:lnTo>
                  <a:lnTo>
                    <a:pt x="146" y="179"/>
                  </a:lnTo>
                  <a:lnTo>
                    <a:pt x="149" y="185"/>
                  </a:lnTo>
                  <a:lnTo>
                    <a:pt x="150" y="190"/>
                  </a:lnTo>
                  <a:lnTo>
                    <a:pt x="151" y="195"/>
                  </a:lnTo>
                  <a:lnTo>
                    <a:pt x="153" y="200"/>
                  </a:lnTo>
                  <a:lnTo>
                    <a:pt x="156" y="206"/>
                  </a:lnTo>
                  <a:lnTo>
                    <a:pt x="158" y="210"/>
                  </a:lnTo>
                  <a:lnTo>
                    <a:pt x="161" y="211"/>
                  </a:lnTo>
                  <a:lnTo>
                    <a:pt x="165" y="213"/>
                  </a:lnTo>
                  <a:lnTo>
                    <a:pt x="167" y="211"/>
                  </a:lnTo>
                  <a:lnTo>
                    <a:pt x="170" y="210"/>
                  </a:lnTo>
                  <a:lnTo>
                    <a:pt x="173" y="209"/>
                  </a:lnTo>
                  <a:lnTo>
                    <a:pt x="175" y="207"/>
                  </a:lnTo>
                  <a:lnTo>
                    <a:pt x="178" y="204"/>
                  </a:lnTo>
                  <a:lnTo>
                    <a:pt x="181" y="203"/>
                  </a:lnTo>
                  <a:lnTo>
                    <a:pt x="177" y="192"/>
                  </a:lnTo>
                  <a:lnTo>
                    <a:pt x="173" y="180"/>
                  </a:lnTo>
                  <a:lnTo>
                    <a:pt x="171" y="168"/>
                  </a:lnTo>
                  <a:lnTo>
                    <a:pt x="167" y="155"/>
                  </a:lnTo>
                  <a:lnTo>
                    <a:pt x="164" y="144"/>
                  </a:lnTo>
                  <a:lnTo>
                    <a:pt x="158" y="133"/>
                  </a:lnTo>
                  <a:lnTo>
                    <a:pt x="154" y="128"/>
                  </a:lnTo>
                  <a:lnTo>
                    <a:pt x="151" y="123"/>
                  </a:lnTo>
                  <a:lnTo>
                    <a:pt x="146" y="119"/>
                  </a:lnTo>
                  <a:lnTo>
                    <a:pt x="140" y="114"/>
                  </a:lnTo>
                  <a:lnTo>
                    <a:pt x="134" y="106"/>
                  </a:lnTo>
                  <a:lnTo>
                    <a:pt x="129" y="97"/>
                  </a:lnTo>
                  <a:lnTo>
                    <a:pt x="123" y="87"/>
                  </a:lnTo>
                  <a:lnTo>
                    <a:pt x="118" y="79"/>
                  </a:lnTo>
                  <a:lnTo>
                    <a:pt x="113" y="70"/>
                  </a:lnTo>
                  <a:lnTo>
                    <a:pt x="108" y="60"/>
                  </a:lnTo>
                  <a:lnTo>
                    <a:pt x="103" y="51"/>
                  </a:lnTo>
                  <a:lnTo>
                    <a:pt x="98" y="43"/>
                  </a:lnTo>
                  <a:lnTo>
                    <a:pt x="99" y="41"/>
                  </a:lnTo>
                  <a:lnTo>
                    <a:pt x="102" y="38"/>
                  </a:lnTo>
                  <a:lnTo>
                    <a:pt x="103" y="36"/>
                  </a:lnTo>
                  <a:lnTo>
                    <a:pt x="105" y="34"/>
                  </a:lnTo>
                  <a:lnTo>
                    <a:pt x="108" y="31"/>
                  </a:lnTo>
                  <a:lnTo>
                    <a:pt x="110" y="30"/>
                  </a:lnTo>
                  <a:lnTo>
                    <a:pt x="113" y="29"/>
                  </a:lnTo>
                  <a:lnTo>
                    <a:pt x="117" y="29"/>
                  </a:lnTo>
                  <a:lnTo>
                    <a:pt x="130" y="38"/>
                  </a:lnTo>
                  <a:lnTo>
                    <a:pt x="129" y="39"/>
                  </a:lnTo>
                  <a:lnTo>
                    <a:pt x="126" y="42"/>
                  </a:lnTo>
                  <a:lnTo>
                    <a:pt x="124" y="44"/>
                  </a:lnTo>
                  <a:lnTo>
                    <a:pt x="120" y="48"/>
                  </a:lnTo>
                  <a:lnTo>
                    <a:pt x="119" y="51"/>
                  </a:lnTo>
                  <a:lnTo>
                    <a:pt x="118" y="55"/>
                  </a:lnTo>
                  <a:lnTo>
                    <a:pt x="119" y="56"/>
                  </a:lnTo>
                  <a:lnTo>
                    <a:pt x="120" y="58"/>
                  </a:lnTo>
                  <a:lnTo>
                    <a:pt x="123" y="59"/>
                  </a:lnTo>
                  <a:lnTo>
                    <a:pt x="125" y="60"/>
                  </a:lnTo>
                  <a:lnTo>
                    <a:pt x="143" y="53"/>
                  </a:lnTo>
                  <a:lnTo>
                    <a:pt x="149" y="63"/>
                  </a:lnTo>
                  <a:lnTo>
                    <a:pt x="156" y="71"/>
                  </a:lnTo>
                  <a:lnTo>
                    <a:pt x="161" y="80"/>
                  </a:lnTo>
                  <a:lnTo>
                    <a:pt x="167" y="90"/>
                  </a:lnTo>
                  <a:lnTo>
                    <a:pt x="173" y="99"/>
                  </a:lnTo>
                  <a:lnTo>
                    <a:pt x="178" y="108"/>
                  </a:lnTo>
                  <a:lnTo>
                    <a:pt x="181" y="119"/>
                  </a:lnTo>
                  <a:lnTo>
                    <a:pt x="184" y="130"/>
                  </a:lnTo>
                  <a:lnTo>
                    <a:pt x="186" y="133"/>
                  </a:lnTo>
                  <a:lnTo>
                    <a:pt x="188" y="137"/>
                  </a:lnTo>
                  <a:lnTo>
                    <a:pt x="192" y="140"/>
                  </a:lnTo>
                  <a:lnTo>
                    <a:pt x="195" y="142"/>
                  </a:lnTo>
                  <a:lnTo>
                    <a:pt x="199" y="145"/>
                  </a:lnTo>
                  <a:lnTo>
                    <a:pt x="204" y="146"/>
                  </a:lnTo>
                  <a:lnTo>
                    <a:pt x="207" y="145"/>
                  </a:lnTo>
                  <a:lnTo>
                    <a:pt x="212" y="144"/>
                  </a:lnTo>
                  <a:lnTo>
                    <a:pt x="215" y="140"/>
                  </a:lnTo>
                  <a:lnTo>
                    <a:pt x="215" y="137"/>
                  </a:lnTo>
                  <a:lnTo>
                    <a:pt x="214" y="134"/>
                  </a:lnTo>
                  <a:lnTo>
                    <a:pt x="212" y="131"/>
                  </a:lnTo>
                  <a:lnTo>
                    <a:pt x="209" y="128"/>
                  </a:lnTo>
                  <a:lnTo>
                    <a:pt x="206" y="126"/>
                  </a:lnTo>
                  <a:lnTo>
                    <a:pt x="204" y="123"/>
                  </a:lnTo>
                  <a:lnTo>
                    <a:pt x="204" y="119"/>
                  </a:lnTo>
                  <a:lnTo>
                    <a:pt x="204" y="112"/>
                  </a:lnTo>
                  <a:lnTo>
                    <a:pt x="202" y="106"/>
                  </a:lnTo>
                  <a:lnTo>
                    <a:pt x="200" y="99"/>
                  </a:lnTo>
                  <a:lnTo>
                    <a:pt x="198" y="94"/>
                  </a:lnTo>
                  <a:lnTo>
                    <a:pt x="192" y="84"/>
                  </a:lnTo>
                  <a:lnTo>
                    <a:pt x="185" y="75"/>
                  </a:lnTo>
                  <a:lnTo>
                    <a:pt x="177" y="64"/>
                  </a:lnTo>
                  <a:lnTo>
                    <a:pt x="170" y="55"/>
                  </a:lnTo>
                  <a:lnTo>
                    <a:pt x="167" y="49"/>
                  </a:lnTo>
                  <a:lnTo>
                    <a:pt x="164" y="44"/>
                  </a:lnTo>
                  <a:lnTo>
                    <a:pt x="163" y="38"/>
                  </a:lnTo>
                  <a:lnTo>
                    <a:pt x="160" y="31"/>
                  </a:lnTo>
                  <a:lnTo>
                    <a:pt x="159" y="30"/>
                  </a:lnTo>
                  <a:lnTo>
                    <a:pt x="156" y="28"/>
                  </a:lnTo>
                  <a:lnTo>
                    <a:pt x="153" y="25"/>
                  </a:lnTo>
                  <a:lnTo>
                    <a:pt x="150" y="23"/>
                  </a:lnTo>
                  <a:lnTo>
                    <a:pt x="149" y="21"/>
                  </a:lnTo>
                  <a:lnTo>
                    <a:pt x="147" y="18"/>
                  </a:lnTo>
                  <a:lnTo>
                    <a:pt x="147" y="15"/>
                  </a:lnTo>
                  <a:lnTo>
                    <a:pt x="150" y="11"/>
                  </a:lnTo>
                  <a:lnTo>
                    <a:pt x="152" y="7"/>
                  </a:lnTo>
                  <a:lnTo>
                    <a:pt x="156" y="3"/>
                  </a:lnTo>
                  <a:lnTo>
                    <a:pt x="159" y="1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2" y="2"/>
                  </a:lnTo>
                  <a:lnTo>
                    <a:pt x="175" y="5"/>
                  </a:lnTo>
                  <a:lnTo>
                    <a:pt x="177" y="11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44"/>
            <p:cNvSpPr>
              <a:spLocks/>
            </p:cNvSpPr>
            <p:nvPr/>
          </p:nvSpPr>
          <p:spPr bwMode="auto">
            <a:xfrm>
              <a:off x="4264" y="1705"/>
              <a:ext cx="105" cy="178"/>
            </a:xfrm>
            <a:custGeom>
              <a:avLst/>
              <a:gdLst>
                <a:gd name="T0" fmla="*/ 83 w 105"/>
                <a:gd name="T1" fmla="*/ 16 h 178"/>
                <a:gd name="T2" fmla="*/ 83 w 105"/>
                <a:gd name="T3" fmla="*/ 25 h 178"/>
                <a:gd name="T4" fmla="*/ 81 w 105"/>
                <a:gd name="T5" fmla="*/ 33 h 178"/>
                <a:gd name="T6" fmla="*/ 79 w 105"/>
                <a:gd name="T7" fmla="*/ 41 h 178"/>
                <a:gd name="T8" fmla="*/ 76 w 105"/>
                <a:gd name="T9" fmla="*/ 50 h 178"/>
                <a:gd name="T10" fmla="*/ 72 w 105"/>
                <a:gd name="T11" fmla="*/ 58 h 178"/>
                <a:gd name="T12" fmla="*/ 69 w 105"/>
                <a:gd name="T13" fmla="*/ 66 h 178"/>
                <a:gd name="T14" fmla="*/ 65 w 105"/>
                <a:gd name="T15" fmla="*/ 74 h 178"/>
                <a:gd name="T16" fmla="*/ 62 w 105"/>
                <a:gd name="T17" fmla="*/ 82 h 178"/>
                <a:gd name="T18" fmla="*/ 64 w 105"/>
                <a:gd name="T19" fmla="*/ 85 h 178"/>
                <a:gd name="T20" fmla="*/ 66 w 105"/>
                <a:gd name="T21" fmla="*/ 86 h 178"/>
                <a:gd name="T22" fmla="*/ 70 w 105"/>
                <a:gd name="T23" fmla="*/ 87 h 178"/>
                <a:gd name="T24" fmla="*/ 72 w 105"/>
                <a:gd name="T25" fmla="*/ 88 h 178"/>
                <a:gd name="T26" fmla="*/ 74 w 105"/>
                <a:gd name="T27" fmla="*/ 88 h 178"/>
                <a:gd name="T28" fmla="*/ 78 w 105"/>
                <a:gd name="T29" fmla="*/ 89 h 178"/>
                <a:gd name="T30" fmla="*/ 81 w 105"/>
                <a:gd name="T31" fmla="*/ 89 h 178"/>
                <a:gd name="T32" fmla="*/ 85 w 105"/>
                <a:gd name="T33" fmla="*/ 88 h 178"/>
                <a:gd name="T34" fmla="*/ 93 w 105"/>
                <a:gd name="T35" fmla="*/ 65 h 178"/>
                <a:gd name="T36" fmla="*/ 105 w 105"/>
                <a:gd name="T37" fmla="*/ 67 h 178"/>
                <a:gd name="T38" fmla="*/ 89 w 105"/>
                <a:gd name="T39" fmla="*/ 178 h 178"/>
                <a:gd name="T40" fmla="*/ 86 w 105"/>
                <a:gd name="T41" fmla="*/ 176 h 178"/>
                <a:gd name="T42" fmla="*/ 84 w 105"/>
                <a:gd name="T43" fmla="*/ 173 h 178"/>
                <a:gd name="T44" fmla="*/ 81 w 105"/>
                <a:gd name="T45" fmla="*/ 169 h 178"/>
                <a:gd name="T46" fmla="*/ 80 w 105"/>
                <a:gd name="T47" fmla="*/ 164 h 178"/>
                <a:gd name="T48" fmla="*/ 78 w 105"/>
                <a:gd name="T49" fmla="*/ 161 h 178"/>
                <a:gd name="T50" fmla="*/ 77 w 105"/>
                <a:gd name="T51" fmla="*/ 156 h 178"/>
                <a:gd name="T52" fmla="*/ 74 w 105"/>
                <a:gd name="T53" fmla="*/ 153 h 178"/>
                <a:gd name="T54" fmla="*/ 71 w 105"/>
                <a:gd name="T55" fmla="*/ 149 h 178"/>
                <a:gd name="T56" fmla="*/ 62 w 105"/>
                <a:gd name="T57" fmla="*/ 133 h 178"/>
                <a:gd name="T58" fmla="*/ 52 w 105"/>
                <a:gd name="T59" fmla="*/ 115 h 178"/>
                <a:gd name="T60" fmla="*/ 44 w 105"/>
                <a:gd name="T61" fmla="*/ 99 h 178"/>
                <a:gd name="T62" fmla="*/ 36 w 105"/>
                <a:gd name="T63" fmla="*/ 81 h 178"/>
                <a:gd name="T64" fmla="*/ 26 w 105"/>
                <a:gd name="T65" fmla="*/ 64 h 178"/>
                <a:gd name="T66" fmla="*/ 18 w 105"/>
                <a:gd name="T67" fmla="*/ 46 h 178"/>
                <a:gd name="T68" fmla="*/ 9 w 105"/>
                <a:gd name="T69" fmla="*/ 29 h 178"/>
                <a:gd name="T70" fmla="*/ 0 w 105"/>
                <a:gd name="T71" fmla="*/ 11 h 178"/>
                <a:gd name="T72" fmla="*/ 0 w 105"/>
                <a:gd name="T73" fmla="*/ 0 h 178"/>
                <a:gd name="T74" fmla="*/ 10 w 105"/>
                <a:gd name="T75" fmla="*/ 3 h 178"/>
                <a:gd name="T76" fmla="*/ 19 w 105"/>
                <a:gd name="T77" fmla="*/ 5 h 178"/>
                <a:gd name="T78" fmla="*/ 30 w 105"/>
                <a:gd name="T79" fmla="*/ 8 h 178"/>
                <a:gd name="T80" fmla="*/ 39 w 105"/>
                <a:gd name="T81" fmla="*/ 10 h 178"/>
                <a:gd name="T82" fmla="*/ 50 w 105"/>
                <a:gd name="T83" fmla="*/ 12 h 178"/>
                <a:gd name="T84" fmla="*/ 60 w 105"/>
                <a:gd name="T85" fmla="*/ 15 h 178"/>
                <a:gd name="T86" fmla="*/ 71 w 105"/>
                <a:gd name="T87" fmla="*/ 16 h 178"/>
                <a:gd name="T88" fmla="*/ 83 w 105"/>
                <a:gd name="T89" fmla="*/ 1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05" h="178">
                  <a:moveTo>
                    <a:pt x="83" y="16"/>
                  </a:moveTo>
                  <a:lnTo>
                    <a:pt x="83" y="25"/>
                  </a:lnTo>
                  <a:lnTo>
                    <a:pt x="81" y="33"/>
                  </a:lnTo>
                  <a:lnTo>
                    <a:pt x="79" y="41"/>
                  </a:lnTo>
                  <a:lnTo>
                    <a:pt x="76" y="50"/>
                  </a:lnTo>
                  <a:lnTo>
                    <a:pt x="72" y="58"/>
                  </a:lnTo>
                  <a:lnTo>
                    <a:pt x="69" y="66"/>
                  </a:lnTo>
                  <a:lnTo>
                    <a:pt x="65" y="74"/>
                  </a:lnTo>
                  <a:lnTo>
                    <a:pt x="62" y="82"/>
                  </a:lnTo>
                  <a:lnTo>
                    <a:pt x="64" y="85"/>
                  </a:lnTo>
                  <a:lnTo>
                    <a:pt x="66" y="86"/>
                  </a:lnTo>
                  <a:lnTo>
                    <a:pt x="70" y="87"/>
                  </a:lnTo>
                  <a:lnTo>
                    <a:pt x="72" y="88"/>
                  </a:lnTo>
                  <a:lnTo>
                    <a:pt x="74" y="88"/>
                  </a:lnTo>
                  <a:lnTo>
                    <a:pt x="78" y="89"/>
                  </a:lnTo>
                  <a:lnTo>
                    <a:pt x="81" y="89"/>
                  </a:lnTo>
                  <a:lnTo>
                    <a:pt x="85" y="88"/>
                  </a:lnTo>
                  <a:lnTo>
                    <a:pt x="93" y="65"/>
                  </a:lnTo>
                  <a:lnTo>
                    <a:pt x="105" y="67"/>
                  </a:lnTo>
                  <a:lnTo>
                    <a:pt x="89" y="178"/>
                  </a:lnTo>
                  <a:lnTo>
                    <a:pt x="86" y="176"/>
                  </a:lnTo>
                  <a:lnTo>
                    <a:pt x="84" y="173"/>
                  </a:lnTo>
                  <a:lnTo>
                    <a:pt x="81" y="169"/>
                  </a:lnTo>
                  <a:lnTo>
                    <a:pt x="80" y="164"/>
                  </a:lnTo>
                  <a:lnTo>
                    <a:pt x="78" y="161"/>
                  </a:lnTo>
                  <a:lnTo>
                    <a:pt x="77" y="156"/>
                  </a:lnTo>
                  <a:lnTo>
                    <a:pt x="74" y="153"/>
                  </a:lnTo>
                  <a:lnTo>
                    <a:pt x="71" y="149"/>
                  </a:lnTo>
                  <a:lnTo>
                    <a:pt x="62" y="133"/>
                  </a:lnTo>
                  <a:lnTo>
                    <a:pt x="52" y="115"/>
                  </a:lnTo>
                  <a:lnTo>
                    <a:pt x="44" y="99"/>
                  </a:lnTo>
                  <a:lnTo>
                    <a:pt x="36" y="81"/>
                  </a:lnTo>
                  <a:lnTo>
                    <a:pt x="26" y="64"/>
                  </a:lnTo>
                  <a:lnTo>
                    <a:pt x="18" y="46"/>
                  </a:lnTo>
                  <a:lnTo>
                    <a:pt x="9" y="29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0" y="3"/>
                  </a:lnTo>
                  <a:lnTo>
                    <a:pt x="19" y="5"/>
                  </a:lnTo>
                  <a:lnTo>
                    <a:pt x="30" y="8"/>
                  </a:lnTo>
                  <a:lnTo>
                    <a:pt x="39" y="10"/>
                  </a:lnTo>
                  <a:lnTo>
                    <a:pt x="50" y="12"/>
                  </a:lnTo>
                  <a:lnTo>
                    <a:pt x="60" y="15"/>
                  </a:lnTo>
                  <a:lnTo>
                    <a:pt x="71" y="16"/>
                  </a:lnTo>
                  <a:lnTo>
                    <a:pt x="83" y="16"/>
                  </a:lnTo>
                  <a:close/>
                </a:path>
              </a:pathLst>
            </a:custGeom>
            <a:solidFill>
              <a:srgbClr val="D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45"/>
            <p:cNvSpPr>
              <a:spLocks/>
            </p:cNvSpPr>
            <p:nvPr/>
          </p:nvSpPr>
          <p:spPr bwMode="auto">
            <a:xfrm>
              <a:off x="4426" y="1714"/>
              <a:ext cx="608" cy="1546"/>
            </a:xfrm>
            <a:custGeom>
              <a:avLst/>
              <a:gdLst>
                <a:gd name="T0" fmla="*/ 350 w 608"/>
                <a:gd name="T1" fmla="*/ 317 h 1546"/>
                <a:gd name="T2" fmla="*/ 329 w 608"/>
                <a:gd name="T3" fmla="*/ 539 h 1546"/>
                <a:gd name="T4" fmla="*/ 289 w 608"/>
                <a:gd name="T5" fmla="*/ 619 h 1546"/>
                <a:gd name="T6" fmla="*/ 312 w 608"/>
                <a:gd name="T7" fmla="*/ 634 h 1546"/>
                <a:gd name="T8" fmla="*/ 323 w 608"/>
                <a:gd name="T9" fmla="*/ 585 h 1546"/>
                <a:gd name="T10" fmla="*/ 324 w 608"/>
                <a:gd name="T11" fmla="*/ 628 h 1546"/>
                <a:gd name="T12" fmla="*/ 354 w 608"/>
                <a:gd name="T13" fmla="*/ 640 h 1546"/>
                <a:gd name="T14" fmla="*/ 357 w 608"/>
                <a:gd name="T15" fmla="*/ 551 h 1546"/>
                <a:gd name="T16" fmla="*/ 402 w 608"/>
                <a:gd name="T17" fmla="*/ 508 h 1546"/>
                <a:gd name="T18" fmla="*/ 547 w 608"/>
                <a:gd name="T19" fmla="*/ 458 h 1546"/>
                <a:gd name="T20" fmla="*/ 535 w 608"/>
                <a:gd name="T21" fmla="*/ 560 h 1546"/>
                <a:gd name="T22" fmla="*/ 348 w 608"/>
                <a:gd name="T23" fmla="*/ 696 h 1546"/>
                <a:gd name="T24" fmla="*/ 261 w 608"/>
                <a:gd name="T25" fmla="*/ 629 h 1546"/>
                <a:gd name="T26" fmla="*/ 276 w 608"/>
                <a:gd name="T27" fmla="*/ 380 h 1546"/>
                <a:gd name="T28" fmla="*/ 286 w 608"/>
                <a:gd name="T29" fmla="*/ 119 h 1546"/>
                <a:gd name="T30" fmla="*/ 255 w 608"/>
                <a:gd name="T31" fmla="*/ 188 h 1546"/>
                <a:gd name="T32" fmla="*/ 248 w 608"/>
                <a:gd name="T33" fmla="*/ 352 h 1546"/>
                <a:gd name="T34" fmla="*/ 206 w 608"/>
                <a:gd name="T35" fmla="*/ 778 h 1546"/>
                <a:gd name="T36" fmla="*/ 255 w 608"/>
                <a:gd name="T37" fmla="*/ 834 h 1546"/>
                <a:gd name="T38" fmla="*/ 283 w 608"/>
                <a:gd name="T39" fmla="*/ 896 h 1546"/>
                <a:gd name="T40" fmla="*/ 307 w 608"/>
                <a:gd name="T41" fmla="*/ 914 h 1546"/>
                <a:gd name="T42" fmla="*/ 357 w 608"/>
                <a:gd name="T43" fmla="*/ 938 h 1546"/>
                <a:gd name="T44" fmla="*/ 377 w 608"/>
                <a:gd name="T45" fmla="*/ 1026 h 1546"/>
                <a:gd name="T46" fmla="*/ 349 w 608"/>
                <a:gd name="T47" fmla="*/ 1162 h 1546"/>
                <a:gd name="T48" fmla="*/ 370 w 608"/>
                <a:gd name="T49" fmla="*/ 1148 h 1546"/>
                <a:gd name="T50" fmla="*/ 353 w 608"/>
                <a:gd name="T51" fmla="*/ 1278 h 1546"/>
                <a:gd name="T52" fmla="*/ 333 w 608"/>
                <a:gd name="T53" fmla="*/ 1520 h 1546"/>
                <a:gd name="T54" fmla="*/ 261 w 608"/>
                <a:gd name="T55" fmla="*/ 1491 h 1546"/>
                <a:gd name="T56" fmla="*/ 230 w 608"/>
                <a:gd name="T57" fmla="*/ 1500 h 1546"/>
                <a:gd name="T58" fmla="*/ 313 w 608"/>
                <a:gd name="T59" fmla="*/ 1546 h 1546"/>
                <a:gd name="T60" fmla="*/ 178 w 608"/>
                <a:gd name="T61" fmla="*/ 1528 h 1546"/>
                <a:gd name="T62" fmla="*/ 182 w 608"/>
                <a:gd name="T63" fmla="*/ 1184 h 1546"/>
                <a:gd name="T64" fmla="*/ 196 w 608"/>
                <a:gd name="T65" fmla="*/ 1136 h 1546"/>
                <a:gd name="T66" fmla="*/ 203 w 608"/>
                <a:gd name="T67" fmla="*/ 1100 h 1546"/>
                <a:gd name="T68" fmla="*/ 224 w 608"/>
                <a:gd name="T69" fmla="*/ 999 h 1546"/>
                <a:gd name="T70" fmla="*/ 226 w 608"/>
                <a:gd name="T71" fmla="*/ 977 h 1546"/>
                <a:gd name="T72" fmla="*/ 204 w 608"/>
                <a:gd name="T73" fmla="*/ 991 h 1546"/>
                <a:gd name="T74" fmla="*/ 141 w 608"/>
                <a:gd name="T75" fmla="*/ 977 h 1546"/>
                <a:gd name="T76" fmla="*/ 157 w 608"/>
                <a:gd name="T77" fmla="*/ 943 h 1546"/>
                <a:gd name="T78" fmla="*/ 163 w 608"/>
                <a:gd name="T79" fmla="*/ 910 h 1546"/>
                <a:gd name="T80" fmla="*/ 116 w 608"/>
                <a:gd name="T81" fmla="*/ 899 h 1546"/>
                <a:gd name="T82" fmla="*/ 198 w 608"/>
                <a:gd name="T83" fmla="*/ 868 h 1546"/>
                <a:gd name="T84" fmla="*/ 205 w 608"/>
                <a:gd name="T85" fmla="*/ 834 h 1546"/>
                <a:gd name="T86" fmla="*/ 202 w 608"/>
                <a:gd name="T87" fmla="*/ 807 h 1546"/>
                <a:gd name="T88" fmla="*/ 173 w 608"/>
                <a:gd name="T89" fmla="*/ 777 h 1546"/>
                <a:gd name="T90" fmla="*/ 144 w 608"/>
                <a:gd name="T91" fmla="*/ 755 h 1546"/>
                <a:gd name="T92" fmla="*/ 175 w 608"/>
                <a:gd name="T93" fmla="*/ 729 h 1546"/>
                <a:gd name="T94" fmla="*/ 163 w 608"/>
                <a:gd name="T95" fmla="*/ 710 h 1546"/>
                <a:gd name="T96" fmla="*/ 138 w 608"/>
                <a:gd name="T97" fmla="*/ 698 h 1546"/>
                <a:gd name="T98" fmla="*/ 171 w 608"/>
                <a:gd name="T99" fmla="*/ 680 h 1546"/>
                <a:gd name="T100" fmla="*/ 166 w 608"/>
                <a:gd name="T101" fmla="*/ 627 h 1546"/>
                <a:gd name="T102" fmla="*/ 148 w 608"/>
                <a:gd name="T103" fmla="*/ 579 h 1546"/>
                <a:gd name="T104" fmla="*/ 177 w 608"/>
                <a:gd name="T105" fmla="*/ 499 h 1546"/>
                <a:gd name="T106" fmla="*/ 61 w 608"/>
                <a:gd name="T107" fmla="*/ 625 h 1546"/>
                <a:gd name="T108" fmla="*/ 10 w 608"/>
                <a:gd name="T109" fmla="*/ 576 h 1546"/>
                <a:gd name="T110" fmla="*/ 80 w 608"/>
                <a:gd name="T111" fmla="*/ 244 h 1546"/>
                <a:gd name="T112" fmla="*/ 192 w 608"/>
                <a:gd name="T113" fmla="*/ 186 h 1546"/>
                <a:gd name="T114" fmla="*/ 150 w 608"/>
                <a:gd name="T115" fmla="*/ 142 h 1546"/>
                <a:gd name="T116" fmla="*/ 224 w 608"/>
                <a:gd name="T117" fmla="*/ 124 h 1546"/>
                <a:gd name="T118" fmla="*/ 211 w 608"/>
                <a:gd name="T119" fmla="*/ 70 h 1546"/>
                <a:gd name="T120" fmla="*/ 251 w 608"/>
                <a:gd name="T121" fmla="*/ 23 h 1546"/>
                <a:gd name="T122" fmla="*/ 301 w 608"/>
                <a:gd name="T123" fmla="*/ 2 h 1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8" h="1546">
                  <a:moveTo>
                    <a:pt x="335" y="29"/>
                  </a:moveTo>
                  <a:lnTo>
                    <a:pt x="340" y="57"/>
                  </a:lnTo>
                  <a:lnTo>
                    <a:pt x="342" y="85"/>
                  </a:lnTo>
                  <a:lnTo>
                    <a:pt x="343" y="112"/>
                  </a:lnTo>
                  <a:lnTo>
                    <a:pt x="343" y="140"/>
                  </a:lnTo>
                  <a:lnTo>
                    <a:pt x="344" y="167"/>
                  </a:lnTo>
                  <a:lnTo>
                    <a:pt x="344" y="194"/>
                  </a:lnTo>
                  <a:lnTo>
                    <a:pt x="347" y="222"/>
                  </a:lnTo>
                  <a:lnTo>
                    <a:pt x="350" y="250"/>
                  </a:lnTo>
                  <a:lnTo>
                    <a:pt x="351" y="283"/>
                  </a:lnTo>
                  <a:lnTo>
                    <a:pt x="350" y="317"/>
                  </a:lnTo>
                  <a:lnTo>
                    <a:pt x="350" y="351"/>
                  </a:lnTo>
                  <a:lnTo>
                    <a:pt x="349" y="385"/>
                  </a:lnTo>
                  <a:lnTo>
                    <a:pt x="349" y="419"/>
                  </a:lnTo>
                  <a:lnTo>
                    <a:pt x="348" y="453"/>
                  </a:lnTo>
                  <a:lnTo>
                    <a:pt x="348" y="488"/>
                  </a:lnTo>
                  <a:lnTo>
                    <a:pt x="349" y="522"/>
                  </a:lnTo>
                  <a:lnTo>
                    <a:pt x="344" y="525"/>
                  </a:lnTo>
                  <a:lnTo>
                    <a:pt x="341" y="528"/>
                  </a:lnTo>
                  <a:lnTo>
                    <a:pt x="336" y="531"/>
                  </a:lnTo>
                  <a:lnTo>
                    <a:pt x="333" y="536"/>
                  </a:lnTo>
                  <a:lnTo>
                    <a:pt x="329" y="539"/>
                  </a:lnTo>
                  <a:lnTo>
                    <a:pt x="327" y="544"/>
                  </a:lnTo>
                  <a:lnTo>
                    <a:pt x="324" y="549"/>
                  </a:lnTo>
                  <a:lnTo>
                    <a:pt x="324" y="553"/>
                  </a:lnTo>
                  <a:lnTo>
                    <a:pt x="319" y="564"/>
                  </a:lnTo>
                  <a:lnTo>
                    <a:pt x="312" y="574"/>
                  </a:lnTo>
                  <a:lnTo>
                    <a:pt x="303" y="585"/>
                  </a:lnTo>
                  <a:lnTo>
                    <a:pt x="296" y="597"/>
                  </a:lnTo>
                  <a:lnTo>
                    <a:pt x="294" y="601"/>
                  </a:lnTo>
                  <a:lnTo>
                    <a:pt x="292" y="607"/>
                  </a:lnTo>
                  <a:lnTo>
                    <a:pt x="291" y="613"/>
                  </a:lnTo>
                  <a:lnTo>
                    <a:pt x="289" y="619"/>
                  </a:lnTo>
                  <a:lnTo>
                    <a:pt x="291" y="623"/>
                  </a:lnTo>
                  <a:lnTo>
                    <a:pt x="292" y="629"/>
                  </a:lnTo>
                  <a:lnTo>
                    <a:pt x="295" y="634"/>
                  </a:lnTo>
                  <a:lnTo>
                    <a:pt x="299" y="640"/>
                  </a:lnTo>
                  <a:lnTo>
                    <a:pt x="301" y="640"/>
                  </a:lnTo>
                  <a:lnTo>
                    <a:pt x="303" y="640"/>
                  </a:lnTo>
                  <a:lnTo>
                    <a:pt x="306" y="640"/>
                  </a:lnTo>
                  <a:lnTo>
                    <a:pt x="307" y="639"/>
                  </a:lnTo>
                  <a:lnTo>
                    <a:pt x="308" y="638"/>
                  </a:lnTo>
                  <a:lnTo>
                    <a:pt x="310" y="636"/>
                  </a:lnTo>
                  <a:lnTo>
                    <a:pt x="312" y="634"/>
                  </a:lnTo>
                  <a:lnTo>
                    <a:pt x="313" y="633"/>
                  </a:lnTo>
                  <a:lnTo>
                    <a:pt x="309" y="627"/>
                  </a:lnTo>
                  <a:lnTo>
                    <a:pt x="308" y="621"/>
                  </a:lnTo>
                  <a:lnTo>
                    <a:pt x="308" y="615"/>
                  </a:lnTo>
                  <a:lnTo>
                    <a:pt x="309" y="608"/>
                  </a:lnTo>
                  <a:lnTo>
                    <a:pt x="312" y="602"/>
                  </a:lnTo>
                  <a:lnTo>
                    <a:pt x="315" y="597"/>
                  </a:lnTo>
                  <a:lnTo>
                    <a:pt x="319" y="592"/>
                  </a:lnTo>
                  <a:lnTo>
                    <a:pt x="322" y="586"/>
                  </a:lnTo>
                  <a:lnTo>
                    <a:pt x="322" y="586"/>
                  </a:lnTo>
                  <a:lnTo>
                    <a:pt x="323" y="585"/>
                  </a:lnTo>
                  <a:lnTo>
                    <a:pt x="324" y="584"/>
                  </a:lnTo>
                  <a:lnTo>
                    <a:pt x="324" y="584"/>
                  </a:lnTo>
                  <a:lnTo>
                    <a:pt x="326" y="583"/>
                  </a:lnTo>
                  <a:lnTo>
                    <a:pt x="326" y="581"/>
                  </a:lnTo>
                  <a:lnTo>
                    <a:pt x="327" y="581"/>
                  </a:lnTo>
                  <a:lnTo>
                    <a:pt x="326" y="580"/>
                  </a:lnTo>
                  <a:lnTo>
                    <a:pt x="328" y="588"/>
                  </a:lnTo>
                  <a:lnTo>
                    <a:pt x="327" y="598"/>
                  </a:lnTo>
                  <a:lnTo>
                    <a:pt x="326" y="608"/>
                  </a:lnTo>
                  <a:lnTo>
                    <a:pt x="324" y="619"/>
                  </a:lnTo>
                  <a:lnTo>
                    <a:pt x="324" y="628"/>
                  </a:lnTo>
                  <a:lnTo>
                    <a:pt x="326" y="638"/>
                  </a:lnTo>
                  <a:lnTo>
                    <a:pt x="328" y="642"/>
                  </a:lnTo>
                  <a:lnTo>
                    <a:pt x="331" y="646"/>
                  </a:lnTo>
                  <a:lnTo>
                    <a:pt x="335" y="648"/>
                  </a:lnTo>
                  <a:lnTo>
                    <a:pt x="340" y="652"/>
                  </a:lnTo>
                  <a:lnTo>
                    <a:pt x="342" y="649"/>
                  </a:lnTo>
                  <a:lnTo>
                    <a:pt x="344" y="648"/>
                  </a:lnTo>
                  <a:lnTo>
                    <a:pt x="348" y="646"/>
                  </a:lnTo>
                  <a:lnTo>
                    <a:pt x="350" y="645"/>
                  </a:lnTo>
                  <a:lnTo>
                    <a:pt x="353" y="642"/>
                  </a:lnTo>
                  <a:lnTo>
                    <a:pt x="354" y="640"/>
                  </a:lnTo>
                  <a:lnTo>
                    <a:pt x="353" y="636"/>
                  </a:lnTo>
                  <a:lnTo>
                    <a:pt x="350" y="633"/>
                  </a:lnTo>
                  <a:lnTo>
                    <a:pt x="346" y="628"/>
                  </a:lnTo>
                  <a:lnTo>
                    <a:pt x="348" y="616"/>
                  </a:lnTo>
                  <a:lnTo>
                    <a:pt x="348" y="605"/>
                  </a:lnTo>
                  <a:lnTo>
                    <a:pt x="349" y="594"/>
                  </a:lnTo>
                  <a:lnTo>
                    <a:pt x="349" y="583"/>
                  </a:lnTo>
                  <a:lnTo>
                    <a:pt x="350" y="572"/>
                  </a:lnTo>
                  <a:lnTo>
                    <a:pt x="353" y="561"/>
                  </a:lnTo>
                  <a:lnTo>
                    <a:pt x="355" y="557"/>
                  </a:lnTo>
                  <a:lnTo>
                    <a:pt x="357" y="551"/>
                  </a:lnTo>
                  <a:lnTo>
                    <a:pt x="361" y="546"/>
                  </a:lnTo>
                  <a:lnTo>
                    <a:pt x="364" y="542"/>
                  </a:lnTo>
                  <a:lnTo>
                    <a:pt x="369" y="543"/>
                  </a:lnTo>
                  <a:lnTo>
                    <a:pt x="372" y="543"/>
                  </a:lnTo>
                  <a:lnTo>
                    <a:pt x="376" y="540"/>
                  </a:lnTo>
                  <a:lnTo>
                    <a:pt x="378" y="538"/>
                  </a:lnTo>
                  <a:lnTo>
                    <a:pt x="381" y="535"/>
                  </a:lnTo>
                  <a:lnTo>
                    <a:pt x="382" y="531"/>
                  </a:lnTo>
                  <a:lnTo>
                    <a:pt x="383" y="528"/>
                  </a:lnTo>
                  <a:lnTo>
                    <a:pt x="384" y="524"/>
                  </a:lnTo>
                  <a:lnTo>
                    <a:pt x="402" y="508"/>
                  </a:lnTo>
                  <a:lnTo>
                    <a:pt x="418" y="490"/>
                  </a:lnTo>
                  <a:lnTo>
                    <a:pt x="434" y="473"/>
                  </a:lnTo>
                  <a:lnTo>
                    <a:pt x="452" y="455"/>
                  </a:lnTo>
                  <a:lnTo>
                    <a:pt x="468" y="436"/>
                  </a:lnTo>
                  <a:lnTo>
                    <a:pt x="485" y="419"/>
                  </a:lnTo>
                  <a:lnTo>
                    <a:pt x="501" y="400"/>
                  </a:lnTo>
                  <a:lnTo>
                    <a:pt x="518" y="384"/>
                  </a:lnTo>
                  <a:lnTo>
                    <a:pt x="523" y="401"/>
                  </a:lnTo>
                  <a:lnTo>
                    <a:pt x="530" y="421"/>
                  </a:lnTo>
                  <a:lnTo>
                    <a:pt x="537" y="440"/>
                  </a:lnTo>
                  <a:lnTo>
                    <a:pt x="547" y="458"/>
                  </a:lnTo>
                  <a:lnTo>
                    <a:pt x="553" y="468"/>
                  </a:lnTo>
                  <a:lnTo>
                    <a:pt x="559" y="476"/>
                  </a:lnTo>
                  <a:lnTo>
                    <a:pt x="564" y="484"/>
                  </a:lnTo>
                  <a:lnTo>
                    <a:pt x="571" y="491"/>
                  </a:lnTo>
                  <a:lnTo>
                    <a:pt x="580" y="498"/>
                  </a:lnTo>
                  <a:lnTo>
                    <a:pt x="588" y="504"/>
                  </a:lnTo>
                  <a:lnTo>
                    <a:pt x="597" y="509"/>
                  </a:lnTo>
                  <a:lnTo>
                    <a:pt x="608" y="512"/>
                  </a:lnTo>
                  <a:lnTo>
                    <a:pt x="583" y="528"/>
                  </a:lnTo>
                  <a:lnTo>
                    <a:pt x="560" y="543"/>
                  </a:lnTo>
                  <a:lnTo>
                    <a:pt x="535" y="560"/>
                  </a:lnTo>
                  <a:lnTo>
                    <a:pt x="511" y="578"/>
                  </a:lnTo>
                  <a:lnTo>
                    <a:pt x="487" y="597"/>
                  </a:lnTo>
                  <a:lnTo>
                    <a:pt x="464" y="615"/>
                  </a:lnTo>
                  <a:lnTo>
                    <a:pt x="440" y="634"/>
                  </a:lnTo>
                  <a:lnTo>
                    <a:pt x="418" y="653"/>
                  </a:lnTo>
                  <a:lnTo>
                    <a:pt x="408" y="663"/>
                  </a:lnTo>
                  <a:lnTo>
                    <a:pt x="396" y="673"/>
                  </a:lnTo>
                  <a:lnTo>
                    <a:pt x="384" y="680"/>
                  </a:lnTo>
                  <a:lnTo>
                    <a:pt x="372" y="687"/>
                  </a:lnTo>
                  <a:lnTo>
                    <a:pt x="361" y="691"/>
                  </a:lnTo>
                  <a:lnTo>
                    <a:pt x="348" y="696"/>
                  </a:lnTo>
                  <a:lnTo>
                    <a:pt x="335" y="701"/>
                  </a:lnTo>
                  <a:lnTo>
                    <a:pt x="322" y="704"/>
                  </a:lnTo>
                  <a:lnTo>
                    <a:pt x="315" y="702"/>
                  </a:lnTo>
                  <a:lnTo>
                    <a:pt x="309" y="698"/>
                  </a:lnTo>
                  <a:lnTo>
                    <a:pt x="303" y="694"/>
                  </a:lnTo>
                  <a:lnTo>
                    <a:pt x="299" y="689"/>
                  </a:lnTo>
                  <a:lnTo>
                    <a:pt x="289" y="678"/>
                  </a:lnTo>
                  <a:lnTo>
                    <a:pt x="281" y="667"/>
                  </a:lnTo>
                  <a:lnTo>
                    <a:pt x="274" y="655"/>
                  </a:lnTo>
                  <a:lnTo>
                    <a:pt x="267" y="642"/>
                  </a:lnTo>
                  <a:lnTo>
                    <a:pt x="261" y="629"/>
                  </a:lnTo>
                  <a:lnTo>
                    <a:pt x="255" y="618"/>
                  </a:lnTo>
                  <a:lnTo>
                    <a:pt x="255" y="592"/>
                  </a:lnTo>
                  <a:lnTo>
                    <a:pt x="258" y="567"/>
                  </a:lnTo>
                  <a:lnTo>
                    <a:pt x="260" y="544"/>
                  </a:lnTo>
                  <a:lnTo>
                    <a:pt x="262" y="519"/>
                  </a:lnTo>
                  <a:lnTo>
                    <a:pt x="265" y="496"/>
                  </a:lnTo>
                  <a:lnTo>
                    <a:pt x="267" y="473"/>
                  </a:lnTo>
                  <a:lnTo>
                    <a:pt x="269" y="448"/>
                  </a:lnTo>
                  <a:lnTo>
                    <a:pt x="271" y="423"/>
                  </a:lnTo>
                  <a:lnTo>
                    <a:pt x="275" y="413"/>
                  </a:lnTo>
                  <a:lnTo>
                    <a:pt x="276" y="380"/>
                  </a:lnTo>
                  <a:lnTo>
                    <a:pt x="278" y="345"/>
                  </a:lnTo>
                  <a:lnTo>
                    <a:pt x="276" y="307"/>
                  </a:lnTo>
                  <a:lnTo>
                    <a:pt x="276" y="270"/>
                  </a:lnTo>
                  <a:lnTo>
                    <a:pt x="276" y="231"/>
                  </a:lnTo>
                  <a:lnTo>
                    <a:pt x="279" y="194"/>
                  </a:lnTo>
                  <a:lnTo>
                    <a:pt x="280" y="175"/>
                  </a:lnTo>
                  <a:lnTo>
                    <a:pt x="283" y="158"/>
                  </a:lnTo>
                  <a:lnTo>
                    <a:pt x="286" y="140"/>
                  </a:lnTo>
                  <a:lnTo>
                    <a:pt x="291" y="123"/>
                  </a:lnTo>
                  <a:lnTo>
                    <a:pt x="288" y="120"/>
                  </a:lnTo>
                  <a:lnTo>
                    <a:pt x="286" y="119"/>
                  </a:lnTo>
                  <a:lnTo>
                    <a:pt x="283" y="118"/>
                  </a:lnTo>
                  <a:lnTo>
                    <a:pt x="281" y="119"/>
                  </a:lnTo>
                  <a:lnTo>
                    <a:pt x="279" y="120"/>
                  </a:lnTo>
                  <a:lnTo>
                    <a:pt x="275" y="120"/>
                  </a:lnTo>
                  <a:lnTo>
                    <a:pt x="273" y="121"/>
                  </a:lnTo>
                  <a:lnTo>
                    <a:pt x="271" y="123"/>
                  </a:lnTo>
                  <a:lnTo>
                    <a:pt x="265" y="134"/>
                  </a:lnTo>
                  <a:lnTo>
                    <a:pt x="261" y="147"/>
                  </a:lnTo>
                  <a:lnTo>
                    <a:pt x="259" y="161"/>
                  </a:lnTo>
                  <a:lnTo>
                    <a:pt x="257" y="174"/>
                  </a:lnTo>
                  <a:lnTo>
                    <a:pt x="255" y="188"/>
                  </a:lnTo>
                  <a:lnTo>
                    <a:pt x="254" y="202"/>
                  </a:lnTo>
                  <a:lnTo>
                    <a:pt x="253" y="216"/>
                  </a:lnTo>
                  <a:lnTo>
                    <a:pt x="252" y="229"/>
                  </a:lnTo>
                  <a:lnTo>
                    <a:pt x="251" y="245"/>
                  </a:lnTo>
                  <a:lnTo>
                    <a:pt x="250" y="261"/>
                  </a:lnTo>
                  <a:lnTo>
                    <a:pt x="250" y="275"/>
                  </a:lnTo>
                  <a:lnTo>
                    <a:pt x="250" y="290"/>
                  </a:lnTo>
                  <a:lnTo>
                    <a:pt x="250" y="305"/>
                  </a:lnTo>
                  <a:lnTo>
                    <a:pt x="250" y="320"/>
                  </a:lnTo>
                  <a:lnTo>
                    <a:pt x="250" y="336"/>
                  </a:lnTo>
                  <a:lnTo>
                    <a:pt x="248" y="352"/>
                  </a:lnTo>
                  <a:lnTo>
                    <a:pt x="246" y="403"/>
                  </a:lnTo>
                  <a:lnTo>
                    <a:pt x="243" y="456"/>
                  </a:lnTo>
                  <a:lnTo>
                    <a:pt x="238" y="508"/>
                  </a:lnTo>
                  <a:lnTo>
                    <a:pt x="232" y="560"/>
                  </a:lnTo>
                  <a:lnTo>
                    <a:pt x="225" y="613"/>
                  </a:lnTo>
                  <a:lnTo>
                    <a:pt x="220" y="664"/>
                  </a:lnTo>
                  <a:lnTo>
                    <a:pt x="216" y="717"/>
                  </a:lnTo>
                  <a:lnTo>
                    <a:pt x="212" y="769"/>
                  </a:lnTo>
                  <a:lnTo>
                    <a:pt x="211" y="772"/>
                  </a:lnTo>
                  <a:lnTo>
                    <a:pt x="209" y="776"/>
                  </a:lnTo>
                  <a:lnTo>
                    <a:pt x="206" y="778"/>
                  </a:lnTo>
                  <a:lnTo>
                    <a:pt x="204" y="780"/>
                  </a:lnTo>
                  <a:lnTo>
                    <a:pt x="202" y="783"/>
                  </a:lnTo>
                  <a:lnTo>
                    <a:pt x="200" y="786"/>
                  </a:lnTo>
                  <a:lnTo>
                    <a:pt x="200" y="790"/>
                  </a:lnTo>
                  <a:lnTo>
                    <a:pt x="202" y="794"/>
                  </a:lnTo>
                  <a:lnTo>
                    <a:pt x="206" y="800"/>
                  </a:lnTo>
                  <a:lnTo>
                    <a:pt x="213" y="806"/>
                  </a:lnTo>
                  <a:lnTo>
                    <a:pt x="219" y="812"/>
                  </a:lnTo>
                  <a:lnTo>
                    <a:pt x="226" y="817"/>
                  </a:lnTo>
                  <a:lnTo>
                    <a:pt x="241" y="826"/>
                  </a:lnTo>
                  <a:lnTo>
                    <a:pt x="255" y="834"/>
                  </a:lnTo>
                  <a:lnTo>
                    <a:pt x="271" y="844"/>
                  </a:lnTo>
                  <a:lnTo>
                    <a:pt x="283" y="854"/>
                  </a:lnTo>
                  <a:lnTo>
                    <a:pt x="288" y="860"/>
                  </a:lnTo>
                  <a:lnTo>
                    <a:pt x="294" y="867"/>
                  </a:lnTo>
                  <a:lnTo>
                    <a:pt x="299" y="874"/>
                  </a:lnTo>
                  <a:lnTo>
                    <a:pt x="302" y="883"/>
                  </a:lnTo>
                  <a:lnTo>
                    <a:pt x="306" y="888"/>
                  </a:lnTo>
                  <a:lnTo>
                    <a:pt x="301" y="890"/>
                  </a:lnTo>
                  <a:lnTo>
                    <a:pt x="295" y="891"/>
                  </a:lnTo>
                  <a:lnTo>
                    <a:pt x="289" y="894"/>
                  </a:lnTo>
                  <a:lnTo>
                    <a:pt x="283" y="896"/>
                  </a:lnTo>
                  <a:lnTo>
                    <a:pt x="278" y="900"/>
                  </a:lnTo>
                  <a:lnTo>
                    <a:pt x="273" y="903"/>
                  </a:lnTo>
                  <a:lnTo>
                    <a:pt x="269" y="908"/>
                  </a:lnTo>
                  <a:lnTo>
                    <a:pt x="266" y="914"/>
                  </a:lnTo>
                  <a:lnTo>
                    <a:pt x="269" y="917"/>
                  </a:lnTo>
                  <a:lnTo>
                    <a:pt x="274" y="918"/>
                  </a:lnTo>
                  <a:lnTo>
                    <a:pt x="278" y="920"/>
                  </a:lnTo>
                  <a:lnTo>
                    <a:pt x="282" y="920"/>
                  </a:lnTo>
                  <a:lnTo>
                    <a:pt x="291" y="918"/>
                  </a:lnTo>
                  <a:lnTo>
                    <a:pt x="299" y="916"/>
                  </a:lnTo>
                  <a:lnTo>
                    <a:pt x="307" y="914"/>
                  </a:lnTo>
                  <a:lnTo>
                    <a:pt x="315" y="911"/>
                  </a:lnTo>
                  <a:lnTo>
                    <a:pt x="320" y="911"/>
                  </a:lnTo>
                  <a:lnTo>
                    <a:pt x="324" y="913"/>
                  </a:lnTo>
                  <a:lnTo>
                    <a:pt x="329" y="914"/>
                  </a:lnTo>
                  <a:lnTo>
                    <a:pt x="333" y="916"/>
                  </a:lnTo>
                  <a:lnTo>
                    <a:pt x="337" y="920"/>
                  </a:lnTo>
                  <a:lnTo>
                    <a:pt x="341" y="922"/>
                  </a:lnTo>
                  <a:lnTo>
                    <a:pt x="346" y="927"/>
                  </a:lnTo>
                  <a:lnTo>
                    <a:pt x="349" y="930"/>
                  </a:lnTo>
                  <a:lnTo>
                    <a:pt x="353" y="935"/>
                  </a:lnTo>
                  <a:lnTo>
                    <a:pt x="357" y="938"/>
                  </a:lnTo>
                  <a:lnTo>
                    <a:pt x="362" y="942"/>
                  </a:lnTo>
                  <a:lnTo>
                    <a:pt x="367" y="945"/>
                  </a:lnTo>
                  <a:lnTo>
                    <a:pt x="371" y="950"/>
                  </a:lnTo>
                  <a:lnTo>
                    <a:pt x="375" y="955"/>
                  </a:lnTo>
                  <a:lnTo>
                    <a:pt x="378" y="961"/>
                  </a:lnTo>
                  <a:lnTo>
                    <a:pt x="381" y="965"/>
                  </a:lnTo>
                  <a:lnTo>
                    <a:pt x="382" y="977"/>
                  </a:lnTo>
                  <a:lnTo>
                    <a:pt x="382" y="989"/>
                  </a:lnTo>
                  <a:lnTo>
                    <a:pt x="381" y="1002"/>
                  </a:lnTo>
                  <a:lnTo>
                    <a:pt x="378" y="1014"/>
                  </a:lnTo>
                  <a:lnTo>
                    <a:pt x="377" y="1026"/>
                  </a:lnTo>
                  <a:lnTo>
                    <a:pt x="377" y="1039"/>
                  </a:lnTo>
                  <a:lnTo>
                    <a:pt x="374" y="1054"/>
                  </a:lnTo>
                  <a:lnTo>
                    <a:pt x="370" y="1069"/>
                  </a:lnTo>
                  <a:lnTo>
                    <a:pt x="367" y="1085"/>
                  </a:lnTo>
                  <a:lnTo>
                    <a:pt x="363" y="1100"/>
                  </a:lnTo>
                  <a:lnTo>
                    <a:pt x="358" y="1115"/>
                  </a:lnTo>
                  <a:lnTo>
                    <a:pt x="355" y="1129"/>
                  </a:lnTo>
                  <a:lnTo>
                    <a:pt x="350" y="1144"/>
                  </a:lnTo>
                  <a:lnTo>
                    <a:pt x="346" y="1160"/>
                  </a:lnTo>
                  <a:lnTo>
                    <a:pt x="348" y="1161"/>
                  </a:lnTo>
                  <a:lnTo>
                    <a:pt x="349" y="1162"/>
                  </a:lnTo>
                  <a:lnTo>
                    <a:pt x="350" y="1162"/>
                  </a:lnTo>
                  <a:lnTo>
                    <a:pt x="353" y="1163"/>
                  </a:lnTo>
                  <a:lnTo>
                    <a:pt x="354" y="1163"/>
                  </a:lnTo>
                  <a:lnTo>
                    <a:pt x="356" y="1164"/>
                  </a:lnTo>
                  <a:lnTo>
                    <a:pt x="357" y="1164"/>
                  </a:lnTo>
                  <a:lnTo>
                    <a:pt x="360" y="1164"/>
                  </a:lnTo>
                  <a:lnTo>
                    <a:pt x="362" y="1161"/>
                  </a:lnTo>
                  <a:lnTo>
                    <a:pt x="364" y="1158"/>
                  </a:lnTo>
                  <a:lnTo>
                    <a:pt x="367" y="1155"/>
                  </a:lnTo>
                  <a:lnTo>
                    <a:pt x="368" y="1151"/>
                  </a:lnTo>
                  <a:lnTo>
                    <a:pt x="370" y="1148"/>
                  </a:lnTo>
                  <a:lnTo>
                    <a:pt x="371" y="1144"/>
                  </a:lnTo>
                  <a:lnTo>
                    <a:pt x="372" y="1141"/>
                  </a:lnTo>
                  <a:lnTo>
                    <a:pt x="372" y="1137"/>
                  </a:lnTo>
                  <a:lnTo>
                    <a:pt x="371" y="1156"/>
                  </a:lnTo>
                  <a:lnTo>
                    <a:pt x="368" y="1174"/>
                  </a:lnTo>
                  <a:lnTo>
                    <a:pt x="364" y="1191"/>
                  </a:lnTo>
                  <a:lnTo>
                    <a:pt x="360" y="1209"/>
                  </a:lnTo>
                  <a:lnTo>
                    <a:pt x="356" y="1226"/>
                  </a:lnTo>
                  <a:lnTo>
                    <a:pt x="354" y="1244"/>
                  </a:lnTo>
                  <a:lnTo>
                    <a:pt x="353" y="1260"/>
                  </a:lnTo>
                  <a:lnTo>
                    <a:pt x="353" y="1278"/>
                  </a:lnTo>
                  <a:lnTo>
                    <a:pt x="347" y="1307"/>
                  </a:lnTo>
                  <a:lnTo>
                    <a:pt x="342" y="1336"/>
                  </a:lnTo>
                  <a:lnTo>
                    <a:pt x="337" y="1367"/>
                  </a:lnTo>
                  <a:lnTo>
                    <a:pt x="335" y="1396"/>
                  </a:lnTo>
                  <a:lnTo>
                    <a:pt x="333" y="1426"/>
                  </a:lnTo>
                  <a:lnTo>
                    <a:pt x="333" y="1456"/>
                  </a:lnTo>
                  <a:lnTo>
                    <a:pt x="333" y="1486"/>
                  </a:lnTo>
                  <a:lnTo>
                    <a:pt x="333" y="1516"/>
                  </a:lnTo>
                  <a:lnTo>
                    <a:pt x="333" y="1518"/>
                  </a:lnTo>
                  <a:lnTo>
                    <a:pt x="333" y="1519"/>
                  </a:lnTo>
                  <a:lnTo>
                    <a:pt x="333" y="1520"/>
                  </a:lnTo>
                  <a:lnTo>
                    <a:pt x="333" y="1521"/>
                  </a:lnTo>
                  <a:lnTo>
                    <a:pt x="333" y="1522"/>
                  </a:lnTo>
                  <a:lnTo>
                    <a:pt x="333" y="1523"/>
                  </a:lnTo>
                  <a:lnTo>
                    <a:pt x="331" y="1525"/>
                  </a:lnTo>
                  <a:lnTo>
                    <a:pt x="330" y="1526"/>
                  </a:lnTo>
                  <a:lnTo>
                    <a:pt x="320" y="1518"/>
                  </a:lnTo>
                  <a:lnTo>
                    <a:pt x="309" y="1511"/>
                  </a:lnTo>
                  <a:lnTo>
                    <a:pt x="298" y="1504"/>
                  </a:lnTo>
                  <a:lnTo>
                    <a:pt x="286" y="1498"/>
                  </a:lnTo>
                  <a:lnTo>
                    <a:pt x="274" y="1493"/>
                  </a:lnTo>
                  <a:lnTo>
                    <a:pt x="261" y="1491"/>
                  </a:lnTo>
                  <a:lnTo>
                    <a:pt x="254" y="1491"/>
                  </a:lnTo>
                  <a:lnTo>
                    <a:pt x="248" y="1491"/>
                  </a:lnTo>
                  <a:lnTo>
                    <a:pt x="241" y="1492"/>
                  </a:lnTo>
                  <a:lnTo>
                    <a:pt x="234" y="1494"/>
                  </a:lnTo>
                  <a:lnTo>
                    <a:pt x="234" y="1495"/>
                  </a:lnTo>
                  <a:lnTo>
                    <a:pt x="233" y="1495"/>
                  </a:lnTo>
                  <a:lnTo>
                    <a:pt x="232" y="1497"/>
                  </a:lnTo>
                  <a:lnTo>
                    <a:pt x="231" y="1498"/>
                  </a:lnTo>
                  <a:lnTo>
                    <a:pt x="231" y="1498"/>
                  </a:lnTo>
                  <a:lnTo>
                    <a:pt x="230" y="1499"/>
                  </a:lnTo>
                  <a:lnTo>
                    <a:pt x="230" y="1500"/>
                  </a:lnTo>
                  <a:lnTo>
                    <a:pt x="231" y="1501"/>
                  </a:lnTo>
                  <a:lnTo>
                    <a:pt x="240" y="1507"/>
                  </a:lnTo>
                  <a:lnTo>
                    <a:pt x="252" y="1511"/>
                  </a:lnTo>
                  <a:lnTo>
                    <a:pt x="262" y="1515"/>
                  </a:lnTo>
                  <a:lnTo>
                    <a:pt x="274" y="1519"/>
                  </a:lnTo>
                  <a:lnTo>
                    <a:pt x="285" y="1523"/>
                  </a:lnTo>
                  <a:lnTo>
                    <a:pt x="295" y="1529"/>
                  </a:lnTo>
                  <a:lnTo>
                    <a:pt x="300" y="1533"/>
                  </a:lnTo>
                  <a:lnTo>
                    <a:pt x="305" y="1536"/>
                  </a:lnTo>
                  <a:lnTo>
                    <a:pt x="309" y="1540"/>
                  </a:lnTo>
                  <a:lnTo>
                    <a:pt x="313" y="1546"/>
                  </a:lnTo>
                  <a:lnTo>
                    <a:pt x="298" y="1539"/>
                  </a:lnTo>
                  <a:lnTo>
                    <a:pt x="282" y="1534"/>
                  </a:lnTo>
                  <a:lnTo>
                    <a:pt x="265" y="1532"/>
                  </a:lnTo>
                  <a:lnTo>
                    <a:pt x="248" y="1531"/>
                  </a:lnTo>
                  <a:lnTo>
                    <a:pt x="231" y="1532"/>
                  </a:lnTo>
                  <a:lnTo>
                    <a:pt x="213" y="1534"/>
                  </a:lnTo>
                  <a:lnTo>
                    <a:pt x="197" y="1536"/>
                  </a:lnTo>
                  <a:lnTo>
                    <a:pt x="182" y="1541"/>
                  </a:lnTo>
                  <a:lnTo>
                    <a:pt x="179" y="1536"/>
                  </a:lnTo>
                  <a:lnTo>
                    <a:pt x="178" y="1532"/>
                  </a:lnTo>
                  <a:lnTo>
                    <a:pt x="178" y="1528"/>
                  </a:lnTo>
                  <a:lnTo>
                    <a:pt x="178" y="1523"/>
                  </a:lnTo>
                  <a:lnTo>
                    <a:pt x="180" y="1515"/>
                  </a:lnTo>
                  <a:lnTo>
                    <a:pt x="184" y="1507"/>
                  </a:lnTo>
                  <a:lnTo>
                    <a:pt x="188" y="1499"/>
                  </a:lnTo>
                  <a:lnTo>
                    <a:pt x="188" y="1492"/>
                  </a:lnTo>
                  <a:lnTo>
                    <a:pt x="186" y="1487"/>
                  </a:lnTo>
                  <a:lnTo>
                    <a:pt x="185" y="1484"/>
                  </a:lnTo>
                  <a:lnTo>
                    <a:pt x="182" y="1480"/>
                  </a:lnTo>
                  <a:lnTo>
                    <a:pt x="177" y="1477"/>
                  </a:lnTo>
                  <a:lnTo>
                    <a:pt x="178" y="1189"/>
                  </a:lnTo>
                  <a:lnTo>
                    <a:pt x="182" y="1184"/>
                  </a:lnTo>
                  <a:lnTo>
                    <a:pt x="183" y="1178"/>
                  </a:lnTo>
                  <a:lnTo>
                    <a:pt x="183" y="1171"/>
                  </a:lnTo>
                  <a:lnTo>
                    <a:pt x="183" y="1165"/>
                  </a:lnTo>
                  <a:lnTo>
                    <a:pt x="184" y="1158"/>
                  </a:lnTo>
                  <a:lnTo>
                    <a:pt x="186" y="1152"/>
                  </a:lnTo>
                  <a:lnTo>
                    <a:pt x="188" y="1149"/>
                  </a:lnTo>
                  <a:lnTo>
                    <a:pt x="190" y="1147"/>
                  </a:lnTo>
                  <a:lnTo>
                    <a:pt x="193" y="1145"/>
                  </a:lnTo>
                  <a:lnTo>
                    <a:pt x="197" y="1144"/>
                  </a:lnTo>
                  <a:lnTo>
                    <a:pt x="197" y="1140"/>
                  </a:lnTo>
                  <a:lnTo>
                    <a:pt x="196" y="1136"/>
                  </a:lnTo>
                  <a:lnTo>
                    <a:pt x="193" y="1131"/>
                  </a:lnTo>
                  <a:lnTo>
                    <a:pt x="191" y="1128"/>
                  </a:lnTo>
                  <a:lnTo>
                    <a:pt x="190" y="1124"/>
                  </a:lnTo>
                  <a:lnTo>
                    <a:pt x="190" y="1121"/>
                  </a:lnTo>
                  <a:lnTo>
                    <a:pt x="193" y="1119"/>
                  </a:lnTo>
                  <a:lnTo>
                    <a:pt x="199" y="1117"/>
                  </a:lnTo>
                  <a:lnTo>
                    <a:pt x="204" y="1114"/>
                  </a:lnTo>
                  <a:lnTo>
                    <a:pt x="205" y="1110"/>
                  </a:lnTo>
                  <a:lnTo>
                    <a:pt x="205" y="1107"/>
                  </a:lnTo>
                  <a:lnTo>
                    <a:pt x="205" y="1103"/>
                  </a:lnTo>
                  <a:lnTo>
                    <a:pt x="203" y="1100"/>
                  </a:lnTo>
                  <a:lnTo>
                    <a:pt x="202" y="1095"/>
                  </a:lnTo>
                  <a:lnTo>
                    <a:pt x="199" y="1092"/>
                  </a:lnTo>
                  <a:lnTo>
                    <a:pt x="199" y="1088"/>
                  </a:lnTo>
                  <a:lnTo>
                    <a:pt x="202" y="1076"/>
                  </a:lnTo>
                  <a:lnTo>
                    <a:pt x="205" y="1066"/>
                  </a:lnTo>
                  <a:lnTo>
                    <a:pt x="209" y="1054"/>
                  </a:lnTo>
                  <a:lnTo>
                    <a:pt x="212" y="1042"/>
                  </a:lnTo>
                  <a:lnTo>
                    <a:pt x="216" y="1032"/>
                  </a:lnTo>
                  <a:lnTo>
                    <a:pt x="219" y="1021"/>
                  </a:lnTo>
                  <a:lnTo>
                    <a:pt x="221" y="1010"/>
                  </a:lnTo>
                  <a:lnTo>
                    <a:pt x="224" y="999"/>
                  </a:lnTo>
                  <a:lnTo>
                    <a:pt x="225" y="997"/>
                  </a:lnTo>
                  <a:lnTo>
                    <a:pt x="226" y="994"/>
                  </a:lnTo>
                  <a:lnTo>
                    <a:pt x="227" y="993"/>
                  </a:lnTo>
                  <a:lnTo>
                    <a:pt x="228" y="991"/>
                  </a:lnTo>
                  <a:lnTo>
                    <a:pt x="230" y="989"/>
                  </a:lnTo>
                  <a:lnTo>
                    <a:pt x="231" y="986"/>
                  </a:lnTo>
                  <a:lnTo>
                    <a:pt x="231" y="984"/>
                  </a:lnTo>
                  <a:lnTo>
                    <a:pt x="231" y="982"/>
                  </a:lnTo>
                  <a:lnTo>
                    <a:pt x="230" y="979"/>
                  </a:lnTo>
                  <a:lnTo>
                    <a:pt x="227" y="978"/>
                  </a:lnTo>
                  <a:lnTo>
                    <a:pt x="226" y="977"/>
                  </a:lnTo>
                  <a:lnTo>
                    <a:pt x="224" y="977"/>
                  </a:lnTo>
                  <a:lnTo>
                    <a:pt x="223" y="977"/>
                  </a:lnTo>
                  <a:lnTo>
                    <a:pt x="220" y="977"/>
                  </a:lnTo>
                  <a:lnTo>
                    <a:pt x="219" y="977"/>
                  </a:lnTo>
                  <a:lnTo>
                    <a:pt x="217" y="977"/>
                  </a:lnTo>
                  <a:lnTo>
                    <a:pt x="213" y="978"/>
                  </a:lnTo>
                  <a:lnTo>
                    <a:pt x="211" y="980"/>
                  </a:lnTo>
                  <a:lnTo>
                    <a:pt x="209" y="983"/>
                  </a:lnTo>
                  <a:lnTo>
                    <a:pt x="207" y="985"/>
                  </a:lnTo>
                  <a:lnTo>
                    <a:pt x="205" y="987"/>
                  </a:lnTo>
                  <a:lnTo>
                    <a:pt x="204" y="991"/>
                  </a:lnTo>
                  <a:lnTo>
                    <a:pt x="203" y="994"/>
                  </a:lnTo>
                  <a:lnTo>
                    <a:pt x="202" y="997"/>
                  </a:lnTo>
                  <a:lnTo>
                    <a:pt x="195" y="996"/>
                  </a:lnTo>
                  <a:lnTo>
                    <a:pt x="185" y="994"/>
                  </a:lnTo>
                  <a:lnTo>
                    <a:pt x="176" y="994"/>
                  </a:lnTo>
                  <a:lnTo>
                    <a:pt x="166" y="993"/>
                  </a:lnTo>
                  <a:lnTo>
                    <a:pt x="157" y="991"/>
                  </a:lnTo>
                  <a:lnTo>
                    <a:pt x="149" y="987"/>
                  </a:lnTo>
                  <a:lnTo>
                    <a:pt x="145" y="984"/>
                  </a:lnTo>
                  <a:lnTo>
                    <a:pt x="143" y="980"/>
                  </a:lnTo>
                  <a:lnTo>
                    <a:pt x="141" y="977"/>
                  </a:lnTo>
                  <a:lnTo>
                    <a:pt x="138" y="972"/>
                  </a:lnTo>
                  <a:lnTo>
                    <a:pt x="137" y="968"/>
                  </a:lnTo>
                  <a:lnTo>
                    <a:pt x="136" y="964"/>
                  </a:lnTo>
                  <a:lnTo>
                    <a:pt x="137" y="959"/>
                  </a:lnTo>
                  <a:lnTo>
                    <a:pt x="138" y="956"/>
                  </a:lnTo>
                  <a:lnTo>
                    <a:pt x="140" y="952"/>
                  </a:lnTo>
                  <a:lnTo>
                    <a:pt x="143" y="949"/>
                  </a:lnTo>
                  <a:lnTo>
                    <a:pt x="147" y="947"/>
                  </a:lnTo>
                  <a:lnTo>
                    <a:pt x="150" y="945"/>
                  </a:lnTo>
                  <a:lnTo>
                    <a:pt x="154" y="944"/>
                  </a:lnTo>
                  <a:lnTo>
                    <a:pt x="157" y="943"/>
                  </a:lnTo>
                  <a:lnTo>
                    <a:pt x="161" y="942"/>
                  </a:lnTo>
                  <a:lnTo>
                    <a:pt x="164" y="939"/>
                  </a:lnTo>
                  <a:lnTo>
                    <a:pt x="168" y="937"/>
                  </a:lnTo>
                  <a:lnTo>
                    <a:pt x="170" y="935"/>
                  </a:lnTo>
                  <a:lnTo>
                    <a:pt x="172" y="931"/>
                  </a:lnTo>
                  <a:lnTo>
                    <a:pt x="175" y="928"/>
                  </a:lnTo>
                  <a:lnTo>
                    <a:pt x="173" y="923"/>
                  </a:lnTo>
                  <a:lnTo>
                    <a:pt x="172" y="920"/>
                  </a:lnTo>
                  <a:lnTo>
                    <a:pt x="170" y="916"/>
                  </a:lnTo>
                  <a:lnTo>
                    <a:pt x="166" y="914"/>
                  </a:lnTo>
                  <a:lnTo>
                    <a:pt x="163" y="910"/>
                  </a:lnTo>
                  <a:lnTo>
                    <a:pt x="158" y="908"/>
                  </a:lnTo>
                  <a:lnTo>
                    <a:pt x="155" y="906"/>
                  </a:lnTo>
                  <a:lnTo>
                    <a:pt x="152" y="903"/>
                  </a:lnTo>
                  <a:lnTo>
                    <a:pt x="148" y="901"/>
                  </a:lnTo>
                  <a:lnTo>
                    <a:pt x="143" y="901"/>
                  </a:lnTo>
                  <a:lnTo>
                    <a:pt x="138" y="901"/>
                  </a:lnTo>
                  <a:lnTo>
                    <a:pt x="134" y="902"/>
                  </a:lnTo>
                  <a:lnTo>
                    <a:pt x="129" y="903"/>
                  </a:lnTo>
                  <a:lnTo>
                    <a:pt x="124" y="903"/>
                  </a:lnTo>
                  <a:lnTo>
                    <a:pt x="121" y="902"/>
                  </a:lnTo>
                  <a:lnTo>
                    <a:pt x="116" y="899"/>
                  </a:lnTo>
                  <a:lnTo>
                    <a:pt x="123" y="893"/>
                  </a:lnTo>
                  <a:lnTo>
                    <a:pt x="130" y="887"/>
                  </a:lnTo>
                  <a:lnTo>
                    <a:pt x="138" y="882"/>
                  </a:lnTo>
                  <a:lnTo>
                    <a:pt x="147" y="879"/>
                  </a:lnTo>
                  <a:lnTo>
                    <a:pt x="156" y="875"/>
                  </a:lnTo>
                  <a:lnTo>
                    <a:pt x="165" y="873"/>
                  </a:lnTo>
                  <a:lnTo>
                    <a:pt x="175" y="872"/>
                  </a:lnTo>
                  <a:lnTo>
                    <a:pt x="184" y="872"/>
                  </a:lnTo>
                  <a:lnTo>
                    <a:pt x="189" y="872"/>
                  </a:lnTo>
                  <a:lnTo>
                    <a:pt x="193" y="870"/>
                  </a:lnTo>
                  <a:lnTo>
                    <a:pt x="198" y="868"/>
                  </a:lnTo>
                  <a:lnTo>
                    <a:pt x="203" y="866"/>
                  </a:lnTo>
                  <a:lnTo>
                    <a:pt x="207" y="862"/>
                  </a:lnTo>
                  <a:lnTo>
                    <a:pt x="211" y="859"/>
                  </a:lnTo>
                  <a:lnTo>
                    <a:pt x="213" y="855"/>
                  </a:lnTo>
                  <a:lnTo>
                    <a:pt x="217" y="852"/>
                  </a:lnTo>
                  <a:lnTo>
                    <a:pt x="217" y="848"/>
                  </a:lnTo>
                  <a:lnTo>
                    <a:pt x="216" y="845"/>
                  </a:lnTo>
                  <a:lnTo>
                    <a:pt x="213" y="841"/>
                  </a:lnTo>
                  <a:lnTo>
                    <a:pt x="211" y="839"/>
                  </a:lnTo>
                  <a:lnTo>
                    <a:pt x="207" y="836"/>
                  </a:lnTo>
                  <a:lnTo>
                    <a:pt x="205" y="834"/>
                  </a:lnTo>
                  <a:lnTo>
                    <a:pt x="202" y="832"/>
                  </a:lnTo>
                  <a:lnTo>
                    <a:pt x="199" y="829"/>
                  </a:lnTo>
                  <a:lnTo>
                    <a:pt x="163" y="829"/>
                  </a:lnTo>
                  <a:lnTo>
                    <a:pt x="169" y="828"/>
                  </a:lnTo>
                  <a:lnTo>
                    <a:pt x="173" y="827"/>
                  </a:lnTo>
                  <a:lnTo>
                    <a:pt x="178" y="824"/>
                  </a:lnTo>
                  <a:lnTo>
                    <a:pt x="183" y="821"/>
                  </a:lnTo>
                  <a:lnTo>
                    <a:pt x="188" y="818"/>
                  </a:lnTo>
                  <a:lnTo>
                    <a:pt x="192" y="814"/>
                  </a:lnTo>
                  <a:lnTo>
                    <a:pt x="197" y="811"/>
                  </a:lnTo>
                  <a:lnTo>
                    <a:pt x="202" y="807"/>
                  </a:lnTo>
                  <a:lnTo>
                    <a:pt x="202" y="803"/>
                  </a:lnTo>
                  <a:lnTo>
                    <a:pt x="200" y="798"/>
                  </a:lnTo>
                  <a:lnTo>
                    <a:pt x="198" y="794"/>
                  </a:lnTo>
                  <a:lnTo>
                    <a:pt x="196" y="791"/>
                  </a:lnTo>
                  <a:lnTo>
                    <a:pt x="192" y="787"/>
                  </a:lnTo>
                  <a:lnTo>
                    <a:pt x="189" y="785"/>
                  </a:lnTo>
                  <a:lnTo>
                    <a:pt x="185" y="783"/>
                  </a:lnTo>
                  <a:lnTo>
                    <a:pt x="182" y="780"/>
                  </a:lnTo>
                  <a:lnTo>
                    <a:pt x="170" y="780"/>
                  </a:lnTo>
                  <a:lnTo>
                    <a:pt x="172" y="778"/>
                  </a:lnTo>
                  <a:lnTo>
                    <a:pt x="173" y="777"/>
                  </a:lnTo>
                  <a:lnTo>
                    <a:pt x="176" y="774"/>
                  </a:lnTo>
                  <a:lnTo>
                    <a:pt x="178" y="771"/>
                  </a:lnTo>
                  <a:lnTo>
                    <a:pt x="180" y="769"/>
                  </a:lnTo>
                  <a:lnTo>
                    <a:pt x="182" y="765"/>
                  </a:lnTo>
                  <a:lnTo>
                    <a:pt x="182" y="762"/>
                  </a:lnTo>
                  <a:lnTo>
                    <a:pt x="182" y="758"/>
                  </a:lnTo>
                  <a:lnTo>
                    <a:pt x="175" y="753"/>
                  </a:lnTo>
                  <a:lnTo>
                    <a:pt x="166" y="752"/>
                  </a:lnTo>
                  <a:lnTo>
                    <a:pt x="159" y="752"/>
                  </a:lnTo>
                  <a:lnTo>
                    <a:pt x="152" y="753"/>
                  </a:lnTo>
                  <a:lnTo>
                    <a:pt x="144" y="755"/>
                  </a:lnTo>
                  <a:lnTo>
                    <a:pt x="137" y="758"/>
                  </a:lnTo>
                  <a:lnTo>
                    <a:pt x="130" y="760"/>
                  </a:lnTo>
                  <a:lnTo>
                    <a:pt x="123" y="763"/>
                  </a:lnTo>
                  <a:lnTo>
                    <a:pt x="129" y="759"/>
                  </a:lnTo>
                  <a:lnTo>
                    <a:pt x="135" y="755"/>
                  </a:lnTo>
                  <a:lnTo>
                    <a:pt x="141" y="750"/>
                  </a:lnTo>
                  <a:lnTo>
                    <a:pt x="148" y="744"/>
                  </a:lnTo>
                  <a:lnTo>
                    <a:pt x="154" y="739"/>
                  </a:lnTo>
                  <a:lnTo>
                    <a:pt x="161" y="735"/>
                  </a:lnTo>
                  <a:lnTo>
                    <a:pt x="168" y="731"/>
                  </a:lnTo>
                  <a:lnTo>
                    <a:pt x="175" y="729"/>
                  </a:lnTo>
                  <a:lnTo>
                    <a:pt x="176" y="728"/>
                  </a:lnTo>
                  <a:lnTo>
                    <a:pt x="177" y="726"/>
                  </a:lnTo>
                  <a:lnTo>
                    <a:pt x="178" y="725"/>
                  </a:lnTo>
                  <a:lnTo>
                    <a:pt x="179" y="723"/>
                  </a:lnTo>
                  <a:lnTo>
                    <a:pt x="180" y="722"/>
                  </a:lnTo>
                  <a:lnTo>
                    <a:pt x="182" y="719"/>
                  </a:lnTo>
                  <a:lnTo>
                    <a:pt x="182" y="718"/>
                  </a:lnTo>
                  <a:lnTo>
                    <a:pt x="182" y="716"/>
                  </a:lnTo>
                  <a:lnTo>
                    <a:pt x="176" y="714"/>
                  </a:lnTo>
                  <a:lnTo>
                    <a:pt x="169" y="711"/>
                  </a:lnTo>
                  <a:lnTo>
                    <a:pt x="163" y="710"/>
                  </a:lnTo>
                  <a:lnTo>
                    <a:pt x="157" y="710"/>
                  </a:lnTo>
                  <a:lnTo>
                    <a:pt x="150" y="709"/>
                  </a:lnTo>
                  <a:lnTo>
                    <a:pt x="143" y="709"/>
                  </a:lnTo>
                  <a:lnTo>
                    <a:pt x="137" y="709"/>
                  </a:lnTo>
                  <a:lnTo>
                    <a:pt x="130" y="709"/>
                  </a:lnTo>
                  <a:lnTo>
                    <a:pt x="130" y="707"/>
                  </a:lnTo>
                  <a:lnTo>
                    <a:pt x="131" y="705"/>
                  </a:lnTo>
                  <a:lnTo>
                    <a:pt x="133" y="703"/>
                  </a:lnTo>
                  <a:lnTo>
                    <a:pt x="135" y="702"/>
                  </a:lnTo>
                  <a:lnTo>
                    <a:pt x="136" y="701"/>
                  </a:lnTo>
                  <a:lnTo>
                    <a:pt x="138" y="698"/>
                  </a:lnTo>
                  <a:lnTo>
                    <a:pt x="140" y="697"/>
                  </a:lnTo>
                  <a:lnTo>
                    <a:pt x="141" y="696"/>
                  </a:lnTo>
                  <a:lnTo>
                    <a:pt x="145" y="696"/>
                  </a:lnTo>
                  <a:lnTo>
                    <a:pt x="148" y="695"/>
                  </a:lnTo>
                  <a:lnTo>
                    <a:pt x="150" y="693"/>
                  </a:lnTo>
                  <a:lnTo>
                    <a:pt x="154" y="690"/>
                  </a:lnTo>
                  <a:lnTo>
                    <a:pt x="156" y="688"/>
                  </a:lnTo>
                  <a:lnTo>
                    <a:pt x="158" y="686"/>
                  </a:lnTo>
                  <a:lnTo>
                    <a:pt x="162" y="684"/>
                  </a:lnTo>
                  <a:lnTo>
                    <a:pt x="165" y="684"/>
                  </a:lnTo>
                  <a:lnTo>
                    <a:pt x="171" y="680"/>
                  </a:lnTo>
                  <a:lnTo>
                    <a:pt x="176" y="675"/>
                  </a:lnTo>
                  <a:lnTo>
                    <a:pt x="180" y="668"/>
                  </a:lnTo>
                  <a:lnTo>
                    <a:pt x="185" y="662"/>
                  </a:lnTo>
                  <a:lnTo>
                    <a:pt x="189" y="655"/>
                  </a:lnTo>
                  <a:lnTo>
                    <a:pt x="191" y="647"/>
                  </a:lnTo>
                  <a:lnTo>
                    <a:pt x="192" y="639"/>
                  </a:lnTo>
                  <a:lnTo>
                    <a:pt x="192" y="632"/>
                  </a:lnTo>
                  <a:lnTo>
                    <a:pt x="186" y="629"/>
                  </a:lnTo>
                  <a:lnTo>
                    <a:pt x="179" y="628"/>
                  </a:lnTo>
                  <a:lnTo>
                    <a:pt x="173" y="627"/>
                  </a:lnTo>
                  <a:lnTo>
                    <a:pt x="166" y="627"/>
                  </a:lnTo>
                  <a:lnTo>
                    <a:pt x="155" y="631"/>
                  </a:lnTo>
                  <a:lnTo>
                    <a:pt x="143" y="635"/>
                  </a:lnTo>
                  <a:lnTo>
                    <a:pt x="131" y="641"/>
                  </a:lnTo>
                  <a:lnTo>
                    <a:pt x="121" y="649"/>
                  </a:lnTo>
                  <a:lnTo>
                    <a:pt x="110" y="657"/>
                  </a:lnTo>
                  <a:lnTo>
                    <a:pt x="101" y="667"/>
                  </a:lnTo>
                  <a:lnTo>
                    <a:pt x="108" y="647"/>
                  </a:lnTo>
                  <a:lnTo>
                    <a:pt x="116" y="629"/>
                  </a:lnTo>
                  <a:lnTo>
                    <a:pt x="127" y="612"/>
                  </a:lnTo>
                  <a:lnTo>
                    <a:pt x="137" y="595"/>
                  </a:lnTo>
                  <a:lnTo>
                    <a:pt x="148" y="579"/>
                  </a:lnTo>
                  <a:lnTo>
                    <a:pt x="159" y="563"/>
                  </a:lnTo>
                  <a:lnTo>
                    <a:pt x="170" y="545"/>
                  </a:lnTo>
                  <a:lnTo>
                    <a:pt x="178" y="526"/>
                  </a:lnTo>
                  <a:lnTo>
                    <a:pt x="178" y="523"/>
                  </a:lnTo>
                  <a:lnTo>
                    <a:pt x="178" y="519"/>
                  </a:lnTo>
                  <a:lnTo>
                    <a:pt x="179" y="515"/>
                  </a:lnTo>
                  <a:lnTo>
                    <a:pt x="179" y="511"/>
                  </a:lnTo>
                  <a:lnTo>
                    <a:pt x="180" y="508"/>
                  </a:lnTo>
                  <a:lnTo>
                    <a:pt x="180" y="505"/>
                  </a:lnTo>
                  <a:lnTo>
                    <a:pt x="179" y="502"/>
                  </a:lnTo>
                  <a:lnTo>
                    <a:pt x="177" y="499"/>
                  </a:lnTo>
                  <a:lnTo>
                    <a:pt x="165" y="503"/>
                  </a:lnTo>
                  <a:lnTo>
                    <a:pt x="154" y="509"/>
                  </a:lnTo>
                  <a:lnTo>
                    <a:pt x="143" y="515"/>
                  </a:lnTo>
                  <a:lnTo>
                    <a:pt x="134" y="522"/>
                  </a:lnTo>
                  <a:lnTo>
                    <a:pt x="124" y="530"/>
                  </a:lnTo>
                  <a:lnTo>
                    <a:pt x="115" y="539"/>
                  </a:lnTo>
                  <a:lnTo>
                    <a:pt x="107" y="549"/>
                  </a:lnTo>
                  <a:lnTo>
                    <a:pt x="99" y="559"/>
                  </a:lnTo>
                  <a:lnTo>
                    <a:pt x="85" y="580"/>
                  </a:lnTo>
                  <a:lnTo>
                    <a:pt x="72" y="602"/>
                  </a:lnTo>
                  <a:lnTo>
                    <a:pt x="61" y="625"/>
                  </a:lnTo>
                  <a:lnTo>
                    <a:pt x="52" y="647"/>
                  </a:lnTo>
                  <a:lnTo>
                    <a:pt x="51" y="643"/>
                  </a:lnTo>
                  <a:lnTo>
                    <a:pt x="51" y="639"/>
                  </a:lnTo>
                  <a:lnTo>
                    <a:pt x="49" y="634"/>
                  </a:lnTo>
                  <a:lnTo>
                    <a:pt x="48" y="628"/>
                  </a:lnTo>
                  <a:lnTo>
                    <a:pt x="46" y="622"/>
                  </a:lnTo>
                  <a:lnTo>
                    <a:pt x="45" y="618"/>
                  </a:lnTo>
                  <a:lnTo>
                    <a:pt x="41" y="613"/>
                  </a:lnTo>
                  <a:lnTo>
                    <a:pt x="38" y="608"/>
                  </a:lnTo>
                  <a:lnTo>
                    <a:pt x="14" y="613"/>
                  </a:lnTo>
                  <a:lnTo>
                    <a:pt x="10" y="576"/>
                  </a:lnTo>
                  <a:lnTo>
                    <a:pt x="6" y="536"/>
                  </a:lnTo>
                  <a:lnTo>
                    <a:pt x="4" y="496"/>
                  </a:lnTo>
                  <a:lnTo>
                    <a:pt x="3" y="456"/>
                  </a:lnTo>
                  <a:lnTo>
                    <a:pt x="0" y="415"/>
                  </a:lnTo>
                  <a:lnTo>
                    <a:pt x="0" y="375"/>
                  </a:lnTo>
                  <a:lnTo>
                    <a:pt x="0" y="336"/>
                  </a:lnTo>
                  <a:lnTo>
                    <a:pt x="0" y="297"/>
                  </a:lnTo>
                  <a:lnTo>
                    <a:pt x="19" y="282"/>
                  </a:lnTo>
                  <a:lnTo>
                    <a:pt x="39" y="269"/>
                  </a:lnTo>
                  <a:lnTo>
                    <a:pt x="59" y="256"/>
                  </a:lnTo>
                  <a:lnTo>
                    <a:pt x="80" y="244"/>
                  </a:lnTo>
                  <a:lnTo>
                    <a:pt x="100" y="231"/>
                  </a:lnTo>
                  <a:lnTo>
                    <a:pt x="121" y="220"/>
                  </a:lnTo>
                  <a:lnTo>
                    <a:pt x="141" y="207"/>
                  </a:lnTo>
                  <a:lnTo>
                    <a:pt x="161" y="194"/>
                  </a:lnTo>
                  <a:lnTo>
                    <a:pt x="166" y="194"/>
                  </a:lnTo>
                  <a:lnTo>
                    <a:pt x="171" y="194"/>
                  </a:lnTo>
                  <a:lnTo>
                    <a:pt x="176" y="194"/>
                  </a:lnTo>
                  <a:lnTo>
                    <a:pt x="180" y="192"/>
                  </a:lnTo>
                  <a:lnTo>
                    <a:pt x="184" y="190"/>
                  </a:lnTo>
                  <a:lnTo>
                    <a:pt x="189" y="188"/>
                  </a:lnTo>
                  <a:lnTo>
                    <a:pt x="192" y="186"/>
                  </a:lnTo>
                  <a:lnTo>
                    <a:pt x="197" y="182"/>
                  </a:lnTo>
                  <a:lnTo>
                    <a:pt x="196" y="179"/>
                  </a:lnTo>
                  <a:lnTo>
                    <a:pt x="193" y="175"/>
                  </a:lnTo>
                  <a:lnTo>
                    <a:pt x="191" y="172"/>
                  </a:lnTo>
                  <a:lnTo>
                    <a:pt x="189" y="169"/>
                  </a:lnTo>
                  <a:lnTo>
                    <a:pt x="183" y="165"/>
                  </a:lnTo>
                  <a:lnTo>
                    <a:pt x="176" y="161"/>
                  </a:lnTo>
                  <a:lnTo>
                    <a:pt x="169" y="158"/>
                  </a:lnTo>
                  <a:lnTo>
                    <a:pt x="162" y="154"/>
                  </a:lnTo>
                  <a:lnTo>
                    <a:pt x="156" y="149"/>
                  </a:lnTo>
                  <a:lnTo>
                    <a:pt x="150" y="142"/>
                  </a:lnTo>
                  <a:lnTo>
                    <a:pt x="150" y="138"/>
                  </a:lnTo>
                  <a:lnTo>
                    <a:pt x="158" y="135"/>
                  </a:lnTo>
                  <a:lnTo>
                    <a:pt x="168" y="133"/>
                  </a:lnTo>
                  <a:lnTo>
                    <a:pt x="176" y="132"/>
                  </a:lnTo>
                  <a:lnTo>
                    <a:pt x="184" y="132"/>
                  </a:lnTo>
                  <a:lnTo>
                    <a:pt x="192" y="132"/>
                  </a:lnTo>
                  <a:lnTo>
                    <a:pt x="202" y="132"/>
                  </a:lnTo>
                  <a:lnTo>
                    <a:pt x="210" y="132"/>
                  </a:lnTo>
                  <a:lnTo>
                    <a:pt x="219" y="132"/>
                  </a:lnTo>
                  <a:lnTo>
                    <a:pt x="221" y="127"/>
                  </a:lnTo>
                  <a:lnTo>
                    <a:pt x="224" y="124"/>
                  </a:lnTo>
                  <a:lnTo>
                    <a:pt x="226" y="119"/>
                  </a:lnTo>
                  <a:lnTo>
                    <a:pt x="228" y="114"/>
                  </a:lnTo>
                  <a:lnTo>
                    <a:pt x="230" y="110"/>
                  </a:lnTo>
                  <a:lnTo>
                    <a:pt x="231" y="105"/>
                  </a:lnTo>
                  <a:lnTo>
                    <a:pt x="230" y="100"/>
                  </a:lnTo>
                  <a:lnTo>
                    <a:pt x="228" y="96"/>
                  </a:lnTo>
                  <a:lnTo>
                    <a:pt x="224" y="92"/>
                  </a:lnTo>
                  <a:lnTo>
                    <a:pt x="220" y="89"/>
                  </a:lnTo>
                  <a:lnTo>
                    <a:pt x="217" y="84"/>
                  </a:lnTo>
                  <a:lnTo>
                    <a:pt x="214" y="79"/>
                  </a:lnTo>
                  <a:lnTo>
                    <a:pt x="211" y="70"/>
                  </a:lnTo>
                  <a:lnTo>
                    <a:pt x="207" y="59"/>
                  </a:lnTo>
                  <a:lnTo>
                    <a:pt x="206" y="49"/>
                  </a:lnTo>
                  <a:lnTo>
                    <a:pt x="205" y="37"/>
                  </a:lnTo>
                  <a:lnTo>
                    <a:pt x="203" y="27"/>
                  </a:lnTo>
                  <a:lnTo>
                    <a:pt x="202" y="17"/>
                  </a:lnTo>
                  <a:lnTo>
                    <a:pt x="207" y="15"/>
                  </a:lnTo>
                  <a:lnTo>
                    <a:pt x="213" y="14"/>
                  </a:lnTo>
                  <a:lnTo>
                    <a:pt x="220" y="14"/>
                  </a:lnTo>
                  <a:lnTo>
                    <a:pt x="226" y="15"/>
                  </a:lnTo>
                  <a:lnTo>
                    <a:pt x="239" y="18"/>
                  </a:lnTo>
                  <a:lnTo>
                    <a:pt x="251" y="23"/>
                  </a:lnTo>
                  <a:lnTo>
                    <a:pt x="257" y="25"/>
                  </a:lnTo>
                  <a:lnTo>
                    <a:pt x="262" y="27"/>
                  </a:lnTo>
                  <a:lnTo>
                    <a:pt x="268" y="27"/>
                  </a:lnTo>
                  <a:lnTo>
                    <a:pt x="273" y="25"/>
                  </a:lnTo>
                  <a:lnTo>
                    <a:pt x="278" y="24"/>
                  </a:lnTo>
                  <a:lnTo>
                    <a:pt x="282" y="20"/>
                  </a:lnTo>
                  <a:lnTo>
                    <a:pt x="287" y="15"/>
                  </a:lnTo>
                  <a:lnTo>
                    <a:pt x="291" y="7"/>
                  </a:lnTo>
                  <a:lnTo>
                    <a:pt x="294" y="4"/>
                  </a:lnTo>
                  <a:lnTo>
                    <a:pt x="298" y="3"/>
                  </a:lnTo>
                  <a:lnTo>
                    <a:pt x="301" y="2"/>
                  </a:lnTo>
                  <a:lnTo>
                    <a:pt x="305" y="1"/>
                  </a:lnTo>
                  <a:lnTo>
                    <a:pt x="309" y="0"/>
                  </a:lnTo>
                  <a:lnTo>
                    <a:pt x="313" y="0"/>
                  </a:lnTo>
                  <a:lnTo>
                    <a:pt x="317" y="0"/>
                  </a:lnTo>
                  <a:lnTo>
                    <a:pt x="322" y="0"/>
                  </a:lnTo>
                  <a:lnTo>
                    <a:pt x="335" y="29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46"/>
            <p:cNvSpPr>
              <a:spLocks/>
            </p:cNvSpPr>
            <p:nvPr/>
          </p:nvSpPr>
          <p:spPr bwMode="auto">
            <a:xfrm>
              <a:off x="4429" y="1717"/>
              <a:ext cx="108" cy="130"/>
            </a:xfrm>
            <a:custGeom>
              <a:avLst/>
              <a:gdLst>
                <a:gd name="T0" fmla="*/ 108 w 108"/>
                <a:gd name="T1" fmla="*/ 1 h 130"/>
                <a:gd name="T2" fmla="*/ 100 w 108"/>
                <a:gd name="T3" fmla="*/ 19 h 130"/>
                <a:gd name="T4" fmla="*/ 90 w 108"/>
                <a:gd name="T5" fmla="*/ 36 h 130"/>
                <a:gd name="T6" fmla="*/ 79 w 108"/>
                <a:gd name="T7" fmla="*/ 53 h 130"/>
                <a:gd name="T8" fmla="*/ 67 w 108"/>
                <a:gd name="T9" fmla="*/ 68 h 130"/>
                <a:gd name="T10" fmla="*/ 56 w 108"/>
                <a:gd name="T11" fmla="*/ 84 h 130"/>
                <a:gd name="T12" fmla="*/ 44 w 108"/>
                <a:gd name="T13" fmla="*/ 100 h 130"/>
                <a:gd name="T14" fmla="*/ 32 w 108"/>
                <a:gd name="T15" fmla="*/ 115 h 130"/>
                <a:gd name="T16" fmla="*/ 19 w 108"/>
                <a:gd name="T17" fmla="*/ 130 h 130"/>
                <a:gd name="T18" fmla="*/ 16 w 108"/>
                <a:gd name="T19" fmla="*/ 122 h 130"/>
                <a:gd name="T20" fmla="*/ 14 w 108"/>
                <a:gd name="T21" fmla="*/ 111 h 130"/>
                <a:gd name="T22" fmla="*/ 11 w 108"/>
                <a:gd name="T23" fmla="*/ 101 h 130"/>
                <a:gd name="T24" fmla="*/ 9 w 108"/>
                <a:gd name="T25" fmla="*/ 90 h 130"/>
                <a:gd name="T26" fmla="*/ 7 w 108"/>
                <a:gd name="T27" fmla="*/ 79 h 130"/>
                <a:gd name="T28" fmla="*/ 4 w 108"/>
                <a:gd name="T29" fmla="*/ 68 h 130"/>
                <a:gd name="T30" fmla="*/ 2 w 108"/>
                <a:gd name="T31" fmla="*/ 56 h 130"/>
                <a:gd name="T32" fmla="*/ 0 w 108"/>
                <a:gd name="T33" fmla="*/ 46 h 130"/>
                <a:gd name="T34" fmla="*/ 4 w 108"/>
                <a:gd name="T35" fmla="*/ 43 h 130"/>
                <a:gd name="T36" fmla="*/ 8 w 108"/>
                <a:gd name="T37" fmla="*/ 45 h 130"/>
                <a:gd name="T38" fmla="*/ 9 w 108"/>
                <a:gd name="T39" fmla="*/ 47 h 130"/>
                <a:gd name="T40" fmla="*/ 10 w 108"/>
                <a:gd name="T41" fmla="*/ 51 h 130"/>
                <a:gd name="T42" fmla="*/ 10 w 108"/>
                <a:gd name="T43" fmla="*/ 55 h 130"/>
                <a:gd name="T44" fmla="*/ 11 w 108"/>
                <a:gd name="T45" fmla="*/ 60 h 130"/>
                <a:gd name="T46" fmla="*/ 12 w 108"/>
                <a:gd name="T47" fmla="*/ 63 h 130"/>
                <a:gd name="T48" fmla="*/ 15 w 108"/>
                <a:gd name="T49" fmla="*/ 66 h 130"/>
                <a:gd name="T50" fmla="*/ 18 w 108"/>
                <a:gd name="T51" fmla="*/ 67 h 130"/>
                <a:gd name="T52" fmla="*/ 21 w 108"/>
                <a:gd name="T53" fmla="*/ 68 h 130"/>
                <a:gd name="T54" fmla="*/ 24 w 108"/>
                <a:gd name="T55" fmla="*/ 69 h 130"/>
                <a:gd name="T56" fmla="*/ 27 w 108"/>
                <a:gd name="T57" fmla="*/ 72 h 130"/>
                <a:gd name="T58" fmla="*/ 30 w 108"/>
                <a:gd name="T59" fmla="*/ 73 h 130"/>
                <a:gd name="T60" fmla="*/ 32 w 108"/>
                <a:gd name="T61" fmla="*/ 73 h 130"/>
                <a:gd name="T62" fmla="*/ 36 w 108"/>
                <a:gd name="T63" fmla="*/ 73 h 130"/>
                <a:gd name="T64" fmla="*/ 39 w 108"/>
                <a:gd name="T65" fmla="*/ 73 h 130"/>
                <a:gd name="T66" fmla="*/ 43 w 108"/>
                <a:gd name="T67" fmla="*/ 69 h 130"/>
                <a:gd name="T68" fmla="*/ 45 w 108"/>
                <a:gd name="T69" fmla="*/ 67 h 130"/>
                <a:gd name="T70" fmla="*/ 46 w 108"/>
                <a:gd name="T71" fmla="*/ 65 h 130"/>
                <a:gd name="T72" fmla="*/ 48 w 108"/>
                <a:gd name="T73" fmla="*/ 61 h 130"/>
                <a:gd name="T74" fmla="*/ 46 w 108"/>
                <a:gd name="T75" fmla="*/ 56 h 130"/>
                <a:gd name="T76" fmla="*/ 43 w 108"/>
                <a:gd name="T77" fmla="*/ 52 h 130"/>
                <a:gd name="T78" fmla="*/ 39 w 108"/>
                <a:gd name="T79" fmla="*/ 46 h 130"/>
                <a:gd name="T80" fmla="*/ 35 w 108"/>
                <a:gd name="T81" fmla="*/ 41 h 130"/>
                <a:gd name="T82" fmla="*/ 32 w 108"/>
                <a:gd name="T83" fmla="*/ 35 h 130"/>
                <a:gd name="T84" fmla="*/ 31 w 108"/>
                <a:gd name="T85" fmla="*/ 29 h 130"/>
                <a:gd name="T86" fmla="*/ 31 w 108"/>
                <a:gd name="T87" fmla="*/ 27 h 130"/>
                <a:gd name="T88" fmla="*/ 30 w 108"/>
                <a:gd name="T89" fmla="*/ 24 h 130"/>
                <a:gd name="T90" fmla="*/ 29 w 108"/>
                <a:gd name="T91" fmla="*/ 20 h 130"/>
                <a:gd name="T92" fmla="*/ 28 w 108"/>
                <a:gd name="T93" fmla="*/ 17 h 130"/>
                <a:gd name="T94" fmla="*/ 27 w 108"/>
                <a:gd name="T95" fmla="*/ 14 h 130"/>
                <a:gd name="T96" fmla="*/ 27 w 108"/>
                <a:gd name="T97" fmla="*/ 12 h 130"/>
                <a:gd name="T98" fmla="*/ 29 w 108"/>
                <a:gd name="T99" fmla="*/ 10 h 130"/>
                <a:gd name="T100" fmla="*/ 34 w 108"/>
                <a:gd name="T101" fmla="*/ 8 h 130"/>
                <a:gd name="T102" fmla="*/ 38 w 108"/>
                <a:gd name="T103" fmla="*/ 10 h 130"/>
                <a:gd name="T104" fmla="*/ 43 w 108"/>
                <a:gd name="T105" fmla="*/ 11 h 130"/>
                <a:gd name="T106" fmla="*/ 48 w 108"/>
                <a:gd name="T107" fmla="*/ 11 h 130"/>
                <a:gd name="T108" fmla="*/ 51 w 108"/>
                <a:gd name="T109" fmla="*/ 11 h 130"/>
                <a:gd name="T110" fmla="*/ 60 w 108"/>
                <a:gd name="T111" fmla="*/ 10 h 130"/>
                <a:gd name="T112" fmla="*/ 70 w 108"/>
                <a:gd name="T113" fmla="*/ 7 h 130"/>
                <a:gd name="T114" fmla="*/ 79 w 108"/>
                <a:gd name="T115" fmla="*/ 5 h 130"/>
                <a:gd name="T116" fmla="*/ 89 w 108"/>
                <a:gd name="T117" fmla="*/ 3 h 130"/>
                <a:gd name="T118" fmla="*/ 99 w 108"/>
                <a:gd name="T119" fmla="*/ 0 h 130"/>
                <a:gd name="T120" fmla="*/ 108 w 108"/>
                <a:gd name="T121" fmla="*/ 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8" h="130">
                  <a:moveTo>
                    <a:pt x="108" y="1"/>
                  </a:moveTo>
                  <a:lnTo>
                    <a:pt x="100" y="19"/>
                  </a:lnTo>
                  <a:lnTo>
                    <a:pt x="90" y="36"/>
                  </a:lnTo>
                  <a:lnTo>
                    <a:pt x="79" y="53"/>
                  </a:lnTo>
                  <a:lnTo>
                    <a:pt x="67" y="68"/>
                  </a:lnTo>
                  <a:lnTo>
                    <a:pt x="56" y="84"/>
                  </a:lnTo>
                  <a:lnTo>
                    <a:pt x="44" y="100"/>
                  </a:lnTo>
                  <a:lnTo>
                    <a:pt x="32" y="115"/>
                  </a:lnTo>
                  <a:lnTo>
                    <a:pt x="19" y="130"/>
                  </a:lnTo>
                  <a:lnTo>
                    <a:pt x="16" y="122"/>
                  </a:lnTo>
                  <a:lnTo>
                    <a:pt x="14" y="111"/>
                  </a:lnTo>
                  <a:lnTo>
                    <a:pt x="11" y="101"/>
                  </a:lnTo>
                  <a:lnTo>
                    <a:pt x="9" y="90"/>
                  </a:lnTo>
                  <a:lnTo>
                    <a:pt x="7" y="79"/>
                  </a:lnTo>
                  <a:lnTo>
                    <a:pt x="4" y="68"/>
                  </a:lnTo>
                  <a:lnTo>
                    <a:pt x="2" y="56"/>
                  </a:lnTo>
                  <a:lnTo>
                    <a:pt x="0" y="46"/>
                  </a:lnTo>
                  <a:lnTo>
                    <a:pt x="4" y="43"/>
                  </a:lnTo>
                  <a:lnTo>
                    <a:pt x="8" y="45"/>
                  </a:lnTo>
                  <a:lnTo>
                    <a:pt x="9" y="47"/>
                  </a:lnTo>
                  <a:lnTo>
                    <a:pt x="10" y="51"/>
                  </a:lnTo>
                  <a:lnTo>
                    <a:pt x="10" y="55"/>
                  </a:lnTo>
                  <a:lnTo>
                    <a:pt x="11" y="60"/>
                  </a:lnTo>
                  <a:lnTo>
                    <a:pt x="12" y="63"/>
                  </a:lnTo>
                  <a:lnTo>
                    <a:pt x="15" y="66"/>
                  </a:lnTo>
                  <a:lnTo>
                    <a:pt x="18" y="67"/>
                  </a:lnTo>
                  <a:lnTo>
                    <a:pt x="21" y="68"/>
                  </a:lnTo>
                  <a:lnTo>
                    <a:pt x="24" y="69"/>
                  </a:lnTo>
                  <a:lnTo>
                    <a:pt x="27" y="72"/>
                  </a:lnTo>
                  <a:lnTo>
                    <a:pt x="30" y="73"/>
                  </a:lnTo>
                  <a:lnTo>
                    <a:pt x="32" y="73"/>
                  </a:lnTo>
                  <a:lnTo>
                    <a:pt x="36" y="73"/>
                  </a:lnTo>
                  <a:lnTo>
                    <a:pt x="39" y="73"/>
                  </a:lnTo>
                  <a:lnTo>
                    <a:pt x="43" y="69"/>
                  </a:lnTo>
                  <a:lnTo>
                    <a:pt x="45" y="67"/>
                  </a:lnTo>
                  <a:lnTo>
                    <a:pt x="46" y="65"/>
                  </a:lnTo>
                  <a:lnTo>
                    <a:pt x="48" y="61"/>
                  </a:lnTo>
                  <a:lnTo>
                    <a:pt x="46" y="56"/>
                  </a:lnTo>
                  <a:lnTo>
                    <a:pt x="43" y="52"/>
                  </a:lnTo>
                  <a:lnTo>
                    <a:pt x="39" y="46"/>
                  </a:lnTo>
                  <a:lnTo>
                    <a:pt x="35" y="41"/>
                  </a:lnTo>
                  <a:lnTo>
                    <a:pt x="32" y="35"/>
                  </a:lnTo>
                  <a:lnTo>
                    <a:pt x="31" y="29"/>
                  </a:lnTo>
                  <a:lnTo>
                    <a:pt x="31" y="27"/>
                  </a:lnTo>
                  <a:lnTo>
                    <a:pt x="30" y="24"/>
                  </a:lnTo>
                  <a:lnTo>
                    <a:pt x="29" y="20"/>
                  </a:lnTo>
                  <a:lnTo>
                    <a:pt x="28" y="17"/>
                  </a:lnTo>
                  <a:lnTo>
                    <a:pt x="27" y="14"/>
                  </a:lnTo>
                  <a:lnTo>
                    <a:pt x="27" y="12"/>
                  </a:lnTo>
                  <a:lnTo>
                    <a:pt x="29" y="10"/>
                  </a:lnTo>
                  <a:lnTo>
                    <a:pt x="34" y="8"/>
                  </a:lnTo>
                  <a:lnTo>
                    <a:pt x="38" y="10"/>
                  </a:lnTo>
                  <a:lnTo>
                    <a:pt x="43" y="11"/>
                  </a:lnTo>
                  <a:lnTo>
                    <a:pt x="48" y="11"/>
                  </a:lnTo>
                  <a:lnTo>
                    <a:pt x="51" y="11"/>
                  </a:lnTo>
                  <a:lnTo>
                    <a:pt x="60" y="10"/>
                  </a:lnTo>
                  <a:lnTo>
                    <a:pt x="70" y="7"/>
                  </a:lnTo>
                  <a:lnTo>
                    <a:pt x="79" y="5"/>
                  </a:lnTo>
                  <a:lnTo>
                    <a:pt x="89" y="3"/>
                  </a:lnTo>
                  <a:lnTo>
                    <a:pt x="99" y="0"/>
                  </a:lnTo>
                  <a:lnTo>
                    <a:pt x="108" y="1"/>
                  </a:lnTo>
                  <a:close/>
                </a:path>
              </a:pathLst>
            </a:custGeom>
            <a:solidFill>
              <a:srgbClr val="D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47"/>
            <p:cNvSpPr>
              <a:spLocks/>
            </p:cNvSpPr>
            <p:nvPr/>
          </p:nvSpPr>
          <p:spPr bwMode="auto">
            <a:xfrm>
              <a:off x="4370" y="1724"/>
              <a:ext cx="54" cy="36"/>
            </a:xfrm>
            <a:custGeom>
              <a:avLst/>
              <a:gdLst>
                <a:gd name="T0" fmla="*/ 54 w 54"/>
                <a:gd name="T1" fmla="*/ 12 h 36"/>
                <a:gd name="T2" fmla="*/ 54 w 54"/>
                <a:gd name="T3" fmla="*/ 17 h 36"/>
                <a:gd name="T4" fmla="*/ 53 w 54"/>
                <a:gd name="T5" fmla="*/ 21 h 36"/>
                <a:gd name="T6" fmla="*/ 50 w 54"/>
                <a:gd name="T7" fmla="*/ 24 h 36"/>
                <a:gd name="T8" fmla="*/ 46 w 54"/>
                <a:gd name="T9" fmla="*/ 27 h 36"/>
                <a:gd name="T10" fmla="*/ 42 w 54"/>
                <a:gd name="T11" fmla="*/ 29 h 36"/>
                <a:gd name="T12" fmla="*/ 38 w 54"/>
                <a:gd name="T13" fmla="*/ 32 h 36"/>
                <a:gd name="T14" fmla="*/ 34 w 54"/>
                <a:gd name="T15" fmla="*/ 34 h 36"/>
                <a:gd name="T16" fmla="*/ 29 w 54"/>
                <a:gd name="T17" fmla="*/ 36 h 36"/>
                <a:gd name="T18" fmla="*/ 26 w 54"/>
                <a:gd name="T19" fmla="*/ 34 h 36"/>
                <a:gd name="T20" fmla="*/ 21 w 54"/>
                <a:gd name="T21" fmla="*/ 33 h 36"/>
                <a:gd name="T22" fmla="*/ 16 w 54"/>
                <a:gd name="T23" fmla="*/ 32 h 36"/>
                <a:gd name="T24" fmla="*/ 12 w 54"/>
                <a:gd name="T25" fmla="*/ 32 h 36"/>
                <a:gd name="T26" fmla="*/ 7 w 54"/>
                <a:gd name="T27" fmla="*/ 31 h 36"/>
                <a:gd name="T28" fmla="*/ 4 w 54"/>
                <a:gd name="T29" fmla="*/ 28 h 36"/>
                <a:gd name="T30" fmla="*/ 2 w 54"/>
                <a:gd name="T31" fmla="*/ 27 h 36"/>
                <a:gd name="T32" fmla="*/ 1 w 54"/>
                <a:gd name="T33" fmla="*/ 25 h 36"/>
                <a:gd name="T34" fmla="*/ 0 w 54"/>
                <a:gd name="T35" fmla="*/ 22 h 36"/>
                <a:gd name="T36" fmla="*/ 0 w 54"/>
                <a:gd name="T37" fmla="*/ 19 h 36"/>
                <a:gd name="T38" fmla="*/ 0 w 54"/>
                <a:gd name="T39" fmla="*/ 14 h 36"/>
                <a:gd name="T40" fmla="*/ 1 w 54"/>
                <a:gd name="T41" fmla="*/ 10 h 36"/>
                <a:gd name="T42" fmla="*/ 2 w 54"/>
                <a:gd name="T43" fmla="*/ 7 h 36"/>
                <a:gd name="T44" fmla="*/ 5 w 54"/>
                <a:gd name="T45" fmla="*/ 5 h 36"/>
                <a:gd name="T46" fmla="*/ 9 w 54"/>
                <a:gd name="T47" fmla="*/ 1 h 36"/>
                <a:gd name="T48" fmla="*/ 16 w 54"/>
                <a:gd name="T49" fmla="*/ 0 h 36"/>
                <a:gd name="T50" fmla="*/ 25 w 54"/>
                <a:gd name="T51" fmla="*/ 0 h 36"/>
                <a:gd name="T52" fmla="*/ 32 w 54"/>
                <a:gd name="T53" fmla="*/ 1 h 36"/>
                <a:gd name="T54" fmla="*/ 39 w 54"/>
                <a:gd name="T55" fmla="*/ 3 h 36"/>
                <a:gd name="T56" fmla="*/ 46 w 54"/>
                <a:gd name="T57" fmla="*/ 3 h 36"/>
                <a:gd name="T58" fmla="*/ 54 w 54"/>
                <a:gd name="T59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4" h="36">
                  <a:moveTo>
                    <a:pt x="54" y="12"/>
                  </a:moveTo>
                  <a:lnTo>
                    <a:pt x="54" y="17"/>
                  </a:lnTo>
                  <a:lnTo>
                    <a:pt x="53" y="21"/>
                  </a:lnTo>
                  <a:lnTo>
                    <a:pt x="50" y="24"/>
                  </a:lnTo>
                  <a:lnTo>
                    <a:pt x="46" y="27"/>
                  </a:lnTo>
                  <a:lnTo>
                    <a:pt x="42" y="29"/>
                  </a:lnTo>
                  <a:lnTo>
                    <a:pt x="38" y="32"/>
                  </a:lnTo>
                  <a:lnTo>
                    <a:pt x="34" y="34"/>
                  </a:lnTo>
                  <a:lnTo>
                    <a:pt x="29" y="36"/>
                  </a:lnTo>
                  <a:lnTo>
                    <a:pt x="26" y="34"/>
                  </a:lnTo>
                  <a:lnTo>
                    <a:pt x="21" y="33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7" y="31"/>
                  </a:lnTo>
                  <a:lnTo>
                    <a:pt x="4" y="28"/>
                  </a:lnTo>
                  <a:lnTo>
                    <a:pt x="2" y="27"/>
                  </a:lnTo>
                  <a:lnTo>
                    <a:pt x="1" y="25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2" y="7"/>
                  </a:lnTo>
                  <a:lnTo>
                    <a:pt x="5" y="5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2" y="1"/>
                  </a:lnTo>
                  <a:lnTo>
                    <a:pt x="39" y="3"/>
                  </a:lnTo>
                  <a:lnTo>
                    <a:pt x="46" y="3"/>
                  </a:lnTo>
                  <a:lnTo>
                    <a:pt x="54" y="12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48"/>
            <p:cNvSpPr>
              <a:spLocks/>
            </p:cNvSpPr>
            <p:nvPr/>
          </p:nvSpPr>
          <p:spPr bwMode="auto">
            <a:xfrm>
              <a:off x="4949" y="1724"/>
              <a:ext cx="33" cy="61"/>
            </a:xfrm>
            <a:custGeom>
              <a:avLst/>
              <a:gdLst>
                <a:gd name="T0" fmla="*/ 33 w 33"/>
                <a:gd name="T1" fmla="*/ 3 h 61"/>
                <a:gd name="T2" fmla="*/ 31 w 33"/>
                <a:gd name="T3" fmla="*/ 8 h 61"/>
                <a:gd name="T4" fmla="*/ 28 w 33"/>
                <a:gd name="T5" fmla="*/ 14 h 61"/>
                <a:gd name="T6" fmla="*/ 26 w 33"/>
                <a:gd name="T7" fmla="*/ 20 h 61"/>
                <a:gd name="T8" fmla="*/ 24 w 33"/>
                <a:gd name="T9" fmla="*/ 26 h 61"/>
                <a:gd name="T10" fmla="*/ 23 w 33"/>
                <a:gd name="T11" fmla="*/ 32 h 61"/>
                <a:gd name="T12" fmla="*/ 21 w 33"/>
                <a:gd name="T13" fmla="*/ 36 h 61"/>
                <a:gd name="T14" fmla="*/ 21 w 33"/>
                <a:gd name="T15" fmla="*/ 42 h 61"/>
                <a:gd name="T16" fmla="*/ 24 w 33"/>
                <a:gd name="T17" fmla="*/ 48 h 61"/>
                <a:gd name="T18" fmla="*/ 24 w 33"/>
                <a:gd name="T19" fmla="*/ 59 h 61"/>
                <a:gd name="T20" fmla="*/ 20 w 33"/>
                <a:gd name="T21" fmla="*/ 61 h 61"/>
                <a:gd name="T22" fmla="*/ 17 w 33"/>
                <a:gd name="T23" fmla="*/ 61 h 61"/>
                <a:gd name="T24" fmla="*/ 13 w 33"/>
                <a:gd name="T25" fmla="*/ 61 h 61"/>
                <a:gd name="T26" fmla="*/ 10 w 33"/>
                <a:gd name="T27" fmla="*/ 60 h 61"/>
                <a:gd name="T28" fmla="*/ 6 w 33"/>
                <a:gd name="T29" fmla="*/ 58 h 61"/>
                <a:gd name="T30" fmla="*/ 4 w 33"/>
                <a:gd name="T31" fmla="*/ 54 h 61"/>
                <a:gd name="T32" fmla="*/ 3 w 33"/>
                <a:gd name="T33" fmla="*/ 52 h 61"/>
                <a:gd name="T34" fmla="*/ 2 w 33"/>
                <a:gd name="T35" fmla="*/ 48 h 61"/>
                <a:gd name="T36" fmla="*/ 0 w 33"/>
                <a:gd name="T37" fmla="*/ 41 h 61"/>
                <a:gd name="T38" fmla="*/ 0 w 33"/>
                <a:gd name="T39" fmla="*/ 34 h 61"/>
                <a:gd name="T40" fmla="*/ 2 w 33"/>
                <a:gd name="T41" fmla="*/ 28 h 61"/>
                <a:gd name="T42" fmla="*/ 4 w 33"/>
                <a:gd name="T43" fmla="*/ 22 h 61"/>
                <a:gd name="T44" fmla="*/ 6 w 33"/>
                <a:gd name="T45" fmla="*/ 17 h 61"/>
                <a:gd name="T46" fmla="*/ 10 w 33"/>
                <a:gd name="T47" fmla="*/ 11 h 61"/>
                <a:gd name="T48" fmla="*/ 13 w 33"/>
                <a:gd name="T49" fmla="*/ 6 h 61"/>
                <a:gd name="T50" fmla="*/ 17 w 33"/>
                <a:gd name="T51" fmla="*/ 1 h 61"/>
                <a:gd name="T52" fmla="*/ 19 w 33"/>
                <a:gd name="T53" fmla="*/ 1 h 61"/>
                <a:gd name="T54" fmla="*/ 21 w 33"/>
                <a:gd name="T55" fmla="*/ 1 h 61"/>
                <a:gd name="T56" fmla="*/ 24 w 33"/>
                <a:gd name="T57" fmla="*/ 1 h 61"/>
                <a:gd name="T58" fmla="*/ 25 w 33"/>
                <a:gd name="T59" fmla="*/ 0 h 61"/>
                <a:gd name="T60" fmla="*/ 27 w 33"/>
                <a:gd name="T61" fmla="*/ 1 h 61"/>
                <a:gd name="T62" fmla="*/ 30 w 33"/>
                <a:gd name="T63" fmla="*/ 1 h 61"/>
                <a:gd name="T64" fmla="*/ 31 w 33"/>
                <a:gd name="T65" fmla="*/ 1 h 61"/>
                <a:gd name="T66" fmla="*/ 33 w 33"/>
                <a:gd name="T67" fmla="*/ 3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" h="61">
                  <a:moveTo>
                    <a:pt x="33" y="3"/>
                  </a:moveTo>
                  <a:lnTo>
                    <a:pt x="31" y="8"/>
                  </a:lnTo>
                  <a:lnTo>
                    <a:pt x="28" y="14"/>
                  </a:lnTo>
                  <a:lnTo>
                    <a:pt x="26" y="20"/>
                  </a:lnTo>
                  <a:lnTo>
                    <a:pt x="24" y="26"/>
                  </a:lnTo>
                  <a:lnTo>
                    <a:pt x="23" y="32"/>
                  </a:lnTo>
                  <a:lnTo>
                    <a:pt x="21" y="36"/>
                  </a:lnTo>
                  <a:lnTo>
                    <a:pt x="21" y="42"/>
                  </a:lnTo>
                  <a:lnTo>
                    <a:pt x="24" y="48"/>
                  </a:lnTo>
                  <a:lnTo>
                    <a:pt x="24" y="59"/>
                  </a:lnTo>
                  <a:lnTo>
                    <a:pt x="20" y="61"/>
                  </a:lnTo>
                  <a:lnTo>
                    <a:pt x="17" y="61"/>
                  </a:lnTo>
                  <a:lnTo>
                    <a:pt x="13" y="61"/>
                  </a:lnTo>
                  <a:lnTo>
                    <a:pt x="10" y="60"/>
                  </a:lnTo>
                  <a:lnTo>
                    <a:pt x="6" y="58"/>
                  </a:lnTo>
                  <a:lnTo>
                    <a:pt x="4" y="54"/>
                  </a:lnTo>
                  <a:lnTo>
                    <a:pt x="3" y="52"/>
                  </a:lnTo>
                  <a:lnTo>
                    <a:pt x="2" y="48"/>
                  </a:lnTo>
                  <a:lnTo>
                    <a:pt x="0" y="41"/>
                  </a:lnTo>
                  <a:lnTo>
                    <a:pt x="0" y="34"/>
                  </a:lnTo>
                  <a:lnTo>
                    <a:pt x="2" y="28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10" y="11"/>
                  </a:lnTo>
                  <a:lnTo>
                    <a:pt x="13" y="6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1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49"/>
            <p:cNvSpPr>
              <a:spLocks/>
            </p:cNvSpPr>
            <p:nvPr/>
          </p:nvSpPr>
          <p:spPr bwMode="auto">
            <a:xfrm>
              <a:off x="4377" y="1773"/>
              <a:ext cx="49" cy="167"/>
            </a:xfrm>
            <a:custGeom>
              <a:avLst/>
              <a:gdLst>
                <a:gd name="T0" fmla="*/ 45 w 49"/>
                <a:gd name="T1" fmla="*/ 106 h 167"/>
                <a:gd name="T2" fmla="*/ 49 w 49"/>
                <a:gd name="T3" fmla="*/ 110 h 167"/>
                <a:gd name="T4" fmla="*/ 45 w 49"/>
                <a:gd name="T5" fmla="*/ 117 h 167"/>
                <a:gd name="T6" fmla="*/ 40 w 49"/>
                <a:gd name="T7" fmla="*/ 124 h 167"/>
                <a:gd name="T8" fmla="*/ 36 w 49"/>
                <a:gd name="T9" fmla="*/ 131 h 167"/>
                <a:gd name="T10" fmla="*/ 33 w 49"/>
                <a:gd name="T11" fmla="*/ 138 h 167"/>
                <a:gd name="T12" fmla="*/ 29 w 49"/>
                <a:gd name="T13" fmla="*/ 145 h 167"/>
                <a:gd name="T14" fmla="*/ 25 w 49"/>
                <a:gd name="T15" fmla="*/ 153 h 167"/>
                <a:gd name="T16" fmla="*/ 21 w 49"/>
                <a:gd name="T17" fmla="*/ 160 h 167"/>
                <a:gd name="T18" fmla="*/ 16 w 49"/>
                <a:gd name="T19" fmla="*/ 167 h 167"/>
                <a:gd name="T20" fmla="*/ 11 w 49"/>
                <a:gd name="T21" fmla="*/ 162 h 167"/>
                <a:gd name="T22" fmla="*/ 8 w 49"/>
                <a:gd name="T23" fmla="*/ 156 h 167"/>
                <a:gd name="T24" fmla="*/ 6 w 49"/>
                <a:gd name="T25" fmla="*/ 150 h 167"/>
                <a:gd name="T26" fmla="*/ 6 w 49"/>
                <a:gd name="T27" fmla="*/ 144 h 167"/>
                <a:gd name="T28" fmla="*/ 5 w 49"/>
                <a:gd name="T29" fmla="*/ 138 h 167"/>
                <a:gd name="T30" fmla="*/ 5 w 49"/>
                <a:gd name="T31" fmla="*/ 133 h 167"/>
                <a:gd name="T32" fmla="*/ 2 w 49"/>
                <a:gd name="T33" fmla="*/ 126 h 167"/>
                <a:gd name="T34" fmla="*/ 0 w 49"/>
                <a:gd name="T35" fmla="*/ 120 h 167"/>
                <a:gd name="T36" fmla="*/ 1 w 49"/>
                <a:gd name="T37" fmla="*/ 105 h 167"/>
                <a:gd name="T38" fmla="*/ 2 w 49"/>
                <a:gd name="T39" fmla="*/ 89 h 167"/>
                <a:gd name="T40" fmla="*/ 4 w 49"/>
                <a:gd name="T41" fmla="*/ 75 h 167"/>
                <a:gd name="T42" fmla="*/ 6 w 49"/>
                <a:gd name="T43" fmla="*/ 61 h 167"/>
                <a:gd name="T44" fmla="*/ 7 w 49"/>
                <a:gd name="T45" fmla="*/ 47 h 167"/>
                <a:gd name="T46" fmla="*/ 9 w 49"/>
                <a:gd name="T47" fmla="*/ 33 h 167"/>
                <a:gd name="T48" fmla="*/ 11 w 49"/>
                <a:gd name="T49" fmla="*/ 19 h 167"/>
                <a:gd name="T50" fmla="*/ 13 w 49"/>
                <a:gd name="T51" fmla="*/ 5 h 167"/>
                <a:gd name="T52" fmla="*/ 20 w 49"/>
                <a:gd name="T53" fmla="*/ 0 h 167"/>
                <a:gd name="T54" fmla="*/ 27 w 49"/>
                <a:gd name="T55" fmla="*/ 12 h 167"/>
                <a:gd name="T56" fmla="*/ 33 w 49"/>
                <a:gd name="T57" fmla="*/ 24 h 167"/>
                <a:gd name="T58" fmla="*/ 38 w 49"/>
                <a:gd name="T59" fmla="*/ 37 h 167"/>
                <a:gd name="T60" fmla="*/ 40 w 49"/>
                <a:gd name="T61" fmla="*/ 50 h 167"/>
                <a:gd name="T62" fmla="*/ 42 w 49"/>
                <a:gd name="T63" fmla="*/ 64 h 167"/>
                <a:gd name="T64" fmla="*/ 43 w 49"/>
                <a:gd name="T65" fmla="*/ 78 h 167"/>
                <a:gd name="T66" fmla="*/ 45 w 49"/>
                <a:gd name="T67" fmla="*/ 92 h 167"/>
                <a:gd name="T68" fmla="*/ 45 w 49"/>
                <a:gd name="T69" fmla="*/ 106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167">
                  <a:moveTo>
                    <a:pt x="45" y="106"/>
                  </a:moveTo>
                  <a:lnTo>
                    <a:pt x="49" y="110"/>
                  </a:lnTo>
                  <a:lnTo>
                    <a:pt x="45" y="117"/>
                  </a:lnTo>
                  <a:lnTo>
                    <a:pt x="40" y="124"/>
                  </a:lnTo>
                  <a:lnTo>
                    <a:pt x="36" y="131"/>
                  </a:lnTo>
                  <a:lnTo>
                    <a:pt x="33" y="138"/>
                  </a:lnTo>
                  <a:lnTo>
                    <a:pt x="29" y="145"/>
                  </a:lnTo>
                  <a:lnTo>
                    <a:pt x="25" y="153"/>
                  </a:lnTo>
                  <a:lnTo>
                    <a:pt x="21" y="160"/>
                  </a:lnTo>
                  <a:lnTo>
                    <a:pt x="16" y="167"/>
                  </a:lnTo>
                  <a:lnTo>
                    <a:pt x="11" y="162"/>
                  </a:lnTo>
                  <a:lnTo>
                    <a:pt x="8" y="156"/>
                  </a:lnTo>
                  <a:lnTo>
                    <a:pt x="6" y="150"/>
                  </a:lnTo>
                  <a:lnTo>
                    <a:pt x="6" y="144"/>
                  </a:lnTo>
                  <a:lnTo>
                    <a:pt x="5" y="138"/>
                  </a:lnTo>
                  <a:lnTo>
                    <a:pt x="5" y="133"/>
                  </a:lnTo>
                  <a:lnTo>
                    <a:pt x="2" y="126"/>
                  </a:lnTo>
                  <a:lnTo>
                    <a:pt x="0" y="120"/>
                  </a:lnTo>
                  <a:lnTo>
                    <a:pt x="1" y="105"/>
                  </a:lnTo>
                  <a:lnTo>
                    <a:pt x="2" y="89"/>
                  </a:lnTo>
                  <a:lnTo>
                    <a:pt x="4" y="75"/>
                  </a:lnTo>
                  <a:lnTo>
                    <a:pt x="6" y="61"/>
                  </a:lnTo>
                  <a:lnTo>
                    <a:pt x="7" y="47"/>
                  </a:lnTo>
                  <a:lnTo>
                    <a:pt x="9" y="33"/>
                  </a:lnTo>
                  <a:lnTo>
                    <a:pt x="11" y="19"/>
                  </a:lnTo>
                  <a:lnTo>
                    <a:pt x="13" y="5"/>
                  </a:lnTo>
                  <a:lnTo>
                    <a:pt x="20" y="0"/>
                  </a:lnTo>
                  <a:lnTo>
                    <a:pt x="27" y="12"/>
                  </a:lnTo>
                  <a:lnTo>
                    <a:pt x="33" y="24"/>
                  </a:lnTo>
                  <a:lnTo>
                    <a:pt x="38" y="37"/>
                  </a:lnTo>
                  <a:lnTo>
                    <a:pt x="40" y="50"/>
                  </a:lnTo>
                  <a:lnTo>
                    <a:pt x="42" y="64"/>
                  </a:lnTo>
                  <a:lnTo>
                    <a:pt x="43" y="78"/>
                  </a:lnTo>
                  <a:lnTo>
                    <a:pt x="45" y="92"/>
                  </a:lnTo>
                  <a:lnTo>
                    <a:pt x="45" y="106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50"/>
            <p:cNvSpPr>
              <a:spLocks/>
            </p:cNvSpPr>
            <p:nvPr/>
          </p:nvSpPr>
          <p:spPr bwMode="auto">
            <a:xfrm>
              <a:off x="3761" y="1874"/>
              <a:ext cx="206" cy="41"/>
            </a:xfrm>
            <a:custGeom>
              <a:avLst/>
              <a:gdLst>
                <a:gd name="T0" fmla="*/ 206 w 206"/>
                <a:gd name="T1" fmla="*/ 12 h 41"/>
                <a:gd name="T2" fmla="*/ 206 w 206"/>
                <a:gd name="T3" fmla="*/ 19 h 41"/>
                <a:gd name="T4" fmla="*/ 195 w 206"/>
                <a:gd name="T5" fmla="*/ 23 h 41"/>
                <a:gd name="T6" fmla="*/ 183 w 206"/>
                <a:gd name="T7" fmla="*/ 28 h 41"/>
                <a:gd name="T8" fmla="*/ 171 w 206"/>
                <a:gd name="T9" fmla="*/ 33 h 41"/>
                <a:gd name="T10" fmla="*/ 158 w 206"/>
                <a:gd name="T11" fmla="*/ 35 h 41"/>
                <a:gd name="T12" fmla="*/ 147 w 206"/>
                <a:gd name="T13" fmla="*/ 37 h 41"/>
                <a:gd name="T14" fmla="*/ 134 w 206"/>
                <a:gd name="T15" fmla="*/ 40 h 41"/>
                <a:gd name="T16" fmla="*/ 120 w 206"/>
                <a:gd name="T17" fmla="*/ 41 h 41"/>
                <a:gd name="T18" fmla="*/ 107 w 206"/>
                <a:gd name="T19" fmla="*/ 41 h 41"/>
                <a:gd name="T20" fmla="*/ 80 w 206"/>
                <a:gd name="T21" fmla="*/ 40 h 41"/>
                <a:gd name="T22" fmla="*/ 53 w 206"/>
                <a:gd name="T23" fmla="*/ 39 h 41"/>
                <a:gd name="T24" fmla="*/ 26 w 206"/>
                <a:gd name="T25" fmla="*/ 35 h 41"/>
                <a:gd name="T26" fmla="*/ 0 w 206"/>
                <a:gd name="T27" fmla="*/ 32 h 41"/>
                <a:gd name="T28" fmla="*/ 11 w 206"/>
                <a:gd name="T29" fmla="*/ 26 h 41"/>
                <a:gd name="T30" fmla="*/ 22 w 206"/>
                <a:gd name="T31" fmla="*/ 20 h 41"/>
                <a:gd name="T32" fmla="*/ 33 w 206"/>
                <a:gd name="T33" fmla="*/ 15 h 41"/>
                <a:gd name="T34" fmla="*/ 45 w 206"/>
                <a:gd name="T35" fmla="*/ 12 h 41"/>
                <a:gd name="T36" fmla="*/ 57 w 206"/>
                <a:gd name="T37" fmla="*/ 8 h 41"/>
                <a:gd name="T38" fmla="*/ 68 w 206"/>
                <a:gd name="T39" fmla="*/ 6 h 41"/>
                <a:gd name="T40" fmla="*/ 81 w 206"/>
                <a:gd name="T41" fmla="*/ 4 h 41"/>
                <a:gd name="T42" fmla="*/ 93 w 206"/>
                <a:gd name="T43" fmla="*/ 2 h 41"/>
                <a:gd name="T44" fmla="*/ 119 w 206"/>
                <a:gd name="T45" fmla="*/ 1 h 41"/>
                <a:gd name="T46" fmla="*/ 143 w 206"/>
                <a:gd name="T47" fmla="*/ 0 h 41"/>
                <a:gd name="T48" fmla="*/ 167 w 206"/>
                <a:gd name="T49" fmla="*/ 1 h 41"/>
                <a:gd name="T50" fmla="*/ 190 w 206"/>
                <a:gd name="T51" fmla="*/ 2 h 41"/>
                <a:gd name="T52" fmla="*/ 192 w 206"/>
                <a:gd name="T53" fmla="*/ 4 h 41"/>
                <a:gd name="T54" fmla="*/ 195 w 206"/>
                <a:gd name="T55" fmla="*/ 5 h 41"/>
                <a:gd name="T56" fmla="*/ 196 w 206"/>
                <a:gd name="T57" fmla="*/ 6 h 41"/>
                <a:gd name="T58" fmla="*/ 198 w 206"/>
                <a:gd name="T59" fmla="*/ 7 h 41"/>
                <a:gd name="T60" fmla="*/ 199 w 206"/>
                <a:gd name="T61" fmla="*/ 9 h 41"/>
                <a:gd name="T62" fmla="*/ 202 w 206"/>
                <a:gd name="T63" fmla="*/ 11 h 41"/>
                <a:gd name="T64" fmla="*/ 204 w 206"/>
                <a:gd name="T65" fmla="*/ 11 h 41"/>
                <a:gd name="T66" fmla="*/ 206 w 206"/>
                <a:gd name="T67" fmla="*/ 12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6" h="41">
                  <a:moveTo>
                    <a:pt x="206" y="12"/>
                  </a:moveTo>
                  <a:lnTo>
                    <a:pt x="206" y="19"/>
                  </a:lnTo>
                  <a:lnTo>
                    <a:pt x="195" y="23"/>
                  </a:lnTo>
                  <a:lnTo>
                    <a:pt x="183" y="28"/>
                  </a:lnTo>
                  <a:lnTo>
                    <a:pt x="171" y="33"/>
                  </a:lnTo>
                  <a:lnTo>
                    <a:pt x="158" y="35"/>
                  </a:lnTo>
                  <a:lnTo>
                    <a:pt x="147" y="37"/>
                  </a:lnTo>
                  <a:lnTo>
                    <a:pt x="134" y="40"/>
                  </a:lnTo>
                  <a:lnTo>
                    <a:pt x="120" y="41"/>
                  </a:lnTo>
                  <a:lnTo>
                    <a:pt x="107" y="41"/>
                  </a:lnTo>
                  <a:lnTo>
                    <a:pt x="80" y="40"/>
                  </a:lnTo>
                  <a:lnTo>
                    <a:pt x="53" y="39"/>
                  </a:lnTo>
                  <a:lnTo>
                    <a:pt x="26" y="35"/>
                  </a:lnTo>
                  <a:lnTo>
                    <a:pt x="0" y="32"/>
                  </a:lnTo>
                  <a:lnTo>
                    <a:pt x="11" y="26"/>
                  </a:lnTo>
                  <a:lnTo>
                    <a:pt x="22" y="20"/>
                  </a:lnTo>
                  <a:lnTo>
                    <a:pt x="33" y="15"/>
                  </a:lnTo>
                  <a:lnTo>
                    <a:pt x="45" y="12"/>
                  </a:lnTo>
                  <a:lnTo>
                    <a:pt x="57" y="8"/>
                  </a:lnTo>
                  <a:lnTo>
                    <a:pt x="68" y="6"/>
                  </a:lnTo>
                  <a:lnTo>
                    <a:pt x="81" y="4"/>
                  </a:lnTo>
                  <a:lnTo>
                    <a:pt x="93" y="2"/>
                  </a:lnTo>
                  <a:lnTo>
                    <a:pt x="119" y="1"/>
                  </a:lnTo>
                  <a:lnTo>
                    <a:pt x="143" y="0"/>
                  </a:lnTo>
                  <a:lnTo>
                    <a:pt x="167" y="1"/>
                  </a:lnTo>
                  <a:lnTo>
                    <a:pt x="190" y="2"/>
                  </a:lnTo>
                  <a:lnTo>
                    <a:pt x="192" y="4"/>
                  </a:lnTo>
                  <a:lnTo>
                    <a:pt x="195" y="5"/>
                  </a:lnTo>
                  <a:lnTo>
                    <a:pt x="196" y="6"/>
                  </a:lnTo>
                  <a:lnTo>
                    <a:pt x="198" y="7"/>
                  </a:lnTo>
                  <a:lnTo>
                    <a:pt x="199" y="9"/>
                  </a:lnTo>
                  <a:lnTo>
                    <a:pt x="202" y="11"/>
                  </a:lnTo>
                  <a:lnTo>
                    <a:pt x="204" y="11"/>
                  </a:lnTo>
                  <a:lnTo>
                    <a:pt x="206" y="12"/>
                  </a:lnTo>
                  <a:close/>
                </a:path>
              </a:pathLst>
            </a:custGeom>
            <a:solidFill>
              <a:srgbClr val="AEB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51"/>
            <p:cNvSpPr>
              <a:spLocks/>
            </p:cNvSpPr>
            <p:nvPr/>
          </p:nvSpPr>
          <p:spPr bwMode="auto">
            <a:xfrm>
              <a:off x="3609" y="1901"/>
              <a:ext cx="124" cy="60"/>
            </a:xfrm>
            <a:custGeom>
              <a:avLst/>
              <a:gdLst>
                <a:gd name="T0" fmla="*/ 93 w 124"/>
                <a:gd name="T1" fmla="*/ 7 h 60"/>
                <a:gd name="T2" fmla="*/ 92 w 124"/>
                <a:gd name="T3" fmla="*/ 10 h 60"/>
                <a:gd name="T4" fmla="*/ 90 w 124"/>
                <a:gd name="T5" fmla="*/ 14 h 60"/>
                <a:gd name="T6" fmla="*/ 88 w 124"/>
                <a:gd name="T7" fmla="*/ 19 h 60"/>
                <a:gd name="T8" fmla="*/ 87 w 124"/>
                <a:gd name="T9" fmla="*/ 22 h 60"/>
                <a:gd name="T10" fmla="*/ 86 w 124"/>
                <a:gd name="T11" fmla="*/ 26 h 60"/>
                <a:gd name="T12" fmla="*/ 86 w 124"/>
                <a:gd name="T13" fmla="*/ 30 h 60"/>
                <a:gd name="T14" fmla="*/ 88 w 124"/>
                <a:gd name="T15" fmla="*/ 34 h 60"/>
                <a:gd name="T16" fmla="*/ 93 w 124"/>
                <a:gd name="T17" fmla="*/ 39 h 60"/>
                <a:gd name="T18" fmla="*/ 95 w 124"/>
                <a:gd name="T19" fmla="*/ 39 h 60"/>
                <a:gd name="T20" fmla="*/ 99 w 124"/>
                <a:gd name="T21" fmla="*/ 37 h 60"/>
                <a:gd name="T22" fmla="*/ 100 w 124"/>
                <a:gd name="T23" fmla="*/ 36 h 60"/>
                <a:gd name="T24" fmla="*/ 102 w 124"/>
                <a:gd name="T25" fmla="*/ 34 h 60"/>
                <a:gd name="T26" fmla="*/ 104 w 124"/>
                <a:gd name="T27" fmla="*/ 29 h 60"/>
                <a:gd name="T28" fmla="*/ 107 w 124"/>
                <a:gd name="T29" fmla="*/ 23 h 60"/>
                <a:gd name="T30" fmla="*/ 109 w 124"/>
                <a:gd name="T31" fmla="*/ 19 h 60"/>
                <a:gd name="T32" fmla="*/ 113 w 124"/>
                <a:gd name="T33" fmla="*/ 16 h 60"/>
                <a:gd name="T34" fmla="*/ 114 w 124"/>
                <a:gd name="T35" fmla="*/ 16 h 60"/>
                <a:gd name="T36" fmla="*/ 116 w 124"/>
                <a:gd name="T37" fmla="*/ 17 h 60"/>
                <a:gd name="T38" fmla="*/ 119 w 124"/>
                <a:gd name="T39" fmla="*/ 19 h 60"/>
                <a:gd name="T40" fmla="*/ 121 w 124"/>
                <a:gd name="T41" fmla="*/ 22 h 60"/>
                <a:gd name="T42" fmla="*/ 122 w 124"/>
                <a:gd name="T43" fmla="*/ 27 h 60"/>
                <a:gd name="T44" fmla="*/ 122 w 124"/>
                <a:gd name="T45" fmla="*/ 32 h 60"/>
                <a:gd name="T46" fmla="*/ 123 w 124"/>
                <a:gd name="T47" fmla="*/ 36 h 60"/>
                <a:gd name="T48" fmla="*/ 123 w 124"/>
                <a:gd name="T49" fmla="*/ 41 h 60"/>
                <a:gd name="T50" fmla="*/ 123 w 124"/>
                <a:gd name="T51" fmla="*/ 46 h 60"/>
                <a:gd name="T52" fmla="*/ 123 w 124"/>
                <a:gd name="T53" fmla="*/ 50 h 60"/>
                <a:gd name="T54" fmla="*/ 124 w 124"/>
                <a:gd name="T55" fmla="*/ 55 h 60"/>
                <a:gd name="T56" fmla="*/ 124 w 124"/>
                <a:gd name="T57" fmla="*/ 60 h 60"/>
                <a:gd name="T58" fmla="*/ 109 w 124"/>
                <a:gd name="T59" fmla="*/ 54 h 60"/>
                <a:gd name="T60" fmla="*/ 95 w 124"/>
                <a:gd name="T61" fmla="*/ 49 h 60"/>
                <a:gd name="T62" fmla="*/ 80 w 124"/>
                <a:gd name="T63" fmla="*/ 44 h 60"/>
                <a:gd name="T64" fmla="*/ 65 w 124"/>
                <a:gd name="T65" fmla="*/ 42 h 60"/>
                <a:gd name="T66" fmla="*/ 49 w 124"/>
                <a:gd name="T67" fmla="*/ 41 h 60"/>
                <a:gd name="T68" fmla="*/ 33 w 124"/>
                <a:gd name="T69" fmla="*/ 41 h 60"/>
                <a:gd name="T70" fmla="*/ 18 w 124"/>
                <a:gd name="T71" fmla="*/ 42 h 60"/>
                <a:gd name="T72" fmla="*/ 0 w 124"/>
                <a:gd name="T73" fmla="*/ 44 h 60"/>
                <a:gd name="T74" fmla="*/ 2 w 124"/>
                <a:gd name="T75" fmla="*/ 40 h 60"/>
                <a:gd name="T76" fmla="*/ 3 w 124"/>
                <a:gd name="T77" fmla="*/ 34 h 60"/>
                <a:gd name="T78" fmla="*/ 3 w 124"/>
                <a:gd name="T79" fmla="*/ 28 h 60"/>
                <a:gd name="T80" fmla="*/ 4 w 124"/>
                <a:gd name="T81" fmla="*/ 22 h 60"/>
                <a:gd name="T82" fmla="*/ 5 w 124"/>
                <a:gd name="T83" fmla="*/ 17 h 60"/>
                <a:gd name="T84" fmla="*/ 7 w 124"/>
                <a:gd name="T85" fmla="*/ 13 h 60"/>
                <a:gd name="T86" fmla="*/ 11 w 124"/>
                <a:gd name="T87" fmla="*/ 9 h 60"/>
                <a:gd name="T88" fmla="*/ 17 w 124"/>
                <a:gd name="T89" fmla="*/ 7 h 60"/>
                <a:gd name="T90" fmla="*/ 26 w 124"/>
                <a:gd name="T91" fmla="*/ 6 h 60"/>
                <a:gd name="T92" fmla="*/ 35 w 124"/>
                <a:gd name="T93" fmla="*/ 3 h 60"/>
                <a:gd name="T94" fmla="*/ 46 w 124"/>
                <a:gd name="T95" fmla="*/ 2 h 60"/>
                <a:gd name="T96" fmla="*/ 57 w 124"/>
                <a:gd name="T97" fmla="*/ 1 h 60"/>
                <a:gd name="T98" fmla="*/ 66 w 124"/>
                <a:gd name="T99" fmla="*/ 0 h 60"/>
                <a:gd name="T100" fmla="*/ 76 w 124"/>
                <a:gd name="T101" fmla="*/ 1 h 60"/>
                <a:gd name="T102" fmla="*/ 85 w 124"/>
                <a:gd name="T103" fmla="*/ 3 h 60"/>
                <a:gd name="T104" fmla="*/ 93 w 124"/>
                <a:gd name="T105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4" h="60">
                  <a:moveTo>
                    <a:pt x="93" y="7"/>
                  </a:moveTo>
                  <a:lnTo>
                    <a:pt x="92" y="10"/>
                  </a:lnTo>
                  <a:lnTo>
                    <a:pt x="90" y="14"/>
                  </a:lnTo>
                  <a:lnTo>
                    <a:pt x="88" y="19"/>
                  </a:lnTo>
                  <a:lnTo>
                    <a:pt x="87" y="22"/>
                  </a:lnTo>
                  <a:lnTo>
                    <a:pt x="86" y="26"/>
                  </a:lnTo>
                  <a:lnTo>
                    <a:pt x="86" y="30"/>
                  </a:lnTo>
                  <a:lnTo>
                    <a:pt x="88" y="34"/>
                  </a:lnTo>
                  <a:lnTo>
                    <a:pt x="93" y="39"/>
                  </a:lnTo>
                  <a:lnTo>
                    <a:pt x="95" y="39"/>
                  </a:lnTo>
                  <a:lnTo>
                    <a:pt x="99" y="37"/>
                  </a:lnTo>
                  <a:lnTo>
                    <a:pt x="100" y="36"/>
                  </a:lnTo>
                  <a:lnTo>
                    <a:pt x="102" y="34"/>
                  </a:lnTo>
                  <a:lnTo>
                    <a:pt x="104" y="29"/>
                  </a:lnTo>
                  <a:lnTo>
                    <a:pt x="107" y="23"/>
                  </a:lnTo>
                  <a:lnTo>
                    <a:pt x="109" y="19"/>
                  </a:lnTo>
                  <a:lnTo>
                    <a:pt x="113" y="16"/>
                  </a:lnTo>
                  <a:lnTo>
                    <a:pt x="114" y="16"/>
                  </a:lnTo>
                  <a:lnTo>
                    <a:pt x="116" y="17"/>
                  </a:lnTo>
                  <a:lnTo>
                    <a:pt x="119" y="19"/>
                  </a:lnTo>
                  <a:lnTo>
                    <a:pt x="121" y="22"/>
                  </a:lnTo>
                  <a:lnTo>
                    <a:pt x="122" y="27"/>
                  </a:lnTo>
                  <a:lnTo>
                    <a:pt x="122" y="32"/>
                  </a:lnTo>
                  <a:lnTo>
                    <a:pt x="123" y="36"/>
                  </a:lnTo>
                  <a:lnTo>
                    <a:pt x="123" y="41"/>
                  </a:lnTo>
                  <a:lnTo>
                    <a:pt x="123" y="46"/>
                  </a:lnTo>
                  <a:lnTo>
                    <a:pt x="123" y="50"/>
                  </a:lnTo>
                  <a:lnTo>
                    <a:pt x="124" y="55"/>
                  </a:lnTo>
                  <a:lnTo>
                    <a:pt x="124" y="60"/>
                  </a:lnTo>
                  <a:lnTo>
                    <a:pt x="109" y="54"/>
                  </a:lnTo>
                  <a:lnTo>
                    <a:pt x="95" y="49"/>
                  </a:lnTo>
                  <a:lnTo>
                    <a:pt x="80" y="44"/>
                  </a:lnTo>
                  <a:lnTo>
                    <a:pt x="65" y="42"/>
                  </a:lnTo>
                  <a:lnTo>
                    <a:pt x="49" y="41"/>
                  </a:lnTo>
                  <a:lnTo>
                    <a:pt x="33" y="41"/>
                  </a:lnTo>
                  <a:lnTo>
                    <a:pt x="18" y="42"/>
                  </a:lnTo>
                  <a:lnTo>
                    <a:pt x="0" y="44"/>
                  </a:lnTo>
                  <a:lnTo>
                    <a:pt x="2" y="40"/>
                  </a:lnTo>
                  <a:lnTo>
                    <a:pt x="3" y="34"/>
                  </a:lnTo>
                  <a:lnTo>
                    <a:pt x="3" y="28"/>
                  </a:lnTo>
                  <a:lnTo>
                    <a:pt x="4" y="22"/>
                  </a:lnTo>
                  <a:lnTo>
                    <a:pt x="5" y="17"/>
                  </a:lnTo>
                  <a:lnTo>
                    <a:pt x="7" y="13"/>
                  </a:lnTo>
                  <a:lnTo>
                    <a:pt x="11" y="9"/>
                  </a:lnTo>
                  <a:lnTo>
                    <a:pt x="17" y="7"/>
                  </a:lnTo>
                  <a:lnTo>
                    <a:pt x="26" y="6"/>
                  </a:lnTo>
                  <a:lnTo>
                    <a:pt x="35" y="3"/>
                  </a:lnTo>
                  <a:lnTo>
                    <a:pt x="46" y="2"/>
                  </a:lnTo>
                  <a:lnTo>
                    <a:pt x="57" y="1"/>
                  </a:lnTo>
                  <a:lnTo>
                    <a:pt x="66" y="0"/>
                  </a:lnTo>
                  <a:lnTo>
                    <a:pt x="76" y="1"/>
                  </a:lnTo>
                  <a:lnTo>
                    <a:pt x="85" y="3"/>
                  </a:lnTo>
                  <a:lnTo>
                    <a:pt x="93" y="7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52"/>
            <p:cNvSpPr>
              <a:spLocks/>
            </p:cNvSpPr>
            <p:nvPr/>
          </p:nvSpPr>
          <p:spPr bwMode="auto">
            <a:xfrm>
              <a:off x="3751" y="1928"/>
              <a:ext cx="207" cy="134"/>
            </a:xfrm>
            <a:custGeom>
              <a:avLst/>
              <a:gdLst>
                <a:gd name="T0" fmla="*/ 207 w 207"/>
                <a:gd name="T1" fmla="*/ 0 h 134"/>
                <a:gd name="T2" fmla="*/ 205 w 207"/>
                <a:gd name="T3" fmla="*/ 17 h 134"/>
                <a:gd name="T4" fmla="*/ 202 w 207"/>
                <a:gd name="T5" fmla="*/ 35 h 134"/>
                <a:gd name="T6" fmla="*/ 199 w 207"/>
                <a:gd name="T7" fmla="*/ 53 h 134"/>
                <a:gd name="T8" fmla="*/ 195 w 207"/>
                <a:gd name="T9" fmla="*/ 70 h 134"/>
                <a:gd name="T10" fmla="*/ 191 w 207"/>
                <a:gd name="T11" fmla="*/ 86 h 134"/>
                <a:gd name="T12" fmla="*/ 185 w 207"/>
                <a:gd name="T13" fmla="*/ 102 h 134"/>
                <a:gd name="T14" fmla="*/ 180 w 207"/>
                <a:gd name="T15" fmla="*/ 109 h 134"/>
                <a:gd name="T16" fmla="*/ 176 w 207"/>
                <a:gd name="T17" fmla="*/ 116 h 134"/>
                <a:gd name="T18" fmla="*/ 171 w 207"/>
                <a:gd name="T19" fmla="*/ 123 h 134"/>
                <a:gd name="T20" fmla="*/ 165 w 207"/>
                <a:gd name="T21" fmla="*/ 130 h 134"/>
                <a:gd name="T22" fmla="*/ 147 w 207"/>
                <a:gd name="T23" fmla="*/ 131 h 134"/>
                <a:gd name="T24" fmla="*/ 128 w 207"/>
                <a:gd name="T25" fmla="*/ 133 h 134"/>
                <a:gd name="T26" fmla="*/ 108 w 207"/>
                <a:gd name="T27" fmla="*/ 134 h 134"/>
                <a:gd name="T28" fmla="*/ 89 w 207"/>
                <a:gd name="T29" fmla="*/ 133 h 134"/>
                <a:gd name="T30" fmla="*/ 78 w 207"/>
                <a:gd name="T31" fmla="*/ 132 h 134"/>
                <a:gd name="T32" fmla="*/ 69 w 207"/>
                <a:gd name="T33" fmla="*/ 131 h 134"/>
                <a:gd name="T34" fmla="*/ 60 w 207"/>
                <a:gd name="T35" fmla="*/ 129 h 134"/>
                <a:gd name="T36" fmla="*/ 51 w 207"/>
                <a:gd name="T37" fmla="*/ 125 h 134"/>
                <a:gd name="T38" fmla="*/ 43 w 207"/>
                <a:gd name="T39" fmla="*/ 122 h 134"/>
                <a:gd name="T40" fmla="*/ 35 w 207"/>
                <a:gd name="T41" fmla="*/ 116 h 134"/>
                <a:gd name="T42" fmla="*/ 28 w 207"/>
                <a:gd name="T43" fmla="*/ 110 h 134"/>
                <a:gd name="T44" fmla="*/ 22 w 207"/>
                <a:gd name="T45" fmla="*/ 103 h 134"/>
                <a:gd name="T46" fmla="*/ 18 w 207"/>
                <a:gd name="T47" fmla="*/ 90 h 134"/>
                <a:gd name="T48" fmla="*/ 14 w 207"/>
                <a:gd name="T49" fmla="*/ 78 h 134"/>
                <a:gd name="T50" fmla="*/ 9 w 207"/>
                <a:gd name="T51" fmla="*/ 67 h 134"/>
                <a:gd name="T52" fmla="*/ 6 w 207"/>
                <a:gd name="T53" fmla="*/ 55 h 134"/>
                <a:gd name="T54" fmla="*/ 2 w 207"/>
                <a:gd name="T55" fmla="*/ 43 h 134"/>
                <a:gd name="T56" fmla="*/ 1 w 207"/>
                <a:gd name="T57" fmla="*/ 30 h 134"/>
                <a:gd name="T58" fmla="*/ 0 w 207"/>
                <a:gd name="T59" fmla="*/ 17 h 134"/>
                <a:gd name="T60" fmla="*/ 2 w 207"/>
                <a:gd name="T61" fmla="*/ 2 h 134"/>
                <a:gd name="T62" fmla="*/ 13 w 207"/>
                <a:gd name="T63" fmla="*/ 3 h 134"/>
                <a:gd name="T64" fmla="*/ 25 w 207"/>
                <a:gd name="T65" fmla="*/ 6 h 134"/>
                <a:gd name="T66" fmla="*/ 35 w 207"/>
                <a:gd name="T67" fmla="*/ 8 h 134"/>
                <a:gd name="T68" fmla="*/ 47 w 207"/>
                <a:gd name="T69" fmla="*/ 9 h 134"/>
                <a:gd name="T70" fmla="*/ 58 w 207"/>
                <a:gd name="T71" fmla="*/ 10 h 134"/>
                <a:gd name="T72" fmla="*/ 70 w 207"/>
                <a:gd name="T73" fmla="*/ 12 h 134"/>
                <a:gd name="T74" fmla="*/ 82 w 207"/>
                <a:gd name="T75" fmla="*/ 10 h 134"/>
                <a:gd name="T76" fmla="*/ 94 w 207"/>
                <a:gd name="T77" fmla="*/ 9 h 134"/>
                <a:gd name="T78" fmla="*/ 108 w 207"/>
                <a:gd name="T79" fmla="*/ 9 h 134"/>
                <a:gd name="T80" fmla="*/ 122 w 207"/>
                <a:gd name="T81" fmla="*/ 9 h 134"/>
                <a:gd name="T82" fmla="*/ 136 w 207"/>
                <a:gd name="T83" fmla="*/ 8 h 134"/>
                <a:gd name="T84" fmla="*/ 150 w 207"/>
                <a:gd name="T85" fmla="*/ 8 h 134"/>
                <a:gd name="T86" fmla="*/ 163 w 207"/>
                <a:gd name="T87" fmla="*/ 7 h 134"/>
                <a:gd name="T88" fmla="*/ 176 w 207"/>
                <a:gd name="T89" fmla="*/ 5 h 134"/>
                <a:gd name="T90" fmla="*/ 188 w 207"/>
                <a:gd name="T91" fmla="*/ 3 h 134"/>
                <a:gd name="T92" fmla="*/ 200 w 207"/>
                <a:gd name="T93" fmla="*/ 0 h 134"/>
                <a:gd name="T94" fmla="*/ 207 w 207"/>
                <a:gd name="T95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7" h="134">
                  <a:moveTo>
                    <a:pt x="207" y="0"/>
                  </a:moveTo>
                  <a:lnTo>
                    <a:pt x="205" y="17"/>
                  </a:lnTo>
                  <a:lnTo>
                    <a:pt x="202" y="35"/>
                  </a:lnTo>
                  <a:lnTo>
                    <a:pt x="199" y="53"/>
                  </a:lnTo>
                  <a:lnTo>
                    <a:pt x="195" y="70"/>
                  </a:lnTo>
                  <a:lnTo>
                    <a:pt x="191" y="86"/>
                  </a:lnTo>
                  <a:lnTo>
                    <a:pt x="185" y="102"/>
                  </a:lnTo>
                  <a:lnTo>
                    <a:pt x="180" y="109"/>
                  </a:lnTo>
                  <a:lnTo>
                    <a:pt x="176" y="116"/>
                  </a:lnTo>
                  <a:lnTo>
                    <a:pt x="171" y="123"/>
                  </a:lnTo>
                  <a:lnTo>
                    <a:pt x="165" y="130"/>
                  </a:lnTo>
                  <a:lnTo>
                    <a:pt x="147" y="131"/>
                  </a:lnTo>
                  <a:lnTo>
                    <a:pt x="128" y="133"/>
                  </a:lnTo>
                  <a:lnTo>
                    <a:pt x="108" y="134"/>
                  </a:lnTo>
                  <a:lnTo>
                    <a:pt x="89" y="133"/>
                  </a:lnTo>
                  <a:lnTo>
                    <a:pt x="78" y="132"/>
                  </a:lnTo>
                  <a:lnTo>
                    <a:pt x="69" y="131"/>
                  </a:lnTo>
                  <a:lnTo>
                    <a:pt x="60" y="129"/>
                  </a:lnTo>
                  <a:lnTo>
                    <a:pt x="51" y="125"/>
                  </a:lnTo>
                  <a:lnTo>
                    <a:pt x="43" y="122"/>
                  </a:lnTo>
                  <a:lnTo>
                    <a:pt x="35" y="116"/>
                  </a:lnTo>
                  <a:lnTo>
                    <a:pt x="28" y="110"/>
                  </a:lnTo>
                  <a:lnTo>
                    <a:pt x="22" y="103"/>
                  </a:lnTo>
                  <a:lnTo>
                    <a:pt x="18" y="90"/>
                  </a:lnTo>
                  <a:lnTo>
                    <a:pt x="14" y="78"/>
                  </a:lnTo>
                  <a:lnTo>
                    <a:pt x="9" y="67"/>
                  </a:lnTo>
                  <a:lnTo>
                    <a:pt x="6" y="55"/>
                  </a:lnTo>
                  <a:lnTo>
                    <a:pt x="2" y="43"/>
                  </a:lnTo>
                  <a:lnTo>
                    <a:pt x="1" y="30"/>
                  </a:lnTo>
                  <a:lnTo>
                    <a:pt x="0" y="17"/>
                  </a:lnTo>
                  <a:lnTo>
                    <a:pt x="2" y="2"/>
                  </a:lnTo>
                  <a:lnTo>
                    <a:pt x="13" y="3"/>
                  </a:lnTo>
                  <a:lnTo>
                    <a:pt x="25" y="6"/>
                  </a:lnTo>
                  <a:lnTo>
                    <a:pt x="35" y="8"/>
                  </a:lnTo>
                  <a:lnTo>
                    <a:pt x="47" y="9"/>
                  </a:lnTo>
                  <a:lnTo>
                    <a:pt x="58" y="10"/>
                  </a:lnTo>
                  <a:lnTo>
                    <a:pt x="70" y="12"/>
                  </a:lnTo>
                  <a:lnTo>
                    <a:pt x="82" y="10"/>
                  </a:lnTo>
                  <a:lnTo>
                    <a:pt x="94" y="9"/>
                  </a:lnTo>
                  <a:lnTo>
                    <a:pt x="108" y="9"/>
                  </a:lnTo>
                  <a:lnTo>
                    <a:pt x="122" y="9"/>
                  </a:lnTo>
                  <a:lnTo>
                    <a:pt x="136" y="8"/>
                  </a:lnTo>
                  <a:lnTo>
                    <a:pt x="150" y="8"/>
                  </a:lnTo>
                  <a:lnTo>
                    <a:pt x="163" y="7"/>
                  </a:lnTo>
                  <a:lnTo>
                    <a:pt x="176" y="5"/>
                  </a:lnTo>
                  <a:lnTo>
                    <a:pt x="188" y="3"/>
                  </a:lnTo>
                  <a:lnTo>
                    <a:pt x="200" y="0"/>
                  </a:lnTo>
                  <a:lnTo>
                    <a:pt x="207" y="0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53"/>
            <p:cNvSpPr>
              <a:spLocks/>
            </p:cNvSpPr>
            <p:nvPr/>
          </p:nvSpPr>
          <p:spPr bwMode="auto">
            <a:xfrm>
              <a:off x="3594" y="1961"/>
              <a:ext cx="148" cy="63"/>
            </a:xfrm>
            <a:custGeom>
              <a:avLst/>
              <a:gdLst>
                <a:gd name="T0" fmla="*/ 100 w 148"/>
                <a:gd name="T1" fmla="*/ 17 h 63"/>
                <a:gd name="T2" fmla="*/ 98 w 148"/>
                <a:gd name="T3" fmla="*/ 28 h 63"/>
                <a:gd name="T4" fmla="*/ 101 w 148"/>
                <a:gd name="T5" fmla="*/ 39 h 63"/>
                <a:gd name="T6" fmla="*/ 107 w 148"/>
                <a:gd name="T7" fmla="*/ 49 h 63"/>
                <a:gd name="T8" fmla="*/ 115 w 148"/>
                <a:gd name="T9" fmla="*/ 53 h 63"/>
                <a:gd name="T10" fmla="*/ 119 w 148"/>
                <a:gd name="T11" fmla="*/ 51 h 63"/>
                <a:gd name="T12" fmla="*/ 121 w 148"/>
                <a:gd name="T13" fmla="*/ 45 h 63"/>
                <a:gd name="T14" fmla="*/ 119 w 148"/>
                <a:gd name="T15" fmla="*/ 36 h 63"/>
                <a:gd name="T16" fmla="*/ 117 w 148"/>
                <a:gd name="T17" fmla="*/ 25 h 63"/>
                <a:gd name="T18" fmla="*/ 121 w 148"/>
                <a:gd name="T19" fmla="*/ 18 h 63"/>
                <a:gd name="T20" fmla="*/ 127 w 148"/>
                <a:gd name="T21" fmla="*/ 18 h 63"/>
                <a:gd name="T22" fmla="*/ 131 w 148"/>
                <a:gd name="T23" fmla="*/ 21 h 63"/>
                <a:gd name="T24" fmla="*/ 136 w 148"/>
                <a:gd name="T25" fmla="*/ 21 h 63"/>
                <a:gd name="T26" fmla="*/ 141 w 148"/>
                <a:gd name="T27" fmla="*/ 22 h 63"/>
                <a:gd name="T28" fmla="*/ 144 w 148"/>
                <a:gd name="T29" fmla="*/ 29 h 63"/>
                <a:gd name="T30" fmla="*/ 148 w 148"/>
                <a:gd name="T31" fmla="*/ 36 h 63"/>
                <a:gd name="T32" fmla="*/ 148 w 148"/>
                <a:gd name="T33" fmla="*/ 43 h 63"/>
                <a:gd name="T34" fmla="*/ 143 w 148"/>
                <a:gd name="T35" fmla="*/ 51 h 63"/>
                <a:gd name="T36" fmla="*/ 137 w 148"/>
                <a:gd name="T37" fmla="*/ 55 h 63"/>
                <a:gd name="T38" fmla="*/ 129 w 148"/>
                <a:gd name="T39" fmla="*/ 57 h 63"/>
                <a:gd name="T40" fmla="*/ 122 w 148"/>
                <a:gd name="T41" fmla="*/ 60 h 63"/>
                <a:gd name="T42" fmla="*/ 105 w 148"/>
                <a:gd name="T43" fmla="*/ 57 h 63"/>
                <a:gd name="T44" fmla="*/ 77 w 148"/>
                <a:gd name="T45" fmla="*/ 51 h 63"/>
                <a:gd name="T46" fmla="*/ 47 w 148"/>
                <a:gd name="T47" fmla="*/ 51 h 63"/>
                <a:gd name="T48" fmla="*/ 18 w 148"/>
                <a:gd name="T49" fmla="*/ 57 h 63"/>
                <a:gd name="T50" fmla="*/ 2 w 148"/>
                <a:gd name="T51" fmla="*/ 57 h 63"/>
                <a:gd name="T52" fmla="*/ 0 w 148"/>
                <a:gd name="T53" fmla="*/ 50 h 63"/>
                <a:gd name="T54" fmla="*/ 1 w 148"/>
                <a:gd name="T55" fmla="*/ 39 h 63"/>
                <a:gd name="T56" fmla="*/ 7 w 148"/>
                <a:gd name="T57" fmla="*/ 25 h 63"/>
                <a:gd name="T58" fmla="*/ 15 w 148"/>
                <a:gd name="T59" fmla="*/ 14 h 63"/>
                <a:gd name="T60" fmla="*/ 27 w 148"/>
                <a:gd name="T61" fmla="*/ 3 h 63"/>
                <a:gd name="T62" fmla="*/ 46 w 148"/>
                <a:gd name="T63" fmla="*/ 0 h 63"/>
                <a:gd name="T64" fmla="*/ 66 w 148"/>
                <a:gd name="T65" fmla="*/ 0 h 63"/>
                <a:gd name="T66" fmla="*/ 84 w 148"/>
                <a:gd name="T67" fmla="*/ 3 h 63"/>
                <a:gd name="T68" fmla="*/ 101 w 148"/>
                <a:gd name="T69" fmla="*/ 1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8" h="63">
                  <a:moveTo>
                    <a:pt x="101" y="11"/>
                  </a:moveTo>
                  <a:lnTo>
                    <a:pt x="100" y="17"/>
                  </a:lnTo>
                  <a:lnTo>
                    <a:pt x="98" y="23"/>
                  </a:lnTo>
                  <a:lnTo>
                    <a:pt x="98" y="28"/>
                  </a:lnTo>
                  <a:lnTo>
                    <a:pt x="100" y="34"/>
                  </a:lnTo>
                  <a:lnTo>
                    <a:pt x="101" y="39"/>
                  </a:lnTo>
                  <a:lnTo>
                    <a:pt x="103" y="44"/>
                  </a:lnTo>
                  <a:lnTo>
                    <a:pt x="107" y="49"/>
                  </a:lnTo>
                  <a:lnTo>
                    <a:pt x="112" y="53"/>
                  </a:lnTo>
                  <a:lnTo>
                    <a:pt x="115" y="53"/>
                  </a:lnTo>
                  <a:lnTo>
                    <a:pt x="117" y="52"/>
                  </a:lnTo>
                  <a:lnTo>
                    <a:pt x="119" y="51"/>
                  </a:lnTo>
                  <a:lnTo>
                    <a:pt x="121" y="49"/>
                  </a:lnTo>
                  <a:lnTo>
                    <a:pt x="121" y="45"/>
                  </a:lnTo>
                  <a:lnTo>
                    <a:pt x="121" y="41"/>
                  </a:lnTo>
                  <a:lnTo>
                    <a:pt x="119" y="36"/>
                  </a:lnTo>
                  <a:lnTo>
                    <a:pt x="118" y="30"/>
                  </a:lnTo>
                  <a:lnTo>
                    <a:pt x="117" y="25"/>
                  </a:lnTo>
                  <a:lnTo>
                    <a:pt x="118" y="21"/>
                  </a:lnTo>
                  <a:lnTo>
                    <a:pt x="121" y="18"/>
                  </a:lnTo>
                  <a:lnTo>
                    <a:pt x="124" y="18"/>
                  </a:lnTo>
                  <a:lnTo>
                    <a:pt x="127" y="18"/>
                  </a:lnTo>
                  <a:lnTo>
                    <a:pt x="129" y="20"/>
                  </a:lnTo>
                  <a:lnTo>
                    <a:pt x="131" y="21"/>
                  </a:lnTo>
                  <a:lnTo>
                    <a:pt x="134" y="21"/>
                  </a:lnTo>
                  <a:lnTo>
                    <a:pt x="136" y="21"/>
                  </a:lnTo>
                  <a:lnTo>
                    <a:pt x="139" y="18"/>
                  </a:lnTo>
                  <a:lnTo>
                    <a:pt x="141" y="22"/>
                  </a:lnTo>
                  <a:lnTo>
                    <a:pt x="142" y="25"/>
                  </a:lnTo>
                  <a:lnTo>
                    <a:pt x="144" y="29"/>
                  </a:lnTo>
                  <a:lnTo>
                    <a:pt x="146" y="32"/>
                  </a:lnTo>
                  <a:lnTo>
                    <a:pt x="148" y="36"/>
                  </a:lnTo>
                  <a:lnTo>
                    <a:pt x="148" y="39"/>
                  </a:lnTo>
                  <a:lnTo>
                    <a:pt x="148" y="43"/>
                  </a:lnTo>
                  <a:lnTo>
                    <a:pt x="145" y="46"/>
                  </a:lnTo>
                  <a:lnTo>
                    <a:pt x="143" y="51"/>
                  </a:lnTo>
                  <a:lnTo>
                    <a:pt x="141" y="53"/>
                  </a:lnTo>
                  <a:lnTo>
                    <a:pt x="137" y="55"/>
                  </a:lnTo>
                  <a:lnTo>
                    <a:pt x="134" y="56"/>
                  </a:lnTo>
                  <a:lnTo>
                    <a:pt x="129" y="57"/>
                  </a:lnTo>
                  <a:lnTo>
                    <a:pt x="125" y="58"/>
                  </a:lnTo>
                  <a:lnTo>
                    <a:pt x="122" y="60"/>
                  </a:lnTo>
                  <a:lnTo>
                    <a:pt x="118" y="63"/>
                  </a:lnTo>
                  <a:lnTo>
                    <a:pt x="105" y="57"/>
                  </a:lnTo>
                  <a:lnTo>
                    <a:pt x="91" y="53"/>
                  </a:lnTo>
                  <a:lnTo>
                    <a:pt x="77" y="51"/>
                  </a:lnTo>
                  <a:lnTo>
                    <a:pt x="62" y="50"/>
                  </a:lnTo>
                  <a:lnTo>
                    <a:pt x="47" y="51"/>
                  </a:lnTo>
                  <a:lnTo>
                    <a:pt x="33" y="53"/>
                  </a:lnTo>
                  <a:lnTo>
                    <a:pt x="18" y="57"/>
                  </a:lnTo>
                  <a:lnTo>
                    <a:pt x="5" y="60"/>
                  </a:lnTo>
                  <a:lnTo>
                    <a:pt x="2" y="57"/>
                  </a:lnTo>
                  <a:lnTo>
                    <a:pt x="1" y="53"/>
                  </a:lnTo>
                  <a:lnTo>
                    <a:pt x="0" y="50"/>
                  </a:lnTo>
                  <a:lnTo>
                    <a:pt x="0" y="46"/>
                  </a:lnTo>
                  <a:lnTo>
                    <a:pt x="1" y="39"/>
                  </a:lnTo>
                  <a:lnTo>
                    <a:pt x="4" y="32"/>
                  </a:lnTo>
                  <a:lnTo>
                    <a:pt x="7" y="25"/>
                  </a:lnTo>
                  <a:lnTo>
                    <a:pt x="11" y="20"/>
                  </a:lnTo>
                  <a:lnTo>
                    <a:pt x="15" y="14"/>
                  </a:lnTo>
                  <a:lnTo>
                    <a:pt x="19" y="7"/>
                  </a:lnTo>
                  <a:lnTo>
                    <a:pt x="27" y="3"/>
                  </a:lnTo>
                  <a:lnTo>
                    <a:pt x="36" y="1"/>
                  </a:lnTo>
                  <a:lnTo>
                    <a:pt x="46" y="0"/>
                  </a:lnTo>
                  <a:lnTo>
                    <a:pt x="56" y="0"/>
                  </a:lnTo>
                  <a:lnTo>
                    <a:pt x="66" y="0"/>
                  </a:lnTo>
                  <a:lnTo>
                    <a:pt x="75" y="1"/>
                  </a:lnTo>
                  <a:lnTo>
                    <a:pt x="84" y="3"/>
                  </a:lnTo>
                  <a:lnTo>
                    <a:pt x="94" y="5"/>
                  </a:lnTo>
                  <a:lnTo>
                    <a:pt x="101" y="11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54"/>
            <p:cNvSpPr>
              <a:spLocks/>
            </p:cNvSpPr>
            <p:nvPr/>
          </p:nvSpPr>
          <p:spPr bwMode="auto">
            <a:xfrm>
              <a:off x="4470" y="1995"/>
              <a:ext cx="180" cy="71"/>
            </a:xfrm>
            <a:custGeom>
              <a:avLst/>
              <a:gdLst>
                <a:gd name="T0" fmla="*/ 138 w 180"/>
                <a:gd name="T1" fmla="*/ 2 h 71"/>
                <a:gd name="T2" fmla="*/ 166 w 180"/>
                <a:gd name="T3" fmla="*/ 4 h 71"/>
                <a:gd name="T4" fmla="*/ 168 w 180"/>
                <a:gd name="T5" fmla="*/ 10 h 71"/>
                <a:gd name="T6" fmla="*/ 169 w 180"/>
                <a:gd name="T7" fmla="*/ 17 h 71"/>
                <a:gd name="T8" fmla="*/ 168 w 180"/>
                <a:gd name="T9" fmla="*/ 24 h 71"/>
                <a:gd name="T10" fmla="*/ 167 w 180"/>
                <a:gd name="T11" fmla="*/ 31 h 71"/>
                <a:gd name="T12" fmla="*/ 166 w 180"/>
                <a:gd name="T13" fmla="*/ 38 h 71"/>
                <a:gd name="T14" fmla="*/ 167 w 180"/>
                <a:gd name="T15" fmla="*/ 44 h 71"/>
                <a:gd name="T16" fmla="*/ 168 w 180"/>
                <a:gd name="T17" fmla="*/ 46 h 71"/>
                <a:gd name="T18" fmla="*/ 170 w 180"/>
                <a:gd name="T19" fmla="*/ 48 h 71"/>
                <a:gd name="T20" fmla="*/ 173 w 180"/>
                <a:gd name="T21" fmla="*/ 50 h 71"/>
                <a:gd name="T22" fmla="*/ 177 w 180"/>
                <a:gd name="T23" fmla="*/ 51 h 71"/>
                <a:gd name="T24" fmla="*/ 179 w 180"/>
                <a:gd name="T25" fmla="*/ 52 h 71"/>
                <a:gd name="T26" fmla="*/ 179 w 180"/>
                <a:gd name="T27" fmla="*/ 53 h 71"/>
                <a:gd name="T28" fmla="*/ 180 w 180"/>
                <a:gd name="T29" fmla="*/ 55 h 71"/>
                <a:gd name="T30" fmla="*/ 180 w 180"/>
                <a:gd name="T31" fmla="*/ 56 h 71"/>
                <a:gd name="T32" fmla="*/ 180 w 180"/>
                <a:gd name="T33" fmla="*/ 58 h 71"/>
                <a:gd name="T34" fmla="*/ 180 w 180"/>
                <a:gd name="T35" fmla="*/ 59 h 71"/>
                <a:gd name="T36" fmla="*/ 180 w 180"/>
                <a:gd name="T37" fmla="*/ 60 h 71"/>
                <a:gd name="T38" fmla="*/ 180 w 180"/>
                <a:gd name="T39" fmla="*/ 63 h 71"/>
                <a:gd name="T40" fmla="*/ 177 w 180"/>
                <a:gd name="T41" fmla="*/ 65 h 71"/>
                <a:gd name="T42" fmla="*/ 174 w 180"/>
                <a:gd name="T43" fmla="*/ 67 h 71"/>
                <a:gd name="T44" fmla="*/ 170 w 180"/>
                <a:gd name="T45" fmla="*/ 70 h 71"/>
                <a:gd name="T46" fmla="*/ 167 w 180"/>
                <a:gd name="T47" fmla="*/ 71 h 71"/>
                <a:gd name="T48" fmla="*/ 163 w 180"/>
                <a:gd name="T49" fmla="*/ 71 h 71"/>
                <a:gd name="T50" fmla="*/ 160 w 180"/>
                <a:gd name="T51" fmla="*/ 71 h 71"/>
                <a:gd name="T52" fmla="*/ 156 w 180"/>
                <a:gd name="T53" fmla="*/ 70 h 71"/>
                <a:gd name="T54" fmla="*/ 153 w 180"/>
                <a:gd name="T55" fmla="*/ 69 h 71"/>
                <a:gd name="T56" fmla="*/ 146 w 180"/>
                <a:gd name="T57" fmla="*/ 65 h 71"/>
                <a:gd name="T58" fmla="*/ 8 w 180"/>
                <a:gd name="T59" fmla="*/ 65 h 71"/>
                <a:gd name="T60" fmla="*/ 3 w 180"/>
                <a:gd name="T61" fmla="*/ 59 h 71"/>
                <a:gd name="T62" fmla="*/ 1 w 180"/>
                <a:gd name="T63" fmla="*/ 52 h 71"/>
                <a:gd name="T64" fmla="*/ 0 w 180"/>
                <a:gd name="T65" fmla="*/ 45 h 71"/>
                <a:gd name="T66" fmla="*/ 0 w 180"/>
                <a:gd name="T67" fmla="*/ 37 h 71"/>
                <a:gd name="T68" fmla="*/ 1 w 180"/>
                <a:gd name="T69" fmla="*/ 29 h 71"/>
                <a:gd name="T70" fmla="*/ 2 w 180"/>
                <a:gd name="T71" fmla="*/ 22 h 71"/>
                <a:gd name="T72" fmla="*/ 4 w 180"/>
                <a:gd name="T73" fmla="*/ 14 h 71"/>
                <a:gd name="T74" fmla="*/ 5 w 180"/>
                <a:gd name="T75" fmla="*/ 7 h 71"/>
                <a:gd name="T76" fmla="*/ 17 w 180"/>
                <a:gd name="T77" fmla="*/ 0 h 71"/>
                <a:gd name="T78" fmla="*/ 31 w 180"/>
                <a:gd name="T79" fmla="*/ 3 h 71"/>
                <a:gd name="T80" fmla="*/ 46 w 180"/>
                <a:gd name="T81" fmla="*/ 5 h 71"/>
                <a:gd name="T82" fmla="*/ 62 w 180"/>
                <a:gd name="T83" fmla="*/ 7 h 71"/>
                <a:gd name="T84" fmla="*/ 77 w 180"/>
                <a:gd name="T85" fmla="*/ 9 h 71"/>
                <a:gd name="T86" fmla="*/ 92 w 180"/>
                <a:gd name="T87" fmla="*/ 9 h 71"/>
                <a:gd name="T88" fmla="*/ 107 w 180"/>
                <a:gd name="T89" fmla="*/ 8 h 71"/>
                <a:gd name="T90" fmla="*/ 122 w 180"/>
                <a:gd name="T91" fmla="*/ 7 h 71"/>
                <a:gd name="T92" fmla="*/ 138 w 180"/>
                <a:gd name="T93" fmla="*/ 2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0" h="71">
                  <a:moveTo>
                    <a:pt x="138" y="2"/>
                  </a:moveTo>
                  <a:lnTo>
                    <a:pt x="166" y="4"/>
                  </a:lnTo>
                  <a:lnTo>
                    <a:pt x="168" y="10"/>
                  </a:lnTo>
                  <a:lnTo>
                    <a:pt x="169" y="17"/>
                  </a:lnTo>
                  <a:lnTo>
                    <a:pt x="168" y="24"/>
                  </a:lnTo>
                  <a:lnTo>
                    <a:pt x="167" y="31"/>
                  </a:lnTo>
                  <a:lnTo>
                    <a:pt x="166" y="38"/>
                  </a:lnTo>
                  <a:lnTo>
                    <a:pt x="167" y="44"/>
                  </a:lnTo>
                  <a:lnTo>
                    <a:pt x="168" y="46"/>
                  </a:lnTo>
                  <a:lnTo>
                    <a:pt x="170" y="48"/>
                  </a:lnTo>
                  <a:lnTo>
                    <a:pt x="173" y="50"/>
                  </a:lnTo>
                  <a:lnTo>
                    <a:pt x="177" y="51"/>
                  </a:lnTo>
                  <a:lnTo>
                    <a:pt x="179" y="52"/>
                  </a:lnTo>
                  <a:lnTo>
                    <a:pt x="179" y="53"/>
                  </a:lnTo>
                  <a:lnTo>
                    <a:pt x="180" y="55"/>
                  </a:lnTo>
                  <a:lnTo>
                    <a:pt x="180" y="56"/>
                  </a:lnTo>
                  <a:lnTo>
                    <a:pt x="180" y="58"/>
                  </a:lnTo>
                  <a:lnTo>
                    <a:pt x="180" y="59"/>
                  </a:lnTo>
                  <a:lnTo>
                    <a:pt x="180" y="60"/>
                  </a:lnTo>
                  <a:lnTo>
                    <a:pt x="180" y="63"/>
                  </a:lnTo>
                  <a:lnTo>
                    <a:pt x="177" y="65"/>
                  </a:lnTo>
                  <a:lnTo>
                    <a:pt x="174" y="67"/>
                  </a:lnTo>
                  <a:lnTo>
                    <a:pt x="170" y="70"/>
                  </a:lnTo>
                  <a:lnTo>
                    <a:pt x="167" y="71"/>
                  </a:lnTo>
                  <a:lnTo>
                    <a:pt x="163" y="71"/>
                  </a:lnTo>
                  <a:lnTo>
                    <a:pt x="160" y="71"/>
                  </a:lnTo>
                  <a:lnTo>
                    <a:pt x="156" y="70"/>
                  </a:lnTo>
                  <a:lnTo>
                    <a:pt x="153" y="69"/>
                  </a:lnTo>
                  <a:lnTo>
                    <a:pt x="146" y="65"/>
                  </a:lnTo>
                  <a:lnTo>
                    <a:pt x="8" y="65"/>
                  </a:lnTo>
                  <a:lnTo>
                    <a:pt x="3" y="59"/>
                  </a:lnTo>
                  <a:lnTo>
                    <a:pt x="1" y="52"/>
                  </a:lnTo>
                  <a:lnTo>
                    <a:pt x="0" y="45"/>
                  </a:lnTo>
                  <a:lnTo>
                    <a:pt x="0" y="37"/>
                  </a:lnTo>
                  <a:lnTo>
                    <a:pt x="1" y="29"/>
                  </a:lnTo>
                  <a:lnTo>
                    <a:pt x="2" y="22"/>
                  </a:lnTo>
                  <a:lnTo>
                    <a:pt x="4" y="14"/>
                  </a:lnTo>
                  <a:lnTo>
                    <a:pt x="5" y="7"/>
                  </a:lnTo>
                  <a:lnTo>
                    <a:pt x="17" y="0"/>
                  </a:lnTo>
                  <a:lnTo>
                    <a:pt x="31" y="3"/>
                  </a:lnTo>
                  <a:lnTo>
                    <a:pt x="46" y="5"/>
                  </a:lnTo>
                  <a:lnTo>
                    <a:pt x="62" y="7"/>
                  </a:lnTo>
                  <a:lnTo>
                    <a:pt x="77" y="9"/>
                  </a:lnTo>
                  <a:lnTo>
                    <a:pt x="92" y="9"/>
                  </a:lnTo>
                  <a:lnTo>
                    <a:pt x="107" y="8"/>
                  </a:lnTo>
                  <a:lnTo>
                    <a:pt x="122" y="7"/>
                  </a:lnTo>
                  <a:lnTo>
                    <a:pt x="138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55"/>
            <p:cNvSpPr>
              <a:spLocks/>
            </p:cNvSpPr>
            <p:nvPr/>
          </p:nvSpPr>
          <p:spPr bwMode="auto">
            <a:xfrm>
              <a:off x="4493" y="2017"/>
              <a:ext cx="119" cy="29"/>
            </a:xfrm>
            <a:custGeom>
              <a:avLst/>
              <a:gdLst>
                <a:gd name="T0" fmla="*/ 115 w 119"/>
                <a:gd name="T1" fmla="*/ 2 h 29"/>
                <a:gd name="T2" fmla="*/ 118 w 119"/>
                <a:gd name="T3" fmla="*/ 2 h 29"/>
                <a:gd name="T4" fmla="*/ 119 w 119"/>
                <a:gd name="T5" fmla="*/ 8 h 29"/>
                <a:gd name="T6" fmla="*/ 119 w 119"/>
                <a:gd name="T7" fmla="*/ 13 h 29"/>
                <a:gd name="T8" fmla="*/ 118 w 119"/>
                <a:gd name="T9" fmla="*/ 17 h 29"/>
                <a:gd name="T10" fmla="*/ 116 w 119"/>
                <a:gd name="T11" fmla="*/ 21 h 29"/>
                <a:gd name="T12" fmla="*/ 113 w 119"/>
                <a:gd name="T13" fmla="*/ 24 h 29"/>
                <a:gd name="T14" fmla="*/ 110 w 119"/>
                <a:gd name="T15" fmla="*/ 27 h 29"/>
                <a:gd name="T16" fmla="*/ 105 w 119"/>
                <a:gd name="T17" fmla="*/ 28 h 29"/>
                <a:gd name="T18" fmla="*/ 101 w 119"/>
                <a:gd name="T19" fmla="*/ 29 h 29"/>
                <a:gd name="T20" fmla="*/ 2 w 119"/>
                <a:gd name="T21" fmla="*/ 22 h 29"/>
                <a:gd name="T22" fmla="*/ 1 w 119"/>
                <a:gd name="T23" fmla="*/ 20 h 29"/>
                <a:gd name="T24" fmla="*/ 0 w 119"/>
                <a:gd name="T25" fmla="*/ 16 h 29"/>
                <a:gd name="T26" fmla="*/ 0 w 119"/>
                <a:gd name="T27" fmla="*/ 14 h 29"/>
                <a:gd name="T28" fmla="*/ 1 w 119"/>
                <a:gd name="T29" fmla="*/ 10 h 29"/>
                <a:gd name="T30" fmla="*/ 2 w 119"/>
                <a:gd name="T31" fmla="*/ 8 h 29"/>
                <a:gd name="T32" fmla="*/ 3 w 119"/>
                <a:gd name="T33" fmla="*/ 6 h 29"/>
                <a:gd name="T34" fmla="*/ 5 w 119"/>
                <a:gd name="T35" fmla="*/ 2 h 29"/>
                <a:gd name="T36" fmla="*/ 7 w 119"/>
                <a:gd name="T37" fmla="*/ 0 h 29"/>
                <a:gd name="T38" fmla="*/ 22 w 119"/>
                <a:gd name="T39" fmla="*/ 1 h 29"/>
                <a:gd name="T40" fmla="*/ 36 w 119"/>
                <a:gd name="T41" fmla="*/ 2 h 29"/>
                <a:gd name="T42" fmla="*/ 49 w 119"/>
                <a:gd name="T43" fmla="*/ 3 h 29"/>
                <a:gd name="T44" fmla="*/ 63 w 119"/>
                <a:gd name="T45" fmla="*/ 3 h 29"/>
                <a:gd name="T46" fmla="*/ 76 w 119"/>
                <a:gd name="T47" fmla="*/ 4 h 29"/>
                <a:gd name="T48" fmla="*/ 88 w 119"/>
                <a:gd name="T49" fmla="*/ 4 h 29"/>
                <a:gd name="T50" fmla="*/ 101 w 119"/>
                <a:gd name="T51" fmla="*/ 4 h 29"/>
                <a:gd name="T52" fmla="*/ 115 w 119"/>
                <a:gd name="T5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9" h="29">
                  <a:moveTo>
                    <a:pt x="115" y="2"/>
                  </a:moveTo>
                  <a:lnTo>
                    <a:pt x="118" y="2"/>
                  </a:lnTo>
                  <a:lnTo>
                    <a:pt x="119" y="8"/>
                  </a:lnTo>
                  <a:lnTo>
                    <a:pt x="119" y="13"/>
                  </a:lnTo>
                  <a:lnTo>
                    <a:pt x="118" y="17"/>
                  </a:lnTo>
                  <a:lnTo>
                    <a:pt x="116" y="21"/>
                  </a:lnTo>
                  <a:lnTo>
                    <a:pt x="113" y="24"/>
                  </a:lnTo>
                  <a:lnTo>
                    <a:pt x="110" y="27"/>
                  </a:lnTo>
                  <a:lnTo>
                    <a:pt x="105" y="28"/>
                  </a:lnTo>
                  <a:lnTo>
                    <a:pt x="101" y="29"/>
                  </a:lnTo>
                  <a:lnTo>
                    <a:pt x="2" y="22"/>
                  </a:lnTo>
                  <a:lnTo>
                    <a:pt x="1" y="20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2" y="8"/>
                  </a:lnTo>
                  <a:lnTo>
                    <a:pt x="3" y="6"/>
                  </a:lnTo>
                  <a:lnTo>
                    <a:pt x="5" y="2"/>
                  </a:lnTo>
                  <a:lnTo>
                    <a:pt x="7" y="0"/>
                  </a:lnTo>
                  <a:lnTo>
                    <a:pt x="22" y="1"/>
                  </a:lnTo>
                  <a:lnTo>
                    <a:pt x="36" y="2"/>
                  </a:lnTo>
                  <a:lnTo>
                    <a:pt x="49" y="3"/>
                  </a:lnTo>
                  <a:lnTo>
                    <a:pt x="63" y="3"/>
                  </a:lnTo>
                  <a:lnTo>
                    <a:pt x="76" y="4"/>
                  </a:lnTo>
                  <a:lnTo>
                    <a:pt x="88" y="4"/>
                  </a:lnTo>
                  <a:lnTo>
                    <a:pt x="101" y="4"/>
                  </a:lnTo>
                  <a:lnTo>
                    <a:pt x="115" y="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56"/>
            <p:cNvSpPr>
              <a:spLocks/>
            </p:cNvSpPr>
            <p:nvPr/>
          </p:nvSpPr>
          <p:spPr bwMode="auto">
            <a:xfrm>
              <a:off x="3596" y="2031"/>
              <a:ext cx="128" cy="49"/>
            </a:xfrm>
            <a:custGeom>
              <a:avLst/>
              <a:gdLst>
                <a:gd name="T0" fmla="*/ 99 w 128"/>
                <a:gd name="T1" fmla="*/ 30 h 49"/>
                <a:gd name="T2" fmla="*/ 100 w 128"/>
                <a:gd name="T3" fmla="*/ 31 h 49"/>
                <a:gd name="T4" fmla="*/ 101 w 128"/>
                <a:gd name="T5" fmla="*/ 33 h 49"/>
                <a:gd name="T6" fmla="*/ 103 w 128"/>
                <a:gd name="T7" fmla="*/ 33 h 49"/>
                <a:gd name="T8" fmla="*/ 105 w 128"/>
                <a:gd name="T9" fmla="*/ 33 h 49"/>
                <a:gd name="T10" fmla="*/ 107 w 128"/>
                <a:gd name="T11" fmla="*/ 33 h 49"/>
                <a:gd name="T12" fmla="*/ 108 w 128"/>
                <a:gd name="T13" fmla="*/ 33 h 49"/>
                <a:gd name="T14" fmla="*/ 110 w 128"/>
                <a:gd name="T15" fmla="*/ 33 h 49"/>
                <a:gd name="T16" fmla="*/ 112 w 128"/>
                <a:gd name="T17" fmla="*/ 33 h 49"/>
                <a:gd name="T18" fmla="*/ 113 w 128"/>
                <a:gd name="T19" fmla="*/ 31 h 49"/>
                <a:gd name="T20" fmla="*/ 114 w 128"/>
                <a:gd name="T21" fmla="*/ 28 h 49"/>
                <a:gd name="T22" fmla="*/ 115 w 128"/>
                <a:gd name="T23" fmla="*/ 24 h 49"/>
                <a:gd name="T24" fmla="*/ 116 w 128"/>
                <a:gd name="T25" fmla="*/ 21 h 49"/>
                <a:gd name="T26" fmla="*/ 117 w 128"/>
                <a:gd name="T27" fmla="*/ 19 h 49"/>
                <a:gd name="T28" fmla="*/ 120 w 128"/>
                <a:gd name="T29" fmla="*/ 16 h 49"/>
                <a:gd name="T30" fmla="*/ 123 w 128"/>
                <a:gd name="T31" fmla="*/ 15 h 49"/>
                <a:gd name="T32" fmla="*/ 128 w 128"/>
                <a:gd name="T33" fmla="*/ 15 h 49"/>
                <a:gd name="T34" fmla="*/ 128 w 128"/>
                <a:gd name="T35" fmla="*/ 19 h 49"/>
                <a:gd name="T36" fmla="*/ 128 w 128"/>
                <a:gd name="T37" fmla="*/ 22 h 49"/>
                <a:gd name="T38" fmla="*/ 128 w 128"/>
                <a:gd name="T39" fmla="*/ 27 h 49"/>
                <a:gd name="T40" fmla="*/ 127 w 128"/>
                <a:gd name="T41" fmla="*/ 30 h 49"/>
                <a:gd name="T42" fmla="*/ 126 w 128"/>
                <a:gd name="T43" fmla="*/ 35 h 49"/>
                <a:gd name="T44" fmla="*/ 123 w 128"/>
                <a:gd name="T45" fmla="*/ 38 h 49"/>
                <a:gd name="T46" fmla="*/ 121 w 128"/>
                <a:gd name="T47" fmla="*/ 42 h 49"/>
                <a:gd name="T48" fmla="*/ 116 w 128"/>
                <a:gd name="T49" fmla="*/ 44 h 49"/>
                <a:gd name="T50" fmla="*/ 102 w 128"/>
                <a:gd name="T51" fmla="*/ 48 h 49"/>
                <a:gd name="T52" fmla="*/ 87 w 128"/>
                <a:gd name="T53" fmla="*/ 49 h 49"/>
                <a:gd name="T54" fmla="*/ 73 w 128"/>
                <a:gd name="T55" fmla="*/ 48 h 49"/>
                <a:gd name="T56" fmla="*/ 58 w 128"/>
                <a:gd name="T57" fmla="*/ 47 h 49"/>
                <a:gd name="T58" fmla="*/ 43 w 128"/>
                <a:gd name="T59" fmla="*/ 44 h 49"/>
                <a:gd name="T60" fmla="*/ 29 w 128"/>
                <a:gd name="T61" fmla="*/ 42 h 49"/>
                <a:gd name="T62" fmla="*/ 15 w 128"/>
                <a:gd name="T63" fmla="*/ 38 h 49"/>
                <a:gd name="T64" fmla="*/ 0 w 128"/>
                <a:gd name="T65" fmla="*/ 35 h 49"/>
                <a:gd name="T66" fmla="*/ 0 w 128"/>
                <a:gd name="T67" fmla="*/ 30 h 49"/>
                <a:gd name="T68" fmla="*/ 2 w 128"/>
                <a:gd name="T69" fmla="*/ 26 h 49"/>
                <a:gd name="T70" fmla="*/ 3 w 128"/>
                <a:gd name="T71" fmla="*/ 22 h 49"/>
                <a:gd name="T72" fmla="*/ 5 w 128"/>
                <a:gd name="T73" fmla="*/ 20 h 49"/>
                <a:gd name="T74" fmla="*/ 10 w 128"/>
                <a:gd name="T75" fmla="*/ 15 h 49"/>
                <a:gd name="T76" fmla="*/ 17 w 128"/>
                <a:gd name="T77" fmla="*/ 12 h 49"/>
                <a:gd name="T78" fmla="*/ 24 w 128"/>
                <a:gd name="T79" fmla="*/ 9 h 49"/>
                <a:gd name="T80" fmla="*/ 32 w 128"/>
                <a:gd name="T81" fmla="*/ 7 h 49"/>
                <a:gd name="T82" fmla="*/ 39 w 128"/>
                <a:gd name="T83" fmla="*/ 3 h 49"/>
                <a:gd name="T84" fmla="*/ 45 w 128"/>
                <a:gd name="T85" fmla="*/ 0 h 49"/>
                <a:gd name="T86" fmla="*/ 54 w 128"/>
                <a:gd name="T87" fmla="*/ 1 h 49"/>
                <a:gd name="T88" fmla="*/ 65 w 128"/>
                <a:gd name="T89" fmla="*/ 2 h 49"/>
                <a:gd name="T90" fmla="*/ 75 w 128"/>
                <a:gd name="T91" fmla="*/ 2 h 49"/>
                <a:gd name="T92" fmla="*/ 86 w 128"/>
                <a:gd name="T93" fmla="*/ 2 h 49"/>
                <a:gd name="T94" fmla="*/ 91 w 128"/>
                <a:gd name="T95" fmla="*/ 3 h 49"/>
                <a:gd name="T96" fmla="*/ 94 w 128"/>
                <a:gd name="T97" fmla="*/ 5 h 49"/>
                <a:gd name="T98" fmla="*/ 98 w 128"/>
                <a:gd name="T99" fmla="*/ 7 h 49"/>
                <a:gd name="T100" fmla="*/ 100 w 128"/>
                <a:gd name="T101" fmla="*/ 9 h 49"/>
                <a:gd name="T102" fmla="*/ 101 w 128"/>
                <a:gd name="T103" fmla="*/ 14 h 49"/>
                <a:gd name="T104" fmla="*/ 101 w 128"/>
                <a:gd name="T105" fmla="*/ 19 h 49"/>
                <a:gd name="T106" fmla="*/ 101 w 128"/>
                <a:gd name="T107" fmla="*/ 23 h 49"/>
                <a:gd name="T108" fmla="*/ 99 w 128"/>
                <a:gd name="T109" fmla="*/ 3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8" h="49">
                  <a:moveTo>
                    <a:pt x="99" y="30"/>
                  </a:moveTo>
                  <a:lnTo>
                    <a:pt x="100" y="31"/>
                  </a:lnTo>
                  <a:lnTo>
                    <a:pt x="101" y="33"/>
                  </a:lnTo>
                  <a:lnTo>
                    <a:pt x="103" y="33"/>
                  </a:lnTo>
                  <a:lnTo>
                    <a:pt x="105" y="33"/>
                  </a:lnTo>
                  <a:lnTo>
                    <a:pt x="107" y="33"/>
                  </a:lnTo>
                  <a:lnTo>
                    <a:pt x="108" y="33"/>
                  </a:lnTo>
                  <a:lnTo>
                    <a:pt x="110" y="33"/>
                  </a:lnTo>
                  <a:lnTo>
                    <a:pt x="112" y="33"/>
                  </a:lnTo>
                  <a:lnTo>
                    <a:pt x="113" y="31"/>
                  </a:lnTo>
                  <a:lnTo>
                    <a:pt x="114" y="28"/>
                  </a:lnTo>
                  <a:lnTo>
                    <a:pt x="115" y="24"/>
                  </a:lnTo>
                  <a:lnTo>
                    <a:pt x="116" y="21"/>
                  </a:lnTo>
                  <a:lnTo>
                    <a:pt x="117" y="19"/>
                  </a:lnTo>
                  <a:lnTo>
                    <a:pt x="120" y="16"/>
                  </a:lnTo>
                  <a:lnTo>
                    <a:pt x="123" y="15"/>
                  </a:lnTo>
                  <a:lnTo>
                    <a:pt x="128" y="15"/>
                  </a:lnTo>
                  <a:lnTo>
                    <a:pt x="128" y="19"/>
                  </a:lnTo>
                  <a:lnTo>
                    <a:pt x="128" y="22"/>
                  </a:lnTo>
                  <a:lnTo>
                    <a:pt x="128" y="27"/>
                  </a:lnTo>
                  <a:lnTo>
                    <a:pt x="127" y="30"/>
                  </a:lnTo>
                  <a:lnTo>
                    <a:pt x="126" y="35"/>
                  </a:lnTo>
                  <a:lnTo>
                    <a:pt x="123" y="38"/>
                  </a:lnTo>
                  <a:lnTo>
                    <a:pt x="121" y="42"/>
                  </a:lnTo>
                  <a:lnTo>
                    <a:pt x="116" y="44"/>
                  </a:lnTo>
                  <a:lnTo>
                    <a:pt x="102" y="48"/>
                  </a:lnTo>
                  <a:lnTo>
                    <a:pt x="87" y="49"/>
                  </a:lnTo>
                  <a:lnTo>
                    <a:pt x="73" y="48"/>
                  </a:lnTo>
                  <a:lnTo>
                    <a:pt x="58" y="47"/>
                  </a:lnTo>
                  <a:lnTo>
                    <a:pt x="43" y="44"/>
                  </a:lnTo>
                  <a:lnTo>
                    <a:pt x="29" y="42"/>
                  </a:lnTo>
                  <a:lnTo>
                    <a:pt x="15" y="38"/>
                  </a:lnTo>
                  <a:lnTo>
                    <a:pt x="0" y="35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3" y="22"/>
                  </a:lnTo>
                  <a:lnTo>
                    <a:pt x="5" y="20"/>
                  </a:lnTo>
                  <a:lnTo>
                    <a:pt x="10" y="15"/>
                  </a:lnTo>
                  <a:lnTo>
                    <a:pt x="17" y="12"/>
                  </a:lnTo>
                  <a:lnTo>
                    <a:pt x="24" y="9"/>
                  </a:lnTo>
                  <a:lnTo>
                    <a:pt x="32" y="7"/>
                  </a:lnTo>
                  <a:lnTo>
                    <a:pt x="39" y="3"/>
                  </a:lnTo>
                  <a:lnTo>
                    <a:pt x="45" y="0"/>
                  </a:lnTo>
                  <a:lnTo>
                    <a:pt x="54" y="1"/>
                  </a:lnTo>
                  <a:lnTo>
                    <a:pt x="65" y="2"/>
                  </a:lnTo>
                  <a:lnTo>
                    <a:pt x="75" y="2"/>
                  </a:lnTo>
                  <a:lnTo>
                    <a:pt x="86" y="2"/>
                  </a:lnTo>
                  <a:lnTo>
                    <a:pt x="91" y="3"/>
                  </a:lnTo>
                  <a:lnTo>
                    <a:pt x="94" y="5"/>
                  </a:lnTo>
                  <a:lnTo>
                    <a:pt x="98" y="7"/>
                  </a:lnTo>
                  <a:lnTo>
                    <a:pt x="100" y="9"/>
                  </a:lnTo>
                  <a:lnTo>
                    <a:pt x="101" y="14"/>
                  </a:lnTo>
                  <a:lnTo>
                    <a:pt x="101" y="19"/>
                  </a:lnTo>
                  <a:lnTo>
                    <a:pt x="101" y="23"/>
                  </a:lnTo>
                  <a:lnTo>
                    <a:pt x="99" y="3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57"/>
            <p:cNvSpPr>
              <a:spLocks/>
            </p:cNvSpPr>
            <p:nvPr/>
          </p:nvSpPr>
          <p:spPr bwMode="auto">
            <a:xfrm>
              <a:off x="3534" y="2031"/>
              <a:ext cx="311" cy="165"/>
            </a:xfrm>
            <a:custGeom>
              <a:avLst/>
              <a:gdLst>
                <a:gd name="T0" fmla="*/ 242 w 311"/>
                <a:gd name="T1" fmla="*/ 35 h 165"/>
                <a:gd name="T2" fmla="*/ 277 w 311"/>
                <a:gd name="T3" fmla="*/ 50 h 165"/>
                <a:gd name="T4" fmla="*/ 308 w 311"/>
                <a:gd name="T5" fmla="*/ 67 h 165"/>
                <a:gd name="T6" fmla="*/ 294 w 311"/>
                <a:gd name="T7" fmla="*/ 108 h 165"/>
                <a:gd name="T8" fmla="*/ 275 w 311"/>
                <a:gd name="T9" fmla="*/ 139 h 165"/>
                <a:gd name="T10" fmla="*/ 267 w 311"/>
                <a:gd name="T11" fmla="*/ 148 h 165"/>
                <a:gd name="T12" fmla="*/ 256 w 311"/>
                <a:gd name="T13" fmla="*/ 158 h 165"/>
                <a:gd name="T14" fmla="*/ 209 w 311"/>
                <a:gd name="T15" fmla="*/ 164 h 165"/>
                <a:gd name="T16" fmla="*/ 165 w 311"/>
                <a:gd name="T17" fmla="*/ 160 h 165"/>
                <a:gd name="T18" fmla="*/ 130 w 311"/>
                <a:gd name="T19" fmla="*/ 156 h 165"/>
                <a:gd name="T20" fmla="*/ 102 w 311"/>
                <a:gd name="T21" fmla="*/ 148 h 165"/>
                <a:gd name="T22" fmla="*/ 92 w 311"/>
                <a:gd name="T23" fmla="*/ 140 h 165"/>
                <a:gd name="T24" fmla="*/ 79 w 311"/>
                <a:gd name="T25" fmla="*/ 136 h 165"/>
                <a:gd name="T26" fmla="*/ 55 w 311"/>
                <a:gd name="T27" fmla="*/ 138 h 165"/>
                <a:gd name="T28" fmla="*/ 20 w 311"/>
                <a:gd name="T29" fmla="*/ 117 h 165"/>
                <a:gd name="T30" fmla="*/ 6 w 311"/>
                <a:gd name="T31" fmla="*/ 95 h 165"/>
                <a:gd name="T32" fmla="*/ 0 w 311"/>
                <a:gd name="T33" fmla="*/ 70 h 165"/>
                <a:gd name="T34" fmla="*/ 21 w 311"/>
                <a:gd name="T35" fmla="*/ 54 h 165"/>
                <a:gd name="T36" fmla="*/ 55 w 311"/>
                <a:gd name="T37" fmla="*/ 54 h 165"/>
                <a:gd name="T38" fmla="*/ 60 w 311"/>
                <a:gd name="T39" fmla="*/ 68 h 165"/>
                <a:gd name="T40" fmla="*/ 60 w 311"/>
                <a:gd name="T41" fmla="*/ 85 h 165"/>
                <a:gd name="T42" fmla="*/ 68 w 311"/>
                <a:gd name="T43" fmla="*/ 89 h 165"/>
                <a:gd name="T44" fmla="*/ 75 w 311"/>
                <a:gd name="T45" fmla="*/ 86 h 165"/>
                <a:gd name="T46" fmla="*/ 77 w 311"/>
                <a:gd name="T47" fmla="*/ 74 h 165"/>
                <a:gd name="T48" fmla="*/ 84 w 311"/>
                <a:gd name="T49" fmla="*/ 62 h 165"/>
                <a:gd name="T50" fmla="*/ 96 w 311"/>
                <a:gd name="T51" fmla="*/ 61 h 165"/>
                <a:gd name="T52" fmla="*/ 110 w 311"/>
                <a:gd name="T53" fmla="*/ 70 h 165"/>
                <a:gd name="T54" fmla="*/ 107 w 311"/>
                <a:gd name="T55" fmla="*/ 86 h 165"/>
                <a:gd name="T56" fmla="*/ 87 w 311"/>
                <a:gd name="T57" fmla="*/ 91 h 165"/>
                <a:gd name="T58" fmla="*/ 66 w 311"/>
                <a:gd name="T59" fmla="*/ 95 h 165"/>
                <a:gd name="T60" fmla="*/ 47 w 311"/>
                <a:gd name="T61" fmla="*/ 102 h 165"/>
                <a:gd name="T62" fmla="*/ 43 w 311"/>
                <a:gd name="T63" fmla="*/ 112 h 165"/>
                <a:gd name="T64" fmla="*/ 46 w 311"/>
                <a:gd name="T65" fmla="*/ 119 h 165"/>
                <a:gd name="T66" fmla="*/ 87 w 311"/>
                <a:gd name="T67" fmla="*/ 115 h 165"/>
                <a:gd name="T68" fmla="*/ 127 w 311"/>
                <a:gd name="T69" fmla="*/ 101 h 165"/>
                <a:gd name="T70" fmla="*/ 137 w 311"/>
                <a:gd name="T71" fmla="*/ 84 h 165"/>
                <a:gd name="T72" fmla="*/ 136 w 311"/>
                <a:gd name="T73" fmla="*/ 75 h 165"/>
                <a:gd name="T74" fmla="*/ 142 w 311"/>
                <a:gd name="T75" fmla="*/ 67 h 165"/>
                <a:gd name="T76" fmla="*/ 162 w 311"/>
                <a:gd name="T77" fmla="*/ 76 h 165"/>
                <a:gd name="T78" fmla="*/ 174 w 311"/>
                <a:gd name="T79" fmla="*/ 102 h 165"/>
                <a:gd name="T80" fmla="*/ 192 w 311"/>
                <a:gd name="T81" fmla="*/ 117 h 165"/>
                <a:gd name="T82" fmla="*/ 196 w 311"/>
                <a:gd name="T83" fmla="*/ 105 h 165"/>
                <a:gd name="T84" fmla="*/ 185 w 311"/>
                <a:gd name="T85" fmla="*/ 95 h 165"/>
                <a:gd name="T86" fmla="*/ 185 w 311"/>
                <a:gd name="T87" fmla="*/ 78 h 165"/>
                <a:gd name="T88" fmla="*/ 191 w 311"/>
                <a:gd name="T89" fmla="*/ 64 h 165"/>
                <a:gd name="T90" fmla="*/ 203 w 311"/>
                <a:gd name="T91" fmla="*/ 78 h 165"/>
                <a:gd name="T92" fmla="*/ 226 w 311"/>
                <a:gd name="T93" fmla="*/ 110 h 165"/>
                <a:gd name="T94" fmla="*/ 244 w 311"/>
                <a:gd name="T95" fmla="*/ 116 h 165"/>
                <a:gd name="T96" fmla="*/ 238 w 311"/>
                <a:gd name="T97" fmla="*/ 99 h 165"/>
                <a:gd name="T98" fmla="*/ 220 w 311"/>
                <a:gd name="T99" fmla="*/ 77 h 165"/>
                <a:gd name="T100" fmla="*/ 215 w 311"/>
                <a:gd name="T101" fmla="*/ 45 h 165"/>
                <a:gd name="T102" fmla="*/ 219 w 311"/>
                <a:gd name="T103" fmla="*/ 23 h 165"/>
                <a:gd name="T104" fmla="*/ 223 w 311"/>
                <a:gd name="T105" fmla="*/ 13 h 165"/>
                <a:gd name="T106" fmla="*/ 216 w 311"/>
                <a:gd name="T107" fmla="*/ 6 h 165"/>
                <a:gd name="T108" fmla="*/ 219 w 311"/>
                <a:gd name="T109" fmla="*/ 0 h 165"/>
                <a:gd name="T110" fmla="*/ 225 w 311"/>
                <a:gd name="T111" fmla="*/ 1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1" h="165">
                  <a:moveTo>
                    <a:pt x="230" y="22"/>
                  </a:moveTo>
                  <a:lnTo>
                    <a:pt x="233" y="27"/>
                  </a:lnTo>
                  <a:lnTo>
                    <a:pt x="238" y="31"/>
                  </a:lnTo>
                  <a:lnTo>
                    <a:pt x="242" y="35"/>
                  </a:lnTo>
                  <a:lnTo>
                    <a:pt x="246" y="38"/>
                  </a:lnTo>
                  <a:lnTo>
                    <a:pt x="256" y="44"/>
                  </a:lnTo>
                  <a:lnTo>
                    <a:pt x="266" y="48"/>
                  </a:lnTo>
                  <a:lnTo>
                    <a:pt x="277" y="50"/>
                  </a:lnTo>
                  <a:lnTo>
                    <a:pt x="288" y="53"/>
                  </a:lnTo>
                  <a:lnTo>
                    <a:pt x="299" y="54"/>
                  </a:lnTo>
                  <a:lnTo>
                    <a:pt x="311" y="55"/>
                  </a:lnTo>
                  <a:lnTo>
                    <a:pt x="308" y="67"/>
                  </a:lnTo>
                  <a:lnTo>
                    <a:pt x="306" y="77"/>
                  </a:lnTo>
                  <a:lnTo>
                    <a:pt x="302" y="88"/>
                  </a:lnTo>
                  <a:lnTo>
                    <a:pt x="298" y="98"/>
                  </a:lnTo>
                  <a:lnTo>
                    <a:pt x="294" y="108"/>
                  </a:lnTo>
                  <a:lnTo>
                    <a:pt x="288" y="118"/>
                  </a:lnTo>
                  <a:lnTo>
                    <a:pt x="284" y="127"/>
                  </a:lnTo>
                  <a:lnTo>
                    <a:pt x="279" y="138"/>
                  </a:lnTo>
                  <a:lnTo>
                    <a:pt x="275" y="139"/>
                  </a:lnTo>
                  <a:lnTo>
                    <a:pt x="273" y="141"/>
                  </a:lnTo>
                  <a:lnTo>
                    <a:pt x="271" y="143"/>
                  </a:lnTo>
                  <a:lnTo>
                    <a:pt x="270" y="146"/>
                  </a:lnTo>
                  <a:lnTo>
                    <a:pt x="267" y="148"/>
                  </a:lnTo>
                  <a:lnTo>
                    <a:pt x="266" y="151"/>
                  </a:lnTo>
                  <a:lnTo>
                    <a:pt x="266" y="154"/>
                  </a:lnTo>
                  <a:lnTo>
                    <a:pt x="266" y="158"/>
                  </a:lnTo>
                  <a:lnTo>
                    <a:pt x="256" y="158"/>
                  </a:lnTo>
                  <a:lnTo>
                    <a:pt x="244" y="159"/>
                  </a:lnTo>
                  <a:lnTo>
                    <a:pt x="233" y="160"/>
                  </a:lnTo>
                  <a:lnTo>
                    <a:pt x="220" y="163"/>
                  </a:lnTo>
                  <a:lnTo>
                    <a:pt x="209" y="164"/>
                  </a:lnTo>
                  <a:lnTo>
                    <a:pt x="197" y="165"/>
                  </a:lnTo>
                  <a:lnTo>
                    <a:pt x="185" y="165"/>
                  </a:lnTo>
                  <a:lnTo>
                    <a:pt x="174" y="163"/>
                  </a:lnTo>
                  <a:lnTo>
                    <a:pt x="165" y="160"/>
                  </a:lnTo>
                  <a:lnTo>
                    <a:pt x="157" y="159"/>
                  </a:lnTo>
                  <a:lnTo>
                    <a:pt x="148" y="158"/>
                  </a:lnTo>
                  <a:lnTo>
                    <a:pt x="140" y="157"/>
                  </a:lnTo>
                  <a:lnTo>
                    <a:pt x="130" y="156"/>
                  </a:lnTo>
                  <a:lnTo>
                    <a:pt x="122" y="156"/>
                  </a:lnTo>
                  <a:lnTo>
                    <a:pt x="114" y="153"/>
                  </a:lnTo>
                  <a:lnTo>
                    <a:pt x="105" y="151"/>
                  </a:lnTo>
                  <a:lnTo>
                    <a:pt x="102" y="148"/>
                  </a:lnTo>
                  <a:lnTo>
                    <a:pt x="100" y="146"/>
                  </a:lnTo>
                  <a:lnTo>
                    <a:pt x="98" y="144"/>
                  </a:lnTo>
                  <a:lnTo>
                    <a:pt x="94" y="143"/>
                  </a:lnTo>
                  <a:lnTo>
                    <a:pt x="92" y="140"/>
                  </a:lnTo>
                  <a:lnTo>
                    <a:pt x="88" y="139"/>
                  </a:lnTo>
                  <a:lnTo>
                    <a:pt x="86" y="137"/>
                  </a:lnTo>
                  <a:lnTo>
                    <a:pt x="82" y="133"/>
                  </a:lnTo>
                  <a:lnTo>
                    <a:pt x="79" y="136"/>
                  </a:lnTo>
                  <a:lnTo>
                    <a:pt x="74" y="138"/>
                  </a:lnTo>
                  <a:lnTo>
                    <a:pt x="69" y="139"/>
                  </a:lnTo>
                  <a:lnTo>
                    <a:pt x="65" y="139"/>
                  </a:lnTo>
                  <a:lnTo>
                    <a:pt x="55" y="138"/>
                  </a:lnTo>
                  <a:lnTo>
                    <a:pt x="47" y="133"/>
                  </a:lnTo>
                  <a:lnTo>
                    <a:pt x="38" y="129"/>
                  </a:lnTo>
                  <a:lnTo>
                    <a:pt x="29" y="123"/>
                  </a:lnTo>
                  <a:lnTo>
                    <a:pt x="20" y="117"/>
                  </a:lnTo>
                  <a:lnTo>
                    <a:pt x="11" y="113"/>
                  </a:lnTo>
                  <a:lnTo>
                    <a:pt x="10" y="108"/>
                  </a:lnTo>
                  <a:lnTo>
                    <a:pt x="9" y="101"/>
                  </a:lnTo>
                  <a:lnTo>
                    <a:pt x="6" y="95"/>
                  </a:lnTo>
                  <a:lnTo>
                    <a:pt x="5" y="89"/>
                  </a:lnTo>
                  <a:lnTo>
                    <a:pt x="3" y="82"/>
                  </a:lnTo>
                  <a:lnTo>
                    <a:pt x="2" y="76"/>
                  </a:lnTo>
                  <a:lnTo>
                    <a:pt x="0" y="70"/>
                  </a:lnTo>
                  <a:lnTo>
                    <a:pt x="0" y="64"/>
                  </a:lnTo>
                  <a:lnTo>
                    <a:pt x="6" y="60"/>
                  </a:lnTo>
                  <a:lnTo>
                    <a:pt x="13" y="56"/>
                  </a:lnTo>
                  <a:lnTo>
                    <a:pt x="21" y="54"/>
                  </a:lnTo>
                  <a:lnTo>
                    <a:pt x="30" y="53"/>
                  </a:lnTo>
                  <a:lnTo>
                    <a:pt x="38" y="53"/>
                  </a:lnTo>
                  <a:lnTo>
                    <a:pt x="47" y="54"/>
                  </a:lnTo>
                  <a:lnTo>
                    <a:pt x="55" y="54"/>
                  </a:lnTo>
                  <a:lnTo>
                    <a:pt x="62" y="55"/>
                  </a:lnTo>
                  <a:lnTo>
                    <a:pt x="62" y="60"/>
                  </a:lnTo>
                  <a:lnTo>
                    <a:pt x="61" y="63"/>
                  </a:lnTo>
                  <a:lnTo>
                    <a:pt x="60" y="68"/>
                  </a:lnTo>
                  <a:lnTo>
                    <a:pt x="59" y="72"/>
                  </a:lnTo>
                  <a:lnTo>
                    <a:pt x="58" y="77"/>
                  </a:lnTo>
                  <a:lnTo>
                    <a:pt x="59" y="81"/>
                  </a:lnTo>
                  <a:lnTo>
                    <a:pt x="60" y="85"/>
                  </a:lnTo>
                  <a:lnTo>
                    <a:pt x="62" y="89"/>
                  </a:lnTo>
                  <a:lnTo>
                    <a:pt x="65" y="89"/>
                  </a:lnTo>
                  <a:lnTo>
                    <a:pt x="66" y="89"/>
                  </a:lnTo>
                  <a:lnTo>
                    <a:pt x="68" y="89"/>
                  </a:lnTo>
                  <a:lnTo>
                    <a:pt x="71" y="89"/>
                  </a:lnTo>
                  <a:lnTo>
                    <a:pt x="72" y="88"/>
                  </a:lnTo>
                  <a:lnTo>
                    <a:pt x="73" y="88"/>
                  </a:lnTo>
                  <a:lnTo>
                    <a:pt x="75" y="86"/>
                  </a:lnTo>
                  <a:lnTo>
                    <a:pt x="75" y="84"/>
                  </a:lnTo>
                  <a:lnTo>
                    <a:pt x="75" y="81"/>
                  </a:lnTo>
                  <a:lnTo>
                    <a:pt x="75" y="77"/>
                  </a:lnTo>
                  <a:lnTo>
                    <a:pt x="77" y="74"/>
                  </a:lnTo>
                  <a:lnTo>
                    <a:pt x="78" y="70"/>
                  </a:lnTo>
                  <a:lnTo>
                    <a:pt x="80" y="68"/>
                  </a:lnTo>
                  <a:lnTo>
                    <a:pt x="82" y="64"/>
                  </a:lnTo>
                  <a:lnTo>
                    <a:pt x="84" y="62"/>
                  </a:lnTo>
                  <a:lnTo>
                    <a:pt x="85" y="60"/>
                  </a:lnTo>
                  <a:lnTo>
                    <a:pt x="89" y="60"/>
                  </a:lnTo>
                  <a:lnTo>
                    <a:pt x="93" y="60"/>
                  </a:lnTo>
                  <a:lnTo>
                    <a:pt x="96" y="61"/>
                  </a:lnTo>
                  <a:lnTo>
                    <a:pt x="100" y="63"/>
                  </a:lnTo>
                  <a:lnTo>
                    <a:pt x="103" y="65"/>
                  </a:lnTo>
                  <a:lnTo>
                    <a:pt x="107" y="68"/>
                  </a:lnTo>
                  <a:lnTo>
                    <a:pt x="110" y="70"/>
                  </a:lnTo>
                  <a:lnTo>
                    <a:pt x="114" y="74"/>
                  </a:lnTo>
                  <a:lnTo>
                    <a:pt x="113" y="79"/>
                  </a:lnTo>
                  <a:lnTo>
                    <a:pt x="110" y="83"/>
                  </a:lnTo>
                  <a:lnTo>
                    <a:pt x="107" y="86"/>
                  </a:lnTo>
                  <a:lnTo>
                    <a:pt x="102" y="88"/>
                  </a:lnTo>
                  <a:lnTo>
                    <a:pt x="98" y="89"/>
                  </a:lnTo>
                  <a:lnTo>
                    <a:pt x="92" y="90"/>
                  </a:lnTo>
                  <a:lnTo>
                    <a:pt x="87" y="91"/>
                  </a:lnTo>
                  <a:lnTo>
                    <a:pt x="82" y="93"/>
                  </a:lnTo>
                  <a:lnTo>
                    <a:pt x="78" y="93"/>
                  </a:lnTo>
                  <a:lnTo>
                    <a:pt x="72" y="93"/>
                  </a:lnTo>
                  <a:lnTo>
                    <a:pt x="66" y="95"/>
                  </a:lnTo>
                  <a:lnTo>
                    <a:pt x="61" y="96"/>
                  </a:lnTo>
                  <a:lnTo>
                    <a:pt x="57" y="97"/>
                  </a:lnTo>
                  <a:lnTo>
                    <a:pt x="52" y="99"/>
                  </a:lnTo>
                  <a:lnTo>
                    <a:pt x="47" y="102"/>
                  </a:lnTo>
                  <a:lnTo>
                    <a:pt x="43" y="104"/>
                  </a:lnTo>
                  <a:lnTo>
                    <a:pt x="43" y="106"/>
                  </a:lnTo>
                  <a:lnTo>
                    <a:pt x="43" y="110"/>
                  </a:lnTo>
                  <a:lnTo>
                    <a:pt x="43" y="112"/>
                  </a:lnTo>
                  <a:lnTo>
                    <a:pt x="43" y="115"/>
                  </a:lnTo>
                  <a:lnTo>
                    <a:pt x="44" y="117"/>
                  </a:lnTo>
                  <a:lnTo>
                    <a:pt x="45" y="118"/>
                  </a:lnTo>
                  <a:lnTo>
                    <a:pt x="46" y="119"/>
                  </a:lnTo>
                  <a:lnTo>
                    <a:pt x="50" y="120"/>
                  </a:lnTo>
                  <a:lnTo>
                    <a:pt x="61" y="118"/>
                  </a:lnTo>
                  <a:lnTo>
                    <a:pt x="74" y="117"/>
                  </a:lnTo>
                  <a:lnTo>
                    <a:pt x="87" y="115"/>
                  </a:lnTo>
                  <a:lnTo>
                    <a:pt x="100" y="112"/>
                  </a:lnTo>
                  <a:lnTo>
                    <a:pt x="112" y="110"/>
                  </a:lnTo>
                  <a:lnTo>
                    <a:pt x="122" y="104"/>
                  </a:lnTo>
                  <a:lnTo>
                    <a:pt x="127" y="101"/>
                  </a:lnTo>
                  <a:lnTo>
                    <a:pt x="130" y="97"/>
                  </a:lnTo>
                  <a:lnTo>
                    <a:pt x="135" y="92"/>
                  </a:lnTo>
                  <a:lnTo>
                    <a:pt x="139" y="86"/>
                  </a:lnTo>
                  <a:lnTo>
                    <a:pt x="137" y="84"/>
                  </a:lnTo>
                  <a:lnTo>
                    <a:pt x="136" y="82"/>
                  </a:lnTo>
                  <a:lnTo>
                    <a:pt x="136" y="79"/>
                  </a:lnTo>
                  <a:lnTo>
                    <a:pt x="136" y="77"/>
                  </a:lnTo>
                  <a:lnTo>
                    <a:pt x="136" y="75"/>
                  </a:lnTo>
                  <a:lnTo>
                    <a:pt x="136" y="72"/>
                  </a:lnTo>
                  <a:lnTo>
                    <a:pt x="135" y="70"/>
                  </a:lnTo>
                  <a:lnTo>
                    <a:pt x="134" y="69"/>
                  </a:lnTo>
                  <a:lnTo>
                    <a:pt x="142" y="67"/>
                  </a:lnTo>
                  <a:lnTo>
                    <a:pt x="148" y="67"/>
                  </a:lnTo>
                  <a:lnTo>
                    <a:pt x="154" y="69"/>
                  </a:lnTo>
                  <a:lnTo>
                    <a:pt x="158" y="71"/>
                  </a:lnTo>
                  <a:lnTo>
                    <a:pt x="162" y="76"/>
                  </a:lnTo>
                  <a:lnTo>
                    <a:pt x="164" y="81"/>
                  </a:lnTo>
                  <a:lnTo>
                    <a:pt x="168" y="85"/>
                  </a:lnTo>
                  <a:lnTo>
                    <a:pt x="169" y="91"/>
                  </a:lnTo>
                  <a:lnTo>
                    <a:pt x="174" y="102"/>
                  </a:lnTo>
                  <a:lnTo>
                    <a:pt x="179" y="111"/>
                  </a:lnTo>
                  <a:lnTo>
                    <a:pt x="183" y="115"/>
                  </a:lnTo>
                  <a:lnTo>
                    <a:pt x="187" y="117"/>
                  </a:lnTo>
                  <a:lnTo>
                    <a:pt x="192" y="117"/>
                  </a:lnTo>
                  <a:lnTo>
                    <a:pt x="199" y="116"/>
                  </a:lnTo>
                  <a:lnTo>
                    <a:pt x="199" y="112"/>
                  </a:lnTo>
                  <a:lnTo>
                    <a:pt x="198" y="109"/>
                  </a:lnTo>
                  <a:lnTo>
                    <a:pt x="196" y="105"/>
                  </a:lnTo>
                  <a:lnTo>
                    <a:pt x="192" y="103"/>
                  </a:lnTo>
                  <a:lnTo>
                    <a:pt x="190" y="101"/>
                  </a:lnTo>
                  <a:lnTo>
                    <a:pt x="188" y="97"/>
                  </a:lnTo>
                  <a:lnTo>
                    <a:pt x="185" y="95"/>
                  </a:lnTo>
                  <a:lnTo>
                    <a:pt x="185" y="91"/>
                  </a:lnTo>
                  <a:lnTo>
                    <a:pt x="185" y="86"/>
                  </a:lnTo>
                  <a:lnTo>
                    <a:pt x="185" y="83"/>
                  </a:lnTo>
                  <a:lnTo>
                    <a:pt x="185" y="78"/>
                  </a:lnTo>
                  <a:lnTo>
                    <a:pt x="185" y="74"/>
                  </a:lnTo>
                  <a:lnTo>
                    <a:pt x="187" y="70"/>
                  </a:lnTo>
                  <a:lnTo>
                    <a:pt x="189" y="67"/>
                  </a:lnTo>
                  <a:lnTo>
                    <a:pt x="191" y="64"/>
                  </a:lnTo>
                  <a:lnTo>
                    <a:pt x="195" y="62"/>
                  </a:lnTo>
                  <a:lnTo>
                    <a:pt x="196" y="60"/>
                  </a:lnTo>
                  <a:lnTo>
                    <a:pt x="198" y="69"/>
                  </a:lnTo>
                  <a:lnTo>
                    <a:pt x="203" y="78"/>
                  </a:lnTo>
                  <a:lnTo>
                    <a:pt x="208" y="86"/>
                  </a:lnTo>
                  <a:lnTo>
                    <a:pt x="213" y="95"/>
                  </a:lnTo>
                  <a:lnTo>
                    <a:pt x="219" y="103"/>
                  </a:lnTo>
                  <a:lnTo>
                    <a:pt x="226" y="110"/>
                  </a:lnTo>
                  <a:lnTo>
                    <a:pt x="232" y="116"/>
                  </a:lnTo>
                  <a:lnTo>
                    <a:pt x="239" y="123"/>
                  </a:lnTo>
                  <a:lnTo>
                    <a:pt x="242" y="119"/>
                  </a:lnTo>
                  <a:lnTo>
                    <a:pt x="244" y="116"/>
                  </a:lnTo>
                  <a:lnTo>
                    <a:pt x="245" y="113"/>
                  </a:lnTo>
                  <a:lnTo>
                    <a:pt x="245" y="110"/>
                  </a:lnTo>
                  <a:lnTo>
                    <a:pt x="243" y="105"/>
                  </a:lnTo>
                  <a:lnTo>
                    <a:pt x="238" y="99"/>
                  </a:lnTo>
                  <a:lnTo>
                    <a:pt x="233" y="95"/>
                  </a:lnTo>
                  <a:lnTo>
                    <a:pt x="227" y="89"/>
                  </a:lnTo>
                  <a:lnTo>
                    <a:pt x="223" y="83"/>
                  </a:lnTo>
                  <a:lnTo>
                    <a:pt x="220" y="77"/>
                  </a:lnTo>
                  <a:lnTo>
                    <a:pt x="219" y="70"/>
                  </a:lnTo>
                  <a:lnTo>
                    <a:pt x="218" y="62"/>
                  </a:lnTo>
                  <a:lnTo>
                    <a:pt x="216" y="54"/>
                  </a:lnTo>
                  <a:lnTo>
                    <a:pt x="215" y="45"/>
                  </a:lnTo>
                  <a:lnTo>
                    <a:pt x="215" y="37"/>
                  </a:lnTo>
                  <a:lnTo>
                    <a:pt x="216" y="30"/>
                  </a:lnTo>
                  <a:lnTo>
                    <a:pt x="217" y="27"/>
                  </a:lnTo>
                  <a:lnTo>
                    <a:pt x="219" y="23"/>
                  </a:lnTo>
                  <a:lnTo>
                    <a:pt x="222" y="20"/>
                  </a:lnTo>
                  <a:lnTo>
                    <a:pt x="225" y="17"/>
                  </a:lnTo>
                  <a:lnTo>
                    <a:pt x="224" y="15"/>
                  </a:lnTo>
                  <a:lnTo>
                    <a:pt x="223" y="13"/>
                  </a:lnTo>
                  <a:lnTo>
                    <a:pt x="222" y="10"/>
                  </a:lnTo>
                  <a:lnTo>
                    <a:pt x="219" y="9"/>
                  </a:lnTo>
                  <a:lnTo>
                    <a:pt x="217" y="7"/>
                  </a:lnTo>
                  <a:lnTo>
                    <a:pt x="216" y="6"/>
                  </a:lnTo>
                  <a:lnTo>
                    <a:pt x="213" y="5"/>
                  </a:lnTo>
                  <a:lnTo>
                    <a:pt x="212" y="3"/>
                  </a:lnTo>
                  <a:lnTo>
                    <a:pt x="217" y="0"/>
                  </a:lnTo>
                  <a:lnTo>
                    <a:pt x="219" y="0"/>
                  </a:lnTo>
                  <a:lnTo>
                    <a:pt x="222" y="2"/>
                  </a:lnTo>
                  <a:lnTo>
                    <a:pt x="223" y="6"/>
                  </a:lnTo>
                  <a:lnTo>
                    <a:pt x="224" y="10"/>
                  </a:lnTo>
                  <a:lnTo>
                    <a:pt x="225" y="15"/>
                  </a:lnTo>
                  <a:lnTo>
                    <a:pt x="227" y="20"/>
                  </a:lnTo>
                  <a:lnTo>
                    <a:pt x="230" y="2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58"/>
            <p:cNvSpPr>
              <a:spLocks/>
            </p:cNvSpPr>
            <p:nvPr/>
          </p:nvSpPr>
          <p:spPr bwMode="auto">
            <a:xfrm>
              <a:off x="4335" y="2046"/>
              <a:ext cx="54" cy="59"/>
            </a:xfrm>
            <a:custGeom>
              <a:avLst/>
              <a:gdLst>
                <a:gd name="T0" fmla="*/ 54 w 54"/>
                <a:gd name="T1" fmla="*/ 12 h 59"/>
                <a:gd name="T2" fmla="*/ 54 w 54"/>
                <a:gd name="T3" fmla="*/ 18 h 59"/>
                <a:gd name="T4" fmla="*/ 54 w 54"/>
                <a:gd name="T5" fmla="*/ 25 h 59"/>
                <a:gd name="T6" fmla="*/ 54 w 54"/>
                <a:gd name="T7" fmla="*/ 29 h 59"/>
                <a:gd name="T8" fmla="*/ 51 w 54"/>
                <a:gd name="T9" fmla="*/ 35 h 59"/>
                <a:gd name="T10" fmla="*/ 50 w 54"/>
                <a:gd name="T11" fmla="*/ 41 h 59"/>
                <a:gd name="T12" fmla="*/ 48 w 54"/>
                <a:gd name="T13" fmla="*/ 47 h 59"/>
                <a:gd name="T14" fmla="*/ 46 w 54"/>
                <a:gd name="T15" fmla="*/ 52 h 59"/>
                <a:gd name="T16" fmla="*/ 42 w 54"/>
                <a:gd name="T17" fmla="*/ 59 h 59"/>
                <a:gd name="T18" fmla="*/ 36 w 54"/>
                <a:gd name="T19" fmla="*/ 59 h 59"/>
                <a:gd name="T20" fmla="*/ 30 w 54"/>
                <a:gd name="T21" fmla="*/ 59 h 59"/>
                <a:gd name="T22" fmla="*/ 25 w 54"/>
                <a:gd name="T23" fmla="*/ 57 h 59"/>
                <a:gd name="T24" fmla="*/ 20 w 54"/>
                <a:gd name="T25" fmla="*/ 55 h 59"/>
                <a:gd name="T26" fmla="*/ 14 w 54"/>
                <a:gd name="T27" fmla="*/ 52 h 59"/>
                <a:gd name="T28" fmla="*/ 9 w 54"/>
                <a:gd name="T29" fmla="*/ 48 h 59"/>
                <a:gd name="T30" fmla="*/ 5 w 54"/>
                <a:gd name="T31" fmla="*/ 45 h 59"/>
                <a:gd name="T32" fmla="*/ 0 w 54"/>
                <a:gd name="T33" fmla="*/ 40 h 59"/>
                <a:gd name="T34" fmla="*/ 0 w 54"/>
                <a:gd name="T35" fmla="*/ 34 h 59"/>
                <a:gd name="T36" fmla="*/ 1 w 54"/>
                <a:gd name="T37" fmla="*/ 28 h 59"/>
                <a:gd name="T38" fmla="*/ 2 w 54"/>
                <a:gd name="T39" fmla="*/ 22 h 59"/>
                <a:gd name="T40" fmla="*/ 5 w 54"/>
                <a:gd name="T41" fmla="*/ 16 h 59"/>
                <a:gd name="T42" fmla="*/ 8 w 54"/>
                <a:gd name="T43" fmla="*/ 11 h 59"/>
                <a:gd name="T44" fmla="*/ 12 w 54"/>
                <a:gd name="T45" fmla="*/ 7 h 59"/>
                <a:gd name="T46" fmla="*/ 16 w 54"/>
                <a:gd name="T47" fmla="*/ 2 h 59"/>
                <a:gd name="T48" fmla="*/ 22 w 54"/>
                <a:gd name="T49" fmla="*/ 0 h 59"/>
                <a:gd name="T50" fmla="*/ 27 w 54"/>
                <a:gd name="T51" fmla="*/ 0 h 59"/>
                <a:gd name="T52" fmla="*/ 32 w 54"/>
                <a:gd name="T53" fmla="*/ 0 h 59"/>
                <a:gd name="T54" fmla="*/ 36 w 54"/>
                <a:gd name="T55" fmla="*/ 0 h 59"/>
                <a:gd name="T56" fmla="*/ 41 w 54"/>
                <a:gd name="T57" fmla="*/ 0 h 59"/>
                <a:gd name="T58" fmla="*/ 44 w 54"/>
                <a:gd name="T59" fmla="*/ 1 h 59"/>
                <a:gd name="T60" fmla="*/ 48 w 54"/>
                <a:gd name="T61" fmla="*/ 4 h 59"/>
                <a:gd name="T62" fmla="*/ 51 w 54"/>
                <a:gd name="T63" fmla="*/ 7 h 59"/>
                <a:gd name="T64" fmla="*/ 54 w 54"/>
                <a:gd name="T65" fmla="*/ 12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59">
                  <a:moveTo>
                    <a:pt x="54" y="12"/>
                  </a:moveTo>
                  <a:lnTo>
                    <a:pt x="54" y="18"/>
                  </a:lnTo>
                  <a:lnTo>
                    <a:pt x="54" y="25"/>
                  </a:lnTo>
                  <a:lnTo>
                    <a:pt x="54" y="29"/>
                  </a:lnTo>
                  <a:lnTo>
                    <a:pt x="51" y="35"/>
                  </a:lnTo>
                  <a:lnTo>
                    <a:pt x="50" y="41"/>
                  </a:lnTo>
                  <a:lnTo>
                    <a:pt x="48" y="47"/>
                  </a:lnTo>
                  <a:lnTo>
                    <a:pt x="46" y="52"/>
                  </a:lnTo>
                  <a:lnTo>
                    <a:pt x="42" y="59"/>
                  </a:lnTo>
                  <a:lnTo>
                    <a:pt x="36" y="59"/>
                  </a:lnTo>
                  <a:lnTo>
                    <a:pt x="30" y="59"/>
                  </a:lnTo>
                  <a:lnTo>
                    <a:pt x="25" y="57"/>
                  </a:lnTo>
                  <a:lnTo>
                    <a:pt x="20" y="55"/>
                  </a:lnTo>
                  <a:lnTo>
                    <a:pt x="14" y="52"/>
                  </a:lnTo>
                  <a:lnTo>
                    <a:pt x="9" y="48"/>
                  </a:lnTo>
                  <a:lnTo>
                    <a:pt x="5" y="45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1" y="28"/>
                  </a:lnTo>
                  <a:lnTo>
                    <a:pt x="2" y="22"/>
                  </a:lnTo>
                  <a:lnTo>
                    <a:pt x="5" y="16"/>
                  </a:lnTo>
                  <a:lnTo>
                    <a:pt x="8" y="11"/>
                  </a:lnTo>
                  <a:lnTo>
                    <a:pt x="12" y="7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41" y="0"/>
                  </a:lnTo>
                  <a:lnTo>
                    <a:pt x="44" y="1"/>
                  </a:lnTo>
                  <a:lnTo>
                    <a:pt x="48" y="4"/>
                  </a:lnTo>
                  <a:lnTo>
                    <a:pt x="51" y="7"/>
                  </a:lnTo>
                  <a:lnTo>
                    <a:pt x="54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59"/>
            <p:cNvSpPr>
              <a:spLocks/>
            </p:cNvSpPr>
            <p:nvPr/>
          </p:nvSpPr>
          <p:spPr bwMode="auto">
            <a:xfrm>
              <a:off x="4355" y="2061"/>
              <a:ext cx="14" cy="24"/>
            </a:xfrm>
            <a:custGeom>
              <a:avLst/>
              <a:gdLst>
                <a:gd name="T0" fmla="*/ 14 w 14"/>
                <a:gd name="T1" fmla="*/ 14 h 24"/>
                <a:gd name="T2" fmla="*/ 14 w 14"/>
                <a:gd name="T3" fmla="*/ 15 h 24"/>
                <a:gd name="T4" fmla="*/ 14 w 14"/>
                <a:gd name="T5" fmla="*/ 17 h 24"/>
                <a:gd name="T6" fmla="*/ 14 w 14"/>
                <a:gd name="T7" fmla="*/ 18 h 24"/>
                <a:gd name="T8" fmla="*/ 14 w 14"/>
                <a:gd name="T9" fmla="*/ 19 h 24"/>
                <a:gd name="T10" fmla="*/ 14 w 14"/>
                <a:gd name="T11" fmla="*/ 20 h 24"/>
                <a:gd name="T12" fmla="*/ 13 w 14"/>
                <a:gd name="T13" fmla="*/ 21 h 24"/>
                <a:gd name="T14" fmla="*/ 13 w 14"/>
                <a:gd name="T15" fmla="*/ 23 h 24"/>
                <a:gd name="T16" fmla="*/ 12 w 14"/>
                <a:gd name="T17" fmla="*/ 24 h 24"/>
                <a:gd name="T18" fmla="*/ 9 w 14"/>
                <a:gd name="T19" fmla="*/ 24 h 24"/>
                <a:gd name="T20" fmla="*/ 8 w 14"/>
                <a:gd name="T21" fmla="*/ 24 h 24"/>
                <a:gd name="T22" fmla="*/ 6 w 14"/>
                <a:gd name="T23" fmla="*/ 23 h 24"/>
                <a:gd name="T24" fmla="*/ 5 w 14"/>
                <a:gd name="T25" fmla="*/ 21 h 24"/>
                <a:gd name="T26" fmla="*/ 3 w 14"/>
                <a:gd name="T27" fmla="*/ 20 h 24"/>
                <a:gd name="T28" fmla="*/ 2 w 14"/>
                <a:gd name="T29" fmla="*/ 19 h 24"/>
                <a:gd name="T30" fmla="*/ 1 w 14"/>
                <a:gd name="T31" fmla="*/ 18 h 24"/>
                <a:gd name="T32" fmla="*/ 0 w 14"/>
                <a:gd name="T33" fmla="*/ 17 h 24"/>
                <a:gd name="T34" fmla="*/ 1 w 14"/>
                <a:gd name="T35" fmla="*/ 14 h 24"/>
                <a:gd name="T36" fmla="*/ 1 w 14"/>
                <a:gd name="T37" fmla="*/ 12 h 24"/>
                <a:gd name="T38" fmla="*/ 1 w 14"/>
                <a:gd name="T39" fmla="*/ 10 h 24"/>
                <a:gd name="T40" fmla="*/ 1 w 14"/>
                <a:gd name="T41" fmla="*/ 8 h 24"/>
                <a:gd name="T42" fmla="*/ 1 w 14"/>
                <a:gd name="T43" fmla="*/ 6 h 24"/>
                <a:gd name="T44" fmla="*/ 2 w 14"/>
                <a:gd name="T45" fmla="*/ 5 h 24"/>
                <a:gd name="T46" fmla="*/ 2 w 14"/>
                <a:gd name="T47" fmla="*/ 3 h 24"/>
                <a:gd name="T48" fmla="*/ 5 w 14"/>
                <a:gd name="T49" fmla="*/ 0 h 24"/>
                <a:gd name="T50" fmla="*/ 8 w 14"/>
                <a:gd name="T51" fmla="*/ 0 h 24"/>
                <a:gd name="T52" fmla="*/ 10 w 14"/>
                <a:gd name="T53" fmla="*/ 0 h 24"/>
                <a:gd name="T54" fmla="*/ 12 w 14"/>
                <a:gd name="T55" fmla="*/ 1 h 24"/>
                <a:gd name="T56" fmla="*/ 13 w 14"/>
                <a:gd name="T57" fmla="*/ 4 h 24"/>
                <a:gd name="T58" fmla="*/ 14 w 14"/>
                <a:gd name="T59" fmla="*/ 6 h 24"/>
                <a:gd name="T60" fmla="*/ 14 w 14"/>
                <a:gd name="T61" fmla="*/ 10 h 24"/>
                <a:gd name="T62" fmla="*/ 14 w 14"/>
                <a:gd name="T63" fmla="*/ 12 h 24"/>
                <a:gd name="T64" fmla="*/ 14 w 14"/>
                <a:gd name="T65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" h="24">
                  <a:moveTo>
                    <a:pt x="14" y="14"/>
                  </a:moveTo>
                  <a:lnTo>
                    <a:pt x="14" y="15"/>
                  </a:lnTo>
                  <a:lnTo>
                    <a:pt x="14" y="17"/>
                  </a:lnTo>
                  <a:lnTo>
                    <a:pt x="14" y="18"/>
                  </a:lnTo>
                  <a:lnTo>
                    <a:pt x="14" y="19"/>
                  </a:lnTo>
                  <a:lnTo>
                    <a:pt x="14" y="20"/>
                  </a:lnTo>
                  <a:lnTo>
                    <a:pt x="13" y="21"/>
                  </a:lnTo>
                  <a:lnTo>
                    <a:pt x="13" y="23"/>
                  </a:lnTo>
                  <a:lnTo>
                    <a:pt x="12" y="24"/>
                  </a:lnTo>
                  <a:lnTo>
                    <a:pt x="9" y="24"/>
                  </a:lnTo>
                  <a:lnTo>
                    <a:pt x="8" y="24"/>
                  </a:lnTo>
                  <a:lnTo>
                    <a:pt x="6" y="23"/>
                  </a:lnTo>
                  <a:lnTo>
                    <a:pt x="5" y="21"/>
                  </a:lnTo>
                  <a:lnTo>
                    <a:pt x="3" y="20"/>
                  </a:lnTo>
                  <a:lnTo>
                    <a:pt x="2" y="19"/>
                  </a:lnTo>
                  <a:lnTo>
                    <a:pt x="1" y="18"/>
                  </a:lnTo>
                  <a:lnTo>
                    <a:pt x="0" y="17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1" y="10"/>
                  </a:lnTo>
                  <a:lnTo>
                    <a:pt x="1" y="8"/>
                  </a:lnTo>
                  <a:lnTo>
                    <a:pt x="1" y="6"/>
                  </a:lnTo>
                  <a:lnTo>
                    <a:pt x="2" y="5"/>
                  </a:lnTo>
                  <a:lnTo>
                    <a:pt x="2" y="3"/>
                  </a:lnTo>
                  <a:lnTo>
                    <a:pt x="5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1"/>
                  </a:lnTo>
                  <a:lnTo>
                    <a:pt x="13" y="4"/>
                  </a:lnTo>
                  <a:lnTo>
                    <a:pt x="14" y="6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4" y="14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60"/>
            <p:cNvSpPr>
              <a:spLocks/>
            </p:cNvSpPr>
            <p:nvPr/>
          </p:nvSpPr>
          <p:spPr bwMode="auto">
            <a:xfrm>
              <a:off x="4977" y="2085"/>
              <a:ext cx="72" cy="72"/>
            </a:xfrm>
            <a:custGeom>
              <a:avLst/>
              <a:gdLst>
                <a:gd name="T0" fmla="*/ 72 w 72"/>
                <a:gd name="T1" fmla="*/ 37 h 72"/>
                <a:gd name="T2" fmla="*/ 67 w 72"/>
                <a:gd name="T3" fmla="*/ 44 h 72"/>
                <a:gd name="T4" fmla="*/ 61 w 72"/>
                <a:gd name="T5" fmla="*/ 51 h 72"/>
                <a:gd name="T6" fmla="*/ 56 w 72"/>
                <a:gd name="T7" fmla="*/ 57 h 72"/>
                <a:gd name="T8" fmla="*/ 50 w 72"/>
                <a:gd name="T9" fmla="*/ 62 h 72"/>
                <a:gd name="T10" fmla="*/ 43 w 72"/>
                <a:gd name="T11" fmla="*/ 66 h 72"/>
                <a:gd name="T12" fmla="*/ 34 w 72"/>
                <a:gd name="T13" fmla="*/ 70 h 72"/>
                <a:gd name="T14" fmla="*/ 26 w 72"/>
                <a:gd name="T15" fmla="*/ 72 h 72"/>
                <a:gd name="T16" fmla="*/ 18 w 72"/>
                <a:gd name="T17" fmla="*/ 72 h 72"/>
                <a:gd name="T18" fmla="*/ 15 w 72"/>
                <a:gd name="T19" fmla="*/ 63 h 72"/>
                <a:gd name="T20" fmla="*/ 11 w 72"/>
                <a:gd name="T21" fmla="*/ 55 h 72"/>
                <a:gd name="T22" fmla="*/ 9 w 72"/>
                <a:gd name="T23" fmla="*/ 47 h 72"/>
                <a:gd name="T24" fmla="*/ 5 w 72"/>
                <a:gd name="T25" fmla="*/ 37 h 72"/>
                <a:gd name="T26" fmla="*/ 3 w 72"/>
                <a:gd name="T27" fmla="*/ 29 h 72"/>
                <a:gd name="T28" fmla="*/ 2 w 72"/>
                <a:gd name="T29" fmla="*/ 20 h 72"/>
                <a:gd name="T30" fmla="*/ 0 w 72"/>
                <a:gd name="T31" fmla="*/ 10 h 72"/>
                <a:gd name="T32" fmla="*/ 0 w 72"/>
                <a:gd name="T33" fmla="*/ 0 h 72"/>
                <a:gd name="T34" fmla="*/ 8 w 72"/>
                <a:gd name="T35" fmla="*/ 6 h 72"/>
                <a:gd name="T36" fmla="*/ 15 w 72"/>
                <a:gd name="T37" fmla="*/ 13 h 72"/>
                <a:gd name="T38" fmla="*/ 23 w 72"/>
                <a:gd name="T39" fmla="*/ 18 h 72"/>
                <a:gd name="T40" fmla="*/ 32 w 72"/>
                <a:gd name="T41" fmla="*/ 24 h 72"/>
                <a:gd name="T42" fmla="*/ 41 w 72"/>
                <a:gd name="T43" fmla="*/ 29 h 72"/>
                <a:gd name="T44" fmla="*/ 51 w 72"/>
                <a:gd name="T45" fmla="*/ 32 h 72"/>
                <a:gd name="T46" fmla="*/ 61 w 72"/>
                <a:gd name="T47" fmla="*/ 36 h 72"/>
                <a:gd name="T48" fmla="*/ 72 w 72"/>
                <a:gd name="T49" fmla="*/ 37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2" h="72">
                  <a:moveTo>
                    <a:pt x="72" y="37"/>
                  </a:moveTo>
                  <a:lnTo>
                    <a:pt x="67" y="44"/>
                  </a:lnTo>
                  <a:lnTo>
                    <a:pt x="61" y="51"/>
                  </a:lnTo>
                  <a:lnTo>
                    <a:pt x="56" y="57"/>
                  </a:lnTo>
                  <a:lnTo>
                    <a:pt x="50" y="62"/>
                  </a:lnTo>
                  <a:lnTo>
                    <a:pt x="43" y="66"/>
                  </a:lnTo>
                  <a:lnTo>
                    <a:pt x="34" y="70"/>
                  </a:lnTo>
                  <a:lnTo>
                    <a:pt x="26" y="72"/>
                  </a:lnTo>
                  <a:lnTo>
                    <a:pt x="18" y="72"/>
                  </a:lnTo>
                  <a:lnTo>
                    <a:pt x="15" y="63"/>
                  </a:lnTo>
                  <a:lnTo>
                    <a:pt x="11" y="55"/>
                  </a:lnTo>
                  <a:lnTo>
                    <a:pt x="9" y="47"/>
                  </a:lnTo>
                  <a:lnTo>
                    <a:pt x="5" y="37"/>
                  </a:lnTo>
                  <a:lnTo>
                    <a:pt x="3" y="29"/>
                  </a:lnTo>
                  <a:lnTo>
                    <a:pt x="2" y="2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8" y="6"/>
                  </a:lnTo>
                  <a:lnTo>
                    <a:pt x="15" y="13"/>
                  </a:lnTo>
                  <a:lnTo>
                    <a:pt x="23" y="18"/>
                  </a:lnTo>
                  <a:lnTo>
                    <a:pt x="32" y="24"/>
                  </a:lnTo>
                  <a:lnTo>
                    <a:pt x="41" y="29"/>
                  </a:lnTo>
                  <a:lnTo>
                    <a:pt x="51" y="32"/>
                  </a:lnTo>
                  <a:lnTo>
                    <a:pt x="61" y="36"/>
                  </a:lnTo>
                  <a:lnTo>
                    <a:pt x="72" y="37"/>
                  </a:lnTo>
                  <a:close/>
                </a:path>
              </a:pathLst>
            </a:custGeom>
            <a:solidFill>
              <a:srgbClr val="D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61"/>
            <p:cNvSpPr>
              <a:spLocks/>
            </p:cNvSpPr>
            <p:nvPr/>
          </p:nvSpPr>
          <p:spPr bwMode="auto">
            <a:xfrm>
              <a:off x="3784" y="2107"/>
              <a:ext cx="83" cy="111"/>
            </a:xfrm>
            <a:custGeom>
              <a:avLst/>
              <a:gdLst>
                <a:gd name="T0" fmla="*/ 47 w 83"/>
                <a:gd name="T1" fmla="*/ 91 h 111"/>
                <a:gd name="T2" fmla="*/ 45 w 83"/>
                <a:gd name="T3" fmla="*/ 94 h 111"/>
                <a:gd name="T4" fmla="*/ 43 w 83"/>
                <a:gd name="T5" fmla="*/ 96 h 111"/>
                <a:gd name="T6" fmla="*/ 41 w 83"/>
                <a:gd name="T7" fmla="*/ 98 h 111"/>
                <a:gd name="T8" fmla="*/ 38 w 83"/>
                <a:gd name="T9" fmla="*/ 99 h 111"/>
                <a:gd name="T10" fmla="*/ 34 w 83"/>
                <a:gd name="T11" fmla="*/ 99 h 111"/>
                <a:gd name="T12" fmla="*/ 29 w 83"/>
                <a:gd name="T13" fmla="*/ 99 h 111"/>
                <a:gd name="T14" fmla="*/ 23 w 83"/>
                <a:gd name="T15" fmla="*/ 99 h 111"/>
                <a:gd name="T16" fmla="*/ 18 w 83"/>
                <a:gd name="T17" fmla="*/ 101 h 111"/>
                <a:gd name="T18" fmla="*/ 17 w 83"/>
                <a:gd name="T19" fmla="*/ 102 h 111"/>
                <a:gd name="T20" fmla="*/ 15 w 83"/>
                <a:gd name="T21" fmla="*/ 104 h 111"/>
                <a:gd name="T22" fmla="*/ 13 w 83"/>
                <a:gd name="T23" fmla="*/ 108 h 111"/>
                <a:gd name="T24" fmla="*/ 11 w 83"/>
                <a:gd name="T25" fmla="*/ 111 h 111"/>
                <a:gd name="T26" fmla="*/ 10 w 83"/>
                <a:gd name="T27" fmla="*/ 110 h 111"/>
                <a:gd name="T28" fmla="*/ 8 w 83"/>
                <a:gd name="T29" fmla="*/ 110 h 111"/>
                <a:gd name="T30" fmla="*/ 7 w 83"/>
                <a:gd name="T31" fmla="*/ 109 h 111"/>
                <a:gd name="T32" fmla="*/ 4 w 83"/>
                <a:gd name="T33" fmla="*/ 108 h 111"/>
                <a:gd name="T34" fmla="*/ 3 w 83"/>
                <a:gd name="T35" fmla="*/ 108 h 111"/>
                <a:gd name="T36" fmla="*/ 2 w 83"/>
                <a:gd name="T37" fmla="*/ 106 h 111"/>
                <a:gd name="T38" fmla="*/ 1 w 83"/>
                <a:gd name="T39" fmla="*/ 105 h 111"/>
                <a:gd name="T40" fmla="*/ 0 w 83"/>
                <a:gd name="T41" fmla="*/ 104 h 111"/>
                <a:gd name="T42" fmla="*/ 9 w 83"/>
                <a:gd name="T43" fmla="*/ 103 h 111"/>
                <a:gd name="T44" fmla="*/ 16 w 83"/>
                <a:gd name="T45" fmla="*/ 101 h 111"/>
                <a:gd name="T46" fmla="*/ 24 w 83"/>
                <a:gd name="T47" fmla="*/ 96 h 111"/>
                <a:gd name="T48" fmla="*/ 31 w 83"/>
                <a:gd name="T49" fmla="*/ 90 h 111"/>
                <a:gd name="T50" fmla="*/ 38 w 83"/>
                <a:gd name="T51" fmla="*/ 84 h 111"/>
                <a:gd name="T52" fmla="*/ 45 w 83"/>
                <a:gd name="T53" fmla="*/ 77 h 111"/>
                <a:gd name="T54" fmla="*/ 51 w 83"/>
                <a:gd name="T55" fmla="*/ 70 h 111"/>
                <a:gd name="T56" fmla="*/ 58 w 83"/>
                <a:gd name="T57" fmla="*/ 64 h 111"/>
                <a:gd name="T58" fmla="*/ 56 w 83"/>
                <a:gd name="T59" fmla="*/ 62 h 111"/>
                <a:gd name="T60" fmla="*/ 58 w 83"/>
                <a:gd name="T61" fmla="*/ 54 h 111"/>
                <a:gd name="T62" fmla="*/ 63 w 83"/>
                <a:gd name="T63" fmla="*/ 47 h 111"/>
                <a:gd name="T64" fmla="*/ 66 w 83"/>
                <a:gd name="T65" fmla="*/ 39 h 111"/>
                <a:gd name="T66" fmla="*/ 71 w 83"/>
                <a:gd name="T67" fmla="*/ 32 h 111"/>
                <a:gd name="T68" fmla="*/ 75 w 83"/>
                <a:gd name="T69" fmla="*/ 23 h 111"/>
                <a:gd name="T70" fmla="*/ 78 w 83"/>
                <a:gd name="T71" fmla="*/ 16 h 111"/>
                <a:gd name="T72" fmla="*/ 80 w 83"/>
                <a:gd name="T73" fmla="*/ 8 h 111"/>
                <a:gd name="T74" fmla="*/ 83 w 83"/>
                <a:gd name="T75" fmla="*/ 0 h 111"/>
                <a:gd name="T76" fmla="*/ 83 w 83"/>
                <a:gd name="T77" fmla="*/ 6 h 111"/>
                <a:gd name="T78" fmla="*/ 83 w 83"/>
                <a:gd name="T79" fmla="*/ 13 h 111"/>
                <a:gd name="T80" fmla="*/ 82 w 83"/>
                <a:gd name="T81" fmla="*/ 19 h 111"/>
                <a:gd name="T82" fmla="*/ 80 w 83"/>
                <a:gd name="T83" fmla="*/ 26 h 111"/>
                <a:gd name="T84" fmla="*/ 77 w 83"/>
                <a:gd name="T85" fmla="*/ 36 h 111"/>
                <a:gd name="T86" fmla="*/ 71 w 83"/>
                <a:gd name="T87" fmla="*/ 48 h 111"/>
                <a:gd name="T88" fmla="*/ 64 w 83"/>
                <a:gd name="T89" fmla="*/ 58 h 111"/>
                <a:gd name="T90" fmla="*/ 58 w 83"/>
                <a:gd name="T91" fmla="*/ 69 h 111"/>
                <a:gd name="T92" fmla="*/ 52 w 83"/>
                <a:gd name="T93" fmla="*/ 80 h 111"/>
                <a:gd name="T94" fmla="*/ 47 w 83"/>
                <a:gd name="T95" fmla="*/ 9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" h="111">
                  <a:moveTo>
                    <a:pt x="47" y="91"/>
                  </a:moveTo>
                  <a:lnTo>
                    <a:pt x="45" y="94"/>
                  </a:lnTo>
                  <a:lnTo>
                    <a:pt x="43" y="96"/>
                  </a:lnTo>
                  <a:lnTo>
                    <a:pt x="41" y="98"/>
                  </a:lnTo>
                  <a:lnTo>
                    <a:pt x="38" y="99"/>
                  </a:lnTo>
                  <a:lnTo>
                    <a:pt x="34" y="99"/>
                  </a:lnTo>
                  <a:lnTo>
                    <a:pt x="29" y="99"/>
                  </a:lnTo>
                  <a:lnTo>
                    <a:pt x="23" y="99"/>
                  </a:lnTo>
                  <a:lnTo>
                    <a:pt x="18" y="101"/>
                  </a:lnTo>
                  <a:lnTo>
                    <a:pt x="17" y="102"/>
                  </a:lnTo>
                  <a:lnTo>
                    <a:pt x="15" y="104"/>
                  </a:lnTo>
                  <a:lnTo>
                    <a:pt x="13" y="108"/>
                  </a:lnTo>
                  <a:lnTo>
                    <a:pt x="11" y="111"/>
                  </a:lnTo>
                  <a:lnTo>
                    <a:pt x="10" y="110"/>
                  </a:lnTo>
                  <a:lnTo>
                    <a:pt x="8" y="110"/>
                  </a:lnTo>
                  <a:lnTo>
                    <a:pt x="7" y="109"/>
                  </a:lnTo>
                  <a:lnTo>
                    <a:pt x="4" y="108"/>
                  </a:lnTo>
                  <a:lnTo>
                    <a:pt x="3" y="108"/>
                  </a:lnTo>
                  <a:lnTo>
                    <a:pt x="2" y="106"/>
                  </a:lnTo>
                  <a:lnTo>
                    <a:pt x="1" y="105"/>
                  </a:lnTo>
                  <a:lnTo>
                    <a:pt x="0" y="104"/>
                  </a:lnTo>
                  <a:lnTo>
                    <a:pt x="9" y="103"/>
                  </a:lnTo>
                  <a:lnTo>
                    <a:pt x="16" y="101"/>
                  </a:lnTo>
                  <a:lnTo>
                    <a:pt x="24" y="96"/>
                  </a:lnTo>
                  <a:lnTo>
                    <a:pt x="31" y="90"/>
                  </a:lnTo>
                  <a:lnTo>
                    <a:pt x="38" y="84"/>
                  </a:lnTo>
                  <a:lnTo>
                    <a:pt x="45" y="77"/>
                  </a:lnTo>
                  <a:lnTo>
                    <a:pt x="51" y="70"/>
                  </a:lnTo>
                  <a:lnTo>
                    <a:pt x="58" y="64"/>
                  </a:lnTo>
                  <a:lnTo>
                    <a:pt x="56" y="62"/>
                  </a:lnTo>
                  <a:lnTo>
                    <a:pt x="58" y="54"/>
                  </a:lnTo>
                  <a:lnTo>
                    <a:pt x="63" y="47"/>
                  </a:lnTo>
                  <a:lnTo>
                    <a:pt x="66" y="39"/>
                  </a:lnTo>
                  <a:lnTo>
                    <a:pt x="71" y="32"/>
                  </a:lnTo>
                  <a:lnTo>
                    <a:pt x="75" y="23"/>
                  </a:lnTo>
                  <a:lnTo>
                    <a:pt x="78" y="16"/>
                  </a:lnTo>
                  <a:lnTo>
                    <a:pt x="80" y="8"/>
                  </a:lnTo>
                  <a:lnTo>
                    <a:pt x="83" y="0"/>
                  </a:lnTo>
                  <a:lnTo>
                    <a:pt x="83" y="6"/>
                  </a:lnTo>
                  <a:lnTo>
                    <a:pt x="83" y="13"/>
                  </a:lnTo>
                  <a:lnTo>
                    <a:pt x="82" y="19"/>
                  </a:lnTo>
                  <a:lnTo>
                    <a:pt x="80" y="26"/>
                  </a:lnTo>
                  <a:lnTo>
                    <a:pt x="77" y="36"/>
                  </a:lnTo>
                  <a:lnTo>
                    <a:pt x="71" y="48"/>
                  </a:lnTo>
                  <a:lnTo>
                    <a:pt x="64" y="58"/>
                  </a:lnTo>
                  <a:lnTo>
                    <a:pt x="58" y="69"/>
                  </a:lnTo>
                  <a:lnTo>
                    <a:pt x="52" y="80"/>
                  </a:lnTo>
                  <a:lnTo>
                    <a:pt x="47" y="91"/>
                  </a:lnTo>
                  <a:close/>
                </a:path>
              </a:pathLst>
            </a:custGeom>
            <a:solidFill>
              <a:srgbClr val="D8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62"/>
            <p:cNvSpPr>
              <a:spLocks/>
            </p:cNvSpPr>
            <p:nvPr/>
          </p:nvSpPr>
          <p:spPr bwMode="auto">
            <a:xfrm>
              <a:off x="5007" y="2135"/>
              <a:ext cx="56" cy="69"/>
            </a:xfrm>
            <a:custGeom>
              <a:avLst/>
              <a:gdLst>
                <a:gd name="T0" fmla="*/ 42 w 56"/>
                <a:gd name="T1" fmla="*/ 69 h 69"/>
                <a:gd name="T2" fmla="*/ 35 w 56"/>
                <a:gd name="T3" fmla="*/ 68 h 69"/>
                <a:gd name="T4" fmla="*/ 28 w 56"/>
                <a:gd name="T5" fmla="*/ 67 h 69"/>
                <a:gd name="T6" fmla="*/ 22 w 56"/>
                <a:gd name="T7" fmla="*/ 64 h 69"/>
                <a:gd name="T8" fmla="*/ 17 w 56"/>
                <a:gd name="T9" fmla="*/ 61 h 69"/>
                <a:gd name="T10" fmla="*/ 11 w 56"/>
                <a:gd name="T11" fmla="*/ 57 h 69"/>
                <a:gd name="T12" fmla="*/ 7 w 56"/>
                <a:gd name="T13" fmla="*/ 53 h 69"/>
                <a:gd name="T14" fmla="*/ 3 w 56"/>
                <a:gd name="T15" fmla="*/ 48 h 69"/>
                <a:gd name="T16" fmla="*/ 0 w 56"/>
                <a:gd name="T17" fmla="*/ 43 h 69"/>
                <a:gd name="T18" fmla="*/ 4 w 56"/>
                <a:gd name="T19" fmla="*/ 43 h 69"/>
                <a:gd name="T20" fmla="*/ 9 w 56"/>
                <a:gd name="T21" fmla="*/ 43 h 69"/>
                <a:gd name="T22" fmla="*/ 14 w 56"/>
                <a:gd name="T23" fmla="*/ 43 h 69"/>
                <a:gd name="T24" fmla="*/ 17 w 56"/>
                <a:gd name="T25" fmla="*/ 41 h 69"/>
                <a:gd name="T26" fmla="*/ 24 w 56"/>
                <a:gd name="T27" fmla="*/ 36 h 69"/>
                <a:gd name="T28" fmla="*/ 31 w 56"/>
                <a:gd name="T29" fmla="*/ 29 h 69"/>
                <a:gd name="T30" fmla="*/ 37 w 56"/>
                <a:gd name="T31" fmla="*/ 21 h 69"/>
                <a:gd name="T32" fmla="*/ 43 w 56"/>
                <a:gd name="T33" fmla="*/ 14 h 69"/>
                <a:gd name="T34" fmla="*/ 49 w 56"/>
                <a:gd name="T35" fmla="*/ 6 h 69"/>
                <a:gd name="T36" fmla="*/ 56 w 56"/>
                <a:gd name="T37" fmla="*/ 0 h 69"/>
                <a:gd name="T38" fmla="*/ 56 w 56"/>
                <a:gd name="T39" fmla="*/ 9 h 69"/>
                <a:gd name="T40" fmla="*/ 55 w 56"/>
                <a:gd name="T41" fmla="*/ 19 h 69"/>
                <a:gd name="T42" fmla="*/ 55 w 56"/>
                <a:gd name="T43" fmla="*/ 27 h 69"/>
                <a:gd name="T44" fmla="*/ 54 w 56"/>
                <a:gd name="T45" fmla="*/ 36 h 69"/>
                <a:gd name="T46" fmla="*/ 51 w 56"/>
                <a:gd name="T47" fmla="*/ 44 h 69"/>
                <a:gd name="T48" fmla="*/ 49 w 56"/>
                <a:gd name="T49" fmla="*/ 54 h 69"/>
                <a:gd name="T50" fmla="*/ 45 w 56"/>
                <a:gd name="T51" fmla="*/ 62 h 69"/>
                <a:gd name="T52" fmla="*/ 42 w 56"/>
                <a:gd name="T5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69">
                  <a:moveTo>
                    <a:pt x="42" y="69"/>
                  </a:moveTo>
                  <a:lnTo>
                    <a:pt x="35" y="68"/>
                  </a:lnTo>
                  <a:lnTo>
                    <a:pt x="28" y="67"/>
                  </a:lnTo>
                  <a:lnTo>
                    <a:pt x="22" y="64"/>
                  </a:lnTo>
                  <a:lnTo>
                    <a:pt x="17" y="61"/>
                  </a:lnTo>
                  <a:lnTo>
                    <a:pt x="11" y="57"/>
                  </a:lnTo>
                  <a:lnTo>
                    <a:pt x="7" y="53"/>
                  </a:lnTo>
                  <a:lnTo>
                    <a:pt x="3" y="48"/>
                  </a:lnTo>
                  <a:lnTo>
                    <a:pt x="0" y="43"/>
                  </a:lnTo>
                  <a:lnTo>
                    <a:pt x="4" y="43"/>
                  </a:lnTo>
                  <a:lnTo>
                    <a:pt x="9" y="43"/>
                  </a:lnTo>
                  <a:lnTo>
                    <a:pt x="14" y="43"/>
                  </a:lnTo>
                  <a:lnTo>
                    <a:pt x="17" y="41"/>
                  </a:lnTo>
                  <a:lnTo>
                    <a:pt x="24" y="36"/>
                  </a:lnTo>
                  <a:lnTo>
                    <a:pt x="31" y="29"/>
                  </a:lnTo>
                  <a:lnTo>
                    <a:pt x="37" y="21"/>
                  </a:lnTo>
                  <a:lnTo>
                    <a:pt x="43" y="14"/>
                  </a:lnTo>
                  <a:lnTo>
                    <a:pt x="49" y="6"/>
                  </a:lnTo>
                  <a:lnTo>
                    <a:pt x="56" y="0"/>
                  </a:lnTo>
                  <a:lnTo>
                    <a:pt x="56" y="9"/>
                  </a:lnTo>
                  <a:lnTo>
                    <a:pt x="55" y="19"/>
                  </a:lnTo>
                  <a:lnTo>
                    <a:pt x="55" y="27"/>
                  </a:lnTo>
                  <a:lnTo>
                    <a:pt x="54" y="36"/>
                  </a:lnTo>
                  <a:lnTo>
                    <a:pt x="51" y="44"/>
                  </a:lnTo>
                  <a:lnTo>
                    <a:pt x="49" y="54"/>
                  </a:lnTo>
                  <a:lnTo>
                    <a:pt x="45" y="62"/>
                  </a:lnTo>
                  <a:lnTo>
                    <a:pt x="42" y="69"/>
                  </a:lnTo>
                  <a:close/>
                </a:path>
              </a:pathLst>
            </a:custGeom>
            <a:solidFill>
              <a:srgbClr val="00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63"/>
            <p:cNvSpPr>
              <a:spLocks/>
            </p:cNvSpPr>
            <p:nvPr/>
          </p:nvSpPr>
          <p:spPr bwMode="auto">
            <a:xfrm>
              <a:off x="4343" y="2136"/>
              <a:ext cx="53" cy="77"/>
            </a:xfrm>
            <a:custGeom>
              <a:avLst/>
              <a:gdLst>
                <a:gd name="T0" fmla="*/ 53 w 53"/>
                <a:gd name="T1" fmla="*/ 31 h 77"/>
                <a:gd name="T2" fmla="*/ 52 w 53"/>
                <a:gd name="T3" fmla="*/ 38 h 77"/>
                <a:gd name="T4" fmla="*/ 52 w 53"/>
                <a:gd name="T5" fmla="*/ 45 h 77"/>
                <a:gd name="T6" fmla="*/ 53 w 53"/>
                <a:gd name="T7" fmla="*/ 51 h 77"/>
                <a:gd name="T8" fmla="*/ 53 w 53"/>
                <a:gd name="T9" fmla="*/ 56 h 77"/>
                <a:gd name="T10" fmla="*/ 52 w 53"/>
                <a:gd name="T11" fmla="*/ 62 h 77"/>
                <a:gd name="T12" fmla="*/ 49 w 53"/>
                <a:gd name="T13" fmla="*/ 68 h 77"/>
                <a:gd name="T14" fmla="*/ 46 w 53"/>
                <a:gd name="T15" fmla="*/ 73 h 77"/>
                <a:gd name="T16" fmla="*/ 39 w 53"/>
                <a:gd name="T17" fmla="*/ 77 h 77"/>
                <a:gd name="T18" fmla="*/ 21 w 53"/>
                <a:gd name="T19" fmla="*/ 77 h 77"/>
                <a:gd name="T20" fmla="*/ 21 w 53"/>
                <a:gd name="T21" fmla="*/ 73 h 77"/>
                <a:gd name="T22" fmla="*/ 19 w 53"/>
                <a:gd name="T23" fmla="*/ 70 h 77"/>
                <a:gd name="T24" fmla="*/ 17 w 53"/>
                <a:gd name="T25" fmla="*/ 68 h 77"/>
                <a:gd name="T26" fmla="*/ 12 w 53"/>
                <a:gd name="T27" fmla="*/ 66 h 77"/>
                <a:gd name="T28" fmla="*/ 8 w 53"/>
                <a:gd name="T29" fmla="*/ 65 h 77"/>
                <a:gd name="T30" fmla="*/ 5 w 53"/>
                <a:gd name="T31" fmla="*/ 62 h 77"/>
                <a:gd name="T32" fmla="*/ 2 w 53"/>
                <a:gd name="T33" fmla="*/ 60 h 77"/>
                <a:gd name="T34" fmla="*/ 0 w 53"/>
                <a:gd name="T35" fmla="*/ 55 h 77"/>
                <a:gd name="T36" fmla="*/ 2 w 53"/>
                <a:gd name="T37" fmla="*/ 48 h 77"/>
                <a:gd name="T38" fmla="*/ 4 w 53"/>
                <a:gd name="T39" fmla="*/ 40 h 77"/>
                <a:gd name="T40" fmla="*/ 5 w 53"/>
                <a:gd name="T41" fmla="*/ 33 h 77"/>
                <a:gd name="T42" fmla="*/ 7 w 53"/>
                <a:gd name="T43" fmla="*/ 26 h 77"/>
                <a:gd name="T44" fmla="*/ 8 w 53"/>
                <a:gd name="T45" fmla="*/ 19 h 77"/>
                <a:gd name="T46" fmla="*/ 12 w 53"/>
                <a:gd name="T47" fmla="*/ 12 h 77"/>
                <a:gd name="T48" fmla="*/ 17 w 53"/>
                <a:gd name="T49" fmla="*/ 6 h 77"/>
                <a:gd name="T50" fmla="*/ 24 w 53"/>
                <a:gd name="T51" fmla="*/ 1 h 77"/>
                <a:gd name="T52" fmla="*/ 29 w 53"/>
                <a:gd name="T53" fmla="*/ 0 h 77"/>
                <a:gd name="T54" fmla="*/ 35 w 53"/>
                <a:gd name="T55" fmla="*/ 3 h 77"/>
                <a:gd name="T56" fmla="*/ 40 w 53"/>
                <a:gd name="T57" fmla="*/ 5 h 77"/>
                <a:gd name="T58" fmla="*/ 43 w 53"/>
                <a:gd name="T59" fmla="*/ 10 h 77"/>
                <a:gd name="T60" fmla="*/ 46 w 53"/>
                <a:gd name="T61" fmla="*/ 14 h 77"/>
                <a:gd name="T62" fmla="*/ 48 w 53"/>
                <a:gd name="T63" fmla="*/ 20 h 77"/>
                <a:gd name="T64" fmla="*/ 50 w 53"/>
                <a:gd name="T65" fmla="*/ 26 h 77"/>
                <a:gd name="T66" fmla="*/ 53 w 53"/>
                <a:gd name="T67" fmla="*/ 3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" h="77">
                  <a:moveTo>
                    <a:pt x="53" y="31"/>
                  </a:moveTo>
                  <a:lnTo>
                    <a:pt x="52" y="38"/>
                  </a:lnTo>
                  <a:lnTo>
                    <a:pt x="52" y="45"/>
                  </a:lnTo>
                  <a:lnTo>
                    <a:pt x="53" y="51"/>
                  </a:lnTo>
                  <a:lnTo>
                    <a:pt x="53" y="56"/>
                  </a:lnTo>
                  <a:lnTo>
                    <a:pt x="52" y="62"/>
                  </a:lnTo>
                  <a:lnTo>
                    <a:pt x="49" y="68"/>
                  </a:lnTo>
                  <a:lnTo>
                    <a:pt x="46" y="73"/>
                  </a:lnTo>
                  <a:lnTo>
                    <a:pt x="39" y="77"/>
                  </a:lnTo>
                  <a:lnTo>
                    <a:pt x="21" y="77"/>
                  </a:lnTo>
                  <a:lnTo>
                    <a:pt x="21" y="73"/>
                  </a:lnTo>
                  <a:lnTo>
                    <a:pt x="19" y="70"/>
                  </a:lnTo>
                  <a:lnTo>
                    <a:pt x="17" y="68"/>
                  </a:lnTo>
                  <a:lnTo>
                    <a:pt x="12" y="66"/>
                  </a:lnTo>
                  <a:lnTo>
                    <a:pt x="8" y="65"/>
                  </a:lnTo>
                  <a:lnTo>
                    <a:pt x="5" y="62"/>
                  </a:lnTo>
                  <a:lnTo>
                    <a:pt x="2" y="60"/>
                  </a:lnTo>
                  <a:lnTo>
                    <a:pt x="0" y="55"/>
                  </a:lnTo>
                  <a:lnTo>
                    <a:pt x="2" y="48"/>
                  </a:lnTo>
                  <a:lnTo>
                    <a:pt x="4" y="40"/>
                  </a:lnTo>
                  <a:lnTo>
                    <a:pt x="5" y="33"/>
                  </a:lnTo>
                  <a:lnTo>
                    <a:pt x="7" y="26"/>
                  </a:lnTo>
                  <a:lnTo>
                    <a:pt x="8" y="19"/>
                  </a:lnTo>
                  <a:lnTo>
                    <a:pt x="12" y="12"/>
                  </a:lnTo>
                  <a:lnTo>
                    <a:pt x="17" y="6"/>
                  </a:lnTo>
                  <a:lnTo>
                    <a:pt x="24" y="1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40" y="5"/>
                  </a:lnTo>
                  <a:lnTo>
                    <a:pt x="43" y="10"/>
                  </a:lnTo>
                  <a:lnTo>
                    <a:pt x="46" y="14"/>
                  </a:lnTo>
                  <a:lnTo>
                    <a:pt x="48" y="20"/>
                  </a:lnTo>
                  <a:lnTo>
                    <a:pt x="50" y="26"/>
                  </a:lnTo>
                  <a:lnTo>
                    <a:pt x="53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64"/>
            <p:cNvSpPr>
              <a:spLocks/>
            </p:cNvSpPr>
            <p:nvPr/>
          </p:nvSpPr>
          <p:spPr bwMode="auto">
            <a:xfrm>
              <a:off x="4362" y="2160"/>
              <a:ext cx="15" cy="29"/>
            </a:xfrm>
            <a:custGeom>
              <a:avLst/>
              <a:gdLst>
                <a:gd name="T0" fmla="*/ 15 w 15"/>
                <a:gd name="T1" fmla="*/ 29 h 29"/>
                <a:gd name="T2" fmla="*/ 2 w 15"/>
                <a:gd name="T3" fmla="*/ 29 h 29"/>
                <a:gd name="T4" fmla="*/ 1 w 15"/>
                <a:gd name="T5" fmla="*/ 27 h 29"/>
                <a:gd name="T6" fmla="*/ 0 w 15"/>
                <a:gd name="T7" fmla="*/ 23 h 29"/>
                <a:gd name="T8" fmla="*/ 0 w 15"/>
                <a:gd name="T9" fmla="*/ 19 h 29"/>
                <a:gd name="T10" fmla="*/ 0 w 15"/>
                <a:gd name="T11" fmla="*/ 15 h 29"/>
                <a:gd name="T12" fmla="*/ 1 w 15"/>
                <a:gd name="T13" fmla="*/ 11 h 29"/>
                <a:gd name="T14" fmla="*/ 3 w 15"/>
                <a:gd name="T15" fmla="*/ 7 h 29"/>
                <a:gd name="T16" fmla="*/ 5 w 15"/>
                <a:gd name="T17" fmla="*/ 3 h 29"/>
                <a:gd name="T18" fmla="*/ 7 w 15"/>
                <a:gd name="T19" fmla="*/ 0 h 29"/>
                <a:gd name="T20" fmla="*/ 9 w 15"/>
                <a:gd name="T21" fmla="*/ 2 h 29"/>
                <a:gd name="T22" fmla="*/ 12 w 15"/>
                <a:gd name="T23" fmla="*/ 5 h 29"/>
                <a:gd name="T24" fmla="*/ 13 w 15"/>
                <a:gd name="T25" fmla="*/ 9 h 29"/>
                <a:gd name="T26" fmla="*/ 13 w 15"/>
                <a:gd name="T27" fmla="*/ 12 h 29"/>
                <a:gd name="T28" fmla="*/ 14 w 15"/>
                <a:gd name="T29" fmla="*/ 17 h 29"/>
                <a:gd name="T30" fmla="*/ 14 w 15"/>
                <a:gd name="T31" fmla="*/ 21 h 29"/>
                <a:gd name="T32" fmla="*/ 14 w 15"/>
                <a:gd name="T33" fmla="*/ 25 h 29"/>
                <a:gd name="T34" fmla="*/ 15 w 15"/>
                <a:gd name="T3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9">
                  <a:moveTo>
                    <a:pt x="15" y="29"/>
                  </a:moveTo>
                  <a:lnTo>
                    <a:pt x="2" y="29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7"/>
                  </a:lnTo>
                  <a:lnTo>
                    <a:pt x="5" y="3"/>
                  </a:lnTo>
                  <a:lnTo>
                    <a:pt x="7" y="0"/>
                  </a:lnTo>
                  <a:lnTo>
                    <a:pt x="9" y="2"/>
                  </a:lnTo>
                  <a:lnTo>
                    <a:pt x="12" y="5"/>
                  </a:lnTo>
                  <a:lnTo>
                    <a:pt x="13" y="9"/>
                  </a:lnTo>
                  <a:lnTo>
                    <a:pt x="13" y="12"/>
                  </a:lnTo>
                  <a:lnTo>
                    <a:pt x="14" y="17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5" y="29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65"/>
            <p:cNvSpPr>
              <a:spLocks/>
            </p:cNvSpPr>
            <p:nvPr/>
          </p:nvSpPr>
          <p:spPr bwMode="auto">
            <a:xfrm>
              <a:off x="4199" y="2202"/>
              <a:ext cx="419" cy="814"/>
            </a:xfrm>
            <a:custGeom>
              <a:avLst/>
              <a:gdLst>
                <a:gd name="T0" fmla="*/ 97 w 419"/>
                <a:gd name="T1" fmla="*/ 167 h 814"/>
                <a:gd name="T2" fmla="*/ 137 w 419"/>
                <a:gd name="T3" fmla="*/ 183 h 814"/>
                <a:gd name="T4" fmla="*/ 149 w 419"/>
                <a:gd name="T5" fmla="*/ 186 h 814"/>
                <a:gd name="T6" fmla="*/ 184 w 419"/>
                <a:gd name="T7" fmla="*/ 181 h 814"/>
                <a:gd name="T8" fmla="*/ 205 w 419"/>
                <a:gd name="T9" fmla="*/ 209 h 814"/>
                <a:gd name="T10" fmla="*/ 246 w 419"/>
                <a:gd name="T11" fmla="*/ 200 h 814"/>
                <a:gd name="T12" fmla="*/ 240 w 419"/>
                <a:gd name="T13" fmla="*/ 160 h 814"/>
                <a:gd name="T14" fmla="*/ 252 w 419"/>
                <a:gd name="T15" fmla="*/ 140 h 814"/>
                <a:gd name="T16" fmla="*/ 258 w 419"/>
                <a:gd name="T17" fmla="*/ 201 h 814"/>
                <a:gd name="T18" fmla="*/ 296 w 419"/>
                <a:gd name="T19" fmla="*/ 174 h 814"/>
                <a:gd name="T20" fmla="*/ 383 w 419"/>
                <a:gd name="T21" fmla="*/ 43 h 814"/>
                <a:gd name="T22" fmla="*/ 329 w 419"/>
                <a:gd name="T23" fmla="*/ 132 h 814"/>
                <a:gd name="T24" fmla="*/ 304 w 419"/>
                <a:gd name="T25" fmla="*/ 205 h 814"/>
                <a:gd name="T26" fmla="*/ 345 w 419"/>
                <a:gd name="T27" fmla="*/ 190 h 814"/>
                <a:gd name="T28" fmla="*/ 385 w 419"/>
                <a:gd name="T29" fmla="*/ 172 h 814"/>
                <a:gd name="T30" fmla="*/ 354 w 419"/>
                <a:gd name="T31" fmla="*/ 199 h 814"/>
                <a:gd name="T32" fmla="*/ 310 w 419"/>
                <a:gd name="T33" fmla="*/ 249 h 814"/>
                <a:gd name="T34" fmla="*/ 335 w 419"/>
                <a:gd name="T35" fmla="*/ 249 h 814"/>
                <a:gd name="T36" fmla="*/ 343 w 419"/>
                <a:gd name="T37" fmla="*/ 260 h 814"/>
                <a:gd name="T38" fmla="*/ 330 w 419"/>
                <a:gd name="T39" fmla="*/ 305 h 814"/>
                <a:gd name="T40" fmla="*/ 376 w 419"/>
                <a:gd name="T41" fmla="*/ 286 h 814"/>
                <a:gd name="T42" fmla="*/ 335 w 419"/>
                <a:gd name="T43" fmla="*/ 331 h 814"/>
                <a:gd name="T44" fmla="*/ 360 w 419"/>
                <a:gd name="T45" fmla="*/ 323 h 814"/>
                <a:gd name="T46" fmla="*/ 398 w 419"/>
                <a:gd name="T47" fmla="*/ 312 h 814"/>
                <a:gd name="T48" fmla="*/ 370 w 419"/>
                <a:gd name="T49" fmla="*/ 334 h 814"/>
                <a:gd name="T50" fmla="*/ 360 w 419"/>
                <a:gd name="T51" fmla="*/ 373 h 814"/>
                <a:gd name="T52" fmla="*/ 419 w 419"/>
                <a:gd name="T53" fmla="*/ 366 h 814"/>
                <a:gd name="T54" fmla="*/ 321 w 419"/>
                <a:gd name="T55" fmla="*/ 416 h 814"/>
                <a:gd name="T56" fmla="*/ 354 w 419"/>
                <a:gd name="T57" fmla="*/ 432 h 814"/>
                <a:gd name="T58" fmla="*/ 349 w 419"/>
                <a:gd name="T59" fmla="*/ 455 h 814"/>
                <a:gd name="T60" fmla="*/ 310 w 419"/>
                <a:gd name="T61" fmla="*/ 505 h 814"/>
                <a:gd name="T62" fmla="*/ 274 w 419"/>
                <a:gd name="T63" fmla="*/ 489 h 814"/>
                <a:gd name="T64" fmla="*/ 264 w 419"/>
                <a:gd name="T65" fmla="*/ 505 h 814"/>
                <a:gd name="T66" fmla="*/ 246 w 419"/>
                <a:gd name="T67" fmla="*/ 506 h 814"/>
                <a:gd name="T68" fmla="*/ 205 w 419"/>
                <a:gd name="T69" fmla="*/ 499 h 814"/>
                <a:gd name="T70" fmla="*/ 198 w 419"/>
                <a:gd name="T71" fmla="*/ 523 h 814"/>
                <a:gd name="T72" fmla="*/ 158 w 419"/>
                <a:gd name="T73" fmla="*/ 488 h 814"/>
                <a:gd name="T74" fmla="*/ 141 w 419"/>
                <a:gd name="T75" fmla="*/ 587 h 814"/>
                <a:gd name="T76" fmla="*/ 150 w 419"/>
                <a:gd name="T77" fmla="*/ 688 h 814"/>
                <a:gd name="T78" fmla="*/ 151 w 419"/>
                <a:gd name="T79" fmla="*/ 814 h 814"/>
                <a:gd name="T80" fmla="*/ 139 w 419"/>
                <a:gd name="T81" fmla="*/ 778 h 814"/>
                <a:gd name="T82" fmla="*/ 131 w 419"/>
                <a:gd name="T83" fmla="*/ 674 h 814"/>
                <a:gd name="T84" fmla="*/ 135 w 419"/>
                <a:gd name="T85" fmla="*/ 585 h 814"/>
                <a:gd name="T86" fmla="*/ 143 w 419"/>
                <a:gd name="T87" fmla="*/ 506 h 814"/>
                <a:gd name="T88" fmla="*/ 121 w 419"/>
                <a:gd name="T89" fmla="*/ 461 h 814"/>
                <a:gd name="T90" fmla="*/ 91 w 419"/>
                <a:gd name="T91" fmla="*/ 487 h 814"/>
                <a:gd name="T92" fmla="*/ 95 w 419"/>
                <a:gd name="T93" fmla="*/ 447 h 814"/>
                <a:gd name="T94" fmla="*/ 83 w 419"/>
                <a:gd name="T95" fmla="*/ 414 h 814"/>
                <a:gd name="T96" fmla="*/ 123 w 419"/>
                <a:gd name="T97" fmla="*/ 382 h 814"/>
                <a:gd name="T98" fmla="*/ 60 w 419"/>
                <a:gd name="T99" fmla="*/ 329 h 814"/>
                <a:gd name="T100" fmla="*/ 74 w 419"/>
                <a:gd name="T101" fmla="*/ 306 h 814"/>
                <a:gd name="T102" fmla="*/ 0 w 419"/>
                <a:gd name="T103" fmla="*/ 281 h 814"/>
                <a:gd name="T104" fmla="*/ 84 w 419"/>
                <a:gd name="T105" fmla="*/ 262 h 814"/>
                <a:gd name="T106" fmla="*/ 52 w 419"/>
                <a:gd name="T107" fmla="*/ 229 h 814"/>
                <a:gd name="T108" fmla="*/ 54 w 419"/>
                <a:gd name="T109" fmla="*/ 215 h 814"/>
                <a:gd name="T110" fmla="*/ 91 w 419"/>
                <a:gd name="T111" fmla="*/ 200 h 814"/>
                <a:gd name="T112" fmla="*/ 60 w 419"/>
                <a:gd name="T113" fmla="*/ 114 h 814"/>
                <a:gd name="T114" fmla="*/ 12 w 419"/>
                <a:gd name="T115" fmla="*/ 31 h 814"/>
                <a:gd name="T116" fmla="*/ 12 w 419"/>
                <a:gd name="T117" fmla="*/ 14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9" h="814">
                  <a:moveTo>
                    <a:pt x="13" y="16"/>
                  </a:moveTo>
                  <a:lnTo>
                    <a:pt x="26" y="34"/>
                  </a:lnTo>
                  <a:lnTo>
                    <a:pt x="38" y="52"/>
                  </a:lnTo>
                  <a:lnTo>
                    <a:pt x="48" y="71"/>
                  </a:lnTo>
                  <a:lnTo>
                    <a:pt x="59" y="90"/>
                  </a:lnTo>
                  <a:lnTo>
                    <a:pt x="68" y="109"/>
                  </a:lnTo>
                  <a:lnTo>
                    <a:pt x="79" y="128"/>
                  </a:lnTo>
                  <a:lnTo>
                    <a:pt x="89" y="147"/>
                  </a:lnTo>
                  <a:lnTo>
                    <a:pt x="101" y="165"/>
                  </a:lnTo>
                  <a:lnTo>
                    <a:pt x="97" y="167"/>
                  </a:lnTo>
                  <a:lnTo>
                    <a:pt x="102" y="171"/>
                  </a:lnTo>
                  <a:lnTo>
                    <a:pt x="106" y="175"/>
                  </a:lnTo>
                  <a:lnTo>
                    <a:pt x="109" y="179"/>
                  </a:lnTo>
                  <a:lnTo>
                    <a:pt x="113" y="183"/>
                  </a:lnTo>
                  <a:lnTo>
                    <a:pt x="117" y="187"/>
                  </a:lnTo>
                  <a:lnTo>
                    <a:pt x="121" y="189"/>
                  </a:lnTo>
                  <a:lnTo>
                    <a:pt x="127" y="190"/>
                  </a:lnTo>
                  <a:lnTo>
                    <a:pt x="131" y="190"/>
                  </a:lnTo>
                  <a:lnTo>
                    <a:pt x="135" y="187"/>
                  </a:lnTo>
                  <a:lnTo>
                    <a:pt x="137" y="183"/>
                  </a:lnTo>
                  <a:lnTo>
                    <a:pt x="138" y="180"/>
                  </a:lnTo>
                  <a:lnTo>
                    <a:pt x="138" y="175"/>
                  </a:lnTo>
                  <a:lnTo>
                    <a:pt x="138" y="171"/>
                  </a:lnTo>
                  <a:lnTo>
                    <a:pt x="137" y="167"/>
                  </a:lnTo>
                  <a:lnTo>
                    <a:pt x="136" y="162"/>
                  </a:lnTo>
                  <a:lnTo>
                    <a:pt x="136" y="159"/>
                  </a:lnTo>
                  <a:lnTo>
                    <a:pt x="139" y="165"/>
                  </a:lnTo>
                  <a:lnTo>
                    <a:pt x="143" y="172"/>
                  </a:lnTo>
                  <a:lnTo>
                    <a:pt x="145" y="179"/>
                  </a:lnTo>
                  <a:lnTo>
                    <a:pt x="149" y="186"/>
                  </a:lnTo>
                  <a:lnTo>
                    <a:pt x="152" y="193"/>
                  </a:lnTo>
                  <a:lnTo>
                    <a:pt x="157" y="198"/>
                  </a:lnTo>
                  <a:lnTo>
                    <a:pt x="163" y="202"/>
                  </a:lnTo>
                  <a:lnTo>
                    <a:pt x="170" y="206"/>
                  </a:lnTo>
                  <a:lnTo>
                    <a:pt x="175" y="202"/>
                  </a:lnTo>
                  <a:lnTo>
                    <a:pt x="178" y="199"/>
                  </a:lnTo>
                  <a:lnTo>
                    <a:pt x="179" y="194"/>
                  </a:lnTo>
                  <a:lnTo>
                    <a:pt x="182" y="189"/>
                  </a:lnTo>
                  <a:lnTo>
                    <a:pt x="183" y="185"/>
                  </a:lnTo>
                  <a:lnTo>
                    <a:pt x="184" y="181"/>
                  </a:lnTo>
                  <a:lnTo>
                    <a:pt x="186" y="178"/>
                  </a:lnTo>
                  <a:lnTo>
                    <a:pt x="190" y="174"/>
                  </a:lnTo>
                  <a:lnTo>
                    <a:pt x="192" y="176"/>
                  </a:lnTo>
                  <a:lnTo>
                    <a:pt x="194" y="179"/>
                  </a:lnTo>
                  <a:lnTo>
                    <a:pt x="196" y="181"/>
                  </a:lnTo>
                  <a:lnTo>
                    <a:pt x="197" y="185"/>
                  </a:lnTo>
                  <a:lnTo>
                    <a:pt x="199" y="193"/>
                  </a:lnTo>
                  <a:lnTo>
                    <a:pt x="202" y="201"/>
                  </a:lnTo>
                  <a:lnTo>
                    <a:pt x="203" y="205"/>
                  </a:lnTo>
                  <a:lnTo>
                    <a:pt x="205" y="209"/>
                  </a:lnTo>
                  <a:lnTo>
                    <a:pt x="207" y="212"/>
                  </a:lnTo>
                  <a:lnTo>
                    <a:pt x="210" y="215"/>
                  </a:lnTo>
                  <a:lnTo>
                    <a:pt x="213" y="216"/>
                  </a:lnTo>
                  <a:lnTo>
                    <a:pt x="217" y="217"/>
                  </a:lnTo>
                  <a:lnTo>
                    <a:pt x="221" y="217"/>
                  </a:lnTo>
                  <a:lnTo>
                    <a:pt x="227" y="216"/>
                  </a:lnTo>
                  <a:lnTo>
                    <a:pt x="233" y="213"/>
                  </a:lnTo>
                  <a:lnTo>
                    <a:pt x="238" y="209"/>
                  </a:lnTo>
                  <a:lnTo>
                    <a:pt x="242" y="205"/>
                  </a:lnTo>
                  <a:lnTo>
                    <a:pt x="246" y="200"/>
                  </a:lnTo>
                  <a:lnTo>
                    <a:pt x="248" y="194"/>
                  </a:lnTo>
                  <a:lnTo>
                    <a:pt x="251" y="188"/>
                  </a:lnTo>
                  <a:lnTo>
                    <a:pt x="251" y="182"/>
                  </a:lnTo>
                  <a:lnTo>
                    <a:pt x="249" y="176"/>
                  </a:lnTo>
                  <a:lnTo>
                    <a:pt x="247" y="173"/>
                  </a:lnTo>
                  <a:lnTo>
                    <a:pt x="246" y="171"/>
                  </a:lnTo>
                  <a:lnTo>
                    <a:pt x="244" y="168"/>
                  </a:lnTo>
                  <a:lnTo>
                    <a:pt x="242" y="166"/>
                  </a:lnTo>
                  <a:lnTo>
                    <a:pt x="241" y="162"/>
                  </a:lnTo>
                  <a:lnTo>
                    <a:pt x="240" y="160"/>
                  </a:lnTo>
                  <a:lnTo>
                    <a:pt x="240" y="157"/>
                  </a:lnTo>
                  <a:lnTo>
                    <a:pt x="241" y="152"/>
                  </a:lnTo>
                  <a:lnTo>
                    <a:pt x="244" y="152"/>
                  </a:lnTo>
                  <a:lnTo>
                    <a:pt x="245" y="150"/>
                  </a:lnTo>
                  <a:lnTo>
                    <a:pt x="245" y="147"/>
                  </a:lnTo>
                  <a:lnTo>
                    <a:pt x="246" y="145"/>
                  </a:lnTo>
                  <a:lnTo>
                    <a:pt x="246" y="143"/>
                  </a:lnTo>
                  <a:lnTo>
                    <a:pt x="247" y="141"/>
                  </a:lnTo>
                  <a:lnTo>
                    <a:pt x="248" y="140"/>
                  </a:lnTo>
                  <a:lnTo>
                    <a:pt x="252" y="140"/>
                  </a:lnTo>
                  <a:lnTo>
                    <a:pt x="255" y="145"/>
                  </a:lnTo>
                  <a:lnTo>
                    <a:pt x="258" y="150"/>
                  </a:lnTo>
                  <a:lnTo>
                    <a:pt x="259" y="154"/>
                  </a:lnTo>
                  <a:lnTo>
                    <a:pt x="260" y="159"/>
                  </a:lnTo>
                  <a:lnTo>
                    <a:pt x="258" y="168"/>
                  </a:lnTo>
                  <a:lnTo>
                    <a:pt x="255" y="178"/>
                  </a:lnTo>
                  <a:lnTo>
                    <a:pt x="254" y="186"/>
                  </a:lnTo>
                  <a:lnTo>
                    <a:pt x="254" y="194"/>
                  </a:lnTo>
                  <a:lnTo>
                    <a:pt x="255" y="198"/>
                  </a:lnTo>
                  <a:lnTo>
                    <a:pt x="258" y="201"/>
                  </a:lnTo>
                  <a:lnTo>
                    <a:pt x="262" y="205"/>
                  </a:lnTo>
                  <a:lnTo>
                    <a:pt x="268" y="208"/>
                  </a:lnTo>
                  <a:lnTo>
                    <a:pt x="273" y="205"/>
                  </a:lnTo>
                  <a:lnTo>
                    <a:pt x="278" y="202"/>
                  </a:lnTo>
                  <a:lnTo>
                    <a:pt x="282" y="198"/>
                  </a:lnTo>
                  <a:lnTo>
                    <a:pt x="286" y="194"/>
                  </a:lnTo>
                  <a:lnTo>
                    <a:pt x="289" y="189"/>
                  </a:lnTo>
                  <a:lnTo>
                    <a:pt x="292" y="185"/>
                  </a:lnTo>
                  <a:lnTo>
                    <a:pt x="294" y="180"/>
                  </a:lnTo>
                  <a:lnTo>
                    <a:pt x="296" y="174"/>
                  </a:lnTo>
                  <a:lnTo>
                    <a:pt x="300" y="154"/>
                  </a:lnTo>
                  <a:lnTo>
                    <a:pt x="306" y="134"/>
                  </a:lnTo>
                  <a:lnTo>
                    <a:pt x="314" y="116"/>
                  </a:lnTo>
                  <a:lnTo>
                    <a:pt x="323" y="97"/>
                  </a:lnTo>
                  <a:lnTo>
                    <a:pt x="334" y="80"/>
                  </a:lnTo>
                  <a:lnTo>
                    <a:pt x="347" y="64"/>
                  </a:lnTo>
                  <a:lnTo>
                    <a:pt x="361" y="49"/>
                  </a:lnTo>
                  <a:lnTo>
                    <a:pt x="377" y="36"/>
                  </a:lnTo>
                  <a:lnTo>
                    <a:pt x="384" y="36"/>
                  </a:lnTo>
                  <a:lnTo>
                    <a:pt x="383" y="43"/>
                  </a:lnTo>
                  <a:lnTo>
                    <a:pt x="381" y="50"/>
                  </a:lnTo>
                  <a:lnTo>
                    <a:pt x="378" y="57"/>
                  </a:lnTo>
                  <a:lnTo>
                    <a:pt x="376" y="64"/>
                  </a:lnTo>
                  <a:lnTo>
                    <a:pt x="368" y="77"/>
                  </a:lnTo>
                  <a:lnTo>
                    <a:pt x="358" y="89"/>
                  </a:lnTo>
                  <a:lnTo>
                    <a:pt x="349" y="100"/>
                  </a:lnTo>
                  <a:lnTo>
                    <a:pt x="340" y="112"/>
                  </a:lnTo>
                  <a:lnTo>
                    <a:pt x="336" y="118"/>
                  </a:lnTo>
                  <a:lnTo>
                    <a:pt x="333" y="125"/>
                  </a:lnTo>
                  <a:lnTo>
                    <a:pt x="329" y="132"/>
                  </a:lnTo>
                  <a:lnTo>
                    <a:pt x="328" y="139"/>
                  </a:lnTo>
                  <a:lnTo>
                    <a:pt x="322" y="146"/>
                  </a:lnTo>
                  <a:lnTo>
                    <a:pt x="317" y="153"/>
                  </a:lnTo>
                  <a:lnTo>
                    <a:pt x="313" y="161"/>
                  </a:lnTo>
                  <a:lnTo>
                    <a:pt x="309" y="169"/>
                  </a:lnTo>
                  <a:lnTo>
                    <a:pt x="307" y="178"/>
                  </a:lnTo>
                  <a:lnTo>
                    <a:pt x="304" y="186"/>
                  </a:lnTo>
                  <a:lnTo>
                    <a:pt x="303" y="195"/>
                  </a:lnTo>
                  <a:lnTo>
                    <a:pt x="303" y="203"/>
                  </a:lnTo>
                  <a:lnTo>
                    <a:pt x="304" y="205"/>
                  </a:lnTo>
                  <a:lnTo>
                    <a:pt x="307" y="205"/>
                  </a:lnTo>
                  <a:lnTo>
                    <a:pt x="309" y="206"/>
                  </a:lnTo>
                  <a:lnTo>
                    <a:pt x="310" y="207"/>
                  </a:lnTo>
                  <a:lnTo>
                    <a:pt x="313" y="208"/>
                  </a:lnTo>
                  <a:lnTo>
                    <a:pt x="314" y="208"/>
                  </a:lnTo>
                  <a:lnTo>
                    <a:pt x="316" y="208"/>
                  </a:lnTo>
                  <a:lnTo>
                    <a:pt x="319" y="208"/>
                  </a:lnTo>
                  <a:lnTo>
                    <a:pt x="329" y="203"/>
                  </a:lnTo>
                  <a:lnTo>
                    <a:pt x="337" y="198"/>
                  </a:lnTo>
                  <a:lnTo>
                    <a:pt x="345" y="190"/>
                  </a:lnTo>
                  <a:lnTo>
                    <a:pt x="352" y="183"/>
                  </a:lnTo>
                  <a:lnTo>
                    <a:pt x="361" y="176"/>
                  </a:lnTo>
                  <a:lnTo>
                    <a:pt x="369" y="169"/>
                  </a:lnTo>
                  <a:lnTo>
                    <a:pt x="378" y="165"/>
                  </a:lnTo>
                  <a:lnTo>
                    <a:pt x="388" y="161"/>
                  </a:lnTo>
                  <a:lnTo>
                    <a:pt x="389" y="164"/>
                  </a:lnTo>
                  <a:lnTo>
                    <a:pt x="389" y="166"/>
                  </a:lnTo>
                  <a:lnTo>
                    <a:pt x="388" y="168"/>
                  </a:lnTo>
                  <a:lnTo>
                    <a:pt x="386" y="171"/>
                  </a:lnTo>
                  <a:lnTo>
                    <a:pt x="385" y="172"/>
                  </a:lnTo>
                  <a:lnTo>
                    <a:pt x="384" y="174"/>
                  </a:lnTo>
                  <a:lnTo>
                    <a:pt x="383" y="176"/>
                  </a:lnTo>
                  <a:lnTo>
                    <a:pt x="382" y="179"/>
                  </a:lnTo>
                  <a:lnTo>
                    <a:pt x="377" y="178"/>
                  </a:lnTo>
                  <a:lnTo>
                    <a:pt x="374" y="179"/>
                  </a:lnTo>
                  <a:lnTo>
                    <a:pt x="370" y="179"/>
                  </a:lnTo>
                  <a:lnTo>
                    <a:pt x="367" y="181"/>
                  </a:lnTo>
                  <a:lnTo>
                    <a:pt x="362" y="186"/>
                  </a:lnTo>
                  <a:lnTo>
                    <a:pt x="357" y="192"/>
                  </a:lnTo>
                  <a:lnTo>
                    <a:pt x="354" y="199"/>
                  </a:lnTo>
                  <a:lnTo>
                    <a:pt x="350" y="206"/>
                  </a:lnTo>
                  <a:lnTo>
                    <a:pt x="344" y="212"/>
                  </a:lnTo>
                  <a:lnTo>
                    <a:pt x="338" y="216"/>
                  </a:lnTo>
                  <a:lnTo>
                    <a:pt x="335" y="222"/>
                  </a:lnTo>
                  <a:lnTo>
                    <a:pt x="330" y="226"/>
                  </a:lnTo>
                  <a:lnTo>
                    <a:pt x="326" y="230"/>
                  </a:lnTo>
                  <a:lnTo>
                    <a:pt x="321" y="235"/>
                  </a:lnTo>
                  <a:lnTo>
                    <a:pt x="316" y="238"/>
                  </a:lnTo>
                  <a:lnTo>
                    <a:pt x="313" y="243"/>
                  </a:lnTo>
                  <a:lnTo>
                    <a:pt x="310" y="249"/>
                  </a:lnTo>
                  <a:lnTo>
                    <a:pt x="308" y="255"/>
                  </a:lnTo>
                  <a:lnTo>
                    <a:pt x="310" y="257"/>
                  </a:lnTo>
                  <a:lnTo>
                    <a:pt x="314" y="258"/>
                  </a:lnTo>
                  <a:lnTo>
                    <a:pt x="316" y="258"/>
                  </a:lnTo>
                  <a:lnTo>
                    <a:pt x="320" y="257"/>
                  </a:lnTo>
                  <a:lnTo>
                    <a:pt x="322" y="255"/>
                  </a:lnTo>
                  <a:lnTo>
                    <a:pt x="326" y="254"/>
                  </a:lnTo>
                  <a:lnTo>
                    <a:pt x="328" y="251"/>
                  </a:lnTo>
                  <a:lnTo>
                    <a:pt x="330" y="250"/>
                  </a:lnTo>
                  <a:lnTo>
                    <a:pt x="335" y="249"/>
                  </a:lnTo>
                  <a:lnTo>
                    <a:pt x="340" y="247"/>
                  </a:lnTo>
                  <a:lnTo>
                    <a:pt x="343" y="244"/>
                  </a:lnTo>
                  <a:lnTo>
                    <a:pt x="348" y="242"/>
                  </a:lnTo>
                  <a:lnTo>
                    <a:pt x="352" y="240"/>
                  </a:lnTo>
                  <a:lnTo>
                    <a:pt x="357" y="238"/>
                  </a:lnTo>
                  <a:lnTo>
                    <a:pt x="362" y="237"/>
                  </a:lnTo>
                  <a:lnTo>
                    <a:pt x="368" y="238"/>
                  </a:lnTo>
                  <a:lnTo>
                    <a:pt x="360" y="245"/>
                  </a:lnTo>
                  <a:lnTo>
                    <a:pt x="351" y="253"/>
                  </a:lnTo>
                  <a:lnTo>
                    <a:pt x="343" y="260"/>
                  </a:lnTo>
                  <a:lnTo>
                    <a:pt x="335" y="267"/>
                  </a:lnTo>
                  <a:lnTo>
                    <a:pt x="328" y="275"/>
                  </a:lnTo>
                  <a:lnTo>
                    <a:pt x="322" y="283"/>
                  </a:lnTo>
                  <a:lnTo>
                    <a:pt x="320" y="288"/>
                  </a:lnTo>
                  <a:lnTo>
                    <a:pt x="319" y="292"/>
                  </a:lnTo>
                  <a:lnTo>
                    <a:pt x="317" y="298"/>
                  </a:lnTo>
                  <a:lnTo>
                    <a:pt x="316" y="304"/>
                  </a:lnTo>
                  <a:lnTo>
                    <a:pt x="321" y="305"/>
                  </a:lnTo>
                  <a:lnTo>
                    <a:pt x="326" y="305"/>
                  </a:lnTo>
                  <a:lnTo>
                    <a:pt x="330" y="305"/>
                  </a:lnTo>
                  <a:lnTo>
                    <a:pt x="334" y="304"/>
                  </a:lnTo>
                  <a:lnTo>
                    <a:pt x="342" y="299"/>
                  </a:lnTo>
                  <a:lnTo>
                    <a:pt x="349" y="295"/>
                  </a:lnTo>
                  <a:lnTo>
                    <a:pt x="356" y="290"/>
                  </a:lnTo>
                  <a:lnTo>
                    <a:pt x="364" y="285"/>
                  </a:lnTo>
                  <a:lnTo>
                    <a:pt x="368" y="283"/>
                  </a:lnTo>
                  <a:lnTo>
                    <a:pt x="372" y="282"/>
                  </a:lnTo>
                  <a:lnTo>
                    <a:pt x="377" y="282"/>
                  </a:lnTo>
                  <a:lnTo>
                    <a:pt x="382" y="281"/>
                  </a:lnTo>
                  <a:lnTo>
                    <a:pt x="376" y="286"/>
                  </a:lnTo>
                  <a:lnTo>
                    <a:pt x="370" y="292"/>
                  </a:lnTo>
                  <a:lnTo>
                    <a:pt x="364" y="298"/>
                  </a:lnTo>
                  <a:lnTo>
                    <a:pt x="358" y="304"/>
                  </a:lnTo>
                  <a:lnTo>
                    <a:pt x="354" y="310"/>
                  </a:lnTo>
                  <a:lnTo>
                    <a:pt x="348" y="315"/>
                  </a:lnTo>
                  <a:lnTo>
                    <a:pt x="341" y="319"/>
                  </a:lnTo>
                  <a:lnTo>
                    <a:pt x="335" y="324"/>
                  </a:lnTo>
                  <a:lnTo>
                    <a:pt x="334" y="326"/>
                  </a:lnTo>
                  <a:lnTo>
                    <a:pt x="334" y="329"/>
                  </a:lnTo>
                  <a:lnTo>
                    <a:pt x="335" y="331"/>
                  </a:lnTo>
                  <a:lnTo>
                    <a:pt x="336" y="332"/>
                  </a:lnTo>
                  <a:lnTo>
                    <a:pt x="338" y="332"/>
                  </a:lnTo>
                  <a:lnTo>
                    <a:pt x="341" y="333"/>
                  </a:lnTo>
                  <a:lnTo>
                    <a:pt x="342" y="336"/>
                  </a:lnTo>
                  <a:lnTo>
                    <a:pt x="343" y="337"/>
                  </a:lnTo>
                  <a:lnTo>
                    <a:pt x="347" y="336"/>
                  </a:lnTo>
                  <a:lnTo>
                    <a:pt x="350" y="333"/>
                  </a:lnTo>
                  <a:lnTo>
                    <a:pt x="352" y="330"/>
                  </a:lnTo>
                  <a:lnTo>
                    <a:pt x="356" y="326"/>
                  </a:lnTo>
                  <a:lnTo>
                    <a:pt x="360" y="323"/>
                  </a:lnTo>
                  <a:lnTo>
                    <a:pt x="363" y="320"/>
                  </a:lnTo>
                  <a:lnTo>
                    <a:pt x="367" y="317"/>
                  </a:lnTo>
                  <a:lnTo>
                    <a:pt x="370" y="315"/>
                  </a:lnTo>
                  <a:lnTo>
                    <a:pt x="374" y="313"/>
                  </a:lnTo>
                  <a:lnTo>
                    <a:pt x="377" y="312"/>
                  </a:lnTo>
                  <a:lnTo>
                    <a:pt x="382" y="312"/>
                  </a:lnTo>
                  <a:lnTo>
                    <a:pt x="385" y="312"/>
                  </a:lnTo>
                  <a:lnTo>
                    <a:pt x="390" y="312"/>
                  </a:lnTo>
                  <a:lnTo>
                    <a:pt x="393" y="312"/>
                  </a:lnTo>
                  <a:lnTo>
                    <a:pt x="398" y="312"/>
                  </a:lnTo>
                  <a:lnTo>
                    <a:pt x="402" y="310"/>
                  </a:lnTo>
                  <a:lnTo>
                    <a:pt x="400" y="316"/>
                  </a:lnTo>
                  <a:lnTo>
                    <a:pt x="399" y="319"/>
                  </a:lnTo>
                  <a:lnTo>
                    <a:pt x="396" y="323"/>
                  </a:lnTo>
                  <a:lnTo>
                    <a:pt x="392" y="324"/>
                  </a:lnTo>
                  <a:lnTo>
                    <a:pt x="388" y="325"/>
                  </a:lnTo>
                  <a:lnTo>
                    <a:pt x="383" y="326"/>
                  </a:lnTo>
                  <a:lnTo>
                    <a:pt x="378" y="329"/>
                  </a:lnTo>
                  <a:lnTo>
                    <a:pt x="375" y="331"/>
                  </a:lnTo>
                  <a:lnTo>
                    <a:pt x="370" y="334"/>
                  </a:lnTo>
                  <a:lnTo>
                    <a:pt x="365" y="338"/>
                  </a:lnTo>
                  <a:lnTo>
                    <a:pt x="361" y="343"/>
                  </a:lnTo>
                  <a:lnTo>
                    <a:pt x="355" y="346"/>
                  </a:lnTo>
                  <a:lnTo>
                    <a:pt x="351" y="351"/>
                  </a:lnTo>
                  <a:lnTo>
                    <a:pt x="348" y="357"/>
                  </a:lnTo>
                  <a:lnTo>
                    <a:pt x="345" y="363"/>
                  </a:lnTo>
                  <a:lnTo>
                    <a:pt x="345" y="368"/>
                  </a:lnTo>
                  <a:lnTo>
                    <a:pt x="350" y="371"/>
                  </a:lnTo>
                  <a:lnTo>
                    <a:pt x="355" y="373"/>
                  </a:lnTo>
                  <a:lnTo>
                    <a:pt x="360" y="373"/>
                  </a:lnTo>
                  <a:lnTo>
                    <a:pt x="364" y="373"/>
                  </a:lnTo>
                  <a:lnTo>
                    <a:pt x="372" y="370"/>
                  </a:lnTo>
                  <a:lnTo>
                    <a:pt x="382" y="365"/>
                  </a:lnTo>
                  <a:lnTo>
                    <a:pt x="391" y="360"/>
                  </a:lnTo>
                  <a:lnTo>
                    <a:pt x="399" y="358"/>
                  </a:lnTo>
                  <a:lnTo>
                    <a:pt x="404" y="357"/>
                  </a:lnTo>
                  <a:lnTo>
                    <a:pt x="410" y="358"/>
                  </a:lnTo>
                  <a:lnTo>
                    <a:pt x="415" y="359"/>
                  </a:lnTo>
                  <a:lnTo>
                    <a:pt x="419" y="361"/>
                  </a:lnTo>
                  <a:lnTo>
                    <a:pt x="419" y="366"/>
                  </a:lnTo>
                  <a:lnTo>
                    <a:pt x="404" y="366"/>
                  </a:lnTo>
                  <a:lnTo>
                    <a:pt x="390" y="368"/>
                  </a:lnTo>
                  <a:lnTo>
                    <a:pt x="377" y="372"/>
                  </a:lnTo>
                  <a:lnTo>
                    <a:pt x="364" y="377"/>
                  </a:lnTo>
                  <a:lnTo>
                    <a:pt x="352" y="384"/>
                  </a:lnTo>
                  <a:lnTo>
                    <a:pt x="341" y="392"/>
                  </a:lnTo>
                  <a:lnTo>
                    <a:pt x="329" y="400"/>
                  </a:lnTo>
                  <a:lnTo>
                    <a:pt x="319" y="411"/>
                  </a:lnTo>
                  <a:lnTo>
                    <a:pt x="320" y="413"/>
                  </a:lnTo>
                  <a:lnTo>
                    <a:pt x="321" y="416"/>
                  </a:lnTo>
                  <a:lnTo>
                    <a:pt x="322" y="419"/>
                  </a:lnTo>
                  <a:lnTo>
                    <a:pt x="324" y="421"/>
                  </a:lnTo>
                  <a:lnTo>
                    <a:pt x="326" y="423"/>
                  </a:lnTo>
                  <a:lnTo>
                    <a:pt x="328" y="427"/>
                  </a:lnTo>
                  <a:lnTo>
                    <a:pt x="330" y="429"/>
                  </a:lnTo>
                  <a:lnTo>
                    <a:pt x="333" y="430"/>
                  </a:lnTo>
                  <a:lnTo>
                    <a:pt x="337" y="433"/>
                  </a:lnTo>
                  <a:lnTo>
                    <a:pt x="343" y="433"/>
                  </a:lnTo>
                  <a:lnTo>
                    <a:pt x="348" y="433"/>
                  </a:lnTo>
                  <a:lnTo>
                    <a:pt x="354" y="432"/>
                  </a:lnTo>
                  <a:lnTo>
                    <a:pt x="358" y="430"/>
                  </a:lnTo>
                  <a:lnTo>
                    <a:pt x="364" y="430"/>
                  </a:lnTo>
                  <a:lnTo>
                    <a:pt x="369" y="430"/>
                  </a:lnTo>
                  <a:lnTo>
                    <a:pt x="375" y="433"/>
                  </a:lnTo>
                  <a:lnTo>
                    <a:pt x="374" y="437"/>
                  </a:lnTo>
                  <a:lnTo>
                    <a:pt x="370" y="442"/>
                  </a:lnTo>
                  <a:lnTo>
                    <a:pt x="367" y="446"/>
                  </a:lnTo>
                  <a:lnTo>
                    <a:pt x="361" y="448"/>
                  </a:lnTo>
                  <a:lnTo>
                    <a:pt x="355" y="451"/>
                  </a:lnTo>
                  <a:lnTo>
                    <a:pt x="349" y="455"/>
                  </a:lnTo>
                  <a:lnTo>
                    <a:pt x="343" y="459"/>
                  </a:lnTo>
                  <a:lnTo>
                    <a:pt x="338" y="464"/>
                  </a:lnTo>
                  <a:lnTo>
                    <a:pt x="341" y="489"/>
                  </a:lnTo>
                  <a:lnTo>
                    <a:pt x="335" y="489"/>
                  </a:lnTo>
                  <a:lnTo>
                    <a:pt x="330" y="491"/>
                  </a:lnTo>
                  <a:lnTo>
                    <a:pt x="326" y="495"/>
                  </a:lnTo>
                  <a:lnTo>
                    <a:pt x="321" y="498"/>
                  </a:lnTo>
                  <a:lnTo>
                    <a:pt x="317" y="502"/>
                  </a:lnTo>
                  <a:lnTo>
                    <a:pt x="313" y="504"/>
                  </a:lnTo>
                  <a:lnTo>
                    <a:pt x="310" y="505"/>
                  </a:lnTo>
                  <a:lnTo>
                    <a:pt x="307" y="504"/>
                  </a:lnTo>
                  <a:lnTo>
                    <a:pt x="304" y="504"/>
                  </a:lnTo>
                  <a:lnTo>
                    <a:pt x="301" y="502"/>
                  </a:lnTo>
                  <a:lnTo>
                    <a:pt x="299" y="499"/>
                  </a:lnTo>
                  <a:lnTo>
                    <a:pt x="295" y="496"/>
                  </a:lnTo>
                  <a:lnTo>
                    <a:pt x="292" y="494"/>
                  </a:lnTo>
                  <a:lnTo>
                    <a:pt x="288" y="491"/>
                  </a:lnTo>
                  <a:lnTo>
                    <a:pt x="283" y="489"/>
                  </a:lnTo>
                  <a:lnTo>
                    <a:pt x="279" y="489"/>
                  </a:lnTo>
                  <a:lnTo>
                    <a:pt x="274" y="489"/>
                  </a:lnTo>
                  <a:lnTo>
                    <a:pt x="269" y="491"/>
                  </a:lnTo>
                  <a:lnTo>
                    <a:pt x="268" y="492"/>
                  </a:lnTo>
                  <a:lnTo>
                    <a:pt x="267" y="494"/>
                  </a:lnTo>
                  <a:lnTo>
                    <a:pt x="266" y="496"/>
                  </a:lnTo>
                  <a:lnTo>
                    <a:pt x="264" y="497"/>
                  </a:lnTo>
                  <a:lnTo>
                    <a:pt x="264" y="499"/>
                  </a:lnTo>
                  <a:lnTo>
                    <a:pt x="264" y="501"/>
                  </a:lnTo>
                  <a:lnTo>
                    <a:pt x="264" y="503"/>
                  </a:lnTo>
                  <a:lnTo>
                    <a:pt x="265" y="504"/>
                  </a:lnTo>
                  <a:lnTo>
                    <a:pt x="264" y="505"/>
                  </a:lnTo>
                  <a:lnTo>
                    <a:pt x="261" y="506"/>
                  </a:lnTo>
                  <a:lnTo>
                    <a:pt x="259" y="509"/>
                  </a:lnTo>
                  <a:lnTo>
                    <a:pt x="257" y="510"/>
                  </a:lnTo>
                  <a:lnTo>
                    <a:pt x="255" y="512"/>
                  </a:lnTo>
                  <a:lnTo>
                    <a:pt x="253" y="515"/>
                  </a:lnTo>
                  <a:lnTo>
                    <a:pt x="252" y="517"/>
                  </a:lnTo>
                  <a:lnTo>
                    <a:pt x="252" y="519"/>
                  </a:lnTo>
                  <a:lnTo>
                    <a:pt x="251" y="516"/>
                  </a:lnTo>
                  <a:lnTo>
                    <a:pt x="248" y="511"/>
                  </a:lnTo>
                  <a:lnTo>
                    <a:pt x="246" y="506"/>
                  </a:lnTo>
                  <a:lnTo>
                    <a:pt x="242" y="501"/>
                  </a:lnTo>
                  <a:lnTo>
                    <a:pt x="239" y="495"/>
                  </a:lnTo>
                  <a:lnTo>
                    <a:pt x="235" y="490"/>
                  </a:lnTo>
                  <a:lnTo>
                    <a:pt x="230" y="485"/>
                  </a:lnTo>
                  <a:lnTo>
                    <a:pt x="223" y="484"/>
                  </a:lnTo>
                  <a:lnTo>
                    <a:pt x="217" y="485"/>
                  </a:lnTo>
                  <a:lnTo>
                    <a:pt x="212" y="487"/>
                  </a:lnTo>
                  <a:lnTo>
                    <a:pt x="209" y="489"/>
                  </a:lnTo>
                  <a:lnTo>
                    <a:pt x="206" y="492"/>
                  </a:lnTo>
                  <a:lnTo>
                    <a:pt x="205" y="499"/>
                  </a:lnTo>
                  <a:lnTo>
                    <a:pt x="204" y="509"/>
                  </a:lnTo>
                  <a:lnTo>
                    <a:pt x="205" y="519"/>
                  </a:lnTo>
                  <a:lnTo>
                    <a:pt x="205" y="529"/>
                  </a:lnTo>
                  <a:lnTo>
                    <a:pt x="205" y="533"/>
                  </a:lnTo>
                  <a:lnTo>
                    <a:pt x="204" y="538"/>
                  </a:lnTo>
                  <a:lnTo>
                    <a:pt x="202" y="543"/>
                  </a:lnTo>
                  <a:lnTo>
                    <a:pt x="198" y="546"/>
                  </a:lnTo>
                  <a:lnTo>
                    <a:pt x="198" y="540"/>
                  </a:lnTo>
                  <a:lnTo>
                    <a:pt x="198" y="532"/>
                  </a:lnTo>
                  <a:lnTo>
                    <a:pt x="198" y="523"/>
                  </a:lnTo>
                  <a:lnTo>
                    <a:pt x="198" y="511"/>
                  </a:lnTo>
                  <a:lnTo>
                    <a:pt x="197" y="501"/>
                  </a:lnTo>
                  <a:lnTo>
                    <a:pt x="193" y="491"/>
                  </a:lnTo>
                  <a:lnTo>
                    <a:pt x="191" y="487"/>
                  </a:lnTo>
                  <a:lnTo>
                    <a:pt x="187" y="483"/>
                  </a:lnTo>
                  <a:lnTo>
                    <a:pt x="184" y="480"/>
                  </a:lnTo>
                  <a:lnTo>
                    <a:pt x="178" y="477"/>
                  </a:lnTo>
                  <a:lnTo>
                    <a:pt x="170" y="480"/>
                  </a:lnTo>
                  <a:lnTo>
                    <a:pt x="164" y="483"/>
                  </a:lnTo>
                  <a:lnTo>
                    <a:pt x="158" y="488"/>
                  </a:lnTo>
                  <a:lnTo>
                    <a:pt x="154" y="492"/>
                  </a:lnTo>
                  <a:lnTo>
                    <a:pt x="150" y="498"/>
                  </a:lnTo>
                  <a:lnTo>
                    <a:pt x="148" y="504"/>
                  </a:lnTo>
                  <a:lnTo>
                    <a:pt x="145" y="511"/>
                  </a:lnTo>
                  <a:lnTo>
                    <a:pt x="144" y="518"/>
                  </a:lnTo>
                  <a:lnTo>
                    <a:pt x="143" y="533"/>
                  </a:lnTo>
                  <a:lnTo>
                    <a:pt x="142" y="549"/>
                  </a:lnTo>
                  <a:lnTo>
                    <a:pt x="141" y="564"/>
                  </a:lnTo>
                  <a:lnTo>
                    <a:pt x="138" y="578"/>
                  </a:lnTo>
                  <a:lnTo>
                    <a:pt x="141" y="587"/>
                  </a:lnTo>
                  <a:lnTo>
                    <a:pt x="142" y="595"/>
                  </a:lnTo>
                  <a:lnTo>
                    <a:pt x="143" y="604"/>
                  </a:lnTo>
                  <a:lnTo>
                    <a:pt x="144" y="613"/>
                  </a:lnTo>
                  <a:lnTo>
                    <a:pt x="144" y="621"/>
                  </a:lnTo>
                  <a:lnTo>
                    <a:pt x="145" y="629"/>
                  </a:lnTo>
                  <a:lnTo>
                    <a:pt x="145" y="638"/>
                  </a:lnTo>
                  <a:lnTo>
                    <a:pt x="144" y="647"/>
                  </a:lnTo>
                  <a:lnTo>
                    <a:pt x="148" y="647"/>
                  </a:lnTo>
                  <a:lnTo>
                    <a:pt x="149" y="667"/>
                  </a:lnTo>
                  <a:lnTo>
                    <a:pt x="150" y="688"/>
                  </a:lnTo>
                  <a:lnTo>
                    <a:pt x="152" y="708"/>
                  </a:lnTo>
                  <a:lnTo>
                    <a:pt x="154" y="729"/>
                  </a:lnTo>
                  <a:lnTo>
                    <a:pt x="156" y="749"/>
                  </a:lnTo>
                  <a:lnTo>
                    <a:pt x="157" y="770"/>
                  </a:lnTo>
                  <a:lnTo>
                    <a:pt x="157" y="790"/>
                  </a:lnTo>
                  <a:lnTo>
                    <a:pt x="156" y="810"/>
                  </a:lnTo>
                  <a:lnTo>
                    <a:pt x="155" y="811"/>
                  </a:lnTo>
                  <a:lnTo>
                    <a:pt x="154" y="812"/>
                  </a:lnTo>
                  <a:lnTo>
                    <a:pt x="152" y="813"/>
                  </a:lnTo>
                  <a:lnTo>
                    <a:pt x="151" y="814"/>
                  </a:lnTo>
                  <a:lnTo>
                    <a:pt x="150" y="814"/>
                  </a:lnTo>
                  <a:lnTo>
                    <a:pt x="148" y="814"/>
                  </a:lnTo>
                  <a:lnTo>
                    <a:pt x="146" y="814"/>
                  </a:lnTo>
                  <a:lnTo>
                    <a:pt x="144" y="814"/>
                  </a:lnTo>
                  <a:lnTo>
                    <a:pt x="142" y="810"/>
                  </a:lnTo>
                  <a:lnTo>
                    <a:pt x="139" y="806"/>
                  </a:lnTo>
                  <a:lnTo>
                    <a:pt x="138" y="801"/>
                  </a:lnTo>
                  <a:lnTo>
                    <a:pt x="138" y="797"/>
                  </a:lnTo>
                  <a:lnTo>
                    <a:pt x="138" y="787"/>
                  </a:lnTo>
                  <a:lnTo>
                    <a:pt x="139" y="778"/>
                  </a:lnTo>
                  <a:lnTo>
                    <a:pt x="141" y="767"/>
                  </a:lnTo>
                  <a:lnTo>
                    <a:pt x="141" y="758"/>
                  </a:lnTo>
                  <a:lnTo>
                    <a:pt x="139" y="753"/>
                  </a:lnTo>
                  <a:lnTo>
                    <a:pt x="138" y="749"/>
                  </a:lnTo>
                  <a:lnTo>
                    <a:pt x="137" y="745"/>
                  </a:lnTo>
                  <a:lnTo>
                    <a:pt x="134" y="741"/>
                  </a:lnTo>
                  <a:lnTo>
                    <a:pt x="136" y="724"/>
                  </a:lnTo>
                  <a:lnTo>
                    <a:pt x="135" y="708"/>
                  </a:lnTo>
                  <a:lnTo>
                    <a:pt x="134" y="690"/>
                  </a:lnTo>
                  <a:lnTo>
                    <a:pt x="131" y="674"/>
                  </a:lnTo>
                  <a:lnTo>
                    <a:pt x="129" y="657"/>
                  </a:lnTo>
                  <a:lnTo>
                    <a:pt x="130" y="641"/>
                  </a:lnTo>
                  <a:lnTo>
                    <a:pt x="130" y="633"/>
                  </a:lnTo>
                  <a:lnTo>
                    <a:pt x="132" y="625"/>
                  </a:lnTo>
                  <a:lnTo>
                    <a:pt x="135" y="617"/>
                  </a:lnTo>
                  <a:lnTo>
                    <a:pt x="138" y="609"/>
                  </a:lnTo>
                  <a:lnTo>
                    <a:pt x="138" y="604"/>
                  </a:lnTo>
                  <a:lnTo>
                    <a:pt x="137" y="598"/>
                  </a:lnTo>
                  <a:lnTo>
                    <a:pt x="136" y="592"/>
                  </a:lnTo>
                  <a:lnTo>
                    <a:pt x="135" y="585"/>
                  </a:lnTo>
                  <a:lnTo>
                    <a:pt x="134" y="578"/>
                  </a:lnTo>
                  <a:lnTo>
                    <a:pt x="134" y="572"/>
                  </a:lnTo>
                  <a:lnTo>
                    <a:pt x="136" y="565"/>
                  </a:lnTo>
                  <a:lnTo>
                    <a:pt x="138" y="558"/>
                  </a:lnTo>
                  <a:lnTo>
                    <a:pt x="136" y="551"/>
                  </a:lnTo>
                  <a:lnTo>
                    <a:pt x="135" y="545"/>
                  </a:lnTo>
                  <a:lnTo>
                    <a:pt x="136" y="538"/>
                  </a:lnTo>
                  <a:lnTo>
                    <a:pt x="136" y="532"/>
                  </a:lnTo>
                  <a:lnTo>
                    <a:pt x="139" y="519"/>
                  </a:lnTo>
                  <a:lnTo>
                    <a:pt x="143" y="506"/>
                  </a:lnTo>
                  <a:lnTo>
                    <a:pt x="145" y="501"/>
                  </a:lnTo>
                  <a:lnTo>
                    <a:pt x="146" y="495"/>
                  </a:lnTo>
                  <a:lnTo>
                    <a:pt x="146" y="489"/>
                  </a:lnTo>
                  <a:lnTo>
                    <a:pt x="146" y="483"/>
                  </a:lnTo>
                  <a:lnTo>
                    <a:pt x="145" y="477"/>
                  </a:lnTo>
                  <a:lnTo>
                    <a:pt x="143" y="471"/>
                  </a:lnTo>
                  <a:lnTo>
                    <a:pt x="139" y="466"/>
                  </a:lnTo>
                  <a:lnTo>
                    <a:pt x="134" y="460"/>
                  </a:lnTo>
                  <a:lnTo>
                    <a:pt x="128" y="460"/>
                  </a:lnTo>
                  <a:lnTo>
                    <a:pt x="121" y="461"/>
                  </a:lnTo>
                  <a:lnTo>
                    <a:pt x="115" y="462"/>
                  </a:lnTo>
                  <a:lnTo>
                    <a:pt x="109" y="464"/>
                  </a:lnTo>
                  <a:lnTo>
                    <a:pt x="104" y="468"/>
                  </a:lnTo>
                  <a:lnTo>
                    <a:pt x="100" y="471"/>
                  </a:lnTo>
                  <a:lnTo>
                    <a:pt x="95" y="476"/>
                  </a:lnTo>
                  <a:lnTo>
                    <a:pt x="91" y="482"/>
                  </a:lnTo>
                  <a:lnTo>
                    <a:pt x="91" y="483"/>
                  </a:lnTo>
                  <a:lnTo>
                    <a:pt x="91" y="484"/>
                  </a:lnTo>
                  <a:lnTo>
                    <a:pt x="91" y="485"/>
                  </a:lnTo>
                  <a:lnTo>
                    <a:pt x="91" y="487"/>
                  </a:lnTo>
                  <a:lnTo>
                    <a:pt x="91" y="488"/>
                  </a:lnTo>
                  <a:lnTo>
                    <a:pt x="91" y="489"/>
                  </a:lnTo>
                  <a:lnTo>
                    <a:pt x="90" y="490"/>
                  </a:lnTo>
                  <a:lnTo>
                    <a:pt x="89" y="491"/>
                  </a:lnTo>
                  <a:lnTo>
                    <a:pt x="87" y="485"/>
                  </a:lnTo>
                  <a:lnTo>
                    <a:pt x="86" y="481"/>
                  </a:lnTo>
                  <a:lnTo>
                    <a:pt x="86" y="475"/>
                  </a:lnTo>
                  <a:lnTo>
                    <a:pt x="87" y="469"/>
                  </a:lnTo>
                  <a:lnTo>
                    <a:pt x="91" y="459"/>
                  </a:lnTo>
                  <a:lnTo>
                    <a:pt x="95" y="447"/>
                  </a:lnTo>
                  <a:lnTo>
                    <a:pt x="97" y="442"/>
                  </a:lnTo>
                  <a:lnTo>
                    <a:pt x="97" y="437"/>
                  </a:lnTo>
                  <a:lnTo>
                    <a:pt x="97" y="434"/>
                  </a:lnTo>
                  <a:lnTo>
                    <a:pt x="96" y="430"/>
                  </a:lnTo>
                  <a:lnTo>
                    <a:pt x="94" y="427"/>
                  </a:lnTo>
                  <a:lnTo>
                    <a:pt x="89" y="425"/>
                  </a:lnTo>
                  <a:lnTo>
                    <a:pt x="82" y="422"/>
                  </a:lnTo>
                  <a:lnTo>
                    <a:pt x="74" y="422"/>
                  </a:lnTo>
                  <a:lnTo>
                    <a:pt x="79" y="418"/>
                  </a:lnTo>
                  <a:lnTo>
                    <a:pt x="83" y="414"/>
                  </a:lnTo>
                  <a:lnTo>
                    <a:pt x="89" y="409"/>
                  </a:lnTo>
                  <a:lnTo>
                    <a:pt x="94" y="405"/>
                  </a:lnTo>
                  <a:lnTo>
                    <a:pt x="100" y="400"/>
                  </a:lnTo>
                  <a:lnTo>
                    <a:pt x="106" y="398"/>
                  </a:lnTo>
                  <a:lnTo>
                    <a:pt x="111" y="395"/>
                  </a:lnTo>
                  <a:lnTo>
                    <a:pt x="118" y="395"/>
                  </a:lnTo>
                  <a:lnTo>
                    <a:pt x="121" y="393"/>
                  </a:lnTo>
                  <a:lnTo>
                    <a:pt x="122" y="389"/>
                  </a:lnTo>
                  <a:lnTo>
                    <a:pt x="123" y="386"/>
                  </a:lnTo>
                  <a:lnTo>
                    <a:pt x="123" y="382"/>
                  </a:lnTo>
                  <a:lnTo>
                    <a:pt x="122" y="380"/>
                  </a:lnTo>
                  <a:lnTo>
                    <a:pt x="121" y="377"/>
                  </a:lnTo>
                  <a:lnTo>
                    <a:pt x="120" y="373"/>
                  </a:lnTo>
                  <a:lnTo>
                    <a:pt x="118" y="371"/>
                  </a:lnTo>
                  <a:lnTo>
                    <a:pt x="110" y="363"/>
                  </a:lnTo>
                  <a:lnTo>
                    <a:pt x="101" y="356"/>
                  </a:lnTo>
                  <a:lnTo>
                    <a:pt x="91" y="348"/>
                  </a:lnTo>
                  <a:lnTo>
                    <a:pt x="81" y="341"/>
                  </a:lnTo>
                  <a:lnTo>
                    <a:pt x="70" y="334"/>
                  </a:lnTo>
                  <a:lnTo>
                    <a:pt x="60" y="329"/>
                  </a:lnTo>
                  <a:lnTo>
                    <a:pt x="49" y="324"/>
                  </a:lnTo>
                  <a:lnTo>
                    <a:pt x="38" y="319"/>
                  </a:lnTo>
                  <a:lnTo>
                    <a:pt x="42" y="317"/>
                  </a:lnTo>
                  <a:lnTo>
                    <a:pt x="49" y="316"/>
                  </a:lnTo>
                  <a:lnTo>
                    <a:pt x="55" y="316"/>
                  </a:lnTo>
                  <a:lnTo>
                    <a:pt x="62" y="315"/>
                  </a:lnTo>
                  <a:lnTo>
                    <a:pt x="67" y="313"/>
                  </a:lnTo>
                  <a:lnTo>
                    <a:pt x="72" y="311"/>
                  </a:lnTo>
                  <a:lnTo>
                    <a:pt x="73" y="309"/>
                  </a:lnTo>
                  <a:lnTo>
                    <a:pt x="74" y="306"/>
                  </a:lnTo>
                  <a:lnTo>
                    <a:pt x="74" y="303"/>
                  </a:lnTo>
                  <a:lnTo>
                    <a:pt x="74" y="299"/>
                  </a:lnTo>
                  <a:lnTo>
                    <a:pt x="66" y="293"/>
                  </a:lnTo>
                  <a:lnTo>
                    <a:pt x="58" y="289"/>
                  </a:lnTo>
                  <a:lnTo>
                    <a:pt x="48" y="284"/>
                  </a:lnTo>
                  <a:lnTo>
                    <a:pt x="39" y="282"/>
                  </a:lnTo>
                  <a:lnTo>
                    <a:pt x="28" y="279"/>
                  </a:lnTo>
                  <a:lnTo>
                    <a:pt x="19" y="278"/>
                  </a:lnTo>
                  <a:lnTo>
                    <a:pt x="10" y="279"/>
                  </a:lnTo>
                  <a:lnTo>
                    <a:pt x="0" y="281"/>
                  </a:lnTo>
                  <a:lnTo>
                    <a:pt x="8" y="276"/>
                  </a:lnTo>
                  <a:lnTo>
                    <a:pt x="18" y="272"/>
                  </a:lnTo>
                  <a:lnTo>
                    <a:pt x="28" y="270"/>
                  </a:lnTo>
                  <a:lnTo>
                    <a:pt x="40" y="269"/>
                  </a:lnTo>
                  <a:lnTo>
                    <a:pt x="52" y="268"/>
                  </a:lnTo>
                  <a:lnTo>
                    <a:pt x="62" y="268"/>
                  </a:lnTo>
                  <a:lnTo>
                    <a:pt x="72" y="268"/>
                  </a:lnTo>
                  <a:lnTo>
                    <a:pt x="80" y="268"/>
                  </a:lnTo>
                  <a:lnTo>
                    <a:pt x="83" y="265"/>
                  </a:lnTo>
                  <a:lnTo>
                    <a:pt x="84" y="262"/>
                  </a:lnTo>
                  <a:lnTo>
                    <a:pt x="84" y="260"/>
                  </a:lnTo>
                  <a:lnTo>
                    <a:pt x="83" y="256"/>
                  </a:lnTo>
                  <a:lnTo>
                    <a:pt x="82" y="253"/>
                  </a:lnTo>
                  <a:lnTo>
                    <a:pt x="81" y="249"/>
                  </a:lnTo>
                  <a:lnTo>
                    <a:pt x="79" y="247"/>
                  </a:lnTo>
                  <a:lnTo>
                    <a:pt x="77" y="243"/>
                  </a:lnTo>
                  <a:lnTo>
                    <a:pt x="72" y="238"/>
                  </a:lnTo>
                  <a:lnTo>
                    <a:pt x="66" y="235"/>
                  </a:lnTo>
                  <a:lnTo>
                    <a:pt x="59" y="233"/>
                  </a:lnTo>
                  <a:lnTo>
                    <a:pt x="52" y="229"/>
                  </a:lnTo>
                  <a:lnTo>
                    <a:pt x="45" y="227"/>
                  </a:lnTo>
                  <a:lnTo>
                    <a:pt x="39" y="224"/>
                  </a:lnTo>
                  <a:lnTo>
                    <a:pt x="32" y="221"/>
                  </a:lnTo>
                  <a:lnTo>
                    <a:pt x="27" y="216"/>
                  </a:lnTo>
                  <a:lnTo>
                    <a:pt x="29" y="214"/>
                  </a:lnTo>
                  <a:lnTo>
                    <a:pt x="33" y="213"/>
                  </a:lnTo>
                  <a:lnTo>
                    <a:pt x="35" y="212"/>
                  </a:lnTo>
                  <a:lnTo>
                    <a:pt x="39" y="212"/>
                  </a:lnTo>
                  <a:lnTo>
                    <a:pt x="46" y="213"/>
                  </a:lnTo>
                  <a:lnTo>
                    <a:pt x="54" y="215"/>
                  </a:lnTo>
                  <a:lnTo>
                    <a:pt x="61" y="217"/>
                  </a:lnTo>
                  <a:lnTo>
                    <a:pt x="68" y="219"/>
                  </a:lnTo>
                  <a:lnTo>
                    <a:pt x="72" y="219"/>
                  </a:lnTo>
                  <a:lnTo>
                    <a:pt x="75" y="219"/>
                  </a:lnTo>
                  <a:lnTo>
                    <a:pt x="79" y="219"/>
                  </a:lnTo>
                  <a:lnTo>
                    <a:pt x="82" y="216"/>
                  </a:lnTo>
                  <a:lnTo>
                    <a:pt x="86" y="213"/>
                  </a:lnTo>
                  <a:lnTo>
                    <a:pt x="88" y="208"/>
                  </a:lnTo>
                  <a:lnTo>
                    <a:pt x="90" y="203"/>
                  </a:lnTo>
                  <a:lnTo>
                    <a:pt x="91" y="200"/>
                  </a:lnTo>
                  <a:lnTo>
                    <a:pt x="93" y="190"/>
                  </a:lnTo>
                  <a:lnTo>
                    <a:pt x="91" y="181"/>
                  </a:lnTo>
                  <a:lnTo>
                    <a:pt x="88" y="173"/>
                  </a:lnTo>
                  <a:lnTo>
                    <a:pt x="84" y="164"/>
                  </a:lnTo>
                  <a:lnTo>
                    <a:pt x="80" y="155"/>
                  </a:lnTo>
                  <a:lnTo>
                    <a:pt x="76" y="147"/>
                  </a:lnTo>
                  <a:lnTo>
                    <a:pt x="72" y="140"/>
                  </a:lnTo>
                  <a:lnTo>
                    <a:pt x="67" y="132"/>
                  </a:lnTo>
                  <a:lnTo>
                    <a:pt x="63" y="124"/>
                  </a:lnTo>
                  <a:lnTo>
                    <a:pt x="60" y="114"/>
                  </a:lnTo>
                  <a:lnTo>
                    <a:pt x="56" y="106"/>
                  </a:lnTo>
                  <a:lnTo>
                    <a:pt x="52" y="98"/>
                  </a:lnTo>
                  <a:lnTo>
                    <a:pt x="47" y="90"/>
                  </a:lnTo>
                  <a:lnTo>
                    <a:pt x="42" y="83"/>
                  </a:lnTo>
                  <a:lnTo>
                    <a:pt x="40" y="72"/>
                  </a:lnTo>
                  <a:lnTo>
                    <a:pt x="36" y="63"/>
                  </a:lnTo>
                  <a:lnTo>
                    <a:pt x="31" y="55"/>
                  </a:lnTo>
                  <a:lnTo>
                    <a:pt x="25" y="47"/>
                  </a:lnTo>
                  <a:lnTo>
                    <a:pt x="19" y="40"/>
                  </a:lnTo>
                  <a:lnTo>
                    <a:pt x="12" y="31"/>
                  </a:lnTo>
                  <a:lnTo>
                    <a:pt x="6" y="23"/>
                  </a:lnTo>
                  <a:lnTo>
                    <a:pt x="3" y="14"/>
                  </a:lnTo>
                  <a:lnTo>
                    <a:pt x="0" y="0"/>
                  </a:lnTo>
                  <a:lnTo>
                    <a:pt x="3" y="1"/>
                  </a:lnTo>
                  <a:lnTo>
                    <a:pt x="4" y="2"/>
                  </a:lnTo>
                  <a:lnTo>
                    <a:pt x="6" y="4"/>
                  </a:lnTo>
                  <a:lnTo>
                    <a:pt x="7" y="7"/>
                  </a:lnTo>
                  <a:lnTo>
                    <a:pt x="10" y="9"/>
                  </a:lnTo>
                  <a:lnTo>
                    <a:pt x="11" y="11"/>
                  </a:lnTo>
                  <a:lnTo>
                    <a:pt x="12" y="14"/>
                  </a:lnTo>
                  <a:lnTo>
                    <a:pt x="13" y="16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66"/>
            <p:cNvSpPr>
              <a:spLocks/>
            </p:cNvSpPr>
            <p:nvPr/>
          </p:nvSpPr>
          <p:spPr bwMode="auto">
            <a:xfrm>
              <a:off x="4348" y="2253"/>
              <a:ext cx="47" cy="61"/>
            </a:xfrm>
            <a:custGeom>
              <a:avLst/>
              <a:gdLst>
                <a:gd name="T0" fmla="*/ 45 w 47"/>
                <a:gd name="T1" fmla="*/ 12 h 61"/>
                <a:gd name="T2" fmla="*/ 43 w 47"/>
                <a:gd name="T3" fmla="*/ 19 h 61"/>
                <a:gd name="T4" fmla="*/ 44 w 47"/>
                <a:gd name="T5" fmla="*/ 27 h 61"/>
                <a:gd name="T6" fmla="*/ 45 w 47"/>
                <a:gd name="T7" fmla="*/ 35 h 61"/>
                <a:gd name="T8" fmla="*/ 47 w 47"/>
                <a:gd name="T9" fmla="*/ 44 h 61"/>
                <a:gd name="T10" fmla="*/ 47 w 47"/>
                <a:gd name="T11" fmla="*/ 47 h 61"/>
                <a:gd name="T12" fmla="*/ 47 w 47"/>
                <a:gd name="T13" fmla="*/ 51 h 61"/>
                <a:gd name="T14" fmla="*/ 45 w 47"/>
                <a:gd name="T15" fmla="*/ 54 h 61"/>
                <a:gd name="T16" fmla="*/ 44 w 47"/>
                <a:gd name="T17" fmla="*/ 56 h 61"/>
                <a:gd name="T18" fmla="*/ 42 w 47"/>
                <a:gd name="T19" fmla="*/ 59 h 61"/>
                <a:gd name="T20" fmla="*/ 38 w 47"/>
                <a:gd name="T21" fmla="*/ 60 h 61"/>
                <a:gd name="T22" fmla="*/ 35 w 47"/>
                <a:gd name="T23" fmla="*/ 61 h 61"/>
                <a:gd name="T24" fmla="*/ 29 w 47"/>
                <a:gd name="T25" fmla="*/ 61 h 61"/>
                <a:gd name="T26" fmla="*/ 26 w 47"/>
                <a:gd name="T27" fmla="*/ 59 h 61"/>
                <a:gd name="T28" fmla="*/ 20 w 47"/>
                <a:gd name="T29" fmla="*/ 58 h 61"/>
                <a:gd name="T30" fmla="*/ 15 w 47"/>
                <a:gd name="T31" fmla="*/ 56 h 61"/>
                <a:gd name="T32" fmla="*/ 10 w 47"/>
                <a:gd name="T33" fmla="*/ 54 h 61"/>
                <a:gd name="T34" fmla="*/ 6 w 47"/>
                <a:gd name="T35" fmla="*/ 53 h 61"/>
                <a:gd name="T36" fmla="*/ 2 w 47"/>
                <a:gd name="T37" fmla="*/ 49 h 61"/>
                <a:gd name="T38" fmla="*/ 1 w 47"/>
                <a:gd name="T39" fmla="*/ 45 h 61"/>
                <a:gd name="T40" fmla="*/ 1 w 47"/>
                <a:gd name="T41" fmla="*/ 39 h 61"/>
                <a:gd name="T42" fmla="*/ 0 w 47"/>
                <a:gd name="T43" fmla="*/ 32 h 61"/>
                <a:gd name="T44" fmla="*/ 0 w 47"/>
                <a:gd name="T45" fmla="*/ 26 h 61"/>
                <a:gd name="T46" fmla="*/ 1 w 47"/>
                <a:gd name="T47" fmla="*/ 21 h 61"/>
                <a:gd name="T48" fmla="*/ 3 w 47"/>
                <a:gd name="T49" fmla="*/ 15 h 61"/>
                <a:gd name="T50" fmla="*/ 6 w 47"/>
                <a:gd name="T51" fmla="*/ 11 h 61"/>
                <a:gd name="T52" fmla="*/ 9 w 47"/>
                <a:gd name="T53" fmla="*/ 7 h 61"/>
                <a:gd name="T54" fmla="*/ 14 w 47"/>
                <a:gd name="T55" fmla="*/ 4 h 61"/>
                <a:gd name="T56" fmla="*/ 19 w 47"/>
                <a:gd name="T57" fmla="*/ 0 h 61"/>
                <a:gd name="T58" fmla="*/ 22 w 47"/>
                <a:gd name="T59" fmla="*/ 0 h 61"/>
                <a:gd name="T60" fmla="*/ 27 w 47"/>
                <a:gd name="T61" fmla="*/ 0 h 61"/>
                <a:gd name="T62" fmla="*/ 30 w 47"/>
                <a:gd name="T63" fmla="*/ 0 h 61"/>
                <a:gd name="T64" fmla="*/ 34 w 47"/>
                <a:gd name="T65" fmla="*/ 1 h 61"/>
                <a:gd name="T66" fmla="*/ 37 w 47"/>
                <a:gd name="T67" fmla="*/ 3 h 61"/>
                <a:gd name="T68" fmla="*/ 41 w 47"/>
                <a:gd name="T69" fmla="*/ 5 h 61"/>
                <a:gd name="T70" fmla="*/ 43 w 47"/>
                <a:gd name="T71" fmla="*/ 7 h 61"/>
                <a:gd name="T72" fmla="*/ 45 w 47"/>
                <a:gd name="T73" fmla="*/ 1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7" h="61">
                  <a:moveTo>
                    <a:pt x="45" y="12"/>
                  </a:moveTo>
                  <a:lnTo>
                    <a:pt x="43" y="19"/>
                  </a:lnTo>
                  <a:lnTo>
                    <a:pt x="44" y="27"/>
                  </a:lnTo>
                  <a:lnTo>
                    <a:pt x="45" y="35"/>
                  </a:lnTo>
                  <a:lnTo>
                    <a:pt x="47" y="44"/>
                  </a:lnTo>
                  <a:lnTo>
                    <a:pt x="47" y="47"/>
                  </a:lnTo>
                  <a:lnTo>
                    <a:pt x="47" y="51"/>
                  </a:lnTo>
                  <a:lnTo>
                    <a:pt x="45" y="54"/>
                  </a:lnTo>
                  <a:lnTo>
                    <a:pt x="44" y="56"/>
                  </a:lnTo>
                  <a:lnTo>
                    <a:pt x="42" y="59"/>
                  </a:lnTo>
                  <a:lnTo>
                    <a:pt x="38" y="60"/>
                  </a:lnTo>
                  <a:lnTo>
                    <a:pt x="35" y="61"/>
                  </a:lnTo>
                  <a:lnTo>
                    <a:pt x="29" y="61"/>
                  </a:lnTo>
                  <a:lnTo>
                    <a:pt x="26" y="59"/>
                  </a:lnTo>
                  <a:lnTo>
                    <a:pt x="20" y="58"/>
                  </a:lnTo>
                  <a:lnTo>
                    <a:pt x="15" y="56"/>
                  </a:lnTo>
                  <a:lnTo>
                    <a:pt x="10" y="54"/>
                  </a:lnTo>
                  <a:lnTo>
                    <a:pt x="6" y="53"/>
                  </a:lnTo>
                  <a:lnTo>
                    <a:pt x="2" y="49"/>
                  </a:lnTo>
                  <a:lnTo>
                    <a:pt x="1" y="45"/>
                  </a:lnTo>
                  <a:lnTo>
                    <a:pt x="1" y="39"/>
                  </a:lnTo>
                  <a:lnTo>
                    <a:pt x="0" y="32"/>
                  </a:lnTo>
                  <a:lnTo>
                    <a:pt x="0" y="26"/>
                  </a:lnTo>
                  <a:lnTo>
                    <a:pt x="1" y="21"/>
                  </a:lnTo>
                  <a:lnTo>
                    <a:pt x="3" y="15"/>
                  </a:lnTo>
                  <a:lnTo>
                    <a:pt x="6" y="11"/>
                  </a:lnTo>
                  <a:lnTo>
                    <a:pt x="9" y="7"/>
                  </a:lnTo>
                  <a:lnTo>
                    <a:pt x="14" y="4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4" y="1"/>
                  </a:lnTo>
                  <a:lnTo>
                    <a:pt x="37" y="3"/>
                  </a:lnTo>
                  <a:lnTo>
                    <a:pt x="41" y="5"/>
                  </a:lnTo>
                  <a:lnTo>
                    <a:pt x="43" y="7"/>
                  </a:lnTo>
                  <a:lnTo>
                    <a:pt x="45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67"/>
            <p:cNvSpPr>
              <a:spLocks/>
            </p:cNvSpPr>
            <p:nvPr/>
          </p:nvSpPr>
          <p:spPr bwMode="auto">
            <a:xfrm>
              <a:off x="4367" y="2268"/>
              <a:ext cx="9" cy="27"/>
            </a:xfrm>
            <a:custGeom>
              <a:avLst/>
              <a:gdLst>
                <a:gd name="T0" fmla="*/ 5 w 9"/>
                <a:gd name="T1" fmla="*/ 27 h 27"/>
                <a:gd name="T2" fmla="*/ 3 w 9"/>
                <a:gd name="T3" fmla="*/ 25 h 27"/>
                <a:gd name="T4" fmla="*/ 1 w 9"/>
                <a:gd name="T5" fmla="*/ 23 h 27"/>
                <a:gd name="T6" fmla="*/ 0 w 9"/>
                <a:gd name="T7" fmla="*/ 19 h 27"/>
                <a:gd name="T8" fmla="*/ 0 w 9"/>
                <a:gd name="T9" fmla="*/ 14 h 27"/>
                <a:gd name="T10" fmla="*/ 0 w 9"/>
                <a:gd name="T11" fmla="*/ 11 h 27"/>
                <a:gd name="T12" fmla="*/ 0 w 9"/>
                <a:gd name="T13" fmla="*/ 7 h 27"/>
                <a:gd name="T14" fmla="*/ 2 w 9"/>
                <a:gd name="T15" fmla="*/ 4 h 27"/>
                <a:gd name="T16" fmla="*/ 3 w 9"/>
                <a:gd name="T17" fmla="*/ 0 h 27"/>
                <a:gd name="T18" fmla="*/ 5 w 9"/>
                <a:gd name="T19" fmla="*/ 4 h 27"/>
                <a:gd name="T20" fmla="*/ 8 w 9"/>
                <a:gd name="T21" fmla="*/ 6 h 27"/>
                <a:gd name="T22" fmla="*/ 8 w 9"/>
                <a:gd name="T23" fmla="*/ 10 h 27"/>
                <a:gd name="T24" fmla="*/ 9 w 9"/>
                <a:gd name="T25" fmla="*/ 13 h 27"/>
                <a:gd name="T26" fmla="*/ 9 w 9"/>
                <a:gd name="T27" fmla="*/ 18 h 27"/>
                <a:gd name="T28" fmla="*/ 8 w 9"/>
                <a:gd name="T29" fmla="*/ 22 h 27"/>
                <a:gd name="T30" fmla="*/ 7 w 9"/>
                <a:gd name="T31" fmla="*/ 25 h 27"/>
                <a:gd name="T32" fmla="*/ 5 w 9"/>
                <a:gd name="T33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" h="27">
                  <a:moveTo>
                    <a:pt x="5" y="27"/>
                  </a:moveTo>
                  <a:lnTo>
                    <a:pt x="3" y="25"/>
                  </a:lnTo>
                  <a:lnTo>
                    <a:pt x="1" y="23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2" y="4"/>
                  </a:lnTo>
                  <a:lnTo>
                    <a:pt x="3" y="0"/>
                  </a:lnTo>
                  <a:lnTo>
                    <a:pt x="5" y="4"/>
                  </a:lnTo>
                  <a:lnTo>
                    <a:pt x="8" y="6"/>
                  </a:lnTo>
                  <a:lnTo>
                    <a:pt x="8" y="10"/>
                  </a:lnTo>
                  <a:lnTo>
                    <a:pt x="9" y="13"/>
                  </a:lnTo>
                  <a:lnTo>
                    <a:pt x="9" y="18"/>
                  </a:lnTo>
                  <a:lnTo>
                    <a:pt x="8" y="22"/>
                  </a:lnTo>
                  <a:lnTo>
                    <a:pt x="7" y="25"/>
                  </a:lnTo>
                  <a:lnTo>
                    <a:pt x="5" y="27"/>
                  </a:lnTo>
                  <a:close/>
                </a:path>
              </a:pathLst>
            </a:custGeom>
            <a:solidFill>
              <a:srgbClr val="33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68"/>
            <p:cNvSpPr>
              <a:spLocks/>
            </p:cNvSpPr>
            <p:nvPr/>
          </p:nvSpPr>
          <p:spPr bwMode="auto">
            <a:xfrm>
              <a:off x="4445" y="2504"/>
              <a:ext cx="30" cy="84"/>
            </a:xfrm>
            <a:custGeom>
              <a:avLst/>
              <a:gdLst>
                <a:gd name="T0" fmla="*/ 30 w 30"/>
                <a:gd name="T1" fmla="*/ 4 h 84"/>
                <a:gd name="T2" fmla="*/ 27 w 30"/>
                <a:gd name="T3" fmla="*/ 14 h 84"/>
                <a:gd name="T4" fmla="*/ 22 w 30"/>
                <a:gd name="T5" fmla="*/ 23 h 84"/>
                <a:gd name="T6" fmla="*/ 16 w 30"/>
                <a:gd name="T7" fmla="*/ 32 h 84"/>
                <a:gd name="T8" fmla="*/ 12 w 30"/>
                <a:gd name="T9" fmla="*/ 42 h 84"/>
                <a:gd name="T10" fmla="*/ 9 w 30"/>
                <a:gd name="T11" fmla="*/ 52 h 84"/>
                <a:gd name="T12" fmla="*/ 8 w 30"/>
                <a:gd name="T13" fmla="*/ 62 h 84"/>
                <a:gd name="T14" fmla="*/ 9 w 30"/>
                <a:gd name="T15" fmla="*/ 68 h 84"/>
                <a:gd name="T16" fmla="*/ 11 w 30"/>
                <a:gd name="T17" fmla="*/ 72 h 84"/>
                <a:gd name="T18" fmla="*/ 13 w 30"/>
                <a:gd name="T19" fmla="*/ 77 h 84"/>
                <a:gd name="T20" fmla="*/ 18 w 30"/>
                <a:gd name="T21" fmla="*/ 82 h 84"/>
                <a:gd name="T22" fmla="*/ 15 w 30"/>
                <a:gd name="T23" fmla="*/ 83 h 84"/>
                <a:gd name="T24" fmla="*/ 14 w 30"/>
                <a:gd name="T25" fmla="*/ 84 h 84"/>
                <a:gd name="T26" fmla="*/ 12 w 30"/>
                <a:gd name="T27" fmla="*/ 84 h 84"/>
                <a:gd name="T28" fmla="*/ 9 w 30"/>
                <a:gd name="T29" fmla="*/ 84 h 84"/>
                <a:gd name="T30" fmla="*/ 8 w 30"/>
                <a:gd name="T31" fmla="*/ 84 h 84"/>
                <a:gd name="T32" fmla="*/ 6 w 30"/>
                <a:gd name="T33" fmla="*/ 84 h 84"/>
                <a:gd name="T34" fmla="*/ 3 w 30"/>
                <a:gd name="T35" fmla="*/ 84 h 84"/>
                <a:gd name="T36" fmla="*/ 1 w 30"/>
                <a:gd name="T37" fmla="*/ 84 h 84"/>
                <a:gd name="T38" fmla="*/ 0 w 30"/>
                <a:gd name="T39" fmla="*/ 75 h 84"/>
                <a:gd name="T40" fmla="*/ 0 w 30"/>
                <a:gd name="T41" fmla="*/ 64 h 84"/>
                <a:gd name="T42" fmla="*/ 2 w 30"/>
                <a:gd name="T43" fmla="*/ 55 h 84"/>
                <a:gd name="T44" fmla="*/ 6 w 30"/>
                <a:gd name="T45" fmla="*/ 45 h 84"/>
                <a:gd name="T46" fmla="*/ 8 w 30"/>
                <a:gd name="T47" fmla="*/ 36 h 84"/>
                <a:gd name="T48" fmla="*/ 12 w 30"/>
                <a:gd name="T49" fmla="*/ 25 h 84"/>
                <a:gd name="T50" fmla="*/ 14 w 30"/>
                <a:gd name="T51" fmla="*/ 16 h 84"/>
                <a:gd name="T52" fmla="*/ 15 w 30"/>
                <a:gd name="T53" fmla="*/ 6 h 84"/>
                <a:gd name="T54" fmla="*/ 16 w 30"/>
                <a:gd name="T55" fmla="*/ 4 h 84"/>
                <a:gd name="T56" fmla="*/ 19 w 30"/>
                <a:gd name="T57" fmla="*/ 3 h 84"/>
                <a:gd name="T58" fmla="*/ 20 w 30"/>
                <a:gd name="T59" fmla="*/ 1 h 84"/>
                <a:gd name="T60" fmla="*/ 22 w 30"/>
                <a:gd name="T61" fmla="*/ 0 h 84"/>
                <a:gd name="T62" fmla="*/ 25 w 30"/>
                <a:gd name="T63" fmla="*/ 0 h 84"/>
                <a:gd name="T64" fmla="*/ 27 w 30"/>
                <a:gd name="T65" fmla="*/ 0 h 84"/>
                <a:gd name="T66" fmla="*/ 29 w 30"/>
                <a:gd name="T67" fmla="*/ 1 h 84"/>
                <a:gd name="T68" fmla="*/ 30 w 30"/>
                <a:gd name="T69" fmla="*/ 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" h="84">
                  <a:moveTo>
                    <a:pt x="30" y="4"/>
                  </a:moveTo>
                  <a:lnTo>
                    <a:pt x="27" y="14"/>
                  </a:lnTo>
                  <a:lnTo>
                    <a:pt x="22" y="23"/>
                  </a:lnTo>
                  <a:lnTo>
                    <a:pt x="16" y="32"/>
                  </a:lnTo>
                  <a:lnTo>
                    <a:pt x="12" y="42"/>
                  </a:lnTo>
                  <a:lnTo>
                    <a:pt x="9" y="52"/>
                  </a:lnTo>
                  <a:lnTo>
                    <a:pt x="8" y="62"/>
                  </a:lnTo>
                  <a:lnTo>
                    <a:pt x="9" y="68"/>
                  </a:lnTo>
                  <a:lnTo>
                    <a:pt x="11" y="72"/>
                  </a:lnTo>
                  <a:lnTo>
                    <a:pt x="13" y="77"/>
                  </a:lnTo>
                  <a:lnTo>
                    <a:pt x="18" y="82"/>
                  </a:lnTo>
                  <a:lnTo>
                    <a:pt x="15" y="83"/>
                  </a:lnTo>
                  <a:lnTo>
                    <a:pt x="14" y="84"/>
                  </a:lnTo>
                  <a:lnTo>
                    <a:pt x="12" y="84"/>
                  </a:lnTo>
                  <a:lnTo>
                    <a:pt x="9" y="84"/>
                  </a:lnTo>
                  <a:lnTo>
                    <a:pt x="8" y="84"/>
                  </a:lnTo>
                  <a:lnTo>
                    <a:pt x="6" y="84"/>
                  </a:lnTo>
                  <a:lnTo>
                    <a:pt x="3" y="84"/>
                  </a:lnTo>
                  <a:lnTo>
                    <a:pt x="1" y="84"/>
                  </a:lnTo>
                  <a:lnTo>
                    <a:pt x="0" y="75"/>
                  </a:lnTo>
                  <a:lnTo>
                    <a:pt x="0" y="64"/>
                  </a:lnTo>
                  <a:lnTo>
                    <a:pt x="2" y="55"/>
                  </a:lnTo>
                  <a:lnTo>
                    <a:pt x="6" y="45"/>
                  </a:lnTo>
                  <a:lnTo>
                    <a:pt x="8" y="36"/>
                  </a:lnTo>
                  <a:lnTo>
                    <a:pt x="12" y="25"/>
                  </a:lnTo>
                  <a:lnTo>
                    <a:pt x="14" y="16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9" y="3"/>
                  </a:lnTo>
                  <a:lnTo>
                    <a:pt x="20" y="1"/>
                  </a:lnTo>
                  <a:lnTo>
                    <a:pt x="22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1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69"/>
            <p:cNvSpPr>
              <a:spLocks/>
            </p:cNvSpPr>
            <p:nvPr/>
          </p:nvSpPr>
          <p:spPr bwMode="auto">
            <a:xfrm>
              <a:off x="4665" y="2510"/>
              <a:ext cx="39" cy="24"/>
            </a:xfrm>
            <a:custGeom>
              <a:avLst/>
              <a:gdLst>
                <a:gd name="T0" fmla="*/ 39 w 39"/>
                <a:gd name="T1" fmla="*/ 24 h 24"/>
                <a:gd name="T2" fmla="*/ 35 w 39"/>
                <a:gd name="T3" fmla="*/ 22 h 24"/>
                <a:gd name="T4" fmla="*/ 30 w 39"/>
                <a:gd name="T5" fmla="*/ 18 h 24"/>
                <a:gd name="T6" fmla="*/ 25 w 39"/>
                <a:gd name="T7" fmla="*/ 17 h 24"/>
                <a:gd name="T8" fmla="*/ 19 w 39"/>
                <a:gd name="T9" fmla="*/ 15 h 24"/>
                <a:gd name="T10" fmla="*/ 13 w 39"/>
                <a:gd name="T11" fmla="*/ 12 h 24"/>
                <a:gd name="T12" fmla="*/ 7 w 39"/>
                <a:gd name="T13" fmla="*/ 9 h 24"/>
                <a:gd name="T14" fmla="*/ 4 w 39"/>
                <a:gd name="T15" fmla="*/ 5 h 24"/>
                <a:gd name="T16" fmla="*/ 0 w 39"/>
                <a:gd name="T17" fmla="*/ 0 h 24"/>
                <a:gd name="T18" fmla="*/ 6 w 39"/>
                <a:gd name="T19" fmla="*/ 1 h 24"/>
                <a:gd name="T20" fmla="*/ 12 w 39"/>
                <a:gd name="T21" fmla="*/ 3 h 24"/>
                <a:gd name="T22" fmla="*/ 16 w 39"/>
                <a:gd name="T23" fmla="*/ 7 h 24"/>
                <a:gd name="T24" fmla="*/ 21 w 39"/>
                <a:gd name="T25" fmla="*/ 10 h 24"/>
                <a:gd name="T26" fmla="*/ 26 w 39"/>
                <a:gd name="T27" fmla="*/ 14 h 24"/>
                <a:gd name="T28" fmla="*/ 29 w 39"/>
                <a:gd name="T29" fmla="*/ 18 h 24"/>
                <a:gd name="T30" fmla="*/ 34 w 39"/>
                <a:gd name="T31" fmla="*/ 22 h 24"/>
                <a:gd name="T32" fmla="*/ 39 w 39"/>
                <a:gd name="T3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9" h="24">
                  <a:moveTo>
                    <a:pt x="39" y="24"/>
                  </a:moveTo>
                  <a:lnTo>
                    <a:pt x="35" y="22"/>
                  </a:lnTo>
                  <a:lnTo>
                    <a:pt x="30" y="18"/>
                  </a:lnTo>
                  <a:lnTo>
                    <a:pt x="25" y="17"/>
                  </a:lnTo>
                  <a:lnTo>
                    <a:pt x="19" y="15"/>
                  </a:lnTo>
                  <a:lnTo>
                    <a:pt x="13" y="12"/>
                  </a:lnTo>
                  <a:lnTo>
                    <a:pt x="7" y="9"/>
                  </a:lnTo>
                  <a:lnTo>
                    <a:pt x="4" y="5"/>
                  </a:lnTo>
                  <a:lnTo>
                    <a:pt x="0" y="0"/>
                  </a:lnTo>
                  <a:lnTo>
                    <a:pt x="6" y="1"/>
                  </a:lnTo>
                  <a:lnTo>
                    <a:pt x="12" y="3"/>
                  </a:lnTo>
                  <a:lnTo>
                    <a:pt x="16" y="7"/>
                  </a:lnTo>
                  <a:lnTo>
                    <a:pt x="21" y="10"/>
                  </a:lnTo>
                  <a:lnTo>
                    <a:pt x="26" y="14"/>
                  </a:lnTo>
                  <a:lnTo>
                    <a:pt x="29" y="18"/>
                  </a:lnTo>
                  <a:lnTo>
                    <a:pt x="34" y="22"/>
                  </a:lnTo>
                  <a:lnTo>
                    <a:pt x="39" y="24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70"/>
            <p:cNvSpPr>
              <a:spLocks/>
            </p:cNvSpPr>
            <p:nvPr/>
          </p:nvSpPr>
          <p:spPr bwMode="auto">
            <a:xfrm>
              <a:off x="4330" y="2512"/>
              <a:ext cx="102" cy="91"/>
            </a:xfrm>
            <a:custGeom>
              <a:avLst/>
              <a:gdLst>
                <a:gd name="T0" fmla="*/ 101 w 102"/>
                <a:gd name="T1" fmla="*/ 85 h 91"/>
                <a:gd name="T2" fmla="*/ 102 w 102"/>
                <a:gd name="T3" fmla="*/ 86 h 91"/>
                <a:gd name="T4" fmla="*/ 101 w 102"/>
                <a:gd name="T5" fmla="*/ 89 h 91"/>
                <a:gd name="T6" fmla="*/ 101 w 102"/>
                <a:gd name="T7" fmla="*/ 89 h 91"/>
                <a:gd name="T8" fmla="*/ 100 w 102"/>
                <a:gd name="T9" fmla="*/ 90 h 91"/>
                <a:gd name="T10" fmla="*/ 99 w 102"/>
                <a:gd name="T11" fmla="*/ 90 h 91"/>
                <a:gd name="T12" fmla="*/ 96 w 102"/>
                <a:gd name="T13" fmla="*/ 91 h 91"/>
                <a:gd name="T14" fmla="*/ 95 w 102"/>
                <a:gd name="T15" fmla="*/ 91 h 91"/>
                <a:gd name="T16" fmla="*/ 94 w 102"/>
                <a:gd name="T17" fmla="*/ 91 h 91"/>
                <a:gd name="T18" fmla="*/ 89 w 102"/>
                <a:gd name="T19" fmla="*/ 88 h 91"/>
                <a:gd name="T20" fmla="*/ 86 w 102"/>
                <a:gd name="T21" fmla="*/ 84 h 91"/>
                <a:gd name="T22" fmla="*/ 82 w 102"/>
                <a:gd name="T23" fmla="*/ 79 h 91"/>
                <a:gd name="T24" fmla="*/ 79 w 102"/>
                <a:gd name="T25" fmla="*/ 74 h 91"/>
                <a:gd name="T26" fmla="*/ 75 w 102"/>
                <a:gd name="T27" fmla="*/ 68 h 91"/>
                <a:gd name="T28" fmla="*/ 71 w 102"/>
                <a:gd name="T29" fmla="*/ 63 h 91"/>
                <a:gd name="T30" fmla="*/ 67 w 102"/>
                <a:gd name="T31" fmla="*/ 58 h 91"/>
                <a:gd name="T32" fmla="*/ 63 w 102"/>
                <a:gd name="T33" fmla="*/ 54 h 91"/>
                <a:gd name="T34" fmla="*/ 56 w 102"/>
                <a:gd name="T35" fmla="*/ 46 h 91"/>
                <a:gd name="T36" fmla="*/ 49 w 102"/>
                <a:gd name="T37" fmla="*/ 38 h 91"/>
                <a:gd name="T38" fmla="*/ 42 w 102"/>
                <a:gd name="T39" fmla="*/ 31 h 91"/>
                <a:gd name="T40" fmla="*/ 34 w 102"/>
                <a:gd name="T41" fmla="*/ 26 h 91"/>
                <a:gd name="T42" fmla="*/ 26 w 102"/>
                <a:gd name="T43" fmla="*/ 20 h 91"/>
                <a:gd name="T44" fmla="*/ 18 w 102"/>
                <a:gd name="T45" fmla="*/ 15 h 91"/>
                <a:gd name="T46" fmla="*/ 10 w 102"/>
                <a:gd name="T47" fmla="*/ 10 h 91"/>
                <a:gd name="T48" fmla="*/ 0 w 102"/>
                <a:gd name="T49" fmla="*/ 7 h 91"/>
                <a:gd name="T50" fmla="*/ 0 w 102"/>
                <a:gd name="T51" fmla="*/ 3 h 91"/>
                <a:gd name="T52" fmla="*/ 1 w 102"/>
                <a:gd name="T53" fmla="*/ 1 h 91"/>
                <a:gd name="T54" fmla="*/ 4 w 102"/>
                <a:gd name="T55" fmla="*/ 0 h 91"/>
                <a:gd name="T56" fmla="*/ 7 w 102"/>
                <a:gd name="T57" fmla="*/ 0 h 91"/>
                <a:gd name="T58" fmla="*/ 10 w 102"/>
                <a:gd name="T59" fmla="*/ 0 h 91"/>
                <a:gd name="T60" fmla="*/ 13 w 102"/>
                <a:gd name="T61" fmla="*/ 1 h 91"/>
                <a:gd name="T62" fmla="*/ 17 w 102"/>
                <a:gd name="T63" fmla="*/ 2 h 91"/>
                <a:gd name="T64" fmla="*/ 19 w 102"/>
                <a:gd name="T65" fmla="*/ 2 h 91"/>
                <a:gd name="T66" fmla="*/ 31 w 102"/>
                <a:gd name="T67" fmla="*/ 10 h 91"/>
                <a:gd name="T68" fmla="*/ 42 w 102"/>
                <a:gd name="T69" fmla="*/ 20 h 91"/>
                <a:gd name="T70" fmla="*/ 53 w 102"/>
                <a:gd name="T71" fmla="*/ 30 h 91"/>
                <a:gd name="T72" fmla="*/ 62 w 102"/>
                <a:gd name="T73" fmla="*/ 41 h 91"/>
                <a:gd name="T74" fmla="*/ 72 w 102"/>
                <a:gd name="T75" fmla="*/ 53 h 91"/>
                <a:gd name="T76" fmla="*/ 81 w 102"/>
                <a:gd name="T77" fmla="*/ 64 h 91"/>
                <a:gd name="T78" fmla="*/ 90 w 102"/>
                <a:gd name="T79" fmla="*/ 75 h 91"/>
                <a:gd name="T80" fmla="*/ 101 w 102"/>
                <a:gd name="T81" fmla="*/ 8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2" h="91">
                  <a:moveTo>
                    <a:pt x="101" y="85"/>
                  </a:moveTo>
                  <a:lnTo>
                    <a:pt x="102" y="86"/>
                  </a:lnTo>
                  <a:lnTo>
                    <a:pt x="101" y="89"/>
                  </a:lnTo>
                  <a:lnTo>
                    <a:pt x="101" y="89"/>
                  </a:lnTo>
                  <a:lnTo>
                    <a:pt x="100" y="90"/>
                  </a:lnTo>
                  <a:lnTo>
                    <a:pt x="99" y="90"/>
                  </a:lnTo>
                  <a:lnTo>
                    <a:pt x="96" y="91"/>
                  </a:lnTo>
                  <a:lnTo>
                    <a:pt x="95" y="91"/>
                  </a:lnTo>
                  <a:lnTo>
                    <a:pt x="94" y="91"/>
                  </a:lnTo>
                  <a:lnTo>
                    <a:pt x="89" y="88"/>
                  </a:lnTo>
                  <a:lnTo>
                    <a:pt x="86" y="84"/>
                  </a:lnTo>
                  <a:lnTo>
                    <a:pt x="82" y="79"/>
                  </a:lnTo>
                  <a:lnTo>
                    <a:pt x="79" y="74"/>
                  </a:lnTo>
                  <a:lnTo>
                    <a:pt x="75" y="68"/>
                  </a:lnTo>
                  <a:lnTo>
                    <a:pt x="71" y="63"/>
                  </a:lnTo>
                  <a:lnTo>
                    <a:pt x="67" y="58"/>
                  </a:lnTo>
                  <a:lnTo>
                    <a:pt x="63" y="54"/>
                  </a:lnTo>
                  <a:lnTo>
                    <a:pt x="56" y="46"/>
                  </a:lnTo>
                  <a:lnTo>
                    <a:pt x="49" y="38"/>
                  </a:lnTo>
                  <a:lnTo>
                    <a:pt x="42" y="31"/>
                  </a:lnTo>
                  <a:lnTo>
                    <a:pt x="34" y="26"/>
                  </a:lnTo>
                  <a:lnTo>
                    <a:pt x="26" y="20"/>
                  </a:lnTo>
                  <a:lnTo>
                    <a:pt x="18" y="15"/>
                  </a:lnTo>
                  <a:lnTo>
                    <a:pt x="10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1" y="1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31" y="10"/>
                  </a:lnTo>
                  <a:lnTo>
                    <a:pt x="42" y="20"/>
                  </a:lnTo>
                  <a:lnTo>
                    <a:pt x="53" y="30"/>
                  </a:lnTo>
                  <a:lnTo>
                    <a:pt x="62" y="41"/>
                  </a:lnTo>
                  <a:lnTo>
                    <a:pt x="72" y="53"/>
                  </a:lnTo>
                  <a:lnTo>
                    <a:pt x="81" y="64"/>
                  </a:lnTo>
                  <a:lnTo>
                    <a:pt x="90" y="75"/>
                  </a:lnTo>
                  <a:lnTo>
                    <a:pt x="101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71"/>
            <p:cNvSpPr>
              <a:spLocks/>
            </p:cNvSpPr>
            <p:nvPr/>
          </p:nvSpPr>
          <p:spPr bwMode="auto">
            <a:xfrm>
              <a:off x="3989" y="2528"/>
              <a:ext cx="301" cy="754"/>
            </a:xfrm>
            <a:custGeom>
              <a:avLst/>
              <a:gdLst>
                <a:gd name="T0" fmla="*/ 270 w 301"/>
                <a:gd name="T1" fmla="*/ 27 h 754"/>
                <a:gd name="T2" fmla="*/ 255 w 301"/>
                <a:gd name="T3" fmla="*/ 94 h 754"/>
                <a:gd name="T4" fmla="*/ 252 w 301"/>
                <a:gd name="T5" fmla="*/ 81 h 754"/>
                <a:gd name="T6" fmla="*/ 243 w 301"/>
                <a:gd name="T7" fmla="*/ 65 h 754"/>
                <a:gd name="T8" fmla="*/ 227 w 301"/>
                <a:gd name="T9" fmla="*/ 37 h 754"/>
                <a:gd name="T10" fmla="*/ 210 w 301"/>
                <a:gd name="T11" fmla="*/ 31 h 754"/>
                <a:gd name="T12" fmla="*/ 209 w 301"/>
                <a:gd name="T13" fmla="*/ 55 h 754"/>
                <a:gd name="T14" fmla="*/ 225 w 301"/>
                <a:gd name="T15" fmla="*/ 85 h 754"/>
                <a:gd name="T16" fmla="*/ 211 w 301"/>
                <a:gd name="T17" fmla="*/ 88 h 754"/>
                <a:gd name="T18" fmla="*/ 214 w 301"/>
                <a:gd name="T19" fmla="*/ 135 h 754"/>
                <a:gd name="T20" fmla="*/ 229 w 301"/>
                <a:gd name="T21" fmla="*/ 238 h 754"/>
                <a:gd name="T22" fmla="*/ 239 w 301"/>
                <a:gd name="T23" fmla="*/ 349 h 754"/>
                <a:gd name="T24" fmla="*/ 250 w 301"/>
                <a:gd name="T25" fmla="*/ 553 h 754"/>
                <a:gd name="T26" fmla="*/ 167 w 301"/>
                <a:gd name="T27" fmla="*/ 644 h 754"/>
                <a:gd name="T28" fmla="*/ 152 w 301"/>
                <a:gd name="T29" fmla="*/ 459 h 754"/>
                <a:gd name="T30" fmla="*/ 115 w 301"/>
                <a:gd name="T31" fmla="*/ 337 h 754"/>
                <a:gd name="T32" fmla="*/ 103 w 301"/>
                <a:gd name="T33" fmla="*/ 296 h 754"/>
                <a:gd name="T34" fmla="*/ 92 w 301"/>
                <a:gd name="T35" fmla="*/ 247 h 754"/>
                <a:gd name="T36" fmla="*/ 69 w 301"/>
                <a:gd name="T37" fmla="*/ 212 h 754"/>
                <a:gd name="T38" fmla="*/ 53 w 301"/>
                <a:gd name="T39" fmla="*/ 218 h 754"/>
                <a:gd name="T40" fmla="*/ 92 w 301"/>
                <a:gd name="T41" fmla="*/ 360 h 754"/>
                <a:gd name="T42" fmla="*/ 129 w 301"/>
                <a:gd name="T43" fmla="*/ 498 h 754"/>
                <a:gd name="T44" fmla="*/ 143 w 301"/>
                <a:gd name="T45" fmla="*/ 665 h 754"/>
                <a:gd name="T46" fmla="*/ 161 w 301"/>
                <a:gd name="T47" fmla="*/ 672 h 754"/>
                <a:gd name="T48" fmla="*/ 187 w 301"/>
                <a:gd name="T49" fmla="*/ 665 h 754"/>
                <a:gd name="T50" fmla="*/ 222 w 301"/>
                <a:gd name="T51" fmla="*/ 666 h 754"/>
                <a:gd name="T52" fmla="*/ 246 w 301"/>
                <a:gd name="T53" fmla="*/ 665 h 754"/>
                <a:gd name="T54" fmla="*/ 261 w 301"/>
                <a:gd name="T55" fmla="*/ 659 h 754"/>
                <a:gd name="T56" fmla="*/ 262 w 301"/>
                <a:gd name="T57" fmla="*/ 664 h 754"/>
                <a:gd name="T58" fmla="*/ 242 w 301"/>
                <a:gd name="T59" fmla="*/ 674 h 754"/>
                <a:gd name="T60" fmla="*/ 203 w 301"/>
                <a:gd name="T61" fmla="*/ 687 h 754"/>
                <a:gd name="T62" fmla="*/ 140 w 301"/>
                <a:gd name="T63" fmla="*/ 729 h 754"/>
                <a:gd name="T64" fmla="*/ 98 w 301"/>
                <a:gd name="T65" fmla="*/ 745 h 754"/>
                <a:gd name="T66" fmla="*/ 85 w 301"/>
                <a:gd name="T67" fmla="*/ 728 h 754"/>
                <a:gd name="T68" fmla="*/ 70 w 301"/>
                <a:gd name="T69" fmla="*/ 588 h 754"/>
                <a:gd name="T70" fmla="*/ 46 w 301"/>
                <a:gd name="T71" fmla="*/ 436 h 754"/>
                <a:gd name="T72" fmla="*/ 35 w 301"/>
                <a:gd name="T73" fmla="*/ 347 h 754"/>
                <a:gd name="T74" fmla="*/ 15 w 301"/>
                <a:gd name="T75" fmla="*/ 243 h 754"/>
                <a:gd name="T76" fmla="*/ 0 w 301"/>
                <a:gd name="T77" fmla="*/ 122 h 754"/>
                <a:gd name="T78" fmla="*/ 10 w 301"/>
                <a:gd name="T79" fmla="*/ 72 h 754"/>
                <a:gd name="T80" fmla="*/ 31 w 301"/>
                <a:gd name="T81" fmla="*/ 49 h 754"/>
                <a:gd name="T82" fmla="*/ 105 w 301"/>
                <a:gd name="T83" fmla="*/ 35 h 754"/>
                <a:gd name="T84" fmla="*/ 163 w 301"/>
                <a:gd name="T85" fmla="*/ 60 h 754"/>
                <a:gd name="T86" fmla="*/ 190 w 301"/>
                <a:gd name="T87" fmla="*/ 88 h 754"/>
                <a:gd name="T88" fmla="*/ 208 w 301"/>
                <a:gd name="T89" fmla="*/ 88 h 754"/>
                <a:gd name="T90" fmla="*/ 209 w 301"/>
                <a:gd name="T91" fmla="*/ 76 h 754"/>
                <a:gd name="T92" fmla="*/ 167 w 301"/>
                <a:gd name="T93" fmla="*/ 31 h 754"/>
                <a:gd name="T94" fmla="*/ 135 w 301"/>
                <a:gd name="T95" fmla="*/ 17 h 754"/>
                <a:gd name="T96" fmla="*/ 131 w 301"/>
                <a:gd name="T97" fmla="*/ 10 h 754"/>
                <a:gd name="T98" fmla="*/ 181 w 301"/>
                <a:gd name="T99" fmla="*/ 1 h 754"/>
                <a:gd name="T100" fmla="*/ 210 w 301"/>
                <a:gd name="T101" fmla="*/ 13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01" h="754">
                  <a:moveTo>
                    <a:pt x="230" y="11"/>
                  </a:moveTo>
                  <a:lnTo>
                    <a:pt x="239" y="13"/>
                  </a:lnTo>
                  <a:lnTo>
                    <a:pt x="250" y="17"/>
                  </a:lnTo>
                  <a:lnTo>
                    <a:pt x="259" y="21"/>
                  </a:lnTo>
                  <a:lnTo>
                    <a:pt x="270" y="27"/>
                  </a:lnTo>
                  <a:lnTo>
                    <a:pt x="279" y="33"/>
                  </a:lnTo>
                  <a:lnTo>
                    <a:pt x="287" y="40"/>
                  </a:lnTo>
                  <a:lnTo>
                    <a:pt x="296" y="48"/>
                  </a:lnTo>
                  <a:lnTo>
                    <a:pt x="301" y="55"/>
                  </a:lnTo>
                  <a:lnTo>
                    <a:pt x="255" y="94"/>
                  </a:lnTo>
                  <a:lnTo>
                    <a:pt x="257" y="92"/>
                  </a:lnTo>
                  <a:lnTo>
                    <a:pt x="257" y="90"/>
                  </a:lnTo>
                  <a:lnTo>
                    <a:pt x="256" y="87"/>
                  </a:lnTo>
                  <a:lnTo>
                    <a:pt x="255" y="85"/>
                  </a:lnTo>
                  <a:lnTo>
                    <a:pt x="252" y="81"/>
                  </a:lnTo>
                  <a:lnTo>
                    <a:pt x="250" y="76"/>
                  </a:lnTo>
                  <a:lnTo>
                    <a:pt x="250" y="73"/>
                  </a:lnTo>
                  <a:lnTo>
                    <a:pt x="250" y="69"/>
                  </a:lnTo>
                  <a:lnTo>
                    <a:pt x="246" y="67"/>
                  </a:lnTo>
                  <a:lnTo>
                    <a:pt x="243" y="65"/>
                  </a:lnTo>
                  <a:lnTo>
                    <a:pt x="241" y="61"/>
                  </a:lnTo>
                  <a:lnTo>
                    <a:pt x="237" y="56"/>
                  </a:lnTo>
                  <a:lnTo>
                    <a:pt x="234" y="48"/>
                  </a:lnTo>
                  <a:lnTo>
                    <a:pt x="229" y="40"/>
                  </a:lnTo>
                  <a:lnTo>
                    <a:pt x="227" y="37"/>
                  </a:lnTo>
                  <a:lnTo>
                    <a:pt x="224" y="34"/>
                  </a:lnTo>
                  <a:lnTo>
                    <a:pt x="221" y="32"/>
                  </a:lnTo>
                  <a:lnTo>
                    <a:pt x="218" y="31"/>
                  </a:lnTo>
                  <a:lnTo>
                    <a:pt x="215" y="30"/>
                  </a:lnTo>
                  <a:lnTo>
                    <a:pt x="210" y="31"/>
                  </a:lnTo>
                  <a:lnTo>
                    <a:pt x="207" y="33"/>
                  </a:lnTo>
                  <a:lnTo>
                    <a:pt x="201" y="38"/>
                  </a:lnTo>
                  <a:lnTo>
                    <a:pt x="202" y="45"/>
                  </a:lnTo>
                  <a:lnTo>
                    <a:pt x="206" y="51"/>
                  </a:lnTo>
                  <a:lnTo>
                    <a:pt x="209" y="55"/>
                  </a:lnTo>
                  <a:lnTo>
                    <a:pt x="214" y="61"/>
                  </a:lnTo>
                  <a:lnTo>
                    <a:pt x="218" y="66"/>
                  </a:lnTo>
                  <a:lnTo>
                    <a:pt x="222" y="72"/>
                  </a:lnTo>
                  <a:lnTo>
                    <a:pt x="225" y="77"/>
                  </a:lnTo>
                  <a:lnTo>
                    <a:pt x="225" y="85"/>
                  </a:lnTo>
                  <a:lnTo>
                    <a:pt x="222" y="85"/>
                  </a:lnTo>
                  <a:lnTo>
                    <a:pt x="220" y="85"/>
                  </a:lnTo>
                  <a:lnTo>
                    <a:pt x="216" y="85"/>
                  </a:lnTo>
                  <a:lnTo>
                    <a:pt x="214" y="86"/>
                  </a:lnTo>
                  <a:lnTo>
                    <a:pt x="211" y="88"/>
                  </a:lnTo>
                  <a:lnTo>
                    <a:pt x="209" y="89"/>
                  </a:lnTo>
                  <a:lnTo>
                    <a:pt x="208" y="92"/>
                  </a:lnTo>
                  <a:lnTo>
                    <a:pt x="206" y="94"/>
                  </a:lnTo>
                  <a:lnTo>
                    <a:pt x="210" y="114"/>
                  </a:lnTo>
                  <a:lnTo>
                    <a:pt x="214" y="135"/>
                  </a:lnTo>
                  <a:lnTo>
                    <a:pt x="218" y="155"/>
                  </a:lnTo>
                  <a:lnTo>
                    <a:pt x="222" y="176"/>
                  </a:lnTo>
                  <a:lnTo>
                    <a:pt x="224" y="197"/>
                  </a:lnTo>
                  <a:lnTo>
                    <a:pt x="228" y="217"/>
                  </a:lnTo>
                  <a:lnTo>
                    <a:pt x="229" y="238"/>
                  </a:lnTo>
                  <a:lnTo>
                    <a:pt x="230" y="259"/>
                  </a:lnTo>
                  <a:lnTo>
                    <a:pt x="234" y="281"/>
                  </a:lnTo>
                  <a:lnTo>
                    <a:pt x="236" y="305"/>
                  </a:lnTo>
                  <a:lnTo>
                    <a:pt x="238" y="327"/>
                  </a:lnTo>
                  <a:lnTo>
                    <a:pt x="239" y="349"/>
                  </a:lnTo>
                  <a:lnTo>
                    <a:pt x="242" y="395"/>
                  </a:lnTo>
                  <a:lnTo>
                    <a:pt x="243" y="440"/>
                  </a:lnTo>
                  <a:lnTo>
                    <a:pt x="244" y="486"/>
                  </a:lnTo>
                  <a:lnTo>
                    <a:pt x="248" y="530"/>
                  </a:lnTo>
                  <a:lnTo>
                    <a:pt x="250" y="553"/>
                  </a:lnTo>
                  <a:lnTo>
                    <a:pt x="252" y="574"/>
                  </a:lnTo>
                  <a:lnTo>
                    <a:pt x="256" y="596"/>
                  </a:lnTo>
                  <a:lnTo>
                    <a:pt x="261" y="618"/>
                  </a:lnTo>
                  <a:lnTo>
                    <a:pt x="259" y="644"/>
                  </a:lnTo>
                  <a:lnTo>
                    <a:pt x="167" y="644"/>
                  </a:lnTo>
                  <a:lnTo>
                    <a:pt x="168" y="607"/>
                  </a:lnTo>
                  <a:lnTo>
                    <a:pt x="167" y="569"/>
                  </a:lnTo>
                  <a:lnTo>
                    <a:pt x="163" y="532"/>
                  </a:lnTo>
                  <a:lnTo>
                    <a:pt x="159" y="495"/>
                  </a:lnTo>
                  <a:lnTo>
                    <a:pt x="152" y="459"/>
                  </a:lnTo>
                  <a:lnTo>
                    <a:pt x="142" y="423"/>
                  </a:lnTo>
                  <a:lnTo>
                    <a:pt x="131" y="389"/>
                  </a:lnTo>
                  <a:lnTo>
                    <a:pt x="119" y="355"/>
                  </a:lnTo>
                  <a:lnTo>
                    <a:pt x="117" y="346"/>
                  </a:lnTo>
                  <a:lnTo>
                    <a:pt x="115" y="337"/>
                  </a:lnTo>
                  <a:lnTo>
                    <a:pt x="113" y="329"/>
                  </a:lnTo>
                  <a:lnTo>
                    <a:pt x="111" y="321"/>
                  </a:lnTo>
                  <a:lnTo>
                    <a:pt x="108" y="313"/>
                  </a:lnTo>
                  <a:lnTo>
                    <a:pt x="106" y="305"/>
                  </a:lnTo>
                  <a:lnTo>
                    <a:pt x="103" y="296"/>
                  </a:lnTo>
                  <a:lnTo>
                    <a:pt x="100" y="287"/>
                  </a:lnTo>
                  <a:lnTo>
                    <a:pt x="99" y="278"/>
                  </a:lnTo>
                  <a:lnTo>
                    <a:pt x="98" y="268"/>
                  </a:lnTo>
                  <a:lnTo>
                    <a:pt x="96" y="258"/>
                  </a:lnTo>
                  <a:lnTo>
                    <a:pt x="92" y="247"/>
                  </a:lnTo>
                  <a:lnTo>
                    <a:pt x="88" y="238"/>
                  </a:lnTo>
                  <a:lnTo>
                    <a:pt x="84" y="228"/>
                  </a:lnTo>
                  <a:lnTo>
                    <a:pt x="78" y="219"/>
                  </a:lnTo>
                  <a:lnTo>
                    <a:pt x="72" y="212"/>
                  </a:lnTo>
                  <a:lnTo>
                    <a:pt x="69" y="212"/>
                  </a:lnTo>
                  <a:lnTo>
                    <a:pt x="65" y="213"/>
                  </a:lnTo>
                  <a:lnTo>
                    <a:pt x="63" y="213"/>
                  </a:lnTo>
                  <a:lnTo>
                    <a:pt x="59" y="214"/>
                  </a:lnTo>
                  <a:lnTo>
                    <a:pt x="57" y="216"/>
                  </a:lnTo>
                  <a:lnTo>
                    <a:pt x="53" y="218"/>
                  </a:lnTo>
                  <a:lnTo>
                    <a:pt x="51" y="220"/>
                  </a:lnTo>
                  <a:lnTo>
                    <a:pt x="49" y="223"/>
                  </a:lnTo>
                  <a:lnTo>
                    <a:pt x="63" y="268"/>
                  </a:lnTo>
                  <a:lnTo>
                    <a:pt x="77" y="314"/>
                  </a:lnTo>
                  <a:lnTo>
                    <a:pt x="92" y="360"/>
                  </a:lnTo>
                  <a:lnTo>
                    <a:pt x="106" y="405"/>
                  </a:lnTo>
                  <a:lnTo>
                    <a:pt x="113" y="427"/>
                  </a:lnTo>
                  <a:lnTo>
                    <a:pt x="119" y="451"/>
                  </a:lnTo>
                  <a:lnTo>
                    <a:pt x="125" y="474"/>
                  </a:lnTo>
                  <a:lnTo>
                    <a:pt x="129" y="498"/>
                  </a:lnTo>
                  <a:lnTo>
                    <a:pt x="133" y="521"/>
                  </a:lnTo>
                  <a:lnTo>
                    <a:pt x="136" y="544"/>
                  </a:lnTo>
                  <a:lnTo>
                    <a:pt x="138" y="569"/>
                  </a:lnTo>
                  <a:lnTo>
                    <a:pt x="139" y="594"/>
                  </a:lnTo>
                  <a:lnTo>
                    <a:pt x="143" y="665"/>
                  </a:lnTo>
                  <a:lnTo>
                    <a:pt x="146" y="670"/>
                  </a:lnTo>
                  <a:lnTo>
                    <a:pt x="148" y="672"/>
                  </a:lnTo>
                  <a:lnTo>
                    <a:pt x="153" y="673"/>
                  </a:lnTo>
                  <a:lnTo>
                    <a:pt x="156" y="672"/>
                  </a:lnTo>
                  <a:lnTo>
                    <a:pt x="161" y="672"/>
                  </a:lnTo>
                  <a:lnTo>
                    <a:pt x="166" y="671"/>
                  </a:lnTo>
                  <a:lnTo>
                    <a:pt x="170" y="670"/>
                  </a:lnTo>
                  <a:lnTo>
                    <a:pt x="174" y="669"/>
                  </a:lnTo>
                  <a:lnTo>
                    <a:pt x="181" y="666"/>
                  </a:lnTo>
                  <a:lnTo>
                    <a:pt x="187" y="665"/>
                  </a:lnTo>
                  <a:lnTo>
                    <a:pt x="194" y="664"/>
                  </a:lnTo>
                  <a:lnTo>
                    <a:pt x="201" y="664"/>
                  </a:lnTo>
                  <a:lnTo>
                    <a:pt x="208" y="664"/>
                  </a:lnTo>
                  <a:lnTo>
                    <a:pt x="215" y="665"/>
                  </a:lnTo>
                  <a:lnTo>
                    <a:pt x="222" y="666"/>
                  </a:lnTo>
                  <a:lnTo>
                    <a:pt x="230" y="667"/>
                  </a:lnTo>
                  <a:lnTo>
                    <a:pt x="234" y="667"/>
                  </a:lnTo>
                  <a:lnTo>
                    <a:pt x="238" y="666"/>
                  </a:lnTo>
                  <a:lnTo>
                    <a:pt x="242" y="666"/>
                  </a:lnTo>
                  <a:lnTo>
                    <a:pt x="246" y="665"/>
                  </a:lnTo>
                  <a:lnTo>
                    <a:pt x="250" y="664"/>
                  </a:lnTo>
                  <a:lnTo>
                    <a:pt x="254" y="662"/>
                  </a:lnTo>
                  <a:lnTo>
                    <a:pt x="257" y="660"/>
                  </a:lnTo>
                  <a:lnTo>
                    <a:pt x="261" y="658"/>
                  </a:lnTo>
                  <a:lnTo>
                    <a:pt x="261" y="659"/>
                  </a:lnTo>
                  <a:lnTo>
                    <a:pt x="261" y="659"/>
                  </a:lnTo>
                  <a:lnTo>
                    <a:pt x="261" y="660"/>
                  </a:lnTo>
                  <a:lnTo>
                    <a:pt x="262" y="662"/>
                  </a:lnTo>
                  <a:lnTo>
                    <a:pt x="262" y="663"/>
                  </a:lnTo>
                  <a:lnTo>
                    <a:pt x="262" y="664"/>
                  </a:lnTo>
                  <a:lnTo>
                    <a:pt x="263" y="664"/>
                  </a:lnTo>
                  <a:lnTo>
                    <a:pt x="263" y="665"/>
                  </a:lnTo>
                  <a:lnTo>
                    <a:pt x="256" y="669"/>
                  </a:lnTo>
                  <a:lnTo>
                    <a:pt x="249" y="672"/>
                  </a:lnTo>
                  <a:lnTo>
                    <a:pt x="242" y="674"/>
                  </a:lnTo>
                  <a:lnTo>
                    <a:pt x="234" y="677"/>
                  </a:lnTo>
                  <a:lnTo>
                    <a:pt x="227" y="679"/>
                  </a:lnTo>
                  <a:lnTo>
                    <a:pt x="218" y="681"/>
                  </a:lnTo>
                  <a:lnTo>
                    <a:pt x="211" y="684"/>
                  </a:lnTo>
                  <a:lnTo>
                    <a:pt x="203" y="687"/>
                  </a:lnTo>
                  <a:lnTo>
                    <a:pt x="190" y="694"/>
                  </a:lnTo>
                  <a:lnTo>
                    <a:pt x="177" y="702"/>
                  </a:lnTo>
                  <a:lnTo>
                    <a:pt x="165" y="711"/>
                  </a:lnTo>
                  <a:lnTo>
                    <a:pt x="152" y="720"/>
                  </a:lnTo>
                  <a:lnTo>
                    <a:pt x="140" y="729"/>
                  </a:lnTo>
                  <a:lnTo>
                    <a:pt x="127" y="739"/>
                  </a:lnTo>
                  <a:lnTo>
                    <a:pt x="114" y="747"/>
                  </a:lnTo>
                  <a:lnTo>
                    <a:pt x="100" y="754"/>
                  </a:lnTo>
                  <a:lnTo>
                    <a:pt x="100" y="749"/>
                  </a:lnTo>
                  <a:lnTo>
                    <a:pt x="98" y="745"/>
                  </a:lnTo>
                  <a:lnTo>
                    <a:pt x="94" y="742"/>
                  </a:lnTo>
                  <a:lnTo>
                    <a:pt x="91" y="739"/>
                  </a:lnTo>
                  <a:lnTo>
                    <a:pt x="88" y="736"/>
                  </a:lnTo>
                  <a:lnTo>
                    <a:pt x="86" y="733"/>
                  </a:lnTo>
                  <a:lnTo>
                    <a:pt x="85" y="728"/>
                  </a:lnTo>
                  <a:lnTo>
                    <a:pt x="85" y="722"/>
                  </a:lnTo>
                  <a:lnTo>
                    <a:pt x="80" y="690"/>
                  </a:lnTo>
                  <a:lnTo>
                    <a:pt x="76" y="656"/>
                  </a:lnTo>
                  <a:lnTo>
                    <a:pt x="72" y="622"/>
                  </a:lnTo>
                  <a:lnTo>
                    <a:pt x="70" y="588"/>
                  </a:lnTo>
                  <a:lnTo>
                    <a:pt x="66" y="554"/>
                  </a:lnTo>
                  <a:lnTo>
                    <a:pt x="63" y="520"/>
                  </a:lnTo>
                  <a:lnTo>
                    <a:pt x="58" y="486"/>
                  </a:lnTo>
                  <a:lnTo>
                    <a:pt x="52" y="453"/>
                  </a:lnTo>
                  <a:lnTo>
                    <a:pt x="46" y="436"/>
                  </a:lnTo>
                  <a:lnTo>
                    <a:pt x="43" y="418"/>
                  </a:lnTo>
                  <a:lnTo>
                    <a:pt x="40" y="401"/>
                  </a:lnTo>
                  <a:lnTo>
                    <a:pt x="38" y="382"/>
                  </a:lnTo>
                  <a:lnTo>
                    <a:pt x="37" y="364"/>
                  </a:lnTo>
                  <a:lnTo>
                    <a:pt x="35" y="347"/>
                  </a:lnTo>
                  <a:lnTo>
                    <a:pt x="30" y="329"/>
                  </a:lnTo>
                  <a:lnTo>
                    <a:pt x="25" y="313"/>
                  </a:lnTo>
                  <a:lnTo>
                    <a:pt x="21" y="289"/>
                  </a:lnTo>
                  <a:lnTo>
                    <a:pt x="18" y="266"/>
                  </a:lnTo>
                  <a:lnTo>
                    <a:pt x="15" y="243"/>
                  </a:lnTo>
                  <a:lnTo>
                    <a:pt x="12" y="218"/>
                  </a:lnTo>
                  <a:lnTo>
                    <a:pt x="10" y="195"/>
                  </a:lnTo>
                  <a:lnTo>
                    <a:pt x="7" y="171"/>
                  </a:lnTo>
                  <a:lnTo>
                    <a:pt x="4" y="147"/>
                  </a:lnTo>
                  <a:lnTo>
                    <a:pt x="0" y="122"/>
                  </a:lnTo>
                  <a:lnTo>
                    <a:pt x="2" y="113"/>
                  </a:lnTo>
                  <a:lnTo>
                    <a:pt x="4" y="102"/>
                  </a:lnTo>
                  <a:lnTo>
                    <a:pt x="5" y="92"/>
                  </a:lnTo>
                  <a:lnTo>
                    <a:pt x="8" y="82"/>
                  </a:lnTo>
                  <a:lnTo>
                    <a:pt x="10" y="72"/>
                  </a:lnTo>
                  <a:lnTo>
                    <a:pt x="15" y="63"/>
                  </a:lnTo>
                  <a:lnTo>
                    <a:pt x="18" y="59"/>
                  </a:lnTo>
                  <a:lnTo>
                    <a:pt x="22" y="55"/>
                  </a:lnTo>
                  <a:lnTo>
                    <a:pt x="26" y="52"/>
                  </a:lnTo>
                  <a:lnTo>
                    <a:pt x="31" y="49"/>
                  </a:lnTo>
                  <a:lnTo>
                    <a:pt x="45" y="42"/>
                  </a:lnTo>
                  <a:lnTo>
                    <a:pt x="59" y="38"/>
                  </a:lnTo>
                  <a:lnTo>
                    <a:pt x="73" y="35"/>
                  </a:lnTo>
                  <a:lnTo>
                    <a:pt x="88" y="34"/>
                  </a:lnTo>
                  <a:lnTo>
                    <a:pt x="105" y="35"/>
                  </a:lnTo>
                  <a:lnTo>
                    <a:pt x="120" y="38"/>
                  </a:lnTo>
                  <a:lnTo>
                    <a:pt x="135" y="41"/>
                  </a:lnTo>
                  <a:lnTo>
                    <a:pt x="149" y="47"/>
                  </a:lnTo>
                  <a:lnTo>
                    <a:pt x="158" y="53"/>
                  </a:lnTo>
                  <a:lnTo>
                    <a:pt x="163" y="60"/>
                  </a:lnTo>
                  <a:lnTo>
                    <a:pt x="169" y="67"/>
                  </a:lnTo>
                  <a:lnTo>
                    <a:pt x="175" y="74"/>
                  </a:lnTo>
                  <a:lnTo>
                    <a:pt x="181" y="80"/>
                  </a:lnTo>
                  <a:lnTo>
                    <a:pt x="187" y="86"/>
                  </a:lnTo>
                  <a:lnTo>
                    <a:pt x="190" y="88"/>
                  </a:lnTo>
                  <a:lnTo>
                    <a:pt x="194" y="89"/>
                  </a:lnTo>
                  <a:lnTo>
                    <a:pt x="198" y="90"/>
                  </a:lnTo>
                  <a:lnTo>
                    <a:pt x="203" y="92"/>
                  </a:lnTo>
                  <a:lnTo>
                    <a:pt x="206" y="89"/>
                  </a:lnTo>
                  <a:lnTo>
                    <a:pt x="208" y="88"/>
                  </a:lnTo>
                  <a:lnTo>
                    <a:pt x="209" y="86"/>
                  </a:lnTo>
                  <a:lnTo>
                    <a:pt x="210" y="83"/>
                  </a:lnTo>
                  <a:lnTo>
                    <a:pt x="210" y="81"/>
                  </a:lnTo>
                  <a:lnTo>
                    <a:pt x="210" y="79"/>
                  </a:lnTo>
                  <a:lnTo>
                    <a:pt x="209" y="76"/>
                  </a:lnTo>
                  <a:lnTo>
                    <a:pt x="208" y="74"/>
                  </a:lnTo>
                  <a:lnTo>
                    <a:pt x="198" y="61"/>
                  </a:lnTo>
                  <a:lnTo>
                    <a:pt x="188" y="51"/>
                  </a:lnTo>
                  <a:lnTo>
                    <a:pt x="179" y="39"/>
                  </a:lnTo>
                  <a:lnTo>
                    <a:pt x="167" y="31"/>
                  </a:lnTo>
                  <a:lnTo>
                    <a:pt x="161" y="26"/>
                  </a:lnTo>
                  <a:lnTo>
                    <a:pt x="155" y="22"/>
                  </a:lnTo>
                  <a:lnTo>
                    <a:pt x="148" y="20"/>
                  </a:lnTo>
                  <a:lnTo>
                    <a:pt x="142" y="18"/>
                  </a:lnTo>
                  <a:lnTo>
                    <a:pt x="135" y="17"/>
                  </a:lnTo>
                  <a:lnTo>
                    <a:pt x="127" y="15"/>
                  </a:lnTo>
                  <a:lnTo>
                    <a:pt x="120" y="15"/>
                  </a:lnTo>
                  <a:lnTo>
                    <a:pt x="112" y="15"/>
                  </a:lnTo>
                  <a:lnTo>
                    <a:pt x="121" y="13"/>
                  </a:lnTo>
                  <a:lnTo>
                    <a:pt x="131" y="10"/>
                  </a:lnTo>
                  <a:lnTo>
                    <a:pt x="141" y="6"/>
                  </a:lnTo>
                  <a:lnTo>
                    <a:pt x="151" y="3"/>
                  </a:lnTo>
                  <a:lnTo>
                    <a:pt x="161" y="0"/>
                  </a:lnTo>
                  <a:lnTo>
                    <a:pt x="170" y="0"/>
                  </a:lnTo>
                  <a:lnTo>
                    <a:pt x="181" y="1"/>
                  </a:lnTo>
                  <a:lnTo>
                    <a:pt x="190" y="5"/>
                  </a:lnTo>
                  <a:lnTo>
                    <a:pt x="195" y="5"/>
                  </a:lnTo>
                  <a:lnTo>
                    <a:pt x="200" y="7"/>
                  </a:lnTo>
                  <a:lnTo>
                    <a:pt x="206" y="10"/>
                  </a:lnTo>
                  <a:lnTo>
                    <a:pt x="210" y="13"/>
                  </a:lnTo>
                  <a:lnTo>
                    <a:pt x="215" y="15"/>
                  </a:lnTo>
                  <a:lnTo>
                    <a:pt x="220" y="15"/>
                  </a:lnTo>
                  <a:lnTo>
                    <a:pt x="224" y="15"/>
                  </a:lnTo>
                  <a:lnTo>
                    <a:pt x="230" y="11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72"/>
            <p:cNvSpPr>
              <a:spLocks/>
            </p:cNvSpPr>
            <p:nvPr/>
          </p:nvSpPr>
          <p:spPr bwMode="auto">
            <a:xfrm>
              <a:off x="4355" y="2568"/>
              <a:ext cx="44" cy="52"/>
            </a:xfrm>
            <a:custGeom>
              <a:avLst/>
              <a:gdLst>
                <a:gd name="T0" fmla="*/ 44 w 44"/>
                <a:gd name="T1" fmla="*/ 49 h 52"/>
                <a:gd name="T2" fmla="*/ 41 w 44"/>
                <a:gd name="T3" fmla="*/ 50 h 52"/>
                <a:gd name="T4" fmla="*/ 38 w 44"/>
                <a:gd name="T5" fmla="*/ 52 h 52"/>
                <a:gd name="T6" fmla="*/ 35 w 44"/>
                <a:gd name="T7" fmla="*/ 50 h 52"/>
                <a:gd name="T8" fmla="*/ 33 w 44"/>
                <a:gd name="T9" fmla="*/ 49 h 52"/>
                <a:gd name="T10" fmla="*/ 28 w 44"/>
                <a:gd name="T11" fmla="*/ 46 h 52"/>
                <a:gd name="T12" fmla="*/ 23 w 44"/>
                <a:gd name="T13" fmla="*/ 40 h 52"/>
                <a:gd name="T14" fmla="*/ 20 w 44"/>
                <a:gd name="T15" fmla="*/ 34 h 52"/>
                <a:gd name="T16" fmla="*/ 15 w 44"/>
                <a:gd name="T17" fmla="*/ 28 h 52"/>
                <a:gd name="T18" fmla="*/ 12 w 44"/>
                <a:gd name="T19" fmla="*/ 22 h 52"/>
                <a:gd name="T20" fmla="*/ 7 w 44"/>
                <a:gd name="T21" fmla="*/ 18 h 52"/>
                <a:gd name="T22" fmla="*/ 6 w 44"/>
                <a:gd name="T23" fmla="*/ 16 h 52"/>
                <a:gd name="T24" fmla="*/ 3 w 44"/>
                <a:gd name="T25" fmla="*/ 15 h 52"/>
                <a:gd name="T26" fmla="*/ 2 w 44"/>
                <a:gd name="T27" fmla="*/ 14 h 52"/>
                <a:gd name="T28" fmla="*/ 1 w 44"/>
                <a:gd name="T29" fmla="*/ 12 h 52"/>
                <a:gd name="T30" fmla="*/ 0 w 44"/>
                <a:gd name="T31" fmla="*/ 11 h 52"/>
                <a:gd name="T32" fmla="*/ 0 w 44"/>
                <a:gd name="T33" fmla="*/ 8 h 52"/>
                <a:gd name="T34" fmla="*/ 0 w 44"/>
                <a:gd name="T35" fmla="*/ 7 h 52"/>
                <a:gd name="T36" fmla="*/ 0 w 44"/>
                <a:gd name="T37" fmla="*/ 5 h 52"/>
                <a:gd name="T38" fmla="*/ 2 w 44"/>
                <a:gd name="T39" fmla="*/ 4 h 52"/>
                <a:gd name="T40" fmla="*/ 3 w 44"/>
                <a:gd name="T41" fmla="*/ 2 h 52"/>
                <a:gd name="T42" fmla="*/ 6 w 44"/>
                <a:gd name="T43" fmla="*/ 1 h 52"/>
                <a:gd name="T44" fmla="*/ 8 w 44"/>
                <a:gd name="T45" fmla="*/ 1 h 52"/>
                <a:gd name="T46" fmla="*/ 9 w 44"/>
                <a:gd name="T47" fmla="*/ 0 h 52"/>
                <a:gd name="T48" fmla="*/ 12 w 44"/>
                <a:gd name="T49" fmla="*/ 0 h 52"/>
                <a:gd name="T50" fmla="*/ 14 w 44"/>
                <a:gd name="T51" fmla="*/ 1 h 52"/>
                <a:gd name="T52" fmla="*/ 15 w 44"/>
                <a:gd name="T53" fmla="*/ 2 h 52"/>
                <a:gd name="T54" fmla="*/ 20 w 44"/>
                <a:gd name="T55" fmla="*/ 8 h 52"/>
                <a:gd name="T56" fmla="*/ 23 w 44"/>
                <a:gd name="T57" fmla="*/ 14 h 52"/>
                <a:gd name="T58" fmla="*/ 28 w 44"/>
                <a:gd name="T59" fmla="*/ 20 h 52"/>
                <a:gd name="T60" fmla="*/ 31 w 44"/>
                <a:gd name="T61" fmla="*/ 26 h 52"/>
                <a:gd name="T62" fmla="*/ 35 w 44"/>
                <a:gd name="T63" fmla="*/ 32 h 52"/>
                <a:gd name="T64" fmla="*/ 38 w 44"/>
                <a:gd name="T65" fmla="*/ 37 h 52"/>
                <a:gd name="T66" fmla="*/ 41 w 44"/>
                <a:gd name="T67" fmla="*/ 43 h 52"/>
                <a:gd name="T68" fmla="*/ 44 w 44"/>
                <a:gd name="T69" fmla="*/ 4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" h="52">
                  <a:moveTo>
                    <a:pt x="44" y="49"/>
                  </a:moveTo>
                  <a:lnTo>
                    <a:pt x="41" y="50"/>
                  </a:lnTo>
                  <a:lnTo>
                    <a:pt x="38" y="52"/>
                  </a:lnTo>
                  <a:lnTo>
                    <a:pt x="35" y="50"/>
                  </a:lnTo>
                  <a:lnTo>
                    <a:pt x="33" y="49"/>
                  </a:lnTo>
                  <a:lnTo>
                    <a:pt x="28" y="46"/>
                  </a:lnTo>
                  <a:lnTo>
                    <a:pt x="23" y="40"/>
                  </a:lnTo>
                  <a:lnTo>
                    <a:pt x="20" y="34"/>
                  </a:lnTo>
                  <a:lnTo>
                    <a:pt x="15" y="28"/>
                  </a:lnTo>
                  <a:lnTo>
                    <a:pt x="12" y="22"/>
                  </a:lnTo>
                  <a:lnTo>
                    <a:pt x="7" y="18"/>
                  </a:lnTo>
                  <a:lnTo>
                    <a:pt x="6" y="16"/>
                  </a:lnTo>
                  <a:lnTo>
                    <a:pt x="3" y="15"/>
                  </a:lnTo>
                  <a:lnTo>
                    <a:pt x="2" y="14"/>
                  </a:lnTo>
                  <a:lnTo>
                    <a:pt x="1" y="12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4"/>
                  </a:lnTo>
                  <a:lnTo>
                    <a:pt x="3" y="2"/>
                  </a:lnTo>
                  <a:lnTo>
                    <a:pt x="6" y="1"/>
                  </a:lnTo>
                  <a:lnTo>
                    <a:pt x="8" y="1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4" y="1"/>
                  </a:lnTo>
                  <a:lnTo>
                    <a:pt x="15" y="2"/>
                  </a:lnTo>
                  <a:lnTo>
                    <a:pt x="20" y="8"/>
                  </a:lnTo>
                  <a:lnTo>
                    <a:pt x="23" y="14"/>
                  </a:lnTo>
                  <a:lnTo>
                    <a:pt x="28" y="20"/>
                  </a:lnTo>
                  <a:lnTo>
                    <a:pt x="31" y="26"/>
                  </a:lnTo>
                  <a:lnTo>
                    <a:pt x="35" y="32"/>
                  </a:lnTo>
                  <a:lnTo>
                    <a:pt x="38" y="37"/>
                  </a:lnTo>
                  <a:lnTo>
                    <a:pt x="41" y="43"/>
                  </a:lnTo>
                  <a:lnTo>
                    <a:pt x="44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73"/>
            <p:cNvSpPr>
              <a:spLocks/>
            </p:cNvSpPr>
            <p:nvPr/>
          </p:nvSpPr>
          <p:spPr bwMode="auto">
            <a:xfrm>
              <a:off x="4221" y="2624"/>
              <a:ext cx="47" cy="79"/>
            </a:xfrm>
            <a:custGeom>
              <a:avLst/>
              <a:gdLst>
                <a:gd name="T0" fmla="*/ 18 w 47"/>
                <a:gd name="T1" fmla="*/ 6 h 79"/>
                <a:gd name="T2" fmla="*/ 20 w 47"/>
                <a:gd name="T3" fmla="*/ 4 h 79"/>
                <a:gd name="T4" fmla="*/ 23 w 47"/>
                <a:gd name="T5" fmla="*/ 8 h 79"/>
                <a:gd name="T6" fmla="*/ 25 w 47"/>
                <a:gd name="T7" fmla="*/ 11 h 79"/>
                <a:gd name="T8" fmla="*/ 27 w 47"/>
                <a:gd name="T9" fmla="*/ 14 h 79"/>
                <a:gd name="T10" fmla="*/ 31 w 47"/>
                <a:gd name="T11" fmla="*/ 15 h 79"/>
                <a:gd name="T12" fmla="*/ 36 w 47"/>
                <a:gd name="T13" fmla="*/ 17 h 79"/>
                <a:gd name="T14" fmla="*/ 39 w 47"/>
                <a:gd name="T15" fmla="*/ 18 h 79"/>
                <a:gd name="T16" fmla="*/ 43 w 47"/>
                <a:gd name="T17" fmla="*/ 19 h 79"/>
                <a:gd name="T18" fmla="*/ 47 w 47"/>
                <a:gd name="T19" fmla="*/ 20 h 79"/>
                <a:gd name="T20" fmla="*/ 47 w 47"/>
                <a:gd name="T21" fmla="*/ 26 h 79"/>
                <a:gd name="T22" fmla="*/ 46 w 47"/>
                <a:gd name="T23" fmla="*/ 32 h 79"/>
                <a:gd name="T24" fmla="*/ 44 w 47"/>
                <a:gd name="T25" fmla="*/ 39 h 79"/>
                <a:gd name="T26" fmla="*/ 43 w 47"/>
                <a:gd name="T27" fmla="*/ 45 h 79"/>
                <a:gd name="T28" fmla="*/ 40 w 47"/>
                <a:gd name="T29" fmla="*/ 52 h 79"/>
                <a:gd name="T30" fmla="*/ 39 w 47"/>
                <a:gd name="T31" fmla="*/ 59 h 79"/>
                <a:gd name="T32" fmla="*/ 39 w 47"/>
                <a:gd name="T33" fmla="*/ 66 h 79"/>
                <a:gd name="T34" fmla="*/ 40 w 47"/>
                <a:gd name="T35" fmla="*/ 73 h 79"/>
                <a:gd name="T36" fmla="*/ 38 w 47"/>
                <a:gd name="T37" fmla="*/ 74 h 79"/>
                <a:gd name="T38" fmla="*/ 36 w 47"/>
                <a:gd name="T39" fmla="*/ 75 h 79"/>
                <a:gd name="T40" fmla="*/ 34 w 47"/>
                <a:gd name="T41" fmla="*/ 76 h 79"/>
                <a:gd name="T42" fmla="*/ 32 w 47"/>
                <a:gd name="T43" fmla="*/ 77 h 79"/>
                <a:gd name="T44" fmla="*/ 30 w 47"/>
                <a:gd name="T45" fmla="*/ 77 h 79"/>
                <a:gd name="T46" fmla="*/ 27 w 47"/>
                <a:gd name="T47" fmla="*/ 79 h 79"/>
                <a:gd name="T48" fmla="*/ 25 w 47"/>
                <a:gd name="T49" fmla="*/ 79 h 79"/>
                <a:gd name="T50" fmla="*/ 23 w 47"/>
                <a:gd name="T51" fmla="*/ 77 h 79"/>
                <a:gd name="T52" fmla="*/ 17 w 47"/>
                <a:gd name="T53" fmla="*/ 69 h 79"/>
                <a:gd name="T54" fmla="*/ 13 w 47"/>
                <a:gd name="T55" fmla="*/ 60 h 79"/>
                <a:gd name="T56" fmla="*/ 11 w 47"/>
                <a:gd name="T57" fmla="*/ 51 h 79"/>
                <a:gd name="T58" fmla="*/ 9 w 47"/>
                <a:gd name="T59" fmla="*/ 40 h 79"/>
                <a:gd name="T60" fmla="*/ 7 w 47"/>
                <a:gd name="T61" fmla="*/ 29 h 79"/>
                <a:gd name="T62" fmla="*/ 6 w 47"/>
                <a:gd name="T63" fmla="*/ 19 h 79"/>
                <a:gd name="T64" fmla="*/ 4 w 47"/>
                <a:gd name="T65" fmla="*/ 10 h 79"/>
                <a:gd name="T66" fmla="*/ 0 w 47"/>
                <a:gd name="T67" fmla="*/ 0 h 79"/>
                <a:gd name="T68" fmla="*/ 2 w 47"/>
                <a:gd name="T69" fmla="*/ 1 h 79"/>
                <a:gd name="T70" fmla="*/ 4 w 47"/>
                <a:gd name="T71" fmla="*/ 4 h 79"/>
                <a:gd name="T72" fmla="*/ 6 w 47"/>
                <a:gd name="T73" fmla="*/ 5 h 79"/>
                <a:gd name="T74" fmla="*/ 7 w 47"/>
                <a:gd name="T75" fmla="*/ 6 h 79"/>
                <a:gd name="T76" fmla="*/ 10 w 47"/>
                <a:gd name="T77" fmla="*/ 6 h 79"/>
                <a:gd name="T78" fmla="*/ 13 w 47"/>
                <a:gd name="T79" fmla="*/ 6 h 79"/>
                <a:gd name="T80" fmla="*/ 16 w 47"/>
                <a:gd name="T81" fmla="*/ 6 h 79"/>
                <a:gd name="T82" fmla="*/ 18 w 47"/>
                <a:gd name="T83" fmla="*/ 6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7" h="79">
                  <a:moveTo>
                    <a:pt x="18" y="6"/>
                  </a:moveTo>
                  <a:lnTo>
                    <a:pt x="20" y="4"/>
                  </a:lnTo>
                  <a:lnTo>
                    <a:pt x="23" y="8"/>
                  </a:lnTo>
                  <a:lnTo>
                    <a:pt x="25" y="11"/>
                  </a:lnTo>
                  <a:lnTo>
                    <a:pt x="27" y="14"/>
                  </a:lnTo>
                  <a:lnTo>
                    <a:pt x="31" y="15"/>
                  </a:lnTo>
                  <a:lnTo>
                    <a:pt x="36" y="17"/>
                  </a:lnTo>
                  <a:lnTo>
                    <a:pt x="39" y="18"/>
                  </a:lnTo>
                  <a:lnTo>
                    <a:pt x="43" y="19"/>
                  </a:lnTo>
                  <a:lnTo>
                    <a:pt x="47" y="20"/>
                  </a:lnTo>
                  <a:lnTo>
                    <a:pt x="47" y="26"/>
                  </a:lnTo>
                  <a:lnTo>
                    <a:pt x="46" y="32"/>
                  </a:lnTo>
                  <a:lnTo>
                    <a:pt x="44" y="39"/>
                  </a:lnTo>
                  <a:lnTo>
                    <a:pt x="43" y="45"/>
                  </a:lnTo>
                  <a:lnTo>
                    <a:pt x="40" y="52"/>
                  </a:lnTo>
                  <a:lnTo>
                    <a:pt x="39" y="59"/>
                  </a:lnTo>
                  <a:lnTo>
                    <a:pt x="39" y="66"/>
                  </a:lnTo>
                  <a:lnTo>
                    <a:pt x="40" y="73"/>
                  </a:lnTo>
                  <a:lnTo>
                    <a:pt x="38" y="74"/>
                  </a:lnTo>
                  <a:lnTo>
                    <a:pt x="36" y="75"/>
                  </a:lnTo>
                  <a:lnTo>
                    <a:pt x="34" y="76"/>
                  </a:lnTo>
                  <a:lnTo>
                    <a:pt x="32" y="77"/>
                  </a:lnTo>
                  <a:lnTo>
                    <a:pt x="30" y="77"/>
                  </a:lnTo>
                  <a:lnTo>
                    <a:pt x="27" y="79"/>
                  </a:lnTo>
                  <a:lnTo>
                    <a:pt x="25" y="79"/>
                  </a:lnTo>
                  <a:lnTo>
                    <a:pt x="23" y="77"/>
                  </a:lnTo>
                  <a:lnTo>
                    <a:pt x="17" y="69"/>
                  </a:lnTo>
                  <a:lnTo>
                    <a:pt x="13" y="60"/>
                  </a:lnTo>
                  <a:lnTo>
                    <a:pt x="11" y="51"/>
                  </a:lnTo>
                  <a:lnTo>
                    <a:pt x="9" y="40"/>
                  </a:lnTo>
                  <a:lnTo>
                    <a:pt x="7" y="29"/>
                  </a:lnTo>
                  <a:lnTo>
                    <a:pt x="6" y="19"/>
                  </a:lnTo>
                  <a:lnTo>
                    <a:pt x="4" y="10"/>
                  </a:lnTo>
                  <a:lnTo>
                    <a:pt x="0" y="0"/>
                  </a:lnTo>
                  <a:lnTo>
                    <a:pt x="2" y="1"/>
                  </a:lnTo>
                  <a:lnTo>
                    <a:pt x="4" y="4"/>
                  </a:lnTo>
                  <a:lnTo>
                    <a:pt x="6" y="5"/>
                  </a:lnTo>
                  <a:lnTo>
                    <a:pt x="7" y="6"/>
                  </a:lnTo>
                  <a:lnTo>
                    <a:pt x="10" y="6"/>
                  </a:lnTo>
                  <a:lnTo>
                    <a:pt x="13" y="6"/>
                  </a:lnTo>
                  <a:lnTo>
                    <a:pt x="16" y="6"/>
                  </a:lnTo>
                  <a:lnTo>
                    <a:pt x="18" y="6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74"/>
            <p:cNvSpPr>
              <a:spLocks/>
            </p:cNvSpPr>
            <p:nvPr/>
          </p:nvSpPr>
          <p:spPr bwMode="auto">
            <a:xfrm>
              <a:off x="4241" y="2682"/>
              <a:ext cx="76" cy="110"/>
            </a:xfrm>
            <a:custGeom>
              <a:avLst/>
              <a:gdLst>
                <a:gd name="T0" fmla="*/ 72 w 76"/>
                <a:gd name="T1" fmla="*/ 110 h 110"/>
                <a:gd name="T2" fmla="*/ 65 w 76"/>
                <a:gd name="T3" fmla="*/ 105 h 110"/>
                <a:gd name="T4" fmla="*/ 57 w 76"/>
                <a:gd name="T5" fmla="*/ 103 h 110"/>
                <a:gd name="T6" fmla="*/ 48 w 76"/>
                <a:gd name="T7" fmla="*/ 103 h 110"/>
                <a:gd name="T8" fmla="*/ 40 w 76"/>
                <a:gd name="T9" fmla="*/ 103 h 110"/>
                <a:gd name="T10" fmla="*/ 32 w 76"/>
                <a:gd name="T11" fmla="*/ 104 h 110"/>
                <a:gd name="T12" fmla="*/ 24 w 76"/>
                <a:gd name="T13" fmla="*/ 106 h 110"/>
                <a:gd name="T14" fmla="*/ 16 w 76"/>
                <a:gd name="T15" fmla="*/ 107 h 110"/>
                <a:gd name="T16" fmla="*/ 7 w 76"/>
                <a:gd name="T17" fmla="*/ 107 h 110"/>
                <a:gd name="T18" fmla="*/ 0 w 76"/>
                <a:gd name="T19" fmla="*/ 93 h 110"/>
                <a:gd name="T20" fmla="*/ 2 w 76"/>
                <a:gd name="T21" fmla="*/ 90 h 110"/>
                <a:gd name="T22" fmla="*/ 3 w 76"/>
                <a:gd name="T23" fmla="*/ 85 h 110"/>
                <a:gd name="T24" fmla="*/ 3 w 76"/>
                <a:gd name="T25" fmla="*/ 80 h 110"/>
                <a:gd name="T26" fmla="*/ 3 w 76"/>
                <a:gd name="T27" fmla="*/ 76 h 110"/>
                <a:gd name="T28" fmla="*/ 2 w 76"/>
                <a:gd name="T29" fmla="*/ 64 h 110"/>
                <a:gd name="T30" fmla="*/ 0 w 76"/>
                <a:gd name="T31" fmla="*/ 53 h 110"/>
                <a:gd name="T32" fmla="*/ 0 w 76"/>
                <a:gd name="T33" fmla="*/ 49 h 110"/>
                <a:gd name="T34" fmla="*/ 2 w 76"/>
                <a:gd name="T35" fmla="*/ 45 h 110"/>
                <a:gd name="T36" fmla="*/ 3 w 76"/>
                <a:gd name="T37" fmla="*/ 42 h 110"/>
                <a:gd name="T38" fmla="*/ 6 w 76"/>
                <a:gd name="T39" fmla="*/ 38 h 110"/>
                <a:gd name="T40" fmla="*/ 10 w 76"/>
                <a:gd name="T41" fmla="*/ 37 h 110"/>
                <a:gd name="T42" fmla="*/ 14 w 76"/>
                <a:gd name="T43" fmla="*/ 36 h 110"/>
                <a:gd name="T44" fmla="*/ 21 w 76"/>
                <a:gd name="T45" fmla="*/ 36 h 110"/>
                <a:gd name="T46" fmla="*/ 30 w 76"/>
                <a:gd name="T47" fmla="*/ 38 h 110"/>
                <a:gd name="T48" fmla="*/ 33 w 76"/>
                <a:gd name="T49" fmla="*/ 39 h 110"/>
                <a:gd name="T50" fmla="*/ 37 w 76"/>
                <a:gd name="T51" fmla="*/ 41 h 110"/>
                <a:gd name="T52" fmla="*/ 40 w 76"/>
                <a:gd name="T53" fmla="*/ 39 h 110"/>
                <a:gd name="T54" fmla="*/ 44 w 76"/>
                <a:gd name="T55" fmla="*/ 38 h 110"/>
                <a:gd name="T56" fmla="*/ 47 w 76"/>
                <a:gd name="T57" fmla="*/ 37 h 110"/>
                <a:gd name="T58" fmla="*/ 51 w 76"/>
                <a:gd name="T59" fmla="*/ 36 h 110"/>
                <a:gd name="T60" fmla="*/ 54 w 76"/>
                <a:gd name="T61" fmla="*/ 34 h 110"/>
                <a:gd name="T62" fmla="*/ 59 w 76"/>
                <a:gd name="T63" fmla="*/ 34 h 110"/>
                <a:gd name="T64" fmla="*/ 62 w 76"/>
                <a:gd name="T65" fmla="*/ 30 h 110"/>
                <a:gd name="T66" fmla="*/ 65 w 76"/>
                <a:gd name="T67" fmla="*/ 25 h 110"/>
                <a:gd name="T68" fmla="*/ 67 w 76"/>
                <a:gd name="T69" fmla="*/ 22 h 110"/>
                <a:gd name="T70" fmla="*/ 68 w 76"/>
                <a:gd name="T71" fmla="*/ 17 h 110"/>
                <a:gd name="T72" fmla="*/ 69 w 76"/>
                <a:gd name="T73" fmla="*/ 12 h 110"/>
                <a:gd name="T74" fmla="*/ 71 w 76"/>
                <a:gd name="T75" fmla="*/ 8 h 110"/>
                <a:gd name="T76" fmla="*/ 73 w 76"/>
                <a:gd name="T77" fmla="*/ 3 h 110"/>
                <a:gd name="T78" fmla="*/ 76 w 76"/>
                <a:gd name="T79" fmla="*/ 0 h 110"/>
                <a:gd name="T80" fmla="*/ 76 w 76"/>
                <a:gd name="T81" fmla="*/ 14 h 110"/>
                <a:gd name="T82" fmla="*/ 76 w 76"/>
                <a:gd name="T83" fmla="*/ 28 h 110"/>
                <a:gd name="T84" fmla="*/ 76 w 76"/>
                <a:gd name="T85" fmla="*/ 41 h 110"/>
                <a:gd name="T86" fmla="*/ 75 w 76"/>
                <a:gd name="T87" fmla="*/ 53 h 110"/>
                <a:gd name="T88" fmla="*/ 74 w 76"/>
                <a:gd name="T89" fmla="*/ 66 h 110"/>
                <a:gd name="T90" fmla="*/ 74 w 76"/>
                <a:gd name="T91" fmla="*/ 79 h 110"/>
                <a:gd name="T92" fmla="*/ 73 w 76"/>
                <a:gd name="T93" fmla="*/ 94 h 110"/>
                <a:gd name="T94" fmla="*/ 72 w 76"/>
                <a:gd name="T95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" h="110">
                  <a:moveTo>
                    <a:pt x="72" y="110"/>
                  </a:moveTo>
                  <a:lnTo>
                    <a:pt x="65" y="105"/>
                  </a:lnTo>
                  <a:lnTo>
                    <a:pt x="57" y="103"/>
                  </a:lnTo>
                  <a:lnTo>
                    <a:pt x="48" y="103"/>
                  </a:lnTo>
                  <a:lnTo>
                    <a:pt x="40" y="103"/>
                  </a:lnTo>
                  <a:lnTo>
                    <a:pt x="32" y="104"/>
                  </a:lnTo>
                  <a:lnTo>
                    <a:pt x="24" y="106"/>
                  </a:lnTo>
                  <a:lnTo>
                    <a:pt x="16" y="107"/>
                  </a:lnTo>
                  <a:lnTo>
                    <a:pt x="7" y="107"/>
                  </a:lnTo>
                  <a:lnTo>
                    <a:pt x="0" y="93"/>
                  </a:lnTo>
                  <a:lnTo>
                    <a:pt x="2" y="90"/>
                  </a:lnTo>
                  <a:lnTo>
                    <a:pt x="3" y="85"/>
                  </a:lnTo>
                  <a:lnTo>
                    <a:pt x="3" y="80"/>
                  </a:lnTo>
                  <a:lnTo>
                    <a:pt x="3" y="76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49"/>
                  </a:lnTo>
                  <a:lnTo>
                    <a:pt x="2" y="45"/>
                  </a:lnTo>
                  <a:lnTo>
                    <a:pt x="3" y="42"/>
                  </a:lnTo>
                  <a:lnTo>
                    <a:pt x="6" y="38"/>
                  </a:lnTo>
                  <a:lnTo>
                    <a:pt x="10" y="37"/>
                  </a:lnTo>
                  <a:lnTo>
                    <a:pt x="14" y="36"/>
                  </a:lnTo>
                  <a:lnTo>
                    <a:pt x="21" y="36"/>
                  </a:lnTo>
                  <a:lnTo>
                    <a:pt x="30" y="38"/>
                  </a:lnTo>
                  <a:lnTo>
                    <a:pt x="33" y="39"/>
                  </a:lnTo>
                  <a:lnTo>
                    <a:pt x="37" y="41"/>
                  </a:lnTo>
                  <a:lnTo>
                    <a:pt x="40" y="39"/>
                  </a:lnTo>
                  <a:lnTo>
                    <a:pt x="44" y="38"/>
                  </a:lnTo>
                  <a:lnTo>
                    <a:pt x="47" y="37"/>
                  </a:lnTo>
                  <a:lnTo>
                    <a:pt x="51" y="36"/>
                  </a:lnTo>
                  <a:lnTo>
                    <a:pt x="54" y="34"/>
                  </a:lnTo>
                  <a:lnTo>
                    <a:pt x="59" y="34"/>
                  </a:lnTo>
                  <a:lnTo>
                    <a:pt x="62" y="30"/>
                  </a:lnTo>
                  <a:lnTo>
                    <a:pt x="65" y="25"/>
                  </a:lnTo>
                  <a:lnTo>
                    <a:pt x="67" y="22"/>
                  </a:lnTo>
                  <a:lnTo>
                    <a:pt x="68" y="17"/>
                  </a:lnTo>
                  <a:lnTo>
                    <a:pt x="69" y="12"/>
                  </a:lnTo>
                  <a:lnTo>
                    <a:pt x="71" y="8"/>
                  </a:lnTo>
                  <a:lnTo>
                    <a:pt x="73" y="3"/>
                  </a:lnTo>
                  <a:lnTo>
                    <a:pt x="76" y="0"/>
                  </a:lnTo>
                  <a:lnTo>
                    <a:pt x="76" y="14"/>
                  </a:lnTo>
                  <a:lnTo>
                    <a:pt x="76" y="28"/>
                  </a:lnTo>
                  <a:lnTo>
                    <a:pt x="76" y="41"/>
                  </a:lnTo>
                  <a:lnTo>
                    <a:pt x="75" y="53"/>
                  </a:lnTo>
                  <a:lnTo>
                    <a:pt x="74" y="66"/>
                  </a:lnTo>
                  <a:lnTo>
                    <a:pt x="74" y="79"/>
                  </a:lnTo>
                  <a:lnTo>
                    <a:pt x="73" y="94"/>
                  </a:lnTo>
                  <a:lnTo>
                    <a:pt x="72" y="110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75"/>
            <p:cNvSpPr>
              <a:spLocks/>
            </p:cNvSpPr>
            <p:nvPr/>
          </p:nvSpPr>
          <p:spPr bwMode="auto">
            <a:xfrm>
              <a:off x="4360" y="2700"/>
              <a:ext cx="22" cy="94"/>
            </a:xfrm>
            <a:custGeom>
              <a:avLst/>
              <a:gdLst>
                <a:gd name="T0" fmla="*/ 22 w 22"/>
                <a:gd name="T1" fmla="*/ 94 h 94"/>
                <a:gd name="T2" fmla="*/ 2 w 22"/>
                <a:gd name="T3" fmla="*/ 94 h 94"/>
                <a:gd name="T4" fmla="*/ 0 w 22"/>
                <a:gd name="T5" fmla="*/ 81 h 94"/>
                <a:gd name="T6" fmla="*/ 0 w 22"/>
                <a:gd name="T7" fmla="*/ 68 h 94"/>
                <a:gd name="T8" fmla="*/ 0 w 22"/>
                <a:gd name="T9" fmla="*/ 56 h 94"/>
                <a:gd name="T10" fmla="*/ 1 w 22"/>
                <a:gd name="T11" fmla="*/ 46 h 94"/>
                <a:gd name="T12" fmla="*/ 3 w 22"/>
                <a:gd name="T13" fmla="*/ 34 h 94"/>
                <a:gd name="T14" fmla="*/ 5 w 22"/>
                <a:gd name="T15" fmla="*/ 23 h 94"/>
                <a:gd name="T16" fmla="*/ 8 w 22"/>
                <a:gd name="T17" fmla="*/ 12 h 94"/>
                <a:gd name="T18" fmla="*/ 10 w 22"/>
                <a:gd name="T19" fmla="*/ 0 h 94"/>
                <a:gd name="T20" fmla="*/ 15 w 22"/>
                <a:gd name="T21" fmla="*/ 11 h 94"/>
                <a:gd name="T22" fmla="*/ 17 w 22"/>
                <a:gd name="T23" fmla="*/ 23 h 94"/>
                <a:gd name="T24" fmla="*/ 17 w 22"/>
                <a:gd name="T25" fmla="*/ 34 h 94"/>
                <a:gd name="T26" fmla="*/ 17 w 22"/>
                <a:gd name="T27" fmla="*/ 45 h 94"/>
                <a:gd name="T28" fmla="*/ 17 w 22"/>
                <a:gd name="T29" fmla="*/ 56 h 94"/>
                <a:gd name="T30" fmla="*/ 17 w 22"/>
                <a:gd name="T31" fmla="*/ 68 h 94"/>
                <a:gd name="T32" fmla="*/ 18 w 22"/>
                <a:gd name="T33" fmla="*/ 81 h 94"/>
                <a:gd name="T34" fmla="*/ 22 w 22"/>
                <a:gd name="T3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94">
                  <a:moveTo>
                    <a:pt x="22" y="94"/>
                  </a:moveTo>
                  <a:lnTo>
                    <a:pt x="2" y="94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6"/>
                  </a:lnTo>
                  <a:lnTo>
                    <a:pt x="1" y="46"/>
                  </a:lnTo>
                  <a:lnTo>
                    <a:pt x="3" y="34"/>
                  </a:lnTo>
                  <a:lnTo>
                    <a:pt x="5" y="23"/>
                  </a:lnTo>
                  <a:lnTo>
                    <a:pt x="8" y="12"/>
                  </a:lnTo>
                  <a:lnTo>
                    <a:pt x="10" y="0"/>
                  </a:lnTo>
                  <a:lnTo>
                    <a:pt x="15" y="11"/>
                  </a:lnTo>
                  <a:lnTo>
                    <a:pt x="17" y="23"/>
                  </a:lnTo>
                  <a:lnTo>
                    <a:pt x="17" y="34"/>
                  </a:lnTo>
                  <a:lnTo>
                    <a:pt x="17" y="45"/>
                  </a:lnTo>
                  <a:lnTo>
                    <a:pt x="17" y="56"/>
                  </a:lnTo>
                  <a:lnTo>
                    <a:pt x="17" y="68"/>
                  </a:lnTo>
                  <a:lnTo>
                    <a:pt x="18" y="81"/>
                  </a:lnTo>
                  <a:lnTo>
                    <a:pt x="22" y="94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76"/>
            <p:cNvSpPr>
              <a:spLocks/>
            </p:cNvSpPr>
            <p:nvPr/>
          </p:nvSpPr>
          <p:spPr bwMode="auto">
            <a:xfrm>
              <a:off x="4522" y="2706"/>
              <a:ext cx="96" cy="94"/>
            </a:xfrm>
            <a:custGeom>
              <a:avLst/>
              <a:gdLst>
                <a:gd name="T0" fmla="*/ 49 w 96"/>
                <a:gd name="T1" fmla="*/ 18 h 94"/>
                <a:gd name="T2" fmla="*/ 96 w 96"/>
                <a:gd name="T3" fmla="*/ 25 h 94"/>
                <a:gd name="T4" fmla="*/ 95 w 96"/>
                <a:gd name="T5" fmla="*/ 34 h 94"/>
                <a:gd name="T6" fmla="*/ 94 w 96"/>
                <a:gd name="T7" fmla="*/ 42 h 94"/>
                <a:gd name="T8" fmla="*/ 92 w 96"/>
                <a:gd name="T9" fmla="*/ 52 h 94"/>
                <a:gd name="T10" fmla="*/ 89 w 96"/>
                <a:gd name="T11" fmla="*/ 60 h 94"/>
                <a:gd name="T12" fmla="*/ 87 w 96"/>
                <a:gd name="T13" fmla="*/ 68 h 94"/>
                <a:gd name="T14" fmla="*/ 83 w 96"/>
                <a:gd name="T15" fmla="*/ 77 h 94"/>
                <a:gd name="T16" fmla="*/ 81 w 96"/>
                <a:gd name="T17" fmla="*/ 86 h 94"/>
                <a:gd name="T18" fmla="*/ 79 w 96"/>
                <a:gd name="T19" fmla="*/ 94 h 94"/>
                <a:gd name="T20" fmla="*/ 7 w 96"/>
                <a:gd name="T21" fmla="*/ 89 h 94"/>
                <a:gd name="T22" fmla="*/ 4 w 96"/>
                <a:gd name="T23" fmla="*/ 82 h 94"/>
                <a:gd name="T24" fmla="*/ 3 w 96"/>
                <a:gd name="T25" fmla="*/ 74 h 94"/>
                <a:gd name="T26" fmla="*/ 3 w 96"/>
                <a:gd name="T27" fmla="*/ 66 h 94"/>
                <a:gd name="T28" fmla="*/ 4 w 96"/>
                <a:gd name="T29" fmla="*/ 57 h 94"/>
                <a:gd name="T30" fmla="*/ 5 w 96"/>
                <a:gd name="T31" fmla="*/ 49 h 94"/>
                <a:gd name="T32" fmla="*/ 5 w 96"/>
                <a:gd name="T33" fmla="*/ 41 h 94"/>
                <a:gd name="T34" fmla="*/ 4 w 96"/>
                <a:gd name="T35" fmla="*/ 33 h 94"/>
                <a:gd name="T36" fmla="*/ 0 w 96"/>
                <a:gd name="T37" fmla="*/ 25 h 94"/>
                <a:gd name="T38" fmla="*/ 3 w 96"/>
                <a:gd name="T39" fmla="*/ 21 h 94"/>
                <a:gd name="T40" fmla="*/ 6 w 96"/>
                <a:gd name="T41" fmla="*/ 19 h 94"/>
                <a:gd name="T42" fmla="*/ 7 w 96"/>
                <a:gd name="T43" fmla="*/ 15 h 94"/>
                <a:gd name="T44" fmla="*/ 10 w 96"/>
                <a:gd name="T45" fmla="*/ 13 h 94"/>
                <a:gd name="T46" fmla="*/ 11 w 96"/>
                <a:gd name="T47" fmla="*/ 10 h 94"/>
                <a:gd name="T48" fmla="*/ 12 w 96"/>
                <a:gd name="T49" fmla="*/ 7 h 94"/>
                <a:gd name="T50" fmla="*/ 12 w 96"/>
                <a:gd name="T51" fmla="*/ 4 h 94"/>
                <a:gd name="T52" fmla="*/ 12 w 96"/>
                <a:gd name="T53" fmla="*/ 0 h 94"/>
                <a:gd name="T54" fmla="*/ 15 w 96"/>
                <a:gd name="T55" fmla="*/ 5 h 94"/>
                <a:gd name="T56" fmla="*/ 20 w 96"/>
                <a:gd name="T57" fmla="*/ 8 h 94"/>
                <a:gd name="T58" fmla="*/ 25 w 96"/>
                <a:gd name="T59" fmla="*/ 10 h 94"/>
                <a:gd name="T60" fmla="*/ 29 w 96"/>
                <a:gd name="T61" fmla="*/ 11 h 94"/>
                <a:gd name="T62" fmla="*/ 34 w 96"/>
                <a:gd name="T63" fmla="*/ 11 h 94"/>
                <a:gd name="T64" fmla="*/ 40 w 96"/>
                <a:gd name="T65" fmla="*/ 12 h 94"/>
                <a:gd name="T66" fmla="*/ 45 w 96"/>
                <a:gd name="T67" fmla="*/ 14 h 94"/>
                <a:gd name="T68" fmla="*/ 49 w 96"/>
                <a:gd name="T69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94">
                  <a:moveTo>
                    <a:pt x="49" y="18"/>
                  </a:moveTo>
                  <a:lnTo>
                    <a:pt x="96" y="25"/>
                  </a:lnTo>
                  <a:lnTo>
                    <a:pt x="95" y="34"/>
                  </a:lnTo>
                  <a:lnTo>
                    <a:pt x="94" y="42"/>
                  </a:lnTo>
                  <a:lnTo>
                    <a:pt x="92" y="52"/>
                  </a:lnTo>
                  <a:lnTo>
                    <a:pt x="89" y="60"/>
                  </a:lnTo>
                  <a:lnTo>
                    <a:pt x="87" y="68"/>
                  </a:lnTo>
                  <a:lnTo>
                    <a:pt x="83" y="77"/>
                  </a:lnTo>
                  <a:lnTo>
                    <a:pt x="81" y="86"/>
                  </a:lnTo>
                  <a:lnTo>
                    <a:pt x="79" y="94"/>
                  </a:lnTo>
                  <a:lnTo>
                    <a:pt x="7" y="89"/>
                  </a:lnTo>
                  <a:lnTo>
                    <a:pt x="4" y="82"/>
                  </a:lnTo>
                  <a:lnTo>
                    <a:pt x="3" y="74"/>
                  </a:lnTo>
                  <a:lnTo>
                    <a:pt x="3" y="66"/>
                  </a:lnTo>
                  <a:lnTo>
                    <a:pt x="4" y="57"/>
                  </a:lnTo>
                  <a:lnTo>
                    <a:pt x="5" y="49"/>
                  </a:lnTo>
                  <a:lnTo>
                    <a:pt x="5" y="41"/>
                  </a:lnTo>
                  <a:lnTo>
                    <a:pt x="4" y="33"/>
                  </a:lnTo>
                  <a:lnTo>
                    <a:pt x="0" y="25"/>
                  </a:lnTo>
                  <a:lnTo>
                    <a:pt x="3" y="21"/>
                  </a:lnTo>
                  <a:lnTo>
                    <a:pt x="6" y="19"/>
                  </a:lnTo>
                  <a:lnTo>
                    <a:pt x="7" y="15"/>
                  </a:lnTo>
                  <a:lnTo>
                    <a:pt x="10" y="13"/>
                  </a:lnTo>
                  <a:lnTo>
                    <a:pt x="11" y="10"/>
                  </a:lnTo>
                  <a:lnTo>
                    <a:pt x="12" y="7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5" y="5"/>
                  </a:lnTo>
                  <a:lnTo>
                    <a:pt x="20" y="8"/>
                  </a:lnTo>
                  <a:lnTo>
                    <a:pt x="25" y="10"/>
                  </a:lnTo>
                  <a:lnTo>
                    <a:pt x="29" y="11"/>
                  </a:lnTo>
                  <a:lnTo>
                    <a:pt x="34" y="11"/>
                  </a:lnTo>
                  <a:lnTo>
                    <a:pt x="40" y="12"/>
                  </a:lnTo>
                  <a:lnTo>
                    <a:pt x="45" y="14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77"/>
            <p:cNvSpPr>
              <a:spLocks/>
            </p:cNvSpPr>
            <p:nvPr/>
          </p:nvSpPr>
          <p:spPr bwMode="auto">
            <a:xfrm>
              <a:off x="4468" y="2708"/>
              <a:ext cx="37" cy="92"/>
            </a:xfrm>
            <a:custGeom>
              <a:avLst/>
              <a:gdLst>
                <a:gd name="T0" fmla="*/ 37 w 37"/>
                <a:gd name="T1" fmla="*/ 52 h 92"/>
                <a:gd name="T2" fmla="*/ 35 w 37"/>
                <a:gd name="T3" fmla="*/ 55 h 92"/>
                <a:gd name="T4" fmla="*/ 34 w 37"/>
                <a:gd name="T5" fmla="*/ 60 h 92"/>
                <a:gd name="T6" fmla="*/ 34 w 37"/>
                <a:gd name="T7" fmla="*/ 65 h 92"/>
                <a:gd name="T8" fmla="*/ 34 w 37"/>
                <a:gd name="T9" fmla="*/ 70 h 92"/>
                <a:gd name="T10" fmla="*/ 34 w 37"/>
                <a:gd name="T11" fmla="*/ 74 h 92"/>
                <a:gd name="T12" fmla="*/ 34 w 37"/>
                <a:gd name="T13" fmla="*/ 79 h 92"/>
                <a:gd name="T14" fmla="*/ 33 w 37"/>
                <a:gd name="T15" fmla="*/ 84 h 92"/>
                <a:gd name="T16" fmla="*/ 32 w 37"/>
                <a:gd name="T17" fmla="*/ 87 h 92"/>
                <a:gd name="T18" fmla="*/ 3 w 37"/>
                <a:gd name="T19" fmla="*/ 92 h 92"/>
                <a:gd name="T20" fmla="*/ 4 w 37"/>
                <a:gd name="T21" fmla="*/ 80 h 92"/>
                <a:gd name="T22" fmla="*/ 4 w 37"/>
                <a:gd name="T23" fmla="*/ 68 h 92"/>
                <a:gd name="T24" fmla="*/ 3 w 37"/>
                <a:gd name="T25" fmla="*/ 55 h 92"/>
                <a:gd name="T26" fmla="*/ 2 w 37"/>
                <a:gd name="T27" fmla="*/ 44 h 92"/>
                <a:gd name="T28" fmla="*/ 0 w 37"/>
                <a:gd name="T29" fmla="*/ 32 h 92"/>
                <a:gd name="T30" fmla="*/ 2 w 37"/>
                <a:gd name="T31" fmla="*/ 22 h 92"/>
                <a:gd name="T32" fmla="*/ 3 w 37"/>
                <a:gd name="T33" fmla="*/ 16 h 92"/>
                <a:gd name="T34" fmla="*/ 4 w 37"/>
                <a:gd name="T35" fmla="*/ 11 h 92"/>
                <a:gd name="T36" fmla="*/ 6 w 37"/>
                <a:gd name="T37" fmla="*/ 5 h 92"/>
                <a:gd name="T38" fmla="*/ 10 w 37"/>
                <a:gd name="T39" fmla="*/ 0 h 92"/>
                <a:gd name="T40" fmla="*/ 17 w 37"/>
                <a:gd name="T41" fmla="*/ 4 h 92"/>
                <a:gd name="T42" fmla="*/ 21 w 37"/>
                <a:gd name="T43" fmla="*/ 10 h 92"/>
                <a:gd name="T44" fmla="*/ 26 w 37"/>
                <a:gd name="T45" fmla="*/ 16 h 92"/>
                <a:gd name="T46" fmla="*/ 30 w 37"/>
                <a:gd name="T47" fmla="*/ 23 h 92"/>
                <a:gd name="T48" fmla="*/ 32 w 37"/>
                <a:gd name="T49" fmla="*/ 30 h 92"/>
                <a:gd name="T50" fmla="*/ 33 w 37"/>
                <a:gd name="T51" fmla="*/ 37 h 92"/>
                <a:gd name="T52" fmla="*/ 35 w 37"/>
                <a:gd name="T53" fmla="*/ 45 h 92"/>
                <a:gd name="T54" fmla="*/ 37 w 37"/>
                <a:gd name="T55" fmla="*/ 5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7" h="92">
                  <a:moveTo>
                    <a:pt x="37" y="52"/>
                  </a:moveTo>
                  <a:lnTo>
                    <a:pt x="35" y="55"/>
                  </a:lnTo>
                  <a:lnTo>
                    <a:pt x="34" y="60"/>
                  </a:lnTo>
                  <a:lnTo>
                    <a:pt x="34" y="65"/>
                  </a:lnTo>
                  <a:lnTo>
                    <a:pt x="34" y="70"/>
                  </a:lnTo>
                  <a:lnTo>
                    <a:pt x="34" y="74"/>
                  </a:lnTo>
                  <a:lnTo>
                    <a:pt x="34" y="79"/>
                  </a:lnTo>
                  <a:lnTo>
                    <a:pt x="33" y="84"/>
                  </a:lnTo>
                  <a:lnTo>
                    <a:pt x="32" y="87"/>
                  </a:lnTo>
                  <a:lnTo>
                    <a:pt x="3" y="92"/>
                  </a:lnTo>
                  <a:lnTo>
                    <a:pt x="4" y="80"/>
                  </a:lnTo>
                  <a:lnTo>
                    <a:pt x="4" y="68"/>
                  </a:lnTo>
                  <a:lnTo>
                    <a:pt x="3" y="55"/>
                  </a:lnTo>
                  <a:lnTo>
                    <a:pt x="2" y="44"/>
                  </a:lnTo>
                  <a:lnTo>
                    <a:pt x="0" y="32"/>
                  </a:lnTo>
                  <a:lnTo>
                    <a:pt x="2" y="22"/>
                  </a:lnTo>
                  <a:lnTo>
                    <a:pt x="3" y="16"/>
                  </a:lnTo>
                  <a:lnTo>
                    <a:pt x="4" y="11"/>
                  </a:lnTo>
                  <a:lnTo>
                    <a:pt x="6" y="5"/>
                  </a:lnTo>
                  <a:lnTo>
                    <a:pt x="10" y="0"/>
                  </a:lnTo>
                  <a:lnTo>
                    <a:pt x="17" y="4"/>
                  </a:lnTo>
                  <a:lnTo>
                    <a:pt x="21" y="10"/>
                  </a:lnTo>
                  <a:lnTo>
                    <a:pt x="26" y="16"/>
                  </a:lnTo>
                  <a:lnTo>
                    <a:pt x="30" y="23"/>
                  </a:lnTo>
                  <a:lnTo>
                    <a:pt x="32" y="30"/>
                  </a:lnTo>
                  <a:lnTo>
                    <a:pt x="33" y="37"/>
                  </a:lnTo>
                  <a:lnTo>
                    <a:pt x="35" y="45"/>
                  </a:lnTo>
                  <a:lnTo>
                    <a:pt x="37" y="52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78"/>
            <p:cNvSpPr>
              <a:spLocks/>
            </p:cNvSpPr>
            <p:nvPr/>
          </p:nvSpPr>
          <p:spPr bwMode="auto">
            <a:xfrm>
              <a:off x="4406" y="2716"/>
              <a:ext cx="28" cy="84"/>
            </a:xfrm>
            <a:custGeom>
              <a:avLst/>
              <a:gdLst>
                <a:gd name="T0" fmla="*/ 27 w 28"/>
                <a:gd name="T1" fmla="*/ 79 h 84"/>
                <a:gd name="T2" fmla="*/ 24 w 28"/>
                <a:gd name="T3" fmla="*/ 83 h 84"/>
                <a:gd name="T4" fmla="*/ 20 w 28"/>
                <a:gd name="T5" fmla="*/ 84 h 84"/>
                <a:gd name="T6" fmla="*/ 18 w 28"/>
                <a:gd name="T7" fmla="*/ 84 h 84"/>
                <a:gd name="T8" fmla="*/ 14 w 28"/>
                <a:gd name="T9" fmla="*/ 84 h 84"/>
                <a:gd name="T10" fmla="*/ 11 w 28"/>
                <a:gd name="T11" fmla="*/ 83 h 84"/>
                <a:gd name="T12" fmla="*/ 7 w 28"/>
                <a:gd name="T13" fmla="*/ 80 h 84"/>
                <a:gd name="T14" fmla="*/ 4 w 28"/>
                <a:gd name="T15" fmla="*/ 80 h 84"/>
                <a:gd name="T16" fmla="*/ 0 w 28"/>
                <a:gd name="T17" fmla="*/ 79 h 84"/>
                <a:gd name="T18" fmla="*/ 6 w 28"/>
                <a:gd name="T19" fmla="*/ 72 h 84"/>
                <a:gd name="T20" fmla="*/ 11 w 28"/>
                <a:gd name="T21" fmla="*/ 63 h 84"/>
                <a:gd name="T22" fmla="*/ 14 w 28"/>
                <a:gd name="T23" fmla="*/ 52 h 84"/>
                <a:gd name="T24" fmla="*/ 17 w 28"/>
                <a:gd name="T25" fmla="*/ 42 h 84"/>
                <a:gd name="T26" fmla="*/ 17 w 28"/>
                <a:gd name="T27" fmla="*/ 31 h 84"/>
                <a:gd name="T28" fmla="*/ 17 w 28"/>
                <a:gd name="T29" fmla="*/ 21 h 84"/>
                <a:gd name="T30" fmla="*/ 17 w 28"/>
                <a:gd name="T31" fmla="*/ 10 h 84"/>
                <a:gd name="T32" fmla="*/ 16 w 28"/>
                <a:gd name="T33" fmla="*/ 0 h 84"/>
                <a:gd name="T34" fmla="*/ 20 w 28"/>
                <a:gd name="T35" fmla="*/ 9 h 84"/>
                <a:gd name="T36" fmla="*/ 23 w 28"/>
                <a:gd name="T37" fmla="*/ 18 h 84"/>
                <a:gd name="T38" fmla="*/ 25 w 28"/>
                <a:gd name="T39" fmla="*/ 28 h 84"/>
                <a:gd name="T40" fmla="*/ 27 w 28"/>
                <a:gd name="T41" fmla="*/ 38 h 84"/>
                <a:gd name="T42" fmla="*/ 28 w 28"/>
                <a:gd name="T43" fmla="*/ 49 h 84"/>
                <a:gd name="T44" fmla="*/ 28 w 28"/>
                <a:gd name="T45" fmla="*/ 59 h 84"/>
                <a:gd name="T46" fmla="*/ 28 w 28"/>
                <a:gd name="T47" fmla="*/ 69 h 84"/>
                <a:gd name="T48" fmla="*/ 27 w 28"/>
                <a:gd name="T49" fmla="*/ 7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" h="84">
                  <a:moveTo>
                    <a:pt x="27" y="79"/>
                  </a:moveTo>
                  <a:lnTo>
                    <a:pt x="24" y="83"/>
                  </a:lnTo>
                  <a:lnTo>
                    <a:pt x="20" y="84"/>
                  </a:lnTo>
                  <a:lnTo>
                    <a:pt x="18" y="84"/>
                  </a:lnTo>
                  <a:lnTo>
                    <a:pt x="14" y="84"/>
                  </a:lnTo>
                  <a:lnTo>
                    <a:pt x="11" y="83"/>
                  </a:lnTo>
                  <a:lnTo>
                    <a:pt x="7" y="80"/>
                  </a:lnTo>
                  <a:lnTo>
                    <a:pt x="4" y="80"/>
                  </a:lnTo>
                  <a:lnTo>
                    <a:pt x="0" y="79"/>
                  </a:lnTo>
                  <a:lnTo>
                    <a:pt x="6" y="72"/>
                  </a:lnTo>
                  <a:lnTo>
                    <a:pt x="11" y="63"/>
                  </a:lnTo>
                  <a:lnTo>
                    <a:pt x="14" y="52"/>
                  </a:lnTo>
                  <a:lnTo>
                    <a:pt x="17" y="42"/>
                  </a:lnTo>
                  <a:lnTo>
                    <a:pt x="17" y="31"/>
                  </a:lnTo>
                  <a:lnTo>
                    <a:pt x="17" y="21"/>
                  </a:lnTo>
                  <a:lnTo>
                    <a:pt x="17" y="10"/>
                  </a:lnTo>
                  <a:lnTo>
                    <a:pt x="16" y="0"/>
                  </a:lnTo>
                  <a:lnTo>
                    <a:pt x="20" y="9"/>
                  </a:lnTo>
                  <a:lnTo>
                    <a:pt x="23" y="18"/>
                  </a:lnTo>
                  <a:lnTo>
                    <a:pt x="25" y="28"/>
                  </a:lnTo>
                  <a:lnTo>
                    <a:pt x="27" y="38"/>
                  </a:lnTo>
                  <a:lnTo>
                    <a:pt x="28" y="49"/>
                  </a:lnTo>
                  <a:lnTo>
                    <a:pt x="28" y="59"/>
                  </a:lnTo>
                  <a:lnTo>
                    <a:pt x="28" y="69"/>
                  </a:lnTo>
                  <a:lnTo>
                    <a:pt x="27" y="79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79"/>
            <p:cNvSpPr>
              <a:spLocks/>
            </p:cNvSpPr>
            <p:nvPr/>
          </p:nvSpPr>
          <p:spPr bwMode="auto">
            <a:xfrm>
              <a:off x="3965" y="2738"/>
              <a:ext cx="22" cy="41"/>
            </a:xfrm>
            <a:custGeom>
              <a:avLst/>
              <a:gdLst>
                <a:gd name="T0" fmla="*/ 22 w 22"/>
                <a:gd name="T1" fmla="*/ 40 h 41"/>
                <a:gd name="T2" fmla="*/ 19 w 22"/>
                <a:gd name="T3" fmla="*/ 41 h 41"/>
                <a:gd name="T4" fmla="*/ 15 w 22"/>
                <a:gd name="T5" fmla="*/ 41 h 41"/>
                <a:gd name="T6" fmla="*/ 13 w 22"/>
                <a:gd name="T7" fmla="*/ 40 h 41"/>
                <a:gd name="T8" fmla="*/ 11 w 22"/>
                <a:gd name="T9" fmla="*/ 37 h 41"/>
                <a:gd name="T10" fmla="*/ 8 w 22"/>
                <a:gd name="T11" fmla="*/ 36 h 41"/>
                <a:gd name="T12" fmla="*/ 6 w 22"/>
                <a:gd name="T13" fmla="*/ 35 h 41"/>
                <a:gd name="T14" fmla="*/ 4 w 22"/>
                <a:gd name="T15" fmla="*/ 35 h 41"/>
                <a:gd name="T16" fmla="*/ 0 w 22"/>
                <a:gd name="T17" fmla="*/ 36 h 41"/>
                <a:gd name="T18" fmla="*/ 0 w 22"/>
                <a:gd name="T19" fmla="*/ 30 h 41"/>
                <a:gd name="T20" fmla="*/ 1 w 22"/>
                <a:gd name="T21" fmla="*/ 25 h 41"/>
                <a:gd name="T22" fmla="*/ 2 w 22"/>
                <a:gd name="T23" fmla="*/ 21 h 41"/>
                <a:gd name="T24" fmla="*/ 4 w 22"/>
                <a:gd name="T25" fmla="*/ 16 h 41"/>
                <a:gd name="T26" fmla="*/ 6 w 22"/>
                <a:gd name="T27" fmla="*/ 11 h 41"/>
                <a:gd name="T28" fmla="*/ 8 w 22"/>
                <a:gd name="T29" fmla="*/ 7 h 41"/>
                <a:gd name="T30" fmla="*/ 11 w 22"/>
                <a:gd name="T31" fmla="*/ 3 h 41"/>
                <a:gd name="T32" fmla="*/ 15 w 22"/>
                <a:gd name="T33" fmla="*/ 0 h 41"/>
                <a:gd name="T34" fmla="*/ 17 w 22"/>
                <a:gd name="T35" fmla="*/ 4 h 41"/>
                <a:gd name="T36" fmla="*/ 17 w 22"/>
                <a:gd name="T37" fmla="*/ 9 h 41"/>
                <a:gd name="T38" fmla="*/ 18 w 22"/>
                <a:gd name="T39" fmla="*/ 15 h 41"/>
                <a:gd name="T40" fmla="*/ 19 w 22"/>
                <a:gd name="T41" fmla="*/ 20 h 41"/>
                <a:gd name="T42" fmla="*/ 19 w 22"/>
                <a:gd name="T43" fmla="*/ 24 h 41"/>
                <a:gd name="T44" fmla="*/ 20 w 22"/>
                <a:gd name="T45" fmla="*/ 30 h 41"/>
                <a:gd name="T46" fmla="*/ 21 w 22"/>
                <a:gd name="T47" fmla="*/ 35 h 41"/>
                <a:gd name="T48" fmla="*/ 22 w 22"/>
                <a:gd name="T49" fmla="*/ 4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41">
                  <a:moveTo>
                    <a:pt x="22" y="40"/>
                  </a:moveTo>
                  <a:lnTo>
                    <a:pt x="19" y="41"/>
                  </a:lnTo>
                  <a:lnTo>
                    <a:pt x="15" y="41"/>
                  </a:lnTo>
                  <a:lnTo>
                    <a:pt x="13" y="40"/>
                  </a:lnTo>
                  <a:lnTo>
                    <a:pt x="11" y="37"/>
                  </a:lnTo>
                  <a:lnTo>
                    <a:pt x="8" y="36"/>
                  </a:lnTo>
                  <a:lnTo>
                    <a:pt x="6" y="35"/>
                  </a:lnTo>
                  <a:lnTo>
                    <a:pt x="4" y="35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1" y="25"/>
                  </a:lnTo>
                  <a:lnTo>
                    <a:pt x="2" y="21"/>
                  </a:lnTo>
                  <a:lnTo>
                    <a:pt x="4" y="16"/>
                  </a:lnTo>
                  <a:lnTo>
                    <a:pt x="6" y="11"/>
                  </a:lnTo>
                  <a:lnTo>
                    <a:pt x="8" y="7"/>
                  </a:lnTo>
                  <a:lnTo>
                    <a:pt x="11" y="3"/>
                  </a:lnTo>
                  <a:lnTo>
                    <a:pt x="15" y="0"/>
                  </a:lnTo>
                  <a:lnTo>
                    <a:pt x="17" y="4"/>
                  </a:lnTo>
                  <a:lnTo>
                    <a:pt x="17" y="9"/>
                  </a:lnTo>
                  <a:lnTo>
                    <a:pt x="18" y="15"/>
                  </a:lnTo>
                  <a:lnTo>
                    <a:pt x="19" y="20"/>
                  </a:lnTo>
                  <a:lnTo>
                    <a:pt x="19" y="24"/>
                  </a:lnTo>
                  <a:lnTo>
                    <a:pt x="20" y="30"/>
                  </a:lnTo>
                  <a:lnTo>
                    <a:pt x="21" y="35"/>
                  </a:lnTo>
                  <a:lnTo>
                    <a:pt x="22" y="40"/>
                  </a:lnTo>
                  <a:close/>
                </a:path>
              </a:pathLst>
            </a:custGeom>
            <a:solidFill>
              <a:srgbClr val="66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80"/>
            <p:cNvSpPr>
              <a:spLocks/>
            </p:cNvSpPr>
            <p:nvPr/>
          </p:nvSpPr>
          <p:spPr bwMode="auto">
            <a:xfrm>
              <a:off x="4699" y="2771"/>
              <a:ext cx="53" cy="435"/>
            </a:xfrm>
            <a:custGeom>
              <a:avLst/>
              <a:gdLst>
                <a:gd name="T0" fmla="*/ 44 w 53"/>
                <a:gd name="T1" fmla="*/ 29 h 435"/>
                <a:gd name="T2" fmla="*/ 39 w 53"/>
                <a:gd name="T3" fmla="*/ 77 h 435"/>
                <a:gd name="T4" fmla="*/ 33 w 53"/>
                <a:gd name="T5" fmla="*/ 125 h 435"/>
                <a:gd name="T6" fmla="*/ 27 w 53"/>
                <a:gd name="T7" fmla="*/ 172 h 435"/>
                <a:gd name="T8" fmla="*/ 23 w 53"/>
                <a:gd name="T9" fmla="*/ 220 h 435"/>
                <a:gd name="T10" fmla="*/ 22 w 53"/>
                <a:gd name="T11" fmla="*/ 243 h 435"/>
                <a:gd name="T12" fmla="*/ 22 w 53"/>
                <a:gd name="T13" fmla="*/ 268 h 435"/>
                <a:gd name="T14" fmla="*/ 22 w 53"/>
                <a:gd name="T15" fmla="*/ 291 h 435"/>
                <a:gd name="T16" fmla="*/ 23 w 53"/>
                <a:gd name="T17" fmla="*/ 316 h 435"/>
                <a:gd name="T18" fmla="*/ 25 w 53"/>
                <a:gd name="T19" fmla="*/ 340 h 435"/>
                <a:gd name="T20" fmla="*/ 27 w 53"/>
                <a:gd name="T21" fmla="*/ 365 h 435"/>
                <a:gd name="T22" fmla="*/ 30 w 53"/>
                <a:gd name="T23" fmla="*/ 389 h 435"/>
                <a:gd name="T24" fmla="*/ 35 w 53"/>
                <a:gd name="T25" fmla="*/ 415 h 435"/>
                <a:gd name="T26" fmla="*/ 35 w 53"/>
                <a:gd name="T27" fmla="*/ 417 h 435"/>
                <a:gd name="T28" fmla="*/ 34 w 53"/>
                <a:gd name="T29" fmla="*/ 421 h 435"/>
                <a:gd name="T30" fmla="*/ 33 w 53"/>
                <a:gd name="T31" fmla="*/ 424 h 435"/>
                <a:gd name="T32" fmla="*/ 33 w 53"/>
                <a:gd name="T33" fmla="*/ 427 h 435"/>
                <a:gd name="T34" fmla="*/ 32 w 53"/>
                <a:gd name="T35" fmla="*/ 430 h 435"/>
                <a:gd name="T36" fmla="*/ 30 w 53"/>
                <a:gd name="T37" fmla="*/ 433 h 435"/>
                <a:gd name="T38" fmla="*/ 28 w 53"/>
                <a:gd name="T39" fmla="*/ 434 h 435"/>
                <a:gd name="T40" fmla="*/ 26 w 53"/>
                <a:gd name="T41" fmla="*/ 435 h 435"/>
                <a:gd name="T42" fmla="*/ 20 w 53"/>
                <a:gd name="T43" fmla="*/ 435 h 435"/>
                <a:gd name="T44" fmla="*/ 13 w 53"/>
                <a:gd name="T45" fmla="*/ 409 h 435"/>
                <a:gd name="T46" fmla="*/ 8 w 53"/>
                <a:gd name="T47" fmla="*/ 383 h 435"/>
                <a:gd name="T48" fmla="*/ 3 w 53"/>
                <a:gd name="T49" fmla="*/ 356 h 435"/>
                <a:gd name="T50" fmla="*/ 1 w 53"/>
                <a:gd name="T51" fmla="*/ 330 h 435"/>
                <a:gd name="T52" fmla="*/ 0 w 53"/>
                <a:gd name="T53" fmla="*/ 303 h 435"/>
                <a:gd name="T54" fmla="*/ 0 w 53"/>
                <a:gd name="T55" fmla="*/ 276 h 435"/>
                <a:gd name="T56" fmla="*/ 0 w 53"/>
                <a:gd name="T57" fmla="*/ 249 h 435"/>
                <a:gd name="T58" fmla="*/ 1 w 53"/>
                <a:gd name="T59" fmla="*/ 222 h 435"/>
                <a:gd name="T60" fmla="*/ 6 w 53"/>
                <a:gd name="T61" fmla="*/ 167 h 435"/>
                <a:gd name="T62" fmla="*/ 13 w 53"/>
                <a:gd name="T63" fmla="*/ 113 h 435"/>
                <a:gd name="T64" fmla="*/ 22 w 53"/>
                <a:gd name="T65" fmla="*/ 60 h 435"/>
                <a:gd name="T66" fmla="*/ 30 w 53"/>
                <a:gd name="T67" fmla="*/ 9 h 435"/>
                <a:gd name="T68" fmla="*/ 33 w 53"/>
                <a:gd name="T69" fmla="*/ 7 h 435"/>
                <a:gd name="T70" fmla="*/ 34 w 53"/>
                <a:gd name="T71" fmla="*/ 5 h 435"/>
                <a:gd name="T72" fmla="*/ 36 w 53"/>
                <a:gd name="T73" fmla="*/ 4 h 435"/>
                <a:gd name="T74" fmla="*/ 39 w 53"/>
                <a:gd name="T75" fmla="*/ 3 h 435"/>
                <a:gd name="T76" fmla="*/ 40 w 53"/>
                <a:gd name="T77" fmla="*/ 3 h 435"/>
                <a:gd name="T78" fmla="*/ 42 w 53"/>
                <a:gd name="T79" fmla="*/ 2 h 435"/>
                <a:gd name="T80" fmla="*/ 44 w 53"/>
                <a:gd name="T81" fmla="*/ 1 h 435"/>
                <a:gd name="T82" fmla="*/ 47 w 53"/>
                <a:gd name="T83" fmla="*/ 0 h 435"/>
                <a:gd name="T84" fmla="*/ 50 w 53"/>
                <a:gd name="T85" fmla="*/ 3 h 435"/>
                <a:gd name="T86" fmla="*/ 53 w 53"/>
                <a:gd name="T87" fmla="*/ 7 h 435"/>
                <a:gd name="T88" fmla="*/ 53 w 53"/>
                <a:gd name="T89" fmla="*/ 10 h 435"/>
                <a:gd name="T90" fmla="*/ 51 w 53"/>
                <a:gd name="T91" fmla="*/ 14 h 435"/>
                <a:gd name="T92" fmla="*/ 49 w 53"/>
                <a:gd name="T93" fmla="*/ 18 h 435"/>
                <a:gd name="T94" fmla="*/ 47 w 53"/>
                <a:gd name="T95" fmla="*/ 22 h 435"/>
                <a:gd name="T96" fmla="*/ 46 w 53"/>
                <a:gd name="T97" fmla="*/ 25 h 435"/>
                <a:gd name="T98" fmla="*/ 44 w 53"/>
                <a:gd name="T99" fmla="*/ 29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" h="435">
                  <a:moveTo>
                    <a:pt x="44" y="29"/>
                  </a:moveTo>
                  <a:lnTo>
                    <a:pt x="39" y="77"/>
                  </a:lnTo>
                  <a:lnTo>
                    <a:pt x="33" y="125"/>
                  </a:lnTo>
                  <a:lnTo>
                    <a:pt x="27" y="172"/>
                  </a:lnTo>
                  <a:lnTo>
                    <a:pt x="23" y="220"/>
                  </a:lnTo>
                  <a:lnTo>
                    <a:pt x="22" y="243"/>
                  </a:lnTo>
                  <a:lnTo>
                    <a:pt x="22" y="268"/>
                  </a:lnTo>
                  <a:lnTo>
                    <a:pt x="22" y="291"/>
                  </a:lnTo>
                  <a:lnTo>
                    <a:pt x="23" y="316"/>
                  </a:lnTo>
                  <a:lnTo>
                    <a:pt x="25" y="340"/>
                  </a:lnTo>
                  <a:lnTo>
                    <a:pt x="27" y="365"/>
                  </a:lnTo>
                  <a:lnTo>
                    <a:pt x="30" y="389"/>
                  </a:lnTo>
                  <a:lnTo>
                    <a:pt x="35" y="415"/>
                  </a:lnTo>
                  <a:lnTo>
                    <a:pt x="35" y="417"/>
                  </a:lnTo>
                  <a:lnTo>
                    <a:pt x="34" y="421"/>
                  </a:lnTo>
                  <a:lnTo>
                    <a:pt x="33" y="424"/>
                  </a:lnTo>
                  <a:lnTo>
                    <a:pt x="33" y="427"/>
                  </a:lnTo>
                  <a:lnTo>
                    <a:pt x="32" y="430"/>
                  </a:lnTo>
                  <a:lnTo>
                    <a:pt x="30" y="433"/>
                  </a:lnTo>
                  <a:lnTo>
                    <a:pt x="28" y="434"/>
                  </a:lnTo>
                  <a:lnTo>
                    <a:pt x="26" y="435"/>
                  </a:lnTo>
                  <a:lnTo>
                    <a:pt x="20" y="435"/>
                  </a:lnTo>
                  <a:lnTo>
                    <a:pt x="13" y="409"/>
                  </a:lnTo>
                  <a:lnTo>
                    <a:pt x="8" y="383"/>
                  </a:lnTo>
                  <a:lnTo>
                    <a:pt x="3" y="356"/>
                  </a:lnTo>
                  <a:lnTo>
                    <a:pt x="1" y="330"/>
                  </a:lnTo>
                  <a:lnTo>
                    <a:pt x="0" y="303"/>
                  </a:lnTo>
                  <a:lnTo>
                    <a:pt x="0" y="276"/>
                  </a:lnTo>
                  <a:lnTo>
                    <a:pt x="0" y="249"/>
                  </a:lnTo>
                  <a:lnTo>
                    <a:pt x="1" y="222"/>
                  </a:lnTo>
                  <a:lnTo>
                    <a:pt x="6" y="167"/>
                  </a:lnTo>
                  <a:lnTo>
                    <a:pt x="13" y="113"/>
                  </a:lnTo>
                  <a:lnTo>
                    <a:pt x="22" y="60"/>
                  </a:lnTo>
                  <a:lnTo>
                    <a:pt x="30" y="9"/>
                  </a:lnTo>
                  <a:lnTo>
                    <a:pt x="33" y="7"/>
                  </a:lnTo>
                  <a:lnTo>
                    <a:pt x="34" y="5"/>
                  </a:lnTo>
                  <a:lnTo>
                    <a:pt x="36" y="4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2"/>
                  </a:lnTo>
                  <a:lnTo>
                    <a:pt x="44" y="1"/>
                  </a:lnTo>
                  <a:lnTo>
                    <a:pt x="47" y="0"/>
                  </a:lnTo>
                  <a:lnTo>
                    <a:pt x="50" y="3"/>
                  </a:lnTo>
                  <a:lnTo>
                    <a:pt x="53" y="7"/>
                  </a:lnTo>
                  <a:lnTo>
                    <a:pt x="53" y="10"/>
                  </a:lnTo>
                  <a:lnTo>
                    <a:pt x="51" y="14"/>
                  </a:lnTo>
                  <a:lnTo>
                    <a:pt x="49" y="18"/>
                  </a:lnTo>
                  <a:lnTo>
                    <a:pt x="47" y="22"/>
                  </a:lnTo>
                  <a:lnTo>
                    <a:pt x="46" y="25"/>
                  </a:lnTo>
                  <a:lnTo>
                    <a:pt x="4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81"/>
            <p:cNvSpPr>
              <a:spLocks/>
            </p:cNvSpPr>
            <p:nvPr/>
          </p:nvSpPr>
          <p:spPr bwMode="auto">
            <a:xfrm>
              <a:off x="4824" y="2771"/>
              <a:ext cx="22" cy="65"/>
            </a:xfrm>
            <a:custGeom>
              <a:avLst/>
              <a:gdLst>
                <a:gd name="T0" fmla="*/ 20 w 22"/>
                <a:gd name="T1" fmla="*/ 50 h 65"/>
                <a:gd name="T2" fmla="*/ 1 w 22"/>
                <a:gd name="T3" fmla="*/ 65 h 65"/>
                <a:gd name="T4" fmla="*/ 1 w 22"/>
                <a:gd name="T5" fmla="*/ 57 h 65"/>
                <a:gd name="T6" fmla="*/ 0 w 22"/>
                <a:gd name="T7" fmla="*/ 50 h 65"/>
                <a:gd name="T8" fmla="*/ 0 w 22"/>
                <a:gd name="T9" fmla="*/ 40 h 65"/>
                <a:gd name="T10" fmla="*/ 1 w 22"/>
                <a:gd name="T11" fmla="*/ 32 h 65"/>
                <a:gd name="T12" fmla="*/ 3 w 22"/>
                <a:gd name="T13" fmla="*/ 24 h 65"/>
                <a:gd name="T14" fmla="*/ 5 w 22"/>
                <a:gd name="T15" fmla="*/ 15 h 65"/>
                <a:gd name="T16" fmla="*/ 6 w 22"/>
                <a:gd name="T17" fmla="*/ 8 h 65"/>
                <a:gd name="T18" fmla="*/ 8 w 22"/>
                <a:gd name="T19" fmla="*/ 0 h 65"/>
                <a:gd name="T20" fmla="*/ 12 w 22"/>
                <a:gd name="T21" fmla="*/ 2 h 65"/>
                <a:gd name="T22" fmla="*/ 15 w 22"/>
                <a:gd name="T23" fmla="*/ 3 h 65"/>
                <a:gd name="T24" fmla="*/ 18 w 22"/>
                <a:gd name="T25" fmla="*/ 5 h 65"/>
                <a:gd name="T26" fmla="*/ 19 w 22"/>
                <a:gd name="T27" fmla="*/ 9 h 65"/>
                <a:gd name="T28" fmla="*/ 21 w 22"/>
                <a:gd name="T29" fmla="*/ 15 h 65"/>
                <a:gd name="T30" fmla="*/ 22 w 22"/>
                <a:gd name="T31" fmla="*/ 22 h 65"/>
                <a:gd name="T32" fmla="*/ 22 w 22"/>
                <a:gd name="T33" fmla="*/ 29 h 65"/>
                <a:gd name="T34" fmla="*/ 21 w 22"/>
                <a:gd name="T35" fmla="*/ 36 h 65"/>
                <a:gd name="T36" fmla="*/ 20 w 22"/>
                <a:gd name="T37" fmla="*/ 43 h 65"/>
                <a:gd name="T38" fmla="*/ 20 w 22"/>
                <a:gd name="T39" fmla="*/ 5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65">
                  <a:moveTo>
                    <a:pt x="20" y="50"/>
                  </a:moveTo>
                  <a:lnTo>
                    <a:pt x="1" y="65"/>
                  </a:lnTo>
                  <a:lnTo>
                    <a:pt x="1" y="57"/>
                  </a:lnTo>
                  <a:lnTo>
                    <a:pt x="0" y="50"/>
                  </a:lnTo>
                  <a:lnTo>
                    <a:pt x="0" y="40"/>
                  </a:lnTo>
                  <a:lnTo>
                    <a:pt x="1" y="32"/>
                  </a:lnTo>
                  <a:lnTo>
                    <a:pt x="3" y="24"/>
                  </a:lnTo>
                  <a:lnTo>
                    <a:pt x="5" y="15"/>
                  </a:lnTo>
                  <a:lnTo>
                    <a:pt x="6" y="8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5" y="3"/>
                  </a:lnTo>
                  <a:lnTo>
                    <a:pt x="18" y="5"/>
                  </a:lnTo>
                  <a:lnTo>
                    <a:pt x="19" y="9"/>
                  </a:lnTo>
                  <a:lnTo>
                    <a:pt x="21" y="15"/>
                  </a:lnTo>
                  <a:lnTo>
                    <a:pt x="22" y="22"/>
                  </a:lnTo>
                  <a:lnTo>
                    <a:pt x="22" y="29"/>
                  </a:lnTo>
                  <a:lnTo>
                    <a:pt x="21" y="36"/>
                  </a:lnTo>
                  <a:lnTo>
                    <a:pt x="20" y="43"/>
                  </a:lnTo>
                  <a:lnTo>
                    <a:pt x="20" y="50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82"/>
            <p:cNvSpPr>
              <a:spLocks/>
            </p:cNvSpPr>
            <p:nvPr/>
          </p:nvSpPr>
          <p:spPr bwMode="auto">
            <a:xfrm>
              <a:off x="3960" y="2794"/>
              <a:ext cx="33" cy="23"/>
            </a:xfrm>
            <a:custGeom>
              <a:avLst/>
              <a:gdLst>
                <a:gd name="T0" fmla="*/ 31 w 33"/>
                <a:gd name="T1" fmla="*/ 21 h 23"/>
                <a:gd name="T2" fmla="*/ 27 w 33"/>
                <a:gd name="T3" fmla="*/ 23 h 23"/>
                <a:gd name="T4" fmla="*/ 23 w 33"/>
                <a:gd name="T5" fmla="*/ 23 h 23"/>
                <a:gd name="T6" fmla="*/ 19 w 33"/>
                <a:gd name="T7" fmla="*/ 23 h 23"/>
                <a:gd name="T8" fmla="*/ 16 w 33"/>
                <a:gd name="T9" fmla="*/ 22 h 23"/>
                <a:gd name="T10" fmla="*/ 12 w 33"/>
                <a:gd name="T11" fmla="*/ 21 h 23"/>
                <a:gd name="T12" fmla="*/ 10 w 33"/>
                <a:gd name="T13" fmla="*/ 17 h 23"/>
                <a:gd name="T14" fmla="*/ 7 w 33"/>
                <a:gd name="T15" fmla="*/ 14 h 23"/>
                <a:gd name="T16" fmla="*/ 5 w 33"/>
                <a:gd name="T17" fmla="*/ 10 h 23"/>
                <a:gd name="T18" fmla="*/ 0 w 33"/>
                <a:gd name="T19" fmla="*/ 0 h 23"/>
                <a:gd name="T20" fmla="*/ 4 w 33"/>
                <a:gd name="T21" fmla="*/ 2 h 23"/>
                <a:gd name="T22" fmla="*/ 10 w 33"/>
                <a:gd name="T23" fmla="*/ 3 h 23"/>
                <a:gd name="T24" fmla="*/ 17 w 33"/>
                <a:gd name="T25" fmla="*/ 3 h 23"/>
                <a:gd name="T26" fmla="*/ 23 w 33"/>
                <a:gd name="T27" fmla="*/ 5 h 23"/>
                <a:gd name="T28" fmla="*/ 27 w 33"/>
                <a:gd name="T29" fmla="*/ 6 h 23"/>
                <a:gd name="T30" fmla="*/ 31 w 33"/>
                <a:gd name="T31" fmla="*/ 8 h 23"/>
                <a:gd name="T32" fmla="*/ 32 w 33"/>
                <a:gd name="T33" fmla="*/ 10 h 23"/>
                <a:gd name="T34" fmla="*/ 33 w 33"/>
                <a:gd name="T35" fmla="*/ 14 h 23"/>
                <a:gd name="T36" fmla="*/ 32 w 33"/>
                <a:gd name="T37" fmla="*/ 17 h 23"/>
                <a:gd name="T38" fmla="*/ 31 w 33"/>
                <a:gd name="T39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3" h="23">
                  <a:moveTo>
                    <a:pt x="31" y="21"/>
                  </a:moveTo>
                  <a:lnTo>
                    <a:pt x="27" y="23"/>
                  </a:lnTo>
                  <a:lnTo>
                    <a:pt x="23" y="23"/>
                  </a:lnTo>
                  <a:lnTo>
                    <a:pt x="19" y="23"/>
                  </a:lnTo>
                  <a:lnTo>
                    <a:pt x="16" y="22"/>
                  </a:lnTo>
                  <a:lnTo>
                    <a:pt x="12" y="21"/>
                  </a:lnTo>
                  <a:lnTo>
                    <a:pt x="10" y="17"/>
                  </a:lnTo>
                  <a:lnTo>
                    <a:pt x="7" y="14"/>
                  </a:lnTo>
                  <a:lnTo>
                    <a:pt x="5" y="10"/>
                  </a:lnTo>
                  <a:lnTo>
                    <a:pt x="0" y="0"/>
                  </a:lnTo>
                  <a:lnTo>
                    <a:pt x="4" y="2"/>
                  </a:lnTo>
                  <a:lnTo>
                    <a:pt x="10" y="3"/>
                  </a:lnTo>
                  <a:lnTo>
                    <a:pt x="17" y="3"/>
                  </a:lnTo>
                  <a:lnTo>
                    <a:pt x="23" y="5"/>
                  </a:lnTo>
                  <a:lnTo>
                    <a:pt x="27" y="6"/>
                  </a:lnTo>
                  <a:lnTo>
                    <a:pt x="31" y="8"/>
                  </a:lnTo>
                  <a:lnTo>
                    <a:pt x="32" y="10"/>
                  </a:lnTo>
                  <a:lnTo>
                    <a:pt x="33" y="14"/>
                  </a:lnTo>
                  <a:lnTo>
                    <a:pt x="32" y="17"/>
                  </a:lnTo>
                  <a:lnTo>
                    <a:pt x="31" y="21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83"/>
            <p:cNvSpPr>
              <a:spLocks/>
            </p:cNvSpPr>
            <p:nvPr/>
          </p:nvSpPr>
          <p:spPr bwMode="auto">
            <a:xfrm>
              <a:off x="4252" y="2804"/>
              <a:ext cx="56" cy="18"/>
            </a:xfrm>
            <a:custGeom>
              <a:avLst/>
              <a:gdLst>
                <a:gd name="T0" fmla="*/ 54 w 56"/>
                <a:gd name="T1" fmla="*/ 18 h 18"/>
                <a:gd name="T2" fmla="*/ 47 w 56"/>
                <a:gd name="T3" fmla="*/ 18 h 18"/>
                <a:gd name="T4" fmla="*/ 40 w 56"/>
                <a:gd name="T5" fmla="*/ 18 h 18"/>
                <a:gd name="T6" fmla="*/ 33 w 56"/>
                <a:gd name="T7" fmla="*/ 18 h 18"/>
                <a:gd name="T8" fmla="*/ 26 w 56"/>
                <a:gd name="T9" fmla="*/ 18 h 18"/>
                <a:gd name="T10" fmla="*/ 20 w 56"/>
                <a:gd name="T11" fmla="*/ 18 h 18"/>
                <a:gd name="T12" fmla="*/ 13 w 56"/>
                <a:gd name="T13" fmla="*/ 18 h 18"/>
                <a:gd name="T14" fmla="*/ 7 w 56"/>
                <a:gd name="T15" fmla="*/ 18 h 18"/>
                <a:gd name="T16" fmla="*/ 0 w 56"/>
                <a:gd name="T17" fmla="*/ 17 h 18"/>
                <a:gd name="T18" fmla="*/ 0 w 56"/>
                <a:gd name="T19" fmla="*/ 11 h 18"/>
                <a:gd name="T20" fmla="*/ 8 w 56"/>
                <a:gd name="T21" fmla="*/ 11 h 18"/>
                <a:gd name="T22" fmla="*/ 15 w 56"/>
                <a:gd name="T23" fmla="*/ 11 h 18"/>
                <a:gd name="T24" fmla="*/ 21 w 56"/>
                <a:gd name="T25" fmla="*/ 10 h 18"/>
                <a:gd name="T26" fmla="*/ 28 w 56"/>
                <a:gd name="T27" fmla="*/ 9 h 18"/>
                <a:gd name="T28" fmla="*/ 35 w 56"/>
                <a:gd name="T29" fmla="*/ 7 h 18"/>
                <a:gd name="T30" fmla="*/ 42 w 56"/>
                <a:gd name="T31" fmla="*/ 6 h 18"/>
                <a:gd name="T32" fmla="*/ 49 w 56"/>
                <a:gd name="T33" fmla="*/ 4 h 18"/>
                <a:gd name="T34" fmla="*/ 56 w 56"/>
                <a:gd name="T35" fmla="*/ 0 h 18"/>
                <a:gd name="T36" fmla="*/ 54 w 56"/>
                <a:gd name="T3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" h="18">
                  <a:moveTo>
                    <a:pt x="54" y="18"/>
                  </a:moveTo>
                  <a:lnTo>
                    <a:pt x="47" y="18"/>
                  </a:lnTo>
                  <a:lnTo>
                    <a:pt x="40" y="18"/>
                  </a:lnTo>
                  <a:lnTo>
                    <a:pt x="33" y="18"/>
                  </a:lnTo>
                  <a:lnTo>
                    <a:pt x="26" y="18"/>
                  </a:lnTo>
                  <a:lnTo>
                    <a:pt x="20" y="18"/>
                  </a:lnTo>
                  <a:lnTo>
                    <a:pt x="13" y="18"/>
                  </a:lnTo>
                  <a:lnTo>
                    <a:pt x="7" y="18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8" y="11"/>
                  </a:lnTo>
                  <a:lnTo>
                    <a:pt x="15" y="11"/>
                  </a:lnTo>
                  <a:lnTo>
                    <a:pt x="21" y="10"/>
                  </a:lnTo>
                  <a:lnTo>
                    <a:pt x="28" y="9"/>
                  </a:lnTo>
                  <a:lnTo>
                    <a:pt x="35" y="7"/>
                  </a:lnTo>
                  <a:lnTo>
                    <a:pt x="42" y="6"/>
                  </a:lnTo>
                  <a:lnTo>
                    <a:pt x="49" y="4"/>
                  </a:lnTo>
                  <a:lnTo>
                    <a:pt x="56" y="0"/>
                  </a:lnTo>
                  <a:lnTo>
                    <a:pt x="54" y="18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84"/>
            <p:cNvSpPr>
              <a:spLocks/>
            </p:cNvSpPr>
            <p:nvPr/>
          </p:nvSpPr>
          <p:spPr bwMode="auto">
            <a:xfrm>
              <a:off x="4364" y="2811"/>
              <a:ext cx="74" cy="25"/>
            </a:xfrm>
            <a:custGeom>
              <a:avLst/>
              <a:gdLst>
                <a:gd name="T0" fmla="*/ 73 w 74"/>
                <a:gd name="T1" fmla="*/ 16 h 25"/>
                <a:gd name="T2" fmla="*/ 74 w 74"/>
                <a:gd name="T3" fmla="*/ 17 h 25"/>
                <a:gd name="T4" fmla="*/ 74 w 74"/>
                <a:gd name="T5" fmla="*/ 18 h 25"/>
                <a:gd name="T6" fmla="*/ 74 w 74"/>
                <a:gd name="T7" fmla="*/ 19 h 25"/>
                <a:gd name="T8" fmla="*/ 73 w 74"/>
                <a:gd name="T9" fmla="*/ 20 h 25"/>
                <a:gd name="T10" fmla="*/ 72 w 74"/>
                <a:gd name="T11" fmla="*/ 22 h 25"/>
                <a:gd name="T12" fmla="*/ 70 w 74"/>
                <a:gd name="T13" fmla="*/ 23 h 25"/>
                <a:gd name="T14" fmla="*/ 70 w 74"/>
                <a:gd name="T15" fmla="*/ 24 h 25"/>
                <a:gd name="T16" fmla="*/ 69 w 74"/>
                <a:gd name="T17" fmla="*/ 25 h 25"/>
                <a:gd name="T18" fmla="*/ 62 w 74"/>
                <a:gd name="T19" fmla="*/ 23 h 25"/>
                <a:gd name="T20" fmla="*/ 55 w 74"/>
                <a:gd name="T21" fmla="*/ 23 h 25"/>
                <a:gd name="T22" fmla="*/ 48 w 74"/>
                <a:gd name="T23" fmla="*/ 23 h 25"/>
                <a:gd name="T24" fmla="*/ 42 w 74"/>
                <a:gd name="T25" fmla="*/ 23 h 25"/>
                <a:gd name="T26" fmla="*/ 35 w 74"/>
                <a:gd name="T27" fmla="*/ 23 h 25"/>
                <a:gd name="T28" fmla="*/ 28 w 74"/>
                <a:gd name="T29" fmla="*/ 22 h 25"/>
                <a:gd name="T30" fmla="*/ 22 w 74"/>
                <a:gd name="T31" fmla="*/ 20 h 25"/>
                <a:gd name="T32" fmla="*/ 15 w 74"/>
                <a:gd name="T33" fmla="*/ 18 h 25"/>
                <a:gd name="T34" fmla="*/ 5 w 74"/>
                <a:gd name="T35" fmla="*/ 20 h 25"/>
                <a:gd name="T36" fmla="*/ 0 w 74"/>
                <a:gd name="T37" fmla="*/ 4 h 25"/>
                <a:gd name="T38" fmla="*/ 5 w 74"/>
                <a:gd name="T39" fmla="*/ 3 h 25"/>
                <a:gd name="T40" fmla="*/ 10 w 74"/>
                <a:gd name="T41" fmla="*/ 2 h 25"/>
                <a:gd name="T42" fmla="*/ 13 w 74"/>
                <a:gd name="T43" fmla="*/ 0 h 25"/>
                <a:gd name="T44" fmla="*/ 18 w 74"/>
                <a:gd name="T45" fmla="*/ 0 h 25"/>
                <a:gd name="T46" fmla="*/ 26 w 74"/>
                <a:gd name="T47" fmla="*/ 2 h 25"/>
                <a:gd name="T48" fmla="*/ 34 w 74"/>
                <a:gd name="T49" fmla="*/ 5 h 25"/>
                <a:gd name="T50" fmla="*/ 41 w 74"/>
                <a:gd name="T51" fmla="*/ 8 h 25"/>
                <a:gd name="T52" fmla="*/ 51 w 74"/>
                <a:gd name="T53" fmla="*/ 10 h 25"/>
                <a:gd name="T54" fmla="*/ 59 w 74"/>
                <a:gd name="T55" fmla="*/ 12 h 25"/>
                <a:gd name="T56" fmla="*/ 69 w 74"/>
                <a:gd name="T57" fmla="*/ 11 h 25"/>
                <a:gd name="T58" fmla="*/ 73 w 74"/>
                <a:gd name="T59" fmla="*/ 1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4" h="25">
                  <a:moveTo>
                    <a:pt x="73" y="16"/>
                  </a:moveTo>
                  <a:lnTo>
                    <a:pt x="74" y="17"/>
                  </a:lnTo>
                  <a:lnTo>
                    <a:pt x="74" y="18"/>
                  </a:lnTo>
                  <a:lnTo>
                    <a:pt x="74" y="19"/>
                  </a:lnTo>
                  <a:lnTo>
                    <a:pt x="73" y="20"/>
                  </a:lnTo>
                  <a:lnTo>
                    <a:pt x="72" y="22"/>
                  </a:lnTo>
                  <a:lnTo>
                    <a:pt x="70" y="23"/>
                  </a:lnTo>
                  <a:lnTo>
                    <a:pt x="70" y="24"/>
                  </a:lnTo>
                  <a:lnTo>
                    <a:pt x="69" y="25"/>
                  </a:lnTo>
                  <a:lnTo>
                    <a:pt x="62" y="23"/>
                  </a:lnTo>
                  <a:lnTo>
                    <a:pt x="55" y="23"/>
                  </a:lnTo>
                  <a:lnTo>
                    <a:pt x="48" y="23"/>
                  </a:lnTo>
                  <a:lnTo>
                    <a:pt x="42" y="23"/>
                  </a:lnTo>
                  <a:lnTo>
                    <a:pt x="35" y="23"/>
                  </a:lnTo>
                  <a:lnTo>
                    <a:pt x="28" y="22"/>
                  </a:lnTo>
                  <a:lnTo>
                    <a:pt x="22" y="20"/>
                  </a:lnTo>
                  <a:lnTo>
                    <a:pt x="15" y="18"/>
                  </a:lnTo>
                  <a:lnTo>
                    <a:pt x="5" y="20"/>
                  </a:lnTo>
                  <a:lnTo>
                    <a:pt x="0" y="4"/>
                  </a:lnTo>
                  <a:lnTo>
                    <a:pt x="5" y="3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6" y="2"/>
                  </a:lnTo>
                  <a:lnTo>
                    <a:pt x="34" y="5"/>
                  </a:lnTo>
                  <a:lnTo>
                    <a:pt x="41" y="8"/>
                  </a:lnTo>
                  <a:lnTo>
                    <a:pt x="51" y="10"/>
                  </a:lnTo>
                  <a:lnTo>
                    <a:pt x="59" y="12"/>
                  </a:lnTo>
                  <a:lnTo>
                    <a:pt x="69" y="11"/>
                  </a:lnTo>
                  <a:lnTo>
                    <a:pt x="73" y="16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85"/>
            <p:cNvSpPr>
              <a:spLocks/>
            </p:cNvSpPr>
            <p:nvPr/>
          </p:nvSpPr>
          <p:spPr bwMode="auto">
            <a:xfrm>
              <a:off x="4527" y="2815"/>
              <a:ext cx="67" cy="23"/>
            </a:xfrm>
            <a:custGeom>
              <a:avLst/>
              <a:gdLst>
                <a:gd name="T0" fmla="*/ 67 w 67"/>
                <a:gd name="T1" fmla="*/ 12 h 23"/>
                <a:gd name="T2" fmla="*/ 64 w 67"/>
                <a:gd name="T3" fmla="*/ 23 h 23"/>
                <a:gd name="T4" fmla="*/ 57 w 67"/>
                <a:gd name="T5" fmla="*/ 21 h 23"/>
                <a:gd name="T6" fmla="*/ 49 w 67"/>
                <a:gd name="T7" fmla="*/ 20 h 23"/>
                <a:gd name="T8" fmla="*/ 41 w 67"/>
                <a:gd name="T9" fmla="*/ 18 h 23"/>
                <a:gd name="T10" fmla="*/ 33 w 67"/>
                <a:gd name="T11" fmla="*/ 16 h 23"/>
                <a:gd name="T12" fmla="*/ 23 w 67"/>
                <a:gd name="T13" fmla="*/ 16 h 23"/>
                <a:gd name="T14" fmla="*/ 15 w 67"/>
                <a:gd name="T15" fmla="*/ 16 h 23"/>
                <a:gd name="T16" fmla="*/ 7 w 67"/>
                <a:gd name="T17" fmla="*/ 18 h 23"/>
                <a:gd name="T18" fmla="*/ 0 w 67"/>
                <a:gd name="T19" fmla="*/ 21 h 23"/>
                <a:gd name="T20" fmla="*/ 0 w 67"/>
                <a:gd name="T21" fmla="*/ 18 h 23"/>
                <a:gd name="T22" fmla="*/ 0 w 67"/>
                <a:gd name="T23" fmla="*/ 14 h 23"/>
                <a:gd name="T24" fmla="*/ 0 w 67"/>
                <a:gd name="T25" fmla="*/ 11 h 23"/>
                <a:gd name="T26" fmla="*/ 0 w 67"/>
                <a:gd name="T27" fmla="*/ 7 h 23"/>
                <a:gd name="T28" fmla="*/ 1 w 67"/>
                <a:gd name="T29" fmla="*/ 5 h 23"/>
                <a:gd name="T30" fmla="*/ 2 w 67"/>
                <a:gd name="T31" fmla="*/ 2 h 23"/>
                <a:gd name="T32" fmla="*/ 3 w 67"/>
                <a:gd name="T33" fmla="*/ 1 h 23"/>
                <a:gd name="T34" fmla="*/ 7 w 67"/>
                <a:gd name="T35" fmla="*/ 0 h 23"/>
                <a:gd name="T36" fmla="*/ 14 w 67"/>
                <a:gd name="T37" fmla="*/ 1 h 23"/>
                <a:gd name="T38" fmla="*/ 22 w 67"/>
                <a:gd name="T39" fmla="*/ 2 h 23"/>
                <a:gd name="T40" fmla="*/ 29 w 67"/>
                <a:gd name="T41" fmla="*/ 4 h 23"/>
                <a:gd name="T42" fmla="*/ 37 w 67"/>
                <a:gd name="T43" fmla="*/ 5 h 23"/>
                <a:gd name="T44" fmla="*/ 44 w 67"/>
                <a:gd name="T45" fmla="*/ 7 h 23"/>
                <a:gd name="T46" fmla="*/ 51 w 67"/>
                <a:gd name="T47" fmla="*/ 8 h 23"/>
                <a:gd name="T48" fmla="*/ 60 w 67"/>
                <a:gd name="T49" fmla="*/ 11 h 23"/>
                <a:gd name="T50" fmla="*/ 67 w 67"/>
                <a:gd name="T51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7" h="23">
                  <a:moveTo>
                    <a:pt x="67" y="12"/>
                  </a:moveTo>
                  <a:lnTo>
                    <a:pt x="64" y="23"/>
                  </a:lnTo>
                  <a:lnTo>
                    <a:pt x="57" y="21"/>
                  </a:lnTo>
                  <a:lnTo>
                    <a:pt x="49" y="20"/>
                  </a:lnTo>
                  <a:lnTo>
                    <a:pt x="41" y="18"/>
                  </a:lnTo>
                  <a:lnTo>
                    <a:pt x="33" y="16"/>
                  </a:lnTo>
                  <a:lnTo>
                    <a:pt x="23" y="16"/>
                  </a:lnTo>
                  <a:lnTo>
                    <a:pt x="15" y="16"/>
                  </a:lnTo>
                  <a:lnTo>
                    <a:pt x="7" y="18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7"/>
                  </a:lnTo>
                  <a:lnTo>
                    <a:pt x="1" y="5"/>
                  </a:lnTo>
                  <a:lnTo>
                    <a:pt x="2" y="2"/>
                  </a:lnTo>
                  <a:lnTo>
                    <a:pt x="3" y="1"/>
                  </a:lnTo>
                  <a:lnTo>
                    <a:pt x="7" y="0"/>
                  </a:lnTo>
                  <a:lnTo>
                    <a:pt x="14" y="1"/>
                  </a:lnTo>
                  <a:lnTo>
                    <a:pt x="22" y="2"/>
                  </a:lnTo>
                  <a:lnTo>
                    <a:pt x="29" y="4"/>
                  </a:lnTo>
                  <a:lnTo>
                    <a:pt x="37" y="5"/>
                  </a:lnTo>
                  <a:lnTo>
                    <a:pt x="44" y="7"/>
                  </a:lnTo>
                  <a:lnTo>
                    <a:pt x="51" y="8"/>
                  </a:lnTo>
                  <a:lnTo>
                    <a:pt x="60" y="11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86"/>
            <p:cNvSpPr>
              <a:spLocks/>
            </p:cNvSpPr>
            <p:nvPr/>
          </p:nvSpPr>
          <p:spPr bwMode="auto">
            <a:xfrm>
              <a:off x="4491" y="2817"/>
              <a:ext cx="7" cy="19"/>
            </a:xfrm>
            <a:custGeom>
              <a:avLst/>
              <a:gdLst>
                <a:gd name="T0" fmla="*/ 0 w 7"/>
                <a:gd name="T1" fmla="*/ 19 h 19"/>
                <a:gd name="T2" fmla="*/ 1 w 7"/>
                <a:gd name="T3" fmla="*/ 16 h 19"/>
                <a:gd name="T4" fmla="*/ 1 w 7"/>
                <a:gd name="T5" fmla="*/ 13 h 19"/>
                <a:gd name="T6" fmla="*/ 1 w 7"/>
                <a:gd name="T7" fmla="*/ 11 h 19"/>
                <a:gd name="T8" fmla="*/ 1 w 7"/>
                <a:gd name="T9" fmla="*/ 9 h 19"/>
                <a:gd name="T10" fmla="*/ 1 w 7"/>
                <a:gd name="T11" fmla="*/ 6 h 19"/>
                <a:gd name="T12" fmla="*/ 1 w 7"/>
                <a:gd name="T13" fmla="*/ 4 h 19"/>
                <a:gd name="T14" fmla="*/ 3 w 7"/>
                <a:gd name="T15" fmla="*/ 3 h 19"/>
                <a:gd name="T16" fmla="*/ 7 w 7"/>
                <a:gd name="T17" fmla="*/ 0 h 19"/>
                <a:gd name="T18" fmla="*/ 7 w 7"/>
                <a:gd name="T19" fmla="*/ 19 h 19"/>
                <a:gd name="T20" fmla="*/ 0 w 7"/>
                <a:gd name="T21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" h="19">
                  <a:moveTo>
                    <a:pt x="0" y="19"/>
                  </a:moveTo>
                  <a:lnTo>
                    <a:pt x="1" y="16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1" y="9"/>
                  </a:lnTo>
                  <a:lnTo>
                    <a:pt x="1" y="6"/>
                  </a:lnTo>
                  <a:lnTo>
                    <a:pt x="1" y="4"/>
                  </a:lnTo>
                  <a:lnTo>
                    <a:pt x="3" y="3"/>
                  </a:lnTo>
                  <a:lnTo>
                    <a:pt x="7" y="0"/>
                  </a:lnTo>
                  <a:lnTo>
                    <a:pt x="7" y="19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87"/>
            <p:cNvSpPr>
              <a:spLocks/>
            </p:cNvSpPr>
            <p:nvPr/>
          </p:nvSpPr>
          <p:spPr bwMode="auto">
            <a:xfrm>
              <a:off x="4457" y="2822"/>
              <a:ext cx="15" cy="32"/>
            </a:xfrm>
            <a:custGeom>
              <a:avLst/>
              <a:gdLst>
                <a:gd name="T0" fmla="*/ 14 w 15"/>
                <a:gd name="T1" fmla="*/ 14 h 32"/>
                <a:gd name="T2" fmla="*/ 15 w 15"/>
                <a:gd name="T3" fmla="*/ 16 h 32"/>
                <a:gd name="T4" fmla="*/ 14 w 15"/>
                <a:gd name="T5" fmla="*/ 19 h 32"/>
                <a:gd name="T6" fmla="*/ 14 w 15"/>
                <a:gd name="T7" fmla="*/ 21 h 32"/>
                <a:gd name="T8" fmla="*/ 13 w 15"/>
                <a:gd name="T9" fmla="*/ 23 h 32"/>
                <a:gd name="T10" fmla="*/ 13 w 15"/>
                <a:gd name="T11" fmla="*/ 25 h 32"/>
                <a:gd name="T12" fmla="*/ 11 w 15"/>
                <a:gd name="T13" fmla="*/ 27 h 32"/>
                <a:gd name="T14" fmla="*/ 10 w 15"/>
                <a:gd name="T15" fmla="*/ 29 h 32"/>
                <a:gd name="T16" fmla="*/ 10 w 15"/>
                <a:gd name="T17" fmla="*/ 32 h 32"/>
                <a:gd name="T18" fmla="*/ 9 w 15"/>
                <a:gd name="T19" fmla="*/ 27 h 32"/>
                <a:gd name="T20" fmla="*/ 7 w 15"/>
                <a:gd name="T21" fmla="*/ 23 h 32"/>
                <a:gd name="T22" fmla="*/ 6 w 15"/>
                <a:gd name="T23" fmla="*/ 20 h 32"/>
                <a:gd name="T24" fmla="*/ 3 w 15"/>
                <a:gd name="T25" fmla="*/ 16 h 32"/>
                <a:gd name="T26" fmla="*/ 1 w 15"/>
                <a:gd name="T27" fmla="*/ 14 h 32"/>
                <a:gd name="T28" fmla="*/ 0 w 15"/>
                <a:gd name="T29" fmla="*/ 9 h 32"/>
                <a:gd name="T30" fmla="*/ 0 w 15"/>
                <a:gd name="T31" fmla="*/ 6 h 32"/>
                <a:gd name="T32" fmla="*/ 1 w 15"/>
                <a:gd name="T33" fmla="*/ 0 h 32"/>
                <a:gd name="T34" fmla="*/ 3 w 15"/>
                <a:gd name="T35" fmla="*/ 1 h 32"/>
                <a:gd name="T36" fmla="*/ 6 w 15"/>
                <a:gd name="T37" fmla="*/ 2 h 32"/>
                <a:gd name="T38" fmla="*/ 7 w 15"/>
                <a:gd name="T39" fmla="*/ 5 h 32"/>
                <a:gd name="T40" fmla="*/ 9 w 15"/>
                <a:gd name="T41" fmla="*/ 6 h 32"/>
                <a:gd name="T42" fmla="*/ 10 w 15"/>
                <a:gd name="T43" fmla="*/ 7 h 32"/>
                <a:gd name="T44" fmla="*/ 11 w 15"/>
                <a:gd name="T45" fmla="*/ 9 h 32"/>
                <a:gd name="T46" fmla="*/ 13 w 15"/>
                <a:gd name="T47" fmla="*/ 12 h 32"/>
                <a:gd name="T48" fmla="*/ 14 w 15"/>
                <a:gd name="T49" fmla="*/ 1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" h="32">
                  <a:moveTo>
                    <a:pt x="14" y="14"/>
                  </a:moveTo>
                  <a:lnTo>
                    <a:pt x="15" y="16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3" y="23"/>
                  </a:lnTo>
                  <a:lnTo>
                    <a:pt x="13" y="25"/>
                  </a:lnTo>
                  <a:lnTo>
                    <a:pt x="11" y="27"/>
                  </a:lnTo>
                  <a:lnTo>
                    <a:pt x="10" y="29"/>
                  </a:lnTo>
                  <a:lnTo>
                    <a:pt x="10" y="32"/>
                  </a:lnTo>
                  <a:lnTo>
                    <a:pt x="9" y="27"/>
                  </a:lnTo>
                  <a:lnTo>
                    <a:pt x="7" y="23"/>
                  </a:lnTo>
                  <a:lnTo>
                    <a:pt x="6" y="20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0"/>
                  </a:lnTo>
                  <a:lnTo>
                    <a:pt x="3" y="1"/>
                  </a:lnTo>
                  <a:lnTo>
                    <a:pt x="6" y="2"/>
                  </a:lnTo>
                  <a:lnTo>
                    <a:pt x="7" y="5"/>
                  </a:lnTo>
                  <a:lnTo>
                    <a:pt x="9" y="6"/>
                  </a:lnTo>
                  <a:lnTo>
                    <a:pt x="10" y="7"/>
                  </a:lnTo>
                  <a:lnTo>
                    <a:pt x="11" y="9"/>
                  </a:lnTo>
                  <a:lnTo>
                    <a:pt x="13" y="12"/>
                  </a:lnTo>
                  <a:lnTo>
                    <a:pt x="14" y="14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88"/>
            <p:cNvSpPr>
              <a:spLocks/>
            </p:cNvSpPr>
            <p:nvPr/>
          </p:nvSpPr>
          <p:spPr bwMode="auto">
            <a:xfrm>
              <a:off x="4509" y="2858"/>
              <a:ext cx="12" cy="51"/>
            </a:xfrm>
            <a:custGeom>
              <a:avLst/>
              <a:gdLst>
                <a:gd name="T0" fmla="*/ 11 w 12"/>
                <a:gd name="T1" fmla="*/ 51 h 51"/>
                <a:gd name="T2" fmla="*/ 7 w 12"/>
                <a:gd name="T3" fmla="*/ 49 h 51"/>
                <a:gd name="T4" fmla="*/ 5 w 12"/>
                <a:gd name="T5" fmla="*/ 48 h 51"/>
                <a:gd name="T6" fmla="*/ 3 w 12"/>
                <a:gd name="T7" fmla="*/ 46 h 51"/>
                <a:gd name="T8" fmla="*/ 2 w 12"/>
                <a:gd name="T9" fmla="*/ 44 h 51"/>
                <a:gd name="T10" fmla="*/ 0 w 12"/>
                <a:gd name="T11" fmla="*/ 38 h 51"/>
                <a:gd name="T12" fmla="*/ 0 w 12"/>
                <a:gd name="T13" fmla="*/ 31 h 51"/>
                <a:gd name="T14" fmla="*/ 2 w 12"/>
                <a:gd name="T15" fmla="*/ 24 h 51"/>
                <a:gd name="T16" fmla="*/ 3 w 12"/>
                <a:gd name="T17" fmla="*/ 17 h 51"/>
                <a:gd name="T18" fmla="*/ 3 w 12"/>
                <a:gd name="T19" fmla="*/ 11 h 51"/>
                <a:gd name="T20" fmla="*/ 2 w 12"/>
                <a:gd name="T21" fmla="*/ 4 h 51"/>
                <a:gd name="T22" fmla="*/ 5 w 12"/>
                <a:gd name="T23" fmla="*/ 0 h 51"/>
                <a:gd name="T24" fmla="*/ 6 w 12"/>
                <a:gd name="T25" fmla="*/ 6 h 51"/>
                <a:gd name="T26" fmla="*/ 7 w 12"/>
                <a:gd name="T27" fmla="*/ 12 h 51"/>
                <a:gd name="T28" fmla="*/ 10 w 12"/>
                <a:gd name="T29" fmla="*/ 19 h 51"/>
                <a:gd name="T30" fmla="*/ 10 w 12"/>
                <a:gd name="T31" fmla="*/ 26 h 51"/>
                <a:gd name="T32" fmla="*/ 11 w 12"/>
                <a:gd name="T33" fmla="*/ 32 h 51"/>
                <a:gd name="T34" fmla="*/ 11 w 12"/>
                <a:gd name="T35" fmla="*/ 39 h 51"/>
                <a:gd name="T36" fmla="*/ 12 w 12"/>
                <a:gd name="T37" fmla="*/ 45 h 51"/>
                <a:gd name="T38" fmla="*/ 11 w 12"/>
                <a:gd name="T39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51">
                  <a:moveTo>
                    <a:pt x="11" y="51"/>
                  </a:moveTo>
                  <a:lnTo>
                    <a:pt x="7" y="49"/>
                  </a:lnTo>
                  <a:lnTo>
                    <a:pt x="5" y="48"/>
                  </a:lnTo>
                  <a:lnTo>
                    <a:pt x="3" y="46"/>
                  </a:lnTo>
                  <a:lnTo>
                    <a:pt x="2" y="44"/>
                  </a:lnTo>
                  <a:lnTo>
                    <a:pt x="0" y="38"/>
                  </a:lnTo>
                  <a:lnTo>
                    <a:pt x="0" y="31"/>
                  </a:lnTo>
                  <a:lnTo>
                    <a:pt x="2" y="24"/>
                  </a:lnTo>
                  <a:lnTo>
                    <a:pt x="3" y="17"/>
                  </a:lnTo>
                  <a:lnTo>
                    <a:pt x="3" y="11"/>
                  </a:lnTo>
                  <a:lnTo>
                    <a:pt x="2" y="4"/>
                  </a:lnTo>
                  <a:lnTo>
                    <a:pt x="5" y="0"/>
                  </a:lnTo>
                  <a:lnTo>
                    <a:pt x="6" y="6"/>
                  </a:lnTo>
                  <a:lnTo>
                    <a:pt x="7" y="12"/>
                  </a:lnTo>
                  <a:lnTo>
                    <a:pt x="10" y="19"/>
                  </a:lnTo>
                  <a:lnTo>
                    <a:pt x="10" y="26"/>
                  </a:lnTo>
                  <a:lnTo>
                    <a:pt x="11" y="32"/>
                  </a:lnTo>
                  <a:lnTo>
                    <a:pt x="11" y="39"/>
                  </a:lnTo>
                  <a:lnTo>
                    <a:pt x="12" y="45"/>
                  </a:lnTo>
                  <a:lnTo>
                    <a:pt x="11" y="51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89"/>
            <p:cNvSpPr>
              <a:spLocks/>
            </p:cNvSpPr>
            <p:nvPr/>
          </p:nvSpPr>
          <p:spPr bwMode="auto">
            <a:xfrm>
              <a:off x="4441" y="2992"/>
              <a:ext cx="67" cy="162"/>
            </a:xfrm>
            <a:custGeom>
              <a:avLst/>
              <a:gdLst>
                <a:gd name="T0" fmla="*/ 44 w 67"/>
                <a:gd name="T1" fmla="*/ 0 h 162"/>
                <a:gd name="T2" fmla="*/ 45 w 67"/>
                <a:gd name="T3" fmla="*/ 16 h 162"/>
                <a:gd name="T4" fmla="*/ 47 w 67"/>
                <a:gd name="T5" fmla="*/ 34 h 162"/>
                <a:gd name="T6" fmla="*/ 48 w 67"/>
                <a:gd name="T7" fmla="*/ 50 h 162"/>
                <a:gd name="T8" fmla="*/ 50 w 67"/>
                <a:gd name="T9" fmla="*/ 66 h 162"/>
                <a:gd name="T10" fmla="*/ 52 w 67"/>
                <a:gd name="T11" fmla="*/ 83 h 162"/>
                <a:gd name="T12" fmla="*/ 53 w 67"/>
                <a:gd name="T13" fmla="*/ 99 h 162"/>
                <a:gd name="T14" fmla="*/ 55 w 67"/>
                <a:gd name="T15" fmla="*/ 116 h 162"/>
                <a:gd name="T16" fmla="*/ 59 w 67"/>
                <a:gd name="T17" fmla="*/ 131 h 162"/>
                <a:gd name="T18" fmla="*/ 64 w 67"/>
                <a:gd name="T19" fmla="*/ 134 h 162"/>
                <a:gd name="T20" fmla="*/ 66 w 67"/>
                <a:gd name="T21" fmla="*/ 137 h 162"/>
                <a:gd name="T22" fmla="*/ 67 w 67"/>
                <a:gd name="T23" fmla="*/ 140 h 162"/>
                <a:gd name="T24" fmla="*/ 67 w 67"/>
                <a:gd name="T25" fmla="*/ 144 h 162"/>
                <a:gd name="T26" fmla="*/ 66 w 67"/>
                <a:gd name="T27" fmla="*/ 147 h 162"/>
                <a:gd name="T28" fmla="*/ 65 w 67"/>
                <a:gd name="T29" fmla="*/ 151 h 162"/>
                <a:gd name="T30" fmla="*/ 65 w 67"/>
                <a:gd name="T31" fmla="*/ 155 h 162"/>
                <a:gd name="T32" fmla="*/ 66 w 67"/>
                <a:gd name="T33" fmla="*/ 158 h 162"/>
                <a:gd name="T34" fmla="*/ 62 w 67"/>
                <a:gd name="T35" fmla="*/ 159 h 162"/>
                <a:gd name="T36" fmla="*/ 60 w 67"/>
                <a:gd name="T37" fmla="*/ 160 h 162"/>
                <a:gd name="T38" fmla="*/ 58 w 67"/>
                <a:gd name="T39" fmla="*/ 161 h 162"/>
                <a:gd name="T40" fmla="*/ 55 w 67"/>
                <a:gd name="T41" fmla="*/ 161 h 162"/>
                <a:gd name="T42" fmla="*/ 52 w 67"/>
                <a:gd name="T43" fmla="*/ 162 h 162"/>
                <a:gd name="T44" fmla="*/ 50 w 67"/>
                <a:gd name="T45" fmla="*/ 162 h 162"/>
                <a:gd name="T46" fmla="*/ 47 w 67"/>
                <a:gd name="T47" fmla="*/ 161 h 162"/>
                <a:gd name="T48" fmla="*/ 46 w 67"/>
                <a:gd name="T49" fmla="*/ 158 h 162"/>
                <a:gd name="T50" fmla="*/ 41 w 67"/>
                <a:gd name="T51" fmla="*/ 159 h 162"/>
                <a:gd name="T52" fmla="*/ 37 w 67"/>
                <a:gd name="T53" fmla="*/ 159 h 162"/>
                <a:gd name="T54" fmla="*/ 32 w 67"/>
                <a:gd name="T55" fmla="*/ 158 h 162"/>
                <a:gd name="T56" fmla="*/ 27 w 67"/>
                <a:gd name="T57" fmla="*/ 157 h 162"/>
                <a:gd name="T58" fmla="*/ 23 w 67"/>
                <a:gd name="T59" fmla="*/ 154 h 162"/>
                <a:gd name="T60" fmla="*/ 19 w 67"/>
                <a:gd name="T61" fmla="*/ 153 h 162"/>
                <a:gd name="T62" fmla="*/ 15 w 67"/>
                <a:gd name="T63" fmla="*/ 151 h 162"/>
                <a:gd name="T64" fmla="*/ 10 w 67"/>
                <a:gd name="T65" fmla="*/ 150 h 162"/>
                <a:gd name="T66" fmla="*/ 5 w 67"/>
                <a:gd name="T67" fmla="*/ 145 h 162"/>
                <a:gd name="T68" fmla="*/ 2 w 67"/>
                <a:gd name="T69" fmla="*/ 140 h 162"/>
                <a:gd name="T70" fmla="*/ 0 w 67"/>
                <a:gd name="T71" fmla="*/ 134 h 162"/>
                <a:gd name="T72" fmla="*/ 2 w 67"/>
                <a:gd name="T73" fmla="*/ 130 h 162"/>
                <a:gd name="T74" fmla="*/ 2 w 67"/>
                <a:gd name="T75" fmla="*/ 124 h 162"/>
                <a:gd name="T76" fmla="*/ 3 w 67"/>
                <a:gd name="T77" fmla="*/ 118 h 162"/>
                <a:gd name="T78" fmla="*/ 4 w 67"/>
                <a:gd name="T79" fmla="*/ 112 h 162"/>
                <a:gd name="T80" fmla="*/ 3 w 67"/>
                <a:gd name="T81" fmla="*/ 107 h 162"/>
                <a:gd name="T82" fmla="*/ 6 w 67"/>
                <a:gd name="T83" fmla="*/ 96 h 162"/>
                <a:gd name="T84" fmla="*/ 10 w 67"/>
                <a:gd name="T85" fmla="*/ 84 h 162"/>
                <a:gd name="T86" fmla="*/ 13 w 67"/>
                <a:gd name="T87" fmla="*/ 72 h 162"/>
                <a:gd name="T88" fmla="*/ 16 w 67"/>
                <a:gd name="T89" fmla="*/ 61 h 162"/>
                <a:gd name="T90" fmla="*/ 18 w 67"/>
                <a:gd name="T91" fmla="*/ 48 h 162"/>
                <a:gd name="T92" fmla="*/ 20 w 67"/>
                <a:gd name="T93" fmla="*/ 36 h 162"/>
                <a:gd name="T94" fmla="*/ 22 w 67"/>
                <a:gd name="T95" fmla="*/ 23 h 162"/>
                <a:gd name="T96" fmla="*/ 22 w 67"/>
                <a:gd name="T97" fmla="*/ 10 h 162"/>
                <a:gd name="T98" fmla="*/ 23 w 67"/>
                <a:gd name="T99" fmla="*/ 8 h 162"/>
                <a:gd name="T100" fmla="*/ 26 w 67"/>
                <a:gd name="T101" fmla="*/ 6 h 162"/>
                <a:gd name="T102" fmla="*/ 29 w 67"/>
                <a:gd name="T103" fmla="*/ 4 h 162"/>
                <a:gd name="T104" fmla="*/ 31 w 67"/>
                <a:gd name="T105" fmla="*/ 3 h 162"/>
                <a:gd name="T106" fmla="*/ 34 w 67"/>
                <a:gd name="T107" fmla="*/ 2 h 162"/>
                <a:gd name="T108" fmla="*/ 37 w 67"/>
                <a:gd name="T109" fmla="*/ 2 h 162"/>
                <a:gd name="T110" fmla="*/ 40 w 67"/>
                <a:gd name="T111" fmla="*/ 1 h 162"/>
                <a:gd name="T112" fmla="*/ 44 w 67"/>
                <a:gd name="T11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7" h="162">
                  <a:moveTo>
                    <a:pt x="44" y="0"/>
                  </a:moveTo>
                  <a:lnTo>
                    <a:pt x="45" y="16"/>
                  </a:lnTo>
                  <a:lnTo>
                    <a:pt x="47" y="34"/>
                  </a:lnTo>
                  <a:lnTo>
                    <a:pt x="48" y="50"/>
                  </a:lnTo>
                  <a:lnTo>
                    <a:pt x="50" y="66"/>
                  </a:lnTo>
                  <a:lnTo>
                    <a:pt x="52" y="83"/>
                  </a:lnTo>
                  <a:lnTo>
                    <a:pt x="53" y="99"/>
                  </a:lnTo>
                  <a:lnTo>
                    <a:pt x="55" y="116"/>
                  </a:lnTo>
                  <a:lnTo>
                    <a:pt x="59" y="131"/>
                  </a:lnTo>
                  <a:lnTo>
                    <a:pt x="64" y="134"/>
                  </a:lnTo>
                  <a:lnTo>
                    <a:pt x="66" y="137"/>
                  </a:lnTo>
                  <a:lnTo>
                    <a:pt x="67" y="140"/>
                  </a:lnTo>
                  <a:lnTo>
                    <a:pt x="67" y="144"/>
                  </a:lnTo>
                  <a:lnTo>
                    <a:pt x="66" y="147"/>
                  </a:lnTo>
                  <a:lnTo>
                    <a:pt x="65" y="151"/>
                  </a:lnTo>
                  <a:lnTo>
                    <a:pt x="65" y="155"/>
                  </a:lnTo>
                  <a:lnTo>
                    <a:pt x="66" y="158"/>
                  </a:lnTo>
                  <a:lnTo>
                    <a:pt x="62" y="159"/>
                  </a:lnTo>
                  <a:lnTo>
                    <a:pt x="60" y="160"/>
                  </a:lnTo>
                  <a:lnTo>
                    <a:pt x="58" y="161"/>
                  </a:lnTo>
                  <a:lnTo>
                    <a:pt x="55" y="161"/>
                  </a:lnTo>
                  <a:lnTo>
                    <a:pt x="52" y="162"/>
                  </a:lnTo>
                  <a:lnTo>
                    <a:pt x="50" y="162"/>
                  </a:lnTo>
                  <a:lnTo>
                    <a:pt x="47" y="161"/>
                  </a:lnTo>
                  <a:lnTo>
                    <a:pt x="46" y="158"/>
                  </a:lnTo>
                  <a:lnTo>
                    <a:pt x="41" y="159"/>
                  </a:lnTo>
                  <a:lnTo>
                    <a:pt x="37" y="159"/>
                  </a:lnTo>
                  <a:lnTo>
                    <a:pt x="32" y="158"/>
                  </a:lnTo>
                  <a:lnTo>
                    <a:pt x="27" y="157"/>
                  </a:lnTo>
                  <a:lnTo>
                    <a:pt x="23" y="154"/>
                  </a:lnTo>
                  <a:lnTo>
                    <a:pt x="19" y="153"/>
                  </a:lnTo>
                  <a:lnTo>
                    <a:pt x="15" y="151"/>
                  </a:lnTo>
                  <a:lnTo>
                    <a:pt x="10" y="150"/>
                  </a:lnTo>
                  <a:lnTo>
                    <a:pt x="5" y="145"/>
                  </a:lnTo>
                  <a:lnTo>
                    <a:pt x="2" y="140"/>
                  </a:lnTo>
                  <a:lnTo>
                    <a:pt x="0" y="134"/>
                  </a:lnTo>
                  <a:lnTo>
                    <a:pt x="2" y="130"/>
                  </a:lnTo>
                  <a:lnTo>
                    <a:pt x="2" y="124"/>
                  </a:lnTo>
                  <a:lnTo>
                    <a:pt x="3" y="118"/>
                  </a:lnTo>
                  <a:lnTo>
                    <a:pt x="4" y="112"/>
                  </a:lnTo>
                  <a:lnTo>
                    <a:pt x="3" y="107"/>
                  </a:lnTo>
                  <a:lnTo>
                    <a:pt x="6" y="96"/>
                  </a:lnTo>
                  <a:lnTo>
                    <a:pt x="10" y="84"/>
                  </a:lnTo>
                  <a:lnTo>
                    <a:pt x="13" y="72"/>
                  </a:lnTo>
                  <a:lnTo>
                    <a:pt x="16" y="61"/>
                  </a:lnTo>
                  <a:lnTo>
                    <a:pt x="18" y="48"/>
                  </a:lnTo>
                  <a:lnTo>
                    <a:pt x="20" y="36"/>
                  </a:lnTo>
                  <a:lnTo>
                    <a:pt x="22" y="23"/>
                  </a:lnTo>
                  <a:lnTo>
                    <a:pt x="22" y="10"/>
                  </a:lnTo>
                  <a:lnTo>
                    <a:pt x="23" y="8"/>
                  </a:lnTo>
                  <a:lnTo>
                    <a:pt x="26" y="6"/>
                  </a:lnTo>
                  <a:lnTo>
                    <a:pt x="29" y="4"/>
                  </a:lnTo>
                  <a:lnTo>
                    <a:pt x="31" y="3"/>
                  </a:lnTo>
                  <a:lnTo>
                    <a:pt x="34" y="2"/>
                  </a:lnTo>
                  <a:lnTo>
                    <a:pt x="37" y="2"/>
                  </a:lnTo>
                  <a:lnTo>
                    <a:pt x="40" y="1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90"/>
            <p:cNvSpPr>
              <a:spLocks/>
            </p:cNvSpPr>
            <p:nvPr/>
          </p:nvSpPr>
          <p:spPr bwMode="auto">
            <a:xfrm>
              <a:off x="4460" y="3083"/>
              <a:ext cx="18" cy="49"/>
            </a:xfrm>
            <a:custGeom>
              <a:avLst/>
              <a:gdLst>
                <a:gd name="T0" fmla="*/ 11 w 18"/>
                <a:gd name="T1" fmla="*/ 0 h 49"/>
                <a:gd name="T2" fmla="*/ 11 w 18"/>
                <a:gd name="T3" fmla="*/ 7 h 49"/>
                <a:gd name="T4" fmla="*/ 12 w 18"/>
                <a:gd name="T5" fmla="*/ 13 h 49"/>
                <a:gd name="T6" fmla="*/ 14 w 18"/>
                <a:gd name="T7" fmla="*/ 19 h 49"/>
                <a:gd name="T8" fmla="*/ 15 w 18"/>
                <a:gd name="T9" fmla="*/ 25 h 49"/>
                <a:gd name="T10" fmla="*/ 18 w 18"/>
                <a:gd name="T11" fmla="*/ 30 h 49"/>
                <a:gd name="T12" fmla="*/ 18 w 18"/>
                <a:gd name="T13" fmla="*/ 36 h 49"/>
                <a:gd name="T14" fmla="*/ 18 w 18"/>
                <a:gd name="T15" fmla="*/ 43 h 49"/>
                <a:gd name="T16" fmla="*/ 15 w 18"/>
                <a:gd name="T17" fmla="*/ 49 h 49"/>
                <a:gd name="T18" fmla="*/ 13 w 18"/>
                <a:gd name="T19" fmla="*/ 49 h 49"/>
                <a:gd name="T20" fmla="*/ 12 w 18"/>
                <a:gd name="T21" fmla="*/ 48 h 49"/>
                <a:gd name="T22" fmla="*/ 10 w 18"/>
                <a:gd name="T23" fmla="*/ 47 h 49"/>
                <a:gd name="T24" fmla="*/ 8 w 18"/>
                <a:gd name="T25" fmla="*/ 44 h 49"/>
                <a:gd name="T26" fmla="*/ 7 w 18"/>
                <a:gd name="T27" fmla="*/ 43 h 49"/>
                <a:gd name="T28" fmla="*/ 5 w 18"/>
                <a:gd name="T29" fmla="*/ 41 h 49"/>
                <a:gd name="T30" fmla="*/ 4 w 18"/>
                <a:gd name="T31" fmla="*/ 40 h 49"/>
                <a:gd name="T32" fmla="*/ 3 w 18"/>
                <a:gd name="T33" fmla="*/ 39 h 49"/>
                <a:gd name="T34" fmla="*/ 0 w 18"/>
                <a:gd name="T35" fmla="*/ 34 h 49"/>
                <a:gd name="T36" fmla="*/ 0 w 18"/>
                <a:gd name="T37" fmla="*/ 32 h 49"/>
                <a:gd name="T38" fmla="*/ 0 w 18"/>
                <a:gd name="T39" fmla="*/ 28 h 49"/>
                <a:gd name="T40" fmla="*/ 1 w 18"/>
                <a:gd name="T41" fmla="*/ 26 h 49"/>
                <a:gd name="T42" fmla="*/ 3 w 18"/>
                <a:gd name="T43" fmla="*/ 23 h 49"/>
                <a:gd name="T44" fmla="*/ 4 w 18"/>
                <a:gd name="T45" fmla="*/ 20 h 49"/>
                <a:gd name="T46" fmla="*/ 5 w 18"/>
                <a:gd name="T47" fmla="*/ 18 h 49"/>
                <a:gd name="T48" fmla="*/ 7 w 18"/>
                <a:gd name="T49" fmla="*/ 14 h 49"/>
                <a:gd name="T50" fmla="*/ 7 w 18"/>
                <a:gd name="T51" fmla="*/ 0 h 49"/>
                <a:gd name="T52" fmla="*/ 11 w 18"/>
                <a:gd name="T5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" h="49">
                  <a:moveTo>
                    <a:pt x="11" y="0"/>
                  </a:moveTo>
                  <a:lnTo>
                    <a:pt x="11" y="7"/>
                  </a:lnTo>
                  <a:lnTo>
                    <a:pt x="12" y="13"/>
                  </a:lnTo>
                  <a:lnTo>
                    <a:pt x="14" y="19"/>
                  </a:lnTo>
                  <a:lnTo>
                    <a:pt x="15" y="25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8" y="43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8" y="44"/>
                  </a:lnTo>
                  <a:lnTo>
                    <a:pt x="7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3" y="39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1" y="26"/>
                  </a:lnTo>
                  <a:lnTo>
                    <a:pt x="3" y="23"/>
                  </a:lnTo>
                  <a:lnTo>
                    <a:pt x="4" y="20"/>
                  </a:lnTo>
                  <a:lnTo>
                    <a:pt x="5" y="18"/>
                  </a:lnTo>
                  <a:lnTo>
                    <a:pt x="7" y="14"/>
                  </a:lnTo>
                  <a:lnTo>
                    <a:pt x="7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CC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91"/>
            <p:cNvSpPr>
              <a:spLocks/>
            </p:cNvSpPr>
            <p:nvPr/>
          </p:nvSpPr>
          <p:spPr bwMode="auto">
            <a:xfrm>
              <a:off x="4024" y="3090"/>
              <a:ext cx="37" cy="322"/>
            </a:xfrm>
            <a:custGeom>
              <a:avLst/>
              <a:gdLst>
                <a:gd name="T0" fmla="*/ 18 w 37"/>
                <a:gd name="T1" fmla="*/ 105 h 322"/>
                <a:gd name="T2" fmla="*/ 21 w 37"/>
                <a:gd name="T3" fmla="*/ 117 h 322"/>
                <a:gd name="T4" fmla="*/ 22 w 37"/>
                <a:gd name="T5" fmla="*/ 130 h 322"/>
                <a:gd name="T6" fmla="*/ 23 w 37"/>
                <a:gd name="T7" fmla="*/ 143 h 322"/>
                <a:gd name="T8" fmla="*/ 25 w 37"/>
                <a:gd name="T9" fmla="*/ 155 h 322"/>
                <a:gd name="T10" fmla="*/ 27 w 37"/>
                <a:gd name="T11" fmla="*/ 167 h 322"/>
                <a:gd name="T12" fmla="*/ 29 w 37"/>
                <a:gd name="T13" fmla="*/ 179 h 322"/>
                <a:gd name="T14" fmla="*/ 32 w 37"/>
                <a:gd name="T15" fmla="*/ 192 h 322"/>
                <a:gd name="T16" fmla="*/ 37 w 37"/>
                <a:gd name="T17" fmla="*/ 202 h 322"/>
                <a:gd name="T18" fmla="*/ 35 w 37"/>
                <a:gd name="T19" fmla="*/ 217 h 322"/>
                <a:gd name="T20" fmla="*/ 34 w 37"/>
                <a:gd name="T21" fmla="*/ 232 h 322"/>
                <a:gd name="T22" fmla="*/ 35 w 37"/>
                <a:gd name="T23" fmla="*/ 246 h 322"/>
                <a:gd name="T24" fmla="*/ 36 w 37"/>
                <a:gd name="T25" fmla="*/ 260 h 322"/>
                <a:gd name="T26" fmla="*/ 36 w 37"/>
                <a:gd name="T27" fmla="*/ 274 h 322"/>
                <a:gd name="T28" fmla="*/ 37 w 37"/>
                <a:gd name="T29" fmla="*/ 288 h 322"/>
                <a:gd name="T30" fmla="*/ 37 w 37"/>
                <a:gd name="T31" fmla="*/ 302 h 322"/>
                <a:gd name="T32" fmla="*/ 37 w 37"/>
                <a:gd name="T33" fmla="*/ 314 h 322"/>
                <a:gd name="T34" fmla="*/ 34 w 37"/>
                <a:gd name="T35" fmla="*/ 316 h 322"/>
                <a:gd name="T36" fmla="*/ 30 w 37"/>
                <a:gd name="T37" fmla="*/ 318 h 322"/>
                <a:gd name="T38" fmla="*/ 25 w 37"/>
                <a:gd name="T39" fmla="*/ 320 h 322"/>
                <a:gd name="T40" fmla="*/ 22 w 37"/>
                <a:gd name="T41" fmla="*/ 321 h 322"/>
                <a:gd name="T42" fmla="*/ 18 w 37"/>
                <a:gd name="T43" fmla="*/ 321 h 322"/>
                <a:gd name="T44" fmla="*/ 14 w 37"/>
                <a:gd name="T45" fmla="*/ 321 h 322"/>
                <a:gd name="T46" fmla="*/ 10 w 37"/>
                <a:gd name="T47" fmla="*/ 322 h 322"/>
                <a:gd name="T48" fmla="*/ 5 w 37"/>
                <a:gd name="T49" fmla="*/ 321 h 322"/>
                <a:gd name="T50" fmla="*/ 3 w 37"/>
                <a:gd name="T51" fmla="*/ 313 h 322"/>
                <a:gd name="T52" fmla="*/ 1 w 37"/>
                <a:gd name="T53" fmla="*/ 303 h 322"/>
                <a:gd name="T54" fmla="*/ 1 w 37"/>
                <a:gd name="T55" fmla="*/ 294 h 322"/>
                <a:gd name="T56" fmla="*/ 0 w 37"/>
                <a:gd name="T57" fmla="*/ 286 h 322"/>
                <a:gd name="T58" fmla="*/ 1 w 37"/>
                <a:gd name="T59" fmla="*/ 268 h 322"/>
                <a:gd name="T60" fmla="*/ 3 w 37"/>
                <a:gd name="T61" fmla="*/ 250 h 322"/>
                <a:gd name="T62" fmla="*/ 4 w 37"/>
                <a:gd name="T63" fmla="*/ 233 h 322"/>
                <a:gd name="T64" fmla="*/ 7 w 37"/>
                <a:gd name="T65" fmla="*/ 215 h 322"/>
                <a:gd name="T66" fmla="*/ 7 w 37"/>
                <a:gd name="T67" fmla="*/ 207 h 322"/>
                <a:gd name="T68" fmla="*/ 5 w 37"/>
                <a:gd name="T69" fmla="*/ 198 h 322"/>
                <a:gd name="T70" fmla="*/ 4 w 37"/>
                <a:gd name="T71" fmla="*/ 190 h 322"/>
                <a:gd name="T72" fmla="*/ 3 w 37"/>
                <a:gd name="T73" fmla="*/ 180 h 322"/>
                <a:gd name="T74" fmla="*/ 2 w 37"/>
                <a:gd name="T75" fmla="*/ 158 h 322"/>
                <a:gd name="T76" fmla="*/ 2 w 37"/>
                <a:gd name="T77" fmla="*/ 136 h 322"/>
                <a:gd name="T78" fmla="*/ 3 w 37"/>
                <a:gd name="T79" fmla="*/ 112 h 322"/>
                <a:gd name="T80" fmla="*/ 5 w 37"/>
                <a:gd name="T81" fmla="*/ 90 h 322"/>
                <a:gd name="T82" fmla="*/ 7 w 37"/>
                <a:gd name="T83" fmla="*/ 68 h 322"/>
                <a:gd name="T84" fmla="*/ 8 w 37"/>
                <a:gd name="T85" fmla="*/ 46 h 322"/>
                <a:gd name="T86" fmla="*/ 9 w 37"/>
                <a:gd name="T87" fmla="*/ 22 h 322"/>
                <a:gd name="T88" fmla="*/ 8 w 37"/>
                <a:gd name="T89" fmla="*/ 0 h 322"/>
                <a:gd name="T90" fmla="*/ 11 w 37"/>
                <a:gd name="T91" fmla="*/ 12 h 322"/>
                <a:gd name="T92" fmla="*/ 14 w 37"/>
                <a:gd name="T93" fmla="*/ 25 h 322"/>
                <a:gd name="T94" fmla="*/ 15 w 37"/>
                <a:gd name="T95" fmla="*/ 37 h 322"/>
                <a:gd name="T96" fmla="*/ 15 w 37"/>
                <a:gd name="T97" fmla="*/ 50 h 322"/>
                <a:gd name="T98" fmla="*/ 14 w 37"/>
                <a:gd name="T99" fmla="*/ 64 h 322"/>
                <a:gd name="T100" fmla="*/ 15 w 37"/>
                <a:gd name="T101" fmla="*/ 78 h 322"/>
                <a:gd name="T102" fmla="*/ 16 w 37"/>
                <a:gd name="T103" fmla="*/ 91 h 322"/>
                <a:gd name="T104" fmla="*/ 18 w 37"/>
                <a:gd name="T105" fmla="*/ 105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" h="322">
                  <a:moveTo>
                    <a:pt x="18" y="105"/>
                  </a:moveTo>
                  <a:lnTo>
                    <a:pt x="21" y="117"/>
                  </a:lnTo>
                  <a:lnTo>
                    <a:pt x="22" y="130"/>
                  </a:lnTo>
                  <a:lnTo>
                    <a:pt x="23" y="143"/>
                  </a:lnTo>
                  <a:lnTo>
                    <a:pt x="25" y="155"/>
                  </a:lnTo>
                  <a:lnTo>
                    <a:pt x="27" y="167"/>
                  </a:lnTo>
                  <a:lnTo>
                    <a:pt x="29" y="179"/>
                  </a:lnTo>
                  <a:lnTo>
                    <a:pt x="32" y="192"/>
                  </a:lnTo>
                  <a:lnTo>
                    <a:pt x="37" y="202"/>
                  </a:lnTo>
                  <a:lnTo>
                    <a:pt x="35" y="217"/>
                  </a:lnTo>
                  <a:lnTo>
                    <a:pt x="34" y="232"/>
                  </a:lnTo>
                  <a:lnTo>
                    <a:pt x="35" y="246"/>
                  </a:lnTo>
                  <a:lnTo>
                    <a:pt x="36" y="260"/>
                  </a:lnTo>
                  <a:lnTo>
                    <a:pt x="36" y="274"/>
                  </a:lnTo>
                  <a:lnTo>
                    <a:pt x="37" y="288"/>
                  </a:lnTo>
                  <a:lnTo>
                    <a:pt x="37" y="302"/>
                  </a:lnTo>
                  <a:lnTo>
                    <a:pt x="37" y="314"/>
                  </a:lnTo>
                  <a:lnTo>
                    <a:pt x="34" y="316"/>
                  </a:lnTo>
                  <a:lnTo>
                    <a:pt x="30" y="318"/>
                  </a:lnTo>
                  <a:lnTo>
                    <a:pt x="25" y="320"/>
                  </a:lnTo>
                  <a:lnTo>
                    <a:pt x="22" y="321"/>
                  </a:lnTo>
                  <a:lnTo>
                    <a:pt x="18" y="321"/>
                  </a:lnTo>
                  <a:lnTo>
                    <a:pt x="14" y="321"/>
                  </a:lnTo>
                  <a:lnTo>
                    <a:pt x="10" y="322"/>
                  </a:lnTo>
                  <a:lnTo>
                    <a:pt x="5" y="321"/>
                  </a:lnTo>
                  <a:lnTo>
                    <a:pt x="3" y="313"/>
                  </a:lnTo>
                  <a:lnTo>
                    <a:pt x="1" y="303"/>
                  </a:lnTo>
                  <a:lnTo>
                    <a:pt x="1" y="294"/>
                  </a:lnTo>
                  <a:lnTo>
                    <a:pt x="0" y="286"/>
                  </a:lnTo>
                  <a:lnTo>
                    <a:pt x="1" y="268"/>
                  </a:lnTo>
                  <a:lnTo>
                    <a:pt x="3" y="250"/>
                  </a:lnTo>
                  <a:lnTo>
                    <a:pt x="4" y="233"/>
                  </a:lnTo>
                  <a:lnTo>
                    <a:pt x="7" y="215"/>
                  </a:lnTo>
                  <a:lnTo>
                    <a:pt x="7" y="207"/>
                  </a:lnTo>
                  <a:lnTo>
                    <a:pt x="5" y="198"/>
                  </a:lnTo>
                  <a:lnTo>
                    <a:pt x="4" y="190"/>
                  </a:lnTo>
                  <a:lnTo>
                    <a:pt x="3" y="180"/>
                  </a:lnTo>
                  <a:lnTo>
                    <a:pt x="2" y="158"/>
                  </a:lnTo>
                  <a:lnTo>
                    <a:pt x="2" y="136"/>
                  </a:lnTo>
                  <a:lnTo>
                    <a:pt x="3" y="112"/>
                  </a:lnTo>
                  <a:lnTo>
                    <a:pt x="5" y="90"/>
                  </a:lnTo>
                  <a:lnTo>
                    <a:pt x="7" y="68"/>
                  </a:lnTo>
                  <a:lnTo>
                    <a:pt x="8" y="46"/>
                  </a:lnTo>
                  <a:lnTo>
                    <a:pt x="9" y="22"/>
                  </a:lnTo>
                  <a:lnTo>
                    <a:pt x="8" y="0"/>
                  </a:lnTo>
                  <a:lnTo>
                    <a:pt x="11" y="12"/>
                  </a:lnTo>
                  <a:lnTo>
                    <a:pt x="14" y="25"/>
                  </a:lnTo>
                  <a:lnTo>
                    <a:pt x="15" y="37"/>
                  </a:lnTo>
                  <a:lnTo>
                    <a:pt x="15" y="50"/>
                  </a:lnTo>
                  <a:lnTo>
                    <a:pt x="14" y="64"/>
                  </a:lnTo>
                  <a:lnTo>
                    <a:pt x="15" y="78"/>
                  </a:lnTo>
                  <a:lnTo>
                    <a:pt x="16" y="91"/>
                  </a:lnTo>
                  <a:lnTo>
                    <a:pt x="18" y="105"/>
                  </a:lnTo>
                  <a:close/>
                </a:path>
              </a:pathLst>
            </a:custGeom>
            <a:solidFill>
              <a:srgbClr val="9999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92"/>
            <p:cNvSpPr>
              <a:spLocks/>
            </p:cNvSpPr>
            <p:nvPr/>
          </p:nvSpPr>
          <p:spPr bwMode="auto">
            <a:xfrm>
              <a:off x="4353" y="3105"/>
              <a:ext cx="66" cy="147"/>
            </a:xfrm>
            <a:custGeom>
              <a:avLst/>
              <a:gdLst>
                <a:gd name="T0" fmla="*/ 49 w 66"/>
                <a:gd name="T1" fmla="*/ 32 h 147"/>
                <a:gd name="T2" fmla="*/ 50 w 66"/>
                <a:gd name="T3" fmla="*/ 45 h 147"/>
                <a:gd name="T4" fmla="*/ 51 w 66"/>
                <a:gd name="T5" fmla="*/ 58 h 147"/>
                <a:gd name="T6" fmla="*/ 51 w 66"/>
                <a:gd name="T7" fmla="*/ 72 h 147"/>
                <a:gd name="T8" fmla="*/ 53 w 66"/>
                <a:gd name="T9" fmla="*/ 85 h 147"/>
                <a:gd name="T10" fmla="*/ 55 w 66"/>
                <a:gd name="T11" fmla="*/ 97 h 147"/>
                <a:gd name="T12" fmla="*/ 58 w 66"/>
                <a:gd name="T13" fmla="*/ 109 h 147"/>
                <a:gd name="T14" fmla="*/ 62 w 66"/>
                <a:gd name="T15" fmla="*/ 121 h 147"/>
                <a:gd name="T16" fmla="*/ 66 w 66"/>
                <a:gd name="T17" fmla="*/ 132 h 147"/>
                <a:gd name="T18" fmla="*/ 66 w 66"/>
                <a:gd name="T19" fmla="*/ 135 h 147"/>
                <a:gd name="T20" fmla="*/ 66 w 66"/>
                <a:gd name="T21" fmla="*/ 136 h 147"/>
                <a:gd name="T22" fmla="*/ 66 w 66"/>
                <a:gd name="T23" fmla="*/ 138 h 147"/>
                <a:gd name="T24" fmla="*/ 65 w 66"/>
                <a:gd name="T25" fmla="*/ 140 h 147"/>
                <a:gd name="T26" fmla="*/ 64 w 66"/>
                <a:gd name="T27" fmla="*/ 142 h 147"/>
                <a:gd name="T28" fmla="*/ 63 w 66"/>
                <a:gd name="T29" fmla="*/ 143 h 147"/>
                <a:gd name="T30" fmla="*/ 62 w 66"/>
                <a:gd name="T31" fmla="*/ 144 h 147"/>
                <a:gd name="T32" fmla="*/ 60 w 66"/>
                <a:gd name="T33" fmla="*/ 145 h 147"/>
                <a:gd name="T34" fmla="*/ 56 w 66"/>
                <a:gd name="T35" fmla="*/ 147 h 147"/>
                <a:gd name="T36" fmla="*/ 53 w 66"/>
                <a:gd name="T37" fmla="*/ 147 h 147"/>
                <a:gd name="T38" fmla="*/ 51 w 66"/>
                <a:gd name="T39" fmla="*/ 145 h 147"/>
                <a:gd name="T40" fmla="*/ 49 w 66"/>
                <a:gd name="T41" fmla="*/ 144 h 147"/>
                <a:gd name="T42" fmla="*/ 46 w 66"/>
                <a:gd name="T43" fmla="*/ 142 h 147"/>
                <a:gd name="T44" fmla="*/ 45 w 66"/>
                <a:gd name="T45" fmla="*/ 140 h 147"/>
                <a:gd name="T46" fmla="*/ 43 w 66"/>
                <a:gd name="T47" fmla="*/ 137 h 147"/>
                <a:gd name="T48" fmla="*/ 40 w 66"/>
                <a:gd name="T49" fmla="*/ 135 h 147"/>
                <a:gd name="T50" fmla="*/ 37 w 66"/>
                <a:gd name="T51" fmla="*/ 136 h 147"/>
                <a:gd name="T52" fmla="*/ 35 w 66"/>
                <a:gd name="T53" fmla="*/ 138 h 147"/>
                <a:gd name="T54" fmla="*/ 31 w 66"/>
                <a:gd name="T55" fmla="*/ 140 h 147"/>
                <a:gd name="T56" fmla="*/ 29 w 66"/>
                <a:gd name="T57" fmla="*/ 141 h 147"/>
                <a:gd name="T58" fmla="*/ 25 w 66"/>
                <a:gd name="T59" fmla="*/ 141 h 147"/>
                <a:gd name="T60" fmla="*/ 22 w 66"/>
                <a:gd name="T61" fmla="*/ 141 h 147"/>
                <a:gd name="T62" fmla="*/ 18 w 66"/>
                <a:gd name="T63" fmla="*/ 141 h 147"/>
                <a:gd name="T64" fmla="*/ 16 w 66"/>
                <a:gd name="T65" fmla="*/ 138 h 147"/>
                <a:gd name="T66" fmla="*/ 10 w 66"/>
                <a:gd name="T67" fmla="*/ 137 h 147"/>
                <a:gd name="T68" fmla="*/ 7 w 66"/>
                <a:gd name="T69" fmla="*/ 135 h 147"/>
                <a:gd name="T70" fmla="*/ 4 w 66"/>
                <a:gd name="T71" fmla="*/ 131 h 147"/>
                <a:gd name="T72" fmla="*/ 3 w 66"/>
                <a:gd name="T73" fmla="*/ 127 h 147"/>
                <a:gd name="T74" fmla="*/ 2 w 66"/>
                <a:gd name="T75" fmla="*/ 121 h 147"/>
                <a:gd name="T76" fmla="*/ 2 w 66"/>
                <a:gd name="T77" fmla="*/ 116 h 147"/>
                <a:gd name="T78" fmla="*/ 1 w 66"/>
                <a:gd name="T79" fmla="*/ 110 h 147"/>
                <a:gd name="T80" fmla="*/ 0 w 66"/>
                <a:gd name="T81" fmla="*/ 106 h 147"/>
                <a:gd name="T82" fmla="*/ 3 w 66"/>
                <a:gd name="T83" fmla="*/ 100 h 147"/>
                <a:gd name="T84" fmla="*/ 5 w 66"/>
                <a:gd name="T85" fmla="*/ 93 h 147"/>
                <a:gd name="T86" fmla="*/ 7 w 66"/>
                <a:gd name="T87" fmla="*/ 86 h 147"/>
                <a:gd name="T88" fmla="*/ 9 w 66"/>
                <a:gd name="T89" fmla="*/ 79 h 147"/>
                <a:gd name="T90" fmla="*/ 10 w 66"/>
                <a:gd name="T91" fmla="*/ 63 h 147"/>
                <a:gd name="T92" fmla="*/ 12 w 66"/>
                <a:gd name="T93" fmla="*/ 49 h 147"/>
                <a:gd name="T94" fmla="*/ 15 w 66"/>
                <a:gd name="T95" fmla="*/ 35 h 147"/>
                <a:gd name="T96" fmla="*/ 18 w 66"/>
                <a:gd name="T97" fmla="*/ 22 h 147"/>
                <a:gd name="T98" fmla="*/ 22 w 66"/>
                <a:gd name="T99" fmla="*/ 15 h 147"/>
                <a:gd name="T100" fmla="*/ 25 w 66"/>
                <a:gd name="T101" fmla="*/ 11 h 147"/>
                <a:gd name="T102" fmla="*/ 30 w 66"/>
                <a:gd name="T103" fmla="*/ 5 h 147"/>
                <a:gd name="T104" fmla="*/ 36 w 66"/>
                <a:gd name="T105" fmla="*/ 0 h 147"/>
                <a:gd name="T106" fmla="*/ 38 w 66"/>
                <a:gd name="T107" fmla="*/ 3 h 147"/>
                <a:gd name="T108" fmla="*/ 39 w 66"/>
                <a:gd name="T109" fmla="*/ 6 h 147"/>
                <a:gd name="T110" fmla="*/ 40 w 66"/>
                <a:gd name="T111" fmla="*/ 11 h 147"/>
                <a:gd name="T112" fmla="*/ 42 w 66"/>
                <a:gd name="T113" fmla="*/ 15 h 147"/>
                <a:gd name="T114" fmla="*/ 43 w 66"/>
                <a:gd name="T115" fmla="*/ 20 h 147"/>
                <a:gd name="T116" fmla="*/ 44 w 66"/>
                <a:gd name="T117" fmla="*/ 24 h 147"/>
                <a:gd name="T118" fmla="*/ 45 w 66"/>
                <a:gd name="T119" fmla="*/ 28 h 147"/>
                <a:gd name="T120" fmla="*/ 49 w 66"/>
                <a:gd name="T121" fmla="*/ 32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6" h="147">
                  <a:moveTo>
                    <a:pt x="49" y="32"/>
                  </a:moveTo>
                  <a:lnTo>
                    <a:pt x="50" y="45"/>
                  </a:lnTo>
                  <a:lnTo>
                    <a:pt x="51" y="58"/>
                  </a:lnTo>
                  <a:lnTo>
                    <a:pt x="51" y="72"/>
                  </a:lnTo>
                  <a:lnTo>
                    <a:pt x="53" y="85"/>
                  </a:lnTo>
                  <a:lnTo>
                    <a:pt x="55" y="97"/>
                  </a:lnTo>
                  <a:lnTo>
                    <a:pt x="58" y="109"/>
                  </a:lnTo>
                  <a:lnTo>
                    <a:pt x="62" y="121"/>
                  </a:lnTo>
                  <a:lnTo>
                    <a:pt x="66" y="132"/>
                  </a:lnTo>
                  <a:lnTo>
                    <a:pt x="66" y="135"/>
                  </a:lnTo>
                  <a:lnTo>
                    <a:pt x="66" y="136"/>
                  </a:lnTo>
                  <a:lnTo>
                    <a:pt x="66" y="138"/>
                  </a:lnTo>
                  <a:lnTo>
                    <a:pt x="65" y="140"/>
                  </a:lnTo>
                  <a:lnTo>
                    <a:pt x="64" y="142"/>
                  </a:lnTo>
                  <a:lnTo>
                    <a:pt x="63" y="143"/>
                  </a:lnTo>
                  <a:lnTo>
                    <a:pt x="62" y="144"/>
                  </a:lnTo>
                  <a:lnTo>
                    <a:pt x="60" y="145"/>
                  </a:lnTo>
                  <a:lnTo>
                    <a:pt x="56" y="147"/>
                  </a:lnTo>
                  <a:lnTo>
                    <a:pt x="53" y="147"/>
                  </a:lnTo>
                  <a:lnTo>
                    <a:pt x="51" y="145"/>
                  </a:lnTo>
                  <a:lnTo>
                    <a:pt x="49" y="144"/>
                  </a:lnTo>
                  <a:lnTo>
                    <a:pt x="46" y="142"/>
                  </a:lnTo>
                  <a:lnTo>
                    <a:pt x="45" y="140"/>
                  </a:lnTo>
                  <a:lnTo>
                    <a:pt x="43" y="137"/>
                  </a:lnTo>
                  <a:lnTo>
                    <a:pt x="40" y="135"/>
                  </a:lnTo>
                  <a:lnTo>
                    <a:pt x="37" y="136"/>
                  </a:lnTo>
                  <a:lnTo>
                    <a:pt x="35" y="138"/>
                  </a:lnTo>
                  <a:lnTo>
                    <a:pt x="31" y="140"/>
                  </a:lnTo>
                  <a:lnTo>
                    <a:pt x="29" y="141"/>
                  </a:lnTo>
                  <a:lnTo>
                    <a:pt x="25" y="141"/>
                  </a:lnTo>
                  <a:lnTo>
                    <a:pt x="22" y="141"/>
                  </a:lnTo>
                  <a:lnTo>
                    <a:pt x="18" y="141"/>
                  </a:lnTo>
                  <a:lnTo>
                    <a:pt x="16" y="138"/>
                  </a:lnTo>
                  <a:lnTo>
                    <a:pt x="10" y="137"/>
                  </a:lnTo>
                  <a:lnTo>
                    <a:pt x="7" y="135"/>
                  </a:lnTo>
                  <a:lnTo>
                    <a:pt x="4" y="131"/>
                  </a:lnTo>
                  <a:lnTo>
                    <a:pt x="3" y="127"/>
                  </a:lnTo>
                  <a:lnTo>
                    <a:pt x="2" y="121"/>
                  </a:lnTo>
                  <a:lnTo>
                    <a:pt x="2" y="116"/>
                  </a:lnTo>
                  <a:lnTo>
                    <a:pt x="1" y="110"/>
                  </a:lnTo>
                  <a:lnTo>
                    <a:pt x="0" y="106"/>
                  </a:lnTo>
                  <a:lnTo>
                    <a:pt x="3" y="100"/>
                  </a:lnTo>
                  <a:lnTo>
                    <a:pt x="5" y="93"/>
                  </a:lnTo>
                  <a:lnTo>
                    <a:pt x="7" y="86"/>
                  </a:lnTo>
                  <a:lnTo>
                    <a:pt x="9" y="79"/>
                  </a:lnTo>
                  <a:lnTo>
                    <a:pt x="10" y="63"/>
                  </a:lnTo>
                  <a:lnTo>
                    <a:pt x="12" y="49"/>
                  </a:lnTo>
                  <a:lnTo>
                    <a:pt x="15" y="35"/>
                  </a:lnTo>
                  <a:lnTo>
                    <a:pt x="18" y="22"/>
                  </a:lnTo>
                  <a:lnTo>
                    <a:pt x="22" y="15"/>
                  </a:lnTo>
                  <a:lnTo>
                    <a:pt x="25" y="11"/>
                  </a:lnTo>
                  <a:lnTo>
                    <a:pt x="30" y="5"/>
                  </a:lnTo>
                  <a:lnTo>
                    <a:pt x="36" y="0"/>
                  </a:lnTo>
                  <a:lnTo>
                    <a:pt x="38" y="3"/>
                  </a:lnTo>
                  <a:lnTo>
                    <a:pt x="39" y="6"/>
                  </a:lnTo>
                  <a:lnTo>
                    <a:pt x="40" y="11"/>
                  </a:lnTo>
                  <a:lnTo>
                    <a:pt x="42" y="15"/>
                  </a:lnTo>
                  <a:lnTo>
                    <a:pt x="43" y="20"/>
                  </a:lnTo>
                  <a:lnTo>
                    <a:pt x="44" y="24"/>
                  </a:lnTo>
                  <a:lnTo>
                    <a:pt x="45" y="28"/>
                  </a:lnTo>
                  <a:lnTo>
                    <a:pt x="49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93"/>
            <p:cNvSpPr>
              <a:spLocks/>
            </p:cNvSpPr>
            <p:nvPr/>
          </p:nvSpPr>
          <p:spPr bwMode="auto">
            <a:xfrm>
              <a:off x="4372" y="3172"/>
              <a:ext cx="17" cy="55"/>
            </a:xfrm>
            <a:custGeom>
              <a:avLst/>
              <a:gdLst>
                <a:gd name="T0" fmla="*/ 17 w 17"/>
                <a:gd name="T1" fmla="*/ 54 h 55"/>
                <a:gd name="T2" fmla="*/ 13 w 17"/>
                <a:gd name="T3" fmla="*/ 55 h 55"/>
                <a:gd name="T4" fmla="*/ 10 w 17"/>
                <a:gd name="T5" fmla="*/ 55 h 55"/>
                <a:gd name="T6" fmla="*/ 7 w 17"/>
                <a:gd name="T7" fmla="*/ 54 h 55"/>
                <a:gd name="T8" fmla="*/ 6 w 17"/>
                <a:gd name="T9" fmla="*/ 50 h 55"/>
                <a:gd name="T10" fmla="*/ 5 w 17"/>
                <a:gd name="T11" fmla="*/ 48 h 55"/>
                <a:gd name="T12" fmla="*/ 4 w 17"/>
                <a:gd name="T13" fmla="*/ 44 h 55"/>
                <a:gd name="T14" fmla="*/ 3 w 17"/>
                <a:gd name="T15" fmla="*/ 41 h 55"/>
                <a:gd name="T16" fmla="*/ 0 w 17"/>
                <a:gd name="T17" fmla="*/ 39 h 55"/>
                <a:gd name="T18" fmla="*/ 10 w 17"/>
                <a:gd name="T19" fmla="*/ 0 h 55"/>
                <a:gd name="T20" fmla="*/ 12 w 17"/>
                <a:gd name="T21" fmla="*/ 6 h 55"/>
                <a:gd name="T22" fmla="*/ 13 w 17"/>
                <a:gd name="T23" fmla="*/ 13 h 55"/>
                <a:gd name="T24" fmla="*/ 14 w 17"/>
                <a:gd name="T25" fmla="*/ 19 h 55"/>
                <a:gd name="T26" fmla="*/ 16 w 17"/>
                <a:gd name="T27" fmla="*/ 26 h 55"/>
                <a:gd name="T28" fmla="*/ 17 w 17"/>
                <a:gd name="T29" fmla="*/ 34 h 55"/>
                <a:gd name="T30" fmla="*/ 17 w 17"/>
                <a:gd name="T31" fmla="*/ 41 h 55"/>
                <a:gd name="T32" fmla="*/ 17 w 17"/>
                <a:gd name="T33" fmla="*/ 48 h 55"/>
                <a:gd name="T34" fmla="*/ 17 w 17"/>
                <a:gd name="T35" fmla="*/ 54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" h="55">
                  <a:moveTo>
                    <a:pt x="17" y="54"/>
                  </a:moveTo>
                  <a:lnTo>
                    <a:pt x="13" y="55"/>
                  </a:lnTo>
                  <a:lnTo>
                    <a:pt x="10" y="55"/>
                  </a:lnTo>
                  <a:lnTo>
                    <a:pt x="7" y="54"/>
                  </a:lnTo>
                  <a:lnTo>
                    <a:pt x="6" y="50"/>
                  </a:lnTo>
                  <a:lnTo>
                    <a:pt x="5" y="48"/>
                  </a:lnTo>
                  <a:lnTo>
                    <a:pt x="4" y="44"/>
                  </a:lnTo>
                  <a:lnTo>
                    <a:pt x="3" y="41"/>
                  </a:lnTo>
                  <a:lnTo>
                    <a:pt x="0" y="39"/>
                  </a:lnTo>
                  <a:lnTo>
                    <a:pt x="10" y="0"/>
                  </a:lnTo>
                  <a:lnTo>
                    <a:pt x="12" y="6"/>
                  </a:lnTo>
                  <a:lnTo>
                    <a:pt x="13" y="13"/>
                  </a:lnTo>
                  <a:lnTo>
                    <a:pt x="14" y="19"/>
                  </a:lnTo>
                  <a:lnTo>
                    <a:pt x="16" y="26"/>
                  </a:lnTo>
                  <a:lnTo>
                    <a:pt x="17" y="34"/>
                  </a:lnTo>
                  <a:lnTo>
                    <a:pt x="17" y="41"/>
                  </a:lnTo>
                  <a:lnTo>
                    <a:pt x="17" y="48"/>
                  </a:lnTo>
                  <a:lnTo>
                    <a:pt x="17" y="54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94"/>
            <p:cNvSpPr>
              <a:spLocks noEditPoints="1"/>
            </p:cNvSpPr>
            <p:nvPr/>
          </p:nvSpPr>
          <p:spPr bwMode="auto">
            <a:xfrm>
              <a:off x="4864" y="3197"/>
              <a:ext cx="522" cy="497"/>
            </a:xfrm>
            <a:custGeom>
              <a:avLst/>
              <a:gdLst>
                <a:gd name="T0" fmla="*/ 201 w 522"/>
                <a:gd name="T1" fmla="*/ 31 h 497"/>
                <a:gd name="T2" fmla="*/ 219 w 522"/>
                <a:gd name="T3" fmla="*/ 35 h 497"/>
                <a:gd name="T4" fmla="*/ 248 w 522"/>
                <a:gd name="T5" fmla="*/ 21 h 497"/>
                <a:gd name="T6" fmla="*/ 284 w 522"/>
                <a:gd name="T7" fmla="*/ 15 h 497"/>
                <a:gd name="T8" fmla="*/ 351 w 522"/>
                <a:gd name="T9" fmla="*/ 19 h 497"/>
                <a:gd name="T10" fmla="*/ 391 w 522"/>
                <a:gd name="T11" fmla="*/ 32 h 497"/>
                <a:gd name="T12" fmla="*/ 418 w 522"/>
                <a:gd name="T13" fmla="*/ 45 h 497"/>
                <a:gd name="T14" fmla="*/ 462 w 522"/>
                <a:gd name="T15" fmla="*/ 84 h 497"/>
                <a:gd name="T16" fmla="*/ 500 w 522"/>
                <a:gd name="T17" fmla="*/ 138 h 497"/>
                <a:gd name="T18" fmla="*/ 520 w 522"/>
                <a:gd name="T19" fmla="*/ 198 h 497"/>
                <a:gd name="T20" fmla="*/ 520 w 522"/>
                <a:gd name="T21" fmla="*/ 263 h 497"/>
                <a:gd name="T22" fmla="*/ 511 w 522"/>
                <a:gd name="T23" fmla="*/ 305 h 497"/>
                <a:gd name="T24" fmla="*/ 475 w 522"/>
                <a:gd name="T25" fmla="*/ 349 h 497"/>
                <a:gd name="T26" fmla="*/ 449 w 522"/>
                <a:gd name="T27" fmla="*/ 382 h 497"/>
                <a:gd name="T28" fmla="*/ 438 w 522"/>
                <a:gd name="T29" fmla="*/ 403 h 497"/>
                <a:gd name="T30" fmla="*/ 410 w 522"/>
                <a:gd name="T31" fmla="*/ 427 h 497"/>
                <a:gd name="T32" fmla="*/ 398 w 522"/>
                <a:gd name="T33" fmla="*/ 447 h 497"/>
                <a:gd name="T34" fmla="*/ 386 w 522"/>
                <a:gd name="T35" fmla="*/ 463 h 497"/>
                <a:gd name="T36" fmla="*/ 372 w 522"/>
                <a:gd name="T37" fmla="*/ 475 h 497"/>
                <a:gd name="T38" fmla="*/ 355 w 522"/>
                <a:gd name="T39" fmla="*/ 491 h 497"/>
                <a:gd name="T40" fmla="*/ 330 w 522"/>
                <a:gd name="T41" fmla="*/ 497 h 497"/>
                <a:gd name="T42" fmla="*/ 305 w 522"/>
                <a:gd name="T43" fmla="*/ 491 h 497"/>
                <a:gd name="T44" fmla="*/ 282 w 522"/>
                <a:gd name="T45" fmla="*/ 485 h 497"/>
                <a:gd name="T46" fmla="*/ 252 w 522"/>
                <a:gd name="T47" fmla="*/ 481 h 497"/>
                <a:gd name="T48" fmla="*/ 207 w 522"/>
                <a:gd name="T49" fmla="*/ 492 h 497"/>
                <a:gd name="T50" fmla="*/ 179 w 522"/>
                <a:gd name="T51" fmla="*/ 495 h 497"/>
                <a:gd name="T52" fmla="*/ 153 w 522"/>
                <a:gd name="T53" fmla="*/ 479 h 497"/>
                <a:gd name="T54" fmla="*/ 149 w 522"/>
                <a:gd name="T55" fmla="*/ 462 h 497"/>
                <a:gd name="T56" fmla="*/ 157 w 522"/>
                <a:gd name="T57" fmla="*/ 443 h 497"/>
                <a:gd name="T58" fmla="*/ 179 w 522"/>
                <a:gd name="T59" fmla="*/ 433 h 497"/>
                <a:gd name="T60" fmla="*/ 213 w 522"/>
                <a:gd name="T61" fmla="*/ 424 h 497"/>
                <a:gd name="T62" fmla="*/ 227 w 522"/>
                <a:gd name="T63" fmla="*/ 410 h 497"/>
                <a:gd name="T64" fmla="*/ 233 w 522"/>
                <a:gd name="T65" fmla="*/ 403 h 497"/>
                <a:gd name="T66" fmla="*/ 232 w 522"/>
                <a:gd name="T67" fmla="*/ 394 h 497"/>
                <a:gd name="T68" fmla="*/ 213 w 522"/>
                <a:gd name="T69" fmla="*/ 387 h 497"/>
                <a:gd name="T70" fmla="*/ 197 w 522"/>
                <a:gd name="T71" fmla="*/ 388 h 497"/>
                <a:gd name="T72" fmla="*/ 180 w 522"/>
                <a:gd name="T73" fmla="*/ 395 h 497"/>
                <a:gd name="T74" fmla="*/ 150 w 522"/>
                <a:gd name="T75" fmla="*/ 390 h 497"/>
                <a:gd name="T76" fmla="*/ 116 w 522"/>
                <a:gd name="T77" fmla="*/ 380 h 497"/>
                <a:gd name="T78" fmla="*/ 84 w 522"/>
                <a:gd name="T79" fmla="*/ 356 h 497"/>
                <a:gd name="T80" fmla="*/ 43 w 522"/>
                <a:gd name="T81" fmla="*/ 300 h 497"/>
                <a:gd name="T82" fmla="*/ 28 w 522"/>
                <a:gd name="T83" fmla="*/ 228 h 497"/>
                <a:gd name="T84" fmla="*/ 37 w 522"/>
                <a:gd name="T85" fmla="*/ 158 h 497"/>
                <a:gd name="T86" fmla="*/ 34 w 522"/>
                <a:gd name="T87" fmla="*/ 133 h 497"/>
                <a:gd name="T88" fmla="*/ 20 w 522"/>
                <a:gd name="T89" fmla="*/ 124 h 497"/>
                <a:gd name="T90" fmla="*/ 5 w 522"/>
                <a:gd name="T91" fmla="*/ 99 h 497"/>
                <a:gd name="T92" fmla="*/ 0 w 522"/>
                <a:gd name="T93" fmla="*/ 69 h 497"/>
                <a:gd name="T94" fmla="*/ 19 w 522"/>
                <a:gd name="T95" fmla="*/ 33 h 497"/>
                <a:gd name="T96" fmla="*/ 40 w 522"/>
                <a:gd name="T97" fmla="*/ 5 h 497"/>
                <a:gd name="T98" fmla="*/ 64 w 522"/>
                <a:gd name="T99" fmla="*/ 0 h 497"/>
                <a:gd name="T100" fmla="*/ 102 w 522"/>
                <a:gd name="T101" fmla="*/ 7 h 497"/>
                <a:gd name="T102" fmla="*/ 137 w 522"/>
                <a:gd name="T103" fmla="*/ 14 h 497"/>
                <a:gd name="T104" fmla="*/ 165 w 522"/>
                <a:gd name="T105" fmla="*/ 24 h 497"/>
                <a:gd name="T106" fmla="*/ 143 w 522"/>
                <a:gd name="T107" fmla="*/ 87 h 497"/>
                <a:gd name="T108" fmla="*/ 149 w 522"/>
                <a:gd name="T109" fmla="*/ 87 h 497"/>
                <a:gd name="T110" fmla="*/ 153 w 522"/>
                <a:gd name="T111" fmla="*/ 90 h 497"/>
                <a:gd name="T112" fmla="*/ 119 w 522"/>
                <a:gd name="T113" fmla="*/ 98 h 497"/>
                <a:gd name="T114" fmla="*/ 95 w 522"/>
                <a:gd name="T115" fmla="*/ 92 h 497"/>
                <a:gd name="T116" fmla="*/ 90 w 522"/>
                <a:gd name="T117" fmla="*/ 80 h 497"/>
                <a:gd name="T118" fmla="*/ 101 w 522"/>
                <a:gd name="T119" fmla="*/ 80 h 497"/>
                <a:gd name="T120" fmla="*/ 113 w 522"/>
                <a:gd name="T121" fmla="*/ 81 h 497"/>
                <a:gd name="T122" fmla="*/ 130 w 522"/>
                <a:gd name="T123" fmla="*/ 83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2" h="497">
                  <a:moveTo>
                    <a:pt x="190" y="26"/>
                  </a:moveTo>
                  <a:lnTo>
                    <a:pt x="193" y="29"/>
                  </a:lnTo>
                  <a:lnTo>
                    <a:pt x="197" y="30"/>
                  </a:lnTo>
                  <a:lnTo>
                    <a:pt x="201" y="31"/>
                  </a:lnTo>
                  <a:lnTo>
                    <a:pt x="206" y="32"/>
                  </a:lnTo>
                  <a:lnTo>
                    <a:pt x="209" y="33"/>
                  </a:lnTo>
                  <a:lnTo>
                    <a:pt x="214" y="33"/>
                  </a:lnTo>
                  <a:lnTo>
                    <a:pt x="219" y="35"/>
                  </a:lnTo>
                  <a:lnTo>
                    <a:pt x="222" y="36"/>
                  </a:lnTo>
                  <a:lnTo>
                    <a:pt x="231" y="30"/>
                  </a:lnTo>
                  <a:lnTo>
                    <a:pt x="239" y="25"/>
                  </a:lnTo>
                  <a:lnTo>
                    <a:pt x="248" y="21"/>
                  </a:lnTo>
                  <a:lnTo>
                    <a:pt x="257" y="18"/>
                  </a:lnTo>
                  <a:lnTo>
                    <a:pt x="266" y="16"/>
                  </a:lnTo>
                  <a:lnTo>
                    <a:pt x="275" y="15"/>
                  </a:lnTo>
                  <a:lnTo>
                    <a:pt x="284" y="15"/>
                  </a:lnTo>
                  <a:lnTo>
                    <a:pt x="294" y="14"/>
                  </a:lnTo>
                  <a:lnTo>
                    <a:pt x="314" y="15"/>
                  </a:lnTo>
                  <a:lnTo>
                    <a:pt x="332" y="17"/>
                  </a:lnTo>
                  <a:lnTo>
                    <a:pt x="351" y="19"/>
                  </a:lnTo>
                  <a:lnTo>
                    <a:pt x="370" y="22"/>
                  </a:lnTo>
                  <a:lnTo>
                    <a:pt x="377" y="26"/>
                  </a:lnTo>
                  <a:lnTo>
                    <a:pt x="384" y="29"/>
                  </a:lnTo>
                  <a:lnTo>
                    <a:pt x="391" y="32"/>
                  </a:lnTo>
                  <a:lnTo>
                    <a:pt x="398" y="35"/>
                  </a:lnTo>
                  <a:lnTo>
                    <a:pt x="404" y="38"/>
                  </a:lnTo>
                  <a:lnTo>
                    <a:pt x="411" y="42"/>
                  </a:lnTo>
                  <a:lnTo>
                    <a:pt x="418" y="45"/>
                  </a:lnTo>
                  <a:lnTo>
                    <a:pt x="424" y="51"/>
                  </a:lnTo>
                  <a:lnTo>
                    <a:pt x="438" y="62"/>
                  </a:lnTo>
                  <a:lnTo>
                    <a:pt x="451" y="72"/>
                  </a:lnTo>
                  <a:lnTo>
                    <a:pt x="462" y="84"/>
                  </a:lnTo>
                  <a:lnTo>
                    <a:pt x="473" y="97"/>
                  </a:lnTo>
                  <a:lnTo>
                    <a:pt x="483" y="110"/>
                  </a:lnTo>
                  <a:lnTo>
                    <a:pt x="492" y="124"/>
                  </a:lnTo>
                  <a:lnTo>
                    <a:pt x="500" y="138"/>
                  </a:lnTo>
                  <a:lnTo>
                    <a:pt x="507" y="152"/>
                  </a:lnTo>
                  <a:lnTo>
                    <a:pt x="511" y="167"/>
                  </a:lnTo>
                  <a:lnTo>
                    <a:pt x="516" y="183"/>
                  </a:lnTo>
                  <a:lnTo>
                    <a:pt x="520" y="198"/>
                  </a:lnTo>
                  <a:lnTo>
                    <a:pt x="521" y="215"/>
                  </a:lnTo>
                  <a:lnTo>
                    <a:pt x="522" y="230"/>
                  </a:lnTo>
                  <a:lnTo>
                    <a:pt x="522" y="246"/>
                  </a:lnTo>
                  <a:lnTo>
                    <a:pt x="520" y="263"/>
                  </a:lnTo>
                  <a:lnTo>
                    <a:pt x="517" y="279"/>
                  </a:lnTo>
                  <a:lnTo>
                    <a:pt x="516" y="289"/>
                  </a:lnTo>
                  <a:lnTo>
                    <a:pt x="514" y="297"/>
                  </a:lnTo>
                  <a:lnTo>
                    <a:pt x="511" y="305"/>
                  </a:lnTo>
                  <a:lnTo>
                    <a:pt x="508" y="312"/>
                  </a:lnTo>
                  <a:lnTo>
                    <a:pt x="497" y="326"/>
                  </a:lnTo>
                  <a:lnTo>
                    <a:pt x="487" y="338"/>
                  </a:lnTo>
                  <a:lnTo>
                    <a:pt x="475" y="349"/>
                  </a:lnTo>
                  <a:lnTo>
                    <a:pt x="463" y="362"/>
                  </a:lnTo>
                  <a:lnTo>
                    <a:pt x="458" y="368"/>
                  </a:lnTo>
                  <a:lnTo>
                    <a:pt x="453" y="375"/>
                  </a:lnTo>
                  <a:lnTo>
                    <a:pt x="449" y="382"/>
                  </a:lnTo>
                  <a:lnTo>
                    <a:pt x="446" y="390"/>
                  </a:lnTo>
                  <a:lnTo>
                    <a:pt x="444" y="395"/>
                  </a:lnTo>
                  <a:lnTo>
                    <a:pt x="441" y="400"/>
                  </a:lnTo>
                  <a:lnTo>
                    <a:pt x="438" y="403"/>
                  </a:lnTo>
                  <a:lnTo>
                    <a:pt x="434" y="407"/>
                  </a:lnTo>
                  <a:lnTo>
                    <a:pt x="426" y="414"/>
                  </a:lnTo>
                  <a:lnTo>
                    <a:pt x="418" y="420"/>
                  </a:lnTo>
                  <a:lnTo>
                    <a:pt x="410" y="427"/>
                  </a:lnTo>
                  <a:lnTo>
                    <a:pt x="403" y="434"/>
                  </a:lnTo>
                  <a:lnTo>
                    <a:pt x="400" y="437"/>
                  </a:lnTo>
                  <a:lnTo>
                    <a:pt x="399" y="442"/>
                  </a:lnTo>
                  <a:lnTo>
                    <a:pt x="398" y="447"/>
                  </a:lnTo>
                  <a:lnTo>
                    <a:pt x="397" y="452"/>
                  </a:lnTo>
                  <a:lnTo>
                    <a:pt x="394" y="457"/>
                  </a:lnTo>
                  <a:lnTo>
                    <a:pt x="391" y="459"/>
                  </a:lnTo>
                  <a:lnTo>
                    <a:pt x="386" y="463"/>
                  </a:lnTo>
                  <a:lnTo>
                    <a:pt x="382" y="465"/>
                  </a:lnTo>
                  <a:lnTo>
                    <a:pt x="378" y="468"/>
                  </a:lnTo>
                  <a:lnTo>
                    <a:pt x="374" y="470"/>
                  </a:lnTo>
                  <a:lnTo>
                    <a:pt x="372" y="475"/>
                  </a:lnTo>
                  <a:lnTo>
                    <a:pt x="370" y="479"/>
                  </a:lnTo>
                  <a:lnTo>
                    <a:pt x="365" y="485"/>
                  </a:lnTo>
                  <a:lnTo>
                    <a:pt x="360" y="489"/>
                  </a:lnTo>
                  <a:lnTo>
                    <a:pt x="355" y="491"/>
                  </a:lnTo>
                  <a:lnTo>
                    <a:pt x="349" y="493"/>
                  </a:lnTo>
                  <a:lnTo>
                    <a:pt x="343" y="495"/>
                  </a:lnTo>
                  <a:lnTo>
                    <a:pt x="336" y="496"/>
                  </a:lnTo>
                  <a:lnTo>
                    <a:pt x="330" y="497"/>
                  </a:lnTo>
                  <a:lnTo>
                    <a:pt x="323" y="497"/>
                  </a:lnTo>
                  <a:lnTo>
                    <a:pt x="318" y="493"/>
                  </a:lnTo>
                  <a:lnTo>
                    <a:pt x="312" y="492"/>
                  </a:lnTo>
                  <a:lnTo>
                    <a:pt x="305" y="491"/>
                  </a:lnTo>
                  <a:lnTo>
                    <a:pt x="300" y="490"/>
                  </a:lnTo>
                  <a:lnTo>
                    <a:pt x="294" y="489"/>
                  </a:lnTo>
                  <a:lnTo>
                    <a:pt x="287" y="488"/>
                  </a:lnTo>
                  <a:lnTo>
                    <a:pt x="282" y="485"/>
                  </a:lnTo>
                  <a:lnTo>
                    <a:pt x="276" y="482"/>
                  </a:lnTo>
                  <a:lnTo>
                    <a:pt x="268" y="481"/>
                  </a:lnTo>
                  <a:lnTo>
                    <a:pt x="260" y="479"/>
                  </a:lnTo>
                  <a:lnTo>
                    <a:pt x="252" y="481"/>
                  </a:lnTo>
                  <a:lnTo>
                    <a:pt x="245" y="482"/>
                  </a:lnTo>
                  <a:lnTo>
                    <a:pt x="229" y="486"/>
                  </a:lnTo>
                  <a:lnTo>
                    <a:pt x="214" y="491"/>
                  </a:lnTo>
                  <a:lnTo>
                    <a:pt x="207" y="492"/>
                  </a:lnTo>
                  <a:lnTo>
                    <a:pt x="200" y="495"/>
                  </a:lnTo>
                  <a:lnTo>
                    <a:pt x="193" y="496"/>
                  </a:lnTo>
                  <a:lnTo>
                    <a:pt x="186" y="496"/>
                  </a:lnTo>
                  <a:lnTo>
                    <a:pt x="179" y="495"/>
                  </a:lnTo>
                  <a:lnTo>
                    <a:pt x="172" y="492"/>
                  </a:lnTo>
                  <a:lnTo>
                    <a:pt x="165" y="488"/>
                  </a:lnTo>
                  <a:lnTo>
                    <a:pt x="158" y="482"/>
                  </a:lnTo>
                  <a:lnTo>
                    <a:pt x="153" y="479"/>
                  </a:lnTo>
                  <a:lnTo>
                    <a:pt x="150" y="476"/>
                  </a:lnTo>
                  <a:lnTo>
                    <a:pt x="149" y="471"/>
                  </a:lnTo>
                  <a:lnTo>
                    <a:pt x="149" y="467"/>
                  </a:lnTo>
                  <a:lnTo>
                    <a:pt x="149" y="462"/>
                  </a:lnTo>
                  <a:lnTo>
                    <a:pt x="150" y="457"/>
                  </a:lnTo>
                  <a:lnTo>
                    <a:pt x="152" y="452"/>
                  </a:lnTo>
                  <a:lnTo>
                    <a:pt x="153" y="448"/>
                  </a:lnTo>
                  <a:lnTo>
                    <a:pt x="157" y="443"/>
                  </a:lnTo>
                  <a:lnTo>
                    <a:pt x="160" y="440"/>
                  </a:lnTo>
                  <a:lnTo>
                    <a:pt x="165" y="437"/>
                  </a:lnTo>
                  <a:lnTo>
                    <a:pt x="170" y="435"/>
                  </a:lnTo>
                  <a:lnTo>
                    <a:pt x="179" y="433"/>
                  </a:lnTo>
                  <a:lnTo>
                    <a:pt x="190" y="430"/>
                  </a:lnTo>
                  <a:lnTo>
                    <a:pt x="199" y="429"/>
                  </a:lnTo>
                  <a:lnTo>
                    <a:pt x="209" y="427"/>
                  </a:lnTo>
                  <a:lnTo>
                    <a:pt x="213" y="424"/>
                  </a:lnTo>
                  <a:lnTo>
                    <a:pt x="218" y="421"/>
                  </a:lnTo>
                  <a:lnTo>
                    <a:pt x="221" y="417"/>
                  </a:lnTo>
                  <a:lnTo>
                    <a:pt x="225" y="413"/>
                  </a:lnTo>
                  <a:lnTo>
                    <a:pt x="227" y="410"/>
                  </a:lnTo>
                  <a:lnTo>
                    <a:pt x="228" y="409"/>
                  </a:lnTo>
                  <a:lnTo>
                    <a:pt x="231" y="407"/>
                  </a:lnTo>
                  <a:lnTo>
                    <a:pt x="232" y="406"/>
                  </a:lnTo>
                  <a:lnTo>
                    <a:pt x="233" y="403"/>
                  </a:lnTo>
                  <a:lnTo>
                    <a:pt x="235" y="401"/>
                  </a:lnTo>
                  <a:lnTo>
                    <a:pt x="235" y="400"/>
                  </a:lnTo>
                  <a:lnTo>
                    <a:pt x="236" y="397"/>
                  </a:lnTo>
                  <a:lnTo>
                    <a:pt x="232" y="394"/>
                  </a:lnTo>
                  <a:lnTo>
                    <a:pt x="227" y="392"/>
                  </a:lnTo>
                  <a:lnTo>
                    <a:pt x="222" y="389"/>
                  </a:lnTo>
                  <a:lnTo>
                    <a:pt x="218" y="388"/>
                  </a:lnTo>
                  <a:lnTo>
                    <a:pt x="213" y="387"/>
                  </a:lnTo>
                  <a:lnTo>
                    <a:pt x="208" y="386"/>
                  </a:lnTo>
                  <a:lnTo>
                    <a:pt x="204" y="385"/>
                  </a:lnTo>
                  <a:lnTo>
                    <a:pt x="199" y="383"/>
                  </a:lnTo>
                  <a:lnTo>
                    <a:pt x="197" y="388"/>
                  </a:lnTo>
                  <a:lnTo>
                    <a:pt x="193" y="390"/>
                  </a:lnTo>
                  <a:lnTo>
                    <a:pt x="191" y="393"/>
                  </a:lnTo>
                  <a:lnTo>
                    <a:pt x="187" y="394"/>
                  </a:lnTo>
                  <a:lnTo>
                    <a:pt x="180" y="395"/>
                  </a:lnTo>
                  <a:lnTo>
                    <a:pt x="173" y="394"/>
                  </a:lnTo>
                  <a:lnTo>
                    <a:pt x="165" y="393"/>
                  </a:lnTo>
                  <a:lnTo>
                    <a:pt x="157" y="392"/>
                  </a:lnTo>
                  <a:lnTo>
                    <a:pt x="150" y="390"/>
                  </a:lnTo>
                  <a:lnTo>
                    <a:pt x="143" y="390"/>
                  </a:lnTo>
                  <a:lnTo>
                    <a:pt x="133" y="387"/>
                  </a:lnTo>
                  <a:lnTo>
                    <a:pt x="124" y="383"/>
                  </a:lnTo>
                  <a:lnTo>
                    <a:pt x="116" y="380"/>
                  </a:lnTo>
                  <a:lnTo>
                    <a:pt x="108" y="375"/>
                  </a:lnTo>
                  <a:lnTo>
                    <a:pt x="99" y="369"/>
                  </a:lnTo>
                  <a:lnTo>
                    <a:pt x="92" y="362"/>
                  </a:lnTo>
                  <a:lnTo>
                    <a:pt x="84" y="356"/>
                  </a:lnTo>
                  <a:lnTo>
                    <a:pt x="77" y="349"/>
                  </a:lnTo>
                  <a:lnTo>
                    <a:pt x="64" y="333"/>
                  </a:lnTo>
                  <a:lnTo>
                    <a:pt x="53" y="317"/>
                  </a:lnTo>
                  <a:lnTo>
                    <a:pt x="43" y="300"/>
                  </a:lnTo>
                  <a:lnTo>
                    <a:pt x="35" y="284"/>
                  </a:lnTo>
                  <a:lnTo>
                    <a:pt x="32" y="265"/>
                  </a:lnTo>
                  <a:lnTo>
                    <a:pt x="29" y="246"/>
                  </a:lnTo>
                  <a:lnTo>
                    <a:pt x="28" y="228"/>
                  </a:lnTo>
                  <a:lnTo>
                    <a:pt x="28" y="210"/>
                  </a:lnTo>
                  <a:lnTo>
                    <a:pt x="30" y="193"/>
                  </a:lnTo>
                  <a:lnTo>
                    <a:pt x="33" y="175"/>
                  </a:lnTo>
                  <a:lnTo>
                    <a:pt x="37" y="158"/>
                  </a:lnTo>
                  <a:lnTo>
                    <a:pt x="44" y="140"/>
                  </a:lnTo>
                  <a:lnTo>
                    <a:pt x="42" y="138"/>
                  </a:lnTo>
                  <a:lnTo>
                    <a:pt x="39" y="135"/>
                  </a:lnTo>
                  <a:lnTo>
                    <a:pt x="34" y="133"/>
                  </a:lnTo>
                  <a:lnTo>
                    <a:pt x="29" y="132"/>
                  </a:lnTo>
                  <a:lnTo>
                    <a:pt x="26" y="131"/>
                  </a:lnTo>
                  <a:lnTo>
                    <a:pt x="22" y="127"/>
                  </a:lnTo>
                  <a:lnTo>
                    <a:pt x="20" y="124"/>
                  </a:lnTo>
                  <a:lnTo>
                    <a:pt x="20" y="119"/>
                  </a:lnTo>
                  <a:lnTo>
                    <a:pt x="14" y="113"/>
                  </a:lnTo>
                  <a:lnTo>
                    <a:pt x="8" y="106"/>
                  </a:lnTo>
                  <a:lnTo>
                    <a:pt x="5" y="99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7"/>
                  </a:lnTo>
                  <a:lnTo>
                    <a:pt x="0" y="69"/>
                  </a:lnTo>
                  <a:lnTo>
                    <a:pt x="2" y="60"/>
                  </a:lnTo>
                  <a:lnTo>
                    <a:pt x="8" y="52"/>
                  </a:lnTo>
                  <a:lnTo>
                    <a:pt x="13" y="43"/>
                  </a:lnTo>
                  <a:lnTo>
                    <a:pt x="19" y="33"/>
                  </a:lnTo>
                  <a:lnTo>
                    <a:pt x="23" y="24"/>
                  </a:lnTo>
                  <a:lnTo>
                    <a:pt x="29" y="16"/>
                  </a:lnTo>
                  <a:lnTo>
                    <a:pt x="36" y="9"/>
                  </a:lnTo>
                  <a:lnTo>
                    <a:pt x="40" y="5"/>
                  </a:lnTo>
                  <a:lnTo>
                    <a:pt x="44" y="3"/>
                  </a:lnTo>
                  <a:lnTo>
                    <a:pt x="49" y="1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74" y="1"/>
                  </a:lnTo>
                  <a:lnTo>
                    <a:pt x="83" y="2"/>
                  </a:lnTo>
                  <a:lnTo>
                    <a:pt x="92" y="4"/>
                  </a:lnTo>
                  <a:lnTo>
                    <a:pt x="102" y="7"/>
                  </a:lnTo>
                  <a:lnTo>
                    <a:pt x="111" y="8"/>
                  </a:lnTo>
                  <a:lnTo>
                    <a:pt x="119" y="10"/>
                  </a:lnTo>
                  <a:lnTo>
                    <a:pt x="129" y="11"/>
                  </a:lnTo>
                  <a:lnTo>
                    <a:pt x="137" y="14"/>
                  </a:lnTo>
                  <a:lnTo>
                    <a:pt x="144" y="16"/>
                  </a:lnTo>
                  <a:lnTo>
                    <a:pt x="151" y="18"/>
                  </a:lnTo>
                  <a:lnTo>
                    <a:pt x="158" y="22"/>
                  </a:lnTo>
                  <a:lnTo>
                    <a:pt x="165" y="24"/>
                  </a:lnTo>
                  <a:lnTo>
                    <a:pt x="173" y="25"/>
                  </a:lnTo>
                  <a:lnTo>
                    <a:pt x="180" y="26"/>
                  </a:lnTo>
                  <a:lnTo>
                    <a:pt x="190" y="26"/>
                  </a:lnTo>
                  <a:close/>
                  <a:moveTo>
                    <a:pt x="143" y="87"/>
                  </a:moveTo>
                  <a:lnTo>
                    <a:pt x="144" y="87"/>
                  </a:lnTo>
                  <a:lnTo>
                    <a:pt x="145" y="87"/>
                  </a:lnTo>
                  <a:lnTo>
                    <a:pt x="147" y="87"/>
                  </a:lnTo>
                  <a:lnTo>
                    <a:pt x="149" y="87"/>
                  </a:lnTo>
                  <a:lnTo>
                    <a:pt x="150" y="87"/>
                  </a:lnTo>
                  <a:lnTo>
                    <a:pt x="151" y="87"/>
                  </a:lnTo>
                  <a:lnTo>
                    <a:pt x="152" y="88"/>
                  </a:lnTo>
                  <a:lnTo>
                    <a:pt x="153" y="90"/>
                  </a:lnTo>
                  <a:lnTo>
                    <a:pt x="143" y="100"/>
                  </a:lnTo>
                  <a:lnTo>
                    <a:pt x="136" y="99"/>
                  </a:lnTo>
                  <a:lnTo>
                    <a:pt x="128" y="98"/>
                  </a:lnTo>
                  <a:lnTo>
                    <a:pt x="119" y="98"/>
                  </a:lnTo>
                  <a:lnTo>
                    <a:pt x="111" y="98"/>
                  </a:lnTo>
                  <a:lnTo>
                    <a:pt x="104" y="97"/>
                  </a:lnTo>
                  <a:lnTo>
                    <a:pt x="98" y="94"/>
                  </a:lnTo>
                  <a:lnTo>
                    <a:pt x="95" y="92"/>
                  </a:lnTo>
                  <a:lnTo>
                    <a:pt x="92" y="90"/>
                  </a:lnTo>
                  <a:lnTo>
                    <a:pt x="90" y="86"/>
                  </a:lnTo>
                  <a:lnTo>
                    <a:pt x="89" y="83"/>
                  </a:lnTo>
                  <a:lnTo>
                    <a:pt x="90" y="80"/>
                  </a:lnTo>
                  <a:lnTo>
                    <a:pt x="92" y="79"/>
                  </a:lnTo>
                  <a:lnTo>
                    <a:pt x="95" y="79"/>
                  </a:lnTo>
                  <a:lnTo>
                    <a:pt x="97" y="79"/>
                  </a:lnTo>
                  <a:lnTo>
                    <a:pt x="101" y="80"/>
                  </a:lnTo>
                  <a:lnTo>
                    <a:pt x="104" y="81"/>
                  </a:lnTo>
                  <a:lnTo>
                    <a:pt x="106" y="81"/>
                  </a:lnTo>
                  <a:lnTo>
                    <a:pt x="109" y="83"/>
                  </a:lnTo>
                  <a:lnTo>
                    <a:pt x="113" y="81"/>
                  </a:lnTo>
                  <a:lnTo>
                    <a:pt x="118" y="80"/>
                  </a:lnTo>
                  <a:lnTo>
                    <a:pt x="123" y="80"/>
                  </a:lnTo>
                  <a:lnTo>
                    <a:pt x="126" y="81"/>
                  </a:lnTo>
                  <a:lnTo>
                    <a:pt x="130" y="83"/>
                  </a:lnTo>
                  <a:lnTo>
                    <a:pt x="133" y="84"/>
                  </a:lnTo>
                  <a:lnTo>
                    <a:pt x="138" y="85"/>
                  </a:lnTo>
                  <a:lnTo>
                    <a:pt x="143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95"/>
            <p:cNvSpPr>
              <a:spLocks/>
            </p:cNvSpPr>
            <p:nvPr/>
          </p:nvSpPr>
          <p:spPr bwMode="auto">
            <a:xfrm>
              <a:off x="4887" y="3213"/>
              <a:ext cx="170" cy="98"/>
            </a:xfrm>
            <a:custGeom>
              <a:avLst/>
              <a:gdLst>
                <a:gd name="T0" fmla="*/ 168 w 170"/>
                <a:gd name="T1" fmla="*/ 42 h 98"/>
                <a:gd name="T2" fmla="*/ 163 w 170"/>
                <a:gd name="T3" fmla="*/ 47 h 98"/>
                <a:gd name="T4" fmla="*/ 155 w 170"/>
                <a:gd name="T5" fmla="*/ 49 h 98"/>
                <a:gd name="T6" fmla="*/ 143 w 170"/>
                <a:gd name="T7" fmla="*/ 46 h 98"/>
                <a:gd name="T8" fmla="*/ 130 w 170"/>
                <a:gd name="T9" fmla="*/ 41 h 98"/>
                <a:gd name="T10" fmla="*/ 59 w 170"/>
                <a:gd name="T11" fmla="*/ 37 h 98"/>
                <a:gd name="T12" fmla="*/ 59 w 170"/>
                <a:gd name="T13" fmla="*/ 35 h 98"/>
                <a:gd name="T14" fmla="*/ 58 w 170"/>
                <a:gd name="T15" fmla="*/ 34 h 98"/>
                <a:gd name="T16" fmla="*/ 57 w 170"/>
                <a:gd name="T17" fmla="*/ 33 h 98"/>
                <a:gd name="T18" fmla="*/ 55 w 170"/>
                <a:gd name="T19" fmla="*/ 30 h 98"/>
                <a:gd name="T20" fmla="*/ 47 w 170"/>
                <a:gd name="T21" fmla="*/ 30 h 98"/>
                <a:gd name="T22" fmla="*/ 40 w 170"/>
                <a:gd name="T23" fmla="*/ 33 h 98"/>
                <a:gd name="T24" fmla="*/ 34 w 170"/>
                <a:gd name="T25" fmla="*/ 39 h 98"/>
                <a:gd name="T26" fmla="*/ 30 w 170"/>
                <a:gd name="T27" fmla="*/ 44 h 98"/>
                <a:gd name="T28" fmla="*/ 47 w 170"/>
                <a:gd name="T29" fmla="*/ 94 h 98"/>
                <a:gd name="T30" fmla="*/ 40 w 170"/>
                <a:gd name="T31" fmla="*/ 96 h 98"/>
                <a:gd name="T32" fmla="*/ 32 w 170"/>
                <a:gd name="T33" fmla="*/ 98 h 98"/>
                <a:gd name="T34" fmla="*/ 25 w 170"/>
                <a:gd name="T35" fmla="*/ 97 h 98"/>
                <a:gd name="T36" fmla="*/ 17 w 170"/>
                <a:gd name="T37" fmla="*/ 90 h 98"/>
                <a:gd name="T38" fmla="*/ 9 w 170"/>
                <a:gd name="T39" fmla="*/ 77 h 98"/>
                <a:gd name="T40" fmla="*/ 2 w 170"/>
                <a:gd name="T41" fmla="*/ 64 h 98"/>
                <a:gd name="T42" fmla="*/ 0 w 170"/>
                <a:gd name="T43" fmla="*/ 50 h 98"/>
                <a:gd name="T44" fmla="*/ 4 w 170"/>
                <a:gd name="T45" fmla="*/ 37 h 98"/>
                <a:gd name="T46" fmla="*/ 10 w 170"/>
                <a:gd name="T47" fmla="*/ 30 h 98"/>
                <a:gd name="T48" fmla="*/ 17 w 170"/>
                <a:gd name="T49" fmla="*/ 24 h 98"/>
                <a:gd name="T50" fmla="*/ 20 w 170"/>
                <a:gd name="T51" fmla="*/ 19 h 98"/>
                <a:gd name="T52" fmla="*/ 20 w 170"/>
                <a:gd name="T53" fmla="*/ 14 h 98"/>
                <a:gd name="T54" fmla="*/ 24 w 170"/>
                <a:gd name="T55" fmla="*/ 7 h 98"/>
                <a:gd name="T56" fmla="*/ 32 w 170"/>
                <a:gd name="T57" fmla="*/ 1 h 98"/>
                <a:gd name="T58" fmla="*/ 45 w 170"/>
                <a:gd name="T59" fmla="*/ 0 h 98"/>
                <a:gd name="T60" fmla="*/ 62 w 170"/>
                <a:gd name="T61" fmla="*/ 6 h 98"/>
                <a:gd name="T62" fmla="*/ 81 w 170"/>
                <a:gd name="T63" fmla="*/ 12 h 98"/>
                <a:gd name="T64" fmla="*/ 100 w 170"/>
                <a:gd name="T65" fmla="*/ 17 h 98"/>
                <a:gd name="T66" fmla="*/ 120 w 170"/>
                <a:gd name="T67" fmla="*/ 24 h 98"/>
                <a:gd name="T68" fmla="*/ 140 w 170"/>
                <a:gd name="T69" fmla="*/ 30 h 98"/>
                <a:gd name="T70" fmla="*/ 161 w 170"/>
                <a:gd name="T71" fmla="*/ 35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" h="98">
                  <a:moveTo>
                    <a:pt x="170" y="37"/>
                  </a:moveTo>
                  <a:lnTo>
                    <a:pt x="168" y="42"/>
                  </a:lnTo>
                  <a:lnTo>
                    <a:pt x="165" y="46"/>
                  </a:lnTo>
                  <a:lnTo>
                    <a:pt x="163" y="47"/>
                  </a:lnTo>
                  <a:lnTo>
                    <a:pt x="161" y="49"/>
                  </a:lnTo>
                  <a:lnTo>
                    <a:pt x="155" y="49"/>
                  </a:lnTo>
                  <a:lnTo>
                    <a:pt x="149" y="48"/>
                  </a:lnTo>
                  <a:lnTo>
                    <a:pt x="143" y="46"/>
                  </a:lnTo>
                  <a:lnTo>
                    <a:pt x="137" y="43"/>
                  </a:lnTo>
                  <a:lnTo>
                    <a:pt x="130" y="41"/>
                  </a:lnTo>
                  <a:lnTo>
                    <a:pt x="123" y="42"/>
                  </a:lnTo>
                  <a:lnTo>
                    <a:pt x="59" y="37"/>
                  </a:lnTo>
                  <a:lnTo>
                    <a:pt x="59" y="36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8" y="34"/>
                  </a:lnTo>
                  <a:lnTo>
                    <a:pt x="58" y="33"/>
                  </a:lnTo>
                  <a:lnTo>
                    <a:pt x="57" y="33"/>
                  </a:lnTo>
                  <a:lnTo>
                    <a:pt x="55" y="32"/>
                  </a:lnTo>
                  <a:lnTo>
                    <a:pt x="55" y="30"/>
                  </a:lnTo>
                  <a:lnTo>
                    <a:pt x="51" y="30"/>
                  </a:lnTo>
                  <a:lnTo>
                    <a:pt x="47" y="30"/>
                  </a:lnTo>
                  <a:lnTo>
                    <a:pt x="44" y="32"/>
                  </a:lnTo>
                  <a:lnTo>
                    <a:pt x="40" y="33"/>
                  </a:lnTo>
                  <a:lnTo>
                    <a:pt x="37" y="35"/>
                  </a:lnTo>
                  <a:lnTo>
                    <a:pt x="34" y="39"/>
                  </a:lnTo>
                  <a:lnTo>
                    <a:pt x="32" y="41"/>
                  </a:lnTo>
                  <a:lnTo>
                    <a:pt x="30" y="44"/>
                  </a:lnTo>
                  <a:lnTo>
                    <a:pt x="51" y="91"/>
                  </a:lnTo>
                  <a:lnTo>
                    <a:pt x="47" y="94"/>
                  </a:lnTo>
                  <a:lnTo>
                    <a:pt x="44" y="95"/>
                  </a:lnTo>
                  <a:lnTo>
                    <a:pt x="40" y="96"/>
                  </a:lnTo>
                  <a:lnTo>
                    <a:pt x="37" y="97"/>
                  </a:lnTo>
                  <a:lnTo>
                    <a:pt x="32" y="98"/>
                  </a:lnTo>
                  <a:lnTo>
                    <a:pt x="28" y="98"/>
                  </a:lnTo>
                  <a:lnTo>
                    <a:pt x="25" y="97"/>
                  </a:lnTo>
                  <a:lnTo>
                    <a:pt x="21" y="96"/>
                  </a:lnTo>
                  <a:lnTo>
                    <a:pt x="17" y="90"/>
                  </a:lnTo>
                  <a:lnTo>
                    <a:pt x="13" y="83"/>
                  </a:lnTo>
                  <a:lnTo>
                    <a:pt x="9" y="77"/>
                  </a:lnTo>
                  <a:lnTo>
                    <a:pt x="5" y="71"/>
                  </a:lnTo>
                  <a:lnTo>
                    <a:pt x="2" y="64"/>
                  </a:lnTo>
                  <a:lnTo>
                    <a:pt x="0" y="57"/>
                  </a:lnTo>
                  <a:lnTo>
                    <a:pt x="0" y="50"/>
                  </a:lnTo>
                  <a:lnTo>
                    <a:pt x="4" y="42"/>
                  </a:lnTo>
                  <a:lnTo>
                    <a:pt x="4" y="37"/>
                  </a:lnTo>
                  <a:lnTo>
                    <a:pt x="6" y="33"/>
                  </a:lnTo>
                  <a:lnTo>
                    <a:pt x="10" y="30"/>
                  </a:lnTo>
                  <a:lnTo>
                    <a:pt x="13" y="27"/>
                  </a:lnTo>
                  <a:lnTo>
                    <a:pt x="17" y="24"/>
                  </a:lnTo>
                  <a:lnTo>
                    <a:pt x="19" y="21"/>
                  </a:lnTo>
                  <a:lnTo>
                    <a:pt x="20" y="19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19" y="10"/>
                  </a:lnTo>
                  <a:lnTo>
                    <a:pt x="24" y="7"/>
                  </a:lnTo>
                  <a:lnTo>
                    <a:pt x="27" y="3"/>
                  </a:lnTo>
                  <a:lnTo>
                    <a:pt x="32" y="1"/>
                  </a:lnTo>
                  <a:lnTo>
                    <a:pt x="35" y="0"/>
                  </a:lnTo>
                  <a:lnTo>
                    <a:pt x="45" y="0"/>
                  </a:lnTo>
                  <a:lnTo>
                    <a:pt x="54" y="2"/>
                  </a:lnTo>
                  <a:lnTo>
                    <a:pt x="62" y="6"/>
                  </a:lnTo>
                  <a:lnTo>
                    <a:pt x="72" y="9"/>
                  </a:lnTo>
                  <a:lnTo>
                    <a:pt x="81" y="12"/>
                  </a:lnTo>
                  <a:lnTo>
                    <a:pt x="90" y="13"/>
                  </a:lnTo>
                  <a:lnTo>
                    <a:pt x="100" y="17"/>
                  </a:lnTo>
                  <a:lnTo>
                    <a:pt x="109" y="21"/>
                  </a:lnTo>
                  <a:lnTo>
                    <a:pt x="120" y="24"/>
                  </a:lnTo>
                  <a:lnTo>
                    <a:pt x="129" y="27"/>
                  </a:lnTo>
                  <a:lnTo>
                    <a:pt x="140" y="30"/>
                  </a:lnTo>
                  <a:lnTo>
                    <a:pt x="150" y="33"/>
                  </a:lnTo>
                  <a:lnTo>
                    <a:pt x="161" y="35"/>
                  </a:lnTo>
                  <a:lnTo>
                    <a:pt x="170" y="37"/>
                  </a:lnTo>
                  <a:close/>
                </a:path>
              </a:pathLst>
            </a:custGeom>
            <a:solidFill>
              <a:srgbClr val="BDC5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96"/>
            <p:cNvSpPr>
              <a:spLocks/>
            </p:cNvSpPr>
            <p:nvPr/>
          </p:nvSpPr>
          <p:spPr bwMode="auto">
            <a:xfrm>
              <a:off x="4165" y="3215"/>
              <a:ext cx="83" cy="97"/>
            </a:xfrm>
            <a:custGeom>
              <a:avLst/>
              <a:gdLst>
                <a:gd name="T0" fmla="*/ 83 w 83"/>
                <a:gd name="T1" fmla="*/ 22 h 97"/>
                <a:gd name="T2" fmla="*/ 80 w 83"/>
                <a:gd name="T3" fmla="*/ 27 h 97"/>
                <a:gd name="T4" fmla="*/ 78 w 83"/>
                <a:gd name="T5" fmla="*/ 32 h 97"/>
                <a:gd name="T6" fmla="*/ 75 w 83"/>
                <a:gd name="T7" fmla="*/ 38 h 97"/>
                <a:gd name="T8" fmla="*/ 74 w 83"/>
                <a:gd name="T9" fmla="*/ 42 h 97"/>
                <a:gd name="T10" fmla="*/ 73 w 83"/>
                <a:gd name="T11" fmla="*/ 48 h 97"/>
                <a:gd name="T12" fmla="*/ 72 w 83"/>
                <a:gd name="T13" fmla="*/ 54 h 97"/>
                <a:gd name="T14" fmla="*/ 70 w 83"/>
                <a:gd name="T15" fmla="*/ 59 h 97"/>
                <a:gd name="T16" fmla="*/ 69 w 83"/>
                <a:gd name="T17" fmla="*/ 65 h 97"/>
                <a:gd name="T18" fmla="*/ 63 w 83"/>
                <a:gd name="T19" fmla="*/ 69 h 97"/>
                <a:gd name="T20" fmla="*/ 56 w 83"/>
                <a:gd name="T21" fmla="*/ 76 h 97"/>
                <a:gd name="T22" fmla="*/ 49 w 83"/>
                <a:gd name="T23" fmla="*/ 82 h 97"/>
                <a:gd name="T24" fmla="*/ 42 w 83"/>
                <a:gd name="T25" fmla="*/ 88 h 97"/>
                <a:gd name="T26" fmla="*/ 35 w 83"/>
                <a:gd name="T27" fmla="*/ 94 h 97"/>
                <a:gd name="T28" fmla="*/ 27 w 83"/>
                <a:gd name="T29" fmla="*/ 96 h 97"/>
                <a:gd name="T30" fmla="*/ 24 w 83"/>
                <a:gd name="T31" fmla="*/ 97 h 97"/>
                <a:gd name="T32" fmla="*/ 20 w 83"/>
                <a:gd name="T33" fmla="*/ 97 h 97"/>
                <a:gd name="T34" fmla="*/ 15 w 83"/>
                <a:gd name="T35" fmla="*/ 97 h 97"/>
                <a:gd name="T36" fmla="*/ 12 w 83"/>
                <a:gd name="T37" fmla="*/ 95 h 97"/>
                <a:gd name="T38" fmla="*/ 11 w 83"/>
                <a:gd name="T39" fmla="*/ 89 h 97"/>
                <a:gd name="T40" fmla="*/ 8 w 83"/>
                <a:gd name="T41" fmla="*/ 81 h 97"/>
                <a:gd name="T42" fmla="*/ 6 w 83"/>
                <a:gd name="T43" fmla="*/ 74 h 97"/>
                <a:gd name="T44" fmla="*/ 5 w 83"/>
                <a:gd name="T45" fmla="*/ 66 h 97"/>
                <a:gd name="T46" fmla="*/ 4 w 83"/>
                <a:gd name="T47" fmla="*/ 59 h 97"/>
                <a:gd name="T48" fmla="*/ 1 w 83"/>
                <a:gd name="T49" fmla="*/ 51 h 97"/>
                <a:gd name="T50" fmla="*/ 1 w 83"/>
                <a:gd name="T51" fmla="*/ 42 h 97"/>
                <a:gd name="T52" fmla="*/ 0 w 83"/>
                <a:gd name="T53" fmla="*/ 35 h 97"/>
                <a:gd name="T54" fmla="*/ 8 w 83"/>
                <a:gd name="T55" fmla="*/ 30 h 97"/>
                <a:gd name="T56" fmla="*/ 15 w 83"/>
                <a:gd name="T57" fmla="*/ 24 h 97"/>
                <a:gd name="T58" fmla="*/ 24 w 83"/>
                <a:gd name="T59" fmla="*/ 18 h 97"/>
                <a:gd name="T60" fmla="*/ 32 w 83"/>
                <a:gd name="T61" fmla="*/ 14 h 97"/>
                <a:gd name="T62" fmla="*/ 40 w 83"/>
                <a:gd name="T63" fmla="*/ 10 h 97"/>
                <a:gd name="T64" fmla="*/ 48 w 83"/>
                <a:gd name="T65" fmla="*/ 6 h 97"/>
                <a:gd name="T66" fmla="*/ 56 w 83"/>
                <a:gd name="T67" fmla="*/ 3 h 97"/>
                <a:gd name="T68" fmla="*/ 65 w 83"/>
                <a:gd name="T69" fmla="*/ 0 h 97"/>
                <a:gd name="T70" fmla="*/ 69 w 83"/>
                <a:gd name="T71" fmla="*/ 0 h 97"/>
                <a:gd name="T72" fmla="*/ 73 w 83"/>
                <a:gd name="T73" fmla="*/ 1 h 97"/>
                <a:gd name="T74" fmla="*/ 76 w 83"/>
                <a:gd name="T75" fmla="*/ 4 h 97"/>
                <a:gd name="T76" fmla="*/ 78 w 83"/>
                <a:gd name="T77" fmla="*/ 7 h 97"/>
                <a:gd name="T78" fmla="*/ 80 w 83"/>
                <a:gd name="T79" fmla="*/ 11 h 97"/>
                <a:gd name="T80" fmla="*/ 81 w 83"/>
                <a:gd name="T81" fmla="*/ 15 h 97"/>
                <a:gd name="T82" fmla="*/ 82 w 83"/>
                <a:gd name="T83" fmla="*/ 19 h 97"/>
                <a:gd name="T84" fmla="*/ 83 w 83"/>
                <a:gd name="T85" fmla="*/ 2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3" h="97">
                  <a:moveTo>
                    <a:pt x="83" y="22"/>
                  </a:moveTo>
                  <a:lnTo>
                    <a:pt x="80" y="27"/>
                  </a:lnTo>
                  <a:lnTo>
                    <a:pt x="78" y="32"/>
                  </a:lnTo>
                  <a:lnTo>
                    <a:pt x="75" y="38"/>
                  </a:lnTo>
                  <a:lnTo>
                    <a:pt x="74" y="42"/>
                  </a:lnTo>
                  <a:lnTo>
                    <a:pt x="73" y="48"/>
                  </a:lnTo>
                  <a:lnTo>
                    <a:pt x="72" y="54"/>
                  </a:lnTo>
                  <a:lnTo>
                    <a:pt x="70" y="59"/>
                  </a:lnTo>
                  <a:lnTo>
                    <a:pt x="69" y="65"/>
                  </a:lnTo>
                  <a:lnTo>
                    <a:pt x="63" y="69"/>
                  </a:lnTo>
                  <a:lnTo>
                    <a:pt x="56" y="76"/>
                  </a:lnTo>
                  <a:lnTo>
                    <a:pt x="49" y="82"/>
                  </a:lnTo>
                  <a:lnTo>
                    <a:pt x="42" y="88"/>
                  </a:lnTo>
                  <a:lnTo>
                    <a:pt x="35" y="94"/>
                  </a:lnTo>
                  <a:lnTo>
                    <a:pt x="27" y="96"/>
                  </a:lnTo>
                  <a:lnTo>
                    <a:pt x="24" y="97"/>
                  </a:lnTo>
                  <a:lnTo>
                    <a:pt x="20" y="97"/>
                  </a:lnTo>
                  <a:lnTo>
                    <a:pt x="15" y="97"/>
                  </a:lnTo>
                  <a:lnTo>
                    <a:pt x="12" y="95"/>
                  </a:lnTo>
                  <a:lnTo>
                    <a:pt x="11" y="89"/>
                  </a:lnTo>
                  <a:lnTo>
                    <a:pt x="8" y="81"/>
                  </a:lnTo>
                  <a:lnTo>
                    <a:pt x="6" y="74"/>
                  </a:lnTo>
                  <a:lnTo>
                    <a:pt x="5" y="66"/>
                  </a:lnTo>
                  <a:lnTo>
                    <a:pt x="4" y="59"/>
                  </a:lnTo>
                  <a:lnTo>
                    <a:pt x="1" y="51"/>
                  </a:lnTo>
                  <a:lnTo>
                    <a:pt x="1" y="42"/>
                  </a:lnTo>
                  <a:lnTo>
                    <a:pt x="0" y="35"/>
                  </a:lnTo>
                  <a:lnTo>
                    <a:pt x="8" y="30"/>
                  </a:lnTo>
                  <a:lnTo>
                    <a:pt x="15" y="24"/>
                  </a:lnTo>
                  <a:lnTo>
                    <a:pt x="24" y="18"/>
                  </a:lnTo>
                  <a:lnTo>
                    <a:pt x="32" y="14"/>
                  </a:lnTo>
                  <a:lnTo>
                    <a:pt x="40" y="10"/>
                  </a:lnTo>
                  <a:lnTo>
                    <a:pt x="48" y="6"/>
                  </a:lnTo>
                  <a:lnTo>
                    <a:pt x="56" y="3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73" y="1"/>
                  </a:lnTo>
                  <a:lnTo>
                    <a:pt x="76" y="4"/>
                  </a:lnTo>
                  <a:lnTo>
                    <a:pt x="78" y="7"/>
                  </a:lnTo>
                  <a:lnTo>
                    <a:pt x="80" y="11"/>
                  </a:lnTo>
                  <a:lnTo>
                    <a:pt x="81" y="15"/>
                  </a:lnTo>
                  <a:lnTo>
                    <a:pt x="82" y="19"/>
                  </a:lnTo>
                  <a:lnTo>
                    <a:pt x="83" y="22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97"/>
            <p:cNvSpPr>
              <a:spLocks/>
            </p:cNvSpPr>
            <p:nvPr/>
          </p:nvSpPr>
          <p:spPr bwMode="auto">
            <a:xfrm>
              <a:off x="5029" y="3237"/>
              <a:ext cx="329" cy="353"/>
            </a:xfrm>
            <a:custGeom>
              <a:avLst/>
              <a:gdLst>
                <a:gd name="T0" fmla="*/ 217 w 329"/>
                <a:gd name="T1" fmla="*/ 47 h 353"/>
                <a:gd name="T2" fmla="*/ 231 w 329"/>
                <a:gd name="T3" fmla="*/ 81 h 353"/>
                <a:gd name="T4" fmla="*/ 245 w 329"/>
                <a:gd name="T5" fmla="*/ 114 h 353"/>
                <a:gd name="T6" fmla="*/ 249 w 329"/>
                <a:gd name="T7" fmla="*/ 139 h 353"/>
                <a:gd name="T8" fmla="*/ 253 w 329"/>
                <a:gd name="T9" fmla="*/ 163 h 353"/>
                <a:gd name="T10" fmla="*/ 261 w 329"/>
                <a:gd name="T11" fmla="*/ 178 h 353"/>
                <a:gd name="T12" fmla="*/ 268 w 329"/>
                <a:gd name="T13" fmla="*/ 175 h 353"/>
                <a:gd name="T14" fmla="*/ 275 w 329"/>
                <a:gd name="T15" fmla="*/ 169 h 353"/>
                <a:gd name="T16" fmla="*/ 279 w 329"/>
                <a:gd name="T17" fmla="*/ 140 h 353"/>
                <a:gd name="T18" fmla="*/ 273 w 329"/>
                <a:gd name="T19" fmla="*/ 100 h 353"/>
                <a:gd name="T20" fmla="*/ 256 w 329"/>
                <a:gd name="T21" fmla="*/ 63 h 353"/>
                <a:gd name="T22" fmla="*/ 272 w 329"/>
                <a:gd name="T23" fmla="*/ 60 h 353"/>
                <a:gd name="T24" fmla="*/ 290 w 329"/>
                <a:gd name="T25" fmla="*/ 81 h 353"/>
                <a:gd name="T26" fmla="*/ 308 w 329"/>
                <a:gd name="T27" fmla="*/ 102 h 353"/>
                <a:gd name="T28" fmla="*/ 320 w 329"/>
                <a:gd name="T29" fmla="*/ 134 h 353"/>
                <a:gd name="T30" fmla="*/ 329 w 329"/>
                <a:gd name="T31" fmla="*/ 188 h 353"/>
                <a:gd name="T32" fmla="*/ 321 w 329"/>
                <a:gd name="T33" fmla="*/ 253 h 353"/>
                <a:gd name="T34" fmla="*/ 311 w 329"/>
                <a:gd name="T35" fmla="*/ 272 h 353"/>
                <a:gd name="T36" fmla="*/ 304 w 329"/>
                <a:gd name="T37" fmla="*/ 270 h 353"/>
                <a:gd name="T38" fmla="*/ 298 w 329"/>
                <a:gd name="T39" fmla="*/ 272 h 353"/>
                <a:gd name="T40" fmla="*/ 289 w 329"/>
                <a:gd name="T41" fmla="*/ 288 h 353"/>
                <a:gd name="T42" fmla="*/ 280 w 329"/>
                <a:gd name="T43" fmla="*/ 306 h 353"/>
                <a:gd name="T44" fmla="*/ 270 w 329"/>
                <a:gd name="T45" fmla="*/ 322 h 353"/>
                <a:gd name="T46" fmla="*/ 262 w 329"/>
                <a:gd name="T47" fmla="*/ 335 h 353"/>
                <a:gd name="T48" fmla="*/ 250 w 329"/>
                <a:gd name="T49" fmla="*/ 348 h 353"/>
                <a:gd name="T50" fmla="*/ 239 w 329"/>
                <a:gd name="T51" fmla="*/ 339 h 353"/>
                <a:gd name="T52" fmla="*/ 222 w 329"/>
                <a:gd name="T53" fmla="*/ 325 h 353"/>
                <a:gd name="T54" fmla="*/ 201 w 329"/>
                <a:gd name="T55" fmla="*/ 316 h 353"/>
                <a:gd name="T56" fmla="*/ 176 w 329"/>
                <a:gd name="T57" fmla="*/ 305 h 353"/>
                <a:gd name="T58" fmla="*/ 136 w 329"/>
                <a:gd name="T59" fmla="*/ 306 h 353"/>
                <a:gd name="T60" fmla="*/ 99 w 329"/>
                <a:gd name="T61" fmla="*/ 322 h 353"/>
                <a:gd name="T62" fmla="*/ 82 w 329"/>
                <a:gd name="T63" fmla="*/ 328 h 353"/>
                <a:gd name="T64" fmla="*/ 70 w 329"/>
                <a:gd name="T65" fmla="*/ 328 h 353"/>
                <a:gd name="T66" fmla="*/ 60 w 329"/>
                <a:gd name="T67" fmla="*/ 324 h 353"/>
                <a:gd name="T68" fmla="*/ 78 w 329"/>
                <a:gd name="T69" fmla="*/ 288 h 353"/>
                <a:gd name="T70" fmla="*/ 82 w 329"/>
                <a:gd name="T71" fmla="*/ 251 h 353"/>
                <a:gd name="T72" fmla="*/ 76 w 329"/>
                <a:gd name="T73" fmla="*/ 212 h 353"/>
                <a:gd name="T74" fmla="*/ 63 w 329"/>
                <a:gd name="T75" fmla="*/ 174 h 353"/>
                <a:gd name="T76" fmla="*/ 40 w 329"/>
                <a:gd name="T77" fmla="*/ 119 h 353"/>
                <a:gd name="T78" fmla="*/ 26 w 329"/>
                <a:gd name="T79" fmla="*/ 96 h 353"/>
                <a:gd name="T80" fmla="*/ 6 w 329"/>
                <a:gd name="T81" fmla="*/ 78 h 353"/>
                <a:gd name="T82" fmla="*/ 2 w 329"/>
                <a:gd name="T83" fmla="*/ 67 h 353"/>
                <a:gd name="T84" fmla="*/ 14 w 329"/>
                <a:gd name="T85" fmla="*/ 63 h 353"/>
                <a:gd name="T86" fmla="*/ 30 w 329"/>
                <a:gd name="T87" fmla="*/ 57 h 353"/>
                <a:gd name="T88" fmla="*/ 32 w 329"/>
                <a:gd name="T89" fmla="*/ 48 h 353"/>
                <a:gd name="T90" fmla="*/ 49 w 329"/>
                <a:gd name="T91" fmla="*/ 29 h 353"/>
                <a:gd name="T92" fmla="*/ 77 w 329"/>
                <a:gd name="T93" fmla="*/ 12 h 353"/>
                <a:gd name="T94" fmla="*/ 109 w 329"/>
                <a:gd name="T95" fmla="*/ 0 h 353"/>
                <a:gd name="T96" fmla="*/ 146 w 329"/>
                <a:gd name="T97" fmla="*/ 3 h 353"/>
                <a:gd name="T98" fmla="*/ 183 w 329"/>
                <a:gd name="T99" fmla="*/ 1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9" h="353">
                  <a:moveTo>
                    <a:pt x="202" y="26"/>
                  </a:moveTo>
                  <a:lnTo>
                    <a:pt x="211" y="37"/>
                  </a:lnTo>
                  <a:lnTo>
                    <a:pt x="217" y="47"/>
                  </a:lnTo>
                  <a:lnTo>
                    <a:pt x="222" y="58"/>
                  </a:lnTo>
                  <a:lnTo>
                    <a:pt x="226" y="70"/>
                  </a:lnTo>
                  <a:lnTo>
                    <a:pt x="231" y="81"/>
                  </a:lnTo>
                  <a:lnTo>
                    <a:pt x="234" y="93"/>
                  </a:lnTo>
                  <a:lnTo>
                    <a:pt x="239" y="103"/>
                  </a:lnTo>
                  <a:lnTo>
                    <a:pt x="245" y="114"/>
                  </a:lnTo>
                  <a:lnTo>
                    <a:pt x="247" y="122"/>
                  </a:lnTo>
                  <a:lnTo>
                    <a:pt x="249" y="130"/>
                  </a:lnTo>
                  <a:lnTo>
                    <a:pt x="249" y="139"/>
                  </a:lnTo>
                  <a:lnTo>
                    <a:pt x="250" y="147"/>
                  </a:lnTo>
                  <a:lnTo>
                    <a:pt x="252" y="155"/>
                  </a:lnTo>
                  <a:lnTo>
                    <a:pt x="253" y="163"/>
                  </a:lnTo>
                  <a:lnTo>
                    <a:pt x="255" y="171"/>
                  </a:lnTo>
                  <a:lnTo>
                    <a:pt x="259" y="178"/>
                  </a:lnTo>
                  <a:lnTo>
                    <a:pt x="261" y="178"/>
                  </a:lnTo>
                  <a:lnTo>
                    <a:pt x="263" y="177"/>
                  </a:lnTo>
                  <a:lnTo>
                    <a:pt x="266" y="176"/>
                  </a:lnTo>
                  <a:lnTo>
                    <a:pt x="268" y="175"/>
                  </a:lnTo>
                  <a:lnTo>
                    <a:pt x="270" y="174"/>
                  </a:lnTo>
                  <a:lnTo>
                    <a:pt x="273" y="171"/>
                  </a:lnTo>
                  <a:lnTo>
                    <a:pt x="275" y="169"/>
                  </a:lnTo>
                  <a:lnTo>
                    <a:pt x="276" y="167"/>
                  </a:lnTo>
                  <a:lnTo>
                    <a:pt x="279" y="154"/>
                  </a:lnTo>
                  <a:lnTo>
                    <a:pt x="279" y="140"/>
                  </a:lnTo>
                  <a:lnTo>
                    <a:pt x="279" y="127"/>
                  </a:lnTo>
                  <a:lnTo>
                    <a:pt x="276" y="113"/>
                  </a:lnTo>
                  <a:lnTo>
                    <a:pt x="273" y="100"/>
                  </a:lnTo>
                  <a:lnTo>
                    <a:pt x="269" y="87"/>
                  </a:lnTo>
                  <a:lnTo>
                    <a:pt x="263" y="74"/>
                  </a:lnTo>
                  <a:lnTo>
                    <a:pt x="256" y="63"/>
                  </a:lnTo>
                  <a:lnTo>
                    <a:pt x="256" y="50"/>
                  </a:lnTo>
                  <a:lnTo>
                    <a:pt x="264" y="54"/>
                  </a:lnTo>
                  <a:lnTo>
                    <a:pt x="272" y="60"/>
                  </a:lnTo>
                  <a:lnTo>
                    <a:pt x="279" y="67"/>
                  </a:lnTo>
                  <a:lnTo>
                    <a:pt x="284" y="73"/>
                  </a:lnTo>
                  <a:lnTo>
                    <a:pt x="290" y="81"/>
                  </a:lnTo>
                  <a:lnTo>
                    <a:pt x="296" y="88"/>
                  </a:lnTo>
                  <a:lnTo>
                    <a:pt x="302" y="95"/>
                  </a:lnTo>
                  <a:lnTo>
                    <a:pt x="308" y="102"/>
                  </a:lnTo>
                  <a:lnTo>
                    <a:pt x="312" y="113"/>
                  </a:lnTo>
                  <a:lnTo>
                    <a:pt x="316" y="123"/>
                  </a:lnTo>
                  <a:lnTo>
                    <a:pt x="320" y="134"/>
                  </a:lnTo>
                  <a:lnTo>
                    <a:pt x="323" y="144"/>
                  </a:lnTo>
                  <a:lnTo>
                    <a:pt x="327" y="166"/>
                  </a:lnTo>
                  <a:lnTo>
                    <a:pt x="329" y="188"/>
                  </a:lnTo>
                  <a:lnTo>
                    <a:pt x="328" y="210"/>
                  </a:lnTo>
                  <a:lnTo>
                    <a:pt x="325" y="232"/>
                  </a:lnTo>
                  <a:lnTo>
                    <a:pt x="321" y="253"/>
                  </a:lnTo>
                  <a:lnTo>
                    <a:pt x="315" y="274"/>
                  </a:lnTo>
                  <a:lnTo>
                    <a:pt x="312" y="273"/>
                  </a:lnTo>
                  <a:lnTo>
                    <a:pt x="311" y="272"/>
                  </a:lnTo>
                  <a:lnTo>
                    <a:pt x="309" y="272"/>
                  </a:lnTo>
                  <a:lnTo>
                    <a:pt x="307" y="271"/>
                  </a:lnTo>
                  <a:lnTo>
                    <a:pt x="304" y="270"/>
                  </a:lnTo>
                  <a:lnTo>
                    <a:pt x="303" y="270"/>
                  </a:lnTo>
                  <a:lnTo>
                    <a:pt x="301" y="271"/>
                  </a:lnTo>
                  <a:lnTo>
                    <a:pt x="298" y="272"/>
                  </a:lnTo>
                  <a:lnTo>
                    <a:pt x="295" y="277"/>
                  </a:lnTo>
                  <a:lnTo>
                    <a:pt x="291" y="283"/>
                  </a:lnTo>
                  <a:lnTo>
                    <a:pt x="289" y="288"/>
                  </a:lnTo>
                  <a:lnTo>
                    <a:pt x="286" y="294"/>
                  </a:lnTo>
                  <a:lnTo>
                    <a:pt x="283" y="300"/>
                  </a:lnTo>
                  <a:lnTo>
                    <a:pt x="280" y="306"/>
                  </a:lnTo>
                  <a:lnTo>
                    <a:pt x="276" y="312"/>
                  </a:lnTo>
                  <a:lnTo>
                    <a:pt x="272" y="316"/>
                  </a:lnTo>
                  <a:lnTo>
                    <a:pt x="270" y="322"/>
                  </a:lnTo>
                  <a:lnTo>
                    <a:pt x="268" y="327"/>
                  </a:lnTo>
                  <a:lnTo>
                    <a:pt x="264" y="332"/>
                  </a:lnTo>
                  <a:lnTo>
                    <a:pt x="262" y="335"/>
                  </a:lnTo>
                  <a:lnTo>
                    <a:pt x="257" y="340"/>
                  </a:lnTo>
                  <a:lnTo>
                    <a:pt x="254" y="345"/>
                  </a:lnTo>
                  <a:lnTo>
                    <a:pt x="250" y="348"/>
                  </a:lnTo>
                  <a:lnTo>
                    <a:pt x="248" y="353"/>
                  </a:lnTo>
                  <a:lnTo>
                    <a:pt x="236" y="341"/>
                  </a:lnTo>
                  <a:lnTo>
                    <a:pt x="239" y="339"/>
                  </a:lnTo>
                  <a:lnTo>
                    <a:pt x="234" y="333"/>
                  </a:lnTo>
                  <a:lnTo>
                    <a:pt x="228" y="328"/>
                  </a:lnTo>
                  <a:lnTo>
                    <a:pt x="222" y="325"/>
                  </a:lnTo>
                  <a:lnTo>
                    <a:pt x="215" y="321"/>
                  </a:lnTo>
                  <a:lnTo>
                    <a:pt x="208" y="319"/>
                  </a:lnTo>
                  <a:lnTo>
                    <a:pt x="201" y="316"/>
                  </a:lnTo>
                  <a:lnTo>
                    <a:pt x="195" y="312"/>
                  </a:lnTo>
                  <a:lnTo>
                    <a:pt x="190" y="308"/>
                  </a:lnTo>
                  <a:lnTo>
                    <a:pt x="176" y="305"/>
                  </a:lnTo>
                  <a:lnTo>
                    <a:pt x="163" y="302"/>
                  </a:lnTo>
                  <a:lnTo>
                    <a:pt x="149" y="304"/>
                  </a:lnTo>
                  <a:lnTo>
                    <a:pt x="136" y="306"/>
                  </a:lnTo>
                  <a:lnTo>
                    <a:pt x="123" y="311"/>
                  </a:lnTo>
                  <a:lnTo>
                    <a:pt x="111" y="316"/>
                  </a:lnTo>
                  <a:lnTo>
                    <a:pt x="99" y="322"/>
                  </a:lnTo>
                  <a:lnTo>
                    <a:pt x="89" y="331"/>
                  </a:lnTo>
                  <a:lnTo>
                    <a:pt x="85" y="328"/>
                  </a:lnTo>
                  <a:lnTo>
                    <a:pt x="82" y="328"/>
                  </a:lnTo>
                  <a:lnTo>
                    <a:pt x="78" y="328"/>
                  </a:lnTo>
                  <a:lnTo>
                    <a:pt x="74" y="328"/>
                  </a:lnTo>
                  <a:lnTo>
                    <a:pt x="70" y="328"/>
                  </a:lnTo>
                  <a:lnTo>
                    <a:pt x="66" y="327"/>
                  </a:lnTo>
                  <a:lnTo>
                    <a:pt x="62" y="326"/>
                  </a:lnTo>
                  <a:lnTo>
                    <a:pt x="60" y="324"/>
                  </a:lnTo>
                  <a:lnTo>
                    <a:pt x="68" y="312"/>
                  </a:lnTo>
                  <a:lnTo>
                    <a:pt x="74" y="301"/>
                  </a:lnTo>
                  <a:lnTo>
                    <a:pt x="78" y="288"/>
                  </a:lnTo>
                  <a:lnTo>
                    <a:pt x="81" y="277"/>
                  </a:lnTo>
                  <a:lnTo>
                    <a:pt x="82" y="264"/>
                  </a:lnTo>
                  <a:lnTo>
                    <a:pt x="82" y="251"/>
                  </a:lnTo>
                  <a:lnTo>
                    <a:pt x="81" y="238"/>
                  </a:lnTo>
                  <a:lnTo>
                    <a:pt x="78" y="225"/>
                  </a:lnTo>
                  <a:lnTo>
                    <a:pt x="76" y="212"/>
                  </a:lnTo>
                  <a:lnTo>
                    <a:pt x="71" y="199"/>
                  </a:lnTo>
                  <a:lnTo>
                    <a:pt x="68" y="187"/>
                  </a:lnTo>
                  <a:lnTo>
                    <a:pt x="63" y="174"/>
                  </a:lnTo>
                  <a:lnTo>
                    <a:pt x="53" y="149"/>
                  </a:lnTo>
                  <a:lnTo>
                    <a:pt x="42" y="127"/>
                  </a:lnTo>
                  <a:lnTo>
                    <a:pt x="40" y="119"/>
                  </a:lnTo>
                  <a:lnTo>
                    <a:pt x="36" y="111"/>
                  </a:lnTo>
                  <a:lnTo>
                    <a:pt x="32" y="103"/>
                  </a:lnTo>
                  <a:lnTo>
                    <a:pt x="26" y="96"/>
                  </a:lnTo>
                  <a:lnTo>
                    <a:pt x="20" y="91"/>
                  </a:lnTo>
                  <a:lnTo>
                    <a:pt x="13" y="84"/>
                  </a:lnTo>
                  <a:lnTo>
                    <a:pt x="6" y="78"/>
                  </a:lnTo>
                  <a:lnTo>
                    <a:pt x="0" y="72"/>
                  </a:lnTo>
                  <a:lnTo>
                    <a:pt x="1" y="68"/>
                  </a:lnTo>
                  <a:lnTo>
                    <a:pt x="2" y="67"/>
                  </a:lnTo>
                  <a:lnTo>
                    <a:pt x="5" y="65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20" y="61"/>
                  </a:lnTo>
                  <a:lnTo>
                    <a:pt x="26" y="60"/>
                  </a:lnTo>
                  <a:lnTo>
                    <a:pt x="30" y="57"/>
                  </a:lnTo>
                  <a:lnTo>
                    <a:pt x="32" y="54"/>
                  </a:lnTo>
                  <a:lnTo>
                    <a:pt x="33" y="52"/>
                  </a:lnTo>
                  <a:lnTo>
                    <a:pt x="32" y="48"/>
                  </a:lnTo>
                  <a:lnTo>
                    <a:pt x="30" y="45"/>
                  </a:lnTo>
                  <a:lnTo>
                    <a:pt x="40" y="37"/>
                  </a:lnTo>
                  <a:lnTo>
                    <a:pt x="49" y="29"/>
                  </a:lnTo>
                  <a:lnTo>
                    <a:pt x="59" y="23"/>
                  </a:lnTo>
                  <a:lnTo>
                    <a:pt x="68" y="17"/>
                  </a:lnTo>
                  <a:lnTo>
                    <a:pt x="77" y="12"/>
                  </a:lnTo>
                  <a:lnTo>
                    <a:pt x="88" y="8"/>
                  </a:lnTo>
                  <a:lnTo>
                    <a:pt x="98" y="4"/>
                  </a:lnTo>
                  <a:lnTo>
                    <a:pt x="109" y="0"/>
                  </a:lnTo>
                  <a:lnTo>
                    <a:pt x="122" y="0"/>
                  </a:lnTo>
                  <a:lnTo>
                    <a:pt x="133" y="2"/>
                  </a:lnTo>
                  <a:lnTo>
                    <a:pt x="146" y="3"/>
                  </a:lnTo>
                  <a:lnTo>
                    <a:pt x="159" y="5"/>
                  </a:lnTo>
                  <a:lnTo>
                    <a:pt x="171" y="9"/>
                  </a:lnTo>
                  <a:lnTo>
                    <a:pt x="183" y="13"/>
                  </a:lnTo>
                  <a:lnTo>
                    <a:pt x="193" y="19"/>
                  </a:lnTo>
                  <a:lnTo>
                    <a:pt x="202" y="26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98"/>
            <p:cNvSpPr>
              <a:spLocks/>
            </p:cNvSpPr>
            <p:nvPr/>
          </p:nvSpPr>
          <p:spPr bwMode="auto">
            <a:xfrm>
              <a:off x="4182" y="3262"/>
              <a:ext cx="195" cy="249"/>
            </a:xfrm>
            <a:custGeom>
              <a:avLst/>
              <a:gdLst>
                <a:gd name="T0" fmla="*/ 166 w 195"/>
                <a:gd name="T1" fmla="*/ 48 h 249"/>
                <a:gd name="T2" fmla="*/ 179 w 195"/>
                <a:gd name="T3" fmla="*/ 74 h 249"/>
                <a:gd name="T4" fmla="*/ 195 w 195"/>
                <a:gd name="T5" fmla="*/ 98 h 249"/>
                <a:gd name="T6" fmla="*/ 193 w 195"/>
                <a:gd name="T7" fmla="*/ 118 h 249"/>
                <a:gd name="T8" fmla="*/ 188 w 195"/>
                <a:gd name="T9" fmla="*/ 153 h 249"/>
                <a:gd name="T10" fmla="*/ 176 w 195"/>
                <a:gd name="T11" fmla="*/ 186 h 249"/>
                <a:gd name="T12" fmla="*/ 165 w 195"/>
                <a:gd name="T13" fmla="*/ 210 h 249"/>
                <a:gd name="T14" fmla="*/ 138 w 195"/>
                <a:gd name="T15" fmla="*/ 235 h 249"/>
                <a:gd name="T16" fmla="*/ 104 w 195"/>
                <a:gd name="T17" fmla="*/ 248 h 249"/>
                <a:gd name="T18" fmla="*/ 76 w 195"/>
                <a:gd name="T19" fmla="*/ 247 h 249"/>
                <a:gd name="T20" fmla="*/ 52 w 195"/>
                <a:gd name="T21" fmla="*/ 234 h 249"/>
                <a:gd name="T22" fmla="*/ 25 w 195"/>
                <a:gd name="T23" fmla="*/ 203 h 249"/>
                <a:gd name="T24" fmla="*/ 5 w 195"/>
                <a:gd name="T25" fmla="*/ 169 h 249"/>
                <a:gd name="T26" fmla="*/ 0 w 195"/>
                <a:gd name="T27" fmla="*/ 131 h 249"/>
                <a:gd name="T28" fmla="*/ 0 w 195"/>
                <a:gd name="T29" fmla="*/ 93 h 249"/>
                <a:gd name="T30" fmla="*/ 9 w 195"/>
                <a:gd name="T31" fmla="*/ 75 h 249"/>
                <a:gd name="T32" fmla="*/ 24 w 195"/>
                <a:gd name="T33" fmla="*/ 67 h 249"/>
                <a:gd name="T34" fmla="*/ 34 w 195"/>
                <a:gd name="T35" fmla="*/ 69 h 249"/>
                <a:gd name="T36" fmla="*/ 34 w 195"/>
                <a:gd name="T37" fmla="*/ 81 h 249"/>
                <a:gd name="T38" fmla="*/ 22 w 195"/>
                <a:gd name="T39" fmla="*/ 97 h 249"/>
                <a:gd name="T40" fmla="*/ 17 w 195"/>
                <a:gd name="T41" fmla="*/ 110 h 249"/>
                <a:gd name="T42" fmla="*/ 21 w 195"/>
                <a:gd name="T43" fmla="*/ 118 h 249"/>
                <a:gd name="T44" fmla="*/ 35 w 195"/>
                <a:gd name="T45" fmla="*/ 110 h 249"/>
                <a:gd name="T46" fmla="*/ 42 w 195"/>
                <a:gd name="T47" fmla="*/ 96 h 249"/>
                <a:gd name="T48" fmla="*/ 52 w 195"/>
                <a:gd name="T49" fmla="*/ 91 h 249"/>
                <a:gd name="T50" fmla="*/ 51 w 195"/>
                <a:gd name="T51" fmla="*/ 103 h 249"/>
                <a:gd name="T52" fmla="*/ 41 w 195"/>
                <a:gd name="T53" fmla="*/ 122 h 249"/>
                <a:gd name="T54" fmla="*/ 39 w 195"/>
                <a:gd name="T55" fmla="*/ 130 h 249"/>
                <a:gd name="T56" fmla="*/ 50 w 195"/>
                <a:gd name="T57" fmla="*/ 133 h 249"/>
                <a:gd name="T58" fmla="*/ 63 w 195"/>
                <a:gd name="T59" fmla="*/ 125 h 249"/>
                <a:gd name="T60" fmla="*/ 68 w 195"/>
                <a:gd name="T61" fmla="*/ 112 h 249"/>
                <a:gd name="T62" fmla="*/ 79 w 195"/>
                <a:gd name="T63" fmla="*/ 107 h 249"/>
                <a:gd name="T64" fmla="*/ 84 w 195"/>
                <a:gd name="T65" fmla="*/ 95 h 249"/>
                <a:gd name="T66" fmla="*/ 90 w 195"/>
                <a:gd name="T67" fmla="*/ 84 h 249"/>
                <a:gd name="T68" fmla="*/ 97 w 195"/>
                <a:gd name="T69" fmla="*/ 76 h 249"/>
                <a:gd name="T70" fmla="*/ 97 w 195"/>
                <a:gd name="T71" fmla="*/ 69 h 249"/>
                <a:gd name="T72" fmla="*/ 93 w 195"/>
                <a:gd name="T73" fmla="*/ 66 h 249"/>
                <a:gd name="T74" fmla="*/ 85 w 195"/>
                <a:gd name="T75" fmla="*/ 67 h 249"/>
                <a:gd name="T76" fmla="*/ 78 w 195"/>
                <a:gd name="T77" fmla="*/ 73 h 249"/>
                <a:gd name="T78" fmla="*/ 70 w 195"/>
                <a:gd name="T79" fmla="*/ 75 h 249"/>
                <a:gd name="T80" fmla="*/ 70 w 195"/>
                <a:gd name="T81" fmla="*/ 68 h 249"/>
                <a:gd name="T82" fmla="*/ 78 w 195"/>
                <a:gd name="T83" fmla="*/ 56 h 249"/>
                <a:gd name="T84" fmla="*/ 82 w 195"/>
                <a:gd name="T85" fmla="*/ 46 h 249"/>
                <a:gd name="T86" fmla="*/ 73 w 195"/>
                <a:gd name="T87" fmla="*/ 40 h 249"/>
                <a:gd name="T88" fmla="*/ 57 w 195"/>
                <a:gd name="T89" fmla="*/ 43 h 249"/>
                <a:gd name="T90" fmla="*/ 64 w 195"/>
                <a:gd name="T91" fmla="*/ 35 h 249"/>
                <a:gd name="T92" fmla="*/ 73 w 195"/>
                <a:gd name="T93" fmla="*/ 27 h 249"/>
                <a:gd name="T94" fmla="*/ 100 w 195"/>
                <a:gd name="T95" fmla="*/ 7 h 249"/>
                <a:gd name="T96" fmla="*/ 130 w 195"/>
                <a:gd name="T97" fmla="*/ 16 h 249"/>
                <a:gd name="T98" fmla="*/ 155 w 195"/>
                <a:gd name="T99" fmla="*/ 30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5" h="249">
                  <a:moveTo>
                    <a:pt x="155" y="30"/>
                  </a:moveTo>
                  <a:lnTo>
                    <a:pt x="161" y="39"/>
                  </a:lnTo>
                  <a:lnTo>
                    <a:pt x="166" y="48"/>
                  </a:lnTo>
                  <a:lnTo>
                    <a:pt x="171" y="56"/>
                  </a:lnTo>
                  <a:lnTo>
                    <a:pt x="174" y="64"/>
                  </a:lnTo>
                  <a:lnTo>
                    <a:pt x="179" y="74"/>
                  </a:lnTo>
                  <a:lnTo>
                    <a:pt x="183" y="82"/>
                  </a:lnTo>
                  <a:lnTo>
                    <a:pt x="189" y="90"/>
                  </a:lnTo>
                  <a:lnTo>
                    <a:pt x="195" y="98"/>
                  </a:lnTo>
                  <a:lnTo>
                    <a:pt x="195" y="107"/>
                  </a:lnTo>
                  <a:lnTo>
                    <a:pt x="193" y="107"/>
                  </a:lnTo>
                  <a:lnTo>
                    <a:pt x="193" y="118"/>
                  </a:lnTo>
                  <a:lnTo>
                    <a:pt x="192" y="130"/>
                  </a:lnTo>
                  <a:lnTo>
                    <a:pt x="190" y="142"/>
                  </a:lnTo>
                  <a:lnTo>
                    <a:pt x="188" y="153"/>
                  </a:lnTo>
                  <a:lnTo>
                    <a:pt x="186" y="164"/>
                  </a:lnTo>
                  <a:lnTo>
                    <a:pt x="181" y="176"/>
                  </a:lnTo>
                  <a:lnTo>
                    <a:pt x="176" y="186"/>
                  </a:lnTo>
                  <a:lnTo>
                    <a:pt x="171" y="196"/>
                  </a:lnTo>
                  <a:lnTo>
                    <a:pt x="173" y="198"/>
                  </a:lnTo>
                  <a:lnTo>
                    <a:pt x="165" y="210"/>
                  </a:lnTo>
                  <a:lnTo>
                    <a:pt x="156" y="219"/>
                  </a:lnTo>
                  <a:lnTo>
                    <a:pt x="147" y="227"/>
                  </a:lnTo>
                  <a:lnTo>
                    <a:pt x="138" y="235"/>
                  </a:lnTo>
                  <a:lnTo>
                    <a:pt x="127" y="241"/>
                  </a:lnTo>
                  <a:lnTo>
                    <a:pt x="116" y="246"/>
                  </a:lnTo>
                  <a:lnTo>
                    <a:pt x="104" y="248"/>
                  </a:lnTo>
                  <a:lnTo>
                    <a:pt x="91" y="249"/>
                  </a:lnTo>
                  <a:lnTo>
                    <a:pt x="83" y="249"/>
                  </a:lnTo>
                  <a:lnTo>
                    <a:pt x="76" y="247"/>
                  </a:lnTo>
                  <a:lnTo>
                    <a:pt x="70" y="245"/>
                  </a:lnTo>
                  <a:lnTo>
                    <a:pt x="63" y="242"/>
                  </a:lnTo>
                  <a:lnTo>
                    <a:pt x="52" y="234"/>
                  </a:lnTo>
                  <a:lnTo>
                    <a:pt x="42" y="225"/>
                  </a:lnTo>
                  <a:lnTo>
                    <a:pt x="34" y="214"/>
                  </a:lnTo>
                  <a:lnTo>
                    <a:pt x="25" y="203"/>
                  </a:lnTo>
                  <a:lnTo>
                    <a:pt x="17" y="191"/>
                  </a:lnTo>
                  <a:lnTo>
                    <a:pt x="10" y="180"/>
                  </a:lnTo>
                  <a:lnTo>
                    <a:pt x="5" y="169"/>
                  </a:lnTo>
                  <a:lnTo>
                    <a:pt x="3" y="156"/>
                  </a:lnTo>
                  <a:lnTo>
                    <a:pt x="1" y="144"/>
                  </a:lnTo>
                  <a:lnTo>
                    <a:pt x="0" y="131"/>
                  </a:lnTo>
                  <a:lnTo>
                    <a:pt x="0" y="118"/>
                  </a:lnTo>
                  <a:lnTo>
                    <a:pt x="0" y="105"/>
                  </a:lnTo>
                  <a:lnTo>
                    <a:pt x="0" y="93"/>
                  </a:lnTo>
                  <a:lnTo>
                    <a:pt x="0" y="77"/>
                  </a:lnTo>
                  <a:lnTo>
                    <a:pt x="4" y="77"/>
                  </a:lnTo>
                  <a:lnTo>
                    <a:pt x="9" y="75"/>
                  </a:lnTo>
                  <a:lnTo>
                    <a:pt x="15" y="71"/>
                  </a:lnTo>
                  <a:lnTo>
                    <a:pt x="20" y="69"/>
                  </a:lnTo>
                  <a:lnTo>
                    <a:pt x="24" y="67"/>
                  </a:lnTo>
                  <a:lnTo>
                    <a:pt x="29" y="67"/>
                  </a:lnTo>
                  <a:lnTo>
                    <a:pt x="31" y="68"/>
                  </a:lnTo>
                  <a:lnTo>
                    <a:pt x="34" y="69"/>
                  </a:lnTo>
                  <a:lnTo>
                    <a:pt x="35" y="71"/>
                  </a:lnTo>
                  <a:lnTo>
                    <a:pt x="37" y="75"/>
                  </a:lnTo>
                  <a:lnTo>
                    <a:pt x="34" y="81"/>
                  </a:lnTo>
                  <a:lnTo>
                    <a:pt x="30" y="86"/>
                  </a:lnTo>
                  <a:lnTo>
                    <a:pt x="25" y="91"/>
                  </a:lnTo>
                  <a:lnTo>
                    <a:pt x="22" y="97"/>
                  </a:lnTo>
                  <a:lnTo>
                    <a:pt x="18" y="102"/>
                  </a:lnTo>
                  <a:lnTo>
                    <a:pt x="17" y="108"/>
                  </a:lnTo>
                  <a:lnTo>
                    <a:pt x="17" y="110"/>
                  </a:lnTo>
                  <a:lnTo>
                    <a:pt x="17" y="112"/>
                  </a:lnTo>
                  <a:lnTo>
                    <a:pt x="18" y="115"/>
                  </a:lnTo>
                  <a:lnTo>
                    <a:pt x="21" y="118"/>
                  </a:lnTo>
                  <a:lnTo>
                    <a:pt x="28" y="117"/>
                  </a:lnTo>
                  <a:lnTo>
                    <a:pt x="31" y="115"/>
                  </a:lnTo>
                  <a:lnTo>
                    <a:pt x="35" y="110"/>
                  </a:lnTo>
                  <a:lnTo>
                    <a:pt x="37" y="105"/>
                  </a:lnTo>
                  <a:lnTo>
                    <a:pt x="39" y="101"/>
                  </a:lnTo>
                  <a:lnTo>
                    <a:pt x="42" y="96"/>
                  </a:lnTo>
                  <a:lnTo>
                    <a:pt x="45" y="91"/>
                  </a:lnTo>
                  <a:lnTo>
                    <a:pt x="50" y="89"/>
                  </a:lnTo>
                  <a:lnTo>
                    <a:pt x="52" y="91"/>
                  </a:lnTo>
                  <a:lnTo>
                    <a:pt x="53" y="95"/>
                  </a:lnTo>
                  <a:lnTo>
                    <a:pt x="52" y="98"/>
                  </a:lnTo>
                  <a:lnTo>
                    <a:pt x="51" y="103"/>
                  </a:lnTo>
                  <a:lnTo>
                    <a:pt x="48" y="110"/>
                  </a:lnTo>
                  <a:lnTo>
                    <a:pt x="43" y="118"/>
                  </a:lnTo>
                  <a:lnTo>
                    <a:pt x="41" y="122"/>
                  </a:lnTo>
                  <a:lnTo>
                    <a:pt x="39" y="125"/>
                  </a:lnTo>
                  <a:lnTo>
                    <a:pt x="39" y="128"/>
                  </a:lnTo>
                  <a:lnTo>
                    <a:pt x="39" y="130"/>
                  </a:lnTo>
                  <a:lnTo>
                    <a:pt x="42" y="132"/>
                  </a:lnTo>
                  <a:lnTo>
                    <a:pt x="45" y="133"/>
                  </a:lnTo>
                  <a:lnTo>
                    <a:pt x="50" y="133"/>
                  </a:lnTo>
                  <a:lnTo>
                    <a:pt x="57" y="133"/>
                  </a:lnTo>
                  <a:lnTo>
                    <a:pt x="61" y="130"/>
                  </a:lnTo>
                  <a:lnTo>
                    <a:pt x="63" y="125"/>
                  </a:lnTo>
                  <a:lnTo>
                    <a:pt x="64" y="122"/>
                  </a:lnTo>
                  <a:lnTo>
                    <a:pt x="65" y="117"/>
                  </a:lnTo>
                  <a:lnTo>
                    <a:pt x="68" y="112"/>
                  </a:lnTo>
                  <a:lnTo>
                    <a:pt x="70" y="109"/>
                  </a:lnTo>
                  <a:lnTo>
                    <a:pt x="73" y="108"/>
                  </a:lnTo>
                  <a:lnTo>
                    <a:pt x="79" y="107"/>
                  </a:lnTo>
                  <a:lnTo>
                    <a:pt x="82" y="103"/>
                  </a:lnTo>
                  <a:lnTo>
                    <a:pt x="83" y="100"/>
                  </a:lnTo>
                  <a:lnTo>
                    <a:pt x="84" y="95"/>
                  </a:lnTo>
                  <a:lnTo>
                    <a:pt x="86" y="91"/>
                  </a:lnTo>
                  <a:lnTo>
                    <a:pt x="87" y="88"/>
                  </a:lnTo>
                  <a:lnTo>
                    <a:pt x="90" y="84"/>
                  </a:lnTo>
                  <a:lnTo>
                    <a:pt x="93" y="81"/>
                  </a:lnTo>
                  <a:lnTo>
                    <a:pt x="97" y="77"/>
                  </a:lnTo>
                  <a:lnTo>
                    <a:pt x="97" y="76"/>
                  </a:lnTo>
                  <a:lnTo>
                    <a:pt x="97" y="74"/>
                  </a:lnTo>
                  <a:lnTo>
                    <a:pt x="97" y="71"/>
                  </a:lnTo>
                  <a:lnTo>
                    <a:pt x="97" y="69"/>
                  </a:lnTo>
                  <a:lnTo>
                    <a:pt x="96" y="68"/>
                  </a:lnTo>
                  <a:lnTo>
                    <a:pt x="94" y="67"/>
                  </a:lnTo>
                  <a:lnTo>
                    <a:pt x="93" y="66"/>
                  </a:lnTo>
                  <a:lnTo>
                    <a:pt x="91" y="67"/>
                  </a:lnTo>
                  <a:lnTo>
                    <a:pt x="87" y="66"/>
                  </a:lnTo>
                  <a:lnTo>
                    <a:pt x="85" y="67"/>
                  </a:lnTo>
                  <a:lnTo>
                    <a:pt x="83" y="68"/>
                  </a:lnTo>
                  <a:lnTo>
                    <a:pt x="80" y="70"/>
                  </a:lnTo>
                  <a:lnTo>
                    <a:pt x="78" y="73"/>
                  </a:lnTo>
                  <a:lnTo>
                    <a:pt x="76" y="74"/>
                  </a:lnTo>
                  <a:lnTo>
                    <a:pt x="73" y="75"/>
                  </a:lnTo>
                  <a:lnTo>
                    <a:pt x="70" y="75"/>
                  </a:lnTo>
                  <a:lnTo>
                    <a:pt x="69" y="73"/>
                  </a:lnTo>
                  <a:lnTo>
                    <a:pt x="69" y="70"/>
                  </a:lnTo>
                  <a:lnTo>
                    <a:pt x="70" y="68"/>
                  </a:lnTo>
                  <a:lnTo>
                    <a:pt x="71" y="66"/>
                  </a:lnTo>
                  <a:lnTo>
                    <a:pt x="73" y="61"/>
                  </a:lnTo>
                  <a:lnTo>
                    <a:pt x="78" y="56"/>
                  </a:lnTo>
                  <a:lnTo>
                    <a:pt x="82" y="53"/>
                  </a:lnTo>
                  <a:lnTo>
                    <a:pt x="82" y="48"/>
                  </a:lnTo>
                  <a:lnTo>
                    <a:pt x="82" y="46"/>
                  </a:lnTo>
                  <a:lnTo>
                    <a:pt x="80" y="45"/>
                  </a:lnTo>
                  <a:lnTo>
                    <a:pt x="77" y="42"/>
                  </a:lnTo>
                  <a:lnTo>
                    <a:pt x="73" y="40"/>
                  </a:lnTo>
                  <a:lnTo>
                    <a:pt x="55" y="52"/>
                  </a:lnTo>
                  <a:lnTo>
                    <a:pt x="56" y="47"/>
                  </a:lnTo>
                  <a:lnTo>
                    <a:pt x="57" y="43"/>
                  </a:lnTo>
                  <a:lnTo>
                    <a:pt x="59" y="40"/>
                  </a:lnTo>
                  <a:lnTo>
                    <a:pt x="62" y="38"/>
                  </a:lnTo>
                  <a:lnTo>
                    <a:pt x="64" y="35"/>
                  </a:lnTo>
                  <a:lnTo>
                    <a:pt x="68" y="32"/>
                  </a:lnTo>
                  <a:lnTo>
                    <a:pt x="70" y="29"/>
                  </a:lnTo>
                  <a:lnTo>
                    <a:pt x="73" y="27"/>
                  </a:lnTo>
                  <a:lnTo>
                    <a:pt x="84" y="0"/>
                  </a:lnTo>
                  <a:lnTo>
                    <a:pt x="92" y="5"/>
                  </a:lnTo>
                  <a:lnTo>
                    <a:pt x="100" y="7"/>
                  </a:lnTo>
                  <a:lnTo>
                    <a:pt x="111" y="11"/>
                  </a:lnTo>
                  <a:lnTo>
                    <a:pt x="120" y="13"/>
                  </a:lnTo>
                  <a:lnTo>
                    <a:pt x="130" y="16"/>
                  </a:lnTo>
                  <a:lnTo>
                    <a:pt x="139" y="20"/>
                  </a:lnTo>
                  <a:lnTo>
                    <a:pt x="147" y="25"/>
                  </a:lnTo>
                  <a:lnTo>
                    <a:pt x="155" y="30"/>
                  </a:lnTo>
                  <a:close/>
                </a:path>
              </a:pathLst>
            </a:custGeom>
            <a:solidFill>
              <a:srgbClr val="475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99"/>
            <p:cNvSpPr>
              <a:spLocks/>
            </p:cNvSpPr>
            <p:nvPr/>
          </p:nvSpPr>
          <p:spPr bwMode="auto">
            <a:xfrm>
              <a:off x="4743" y="3262"/>
              <a:ext cx="16" cy="7"/>
            </a:xfrm>
            <a:custGeom>
              <a:avLst/>
              <a:gdLst>
                <a:gd name="T0" fmla="*/ 16 w 16"/>
                <a:gd name="T1" fmla="*/ 1 h 7"/>
                <a:gd name="T2" fmla="*/ 16 w 16"/>
                <a:gd name="T3" fmla="*/ 7 h 7"/>
                <a:gd name="T4" fmla="*/ 0 w 16"/>
                <a:gd name="T5" fmla="*/ 0 h 7"/>
                <a:gd name="T6" fmla="*/ 3 w 16"/>
                <a:gd name="T7" fmla="*/ 0 h 7"/>
                <a:gd name="T8" fmla="*/ 4 w 16"/>
                <a:gd name="T9" fmla="*/ 0 h 7"/>
                <a:gd name="T10" fmla="*/ 6 w 16"/>
                <a:gd name="T11" fmla="*/ 1 h 7"/>
                <a:gd name="T12" fmla="*/ 7 w 16"/>
                <a:gd name="T13" fmla="*/ 1 h 7"/>
                <a:gd name="T14" fmla="*/ 10 w 16"/>
                <a:gd name="T15" fmla="*/ 2 h 7"/>
                <a:gd name="T16" fmla="*/ 11 w 16"/>
                <a:gd name="T17" fmla="*/ 2 h 7"/>
                <a:gd name="T18" fmla="*/ 13 w 16"/>
                <a:gd name="T19" fmla="*/ 2 h 7"/>
                <a:gd name="T20" fmla="*/ 16 w 16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7">
                  <a:moveTo>
                    <a:pt x="16" y="1"/>
                  </a:moveTo>
                  <a:lnTo>
                    <a:pt x="16" y="7"/>
                  </a:lnTo>
                  <a:lnTo>
                    <a:pt x="0" y="0"/>
                  </a:lnTo>
                  <a:lnTo>
                    <a:pt x="3" y="0"/>
                  </a:lnTo>
                  <a:lnTo>
                    <a:pt x="4" y="0"/>
                  </a:lnTo>
                  <a:lnTo>
                    <a:pt x="6" y="1"/>
                  </a:lnTo>
                  <a:lnTo>
                    <a:pt x="7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100"/>
            <p:cNvSpPr>
              <a:spLocks/>
            </p:cNvSpPr>
            <p:nvPr/>
          </p:nvSpPr>
          <p:spPr bwMode="auto">
            <a:xfrm>
              <a:off x="4672" y="3263"/>
              <a:ext cx="84" cy="48"/>
            </a:xfrm>
            <a:custGeom>
              <a:avLst/>
              <a:gdLst>
                <a:gd name="T0" fmla="*/ 84 w 84"/>
                <a:gd name="T1" fmla="*/ 44 h 48"/>
                <a:gd name="T2" fmla="*/ 84 w 84"/>
                <a:gd name="T3" fmla="*/ 47 h 48"/>
                <a:gd name="T4" fmla="*/ 71 w 84"/>
                <a:gd name="T5" fmla="*/ 48 h 48"/>
                <a:gd name="T6" fmla="*/ 59 w 84"/>
                <a:gd name="T7" fmla="*/ 47 h 48"/>
                <a:gd name="T8" fmla="*/ 47 w 84"/>
                <a:gd name="T9" fmla="*/ 45 h 48"/>
                <a:gd name="T10" fmla="*/ 35 w 84"/>
                <a:gd name="T11" fmla="*/ 40 h 48"/>
                <a:gd name="T12" fmla="*/ 25 w 84"/>
                <a:gd name="T13" fmla="*/ 33 h 48"/>
                <a:gd name="T14" fmla="*/ 15 w 84"/>
                <a:gd name="T15" fmla="*/ 26 h 48"/>
                <a:gd name="T16" fmla="*/ 7 w 84"/>
                <a:gd name="T17" fmla="*/ 18 h 48"/>
                <a:gd name="T18" fmla="*/ 0 w 84"/>
                <a:gd name="T19" fmla="*/ 7 h 48"/>
                <a:gd name="T20" fmla="*/ 2 w 84"/>
                <a:gd name="T21" fmla="*/ 0 h 48"/>
                <a:gd name="T22" fmla="*/ 13 w 84"/>
                <a:gd name="T23" fmla="*/ 3 h 48"/>
                <a:gd name="T24" fmla="*/ 25 w 84"/>
                <a:gd name="T25" fmla="*/ 5 h 48"/>
                <a:gd name="T26" fmla="*/ 36 w 84"/>
                <a:gd name="T27" fmla="*/ 8 h 48"/>
                <a:gd name="T28" fmla="*/ 48 w 84"/>
                <a:gd name="T29" fmla="*/ 13 h 48"/>
                <a:gd name="T30" fmla="*/ 59 w 84"/>
                <a:gd name="T31" fmla="*/ 19 h 48"/>
                <a:gd name="T32" fmla="*/ 69 w 84"/>
                <a:gd name="T33" fmla="*/ 26 h 48"/>
                <a:gd name="T34" fmla="*/ 77 w 84"/>
                <a:gd name="T35" fmla="*/ 34 h 48"/>
                <a:gd name="T36" fmla="*/ 84 w 84"/>
                <a:gd name="T37" fmla="*/ 4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48">
                  <a:moveTo>
                    <a:pt x="84" y="44"/>
                  </a:moveTo>
                  <a:lnTo>
                    <a:pt x="84" y="47"/>
                  </a:lnTo>
                  <a:lnTo>
                    <a:pt x="71" y="48"/>
                  </a:lnTo>
                  <a:lnTo>
                    <a:pt x="59" y="47"/>
                  </a:lnTo>
                  <a:lnTo>
                    <a:pt x="47" y="45"/>
                  </a:lnTo>
                  <a:lnTo>
                    <a:pt x="35" y="40"/>
                  </a:lnTo>
                  <a:lnTo>
                    <a:pt x="25" y="33"/>
                  </a:lnTo>
                  <a:lnTo>
                    <a:pt x="15" y="26"/>
                  </a:lnTo>
                  <a:lnTo>
                    <a:pt x="7" y="18"/>
                  </a:lnTo>
                  <a:lnTo>
                    <a:pt x="0" y="7"/>
                  </a:lnTo>
                  <a:lnTo>
                    <a:pt x="2" y="0"/>
                  </a:lnTo>
                  <a:lnTo>
                    <a:pt x="13" y="3"/>
                  </a:lnTo>
                  <a:lnTo>
                    <a:pt x="25" y="5"/>
                  </a:lnTo>
                  <a:lnTo>
                    <a:pt x="36" y="8"/>
                  </a:lnTo>
                  <a:lnTo>
                    <a:pt x="48" y="13"/>
                  </a:lnTo>
                  <a:lnTo>
                    <a:pt x="59" y="19"/>
                  </a:lnTo>
                  <a:lnTo>
                    <a:pt x="69" y="26"/>
                  </a:lnTo>
                  <a:lnTo>
                    <a:pt x="77" y="34"/>
                  </a:lnTo>
                  <a:lnTo>
                    <a:pt x="84" y="44"/>
                  </a:lnTo>
                  <a:close/>
                </a:path>
              </a:pathLst>
            </a:custGeom>
            <a:solidFill>
              <a:srgbClr val="FF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101"/>
            <p:cNvSpPr>
              <a:spLocks/>
            </p:cNvSpPr>
            <p:nvPr/>
          </p:nvSpPr>
          <p:spPr bwMode="auto">
            <a:xfrm>
              <a:off x="4583" y="3278"/>
              <a:ext cx="203" cy="228"/>
            </a:xfrm>
            <a:custGeom>
              <a:avLst/>
              <a:gdLst>
                <a:gd name="T0" fmla="*/ 110 w 203"/>
                <a:gd name="T1" fmla="*/ 48 h 228"/>
                <a:gd name="T2" fmla="*/ 103 w 203"/>
                <a:gd name="T3" fmla="*/ 50 h 228"/>
                <a:gd name="T4" fmla="*/ 95 w 203"/>
                <a:gd name="T5" fmla="*/ 54 h 228"/>
                <a:gd name="T6" fmla="*/ 93 w 203"/>
                <a:gd name="T7" fmla="*/ 62 h 228"/>
                <a:gd name="T8" fmla="*/ 98 w 203"/>
                <a:gd name="T9" fmla="*/ 68 h 228"/>
                <a:gd name="T10" fmla="*/ 104 w 203"/>
                <a:gd name="T11" fmla="*/ 73 h 228"/>
                <a:gd name="T12" fmla="*/ 110 w 203"/>
                <a:gd name="T13" fmla="*/ 75 h 228"/>
                <a:gd name="T14" fmla="*/ 97 w 203"/>
                <a:gd name="T15" fmla="*/ 73 h 228"/>
                <a:gd name="T16" fmla="*/ 86 w 203"/>
                <a:gd name="T17" fmla="*/ 75 h 228"/>
                <a:gd name="T18" fmla="*/ 86 w 203"/>
                <a:gd name="T19" fmla="*/ 85 h 228"/>
                <a:gd name="T20" fmla="*/ 96 w 203"/>
                <a:gd name="T21" fmla="*/ 91 h 228"/>
                <a:gd name="T22" fmla="*/ 111 w 203"/>
                <a:gd name="T23" fmla="*/ 95 h 228"/>
                <a:gd name="T24" fmla="*/ 114 w 203"/>
                <a:gd name="T25" fmla="*/ 101 h 228"/>
                <a:gd name="T26" fmla="*/ 118 w 203"/>
                <a:gd name="T27" fmla="*/ 110 h 228"/>
                <a:gd name="T28" fmla="*/ 126 w 203"/>
                <a:gd name="T29" fmla="*/ 117 h 228"/>
                <a:gd name="T30" fmla="*/ 138 w 203"/>
                <a:gd name="T31" fmla="*/ 115 h 228"/>
                <a:gd name="T32" fmla="*/ 143 w 203"/>
                <a:gd name="T33" fmla="*/ 109 h 228"/>
                <a:gd name="T34" fmla="*/ 159 w 203"/>
                <a:gd name="T35" fmla="*/ 105 h 228"/>
                <a:gd name="T36" fmla="*/ 165 w 203"/>
                <a:gd name="T37" fmla="*/ 101 h 228"/>
                <a:gd name="T38" fmla="*/ 164 w 203"/>
                <a:gd name="T39" fmla="*/ 95 h 228"/>
                <a:gd name="T40" fmla="*/ 146 w 203"/>
                <a:gd name="T41" fmla="*/ 88 h 228"/>
                <a:gd name="T42" fmla="*/ 157 w 203"/>
                <a:gd name="T43" fmla="*/ 86 h 228"/>
                <a:gd name="T44" fmla="*/ 166 w 203"/>
                <a:gd name="T45" fmla="*/ 84 h 228"/>
                <a:gd name="T46" fmla="*/ 170 w 203"/>
                <a:gd name="T47" fmla="*/ 73 h 228"/>
                <a:gd name="T48" fmla="*/ 157 w 203"/>
                <a:gd name="T49" fmla="*/ 66 h 228"/>
                <a:gd name="T50" fmla="*/ 144 w 203"/>
                <a:gd name="T51" fmla="*/ 59 h 228"/>
                <a:gd name="T52" fmla="*/ 158 w 203"/>
                <a:gd name="T53" fmla="*/ 59 h 228"/>
                <a:gd name="T54" fmla="*/ 183 w 203"/>
                <a:gd name="T55" fmla="*/ 60 h 228"/>
                <a:gd name="T56" fmla="*/ 192 w 203"/>
                <a:gd name="T57" fmla="*/ 70 h 228"/>
                <a:gd name="T58" fmla="*/ 196 w 203"/>
                <a:gd name="T59" fmla="*/ 98 h 228"/>
                <a:gd name="T60" fmla="*/ 203 w 203"/>
                <a:gd name="T61" fmla="*/ 155 h 228"/>
                <a:gd name="T62" fmla="*/ 200 w 203"/>
                <a:gd name="T63" fmla="*/ 183 h 228"/>
                <a:gd name="T64" fmla="*/ 189 w 203"/>
                <a:gd name="T65" fmla="*/ 208 h 228"/>
                <a:gd name="T66" fmla="*/ 166 w 203"/>
                <a:gd name="T67" fmla="*/ 226 h 228"/>
                <a:gd name="T68" fmla="*/ 135 w 203"/>
                <a:gd name="T69" fmla="*/ 225 h 228"/>
                <a:gd name="T70" fmla="*/ 102 w 203"/>
                <a:gd name="T71" fmla="*/ 219 h 228"/>
                <a:gd name="T72" fmla="*/ 64 w 203"/>
                <a:gd name="T73" fmla="*/ 202 h 228"/>
                <a:gd name="T74" fmla="*/ 27 w 203"/>
                <a:gd name="T75" fmla="*/ 171 h 228"/>
                <a:gd name="T76" fmla="*/ 7 w 203"/>
                <a:gd name="T77" fmla="*/ 147 h 228"/>
                <a:gd name="T78" fmla="*/ 0 w 203"/>
                <a:gd name="T79" fmla="*/ 120 h 228"/>
                <a:gd name="T80" fmla="*/ 6 w 203"/>
                <a:gd name="T81" fmla="*/ 88 h 228"/>
                <a:gd name="T82" fmla="*/ 20 w 203"/>
                <a:gd name="T83" fmla="*/ 61 h 228"/>
                <a:gd name="T84" fmla="*/ 32 w 203"/>
                <a:gd name="T85" fmla="*/ 41 h 228"/>
                <a:gd name="T86" fmla="*/ 41 w 203"/>
                <a:gd name="T87" fmla="*/ 25 h 228"/>
                <a:gd name="T88" fmla="*/ 50 w 203"/>
                <a:gd name="T89" fmla="*/ 9 h 228"/>
                <a:gd name="T90" fmla="*/ 59 w 203"/>
                <a:gd name="T91" fmla="*/ 2 h 228"/>
                <a:gd name="T92" fmla="*/ 67 w 203"/>
                <a:gd name="T93" fmla="*/ 7 h 228"/>
                <a:gd name="T94" fmla="*/ 77 w 203"/>
                <a:gd name="T95" fmla="*/ 24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3" h="228">
                  <a:moveTo>
                    <a:pt x="82" y="26"/>
                  </a:moveTo>
                  <a:lnTo>
                    <a:pt x="111" y="48"/>
                  </a:lnTo>
                  <a:lnTo>
                    <a:pt x="110" y="48"/>
                  </a:lnTo>
                  <a:lnTo>
                    <a:pt x="109" y="48"/>
                  </a:lnTo>
                  <a:lnTo>
                    <a:pt x="107" y="48"/>
                  </a:lnTo>
                  <a:lnTo>
                    <a:pt x="103" y="50"/>
                  </a:lnTo>
                  <a:lnTo>
                    <a:pt x="101" y="51"/>
                  </a:lnTo>
                  <a:lnTo>
                    <a:pt x="97" y="53"/>
                  </a:lnTo>
                  <a:lnTo>
                    <a:pt x="95" y="54"/>
                  </a:lnTo>
                  <a:lnTo>
                    <a:pt x="94" y="58"/>
                  </a:lnTo>
                  <a:lnTo>
                    <a:pt x="93" y="60"/>
                  </a:lnTo>
                  <a:lnTo>
                    <a:pt x="93" y="62"/>
                  </a:lnTo>
                  <a:lnTo>
                    <a:pt x="95" y="65"/>
                  </a:lnTo>
                  <a:lnTo>
                    <a:pt x="96" y="66"/>
                  </a:lnTo>
                  <a:lnTo>
                    <a:pt x="98" y="68"/>
                  </a:lnTo>
                  <a:lnTo>
                    <a:pt x="101" y="70"/>
                  </a:lnTo>
                  <a:lnTo>
                    <a:pt x="103" y="71"/>
                  </a:lnTo>
                  <a:lnTo>
                    <a:pt x="104" y="73"/>
                  </a:lnTo>
                  <a:lnTo>
                    <a:pt x="114" y="73"/>
                  </a:lnTo>
                  <a:lnTo>
                    <a:pt x="114" y="75"/>
                  </a:lnTo>
                  <a:lnTo>
                    <a:pt x="110" y="75"/>
                  </a:lnTo>
                  <a:lnTo>
                    <a:pt x="107" y="74"/>
                  </a:lnTo>
                  <a:lnTo>
                    <a:pt x="102" y="74"/>
                  </a:lnTo>
                  <a:lnTo>
                    <a:pt x="97" y="73"/>
                  </a:lnTo>
                  <a:lnTo>
                    <a:pt x="94" y="73"/>
                  </a:lnTo>
                  <a:lnTo>
                    <a:pt x="89" y="73"/>
                  </a:lnTo>
                  <a:lnTo>
                    <a:pt x="86" y="75"/>
                  </a:lnTo>
                  <a:lnTo>
                    <a:pt x="82" y="79"/>
                  </a:lnTo>
                  <a:lnTo>
                    <a:pt x="83" y="82"/>
                  </a:lnTo>
                  <a:lnTo>
                    <a:pt x="86" y="85"/>
                  </a:lnTo>
                  <a:lnTo>
                    <a:pt x="88" y="87"/>
                  </a:lnTo>
                  <a:lnTo>
                    <a:pt x="90" y="88"/>
                  </a:lnTo>
                  <a:lnTo>
                    <a:pt x="96" y="91"/>
                  </a:lnTo>
                  <a:lnTo>
                    <a:pt x="102" y="92"/>
                  </a:lnTo>
                  <a:lnTo>
                    <a:pt x="108" y="93"/>
                  </a:lnTo>
                  <a:lnTo>
                    <a:pt x="111" y="95"/>
                  </a:lnTo>
                  <a:lnTo>
                    <a:pt x="112" y="96"/>
                  </a:lnTo>
                  <a:lnTo>
                    <a:pt x="114" y="99"/>
                  </a:lnTo>
                  <a:lnTo>
                    <a:pt x="114" y="101"/>
                  </a:lnTo>
                  <a:lnTo>
                    <a:pt x="114" y="105"/>
                  </a:lnTo>
                  <a:lnTo>
                    <a:pt x="115" y="107"/>
                  </a:lnTo>
                  <a:lnTo>
                    <a:pt x="118" y="110"/>
                  </a:lnTo>
                  <a:lnTo>
                    <a:pt x="121" y="113"/>
                  </a:lnTo>
                  <a:lnTo>
                    <a:pt x="124" y="115"/>
                  </a:lnTo>
                  <a:lnTo>
                    <a:pt x="126" y="117"/>
                  </a:lnTo>
                  <a:lnTo>
                    <a:pt x="130" y="117"/>
                  </a:lnTo>
                  <a:lnTo>
                    <a:pt x="135" y="117"/>
                  </a:lnTo>
                  <a:lnTo>
                    <a:pt x="138" y="115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9"/>
                  </a:lnTo>
                  <a:lnTo>
                    <a:pt x="146" y="108"/>
                  </a:lnTo>
                  <a:lnTo>
                    <a:pt x="152" y="106"/>
                  </a:lnTo>
                  <a:lnTo>
                    <a:pt x="159" y="105"/>
                  </a:lnTo>
                  <a:lnTo>
                    <a:pt x="162" y="103"/>
                  </a:lnTo>
                  <a:lnTo>
                    <a:pt x="164" y="102"/>
                  </a:lnTo>
                  <a:lnTo>
                    <a:pt x="165" y="101"/>
                  </a:lnTo>
                  <a:lnTo>
                    <a:pt x="165" y="100"/>
                  </a:lnTo>
                  <a:lnTo>
                    <a:pt x="165" y="98"/>
                  </a:lnTo>
                  <a:lnTo>
                    <a:pt x="164" y="95"/>
                  </a:lnTo>
                  <a:lnTo>
                    <a:pt x="160" y="92"/>
                  </a:lnTo>
                  <a:lnTo>
                    <a:pt x="156" y="88"/>
                  </a:lnTo>
                  <a:lnTo>
                    <a:pt x="146" y="88"/>
                  </a:lnTo>
                  <a:lnTo>
                    <a:pt x="150" y="87"/>
                  </a:lnTo>
                  <a:lnTo>
                    <a:pt x="153" y="87"/>
                  </a:lnTo>
                  <a:lnTo>
                    <a:pt x="157" y="86"/>
                  </a:lnTo>
                  <a:lnTo>
                    <a:pt x="160" y="86"/>
                  </a:lnTo>
                  <a:lnTo>
                    <a:pt x="164" y="85"/>
                  </a:lnTo>
                  <a:lnTo>
                    <a:pt x="166" y="84"/>
                  </a:lnTo>
                  <a:lnTo>
                    <a:pt x="169" y="81"/>
                  </a:lnTo>
                  <a:lnTo>
                    <a:pt x="171" y="78"/>
                  </a:lnTo>
                  <a:lnTo>
                    <a:pt x="170" y="73"/>
                  </a:lnTo>
                  <a:lnTo>
                    <a:pt x="166" y="70"/>
                  </a:lnTo>
                  <a:lnTo>
                    <a:pt x="163" y="68"/>
                  </a:lnTo>
                  <a:lnTo>
                    <a:pt x="157" y="66"/>
                  </a:lnTo>
                  <a:lnTo>
                    <a:pt x="152" y="65"/>
                  </a:lnTo>
                  <a:lnTo>
                    <a:pt x="148" y="62"/>
                  </a:lnTo>
                  <a:lnTo>
                    <a:pt x="144" y="59"/>
                  </a:lnTo>
                  <a:lnTo>
                    <a:pt x="142" y="55"/>
                  </a:lnTo>
                  <a:lnTo>
                    <a:pt x="150" y="58"/>
                  </a:lnTo>
                  <a:lnTo>
                    <a:pt x="158" y="59"/>
                  </a:lnTo>
                  <a:lnTo>
                    <a:pt x="166" y="59"/>
                  </a:lnTo>
                  <a:lnTo>
                    <a:pt x="174" y="59"/>
                  </a:lnTo>
                  <a:lnTo>
                    <a:pt x="183" y="60"/>
                  </a:lnTo>
                  <a:lnTo>
                    <a:pt x="189" y="64"/>
                  </a:lnTo>
                  <a:lnTo>
                    <a:pt x="191" y="66"/>
                  </a:lnTo>
                  <a:lnTo>
                    <a:pt x="192" y="70"/>
                  </a:lnTo>
                  <a:lnTo>
                    <a:pt x="193" y="74"/>
                  </a:lnTo>
                  <a:lnTo>
                    <a:pt x="193" y="79"/>
                  </a:lnTo>
                  <a:lnTo>
                    <a:pt x="196" y="98"/>
                  </a:lnTo>
                  <a:lnTo>
                    <a:pt x="199" y="116"/>
                  </a:lnTo>
                  <a:lnTo>
                    <a:pt x="201" y="136"/>
                  </a:lnTo>
                  <a:lnTo>
                    <a:pt x="203" y="155"/>
                  </a:lnTo>
                  <a:lnTo>
                    <a:pt x="203" y="164"/>
                  </a:lnTo>
                  <a:lnTo>
                    <a:pt x="201" y="174"/>
                  </a:lnTo>
                  <a:lnTo>
                    <a:pt x="200" y="183"/>
                  </a:lnTo>
                  <a:lnTo>
                    <a:pt x="197" y="192"/>
                  </a:lnTo>
                  <a:lnTo>
                    <a:pt x="193" y="201"/>
                  </a:lnTo>
                  <a:lnTo>
                    <a:pt x="189" y="208"/>
                  </a:lnTo>
                  <a:lnTo>
                    <a:pt x="183" y="216"/>
                  </a:lnTo>
                  <a:lnTo>
                    <a:pt x="176" y="223"/>
                  </a:lnTo>
                  <a:lnTo>
                    <a:pt x="166" y="226"/>
                  </a:lnTo>
                  <a:lnTo>
                    <a:pt x="156" y="228"/>
                  </a:lnTo>
                  <a:lnTo>
                    <a:pt x="145" y="226"/>
                  </a:lnTo>
                  <a:lnTo>
                    <a:pt x="135" y="225"/>
                  </a:lnTo>
                  <a:lnTo>
                    <a:pt x="124" y="223"/>
                  </a:lnTo>
                  <a:lnTo>
                    <a:pt x="114" y="220"/>
                  </a:lnTo>
                  <a:lnTo>
                    <a:pt x="102" y="219"/>
                  </a:lnTo>
                  <a:lnTo>
                    <a:pt x="91" y="220"/>
                  </a:lnTo>
                  <a:lnTo>
                    <a:pt x="78" y="211"/>
                  </a:lnTo>
                  <a:lnTo>
                    <a:pt x="64" y="202"/>
                  </a:lnTo>
                  <a:lnTo>
                    <a:pt x="52" y="192"/>
                  </a:lnTo>
                  <a:lnTo>
                    <a:pt x="39" y="183"/>
                  </a:lnTo>
                  <a:lnTo>
                    <a:pt x="27" y="171"/>
                  </a:lnTo>
                  <a:lnTo>
                    <a:pt x="15" y="160"/>
                  </a:lnTo>
                  <a:lnTo>
                    <a:pt x="11" y="153"/>
                  </a:lnTo>
                  <a:lnTo>
                    <a:pt x="7" y="147"/>
                  </a:lnTo>
                  <a:lnTo>
                    <a:pt x="2" y="139"/>
                  </a:lnTo>
                  <a:lnTo>
                    <a:pt x="0" y="132"/>
                  </a:lnTo>
                  <a:lnTo>
                    <a:pt x="0" y="120"/>
                  </a:lnTo>
                  <a:lnTo>
                    <a:pt x="0" y="109"/>
                  </a:lnTo>
                  <a:lnTo>
                    <a:pt x="2" y="99"/>
                  </a:lnTo>
                  <a:lnTo>
                    <a:pt x="6" y="88"/>
                  </a:lnTo>
                  <a:lnTo>
                    <a:pt x="9" y="79"/>
                  </a:lnTo>
                  <a:lnTo>
                    <a:pt x="14" y="70"/>
                  </a:lnTo>
                  <a:lnTo>
                    <a:pt x="20" y="61"/>
                  </a:lnTo>
                  <a:lnTo>
                    <a:pt x="27" y="53"/>
                  </a:lnTo>
                  <a:lnTo>
                    <a:pt x="28" y="47"/>
                  </a:lnTo>
                  <a:lnTo>
                    <a:pt x="32" y="41"/>
                  </a:lnTo>
                  <a:lnTo>
                    <a:pt x="34" y="36"/>
                  </a:lnTo>
                  <a:lnTo>
                    <a:pt x="38" y="30"/>
                  </a:lnTo>
                  <a:lnTo>
                    <a:pt x="41" y="25"/>
                  </a:lnTo>
                  <a:lnTo>
                    <a:pt x="45" y="19"/>
                  </a:lnTo>
                  <a:lnTo>
                    <a:pt x="48" y="13"/>
                  </a:lnTo>
                  <a:lnTo>
                    <a:pt x="50" y="9"/>
                  </a:lnTo>
                  <a:lnTo>
                    <a:pt x="54" y="5"/>
                  </a:lnTo>
                  <a:lnTo>
                    <a:pt x="56" y="3"/>
                  </a:lnTo>
                  <a:lnTo>
                    <a:pt x="59" y="2"/>
                  </a:lnTo>
                  <a:lnTo>
                    <a:pt x="60" y="0"/>
                  </a:lnTo>
                  <a:lnTo>
                    <a:pt x="63" y="3"/>
                  </a:lnTo>
                  <a:lnTo>
                    <a:pt x="67" y="7"/>
                  </a:lnTo>
                  <a:lnTo>
                    <a:pt x="70" y="13"/>
                  </a:lnTo>
                  <a:lnTo>
                    <a:pt x="73" y="19"/>
                  </a:lnTo>
                  <a:lnTo>
                    <a:pt x="77" y="24"/>
                  </a:lnTo>
                  <a:lnTo>
                    <a:pt x="82" y="26"/>
                  </a:lnTo>
                  <a:close/>
                </a:path>
              </a:pathLst>
            </a:custGeom>
            <a:solidFill>
              <a:srgbClr val="4757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102"/>
            <p:cNvSpPr>
              <a:spLocks/>
            </p:cNvSpPr>
            <p:nvPr/>
          </p:nvSpPr>
          <p:spPr bwMode="auto">
            <a:xfrm>
              <a:off x="4911" y="3319"/>
              <a:ext cx="169" cy="240"/>
            </a:xfrm>
            <a:custGeom>
              <a:avLst/>
              <a:gdLst>
                <a:gd name="T0" fmla="*/ 78 w 169"/>
                <a:gd name="T1" fmla="*/ 6 h 240"/>
                <a:gd name="T2" fmla="*/ 91 w 169"/>
                <a:gd name="T3" fmla="*/ 10 h 240"/>
                <a:gd name="T4" fmla="*/ 103 w 169"/>
                <a:gd name="T5" fmla="*/ 13 h 240"/>
                <a:gd name="T6" fmla="*/ 109 w 169"/>
                <a:gd name="T7" fmla="*/ 19 h 240"/>
                <a:gd name="T8" fmla="*/ 111 w 169"/>
                <a:gd name="T9" fmla="*/ 25 h 240"/>
                <a:gd name="T10" fmla="*/ 120 w 169"/>
                <a:gd name="T11" fmla="*/ 43 h 240"/>
                <a:gd name="T12" fmla="*/ 136 w 169"/>
                <a:gd name="T13" fmla="*/ 69 h 240"/>
                <a:gd name="T14" fmla="*/ 150 w 169"/>
                <a:gd name="T15" fmla="*/ 99 h 240"/>
                <a:gd name="T16" fmla="*/ 160 w 169"/>
                <a:gd name="T17" fmla="*/ 128 h 240"/>
                <a:gd name="T18" fmla="*/ 165 w 169"/>
                <a:gd name="T19" fmla="*/ 150 h 240"/>
                <a:gd name="T20" fmla="*/ 167 w 169"/>
                <a:gd name="T21" fmla="*/ 163 h 240"/>
                <a:gd name="T22" fmla="*/ 169 w 169"/>
                <a:gd name="T23" fmla="*/ 177 h 240"/>
                <a:gd name="T24" fmla="*/ 168 w 169"/>
                <a:gd name="T25" fmla="*/ 190 h 240"/>
                <a:gd name="T26" fmla="*/ 165 w 169"/>
                <a:gd name="T27" fmla="*/ 183 h 240"/>
                <a:gd name="T28" fmla="*/ 160 w 169"/>
                <a:gd name="T29" fmla="*/ 153 h 240"/>
                <a:gd name="T30" fmla="*/ 153 w 169"/>
                <a:gd name="T31" fmla="*/ 120 h 240"/>
                <a:gd name="T32" fmla="*/ 144 w 169"/>
                <a:gd name="T33" fmla="*/ 98 h 240"/>
                <a:gd name="T34" fmla="*/ 136 w 169"/>
                <a:gd name="T35" fmla="*/ 84 h 240"/>
                <a:gd name="T36" fmla="*/ 129 w 169"/>
                <a:gd name="T37" fmla="*/ 68 h 240"/>
                <a:gd name="T38" fmla="*/ 119 w 169"/>
                <a:gd name="T39" fmla="*/ 52 h 240"/>
                <a:gd name="T40" fmla="*/ 105 w 169"/>
                <a:gd name="T41" fmla="*/ 39 h 240"/>
                <a:gd name="T42" fmla="*/ 91 w 169"/>
                <a:gd name="T43" fmla="*/ 27 h 240"/>
                <a:gd name="T44" fmla="*/ 77 w 169"/>
                <a:gd name="T45" fmla="*/ 21 h 240"/>
                <a:gd name="T46" fmla="*/ 62 w 169"/>
                <a:gd name="T47" fmla="*/ 20 h 240"/>
                <a:gd name="T48" fmla="*/ 48 w 169"/>
                <a:gd name="T49" fmla="*/ 24 h 240"/>
                <a:gd name="T50" fmla="*/ 34 w 169"/>
                <a:gd name="T51" fmla="*/ 30 h 240"/>
                <a:gd name="T52" fmla="*/ 23 w 169"/>
                <a:gd name="T53" fmla="*/ 44 h 240"/>
                <a:gd name="T54" fmla="*/ 17 w 169"/>
                <a:gd name="T55" fmla="*/ 65 h 240"/>
                <a:gd name="T56" fmla="*/ 15 w 169"/>
                <a:gd name="T57" fmla="*/ 86 h 240"/>
                <a:gd name="T58" fmla="*/ 16 w 169"/>
                <a:gd name="T59" fmla="*/ 107 h 240"/>
                <a:gd name="T60" fmla="*/ 24 w 169"/>
                <a:gd name="T61" fmla="*/ 137 h 240"/>
                <a:gd name="T62" fmla="*/ 41 w 169"/>
                <a:gd name="T63" fmla="*/ 177 h 240"/>
                <a:gd name="T64" fmla="*/ 58 w 169"/>
                <a:gd name="T65" fmla="*/ 202 h 240"/>
                <a:gd name="T66" fmla="*/ 75 w 169"/>
                <a:gd name="T67" fmla="*/ 216 h 240"/>
                <a:gd name="T68" fmla="*/ 91 w 169"/>
                <a:gd name="T69" fmla="*/ 227 h 240"/>
                <a:gd name="T70" fmla="*/ 110 w 169"/>
                <a:gd name="T71" fmla="*/ 236 h 240"/>
                <a:gd name="T72" fmla="*/ 116 w 169"/>
                <a:gd name="T73" fmla="*/ 239 h 240"/>
                <a:gd name="T74" fmla="*/ 109 w 169"/>
                <a:gd name="T75" fmla="*/ 240 h 240"/>
                <a:gd name="T76" fmla="*/ 98 w 169"/>
                <a:gd name="T77" fmla="*/ 238 h 240"/>
                <a:gd name="T78" fmla="*/ 85 w 169"/>
                <a:gd name="T79" fmla="*/ 230 h 240"/>
                <a:gd name="T80" fmla="*/ 71 w 169"/>
                <a:gd name="T81" fmla="*/ 222 h 240"/>
                <a:gd name="T82" fmla="*/ 59 w 169"/>
                <a:gd name="T83" fmla="*/ 213 h 240"/>
                <a:gd name="T84" fmla="*/ 49 w 169"/>
                <a:gd name="T85" fmla="*/ 203 h 240"/>
                <a:gd name="T86" fmla="*/ 40 w 169"/>
                <a:gd name="T87" fmla="*/ 192 h 240"/>
                <a:gd name="T88" fmla="*/ 33 w 169"/>
                <a:gd name="T89" fmla="*/ 179 h 240"/>
                <a:gd name="T90" fmla="*/ 26 w 169"/>
                <a:gd name="T91" fmla="*/ 169 h 240"/>
                <a:gd name="T92" fmla="*/ 16 w 169"/>
                <a:gd name="T93" fmla="*/ 160 h 240"/>
                <a:gd name="T94" fmla="*/ 10 w 169"/>
                <a:gd name="T95" fmla="*/ 144 h 240"/>
                <a:gd name="T96" fmla="*/ 7 w 169"/>
                <a:gd name="T97" fmla="*/ 121 h 240"/>
                <a:gd name="T98" fmla="*/ 4 w 169"/>
                <a:gd name="T99" fmla="*/ 98 h 240"/>
                <a:gd name="T100" fmla="*/ 2 w 169"/>
                <a:gd name="T101" fmla="*/ 75 h 240"/>
                <a:gd name="T102" fmla="*/ 7 w 169"/>
                <a:gd name="T103" fmla="*/ 48 h 240"/>
                <a:gd name="T104" fmla="*/ 15 w 169"/>
                <a:gd name="T105" fmla="*/ 30 h 240"/>
                <a:gd name="T106" fmla="*/ 22 w 169"/>
                <a:gd name="T107" fmla="*/ 18 h 240"/>
                <a:gd name="T108" fmla="*/ 31 w 169"/>
                <a:gd name="T109" fmla="*/ 9 h 240"/>
                <a:gd name="T110" fmla="*/ 43 w 169"/>
                <a:gd name="T111" fmla="*/ 3 h 240"/>
                <a:gd name="T112" fmla="*/ 54 w 169"/>
                <a:gd name="T113" fmla="*/ 2 h 240"/>
                <a:gd name="T114" fmla="*/ 59 w 169"/>
                <a:gd name="T115" fmla="*/ 4 h 240"/>
                <a:gd name="T116" fmla="*/ 65 w 169"/>
                <a:gd name="T117" fmla="*/ 5 h 240"/>
                <a:gd name="T118" fmla="*/ 70 w 169"/>
                <a:gd name="T119" fmla="*/ 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" h="240">
                  <a:moveTo>
                    <a:pt x="74" y="3"/>
                  </a:moveTo>
                  <a:lnTo>
                    <a:pt x="78" y="6"/>
                  </a:lnTo>
                  <a:lnTo>
                    <a:pt x="84" y="9"/>
                  </a:lnTo>
                  <a:lnTo>
                    <a:pt x="91" y="10"/>
                  </a:lnTo>
                  <a:lnTo>
                    <a:pt x="97" y="11"/>
                  </a:lnTo>
                  <a:lnTo>
                    <a:pt x="103" y="13"/>
                  </a:lnTo>
                  <a:lnTo>
                    <a:pt x="107" y="17"/>
                  </a:lnTo>
                  <a:lnTo>
                    <a:pt x="109" y="19"/>
                  </a:lnTo>
                  <a:lnTo>
                    <a:pt x="110" y="21"/>
                  </a:lnTo>
                  <a:lnTo>
                    <a:pt x="111" y="25"/>
                  </a:lnTo>
                  <a:lnTo>
                    <a:pt x="111" y="30"/>
                  </a:lnTo>
                  <a:lnTo>
                    <a:pt x="120" y="43"/>
                  </a:lnTo>
                  <a:lnTo>
                    <a:pt x="129" y="55"/>
                  </a:lnTo>
                  <a:lnTo>
                    <a:pt x="136" y="69"/>
                  </a:lnTo>
                  <a:lnTo>
                    <a:pt x="143" y="84"/>
                  </a:lnTo>
                  <a:lnTo>
                    <a:pt x="150" y="99"/>
                  </a:lnTo>
                  <a:lnTo>
                    <a:pt x="155" y="113"/>
                  </a:lnTo>
                  <a:lnTo>
                    <a:pt x="160" y="128"/>
                  </a:lnTo>
                  <a:lnTo>
                    <a:pt x="165" y="143"/>
                  </a:lnTo>
                  <a:lnTo>
                    <a:pt x="165" y="150"/>
                  </a:lnTo>
                  <a:lnTo>
                    <a:pt x="166" y="157"/>
                  </a:lnTo>
                  <a:lnTo>
                    <a:pt x="167" y="163"/>
                  </a:lnTo>
                  <a:lnTo>
                    <a:pt x="168" y="170"/>
                  </a:lnTo>
                  <a:lnTo>
                    <a:pt x="169" y="177"/>
                  </a:lnTo>
                  <a:lnTo>
                    <a:pt x="169" y="183"/>
                  </a:lnTo>
                  <a:lnTo>
                    <a:pt x="168" y="190"/>
                  </a:lnTo>
                  <a:lnTo>
                    <a:pt x="167" y="197"/>
                  </a:lnTo>
                  <a:lnTo>
                    <a:pt x="165" y="183"/>
                  </a:lnTo>
                  <a:lnTo>
                    <a:pt x="162" y="168"/>
                  </a:lnTo>
                  <a:lnTo>
                    <a:pt x="160" y="153"/>
                  </a:lnTo>
                  <a:lnTo>
                    <a:pt x="157" y="136"/>
                  </a:lnTo>
                  <a:lnTo>
                    <a:pt x="153" y="120"/>
                  </a:lnTo>
                  <a:lnTo>
                    <a:pt x="147" y="105"/>
                  </a:lnTo>
                  <a:lnTo>
                    <a:pt x="144" y="98"/>
                  </a:lnTo>
                  <a:lnTo>
                    <a:pt x="140" y="89"/>
                  </a:lnTo>
                  <a:lnTo>
                    <a:pt x="136" y="84"/>
                  </a:lnTo>
                  <a:lnTo>
                    <a:pt x="131" y="76"/>
                  </a:lnTo>
                  <a:lnTo>
                    <a:pt x="129" y="68"/>
                  </a:lnTo>
                  <a:lnTo>
                    <a:pt x="124" y="60"/>
                  </a:lnTo>
                  <a:lnTo>
                    <a:pt x="119" y="52"/>
                  </a:lnTo>
                  <a:lnTo>
                    <a:pt x="112" y="45"/>
                  </a:lnTo>
                  <a:lnTo>
                    <a:pt x="105" y="39"/>
                  </a:lnTo>
                  <a:lnTo>
                    <a:pt x="98" y="33"/>
                  </a:lnTo>
                  <a:lnTo>
                    <a:pt x="91" y="27"/>
                  </a:lnTo>
                  <a:lnTo>
                    <a:pt x="84" y="23"/>
                  </a:lnTo>
                  <a:lnTo>
                    <a:pt x="77" y="21"/>
                  </a:lnTo>
                  <a:lnTo>
                    <a:pt x="69" y="20"/>
                  </a:lnTo>
                  <a:lnTo>
                    <a:pt x="62" y="20"/>
                  </a:lnTo>
                  <a:lnTo>
                    <a:pt x="55" y="21"/>
                  </a:lnTo>
                  <a:lnTo>
                    <a:pt x="48" y="24"/>
                  </a:lnTo>
                  <a:lnTo>
                    <a:pt x="41" y="26"/>
                  </a:lnTo>
                  <a:lnTo>
                    <a:pt x="34" y="30"/>
                  </a:lnTo>
                  <a:lnTo>
                    <a:pt x="28" y="34"/>
                  </a:lnTo>
                  <a:lnTo>
                    <a:pt x="23" y="44"/>
                  </a:lnTo>
                  <a:lnTo>
                    <a:pt x="20" y="54"/>
                  </a:lnTo>
                  <a:lnTo>
                    <a:pt x="17" y="65"/>
                  </a:lnTo>
                  <a:lnTo>
                    <a:pt x="16" y="75"/>
                  </a:lnTo>
                  <a:lnTo>
                    <a:pt x="15" y="86"/>
                  </a:lnTo>
                  <a:lnTo>
                    <a:pt x="15" y="96"/>
                  </a:lnTo>
                  <a:lnTo>
                    <a:pt x="16" y="107"/>
                  </a:lnTo>
                  <a:lnTo>
                    <a:pt x="19" y="117"/>
                  </a:lnTo>
                  <a:lnTo>
                    <a:pt x="24" y="137"/>
                  </a:lnTo>
                  <a:lnTo>
                    <a:pt x="31" y="158"/>
                  </a:lnTo>
                  <a:lnTo>
                    <a:pt x="41" y="177"/>
                  </a:lnTo>
                  <a:lnTo>
                    <a:pt x="51" y="195"/>
                  </a:lnTo>
                  <a:lnTo>
                    <a:pt x="58" y="202"/>
                  </a:lnTo>
                  <a:lnTo>
                    <a:pt x="66" y="209"/>
                  </a:lnTo>
                  <a:lnTo>
                    <a:pt x="75" y="216"/>
                  </a:lnTo>
                  <a:lnTo>
                    <a:pt x="83" y="222"/>
                  </a:lnTo>
                  <a:lnTo>
                    <a:pt x="91" y="227"/>
                  </a:lnTo>
                  <a:lnTo>
                    <a:pt x="100" y="232"/>
                  </a:lnTo>
                  <a:lnTo>
                    <a:pt x="110" y="236"/>
                  </a:lnTo>
                  <a:lnTo>
                    <a:pt x="120" y="237"/>
                  </a:lnTo>
                  <a:lnTo>
                    <a:pt x="116" y="239"/>
                  </a:lnTo>
                  <a:lnTo>
                    <a:pt x="112" y="240"/>
                  </a:lnTo>
                  <a:lnTo>
                    <a:pt x="109" y="240"/>
                  </a:lnTo>
                  <a:lnTo>
                    <a:pt x="105" y="240"/>
                  </a:lnTo>
                  <a:lnTo>
                    <a:pt x="98" y="238"/>
                  </a:lnTo>
                  <a:lnTo>
                    <a:pt x="91" y="234"/>
                  </a:lnTo>
                  <a:lnTo>
                    <a:pt x="85" y="230"/>
                  </a:lnTo>
                  <a:lnTo>
                    <a:pt x="78" y="225"/>
                  </a:lnTo>
                  <a:lnTo>
                    <a:pt x="71" y="222"/>
                  </a:lnTo>
                  <a:lnTo>
                    <a:pt x="64" y="219"/>
                  </a:lnTo>
                  <a:lnTo>
                    <a:pt x="59" y="213"/>
                  </a:lnTo>
                  <a:lnTo>
                    <a:pt x="55" y="208"/>
                  </a:lnTo>
                  <a:lnTo>
                    <a:pt x="49" y="203"/>
                  </a:lnTo>
                  <a:lnTo>
                    <a:pt x="44" y="197"/>
                  </a:lnTo>
                  <a:lnTo>
                    <a:pt x="40" y="192"/>
                  </a:lnTo>
                  <a:lnTo>
                    <a:pt x="35" y="187"/>
                  </a:lnTo>
                  <a:lnTo>
                    <a:pt x="33" y="179"/>
                  </a:lnTo>
                  <a:lnTo>
                    <a:pt x="31" y="172"/>
                  </a:lnTo>
                  <a:lnTo>
                    <a:pt x="26" y="169"/>
                  </a:lnTo>
                  <a:lnTo>
                    <a:pt x="21" y="164"/>
                  </a:lnTo>
                  <a:lnTo>
                    <a:pt x="16" y="160"/>
                  </a:lnTo>
                  <a:lnTo>
                    <a:pt x="14" y="155"/>
                  </a:lnTo>
                  <a:lnTo>
                    <a:pt x="10" y="144"/>
                  </a:lnTo>
                  <a:lnTo>
                    <a:pt x="8" y="133"/>
                  </a:lnTo>
                  <a:lnTo>
                    <a:pt x="7" y="121"/>
                  </a:lnTo>
                  <a:lnTo>
                    <a:pt x="6" y="109"/>
                  </a:lnTo>
                  <a:lnTo>
                    <a:pt x="4" y="98"/>
                  </a:lnTo>
                  <a:lnTo>
                    <a:pt x="0" y="88"/>
                  </a:lnTo>
                  <a:lnTo>
                    <a:pt x="2" y="75"/>
                  </a:lnTo>
                  <a:lnTo>
                    <a:pt x="4" y="62"/>
                  </a:lnTo>
                  <a:lnTo>
                    <a:pt x="7" y="48"/>
                  </a:lnTo>
                  <a:lnTo>
                    <a:pt x="11" y="36"/>
                  </a:lnTo>
                  <a:lnTo>
                    <a:pt x="15" y="30"/>
                  </a:lnTo>
                  <a:lnTo>
                    <a:pt x="19" y="24"/>
                  </a:lnTo>
                  <a:lnTo>
                    <a:pt x="22" y="18"/>
                  </a:lnTo>
                  <a:lnTo>
                    <a:pt x="27" y="13"/>
                  </a:lnTo>
                  <a:lnTo>
                    <a:pt x="31" y="9"/>
                  </a:lnTo>
                  <a:lnTo>
                    <a:pt x="37" y="5"/>
                  </a:lnTo>
                  <a:lnTo>
                    <a:pt x="43" y="3"/>
                  </a:lnTo>
                  <a:lnTo>
                    <a:pt x="51" y="0"/>
                  </a:lnTo>
                  <a:lnTo>
                    <a:pt x="54" y="2"/>
                  </a:lnTo>
                  <a:lnTo>
                    <a:pt x="56" y="3"/>
                  </a:lnTo>
                  <a:lnTo>
                    <a:pt x="59" y="4"/>
                  </a:lnTo>
                  <a:lnTo>
                    <a:pt x="62" y="4"/>
                  </a:lnTo>
                  <a:lnTo>
                    <a:pt x="65" y="5"/>
                  </a:lnTo>
                  <a:lnTo>
                    <a:pt x="68" y="5"/>
                  </a:lnTo>
                  <a:lnTo>
                    <a:pt x="70" y="5"/>
                  </a:lnTo>
                  <a:lnTo>
                    <a:pt x="74" y="3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103"/>
            <p:cNvSpPr>
              <a:spLocks/>
            </p:cNvSpPr>
            <p:nvPr/>
          </p:nvSpPr>
          <p:spPr bwMode="auto">
            <a:xfrm>
              <a:off x="4245" y="3346"/>
              <a:ext cx="90" cy="112"/>
            </a:xfrm>
            <a:custGeom>
              <a:avLst/>
              <a:gdLst>
                <a:gd name="T0" fmla="*/ 90 w 90"/>
                <a:gd name="T1" fmla="*/ 5 h 112"/>
                <a:gd name="T2" fmla="*/ 90 w 90"/>
                <a:gd name="T3" fmla="*/ 9 h 112"/>
                <a:gd name="T4" fmla="*/ 90 w 90"/>
                <a:gd name="T5" fmla="*/ 12 h 112"/>
                <a:gd name="T6" fmla="*/ 88 w 90"/>
                <a:gd name="T7" fmla="*/ 13 h 112"/>
                <a:gd name="T8" fmla="*/ 84 w 90"/>
                <a:gd name="T9" fmla="*/ 14 h 112"/>
                <a:gd name="T10" fmla="*/ 82 w 90"/>
                <a:gd name="T11" fmla="*/ 16 h 112"/>
                <a:gd name="T12" fmla="*/ 78 w 90"/>
                <a:gd name="T13" fmla="*/ 17 h 112"/>
                <a:gd name="T14" fmla="*/ 75 w 90"/>
                <a:gd name="T15" fmla="*/ 17 h 112"/>
                <a:gd name="T16" fmla="*/ 72 w 90"/>
                <a:gd name="T17" fmla="*/ 18 h 112"/>
                <a:gd name="T18" fmla="*/ 65 w 90"/>
                <a:gd name="T19" fmla="*/ 23 h 112"/>
                <a:gd name="T20" fmla="*/ 60 w 90"/>
                <a:gd name="T21" fmla="*/ 27 h 112"/>
                <a:gd name="T22" fmla="*/ 54 w 90"/>
                <a:gd name="T23" fmla="*/ 32 h 112"/>
                <a:gd name="T24" fmla="*/ 49 w 90"/>
                <a:gd name="T25" fmla="*/ 37 h 112"/>
                <a:gd name="T26" fmla="*/ 42 w 90"/>
                <a:gd name="T27" fmla="*/ 48 h 112"/>
                <a:gd name="T28" fmla="*/ 35 w 90"/>
                <a:gd name="T29" fmla="*/ 61 h 112"/>
                <a:gd name="T30" fmla="*/ 29 w 90"/>
                <a:gd name="T31" fmla="*/ 74 h 112"/>
                <a:gd name="T32" fmla="*/ 24 w 90"/>
                <a:gd name="T33" fmla="*/ 87 h 112"/>
                <a:gd name="T34" fmla="*/ 19 w 90"/>
                <a:gd name="T35" fmla="*/ 100 h 112"/>
                <a:gd name="T36" fmla="*/ 12 w 90"/>
                <a:gd name="T37" fmla="*/ 112 h 112"/>
                <a:gd name="T38" fmla="*/ 10 w 90"/>
                <a:gd name="T39" fmla="*/ 112 h 112"/>
                <a:gd name="T40" fmla="*/ 9 w 90"/>
                <a:gd name="T41" fmla="*/ 112 h 112"/>
                <a:gd name="T42" fmla="*/ 7 w 90"/>
                <a:gd name="T43" fmla="*/ 112 h 112"/>
                <a:gd name="T44" fmla="*/ 6 w 90"/>
                <a:gd name="T45" fmla="*/ 112 h 112"/>
                <a:gd name="T46" fmla="*/ 5 w 90"/>
                <a:gd name="T47" fmla="*/ 110 h 112"/>
                <a:gd name="T48" fmla="*/ 3 w 90"/>
                <a:gd name="T49" fmla="*/ 110 h 112"/>
                <a:gd name="T50" fmla="*/ 2 w 90"/>
                <a:gd name="T51" fmla="*/ 109 h 112"/>
                <a:gd name="T52" fmla="*/ 1 w 90"/>
                <a:gd name="T53" fmla="*/ 108 h 112"/>
                <a:gd name="T54" fmla="*/ 0 w 90"/>
                <a:gd name="T55" fmla="*/ 101 h 112"/>
                <a:gd name="T56" fmla="*/ 1 w 90"/>
                <a:gd name="T57" fmla="*/ 96 h 112"/>
                <a:gd name="T58" fmla="*/ 3 w 90"/>
                <a:gd name="T59" fmla="*/ 90 h 112"/>
                <a:gd name="T60" fmla="*/ 6 w 90"/>
                <a:gd name="T61" fmla="*/ 85 h 112"/>
                <a:gd name="T62" fmla="*/ 9 w 90"/>
                <a:gd name="T63" fmla="*/ 80 h 112"/>
                <a:gd name="T64" fmla="*/ 12 w 90"/>
                <a:gd name="T65" fmla="*/ 74 h 112"/>
                <a:gd name="T66" fmla="*/ 14 w 90"/>
                <a:gd name="T67" fmla="*/ 69 h 112"/>
                <a:gd name="T68" fmla="*/ 16 w 90"/>
                <a:gd name="T69" fmla="*/ 64 h 112"/>
                <a:gd name="T70" fmla="*/ 22 w 90"/>
                <a:gd name="T71" fmla="*/ 53 h 112"/>
                <a:gd name="T72" fmla="*/ 28 w 90"/>
                <a:gd name="T73" fmla="*/ 42 h 112"/>
                <a:gd name="T74" fmla="*/ 35 w 90"/>
                <a:gd name="T75" fmla="*/ 32 h 112"/>
                <a:gd name="T76" fmla="*/ 43 w 90"/>
                <a:gd name="T77" fmla="*/ 21 h 112"/>
                <a:gd name="T78" fmla="*/ 53 w 90"/>
                <a:gd name="T79" fmla="*/ 13 h 112"/>
                <a:gd name="T80" fmla="*/ 62 w 90"/>
                <a:gd name="T81" fmla="*/ 6 h 112"/>
                <a:gd name="T82" fmla="*/ 68 w 90"/>
                <a:gd name="T83" fmla="*/ 4 h 112"/>
                <a:gd name="T84" fmla="*/ 74 w 90"/>
                <a:gd name="T85" fmla="*/ 2 h 112"/>
                <a:gd name="T86" fmla="*/ 79 w 90"/>
                <a:gd name="T87" fmla="*/ 0 h 112"/>
                <a:gd name="T88" fmla="*/ 85 w 90"/>
                <a:gd name="T89" fmla="*/ 0 h 112"/>
                <a:gd name="T90" fmla="*/ 90 w 90"/>
                <a:gd name="T91" fmla="*/ 5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" h="112">
                  <a:moveTo>
                    <a:pt x="90" y="5"/>
                  </a:moveTo>
                  <a:lnTo>
                    <a:pt x="90" y="9"/>
                  </a:lnTo>
                  <a:lnTo>
                    <a:pt x="90" y="12"/>
                  </a:lnTo>
                  <a:lnTo>
                    <a:pt x="88" y="13"/>
                  </a:lnTo>
                  <a:lnTo>
                    <a:pt x="84" y="14"/>
                  </a:lnTo>
                  <a:lnTo>
                    <a:pt x="82" y="16"/>
                  </a:lnTo>
                  <a:lnTo>
                    <a:pt x="78" y="17"/>
                  </a:lnTo>
                  <a:lnTo>
                    <a:pt x="75" y="17"/>
                  </a:lnTo>
                  <a:lnTo>
                    <a:pt x="72" y="18"/>
                  </a:lnTo>
                  <a:lnTo>
                    <a:pt x="65" y="23"/>
                  </a:lnTo>
                  <a:lnTo>
                    <a:pt x="60" y="27"/>
                  </a:lnTo>
                  <a:lnTo>
                    <a:pt x="54" y="32"/>
                  </a:lnTo>
                  <a:lnTo>
                    <a:pt x="49" y="37"/>
                  </a:lnTo>
                  <a:lnTo>
                    <a:pt x="42" y="48"/>
                  </a:lnTo>
                  <a:lnTo>
                    <a:pt x="35" y="61"/>
                  </a:lnTo>
                  <a:lnTo>
                    <a:pt x="29" y="74"/>
                  </a:lnTo>
                  <a:lnTo>
                    <a:pt x="24" y="87"/>
                  </a:lnTo>
                  <a:lnTo>
                    <a:pt x="19" y="100"/>
                  </a:lnTo>
                  <a:lnTo>
                    <a:pt x="12" y="112"/>
                  </a:lnTo>
                  <a:lnTo>
                    <a:pt x="10" y="112"/>
                  </a:lnTo>
                  <a:lnTo>
                    <a:pt x="9" y="112"/>
                  </a:lnTo>
                  <a:lnTo>
                    <a:pt x="7" y="112"/>
                  </a:lnTo>
                  <a:lnTo>
                    <a:pt x="6" y="112"/>
                  </a:lnTo>
                  <a:lnTo>
                    <a:pt x="5" y="110"/>
                  </a:lnTo>
                  <a:lnTo>
                    <a:pt x="3" y="110"/>
                  </a:lnTo>
                  <a:lnTo>
                    <a:pt x="2" y="109"/>
                  </a:lnTo>
                  <a:lnTo>
                    <a:pt x="1" y="108"/>
                  </a:lnTo>
                  <a:lnTo>
                    <a:pt x="0" y="101"/>
                  </a:lnTo>
                  <a:lnTo>
                    <a:pt x="1" y="96"/>
                  </a:lnTo>
                  <a:lnTo>
                    <a:pt x="3" y="90"/>
                  </a:lnTo>
                  <a:lnTo>
                    <a:pt x="6" y="85"/>
                  </a:lnTo>
                  <a:lnTo>
                    <a:pt x="9" y="80"/>
                  </a:lnTo>
                  <a:lnTo>
                    <a:pt x="12" y="74"/>
                  </a:lnTo>
                  <a:lnTo>
                    <a:pt x="14" y="69"/>
                  </a:lnTo>
                  <a:lnTo>
                    <a:pt x="16" y="64"/>
                  </a:lnTo>
                  <a:lnTo>
                    <a:pt x="22" y="53"/>
                  </a:lnTo>
                  <a:lnTo>
                    <a:pt x="28" y="42"/>
                  </a:lnTo>
                  <a:lnTo>
                    <a:pt x="35" y="32"/>
                  </a:lnTo>
                  <a:lnTo>
                    <a:pt x="43" y="21"/>
                  </a:lnTo>
                  <a:lnTo>
                    <a:pt x="53" y="13"/>
                  </a:lnTo>
                  <a:lnTo>
                    <a:pt x="62" y="6"/>
                  </a:lnTo>
                  <a:lnTo>
                    <a:pt x="68" y="4"/>
                  </a:lnTo>
                  <a:lnTo>
                    <a:pt x="74" y="2"/>
                  </a:lnTo>
                  <a:lnTo>
                    <a:pt x="79" y="0"/>
                  </a:lnTo>
                  <a:lnTo>
                    <a:pt x="85" y="0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104"/>
            <p:cNvSpPr>
              <a:spLocks/>
            </p:cNvSpPr>
            <p:nvPr/>
          </p:nvSpPr>
          <p:spPr bwMode="auto">
            <a:xfrm>
              <a:off x="4955" y="3366"/>
              <a:ext cx="90" cy="162"/>
            </a:xfrm>
            <a:custGeom>
              <a:avLst/>
              <a:gdLst>
                <a:gd name="T0" fmla="*/ 82 w 90"/>
                <a:gd name="T1" fmla="*/ 96 h 162"/>
                <a:gd name="T2" fmla="*/ 82 w 90"/>
                <a:gd name="T3" fmla="*/ 104 h 162"/>
                <a:gd name="T4" fmla="*/ 83 w 90"/>
                <a:gd name="T5" fmla="*/ 113 h 162"/>
                <a:gd name="T6" fmla="*/ 86 w 90"/>
                <a:gd name="T7" fmla="*/ 121 h 162"/>
                <a:gd name="T8" fmla="*/ 87 w 90"/>
                <a:gd name="T9" fmla="*/ 129 h 162"/>
                <a:gd name="T10" fmla="*/ 89 w 90"/>
                <a:gd name="T11" fmla="*/ 137 h 162"/>
                <a:gd name="T12" fmla="*/ 90 w 90"/>
                <a:gd name="T13" fmla="*/ 145 h 162"/>
                <a:gd name="T14" fmla="*/ 90 w 90"/>
                <a:gd name="T15" fmla="*/ 154 h 162"/>
                <a:gd name="T16" fmla="*/ 89 w 90"/>
                <a:gd name="T17" fmla="*/ 162 h 162"/>
                <a:gd name="T18" fmla="*/ 83 w 90"/>
                <a:gd name="T19" fmla="*/ 161 h 162"/>
                <a:gd name="T20" fmla="*/ 78 w 90"/>
                <a:gd name="T21" fmla="*/ 159 h 162"/>
                <a:gd name="T22" fmla="*/ 72 w 90"/>
                <a:gd name="T23" fmla="*/ 157 h 162"/>
                <a:gd name="T24" fmla="*/ 66 w 90"/>
                <a:gd name="T25" fmla="*/ 155 h 162"/>
                <a:gd name="T26" fmla="*/ 54 w 90"/>
                <a:gd name="T27" fmla="*/ 148 h 162"/>
                <a:gd name="T28" fmla="*/ 45 w 90"/>
                <a:gd name="T29" fmla="*/ 138 h 162"/>
                <a:gd name="T30" fmla="*/ 37 w 90"/>
                <a:gd name="T31" fmla="*/ 129 h 162"/>
                <a:gd name="T32" fmla="*/ 28 w 90"/>
                <a:gd name="T33" fmla="*/ 118 h 162"/>
                <a:gd name="T34" fmla="*/ 22 w 90"/>
                <a:gd name="T35" fmla="*/ 107 h 162"/>
                <a:gd name="T36" fmla="*/ 18 w 90"/>
                <a:gd name="T37" fmla="*/ 94 h 162"/>
                <a:gd name="T38" fmla="*/ 14 w 90"/>
                <a:gd name="T39" fmla="*/ 84 h 162"/>
                <a:gd name="T40" fmla="*/ 11 w 90"/>
                <a:gd name="T41" fmla="*/ 74 h 162"/>
                <a:gd name="T42" fmla="*/ 8 w 90"/>
                <a:gd name="T43" fmla="*/ 63 h 162"/>
                <a:gd name="T44" fmla="*/ 5 w 90"/>
                <a:gd name="T45" fmla="*/ 54 h 162"/>
                <a:gd name="T46" fmla="*/ 3 w 90"/>
                <a:gd name="T47" fmla="*/ 44 h 162"/>
                <a:gd name="T48" fmla="*/ 1 w 90"/>
                <a:gd name="T49" fmla="*/ 32 h 162"/>
                <a:gd name="T50" fmla="*/ 0 w 90"/>
                <a:gd name="T51" fmla="*/ 21 h 162"/>
                <a:gd name="T52" fmla="*/ 0 w 90"/>
                <a:gd name="T53" fmla="*/ 10 h 162"/>
                <a:gd name="T54" fmla="*/ 3 w 90"/>
                <a:gd name="T55" fmla="*/ 6 h 162"/>
                <a:gd name="T56" fmla="*/ 6 w 90"/>
                <a:gd name="T57" fmla="*/ 3 h 162"/>
                <a:gd name="T58" fmla="*/ 8 w 90"/>
                <a:gd name="T59" fmla="*/ 1 h 162"/>
                <a:gd name="T60" fmla="*/ 13 w 90"/>
                <a:gd name="T61" fmla="*/ 0 h 162"/>
                <a:gd name="T62" fmla="*/ 17 w 90"/>
                <a:gd name="T63" fmla="*/ 0 h 162"/>
                <a:gd name="T64" fmla="*/ 20 w 90"/>
                <a:gd name="T65" fmla="*/ 1 h 162"/>
                <a:gd name="T66" fmla="*/ 25 w 90"/>
                <a:gd name="T67" fmla="*/ 1 h 162"/>
                <a:gd name="T68" fmla="*/ 30 w 90"/>
                <a:gd name="T69" fmla="*/ 3 h 162"/>
                <a:gd name="T70" fmla="*/ 40 w 90"/>
                <a:gd name="T71" fmla="*/ 12 h 162"/>
                <a:gd name="T72" fmla="*/ 48 w 90"/>
                <a:gd name="T73" fmla="*/ 22 h 162"/>
                <a:gd name="T74" fmla="*/ 56 w 90"/>
                <a:gd name="T75" fmla="*/ 34 h 162"/>
                <a:gd name="T76" fmla="*/ 62 w 90"/>
                <a:gd name="T77" fmla="*/ 46 h 162"/>
                <a:gd name="T78" fmla="*/ 68 w 90"/>
                <a:gd name="T79" fmla="*/ 59 h 162"/>
                <a:gd name="T80" fmla="*/ 73 w 90"/>
                <a:gd name="T81" fmla="*/ 72 h 162"/>
                <a:gd name="T82" fmla="*/ 78 w 90"/>
                <a:gd name="T83" fmla="*/ 84 h 162"/>
                <a:gd name="T84" fmla="*/ 82 w 90"/>
                <a:gd name="T85" fmla="*/ 96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0" h="162">
                  <a:moveTo>
                    <a:pt x="82" y="96"/>
                  </a:moveTo>
                  <a:lnTo>
                    <a:pt x="82" y="104"/>
                  </a:lnTo>
                  <a:lnTo>
                    <a:pt x="83" y="113"/>
                  </a:lnTo>
                  <a:lnTo>
                    <a:pt x="86" y="121"/>
                  </a:lnTo>
                  <a:lnTo>
                    <a:pt x="87" y="129"/>
                  </a:lnTo>
                  <a:lnTo>
                    <a:pt x="89" y="137"/>
                  </a:lnTo>
                  <a:lnTo>
                    <a:pt x="90" y="145"/>
                  </a:lnTo>
                  <a:lnTo>
                    <a:pt x="90" y="154"/>
                  </a:lnTo>
                  <a:lnTo>
                    <a:pt x="89" y="162"/>
                  </a:lnTo>
                  <a:lnTo>
                    <a:pt x="83" y="161"/>
                  </a:lnTo>
                  <a:lnTo>
                    <a:pt x="78" y="159"/>
                  </a:lnTo>
                  <a:lnTo>
                    <a:pt x="72" y="157"/>
                  </a:lnTo>
                  <a:lnTo>
                    <a:pt x="66" y="155"/>
                  </a:lnTo>
                  <a:lnTo>
                    <a:pt x="54" y="148"/>
                  </a:lnTo>
                  <a:lnTo>
                    <a:pt x="45" y="138"/>
                  </a:lnTo>
                  <a:lnTo>
                    <a:pt x="37" y="129"/>
                  </a:lnTo>
                  <a:lnTo>
                    <a:pt x="28" y="118"/>
                  </a:lnTo>
                  <a:lnTo>
                    <a:pt x="22" y="107"/>
                  </a:lnTo>
                  <a:lnTo>
                    <a:pt x="18" y="94"/>
                  </a:lnTo>
                  <a:lnTo>
                    <a:pt x="14" y="84"/>
                  </a:lnTo>
                  <a:lnTo>
                    <a:pt x="11" y="74"/>
                  </a:lnTo>
                  <a:lnTo>
                    <a:pt x="8" y="63"/>
                  </a:lnTo>
                  <a:lnTo>
                    <a:pt x="5" y="54"/>
                  </a:lnTo>
                  <a:lnTo>
                    <a:pt x="3" y="44"/>
                  </a:lnTo>
                  <a:lnTo>
                    <a:pt x="1" y="32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6"/>
                  </a:lnTo>
                  <a:lnTo>
                    <a:pt x="6" y="3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0" y="1"/>
                  </a:lnTo>
                  <a:lnTo>
                    <a:pt x="25" y="1"/>
                  </a:lnTo>
                  <a:lnTo>
                    <a:pt x="30" y="3"/>
                  </a:lnTo>
                  <a:lnTo>
                    <a:pt x="40" y="12"/>
                  </a:lnTo>
                  <a:lnTo>
                    <a:pt x="48" y="22"/>
                  </a:lnTo>
                  <a:lnTo>
                    <a:pt x="56" y="34"/>
                  </a:lnTo>
                  <a:lnTo>
                    <a:pt x="62" y="46"/>
                  </a:lnTo>
                  <a:lnTo>
                    <a:pt x="68" y="59"/>
                  </a:lnTo>
                  <a:lnTo>
                    <a:pt x="73" y="72"/>
                  </a:lnTo>
                  <a:lnTo>
                    <a:pt x="78" y="84"/>
                  </a:lnTo>
                  <a:lnTo>
                    <a:pt x="82" y="96"/>
                  </a:lnTo>
                  <a:close/>
                </a:path>
              </a:pathLst>
            </a:custGeom>
            <a:solidFill>
              <a:srgbClr val="AEB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105"/>
            <p:cNvSpPr>
              <a:spLocks/>
            </p:cNvSpPr>
            <p:nvPr/>
          </p:nvSpPr>
          <p:spPr bwMode="auto">
            <a:xfrm>
              <a:off x="4631" y="3386"/>
              <a:ext cx="145" cy="63"/>
            </a:xfrm>
            <a:custGeom>
              <a:avLst/>
              <a:gdLst>
                <a:gd name="T0" fmla="*/ 145 w 145"/>
                <a:gd name="T1" fmla="*/ 47 h 63"/>
                <a:gd name="T2" fmla="*/ 145 w 145"/>
                <a:gd name="T3" fmla="*/ 50 h 63"/>
                <a:gd name="T4" fmla="*/ 145 w 145"/>
                <a:gd name="T5" fmla="*/ 53 h 63"/>
                <a:gd name="T6" fmla="*/ 145 w 145"/>
                <a:gd name="T7" fmla="*/ 56 h 63"/>
                <a:gd name="T8" fmla="*/ 145 w 145"/>
                <a:gd name="T9" fmla="*/ 59 h 63"/>
                <a:gd name="T10" fmla="*/ 144 w 145"/>
                <a:gd name="T11" fmla="*/ 60 h 63"/>
                <a:gd name="T12" fmla="*/ 142 w 145"/>
                <a:gd name="T13" fmla="*/ 62 h 63"/>
                <a:gd name="T14" fmla="*/ 139 w 145"/>
                <a:gd name="T15" fmla="*/ 63 h 63"/>
                <a:gd name="T16" fmla="*/ 137 w 145"/>
                <a:gd name="T17" fmla="*/ 63 h 63"/>
                <a:gd name="T18" fmla="*/ 125 w 145"/>
                <a:gd name="T19" fmla="*/ 61 h 63"/>
                <a:gd name="T20" fmla="*/ 115 w 145"/>
                <a:gd name="T21" fmla="*/ 57 h 63"/>
                <a:gd name="T22" fmla="*/ 104 w 145"/>
                <a:gd name="T23" fmla="*/ 52 h 63"/>
                <a:gd name="T24" fmla="*/ 95 w 145"/>
                <a:gd name="T25" fmla="*/ 46 h 63"/>
                <a:gd name="T26" fmla="*/ 86 w 145"/>
                <a:gd name="T27" fmla="*/ 40 h 63"/>
                <a:gd name="T28" fmla="*/ 76 w 145"/>
                <a:gd name="T29" fmla="*/ 34 h 63"/>
                <a:gd name="T30" fmla="*/ 66 w 145"/>
                <a:gd name="T31" fmla="*/ 31 h 63"/>
                <a:gd name="T32" fmla="*/ 54 w 145"/>
                <a:gd name="T33" fmla="*/ 27 h 63"/>
                <a:gd name="T34" fmla="*/ 48 w 145"/>
                <a:gd name="T35" fmla="*/ 25 h 63"/>
                <a:gd name="T36" fmla="*/ 42 w 145"/>
                <a:gd name="T37" fmla="*/ 22 h 63"/>
                <a:gd name="T38" fmla="*/ 35 w 145"/>
                <a:gd name="T39" fmla="*/ 21 h 63"/>
                <a:gd name="T40" fmla="*/ 28 w 145"/>
                <a:gd name="T41" fmla="*/ 20 h 63"/>
                <a:gd name="T42" fmla="*/ 20 w 145"/>
                <a:gd name="T43" fmla="*/ 19 h 63"/>
                <a:gd name="T44" fmla="*/ 13 w 145"/>
                <a:gd name="T45" fmla="*/ 17 h 63"/>
                <a:gd name="T46" fmla="*/ 7 w 145"/>
                <a:gd name="T47" fmla="*/ 13 h 63"/>
                <a:gd name="T48" fmla="*/ 0 w 145"/>
                <a:gd name="T49" fmla="*/ 9 h 63"/>
                <a:gd name="T50" fmla="*/ 4 w 145"/>
                <a:gd name="T51" fmla="*/ 6 h 63"/>
                <a:gd name="T52" fmla="*/ 7 w 145"/>
                <a:gd name="T53" fmla="*/ 4 h 63"/>
                <a:gd name="T54" fmla="*/ 12 w 145"/>
                <a:gd name="T55" fmla="*/ 2 h 63"/>
                <a:gd name="T56" fmla="*/ 15 w 145"/>
                <a:gd name="T57" fmla="*/ 1 h 63"/>
                <a:gd name="T58" fmla="*/ 22 w 145"/>
                <a:gd name="T59" fmla="*/ 0 h 63"/>
                <a:gd name="T60" fmla="*/ 30 w 145"/>
                <a:gd name="T61" fmla="*/ 2 h 63"/>
                <a:gd name="T62" fmla="*/ 39 w 145"/>
                <a:gd name="T63" fmla="*/ 4 h 63"/>
                <a:gd name="T64" fmla="*/ 47 w 145"/>
                <a:gd name="T65" fmla="*/ 7 h 63"/>
                <a:gd name="T66" fmla="*/ 55 w 145"/>
                <a:gd name="T67" fmla="*/ 8 h 63"/>
                <a:gd name="T68" fmla="*/ 63 w 145"/>
                <a:gd name="T69" fmla="*/ 9 h 63"/>
                <a:gd name="T70" fmla="*/ 74 w 145"/>
                <a:gd name="T71" fmla="*/ 13 h 63"/>
                <a:gd name="T72" fmla="*/ 84 w 145"/>
                <a:gd name="T73" fmla="*/ 18 h 63"/>
                <a:gd name="T74" fmla="*/ 95 w 145"/>
                <a:gd name="T75" fmla="*/ 22 h 63"/>
                <a:gd name="T76" fmla="*/ 104 w 145"/>
                <a:gd name="T77" fmla="*/ 27 h 63"/>
                <a:gd name="T78" fmla="*/ 115 w 145"/>
                <a:gd name="T79" fmla="*/ 32 h 63"/>
                <a:gd name="T80" fmla="*/ 125 w 145"/>
                <a:gd name="T81" fmla="*/ 38 h 63"/>
                <a:gd name="T82" fmla="*/ 136 w 145"/>
                <a:gd name="T83" fmla="*/ 42 h 63"/>
                <a:gd name="T84" fmla="*/ 145 w 145"/>
                <a:gd name="T85" fmla="*/ 4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63">
                  <a:moveTo>
                    <a:pt x="145" y="47"/>
                  </a:moveTo>
                  <a:lnTo>
                    <a:pt x="145" y="50"/>
                  </a:lnTo>
                  <a:lnTo>
                    <a:pt x="145" y="53"/>
                  </a:lnTo>
                  <a:lnTo>
                    <a:pt x="145" y="56"/>
                  </a:lnTo>
                  <a:lnTo>
                    <a:pt x="145" y="59"/>
                  </a:lnTo>
                  <a:lnTo>
                    <a:pt x="144" y="60"/>
                  </a:lnTo>
                  <a:lnTo>
                    <a:pt x="142" y="62"/>
                  </a:lnTo>
                  <a:lnTo>
                    <a:pt x="139" y="63"/>
                  </a:lnTo>
                  <a:lnTo>
                    <a:pt x="137" y="63"/>
                  </a:lnTo>
                  <a:lnTo>
                    <a:pt x="125" y="61"/>
                  </a:lnTo>
                  <a:lnTo>
                    <a:pt x="115" y="57"/>
                  </a:lnTo>
                  <a:lnTo>
                    <a:pt x="104" y="52"/>
                  </a:lnTo>
                  <a:lnTo>
                    <a:pt x="95" y="46"/>
                  </a:lnTo>
                  <a:lnTo>
                    <a:pt x="86" y="40"/>
                  </a:lnTo>
                  <a:lnTo>
                    <a:pt x="76" y="34"/>
                  </a:lnTo>
                  <a:lnTo>
                    <a:pt x="66" y="31"/>
                  </a:lnTo>
                  <a:lnTo>
                    <a:pt x="54" y="27"/>
                  </a:lnTo>
                  <a:lnTo>
                    <a:pt x="48" y="25"/>
                  </a:lnTo>
                  <a:lnTo>
                    <a:pt x="42" y="22"/>
                  </a:lnTo>
                  <a:lnTo>
                    <a:pt x="35" y="21"/>
                  </a:lnTo>
                  <a:lnTo>
                    <a:pt x="28" y="20"/>
                  </a:lnTo>
                  <a:lnTo>
                    <a:pt x="20" y="19"/>
                  </a:lnTo>
                  <a:lnTo>
                    <a:pt x="13" y="17"/>
                  </a:lnTo>
                  <a:lnTo>
                    <a:pt x="7" y="13"/>
                  </a:lnTo>
                  <a:lnTo>
                    <a:pt x="0" y="9"/>
                  </a:lnTo>
                  <a:lnTo>
                    <a:pt x="4" y="6"/>
                  </a:lnTo>
                  <a:lnTo>
                    <a:pt x="7" y="4"/>
                  </a:lnTo>
                  <a:lnTo>
                    <a:pt x="12" y="2"/>
                  </a:lnTo>
                  <a:lnTo>
                    <a:pt x="15" y="1"/>
                  </a:lnTo>
                  <a:lnTo>
                    <a:pt x="22" y="0"/>
                  </a:lnTo>
                  <a:lnTo>
                    <a:pt x="30" y="2"/>
                  </a:lnTo>
                  <a:lnTo>
                    <a:pt x="39" y="4"/>
                  </a:lnTo>
                  <a:lnTo>
                    <a:pt x="47" y="7"/>
                  </a:lnTo>
                  <a:lnTo>
                    <a:pt x="55" y="8"/>
                  </a:lnTo>
                  <a:lnTo>
                    <a:pt x="63" y="9"/>
                  </a:lnTo>
                  <a:lnTo>
                    <a:pt x="74" y="13"/>
                  </a:lnTo>
                  <a:lnTo>
                    <a:pt x="84" y="18"/>
                  </a:lnTo>
                  <a:lnTo>
                    <a:pt x="95" y="22"/>
                  </a:lnTo>
                  <a:lnTo>
                    <a:pt x="104" y="27"/>
                  </a:lnTo>
                  <a:lnTo>
                    <a:pt x="115" y="32"/>
                  </a:lnTo>
                  <a:lnTo>
                    <a:pt x="125" y="38"/>
                  </a:lnTo>
                  <a:lnTo>
                    <a:pt x="136" y="42"/>
                  </a:lnTo>
                  <a:lnTo>
                    <a:pt x="145" y="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106"/>
            <p:cNvSpPr>
              <a:spLocks/>
            </p:cNvSpPr>
            <p:nvPr/>
          </p:nvSpPr>
          <p:spPr bwMode="auto">
            <a:xfrm>
              <a:off x="3922" y="3404"/>
              <a:ext cx="940" cy="286"/>
            </a:xfrm>
            <a:custGeom>
              <a:avLst/>
              <a:gdLst>
                <a:gd name="T0" fmla="*/ 550 w 940"/>
                <a:gd name="T1" fmla="*/ 32 h 286"/>
                <a:gd name="T2" fmla="*/ 572 w 940"/>
                <a:gd name="T3" fmla="*/ 41 h 286"/>
                <a:gd name="T4" fmla="*/ 601 w 940"/>
                <a:gd name="T5" fmla="*/ 34 h 286"/>
                <a:gd name="T6" fmla="*/ 635 w 940"/>
                <a:gd name="T7" fmla="*/ 39 h 286"/>
                <a:gd name="T8" fmla="*/ 658 w 940"/>
                <a:gd name="T9" fmla="*/ 61 h 286"/>
                <a:gd name="T10" fmla="*/ 701 w 940"/>
                <a:gd name="T11" fmla="*/ 94 h 286"/>
                <a:gd name="T12" fmla="*/ 756 w 940"/>
                <a:gd name="T13" fmla="*/ 119 h 286"/>
                <a:gd name="T14" fmla="*/ 816 w 940"/>
                <a:gd name="T15" fmla="*/ 130 h 286"/>
                <a:gd name="T16" fmla="*/ 854 w 940"/>
                <a:gd name="T17" fmla="*/ 126 h 286"/>
                <a:gd name="T18" fmla="*/ 892 w 940"/>
                <a:gd name="T19" fmla="*/ 131 h 286"/>
                <a:gd name="T20" fmla="*/ 930 w 940"/>
                <a:gd name="T21" fmla="*/ 144 h 286"/>
                <a:gd name="T22" fmla="*/ 933 w 940"/>
                <a:gd name="T23" fmla="*/ 160 h 286"/>
                <a:gd name="T24" fmla="*/ 919 w 940"/>
                <a:gd name="T25" fmla="*/ 166 h 286"/>
                <a:gd name="T26" fmla="*/ 840 w 940"/>
                <a:gd name="T27" fmla="*/ 189 h 286"/>
                <a:gd name="T28" fmla="*/ 848 w 940"/>
                <a:gd name="T29" fmla="*/ 202 h 286"/>
                <a:gd name="T30" fmla="*/ 862 w 940"/>
                <a:gd name="T31" fmla="*/ 213 h 286"/>
                <a:gd name="T32" fmla="*/ 879 w 940"/>
                <a:gd name="T33" fmla="*/ 222 h 286"/>
                <a:gd name="T34" fmla="*/ 861 w 940"/>
                <a:gd name="T35" fmla="*/ 244 h 286"/>
                <a:gd name="T36" fmla="*/ 825 w 940"/>
                <a:gd name="T37" fmla="*/ 257 h 286"/>
                <a:gd name="T38" fmla="*/ 763 w 940"/>
                <a:gd name="T39" fmla="*/ 258 h 286"/>
                <a:gd name="T40" fmla="*/ 690 w 940"/>
                <a:gd name="T41" fmla="*/ 261 h 286"/>
                <a:gd name="T42" fmla="*/ 627 w 940"/>
                <a:gd name="T43" fmla="*/ 268 h 286"/>
                <a:gd name="T44" fmla="*/ 544 w 940"/>
                <a:gd name="T45" fmla="*/ 279 h 286"/>
                <a:gd name="T46" fmla="*/ 440 w 940"/>
                <a:gd name="T47" fmla="*/ 284 h 286"/>
                <a:gd name="T48" fmla="*/ 371 w 940"/>
                <a:gd name="T49" fmla="*/ 282 h 286"/>
                <a:gd name="T50" fmla="*/ 317 w 940"/>
                <a:gd name="T51" fmla="*/ 286 h 286"/>
                <a:gd name="T52" fmla="*/ 281 w 940"/>
                <a:gd name="T53" fmla="*/ 277 h 286"/>
                <a:gd name="T54" fmla="*/ 299 w 940"/>
                <a:gd name="T55" fmla="*/ 262 h 286"/>
                <a:gd name="T56" fmla="*/ 301 w 940"/>
                <a:gd name="T57" fmla="*/ 242 h 286"/>
                <a:gd name="T58" fmla="*/ 270 w 940"/>
                <a:gd name="T59" fmla="*/ 231 h 286"/>
                <a:gd name="T60" fmla="*/ 214 w 940"/>
                <a:gd name="T61" fmla="*/ 235 h 286"/>
                <a:gd name="T62" fmla="*/ 125 w 940"/>
                <a:gd name="T63" fmla="*/ 230 h 286"/>
                <a:gd name="T64" fmla="*/ 26 w 940"/>
                <a:gd name="T65" fmla="*/ 212 h 286"/>
                <a:gd name="T66" fmla="*/ 34 w 940"/>
                <a:gd name="T67" fmla="*/ 181 h 286"/>
                <a:gd name="T68" fmla="*/ 103 w 940"/>
                <a:gd name="T69" fmla="*/ 157 h 286"/>
                <a:gd name="T70" fmla="*/ 150 w 940"/>
                <a:gd name="T71" fmla="*/ 148 h 286"/>
                <a:gd name="T72" fmla="*/ 172 w 940"/>
                <a:gd name="T73" fmla="*/ 137 h 286"/>
                <a:gd name="T74" fmla="*/ 170 w 940"/>
                <a:gd name="T75" fmla="*/ 110 h 286"/>
                <a:gd name="T76" fmla="*/ 143 w 940"/>
                <a:gd name="T77" fmla="*/ 89 h 286"/>
                <a:gd name="T78" fmla="*/ 150 w 940"/>
                <a:gd name="T79" fmla="*/ 71 h 286"/>
                <a:gd name="T80" fmla="*/ 208 w 940"/>
                <a:gd name="T81" fmla="*/ 65 h 286"/>
                <a:gd name="T82" fmla="*/ 253 w 940"/>
                <a:gd name="T83" fmla="*/ 69 h 286"/>
                <a:gd name="T84" fmla="*/ 271 w 940"/>
                <a:gd name="T85" fmla="*/ 94 h 286"/>
                <a:gd name="T86" fmla="*/ 303 w 940"/>
                <a:gd name="T87" fmla="*/ 119 h 286"/>
                <a:gd name="T88" fmla="*/ 363 w 940"/>
                <a:gd name="T89" fmla="*/ 132 h 286"/>
                <a:gd name="T90" fmla="*/ 415 w 940"/>
                <a:gd name="T91" fmla="*/ 112 h 286"/>
                <a:gd name="T92" fmla="*/ 440 w 940"/>
                <a:gd name="T93" fmla="*/ 90 h 286"/>
                <a:gd name="T94" fmla="*/ 447 w 940"/>
                <a:gd name="T95" fmla="*/ 68 h 286"/>
                <a:gd name="T96" fmla="*/ 466 w 940"/>
                <a:gd name="T97" fmla="*/ 38 h 286"/>
                <a:gd name="T98" fmla="*/ 474 w 940"/>
                <a:gd name="T99" fmla="*/ 13 h 286"/>
                <a:gd name="T100" fmla="*/ 503 w 940"/>
                <a:gd name="T101" fmla="*/ 2 h 286"/>
                <a:gd name="T102" fmla="*/ 528 w 940"/>
                <a:gd name="T103" fmla="*/ 1 h 286"/>
                <a:gd name="T104" fmla="*/ 538 w 940"/>
                <a:gd name="T105" fmla="*/ 13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40" h="286">
                  <a:moveTo>
                    <a:pt x="538" y="18"/>
                  </a:moveTo>
                  <a:lnTo>
                    <a:pt x="542" y="23"/>
                  </a:lnTo>
                  <a:lnTo>
                    <a:pt x="545" y="28"/>
                  </a:lnTo>
                  <a:lnTo>
                    <a:pt x="550" y="32"/>
                  </a:lnTo>
                  <a:lnTo>
                    <a:pt x="555" y="35"/>
                  </a:lnTo>
                  <a:lnTo>
                    <a:pt x="560" y="38"/>
                  </a:lnTo>
                  <a:lnTo>
                    <a:pt x="566" y="39"/>
                  </a:lnTo>
                  <a:lnTo>
                    <a:pt x="572" y="41"/>
                  </a:lnTo>
                  <a:lnTo>
                    <a:pt x="578" y="41"/>
                  </a:lnTo>
                  <a:lnTo>
                    <a:pt x="585" y="37"/>
                  </a:lnTo>
                  <a:lnTo>
                    <a:pt x="593" y="35"/>
                  </a:lnTo>
                  <a:lnTo>
                    <a:pt x="601" y="34"/>
                  </a:lnTo>
                  <a:lnTo>
                    <a:pt x="610" y="35"/>
                  </a:lnTo>
                  <a:lnTo>
                    <a:pt x="619" y="36"/>
                  </a:lnTo>
                  <a:lnTo>
                    <a:pt x="627" y="37"/>
                  </a:lnTo>
                  <a:lnTo>
                    <a:pt x="635" y="39"/>
                  </a:lnTo>
                  <a:lnTo>
                    <a:pt x="642" y="41"/>
                  </a:lnTo>
                  <a:lnTo>
                    <a:pt x="647" y="48"/>
                  </a:lnTo>
                  <a:lnTo>
                    <a:pt x="652" y="55"/>
                  </a:lnTo>
                  <a:lnTo>
                    <a:pt x="658" y="61"/>
                  </a:lnTo>
                  <a:lnTo>
                    <a:pt x="662" y="66"/>
                  </a:lnTo>
                  <a:lnTo>
                    <a:pt x="675" y="76"/>
                  </a:lnTo>
                  <a:lnTo>
                    <a:pt x="688" y="85"/>
                  </a:lnTo>
                  <a:lnTo>
                    <a:pt x="701" y="94"/>
                  </a:lnTo>
                  <a:lnTo>
                    <a:pt x="715" y="103"/>
                  </a:lnTo>
                  <a:lnTo>
                    <a:pt x="728" y="111"/>
                  </a:lnTo>
                  <a:lnTo>
                    <a:pt x="741" y="119"/>
                  </a:lnTo>
                  <a:lnTo>
                    <a:pt x="756" y="119"/>
                  </a:lnTo>
                  <a:lnTo>
                    <a:pt x="770" y="120"/>
                  </a:lnTo>
                  <a:lnTo>
                    <a:pt x="785" y="124"/>
                  </a:lnTo>
                  <a:lnTo>
                    <a:pt x="800" y="127"/>
                  </a:lnTo>
                  <a:lnTo>
                    <a:pt x="816" y="130"/>
                  </a:lnTo>
                  <a:lnTo>
                    <a:pt x="831" y="131"/>
                  </a:lnTo>
                  <a:lnTo>
                    <a:pt x="839" y="130"/>
                  </a:lnTo>
                  <a:lnTo>
                    <a:pt x="846" y="128"/>
                  </a:lnTo>
                  <a:lnTo>
                    <a:pt x="854" y="126"/>
                  </a:lnTo>
                  <a:lnTo>
                    <a:pt x="861" y="124"/>
                  </a:lnTo>
                  <a:lnTo>
                    <a:pt x="872" y="126"/>
                  </a:lnTo>
                  <a:lnTo>
                    <a:pt x="882" y="128"/>
                  </a:lnTo>
                  <a:lnTo>
                    <a:pt x="892" y="131"/>
                  </a:lnTo>
                  <a:lnTo>
                    <a:pt x="902" y="133"/>
                  </a:lnTo>
                  <a:lnTo>
                    <a:pt x="912" y="135"/>
                  </a:lnTo>
                  <a:lnTo>
                    <a:pt x="921" y="139"/>
                  </a:lnTo>
                  <a:lnTo>
                    <a:pt x="930" y="144"/>
                  </a:lnTo>
                  <a:lnTo>
                    <a:pt x="940" y="149"/>
                  </a:lnTo>
                  <a:lnTo>
                    <a:pt x="938" y="154"/>
                  </a:lnTo>
                  <a:lnTo>
                    <a:pt x="936" y="158"/>
                  </a:lnTo>
                  <a:lnTo>
                    <a:pt x="933" y="160"/>
                  </a:lnTo>
                  <a:lnTo>
                    <a:pt x="930" y="161"/>
                  </a:lnTo>
                  <a:lnTo>
                    <a:pt x="926" y="162"/>
                  </a:lnTo>
                  <a:lnTo>
                    <a:pt x="922" y="165"/>
                  </a:lnTo>
                  <a:lnTo>
                    <a:pt x="919" y="166"/>
                  </a:lnTo>
                  <a:lnTo>
                    <a:pt x="915" y="167"/>
                  </a:lnTo>
                  <a:lnTo>
                    <a:pt x="846" y="181"/>
                  </a:lnTo>
                  <a:lnTo>
                    <a:pt x="841" y="186"/>
                  </a:lnTo>
                  <a:lnTo>
                    <a:pt x="840" y="189"/>
                  </a:lnTo>
                  <a:lnTo>
                    <a:pt x="840" y="193"/>
                  </a:lnTo>
                  <a:lnTo>
                    <a:pt x="842" y="196"/>
                  </a:lnTo>
                  <a:lnTo>
                    <a:pt x="846" y="199"/>
                  </a:lnTo>
                  <a:lnTo>
                    <a:pt x="848" y="202"/>
                  </a:lnTo>
                  <a:lnTo>
                    <a:pt x="852" y="206"/>
                  </a:lnTo>
                  <a:lnTo>
                    <a:pt x="854" y="208"/>
                  </a:lnTo>
                  <a:lnTo>
                    <a:pt x="858" y="212"/>
                  </a:lnTo>
                  <a:lnTo>
                    <a:pt x="862" y="213"/>
                  </a:lnTo>
                  <a:lnTo>
                    <a:pt x="867" y="215"/>
                  </a:lnTo>
                  <a:lnTo>
                    <a:pt x="872" y="217"/>
                  </a:lnTo>
                  <a:lnTo>
                    <a:pt x="875" y="220"/>
                  </a:lnTo>
                  <a:lnTo>
                    <a:pt x="879" y="222"/>
                  </a:lnTo>
                  <a:lnTo>
                    <a:pt x="879" y="227"/>
                  </a:lnTo>
                  <a:lnTo>
                    <a:pt x="876" y="233"/>
                  </a:lnTo>
                  <a:lnTo>
                    <a:pt x="869" y="240"/>
                  </a:lnTo>
                  <a:lnTo>
                    <a:pt x="861" y="244"/>
                  </a:lnTo>
                  <a:lnTo>
                    <a:pt x="853" y="249"/>
                  </a:lnTo>
                  <a:lnTo>
                    <a:pt x="844" y="252"/>
                  </a:lnTo>
                  <a:lnTo>
                    <a:pt x="834" y="256"/>
                  </a:lnTo>
                  <a:lnTo>
                    <a:pt x="825" y="257"/>
                  </a:lnTo>
                  <a:lnTo>
                    <a:pt x="814" y="258"/>
                  </a:lnTo>
                  <a:lnTo>
                    <a:pt x="804" y="260"/>
                  </a:lnTo>
                  <a:lnTo>
                    <a:pt x="784" y="260"/>
                  </a:lnTo>
                  <a:lnTo>
                    <a:pt x="763" y="258"/>
                  </a:lnTo>
                  <a:lnTo>
                    <a:pt x="743" y="257"/>
                  </a:lnTo>
                  <a:lnTo>
                    <a:pt x="723" y="255"/>
                  </a:lnTo>
                  <a:lnTo>
                    <a:pt x="707" y="258"/>
                  </a:lnTo>
                  <a:lnTo>
                    <a:pt x="690" y="261"/>
                  </a:lnTo>
                  <a:lnTo>
                    <a:pt x="675" y="263"/>
                  </a:lnTo>
                  <a:lnTo>
                    <a:pt x="659" y="264"/>
                  </a:lnTo>
                  <a:lnTo>
                    <a:pt x="644" y="267"/>
                  </a:lnTo>
                  <a:lnTo>
                    <a:pt x="627" y="268"/>
                  </a:lnTo>
                  <a:lnTo>
                    <a:pt x="611" y="271"/>
                  </a:lnTo>
                  <a:lnTo>
                    <a:pt x="593" y="275"/>
                  </a:lnTo>
                  <a:lnTo>
                    <a:pt x="570" y="278"/>
                  </a:lnTo>
                  <a:lnTo>
                    <a:pt x="544" y="279"/>
                  </a:lnTo>
                  <a:lnTo>
                    <a:pt x="518" y="282"/>
                  </a:lnTo>
                  <a:lnTo>
                    <a:pt x="493" y="283"/>
                  </a:lnTo>
                  <a:lnTo>
                    <a:pt x="467" y="283"/>
                  </a:lnTo>
                  <a:lnTo>
                    <a:pt x="440" y="284"/>
                  </a:lnTo>
                  <a:lnTo>
                    <a:pt x="414" y="285"/>
                  </a:lnTo>
                  <a:lnTo>
                    <a:pt x="388" y="286"/>
                  </a:lnTo>
                  <a:lnTo>
                    <a:pt x="384" y="282"/>
                  </a:lnTo>
                  <a:lnTo>
                    <a:pt x="371" y="282"/>
                  </a:lnTo>
                  <a:lnTo>
                    <a:pt x="357" y="283"/>
                  </a:lnTo>
                  <a:lnTo>
                    <a:pt x="344" y="284"/>
                  </a:lnTo>
                  <a:lnTo>
                    <a:pt x="330" y="285"/>
                  </a:lnTo>
                  <a:lnTo>
                    <a:pt x="317" y="286"/>
                  </a:lnTo>
                  <a:lnTo>
                    <a:pt x="303" y="286"/>
                  </a:lnTo>
                  <a:lnTo>
                    <a:pt x="290" y="284"/>
                  </a:lnTo>
                  <a:lnTo>
                    <a:pt x="277" y="282"/>
                  </a:lnTo>
                  <a:lnTo>
                    <a:pt x="281" y="277"/>
                  </a:lnTo>
                  <a:lnTo>
                    <a:pt x="284" y="274"/>
                  </a:lnTo>
                  <a:lnTo>
                    <a:pt x="289" y="269"/>
                  </a:lnTo>
                  <a:lnTo>
                    <a:pt x="295" y="265"/>
                  </a:lnTo>
                  <a:lnTo>
                    <a:pt x="299" y="262"/>
                  </a:lnTo>
                  <a:lnTo>
                    <a:pt x="303" y="257"/>
                  </a:lnTo>
                  <a:lnTo>
                    <a:pt x="305" y="252"/>
                  </a:lnTo>
                  <a:lnTo>
                    <a:pt x="306" y="245"/>
                  </a:lnTo>
                  <a:lnTo>
                    <a:pt x="301" y="242"/>
                  </a:lnTo>
                  <a:lnTo>
                    <a:pt x="295" y="238"/>
                  </a:lnTo>
                  <a:lnTo>
                    <a:pt x="289" y="236"/>
                  </a:lnTo>
                  <a:lnTo>
                    <a:pt x="283" y="234"/>
                  </a:lnTo>
                  <a:lnTo>
                    <a:pt x="270" y="231"/>
                  </a:lnTo>
                  <a:lnTo>
                    <a:pt x="256" y="231"/>
                  </a:lnTo>
                  <a:lnTo>
                    <a:pt x="242" y="233"/>
                  </a:lnTo>
                  <a:lnTo>
                    <a:pt x="228" y="234"/>
                  </a:lnTo>
                  <a:lnTo>
                    <a:pt x="214" y="235"/>
                  </a:lnTo>
                  <a:lnTo>
                    <a:pt x="201" y="235"/>
                  </a:lnTo>
                  <a:lnTo>
                    <a:pt x="175" y="235"/>
                  </a:lnTo>
                  <a:lnTo>
                    <a:pt x="150" y="234"/>
                  </a:lnTo>
                  <a:lnTo>
                    <a:pt x="125" y="230"/>
                  </a:lnTo>
                  <a:lnTo>
                    <a:pt x="100" y="226"/>
                  </a:lnTo>
                  <a:lnTo>
                    <a:pt x="75" y="221"/>
                  </a:lnTo>
                  <a:lnTo>
                    <a:pt x="50" y="216"/>
                  </a:lnTo>
                  <a:lnTo>
                    <a:pt x="26" y="212"/>
                  </a:lnTo>
                  <a:lnTo>
                    <a:pt x="0" y="208"/>
                  </a:lnTo>
                  <a:lnTo>
                    <a:pt x="0" y="196"/>
                  </a:lnTo>
                  <a:lnTo>
                    <a:pt x="17" y="189"/>
                  </a:lnTo>
                  <a:lnTo>
                    <a:pt x="34" y="181"/>
                  </a:lnTo>
                  <a:lnTo>
                    <a:pt x="51" y="174"/>
                  </a:lnTo>
                  <a:lnTo>
                    <a:pt x="68" y="167"/>
                  </a:lnTo>
                  <a:lnTo>
                    <a:pt x="85" y="161"/>
                  </a:lnTo>
                  <a:lnTo>
                    <a:pt x="103" y="157"/>
                  </a:lnTo>
                  <a:lnTo>
                    <a:pt x="120" y="152"/>
                  </a:lnTo>
                  <a:lnTo>
                    <a:pt x="139" y="149"/>
                  </a:lnTo>
                  <a:lnTo>
                    <a:pt x="144" y="149"/>
                  </a:lnTo>
                  <a:lnTo>
                    <a:pt x="150" y="148"/>
                  </a:lnTo>
                  <a:lnTo>
                    <a:pt x="155" y="146"/>
                  </a:lnTo>
                  <a:lnTo>
                    <a:pt x="161" y="144"/>
                  </a:lnTo>
                  <a:lnTo>
                    <a:pt x="167" y="141"/>
                  </a:lnTo>
                  <a:lnTo>
                    <a:pt x="172" y="137"/>
                  </a:lnTo>
                  <a:lnTo>
                    <a:pt x="175" y="132"/>
                  </a:lnTo>
                  <a:lnTo>
                    <a:pt x="177" y="125"/>
                  </a:lnTo>
                  <a:lnTo>
                    <a:pt x="174" y="117"/>
                  </a:lnTo>
                  <a:lnTo>
                    <a:pt x="170" y="110"/>
                  </a:lnTo>
                  <a:lnTo>
                    <a:pt x="164" y="104"/>
                  </a:lnTo>
                  <a:lnTo>
                    <a:pt x="157" y="98"/>
                  </a:lnTo>
                  <a:lnTo>
                    <a:pt x="150" y="93"/>
                  </a:lnTo>
                  <a:lnTo>
                    <a:pt x="143" y="89"/>
                  </a:lnTo>
                  <a:lnTo>
                    <a:pt x="136" y="83"/>
                  </a:lnTo>
                  <a:lnTo>
                    <a:pt x="130" y="77"/>
                  </a:lnTo>
                  <a:lnTo>
                    <a:pt x="134" y="72"/>
                  </a:lnTo>
                  <a:lnTo>
                    <a:pt x="150" y="71"/>
                  </a:lnTo>
                  <a:lnTo>
                    <a:pt x="164" y="71"/>
                  </a:lnTo>
                  <a:lnTo>
                    <a:pt x="179" y="69"/>
                  </a:lnTo>
                  <a:lnTo>
                    <a:pt x="194" y="68"/>
                  </a:lnTo>
                  <a:lnTo>
                    <a:pt x="208" y="65"/>
                  </a:lnTo>
                  <a:lnTo>
                    <a:pt x="222" y="64"/>
                  </a:lnTo>
                  <a:lnTo>
                    <a:pt x="236" y="62"/>
                  </a:lnTo>
                  <a:lnTo>
                    <a:pt x="250" y="61"/>
                  </a:lnTo>
                  <a:lnTo>
                    <a:pt x="253" y="69"/>
                  </a:lnTo>
                  <a:lnTo>
                    <a:pt x="256" y="76"/>
                  </a:lnTo>
                  <a:lnTo>
                    <a:pt x="261" y="83"/>
                  </a:lnTo>
                  <a:lnTo>
                    <a:pt x="265" y="89"/>
                  </a:lnTo>
                  <a:lnTo>
                    <a:pt x="271" y="94"/>
                  </a:lnTo>
                  <a:lnTo>
                    <a:pt x="276" y="100"/>
                  </a:lnTo>
                  <a:lnTo>
                    <a:pt x="283" y="106"/>
                  </a:lnTo>
                  <a:lnTo>
                    <a:pt x="289" y="111"/>
                  </a:lnTo>
                  <a:lnTo>
                    <a:pt x="303" y="119"/>
                  </a:lnTo>
                  <a:lnTo>
                    <a:pt x="318" y="125"/>
                  </a:lnTo>
                  <a:lnTo>
                    <a:pt x="333" y="131"/>
                  </a:lnTo>
                  <a:lnTo>
                    <a:pt x="349" y="134"/>
                  </a:lnTo>
                  <a:lnTo>
                    <a:pt x="363" y="132"/>
                  </a:lnTo>
                  <a:lnTo>
                    <a:pt x="376" y="128"/>
                  </a:lnTo>
                  <a:lnTo>
                    <a:pt x="390" y="124"/>
                  </a:lnTo>
                  <a:lnTo>
                    <a:pt x="402" y="119"/>
                  </a:lnTo>
                  <a:lnTo>
                    <a:pt x="415" y="112"/>
                  </a:lnTo>
                  <a:lnTo>
                    <a:pt x="426" y="104"/>
                  </a:lnTo>
                  <a:lnTo>
                    <a:pt x="432" y="100"/>
                  </a:lnTo>
                  <a:lnTo>
                    <a:pt x="436" y="94"/>
                  </a:lnTo>
                  <a:lnTo>
                    <a:pt x="440" y="90"/>
                  </a:lnTo>
                  <a:lnTo>
                    <a:pt x="445" y="83"/>
                  </a:lnTo>
                  <a:lnTo>
                    <a:pt x="445" y="78"/>
                  </a:lnTo>
                  <a:lnTo>
                    <a:pt x="446" y="72"/>
                  </a:lnTo>
                  <a:lnTo>
                    <a:pt x="447" y="68"/>
                  </a:lnTo>
                  <a:lnTo>
                    <a:pt x="449" y="63"/>
                  </a:lnTo>
                  <a:lnTo>
                    <a:pt x="455" y="55"/>
                  </a:lnTo>
                  <a:lnTo>
                    <a:pt x="461" y="46"/>
                  </a:lnTo>
                  <a:lnTo>
                    <a:pt x="466" y="38"/>
                  </a:lnTo>
                  <a:lnTo>
                    <a:pt x="470" y="29"/>
                  </a:lnTo>
                  <a:lnTo>
                    <a:pt x="473" y="24"/>
                  </a:lnTo>
                  <a:lnTo>
                    <a:pt x="474" y="18"/>
                  </a:lnTo>
                  <a:lnTo>
                    <a:pt x="474" y="13"/>
                  </a:lnTo>
                  <a:lnTo>
                    <a:pt x="474" y="7"/>
                  </a:lnTo>
                  <a:lnTo>
                    <a:pt x="482" y="7"/>
                  </a:lnTo>
                  <a:lnTo>
                    <a:pt x="493" y="4"/>
                  </a:lnTo>
                  <a:lnTo>
                    <a:pt x="503" y="2"/>
                  </a:lnTo>
                  <a:lnTo>
                    <a:pt x="515" y="0"/>
                  </a:lnTo>
                  <a:lnTo>
                    <a:pt x="519" y="0"/>
                  </a:lnTo>
                  <a:lnTo>
                    <a:pt x="524" y="0"/>
                  </a:lnTo>
                  <a:lnTo>
                    <a:pt x="528" y="1"/>
                  </a:lnTo>
                  <a:lnTo>
                    <a:pt x="532" y="2"/>
                  </a:lnTo>
                  <a:lnTo>
                    <a:pt x="535" y="4"/>
                  </a:lnTo>
                  <a:lnTo>
                    <a:pt x="537" y="8"/>
                  </a:lnTo>
                  <a:lnTo>
                    <a:pt x="538" y="13"/>
                  </a:lnTo>
                  <a:lnTo>
                    <a:pt x="538" y="18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107"/>
            <p:cNvSpPr>
              <a:spLocks/>
            </p:cNvSpPr>
            <p:nvPr/>
          </p:nvSpPr>
          <p:spPr bwMode="auto">
            <a:xfrm>
              <a:off x="5036" y="3556"/>
              <a:ext cx="18" cy="7"/>
            </a:xfrm>
            <a:custGeom>
              <a:avLst/>
              <a:gdLst>
                <a:gd name="T0" fmla="*/ 18 w 18"/>
                <a:gd name="T1" fmla="*/ 2 h 7"/>
                <a:gd name="T2" fmla="*/ 15 w 18"/>
                <a:gd name="T3" fmla="*/ 3 h 7"/>
                <a:gd name="T4" fmla="*/ 13 w 18"/>
                <a:gd name="T5" fmla="*/ 3 h 7"/>
                <a:gd name="T6" fmla="*/ 11 w 18"/>
                <a:gd name="T7" fmla="*/ 5 h 7"/>
                <a:gd name="T8" fmla="*/ 8 w 18"/>
                <a:gd name="T9" fmla="*/ 6 h 7"/>
                <a:gd name="T10" fmla="*/ 6 w 18"/>
                <a:gd name="T11" fmla="*/ 7 h 7"/>
                <a:gd name="T12" fmla="*/ 4 w 18"/>
                <a:gd name="T13" fmla="*/ 7 h 7"/>
                <a:gd name="T14" fmla="*/ 1 w 18"/>
                <a:gd name="T15" fmla="*/ 6 h 7"/>
                <a:gd name="T16" fmla="*/ 0 w 18"/>
                <a:gd name="T17" fmla="*/ 5 h 7"/>
                <a:gd name="T18" fmla="*/ 0 w 18"/>
                <a:gd name="T19" fmla="*/ 2 h 7"/>
                <a:gd name="T20" fmla="*/ 2 w 18"/>
                <a:gd name="T21" fmla="*/ 1 h 7"/>
                <a:gd name="T22" fmla="*/ 5 w 18"/>
                <a:gd name="T23" fmla="*/ 0 h 7"/>
                <a:gd name="T24" fmla="*/ 7 w 18"/>
                <a:gd name="T25" fmla="*/ 0 h 7"/>
                <a:gd name="T26" fmla="*/ 9 w 18"/>
                <a:gd name="T27" fmla="*/ 0 h 7"/>
                <a:gd name="T28" fmla="*/ 13 w 18"/>
                <a:gd name="T29" fmla="*/ 1 h 7"/>
                <a:gd name="T30" fmla="*/ 15 w 18"/>
                <a:gd name="T31" fmla="*/ 1 h 7"/>
                <a:gd name="T32" fmla="*/ 18 w 18"/>
                <a:gd name="T3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7">
                  <a:moveTo>
                    <a:pt x="18" y="2"/>
                  </a:moveTo>
                  <a:lnTo>
                    <a:pt x="15" y="3"/>
                  </a:lnTo>
                  <a:lnTo>
                    <a:pt x="13" y="3"/>
                  </a:lnTo>
                  <a:lnTo>
                    <a:pt x="11" y="5"/>
                  </a:lnTo>
                  <a:lnTo>
                    <a:pt x="8" y="6"/>
                  </a:lnTo>
                  <a:lnTo>
                    <a:pt x="6" y="7"/>
                  </a:lnTo>
                  <a:lnTo>
                    <a:pt x="4" y="7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2"/>
                  </a:lnTo>
                  <a:lnTo>
                    <a:pt x="2" y="1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8" y="2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108"/>
            <p:cNvSpPr>
              <a:spLocks/>
            </p:cNvSpPr>
            <p:nvPr/>
          </p:nvSpPr>
          <p:spPr bwMode="auto">
            <a:xfrm>
              <a:off x="5082" y="3563"/>
              <a:ext cx="164" cy="104"/>
            </a:xfrm>
            <a:custGeom>
              <a:avLst/>
              <a:gdLst>
                <a:gd name="T0" fmla="*/ 164 w 164"/>
                <a:gd name="T1" fmla="*/ 34 h 104"/>
                <a:gd name="T2" fmla="*/ 162 w 164"/>
                <a:gd name="T3" fmla="*/ 41 h 104"/>
                <a:gd name="T4" fmla="*/ 161 w 164"/>
                <a:gd name="T5" fmla="*/ 48 h 104"/>
                <a:gd name="T6" fmla="*/ 161 w 164"/>
                <a:gd name="T7" fmla="*/ 55 h 104"/>
                <a:gd name="T8" fmla="*/ 160 w 164"/>
                <a:gd name="T9" fmla="*/ 61 h 104"/>
                <a:gd name="T10" fmla="*/ 159 w 164"/>
                <a:gd name="T11" fmla="*/ 67 h 104"/>
                <a:gd name="T12" fmla="*/ 158 w 164"/>
                <a:gd name="T13" fmla="*/ 72 h 104"/>
                <a:gd name="T14" fmla="*/ 154 w 164"/>
                <a:gd name="T15" fmla="*/ 78 h 104"/>
                <a:gd name="T16" fmla="*/ 149 w 164"/>
                <a:gd name="T17" fmla="*/ 84 h 104"/>
                <a:gd name="T18" fmla="*/ 144 w 164"/>
                <a:gd name="T19" fmla="*/ 92 h 104"/>
                <a:gd name="T20" fmla="*/ 137 w 164"/>
                <a:gd name="T21" fmla="*/ 97 h 104"/>
                <a:gd name="T22" fmla="*/ 130 w 164"/>
                <a:gd name="T23" fmla="*/ 101 h 104"/>
                <a:gd name="T24" fmla="*/ 121 w 164"/>
                <a:gd name="T25" fmla="*/ 103 h 104"/>
                <a:gd name="T26" fmla="*/ 113 w 164"/>
                <a:gd name="T27" fmla="*/ 104 h 104"/>
                <a:gd name="T28" fmla="*/ 105 w 164"/>
                <a:gd name="T29" fmla="*/ 103 h 104"/>
                <a:gd name="T30" fmla="*/ 96 w 164"/>
                <a:gd name="T31" fmla="*/ 103 h 104"/>
                <a:gd name="T32" fmla="*/ 87 w 164"/>
                <a:gd name="T33" fmla="*/ 102 h 104"/>
                <a:gd name="T34" fmla="*/ 79 w 164"/>
                <a:gd name="T35" fmla="*/ 97 h 104"/>
                <a:gd name="T36" fmla="*/ 70 w 164"/>
                <a:gd name="T37" fmla="*/ 95 h 104"/>
                <a:gd name="T38" fmla="*/ 59 w 164"/>
                <a:gd name="T39" fmla="*/ 93 h 104"/>
                <a:gd name="T40" fmla="*/ 49 w 164"/>
                <a:gd name="T41" fmla="*/ 93 h 104"/>
                <a:gd name="T42" fmla="*/ 38 w 164"/>
                <a:gd name="T43" fmla="*/ 93 h 104"/>
                <a:gd name="T44" fmla="*/ 28 w 164"/>
                <a:gd name="T45" fmla="*/ 93 h 104"/>
                <a:gd name="T46" fmla="*/ 17 w 164"/>
                <a:gd name="T47" fmla="*/ 93 h 104"/>
                <a:gd name="T48" fmla="*/ 7 w 164"/>
                <a:gd name="T49" fmla="*/ 93 h 104"/>
                <a:gd name="T50" fmla="*/ 4 w 164"/>
                <a:gd name="T51" fmla="*/ 91 h 104"/>
                <a:gd name="T52" fmla="*/ 2 w 164"/>
                <a:gd name="T53" fmla="*/ 89 h 104"/>
                <a:gd name="T54" fmla="*/ 1 w 164"/>
                <a:gd name="T55" fmla="*/ 88 h 104"/>
                <a:gd name="T56" fmla="*/ 0 w 164"/>
                <a:gd name="T57" fmla="*/ 85 h 104"/>
                <a:gd name="T58" fmla="*/ 1 w 164"/>
                <a:gd name="T59" fmla="*/ 81 h 104"/>
                <a:gd name="T60" fmla="*/ 3 w 164"/>
                <a:gd name="T61" fmla="*/ 76 h 104"/>
                <a:gd name="T62" fmla="*/ 8 w 164"/>
                <a:gd name="T63" fmla="*/ 72 h 104"/>
                <a:gd name="T64" fmla="*/ 13 w 164"/>
                <a:gd name="T65" fmla="*/ 69 h 104"/>
                <a:gd name="T66" fmla="*/ 16 w 164"/>
                <a:gd name="T67" fmla="*/ 67 h 104"/>
                <a:gd name="T68" fmla="*/ 21 w 164"/>
                <a:gd name="T69" fmla="*/ 64 h 104"/>
                <a:gd name="T70" fmla="*/ 30 w 164"/>
                <a:gd name="T71" fmla="*/ 56 h 104"/>
                <a:gd name="T72" fmla="*/ 39 w 164"/>
                <a:gd name="T73" fmla="*/ 45 h 104"/>
                <a:gd name="T74" fmla="*/ 48 w 164"/>
                <a:gd name="T75" fmla="*/ 34 h 104"/>
                <a:gd name="T76" fmla="*/ 56 w 164"/>
                <a:gd name="T77" fmla="*/ 23 h 104"/>
                <a:gd name="T78" fmla="*/ 59 w 164"/>
                <a:gd name="T79" fmla="*/ 19 h 104"/>
                <a:gd name="T80" fmla="*/ 64 w 164"/>
                <a:gd name="T81" fmla="*/ 14 h 104"/>
                <a:gd name="T82" fmla="*/ 70 w 164"/>
                <a:gd name="T83" fmla="*/ 10 h 104"/>
                <a:gd name="T84" fmla="*/ 75 w 164"/>
                <a:gd name="T85" fmla="*/ 7 h 104"/>
                <a:gd name="T86" fmla="*/ 80 w 164"/>
                <a:gd name="T87" fmla="*/ 3 h 104"/>
                <a:gd name="T88" fmla="*/ 87 w 164"/>
                <a:gd name="T89" fmla="*/ 1 h 104"/>
                <a:gd name="T90" fmla="*/ 94 w 164"/>
                <a:gd name="T91" fmla="*/ 0 h 104"/>
                <a:gd name="T92" fmla="*/ 103 w 164"/>
                <a:gd name="T93" fmla="*/ 0 h 104"/>
                <a:gd name="T94" fmla="*/ 111 w 164"/>
                <a:gd name="T95" fmla="*/ 1 h 104"/>
                <a:gd name="T96" fmla="*/ 119 w 164"/>
                <a:gd name="T97" fmla="*/ 2 h 104"/>
                <a:gd name="T98" fmla="*/ 128 w 164"/>
                <a:gd name="T99" fmla="*/ 6 h 104"/>
                <a:gd name="T100" fmla="*/ 137 w 164"/>
                <a:gd name="T101" fmla="*/ 9 h 104"/>
                <a:gd name="T102" fmla="*/ 145 w 164"/>
                <a:gd name="T103" fmla="*/ 14 h 104"/>
                <a:gd name="T104" fmla="*/ 152 w 164"/>
                <a:gd name="T105" fmla="*/ 19 h 104"/>
                <a:gd name="T106" fmla="*/ 158 w 164"/>
                <a:gd name="T107" fmla="*/ 26 h 104"/>
                <a:gd name="T108" fmla="*/ 164 w 164"/>
                <a:gd name="T109" fmla="*/ 3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" h="104">
                  <a:moveTo>
                    <a:pt x="164" y="34"/>
                  </a:moveTo>
                  <a:lnTo>
                    <a:pt x="162" y="41"/>
                  </a:lnTo>
                  <a:lnTo>
                    <a:pt x="161" y="48"/>
                  </a:lnTo>
                  <a:lnTo>
                    <a:pt x="161" y="55"/>
                  </a:lnTo>
                  <a:lnTo>
                    <a:pt x="160" y="61"/>
                  </a:lnTo>
                  <a:lnTo>
                    <a:pt x="159" y="67"/>
                  </a:lnTo>
                  <a:lnTo>
                    <a:pt x="158" y="72"/>
                  </a:lnTo>
                  <a:lnTo>
                    <a:pt x="154" y="78"/>
                  </a:lnTo>
                  <a:lnTo>
                    <a:pt x="149" y="84"/>
                  </a:lnTo>
                  <a:lnTo>
                    <a:pt x="144" y="92"/>
                  </a:lnTo>
                  <a:lnTo>
                    <a:pt x="137" y="97"/>
                  </a:lnTo>
                  <a:lnTo>
                    <a:pt x="130" y="101"/>
                  </a:lnTo>
                  <a:lnTo>
                    <a:pt x="121" y="103"/>
                  </a:lnTo>
                  <a:lnTo>
                    <a:pt x="113" y="104"/>
                  </a:lnTo>
                  <a:lnTo>
                    <a:pt x="105" y="103"/>
                  </a:lnTo>
                  <a:lnTo>
                    <a:pt x="96" y="103"/>
                  </a:lnTo>
                  <a:lnTo>
                    <a:pt x="87" y="102"/>
                  </a:lnTo>
                  <a:lnTo>
                    <a:pt x="79" y="97"/>
                  </a:lnTo>
                  <a:lnTo>
                    <a:pt x="70" y="95"/>
                  </a:lnTo>
                  <a:lnTo>
                    <a:pt x="59" y="93"/>
                  </a:lnTo>
                  <a:lnTo>
                    <a:pt x="49" y="93"/>
                  </a:lnTo>
                  <a:lnTo>
                    <a:pt x="38" y="93"/>
                  </a:lnTo>
                  <a:lnTo>
                    <a:pt x="28" y="93"/>
                  </a:lnTo>
                  <a:lnTo>
                    <a:pt x="17" y="93"/>
                  </a:lnTo>
                  <a:lnTo>
                    <a:pt x="7" y="93"/>
                  </a:lnTo>
                  <a:lnTo>
                    <a:pt x="4" y="91"/>
                  </a:lnTo>
                  <a:lnTo>
                    <a:pt x="2" y="89"/>
                  </a:lnTo>
                  <a:lnTo>
                    <a:pt x="1" y="88"/>
                  </a:lnTo>
                  <a:lnTo>
                    <a:pt x="0" y="85"/>
                  </a:lnTo>
                  <a:lnTo>
                    <a:pt x="1" y="81"/>
                  </a:lnTo>
                  <a:lnTo>
                    <a:pt x="3" y="76"/>
                  </a:lnTo>
                  <a:lnTo>
                    <a:pt x="8" y="72"/>
                  </a:lnTo>
                  <a:lnTo>
                    <a:pt x="13" y="69"/>
                  </a:lnTo>
                  <a:lnTo>
                    <a:pt x="16" y="67"/>
                  </a:lnTo>
                  <a:lnTo>
                    <a:pt x="21" y="64"/>
                  </a:lnTo>
                  <a:lnTo>
                    <a:pt x="30" y="56"/>
                  </a:lnTo>
                  <a:lnTo>
                    <a:pt x="39" y="45"/>
                  </a:lnTo>
                  <a:lnTo>
                    <a:pt x="48" y="34"/>
                  </a:lnTo>
                  <a:lnTo>
                    <a:pt x="56" y="23"/>
                  </a:lnTo>
                  <a:lnTo>
                    <a:pt x="59" y="19"/>
                  </a:lnTo>
                  <a:lnTo>
                    <a:pt x="64" y="14"/>
                  </a:lnTo>
                  <a:lnTo>
                    <a:pt x="70" y="10"/>
                  </a:lnTo>
                  <a:lnTo>
                    <a:pt x="75" y="7"/>
                  </a:lnTo>
                  <a:lnTo>
                    <a:pt x="80" y="3"/>
                  </a:lnTo>
                  <a:lnTo>
                    <a:pt x="87" y="1"/>
                  </a:lnTo>
                  <a:lnTo>
                    <a:pt x="94" y="0"/>
                  </a:lnTo>
                  <a:lnTo>
                    <a:pt x="103" y="0"/>
                  </a:lnTo>
                  <a:lnTo>
                    <a:pt x="111" y="1"/>
                  </a:lnTo>
                  <a:lnTo>
                    <a:pt x="119" y="2"/>
                  </a:lnTo>
                  <a:lnTo>
                    <a:pt x="128" y="6"/>
                  </a:lnTo>
                  <a:lnTo>
                    <a:pt x="137" y="9"/>
                  </a:lnTo>
                  <a:lnTo>
                    <a:pt x="145" y="14"/>
                  </a:lnTo>
                  <a:lnTo>
                    <a:pt x="152" y="19"/>
                  </a:lnTo>
                  <a:lnTo>
                    <a:pt x="158" y="26"/>
                  </a:lnTo>
                  <a:lnTo>
                    <a:pt x="164" y="34"/>
                  </a:lnTo>
                  <a:close/>
                </a:path>
              </a:pathLst>
            </a:custGeom>
            <a:solidFill>
              <a:srgbClr val="E3E8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109"/>
            <p:cNvSpPr>
              <a:spLocks/>
            </p:cNvSpPr>
            <p:nvPr/>
          </p:nvSpPr>
          <p:spPr bwMode="auto">
            <a:xfrm>
              <a:off x="5033" y="3645"/>
              <a:ext cx="31" cy="27"/>
            </a:xfrm>
            <a:custGeom>
              <a:avLst/>
              <a:gdLst>
                <a:gd name="T0" fmla="*/ 31 w 31"/>
                <a:gd name="T1" fmla="*/ 20 h 27"/>
                <a:gd name="T2" fmla="*/ 31 w 31"/>
                <a:gd name="T3" fmla="*/ 27 h 27"/>
                <a:gd name="T4" fmla="*/ 26 w 31"/>
                <a:gd name="T5" fmla="*/ 27 h 27"/>
                <a:gd name="T6" fmla="*/ 22 w 31"/>
                <a:gd name="T7" fmla="*/ 26 h 27"/>
                <a:gd name="T8" fmla="*/ 18 w 31"/>
                <a:gd name="T9" fmla="*/ 24 h 27"/>
                <a:gd name="T10" fmla="*/ 14 w 31"/>
                <a:gd name="T11" fmla="*/ 23 h 27"/>
                <a:gd name="T12" fmla="*/ 10 w 31"/>
                <a:gd name="T13" fmla="*/ 21 h 27"/>
                <a:gd name="T14" fmla="*/ 7 w 31"/>
                <a:gd name="T15" fmla="*/ 19 h 27"/>
                <a:gd name="T16" fmla="*/ 3 w 31"/>
                <a:gd name="T17" fmla="*/ 15 h 27"/>
                <a:gd name="T18" fmla="*/ 1 w 31"/>
                <a:gd name="T19" fmla="*/ 11 h 27"/>
                <a:gd name="T20" fmla="*/ 0 w 31"/>
                <a:gd name="T21" fmla="*/ 9 h 27"/>
                <a:gd name="T22" fmla="*/ 0 w 31"/>
                <a:gd name="T23" fmla="*/ 8 h 27"/>
                <a:gd name="T24" fmla="*/ 1 w 31"/>
                <a:gd name="T25" fmla="*/ 6 h 27"/>
                <a:gd name="T26" fmla="*/ 2 w 31"/>
                <a:gd name="T27" fmla="*/ 4 h 27"/>
                <a:gd name="T28" fmla="*/ 3 w 31"/>
                <a:gd name="T29" fmla="*/ 3 h 27"/>
                <a:gd name="T30" fmla="*/ 4 w 31"/>
                <a:gd name="T31" fmla="*/ 2 h 27"/>
                <a:gd name="T32" fmla="*/ 5 w 31"/>
                <a:gd name="T33" fmla="*/ 1 h 27"/>
                <a:gd name="T34" fmla="*/ 7 w 31"/>
                <a:gd name="T35" fmla="*/ 0 h 27"/>
                <a:gd name="T36" fmla="*/ 11 w 31"/>
                <a:gd name="T37" fmla="*/ 1 h 27"/>
                <a:gd name="T38" fmla="*/ 15 w 31"/>
                <a:gd name="T39" fmla="*/ 3 h 27"/>
                <a:gd name="T40" fmla="*/ 18 w 31"/>
                <a:gd name="T41" fmla="*/ 4 h 27"/>
                <a:gd name="T42" fmla="*/ 21 w 31"/>
                <a:gd name="T43" fmla="*/ 8 h 27"/>
                <a:gd name="T44" fmla="*/ 24 w 31"/>
                <a:gd name="T45" fmla="*/ 10 h 27"/>
                <a:gd name="T46" fmla="*/ 26 w 31"/>
                <a:gd name="T47" fmla="*/ 14 h 27"/>
                <a:gd name="T48" fmla="*/ 29 w 31"/>
                <a:gd name="T49" fmla="*/ 17 h 27"/>
                <a:gd name="T50" fmla="*/ 31 w 31"/>
                <a:gd name="T51" fmla="*/ 2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1" h="27">
                  <a:moveTo>
                    <a:pt x="31" y="20"/>
                  </a:moveTo>
                  <a:lnTo>
                    <a:pt x="31" y="27"/>
                  </a:lnTo>
                  <a:lnTo>
                    <a:pt x="26" y="27"/>
                  </a:lnTo>
                  <a:lnTo>
                    <a:pt x="22" y="26"/>
                  </a:lnTo>
                  <a:lnTo>
                    <a:pt x="18" y="24"/>
                  </a:lnTo>
                  <a:lnTo>
                    <a:pt x="14" y="23"/>
                  </a:lnTo>
                  <a:lnTo>
                    <a:pt x="10" y="21"/>
                  </a:lnTo>
                  <a:lnTo>
                    <a:pt x="7" y="19"/>
                  </a:lnTo>
                  <a:lnTo>
                    <a:pt x="3" y="15"/>
                  </a:lnTo>
                  <a:lnTo>
                    <a:pt x="1" y="11"/>
                  </a:lnTo>
                  <a:lnTo>
                    <a:pt x="0" y="9"/>
                  </a:lnTo>
                  <a:lnTo>
                    <a:pt x="0" y="8"/>
                  </a:lnTo>
                  <a:lnTo>
                    <a:pt x="1" y="6"/>
                  </a:lnTo>
                  <a:lnTo>
                    <a:pt x="2" y="4"/>
                  </a:lnTo>
                  <a:lnTo>
                    <a:pt x="3" y="3"/>
                  </a:lnTo>
                  <a:lnTo>
                    <a:pt x="4" y="2"/>
                  </a:lnTo>
                  <a:lnTo>
                    <a:pt x="5" y="1"/>
                  </a:lnTo>
                  <a:lnTo>
                    <a:pt x="7" y="0"/>
                  </a:lnTo>
                  <a:lnTo>
                    <a:pt x="11" y="1"/>
                  </a:lnTo>
                  <a:lnTo>
                    <a:pt x="15" y="3"/>
                  </a:lnTo>
                  <a:lnTo>
                    <a:pt x="18" y="4"/>
                  </a:lnTo>
                  <a:lnTo>
                    <a:pt x="21" y="8"/>
                  </a:lnTo>
                  <a:lnTo>
                    <a:pt x="24" y="10"/>
                  </a:lnTo>
                  <a:lnTo>
                    <a:pt x="26" y="14"/>
                  </a:lnTo>
                  <a:lnTo>
                    <a:pt x="29" y="17"/>
                  </a:lnTo>
                  <a:lnTo>
                    <a:pt x="31" y="20"/>
                  </a:lnTo>
                  <a:close/>
                </a:path>
              </a:pathLst>
            </a:custGeom>
            <a:solidFill>
              <a:srgbClr val="AEB5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110"/>
            <p:cNvSpPr>
              <a:spLocks/>
            </p:cNvSpPr>
            <p:nvPr/>
          </p:nvSpPr>
          <p:spPr bwMode="auto">
            <a:xfrm>
              <a:off x="3567" y="1728"/>
              <a:ext cx="654" cy="746"/>
            </a:xfrm>
            <a:custGeom>
              <a:avLst/>
              <a:gdLst>
                <a:gd name="T0" fmla="*/ 75 w 654"/>
                <a:gd name="T1" fmla="*/ 451 h 746"/>
                <a:gd name="T2" fmla="*/ 14 w 654"/>
                <a:gd name="T3" fmla="*/ 443 h 746"/>
                <a:gd name="T4" fmla="*/ 29 w 654"/>
                <a:gd name="T5" fmla="*/ 407 h 746"/>
                <a:gd name="T6" fmla="*/ 114 w 654"/>
                <a:gd name="T7" fmla="*/ 426 h 746"/>
                <a:gd name="T8" fmla="*/ 183 w 654"/>
                <a:gd name="T9" fmla="*/ 434 h 746"/>
                <a:gd name="T10" fmla="*/ 193 w 654"/>
                <a:gd name="T11" fmla="*/ 425 h 746"/>
                <a:gd name="T12" fmla="*/ 203 w 654"/>
                <a:gd name="T13" fmla="*/ 391 h 746"/>
                <a:gd name="T14" fmla="*/ 193 w 654"/>
                <a:gd name="T15" fmla="*/ 270 h 746"/>
                <a:gd name="T16" fmla="*/ 233 w 654"/>
                <a:gd name="T17" fmla="*/ 181 h 746"/>
                <a:gd name="T18" fmla="*/ 246 w 654"/>
                <a:gd name="T19" fmla="*/ 251 h 746"/>
                <a:gd name="T20" fmla="*/ 276 w 654"/>
                <a:gd name="T21" fmla="*/ 311 h 746"/>
                <a:gd name="T22" fmla="*/ 293 w 654"/>
                <a:gd name="T23" fmla="*/ 363 h 746"/>
                <a:gd name="T24" fmla="*/ 309 w 654"/>
                <a:gd name="T25" fmla="*/ 439 h 746"/>
                <a:gd name="T26" fmla="*/ 338 w 654"/>
                <a:gd name="T27" fmla="*/ 484 h 746"/>
                <a:gd name="T28" fmla="*/ 371 w 654"/>
                <a:gd name="T29" fmla="*/ 512 h 746"/>
                <a:gd name="T30" fmla="*/ 392 w 654"/>
                <a:gd name="T31" fmla="*/ 524 h 746"/>
                <a:gd name="T32" fmla="*/ 445 w 654"/>
                <a:gd name="T33" fmla="*/ 544 h 746"/>
                <a:gd name="T34" fmla="*/ 503 w 654"/>
                <a:gd name="T35" fmla="*/ 564 h 746"/>
                <a:gd name="T36" fmla="*/ 520 w 654"/>
                <a:gd name="T37" fmla="*/ 492 h 746"/>
                <a:gd name="T38" fmla="*/ 491 w 654"/>
                <a:gd name="T39" fmla="*/ 283 h 746"/>
                <a:gd name="T40" fmla="*/ 460 w 654"/>
                <a:gd name="T41" fmla="*/ 72 h 746"/>
                <a:gd name="T42" fmla="*/ 473 w 654"/>
                <a:gd name="T43" fmla="*/ 3 h 746"/>
                <a:gd name="T44" fmla="*/ 498 w 654"/>
                <a:gd name="T45" fmla="*/ 17 h 746"/>
                <a:gd name="T46" fmla="*/ 509 w 654"/>
                <a:gd name="T47" fmla="*/ 27 h 746"/>
                <a:gd name="T48" fmla="*/ 515 w 654"/>
                <a:gd name="T49" fmla="*/ 37 h 746"/>
                <a:gd name="T50" fmla="*/ 532 w 654"/>
                <a:gd name="T51" fmla="*/ 64 h 746"/>
                <a:gd name="T52" fmla="*/ 553 w 654"/>
                <a:gd name="T53" fmla="*/ 154 h 746"/>
                <a:gd name="T54" fmla="*/ 609 w 654"/>
                <a:gd name="T55" fmla="*/ 286 h 746"/>
                <a:gd name="T56" fmla="*/ 625 w 654"/>
                <a:gd name="T57" fmla="*/ 515 h 746"/>
                <a:gd name="T58" fmla="*/ 633 w 654"/>
                <a:gd name="T59" fmla="*/ 540 h 746"/>
                <a:gd name="T60" fmla="*/ 649 w 654"/>
                <a:gd name="T61" fmla="*/ 564 h 746"/>
                <a:gd name="T62" fmla="*/ 646 w 654"/>
                <a:gd name="T63" fmla="*/ 601 h 746"/>
                <a:gd name="T64" fmla="*/ 637 w 654"/>
                <a:gd name="T65" fmla="*/ 650 h 746"/>
                <a:gd name="T66" fmla="*/ 632 w 654"/>
                <a:gd name="T67" fmla="*/ 703 h 746"/>
                <a:gd name="T68" fmla="*/ 582 w 654"/>
                <a:gd name="T69" fmla="*/ 746 h 746"/>
                <a:gd name="T70" fmla="*/ 563 w 654"/>
                <a:gd name="T71" fmla="*/ 708 h 746"/>
                <a:gd name="T72" fmla="*/ 548 w 654"/>
                <a:gd name="T73" fmla="*/ 679 h 746"/>
                <a:gd name="T74" fmla="*/ 537 w 654"/>
                <a:gd name="T75" fmla="*/ 670 h 746"/>
                <a:gd name="T76" fmla="*/ 522 w 654"/>
                <a:gd name="T77" fmla="*/ 655 h 746"/>
                <a:gd name="T78" fmla="*/ 492 w 654"/>
                <a:gd name="T79" fmla="*/ 639 h 746"/>
                <a:gd name="T80" fmla="*/ 477 w 654"/>
                <a:gd name="T81" fmla="*/ 631 h 746"/>
                <a:gd name="T82" fmla="*/ 444 w 654"/>
                <a:gd name="T83" fmla="*/ 620 h 746"/>
                <a:gd name="T84" fmla="*/ 415 w 654"/>
                <a:gd name="T85" fmla="*/ 601 h 746"/>
                <a:gd name="T86" fmla="*/ 367 w 654"/>
                <a:gd name="T87" fmla="*/ 590 h 746"/>
                <a:gd name="T88" fmla="*/ 342 w 654"/>
                <a:gd name="T89" fmla="*/ 573 h 746"/>
                <a:gd name="T90" fmla="*/ 282 w 654"/>
                <a:gd name="T91" fmla="*/ 552 h 746"/>
                <a:gd name="T92" fmla="*/ 218 w 654"/>
                <a:gd name="T93" fmla="*/ 537 h 746"/>
                <a:gd name="T94" fmla="*/ 211 w 654"/>
                <a:gd name="T95" fmla="*/ 505 h 746"/>
                <a:gd name="T96" fmla="*/ 209 w 654"/>
                <a:gd name="T97" fmla="*/ 501 h 746"/>
                <a:gd name="T98" fmla="*/ 154 w 654"/>
                <a:gd name="T99" fmla="*/ 478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4" h="746">
                  <a:moveTo>
                    <a:pt x="124" y="456"/>
                  </a:moveTo>
                  <a:lnTo>
                    <a:pt x="108" y="456"/>
                  </a:lnTo>
                  <a:lnTo>
                    <a:pt x="91" y="454"/>
                  </a:lnTo>
                  <a:lnTo>
                    <a:pt x="75" y="451"/>
                  </a:lnTo>
                  <a:lnTo>
                    <a:pt x="60" y="449"/>
                  </a:lnTo>
                  <a:lnTo>
                    <a:pt x="44" y="447"/>
                  </a:lnTo>
                  <a:lnTo>
                    <a:pt x="29" y="444"/>
                  </a:lnTo>
                  <a:lnTo>
                    <a:pt x="14" y="443"/>
                  </a:lnTo>
                  <a:lnTo>
                    <a:pt x="0" y="442"/>
                  </a:lnTo>
                  <a:lnTo>
                    <a:pt x="0" y="413"/>
                  </a:lnTo>
                  <a:lnTo>
                    <a:pt x="7" y="406"/>
                  </a:lnTo>
                  <a:lnTo>
                    <a:pt x="29" y="407"/>
                  </a:lnTo>
                  <a:lnTo>
                    <a:pt x="51" y="411"/>
                  </a:lnTo>
                  <a:lnTo>
                    <a:pt x="72" y="415"/>
                  </a:lnTo>
                  <a:lnTo>
                    <a:pt x="93" y="420"/>
                  </a:lnTo>
                  <a:lnTo>
                    <a:pt x="114" y="426"/>
                  </a:lnTo>
                  <a:lnTo>
                    <a:pt x="136" y="430"/>
                  </a:lnTo>
                  <a:lnTo>
                    <a:pt x="158" y="434"/>
                  </a:lnTo>
                  <a:lnTo>
                    <a:pt x="182" y="435"/>
                  </a:lnTo>
                  <a:lnTo>
                    <a:pt x="183" y="434"/>
                  </a:lnTo>
                  <a:lnTo>
                    <a:pt x="184" y="433"/>
                  </a:lnTo>
                  <a:lnTo>
                    <a:pt x="187" y="430"/>
                  </a:lnTo>
                  <a:lnTo>
                    <a:pt x="190" y="428"/>
                  </a:lnTo>
                  <a:lnTo>
                    <a:pt x="193" y="425"/>
                  </a:lnTo>
                  <a:lnTo>
                    <a:pt x="197" y="422"/>
                  </a:lnTo>
                  <a:lnTo>
                    <a:pt x="200" y="421"/>
                  </a:lnTo>
                  <a:lnTo>
                    <a:pt x="204" y="420"/>
                  </a:lnTo>
                  <a:lnTo>
                    <a:pt x="203" y="391"/>
                  </a:lnTo>
                  <a:lnTo>
                    <a:pt x="202" y="360"/>
                  </a:lnTo>
                  <a:lnTo>
                    <a:pt x="199" y="331"/>
                  </a:lnTo>
                  <a:lnTo>
                    <a:pt x="197" y="301"/>
                  </a:lnTo>
                  <a:lnTo>
                    <a:pt x="193" y="270"/>
                  </a:lnTo>
                  <a:lnTo>
                    <a:pt x="191" y="241"/>
                  </a:lnTo>
                  <a:lnTo>
                    <a:pt x="190" y="210"/>
                  </a:lnTo>
                  <a:lnTo>
                    <a:pt x="190" y="181"/>
                  </a:lnTo>
                  <a:lnTo>
                    <a:pt x="233" y="181"/>
                  </a:lnTo>
                  <a:lnTo>
                    <a:pt x="234" y="196"/>
                  </a:lnTo>
                  <a:lnTo>
                    <a:pt x="237" y="214"/>
                  </a:lnTo>
                  <a:lnTo>
                    <a:pt x="241" y="233"/>
                  </a:lnTo>
                  <a:lnTo>
                    <a:pt x="246" y="251"/>
                  </a:lnTo>
                  <a:lnTo>
                    <a:pt x="253" y="270"/>
                  </a:lnTo>
                  <a:lnTo>
                    <a:pt x="260" y="286"/>
                  </a:lnTo>
                  <a:lnTo>
                    <a:pt x="268" y="301"/>
                  </a:lnTo>
                  <a:lnTo>
                    <a:pt x="276" y="311"/>
                  </a:lnTo>
                  <a:lnTo>
                    <a:pt x="283" y="311"/>
                  </a:lnTo>
                  <a:lnTo>
                    <a:pt x="290" y="319"/>
                  </a:lnTo>
                  <a:lnTo>
                    <a:pt x="292" y="341"/>
                  </a:lnTo>
                  <a:lnTo>
                    <a:pt x="293" y="363"/>
                  </a:lnTo>
                  <a:lnTo>
                    <a:pt x="295" y="382"/>
                  </a:lnTo>
                  <a:lnTo>
                    <a:pt x="299" y="401"/>
                  </a:lnTo>
                  <a:lnTo>
                    <a:pt x="303" y="420"/>
                  </a:lnTo>
                  <a:lnTo>
                    <a:pt x="309" y="439"/>
                  </a:lnTo>
                  <a:lnTo>
                    <a:pt x="317" y="457"/>
                  </a:lnTo>
                  <a:lnTo>
                    <a:pt x="327" y="478"/>
                  </a:lnTo>
                  <a:lnTo>
                    <a:pt x="331" y="480"/>
                  </a:lnTo>
                  <a:lnTo>
                    <a:pt x="338" y="484"/>
                  </a:lnTo>
                  <a:lnTo>
                    <a:pt x="347" y="490"/>
                  </a:lnTo>
                  <a:lnTo>
                    <a:pt x="355" y="497"/>
                  </a:lnTo>
                  <a:lnTo>
                    <a:pt x="364" y="505"/>
                  </a:lnTo>
                  <a:lnTo>
                    <a:pt x="371" y="512"/>
                  </a:lnTo>
                  <a:lnTo>
                    <a:pt x="376" y="518"/>
                  </a:lnTo>
                  <a:lnTo>
                    <a:pt x="378" y="522"/>
                  </a:lnTo>
                  <a:lnTo>
                    <a:pt x="385" y="523"/>
                  </a:lnTo>
                  <a:lnTo>
                    <a:pt x="392" y="524"/>
                  </a:lnTo>
                  <a:lnTo>
                    <a:pt x="400" y="526"/>
                  </a:lnTo>
                  <a:lnTo>
                    <a:pt x="409" y="529"/>
                  </a:lnTo>
                  <a:lnTo>
                    <a:pt x="426" y="536"/>
                  </a:lnTo>
                  <a:lnTo>
                    <a:pt x="445" y="544"/>
                  </a:lnTo>
                  <a:lnTo>
                    <a:pt x="465" y="552"/>
                  </a:lnTo>
                  <a:lnTo>
                    <a:pt x="485" y="559"/>
                  </a:lnTo>
                  <a:lnTo>
                    <a:pt x="494" y="562"/>
                  </a:lnTo>
                  <a:lnTo>
                    <a:pt x="503" y="564"/>
                  </a:lnTo>
                  <a:lnTo>
                    <a:pt x="514" y="565"/>
                  </a:lnTo>
                  <a:lnTo>
                    <a:pt x="523" y="565"/>
                  </a:lnTo>
                  <a:lnTo>
                    <a:pt x="522" y="529"/>
                  </a:lnTo>
                  <a:lnTo>
                    <a:pt x="520" y="492"/>
                  </a:lnTo>
                  <a:lnTo>
                    <a:pt x="518" y="457"/>
                  </a:lnTo>
                  <a:lnTo>
                    <a:pt x="513" y="422"/>
                  </a:lnTo>
                  <a:lnTo>
                    <a:pt x="502" y="352"/>
                  </a:lnTo>
                  <a:lnTo>
                    <a:pt x="491" y="283"/>
                  </a:lnTo>
                  <a:lnTo>
                    <a:pt x="479" y="213"/>
                  </a:lnTo>
                  <a:lnTo>
                    <a:pt x="468" y="143"/>
                  </a:lnTo>
                  <a:lnTo>
                    <a:pt x="464" y="107"/>
                  </a:lnTo>
                  <a:lnTo>
                    <a:pt x="460" y="72"/>
                  </a:lnTo>
                  <a:lnTo>
                    <a:pt x="459" y="36"/>
                  </a:lnTo>
                  <a:lnTo>
                    <a:pt x="458" y="0"/>
                  </a:lnTo>
                  <a:lnTo>
                    <a:pt x="466" y="0"/>
                  </a:lnTo>
                  <a:lnTo>
                    <a:pt x="473" y="3"/>
                  </a:lnTo>
                  <a:lnTo>
                    <a:pt x="480" y="7"/>
                  </a:lnTo>
                  <a:lnTo>
                    <a:pt x="486" y="10"/>
                  </a:lnTo>
                  <a:lnTo>
                    <a:pt x="492" y="14"/>
                  </a:lnTo>
                  <a:lnTo>
                    <a:pt x="498" y="17"/>
                  </a:lnTo>
                  <a:lnTo>
                    <a:pt x="503" y="20"/>
                  </a:lnTo>
                  <a:lnTo>
                    <a:pt x="508" y="21"/>
                  </a:lnTo>
                  <a:lnTo>
                    <a:pt x="509" y="24"/>
                  </a:lnTo>
                  <a:lnTo>
                    <a:pt x="509" y="27"/>
                  </a:lnTo>
                  <a:lnTo>
                    <a:pt x="510" y="29"/>
                  </a:lnTo>
                  <a:lnTo>
                    <a:pt x="513" y="32"/>
                  </a:lnTo>
                  <a:lnTo>
                    <a:pt x="514" y="35"/>
                  </a:lnTo>
                  <a:lnTo>
                    <a:pt x="515" y="37"/>
                  </a:lnTo>
                  <a:lnTo>
                    <a:pt x="515" y="41"/>
                  </a:lnTo>
                  <a:lnTo>
                    <a:pt x="516" y="43"/>
                  </a:lnTo>
                  <a:lnTo>
                    <a:pt x="530" y="50"/>
                  </a:lnTo>
                  <a:lnTo>
                    <a:pt x="532" y="64"/>
                  </a:lnTo>
                  <a:lnTo>
                    <a:pt x="534" y="79"/>
                  </a:lnTo>
                  <a:lnTo>
                    <a:pt x="536" y="96"/>
                  </a:lnTo>
                  <a:lnTo>
                    <a:pt x="541" y="114"/>
                  </a:lnTo>
                  <a:lnTo>
                    <a:pt x="553" y="154"/>
                  </a:lnTo>
                  <a:lnTo>
                    <a:pt x="568" y="195"/>
                  </a:lnTo>
                  <a:lnTo>
                    <a:pt x="584" y="235"/>
                  </a:lnTo>
                  <a:lnTo>
                    <a:pt x="601" y="270"/>
                  </a:lnTo>
                  <a:lnTo>
                    <a:pt x="609" y="286"/>
                  </a:lnTo>
                  <a:lnTo>
                    <a:pt x="617" y="299"/>
                  </a:lnTo>
                  <a:lnTo>
                    <a:pt x="625" y="310"/>
                  </a:lnTo>
                  <a:lnTo>
                    <a:pt x="632" y="319"/>
                  </a:lnTo>
                  <a:lnTo>
                    <a:pt x="625" y="515"/>
                  </a:lnTo>
                  <a:lnTo>
                    <a:pt x="625" y="517"/>
                  </a:lnTo>
                  <a:lnTo>
                    <a:pt x="628" y="523"/>
                  </a:lnTo>
                  <a:lnTo>
                    <a:pt x="630" y="531"/>
                  </a:lnTo>
                  <a:lnTo>
                    <a:pt x="633" y="540"/>
                  </a:lnTo>
                  <a:lnTo>
                    <a:pt x="638" y="550"/>
                  </a:lnTo>
                  <a:lnTo>
                    <a:pt x="643" y="558"/>
                  </a:lnTo>
                  <a:lnTo>
                    <a:pt x="646" y="560"/>
                  </a:lnTo>
                  <a:lnTo>
                    <a:pt x="649" y="564"/>
                  </a:lnTo>
                  <a:lnTo>
                    <a:pt x="651" y="565"/>
                  </a:lnTo>
                  <a:lnTo>
                    <a:pt x="654" y="565"/>
                  </a:lnTo>
                  <a:lnTo>
                    <a:pt x="654" y="601"/>
                  </a:lnTo>
                  <a:lnTo>
                    <a:pt x="646" y="601"/>
                  </a:lnTo>
                  <a:lnTo>
                    <a:pt x="644" y="609"/>
                  </a:lnTo>
                  <a:lnTo>
                    <a:pt x="642" y="621"/>
                  </a:lnTo>
                  <a:lnTo>
                    <a:pt x="639" y="634"/>
                  </a:lnTo>
                  <a:lnTo>
                    <a:pt x="637" y="650"/>
                  </a:lnTo>
                  <a:lnTo>
                    <a:pt x="635" y="666"/>
                  </a:lnTo>
                  <a:lnTo>
                    <a:pt x="633" y="681"/>
                  </a:lnTo>
                  <a:lnTo>
                    <a:pt x="632" y="694"/>
                  </a:lnTo>
                  <a:lnTo>
                    <a:pt x="632" y="703"/>
                  </a:lnTo>
                  <a:lnTo>
                    <a:pt x="603" y="739"/>
                  </a:lnTo>
                  <a:lnTo>
                    <a:pt x="596" y="746"/>
                  </a:lnTo>
                  <a:lnTo>
                    <a:pt x="589" y="746"/>
                  </a:lnTo>
                  <a:lnTo>
                    <a:pt x="582" y="746"/>
                  </a:lnTo>
                  <a:lnTo>
                    <a:pt x="567" y="732"/>
                  </a:lnTo>
                  <a:lnTo>
                    <a:pt x="567" y="725"/>
                  </a:lnTo>
                  <a:lnTo>
                    <a:pt x="565" y="717"/>
                  </a:lnTo>
                  <a:lnTo>
                    <a:pt x="563" y="708"/>
                  </a:lnTo>
                  <a:lnTo>
                    <a:pt x="561" y="698"/>
                  </a:lnTo>
                  <a:lnTo>
                    <a:pt x="556" y="689"/>
                  </a:lnTo>
                  <a:lnTo>
                    <a:pt x="551" y="681"/>
                  </a:lnTo>
                  <a:lnTo>
                    <a:pt x="548" y="679"/>
                  </a:lnTo>
                  <a:lnTo>
                    <a:pt x="546" y="676"/>
                  </a:lnTo>
                  <a:lnTo>
                    <a:pt x="542" y="675"/>
                  </a:lnTo>
                  <a:lnTo>
                    <a:pt x="537" y="674"/>
                  </a:lnTo>
                  <a:lnTo>
                    <a:pt x="537" y="670"/>
                  </a:lnTo>
                  <a:lnTo>
                    <a:pt x="535" y="667"/>
                  </a:lnTo>
                  <a:lnTo>
                    <a:pt x="533" y="663"/>
                  </a:lnTo>
                  <a:lnTo>
                    <a:pt x="530" y="661"/>
                  </a:lnTo>
                  <a:lnTo>
                    <a:pt x="522" y="655"/>
                  </a:lnTo>
                  <a:lnTo>
                    <a:pt x="513" y="650"/>
                  </a:lnTo>
                  <a:lnTo>
                    <a:pt x="503" y="646"/>
                  </a:lnTo>
                  <a:lnTo>
                    <a:pt x="495" y="641"/>
                  </a:lnTo>
                  <a:lnTo>
                    <a:pt x="492" y="639"/>
                  </a:lnTo>
                  <a:lnTo>
                    <a:pt x="489" y="636"/>
                  </a:lnTo>
                  <a:lnTo>
                    <a:pt x="487" y="634"/>
                  </a:lnTo>
                  <a:lnTo>
                    <a:pt x="487" y="631"/>
                  </a:lnTo>
                  <a:lnTo>
                    <a:pt x="477" y="631"/>
                  </a:lnTo>
                  <a:lnTo>
                    <a:pt x="467" y="629"/>
                  </a:lnTo>
                  <a:lnTo>
                    <a:pt x="459" y="627"/>
                  </a:lnTo>
                  <a:lnTo>
                    <a:pt x="452" y="625"/>
                  </a:lnTo>
                  <a:lnTo>
                    <a:pt x="444" y="620"/>
                  </a:lnTo>
                  <a:lnTo>
                    <a:pt x="437" y="615"/>
                  </a:lnTo>
                  <a:lnTo>
                    <a:pt x="430" y="609"/>
                  </a:lnTo>
                  <a:lnTo>
                    <a:pt x="422" y="601"/>
                  </a:lnTo>
                  <a:lnTo>
                    <a:pt x="415" y="601"/>
                  </a:lnTo>
                  <a:lnTo>
                    <a:pt x="404" y="599"/>
                  </a:lnTo>
                  <a:lnTo>
                    <a:pt x="392" y="597"/>
                  </a:lnTo>
                  <a:lnTo>
                    <a:pt x="379" y="593"/>
                  </a:lnTo>
                  <a:lnTo>
                    <a:pt x="367" y="590"/>
                  </a:lnTo>
                  <a:lnTo>
                    <a:pt x="355" y="586"/>
                  </a:lnTo>
                  <a:lnTo>
                    <a:pt x="347" y="583"/>
                  </a:lnTo>
                  <a:lnTo>
                    <a:pt x="342" y="580"/>
                  </a:lnTo>
                  <a:lnTo>
                    <a:pt x="342" y="573"/>
                  </a:lnTo>
                  <a:lnTo>
                    <a:pt x="333" y="570"/>
                  </a:lnTo>
                  <a:lnTo>
                    <a:pt x="320" y="564"/>
                  </a:lnTo>
                  <a:lnTo>
                    <a:pt x="302" y="558"/>
                  </a:lnTo>
                  <a:lnTo>
                    <a:pt x="282" y="552"/>
                  </a:lnTo>
                  <a:lnTo>
                    <a:pt x="264" y="546"/>
                  </a:lnTo>
                  <a:lnTo>
                    <a:pt x="245" y="542"/>
                  </a:lnTo>
                  <a:lnTo>
                    <a:pt x="230" y="538"/>
                  </a:lnTo>
                  <a:lnTo>
                    <a:pt x="218" y="537"/>
                  </a:lnTo>
                  <a:lnTo>
                    <a:pt x="218" y="508"/>
                  </a:lnTo>
                  <a:lnTo>
                    <a:pt x="214" y="508"/>
                  </a:lnTo>
                  <a:lnTo>
                    <a:pt x="212" y="506"/>
                  </a:lnTo>
                  <a:lnTo>
                    <a:pt x="211" y="505"/>
                  </a:lnTo>
                  <a:lnTo>
                    <a:pt x="211" y="504"/>
                  </a:lnTo>
                  <a:lnTo>
                    <a:pt x="211" y="503"/>
                  </a:lnTo>
                  <a:lnTo>
                    <a:pt x="210" y="502"/>
                  </a:lnTo>
                  <a:lnTo>
                    <a:pt x="209" y="501"/>
                  </a:lnTo>
                  <a:lnTo>
                    <a:pt x="204" y="501"/>
                  </a:lnTo>
                  <a:lnTo>
                    <a:pt x="197" y="485"/>
                  </a:lnTo>
                  <a:lnTo>
                    <a:pt x="154" y="485"/>
                  </a:lnTo>
                  <a:lnTo>
                    <a:pt x="154" y="478"/>
                  </a:lnTo>
                  <a:lnTo>
                    <a:pt x="81" y="461"/>
                  </a:lnTo>
                  <a:lnTo>
                    <a:pt x="124" y="456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111"/>
            <p:cNvSpPr>
              <a:spLocks/>
            </p:cNvSpPr>
            <p:nvPr/>
          </p:nvSpPr>
          <p:spPr bwMode="auto">
            <a:xfrm>
              <a:off x="3567" y="1728"/>
              <a:ext cx="654" cy="746"/>
            </a:xfrm>
            <a:custGeom>
              <a:avLst/>
              <a:gdLst>
                <a:gd name="T0" fmla="*/ 204 w 654"/>
                <a:gd name="T1" fmla="*/ 499 h 746"/>
                <a:gd name="T2" fmla="*/ 204 w 654"/>
                <a:gd name="T3" fmla="*/ 498 h 746"/>
                <a:gd name="T4" fmla="*/ 203 w 654"/>
                <a:gd name="T5" fmla="*/ 496 h 746"/>
                <a:gd name="T6" fmla="*/ 200 w 654"/>
                <a:gd name="T7" fmla="*/ 494 h 746"/>
                <a:gd name="T8" fmla="*/ 189 w 654"/>
                <a:gd name="T9" fmla="*/ 485 h 746"/>
                <a:gd name="T10" fmla="*/ 178 w 654"/>
                <a:gd name="T11" fmla="*/ 484 h 746"/>
                <a:gd name="T12" fmla="*/ 154 w 654"/>
                <a:gd name="T13" fmla="*/ 485 h 746"/>
                <a:gd name="T14" fmla="*/ 108 w 654"/>
                <a:gd name="T15" fmla="*/ 456 h 746"/>
                <a:gd name="T16" fmla="*/ 44 w 654"/>
                <a:gd name="T17" fmla="*/ 447 h 746"/>
                <a:gd name="T18" fmla="*/ 0 w 654"/>
                <a:gd name="T19" fmla="*/ 413 h 746"/>
                <a:gd name="T20" fmla="*/ 72 w 654"/>
                <a:gd name="T21" fmla="*/ 415 h 746"/>
                <a:gd name="T22" fmla="*/ 158 w 654"/>
                <a:gd name="T23" fmla="*/ 434 h 746"/>
                <a:gd name="T24" fmla="*/ 187 w 654"/>
                <a:gd name="T25" fmla="*/ 430 h 746"/>
                <a:gd name="T26" fmla="*/ 200 w 654"/>
                <a:gd name="T27" fmla="*/ 421 h 746"/>
                <a:gd name="T28" fmla="*/ 199 w 654"/>
                <a:gd name="T29" fmla="*/ 331 h 746"/>
                <a:gd name="T30" fmla="*/ 190 w 654"/>
                <a:gd name="T31" fmla="*/ 210 h 746"/>
                <a:gd name="T32" fmla="*/ 237 w 654"/>
                <a:gd name="T33" fmla="*/ 214 h 746"/>
                <a:gd name="T34" fmla="*/ 260 w 654"/>
                <a:gd name="T35" fmla="*/ 286 h 746"/>
                <a:gd name="T36" fmla="*/ 290 w 654"/>
                <a:gd name="T37" fmla="*/ 319 h 746"/>
                <a:gd name="T38" fmla="*/ 299 w 654"/>
                <a:gd name="T39" fmla="*/ 401 h 746"/>
                <a:gd name="T40" fmla="*/ 327 w 654"/>
                <a:gd name="T41" fmla="*/ 478 h 746"/>
                <a:gd name="T42" fmla="*/ 355 w 654"/>
                <a:gd name="T43" fmla="*/ 497 h 746"/>
                <a:gd name="T44" fmla="*/ 378 w 654"/>
                <a:gd name="T45" fmla="*/ 522 h 746"/>
                <a:gd name="T46" fmla="*/ 409 w 654"/>
                <a:gd name="T47" fmla="*/ 529 h 746"/>
                <a:gd name="T48" fmla="*/ 485 w 654"/>
                <a:gd name="T49" fmla="*/ 559 h 746"/>
                <a:gd name="T50" fmla="*/ 523 w 654"/>
                <a:gd name="T51" fmla="*/ 565 h 746"/>
                <a:gd name="T52" fmla="*/ 513 w 654"/>
                <a:gd name="T53" fmla="*/ 422 h 746"/>
                <a:gd name="T54" fmla="*/ 468 w 654"/>
                <a:gd name="T55" fmla="*/ 143 h 746"/>
                <a:gd name="T56" fmla="*/ 458 w 654"/>
                <a:gd name="T57" fmla="*/ 0 h 746"/>
                <a:gd name="T58" fmla="*/ 486 w 654"/>
                <a:gd name="T59" fmla="*/ 10 h 746"/>
                <a:gd name="T60" fmla="*/ 508 w 654"/>
                <a:gd name="T61" fmla="*/ 21 h 746"/>
                <a:gd name="T62" fmla="*/ 513 w 654"/>
                <a:gd name="T63" fmla="*/ 32 h 746"/>
                <a:gd name="T64" fmla="*/ 516 w 654"/>
                <a:gd name="T65" fmla="*/ 43 h 746"/>
                <a:gd name="T66" fmla="*/ 536 w 654"/>
                <a:gd name="T67" fmla="*/ 96 h 746"/>
                <a:gd name="T68" fmla="*/ 584 w 654"/>
                <a:gd name="T69" fmla="*/ 235 h 746"/>
                <a:gd name="T70" fmla="*/ 625 w 654"/>
                <a:gd name="T71" fmla="*/ 310 h 746"/>
                <a:gd name="T72" fmla="*/ 628 w 654"/>
                <a:gd name="T73" fmla="*/ 523 h 746"/>
                <a:gd name="T74" fmla="*/ 643 w 654"/>
                <a:gd name="T75" fmla="*/ 558 h 746"/>
                <a:gd name="T76" fmla="*/ 654 w 654"/>
                <a:gd name="T77" fmla="*/ 565 h 746"/>
                <a:gd name="T78" fmla="*/ 642 w 654"/>
                <a:gd name="T79" fmla="*/ 621 h 746"/>
                <a:gd name="T80" fmla="*/ 633 w 654"/>
                <a:gd name="T81" fmla="*/ 681 h 746"/>
                <a:gd name="T82" fmla="*/ 596 w 654"/>
                <a:gd name="T83" fmla="*/ 746 h 746"/>
                <a:gd name="T84" fmla="*/ 567 w 654"/>
                <a:gd name="T85" fmla="*/ 725 h 746"/>
                <a:gd name="T86" fmla="*/ 556 w 654"/>
                <a:gd name="T87" fmla="*/ 689 h 746"/>
                <a:gd name="T88" fmla="*/ 542 w 654"/>
                <a:gd name="T89" fmla="*/ 675 h 746"/>
                <a:gd name="T90" fmla="*/ 533 w 654"/>
                <a:gd name="T91" fmla="*/ 663 h 746"/>
                <a:gd name="T92" fmla="*/ 503 w 654"/>
                <a:gd name="T93" fmla="*/ 646 h 746"/>
                <a:gd name="T94" fmla="*/ 487 w 654"/>
                <a:gd name="T95" fmla="*/ 634 h 746"/>
                <a:gd name="T96" fmla="*/ 459 w 654"/>
                <a:gd name="T97" fmla="*/ 627 h 746"/>
                <a:gd name="T98" fmla="*/ 430 w 654"/>
                <a:gd name="T99" fmla="*/ 609 h 746"/>
                <a:gd name="T100" fmla="*/ 392 w 654"/>
                <a:gd name="T101" fmla="*/ 597 h 746"/>
                <a:gd name="T102" fmla="*/ 347 w 654"/>
                <a:gd name="T103" fmla="*/ 583 h 746"/>
                <a:gd name="T104" fmla="*/ 320 w 654"/>
                <a:gd name="T105" fmla="*/ 564 h 746"/>
                <a:gd name="T106" fmla="*/ 245 w 654"/>
                <a:gd name="T107" fmla="*/ 542 h 746"/>
                <a:gd name="T108" fmla="*/ 214 w 654"/>
                <a:gd name="T109" fmla="*/ 508 h 746"/>
                <a:gd name="T110" fmla="*/ 211 w 654"/>
                <a:gd name="T111" fmla="*/ 503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54" h="746">
                  <a:moveTo>
                    <a:pt x="204" y="501"/>
                  </a:moveTo>
                  <a:lnTo>
                    <a:pt x="204" y="499"/>
                  </a:lnTo>
                  <a:lnTo>
                    <a:pt x="204" y="499"/>
                  </a:lnTo>
                  <a:lnTo>
                    <a:pt x="204" y="499"/>
                  </a:lnTo>
                  <a:lnTo>
                    <a:pt x="204" y="499"/>
                  </a:lnTo>
                  <a:lnTo>
                    <a:pt x="204" y="499"/>
                  </a:lnTo>
                  <a:lnTo>
                    <a:pt x="204" y="499"/>
                  </a:lnTo>
                  <a:lnTo>
                    <a:pt x="204" y="498"/>
                  </a:lnTo>
                  <a:lnTo>
                    <a:pt x="204" y="498"/>
                  </a:lnTo>
                  <a:lnTo>
                    <a:pt x="203" y="498"/>
                  </a:lnTo>
                  <a:lnTo>
                    <a:pt x="203" y="497"/>
                  </a:lnTo>
                  <a:lnTo>
                    <a:pt x="203" y="496"/>
                  </a:lnTo>
                  <a:lnTo>
                    <a:pt x="202" y="496"/>
                  </a:lnTo>
                  <a:lnTo>
                    <a:pt x="202" y="495"/>
                  </a:lnTo>
                  <a:lnTo>
                    <a:pt x="202" y="495"/>
                  </a:lnTo>
                  <a:lnTo>
                    <a:pt x="200" y="494"/>
                  </a:lnTo>
                  <a:lnTo>
                    <a:pt x="200" y="494"/>
                  </a:lnTo>
                  <a:lnTo>
                    <a:pt x="197" y="485"/>
                  </a:lnTo>
                  <a:lnTo>
                    <a:pt x="191" y="485"/>
                  </a:lnTo>
                  <a:lnTo>
                    <a:pt x="189" y="485"/>
                  </a:lnTo>
                  <a:lnTo>
                    <a:pt x="186" y="484"/>
                  </a:lnTo>
                  <a:lnTo>
                    <a:pt x="183" y="484"/>
                  </a:lnTo>
                  <a:lnTo>
                    <a:pt x="180" y="484"/>
                  </a:lnTo>
                  <a:lnTo>
                    <a:pt x="178" y="484"/>
                  </a:lnTo>
                  <a:lnTo>
                    <a:pt x="176" y="484"/>
                  </a:lnTo>
                  <a:lnTo>
                    <a:pt x="172" y="485"/>
                  </a:lnTo>
                  <a:lnTo>
                    <a:pt x="170" y="485"/>
                  </a:lnTo>
                  <a:lnTo>
                    <a:pt x="154" y="485"/>
                  </a:lnTo>
                  <a:lnTo>
                    <a:pt x="154" y="478"/>
                  </a:lnTo>
                  <a:lnTo>
                    <a:pt x="81" y="461"/>
                  </a:lnTo>
                  <a:lnTo>
                    <a:pt x="124" y="456"/>
                  </a:lnTo>
                  <a:lnTo>
                    <a:pt x="108" y="456"/>
                  </a:lnTo>
                  <a:lnTo>
                    <a:pt x="91" y="454"/>
                  </a:lnTo>
                  <a:lnTo>
                    <a:pt x="75" y="451"/>
                  </a:lnTo>
                  <a:lnTo>
                    <a:pt x="60" y="449"/>
                  </a:lnTo>
                  <a:lnTo>
                    <a:pt x="44" y="447"/>
                  </a:lnTo>
                  <a:lnTo>
                    <a:pt x="29" y="444"/>
                  </a:lnTo>
                  <a:lnTo>
                    <a:pt x="14" y="443"/>
                  </a:lnTo>
                  <a:lnTo>
                    <a:pt x="0" y="442"/>
                  </a:lnTo>
                  <a:lnTo>
                    <a:pt x="0" y="413"/>
                  </a:lnTo>
                  <a:lnTo>
                    <a:pt x="7" y="406"/>
                  </a:lnTo>
                  <a:lnTo>
                    <a:pt x="29" y="407"/>
                  </a:lnTo>
                  <a:lnTo>
                    <a:pt x="51" y="411"/>
                  </a:lnTo>
                  <a:lnTo>
                    <a:pt x="72" y="415"/>
                  </a:lnTo>
                  <a:lnTo>
                    <a:pt x="93" y="420"/>
                  </a:lnTo>
                  <a:lnTo>
                    <a:pt x="114" y="426"/>
                  </a:lnTo>
                  <a:lnTo>
                    <a:pt x="136" y="430"/>
                  </a:lnTo>
                  <a:lnTo>
                    <a:pt x="158" y="434"/>
                  </a:lnTo>
                  <a:lnTo>
                    <a:pt x="182" y="435"/>
                  </a:lnTo>
                  <a:lnTo>
                    <a:pt x="183" y="434"/>
                  </a:lnTo>
                  <a:lnTo>
                    <a:pt x="184" y="433"/>
                  </a:lnTo>
                  <a:lnTo>
                    <a:pt x="187" y="430"/>
                  </a:lnTo>
                  <a:lnTo>
                    <a:pt x="190" y="428"/>
                  </a:lnTo>
                  <a:lnTo>
                    <a:pt x="193" y="425"/>
                  </a:lnTo>
                  <a:lnTo>
                    <a:pt x="197" y="422"/>
                  </a:lnTo>
                  <a:lnTo>
                    <a:pt x="200" y="421"/>
                  </a:lnTo>
                  <a:lnTo>
                    <a:pt x="204" y="420"/>
                  </a:lnTo>
                  <a:lnTo>
                    <a:pt x="203" y="391"/>
                  </a:lnTo>
                  <a:lnTo>
                    <a:pt x="202" y="360"/>
                  </a:lnTo>
                  <a:lnTo>
                    <a:pt x="199" y="331"/>
                  </a:lnTo>
                  <a:lnTo>
                    <a:pt x="197" y="301"/>
                  </a:lnTo>
                  <a:lnTo>
                    <a:pt x="193" y="270"/>
                  </a:lnTo>
                  <a:lnTo>
                    <a:pt x="191" y="241"/>
                  </a:lnTo>
                  <a:lnTo>
                    <a:pt x="190" y="210"/>
                  </a:lnTo>
                  <a:lnTo>
                    <a:pt x="190" y="181"/>
                  </a:lnTo>
                  <a:lnTo>
                    <a:pt x="233" y="181"/>
                  </a:lnTo>
                  <a:lnTo>
                    <a:pt x="234" y="196"/>
                  </a:lnTo>
                  <a:lnTo>
                    <a:pt x="237" y="214"/>
                  </a:lnTo>
                  <a:lnTo>
                    <a:pt x="241" y="233"/>
                  </a:lnTo>
                  <a:lnTo>
                    <a:pt x="246" y="251"/>
                  </a:lnTo>
                  <a:lnTo>
                    <a:pt x="253" y="270"/>
                  </a:lnTo>
                  <a:lnTo>
                    <a:pt x="260" y="286"/>
                  </a:lnTo>
                  <a:lnTo>
                    <a:pt x="268" y="301"/>
                  </a:lnTo>
                  <a:lnTo>
                    <a:pt x="276" y="311"/>
                  </a:lnTo>
                  <a:lnTo>
                    <a:pt x="283" y="311"/>
                  </a:lnTo>
                  <a:lnTo>
                    <a:pt x="290" y="319"/>
                  </a:lnTo>
                  <a:lnTo>
                    <a:pt x="292" y="341"/>
                  </a:lnTo>
                  <a:lnTo>
                    <a:pt x="293" y="363"/>
                  </a:lnTo>
                  <a:lnTo>
                    <a:pt x="295" y="382"/>
                  </a:lnTo>
                  <a:lnTo>
                    <a:pt x="299" y="401"/>
                  </a:lnTo>
                  <a:lnTo>
                    <a:pt x="303" y="420"/>
                  </a:lnTo>
                  <a:lnTo>
                    <a:pt x="309" y="439"/>
                  </a:lnTo>
                  <a:lnTo>
                    <a:pt x="317" y="457"/>
                  </a:lnTo>
                  <a:lnTo>
                    <a:pt x="327" y="478"/>
                  </a:lnTo>
                  <a:lnTo>
                    <a:pt x="331" y="480"/>
                  </a:lnTo>
                  <a:lnTo>
                    <a:pt x="338" y="484"/>
                  </a:lnTo>
                  <a:lnTo>
                    <a:pt x="347" y="490"/>
                  </a:lnTo>
                  <a:lnTo>
                    <a:pt x="355" y="497"/>
                  </a:lnTo>
                  <a:lnTo>
                    <a:pt x="364" y="505"/>
                  </a:lnTo>
                  <a:lnTo>
                    <a:pt x="371" y="512"/>
                  </a:lnTo>
                  <a:lnTo>
                    <a:pt x="376" y="518"/>
                  </a:lnTo>
                  <a:lnTo>
                    <a:pt x="378" y="522"/>
                  </a:lnTo>
                  <a:lnTo>
                    <a:pt x="385" y="523"/>
                  </a:lnTo>
                  <a:lnTo>
                    <a:pt x="392" y="524"/>
                  </a:lnTo>
                  <a:lnTo>
                    <a:pt x="400" y="526"/>
                  </a:lnTo>
                  <a:lnTo>
                    <a:pt x="409" y="529"/>
                  </a:lnTo>
                  <a:lnTo>
                    <a:pt x="426" y="536"/>
                  </a:lnTo>
                  <a:lnTo>
                    <a:pt x="445" y="544"/>
                  </a:lnTo>
                  <a:lnTo>
                    <a:pt x="465" y="552"/>
                  </a:lnTo>
                  <a:lnTo>
                    <a:pt x="485" y="559"/>
                  </a:lnTo>
                  <a:lnTo>
                    <a:pt x="494" y="562"/>
                  </a:lnTo>
                  <a:lnTo>
                    <a:pt x="503" y="564"/>
                  </a:lnTo>
                  <a:lnTo>
                    <a:pt x="514" y="565"/>
                  </a:lnTo>
                  <a:lnTo>
                    <a:pt x="523" y="565"/>
                  </a:lnTo>
                  <a:lnTo>
                    <a:pt x="522" y="529"/>
                  </a:lnTo>
                  <a:lnTo>
                    <a:pt x="520" y="492"/>
                  </a:lnTo>
                  <a:lnTo>
                    <a:pt x="518" y="457"/>
                  </a:lnTo>
                  <a:lnTo>
                    <a:pt x="513" y="422"/>
                  </a:lnTo>
                  <a:lnTo>
                    <a:pt x="502" y="352"/>
                  </a:lnTo>
                  <a:lnTo>
                    <a:pt x="491" y="283"/>
                  </a:lnTo>
                  <a:lnTo>
                    <a:pt x="479" y="213"/>
                  </a:lnTo>
                  <a:lnTo>
                    <a:pt x="468" y="143"/>
                  </a:lnTo>
                  <a:lnTo>
                    <a:pt x="464" y="107"/>
                  </a:lnTo>
                  <a:lnTo>
                    <a:pt x="460" y="72"/>
                  </a:lnTo>
                  <a:lnTo>
                    <a:pt x="459" y="36"/>
                  </a:lnTo>
                  <a:lnTo>
                    <a:pt x="458" y="0"/>
                  </a:lnTo>
                  <a:lnTo>
                    <a:pt x="466" y="0"/>
                  </a:lnTo>
                  <a:lnTo>
                    <a:pt x="473" y="3"/>
                  </a:lnTo>
                  <a:lnTo>
                    <a:pt x="480" y="7"/>
                  </a:lnTo>
                  <a:lnTo>
                    <a:pt x="486" y="10"/>
                  </a:lnTo>
                  <a:lnTo>
                    <a:pt x="492" y="14"/>
                  </a:lnTo>
                  <a:lnTo>
                    <a:pt x="498" y="17"/>
                  </a:lnTo>
                  <a:lnTo>
                    <a:pt x="503" y="20"/>
                  </a:lnTo>
                  <a:lnTo>
                    <a:pt x="508" y="21"/>
                  </a:lnTo>
                  <a:lnTo>
                    <a:pt x="509" y="24"/>
                  </a:lnTo>
                  <a:lnTo>
                    <a:pt x="509" y="27"/>
                  </a:lnTo>
                  <a:lnTo>
                    <a:pt x="510" y="29"/>
                  </a:lnTo>
                  <a:lnTo>
                    <a:pt x="513" y="32"/>
                  </a:lnTo>
                  <a:lnTo>
                    <a:pt x="514" y="35"/>
                  </a:lnTo>
                  <a:lnTo>
                    <a:pt x="515" y="37"/>
                  </a:lnTo>
                  <a:lnTo>
                    <a:pt x="515" y="41"/>
                  </a:lnTo>
                  <a:lnTo>
                    <a:pt x="516" y="43"/>
                  </a:lnTo>
                  <a:lnTo>
                    <a:pt x="530" y="50"/>
                  </a:lnTo>
                  <a:lnTo>
                    <a:pt x="532" y="64"/>
                  </a:lnTo>
                  <a:lnTo>
                    <a:pt x="534" y="79"/>
                  </a:lnTo>
                  <a:lnTo>
                    <a:pt x="536" y="96"/>
                  </a:lnTo>
                  <a:lnTo>
                    <a:pt x="541" y="114"/>
                  </a:lnTo>
                  <a:lnTo>
                    <a:pt x="553" y="154"/>
                  </a:lnTo>
                  <a:lnTo>
                    <a:pt x="568" y="195"/>
                  </a:lnTo>
                  <a:lnTo>
                    <a:pt x="584" y="235"/>
                  </a:lnTo>
                  <a:lnTo>
                    <a:pt x="601" y="270"/>
                  </a:lnTo>
                  <a:lnTo>
                    <a:pt x="609" y="286"/>
                  </a:lnTo>
                  <a:lnTo>
                    <a:pt x="617" y="299"/>
                  </a:lnTo>
                  <a:lnTo>
                    <a:pt x="625" y="310"/>
                  </a:lnTo>
                  <a:lnTo>
                    <a:pt x="632" y="319"/>
                  </a:lnTo>
                  <a:lnTo>
                    <a:pt x="625" y="515"/>
                  </a:lnTo>
                  <a:lnTo>
                    <a:pt x="625" y="517"/>
                  </a:lnTo>
                  <a:lnTo>
                    <a:pt x="628" y="523"/>
                  </a:lnTo>
                  <a:lnTo>
                    <a:pt x="630" y="531"/>
                  </a:lnTo>
                  <a:lnTo>
                    <a:pt x="633" y="540"/>
                  </a:lnTo>
                  <a:lnTo>
                    <a:pt x="638" y="550"/>
                  </a:lnTo>
                  <a:lnTo>
                    <a:pt x="643" y="558"/>
                  </a:lnTo>
                  <a:lnTo>
                    <a:pt x="646" y="560"/>
                  </a:lnTo>
                  <a:lnTo>
                    <a:pt x="649" y="564"/>
                  </a:lnTo>
                  <a:lnTo>
                    <a:pt x="651" y="565"/>
                  </a:lnTo>
                  <a:lnTo>
                    <a:pt x="654" y="565"/>
                  </a:lnTo>
                  <a:lnTo>
                    <a:pt x="654" y="601"/>
                  </a:lnTo>
                  <a:lnTo>
                    <a:pt x="646" y="601"/>
                  </a:lnTo>
                  <a:lnTo>
                    <a:pt x="644" y="609"/>
                  </a:lnTo>
                  <a:lnTo>
                    <a:pt x="642" y="621"/>
                  </a:lnTo>
                  <a:lnTo>
                    <a:pt x="639" y="634"/>
                  </a:lnTo>
                  <a:lnTo>
                    <a:pt x="637" y="650"/>
                  </a:lnTo>
                  <a:lnTo>
                    <a:pt x="635" y="666"/>
                  </a:lnTo>
                  <a:lnTo>
                    <a:pt x="633" y="681"/>
                  </a:lnTo>
                  <a:lnTo>
                    <a:pt x="632" y="694"/>
                  </a:lnTo>
                  <a:lnTo>
                    <a:pt x="632" y="703"/>
                  </a:lnTo>
                  <a:lnTo>
                    <a:pt x="603" y="739"/>
                  </a:lnTo>
                  <a:lnTo>
                    <a:pt x="596" y="746"/>
                  </a:lnTo>
                  <a:lnTo>
                    <a:pt x="589" y="746"/>
                  </a:lnTo>
                  <a:lnTo>
                    <a:pt x="582" y="746"/>
                  </a:lnTo>
                  <a:lnTo>
                    <a:pt x="567" y="732"/>
                  </a:lnTo>
                  <a:lnTo>
                    <a:pt x="567" y="725"/>
                  </a:lnTo>
                  <a:lnTo>
                    <a:pt x="565" y="717"/>
                  </a:lnTo>
                  <a:lnTo>
                    <a:pt x="563" y="708"/>
                  </a:lnTo>
                  <a:lnTo>
                    <a:pt x="561" y="698"/>
                  </a:lnTo>
                  <a:lnTo>
                    <a:pt x="556" y="689"/>
                  </a:lnTo>
                  <a:lnTo>
                    <a:pt x="551" y="681"/>
                  </a:lnTo>
                  <a:lnTo>
                    <a:pt x="548" y="679"/>
                  </a:lnTo>
                  <a:lnTo>
                    <a:pt x="546" y="676"/>
                  </a:lnTo>
                  <a:lnTo>
                    <a:pt x="542" y="675"/>
                  </a:lnTo>
                  <a:lnTo>
                    <a:pt x="537" y="674"/>
                  </a:lnTo>
                  <a:lnTo>
                    <a:pt x="537" y="670"/>
                  </a:lnTo>
                  <a:lnTo>
                    <a:pt x="535" y="667"/>
                  </a:lnTo>
                  <a:lnTo>
                    <a:pt x="533" y="663"/>
                  </a:lnTo>
                  <a:lnTo>
                    <a:pt x="530" y="661"/>
                  </a:lnTo>
                  <a:lnTo>
                    <a:pt x="522" y="655"/>
                  </a:lnTo>
                  <a:lnTo>
                    <a:pt x="513" y="650"/>
                  </a:lnTo>
                  <a:lnTo>
                    <a:pt x="503" y="646"/>
                  </a:lnTo>
                  <a:lnTo>
                    <a:pt x="495" y="641"/>
                  </a:lnTo>
                  <a:lnTo>
                    <a:pt x="492" y="639"/>
                  </a:lnTo>
                  <a:lnTo>
                    <a:pt x="489" y="636"/>
                  </a:lnTo>
                  <a:lnTo>
                    <a:pt x="487" y="634"/>
                  </a:lnTo>
                  <a:lnTo>
                    <a:pt x="487" y="631"/>
                  </a:lnTo>
                  <a:lnTo>
                    <a:pt x="477" y="631"/>
                  </a:lnTo>
                  <a:lnTo>
                    <a:pt x="467" y="629"/>
                  </a:lnTo>
                  <a:lnTo>
                    <a:pt x="459" y="627"/>
                  </a:lnTo>
                  <a:lnTo>
                    <a:pt x="452" y="625"/>
                  </a:lnTo>
                  <a:lnTo>
                    <a:pt x="444" y="620"/>
                  </a:lnTo>
                  <a:lnTo>
                    <a:pt x="437" y="615"/>
                  </a:lnTo>
                  <a:lnTo>
                    <a:pt x="430" y="609"/>
                  </a:lnTo>
                  <a:lnTo>
                    <a:pt x="422" y="601"/>
                  </a:lnTo>
                  <a:lnTo>
                    <a:pt x="415" y="601"/>
                  </a:lnTo>
                  <a:lnTo>
                    <a:pt x="404" y="599"/>
                  </a:lnTo>
                  <a:lnTo>
                    <a:pt x="392" y="597"/>
                  </a:lnTo>
                  <a:lnTo>
                    <a:pt x="379" y="593"/>
                  </a:lnTo>
                  <a:lnTo>
                    <a:pt x="367" y="590"/>
                  </a:lnTo>
                  <a:lnTo>
                    <a:pt x="355" y="586"/>
                  </a:lnTo>
                  <a:lnTo>
                    <a:pt x="347" y="583"/>
                  </a:lnTo>
                  <a:lnTo>
                    <a:pt x="342" y="580"/>
                  </a:lnTo>
                  <a:lnTo>
                    <a:pt x="342" y="573"/>
                  </a:lnTo>
                  <a:lnTo>
                    <a:pt x="333" y="570"/>
                  </a:lnTo>
                  <a:lnTo>
                    <a:pt x="320" y="564"/>
                  </a:lnTo>
                  <a:lnTo>
                    <a:pt x="302" y="558"/>
                  </a:lnTo>
                  <a:lnTo>
                    <a:pt x="282" y="552"/>
                  </a:lnTo>
                  <a:lnTo>
                    <a:pt x="264" y="546"/>
                  </a:lnTo>
                  <a:lnTo>
                    <a:pt x="245" y="542"/>
                  </a:lnTo>
                  <a:lnTo>
                    <a:pt x="230" y="538"/>
                  </a:lnTo>
                  <a:lnTo>
                    <a:pt x="218" y="537"/>
                  </a:lnTo>
                  <a:lnTo>
                    <a:pt x="218" y="508"/>
                  </a:lnTo>
                  <a:lnTo>
                    <a:pt x="214" y="508"/>
                  </a:lnTo>
                  <a:lnTo>
                    <a:pt x="212" y="506"/>
                  </a:lnTo>
                  <a:lnTo>
                    <a:pt x="211" y="505"/>
                  </a:lnTo>
                  <a:lnTo>
                    <a:pt x="211" y="504"/>
                  </a:lnTo>
                  <a:lnTo>
                    <a:pt x="211" y="503"/>
                  </a:lnTo>
                  <a:lnTo>
                    <a:pt x="210" y="502"/>
                  </a:lnTo>
                  <a:lnTo>
                    <a:pt x="209" y="501"/>
                  </a:lnTo>
                  <a:lnTo>
                    <a:pt x="204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112"/>
            <p:cNvSpPr>
              <a:spLocks/>
            </p:cNvSpPr>
            <p:nvPr/>
          </p:nvSpPr>
          <p:spPr bwMode="auto">
            <a:xfrm>
              <a:off x="3791" y="1728"/>
              <a:ext cx="430" cy="746"/>
            </a:xfrm>
            <a:custGeom>
              <a:avLst/>
              <a:gdLst>
                <a:gd name="T0" fmla="*/ 386 w 430"/>
                <a:gd name="T1" fmla="*/ 466 h 746"/>
                <a:gd name="T2" fmla="*/ 388 w 430"/>
                <a:gd name="T3" fmla="*/ 492 h 746"/>
                <a:gd name="T4" fmla="*/ 398 w 430"/>
                <a:gd name="T5" fmla="*/ 504 h 746"/>
                <a:gd name="T6" fmla="*/ 404 w 430"/>
                <a:gd name="T7" fmla="*/ 523 h 746"/>
                <a:gd name="T8" fmla="*/ 422 w 430"/>
                <a:gd name="T9" fmla="*/ 560 h 746"/>
                <a:gd name="T10" fmla="*/ 422 w 430"/>
                <a:gd name="T11" fmla="*/ 601 h 746"/>
                <a:gd name="T12" fmla="*/ 412 w 430"/>
                <a:gd name="T13" fmla="*/ 653 h 746"/>
                <a:gd name="T14" fmla="*/ 407 w 430"/>
                <a:gd name="T15" fmla="*/ 691 h 746"/>
                <a:gd name="T16" fmla="*/ 406 w 430"/>
                <a:gd name="T17" fmla="*/ 698 h 746"/>
                <a:gd name="T18" fmla="*/ 407 w 430"/>
                <a:gd name="T19" fmla="*/ 701 h 746"/>
                <a:gd name="T20" fmla="*/ 408 w 430"/>
                <a:gd name="T21" fmla="*/ 702 h 746"/>
                <a:gd name="T22" fmla="*/ 408 w 430"/>
                <a:gd name="T23" fmla="*/ 703 h 746"/>
                <a:gd name="T24" fmla="*/ 367 w 430"/>
                <a:gd name="T25" fmla="*/ 746 h 746"/>
                <a:gd name="T26" fmla="*/ 339 w 430"/>
                <a:gd name="T27" fmla="*/ 456 h 746"/>
                <a:gd name="T28" fmla="*/ 298 w 430"/>
                <a:gd name="T29" fmla="*/ 231 h 746"/>
                <a:gd name="T30" fmla="*/ 275 w 430"/>
                <a:gd name="T31" fmla="*/ 90 h 746"/>
                <a:gd name="T32" fmla="*/ 262 w 430"/>
                <a:gd name="T33" fmla="*/ 55 h 746"/>
                <a:gd name="T34" fmla="*/ 247 w 430"/>
                <a:gd name="T35" fmla="*/ 64 h 746"/>
                <a:gd name="T36" fmla="*/ 248 w 430"/>
                <a:gd name="T37" fmla="*/ 90 h 746"/>
                <a:gd name="T38" fmla="*/ 284 w 430"/>
                <a:gd name="T39" fmla="*/ 304 h 746"/>
                <a:gd name="T40" fmla="*/ 330 w 430"/>
                <a:gd name="T41" fmla="*/ 655 h 746"/>
                <a:gd name="T42" fmla="*/ 286 w 430"/>
                <a:gd name="T43" fmla="*/ 640 h 746"/>
                <a:gd name="T44" fmla="*/ 240 w 430"/>
                <a:gd name="T45" fmla="*/ 611 h 746"/>
                <a:gd name="T46" fmla="*/ 180 w 430"/>
                <a:gd name="T47" fmla="*/ 585 h 746"/>
                <a:gd name="T48" fmla="*/ 105 w 430"/>
                <a:gd name="T49" fmla="*/ 560 h 746"/>
                <a:gd name="T50" fmla="*/ 38 w 430"/>
                <a:gd name="T51" fmla="*/ 546 h 746"/>
                <a:gd name="T52" fmla="*/ 24 w 430"/>
                <a:gd name="T53" fmla="*/ 542 h 746"/>
                <a:gd name="T54" fmla="*/ 9 w 430"/>
                <a:gd name="T55" fmla="*/ 530 h 746"/>
                <a:gd name="T56" fmla="*/ 1 w 430"/>
                <a:gd name="T57" fmla="*/ 515 h 746"/>
                <a:gd name="T58" fmla="*/ 15 w 430"/>
                <a:gd name="T59" fmla="*/ 515 h 746"/>
                <a:gd name="T60" fmla="*/ 33 w 430"/>
                <a:gd name="T61" fmla="*/ 515 h 746"/>
                <a:gd name="T62" fmla="*/ 70 w 430"/>
                <a:gd name="T63" fmla="*/ 470 h 746"/>
                <a:gd name="T64" fmla="*/ 90 w 430"/>
                <a:gd name="T65" fmla="*/ 448 h 746"/>
                <a:gd name="T66" fmla="*/ 100 w 430"/>
                <a:gd name="T67" fmla="*/ 474 h 746"/>
                <a:gd name="T68" fmla="*/ 131 w 430"/>
                <a:gd name="T69" fmla="*/ 497 h 746"/>
                <a:gd name="T70" fmla="*/ 161 w 430"/>
                <a:gd name="T71" fmla="*/ 523 h 746"/>
                <a:gd name="T72" fmla="*/ 221 w 430"/>
                <a:gd name="T73" fmla="*/ 544 h 746"/>
                <a:gd name="T74" fmla="*/ 290 w 430"/>
                <a:gd name="T75" fmla="*/ 565 h 746"/>
                <a:gd name="T76" fmla="*/ 299 w 430"/>
                <a:gd name="T77" fmla="*/ 538 h 746"/>
                <a:gd name="T78" fmla="*/ 298 w 430"/>
                <a:gd name="T79" fmla="*/ 510 h 746"/>
                <a:gd name="T80" fmla="*/ 301 w 430"/>
                <a:gd name="T81" fmla="*/ 508 h 746"/>
                <a:gd name="T82" fmla="*/ 301 w 430"/>
                <a:gd name="T83" fmla="*/ 496 h 746"/>
                <a:gd name="T84" fmla="*/ 296 w 430"/>
                <a:gd name="T85" fmla="*/ 484 h 746"/>
                <a:gd name="T86" fmla="*/ 270 w 430"/>
                <a:gd name="T87" fmla="*/ 304 h 746"/>
                <a:gd name="T88" fmla="*/ 236 w 430"/>
                <a:gd name="T89" fmla="*/ 62 h 746"/>
                <a:gd name="T90" fmla="*/ 256 w 430"/>
                <a:gd name="T91" fmla="*/ 7 h 746"/>
                <a:gd name="T92" fmla="*/ 284 w 430"/>
                <a:gd name="T93" fmla="*/ 21 h 746"/>
                <a:gd name="T94" fmla="*/ 290 w 430"/>
                <a:gd name="T95" fmla="*/ 35 h 746"/>
                <a:gd name="T96" fmla="*/ 308 w 430"/>
                <a:gd name="T97" fmla="*/ 64 h 746"/>
                <a:gd name="T98" fmla="*/ 344 w 430"/>
                <a:gd name="T99" fmla="*/ 195 h 746"/>
                <a:gd name="T100" fmla="*/ 401 w 430"/>
                <a:gd name="T101" fmla="*/ 31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0" h="746">
                  <a:moveTo>
                    <a:pt x="404" y="447"/>
                  </a:moveTo>
                  <a:lnTo>
                    <a:pt x="398" y="450"/>
                  </a:lnTo>
                  <a:lnTo>
                    <a:pt x="393" y="455"/>
                  </a:lnTo>
                  <a:lnTo>
                    <a:pt x="389" y="460"/>
                  </a:lnTo>
                  <a:lnTo>
                    <a:pt x="386" y="466"/>
                  </a:lnTo>
                  <a:lnTo>
                    <a:pt x="384" y="471"/>
                  </a:lnTo>
                  <a:lnTo>
                    <a:pt x="384" y="477"/>
                  </a:lnTo>
                  <a:lnTo>
                    <a:pt x="384" y="483"/>
                  </a:lnTo>
                  <a:lnTo>
                    <a:pt x="386" y="490"/>
                  </a:lnTo>
                  <a:lnTo>
                    <a:pt x="388" y="492"/>
                  </a:lnTo>
                  <a:lnTo>
                    <a:pt x="389" y="495"/>
                  </a:lnTo>
                  <a:lnTo>
                    <a:pt x="392" y="497"/>
                  </a:lnTo>
                  <a:lnTo>
                    <a:pt x="394" y="499"/>
                  </a:lnTo>
                  <a:lnTo>
                    <a:pt x="395" y="502"/>
                  </a:lnTo>
                  <a:lnTo>
                    <a:pt x="398" y="504"/>
                  </a:lnTo>
                  <a:lnTo>
                    <a:pt x="399" y="506"/>
                  </a:lnTo>
                  <a:lnTo>
                    <a:pt x="401" y="509"/>
                  </a:lnTo>
                  <a:lnTo>
                    <a:pt x="401" y="515"/>
                  </a:lnTo>
                  <a:lnTo>
                    <a:pt x="401" y="517"/>
                  </a:lnTo>
                  <a:lnTo>
                    <a:pt x="404" y="523"/>
                  </a:lnTo>
                  <a:lnTo>
                    <a:pt x="406" y="531"/>
                  </a:lnTo>
                  <a:lnTo>
                    <a:pt x="409" y="540"/>
                  </a:lnTo>
                  <a:lnTo>
                    <a:pt x="414" y="550"/>
                  </a:lnTo>
                  <a:lnTo>
                    <a:pt x="419" y="558"/>
                  </a:lnTo>
                  <a:lnTo>
                    <a:pt x="422" y="560"/>
                  </a:lnTo>
                  <a:lnTo>
                    <a:pt x="425" y="564"/>
                  </a:lnTo>
                  <a:lnTo>
                    <a:pt x="427" y="565"/>
                  </a:lnTo>
                  <a:lnTo>
                    <a:pt x="430" y="565"/>
                  </a:lnTo>
                  <a:lnTo>
                    <a:pt x="430" y="601"/>
                  </a:lnTo>
                  <a:lnTo>
                    <a:pt x="422" y="601"/>
                  </a:lnTo>
                  <a:lnTo>
                    <a:pt x="420" y="608"/>
                  </a:lnTo>
                  <a:lnTo>
                    <a:pt x="418" y="617"/>
                  </a:lnTo>
                  <a:lnTo>
                    <a:pt x="416" y="628"/>
                  </a:lnTo>
                  <a:lnTo>
                    <a:pt x="414" y="640"/>
                  </a:lnTo>
                  <a:lnTo>
                    <a:pt x="412" y="653"/>
                  </a:lnTo>
                  <a:lnTo>
                    <a:pt x="411" y="666"/>
                  </a:lnTo>
                  <a:lnTo>
                    <a:pt x="409" y="679"/>
                  </a:lnTo>
                  <a:lnTo>
                    <a:pt x="408" y="690"/>
                  </a:lnTo>
                  <a:lnTo>
                    <a:pt x="408" y="691"/>
                  </a:lnTo>
                  <a:lnTo>
                    <a:pt x="407" y="691"/>
                  </a:lnTo>
                  <a:lnTo>
                    <a:pt x="406" y="693"/>
                  </a:lnTo>
                  <a:lnTo>
                    <a:pt x="406" y="694"/>
                  </a:lnTo>
                  <a:lnTo>
                    <a:pt x="406" y="695"/>
                  </a:lnTo>
                  <a:lnTo>
                    <a:pt x="406" y="696"/>
                  </a:lnTo>
                  <a:lnTo>
                    <a:pt x="406" y="698"/>
                  </a:lnTo>
                  <a:lnTo>
                    <a:pt x="406" y="700"/>
                  </a:lnTo>
                  <a:lnTo>
                    <a:pt x="406" y="700"/>
                  </a:lnTo>
                  <a:lnTo>
                    <a:pt x="406" y="701"/>
                  </a:lnTo>
                  <a:lnTo>
                    <a:pt x="407" y="701"/>
                  </a:lnTo>
                  <a:lnTo>
                    <a:pt x="407" y="701"/>
                  </a:lnTo>
                  <a:lnTo>
                    <a:pt x="407" y="701"/>
                  </a:lnTo>
                  <a:lnTo>
                    <a:pt x="407" y="702"/>
                  </a:lnTo>
                  <a:lnTo>
                    <a:pt x="408" y="702"/>
                  </a:lnTo>
                  <a:lnTo>
                    <a:pt x="408" y="702"/>
                  </a:lnTo>
                  <a:lnTo>
                    <a:pt x="408" y="702"/>
                  </a:lnTo>
                  <a:lnTo>
                    <a:pt x="408" y="702"/>
                  </a:lnTo>
                  <a:lnTo>
                    <a:pt x="408" y="702"/>
                  </a:lnTo>
                  <a:lnTo>
                    <a:pt x="408" y="703"/>
                  </a:lnTo>
                  <a:lnTo>
                    <a:pt x="408" y="703"/>
                  </a:lnTo>
                  <a:lnTo>
                    <a:pt x="408" y="703"/>
                  </a:lnTo>
                  <a:lnTo>
                    <a:pt x="408" y="703"/>
                  </a:lnTo>
                  <a:lnTo>
                    <a:pt x="408" y="703"/>
                  </a:lnTo>
                  <a:lnTo>
                    <a:pt x="379" y="739"/>
                  </a:lnTo>
                  <a:lnTo>
                    <a:pt x="372" y="746"/>
                  </a:lnTo>
                  <a:lnTo>
                    <a:pt x="367" y="746"/>
                  </a:lnTo>
                  <a:lnTo>
                    <a:pt x="364" y="687"/>
                  </a:lnTo>
                  <a:lnTo>
                    <a:pt x="359" y="628"/>
                  </a:lnTo>
                  <a:lnTo>
                    <a:pt x="353" y="570"/>
                  </a:lnTo>
                  <a:lnTo>
                    <a:pt x="346" y="512"/>
                  </a:lnTo>
                  <a:lnTo>
                    <a:pt x="339" y="456"/>
                  </a:lnTo>
                  <a:lnTo>
                    <a:pt x="330" y="400"/>
                  </a:lnTo>
                  <a:lnTo>
                    <a:pt x="320" y="344"/>
                  </a:lnTo>
                  <a:lnTo>
                    <a:pt x="310" y="286"/>
                  </a:lnTo>
                  <a:lnTo>
                    <a:pt x="304" y="260"/>
                  </a:lnTo>
                  <a:lnTo>
                    <a:pt x="298" y="231"/>
                  </a:lnTo>
                  <a:lnTo>
                    <a:pt x="292" y="203"/>
                  </a:lnTo>
                  <a:lnTo>
                    <a:pt x="286" y="175"/>
                  </a:lnTo>
                  <a:lnTo>
                    <a:pt x="282" y="146"/>
                  </a:lnTo>
                  <a:lnTo>
                    <a:pt x="278" y="118"/>
                  </a:lnTo>
                  <a:lnTo>
                    <a:pt x="275" y="90"/>
                  </a:lnTo>
                  <a:lnTo>
                    <a:pt x="271" y="62"/>
                  </a:lnTo>
                  <a:lnTo>
                    <a:pt x="270" y="58"/>
                  </a:lnTo>
                  <a:lnTo>
                    <a:pt x="268" y="56"/>
                  </a:lnTo>
                  <a:lnTo>
                    <a:pt x="264" y="55"/>
                  </a:lnTo>
                  <a:lnTo>
                    <a:pt x="262" y="55"/>
                  </a:lnTo>
                  <a:lnTo>
                    <a:pt x="258" y="56"/>
                  </a:lnTo>
                  <a:lnTo>
                    <a:pt x="255" y="57"/>
                  </a:lnTo>
                  <a:lnTo>
                    <a:pt x="253" y="58"/>
                  </a:lnTo>
                  <a:lnTo>
                    <a:pt x="250" y="59"/>
                  </a:lnTo>
                  <a:lnTo>
                    <a:pt x="247" y="64"/>
                  </a:lnTo>
                  <a:lnTo>
                    <a:pt x="246" y="69"/>
                  </a:lnTo>
                  <a:lnTo>
                    <a:pt x="246" y="75"/>
                  </a:lnTo>
                  <a:lnTo>
                    <a:pt x="246" y="79"/>
                  </a:lnTo>
                  <a:lnTo>
                    <a:pt x="247" y="84"/>
                  </a:lnTo>
                  <a:lnTo>
                    <a:pt x="248" y="90"/>
                  </a:lnTo>
                  <a:lnTo>
                    <a:pt x="249" y="95"/>
                  </a:lnTo>
                  <a:lnTo>
                    <a:pt x="250" y="99"/>
                  </a:lnTo>
                  <a:lnTo>
                    <a:pt x="261" y="168"/>
                  </a:lnTo>
                  <a:lnTo>
                    <a:pt x="272" y="236"/>
                  </a:lnTo>
                  <a:lnTo>
                    <a:pt x="284" y="304"/>
                  </a:lnTo>
                  <a:lnTo>
                    <a:pt x="296" y="373"/>
                  </a:lnTo>
                  <a:lnTo>
                    <a:pt x="306" y="441"/>
                  </a:lnTo>
                  <a:lnTo>
                    <a:pt x="316" y="511"/>
                  </a:lnTo>
                  <a:lnTo>
                    <a:pt x="324" y="581"/>
                  </a:lnTo>
                  <a:lnTo>
                    <a:pt x="330" y="655"/>
                  </a:lnTo>
                  <a:lnTo>
                    <a:pt x="322" y="654"/>
                  </a:lnTo>
                  <a:lnTo>
                    <a:pt x="312" y="652"/>
                  </a:lnTo>
                  <a:lnTo>
                    <a:pt x="304" y="648"/>
                  </a:lnTo>
                  <a:lnTo>
                    <a:pt x="295" y="645"/>
                  </a:lnTo>
                  <a:lnTo>
                    <a:pt x="286" y="640"/>
                  </a:lnTo>
                  <a:lnTo>
                    <a:pt x="278" y="634"/>
                  </a:lnTo>
                  <a:lnTo>
                    <a:pt x="269" y="629"/>
                  </a:lnTo>
                  <a:lnTo>
                    <a:pt x="261" y="626"/>
                  </a:lnTo>
                  <a:lnTo>
                    <a:pt x="250" y="618"/>
                  </a:lnTo>
                  <a:lnTo>
                    <a:pt x="240" y="611"/>
                  </a:lnTo>
                  <a:lnTo>
                    <a:pt x="227" y="606"/>
                  </a:lnTo>
                  <a:lnTo>
                    <a:pt x="215" y="601"/>
                  </a:lnTo>
                  <a:lnTo>
                    <a:pt x="203" y="597"/>
                  </a:lnTo>
                  <a:lnTo>
                    <a:pt x="192" y="591"/>
                  </a:lnTo>
                  <a:lnTo>
                    <a:pt x="180" y="585"/>
                  </a:lnTo>
                  <a:lnTo>
                    <a:pt x="169" y="577"/>
                  </a:lnTo>
                  <a:lnTo>
                    <a:pt x="153" y="572"/>
                  </a:lnTo>
                  <a:lnTo>
                    <a:pt x="138" y="567"/>
                  </a:lnTo>
                  <a:lnTo>
                    <a:pt x="121" y="564"/>
                  </a:lnTo>
                  <a:lnTo>
                    <a:pt x="105" y="560"/>
                  </a:lnTo>
                  <a:lnTo>
                    <a:pt x="90" y="557"/>
                  </a:lnTo>
                  <a:lnTo>
                    <a:pt x="73" y="553"/>
                  </a:lnTo>
                  <a:lnTo>
                    <a:pt x="57" y="550"/>
                  </a:lnTo>
                  <a:lnTo>
                    <a:pt x="41" y="546"/>
                  </a:lnTo>
                  <a:lnTo>
                    <a:pt x="38" y="546"/>
                  </a:lnTo>
                  <a:lnTo>
                    <a:pt x="35" y="545"/>
                  </a:lnTo>
                  <a:lnTo>
                    <a:pt x="33" y="544"/>
                  </a:lnTo>
                  <a:lnTo>
                    <a:pt x="30" y="544"/>
                  </a:lnTo>
                  <a:lnTo>
                    <a:pt x="28" y="543"/>
                  </a:lnTo>
                  <a:lnTo>
                    <a:pt x="24" y="542"/>
                  </a:lnTo>
                  <a:lnTo>
                    <a:pt x="22" y="542"/>
                  </a:lnTo>
                  <a:lnTo>
                    <a:pt x="20" y="540"/>
                  </a:lnTo>
                  <a:lnTo>
                    <a:pt x="17" y="537"/>
                  </a:lnTo>
                  <a:lnTo>
                    <a:pt x="13" y="533"/>
                  </a:lnTo>
                  <a:lnTo>
                    <a:pt x="9" y="530"/>
                  </a:lnTo>
                  <a:lnTo>
                    <a:pt x="4" y="526"/>
                  </a:lnTo>
                  <a:lnTo>
                    <a:pt x="1" y="523"/>
                  </a:lnTo>
                  <a:lnTo>
                    <a:pt x="0" y="519"/>
                  </a:lnTo>
                  <a:lnTo>
                    <a:pt x="0" y="517"/>
                  </a:lnTo>
                  <a:lnTo>
                    <a:pt x="1" y="515"/>
                  </a:lnTo>
                  <a:lnTo>
                    <a:pt x="2" y="512"/>
                  </a:lnTo>
                  <a:lnTo>
                    <a:pt x="4" y="510"/>
                  </a:lnTo>
                  <a:lnTo>
                    <a:pt x="8" y="512"/>
                  </a:lnTo>
                  <a:lnTo>
                    <a:pt x="11" y="515"/>
                  </a:lnTo>
                  <a:lnTo>
                    <a:pt x="15" y="515"/>
                  </a:lnTo>
                  <a:lnTo>
                    <a:pt x="17" y="515"/>
                  </a:lnTo>
                  <a:lnTo>
                    <a:pt x="21" y="515"/>
                  </a:lnTo>
                  <a:lnTo>
                    <a:pt x="24" y="515"/>
                  </a:lnTo>
                  <a:lnTo>
                    <a:pt x="28" y="514"/>
                  </a:lnTo>
                  <a:lnTo>
                    <a:pt x="33" y="515"/>
                  </a:lnTo>
                  <a:lnTo>
                    <a:pt x="42" y="506"/>
                  </a:lnTo>
                  <a:lnTo>
                    <a:pt x="50" y="498"/>
                  </a:lnTo>
                  <a:lnTo>
                    <a:pt x="57" y="489"/>
                  </a:lnTo>
                  <a:lnTo>
                    <a:pt x="64" y="480"/>
                  </a:lnTo>
                  <a:lnTo>
                    <a:pt x="70" y="470"/>
                  </a:lnTo>
                  <a:lnTo>
                    <a:pt x="76" y="460"/>
                  </a:lnTo>
                  <a:lnTo>
                    <a:pt x="80" y="449"/>
                  </a:lnTo>
                  <a:lnTo>
                    <a:pt x="85" y="439"/>
                  </a:lnTo>
                  <a:lnTo>
                    <a:pt x="88" y="443"/>
                  </a:lnTo>
                  <a:lnTo>
                    <a:pt x="90" y="448"/>
                  </a:lnTo>
                  <a:lnTo>
                    <a:pt x="91" y="453"/>
                  </a:lnTo>
                  <a:lnTo>
                    <a:pt x="93" y="459"/>
                  </a:lnTo>
                  <a:lnTo>
                    <a:pt x="96" y="463"/>
                  </a:lnTo>
                  <a:lnTo>
                    <a:pt x="98" y="468"/>
                  </a:lnTo>
                  <a:lnTo>
                    <a:pt x="100" y="474"/>
                  </a:lnTo>
                  <a:lnTo>
                    <a:pt x="103" y="478"/>
                  </a:lnTo>
                  <a:lnTo>
                    <a:pt x="107" y="480"/>
                  </a:lnTo>
                  <a:lnTo>
                    <a:pt x="114" y="484"/>
                  </a:lnTo>
                  <a:lnTo>
                    <a:pt x="123" y="490"/>
                  </a:lnTo>
                  <a:lnTo>
                    <a:pt x="131" y="497"/>
                  </a:lnTo>
                  <a:lnTo>
                    <a:pt x="140" y="505"/>
                  </a:lnTo>
                  <a:lnTo>
                    <a:pt x="147" y="512"/>
                  </a:lnTo>
                  <a:lnTo>
                    <a:pt x="152" y="518"/>
                  </a:lnTo>
                  <a:lnTo>
                    <a:pt x="154" y="522"/>
                  </a:lnTo>
                  <a:lnTo>
                    <a:pt x="161" y="523"/>
                  </a:lnTo>
                  <a:lnTo>
                    <a:pt x="168" y="524"/>
                  </a:lnTo>
                  <a:lnTo>
                    <a:pt x="176" y="526"/>
                  </a:lnTo>
                  <a:lnTo>
                    <a:pt x="185" y="529"/>
                  </a:lnTo>
                  <a:lnTo>
                    <a:pt x="202" y="536"/>
                  </a:lnTo>
                  <a:lnTo>
                    <a:pt x="221" y="544"/>
                  </a:lnTo>
                  <a:lnTo>
                    <a:pt x="241" y="552"/>
                  </a:lnTo>
                  <a:lnTo>
                    <a:pt x="261" y="559"/>
                  </a:lnTo>
                  <a:lnTo>
                    <a:pt x="270" y="562"/>
                  </a:lnTo>
                  <a:lnTo>
                    <a:pt x="279" y="564"/>
                  </a:lnTo>
                  <a:lnTo>
                    <a:pt x="290" y="565"/>
                  </a:lnTo>
                  <a:lnTo>
                    <a:pt x="299" y="565"/>
                  </a:lnTo>
                  <a:lnTo>
                    <a:pt x="299" y="559"/>
                  </a:lnTo>
                  <a:lnTo>
                    <a:pt x="299" y="552"/>
                  </a:lnTo>
                  <a:lnTo>
                    <a:pt x="299" y="545"/>
                  </a:lnTo>
                  <a:lnTo>
                    <a:pt x="299" y="538"/>
                  </a:lnTo>
                  <a:lnTo>
                    <a:pt x="298" y="531"/>
                  </a:lnTo>
                  <a:lnTo>
                    <a:pt x="298" y="524"/>
                  </a:lnTo>
                  <a:lnTo>
                    <a:pt x="298" y="517"/>
                  </a:lnTo>
                  <a:lnTo>
                    <a:pt x="297" y="510"/>
                  </a:lnTo>
                  <a:lnTo>
                    <a:pt x="298" y="510"/>
                  </a:lnTo>
                  <a:lnTo>
                    <a:pt x="299" y="510"/>
                  </a:lnTo>
                  <a:lnTo>
                    <a:pt x="299" y="509"/>
                  </a:lnTo>
                  <a:lnTo>
                    <a:pt x="299" y="509"/>
                  </a:lnTo>
                  <a:lnTo>
                    <a:pt x="301" y="508"/>
                  </a:lnTo>
                  <a:lnTo>
                    <a:pt x="301" y="508"/>
                  </a:lnTo>
                  <a:lnTo>
                    <a:pt x="301" y="506"/>
                  </a:lnTo>
                  <a:lnTo>
                    <a:pt x="301" y="505"/>
                  </a:lnTo>
                  <a:lnTo>
                    <a:pt x="301" y="502"/>
                  </a:lnTo>
                  <a:lnTo>
                    <a:pt x="301" y="499"/>
                  </a:lnTo>
                  <a:lnTo>
                    <a:pt x="301" y="496"/>
                  </a:lnTo>
                  <a:lnTo>
                    <a:pt x="299" y="494"/>
                  </a:lnTo>
                  <a:lnTo>
                    <a:pt x="299" y="491"/>
                  </a:lnTo>
                  <a:lnTo>
                    <a:pt x="298" y="489"/>
                  </a:lnTo>
                  <a:lnTo>
                    <a:pt x="297" y="487"/>
                  </a:lnTo>
                  <a:lnTo>
                    <a:pt x="296" y="484"/>
                  </a:lnTo>
                  <a:lnTo>
                    <a:pt x="292" y="454"/>
                  </a:lnTo>
                  <a:lnTo>
                    <a:pt x="289" y="423"/>
                  </a:lnTo>
                  <a:lnTo>
                    <a:pt x="285" y="393"/>
                  </a:lnTo>
                  <a:lnTo>
                    <a:pt x="281" y="364"/>
                  </a:lnTo>
                  <a:lnTo>
                    <a:pt x="270" y="304"/>
                  </a:lnTo>
                  <a:lnTo>
                    <a:pt x="260" y="243"/>
                  </a:lnTo>
                  <a:lnTo>
                    <a:pt x="250" y="183"/>
                  </a:lnTo>
                  <a:lnTo>
                    <a:pt x="242" y="124"/>
                  </a:lnTo>
                  <a:lnTo>
                    <a:pt x="238" y="92"/>
                  </a:lnTo>
                  <a:lnTo>
                    <a:pt x="236" y="62"/>
                  </a:lnTo>
                  <a:lnTo>
                    <a:pt x="235" y="31"/>
                  </a:lnTo>
                  <a:lnTo>
                    <a:pt x="234" y="0"/>
                  </a:lnTo>
                  <a:lnTo>
                    <a:pt x="242" y="0"/>
                  </a:lnTo>
                  <a:lnTo>
                    <a:pt x="249" y="3"/>
                  </a:lnTo>
                  <a:lnTo>
                    <a:pt x="256" y="7"/>
                  </a:lnTo>
                  <a:lnTo>
                    <a:pt x="262" y="10"/>
                  </a:lnTo>
                  <a:lnTo>
                    <a:pt x="268" y="14"/>
                  </a:lnTo>
                  <a:lnTo>
                    <a:pt x="274" y="17"/>
                  </a:lnTo>
                  <a:lnTo>
                    <a:pt x="279" y="20"/>
                  </a:lnTo>
                  <a:lnTo>
                    <a:pt x="284" y="21"/>
                  </a:lnTo>
                  <a:lnTo>
                    <a:pt x="285" y="24"/>
                  </a:lnTo>
                  <a:lnTo>
                    <a:pt x="285" y="27"/>
                  </a:lnTo>
                  <a:lnTo>
                    <a:pt x="286" y="29"/>
                  </a:lnTo>
                  <a:lnTo>
                    <a:pt x="289" y="32"/>
                  </a:lnTo>
                  <a:lnTo>
                    <a:pt x="290" y="35"/>
                  </a:lnTo>
                  <a:lnTo>
                    <a:pt x="291" y="37"/>
                  </a:lnTo>
                  <a:lnTo>
                    <a:pt x="291" y="41"/>
                  </a:lnTo>
                  <a:lnTo>
                    <a:pt x="292" y="43"/>
                  </a:lnTo>
                  <a:lnTo>
                    <a:pt x="306" y="50"/>
                  </a:lnTo>
                  <a:lnTo>
                    <a:pt x="308" y="64"/>
                  </a:lnTo>
                  <a:lnTo>
                    <a:pt x="310" y="79"/>
                  </a:lnTo>
                  <a:lnTo>
                    <a:pt x="312" y="96"/>
                  </a:lnTo>
                  <a:lnTo>
                    <a:pt x="317" y="114"/>
                  </a:lnTo>
                  <a:lnTo>
                    <a:pt x="329" y="154"/>
                  </a:lnTo>
                  <a:lnTo>
                    <a:pt x="344" y="195"/>
                  </a:lnTo>
                  <a:lnTo>
                    <a:pt x="360" y="235"/>
                  </a:lnTo>
                  <a:lnTo>
                    <a:pt x="377" y="270"/>
                  </a:lnTo>
                  <a:lnTo>
                    <a:pt x="385" y="286"/>
                  </a:lnTo>
                  <a:lnTo>
                    <a:pt x="393" y="299"/>
                  </a:lnTo>
                  <a:lnTo>
                    <a:pt x="401" y="310"/>
                  </a:lnTo>
                  <a:lnTo>
                    <a:pt x="408" y="319"/>
                  </a:lnTo>
                  <a:lnTo>
                    <a:pt x="404" y="447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Freeform 113"/>
            <p:cNvSpPr>
              <a:spLocks/>
            </p:cNvSpPr>
            <p:nvPr/>
          </p:nvSpPr>
          <p:spPr bwMode="auto">
            <a:xfrm>
              <a:off x="3784" y="1909"/>
              <a:ext cx="16" cy="1"/>
            </a:xfrm>
            <a:custGeom>
              <a:avLst/>
              <a:gdLst>
                <a:gd name="T0" fmla="*/ 16 w 16"/>
                <a:gd name="T1" fmla="*/ 1 h 1"/>
                <a:gd name="T2" fmla="*/ 14 w 16"/>
                <a:gd name="T3" fmla="*/ 1 h 1"/>
                <a:gd name="T4" fmla="*/ 11 w 16"/>
                <a:gd name="T5" fmla="*/ 1 h 1"/>
                <a:gd name="T6" fmla="*/ 10 w 16"/>
                <a:gd name="T7" fmla="*/ 1 h 1"/>
                <a:gd name="T8" fmla="*/ 8 w 16"/>
                <a:gd name="T9" fmla="*/ 1 h 1"/>
                <a:gd name="T10" fmla="*/ 6 w 16"/>
                <a:gd name="T11" fmla="*/ 0 h 1"/>
                <a:gd name="T12" fmla="*/ 4 w 16"/>
                <a:gd name="T13" fmla="*/ 0 h 1"/>
                <a:gd name="T14" fmla="*/ 2 w 16"/>
                <a:gd name="T15" fmla="*/ 0 h 1"/>
                <a:gd name="T16" fmla="*/ 0 w 16"/>
                <a:gd name="T17" fmla="*/ 0 h 1"/>
                <a:gd name="T18" fmla="*/ 16 w 16"/>
                <a:gd name="T19" fmla="*/ 0 h 1"/>
                <a:gd name="T20" fmla="*/ 16 w 16"/>
                <a:gd name="T21" fmla="*/ 0 h 1"/>
                <a:gd name="T22" fmla="*/ 16 w 16"/>
                <a:gd name="T23" fmla="*/ 0 h 1"/>
                <a:gd name="T24" fmla="*/ 16 w 16"/>
                <a:gd name="T25" fmla="*/ 0 h 1"/>
                <a:gd name="T26" fmla="*/ 16 w 16"/>
                <a:gd name="T27" fmla="*/ 1 h 1"/>
                <a:gd name="T28" fmla="*/ 16 w 16"/>
                <a:gd name="T29" fmla="*/ 1 h 1"/>
                <a:gd name="T30" fmla="*/ 16 w 16"/>
                <a:gd name="T31" fmla="*/ 1 h 1"/>
                <a:gd name="T32" fmla="*/ 16 w 16"/>
                <a:gd name="T33" fmla="*/ 1 h 1"/>
                <a:gd name="T34" fmla="*/ 16 w 16"/>
                <a:gd name="T3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1">
                  <a:moveTo>
                    <a:pt x="16" y="1"/>
                  </a:moveTo>
                  <a:lnTo>
                    <a:pt x="14" y="1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close/>
                </a:path>
              </a:pathLst>
            </a:custGeom>
            <a:solidFill>
              <a:srgbClr val="959CA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14"/>
            <p:cNvSpPr>
              <a:spLocks/>
            </p:cNvSpPr>
            <p:nvPr/>
          </p:nvSpPr>
          <p:spPr bwMode="auto">
            <a:xfrm>
              <a:off x="3757" y="1930"/>
              <a:ext cx="102" cy="132"/>
            </a:xfrm>
            <a:custGeom>
              <a:avLst/>
              <a:gdLst>
                <a:gd name="T0" fmla="*/ 102 w 102"/>
                <a:gd name="T1" fmla="*/ 132 h 132"/>
                <a:gd name="T2" fmla="*/ 89 w 102"/>
                <a:gd name="T3" fmla="*/ 131 h 132"/>
                <a:gd name="T4" fmla="*/ 77 w 102"/>
                <a:gd name="T5" fmla="*/ 131 h 132"/>
                <a:gd name="T6" fmla="*/ 65 w 102"/>
                <a:gd name="T7" fmla="*/ 129 h 132"/>
                <a:gd name="T8" fmla="*/ 54 w 102"/>
                <a:gd name="T9" fmla="*/ 127 h 132"/>
                <a:gd name="T10" fmla="*/ 43 w 102"/>
                <a:gd name="T11" fmla="*/ 122 h 132"/>
                <a:gd name="T12" fmla="*/ 33 w 102"/>
                <a:gd name="T13" fmla="*/ 116 h 132"/>
                <a:gd name="T14" fmla="*/ 23 w 102"/>
                <a:gd name="T15" fmla="*/ 109 h 132"/>
                <a:gd name="T16" fmla="*/ 16 w 102"/>
                <a:gd name="T17" fmla="*/ 101 h 132"/>
                <a:gd name="T18" fmla="*/ 14 w 102"/>
                <a:gd name="T19" fmla="*/ 96 h 132"/>
                <a:gd name="T20" fmla="*/ 13 w 102"/>
                <a:gd name="T21" fmla="*/ 91 h 132"/>
                <a:gd name="T22" fmla="*/ 12 w 102"/>
                <a:gd name="T23" fmla="*/ 87 h 132"/>
                <a:gd name="T24" fmla="*/ 10 w 102"/>
                <a:gd name="T25" fmla="*/ 82 h 132"/>
                <a:gd name="T26" fmla="*/ 8 w 102"/>
                <a:gd name="T27" fmla="*/ 79 h 132"/>
                <a:gd name="T28" fmla="*/ 7 w 102"/>
                <a:gd name="T29" fmla="*/ 74 h 132"/>
                <a:gd name="T30" fmla="*/ 6 w 102"/>
                <a:gd name="T31" fmla="*/ 70 h 132"/>
                <a:gd name="T32" fmla="*/ 3 w 102"/>
                <a:gd name="T33" fmla="*/ 66 h 132"/>
                <a:gd name="T34" fmla="*/ 3 w 102"/>
                <a:gd name="T35" fmla="*/ 58 h 132"/>
                <a:gd name="T36" fmla="*/ 2 w 102"/>
                <a:gd name="T37" fmla="*/ 49 h 132"/>
                <a:gd name="T38" fmla="*/ 2 w 102"/>
                <a:gd name="T39" fmla="*/ 41 h 132"/>
                <a:gd name="T40" fmla="*/ 1 w 102"/>
                <a:gd name="T41" fmla="*/ 33 h 132"/>
                <a:gd name="T42" fmla="*/ 1 w 102"/>
                <a:gd name="T43" fmla="*/ 25 h 132"/>
                <a:gd name="T44" fmla="*/ 0 w 102"/>
                <a:gd name="T45" fmla="*/ 17 h 132"/>
                <a:gd name="T46" fmla="*/ 0 w 102"/>
                <a:gd name="T47" fmla="*/ 8 h 132"/>
                <a:gd name="T48" fmla="*/ 0 w 102"/>
                <a:gd name="T49" fmla="*/ 0 h 132"/>
                <a:gd name="T50" fmla="*/ 6 w 102"/>
                <a:gd name="T51" fmla="*/ 1 h 132"/>
                <a:gd name="T52" fmla="*/ 12 w 102"/>
                <a:gd name="T53" fmla="*/ 3 h 132"/>
                <a:gd name="T54" fmla="*/ 17 w 102"/>
                <a:gd name="T55" fmla="*/ 4 h 132"/>
                <a:gd name="T56" fmla="*/ 22 w 102"/>
                <a:gd name="T57" fmla="*/ 5 h 132"/>
                <a:gd name="T58" fmla="*/ 28 w 102"/>
                <a:gd name="T59" fmla="*/ 6 h 132"/>
                <a:gd name="T60" fmla="*/ 34 w 102"/>
                <a:gd name="T61" fmla="*/ 7 h 132"/>
                <a:gd name="T62" fmla="*/ 40 w 102"/>
                <a:gd name="T63" fmla="*/ 7 h 132"/>
                <a:gd name="T64" fmla="*/ 45 w 102"/>
                <a:gd name="T65" fmla="*/ 8 h 132"/>
                <a:gd name="T66" fmla="*/ 49 w 102"/>
                <a:gd name="T67" fmla="*/ 22 h 132"/>
                <a:gd name="T68" fmla="*/ 52 w 102"/>
                <a:gd name="T69" fmla="*/ 38 h 132"/>
                <a:gd name="T70" fmla="*/ 57 w 102"/>
                <a:gd name="T71" fmla="*/ 53 h 132"/>
                <a:gd name="T72" fmla="*/ 63 w 102"/>
                <a:gd name="T73" fmla="*/ 67 h 132"/>
                <a:gd name="T74" fmla="*/ 68 w 102"/>
                <a:gd name="T75" fmla="*/ 80 h 132"/>
                <a:gd name="T76" fmla="*/ 74 w 102"/>
                <a:gd name="T77" fmla="*/ 91 h 132"/>
                <a:gd name="T78" fmla="*/ 81 w 102"/>
                <a:gd name="T79" fmla="*/ 102 h 132"/>
                <a:gd name="T80" fmla="*/ 86 w 102"/>
                <a:gd name="T81" fmla="*/ 109 h 132"/>
                <a:gd name="T82" fmla="*/ 93 w 102"/>
                <a:gd name="T83" fmla="*/ 109 h 132"/>
                <a:gd name="T84" fmla="*/ 100 w 102"/>
                <a:gd name="T85" fmla="*/ 117 h 132"/>
                <a:gd name="T86" fmla="*/ 100 w 102"/>
                <a:gd name="T87" fmla="*/ 118 h 132"/>
                <a:gd name="T88" fmla="*/ 100 w 102"/>
                <a:gd name="T89" fmla="*/ 121 h 132"/>
                <a:gd name="T90" fmla="*/ 100 w 102"/>
                <a:gd name="T91" fmla="*/ 123 h 132"/>
                <a:gd name="T92" fmla="*/ 100 w 102"/>
                <a:gd name="T93" fmla="*/ 124 h 132"/>
                <a:gd name="T94" fmla="*/ 100 w 102"/>
                <a:gd name="T95" fmla="*/ 127 h 132"/>
                <a:gd name="T96" fmla="*/ 100 w 102"/>
                <a:gd name="T97" fmla="*/ 128 h 132"/>
                <a:gd name="T98" fmla="*/ 100 w 102"/>
                <a:gd name="T99" fmla="*/ 130 h 132"/>
                <a:gd name="T100" fmla="*/ 102 w 102"/>
                <a:gd name="T101" fmla="*/ 13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2" h="132">
                  <a:moveTo>
                    <a:pt x="102" y="132"/>
                  </a:moveTo>
                  <a:lnTo>
                    <a:pt x="89" y="131"/>
                  </a:lnTo>
                  <a:lnTo>
                    <a:pt x="77" y="131"/>
                  </a:lnTo>
                  <a:lnTo>
                    <a:pt x="65" y="129"/>
                  </a:lnTo>
                  <a:lnTo>
                    <a:pt x="54" y="127"/>
                  </a:lnTo>
                  <a:lnTo>
                    <a:pt x="43" y="122"/>
                  </a:lnTo>
                  <a:lnTo>
                    <a:pt x="33" y="116"/>
                  </a:lnTo>
                  <a:lnTo>
                    <a:pt x="23" y="109"/>
                  </a:lnTo>
                  <a:lnTo>
                    <a:pt x="16" y="101"/>
                  </a:lnTo>
                  <a:lnTo>
                    <a:pt x="14" y="96"/>
                  </a:lnTo>
                  <a:lnTo>
                    <a:pt x="13" y="91"/>
                  </a:lnTo>
                  <a:lnTo>
                    <a:pt x="12" y="87"/>
                  </a:lnTo>
                  <a:lnTo>
                    <a:pt x="10" y="82"/>
                  </a:lnTo>
                  <a:lnTo>
                    <a:pt x="8" y="79"/>
                  </a:lnTo>
                  <a:lnTo>
                    <a:pt x="7" y="74"/>
                  </a:lnTo>
                  <a:lnTo>
                    <a:pt x="6" y="70"/>
                  </a:lnTo>
                  <a:lnTo>
                    <a:pt x="3" y="66"/>
                  </a:lnTo>
                  <a:lnTo>
                    <a:pt x="3" y="58"/>
                  </a:lnTo>
                  <a:lnTo>
                    <a:pt x="2" y="49"/>
                  </a:lnTo>
                  <a:lnTo>
                    <a:pt x="2" y="41"/>
                  </a:lnTo>
                  <a:lnTo>
                    <a:pt x="1" y="33"/>
                  </a:lnTo>
                  <a:lnTo>
                    <a:pt x="1" y="25"/>
                  </a:lnTo>
                  <a:lnTo>
                    <a:pt x="0" y="17"/>
                  </a:lnTo>
                  <a:lnTo>
                    <a:pt x="0" y="8"/>
                  </a:lnTo>
                  <a:lnTo>
                    <a:pt x="0" y="0"/>
                  </a:lnTo>
                  <a:lnTo>
                    <a:pt x="6" y="1"/>
                  </a:lnTo>
                  <a:lnTo>
                    <a:pt x="12" y="3"/>
                  </a:lnTo>
                  <a:lnTo>
                    <a:pt x="17" y="4"/>
                  </a:lnTo>
                  <a:lnTo>
                    <a:pt x="22" y="5"/>
                  </a:lnTo>
                  <a:lnTo>
                    <a:pt x="28" y="6"/>
                  </a:lnTo>
                  <a:lnTo>
                    <a:pt x="34" y="7"/>
                  </a:lnTo>
                  <a:lnTo>
                    <a:pt x="40" y="7"/>
                  </a:lnTo>
                  <a:lnTo>
                    <a:pt x="45" y="8"/>
                  </a:lnTo>
                  <a:lnTo>
                    <a:pt x="49" y="22"/>
                  </a:lnTo>
                  <a:lnTo>
                    <a:pt x="52" y="38"/>
                  </a:lnTo>
                  <a:lnTo>
                    <a:pt x="57" y="53"/>
                  </a:lnTo>
                  <a:lnTo>
                    <a:pt x="63" y="67"/>
                  </a:lnTo>
                  <a:lnTo>
                    <a:pt x="68" y="80"/>
                  </a:lnTo>
                  <a:lnTo>
                    <a:pt x="74" y="91"/>
                  </a:lnTo>
                  <a:lnTo>
                    <a:pt x="81" y="102"/>
                  </a:lnTo>
                  <a:lnTo>
                    <a:pt x="86" y="109"/>
                  </a:lnTo>
                  <a:lnTo>
                    <a:pt x="93" y="109"/>
                  </a:lnTo>
                  <a:lnTo>
                    <a:pt x="100" y="117"/>
                  </a:lnTo>
                  <a:lnTo>
                    <a:pt x="100" y="118"/>
                  </a:lnTo>
                  <a:lnTo>
                    <a:pt x="100" y="121"/>
                  </a:lnTo>
                  <a:lnTo>
                    <a:pt x="100" y="123"/>
                  </a:lnTo>
                  <a:lnTo>
                    <a:pt x="100" y="124"/>
                  </a:lnTo>
                  <a:lnTo>
                    <a:pt x="100" y="127"/>
                  </a:lnTo>
                  <a:lnTo>
                    <a:pt x="100" y="128"/>
                  </a:lnTo>
                  <a:lnTo>
                    <a:pt x="100" y="130"/>
                  </a:lnTo>
                  <a:lnTo>
                    <a:pt x="102" y="132"/>
                  </a:lnTo>
                  <a:close/>
                </a:path>
              </a:pathLst>
            </a:custGeom>
            <a:solidFill>
              <a:srgbClr val="CA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15"/>
            <p:cNvSpPr>
              <a:spLocks/>
            </p:cNvSpPr>
            <p:nvPr/>
          </p:nvSpPr>
          <p:spPr bwMode="auto">
            <a:xfrm>
              <a:off x="3567" y="2055"/>
              <a:ext cx="278" cy="141"/>
            </a:xfrm>
            <a:custGeom>
              <a:avLst/>
              <a:gdLst>
                <a:gd name="T0" fmla="*/ 216 w 278"/>
                <a:gd name="T1" fmla="*/ 16 h 141"/>
                <a:gd name="T2" fmla="*/ 245 w 278"/>
                <a:gd name="T3" fmla="*/ 26 h 141"/>
                <a:gd name="T4" fmla="*/ 278 w 278"/>
                <a:gd name="T5" fmla="*/ 31 h 141"/>
                <a:gd name="T6" fmla="*/ 269 w 278"/>
                <a:gd name="T7" fmla="*/ 64 h 141"/>
                <a:gd name="T8" fmla="*/ 255 w 278"/>
                <a:gd name="T9" fmla="*/ 94 h 141"/>
                <a:gd name="T10" fmla="*/ 242 w 278"/>
                <a:gd name="T11" fmla="*/ 115 h 141"/>
                <a:gd name="T12" fmla="*/ 237 w 278"/>
                <a:gd name="T13" fmla="*/ 122 h 141"/>
                <a:gd name="T14" fmla="*/ 233 w 278"/>
                <a:gd name="T15" fmla="*/ 130 h 141"/>
                <a:gd name="T16" fmla="*/ 211 w 278"/>
                <a:gd name="T17" fmla="*/ 135 h 141"/>
                <a:gd name="T18" fmla="*/ 176 w 278"/>
                <a:gd name="T19" fmla="*/ 140 h 141"/>
                <a:gd name="T20" fmla="*/ 141 w 278"/>
                <a:gd name="T21" fmla="*/ 139 h 141"/>
                <a:gd name="T22" fmla="*/ 125 w 278"/>
                <a:gd name="T23" fmla="*/ 135 h 141"/>
                <a:gd name="T24" fmla="*/ 108 w 278"/>
                <a:gd name="T25" fmla="*/ 133 h 141"/>
                <a:gd name="T26" fmla="*/ 124 w 278"/>
                <a:gd name="T27" fmla="*/ 129 h 141"/>
                <a:gd name="T28" fmla="*/ 103 w 278"/>
                <a:gd name="T29" fmla="*/ 129 h 141"/>
                <a:gd name="T30" fmla="*/ 83 w 278"/>
                <a:gd name="T31" fmla="*/ 126 h 141"/>
                <a:gd name="T32" fmla="*/ 67 w 278"/>
                <a:gd name="T33" fmla="*/ 122 h 141"/>
                <a:gd name="T34" fmla="*/ 60 w 278"/>
                <a:gd name="T35" fmla="*/ 117 h 141"/>
                <a:gd name="T36" fmla="*/ 52 w 278"/>
                <a:gd name="T37" fmla="*/ 112 h 141"/>
                <a:gd name="T38" fmla="*/ 38 w 278"/>
                <a:gd name="T39" fmla="*/ 115 h 141"/>
                <a:gd name="T40" fmla="*/ 19 w 278"/>
                <a:gd name="T41" fmla="*/ 112 h 141"/>
                <a:gd name="T42" fmla="*/ 0 w 278"/>
                <a:gd name="T43" fmla="*/ 102 h 141"/>
                <a:gd name="T44" fmla="*/ 8 w 278"/>
                <a:gd name="T45" fmla="*/ 79 h 141"/>
                <a:gd name="T46" fmla="*/ 10 w 278"/>
                <a:gd name="T47" fmla="*/ 79 h 141"/>
                <a:gd name="T48" fmla="*/ 11 w 278"/>
                <a:gd name="T49" fmla="*/ 79 h 141"/>
                <a:gd name="T50" fmla="*/ 11 w 278"/>
                <a:gd name="T51" fmla="*/ 79 h 141"/>
                <a:gd name="T52" fmla="*/ 11 w 278"/>
                <a:gd name="T53" fmla="*/ 80 h 141"/>
                <a:gd name="T54" fmla="*/ 10 w 278"/>
                <a:gd name="T55" fmla="*/ 80 h 141"/>
                <a:gd name="T56" fmla="*/ 10 w 278"/>
                <a:gd name="T57" fmla="*/ 88 h 141"/>
                <a:gd name="T58" fmla="*/ 12 w 278"/>
                <a:gd name="T59" fmla="*/ 94 h 141"/>
                <a:gd name="T60" fmla="*/ 22 w 278"/>
                <a:gd name="T61" fmla="*/ 95 h 141"/>
                <a:gd name="T62" fmla="*/ 44 w 278"/>
                <a:gd name="T63" fmla="*/ 92 h 141"/>
                <a:gd name="T64" fmla="*/ 63 w 278"/>
                <a:gd name="T65" fmla="*/ 89 h 141"/>
                <a:gd name="T66" fmla="*/ 96 w 278"/>
                <a:gd name="T67" fmla="*/ 94 h 141"/>
                <a:gd name="T68" fmla="*/ 138 w 278"/>
                <a:gd name="T69" fmla="*/ 103 h 141"/>
                <a:gd name="T70" fmla="*/ 182 w 278"/>
                <a:gd name="T71" fmla="*/ 108 h 141"/>
                <a:gd name="T72" fmla="*/ 186 w 278"/>
                <a:gd name="T73" fmla="*/ 105 h 141"/>
                <a:gd name="T74" fmla="*/ 194 w 278"/>
                <a:gd name="T75" fmla="*/ 98 h 141"/>
                <a:gd name="T76" fmla="*/ 202 w 278"/>
                <a:gd name="T77" fmla="*/ 94 h 141"/>
                <a:gd name="T78" fmla="*/ 204 w 278"/>
                <a:gd name="T79" fmla="*/ 96 h 141"/>
                <a:gd name="T80" fmla="*/ 205 w 278"/>
                <a:gd name="T81" fmla="*/ 98 h 141"/>
                <a:gd name="T82" fmla="*/ 211 w 278"/>
                <a:gd name="T83" fmla="*/ 92 h 141"/>
                <a:gd name="T84" fmla="*/ 210 w 278"/>
                <a:gd name="T85" fmla="*/ 82 h 141"/>
                <a:gd name="T86" fmla="*/ 204 w 278"/>
                <a:gd name="T87" fmla="*/ 74 h 141"/>
                <a:gd name="T88" fmla="*/ 203 w 278"/>
                <a:gd name="T89" fmla="*/ 46 h 141"/>
                <a:gd name="T90" fmla="*/ 200 w 278"/>
                <a:gd name="T91" fmla="*/ 19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8" h="141">
                  <a:moveTo>
                    <a:pt x="199" y="0"/>
                  </a:moveTo>
                  <a:lnTo>
                    <a:pt x="206" y="10"/>
                  </a:lnTo>
                  <a:lnTo>
                    <a:pt x="216" y="16"/>
                  </a:lnTo>
                  <a:lnTo>
                    <a:pt x="225" y="20"/>
                  </a:lnTo>
                  <a:lnTo>
                    <a:pt x="234" y="24"/>
                  </a:lnTo>
                  <a:lnTo>
                    <a:pt x="245" y="26"/>
                  </a:lnTo>
                  <a:lnTo>
                    <a:pt x="255" y="29"/>
                  </a:lnTo>
                  <a:lnTo>
                    <a:pt x="267" y="30"/>
                  </a:lnTo>
                  <a:lnTo>
                    <a:pt x="278" y="31"/>
                  </a:lnTo>
                  <a:lnTo>
                    <a:pt x="275" y="43"/>
                  </a:lnTo>
                  <a:lnTo>
                    <a:pt x="273" y="53"/>
                  </a:lnTo>
                  <a:lnTo>
                    <a:pt x="269" y="64"/>
                  </a:lnTo>
                  <a:lnTo>
                    <a:pt x="265" y="74"/>
                  </a:lnTo>
                  <a:lnTo>
                    <a:pt x="261" y="84"/>
                  </a:lnTo>
                  <a:lnTo>
                    <a:pt x="255" y="94"/>
                  </a:lnTo>
                  <a:lnTo>
                    <a:pt x="251" y="103"/>
                  </a:lnTo>
                  <a:lnTo>
                    <a:pt x="246" y="114"/>
                  </a:lnTo>
                  <a:lnTo>
                    <a:pt x="242" y="115"/>
                  </a:lnTo>
                  <a:lnTo>
                    <a:pt x="240" y="117"/>
                  </a:lnTo>
                  <a:lnTo>
                    <a:pt x="238" y="119"/>
                  </a:lnTo>
                  <a:lnTo>
                    <a:pt x="237" y="122"/>
                  </a:lnTo>
                  <a:lnTo>
                    <a:pt x="234" y="124"/>
                  </a:lnTo>
                  <a:lnTo>
                    <a:pt x="233" y="127"/>
                  </a:lnTo>
                  <a:lnTo>
                    <a:pt x="233" y="130"/>
                  </a:lnTo>
                  <a:lnTo>
                    <a:pt x="233" y="134"/>
                  </a:lnTo>
                  <a:lnTo>
                    <a:pt x="223" y="134"/>
                  </a:lnTo>
                  <a:lnTo>
                    <a:pt x="211" y="135"/>
                  </a:lnTo>
                  <a:lnTo>
                    <a:pt x="200" y="136"/>
                  </a:lnTo>
                  <a:lnTo>
                    <a:pt x="187" y="139"/>
                  </a:lnTo>
                  <a:lnTo>
                    <a:pt x="176" y="140"/>
                  </a:lnTo>
                  <a:lnTo>
                    <a:pt x="164" y="141"/>
                  </a:lnTo>
                  <a:lnTo>
                    <a:pt x="152" y="141"/>
                  </a:lnTo>
                  <a:lnTo>
                    <a:pt x="141" y="139"/>
                  </a:lnTo>
                  <a:lnTo>
                    <a:pt x="136" y="137"/>
                  </a:lnTo>
                  <a:lnTo>
                    <a:pt x="130" y="136"/>
                  </a:lnTo>
                  <a:lnTo>
                    <a:pt x="125" y="135"/>
                  </a:lnTo>
                  <a:lnTo>
                    <a:pt x="120" y="134"/>
                  </a:lnTo>
                  <a:lnTo>
                    <a:pt x="114" y="134"/>
                  </a:lnTo>
                  <a:lnTo>
                    <a:pt x="108" y="133"/>
                  </a:lnTo>
                  <a:lnTo>
                    <a:pt x="102" y="133"/>
                  </a:lnTo>
                  <a:lnTo>
                    <a:pt x="96" y="132"/>
                  </a:lnTo>
                  <a:lnTo>
                    <a:pt x="124" y="129"/>
                  </a:lnTo>
                  <a:lnTo>
                    <a:pt x="117" y="129"/>
                  </a:lnTo>
                  <a:lnTo>
                    <a:pt x="110" y="129"/>
                  </a:lnTo>
                  <a:lnTo>
                    <a:pt x="103" y="129"/>
                  </a:lnTo>
                  <a:lnTo>
                    <a:pt x="96" y="128"/>
                  </a:lnTo>
                  <a:lnTo>
                    <a:pt x="90" y="127"/>
                  </a:lnTo>
                  <a:lnTo>
                    <a:pt x="83" y="126"/>
                  </a:lnTo>
                  <a:lnTo>
                    <a:pt x="76" y="126"/>
                  </a:lnTo>
                  <a:lnTo>
                    <a:pt x="69" y="124"/>
                  </a:lnTo>
                  <a:lnTo>
                    <a:pt x="67" y="122"/>
                  </a:lnTo>
                  <a:lnTo>
                    <a:pt x="65" y="120"/>
                  </a:lnTo>
                  <a:lnTo>
                    <a:pt x="62" y="119"/>
                  </a:lnTo>
                  <a:lnTo>
                    <a:pt x="60" y="117"/>
                  </a:lnTo>
                  <a:lnTo>
                    <a:pt x="58" y="116"/>
                  </a:lnTo>
                  <a:lnTo>
                    <a:pt x="55" y="114"/>
                  </a:lnTo>
                  <a:lnTo>
                    <a:pt x="52" y="112"/>
                  </a:lnTo>
                  <a:lnTo>
                    <a:pt x="49" y="109"/>
                  </a:lnTo>
                  <a:lnTo>
                    <a:pt x="44" y="113"/>
                  </a:lnTo>
                  <a:lnTo>
                    <a:pt x="38" y="115"/>
                  </a:lnTo>
                  <a:lnTo>
                    <a:pt x="32" y="115"/>
                  </a:lnTo>
                  <a:lnTo>
                    <a:pt x="25" y="114"/>
                  </a:lnTo>
                  <a:lnTo>
                    <a:pt x="19" y="112"/>
                  </a:lnTo>
                  <a:lnTo>
                    <a:pt x="13" y="109"/>
                  </a:lnTo>
                  <a:lnTo>
                    <a:pt x="7" y="106"/>
                  </a:lnTo>
                  <a:lnTo>
                    <a:pt x="0" y="102"/>
                  </a:lnTo>
                  <a:lnTo>
                    <a:pt x="0" y="86"/>
                  </a:lnTo>
                  <a:lnTo>
                    <a:pt x="7" y="79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2"/>
                  </a:lnTo>
                  <a:lnTo>
                    <a:pt x="10" y="86"/>
                  </a:lnTo>
                  <a:lnTo>
                    <a:pt x="10" y="88"/>
                  </a:lnTo>
                  <a:lnTo>
                    <a:pt x="10" y="91"/>
                  </a:lnTo>
                  <a:lnTo>
                    <a:pt x="11" y="93"/>
                  </a:lnTo>
                  <a:lnTo>
                    <a:pt x="12" y="94"/>
                  </a:lnTo>
                  <a:lnTo>
                    <a:pt x="13" y="95"/>
                  </a:lnTo>
                  <a:lnTo>
                    <a:pt x="17" y="96"/>
                  </a:lnTo>
                  <a:lnTo>
                    <a:pt x="22" y="95"/>
                  </a:lnTo>
                  <a:lnTo>
                    <a:pt x="29" y="94"/>
                  </a:lnTo>
                  <a:lnTo>
                    <a:pt x="36" y="93"/>
                  </a:lnTo>
                  <a:lnTo>
                    <a:pt x="44" y="92"/>
                  </a:lnTo>
                  <a:lnTo>
                    <a:pt x="51" y="92"/>
                  </a:lnTo>
                  <a:lnTo>
                    <a:pt x="56" y="91"/>
                  </a:lnTo>
                  <a:lnTo>
                    <a:pt x="63" y="89"/>
                  </a:lnTo>
                  <a:lnTo>
                    <a:pt x="70" y="88"/>
                  </a:lnTo>
                  <a:lnTo>
                    <a:pt x="83" y="91"/>
                  </a:lnTo>
                  <a:lnTo>
                    <a:pt x="96" y="94"/>
                  </a:lnTo>
                  <a:lnTo>
                    <a:pt x="110" y="98"/>
                  </a:lnTo>
                  <a:lnTo>
                    <a:pt x="124" y="101"/>
                  </a:lnTo>
                  <a:lnTo>
                    <a:pt x="138" y="103"/>
                  </a:lnTo>
                  <a:lnTo>
                    <a:pt x="152" y="106"/>
                  </a:lnTo>
                  <a:lnTo>
                    <a:pt x="166" y="107"/>
                  </a:lnTo>
                  <a:lnTo>
                    <a:pt x="182" y="108"/>
                  </a:lnTo>
                  <a:lnTo>
                    <a:pt x="183" y="107"/>
                  </a:lnTo>
                  <a:lnTo>
                    <a:pt x="184" y="106"/>
                  </a:lnTo>
                  <a:lnTo>
                    <a:pt x="186" y="105"/>
                  </a:lnTo>
                  <a:lnTo>
                    <a:pt x="189" y="102"/>
                  </a:lnTo>
                  <a:lnTo>
                    <a:pt x="192" y="100"/>
                  </a:lnTo>
                  <a:lnTo>
                    <a:pt x="194" y="98"/>
                  </a:lnTo>
                  <a:lnTo>
                    <a:pt x="198" y="95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3" y="95"/>
                  </a:lnTo>
                  <a:lnTo>
                    <a:pt x="203" y="95"/>
                  </a:lnTo>
                  <a:lnTo>
                    <a:pt x="204" y="96"/>
                  </a:lnTo>
                  <a:lnTo>
                    <a:pt x="204" y="96"/>
                  </a:lnTo>
                  <a:lnTo>
                    <a:pt x="205" y="98"/>
                  </a:lnTo>
                  <a:lnTo>
                    <a:pt x="205" y="98"/>
                  </a:lnTo>
                  <a:lnTo>
                    <a:pt x="206" y="99"/>
                  </a:lnTo>
                  <a:lnTo>
                    <a:pt x="209" y="95"/>
                  </a:lnTo>
                  <a:lnTo>
                    <a:pt x="211" y="92"/>
                  </a:lnTo>
                  <a:lnTo>
                    <a:pt x="212" y="88"/>
                  </a:lnTo>
                  <a:lnTo>
                    <a:pt x="211" y="86"/>
                  </a:lnTo>
                  <a:lnTo>
                    <a:pt x="210" y="82"/>
                  </a:lnTo>
                  <a:lnTo>
                    <a:pt x="209" y="79"/>
                  </a:lnTo>
                  <a:lnTo>
                    <a:pt x="206" y="77"/>
                  </a:lnTo>
                  <a:lnTo>
                    <a:pt x="204" y="74"/>
                  </a:lnTo>
                  <a:lnTo>
                    <a:pt x="203" y="65"/>
                  </a:lnTo>
                  <a:lnTo>
                    <a:pt x="203" y="55"/>
                  </a:lnTo>
                  <a:lnTo>
                    <a:pt x="203" y="46"/>
                  </a:lnTo>
                  <a:lnTo>
                    <a:pt x="202" y="37"/>
                  </a:lnTo>
                  <a:lnTo>
                    <a:pt x="202" y="29"/>
                  </a:lnTo>
                  <a:lnTo>
                    <a:pt x="200" y="19"/>
                  </a:lnTo>
                  <a:lnTo>
                    <a:pt x="199" y="10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16"/>
            <p:cNvSpPr>
              <a:spLocks/>
            </p:cNvSpPr>
            <p:nvPr/>
          </p:nvSpPr>
          <p:spPr bwMode="auto">
            <a:xfrm>
              <a:off x="3784" y="2120"/>
              <a:ext cx="82" cy="98"/>
            </a:xfrm>
            <a:custGeom>
              <a:avLst/>
              <a:gdLst>
                <a:gd name="T0" fmla="*/ 47 w 82"/>
                <a:gd name="T1" fmla="*/ 78 h 98"/>
                <a:gd name="T2" fmla="*/ 45 w 82"/>
                <a:gd name="T3" fmla="*/ 81 h 98"/>
                <a:gd name="T4" fmla="*/ 43 w 82"/>
                <a:gd name="T5" fmla="*/ 83 h 98"/>
                <a:gd name="T6" fmla="*/ 41 w 82"/>
                <a:gd name="T7" fmla="*/ 85 h 98"/>
                <a:gd name="T8" fmla="*/ 38 w 82"/>
                <a:gd name="T9" fmla="*/ 86 h 98"/>
                <a:gd name="T10" fmla="*/ 34 w 82"/>
                <a:gd name="T11" fmla="*/ 86 h 98"/>
                <a:gd name="T12" fmla="*/ 29 w 82"/>
                <a:gd name="T13" fmla="*/ 86 h 98"/>
                <a:gd name="T14" fmla="*/ 23 w 82"/>
                <a:gd name="T15" fmla="*/ 86 h 98"/>
                <a:gd name="T16" fmla="*/ 18 w 82"/>
                <a:gd name="T17" fmla="*/ 88 h 98"/>
                <a:gd name="T18" fmla="*/ 17 w 82"/>
                <a:gd name="T19" fmla="*/ 89 h 98"/>
                <a:gd name="T20" fmla="*/ 15 w 82"/>
                <a:gd name="T21" fmla="*/ 91 h 98"/>
                <a:gd name="T22" fmla="*/ 13 w 82"/>
                <a:gd name="T23" fmla="*/ 95 h 98"/>
                <a:gd name="T24" fmla="*/ 11 w 82"/>
                <a:gd name="T25" fmla="*/ 98 h 98"/>
                <a:gd name="T26" fmla="*/ 10 w 82"/>
                <a:gd name="T27" fmla="*/ 97 h 98"/>
                <a:gd name="T28" fmla="*/ 8 w 82"/>
                <a:gd name="T29" fmla="*/ 97 h 98"/>
                <a:gd name="T30" fmla="*/ 7 w 82"/>
                <a:gd name="T31" fmla="*/ 96 h 98"/>
                <a:gd name="T32" fmla="*/ 4 w 82"/>
                <a:gd name="T33" fmla="*/ 95 h 98"/>
                <a:gd name="T34" fmla="*/ 3 w 82"/>
                <a:gd name="T35" fmla="*/ 95 h 98"/>
                <a:gd name="T36" fmla="*/ 2 w 82"/>
                <a:gd name="T37" fmla="*/ 93 h 98"/>
                <a:gd name="T38" fmla="*/ 1 w 82"/>
                <a:gd name="T39" fmla="*/ 92 h 98"/>
                <a:gd name="T40" fmla="*/ 0 w 82"/>
                <a:gd name="T41" fmla="*/ 91 h 98"/>
                <a:gd name="T42" fmla="*/ 9 w 82"/>
                <a:gd name="T43" fmla="*/ 90 h 98"/>
                <a:gd name="T44" fmla="*/ 16 w 82"/>
                <a:gd name="T45" fmla="*/ 88 h 98"/>
                <a:gd name="T46" fmla="*/ 24 w 82"/>
                <a:gd name="T47" fmla="*/ 83 h 98"/>
                <a:gd name="T48" fmla="*/ 31 w 82"/>
                <a:gd name="T49" fmla="*/ 77 h 98"/>
                <a:gd name="T50" fmla="*/ 38 w 82"/>
                <a:gd name="T51" fmla="*/ 71 h 98"/>
                <a:gd name="T52" fmla="*/ 45 w 82"/>
                <a:gd name="T53" fmla="*/ 64 h 98"/>
                <a:gd name="T54" fmla="*/ 51 w 82"/>
                <a:gd name="T55" fmla="*/ 57 h 98"/>
                <a:gd name="T56" fmla="*/ 58 w 82"/>
                <a:gd name="T57" fmla="*/ 51 h 98"/>
                <a:gd name="T58" fmla="*/ 56 w 82"/>
                <a:gd name="T59" fmla="*/ 49 h 98"/>
                <a:gd name="T60" fmla="*/ 58 w 82"/>
                <a:gd name="T61" fmla="*/ 43 h 98"/>
                <a:gd name="T62" fmla="*/ 61 w 82"/>
                <a:gd name="T63" fmla="*/ 36 h 98"/>
                <a:gd name="T64" fmla="*/ 64 w 82"/>
                <a:gd name="T65" fmla="*/ 30 h 98"/>
                <a:gd name="T66" fmla="*/ 68 w 82"/>
                <a:gd name="T67" fmla="*/ 24 h 98"/>
                <a:gd name="T68" fmla="*/ 71 w 82"/>
                <a:gd name="T69" fmla="*/ 19 h 98"/>
                <a:gd name="T70" fmla="*/ 73 w 82"/>
                <a:gd name="T71" fmla="*/ 13 h 98"/>
                <a:gd name="T72" fmla="*/ 77 w 82"/>
                <a:gd name="T73" fmla="*/ 7 h 98"/>
                <a:gd name="T74" fmla="*/ 79 w 82"/>
                <a:gd name="T75" fmla="*/ 0 h 98"/>
                <a:gd name="T76" fmla="*/ 79 w 82"/>
                <a:gd name="T77" fmla="*/ 1 h 98"/>
                <a:gd name="T78" fmla="*/ 79 w 82"/>
                <a:gd name="T79" fmla="*/ 2 h 98"/>
                <a:gd name="T80" fmla="*/ 80 w 82"/>
                <a:gd name="T81" fmla="*/ 3 h 98"/>
                <a:gd name="T82" fmla="*/ 80 w 82"/>
                <a:gd name="T83" fmla="*/ 4 h 98"/>
                <a:gd name="T84" fmla="*/ 80 w 82"/>
                <a:gd name="T85" fmla="*/ 6 h 98"/>
                <a:gd name="T86" fmla="*/ 80 w 82"/>
                <a:gd name="T87" fmla="*/ 7 h 98"/>
                <a:gd name="T88" fmla="*/ 80 w 82"/>
                <a:gd name="T89" fmla="*/ 8 h 98"/>
                <a:gd name="T90" fmla="*/ 82 w 82"/>
                <a:gd name="T91" fmla="*/ 9 h 98"/>
                <a:gd name="T92" fmla="*/ 78 w 82"/>
                <a:gd name="T93" fmla="*/ 19 h 98"/>
                <a:gd name="T94" fmla="*/ 75 w 82"/>
                <a:gd name="T95" fmla="*/ 28 h 98"/>
                <a:gd name="T96" fmla="*/ 70 w 82"/>
                <a:gd name="T97" fmla="*/ 36 h 98"/>
                <a:gd name="T98" fmla="*/ 65 w 82"/>
                <a:gd name="T99" fmla="*/ 44 h 98"/>
                <a:gd name="T100" fmla="*/ 61 w 82"/>
                <a:gd name="T101" fmla="*/ 52 h 98"/>
                <a:gd name="T102" fmla="*/ 55 w 82"/>
                <a:gd name="T103" fmla="*/ 61 h 98"/>
                <a:gd name="T104" fmla="*/ 51 w 82"/>
                <a:gd name="T105" fmla="*/ 69 h 98"/>
                <a:gd name="T106" fmla="*/ 47 w 82"/>
                <a:gd name="T107" fmla="*/ 7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" h="98">
                  <a:moveTo>
                    <a:pt x="47" y="78"/>
                  </a:moveTo>
                  <a:lnTo>
                    <a:pt x="45" y="81"/>
                  </a:lnTo>
                  <a:lnTo>
                    <a:pt x="43" y="83"/>
                  </a:lnTo>
                  <a:lnTo>
                    <a:pt x="41" y="85"/>
                  </a:lnTo>
                  <a:lnTo>
                    <a:pt x="38" y="86"/>
                  </a:lnTo>
                  <a:lnTo>
                    <a:pt x="34" y="86"/>
                  </a:lnTo>
                  <a:lnTo>
                    <a:pt x="29" y="86"/>
                  </a:lnTo>
                  <a:lnTo>
                    <a:pt x="23" y="86"/>
                  </a:lnTo>
                  <a:lnTo>
                    <a:pt x="18" y="88"/>
                  </a:lnTo>
                  <a:lnTo>
                    <a:pt x="17" y="89"/>
                  </a:lnTo>
                  <a:lnTo>
                    <a:pt x="15" y="91"/>
                  </a:lnTo>
                  <a:lnTo>
                    <a:pt x="13" y="95"/>
                  </a:lnTo>
                  <a:lnTo>
                    <a:pt x="11" y="98"/>
                  </a:lnTo>
                  <a:lnTo>
                    <a:pt x="10" y="97"/>
                  </a:lnTo>
                  <a:lnTo>
                    <a:pt x="8" y="97"/>
                  </a:lnTo>
                  <a:lnTo>
                    <a:pt x="7" y="96"/>
                  </a:lnTo>
                  <a:lnTo>
                    <a:pt x="4" y="95"/>
                  </a:lnTo>
                  <a:lnTo>
                    <a:pt x="3" y="95"/>
                  </a:lnTo>
                  <a:lnTo>
                    <a:pt x="2" y="93"/>
                  </a:lnTo>
                  <a:lnTo>
                    <a:pt x="1" y="92"/>
                  </a:lnTo>
                  <a:lnTo>
                    <a:pt x="0" y="91"/>
                  </a:lnTo>
                  <a:lnTo>
                    <a:pt x="9" y="90"/>
                  </a:lnTo>
                  <a:lnTo>
                    <a:pt x="16" y="88"/>
                  </a:lnTo>
                  <a:lnTo>
                    <a:pt x="24" y="83"/>
                  </a:lnTo>
                  <a:lnTo>
                    <a:pt x="31" y="77"/>
                  </a:lnTo>
                  <a:lnTo>
                    <a:pt x="38" y="71"/>
                  </a:lnTo>
                  <a:lnTo>
                    <a:pt x="45" y="64"/>
                  </a:lnTo>
                  <a:lnTo>
                    <a:pt x="51" y="57"/>
                  </a:lnTo>
                  <a:lnTo>
                    <a:pt x="58" y="51"/>
                  </a:lnTo>
                  <a:lnTo>
                    <a:pt x="56" y="49"/>
                  </a:lnTo>
                  <a:lnTo>
                    <a:pt x="58" y="43"/>
                  </a:lnTo>
                  <a:lnTo>
                    <a:pt x="61" y="36"/>
                  </a:lnTo>
                  <a:lnTo>
                    <a:pt x="64" y="30"/>
                  </a:lnTo>
                  <a:lnTo>
                    <a:pt x="68" y="24"/>
                  </a:lnTo>
                  <a:lnTo>
                    <a:pt x="71" y="19"/>
                  </a:lnTo>
                  <a:lnTo>
                    <a:pt x="73" y="13"/>
                  </a:lnTo>
                  <a:lnTo>
                    <a:pt x="77" y="7"/>
                  </a:lnTo>
                  <a:lnTo>
                    <a:pt x="79" y="0"/>
                  </a:lnTo>
                  <a:lnTo>
                    <a:pt x="79" y="1"/>
                  </a:lnTo>
                  <a:lnTo>
                    <a:pt x="79" y="2"/>
                  </a:lnTo>
                  <a:lnTo>
                    <a:pt x="80" y="3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80" y="7"/>
                  </a:lnTo>
                  <a:lnTo>
                    <a:pt x="80" y="8"/>
                  </a:lnTo>
                  <a:lnTo>
                    <a:pt x="82" y="9"/>
                  </a:lnTo>
                  <a:lnTo>
                    <a:pt x="78" y="19"/>
                  </a:lnTo>
                  <a:lnTo>
                    <a:pt x="75" y="28"/>
                  </a:lnTo>
                  <a:lnTo>
                    <a:pt x="70" y="36"/>
                  </a:lnTo>
                  <a:lnTo>
                    <a:pt x="65" y="44"/>
                  </a:lnTo>
                  <a:lnTo>
                    <a:pt x="61" y="52"/>
                  </a:lnTo>
                  <a:lnTo>
                    <a:pt x="55" y="61"/>
                  </a:lnTo>
                  <a:lnTo>
                    <a:pt x="51" y="69"/>
                  </a:lnTo>
                  <a:lnTo>
                    <a:pt x="47" y="78"/>
                  </a:lnTo>
                  <a:close/>
                </a:path>
              </a:pathLst>
            </a:custGeom>
            <a:solidFill>
              <a:srgbClr val="B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17"/>
            <p:cNvSpPr>
              <a:spLocks/>
            </p:cNvSpPr>
            <p:nvPr/>
          </p:nvSpPr>
          <p:spPr bwMode="auto">
            <a:xfrm>
              <a:off x="4512" y="1738"/>
              <a:ext cx="290" cy="1161"/>
            </a:xfrm>
            <a:custGeom>
              <a:avLst/>
              <a:gdLst>
                <a:gd name="T0" fmla="*/ 34 w 290"/>
                <a:gd name="T1" fmla="*/ 397 h 1161"/>
                <a:gd name="T2" fmla="*/ 45 w 290"/>
                <a:gd name="T3" fmla="*/ 431 h 1161"/>
                <a:gd name="T4" fmla="*/ 72 w 290"/>
                <a:gd name="T5" fmla="*/ 432 h 1161"/>
                <a:gd name="T6" fmla="*/ 91 w 290"/>
                <a:gd name="T7" fmla="*/ 471 h 1161"/>
                <a:gd name="T8" fmla="*/ 89 w 290"/>
                <a:gd name="T9" fmla="*/ 501 h 1161"/>
                <a:gd name="T10" fmla="*/ 80 w 290"/>
                <a:gd name="T11" fmla="*/ 513 h 1161"/>
                <a:gd name="T12" fmla="*/ 69 w 290"/>
                <a:gd name="T13" fmla="*/ 537 h 1161"/>
                <a:gd name="T14" fmla="*/ 44 w 290"/>
                <a:gd name="T15" fmla="*/ 560 h 1161"/>
                <a:gd name="T16" fmla="*/ 28 w 290"/>
                <a:gd name="T17" fmla="*/ 577 h 1161"/>
                <a:gd name="T18" fmla="*/ 2 w 290"/>
                <a:gd name="T19" fmla="*/ 617 h 1161"/>
                <a:gd name="T20" fmla="*/ 2 w 290"/>
                <a:gd name="T21" fmla="*/ 638 h 1161"/>
                <a:gd name="T22" fmla="*/ 18 w 290"/>
                <a:gd name="T23" fmla="*/ 638 h 1161"/>
                <a:gd name="T24" fmla="*/ 65 w 290"/>
                <a:gd name="T25" fmla="*/ 612 h 1161"/>
                <a:gd name="T26" fmla="*/ 98 w 290"/>
                <a:gd name="T27" fmla="*/ 610 h 1161"/>
                <a:gd name="T28" fmla="*/ 100 w 290"/>
                <a:gd name="T29" fmla="*/ 621 h 1161"/>
                <a:gd name="T30" fmla="*/ 58 w 290"/>
                <a:gd name="T31" fmla="*/ 664 h 1161"/>
                <a:gd name="T32" fmla="*/ 43 w 290"/>
                <a:gd name="T33" fmla="*/ 700 h 1161"/>
                <a:gd name="T34" fmla="*/ 62 w 290"/>
                <a:gd name="T35" fmla="*/ 705 h 1161"/>
                <a:gd name="T36" fmla="*/ 83 w 290"/>
                <a:gd name="T37" fmla="*/ 708 h 1161"/>
                <a:gd name="T38" fmla="*/ 78 w 290"/>
                <a:gd name="T39" fmla="*/ 711 h 1161"/>
                <a:gd name="T40" fmla="*/ 75 w 290"/>
                <a:gd name="T41" fmla="*/ 717 h 1161"/>
                <a:gd name="T42" fmla="*/ 78 w 290"/>
                <a:gd name="T43" fmla="*/ 721 h 1161"/>
                <a:gd name="T44" fmla="*/ 90 w 290"/>
                <a:gd name="T45" fmla="*/ 736 h 1161"/>
                <a:gd name="T46" fmla="*/ 110 w 290"/>
                <a:gd name="T47" fmla="*/ 793 h 1161"/>
                <a:gd name="T48" fmla="*/ 134 w 290"/>
                <a:gd name="T49" fmla="*/ 844 h 1161"/>
                <a:gd name="T50" fmla="*/ 145 w 290"/>
                <a:gd name="T51" fmla="*/ 864 h 1161"/>
                <a:gd name="T52" fmla="*/ 152 w 290"/>
                <a:gd name="T53" fmla="*/ 879 h 1161"/>
                <a:gd name="T54" fmla="*/ 181 w 290"/>
                <a:gd name="T55" fmla="*/ 885 h 1161"/>
                <a:gd name="T56" fmla="*/ 229 w 290"/>
                <a:gd name="T57" fmla="*/ 884 h 1161"/>
                <a:gd name="T58" fmla="*/ 237 w 290"/>
                <a:gd name="T59" fmla="*/ 890 h 1161"/>
                <a:gd name="T60" fmla="*/ 244 w 290"/>
                <a:gd name="T61" fmla="*/ 897 h 1161"/>
                <a:gd name="T62" fmla="*/ 256 w 290"/>
                <a:gd name="T63" fmla="*/ 912 h 1161"/>
                <a:gd name="T64" fmla="*/ 270 w 290"/>
                <a:gd name="T65" fmla="*/ 944 h 1161"/>
                <a:gd name="T66" fmla="*/ 243 w 290"/>
                <a:gd name="T67" fmla="*/ 1014 h 1161"/>
                <a:gd name="T68" fmla="*/ 224 w 290"/>
                <a:gd name="T69" fmla="*/ 1034 h 1161"/>
                <a:gd name="T70" fmla="*/ 203 w 290"/>
                <a:gd name="T71" fmla="*/ 1105 h 1161"/>
                <a:gd name="T72" fmla="*/ 203 w 290"/>
                <a:gd name="T73" fmla="*/ 1144 h 1161"/>
                <a:gd name="T74" fmla="*/ 258 w 290"/>
                <a:gd name="T75" fmla="*/ 1068 h 1161"/>
                <a:gd name="T76" fmla="*/ 279 w 290"/>
                <a:gd name="T77" fmla="*/ 1050 h 1161"/>
                <a:gd name="T78" fmla="*/ 290 w 290"/>
                <a:gd name="T79" fmla="*/ 1010 h 1161"/>
                <a:gd name="T80" fmla="*/ 279 w 290"/>
                <a:gd name="T81" fmla="*/ 889 h 1161"/>
                <a:gd name="T82" fmla="*/ 243 w 290"/>
                <a:gd name="T83" fmla="*/ 828 h 1161"/>
                <a:gd name="T84" fmla="*/ 206 w 290"/>
                <a:gd name="T85" fmla="*/ 816 h 1161"/>
                <a:gd name="T86" fmla="*/ 202 w 290"/>
                <a:gd name="T87" fmla="*/ 808 h 1161"/>
                <a:gd name="T88" fmla="*/ 186 w 290"/>
                <a:gd name="T89" fmla="*/ 791 h 1161"/>
                <a:gd name="T90" fmla="*/ 142 w 290"/>
                <a:gd name="T91" fmla="*/ 568 h 1161"/>
                <a:gd name="T92" fmla="*/ 162 w 290"/>
                <a:gd name="T93" fmla="*/ 609 h 1161"/>
                <a:gd name="T94" fmla="*/ 171 w 290"/>
                <a:gd name="T95" fmla="*/ 623 h 1161"/>
                <a:gd name="T96" fmla="*/ 174 w 290"/>
                <a:gd name="T97" fmla="*/ 605 h 1161"/>
                <a:gd name="T98" fmla="*/ 187 w 290"/>
                <a:gd name="T99" fmla="*/ 533 h 1161"/>
                <a:gd name="T100" fmla="*/ 216 w 290"/>
                <a:gd name="T101" fmla="*/ 326 h 1161"/>
                <a:gd name="T102" fmla="*/ 208 w 290"/>
                <a:gd name="T103" fmla="*/ 74 h 1161"/>
                <a:gd name="T104" fmla="*/ 179 w 290"/>
                <a:gd name="T105" fmla="*/ 12 h 1161"/>
                <a:gd name="T106" fmla="*/ 144 w 290"/>
                <a:gd name="T107" fmla="*/ 88 h 1161"/>
                <a:gd name="T108" fmla="*/ 125 w 290"/>
                <a:gd name="T109" fmla="*/ 142 h 1161"/>
                <a:gd name="T110" fmla="*/ 114 w 290"/>
                <a:gd name="T111" fmla="*/ 143 h 1161"/>
                <a:gd name="T112" fmla="*/ 70 w 290"/>
                <a:gd name="T113" fmla="*/ 211 h 1161"/>
                <a:gd name="T114" fmla="*/ 54 w 290"/>
                <a:gd name="T115" fmla="*/ 214 h 1161"/>
                <a:gd name="T116" fmla="*/ 32 w 290"/>
                <a:gd name="T117" fmla="*/ 237 h 1161"/>
                <a:gd name="T118" fmla="*/ 31 w 290"/>
                <a:gd name="T119" fmla="*/ 317 h 1161"/>
                <a:gd name="T120" fmla="*/ 42 w 290"/>
                <a:gd name="T121" fmla="*/ 343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0" h="1161">
                  <a:moveTo>
                    <a:pt x="47" y="337"/>
                  </a:moveTo>
                  <a:lnTo>
                    <a:pt x="44" y="350"/>
                  </a:lnTo>
                  <a:lnTo>
                    <a:pt x="42" y="362"/>
                  </a:lnTo>
                  <a:lnTo>
                    <a:pt x="39" y="374"/>
                  </a:lnTo>
                  <a:lnTo>
                    <a:pt x="36" y="385"/>
                  </a:lnTo>
                  <a:lnTo>
                    <a:pt x="34" y="397"/>
                  </a:lnTo>
                  <a:lnTo>
                    <a:pt x="30" y="409"/>
                  </a:lnTo>
                  <a:lnTo>
                    <a:pt x="29" y="420"/>
                  </a:lnTo>
                  <a:lnTo>
                    <a:pt x="28" y="432"/>
                  </a:lnTo>
                  <a:lnTo>
                    <a:pt x="34" y="432"/>
                  </a:lnTo>
                  <a:lnTo>
                    <a:pt x="39" y="432"/>
                  </a:lnTo>
                  <a:lnTo>
                    <a:pt x="45" y="431"/>
                  </a:lnTo>
                  <a:lnTo>
                    <a:pt x="51" y="430"/>
                  </a:lnTo>
                  <a:lnTo>
                    <a:pt x="57" y="430"/>
                  </a:lnTo>
                  <a:lnTo>
                    <a:pt x="63" y="429"/>
                  </a:lnTo>
                  <a:lnTo>
                    <a:pt x="68" y="429"/>
                  </a:lnTo>
                  <a:lnTo>
                    <a:pt x="72" y="429"/>
                  </a:lnTo>
                  <a:lnTo>
                    <a:pt x="72" y="432"/>
                  </a:lnTo>
                  <a:lnTo>
                    <a:pt x="75" y="438"/>
                  </a:lnTo>
                  <a:lnTo>
                    <a:pt x="77" y="445"/>
                  </a:lnTo>
                  <a:lnTo>
                    <a:pt x="80" y="453"/>
                  </a:lnTo>
                  <a:lnTo>
                    <a:pt x="84" y="460"/>
                  </a:lnTo>
                  <a:lnTo>
                    <a:pt x="87" y="466"/>
                  </a:lnTo>
                  <a:lnTo>
                    <a:pt x="91" y="471"/>
                  </a:lnTo>
                  <a:lnTo>
                    <a:pt x="93" y="472"/>
                  </a:lnTo>
                  <a:lnTo>
                    <a:pt x="93" y="494"/>
                  </a:lnTo>
                  <a:lnTo>
                    <a:pt x="92" y="495"/>
                  </a:lnTo>
                  <a:lnTo>
                    <a:pt x="91" y="496"/>
                  </a:lnTo>
                  <a:lnTo>
                    <a:pt x="90" y="499"/>
                  </a:lnTo>
                  <a:lnTo>
                    <a:pt x="89" y="501"/>
                  </a:lnTo>
                  <a:lnTo>
                    <a:pt x="86" y="502"/>
                  </a:lnTo>
                  <a:lnTo>
                    <a:pt x="85" y="504"/>
                  </a:lnTo>
                  <a:lnTo>
                    <a:pt x="84" y="505"/>
                  </a:lnTo>
                  <a:lnTo>
                    <a:pt x="83" y="505"/>
                  </a:lnTo>
                  <a:lnTo>
                    <a:pt x="83" y="508"/>
                  </a:lnTo>
                  <a:lnTo>
                    <a:pt x="80" y="513"/>
                  </a:lnTo>
                  <a:lnTo>
                    <a:pt x="79" y="518"/>
                  </a:lnTo>
                  <a:lnTo>
                    <a:pt x="77" y="522"/>
                  </a:lnTo>
                  <a:lnTo>
                    <a:pt x="75" y="527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9" y="537"/>
                  </a:lnTo>
                  <a:lnTo>
                    <a:pt x="64" y="537"/>
                  </a:lnTo>
                  <a:lnTo>
                    <a:pt x="62" y="542"/>
                  </a:lnTo>
                  <a:lnTo>
                    <a:pt x="57" y="546"/>
                  </a:lnTo>
                  <a:lnTo>
                    <a:pt x="54" y="550"/>
                  </a:lnTo>
                  <a:lnTo>
                    <a:pt x="49" y="555"/>
                  </a:lnTo>
                  <a:lnTo>
                    <a:pt x="44" y="560"/>
                  </a:lnTo>
                  <a:lnTo>
                    <a:pt x="41" y="564"/>
                  </a:lnTo>
                  <a:lnTo>
                    <a:pt x="37" y="569"/>
                  </a:lnTo>
                  <a:lnTo>
                    <a:pt x="36" y="574"/>
                  </a:lnTo>
                  <a:lnTo>
                    <a:pt x="32" y="574"/>
                  </a:lnTo>
                  <a:lnTo>
                    <a:pt x="30" y="575"/>
                  </a:lnTo>
                  <a:lnTo>
                    <a:pt x="28" y="577"/>
                  </a:lnTo>
                  <a:lnTo>
                    <a:pt x="24" y="580"/>
                  </a:lnTo>
                  <a:lnTo>
                    <a:pt x="20" y="587"/>
                  </a:lnTo>
                  <a:lnTo>
                    <a:pt x="15" y="595"/>
                  </a:lnTo>
                  <a:lnTo>
                    <a:pt x="10" y="603"/>
                  </a:lnTo>
                  <a:lnTo>
                    <a:pt x="6" y="610"/>
                  </a:lnTo>
                  <a:lnTo>
                    <a:pt x="2" y="617"/>
                  </a:lnTo>
                  <a:lnTo>
                    <a:pt x="0" y="621"/>
                  </a:lnTo>
                  <a:lnTo>
                    <a:pt x="0" y="636"/>
                  </a:lnTo>
                  <a:lnTo>
                    <a:pt x="1" y="636"/>
                  </a:lnTo>
                  <a:lnTo>
                    <a:pt x="1" y="636"/>
                  </a:lnTo>
                  <a:lnTo>
                    <a:pt x="2" y="637"/>
                  </a:lnTo>
                  <a:lnTo>
                    <a:pt x="2" y="638"/>
                  </a:lnTo>
                  <a:lnTo>
                    <a:pt x="3" y="639"/>
                  </a:lnTo>
                  <a:lnTo>
                    <a:pt x="3" y="640"/>
                  </a:lnTo>
                  <a:lnTo>
                    <a:pt x="3" y="642"/>
                  </a:lnTo>
                  <a:lnTo>
                    <a:pt x="3" y="643"/>
                  </a:lnTo>
                  <a:lnTo>
                    <a:pt x="17" y="643"/>
                  </a:lnTo>
                  <a:lnTo>
                    <a:pt x="18" y="638"/>
                  </a:lnTo>
                  <a:lnTo>
                    <a:pt x="21" y="635"/>
                  </a:lnTo>
                  <a:lnTo>
                    <a:pt x="23" y="631"/>
                  </a:lnTo>
                  <a:lnTo>
                    <a:pt x="28" y="628"/>
                  </a:lnTo>
                  <a:lnTo>
                    <a:pt x="38" y="622"/>
                  </a:lnTo>
                  <a:lnTo>
                    <a:pt x="52" y="616"/>
                  </a:lnTo>
                  <a:lnTo>
                    <a:pt x="65" y="612"/>
                  </a:lnTo>
                  <a:lnTo>
                    <a:pt x="78" y="609"/>
                  </a:lnTo>
                  <a:lnTo>
                    <a:pt x="90" y="607"/>
                  </a:lnTo>
                  <a:lnTo>
                    <a:pt x="97" y="607"/>
                  </a:lnTo>
                  <a:lnTo>
                    <a:pt x="98" y="608"/>
                  </a:lnTo>
                  <a:lnTo>
                    <a:pt x="98" y="609"/>
                  </a:lnTo>
                  <a:lnTo>
                    <a:pt x="98" y="610"/>
                  </a:lnTo>
                  <a:lnTo>
                    <a:pt x="99" y="611"/>
                  </a:lnTo>
                  <a:lnTo>
                    <a:pt x="99" y="612"/>
                  </a:lnTo>
                  <a:lnTo>
                    <a:pt x="100" y="614"/>
                  </a:lnTo>
                  <a:lnTo>
                    <a:pt x="100" y="614"/>
                  </a:lnTo>
                  <a:lnTo>
                    <a:pt x="100" y="614"/>
                  </a:lnTo>
                  <a:lnTo>
                    <a:pt x="100" y="621"/>
                  </a:lnTo>
                  <a:lnTo>
                    <a:pt x="98" y="626"/>
                  </a:lnTo>
                  <a:lnTo>
                    <a:pt x="96" y="631"/>
                  </a:lnTo>
                  <a:lnTo>
                    <a:pt x="91" y="637"/>
                  </a:lnTo>
                  <a:lnTo>
                    <a:pt x="82" y="646"/>
                  </a:lnTo>
                  <a:lnTo>
                    <a:pt x="70" y="656"/>
                  </a:lnTo>
                  <a:lnTo>
                    <a:pt x="58" y="664"/>
                  </a:lnTo>
                  <a:lnTo>
                    <a:pt x="49" y="673"/>
                  </a:lnTo>
                  <a:lnTo>
                    <a:pt x="45" y="679"/>
                  </a:lnTo>
                  <a:lnTo>
                    <a:pt x="42" y="685"/>
                  </a:lnTo>
                  <a:lnTo>
                    <a:pt x="39" y="691"/>
                  </a:lnTo>
                  <a:lnTo>
                    <a:pt x="39" y="697"/>
                  </a:lnTo>
                  <a:lnTo>
                    <a:pt x="43" y="700"/>
                  </a:lnTo>
                  <a:lnTo>
                    <a:pt x="54" y="700"/>
                  </a:lnTo>
                  <a:lnTo>
                    <a:pt x="54" y="702"/>
                  </a:lnTo>
                  <a:lnTo>
                    <a:pt x="55" y="704"/>
                  </a:lnTo>
                  <a:lnTo>
                    <a:pt x="56" y="705"/>
                  </a:lnTo>
                  <a:lnTo>
                    <a:pt x="58" y="705"/>
                  </a:lnTo>
                  <a:lnTo>
                    <a:pt x="62" y="705"/>
                  </a:lnTo>
                  <a:lnTo>
                    <a:pt x="66" y="702"/>
                  </a:lnTo>
                  <a:lnTo>
                    <a:pt x="72" y="701"/>
                  </a:lnTo>
                  <a:lnTo>
                    <a:pt x="77" y="699"/>
                  </a:lnTo>
                  <a:lnTo>
                    <a:pt x="80" y="698"/>
                  </a:lnTo>
                  <a:lnTo>
                    <a:pt x="83" y="697"/>
                  </a:lnTo>
                  <a:lnTo>
                    <a:pt x="83" y="708"/>
                  </a:lnTo>
                  <a:lnTo>
                    <a:pt x="80" y="708"/>
                  </a:lnTo>
                  <a:lnTo>
                    <a:pt x="79" y="708"/>
                  </a:lnTo>
                  <a:lnTo>
                    <a:pt x="79" y="709"/>
                  </a:lnTo>
                  <a:lnTo>
                    <a:pt x="79" y="709"/>
                  </a:lnTo>
                  <a:lnTo>
                    <a:pt x="79" y="711"/>
                  </a:lnTo>
                  <a:lnTo>
                    <a:pt x="78" y="711"/>
                  </a:lnTo>
                  <a:lnTo>
                    <a:pt x="78" y="712"/>
                  </a:lnTo>
                  <a:lnTo>
                    <a:pt x="76" y="712"/>
                  </a:lnTo>
                  <a:lnTo>
                    <a:pt x="76" y="713"/>
                  </a:lnTo>
                  <a:lnTo>
                    <a:pt x="76" y="714"/>
                  </a:lnTo>
                  <a:lnTo>
                    <a:pt x="76" y="715"/>
                  </a:lnTo>
                  <a:lnTo>
                    <a:pt x="75" y="717"/>
                  </a:lnTo>
                  <a:lnTo>
                    <a:pt x="75" y="718"/>
                  </a:lnTo>
                  <a:lnTo>
                    <a:pt x="73" y="718"/>
                  </a:lnTo>
                  <a:lnTo>
                    <a:pt x="73" y="719"/>
                  </a:lnTo>
                  <a:lnTo>
                    <a:pt x="72" y="719"/>
                  </a:lnTo>
                  <a:lnTo>
                    <a:pt x="76" y="720"/>
                  </a:lnTo>
                  <a:lnTo>
                    <a:pt x="78" y="721"/>
                  </a:lnTo>
                  <a:lnTo>
                    <a:pt x="79" y="725"/>
                  </a:lnTo>
                  <a:lnTo>
                    <a:pt x="80" y="728"/>
                  </a:lnTo>
                  <a:lnTo>
                    <a:pt x="83" y="732"/>
                  </a:lnTo>
                  <a:lnTo>
                    <a:pt x="84" y="734"/>
                  </a:lnTo>
                  <a:lnTo>
                    <a:pt x="86" y="736"/>
                  </a:lnTo>
                  <a:lnTo>
                    <a:pt x="90" y="736"/>
                  </a:lnTo>
                  <a:lnTo>
                    <a:pt x="91" y="743"/>
                  </a:lnTo>
                  <a:lnTo>
                    <a:pt x="92" y="749"/>
                  </a:lnTo>
                  <a:lnTo>
                    <a:pt x="93" y="756"/>
                  </a:lnTo>
                  <a:lnTo>
                    <a:pt x="96" y="763"/>
                  </a:lnTo>
                  <a:lnTo>
                    <a:pt x="103" y="777"/>
                  </a:lnTo>
                  <a:lnTo>
                    <a:pt x="110" y="793"/>
                  </a:lnTo>
                  <a:lnTo>
                    <a:pt x="117" y="807"/>
                  </a:lnTo>
                  <a:lnTo>
                    <a:pt x="124" y="820"/>
                  </a:lnTo>
                  <a:lnTo>
                    <a:pt x="128" y="831"/>
                  </a:lnTo>
                  <a:lnTo>
                    <a:pt x="130" y="842"/>
                  </a:lnTo>
                  <a:lnTo>
                    <a:pt x="132" y="843"/>
                  </a:lnTo>
                  <a:lnTo>
                    <a:pt x="134" y="844"/>
                  </a:lnTo>
                  <a:lnTo>
                    <a:pt x="137" y="848"/>
                  </a:lnTo>
                  <a:lnTo>
                    <a:pt x="139" y="850"/>
                  </a:lnTo>
                  <a:lnTo>
                    <a:pt x="141" y="853"/>
                  </a:lnTo>
                  <a:lnTo>
                    <a:pt x="142" y="857"/>
                  </a:lnTo>
                  <a:lnTo>
                    <a:pt x="144" y="860"/>
                  </a:lnTo>
                  <a:lnTo>
                    <a:pt x="145" y="864"/>
                  </a:lnTo>
                  <a:lnTo>
                    <a:pt x="147" y="865"/>
                  </a:lnTo>
                  <a:lnTo>
                    <a:pt x="148" y="866"/>
                  </a:lnTo>
                  <a:lnTo>
                    <a:pt x="149" y="869"/>
                  </a:lnTo>
                  <a:lnTo>
                    <a:pt x="151" y="872"/>
                  </a:lnTo>
                  <a:lnTo>
                    <a:pt x="152" y="876"/>
                  </a:lnTo>
                  <a:lnTo>
                    <a:pt x="152" y="879"/>
                  </a:lnTo>
                  <a:lnTo>
                    <a:pt x="152" y="883"/>
                  </a:lnTo>
                  <a:lnTo>
                    <a:pt x="152" y="886"/>
                  </a:lnTo>
                  <a:lnTo>
                    <a:pt x="155" y="890"/>
                  </a:lnTo>
                  <a:lnTo>
                    <a:pt x="162" y="889"/>
                  </a:lnTo>
                  <a:lnTo>
                    <a:pt x="172" y="886"/>
                  </a:lnTo>
                  <a:lnTo>
                    <a:pt x="181" y="885"/>
                  </a:lnTo>
                  <a:lnTo>
                    <a:pt x="190" y="884"/>
                  </a:lnTo>
                  <a:lnTo>
                    <a:pt x="200" y="884"/>
                  </a:lnTo>
                  <a:lnTo>
                    <a:pt x="210" y="883"/>
                  </a:lnTo>
                  <a:lnTo>
                    <a:pt x="220" y="883"/>
                  </a:lnTo>
                  <a:lnTo>
                    <a:pt x="228" y="882"/>
                  </a:lnTo>
                  <a:lnTo>
                    <a:pt x="229" y="884"/>
                  </a:lnTo>
                  <a:lnTo>
                    <a:pt x="230" y="885"/>
                  </a:lnTo>
                  <a:lnTo>
                    <a:pt x="231" y="886"/>
                  </a:lnTo>
                  <a:lnTo>
                    <a:pt x="234" y="887"/>
                  </a:lnTo>
                  <a:lnTo>
                    <a:pt x="235" y="889"/>
                  </a:lnTo>
                  <a:lnTo>
                    <a:pt x="236" y="889"/>
                  </a:lnTo>
                  <a:lnTo>
                    <a:pt x="237" y="890"/>
                  </a:lnTo>
                  <a:lnTo>
                    <a:pt x="238" y="890"/>
                  </a:lnTo>
                  <a:lnTo>
                    <a:pt x="240" y="892"/>
                  </a:lnTo>
                  <a:lnTo>
                    <a:pt x="240" y="893"/>
                  </a:lnTo>
                  <a:lnTo>
                    <a:pt x="241" y="896"/>
                  </a:lnTo>
                  <a:lnTo>
                    <a:pt x="243" y="896"/>
                  </a:lnTo>
                  <a:lnTo>
                    <a:pt x="244" y="897"/>
                  </a:lnTo>
                  <a:lnTo>
                    <a:pt x="247" y="898"/>
                  </a:lnTo>
                  <a:lnTo>
                    <a:pt x="248" y="899"/>
                  </a:lnTo>
                  <a:lnTo>
                    <a:pt x="250" y="900"/>
                  </a:lnTo>
                  <a:lnTo>
                    <a:pt x="250" y="903"/>
                  </a:lnTo>
                  <a:lnTo>
                    <a:pt x="254" y="907"/>
                  </a:lnTo>
                  <a:lnTo>
                    <a:pt x="256" y="912"/>
                  </a:lnTo>
                  <a:lnTo>
                    <a:pt x="261" y="918"/>
                  </a:lnTo>
                  <a:lnTo>
                    <a:pt x="264" y="924"/>
                  </a:lnTo>
                  <a:lnTo>
                    <a:pt x="268" y="928"/>
                  </a:lnTo>
                  <a:lnTo>
                    <a:pt x="270" y="932"/>
                  </a:lnTo>
                  <a:lnTo>
                    <a:pt x="271" y="933"/>
                  </a:lnTo>
                  <a:lnTo>
                    <a:pt x="270" y="944"/>
                  </a:lnTo>
                  <a:lnTo>
                    <a:pt x="267" y="955"/>
                  </a:lnTo>
                  <a:lnTo>
                    <a:pt x="262" y="968"/>
                  </a:lnTo>
                  <a:lnTo>
                    <a:pt x="257" y="980"/>
                  </a:lnTo>
                  <a:lnTo>
                    <a:pt x="251" y="992"/>
                  </a:lnTo>
                  <a:lnTo>
                    <a:pt x="247" y="1003"/>
                  </a:lnTo>
                  <a:lnTo>
                    <a:pt x="243" y="1014"/>
                  </a:lnTo>
                  <a:lnTo>
                    <a:pt x="242" y="1023"/>
                  </a:lnTo>
                  <a:lnTo>
                    <a:pt x="240" y="1024"/>
                  </a:lnTo>
                  <a:lnTo>
                    <a:pt x="236" y="1024"/>
                  </a:lnTo>
                  <a:lnTo>
                    <a:pt x="233" y="1027"/>
                  </a:lnTo>
                  <a:lnTo>
                    <a:pt x="230" y="1028"/>
                  </a:lnTo>
                  <a:lnTo>
                    <a:pt x="224" y="1034"/>
                  </a:lnTo>
                  <a:lnTo>
                    <a:pt x="221" y="1041"/>
                  </a:lnTo>
                  <a:lnTo>
                    <a:pt x="216" y="1050"/>
                  </a:lnTo>
                  <a:lnTo>
                    <a:pt x="213" y="1059"/>
                  </a:lnTo>
                  <a:lnTo>
                    <a:pt x="209" y="1070"/>
                  </a:lnTo>
                  <a:lnTo>
                    <a:pt x="207" y="1082"/>
                  </a:lnTo>
                  <a:lnTo>
                    <a:pt x="203" y="1105"/>
                  </a:lnTo>
                  <a:lnTo>
                    <a:pt x="201" y="1127"/>
                  </a:lnTo>
                  <a:lnTo>
                    <a:pt x="200" y="1147"/>
                  </a:lnTo>
                  <a:lnTo>
                    <a:pt x="199" y="1161"/>
                  </a:lnTo>
                  <a:lnTo>
                    <a:pt x="200" y="1157"/>
                  </a:lnTo>
                  <a:lnTo>
                    <a:pt x="201" y="1151"/>
                  </a:lnTo>
                  <a:lnTo>
                    <a:pt x="203" y="1144"/>
                  </a:lnTo>
                  <a:lnTo>
                    <a:pt x="207" y="1137"/>
                  </a:lnTo>
                  <a:lnTo>
                    <a:pt x="216" y="1120"/>
                  </a:lnTo>
                  <a:lnTo>
                    <a:pt x="228" y="1103"/>
                  </a:lnTo>
                  <a:lnTo>
                    <a:pt x="240" y="1086"/>
                  </a:lnTo>
                  <a:lnTo>
                    <a:pt x="252" y="1072"/>
                  </a:lnTo>
                  <a:lnTo>
                    <a:pt x="258" y="1068"/>
                  </a:lnTo>
                  <a:lnTo>
                    <a:pt x="264" y="1063"/>
                  </a:lnTo>
                  <a:lnTo>
                    <a:pt x="270" y="1061"/>
                  </a:lnTo>
                  <a:lnTo>
                    <a:pt x="275" y="1059"/>
                  </a:lnTo>
                  <a:lnTo>
                    <a:pt x="276" y="1057"/>
                  </a:lnTo>
                  <a:lnTo>
                    <a:pt x="278" y="1054"/>
                  </a:lnTo>
                  <a:lnTo>
                    <a:pt x="279" y="1050"/>
                  </a:lnTo>
                  <a:lnTo>
                    <a:pt x="281" y="1045"/>
                  </a:lnTo>
                  <a:lnTo>
                    <a:pt x="283" y="1042"/>
                  </a:lnTo>
                  <a:lnTo>
                    <a:pt x="285" y="1040"/>
                  </a:lnTo>
                  <a:lnTo>
                    <a:pt x="288" y="1036"/>
                  </a:lnTo>
                  <a:lnTo>
                    <a:pt x="290" y="1035"/>
                  </a:lnTo>
                  <a:lnTo>
                    <a:pt x="290" y="1010"/>
                  </a:lnTo>
                  <a:lnTo>
                    <a:pt x="290" y="979"/>
                  </a:lnTo>
                  <a:lnTo>
                    <a:pt x="289" y="961"/>
                  </a:lnTo>
                  <a:lnTo>
                    <a:pt x="288" y="944"/>
                  </a:lnTo>
                  <a:lnTo>
                    <a:pt x="286" y="925"/>
                  </a:lnTo>
                  <a:lnTo>
                    <a:pt x="283" y="906"/>
                  </a:lnTo>
                  <a:lnTo>
                    <a:pt x="279" y="889"/>
                  </a:lnTo>
                  <a:lnTo>
                    <a:pt x="274" y="872"/>
                  </a:lnTo>
                  <a:lnTo>
                    <a:pt x="268" y="857"/>
                  </a:lnTo>
                  <a:lnTo>
                    <a:pt x="260" y="844"/>
                  </a:lnTo>
                  <a:lnTo>
                    <a:pt x="254" y="838"/>
                  </a:lnTo>
                  <a:lnTo>
                    <a:pt x="249" y="832"/>
                  </a:lnTo>
                  <a:lnTo>
                    <a:pt x="243" y="828"/>
                  </a:lnTo>
                  <a:lnTo>
                    <a:pt x="237" y="824"/>
                  </a:lnTo>
                  <a:lnTo>
                    <a:pt x="230" y="821"/>
                  </a:lnTo>
                  <a:lnTo>
                    <a:pt x="222" y="818"/>
                  </a:lnTo>
                  <a:lnTo>
                    <a:pt x="215" y="817"/>
                  </a:lnTo>
                  <a:lnTo>
                    <a:pt x="206" y="817"/>
                  </a:lnTo>
                  <a:lnTo>
                    <a:pt x="206" y="816"/>
                  </a:lnTo>
                  <a:lnTo>
                    <a:pt x="206" y="814"/>
                  </a:lnTo>
                  <a:lnTo>
                    <a:pt x="205" y="812"/>
                  </a:lnTo>
                  <a:lnTo>
                    <a:pt x="205" y="811"/>
                  </a:lnTo>
                  <a:lnTo>
                    <a:pt x="203" y="810"/>
                  </a:lnTo>
                  <a:lnTo>
                    <a:pt x="203" y="809"/>
                  </a:lnTo>
                  <a:lnTo>
                    <a:pt x="202" y="808"/>
                  </a:lnTo>
                  <a:lnTo>
                    <a:pt x="202" y="805"/>
                  </a:lnTo>
                  <a:lnTo>
                    <a:pt x="199" y="805"/>
                  </a:lnTo>
                  <a:lnTo>
                    <a:pt x="195" y="802"/>
                  </a:lnTo>
                  <a:lnTo>
                    <a:pt x="192" y="798"/>
                  </a:lnTo>
                  <a:lnTo>
                    <a:pt x="188" y="795"/>
                  </a:lnTo>
                  <a:lnTo>
                    <a:pt x="186" y="791"/>
                  </a:lnTo>
                  <a:lnTo>
                    <a:pt x="182" y="788"/>
                  </a:lnTo>
                  <a:lnTo>
                    <a:pt x="180" y="786"/>
                  </a:lnTo>
                  <a:lnTo>
                    <a:pt x="178" y="784"/>
                  </a:lnTo>
                  <a:lnTo>
                    <a:pt x="145" y="733"/>
                  </a:lnTo>
                  <a:lnTo>
                    <a:pt x="141" y="563"/>
                  </a:lnTo>
                  <a:lnTo>
                    <a:pt x="142" y="568"/>
                  </a:lnTo>
                  <a:lnTo>
                    <a:pt x="146" y="574"/>
                  </a:lnTo>
                  <a:lnTo>
                    <a:pt x="149" y="581"/>
                  </a:lnTo>
                  <a:lnTo>
                    <a:pt x="153" y="588"/>
                  </a:lnTo>
                  <a:lnTo>
                    <a:pt x="157" y="596"/>
                  </a:lnTo>
                  <a:lnTo>
                    <a:pt x="160" y="603"/>
                  </a:lnTo>
                  <a:lnTo>
                    <a:pt x="162" y="609"/>
                  </a:lnTo>
                  <a:lnTo>
                    <a:pt x="162" y="614"/>
                  </a:lnTo>
                  <a:lnTo>
                    <a:pt x="164" y="615"/>
                  </a:lnTo>
                  <a:lnTo>
                    <a:pt x="166" y="617"/>
                  </a:lnTo>
                  <a:lnTo>
                    <a:pt x="167" y="619"/>
                  </a:lnTo>
                  <a:lnTo>
                    <a:pt x="169" y="621"/>
                  </a:lnTo>
                  <a:lnTo>
                    <a:pt x="171" y="623"/>
                  </a:lnTo>
                  <a:lnTo>
                    <a:pt x="172" y="625"/>
                  </a:lnTo>
                  <a:lnTo>
                    <a:pt x="173" y="626"/>
                  </a:lnTo>
                  <a:lnTo>
                    <a:pt x="173" y="628"/>
                  </a:lnTo>
                  <a:lnTo>
                    <a:pt x="173" y="621"/>
                  </a:lnTo>
                  <a:lnTo>
                    <a:pt x="174" y="614"/>
                  </a:lnTo>
                  <a:lnTo>
                    <a:pt x="174" y="605"/>
                  </a:lnTo>
                  <a:lnTo>
                    <a:pt x="174" y="597"/>
                  </a:lnTo>
                  <a:lnTo>
                    <a:pt x="174" y="589"/>
                  </a:lnTo>
                  <a:lnTo>
                    <a:pt x="175" y="581"/>
                  </a:lnTo>
                  <a:lnTo>
                    <a:pt x="176" y="574"/>
                  </a:lnTo>
                  <a:lnTo>
                    <a:pt x="178" y="567"/>
                  </a:lnTo>
                  <a:lnTo>
                    <a:pt x="187" y="533"/>
                  </a:lnTo>
                  <a:lnTo>
                    <a:pt x="195" y="498"/>
                  </a:lnTo>
                  <a:lnTo>
                    <a:pt x="201" y="464"/>
                  </a:lnTo>
                  <a:lnTo>
                    <a:pt x="207" y="430"/>
                  </a:lnTo>
                  <a:lnTo>
                    <a:pt x="212" y="395"/>
                  </a:lnTo>
                  <a:lnTo>
                    <a:pt x="215" y="361"/>
                  </a:lnTo>
                  <a:lnTo>
                    <a:pt x="216" y="326"/>
                  </a:lnTo>
                  <a:lnTo>
                    <a:pt x="217" y="291"/>
                  </a:lnTo>
                  <a:lnTo>
                    <a:pt x="219" y="255"/>
                  </a:lnTo>
                  <a:lnTo>
                    <a:pt x="217" y="219"/>
                  </a:lnTo>
                  <a:lnTo>
                    <a:pt x="216" y="184"/>
                  </a:lnTo>
                  <a:lnTo>
                    <a:pt x="214" y="148"/>
                  </a:lnTo>
                  <a:lnTo>
                    <a:pt x="208" y="74"/>
                  </a:lnTo>
                  <a:lnTo>
                    <a:pt x="199" y="0"/>
                  </a:lnTo>
                  <a:lnTo>
                    <a:pt x="195" y="0"/>
                  </a:lnTo>
                  <a:lnTo>
                    <a:pt x="192" y="1"/>
                  </a:lnTo>
                  <a:lnTo>
                    <a:pt x="188" y="4"/>
                  </a:lnTo>
                  <a:lnTo>
                    <a:pt x="185" y="6"/>
                  </a:lnTo>
                  <a:lnTo>
                    <a:pt x="179" y="12"/>
                  </a:lnTo>
                  <a:lnTo>
                    <a:pt x="172" y="19"/>
                  </a:lnTo>
                  <a:lnTo>
                    <a:pt x="167" y="28"/>
                  </a:lnTo>
                  <a:lnTo>
                    <a:pt x="161" y="40"/>
                  </a:lnTo>
                  <a:lnTo>
                    <a:pt x="157" y="51"/>
                  </a:lnTo>
                  <a:lnTo>
                    <a:pt x="152" y="63"/>
                  </a:lnTo>
                  <a:lnTo>
                    <a:pt x="144" y="88"/>
                  </a:lnTo>
                  <a:lnTo>
                    <a:pt x="137" y="113"/>
                  </a:lnTo>
                  <a:lnTo>
                    <a:pt x="131" y="133"/>
                  </a:lnTo>
                  <a:lnTo>
                    <a:pt x="126" y="145"/>
                  </a:lnTo>
                  <a:lnTo>
                    <a:pt x="126" y="144"/>
                  </a:lnTo>
                  <a:lnTo>
                    <a:pt x="126" y="143"/>
                  </a:lnTo>
                  <a:lnTo>
                    <a:pt x="125" y="142"/>
                  </a:lnTo>
                  <a:lnTo>
                    <a:pt x="125" y="140"/>
                  </a:lnTo>
                  <a:lnTo>
                    <a:pt x="124" y="138"/>
                  </a:lnTo>
                  <a:lnTo>
                    <a:pt x="124" y="137"/>
                  </a:lnTo>
                  <a:lnTo>
                    <a:pt x="123" y="136"/>
                  </a:lnTo>
                  <a:lnTo>
                    <a:pt x="123" y="135"/>
                  </a:lnTo>
                  <a:lnTo>
                    <a:pt x="114" y="143"/>
                  </a:lnTo>
                  <a:lnTo>
                    <a:pt x="106" y="154"/>
                  </a:lnTo>
                  <a:lnTo>
                    <a:pt x="98" y="164"/>
                  </a:lnTo>
                  <a:lnTo>
                    <a:pt x="91" y="176"/>
                  </a:lnTo>
                  <a:lnTo>
                    <a:pt x="84" y="188"/>
                  </a:lnTo>
                  <a:lnTo>
                    <a:pt x="77" y="199"/>
                  </a:lnTo>
                  <a:lnTo>
                    <a:pt x="70" y="211"/>
                  </a:lnTo>
                  <a:lnTo>
                    <a:pt x="64" y="221"/>
                  </a:lnTo>
                  <a:lnTo>
                    <a:pt x="62" y="221"/>
                  </a:lnTo>
                  <a:lnTo>
                    <a:pt x="59" y="220"/>
                  </a:lnTo>
                  <a:lnTo>
                    <a:pt x="57" y="218"/>
                  </a:lnTo>
                  <a:lnTo>
                    <a:pt x="56" y="217"/>
                  </a:lnTo>
                  <a:lnTo>
                    <a:pt x="54" y="214"/>
                  </a:lnTo>
                  <a:lnTo>
                    <a:pt x="51" y="212"/>
                  </a:lnTo>
                  <a:lnTo>
                    <a:pt x="49" y="211"/>
                  </a:lnTo>
                  <a:lnTo>
                    <a:pt x="47" y="211"/>
                  </a:lnTo>
                  <a:lnTo>
                    <a:pt x="41" y="220"/>
                  </a:lnTo>
                  <a:lnTo>
                    <a:pt x="36" y="228"/>
                  </a:lnTo>
                  <a:lnTo>
                    <a:pt x="32" y="237"/>
                  </a:lnTo>
                  <a:lnTo>
                    <a:pt x="30" y="245"/>
                  </a:lnTo>
                  <a:lnTo>
                    <a:pt x="28" y="260"/>
                  </a:lnTo>
                  <a:lnTo>
                    <a:pt x="27" y="274"/>
                  </a:lnTo>
                  <a:lnTo>
                    <a:pt x="28" y="288"/>
                  </a:lnTo>
                  <a:lnTo>
                    <a:pt x="30" y="302"/>
                  </a:lnTo>
                  <a:lnTo>
                    <a:pt x="31" y="317"/>
                  </a:lnTo>
                  <a:lnTo>
                    <a:pt x="32" y="334"/>
                  </a:lnTo>
                  <a:lnTo>
                    <a:pt x="39" y="337"/>
                  </a:lnTo>
                  <a:lnTo>
                    <a:pt x="39" y="340"/>
                  </a:lnTo>
                  <a:lnTo>
                    <a:pt x="39" y="341"/>
                  </a:lnTo>
                  <a:lnTo>
                    <a:pt x="41" y="342"/>
                  </a:lnTo>
                  <a:lnTo>
                    <a:pt x="42" y="343"/>
                  </a:lnTo>
                  <a:lnTo>
                    <a:pt x="43" y="343"/>
                  </a:lnTo>
                  <a:lnTo>
                    <a:pt x="44" y="343"/>
                  </a:lnTo>
                  <a:lnTo>
                    <a:pt x="45" y="341"/>
                  </a:lnTo>
                  <a:lnTo>
                    <a:pt x="47" y="337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18"/>
            <p:cNvSpPr>
              <a:spLocks/>
            </p:cNvSpPr>
            <p:nvPr/>
          </p:nvSpPr>
          <p:spPr bwMode="auto">
            <a:xfrm>
              <a:off x="4512" y="1738"/>
              <a:ext cx="290" cy="1161"/>
            </a:xfrm>
            <a:custGeom>
              <a:avLst/>
              <a:gdLst>
                <a:gd name="T0" fmla="*/ 262 w 290"/>
                <a:gd name="T1" fmla="*/ 856 h 1161"/>
                <a:gd name="T2" fmla="*/ 282 w 290"/>
                <a:gd name="T3" fmla="*/ 900 h 1161"/>
                <a:gd name="T4" fmla="*/ 290 w 290"/>
                <a:gd name="T5" fmla="*/ 1020 h 1161"/>
                <a:gd name="T6" fmla="*/ 279 w 290"/>
                <a:gd name="T7" fmla="*/ 1050 h 1161"/>
                <a:gd name="T8" fmla="*/ 258 w 290"/>
                <a:gd name="T9" fmla="*/ 1068 h 1161"/>
                <a:gd name="T10" fmla="*/ 203 w 290"/>
                <a:gd name="T11" fmla="*/ 1144 h 1161"/>
                <a:gd name="T12" fmla="*/ 203 w 290"/>
                <a:gd name="T13" fmla="*/ 1105 h 1161"/>
                <a:gd name="T14" fmla="*/ 224 w 290"/>
                <a:gd name="T15" fmla="*/ 1034 h 1161"/>
                <a:gd name="T16" fmla="*/ 243 w 290"/>
                <a:gd name="T17" fmla="*/ 1014 h 1161"/>
                <a:gd name="T18" fmla="*/ 270 w 290"/>
                <a:gd name="T19" fmla="*/ 944 h 1161"/>
                <a:gd name="T20" fmla="*/ 256 w 290"/>
                <a:gd name="T21" fmla="*/ 912 h 1161"/>
                <a:gd name="T22" fmla="*/ 244 w 290"/>
                <a:gd name="T23" fmla="*/ 897 h 1161"/>
                <a:gd name="T24" fmla="*/ 237 w 290"/>
                <a:gd name="T25" fmla="*/ 890 h 1161"/>
                <a:gd name="T26" fmla="*/ 229 w 290"/>
                <a:gd name="T27" fmla="*/ 884 h 1161"/>
                <a:gd name="T28" fmla="*/ 181 w 290"/>
                <a:gd name="T29" fmla="*/ 885 h 1161"/>
                <a:gd name="T30" fmla="*/ 152 w 290"/>
                <a:gd name="T31" fmla="*/ 879 h 1161"/>
                <a:gd name="T32" fmla="*/ 145 w 290"/>
                <a:gd name="T33" fmla="*/ 864 h 1161"/>
                <a:gd name="T34" fmla="*/ 134 w 290"/>
                <a:gd name="T35" fmla="*/ 844 h 1161"/>
                <a:gd name="T36" fmla="*/ 110 w 290"/>
                <a:gd name="T37" fmla="*/ 793 h 1161"/>
                <a:gd name="T38" fmla="*/ 90 w 290"/>
                <a:gd name="T39" fmla="*/ 736 h 1161"/>
                <a:gd name="T40" fmla="*/ 78 w 290"/>
                <a:gd name="T41" fmla="*/ 721 h 1161"/>
                <a:gd name="T42" fmla="*/ 75 w 290"/>
                <a:gd name="T43" fmla="*/ 717 h 1161"/>
                <a:gd name="T44" fmla="*/ 78 w 290"/>
                <a:gd name="T45" fmla="*/ 711 h 1161"/>
                <a:gd name="T46" fmla="*/ 83 w 290"/>
                <a:gd name="T47" fmla="*/ 708 h 1161"/>
                <a:gd name="T48" fmla="*/ 62 w 290"/>
                <a:gd name="T49" fmla="*/ 705 h 1161"/>
                <a:gd name="T50" fmla="*/ 43 w 290"/>
                <a:gd name="T51" fmla="*/ 700 h 1161"/>
                <a:gd name="T52" fmla="*/ 58 w 290"/>
                <a:gd name="T53" fmla="*/ 664 h 1161"/>
                <a:gd name="T54" fmla="*/ 100 w 290"/>
                <a:gd name="T55" fmla="*/ 621 h 1161"/>
                <a:gd name="T56" fmla="*/ 98 w 290"/>
                <a:gd name="T57" fmla="*/ 610 h 1161"/>
                <a:gd name="T58" fmla="*/ 65 w 290"/>
                <a:gd name="T59" fmla="*/ 612 h 1161"/>
                <a:gd name="T60" fmla="*/ 18 w 290"/>
                <a:gd name="T61" fmla="*/ 638 h 1161"/>
                <a:gd name="T62" fmla="*/ 2 w 290"/>
                <a:gd name="T63" fmla="*/ 638 h 1161"/>
                <a:gd name="T64" fmla="*/ 2 w 290"/>
                <a:gd name="T65" fmla="*/ 617 h 1161"/>
                <a:gd name="T66" fmla="*/ 28 w 290"/>
                <a:gd name="T67" fmla="*/ 577 h 1161"/>
                <a:gd name="T68" fmla="*/ 44 w 290"/>
                <a:gd name="T69" fmla="*/ 560 h 1161"/>
                <a:gd name="T70" fmla="*/ 69 w 290"/>
                <a:gd name="T71" fmla="*/ 537 h 1161"/>
                <a:gd name="T72" fmla="*/ 80 w 290"/>
                <a:gd name="T73" fmla="*/ 513 h 1161"/>
                <a:gd name="T74" fmla="*/ 89 w 290"/>
                <a:gd name="T75" fmla="*/ 501 h 1161"/>
                <a:gd name="T76" fmla="*/ 91 w 290"/>
                <a:gd name="T77" fmla="*/ 471 h 1161"/>
                <a:gd name="T78" fmla="*/ 72 w 290"/>
                <a:gd name="T79" fmla="*/ 432 h 1161"/>
                <a:gd name="T80" fmla="*/ 45 w 290"/>
                <a:gd name="T81" fmla="*/ 431 h 1161"/>
                <a:gd name="T82" fmla="*/ 34 w 290"/>
                <a:gd name="T83" fmla="*/ 397 h 1161"/>
                <a:gd name="T84" fmla="*/ 45 w 290"/>
                <a:gd name="T85" fmla="*/ 341 h 1161"/>
                <a:gd name="T86" fmla="*/ 39 w 290"/>
                <a:gd name="T87" fmla="*/ 340 h 1161"/>
                <a:gd name="T88" fmla="*/ 27 w 290"/>
                <a:gd name="T89" fmla="*/ 274 h 1161"/>
                <a:gd name="T90" fmla="*/ 47 w 290"/>
                <a:gd name="T91" fmla="*/ 211 h 1161"/>
                <a:gd name="T92" fmla="*/ 59 w 290"/>
                <a:gd name="T93" fmla="*/ 220 h 1161"/>
                <a:gd name="T94" fmla="*/ 91 w 290"/>
                <a:gd name="T95" fmla="*/ 176 h 1161"/>
                <a:gd name="T96" fmla="*/ 124 w 290"/>
                <a:gd name="T97" fmla="*/ 137 h 1161"/>
                <a:gd name="T98" fmla="*/ 126 w 290"/>
                <a:gd name="T99" fmla="*/ 145 h 1161"/>
                <a:gd name="T100" fmla="*/ 161 w 290"/>
                <a:gd name="T101" fmla="*/ 40 h 1161"/>
                <a:gd name="T102" fmla="*/ 192 w 290"/>
                <a:gd name="T103" fmla="*/ 1 h 1161"/>
                <a:gd name="T104" fmla="*/ 217 w 290"/>
                <a:gd name="T105" fmla="*/ 219 h 1161"/>
                <a:gd name="T106" fmla="*/ 207 w 290"/>
                <a:gd name="T107" fmla="*/ 430 h 1161"/>
                <a:gd name="T108" fmla="*/ 175 w 290"/>
                <a:gd name="T109" fmla="*/ 581 h 1161"/>
                <a:gd name="T110" fmla="*/ 173 w 290"/>
                <a:gd name="T111" fmla="*/ 628 h 1161"/>
                <a:gd name="T112" fmla="*/ 166 w 290"/>
                <a:gd name="T113" fmla="*/ 617 h 1161"/>
                <a:gd name="T114" fmla="*/ 153 w 290"/>
                <a:gd name="T115" fmla="*/ 588 h 1161"/>
                <a:gd name="T116" fmla="*/ 178 w 290"/>
                <a:gd name="T117" fmla="*/ 784 h 1161"/>
                <a:gd name="T118" fmla="*/ 195 w 290"/>
                <a:gd name="T119" fmla="*/ 802 h 1161"/>
                <a:gd name="T120" fmla="*/ 205 w 290"/>
                <a:gd name="T121" fmla="*/ 811 h 1161"/>
                <a:gd name="T122" fmla="*/ 219 w 290"/>
                <a:gd name="T123" fmla="*/ 818 h 1161"/>
                <a:gd name="T124" fmla="*/ 249 w 290"/>
                <a:gd name="T125" fmla="*/ 832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0" h="1161">
                  <a:moveTo>
                    <a:pt x="249" y="832"/>
                  </a:moveTo>
                  <a:lnTo>
                    <a:pt x="251" y="837"/>
                  </a:lnTo>
                  <a:lnTo>
                    <a:pt x="254" y="843"/>
                  </a:lnTo>
                  <a:lnTo>
                    <a:pt x="256" y="846"/>
                  </a:lnTo>
                  <a:lnTo>
                    <a:pt x="260" y="851"/>
                  </a:lnTo>
                  <a:lnTo>
                    <a:pt x="262" y="856"/>
                  </a:lnTo>
                  <a:lnTo>
                    <a:pt x="265" y="859"/>
                  </a:lnTo>
                  <a:lnTo>
                    <a:pt x="269" y="863"/>
                  </a:lnTo>
                  <a:lnTo>
                    <a:pt x="272" y="867"/>
                  </a:lnTo>
                  <a:lnTo>
                    <a:pt x="276" y="878"/>
                  </a:lnTo>
                  <a:lnTo>
                    <a:pt x="279" y="889"/>
                  </a:lnTo>
                  <a:lnTo>
                    <a:pt x="282" y="900"/>
                  </a:lnTo>
                  <a:lnTo>
                    <a:pt x="284" y="912"/>
                  </a:lnTo>
                  <a:lnTo>
                    <a:pt x="288" y="935"/>
                  </a:lnTo>
                  <a:lnTo>
                    <a:pt x="289" y="959"/>
                  </a:lnTo>
                  <a:lnTo>
                    <a:pt x="290" y="981"/>
                  </a:lnTo>
                  <a:lnTo>
                    <a:pt x="290" y="1002"/>
                  </a:lnTo>
                  <a:lnTo>
                    <a:pt x="290" y="1020"/>
                  </a:lnTo>
                  <a:lnTo>
                    <a:pt x="290" y="1035"/>
                  </a:lnTo>
                  <a:lnTo>
                    <a:pt x="288" y="1036"/>
                  </a:lnTo>
                  <a:lnTo>
                    <a:pt x="285" y="1040"/>
                  </a:lnTo>
                  <a:lnTo>
                    <a:pt x="283" y="1042"/>
                  </a:lnTo>
                  <a:lnTo>
                    <a:pt x="281" y="1045"/>
                  </a:lnTo>
                  <a:lnTo>
                    <a:pt x="279" y="1050"/>
                  </a:lnTo>
                  <a:lnTo>
                    <a:pt x="278" y="1054"/>
                  </a:lnTo>
                  <a:lnTo>
                    <a:pt x="276" y="1057"/>
                  </a:lnTo>
                  <a:lnTo>
                    <a:pt x="275" y="1059"/>
                  </a:lnTo>
                  <a:lnTo>
                    <a:pt x="270" y="1061"/>
                  </a:lnTo>
                  <a:lnTo>
                    <a:pt x="264" y="1063"/>
                  </a:lnTo>
                  <a:lnTo>
                    <a:pt x="258" y="1068"/>
                  </a:lnTo>
                  <a:lnTo>
                    <a:pt x="252" y="1072"/>
                  </a:lnTo>
                  <a:lnTo>
                    <a:pt x="240" y="1086"/>
                  </a:lnTo>
                  <a:lnTo>
                    <a:pt x="228" y="1103"/>
                  </a:lnTo>
                  <a:lnTo>
                    <a:pt x="216" y="1120"/>
                  </a:lnTo>
                  <a:lnTo>
                    <a:pt x="207" y="1137"/>
                  </a:lnTo>
                  <a:lnTo>
                    <a:pt x="203" y="1144"/>
                  </a:lnTo>
                  <a:lnTo>
                    <a:pt x="201" y="1151"/>
                  </a:lnTo>
                  <a:lnTo>
                    <a:pt x="200" y="1157"/>
                  </a:lnTo>
                  <a:lnTo>
                    <a:pt x="199" y="1161"/>
                  </a:lnTo>
                  <a:lnTo>
                    <a:pt x="200" y="1147"/>
                  </a:lnTo>
                  <a:lnTo>
                    <a:pt x="201" y="1127"/>
                  </a:lnTo>
                  <a:lnTo>
                    <a:pt x="203" y="1105"/>
                  </a:lnTo>
                  <a:lnTo>
                    <a:pt x="207" y="1082"/>
                  </a:lnTo>
                  <a:lnTo>
                    <a:pt x="209" y="1070"/>
                  </a:lnTo>
                  <a:lnTo>
                    <a:pt x="213" y="1059"/>
                  </a:lnTo>
                  <a:lnTo>
                    <a:pt x="216" y="1050"/>
                  </a:lnTo>
                  <a:lnTo>
                    <a:pt x="221" y="1041"/>
                  </a:lnTo>
                  <a:lnTo>
                    <a:pt x="224" y="1034"/>
                  </a:lnTo>
                  <a:lnTo>
                    <a:pt x="230" y="1028"/>
                  </a:lnTo>
                  <a:lnTo>
                    <a:pt x="233" y="1027"/>
                  </a:lnTo>
                  <a:lnTo>
                    <a:pt x="236" y="1024"/>
                  </a:lnTo>
                  <a:lnTo>
                    <a:pt x="240" y="1024"/>
                  </a:lnTo>
                  <a:lnTo>
                    <a:pt x="242" y="1023"/>
                  </a:lnTo>
                  <a:lnTo>
                    <a:pt x="243" y="1014"/>
                  </a:lnTo>
                  <a:lnTo>
                    <a:pt x="247" y="1003"/>
                  </a:lnTo>
                  <a:lnTo>
                    <a:pt x="251" y="992"/>
                  </a:lnTo>
                  <a:lnTo>
                    <a:pt x="257" y="980"/>
                  </a:lnTo>
                  <a:lnTo>
                    <a:pt x="262" y="968"/>
                  </a:lnTo>
                  <a:lnTo>
                    <a:pt x="267" y="955"/>
                  </a:lnTo>
                  <a:lnTo>
                    <a:pt x="270" y="944"/>
                  </a:lnTo>
                  <a:lnTo>
                    <a:pt x="271" y="933"/>
                  </a:lnTo>
                  <a:lnTo>
                    <a:pt x="270" y="932"/>
                  </a:lnTo>
                  <a:lnTo>
                    <a:pt x="268" y="928"/>
                  </a:lnTo>
                  <a:lnTo>
                    <a:pt x="264" y="924"/>
                  </a:lnTo>
                  <a:lnTo>
                    <a:pt x="261" y="918"/>
                  </a:lnTo>
                  <a:lnTo>
                    <a:pt x="256" y="912"/>
                  </a:lnTo>
                  <a:lnTo>
                    <a:pt x="254" y="907"/>
                  </a:lnTo>
                  <a:lnTo>
                    <a:pt x="250" y="903"/>
                  </a:lnTo>
                  <a:lnTo>
                    <a:pt x="250" y="900"/>
                  </a:lnTo>
                  <a:lnTo>
                    <a:pt x="248" y="899"/>
                  </a:lnTo>
                  <a:lnTo>
                    <a:pt x="247" y="898"/>
                  </a:lnTo>
                  <a:lnTo>
                    <a:pt x="244" y="897"/>
                  </a:lnTo>
                  <a:lnTo>
                    <a:pt x="243" y="896"/>
                  </a:lnTo>
                  <a:lnTo>
                    <a:pt x="241" y="896"/>
                  </a:lnTo>
                  <a:lnTo>
                    <a:pt x="240" y="893"/>
                  </a:lnTo>
                  <a:lnTo>
                    <a:pt x="240" y="892"/>
                  </a:lnTo>
                  <a:lnTo>
                    <a:pt x="238" y="890"/>
                  </a:lnTo>
                  <a:lnTo>
                    <a:pt x="237" y="890"/>
                  </a:lnTo>
                  <a:lnTo>
                    <a:pt x="236" y="889"/>
                  </a:lnTo>
                  <a:lnTo>
                    <a:pt x="235" y="889"/>
                  </a:lnTo>
                  <a:lnTo>
                    <a:pt x="234" y="887"/>
                  </a:lnTo>
                  <a:lnTo>
                    <a:pt x="231" y="886"/>
                  </a:lnTo>
                  <a:lnTo>
                    <a:pt x="230" y="885"/>
                  </a:lnTo>
                  <a:lnTo>
                    <a:pt x="229" y="884"/>
                  </a:lnTo>
                  <a:lnTo>
                    <a:pt x="228" y="882"/>
                  </a:lnTo>
                  <a:lnTo>
                    <a:pt x="220" y="883"/>
                  </a:lnTo>
                  <a:lnTo>
                    <a:pt x="210" y="883"/>
                  </a:lnTo>
                  <a:lnTo>
                    <a:pt x="200" y="884"/>
                  </a:lnTo>
                  <a:lnTo>
                    <a:pt x="190" y="884"/>
                  </a:lnTo>
                  <a:lnTo>
                    <a:pt x="181" y="885"/>
                  </a:lnTo>
                  <a:lnTo>
                    <a:pt x="172" y="886"/>
                  </a:lnTo>
                  <a:lnTo>
                    <a:pt x="162" y="889"/>
                  </a:lnTo>
                  <a:lnTo>
                    <a:pt x="155" y="890"/>
                  </a:lnTo>
                  <a:lnTo>
                    <a:pt x="152" y="886"/>
                  </a:lnTo>
                  <a:lnTo>
                    <a:pt x="152" y="883"/>
                  </a:lnTo>
                  <a:lnTo>
                    <a:pt x="152" y="879"/>
                  </a:lnTo>
                  <a:lnTo>
                    <a:pt x="152" y="876"/>
                  </a:lnTo>
                  <a:lnTo>
                    <a:pt x="151" y="872"/>
                  </a:lnTo>
                  <a:lnTo>
                    <a:pt x="149" y="869"/>
                  </a:lnTo>
                  <a:lnTo>
                    <a:pt x="148" y="866"/>
                  </a:lnTo>
                  <a:lnTo>
                    <a:pt x="147" y="865"/>
                  </a:lnTo>
                  <a:lnTo>
                    <a:pt x="145" y="864"/>
                  </a:lnTo>
                  <a:lnTo>
                    <a:pt x="144" y="860"/>
                  </a:lnTo>
                  <a:lnTo>
                    <a:pt x="142" y="857"/>
                  </a:lnTo>
                  <a:lnTo>
                    <a:pt x="141" y="853"/>
                  </a:lnTo>
                  <a:lnTo>
                    <a:pt x="139" y="850"/>
                  </a:lnTo>
                  <a:lnTo>
                    <a:pt x="137" y="848"/>
                  </a:lnTo>
                  <a:lnTo>
                    <a:pt x="134" y="844"/>
                  </a:lnTo>
                  <a:lnTo>
                    <a:pt x="132" y="843"/>
                  </a:lnTo>
                  <a:lnTo>
                    <a:pt x="130" y="842"/>
                  </a:lnTo>
                  <a:lnTo>
                    <a:pt x="128" y="831"/>
                  </a:lnTo>
                  <a:lnTo>
                    <a:pt x="124" y="820"/>
                  </a:lnTo>
                  <a:lnTo>
                    <a:pt x="117" y="807"/>
                  </a:lnTo>
                  <a:lnTo>
                    <a:pt x="110" y="793"/>
                  </a:lnTo>
                  <a:lnTo>
                    <a:pt x="103" y="777"/>
                  </a:lnTo>
                  <a:lnTo>
                    <a:pt x="96" y="763"/>
                  </a:lnTo>
                  <a:lnTo>
                    <a:pt x="93" y="756"/>
                  </a:lnTo>
                  <a:lnTo>
                    <a:pt x="92" y="749"/>
                  </a:lnTo>
                  <a:lnTo>
                    <a:pt x="91" y="743"/>
                  </a:lnTo>
                  <a:lnTo>
                    <a:pt x="90" y="736"/>
                  </a:lnTo>
                  <a:lnTo>
                    <a:pt x="86" y="736"/>
                  </a:lnTo>
                  <a:lnTo>
                    <a:pt x="84" y="734"/>
                  </a:lnTo>
                  <a:lnTo>
                    <a:pt x="83" y="732"/>
                  </a:lnTo>
                  <a:lnTo>
                    <a:pt x="80" y="728"/>
                  </a:lnTo>
                  <a:lnTo>
                    <a:pt x="79" y="725"/>
                  </a:lnTo>
                  <a:lnTo>
                    <a:pt x="78" y="721"/>
                  </a:lnTo>
                  <a:lnTo>
                    <a:pt x="76" y="720"/>
                  </a:lnTo>
                  <a:lnTo>
                    <a:pt x="72" y="719"/>
                  </a:lnTo>
                  <a:lnTo>
                    <a:pt x="73" y="719"/>
                  </a:lnTo>
                  <a:lnTo>
                    <a:pt x="73" y="718"/>
                  </a:lnTo>
                  <a:lnTo>
                    <a:pt x="75" y="718"/>
                  </a:lnTo>
                  <a:lnTo>
                    <a:pt x="75" y="717"/>
                  </a:lnTo>
                  <a:lnTo>
                    <a:pt x="76" y="715"/>
                  </a:lnTo>
                  <a:lnTo>
                    <a:pt x="76" y="714"/>
                  </a:lnTo>
                  <a:lnTo>
                    <a:pt x="76" y="713"/>
                  </a:lnTo>
                  <a:lnTo>
                    <a:pt x="76" y="712"/>
                  </a:lnTo>
                  <a:lnTo>
                    <a:pt x="78" y="712"/>
                  </a:lnTo>
                  <a:lnTo>
                    <a:pt x="78" y="711"/>
                  </a:lnTo>
                  <a:lnTo>
                    <a:pt x="79" y="711"/>
                  </a:lnTo>
                  <a:lnTo>
                    <a:pt x="79" y="709"/>
                  </a:lnTo>
                  <a:lnTo>
                    <a:pt x="79" y="709"/>
                  </a:lnTo>
                  <a:lnTo>
                    <a:pt x="79" y="708"/>
                  </a:lnTo>
                  <a:lnTo>
                    <a:pt x="80" y="708"/>
                  </a:lnTo>
                  <a:lnTo>
                    <a:pt x="83" y="708"/>
                  </a:lnTo>
                  <a:lnTo>
                    <a:pt x="83" y="697"/>
                  </a:lnTo>
                  <a:lnTo>
                    <a:pt x="80" y="698"/>
                  </a:lnTo>
                  <a:lnTo>
                    <a:pt x="77" y="699"/>
                  </a:lnTo>
                  <a:lnTo>
                    <a:pt x="72" y="701"/>
                  </a:lnTo>
                  <a:lnTo>
                    <a:pt x="66" y="702"/>
                  </a:lnTo>
                  <a:lnTo>
                    <a:pt x="62" y="705"/>
                  </a:lnTo>
                  <a:lnTo>
                    <a:pt x="58" y="705"/>
                  </a:lnTo>
                  <a:lnTo>
                    <a:pt x="56" y="705"/>
                  </a:lnTo>
                  <a:lnTo>
                    <a:pt x="55" y="704"/>
                  </a:lnTo>
                  <a:lnTo>
                    <a:pt x="54" y="702"/>
                  </a:lnTo>
                  <a:lnTo>
                    <a:pt x="54" y="700"/>
                  </a:lnTo>
                  <a:lnTo>
                    <a:pt x="43" y="700"/>
                  </a:lnTo>
                  <a:lnTo>
                    <a:pt x="39" y="697"/>
                  </a:lnTo>
                  <a:lnTo>
                    <a:pt x="39" y="691"/>
                  </a:lnTo>
                  <a:lnTo>
                    <a:pt x="42" y="685"/>
                  </a:lnTo>
                  <a:lnTo>
                    <a:pt x="45" y="679"/>
                  </a:lnTo>
                  <a:lnTo>
                    <a:pt x="49" y="673"/>
                  </a:lnTo>
                  <a:lnTo>
                    <a:pt x="58" y="664"/>
                  </a:lnTo>
                  <a:lnTo>
                    <a:pt x="70" y="656"/>
                  </a:lnTo>
                  <a:lnTo>
                    <a:pt x="82" y="646"/>
                  </a:lnTo>
                  <a:lnTo>
                    <a:pt x="91" y="637"/>
                  </a:lnTo>
                  <a:lnTo>
                    <a:pt x="96" y="631"/>
                  </a:lnTo>
                  <a:lnTo>
                    <a:pt x="98" y="626"/>
                  </a:lnTo>
                  <a:lnTo>
                    <a:pt x="100" y="621"/>
                  </a:lnTo>
                  <a:lnTo>
                    <a:pt x="100" y="614"/>
                  </a:lnTo>
                  <a:lnTo>
                    <a:pt x="100" y="614"/>
                  </a:lnTo>
                  <a:lnTo>
                    <a:pt x="100" y="614"/>
                  </a:lnTo>
                  <a:lnTo>
                    <a:pt x="99" y="612"/>
                  </a:lnTo>
                  <a:lnTo>
                    <a:pt x="99" y="611"/>
                  </a:lnTo>
                  <a:lnTo>
                    <a:pt x="98" y="610"/>
                  </a:lnTo>
                  <a:lnTo>
                    <a:pt x="98" y="609"/>
                  </a:lnTo>
                  <a:lnTo>
                    <a:pt x="98" y="608"/>
                  </a:lnTo>
                  <a:lnTo>
                    <a:pt x="97" y="607"/>
                  </a:lnTo>
                  <a:lnTo>
                    <a:pt x="90" y="607"/>
                  </a:lnTo>
                  <a:lnTo>
                    <a:pt x="78" y="609"/>
                  </a:lnTo>
                  <a:lnTo>
                    <a:pt x="65" y="612"/>
                  </a:lnTo>
                  <a:lnTo>
                    <a:pt x="52" y="616"/>
                  </a:lnTo>
                  <a:lnTo>
                    <a:pt x="38" y="622"/>
                  </a:lnTo>
                  <a:lnTo>
                    <a:pt x="28" y="628"/>
                  </a:lnTo>
                  <a:lnTo>
                    <a:pt x="23" y="631"/>
                  </a:lnTo>
                  <a:lnTo>
                    <a:pt x="21" y="635"/>
                  </a:lnTo>
                  <a:lnTo>
                    <a:pt x="18" y="638"/>
                  </a:lnTo>
                  <a:lnTo>
                    <a:pt x="17" y="643"/>
                  </a:lnTo>
                  <a:lnTo>
                    <a:pt x="3" y="643"/>
                  </a:lnTo>
                  <a:lnTo>
                    <a:pt x="3" y="642"/>
                  </a:lnTo>
                  <a:lnTo>
                    <a:pt x="3" y="640"/>
                  </a:lnTo>
                  <a:lnTo>
                    <a:pt x="3" y="639"/>
                  </a:lnTo>
                  <a:lnTo>
                    <a:pt x="2" y="638"/>
                  </a:lnTo>
                  <a:lnTo>
                    <a:pt x="2" y="637"/>
                  </a:lnTo>
                  <a:lnTo>
                    <a:pt x="1" y="636"/>
                  </a:lnTo>
                  <a:lnTo>
                    <a:pt x="1" y="636"/>
                  </a:lnTo>
                  <a:lnTo>
                    <a:pt x="0" y="636"/>
                  </a:lnTo>
                  <a:lnTo>
                    <a:pt x="0" y="621"/>
                  </a:lnTo>
                  <a:lnTo>
                    <a:pt x="2" y="617"/>
                  </a:lnTo>
                  <a:lnTo>
                    <a:pt x="6" y="610"/>
                  </a:lnTo>
                  <a:lnTo>
                    <a:pt x="10" y="603"/>
                  </a:lnTo>
                  <a:lnTo>
                    <a:pt x="15" y="595"/>
                  </a:lnTo>
                  <a:lnTo>
                    <a:pt x="20" y="587"/>
                  </a:lnTo>
                  <a:lnTo>
                    <a:pt x="24" y="580"/>
                  </a:lnTo>
                  <a:lnTo>
                    <a:pt x="28" y="577"/>
                  </a:lnTo>
                  <a:lnTo>
                    <a:pt x="30" y="575"/>
                  </a:lnTo>
                  <a:lnTo>
                    <a:pt x="32" y="574"/>
                  </a:lnTo>
                  <a:lnTo>
                    <a:pt x="36" y="574"/>
                  </a:lnTo>
                  <a:lnTo>
                    <a:pt x="37" y="569"/>
                  </a:lnTo>
                  <a:lnTo>
                    <a:pt x="41" y="564"/>
                  </a:lnTo>
                  <a:lnTo>
                    <a:pt x="44" y="560"/>
                  </a:lnTo>
                  <a:lnTo>
                    <a:pt x="49" y="555"/>
                  </a:lnTo>
                  <a:lnTo>
                    <a:pt x="54" y="550"/>
                  </a:lnTo>
                  <a:lnTo>
                    <a:pt x="57" y="546"/>
                  </a:lnTo>
                  <a:lnTo>
                    <a:pt x="62" y="542"/>
                  </a:lnTo>
                  <a:lnTo>
                    <a:pt x="64" y="537"/>
                  </a:lnTo>
                  <a:lnTo>
                    <a:pt x="69" y="537"/>
                  </a:lnTo>
                  <a:lnTo>
                    <a:pt x="70" y="535"/>
                  </a:lnTo>
                  <a:lnTo>
                    <a:pt x="72" y="532"/>
                  </a:lnTo>
                  <a:lnTo>
                    <a:pt x="75" y="527"/>
                  </a:lnTo>
                  <a:lnTo>
                    <a:pt x="77" y="522"/>
                  </a:lnTo>
                  <a:lnTo>
                    <a:pt x="79" y="518"/>
                  </a:lnTo>
                  <a:lnTo>
                    <a:pt x="80" y="513"/>
                  </a:lnTo>
                  <a:lnTo>
                    <a:pt x="83" y="508"/>
                  </a:lnTo>
                  <a:lnTo>
                    <a:pt x="83" y="505"/>
                  </a:lnTo>
                  <a:lnTo>
                    <a:pt x="84" y="505"/>
                  </a:lnTo>
                  <a:lnTo>
                    <a:pt x="85" y="504"/>
                  </a:lnTo>
                  <a:lnTo>
                    <a:pt x="86" y="502"/>
                  </a:lnTo>
                  <a:lnTo>
                    <a:pt x="89" y="501"/>
                  </a:lnTo>
                  <a:lnTo>
                    <a:pt x="90" y="499"/>
                  </a:lnTo>
                  <a:lnTo>
                    <a:pt x="91" y="496"/>
                  </a:lnTo>
                  <a:lnTo>
                    <a:pt x="92" y="495"/>
                  </a:lnTo>
                  <a:lnTo>
                    <a:pt x="93" y="494"/>
                  </a:lnTo>
                  <a:lnTo>
                    <a:pt x="93" y="472"/>
                  </a:lnTo>
                  <a:lnTo>
                    <a:pt x="91" y="471"/>
                  </a:lnTo>
                  <a:lnTo>
                    <a:pt x="87" y="466"/>
                  </a:lnTo>
                  <a:lnTo>
                    <a:pt x="84" y="460"/>
                  </a:lnTo>
                  <a:lnTo>
                    <a:pt x="80" y="453"/>
                  </a:lnTo>
                  <a:lnTo>
                    <a:pt x="77" y="445"/>
                  </a:lnTo>
                  <a:lnTo>
                    <a:pt x="75" y="438"/>
                  </a:lnTo>
                  <a:lnTo>
                    <a:pt x="72" y="432"/>
                  </a:lnTo>
                  <a:lnTo>
                    <a:pt x="72" y="429"/>
                  </a:lnTo>
                  <a:lnTo>
                    <a:pt x="68" y="429"/>
                  </a:lnTo>
                  <a:lnTo>
                    <a:pt x="63" y="429"/>
                  </a:lnTo>
                  <a:lnTo>
                    <a:pt x="57" y="430"/>
                  </a:lnTo>
                  <a:lnTo>
                    <a:pt x="51" y="430"/>
                  </a:lnTo>
                  <a:lnTo>
                    <a:pt x="45" y="431"/>
                  </a:lnTo>
                  <a:lnTo>
                    <a:pt x="39" y="432"/>
                  </a:lnTo>
                  <a:lnTo>
                    <a:pt x="34" y="432"/>
                  </a:lnTo>
                  <a:lnTo>
                    <a:pt x="28" y="432"/>
                  </a:lnTo>
                  <a:lnTo>
                    <a:pt x="29" y="420"/>
                  </a:lnTo>
                  <a:lnTo>
                    <a:pt x="30" y="409"/>
                  </a:lnTo>
                  <a:lnTo>
                    <a:pt x="34" y="397"/>
                  </a:lnTo>
                  <a:lnTo>
                    <a:pt x="36" y="385"/>
                  </a:lnTo>
                  <a:lnTo>
                    <a:pt x="39" y="374"/>
                  </a:lnTo>
                  <a:lnTo>
                    <a:pt x="42" y="362"/>
                  </a:lnTo>
                  <a:lnTo>
                    <a:pt x="44" y="350"/>
                  </a:lnTo>
                  <a:lnTo>
                    <a:pt x="47" y="337"/>
                  </a:lnTo>
                  <a:lnTo>
                    <a:pt x="45" y="341"/>
                  </a:lnTo>
                  <a:lnTo>
                    <a:pt x="44" y="343"/>
                  </a:lnTo>
                  <a:lnTo>
                    <a:pt x="43" y="343"/>
                  </a:lnTo>
                  <a:lnTo>
                    <a:pt x="42" y="343"/>
                  </a:lnTo>
                  <a:lnTo>
                    <a:pt x="41" y="342"/>
                  </a:lnTo>
                  <a:lnTo>
                    <a:pt x="39" y="341"/>
                  </a:lnTo>
                  <a:lnTo>
                    <a:pt x="39" y="340"/>
                  </a:lnTo>
                  <a:lnTo>
                    <a:pt x="39" y="337"/>
                  </a:lnTo>
                  <a:lnTo>
                    <a:pt x="32" y="334"/>
                  </a:lnTo>
                  <a:lnTo>
                    <a:pt x="31" y="317"/>
                  </a:lnTo>
                  <a:lnTo>
                    <a:pt x="30" y="302"/>
                  </a:lnTo>
                  <a:lnTo>
                    <a:pt x="28" y="288"/>
                  </a:lnTo>
                  <a:lnTo>
                    <a:pt x="27" y="274"/>
                  </a:lnTo>
                  <a:lnTo>
                    <a:pt x="28" y="260"/>
                  </a:lnTo>
                  <a:lnTo>
                    <a:pt x="30" y="245"/>
                  </a:lnTo>
                  <a:lnTo>
                    <a:pt x="32" y="237"/>
                  </a:lnTo>
                  <a:lnTo>
                    <a:pt x="36" y="228"/>
                  </a:lnTo>
                  <a:lnTo>
                    <a:pt x="41" y="220"/>
                  </a:lnTo>
                  <a:lnTo>
                    <a:pt x="47" y="211"/>
                  </a:lnTo>
                  <a:lnTo>
                    <a:pt x="49" y="211"/>
                  </a:lnTo>
                  <a:lnTo>
                    <a:pt x="51" y="212"/>
                  </a:lnTo>
                  <a:lnTo>
                    <a:pt x="54" y="214"/>
                  </a:lnTo>
                  <a:lnTo>
                    <a:pt x="56" y="217"/>
                  </a:lnTo>
                  <a:lnTo>
                    <a:pt x="57" y="218"/>
                  </a:lnTo>
                  <a:lnTo>
                    <a:pt x="59" y="220"/>
                  </a:lnTo>
                  <a:lnTo>
                    <a:pt x="62" y="221"/>
                  </a:lnTo>
                  <a:lnTo>
                    <a:pt x="64" y="221"/>
                  </a:lnTo>
                  <a:lnTo>
                    <a:pt x="70" y="211"/>
                  </a:lnTo>
                  <a:lnTo>
                    <a:pt x="77" y="199"/>
                  </a:lnTo>
                  <a:lnTo>
                    <a:pt x="84" y="188"/>
                  </a:lnTo>
                  <a:lnTo>
                    <a:pt x="91" y="176"/>
                  </a:lnTo>
                  <a:lnTo>
                    <a:pt x="98" y="164"/>
                  </a:lnTo>
                  <a:lnTo>
                    <a:pt x="106" y="154"/>
                  </a:lnTo>
                  <a:lnTo>
                    <a:pt x="114" y="143"/>
                  </a:lnTo>
                  <a:lnTo>
                    <a:pt x="123" y="135"/>
                  </a:lnTo>
                  <a:lnTo>
                    <a:pt x="123" y="136"/>
                  </a:lnTo>
                  <a:lnTo>
                    <a:pt x="124" y="137"/>
                  </a:lnTo>
                  <a:lnTo>
                    <a:pt x="124" y="138"/>
                  </a:lnTo>
                  <a:lnTo>
                    <a:pt x="125" y="140"/>
                  </a:lnTo>
                  <a:lnTo>
                    <a:pt x="125" y="142"/>
                  </a:lnTo>
                  <a:lnTo>
                    <a:pt x="126" y="143"/>
                  </a:lnTo>
                  <a:lnTo>
                    <a:pt x="126" y="144"/>
                  </a:lnTo>
                  <a:lnTo>
                    <a:pt x="126" y="145"/>
                  </a:lnTo>
                  <a:lnTo>
                    <a:pt x="131" y="133"/>
                  </a:lnTo>
                  <a:lnTo>
                    <a:pt x="137" y="113"/>
                  </a:lnTo>
                  <a:lnTo>
                    <a:pt x="144" y="88"/>
                  </a:lnTo>
                  <a:lnTo>
                    <a:pt x="152" y="63"/>
                  </a:lnTo>
                  <a:lnTo>
                    <a:pt x="157" y="51"/>
                  </a:lnTo>
                  <a:lnTo>
                    <a:pt x="161" y="40"/>
                  </a:lnTo>
                  <a:lnTo>
                    <a:pt x="167" y="28"/>
                  </a:lnTo>
                  <a:lnTo>
                    <a:pt x="172" y="19"/>
                  </a:lnTo>
                  <a:lnTo>
                    <a:pt x="179" y="12"/>
                  </a:lnTo>
                  <a:lnTo>
                    <a:pt x="185" y="6"/>
                  </a:lnTo>
                  <a:lnTo>
                    <a:pt x="188" y="4"/>
                  </a:lnTo>
                  <a:lnTo>
                    <a:pt x="192" y="1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8" y="74"/>
                  </a:lnTo>
                  <a:lnTo>
                    <a:pt x="214" y="148"/>
                  </a:lnTo>
                  <a:lnTo>
                    <a:pt x="216" y="184"/>
                  </a:lnTo>
                  <a:lnTo>
                    <a:pt x="217" y="219"/>
                  </a:lnTo>
                  <a:lnTo>
                    <a:pt x="219" y="255"/>
                  </a:lnTo>
                  <a:lnTo>
                    <a:pt x="217" y="291"/>
                  </a:lnTo>
                  <a:lnTo>
                    <a:pt x="216" y="326"/>
                  </a:lnTo>
                  <a:lnTo>
                    <a:pt x="215" y="361"/>
                  </a:lnTo>
                  <a:lnTo>
                    <a:pt x="212" y="395"/>
                  </a:lnTo>
                  <a:lnTo>
                    <a:pt x="207" y="430"/>
                  </a:lnTo>
                  <a:lnTo>
                    <a:pt x="201" y="464"/>
                  </a:lnTo>
                  <a:lnTo>
                    <a:pt x="195" y="498"/>
                  </a:lnTo>
                  <a:lnTo>
                    <a:pt x="187" y="533"/>
                  </a:lnTo>
                  <a:lnTo>
                    <a:pt x="178" y="567"/>
                  </a:lnTo>
                  <a:lnTo>
                    <a:pt x="176" y="574"/>
                  </a:lnTo>
                  <a:lnTo>
                    <a:pt x="175" y="581"/>
                  </a:lnTo>
                  <a:lnTo>
                    <a:pt x="174" y="589"/>
                  </a:lnTo>
                  <a:lnTo>
                    <a:pt x="174" y="597"/>
                  </a:lnTo>
                  <a:lnTo>
                    <a:pt x="174" y="605"/>
                  </a:lnTo>
                  <a:lnTo>
                    <a:pt x="174" y="614"/>
                  </a:lnTo>
                  <a:lnTo>
                    <a:pt x="173" y="621"/>
                  </a:lnTo>
                  <a:lnTo>
                    <a:pt x="173" y="628"/>
                  </a:lnTo>
                  <a:lnTo>
                    <a:pt x="173" y="626"/>
                  </a:lnTo>
                  <a:lnTo>
                    <a:pt x="172" y="625"/>
                  </a:lnTo>
                  <a:lnTo>
                    <a:pt x="171" y="623"/>
                  </a:lnTo>
                  <a:lnTo>
                    <a:pt x="169" y="621"/>
                  </a:lnTo>
                  <a:lnTo>
                    <a:pt x="167" y="619"/>
                  </a:lnTo>
                  <a:lnTo>
                    <a:pt x="166" y="617"/>
                  </a:lnTo>
                  <a:lnTo>
                    <a:pt x="164" y="615"/>
                  </a:lnTo>
                  <a:lnTo>
                    <a:pt x="162" y="614"/>
                  </a:lnTo>
                  <a:lnTo>
                    <a:pt x="162" y="609"/>
                  </a:lnTo>
                  <a:lnTo>
                    <a:pt x="160" y="603"/>
                  </a:lnTo>
                  <a:lnTo>
                    <a:pt x="157" y="596"/>
                  </a:lnTo>
                  <a:lnTo>
                    <a:pt x="153" y="588"/>
                  </a:lnTo>
                  <a:lnTo>
                    <a:pt x="149" y="581"/>
                  </a:lnTo>
                  <a:lnTo>
                    <a:pt x="146" y="574"/>
                  </a:lnTo>
                  <a:lnTo>
                    <a:pt x="142" y="568"/>
                  </a:lnTo>
                  <a:lnTo>
                    <a:pt x="141" y="563"/>
                  </a:lnTo>
                  <a:lnTo>
                    <a:pt x="145" y="733"/>
                  </a:lnTo>
                  <a:lnTo>
                    <a:pt x="178" y="784"/>
                  </a:lnTo>
                  <a:lnTo>
                    <a:pt x="180" y="786"/>
                  </a:lnTo>
                  <a:lnTo>
                    <a:pt x="182" y="788"/>
                  </a:lnTo>
                  <a:lnTo>
                    <a:pt x="186" y="791"/>
                  </a:lnTo>
                  <a:lnTo>
                    <a:pt x="188" y="795"/>
                  </a:lnTo>
                  <a:lnTo>
                    <a:pt x="192" y="798"/>
                  </a:lnTo>
                  <a:lnTo>
                    <a:pt x="195" y="802"/>
                  </a:lnTo>
                  <a:lnTo>
                    <a:pt x="199" y="805"/>
                  </a:lnTo>
                  <a:lnTo>
                    <a:pt x="202" y="805"/>
                  </a:lnTo>
                  <a:lnTo>
                    <a:pt x="202" y="808"/>
                  </a:lnTo>
                  <a:lnTo>
                    <a:pt x="203" y="809"/>
                  </a:lnTo>
                  <a:lnTo>
                    <a:pt x="203" y="810"/>
                  </a:lnTo>
                  <a:lnTo>
                    <a:pt x="205" y="811"/>
                  </a:lnTo>
                  <a:lnTo>
                    <a:pt x="205" y="812"/>
                  </a:lnTo>
                  <a:lnTo>
                    <a:pt x="206" y="814"/>
                  </a:lnTo>
                  <a:lnTo>
                    <a:pt x="206" y="816"/>
                  </a:lnTo>
                  <a:lnTo>
                    <a:pt x="206" y="817"/>
                  </a:lnTo>
                  <a:lnTo>
                    <a:pt x="213" y="817"/>
                  </a:lnTo>
                  <a:lnTo>
                    <a:pt x="219" y="818"/>
                  </a:lnTo>
                  <a:lnTo>
                    <a:pt x="224" y="820"/>
                  </a:lnTo>
                  <a:lnTo>
                    <a:pt x="230" y="821"/>
                  </a:lnTo>
                  <a:lnTo>
                    <a:pt x="235" y="823"/>
                  </a:lnTo>
                  <a:lnTo>
                    <a:pt x="240" y="825"/>
                  </a:lnTo>
                  <a:lnTo>
                    <a:pt x="244" y="829"/>
                  </a:lnTo>
                  <a:lnTo>
                    <a:pt x="249" y="8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119"/>
            <p:cNvSpPr>
              <a:spLocks noEditPoints="1"/>
            </p:cNvSpPr>
            <p:nvPr/>
          </p:nvSpPr>
          <p:spPr bwMode="auto">
            <a:xfrm>
              <a:off x="4527" y="1738"/>
              <a:ext cx="275" cy="1161"/>
            </a:xfrm>
            <a:custGeom>
              <a:avLst/>
              <a:gdLst>
                <a:gd name="T0" fmla="*/ 154 w 275"/>
                <a:gd name="T1" fmla="*/ 594 h 1161"/>
                <a:gd name="T2" fmla="*/ 174 w 275"/>
                <a:gd name="T3" fmla="*/ 389 h 1161"/>
                <a:gd name="T4" fmla="*/ 185 w 275"/>
                <a:gd name="T5" fmla="*/ 116 h 1161"/>
                <a:gd name="T6" fmla="*/ 170 w 275"/>
                <a:gd name="T7" fmla="*/ 99 h 1161"/>
                <a:gd name="T8" fmla="*/ 150 w 275"/>
                <a:gd name="T9" fmla="*/ 221 h 1161"/>
                <a:gd name="T10" fmla="*/ 145 w 275"/>
                <a:gd name="T11" fmla="*/ 388 h 1161"/>
                <a:gd name="T12" fmla="*/ 126 w 275"/>
                <a:gd name="T13" fmla="*/ 564 h 1161"/>
                <a:gd name="T14" fmla="*/ 119 w 275"/>
                <a:gd name="T15" fmla="*/ 638 h 1161"/>
                <a:gd name="T16" fmla="*/ 103 w 275"/>
                <a:gd name="T17" fmla="*/ 756 h 1161"/>
                <a:gd name="T18" fmla="*/ 140 w 275"/>
                <a:gd name="T19" fmla="*/ 802 h 1161"/>
                <a:gd name="T20" fmla="*/ 200 w 275"/>
                <a:gd name="T21" fmla="*/ 865 h 1161"/>
                <a:gd name="T22" fmla="*/ 160 w 275"/>
                <a:gd name="T23" fmla="*/ 886 h 1161"/>
                <a:gd name="T24" fmla="*/ 137 w 275"/>
                <a:gd name="T25" fmla="*/ 879 h 1161"/>
                <a:gd name="T26" fmla="*/ 126 w 275"/>
                <a:gd name="T27" fmla="*/ 853 h 1161"/>
                <a:gd name="T28" fmla="*/ 115 w 275"/>
                <a:gd name="T29" fmla="*/ 837 h 1161"/>
                <a:gd name="T30" fmla="*/ 115 w 275"/>
                <a:gd name="T31" fmla="*/ 829 h 1161"/>
                <a:gd name="T32" fmla="*/ 109 w 275"/>
                <a:gd name="T33" fmla="*/ 814 h 1161"/>
                <a:gd name="T34" fmla="*/ 95 w 275"/>
                <a:gd name="T35" fmla="*/ 791 h 1161"/>
                <a:gd name="T36" fmla="*/ 101 w 275"/>
                <a:gd name="T37" fmla="*/ 783 h 1161"/>
                <a:gd name="T38" fmla="*/ 78 w 275"/>
                <a:gd name="T39" fmla="*/ 756 h 1161"/>
                <a:gd name="T40" fmla="*/ 77 w 275"/>
                <a:gd name="T41" fmla="*/ 747 h 1161"/>
                <a:gd name="T42" fmla="*/ 77 w 275"/>
                <a:gd name="T43" fmla="*/ 732 h 1161"/>
                <a:gd name="T44" fmla="*/ 63 w 275"/>
                <a:gd name="T45" fmla="*/ 724 h 1161"/>
                <a:gd name="T46" fmla="*/ 60 w 275"/>
                <a:gd name="T47" fmla="*/ 717 h 1161"/>
                <a:gd name="T48" fmla="*/ 64 w 275"/>
                <a:gd name="T49" fmla="*/ 709 h 1161"/>
                <a:gd name="T50" fmla="*/ 71 w 275"/>
                <a:gd name="T51" fmla="*/ 706 h 1161"/>
                <a:gd name="T52" fmla="*/ 81 w 275"/>
                <a:gd name="T53" fmla="*/ 695 h 1161"/>
                <a:gd name="T54" fmla="*/ 36 w 275"/>
                <a:gd name="T55" fmla="*/ 685 h 1161"/>
                <a:gd name="T56" fmla="*/ 40 w 275"/>
                <a:gd name="T57" fmla="*/ 672 h 1161"/>
                <a:gd name="T58" fmla="*/ 70 w 275"/>
                <a:gd name="T59" fmla="*/ 656 h 1161"/>
                <a:gd name="T60" fmla="*/ 74 w 275"/>
                <a:gd name="T61" fmla="*/ 603 h 1161"/>
                <a:gd name="T62" fmla="*/ 14 w 275"/>
                <a:gd name="T63" fmla="*/ 626 h 1161"/>
                <a:gd name="T64" fmla="*/ 1 w 275"/>
                <a:gd name="T65" fmla="*/ 642 h 1161"/>
                <a:gd name="T66" fmla="*/ 36 w 275"/>
                <a:gd name="T67" fmla="*/ 571 h 1161"/>
                <a:gd name="T68" fmla="*/ 77 w 275"/>
                <a:gd name="T69" fmla="*/ 498 h 1161"/>
                <a:gd name="T70" fmla="*/ 78 w 275"/>
                <a:gd name="T71" fmla="*/ 494 h 1161"/>
                <a:gd name="T72" fmla="*/ 79 w 275"/>
                <a:gd name="T73" fmla="*/ 481 h 1161"/>
                <a:gd name="T74" fmla="*/ 60 w 275"/>
                <a:gd name="T75" fmla="*/ 438 h 1161"/>
                <a:gd name="T76" fmla="*/ 19 w 275"/>
                <a:gd name="T77" fmla="*/ 432 h 1161"/>
                <a:gd name="T78" fmla="*/ 32 w 275"/>
                <a:gd name="T79" fmla="*/ 337 h 1161"/>
                <a:gd name="T80" fmla="*/ 17 w 275"/>
                <a:gd name="T81" fmla="*/ 334 h 1161"/>
                <a:gd name="T82" fmla="*/ 26 w 275"/>
                <a:gd name="T83" fmla="*/ 220 h 1161"/>
                <a:gd name="T84" fmla="*/ 49 w 275"/>
                <a:gd name="T85" fmla="*/ 221 h 1161"/>
                <a:gd name="T86" fmla="*/ 83 w 275"/>
                <a:gd name="T87" fmla="*/ 166 h 1161"/>
                <a:gd name="T88" fmla="*/ 95 w 275"/>
                <a:gd name="T89" fmla="*/ 157 h 1161"/>
                <a:gd name="T90" fmla="*/ 98 w 275"/>
                <a:gd name="T91" fmla="*/ 144 h 1161"/>
                <a:gd name="T92" fmla="*/ 110 w 275"/>
                <a:gd name="T93" fmla="*/ 140 h 1161"/>
                <a:gd name="T94" fmla="*/ 142 w 275"/>
                <a:gd name="T95" fmla="*/ 51 h 1161"/>
                <a:gd name="T96" fmla="*/ 184 w 275"/>
                <a:gd name="T97" fmla="*/ 0 h 1161"/>
                <a:gd name="T98" fmla="*/ 197 w 275"/>
                <a:gd name="T99" fmla="*/ 395 h 1161"/>
                <a:gd name="T100" fmla="*/ 160 w 275"/>
                <a:gd name="T101" fmla="*/ 584 h 1161"/>
                <a:gd name="T102" fmla="*/ 226 w 275"/>
                <a:gd name="T103" fmla="*/ 890 h 1161"/>
                <a:gd name="T104" fmla="*/ 252 w 275"/>
                <a:gd name="T105" fmla="*/ 911 h 1161"/>
                <a:gd name="T106" fmla="*/ 270 w 275"/>
                <a:gd name="T107" fmla="*/ 926 h 1161"/>
                <a:gd name="T108" fmla="*/ 275 w 275"/>
                <a:gd name="T109" fmla="*/ 1014 h 1161"/>
                <a:gd name="T110" fmla="*/ 271 w 275"/>
                <a:gd name="T111" fmla="*/ 1037 h 1161"/>
                <a:gd name="T112" fmla="*/ 255 w 275"/>
                <a:gd name="T113" fmla="*/ 1061 h 1161"/>
                <a:gd name="T114" fmla="*/ 186 w 275"/>
                <a:gd name="T115" fmla="*/ 1151 h 1161"/>
                <a:gd name="T116" fmla="*/ 201 w 275"/>
                <a:gd name="T117" fmla="*/ 1050 h 1161"/>
                <a:gd name="T118" fmla="*/ 232 w 275"/>
                <a:gd name="T119" fmla="*/ 1003 h 1161"/>
                <a:gd name="T120" fmla="*/ 249 w 275"/>
                <a:gd name="T121" fmla="*/ 924 h 1161"/>
                <a:gd name="T122" fmla="*/ 228 w 275"/>
                <a:gd name="T123" fmla="*/ 896 h 1161"/>
                <a:gd name="T124" fmla="*/ 221 w 275"/>
                <a:gd name="T125" fmla="*/ 889 h 1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5" h="1161">
                  <a:moveTo>
                    <a:pt x="159" y="603"/>
                  </a:moveTo>
                  <a:lnTo>
                    <a:pt x="158" y="602"/>
                  </a:lnTo>
                  <a:lnTo>
                    <a:pt x="158" y="601"/>
                  </a:lnTo>
                  <a:lnTo>
                    <a:pt x="157" y="599"/>
                  </a:lnTo>
                  <a:lnTo>
                    <a:pt x="157" y="598"/>
                  </a:lnTo>
                  <a:lnTo>
                    <a:pt x="156" y="597"/>
                  </a:lnTo>
                  <a:lnTo>
                    <a:pt x="156" y="596"/>
                  </a:lnTo>
                  <a:lnTo>
                    <a:pt x="154" y="595"/>
                  </a:lnTo>
                  <a:lnTo>
                    <a:pt x="154" y="594"/>
                  </a:lnTo>
                  <a:lnTo>
                    <a:pt x="154" y="568"/>
                  </a:lnTo>
                  <a:lnTo>
                    <a:pt x="157" y="543"/>
                  </a:lnTo>
                  <a:lnTo>
                    <a:pt x="159" y="520"/>
                  </a:lnTo>
                  <a:lnTo>
                    <a:pt x="161" y="495"/>
                  </a:lnTo>
                  <a:lnTo>
                    <a:pt x="164" y="472"/>
                  </a:lnTo>
                  <a:lnTo>
                    <a:pt x="166" y="449"/>
                  </a:lnTo>
                  <a:lnTo>
                    <a:pt x="168" y="424"/>
                  </a:lnTo>
                  <a:lnTo>
                    <a:pt x="170" y="399"/>
                  </a:lnTo>
                  <a:lnTo>
                    <a:pt x="174" y="389"/>
                  </a:lnTo>
                  <a:lnTo>
                    <a:pt x="175" y="356"/>
                  </a:lnTo>
                  <a:lnTo>
                    <a:pt x="177" y="321"/>
                  </a:lnTo>
                  <a:lnTo>
                    <a:pt x="175" y="283"/>
                  </a:lnTo>
                  <a:lnTo>
                    <a:pt x="175" y="246"/>
                  </a:lnTo>
                  <a:lnTo>
                    <a:pt x="175" y="207"/>
                  </a:lnTo>
                  <a:lnTo>
                    <a:pt x="178" y="170"/>
                  </a:lnTo>
                  <a:lnTo>
                    <a:pt x="179" y="151"/>
                  </a:lnTo>
                  <a:lnTo>
                    <a:pt x="182" y="134"/>
                  </a:lnTo>
                  <a:lnTo>
                    <a:pt x="185" y="116"/>
                  </a:lnTo>
                  <a:lnTo>
                    <a:pt x="190" y="99"/>
                  </a:lnTo>
                  <a:lnTo>
                    <a:pt x="187" y="96"/>
                  </a:lnTo>
                  <a:lnTo>
                    <a:pt x="185" y="95"/>
                  </a:lnTo>
                  <a:lnTo>
                    <a:pt x="182" y="94"/>
                  </a:lnTo>
                  <a:lnTo>
                    <a:pt x="180" y="95"/>
                  </a:lnTo>
                  <a:lnTo>
                    <a:pt x="178" y="96"/>
                  </a:lnTo>
                  <a:lnTo>
                    <a:pt x="174" y="96"/>
                  </a:lnTo>
                  <a:lnTo>
                    <a:pt x="172" y="97"/>
                  </a:lnTo>
                  <a:lnTo>
                    <a:pt x="170" y="99"/>
                  </a:lnTo>
                  <a:lnTo>
                    <a:pt x="164" y="110"/>
                  </a:lnTo>
                  <a:lnTo>
                    <a:pt x="160" y="123"/>
                  </a:lnTo>
                  <a:lnTo>
                    <a:pt x="158" y="137"/>
                  </a:lnTo>
                  <a:lnTo>
                    <a:pt x="156" y="150"/>
                  </a:lnTo>
                  <a:lnTo>
                    <a:pt x="154" y="164"/>
                  </a:lnTo>
                  <a:lnTo>
                    <a:pt x="153" y="178"/>
                  </a:lnTo>
                  <a:lnTo>
                    <a:pt x="152" y="192"/>
                  </a:lnTo>
                  <a:lnTo>
                    <a:pt x="151" y="205"/>
                  </a:lnTo>
                  <a:lnTo>
                    <a:pt x="150" y="221"/>
                  </a:lnTo>
                  <a:lnTo>
                    <a:pt x="149" y="237"/>
                  </a:lnTo>
                  <a:lnTo>
                    <a:pt x="149" y="251"/>
                  </a:lnTo>
                  <a:lnTo>
                    <a:pt x="149" y="266"/>
                  </a:lnTo>
                  <a:lnTo>
                    <a:pt x="149" y="281"/>
                  </a:lnTo>
                  <a:lnTo>
                    <a:pt x="149" y="296"/>
                  </a:lnTo>
                  <a:lnTo>
                    <a:pt x="149" y="312"/>
                  </a:lnTo>
                  <a:lnTo>
                    <a:pt x="147" y="328"/>
                  </a:lnTo>
                  <a:lnTo>
                    <a:pt x="146" y="357"/>
                  </a:lnTo>
                  <a:lnTo>
                    <a:pt x="145" y="388"/>
                  </a:lnTo>
                  <a:lnTo>
                    <a:pt x="143" y="417"/>
                  </a:lnTo>
                  <a:lnTo>
                    <a:pt x="140" y="446"/>
                  </a:lnTo>
                  <a:lnTo>
                    <a:pt x="137" y="477"/>
                  </a:lnTo>
                  <a:lnTo>
                    <a:pt x="134" y="506"/>
                  </a:lnTo>
                  <a:lnTo>
                    <a:pt x="131" y="536"/>
                  </a:lnTo>
                  <a:lnTo>
                    <a:pt x="127" y="566"/>
                  </a:lnTo>
                  <a:lnTo>
                    <a:pt x="126" y="566"/>
                  </a:lnTo>
                  <a:lnTo>
                    <a:pt x="126" y="566"/>
                  </a:lnTo>
                  <a:lnTo>
                    <a:pt x="126" y="564"/>
                  </a:lnTo>
                  <a:lnTo>
                    <a:pt x="126" y="564"/>
                  </a:lnTo>
                  <a:lnTo>
                    <a:pt x="126" y="564"/>
                  </a:lnTo>
                  <a:lnTo>
                    <a:pt x="126" y="563"/>
                  </a:lnTo>
                  <a:lnTo>
                    <a:pt x="126" y="563"/>
                  </a:lnTo>
                  <a:lnTo>
                    <a:pt x="126" y="563"/>
                  </a:lnTo>
                  <a:lnTo>
                    <a:pt x="126" y="574"/>
                  </a:lnTo>
                  <a:lnTo>
                    <a:pt x="124" y="596"/>
                  </a:lnTo>
                  <a:lnTo>
                    <a:pt x="122" y="617"/>
                  </a:lnTo>
                  <a:lnTo>
                    <a:pt x="119" y="638"/>
                  </a:lnTo>
                  <a:lnTo>
                    <a:pt x="117" y="660"/>
                  </a:lnTo>
                  <a:lnTo>
                    <a:pt x="115" y="681"/>
                  </a:lnTo>
                  <a:lnTo>
                    <a:pt x="113" y="702"/>
                  </a:lnTo>
                  <a:lnTo>
                    <a:pt x="112" y="724"/>
                  </a:lnTo>
                  <a:lnTo>
                    <a:pt x="111" y="745"/>
                  </a:lnTo>
                  <a:lnTo>
                    <a:pt x="110" y="748"/>
                  </a:lnTo>
                  <a:lnTo>
                    <a:pt x="108" y="752"/>
                  </a:lnTo>
                  <a:lnTo>
                    <a:pt x="105" y="754"/>
                  </a:lnTo>
                  <a:lnTo>
                    <a:pt x="103" y="756"/>
                  </a:lnTo>
                  <a:lnTo>
                    <a:pt x="101" y="759"/>
                  </a:lnTo>
                  <a:lnTo>
                    <a:pt x="99" y="762"/>
                  </a:lnTo>
                  <a:lnTo>
                    <a:pt x="99" y="766"/>
                  </a:lnTo>
                  <a:lnTo>
                    <a:pt x="101" y="770"/>
                  </a:lnTo>
                  <a:lnTo>
                    <a:pt x="105" y="776"/>
                  </a:lnTo>
                  <a:lnTo>
                    <a:pt x="112" y="782"/>
                  </a:lnTo>
                  <a:lnTo>
                    <a:pt x="118" y="788"/>
                  </a:lnTo>
                  <a:lnTo>
                    <a:pt x="125" y="793"/>
                  </a:lnTo>
                  <a:lnTo>
                    <a:pt x="140" y="802"/>
                  </a:lnTo>
                  <a:lnTo>
                    <a:pt x="154" y="810"/>
                  </a:lnTo>
                  <a:lnTo>
                    <a:pt x="170" y="820"/>
                  </a:lnTo>
                  <a:lnTo>
                    <a:pt x="182" y="830"/>
                  </a:lnTo>
                  <a:lnTo>
                    <a:pt x="187" y="836"/>
                  </a:lnTo>
                  <a:lnTo>
                    <a:pt x="193" y="843"/>
                  </a:lnTo>
                  <a:lnTo>
                    <a:pt x="198" y="850"/>
                  </a:lnTo>
                  <a:lnTo>
                    <a:pt x="201" y="859"/>
                  </a:lnTo>
                  <a:lnTo>
                    <a:pt x="205" y="864"/>
                  </a:lnTo>
                  <a:lnTo>
                    <a:pt x="200" y="865"/>
                  </a:lnTo>
                  <a:lnTo>
                    <a:pt x="195" y="867"/>
                  </a:lnTo>
                  <a:lnTo>
                    <a:pt x="191" y="870"/>
                  </a:lnTo>
                  <a:lnTo>
                    <a:pt x="185" y="871"/>
                  </a:lnTo>
                  <a:lnTo>
                    <a:pt x="180" y="875"/>
                  </a:lnTo>
                  <a:lnTo>
                    <a:pt x="174" y="877"/>
                  </a:lnTo>
                  <a:lnTo>
                    <a:pt x="171" y="880"/>
                  </a:lnTo>
                  <a:lnTo>
                    <a:pt x="167" y="885"/>
                  </a:lnTo>
                  <a:lnTo>
                    <a:pt x="164" y="886"/>
                  </a:lnTo>
                  <a:lnTo>
                    <a:pt x="160" y="886"/>
                  </a:lnTo>
                  <a:lnTo>
                    <a:pt x="156" y="886"/>
                  </a:lnTo>
                  <a:lnTo>
                    <a:pt x="153" y="887"/>
                  </a:lnTo>
                  <a:lnTo>
                    <a:pt x="150" y="887"/>
                  </a:lnTo>
                  <a:lnTo>
                    <a:pt x="146" y="889"/>
                  </a:lnTo>
                  <a:lnTo>
                    <a:pt x="143" y="889"/>
                  </a:lnTo>
                  <a:lnTo>
                    <a:pt x="140" y="890"/>
                  </a:lnTo>
                  <a:lnTo>
                    <a:pt x="137" y="886"/>
                  </a:lnTo>
                  <a:lnTo>
                    <a:pt x="137" y="883"/>
                  </a:lnTo>
                  <a:lnTo>
                    <a:pt x="137" y="879"/>
                  </a:lnTo>
                  <a:lnTo>
                    <a:pt x="137" y="876"/>
                  </a:lnTo>
                  <a:lnTo>
                    <a:pt x="136" y="872"/>
                  </a:lnTo>
                  <a:lnTo>
                    <a:pt x="134" y="869"/>
                  </a:lnTo>
                  <a:lnTo>
                    <a:pt x="133" y="866"/>
                  </a:lnTo>
                  <a:lnTo>
                    <a:pt x="132" y="865"/>
                  </a:lnTo>
                  <a:lnTo>
                    <a:pt x="130" y="864"/>
                  </a:lnTo>
                  <a:lnTo>
                    <a:pt x="129" y="860"/>
                  </a:lnTo>
                  <a:lnTo>
                    <a:pt x="127" y="857"/>
                  </a:lnTo>
                  <a:lnTo>
                    <a:pt x="126" y="853"/>
                  </a:lnTo>
                  <a:lnTo>
                    <a:pt x="124" y="850"/>
                  </a:lnTo>
                  <a:lnTo>
                    <a:pt x="122" y="848"/>
                  </a:lnTo>
                  <a:lnTo>
                    <a:pt x="119" y="844"/>
                  </a:lnTo>
                  <a:lnTo>
                    <a:pt x="117" y="843"/>
                  </a:lnTo>
                  <a:lnTo>
                    <a:pt x="115" y="842"/>
                  </a:lnTo>
                  <a:lnTo>
                    <a:pt x="115" y="841"/>
                  </a:lnTo>
                  <a:lnTo>
                    <a:pt x="115" y="839"/>
                  </a:lnTo>
                  <a:lnTo>
                    <a:pt x="115" y="838"/>
                  </a:lnTo>
                  <a:lnTo>
                    <a:pt x="115" y="837"/>
                  </a:lnTo>
                  <a:lnTo>
                    <a:pt x="115" y="835"/>
                  </a:lnTo>
                  <a:lnTo>
                    <a:pt x="113" y="834"/>
                  </a:lnTo>
                  <a:lnTo>
                    <a:pt x="113" y="832"/>
                  </a:lnTo>
                  <a:lnTo>
                    <a:pt x="113" y="831"/>
                  </a:lnTo>
                  <a:lnTo>
                    <a:pt x="113" y="830"/>
                  </a:lnTo>
                  <a:lnTo>
                    <a:pt x="113" y="830"/>
                  </a:lnTo>
                  <a:lnTo>
                    <a:pt x="113" y="829"/>
                  </a:lnTo>
                  <a:lnTo>
                    <a:pt x="115" y="829"/>
                  </a:lnTo>
                  <a:lnTo>
                    <a:pt x="115" y="829"/>
                  </a:lnTo>
                  <a:lnTo>
                    <a:pt x="115" y="829"/>
                  </a:lnTo>
                  <a:lnTo>
                    <a:pt x="116" y="828"/>
                  </a:lnTo>
                  <a:lnTo>
                    <a:pt x="116" y="828"/>
                  </a:lnTo>
                  <a:lnTo>
                    <a:pt x="116" y="825"/>
                  </a:lnTo>
                  <a:lnTo>
                    <a:pt x="115" y="822"/>
                  </a:lnTo>
                  <a:lnTo>
                    <a:pt x="113" y="820"/>
                  </a:lnTo>
                  <a:lnTo>
                    <a:pt x="112" y="817"/>
                  </a:lnTo>
                  <a:lnTo>
                    <a:pt x="111" y="816"/>
                  </a:lnTo>
                  <a:lnTo>
                    <a:pt x="109" y="814"/>
                  </a:lnTo>
                  <a:lnTo>
                    <a:pt x="106" y="811"/>
                  </a:lnTo>
                  <a:lnTo>
                    <a:pt x="104" y="810"/>
                  </a:lnTo>
                  <a:lnTo>
                    <a:pt x="103" y="808"/>
                  </a:lnTo>
                  <a:lnTo>
                    <a:pt x="102" y="804"/>
                  </a:lnTo>
                  <a:lnTo>
                    <a:pt x="101" y="802"/>
                  </a:lnTo>
                  <a:lnTo>
                    <a:pt x="98" y="800"/>
                  </a:lnTo>
                  <a:lnTo>
                    <a:pt x="97" y="797"/>
                  </a:lnTo>
                  <a:lnTo>
                    <a:pt x="96" y="794"/>
                  </a:lnTo>
                  <a:lnTo>
                    <a:pt x="95" y="791"/>
                  </a:lnTo>
                  <a:lnTo>
                    <a:pt x="94" y="789"/>
                  </a:lnTo>
                  <a:lnTo>
                    <a:pt x="94" y="788"/>
                  </a:lnTo>
                  <a:lnTo>
                    <a:pt x="95" y="788"/>
                  </a:lnTo>
                  <a:lnTo>
                    <a:pt x="96" y="787"/>
                  </a:lnTo>
                  <a:lnTo>
                    <a:pt x="97" y="786"/>
                  </a:lnTo>
                  <a:lnTo>
                    <a:pt x="97" y="786"/>
                  </a:lnTo>
                  <a:lnTo>
                    <a:pt x="98" y="784"/>
                  </a:lnTo>
                  <a:lnTo>
                    <a:pt x="99" y="784"/>
                  </a:lnTo>
                  <a:lnTo>
                    <a:pt x="101" y="783"/>
                  </a:lnTo>
                  <a:lnTo>
                    <a:pt x="101" y="779"/>
                  </a:lnTo>
                  <a:lnTo>
                    <a:pt x="99" y="774"/>
                  </a:lnTo>
                  <a:lnTo>
                    <a:pt x="97" y="770"/>
                  </a:lnTo>
                  <a:lnTo>
                    <a:pt x="95" y="767"/>
                  </a:lnTo>
                  <a:lnTo>
                    <a:pt x="91" y="763"/>
                  </a:lnTo>
                  <a:lnTo>
                    <a:pt x="88" y="761"/>
                  </a:lnTo>
                  <a:lnTo>
                    <a:pt x="84" y="759"/>
                  </a:lnTo>
                  <a:lnTo>
                    <a:pt x="81" y="756"/>
                  </a:lnTo>
                  <a:lnTo>
                    <a:pt x="78" y="756"/>
                  </a:lnTo>
                  <a:lnTo>
                    <a:pt x="78" y="755"/>
                  </a:lnTo>
                  <a:lnTo>
                    <a:pt x="78" y="754"/>
                  </a:lnTo>
                  <a:lnTo>
                    <a:pt x="77" y="754"/>
                  </a:lnTo>
                  <a:lnTo>
                    <a:pt x="77" y="753"/>
                  </a:lnTo>
                  <a:lnTo>
                    <a:pt x="77" y="752"/>
                  </a:lnTo>
                  <a:lnTo>
                    <a:pt x="77" y="750"/>
                  </a:lnTo>
                  <a:lnTo>
                    <a:pt x="77" y="749"/>
                  </a:lnTo>
                  <a:lnTo>
                    <a:pt x="76" y="748"/>
                  </a:lnTo>
                  <a:lnTo>
                    <a:pt x="77" y="747"/>
                  </a:lnTo>
                  <a:lnTo>
                    <a:pt x="78" y="746"/>
                  </a:lnTo>
                  <a:lnTo>
                    <a:pt x="79" y="743"/>
                  </a:lnTo>
                  <a:lnTo>
                    <a:pt x="81" y="742"/>
                  </a:lnTo>
                  <a:lnTo>
                    <a:pt x="81" y="740"/>
                  </a:lnTo>
                  <a:lnTo>
                    <a:pt x="81" y="739"/>
                  </a:lnTo>
                  <a:lnTo>
                    <a:pt x="81" y="736"/>
                  </a:lnTo>
                  <a:lnTo>
                    <a:pt x="81" y="734"/>
                  </a:lnTo>
                  <a:lnTo>
                    <a:pt x="78" y="733"/>
                  </a:lnTo>
                  <a:lnTo>
                    <a:pt x="77" y="732"/>
                  </a:lnTo>
                  <a:lnTo>
                    <a:pt x="75" y="731"/>
                  </a:lnTo>
                  <a:lnTo>
                    <a:pt x="74" y="729"/>
                  </a:lnTo>
                  <a:lnTo>
                    <a:pt x="71" y="729"/>
                  </a:lnTo>
                  <a:lnTo>
                    <a:pt x="70" y="728"/>
                  </a:lnTo>
                  <a:lnTo>
                    <a:pt x="68" y="728"/>
                  </a:lnTo>
                  <a:lnTo>
                    <a:pt x="65" y="728"/>
                  </a:lnTo>
                  <a:lnTo>
                    <a:pt x="65" y="726"/>
                  </a:lnTo>
                  <a:lnTo>
                    <a:pt x="64" y="725"/>
                  </a:lnTo>
                  <a:lnTo>
                    <a:pt x="63" y="724"/>
                  </a:lnTo>
                  <a:lnTo>
                    <a:pt x="63" y="721"/>
                  </a:lnTo>
                  <a:lnTo>
                    <a:pt x="62" y="720"/>
                  </a:lnTo>
                  <a:lnTo>
                    <a:pt x="61" y="720"/>
                  </a:lnTo>
                  <a:lnTo>
                    <a:pt x="58" y="719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58" y="718"/>
                  </a:lnTo>
                  <a:lnTo>
                    <a:pt x="60" y="718"/>
                  </a:lnTo>
                  <a:lnTo>
                    <a:pt x="60" y="717"/>
                  </a:lnTo>
                  <a:lnTo>
                    <a:pt x="61" y="715"/>
                  </a:lnTo>
                  <a:lnTo>
                    <a:pt x="61" y="714"/>
                  </a:lnTo>
                  <a:lnTo>
                    <a:pt x="61" y="713"/>
                  </a:lnTo>
                  <a:lnTo>
                    <a:pt x="61" y="712"/>
                  </a:lnTo>
                  <a:lnTo>
                    <a:pt x="63" y="712"/>
                  </a:lnTo>
                  <a:lnTo>
                    <a:pt x="63" y="711"/>
                  </a:lnTo>
                  <a:lnTo>
                    <a:pt x="64" y="711"/>
                  </a:lnTo>
                  <a:lnTo>
                    <a:pt x="64" y="709"/>
                  </a:lnTo>
                  <a:lnTo>
                    <a:pt x="64" y="709"/>
                  </a:lnTo>
                  <a:lnTo>
                    <a:pt x="64" y="708"/>
                  </a:lnTo>
                  <a:lnTo>
                    <a:pt x="65" y="708"/>
                  </a:lnTo>
                  <a:lnTo>
                    <a:pt x="68" y="708"/>
                  </a:lnTo>
                  <a:lnTo>
                    <a:pt x="68" y="707"/>
                  </a:lnTo>
                  <a:lnTo>
                    <a:pt x="69" y="707"/>
                  </a:lnTo>
                  <a:lnTo>
                    <a:pt x="69" y="706"/>
                  </a:lnTo>
                  <a:lnTo>
                    <a:pt x="70" y="706"/>
                  </a:lnTo>
                  <a:lnTo>
                    <a:pt x="70" y="706"/>
                  </a:lnTo>
                  <a:lnTo>
                    <a:pt x="71" y="706"/>
                  </a:lnTo>
                  <a:lnTo>
                    <a:pt x="72" y="706"/>
                  </a:lnTo>
                  <a:lnTo>
                    <a:pt x="72" y="705"/>
                  </a:lnTo>
                  <a:lnTo>
                    <a:pt x="74" y="705"/>
                  </a:lnTo>
                  <a:lnTo>
                    <a:pt x="75" y="704"/>
                  </a:lnTo>
                  <a:lnTo>
                    <a:pt x="76" y="702"/>
                  </a:lnTo>
                  <a:lnTo>
                    <a:pt x="77" y="701"/>
                  </a:lnTo>
                  <a:lnTo>
                    <a:pt x="78" y="699"/>
                  </a:lnTo>
                  <a:lnTo>
                    <a:pt x="79" y="698"/>
                  </a:lnTo>
                  <a:lnTo>
                    <a:pt x="81" y="695"/>
                  </a:lnTo>
                  <a:lnTo>
                    <a:pt x="81" y="694"/>
                  </a:lnTo>
                  <a:lnTo>
                    <a:pt x="81" y="692"/>
                  </a:lnTo>
                  <a:lnTo>
                    <a:pt x="75" y="690"/>
                  </a:lnTo>
                  <a:lnTo>
                    <a:pt x="68" y="687"/>
                  </a:lnTo>
                  <a:lnTo>
                    <a:pt x="62" y="686"/>
                  </a:lnTo>
                  <a:lnTo>
                    <a:pt x="56" y="686"/>
                  </a:lnTo>
                  <a:lnTo>
                    <a:pt x="49" y="685"/>
                  </a:lnTo>
                  <a:lnTo>
                    <a:pt x="42" y="685"/>
                  </a:lnTo>
                  <a:lnTo>
                    <a:pt x="36" y="685"/>
                  </a:lnTo>
                  <a:lnTo>
                    <a:pt x="29" y="685"/>
                  </a:lnTo>
                  <a:lnTo>
                    <a:pt x="29" y="683"/>
                  </a:lnTo>
                  <a:lnTo>
                    <a:pt x="30" y="681"/>
                  </a:lnTo>
                  <a:lnTo>
                    <a:pt x="32" y="679"/>
                  </a:lnTo>
                  <a:lnTo>
                    <a:pt x="34" y="678"/>
                  </a:lnTo>
                  <a:lnTo>
                    <a:pt x="35" y="677"/>
                  </a:lnTo>
                  <a:lnTo>
                    <a:pt x="37" y="674"/>
                  </a:lnTo>
                  <a:lnTo>
                    <a:pt x="39" y="673"/>
                  </a:lnTo>
                  <a:lnTo>
                    <a:pt x="40" y="672"/>
                  </a:lnTo>
                  <a:lnTo>
                    <a:pt x="44" y="672"/>
                  </a:lnTo>
                  <a:lnTo>
                    <a:pt x="47" y="671"/>
                  </a:lnTo>
                  <a:lnTo>
                    <a:pt x="49" y="669"/>
                  </a:lnTo>
                  <a:lnTo>
                    <a:pt x="53" y="666"/>
                  </a:lnTo>
                  <a:lnTo>
                    <a:pt x="55" y="664"/>
                  </a:lnTo>
                  <a:lnTo>
                    <a:pt x="57" y="662"/>
                  </a:lnTo>
                  <a:lnTo>
                    <a:pt x="61" y="660"/>
                  </a:lnTo>
                  <a:lnTo>
                    <a:pt x="64" y="660"/>
                  </a:lnTo>
                  <a:lnTo>
                    <a:pt x="70" y="656"/>
                  </a:lnTo>
                  <a:lnTo>
                    <a:pt x="75" y="651"/>
                  </a:lnTo>
                  <a:lnTo>
                    <a:pt x="79" y="644"/>
                  </a:lnTo>
                  <a:lnTo>
                    <a:pt x="84" y="638"/>
                  </a:lnTo>
                  <a:lnTo>
                    <a:pt x="88" y="631"/>
                  </a:lnTo>
                  <a:lnTo>
                    <a:pt x="90" y="623"/>
                  </a:lnTo>
                  <a:lnTo>
                    <a:pt x="91" y="615"/>
                  </a:lnTo>
                  <a:lnTo>
                    <a:pt x="91" y="608"/>
                  </a:lnTo>
                  <a:lnTo>
                    <a:pt x="83" y="604"/>
                  </a:lnTo>
                  <a:lnTo>
                    <a:pt x="74" y="603"/>
                  </a:lnTo>
                  <a:lnTo>
                    <a:pt x="65" y="603"/>
                  </a:lnTo>
                  <a:lnTo>
                    <a:pt x="57" y="605"/>
                  </a:lnTo>
                  <a:lnTo>
                    <a:pt x="49" y="608"/>
                  </a:lnTo>
                  <a:lnTo>
                    <a:pt x="41" y="611"/>
                  </a:lnTo>
                  <a:lnTo>
                    <a:pt x="34" y="616"/>
                  </a:lnTo>
                  <a:lnTo>
                    <a:pt x="27" y="621"/>
                  </a:lnTo>
                  <a:lnTo>
                    <a:pt x="22" y="623"/>
                  </a:lnTo>
                  <a:lnTo>
                    <a:pt x="17" y="625"/>
                  </a:lnTo>
                  <a:lnTo>
                    <a:pt x="14" y="626"/>
                  </a:lnTo>
                  <a:lnTo>
                    <a:pt x="10" y="630"/>
                  </a:lnTo>
                  <a:lnTo>
                    <a:pt x="8" y="632"/>
                  </a:lnTo>
                  <a:lnTo>
                    <a:pt x="6" y="635"/>
                  </a:lnTo>
                  <a:lnTo>
                    <a:pt x="3" y="637"/>
                  </a:lnTo>
                  <a:lnTo>
                    <a:pt x="2" y="640"/>
                  </a:lnTo>
                  <a:lnTo>
                    <a:pt x="2" y="640"/>
                  </a:lnTo>
                  <a:lnTo>
                    <a:pt x="2" y="640"/>
                  </a:lnTo>
                  <a:lnTo>
                    <a:pt x="1" y="640"/>
                  </a:lnTo>
                  <a:lnTo>
                    <a:pt x="1" y="642"/>
                  </a:lnTo>
                  <a:lnTo>
                    <a:pt x="1" y="642"/>
                  </a:lnTo>
                  <a:lnTo>
                    <a:pt x="1" y="642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0" y="643"/>
                  </a:lnTo>
                  <a:lnTo>
                    <a:pt x="7" y="623"/>
                  </a:lnTo>
                  <a:lnTo>
                    <a:pt x="15" y="605"/>
                  </a:lnTo>
                  <a:lnTo>
                    <a:pt x="26" y="588"/>
                  </a:lnTo>
                  <a:lnTo>
                    <a:pt x="36" y="571"/>
                  </a:lnTo>
                  <a:lnTo>
                    <a:pt x="47" y="555"/>
                  </a:lnTo>
                  <a:lnTo>
                    <a:pt x="58" y="539"/>
                  </a:lnTo>
                  <a:lnTo>
                    <a:pt x="69" y="521"/>
                  </a:lnTo>
                  <a:lnTo>
                    <a:pt x="77" y="502"/>
                  </a:lnTo>
                  <a:lnTo>
                    <a:pt x="77" y="501"/>
                  </a:lnTo>
                  <a:lnTo>
                    <a:pt x="77" y="500"/>
                  </a:lnTo>
                  <a:lnTo>
                    <a:pt x="77" y="500"/>
                  </a:lnTo>
                  <a:lnTo>
                    <a:pt x="77" y="499"/>
                  </a:lnTo>
                  <a:lnTo>
                    <a:pt x="77" y="498"/>
                  </a:lnTo>
                  <a:lnTo>
                    <a:pt x="77" y="496"/>
                  </a:lnTo>
                  <a:lnTo>
                    <a:pt x="77" y="496"/>
                  </a:lnTo>
                  <a:lnTo>
                    <a:pt x="77" y="495"/>
                  </a:lnTo>
                  <a:lnTo>
                    <a:pt x="77" y="495"/>
                  </a:lnTo>
                  <a:lnTo>
                    <a:pt x="77" y="495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94"/>
                  </a:lnTo>
                  <a:lnTo>
                    <a:pt x="78" y="488"/>
                  </a:lnTo>
                  <a:lnTo>
                    <a:pt x="78" y="487"/>
                  </a:lnTo>
                  <a:lnTo>
                    <a:pt x="79" y="486"/>
                  </a:lnTo>
                  <a:lnTo>
                    <a:pt x="79" y="485"/>
                  </a:lnTo>
                  <a:lnTo>
                    <a:pt x="79" y="484"/>
                  </a:lnTo>
                  <a:lnTo>
                    <a:pt x="79" y="482"/>
                  </a:lnTo>
                  <a:lnTo>
                    <a:pt x="79" y="481"/>
                  </a:lnTo>
                  <a:lnTo>
                    <a:pt x="79" y="480"/>
                  </a:lnTo>
                  <a:lnTo>
                    <a:pt x="78" y="479"/>
                  </a:lnTo>
                  <a:lnTo>
                    <a:pt x="78" y="472"/>
                  </a:lnTo>
                  <a:lnTo>
                    <a:pt x="76" y="471"/>
                  </a:lnTo>
                  <a:lnTo>
                    <a:pt x="72" y="466"/>
                  </a:lnTo>
                  <a:lnTo>
                    <a:pt x="69" y="460"/>
                  </a:lnTo>
                  <a:lnTo>
                    <a:pt x="65" y="453"/>
                  </a:lnTo>
                  <a:lnTo>
                    <a:pt x="62" y="445"/>
                  </a:lnTo>
                  <a:lnTo>
                    <a:pt x="60" y="438"/>
                  </a:lnTo>
                  <a:lnTo>
                    <a:pt x="57" y="432"/>
                  </a:lnTo>
                  <a:lnTo>
                    <a:pt x="57" y="429"/>
                  </a:lnTo>
                  <a:lnTo>
                    <a:pt x="53" y="429"/>
                  </a:lnTo>
                  <a:lnTo>
                    <a:pt x="48" y="429"/>
                  </a:lnTo>
                  <a:lnTo>
                    <a:pt x="42" y="430"/>
                  </a:lnTo>
                  <a:lnTo>
                    <a:pt x="36" y="430"/>
                  </a:lnTo>
                  <a:lnTo>
                    <a:pt x="30" y="431"/>
                  </a:lnTo>
                  <a:lnTo>
                    <a:pt x="24" y="432"/>
                  </a:lnTo>
                  <a:lnTo>
                    <a:pt x="19" y="432"/>
                  </a:lnTo>
                  <a:lnTo>
                    <a:pt x="13" y="432"/>
                  </a:lnTo>
                  <a:lnTo>
                    <a:pt x="14" y="420"/>
                  </a:lnTo>
                  <a:lnTo>
                    <a:pt x="15" y="409"/>
                  </a:lnTo>
                  <a:lnTo>
                    <a:pt x="19" y="397"/>
                  </a:lnTo>
                  <a:lnTo>
                    <a:pt x="21" y="385"/>
                  </a:lnTo>
                  <a:lnTo>
                    <a:pt x="24" y="374"/>
                  </a:lnTo>
                  <a:lnTo>
                    <a:pt x="27" y="362"/>
                  </a:lnTo>
                  <a:lnTo>
                    <a:pt x="29" y="350"/>
                  </a:lnTo>
                  <a:lnTo>
                    <a:pt x="32" y="337"/>
                  </a:lnTo>
                  <a:lnTo>
                    <a:pt x="30" y="341"/>
                  </a:lnTo>
                  <a:lnTo>
                    <a:pt x="29" y="343"/>
                  </a:lnTo>
                  <a:lnTo>
                    <a:pt x="28" y="343"/>
                  </a:lnTo>
                  <a:lnTo>
                    <a:pt x="27" y="343"/>
                  </a:lnTo>
                  <a:lnTo>
                    <a:pt x="26" y="342"/>
                  </a:lnTo>
                  <a:lnTo>
                    <a:pt x="24" y="341"/>
                  </a:lnTo>
                  <a:lnTo>
                    <a:pt x="24" y="340"/>
                  </a:lnTo>
                  <a:lnTo>
                    <a:pt x="24" y="337"/>
                  </a:lnTo>
                  <a:lnTo>
                    <a:pt x="17" y="334"/>
                  </a:lnTo>
                  <a:lnTo>
                    <a:pt x="16" y="317"/>
                  </a:lnTo>
                  <a:lnTo>
                    <a:pt x="15" y="302"/>
                  </a:lnTo>
                  <a:lnTo>
                    <a:pt x="13" y="288"/>
                  </a:lnTo>
                  <a:lnTo>
                    <a:pt x="12" y="274"/>
                  </a:lnTo>
                  <a:lnTo>
                    <a:pt x="13" y="260"/>
                  </a:lnTo>
                  <a:lnTo>
                    <a:pt x="15" y="245"/>
                  </a:lnTo>
                  <a:lnTo>
                    <a:pt x="17" y="237"/>
                  </a:lnTo>
                  <a:lnTo>
                    <a:pt x="21" y="228"/>
                  </a:lnTo>
                  <a:lnTo>
                    <a:pt x="26" y="220"/>
                  </a:lnTo>
                  <a:lnTo>
                    <a:pt x="32" y="211"/>
                  </a:lnTo>
                  <a:lnTo>
                    <a:pt x="34" y="211"/>
                  </a:lnTo>
                  <a:lnTo>
                    <a:pt x="36" y="212"/>
                  </a:lnTo>
                  <a:lnTo>
                    <a:pt x="39" y="214"/>
                  </a:lnTo>
                  <a:lnTo>
                    <a:pt x="41" y="217"/>
                  </a:lnTo>
                  <a:lnTo>
                    <a:pt x="42" y="218"/>
                  </a:lnTo>
                  <a:lnTo>
                    <a:pt x="44" y="220"/>
                  </a:lnTo>
                  <a:lnTo>
                    <a:pt x="47" y="221"/>
                  </a:lnTo>
                  <a:lnTo>
                    <a:pt x="49" y="221"/>
                  </a:lnTo>
                  <a:lnTo>
                    <a:pt x="53" y="216"/>
                  </a:lnTo>
                  <a:lnTo>
                    <a:pt x="56" y="209"/>
                  </a:lnTo>
                  <a:lnTo>
                    <a:pt x="61" y="202"/>
                  </a:lnTo>
                  <a:lnTo>
                    <a:pt x="64" y="195"/>
                  </a:lnTo>
                  <a:lnTo>
                    <a:pt x="68" y="188"/>
                  </a:lnTo>
                  <a:lnTo>
                    <a:pt x="72" y="180"/>
                  </a:lnTo>
                  <a:lnTo>
                    <a:pt x="77" y="173"/>
                  </a:lnTo>
                  <a:lnTo>
                    <a:pt x="82" y="168"/>
                  </a:lnTo>
                  <a:lnTo>
                    <a:pt x="83" y="166"/>
                  </a:lnTo>
                  <a:lnTo>
                    <a:pt x="85" y="165"/>
                  </a:lnTo>
                  <a:lnTo>
                    <a:pt x="87" y="164"/>
                  </a:lnTo>
                  <a:lnTo>
                    <a:pt x="89" y="163"/>
                  </a:lnTo>
                  <a:lnTo>
                    <a:pt x="90" y="162"/>
                  </a:lnTo>
                  <a:lnTo>
                    <a:pt x="92" y="161"/>
                  </a:lnTo>
                  <a:lnTo>
                    <a:pt x="94" y="159"/>
                  </a:lnTo>
                  <a:lnTo>
                    <a:pt x="96" y="158"/>
                  </a:lnTo>
                  <a:lnTo>
                    <a:pt x="96" y="158"/>
                  </a:lnTo>
                  <a:lnTo>
                    <a:pt x="95" y="157"/>
                  </a:lnTo>
                  <a:lnTo>
                    <a:pt x="95" y="156"/>
                  </a:lnTo>
                  <a:lnTo>
                    <a:pt x="95" y="155"/>
                  </a:lnTo>
                  <a:lnTo>
                    <a:pt x="94" y="154"/>
                  </a:lnTo>
                  <a:lnTo>
                    <a:pt x="94" y="154"/>
                  </a:lnTo>
                  <a:lnTo>
                    <a:pt x="94" y="152"/>
                  </a:lnTo>
                  <a:lnTo>
                    <a:pt x="92" y="151"/>
                  </a:lnTo>
                  <a:lnTo>
                    <a:pt x="95" y="149"/>
                  </a:lnTo>
                  <a:lnTo>
                    <a:pt x="97" y="147"/>
                  </a:lnTo>
                  <a:lnTo>
                    <a:pt x="98" y="144"/>
                  </a:lnTo>
                  <a:lnTo>
                    <a:pt x="101" y="143"/>
                  </a:lnTo>
                  <a:lnTo>
                    <a:pt x="102" y="141"/>
                  </a:lnTo>
                  <a:lnTo>
                    <a:pt x="104" y="138"/>
                  </a:lnTo>
                  <a:lnTo>
                    <a:pt x="105" y="136"/>
                  </a:lnTo>
                  <a:lnTo>
                    <a:pt x="108" y="135"/>
                  </a:lnTo>
                  <a:lnTo>
                    <a:pt x="108" y="136"/>
                  </a:lnTo>
                  <a:lnTo>
                    <a:pt x="109" y="137"/>
                  </a:lnTo>
                  <a:lnTo>
                    <a:pt x="109" y="138"/>
                  </a:lnTo>
                  <a:lnTo>
                    <a:pt x="110" y="140"/>
                  </a:lnTo>
                  <a:lnTo>
                    <a:pt x="110" y="142"/>
                  </a:lnTo>
                  <a:lnTo>
                    <a:pt x="111" y="143"/>
                  </a:lnTo>
                  <a:lnTo>
                    <a:pt x="111" y="144"/>
                  </a:lnTo>
                  <a:lnTo>
                    <a:pt x="111" y="145"/>
                  </a:lnTo>
                  <a:lnTo>
                    <a:pt x="116" y="133"/>
                  </a:lnTo>
                  <a:lnTo>
                    <a:pt x="122" y="113"/>
                  </a:lnTo>
                  <a:lnTo>
                    <a:pt x="129" y="88"/>
                  </a:lnTo>
                  <a:lnTo>
                    <a:pt x="137" y="63"/>
                  </a:lnTo>
                  <a:lnTo>
                    <a:pt x="142" y="51"/>
                  </a:lnTo>
                  <a:lnTo>
                    <a:pt x="146" y="40"/>
                  </a:lnTo>
                  <a:lnTo>
                    <a:pt x="152" y="28"/>
                  </a:lnTo>
                  <a:lnTo>
                    <a:pt x="157" y="19"/>
                  </a:lnTo>
                  <a:lnTo>
                    <a:pt x="164" y="12"/>
                  </a:lnTo>
                  <a:lnTo>
                    <a:pt x="170" y="6"/>
                  </a:lnTo>
                  <a:lnTo>
                    <a:pt x="173" y="4"/>
                  </a:lnTo>
                  <a:lnTo>
                    <a:pt x="177" y="1"/>
                  </a:lnTo>
                  <a:lnTo>
                    <a:pt x="180" y="0"/>
                  </a:lnTo>
                  <a:lnTo>
                    <a:pt x="184" y="0"/>
                  </a:lnTo>
                  <a:lnTo>
                    <a:pt x="193" y="74"/>
                  </a:lnTo>
                  <a:lnTo>
                    <a:pt x="199" y="148"/>
                  </a:lnTo>
                  <a:lnTo>
                    <a:pt x="201" y="184"/>
                  </a:lnTo>
                  <a:lnTo>
                    <a:pt x="202" y="219"/>
                  </a:lnTo>
                  <a:lnTo>
                    <a:pt x="204" y="255"/>
                  </a:lnTo>
                  <a:lnTo>
                    <a:pt x="202" y="291"/>
                  </a:lnTo>
                  <a:lnTo>
                    <a:pt x="201" y="326"/>
                  </a:lnTo>
                  <a:lnTo>
                    <a:pt x="200" y="361"/>
                  </a:lnTo>
                  <a:lnTo>
                    <a:pt x="197" y="395"/>
                  </a:lnTo>
                  <a:lnTo>
                    <a:pt x="192" y="430"/>
                  </a:lnTo>
                  <a:lnTo>
                    <a:pt x="186" y="464"/>
                  </a:lnTo>
                  <a:lnTo>
                    <a:pt x="180" y="498"/>
                  </a:lnTo>
                  <a:lnTo>
                    <a:pt x="172" y="533"/>
                  </a:lnTo>
                  <a:lnTo>
                    <a:pt x="163" y="567"/>
                  </a:lnTo>
                  <a:lnTo>
                    <a:pt x="161" y="570"/>
                  </a:lnTo>
                  <a:lnTo>
                    <a:pt x="160" y="575"/>
                  </a:lnTo>
                  <a:lnTo>
                    <a:pt x="160" y="580"/>
                  </a:lnTo>
                  <a:lnTo>
                    <a:pt x="160" y="584"/>
                  </a:lnTo>
                  <a:lnTo>
                    <a:pt x="159" y="588"/>
                  </a:lnTo>
                  <a:lnTo>
                    <a:pt x="159" y="594"/>
                  </a:lnTo>
                  <a:lnTo>
                    <a:pt x="159" y="598"/>
                  </a:lnTo>
                  <a:lnTo>
                    <a:pt x="159" y="603"/>
                  </a:lnTo>
                  <a:close/>
                  <a:moveTo>
                    <a:pt x="220" y="889"/>
                  </a:moveTo>
                  <a:lnTo>
                    <a:pt x="221" y="889"/>
                  </a:lnTo>
                  <a:lnTo>
                    <a:pt x="222" y="889"/>
                  </a:lnTo>
                  <a:lnTo>
                    <a:pt x="225" y="889"/>
                  </a:lnTo>
                  <a:lnTo>
                    <a:pt x="226" y="890"/>
                  </a:lnTo>
                  <a:lnTo>
                    <a:pt x="227" y="890"/>
                  </a:lnTo>
                  <a:lnTo>
                    <a:pt x="229" y="891"/>
                  </a:lnTo>
                  <a:lnTo>
                    <a:pt x="230" y="892"/>
                  </a:lnTo>
                  <a:lnTo>
                    <a:pt x="232" y="892"/>
                  </a:lnTo>
                  <a:lnTo>
                    <a:pt x="236" y="896"/>
                  </a:lnTo>
                  <a:lnTo>
                    <a:pt x="240" y="898"/>
                  </a:lnTo>
                  <a:lnTo>
                    <a:pt x="245" y="903"/>
                  </a:lnTo>
                  <a:lnTo>
                    <a:pt x="248" y="906"/>
                  </a:lnTo>
                  <a:lnTo>
                    <a:pt x="252" y="911"/>
                  </a:lnTo>
                  <a:lnTo>
                    <a:pt x="256" y="914"/>
                  </a:lnTo>
                  <a:lnTo>
                    <a:pt x="261" y="918"/>
                  </a:lnTo>
                  <a:lnTo>
                    <a:pt x="266" y="921"/>
                  </a:lnTo>
                  <a:lnTo>
                    <a:pt x="266" y="923"/>
                  </a:lnTo>
                  <a:lnTo>
                    <a:pt x="267" y="923"/>
                  </a:lnTo>
                  <a:lnTo>
                    <a:pt x="268" y="924"/>
                  </a:lnTo>
                  <a:lnTo>
                    <a:pt x="269" y="925"/>
                  </a:lnTo>
                  <a:lnTo>
                    <a:pt x="269" y="925"/>
                  </a:lnTo>
                  <a:lnTo>
                    <a:pt x="270" y="926"/>
                  </a:lnTo>
                  <a:lnTo>
                    <a:pt x="270" y="927"/>
                  </a:lnTo>
                  <a:lnTo>
                    <a:pt x="271" y="927"/>
                  </a:lnTo>
                  <a:lnTo>
                    <a:pt x="273" y="941"/>
                  </a:lnTo>
                  <a:lnTo>
                    <a:pt x="274" y="954"/>
                  </a:lnTo>
                  <a:lnTo>
                    <a:pt x="275" y="967"/>
                  </a:lnTo>
                  <a:lnTo>
                    <a:pt x="275" y="980"/>
                  </a:lnTo>
                  <a:lnTo>
                    <a:pt x="275" y="992"/>
                  </a:lnTo>
                  <a:lnTo>
                    <a:pt x="275" y="1003"/>
                  </a:lnTo>
                  <a:lnTo>
                    <a:pt x="275" y="1014"/>
                  </a:lnTo>
                  <a:lnTo>
                    <a:pt x="275" y="1023"/>
                  </a:lnTo>
                  <a:lnTo>
                    <a:pt x="275" y="1024"/>
                  </a:lnTo>
                  <a:lnTo>
                    <a:pt x="274" y="1027"/>
                  </a:lnTo>
                  <a:lnTo>
                    <a:pt x="274" y="1028"/>
                  </a:lnTo>
                  <a:lnTo>
                    <a:pt x="274" y="1030"/>
                  </a:lnTo>
                  <a:lnTo>
                    <a:pt x="273" y="1031"/>
                  </a:lnTo>
                  <a:lnTo>
                    <a:pt x="273" y="1034"/>
                  </a:lnTo>
                  <a:lnTo>
                    <a:pt x="273" y="1035"/>
                  </a:lnTo>
                  <a:lnTo>
                    <a:pt x="271" y="1037"/>
                  </a:lnTo>
                  <a:lnTo>
                    <a:pt x="270" y="1038"/>
                  </a:lnTo>
                  <a:lnTo>
                    <a:pt x="268" y="1042"/>
                  </a:lnTo>
                  <a:lnTo>
                    <a:pt x="267" y="1044"/>
                  </a:lnTo>
                  <a:lnTo>
                    <a:pt x="266" y="1048"/>
                  </a:lnTo>
                  <a:lnTo>
                    <a:pt x="263" y="1051"/>
                  </a:lnTo>
                  <a:lnTo>
                    <a:pt x="262" y="1055"/>
                  </a:lnTo>
                  <a:lnTo>
                    <a:pt x="261" y="1057"/>
                  </a:lnTo>
                  <a:lnTo>
                    <a:pt x="260" y="1059"/>
                  </a:lnTo>
                  <a:lnTo>
                    <a:pt x="255" y="1061"/>
                  </a:lnTo>
                  <a:lnTo>
                    <a:pt x="249" y="1063"/>
                  </a:lnTo>
                  <a:lnTo>
                    <a:pt x="243" y="1068"/>
                  </a:lnTo>
                  <a:lnTo>
                    <a:pt x="237" y="1072"/>
                  </a:lnTo>
                  <a:lnTo>
                    <a:pt x="225" y="1086"/>
                  </a:lnTo>
                  <a:lnTo>
                    <a:pt x="213" y="1103"/>
                  </a:lnTo>
                  <a:lnTo>
                    <a:pt x="201" y="1120"/>
                  </a:lnTo>
                  <a:lnTo>
                    <a:pt x="192" y="1137"/>
                  </a:lnTo>
                  <a:lnTo>
                    <a:pt x="188" y="1144"/>
                  </a:lnTo>
                  <a:lnTo>
                    <a:pt x="186" y="1151"/>
                  </a:lnTo>
                  <a:lnTo>
                    <a:pt x="185" y="1157"/>
                  </a:lnTo>
                  <a:lnTo>
                    <a:pt x="184" y="1161"/>
                  </a:lnTo>
                  <a:lnTo>
                    <a:pt x="185" y="1147"/>
                  </a:lnTo>
                  <a:lnTo>
                    <a:pt x="186" y="1127"/>
                  </a:lnTo>
                  <a:lnTo>
                    <a:pt x="188" y="1105"/>
                  </a:lnTo>
                  <a:lnTo>
                    <a:pt x="192" y="1082"/>
                  </a:lnTo>
                  <a:lnTo>
                    <a:pt x="194" y="1070"/>
                  </a:lnTo>
                  <a:lnTo>
                    <a:pt x="198" y="1059"/>
                  </a:lnTo>
                  <a:lnTo>
                    <a:pt x="201" y="1050"/>
                  </a:lnTo>
                  <a:lnTo>
                    <a:pt x="206" y="1041"/>
                  </a:lnTo>
                  <a:lnTo>
                    <a:pt x="209" y="1034"/>
                  </a:lnTo>
                  <a:lnTo>
                    <a:pt x="215" y="1028"/>
                  </a:lnTo>
                  <a:lnTo>
                    <a:pt x="218" y="1027"/>
                  </a:lnTo>
                  <a:lnTo>
                    <a:pt x="221" y="1024"/>
                  </a:lnTo>
                  <a:lnTo>
                    <a:pt x="225" y="1024"/>
                  </a:lnTo>
                  <a:lnTo>
                    <a:pt x="227" y="1023"/>
                  </a:lnTo>
                  <a:lnTo>
                    <a:pt x="228" y="1014"/>
                  </a:lnTo>
                  <a:lnTo>
                    <a:pt x="232" y="1003"/>
                  </a:lnTo>
                  <a:lnTo>
                    <a:pt x="236" y="992"/>
                  </a:lnTo>
                  <a:lnTo>
                    <a:pt x="242" y="980"/>
                  </a:lnTo>
                  <a:lnTo>
                    <a:pt x="247" y="968"/>
                  </a:lnTo>
                  <a:lnTo>
                    <a:pt x="252" y="955"/>
                  </a:lnTo>
                  <a:lnTo>
                    <a:pt x="255" y="944"/>
                  </a:lnTo>
                  <a:lnTo>
                    <a:pt x="256" y="933"/>
                  </a:lnTo>
                  <a:lnTo>
                    <a:pt x="255" y="932"/>
                  </a:lnTo>
                  <a:lnTo>
                    <a:pt x="253" y="928"/>
                  </a:lnTo>
                  <a:lnTo>
                    <a:pt x="249" y="924"/>
                  </a:lnTo>
                  <a:lnTo>
                    <a:pt x="246" y="918"/>
                  </a:lnTo>
                  <a:lnTo>
                    <a:pt x="241" y="912"/>
                  </a:lnTo>
                  <a:lnTo>
                    <a:pt x="239" y="907"/>
                  </a:lnTo>
                  <a:lnTo>
                    <a:pt x="235" y="903"/>
                  </a:lnTo>
                  <a:lnTo>
                    <a:pt x="235" y="900"/>
                  </a:lnTo>
                  <a:lnTo>
                    <a:pt x="233" y="899"/>
                  </a:lnTo>
                  <a:lnTo>
                    <a:pt x="232" y="898"/>
                  </a:lnTo>
                  <a:lnTo>
                    <a:pt x="229" y="897"/>
                  </a:lnTo>
                  <a:lnTo>
                    <a:pt x="228" y="896"/>
                  </a:lnTo>
                  <a:lnTo>
                    <a:pt x="226" y="896"/>
                  </a:lnTo>
                  <a:lnTo>
                    <a:pt x="225" y="893"/>
                  </a:lnTo>
                  <a:lnTo>
                    <a:pt x="225" y="892"/>
                  </a:lnTo>
                  <a:lnTo>
                    <a:pt x="223" y="890"/>
                  </a:lnTo>
                  <a:lnTo>
                    <a:pt x="223" y="890"/>
                  </a:lnTo>
                  <a:lnTo>
                    <a:pt x="222" y="890"/>
                  </a:lnTo>
                  <a:lnTo>
                    <a:pt x="222" y="890"/>
                  </a:lnTo>
                  <a:lnTo>
                    <a:pt x="222" y="889"/>
                  </a:lnTo>
                  <a:lnTo>
                    <a:pt x="221" y="889"/>
                  </a:lnTo>
                  <a:lnTo>
                    <a:pt x="221" y="889"/>
                  </a:lnTo>
                  <a:lnTo>
                    <a:pt x="220" y="889"/>
                  </a:lnTo>
                  <a:lnTo>
                    <a:pt x="220" y="889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Freeform 120"/>
            <p:cNvSpPr>
              <a:spLocks/>
            </p:cNvSpPr>
            <p:nvPr/>
          </p:nvSpPr>
          <p:spPr bwMode="auto">
            <a:xfrm>
              <a:off x="4539" y="1997"/>
              <a:ext cx="111" cy="69"/>
            </a:xfrm>
            <a:custGeom>
              <a:avLst/>
              <a:gdLst>
                <a:gd name="T0" fmla="*/ 69 w 111"/>
                <a:gd name="T1" fmla="*/ 0 h 69"/>
                <a:gd name="T2" fmla="*/ 97 w 111"/>
                <a:gd name="T3" fmla="*/ 2 h 69"/>
                <a:gd name="T4" fmla="*/ 99 w 111"/>
                <a:gd name="T5" fmla="*/ 8 h 69"/>
                <a:gd name="T6" fmla="*/ 100 w 111"/>
                <a:gd name="T7" fmla="*/ 15 h 69"/>
                <a:gd name="T8" fmla="*/ 99 w 111"/>
                <a:gd name="T9" fmla="*/ 22 h 69"/>
                <a:gd name="T10" fmla="*/ 98 w 111"/>
                <a:gd name="T11" fmla="*/ 29 h 69"/>
                <a:gd name="T12" fmla="*/ 97 w 111"/>
                <a:gd name="T13" fmla="*/ 36 h 69"/>
                <a:gd name="T14" fmla="*/ 98 w 111"/>
                <a:gd name="T15" fmla="*/ 42 h 69"/>
                <a:gd name="T16" fmla="*/ 99 w 111"/>
                <a:gd name="T17" fmla="*/ 44 h 69"/>
                <a:gd name="T18" fmla="*/ 101 w 111"/>
                <a:gd name="T19" fmla="*/ 46 h 69"/>
                <a:gd name="T20" fmla="*/ 104 w 111"/>
                <a:gd name="T21" fmla="*/ 48 h 69"/>
                <a:gd name="T22" fmla="*/ 108 w 111"/>
                <a:gd name="T23" fmla="*/ 49 h 69"/>
                <a:gd name="T24" fmla="*/ 110 w 111"/>
                <a:gd name="T25" fmla="*/ 50 h 69"/>
                <a:gd name="T26" fmla="*/ 110 w 111"/>
                <a:gd name="T27" fmla="*/ 51 h 69"/>
                <a:gd name="T28" fmla="*/ 111 w 111"/>
                <a:gd name="T29" fmla="*/ 53 h 69"/>
                <a:gd name="T30" fmla="*/ 111 w 111"/>
                <a:gd name="T31" fmla="*/ 54 h 69"/>
                <a:gd name="T32" fmla="*/ 111 w 111"/>
                <a:gd name="T33" fmla="*/ 56 h 69"/>
                <a:gd name="T34" fmla="*/ 111 w 111"/>
                <a:gd name="T35" fmla="*/ 57 h 69"/>
                <a:gd name="T36" fmla="*/ 111 w 111"/>
                <a:gd name="T37" fmla="*/ 58 h 69"/>
                <a:gd name="T38" fmla="*/ 111 w 111"/>
                <a:gd name="T39" fmla="*/ 61 h 69"/>
                <a:gd name="T40" fmla="*/ 108 w 111"/>
                <a:gd name="T41" fmla="*/ 63 h 69"/>
                <a:gd name="T42" fmla="*/ 105 w 111"/>
                <a:gd name="T43" fmla="*/ 65 h 69"/>
                <a:gd name="T44" fmla="*/ 101 w 111"/>
                <a:gd name="T45" fmla="*/ 68 h 69"/>
                <a:gd name="T46" fmla="*/ 98 w 111"/>
                <a:gd name="T47" fmla="*/ 69 h 69"/>
                <a:gd name="T48" fmla="*/ 94 w 111"/>
                <a:gd name="T49" fmla="*/ 69 h 69"/>
                <a:gd name="T50" fmla="*/ 91 w 111"/>
                <a:gd name="T51" fmla="*/ 69 h 69"/>
                <a:gd name="T52" fmla="*/ 87 w 111"/>
                <a:gd name="T53" fmla="*/ 68 h 69"/>
                <a:gd name="T54" fmla="*/ 84 w 111"/>
                <a:gd name="T55" fmla="*/ 67 h 69"/>
                <a:gd name="T56" fmla="*/ 77 w 111"/>
                <a:gd name="T57" fmla="*/ 63 h 69"/>
                <a:gd name="T58" fmla="*/ 4 w 111"/>
                <a:gd name="T59" fmla="*/ 63 h 69"/>
                <a:gd name="T60" fmla="*/ 4 w 111"/>
                <a:gd name="T61" fmla="*/ 55 h 69"/>
                <a:gd name="T62" fmla="*/ 3 w 111"/>
                <a:gd name="T63" fmla="*/ 48 h 69"/>
                <a:gd name="T64" fmla="*/ 2 w 111"/>
                <a:gd name="T65" fmla="*/ 40 h 69"/>
                <a:gd name="T66" fmla="*/ 2 w 111"/>
                <a:gd name="T67" fmla="*/ 34 h 69"/>
                <a:gd name="T68" fmla="*/ 1 w 111"/>
                <a:gd name="T69" fmla="*/ 27 h 69"/>
                <a:gd name="T70" fmla="*/ 0 w 111"/>
                <a:gd name="T71" fmla="*/ 20 h 69"/>
                <a:gd name="T72" fmla="*/ 0 w 111"/>
                <a:gd name="T73" fmla="*/ 13 h 69"/>
                <a:gd name="T74" fmla="*/ 0 w 111"/>
                <a:gd name="T75" fmla="*/ 6 h 69"/>
                <a:gd name="T76" fmla="*/ 9 w 111"/>
                <a:gd name="T77" fmla="*/ 7 h 69"/>
                <a:gd name="T78" fmla="*/ 17 w 111"/>
                <a:gd name="T79" fmla="*/ 7 h 69"/>
                <a:gd name="T80" fmla="*/ 25 w 111"/>
                <a:gd name="T81" fmla="*/ 7 h 69"/>
                <a:gd name="T82" fmla="*/ 35 w 111"/>
                <a:gd name="T83" fmla="*/ 7 h 69"/>
                <a:gd name="T84" fmla="*/ 43 w 111"/>
                <a:gd name="T85" fmla="*/ 6 h 69"/>
                <a:gd name="T86" fmla="*/ 51 w 111"/>
                <a:gd name="T87" fmla="*/ 5 h 69"/>
                <a:gd name="T88" fmla="*/ 59 w 111"/>
                <a:gd name="T89" fmla="*/ 2 h 69"/>
                <a:gd name="T90" fmla="*/ 69 w 111"/>
                <a:gd name="T91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1" h="69">
                  <a:moveTo>
                    <a:pt x="69" y="0"/>
                  </a:moveTo>
                  <a:lnTo>
                    <a:pt x="97" y="2"/>
                  </a:lnTo>
                  <a:lnTo>
                    <a:pt x="99" y="8"/>
                  </a:lnTo>
                  <a:lnTo>
                    <a:pt x="100" y="15"/>
                  </a:lnTo>
                  <a:lnTo>
                    <a:pt x="99" y="22"/>
                  </a:lnTo>
                  <a:lnTo>
                    <a:pt x="98" y="29"/>
                  </a:lnTo>
                  <a:lnTo>
                    <a:pt x="97" y="36"/>
                  </a:lnTo>
                  <a:lnTo>
                    <a:pt x="98" y="42"/>
                  </a:lnTo>
                  <a:lnTo>
                    <a:pt x="99" y="44"/>
                  </a:lnTo>
                  <a:lnTo>
                    <a:pt x="101" y="46"/>
                  </a:lnTo>
                  <a:lnTo>
                    <a:pt x="104" y="48"/>
                  </a:lnTo>
                  <a:lnTo>
                    <a:pt x="108" y="49"/>
                  </a:lnTo>
                  <a:lnTo>
                    <a:pt x="110" y="50"/>
                  </a:lnTo>
                  <a:lnTo>
                    <a:pt x="110" y="51"/>
                  </a:lnTo>
                  <a:lnTo>
                    <a:pt x="111" y="53"/>
                  </a:lnTo>
                  <a:lnTo>
                    <a:pt x="111" y="54"/>
                  </a:lnTo>
                  <a:lnTo>
                    <a:pt x="111" y="56"/>
                  </a:lnTo>
                  <a:lnTo>
                    <a:pt x="111" y="57"/>
                  </a:lnTo>
                  <a:lnTo>
                    <a:pt x="111" y="58"/>
                  </a:lnTo>
                  <a:lnTo>
                    <a:pt x="111" y="61"/>
                  </a:lnTo>
                  <a:lnTo>
                    <a:pt x="108" y="63"/>
                  </a:lnTo>
                  <a:lnTo>
                    <a:pt x="105" y="65"/>
                  </a:lnTo>
                  <a:lnTo>
                    <a:pt x="101" y="68"/>
                  </a:lnTo>
                  <a:lnTo>
                    <a:pt x="98" y="69"/>
                  </a:lnTo>
                  <a:lnTo>
                    <a:pt x="94" y="69"/>
                  </a:lnTo>
                  <a:lnTo>
                    <a:pt x="91" y="69"/>
                  </a:lnTo>
                  <a:lnTo>
                    <a:pt x="87" y="68"/>
                  </a:lnTo>
                  <a:lnTo>
                    <a:pt x="84" y="67"/>
                  </a:lnTo>
                  <a:lnTo>
                    <a:pt x="77" y="63"/>
                  </a:lnTo>
                  <a:lnTo>
                    <a:pt x="4" y="63"/>
                  </a:lnTo>
                  <a:lnTo>
                    <a:pt x="4" y="55"/>
                  </a:lnTo>
                  <a:lnTo>
                    <a:pt x="3" y="48"/>
                  </a:lnTo>
                  <a:lnTo>
                    <a:pt x="2" y="40"/>
                  </a:lnTo>
                  <a:lnTo>
                    <a:pt x="2" y="34"/>
                  </a:lnTo>
                  <a:lnTo>
                    <a:pt x="1" y="27"/>
                  </a:lnTo>
                  <a:lnTo>
                    <a:pt x="0" y="20"/>
                  </a:lnTo>
                  <a:lnTo>
                    <a:pt x="0" y="13"/>
                  </a:lnTo>
                  <a:lnTo>
                    <a:pt x="0" y="6"/>
                  </a:lnTo>
                  <a:lnTo>
                    <a:pt x="9" y="7"/>
                  </a:lnTo>
                  <a:lnTo>
                    <a:pt x="17" y="7"/>
                  </a:lnTo>
                  <a:lnTo>
                    <a:pt x="25" y="7"/>
                  </a:lnTo>
                  <a:lnTo>
                    <a:pt x="35" y="7"/>
                  </a:lnTo>
                  <a:lnTo>
                    <a:pt x="43" y="6"/>
                  </a:lnTo>
                  <a:lnTo>
                    <a:pt x="51" y="5"/>
                  </a:lnTo>
                  <a:lnTo>
                    <a:pt x="59" y="2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21"/>
            <p:cNvSpPr>
              <a:spLocks/>
            </p:cNvSpPr>
            <p:nvPr/>
          </p:nvSpPr>
          <p:spPr bwMode="auto">
            <a:xfrm>
              <a:off x="4540" y="2019"/>
              <a:ext cx="72" cy="27"/>
            </a:xfrm>
            <a:custGeom>
              <a:avLst/>
              <a:gdLst>
                <a:gd name="T0" fmla="*/ 68 w 72"/>
                <a:gd name="T1" fmla="*/ 0 h 27"/>
                <a:gd name="T2" fmla="*/ 71 w 72"/>
                <a:gd name="T3" fmla="*/ 0 h 27"/>
                <a:gd name="T4" fmla="*/ 72 w 72"/>
                <a:gd name="T5" fmla="*/ 6 h 27"/>
                <a:gd name="T6" fmla="*/ 72 w 72"/>
                <a:gd name="T7" fmla="*/ 11 h 27"/>
                <a:gd name="T8" fmla="*/ 71 w 72"/>
                <a:gd name="T9" fmla="*/ 15 h 27"/>
                <a:gd name="T10" fmla="*/ 69 w 72"/>
                <a:gd name="T11" fmla="*/ 19 h 27"/>
                <a:gd name="T12" fmla="*/ 66 w 72"/>
                <a:gd name="T13" fmla="*/ 22 h 27"/>
                <a:gd name="T14" fmla="*/ 63 w 72"/>
                <a:gd name="T15" fmla="*/ 25 h 27"/>
                <a:gd name="T16" fmla="*/ 58 w 72"/>
                <a:gd name="T17" fmla="*/ 26 h 27"/>
                <a:gd name="T18" fmla="*/ 54 w 72"/>
                <a:gd name="T19" fmla="*/ 27 h 27"/>
                <a:gd name="T20" fmla="*/ 2 w 72"/>
                <a:gd name="T21" fmla="*/ 24 h 27"/>
                <a:gd name="T22" fmla="*/ 1 w 72"/>
                <a:gd name="T23" fmla="*/ 20 h 27"/>
                <a:gd name="T24" fmla="*/ 1 w 72"/>
                <a:gd name="T25" fmla="*/ 18 h 27"/>
                <a:gd name="T26" fmla="*/ 1 w 72"/>
                <a:gd name="T27" fmla="*/ 14 h 27"/>
                <a:gd name="T28" fmla="*/ 1 w 72"/>
                <a:gd name="T29" fmla="*/ 12 h 27"/>
                <a:gd name="T30" fmla="*/ 0 w 72"/>
                <a:gd name="T31" fmla="*/ 10 h 27"/>
                <a:gd name="T32" fmla="*/ 0 w 72"/>
                <a:gd name="T33" fmla="*/ 6 h 27"/>
                <a:gd name="T34" fmla="*/ 0 w 72"/>
                <a:gd name="T35" fmla="*/ 4 h 27"/>
                <a:gd name="T36" fmla="*/ 0 w 72"/>
                <a:gd name="T37" fmla="*/ 0 h 27"/>
                <a:gd name="T38" fmla="*/ 8 w 72"/>
                <a:gd name="T39" fmla="*/ 1 h 27"/>
                <a:gd name="T40" fmla="*/ 16 w 72"/>
                <a:gd name="T41" fmla="*/ 1 h 27"/>
                <a:gd name="T42" fmla="*/ 24 w 72"/>
                <a:gd name="T43" fmla="*/ 2 h 27"/>
                <a:gd name="T44" fmla="*/ 34 w 72"/>
                <a:gd name="T45" fmla="*/ 2 h 27"/>
                <a:gd name="T46" fmla="*/ 42 w 72"/>
                <a:gd name="T47" fmla="*/ 2 h 27"/>
                <a:gd name="T48" fmla="*/ 50 w 72"/>
                <a:gd name="T49" fmla="*/ 2 h 27"/>
                <a:gd name="T50" fmla="*/ 58 w 72"/>
                <a:gd name="T51" fmla="*/ 1 h 27"/>
                <a:gd name="T52" fmla="*/ 68 w 72"/>
                <a:gd name="T53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2" h="27">
                  <a:moveTo>
                    <a:pt x="68" y="0"/>
                  </a:moveTo>
                  <a:lnTo>
                    <a:pt x="71" y="0"/>
                  </a:lnTo>
                  <a:lnTo>
                    <a:pt x="72" y="6"/>
                  </a:lnTo>
                  <a:lnTo>
                    <a:pt x="72" y="11"/>
                  </a:lnTo>
                  <a:lnTo>
                    <a:pt x="71" y="15"/>
                  </a:lnTo>
                  <a:lnTo>
                    <a:pt x="69" y="19"/>
                  </a:lnTo>
                  <a:lnTo>
                    <a:pt x="66" y="22"/>
                  </a:lnTo>
                  <a:lnTo>
                    <a:pt x="63" y="25"/>
                  </a:lnTo>
                  <a:lnTo>
                    <a:pt x="58" y="26"/>
                  </a:lnTo>
                  <a:lnTo>
                    <a:pt x="54" y="27"/>
                  </a:lnTo>
                  <a:lnTo>
                    <a:pt x="2" y="24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1" y="12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8" y="1"/>
                  </a:lnTo>
                  <a:lnTo>
                    <a:pt x="16" y="1"/>
                  </a:lnTo>
                  <a:lnTo>
                    <a:pt x="24" y="2"/>
                  </a:lnTo>
                  <a:lnTo>
                    <a:pt x="34" y="2"/>
                  </a:lnTo>
                  <a:lnTo>
                    <a:pt x="42" y="2"/>
                  </a:lnTo>
                  <a:lnTo>
                    <a:pt x="50" y="2"/>
                  </a:lnTo>
                  <a:lnTo>
                    <a:pt x="58" y="1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22"/>
            <p:cNvSpPr>
              <a:spLocks noEditPoints="1"/>
            </p:cNvSpPr>
            <p:nvPr/>
          </p:nvSpPr>
          <p:spPr bwMode="auto">
            <a:xfrm>
              <a:off x="4512" y="2320"/>
              <a:ext cx="55" cy="122"/>
            </a:xfrm>
            <a:custGeom>
              <a:avLst/>
              <a:gdLst>
                <a:gd name="T0" fmla="*/ 23 w 55"/>
                <a:gd name="T1" fmla="*/ 0 h 122"/>
                <a:gd name="T2" fmla="*/ 22 w 55"/>
                <a:gd name="T3" fmla="*/ 2 h 122"/>
                <a:gd name="T4" fmla="*/ 21 w 55"/>
                <a:gd name="T5" fmla="*/ 6 h 122"/>
                <a:gd name="T6" fmla="*/ 20 w 55"/>
                <a:gd name="T7" fmla="*/ 8 h 122"/>
                <a:gd name="T8" fmla="*/ 18 w 55"/>
                <a:gd name="T9" fmla="*/ 10 h 122"/>
                <a:gd name="T10" fmla="*/ 17 w 55"/>
                <a:gd name="T11" fmla="*/ 13 h 122"/>
                <a:gd name="T12" fmla="*/ 16 w 55"/>
                <a:gd name="T13" fmla="*/ 15 h 122"/>
                <a:gd name="T14" fmla="*/ 15 w 55"/>
                <a:gd name="T15" fmla="*/ 17 h 122"/>
                <a:gd name="T16" fmla="*/ 15 w 55"/>
                <a:gd name="T17" fmla="*/ 21 h 122"/>
                <a:gd name="T18" fmla="*/ 13 w 55"/>
                <a:gd name="T19" fmla="*/ 23 h 122"/>
                <a:gd name="T20" fmla="*/ 10 w 55"/>
                <a:gd name="T21" fmla="*/ 27 h 122"/>
                <a:gd name="T22" fmla="*/ 8 w 55"/>
                <a:gd name="T23" fmla="*/ 29 h 122"/>
                <a:gd name="T24" fmla="*/ 7 w 55"/>
                <a:gd name="T25" fmla="*/ 32 h 122"/>
                <a:gd name="T26" fmla="*/ 4 w 55"/>
                <a:gd name="T27" fmla="*/ 35 h 122"/>
                <a:gd name="T28" fmla="*/ 2 w 55"/>
                <a:gd name="T29" fmla="*/ 39 h 122"/>
                <a:gd name="T30" fmla="*/ 1 w 55"/>
                <a:gd name="T31" fmla="*/ 41 h 122"/>
                <a:gd name="T32" fmla="*/ 0 w 55"/>
                <a:gd name="T33" fmla="*/ 44 h 122"/>
                <a:gd name="T34" fmla="*/ 0 w 55"/>
                <a:gd name="T35" fmla="*/ 39 h 122"/>
                <a:gd name="T36" fmla="*/ 1 w 55"/>
                <a:gd name="T37" fmla="*/ 36 h 122"/>
                <a:gd name="T38" fmla="*/ 3 w 55"/>
                <a:gd name="T39" fmla="*/ 33 h 122"/>
                <a:gd name="T40" fmla="*/ 7 w 55"/>
                <a:gd name="T41" fmla="*/ 28 h 122"/>
                <a:gd name="T42" fmla="*/ 9 w 55"/>
                <a:gd name="T43" fmla="*/ 22 h 122"/>
                <a:gd name="T44" fmla="*/ 13 w 55"/>
                <a:gd name="T45" fmla="*/ 16 h 122"/>
                <a:gd name="T46" fmla="*/ 16 w 55"/>
                <a:gd name="T47" fmla="*/ 10 h 122"/>
                <a:gd name="T48" fmla="*/ 20 w 55"/>
                <a:gd name="T49" fmla="*/ 6 h 122"/>
                <a:gd name="T50" fmla="*/ 23 w 55"/>
                <a:gd name="T51" fmla="*/ 0 h 122"/>
                <a:gd name="T52" fmla="*/ 54 w 55"/>
                <a:gd name="T53" fmla="*/ 120 h 122"/>
                <a:gd name="T54" fmla="*/ 55 w 55"/>
                <a:gd name="T55" fmla="*/ 120 h 122"/>
                <a:gd name="T56" fmla="*/ 55 w 55"/>
                <a:gd name="T57" fmla="*/ 120 h 122"/>
                <a:gd name="T58" fmla="*/ 55 w 55"/>
                <a:gd name="T59" fmla="*/ 120 h 122"/>
                <a:gd name="T60" fmla="*/ 55 w 55"/>
                <a:gd name="T61" fmla="*/ 120 h 122"/>
                <a:gd name="T62" fmla="*/ 55 w 55"/>
                <a:gd name="T63" fmla="*/ 120 h 122"/>
                <a:gd name="T64" fmla="*/ 55 w 55"/>
                <a:gd name="T65" fmla="*/ 120 h 122"/>
                <a:gd name="T66" fmla="*/ 55 w 55"/>
                <a:gd name="T67" fmla="*/ 120 h 122"/>
                <a:gd name="T68" fmla="*/ 55 w 55"/>
                <a:gd name="T69" fmla="*/ 120 h 122"/>
                <a:gd name="T70" fmla="*/ 55 w 55"/>
                <a:gd name="T71" fmla="*/ 120 h 122"/>
                <a:gd name="T72" fmla="*/ 55 w 55"/>
                <a:gd name="T73" fmla="*/ 120 h 122"/>
                <a:gd name="T74" fmla="*/ 55 w 55"/>
                <a:gd name="T75" fmla="*/ 120 h 122"/>
                <a:gd name="T76" fmla="*/ 55 w 55"/>
                <a:gd name="T77" fmla="*/ 120 h 122"/>
                <a:gd name="T78" fmla="*/ 55 w 55"/>
                <a:gd name="T79" fmla="*/ 122 h 122"/>
                <a:gd name="T80" fmla="*/ 55 w 55"/>
                <a:gd name="T81" fmla="*/ 122 h 122"/>
                <a:gd name="T82" fmla="*/ 55 w 55"/>
                <a:gd name="T83" fmla="*/ 122 h 122"/>
                <a:gd name="T84" fmla="*/ 55 w 55"/>
                <a:gd name="T85" fmla="*/ 122 h 122"/>
                <a:gd name="T86" fmla="*/ 55 w 55"/>
                <a:gd name="T87" fmla="*/ 122 h 122"/>
                <a:gd name="T88" fmla="*/ 55 w 55"/>
                <a:gd name="T89" fmla="*/ 122 h 122"/>
                <a:gd name="T90" fmla="*/ 55 w 55"/>
                <a:gd name="T91" fmla="*/ 120 h 122"/>
                <a:gd name="T92" fmla="*/ 55 w 55"/>
                <a:gd name="T93" fmla="*/ 120 h 122"/>
                <a:gd name="T94" fmla="*/ 55 w 55"/>
                <a:gd name="T95" fmla="*/ 120 h 122"/>
                <a:gd name="T96" fmla="*/ 54 w 55"/>
                <a:gd name="T97" fmla="*/ 120 h 122"/>
                <a:gd name="T98" fmla="*/ 54 w 55"/>
                <a:gd name="T99" fmla="*/ 120 h 122"/>
                <a:gd name="T100" fmla="*/ 54 w 55"/>
                <a:gd name="T101" fmla="*/ 12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5" h="122">
                  <a:moveTo>
                    <a:pt x="23" y="0"/>
                  </a:moveTo>
                  <a:lnTo>
                    <a:pt x="22" y="2"/>
                  </a:lnTo>
                  <a:lnTo>
                    <a:pt x="21" y="6"/>
                  </a:lnTo>
                  <a:lnTo>
                    <a:pt x="20" y="8"/>
                  </a:lnTo>
                  <a:lnTo>
                    <a:pt x="18" y="10"/>
                  </a:lnTo>
                  <a:lnTo>
                    <a:pt x="17" y="13"/>
                  </a:lnTo>
                  <a:lnTo>
                    <a:pt x="16" y="15"/>
                  </a:lnTo>
                  <a:lnTo>
                    <a:pt x="15" y="17"/>
                  </a:lnTo>
                  <a:lnTo>
                    <a:pt x="15" y="21"/>
                  </a:lnTo>
                  <a:lnTo>
                    <a:pt x="13" y="23"/>
                  </a:lnTo>
                  <a:lnTo>
                    <a:pt x="10" y="27"/>
                  </a:lnTo>
                  <a:lnTo>
                    <a:pt x="8" y="29"/>
                  </a:lnTo>
                  <a:lnTo>
                    <a:pt x="7" y="32"/>
                  </a:lnTo>
                  <a:lnTo>
                    <a:pt x="4" y="35"/>
                  </a:lnTo>
                  <a:lnTo>
                    <a:pt x="2" y="39"/>
                  </a:lnTo>
                  <a:lnTo>
                    <a:pt x="1" y="41"/>
                  </a:lnTo>
                  <a:lnTo>
                    <a:pt x="0" y="44"/>
                  </a:lnTo>
                  <a:lnTo>
                    <a:pt x="0" y="39"/>
                  </a:lnTo>
                  <a:lnTo>
                    <a:pt x="1" y="36"/>
                  </a:lnTo>
                  <a:lnTo>
                    <a:pt x="3" y="33"/>
                  </a:lnTo>
                  <a:lnTo>
                    <a:pt x="7" y="28"/>
                  </a:lnTo>
                  <a:lnTo>
                    <a:pt x="9" y="22"/>
                  </a:lnTo>
                  <a:lnTo>
                    <a:pt x="13" y="16"/>
                  </a:lnTo>
                  <a:lnTo>
                    <a:pt x="16" y="10"/>
                  </a:lnTo>
                  <a:lnTo>
                    <a:pt x="20" y="6"/>
                  </a:lnTo>
                  <a:lnTo>
                    <a:pt x="23" y="0"/>
                  </a:lnTo>
                  <a:close/>
                  <a:moveTo>
                    <a:pt x="54" y="120"/>
                  </a:move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4" y="120"/>
                  </a:lnTo>
                  <a:lnTo>
                    <a:pt x="54" y="120"/>
                  </a:lnTo>
                  <a:lnTo>
                    <a:pt x="54" y="120"/>
                  </a:lnTo>
                  <a:close/>
                </a:path>
              </a:pathLst>
            </a:custGeom>
            <a:solidFill>
              <a:srgbClr val="7F4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23"/>
            <p:cNvSpPr>
              <a:spLocks/>
            </p:cNvSpPr>
            <p:nvPr/>
          </p:nvSpPr>
          <p:spPr bwMode="auto">
            <a:xfrm>
              <a:off x="4665" y="2510"/>
              <a:ext cx="35" cy="22"/>
            </a:xfrm>
            <a:custGeom>
              <a:avLst/>
              <a:gdLst>
                <a:gd name="T0" fmla="*/ 34 w 35"/>
                <a:gd name="T1" fmla="*/ 21 h 22"/>
                <a:gd name="T2" fmla="*/ 29 w 35"/>
                <a:gd name="T3" fmla="*/ 18 h 22"/>
                <a:gd name="T4" fmla="*/ 25 w 35"/>
                <a:gd name="T5" fmla="*/ 17 h 22"/>
                <a:gd name="T6" fmla="*/ 20 w 35"/>
                <a:gd name="T7" fmla="*/ 15 h 22"/>
                <a:gd name="T8" fmla="*/ 15 w 35"/>
                <a:gd name="T9" fmla="*/ 12 h 22"/>
                <a:gd name="T10" fmla="*/ 11 w 35"/>
                <a:gd name="T11" fmla="*/ 10 h 22"/>
                <a:gd name="T12" fmla="*/ 6 w 35"/>
                <a:gd name="T13" fmla="*/ 8 h 22"/>
                <a:gd name="T14" fmla="*/ 2 w 35"/>
                <a:gd name="T15" fmla="*/ 4 h 22"/>
                <a:gd name="T16" fmla="*/ 0 w 35"/>
                <a:gd name="T17" fmla="*/ 0 h 22"/>
                <a:gd name="T18" fmla="*/ 6 w 35"/>
                <a:gd name="T19" fmla="*/ 1 h 22"/>
                <a:gd name="T20" fmla="*/ 11 w 35"/>
                <a:gd name="T21" fmla="*/ 3 h 22"/>
                <a:gd name="T22" fmla="*/ 14 w 35"/>
                <a:gd name="T23" fmla="*/ 5 h 22"/>
                <a:gd name="T24" fmla="*/ 19 w 35"/>
                <a:gd name="T25" fmla="*/ 9 h 22"/>
                <a:gd name="T26" fmla="*/ 23 w 35"/>
                <a:gd name="T27" fmla="*/ 12 h 22"/>
                <a:gd name="T28" fmla="*/ 27 w 35"/>
                <a:gd name="T29" fmla="*/ 16 h 22"/>
                <a:gd name="T30" fmla="*/ 30 w 35"/>
                <a:gd name="T31" fmla="*/ 19 h 22"/>
                <a:gd name="T32" fmla="*/ 35 w 35"/>
                <a:gd name="T33" fmla="*/ 22 h 22"/>
                <a:gd name="T34" fmla="*/ 35 w 35"/>
                <a:gd name="T35" fmla="*/ 22 h 22"/>
                <a:gd name="T36" fmla="*/ 34 w 35"/>
                <a:gd name="T37" fmla="*/ 22 h 22"/>
                <a:gd name="T38" fmla="*/ 34 w 35"/>
                <a:gd name="T39" fmla="*/ 22 h 22"/>
                <a:gd name="T40" fmla="*/ 34 w 35"/>
                <a:gd name="T41" fmla="*/ 22 h 22"/>
                <a:gd name="T42" fmla="*/ 34 w 35"/>
                <a:gd name="T43" fmla="*/ 21 h 22"/>
                <a:gd name="T44" fmla="*/ 34 w 35"/>
                <a:gd name="T45" fmla="*/ 21 h 22"/>
                <a:gd name="T46" fmla="*/ 34 w 35"/>
                <a:gd name="T47" fmla="*/ 21 h 22"/>
                <a:gd name="T48" fmla="*/ 34 w 35"/>
                <a:gd name="T49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5" h="22">
                  <a:moveTo>
                    <a:pt x="34" y="21"/>
                  </a:moveTo>
                  <a:lnTo>
                    <a:pt x="29" y="18"/>
                  </a:lnTo>
                  <a:lnTo>
                    <a:pt x="25" y="17"/>
                  </a:lnTo>
                  <a:lnTo>
                    <a:pt x="20" y="15"/>
                  </a:lnTo>
                  <a:lnTo>
                    <a:pt x="15" y="12"/>
                  </a:lnTo>
                  <a:lnTo>
                    <a:pt x="11" y="10"/>
                  </a:lnTo>
                  <a:lnTo>
                    <a:pt x="6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6" y="1"/>
                  </a:lnTo>
                  <a:lnTo>
                    <a:pt x="11" y="3"/>
                  </a:lnTo>
                  <a:lnTo>
                    <a:pt x="14" y="5"/>
                  </a:lnTo>
                  <a:lnTo>
                    <a:pt x="19" y="9"/>
                  </a:lnTo>
                  <a:lnTo>
                    <a:pt x="23" y="12"/>
                  </a:lnTo>
                  <a:lnTo>
                    <a:pt x="27" y="16"/>
                  </a:lnTo>
                  <a:lnTo>
                    <a:pt x="30" y="19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lnTo>
                    <a:pt x="34" y="21"/>
                  </a:lnTo>
                  <a:close/>
                </a:path>
              </a:pathLst>
            </a:custGeom>
            <a:solidFill>
              <a:srgbClr val="0000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24"/>
            <p:cNvSpPr>
              <a:spLocks/>
            </p:cNvSpPr>
            <p:nvPr/>
          </p:nvSpPr>
          <p:spPr bwMode="auto">
            <a:xfrm>
              <a:off x="4711" y="2771"/>
              <a:ext cx="41" cy="128"/>
            </a:xfrm>
            <a:custGeom>
              <a:avLst/>
              <a:gdLst>
                <a:gd name="T0" fmla="*/ 32 w 41"/>
                <a:gd name="T1" fmla="*/ 29 h 128"/>
                <a:gd name="T2" fmla="*/ 31 w 41"/>
                <a:gd name="T3" fmla="*/ 35 h 128"/>
                <a:gd name="T4" fmla="*/ 31 w 41"/>
                <a:gd name="T5" fmla="*/ 39 h 128"/>
                <a:gd name="T6" fmla="*/ 30 w 41"/>
                <a:gd name="T7" fmla="*/ 45 h 128"/>
                <a:gd name="T8" fmla="*/ 30 w 41"/>
                <a:gd name="T9" fmla="*/ 51 h 128"/>
                <a:gd name="T10" fmla="*/ 29 w 41"/>
                <a:gd name="T11" fmla="*/ 56 h 128"/>
                <a:gd name="T12" fmla="*/ 28 w 41"/>
                <a:gd name="T13" fmla="*/ 62 h 128"/>
                <a:gd name="T14" fmla="*/ 28 w 41"/>
                <a:gd name="T15" fmla="*/ 66 h 128"/>
                <a:gd name="T16" fmla="*/ 27 w 41"/>
                <a:gd name="T17" fmla="*/ 72 h 128"/>
                <a:gd name="T18" fmla="*/ 21 w 41"/>
                <a:gd name="T19" fmla="*/ 80 h 128"/>
                <a:gd name="T20" fmla="*/ 16 w 41"/>
                <a:gd name="T21" fmla="*/ 88 h 128"/>
                <a:gd name="T22" fmla="*/ 11 w 41"/>
                <a:gd name="T23" fmla="*/ 97 h 128"/>
                <a:gd name="T24" fmla="*/ 8 w 41"/>
                <a:gd name="T25" fmla="*/ 105 h 128"/>
                <a:gd name="T26" fmla="*/ 4 w 41"/>
                <a:gd name="T27" fmla="*/ 112 h 128"/>
                <a:gd name="T28" fmla="*/ 2 w 41"/>
                <a:gd name="T29" fmla="*/ 119 h 128"/>
                <a:gd name="T30" fmla="*/ 1 w 41"/>
                <a:gd name="T31" fmla="*/ 124 h 128"/>
                <a:gd name="T32" fmla="*/ 0 w 41"/>
                <a:gd name="T33" fmla="*/ 128 h 128"/>
                <a:gd name="T34" fmla="*/ 0 w 41"/>
                <a:gd name="T35" fmla="*/ 128 h 128"/>
                <a:gd name="T36" fmla="*/ 0 w 41"/>
                <a:gd name="T37" fmla="*/ 127 h 128"/>
                <a:gd name="T38" fmla="*/ 0 w 41"/>
                <a:gd name="T39" fmla="*/ 126 h 128"/>
                <a:gd name="T40" fmla="*/ 0 w 41"/>
                <a:gd name="T41" fmla="*/ 126 h 128"/>
                <a:gd name="T42" fmla="*/ 0 w 41"/>
                <a:gd name="T43" fmla="*/ 125 h 128"/>
                <a:gd name="T44" fmla="*/ 0 w 41"/>
                <a:gd name="T45" fmla="*/ 124 h 128"/>
                <a:gd name="T46" fmla="*/ 0 w 41"/>
                <a:gd name="T47" fmla="*/ 124 h 128"/>
                <a:gd name="T48" fmla="*/ 0 w 41"/>
                <a:gd name="T49" fmla="*/ 122 h 128"/>
                <a:gd name="T50" fmla="*/ 2 w 41"/>
                <a:gd name="T51" fmla="*/ 108 h 128"/>
                <a:gd name="T52" fmla="*/ 4 w 41"/>
                <a:gd name="T53" fmla="*/ 95 h 128"/>
                <a:gd name="T54" fmla="*/ 6 w 41"/>
                <a:gd name="T55" fmla="*/ 83 h 128"/>
                <a:gd name="T56" fmla="*/ 8 w 41"/>
                <a:gd name="T57" fmla="*/ 69 h 128"/>
                <a:gd name="T58" fmla="*/ 10 w 41"/>
                <a:gd name="T59" fmla="*/ 56 h 128"/>
                <a:gd name="T60" fmla="*/ 13 w 41"/>
                <a:gd name="T61" fmla="*/ 43 h 128"/>
                <a:gd name="T62" fmla="*/ 15 w 41"/>
                <a:gd name="T63" fmla="*/ 30 h 128"/>
                <a:gd name="T64" fmla="*/ 17 w 41"/>
                <a:gd name="T65" fmla="*/ 17 h 128"/>
                <a:gd name="T66" fmla="*/ 18 w 41"/>
                <a:gd name="T67" fmla="*/ 15 h 128"/>
                <a:gd name="T68" fmla="*/ 18 w 41"/>
                <a:gd name="T69" fmla="*/ 14 h 128"/>
                <a:gd name="T70" fmla="*/ 20 w 41"/>
                <a:gd name="T71" fmla="*/ 12 h 128"/>
                <a:gd name="T72" fmla="*/ 21 w 41"/>
                <a:gd name="T73" fmla="*/ 10 h 128"/>
                <a:gd name="T74" fmla="*/ 21 w 41"/>
                <a:gd name="T75" fmla="*/ 9 h 128"/>
                <a:gd name="T76" fmla="*/ 22 w 41"/>
                <a:gd name="T77" fmla="*/ 8 h 128"/>
                <a:gd name="T78" fmla="*/ 23 w 41"/>
                <a:gd name="T79" fmla="*/ 5 h 128"/>
                <a:gd name="T80" fmla="*/ 23 w 41"/>
                <a:gd name="T81" fmla="*/ 4 h 128"/>
                <a:gd name="T82" fmla="*/ 25 w 41"/>
                <a:gd name="T83" fmla="*/ 4 h 128"/>
                <a:gd name="T84" fmla="*/ 27 w 41"/>
                <a:gd name="T85" fmla="*/ 3 h 128"/>
                <a:gd name="T86" fmla="*/ 28 w 41"/>
                <a:gd name="T87" fmla="*/ 3 h 128"/>
                <a:gd name="T88" fmla="*/ 29 w 41"/>
                <a:gd name="T89" fmla="*/ 2 h 128"/>
                <a:gd name="T90" fmla="*/ 30 w 41"/>
                <a:gd name="T91" fmla="*/ 2 h 128"/>
                <a:gd name="T92" fmla="*/ 31 w 41"/>
                <a:gd name="T93" fmla="*/ 2 h 128"/>
                <a:gd name="T94" fmla="*/ 32 w 41"/>
                <a:gd name="T95" fmla="*/ 1 h 128"/>
                <a:gd name="T96" fmla="*/ 35 w 41"/>
                <a:gd name="T97" fmla="*/ 0 h 128"/>
                <a:gd name="T98" fmla="*/ 38 w 41"/>
                <a:gd name="T99" fmla="*/ 3 h 128"/>
                <a:gd name="T100" fmla="*/ 41 w 41"/>
                <a:gd name="T101" fmla="*/ 7 h 128"/>
                <a:gd name="T102" fmla="*/ 41 w 41"/>
                <a:gd name="T103" fmla="*/ 10 h 128"/>
                <a:gd name="T104" fmla="*/ 39 w 41"/>
                <a:gd name="T105" fmla="*/ 14 h 128"/>
                <a:gd name="T106" fmla="*/ 37 w 41"/>
                <a:gd name="T107" fmla="*/ 18 h 128"/>
                <a:gd name="T108" fmla="*/ 35 w 41"/>
                <a:gd name="T109" fmla="*/ 22 h 128"/>
                <a:gd name="T110" fmla="*/ 34 w 41"/>
                <a:gd name="T111" fmla="*/ 25 h 128"/>
                <a:gd name="T112" fmla="*/ 32 w 41"/>
                <a:gd name="T113" fmla="*/ 29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" h="128">
                  <a:moveTo>
                    <a:pt x="32" y="29"/>
                  </a:moveTo>
                  <a:lnTo>
                    <a:pt x="31" y="35"/>
                  </a:lnTo>
                  <a:lnTo>
                    <a:pt x="31" y="39"/>
                  </a:lnTo>
                  <a:lnTo>
                    <a:pt x="30" y="45"/>
                  </a:lnTo>
                  <a:lnTo>
                    <a:pt x="30" y="51"/>
                  </a:lnTo>
                  <a:lnTo>
                    <a:pt x="29" y="56"/>
                  </a:lnTo>
                  <a:lnTo>
                    <a:pt x="28" y="62"/>
                  </a:lnTo>
                  <a:lnTo>
                    <a:pt x="28" y="66"/>
                  </a:lnTo>
                  <a:lnTo>
                    <a:pt x="27" y="72"/>
                  </a:lnTo>
                  <a:lnTo>
                    <a:pt x="21" y="80"/>
                  </a:lnTo>
                  <a:lnTo>
                    <a:pt x="16" y="88"/>
                  </a:lnTo>
                  <a:lnTo>
                    <a:pt x="11" y="97"/>
                  </a:lnTo>
                  <a:lnTo>
                    <a:pt x="8" y="105"/>
                  </a:lnTo>
                  <a:lnTo>
                    <a:pt x="4" y="112"/>
                  </a:lnTo>
                  <a:lnTo>
                    <a:pt x="2" y="119"/>
                  </a:lnTo>
                  <a:lnTo>
                    <a:pt x="1" y="124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2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5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22"/>
                  </a:lnTo>
                  <a:lnTo>
                    <a:pt x="2" y="108"/>
                  </a:lnTo>
                  <a:lnTo>
                    <a:pt x="4" y="95"/>
                  </a:lnTo>
                  <a:lnTo>
                    <a:pt x="6" y="83"/>
                  </a:lnTo>
                  <a:lnTo>
                    <a:pt x="8" y="69"/>
                  </a:lnTo>
                  <a:lnTo>
                    <a:pt x="10" y="56"/>
                  </a:lnTo>
                  <a:lnTo>
                    <a:pt x="13" y="43"/>
                  </a:lnTo>
                  <a:lnTo>
                    <a:pt x="15" y="30"/>
                  </a:lnTo>
                  <a:lnTo>
                    <a:pt x="17" y="17"/>
                  </a:lnTo>
                  <a:lnTo>
                    <a:pt x="18" y="15"/>
                  </a:lnTo>
                  <a:lnTo>
                    <a:pt x="18" y="14"/>
                  </a:lnTo>
                  <a:lnTo>
                    <a:pt x="20" y="12"/>
                  </a:lnTo>
                  <a:lnTo>
                    <a:pt x="21" y="10"/>
                  </a:lnTo>
                  <a:lnTo>
                    <a:pt x="21" y="9"/>
                  </a:lnTo>
                  <a:lnTo>
                    <a:pt x="22" y="8"/>
                  </a:lnTo>
                  <a:lnTo>
                    <a:pt x="23" y="5"/>
                  </a:lnTo>
                  <a:lnTo>
                    <a:pt x="23" y="4"/>
                  </a:lnTo>
                  <a:lnTo>
                    <a:pt x="25" y="4"/>
                  </a:lnTo>
                  <a:lnTo>
                    <a:pt x="27" y="3"/>
                  </a:lnTo>
                  <a:lnTo>
                    <a:pt x="28" y="3"/>
                  </a:lnTo>
                  <a:lnTo>
                    <a:pt x="29" y="2"/>
                  </a:lnTo>
                  <a:lnTo>
                    <a:pt x="30" y="2"/>
                  </a:lnTo>
                  <a:lnTo>
                    <a:pt x="31" y="2"/>
                  </a:lnTo>
                  <a:lnTo>
                    <a:pt x="32" y="1"/>
                  </a:lnTo>
                  <a:lnTo>
                    <a:pt x="35" y="0"/>
                  </a:lnTo>
                  <a:lnTo>
                    <a:pt x="38" y="3"/>
                  </a:lnTo>
                  <a:lnTo>
                    <a:pt x="41" y="7"/>
                  </a:lnTo>
                  <a:lnTo>
                    <a:pt x="41" y="10"/>
                  </a:lnTo>
                  <a:lnTo>
                    <a:pt x="39" y="14"/>
                  </a:lnTo>
                  <a:lnTo>
                    <a:pt x="37" y="18"/>
                  </a:lnTo>
                  <a:lnTo>
                    <a:pt x="35" y="22"/>
                  </a:lnTo>
                  <a:lnTo>
                    <a:pt x="34" y="25"/>
                  </a:lnTo>
                  <a:lnTo>
                    <a:pt x="32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25"/>
            <p:cNvSpPr>
              <a:spLocks/>
            </p:cNvSpPr>
            <p:nvPr/>
          </p:nvSpPr>
          <p:spPr bwMode="auto">
            <a:xfrm>
              <a:off x="4733" y="1684"/>
              <a:ext cx="469" cy="737"/>
            </a:xfrm>
            <a:custGeom>
              <a:avLst/>
              <a:gdLst>
                <a:gd name="T0" fmla="*/ 383 w 469"/>
                <a:gd name="T1" fmla="*/ 251 h 737"/>
                <a:gd name="T2" fmla="*/ 350 w 469"/>
                <a:gd name="T3" fmla="*/ 298 h 737"/>
                <a:gd name="T4" fmla="*/ 332 w 469"/>
                <a:gd name="T5" fmla="*/ 343 h 737"/>
                <a:gd name="T6" fmla="*/ 302 w 469"/>
                <a:gd name="T7" fmla="*/ 380 h 737"/>
                <a:gd name="T8" fmla="*/ 259 w 469"/>
                <a:gd name="T9" fmla="*/ 464 h 737"/>
                <a:gd name="T10" fmla="*/ 226 w 469"/>
                <a:gd name="T11" fmla="*/ 511 h 737"/>
                <a:gd name="T12" fmla="*/ 199 w 469"/>
                <a:gd name="T13" fmla="*/ 521 h 737"/>
                <a:gd name="T14" fmla="*/ 178 w 469"/>
                <a:gd name="T15" fmla="*/ 538 h 737"/>
                <a:gd name="T16" fmla="*/ 159 w 469"/>
                <a:gd name="T17" fmla="*/ 548 h 737"/>
                <a:gd name="T18" fmla="*/ 117 w 469"/>
                <a:gd name="T19" fmla="*/ 580 h 737"/>
                <a:gd name="T20" fmla="*/ 51 w 469"/>
                <a:gd name="T21" fmla="*/ 657 h 737"/>
                <a:gd name="T22" fmla="*/ 3 w 469"/>
                <a:gd name="T23" fmla="*/ 737 h 737"/>
                <a:gd name="T24" fmla="*/ 19 w 469"/>
                <a:gd name="T25" fmla="*/ 734 h 737"/>
                <a:gd name="T26" fmla="*/ 31 w 469"/>
                <a:gd name="T27" fmla="*/ 728 h 737"/>
                <a:gd name="T28" fmla="*/ 58 w 469"/>
                <a:gd name="T29" fmla="*/ 710 h 737"/>
                <a:gd name="T30" fmla="*/ 90 w 469"/>
                <a:gd name="T31" fmla="*/ 693 h 737"/>
                <a:gd name="T32" fmla="*/ 104 w 469"/>
                <a:gd name="T33" fmla="*/ 690 h 737"/>
                <a:gd name="T34" fmla="*/ 112 w 469"/>
                <a:gd name="T35" fmla="*/ 682 h 737"/>
                <a:gd name="T36" fmla="*/ 133 w 469"/>
                <a:gd name="T37" fmla="*/ 676 h 737"/>
                <a:gd name="T38" fmla="*/ 152 w 469"/>
                <a:gd name="T39" fmla="*/ 661 h 737"/>
                <a:gd name="T40" fmla="*/ 178 w 469"/>
                <a:gd name="T41" fmla="*/ 644 h 737"/>
                <a:gd name="T42" fmla="*/ 202 w 469"/>
                <a:gd name="T43" fmla="*/ 628 h 737"/>
                <a:gd name="T44" fmla="*/ 233 w 469"/>
                <a:gd name="T45" fmla="*/ 595 h 737"/>
                <a:gd name="T46" fmla="*/ 281 w 469"/>
                <a:gd name="T47" fmla="*/ 549 h 737"/>
                <a:gd name="T48" fmla="*/ 302 w 469"/>
                <a:gd name="T49" fmla="*/ 510 h 737"/>
                <a:gd name="T50" fmla="*/ 305 w 469"/>
                <a:gd name="T51" fmla="*/ 484 h 737"/>
                <a:gd name="T52" fmla="*/ 310 w 469"/>
                <a:gd name="T53" fmla="*/ 474 h 737"/>
                <a:gd name="T54" fmla="*/ 323 w 469"/>
                <a:gd name="T55" fmla="*/ 453 h 737"/>
                <a:gd name="T56" fmla="*/ 342 w 469"/>
                <a:gd name="T57" fmla="*/ 412 h 737"/>
                <a:gd name="T58" fmla="*/ 381 w 469"/>
                <a:gd name="T59" fmla="*/ 353 h 737"/>
                <a:gd name="T60" fmla="*/ 441 w 469"/>
                <a:gd name="T61" fmla="*/ 267 h 737"/>
                <a:gd name="T62" fmla="*/ 466 w 469"/>
                <a:gd name="T63" fmla="*/ 199 h 737"/>
                <a:gd name="T64" fmla="*/ 468 w 469"/>
                <a:gd name="T65" fmla="*/ 154 h 737"/>
                <a:gd name="T66" fmla="*/ 456 w 469"/>
                <a:gd name="T67" fmla="*/ 108 h 737"/>
                <a:gd name="T68" fmla="*/ 429 w 469"/>
                <a:gd name="T69" fmla="*/ 62 h 737"/>
                <a:gd name="T70" fmla="*/ 406 w 469"/>
                <a:gd name="T71" fmla="*/ 34 h 737"/>
                <a:gd name="T72" fmla="*/ 385 w 469"/>
                <a:gd name="T73" fmla="*/ 13 h 737"/>
                <a:gd name="T74" fmla="*/ 374 w 469"/>
                <a:gd name="T75" fmla="*/ 3 h 737"/>
                <a:gd name="T76" fmla="*/ 331 w 469"/>
                <a:gd name="T77" fmla="*/ 27 h 737"/>
                <a:gd name="T78" fmla="*/ 304 w 469"/>
                <a:gd name="T79" fmla="*/ 46 h 737"/>
                <a:gd name="T80" fmla="*/ 304 w 469"/>
                <a:gd name="T81" fmla="*/ 52 h 737"/>
                <a:gd name="T82" fmla="*/ 302 w 469"/>
                <a:gd name="T83" fmla="*/ 68 h 737"/>
                <a:gd name="T84" fmla="*/ 311 w 469"/>
                <a:gd name="T85" fmla="*/ 109 h 737"/>
                <a:gd name="T86" fmla="*/ 323 w 469"/>
                <a:gd name="T87" fmla="*/ 146 h 737"/>
                <a:gd name="T88" fmla="*/ 316 w 469"/>
                <a:gd name="T89" fmla="*/ 140 h 737"/>
                <a:gd name="T90" fmla="*/ 311 w 469"/>
                <a:gd name="T91" fmla="*/ 134 h 737"/>
                <a:gd name="T92" fmla="*/ 276 w 469"/>
                <a:gd name="T93" fmla="*/ 128 h 737"/>
                <a:gd name="T94" fmla="*/ 240 w 469"/>
                <a:gd name="T95" fmla="*/ 133 h 737"/>
                <a:gd name="T96" fmla="*/ 220 w 469"/>
                <a:gd name="T97" fmla="*/ 150 h 737"/>
                <a:gd name="T98" fmla="*/ 200 w 469"/>
                <a:gd name="T99" fmla="*/ 176 h 737"/>
                <a:gd name="T100" fmla="*/ 264 w 469"/>
                <a:gd name="T101" fmla="*/ 199 h 737"/>
                <a:gd name="T102" fmla="*/ 270 w 469"/>
                <a:gd name="T103" fmla="*/ 187 h 737"/>
                <a:gd name="T104" fmla="*/ 284 w 469"/>
                <a:gd name="T105" fmla="*/ 177 h 737"/>
                <a:gd name="T106" fmla="*/ 307 w 469"/>
                <a:gd name="T107" fmla="*/ 156 h 737"/>
                <a:gd name="T108" fmla="*/ 363 w 469"/>
                <a:gd name="T109" fmla="*/ 115 h 737"/>
                <a:gd name="T110" fmla="*/ 395 w 469"/>
                <a:gd name="T111" fmla="*/ 112 h 737"/>
                <a:gd name="T112" fmla="*/ 426 w 469"/>
                <a:gd name="T113" fmla="*/ 129 h 737"/>
                <a:gd name="T114" fmla="*/ 447 w 469"/>
                <a:gd name="T115" fmla="*/ 160 h 737"/>
                <a:gd name="T116" fmla="*/ 449 w 469"/>
                <a:gd name="T117" fmla="*/ 178 h 737"/>
                <a:gd name="T118" fmla="*/ 432 w 469"/>
                <a:gd name="T119" fmla="*/ 196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9" h="737">
                  <a:moveTo>
                    <a:pt x="432" y="196"/>
                  </a:moveTo>
                  <a:lnTo>
                    <a:pt x="415" y="215"/>
                  </a:lnTo>
                  <a:lnTo>
                    <a:pt x="399" y="232"/>
                  </a:lnTo>
                  <a:lnTo>
                    <a:pt x="383" y="251"/>
                  </a:lnTo>
                  <a:lnTo>
                    <a:pt x="369" y="268"/>
                  </a:lnTo>
                  <a:lnTo>
                    <a:pt x="362" y="278"/>
                  </a:lnTo>
                  <a:lnTo>
                    <a:pt x="356" y="288"/>
                  </a:lnTo>
                  <a:lnTo>
                    <a:pt x="350" y="298"/>
                  </a:lnTo>
                  <a:lnTo>
                    <a:pt x="344" y="308"/>
                  </a:lnTo>
                  <a:lnTo>
                    <a:pt x="339" y="320"/>
                  </a:lnTo>
                  <a:lnTo>
                    <a:pt x="336" y="330"/>
                  </a:lnTo>
                  <a:lnTo>
                    <a:pt x="332" y="343"/>
                  </a:lnTo>
                  <a:lnTo>
                    <a:pt x="330" y="355"/>
                  </a:lnTo>
                  <a:lnTo>
                    <a:pt x="319" y="362"/>
                  </a:lnTo>
                  <a:lnTo>
                    <a:pt x="310" y="370"/>
                  </a:lnTo>
                  <a:lnTo>
                    <a:pt x="302" y="380"/>
                  </a:lnTo>
                  <a:lnTo>
                    <a:pt x="295" y="390"/>
                  </a:lnTo>
                  <a:lnTo>
                    <a:pt x="281" y="414"/>
                  </a:lnTo>
                  <a:lnTo>
                    <a:pt x="269" y="439"/>
                  </a:lnTo>
                  <a:lnTo>
                    <a:pt x="259" y="464"/>
                  </a:lnTo>
                  <a:lnTo>
                    <a:pt x="247" y="486"/>
                  </a:lnTo>
                  <a:lnTo>
                    <a:pt x="240" y="497"/>
                  </a:lnTo>
                  <a:lnTo>
                    <a:pt x="234" y="505"/>
                  </a:lnTo>
                  <a:lnTo>
                    <a:pt x="226" y="511"/>
                  </a:lnTo>
                  <a:lnTo>
                    <a:pt x="218" y="515"/>
                  </a:lnTo>
                  <a:lnTo>
                    <a:pt x="211" y="517"/>
                  </a:lnTo>
                  <a:lnTo>
                    <a:pt x="205" y="519"/>
                  </a:lnTo>
                  <a:lnTo>
                    <a:pt x="199" y="521"/>
                  </a:lnTo>
                  <a:lnTo>
                    <a:pt x="193" y="525"/>
                  </a:lnTo>
                  <a:lnTo>
                    <a:pt x="187" y="528"/>
                  </a:lnTo>
                  <a:lnTo>
                    <a:pt x="182" y="533"/>
                  </a:lnTo>
                  <a:lnTo>
                    <a:pt x="178" y="538"/>
                  </a:lnTo>
                  <a:lnTo>
                    <a:pt x="174" y="545"/>
                  </a:lnTo>
                  <a:lnTo>
                    <a:pt x="170" y="545"/>
                  </a:lnTo>
                  <a:lnTo>
                    <a:pt x="165" y="546"/>
                  </a:lnTo>
                  <a:lnTo>
                    <a:pt x="159" y="548"/>
                  </a:lnTo>
                  <a:lnTo>
                    <a:pt x="153" y="550"/>
                  </a:lnTo>
                  <a:lnTo>
                    <a:pt x="143" y="559"/>
                  </a:lnTo>
                  <a:lnTo>
                    <a:pt x="130" y="568"/>
                  </a:lnTo>
                  <a:lnTo>
                    <a:pt x="117" y="580"/>
                  </a:lnTo>
                  <a:lnTo>
                    <a:pt x="104" y="594"/>
                  </a:lnTo>
                  <a:lnTo>
                    <a:pt x="90" y="608"/>
                  </a:lnTo>
                  <a:lnTo>
                    <a:pt x="77" y="624"/>
                  </a:lnTo>
                  <a:lnTo>
                    <a:pt x="51" y="657"/>
                  </a:lnTo>
                  <a:lnTo>
                    <a:pt x="29" y="689"/>
                  </a:lnTo>
                  <a:lnTo>
                    <a:pt x="12" y="716"/>
                  </a:lnTo>
                  <a:lnTo>
                    <a:pt x="0" y="737"/>
                  </a:lnTo>
                  <a:lnTo>
                    <a:pt x="3" y="737"/>
                  </a:lnTo>
                  <a:lnTo>
                    <a:pt x="8" y="735"/>
                  </a:lnTo>
                  <a:lnTo>
                    <a:pt x="12" y="735"/>
                  </a:lnTo>
                  <a:lnTo>
                    <a:pt x="15" y="734"/>
                  </a:lnTo>
                  <a:lnTo>
                    <a:pt x="19" y="734"/>
                  </a:lnTo>
                  <a:lnTo>
                    <a:pt x="22" y="733"/>
                  </a:lnTo>
                  <a:lnTo>
                    <a:pt x="26" y="733"/>
                  </a:lnTo>
                  <a:lnTo>
                    <a:pt x="29" y="733"/>
                  </a:lnTo>
                  <a:lnTo>
                    <a:pt x="31" y="728"/>
                  </a:lnTo>
                  <a:lnTo>
                    <a:pt x="36" y="724"/>
                  </a:lnTo>
                  <a:lnTo>
                    <a:pt x="42" y="719"/>
                  </a:lnTo>
                  <a:lnTo>
                    <a:pt x="50" y="714"/>
                  </a:lnTo>
                  <a:lnTo>
                    <a:pt x="58" y="710"/>
                  </a:lnTo>
                  <a:lnTo>
                    <a:pt x="65" y="707"/>
                  </a:lnTo>
                  <a:lnTo>
                    <a:pt x="74" y="705"/>
                  </a:lnTo>
                  <a:lnTo>
                    <a:pt x="79" y="704"/>
                  </a:lnTo>
                  <a:lnTo>
                    <a:pt x="90" y="693"/>
                  </a:lnTo>
                  <a:lnTo>
                    <a:pt x="94" y="693"/>
                  </a:lnTo>
                  <a:lnTo>
                    <a:pt x="97" y="692"/>
                  </a:lnTo>
                  <a:lnTo>
                    <a:pt x="101" y="691"/>
                  </a:lnTo>
                  <a:lnTo>
                    <a:pt x="104" y="690"/>
                  </a:lnTo>
                  <a:lnTo>
                    <a:pt x="108" y="689"/>
                  </a:lnTo>
                  <a:lnTo>
                    <a:pt x="110" y="687"/>
                  </a:lnTo>
                  <a:lnTo>
                    <a:pt x="111" y="685"/>
                  </a:lnTo>
                  <a:lnTo>
                    <a:pt x="112" y="682"/>
                  </a:lnTo>
                  <a:lnTo>
                    <a:pt x="118" y="682"/>
                  </a:lnTo>
                  <a:lnTo>
                    <a:pt x="123" y="680"/>
                  </a:lnTo>
                  <a:lnTo>
                    <a:pt x="129" y="678"/>
                  </a:lnTo>
                  <a:lnTo>
                    <a:pt x="133" y="676"/>
                  </a:lnTo>
                  <a:lnTo>
                    <a:pt x="138" y="672"/>
                  </a:lnTo>
                  <a:lnTo>
                    <a:pt x="144" y="669"/>
                  </a:lnTo>
                  <a:lnTo>
                    <a:pt x="147" y="664"/>
                  </a:lnTo>
                  <a:lnTo>
                    <a:pt x="152" y="661"/>
                  </a:lnTo>
                  <a:lnTo>
                    <a:pt x="159" y="659"/>
                  </a:lnTo>
                  <a:lnTo>
                    <a:pt x="165" y="655"/>
                  </a:lnTo>
                  <a:lnTo>
                    <a:pt x="171" y="650"/>
                  </a:lnTo>
                  <a:lnTo>
                    <a:pt x="178" y="644"/>
                  </a:lnTo>
                  <a:lnTo>
                    <a:pt x="184" y="638"/>
                  </a:lnTo>
                  <a:lnTo>
                    <a:pt x="189" y="632"/>
                  </a:lnTo>
                  <a:lnTo>
                    <a:pt x="197" y="629"/>
                  </a:lnTo>
                  <a:lnTo>
                    <a:pt x="202" y="628"/>
                  </a:lnTo>
                  <a:lnTo>
                    <a:pt x="209" y="620"/>
                  </a:lnTo>
                  <a:lnTo>
                    <a:pt x="216" y="611"/>
                  </a:lnTo>
                  <a:lnTo>
                    <a:pt x="225" y="603"/>
                  </a:lnTo>
                  <a:lnTo>
                    <a:pt x="233" y="595"/>
                  </a:lnTo>
                  <a:lnTo>
                    <a:pt x="249" y="581"/>
                  </a:lnTo>
                  <a:lnTo>
                    <a:pt x="266" y="565"/>
                  </a:lnTo>
                  <a:lnTo>
                    <a:pt x="274" y="558"/>
                  </a:lnTo>
                  <a:lnTo>
                    <a:pt x="281" y="549"/>
                  </a:lnTo>
                  <a:lnTo>
                    <a:pt x="288" y="540"/>
                  </a:lnTo>
                  <a:lnTo>
                    <a:pt x="294" y="531"/>
                  </a:lnTo>
                  <a:lnTo>
                    <a:pt x="298" y="521"/>
                  </a:lnTo>
                  <a:lnTo>
                    <a:pt x="302" y="510"/>
                  </a:lnTo>
                  <a:lnTo>
                    <a:pt x="304" y="499"/>
                  </a:lnTo>
                  <a:lnTo>
                    <a:pt x="304" y="486"/>
                  </a:lnTo>
                  <a:lnTo>
                    <a:pt x="305" y="486"/>
                  </a:lnTo>
                  <a:lnTo>
                    <a:pt x="305" y="484"/>
                  </a:lnTo>
                  <a:lnTo>
                    <a:pt x="307" y="483"/>
                  </a:lnTo>
                  <a:lnTo>
                    <a:pt x="308" y="480"/>
                  </a:lnTo>
                  <a:lnTo>
                    <a:pt x="310" y="477"/>
                  </a:lnTo>
                  <a:lnTo>
                    <a:pt x="310" y="474"/>
                  </a:lnTo>
                  <a:lnTo>
                    <a:pt x="311" y="471"/>
                  </a:lnTo>
                  <a:lnTo>
                    <a:pt x="311" y="469"/>
                  </a:lnTo>
                  <a:lnTo>
                    <a:pt x="317" y="462"/>
                  </a:lnTo>
                  <a:lnTo>
                    <a:pt x="323" y="453"/>
                  </a:lnTo>
                  <a:lnTo>
                    <a:pt x="329" y="444"/>
                  </a:lnTo>
                  <a:lnTo>
                    <a:pt x="333" y="433"/>
                  </a:lnTo>
                  <a:lnTo>
                    <a:pt x="338" y="423"/>
                  </a:lnTo>
                  <a:lnTo>
                    <a:pt x="342" y="412"/>
                  </a:lnTo>
                  <a:lnTo>
                    <a:pt x="344" y="402"/>
                  </a:lnTo>
                  <a:lnTo>
                    <a:pt x="344" y="391"/>
                  </a:lnTo>
                  <a:lnTo>
                    <a:pt x="363" y="373"/>
                  </a:lnTo>
                  <a:lnTo>
                    <a:pt x="381" y="353"/>
                  </a:lnTo>
                  <a:lnTo>
                    <a:pt x="399" y="332"/>
                  </a:lnTo>
                  <a:lnTo>
                    <a:pt x="414" y="311"/>
                  </a:lnTo>
                  <a:lnTo>
                    <a:pt x="428" y="290"/>
                  </a:lnTo>
                  <a:lnTo>
                    <a:pt x="441" y="267"/>
                  </a:lnTo>
                  <a:lnTo>
                    <a:pt x="452" y="245"/>
                  </a:lnTo>
                  <a:lnTo>
                    <a:pt x="460" y="223"/>
                  </a:lnTo>
                  <a:lnTo>
                    <a:pt x="463" y="211"/>
                  </a:lnTo>
                  <a:lnTo>
                    <a:pt x="466" y="199"/>
                  </a:lnTo>
                  <a:lnTo>
                    <a:pt x="468" y="189"/>
                  </a:lnTo>
                  <a:lnTo>
                    <a:pt x="468" y="177"/>
                  </a:lnTo>
                  <a:lnTo>
                    <a:pt x="469" y="165"/>
                  </a:lnTo>
                  <a:lnTo>
                    <a:pt x="468" y="154"/>
                  </a:lnTo>
                  <a:lnTo>
                    <a:pt x="467" y="142"/>
                  </a:lnTo>
                  <a:lnTo>
                    <a:pt x="465" y="132"/>
                  </a:lnTo>
                  <a:lnTo>
                    <a:pt x="461" y="120"/>
                  </a:lnTo>
                  <a:lnTo>
                    <a:pt x="456" y="108"/>
                  </a:lnTo>
                  <a:lnTo>
                    <a:pt x="452" y="96"/>
                  </a:lnTo>
                  <a:lnTo>
                    <a:pt x="446" y="85"/>
                  </a:lnTo>
                  <a:lnTo>
                    <a:pt x="439" y="74"/>
                  </a:lnTo>
                  <a:lnTo>
                    <a:pt x="429" y="62"/>
                  </a:lnTo>
                  <a:lnTo>
                    <a:pt x="420" y="51"/>
                  </a:lnTo>
                  <a:lnTo>
                    <a:pt x="410" y="40"/>
                  </a:lnTo>
                  <a:lnTo>
                    <a:pt x="410" y="37"/>
                  </a:lnTo>
                  <a:lnTo>
                    <a:pt x="406" y="34"/>
                  </a:lnTo>
                  <a:lnTo>
                    <a:pt x="401" y="31"/>
                  </a:lnTo>
                  <a:lnTo>
                    <a:pt x="397" y="26"/>
                  </a:lnTo>
                  <a:lnTo>
                    <a:pt x="391" y="19"/>
                  </a:lnTo>
                  <a:lnTo>
                    <a:pt x="385" y="13"/>
                  </a:lnTo>
                  <a:lnTo>
                    <a:pt x="381" y="7"/>
                  </a:lnTo>
                  <a:lnTo>
                    <a:pt x="378" y="3"/>
                  </a:lnTo>
                  <a:lnTo>
                    <a:pt x="377" y="0"/>
                  </a:lnTo>
                  <a:lnTo>
                    <a:pt x="374" y="3"/>
                  </a:lnTo>
                  <a:lnTo>
                    <a:pt x="366" y="7"/>
                  </a:lnTo>
                  <a:lnTo>
                    <a:pt x="356" y="13"/>
                  </a:lnTo>
                  <a:lnTo>
                    <a:pt x="344" y="20"/>
                  </a:lnTo>
                  <a:lnTo>
                    <a:pt x="331" y="27"/>
                  </a:lnTo>
                  <a:lnTo>
                    <a:pt x="319" y="34"/>
                  </a:lnTo>
                  <a:lnTo>
                    <a:pt x="310" y="40"/>
                  </a:lnTo>
                  <a:lnTo>
                    <a:pt x="304" y="44"/>
                  </a:lnTo>
                  <a:lnTo>
                    <a:pt x="304" y="46"/>
                  </a:lnTo>
                  <a:lnTo>
                    <a:pt x="304" y="47"/>
                  </a:lnTo>
                  <a:lnTo>
                    <a:pt x="304" y="50"/>
                  </a:lnTo>
                  <a:lnTo>
                    <a:pt x="304" y="51"/>
                  </a:lnTo>
                  <a:lnTo>
                    <a:pt x="304" y="52"/>
                  </a:lnTo>
                  <a:lnTo>
                    <a:pt x="303" y="53"/>
                  </a:lnTo>
                  <a:lnTo>
                    <a:pt x="302" y="55"/>
                  </a:lnTo>
                  <a:lnTo>
                    <a:pt x="301" y="58"/>
                  </a:lnTo>
                  <a:lnTo>
                    <a:pt x="302" y="68"/>
                  </a:lnTo>
                  <a:lnTo>
                    <a:pt x="303" y="78"/>
                  </a:lnTo>
                  <a:lnTo>
                    <a:pt x="305" y="88"/>
                  </a:lnTo>
                  <a:lnTo>
                    <a:pt x="308" y="99"/>
                  </a:lnTo>
                  <a:lnTo>
                    <a:pt x="311" y="109"/>
                  </a:lnTo>
                  <a:lnTo>
                    <a:pt x="314" y="120"/>
                  </a:lnTo>
                  <a:lnTo>
                    <a:pt x="315" y="129"/>
                  </a:lnTo>
                  <a:lnTo>
                    <a:pt x="316" y="137"/>
                  </a:lnTo>
                  <a:lnTo>
                    <a:pt x="323" y="146"/>
                  </a:lnTo>
                  <a:lnTo>
                    <a:pt x="321" y="143"/>
                  </a:lnTo>
                  <a:lnTo>
                    <a:pt x="319" y="142"/>
                  </a:lnTo>
                  <a:lnTo>
                    <a:pt x="317" y="141"/>
                  </a:lnTo>
                  <a:lnTo>
                    <a:pt x="316" y="140"/>
                  </a:lnTo>
                  <a:lnTo>
                    <a:pt x="315" y="139"/>
                  </a:lnTo>
                  <a:lnTo>
                    <a:pt x="312" y="137"/>
                  </a:lnTo>
                  <a:lnTo>
                    <a:pt x="312" y="135"/>
                  </a:lnTo>
                  <a:lnTo>
                    <a:pt x="311" y="134"/>
                  </a:lnTo>
                  <a:lnTo>
                    <a:pt x="301" y="134"/>
                  </a:lnTo>
                  <a:lnTo>
                    <a:pt x="294" y="127"/>
                  </a:lnTo>
                  <a:lnTo>
                    <a:pt x="285" y="127"/>
                  </a:lnTo>
                  <a:lnTo>
                    <a:pt x="276" y="128"/>
                  </a:lnTo>
                  <a:lnTo>
                    <a:pt x="267" y="129"/>
                  </a:lnTo>
                  <a:lnTo>
                    <a:pt x="257" y="130"/>
                  </a:lnTo>
                  <a:lnTo>
                    <a:pt x="249" y="132"/>
                  </a:lnTo>
                  <a:lnTo>
                    <a:pt x="240" y="133"/>
                  </a:lnTo>
                  <a:lnTo>
                    <a:pt x="232" y="134"/>
                  </a:lnTo>
                  <a:lnTo>
                    <a:pt x="225" y="134"/>
                  </a:lnTo>
                  <a:lnTo>
                    <a:pt x="223" y="143"/>
                  </a:lnTo>
                  <a:lnTo>
                    <a:pt x="220" y="150"/>
                  </a:lnTo>
                  <a:lnTo>
                    <a:pt x="215" y="157"/>
                  </a:lnTo>
                  <a:lnTo>
                    <a:pt x="211" y="163"/>
                  </a:lnTo>
                  <a:lnTo>
                    <a:pt x="205" y="169"/>
                  </a:lnTo>
                  <a:lnTo>
                    <a:pt x="200" y="176"/>
                  </a:lnTo>
                  <a:lnTo>
                    <a:pt x="197" y="183"/>
                  </a:lnTo>
                  <a:lnTo>
                    <a:pt x="195" y="192"/>
                  </a:lnTo>
                  <a:lnTo>
                    <a:pt x="202" y="199"/>
                  </a:lnTo>
                  <a:lnTo>
                    <a:pt x="264" y="199"/>
                  </a:lnTo>
                  <a:lnTo>
                    <a:pt x="264" y="196"/>
                  </a:lnTo>
                  <a:lnTo>
                    <a:pt x="264" y="192"/>
                  </a:lnTo>
                  <a:lnTo>
                    <a:pt x="268" y="190"/>
                  </a:lnTo>
                  <a:lnTo>
                    <a:pt x="270" y="187"/>
                  </a:lnTo>
                  <a:lnTo>
                    <a:pt x="274" y="184"/>
                  </a:lnTo>
                  <a:lnTo>
                    <a:pt x="277" y="182"/>
                  </a:lnTo>
                  <a:lnTo>
                    <a:pt x="281" y="179"/>
                  </a:lnTo>
                  <a:lnTo>
                    <a:pt x="284" y="177"/>
                  </a:lnTo>
                  <a:lnTo>
                    <a:pt x="287" y="176"/>
                  </a:lnTo>
                  <a:lnTo>
                    <a:pt x="290" y="174"/>
                  </a:lnTo>
                  <a:lnTo>
                    <a:pt x="290" y="170"/>
                  </a:lnTo>
                  <a:lnTo>
                    <a:pt x="307" y="156"/>
                  </a:lnTo>
                  <a:lnTo>
                    <a:pt x="323" y="143"/>
                  </a:lnTo>
                  <a:lnTo>
                    <a:pt x="339" y="130"/>
                  </a:lnTo>
                  <a:lnTo>
                    <a:pt x="355" y="120"/>
                  </a:lnTo>
                  <a:lnTo>
                    <a:pt x="363" y="115"/>
                  </a:lnTo>
                  <a:lnTo>
                    <a:pt x="370" y="113"/>
                  </a:lnTo>
                  <a:lnTo>
                    <a:pt x="378" y="110"/>
                  </a:lnTo>
                  <a:lnTo>
                    <a:pt x="387" y="110"/>
                  </a:lnTo>
                  <a:lnTo>
                    <a:pt x="395" y="112"/>
                  </a:lnTo>
                  <a:lnTo>
                    <a:pt x="405" y="114"/>
                  </a:lnTo>
                  <a:lnTo>
                    <a:pt x="414" y="117"/>
                  </a:lnTo>
                  <a:lnTo>
                    <a:pt x="425" y="123"/>
                  </a:lnTo>
                  <a:lnTo>
                    <a:pt x="426" y="129"/>
                  </a:lnTo>
                  <a:lnTo>
                    <a:pt x="431" y="136"/>
                  </a:lnTo>
                  <a:lnTo>
                    <a:pt x="438" y="144"/>
                  </a:lnTo>
                  <a:lnTo>
                    <a:pt x="443" y="155"/>
                  </a:lnTo>
                  <a:lnTo>
                    <a:pt x="447" y="160"/>
                  </a:lnTo>
                  <a:lnTo>
                    <a:pt x="448" y="164"/>
                  </a:lnTo>
                  <a:lnTo>
                    <a:pt x="449" y="169"/>
                  </a:lnTo>
                  <a:lnTo>
                    <a:pt x="450" y="174"/>
                  </a:lnTo>
                  <a:lnTo>
                    <a:pt x="449" y="178"/>
                  </a:lnTo>
                  <a:lnTo>
                    <a:pt x="447" y="182"/>
                  </a:lnTo>
                  <a:lnTo>
                    <a:pt x="443" y="185"/>
                  </a:lnTo>
                  <a:lnTo>
                    <a:pt x="439" y="189"/>
                  </a:lnTo>
                  <a:lnTo>
                    <a:pt x="432" y="196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126"/>
            <p:cNvSpPr>
              <a:spLocks/>
            </p:cNvSpPr>
            <p:nvPr/>
          </p:nvSpPr>
          <p:spPr bwMode="auto">
            <a:xfrm>
              <a:off x="4733" y="1684"/>
              <a:ext cx="469" cy="737"/>
            </a:xfrm>
            <a:custGeom>
              <a:avLst/>
              <a:gdLst>
                <a:gd name="T0" fmla="*/ 383 w 469"/>
                <a:gd name="T1" fmla="*/ 251 h 737"/>
                <a:gd name="T2" fmla="*/ 350 w 469"/>
                <a:gd name="T3" fmla="*/ 298 h 737"/>
                <a:gd name="T4" fmla="*/ 332 w 469"/>
                <a:gd name="T5" fmla="*/ 343 h 737"/>
                <a:gd name="T6" fmla="*/ 302 w 469"/>
                <a:gd name="T7" fmla="*/ 380 h 737"/>
                <a:gd name="T8" fmla="*/ 259 w 469"/>
                <a:gd name="T9" fmla="*/ 464 h 737"/>
                <a:gd name="T10" fmla="*/ 226 w 469"/>
                <a:gd name="T11" fmla="*/ 511 h 737"/>
                <a:gd name="T12" fmla="*/ 199 w 469"/>
                <a:gd name="T13" fmla="*/ 521 h 737"/>
                <a:gd name="T14" fmla="*/ 178 w 469"/>
                <a:gd name="T15" fmla="*/ 538 h 737"/>
                <a:gd name="T16" fmla="*/ 159 w 469"/>
                <a:gd name="T17" fmla="*/ 548 h 737"/>
                <a:gd name="T18" fmla="*/ 117 w 469"/>
                <a:gd name="T19" fmla="*/ 580 h 737"/>
                <a:gd name="T20" fmla="*/ 51 w 469"/>
                <a:gd name="T21" fmla="*/ 657 h 737"/>
                <a:gd name="T22" fmla="*/ 3 w 469"/>
                <a:gd name="T23" fmla="*/ 737 h 737"/>
                <a:gd name="T24" fmla="*/ 19 w 469"/>
                <a:gd name="T25" fmla="*/ 734 h 737"/>
                <a:gd name="T26" fmla="*/ 31 w 469"/>
                <a:gd name="T27" fmla="*/ 728 h 737"/>
                <a:gd name="T28" fmla="*/ 58 w 469"/>
                <a:gd name="T29" fmla="*/ 710 h 737"/>
                <a:gd name="T30" fmla="*/ 90 w 469"/>
                <a:gd name="T31" fmla="*/ 693 h 737"/>
                <a:gd name="T32" fmla="*/ 104 w 469"/>
                <a:gd name="T33" fmla="*/ 690 h 737"/>
                <a:gd name="T34" fmla="*/ 112 w 469"/>
                <a:gd name="T35" fmla="*/ 682 h 737"/>
                <a:gd name="T36" fmla="*/ 133 w 469"/>
                <a:gd name="T37" fmla="*/ 676 h 737"/>
                <a:gd name="T38" fmla="*/ 152 w 469"/>
                <a:gd name="T39" fmla="*/ 661 h 737"/>
                <a:gd name="T40" fmla="*/ 178 w 469"/>
                <a:gd name="T41" fmla="*/ 644 h 737"/>
                <a:gd name="T42" fmla="*/ 202 w 469"/>
                <a:gd name="T43" fmla="*/ 628 h 737"/>
                <a:gd name="T44" fmla="*/ 233 w 469"/>
                <a:gd name="T45" fmla="*/ 595 h 737"/>
                <a:gd name="T46" fmla="*/ 281 w 469"/>
                <a:gd name="T47" fmla="*/ 549 h 737"/>
                <a:gd name="T48" fmla="*/ 302 w 469"/>
                <a:gd name="T49" fmla="*/ 510 h 737"/>
                <a:gd name="T50" fmla="*/ 305 w 469"/>
                <a:gd name="T51" fmla="*/ 484 h 737"/>
                <a:gd name="T52" fmla="*/ 310 w 469"/>
                <a:gd name="T53" fmla="*/ 474 h 737"/>
                <a:gd name="T54" fmla="*/ 323 w 469"/>
                <a:gd name="T55" fmla="*/ 453 h 737"/>
                <a:gd name="T56" fmla="*/ 342 w 469"/>
                <a:gd name="T57" fmla="*/ 412 h 737"/>
                <a:gd name="T58" fmla="*/ 381 w 469"/>
                <a:gd name="T59" fmla="*/ 353 h 737"/>
                <a:gd name="T60" fmla="*/ 441 w 469"/>
                <a:gd name="T61" fmla="*/ 267 h 737"/>
                <a:gd name="T62" fmla="*/ 466 w 469"/>
                <a:gd name="T63" fmla="*/ 199 h 737"/>
                <a:gd name="T64" fmla="*/ 468 w 469"/>
                <a:gd name="T65" fmla="*/ 154 h 737"/>
                <a:gd name="T66" fmla="*/ 456 w 469"/>
                <a:gd name="T67" fmla="*/ 108 h 737"/>
                <a:gd name="T68" fmla="*/ 429 w 469"/>
                <a:gd name="T69" fmla="*/ 62 h 737"/>
                <a:gd name="T70" fmla="*/ 406 w 469"/>
                <a:gd name="T71" fmla="*/ 34 h 737"/>
                <a:gd name="T72" fmla="*/ 385 w 469"/>
                <a:gd name="T73" fmla="*/ 13 h 737"/>
                <a:gd name="T74" fmla="*/ 374 w 469"/>
                <a:gd name="T75" fmla="*/ 3 h 737"/>
                <a:gd name="T76" fmla="*/ 331 w 469"/>
                <a:gd name="T77" fmla="*/ 27 h 737"/>
                <a:gd name="T78" fmla="*/ 304 w 469"/>
                <a:gd name="T79" fmla="*/ 46 h 737"/>
                <a:gd name="T80" fmla="*/ 304 w 469"/>
                <a:gd name="T81" fmla="*/ 52 h 737"/>
                <a:gd name="T82" fmla="*/ 302 w 469"/>
                <a:gd name="T83" fmla="*/ 68 h 737"/>
                <a:gd name="T84" fmla="*/ 311 w 469"/>
                <a:gd name="T85" fmla="*/ 109 h 737"/>
                <a:gd name="T86" fmla="*/ 323 w 469"/>
                <a:gd name="T87" fmla="*/ 146 h 737"/>
                <a:gd name="T88" fmla="*/ 316 w 469"/>
                <a:gd name="T89" fmla="*/ 140 h 737"/>
                <a:gd name="T90" fmla="*/ 311 w 469"/>
                <a:gd name="T91" fmla="*/ 134 h 737"/>
                <a:gd name="T92" fmla="*/ 276 w 469"/>
                <a:gd name="T93" fmla="*/ 128 h 737"/>
                <a:gd name="T94" fmla="*/ 240 w 469"/>
                <a:gd name="T95" fmla="*/ 133 h 737"/>
                <a:gd name="T96" fmla="*/ 220 w 469"/>
                <a:gd name="T97" fmla="*/ 150 h 737"/>
                <a:gd name="T98" fmla="*/ 200 w 469"/>
                <a:gd name="T99" fmla="*/ 176 h 737"/>
                <a:gd name="T100" fmla="*/ 264 w 469"/>
                <a:gd name="T101" fmla="*/ 199 h 737"/>
                <a:gd name="T102" fmla="*/ 270 w 469"/>
                <a:gd name="T103" fmla="*/ 187 h 737"/>
                <a:gd name="T104" fmla="*/ 284 w 469"/>
                <a:gd name="T105" fmla="*/ 177 h 737"/>
                <a:gd name="T106" fmla="*/ 307 w 469"/>
                <a:gd name="T107" fmla="*/ 156 h 737"/>
                <a:gd name="T108" fmla="*/ 363 w 469"/>
                <a:gd name="T109" fmla="*/ 115 h 737"/>
                <a:gd name="T110" fmla="*/ 395 w 469"/>
                <a:gd name="T111" fmla="*/ 112 h 737"/>
                <a:gd name="T112" fmla="*/ 426 w 469"/>
                <a:gd name="T113" fmla="*/ 129 h 737"/>
                <a:gd name="T114" fmla="*/ 447 w 469"/>
                <a:gd name="T115" fmla="*/ 160 h 737"/>
                <a:gd name="T116" fmla="*/ 449 w 469"/>
                <a:gd name="T117" fmla="*/ 178 h 737"/>
                <a:gd name="T118" fmla="*/ 432 w 469"/>
                <a:gd name="T119" fmla="*/ 196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9" h="737">
                  <a:moveTo>
                    <a:pt x="432" y="196"/>
                  </a:moveTo>
                  <a:lnTo>
                    <a:pt x="415" y="215"/>
                  </a:lnTo>
                  <a:lnTo>
                    <a:pt x="399" y="232"/>
                  </a:lnTo>
                  <a:lnTo>
                    <a:pt x="383" y="251"/>
                  </a:lnTo>
                  <a:lnTo>
                    <a:pt x="369" y="268"/>
                  </a:lnTo>
                  <a:lnTo>
                    <a:pt x="362" y="278"/>
                  </a:lnTo>
                  <a:lnTo>
                    <a:pt x="356" y="288"/>
                  </a:lnTo>
                  <a:lnTo>
                    <a:pt x="350" y="298"/>
                  </a:lnTo>
                  <a:lnTo>
                    <a:pt x="344" y="308"/>
                  </a:lnTo>
                  <a:lnTo>
                    <a:pt x="339" y="320"/>
                  </a:lnTo>
                  <a:lnTo>
                    <a:pt x="336" y="330"/>
                  </a:lnTo>
                  <a:lnTo>
                    <a:pt x="332" y="343"/>
                  </a:lnTo>
                  <a:lnTo>
                    <a:pt x="330" y="355"/>
                  </a:lnTo>
                  <a:lnTo>
                    <a:pt x="319" y="362"/>
                  </a:lnTo>
                  <a:lnTo>
                    <a:pt x="310" y="370"/>
                  </a:lnTo>
                  <a:lnTo>
                    <a:pt x="302" y="380"/>
                  </a:lnTo>
                  <a:lnTo>
                    <a:pt x="295" y="390"/>
                  </a:lnTo>
                  <a:lnTo>
                    <a:pt x="281" y="414"/>
                  </a:lnTo>
                  <a:lnTo>
                    <a:pt x="269" y="439"/>
                  </a:lnTo>
                  <a:lnTo>
                    <a:pt x="259" y="464"/>
                  </a:lnTo>
                  <a:lnTo>
                    <a:pt x="247" y="486"/>
                  </a:lnTo>
                  <a:lnTo>
                    <a:pt x="240" y="497"/>
                  </a:lnTo>
                  <a:lnTo>
                    <a:pt x="234" y="505"/>
                  </a:lnTo>
                  <a:lnTo>
                    <a:pt x="226" y="511"/>
                  </a:lnTo>
                  <a:lnTo>
                    <a:pt x="218" y="515"/>
                  </a:lnTo>
                  <a:lnTo>
                    <a:pt x="211" y="517"/>
                  </a:lnTo>
                  <a:lnTo>
                    <a:pt x="205" y="519"/>
                  </a:lnTo>
                  <a:lnTo>
                    <a:pt x="199" y="521"/>
                  </a:lnTo>
                  <a:lnTo>
                    <a:pt x="193" y="525"/>
                  </a:lnTo>
                  <a:lnTo>
                    <a:pt x="187" y="528"/>
                  </a:lnTo>
                  <a:lnTo>
                    <a:pt x="182" y="533"/>
                  </a:lnTo>
                  <a:lnTo>
                    <a:pt x="178" y="538"/>
                  </a:lnTo>
                  <a:lnTo>
                    <a:pt x="174" y="545"/>
                  </a:lnTo>
                  <a:lnTo>
                    <a:pt x="170" y="545"/>
                  </a:lnTo>
                  <a:lnTo>
                    <a:pt x="165" y="546"/>
                  </a:lnTo>
                  <a:lnTo>
                    <a:pt x="159" y="548"/>
                  </a:lnTo>
                  <a:lnTo>
                    <a:pt x="153" y="550"/>
                  </a:lnTo>
                  <a:lnTo>
                    <a:pt x="143" y="559"/>
                  </a:lnTo>
                  <a:lnTo>
                    <a:pt x="130" y="568"/>
                  </a:lnTo>
                  <a:lnTo>
                    <a:pt x="117" y="580"/>
                  </a:lnTo>
                  <a:lnTo>
                    <a:pt x="104" y="594"/>
                  </a:lnTo>
                  <a:lnTo>
                    <a:pt x="90" y="608"/>
                  </a:lnTo>
                  <a:lnTo>
                    <a:pt x="77" y="624"/>
                  </a:lnTo>
                  <a:lnTo>
                    <a:pt x="51" y="657"/>
                  </a:lnTo>
                  <a:lnTo>
                    <a:pt x="29" y="689"/>
                  </a:lnTo>
                  <a:lnTo>
                    <a:pt x="12" y="716"/>
                  </a:lnTo>
                  <a:lnTo>
                    <a:pt x="0" y="737"/>
                  </a:lnTo>
                  <a:lnTo>
                    <a:pt x="3" y="737"/>
                  </a:lnTo>
                  <a:lnTo>
                    <a:pt x="8" y="735"/>
                  </a:lnTo>
                  <a:lnTo>
                    <a:pt x="12" y="735"/>
                  </a:lnTo>
                  <a:lnTo>
                    <a:pt x="15" y="734"/>
                  </a:lnTo>
                  <a:lnTo>
                    <a:pt x="19" y="734"/>
                  </a:lnTo>
                  <a:lnTo>
                    <a:pt x="22" y="733"/>
                  </a:lnTo>
                  <a:lnTo>
                    <a:pt x="26" y="733"/>
                  </a:lnTo>
                  <a:lnTo>
                    <a:pt x="29" y="733"/>
                  </a:lnTo>
                  <a:lnTo>
                    <a:pt x="31" y="728"/>
                  </a:lnTo>
                  <a:lnTo>
                    <a:pt x="36" y="724"/>
                  </a:lnTo>
                  <a:lnTo>
                    <a:pt x="42" y="719"/>
                  </a:lnTo>
                  <a:lnTo>
                    <a:pt x="50" y="714"/>
                  </a:lnTo>
                  <a:lnTo>
                    <a:pt x="58" y="710"/>
                  </a:lnTo>
                  <a:lnTo>
                    <a:pt x="65" y="707"/>
                  </a:lnTo>
                  <a:lnTo>
                    <a:pt x="74" y="705"/>
                  </a:lnTo>
                  <a:lnTo>
                    <a:pt x="79" y="704"/>
                  </a:lnTo>
                  <a:lnTo>
                    <a:pt x="90" y="693"/>
                  </a:lnTo>
                  <a:lnTo>
                    <a:pt x="94" y="693"/>
                  </a:lnTo>
                  <a:lnTo>
                    <a:pt x="97" y="692"/>
                  </a:lnTo>
                  <a:lnTo>
                    <a:pt x="101" y="691"/>
                  </a:lnTo>
                  <a:lnTo>
                    <a:pt x="104" y="690"/>
                  </a:lnTo>
                  <a:lnTo>
                    <a:pt x="108" y="689"/>
                  </a:lnTo>
                  <a:lnTo>
                    <a:pt x="110" y="687"/>
                  </a:lnTo>
                  <a:lnTo>
                    <a:pt x="111" y="685"/>
                  </a:lnTo>
                  <a:lnTo>
                    <a:pt x="112" y="682"/>
                  </a:lnTo>
                  <a:lnTo>
                    <a:pt x="118" y="682"/>
                  </a:lnTo>
                  <a:lnTo>
                    <a:pt x="123" y="680"/>
                  </a:lnTo>
                  <a:lnTo>
                    <a:pt x="129" y="678"/>
                  </a:lnTo>
                  <a:lnTo>
                    <a:pt x="133" y="676"/>
                  </a:lnTo>
                  <a:lnTo>
                    <a:pt x="138" y="672"/>
                  </a:lnTo>
                  <a:lnTo>
                    <a:pt x="144" y="669"/>
                  </a:lnTo>
                  <a:lnTo>
                    <a:pt x="147" y="664"/>
                  </a:lnTo>
                  <a:lnTo>
                    <a:pt x="152" y="661"/>
                  </a:lnTo>
                  <a:lnTo>
                    <a:pt x="159" y="659"/>
                  </a:lnTo>
                  <a:lnTo>
                    <a:pt x="165" y="655"/>
                  </a:lnTo>
                  <a:lnTo>
                    <a:pt x="171" y="650"/>
                  </a:lnTo>
                  <a:lnTo>
                    <a:pt x="178" y="644"/>
                  </a:lnTo>
                  <a:lnTo>
                    <a:pt x="184" y="638"/>
                  </a:lnTo>
                  <a:lnTo>
                    <a:pt x="189" y="632"/>
                  </a:lnTo>
                  <a:lnTo>
                    <a:pt x="197" y="629"/>
                  </a:lnTo>
                  <a:lnTo>
                    <a:pt x="202" y="628"/>
                  </a:lnTo>
                  <a:lnTo>
                    <a:pt x="209" y="620"/>
                  </a:lnTo>
                  <a:lnTo>
                    <a:pt x="216" y="611"/>
                  </a:lnTo>
                  <a:lnTo>
                    <a:pt x="225" y="603"/>
                  </a:lnTo>
                  <a:lnTo>
                    <a:pt x="233" y="595"/>
                  </a:lnTo>
                  <a:lnTo>
                    <a:pt x="249" y="581"/>
                  </a:lnTo>
                  <a:lnTo>
                    <a:pt x="266" y="565"/>
                  </a:lnTo>
                  <a:lnTo>
                    <a:pt x="274" y="558"/>
                  </a:lnTo>
                  <a:lnTo>
                    <a:pt x="281" y="549"/>
                  </a:lnTo>
                  <a:lnTo>
                    <a:pt x="288" y="540"/>
                  </a:lnTo>
                  <a:lnTo>
                    <a:pt x="294" y="531"/>
                  </a:lnTo>
                  <a:lnTo>
                    <a:pt x="298" y="521"/>
                  </a:lnTo>
                  <a:lnTo>
                    <a:pt x="302" y="510"/>
                  </a:lnTo>
                  <a:lnTo>
                    <a:pt x="304" y="499"/>
                  </a:lnTo>
                  <a:lnTo>
                    <a:pt x="304" y="486"/>
                  </a:lnTo>
                  <a:lnTo>
                    <a:pt x="305" y="486"/>
                  </a:lnTo>
                  <a:lnTo>
                    <a:pt x="305" y="484"/>
                  </a:lnTo>
                  <a:lnTo>
                    <a:pt x="307" y="483"/>
                  </a:lnTo>
                  <a:lnTo>
                    <a:pt x="308" y="480"/>
                  </a:lnTo>
                  <a:lnTo>
                    <a:pt x="310" y="477"/>
                  </a:lnTo>
                  <a:lnTo>
                    <a:pt x="310" y="474"/>
                  </a:lnTo>
                  <a:lnTo>
                    <a:pt x="311" y="471"/>
                  </a:lnTo>
                  <a:lnTo>
                    <a:pt x="311" y="469"/>
                  </a:lnTo>
                  <a:lnTo>
                    <a:pt x="317" y="462"/>
                  </a:lnTo>
                  <a:lnTo>
                    <a:pt x="323" y="453"/>
                  </a:lnTo>
                  <a:lnTo>
                    <a:pt x="329" y="444"/>
                  </a:lnTo>
                  <a:lnTo>
                    <a:pt x="333" y="433"/>
                  </a:lnTo>
                  <a:lnTo>
                    <a:pt x="338" y="423"/>
                  </a:lnTo>
                  <a:lnTo>
                    <a:pt x="342" y="412"/>
                  </a:lnTo>
                  <a:lnTo>
                    <a:pt x="344" y="402"/>
                  </a:lnTo>
                  <a:lnTo>
                    <a:pt x="344" y="391"/>
                  </a:lnTo>
                  <a:lnTo>
                    <a:pt x="363" y="373"/>
                  </a:lnTo>
                  <a:lnTo>
                    <a:pt x="381" y="353"/>
                  </a:lnTo>
                  <a:lnTo>
                    <a:pt x="399" y="332"/>
                  </a:lnTo>
                  <a:lnTo>
                    <a:pt x="414" y="311"/>
                  </a:lnTo>
                  <a:lnTo>
                    <a:pt x="428" y="290"/>
                  </a:lnTo>
                  <a:lnTo>
                    <a:pt x="441" y="267"/>
                  </a:lnTo>
                  <a:lnTo>
                    <a:pt x="452" y="245"/>
                  </a:lnTo>
                  <a:lnTo>
                    <a:pt x="460" y="223"/>
                  </a:lnTo>
                  <a:lnTo>
                    <a:pt x="463" y="211"/>
                  </a:lnTo>
                  <a:lnTo>
                    <a:pt x="466" y="199"/>
                  </a:lnTo>
                  <a:lnTo>
                    <a:pt x="468" y="189"/>
                  </a:lnTo>
                  <a:lnTo>
                    <a:pt x="468" y="177"/>
                  </a:lnTo>
                  <a:lnTo>
                    <a:pt x="469" y="165"/>
                  </a:lnTo>
                  <a:lnTo>
                    <a:pt x="468" y="154"/>
                  </a:lnTo>
                  <a:lnTo>
                    <a:pt x="467" y="142"/>
                  </a:lnTo>
                  <a:lnTo>
                    <a:pt x="465" y="132"/>
                  </a:lnTo>
                  <a:lnTo>
                    <a:pt x="461" y="120"/>
                  </a:lnTo>
                  <a:lnTo>
                    <a:pt x="456" y="108"/>
                  </a:lnTo>
                  <a:lnTo>
                    <a:pt x="452" y="96"/>
                  </a:lnTo>
                  <a:lnTo>
                    <a:pt x="446" y="85"/>
                  </a:lnTo>
                  <a:lnTo>
                    <a:pt x="439" y="74"/>
                  </a:lnTo>
                  <a:lnTo>
                    <a:pt x="429" y="62"/>
                  </a:lnTo>
                  <a:lnTo>
                    <a:pt x="420" y="51"/>
                  </a:lnTo>
                  <a:lnTo>
                    <a:pt x="410" y="40"/>
                  </a:lnTo>
                  <a:lnTo>
                    <a:pt x="410" y="37"/>
                  </a:lnTo>
                  <a:lnTo>
                    <a:pt x="406" y="34"/>
                  </a:lnTo>
                  <a:lnTo>
                    <a:pt x="401" y="31"/>
                  </a:lnTo>
                  <a:lnTo>
                    <a:pt x="397" y="26"/>
                  </a:lnTo>
                  <a:lnTo>
                    <a:pt x="391" y="19"/>
                  </a:lnTo>
                  <a:lnTo>
                    <a:pt x="385" y="13"/>
                  </a:lnTo>
                  <a:lnTo>
                    <a:pt x="381" y="7"/>
                  </a:lnTo>
                  <a:lnTo>
                    <a:pt x="378" y="3"/>
                  </a:lnTo>
                  <a:lnTo>
                    <a:pt x="377" y="0"/>
                  </a:lnTo>
                  <a:lnTo>
                    <a:pt x="374" y="3"/>
                  </a:lnTo>
                  <a:lnTo>
                    <a:pt x="366" y="7"/>
                  </a:lnTo>
                  <a:lnTo>
                    <a:pt x="356" y="13"/>
                  </a:lnTo>
                  <a:lnTo>
                    <a:pt x="344" y="20"/>
                  </a:lnTo>
                  <a:lnTo>
                    <a:pt x="331" y="27"/>
                  </a:lnTo>
                  <a:lnTo>
                    <a:pt x="319" y="34"/>
                  </a:lnTo>
                  <a:lnTo>
                    <a:pt x="310" y="40"/>
                  </a:lnTo>
                  <a:lnTo>
                    <a:pt x="304" y="44"/>
                  </a:lnTo>
                  <a:lnTo>
                    <a:pt x="304" y="46"/>
                  </a:lnTo>
                  <a:lnTo>
                    <a:pt x="304" y="47"/>
                  </a:lnTo>
                  <a:lnTo>
                    <a:pt x="304" y="50"/>
                  </a:lnTo>
                  <a:lnTo>
                    <a:pt x="304" y="51"/>
                  </a:lnTo>
                  <a:lnTo>
                    <a:pt x="304" y="52"/>
                  </a:lnTo>
                  <a:lnTo>
                    <a:pt x="303" y="53"/>
                  </a:lnTo>
                  <a:lnTo>
                    <a:pt x="302" y="55"/>
                  </a:lnTo>
                  <a:lnTo>
                    <a:pt x="301" y="58"/>
                  </a:lnTo>
                  <a:lnTo>
                    <a:pt x="302" y="68"/>
                  </a:lnTo>
                  <a:lnTo>
                    <a:pt x="303" y="78"/>
                  </a:lnTo>
                  <a:lnTo>
                    <a:pt x="305" y="88"/>
                  </a:lnTo>
                  <a:lnTo>
                    <a:pt x="308" y="99"/>
                  </a:lnTo>
                  <a:lnTo>
                    <a:pt x="311" y="109"/>
                  </a:lnTo>
                  <a:lnTo>
                    <a:pt x="314" y="120"/>
                  </a:lnTo>
                  <a:lnTo>
                    <a:pt x="315" y="129"/>
                  </a:lnTo>
                  <a:lnTo>
                    <a:pt x="316" y="137"/>
                  </a:lnTo>
                  <a:lnTo>
                    <a:pt x="323" y="146"/>
                  </a:lnTo>
                  <a:lnTo>
                    <a:pt x="321" y="143"/>
                  </a:lnTo>
                  <a:lnTo>
                    <a:pt x="319" y="142"/>
                  </a:lnTo>
                  <a:lnTo>
                    <a:pt x="317" y="141"/>
                  </a:lnTo>
                  <a:lnTo>
                    <a:pt x="316" y="140"/>
                  </a:lnTo>
                  <a:lnTo>
                    <a:pt x="315" y="139"/>
                  </a:lnTo>
                  <a:lnTo>
                    <a:pt x="312" y="137"/>
                  </a:lnTo>
                  <a:lnTo>
                    <a:pt x="312" y="135"/>
                  </a:lnTo>
                  <a:lnTo>
                    <a:pt x="311" y="134"/>
                  </a:lnTo>
                  <a:lnTo>
                    <a:pt x="301" y="134"/>
                  </a:lnTo>
                  <a:lnTo>
                    <a:pt x="294" y="127"/>
                  </a:lnTo>
                  <a:lnTo>
                    <a:pt x="285" y="127"/>
                  </a:lnTo>
                  <a:lnTo>
                    <a:pt x="276" y="128"/>
                  </a:lnTo>
                  <a:lnTo>
                    <a:pt x="267" y="129"/>
                  </a:lnTo>
                  <a:lnTo>
                    <a:pt x="257" y="130"/>
                  </a:lnTo>
                  <a:lnTo>
                    <a:pt x="249" y="132"/>
                  </a:lnTo>
                  <a:lnTo>
                    <a:pt x="240" y="133"/>
                  </a:lnTo>
                  <a:lnTo>
                    <a:pt x="232" y="134"/>
                  </a:lnTo>
                  <a:lnTo>
                    <a:pt x="225" y="134"/>
                  </a:lnTo>
                  <a:lnTo>
                    <a:pt x="223" y="143"/>
                  </a:lnTo>
                  <a:lnTo>
                    <a:pt x="220" y="150"/>
                  </a:lnTo>
                  <a:lnTo>
                    <a:pt x="215" y="157"/>
                  </a:lnTo>
                  <a:lnTo>
                    <a:pt x="211" y="163"/>
                  </a:lnTo>
                  <a:lnTo>
                    <a:pt x="205" y="169"/>
                  </a:lnTo>
                  <a:lnTo>
                    <a:pt x="200" y="176"/>
                  </a:lnTo>
                  <a:lnTo>
                    <a:pt x="197" y="183"/>
                  </a:lnTo>
                  <a:lnTo>
                    <a:pt x="195" y="192"/>
                  </a:lnTo>
                  <a:lnTo>
                    <a:pt x="202" y="199"/>
                  </a:lnTo>
                  <a:lnTo>
                    <a:pt x="264" y="199"/>
                  </a:lnTo>
                  <a:lnTo>
                    <a:pt x="264" y="196"/>
                  </a:lnTo>
                  <a:lnTo>
                    <a:pt x="264" y="192"/>
                  </a:lnTo>
                  <a:lnTo>
                    <a:pt x="268" y="190"/>
                  </a:lnTo>
                  <a:lnTo>
                    <a:pt x="270" y="187"/>
                  </a:lnTo>
                  <a:lnTo>
                    <a:pt x="274" y="184"/>
                  </a:lnTo>
                  <a:lnTo>
                    <a:pt x="277" y="182"/>
                  </a:lnTo>
                  <a:lnTo>
                    <a:pt x="281" y="179"/>
                  </a:lnTo>
                  <a:lnTo>
                    <a:pt x="284" y="177"/>
                  </a:lnTo>
                  <a:lnTo>
                    <a:pt x="287" y="176"/>
                  </a:lnTo>
                  <a:lnTo>
                    <a:pt x="290" y="174"/>
                  </a:lnTo>
                  <a:lnTo>
                    <a:pt x="290" y="170"/>
                  </a:lnTo>
                  <a:lnTo>
                    <a:pt x="307" y="156"/>
                  </a:lnTo>
                  <a:lnTo>
                    <a:pt x="323" y="143"/>
                  </a:lnTo>
                  <a:lnTo>
                    <a:pt x="339" y="130"/>
                  </a:lnTo>
                  <a:lnTo>
                    <a:pt x="355" y="120"/>
                  </a:lnTo>
                  <a:lnTo>
                    <a:pt x="363" y="115"/>
                  </a:lnTo>
                  <a:lnTo>
                    <a:pt x="370" y="113"/>
                  </a:lnTo>
                  <a:lnTo>
                    <a:pt x="378" y="110"/>
                  </a:lnTo>
                  <a:lnTo>
                    <a:pt x="387" y="110"/>
                  </a:lnTo>
                  <a:lnTo>
                    <a:pt x="395" y="112"/>
                  </a:lnTo>
                  <a:lnTo>
                    <a:pt x="405" y="114"/>
                  </a:lnTo>
                  <a:lnTo>
                    <a:pt x="414" y="117"/>
                  </a:lnTo>
                  <a:lnTo>
                    <a:pt x="425" y="123"/>
                  </a:lnTo>
                  <a:lnTo>
                    <a:pt x="426" y="129"/>
                  </a:lnTo>
                  <a:lnTo>
                    <a:pt x="431" y="136"/>
                  </a:lnTo>
                  <a:lnTo>
                    <a:pt x="438" y="144"/>
                  </a:lnTo>
                  <a:lnTo>
                    <a:pt x="443" y="155"/>
                  </a:lnTo>
                  <a:lnTo>
                    <a:pt x="447" y="160"/>
                  </a:lnTo>
                  <a:lnTo>
                    <a:pt x="448" y="164"/>
                  </a:lnTo>
                  <a:lnTo>
                    <a:pt x="449" y="169"/>
                  </a:lnTo>
                  <a:lnTo>
                    <a:pt x="450" y="174"/>
                  </a:lnTo>
                  <a:lnTo>
                    <a:pt x="449" y="178"/>
                  </a:lnTo>
                  <a:lnTo>
                    <a:pt x="447" y="182"/>
                  </a:lnTo>
                  <a:lnTo>
                    <a:pt x="443" y="185"/>
                  </a:lnTo>
                  <a:lnTo>
                    <a:pt x="439" y="189"/>
                  </a:lnTo>
                  <a:lnTo>
                    <a:pt x="432" y="1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Freeform 127"/>
            <p:cNvSpPr>
              <a:spLocks/>
            </p:cNvSpPr>
            <p:nvPr/>
          </p:nvSpPr>
          <p:spPr bwMode="auto">
            <a:xfrm>
              <a:off x="5044" y="1793"/>
              <a:ext cx="5" cy="7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1 h 7"/>
                <a:gd name="T4" fmla="*/ 1 w 5"/>
                <a:gd name="T5" fmla="*/ 1 h 7"/>
                <a:gd name="T6" fmla="*/ 1 w 5"/>
                <a:gd name="T7" fmla="*/ 3 h 7"/>
                <a:gd name="T8" fmla="*/ 3 w 5"/>
                <a:gd name="T9" fmla="*/ 4 h 7"/>
                <a:gd name="T10" fmla="*/ 3 w 5"/>
                <a:gd name="T11" fmla="*/ 5 h 7"/>
                <a:gd name="T12" fmla="*/ 4 w 5"/>
                <a:gd name="T13" fmla="*/ 6 h 7"/>
                <a:gd name="T14" fmla="*/ 4 w 5"/>
                <a:gd name="T15" fmla="*/ 7 h 7"/>
                <a:gd name="T16" fmla="*/ 5 w 5"/>
                <a:gd name="T17" fmla="*/ 7 h 7"/>
                <a:gd name="T18" fmla="*/ 4 w 5"/>
                <a:gd name="T19" fmla="*/ 7 h 7"/>
                <a:gd name="T20" fmla="*/ 4 w 5"/>
                <a:gd name="T21" fmla="*/ 7 h 7"/>
                <a:gd name="T22" fmla="*/ 4 w 5"/>
                <a:gd name="T23" fmla="*/ 7 h 7"/>
                <a:gd name="T24" fmla="*/ 3 w 5"/>
                <a:gd name="T25" fmla="*/ 7 h 7"/>
                <a:gd name="T26" fmla="*/ 3 w 5"/>
                <a:gd name="T27" fmla="*/ 7 h 7"/>
                <a:gd name="T28" fmla="*/ 3 w 5"/>
                <a:gd name="T29" fmla="*/ 7 h 7"/>
                <a:gd name="T30" fmla="*/ 1 w 5"/>
                <a:gd name="T31" fmla="*/ 7 h 7"/>
                <a:gd name="T32" fmla="*/ 1 w 5"/>
                <a:gd name="T33" fmla="*/ 7 h 7"/>
                <a:gd name="T34" fmla="*/ 1 w 5"/>
                <a:gd name="T35" fmla="*/ 6 h 7"/>
                <a:gd name="T36" fmla="*/ 1 w 5"/>
                <a:gd name="T37" fmla="*/ 5 h 7"/>
                <a:gd name="T38" fmla="*/ 0 w 5"/>
                <a:gd name="T39" fmla="*/ 5 h 7"/>
                <a:gd name="T40" fmla="*/ 0 w 5"/>
                <a:gd name="T41" fmla="*/ 4 h 7"/>
                <a:gd name="T42" fmla="*/ 0 w 5"/>
                <a:gd name="T43" fmla="*/ 3 h 7"/>
                <a:gd name="T44" fmla="*/ 0 w 5"/>
                <a:gd name="T45" fmla="*/ 1 h 7"/>
                <a:gd name="T46" fmla="*/ 0 w 5"/>
                <a:gd name="T47" fmla="*/ 1 h 7"/>
                <a:gd name="T48" fmla="*/ 0 w 5"/>
                <a:gd name="T49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3"/>
                  </a:lnTo>
                  <a:lnTo>
                    <a:pt x="3" y="4"/>
                  </a:lnTo>
                  <a:lnTo>
                    <a:pt x="3" y="5"/>
                  </a:lnTo>
                  <a:lnTo>
                    <a:pt x="4" y="6"/>
                  </a:lnTo>
                  <a:lnTo>
                    <a:pt x="4" y="7"/>
                  </a:lnTo>
                  <a:lnTo>
                    <a:pt x="5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3" y="7"/>
                  </a:lnTo>
                  <a:lnTo>
                    <a:pt x="1" y="7"/>
                  </a:lnTo>
                  <a:lnTo>
                    <a:pt x="1" y="7"/>
                  </a:lnTo>
                  <a:lnTo>
                    <a:pt x="1" y="6"/>
                  </a:lnTo>
                  <a:lnTo>
                    <a:pt x="1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7F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128"/>
            <p:cNvSpPr>
              <a:spLocks noEditPoints="1"/>
            </p:cNvSpPr>
            <p:nvPr/>
          </p:nvSpPr>
          <p:spPr bwMode="auto">
            <a:xfrm>
              <a:off x="4946" y="1700"/>
              <a:ext cx="253" cy="407"/>
            </a:xfrm>
            <a:custGeom>
              <a:avLst/>
              <a:gdLst>
                <a:gd name="T0" fmla="*/ 178 w 253"/>
                <a:gd name="T1" fmla="*/ 22 h 407"/>
                <a:gd name="T2" fmla="*/ 192 w 253"/>
                <a:gd name="T3" fmla="*/ 29 h 407"/>
                <a:gd name="T4" fmla="*/ 241 w 253"/>
                <a:gd name="T5" fmla="*/ 104 h 407"/>
                <a:gd name="T6" fmla="*/ 253 w 253"/>
                <a:gd name="T7" fmla="*/ 154 h 407"/>
                <a:gd name="T8" fmla="*/ 239 w 253"/>
                <a:gd name="T9" fmla="*/ 207 h 407"/>
                <a:gd name="T10" fmla="*/ 214 w 253"/>
                <a:gd name="T11" fmla="*/ 252 h 407"/>
                <a:gd name="T12" fmla="*/ 197 w 253"/>
                <a:gd name="T13" fmla="*/ 298 h 407"/>
                <a:gd name="T14" fmla="*/ 164 w 253"/>
                <a:gd name="T15" fmla="*/ 343 h 407"/>
                <a:gd name="T16" fmla="*/ 131 w 253"/>
                <a:gd name="T17" fmla="*/ 379 h 407"/>
                <a:gd name="T18" fmla="*/ 130 w 253"/>
                <a:gd name="T19" fmla="*/ 392 h 407"/>
                <a:gd name="T20" fmla="*/ 125 w 253"/>
                <a:gd name="T21" fmla="*/ 401 h 407"/>
                <a:gd name="T22" fmla="*/ 120 w 253"/>
                <a:gd name="T23" fmla="*/ 407 h 407"/>
                <a:gd name="T24" fmla="*/ 90 w 253"/>
                <a:gd name="T25" fmla="*/ 396 h 407"/>
                <a:gd name="T26" fmla="*/ 82 w 253"/>
                <a:gd name="T27" fmla="*/ 374 h 407"/>
                <a:gd name="T28" fmla="*/ 110 w 253"/>
                <a:gd name="T29" fmla="*/ 344 h 407"/>
                <a:gd name="T30" fmla="*/ 131 w 253"/>
                <a:gd name="T31" fmla="*/ 292 h 407"/>
                <a:gd name="T32" fmla="*/ 170 w 253"/>
                <a:gd name="T33" fmla="*/ 235 h 407"/>
                <a:gd name="T34" fmla="*/ 230 w 253"/>
                <a:gd name="T35" fmla="*/ 169 h 407"/>
                <a:gd name="T36" fmla="*/ 235 w 253"/>
                <a:gd name="T37" fmla="*/ 148 h 407"/>
                <a:gd name="T38" fmla="*/ 213 w 253"/>
                <a:gd name="T39" fmla="*/ 113 h 407"/>
                <a:gd name="T40" fmla="*/ 206 w 253"/>
                <a:gd name="T41" fmla="*/ 104 h 407"/>
                <a:gd name="T42" fmla="*/ 197 w 253"/>
                <a:gd name="T43" fmla="*/ 92 h 407"/>
                <a:gd name="T44" fmla="*/ 167 w 253"/>
                <a:gd name="T45" fmla="*/ 51 h 407"/>
                <a:gd name="T46" fmla="*/ 153 w 253"/>
                <a:gd name="T47" fmla="*/ 25 h 407"/>
                <a:gd name="T48" fmla="*/ 150 w 253"/>
                <a:gd name="T49" fmla="*/ 11 h 407"/>
                <a:gd name="T50" fmla="*/ 168 w 253"/>
                <a:gd name="T51" fmla="*/ 0 h 407"/>
                <a:gd name="T52" fmla="*/ 37 w 253"/>
                <a:gd name="T53" fmla="*/ 183 h 407"/>
                <a:gd name="T54" fmla="*/ 8 w 253"/>
                <a:gd name="T55" fmla="*/ 175 h 407"/>
                <a:gd name="T56" fmla="*/ 1 w 253"/>
                <a:gd name="T57" fmla="*/ 160 h 407"/>
                <a:gd name="T58" fmla="*/ 9 w 253"/>
                <a:gd name="T59" fmla="*/ 149 h 407"/>
                <a:gd name="T60" fmla="*/ 22 w 253"/>
                <a:gd name="T61" fmla="*/ 147 h 407"/>
                <a:gd name="T62" fmla="*/ 29 w 253"/>
                <a:gd name="T63" fmla="*/ 152 h 407"/>
                <a:gd name="T64" fmla="*/ 24 w 253"/>
                <a:gd name="T65" fmla="*/ 163 h 407"/>
                <a:gd name="T66" fmla="*/ 29 w 253"/>
                <a:gd name="T67" fmla="*/ 171 h 407"/>
                <a:gd name="T68" fmla="*/ 39 w 253"/>
                <a:gd name="T69" fmla="*/ 165 h 407"/>
                <a:gd name="T70" fmla="*/ 60 w 253"/>
                <a:gd name="T71" fmla="*/ 158 h 407"/>
                <a:gd name="T72" fmla="*/ 63 w 253"/>
                <a:gd name="T73" fmla="*/ 167 h 407"/>
                <a:gd name="T74" fmla="*/ 51 w 253"/>
                <a:gd name="T75" fmla="*/ 176 h 407"/>
                <a:gd name="T76" fmla="*/ 82 w 253"/>
                <a:gd name="T77" fmla="*/ 141 h 407"/>
                <a:gd name="T78" fmla="*/ 42 w 253"/>
                <a:gd name="T79" fmla="*/ 130 h 407"/>
                <a:gd name="T80" fmla="*/ 39 w 253"/>
                <a:gd name="T81" fmla="*/ 116 h 407"/>
                <a:gd name="T82" fmla="*/ 51 w 253"/>
                <a:gd name="T83" fmla="*/ 113 h 407"/>
                <a:gd name="T84" fmla="*/ 50 w 253"/>
                <a:gd name="T85" fmla="*/ 123 h 407"/>
                <a:gd name="T86" fmla="*/ 62 w 253"/>
                <a:gd name="T87" fmla="*/ 126 h 407"/>
                <a:gd name="T88" fmla="*/ 72 w 253"/>
                <a:gd name="T89" fmla="*/ 113 h 407"/>
                <a:gd name="T90" fmla="*/ 89 w 253"/>
                <a:gd name="T91" fmla="*/ 120 h 407"/>
                <a:gd name="T92" fmla="*/ 106 w 253"/>
                <a:gd name="T93" fmla="*/ 126 h 407"/>
                <a:gd name="T94" fmla="*/ 109 w 253"/>
                <a:gd name="T95" fmla="*/ 128 h 407"/>
                <a:gd name="T96" fmla="*/ 108 w 253"/>
                <a:gd name="T97" fmla="*/ 127 h 407"/>
                <a:gd name="T98" fmla="*/ 109 w 253"/>
                <a:gd name="T99" fmla="*/ 127 h 407"/>
                <a:gd name="T100" fmla="*/ 99 w 253"/>
                <a:gd name="T101" fmla="*/ 135 h 407"/>
                <a:gd name="T102" fmla="*/ 136 w 253"/>
                <a:gd name="T103" fmla="*/ 107 h 407"/>
                <a:gd name="T104" fmla="*/ 111 w 253"/>
                <a:gd name="T105" fmla="*/ 68 h 407"/>
                <a:gd name="T106" fmla="*/ 102 w 253"/>
                <a:gd name="T107" fmla="*/ 38 h 407"/>
                <a:gd name="T108" fmla="*/ 113 w 253"/>
                <a:gd name="T109" fmla="*/ 29 h 407"/>
                <a:gd name="T110" fmla="*/ 124 w 253"/>
                <a:gd name="T111" fmla="*/ 44 h 407"/>
                <a:gd name="T112" fmla="*/ 120 w 253"/>
                <a:gd name="T113" fmla="*/ 58 h 407"/>
                <a:gd name="T114" fmla="*/ 150 w 253"/>
                <a:gd name="T115" fmla="*/ 64 h 407"/>
                <a:gd name="T116" fmla="*/ 167 w 253"/>
                <a:gd name="T117" fmla="*/ 89 h 407"/>
                <a:gd name="T118" fmla="*/ 152 w 253"/>
                <a:gd name="T119" fmla="*/ 98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53" h="407">
                  <a:moveTo>
                    <a:pt x="177" y="11"/>
                  </a:moveTo>
                  <a:lnTo>
                    <a:pt x="178" y="14"/>
                  </a:lnTo>
                  <a:lnTo>
                    <a:pt x="179" y="17"/>
                  </a:lnTo>
                  <a:lnTo>
                    <a:pt x="178" y="20"/>
                  </a:lnTo>
                  <a:lnTo>
                    <a:pt x="178" y="22"/>
                  </a:lnTo>
                  <a:lnTo>
                    <a:pt x="178" y="25"/>
                  </a:lnTo>
                  <a:lnTo>
                    <a:pt x="178" y="28"/>
                  </a:lnTo>
                  <a:lnTo>
                    <a:pt x="180" y="30"/>
                  </a:lnTo>
                  <a:lnTo>
                    <a:pt x="184" y="31"/>
                  </a:lnTo>
                  <a:lnTo>
                    <a:pt x="192" y="29"/>
                  </a:lnTo>
                  <a:lnTo>
                    <a:pt x="201" y="44"/>
                  </a:lnTo>
                  <a:lnTo>
                    <a:pt x="212" y="59"/>
                  </a:lnTo>
                  <a:lnTo>
                    <a:pt x="222" y="75"/>
                  </a:lnTo>
                  <a:lnTo>
                    <a:pt x="232" y="89"/>
                  </a:lnTo>
                  <a:lnTo>
                    <a:pt x="241" y="104"/>
                  </a:lnTo>
                  <a:lnTo>
                    <a:pt x="248" y="120"/>
                  </a:lnTo>
                  <a:lnTo>
                    <a:pt x="250" y="128"/>
                  </a:lnTo>
                  <a:lnTo>
                    <a:pt x="252" y="137"/>
                  </a:lnTo>
                  <a:lnTo>
                    <a:pt x="253" y="146"/>
                  </a:lnTo>
                  <a:lnTo>
                    <a:pt x="253" y="154"/>
                  </a:lnTo>
                  <a:lnTo>
                    <a:pt x="250" y="165"/>
                  </a:lnTo>
                  <a:lnTo>
                    <a:pt x="248" y="175"/>
                  </a:lnTo>
                  <a:lnTo>
                    <a:pt x="246" y="186"/>
                  </a:lnTo>
                  <a:lnTo>
                    <a:pt x="242" y="196"/>
                  </a:lnTo>
                  <a:lnTo>
                    <a:pt x="239" y="207"/>
                  </a:lnTo>
                  <a:lnTo>
                    <a:pt x="233" y="216"/>
                  </a:lnTo>
                  <a:lnTo>
                    <a:pt x="227" y="224"/>
                  </a:lnTo>
                  <a:lnTo>
                    <a:pt x="219" y="233"/>
                  </a:lnTo>
                  <a:lnTo>
                    <a:pt x="216" y="242"/>
                  </a:lnTo>
                  <a:lnTo>
                    <a:pt x="214" y="252"/>
                  </a:lnTo>
                  <a:lnTo>
                    <a:pt x="212" y="262"/>
                  </a:lnTo>
                  <a:lnTo>
                    <a:pt x="208" y="271"/>
                  </a:lnTo>
                  <a:lnTo>
                    <a:pt x="205" y="281"/>
                  </a:lnTo>
                  <a:lnTo>
                    <a:pt x="201" y="289"/>
                  </a:lnTo>
                  <a:lnTo>
                    <a:pt x="197" y="298"/>
                  </a:lnTo>
                  <a:lnTo>
                    <a:pt x="193" y="306"/>
                  </a:lnTo>
                  <a:lnTo>
                    <a:pt x="186" y="316"/>
                  </a:lnTo>
                  <a:lnTo>
                    <a:pt x="178" y="325"/>
                  </a:lnTo>
                  <a:lnTo>
                    <a:pt x="171" y="333"/>
                  </a:lnTo>
                  <a:lnTo>
                    <a:pt x="164" y="343"/>
                  </a:lnTo>
                  <a:lnTo>
                    <a:pt x="156" y="351"/>
                  </a:lnTo>
                  <a:lnTo>
                    <a:pt x="147" y="359"/>
                  </a:lnTo>
                  <a:lnTo>
                    <a:pt x="139" y="367"/>
                  </a:lnTo>
                  <a:lnTo>
                    <a:pt x="131" y="375"/>
                  </a:lnTo>
                  <a:lnTo>
                    <a:pt x="131" y="379"/>
                  </a:lnTo>
                  <a:lnTo>
                    <a:pt x="131" y="381"/>
                  </a:lnTo>
                  <a:lnTo>
                    <a:pt x="131" y="384"/>
                  </a:lnTo>
                  <a:lnTo>
                    <a:pt x="131" y="387"/>
                  </a:lnTo>
                  <a:lnTo>
                    <a:pt x="130" y="389"/>
                  </a:lnTo>
                  <a:lnTo>
                    <a:pt x="130" y="392"/>
                  </a:lnTo>
                  <a:lnTo>
                    <a:pt x="129" y="395"/>
                  </a:lnTo>
                  <a:lnTo>
                    <a:pt x="127" y="398"/>
                  </a:lnTo>
                  <a:lnTo>
                    <a:pt x="127" y="399"/>
                  </a:lnTo>
                  <a:lnTo>
                    <a:pt x="126" y="400"/>
                  </a:lnTo>
                  <a:lnTo>
                    <a:pt x="125" y="401"/>
                  </a:lnTo>
                  <a:lnTo>
                    <a:pt x="124" y="402"/>
                  </a:lnTo>
                  <a:lnTo>
                    <a:pt x="124" y="403"/>
                  </a:lnTo>
                  <a:lnTo>
                    <a:pt x="123" y="405"/>
                  </a:lnTo>
                  <a:lnTo>
                    <a:pt x="122" y="406"/>
                  </a:lnTo>
                  <a:lnTo>
                    <a:pt x="120" y="407"/>
                  </a:lnTo>
                  <a:lnTo>
                    <a:pt x="115" y="405"/>
                  </a:lnTo>
                  <a:lnTo>
                    <a:pt x="109" y="403"/>
                  </a:lnTo>
                  <a:lnTo>
                    <a:pt x="103" y="401"/>
                  </a:lnTo>
                  <a:lnTo>
                    <a:pt x="96" y="399"/>
                  </a:lnTo>
                  <a:lnTo>
                    <a:pt x="90" y="396"/>
                  </a:lnTo>
                  <a:lnTo>
                    <a:pt x="84" y="394"/>
                  </a:lnTo>
                  <a:lnTo>
                    <a:pt x="78" y="392"/>
                  </a:lnTo>
                  <a:lnTo>
                    <a:pt x="72" y="389"/>
                  </a:lnTo>
                  <a:lnTo>
                    <a:pt x="77" y="381"/>
                  </a:lnTo>
                  <a:lnTo>
                    <a:pt x="82" y="374"/>
                  </a:lnTo>
                  <a:lnTo>
                    <a:pt x="87" y="366"/>
                  </a:lnTo>
                  <a:lnTo>
                    <a:pt x="92" y="360"/>
                  </a:lnTo>
                  <a:lnTo>
                    <a:pt x="97" y="354"/>
                  </a:lnTo>
                  <a:lnTo>
                    <a:pt x="104" y="348"/>
                  </a:lnTo>
                  <a:lnTo>
                    <a:pt x="110" y="344"/>
                  </a:lnTo>
                  <a:lnTo>
                    <a:pt x="117" y="339"/>
                  </a:lnTo>
                  <a:lnTo>
                    <a:pt x="119" y="327"/>
                  </a:lnTo>
                  <a:lnTo>
                    <a:pt x="123" y="314"/>
                  </a:lnTo>
                  <a:lnTo>
                    <a:pt x="126" y="304"/>
                  </a:lnTo>
                  <a:lnTo>
                    <a:pt x="131" y="292"/>
                  </a:lnTo>
                  <a:lnTo>
                    <a:pt x="137" y="282"/>
                  </a:lnTo>
                  <a:lnTo>
                    <a:pt x="143" y="272"/>
                  </a:lnTo>
                  <a:lnTo>
                    <a:pt x="149" y="262"/>
                  </a:lnTo>
                  <a:lnTo>
                    <a:pt x="156" y="252"/>
                  </a:lnTo>
                  <a:lnTo>
                    <a:pt x="170" y="235"/>
                  </a:lnTo>
                  <a:lnTo>
                    <a:pt x="186" y="216"/>
                  </a:lnTo>
                  <a:lnTo>
                    <a:pt x="202" y="199"/>
                  </a:lnTo>
                  <a:lnTo>
                    <a:pt x="219" y="180"/>
                  </a:lnTo>
                  <a:lnTo>
                    <a:pt x="226" y="173"/>
                  </a:lnTo>
                  <a:lnTo>
                    <a:pt x="230" y="169"/>
                  </a:lnTo>
                  <a:lnTo>
                    <a:pt x="234" y="166"/>
                  </a:lnTo>
                  <a:lnTo>
                    <a:pt x="236" y="162"/>
                  </a:lnTo>
                  <a:lnTo>
                    <a:pt x="237" y="158"/>
                  </a:lnTo>
                  <a:lnTo>
                    <a:pt x="236" y="153"/>
                  </a:lnTo>
                  <a:lnTo>
                    <a:pt x="235" y="148"/>
                  </a:lnTo>
                  <a:lnTo>
                    <a:pt x="234" y="144"/>
                  </a:lnTo>
                  <a:lnTo>
                    <a:pt x="230" y="139"/>
                  </a:lnTo>
                  <a:lnTo>
                    <a:pt x="225" y="128"/>
                  </a:lnTo>
                  <a:lnTo>
                    <a:pt x="218" y="120"/>
                  </a:lnTo>
                  <a:lnTo>
                    <a:pt x="213" y="113"/>
                  </a:lnTo>
                  <a:lnTo>
                    <a:pt x="212" y="107"/>
                  </a:lnTo>
                  <a:lnTo>
                    <a:pt x="209" y="106"/>
                  </a:lnTo>
                  <a:lnTo>
                    <a:pt x="208" y="106"/>
                  </a:lnTo>
                  <a:lnTo>
                    <a:pt x="207" y="105"/>
                  </a:lnTo>
                  <a:lnTo>
                    <a:pt x="206" y="104"/>
                  </a:lnTo>
                  <a:lnTo>
                    <a:pt x="205" y="104"/>
                  </a:lnTo>
                  <a:lnTo>
                    <a:pt x="204" y="103"/>
                  </a:lnTo>
                  <a:lnTo>
                    <a:pt x="202" y="101"/>
                  </a:lnTo>
                  <a:lnTo>
                    <a:pt x="201" y="101"/>
                  </a:lnTo>
                  <a:lnTo>
                    <a:pt x="197" y="92"/>
                  </a:lnTo>
                  <a:lnTo>
                    <a:pt x="192" y="84"/>
                  </a:lnTo>
                  <a:lnTo>
                    <a:pt x="186" y="76"/>
                  </a:lnTo>
                  <a:lnTo>
                    <a:pt x="179" y="68"/>
                  </a:lnTo>
                  <a:lnTo>
                    <a:pt x="173" y="59"/>
                  </a:lnTo>
                  <a:lnTo>
                    <a:pt x="167" y="51"/>
                  </a:lnTo>
                  <a:lnTo>
                    <a:pt x="164" y="42"/>
                  </a:lnTo>
                  <a:lnTo>
                    <a:pt x="160" y="31"/>
                  </a:lnTo>
                  <a:lnTo>
                    <a:pt x="159" y="30"/>
                  </a:lnTo>
                  <a:lnTo>
                    <a:pt x="156" y="28"/>
                  </a:lnTo>
                  <a:lnTo>
                    <a:pt x="153" y="25"/>
                  </a:lnTo>
                  <a:lnTo>
                    <a:pt x="150" y="23"/>
                  </a:lnTo>
                  <a:lnTo>
                    <a:pt x="149" y="21"/>
                  </a:lnTo>
                  <a:lnTo>
                    <a:pt x="147" y="18"/>
                  </a:lnTo>
                  <a:lnTo>
                    <a:pt x="147" y="15"/>
                  </a:lnTo>
                  <a:lnTo>
                    <a:pt x="150" y="11"/>
                  </a:lnTo>
                  <a:lnTo>
                    <a:pt x="152" y="7"/>
                  </a:lnTo>
                  <a:lnTo>
                    <a:pt x="156" y="3"/>
                  </a:lnTo>
                  <a:lnTo>
                    <a:pt x="159" y="1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2" y="2"/>
                  </a:lnTo>
                  <a:lnTo>
                    <a:pt x="175" y="5"/>
                  </a:lnTo>
                  <a:lnTo>
                    <a:pt x="177" y="11"/>
                  </a:lnTo>
                  <a:close/>
                  <a:moveTo>
                    <a:pt x="43" y="183"/>
                  </a:moveTo>
                  <a:lnTo>
                    <a:pt x="37" y="183"/>
                  </a:lnTo>
                  <a:lnTo>
                    <a:pt x="31" y="182"/>
                  </a:lnTo>
                  <a:lnTo>
                    <a:pt x="24" y="181"/>
                  </a:lnTo>
                  <a:lnTo>
                    <a:pt x="19" y="180"/>
                  </a:lnTo>
                  <a:lnTo>
                    <a:pt x="14" y="179"/>
                  </a:lnTo>
                  <a:lnTo>
                    <a:pt x="8" y="175"/>
                  </a:lnTo>
                  <a:lnTo>
                    <a:pt x="5" y="172"/>
                  </a:lnTo>
                  <a:lnTo>
                    <a:pt x="0" y="167"/>
                  </a:lnTo>
                  <a:lnTo>
                    <a:pt x="0" y="165"/>
                  </a:lnTo>
                  <a:lnTo>
                    <a:pt x="0" y="162"/>
                  </a:lnTo>
                  <a:lnTo>
                    <a:pt x="1" y="160"/>
                  </a:lnTo>
                  <a:lnTo>
                    <a:pt x="2" y="158"/>
                  </a:lnTo>
                  <a:lnTo>
                    <a:pt x="3" y="155"/>
                  </a:lnTo>
                  <a:lnTo>
                    <a:pt x="6" y="154"/>
                  </a:lnTo>
                  <a:lnTo>
                    <a:pt x="8" y="152"/>
                  </a:lnTo>
                  <a:lnTo>
                    <a:pt x="9" y="149"/>
                  </a:lnTo>
                  <a:lnTo>
                    <a:pt x="12" y="148"/>
                  </a:lnTo>
                  <a:lnTo>
                    <a:pt x="14" y="148"/>
                  </a:lnTo>
                  <a:lnTo>
                    <a:pt x="16" y="147"/>
                  </a:lnTo>
                  <a:lnTo>
                    <a:pt x="19" y="147"/>
                  </a:lnTo>
                  <a:lnTo>
                    <a:pt x="22" y="147"/>
                  </a:lnTo>
                  <a:lnTo>
                    <a:pt x="24" y="147"/>
                  </a:lnTo>
                  <a:lnTo>
                    <a:pt x="28" y="147"/>
                  </a:lnTo>
                  <a:lnTo>
                    <a:pt x="31" y="147"/>
                  </a:lnTo>
                  <a:lnTo>
                    <a:pt x="30" y="149"/>
                  </a:lnTo>
                  <a:lnTo>
                    <a:pt x="29" y="152"/>
                  </a:lnTo>
                  <a:lnTo>
                    <a:pt x="29" y="154"/>
                  </a:lnTo>
                  <a:lnTo>
                    <a:pt x="28" y="156"/>
                  </a:lnTo>
                  <a:lnTo>
                    <a:pt x="27" y="159"/>
                  </a:lnTo>
                  <a:lnTo>
                    <a:pt x="26" y="161"/>
                  </a:lnTo>
                  <a:lnTo>
                    <a:pt x="24" y="163"/>
                  </a:lnTo>
                  <a:lnTo>
                    <a:pt x="24" y="166"/>
                  </a:lnTo>
                  <a:lnTo>
                    <a:pt x="26" y="167"/>
                  </a:lnTo>
                  <a:lnTo>
                    <a:pt x="27" y="168"/>
                  </a:lnTo>
                  <a:lnTo>
                    <a:pt x="28" y="169"/>
                  </a:lnTo>
                  <a:lnTo>
                    <a:pt x="29" y="171"/>
                  </a:lnTo>
                  <a:lnTo>
                    <a:pt x="31" y="172"/>
                  </a:lnTo>
                  <a:lnTo>
                    <a:pt x="33" y="172"/>
                  </a:lnTo>
                  <a:lnTo>
                    <a:pt x="34" y="173"/>
                  </a:lnTo>
                  <a:lnTo>
                    <a:pt x="36" y="172"/>
                  </a:lnTo>
                  <a:lnTo>
                    <a:pt x="39" y="165"/>
                  </a:lnTo>
                  <a:lnTo>
                    <a:pt x="41" y="159"/>
                  </a:lnTo>
                  <a:lnTo>
                    <a:pt x="46" y="156"/>
                  </a:lnTo>
                  <a:lnTo>
                    <a:pt x="50" y="155"/>
                  </a:lnTo>
                  <a:lnTo>
                    <a:pt x="55" y="155"/>
                  </a:lnTo>
                  <a:lnTo>
                    <a:pt x="60" y="158"/>
                  </a:lnTo>
                  <a:lnTo>
                    <a:pt x="65" y="159"/>
                  </a:lnTo>
                  <a:lnTo>
                    <a:pt x="71" y="161"/>
                  </a:lnTo>
                  <a:lnTo>
                    <a:pt x="69" y="163"/>
                  </a:lnTo>
                  <a:lnTo>
                    <a:pt x="65" y="165"/>
                  </a:lnTo>
                  <a:lnTo>
                    <a:pt x="63" y="167"/>
                  </a:lnTo>
                  <a:lnTo>
                    <a:pt x="61" y="168"/>
                  </a:lnTo>
                  <a:lnTo>
                    <a:pt x="58" y="171"/>
                  </a:lnTo>
                  <a:lnTo>
                    <a:pt x="56" y="172"/>
                  </a:lnTo>
                  <a:lnTo>
                    <a:pt x="54" y="174"/>
                  </a:lnTo>
                  <a:lnTo>
                    <a:pt x="51" y="176"/>
                  </a:lnTo>
                  <a:lnTo>
                    <a:pt x="51" y="180"/>
                  </a:lnTo>
                  <a:lnTo>
                    <a:pt x="51" y="183"/>
                  </a:lnTo>
                  <a:lnTo>
                    <a:pt x="43" y="183"/>
                  </a:lnTo>
                  <a:close/>
                  <a:moveTo>
                    <a:pt x="90" y="144"/>
                  </a:moveTo>
                  <a:lnTo>
                    <a:pt x="82" y="141"/>
                  </a:lnTo>
                  <a:lnTo>
                    <a:pt x="74" y="140"/>
                  </a:lnTo>
                  <a:lnTo>
                    <a:pt x="65" y="138"/>
                  </a:lnTo>
                  <a:lnTo>
                    <a:pt x="57" y="137"/>
                  </a:lnTo>
                  <a:lnTo>
                    <a:pt x="49" y="133"/>
                  </a:lnTo>
                  <a:lnTo>
                    <a:pt x="42" y="130"/>
                  </a:lnTo>
                  <a:lnTo>
                    <a:pt x="36" y="124"/>
                  </a:lnTo>
                  <a:lnTo>
                    <a:pt x="31" y="117"/>
                  </a:lnTo>
                  <a:lnTo>
                    <a:pt x="34" y="117"/>
                  </a:lnTo>
                  <a:lnTo>
                    <a:pt x="36" y="116"/>
                  </a:lnTo>
                  <a:lnTo>
                    <a:pt x="39" y="116"/>
                  </a:lnTo>
                  <a:lnTo>
                    <a:pt x="42" y="116"/>
                  </a:lnTo>
                  <a:lnTo>
                    <a:pt x="44" y="114"/>
                  </a:lnTo>
                  <a:lnTo>
                    <a:pt x="47" y="114"/>
                  </a:lnTo>
                  <a:lnTo>
                    <a:pt x="49" y="114"/>
                  </a:lnTo>
                  <a:lnTo>
                    <a:pt x="51" y="113"/>
                  </a:lnTo>
                  <a:lnTo>
                    <a:pt x="51" y="116"/>
                  </a:lnTo>
                  <a:lnTo>
                    <a:pt x="50" y="118"/>
                  </a:lnTo>
                  <a:lnTo>
                    <a:pt x="50" y="119"/>
                  </a:lnTo>
                  <a:lnTo>
                    <a:pt x="50" y="121"/>
                  </a:lnTo>
                  <a:lnTo>
                    <a:pt x="50" y="123"/>
                  </a:lnTo>
                  <a:lnTo>
                    <a:pt x="51" y="125"/>
                  </a:lnTo>
                  <a:lnTo>
                    <a:pt x="54" y="126"/>
                  </a:lnTo>
                  <a:lnTo>
                    <a:pt x="56" y="127"/>
                  </a:lnTo>
                  <a:lnTo>
                    <a:pt x="60" y="127"/>
                  </a:lnTo>
                  <a:lnTo>
                    <a:pt x="62" y="126"/>
                  </a:lnTo>
                  <a:lnTo>
                    <a:pt x="64" y="124"/>
                  </a:lnTo>
                  <a:lnTo>
                    <a:pt x="67" y="121"/>
                  </a:lnTo>
                  <a:lnTo>
                    <a:pt x="69" y="119"/>
                  </a:lnTo>
                  <a:lnTo>
                    <a:pt x="70" y="116"/>
                  </a:lnTo>
                  <a:lnTo>
                    <a:pt x="72" y="113"/>
                  </a:lnTo>
                  <a:lnTo>
                    <a:pt x="74" y="112"/>
                  </a:lnTo>
                  <a:lnTo>
                    <a:pt x="77" y="114"/>
                  </a:lnTo>
                  <a:lnTo>
                    <a:pt x="82" y="117"/>
                  </a:lnTo>
                  <a:lnTo>
                    <a:pt x="85" y="119"/>
                  </a:lnTo>
                  <a:lnTo>
                    <a:pt x="89" y="120"/>
                  </a:lnTo>
                  <a:lnTo>
                    <a:pt x="94" y="123"/>
                  </a:lnTo>
                  <a:lnTo>
                    <a:pt x="98" y="124"/>
                  </a:lnTo>
                  <a:lnTo>
                    <a:pt x="102" y="125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8" y="127"/>
                  </a:lnTo>
                  <a:lnTo>
                    <a:pt x="108" y="127"/>
                  </a:lnTo>
                  <a:lnTo>
                    <a:pt x="108" y="127"/>
                  </a:lnTo>
                  <a:lnTo>
                    <a:pt x="109" y="128"/>
                  </a:lnTo>
                  <a:lnTo>
                    <a:pt x="109" y="128"/>
                  </a:lnTo>
                  <a:lnTo>
                    <a:pt x="109" y="128"/>
                  </a:lnTo>
                  <a:lnTo>
                    <a:pt x="110" y="130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108" y="127"/>
                  </a:lnTo>
                  <a:lnTo>
                    <a:pt x="108" y="127"/>
                  </a:lnTo>
                  <a:lnTo>
                    <a:pt x="109" y="127"/>
                  </a:lnTo>
                  <a:lnTo>
                    <a:pt x="109" y="127"/>
                  </a:lnTo>
                  <a:lnTo>
                    <a:pt x="109" y="127"/>
                  </a:lnTo>
                  <a:lnTo>
                    <a:pt x="109" y="127"/>
                  </a:lnTo>
                  <a:lnTo>
                    <a:pt x="110" y="127"/>
                  </a:lnTo>
                  <a:lnTo>
                    <a:pt x="108" y="130"/>
                  </a:lnTo>
                  <a:lnTo>
                    <a:pt x="105" y="132"/>
                  </a:lnTo>
                  <a:lnTo>
                    <a:pt x="103" y="133"/>
                  </a:lnTo>
                  <a:lnTo>
                    <a:pt x="99" y="135"/>
                  </a:lnTo>
                  <a:lnTo>
                    <a:pt x="97" y="138"/>
                  </a:lnTo>
                  <a:lnTo>
                    <a:pt x="95" y="140"/>
                  </a:lnTo>
                  <a:lnTo>
                    <a:pt x="92" y="141"/>
                  </a:lnTo>
                  <a:lnTo>
                    <a:pt x="90" y="144"/>
                  </a:lnTo>
                  <a:close/>
                  <a:moveTo>
                    <a:pt x="136" y="107"/>
                  </a:moveTo>
                  <a:lnTo>
                    <a:pt x="130" y="99"/>
                  </a:lnTo>
                  <a:lnTo>
                    <a:pt x="125" y="91"/>
                  </a:lnTo>
                  <a:lnTo>
                    <a:pt x="120" y="83"/>
                  </a:lnTo>
                  <a:lnTo>
                    <a:pt x="116" y="75"/>
                  </a:lnTo>
                  <a:lnTo>
                    <a:pt x="111" y="68"/>
                  </a:lnTo>
                  <a:lnTo>
                    <a:pt x="108" y="59"/>
                  </a:lnTo>
                  <a:lnTo>
                    <a:pt x="103" y="51"/>
                  </a:lnTo>
                  <a:lnTo>
                    <a:pt x="98" y="43"/>
                  </a:lnTo>
                  <a:lnTo>
                    <a:pt x="99" y="41"/>
                  </a:lnTo>
                  <a:lnTo>
                    <a:pt x="102" y="38"/>
                  </a:lnTo>
                  <a:lnTo>
                    <a:pt x="103" y="36"/>
                  </a:lnTo>
                  <a:lnTo>
                    <a:pt x="105" y="34"/>
                  </a:lnTo>
                  <a:lnTo>
                    <a:pt x="108" y="31"/>
                  </a:lnTo>
                  <a:lnTo>
                    <a:pt x="110" y="30"/>
                  </a:lnTo>
                  <a:lnTo>
                    <a:pt x="113" y="29"/>
                  </a:lnTo>
                  <a:lnTo>
                    <a:pt x="117" y="29"/>
                  </a:lnTo>
                  <a:lnTo>
                    <a:pt x="130" y="38"/>
                  </a:lnTo>
                  <a:lnTo>
                    <a:pt x="129" y="39"/>
                  </a:lnTo>
                  <a:lnTo>
                    <a:pt x="126" y="42"/>
                  </a:lnTo>
                  <a:lnTo>
                    <a:pt x="124" y="44"/>
                  </a:lnTo>
                  <a:lnTo>
                    <a:pt x="120" y="48"/>
                  </a:lnTo>
                  <a:lnTo>
                    <a:pt x="119" y="51"/>
                  </a:lnTo>
                  <a:lnTo>
                    <a:pt x="118" y="55"/>
                  </a:lnTo>
                  <a:lnTo>
                    <a:pt x="119" y="56"/>
                  </a:lnTo>
                  <a:lnTo>
                    <a:pt x="120" y="58"/>
                  </a:lnTo>
                  <a:lnTo>
                    <a:pt x="123" y="59"/>
                  </a:lnTo>
                  <a:lnTo>
                    <a:pt x="125" y="60"/>
                  </a:lnTo>
                  <a:lnTo>
                    <a:pt x="143" y="53"/>
                  </a:lnTo>
                  <a:lnTo>
                    <a:pt x="146" y="58"/>
                  </a:lnTo>
                  <a:lnTo>
                    <a:pt x="150" y="64"/>
                  </a:lnTo>
                  <a:lnTo>
                    <a:pt x="153" y="69"/>
                  </a:lnTo>
                  <a:lnTo>
                    <a:pt x="157" y="73"/>
                  </a:lnTo>
                  <a:lnTo>
                    <a:pt x="160" y="78"/>
                  </a:lnTo>
                  <a:lnTo>
                    <a:pt x="164" y="84"/>
                  </a:lnTo>
                  <a:lnTo>
                    <a:pt x="167" y="89"/>
                  </a:lnTo>
                  <a:lnTo>
                    <a:pt x="170" y="94"/>
                  </a:lnTo>
                  <a:lnTo>
                    <a:pt x="166" y="94"/>
                  </a:lnTo>
                  <a:lnTo>
                    <a:pt x="161" y="96"/>
                  </a:lnTo>
                  <a:lnTo>
                    <a:pt x="157" y="97"/>
                  </a:lnTo>
                  <a:lnTo>
                    <a:pt x="152" y="98"/>
                  </a:lnTo>
                  <a:lnTo>
                    <a:pt x="149" y="100"/>
                  </a:lnTo>
                  <a:lnTo>
                    <a:pt x="144" y="103"/>
                  </a:lnTo>
                  <a:lnTo>
                    <a:pt x="139" y="105"/>
                  </a:lnTo>
                  <a:lnTo>
                    <a:pt x="136" y="107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Freeform 129"/>
            <p:cNvSpPr>
              <a:spLocks/>
            </p:cNvSpPr>
            <p:nvPr/>
          </p:nvSpPr>
          <p:spPr bwMode="auto">
            <a:xfrm>
              <a:off x="4736" y="2177"/>
              <a:ext cx="286" cy="241"/>
            </a:xfrm>
            <a:custGeom>
              <a:avLst/>
              <a:gdLst>
                <a:gd name="T0" fmla="*/ 34 w 286"/>
                <a:gd name="T1" fmla="*/ 185 h 241"/>
                <a:gd name="T2" fmla="*/ 39 w 286"/>
                <a:gd name="T3" fmla="*/ 183 h 241"/>
                <a:gd name="T4" fmla="*/ 43 w 286"/>
                <a:gd name="T5" fmla="*/ 179 h 241"/>
                <a:gd name="T6" fmla="*/ 44 w 286"/>
                <a:gd name="T7" fmla="*/ 175 h 241"/>
                <a:gd name="T8" fmla="*/ 58 w 286"/>
                <a:gd name="T9" fmla="*/ 151 h 241"/>
                <a:gd name="T10" fmla="*/ 93 w 286"/>
                <a:gd name="T11" fmla="*/ 109 h 241"/>
                <a:gd name="T12" fmla="*/ 127 w 286"/>
                <a:gd name="T13" fmla="*/ 75 h 241"/>
                <a:gd name="T14" fmla="*/ 151 w 286"/>
                <a:gd name="T15" fmla="*/ 57 h 241"/>
                <a:gd name="T16" fmla="*/ 164 w 286"/>
                <a:gd name="T17" fmla="*/ 52 h 241"/>
                <a:gd name="T18" fmla="*/ 175 w 286"/>
                <a:gd name="T19" fmla="*/ 45 h 241"/>
                <a:gd name="T20" fmla="*/ 184 w 286"/>
                <a:gd name="T21" fmla="*/ 35 h 241"/>
                <a:gd name="T22" fmla="*/ 196 w 286"/>
                <a:gd name="T23" fmla="*/ 28 h 241"/>
                <a:gd name="T24" fmla="*/ 208 w 286"/>
                <a:gd name="T25" fmla="*/ 24 h 241"/>
                <a:gd name="T26" fmla="*/ 218 w 286"/>
                <a:gd name="T27" fmla="*/ 20 h 241"/>
                <a:gd name="T28" fmla="*/ 225 w 286"/>
                <a:gd name="T29" fmla="*/ 17 h 241"/>
                <a:gd name="T30" fmla="*/ 231 w 286"/>
                <a:gd name="T31" fmla="*/ 11 h 241"/>
                <a:gd name="T32" fmla="*/ 237 w 286"/>
                <a:gd name="T33" fmla="*/ 4 h 241"/>
                <a:gd name="T34" fmla="*/ 244 w 286"/>
                <a:gd name="T35" fmla="*/ 7 h 241"/>
                <a:gd name="T36" fmla="*/ 254 w 286"/>
                <a:gd name="T37" fmla="*/ 20 h 241"/>
                <a:gd name="T38" fmla="*/ 265 w 286"/>
                <a:gd name="T39" fmla="*/ 32 h 241"/>
                <a:gd name="T40" fmla="*/ 279 w 286"/>
                <a:gd name="T41" fmla="*/ 41 h 241"/>
                <a:gd name="T42" fmla="*/ 284 w 286"/>
                <a:gd name="T43" fmla="*/ 48 h 241"/>
                <a:gd name="T44" fmla="*/ 279 w 286"/>
                <a:gd name="T45" fmla="*/ 54 h 241"/>
                <a:gd name="T46" fmla="*/ 274 w 286"/>
                <a:gd name="T47" fmla="*/ 60 h 241"/>
                <a:gd name="T48" fmla="*/ 270 w 286"/>
                <a:gd name="T49" fmla="*/ 66 h 241"/>
                <a:gd name="T50" fmla="*/ 246 w 286"/>
                <a:gd name="T51" fmla="*/ 82 h 241"/>
                <a:gd name="T52" fmla="*/ 205 w 286"/>
                <a:gd name="T53" fmla="*/ 111 h 241"/>
                <a:gd name="T54" fmla="*/ 165 w 286"/>
                <a:gd name="T55" fmla="*/ 143 h 241"/>
                <a:gd name="T56" fmla="*/ 127 w 286"/>
                <a:gd name="T57" fmla="*/ 175 h 241"/>
                <a:gd name="T58" fmla="*/ 107 w 286"/>
                <a:gd name="T59" fmla="*/ 191 h 241"/>
                <a:gd name="T60" fmla="*/ 106 w 286"/>
                <a:gd name="T61" fmla="*/ 193 h 241"/>
                <a:gd name="T62" fmla="*/ 103 w 286"/>
                <a:gd name="T63" fmla="*/ 194 h 241"/>
                <a:gd name="T64" fmla="*/ 102 w 286"/>
                <a:gd name="T65" fmla="*/ 197 h 241"/>
                <a:gd name="T66" fmla="*/ 99 w 286"/>
                <a:gd name="T67" fmla="*/ 198 h 241"/>
                <a:gd name="T68" fmla="*/ 95 w 286"/>
                <a:gd name="T69" fmla="*/ 199 h 241"/>
                <a:gd name="T70" fmla="*/ 92 w 286"/>
                <a:gd name="T71" fmla="*/ 199 h 241"/>
                <a:gd name="T72" fmla="*/ 89 w 286"/>
                <a:gd name="T73" fmla="*/ 200 h 241"/>
                <a:gd name="T74" fmla="*/ 76 w 286"/>
                <a:gd name="T75" fmla="*/ 211 h 241"/>
                <a:gd name="T76" fmla="*/ 65 w 286"/>
                <a:gd name="T77" fmla="*/ 213 h 241"/>
                <a:gd name="T78" fmla="*/ 50 w 286"/>
                <a:gd name="T79" fmla="*/ 220 h 241"/>
                <a:gd name="T80" fmla="*/ 37 w 286"/>
                <a:gd name="T81" fmla="*/ 228 h 241"/>
                <a:gd name="T82" fmla="*/ 27 w 286"/>
                <a:gd name="T83" fmla="*/ 237 h 241"/>
                <a:gd name="T84" fmla="*/ 24 w 286"/>
                <a:gd name="T85" fmla="*/ 238 h 241"/>
                <a:gd name="T86" fmla="*/ 19 w 286"/>
                <a:gd name="T87" fmla="*/ 239 h 241"/>
                <a:gd name="T88" fmla="*/ 16 w 286"/>
                <a:gd name="T89" fmla="*/ 240 h 241"/>
                <a:gd name="T90" fmla="*/ 12 w 286"/>
                <a:gd name="T91" fmla="*/ 241 h 241"/>
                <a:gd name="T92" fmla="*/ 9 w 286"/>
                <a:gd name="T93" fmla="*/ 240 h 241"/>
                <a:gd name="T94" fmla="*/ 6 w 286"/>
                <a:gd name="T95" fmla="*/ 239 h 241"/>
                <a:gd name="T96" fmla="*/ 4 w 286"/>
                <a:gd name="T97" fmla="*/ 238 h 241"/>
                <a:gd name="T98" fmla="*/ 0 w 286"/>
                <a:gd name="T99" fmla="*/ 235 h 241"/>
                <a:gd name="T100" fmla="*/ 6 w 286"/>
                <a:gd name="T101" fmla="*/ 226 h 241"/>
                <a:gd name="T102" fmla="*/ 14 w 286"/>
                <a:gd name="T103" fmla="*/ 213 h 241"/>
                <a:gd name="T104" fmla="*/ 23 w 286"/>
                <a:gd name="T105" fmla="*/ 200 h 241"/>
                <a:gd name="T106" fmla="*/ 33 w 286"/>
                <a:gd name="T107" fmla="*/ 186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6" h="241">
                  <a:moveTo>
                    <a:pt x="33" y="186"/>
                  </a:moveTo>
                  <a:lnTo>
                    <a:pt x="34" y="185"/>
                  </a:lnTo>
                  <a:lnTo>
                    <a:pt x="37" y="184"/>
                  </a:lnTo>
                  <a:lnTo>
                    <a:pt x="39" y="183"/>
                  </a:lnTo>
                  <a:lnTo>
                    <a:pt x="41" y="180"/>
                  </a:lnTo>
                  <a:lnTo>
                    <a:pt x="43" y="179"/>
                  </a:lnTo>
                  <a:lnTo>
                    <a:pt x="44" y="177"/>
                  </a:lnTo>
                  <a:lnTo>
                    <a:pt x="44" y="175"/>
                  </a:lnTo>
                  <a:lnTo>
                    <a:pt x="43" y="172"/>
                  </a:lnTo>
                  <a:lnTo>
                    <a:pt x="58" y="151"/>
                  </a:lnTo>
                  <a:lnTo>
                    <a:pt x="75" y="130"/>
                  </a:lnTo>
                  <a:lnTo>
                    <a:pt x="93" y="109"/>
                  </a:lnTo>
                  <a:lnTo>
                    <a:pt x="110" y="90"/>
                  </a:lnTo>
                  <a:lnTo>
                    <a:pt x="127" y="75"/>
                  </a:lnTo>
                  <a:lnTo>
                    <a:pt x="143" y="62"/>
                  </a:lnTo>
                  <a:lnTo>
                    <a:pt x="151" y="57"/>
                  </a:lnTo>
                  <a:lnTo>
                    <a:pt x="158" y="54"/>
                  </a:lnTo>
                  <a:lnTo>
                    <a:pt x="164" y="52"/>
                  </a:lnTo>
                  <a:lnTo>
                    <a:pt x="171" y="52"/>
                  </a:lnTo>
                  <a:lnTo>
                    <a:pt x="175" y="45"/>
                  </a:lnTo>
                  <a:lnTo>
                    <a:pt x="179" y="40"/>
                  </a:lnTo>
                  <a:lnTo>
                    <a:pt x="184" y="35"/>
                  </a:lnTo>
                  <a:lnTo>
                    <a:pt x="190" y="32"/>
                  </a:lnTo>
                  <a:lnTo>
                    <a:pt x="196" y="28"/>
                  </a:lnTo>
                  <a:lnTo>
                    <a:pt x="202" y="26"/>
                  </a:lnTo>
                  <a:lnTo>
                    <a:pt x="208" y="24"/>
                  </a:lnTo>
                  <a:lnTo>
                    <a:pt x="215" y="22"/>
                  </a:lnTo>
                  <a:lnTo>
                    <a:pt x="218" y="20"/>
                  </a:lnTo>
                  <a:lnTo>
                    <a:pt x="222" y="19"/>
                  </a:lnTo>
                  <a:lnTo>
                    <a:pt x="225" y="17"/>
                  </a:lnTo>
                  <a:lnTo>
                    <a:pt x="227" y="14"/>
                  </a:lnTo>
                  <a:lnTo>
                    <a:pt x="231" y="11"/>
                  </a:lnTo>
                  <a:lnTo>
                    <a:pt x="234" y="7"/>
                  </a:lnTo>
                  <a:lnTo>
                    <a:pt x="237" y="4"/>
                  </a:lnTo>
                  <a:lnTo>
                    <a:pt x="239" y="0"/>
                  </a:lnTo>
                  <a:lnTo>
                    <a:pt x="244" y="7"/>
                  </a:lnTo>
                  <a:lnTo>
                    <a:pt x="249" y="14"/>
                  </a:lnTo>
                  <a:lnTo>
                    <a:pt x="254" y="20"/>
                  </a:lnTo>
                  <a:lnTo>
                    <a:pt x="259" y="26"/>
                  </a:lnTo>
                  <a:lnTo>
                    <a:pt x="265" y="32"/>
                  </a:lnTo>
                  <a:lnTo>
                    <a:pt x="272" y="36"/>
                  </a:lnTo>
                  <a:lnTo>
                    <a:pt x="279" y="41"/>
                  </a:lnTo>
                  <a:lnTo>
                    <a:pt x="286" y="45"/>
                  </a:lnTo>
                  <a:lnTo>
                    <a:pt x="284" y="48"/>
                  </a:lnTo>
                  <a:lnTo>
                    <a:pt x="281" y="52"/>
                  </a:lnTo>
                  <a:lnTo>
                    <a:pt x="279" y="54"/>
                  </a:lnTo>
                  <a:lnTo>
                    <a:pt x="277" y="57"/>
                  </a:lnTo>
                  <a:lnTo>
                    <a:pt x="274" y="60"/>
                  </a:lnTo>
                  <a:lnTo>
                    <a:pt x="272" y="63"/>
                  </a:lnTo>
                  <a:lnTo>
                    <a:pt x="270" y="66"/>
                  </a:lnTo>
                  <a:lnTo>
                    <a:pt x="266" y="68"/>
                  </a:lnTo>
                  <a:lnTo>
                    <a:pt x="246" y="82"/>
                  </a:lnTo>
                  <a:lnTo>
                    <a:pt x="226" y="96"/>
                  </a:lnTo>
                  <a:lnTo>
                    <a:pt x="205" y="111"/>
                  </a:lnTo>
                  <a:lnTo>
                    <a:pt x="185" y="127"/>
                  </a:lnTo>
                  <a:lnTo>
                    <a:pt x="165" y="143"/>
                  </a:lnTo>
                  <a:lnTo>
                    <a:pt x="146" y="158"/>
                  </a:lnTo>
                  <a:lnTo>
                    <a:pt x="127" y="175"/>
                  </a:lnTo>
                  <a:lnTo>
                    <a:pt x="108" y="190"/>
                  </a:lnTo>
                  <a:lnTo>
                    <a:pt x="107" y="191"/>
                  </a:lnTo>
                  <a:lnTo>
                    <a:pt x="106" y="192"/>
                  </a:lnTo>
                  <a:lnTo>
                    <a:pt x="106" y="193"/>
                  </a:lnTo>
                  <a:lnTo>
                    <a:pt x="105" y="193"/>
                  </a:lnTo>
                  <a:lnTo>
                    <a:pt x="103" y="194"/>
                  </a:lnTo>
                  <a:lnTo>
                    <a:pt x="102" y="196"/>
                  </a:lnTo>
                  <a:lnTo>
                    <a:pt x="102" y="197"/>
                  </a:lnTo>
                  <a:lnTo>
                    <a:pt x="101" y="197"/>
                  </a:lnTo>
                  <a:lnTo>
                    <a:pt x="99" y="198"/>
                  </a:lnTo>
                  <a:lnTo>
                    <a:pt x="98" y="198"/>
                  </a:lnTo>
                  <a:lnTo>
                    <a:pt x="95" y="199"/>
                  </a:lnTo>
                  <a:lnTo>
                    <a:pt x="94" y="199"/>
                  </a:lnTo>
                  <a:lnTo>
                    <a:pt x="92" y="199"/>
                  </a:lnTo>
                  <a:lnTo>
                    <a:pt x="91" y="200"/>
                  </a:lnTo>
                  <a:lnTo>
                    <a:pt x="89" y="200"/>
                  </a:lnTo>
                  <a:lnTo>
                    <a:pt x="87" y="200"/>
                  </a:lnTo>
                  <a:lnTo>
                    <a:pt x="76" y="211"/>
                  </a:lnTo>
                  <a:lnTo>
                    <a:pt x="71" y="212"/>
                  </a:lnTo>
                  <a:lnTo>
                    <a:pt x="65" y="213"/>
                  </a:lnTo>
                  <a:lnTo>
                    <a:pt x="57" y="217"/>
                  </a:lnTo>
                  <a:lnTo>
                    <a:pt x="50" y="220"/>
                  </a:lnTo>
                  <a:lnTo>
                    <a:pt x="43" y="224"/>
                  </a:lnTo>
                  <a:lnTo>
                    <a:pt x="37" y="228"/>
                  </a:lnTo>
                  <a:lnTo>
                    <a:pt x="31" y="233"/>
                  </a:lnTo>
                  <a:lnTo>
                    <a:pt x="27" y="237"/>
                  </a:lnTo>
                  <a:lnTo>
                    <a:pt x="25" y="238"/>
                  </a:lnTo>
                  <a:lnTo>
                    <a:pt x="24" y="238"/>
                  </a:lnTo>
                  <a:lnTo>
                    <a:pt x="21" y="239"/>
                  </a:lnTo>
                  <a:lnTo>
                    <a:pt x="19" y="239"/>
                  </a:lnTo>
                  <a:lnTo>
                    <a:pt x="18" y="240"/>
                  </a:lnTo>
                  <a:lnTo>
                    <a:pt x="16" y="240"/>
                  </a:lnTo>
                  <a:lnTo>
                    <a:pt x="13" y="241"/>
                  </a:lnTo>
                  <a:lnTo>
                    <a:pt x="12" y="241"/>
                  </a:lnTo>
                  <a:lnTo>
                    <a:pt x="10" y="241"/>
                  </a:lnTo>
                  <a:lnTo>
                    <a:pt x="9" y="240"/>
                  </a:lnTo>
                  <a:lnTo>
                    <a:pt x="7" y="240"/>
                  </a:lnTo>
                  <a:lnTo>
                    <a:pt x="6" y="239"/>
                  </a:lnTo>
                  <a:lnTo>
                    <a:pt x="5" y="238"/>
                  </a:lnTo>
                  <a:lnTo>
                    <a:pt x="4" y="238"/>
                  </a:lnTo>
                  <a:lnTo>
                    <a:pt x="2" y="237"/>
                  </a:lnTo>
                  <a:lnTo>
                    <a:pt x="0" y="235"/>
                  </a:lnTo>
                  <a:lnTo>
                    <a:pt x="4" y="231"/>
                  </a:lnTo>
                  <a:lnTo>
                    <a:pt x="6" y="226"/>
                  </a:lnTo>
                  <a:lnTo>
                    <a:pt x="11" y="220"/>
                  </a:lnTo>
                  <a:lnTo>
                    <a:pt x="14" y="213"/>
                  </a:lnTo>
                  <a:lnTo>
                    <a:pt x="18" y="207"/>
                  </a:lnTo>
                  <a:lnTo>
                    <a:pt x="23" y="200"/>
                  </a:lnTo>
                  <a:lnTo>
                    <a:pt x="27" y="193"/>
                  </a:lnTo>
                  <a:lnTo>
                    <a:pt x="33" y="186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Freeform 130"/>
            <p:cNvSpPr>
              <a:spLocks/>
            </p:cNvSpPr>
            <p:nvPr/>
          </p:nvSpPr>
          <p:spPr bwMode="auto">
            <a:xfrm>
              <a:off x="4992" y="2109"/>
              <a:ext cx="57" cy="48"/>
            </a:xfrm>
            <a:custGeom>
              <a:avLst/>
              <a:gdLst>
                <a:gd name="T0" fmla="*/ 57 w 57"/>
                <a:gd name="T1" fmla="*/ 13 h 48"/>
                <a:gd name="T2" fmla="*/ 52 w 57"/>
                <a:gd name="T3" fmla="*/ 20 h 48"/>
                <a:gd name="T4" fmla="*/ 46 w 57"/>
                <a:gd name="T5" fmla="*/ 27 h 48"/>
                <a:gd name="T6" fmla="*/ 41 w 57"/>
                <a:gd name="T7" fmla="*/ 33 h 48"/>
                <a:gd name="T8" fmla="*/ 35 w 57"/>
                <a:gd name="T9" fmla="*/ 38 h 48"/>
                <a:gd name="T10" fmla="*/ 28 w 57"/>
                <a:gd name="T11" fmla="*/ 42 h 48"/>
                <a:gd name="T12" fmla="*/ 19 w 57"/>
                <a:gd name="T13" fmla="*/ 46 h 48"/>
                <a:gd name="T14" fmla="*/ 11 w 57"/>
                <a:gd name="T15" fmla="*/ 48 h 48"/>
                <a:gd name="T16" fmla="*/ 3 w 57"/>
                <a:gd name="T17" fmla="*/ 48 h 48"/>
                <a:gd name="T18" fmla="*/ 3 w 57"/>
                <a:gd name="T19" fmla="*/ 47 h 48"/>
                <a:gd name="T20" fmla="*/ 2 w 57"/>
                <a:gd name="T21" fmla="*/ 46 h 48"/>
                <a:gd name="T22" fmla="*/ 2 w 57"/>
                <a:gd name="T23" fmla="*/ 45 h 48"/>
                <a:gd name="T24" fmla="*/ 1 w 57"/>
                <a:gd name="T25" fmla="*/ 44 h 48"/>
                <a:gd name="T26" fmla="*/ 1 w 57"/>
                <a:gd name="T27" fmla="*/ 42 h 48"/>
                <a:gd name="T28" fmla="*/ 1 w 57"/>
                <a:gd name="T29" fmla="*/ 41 h 48"/>
                <a:gd name="T30" fmla="*/ 0 w 57"/>
                <a:gd name="T31" fmla="*/ 40 h 48"/>
                <a:gd name="T32" fmla="*/ 0 w 57"/>
                <a:gd name="T33" fmla="*/ 39 h 48"/>
                <a:gd name="T34" fmla="*/ 2 w 57"/>
                <a:gd name="T35" fmla="*/ 34 h 48"/>
                <a:gd name="T36" fmla="*/ 4 w 57"/>
                <a:gd name="T37" fmla="*/ 30 h 48"/>
                <a:gd name="T38" fmla="*/ 5 w 57"/>
                <a:gd name="T39" fmla="*/ 25 h 48"/>
                <a:gd name="T40" fmla="*/ 8 w 57"/>
                <a:gd name="T41" fmla="*/ 20 h 48"/>
                <a:gd name="T42" fmla="*/ 10 w 57"/>
                <a:gd name="T43" fmla="*/ 15 h 48"/>
                <a:gd name="T44" fmla="*/ 12 w 57"/>
                <a:gd name="T45" fmla="*/ 10 h 48"/>
                <a:gd name="T46" fmla="*/ 15 w 57"/>
                <a:gd name="T47" fmla="*/ 5 h 48"/>
                <a:gd name="T48" fmla="*/ 17 w 57"/>
                <a:gd name="T49" fmla="*/ 0 h 48"/>
                <a:gd name="T50" fmla="*/ 22 w 57"/>
                <a:gd name="T51" fmla="*/ 3 h 48"/>
                <a:gd name="T52" fmla="*/ 26 w 57"/>
                <a:gd name="T53" fmla="*/ 5 h 48"/>
                <a:gd name="T54" fmla="*/ 31 w 57"/>
                <a:gd name="T55" fmla="*/ 7 h 48"/>
                <a:gd name="T56" fmla="*/ 36 w 57"/>
                <a:gd name="T57" fmla="*/ 8 h 48"/>
                <a:gd name="T58" fmla="*/ 42 w 57"/>
                <a:gd name="T59" fmla="*/ 11 h 48"/>
                <a:gd name="T60" fmla="*/ 46 w 57"/>
                <a:gd name="T61" fmla="*/ 12 h 48"/>
                <a:gd name="T62" fmla="*/ 51 w 57"/>
                <a:gd name="T63" fmla="*/ 12 h 48"/>
                <a:gd name="T64" fmla="*/ 57 w 57"/>
                <a:gd name="T65" fmla="*/ 13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48">
                  <a:moveTo>
                    <a:pt x="57" y="13"/>
                  </a:moveTo>
                  <a:lnTo>
                    <a:pt x="52" y="20"/>
                  </a:lnTo>
                  <a:lnTo>
                    <a:pt x="46" y="27"/>
                  </a:lnTo>
                  <a:lnTo>
                    <a:pt x="41" y="33"/>
                  </a:lnTo>
                  <a:lnTo>
                    <a:pt x="35" y="38"/>
                  </a:lnTo>
                  <a:lnTo>
                    <a:pt x="28" y="42"/>
                  </a:lnTo>
                  <a:lnTo>
                    <a:pt x="19" y="46"/>
                  </a:lnTo>
                  <a:lnTo>
                    <a:pt x="11" y="48"/>
                  </a:lnTo>
                  <a:lnTo>
                    <a:pt x="3" y="48"/>
                  </a:lnTo>
                  <a:lnTo>
                    <a:pt x="3" y="47"/>
                  </a:lnTo>
                  <a:lnTo>
                    <a:pt x="2" y="46"/>
                  </a:lnTo>
                  <a:lnTo>
                    <a:pt x="2" y="45"/>
                  </a:lnTo>
                  <a:lnTo>
                    <a:pt x="1" y="44"/>
                  </a:lnTo>
                  <a:lnTo>
                    <a:pt x="1" y="42"/>
                  </a:lnTo>
                  <a:lnTo>
                    <a:pt x="1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2" y="34"/>
                  </a:lnTo>
                  <a:lnTo>
                    <a:pt x="4" y="30"/>
                  </a:lnTo>
                  <a:lnTo>
                    <a:pt x="5" y="25"/>
                  </a:lnTo>
                  <a:lnTo>
                    <a:pt x="8" y="20"/>
                  </a:lnTo>
                  <a:lnTo>
                    <a:pt x="10" y="15"/>
                  </a:lnTo>
                  <a:lnTo>
                    <a:pt x="12" y="10"/>
                  </a:lnTo>
                  <a:lnTo>
                    <a:pt x="15" y="5"/>
                  </a:lnTo>
                  <a:lnTo>
                    <a:pt x="17" y="0"/>
                  </a:lnTo>
                  <a:lnTo>
                    <a:pt x="22" y="3"/>
                  </a:lnTo>
                  <a:lnTo>
                    <a:pt x="26" y="5"/>
                  </a:lnTo>
                  <a:lnTo>
                    <a:pt x="31" y="7"/>
                  </a:lnTo>
                  <a:lnTo>
                    <a:pt x="36" y="8"/>
                  </a:lnTo>
                  <a:lnTo>
                    <a:pt x="42" y="11"/>
                  </a:lnTo>
                  <a:lnTo>
                    <a:pt x="46" y="12"/>
                  </a:lnTo>
                  <a:lnTo>
                    <a:pt x="51" y="12"/>
                  </a:lnTo>
                  <a:lnTo>
                    <a:pt x="57" y="13"/>
                  </a:lnTo>
                  <a:close/>
                </a:path>
              </a:pathLst>
            </a:custGeom>
            <a:solidFill>
              <a:srgbClr val="B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Freeform 131"/>
            <p:cNvSpPr>
              <a:spLocks/>
            </p:cNvSpPr>
            <p:nvPr/>
          </p:nvSpPr>
          <p:spPr bwMode="auto">
            <a:xfrm>
              <a:off x="5007" y="2156"/>
              <a:ext cx="37" cy="45"/>
            </a:xfrm>
            <a:custGeom>
              <a:avLst/>
              <a:gdLst>
                <a:gd name="T0" fmla="*/ 26 w 37"/>
                <a:gd name="T1" fmla="*/ 45 h 45"/>
                <a:gd name="T2" fmla="*/ 22 w 37"/>
                <a:gd name="T3" fmla="*/ 42 h 45"/>
                <a:gd name="T4" fmla="*/ 17 w 37"/>
                <a:gd name="T5" fmla="*/ 40 h 45"/>
                <a:gd name="T6" fmla="*/ 14 w 37"/>
                <a:gd name="T7" fmla="*/ 38 h 45"/>
                <a:gd name="T8" fmla="*/ 10 w 37"/>
                <a:gd name="T9" fmla="*/ 35 h 45"/>
                <a:gd name="T10" fmla="*/ 8 w 37"/>
                <a:gd name="T11" fmla="*/ 33 h 45"/>
                <a:gd name="T12" fmla="*/ 4 w 37"/>
                <a:gd name="T13" fmla="*/ 29 h 45"/>
                <a:gd name="T14" fmla="*/ 2 w 37"/>
                <a:gd name="T15" fmla="*/ 26 h 45"/>
                <a:gd name="T16" fmla="*/ 0 w 37"/>
                <a:gd name="T17" fmla="*/ 22 h 45"/>
                <a:gd name="T18" fmla="*/ 6 w 37"/>
                <a:gd name="T19" fmla="*/ 22 h 45"/>
                <a:gd name="T20" fmla="*/ 11 w 37"/>
                <a:gd name="T21" fmla="*/ 22 h 45"/>
                <a:gd name="T22" fmla="*/ 17 w 37"/>
                <a:gd name="T23" fmla="*/ 21 h 45"/>
                <a:gd name="T24" fmla="*/ 22 w 37"/>
                <a:gd name="T25" fmla="*/ 18 h 45"/>
                <a:gd name="T26" fmla="*/ 26 w 37"/>
                <a:gd name="T27" fmla="*/ 14 h 45"/>
                <a:gd name="T28" fmla="*/ 30 w 37"/>
                <a:gd name="T29" fmla="*/ 11 h 45"/>
                <a:gd name="T30" fmla="*/ 34 w 37"/>
                <a:gd name="T31" fmla="*/ 6 h 45"/>
                <a:gd name="T32" fmla="*/ 37 w 37"/>
                <a:gd name="T33" fmla="*/ 0 h 45"/>
                <a:gd name="T34" fmla="*/ 36 w 37"/>
                <a:gd name="T35" fmla="*/ 2 h 45"/>
                <a:gd name="T36" fmla="*/ 35 w 37"/>
                <a:gd name="T37" fmla="*/ 6 h 45"/>
                <a:gd name="T38" fmla="*/ 34 w 37"/>
                <a:gd name="T39" fmla="*/ 8 h 45"/>
                <a:gd name="T40" fmla="*/ 33 w 37"/>
                <a:gd name="T41" fmla="*/ 9 h 45"/>
                <a:gd name="T42" fmla="*/ 33 w 37"/>
                <a:gd name="T43" fmla="*/ 12 h 45"/>
                <a:gd name="T44" fmla="*/ 31 w 37"/>
                <a:gd name="T45" fmla="*/ 13 h 45"/>
                <a:gd name="T46" fmla="*/ 30 w 37"/>
                <a:gd name="T47" fmla="*/ 14 h 45"/>
                <a:gd name="T48" fmla="*/ 30 w 37"/>
                <a:gd name="T49" fmla="*/ 14 h 45"/>
                <a:gd name="T50" fmla="*/ 30 w 37"/>
                <a:gd name="T51" fmla="*/ 19 h 45"/>
                <a:gd name="T52" fmla="*/ 30 w 37"/>
                <a:gd name="T53" fmla="*/ 22 h 45"/>
                <a:gd name="T54" fmla="*/ 30 w 37"/>
                <a:gd name="T55" fmla="*/ 26 h 45"/>
                <a:gd name="T56" fmla="*/ 29 w 37"/>
                <a:gd name="T57" fmla="*/ 31 h 45"/>
                <a:gd name="T58" fmla="*/ 29 w 37"/>
                <a:gd name="T59" fmla="*/ 34 h 45"/>
                <a:gd name="T60" fmla="*/ 28 w 37"/>
                <a:gd name="T61" fmla="*/ 38 h 45"/>
                <a:gd name="T62" fmla="*/ 27 w 37"/>
                <a:gd name="T63" fmla="*/ 41 h 45"/>
                <a:gd name="T64" fmla="*/ 26 w 37"/>
                <a:gd name="T6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" h="45">
                  <a:moveTo>
                    <a:pt x="26" y="45"/>
                  </a:moveTo>
                  <a:lnTo>
                    <a:pt x="22" y="42"/>
                  </a:lnTo>
                  <a:lnTo>
                    <a:pt x="17" y="40"/>
                  </a:lnTo>
                  <a:lnTo>
                    <a:pt x="14" y="38"/>
                  </a:lnTo>
                  <a:lnTo>
                    <a:pt x="10" y="35"/>
                  </a:lnTo>
                  <a:lnTo>
                    <a:pt x="8" y="33"/>
                  </a:lnTo>
                  <a:lnTo>
                    <a:pt x="4" y="29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6" y="22"/>
                  </a:lnTo>
                  <a:lnTo>
                    <a:pt x="11" y="22"/>
                  </a:lnTo>
                  <a:lnTo>
                    <a:pt x="17" y="21"/>
                  </a:lnTo>
                  <a:lnTo>
                    <a:pt x="22" y="18"/>
                  </a:lnTo>
                  <a:lnTo>
                    <a:pt x="26" y="14"/>
                  </a:lnTo>
                  <a:lnTo>
                    <a:pt x="30" y="11"/>
                  </a:lnTo>
                  <a:lnTo>
                    <a:pt x="34" y="6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5" y="6"/>
                  </a:lnTo>
                  <a:lnTo>
                    <a:pt x="34" y="8"/>
                  </a:lnTo>
                  <a:lnTo>
                    <a:pt x="33" y="9"/>
                  </a:lnTo>
                  <a:lnTo>
                    <a:pt x="33" y="12"/>
                  </a:lnTo>
                  <a:lnTo>
                    <a:pt x="31" y="13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30" y="19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9" y="31"/>
                  </a:lnTo>
                  <a:lnTo>
                    <a:pt x="29" y="34"/>
                  </a:lnTo>
                  <a:lnTo>
                    <a:pt x="28" y="38"/>
                  </a:lnTo>
                  <a:lnTo>
                    <a:pt x="27" y="41"/>
                  </a:lnTo>
                  <a:lnTo>
                    <a:pt x="26" y="45"/>
                  </a:lnTo>
                  <a:close/>
                </a:path>
              </a:pathLst>
            </a:custGeom>
            <a:solidFill>
              <a:srgbClr val="0019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Freeform 132"/>
            <p:cNvSpPr>
              <a:spLocks/>
            </p:cNvSpPr>
            <p:nvPr/>
          </p:nvSpPr>
          <p:spPr bwMode="auto">
            <a:xfrm>
              <a:off x="4205" y="1227"/>
              <a:ext cx="380" cy="711"/>
            </a:xfrm>
            <a:custGeom>
              <a:avLst/>
              <a:gdLst>
                <a:gd name="T0" fmla="*/ 61 w 380"/>
                <a:gd name="T1" fmla="*/ 7 h 711"/>
                <a:gd name="T2" fmla="*/ 82 w 380"/>
                <a:gd name="T3" fmla="*/ 0 h 711"/>
                <a:gd name="T4" fmla="*/ 81 w 380"/>
                <a:gd name="T5" fmla="*/ 67 h 711"/>
                <a:gd name="T6" fmla="*/ 42 w 380"/>
                <a:gd name="T7" fmla="*/ 217 h 711"/>
                <a:gd name="T8" fmla="*/ 29 w 380"/>
                <a:gd name="T9" fmla="*/ 322 h 711"/>
                <a:gd name="T10" fmla="*/ 38 w 380"/>
                <a:gd name="T11" fmla="*/ 384 h 711"/>
                <a:gd name="T12" fmla="*/ 46 w 380"/>
                <a:gd name="T13" fmla="*/ 400 h 711"/>
                <a:gd name="T14" fmla="*/ 52 w 380"/>
                <a:gd name="T15" fmla="*/ 415 h 711"/>
                <a:gd name="T16" fmla="*/ 55 w 380"/>
                <a:gd name="T17" fmla="*/ 421 h 711"/>
                <a:gd name="T18" fmla="*/ 59 w 380"/>
                <a:gd name="T19" fmla="*/ 425 h 711"/>
                <a:gd name="T20" fmla="*/ 77 w 380"/>
                <a:gd name="T21" fmla="*/ 429 h 711"/>
                <a:gd name="T22" fmla="*/ 119 w 380"/>
                <a:gd name="T23" fmla="*/ 438 h 711"/>
                <a:gd name="T24" fmla="*/ 152 w 380"/>
                <a:gd name="T25" fmla="*/ 432 h 711"/>
                <a:gd name="T26" fmla="*/ 184 w 380"/>
                <a:gd name="T27" fmla="*/ 432 h 711"/>
                <a:gd name="T28" fmla="*/ 240 w 380"/>
                <a:gd name="T29" fmla="*/ 450 h 711"/>
                <a:gd name="T30" fmla="*/ 274 w 380"/>
                <a:gd name="T31" fmla="*/ 457 h 711"/>
                <a:gd name="T32" fmla="*/ 283 w 380"/>
                <a:gd name="T33" fmla="*/ 448 h 711"/>
                <a:gd name="T34" fmla="*/ 298 w 380"/>
                <a:gd name="T35" fmla="*/ 442 h 711"/>
                <a:gd name="T36" fmla="*/ 308 w 380"/>
                <a:gd name="T37" fmla="*/ 435 h 711"/>
                <a:gd name="T38" fmla="*/ 317 w 380"/>
                <a:gd name="T39" fmla="*/ 425 h 711"/>
                <a:gd name="T40" fmla="*/ 330 w 380"/>
                <a:gd name="T41" fmla="*/ 414 h 711"/>
                <a:gd name="T42" fmla="*/ 337 w 380"/>
                <a:gd name="T43" fmla="*/ 352 h 711"/>
                <a:gd name="T44" fmla="*/ 324 w 380"/>
                <a:gd name="T45" fmla="*/ 227 h 711"/>
                <a:gd name="T46" fmla="*/ 308 w 380"/>
                <a:gd name="T47" fmla="*/ 146 h 711"/>
                <a:gd name="T48" fmla="*/ 304 w 380"/>
                <a:gd name="T49" fmla="*/ 67 h 711"/>
                <a:gd name="T50" fmla="*/ 314 w 380"/>
                <a:gd name="T51" fmla="*/ 33 h 711"/>
                <a:gd name="T52" fmla="*/ 324 w 380"/>
                <a:gd name="T53" fmla="*/ 30 h 711"/>
                <a:gd name="T54" fmla="*/ 335 w 380"/>
                <a:gd name="T55" fmla="*/ 29 h 711"/>
                <a:gd name="T56" fmla="*/ 348 w 380"/>
                <a:gd name="T57" fmla="*/ 45 h 711"/>
                <a:gd name="T58" fmla="*/ 357 w 380"/>
                <a:gd name="T59" fmla="*/ 62 h 711"/>
                <a:gd name="T60" fmla="*/ 376 w 380"/>
                <a:gd name="T61" fmla="*/ 148 h 711"/>
                <a:gd name="T62" fmla="*/ 380 w 380"/>
                <a:gd name="T63" fmla="*/ 264 h 711"/>
                <a:gd name="T64" fmla="*/ 372 w 380"/>
                <a:gd name="T65" fmla="*/ 379 h 711"/>
                <a:gd name="T66" fmla="*/ 350 w 380"/>
                <a:gd name="T67" fmla="*/ 464 h 711"/>
                <a:gd name="T68" fmla="*/ 343 w 380"/>
                <a:gd name="T69" fmla="*/ 478 h 711"/>
                <a:gd name="T70" fmla="*/ 323 w 380"/>
                <a:gd name="T71" fmla="*/ 515 h 711"/>
                <a:gd name="T72" fmla="*/ 307 w 380"/>
                <a:gd name="T73" fmla="*/ 542 h 711"/>
                <a:gd name="T74" fmla="*/ 289 w 380"/>
                <a:gd name="T75" fmla="*/ 538 h 711"/>
                <a:gd name="T76" fmla="*/ 261 w 380"/>
                <a:gd name="T77" fmla="*/ 504 h 711"/>
                <a:gd name="T78" fmla="*/ 228 w 380"/>
                <a:gd name="T79" fmla="*/ 495 h 711"/>
                <a:gd name="T80" fmla="*/ 218 w 380"/>
                <a:gd name="T81" fmla="*/ 504 h 711"/>
                <a:gd name="T82" fmla="*/ 211 w 380"/>
                <a:gd name="T83" fmla="*/ 510 h 711"/>
                <a:gd name="T84" fmla="*/ 201 w 380"/>
                <a:gd name="T85" fmla="*/ 523 h 711"/>
                <a:gd name="T86" fmla="*/ 194 w 380"/>
                <a:gd name="T87" fmla="*/ 627 h 711"/>
                <a:gd name="T88" fmla="*/ 190 w 380"/>
                <a:gd name="T89" fmla="*/ 638 h 711"/>
                <a:gd name="T90" fmla="*/ 191 w 380"/>
                <a:gd name="T91" fmla="*/ 682 h 711"/>
                <a:gd name="T92" fmla="*/ 186 w 380"/>
                <a:gd name="T93" fmla="*/ 693 h 711"/>
                <a:gd name="T94" fmla="*/ 174 w 380"/>
                <a:gd name="T95" fmla="*/ 706 h 711"/>
                <a:gd name="T96" fmla="*/ 162 w 380"/>
                <a:gd name="T97" fmla="*/ 653 h 711"/>
                <a:gd name="T98" fmla="*/ 157 w 380"/>
                <a:gd name="T99" fmla="*/ 550 h 711"/>
                <a:gd name="T100" fmla="*/ 148 w 380"/>
                <a:gd name="T101" fmla="*/ 524 h 711"/>
                <a:gd name="T102" fmla="*/ 133 w 380"/>
                <a:gd name="T103" fmla="*/ 503 h 711"/>
                <a:gd name="T104" fmla="*/ 109 w 380"/>
                <a:gd name="T105" fmla="*/ 498 h 711"/>
                <a:gd name="T106" fmla="*/ 77 w 380"/>
                <a:gd name="T107" fmla="*/ 494 h 711"/>
                <a:gd name="T108" fmla="*/ 54 w 380"/>
                <a:gd name="T109" fmla="*/ 475 h 711"/>
                <a:gd name="T110" fmla="*/ 16 w 380"/>
                <a:gd name="T111" fmla="*/ 443 h 711"/>
                <a:gd name="T112" fmla="*/ 4 w 380"/>
                <a:gd name="T113" fmla="*/ 297 h 711"/>
                <a:gd name="T114" fmla="*/ 0 w 380"/>
                <a:gd name="T115" fmla="*/ 173 h 711"/>
                <a:gd name="T116" fmla="*/ 13 w 380"/>
                <a:gd name="T117" fmla="*/ 77 h 711"/>
                <a:gd name="T118" fmla="*/ 27 w 380"/>
                <a:gd name="T119" fmla="*/ 42 h 711"/>
                <a:gd name="T120" fmla="*/ 42 w 380"/>
                <a:gd name="T121" fmla="*/ 22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0" h="711">
                  <a:moveTo>
                    <a:pt x="45" y="17"/>
                  </a:moveTo>
                  <a:lnTo>
                    <a:pt x="50" y="14"/>
                  </a:lnTo>
                  <a:lnTo>
                    <a:pt x="55" y="10"/>
                  </a:lnTo>
                  <a:lnTo>
                    <a:pt x="61" y="7"/>
                  </a:lnTo>
                  <a:lnTo>
                    <a:pt x="66" y="4"/>
                  </a:lnTo>
                  <a:lnTo>
                    <a:pt x="70" y="2"/>
                  </a:lnTo>
                  <a:lnTo>
                    <a:pt x="76" y="1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88" y="21"/>
                  </a:lnTo>
                  <a:lnTo>
                    <a:pt x="84" y="44"/>
                  </a:lnTo>
                  <a:lnTo>
                    <a:pt x="81" y="67"/>
                  </a:lnTo>
                  <a:lnTo>
                    <a:pt x="75" y="91"/>
                  </a:lnTo>
                  <a:lnTo>
                    <a:pt x="62" y="140"/>
                  </a:lnTo>
                  <a:lnTo>
                    <a:pt x="48" y="192"/>
                  </a:lnTo>
                  <a:lnTo>
                    <a:pt x="42" y="217"/>
                  </a:lnTo>
                  <a:lnTo>
                    <a:pt x="38" y="244"/>
                  </a:lnTo>
                  <a:lnTo>
                    <a:pt x="33" y="270"/>
                  </a:lnTo>
                  <a:lnTo>
                    <a:pt x="30" y="296"/>
                  </a:lnTo>
                  <a:lnTo>
                    <a:pt x="29" y="322"/>
                  </a:lnTo>
                  <a:lnTo>
                    <a:pt x="30" y="346"/>
                  </a:lnTo>
                  <a:lnTo>
                    <a:pt x="33" y="359"/>
                  </a:lnTo>
                  <a:lnTo>
                    <a:pt x="35" y="371"/>
                  </a:lnTo>
                  <a:lnTo>
                    <a:pt x="38" y="384"/>
                  </a:lnTo>
                  <a:lnTo>
                    <a:pt x="41" y="395"/>
                  </a:lnTo>
                  <a:lnTo>
                    <a:pt x="45" y="395"/>
                  </a:lnTo>
                  <a:lnTo>
                    <a:pt x="46" y="398"/>
                  </a:lnTo>
                  <a:lnTo>
                    <a:pt x="46" y="400"/>
                  </a:lnTo>
                  <a:lnTo>
                    <a:pt x="47" y="404"/>
                  </a:lnTo>
                  <a:lnTo>
                    <a:pt x="48" y="408"/>
                  </a:lnTo>
                  <a:lnTo>
                    <a:pt x="50" y="412"/>
                  </a:lnTo>
                  <a:lnTo>
                    <a:pt x="52" y="415"/>
                  </a:lnTo>
                  <a:lnTo>
                    <a:pt x="52" y="419"/>
                  </a:lnTo>
                  <a:lnTo>
                    <a:pt x="53" y="421"/>
                  </a:lnTo>
                  <a:lnTo>
                    <a:pt x="54" y="421"/>
                  </a:lnTo>
                  <a:lnTo>
                    <a:pt x="55" y="421"/>
                  </a:lnTo>
                  <a:lnTo>
                    <a:pt x="56" y="422"/>
                  </a:lnTo>
                  <a:lnTo>
                    <a:pt x="57" y="422"/>
                  </a:lnTo>
                  <a:lnTo>
                    <a:pt x="59" y="423"/>
                  </a:lnTo>
                  <a:lnTo>
                    <a:pt x="59" y="425"/>
                  </a:lnTo>
                  <a:lnTo>
                    <a:pt x="60" y="427"/>
                  </a:lnTo>
                  <a:lnTo>
                    <a:pt x="60" y="428"/>
                  </a:lnTo>
                  <a:lnTo>
                    <a:pt x="68" y="428"/>
                  </a:lnTo>
                  <a:lnTo>
                    <a:pt x="77" y="429"/>
                  </a:lnTo>
                  <a:lnTo>
                    <a:pt x="88" y="432"/>
                  </a:lnTo>
                  <a:lnTo>
                    <a:pt x="98" y="433"/>
                  </a:lnTo>
                  <a:lnTo>
                    <a:pt x="109" y="435"/>
                  </a:lnTo>
                  <a:lnTo>
                    <a:pt x="119" y="438"/>
                  </a:lnTo>
                  <a:lnTo>
                    <a:pt x="130" y="439"/>
                  </a:lnTo>
                  <a:lnTo>
                    <a:pt x="139" y="439"/>
                  </a:lnTo>
                  <a:lnTo>
                    <a:pt x="145" y="434"/>
                  </a:lnTo>
                  <a:lnTo>
                    <a:pt x="152" y="432"/>
                  </a:lnTo>
                  <a:lnTo>
                    <a:pt x="159" y="429"/>
                  </a:lnTo>
                  <a:lnTo>
                    <a:pt x="167" y="429"/>
                  </a:lnTo>
                  <a:lnTo>
                    <a:pt x="176" y="431"/>
                  </a:lnTo>
                  <a:lnTo>
                    <a:pt x="184" y="432"/>
                  </a:lnTo>
                  <a:lnTo>
                    <a:pt x="193" y="434"/>
                  </a:lnTo>
                  <a:lnTo>
                    <a:pt x="203" y="438"/>
                  </a:lnTo>
                  <a:lnTo>
                    <a:pt x="221" y="443"/>
                  </a:lnTo>
                  <a:lnTo>
                    <a:pt x="240" y="450"/>
                  </a:lnTo>
                  <a:lnTo>
                    <a:pt x="249" y="453"/>
                  </a:lnTo>
                  <a:lnTo>
                    <a:pt x="258" y="455"/>
                  </a:lnTo>
                  <a:lnTo>
                    <a:pt x="266" y="456"/>
                  </a:lnTo>
                  <a:lnTo>
                    <a:pt x="274" y="457"/>
                  </a:lnTo>
                  <a:lnTo>
                    <a:pt x="274" y="455"/>
                  </a:lnTo>
                  <a:lnTo>
                    <a:pt x="276" y="453"/>
                  </a:lnTo>
                  <a:lnTo>
                    <a:pt x="280" y="450"/>
                  </a:lnTo>
                  <a:lnTo>
                    <a:pt x="283" y="448"/>
                  </a:lnTo>
                  <a:lnTo>
                    <a:pt x="288" y="446"/>
                  </a:lnTo>
                  <a:lnTo>
                    <a:pt x="291" y="445"/>
                  </a:lnTo>
                  <a:lnTo>
                    <a:pt x="296" y="443"/>
                  </a:lnTo>
                  <a:lnTo>
                    <a:pt x="298" y="442"/>
                  </a:lnTo>
                  <a:lnTo>
                    <a:pt x="300" y="441"/>
                  </a:lnTo>
                  <a:lnTo>
                    <a:pt x="302" y="439"/>
                  </a:lnTo>
                  <a:lnTo>
                    <a:pt x="304" y="438"/>
                  </a:lnTo>
                  <a:lnTo>
                    <a:pt x="308" y="435"/>
                  </a:lnTo>
                  <a:lnTo>
                    <a:pt x="311" y="432"/>
                  </a:lnTo>
                  <a:lnTo>
                    <a:pt x="315" y="429"/>
                  </a:lnTo>
                  <a:lnTo>
                    <a:pt x="316" y="427"/>
                  </a:lnTo>
                  <a:lnTo>
                    <a:pt x="317" y="425"/>
                  </a:lnTo>
                  <a:lnTo>
                    <a:pt x="321" y="423"/>
                  </a:lnTo>
                  <a:lnTo>
                    <a:pt x="324" y="421"/>
                  </a:lnTo>
                  <a:lnTo>
                    <a:pt x="328" y="419"/>
                  </a:lnTo>
                  <a:lnTo>
                    <a:pt x="330" y="414"/>
                  </a:lnTo>
                  <a:lnTo>
                    <a:pt x="334" y="404"/>
                  </a:lnTo>
                  <a:lnTo>
                    <a:pt x="336" y="388"/>
                  </a:lnTo>
                  <a:lnTo>
                    <a:pt x="337" y="372"/>
                  </a:lnTo>
                  <a:lnTo>
                    <a:pt x="337" y="352"/>
                  </a:lnTo>
                  <a:lnTo>
                    <a:pt x="336" y="331"/>
                  </a:lnTo>
                  <a:lnTo>
                    <a:pt x="335" y="310"/>
                  </a:lnTo>
                  <a:lnTo>
                    <a:pt x="330" y="265"/>
                  </a:lnTo>
                  <a:lnTo>
                    <a:pt x="324" y="227"/>
                  </a:lnTo>
                  <a:lnTo>
                    <a:pt x="320" y="196"/>
                  </a:lnTo>
                  <a:lnTo>
                    <a:pt x="317" y="181"/>
                  </a:lnTo>
                  <a:lnTo>
                    <a:pt x="313" y="165"/>
                  </a:lnTo>
                  <a:lnTo>
                    <a:pt x="308" y="146"/>
                  </a:lnTo>
                  <a:lnTo>
                    <a:pt x="304" y="127"/>
                  </a:lnTo>
                  <a:lnTo>
                    <a:pt x="303" y="106"/>
                  </a:lnTo>
                  <a:lnTo>
                    <a:pt x="303" y="86"/>
                  </a:lnTo>
                  <a:lnTo>
                    <a:pt x="304" y="67"/>
                  </a:lnTo>
                  <a:lnTo>
                    <a:pt x="306" y="57"/>
                  </a:lnTo>
                  <a:lnTo>
                    <a:pt x="308" y="49"/>
                  </a:lnTo>
                  <a:lnTo>
                    <a:pt x="310" y="40"/>
                  </a:lnTo>
                  <a:lnTo>
                    <a:pt x="314" y="33"/>
                  </a:lnTo>
                  <a:lnTo>
                    <a:pt x="316" y="33"/>
                  </a:lnTo>
                  <a:lnTo>
                    <a:pt x="320" y="31"/>
                  </a:lnTo>
                  <a:lnTo>
                    <a:pt x="322" y="31"/>
                  </a:lnTo>
                  <a:lnTo>
                    <a:pt x="324" y="30"/>
                  </a:lnTo>
                  <a:lnTo>
                    <a:pt x="327" y="30"/>
                  </a:lnTo>
                  <a:lnTo>
                    <a:pt x="330" y="29"/>
                  </a:lnTo>
                  <a:lnTo>
                    <a:pt x="332" y="29"/>
                  </a:lnTo>
                  <a:lnTo>
                    <a:pt x="335" y="29"/>
                  </a:lnTo>
                  <a:lnTo>
                    <a:pt x="338" y="31"/>
                  </a:lnTo>
                  <a:lnTo>
                    <a:pt x="342" y="36"/>
                  </a:lnTo>
                  <a:lnTo>
                    <a:pt x="344" y="41"/>
                  </a:lnTo>
                  <a:lnTo>
                    <a:pt x="348" y="45"/>
                  </a:lnTo>
                  <a:lnTo>
                    <a:pt x="350" y="50"/>
                  </a:lnTo>
                  <a:lnTo>
                    <a:pt x="354" y="54"/>
                  </a:lnTo>
                  <a:lnTo>
                    <a:pt x="356" y="58"/>
                  </a:lnTo>
                  <a:lnTo>
                    <a:pt x="357" y="62"/>
                  </a:lnTo>
                  <a:lnTo>
                    <a:pt x="363" y="78"/>
                  </a:lnTo>
                  <a:lnTo>
                    <a:pt x="368" y="99"/>
                  </a:lnTo>
                  <a:lnTo>
                    <a:pt x="372" y="123"/>
                  </a:lnTo>
                  <a:lnTo>
                    <a:pt x="376" y="148"/>
                  </a:lnTo>
                  <a:lnTo>
                    <a:pt x="378" y="175"/>
                  </a:lnTo>
                  <a:lnTo>
                    <a:pt x="379" y="205"/>
                  </a:lnTo>
                  <a:lnTo>
                    <a:pt x="380" y="234"/>
                  </a:lnTo>
                  <a:lnTo>
                    <a:pt x="380" y="264"/>
                  </a:lnTo>
                  <a:lnTo>
                    <a:pt x="380" y="294"/>
                  </a:lnTo>
                  <a:lnTo>
                    <a:pt x="378" y="324"/>
                  </a:lnTo>
                  <a:lnTo>
                    <a:pt x="376" y="352"/>
                  </a:lnTo>
                  <a:lnTo>
                    <a:pt x="372" y="379"/>
                  </a:lnTo>
                  <a:lnTo>
                    <a:pt x="368" y="405"/>
                  </a:lnTo>
                  <a:lnTo>
                    <a:pt x="363" y="427"/>
                  </a:lnTo>
                  <a:lnTo>
                    <a:pt x="357" y="447"/>
                  </a:lnTo>
                  <a:lnTo>
                    <a:pt x="350" y="464"/>
                  </a:lnTo>
                  <a:lnTo>
                    <a:pt x="346" y="464"/>
                  </a:lnTo>
                  <a:lnTo>
                    <a:pt x="346" y="471"/>
                  </a:lnTo>
                  <a:lnTo>
                    <a:pt x="343" y="471"/>
                  </a:lnTo>
                  <a:lnTo>
                    <a:pt x="343" y="478"/>
                  </a:lnTo>
                  <a:lnTo>
                    <a:pt x="337" y="486"/>
                  </a:lnTo>
                  <a:lnTo>
                    <a:pt x="332" y="494"/>
                  </a:lnTo>
                  <a:lnTo>
                    <a:pt x="328" y="504"/>
                  </a:lnTo>
                  <a:lnTo>
                    <a:pt x="323" y="515"/>
                  </a:lnTo>
                  <a:lnTo>
                    <a:pt x="318" y="525"/>
                  </a:lnTo>
                  <a:lnTo>
                    <a:pt x="313" y="535"/>
                  </a:lnTo>
                  <a:lnTo>
                    <a:pt x="310" y="538"/>
                  </a:lnTo>
                  <a:lnTo>
                    <a:pt x="307" y="542"/>
                  </a:lnTo>
                  <a:lnTo>
                    <a:pt x="303" y="545"/>
                  </a:lnTo>
                  <a:lnTo>
                    <a:pt x="298" y="548"/>
                  </a:lnTo>
                  <a:lnTo>
                    <a:pt x="295" y="544"/>
                  </a:lnTo>
                  <a:lnTo>
                    <a:pt x="289" y="538"/>
                  </a:lnTo>
                  <a:lnTo>
                    <a:pt x="282" y="531"/>
                  </a:lnTo>
                  <a:lnTo>
                    <a:pt x="275" y="522"/>
                  </a:lnTo>
                  <a:lnTo>
                    <a:pt x="267" y="512"/>
                  </a:lnTo>
                  <a:lnTo>
                    <a:pt x="261" y="504"/>
                  </a:lnTo>
                  <a:lnTo>
                    <a:pt x="258" y="497"/>
                  </a:lnTo>
                  <a:lnTo>
                    <a:pt x="255" y="494"/>
                  </a:lnTo>
                  <a:lnTo>
                    <a:pt x="231" y="494"/>
                  </a:lnTo>
                  <a:lnTo>
                    <a:pt x="228" y="495"/>
                  </a:lnTo>
                  <a:lnTo>
                    <a:pt x="226" y="497"/>
                  </a:lnTo>
                  <a:lnTo>
                    <a:pt x="224" y="500"/>
                  </a:lnTo>
                  <a:lnTo>
                    <a:pt x="221" y="502"/>
                  </a:lnTo>
                  <a:lnTo>
                    <a:pt x="218" y="504"/>
                  </a:lnTo>
                  <a:lnTo>
                    <a:pt x="215" y="505"/>
                  </a:lnTo>
                  <a:lnTo>
                    <a:pt x="213" y="508"/>
                  </a:lnTo>
                  <a:lnTo>
                    <a:pt x="212" y="508"/>
                  </a:lnTo>
                  <a:lnTo>
                    <a:pt x="211" y="510"/>
                  </a:lnTo>
                  <a:lnTo>
                    <a:pt x="210" y="514"/>
                  </a:lnTo>
                  <a:lnTo>
                    <a:pt x="207" y="517"/>
                  </a:lnTo>
                  <a:lnTo>
                    <a:pt x="204" y="519"/>
                  </a:lnTo>
                  <a:lnTo>
                    <a:pt x="201" y="523"/>
                  </a:lnTo>
                  <a:lnTo>
                    <a:pt x="198" y="525"/>
                  </a:lnTo>
                  <a:lnTo>
                    <a:pt x="196" y="528"/>
                  </a:lnTo>
                  <a:lnTo>
                    <a:pt x="194" y="530"/>
                  </a:lnTo>
                  <a:lnTo>
                    <a:pt x="194" y="627"/>
                  </a:lnTo>
                  <a:lnTo>
                    <a:pt x="192" y="628"/>
                  </a:lnTo>
                  <a:lnTo>
                    <a:pt x="191" y="631"/>
                  </a:lnTo>
                  <a:lnTo>
                    <a:pt x="190" y="633"/>
                  </a:lnTo>
                  <a:lnTo>
                    <a:pt x="190" y="638"/>
                  </a:lnTo>
                  <a:lnTo>
                    <a:pt x="190" y="648"/>
                  </a:lnTo>
                  <a:lnTo>
                    <a:pt x="190" y="660"/>
                  </a:lnTo>
                  <a:lnTo>
                    <a:pt x="191" y="672"/>
                  </a:lnTo>
                  <a:lnTo>
                    <a:pt x="191" y="682"/>
                  </a:lnTo>
                  <a:lnTo>
                    <a:pt x="191" y="687"/>
                  </a:lnTo>
                  <a:lnTo>
                    <a:pt x="190" y="690"/>
                  </a:lnTo>
                  <a:lnTo>
                    <a:pt x="188" y="691"/>
                  </a:lnTo>
                  <a:lnTo>
                    <a:pt x="186" y="693"/>
                  </a:lnTo>
                  <a:lnTo>
                    <a:pt x="186" y="711"/>
                  </a:lnTo>
                  <a:lnTo>
                    <a:pt x="183" y="711"/>
                  </a:lnTo>
                  <a:lnTo>
                    <a:pt x="179" y="711"/>
                  </a:lnTo>
                  <a:lnTo>
                    <a:pt x="174" y="706"/>
                  </a:lnTo>
                  <a:lnTo>
                    <a:pt x="171" y="697"/>
                  </a:lnTo>
                  <a:lnTo>
                    <a:pt x="167" y="688"/>
                  </a:lnTo>
                  <a:lnTo>
                    <a:pt x="165" y="677"/>
                  </a:lnTo>
                  <a:lnTo>
                    <a:pt x="162" y="653"/>
                  </a:lnTo>
                  <a:lnTo>
                    <a:pt x="159" y="626"/>
                  </a:lnTo>
                  <a:lnTo>
                    <a:pt x="158" y="599"/>
                  </a:lnTo>
                  <a:lnTo>
                    <a:pt x="157" y="572"/>
                  </a:lnTo>
                  <a:lnTo>
                    <a:pt x="157" y="550"/>
                  </a:lnTo>
                  <a:lnTo>
                    <a:pt x="158" y="533"/>
                  </a:lnTo>
                  <a:lnTo>
                    <a:pt x="156" y="532"/>
                  </a:lnTo>
                  <a:lnTo>
                    <a:pt x="152" y="529"/>
                  </a:lnTo>
                  <a:lnTo>
                    <a:pt x="148" y="524"/>
                  </a:lnTo>
                  <a:lnTo>
                    <a:pt x="144" y="518"/>
                  </a:lnTo>
                  <a:lnTo>
                    <a:pt x="139" y="512"/>
                  </a:lnTo>
                  <a:lnTo>
                    <a:pt x="136" y="507"/>
                  </a:lnTo>
                  <a:lnTo>
                    <a:pt x="133" y="503"/>
                  </a:lnTo>
                  <a:lnTo>
                    <a:pt x="132" y="501"/>
                  </a:lnTo>
                  <a:lnTo>
                    <a:pt x="125" y="500"/>
                  </a:lnTo>
                  <a:lnTo>
                    <a:pt x="117" y="500"/>
                  </a:lnTo>
                  <a:lnTo>
                    <a:pt x="109" y="498"/>
                  </a:lnTo>
                  <a:lnTo>
                    <a:pt x="101" y="497"/>
                  </a:lnTo>
                  <a:lnTo>
                    <a:pt x="94" y="496"/>
                  </a:lnTo>
                  <a:lnTo>
                    <a:pt x="85" y="495"/>
                  </a:lnTo>
                  <a:lnTo>
                    <a:pt x="77" y="494"/>
                  </a:lnTo>
                  <a:lnTo>
                    <a:pt x="70" y="494"/>
                  </a:lnTo>
                  <a:lnTo>
                    <a:pt x="68" y="489"/>
                  </a:lnTo>
                  <a:lnTo>
                    <a:pt x="62" y="483"/>
                  </a:lnTo>
                  <a:lnTo>
                    <a:pt x="54" y="475"/>
                  </a:lnTo>
                  <a:lnTo>
                    <a:pt x="45" y="466"/>
                  </a:lnTo>
                  <a:lnTo>
                    <a:pt x="34" y="457"/>
                  </a:lnTo>
                  <a:lnTo>
                    <a:pt x="25" y="449"/>
                  </a:lnTo>
                  <a:lnTo>
                    <a:pt x="16" y="443"/>
                  </a:lnTo>
                  <a:lnTo>
                    <a:pt x="12" y="439"/>
                  </a:lnTo>
                  <a:lnTo>
                    <a:pt x="11" y="394"/>
                  </a:lnTo>
                  <a:lnTo>
                    <a:pt x="8" y="346"/>
                  </a:lnTo>
                  <a:lnTo>
                    <a:pt x="4" y="297"/>
                  </a:lnTo>
                  <a:lnTo>
                    <a:pt x="1" y="248"/>
                  </a:lnTo>
                  <a:lnTo>
                    <a:pt x="0" y="223"/>
                  </a:lnTo>
                  <a:lnTo>
                    <a:pt x="0" y="198"/>
                  </a:lnTo>
                  <a:lnTo>
                    <a:pt x="0" y="173"/>
                  </a:lnTo>
                  <a:lnTo>
                    <a:pt x="1" y="148"/>
                  </a:lnTo>
                  <a:lnTo>
                    <a:pt x="4" y="124"/>
                  </a:lnTo>
                  <a:lnTo>
                    <a:pt x="8" y="100"/>
                  </a:lnTo>
                  <a:lnTo>
                    <a:pt x="13" y="77"/>
                  </a:lnTo>
                  <a:lnTo>
                    <a:pt x="20" y="54"/>
                  </a:lnTo>
                  <a:lnTo>
                    <a:pt x="21" y="51"/>
                  </a:lnTo>
                  <a:lnTo>
                    <a:pt x="25" y="47"/>
                  </a:lnTo>
                  <a:lnTo>
                    <a:pt x="27" y="42"/>
                  </a:lnTo>
                  <a:lnTo>
                    <a:pt x="30" y="37"/>
                  </a:lnTo>
                  <a:lnTo>
                    <a:pt x="35" y="33"/>
                  </a:lnTo>
                  <a:lnTo>
                    <a:pt x="39" y="27"/>
                  </a:lnTo>
                  <a:lnTo>
                    <a:pt x="42" y="22"/>
                  </a:lnTo>
                  <a:lnTo>
                    <a:pt x="45" y="17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Freeform 133"/>
            <p:cNvSpPr>
              <a:spLocks/>
            </p:cNvSpPr>
            <p:nvPr/>
          </p:nvSpPr>
          <p:spPr bwMode="auto">
            <a:xfrm>
              <a:off x="4205" y="1227"/>
              <a:ext cx="380" cy="711"/>
            </a:xfrm>
            <a:custGeom>
              <a:avLst/>
              <a:gdLst>
                <a:gd name="T0" fmla="*/ 377 w 380"/>
                <a:gd name="T1" fmla="*/ 318 h 711"/>
                <a:gd name="T2" fmla="*/ 373 w 380"/>
                <a:gd name="T3" fmla="*/ 326 h 711"/>
                <a:gd name="T4" fmla="*/ 373 w 380"/>
                <a:gd name="T5" fmla="*/ 346 h 711"/>
                <a:gd name="T6" fmla="*/ 375 w 380"/>
                <a:gd name="T7" fmla="*/ 364 h 711"/>
                <a:gd name="T8" fmla="*/ 372 w 380"/>
                <a:gd name="T9" fmla="*/ 378 h 711"/>
                <a:gd name="T10" fmla="*/ 370 w 380"/>
                <a:gd name="T11" fmla="*/ 380 h 711"/>
                <a:gd name="T12" fmla="*/ 369 w 380"/>
                <a:gd name="T13" fmla="*/ 386 h 711"/>
                <a:gd name="T14" fmla="*/ 370 w 380"/>
                <a:gd name="T15" fmla="*/ 394 h 711"/>
                <a:gd name="T16" fmla="*/ 361 w 380"/>
                <a:gd name="T17" fmla="*/ 434 h 711"/>
                <a:gd name="T18" fmla="*/ 346 w 380"/>
                <a:gd name="T19" fmla="*/ 464 h 711"/>
                <a:gd name="T20" fmla="*/ 332 w 380"/>
                <a:gd name="T21" fmla="*/ 494 h 711"/>
                <a:gd name="T22" fmla="*/ 310 w 380"/>
                <a:gd name="T23" fmla="*/ 538 h 711"/>
                <a:gd name="T24" fmla="*/ 289 w 380"/>
                <a:gd name="T25" fmla="*/ 538 h 711"/>
                <a:gd name="T26" fmla="*/ 258 w 380"/>
                <a:gd name="T27" fmla="*/ 497 h 711"/>
                <a:gd name="T28" fmla="*/ 224 w 380"/>
                <a:gd name="T29" fmla="*/ 500 h 711"/>
                <a:gd name="T30" fmla="*/ 212 w 380"/>
                <a:gd name="T31" fmla="*/ 508 h 711"/>
                <a:gd name="T32" fmla="*/ 201 w 380"/>
                <a:gd name="T33" fmla="*/ 523 h 711"/>
                <a:gd name="T34" fmla="*/ 192 w 380"/>
                <a:gd name="T35" fmla="*/ 628 h 711"/>
                <a:gd name="T36" fmla="*/ 190 w 380"/>
                <a:gd name="T37" fmla="*/ 660 h 711"/>
                <a:gd name="T38" fmla="*/ 188 w 380"/>
                <a:gd name="T39" fmla="*/ 691 h 711"/>
                <a:gd name="T40" fmla="*/ 174 w 380"/>
                <a:gd name="T41" fmla="*/ 706 h 711"/>
                <a:gd name="T42" fmla="*/ 159 w 380"/>
                <a:gd name="T43" fmla="*/ 626 h 711"/>
                <a:gd name="T44" fmla="*/ 156 w 380"/>
                <a:gd name="T45" fmla="*/ 532 h 711"/>
                <a:gd name="T46" fmla="*/ 136 w 380"/>
                <a:gd name="T47" fmla="*/ 507 h 711"/>
                <a:gd name="T48" fmla="*/ 109 w 380"/>
                <a:gd name="T49" fmla="*/ 498 h 711"/>
                <a:gd name="T50" fmla="*/ 70 w 380"/>
                <a:gd name="T51" fmla="*/ 494 h 711"/>
                <a:gd name="T52" fmla="*/ 34 w 380"/>
                <a:gd name="T53" fmla="*/ 457 h 711"/>
                <a:gd name="T54" fmla="*/ 8 w 380"/>
                <a:gd name="T55" fmla="*/ 346 h 711"/>
                <a:gd name="T56" fmla="*/ 0 w 380"/>
                <a:gd name="T57" fmla="*/ 173 h 711"/>
                <a:gd name="T58" fmla="*/ 20 w 380"/>
                <a:gd name="T59" fmla="*/ 54 h 711"/>
                <a:gd name="T60" fmla="*/ 35 w 380"/>
                <a:gd name="T61" fmla="*/ 33 h 711"/>
                <a:gd name="T62" fmla="*/ 55 w 380"/>
                <a:gd name="T63" fmla="*/ 10 h 711"/>
                <a:gd name="T64" fmla="*/ 82 w 380"/>
                <a:gd name="T65" fmla="*/ 0 h 711"/>
                <a:gd name="T66" fmla="*/ 75 w 380"/>
                <a:gd name="T67" fmla="*/ 91 h 711"/>
                <a:gd name="T68" fmla="*/ 33 w 380"/>
                <a:gd name="T69" fmla="*/ 270 h 711"/>
                <a:gd name="T70" fmla="*/ 35 w 380"/>
                <a:gd name="T71" fmla="*/ 371 h 711"/>
                <a:gd name="T72" fmla="*/ 46 w 380"/>
                <a:gd name="T73" fmla="*/ 400 h 711"/>
                <a:gd name="T74" fmla="*/ 52 w 380"/>
                <a:gd name="T75" fmla="*/ 419 h 711"/>
                <a:gd name="T76" fmla="*/ 57 w 380"/>
                <a:gd name="T77" fmla="*/ 422 h 711"/>
                <a:gd name="T78" fmla="*/ 68 w 380"/>
                <a:gd name="T79" fmla="*/ 428 h 711"/>
                <a:gd name="T80" fmla="*/ 119 w 380"/>
                <a:gd name="T81" fmla="*/ 438 h 711"/>
                <a:gd name="T82" fmla="*/ 159 w 380"/>
                <a:gd name="T83" fmla="*/ 429 h 711"/>
                <a:gd name="T84" fmla="*/ 203 w 380"/>
                <a:gd name="T85" fmla="*/ 438 h 711"/>
                <a:gd name="T86" fmla="*/ 266 w 380"/>
                <a:gd name="T87" fmla="*/ 456 h 711"/>
                <a:gd name="T88" fmla="*/ 283 w 380"/>
                <a:gd name="T89" fmla="*/ 448 h 711"/>
                <a:gd name="T90" fmla="*/ 300 w 380"/>
                <a:gd name="T91" fmla="*/ 441 h 711"/>
                <a:gd name="T92" fmla="*/ 315 w 380"/>
                <a:gd name="T93" fmla="*/ 429 h 711"/>
                <a:gd name="T94" fmla="*/ 328 w 380"/>
                <a:gd name="T95" fmla="*/ 419 h 711"/>
                <a:gd name="T96" fmla="*/ 337 w 380"/>
                <a:gd name="T97" fmla="*/ 352 h 711"/>
                <a:gd name="T98" fmla="*/ 320 w 380"/>
                <a:gd name="T99" fmla="*/ 196 h 711"/>
                <a:gd name="T100" fmla="*/ 303 w 380"/>
                <a:gd name="T101" fmla="*/ 106 h 711"/>
                <a:gd name="T102" fmla="*/ 310 w 380"/>
                <a:gd name="T103" fmla="*/ 40 h 711"/>
                <a:gd name="T104" fmla="*/ 324 w 380"/>
                <a:gd name="T105" fmla="*/ 30 h 711"/>
                <a:gd name="T106" fmla="*/ 338 w 380"/>
                <a:gd name="T107" fmla="*/ 31 h 711"/>
                <a:gd name="T108" fmla="*/ 354 w 380"/>
                <a:gd name="T109" fmla="*/ 54 h 711"/>
                <a:gd name="T110" fmla="*/ 375 w 380"/>
                <a:gd name="T111" fmla="*/ 138 h 711"/>
                <a:gd name="T112" fmla="*/ 379 w 380"/>
                <a:gd name="T113" fmla="*/ 313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0" h="711">
                  <a:moveTo>
                    <a:pt x="379" y="313"/>
                  </a:moveTo>
                  <a:lnTo>
                    <a:pt x="378" y="315"/>
                  </a:lnTo>
                  <a:lnTo>
                    <a:pt x="378" y="316"/>
                  </a:lnTo>
                  <a:lnTo>
                    <a:pt x="378" y="317"/>
                  </a:lnTo>
                  <a:lnTo>
                    <a:pt x="377" y="318"/>
                  </a:lnTo>
                  <a:lnTo>
                    <a:pt x="377" y="318"/>
                  </a:lnTo>
                  <a:lnTo>
                    <a:pt x="377" y="319"/>
                  </a:lnTo>
                  <a:lnTo>
                    <a:pt x="376" y="320"/>
                  </a:lnTo>
                  <a:lnTo>
                    <a:pt x="376" y="322"/>
                  </a:lnTo>
                  <a:lnTo>
                    <a:pt x="373" y="326"/>
                  </a:lnTo>
                  <a:lnTo>
                    <a:pt x="372" y="330"/>
                  </a:lnTo>
                  <a:lnTo>
                    <a:pt x="372" y="335"/>
                  </a:lnTo>
                  <a:lnTo>
                    <a:pt x="372" y="338"/>
                  </a:lnTo>
                  <a:lnTo>
                    <a:pt x="373" y="343"/>
                  </a:lnTo>
                  <a:lnTo>
                    <a:pt x="373" y="346"/>
                  </a:lnTo>
                  <a:lnTo>
                    <a:pt x="375" y="351"/>
                  </a:lnTo>
                  <a:lnTo>
                    <a:pt x="376" y="354"/>
                  </a:lnTo>
                  <a:lnTo>
                    <a:pt x="376" y="357"/>
                  </a:lnTo>
                  <a:lnTo>
                    <a:pt x="375" y="360"/>
                  </a:lnTo>
                  <a:lnTo>
                    <a:pt x="375" y="364"/>
                  </a:lnTo>
                  <a:lnTo>
                    <a:pt x="375" y="366"/>
                  </a:lnTo>
                  <a:lnTo>
                    <a:pt x="373" y="370"/>
                  </a:lnTo>
                  <a:lnTo>
                    <a:pt x="373" y="372"/>
                  </a:lnTo>
                  <a:lnTo>
                    <a:pt x="373" y="375"/>
                  </a:lnTo>
                  <a:lnTo>
                    <a:pt x="372" y="378"/>
                  </a:lnTo>
                  <a:lnTo>
                    <a:pt x="372" y="379"/>
                  </a:lnTo>
                  <a:lnTo>
                    <a:pt x="372" y="379"/>
                  </a:lnTo>
                  <a:lnTo>
                    <a:pt x="371" y="379"/>
                  </a:lnTo>
                  <a:lnTo>
                    <a:pt x="371" y="380"/>
                  </a:lnTo>
                  <a:lnTo>
                    <a:pt x="370" y="380"/>
                  </a:lnTo>
                  <a:lnTo>
                    <a:pt x="370" y="381"/>
                  </a:lnTo>
                  <a:lnTo>
                    <a:pt x="369" y="381"/>
                  </a:lnTo>
                  <a:lnTo>
                    <a:pt x="369" y="383"/>
                  </a:lnTo>
                  <a:lnTo>
                    <a:pt x="369" y="384"/>
                  </a:lnTo>
                  <a:lnTo>
                    <a:pt x="369" y="386"/>
                  </a:lnTo>
                  <a:lnTo>
                    <a:pt x="369" y="387"/>
                  </a:lnTo>
                  <a:lnTo>
                    <a:pt x="369" y="390"/>
                  </a:lnTo>
                  <a:lnTo>
                    <a:pt x="370" y="391"/>
                  </a:lnTo>
                  <a:lnTo>
                    <a:pt x="370" y="393"/>
                  </a:lnTo>
                  <a:lnTo>
                    <a:pt x="370" y="394"/>
                  </a:lnTo>
                  <a:lnTo>
                    <a:pt x="370" y="397"/>
                  </a:lnTo>
                  <a:lnTo>
                    <a:pt x="368" y="406"/>
                  </a:lnTo>
                  <a:lnTo>
                    <a:pt x="365" y="416"/>
                  </a:lnTo>
                  <a:lnTo>
                    <a:pt x="363" y="426"/>
                  </a:lnTo>
                  <a:lnTo>
                    <a:pt x="361" y="434"/>
                  </a:lnTo>
                  <a:lnTo>
                    <a:pt x="358" y="442"/>
                  </a:lnTo>
                  <a:lnTo>
                    <a:pt x="356" y="450"/>
                  </a:lnTo>
                  <a:lnTo>
                    <a:pt x="352" y="457"/>
                  </a:lnTo>
                  <a:lnTo>
                    <a:pt x="350" y="464"/>
                  </a:lnTo>
                  <a:lnTo>
                    <a:pt x="346" y="464"/>
                  </a:lnTo>
                  <a:lnTo>
                    <a:pt x="346" y="471"/>
                  </a:lnTo>
                  <a:lnTo>
                    <a:pt x="343" y="471"/>
                  </a:lnTo>
                  <a:lnTo>
                    <a:pt x="343" y="478"/>
                  </a:lnTo>
                  <a:lnTo>
                    <a:pt x="337" y="486"/>
                  </a:lnTo>
                  <a:lnTo>
                    <a:pt x="332" y="494"/>
                  </a:lnTo>
                  <a:lnTo>
                    <a:pt x="328" y="504"/>
                  </a:lnTo>
                  <a:lnTo>
                    <a:pt x="323" y="515"/>
                  </a:lnTo>
                  <a:lnTo>
                    <a:pt x="318" y="525"/>
                  </a:lnTo>
                  <a:lnTo>
                    <a:pt x="313" y="535"/>
                  </a:lnTo>
                  <a:lnTo>
                    <a:pt x="310" y="538"/>
                  </a:lnTo>
                  <a:lnTo>
                    <a:pt x="307" y="542"/>
                  </a:lnTo>
                  <a:lnTo>
                    <a:pt x="303" y="545"/>
                  </a:lnTo>
                  <a:lnTo>
                    <a:pt x="298" y="548"/>
                  </a:lnTo>
                  <a:lnTo>
                    <a:pt x="295" y="544"/>
                  </a:lnTo>
                  <a:lnTo>
                    <a:pt x="289" y="538"/>
                  </a:lnTo>
                  <a:lnTo>
                    <a:pt x="282" y="531"/>
                  </a:lnTo>
                  <a:lnTo>
                    <a:pt x="275" y="522"/>
                  </a:lnTo>
                  <a:lnTo>
                    <a:pt x="267" y="512"/>
                  </a:lnTo>
                  <a:lnTo>
                    <a:pt x="261" y="504"/>
                  </a:lnTo>
                  <a:lnTo>
                    <a:pt x="258" y="497"/>
                  </a:lnTo>
                  <a:lnTo>
                    <a:pt x="255" y="494"/>
                  </a:lnTo>
                  <a:lnTo>
                    <a:pt x="231" y="494"/>
                  </a:lnTo>
                  <a:lnTo>
                    <a:pt x="228" y="495"/>
                  </a:lnTo>
                  <a:lnTo>
                    <a:pt x="226" y="497"/>
                  </a:lnTo>
                  <a:lnTo>
                    <a:pt x="224" y="500"/>
                  </a:lnTo>
                  <a:lnTo>
                    <a:pt x="221" y="502"/>
                  </a:lnTo>
                  <a:lnTo>
                    <a:pt x="218" y="504"/>
                  </a:lnTo>
                  <a:lnTo>
                    <a:pt x="215" y="505"/>
                  </a:lnTo>
                  <a:lnTo>
                    <a:pt x="213" y="508"/>
                  </a:lnTo>
                  <a:lnTo>
                    <a:pt x="212" y="508"/>
                  </a:lnTo>
                  <a:lnTo>
                    <a:pt x="211" y="510"/>
                  </a:lnTo>
                  <a:lnTo>
                    <a:pt x="210" y="514"/>
                  </a:lnTo>
                  <a:lnTo>
                    <a:pt x="207" y="517"/>
                  </a:lnTo>
                  <a:lnTo>
                    <a:pt x="204" y="519"/>
                  </a:lnTo>
                  <a:lnTo>
                    <a:pt x="201" y="523"/>
                  </a:lnTo>
                  <a:lnTo>
                    <a:pt x="198" y="525"/>
                  </a:lnTo>
                  <a:lnTo>
                    <a:pt x="196" y="528"/>
                  </a:lnTo>
                  <a:lnTo>
                    <a:pt x="194" y="530"/>
                  </a:lnTo>
                  <a:lnTo>
                    <a:pt x="194" y="627"/>
                  </a:lnTo>
                  <a:lnTo>
                    <a:pt x="192" y="628"/>
                  </a:lnTo>
                  <a:lnTo>
                    <a:pt x="191" y="631"/>
                  </a:lnTo>
                  <a:lnTo>
                    <a:pt x="190" y="633"/>
                  </a:lnTo>
                  <a:lnTo>
                    <a:pt x="190" y="638"/>
                  </a:lnTo>
                  <a:lnTo>
                    <a:pt x="190" y="648"/>
                  </a:lnTo>
                  <a:lnTo>
                    <a:pt x="190" y="660"/>
                  </a:lnTo>
                  <a:lnTo>
                    <a:pt x="191" y="672"/>
                  </a:lnTo>
                  <a:lnTo>
                    <a:pt x="191" y="682"/>
                  </a:lnTo>
                  <a:lnTo>
                    <a:pt x="191" y="687"/>
                  </a:lnTo>
                  <a:lnTo>
                    <a:pt x="190" y="690"/>
                  </a:lnTo>
                  <a:lnTo>
                    <a:pt x="188" y="691"/>
                  </a:lnTo>
                  <a:lnTo>
                    <a:pt x="186" y="693"/>
                  </a:lnTo>
                  <a:lnTo>
                    <a:pt x="186" y="711"/>
                  </a:lnTo>
                  <a:lnTo>
                    <a:pt x="183" y="711"/>
                  </a:lnTo>
                  <a:lnTo>
                    <a:pt x="179" y="711"/>
                  </a:lnTo>
                  <a:lnTo>
                    <a:pt x="174" y="706"/>
                  </a:lnTo>
                  <a:lnTo>
                    <a:pt x="171" y="697"/>
                  </a:lnTo>
                  <a:lnTo>
                    <a:pt x="167" y="688"/>
                  </a:lnTo>
                  <a:lnTo>
                    <a:pt x="165" y="677"/>
                  </a:lnTo>
                  <a:lnTo>
                    <a:pt x="162" y="653"/>
                  </a:lnTo>
                  <a:lnTo>
                    <a:pt x="159" y="626"/>
                  </a:lnTo>
                  <a:lnTo>
                    <a:pt x="158" y="599"/>
                  </a:lnTo>
                  <a:lnTo>
                    <a:pt x="157" y="572"/>
                  </a:lnTo>
                  <a:lnTo>
                    <a:pt x="157" y="550"/>
                  </a:lnTo>
                  <a:lnTo>
                    <a:pt x="158" y="533"/>
                  </a:lnTo>
                  <a:lnTo>
                    <a:pt x="156" y="532"/>
                  </a:lnTo>
                  <a:lnTo>
                    <a:pt x="152" y="529"/>
                  </a:lnTo>
                  <a:lnTo>
                    <a:pt x="148" y="524"/>
                  </a:lnTo>
                  <a:lnTo>
                    <a:pt x="144" y="518"/>
                  </a:lnTo>
                  <a:lnTo>
                    <a:pt x="139" y="512"/>
                  </a:lnTo>
                  <a:lnTo>
                    <a:pt x="136" y="507"/>
                  </a:lnTo>
                  <a:lnTo>
                    <a:pt x="133" y="503"/>
                  </a:lnTo>
                  <a:lnTo>
                    <a:pt x="132" y="501"/>
                  </a:lnTo>
                  <a:lnTo>
                    <a:pt x="125" y="500"/>
                  </a:lnTo>
                  <a:lnTo>
                    <a:pt x="117" y="500"/>
                  </a:lnTo>
                  <a:lnTo>
                    <a:pt x="109" y="498"/>
                  </a:lnTo>
                  <a:lnTo>
                    <a:pt x="101" y="497"/>
                  </a:lnTo>
                  <a:lnTo>
                    <a:pt x="94" y="496"/>
                  </a:lnTo>
                  <a:lnTo>
                    <a:pt x="85" y="495"/>
                  </a:lnTo>
                  <a:lnTo>
                    <a:pt x="77" y="494"/>
                  </a:lnTo>
                  <a:lnTo>
                    <a:pt x="70" y="494"/>
                  </a:lnTo>
                  <a:lnTo>
                    <a:pt x="68" y="489"/>
                  </a:lnTo>
                  <a:lnTo>
                    <a:pt x="62" y="483"/>
                  </a:lnTo>
                  <a:lnTo>
                    <a:pt x="54" y="475"/>
                  </a:lnTo>
                  <a:lnTo>
                    <a:pt x="45" y="466"/>
                  </a:lnTo>
                  <a:lnTo>
                    <a:pt x="34" y="457"/>
                  </a:lnTo>
                  <a:lnTo>
                    <a:pt x="25" y="449"/>
                  </a:lnTo>
                  <a:lnTo>
                    <a:pt x="16" y="443"/>
                  </a:lnTo>
                  <a:lnTo>
                    <a:pt x="12" y="439"/>
                  </a:lnTo>
                  <a:lnTo>
                    <a:pt x="11" y="394"/>
                  </a:lnTo>
                  <a:lnTo>
                    <a:pt x="8" y="346"/>
                  </a:lnTo>
                  <a:lnTo>
                    <a:pt x="4" y="297"/>
                  </a:lnTo>
                  <a:lnTo>
                    <a:pt x="1" y="248"/>
                  </a:lnTo>
                  <a:lnTo>
                    <a:pt x="0" y="223"/>
                  </a:lnTo>
                  <a:lnTo>
                    <a:pt x="0" y="198"/>
                  </a:lnTo>
                  <a:lnTo>
                    <a:pt x="0" y="173"/>
                  </a:lnTo>
                  <a:lnTo>
                    <a:pt x="1" y="148"/>
                  </a:lnTo>
                  <a:lnTo>
                    <a:pt x="4" y="124"/>
                  </a:lnTo>
                  <a:lnTo>
                    <a:pt x="8" y="100"/>
                  </a:lnTo>
                  <a:lnTo>
                    <a:pt x="13" y="77"/>
                  </a:lnTo>
                  <a:lnTo>
                    <a:pt x="20" y="54"/>
                  </a:lnTo>
                  <a:lnTo>
                    <a:pt x="21" y="51"/>
                  </a:lnTo>
                  <a:lnTo>
                    <a:pt x="25" y="47"/>
                  </a:lnTo>
                  <a:lnTo>
                    <a:pt x="27" y="42"/>
                  </a:lnTo>
                  <a:lnTo>
                    <a:pt x="30" y="37"/>
                  </a:lnTo>
                  <a:lnTo>
                    <a:pt x="35" y="33"/>
                  </a:lnTo>
                  <a:lnTo>
                    <a:pt x="39" y="27"/>
                  </a:lnTo>
                  <a:lnTo>
                    <a:pt x="42" y="22"/>
                  </a:lnTo>
                  <a:lnTo>
                    <a:pt x="45" y="17"/>
                  </a:lnTo>
                  <a:lnTo>
                    <a:pt x="50" y="14"/>
                  </a:lnTo>
                  <a:lnTo>
                    <a:pt x="55" y="10"/>
                  </a:lnTo>
                  <a:lnTo>
                    <a:pt x="61" y="7"/>
                  </a:lnTo>
                  <a:lnTo>
                    <a:pt x="66" y="4"/>
                  </a:lnTo>
                  <a:lnTo>
                    <a:pt x="70" y="2"/>
                  </a:lnTo>
                  <a:lnTo>
                    <a:pt x="76" y="1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88" y="21"/>
                  </a:lnTo>
                  <a:lnTo>
                    <a:pt x="84" y="44"/>
                  </a:lnTo>
                  <a:lnTo>
                    <a:pt x="81" y="67"/>
                  </a:lnTo>
                  <a:lnTo>
                    <a:pt x="75" y="91"/>
                  </a:lnTo>
                  <a:lnTo>
                    <a:pt x="62" y="140"/>
                  </a:lnTo>
                  <a:lnTo>
                    <a:pt x="48" y="192"/>
                  </a:lnTo>
                  <a:lnTo>
                    <a:pt x="42" y="217"/>
                  </a:lnTo>
                  <a:lnTo>
                    <a:pt x="38" y="244"/>
                  </a:lnTo>
                  <a:lnTo>
                    <a:pt x="33" y="270"/>
                  </a:lnTo>
                  <a:lnTo>
                    <a:pt x="30" y="296"/>
                  </a:lnTo>
                  <a:lnTo>
                    <a:pt x="29" y="322"/>
                  </a:lnTo>
                  <a:lnTo>
                    <a:pt x="30" y="346"/>
                  </a:lnTo>
                  <a:lnTo>
                    <a:pt x="33" y="359"/>
                  </a:lnTo>
                  <a:lnTo>
                    <a:pt x="35" y="371"/>
                  </a:lnTo>
                  <a:lnTo>
                    <a:pt x="38" y="384"/>
                  </a:lnTo>
                  <a:lnTo>
                    <a:pt x="41" y="395"/>
                  </a:lnTo>
                  <a:lnTo>
                    <a:pt x="45" y="395"/>
                  </a:lnTo>
                  <a:lnTo>
                    <a:pt x="46" y="398"/>
                  </a:lnTo>
                  <a:lnTo>
                    <a:pt x="46" y="400"/>
                  </a:lnTo>
                  <a:lnTo>
                    <a:pt x="47" y="404"/>
                  </a:lnTo>
                  <a:lnTo>
                    <a:pt x="48" y="408"/>
                  </a:lnTo>
                  <a:lnTo>
                    <a:pt x="50" y="412"/>
                  </a:lnTo>
                  <a:lnTo>
                    <a:pt x="52" y="415"/>
                  </a:lnTo>
                  <a:lnTo>
                    <a:pt x="52" y="419"/>
                  </a:lnTo>
                  <a:lnTo>
                    <a:pt x="53" y="421"/>
                  </a:lnTo>
                  <a:lnTo>
                    <a:pt x="54" y="421"/>
                  </a:lnTo>
                  <a:lnTo>
                    <a:pt x="55" y="421"/>
                  </a:lnTo>
                  <a:lnTo>
                    <a:pt x="56" y="422"/>
                  </a:lnTo>
                  <a:lnTo>
                    <a:pt x="57" y="422"/>
                  </a:lnTo>
                  <a:lnTo>
                    <a:pt x="59" y="423"/>
                  </a:lnTo>
                  <a:lnTo>
                    <a:pt x="59" y="425"/>
                  </a:lnTo>
                  <a:lnTo>
                    <a:pt x="60" y="427"/>
                  </a:lnTo>
                  <a:lnTo>
                    <a:pt x="60" y="428"/>
                  </a:lnTo>
                  <a:lnTo>
                    <a:pt x="68" y="428"/>
                  </a:lnTo>
                  <a:lnTo>
                    <a:pt x="77" y="429"/>
                  </a:lnTo>
                  <a:lnTo>
                    <a:pt x="88" y="432"/>
                  </a:lnTo>
                  <a:lnTo>
                    <a:pt x="98" y="433"/>
                  </a:lnTo>
                  <a:lnTo>
                    <a:pt x="109" y="435"/>
                  </a:lnTo>
                  <a:lnTo>
                    <a:pt x="119" y="438"/>
                  </a:lnTo>
                  <a:lnTo>
                    <a:pt x="130" y="439"/>
                  </a:lnTo>
                  <a:lnTo>
                    <a:pt x="139" y="439"/>
                  </a:lnTo>
                  <a:lnTo>
                    <a:pt x="145" y="434"/>
                  </a:lnTo>
                  <a:lnTo>
                    <a:pt x="152" y="432"/>
                  </a:lnTo>
                  <a:lnTo>
                    <a:pt x="159" y="429"/>
                  </a:lnTo>
                  <a:lnTo>
                    <a:pt x="167" y="429"/>
                  </a:lnTo>
                  <a:lnTo>
                    <a:pt x="176" y="431"/>
                  </a:lnTo>
                  <a:lnTo>
                    <a:pt x="184" y="432"/>
                  </a:lnTo>
                  <a:lnTo>
                    <a:pt x="193" y="434"/>
                  </a:lnTo>
                  <a:lnTo>
                    <a:pt x="203" y="438"/>
                  </a:lnTo>
                  <a:lnTo>
                    <a:pt x="221" y="443"/>
                  </a:lnTo>
                  <a:lnTo>
                    <a:pt x="240" y="450"/>
                  </a:lnTo>
                  <a:lnTo>
                    <a:pt x="249" y="453"/>
                  </a:lnTo>
                  <a:lnTo>
                    <a:pt x="258" y="455"/>
                  </a:lnTo>
                  <a:lnTo>
                    <a:pt x="266" y="456"/>
                  </a:lnTo>
                  <a:lnTo>
                    <a:pt x="274" y="457"/>
                  </a:lnTo>
                  <a:lnTo>
                    <a:pt x="274" y="455"/>
                  </a:lnTo>
                  <a:lnTo>
                    <a:pt x="276" y="453"/>
                  </a:lnTo>
                  <a:lnTo>
                    <a:pt x="280" y="450"/>
                  </a:lnTo>
                  <a:lnTo>
                    <a:pt x="283" y="448"/>
                  </a:lnTo>
                  <a:lnTo>
                    <a:pt x="288" y="446"/>
                  </a:lnTo>
                  <a:lnTo>
                    <a:pt x="291" y="445"/>
                  </a:lnTo>
                  <a:lnTo>
                    <a:pt x="296" y="443"/>
                  </a:lnTo>
                  <a:lnTo>
                    <a:pt x="298" y="442"/>
                  </a:lnTo>
                  <a:lnTo>
                    <a:pt x="300" y="441"/>
                  </a:lnTo>
                  <a:lnTo>
                    <a:pt x="302" y="439"/>
                  </a:lnTo>
                  <a:lnTo>
                    <a:pt x="304" y="438"/>
                  </a:lnTo>
                  <a:lnTo>
                    <a:pt x="308" y="435"/>
                  </a:lnTo>
                  <a:lnTo>
                    <a:pt x="311" y="432"/>
                  </a:lnTo>
                  <a:lnTo>
                    <a:pt x="315" y="429"/>
                  </a:lnTo>
                  <a:lnTo>
                    <a:pt x="316" y="427"/>
                  </a:lnTo>
                  <a:lnTo>
                    <a:pt x="317" y="425"/>
                  </a:lnTo>
                  <a:lnTo>
                    <a:pt x="321" y="423"/>
                  </a:lnTo>
                  <a:lnTo>
                    <a:pt x="324" y="421"/>
                  </a:lnTo>
                  <a:lnTo>
                    <a:pt x="328" y="419"/>
                  </a:lnTo>
                  <a:lnTo>
                    <a:pt x="330" y="414"/>
                  </a:lnTo>
                  <a:lnTo>
                    <a:pt x="334" y="404"/>
                  </a:lnTo>
                  <a:lnTo>
                    <a:pt x="336" y="388"/>
                  </a:lnTo>
                  <a:lnTo>
                    <a:pt x="337" y="372"/>
                  </a:lnTo>
                  <a:lnTo>
                    <a:pt x="337" y="352"/>
                  </a:lnTo>
                  <a:lnTo>
                    <a:pt x="336" y="331"/>
                  </a:lnTo>
                  <a:lnTo>
                    <a:pt x="335" y="310"/>
                  </a:lnTo>
                  <a:lnTo>
                    <a:pt x="330" y="265"/>
                  </a:lnTo>
                  <a:lnTo>
                    <a:pt x="324" y="227"/>
                  </a:lnTo>
                  <a:lnTo>
                    <a:pt x="320" y="196"/>
                  </a:lnTo>
                  <a:lnTo>
                    <a:pt x="317" y="181"/>
                  </a:lnTo>
                  <a:lnTo>
                    <a:pt x="313" y="165"/>
                  </a:lnTo>
                  <a:lnTo>
                    <a:pt x="308" y="146"/>
                  </a:lnTo>
                  <a:lnTo>
                    <a:pt x="304" y="127"/>
                  </a:lnTo>
                  <a:lnTo>
                    <a:pt x="303" y="106"/>
                  </a:lnTo>
                  <a:lnTo>
                    <a:pt x="303" y="86"/>
                  </a:lnTo>
                  <a:lnTo>
                    <a:pt x="304" y="67"/>
                  </a:lnTo>
                  <a:lnTo>
                    <a:pt x="306" y="57"/>
                  </a:lnTo>
                  <a:lnTo>
                    <a:pt x="308" y="49"/>
                  </a:lnTo>
                  <a:lnTo>
                    <a:pt x="310" y="40"/>
                  </a:lnTo>
                  <a:lnTo>
                    <a:pt x="314" y="33"/>
                  </a:lnTo>
                  <a:lnTo>
                    <a:pt x="316" y="33"/>
                  </a:lnTo>
                  <a:lnTo>
                    <a:pt x="320" y="31"/>
                  </a:lnTo>
                  <a:lnTo>
                    <a:pt x="322" y="31"/>
                  </a:lnTo>
                  <a:lnTo>
                    <a:pt x="324" y="30"/>
                  </a:lnTo>
                  <a:lnTo>
                    <a:pt x="327" y="30"/>
                  </a:lnTo>
                  <a:lnTo>
                    <a:pt x="330" y="29"/>
                  </a:lnTo>
                  <a:lnTo>
                    <a:pt x="332" y="29"/>
                  </a:lnTo>
                  <a:lnTo>
                    <a:pt x="335" y="29"/>
                  </a:lnTo>
                  <a:lnTo>
                    <a:pt x="338" y="31"/>
                  </a:lnTo>
                  <a:lnTo>
                    <a:pt x="342" y="36"/>
                  </a:lnTo>
                  <a:lnTo>
                    <a:pt x="344" y="41"/>
                  </a:lnTo>
                  <a:lnTo>
                    <a:pt x="348" y="45"/>
                  </a:lnTo>
                  <a:lnTo>
                    <a:pt x="350" y="50"/>
                  </a:lnTo>
                  <a:lnTo>
                    <a:pt x="354" y="54"/>
                  </a:lnTo>
                  <a:lnTo>
                    <a:pt x="356" y="58"/>
                  </a:lnTo>
                  <a:lnTo>
                    <a:pt x="357" y="62"/>
                  </a:lnTo>
                  <a:lnTo>
                    <a:pt x="364" y="83"/>
                  </a:lnTo>
                  <a:lnTo>
                    <a:pt x="370" y="109"/>
                  </a:lnTo>
                  <a:lnTo>
                    <a:pt x="375" y="138"/>
                  </a:lnTo>
                  <a:lnTo>
                    <a:pt x="378" y="171"/>
                  </a:lnTo>
                  <a:lnTo>
                    <a:pt x="379" y="205"/>
                  </a:lnTo>
                  <a:lnTo>
                    <a:pt x="380" y="241"/>
                  </a:lnTo>
                  <a:lnTo>
                    <a:pt x="380" y="277"/>
                  </a:lnTo>
                  <a:lnTo>
                    <a:pt x="379" y="3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Freeform 134"/>
            <p:cNvSpPr>
              <a:spLocks/>
            </p:cNvSpPr>
            <p:nvPr/>
          </p:nvSpPr>
          <p:spPr bwMode="auto">
            <a:xfrm>
              <a:off x="4205" y="1227"/>
              <a:ext cx="362" cy="476"/>
            </a:xfrm>
            <a:custGeom>
              <a:avLst/>
              <a:gdLst>
                <a:gd name="T0" fmla="*/ 352 w 362"/>
                <a:gd name="T1" fmla="*/ 88 h 476"/>
                <a:gd name="T2" fmla="*/ 361 w 362"/>
                <a:gd name="T3" fmla="*/ 159 h 476"/>
                <a:gd name="T4" fmla="*/ 359 w 362"/>
                <a:gd name="T5" fmla="*/ 212 h 476"/>
                <a:gd name="T6" fmla="*/ 359 w 362"/>
                <a:gd name="T7" fmla="*/ 250 h 476"/>
                <a:gd name="T8" fmla="*/ 355 w 362"/>
                <a:gd name="T9" fmla="*/ 317 h 476"/>
                <a:gd name="T10" fmla="*/ 343 w 362"/>
                <a:gd name="T11" fmla="*/ 414 h 476"/>
                <a:gd name="T12" fmla="*/ 304 w 362"/>
                <a:gd name="T13" fmla="*/ 471 h 476"/>
                <a:gd name="T14" fmla="*/ 227 w 362"/>
                <a:gd name="T15" fmla="*/ 475 h 476"/>
                <a:gd name="T16" fmla="*/ 153 w 362"/>
                <a:gd name="T17" fmla="*/ 470 h 476"/>
                <a:gd name="T18" fmla="*/ 83 w 362"/>
                <a:gd name="T19" fmla="*/ 461 h 476"/>
                <a:gd name="T20" fmla="*/ 45 w 362"/>
                <a:gd name="T21" fmla="*/ 453 h 476"/>
                <a:gd name="T22" fmla="*/ 35 w 362"/>
                <a:gd name="T23" fmla="*/ 445 h 476"/>
                <a:gd name="T24" fmla="*/ 33 w 362"/>
                <a:gd name="T25" fmla="*/ 435 h 476"/>
                <a:gd name="T26" fmla="*/ 21 w 362"/>
                <a:gd name="T27" fmla="*/ 425 h 476"/>
                <a:gd name="T28" fmla="*/ 15 w 362"/>
                <a:gd name="T29" fmla="*/ 408 h 476"/>
                <a:gd name="T30" fmla="*/ 13 w 362"/>
                <a:gd name="T31" fmla="*/ 391 h 476"/>
                <a:gd name="T32" fmla="*/ 9 w 362"/>
                <a:gd name="T33" fmla="*/ 364 h 476"/>
                <a:gd name="T34" fmla="*/ 6 w 362"/>
                <a:gd name="T35" fmla="*/ 325 h 476"/>
                <a:gd name="T36" fmla="*/ 5 w 362"/>
                <a:gd name="T37" fmla="*/ 304 h 476"/>
                <a:gd name="T38" fmla="*/ 5 w 362"/>
                <a:gd name="T39" fmla="*/ 304 h 476"/>
                <a:gd name="T40" fmla="*/ 5 w 362"/>
                <a:gd name="T41" fmla="*/ 304 h 476"/>
                <a:gd name="T42" fmla="*/ 5 w 362"/>
                <a:gd name="T43" fmla="*/ 303 h 476"/>
                <a:gd name="T44" fmla="*/ 4 w 362"/>
                <a:gd name="T45" fmla="*/ 288 h 476"/>
                <a:gd name="T46" fmla="*/ 1 w 362"/>
                <a:gd name="T47" fmla="*/ 258 h 476"/>
                <a:gd name="T48" fmla="*/ 2 w 362"/>
                <a:gd name="T49" fmla="*/ 232 h 476"/>
                <a:gd name="T50" fmla="*/ 4 w 362"/>
                <a:gd name="T51" fmla="*/ 205 h 476"/>
                <a:gd name="T52" fmla="*/ 8 w 362"/>
                <a:gd name="T53" fmla="*/ 165 h 476"/>
                <a:gd name="T54" fmla="*/ 15 w 362"/>
                <a:gd name="T55" fmla="*/ 112 h 476"/>
                <a:gd name="T56" fmla="*/ 23 w 362"/>
                <a:gd name="T57" fmla="*/ 50 h 476"/>
                <a:gd name="T58" fmla="*/ 22 w 362"/>
                <a:gd name="T59" fmla="*/ 50 h 476"/>
                <a:gd name="T60" fmla="*/ 25 w 362"/>
                <a:gd name="T61" fmla="*/ 47 h 476"/>
                <a:gd name="T62" fmla="*/ 36 w 362"/>
                <a:gd name="T63" fmla="*/ 30 h 476"/>
                <a:gd name="T64" fmla="*/ 50 w 362"/>
                <a:gd name="T65" fmla="*/ 14 h 476"/>
                <a:gd name="T66" fmla="*/ 70 w 362"/>
                <a:gd name="T67" fmla="*/ 2 h 476"/>
                <a:gd name="T68" fmla="*/ 88 w 362"/>
                <a:gd name="T69" fmla="*/ 21 h 476"/>
                <a:gd name="T70" fmla="*/ 62 w 362"/>
                <a:gd name="T71" fmla="*/ 140 h 476"/>
                <a:gd name="T72" fmla="*/ 33 w 362"/>
                <a:gd name="T73" fmla="*/ 270 h 476"/>
                <a:gd name="T74" fmla="*/ 33 w 362"/>
                <a:gd name="T75" fmla="*/ 359 h 476"/>
                <a:gd name="T76" fmla="*/ 45 w 362"/>
                <a:gd name="T77" fmla="*/ 395 h 476"/>
                <a:gd name="T78" fmla="*/ 48 w 362"/>
                <a:gd name="T79" fmla="*/ 408 h 476"/>
                <a:gd name="T80" fmla="*/ 53 w 362"/>
                <a:gd name="T81" fmla="*/ 421 h 476"/>
                <a:gd name="T82" fmla="*/ 57 w 362"/>
                <a:gd name="T83" fmla="*/ 422 h 476"/>
                <a:gd name="T84" fmla="*/ 60 w 362"/>
                <a:gd name="T85" fmla="*/ 428 h 476"/>
                <a:gd name="T86" fmla="*/ 98 w 362"/>
                <a:gd name="T87" fmla="*/ 433 h 476"/>
                <a:gd name="T88" fmla="*/ 139 w 362"/>
                <a:gd name="T89" fmla="*/ 439 h 476"/>
                <a:gd name="T90" fmla="*/ 167 w 362"/>
                <a:gd name="T91" fmla="*/ 429 h 476"/>
                <a:gd name="T92" fmla="*/ 203 w 362"/>
                <a:gd name="T93" fmla="*/ 438 h 476"/>
                <a:gd name="T94" fmla="*/ 258 w 362"/>
                <a:gd name="T95" fmla="*/ 455 h 476"/>
                <a:gd name="T96" fmla="*/ 276 w 362"/>
                <a:gd name="T97" fmla="*/ 453 h 476"/>
                <a:gd name="T98" fmla="*/ 291 w 362"/>
                <a:gd name="T99" fmla="*/ 445 h 476"/>
                <a:gd name="T100" fmla="*/ 302 w 362"/>
                <a:gd name="T101" fmla="*/ 439 h 476"/>
                <a:gd name="T102" fmla="*/ 315 w 362"/>
                <a:gd name="T103" fmla="*/ 429 h 476"/>
                <a:gd name="T104" fmla="*/ 324 w 362"/>
                <a:gd name="T105" fmla="*/ 421 h 476"/>
                <a:gd name="T106" fmla="*/ 336 w 362"/>
                <a:gd name="T107" fmla="*/ 388 h 476"/>
                <a:gd name="T108" fmla="*/ 335 w 362"/>
                <a:gd name="T109" fmla="*/ 310 h 476"/>
                <a:gd name="T110" fmla="*/ 317 w 362"/>
                <a:gd name="T111" fmla="*/ 181 h 476"/>
                <a:gd name="T112" fmla="*/ 303 w 362"/>
                <a:gd name="T113" fmla="*/ 106 h 476"/>
                <a:gd name="T114" fmla="*/ 308 w 362"/>
                <a:gd name="T115" fmla="*/ 49 h 476"/>
                <a:gd name="T116" fmla="*/ 320 w 362"/>
                <a:gd name="T117" fmla="*/ 31 h 476"/>
                <a:gd name="T118" fmla="*/ 330 w 362"/>
                <a:gd name="T119" fmla="*/ 29 h 476"/>
                <a:gd name="T120" fmla="*/ 338 w 362"/>
                <a:gd name="T121" fmla="*/ 33 h 476"/>
                <a:gd name="T122" fmla="*/ 346 w 362"/>
                <a:gd name="T123" fmla="*/ 43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2" h="476">
                  <a:moveTo>
                    <a:pt x="350" y="49"/>
                  </a:moveTo>
                  <a:lnTo>
                    <a:pt x="344" y="54"/>
                  </a:lnTo>
                  <a:lnTo>
                    <a:pt x="349" y="71"/>
                  </a:lnTo>
                  <a:lnTo>
                    <a:pt x="352" y="88"/>
                  </a:lnTo>
                  <a:lnTo>
                    <a:pt x="355" y="105"/>
                  </a:lnTo>
                  <a:lnTo>
                    <a:pt x="357" y="124"/>
                  </a:lnTo>
                  <a:lnTo>
                    <a:pt x="359" y="141"/>
                  </a:lnTo>
                  <a:lnTo>
                    <a:pt x="361" y="159"/>
                  </a:lnTo>
                  <a:lnTo>
                    <a:pt x="362" y="175"/>
                  </a:lnTo>
                  <a:lnTo>
                    <a:pt x="362" y="192"/>
                  </a:lnTo>
                  <a:lnTo>
                    <a:pt x="361" y="202"/>
                  </a:lnTo>
                  <a:lnTo>
                    <a:pt x="359" y="212"/>
                  </a:lnTo>
                  <a:lnTo>
                    <a:pt x="359" y="222"/>
                  </a:lnTo>
                  <a:lnTo>
                    <a:pt x="359" y="232"/>
                  </a:lnTo>
                  <a:lnTo>
                    <a:pt x="359" y="241"/>
                  </a:lnTo>
                  <a:lnTo>
                    <a:pt x="359" y="250"/>
                  </a:lnTo>
                  <a:lnTo>
                    <a:pt x="359" y="260"/>
                  </a:lnTo>
                  <a:lnTo>
                    <a:pt x="357" y="270"/>
                  </a:lnTo>
                  <a:lnTo>
                    <a:pt x="357" y="294"/>
                  </a:lnTo>
                  <a:lnTo>
                    <a:pt x="355" y="317"/>
                  </a:lnTo>
                  <a:lnTo>
                    <a:pt x="352" y="342"/>
                  </a:lnTo>
                  <a:lnTo>
                    <a:pt x="349" y="366"/>
                  </a:lnTo>
                  <a:lnTo>
                    <a:pt x="345" y="390"/>
                  </a:lnTo>
                  <a:lnTo>
                    <a:pt x="343" y="414"/>
                  </a:lnTo>
                  <a:lnTo>
                    <a:pt x="342" y="439"/>
                  </a:lnTo>
                  <a:lnTo>
                    <a:pt x="342" y="462"/>
                  </a:lnTo>
                  <a:lnTo>
                    <a:pt x="323" y="468"/>
                  </a:lnTo>
                  <a:lnTo>
                    <a:pt x="304" y="471"/>
                  </a:lnTo>
                  <a:lnTo>
                    <a:pt x="286" y="474"/>
                  </a:lnTo>
                  <a:lnTo>
                    <a:pt x="266" y="475"/>
                  </a:lnTo>
                  <a:lnTo>
                    <a:pt x="246" y="476"/>
                  </a:lnTo>
                  <a:lnTo>
                    <a:pt x="227" y="475"/>
                  </a:lnTo>
                  <a:lnTo>
                    <a:pt x="207" y="474"/>
                  </a:lnTo>
                  <a:lnTo>
                    <a:pt x="188" y="473"/>
                  </a:lnTo>
                  <a:lnTo>
                    <a:pt x="171" y="473"/>
                  </a:lnTo>
                  <a:lnTo>
                    <a:pt x="153" y="470"/>
                  </a:lnTo>
                  <a:lnTo>
                    <a:pt x="136" y="468"/>
                  </a:lnTo>
                  <a:lnTo>
                    <a:pt x="118" y="466"/>
                  </a:lnTo>
                  <a:lnTo>
                    <a:pt x="101" y="463"/>
                  </a:lnTo>
                  <a:lnTo>
                    <a:pt x="83" y="461"/>
                  </a:lnTo>
                  <a:lnTo>
                    <a:pt x="66" y="457"/>
                  </a:lnTo>
                  <a:lnTo>
                    <a:pt x="47" y="455"/>
                  </a:lnTo>
                  <a:lnTo>
                    <a:pt x="46" y="454"/>
                  </a:lnTo>
                  <a:lnTo>
                    <a:pt x="45" y="453"/>
                  </a:lnTo>
                  <a:lnTo>
                    <a:pt x="42" y="450"/>
                  </a:lnTo>
                  <a:lnTo>
                    <a:pt x="40" y="448"/>
                  </a:lnTo>
                  <a:lnTo>
                    <a:pt x="38" y="446"/>
                  </a:lnTo>
                  <a:lnTo>
                    <a:pt x="35" y="445"/>
                  </a:lnTo>
                  <a:lnTo>
                    <a:pt x="33" y="443"/>
                  </a:lnTo>
                  <a:lnTo>
                    <a:pt x="29" y="445"/>
                  </a:lnTo>
                  <a:lnTo>
                    <a:pt x="33" y="440"/>
                  </a:lnTo>
                  <a:lnTo>
                    <a:pt x="33" y="435"/>
                  </a:lnTo>
                  <a:lnTo>
                    <a:pt x="32" y="433"/>
                  </a:lnTo>
                  <a:lnTo>
                    <a:pt x="28" y="429"/>
                  </a:lnTo>
                  <a:lnTo>
                    <a:pt x="25" y="427"/>
                  </a:lnTo>
                  <a:lnTo>
                    <a:pt x="21" y="425"/>
                  </a:lnTo>
                  <a:lnTo>
                    <a:pt x="18" y="421"/>
                  </a:lnTo>
                  <a:lnTo>
                    <a:pt x="16" y="418"/>
                  </a:lnTo>
                  <a:lnTo>
                    <a:pt x="16" y="413"/>
                  </a:lnTo>
                  <a:lnTo>
                    <a:pt x="15" y="408"/>
                  </a:lnTo>
                  <a:lnTo>
                    <a:pt x="15" y="404"/>
                  </a:lnTo>
                  <a:lnTo>
                    <a:pt x="14" y="400"/>
                  </a:lnTo>
                  <a:lnTo>
                    <a:pt x="13" y="395"/>
                  </a:lnTo>
                  <a:lnTo>
                    <a:pt x="13" y="391"/>
                  </a:lnTo>
                  <a:lnTo>
                    <a:pt x="12" y="387"/>
                  </a:lnTo>
                  <a:lnTo>
                    <a:pt x="11" y="383"/>
                  </a:lnTo>
                  <a:lnTo>
                    <a:pt x="9" y="373"/>
                  </a:lnTo>
                  <a:lnTo>
                    <a:pt x="9" y="364"/>
                  </a:lnTo>
                  <a:lnTo>
                    <a:pt x="8" y="353"/>
                  </a:lnTo>
                  <a:lnTo>
                    <a:pt x="8" y="344"/>
                  </a:lnTo>
                  <a:lnTo>
                    <a:pt x="7" y="335"/>
                  </a:lnTo>
                  <a:lnTo>
                    <a:pt x="6" y="325"/>
                  </a:lnTo>
                  <a:lnTo>
                    <a:pt x="6" y="315"/>
                  </a:lnTo>
                  <a:lnTo>
                    <a:pt x="5" y="305"/>
                  </a:lnTo>
                  <a:lnTo>
                    <a:pt x="5" y="305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4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4" y="296"/>
                  </a:lnTo>
                  <a:lnTo>
                    <a:pt x="4" y="288"/>
                  </a:lnTo>
                  <a:lnTo>
                    <a:pt x="2" y="281"/>
                  </a:lnTo>
                  <a:lnTo>
                    <a:pt x="2" y="274"/>
                  </a:lnTo>
                  <a:lnTo>
                    <a:pt x="2" y="267"/>
                  </a:lnTo>
                  <a:lnTo>
                    <a:pt x="1" y="258"/>
                  </a:lnTo>
                  <a:lnTo>
                    <a:pt x="1" y="251"/>
                  </a:lnTo>
                  <a:lnTo>
                    <a:pt x="1" y="244"/>
                  </a:lnTo>
                  <a:lnTo>
                    <a:pt x="1" y="237"/>
                  </a:lnTo>
                  <a:lnTo>
                    <a:pt x="2" y="232"/>
                  </a:lnTo>
                  <a:lnTo>
                    <a:pt x="4" y="225"/>
                  </a:lnTo>
                  <a:lnTo>
                    <a:pt x="4" y="219"/>
                  </a:lnTo>
                  <a:lnTo>
                    <a:pt x="4" y="212"/>
                  </a:lnTo>
                  <a:lnTo>
                    <a:pt x="4" y="205"/>
                  </a:lnTo>
                  <a:lnTo>
                    <a:pt x="2" y="198"/>
                  </a:lnTo>
                  <a:lnTo>
                    <a:pt x="0" y="191"/>
                  </a:lnTo>
                  <a:lnTo>
                    <a:pt x="5" y="178"/>
                  </a:lnTo>
                  <a:lnTo>
                    <a:pt x="8" y="165"/>
                  </a:lnTo>
                  <a:lnTo>
                    <a:pt x="11" y="152"/>
                  </a:lnTo>
                  <a:lnTo>
                    <a:pt x="12" y="139"/>
                  </a:lnTo>
                  <a:lnTo>
                    <a:pt x="13" y="126"/>
                  </a:lnTo>
                  <a:lnTo>
                    <a:pt x="15" y="112"/>
                  </a:lnTo>
                  <a:lnTo>
                    <a:pt x="18" y="99"/>
                  </a:lnTo>
                  <a:lnTo>
                    <a:pt x="21" y="85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5" y="47"/>
                  </a:lnTo>
                  <a:lnTo>
                    <a:pt x="27" y="43"/>
                  </a:lnTo>
                  <a:lnTo>
                    <a:pt x="30" y="38"/>
                  </a:lnTo>
                  <a:lnTo>
                    <a:pt x="33" y="34"/>
                  </a:lnTo>
                  <a:lnTo>
                    <a:pt x="36" y="30"/>
                  </a:lnTo>
                  <a:lnTo>
                    <a:pt x="40" y="26"/>
                  </a:lnTo>
                  <a:lnTo>
                    <a:pt x="42" y="22"/>
                  </a:lnTo>
                  <a:lnTo>
                    <a:pt x="45" y="17"/>
                  </a:lnTo>
                  <a:lnTo>
                    <a:pt x="50" y="14"/>
                  </a:lnTo>
                  <a:lnTo>
                    <a:pt x="55" y="10"/>
                  </a:lnTo>
                  <a:lnTo>
                    <a:pt x="61" y="7"/>
                  </a:lnTo>
                  <a:lnTo>
                    <a:pt x="66" y="4"/>
                  </a:lnTo>
                  <a:lnTo>
                    <a:pt x="70" y="2"/>
                  </a:lnTo>
                  <a:lnTo>
                    <a:pt x="76" y="1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88" y="21"/>
                  </a:lnTo>
                  <a:lnTo>
                    <a:pt x="84" y="44"/>
                  </a:lnTo>
                  <a:lnTo>
                    <a:pt x="81" y="67"/>
                  </a:lnTo>
                  <a:lnTo>
                    <a:pt x="75" y="91"/>
                  </a:lnTo>
                  <a:lnTo>
                    <a:pt x="62" y="140"/>
                  </a:lnTo>
                  <a:lnTo>
                    <a:pt x="48" y="192"/>
                  </a:lnTo>
                  <a:lnTo>
                    <a:pt x="42" y="217"/>
                  </a:lnTo>
                  <a:lnTo>
                    <a:pt x="38" y="244"/>
                  </a:lnTo>
                  <a:lnTo>
                    <a:pt x="33" y="270"/>
                  </a:lnTo>
                  <a:lnTo>
                    <a:pt x="30" y="296"/>
                  </a:lnTo>
                  <a:lnTo>
                    <a:pt x="29" y="322"/>
                  </a:lnTo>
                  <a:lnTo>
                    <a:pt x="30" y="346"/>
                  </a:lnTo>
                  <a:lnTo>
                    <a:pt x="33" y="359"/>
                  </a:lnTo>
                  <a:lnTo>
                    <a:pt x="35" y="371"/>
                  </a:lnTo>
                  <a:lnTo>
                    <a:pt x="38" y="384"/>
                  </a:lnTo>
                  <a:lnTo>
                    <a:pt x="41" y="395"/>
                  </a:lnTo>
                  <a:lnTo>
                    <a:pt x="45" y="395"/>
                  </a:lnTo>
                  <a:lnTo>
                    <a:pt x="46" y="398"/>
                  </a:lnTo>
                  <a:lnTo>
                    <a:pt x="46" y="400"/>
                  </a:lnTo>
                  <a:lnTo>
                    <a:pt x="47" y="404"/>
                  </a:lnTo>
                  <a:lnTo>
                    <a:pt x="48" y="408"/>
                  </a:lnTo>
                  <a:lnTo>
                    <a:pt x="50" y="412"/>
                  </a:lnTo>
                  <a:lnTo>
                    <a:pt x="52" y="415"/>
                  </a:lnTo>
                  <a:lnTo>
                    <a:pt x="52" y="419"/>
                  </a:lnTo>
                  <a:lnTo>
                    <a:pt x="53" y="421"/>
                  </a:lnTo>
                  <a:lnTo>
                    <a:pt x="54" y="421"/>
                  </a:lnTo>
                  <a:lnTo>
                    <a:pt x="55" y="421"/>
                  </a:lnTo>
                  <a:lnTo>
                    <a:pt x="56" y="422"/>
                  </a:lnTo>
                  <a:lnTo>
                    <a:pt x="57" y="422"/>
                  </a:lnTo>
                  <a:lnTo>
                    <a:pt x="59" y="423"/>
                  </a:lnTo>
                  <a:lnTo>
                    <a:pt x="59" y="425"/>
                  </a:lnTo>
                  <a:lnTo>
                    <a:pt x="60" y="427"/>
                  </a:lnTo>
                  <a:lnTo>
                    <a:pt x="60" y="428"/>
                  </a:lnTo>
                  <a:lnTo>
                    <a:pt x="68" y="428"/>
                  </a:lnTo>
                  <a:lnTo>
                    <a:pt x="77" y="429"/>
                  </a:lnTo>
                  <a:lnTo>
                    <a:pt x="88" y="432"/>
                  </a:lnTo>
                  <a:lnTo>
                    <a:pt x="98" y="433"/>
                  </a:lnTo>
                  <a:lnTo>
                    <a:pt x="109" y="435"/>
                  </a:lnTo>
                  <a:lnTo>
                    <a:pt x="119" y="438"/>
                  </a:lnTo>
                  <a:lnTo>
                    <a:pt x="130" y="439"/>
                  </a:lnTo>
                  <a:lnTo>
                    <a:pt x="139" y="439"/>
                  </a:lnTo>
                  <a:lnTo>
                    <a:pt x="145" y="434"/>
                  </a:lnTo>
                  <a:lnTo>
                    <a:pt x="152" y="432"/>
                  </a:lnTo>
                  <a:lnTo>
                    <a:pt x="159" y="429"/>
                  </a:lnTo>
                  <a:lnTo>
                    <a:pt x="167" y="429"/>
                  </a:lnTo>
                  <a:lnTo>
                    <a:pt x="176" y="431"/>
                  </a:lnTo>
                  <a:lnTo>
                    <a:pt x="184" y="432"/>
                  </a:lnTo>
                  <a:lnTo>
                    <a:pt x="193" y="434"/>
                  </a:lnTo>
                  <a:lnTo>
                    <a:pt x="203" y="438"/>
                  </a:lnTo>
                  <a:lnTo>
                    <a:pt x="221" y="443"/>
                  </a:lnTo>
                  <a:lnTo>
                    <a:pt x="240" y="450"/>
                  </a:lnTo>
                  <a:lnTo>
                    <a:pt x="249" y="453"/>
                  </a:lnTo>
                  <a:lnTo>
                    <a:pt x="258" y="455"/>
                  </a:lnTo>
                  <a:lnTo>
                    <a:pt x="266" y="456"/>
                  </a:lnTo>
                  <a:lnTo>
                    <a:pt x="274" y="457"/>
                  </a:lnTo>
                  <a:lnTo>
                    <a:pt x="274" y="455"/>
                  </a:lnTo>
                  <a:lnTo>
                    <a:pt x="276" y="453"/>
                  </a:lnTo>
                  <a:lnTo>
                    <a:pt x="280" y="450"/>
                  </a:lnTo>
                  <a:lnTo>
                    <a:pt x="283" y="448"/>
                  </a:lnTo>
                  <a:lnTo>
                    <a:pt x="288" y="446"/>
                  </a:lnTo>
                  <a:lnTo>
                    <a:pt x="291" y="445"/>
                  </a:lnTo>
                  <a:lnTo>
                    <a:pt x="296" y="443"/>
                  </a:lnTo>
                  <a:lnTo>
                    <a:pt x="298" y="442"/>
                  </a:lnTo>
                  <a:lnTo>
                    <a:pt x="300" y="441"/>
                  </a:lnTo>
                  <a:lnTo>
                    <a:pt x="302" y="439"/>
                  </a:lnTo>
                  <a:lnTo>
                    <a:pt x="304" y="438"/>
                  </a:lnTo>
                  <a:lnTo>
                    <a:pt x="308" y="435"/>
                  </a:lnTo>
                  <a:lnTo>
                    <a:pt x="311" y="432"/>
                  </a:lnTo>
                  <a:lnTo>
                    <a:pt x="315" y="429"/>
                  </a:lnTo>
                  <a:lnTo>
                    <a:pt x="316" y="427"/>
                  </a:lnTo>
                  <a:lnTo>
                    <a:pt x="317" y="425"/>
                  </a:lnTo>
                  <a:lnTo>
                    <a:pt x="321" y="423"/>
                  </a:lnTo>
                  <a:lnTo>
                    <a:pt x="324" y="421"/>
                  </a:lnTo>
                  <a:lnTo>
                    <a:pt x="328" y="419"/>
                  </a:lnTo>
                  <a:lnTo>
                    <a:pt x="330" y="414"/>
                  </a:lnTo>
                  <a:lnTo>
                    <a:pt x="334" y="404"/>
                  </a:lnTo>
                  <a:lnTo>
                    <a:pt x="336" y="388"/>
                  </a:lnTo>
                  <a:lnTo>
                    <a:pt x="337" y="372"/>
                  </a:lnTo>
                  <a:lnTo>
                    <a:pt x="337" y="352"/>
                  </a:lnTo>
                  <a:lnTo>
                    <a:pt x="336" y="331"/>
                  </a:lnTo>
                  <a:lnTo>
                    <a:pt x="335" y="310"/>
                  </a:lnTo>
                  <a:lnTo>
                    <a:pt x="330" y="265"/>
                  </a:lnTo>
                  <a:lnTo>
                    <a:pt x="324" y="227"/>
                  </a:lnTo>
                  <a:lnTo>
                    <a:pt x="320" y="196"/>
                  </a:lnTo>
                  <a:lnTo>
                    <a:pt x="317" y="181"/>
                  </a:lnTo>
                  <a:lnTo>
                    <a:pt x="313" y="165"/>
                  </a:lnTo>
                  <a:lnTo>
                    <a:pt x="308" y="146"/>
                  </a:lnTo>
                  <a:lnTo>
                    <a:pt x="304" y="127"/>
                  </a:lnTo>
                  <a:lnTo>
                    <a:pt x="303" y="106"/>
                  </a:lnTo>
                  <a:lnTo>
                    <a:pt x="303" y="86"/>
                  </a:lnTo>
                  <a:lnTo>
                    <a:pt x="304" y="67"/>
                  </a:lnTo>
                  <a:lnTo>
                    <a:pt x="306" y="57"/>
                  </a:lnTo>
                  <a:lnTo>
                    <a:pt x="308" y="49"/>
                  </a:lnTo>
                  <a:lnTo>
                    <a:pt x="310" y="40"/>
                  </a:lnTo>
                  <a:lnTo>
                    <a:pt x="314" y="33"/>
                  </a:lnTo>
                  <a:lnTo>
                    <a:pt x="316" y="33"/>
                  </a:lnTo>
                  <a:lnTo>
                    <a:pt x="320" y="31"/>
                  </a:lnTo>
                  <a:lnTo>
                    <a:pt x="322" y="31"/>
                  </a:lnTo>
                  <a:lnTo>
                    <a:pt x="324" y="30"/>
                  </a:lnTo>
                  <a:lnTo>
                    <a:pt x="327" y="30"/>
                  </a:lnTo>
                  <a:lnTo>
                    <a:pt x="330" y="29"/>
                  </a:lnTo>
                  <a:lnTo>
                    <a:pt x="332" y="29"/>
                  </a:lnTo>
                  <a:lnTo>
                    <a:pt x="335" y="29"/>
                  </a:lnTo>
                  <a:lnTo>
                    <a:pt x="337" y="30"/>
                  </a:lnTo>
                  <a:lnTo>
                    <a:pt x="338" y="33"/>
                  </a:lnTo>
                  <a:lnTo>
                    <a:pt x="341" y="35"/>
                  </a:lnTo>
                  <a:lnTo>
                    <a:pt x="343" y="37"/>
                  </a:lnTo>
                  <a:lnTo>
                    <a:pt x="344" y="40"/>
                  </a:lnTo>
                  <a:lnTo>
                    <a:pt x="346" y="43"/>
                  </a:lnTo>
                  <a:lnTo>
                    <a:pt x="348" y="45"/>
                  </a:lnTo>
                  <a:lnTo>
                    <a:pt x="350" y="49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Freeform 135"/>
            <p:cNvSpPr>
              <a:spLocks/>
            </p:cNvSpPr>
            <p:nvPr/>
          </p:nvSpPr>
          <p:spPr bwMode="auto">
            <a:xfrm>
              <a:off x="4508" y="1281"/>
              <a:ext cx="13" cy="69"/>
            </a:xfrm>
            <a:custGeom>
              <a:avLst/>
              <a:gdLst>
                <a:gd name="T0" fmla="*/ 4 w 13"/>
                <a:gd name="T1" fmla="*/ 0 h 69"/>
                <a:gd name="T2" fmla="*/ 4 w 13"/>
                <a:gd name="T3" fmla="*/ 1 h 69"/>
                <a:gd name="T4" fmla="*/ 4 w 13"/>
                <a:gd name="T5" fmla="*/ 1 h 69"/>
                <a:gd name="T6" fmla="*/ 5 w 13"/>
                <a:gd name="T7" fmla="*/ 1 h 69"/>
                <a:gd name="T8" fmla="*/ 5 w 13"/>
                <a:gd name="T9" fmla="*/ 1 h 69"/>
                <a:gd name="T10" fmla="*/ 5 w 13"/>
                <a:gd name="T11" fmla="*/ 1 h 69"/>
                <a:gd name="T12" fmla="*/ 5 w 13"/>
                <a:gd name="T13" fmla="*/ 2 h 69"/>
                <a:gd name="T14" fmla="*/ 5 w 13"/>
                <a:gd name="T15" fmla="*/ 2 h 69"/>
                <a:gd name="T16" fmla="*/ 6 w 13"/>
                <a:gd name="T17" fmla="*/ 2 h 69"/>
                <a:gd name="T18" fmla="*/ 10 w 13"/>
                <a:gd name="T19" fmla="*/ 11 h 69"/>
                <a:gd name="T20" fmla="*/ 12 w 13"/>
                <a:gd name="T21" fmla="*/ 20 h 69"/>
                <a:gd name="T22" fmla="*/ 13 w 13"/>
                <a:gd name="T23" fmla="*/ 28 h 69"/>
                <a:gd name="T24" fmla="*/ 12 w 13"/>
                <a:gd name="T25" fmla="*/ 36 h 69"/>
                <a:gd name="T26" fmla="*/ 11 w 13"/>
                <a:gd name="T27" fmla="*/ 44 h 69"/>
                <a:gd name="T28" fmla="*/ 8 w 13"/>
                <a:gd name="T29" fmla="*/ 52 h 69"/>
                <a:gd name="T30" fmla="*/ 5 w 13"/>
                <a:gd name="T31" fmla="*/ 61 h 69"/>
                <a:gd name="T32" fmla="*/ 1 w 13"/>
                <a:gd name="T33" fmla="*/ 69 h 69"/>
                <a:gd name="T34" fmla="*/ 0 w 13"/>
                <a:gd name="T35" fmla="*/ 59 h 69"/>
                <a:gd name="T36" fmla="*/ 0 w 13"/>
                <a:gd name="T37" fmla="*/ 51 h 69"/>
                <a:gd name="T38" fmla="*/ 0 w 13"/>
                <a:gd name="T39" fmla="*/ 42 h 69"/>
                <a:gd name="T40" fmla="*/ 0 w 13"/>
                <a:gd name="T41" fmla="*/ 34 h 69"/>
                <a:gd name="T42" fmla="*/ 0 w 13"/>
                <a:gd name="T43" fmla="*/ 24 h 69"/>
                <a:gd name="T44" fmla="*/ 1 w 13"/>
                <a:gd name="T45" fmla="*/ 16 h 69"/>
                <a:gd name="T46" fmla="*/ 3 w 13"/>
                <a:gd name="T47" fmla="*/ 8 h 69"/>
                <a:gd name="T48" fmla="*/ 4 w 13"/>
                <a:gd name="T49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" h="69">
                  <a:moveTo>
                    <a:pt x="4" y="0"/>
                  </a:moveTo>
                  <a:lnTo>
                    <a:pt x="4" y="1"/>
                  </a:lnTo>
                  <a:lnTo>
                    <a:pt x="4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5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10" y="11"/>
                  </a:lnTo>
                  <a:lnTo>
                    <a:pt x="12" y="20"/>
                  </a:lnTo>
                  <a:lnTo>
                    <a:pt x="13" y="28"/>
                  </a:lnTo>
                  <a:lnTo>
                    <a:pt x="12" y="36"/>
                  </a:lnTo>
                  <a:lnTo>
                    <a:pt x="11" y="44"/>
                  </a:lnTo>
                  <a:lnTo>
                    <a:pt x="8" y="52"/>
                  </a:lnTo>
                  <a:lnTo>
                    <a:pt x="5" y="61"/>
                  </a:lnTo>
                  <a:lnTo>
                    <a:pt x="1" y="69"/>
                  </a:lnTo>
                  <a:lnTo>
                    <a:pt x="0" y="59"/>
                  </a:lnTo>
                  <a:lnTo>
                    <a:pt x="0" y="51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1" y="16"/>
                  </a:lnTo>
                  <a:lnTo>
                    <a:pt x="3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Freeform 136"/>
            <p:cNvSpPr>
              <a:spLocks noEditPoints="1"/>
            </p:cNvSpPr>
            <p:nvPr/>
          </p:nvSpPr>
          <p:spPr bwMode="auto">
            <a:xfrm>
              <a:off x="4264" y="1705"/>
              <a:ext cx="105" cy="111"/>
            </a:xfrm>
            <a:custGeom>
              <a:avLst/>
              <a:gdLst>
                <a:gd name="T0" fmla="*/ 83 w 105"/>
                <a:gd name="T1" fmla="*/ 16 h 111"/>
                <a:gd name="T2" fmla="*/ 83 w 105"/>
                <a:gd name="T3" fmla="*/ 18 h 111"/>
                <a:gd name="T4" fmla="*/ 83 w 105"/>
                <a:gd name="T5" fmla="*/ 20 h 111"/>
                <a:gd name="T6" fmla="*/ 83 w 105"/>
                <a:gd name="T7" fmla="*/ 23 h 111"/>
                <a:gd name="T8" fmla="*/ 83 w 105"/>
                <a:gd name="T9" fmla="*/ 26 h 111"/>
                <a:gd name="T10" fmla="*/ 83 w 105"/>
                <a:gd name="T11" fmla="*/ 29 h 111"/>
                <a:gd name="T12" fmla="*/ 81 w 105"/>
                <a:gd name="T13" fmla="*/ 31 h 111"/>
                <a:gd name="T14" fmla="*/ 81 w 105"/>
                <a:gd name="T15" fmla="*/ 33 h 111"/>
                <a:gd name="T16" fmla="*/ 80 w 105"/>
                <a:gd name="T17" fmla="*/ 36 h 111"/>
                <a:gd name="T18" fmla="*/ 79 w 105"/>
                <a:gd name="T19" fmla="*/ 33 h 111"/>
                <a:gd name="T20" fmla="*/ 78 w 105"/>
                <a:gd name="T21" fmla="*/ 31 h 111"/>
                <a:gd name="T22" fmla="*/ 77 w 105"/>
                <a:gd name="T23" fmla="*/ 29 h 111"/>
                <a:gd name="T24" fmla="*/ 76 w 105"/>
                <a:gd name="T25" fmla="*/ 27 h 111"/>
                <a:gd name="T26" fmla="*/ 74 w 105"/>
                <a:gd name="T27" fmla="*/ 25 h 111"/>
                <a:gd name="T28" fmla="*/ 73 w 105"/>
                <a:gd name="T29" fmla="*/ 24 h 111"/>
                <a:gd name="T30" fmla="*/ 73 w 105"/>
                <a:gd name="T31" fmla="*/ 23 h 111"/>
                <a:gd name="T32" fmla="*/ 73 w 105"/>
                <a:gd name="T33" fmla="*/ 23 h 111"/>
                <a:gd name="T34" fmla="*/ 66 w 105"/>
                <a:gd name="T35" fmla="*/ 22 h 111"/>
                <a:gd name="T36" fmla="*/ 58 w 105"/>
                <a:gd name="T37" fmla="*/ 22 h 111"/>
                <a:gd name="T38" fmla="*/ 50 w 105"/>
                <a:gd name="T39" fmla="*/ 20 h 111"/>
                <a:gd name="T40" fmla="*/ 42 w 105"/>
                <a:gd name="T41" fmla="*/ 19 h 111"/>
                <a:gd name="T42" fmla="*/ 35 w 105"/>
                <a:gd name="T43" fmla="*/ 18 h 111"/>
                <a:gd name="T44" fmla="*/ 26 w 105"/>
                <a:gd name="T45" fmla="*/ 17 h 111"/>
                <a:gd name="T46" fmla="*/ 18 w 105"/>
                <a:gd name="T47" fmla="*/ 16 h 111"/>
                <a:gd name="T48" fmla="*/ 11 w 105"/>
                <a:gd name="T49" fmla="*/ 16 h 111"/>
                <a:gd name="T50" fmla="*/ 11 w 105"/>
                <a:gd name="T51" fmla="*/ 15 h 111"/>
                <a:gd name="T52" fmla="*/ 10 w 105"/>
                <a:gd name="T53" fmla="*/ 13 h 111"/>
                <a:gd name="T54" fmla="*/ 9 w 105"/>
                <a:gd name="T55" fmla="*/ 11 h 111"/>
                <a:gd name="T56" fmla="*/ 8 w 105"/>
                <a:gd name="T57" fmla="*/ 10 h 111"/>
                <a:gd name="T58" fmla="*/ 7 w 105"/>
                <a:gd name="T59" fmla="*/ 8 h 111"/>
                <a:gd name="T60" fmla="*/ 4 w 105"/>
                <a:gd name="T61" fmla="*/ 5 h 111"/>
                <a:gd name="T62" fmla="*/ 2 w 105"/>
                <a:gd name="T63" fmla="*/ 4 h 111"/>
                <a:gd name="T64" fmla="*/ 0 w 105"/>
                <a:gd name="T65" fmla="*/ 2 h 111"/>
                <a:gd name="T66" fmla="*/ 0 w 105"/>
                <a:gd name="T67" fmla="*/ 0 h 111"/>
                <a:gd name="T68" fmla="*/ 10 w 105"/>
                <a:gd name="T69" fmla="*/ 3 h 111"/>
                <a:gd name="T70" fmla="*/ 19 w 105"/>
                <a:gd name="T71" fmla="*/ 5 h 111"/>
                <a:gd name="T72" fmla="*/ 30 w 105"/>
                <a:gd name="T73" fmla="*/ 8 h 111"/>
                <a:gd name="T74" fmla="*/ 39 w 105"/>
                <a:gd name="T75" fmla="*/ 10 h 111"/>
                <a:gd name="T76" fmla="*/ 50 w 105"/>
                <a:gd name="T77" fmla="*/ 12 h 111"/>
                <a:gd name="T78" fmla="*/ 60 w 105"/>
                <a:gd name="T79" fmla="*/ 15 h 111"/>
                <a:gd name="T80" fmla="*/ 71 w 105"/>
                <a:gd name="T81" fmla="*/ 16 h 111"/>
                <a:gd name="T82" fmla="*/ 83 w 105"/>
                <a:gd name="T83" fmla="*/ 16 h 111"/>
                <a:gd name="T84" fmla="*/ 98 w 105"/>
                <a:gd name="T85" fmla="*/ 66 h 111"/>
                <a:gd name="T86" fmla="*/ 105 w 105"/>
                <a:gd name="T87" fmla="*/ 67 h 111"/>
                <a:gd name="T88" fmla="*/ 99 w 105"/>
                <a:gd name="T89" fmla="*/ 111 h 111"/>
                <a:gd name="T90" fmla="*/ 98 w 105"/>
                <a:gd name="T91" fmla="*/ 103 h 111"/>
                <a:gd name="T92" fmla="*/ 98 w 105"/>
                <a:gd name="T93" fmla="*/ 98 h 111"/>
                <a:gd name="T94" fmla="*/ 98 w 105"/>
                <a:gd name="T95" fmla="*/ 92 h 111"/>
                <a:gd name="T96" fmla="*/ 98 w 105"/>
                <a:gd name="T97" fmla="*/ 86 h 111"/>
                <a:gd name="T98" fmla="*/ 98 w 105"/>
                <a:gd name="T99" fmla="*/ 80 h 111"/>
                <a:gd name="T100" fmla="*/ 98 w 105"/>
                <a:gd name="T101" fmla="*/ 75 h 111"/>
                <a:gd name="T102" fmla="*/ 98 w 105"/>
                <a:gd name="T103" fmla="*/ 71 h 111"/>
                <a:gd name="T104" fmla="*/ 98 w 105"/>
                <a:gd name="T105" fmla="*/ 6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" h="111">
                  <a:moveTo>
                    <a:pt x="83" y="16"/>
                  </a:moveTo>
                  <a:lnTo>
                    <a:pt x="83" y="18"/>
                  </a:lnTo>
                  <a:lnTo>
                    <a:pt x="83" y="20"/>
                  </a:lnTo>
                  <a:lnTo>
                    <a:pt x="83" y="23"/>
                  </a:lnTo>
                  <a:lnTo>
                    <a:pt x="83" y="26"/>
                  </a:lnTo>
                  <a:lnTo>
                    <a:pt x="83" y="29"/>
                  </a:lnTo>
                  <a:lnTo>
                    <a:pt x="81" y="31"/>
                  </a:lnTo>
                  <a:lnTo>
                    <a:pt x="81" y="33"/>
                  </a:lnTo>
                  <a:lnTo>
                    <a:pt x="80" y="36"/>
                  </a:lnTo>
                  <a:lnTo>
                    <a:pt x="79" y="33"/>
                  </a:lnTo>
                  <a:lnTo>
                    <a:pt x="78" y="31"/>
                  </a:lnTo>
                  <a:lnTo>
                    <a:pt x="77" y="29"/>
                  </a:lnTo>
                  <a:lnTo>
                    <a:pt x="76" y="27"/>
                  </a:lnTo>
                  <a:lnTo>
                    <a:pt x="74" y="25"/>
                  </a:lnTo>
                  <a:lnTo>
                    <a:pt x="73" y="24"/>
                  </a:lnTo>
                  <a:lnTo>
                    <a:pt x="73" y="23"/>
                  </a:lnTo>
                  <a:lnTo>
                    <a:pt x="73" y="23"/>
                  </a:lnTo>
                  <a:lnTo>
                    <a:pt x="66" y="22"/>
                  </a:lnTo>
                  <a:lnTo>
                    <a:pt x="58" y="22"/>
                  </a:lnTo>
                  <a:lnTo>
                    <a:pt x="50" y="20"/>
                  </a:lnTo>
                  <a:lnTo>
                    <a:pt x="42" y="19"/>
                  </a:lnTo>
                  <a:lnTo>
                    <a:pt x="35" y="18"/>
                  </a:lnTo>
                  <a:lnTo>
                    <a:pt x="26" y="17"/>
                  </a:lnTo>
                  <a:lnTo>
                    <a:pt x="18" y="16"/>
                  </a:lnTo>
                  <a:lnTo>
                    <a:pt x="11" y="16"/>
                  </a:lnTo>
                  <a:lnTo>
                    <a:pt x="11" y="15"/>
                  </a:lnTo>
                  <a:lnTo>
                    <a:pt x="10" y="13"/>
                  </a:lnTo>
                  <a:lnTo>
                    <a:pt x="9" y="11"/>
                  </a:lnTo>
                  <a:lnTo>
                    <a:pt x="8" y="10"/>
                  </a:lnTo>
                  <a:lnTo>
                    <a:pt x="7" y="8"/>
                  </a:lnTo>
                  <a:lnTo>
                    <a:pt x="4" y="5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0" y="3"/>
                  </a:lnTo>
                  <a:lnTo>
                    <a:pt x="19" y="5"/>
                  </a:lnTo>
                  <a:lnTo>
                    <a:pt x="30" y="8"/>
                  </a:lnTo>
                  <a:lnTo>
                    <a:pt x="39" y="10"/>
                  </a:lnTo>
                  <a:lnTo>
                    <a:pt x="50" y="12"/>
                  </a:lnTo>
                  <a:lnTo>
                    <a:pt x="60" y="15"/>
                  </a:lnTo>
                  <a:lnTo>
                    <a:pt x="71" y="16"/>
                  </a:lnTo>
                  <a:lnTo>
                    <a:pt x="83" y="16"/>
                  </a:lnTo>
                  <a:close/>
                  <a:moveTo>
                    <a:pt x="98" y="66"/>
                  </a:moveTo>
                  <a:lnTo>
                    <a:pt x="105" y="67"/>
                  </a:lnTo>
                  <a:lnTo>
                    <a:pt x="99" y="111"/>
                  </a:lnTo>
                  <a:lnTo>
                    <a:pt x="98" y="103"/>
                  </a:lnTo>
                  <a:lnTo>
                    <a:pt x="98" y="98"/>
                  </a:lnTo>
                  <a:lnTo>
                    <a:pt x="98" y="92"/>
                  </a:lnTo>
                  <a:lnTo>
                    <a:pt x="98" y="86"/>
                  </a:lnTo>
                  <a:lnTo>
                    <a:pt x="98" y="80"/>
                  </a:lnTo>
                  <a:lnTo>
                    <a:pt x="98" y="75"/>
                  </a:lnTo>
                  <a:lnTo>
                    <a:pt x="98" y="71"/>
                  </a:lnTo>
                  <a:lnTo>
                    <a:pt x="98" y="66"/>
                  </a:lnTo>
                  <a:close/>
                </a:path>
              </a:pathLst>
            </a:custGeom>
            <a:solidFill>
              <a:srgbClr val="B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Freeform 137"/>
            <p:cNvSpPr>
              <a:spLocks/>
            </p:cNvSpPr>
            <p:nvPr/>
          </p:nvSpPr>
          <p:spPr bwMode="auto">
            <a:xfrm>
              <a:off x="4463" y="1717"/>
              <a:ext cx="74" cy="58"/>
            </a:xfrm>
            <a:custGeom>
              <a:avLst/>
              <a:gdLst>
                <a:gd name="T0" fmla="*/ 74 w 74"/>
                <a:gd name="T1" fmla="*/ 1 h 58"/>
                <a:gd name="T2" fmla="*/ 71 w 74"/>
                <a:gd name="T3" fmla="*/ 8 h 58"/>
                <a:gd name="T4" fmla="*/ 67 w 74"/>
                <a:gd name="T5" fmla="*/ 17 h 58"/>
                <a:gd name="T6" fmla="*/ 64 w 74"/>
                <a:gd name="T7" fmla="*/ 24 h 58"/>
                <a:gd name="T8" fmla="*/ 59 w 74"/>
                <a:gd name="T9" fmla="*/ 31 h 58"/>
                <a:gd name="T10" fmla="*/ 56 w 74"/>
                <a:gd name="T11" fmla="*/ 36 h 58"/>
                <a:gd name="T12" fmla="*/ 51 w 74"/>
                <a:gd name="T13" fmla="*/ 43 h 58"/>
                <a:gd name="T14" fmla="*/ 46 w 74"/>
                <a:gd name="T15" fmla="*/ 51 h 58"/>
                <a:gd name="T16" fmla="*/ 43 w 74"/>
                <a:gd name="T17" fmla="*/ 56 h 58"/>
                <a:gd name="T18" fmla="*/ 42 w 74"/>
                <a:gd name="T19" fmla="*/ 58 h 58"/>
                <a:gd name="T20" fmla="*/ 42 w 74"/>
                <a:gd name="T21" fmla="*/ 58 h 58"/>
                <a:gd name="T22" fmla="*/ 42 w 74"/>
                <a:gd name="T23" fmla="*/ 58 h 58"/>
                <a:gd name="T24" fmla="*/ 42 w 74"/>
                <a:gd name="T25" fmla="*/ 58 h 58"/>
                <a:gd name="T26" fmla="*/ 42 w 74"/>
                <a:gd name="T27" fmla="*/ 58 h 58"/>
                <a:gd name="T28" fmla="*/ 42 w 74"/>
                <a:gd name="T29" fmla="*/ 58 h 58"/>
                <a:gd name="T30" fmla="*/ 42 w 74"/>
                <a:gd name="T31" fmla="*/ 58 h 58"/>
                <a:gd name="T32" fmla="*/ 40 w 74"/>
                <a:gd name="T33" fmla="*/ 58 h 58"/>
                <a:gd name="T34" fmla="*/ 38 w 74"/>
                <a:gd name="T35" fmla="*/ 55 h 58"/>
                <a:gd name="T36" fmla="*/ 33 w 74"/>
                <a:gd name="T37" fmla="*/ 51 h 58"/>
                <a:gd name="T38" fmla="*/ 28 w 74"/>
                <a:gd name="T39" fmla="*/ 45 h 58"/>
                <a:gd name="T40" fmla="*/ 21 w 74"/>
                <a:gd name="T41" fmla="*/ 36 h 58"/>
                <a:gd name="T42" fmla="*/ 15 w 74"/>
                <a:gd name="T43" fmla="*/ 29 h 58"/>
                <a:gd name="T44" fmla="*/ 8 w 74"/>
                <a:gd name="T45" fmla="*/ 21 h 58"/>
                <a:gd name="T46" fmla="*/ 3 w 74"/>
                <a:gd name="T47" fmla="*/ 14 h 58"/>
                <a:gd name="T48" fmla="*/ 0 w 74"/>
                <a:gd name="T49" fmla="*/ 8 h 58"/>
                <a:gd name="T50" fmla="*/ 4 w 74"/>
                <a:gd name="T51" fmla="*/ 10 h 58"/>
                <a:gd name="T52" fmla="*/ 9 w 74"/>
                <a:gd name="T53" fmla="*/ 11 h 58"/>
                <a:gd name="T54" fmla="*/ 14 w 74"/>
                <a:gd name="T55" fmla="*/ 11 h 58"/>
                <a:gd name="T56" fmla="*/ 18 w 74"/>
                <a:gd name="T57" fmla="*/ 11 h 58"/>
                <a:gd name="T58" fmla="*/ 26 w 74"/>
                <a:gd name="T59" fmla="*/ 10 h 58"/>
                <a:gd name="T60" fmla="*/ 36 w 74"/>
                <a:gd name="T61" fmla="*/ 7 h 58"/>
                <a:gd name="T62" fmla="*/ 45 w 74"/>
                <a:gd name="T63" fmla="*/ 5 h 58"/>
                <a:gd name="T64" fmla="*/ 55 w 74"/>
                <a:gd name="T65" fmla="*/ 3 h 58"/>
                <a:gd name="T66" fmla="*/ 65 w 74"/>
                <a:gd name="T67" fmla="*/ 0 h 58"/>
                <a:gd name="T68" fmla="*/ 74 w 74"/>
                <a:gd name="T69" fmla="*/ 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58">
                  <a:moveTo>
                    <a:pt x="74" y="1"/>
                  </a:moveTo>
                  <a:lnTo>
                    <a:pt x="71" y="8"/>
                  </a:lnTo>
                  <a:lnTo>
                    <a:pt x="67" y="17"/>
                  </a:lnTo>
                  <a:lnTo>
                    <a:pt x="64" y="24"/>
                  </a:lnTo>
                  <a:lnTo>
                    <a:pt x="59" y="31"/>
                  </a:lnTo>
                  <a:lnTo>
                    <a:pt x="56" y="36"/>
                  </a:lnTo>
                  <a:lnTo>
                    <a:pt x="51" y="43"/>
                  </a:lnTo>
                  <a:lnTo>
                    <a:pt x="46" y="51"/>
                  </a:lnTo>
                  <a:lnTo>
                    <a:pt x="43" y="56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0" y="58"/>
                  </a:lnTo>
                  <a:lnTo>
                    <a:pt x="38" y="55"/>
                  </a:lnTo>
                  <a:lnTo>
                    <a:pt x="33" y="51"/>
                  </a:lnTo>
                  <a:lnTo>
                    <a:pt x="28" y="45"/>
                  </a:lnTo>
                  <a:lnTo>
                    <a:pt x="21" y="36"/>
                  </a:lnTo>
                  <a:lnTo>
                    <a:pt x="15" y="29"/>
                  </a:lnTo>
                  <a:lnTo>
                    <a:pt x="8" y="21"/>
                  </a:lnTo>
                  <a:lnTo>
                    <a:pt x="3" y="1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9" y="11"/>
                  </a:lnTo>
                  <a:lnTo>
                    <a:pt x="14" y="11"/>
                  </a:lnTo>
                  <a:lnTo>
                    <a:pt x="18" y="11"/>
                  </a:lnTo>
                  <a:lnTo>
                    <a:pt x="26" y="10"/>
                  </a:lnTo>
                  <a:lnTo>
                    <a:pt x="36" y="7"/>
                  </a:lnTo>
                  <a:lnTo>
                    <a:pt x="45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rgbClr val="BFC7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Freeform 138"/>
            <p:cNvSpPr>
              <a:spLocks/>
            </p:cNvSpPr>
            <p:nvPr/>
          </p:nvSpPr>
          <p:spPr bwMode="auto">
            <a:xfrm>
              <a:off x="4370" y="1724"/>
              <a:ext cx="50" cy="35"/>
            </a:xfrm>
            <a:custGeom>
              <a:avLst/>
              <a:gdLst>
                <a:gd name="T0" fmla="*/ 29 w 50"/>
                <a:gd name="T1" fmla="*/ 35 h 35"/>
                <a:gd name="T2" fmla="*/ 25 w 50"/>
                <a:gd name="T3" fmla="*/ 33 h 35"/>
                <a:gd name="T4" fmla="*/ 20 w 50"/>
                <a:gd name="T5" fmla="*/ 32 h 35"/>
                <a:gd name="T6" fmla="*/ 15 w 50"/>
                <a:gd name="T7" fmla="*/ 32 h 35"/>
                <a:gd name="T8" fmla="*/ 11 w 50"/>
                <a:gd name="T9" fmla="*/ 31 h 35"/>
                <a:gd name="T10" fmla="*/ 6 w 50"/>
                <a:gd name="T11" fmla="*/ 31 h 35"/>
                <a:gd name="T12" fmla="*/ 4 w 50"/>
                <a:gd name="T13" fmla="*/ 28 h 35"/>
                <a:gd name="T14" fmla="*/ 1 w 50"/>
                <a:gd name="T15" fmla="*/ 25 h 35"/>
                <a:gd name="T16" fmla="*/ 0 w 50"/>
                <a:gd name="T17" fmla="*/ 19 h 35"/>
                <a:gd name="T18" fmla="*/ 0 w 50"/>
                <a:gd name="T19" fmla="*/ 14 h 35"/>
                <a:gd name="T20" fmla="*/ 1 w 50"/>
                <a:gd name="T21" fmla="*/ 10 h 35"/>
                <a:gd name="T22" fmla="*/ 2 w 50"/>
                <a:gd name="T23" fmla="*/ 7 h 35"/>
                <a:gd name="T24" fmla="*/ 5 w 50"/>
                <a:gd name="T25" fmla="*/ 5 h 35"/>
                <a:gd name="T26" fmla="*/ 9 w 50"/>
                <a:gd name="T27" fmla="*/ 1 h 35"/>
                <a:gd name="T28" fmla="*/ 16 w 50"/>
                <a:gd name="T29" fmla="*/ 0 h 35"/>
                <a:gd name="T30" fmla="*/ 25 w 50"/>
                <a:gd name="T31" fmla="*/ 0 h 35"/>
                <a:gd name="T32" fmla="*/ 32 w 50"/>
                <a:gd name="T33" fmla="*/ 1 h 35"/>
                <a:gd name="T34" fmla="*/ 39 w 50"/>
                <a:gd name="T35" fmla="*/ 3 h 35"/>
                <a:gd name="T36" fmla="*/ 46 w 50"/>
                <a:gd name="T37" fmla="*/ 3 h 35"/>
                <a:gd name="T38" fmla="*/ 50 w 50"/>
                <a:gd name="T39" fmla="*/ 8 h 35"/>
                <a:gd name="T40" fmla="*/ 50 w 50"/>
                <a:gd name="T41" fmla="*/ 10 h 35"/>
                <a:gd name="T42" fmla="*/ 49 w 50"/>
                <a:gd name="T43" fmla="*/ 10 h 35"/>
                <a:gd name="T44" fmla="*/ 49 w 50"/>
                <a:gd name="T45" fmla="*/ 10 h 35"/>
                <a:gd name="T46" fmla="*/ 49 w 50"/>
                <a:gd name="T47" fmla="*/ 11 h 35"/>
                <a:gd name="T48" fmla="*/ 48 w 50"/>
                <a:gd name="T49" fmla="*/ 11 h 35"/>
                <a:gd name="T50" fmla="*/ 48 w 50"/>
                <a:gd name="T51" fmla="*/ 11 h 35"/>
                <a:gd name="T52" fmla="*/ 47 w 50"/>
                <a:gd name="T53" fmla="*/ 11 h 35"/>
                <a:gd name="T54" fmla="*/ 47 w 50"/>
                <a:gd name="T55" fmla="*/ 11 h 35"/>
                <a:gd name="T56" fmla="*/ 46 w 50"/>
                <a:gd name="T57" fmla="*/ 13 h 35"/>
                <a:gd name="T58" fmla="*/ 45 w 50"/>
                <a:gd name="T59" fmla="*/ 17 h 35"/>
                <a:gd name="T60" fmla="*/ 42 w 50"/>
                <a:gd name="T61" fmla="*/ 20 h 35"/>
                <a:gd name="T62" fmla="*/ 39 w 50"/>
                <a:gd name="T63" fmla="*/ 22 h 35"/>
                <a:gd name="T64" fmla="*/ 36 w 50"/>
                <a:gd name="T65" fmla="*/ 26 h 35"/>
                <a:gd name="T66" fmla="*/ 33 w 50"/>
                <a:gd name="T67" fmla="*/ 28 h 35"/>
                <a:gd name="T68" fmla="*/ 31 w 50"/>
                <a:gd name="T69" fmla="*/ 31 h 35"/>
                <a:gd name="T70" fmla="*/ 29 w 50"/>
                <a:gd name="T71" fmla="*/ 33 h 35"/>
                <a:gd name="T72" fmla="*/ 29 w 50"/>
                <a:gd name="T7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" h="35">
                  <a:moveTo>
                    <a:pt x="29" y="35"/>
                  </a:moveTo>
                  <a:lnTo>
                    <a:pt x="25" y="33"/>
                  </a:lnTo>
                  <a:lnTo>
                    <a:pt x="20" y="32"/>
                  </a:lnTo>
                  <a:lnTo>
                    <a:pt x="15" y="32"/>
                  </a:lnTo>
                  <a:lnTo>
                    <a:pt x="11" y="31"/>
                  </a:lnTo>
                  <a:lnTo>
                    <a:pt x="6" y="31"/>
                  </a:lnTo>
                  <a:lnTo>
                    <a:pt x="4" y="28"/>
                  </a:lnTo>
                  <a:lnTo>
                    <a:pt x="1" y="25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1" y="10"/>
                  </a:lnTo>
                  <a:lnTo>
                    <a:pt x="2" y="7"/>
                  </a:lnTo>
                  <a:lnTo>
                    <a:pt x="5" y="5"/>
                  </a:lnTo>
                  <a:lnTo>
                    <a:pt x="9" y="1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2" y="1"/>
                  </a:lnTo>
                  <a:lnTo>
                    <a:pt x="39" y="3"/>
                  </a:lnTo>
                  <a:lnTo>
                    <a:pt x="46" y="3"/>
                  </a:lnTo>
                  <a:lnTo>
                    <a:pt x="50" y="8"/>
                  </a:lnTo>
                  <a:lnTo>
                    <a:pt x="50" y="10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11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47" y="11"/>
                  </a:lnTo>
                  <a:lnTo>
                    <a:pt x="47" y="11"/>
                  </a:lnTo>
                  <a:lnTo>
                    <a:pt x="46" y="13"/>
                  </a:lnTo>
                  <a:lnTo>
                    <a:pt x="45" y="17"/>
                  </a:lnTo>
                  <a:lnTo>
                    <a:pt x="42" y="20"/>
                  </a:lnTo>
                  <a:lnTo>
                    <a:pt x="39" y="22"/>
                  </a:lnTo>
                  <a:lnTo>
                    <a:pt x="36" y="26"/>
                  </a:lnTo>
                  <a:lnTo>
                    <a:pt x="33" y="28"/>
                  </a:lnTo>
                  <a:lnTo>
                    <a:pt x="31" y="31"/>
                  </a:lnTo>
                  <a:lnTo>
                    <a:pt x="29" y="33"/>
                  </a:lnTo>
                  <a:lnTo>
                    <a:pt x="29" y="35"/>
                  </a:lnTo>
                  <a:close/>
                </a:path>
              </a:pathLst>
            </a:custGeom>
            <a:solidFill>
              <a:srgbClr val="4C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7" name="Freeform 139"/>
            <p:cNvSpPr>
              <a:spLocks/>
            </p:cNvSpPr>
            <p:nvPr/>
          </p:nvSpPr>
          <p:spPr bwMode="auto">
            <a:xfrm>
              <a:off x="4377" y="1773"/>
              <a:ext cx="22" cy="165"/>
            </a:xfrm>
            <a:custGeom>
              <a:avLst/>
              <a:gdLst>
                <a:gd name="T0" fmla="*/ 14 w 22"/>
                <a:gd name="T1" fmla="*/ 165 h 165"/>
                <a:gd name="T2" fmla="*/ 11 w 22"/>
                <a:gd name="T3" fmla="*/ 161 h 165"/>
                <a:gd name="T4" fmla="*/ 7 w 22"/>
                <a:gd name="T5" fmla="*/ 155 h 165"/>
                <a:gd name="T6" fmla="*/ 6 w 22"/>
                <a:gd name="T7" fmla="*/ 149 h 165"/>
                <a:gd name="T8" fmla="*/ 5 w 22"/>
                <a:gd name="T9" fmla="*/ 143 h 165"/>
                <a:gd name="T10" fmla="*/ 5 w 22"/>
                <a:gd name="T11" fmla="*/ 137 h 165"/>
                <a:gd name="T12" fmla="*/ 4 w 22"/>
                <a:gd name="T13" fmla="*/ 131 h 165"/>
                <a:gd name="T14" fmla="*/ 2 w 22"/>
                <a:gd name="T15" fmla="*/ 126 h 165"/>
                <a:gd name="T16" fmla="*/ 0 w 22"/>
                <a:gd name="T17" fmla="*/ 120 h 165"/>
                <a:gd name="T18" fmla="*/ 1 w 22"/>
                <a:gd name="T19" fmla="*/ 105 h 165"/>
                <a:gd name="T20" fmla="*/ 2 w 22"/>
                <a:gd name="T21" fmla="*/ 89 h 165"/>
                <a:gd name="T22" fmla="*/ 4 w 22"/>
                <a:gd name="T23" fmla="*/ 75 h 165"/>
                <a:gd name="T24" fmla="*/ 6 w 22"/>
                <a:gd name="T25" fmla="*/ 61 h 165"/>
                <a:gd name="T26" fmla="*/ 7 w 22"/>
                <a:gd name="T27" fmla="*/ 47 h 165"/>
                <a:gd name="T28" fmla="*/ 9 w 22"/>
                <a:gd name="T29" fmla="*/ 33 h 165"/>
                <a:gd name="T30" fmla="*/ 11 w 22"/>
                <a:gd name="T31" fmla="*/ 19 h 165"/>
                <a:gd name="T32" fmla="*/ 13 w 22"/>
                <a:gd name="T33" fmla="*/ 5 h 165"/>
                <a:gd name="T34" fmla="*/ 20 w 22"/>
                <a:gd name="T35" fmla="*/ 0 h 165"/>
                <a:gd name="T36" fmla="*/ 20 w 22"/>
                <a:gd name="T37" fmla="*/ 2 h 165"/>
                <a:gd name="T38" fmla="*/ 21 w 22"/>
                <a:gd name="T39" fmla="*/ 2 h 165"/>
                <a:gd name="T40" fmla="*/ 21 w 22"/>
                <a:gd name="T41" fmla="*/ 2 h 165"/>
                <a:gd name="T42" fmla="*/ 21 w 22"/>
                <a:gd name="T43" fmla="*/ 2 h 165"/>
                <a:gd name="T44" fmla="*/ 21 w 22"/>
                <a:gd name="T45" fmla="*/ 2 h 165"/>
                <a:gd name="T46" fmla="*/ 21 w 22"/>
                <a:gd name="T47" fmla="*/ 3 h 165"/>
                <a:gd name="T48" fmla="*/ 21 w 22"/>
                <a:gd name="T49" fmla="*/ 3 h 165"/>
                <a:gd name="T50" fmla="*/ 22 w 22"/>
                <a:gd name="T51" fmla="*/ 3 h 165"/>
                <a:gd name="T52" fmla="*/ 22 w 22"/>
                <a:gd name="T53" fmla="*/ 81 h 165"/>
                <a:gd name="T54" fmla="*/ 20 w 22"/>
                <a:gd name="T55" fmla="*/ 82 h 165"/>
                <a:gd name="T56" fmla="*/ 19 w 22"/>
                <a:gd name="T57" fmla="*/ 85 h 165"/>
                <a:gd name="T58" fmla="*/ 18 w 22"/>
                <a:gd name="T59" fmla="*/ 87 h 165"/>
                <a:gd name="T60" fmla="*/ 18 w 22"/>
                <a:gd name="T61" fmla="*/ 92 h 165"/>
                <a:gd name="T62" fmla="*/ 18 w 22"/>
                <a:gd name="T63" fmla="*/ 102 h 165"/>
                <a:gd name="T64" fmla="*/ 18 w 22"/>
                <a:gd name="T65" fmla="*/ 114 h 165"/>
                <a:gd name="T66" fmla="*/ 19 w 22"/>
                <a:gd name="T67" fmla="*/ 126 h 165"/>
                <a:gd name="T68" fmla="*/ 19 w 22"/>
                <a:gd name="T69" fmla="*/ 136 h 165"/>
                <a:gd name="T70" fmla="*/ 19 w 22"/>
                <a:gd name="T71" fmla="*/ 141 h 165"/>
                <a:gd name="T72" fmla="*/ 18 w 22"/>
                <a:gd name="T73" fmla="*/ 144 h 165"/>
                <a:gd name="T74" fmla="*/ 16 w 22"/>
                <a:gd name="T75" fmla="*/ 145 h 165"/>
                <a:gd name="T76" fmla="*/ 14 w 22"/>
                <a:gd name="T77" fmla="*/ 147 h 165"/>
                <a:gd name="T78" fmla="*/ 14 w 22"/>
                <a:gd name="T79" fmla="*/ 165 h 165"/>
                <a:gd name="T80" fmla="*/ 14 w 22"/>
                <a:gd name="T81" fmla="*/ 16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" h="165">
                  <a:moveTo>
                    <a:pt x="14" y="165"/>
                  </a:moveTo>
                  <a:lnTo>
                    <a:pt x="11" y="161"/>
                  </a:lnTo>
                  <a:lnTo>
                    <a:pt x="7" y="155"/>
                  </a:lnTo>
                  <a:lnTo>
                    <a:pt x="6" y="149"/>
                  </a:lnTo>
                  <a:lnTo>
                    <a:pt x="5" y="143"/>
                  </a:lnTo>
                  <a:lnTo>
                    <a:pt x="5" y="137"/>
                  </a:lnTo>
                  <a:lnTo>
                    <a:pt x="4" y="131"/>
                  </a:lnTo>
                  <a:lnTo>
                    <a:pt x="2" y="126"/>
                  </a:lnTo>
                  <a:lnTo>
                    <a:pt x="0" y="120"/>
                  </a:lnTo>
                  <a:lnTo>
                    <a:pt x="1" y="105"/>
                  </a:lnTo>
                  <a:lnTo>
                    <a:pt x="2" y="89"/>
                  </a:lnTo>
                  <a:lnTo>
                    <a:pt x="4" y="75"/>
                  </a:lnTo>
                  <a:lnTo>
                    <a:pt x="6" y="61"/>
                  </a:lnTo>
                  <a:lnTo>
                    <a:pt x="7" y="47"/>
                  </a:lnTo>
                  <a:lnTo>
                    <a:pt x="9" y="33"/>
                  </a:lnTo>
                  <a:lnTo>
                    <a:pt x="11" y="19"/>
                  </a:lnTo>
                  <a:lnTo>
                    <a:pt x="13" y="5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1" y="3"/>
                  </a:lnTo>
                  <a:lnTo>
                    <a:pt x="21" y="3"/>
                  </a:lnTo>
                  <a:lnTo>
                    <a:pt x="22" y="3"/>
                  </a:lnTo>
                  <a:lnTo>
                    <a:pt x="22" y="81"/>
                  </a:lnTo>
                  <a:lnTo>
                    <a:pt x="20" y="82"/>
                  </a:lnTo>
                  <a:lnTo>
                    <a:pt x="19" y="85"/>
                  </a:lnTo>
                  <a:lnTo>
                    <a:pt x="18" y="87"/>
                  </a:lnTo>
                  <a:lnTo>
                    <a:pt x="18" y="92"/>
                  </a:lnTo>
                  <a:lnTo>
                    <a:pt x="18" y="102"/>
                  </a:lnTo>
                  <a:lnTo>
                    <a:pt x="18" y="114"/>
                  </a:lnTo>
                  <a:lnTo>
                    <a:pt x="19" y="126"/>
                  </a:lnTo>
                  <a:lnTo>
                    <a:pt x="19" y="136"/>
                  </a:lnTo>
                  <a:lnTo>
                    <a:pt x="19" y="141"/>
                  </a:lnTo>
                  <a:lnTo>
                    <a:pt x="18" y="144"/>
                  </a:lnTo>
                  <a:lnTo>
                    <a:pt x="16" y="145"/>
                  </a:lnTo>
                  <a:lnTo>
                    <a:pt x="14" y="147"/>
                  </a:lnTo>
                  <a:lnTo>
                    <a:pt x="14" y="165"/>
                  </a:lnTo>
                  <a:lnTo>
                    <a:pt x="14" y="165"/>
                  </a:lnTo>
                  <a:close/>
                </a:path>
              </a:pathLst>
            </a:custGeom>
            <a:solidFill>
              <a:srgbClr val="4C7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8" name="Freeform 140"/>
            <p:cNvSpPr>
              <a:spLocks/>
            </p:cNvSpPr>
            <p:nvPr/>
          </p:nvSpPr>
          <p:spPr bwMode="auto">
            <a:xfrm>
              <a:off x="4301" y="1477"/>
              <a:ext cx="181" cy="76"/>
            </a:xfrm>
            <a:custGeom>
              <a:avLst/>
              <a:gdLst>
                <a:gd name="T0" fmla="*/ 0 w 181"/>
                <a:gd name="T1" fmla="*/ 7 h 76"/>
                <a:gd name="T2" fmla="*/ 0 w 181"/>
                <a:gd name="T3" fmla="*/ 69 h 76"/>
                <a:gd name="T4" fmla="*/ 0 w 181"/>
                <a:gd name="T5" fmla="*/ 73 h 76"/>
                <a:gd name="T6" fmla="*/ 6 w 181"/>
                <a:gd name="T7" fmla="*/ 72 h 76"/>
                <a:gd name="T8" fmla="*/ 14 w 181"/>
                <a:gd name="T9" fmla="*/ 67 h 76"/>
                <a:gd name="T10" fmla="*/ 22 w 181"/>
                <a:gd name="T11" fmla="*/ 62 h 76"/>
                <a:gd name="T12" fmla="*/ 30 w 181"/>
                <a:gd name="T13" fmla="*/ 55 h 76"/>
                <a:gd name="T14" fmla="*/ 40 w 181"/>
                <a:gd name="T15" fmla="*/ 49 h 76"/>
                <a:gd name="T16" fmla="*/ 48 w 181"/>
                <a:gd name="T17" fmla="*/ 44 h 76"/>
                <a:gd name="T18" fmla="*/ 55 w 181"/>
                <a:gd name="T19" fmla="*/ 39 h 76"/>
                <a:gd name="T20" fmla="*/ 62 w 181"/>
                <a:gd name="T21" fmla="*/ 37 h 76"/>
                <a:gd name="T22" fmla="*/ 68 w 181"/>
                <a:gd name="T23" fmla="*/ 34 h 76"/>
                <a:gd name="T24" fmla="*/ 75 w 181"/>
                <a:gd name="T25" fmla="*/ 33 h 76"/>
                <a:gd name="T26" fmla="*/ 82 w 181"/>
                <a:gd name="T27" fmla="*/ 33 h 76"/>
                <a:gd name="T28" fmla="*/ 89 w 181"/>
                <a:gd name="T29" fmla="*/ 34 h 76"/>
                <a:gd name="T30" fmla="*/ 103 w 181"/>
                <a:gd name="T31" fmla="*/ 38 h 76"/>
                <a:gd name="T32" fmla="*/ 117 w 181"/>
                <a:gd name="T33" fmla="*/ 44 h 76"/>
                <a:gd name="T34" fmla="*/ 130 w 181"/>
                <a:gd name="T35" fmla="*/ 49 h 76"/>
                <a:gd name="T36" fmla="*/ 143 w 181"/>
                <a:gd name="T37" fmla="*/ 55 h 76"/>
                <a:gd name="T38" fmla="*/ 150 w 181"/>
                <a:gd name="T39" fmla="*/ 58 h 76"/>
                <a:gd name="T40" fmla="*/ 156 w 181"/>
                <a:gd name="T41" fmla="*/ 60 h 76"/>
                <a:gd name="T42" fmla="*/ 162 w 181"/>
                <a:gd name="T43" fmla="*/ 61 h 76"/>
                <a:gd name="T44" fmla="*/ 166 w 181"/>
                <a:gd name="T45" fmla="*/ 62 h 76"/>
                <a:gd name="T46" fmla="*/ 169 w 181"/>
                <a:gd name="T47" fmla="*/ 63 h 76"/>
                <a:gd name="T48" fmla="*/ 171 w 181"/>
                <a:gd name="T49" fmla="*/ 65 h 76"/>
                <a:gd name="T50" fmla="*/ 173 w 181"/>
                <a:gd name="T51" fmla="*/ 67 h 76"/>
                <a:gd name="T52" fmla="*/ 176 w 181"/>
                <a:gd name="T53" fmla="*/ 69 h 76"/>
                <a:gd name="T54" fmla="*/ 178 w 181"/>
                <a:gd name="T55" fmla="*/ 70 h 76"/>
                <a:gd name="T56" fmla="*/ 179 w 181"/>
                <a:gd name="T57" fmla="*/ 73 h 76"/>
                <a:gd name="T58" fmla="*/ 180 w 181"/>
                <a:gd name="T59" fmla="*/ 75 h 76"/>
                <a:gd name="T60" fmla="*/ 181 w 181"/>
                <a:gd name="T61" fmla="*/ 76 h 76"/>
                <a:gd name="T62" fmla="*/ 181 w 181"/>
                <a:gd name="T63" fmla="*/ 73 h 76"/>
                <a:gd name="T64" fmla="*/ 181 w 181"/>
                <a:gd name="T65" fmla="*/ 66 h 76"/>
                <a:gd name="T66" fmla="*/ 180 w 181"/>
                <a:gd name="T67" fmla="*/ 58 h 76"/>
                <a:gd name="T68" fmla="*/ 179 w 181"/>
                <a:gd name="T69" fmla="*/ 47 h 76"/>
                <a:gd name="T70" fmla="*/ 177 w 181"/>
                <a:gd name="T71" fmla="*/ 37 h 76"/>
                <a:gd name="T72" fmla="*/ 174 w 181"/>
                <a:gd name="T73" fmla="*/ 27 h 76"/>
                <a:gd name="T74" fmla="*/ 172 w 181"/>
                <a:gd name="T75" fmla="*/ 19 h 76"/>
                <a:gd name="T76" fmla="*/ 171 w 181"/>
                <a:gd name="T77" fmla="*/ 14 h 76"/>
                <a:gd name="T78" fmla="*/ 142 w 181"/>
                <a:gd name="T79" fmla="*/ 11 h 76"/>
                <a:gd name="T80" fmla="*/ 142 w 181"/>
                <a:gd name="T81" fmla="*/ 7 h 76"/>
                <a:gd name="T82" fmla="*/ 119 w 181"/>
                <a:gd name="T83" fmla="*/ 7 h 76"/>
                <a:gd name="T84" fmla="*/ 119 w 181"/>
                <a:gd name="T85" fmla="*/ 4 h 76"/>
                <a:gd name="T86" fmla="*/ 26 w 181"/>
                <a:gd name="T87" fmla="*/ 0 h 76"/>
                <a:gd name="T88" fmla="*/ 26 w 181"/>
                <a:gd name="T89" fmla="*/ 4 h 76"/>
                <a:gd name="T90" fmla="*/ 22 w 181"/>
                <a:gd name="T91" fmla="*/ 4 h 76"/>
                <a:gd name="T92" fmla="*/ 20 w 181"/>
                <a:gd name="T93" fmla="*/ 4 h 76"/>
                <a:gd name="T94" fmla="*/ 16 w 181"/>
                <a:gd name="T95" fmla="*/ 5 h 76"/>
                <a:gd name="T96" fmla="*/ 14 w 181"/>
                <a:gd name="T97" fmla="*/ 5 h 76"/>
                <a:gd name="T98" fmla="*/ 11 w 181"/>
                <a:gd name="T99" fmla="*/ 6 h 76"/>
                <a:gd name="T100" fmla="*/ 7 w 181"/>
                <a:gd name="T101" fmla="*/ 7 h 76"/>
                <a:gd name="T102" fmla="*/ 4 w 181"/>
                <a:gd name="T103" fmla="*/ 7 h 76"/>
                <a:gd name="T104" fmla="*/ 0 w 181"/>
                <a:gd name="T105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1" h="76">
                  <a:moveTo>
                    <a:pt x="0" y="7"/>
                  </a:moveTo>
                  <a:lnTo>
                    <a:pt x="0" y="69"/>
                  </a:lnTo>
                  <a:lnTo>
                    <a:pt x="0" y="73"/>
                  </a:lnTo>
                  <a:lnTo>
                    <a:pt x="6" y="72"/>
                  </a:lnTo>
                  <a:lnTo>
                    <a:pt x="14" y="67"/>
                  </a:lnTo>
                  <a:lnTo>
                    <a:pt x="22" y="62"/>
                  </a:lnTo>
                  <a:lnTo>
                    <a:pt x="30" y="55"/>
                  </a:lnTo>
                  <a:lnTo>
                    <a:pt x="40" y="49"/>
                  </a:lnTo>
                  <a:lnTo>
                    <a:pt x="48" y="44"/>
                  </a:lnTo>
                  <a:lnTo>
                    <a:pt x="55" y="39"/>
                  </a:lnTo>
                  <a:lnTo>
                    <a:pt x="62" y="37"/>
                  </a:lnTo>
                  <a:lnTo>
                    <a:pt x="68" y="34"/>
                  </a:lnTo>
                  <a:lnTo>
                    <a:pt x="75" y="33"/>
                  </a:lnTo>
                  <a:lnTo>
                    <a:pt x="82" y="33"/>
                  </a:lnTo>
                  <a:lnTo>
                    <a:pt x="89" y="34"/>
                  </a:lnTo>
                  <a:lnTo>
                    <a:pt x="103" y="38"/>
                  </a:lnTo>
                  <a:lnTo>
                    <a:pt x="117" y="44"/>
                  </a:lnTo>
                  <a:lnTo>
                    <a:pt x="130" y="49"/>
                  </a:lnTo>
                  <a:lnTo>
                    <a:pt x="143" y="55"/>
                  </a:lnTo>
                  <a:lnTo>
                    <a:pt x="150" y="58"/>
                  </a:lnTo>
                  <a:lnTo>
                    <a:pt x="156" y="60"/>
                  </a:lnTo>
                  <a:lnTo>
                    <a:pt x="162" y="61"/>
                  </a:lnTo>
                  <a:lnTo>
                    <a:pt x="166" y="62"/>
                  </a:lnTo>
                  <a:lnTo>
                    <a:pt x="169" y="63"/>
                  </a:lnTo>
                  <a:lnTo>
                    <a:pt x="171" y="65"/>
                  </a:lnTo>
                  <a:lnTo>
                    <a:pt x="173" y="67"/>
                  </a:lnTo>
                  <a:lnTo>
                    <a:pt x="176" y="69"/>
                  </a:lnTo>
                  <a:lnTo>
                    <a:pt x="178" y="70"/>
                  </a:lnTo>
                  <a:lnTo>
                    <a:pt x="179" y="73"/>
                  </a:lnTo>
                  <a:lnTo>
                    <a:pt x="180" y="75"/>
                  </a:lnTo>
                  <a:lnTo>
                    <a:pt x="181" y="76"/>
                  </a:lnTo>
                  <a:lnTo>
                    <a:pt x="181" y="73"/>
                  </a:lnTo>
                  <a:lnTo>
                    <a:pt x="181" y="66"/>
                  </a:lnTo>
                  <a:lnTo>
                    <a:pt x="180" y="58"/>
                  </a:lnTo>
                  <a:lnTo>
                    <a:pt x="179" y="47"/>
                  </a:lnTo>
                  <a:lnTo>
                    <a:pt x="177" y="37"/>
                  </a:lnTo>
                  <a:lnTo>
                    <a:pt x="174" y="27"/>
                  </a:lnTo>
                  <a:lnTo>
                    <a:pt x="172" y="19"/>
                  </a:lnTo>
                  <a:lnTo>
                    <a:pt x="171" y="14"/>
                  </a:lnTo>
                  <a:lnTo>
                    <a:pt x="142" y="11"/>
                  </a:lnTo>
                  <a:lnTo>
                    <a:pt x="142" y="7"/>
                  </a:lnTo>
                  <a:lnTo>
                    <a:pt x="119" y="7"/>
                  </a:lnTo>
                  <a:lnTo>
                    <a:pt x="119" y="4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9" name="Freeform 141"/>
            <p:cNvSpPr>
              <a:spLocks/>
            </p:cNvSpPr>
            <p:nvPr/>
          </p:nvSpPr>
          <p:spPr bwMode="auto">
            <a:xfrm>
              <a:off x="4301" y="1477"/>
              <a:ext cx="181" cy="76"/>
            </a:xfrm>
            <a:custGeom>
              <a:avLst/>
              <a:gdLst>
                <a:gd name="T0" fmla="*/ 0 w 181"/>
                <a:gd name="T1" fmla="*/ 7 h 76"/>
                <a:gd name="T2" fmla="*/ 0 w 181"/>
                <a:gd name="T3" fmla="*/ 69 h 76"/>
                <a:gd name="T4" fmla="*/ 0 w 181"/>
                <a:gd name="T5" fmla="*/ 73 h 76"/>
                <a:gd name="T6" fmla="*/ 6 w 181"/>
                <a:gd name="T7" fmla="*/ 72 h 76"/>
                <a:gd name="T8" fmla="*/ 14 w 181"/>
                <a:gd name="T9" fmla="*/ 67 h 76"/>
                <a:gd name="T10" fmla="*/ 22 w 181"/>
                <a:gd name="T11" fmla="*/ 62 h 76"/>
                <a:gd name="T12" fmla="*/ 30 w 181"/>
                <a:gd name="T13" fmla="*/ 55 h 76"/>
                <a:gd name="T14" fmla="*/ 40 w 181"/>
                <a:gd name="T15" fmla="*/ 49 h 76"/>
                <a:gd name="T16" fmla="*/ 48 w 181"/>
                <a:gd name="T17" fmla="*/ 44 h 76"/>
                <a:gd name="T18" fmla="*/ 55 w 181"/>
                <a:gd name="T19" fmla="*/ 39 h 76"/>
                <a:gd name="T20" fmla="*/ 62 w 181"/>
                <a:gd name="T21" fmla="*/ 37 h 76"/>
                <a:gd name="T22" fmla="*/ 68 w 181"/>
                <a:gd name="T23" fmla="*/ 34 h 76"/>
                <a:gd name="T24" fmla="*/ 75 w 181"/>
                <a:gd name="T25" fmla="*/ 33 h 76"/>
                <a:gd name="T26" fmla="*/ 82 w 181"/>
                <a:gd name="T27" fmla="*/ 33 h 76"/>
                <a:gd name="T28" fmla="*/ 89 w 181"/>
                <a:gd name="T29" fmla="*/ 34 h 76"/>
                <a:gd name="T30" fmla="*/ 103 w 181"/>
                <a:gd name="T31" fmla="*/ 38 h 76"/>
                <a:gd name="T32" fmla="*/ 117 w 181"/>
                <a:gd name="T33" fmla="*/ 44 h 76"/>
                <a:gd name="T34" fmla="*/ 130 w 181"/>
                <a:gd name="T35" fmla="*/ 49 h 76"/>
                <a:gd name="T36" fmla="*/ 143 w 181"/>
                <a:gd name="T37" fmla="*/ 55 h 76"/>
                <a:gd name="T38" fmla="*/ 150 w 181"/>
                <a:gd name="T39" fmla="*/ 58 h 76"/>
                <a:gd name="T40" fmla="*/ 156 w 181"/>
                <a:gd name="T41" fmla="*/ 60 h 76"/>
                <a:gd name="T42" fmla="*/ 162 w 181"/>
                <a:gd name="T43" fmla="*/ 61 h 76"/>
                <a:gd name="T44" fmla="*/ 166 w 181"/>
                <a:gd name="T45" fmla="*/ 62 h 76"/>
                <a:gd name="T46" fmla="*/ 169 w 181"/>
                <a:gd name="T47" fmla="*/ 63 h 76"/>
                <a:gd name="T48" fmla="*/ 171 w 181"/>
                <a:gd name="T49" fmla="*/ 65 h 76"/>
                <a:gd name="T50" fmla="*/ 173 w 181"/>
                <a:gd name="T51" fmla="*/ 67 h 76"/>
                <a:gd name="T52" fmla="*/ 176 w 181"/>
                <a:gd name="T53" fmla="*/ 69 h 76"/>
                <a:gd name="T54" fmla="*/ 178 w 181"/>
                <a:gd name="T55" fmla="*/ 70 h 76"/>
                <a:gd name="T56" fmla="*/ 179 w 181"/>
                <a:gd name="T57" fmla="*/ 73 h 76"/>
                <a:gd name="T58" fmla="*/ 180 w 181"/>
                <a:gd name="T59" fmla="*/ 75 h 76"/>
                <a:gd name="T60" fmla="*/ 181 w 181"/>
                <a:gd name="T61" fmla="*/ 76 h 76"/>
                <a:gd name="T62" fmla="*/ 181 w 181"/>
                <a:gd name="T63" fmla="*/ 73 h 76"/>
                <a:gd name="T64" fmla="*/ 181 w 181"/>
                <a:gd name="T65" fmla="*/ 66 h 76"/>
                <a:gd name="T66" fmla="*/ 180 w 181"/>
                <a:gd name="T67" fmla="*/ 58 h 76"/>
                <a:gd name="T68" fmla="*/ 179 w 181"/>
                <a:gd name="T69" fmla="*/ 47 h 76"/>
                <a:gd name="T70" fmla="*/ 177 w 181"/>
                <a:gd name="T71" fmla="*/ 37 h 76"/>
                <a:gd name="T72" fmla="*/ 174 w 181"/>
                <a:gd name="T73" fmla="*/ 27 h 76"/>
                <a:gd name="T74" fmla="*/ 172 w 181"/>
                <a:gd name="T75" fmla="*/ 19 h 76"/>
                <a:gd name="T76" fmla="*/ 171 w 181"/>
                <a:gd name="T77" fmla="*/ 14 h 76"/>
                <a:gd name="T78" fmla="*/ 142 w 181"/>
                <a:gd name="T79" fmla="*/ 11 h 76"/>
                <a:gd name="T80" fmla="*/ 142 w 181"/>
                <a:gd name="T81" fmla="*/ 7 h 76"/>
                <a:gd name="T82" fmla="*/ 119 w 181"/>
                <a:gd name="T83" fmla="*/ 7 h 76"/>
                <a:gd name="T84" fmla="*/ 119 w 181"/>
                <a:gd name="T85" fmla="*/ 4 h 76"/>
                <a:gd name="T86" fmla="*/ 26 w 181"/>
                <a:gd name="T87" fmla="*/ 0 h 76"/>
                <a:gd name="T88" fmla="*/ 26 w 181"/>
                <a:gd name="T89" fmla="*/ 4 h 76"/>
                <a:gd name="T90" fmla="*/ 22 w 181"/>
                <a:gd name="T91" fmla="*/ 4 h 76"/>
                <a:gd name="T92" fmla="*/ 20 w 181"/>
                <a:gd name="T93" fmla="*/ 4 h 76"/>
                <a:gd name="T94" fmla="*/ 16 w 181"/>
                <a:gd name="T95" fmla="*/ 5 h 76"/>
                <a:gd name="T96" fmla="*/ 14 w 181"/>
                <a:gd name="T97" fmla="*/ 5 h 76"/>
                <a:gd name="T98" fmla="*/ 11 w 181"/>
                <a:gd name="T99" fmla="*/ 6 h 76"/>
                <a:gd name="T100" fmla="*/ 7 w 181"/>
                <a:gd name="T101" fmla="*/ 7 h 76"/>
                <a:gd name="T102" fmla="*/ 4 w 181"/>
                <a:gd name="T103" fmla="*/ 7 h 76"/>
                <a:gd name="T104" fmla="*/ 0 w 181"/>
                <a:gd name="T105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1" h="76">
                  <a:moveTo>
                    <a:pt x="0" y="7"/>
                  </a:moveTo>
                  <a:lnTo>
                    <a:pt x="0" y="69"/>
                  </a:lnTo>
                  <a:lnTo>
                    <a:pt x="0" y="73"/>
                  </a:lnTo>
                  <a:lnTo>
                    <a:pt x="6" y="72"/>
                  </a:lnTo>
                  <a:lnTo>
                    <a:pt x="14" y="67"/>
                  </a:lnTo>
                  <a:lnTo>
                    <a:pt x="22" y="62"/>
                  </a:lnTo>
                  <a:lnTo>
                    <a:pt x="30" y="55"/>
                  </a:lnTo>
                  <a:lnTo>
                    <a:pt x="40" y="49"/>
                  </a:lnTo>
                  <a:lnTo>
                    <a:pt x="48" y="44"/>
                  </a:lnTo>
                  <a:lnTo>
                    <a:pt x="55" y="39"/>
                  </a:lnTo>
                  <a:lnTo>
                    <a:pt x="62" y="37"/>
                  </a:lnTo>
                  <a:lnTo>
                    <a:pt x="68" y="34"/>
                  </a:lnTo>
                  <a:lnTo>
                    <a:pt x="75" y="33"/>
                  </a:lnTo>
                  <a:lnTo>
                    <a:pt x="82" y="33"/>
                  </a:lnTo>
                  <a:lnTo>
                    <a:pt x="89" y="34"/>
                  </a:lnTo>
                  <a:lnTo>
                    <a:pt x="103" y="38"/>
                  </a:lnTo>
                  <a:lnTo>
                    <a:pt x="117" y="44"/>
                  </a:lnTo>
                  <a:lnTo>
                    <a:pt x="130" y="49"/>
                  </a:lnTo>
                  <a:lnTo>
                    <a:pt x="143" y="55"/>
                  </a:lnTo>
                  <a:lnTo>
                    <a:pt x="150" y="58"/>
                  </a:lnTo>
                  <a:lnTo>
                    <a:pt x="156" y="60"/>
                  </a:lnTo>
                  <a:lnTo>
                    <a:pt x="162" y="61"/>
                  </a:lnTo>
                  <a:lnTo>
                    <a:pt x="166" y="62"/>
                  </a:lnTo>
                  <a:lnTo>
                    <a:pt x="169" y="63"/>
                  </a:lnTo>
                  <a:lnTo>
                    <a:pt x="171" y="65"/>
                  </a:lnTo>
                  <a:lnTo>
                    <a:pt x="173" y="67"/>
                  </a:lnTo>
                  <a:lnTo>
                    <a:pt x="176" y="69"/>
                  </a:lnTo>
                  <a:lnTo>
                    <a:pt x="178" y="70"/>
                  </a:lnTo>
                  <a:lnTo>
                    <a:pt x="179" y="73"/>
                  </a:lnTo>
                  <a:lnTo>
                    <a:pt x="180" y="75"/>
                  </a:lnTo>
                  <a:lnTo>
                    <a:pt x="181" y="76"/>
                  </a:lnTo>
                  <a:lnTo>
                    <a:pt x="181" y="73"/>
                  </a:lnTo>
                  <a:lnTo>
                    <a:pt x="181" y="66"/>
                  </a:lnTo>
                  <a:lnTo>
                    <a:pt x="180" y="58"/>
                  </a:lnTo>
                  <a:lnTo>
                    <a:pt x="179" y="47"/>
                  </a:lnTo>
                  <a:lnTo>
                    <a:pt x="177" y="37"/>
                  </a:lnTo>
                  <a:lnTo>
                    <a:pt x="174" y="27"/>
                  </a:lnTo>
                  <a:lnTo>
                    <a:pt x="172" y="19"/>
                  </a:lnTo>
                  <a:lnTo>
                    <a:pt x="171" y="14"/>
                  </a:lnTo>
                  <a:lnTo>
                    <a:pt x="142" y="11"/>
                  </a:lnTo>
                  <a:lnTo>
                    <a:pt x="142" y="7"/>
                  </a:lnTo>
                  <a:lnTo>
                    <a:pt x="119" y="7"/>
                  </a:lnTo>
                  <a:lnTo>
                    <a:pt x="119" y="4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0" name="Freeform 142"/>
            <p:cNvSpPr>
              <a:spLocks/>
            </p:cNvSpPr>
            <p:nvPr/>
          </p:nvSpPr>
          <p:spPr bwMode="auto">
            <a:xfrm>
              <a:off x="4301" y="1477"/>
              <a:ext cx="181" cy="76"/>
            </a:xfrm>
            <a:custGeom>
              <a:avLst/>
              <a:gdLst>
                <a:gd name="T0" fmla="*/ 0 w 181"/>
                <a:gd name="T1" fmla="*/ 7 h 76"/>
                <a:gd name="T2" fmla="*/ 0 w 181"/>
                <a:gd name="T3" fmla="*/ 69 h 76"/>
                <a:gd name="T4" fmla="*/ 0 w 181"/>
                <a:gd name="T5" fmla="*/ 73 h 76"/>
                <a:gd name="T6" fmla="*/ 6 w 181"/>
                <a:gd name="T7" fmla="*/ 72 h 76"/>
                <a:gd name="T8" fmla="*/ 14 w 181"/>
                <a:gd name="T9" fmla="*/ 67 h 76"/>
                <a:gd name="T10" fmla="*/ 22 w 181"/>
                <a:gd name="T11" fmla="*/ 62 h 76"/>
                <a:gd name="T12" fmla="*/ 30 w 181"/>
                <a:gd name="T13" fmla="*/ 55 h 76"/>
                <a:gd name="T14" fmla="*/ 40 w 181"/>
                <a:gd name="T15" fmla="*/ 49 h 76"/>
                <a:gd name="T16" fmla="*/ 48 w 181"/>
                <a:gd name="T17" fmla="*/ 44 h 76"/>
                <a:gd name="T18" fmla="*/ 55 w 181"/>
                <a:gd name="T19" fmla="*/ 39 h 76"/>
                <a:gd name="T20" fmla="*/ 62 w 181"/>
                <a:gd name="T21" fmla="*/ 37 h 76"/>
                <a:gd name="T22" fmla="*/ 68 w 181"/>
                <a:gd name="T23" fmla="*/ 34 h 76"/>
                <a:gd name="T24" fmla="*/ 75 w 181"/>
                <a:gd name="T25" fmla="*/ 33 h 76"/>
                <a:gd name="T26" fmla="*/ 82 w 181"/>
                <a:gd name="T27" fmla="*/ 33 h 76"/>
                <a:gd name="T28" fmla="*/ 89 w 181"/>
                <a:gd name="T29" fmla="*/ 34 h 76"/>
                <a:gd name="T30" fmla="*/ 103 w 181"/>
                <a:gd name="T31" fmla="*/ 38 h 76"/>
                <a:gd name="T32" fmla="*/ 117 w 181"/>
                <a:gd name="T33" fmla="*/ 44 h 76"/>
                <a:gd name="T34" fmla="*/ 130 w 181"/>
                <a:gd name="T35" fmla="*/ 49 h 76"/>
                <a:gd name="T36" fmla="*/ 143 w 181"/>
                <a:gd name="T37" fmla="*/ 55 h 76"/>
                <a:gd name="T38" fmla="*/ 150 w 181"/>
                <a:gd name="T39" fmla="*/ 58 h 76"/>
                <a:gd name="T40" fmla="*/ 156 w 181"/>
                <a:gd name="T41" fmla="*/ 60 h 76"/>
                <a:gd name="T42" fmla="*/ 162 w 181"/>
                <a:gd name="T43" fmla="*/ 61 h 76"/>
                <a:gd name="T44" fmla="*/ 166 w 181"/>
                <a:gd name="T45" fmla="*/ 62 h 76"/>
                <a:gd name="T46" fmla="*/ 169 w 181"/>
                <a:gd name="T47" fmla="*/ 63 h 76"/>
                <a:gd name="T48" fmla="*/ 171 w 181"/>
                <a:gd name="T49" fmla="*/ 65 h 76"/>
                <a:gd name="T50" fmla="*/ 173 w 181"/>
                <a:gd name="T51" fmla="*/ 67 h 76"/>
                <a:gd name="T52" fmla="*/ 176 w 181"/>
                <a:gd name="T53" fmla="*/ 69 h 76"/>
                <a:gd name="T54" fmla="*/ 178 w 181"/>
                <a:gd name="T55" fmla="*/ 70 h 76"/>
                <a:gd name="T56" fmla="*/ 179 w 181"/>
                <a:gd name="T57" fmla="*/ 73 h 76"/>
                <a:gd name="T58" fmla="*/ 180 w 181"/>
                <a:gd name="T59" fmla="*/ 75 h 76"/>
                <a:gd name="T60" fmla="*/ 181 w 181"/>
                <a:gd name="T61" fmla="*/ 76 h 76"/>
                <a:gd name="T62" fmla="*/ 181 w 181"/>
                <a:gd name="T63" fmla="*/ 73 h 76"/>
                <a:gd name="T64" fmla="*/ 181 w 181"/>
                <a:gd name="T65" fmla="*/ 66 h 76"/>
                <a:gd name="T66" fmla="*/ 180 w 181"/>
                <a:gd name="T67" fmla="*/ 58 h 76"/>
                <a:gd name="T68" fmla="*/ 179 w 181"/>
                <a:gd name="T69" fmla="*/ 47 h 76"/>
                <a:gd name="T70" fmla="*/ 177 w 181"/>
                <a:gd name="T71" fmla="*/ 37 h 76"/>
                <a:gd name="T72" fmla="*/ 174 w 181"/>
                <a:gd name="T73" fmla="*/ 27 h 76"/>
                <a:gd name="T74" fmla="*/ 172 w 181"/>
                <a:gd name="T75" fmla="*/ 19 h 76"/>
                <a:gd name="T76" fmla="*/ 171 w 181"/>
                <a:gd name="T77" fmla="*/ 14 h 76"/>
                <a:gd name="T78" fmla="*/ 142 w 181"/>
                <a:gd name="T79" fmla="*/ 11 h 76"/>
                <a:gd name="T80" fmla="*/ 142 w 181"/>
                <a:gd name="T81" fmla="*/ 7 h 76"/>
                <a:gd name="T82" fmla="*/ 119 w 181"/>
                <a:gd name="T83" fmla="*/ 7 h 76"/>
                <a:gd name="T84" fmla="*/ 119 w 181"/>
                <a:gd name="T85" fmla="*/ 4 h 76"/>
                <a:gd name="T86" fmla="*/ 26 w 181"/>
                <a:gd name="T87" fmla="*/ 0 h 76"/>
                <a:gd name="T88" fmla="*/ 26 w 181"/>
                <a:gd name="T89" fmla="*/ 4 h 76"/>
                <a:gd name="T90" fmla="*/ 22 w 181"/>
                <a:gd name="T91" fmla="*/ 4 h 76"/>
                <a:gd name="T92" fmla="*/ 20 w 181"/>
                <a:gd name="T93" fmla="*/ 4 h 76"/>
                <a:gd name="T94" fmla="*/ 16 w 181"/>
                <a:gd name="T95" fmla="*/ 5 h 76"/>
                <a:gd name="T96" fmla="*/ 14 w 181"/>
                <a:gd name="T97" fmla="*/ 5 h 76"/>
                <a:gd name="T98" fmla="*/ 11 w 181"/>
                <a:gd name="T99" fmla="*/ 6 h 76"/>
                <a:gd name="T100" fmla="*/ 7 w 181"/>
                <a:gd name="T101" fmla="*/ 7 h 76"/>
                <a:gd name="T102" fmla="*/ 4 w 181"/>
                <a:gd name="T103" fmla="*/ 7 h 76"/>
                <a:gd name="T104" fmla="*/ 0 w 181"/>
                <a:gd name="T105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1" h="76">
                  <a:moveTo>
                    <a:pt x="0" y="7"/>
                  </a:moveTo>
                  <a:lnTo>
                    <a:pt x="0" y="69"/>
                  </a:lnTo>
                  <a:lnTo>
                    <a:pt x="0" y="73"/>
                  </a:lnTo>
                  <a:lnTo>
                    <a:pt x="6" y="72"/>
                  </a:lnTo>
                  <a:lnTo>
                    <a:pt x="14" y="67"/>
                  </a:lnTo>
                  <a:lnTo>
                    <a:pt x="22" y="62"/>
                  </a:lnTo>
                  <a:lnTo>
                    <a:pt x="30" y="55"/>
                  </a:lnTo>
                  <a:lnTo>
                    <a:pt x="40" y="49"/>
                  </a:lnTo>
                  <a:lnTo>
                    <a:pt x="48" y="44"/>
                  </a:lnTo>
                  <a:lnTo>
                    <a:pt x="55" y="39"/>
                  </a:lnTo>
                  <a:lnTo>
                    <a:pt x="62" y="37"/>
                  </a:lnTo>
                  <a:lnTo>
                    <a:pt x="68" y="34"/>
                  </a:lnTo>
                  <a:lnTo>
                    <a:pt x="75" y="33"/>
                  </a:lnTo>
                  <a:lnTo>
                    <a:pt x="82" y="33"/>
                  </a:lnTo>
                  <a:lnTo>
                    <a:pt x="89" y="34"/>
                  </a:lnTo>
                  <a:lnTo>
                    <a:pt x="103" y="38"/>
                  </a:lnTo>
                  <a:lnTo>
                    <a:pt x="117" y="44"/>
                  </a:lnTo>
                  <a:lnTo>
                    <a:pt x="130" y="49"/>
                  </a:lnTo>
                  <a:lnTo>
                    <a:pt x="143" y="55"/>
                  </a:lnTo>
                  <a:lnTo>
                    <a:pt x="150" y="58"/>
                  </a:lnTo>
                  <a:lnTo>
                    <a:pt x="156" y="60"/>
                  </a:lnTo>
                  <a:lnTo>
                    <a:pt x="162" y="61"/>
                  </a:lnTo>
                  <a:lnTo>
                    <a:pt x="166" y="62"/>
                  </a:lnTo>
                  <a:lnTo>
                    <a:pt x="169" y="63"/>
                  </a:lnTo>
                  <a:lnTo>
                    <a:pt x="171" y="65"/>
                  </a:lnTo>
                  <a:lnTo>
                    <a:pt x="173" y="67"/>
                  </a:lnTo>
                  <a:lnTo>
                    <a:pt x="176" y="69"/>
                  </a:lnTo>
                  <a:lnTo>
                    <a:pt x="178" y="70"/>
                  </a:lnTo>
                  <a:lnTo>
                    <a:pt x="179" y="73"/>
                  </a:lnTo>
                  <a:lnTo>
                    <a:pt x="180" y="75"/>
                  </a:lnTo>
                  <a:lnTo>
                    <a:pt x="181" y="76"/>
                  </a:lnTo>
                  <a:lnTo>
                    <a:pt x="181" y="73"/>
                  </a:lnTo>
                  <a:lnTo>
                    <a:pt x="181" y="66"/>
                  </a:lnTo>
                  <a:lnTo>
                    <a:pt x="180" y="58"/>
                  </a:lnTo>
                  <a:lnTo>
                    <a:pt x="179" y="47"/>
                  </a:lnTo>
                  <a:lnTo>
                    <a:pt x="177" y="37"/>
                  </a:lnTo>
                  <a:lnTo>
                    <a:pt x="174" y="27"/>
                  </a:lnTo>
                  <a:lnTo>
                    <a:pt x="172" y="19"/>
                  </a:lnTo>
                  <a:lnTo>
                    <a:pt x="171" y="14"/>
                  </a:lnTo>
                  <a:lnTo>
                    <a:pt x="142" y="11"/>
                  </a:lnTo>
                  <a:lnTo>
                    <a:pt x="142" y="7"/>
                  </a:lnTo>
                  <a:lnTo>
                    <a:pt x="119" y="7"/>
                  </a:lnTo>
                  <a:lnTo>
                    <a:pt x="119" y="4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1" name="Freeform 143"/>
            <p:cNvSpPr>
              <a:spLocks/>
            </p:cNvSpPr>
            <p:nvPr/>
          </p:nvSpPr>
          <p:spPr bwMode="auto">
            <a:xfrm>
              <a:off x="4301" y="1477"/>
              <a:ext cx="181" cy="76"/>
            </a:xfrm>
            <a:custGeom>
              <a:avLst/>
              <a:gdLst>
                <a:gd name="T0" fmla="*/ 0 w 181"/>
                <a:gd name="T1" fmla="*/ 7 h 76"/>
                <a:gd name="T2" fmla="*/ 0 w 181"/>
                <a:gd name="T3" fmla="*/ 69 h 76"/>
                <a:gd name="T4" fmla="*/ 0 w 181"/>
                <a:gd name="T5" fmla="*/ 73 h 76"/>
                <a:gd name="T6" fmla="*/ 6 w 181"/>
                <a:gd name="T7" fmla="*/ 72 h 76"/>
                <a:gd name="T8" fmla="*/ 14 w 181"/>
                <a:gd name="T9" fmla="*/ 67 h 76"/>
                <a:gd name="T10" fmla="*/ 22 w 181"/>
                <a:gd name="T11" fmla="*/ 62 h 76"/>
                <a:gd name="T12" fmla="*/ 30 w 181"/>
                <a:gd name="T13" fmla="*/ 55 h 76"/>
                <a:gd name="T14" fmla="*/ 40 w 181"/>
                <a:gd name="T15" fmla="*/ 49 h 76"/>
                <a:gd name="T16" fmla="*/ 48 w 181"/>
                <a:gd name="T17" fmla="*/ 44 h 76"/>
                <a:gd name="T18" fmla="*/ 55 w 181"/>
                <a:gd name="T19" fmla="*/ 39 h 76"/>
                <a:gd name="T20" fmla="*/ 62 w 181"/>
                <a:gd name="T21" fmla="*/ 37 h 76"/>
                <a:gd name="T22" fmla="*/ 68 w 181"/>
                <a:gd name="T23" fmla="*/ 34 h 76"/>
                <a:gd name="T24" fmla="*/ 75 w 181"/>
                <a:gd name="T25" fmla="*/ 33 h 76"/>
                <a:gd name="T26" fmla="*/ 82 w 181"/>
                <a:gd name="T27" fmla="*/ 33 h 76"/>
                <a:gd name="T28" fmla="*/ 89 w 181"/>
                <a:gd name="T29" fmla="*/ 34 h 76"/>
                <a:gd name="T30" fmla="*/ 103 w 181"/>
                <a:gd name="T31" fmla="*/ 38 h 76"/>
                <a:gd name="T32" fmla="*/ 117 w 181"/>
                <a:gd name="T33" fmla="*/ 44 h 76"/>
                <a:gd name="T34" fmla="*/ 130 w 181"/>
                <a:gd name="T35" fmla="*/ 49 h 76"/>
                <a:gd name="T36" fmla="*/ 143 w 181"/>
                <a:gd name="T37" fmla="*/ 55 h 76"/>
                <a:gd name="T38" fmla="*/ 150 w 181"/>
                <a:gd name="T39" fmla="*/ 58 h 76"/>
                <a:gd name="T40" fmla="*/ 156 w 181"/>
                <a:gd name="T41" fmla="*/ 60 h 76"/>
                <a:gd name="T42" fmla="*/ 162 w 181"/>
                <a:gd name="T43" fmla="*/ 61 h 76"/>
                <a:gd name="T44" fmla="*/ 166 w 181"/>
                <a:gd name="T45" fmla="*/ 62 h 76"/>
                <a:gd name="T46" fmla="*/ 169 w 181"/>
                <a:gd name="T47" fmla="*/ 63 h 76"/>
                <a:gd name="T48" fmla="*/ 171 w 181"/>
                <a:gd name="T49" fmla="*/ 65 h 76"/>
                <a:gd name="T50" fmla="*/ 173 w 181"/>
                <a:gd name="T51" fmla="*/ 67 h 76"/>
                <a:gd name="T52" fmla="*/ 176 w 181"/>
                <a:gd name="T53" fmla="*/ 69 h 76"/>
                <a:gd name="T54" fmla="*/ 178 w 181"/>
                <a:gd name="T55" fmla="*/ 70 h 76"/>
                <a:gd name="T56" fmla="*/ 179 w 181"/>
                <a:gd name="T57" fmla="*/ 73 h 76"/>
                <a:gd name="T58" fmla="*/ 180 w 181"/>
                <a:gd name="T59" fmla="*/ 75 h 76"/>
                <a:gd name="T60" fmla="*/ 181 w 181"/>
                <a:gd name="T61" fmla="*/ 76 h 76"/>
                <a:gd name="T62" fmla="*/ 181 w 181"/>
                <a:gd name="T63" fmla="*/ 73 h 76"/>
                <a:gd name="T64" fmla="*/ 181 w 181"/>
                <a:gd name="T65" fmla="*/ 66 h 76"/>
                <a:gd name="T66" fmla="*/ 180 w 181"/>
                <a:gd name="T67" fmla="*/ 58 h 76"/>
                <a:gd name="T68" fmla="*/ 179 w 181"/>
                <a:gd name="T69" fmla="*/ 47 h 76"/>
                <a:gd name="T70" fmla="*/ 177 w 181"/>
                <a:gd name="T71" fmla="*/ 37 h 76"/>
                <a:gd name="T72" fmla="*/ 174 w 181"/>
                <a:gd name="T73" fmla="*/ 27 h 76"/>
                <a:gd name="T74" fmla="*/ 172 w 181"/>
                <a:gd name="T75" fmla="*/ 19 h 76"/>
                <a:gd name="T76" fmla="*/ 171 w 181"/>
                <a:gd name="T77" fmla="*/ 14 h 76"/>
                <a:gd name="T78" fmla="*/ 142 w 181"/>
                <a:gd name="T79" fmla="*/ 11 h 76"/>
                <a:gd name="T80" fmla="*/ 142 w 181"/>
                <a:gd name="T81" fmla="*/ 7 h 76"/>
                <a:gd name="T82" fmla="*/ 119 w 181"/>
                <a:gd name="T83" fmla="*/ 7 h 76"/>
                <a:gd name="T84" fmla="*/ 119 w 181"/>
                <a:gd name="T85" fmla="*/ 4 h 76"/>
                <a:gd name="T86" fmla="*/ 26 w 181"/>
                <a:gd name="T87" fmla="*/ 0 h 76"/>
                <a:gd name="T88" fmla="*/ 26 w 181"/>
                <a:gd name="T89" fmla="*/ 4 h 76"/>
                <a:gd name="T90" fmla="*/ 22 w 181"/>
                <a:gd name="T91" fmla="*/ 4 h 76"/>
                <a:gd name="T92" fmla="*/ 20 w 181"/>
                <a:gd name="T93" fmla="*/ 4 h 76"/>
                <a:gd name="T94" fmla="*/ 16 w 181"/>
                <a:gd name="T95" fmla="*/ 5 h 76"/>
                <a:gd name="T96" fmla="*/ 14 w 181"/>
                <a:gd name="T97" fmla="*/ 5 h 76"/>
                <a:gd name="T98" fmla="*/ 11 w 181"/>
                <a:gd name="T99" fmla="*/ 6 h 76"/>
                <a:gd name="T100" fmla="*/ 7 w 181"/>
                <a:gd name="T101" fmla="*/ 7 h 76"/>
                <a:gd name="T102" fmla="*/ 4 w 181"/>
                <a:gd name="T103" fmla="*/ 7 h 76"/>
                <a:gd name="T104" fmla="*/ 0 w 181"/>
                <a:gd name="T105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1" h="76">
                  <a:moveTo>
                    <a:pt x="0" y="7"/>
                  </a:moveTo>
                  <a:lnTo>
                    <a:pt x="0" y="69"/>
                  </a:lnTo>
                  <a:lnTo>
                    <a:pt x="0" y="73"/>
                  </a:lnTo>
                  <a:lnTo>
                    <a:pt x="6" y="72"/>
                  </a:lnTo>
                  <a:lnTo>
                    <a:pt x="14" y="67"/>
                  </a:lnTo>
                  <a:lnTo>
                    <a:pt x="22" y="62"/>
                  </a:lnTo>
                  <a:lnTo>
                    <a:pt x="30" y="55"/>
                  </a:lnTo>
                  <a:lnTo>
                    <a:pt x="40" y="49"/>
                  </a:lnTo>
                  <a:lnTo>
                    <a:pt x="48" y="44"/>
                  </a:lnTo>
                  <a:lnTo>
                    <a:pt x="55" y="39"/>
                  </a:lnTo>
                  <a:lnTo>
                    <a:pt x="62" y="37"/>
                  </a:lnTo>
                  <a:lnTo>
                    <a:pt x="68" y="34"/>
                  </a:lnTo>
                  <a:lnTo>
                    <a:pt x="75" y="33"/>
                  </a:lnTo>
                  <a:lnTo>
                    <a:pt x="82" y="33"/>
                  </a:lnTo>
                  <a:lnTo>
                    <a:pt x="89" y="34"/>
                  </a:lnTo>
                  <a:lnTo>
                    <a:pt x="103" y="38"/>
                  </a:lnTo>
                  <a:lnTo>
                    <a:pt x="117" y="44"/>
                  </a:lnTo>
                  <a:lnTo>
                    <a:pt x="130" y="49"/>
                  </a:lnTo>
                  <a:lnTo>
                    <a:pt x="143" y="55"/>
                  </a:lnTo>
                  <a:lnTo>
                    <a:pt x="150" y="58"/>
                  </a:lnTo>
                  <a:lnTo>
                    <a:pt x="156" y="60"/>
                  </a:lnTo>
                  <a:lnTo>
                    <a:pt x="162" y="61"/>
                  </a:lnTo>
                  <a:lnTo>
                    <a:pt x="166" y="62"/>
                  </a:lnTo>
                  <a:lnTo>
                    <a:pt x="169" y="63"/>
                  </a:lnTo>
                  <a:lnTo>
                    <a:pt x="171" y="65"/>
                  </a:lnTo>
                  <a:lnTo>
                    <a:pt x="173" y="67"/>
                  </a:lnTo>
                  <a:lnTo>
                    <a:pt x="176" y="69"/>
                  </a:lnTo>
                  <a:lnTo>
                    <a:pt x="178" y="70"/>
                  </a:lnTo>
                  <a:lnTo>
                    <a:pt x="179" y="73"/>
                  </a:lnTo>
                  <a:lnTo>
                    <a:pt x="180" y="75"/>
                  </a:lnTo>
                  <a:lnTo>
                    <a:pt x="181" y="76"/>
                  </a:lnTo>
                  <a:lnTo>
                    <a:pt x="181" y="73"/>
                  </a:lnTo>
                  <a:lnTo>
                    <a:pt x="181" y="66"/>
                  </a:lnTo>
                  <a:lnTo>
                    <a:pt x="180" y="58"/>
                  </a:lnTo>
                  <a:lnTo>
                    <a:pt x="179" y="47"/>
                  </a:lnTo>
                  <a:lnTo>
                    <a:pt x="177" y="37"/>
                  </a:lnTo>
                  <a:lnTo>
                    <a:pt x="174" y="27"/>
                  </a:lnTo>
                  <a:lnTo>
                    <a:pt x="172" y="19"/>
                  </a:lnTo>
                  <a:lnTo>
                    <a:pt x="171" y="14"/>
                  </a:lnTo>
                  <a:lnTo>
                    <a:pt x="142" y="11"/>
                  </a:lnTo>
                  <a:lnTo>
                    <a:pt x="142" y="7"/>
                  </a:lnTo>
                  <a:lnTo>
                    <a:pt x="119" y="7"/>
                  </a:lnTo>
                  <a:lnTo>
                    <a:pt x="119" y="4"/>
                  </a:lnTo>
                  <a:lnTo>
                    <a:pt x="26" y="0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5"/>
                  </a:lnTo>
                  <a:lnTo>
                    <a:pt x="14" y="5"/>
                  </a:lnTo>
                  <a:lnTo>
                    <a:pt x="11" y="6"/>
                  </a:lnTo>
                  <a:lnTo>
                    <a:pt x="7" y="7"/>
                  </a:lnTo>
                  <a:lnTo>
                    <a:pt x="4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2" name="Freeform 144"/>
            <p:cNvSpPr>
              <a:spLocks noEditPoints="1"/>
            </p:cNvSpPr>
            <p:nvPr/>
          </p:nvSpPr>
          <p:spPr bwMode="auto">
            <a:xfrm>
              <a:off x="4310" y="1487"/>
              <a:ext cx="50" cy="57"/>
            </a:xfrm>
            <a:custGeom>
              <a:avLst/>
              <a:gdLst>
                <a:gd name="T0" fmla="*/ 5 w 50"/>
                <a:gd name="T1" fmla="*/ 57 h 57"/>
                <a:gd name="T2" fmla="*/ 5 w 50"/>
                <a:gd name="T3" fmla="*/ 57 h 57"/>
                <a:gd name="T4" fmla="*/ 5 w 50"/>
                <a:gd name="T5" fmla="*/ 57 h 57"/>
                <a:gd name="T6" fmla="*/ 5 w 50"/>
                <a:gd name="T7" fmla="*/ 57 h 57"/>
                <a:gd name="T8" fmla="*/ 5 w 50"/>
                <a:gd name="T9" fmla="*/ 57 h 57"/>
                <a:gd name="T10" fmla="*/ 5 w 50"/>
                <a:gd name="T11" fmla="*/ 57 h 57"/>
                <a:gd name="T12" fmla="*/ 5 w 50"/>
                <a:gd name="T13" fmla="*/ 57 h 57"/>
                <a:gd name="T14" fmla="*/ 5 w 50"/>
                <a:gd name="T15" fmla="*/ 57 h 57"/>
                <a:gd name="T16" fmla="*/ 5 w 50"/>
                <a:gd name="T17" fmla="*/ 57 h 57"/>
                <a:gd name="T18" fmla="*/ 3 w 50"/>
                <a:gd name="T19" fmla="*/ 50 h 57"/>
                <a:gd name="T20" fmla="*/ 0 w 50"/>
                <a:gd name="T21" fmla="*/ 44 h 57"/>
                <a:gd name="T22" fmla="*/ 0 w 50"/>
                <a:gd name="T23" fmla="*/ 37 h 57"/>
                <a:gd name="T24" fmla="*/ 0 w 50"/>
                <a:gd name="T25" fmla="*/ 30 h 57"/>
                <a:gd name="T26" fmla="*/ 0 w 50"/>
                <a:gd name="T27" fmla="*/ 24 h 57"/>
                <a:gd name="T28" fmla="*/ 0 w 50"/>
                <a:gd name="T29" fmla="*/ 17 h 57"/>
                <a:gd name="T30" fmla="*/ 0 w 50"/>
                <a:gd name="T31" fmla="*/ 9 h 57"/>
                <a:gd name="T32" fmla="*/ 0 w 50"/>
                <a:gd name="T33" fmla="*/ 2 h 57"/>
                <a:gd name="T34" fmla="*/ 10 w 50"/>
                <a:gd name="T35" fmla="*/ 2 h 57"/>
                <a:gd name="T36" fmla="*/ 13 w 50"/>
                <a:gd name="T37" fmla="*/ 52 h 57"/>
                <a:gd name="T38" fmla="*/ 12 w 50"/>
                <a:gd name="T39" fmla="*/ 52 h 57"/>
                <a:gd name="T40" fmla="*/ 11 w 50"/>
                <a:gd name="T41" fmla="*/ 53 h 57"/>
                <a:gd name="T42" fmla="*/ 10 w 50"/>
                <a:gd name="T43" fmla="*/ 55 h 57"/>
                <a:gd name="T44" fmla="*/ 9 w 50"/>
                <a:gd name="T45" fmla="*/ 55 h 57"/>
                <a:gd name="T46" fmla="*/ 7 w 50"/>
                <a:gd name="T47" fmla="*/ 56 h 57"/>
                <a:gd name="T48" fmla="*/ 6 w 50"/>
                <a:gd name="T49" fmla="*/ 56 h 57"/>
                <a:gd name="T50" fmla="*/ 6 w 50"/>
                <a:gd name="T51" fmla="*/ 57 h 57"/>
                <a:gd name="T52" fmla="*/ 5 w 50"/>
                <a:gd name="T53" fmla="*/ 57 h 57"/>
                <a:gd name="T54" fmla="*/ 27 w 50"/>
                <a:gd name="T55" fmla="*/ 42 h 57"/>
                <a:gd name="T56" fmla="*/ 27 w 50"/>
                <a:gd name="T57" fmla="*/ 38 h 57"/>
                <a:gd name="T58" fmla="*/ 27 w 50"/>
                <a:gd name="T59" fmla="*/ 35 h 57"/>
                <a:gd name="T60" fmla="*/ 27 w 50"/>
                <a:gd name="T61" fmla="*/ 32 h 57"/>
                <a:gd name="T62" fmla="*/ 27 w 50"/>
                <a:gd name="T63" fmla="*/ 29 h 57"/>
                <a:gd name="T64" fmla="*/ 27 w 50"/>
                <a:gd name="T65" fmla="*/ 25 h 57"/>
                <a:gd name="T66" fmla="*/ 27 w 50"/>
                <a:gd name="T67" fmla="*/ 23 h 57"/>
                <a:gd name="T68" fmla="*/ 27 w 50"/>
                <a:gd name="T69" fmla="*/ 20 h 57"/>
                <a:gd name="T70" fmla="*/ 27 w 50"/>
                <a:gd name="T71" fmla="*/ 17 h 57"/>
                <a:gd name="T72" fmla="*/ 27 w 50"/>
                <a:gd name="T73" fmla="*/ 13 h 57"/>
                <a:gd name="T74" fmla="*/ 28 w 50"/>
                <a:gd name="T75" fmla="*/ 8 h 57"/>
                <a:gd name="T76" fmla="*/ 31 w 50"/>
                <a:gd name="T77" fmla="*/ 5 h 57"/>
                <a:gd name="T78" fmla="*/ 33 w 50"/>
                <a:gd name="T79" fmla="*/ 3 h 57"/>
                <a:gd name="T80" fmla="*/ 38 w 50"/>
                <a:gd name="T81" fmla="*/ 2 h 57"/>
                <a:gd name="T82" fmla="*/ 41 w 50"/>
                <a:gd name="T83" fmla="*/ 1 h 57"/>
                <a:gd name="T84" fmla="*/ 46 w 50"/>
                <a:gd name="T85" fmla="*/ 0 h 57"/>
                <a:gd name="T86" fmla="*/ 50 w 50"/>
                <a:gd name="T87" fmla="*/ 0 h 57"/>
                <a:gd name="T88" fmla="*/ 48 w 50"/>
                <a:gd name="T89" fmla="*/ 3 h 57"/>
                <a:gd name="T90" fmla="*/ 47 w 50"/>
                <a:gd name="T91" fmla="*/ 5 h 57"/>
                <a:gd name="T92" fmla="*/ 47 w 50"/>
                <a:gd name="T93" fmla="*/ 9 h 57"/>
                <a:gd name="T94" fmla="*/ 47 w 50"/>
                <a:gd name="T95" fmla="*/ 13 h 57"/>
                <a:gd name="T96" fmla="*/ 47 w 50"/>
                <a:gd name="T97" fmla="*/ 16 h 57"/>
                <a:gd name="T98" fmla="*/ 47 w 50"/>
                <a:gd name="T99" fmla="*/ 21 h 57"/>
                <a:gd name="T100" fmla="*/ 47 w 50"/>
                <a:gd name="T101" fmla="*/ 24 h 57"/>
                <a:gd name="T102" fmla="*/ 48 w 50"/>
                <a:gd name="T103" fmla="*/ 28 h 57"/>
                <a:gd name="T104" fmla="*/ 46 w 50"/>
                <a:gd name="T105" fmla="*/ 29 h 57"/>
                <a:gd name="T106" fmla="*/ 44 w 50"/>
                <a:gd name="T107" fmla="*/ 30 h 57"/>
                <a:gd name="T108" fmla="*/ 41 w 50"/>
                <a:gd name="T109" fmla="*/ 32 h 57"/>
                <a:gd name="T110" fmla="*/ 38 w 50"/>
                <a:gd name="T111" fmla="*/ 34 h 57"/>
                <a:gd name="T112" fmla="*/ 35 w 50"/>
                <a:gd name="T113" fmla="*/ 36 h 57"/>
                <a:gd name="T114" fmla="*/ 33 w 50"/>
                <a:gd name="T115" fmla="*/ 37 h 57"/>
                <a:gd name="T116" fmla="*/ 30 w 50"/>
                <a:gd name="T117" fmla="*/ 39 h 57"/>
                <a:gd name="T118" fmla="*/ 27 w 50"/>
                <a:gd name="T119" fmla="*/ 4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" h="57">
                  <a:moveTo>
                    <a:pt x="5" y="57"/>
                  </a:move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0"/>
                  </a:lnTo>
                  <a:lnTo>
                    <a:pt x="0" y="44"/>
                  </a:lnTo>
                  <a:lnTo>
                    <a:pt x="0" y="37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2"/>
                  </a:lnTo>
                  <a:lnTo>
                    <a:pt x="10" y="2"/>
                  </a:lnTo>
                  <a:lnTo>
                    <a:pt x="13" y="52"/>
                  </a:lnTo>
                  <a:lnTo>
                    <a:pt x="12" y="52"/>
                  </a:lnTo>
                  <a:lnTo>
                    <a:pt x="11" y="53"/>
                  </a:lnTo>
                  <a:lnTo>
                    <a:pt x="10" y="55"/>
                  </a:lnTo>
                  <a:lnTo>
                    <a:pt x="9" y="55"/>
                  </a:lnTo>
                  <a:lnTo>
                    <a:pt x="7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5" y="57"/>
                  </a:lnTo>
                  <a:close/>
                  <a:moveTo>
                    <a:pt x="27" y="42"/>
                  </a:moveTo>
                  <a:lnTo>
                    <a:pt x="27" y="38"/>
                  </a:lnTo>
                  <a:lnTo>
                    <a:pt x="27" y="35"/>
                  </a:lnTo>
                  <a:lnTo>
                    <a:pt x="27" y="32"/>
                  </a:lnTo>
                  <a:lnTo>
                    <a:pt x="27" y="29"/>
                  </a:lnTo>
                  <a:lnTo>
                    <a:pt x="27" y="25"/>
                  </a:lnTo>
                  <a:lnTo>
                    <a:pt x="27" y="23"/>
                  </a:lnTo>
                  <a:lnTo>
                    <a:pt x="27" y="20"/>
                  </a:lnTo>
                  <a:lnTo>
                    <a:pt x="27" y="17"/>
                  </a:lnTo>
                  <a:lnTo>
                    <a:pt x="27" y="13"/>
                  </a:lnTo>
                  <a:lnTo>
                    <a:pt x="28" y="8"/>
                  </a:lnTo>
                  <a:lnTo>
                    <a:pt x="31" y="5"/>
                  </a:lnTo>
                  <a:lnTo>
                    <a:pt x="33" y="3"/>
                  </a:lnTo>
                  <a:lnTo>
                    <a:pt x="38" y="2"/>
                  </a:lnTo>
                  <a:lnTo>
                    <a:pt x="41" y="1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9"/>
                  </a:lnTo>
                  <a:lnTo>
                    <a:pt x="47" y="13"/>
                  </a:lnTo>
                  <a:lnTo>
                    <a:pt x="47" y="16"/>
                  </a:lnTo>
                  <a:lnTo>
                    <a:pt x="47" y="21"/>
                  </a:lnTo>
                  <a:lnTo>
                    <a:pt x="47" y="24"/>
                  </a:lnTo>
                  <a:lnTo>
                    <a:pt x="48" y="28"/>
                  </a:lnTo>
                  <a:lnTo>
                    <a:pt x="46" y="29"/>
                  </a:lnTo>
                  <a:lnTo>
                    <a:pt x="44" y="30"/>
                  </a:lnTo>
                  <a:lnTo>
                    <a:pt x="41" y="32"/>
                  </a:lnTo>
                  <a:lnTo>
                    <a:pt x="38" y="34"/>
                  </a:lnTo>
                  <a:lnTo>
                    <a:pt x="35" y="36"/>
                  </a:lnTo>
                  <a:lnTo>
                    <a:pt x="33" y="37"/>
                  </a:lnTo>
                  <a:lnTo>
                    <a:pt x="30" y="39"/>
                  </a:lnTo>
                  <a:lnTo>
                    <a:pt x="27" y="42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3" name="Freeform 145"/>
            <p:cNvSpPr>
              <a:spLocks/>
            </p:cNvSpPr>
            <p:nvPr/>
          </p:nvSpPr>
          <p:spPr bwMode="auto">
            <a:xfrm>
              <a:off x="4375" y="1485"/>
              <a:ext cx="22" cy="27"/>
            </a:xfrm>
            <a:custGeom>
              <a:avLst/>
              <a:gdLst>
                <a:gd name="T0" fmla="*/ 22 w 22"/>
                <a:gd name="T1" fmla="*/ 27 h 27"/>
                <a:gd name="T2" fmla="*/ 22 w 22"/>
                <a:gd name="T3" fmla="*/ 27 h 27"/>
                <a:gd name="T4" fmla="*/ 22 w 22"/>
                <a:gd name="T5" fmla="*/ 27 h 27"/>
                <a:gd name="T6" fmla="*/ 22 w 22"/>
                <a:gd name="T7" fmla="*/ 27 h 27"/>
                <a:gd name="T8" fmla="*/ 22 w 22"/>
                <a:gd name="T9" fmla="*/ 27 h 27"/>
                <a:gd name="T10" fmla="*/ 22 w 22"/>
                <a:gd name="T11" fmla="*/ 27 h 27"/>
                <a:gd name="T12" fmla="*/ 22 w 22"/>
                <a:gd name="T13" fmla="*/ 27 h 27"/>
                <a:gd name="T14" fmla="*/ 22 w 22"/>
                <a:gd name="T15" fmla="*/ 27 h 27"/>
                <a:gd name="T16" fmla="*/ 22 w 22"/>
                <a:gd name="T17" fmla="*/ 27 h 27"/>
                <a:gd name="T18" fmla="*/ 20 w 22"/>
                <a:gd name="T19" fmla="*/ 27 h 27"/>
                <a:gd name="T20" fmla="*/ 17 w 22"/>
                <a:gd name="T21" fmla="*/ 26 h 27"/>
                <a:gd name="T22" fmla="*/ 14 w 22"/>
                <a:gd name="T23" fmla="*/ 26 h 27"/>
                <a:gd name="T24" fmla="*/ 11 w 22"/>
                <a:gd name="T25" fmla="*/ 25 h 27"/>
                <a:gd name="T26" fmla="*/ 8 w 22"/>
                <a:gd name="T27" fmla="*/ 25 h 27"/>
                <a:gd name="T28" fmla="*/ 6 w 22"/>
                <a:gd name="T29" fmla="*/ 25 h 27"/>
                <a:gd name="T30" fmla="*/ 3 w 22"/>
                <a:gd name="T31" fmla="*/ 25 h 27"/>
                <a:gd name="T32" fmla="*/ 0 w 22"/>
                <a:gd name="T33" fmla="*/ 25 h 27"/>
                <a:gd name="T34" fmla="*/ 0 w 22"/>
                <a:gd name="T35" fmla="*/ 23 h 27"/>
                <a:gd name="T36" fmla="*/ 0 w 22"/>
                <a:gd name="T37" fmla="*/ 19 h 27"/>
                <a:gd name="T38" fmla="*/ 0 w 22"/>
                <a:gd name="T39" fmla="*/ 17 h 27"/>
                <a:gd name="T40" fmla="*/ 0 w 22"/>
                <a:gd name="T41" fmla="*/ 13 h 27"/>
                <a:gd name="T42" fmla="*/ 0 w 22"/>
                <a:gd name="T43" fmla="*/ 10 h 27"/>
                <a:gd name="T44" fmla="*/ 0 w 22"/>
                <a:gd name="T45" fmla="*/ 7 h 27"/>
                <a:gd name="T46" fmla="*/ 0 w 22"/>
                <a:gd name="T47" fmla="*/ 4 h 27"/>
                <a:gd name="T48" fmla="*/ 0 w 22"/>
                <a:gd name="T49" fmla="*/ 2 h 27"/>
                <a:gd name="T50" fmla="*/ 7 w 22"/>
                <a:gd name="T51" fmla="*/ 0 h 27"/>
                <a:gd name="T52" fmla="*/ 13 w 22"/>
                <a:gd name="T53" fmla="*/ 0 h 27"/>
                <a:gd name="T54" fmla="*/ 16 w 22"/>
                <a:gd name="T55" fmla="*/ 4 h 27"/>
                <a:gd name="T56" fmla="*/ 18 w 22"/>
                <a:gd name="T57" fmla="*/ 7 h 27"/>
                <a:gd name="T58" fmla="*/ 20 w 22"/>
                <a:gd name="T59" fmla="*/ 12 h 27"/>
                <a:gd name="T60" fmla="*/ 21 w 22"/>
                <a:gd name="T61" fmla="*/ 17 h 27"/>
                <a:gd name="T62" fmla="*/ 22 w 22"/>
                <a:gd name="T63" fmla="*/ 23 h 27"/>
                <a:gd name="T64" fmla="*/ 22 w 22"/>
                <a:gd name="T6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27">
                  <a:moveTo>
                    <a:pt x="22" y="27"/>
                  </a:move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2" y="27"/>
                  </a:lnTo>
                  <a:lnTo>
                    <a:pt x="20" y="27"/>
                  </a:lnTo>
                  <a:lnTo>
                    <a:pt x="17" y="26"/>
                  </a:lnTo>
                  <a:lnTo>
                    <a:pt x="14" y="26"/>
                  </a:lnTo>
                  <a:lnTo>
                    <a:pt x="11" y="25"/>
                  </a:lnTo>
                  <a:lnTo>
                    <a:pt x="8" y="25"/>
                  </a:lnTo>
                  <a:lnTo>
                    <a:pt x="6" y="25"/>
                  </a:lnTo>
                  <a:lnTo>
                    <a:pt x="3" y="25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2"/>
                  </a:lnTo>
                  <a:lnTo>
                    <a:pt x="7" y="0"/>
                  </a:lnTo>
                  <a:lnTo>
                    <a:pt x="13" y="0"/>
                  </a:lnTo>
                  <a:lnTo>
                    <a:pt x="16" y="4"/>
                  </a:lnTo>
                  <a:lnTo>
                    <a:pt x="18" y="7"/>
                  </a:lnTo>
                  <a:lnTo>
                    <a:pt x="20" y="12"/>
                  </a:lnTo>
                  <a:lnTo>
                    <a:pt x="21" y="17"/>
                  </a:lnTo>
                  <a:lnTo>
                    <a:pt x="22" y="23"/>
                  </a:lnTo>
                  <a:lnTo>
                    <a:pt x="22" y="27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4" name="Freeform 146"/>
            <p:cNvSpPr>
              <a:spLocks noEditPoints="1"/>
            </p:cNvSpPr>
            <p:nvPr/>
          </p:nvSpPr>
          <p:spPr bwMode="auto">
            <a:xfrm>
              <a:off x="4415" y="1488"/>
              <a:ext cx="65" cy="62"/>
            </a:xfrm>
            <a:custGeom>
              <a:avLst/>
              <a:gdLst>
                <a:gd name="T0" fmla="*/ 22 w 65"/>
                <a:gd name="T1" fmla="*/ 6 h 62"/>
                <a:gd name="T2" fmla="*/ 24 w 65"/>
                <a:gd name="T3" fmla="*/ 16 h 62"/>
                <a:gd name="T4" fmla="*/ 26 w 65"/>
                <a:gd name="T5" fmla="*/ 28 h 62"/>
                <a:gd name="T6" fmla="*/ 28 w 65"/>
                <a:gd name="T7" fmla="*/ 38 h 62"/>
                <a:gd name="T8" fmla="*/ 24 w 65"/>
                <a:gd name="T9" fmla="*/ 43 h 62"/>
                <a:gd name="T10" fmla="*/ 17 w 65"/>
                <a:gd name="T11" fmla="*/ 40 h 62"/>
                <a:gd name="T12" fmla="*/ 10 w 65"/>
                <a:gd name="T13" fmla="*/ 36 h 62"/>
                <a:gd name="T14" fmla="*/ 3 w 65"/>
                <a:gd name="T15" fmla="*/ 33 h 62"/>
                <a:gd name="T16" fmla="*/ 1 w 65"/>
                <a:gd name="T17" fmla="*/ 28 h 62"/>
                <a:gd name="T18" fmla="*/ 1 w 65"/>
                <a:gd name="T19" fmla="*/ 20 h 62"/>
                <a:gd name="T20" fmla="*/ 2 w 65"/>
                <a:gd name="T21" fmla="*/ 13 h 62"/>
                <a:gd name="T22" fmla="*/ 1 w 65"/>
                <a:gd name="T23" fmla="*/ 4 h 62"/>
                <a:gd name="T24" fmla="*/ 3 w 65"/>
                <a:gd name="T25" fmla="*/ 0 h 62"/>
                <a:gd name="T26" fmla="*/ 8 w 65"/>
                <a:gd name="T27" fmla="*/ 0 h 62"/>
                <a:gd name="T28" fmla="*/ 12 w 65"/>
                <a:gd name="T29" fmla="*/ 0 h 62"/>
                <a:gd name="T30" fmla="*/ 17 w 65"/>
                <a:gd name="T31" fmla="*/ 0 h 62"/>
                <a:gd name="T32" fmla="*/ 43 w 65"/>
                <a:gd name="T33" fmla="*/ 49 h 62"/>
                <a:gd name="T34" fmla="*/ 43 w 65"/>
                <a:gd name="T35" fmla="*/ 38 h 62"/>
                <a:gd name="T36" fmla="*/ 43 w 65"/>
                <a:gd name="T37" fmla="*/ 28 h 62"/>
                <a:gd name="T38" fmla="*/ 42 w 65"/>
                <a:gd name="T39" fmla="*/ 17 h 62"/>
                <a:gd name="T40" fmla="*/ 41 w 65"/>
                <a:gd name="T41" fmla="*/ 7 h 62"/>
                <a:gd name="T42" fmla="*/ 44 w 65"/>
                <a:gd name="T43" fmla="*/ 3 h 62"/>
                <a:gd name="T44" fmla="*/ 48 w 65"/>
                <a:gd name="T45" fmla="*/ 3 h 62"/>
                <a:gd name="T46" fmla="*/ 52 w 65"/>
                <a:gd name="T47" fmla="*/ 6 h 62"/>
                <a:gd name="T48" fmla="*/ 56 w 65"/>
                <a:gd name="T49" fmla="*/ 7 h 62"/>
                <a:gd name="T50" fmla="*/ 59 w 65"/>
                <a:gd name="T51" fmla="*/ 21 h 62"/>
                <a:gd name="T52" fmla="*/ 63 w 65"/>
                <a:gd name="T53" fmla="*/ 34 h 62"/>
                <a:gd name="T54" fmla="*/ 64 w 65"/>
                <a:gd name="T55" fmla="*/ 48 h 62"/>
                <a:gd name="T56" fmla="*/ 65 w 65"/>
                <a:gd name="T57" fmla="*/ 62 h 62"/>
                <a:gd name="T58" fmla="*/ 62 w 65"/>
                <a:gd name="T59" fmla="*/ 58 h 62"/>
                <a:gd name="T60" fmla="*/ 58 w 65"/>
                <a:gd name="T61" fmla="*/ 56 h 62"/>
                <a:gd name="T62" fmla="*/ 56 w 65"/>
                <a:gd name="T63" fmla="*/ 52 h 62"/>
                <a:gd name="T64" fmla="*/ 52 w 65"/>
                <a:gd name="T65" fmla="*/ 51 h 62"/>
                <a:gd name="T66" fmla="*/ 50 w 65"/>
                <a:gd name="T67" fmla="*/ 50 h 62"/>
                <a:gd name="T68" fmla="*/ 48 w 65"/>
                <a:gd name="T69" fmla="*/ 50 h 62"/>
                <a:gd name="T70" fmla="*/ 45 w 65"/>
                <a:gd name="T71" fmla="*/ 50 h 62"/>
                <a:gd name="T72" fmla="*/ 43 w 65"/>
                <a:gd name="T73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2">
                  <a:moveTo>
                    <a:pt x="21" y="1"/>
                  </a:moveTo>
                  <a:lnTo>
                    <a:pt x="22" y="6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5" y="22"/>
                  </a:lnTo>
                  <a:lnTo>
                    <a:pt x="26" y="28"/>
                  </a:lnTo>
                  <a:lnTo>
                    <a:pt x="26" y="33"/>
                  </a:lnTo>
                  <a:lnTo>
                    <a:pt x="28" y="38"/>
                  </a:lnTo>
                  <a:lnTo>
                    <a:pt x="28" y="44"/>
                  </a:lnTo>
                  <a:lnTo>
                    <a:pt x="24" y="43"/>
                  </a:lnTo>
                  <a:lnTo>
                    <a:pt x="21" y="41"/>
                  </a:lnTo>
                  <a:lnTo>
                    <a:pt x="17" y="40"/>
                  </a:lnTo>
                  <a:lnTo>
                    <a:pt x="14" y="37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3" y="33"/>
                  </a:lnTo>
                  <a:lnTo>
                    <a:pt x="0" y="31"/>
                  </a:lnTo>
                  <a:lnTo>
                    <a:pt x="1" y="28"/>
                  </a:lnTo>
                  <a:lnTo>
                    <a:pt x="1" y="24"/>
                  </a:lnTo>
                  <a:lnTo>
                    <a:pt x="1" y="20"/>
                  </a:lnTo>
                  <a:lnTo>
                    <a:pt x="2" y="16"/>
                  </a:lnTo>
                  <a:lnTo>
                    <a:pt x="2" y="13"/>
                  </a:lnTo>
                  <a:lnTo>
                    <a:pt x="1" y="9"/>
                  </a:lnTo>
                  <a:lnTo>
                    <a:pt x="1" y="4"/>
                  </a:lnTo>
                  <a:lnTo>
                    <a:pt x="1" y="1"/>
                  </a:lnTo>
                  <a:lnTo>
                    <a:pt x="3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0"/>
                  </a:lnTo>
                  <a:lnTo>
                    <a:pt x="17" y="0"/>
                  </a:lnTo>
                  <a:lnTo>
                    <a:pt x="21" y="1"/>
                  </a:lnTo>
                  <a:close/>
                  <a:moveTo>
                    <a:pt x="43" y="49"/>
                  </a:moveTo>
                  <a:lnTo>
                    <a:pt x="43" y="44"/>
                  </a:lnTo>
                  <a:lnTo>
                    <a:pt x="43" y="38"/>
                  </a:lnTo>
                  <a:lnTo>
                    <a:pt x="43" y="33"/>
                  </a:lnTo>
                  <a:lnTo>
                    <a:pt x="43" y="28"/>
                  </a:lnTo>
                  <a:lnTo>
                    <a:pt x="43" y="22"/>
                  </a:lnTo>
                  <a:lnTo>
                    <a:pt x="42" y="17"/>
                  </a:lnTo>
                  <a:lnTo>
                    <a:pt x="42" y="13"/>
                  </a:lnTo>
                  <a:lnTo>
                    <a:pt x="41" y="7"/>
                  </a:lnTo>
                  <a:lnTo>
                    <a:pt x="42" y="4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8" y="3"/>
                  </a:lnTo>
                  <a:lnTo>
                    <a:pt x="50" y="4"/>
                  </a:lnTo>
                  <a:lnTo>
                    <a:pt x="52" y="6"/>
                  </a:lnTo>
                  <a:lnTo>
                    <a:pt x="55" y="7"/>
                  </a:lnTo>
                  <a:lnTo>
                    <a:pt x="56" y="7"/>
                  </a:lnTo>
                  <a:lnTo>
                    <a:pt x="58" y="14"/>
                  </a:lnTo>
                  <a:lnTo>
                    <a:pt x="59" y="21"/>
                  </a:lnTo>
                  <a:lnTo>
                    <a:pt x="62" y="28"/>
                  </a:lnTo>
                  <a:lnTo>
                    <a:pt x="63" y="34"/>
                  </a:lnTo>
                  <a:lnTo>
                    <a:pt x="64" y="41"/>
                  </a:lnTo>
                  <a:lnTo>
                    <a:pt x="64" y="48"/>
                  </a:lnTo>
                  <a:lnTo>
                    <a:pt x="65" y="55"/>
                  </a:lnTo>
                  <a:lnTo>
                    <a:pt x="65" y="62"/>
                  </a:lnTo>
                  <a:lnTo>
                    <a:pt x="64" y="59"/>
                  </a:lnTo>
                  <a:lnTo>
                    <a:pt x="62" y="58"/>
                  </a:lnTo>
                  <a:lnTo>
                    <a:pt x="60" y="57"/>
                  </a:lnTo>
                  <a:lnTo>
                    <a:pt x="58" y="56"/>
                  </a:lnTo>
                  <a:lnTo>
                    <a:pt x="57" y="55"/>
                  </a:lnTo>
                  <a:lnTo>
                    <a:pt x="56" y="52"/>
                  </a:lnTo>
                  <a:lnTo>
                    <a:pt x="53" y="51"/>
                  </a:lnTo>
                  <a:lnTo>
                    <a:pt x="52" y="51"/>
                  </a:lnTo>
                  <a:lnTo>
                    <a:pt x="51" y="51"/>
                  </a:lnTo>
                  <a:lnTo>
                    <a:pt x="50" y="50"/>
                  </a:lnTo>
                  <a:lnTo>
                    <a:pt x="49" y="50"/>
                  </a:lnTo>
                  <a:lnTo>
                    <a:pt x="48" y="50"/>
                  </a:lnTo>
                  <a:lnTo>
                    <a:pt x="46" y="50"/>
                  </a:lnTo>
                  <a:lnTo>
                    <a:pt x="45" y="50"/>
                  </a:lnTo>
                  <a:lnTo>
                    <a:pt x="44" y="50"/>
                  </a:lnTo>
                  <a:lnTo>
                    <a:pt x="43" y="49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5" name="Freeform 147"/>
            <p:cNvSpPr>
              <a:spLocks/>
            </p:cNvSpPr>
            <p:nvPr/>
          </p:nvSpPr>
          <p:spPr bwMode="auto">
            <a:xfrm>
              <a:off x="4261" y="999"/>
              <a:ext cx="199" cy="185"/>
            </a:xfrm>
            <a:custGeom>
              <a:avLst/>
              <a:gdLst>
                <a:gd name="T0" fmla="*/ 65 w 199"/>
                <a:gd name="T1" fmla="*/ 0 h 185"/>
                <a:gd name="T2" fmla="*/ 54 w 199"/>
                <a:gd name="T3" fmla="*/ 3 h 185"/>
                <a:gd name="T4" fmla="*/ 44 w 199"/>
                <a:gd name="T5" fmla="*/ 7 h 185"/>
                <a:gd name="T6" fmla="*/ 33 w 199"/>
                <a:gd name="T7" fmla="*/ 9 h 185"/>
                <a:gd name="T8" fmla="*/ 28 w 199"/>
                <a:gd name="T9" fmla="*/ 10 h 185"/>
                <a:gd name="T10" fmla="*/ 27 w 199"/>
                <a:gd name="T11" fmla="*/ 11 h 185"/>
                <a:gd name="T12" fmla="*/ 26 w 199"/>
                <a:gd name="T13" fmla="*/ 12 h 185"/>
                <a:gd name="T14" fmla="*/ 22 w 199"/>
                <a:gd name="T15" fmla="*/ 14 h 185"/>
                <a:gd name="T16" fmla="*/ 20 w 199"/>
                <a:gd name="T17" fmla="*/ 15 h 185"/>
                <a:gd name="T18" fmla="*/ 19 w 199"/>
                <a:gd name="T19" fmla="*/ 18 h 185"/>
                <a:gd name="T20" fmla="*/ 17 w 199"/>
                <a:gd name="T21" fmla="*/ 22 h 185"/>
                <a:gd name="T22" fmla="*/ 13 w 199"/>
                <a:gd name="T23" fmla="*/ 24 h 185"/>
                <a:gd name="T24" fmla="*/ 10 w 199"/>
                <a:gd name="T25" fmla="*/ 28 h 185"/>
                <a:gd name="T26" fmla="*/ 6 w 199"/>
                <a:gd name="T27" fmla="*/ 35 h 185"/>
                <a:gd name="T28" fmla="*/ 3 w 199"/>
                <a:gd name="T29" fmla="*/ 43 h 185"/>
                <a:gd name="T30" fmla="*/ 0 w 199"/>
                <a:gd name="T31" fmla="*/ 50 h 185"/>
                <a:gd name="T32" fmla="*/ 0 w 199"/>
                <a:gd name="T33" fmla="*/ 57 h 185"/>
                <a:gd name="T34" fmla="*/ 25 w 199"/>
                <a:gd name="T35" fmla="*/ 64 h 185"/>
                <a:gd name="T36" fmla="*/ 54 w 199"/>
                <a:gd name="T37" fmla="*/ 62 h 185"/>
                <a:gd name="T38" fmla="*/ 72 w 199"/>
                <a:gd name="T39" fmla="*/ 63 h 185"/>
                <a:gd name="T40" fmla="*/ 87 w 199"/>
                <a:gd name="T41" fmla="*/ 65 h 185"/>
                <a:gd name="T42" fmla="*/ 99 w 199"/>
                <a:gd name="T43" fmla="*/ 73 h 185"/>
                <a:gd name="T44" fmla="*/ 107 w 199"/>
                <a:gd name="T45" fmla="*/ 87 h 185"/>
                <a:gd name="T46" fmla="*/ 111 w 199"/>
                <a:gd name="T47" fmla="*/ 108 h 185"/>
                <a:gd name="T48" fmla="*/ 115 w 199"/>
                <a:gd name="T49" fmla="*/ 126 h 185"/>
                <a:gd name="T50" fmla="*/ 117 w 199"/>
                <a:gd name="T51" fmla="*/ 139 h 185"/>
                <a:gd name="T52" fmla="*/ 117 w 199"/>
                <a:gd name="T53" fmla="*/ 155 h 185"/>
                <a:gd name="T54" fmla="*/ 116 w 199"/>
                <a:gd name="T55" fmla="*/ 170 h 185"/>
                <a:gd name="T56" fmla="*/ 123 w 199"/>
                <a:gd name="T57" fmla="*/ 185 h 185"/>
                <a:gd name="T58" fmla="*/ 129 w 199"/>
                <a:gd name="T59" fmla="*/ 183 h 185"/>
                <a:gd name="T60" fmla="*/ 136 w 199"/>
                <a:gd name="T61" fmla="*/ 182 h 185"/>
                <a:gd name="T62" fmla="*/ 143 w 199"/>
                <a:gd name="T63" fmla="*/ 181 h 185"/>
                <a:gd name="T64" fmla="*/ 149 w 199"/>
                <a:gd name="T65" fmla="*/ 181 h 185"/>
                <a:gd name="T66" fmla="*/ 147 w 199"/>
                <a:gd name="T67" fmla="*/ 67 h 185"/>
                <a:gd name="T68" fmla="*/ 149 w 199"/>
                <a:gd name="T69" fmla="*/ 65 h 185"/>
                <a:gd name="T70" fmla="*/ 151 w 199"/>
                <a:gd name="T71" fmla="*/ 62 h 185"/>
                <a:gd name="T72" fmla="*/ 152 w 199"/>
                <a:gd name="T73" fmla="*/ 58 h 185"/>
                <a:gd name="T74" fmla="*/ 155 w 199"/>
                <a:gd name="T75" fmla="*/ 57 h 185"/>
                <a:gd name="T76" fmla="*/ 165 w 199"/>
                <a:gd name="T77" fmla="*/ 53 h 185"/>
                <a:gd name="T78" fmla="*/ 179 w 199"/>
                <a:gd name="T79" fmla="*/ 50 h 185"/>
                <a:gd name="T80" fmla="*/ 190 w 199"/>
                <a:gd name="T81" fmla="*/ 46 h 185"/>
                <a:gd name="T82" fmla="*/ 192 w 199"/>
                <a:gd name="T83" fmla="*/ 43 h 185"/>
                <a:gd name="T84" fmla="*/ 199 w 199"/>
                <a:gd name="T85" fmla="*/ 38 h 185"/>
                <a:gd name="T86" fmla="*/ 198 w 199"/>
                <a:gd name="T87" fmla="*/ 29 h 185"/>
                <a:gd name="T88" fmla="*/ 196 w 199"/>
                <a:gd name="T89" fmla="*/ 19 h 185"/>
                <a:gd name="T90" fmla="*/ 193 w 199"/>
                <a:gd name="T91" fmla="*/ 10 h 185"/>
                <a:gd name="T92" fmla="*/ 180 w 199"/>
                <a:gd name="T93" fmla="*/ 7 h 185"/>
                <a:gd name="T94" fmla="*/ 157 w 199"/>
                <a:gd name="T95" fmla="*/ 9 h 185"/>
                <a:gd name="T96" fmla="*/ 135 w 199"/>
                <a:gd name="T97" fmla="*/ 11 h 185"/>
                <a:gd name="T98" fmla="*/ 113 w 199"/>
                <a:gd name="T99" fmla="*/ 14 h 185"/>
                <a:gd name="T100" fmla="*/ 69 w 199"/>
                <a:gd name="T101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9" h="185">
                  <a:moveTo>
                    <a:pt x="69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4" y="3"/>
                  </a:lnTo>
                  <a:lnTo>
                    <a:pt x="49" y="4"/>
                  </a:lnTo>
                  <a:lnTo>
                    <a:pt x="44" y="7"/>
                  </a:lnTo>
                  <a:lnTo>
                    <a:pt x="38" y="8"/>
                  </a:lnTo>
                  <a:lnTo>
                    <a:pt x="33" y="9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20" y="15"/>
                  </a:lnTo>
                  <a:lnTo>
                    <a:pt x="19" y="17"/>
                  </a:lnTo>
                  <a:lnTo>
                    <a:pt x="19" y="18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5" y="23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8"/>
                  </a:lnTo>
                  <a:lnTo>
                    <a:pt x="7" y="31"/>
                  </a:lnTo>
                  <a:lnTo>
                    <a:pt x="6" y="35"/>
                  </a:lnTo>
                  <a:lnTo>
                    <a:pt x="4" y="39"/>
                  </a:lnTo>
                  <a:lnTo>
                    <a:pt x="3" y="43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0" y="57"/>
                  </a:lnTo>
                  <a:lnTo>
                    <a:pt x="4" y="64"/>
                  </a:lnTo>
                  <a:lnTo>
                    <a:pt x="25" y="64"/>
                  </a:lnTo>
                  <a:lnTo>
                    <a:pt x="45" y="63"/>
                  </a:lnTo>
                  <a:lnTo>
                    <a:pt x="54" y="62"/>
                  </a:lnTo>
                  <a:lnTo>
                    <a:pt x="63" y="62"/>
                  </a:lnTo>
                  <a:lnTo>
                    <a:pt x="72" y="63"/>
                  </a:lnTo>
                  <a:lnTo>
                    <a:pt x="80" y="64"/>
                  </a:lnTo>
                  <a:lnTo>
                    <a:pt x="87" y="65"/>
                  </a:lnTo>
                  <a:lnTo>
                    <a:pt x="93" y="69"/>
                  </a:lnTo>
                  <a:lnTo>
                    <a:pt x="99" y="73"/>
                  </a:lnTo>
                  <a:lnTo>
                    <a:pt x="103" y="79"/>
                  </a:lnTo>
                  <a:lnTo>
                    <a:pt x="107" y="87"/>
                  </a:lnTo>
                  <a:lnTo>
                    <a:pt x="110" y="97"/>
                  </a:lnTo>
                  <a:lnTo>
                    <a:pt x="111" y="108"/>
                  </a:lnTo>
                  <a:lnTo>
                    <a:pt x="113" y="122"/>
                  </a:lnTo>
                  <a:lnTo>
                    <a:pt x="115" y="126"/>
                  </a:lnTo>
                  <a:lnTo>
                    <a:pt x="116" y="132"/>
                  </a:lnTo>
                  <a:lnTo>
                    <a:pt x="117" y="139"/>
                  </a:lnTo>
                  <a:lnTo>
                    <a:pt x="117" y="147"/>
                  </a:lnTo>
                  <a:lnTo>
                    <a:pt x="117" y="155"/>
                  </a:lnTo>
                  <a:lnTo>
                    <a:pt x="116" y="163"/>
                  </a:lnTo>
                  <a:lnTo>
                    <a:pt x="116" y="170"/>
                  </a:lnTo>
                  <a:lnTo>
                    <a:pt x="116" y="176"/>
                  </a:lnTo>
                  <a:lnTo>
                    <a:pt x="123" y="185"/>
                  </a:lnTo>
                  <a:lnTo>
                    <a:pt x="127" y="185"/>
                  </a:lnTo>
                  <a:lnTo>
                    <a:pt x="129" y="183"/>
                  </a:lnTo>
                  <a:lnTo>
                    <a:pt x="132" y="183"/>
                  </a:lnTo>
                  <a:lnTo>
                    <a:pt x="136" y="182"/>
                  </a:lnTo>
                  <a:lnTo>
                    <a:pt x="140" y="182"/>
                  </a:lnTo>
                  <a:lnTo>
                    <a:pt x="143" y="181"/>
                  </a:lnTo>
                  <a:lnTo>
                    <a:pt x="145" y="181"/>
                  </a:lnTo>
                  <a:lnTo>
                    <a:pt x="149" y="181"/>
                  </a:lnTo>
                  <a:lnTo>
                    <a:pt x="145" y="67"/>
                  </a:lnTo>
                  <a:lnTo>
                    <a:pt x="147" y="67"/>
                  </a:lnTo>
                  <a:lnTo>
                    <a:pt x="148" y="66"/>
                  </a:lnTo>
                  <a:lnTo>
                    <a:pt x="149" y="65"/>
                  </a:lnTo>
                  <a:lnTo>
                    <a:pt x="150" y="64"/>
                  </a:lnTo>
                  <a:lnTo>
                    <a:pt x="151" y="62"/>
                  </a:lnTo>
                  <a:lnTo>
                    <a:pt x="151" y="60"/>
                  </a:lnTo>
                  <a:lnTo>
                    <a:pt x="152" y="58"/>
                  </a:lnTo>
                  <a:lnTo>
                    <a:pt x="152" y="57"/>
                  </a:lnTo>
                  <a:lnTo>
                    <a:pt x="155" y="57"/>
                  </a:lnTo>
                  <a:lnTo>
                    <a:pt x="159" y="56"/>
                  </a:lnTo>
                  <a:lnTo>
                    <a:pt x="165" y="53"/>
                  </a:lnTo>
                  <a:lnTo>
                    <a:pt x="172" y="52"/>
                  </a:lnTo>
                  <a:lnTo>
                    <a:pt x="179" y="50"/>
                  </a:lnTo>
                  <a:lnTo>
                    <a:pt x="185" y="48"/>
                  </a:lnTo>
                  <a:lnTo>
                    <a:pt x="190" y="46"/>
                  </a:lnTo>
                  <a:lnTo>
                    <a:pt x="192" y="46"/>
                  </a:lnTo>
                  <a:lnTo>
                    <a:pt x="192" y="43"/>
                  </a:lnTo>
                  <a:lnTo>
                    <a:pt x="199" y="43"/>
                  </a:lnTo>
                  <a:lnTo>
                    <a:pt x="199" y="38"/>
                  </a:lnTo>
                  <a:lnTo>
                    <a:pt x="199" y="34"/>
                  </a:lnTo>
                  <a:lnTo>
                    <a:pt x="198" y="29"/>
                  </a:lnTo>
                  <a:lnTo>
                    <a:pt x="197" y="24"/>
                  </a:lnTo>
                  <a:lnTo>
                    <a:pt x="196" y="19"/>
                  </a:lnTo>
                  <a:lnTo>
                    <a:pt x="195" y="15"/>
                  </a:lnTo>
                  <a:lnTo>
                    <a:pt x="193" y="10"/>
                  </a:lnTo>
                  <a:lnTo>
                    <a:pt x="192" y="7"/>
                  </a:lnTo>
                  <a:lnTo>
                    <a:pt x="180" y="7"/>
                  </a:lnTo>
                  <a:lnTo>
                    <a:pt x="169" y="8"/>
                  </a:lnTo>
                  <a:lnTo>
                    <a:pt x="157" y="9"/>
                  </a:lnTo>
                  <a:lnTo>
                    <a:pt x="145" y="10"/>
                  </a:lnTo>
                  <a:lnTo>
                    <a:pt x="135" y="11"/>
                  </a:lnTo>
                  <a:lnTo>
                    <a:pt x="123" y="12"/>
                  </a:lnTo>
                  <a:lnTo>
                    <a:pt x="113" y="14"/>
                  </a:lnTo>
                  <a:lnTo>
                    <a:pt x="102" y="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6" name="Freeform 148"/>
            <p:cNvSpPr>
              <a:spLocks/>
            </p:cNvSpPr>
            <p:nvPr/>
          </p:nvSpPr>
          <p:spPr bwMode="auto">
            <a:xfrm>
              <a:off x="4261" y="999"/>
              <a:ext cx="199" cy="185"/>
            </a:xfrm>
            <a:custGeom>
              <a:avLst/>
              <a:gdLst>
                <a:gd name="T0" fmla="*/ 65 w 199"/>
                <a:gd name="T1" fmla="*/ 0 h 185"/>
                <a:gd name="T2" fmla="*/ 54 w 199"/>
                <a:gd name="T3" fmla="*/ 3 h 185"/>
                <a:gd name="T4" fmla="*/ 44 w 199"/>
                <a:gd name="T5" fmla="*/ 7 h 185"/>
                <a:gd name="T6" fmla="*/ 33 w 199"/>
                <a:gd name="T7" fmla="*/ 9 h 185"/>
                <a:gd name="T8" fmla="*/ 28 w 199"/>
                <a:gd name="T9" fmla="*/ 10 h 185"/>
                <a:gd name="T10" fmla="*/ 27 w 199"/>
                <a:gd name="T11" fmla="*/ 11 h 185"/>
                <a:gd name="T12" fmla="*/ 26 w 199"/>
                <a:gd name="T13" fmla="*/ 12 h 185"/>
                <a:gd name="T14" fmla="*/ 22 w 199"/>
                <a:gd name="T15" fmla="*/ 14 h 185"/>
                <a:gd name="T16" fmla="*/ 20 w 199"/>
                <a:gd name="T17" fmla="*/ 15 h 185"/>
                <a:gd name="T18" fmla="*/ 19 w 199"/>
                <a:gd name="T19" fmla="*/ 18 h 185"/>
                <a:gd name="T20" fmla="*/ 17 w 199"/>
                <a:gd name="T21" fmla="*/ 22 h 185"/>
                <a:gd name="T22" fmla="*/ 13 w 199"/>
                <a:gd name="T23" fmla="*/ 24 h 185"/>
                <a:gd name="T24" fmla="*/ 10 w 199"/>
                <a:gd name="T25" fmla="*/ 28 h 185"/>
                <a:gd name="T26" fmla="*/ 6 w 199"/>
                <a:gd name="T27" fmla="*/ 35 h 185"/>
                <a:gd name="T28" fmla="*/ 3 w 199"/>
                <a:gd name="T29" fmla="*/ 43 h 185"/>
                <a:gd name="T30" fmla="*/ 0 w 199"/>
                <a:gd name="T31" fmla="*/ 50 h 185"/>
                <a:gd name="T32" fmla="*/ 0 w 199"/>
                <a:gd name="T33" fmla="*/ 57 h 185"/>
                <a:gd name="T34" fmla="*/ 25 w 199"/>
                <a:gd name="T35" fmla="*/ 64 h 185"/>
                <a:gd name="T36" fmla="*/ 54 w 199"/>
                <a:gd name="T37" fmla="*/ 62 h 185"/>
                <a:gd name="T38" fmla="*/ 72 w 199"/>
                <a:gd name="T39" fmla="*/ 63 h 185"/>
                <a:gd name="T40" fmla="*/ 87 w 199"/>
                <a:gd name="T41" fmla="*/ 65 h 185"/>
                <a:gd name="T42" fmla="*/ 99 w 199"/>
                <a:gd name="T43" fmla="*/ 73 h 185"/>
                <a:gd name="T44" fmla="*/ 107 w 199"/>
                <a:gd name="T45" fmla="*/ 87 h 185"/>
                <a:gd name="T46" fmla="*/ 111 w 199"/>
                <a:gd name="T47" fmla="*/ 108 h 185"/>
                <a:gd name="T48" fmla="*/ 115 w 199"/>
                <a:gd name="T49" fmla="*/ 126 h 185"/>
                <a:gd name="T50" fmla="*/ 117 w 199"/>
                <a:gd name="T51" fmla="*/ 139 h 185"/>
                <a:gd name="T52" fmla="*/ 117 w 199"/>
                <a:gd name="T53" fmla="*/ 155 h 185"/>
                <a:gd name="T54" fmla="*/ 116 w 199"/>
                <a:gd name="T55" fmla="*/ 170 h 185"/>
                <a:gd name="T56" fmla="*/ 123 w 199"/>
                <a:gd name="T57" fmla="*/ 185 h 185"/>
                <a:gd name="T58" fmla="*/ 129 w 199"/>
                <a:gd name="T59" fmla="*/ 183 h 185"/>
                <a:gd name="T60" fmla="*/ 136 w 199"/>
                <a:gd name="T61" fmla="*/ 182 h 185"/>
                <a:gd name="T62" fmla="*/ 143 w 199"/>
                <a:gd name="T63" fmla="*/ 181 h 185"/>
                <a:gd name="T64" fmla="*/ 149 w 199"/>
                <a:gd name="T65" fmla="*/ 181 h 185"/>
                <a:gd name="T66" fmla="*/ 147 w 199"/>
                <a:gd name="T67" fmla="*/ 67 h 185"/>
                <a:gd name="T68" fmla="*/ 149 w 199"/>
                <a:gd name="T69" fmla="*/ 65 h 185"/>
                <a:gd name="T70" fmla="*/ 151 w 199"/>
                <a:gd name="T71" fmla="*/ 62 h 185"/>
                <a:gd name="T72" fmla="*/ 152 w 199"/>
                <a:gd name="T73" fmla="*/ 58 h 185"/>
                <a:gd name="T74" fmla="*/ 155 w 199"/>
                <a:gd name="T75" fmla="*/ 57 h 185"/>
                <a:gd name="T76" fmla="*/ 165 w 199"/>
                <a:gd name="T77" fmla="*/ 53 h 185"/>
                <a:gd name="T78" fmla="*/ 179 w 199"/>
                <a:gd name="T79" fmla="*/ 50 h 185"/>
                <a:gd name="T80" fmla="*/ 190 w 199"/>
                <a:gd name="T81" fmla="*/ 46 h 185"/>
                <a:gd name="T82" fmla="*/ 192 w 199"/>
                <a:gd name="T83" fmla="*/ 43 h 185"/>
                <a:gd name="T84" fmla="*/ 199 w 199"/>
                <a:gd name="T85" fmla="*/ 38 h 185"/>
                <a:gd name="T86" fmla="*/ 198 w 199"/>
                <a:gd name="T87" fmla="*/ 29 h 185"/>
                <a:gd name="T88" fmla="*/ 196 w 199"/>
                <a:gd name="T89" fmla="*/ 19 h 185"/>
                <a:gd name="T90" fmla="*/ 193 w 199"/>
                <a:gd name="T91" fmla="*/ 10 h 185"/>
                <a:gd name="T92" fmla="*/ 180 w 199"/>
                <a:gd name="T93" fmla="*/ 7 h 185"/>
                <a:gd name="T94" fmla="*/ 157 w 199"/>
                <a:gd name="T95" fmla="*/ 9 h 185"/>
                <a:gd name="T96" fmla="*/ 135 w 199"/>
                <a:gd name="T97" fmla="*/ 11 h 185"/>
                <a:gd name="T98" fmla="*/ 113 w 199"/>
                <a:gd name="T99" fmla="*/ 14 h 185"/>
                <a:gd name="T100" fmla="*/ 69 w 199"/>
                <a:gd name="T101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9" h="185">
                  <a:moveTo>
                    <a:pt x="69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4" y="3"/>
                  </a:lnTo>
                  <a:lnTo>
                    <a:pt x="49" y="4"/>
                  </a:lnTo>
                  <a:lnTo>
                    <a:pt x="44" y="7"/>
                  </a:lnTo>
                  <a:lnTo>
                    <a:pt x="38" y="8"/>
                  </a:lnTo>
                  <a:lnTo>
                    <a:pt x="33" y="9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20" y="15"/>
                  </a:lnTo>
                  <a:lnTo>
                    <a:pt x="19" y="17"/>
                  </a:lnTo>
                  <a:lnTo>
                    <a:pt x="19" y="18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5" y="23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8"/>
                  </a:lnTo>
                  <a:lnTo>
                    <a:pt x="7" y="31"/>
                  </a:lnTo>
                  <a:lnTo>
                    <a:pt x="6" y="35"/>
                  </a:lnTo>
                  <a:lnTo>
                    <a:pt x="4" y="39"/>
                  </a:lnTo>
                  <a:lnTo>
                    <a:pt x="3" y="43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0" y="57"/>
                  </a:lnTo>
                  <a:lnTo>
                    <a:pt x="4" y="64"/>
                  </a:lnTo>
                  <a:lnTo>
                    <a:pt x="25" y="64"/>
                  </a:lnTo>
                  <a:lnTo>
                    <a:pt x="45" y="63"/>
                  </a:lnTo>
                  <a:lnTo>
                    <a:pt x="54" y="62"/>
                  </a:lnTo>
                  <a:lnTo>
                    <a:pt x="63" y="62"/>
                  </a:lnTo>
                  <a:lnTo>
                    <a:pt x="72" y="63"/>
                  </a:lnTo>
                  <a:lnTo>
                    <a:pt x="80" y="64"/>
                  </a:lnTo>
                  <a:lnTo>
                    <a:pt x="87" y="65"/>
                  </a:lnTo>
                  <a:lnTo>
                    <a:pt x="93" y="69"/>
                  </a:lnTo>
                  <a:lnTo>
                    <a:pt x="99" y="73"/>
                  </a:lnTo>
                  <a:lnTo>
                    <a:pt x="103" y="79"/>
                  </a:lnTo>
                  <a:lnTo>
                    <a:pt x="107" y="87"/>
                  </a:lnTo>
                  <a:lnTo>
                    <a:pt x="110" y="97"/>
                  </a:lnTo>
                  <a:lnTo>
                    <a:pt x="111" y="108"/>
                  </a:lnTo>
                  <a:lnTo>
                    <a:pt x="113" y="122"/>
                  </a:lnTo>
                  <a:lnTo>
                    <a:pt x="115" y="126"/>
                  </a:lnTo>
                  <a:lnTo>
                    <a:pt x="116" y="132"/>
                  </a:lnTo>
                  <a:lnTo>
                    <a:pt x="117" y="139"/>
                  </a:lnTo>
                  <a:lnTo>
                    <a:pt x="117" y="147"/>
                  </a:lnTo>
                  <a:lnTo>
                    <a:pt x="117" y="155"/>
                  </a:lnTo>
                  <a:lnTo>
                    <a:pt x="116" y="163"/>
                  </a:lnTo>
                  <a:lnTo>
                    <a:pt x="116" y="170"/>
                  </a:lnTo>
                  <a:lnTo>
                    <a:pt x="116" y="176"/>
                  </a:lnTo>
                  <a:lnTo>
                    <a:pt x="123" y="185"/>
                  </a:lnTo>
                  <a:lnTo>
                    <a:pt x="127" y="185"/>
                  </a:lnTo>
                  <a:lnTo>
                    <a:pt x="129" y="183"/>
                  </a:lnTo>
                  <a:lnTo>
                    <a:pt x="132" y="183"/>
                  </a:lnTo>
                  <a:lnTo>
                    <a:pt x="136" y="182"/>
                  </a:lnTo>
                  <a:lnTo>
                    <a:pt x="140" y="182"/>
                  </a:lnTo>
                  <a:lnTo>
                    <a:pt x="143" y="181"/>
                  </a:lnTo>
                  <a:lnTo>
                    <a:pt x="145" y="181"/>
                  </a:lnTo>
                  <a:lnTo>
                    <a:pt x="149" y="181"/>
                  </a:lnTo>
                  <a:lnTo>
                    <a:pt x="145" y="67"/>
                  </a:lnTo>
                  <a:lnTo>
                    <a:pt x="147" y="67"/>
                  </a:lnTo>
                  <a:lnTo>
                    <a:pt x="148" y="66"/>
                  </a:lnTo>
                  <a:lnTo>
                    <a:pt x="149" y="65"/>
                  </a:lnTo>
                  <a:lnTo>
                    <a:pt x="150" y="64"/>
                  </a:lnTo>
                  <a:lnTo>
                    <a:pt x="151" y="62"/>
                  </a:lnTo>
                  <a:lnTo>
                    <a:pt x="151" y="60"/>
                  </a:lnTo>
                  <a:lnTo>
                    <a:pt x="152" y="58"/>
                  </a:lnTo>
                  <a:lnTo>
                    <a:pt x="152" y="57"/>
                  </a:lnTo>
                  <a:lnTo>
                    <a:pt x="155" y="57"/>
                  </a:lnTo>
                  <a:lnTo>
                    <a:pt x="159" y="56"/>
                  </a:lnTo>
                  <a:lnTo>
                    <a:pt x="165" y="53"/>
                  </a:lnTo>
                  <a:lnTo>
                    <a:pt x="172" y="52"/>
                  </a:lnTo>
                  <a:lnTo>
                    <a:pt x="179" y="50"/>
                  </a:lnTo>
                  <a:lnTo>
                    <a:pt x="185" y="48"/>
                  </a:lnTo>
                  <a:lnTo>
                    <a:pt x="190" y="46"/>
                  </a:lnTo>
                  <a:lnTo>
                    <a:pt x="192" y="46"/>
                  </a:lnTo>
                  <a:lnTo>
                    <a:pt x="192" y="43"/>
                  </a:lnTo>
                  <a:lnTo>
                    <a:pt x="199" y="43"/>
                  </a:lnTo>
                  <a:lnTo>
                    <a:pt x="199" y="38"/>
                  </a:lnTo>
                  <a:lnTo>
                    <a:pt x="199" y="34"/>
                  </a:lnTo>
                  <a:lnTo>
                    <a:pt x="198" y="29"/>
                  </a:lnTo>
                  <a:lnTo>
                    <a:pt x="197" y="24"/>
                  </a:lnTo>
                  <a:lnTo>
                    <a:pt x="196" y="19"/>
                  </a:lnTo>
                  <a:lnTo>
                    <a:pt x="195" y="15"/>
                  </a:lnTo>
                  <a:lnTo>
                    <a:pt x="193" y="10"/>
                  </a:lnTo>
                  <a:lnTo>
                    <a:pt x="192" y="7"/>
                  </a:lnTo>
                  <a:lnTo>
                    <a:pt x="180" y="7"/>
                  </a:lnTo>
                  <a:lnTo>
                    <a:pt x="169" y="8"/>
                  </a:lnTo>
                  <a:lnTo>
                    <a:pt x="157" y="9"/>
                  </a:lnTo>
                  <a:lnTo>
                    <a:pt x="145" y="10"/>
                  </a:lnTo>
                  <a:lnTo>
                    <a:pt x="135" y="11"/>
                  </a:lnTo>
                  <a:lnTo>
                    <a:pt x="123" y="12"/>
                  </a:lnTo>
                  <a:lnTo>
                    <a:pt x="113" y="14"/>
                  </a:lnTo>
                  <a:lnTo>
                    <a:pt x="102" y="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7" name="Freeform 149"/>
            <p:cNvSpPr>
              <a:spLocks/>
            </p:cNvSpPr>
            <p:nvPr/>
          </p:nvSpPr>
          <p:spPr bwMode="auto">
            <a:xfrm>
              <a:off x="4261" y="999"/>
              <a:ext cx="199" cy="185"/>
            </a:xfrm>
            <a:custGeom>
              <a:avLst/>
              <a:gdLst>
                <a:gd name="T0" fmla="*/ 65 w 199"/>
                <a:gd name="T1" fmla="*/ 0 h 185"/>
                <a:gd name="T2" fmla="*/ 54 w 199"/>
                <a:gd name="T3" fmla="*/ 3 h 185"/>
                <a:gd name="T4" fmla="*/ 44 w 199"/>
                <a:gd name="T5" fmla="*/ 7 h 185"/>
                <a:gd name="T6" fmla="*/ 33 w 199"/>
                <a:gd name="T7" fmla="*/ 9 h 185"/>
                <a:gd name="T8" fmla="*/ 28 w 199"/>
                <a:gd name="T9" fmla="*/ 10 h 185"/>
                <a:gd name="T10" fmla="*/ 27 w 199"/>
                <a:gd name="T11" fmla="*/ 11 h 185"/>
                <a:gd name="T12" fmla="*/ 26 w 199"/>
                <a:gd name="T13" fmla="*/ 12 h 185"/>
                <a:gd name="T14" fmla="*/ 22 w 199"/>
                <a:gd name="T15" fmla="*/ 14 h 185"/>
                <a:gd name="T16" fmla="*/ 20 w 199"/>
                <a:gd name="T17" fmla="*/ 15 h 185"/>
                <a:gd name="T18" fmla="*/ 19 w 199"/>
                <a:gd name="T19" fmla="*/ 18 h 185"/>
                <a:gd name="T20" fmla="*/ 17 w 199"/>
                <a:gd name="T21" fmla="*/ 22 h 185"/>
                <a:gd name="T22" fmla="*/ 13 w 199"/>
                <a:gd name="T23" fmla="*/ 24 h 185"/>
                <a:gd name="T24" fmla="*/ 10 w 199"/>
                <a:gd name="T25" fmla="*/ 28 h 185"/>
                <a:gd name="T26" fmla="*/ 6 w 199"/>
                <a:gd name="T27" fmla="*/ 35 h 185"/>
                <a:gd name="T28" fmla="*/ 3 w 199"/>
                <a:gd name="T29" fmla="*/ 43 h 185"/>
                <a:gd name="T30" fmla="*/ 0 w 199"/>
                <a:gd name="T31" fmla="*/ 50 h 185"/>
                <a:gd name="T32" fmla="*/ 0 w 199"/>
                <a:gd name="T33" fmla="*/ 57 h 185"/>
                <a:gd name="T34" fmla="*/ 25 w 199"/>
                <a:gd name="T35" fmla="*/ 64 h 185"/>
                <a:gd name="T36" fmla="*/ 54 w 199"/>
                <a:gd name="T37" fmla="*/ 62 h 185"/>
                <a:gd name="T38" fmla="*/ 72 w 199"/>
                <a:gd name="T39" fmla="*/ 63 h 185"/>
                <a:gd name="T40" fmla="*/ 87 w 199"/>
                <a:gd name="T41" fmla="*/ 65 h 185"/>
                <a:gd name="T42" fmla="*/ 99 w 199"/>
                <a:gd name="T43" fmla="*/ 73 h 185"/>
                <a:gd name="T44" fmla="*/ 107 w 199"/>
                <a:gd name="T45" fmla="*/ 87 h 185"/>
                <a:gd name="T46" fmla="*/ 111 w 199"/>
                <a:gd name="T47" fmla="*/ 108 h 185"/>
                <a:gd name="T48" fmla="*/ 115 w 199"/>
                <a:gd name="T49" fmla="*/ 126 h 185"/>
                <a:gd name="T50" fmla="*/ 117 w 199"/>
                <a:gd name="T51" fmla="*/ 139 h 185"/>
                <a:gd name="T52" fmla="*/ 117 w 199"/>
                <a:gd name="T53" fmla="*/ 155 h 185"/>
                <a:gd name="T54" fmla="*/ 116 w 199"/>
                <a:gd name="T55" fmla="*/ 170 h 185"/>
                <a:gd name="T56" fmla="*/ 123 w 199"/>
                <a:gd name="T57" fmla="*/ 185 h 185"/>
                <a:gd name="T58" fmla="*/ 129 w 199"/>
                <a:gd name="T59" fmla="*/ 183 h 185"/>
                <a:gd name="T60" fmla="*/ 136 w 199"/>
                <a:gd name="T61" fmla="*/ 182 h 185"/>
                <a:gd name="T62" fmla="*/ 143 w 199"/>
                <a:gd name="T63" fmla="*/ 181 h 185"/>
                <a:gd name="T64" fmla="*/ 149 w 199"/>
                <a:gd name="T65" fmla="*/ 181 h 185"/>
                <a:gd name="T66" fmla="*/ 147 w 199"/>
                <a:gd name="T67" fmla="*/ 67 h 185"/>
                <a:gd name="T68" fmla="*/ 149 w 199"/>
                <a:gd name="T69" fmla="*/ 65 h 185"/>
                <a:gd name="T70" fmla="*/ 151 w 199"/>
                <a:gd name="T71" fmla="*/ 62 h 185"/>
                <a:gd name="T72" fmla="*/ 152 w 199"/>
                <a:gd name="T73" fmla="*/ 58 h 185"/>
                <a:gd name="T74" fmla="*/ 155 w 199"/>
                <a:gd name="T75" fmla="*/ 57 h 185"/>
                <a:gd name="T76" fmla="*/ 165 w 199"/>
                <a:gd name="T77" fmla="*/ 53 h 185"/>
                <a:gd name="T78" fmla="*/ 179 w 199"/>
                <a:gd name="T79" fmla="*/ 50 h 185"/>
                <a:gd name="T80" fmla="*/ 190 w 199"/>
                <a:gd name="T81" fmla="*/ 46 h 185"/>
                <a:gd name="T82" fmla="*/ 192 w 199"/>
                <a:gd name="T83" fmla="*/ 43 h 185"/>
                <a:gd name="T84" fmla="*/ 199 w 199"/>
                <a:gd name="T85" fmla="*/ 38 h 185"/>
                <a:gd name="T86" fmla="*/ 198 w 199"/>
                <a:gd name="T87" fmla="*/ 29 h 185"/>
                <a:gd name="T88" fmla="*/ 196 w 199"/>
                <a:gd name="T89" fmla="*/ 19 h 185"/>
                <a:gd name="T90" fmla="*/ 193 w 199"/>
                <a:gd name="T91" fmla="*/ 10 h 185"/>
                <a:gd name="T92" fmla="*/ 180 w 199"/>
                <a:gd name="T93" fmla="*/ 7 h 185"/>
                <a:gd name="T94" fmla="*/ 157 w 199"/>
                <a:gd name="T95" fmla="*/ 9 h 185"/>
                <a:gd name="T96" fmla="*/ 135 w 199"/>
                <a:gd name="T97" fmla="*/ 11 h 185"/>
                <a:gd name="T98" fmla="*/ 113 w 199"/>
                <a:gd name="T99" fmla="*/ 14 h 185"/>
                <a:gd name="T100" fmla="*/ 69 w 199"/>
                <a:gd name="T101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9" h="185">
                  <a:moveTo>
                    <a:pt x="69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4" y="3"/>
                  </a:lnTo>
                  <a:lnTo>
                    <a:pt x="49" y="4"/>
                  </a:lnTo>
                  <a:lnTo>
                    <a:pt x="44" y="7"/>
                  </a:lnTo>
                  <a:lnTo>
                    <a:pt x="38" y="8"/>
                  </a:lnTo>
                  <a:lnTo>
                    <a:pt x="33" y="9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27" y="11"/>
                  </a:lnTo>
                  <a:lnTo>
                    <a:pt x="27" y="11"/>
                  </a:lnTo>
                  <a:lnTo>
                    <a:pt x="26" y="12"/>
                  </a:lnTo>
                  <a:lnTo>
                    <a:pt x="25" y="12"/>
                  </a:lnTo>
                  <a:lnTo>
                    <a:pt x="22" y="14"/>
                  </a:lnTo>
                  <a:lnTo>
                    <a:pt x="21" y="14"/>
                  </a:lnTo>
                  <a:lnTo>
                    <a:pt x="20" y="15"/>
                  </a:lnTo>
                  <a:lnTo>
                    <a:pt x="19" y="17"/>
                  </a:lnTo>
                  <a:lnTo>
                    <a:pt x="19" y="18"/>
                  </a:lnTo>
                  <a:lnTo>
                    <a:pt x="18" y="21"/>
                  </a:lnTo>
                  <a:lnTo>
                    <a:pt x="17" y="22"/>
                  </a:lnTo>
                  <a:lnTo>
                    <a:pt x="15" y="23"/>
                  </a:lnTo>
                  <a:lnTo>
                    <a:pt x="13" y="24"/>
                  </a:lnTo>
                  <a:lnTo>
                    <a:pt x="11" y="24"/>
                  </a:lnTo>
                  <a:lnTo>
                    <a:pt x="10" y="28"/>
                  </a:lnTo>
                  <a:lnTo>
                    <a:pt x="7" y="31"/>
                  </a:lnTo>
                  <a:lnTo>
                    <a:pt x="6" y="35"/>
                  </a:lnTo>
                  <a:lnTo>
                    <a:pt x="4" y="39"/>
                  </a:lnTo>
                  <a:lnTo>
                    <a:pt x="3" y="43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0" y="57"/>
                  </a:lnTo>
                  <a:lnTo>
                    <a:pt x="4" y="64"/>
                  </a:lnTo>
                  <a:lnTo>
                    <a:pt x="25" y="64"/>
                  </a:lnTo>
                  <a:lnTo>
                    <a:pt x="45" y="63"/>
                  </a:lnTo>
                  <a:lnTo>
                    <a:pt x="54" y="62"/>
                  </a:lnTo>
                  <a:lnTo>
                    <a:pt x="63" y="62"/>
                  </a:lnTo>
                  <a:lnTo>
                    <a:pt x="72" y="63"/>
                  </a:lnTo>
                  <a:lnTo>
                    <a:pt x="80" y="64"/>
                  </a:lnTo>
                  <a:lnTo>
                    <a:pt x="87" y="65"/>
                  </a:lnTo>
                  <a:lnTo>
                    <a:pt x="93" y="69"/>
                  </a:lnTo>
                  <a:lnTo>
                    <a:pt x="99" y="73"/>
                  </a:lnTo>
                  <a:lnTo>
                    <a:pt x="103" y="79"/>
                  </a:lnTo>
                  <a:lnTo>
                    <a:pt x="107" y="87"/>
                  </a:lnTo>
                  <a:lnTo>
                    <a:pt x="110" y="97"/>
                  </a:lnTo>
                  <a:lnTo>
                    <a:pt x="111" y="108"/>
                  </a:lnTo>
                  <a:lnTo>
                    <a:pt x="113" y="122"/>
                  </a:lnTo>
                  <a:lnTo>
                    <a:pt x="115" y="126"/>
                  </a:lnTo>
                  <a:lnTo>
                    <a:pt x="116" y="132"/>
                  </a:lnTo>
                  <a:lnTo>
                    <a:pt x="117" y="139"/>
                  </a:lnTo>
                  <a:lnTo>
                    <a:pt x="117" y="147"/>
                  </a:lnTo>
                  <a:lnTo>
                    <a:pt x="117" y="155"/>
                  </a:lnTo>
                  <a:lnTo>
                    <a:pt x="116" y="163"/>
                  </a:lnTo>
                  <a:lnTo>
                    <a:pt x="116" y="170"/>
                  </a:lnTo>
                  <a:lnTo>
                    <a:pt x="116" y="176"/>
                  </a:lnTo>
                  <a:lnTo>
                    <a:pt x="123" y="185"/>
                  </a:lnTo>
                  <a:lnTo>
                    <a:pt x="127" y="185"/>
                  </a:lnTo>
                  <a:lnTo>
                    <a:pt x="129" y="183"/>
                  </a:lnTo>
                  <a:lnTo>
                    <a:pt x="132" y="183"/>
                  </a:lnTo>
                  <a:lnTo>
                    <a:pt x="136" y="182"/>
                  </a:lnTo>
                  <a:lnTo>
                    <a:pt x="140" y="182"/>
                  </a:lnTo>
                  <a:lnTo>
                    <a:pt x="143" y="181"/>
                  </a:lnTo>
                  <a:lnTo>
                    <a:pt x="145" y="181"/>
                  </a:lnTo>
                  <a:lnTo>
                    <a:pt x="149" y="181"/>
                  </a:lnTo>
                  <a:lnTo>
                    <a:pt x="145" y="67"/>
                  </a:lnTo>
                  <a:lnTo>
                    <a:pt x="147" y="67"/>
                  </a:lnTo>
                  <a:lnTo>
                    <a:pt x="148" y="66"/>
                  </a:lnTo>
                  <a:lnTo>
                    <a:pt x="149" y="65"/>
                  </a:lnTo>
                  <a:lnTo>
                    <a:pt x="150" y="64"/>
                  </a:lnTo>
                  <a:lnTo>
                    <a:pt x="151" y="62"/>
                  </a:lnTo>
                  <a:lnTo>
                    <a:pt x="151" y="60"/>
                  </a:lnTo>
                  <a:lnTo>
                    <a:pt x="152" y="58"/>
                  </a:lnTo>
                  <a:lnTo>
                    <a:pt x="152" y="57"/>
                  </a:lnTo>
                  <a:lnTo>
                    <a:pt x="155" y="57"/>
                  </a:lnTo>
                  <a:lnTo>
                    <a:pt x="159" y="56"/>
                  </a:lnTo>
                  <a:lnTo>
                    <a:pt x="165" y="53"/>
                  </a:lnTo>
                  <a:lnTo>
                    <a:pt x="172" y="52"/>
                  </a:lnTo>
                  <a:lnTo>
                    <a:pt x="179" y="50"/>
                  </a:lnTo>
                  <a:lnTo>
                    <a:pt x="185" y="48"/>
                  </a:lnTo>
                  <a:lnTo>
                    <a:pt x="190" y="46"/>
                  </a:lnTo>
                  <a:lnTo>
                    <a:pt x="192" y="46"/>
                  </a:lnTo>
                  <a:lnTo>
                    <a:pt x="192" y="43"/>
                  </a:lnTo>
                  <a:lnTo>
                    <a:pt x="199" y="43"/>
                  </a:lnTo>
                  <a:lnTo>
                    <a:pt x="199" y="38"/>
                  </a:lnTo>
                  <a:lnTo>
                    <a:pt x="199" y="34"/>
                  </a:lnTo>
                  <a:lnTo>
                    <a:pt x="198" y="29"/>
                  </a:lnTo>
                  <a:lnTo>
                    <a:pt x="197" y="24"/>
                  </a:lnTo>
                  <a:lnTo>
                    <a:pt x="196" y="19"/>
                  </a:lnTo>
                  <a:lnTo>
                    <a:pt x="195" y="15"/>
                  </a:lnTo>
                  <a:lnTo>
                    <a:pt x="193" y="10"/>
                  </a:lnTo>
                  <a:lnTo>
                    <a:pt x="192" y="7"/>
                  </a:lnTo>
                  <a:lnTo>
                    <a:pt x="180" y="7"/>
                  </a:lnTo>
                  <a:lnTo>
                    <a:pt x="169" y="8"/>
                  </a:lnTo>
                  <a:lnTo>
                    <a:pt x="157" y="9"/>
                  </a:lnTo>
                  <a:lnTo>
                    <a:pt x="145" y="10"/>
                  </a:lnTo>
                  <a:lnTo>
                    <a:pt x="135" y="11"/>
                  </a:lnTo>
                  <a:lnTo>
                    <a:pt x="123" y="12"/>
                  </a:lnTo>
                  <a:lnTo>
                    <a:pt x="113" y="14"/>
                  </a:lnTo>
                  <a:lnTo>
                    <a:pt x="102" y="14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rgbClr val="E5B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8" name="Freeform 150"/>
            <p:cNvSpPr>
              <a:spLocks/>
            </p:cNvSpPr>
            <p:nvPr/>
          </p:nvSpPr>
          <p:spPr bwMode="auto">
            <a:xfrm>
              <a:off x="4300" y="999"/>
              <a:ext cx="68" cy="17"/>
            </a:xfrm>
            <a:custGeom>
              <a:avLst/>
              <a:gdLst>
                <a:gd name="T0" fmla="*/ 68 w 68"/>
                <a:gd name="T1" fmla="*/ 14 h 17"/>
                <a:gd name="T2" fmla="*/ 64 w 68"/>
                <a:gd name="T3" fmla="*/ 16 h 17"/>
                <a:gd name="T4" fmla="*/ 61 w 68"/>
                <a:gd name="T5" fmla="*/ 17 h 17"/>
                <a:gd name="T6" fmla="*/ 58 w 68"/>
                <a:gd name="T7" fmla="*/ 16 h 17"/>
                <a:gd name="T8" fmla="*/ 55 w 68"/>
                <a:gd name="T9" fmla="*/ 15 h 17"/>
                <a:gd name="T10" fmla="*/ 51 w 68"/>
                <a:gd name="T11" fmla="*/ 14 h 17"/>
                <a:gd name="T12" fmla="*/ 49 w 68"/>
                <a:gd name="T13" fmla="*/ 11 h 17"/>
                <a:gd name="T14" fmla="*/ 45 w 68"/>
                <a:gd name="T15" fmla="*/ 10 h 17"/>
                <a:gd name="T16" fmla="*/ 42 w 68"/>
                <a:gd name="T17" fmla="*/ 10 h 17"/>
                <a:gd name="T18" fmla="*/ 37 w 68"/>
                <a:gd name="T19" fmla="*/ 9 h 17"/>
                <a:gd name="T20" fmla="*/ 31 w 68"/>
                <a:gd name="T21" fmla="*/ 8 h 17"/>
                <a:gd name="T22" fmla="*/ 27 w 68"/>
                <a:gd name="T23" fmla="*/ 8 h 17"/>
                <a:gd name="T24" fmla="*/ 22 w 68"/>
                <a:gd name="T25" fmla="*/ 8 h 17"/>
                <a:gd name="T26" fmla="*/ 16 w 68"/>
                <a:gd name="T27" fmla="*/ 8 h 17"/>
                <a:gd name="T28" fmla="*/ 10 w 68"/>
                <a:gd name="T29" fmla="*/ 8 h 17"/>
                <a:gd name="T30" fmla="*/ 6 w 68"/>
                <a:gd name="T31" fmla="*/ 8 h 17"/>
                <a:gd name="T32" fmla="*/ 0 w 68"/>
                <a:gd name="T33" fmla="*/ 8 h 17"/>
                <a:gd name="T34" fmla="*/ 5 w 68"/>
                <a:gd name="T35" fmla="*/ 7 h 17"/>
                <a:gd name="T36" fmla="*/ 8 w 68"/>
                <a:gd name="T37" fmla="*/ 5 h 17"/>
                <a:gd name="T38" fmla="*/ 12 w 68"/>
                <a:gd name="T39" fmla="*/ 4 h 17"/>
                <a:gd name="T40" fmla="*/ 16 w 68"/>
                <a:gd name="T41" fmla="*/ 2 h 17"/>
                <a:gd name="T42" fmla="*/ 20 w 68"/>
                <a:gd name="T43" fmla="*/ 1 h 17"/>
                <a:gd name="T44" fmla="*/ 23 w 68"/>
                <a:gd name="T45" fmla="*/ 0 h 17"/>
                <a:gd name="T46" fmla="*/ 27 w 68"/>
                <a:gd name="T47" fmla="*/ 0 h 17"/>
                <a:gd name="T48" fmla="*/ 30 w 68"/>
                <a:gd name="T49" fmla="*/ 0 h 17"/>
                <a:gd name="T50" fmla="*/ 63 w 68"/>
                <a:gd name="T51" fmla="*/ 14 h 17"/>
                <a:gd name="T52" fmla="*/ 63 w 68"/>
                <a:gd name="T53" fmla="*/ 14 h 17"/>
                <a:gd name="T54" fmla="*/ 64 w 68"/>
                <a:gd name="T55" fmla="*/ 14 h 17"/>
                <a:gd name="T56" fmla="*/ 64 w 68"/>
                <a:gd name="T57" fmla="*/ 14 h 17"/>
                <a:gd name="T58" fmla="*/ 65 w 68"/>
                <a:gd name="T59" fmla="*/ 14 h 17"/>
                <a:gd name="T60" fmla="*/ 65 w 68"/>
                <a:gd name="T61" fmla="*/ 14 h 17"/>
                <a:gd name="T62" fmla="*/ 67 w 68"/>
                <a:gd name="T63" fmla="*/ 14 h 17"/>
                <a:gd name="T64" fmla="*/ 67 w 68"/>
                <a:gd name="T65" fmla="*/ 14 h 17"/>
                <a:gd name="T66" fmla="*/ 68 w 68"/>
                <a:gd name="T67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" h="17">
                  <a:moveTo>
                    <a:pt x="68" y="14"/>
                  </a:moveTo>
                  <a:lnTo>
                    <a:pt x="64" y="16"/>
                  </a:lnTo>
                  <a:lnTo>
                    <a:pt x="61" y="17"/>
                  </a:lnTo>
                  <a:lnTo>
                    <a:pt x="58" y="16"/>
                  </a:lnTo>
                  <a:lnTo>
                    <a:pt x="55" y="15"/>
                  </a:lnTo>
                  <a:lnTo>
                    <a:pt x="51" y="14"/>
                  </a:lnTo>
                  <a:lnTo>
                    <a:pt x="49" y="11"/>
                  </a:lnTo>
                  <a:lnTo>
                    <a:pt x="45" y="10"/>
                  </a:lnTo>
                  <a:lnTo>
                    <a:pt x="42" y="10"/>
                  </a:lnTo>
                  <a:lnTo>
                    <a:pt x="37" y="9"/>
                  </a:lnTo>
                  <a:lnTo>
                    <a:pt x="31" y="8"/>
                  </a:lnTo>
                  <a:lnTo>
                    <a:pt x="27" y="8"/>
                  </a:lnTo>
                  <a:lnTo>
                    <a:pt x="22" y="8"/>
                  </a:lnTo>
                  <a:lnTo>
                    <a:pt x="16" y="8"/>
                  </a:lnTo>
                  <a:lnTo>
                    <a:pt x="10" y="8"/>
                  </a:lnTo>
                  <a:lnTo>
                    <a:pt x="6" y="8"/>
                  </a:lnTo>
                  <a:lnTo>
                    <a:pt x="0" y="8"/>
                  </a:lnTo>
                  <a:lnTo>
                    <a:pt x="5" y="7"/>
                  </a:lnTo>
                  <a:lnTo>
                    <a:pt x="8" y="5"/>
                  </a:lnTo>
                  <a:lnTo>
                    <a:pt x="12" y="4"/>
                  </a:lnTo>
                  <a:lnTo>
                    <a:pt x="16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63" y="14"/>
                  </a:lnTo>
                  <a:lnTo>
                    <a:pt x="63" y="14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7" y="14"/>
                  </a:lnTo>
                  <a:lnTo>
                    <a:pt x="67" y="14"/>
                  </a:lnTo>
                  <a:lnTo>
                    <a:pt x="68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9" name="Freeform 151"/>
            <p:cNvSpPr>
              <a:spLocks/>
            </p:cNvSpPr>
            <p:nvPr/>
          </p:nvSpPr>
          <p:spPr bwMode="auto">
            <a:xfrm>
              <a:off x="4416" y="1009"/>
              <a:ext cx="42" cy="13"/>
            </a:xfrm>
            <a:custGeom>
              <a:avLst/>
              <a:gdLst>
                <a:gd name="T0" fmla="*/ 42 w 42"/>
                <a:gd name="T1" fmla="*/ 13 h 13"/>
                <a:gd name="T2" fmla="*/ 37 w 42"/>
                <a:gd name="T3" fmla="*/ 13 h 13"/>
                <a:gd name="T4" fmla="*/ 31 w 42"/>
                <a:gd name="T5" fmla="*/ 13 h 13"/>
                <a:gd name="T6" fmla="*/ 27 w 42"/>
                <a:gd name="T7" fmla="*/ 13 h 13"/>
                <a:gd name="T8" fmla="*/ 21 w 42"/>
                <a:gd name="T9" fmla="*/ 12 h 13"/>
                <a:gd name="T10" fmla="*/ 15 w 42"/>
                <a:gd name="T11" fmla="*/ 11 h 13"/>
                <a:gd name="T12" fmla="*/ 10 w 42"/>
                <a:gd name="T13" fmla="*/ 9 h 13"/>
                <a:gd name="T14" fmla="*/ 4 w 42"/>
                <a:gd name="T15" fmla="*/ 8 h 13"/>
                <a:gd name="T16" fmla="*/ 0 w 42"/>
                <a:gd name="T17" fmla="*/ 8 h 13"/>
                <a:gd name="T18" fmla="*/ 3 w 42"/>
                <a:gd name="T19" fmla="*/ 5 h 13"/>
                <a:gd name="T20" fmla="*/ 8 w 42"/>
                <a:gd name="T21" fmla="*/ 1 h 13"/>
                <a:gd name="T22" fmla="*/ 13 w 42"/>
                <a:gd name="T23" fmla="*/ 0 h 13"/>
                <a:gd name="T24" fmla="*/ 17 w 42"/>
                <a:gd name="T25" fmla="*/ 0 h 13"/>
                <a:gd name="T26" fmla="*/ 23 w 42"/>
                <a:gd name="T27" fmla="*/ 0 h 13"/>
                <a:gd name="T28" fmla="*/ 28 w 42"/>
                <a:gd name="T29" fmla="*/ 1 h 13"/>
                <a:gd name="T30" fmla="*/ 34 w 42"/>
                <a:gd name="T31" fmla="*/ 2 h 13"/>
                <a:gd name="T32" fmla="*/ 40 w 42"/>
                <a:gd name="T33" fmla="*/ 4 h 13"/>
                <a:gd name="T34" fmla="*/ 40 w 42"/>
                <a:gd name="T35" fmla="*/ 5 h 13"/>
                <a:gd name="T36" fmla="*/ 40 w 42"/>
                <a:gd name="T37" fmla="*/ 6 h 13"/>
                <a:gd name="T38" fmla="*/ 41 w 42"/>
                <a:gd name="T39" fmla="*/ 7 h 13"/>
                <a:gd name="T40" fmla="*/ 41 w 42"/>
                <a:gd name="T41" fmla="*/ 8 h 13"/>
                <a:gd name="T42" fmla="*/ 41 w 42"/>
                <a:gd name="T43" fmla="*/ 9 h 13"/>
                <a:gd name="T44" fmla="*/ 41 w 42"/>
                <a:gd name="T45" fmla="*/ 11 h 13"/>
                <a:gd name="T46" fmla="*/ 42 w 42"/>
                <a:gd name="T47" fmla="*/ 12 h 13"/>
                <a:gd name="T48" fmla="*/ 42 w 42"/>
                <a:gd name="T49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" h="13">
                  <a:moveTo>
                    <a:pt x="42" y="13"/>
                  </a:moveTo>
                  <a:lnTo>
                    <a:pt x="37" y="13"/>
                  </a:lnTo>
                  <a:lnTo>
                    <a:pt x="31" y="13"/>
                  </a:lnTo>
                  <a:lnTo>
                    <a:pt x="27" y="13"/>
                  </a:lnTo>
                  <a:lnTo>
                    <a:pt x="21" y="12"/>
                  </a:lnTo>
                  <a:lnTo>
                    <a:pt x="15" y="11"/>
                  </a:lnTo>
                  <a:lnTo>
                    <a:pt x="10" y="9"/>
                  </a:lnTo>
                  <a:lnTo>
                    <a:pt x="4" y="8"/>
                  </a:lnTo>
                  <a:lnTo>
                    <a:pt x="0" y="8"/>
                  </a:lnTo>
                  <a:lnTo>
                    <a:pt x="3" y="5"/>
                  </a:lnTo>
                  <a:lnTo>
                    <a:pt x="8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3" y="0"/>
                  </a:lnTo>
                  <a:lnTo>
                    <a:pt x="28" y="1"/>
                  </a:lnTo>
                  <a:lnTo>
                    <a:pt x="34" y="2"/>
                  </a:lnTo>
                  <a:lnTo>
                    <a:pt x="40" y="4"/>
                  </a:lnTo>
                  <a:lnTo>
                    <a:pt x="40" y="5"/>
                  </a:lnTo>
                  <a:lnTo>
                    <a:pt x="40" y="6"/>
                  </a:lnTo>
                  <a:lnTo>
                    <a:pt x="41" y="7"/>
                  </a:lnTo>
                  <a:lnTo>
                    <a:pt x="41" y="8"/>
                  </a:lnTo>
                  <a:lnTo>
                    <a:pt x="41" y="9"/>
                  </a:lnTo>
                  <a:lnTo>
                    <a:pt x="41" y="11"/>
                  </a:lnTo>
                  <a:lnTo>
                    <a:pt x="42" y="12"/>
                  </a:lnTo>
                  <a:lnTo>
                    <a:pt x="42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0" name="Freeform 152"/>
            <p:cNvSpPr>
              <a:spLocks/>
            </p:cNvSpPr>
            <p:nvPr/>
          </p:nvSpPr>
          <p:spPr bwMode="auto">
            <a:xfrm>
              <a:off x="4313" y="1044"/>
              <a:ext cx="66" cy="93"/>
            </a:xfrm>
            <a:custGeom>
              <a:avLst/>
              <a:gdLst>
                <a:gd name="T0" fmla="*/ 57 w 66"/>
                <a:gd name="T1" fmla="*/ 22 h 93"/>
                <a:gd name="T2" fmla="*/ 61 w 66"/>
                <a:gd name="T3" fmla="*/ 32 h 93"/>
                <a:gd name="T4" fmla="*/ 64 w 66"/>
                <a:gd name="T5" fmla="*/ 40 h 93"/>
                <a:gd name="T6" fmla="*/ 65 w 66"/>
                <a:gd name="T7" fmla="*/ 48 h 93"/>
                <a:gd name="T8" fmla="*/ 66 w 66"/>
                <a:gd name="T9" fmla="*/ 58 h 93"/>
                <a:gd name="T10" fmla="*/ 66 w 66"/>
                <a:gd name="T11" fmla="*/ 66 h 93"/>
                <a:gd name="T12" fmla="*/ 66 w 66"/>
                <a:gd name="T13" fmla="*/ 75 h 93"/>
                <a:gd name="T14" fmla="*/ 65 w 66"/>
                <a:gd name="T15" fmla="*/ 83 h 93"/>
                <a:gd name="T16" fmla="*/ 64 w 66"/>
                <a:gd name="T17" fmla="*/ 93 h 93"/>
                <a:gd name="T18" fmla="*/ 64 w 66"/>
                <a:gd name="T19" fmla="*/ 90 h 93"/>
                <a:gd name="T20" fmla="*/ 64 w 66"/>
                <a:gd name="T21" fmla="*/ 88 h 93"/>
                <a:gd name="T22" fmla="*/ 64 w 66"/>
                <a:gd name="T23" fmla="*/ 86 h 93"/>
                <a:gd name="T24" fmla="*/ 63 w 66"/>
                <a:gd name="T25" fmla="*/ 83 h 93"/>
                <a:gd name="T26" fmla="*/ 63 w 66"/>
                <a:gd name="T27" fmla="*/ 81 h 93"/>
                <a:gd name="T28" fmla="*/ 62 w 66"/>
                <a:gd name="T29" fmla="*/ 80 h 93"/>
                <a:gd name="T30" fmla="*/ 62 w 66"/>
                <a:gd name="T31" fmla="*/ 79 h 93"/>
                <a:gd name="T32" fmla="*/ 61 w 66"/>
                <a:gd name="T33" fmla="*/ 77 h 93"/>
                <a:gd name="T34" fmla="*/ 61 w 66"/>
                <a:gd name="T35" fmla="*/ 67 h 93"/>
                <a:gd name="T36" fmla="*/ 59 w 66"/>
                <a:gd name="T37" fmla="*/ 59 h 93"/>
                <a:gd name="T38" fmla="*/ 58 w 66"/>
                <a:gd name="T39" fmla="*/ 51 h 93"/>
                <a:gd name="T40" fmla="*/ 56 w 66"/>
                <a:gd name="T41" fmla="*/ 44 h 93"/>
                <a:gd name="T42" fmla="*/ 54 w 66"/>
                <a:gd name="T43" fmla="*/ 38 h 93"/>
                <a:gd name="T44" fmla="*/ 50 w 66"/>
                <a:gd name="T45" fmla="*/ 33 h 93"/>
                <a:gd name="T46" fmla="*/ 47 w 66"/>
                <a:gd name="T47" fmla="*/ 28 h 93"/>
                <a:gd name="T48" fmla="*/ 43 w 66"/>
                <a:gd name="T49" fmla="*/ 25 h 93"/>
                <a:gd name="T50" fmla="*/ 38 w 66"/>
                <a:gd name="T51" fmla="*/ 22 h 93"/>
                <a:gd name="T52" fmla="*/ 34 w 66"/>
                <a:gd name="T53" fmla="*/ 20 h 93"/>
                <a:gd name="T54" fmla="*/ 29 w 66"/>
                <a:gd name="T55" fmla="*/ 19 h 93"/>
                <a:gd name="T56" fmla="*/ 24 w 66"/>
                <a:gd name="T57" fmla="*/ 18 h 93"/>
                <a:gd name="T58" fmla="*/ 13 w 66"/>
                <a:gd name="T59" fmla="*/ 17 h 93"/>
                <a:gd name="T60" fmla="*/ 0 w 66"/>
                <a:gd name="T61" fmla="*/ 17 h 93"/>
                <a:gd name="T62" fmla="*/ 0 w 66"/>
                <a:gd name="T63" fmla="*/ 17 h 93"/>
                <a:gd name="T64" fmla="*/ 0 w 66"/>
                <a:gd name="T65" fmla="*/ 17 h 93"/>
                <a:gd name="T66" fmla="*/ 0 w 66"/>
                <a:gd name="T67" fmla="*/ 17 h 93"/>
                <a:gd name="T68" fmla="*/ 0 w 66"/>
                <a:gd name="T69" fmla="*/ 17 h 93"/>
                <a:gd name="T70" fmla="*/ 0 w 66"/>
                <a:gd name="T71" fmla="*/ 17 h 93"/>
                <a:gd name="T72" fmla="*/ 0 w 66"/>
                <a:gd name="T73" fmla="*/ 17 h 93"/>
                <a:gd name="T74" fmla="*/ 0 w 66"/>
                <a:gd name="T75" fmla="*/ 17 h 93"/>
                <a:gd name="T76" fmla="*/ 0 w 66"/>
                <a:gd name="T77" fmla="*/ 17 h 93"/>
                <a:gd name="T78" fmla="*/ 3 w 66"/>
                <a:gd name="T79" fmla="*/ 11 h 93"/>
                <a:gd name="T80" fmla="*/ 8 w 66"/>
                <a:gd name="T81" fmla="*/ 7 h 93"/>
                <a:gd name="T82" fmla="*/ 13 w 66"/>
                <a:gd name="T83" fmla="*/ 4 h 93"/>
                <a:gd name="T84" fmla="*/ 18 w 66"/>
                <a:gd name="T85" fmla="*/ 1 h 93"/>
                <a:gd name="T86" fmla="*/ 23 w 66"/>
                <a:gd name="T87" fmla="*/ 0 h 93"/>
                <a:gd name="T88" fmla="*/ 29 w 66"/>
                <a:gd name="T89" fmla="*/ 0 h 93"/>
                <a:gd name="T90" fmla="*/ 35 w 66"/>
                <a:gd name="T91" fmla="*/ 3 h 93"/>
                <a:gd name="T92" fmla="*/ 40 w 66"/>
                <a:gd name="T93" fmla="*/ 5 h 93"/>
                <a:gd name="T94" fmla="*/ 43 w 66"/>
                <a:gd name="T95" fmla="*/ 6 h 93"/>
                <a:gd name="T96" fmla="*/ 45 w 66"/>
                <a:gd name="T97" fmla="*/ 8 h 93"/>
                <a:gd name="T98" fmla="*/ 48 w 66"/>
                <a:gd name="T99" fmla="*/ 11 h 93"/>
                <a:gd name="T100" fmla="*/ 50 w 66"/>
                <a:gd name="T101" fmla="*/ 13 h 93"/>
                <a:gd name="T102" fmla="*/ 54 w 66"/>
                <a:gd name="T103" fmla="*/ 15 h 93"/>
                <a:gd name="T104" fmla="*/ 55 w 66"/>
                <a:gd name="T105" fmla="*/ 18 h 93"/>
                <a:gd name="T106" fmla="*/ 57 w 66"/>
                <a:gd name="T107" fmla="*/ 20 h 93"/>
                <a:gd name="T108" fmla="*/ 57 w 66"/>
                <a:gd name="T109" fmla="*/ 2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" h="93">
                  <a:moveTo>
                    <a:pt x="57" y="22"/>
                  </a:moveTo>
                  <a:lnTo>
                    <a:pt x="61" y="32"/>
                  </a:lnTo>
                  <a:lnTo>
                    <a:pt x="64" y="40"/>
                  </a:lnTo>
                  <a:lnTo>
                    <a:pt x="65" y="48"/>
                  </a:lnTo>
                  <a:lnTo>
                    <a:pt x="66" y="58"/>
                  </a:lnTo>
                  <a:lnTo>
                    <a:pt x="66" y="66"/>
                  </a:lnTo>
                  <a:lnTo>
                    <a:pt x="66" y="75"/>
                  </a:lnTo>
                  <a:lnTo>
                    <a:pt x="65" y="83"/>
                  </a:lnTo>
                  <a:lnTo>
                    <a:pt x="64" y="93"/>
                  </a:lnTo>
                  <a:lnTo>
                    <a:pt x="64" y="90"/>
                  </a:lnTo>
                  <a:lnTo>
                    <a:pt x="64" y="88"/>
                  </a:lnTo>
                  <a:lnTo>
                    <a:pt x="64" y="86"/>
                  </a:lnTo>
                  <a:lnTo>
                    <a:pt x="63" y="83"/>
                  </a:lnTo>
                  <a:lnTo>
                    <a:pt x="63" y="81"/>
                  </a:lnTo>
                  <a:lnTo>
                    <a:pt x="62" y="80"/>
                  </a:lnTo>
                  <a:lnTo>
                    <a:pt x="62" y="79"/>
                  </a:lnTo>
                  <a:lnTo>
                    <a:pt x="61" y="77"/>
                  </a:lnTo>
                  <a:lnTo>
                    <a:pt x="61" y="67"/>
                  </a:lnTo>
                  <a:lnTo>
                    <a:pt x="59" y="59"/>
                  </a:lnTo>
                  <a:lnTo>
                    <a:pt x="58" y="51"/>
                  </a:lnTo>
                  <a:lnTo>
                    <a:pt x="56" y="44"/>
                  </a:lnTo>
                  <a:lnTo>
                    <a:pt x="54" y="38"/>
                  </a:lnTo>
                  <a:lnTo>
                    <a:pt x="50" y="33"/>
                  </a:lnTo>
                  <a:lnTo>
                    <a:pt x="47" y="28"/>
                  </a:lnTo>
                  <a:lnTo>
                    <a:pt x="43" y="25"/>
                  </a:lnTo>
                  <a:lnTo>
                    <a:pt x="38" y="22"/>
                  </a:lnTo>
                  <a:lnTo>
                    <a:pt x="34" y="20"/>
                  </a:lnTo>
                  <a:lnTo>
                    <a:pt x="29" y="19"/>
                  </a:lnTo>
                  <a:lnTo>
                    <a:pt x="24" y="18"/>
                  </a:lnTo>
                  <a:lnTo>
                    <a:pt x="13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3" y="11"/>
                  </a:lnTo>
                  <a:lnTo>
                    <a:pt x="8" y="7"/>
                  </a:lnTo>
                  <a:lnTo>
                    <a:pt x="13" y="4"/>
                  </a:lnTo>
                  <a:lnTo>
                    <a:pt x="18" y="1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5" y="3"/>
                  </a:lnTo>
                  <a:lnTo>
                    <a:pt x="40" y="5"/>
                  </a:lnTo>
                  <a:lnTo>
                    <a:pt x="43" y="6"/>
                  </a:lnTo>
                  <a:lnTo>
                    <a:pt x="45" y="8"/>
                  </a:lnTo>
                  <a:lnTo>
                    <a:pt x="48" y="11"/>
                  </a:lnTo>
                  <a:lnTo>
                    <a:pt x="50" y="13"/>
                  </a:lnTo>
                  <a:lnTo>
                    <a:pt x="54" y="15"/>
                  </a:lnTo>
                  <a:lnTo>
                    <a:pt x="55" y="18"/>
                  </a:lnTo>
                  <a:lnTo>
                    <a:pt x="57" y="20"/>
                  </a:lnTo>
                  <a:lnTo>
                    <a:pt x="57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153"/>
            <p:cNvSpPr>
              <a:spLocks/>
            </p:cNvSpPr>
            <p:nvPr/>
          </p:nvSpPr>
          <p:spPr bwMode="auto">
            <a:xfrm>
              <a:off x="4427" y="1045"/>
              <a:ext cx="21" cy="7"/>
            </a:xfrm>
            <a:custGeom>
              <a:avLst/>
              <a:gdLst>
                <a:gd name="T0" fmla="*/ 0 w 21"/>
                <a:gd name="T1" fmla="*/ 7 h 7"/>
                <a:gd name="T2" fmla="*/ 0 w 21"/>
                <a:gd name="T3" fmla="*/ 6 h 7"/>
                <a:gd name="T4" fmla="*/ 2 w 21"/>
                <a:gd name="T5" fmla="*/ 6 h 7"/>
                <a:gd name="T6" fmla="*/ 2 w 21"/>
                <a:gd name="T7" fmla="*/ 5 h 7"/>
                <a:gd name="T8" fmla="*/ 3 w 21"/>
                <a:gd name="T9" fmla="*/ 5 h 7"/>
                <a:gd name="T10" fmla="*/ 4 w 21"/>
                <a:gd name="T11" fmla="*/ 4 h 7"/>
                <a:gd name="T12" fmla="*/ 4 w 21"/>
                <a:gd name="T13" fmla="*/ 3 h 7"/>
                <a:gd name="T14" fmla="*/ 5 w 21"/>
                <a:gd name="T15" fmla="*/ 3 h 7"/>
                <a:gd name="T16" fmla="*/ 6 w 21"/>
                <a:gd name="T17" fmla="*/ 2 h 7"/>
                <a:gd name="T18" fmla="*/ 7 w 21"/>
                <a:gd name="T19" fmla="*/ 2 h 7"/>
                <a:gd name="T20" fmla="*/ 10 w 21"/>
                <a:gd name="T21" fmla="*/ 0 h 7"/>
                <a:gd name="T22" fmla="*/ 12 w 21"/>
                <a:gd name="T23" fmla="*/ 0 h 7"/>
                <a:gd name="T24" fmla="*/ 13 w 21"/>
                <a:gd name="T25" fmla="*/ 0 h 7"/>
                <a:gd name="T26" fmla="*/ 16 w 21"/>
                <a:gd name="T27" fmla="*/ 0 h 7"/>
                <a:gd name="T28" fmla="*/ 18 w 21"/>
                <a:gd name="T29" fmla="*/ 0 h 7"/>
                <a:gd name="T30" fmla="*/ 19 w 21"/>
                <a:gd name="T31" fmla="*/ 0 h 7"/>
                <a:gd name="T32" fmla="*/ 21 w 21"/>
                <a:gd name="T33" fmla="*/ 2 h 7"/>
                <a:gd name="T34" fmla="*/ 19 w 21"/>
                <a:gd name="T35" fmla="*/ 2 h 7"/>
                <a:gd name="T36" fmla="*/ 17 w 21"/>
                <a:gd name="T37" fmla="*/ 3 h 7"/>
                <a:gd name="T38" fmla="*/ 14 w 21"/>
                <a:gd name="T39" fmla="*/ 3 h 7"/>
                <a:gd name="T40" fmla="*/ 11 w 21"/>
                <a:gd name="T41" fmla="*/ 4 h 7"/>
                <a:gd name="T42" fmla="*/ 9 w 21"/>
                <a:gd name="T43" fmla="*/ 5 h 7"/>
                <a:gd name="T44" fmla="*/ 6 w 21"/>
                <a:gd name="T45" fmla="*/ 6 h 7"/>
                <a:gd name="T46" fmla="*/ 3 w 21"/>
                <a:gd name="T47" fmla="*/ 6 h 7"/>
                <a:gd name="T48" fmla="*/ 0 w 21"/>
                <a:gd name="T4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1" h="7">
                  <a:moveTo>
                    <a:pt x="0" y="7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2" y="5"/>
                  </a:lnTo>
                  <a:lnTo>
                    <a:pt x="3" y="5"/>
                  </a:lnTo>
                  <a:lnTo>
                    <a:pt x="4" y="4"/>
                  </a:lnTo>
                  <a:lnTo>
                    <a:pt x="4" y="3"/>
                  </a:lnTo>
                  <a:lnTo>
                    <a:pt x="5" y="3"/>
                  </a:lnTo>
                  <a:lnTo>
                    <a:pt x="6" y="2"/>
                  </a:lnTo>
                  <a:lnTo>
                    <a:pt x="7" y="2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1" y="2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4" y="3"/>
                  </a:lnTo>
                  <a:lnTo>
                    <a:pt x="11" y="4"/>
                  </a:lnTo>
                  <a:lnTo>
                    <a:pt x="9" y="5"/>
                  </a:lnTo>
                  <a:lnTo>
                    <a:pt x="6" y="6"/>
                  </a:lnTo>
                  <a:lnTo>
                    <a:pt x="3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154"/>
            <p:cNvSpPr>
              <a:spLocks/>
            </p:cNvSpPr>
            <p:nvPr/>
          </p:nvSpPr>
          <p:spPr bwMode="auto">
            <a:xfrm>
              <a:off x="4384" y="1248"/>
              <a:ext cx="69" cy="98"/>
            </a:xfrm>
            <a:custGeom>
              <a:avLst/>
              <a:gdLst>
                <a:gd name="T0" fmla="*/ 33 w 69"/>
                <a:gd name="T1" fmla="*/ 0 h 98"/>
                <a:gd name="T2" fmla="*/ 31 w 69"/>
                <a:gd name="T3" fmla="*/ 1 h 98"/>
                <a:gd name="T4" fmla="*/ 27 w 69"/>
                <a:gd name="T5" fmla="*/ 3 h 98"/>
                <a:gd name="T6" fmla="*/ 22 w 69"/>
                <a:gd name="T7" fmla="*/ 6 h 98"/>
                <a:gd name="T8" fmla="*/ 17 w 69"/>
                <a:gd name="T9" fmla="*/ 9 h 98"/>
                <a:gd name="T10" fmla="*/ 12 w 69"/>
                <a:gd name="T11" fmla="*/ 13 h 98"/>
                <a:gd name="T12" fmla="*/ 8 w 69"/>
                <a:gd name="T13" fmla="*/ 16 h 98"/>
                <a:gd name="T14" fmla="*/ 5 w 69"/>
                <a:gd name="T15" fmla="*/ 17 h 98"/>
                <a:gd name="T16" fmla="*/ 4 w 69"/>
                <a:gd name="T17" fmla="*/ 19 h 98"/>
                <a:gd name="T18" fmla="*/ 0 w 69"/>
                <a:gd name="T19" fmla="*/ 22 h 98"/>
                <a:gd name="T20" fmla="*/ 13 w 69"/>
                <a:gd name="T21" fmla="*/ 29 h 98"/>
                <a:gd name="T22" fmla="*/ 22 w 69"/>
                <a:gd name="T23" fmla="*/ 36 h 98"/>
                <a:gd name="T24" fmla="*/ 31 w 69"/>
                <a:gd name="T25" fmla="*/ 44 h 98"/>
                <a:gd name="T26" fmla="*/ 35 w 69"/>
                <a:gd name="T27" fmla="*/ 54 h 98"/>
                <a:gd name="T28" fmla="*/ 40 w 69"/>
                <a:gd name="T29" fmla="*/ 63 h 98"/>
                <a:gd name="T30" fmla="*/ 42 w 69"/>
                <a:gd name="T31" fmla="*/ 74 h 98"/>
                <a:gd name="T32" fmla="*/ 43 w 69"/>
                <a:gd name="T33" fmla="*/ 85 h 98"/>
                <a:gd name="T34" fmla="*/ 43 w 69"/>
                <a:gd name="T35" fmla="*/ 98 h 98"/>
                <a:gd name="T36" fmla="*/ 52 w 69"/>
                <a:gd name="T37" fmla="*/ 90 h 98"/>
                <a:gd name="T38" fmla="*/ 57 w 69"/>
                <a:gd name="T39" fmla="*/ 83 h 98"/>
                <a:gd name="T40" fmla="*/ 61 w 69"/>
                <a:gd name="T41" fmla="*/ 76 h 98"/>
                <a:gd name="T42" fmla="*/ 64 w 69"/>
                <a:gd name="T43" fmla="*/ 69 h 98"/>
                <a:gd name="T44" fmla="*/ 67 w 69"/>
                <a:gd name="T45" fmla="*/ 61 h 98"/>
                <a:gd name="T46" fmla="*/ 68 w 69"/>
                <a:gd name="T47" fmla="*/ 53 h 98"/>
                <a:gd name="T48" fmla="*/ 69 w 69"/>
                <a:gd name="T49" fmla="*/ 43 h 98"/>
                <a:gd name="T50" fmla="*/ 69 w 69"/>
                <a:gd name="T51" fmla="*/ 33 h 98"/>
                <a:gd name="T52" fmla="*/ 67 w 69"/>
                <a:gd name="T53" fmla="*/ 31 h 98"/>
                <a:gd name="T54" fmla="*/ 64 w 69"/>
                <a:gd name="T55" fmla="*/ 28 h 98"/>
                <a:gd name="T56" fmla="*/ 62 w 69"/>
                <a:gd name="T57" fmla="*/ 24 h 98"/>
                <a:gd name="T58" fmla="*/ 59 w 69"/>
                <a:gd name="T59" fmla="*/ 20 h 98"/>
                <a:gd name="T60" fmla="*/ 56 w 69"/>
                <a:gd name="T61" fmla="*/ 15 h 98"/>
                <a:gd name="T62" fmla="*/ 54 w 69"/>
                <a:gd name="T63" fmla="*/ 12 h 98"/>
                <a:gd name="T64" fmla="*/ 52 w 69"/>
                <a:gd name="T65" fmla="*/ 7 h 98"/>
                <a:gd name="T66" fmla="*/ 52 w 69"/>
                <a:gd name="T67" fmla="*/ 5 h 98"/>
                <a:gd name="T68" fmla="*/ 47 w 69"/>
                <a:gd name="T69" fmla="*/ 5 h 98"/>
                <a:gd name="T70" fmla="*/ 43 w 69"/>
                <a:gd name="T71" fmla="*/ 5 h 98"/>
                <a:gd name="T72" fmla="*/ 33 w 69"/>
                <a:gd name="T7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9" h="98">
                  <a:moveTo>
                    <a:pt x="33" y="0"/>
                  </a:moveTo>
                  <a:lnTo>
                    <a:pt x="31" y="1"/>
                  </a:lnTo>
                  <a:lnTo>
                    <a:pt x="27" y="3"/>
                  </a:lnTo>
                  <a:lnTo>
                    <a:pt x="22" y="6"/>
                  </a:lnTo>
                  <a:lnTo>
                    <a:pt x="17" y="9"/>
                  </a:lnTo>
                  <a:lnTo>
                    <a:pt x="12" y="13"/>
                  </a:lnTo>
                  <a:lnTo>
                    <a:pt x="8" y="16"/>
                  </a:lnTo>
                  <a:lnTo>
                    <a:pt x="5" y="17"/>
                  </a:lnTo>
                  <a:lnTo>
                    <a:pt x="4" y="19"/>
                  </a:lnTo>
                  <a:lnTo>
                    <a:pt x="0" y="22"/>
                  </a:lnTo>
                  <a:lnTo>
                    <a:pt x="13" y="29"/>
                  </a:lnTo>
                  <a:lnTo>
                    <a:pt x="22" y="36"/>
                  </a:lnTo>
                  <a:lnTo>
                    <a:pt x="31" y="44"/>
                  </a:lnTo>
                  <a:lnTo>
                    <a:pt x="35" y="54"/>
                  </a:lnTo>
                  <a:lnTo>
                    <a:pt x="40" y="63"/>
                  </a:lnTo>
                  <a:lnTo>
                    <a:pt x="42" y="74"/>
                  </a:lnTo>
                  <a:lnTo>
                    <a:pt x="43" y="85"/>
                  </a:lnTo>
                  <a:lnTo>
                    <a:pt x="43" y="98"/>
                  </a:lnTo>
                  <a:lnTo>
                    <a:pt x="52" y="90"/>
                  </a:lnTo>
                  <a:lnTo>
                    <a:pt x="57" y="83"/>
                  </a:lnTo>
                  <a:lnTo>
                    <a:pt x="61" y="76"/>
                  </a:lnTo>
                  <a:lnTo>
                    <a:pt x="64" y="69"/>
                  </a:lnTo>
                  <a:lnTo>
                    <a:pt x="67" y="61"/>
                  </a:lnTo>
                  <a:lnTo>
                    <a:pt x="68" y="53"/>
                  </a:lnTo>
                  <a:lnTo>
                    <a:pt x="69" y="43"/>
                  </a:lnTo>
                  <a:lnTo>
                    <a:pt x="69" y="33"/>
                  </a:lnTo>
                  <a:lnTo>
                    <a:pt x="67" y="31"/>
                  </a:lnTo>
                  <a:lnTo>
                    <a:pt x="64" y="28"/>
                  </a:lnTo>
                  <a:lnTo>
                    <a:pt x="62" y="24"/>
                  </a:lnTo>
                  <a:lnTo>
                    <a:pt x="59" y="20"/>
                  </a:lnTo>
                  <a:lnTo>
                    <a:pt x="56" y="15"/>
                  </a:lnTo>
                  <a:lnTo>
                    <a:pt x="54" y="12"/>
                  </a:lnTo>
                  <a:lnTo>
                    <a:pt x="52" y="7"/>
                  </a:lnTo>
                  <a:lnTo>
                    <a:pt x="52" y="5"/>
                  </a:lnTo>
                  <a:lnTo>
                    <a:pt x="47" y="5"/>
                  </a:lnTo>
                  <a:lnTo>
                    <a:pt x="43" y="5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155"/>
            <p:cNvSpPr>
              <a:spLocks/>
            </p:cNvSpPr>
            <p:nvPr/>
          </p:nvSpPr>
          <p:spPr bwMode="auto">
            <a:xfrm>
              <a:off x="4018" y="2588"/>
              <a:ext cx="179" cy="417"/>
            </a:xfrm>
            <a:custGeom>
              <a:avLst/>
              <a:gdLst>
                <a:gd name="T0" fmla="*/ 9 w 179"/>
                <a:gd name="T1" fmla="*/ 19 h 417"/>
                <a:gd name="T2" fmla="*/ 3 w 179"/>
                <a:gd name="T3" fmla="*/ 43 h 417"/>
                <a:gd name="T4" fmla="*/ 1 w 179"/>
                <a:gd name="T5" fmla="*/ 65 h 417"/>
                <a:gd name="T6" fmla="*/ 0 w 179"/>
                <a:gd name="T7" fmla="*/ 90 h 417"/>
                <a:gd name="T8" fmla="*/ 3 w 179"/>
                <a:gd name="T9" fmla="*/ 108 h 417"/>
                <a:gd name="T10" fmla="*/ 15 w 179"/>
                <a:gd name="T11" fmla="*/ 117 h 417"/>
                <a:gd name="T12" fmla="*/ 28 w 179"/>
                <a:gd name="T13" fmla="*/ 126 h 417"/>
                <a:gd name="T14" fmla="*/ 40 w 179"/>
                <a:gd name="T15" fmla="*/ 133 h 417"/>
                <a:gd name="T16" fmla="*/ 44 w 179"/>
                <a:gd name="T17" fmla="*/ 137 h 417"/>
                <a:gd name="T18" fmla="*/ 50 w 179"/>
                <a:gd name="T19" fmla="*/ 146 h 417"/>
                <a:gd name="T20" fmla="*/ 59 w 179"/>
                <a:gd name="T21" fmla="*/ 156 h 417"/>
                <a:gd name="T22" fmla="*/ 69 w 179"/>
                <a:gd name="T23" fmla="*/ 161 h 417"/>
                <a:gd name="T24" fmla="*/ 74 w 179"/>
                <a:gd name="T25" fmla="*/ 178 h 417"/>
                <a:gd name="T26" fmla="*/ 81 w 179"/>
                <a:gd name="T27" fmla="*/ 208 h 417"/>
                <a:gd name="T28" fmla="*/ 102 w 179"/>
                <a:gd name="T29" fmla="*/ 255 h 417"/>
                <a:gd name="T30" fmla="*/ 137 w 179"/>
                <a:gd name="T31" fmla="*/ 319 h 417"/>
                <a:gd name="T32" fmla="*/ 158 w 179"/>
                <a:gd name="T33" fmla="*/ 367 h 417"/>
                <a:gd name="T34" fmla="*/ 166 w 179"/>
                <a:gd name="T35" fmla="*/ 400 h 417"/>
                <a:gd name="T36" fmla="*/ 171 w 179"/>
                <a:gd name="T37" fmla="*/ 415 h 417"/>
                <a:gd name="T38" fmla="*/ 175 w 179"/>
                <a:gd name="T39" fmla="*/ 407 h 417"/>
                <a:gd name="T40" fmla="*/ 179 w 179"/>
                <a:gd name="T41" fmla="*/ 390 h 417"/>
                <a:gd name="T42" fmla="*/ 179 w 179"/>
                <a:gd name="T43" fmla="*/ 366 h 417"/>
                <a:gd name="T44" fmla="*/ 175 w 179"/>
                <a:gd name="T45" fmla="*/ 321 h 417"/>
                <a:gd name="T46" fmla="*/ 162 w 179"/>
                <a:gd name="T47" fmla="*/ 248 h 417"/>
                <a:gd name="T48" fmla="*/ 140 w 179"/>
                <a:gd name="T49" fmla="*/ 172 h 417"/>
                <a:gd name="T50" fmla="*/ 119 w 179"/>
                <a:gd name="T51" fmla="*/ 116 h 417"/>
                <a:gd name="T52" fmla="*/ 102 w 179"/>
                <a:gd name="T53" fmla="*/ 83 h 417"/>
                <a:gd name="T54" fmla="*/ 84 w 179"/>
                <a:gd name="T55" fmla="*/ 54 h 417"/>
                <a:gd name="T56" fmla="*/ 64 w 179"/>
                <a:gd name="T57" fmla="*/ 30 h 417"/>
                <a:gd name="T58" fmla="*/ 42 w 179"/>
                <a:gd name="T59" fmla="*/ 13 h 417"/>
                <a:gd name="T60" fmla="*/ 19 w 179"/>
                <a:gd name="T61" fmla="*/ 5 h 417"/>
                <a:gd name="T62" fmla="*/ 7 w 179"/>
                <a:gd name="T63" fmla="*/ 1 h 417"/>
                <a:gd name="T64" fmla="*/ 7 w 179"/>
                <a:gd name="T65" fmla="*/ 0 h 417"/>
                <a:gd name="T66" fmla="*/ 9 w 179"/>
                <a:gd name="T67" fmla="*/ 1 h 417"/>
                <a:gd name="T68" fmla="*/ 11 w 179"/>
                <a:gd name="T69" fmla="*/ 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9" h="417">
                  <a:moveTo>
                    <a:pt x="14" y="3"/>
                  </a:moveTo>
                  <a:lnTo>
                    <a:pt x="9" y="19"/>
                  </a:lnTo>
                  <a:lnTo>
                    <a:pt x="6" y="32"/>
                  </a:lnTo>
                  <a:lnTo>
                    <a:pt x="3" y="43"/>
                  </a:lnTo>
                  <a:lnTo>
                    <a:pt x="1" y="54"/>
                  </a:lnTo>
                  <a:lnTo>
                    <a:pt x="1" y="65"/>
                  </a:lnTo>
                  <a:lnTo>
                    <a:pt x="0" y="77"/>
                  </a:lnTo>
                  <a:lnTo>
                    <a:pt x="0" y="90"/>
                  </a:lnTo>
                  <a:lnTo>
                    <a:pt x="0" y="105"/>
                  </a:lnTo>
                  <a:lnTo>
                    <a:pt x="3" y="108"/>
                  </a:lnTo>
                  <a:lnTo>
                    <a:pt x="8" y="112"/>
                  </a:lnTo>
                  <a:lnTo>
                    <a:pt x="15" y="117"/>
                  </a:lnTo>
                  <a:lnTo>
                    <a:pt x="21" y="122"/>
                  </a:lnTo>
                  <a:lnTo>
                    <a:pt x="28" y="126"/>
                  </a:lnTo>
                  <a:lnTo>
                    <a:pt x="35" y="130"/>
                  </a:lnTo>
                  <a:lnTo>
                    <a:pt x="40" y="133"/>
                  </a:lnTo>
                  <a:lnTo>
                    <a:pt x="43" y="133"/>
                  </a:lnTo>
                  <a:lnTo>
                    <a:pt x="44" y="137"/>
                  </a:lnTo>
                  <a:lnTo>
                    <a:pt x="47" y="142"/>
                  </a:lnTo>
                  <a:lnTo>
                    <a:pt x="50" y="146"/>
                  </a:lnTo>
                  <a:lnTo>
                    <a:pt x="55" y="151"/>
                  </a:lnTo>
                  <a:lnTo>
                    <a:pt x="59" y="156"/>
                  </a:lnTo>
                  <a:lnTo>
                    <a:pt x="64" y="159"/>
                  </a:lnTo>
                  <a:lnTo>
                    <a:pt x="69" y="161"/>
                  </a:lnTo>
                  <a:lnTo>
                    <a:pt x="72" y="163"/>
                  </a:lnTo>
                  <a:lnTo>
                    <a:pt x="74" y="178"/>
                  </a:lnTo>
                  <a:lnTo>
                    <a:pt x="76" y="193"/>
                  </a:lnTo>
                  <a:lnTo>
                    <a:pt x="81" y="208"/>
                  </a:lnTo>
                  <a:lnTo>
                    <a:pt x="86" y="223"/>
                  </a:lnTo>
                  <a:lnTo>
                    <a:pt x="102" y="255"/>
                  </a:lnTo>
                  <a:lnTo>
                    <a:pt x="119" y="287"/>
                  </a:lnTo>
                  <a:lnTo>
                    <a:pt x="137" y="319"/>
                  </a:lnTo>
                  <a:lnTo>
                    <a:pt x="152" y="352"/>
                  </a:lnTo>
                  <a:lnTo>
                    <a:pt x="158" y="367"/>
                  </a:lnTo>
                  <a:lnTo>
                    <a:pt x="162" y="384"/>
                  </a:lnTo>
                  <a:lnTo>
                    <a:pt x="166" y="400"/>
                  </a:lnTo>
                  <a:lnTo>
                    <a:pt x="167" y="417"/>
                  </a:lnTo>
                  <a:lnTo>
                    <a:pt x="171" y="415"/>
                  </a:lnTo>
                  <a:lnTo>
                    <a:pt x="173" y="412"/>
                  </a:lnTo>
                  <a:lnTo>
                    <a:pt x="175" y="407"/>
                  </a:lnTo>
                  <a:lnTo>
                    <a:pt x="178" y="399"/>
                  </a:lnTo>
                  <a:lnTo>
                    <a:pt x="179" y="390"/>
                  </a:lnTo>
                  <a:lnTo>
                    <a:pt x="179" y="379"/>
                  </a:lnTo>
                  <a:lnTo>
                    <a:pt x="179" y="366"/>
                  </a:lnTo>
                  <a:lnTo>
                    <a:pt x="179" y="352"/>
                  </a:lnTo>
                  <a:lnTo>
                    <a:pt x="175" y="321"/>
                  </a:lnTo>
                  <a:lnTo>
                    <a:pt x="169" y="286"/>
                  </a:lnTo>
                  <a:lnTo>
                    <a:pt x="162" y="248"/>
                  </a:lnTo>
                  <a:lnTo>
                    <a:pt x="152" y="209"/>
                  </a:lnTo>
                  <a:lnTo>
                    <a:pt x="140" y="172"/>
                  </a:lnTo>
                  <a:lnTo>
                    <a:pt x="126" y="135"/>
                  </a:lnTo>
                  <a:lnTo>
                    <a:pt x="119" y="116"/>
                  </a:lnTo>
                  <a:lnTo>
                    <a:pt x="111" y="99"/>
                  </a:lnTo>
                  <a:lnTo>
                    <a:pt x="102" y="83"/>
                  </a:lnTo>
                  <a:lnTo>
                    <a:pt x="93" y="68"/>
                  </a:lnTo>
                  <a:lnTo>
                    <a:pt x="84" y="54"/>
                  </a:lnTo>
                  <a:lnTo>
                    <a:pt x="74" y="41"/>
                  </a:lnTo>
                  <a:lnTo>
                    <a:pt x="64" y="30"/>
                  </a:lnTo>
                  <a:lnTo>
                    <a:pt x="54" y="21"/>
                  </a:lnTo>
                  <a:lnTo>
                    <a:pt x="42" y="13"/>
                  </a:lnTo>
                  <a:lnTo>
                    <a:pt x="30" y="8"/>
                  </a:lnTo>
                  <a:lnTo>
                    <a:pt x="19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156"/>
            <p:cNvSpPr>
              <a:spLocks/>
            </p:cNvSpPr>
            <p:nvPr/>
          </p:nvSpPr>
          <p:spPr bwMode="auto">
            <a:xfrm>
              <a:off x="4018" y="2588"/>
              <a:ext cx="179" cy="417"/>
            </a:xfrm>
            <a:custGeom>
              <a:avLst/>
              <a:gdLst>
                <a:gd name="T0" fmla="*/ 9 w 179"/>
                <a:gd name="T1" fmla="*/ 19 h 417"/>
                <a:gd name="T2" fmla="*/ 3 w 179"/>
                <a:gd name="T3" fmla="*/ 43 h 417"/>
                <a:gd name="T4" fmla="*/ 1 w 179"/>
                <a:gd name="T5" fmla="*/ 65 h 417"/>
                <a:gd name="T6" fmla="*/ 0 w 179"/>
                <a:gd name="T7" fmla="*/ 90 h 417"/>
                <a:gd name="T8" fmla="*/ 3 w 179"/>
                <a:gd name="T9" fmla="*/ 108 h 417"/>
                <a:gd name="T10" fmla="*/ 15 w 179"/>
                <a:gd name="T11" fmla="*/ 117 h 417"/>
                <a:gd name="T12" fmla="*/ 28 w 179"/>
                <a:gd name="T13" fmla="*/ 126 h 417"/>
                <a:gd name="T14" fmla="*/ 40 w 179"/>
                <a:gd name="T15" fmla="*/ 133 h 417"/>
                <a:gd name="T16" fmla="*/ 44 w 179"/>
                <a:gd name="T17" fmla="*/ 137 h 417"/>
                <a:gd name="T18" fmla="*/ 50 w 179"/>
                <a:gd name="T19" fmla="*/ 146 h 417"/>
                <a:gd name="T20" fmla="*/ 59 w 179"/>
                <a:gd name="T21" fmla="*/ 156 h 417"/>
                <a:gd name="T22" fmla="*/ 69 w 179"/>
                <a:gd name="T23" fmla="*/ 161 h 417"/>
                <a:gd name="T24" fmla="*/ 74 w 179"/>
                <a:gd name="T25" fmla="*/ 178 h 417"/>
                <a:gd name="T26" fmla="*/ 81 w 179"/>
                <a:gd name="T27" fmla="*/ 208 h 417"/>
                <a:gd name="T28" fmla="*/ 102 w 179"/>
                <a:gd name="T29" fmla="*/ 255 h 417"/>
                <a:gd name="T30" fmla="*/ 137 w 179"/>
                <a:gd name="T31" fmla="*/ 319 h 417"/>
                <a:gd name="T32" fmla="*/ 158 w 179"/>
                <a:gd name="T33" fmla="*/ 367 h 417"/>
                <a:gd name="T34" fmla="*/ 166 w 179"/>
                <a:gd name="T35" fmla="*/ 400 h 417"/>
                <a:gd name="T36" fmla="*/ 171 w 179"/>
                <a:gd name="T37" fmla="*/ 415 h 417"/>
                <a:gd name="T38" fmla="*/ 175 w 179"/>
                <a:gd name="T39" fmla="*/ 407 h 417"/>
                <a:gd name="T40" fmla="*/ 179 w 179"/>
                <a:gd name="T41" fmla="*/ 390 h 417"/>
                <a:gd name="T42" fmla="*/ 179 w 179"/>
                <a:gd name="T43" fmla="*/ 366 h 417"/>
                <a:gd name="T44" fmla="*/ 175 w 179"/>
                <a:gd name="T45" fmla="*/ 321 h 417"/>
                <a:gd name="T46" fmla="*/ 162 w 179"/>
                <a:gd name="T47" fmla="*/ 248 h 417"/>
                <a:gd name="T48" fmla="*/ 140 w 179"/>
                <a:gd name="T49" fmla="*/ 172 h 417"/>
                <a:gd name="T50" fmla="*/ 119 w 179"/>
                <a:gd name="T51" fmla="*/ 116 h 417"/>
                <a:gd name="T52" fmla="*/ 102 w 179"/>
                <a:gd name="T53" fmla="*/ 83 h 417"/>
                <a:gd name="T54" fmla="*/ 84 w 179"/>
                <a:gd name="T55" fmla="*/ 54 h 417"/>
                <a:gd name="T56" fmla="*/ 64 w 179"/>
                <a:gd name="T57" fmla="*/ 30 h 417"/>
                <a:gd name="T58" fmla="*/ 42 w 179"/>
                <a:gd name="T59" fmla="*/ 13 h 417"/>
                <a:gd name="T60" fmla="*/ 19 w 179"/>
                <a:gd name="T61" fmla="*/ 5 h 417"/>
                <a:gd name="T62" fmla="*/ 7 w 179"/>
                <a:gd name="T63" fmla="*/ 1 h 417"/>
                <a:gd name="T64" fmla="*/ 7 w 179"/>
                <a:gd name="T65" fmla="*/ 0 h 417"/>
                <a:gd name="T66" fmla="*/ 9 w 179"/>
                <a:gd name="T67" fmla="*/ 1 h 417"/>
                <a:gd name="T68" fmla="*/ 11 w 179"/>
                <a:gd name="T69" fmla="*/ 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9" h="417">
                  <a:moveTo>
                    <a:pt x="14" y="3"/>
                  </a:moveTo>
                  <a:lnTo>
                    <a:pt x="9" y="19"/>
                  </a:lnTo>
                  <a:lnTo>
                    <a:pt x="6" y="32"/>
                  </a:lnTo>
                  <a:lnTo>
                    <a:pt x="3" y="43"/>
                  </a:lnTo>
                  <a:lnTo>
                    <a:pt x="1" y="54"/>
                  </a:lnTo>
                  <a:lnTo>
                    <a:pt x="1" y="65"/>
                  </a:lnTo>
                  <a:lnTo>
                    <a:pt x="0" y="77"/>
                  </a:lnTo>
                  <a:lnTo>
                    <a:pt x="0" y="90"/>
                  </a:lnTo>
                  <a:lnTo>
                    <a:pt x="0" y="105"/>
                  </a:lnTo>
                  <a:lnTo>
                    <a:pt x="3" y="108"/>
                  </a:lnTo>
                  <a:lnTo>
                    <a:pt x="8" y="112"/>
                  </a:lnTo>
                  <a:lnTo>
                    <a:pt x="15" y="117"/>
                  </a:lnTo>
                  <a:lnTo>
                    <a:pt x="21" y="122"/>
                  </a:lnTo>
                  <a:lnTo>
                    <a:pt x="28" y="126"/>
                  </a:lnTo>
                  <a:lnTo>
                    <a:pt x="35" y="130"/>
                  </a:lnTo>
                  <a:lnTo>
                    <a:pt x="40" y="133"/>
                  </a:lnTo>
                  <a:lnTo>
                    <a:pt x="43" y="133"/>
                  </a:lnTo>
                  <a:lnTo>
                    <a:pt x="44" y="137"/>
                  </a:lnTo>
                  <a:lnTo>
                    <a:pt x="47" y="142"/>
                  </a:lnTo>
                  <a:lnTo>
                    <a:pt x="50" y="146"/>
                  </a:lnTo>
                  <a:lnTo>
                    <a:pt x="55" y="151"/>
                  </a:lnTo>
                  <a:lnTo>
                    <a:pt x="59" y="156"/>
                  </a:lnTo>
                  <a:lnTo>
                    <a:pt x="64" y="159"/>
                  </a:lnTo>
                  <a:lnTo>
                    <a:pt x="69" y="161"/>
                  </a:lnTo>
                  <a:lnTo>
                    <a:pt x="72" y="163"/>
                  </a:lnTo>
                  <a:lnTo>
                    <a:pt x="74" y="178"/>
                  </a:lnTo>
                  <a:lnTo>
                    <a:pt x="76" y="193"/>
                  </a:lnTo>
                  <a:lnTo>
                    <a:pt x="81" y="208"/>
                  </a:lnTo>
                  <a:lnTo>
                    <a:pt x="86" y="223"/>
                  </a:lnTo>
                  <a:lnTo>
                    <a:pt x="102" y="255"/>
                  </a:lnTo>
                  <a:lnTo>
                    <a:pt x="119" y="287"/>
                  </a:lnTo>
                  <a:lnTo>
                    <a:pt x="137" y="319"/>
                  </a:lnTo>
                  <a:lnTo>
                    <a:pt x="152" y="352"/>
                  </a:lnTo>
                  <a:lnTo>
                    <a:pt x="158" y="367"/>
                  </a:lnTo>
                  <a:lnTo>
                    <a:pt x="162" y="384"/>
                  </a:lnTo>
                  <a:lnTo>
                    <a:pt x="166" y="400"/>
                  </a:lnTo>
                  <a:lnTo>
                    <a:pt x="167" y="417"/>
                  </a:lnTo>
                  <a:lnTo>
                    <a:pt x="171" y="415"/>
                  </a:lnTo>
                  <a:lnTo>
                    <a:pt x="173" y="412"/>
                  </a:lnTo>
                  <a:lnTo>
                    <a:pt x="175" y="407"/>
                  </a:lnTo>
                  <a:lnTo>
                    <a:pt x="178" y="399"/>
                  </a:lnTo>
                  <a:lnTo>
                    <a:pt x="179" y="390"/>
                  </a:lnTo>
                  <a:lnTo>
                    <a:pt x="179" y="379"/>
                  </a:lnTo>
                  <a:lnTo>
                    <a:pt x="179" y="366"/>
                  </a:lnTo>
                  <a:lnTo>
                    <a:pt x="179" y="352"/>
                  </a:lnTo>
                  <a:lnTo>
                    <a:pt x="175" y="321"/>
                  </a:lnTo>
                  <a:lnTo>
                    <a:pt x="169" y="286"/>
                  </a:lnTo>
                  <a:lnTo>
                    <a:pt x="162" y="248"/>
                  </a:lnTo>
                  <a:lnTo>
                    <a:pt x="152" y="209"/>
                  </a:lnTo>
                  <a:lnTo>
                    <a:pt x="140" y="172"/>
                  </a:lnTo>
                  <a:lnTo>
                    <a:pt x="126" y="135"/>
                  </a:lnTo>
                  <a:lnTo>
                    <a:pt x="119" y="116"/>
                  </a:lnTo>
                  <a:lnTo>
                    <a:pt x="111" y="99"/>
                  </a:lnTo>
                  <a:lnTo>
                    <a:pt x="102" y="83"/>
                  </a:lnTo>
                  <a:lnTo>
                    <a:pt x="93" y="68"/>
                  </a:lnTo>
                  <a:lnTo>
                    <a:pt x="84" y="54"/>
                  </a:lnTo>
                  <a:lnTo>
                    <a:pt x="74" y="41"/>
                  </a:lnTo>
                  <a:lnTo>
                    <a:pt x="64" y="30"/>
                  </a:lnTo>
                  <a:lnTo>
                    <a:pt x="54" y="21"/>
                  </a:lnTo>
                  <a:lnTo>
                    <a:pt x="42" y="13"/>
                  </a:lnTo>
                  <a:lnTo>
                    <a:pt x="30" y="8"/>
                  </a:lnTo>
                  <a:lnTo>
                    <a:pt x="19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157"/>
            <p:cNvSpPr>
              <a:spLocks/>
            </p:cNvSpPr>
            <p:nvPr/>
          </p:nvSpPr>
          <p:spPr bwMode="auto">
            <a:xfrm>
              <a:off x="4018" y="2588"/>
              <a:ext cx="179" cy="417"/>
            </a:xfrm>
            <a:custGeom>
              <a:avLst/>
              <a:gdLst>
                <a:gd name="T0" fmla="*/ 9 w 179"/>
                <a:gd name="T1" fmla="*/ 19 h 417"/>
                <a:gd name="T2" fmla="*/ 3 w 179"/>
                <a:gd name="T3" fmla="*/ 43 h 417"/>
                <a:gd name="T4" fmla="*/ 1 w 179"/>
                <a:gd name="T5" fmla="*/ 65 h 417"/>
                <a:gd name="T6" fmla="*/ 0 w 179"/>
                <a:gd name="T7" fmla="*/ 90 h 417"/>
                <a:gd name="T8" fmla="*/ 3 w 179"/>
                <a:gd name="T9" fmla="*/ 108 h 417"/>
                <a:gd name="T10" fmla="*/ 15 w 179"/>
                <a:gd name="T11" fmla="*/ 117 h 417"/>
                <a:gd name="T12" fmla="*/ 28 w 179"/>
                <a:gd name="T13" fmla="*/ 126 h 417"/>
                <a:gd name="T14" fmla="*/ 40 w 179"/>
                <a:gd name="T15" fmla="*/ 133 h 417"/>
                <a:gd name="T16" fmla="*/ 44 w 179"/>
                <a:gd name="T17" fmla="*/ 137 h 417"/>
                <a:gd name="T18" fmla="*/ 50 w 179"/>
                <a:gd name="T19" fmla="*/ 146 h 417"/>
                <a:gd name="T20" fmla="*/ 59 w 179"/>
                <a:gd name="T21" fmla="*/ 156 h 417"/>
                <a:gd name="T22" fmla="*/ 69 w 179"/>
                <a:gd name="T23" fmla="*/ 161 h 417"/>
                <a:gd name="T24" fmla="*/ 74 w 179"/>
                <a:gd name="T25" fmla="*/ 178 h 417"/>
                <a:gd name="T26" fmla="*/ 81 w 179"/>
                <a:gd name="T27" fmla="*/ 208 h 417"/>
                <a:gd name="T28" fmla="*/ 102 w 179"/>
                <a:gd name="T29" fmla="*/ 255 h 417"/>
                <a:gd name="T30" fmla="*/ 137 w 179"/>
                <a:gd name="T31" fmla="*/ 319 h 417"/>
                <a:gd name="T32" fmla="*/ 158 w 179"/>
                <a:gd name="T33" fmla="*/ 367 h 417"/>
                <a:gd name="T34" fmla="*/ 166 w 179"/>
                <a:gd name="T35" fmla="*/ 400 h 417"/>
                <a:gd name="T36" fmla="*/ 171 w 179"/>
                <a:gd name="T37" fmla="*/ 415 h 417"/>
                <a:gd name="T38" fmla="*/ 175 w 179"/>
                <a:gd name="T39" fmla="*/ 407 h 417"/>
                <a:gd name="T40" fmla="*/ 179 w 179"/>
                <a:gd name="T41" fmla="*/ 390 h 417"/>
                <a:gd name="T42" fmla="*/ 179 w 179"/>
                <a:gd name="T43" fmla="*/ 366 h 417"/>
                <a:gd name="T44" fmla="*/ 175 w 179"/>
                <a:gd name="T45" fmla="*/ 321 h 417"/>
                <a:gd name="T46" fmla="*/ 162 w 179"/>
                <a:gd name="T47" fmla="*/ 248 h 417"/>
                <a:gd name="T48" fmla="*/ 140 w 179"/>
                <a:gd name="T49" fmla="*/ 172 h 417"/>
                <a:gd name="T50" fmla="*/ 119 w 179"/>
                <a:gd name="T51" fmla="*/ 116 h 417"/>
                <a:gd name="T52" fmla="*/ 102 w 179"/>
                <a:gd name="T53" fmla="*/ 83 h 417"/>
                <a:gd name="T54" fmla="*/ 84 w 179"/>
                <a:gd name="T55" fmla="*/ 54 h 417"/>
                <a:gd name="T56" fmla="*/ 64 w 179"/>
                <a:gd name="T57" fmla="*/ 30 h 417"/>
                <a:gd name="T58" fmla="*/ 42 w 179"/>
                <a:gd name="T59" fmla="*/ 13 h 417"/>
                <a:gd name="T60" fmla="*/ 19 w 179"/>
                <a:gd name="T61" fmla="*/ 5 h 417"/>
                <a:gd name="T62" fmla="*/ 7 w 179"/>
                <a:gd name="T63" fmla="*/ 1 h 417"/>
                <a:gd name="T64" fmla="*/ 7 w 179"/>
                <a:gd name="T65" fmla="*/ 0 h 417"/>
                <a:gd name="T66" fmla="*/ 9 w 179"/>
                <a:gd name="T67" fmla="*/ 1 h 417"/>
                <a:gd name="T68" fmla="*/ 11 w 179"/>
                <a:gd name="T69" fmla="*/ 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79" h="417">
                  <a:moveTo>
                    <a:pt x="14" y="3"/>
                  </a:moveTo>
                  <a:lnTo>
                    <a:pt x="9" y="19"/>
                  </a:lnTo>
                  <a:lnTo>
                    <a:pt x="6" y="32"/>
                  </a:lnTo>
                  <a:lnTo>
                    <a:pt x="3" y="43"/>
                  </a:lnTo>
                  <a:lnTo>
                    <a:pt x="1" y="54"/>
                  </a:lnTo>
                  <a:lnTo>
                    <a:pt x="1" y="65"/>
                  </a:lnTo>
                  <a:lnTo>
                    <a:pt x="0" y="77"/>
                  </a:lnTo>
                  <a:lnTo>
                    <a:pt x="0" y="90"/>
                  </a:lnTo>
                  <a:lnTo>
                    <a:pt x="0" y="105"/>
                  </a:lnTo>
                  <a:lnTo>
                    <a:pt x="3" y="108"/>
                  </a:lnTo>
                  <a:lnTo>
                    <a:pt x="8" y="112"/>
                  </a:lnTo>
                  <a:lnTo>
                    <a:pt x="15" y="117"/>
                  </a:lnTo>
                  <a:lnTo>
                    <a:pt x="21" y="122"/>
                  </a:lnTo>
                  <a:lnTo>
                    <a:pt x="28" y="126"/>
                  </a:lnTo>
                  <a:lnTo>
                    <a:pt x="35" y="130"/>
                  </a:lnTo>
                  <a:lnTo>
                    <a:pt x="40" y="133"/>
                  </a:lnTo>
                  <a:lnTo>
                    <a:pt x="43" y="133"/>
                  </a:lnTo>
                  <a:lnTo>
                    <a:pt x="44" y="137"/>
                  </a:lnTo>
                  <a:lnTo>
                    <a:pt x="47" y="142"/>
                  </a:lnTo>
                  <a:lnTo>
                    <a:pt x="50" y="146"/>
                  </a:lnTo>
                  <a:lnTo>
                    <a:pt x="55" y="151"/>
                  </a:lnTo>
                  <a:lnTo>
                    <a:pt x="59" y="156"/>
                  </a:lnTo>
                  <a:lnTo>
                    <a:pt x="64" y="159"/>
                  </a:lnTo>
                  <a:lnTo>
                    <a:pt x="69" y="161"/>
                  </a:lnTo>
                  <a:lnTo>
                    <a:pt x="72" y="163"/>
                  </a:lnTo>
                  <a:lnTo>
                    <a:pt x="74" y="178"/>
                  </a:lnTo>
                  <a:lnTo>
                    <a:pt x="76" y="193"/>
                  </a:lnTo>
                  <a:lnTo>
                    <a:pt x="81" y="208"/>
                  </a:lnTo>
                  <a:lnTo>
                    <a:pt x="86" y="223"/>
                  </a:lnTo>
                  <a:lnTo>
                    <a:pt x="102" y="255"/>
                  </a:lnTo>
                  <a:lnTo>
                    <a:pt x="119" y="287"/>
                  </a:lnTo>
                  <a:lnTo>
                    <a:pt x="137" y="319"/>
                  </a:lnTo>
                  <a:lnTo>
                    <a:pt x="152" y="352"/>
                  </a:lnTo>
                  <a:lnTo>
                    <a:pt x="158" y="367"/>
                  </a:lnTo>
                  <a:lnTo>
                    <a:pt x="162" y="384"/>
                  </a:lnTo>
                  <a:lnTo>
                    <a:pt x="166" y="400"/>
                  </a:lnTo>
                  <a:lnTo>
                    <a:pt x="167" y="417"/>
                  </a:lnTo>
                  <a:lnTo>
                    <a:pt x="171" y="415"/>
                  </a:lnTo>
                  <a:lnTo>
                    <a:pt x="173" y="412"/>
                  </a:lnTo>
                  <a:lnTo>
                    <a:pt x="175" y="407"/>
                  </a:lnTo>
                  <a:lnTo>
                    <a:pt x="178" y="399"/>
                  </a:lnTo>
                  <a:lnTo>
                    <a:pt x="179" y="390"/>
                  </a:lnTo>
                  <a:lnTo>
                    <a:pt x="179" y="379"/>
                  </a:lnTo>
                  <a:lnTo>
                    <a:pt x="179" y="366"/>
                  </a:lnTo>
                  <a:lnTo>
                    <a:pt x="179" y="352"/>
                  </a:lnTo>
                  <a:lnTo>
                    <a:pt x="175" y="321"/>
                  </a:lnTo>
                  <a:lnTo>
                    <a:pt x="169" y="286"/>
                  </a:lnTo>
                  <a:lnTo>
                    <a:pt x="162" y="248"/>
                  </a:lnTo>
                  <a:lnTo>
                    <a:pt x="152" y="209"/>
                  </a:lnTo>
                  <a:lnTo>
                    <a:pt x="140" y="172"/>
                  </a:lnTo>
                  <a:lnTo>
                    <a:pt x="126" y="135"/>
                  </a:lnTo>
                  <a:lnTo>
                    <a:pt x="119" y="116"/>
                  </a:lnTo>
                  <a:lnTo>
                    <a:pt x="111" y="99"/>
                  </a:lnTo>
                  <a:lnTo>
                    <a:pt x="102" y="83"/>
                  </a:lnTo>
                  <a:lnTo>
                    <a:pt x="93" y="68"/>
                  </a:lnTo>
                  <a:lnTo>
                    <a:pt x="84" y="54"/>
                  </a:lnTo>
                  <a:lnTo>
                    <a:pt x="74" y="41"/>
                  </a:lnTo>
                  <a:lnTo>
                    <a:pt x="64" y="30"/>
                  </a:lnTo>
                  <a:lnTo>
                    <a:pt x="54" y="21"/>
                  </a:lnTo>
                  <a:lnTo>
                    <a:pt x="42" y="13"/>
                  </a:lnTo>
                  <a:lnTo>
                    <a:pt x="30" y="8"/>
                  </a:lnTo>
                  <a:lnTo>
                    <a:pt x="19" y="5"/>
                  </a:lnTo>
                  <a:lnTo>
                    <a:pt x="7" y="3"/>
                  </a:lnTo>
                  <a:lnTo>
                    <a:pt x="7" y="1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1"/>
                  </a:lnTo>
                  <a:lnTo>
                    <a:pt x="10" y="2"/>
                  </a:lnTo>
                  <a:lnTo>
                    <a:pt x="11" y="2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6" name="Freeform 158"/>
            <p:cNvSpPr>
              <a:spLocks/>
            </p:cNvSpPr>
            <p:nvPr/>
          </p:nvSpPr>
          <p:spPr bwMode="auto">
            <a:xfrm>
              <a:off x="4997" y="3228"/>
              <a:ext cx="367" cy="221"/>
            </a:xfrm>
            <a:custGeom>
              <a:avLst/>
              <a:gdLst>
                <a:gd name="T0" fmla="*/ 21 w 367"/>
                <a:gd name="T1" fmla="*/ 86 h 221"/>
                <a:gd name="T2" fmla="*/ 34 w 367"/>
                <a:gd name="T3" fmla="*/ 102 h 221"/>
                <a:gd name="T4" fmla="*/ 50 w 367"/>
                <a:gd name="T5" fmla="*/ 114 h 221"/>
                <a:gd name="T6" fmla="*/ 54 w 367"/>
                <a:gd name="T7" fmla="*/ 124 h 221"/>
                <a:gd name="T8" fmla="*/ 64 w 367"/>
                <a:gd name="T9" fmla="*/ 138 h 221"/>
                <a:gd name="T10" fmla="*/ 68 w 367"/>
                <a:gd name="T11" fmla="*/ 142 h 221"/>
                <a:gd name="T12" fmla="*/ 69 w 367"/>
                <a:gd name="T13" fmla="*/ 145 h 221"/>
                <a:gd name="T14" fmla="*/ 71 w 367"/>
                <a:gd name="T15" fmla="*/ 148 h 221"/>
                <a:gd name="T16" fmla="*/ 85 w 367"/>
                <a:gd name="T17" fmla="*/ 112 h 221"/>
                <a:gd name="T18" fmla="*/ 110 w 367"/>
                <a:gd name="T19" fmla="*/ 81 h 221"/>
                <a:gd name="T20" fmla="*/ 158 w 367"/>
                <a:gd name="T21" fmla="*/ 54 h 221"/>
                <a:gd name="T22" fmla="*/ 196 w 367"/>
                <a:gd name="T23" fmla="*/ 57 h 221"/>
                <a:gd name="T24" fmla="*/ 224 w 367"/>
                <a:gd name="T25" fmla="*/ 66 h 221"/>
                <a:gd name="T26" fmla="*/ 256 w 367"/>
                <a:gd name="T27" fmla="*/ 82 h 221"/>
                <a:gd name="T28" fmla="*/ 309 w 367"/>
                <a:gd name="T29" fmla="*/ 114 h 221"/>
                <a:gd name="T30" fmla="*/ 332 w 367"/>
                <a:gd name="T31" fmla="*/ 152 h 221"/>
                <a:gd name="T32" fmla="*/ 359 w 367"/>
                <a:gd name="T33" fmla="*/ 192 h 221"/>
                <a:gd name="T34" fmla="*/ 364 w 367"/>
                <a:gd name="T35" fmla="*/ 214 h 221"/>
                <a:gd name="T36" fmla="*/ 366 w 367"/>
                <a:gd name="T37" fmla="*/ 221 h 221"/>
                <a:gd name="T38" fmla="*/ 359 w 367"/>
                <a:gd name="T39" fmla="*/ 173 h 221"/>
                <a:gd name="T40" fmla="*/ 342 w 367"/>
                <a:gd name="T41" fmla="*/ 127 h 221"/>
                <a:gd name="T42" fmla="*/ 326 w 367"/>
                <a:gd name="T43" fmla="*/ 88 h 221"/>
                <a:gd name="T44" fmla="*/ 309 w 367"/>
                <a:gd name="T45" fmla="*/ 62 h 221"/>
                <a:gd name="T46" fmla="*/ 288 w 367"/>
                <a:gd name="T47" fmla="*/ 42 h 221"/>
                <a:gd name="T48" fmla="*/ 247 w 367"/>
                <a:gd name="T49" fmla="*/ 20 h 221"/>
                <a:gd name="T50" fmla="*/ 191 w 367"/>
                <a:gd name="T51" fmla="*/ 7 h 221"/>
                <a:gd name="T52" fmla="*/ 130 w 367"/>
                <a:gd name="T53" fmla="*/ 2 h 221"/>
                <a:gd name="T54" fmla="*/ 51 w 367"/>
                <a:gd name="T55" fmla="*/ 2 h 221"/>
                <a:gd name="T56" fmla="*/ 45 w 367"/>
                <a:gd name="T57" fmla="*/ 0 h 221"/>
                <a:gd name="T58" fmla="*/ 21 w 367"/>
                <a:gd name="T59" fmla="*/ 4 h 221"/>
                <a:gd name="T60" fmla="*/ 6 w 367"/>
                <a:gd name="T61" fmla="*/ 7 h 221"/>
                <a:gd name="T62" fmla="*/ 5 w 367"/>
                <a:gd name="T63" fmla="*/ 11 h 221"/>
                <a:gd name="T64" fmla="*/ 3 w 367"/>
                <a:gd name="T65" fmla="*/ 15 h 221"/>
                <a:gd name="T66" fmla="*/ 0 w 367"/>
                <a:gd name="T67" fmla="*/ 20 h 221"/>
                <a:gd name="T68" fmla="*/ 3 w 367"/>
                <a:gd name="T69" fmla="*/ 25 h 221"/>
                <a:gd name="T70" fmla="*/ 5 w 367"/>
                <a:gd name="T71" fmla="*/ 28 h 221"/>
                <a:gd name="T72" fmla="*/ 10 w 367"/>
                <a:gd name="T73" fmla="*/ 34 h 221"/>
                <a:gd name="T74" fmla="*/ 21 w 367"/>
                <a:gd name="T75" fmla="*/ 42 h 221"/>
                <a:gd name="T76" fmla="*/ 30 w 367"/>
                <a:gd name="T77" fmla="*/ 49 h 221"/>
                <a:gd name="T78" fmla="*/ 28 w 367"/>
                <a:gd name="T79" fmla="*/ 48 h 221"/>
                <a:gd name="T80" fmla="*/ 26 w 367"/>
                <a:gd name="T81" fmla="*/ 50 h 221"/>
                <a:gd name="T82" fmla="*/ 25 w 367"/>
                <a:gd name="T83" fmla="*/ 53 h 221"/>
                <a:gd name="T84" fmla="*/ 19 w 367"/>
                <a:gd name="T85" fmla="*/ 57 h 221"/>
                <a:gd name="T86" fmla="*/ 14 w 367"/>
                <a:gd name="T87" fmla="*/ 63 h 221"/>
                <a:gd name="T88" fmla="*/ 13 w 367"/>
                <a:gd name="T89" fmla="*/ 66 h 221"/>
                <a:gd name="T90" fmla="*/ 14 w 367"/>
                <a:gd name="T91" fmla="*/ 70 h 221"/>
                <a:gd name="T92" fmla="*/ 16 w 367"/>
                <a:gd name="T93" fmla="*/ 7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67" h="221">
                  <a:moveTo>
                    <a:pt x="16" y="74"/>
                  </a:moveTo>
                  <a:lnTo>
                    <a:pt x="18" y="80"/>
                  </a:lnTo>
                  <a:lnTo>
                    <a:pt x="21" y="86"/>
                  </a:lnTo>
                  <a:lnTo>
                    <a:pt x="25" y="91"/>
                  </a:lnTo>
                  <a:lnTo>
                    <a:pt x="30" y="96"/>
                  </a:lnTo>
                  <a:lnTo>
                    <a:pt x="34" y="102"/>
                  </a:lnTo>
                  <a:lnTo>
                    <a:pt x="39" y="107"/>
                  </a:lnTo>
                  <a:lnTo>
                    <a:pt x="44" y="110"/>
                  </a:lnTo>
                  <a:lnTo>
                    <a:pt x="50" y="114"/>
                  </a:lnTo>
                  <a:lnTo>
                    <a:pt x="51" y="116"/>
                  </a:lnTo>
                  <a:lnTo>
                    <a:pt x="52" y="120"/>
                  </a:lnTo>
                  <a:lnTo>
                    <a:pt x="54" y="124"/>
                  </a:lnTo>
                  <a:lnTo>
                    <a:pt x="58" y="129"/>
                  </a:lnTo>
                  <a:lnTo>
                    <a:pt x="60" y="134"/>
                  </a:lnTo>
                  <a:lnTo>
                    <a:pt x="64" y="138"/>
                  </a:lnTo>
                  <a:lnTo>
                    <a:pt x="66" y="141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8" y="143"/>
                  </a:lnTo>
                  <a:lnTo>
                    <a:pt x="69" y="144"/>
                  </a:lnTo>
                  <a:lnTo>
                    <a:pt x="69" y="145"/>
                  </a:lnTo>
                  <a:lnTo>
                    <a:pt x="71" y="146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2" y="149"/>
                  </a:lnTo>
                  <a:lnTo>
                    <a:pt x="79" y="129"/>
                  </a:lnTo>
                  <a:lnTo>
                    <a:pt x="85" y="112"/>
                  </a:lnTo>
                  <a:lnTo>
                    <a:pt x="92" y="100"/>
                  </a:lnTo>
                  <a:lnTo>
                    <a:pt x="100" y="90"/>
                  </a:lnTo>
                  <a:lnTo>
                    <a:pt x="110" y="81"/>
                  </a:lnTo>
                  <a:lnTo>
                    <a:pt x="122" y="73"/>
                  </a:lnTo>
                  <a:lnTo>
                    <a:pt x="138" y="64"/>
                  </a:lnTo>
                  <a:lnTo>
                    <a:pt x="158" y="54"/>
                  </a:lnTo>
                  <a:lnTo>
                    <a:pt x="172" y="55"/>
                  </a:lnTo>
                  <a:lnTo>
                    <a:pt x="184" y="56"/>
                  </a:lnTo>
                  <a:lnTo>
                    <a:pt x="196" y="57"/>
                  </a:lnTo>
                  <a:lnTo>
                    <a:pt x="205" y="60"/>
                  </a:lnTo>
                  <a:lnTo>
                    <a:pt x="215" y="62"/>
                  </a:lnTo>
                  <a:lnTo>
                    <a:pt x="224" y="66"/>
                  </a:lnTo>
                  <a:lnTo>
                    <a:pt x="232" y="69"/>
                  </a:lnTo>
                  <a:lnTo>
                    <a:pt x="240" y="74"/>
                  </a:lnTo>
                  <a:lnTo>
                    <a:pt x="256" y="82"/>
                  </a:lnTo>
                  <a:lnTo>
                    <a:pt x="271" y="93"/>
                  </a:lnTo>
                  <a:lnTo>
                    <a:pt x="288" y="103"/>
                  </a:lnTo>
                  <a:lnTo>
                    <a:pt x="309" y="114"/>
                  </a:lnTo>
                  <a:lnTo>
                    <a:pt x="314" y="127"/>
                  </a:lnTo>
                  <a:lnTo>
                    <a:pt x="322" y="139"/>
                  </a:lnTo>
                  <a:lnTo>
                    <a:pt x="332" y="152"/>
                  </a:lnTo>
                  <a:lnTo>
                    <a:pt x="341" y="165"/>
                  </a:lnTo>
                  <a:lnTo>
                    <a:pt x="350" y="179"/>
                  </a:lnTo>
                  <a:lnTo>
                    <a:pt x="359" y="192"/>
                  </a:lnTo>
                  <a:lnTo>
                    <a:pt x="361" y="199"/>
                  </a:lnTo>
                  <a:lnTo>
                    <a:pt x="363" y="206"/>
                  </a:lnTo>
                  <a:lnTo>
                    <a:pt x="364" y="214"/>
                  </a:lnTo>
                  <a:lnTo>
                    <a:pt x="366" y="221"/>
                  </a:lnTo>
                  <a:lnTo>
                    <a:pt x="367" y="221"/>
                  </a:lnTo>
                  <a:lnTo>
                    <a:pt x="366" y="221"/>
                  </a:lnTo>
                  <a:lnTo>
                    <a:pt x="364" y="206"/>
                  </a:lnTo>
                  <a:lnTo>
                    <a:pt x="362" y="190"/>
                  </a:lnTo>
                  <a:lnTo>
                    <a:pt x="359" y="173"/>
                  </a:lnTo>
                  <a:lnTo>
                    <a:pt x="354" y="157"/>
                  </a:lnTo>
                  <a:lnTo>
                    <a:pt x="348" y="142"/>
                  </a:lnTo>
                  <a:lnTo>
                    <a:pt x="342" y="127"/>
                  </a:lnTo>
                  <a:lnTo>
                    <a:pt x="336" y="111"/>
                  </a:lnTo>
                  <a:lnTo>
                    <a:pt x="330" y="98"/>
                  </a:lnTo>
                  <a:lnTo>
                    <a:pt x="326" y="88"/>
                  </a:lnTo>
                  <a:lnTo>
                    <a:pt x="321" y="79"/>
                  </a:lnTo>
                  <a:lnTo>
                    <a:pt x="315" y="70"/>
                  </a:lnTo>
                  <a:lnTo>
                    <a:pt x="309" y="62"/>
                  </a:lnTo>
                  <a:lnTo>
                    <a:pt x="302" y="55"/>
                  </a:lnTo>
                  <a:lnTo>
                    <a:pt x="295" y="49"/>
                  </a:lnTo>
                  <a:lnTo>
                    <a:pt x="288" y="42"/>
                  </a:lnTo>
                  <a:lnTo>
                    <a:pt x="280" y="38"/>
                  </a:lnTo>
                  <a:lnTo>
                    <a:pt x="265" y="28"/>
                  </a:lnTo>
                  <a:lnTo>
                    <a:pt x="247" y="20"/>
                  </a:lnTo>
                  <a:lnTo>
                    <a:pt x="229" y="14"/>
                  </a:lnTo>
                  <a:lnTo>
                    <a:pt x="210" y="9"/>
                  </a:lnTo>
                  <a:lnTo>
                    <a:pt x="191" y="7"/>
                  </a:lnTo>
                  <a:lnTo>
                    <a:pt x="171" y="5"/>
                  </a:lnTo>
                  <a:lnTo>
                    <a:pt x="150" y="4"/>
                  </a:lnTo>
                  <a:lnTo>
                    <a:pt x="130" y="2"/>
                  </a:lnTo>
                  <a:lnTo>
                    <a:pt x="91" y="4"/>
                  </a:lnTo>
                  <a:lnTo>
                    <a:pt x="52" y="4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38" y="0"/>
                  </a:lnTo>
                  <a:lnTo>
                    <a:pt x="30" y="2"/>
                  </a:lnTo>
                  <a:lnTo>
                    <a:pt x="21" y="4"/>
                  </a:lnTo>
                  <a:lnTo>
                    <a:pt x="14" y="5"/>
                  </a:lnTo>
                  <a:lnTo>
                    <a:pt x="9" y="7"/>
                  </a:lnTo>
                  <a:lnTo>
                    <a:pt x="6" y="7"/>
                  </a:lnTo>
                  <a:lnTo>
                    <a:pt x="6" y="8"/>
                  </a:lnTo>
                  <a:lnTo>
                    <a:pt x="5" y="9"/>
                  </a:lnTo>
                  <a:lnTo>
                    <a:pt x="5" y="11"/>
                  </a:lnTo>
                  <a:lnTo>
                    <a:pt x="4" y="13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2" y="21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5" y="28"/>
                  </a:lnTo>
                  <a:lnTo>
                    <a:pt x="6" y="29"/>
                  </a:lnTo>
                  <a:lnTo>
                    <a:pt x="7" y="32"/>
                  </a:lnTo>
                  <a:lnTo>
                    <a:pt x="10" y="34"/>
                  </a:lnTo>
                  <a:lnTo>
                    <a:pt x="13" y="38"/>
                  </a:lnTo>
                  <a:lnTo>
                    <a:pt x="17" y="40"/>
                  </a:lnTo>
                  <a:lnTo>
                    <a:pt x="21" y="42"/>
                  </a:lnTo>
                  <a:lnTo>
                    <a:pt x="25" y="45"/>
                  </a:lnTo>
                  <a:lnTo>
                    <a:pt x="28" y="47"/>
                  </a:lnTo>
                  <a:lnTo>
                    <a:pt x="30" y="49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7" y="49"/>
                  </a:lnTo>
                  <a:lnTo>
                    <a:pt x="26" y="50"/>
                  </a:lnTo>
                  <a:lnTo>
                    <a:pt x="26" y="52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4"/>
                  </a:lnTo>
                  <a:lnTo>
                    <a:pt x="21" y="56"/>
                  </a:lnTo>
                  <a:lnTo>
                    <a:pt x="19" y="57"/>
                  </a:lnTo>
                  <a:lnTo>
                    <a:pt x="18" y="60"/>
                  </a:lnTo>
                  <a:lnTo>
                    <a:pt x="16" y="62"/>
                  </a:lnTo>
                  <a:lnTo>
                    <a:pt x="14" y="63"/>
                  </a:lnTo>
                  <a:lnTo>
                    <a:pt x="13" y="63"/>
                  </a:lnTo>
                  <a:lnTo>
                    <a:pt x="13" y="64"/>
                  </a:lnTo>
                  <a:lnTo>
                    <a:pt x="13" y="66"/>
                  </a:lnTo>
                  <a:lnTo>
                    <a:pt x="14" y="67"/>
                  </a:lnTo>
                  <a:lnTo>
                    <a:pt x="14" y="69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6" y="73"/>
                  </a:lnTo>
                  <a:lnTo>
                    <a:pt x="13" y="73"/>
                  </a:lnTo>
                  <a:lnTo>
                    <a:pt x="16" y="74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7" name="Freeform 159"/>
            <p:cNvSpPr>
              <a:spLocks/>
            </p:cNvSpPr>
            <p:nvPr/>
          </p:nvSpPr>
          <p:spPr bwMode="auto">
            <a:xfrm>
              <a:off x="4997" y="3228"/>
              <a:ext cx="367" cy="221"/>
            </a:xfrm>
            <a:custGeom>
              <a:avLst/>
              <a:gdLst>
                <a:gd name="T0" fmla="*/ 85 w 367"/>
                <a:gd name="T1" fmla="*/ 4 h 221"/>
                <a:gd name="T2" fmla="*/ 87 w 367"/>
                <a:gd name="T3" fmla="*/ 4 h 221"/>
                <a:gd name="T4" fmla="*/ 89 w 367"/>
                <a:gd name="T5" fmla="*/ 5 h 221"/>
                <a:gd name="T6" fmla="*/ 91 w 367"/>
                <a:gd name="T7" fmla="*/ 4 h 221"/>
                <a:gd name="T8" fmla="*/ 92 w 367"/>
                <a:gd name="T9" fmla="*/ 4 h 221"/>
                <a:gd name="T10" fmla="*/ 127 w 367"/>
                <a:gd name="T11" fmla="*/ 2 h 221"/>
                <a:gd name="T12" fmla="*/ 197 w 367"/>
                <a:gd name="T13" fmla="*/ 7 h 221"/>
                <a:gd name="T14" fmla="*/ 245 w 367"/>
                <a:gd name="T15" fmla="*/ 20 h 221"/>
                <a:gd name="T16" fmla="*/ 288 w 367"/>
                <a:gd name="T17" fmla="*/ 43 h 221"/>
                <a:gd name="T18" fmla="*/ 322 w 367"/>
                <a:gd name="T19" fmla="*/ 81 h 221"/>
                <a:gd name="T20" fmla="*/ 342 w 367"/>
                <a:gd name="T21" fmla="*/ 127 h 221"/>
                <a:gd name="T22" fmla="*/ 359 w 367"/>
                <a:gd name="T23" fmla="*/ 173 h 221"/>
                <a:gd name="T24" fmla="*/ 366 w 367"/>
                <a:gd name="T25" fmla="*/ 221 h 221"/>
                <a:gd name="T26" fmla="*/ 364 w 367"/>
                <a:gd name="T27" fmla="*/ 214 h 221"/>
                <a:gd name="T28" fmla="*/ 359 w 367"/>
                <a:gd name="T29" fmla="*/ 192 h 221"/>
                <a:gd name="T30" fmla="*/ 332 w 367"/>
                <a:gd name="T31" fmla="*/ 152 h 221"/>
                <a:gd name="T32" fmla="*/ 309 w 367"/>
                <a:gd name="T33" fmla="*/ 114 h 221"/>
                <a:gd name="T34" fmla="*/ 256 w 367"/>
                <a:gd name="T35" fmla="*/ 82 h 221"/>
                <a:gd name="T36" fmla="*/ 224 w 367"/>
                <a:gd name="T37" fmla="*/ 66 h 221"/>
                <a:gd name="T38" fmla="*/ 196 w 367"/>
                <a:gd name="T39" fmla="*/ 57 h 221"/>
                <a:gd name="T40" fmla="*/ 158 w 367"/>
                <a:gd name="T41" fmla="*/ 54 h 221"/>
                <a:gd name="T42" fmla="*/ 110 w 367"/>
                <a:gd name="T43" fmla="*/ 81 h 221"/>
                <a:gd name="T44" fmla="*/ 85 w 367"/>
                <a:gd name="T45" fmla="*/ 112 h 221"/>
                <a:gd name="T46" fmla="*/ 71 w 367"/>
                <a:gd name="T47" fmla="*/ 148 h 221"/>
                <a:gd name="T48" fmla="*/ 69 w 367"/>
                <a:gd name="T49" fmla="*/ 145 h 221"/>
                <a:gd name="T50" fmla="*/ 68 w 367"/>
                <a:gd name="T51" fmla="*/ 142 h 221"/>
                <a:gd name="T52" fmla="*/ 64 w 367"/>
                <a:gd name="T53" fmla="*/ 138 h 221"/>
                <a:gd name="T54" fmla="*/ 54 w 367"/>
                <a:gd name="T55" fmla="*/ 124 h 221"/>
                <a:gd name="T56" fmla="*/ 50 w 367"/>
                <a:gd name="T57" fmla="*/ 114 h 221"/>
                <a:gd name="T58" fmla="*/ 34 w 367"/>
                <a:gd name="T59" fmla="*/ 102 h 221"/>
                <a:gd name="T60" fmla="*/ 21 w 367"/>
                <a:gd name="T61" fmla="*/ 86 h 221"/>
                <a:gd name="T62" fmla="*/ 13 w 367"/>
                <a:gd name="T63" fmla="*/ 73 h 221"/>
                <a:gd name="T64" fmla="*/ 14 w 367"/>
                <a:gd name="T65" fmla="*/ 72 h 221"/>
                <a:gd name="T66" fmla="*/ 14 w 367"/>
                <a:gd name="T67" fmla="*/ 68 h 221"/>
                <a:gd name="T68" fmla="*/ 13 w 367"/>
                <a:gd name="T69" fmla="*/ 66 h 221"/>
                <a:gd name="T70" fmla="*/ 20 w 367"/>
                <a:gd name="T71" fmla="*/ 57 h 221"/>
                <a:gd name="T72" fmla="*/ 20 w 367"/>
                <a:gd name="T73" fmla="*/ 57 h 221"/>
                <a:gd name="T74" fmla="*/ 20 w 367"/>
                <a:gd name="T75" fmla="*/ 57 h 221"/>
                <a:gd name="T76" fmla="*/ 23 w 367"/>
                <a:gd name="T77" fmla="*/ 55 h 221"/>
                <a:gd name="T78" fmla="*/ 25 w 367"/>
                <a:gd name="T79" fmla="*/ 53 h 221"/>
                <a:gd name="T80" fmla="*/ 26 w 367"/>
                <a:gd name="T81" fmla="*/ 52 h 221"/>
                <a:gd name="T82" fmla="*/ 27 w 367"/>
                <a:gd name="T83" fmla="*/ 48 h 221"/>
                <a:gd name="T84" fmla="*/ 30 w 367"/>
                <a:gd name="T85" fmla="*/ 48 h 221"/>
                <a:gd name="T86" fmla="*/ 25 w 367"/>
                <a:gd name="T87" fmla="*/ 45 h 221"/>
                <a:gd name="T88" fmla="*/ 13 w 367"/>
                <a:gd name="T89" fmla="*/ 38 h 221"/>
                <a:gd name="T90" fmla="*/ 6 w 367"/>
                <a:gd name="T91" fmla="*/ 29 h 221"/>
                <a:gd name="T92" fmla="*/ 4 w 367"/>
                <a:gd name="T93" fmla="*/ 26 h 221"/>
                <a:gd name="T94" fmla="*/ 2 w 367"/>
                <a:gd name="T95" fmla="*/ 21 h 221"/>
                <a:gd name="T96" fmla="*/ 2 w 367"/>
                <a:gd name="T97" fmla="*/ 18 h 221"/>
                <a:gd name="T98" fmla="*/ 4 w 367"/>
                <a:gd name="T99" fmla="*/ 13 h 221"/>
                <a:gd name="T100" fmla="*/ 6 w 367"/>
                <a:gd name="T101" fmla="*/ 8 h 221"/>
                <a:gd name="T102" fmla="*/ 14 w 367"/>
                <a:gd name="T103" fmla="*/ 5 h 221"/>
                <a:gd name="T104" fmla="*/ 38 w 367"/>
                <a:gd name="T105" fmla="*/ 0 h 221"/>
                <a:gd name="T106" fmla="*/ 50 w 367"/>
                <a:gd name="T107" fmla="*/ 1 h 221"/>
                <a:gd name="T108" fmla="*/ 55 w 367"/>
                <a:gd name="T109" fmla="*/ 4 h 221"/>
                <a:gd name="T110" fmla="*/ 67 w 367"/>
                <a:gd name="T111" fmla="*/ 4 h 221"/>
                <a:gd name="T112" fmla="*/ 79 w 367"/>
                <a:gd name="T113" fmla="*/ 4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7" h="221">
                  <a:moveTo>
                    <a:pt x="82" y="4"/>
                  </a:moveTo>
                  <a:lnTo>
                    <a:pt x="83" y="4"/>
                  </a:lnTo>
                  <a:lnTo>
                    <a:pt x="85" y="4"/>
                  </a:lnTo>
                  <a:lnTo>
                    <a:pt x="86" y="4"/>
                  </a:lnTo>
                  <a:lnTo>
                    <a:pt x="86" y="4"/>
                  </a:lnTo>
                  <a:lnTo>
                    <a:pt x="87" y="4"/>
                  </a:lnTo>
                  <a:lnTo>
                    <a:pt x="88" y="4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1" y="5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127" y="2"/>
                  </a:lnTo>
                  <a:lnTo>
                    <a:pt x="162" y="4"/>
                  </a:lnTo>
                  <a:lnTo>
                    <a:pt x="179" y="6"/>
                  </a:lnTo>
                  <a:lnTo>
                    <a:pt x="197" y="7"/>
                  </a:lnTo>
                  <a:lnTo>
                    <a:pt x="213" y="11"/>
                  </a:lnTo>
                  <a:lnTo>
                    <a:pt x="230" y="14"/>
                  </a:lnTo>
                  <a:lnTo>
                    <a:pt x="245" y="20"/>
                  </a:lnTo>
                  <a:lnTo>
                    <a:pt x="260" y="26"/>
                  </a:lnTo>
                  <a:lnTo>
                    <a:pt x="275" y="34"/>
                  </a:lnTo>
                  <a:lnTo>
                    <a:pt x="288" y="43"/>
                  </a:lnTo>
                  <a:lnTo>
                    <a:pt x="301" y="54"/>
                  </a:lnTo>
                  <a:lnTo>
                    <a:pt x="312" y="67"/>
                  </a:lnTo>
                  <a:lnTo>
                    <a:pt x="322" y="81"/>
                  </a:lnTo>
                  <a:lnTo>
                    <a:pt x="330" y="98"/>
                  </a:lnTo>
                  <a:lnTo>
                    <a:pt x="336" y="111"/>
                  </a:lnTo>
                  <a:lnTo>
                    <a:pt x="342" y="127"/>
                  </a:lnTo>
                  <a:lnTo>
                    <a:pt x="348" y="142"/>
                  </a:lnTo>
                  <a:lnTo>
                    <a:pt x="354" y="157"/>
                  </a:lnTo>
                  <a:lnTo>
                    <a:pt x="359" y="173"/>
                  </a:lnTo>
                  <a:lnTo>
                    <a:pt x="362" y="190"/>
                  </a:lnTo>
                  <a:lnTo>
                    <a:pt x="364" y="206"/>
                  </a:lnTo>
                  <a:lnTo>
                    <a:pt x="366" y="221"/>
                  </a:lnTo>
                  <a:lnTo>
                    <a:pt x="367" y="221"/>
                  </a:lnTo>
                  <a:lnTo>
                    <a:pt x="366" y="221"/>
                  </a:lnTo>
                  <a:lnTo>
                    <a:pt x="364" y="214"/>
                  </a:lnTo>
                  <a:lnTo>
                    <a:pt x="363" y="206"/>
                  </a:lnTo>
                  <a:lnTo>
                    <a:pt x="361" y="199"/>
                  </a:lnTo>
                  <a:lnTo>
                    <a:pt x="359" y="192"/>
                  </a:lnTo>
                  <a:lnTo>
                    <a:pt x="350" y="179"/>
                  </a:lnTo>
                  <a:lnTo>
                    <a:pt x="341" y="165"/>
                  </a:lnTo>
                  <a:lnTo>
                    <a:pt x="332" y="152"/>
                  </a:lnTo>
                  <a:lnTo>
                    <a:pt x="322" y="139"/>
                  </a:lnTo>
                  <a:lnTo>
                    <a:pt x="314" y="127"/>
                  </a:lnTo>
                  <a:lnTo>
                    <a:pt x="309" y="114"/>
                  </a:lnTo>
                  <a:lnTo>
                    <a:pt x="288" y="103"/>
                  </a:lnTo>
                  <a:lnTo>
                    <a:pt x="271" y="93"/>
                  </a:lnTo>
                  <a:lnTo>
                    <a:pt x="256" y="82"/>
                  </a:lnTo>
                  <a:lnTo>
                    <a:pt x="240" y="74"/>
                  </a:lnTo>
                  <a:lnTo>
                    <a:pt x="232" y="69"/>
                  </a:lnTo>
                  <a:lnTo>
                    <a:pt x="224" y="66"/>
                  </a:lnTo>
                  <a:lnTo>
                    <a:pt x="215" y="62"/>
                  </a:lnTo>
                  <a:lnTo>
                    <a:pt x="205" y="60"/>
                  </a:lnTo>
                  <a:lnTo>
                    <a:pt x="196" y="57"/>
                  </a:lnTo>
                  <a:lnTo>
                    <a:pt x="184" y="56"/>
                  </a:lnTo>
                  <a:lnTo>
                    <a:pt x="172" y="55"/>
                  </a:lnTo>
                  <a:lnTo>
                    <a:pt x="158" y="54"/>
                  </a:lnTo>
                  <a:lnTo>
                    <a:pt x="138" y="64"/>
                  </a:lnTo>
                  <a:lnTo>
                    <a:pt x="122" y="73"/>
                  </a:lnTo>
                  <a:lnTo>
                    <a:pt x="110" y="81"/>
                  </a:lnTo>
                  <a:lnTo>
                    <a:pt x="100" y="90"/>
                  </a:lnTo>
                  <a:lnTo>
                    <a:pt x="92" y="100"/>
                  </a:lnTo>
                  <a:lnTo>
                    <a:pt x="85" y="112"/>
                  </a:lnTo>
                  <a:lnTo>
                    <a:pt x="79" y="129"/>
                  </a:lnTo>
                  <a:lnTo>
                    <a:pt x="72" y="149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6"/>
                  </a:lnTo>
                  <a:lnTo>
                    <a:pt x="69" y="145"/>
                  </a:lnTo>
                  <a:lnTo>
                    <a:pt x="69" y="144"/>
                  </a:lnTo>
                  <a:lnTo>
                    <a:pt x="68" y="143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6" y="141"/>
                  </a:lnTo>
                  <a:lnTo>
                    <a:pt x="64" y="138"/>
                  </a:lnTo>
                  <a:lnTo>
                    <a:pt x="60" y="134"/>
                  </a:lnTo>
                  <a:lnTo>
                    <a:pt x="58" y="129"/>
                  </a:lnTo>
                  <a:lnTo>
                    <a:pt x="54" y="124"/>
                  </a:lnTo>
                  <a:lnTo>
                    <a:pt x="52" y="120"/>
                  </a:lnTo>
                  <a:lnTo>
                    <a:pt x="51" y="116"/>
                  </a:lnTo>
                  <a:lnTo>
                    <a:pt x="50" y="114"/>
                  </a:lnTo>
                  <a:lnTo>
                    <a:pt x="44" y="110"/>
                  </a:lnTo>
                  <a:lnTo>
                    <a:pt x="39" y="107"/>
                  </a:lnTo>
                  <a:lnTo>
                    <a:pt x="34" y="102"/>
                  </a:lnTo>
                  <a:lnTo>
                    <a:pt x="30" y="96"/>
                  </a:lnTo>
                  <a:lnTo>
                    <a:pt x="25" y="91"/>
                  </a:lnTo>
                  <a:lnTo>
                    <a:pt x="21" y="86"/>
                  </a:lnTo>
                  <a:lnTo>
                    <a:pt x="18" y="80"/>
                  </a:lnTo>
                  <a:lnTo>
                    <a:pt x="16" y="74"/>
                  </a:lnTo>
                  <a:lnTo>
                    <a:pt x="13" y="73"/>
                  </a:lnTo>
                  <a:lnTo>
                    <a:pt x="16" y="73"/>
                  </a:lnTo>
                  <a:lnTo>
                    <a:pt x="16" y="72"/>
                  </a:lnTo>
                  <a:lnTo>
                    <a:pt x="14" y="72"/>
                  </a:lnTo>
                  <a:lnTo>
                    <a:pt x="14" y="70"/>
                  </a:lnTo>
                  <a:lnTo>
                    <a:pt x="14" y="69"/>
                  </a:lnTo>
                  <a:lnTo>
                    <a:pt x="14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3" y="66"/>
                  </a:lnTo>
                  <a:lnTo>
                    <a:pt x="20" y="59"/>
                  </a:lnTo>
                  <a:lnTo>
                    <a:pt x="20" y="59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0" y="57"/>
                  </a:lnTo>
                  <a:lnTo>
                    <a:pt x="21" y="56"/>
                  </a:lnTo>
                  <a:lnTo>
                    <a:pt x="21" y="55"/>
                  </a:lnTo>
                  <a:lnTo>
                    <a:pt x="23" y="55"/>
                  </a:lnTo>
                  <a:lnTo>
                    <a:pt x="24" y="54"/>
                  </a:lnTo>
                  <a:lnTo>
                    <a:pt x="25" y="54"/>
                  </a:lnTo>
                  <a:lnTo>
                    <a:pt x="25" y="53"/>
                  </a:lnTo>
                  <a:lnTo>
                    <a:pt x="26" y="53"/>
                  </a:lnTo>
                  <a:lnTo>
                    <a:pt x="26" y="53"/>
                  </a:lnTo>
                  <a:lnTo>
                    <a:pt x="26" y="52"/>
                  </a:lnTo>
                  <a:lnTo>
                    <a:pt x="26" y="50"/>
                  </a:lnTo>
                  <a:lnTo>
                    <a:pt x="27" y="49"/>
                  </a:lnTo>
                  <a:lnTo>
                    <a:pt x="27" y="48"/>
                  </a:lnTo>
                  <a:lnTo>
                    <a:pt x="28" y="48"/>
                  </a:lnTo>
                  <a:lnTo>
                    <a:pt x="28" y="48"/>
                  </a:lnTo>
                  <a:lnTo>
                    <a:pt x="30" y="48"/>
                  </a:lnTo>
                  <a:lnTo>
                    <a:pt x="30" y="49"/>
                  </a:lnTo>
                  <a:lnTo>
                    <a:pt x="28" y="47"/>
                  </a:lnTo>
                  <a:lnTo>
                    <a:pt x="25" y="45"/>
                  </a:lnTo>
                  <a:lnTo>
                    <a:pt x="21" y="42"/>
                  </a:lnTo>
                  <a:lnTo>
                    <a:pt x="17" y="40"/>
                  </a:lnTo>
                  <a:lnTo>
                    <a:pt x="13" y="38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6" y="29"/>
                  </a:lnTo>
                  <a:lnTo>
                    <a:pt x="5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3" y="25"/>
                  </a:lnTo>
                  <a:lnTo>
                    <a:pt x="2" y="24"/>
                  </a:lnTo>
                  <a:lnTo>
                    <a:pt x="2" y="21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2" y="18"/>
                  </a:lnTo>
                  <a:lnTo>
                    <a:pt x="3" y="15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6" y="7"/>
                  </a:lnTo>
                  <a:lnTo>
                    <a:pt x="9" y="7"/>
                  </a:lnTo>
                  <a:lnTo>
                    <a:pt x="14" y="5"/>
                  </a:lnTo>
                  <a:lnTo>
                    <a:pt x="21" y="4"/>
                  </a:lnTo>
                  <a:lnTo>
                    <a:pt x="30" y="2"/>
                  </a:lnTo>
                  <a:lnTo>
                    <a:pt x="38" y="0"/>
                  </a:lnTo>
                  <a:lnTo>
                    <a:pt x="45" y="0"/>
                  </a:lnTo>
                  <a:lnTo>
                    <a:pt x="47" y="0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2" y="4"/>
                  </a:lnTo>
                  <a:lnTo>
                    <a:pt x="55" y="4"/>
                  </a:lnTo>
                  <a:lnTo>
                    <a:pt x="59" y="4"/>
                  </a:lnTo>
                  <a:lnTo>
                    <a:pt x="62" y="4"/>
                  </a:lnTo>
                  <a:lnTo>
                    <a:pt x="67" y="4"/>
                  </a:lnTo>
                  <a:lnTo>
                    <a:pt x="71" y="4"/>
                  </a:lnTo>
                  <a:lnTo>
                    <a:pt x="75" y="4"/>
                  </a:lnTo>
                  <a:lnTo>
                    <a:pt x="79" y="4"/>
                  </a:lnTo>
                  <a:lnTo>
                    <a:pt x="82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160"/>
            <p:cNvSpPr>
              <a:spLocks/>
            </p:cNvSpPr>
            <p:nvPr/>
          </p:nvSpPr>
          <p:spPr bwMode="auto">
            <a:xfrm>
              <a:off x="4997" y="3236"/>
              <a:ext cx="60" cy="26"/>
            </a:xfrm>
            <a:custGeom>
              <a:avLst/>
              <a:gdLst>
                <a:gd name="T0" fmla="*/ 60 w 60"/>
                <a:gd name="T1" fmla="*/ 14 h 26"/>
                <a:gd name="T2" fmla="*/ 58 w 60"/>
                <a:gd name="T3" fmla="*/ 19 h 26"/>
                <a:gd name="T4" fmla="*/ 55 w 60"/>
                <a:gd name="T5" fmla="*/ 23 h 26"/>
                <a:gd name="T6" fmla="*/ 53 w 60"/>
                <a:gd name="T7" fmla="*/ 24 h 26"/>
                <a:gd name="T8" fmla="*/ 51 w 60"/>
                <a:gd name="T9" fmla="*/ 26 h 26"/>
                <a:gd name="T10" fmla="*/ 45 w 60"/>
                <a:gd name="T11" fmla="*/ 26 h 26"/>
                <a:gd name="T12" fmla="*/ 39 w 60"/>
                <a:gd name="T13" fmla="*/ 25 h 26"/>
                <a:gd name="T14" fmla="*/ 33 w 60"/>
                <a:gd name="T15" fmla="*/ 23 h 26"/>
                <a:gd name="T16" fmla="*/ 27 w 60"/>
                <a:gd name="T17" fmla="*/ 20 h 26"/>
                <a:gd name="T18" fmla="*/ 20 w 60"/>
                <a:gd name="T19" fmla="*/ 18 h 26"/>
                <a:gd name="T20" fmla="*/ 13 w 60"/>
                <a:gd name="T21" fmla="*/ 19 h 26"/>
                <a:gd name="T22" fmla="*/ 4 w 60"/>
                <a:gd name="T23" fmla="*/ 18 h 26"/>
                <a:gd name="T24" fmla="*/ 3 w 60"/>
                <a:gd name="T25" fmla="*/ 18 h 26"/>
                <a:gd name="T26" fmla="*/ 3 w 60"/>
                <a:gd name="T27" fmla="*/ 17 h 26"/>
                <a:gd name="T28" fmla="*/ 2 w 60"/>
                <a:gd name="T29" fmla="*/ 16 h 26"/>
                <a:gd name="T30" fmla="*/ 2 w 60"/>
                <a:gd name="T31" fmla="*/ 14 h 26"/>
                <a:gd name="T32" fmla="*/ 2 w 60"/>
                <a:gd name="T33" fmla="*/ 13 h 26"/>
                <a:gd name="T34" fmla="*/ 0 w 60"/>
                <a:gd name="T35" fmla="*/ 12 h 26"/>
                <a:gd name="T36" fmla="*/ 0 w 60"/>
                <a:gd name="T37" fmla="*/ 11 h 26"/>
                <a:gd name="T38" fmla="*/ 0 w 60"/>
                <a:gd name="T39" fmla="*/ 10 h 26"/>
                <a:gd name="T40" fmla="*/ 2 w 60"/>
                <a:gd name="T41" fmla="*/ 10 h 26"/>
                <a:gd name="T42" fmla="*/ 2 w 60"/>
                <a:gd name="T43" fmla="*/ 9 h 26"/>
                <a:gd name="T44" fmla="*/ 3 w 60"/>
                <a:gd name="T45" fmla="*/ 7 h 26"/>
                <a:gd name="T46" fmla="*/ 4 w 60"/>
                <a:gd name="T47" fmla="*/ 6 h 26"/>
                <a:gd name="T48" fmla="*/ 4 w 60"/>
                <a:gd name="T49" fmla="*/ 4 h 26"/>
                <a:gd name="T50" fmla="*/ 5 w 60"/>
                <a:gd name="T51" fmla="*/ 3 h 26"/>
                <a:gd name="T52" fmla="*/ 5 w 60"/>
                <a:gd name="T53" fmla="*/ 1 h 26"/>
                <a:gd name="T54" fmla="*/ 6 w 60"/>
                <a:gd name="T55" fmla="*/ 0 h 26"/>
                <a:gd name="T56" fmla="*/ 12 w 60"/>
                <a:gd name="T57" fmla="*/ 3 h 26"/>
                <a:gd name="T58" fmla="*/ 19 w 60"/>
                <a:gd name="T59" fmla="*/ 4 h 26"/>
                <a:gd name="T60" fmla="*/ 26 w 60"/>
                <a:gd name="T61" fmla="*/ 6 h 26"/>
                <a:gd name="T62" fmla="*/ 33 w 60"/>
                <a:gd name="T63" fmla="*/ 7 h 26"/>
                <a:gd name="T64" fmla="*/ 40 w 60"/>
                <a:gd name="T65" fmla="*/ 10 h 26"/>
                <a:gd name="T66" fmla="*/ 47 w 60"/>
                <a:gd name="T67" fmla="*/ 11 h 26"/>
                <a:gd name="T68" fmla="*/ 53 w 60"/>
                <a:gd name="T69" fmla="*/ 13 h 26"/>
                <a:gd name="T70" fmla="*/ 60 w 60"/>
                <a:gd name="T71" fmla="*/ 1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0" h="26">
                  <a:moveTo>
                    <a:pt x="60" y="14"/>
                  </a:moveTo>
                  <a:lnTo>
                    <a:pt x="58" y="19"/>
                  </a:lnTo>
                  <a:lnTo>
                    <a:pt x="55" y="23"/>
                  </a:lnTo>
                  <a:lnTo>
                    <a:pt x="53" y="24"/>
                  </a:lnTo>
                  <a:lnTo>
                    <a:pt x="51" y="26"/>
                  </a:lnTo>
                  <a:lnTo>
                    <a:pt x="45" y="26"/>
                  </a:lnTo>
                  <a:lnTo>
                    <a:pt x="39" y="25"/>
                  </a:lnTo>
                  <a:lnTo>
                    <a:pt x="33" y="23"/>
                  </a:lnTo>
                  <a:lnTo>
                    <a:pt x="27" y="20"/>
                  </a:lnTo>
                  <a:lnTo>
                    <a:pt x="20" y="18"/>
                  </a:lnTo>
                  <a:lnTo>
                    <a:pt x="13" y="19"/>
                  </a:lnTo>
                  <a:lnTo>
                    <a:pt x="4" y="18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3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9"/>
                  </a:lnTo>
                  <a:lnTo>
                    <a:pt x="3" y="7"/>
                  </a:lnTo>
                  <a:lnTo>
                    <a:pt x="4" y="6"/>
                  </a:lnTo>
                  <a:lnTo>
                    <a:pt x="4" y="4"/>
                  </a:lnTo>
                  <a:lnTo>
                    <a:pt x="5" y="3"/>
                  </a:lnTo>
                  <a:lnTo>
                    <a:pt x="5" y="1"/>
                  </a:lnTo>
                  <a:lnTo>
                    <a:pt x="6" y="0"/>
                  </a:lnTo>
                  <a:lnTo>
                    <a:pt x="12" y="3"/>
                  </a:lnTo>
                  <a:lnTo>
                    <a:pt x="19" y="4"/>
                  </a:lnTo>
                  <a:lnTo>
                    <a:pt x="26" y="6"/>
                  </a:lnTo>
                  <a:lnTo>
                    <a:pt x="33" y="7"/>
                  </a:lnTo>
                  <a:lnTo>
                    <a:pt x="40" y="10"/>
                  </a:lnTo>
                  <a:lnTo>
                    <a:pt x="47" y="11"/>
                  </a:lnTo>
                  <a:lnTo>
                    <a:pt x="53" y="13"/>
                  </a:lnTo>
                  <a:lnTo>
                    <a:pt x="60" y="14"/>
                  </a:lnTo>
                  <a:close/>
                </a:path>
              </a:pathLst>
            </a:custGeom>
            <a:solidFill>
              <a:srgbClr val="A4AC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161"/>
            <p:cNvSpPr>
              <a:spLocks noEditPoints="1"/>
            </p:cNvSpPr>
            <p:nvPr/>
          </p:nvSpPr>
          <p:spPr bwMode="auto">
            <a:xfrm>
              <a:off x="5029" y="3237"/>
              <a:ext cx="329" cy="189"/>
            </a:xfrm>
            <a:custGeom>
              <a:avLst/>
              <a:gdLst>
                <a:gd name="T0" fmla="*/ 207 w 329"/>
                <a:gd name="T1" fmla="*/ 32 h 189"/>
                <a:gd name="T2" fmla="*/ 215 w 329"/>
                <a:gd name="T3" fmla="*/ 44 h 189"/>
                <a:gd name="T4" fmla="*/ 221 w 329"/>
                <a:gd name="T5" fmla="*/ 57 h 189"/>
                <a:gd name="T6" fmla="*/ 226 w 329"/>
                <a:gd name="T7" fmla="*/ 71 h 189"/>
                <a:gd name="T8" fmla="*/ 219 w 329"/>
                <a:gd name="T9" fmla="*/ 71 h 189"/>
                <a:gd name="T10" fmla="*/ 198 w 329"/>
                <a:gd name="T11" fmla="*/ 59 h 189"/>
                <a:gd name="T12" fmla="*/ 174 w 329"/>
                <a:gd name="T13" fmla="*/ 51 h 189"/>
                <a:gd name="T14" fmla="*/ 144 w 329"/>
                <a:gd name="T15" fmla="*/ 46 h 189"/>
                <a:gd name="T16" fmla="*/ 108 w 329"/>
                <a:gd name="T17" fmla="*/ 54 h 189"/>
                <a:gd name="T18" fmla="*/ 80 w 329"/>
                <a:gd name="T19" fmla="*/ 71 h 189"/>
                <a:gd name="T20" fmla="*/ 62 w 329"/>
                <a:gd name="T21" fmla="*/ 88 h 189"/>
                <a:gd name="T22" fmla="*/ 49 w 329"/>
                <a:gd name="T23" fmla="*/ 112 h 189"/>
                <a:gd name="T24" fmla="*/ 43 w 329"/>
                <a:gd name="T25" fmla="*/ 129 h 189"/>
                <a:gd name="T26" fmla="*/ 42 w 329"/>
                <a:gd name="T27" fmla="*/ 128 h 189"/>
                <a:gd name="T28" fmla="*/ 42 w 329"/>
                <a:gd name="T29" fmla="*/ 128 h 189"/>
                <a:gd name="T30" fmla="*/ 42 w 329"/>
                <a:gd name="T31" fmla="*/ 127 h 189"/>
                <a:gd name="T32" fmla="*/ 40 w 329"/>
                <a:gd name="T33" fmla="*/ 119 h 189"/>
                <a:gd name="T34" fmla="*/ 32 w 329"/>
                <a:gd name="T35" fmla="*/ 103 h 189"/>
                <a:gd name="T36" fmla="*/ 20 w 329"/>
                <a:gd name="T37" fmla="*/ 91 h 189"/>
                <a:gd name="T38" fmla="*/ 6 w 329"/>
                <a:gd name="T39" fmla="*/ 78 h 189"/>
                <a:gd name="T40" fmla="*/ 1 w 329"/>
                <a:gd name="T41" fmla="*/ 68 h 189"/>
                <a:gd name="T42" fmla="*/ 5 w 329"/>
                <a:gd name="T43" fmla="*/ 65 h 189"/>
                <a:gd name="T44" fmla="*/ 14 w 329"/>
                <a:gd name="T45" fmla="*/ 63 h 189"/>
                <a:gd name="T46" fmla="*/ 26 w 329"/>
                <a:gd name="T47" fmla="*/ 60 h 189"/>
                <a:gd name="T48" fmla="*/ 32 w 329"/>
                <a:gd name="T49" fmla="*/ 54 h 189"/>
                <a:gd name="T50" fmla="*/ 32 w 329"/>
                <a:gd name="T51" fmla="*/ 48 h 189"/>
                <a:gd name="T52" fmla="*/ 40 w 329"/>
                <a:gd name="T53" fmla="*/ 37 h 189"/>
                <a:gd name="T54" fmla="*/ 59 w 329"/>
                <a:gd name="T55" fmla="*/ 23 h 189"/>
                <a:gd name="T56" fmla="*/ 77 w 329"/>
                <a:gd name="T57" fmla="*/ 12 h 189"/>
                <a:gd name="T58" fmla="*/ 98 w 329"/>
                <a:gd name="T59" fmla="*/ 4 h 189"/>
                <a:gd name="T60" fmla="*/ 122 w 329"/>
                <a:gd name="T61" fmla="*/ 0 h 189"/>
                <a:gd name="T62" fmla="*/ 146 w 329"/>
                <a:gd name="T63" fmla="*/ 3 h 189"/>
                <a:gd name="T64" fmla="*/ 171 w 329"/>
                <a:gd name="T65" fmla="*/ 9 h 189"/>
                <a:gd name="T66" fmla="*/ 193 w 329"/>
                <a:gd name="T67" fmla="*/ 19 h 189"/>
                <a:gd name="T68" fmla="*/ 275 w 329"/>
                <a:gd name="T69" fmla="*/ 103 h 189"/>
                <a:gd name="T70" fmla="*/ 272 w 329"/>
                <a:gd name="T71" fmla="*/ 93 h 189"/>
                <a:gd name="T72" fmla="*/ 267 w 329"/>
                <a:gd name="T73" fmla="*/ 82 h 189"/>
                <a:gd name="T74" fmla="*/ 262 w 329"/>
                <a:gd name="T75" fmla="*/ 72 h 189"/>
                <a:gd name="T76" fmla="*/ 256 w 329"/>
                <a:gd name="T77" fmla="*/ 63 h 189"/>
                <a:gd name="T78" fmla="*/ 263 w 329"/>
                <a:gd name="T79" fmla="*/ 54 h 189"/>
                <a:gd name="T80" fmla="*/ 276 w 329"/>
                <a:gd name="T81" fmla="*/ 65 h 189"/>
                <a:gd name="T82" fmla="*/ 287 w 329"/>
                <a:gd name="T83" fmla="*/ 77 h 189"/>
                <a:gd name="T84" fmla="*/ 296 w 329"/>
                <a:gd name="T85" fmla="*/ 88 h 189"/>
                <a:gd name="T86" fmla="*/ 304 w 329"/>
                <a:gd name="T87" fmla="*/ 103 h 189"/>
                <a:gd name="T88" fmla="*/ 311 w 329"/>
                <a:gd name="T89" fmla="*/ 120 h 189"/>
                <a:gd name="T90" fmla="*/ 318 w 329"/>
                <a:gd name="T91" fmla="*/ 139 h 189"/>
                <a:gd name="T92" fmla="*/ 324 w 329"/>
                <a:gd name="T93" fmla="*/ 157 h 189"/>
                <a:gd name="T94" fmla="*/ 328 w 329"/>
                <a:gd name="T95" fmla="*/ 170 h 189"/>
                <a:gd name="T96" fmla="*/ 328 w 329"/>
                <a:gd name="T97" fmla="*/ 175 h 189"/>
                <a:gd name="T98" fmla="*/ 328 w 329"/>
                <a:gd name="T99" fmla="*/ 181 h 189"/>
                <a:gd name="T100" fmla="*/ 329 w 329"/>
                <a:gd name="T101" fmla="*/ 187 h 189"/>
                <a:gd name="T102" fmla="*/ 323 w 329"/>
                <a:gd name="T103" fmla="*/ 178 h 189"/>
                <a:gd name="T104" fmla="*/ 309 w 329"/>
                <a:gd name="T105" fmla="*/ 157 h 189"/>
                <a:gd name="T106" fmla="*/ 294 w 329"/>
                <a:gd name="T107" fmla="*/ 136 h 189"/>
                <a:gd name="T108" fmla="*/ 281 w 329"/>
                <a:gd name="T109" fmla="*/ 115 h 189"/>
                <a:gd name="T110" fmla="*/ 276 w 329"/>
                <a:gd name="T111" fmla="*/ 105 h 189"/>
                <a:gd name="T112" fmla="*/ 276 w 329"/>
                <a:gd name="T113" fmla="*/ 105 h 189"/>
                <a:gd name="T114" fmla="*/ 275 w 329"/>
                <a:gd name="T115" fmla="*/ 105 h 189"/>
                <a:gd name="T116" fmla="*/ 275 w 329"/>
                <a:gd name="T117" fmla="*/ 105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9" h="189">
                  <a:moveTo>
                    <a:pt x="202" y="26"/>
                  </a:moveTo>
                  <a:lnTo>
                    <a:pt x="207" y="32"/>
                  </a:lnTo>
                  <a:lnTo>
                    <a:pt x="212" y="38"/>
                  </a:lnTo>
                  <a:lnTo>
                    <a:pt x="215" y="44"/>
                  </a:lnTo>
                  <a:lnTo>
                    <a:pt x="219" y="51"/>
                  </a:lnTo>
                  <a:lnTo>
                    <a:pt x="221" y="57"/>
                  </a:lnTo>
                  <a:lnTo>
                    <a:pt x="224" y="64"/>
                  </a:lnTo>
                  <a:lnTo>
                    <a:pt x="226" y="71"/>
                  </a:lnTo>
                  <a:lnTo>
                    <a:pt x="228" y="77"/>
                  </a:lnTo>
                  <a:lnTo>
                    <a:pt x="219" y="71"/>
                  </a:lnTo>
                  <a:lnTo>
                    <a:pt x="208" y="65"/>
                  </a:lnTo>
                  <a:lnTo>
                    <a:pt x="198" y="59"/>
                  </a:lnTo>
                  <a:lnTo>
                    <a:pt x="186" y="54"/>
                  </a:lnTo>
                  <a:lnTo>
                    <a:pt x="174" y="51"/>
                  </a:lnTo>
                  <a:lnTo>
                    <a:pt x="160" y="47"/>
                  </a:lnTo>
                  <a:lnTo>
                    <a:pt x="144" y="46"/>
                  </a:lnTo>
                  <a:lnTo>
                    <a:pt x="126" y="45"/>
                  </a:lnTo>
                  <a:lnTo>
                    <a:pt x="108" y="54"/>
                  </a:lnTo>
                  <a:lnTo>
                    <a:pt x="92" y="63"/>
                  </a:lnTo>
                  <a:lnTo>
                    <a:pt x="80" y="71"/>
                  </a:lnTo>
                  <a:lnTo>
                    <a:pt x="70" y="79"/>
                  </a:lnTo>
                  <a:lnTo>
                    <a:pt x="62" y="88"/>
                  </a:lnTo>
                  <a:lnTo>
                    <a:pt x="55" y="99"/>
                  </a:lnTo>
                  <a:lnTo>
                    <a:pt x="49" y="112"/>
                  </a:lnTo>
                  <a:lnTo>
                    <a:pt x="43" y="129"/>
                  </a:lnTo>
                  <a:lnTo>
                    <a:pt x="43" y="129"/>
                  </a:lnTo>
                  <a:lnTo>
                    <a:pt x="43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42" y="127"/>
                  </a:lnTo>
                  <a:lnTo>
                    <a:pt x="42" y="127"/>
                  </a:lnTo>
                  <a:lnTo>
                    <a:pt x="40" y="119"/>
                  </a:lnTo>
                  <a:lnTo>
                    <a:pt x="36" y="111"/>
                  </a:lnTo>
                  <a:lnTo>
                    <a:pt x="32" y="103"/>
                  </a:lnTo>
                  <a:lnTo>
                    <a:pt x="26" y="96"/>
                  </a:lnTo>
                  <a:lnTo>
                    <a:pt x="20" y="91"/>
                  </a:lnTo>
                  <a:lnTo>
                    <a:pt x="13" y="84"/>
                  </a:lnTo>
                  <a:lnTo>
                    <a:pt x="6" y="78"/>
                  </a:lnTo>
                  <a:lnTo>
                    <a:pt x="0" y="72"/>
                  </a:lnTo>
                  <a:lnTo>
                    <a:pt x="1" y="68"/>
                  </a:lnTo>
                  <a:lnTo>
                    <a:pt x="2" y="67"/>
                  </a:lnTo>
                  <a:lnTo>
                    <a:pt x="5" y="65"/>
                  </a:lnTo>
                  <a:lnTo>
                    <a:pt x="8" y="64"/>
                  </a:lnTo>
                  <a:lnTo>
                    <a:pt x="14" y="63"/>
                  </a:lnTo>
                  <a:lnTo>
                    <a:pt x="20" y="61"/>
                  </a:lnTo>
                  <a:lnTo>
                    <a:pt x="26" y="60"/>
                  </a:lnTo>
                  <a:lnTo>
                    <a:pt x="30" y="57"/>
                  </a:lnTo>
                  <a:lnTo>
                    <a:pt x="32" y="54"/>
                  </a:lnTo>
                  <a:lnTo>
                    <a:pt x="33" y="52"/>
                  </a:lnTo>
                  <a:lnTo>
                    <a:pt x="32" y="48"/>
                  </a:lnTo>
                  <a:lnTo>
                    <a:pt x="30" y="45"/>
                  </a:lnTo>
                  <a:lnTo>
                    <a:pt x="40" y="37"/>
                  </a:lnTo>
                  <a:lnTo>
                    <a:pt x="49" y="29"/>
                  </a:lnTo>
                  <a:lnTo>
                    <a:pt x="59" y="23"/>
                  </a:lnTo>
                  <a:lnTo>
                    <a:pt x="68" y="17"/>
                  </a:lnTo>
                  <a:lnTo>
                    <a:pt x="77" y="12"/>
                  </a:lnTo>
                  <a:lnTo>
                    <a:pt x="88" y="8"/>
                  </a:lnTo>
                  <a:lnTo>
                    <a:pt x="98" y="4"/>
                  </a:lnTo>
                  <a:lnTo>
                    <a:pt x="109" y="0"/>
                  </a:lnTo>
                  <a:lnTo>
                    <a:pt x="122" y="0"/>
                  </a:lnTo>
                  <a:lnTo>
                    <a:pt x="133" y="2"/>
                  </a:lnTo>
                  <a:lnTo>
                    <a:pt x="146" y="3"/>
                  </a:lnTo>
                  <a:lnTo>
                    <a:pt x="159" y="5"/>
                  </a:lnTo>
                  <a:lnTo>
                    <a:pt x="171" y="9"/>
                  </a:lnTo>
                  <a:lnTo>
                    <a:pt x="183" y="13"/>
                  </a:lnTo>
                  <a:lnTo>
                    <a:pt x="193" y="19"/>
                  </a:lnTo>
                  <a:lnTo>
                    <a:pt x="202" y="26"/>
                  </a:lnTo>
                  <a:close/>
                  <a:moveTo>
                    <a:pt x="275" y="103"/>
                  </a:moveTo>
                  <a:lnTo>
                    <a:pt x="273" y="99"/>
                  </a:lnTo>
                  <a:lnTo>
                    <a:pt x="272" y="93"/>
                  </a:lnTo>
                  <a:lnTo>
                    <a:pt x="269" y="87"/>
                  </a:lnTo>
                  <a:lnTo>
                    <a:pt x="267" y="82"/>
                  </a:lnTo>
                  <a:lnTo>
                    <a:pt x="264" y="78"/>
                  </a:lnTo>
                  <a:lnTo>
                    <a:pt x="262" y="72"/>
                  </a:lnTo>
                  <a:lnTo>
                    <a:pt x="260" y="67"/>
                  </a:lnTo>
                  <a:lnTo>
                    <a:pt x="256" y="63"/>
                  </a:lnTo>
                  <a:lnTo>
                    <a:pt x="256" y="50"/>
                  </a:lnTo>
                  <a:lnTo>
                    <a:pt x="263" y="54"/>
                  </a:lnTo>
                  <a:lnTo>
                    <a:pt x="270" y="59"/>
                  </a:lnTo>
                  <a:lnTo>
                    <a:pt x="276" y="65"/>
                  </a:lnTo>
                  <a:lnTo>
                    <a:pt x="281" y="70"/>
                  </a:lnTo>
                  <a:lnTo>
                    <a:pt x="287" y="77"/>
                  </a:lnTo>
                  <a:lnTo>
                    <a:pt x="291" y="82"/>
                  </a:lnTo>
                  <a:lnTo>
                    <a:pt x="296" y="88"/>
                  </a:lnTo>
                  <a:lnTo>
                    <a:pt x="301" y="95"/>
                  </a:lnTo>
                  <a:lnTo>
                    <a:pt x="304" y="103"/>
                  </a:lnTo>
                  <a:lnTo>
                    <a:pt x="308" y="112"/>
                  </a:lnTo>
                  <a:lnTo>
                    <a:pt x="311" y="120"/>
                  </a:lnTo>
                  <a:lnTo>
                    <a:pt x="315" y="129"/>
                  </a:lnTo>
                  <a:lnTo>
                    <a:pt x="318" y="139"/>
                  </a:lnTo>
                  <a:lnTo>
                    <a:pt x="322" y="148"/>
                  </a:lnTo>
                  <a:lnTo>
                    <a:pt x="324" y="157"/>
                  </a:lnTo>
                  <a:lnTo>
                    <a:pt x="327" y="167"/>
                  </a:lnTo>
                  <a:lnTo>
                    <a:pt x="328" y="170"/>
                  </a:lnTo>
                  <a:lnTo>
                    <a:pt x="328" y="173"/>
                  </a:lnTo>
                  <a:lnTo>
                    <a:pt x="328" y="175"/>
                  </a:lnTo>
                  <a:lnTo>
                    <a:pt x="328" y="178"/>
                  </a:lnTo>
                  <a:lnTo>
                    <a:pt x="328" y="181"/>
                  </a:lnTo>
                  <a:lnTo>
                    <a:pt x="329" y="184"/>
                  </a:lnTo>
                  <a:lnTo>
                    <a:pt x="329" y="187"/>
                  </a:lnTo>
                  <a:lnTo>
                    <a:pt x="329" y="189"/>
                  </a:lnTo>
                  <a:lnTo>
                    <a:pt x="323" y="178"/>
                  </a:lnTo>
                  <a:lnTo>
                    <a:pt x="317" y="168"/>
                  </a:lnTo>
                  <a:lnTo>
                    <a:pt x="309" y="157"/>
                  </a:lnTo>
                  <a:lnTo>
                    <a:pt x="302" y="147"/>
                  </a:lnTo>
                  <a:lnTo>
                    <a:pt x="294" y="136"/>
                  </a:lnTo>
                  <a:lnTo>
                    <a:pt x="287" y="126"/>
                  </a:lnTo>
                  <a:lnTo>
                    <a:pt x="281" y="115"/>
                  </a:lnTo>
                  <a:lnTo>
                    <a:pt x="277" y="105"/>
                  </a:lnTo>
                  <a:lnTo>
                    <a:pt x="276" y="105"/>
                  </a:lnTo>
                  <a:lnTo>
                    <a:pt x="276" y="105"/>
                  </a:lnTo>
                  <a:lnTo>
                    <a:pt x="276" y="105"/>
                  </a:lnTo>
                  <a:lnTo>
                    <a:pt x="276" y="105"/>
                  </a:lnTo>
                  <a:lnTo>
                    <a:pt x="275" y="105"/>
                  </a:lnTo>
                  <a:lnTo>
                    <a:pt x="275" y="105"/>
                  </a:lnTo>
                  <a:lnTo>
                    <a:pt x="275" y="105"/>
                  </a:lnTo>
                  <a:lnTo>
                    <a:pt x="275" y="103"/>
                  </a:lnTo>
                  <a:close/>
                </a:path>
              </a:pathLst>
            </a:custGeom>
            <a:solidFill>
              <a:srgbClr val="CA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162"/>
            <p:cNvSpPr>
              <a:spLocks/>
            </p:cNvSpPr>
            <p:nvPr/>
          </p:nvSpPr>
          <p:spPr bwMode="auto">
            <a:xfrm>
              <a:off x="5126" y="3558"/>
              <a:ext cx="138" cy="125"/>
            </a:xfrm>
            <a:custGeom>
              <a:avLst/>
              <a:gdLst>
                <a:gd name="T0" fmla="*/ 91 w 138"/>
                <a:gd name="T1" fmla="*/ 8 h 125"/>
                <a:gd name="T2" fmla="*/ 90 w 138"/>
                <a:gd name="T3" fmla="*/ 7 h 125"/>
                <a:gd name="T4" fmla="*/ 89 w 138"/>
                <a:gd name="T5" fmla="*/ 6 h 125"/>
                <a:gd name="T6" fmla="*/ 88 w 138"/>
                <a:gd name="T7" fmla="*/ 5 h 125"/>
                <a:gd name="T8" fmla="*/ 91 w 138"/>
                <a:gd name="T9" fmla="*/ 4 h 125"/>
                <a:gd name="T10" fmla="*/ 95 w 138"/>
                <a:gd name="T11" fmla="*/ 1 h 125"/>
                <a:gd name="T12" fmla="*/ 103 w 138"/>
                <a:gd name="T13" fmla="*/ 1 h 125"/>
                <a:gd name="T14" fmla="*/ 112 w 138"/>
                <a:gd name="T15" fmla="*/ 4 h 125"/>
                <a:gd name="T16" fmla="*/ 121 w 138"/>
                <a:gd name="T17" fmla="*/ 5 h 125"/>
                <a:gd name="T18" fmla="*/ 124 w 138"/>
                <a:gd name="T19" fmla="*/ 7 h 125"/>
                <a:gd name="T20" fmla="*/ 136 w 138"/>
                <a:gd name="T21" fmla="*/ 32 h 125"/>
                <a:gd name="T22" fmla="*/ 138 w 138"/>
                <a:gd name="T23" fmla="*/ 58 h 125"/>
                <a:gd name="T24" fmla="*/ 132 w 138"/>
                <a:gd name="T25" fmla="*/ 80 h 125"/>
                <a:gd name="T26" fmla="*/ 120 w 138"/>
                <a:gd name="T27" fmla="*/ 100 h 125"/>
                <a:gd name="T28" fmla="*/ 102 w 138"/>
                <a:gd name="T29" fmla="*/ 115 h 125"/>
                <a:gd name="T30" fmla="*/ 79 w 138"/>
                <a:gd name="T31" fmla="*/ 124 h 125"/>
                <a:gd name="T32" fmla="*/ 53 w 138"/>
                <a:gd name="T33" fmla="*/ 124 h 125"/>
                <a:gd name="T34" fmla="*/ 26 w 138"/>
                <a:gd name="T35" fmla="*/ 116 h 125"/>
                <a:gd name="T36" fmla="*/ 21 w 138"/>
                <a:gd name="T37" fmla="*/ 114 h 125"/>
                <a:gd name="T38" fmla="*/ 15 w 138"/>
                <a:gd name="T39" fmla="*/ 111 h 125"/>
                <a:gd name="T40" fmla="*/ 9 w 138"/>
                <a:gd name="T41" fmla="*/ 108 h 125"/>
                <a:gd name="T42" fmla="*/ 4 w 138"/>
                <a:gd name="T43" fmla="*/ 103 h 125"/>
                <a:gd name="T44" fmla="*/ 0 w 138"/>
                <a:gd name="T45" fmla="*/ 103 h 125"/>
                <a:gd name="T46" fmla="*/ 0 w 138"/>
                <a:gd name="T47" fmla="*/ 100 h 125"/>
                <a:gd name="T48" fmla="*/ 21 w 138"/>
                <a:gd name="T49" fmla="*/ 97 h 125"/>
                <a:gd name="T50" fmla="*/ 39 w 138"/>
                <a:gd name="T51" fmla="*/ 91 h 125"/>
                <a:gd name="T52" fmla="*/ 55 w 138"/>
                <a:gd name="T53" fmla="*/ 83 h 125"/>
                <a:gd name="T54" fmla="*/ 68 w 138"/>
                <a:gd name="T55" fmla="*/ 70 h 125"/>
                <a:gd name="T56" fmla="*/ 77 w 138"/>
                <a:gd name="T57" fmla="*/ 55 h 125"/>
                <a:gd name="T58" fmla="*/ 84 w 138"/>
                <a:gd name="T59" fmla="*/ 39 h 125"/>
                <a:gd name="T60" fmla="*/ 87 w 138"/>
                <a:gd name="T61" fmla="*/ 20 h 125"/>
                <a:gd name="T62" fmla="*/ 84 w 138"/>
                <a:gd name="T6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25">
                  <a:moveTo>
                    <a:pt x="91" y="10"/>
                  </a:moveTo>
                  <a:lnTo>
                    <a:pt x="91" y="8"/>
                  </a:lnTo>
                  <a:lnTo>
                    <a:pt x="90" y="8"/>
                  </a:lnTo>
                  <a:lnTo>
                    <a:pt x="90" y="7"/>
                  </a:lnTo>
                  <a:lnTo>
                    <a:pt x="89" y="6"/>
                  </a:lnTo>
                  <a:lnTo>
                    <a:pt x="89" y="6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4"/>
                  </a:lnTo>
                  <a:lnTo>
                    <a:pt x="91" y="4"/>
                  </a:lnTo>
                  <a:lnTo>
                    <a:pt x="91" y="3"/>
                  </a:lnTo>
                  <a:lnTo>
                    <a:pt x="95" y="1"/>
                  </a:lnTo>
                  <a:lnTo>
                    <a:pt x="100" y="1"/>
                  </a:lnTo>
                  <a:lnTo>
                    <a:pt x="103" y="1"/>
                  </a:lnTo>
                  <a:lnTo>
                    <a:pt x="108" y="3"/>
                  </a:lnTo>
                  <a:lnTo>
                    <a:pt x="112" y="4"/>
                  </a:lnTo>
                  <a:lnTo>
                    <a:pt x="117" y="5"/>
                  </a:lnTo>
                  <a:lnTo>
                    <a:pt x="121" y="5"/>
                  </a:lnTo>
                  <a:lnTo>
                    <a:pt x="124" y="6"/>
                  </a:lnTo>
                  <a:lnTo>
                    <a:pt x="124" y="7"/>
                  </a:lnTo>
                  <a:lnTo>
                    <a:pt x="131" y="20"/>
                  </a:lnTo>
                  <a:lnTo>
                    <a:pt x="136" y="32"/>
                  </a:lnTo>
                  <a:lnTo>
                    <a:pt x="138" y="45"/>
                  </a:lnTo>
                  <a:lnTo>
                    <a:pt x="138" y="58"/>
                  </a:lnTo>
                  <a:lnTo>
                    <a:pt x="136" y="69"/>
                  </a:lnTo>
                  <a:lnTo>
                    <a:pt x="132" y="80"/>
                  </a:lnTo>
                  <a:lnTo>
                    <a:pt x="127" y="90"/>
                  </a:lnTo>
                  <a:lnTo>
                    <a:pt x="120" y="100"/>
                  </a:lnTo>
                  <a:lnTo>
                    <a:pt x="111" y="108"/>
                  </a:lnTo>
                  <a:lnTo>
                    <a:pt x="102" y="115"/>
                  </a:lnTo>
                  <a:lnTo>
                    <a:pt x="90" y="121"/>
                  </a:lnTo>
                  <a:lnTo>
                    <a:pt x="79" y="124"/>
                  </a:lnTo>
                  <a:lnTo>
                    <a:pt x="67" y="125"/>
                  </a:lnTo>
                  <a:lnTo>
                    <a:pt x="53" y="124"/>
                  </a:lnTo>
                  <a:lnTo>
                    <a:pt x="40" y="122"/>
                  </a:lnTo>
                  <a:lnTo>
                    <a:pt x="26" y="116"/>
                  </a:lnTo>
                  <a:lnTo>
                    <a:pt x="24" y="115"/>
                  </a:lnTo>
                  <a:lnTo>
                    <a:pt x="21" y="114"/>
                  </a:lnTo>
                  <a:lnTo>
                    <a:pt x="18" y="113"/>
                  </a:lnTo>
                  <a:lnTo>
                    <a:pt x="15" y="111"/>
                  </a:lnTo>
                  <a:lnTo>
                    <a:pt x="12" y="109"/>
                  </a:lnTo>
                  <a:lnTo>
                    <a:pt x="9" y="108"/>
                  </a:lnTo>
                  <a:lnTo>
                    <a:pt x="6" y="106"/>
                  </a:lnTo>
                  <a:lnTo>
                    <a:pt x="4" y="103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11" y="100"/>
                  </a:lnTo>
                  <a:lnTo>
                    <a:pt x="21" y="97"/>
                  </a:lnTo>
                  <a:lnTo>
                    <a:pt x="31" y="95"/>
                  </a:lnTo>
                  <a:lnTo>
                    <a:pt x="39" y="91"/>
                  </a:lnTo>
                  <a:lnTo>
                    <a:pt x="47" y="88"/>
                  </a:lnTo>
                  <a:lnTo>
                    <a:pt x="55" y="83"/>
                  </a:lnTo>
                  <a:lnTo>
                    <a:pt x="62" y="77"/>
                  </a:lnTo>
                  <a:lnTo>
                    <a:pt x="68" y="70"/>
                  </a:lnTo>
                  <a:lnTo>
                    <a:pt x="74" y="63"/>
                  </a:lnTo>
                  <a:lnTo>
                    <a:pt x="77" y="55"/>
                  </a:lnTo>
                  <a:lnTo>
                    <a:pt x="82" y="47"/>
                  </a:lnTo>
                  <a:lnTo>
                    <a:pt x="84" y="39"/>
                  </a:lnTo>
                  <a:lnTo>
                    <a:pt x="86" y="29"/>
                  </a:lnTo>
                  <a:lnTo>
                    <a:pt x="87" y="20"/>
                  </a:lnTo>
                  <a:lnTo>
                    <a:pt x="86" y="11"/>
                  </a:lnTo>
                  <a:lnTo>
                    <a:pt x="84" y="0"/>
                  </a:lnTo>
                  <a:lnTo>
                    <a:pt x="91" y="1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163"/>
            <p:cNvSpPr>
              <a:spLocks/>
            </p:cNvSpPr>
            <p:nvPr/>
          </p:nvSpPr>
          <p:spPr bwMode="auto">
            <a:xfrm>
              <a:off x="5126" y="3558"/>
              <a:ext cx="138" cy="125"/>
            </a:xfrm>
            <a:custGeom>
              <a:avLst/>
              <a:gdLst>
                <a:gd name="T0" fmla="*/ 91 w 138"/>
                <a:gd name="T1" fmla="*/ 8 h 125"/>
                <a:gd name="T2" fmla="*/ 90 w 138"/>
                <a:gd name="T3" fmla="*/ 7 h 125"/>
                <a:gd name="T4" fmla="*/ 89 w 138"/>
                <a:gd name="T5" fmla="*/ 6 h 125"/>
                <a:gd name="T6" fmla="*/ 88 w 138"/>
                <a:gd name="T7" fmla="*/ 5 h 125"/>
                <a:gd name="T8" fmla="*/ 91 w 138"/>
                <a:gd name="T9" fmla="*/ 4 h 125"/>
                <a:gd name="T10" fmla="*/ 95 w 138"/>
                <a:gd name="T11" fmla="*/ 1 h 125"/>
                <a:gd name="T12" fmla="*/ 103 w 138"/>
                <a:gd name="T13" fmla="*/ 1 h 125"/>
                <a:gd name="T14" fmla="*/ 112 w 138"/>
                <a:gd name="T15" fmla="*/ 4 h 125"/>
                <a:gd name="T16" fmla="*/ 121 w 138"/>
                <a:gd name="T17" fmla="*/ 5 h 125"/>
                <a:gd name="T18" fmla="*/ 124 w 138"/>
                <a:gd name="T19" fmla="*/ 7 h 125"/>
                <a:gd name="T20" fmla="*/ 136 w 138"/>
                <a:gd name="T21" fmla="*/ 32 h 125"/>
                <a:gd name="T22" fmla="*/ 138 w 138"/>
                <a:gd name="T23" fmla="*/ 58 h 125"/>
                <a:gd name="T24" fmla="*/ 132 w 138"/>
                <a:gd name="T25" fmla="*/ 80 h 125"/>
                <a:gd name="T26" fmla="*/ 120 w 138"/>
                <a:gd name="T27" fmla="*/ 100 h 125"/>
                <a:gd name="T28" fmla="*/ 102 w 138"/>
                <a:gd name="T29" fmla="*/ 115 h 125"/>
                <a:gd name="T30" fmla="*/ 79 w 138"/>
                <a:gd name="T31" fmla="*/ 124 h 125"/>
                <a:gd name="T32" fmla="*/ 53 w 138"/>
                <a:gd name="T33" fmla="*/ 124 h 125"/>
                <a:gd name="T34" fmla="*/ 26 w 138"/>
                <a:gd name="T35" fmla="*/ 116 h 125"/>
                <a:gd name="T36" fmla="*/ 21 w 138"/>
                <a:gd name="T37" fmla="*/ 114 h 125"/>
                <a:gd name="T38" fmla="*/ 15 w 138"/>
                <a:gd name="T39" fmla="*/ 111 h 125"/>
                <a:gd name="T40" fmla="*/ 9 w 138"/>
                <a:gd name="T41" fmla="*/ 108 h 125"/>
                <a:gd name="T42" fmla="*/ 4 w 138"/>
                <a:gd name="T43" fmla="*/ 103 h 125"/>
                <a:gd name="T44" fmla="*/ 0 w 138"/>
                <a:gd name="T45" fmla="*/ 103 h 125"/>
                <a:gd name="T46" fmla="*/ 0 w 138"/>
                <a:gd name="T47" fmla="*/ 100 h 125"/>
                <a:gd name="T48" fmla="*/ 21 w 138"/>
                <a:gd name="T49" fmla="*/ 97 h 125"/>
                <a:gd name="T50" fmla="*/ 39 w 138"/>
                <a:gd name="T51" fmla="*/ 91 h 125"/>
                <a:gd name="T52" fmla="*/ 55 w 138"/>
                <a:gd name="T53" fmla="*/ 83 h 125"/>
                <a:gd name="T54" fmla="*/ 68 w 138"/>
                <a:gd name="T55" fmla="*/ 70 h 125"/>
                <a:gd name="T56" fmla="*/ 77 w 138"/>
                <a:gd name="T57" fmla="*/ 55 h 125"/>
                <a:gd name="T58" fmla="*/ 84 w 138"/>
                <a:gd name="T59" fmla="*/ 39 h 125"/>
                <a:gd name="T60" fmla="*/ 87 w 138"/>
                <a:gd name="T61" fmla="*/ 20 h 125"/>
                <a:gd name="T62" fmla="*/ 84 w 138"/>
                <a:gd name="T6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8" h="125">
                  <a:moveTo>
                    <a:pt x="91" y="10"/>
                  </a:moveTo>
                  <a:lnTo>
                    <a:pt x="91" y="8"/>
                  </a:lnTo>
                  <a:lnTo>
                    <a:pt x="90" y="8"/>
                  </a:lnTo>
                  <a:lnTo>
                    <a:pt x="90" y="7"/>
                  </a:lnTo>
                  <a:lnTo>
                    <a:pt x="89" y="6"/>
                  </a:lnTo>
                  <a:lnTo>
                    <a:pt x="89" y="6"/>
                  </a:lnTo>
                  <a:lnTo>
                    <a:pt x="88" y="5"/>
                  </a:lnTo>
                  <a:lnTo>
                    <a:pt x="88" y="5"/>
                  </a:lnTo>
                  <a:lnTo>
                    <a:pt x="88" y="4"/>
                  </a:lnTo>
                  <a:lnTo>
                    <a:pt x="91" y="4"/>
                  </a:lnTo>
                  <a:lnTo>
                    <a:pt x="91" y="3"/>
                  </a:lnTo>
                  <a:lnTo>
                    <a:pt x="95" y="1"/>
                  </a:lnTo>
                  <a:lnTo>
                    <a:pt x="100" y="1"/>
                  </a:lnTo>
                  <a:lnTo>
                    <a:pt x="103" y="1"/>
                  </a:lnTo>
                  <a:lnTo>
                    <a:pt x="108" y="3"/>
                  </a:lnTo>
                  <a:lnTo>
                    <a:pt x="112" y="4"/>
                  </a:lnTo>
                  <a:lnTo>
                    <a:pt x="117" y="5"/>
                  </a:lnTo>
                  <a:lnTo>
                    <a:pt x="121" y="5"/>
                  </a:lnTo>
                  <a:lnTo>
                    <a:pt x="124" y="6"/>
                  </a:lnTo>
                  <a:lnTo>
                    <a:pt x="124" y="7"/>
                  </a:lnTo>
                  <a:lnTo>
                    <a:pt x="131" y="20"/>
                  </a:lnTo>
                  <a:lnTo>
                    <a:pt x="136" y="32"/>
                  </a:lnTo>
                  <a:lnTo>
                    <a:pt x="138" y="45"/>
                  </a:lnTo>
                  <a:lnTo>
                    <a:pt x="138" y="58"/>
                  </a:lnTo>
                  <a:lnTo>
                    <a:pt x="136" y="69"/>
                  </a:lnTo>
                  <a:lnTo>
                    <a:pt x="132" y="80"/>
                  </a:lnTo>
                  <a:lnTo>
                    <a:pt x="127" y="90"/>
                  </a:lnTo>
                  <a:lnTo>
                    <a:pt x="120" y="100"/>
                  </a:lnTo>
                  <a:lnTo>
                    <a:pt x="111" y="108"/>
                  </a:lnTo>
                  <a:lnTo>
                    <a:pt x="102" y="115"/>
                  </a:lnTo>
                  <a:lnTo>
                    <a:pt x="90" y="121"/>
                  </a:lnTo>
                  <a:lnTo>
                    <a:pt x="79" y="124"/>
                  </a:lnTo>
                  <a:lnTo>
                    <a:pt x="67" y="125"/>
                  </a:lnTo>
                  <a:lnTo>
                    <a:pt x="53" y="124"/>
                  </a:lnTo>
                  <a:lnTo>
                    <a:pt x="40" y="122"/>
                  </a:lnTo>
                  <a:lnTo>
                    <a:pt x="26" y="116"/>
                  </a:lnTo>
                  <a:lnTo>
                    <a:pt x="24" y="115"/>
                  </a:lnTo>
                  <a:lnTo>
                    <a:pt x="21" y="114"/>
                  </a:lnTo>
                  <a:lnTo>
                    <a:pt x="18" y="113"/>
                  </a:lnTo>
                  <a:lnTo>
                    <a:pt x="15" y="111"/>
                  </a:lnTo>
                  <a:lnTo>
                    <a:pt x="12" y="109"/>
                  </a:lnTo>
                  <a:lnTo>
                    <a:pt x="9" y="108"/>
                  </a:lnTo>
                  <a:lnTo>
                    <a:pt x="6" y="106"/>
                  </a:lnTo>
                  <a:lnTo>
                    <a:pt x="4" y="103"/>
                  </a:lnTo>
                  <a:lnTo>
                    <a:pt x="2" y="103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11" y="100"/>
                  </a:lnTo>
                  <a:lnTo>
                    <a:pt x="21" y="97"/>
                  </a:lnTo>
                  <a:lnTo>
                    <a:pt x="31" y="95"/>
                  </a:lnTo>
                  <a:lnTo>
                    <a:pt x="39" y="91"/>
                  </a:lnTo>
                  <a:lnTo>
                    <a:pt x="47" y="88"/>
                  </a:lnTo>
                  <a:lnTo>
                    <a:pt x="55" y="83"/>
                  </a:lnTo>
                  <a:lnTo>
                    <a:pt x="62" y="77"/>
                  </a:lnTo>
                  <a:lnTo>
                    <a:pt x="68" y="70"/>
                  </a:lnTo>
                  <a:lnTo>
                    <a:pt x="74" y="63"/>
                  </a:lnTo>
                  <a:lnTo>
                    <a:pt x="77" y="55"/>
                  </a:lnTo>
                  <a:lnTo>
                    <a:pt x="82" y="47"/>
                  </a:lnTo>
                  <a:lnTo>
                    <a:pt x="84" y="39"/>
                  </a:lnTo>
                  <a:lnTo>
                    <a:pt x="86" y="29"/>
                  </a:lnTo>
                  <a:lnTo>
                    <a:pt x="87" y="20"/>
                  </a:lnTo>
                  <a:lnTo>
                    <a:pt x="86" y="11"/>
                  </a:lnTo>
                  <a:lnTo>
                    <a:pt x="84" y="0"/>
                  </a:lnTo>
                  <a:lnTo>
                    <a:pt x="9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164"/>
            <p:cNvSpPr>
              <a:spLocks/>
            </p:cNvSpPr>
            <p:nvPr/>
          </p:nvSpPr>
          <p:spPr bwMode="auto">
            <a:xfrm>
              <a:off x="5144" y="3569"/>
              <a:ext cx="102" cy="98"/>
            </a:xfrm>
            <a:custGeom>
              <a:avLst/>
              <a:gdLst>
                <a:gd name="T0" fmla="*/ 102 w 102"/>
                <a:gd name="T1" fmla="*/ 28 h 98"/>
                <a:gd name="T2" fmla="*/ 100 w 102"/>
                <a:gd name="T3" fmla="*/ 35 h 98"/>
                <a:gd name="T4" fmla="*/ 99 w 102"/>
                <a:gd name="T5" fmla="*/ 42 h 98"/>
                <a:gd name="T6" fmla="*/ 99 w 102"/>
                <a:gd name="T7" fmla="*/ 49 h 98"/>
                <a:gd name="T8" fmla="*/ 98 w 102"/>
                <a:gd name="T9" fmla="*/ 55 h 98"/>
                <a:gd name="T10" fmla="*/ 97 w 102"/>
                <a:gd name="T11" fmla="*/ 61 h 98"/>
                <a:gd name="T12" fmla="*/ 96 w 102"/>
                <a:gd name="T13" fmla="*/ 66 h 98"/>
                <a:gd name="T14" fmla="*/ 92 w 102"/>
                <a:gd name="T15" fmla="*/ 72 h 98"/>
                <a:gd name="T16" fmla="*/ 87 w 102"/>
                <a:gd name="T17" fmla="*/ 78 h 98"/>
                <a:gd name="T18" fmla="*/ 82 w 102"/>
                <a:gd name="T19" fmla="*/ 86 h 98"/>
                <a:gd name="T20" fmla="*/ 75 w 102"/>
                <a:gd name="T21" fmla="*/ 91 h 98"/>
                <a:gd name="T22" fmla="*/ 68 w 102"/>
                <a:gd name="T23" fmla="*/ 95 h 98"/>
                <a:gd name="T24" fmla="*/ 59 w 102"/>
                <a:gd name="T25" fmla="*/ 97 h 98"/>
                <a:gd name="T26" fmla="*/ 51 w 102"/>
                <a:gd name="T27" fmla="*/ 98 h 98"/>
                <a:gd name="T28" fmla="*/ 43 w 102"/>
                <a:gd name="T29" fmla="*/ 97 h 98"/>
                <a:gd name="T30" fmla="*/ 34 w 102"/>
                <a:gd name="T31" fmla="*/ 97 h 98"/>
                <a:gd name="T32" fmla="*/ 25 w 102"/>
                <a:gd name="T33" fmla="*/ 96 h 98"/>
                <a:gd name="T34" fmla="*/ 22 w 102"/>
                <a:gd name="T35" fmla="*/ 95 h 98"/>
                <a:gd name="T36" fmla="*/ 20 w 102"/>
                <a:gd name="T37" fmla="*/ 92 h 98"/>
                <a:gd name="T38" fmla="*/ 16 w 102"/>
                <a:gd name="T39" fmla="*/ 91 h 98"/>
                <a:gd name="T40" fmla="*/ 14 w 102"/>
                <a:gd name="T41" fmla="*/ 90 h 98"/>
                <a:gd name="T42" fmla="*/ 10 w 102"/>
                <a:gd name="T43" fmla="*/ 89 h 98"/>
                <a:gd name="T44" fmla="*/ 7 w 102"/>
                <a:gd name="T45" fmla="*/ 89 h 98"/>
                <a:gd name="T46" fmla="*/ 3 w 102"/>
                <a:gd name="T47" fmla="*/ 87 h 98"/>
                <a:gd name="T48" fmla="*/ 0 w 102"/>
                <a:gd name="T49" fmla="*/ 87 h 98"/>
                <a:gd name="T50" fmla="*/ 8 w 102"/>
                <a:gd name="T51" fmla="*/ 85 h 98"/>
                <a:gd name="T52" fmla="*/ 16 w 102"/>
                <a:gd name="T53" fmla="*/ 83 h 98"/>
                <a:gd name="T54" fmla="*/ 23 w 102"/>
                <a:gd name="T55" fmla="*/ 80 h 98"/>
                <a:gd name="T56" fmla="*/ 29 w 102"/>
                <a:gd name="T57" fmla="*/ 77 h 98"/>
                <a:gd name="T58" fmla="*/ 36 w 102"/>
                <a:gd name="T59" fmla="*/ 72 h 98"/>
                <a:gd name="T60" fmla="*/ 42 w 102"/>
                <a:gd name="T61" fmla="*/ 68 h 98"/>
                <a:gd name="T62" fmla="*/ 47 w 102"/>
                <a:gd name="T63" fmla="*/ 63 h 98"/>
                <a:gd name="T64" fmla="*/ 52 w 102"/>
                <a:gd name="T65" fmla="*/ 57 h 98"/>
                <a:gd name="T66" fmla="*/ 56 w 102"/>
                <a:gd name="T67" fmla="*/ 51 h 98"/>
                <a:gd name="T68" fmla="*/ 59 w 102"/>
                <a:gd name="T69" fmla="*/ 44 h 98"/>
                <a:gd name="T70" fmla="*/ 63 w 102"/>
                <a:gd name="T71" fmla="*/ 38 h 98"/>
                <a:gd name="T72" fmla="*/ 65 w 102"/>
                <a:gd name="T73" fmla="*/ 31 h 98"/>
                <a:gd name="T74" fmla="*/ 66 w 102"/>
                <a:gd name="T75" fmla="*/ 23 h 98"/>
                <a:gd name="T76" fmla="*/ 68 w 102"/>
                <a:gd name="T77" fmla="*/ 16 h 98"/>
                <a:gd name="T78" fmla="*/ 69 w 102"/>
                <a:gd name="T79" fmla="*/ 8 h 98"/>
                <a:gd name="T80" fmla="*/ 68 w 102"/>
                <a:gd name="T81" fmla="*/ 0 h 98"/>
                <a:gd name="T82" fmla="*/ 72 w 102"/>
                <a:gd name="T83" fmla="*/ 2 h 98"/>
                <a:gd name="T84" fmla="*/ 78 w 102"/>
                <a:gd name="T85" fmla="*/ 4 h 98"/>
                <a:gd name="T86" fmla="*/ 83 w 102"/>
                <a:gd name="T87" fmla="*/ 8 h 98"/>
                <a:gd name="T88" fmla="*/ 86 w 102"/>
                <a:gd name="T89" fmla="*/ 10 h 98"/>
                <a:gd name="T90" fmla="*/ 91 w 102"/>
                <a:gd name="T91" fmla="*/ 14 h 98"/>
                <a:gd name="T92" fmla="*/ 94 w 102"/>
                <a:gd name="T93" fmla="*/ 18 h 98"/>
                <a:gd name="T94" fmla="*/ 98 w 102"/>
                <a:gd name="T95" fmla="*/ 23 h 98"/>
                <a:gd name="T96" fmla="*/ 102 w 102"/>
                <a:gd name="T97" fmla="*/ 2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2" h="98">
                  <a:moveTo>
                    <a:pt x="102" y="28"/>
                  </a:moveTo>
                  <a:lnTo>
                    <a:pt x="100" y="35"/>
                  </a:lnTo>
                  <a:lnTo>
                    <a:pt x="99" y="42"/>
                  </a:lnTo>
                  <a:lnTo>
                    <a:pt x="99" y="49"/>
                  </a:lnTo>
                  <a:lnTo>
                    <a:pt x="98" y="55"/>
                  </a:lnTo>
                  <a:lnTo>
                    <a:pt x="97" y="61"/>
                  </a:lnTo>
                  <a:lnTo>
                    <a:pt x="96" y="66"/>
                  </a:lnTo>
                  <a:lnTo>
                    <a:pt x="92" y="72"/>
                  </a:lnTo>
                  <a:lnTo>
                    <a:pt x="87" y="78"/>
                  </a:lnTo>
                  <a:lnTo>
                    <a:pt x="82" y="86"/>
                  </a:lnTo>
                  <a:lnTo>
                    <a:pt x="75" y="91"/>
                  </a:lnTo>
                  <a:lnTo>
                    <a:pt x="68" y="95"/>
                  </a:lnTo>
                  <a:lnTo>
                    <a:pt x="59" y="97"/>
                  </a:lnTo>
                  <a:lnTo>
                    <a:pt x="51" y="98"/>
                  </a:lnTo>
                  <a:lnTo>
                    <a:pt x="43" y="97"/>
                  </a:lnTo>
                  <a:lnTo>
                    <a:pt x="34" y="97"/>
                  </a:lnTo>
                  <a:lnTo>
                    <a:pt x="25" y="96"/>
                  </a:lnTo>
                  <a:lnTo>
                    <a:pt x="22" y="95"/>
                  </a:lnTo>
                  <a:lnTo>
                    <a:pt x="20" y="92"/>
                  </a:lnTo>
                  <a:lnTo>
                    <a:pt x="16" y="91"/>
                  </a:lnTo>
                  <a:lnTo>
                    <a:pt x="14" y="90"/>
                  </a:lnTo>
                  <a:lnTo>
                    <a:pt x="10" y="89"/>
                  </a:lnTo>
                  <a:lnTo>
                    <a:pt x="7" y="89"/>
                  </a:lnTo>
                  <a:lnTo>
                    <a:pt x="3" y="87"/>
                  </a:lnTo>
                  <a:lnTo>
                    <a:pt x="0" y="87"/>
                  </a:lnTo>
                  <a:lnTo>
                    <a:pt x="8" y="85"/>
                  </a:lnTo>
                  <a:lnTo>
                    <a:pt x="16" y="83"/>
                  </a:lnTo>
                  <a:lnTo>
                    <a:pt x="23" y="80"/>
                  </a:lnTo>
                  <a:lnTo>
                    <a:pt x="29" y="77"/>
                  </a:lnTo>
                  <a:lnTo>
                    <a:pt x="36" y="72"/>
                  </a:lnTo>
                  <a:lnTo>
                    <a:pt x="42" y="68"/>
                  </a:lnTo>
                  <a:lnTo>
                    <a:pt x="47" y="63"/>
                  </a:lnTo>
                  <a:lnTo>
                    <a:pt x="52" y="57"/>
                  </a:lnTo>
                  <a:lnTo>
                    <a:pt x="56" y="51"/>
                  </a:lnTo>
                  <a:lnTo>
                    <a:pt x="59" y="44"/>
                  </a:lnTo>
                  <a:lnTo>
                    <a:pt x="63" y="38"/>
                  </a:lnTo>
                  <a:lnTo>
                    <a:pt x="65" y="31"/>
                  </a:lnTo>
                  <a:lnTo>
                    <a:pt x="66" y="23"/>
                  </a:lnTo>
                  <a:lnTo>
                    <a:pt x="68" y="16"/>
                  </a:lnTo>
                  <a:lnTo>
                    <a:pt x="69" y="8"/>
                  </a:lnTo>
                  <a:lnTo>
                    <a:pt x="68" y="0"/>
                  </a:lnTo>
                  <a:lnTo>
                    <a:pt x="72" y="2"/>
                  </a:lnTo>
                  <a:lnTo>
                    <a:pt x="78" y="4"/>
                  </a:lnTo>
                  <a:lnTo>
                    <a:pt x="83" y="8"/>
                  </a:lnTo>
                  <a:lnTo>
                    <a:pt x="86" y="10"/>
                  </a:lnTo>
                  <a:lnTo>
                    <a:pt x="91" y="14"/>
                  </a:lnTo>
                  <a:lnTo>
                    <a:pt x="94" y="18"/>
                  </a:lnTo>
                  <a:lnTo>
                    <a:pt x="98" y="23"/>
                  </a:lnTo>
                  <a:lnTo>
                    <a:pt x="102" y="28"/>
                  </a:lnTo>
                  <a:close/>
                </a:path>
              </a:pathLst>
            </a:custGeom>
            <a:solidFill>
              <a:srgbClr val="CACF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3" name="Freeform 165"/>
            <p:cNvSpPr>
              <a:spLocks/>
            </p:cNvSpPr>
            <p:nvPr/>
          </p:nvSpPr>
          <p:spPr bwMode="auto">
            <a:xfrm>
              <a:off x="4584" y="2683"/>
              <a:ext cx="142" cy="820"/>
            </a:xfrm>
            <a:custGeom>
              <a:avLst/>
              <a:gdLst>
                <a:gd name="T0" fmla="*/ 26 w 142"/>
                <a:gd name="T1" fmla="*/ 161 h 820"/>
                <a:gd name="T2" fmla="*/ 35 w 142"/>
                <a:gd name="T3" fmla="*/ 112 h 820"/>
                <a:gd name="T4" fmla="*/ 44 w 142"/>
                <a:gd name="T5" fmla="*/ 63 h 820"/>
                <a:gd name="T6" fmla="*/ 59 w 142"/>
                <a:gd name="T7" fmla="*/ 30 h 820"/>
                <a:gd name="T8" fmla="*/ 87 w 142"/>
                <a:gd name="T9" fmla="*/ 3 h 820"/>
                <a:gd name="T10" fmla="*/ 101 w 142"/>
                <a:gd name="T11" fmla="*/ 1 h 820"/>
                <a:gd name="T12" fmla="*/ 124 w 142"/>
                <a:gd name="T13" fmla="*/ 7 h 820"/>
                <a:gd name="T14" fmla="*/ 142 w 142"/>
                <a:gd name="T15" fmla="*/ 18 h 820"/>
                <a:gd name="T16" fmla="*/ 137 w 142"/>
                <a:gd name="T17" fmla="*/ 62 h 820"/>
                <a:gd name="T18" fmla="*/ 121 w 142"/>
                <a:gd name="T19" fmla="*/ 99 h 820"/>
                <a:gd name="T20" fmla="*/ 100 w 142"/>
                <a:gd name="T21" fmla="*/ 131 h 820"/>
                <a:gd name="T22" fmla="*/ 88 w 142"/>
                <a:gd name="T23" fmla="*/ 155 h 820"/>
                <a:gd name="T24" fmla="*/ 73 w 142"/>
                <a:gd name="T25" fmla="*/ 216 h 820"/>
                <a:gd name="T26" fmla="*/ 68 w 142"/>
                <a:gd name="T27" fmla="*/ 285 h 820"/>
                <a:gd name="T28" fmla="*/ 73 w 142"/>
                <a:gd name="T29" fmla="*/ 421 h 820"/>
                <a:gd name="T30" fmla="*/ 77 w 142"/>
                <a:gd name="T31" fmla="*/ 468 h 820"/>
                <a:gd name="T32" fmla="*/ 93 w 142"/>
                <a:gd name="T33" fmla="*/ 481 h 820"/>
                <a:gd name="T34" fmla="*/ 108 w 142"/>
                <a:gd name="T35" fmla="*/ 485 h 820"/>
                <a:gd name="T36" fmla="*/ 101 w 142"/>
                <a:gd name="T37" fmla="*/ 490 h 820"/>
                <a:gd name="T38" fmla="*/ 99 w 142"/>
                <a:gd name="T39" fmla="*/ 490 h 820"/>
                <a:gd name="T40" fmla="*/ 93 w 142"/>
                <a:gd name="T41" fmla="*/ 491 h 820"/>
                <a:gd name="T42" fmla="*/ 89 w 142"/>
                <a:gd name="T43" fmla="*/ 498 h 820"/>
                <a:gd name="T44" fmla="*/ 100 w 142"/>
                <a:gd name="T45" fmla="*/ 501 h 820"/>
                <a:gd name="T46" fmla="*/ 109 w 142"/>
                <a:gd name="T47" fmla="*/ 507 h 820"/>
                <a:gd name="T48" fmla="*/ 106 w 142"/>
                <a:gd name="T49" fmla="*/ 508 h 820"/>
                <a:gd name="T50" fmla="*/ 82 w 142"/>
                <a:gd name="T51" fmla="*/ 515 h 820"/>
                <a:gd name="T52" fmla="*/ 65 w 142"/>
                <a:gd name="T53" fmla="*/ 529 h 820"/>
                <a:gd name="T54" fmla="*/ 54 w 142"/>
                <a:gd name="T55" fmla="*/ 547 h 820"/>
                <a:gd name="T56" fmla="*/ 56 w 142"/>
                <a:gd name="T57" fmla="*/ 569 h 820"/>
                <a:gd name="T58" fmla="*/ 70 w 142"/>
                <a:gd name="T59" fmla="*/ 591 h 820"/>
                <a:gd name="T60" fmla="*/ 67 w 142"/>
                <a:gd name="T61" fmla="*/ 642 h 820"/>
                <a:gd name="T62" fmla="*/ 60 w 142"/>
                <a:gd name="T63" fmla="*/ 696 h 820"/>
                <a:gd name="T64" fmla="*/ 62 w 142"/>
                <a:gd name="T65" fmla="*/ 734 h 820"/>
                <a:gd name="T66" fmla="*/ 99 w 142"/>
                <a:gd name="T67" fmla="*/ 770 h 820"/>
                <a:gd name="T68" fmla="*/ 133 w 142"/>
                <a:gd name="T69" fmla="*/ 811 h 820"/>
                <a:gd name="T70" fmla="*/ 123 w 142"/>
                <a:gd name="T71" fmla="*/ 819 h 820"/>
                <a:gd name="T72" fmla="*/ 94 w 142"/>
                <a:gd name="T73" fmla="*/ 810 h 820"/>
                <a:gd name="T74" fmla="*/ 42 w 142"/>
                <a:gd name="T75" fmla="*/ 776 h 820"/>
                <a:gd name="T76" fmla="*/ 14 w 142"/>
                <a:gd name="T77" fmla="*/ 758 h 820"/>
                <a:gd name="T78" fmla="*/ 4 w 142"/>
                <a:gd name="T79" fmla="*/ 734 h 820"/>
                <a:gd name="T80" fmla="*/ 18 w 142"/>
                <a:gd name="T81" fmla="*/ 669 h 820"/>
                <a:gd name="T82" fmla="*/ 32 w 142"/>
                <a:gd name="T83" fmla="*/ 606 h 820"/>
                <a:gd name="T84" fmla="*/ 27 w 142"/>
                <a:gd name="T85" fmla="*/ 585 h 820"/>
                <a:gd name="T86" fmla="*/ 26 w 142"/>
                <a:gd name="T87" fmla="*/ 581 h 820"/>
                <a:gd name="T88" fmla="*/ 24 w 142"/>
                <a:gd name="T89" fmla="*/ 579 h 820"/>
                <a:gd name="T90" fmla="*/ 20 w 142"/>
                <a:gd name="T91" fmla="*/ 578 h 820"/>
                <a:gd name="T92" fmla="*/ 17 w 142"/>
                <a:gd name="T93" fmla="*/ 572 h 820"/>
                <a:gd name="T94" fmla="*/ 13 w 142"/>
                <a:gd name="T95" fmla="*/ 567 h 820"/>
                <a:gd name="T96" fmla="*/ 8 w 142"/>
                <a:gd name="T97" fmla="*/ 511 h 820"/>
                <a:gd name="T98" fmla="*/ 1 w 142"/>
                <a:gd name="T99" fmla="*/ 492 h 820"/>
                <a:gd name="T100" fmla="*/ 3 w 142"/>
                <a:gd name="T101" fmla="*/ 430 h 820"/>
                <a:gd name="T102" fmla="*/ 8 w 142"/>
                <a:gd name="T103" fmla="*/ 384 h 820"/>
                <a:gd name="T104" fmla="*/ 6 w 142"/>
                <a:gd name="T105" fmla="*/ 315 h 820"/>
                <a:gd name="T106" fmla="*/ 1 w 142"/>
                <a:gd name="T107" fmla="*/ 240 h 820"/>
                <a:gd name="T108" fmla="*/ 8 w 142"/>
                <a:gd name="T109" fmla="*/ 209 h 820"/>
                <a:gd name="T110" fmla="*/ 18 w 142"/>
                <a:gd name="T111" fmla="*/ 186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" h="820">
                  <a:moveTo>
                    <a:pt x="18" y="186"/>
                  </a:moveTo>
                  <a:lnTo>
                    <a:pt x="22" y="174"/>
                  </a:lnTo>
                  <a:lnTo>
                    <a:pt x="26" y="161"/>
                  </a:lnTo>
                  <a:lnTo>
                    <a:pt x="30" y="150"/>
                  </a:lnTo>
                  <a:lnTo>
                    <a:pt x="32" y="137"/>
                  </a:lnTo>
                  <a:lnTo>
                    <a:pt x="35" y="112"/>
                  </a:lnTo>
                  <a:lnTo>
                    <a:pt x="39" y="88"/>
                  </a:lnTo>
                  <a:lnTo>
                    <a:pt x="41" y="75"/>
                  </a:lnTo>
                  <a:lnTo>
                    <a:pt x="44" y="63"/>
                  </a:lnTo>
                  <a:lnTo>
                    <a:pt x="47" y="52"/>
                  </a:lnTo>
                  <a:lnTo>
                    <a:pt x="52" y="41"/>
                  </a:lnTo>
                  <a:lnTo>
                    <a:pt x="59" y="30"/>
                  </a:lnTo>
                  <a:lnTo>
                    <a:pt x="66" y="21"/>
                  </a:lnTo>
                  <a:lnTo>
                    <a:pt x="75" y="11"/>
                  </a:lnTo>
                  <a:lnTo>
                    <a:pt x="87" y="3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101" y="1"/>
                  </a:lnTo>
                  <a:lnTo>
                    <a:pt x="109" y="2"/>
                  </a:lnTo>
                  <a:lnTo>
                    <a:pt x="116" y="4"/>
                  </a:lnTo>
                  <a:lnTo>
                    <a:pt x="124" y="7"/>
                  </a:lnTo>
                  <a:lnTo>
                    <a:pt x="131" y="10"/>
                  </a:lnTo>
                  <a:lnTo>
                    <a:pt x="137" y="14"/>
                  </a:lnTo>
                  <a:lnTo>
                    <a:pt x="142" y="18"/>
                  </a:lnTo>
                  <a:lnTo>
                    <a:pt x="142" y="34"/>
                  </a:lnTo>
                  <a:lnTo>
                    <a:pt x="140" y="48"/>
                  </a:lnTo>
                  <a:lnTo>
                    <a:pt x="137" y="62"/>
                  </a:lnTo>
                  <a:lnTo>
                    <a:pt x="133" y="75"/>
                  </a:lnTo>
                  <a:lnTo>
                    <a:pt x="128" y="86"/>
                  </a:lnTo>
                  <a:lnTo>
                    <a:pt x="121" y="99"/>
                  </a:lnTo>
                  <a:lnTo>
                    <a:pt x="114" y="111"/>
                  </a:lnTo>
                  <a:lnTo>
                    <a:pt x="104" y="124"/>
                  </a:lnTo>
                  <a:lnTo>
                    <a:pt x="100" y="131"/>
                  </a:lnTo>
                  <a:lnTo>
                    <a:pt x="95" y="139"/>
                  </a:lnTo>
                  <a:lnTo>
                    <a:pt x="92" y="147"/>
                  </a:lnTo>
                  <a:lnTo>
                    <a:pt x="88" y="155"/>
                  </a:lnTo>
                  <a:lnTo>
                    <a:pt x="81" y="174"/>
                  </a:lnTo>
                  <a:lnTo>
                    <a:pt x="76" y="194"/>
                  </a:lnTo>
                  <a:lnTo>
                    <a:pt x="73" y="216"/>
                  </a:lnTo>
                  <a:lnTo>
                    <a:pt x="70" y="238"/>
                  </a:lnTo>
                  <a:lnTo>
                    <a:pt x="69" y="262"/>
                  </a:lnTo>
                  <a:lnTo>
                    <a:pt x="68" y="285"/>
                  </a:lnTo>
                  <a:lnTo>
                    <a:pt x="69" y="332"/>
                  </a:lnTo>
                  <a:lnTo>
                    <a:pt x="70" y="378"/>
                  </a:lnTo>
                  <a:lnTo>
                    <a:pt x="73" y="421"/>
                  </a:lnTo>
                  <a:lnTo>
                    <a:pt x="74" y="457"/>
                  </a:lnTo>
                  <a:lnTo>
                    <a:pt x="75" y="463"/>
                  </a:lnTo>
                  <a:lnTo>
                    <a:pt x="77" y="468"/>
                  </a:lnTo>
                  <a:lnTo>
                    <a:pt x="82" y="473"/>
                  </a:lnTo>
                  <a:lnTo>
                    <a:pt x="88" y="476"/>
                  </a:lnTo>
                  <a:lnTo>
                    <a:pt x="93" y="481"/>
                  </a:lnTo>
                  <a:lnTo>
                    <a:pt x="99" y="483"/>
                  </a:lnTo>
                  <a:lnTo>
                    <a:pt x="104" y="485"/>
                  </a:lnTo>
                  <a:lnTo>
                    <a:pt x="108" y="485"/>
                  </a:lnTo>
                  <a:lnTo>
                    <a:pt x="102" y="485"/>
                  </a:lnTo>
                  <a:lnTo>
                    <a:pt x="102" y="489"/>
                  </a:lnTo>
                  <a:lnTo>
                    <a:pt x="101" y="490"/>
                  </a:lnTo>
                  <a:lnTo>
                    <a:pt x="100" y="490"/>
                  </a:lnTo>
                  <a:lnTo>
                    <a:pt x="99" y="490"/>
                  </a:lnTo>
                  <a:lnTo>
                    <a:pt x="99" y="490"/>
                  </a:lnTo>
                  <a:lnTo>
                    <a:pt x="96" y="490"/>
                  </a:lnTo>
                  <a:lnTo>
                    <a:pt x="95" y="490"/>
                  </a:lnTo>
                  <a:lnTo>
                    <a:pt x="93" y="491"/>
                  </a:lnTo>
                  <a:lnTo>
                    <a:pt x="89" y="492"/>
                  </a:lnTo>
                  <a:lnTo>
                    <a:pt x="89" y="495"/>
                  </a:lnTo>
                  <a:lnTo>
                    <a:pt x="89" y="498"/>
                  </a:lnTo>
                  <a:lnTo>
                    <a:pt x="93" y="498"/>
                  </a:lnTo>
                  <a:lnTo>
                    <a:pt x="96" y="499"/>
                  </a:lnTo>
                  <a:lnTo>
                    <a:pt x="100" y="501"/>
                  </a:lnTo>
                  <a:lnTo>
                    <a:pt x="103" y="503"/>
                  </a:lnTo>
                  <a:lnTo>
                    <a:pt x="106" y="504"/>
                  </a:lnTo>
                  <a:lnTo>
                    <a:pt x="109" y="507"/>
                  </a:lnTo>
                  <a:lnTo>
                    <a:pt x="111" y="507"/>
                  </a:lnTo>
                  <a:lnTo>
                    <a:pt x="114" y="508"/>
                  </a:lnTo>
                  <a:lnTo>
                    <a:pt x="106" y="508"/>
                  </a:lnTo>
                  <a:lnTo>
                    <a:pt x="97" y="509"/>
                  </a:lnTo>
                  <a:lnTo>
                    <a:pt x="89" y="511"/>
                  </a:lnTo>
                  <a:lnTo>
                    <a:pt x="82" y="515"/>
                  </a:lnTo>
                  <a:lnTo>
                    <a:pt x="75" y="518"/>
                  </a:lnTo>
                  <a:lnTo>
                    <a:pt x="69" y="523"/>
                  </a:lnTo>
                  <a:lnTo>
                    <a:pt x="65" y="529"/>
                  </a:lnTo>
                  <a:lnTo>
                    <a:pt x="60" y="535"/>
                  </a:lnTo>
                  <a:lnTo>
                    <a:pt x="56" y="540"/>
                  </a:lnTo>
                  <a:lnTo>
                    <a:pt x="54" y="547"/>
                  </a:lnTo>
                  <a:lnTo>
                    <a:pt x="54" y="553"/>
                  </a:lnTo>
                  <a:lnTo>
                    <a:pt x="54" y="562"/>
                  </a:lnTo>
                  <a:lnTo>
                    <a:pt x="56" y="569"/>
                  </a:lnTo>
                  <a:lnTo>
                    <a:pt x="59" y="576"/>
                  </a:lnTo>
                  <a:lnTo>
                    <a:pt x="65" y="584"/>
                  </a:lnTo>
                  <a:lnTo>
                    <a:pt x="70" y="591"/>
                  </a:lnTo>
                  <a:lnTo>
                    <a:pt x="70" y="607"/>
                  </a:lnTo>
                  <a:lnTo>
                    <a:pt x="69" y="625"/>
                  </a:lnTo>
                  <a:lnTo>
                    <a:pt x="67" y="642"/>
                  </a:lnTo>
                  <a:lnTo>
                    <a:pt x="65" y="661"/>
                  </a:lnTo>
                  <a:lnTo>
                    <a:pt x="62" y="679"/>
                  </a:lnTo>
                  <a:lnTo>
                    <a:pt x="60" y="696"/>
                  </a:lnTo>
                  <a:lnTo>
                    <a:pt x="59" y="714"/>
                  </a:lnTo>
                  <a:lnTo>
                    <a:pt x="59" y="730"/>
                  </a:lnTo>
                  <a:lnTo>
                    <a:pt x="62" y="734"/>
                  </a:lnTo>
                  <a:lnTo>
                    <a:pt x="72" y="743"/>
                  </a:lnTo>
                  <a:lnTo>
                    <a:pt x="85" y="756"/>
                  </a:lnTo>
                  <a:lnTo>
                    <a:pt x="99" y="770"/>
                  </a:lnTo>
                  <a:lnTo>
                    <a:pt x="113" y="785"/>
                  </a:lnTo>
                  <a:lnTo>
                    <a:pt x="124" y="799"/>
                  </a:lnTo>
                  <a:lnTo>
                    <a:pt x="133" y="811"/>
                  </a:lnTo>
                  <a:lnTo>
                    <a:pt x="136" y="817"/>
                  </a:lnTo>
                  <a:lnTo>
                    <a:pt x="133" y="820"/>
                  </a:lnTo>
                  <a:lnTo>
                    <a:pt x="123" y="819"/>
                  </a:lnTo>
                  <a:lnTo>
                    <a:pt x="114" y="818"/>
                  </a:lnTo>
                  <a:lnTo>
                    <a:pt x="103" y="814"/>
                  </a:lnTo>
                  <a:lnTo>
                    <a:pt x="94" y="810"/>
                  </a:lnTo>
                  <a:lnTo>
                    <a:pt x="76" y="799"/>
                  </a:lnTo>
                  <a:lnTo>
                    <a:pt x="59" y="787"/>
                  </a:lnTo>
                  <a:lnTo>
                    <a:pt x="42" y="776"/>
                  </a:lnTo>
                  <a:lnTo>
                    <a:pt x="27" y="765"/>
                  </a:lnTo>
                  <a:lnTo>
                    <a:pt x="20" y="762"/>
                  </a:lnTo>
                  <a:lnTo>
                    <a:pt x="14" y="758"/>
                  </a:lnTo>
                  <a:lnTo>
                    <a:pt x="8" y="756"/>
                  </a:lnTo>
                  <a:lnTo>
                    <a:pt x="3" y="755"/>
                  </a:lnTo>
                  <a:lnTo>
                    <a:pt x="4" y="734"/>
                  </a:lnTo>
                  <a:lnTo>
                    <a:pt x="7" y="711"/>
                  </a:lnTo>
                  <a:lnTo>
                    <a:pt x="13" y="690"/>
                  </a:lnTo>
                  <a:lnTo>
                    <a:pt x="18" y="669"/>
                  </a:lnTo>
                  <a:lnTo>
                    <a:pt x="24" y="648"/>
                  </a:lnTo>
                  <a:lnTo>
                    <a:pt x="28" y="627"/>
                  </a:lnTo>
                  <a:lnTo>
                    <a:pt x="32" y="606"/>
                  </a:lnTo>
                  <a:lnTo>
                    <a:pt x="34" y="585"/>
                  </a:lnTo>
                  <a:lnTo>
                    <a:pt x="31" y="585"/>
                  </a:lnTo>
                  <a:lnTo>
                    <a:pt x="27" y="585"/>
                  </a:lnTo>
                  <a:lnTo>
                    <a:pt x="27" y="584"/>
                  </a:lnTo>
                  <a:lnTo>
                    <a:pt x="27" y="583"/>
                  </a:lnTo>
                  <a:lnTo>
                    <a:pt x="26" y="581"/>
                  </a:lnTo>
                  <a:lnTo>
                    <a:pt x="26" y="580"/>
                  </a:lnTo>
                  <a:lnTo>
                    <a:pt x="25" y="580"/>
                  </a:lnTo>
                  <a:lnTo>
                    <a:pt x="24" y="579"/>
                  </a:lnTo>
                  <a:lnTo>
                    <a:pt x="22" y="579"/>
                  </a:lnTo>
                  <a:lnTo>
                    <a:pt x="21" y="579"/>
                  </a:lnTo>
                  <a:lnTo>
                    <a:pt x="20" y="578"/>
                  </a:lnTo>
                  <a:lnTo>
                    <a:pt x="19" y="576"/>
                  </a:lnTo>
                  <a:lnTo>
                    <a:pt x="18" y="574"/>
                  </a:lnTo>
                  <a:lnTo>
                    <a:pt x="17" y="572"/>
                  </a:lnTo>
                  <a:lnTo>
                    <a:pt x="15" y="571"/>
                  </a:lnTo>
                  <a:lnTo>
                    <a:pt x="14" y="569"/>
                  </a:lnTo>
                  <a:lnTo>
                    <a:pt x="13" y="567"/>
                  </a:lnTo>
                  <a:lnTo>
                    <a:pt x="12" y="566"/>
                  </a:lnTo>
                  <a:lnTo>
                    <a:pt x="12" y="514"/>
                  </a:lnTo>
                  <a:lnTo>
                    <a:pt x="8" y="511"/>
                  </a:lnTo>
                  <a:lnTo>
                    <a:pt x="6" y="507"/>
                  </a:lnTo>
                  <a:lnTo>
                    <a:pt x="4" y="499"/>
                  </a:lnTo>
                  <a:lnTo>
                    <a:pt x="1" y="492"/>
                  </a:lnTo>
                  <a:lnTo>
                    <a:pt x="0" y="474"/>
                  </a:lnTo>
                  <a:lnTo>
                    <a:pt x="1" y="453"/>
                  </a:lnTo>
                  <a:lnTo>
                    <a:pt x="3" y="430"/>
                  </a:lnTo>
                  <a:lnTo>
                    <a:pt x="5" y="411"/>
                  </a:lnTo>
                  <a:lnTo>
                    <a:pt x="7" y="394"/>
                  </a:lnTo>
                  <a:lnTo>
                    <a:pt x="8" y="384"/>
                  </a:lnTo>
                  <a:lnTo>
                    <a:pt x="10" y="364"/>
                  </a:lnTo>
                  <a:lnTo>
                    <a:pt x="8" y="340"/>
                  </a:lnTo>
                  <a:lnTo>
                    <a:pt x="6" y="315"/>
                  </a:lnTo>
                  <a:lnTo>
                    <a:pt x="4" y="289"/>
                  </a:lnTo>
                  <a:lnTo>
                    <a:pt x="1" y="263"/>
                  </a:lnTo>
                  <a:lnTo>
                    <a:pt x="1" y="240"/>
                  </a:lnTo>
                  <a:lnTo>
                    <a:pt x="3" y="228"/>
                  </a:lnTo>
                  <a:lnTo>
                    <a:pt x="5" y="219"/>
                  </a:lnTo>
                  <a:lnTo>
                    <a:pt x="8" y="209"/>
                  </a:lnTo>
                  <a:lnTo>
                    <a:pt x="12" y="201"/>
                  </a:lnTo>
                  <a:lnTo>
                    <a:pt x="15" y="201"/>
                  </a:lnTo>
                  <a:lnTo>
                    <a:pt x="18" y="186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4" name="Freeform 166"/>
            <p:cNvSpPr>
              <a:spLocks/>
            </p:cNvSpPr>
            <p:nvPr/>
          </p:nvSpPr>
          <p:spPr bwMode="auto">
            <a:xfrm>
              <a:off x="4584" y="2683"/>
              <a:ext cx="142" cy="820"/>
            </a:xfrm>
            <a:custGeom>
              <a:avLst/>
              <a:gdLst>
                <a:gd name="T0" fmla="*/ 26 w 142"/>
                <a:gd name="T1" fmla="*/ 161 h 820"/>
                <a:gd name="T2" fmla="*/ 35 w 142"/>
                <a:gd name="T3" fmla="*/ 112 h 820"/>
                <a:gd name="T4" fmla="*/ 44 w 142"/>
                <a:gd name="T5" fmla="*/ 63 h 820"/>
                <a:gd name="T6" fmla="*/ 59 w 142"/>
                <a:gd name="T7" fmla="*/ 30 h 820"/>
                <a:gd name="T8" fmla="*/ 87 w 142"/>
                <a:gd name="T9" fmla="*/ 3 h 820"/>
                <a:gd name="T10" fmla="*/ 101 w 142"/>
                <a:gd name="T11" fmla="*/ 1 h 820"/>
                <a:gd name="T12" fmla="*/ 124 w 142"/>
                <a:gd name="T13" fmla="*/ 7 h 820"/>
                <a:gd name="T14" fmla="*/ 142 w 142"/>
                <a:gd name="T15" fmla="*/ 18 h 820"/>
                <a:gd name="T16" fmla="*/ 137 w 142"/>
                <a:gd name="T17" fmla="*/ 62 h 820"/>
                <a:gd name="T18" fmla="*/ 121 w 142"/>
                <a:gd name="T19" fmla="*/ 99 h 820"/>
                <a:gd name="T20" fmla="*/ 100 w 142"/>
                <a:gd name="T21" fmla="*/ 131 h 820"/>
                <a:gd name="T22" fmla="*/ 88 w 142"/>
                <a:gd name="T23" fmla="*/ 155 h 820"/>
                <a:gd name="T24" fmla="*/ 73 w 142"/>
                <a:gd name="T25" fmla="*/ 216 h 820"/>
                <a:gd name="T26" fmla="*/ 68 w 142"/>
                <a:gd name="T27" fmla="*/ 285 h 820"/>
                <a:gd name="T28" fmla="*/ 73 w 142"/>
                <a:gd name="T29" fmla="*/ 421 h 820"/>
                <a:gd name="T30" fmla="*/ 77 w 142"/>
                <a:gd name="T31" fmla="*/ 468 h 820"/>
                <a:gd name="T32" fmla="*/ 93 w 142"/>
                <a:gd name="T33" fmla="*/ 481 h 820"/>
                <a:gd name="T34" fmla="*/ 108 w 142"/>
                <a:gd name="T35" fmla="*/ 485 h 820"/>
                <a:gd name="T36" fmla="*/ 101 w 142"/>
                <a:gd name="T37" fmla="*/ 490 h 820"/>
                <a:gd name="T38" fmla="*/ 99 w 142"/>
                <a:gd name="T39" fmla="*/ 490 h 820"/>
                <a:gd name="T40" fmla="*/ 93 w 142"/>
                <a:gd name="T41" fmla="*/ 491 h 820"/>
                <a:gd name="T42" fmla="*/ 89 w 142"/>
                <a:gd name="T43" fmla="*/ 498 h 820"/>
                <a:gd name="T44" fmla="*/ 100 w 142"/>
                <a:gd name="T45" fmla="*/ 501 h 820"/>
                <a:gd name="T46" fmla="*/ 109 w 142"/>
                <a:gd name="T47" fmla="*/ 507 h 820"/>
                <a:gd name="T48" fmla="*/ 106 w 142"/>
                <a:gd name="T49" fmla="*/ 508 h 820"/>
                <a:gd name="T50" fmla="*/ 82 w 142"/>
                <a:gd name="T51" fmla="*/ 515 h 820"/>
                <a:gd name="T52" fmla="*/ 65 w 142"/>
                <a:gd name="T53" fmla="*/ 529 h 820"/>
                <a:gd name="T54" fmla="*/ 54 w 142"/>
                <a:gd name="T55" fmla="*/ 547 h 820"/>
                <a:gd name="T56" fmla="*/ 56 w 142"/>
                <a:gd name="T57" fmla="*/ 569 h 820"/>
                <a:gd name="T58" fmla="*/ 70 w 142"/>
                <a:gd name="T59" fmla="*/ 591 h 820"/>
                <a:gd name="T60" fmla="*/ 67 w 142"/>
                <a:gd name="T61" fmla="*/ 642 h 820"/>
                <a:gd name="T62" fmla="*/ 60 w 142"/>
                <a:gd name="T63" fmla="*/ 696 h 820"/>
                <a:gd name="T64" fmla="*/ 62 w 142"/>
                <a:gd name="T65" fmla="*/ 734 h 820"/>
                <a:gd name="T66" fmla="*/ 99 w 142"/>
                <a:gd name="T67" fmla="*/ 770 h 820"/>
                <a:gd name="T68" fmla="*/ 133 w 142"/>
                <a:gd name="T69" fmla="*/ 811 h 820"/>
                <a:gd name="T70" fmla="*/ 123 w 142"/>
                <a:gd name="T71" fmla="*/ 819 h 820"/>
                <a:gd name="T72" fmla="*/ 94 w 142"/>
                <a:gd name="T73" fmla="*/ 810 h 820"/>
                <a:gd name="T74" fmla="*/ 42 w 142"/>
                <a:gd name="T75" fmla="*/ 776 h 820"/>
                <a:gd name="T76" fmla="*/ 14 w 142"/>
                <a:gd name="T77" fmla="*/ 758 h 820"/>
                <a:gd name="T78" fmla="*/ 4 w 142"/>
                <a:gd name="T79" fmla="*/ 734 h 820"/>
                <a:gd name="T80" fmla="*/ 18 w 142"/>
                <a:gd name="T81" fmla="*/ 669 h 820"/>
                <a:gd name="T82" fmla="*/ 32 w 142"/>
                <a:gd name="T83" fmla="*/ 606 h 820"/>
                <a:gd name="T84" fmla="*/ 27 w 142"/>
                <a:gd name="T85" fmla="*/ 585 h 820"/>
                <a:gd name="T86" fmla="*/ 26 w 142"/>
                <a:gd name="T87" fmla="*/ 581 h 820"/>
                <a:gd name="T88" fmla="*/ 24 w 142"/>
                <a:gd name="T89" fmla="*/ 579 h 820"/>
                <a:gd name="T90" fmla="*/ 20 w 142"/>
                <a:gd name="T91" fmla="*/ 578 h 820"/>
                <a:gd name="T92" fmla="*/ 17 w 142"/>
                <a:gd name="T93" fmla="*/ 572 h 820"/>
                <a:gd name="T94" fmla="*/ 13 w 142"/>
                <a:gd name="T95" fmla="*/ 567 h 820"/>
                <a:gd name="T96" fmla="*/ 8 w 142"/>
                <a:gd name="T97" fmla="*/ 511 h 820"/>
                <a:gd name="T98" fmla="*/ 1 w 142"/>
                <a:gd name="T99" fmla="*/ 492 h 820"/>
                <a:gd name="T100" fmla="*/ 3 w 142"/>
                <a:gd name="T101" fmla="*/ 430 h 820"/>
                <a:gd name="T102" fmla="*/ 8 w 142"/>
                <a:gd name="T103" fmla="*/ 384 h 820"/>
                <a:gd name="T104" fmla="*/ 6 w 142"/>
                <a:gd name="T105" fmla="*/ 315 h 820"/>
                <a:gd name="T106" fmla="*/ 1 w 142"/>
                <a:gd name="T107" fmla="*/ 240 h 820"/>
                <a:gd name="T108" fmla="*/ 8 w 142"/>
                <a:gd name="T109" fmla="*/ 209 h 820"/>
                <a:gd name="T110" fmla="*/ 18 w 142"/>
                <a:gd name="T111" fmla="*/ 186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2" h="820">
                  <a:moveTo>
                    <a:pt x="18" y="186"/>
                  </a:moveTo>
                  <a:lnTo>
                    <a:pt x="22" y="174"/>
                  </a:lnTo>
                  <a:lnTo>
                    <a:pt x="26" y="161"/>
                  </a:lnTo>
                  <a:lnTo>
                    <a:pt x="30" y="150"/>
                  </a:lnTo>
                  <a:lnTo>
                    <a:pt x="32" y="137"/>
                  </a:lnTo>
                  <a:lnTo>
                    <a:pt x="35" y="112"/>
                  </a:lnTo>
                  <a:lnTo>
                    <a:pt x="39" y="88"/>
                  </a:lnTo>
                  <a:lnTo>
                    <a:pt x="41" y="75"/>
                  </a:lnTo>
                  <a:lnTo>
                    <a:pt x="44" y="63"/>
                  </a:lnTo>
                  <a:lnTo>
                    <a:pt x="47" y="52"/>
                  </a:lnTo>
                  <a:lnTo>
                    <a:pt x="52" y="41"/>
                  </a:lnTo>
                  <a:lnTo>
                    <a:pt x="59" y="30"/>
                  </a:lnTo>
                  <a:lnTo>
                    <a:pt x="66" y="21"/>
                  </a:lnTo>
                  <a:lnTo>
                    <a:pt x="75" y="11"/>
                  </a:lnTo>
                  <a:lnTo>
                    <a:pt x="87" y="3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101" y="1"/>
                  </a:lnTo>
                  <a:lnTo>
                    <a:pt x="109" y="2"/>
                  </a:lnTo>
                  <a:lnTo>
                    <a:pt x="116" y="4"/>
                  </a:lnTo>
                  <a:lnTo>
                    <a:pt x="124" y="7"/>
                  </a:lnTo>
                  <a:lnTo>
                    <a:pt x="131" y="10"/>
                  </a:lnTo>
                  <a:lnTo>
                    <a:pt x="137" y="14"/>
                  </a:lnTo>
                  <a:lnTo>
                    <a:pt x="142" y="18"/>
                  </a:lnTo>
                  <a:lnTo>
                    <a:pt x="142" y="34"/>
                  </a:lnTo>
                  <a:lnTo>
                    <a:pt x="140" y="48"/>
                  </a:lnTo>
                  <a:lnTo>
                    <a:pt x="137" y="62"/>
                  </a:lnTo>
                  <a:lnTo>
                    <a:pt x="133" y="75"/>
                  </a:lnTo>
                  <a:lnTo>
                    <a:pt x="128" y="86"/>
                  </a:lnTo>
                  <a:lnTo>
                    <a:pt x="121" y="99"/>
                  </a:lnTo>
                  <a:lnTo>
                    <a:pt x="114" y="111"/>
                  </a:lnTo>
                  <a:lnTo>
                    <a:pt x="104" y="124"/>
                  </a:lnTo>
                  <a:lnTo>
                    <a:pt x="100" y="131"/>
                  </a:lnTo>
                  <a:lnTo>
                    <a:pt x="95" y="139"/>
                  </a:lnTo>
                  <a:lnTo>
                    <a:pt x="92" y="147"/>
                  </a:lnTo>
                  <a:lnTo>
                    <a:pt x="88" y="155"/>
                  </a:lnTo>
                  <a:lnTo>
                    <a:pt x="81" y="174"/>
                  </a:lnTo>
                  <a:lnTo>
                    <a:pt x="76" y="194"/>
                  </a:lnTo>
                  <a:lnTo>
                    <a:pt x="73" y="216"/>
                  </a:lnTo>
                  <a:lnTo>
                    <a:pt x="70" y="238"/>
                  </a:lnTo>
                  <a:lnTo>
                    <a:pt x="69" y="262"/>
                  </a:lnTo>
                  <a:lnTo>
                    <a:pt x="68" y="285"/>
                  </a:lnTo>
                  <a:lnTo>
                    <a:pt x="69" y="332"/>
                  </a:lnTo>
                  <a:lnTo>
                    <a:pt x="70" y="378"/>
                  </a:lnTo>
                  <a:lnTo>
                    <a:pt x="73" y="421"/>
                  </a:lnTo>
                  <a:lnTo>
                    <a:pt x="74" y="457"/>
                  </a:lnTo>
                  <a:lnTo>
                    <a:pt x="75" y="463"/>
                  </a:lnTo>
                  <a:lnTo>
                    <a:pt x="77" y="468"/>
                  </a:lnTo>
                  <a:lnTo>
                    <a:pt x="82" y="473"/>
                  </a:lnTo>
                  <a:lnTo>
                    <a:pt x="88" y="476"/>
                  </a:lnTo>
                  <a:lnTo>
                    <a:pt x="93" y="481"/>
                  </a:lnTo>
                  <a:lnTo>
                    <a:pt x="99" y="483"/>
                  </a:lnTo>
                  <a:lnTo>
                    <a:pt x="104" y="485"/>
                  </a:lnTo>
                  <a:lnTo>
                    <a:pt x="108" y="485"/>
                  </a:lnTo>
                  <a:lnTo>
                    <a:pt x="102" y="485"/>
                  </a:lnTo>
                  <a:lnTo>
                    <a:pt x="102" y="489"/>
                  </a:lnTo>
                  <a:lnTo>
                    <a:pt x="101" y="490"/>
                  </a:lnTo>
                  <a:lnTo>
                    <a:pt x="100" y="490"/>
                  </a:lnTo>
                  <a:lnTo>
                    <a:pt x="99" y="490"/>
                  </a:lnTo>
                  <a:lnTo>
                    <a:pt x="99" y="490"/>
                  </a:lnTo>
                  <a:lnTo>
                    <a:pt x="96" y="490"/>
                  </a:lnTo>
                  <a:lnTo>
                    <a:pt x="95" y="490"/>
                  </a:lnTo>
                  <a:lnTo>
                    <a:pt x="93" y="491"/>
                  </a:lnTo>
                  <a:lnTo>
                    <a:pt x="89" y="492"/>
                  </a:lnTo>
                  <a:lnTo>
                    <a:pt x="89" y="495"/>
                  </a:lnTo>
                  <a:lnTo>
                    <a:pt x="89" y="498"/>
                  </a:lnTo>
                  <a:lnTo>
                    <a:pt x="93" y="498"/>
                  </a:lnTo>
                  <a:lnTo>
                    <a:pt x="96" y="499"/>
                  </a:lnTo>
                  <a:lnTo>
                    <a:pt x="100" y="501"/>
                  </a:lnTo>
                  <a:lnTo>
                    <a:pt x="103" y="503"/>
                  </a:lnTo>
                  <a:lnTo>
                    <a:pt x="106" y="504"/>
                  </a:lnTo>
                  <a:lnTo>
                    <a:pt x="109" y="507"/>
                  </a:lnTo>
                  <a:lnTo>
                    <a:pt x="111" y="507"/>
                  </a:lnTo>
                  <a:lnTo>
                    <a:pt x="114" y="508"/>
                  </a:lnTo>
                  <a:lnTo>
                    <a:pt x="106" y="508"/>
                  </a:lnTo>
                  <a:lnTo>
                    <a:pt x="97" y="509"/>
                  </a:lnTo>
                  <a:lnTo>
                    <a:pt x="89" y="511"/>
                  </a:lnTo>
                  <a:lnTo>
                    <a:pt x="82" y="515"/>
                  </a:lnTo>
                  <a:lnTo>
                    <a:pt x="75" y="518"/>
                  </a:lnTo>
                  <a:lnTo>
                    <a:pt x="69" y="523"/>
                  </a:lnTo>
                  <a:lnTo>
                    <a:pt x="65" y="529"/>
                  </a:lnTo>
                  <a:lnTo>
                    <a:pt x="60" y="535"/>
                  </a:lnTo>
                  <a:lnTo>
                    <a:pt x="56" y="540"/>
                  </a:lnTo>
                  <a:lnTo>
                    <a:pt x="54" y="547"/>
                  </a:lnTo>
                  <a:lnTo>
                    <a:pt x="54" y="553"/>
                  </a:lnTo>
                  <a:lnTo>
                    <a:pt x="54" y="562"/>
                  </a:lnTo>
                  <a:lnTo>
                    <a:pt x="56" y="569"/>
                  </a:lnTo>
                  <a:lnTo>
                    <a:pt x="59" y="576"/>
                  </a:lnTo>
                  <a:lnTo>
                    <a:pt x="65" y="584"/>
                  </a:lnTo>
                  <a:lnTo>
                    <a:pt x="70" y="591"/>
                  </a:lnTo>
                  <a:lnTo>
                    <a:pt x="70" y="607"/>
                  </a:lnTo>
                  <a:lnTo>
                    <a:pt x="69" y="625"/>
                  </a:lnTo>
                  <a:lnTo>
                    <a:pt x="67" y="642"/>
                  </a:lnTo>
                  <a:lnTo>
                    <a:pt x="65" y="661"/>
                  </a:lnTo>
                  <a:lnTo>
                    <a:pt x="62" y="679"/>
                  </a:lnTo>
                  <a:lnTo>
                    <a:pt x="60" y="696"/>
                  </a:lnTo>
                  <a:lnTo>
                    <a:pt x="59" y="714"/>
                  </a:lnTo>
                  <a:lnTo>
                    <a:pt x="59" y="730"/>
                  </a:lnTo>
                  <a:lnTo>
                    <a:pt x="62" y="734"/>
                  </a:lnTo>
                  <a:lnTo>
                    <a:pt x="72" y="743"/>
                  </a:lnTo>
                  <a:lnTo>
                    <a:pt x="85" y="756"/>
                  </a:lnTo>
                  <a:lnTo>
                    <a:pt x="99" y="770"/>
                  </a:lnTo>
                  <a:lnTo>
                    <a:pt x="113" y="785"/>
                  </a:lnTo>
                  <a:lnTo>
                    <a:pt x="124" y="799"/>
                  </a:lnTo>
                  <a:lnTo>
                    <a:pt x="133" y="811"/>
                  </a:lnTo>
                  <a:lnTo>
                    <a:pt x="136" y="817"/>
                  </a:lnTo>
                  <a:lnTo>
                    <a:pt x="133" y="820"/>
                  </a:lnTo>
                  <a:lnTo>
                    <a:pt x="123" y="819"/>
                  </a:lnTo>
                  <a:lnTo>
                    <a:pt x="114" y="818"/>
                  </a:lnTo>
                  <a:lnTo>
                    <a:pt x="103" y="814"/>
                  </a:lnTo>
                  <a:lnTo>
                    <a:pt x="94" y="810"/>
                  </a:lnTo>
                  <a:lnTo>
                    <a:pt x="76" y="799"/>
                  </a:lnTo>
                  <a:lnTo>
                    <a:pt x="59" y="787"/>
                  </a:lnTo>
                  <a:lnTo>
                    <a:pt x="42" y="776"/>
                  </a:lnTo>
                  <a:lnTo>
                    <a:pt x="27" y="765"/>
                  </a:lnTo>
                  <a:lnTo>
                    <a:pt x="20" y="762"/>
                  </a:lnTo>
                  <a:lnTo>
                    <a:pt x="14" y="758"/>
                  </a:lnTo>
                  <a:lnTo>
                    <a:pt x="8" y="756"/>
                  </a:lnTo>
                  <a:lnTo>
                    <a:pt x="3" y="755"/>
                  </a:lnTo>
                  <a:lnTo>
                    <a:pt x="4" y="734"/>
                  </a:lnTo>
                  <a:lnTo>
                    <a:pt x="7" y="711"/>
                  </a:lnTo>
                  <a:lnTo>
                    <a:pt x="13" y="690"/>
                  </a:lnTo>
                  <a:lnTo>
                    <a:pt x="18" y="669"/>
                  </a:lnTo>
                  <a:lnTo>
                    <a:pt x="24" y="648"/>
                  </a:lnTo>
                  <a:lnTo>
                    <a:pt x="28" y="627"/>
                  </a:lnTo>
                  <a:lnTo>
                    <a:pt x="32" y="606"/>
                  </a:lnTo>
                  <a:lnTo>
                    <a:pt x="34" y="585"/>
                  </a:lnTo>
                  <a:lnTo>
                    <a:pt x="31" y="585"/>
                  </a:lnTo>
                  <a:lnTo>
                    <a:pt x="27" y="585"/>
                  </a:lnTo>
                  <a:lnTo>
                    <a:pt x="27" y="584"/>
                  </a:lnTo>
                  <a:lnTo>
                    <a:pt x="27" y="583"/>
                  </a:lnTo>
                  <a:lnTo>
                    <a:pt x="26" y="581"/>
                  </a:lnTo>
                  <a:lnTo>
                    <a:pt x="26" y="580"/>
                  </a:lnTo>
                  <a:lnTo>
                    <a:pt x="25" y="580"/>
                  </a:lnTo>
                  <a:lnTo>
                    <a:pt x="24" y="579"/>
                  </a:lnTo>
                  <a:lnTo>
                    <a:pt x="22" y="579"/>
                  </a:lnTo>
                  <a:lnTo>
                    <a:pt x="21" y="579"/>
                  </a:lnTo>
                  <a:lnTo>
                    <a:pt x="20" y="578"/>
                  </a:lnTo>
                  <a:lnTo>
                    <a:pt x="19" y="576"/>
                  </a:lnTo>
                  <a:lnTo>
                    <a:pt x="18" y="574"/>
                  </a:lnTo>
                  <a:lnTo>
                    <a:pt x="17" y="572"/>
                  </a:lnTo>
                  <a:lnTo>
                    <a:pt x="15" y="571"/>
                  </a:lnTo>
                  <a:lnTo>
                    <a:pt x="14" y="569"/>
                  </a:lnTo>
                  <a:lnTo>
                    <a:pt x="13" y="567"/>
                  </a:lnTo>
                  <a:lnTo>
                    <a:pt x="12" y="566"/>
                  </a:lnTo>
                  <a:lnTo>
                    <a:pt x="12" y="514"/>
                  </a:lnTo>
                  <a:lnTo>
                    <a:pt x="8" y="511"/>
                  </a:lnTo>
                  <a:lnTo>
                    <a:pt x="6" y="507"/>
                  </a:lnTo>
                  <a:lnTo>
                    <a:pt x="4" y="499"/>
                  </a:lnTo>
                  <a:lnTo>
                    <a:pt x="1" y="492"/>
                  </a:lnTo>
                  <a:lnTo>
                    <a:pt x="0" y="474"/>
                  </a:lnTo>
                  <a:lnTo>
                    <a:pt x="1" y="453"/>
                  </a:lnTo>
                  <a:lnTo>
                    <a:pt x="3" y="430"/>
                  </a:lnTo>
                  <a:lnTo>
                    <a:pt x="5" y="411"/>
                  </a:lnTo>
                  <a:lnTo>
                    <a:pt x="7" y="394"/>
                  </a:lnTo>
                  <a:lnTo>
                    <a:pt x="8" y="384"/>
                  </a:lnTo>
                  <a:lnTo>
                    <a:pt x="10" y="364"/>
                  </a:lnTo>
                  <a:lnTo>
                    <a:pt x="8" y="340"/>
                  </a:lnTo>
                  <a:lnTo>
                    <a:pt x="6" y="315"/>
                  </a:lnTo>
                  <a:lnTo>
                    <a:pt x="4" y="289"/>
                  </a:lnTo>
                  <a:lnTo>
                    <a:pt x="1" y="263"/>
                  </a:lnTo>
                  <a:lnTo>
                    <a:pt x="1" y="240"/>
                  </a:lnTo>
                  <a:lnTo>
                    <a:pt x="3" y="228"/>
                  </a:lnTo>
                  <a:lnTo>
                    <a:pt x="5" y="219"/>
                  </a:lnTo>
                  <a:lnTo>
                    <a:pt x="8" y="209"/>
                  </a:lnTo>
                  <a:lnTo>
                    <a:pt x="12" y="201"/>
                  </a:lnTo>
                  <a:lnTo>
                    <a:pt x="15" y="201"/>
                  </a:lnTo>
                  <a:lnTo>
                    <a:pt x="18" y="1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5" name="Freeform 167"/>
            <p:cNvSpPr>
              <a:spLocks/>
            </p:cNvSpPr>
            <p:nvPr/>
          </p:nvSpPr>
          <p:spPr bwMode="auto">
            <a:xfrm>
              <a:off x="4603" y="2683"/>
              <a:ext cx="123" cy="572"/>
            </a:xfrm>
            <a:custGeom>
              <a:avLst/>
              <a:gdLst>
                <a:gd name="T0" fmla="*/ 28 w 123"/>
                <a:gd name="T1" fmla="*/ 566 h 572"/>
                <a:gd name="T2" fmla="*/ 15 w 123"/>
                <a:gd name="T3" fmla="*/ 569 h 572"/>
                <a:gd name="T4" fmla="*/ 5 w 123"/>
                <a:gd name="T5" fmla="*/ 572 h 572"/>
                <a:gd name="T6" fmla="*/ 1 w 123"/>
                <a:gd name="T7" fmla="*/ 559 h 572"/>
                <a:gd name="T8" fmla="*/ 7 w 123"/>
                <a:gd name="T9" fmla="*/ 538 h 572"/>
                <a:gd name="T10" fmla="*/ 9 w 123"/>
                <a:gd name="T11" fmla="*/ 518 h 572"/>
                <a:gd name="T12" fmla="*/ 0 w 123"/>
                <a:gd name="T13" fmla="*/ 508 h 572"/>
                <a:gd name="T14" fmla="*/ 6 w 123"/>
                <a:gd name="T15" fmla="*/ 209 h 572"/>
                <a:gd name="T16" fmla="*/ 7 w 123"/>
                <a:gd name="T17" fmla="*/ 189 h 572"/>
                <a:gd name="T18" fmla="*/ 13 w 123"/>
                <a:gd name="T19" fmla="*/ 178 h 572"/>
                <a:gd name="T20" fmla="*/ 20 w 123"/>
                <a:gd name="T21" fmla="*/ 171 h 572"/>
                <a:gd name="T22" fmla="*/ 14 w 123"/>
                <a:gd name="T23" fmla="*/ 159 h 572"/>
                <a:gd name="T24" fmla="*/ 16 w 123"/>
                <a:gd name="T25" fmla="*/ 150 h 572"/>
                <a:gd name="T26" fmla="*/ 28 w 123"/>
                <a:gd name="T27" fmla="*/ 141 h 572"/>
                <a:gd name="T28" fmla="*/ 26 w 123"/>
                <a:gd name="T29" fmla="*/ 131 h 572"/>
                <a:gd name="T30" fmla="*/ 22 w 123"/>
                <a:gd name="T31" fmla="*/ 119 h 572"/>
                <a:gd name="T32" fmla="*/ 32 w 123"/>
                <a:gd name="T33" fmla="*/ 85 h 572"/>
                <a:gd name="T34" fmla="*/ 42 w 123"/>
                <a:gd name="T35" fmla="*/ 52 h 572"/>
                <a:gd name="T36" fmla="*/ 48 w 123"/>
                <a:gd name="T37" fmla="*/ 28 h 572"/>
                <a:gd name="T38" fmla="*/ 51 w 123"/>
                <a:gd name="T39" fmla="*/ 22 h 572"/>
                <a:gd name="T40" fmla="*/ 54 w 123"/>
                <a:gd name="T41" fmla="*/ 16 h 572"/>
                <a:gd name="T42" fmla="*/ 57 w 123"/>
                <a:gd name="T43" fmla="*/ 10 h 572"/>
                <a:gd name="T44" fmla="*/ 62 w 123"/>
                <a:gd name="T45" fmla="*/ 7 h 572"/>
                <a:gd name="T46" fmla="*/ 68 w 123"/>
                <a:gd name="T47" fmla="*/ 3 h 572"/>
                <a:gd name="T48" fmla="*/ 82 w 123"/>
                <a:gd name="T49" fmla="*/ 1 h 572"/>
                <a:gd name="T50" fmla="*/ 105 w 123"/>
                <a:gd name="T51" fmla="*/ 7 h 572"/>
                <a:gd name="T52" fmla="*/ 123 w 123"/>
                <a:gd name="T53" fmla="*/ 18 h 572"/>
                <a:gd name="T54" fmla="*/ 118 w 123"/>
                <a:gd name="T55" fmla="*/ 62 h 572"/>
                <a:gd name="T56" fmla="*/ 102 w 123"/>
                <a:gd name="T57" fmla="*/ 99 h 572"/>
                <a:gd name="T58" fmla="*/ 81 w 123"/>
                <a:gd name="T59" fmla="*/ 131 h 572"/>
                <a:gd name="T60" fmla="*/ 69 w 123"/>
                <a:gd name="T61" fmla="*/ 155 h 572"/>
                <a:gd name="T62" fmla="*/ 54 w 123"/>
                <a:gd name="T63" fmla="*/ 216 h 572"/>
                <a:gd name="T64" fmla="*/ 49 w 123"/>
                <a:gd name="T65" fmla="*/ 285 h 572"/>
                <a:gd name="T66" fmla="*/ 54 w 123"/>
                <a:gd name="T67" fmla="*/ 421 h 572"/>
                <a:gd name="T68" fmla="*/ 58 w 123"/>
                <a:gd name="T69" fmla="*/ 468 h 572"/>
                <a:gd name="T70" fmla="*/ 74 w 123"/>
                <a:gd name="T71" fmla="*/ 481 h 572"/>
                <a:gd name="T72" fmla="*/ 89 w 123"/>
                <a:gd name="T73" fmla="*/ 485 h 572"/>
                <a:gd name="T74" fmla="*/ 82 w 123"/>
                <a:gd name="T75" fmla="*/ 490 h 572"/>
                <a:gd name="T76" fmla="*/ 80 w 123"/>
                <a:gd name="T77" fmla="*/ 490 h 572"/>
                <a:gd name="T78" fmla="*/ 74 w 123"/>
                <a:gd name="T79" fmla="*/ 491 h 572"/>
                <a:gd name="T80" fmla="*/ 70 w 123"/>
                <a:gd name="T81" fmla="*/ 498 h 572"/>
                <a:gd name="T82" fmla="*/ 81 w 123"/>
                <a:gd name="T83" fmla="*/ 501 h 572"/>
                <a:gd name="T84" fmla="*/ 90 w 123"/>
                <a:gd name="T85" fmla="*/ 507 h 572"/>
                <a:gd name="T86" fmla="*/ 89 w 123"/>
                <a:gd name="T87" fmla="*/ 508 h 572"/>
                <a:gd name="T88" fmla="*/ 69 w 123"/>
                <a:gd name="T89" fmla="*/ 512 h 572"/>
                <a:gd name="T90" fmla="*/ 46 w 123"/>
                <a:gd name="T91" fmla="*/ 529 h 572"/>
                <a:gd name="T92" fmla="*/ 37 w 123"/>
                <a:gd name="T93" fmla="*/ 543 h 572"/>
                <a:gd name="T94" fmla="*/ 35 w 123"/>
                <a:gd name="T95" fmla="*/ 559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" h="572">
                  <a:moveTo>
                    <a:pt x="36" y="565"/>
                  </a:moveTo>
                  <a:lnTo>
                    <a:pt x="32" y="565"/>
                  </a:lnTo>
                  <a:lnTo>
                    <a:pt x="28" y="566"/>
                  </a:lnTo>
                  <a:lnTo>
                    <a:pt x="23" y="567"/>
                  </a:lnTo>
                  <a:lnTo>
                    <a:pt x="20" y="567"/>
                  </a:lnTo>
                  <a:lnTo>
                    <a:pt x="15" y="569"/>
                  </a:lnTo>
                  <a:lnTo>
                    <a:pt x="12" y="570"/>
                  </a:lnTo>
                  <a:lnTo>
                    <a:pt x="8" y="571"/>
                  </a:lnTo>
                  <a:lnTo>
                    <a:pt x="5" y="572"/>
                  </a:lnTo>
                  <a:lnTo>
                    <a:pt x="2" y="567"/>
                  </a:lnTo>
                  <a:lnTo>
                    <a:pt x="1" y="563"/>
                  </a:lnTo>
                  <a:lnTo>
                    <a:pt x="1" y="559"/>
                  </a:lnTo>
                  <a:lnTo>
                    <a:pt x="1" y="554"/>
                  </a:lnTo>
                  <a:lnTo>
                    <a:pt x="3" y="546"/>
                  </a:lnTo>
                  <a:lnTo>
                    <a:pt x="7" y="538"/>
                  </a:lnTo>
                  <a:lnTo>
                    <a:pt x="11" y="530"/>
                  </a:lnTo>
                  <a:lnTo>
                    <a:pt x="11" y="523"/>
                  </a:lnTo>
                  <a:lnTo>
                    <a:pt x="9" y="518"/>
                  </a:lnTo>
                  <a:lnTo>
                    <a:pt x="8" y="515"/>
                  </a:lnTo>
                  <a:lnTo>
                    <a:pt x="5" y="511"/>
                  </a:lnTo>
                  <a:lnTo>
                    <a:pt x="0" y="508"/>
                  </a:lnTo>
                  <a:lnTo>
                    <a:pt x="1" y="220"/>
                  </a:lnTo>
                  <a:lnTo>
                    <a:pt x="5" y="215"/>
                  </a:lnTo>
                  <a:lnTo>
                    <a:pt x="6" y="209"/>
                  </a:lnTo>
                  <a:lnTo>
                    <a:pt x="6" y="202"/>
                  </a:lnTo>
                  <a:lnTo>
                    <a:pt x="6" y="196"/>
                  </a:lnTo>
                  <a:lnTo>
                    <a:pt x="7" y="189"/>
                  </a:lnTo>
                  <a:lnTo>
                    <a:pt x="9" y="183"/>
                  </a:lnTo>
                  <a:lnTo>
                    <a:pt x="11" y="180"/>
                  </a:lnTo>
                  <a:lnTo>
                    <a:pt x="13" y="178"/>
                  </a:lnTo>
                  <a:lnTo>
                    <a:pt x="16" y="176"/>
                  </a:lnTo>
                  <a:lnTo>
                    <a:pt x="20" y="175"/>
                  </a:lnTo>
                  <a:lnTo>
                    <a:pt x="20" y="171"/>
                  </a:lnTo>
                  <a:lnTo>
                    <a:pt x="19" y="167"/>
                  </a:lnTo>
                  <a:lnTo>
                    <a:pt x="16" y="162"/>
                  </a:lnTo>
                  <a:lnTo>
                    <a:pt x="14" y="159"/>
                  </a:lnTo>
                  <a:lnTo>
                    <a:pt x="13" y="155"/>
                  </a:lnTo>
                  <a:lnTo>
                    <a:pt x="13" y="152"/>
                  </a:lnTo>
                  <a:lnTo>
                    <a:pt x="16" y="150"/>
                  </a:lnTo>
                  <a:lnTo>
                    <a:pt x="22" y="148"/>
                  </a:lnTo>
                  <a:lnTo>
                    <a:pt x="27" y="145"/>
                  </a:lnTo>
                  <a:lnTo>
                    <a:pt x="28" y="141"/>
                  </a:lnTo>
                  <a:lnTo>
                    <a:pt x="28" y="138"/>
                  </a:lnTo>
                  <a:lnTo>
                    <a:pt x="28" y="134"/>
                  </a:lnTo>
                  <a:lnTo>
                    <a:pt x="26" y="131"/>
                  </a:lnTo>
                  <a:lnTo>
                    <a:pt x="25" y="126"/>
                  </a:lnTo>
                  <a:lnTo>
                    <a:pt x="22" y="123"/>
                  </a:lnTo>
                  <a:lnTo>
                    <a:pt x="22" y="119"/>
                  </a:lnTo>
                  <a:lnTo>
                    <a:pt x="25" y="107"/>
                  </a:lnTo>
                  <a:lnTo>
                    <a:pt x="28" y="97"/>
                  </a:lnTo>
                  <a:lnTo>
                    <a:pt x="32" y="85"/>
                  </a:lnTo>
                  <a:lnTo>
                    <a:pt x="35" y="73"/>
                  </a:lnTo>
                  <a:lnTo>
                    <a:pt x="39" y="63"/>
                  </a:lnTo>
                  <a:lnTo>
                    <a:pt x="42" y="52"/>
                  </a:lnTo>
                  <a:lnTo>
                    <a:pt x="44" y="41"/>
                  </a:lnTo>
                  <a:lnTo>
                    <a:pt x="47" y="30"/>
                  </a:lnTo>
                  <a:lnTo>
                    <a:pt x="48" y="28"/>
                  </a:lnTo>
                  <a:lnTo>
                    <a:pt x="49" y="25"/>
                  </a:lnTo>
                  <a:lnTo>
                    <a:pt x="50" y="24"/>
                  </a:lnTo>
                  <a:lnTo>
                    <a:pt x="51" y="22"/>
                  </a:lnTo>
                  <a:lnTo>
                    <a:pt x="53" y="21"/>
                  </a:lnTo>
                  <a:lnTo>
                    <a:pt x="54" y="18"/>
                  </a:lnTo>
                  <a:lnTo>
                    <a:pt x="54" y="16"/>
                  </a:lnTo>
                  <a:lnTo>
                    <a:pt x="54" y="14"/>
                  </a:lnTo>
                  <a:lnTo>
                    <a:pt x="55" y="13"/>
                  </a:lnTo>
                  <a:lnTo>
                    <a:pt x="57" y="10"/>
                  </a:lnTo>
                  <a:lnTo>
                    <a:pt x="58" y="9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3" y="6"/>
                  </a:lnTo>
                  <a:lnTo>
                    <a:pt x="66" y="4"/>
                  </a:lnTo>
                  <a:lnTo>
                    <a:pt x="68" y="3"/>
                  </a:lnTo>
                  <a:lnTo>
                    <a:pt x="68" y="0"/>
                  </a:lnTo>
                  <a:lnTo>
                    <a:pt x="75" y="0"/>
                  </a:lnTo>
                  <a:lnTo>
                    <a:pt x="82" y="1"/>
                  </a:lnTo>
                  <a:lnTo>
                    <a:pt x="90" y="2"/>
                  </a:lnTo>
                  <a:lnTo>
                    <a:pt x="97" y="4"/>
                  </a:lnTo>
                  <a:lnTo>
                    <a:pt x="105" y="7"/>
                  </a:lnTo>
                  <a:lnTo>
                    <a:pt x="112" y="10"/>
                  </a:lnTo>
                  <a:lnTo>
                    <a:pt x="118" y="14"/>
                  </a:lnTo>
                  <a:lnTo>
                    <a:pt x="123" y="18"/>
                  </a:lnTo>
                  <a:lnTo>
                    <a:pt x="123" y="34"/>
                  </a:lnTo>
                  <a:lnTo>
                    <a:pt x="121" y="48"/>
                  </a:lnTo>
                  <a:lnTo>
                    <a:pt x="118" y="62"/>
                  </a:lnTo>
                  <a:lnTo>
                    <a:pt x="114" y="75"/>
                  </a:lnTo>
                  <a:lnTo>
                    <a:pt x="109" y="86"/>
                  </a:lnTo>
                  <a:lnTo>
                    <a:pt x="102" y="99"/>
                  </a:lnTo>
                  <a:lnTo>
                    <a:pt x="95" y="111"/>
                  </a:lnTo>
                  <a:lnTo>
                    <a:pt x="85" y="124"/>
                  </a:lnTo>
                  <a:lnTo>
                    <a:pt x="81" y="131"/>
                  </a:lnTo>
                  <a:lnTo>
                    <a:pt x="76" y="139"/>
                  </a:lnTo>
                  <a:lnTo>
                    <a:pt x="73" y="147"/>
                  </a:lnTo>
                  <a:lnTo>
                    <a:pt x="69" y="155"/>
                  </a:lnTo>
                  <a:lnTo>
                    <a:pt x="62" y="174"/>
                  </a:lnTo>
                  <a:lnTo>
                    <a:pt x="57" y="194"/>
                  </a:lnTo>
                  <a:lnTo>
                    <a:pt x="54" y="216"/>
                  </a:lnTo>
                  <a:lnTo>
                    <a:pt x="51" y="238"/>
                  </a:lnTo>
                  <a:lnTo>
                    <a:pt x="50" y="262"/>
                  </a:lnTo>
                  <a:lnTo>
                    <a:pt x="49" y="285"/>
                  </a:lnTo>
                  <a:lnTo>
                    <a:pt x="50" y="332"/>
                  </a:lnTo>
                  <a:lnTo>
                    <a:pt x="51" y="378"/>
                  </a:lnTo>
                  <a:lnTo>
                    <a:pt x="54" y="421"/>
                  </a:lnTo>
                  <a:lnTo>
                    <a:pt x="55" y="457"/>
                  </a:lnTo>
                  <a:lnTo>
                    <a:pt x="56" y="463"/>
                  </a:lnTo>
                  <a:lnTo>
                    <a:pt x="58" y="468"/>
                  </a:lnTo>
                  <a:lnTo>
                    <a:pt x="63" y="473"/>
                  </a:lnTo>
                  <a:lnTo>
                    <a:pt x="69" y="476"/>
                  </a:lnTo>
                  <a:lnTo>
                    <a:pt x="74" y="481"/>
                  </a:lnTo>
                  <a:lnTo>
                    <a:pt x="80" y="483"/>
                  </a:lnTo>
                  <a:lnTo>
                    <a:pt x="85" y="485"/>
                  </a:lnTo>
                  <a:lnTo>
                    <a:pt x="89" y="485"/>
                  </a:lnTo>
                  <a:lnTo>
                    <a:pt x="83" y="485"/>
                  </a:lnTo>
                  <a:lnTo>
                    <a:pt x="83" y="489"/>
                  </a:lnTo>
                  <a:lnTo>
                    <a:pt x="82" y="490"/>
                  </a:lnTo>
                  <a:lnTo>
                    <a:pt x="81" y="490"/>
                  </a:lnTo>
                  <a:lnTo>
                    <a:pt x="80" y="490"/>
                  </a:lnTo>
                  <a:lnTo>
                    <a:pt x="80" y="490"/>
                  </a:lnTo>
                  <a:lnTo>
                    <a:pt x="77" y="490"/>
                  </a:lnTo>
                  <a:lnTo>
                    <a:pt x="76" y="490"/>
                  </a:lnTo>
                  <a:lnTo>
                    <a:pt x="74" y="491"/>
                  </a:lnTo>
                  <a:lnTo>
                    <a:pt x="70" y="492"/>
                  </a:lnTo>
                  <a:lnTo>
                    <a:pt x="70" y="495"/>
                  </a:lnTo>
                  <a:lnTo>
                    <a:pt x="70" y="498"/>
                  </a:lnTo>
                  <a:lnTo>
                    <a:pt x="74" y="498"/>
                  </a:lnTo>
                  <a:lnTo>
                    <a:pt x="77" y="499"/>
                  </a:lnTo>
                  <a:lnTo>
                    <a:pt x="81" y="501"/>
                  </a:lnTo>
                  <a:lnTo>
                    <a:pt x="84" y="503"/>
                  </a:lnTo>
                  <a:lnTo>
                    <a:pt x="87" y="504"/>
                  </a:lnTo>
                  <a:lnTo>
                    <a:pt x="90" y="507"/>
                  </a:lnTo>
                  <a:lnTo>
                    <a:pt x="92" y="507"/>
                  </a:lnTo>
                  <a:lnTo>
                    <a:pt x="95" y="508"/>
                  </a:lnTo>
                  <a:lnTo>
                    <a:pt x="89" y="508"/>
                  </a:lnTo>
                  <a:lnTo>
                    <a:pt x="82" y="509"/>
                  </a:lnTo>
                  <a:lnTo>
                    <a:pt x="76" y="510"/>
                  </a:lnTo>
                  <a:lnTo>
                    <a:pt x="69" y="512"/>
                  </a:lnTo>
                  <a:lnTo>
                    <a:pt x="58" y="517"/>
                  </a:lnTo>
                  <a:lnTo>
                    <a:pt x="49" y="524"/>
                  </a:lnTo>
                  <a:lnTo>
                    <a:pt x="46" y="529"/>
                  </a:lnTo>
                  <a:lnTo>
                    <a:pt x="42" y="533"/>
                  </a:lnTo>
                  <a:lnTo>
                    <a:pt x="39" y="538"/>
                  </a:lnTo>
                  <a:lnTo>
                    <a:pt x="37" y="543"/>
                  </a:lnTo>
                  <a:lnTo>
                    <a:pt x="35" y="547"/>
                  </a:lnTo>
                  <a:lnTo>
                    <a:pt x="35" y="553"/>
                  </a:lnTo>
                  <a:lnTo>
                    <a:pt x="35" y="559"/>
                  </a:lnTo>
                  <a:lnTo>
                    <a:pt x="36" y="565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6" name="Freeform 168"/>
            <p:cNvSpPr>
              <a:spLocks/>
            </p:cNvSpPr>
            <p:nvPr/>
          </p:nvSpPr>
          <p:spPr bwMode="auto">
            <a:xfrm>
              <a:off x="4588" y="3278"/>
              <a:ext cx="132" cy="225"/>
            </a:xfrm>
            <a:custGeom>
              <a:avLst/>
              <a:gdLst>
                <a:gd name="T0" fmla="*/ 126 w 132"/>
                <a:gd name="T1" fmla="*/ 224 h 225"/>
                <a:gd name="T2" fmla="*/ 119 w 132"/>
                <a:gd name="T3" fmla="*/ 223 h 225"/>
                <a:gd name="T4" fmla="*/ 112 w 132"/>
                <a:gd name="T5" fmla="*/ 222 h 225"/>
                <a:gd name="T6" fmla="*/ 106 w 132"/>
                <a:gd name="T7" fmla="*/ 220 h 225"/>
                <a:gd name="T8" fmla="*/ 90 w 132"/>
                <a:gd name="T9" fmla="*/ 215 h 225"/>
                <a:gd name="T10" fmla="*/ 66 w 132"/>
                <a:gd name="T11" fmla="*/ 201 h 225"/>
                <a:gd name="T12" fmla="*/ 44 w 132"/>
                <a:gd name="T13" fmla="*/ 185 h 225"/>
                <a:gd name="T14" fmla="*/ 24 w 132"/>
                <a:gd name="T15" fmla="*/ 171 h 225"/>
                <a:gd name="T16" fmla="*/ 14 w 132"/>
                <a:gd name="T17" fmla="*/ 163 h 225"/>
                <a:gd name="T18" fmla="*/ 9 w 132"/>
                <a:gd name="T19" fmla="*/ 157 h 225"/>
                <a:gd name="T20" fmla="*/ 4 w 132"/>
                <a:gd name="T21" fmla="*/ 151 h 225"/>
                <a:gd name="T22" fmla="*/ 1 w 132"/>
                <a:gd name="T23" fmla="*/ 146 h 225"/>
                <a:gd name="T24" fmla="*/ 1 w 132"/>
                <a:gd name="T25" fmla="*/ 132 h 225"/>
                <a:gd name="T26" fmla="*/ 6 w 132"/>
                <a:gd name="T27" fmla="*/ 109 h 225"/>
                <a:gd name="T28" fmla="*/ 10 w 132"/>
                <a:gd name="T29" fmla="*/ 88 h 225"/>
                <a:gd name="T30" fmla="*/ 16 w 132"/>
                <a:gd name="T31" fmla="*/ 66 h 225"/>
                <a:gd name="T32" fmla="*/ 20 w 132"/>
                <a:gd name="T33" fmla="*/ 55 h 225"/>
                <a:gd name="T34" fmla="*/ 20 w 132"/>
                <a:gd name="T35" fmla="*/ 54 h 225"/>
                <a:gd name="T36" fmla="*/ 21 w 132"/>
                <a:gd name="T37" fmla="*/ 54 h 225"/>
                <a:gd name="T38" fmla="*/ 21 w 132"/>
                <a:gd name="T39" fmla="*/ 53 h 225"/>
                <a:gd name="T40" fmla="*/ 23 w 132"/>
                <a:gd name="T41" fmla="*/ 47 h 225"/>
                <a:gd name="T42" fmla="*/ 29 w 132"/>
                <a:gd name="T43" fmla="*/ 36 h 225"/>
                <a:gd name="T44" fmla="*/ 36 w 132"/>
                <a:gd name="T45" fmla="*/ 25 h 225"/>
                <a:gd name="T46" fmla="*/ 43 w 132"/>
                <a:gd name="T47" fmla="*/ 13 h 225"/>
                <a:gd name="T48" fmla="*/ 50 w 132"/>
                <a:gd name="T49" fmla="*/ 4 h 225"/>
                <a:gd name="T50" fmla="*/ 56 w 132"/>
                <a:gd name="T51" fmla="*/ 0 h 225"/>
                <a:gd name="T52" fmla="*/ 59 w 132"/>
                <a:gd name="T53" fmla="*/ 4 h 225"/>
                <a:gd name="T54" fmla="*/ 64 w 132"/>
                <a:gd name="T55" fmla="*/ 11 h 225"/>
                <a:gd name="T56" fmla="*/ 65 w 132"/>
                <a:gd name="T57" fmla="*/ 30 h 225"/>
                <a:gd name="T58" fmla="*/ 62 w 132"/>
                <a:gd name="T59" fmla="*/ 61 h 225"/>
                <a:gd name="T60" fmla="*/ 57 w 132"/>
                <a:gd name="T61" fmla="*/ 92 h 225"/>
                <a:gd name="T62" fmla="*/ 55 w 132"/>
                <a:gd name="T63" fmla="*/ 121 h 225"/>
                <a:gd name="T64" fmla="*/ 58 w 132"/>
                <a:gd name="T65" fmla="*/ 139 h 225"/>
                <a:gd name="T66" fmla="*/ 81 w 132"/>
                <a:gd name="T67" fmla="*/ 161 h 225"/>
                <a:gd name="T68" fmla="*/ 109 w 132"/>
                <a:gd name="T69" fmla="*/ 190 h 225"/>
                <a:gd name="T70" fmla="*/ 129 w 132"/>
                <a:gd name="T71" fmla="*/ 216 h 225"/>
                <a:gd name="T72" fmla="*/ 130 w 132"/>
                <a:gd name="T73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2" h="225">
                  <a:moveTo>
                    <a:pt x="130" y="225"/>
                  </a:moveTo>
                  <a:lnTo>
                    <a:pt x="126" y="224"/>
                  </a:lnTo>
                  <a:lnTo>
                    <a:pt x="123" y="224"/>
                  </a:lnTo>
                  <a:lnTo>
                    <a:pt x="119" y="223"/>
                  </a:lnTo>
                  <a:lnTo>
                    <a:pt x="116" y="223"/>
                  </a:lnTo>
                  <a:lnTo>
                    <a:pt x="112" y="222"/>
                  </a:lnTo>
                  <a:lnTo>
                    <a:pt x="110" y="222"/>
                  </a:lnTo>
                  <a:lnTo>
                    <a:pt x="106" y="220"/>
                  </a:lnTo>
                  <a:lnTo>
                    <a:pt x="103" y="220"/>
                  </a:lnTo>
                  <a:lnTo>
                    <a:pt x="90" y="215"/>
                  </a:lnTo>
                  <a:lnTo>
                    <a:pt x="78" y="209"/>
                  </a:lnTo>
                  <a:lnTo>
                    <a:pt x="66" y="201"/>
                  </a:lnTo>
                  <a:lnTo>
                    <a:pt x="55" y="194"/>
                  </a:lnTo>
                  <a:lnTo>
                    <a:pt x="44" y="185"/>
                  </a:lnTo>
                  <a:lnTo>
                    <a:pt x="34" y="178"/>
                  </a:lnTo>
                  <a:lnTo>
                    <a:pt x="24" y="171"/>
                  </a:lnTo>
                  <a:lnTo>
                    <a:pt x="16" y="165"/>
                  </a:lnTo>
                  <a:lnTo>
                    <a:pt x="14" y="163"/>
                  </a:lnTo>
                  <a:lnTo>
                    <a:pt x="11" y="161"/>
                  </a:lnTo>
                  <a:lnTo>
                    <a:pt x="9" y="157"/>
                  </a:lnTo>
                  <a:lnTo>
                    <a:pt x="7" y="155"/>
                  </a:lnTo>
                  <a:lnTo>
                    <a:pt x="4" y="151"/>
                  </a:lnTo>
                  <a:lnTo>
                    <a:pt x="3" y="149"/>
                  </a:lnTo>
                  <a:lnTo>
                    <a:pt x="1" y="146"/>
                  </a:lnTo>
                  <a:lnTo>
                    <a:pt x="0" y="143"/>
                  </a:lnTo>
                  <a:lnTo>
                    <a:pt x="1" y="132"/>
                  </a:lnTo>
                  <a:lnTo>
                    <a:pt x="3" y="121"/>
                  </a:lnTo>
                  <a:lnTo>
                    <a:pt x="6" y="109"/>
                  </a:lnTo>
                  <a:lnTo>
                    <a:pt x="8" y="99"/>
                  </a:lnTo>
                  <a:lnTo>
                    <a:pt x="10" y="88"/>
                  </a:lnTo>
                  <a:lnTo>
                    <a:pt x="14" y="78"/>
                  </a:lnTo>
                  <a:lnTo>
                    <a:pt x="16" y="66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0" y="54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1" y="53"/>
                  </a:lnTo>
                  <a:lnTo>
                    <a:pt x="22" y="53"/>
                  </a:lnTo>
                  <a:lnTo>
                    <a:pt x="23" y="47"/>
                  </a:lnTo>
                  <a:lnTo>
                    <a:pt x="27" y="41"/>
                  </a:lnTo>
                  <a:lnTo>
                    <a:pt x="29" y="36"/>
                  </a:lnTo>
                  <a:lnTo>
                    <a:pt x="33" y="30"/>
                  </a:lnTo>
                  <a:lnTo>
                    <a:pt x="36" y="25"/>
                  </a:lnTo>
                  <a:lnTo>
                    <a:pt x="40" y="19"/>
                  </a:lnTo>
                  <a:lnTo>
                    <a:pt x="43" y="13"/>
                  </a:lnTo>
                  <a:lnTo>
                    <a:pt x="45" y="9"/>
                  </a:lnTo>
                  <a:lnTo>
                    <a:pt x="50" y="4"/>
                  </a:lnTo>
                  <a:lnTo>
                    <a:pt x="52" y="2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59" y="4"/>
                  </a:lnTo>
                  <a:lnTo>
                    <a:pt x="62" y="7"/>
                  </a:lnTo>
                  <a:lnTo>
                    <a:pt x="64" y="11"/>
                  </a:lnTo>
                  <a:lnTo>
                    <a:pt x="66" y="16"/>
                  </a:lnTo>
                  <a:lnTo>
                    <a:pt x="65" y="30"/>
                  </a:lnTo>
                  <a:lnTo>
                    <a:pt x="63" y="45"/>
                  </a:lnTo>
                  <a:lnTo>
                    <a:pt x="62" y="61"/>
                  </a:lnTo>
                  <a:lnTo>
                    <a:pt x="59" y="77"/>
                  </a:lnTo>
                  <a:lnTo>
                    <a:pt x="57" y="92"/>
                  </a:lnTo>
                  <a:lnTo>
                    <a:pt x="56" y="107"/>
                  </a:lnTo>
                  <a:lnTo>
                    <a:pt x="55" y="121"/>
                  </a:lnTo>
                  <a:lnTo>
                    <a:pt x="55" y="135"/>
                  </a:lnTo>
                  <a:lnTo>
                    <a:pt x="58" y="139"/>
                  </a:lnTo>
                  <a:lnTo>
                    <a:pt x="68" y="148"/>
                  </a:lnTo>
                  <a:lnTo>
                    <a:pt x="81" y="161"/>
                  </a:lnTo>
                  <a:lnTo>
                    <a:pt x="95" y="175"/>
                  </a:lnTo>
                  <a:lnTo>
                    <a:pt x="109" y="190"/>
                  </a:lnTo>
                  <a:lnTo>
                    <a:pt x="120" y="204"/>
                  </a:lnTo>
                  <a:lnTo>
                    <a:pt x="129" y="216"/>
                  </a:lnTo>
                  <a:lnTo>
                    <a:pt x="132" y="222"/>
                  </a:lnTo>
                  <a:lnTo>
                    <a:pt x="130" y="225"/>
                  </a:lnTo>
                  <a:close/>
                </a:path>
              </a:pathLst>
            </a:custGeom>
            <a:solidFill>
              <a:srgbClr val="2E3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7" name="Freeform 169"/>
            <p:cNvSpPr>
              <a:spLocks/>
            </p:cNvSpPr>
            <p:nvPr/>
          </p:nvSpPr>
          <p:spPr bwMode="auto">
            <a:xfrm>
              <a:off x="4631" y="3387"/>
              <a:ext cx="13" cy="14"/>
            </a:xfrm>
            <a:custGeom>
              <a:avLst/>
              <a:gdLst>
                <a:gd name="T0" fmla="*/ 12 w 13"/>
                <a:gd name="T1" fmla="*/ 14 h 14"/>
                <a:gd name="T2" fmla="*/ 11 w 13"/>
                <a:gd name="T3" fmla="*/ 14 h 14"/>
                <a:gd name="T4" fmla="*/ 8 w 13"/>
                <a:gd name="T5" fmla="*/ 13 h 14"/>
                <a:gd name="T6" fmla="*/ 7 w 13"/>
                <a:gd name="T7" fmla="*/ 13 h 14"/>
                <a:gd name="T8" fmla="*/ 6 w 13"/>
                <a:gd name="T9" fmla="*/ 12 h 14"/>
                <a:gd name="T10" fmla="*/ 5 w 13"/>
                <a:gd name="T11" fmla="*/ 11 h 14"/>
                <a:gd name="T12" fmla="*/ 4 w 13"/>
                <a:gd name="T13" fmla="*/ 11 h 14"/>
                <a:gd name="T14" fmla="*/ 2 w 13"/>
                <a:gd name="T15" fmla="*/ 10 h 14"/>
                <a:gd name="T16" fmla="*/ 0 w 13"/>
                <a:gd name="T17" fmla="*/ 8 h 14"/>
                <a:gd name="T18" fmla="*/ 2 w 13"/>
                <a:gd name="T19" fmla="*/ 7 h 14"/>
                <a:gd name="T20" fmla="*/ 4 w 13"/>
                <a:gd name="T21" fmla="*/ 6 h 14"/>
                <a:gd name="T22" fmla="*/ 5 w 13"/>
                <a:gd name="T23" fmla="*/ 5 h 14"/>
                <a:gd name="T24" fmla="*/ 6 w 13"/>
                <a:gd name="T25" fmla="*/ 4 h 14"/>
                <a:gd name="T26" fmla="*/ 8 w 13"/>
                <a:gd name="T27" fmla="*/ 3 h 14"/>
                <a:gd name="T28" fmla="*/ 9 w 13"/>
                <a:gd name="T29" fmla="*/ 1 h 14"/>
                <a:gd name="T30" fmla="*/ 11 w 13"/>
                <a:gd name="T31" fmla="*/ 1 h 14"/>
                <a:gd name="T32" fmla="*/ 13 w 13"/>
                <a:gd name="T33" fmla="*/ 0 h 14"/>
                <a:gd name="T34" fmla="*/ 13 w 13"/>
                <a:gd name="T35" fmla="*/ 3 h 14"/>
                <a:gd name="T36" fmla="*/ 13 w 13"/>
                <a:gd name="T37" fmla="*/ 4 h 14"/>
                <a:gd name="T38" fmla="*/ 12 w 13"/>
                <a:gd name="T39" fmla="*/ 6 h 14"/>
                <a:gd name="T40" fmla="*/ 12 w 13"/>
                <a:gd name="T41" fmla="*/ 7 h 14"/>
                <a:gd name="T42" fmla="*/ 12 w 13"/>
                <a:gd name="T43" fmla="*/ 10 h 14"/>
                <a:gd name="T44" fmla="*/ 12 w 13"/>
                <a:gd name="T45" fmla="*/ 11 h 14"/>
                <a:gd name="T46" fmla="*/ 12 w 13"/>
                <a:gd name="T47" fmla="*/ 13 h 14"/>
                <a:gd name="T48" fmla="*/ 12 w 13"/>
                <a:gd name="T4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" h="14">
                  <a:moveTo>
                    <a:pt x="12" y="14"/>
                  </a:moveTo>
                  <a:lnTo>
                    <a:pt x="11" y="14"/>
                  </a:lnTo>
                  <a:lnTo>
                    <a:pt x="8" y="13"/>
                  </a:lnTo>
                  <a:lnTo>
                    <a:pt x="7" y="13"/>
                  </a:lnTo>
                  <a:lnTo>
                    <a:pt x="6" y="12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2" y="10"/>
                  </a:lnTo>
                  <a:lnTo>
                    <a:pt x="0" y="8"/>
                  </a:lnTo>
                  <a:lnTo>
                    <a:pt x="2" y="7"/>
                  </a:lnTo>
                  <a:lnTo>
                    <a:pt x="4" y="6"/>
                  </a:lnTo>
                  <a:lnTo>
                    <a:pt x="5" y="5"/>
                  </a:lnTo>
                  <a:lnTo>
                    <a:pt x="6" y="4"/>
                  </a:lnTo>
                  <a:lnTo>
                    <a:pt x="8" y="3"/>
                  </a:lnTo>
                  <a:lnTo>
                    <a:pt x="9" y="1"/>
                  </a:lnTo>
                  <a:lnTo>
                    <a:pt x="11" y="1"/>
                  </a:lnTo>
                  <a:lnTo>
                    <a:pt x="13" y="0"/>
                  </a:lnTo>
                  <a:lnTo>
                    <a:pt x="13" y="3"/>
                  </a:lnTo>
                  <a:lnTo>
                    <a:pt x="13" y="4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10"/>
                  </a:lnTo>
                  <a:lnTo>
                    <a:pt x="12" y="11"/>
                  </a:lnTo>
                  <a:lnTo>
                    <a:pt x="12" y="13"/>
                  </a:lnTo>
                  <a:lnTo>
                    <a:pt x="1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8" name="Freeform 170"/>
            <p:cNvSpPr>
              <a:spLocks/>
            </p:cNvSpPr>
            <p:nvPr/>
          </p:nvSpPr>
          <p:spPr bwMode="auto">
            <a:xfrm>
              <a:off x="4198" y="2905"/>
              <a:ext cx="186" cy="602"/>
            </a:xfrm>
            <a:custGeom>
              <a:avLst/>
              <a:gdLst>
                <a:gd name="T0" fmla="*/ 60 w 186"/>
                <a:gd name="T1" fmla="*/ 313 h 602"/>
                <a:gd name="T2" fmla="*/ 59 w 186"/>
                <a:gd name="T3" fmla="*/ 309 h 602"/>
                <a:gd name="T4" fmla="*/ 55 w 186"/>
                <a:gd name="T5" fmla="*/ 306 h 602"/>
                <a:gd name="T6" fmla="*/ 53 w 186"/>
                <a:gd name="T7" fmla="*/ 302 h 602"/>
                <a:gd name="T8" fmla="*/ 52 w 186"/>
                <a:gd name="T9" fmla="*/ 295 h 602"/>
                <a:gd name="T10" fmla="*/ 53 w 186"/>
                <a:gd name="T11" fmla="*/ 282 h 602"/>
                <a:gd name="T12" fmla="*/ 55 w 186"/>
                <a:gd name="T13" fmla="*/ 269 h 602"/>
                <a:gd name="T14" fmla="*/ 57 w 186"/>
                <a:gd name="T15" fmla="*/ 258 h 602"/>
                <a:gd name="T16" fmla="*/ 49 w 186"/>
                <a:gd name="T17" fmla="*/ 230 h 602"/>
                <a:gd name="T18" fmla="*/ 32 w 186"/>
                <a:gd name="T19" fmla="*/ 166 h 602"/>
                <a:gd name="T20" fmla="*/ 15 w 186"/>
                <a:gd name="T21" fmla="*/ 93 h 602"/>
                <a:gd name="T22" fmla="*/ 6 w 186"/>
                <a:gd name="T23" fmla="*/ 26 h 602"/>
                <a:gd name="T24" fmla="*/ 1 w 186"/>
                <a:gd name="T25" fmla="*/ 19 h 602"/>
                <a:gd name="T26" fmla="*/ 0 w 186"/>
                <a:gd name="T27" fmla="*/ 57 h 602"/>
                <a:gd name="T28" fmla="*/ 5 w 186"/>
                <a:gd name="T29" fmla="*/ 119 h 602"/>
                <a:gd name="T30" fmla="*/ 13 w 186"/>
                <a:gd name="T31" fmla="*/ 183 h 602"/>
                <a:gd name="T32" fmla="*/ 16 w 186"/>
                <a:gd name="T33" fmla="*/ 224 h 602"/>
                <a:gd name="T34" fmla="*/ 15 w 186"/>
                <a:gd name="T35" fmla="*/ 262 h 602"/>
                <a:gd name="T36" fmla="*/ 8 w 186"/>
                <a:gd name="T37" fmla="*/ 297 h 602"/>
                <a:gd name="T38" fmla="*/ 4 w 186"/>
                <a:gd name="T39" fmla="*/ 320 h 602"/>
                <a:gd name="T40" fmla="*/ 13 w 186"/>
                <a:gd name="T41" fmla="*/ 332 h 602"/>
                <a:gd name="T42" fmla="*/ 23 w 186"/>
                <a:gd name="T43" fmla="*/ 344 h 602"/>
                <a:gd name="T44" fmla="*/ 32 w 186"/>
                <a:gd name="T45" fmla="*/ 358 h 602"/>
                <a:gd name="T46" fmla="*/ 49 w 186"/>
                <a:gd name="T47" fmla="*/ 366 h 602"/>
                <a:gd name="T48" fmla="*/ 76 w 186"/>
                <a:gd name="T49" fmla="*/ 370 h 602"/>
                <a:gd name="T50" fmla="*/ 96 w 186"/>
                <a:gd name="T51" fmla="*/ 377 h 602"/>
                <a:gd name="T52" fmla="*/ 111 w 186"/>
                <a:gd name="T53" fmla="*/ 386 h 602"/>
                <a:gd name="T54" fmla="*/ 119 w 186"/>
                <a:gd name="T55" fmla="*/ 399 h 602"/>
                <a:gd name="T56" fmla="*/ 124 w 186"/>
                <a:gd name="T57" fmla="*/ 413 h 602"/>
                <a:gd name="T58" fmla="*/ 124 w 186"/>
                <a:gd name="T59" fmla="*/ 439 h 602"/>
                <a:gd name="T60" fmla="*/ 111 w 186"/>
                <a:gd name="T61" fmla="*/ 495 h 602"/>
                <a:gd name="T62" fmla="*/ 101 w 186"/>
                <a:gd name="T63" fmla="*/ 544 h 602"/>
                <a:gd name="T64" fmla="*/ 98 w 186"/>
                <a:gd name="T65" fmla="*/ 562 h 602"/>
                <a:gd name="T66" fmla="*/ 101 w 186"/>
                <a:gd name="T67" fmla="*/ 579 h 602"/>
                <a:gd name="T68" fmla="*/ 105 w 186"/>
                <a:gd name="T69" fmla="*/ 595 h 602"/>
                <a:gd name="T70" fmla="*/ 117 w 186"/>
                <a:gd name="T71" fmla="*/ 601 h 602"/>
                <a:gd name="T72" fmla="*/ 132 w 186"/>
                <a:gd name="T73" fmla="*/ 596 h 602"/>
                <a:gd name="T74" fmla="*/ 147 w 186"/>
                <a:gd name="T75" fmla="*/ 591 h 602"/>
                <a:gd name="T76" fmla="*/ 160 w 186"/>
                <a:gd name="T77" fmla="*/ 586 h 602"/>
                <a:gd name="T78" fmla="*/ 171 w 186"/>
                <a:gd name="T79" fmla="*/ 575 h 602"/>
                <a:gd name="T80" fmla="*/ 178 w 186"/>
                <a:gd name="T81" fmla="*/ 551 h 602"/>
                <a:gd name="T82" fmla="*/ 184 w 186"/>
                <a:gd name="T83" fmla="*/ 528 h 602"/>
                <a:gd name="T84" fmla="*/ 186 w 186"/>
                <a:gd name="T85" fmla="*/ 505 h 602"/>
                <a:gd name="T86" fmla="*/ 186 w 186"/>
                <a:gd name="T87" fmla="*/ 469 h 602"/>
                <a:gd name="T88" fmla="*/ 178 w 186"/>
                <a:gd name="T89" fmla="*/ 423 h 602"/>
                <a:gd name="T90" fmla="*/ 171 w 186"/>
                <a:gd name="T91" fmla="*/ 399 h 602"/>
                <a:gd name="T92" fmla="*/ 167 w 186"/>
                <a:gd name="T93" fmla="*/ 398 h 602"/>
                <a:gd name="T94" fmla="*/ 165 w 186"/>
                <a:gd name="T95" fmla="*/ 395 h 602"/>
                <a:gd name="T96" fmla="*/ 163 w 186"/>
                <a:gd name="T97" fmla="*/ 392 h 602"/>
                <a:gd name="T98" fmla="*/ 160 w 186"/>
                <a:gd name="T99" fmla="*/ 390 h 602"/>
                <a:gd name="T100" fmla="*/ 155 w 186"/>
                <a:gd name="T101" fmla="*/ 387 h 602"/>
                <a:gd name="T102" fmla="*/ 151 w 186"/>
                <a:gd name="T103" fmla="*/ 384 h 602"/>
                <a:gd name="T104" fmla="*/ 147 w 186"/>
                <a:gd name="T105" fmla="*/ 379 h 602"/>
                <a:gd name="T106" fmla="*/ 143 w 186"/>
                <a:gd name="T107" fmla="*/ 377 h 602"/>
                <a:gd name="T108" fmla="*/ 128 w 186"/>
                <a:gd name="T109" fmla="*/ 369 h 602"/>
                <a:gd name="T110" fmla="*/ 111 w 186"/>
                <a:gd name="T111" fmla="*/ 358 h 602"/>
                <a:gd name="T112" fmla="*/ 98 w 186"/>
                <a:gd name="T113" fmla="*/ 348 h 602"/>
                <a:gd name="T114" fmla="*/ 90 w 186"/>
                <a:gd name="T115" fmla="*/ 344 h 602"/>
                <a:gd name="T116" fmla="*/ 80 w 186"/>
                <a:gd name="T117" fmla="*/ 340 h 602"/>
                <a:gd name="T118" fmla="*/ 70 w 186"/>
                <a:gd name="T119" fmla="*/ 331 h 602"/>
                <a:gd name="T120" fmla="*/ 63 w 186"/>
                <a:gd name="T121" fmla="*/ 32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6" h="602">
                  <a:moveTo>
                    <a:pt x="61" y="314"/>
                  </a:moveTo>
                  <a:lnTo>
                    <a:pt x="60" y="313"/>
                  </a:lnTo>
                  <a:lnTo>
                    <a:pt x="60" y="310"/>
                  </a:lnTo>
                  <a:lnTo>
                    <a:pt x="59" y="309"/>
                  </a:lnTo>
                  <a:lnTo>
                    <a:pt x="57" y="307"/>
                  </a:lnTo>
                  <a:lnTo>
                    <a:pt x="55" y="306"/>
                  </a:lnTo>
                  <a:lnTo>
                    <a:pt x="54" y="303"/>
                  </a:lnTo>
                  <a:lnTo>
                    <a:pt x="53" y="302"/>
                  </a:lnTo>
                  <a:lnTo>
                    <a:pt x="52" y="301"/>
                  </a:lnTo>
                  <a:lnTo>
                    <a:pt x="52" y="295"/>
                  </a:lnTo>
                  <a:lnTo>
                    <a:pt x="53" y="289"/>
                  </a:lnTo>
                  <a:lnTo>
                    <a:pt x="53" y="282"/>
                  </a:lnTo>
                  <a:lnTo>
                    <a:pt x="54" y="276"/>
                  </a:lnTo>
                  <a:lnTo>
                    <a:pt x="55" y="269"/>
                  </a:lnTo>
                  <a:lnTo>
                    <a:pt x="56" y="263"/>
                  </a:lnTo>
                  <a:lnTo>
                    <a:pt x="57" y="258"/>
                  </a:lnTo>
                  <a:lnTo>
                    <a:pt x="57" y="252"/>
                  </a:lnTo>
                  <a:lnTo>
                    <a:pt x="49" y="230"/>
                  </a:lnTo>
                  <a:lnTo>
                    <a:pt x="40" y="200"/>
                  </a:lnTo>
                  <a:lnTo>
                    <a:pt x="32" y="166"/>
                  </a:lnTo>
                  <a:lnTo>
                    <a:pt x="23" y="130"/>
                  </a:lnTo>
                  <a:lnTo>
                    <a:pt x="15" y="93"/>
                  </a:lnTo>
                  <a:lnTo>
                    <a:pt x="9" y="56"/>
                  </a:lnTo>
                  <a:lnTo>
                    <a:pt x="6" y="26"/>
                  </a:lnTo>
                  <a:lnTo>
                    <a:pt x="5" y="0"/>
                  </a:lnTo>
                  <a:lnTo>
                    <a:pt x="1" y="19"/>
                  </a:lnTo>
                  <a:lnTo>
                    <a:pt x="0" y="38"/>
                  </a:lnTo>
                  <a:lnTo>
                    <a:pt x="0" y="57"/>
                  </a:lnTo>
                  <a:lnTo>
                    <a:pt x="1" y="77"/>
                  </a:lnTo>
                  <a:lnTo>
                    <a:pt x="5" y="119"/>
                  </a:lnTo>
                  <a:lnTo>
                    <a:pt x="11" y="162"/>
                  </a:lnTo>
                  <a:lnTo>
                    <a:pt x="13" y="183"/>
                  </a:lnTo>
                  <a:lnTo>
                    <a:pt x="14" y="204"/>
                  </a:lnTo>
                  <a:lnTo>
                    <a:pt x="16" y="224"/>
                  </a:lnTo>
                  <a:lnTo>
                    <a:pt x="16" y="244"/>
                  </a:lnTo>
                  <a:lnTo>
                    <a:pt x="15" y="262"/>
                  </a:lnTo>
                  <a:lnTo>
                    <a:pt x="13" y="281"/>
                  </a:lnTo>
                  <a:lnTo>
                    <a:pt x="8" y="297"/>
                  </a:lnTo>
                  <a:lnTo>
                    <a:pt x="1" y="314"/>
                  </a:lnTo>
                  <a:lnTo>
                    <a:pt x="4" y="320"/>
                  </a:lnTo>
                  <a:lnTo>
                    <a:pt x="8" y="327"/>
                  </a:lnTo>
                  <a:lnTo>
                    <a:pt x="13" y="332"/>
                  </a:lnTo>
                  <a:lnTo>
                    <a:pt x="19" y="338"/>
                  </a:lnTo>
                  <a:lnTo>
                    <a:pt x="23" y="344"/>
                  </a:lnTo>
                  <a:lnTo>
                    <a:pt x="28" y="351"/>
                  </a:lnTo>
                  <a:lnTo>
                    <a:pt x="32" y="358"/>
                  </a:lnTo>
                  <a:lnTo>
                    <a:pt x="33" y="366"/>
                  </a:lnTo>
                  <a:lnTo>
                    <a:pt x="49" y="366"/>
                  </a:lnTo>
                  <a:lnTo>
                    <a:pt x="63" y="368"/>
                  </a:lnTo>
                  <a:lnTo>
                    <a:pt x="76" y="370"/>
                  </a:lnTo>
                  <a:lnTo>
                    <a:pt x="87" y="373"/>
                  </a:lnTo>
                  <a:lnTo>
                    <a:pt x="96" y="377"/>
                  </a:lnTo>
                  <a:lnTo>
                    <a:pt x="104" y="382"/>
                  </a:lnTo>
                  <a:lnTo>
                    <a:pt x="111" y="386"/>
                  </a:lnTo>
                  <a:lnTo>
                    <a:pt x="116" y="392"/>
                  </a:lnTo>
                  <a:lnTo>
                    <a:pt x="119" y="399"/>
                  </a:lnTo>
                  <a:lnTo>
                    <a:pt x="122" y="406"/>
                  </a:lnTo>
                  <a:lnTo>
                    <a:pt x="124" y="413"/>
                  </a:lnTo>
                  <a:lnTo>
                    <a:pt x="125" y="421"/>
                  </a:lnTo>
                  <a:lnTo>
                    <a:pt x="124" y="439"/>
                  </a:lnTo>
                  <a:lnTo>
                    <a:pt x="122" y="457"/>
                  </a:lnTo>
                  <a:lnTo>
                    <a:pt x="111" y="495"/>
                  </a:lnTo>
                  <a:lnTo>
                    <a:pt x="102" y="535"/>
                  </a:lnTo>
                  <a:lnTo>
                    <a:pt x="101" y="544"/>
                  </a:lnTo>
                  <a:lnTo>
                    <a:pt x="100" y="554"/>
                  </a:lnTo>
                  <a:lnTo>
                    <a:pt x="98" y="562"/>
                  </a:lnTo>
                  <a:lnTo>
                    <a:pt x="100" y="571"/>
                  </a:lnTo>
                  <a:lnTo>
                    <a:pt x="101" y="579"/>
                  </a:lnTo>
                  <a:lnTo>
                    <a:pt x="103" y="586"/>
                  </a:lnTo>
                  <a:lnTo>
                    <a:pt x="105" y="595"/>
                  </a:lnTo>
                  <a:lnTo>
                    <a:pt x="110" y="602"/>
                  </a:lnTo>
                  <a:lnTo>
                    <a:pt x="117" y="601"/>
                  </a:lnTo>
                  <a:lnTo>
                    <a:pt x="125" y="599"/>
                  </a:lnTo>
                  <a:lnTo>
                    <a:pt x="132" y="596"/>
                  </a:lnTo>
                  <a:lnTo>
                    <a:pt x="140" y="593"/>
                  </a:lnTo>
                  <a:lnTo>
                    <a:pt x="147" y="591"/>
                  </a:lnTo>
                  <a:lnTo>
                    <a:pt x="155" y="589"/>
                  </a:lnTo>
                  <a:lnTo>
                    <a:pt x="160" y="586"/>
                  </a:lnTo>
                  <a:lnTo>
                    <a:pt x="166" y="585"/>
                  </a:lnTo>
                  <a:lnTo>
                    <a:pt x="171" y="575"/>
                  </a:lnTo>
                  <a:lnTo>
                    <a:pt x="174" y="563"/>
                  </a:lnTo>
                  <a:lnTo>
                    <a:pt x="178" y="551"/>
                  </a:lnTo>
                  <a:lnTo>
                    <a:pt x="181" y="541"/>
                  </a:lnTo>
                  <a:lnTo>
                    <a:pt x="184" y="528"/>
                  </a:lnTo>
                  <a:lnTo>
                    <a:pt x="185" y="516"/>
                  </a:lnTo>
                  <a:lnTo>
                    <a:pt x="186" y="505"/>
                  </a:lnTo>
                  <a:lnTo>
                    <a:pt x="186" y="493"/>
                  </a:lnTo>
                  <a:lnTo>
                    <a:pt x="186" y="469"/>
                  </a:lnTo>
                  <a:lnTo>
                    <a:pt x="183" y="446"/>
                  </a:lnTo>
                  <a:lnTo>
                    <a:pt x="178" y="423"/>
                  </a:lnTo>
                  <a:lnTo>
                    <a:pt x="172" y="400"/>
                  </a:lnTo>
                  <a:lnTo>
                    <a:pt x="171" y="399"/>
                  </a:lnTo>
                  <a:lnTo>
                    <a:pt x="170" y="399"/>
                  </a:lnTo>
                  <a:lnTo>
                    <a:pt x="167" y="398"/>
                  </a:lnTo>
                  <a:lnTo>
                    <a:pt x="166" y="397"/>
                  </a:lnTo>
                  <a:lnTo>
                    <a:pt x="165" y="395"/>
                  </a:lnTo>
                  <a:lnTo>
                    <a:pt x="164" y="393"/>
                  </a:lnTo>
                  <a:lnTo>
                    <a:pt x="163" y="392"/>
                  </a:lnTo>
                  <a:lnTo>
                    <a:pt x="163" y="391"/>
                  </a:lnTo>
                  <a:lnTo>
                    <a:pt x="160" y="390"/>
                  </a:lnTo>
                  <a:lnTo>
                    <a:pt x="158" y="389"/>
                  </a:lnTo>
                  <a:lnTo>
                    <a:pt x="155" y="387"/>
                  </a:lnTo>
                  <a:lnTo>
                    <a:pt x="152" y="385"/>
                  </a:lnTo>
                  <a:lnTo>
                    <a:pt x="151" y="384"/>
                  </a:lnTo>
                  <a:lnTo>
                    <a:pt x="149" y="382"/>
                  </a:lnTo>
                  <a:lnTo>
                    <a:pt x="147" y="379"/>
                  </a:lnTo>
                  <a:lnTo>
                    <a:pt x="147" y="378"/>
                  </a:lnTo>
                  <a:lnTo>
                    <a:pt x="143" y="377"/>
                  </a:lnTo>
                  <a:lnTo>
                    <a:pt x="136" y="373"/>
                  </a:lnTo>
                  <a:lnTo>
                    <a:pt x="128" y="369"/>
                  </a:lnTo>
                  <a:lnTo>
                    <a:pt x="119" y="364"/>
                  </a:lnTo>
                  <a:lnTo>
                    <a:pt x="111" y="358"/>
                  </a:lnTo>
                  <a:lnTo>
                    <a:pt x="104" y="352"/>
                  </a:lnTo>
                  <a:lnTo>
                    <a:pt x="98" y="348"/>
                  </a:lnTo>
                  <a:lnTo>
                    <a:pt x="95" y="344"/>
                  </a:lnTo>
                  <a:lnTo>
                    <a:pt x="90" y="344"/>
                  </a:lnTo>
                  <a:lnTo>
                    <a:pt x="85" y="342"/>
                  </a:lnTo>
                  <a:lnTo>
                    <a:pt x="80" y="340"/>
                  </a:lnTo>
                  <a:lnTo>
                    <a:pt x="75" y="336"/>
                  </a:lnTo>
                  <a:lnTo>
                    <a:pt x="70" y="331"/>
                  </a:lnTo>
                  <a:lnTo>
                    <a:pt x="67" y="325"/>
                  </a:lnTo>
                  <a:lnTo>
                    <a:pt x="63" y="320"/>
                  </a:lnTo>
                  <a:lnTo>
                    <a:pt x="61" y="314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9" name="Freeform 171"/>
            <p:cNvSpPr>
              <a:spLocks/>
            </p:cNvSpPr>
            <p:nvPr/>
          </p:nvSpPr>
          <p:spPr bwMode="auto">
            <a:xfrm>
              <a:off x="4198" y="2905"/>
              <a:ext cx="186" cy="602"/>
            </a:xfrm>
            <a:custGeom>
              <a:avLst/>
              <a:gdLst>
                <a:gd name="T0" fmla="*/ 60 w 186"/>
                <a:gd name="T1" fmla="*/ 313 h 602"/>
                <a:gd name="T2" fmla="*/ 59 w 186"/>
                <a:gd name="T3" fmla="*/ 309 h 602"/>
                <a:gd name="T4" fmla="*/ 55 w 186"/>
                <a:gd name="T5" fmla="*/ 306 h 602"/>
                <a:gd name="T6" fmla="*/ 53 w 186"/>
                <a:gd name="T7" fmla="*/ 302 h 602"/>
                <a:gd name="T8" fmla="*/ 52 w 186"/>
                <a:gd name="T9" fmla="*/ 295 h 602"/>
                <a:gd name="T10" fmla="*/ 53 w 186"/>
                <a:gd name="T11" fmla="*/ 282 h 602"/>
                <a:gd name="T12" fmla="*/ 55 w 186"/>
                <a:gd name="T13" fmla="*/ 269 h 602"/>
                <a:gd name="T14" fmla="*/ 57 w 186"/>
                <a:gd name="T15" fmla="*/ 258 h 602"/>
                <a:gd name="T16" fmla="*/ 49 w 186"/>
                <a:gd name="T17" fmla="*/ 230 h 602"/>
                <a:gd name="T18" fmla="*/ 32 w 186"/>
                <a:gd name="T19" fmla="*/ 166 h 602"/>
                <a:gd name="T20" fmla="*/ 15 w 186"/>
                <a:gd name="T21" fmla="*/ 93 h 602"/>
                <a:gd name="T22" fmla="*/ 6 w 186"/>
                <a:gd name="T23" fmla="*/ 26 h 602"/>
                <a:gd name="T24" fmla="*/ 1 w 186"/>
                <a:gd name="T25" fmla="*/ 19 h 602"/>
                <a:gd name="T26" fmla="*/ 0 w 186"/>
                <a:gd name="T27" fmla="*/ 57 h 602"/>
                <a:gd name="T28" fmla="*/ 5 w 186"/>
                <a:gd name="T29" fmla="*/ 119 h 602"/>
                <a:gd name="T30" fmla="*/ 13 w 186"/>
                <a:gd name="T31" fmla="*/ 183 h 602"/>
                <a:gd name="T32" fmla="*/ 16 w 186"/>
                <a:gd name="T33" fmla="*/ 224 h 602"/>
                <a:gd name="T34" fmla="*/ 15 w 186"/>
                <a:gd name="T35" fmla="*/ 262 h 602"/>
                <a:gd name="T36" fmla="*/ 8 w 186"/>
                <a:gd name="T37" fmla="*/ 297 h 602"/>
                <a:gd name="T38" fmla="*/ 4 w 186"/>
                <a:gd name="T39" fmla="*/ 320 h 602"/>
                <a:gd name="T40" fmla="*/ 13 w 186"/>
                <a:gd name="T41" fmla="*/ 332 h 602"/>
                <a:gd name="T42" fmla="*/ 23 w 186"/>
                <a:gd name="T43" fmla="*/ 344 h 602"/>
                <a:gd name="T44" fmla="*/ 32 w 186"/>
                <a:gd name="T45" fmla="*/ 358 h 602"/>
                <a:gd name="T46" fmla="*/ 49 w 186"/>
                <a:gd name="T47" fmla="*/ 366 h 602"/>
                <a:gd name="T48" fmla="*/ 76 w 186"/>
                <a:gd name="T49" fmla="*/ 370 h 602"/>
                <a:gd name="T50" fmla="*/ 96 w 186"/>
                <a:gd name="T51" fmla="*/ 377 h 602"/>
                <a:gd name="T52" fmla="*/ 111 w 186"/>
                <a:gd name="T53" fmla="*/ 386 h 602"/>
                <a:gd name="T54" fmla="*/ 119 w 186"/>
                <a:gd name="T55" fmla="*/ 399 h 602"/>
                <a:gd name="T56" fmla="*/ 124 w 186"/>
                <a:gd name="T57" fmla="*/ 413 h 602"/>
                <a:gd name="T58" fmla="*/ 124 w 186"/>
                <a:gd name="T59" fmla="*/ 439 h 602"/>
                <a:gd name="T60" fmla="*/ 111 w 186"/>
                <a:gd name="T61" fmla="*/ 495 h 602"/>
                <a:gd name="T62" fmla="*/ 101 w 186"/>
                <a:gd name="T63" fmla="*/ 544 h 602"/>
                <a:gd name="T64" fmla="*/ 98 w 186"/>
                <a:gd name="T65" fmla="*/ 562 h 602"/>
                <a:gd name="T66" fmla="*/ 101 w 186"/>
                <a:gd name="T67" fmla="*/ 579 h 602"/>
                <a:gd name="T68" fmla="*/ 105 w 186"/>
                <a:gd name="T69" fmla="*/ 595 h 602"/>
                <a:gd name="T70" fmla="*/ 117 w 186"/>
                <a:gd name="T71" fmla="*/ 601 h 602"/>
                <a:gd name="T72" fmla="*/ 132 w 186"/>
                <a:gd name="T73" fmla="*/ 596 h 602"/>
                <a:gd name="T74" fmla="*/ 147 w 186"/>
                <a:gd name="T75" fmla="*/ 591 h 602"/>
                <a:gd name="T76" fmla="*/ 160 w 186"/>
                <a:gd name="T77" fmla="*/ 586 h 602"/>
                <a:gd name="T78" fmla="*/ 171 w 186"/>
                <a:gd name="T79" fmla="*/ 575 h 602"/>
                <a:gd name="T80" fmla="*/ 178 w 186"/>
                <a:gd name="T81" fmla="*/ 551 h 602"/>
                <a:gd name="T82" fmla="*/ 184 w 186"/>
                <a:gd name="T83" fmla="*/ 528 h 602"/>
                <a:gd name="T84" fmla="*/ 186 w 186"/>
                <a:gd name="T85" fmla="*/ 505 h 602"/>
                <a:gd name="T86" fmla="*/ 186 w 186"/>
                <a:gd name="T87" fmla="*/ 469 h 602"/>
                <a:gd name="T88" fmla="*/ 178 w 186"/>
                <a:gd name="T89" fmla="*/ 423 h 602"/>
                <a:gd name="T90" fmla="*/ 171 w 186"/>
                <a:gd name="T91" fmla="*/ 399 h 602"/>
                <a:gd name="T92" fmla="*/ 167 w 186"/>
                <a:gd name="T93" fmla="*/ 398 h 602"/>
                <a:gd name="T94" fmla="*/ 165 w 186"/>
                <a:gd name="T95" fmla="*/ 395 h 602"/>
                <a:gd name="T96" fmla="*/ 163 w 186"/>
                <a:gd name="T97" fmla="*/ 392 h 602"/>
                <a:gd name="T98" fmla="*/ 160 w 186"/>
                <a:gd name="T99" fmla="*/ 390 h 602"/>
                <a:gd name="T100" fmla="*/ 155 w 186"/>
                <a:gd name="T101" fmla="*/ 387 h 602"/>
                <a:gd name="T102" fmla="*/ 151 w 186"/>
                <a:gd name="T103" fmla="*/ 384 h 602"/>
                <a:gd name="T104" fmla="*/ 147 w 186"/>
                <a:gd name="T105" fmla="*/ 379 h 602"/>
                <a:gd name="T106" fmla="*/ 143 w 186"/>
                <a:gd name="T107" fmla="*/ 377 h 602"/>
                <a:gd name="T108" fmla="*/ 128 w 186"/>
                <a:gd name="T109" fmla="*/ 369 h 602"/>
                <a:gd name="T110" fmla="*/ 111 w 186"/>
                <a:gd name="T111" fmla="*/ 358 h 602"/>
                <a:gd name="T112" fmla="*/ 98 w 186"/>
                <a:gd name="T113" fmla="*/ 348 h 602"/>
                <a:gd name="T114" fmla="*/ 90 w 186"/>
                <a:gd name="T115" fmla="*/ 344 h 602"/>
                <a:gd name="T116" fmla="*/ 80 w 186"/>
                <a:gd name="T117" fmla="*/ 340 h 602"/>
                <a:gd name="T118" fmla="*/ 70 w 186"/>
                <a:gd name="T119" fmla="*/ 331 h 602"/>
                <a:gd name="T120" fmla="*/ 63 w 186"/>
                <a:gd name="T121" fmla="*/ 32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6" h="602">
                  <a:moveTo>
                    <a:pt x="61" y="314"/>
                  </a:moveTo>
                  <a:lnTo>
                    <a:pt x="60" y="313"/>
                  </a:lnTo>
                  <a:lnTo>
                    <a:pt x="60" y="310"/>
                  </a:lnTo>
                  <a:lnTo>
                    <a:pt x="59" y="309"/>
                  </a:lnTo>
                  <a:lnTo>
                    <a:pt x="57" y="307"/>
                  </a:lnTo>
                  <a:lnTo>
                    <a:pt x="55" y="306"/>
                  </a:lnTo>
                  <a:lnTo>
                    <a:pt x="54" y="303"/>
                  </a:lnTo>
                  <a:lnTo>
                    <a:pt x="53" y="302"/>
                  </a:lnTo>
                  <a:lnTo>
                    <a:pt x="52" y="301"/>
                  </a:lnTo>
                  <a:lnTo>
                    <a:pt x="52" y="295"/>
                  </a:lnTo>
                  <a:lnTo>
                    <a:pt x="53" y="289"/>
                  </a:lnTo>
                  <a:lnTo>
                    <a:pt x="53" y="282"/>
                  </a:lnTo>
                  <a:lnTo>
                    <a:pt x="54" y="276"/>
                  </a:lnTo>
                  <a:lnTo>
                    <a:pt x="55" y="269"/>
                  </a:lnTo>
                  <a:lnTo>
                    <a:pt x="56" y="263"/>
                  </a:lnTo>
                  <a:lnTo>
                    <a:pt x="57" y="258"/>
                  </a:lnTo>
                  <a:lnTo>
                    <a:pt x="57" y="252"/>
                  </a:lnTo>
                  <a:lnTo>
                    <a:pt x="49" y="230"/>
                  </a:lnTo>
                  <a:lnTo>
                    <a:pt x="40" y="200"/>
                  </a:lnTo>
                  <a:lnTo>
                    <a:pt x="32" y="166"/>
                  </a:lnTo>
                  <a:lnTo>
                    <a:pt x="23" y="130"/>
                  </a:lnTo>
                  <a:lnTo>
                    <a:pt x="15" y="93"/>
                  </a:lnTo>
                  <a:lnTo>
                    <a:pt x="9" y="56"/>
                  </a:lnTo>
                  <a:lnTo>
                    <a:pt x="6" y="26"/>
                  </a:lnTo>
                  <a:lnTo>
                    <a:pt x="5" y="0"/>
                  </a:lnTo>
                  <a:lnTo>
                    <a:pt x="1" y="19"/>
                  </a:lnTo>
                  <a:lnTo>
                    <a:pt x="0" y="38"/>
                  </a:lnTo>
                  <a:lnTo>
                    <a:pt x="0" y="57"/>
                  </a:lnTo>
                  <a:lnTo>
                    <a:pt x="1" y="77"/>
                  </a:lnTo>
                  <a:lnTo>
                    <a:pt x="5" y="119"/>
                  </a:lnTo>
                  <a:lnTo>
                    <a:pt x="11" y="162"/>
                  </a:lnTo>
                  <a:lnTo>
                    <a:pt x="13" y="183"/>
                  </a:lnTo>
                  <a:lnTo>
                    <a:pt x="14" y="204"/>
                  </a:lnTo>
                  <a:lnTo>
                    <a:pt x="16" y="224"/>
                  </a:lnTo>
                  <a:lnTo>
                    <a:pt x="16" y="244"/>
                  </a:lnTo>
                  <a:lnTo>
                    <a:pt x="15" y="262"/>
                  </a:lnTo>
                  <a:lnTo>
                    <a:pt x="13" y="281"/>
                  </a:lnTo>
                  <a:lnTo>
                    <a:pt x="8" y="297"/>
                  </a:lnTo>
                  <a:lnTo>
                    <a:pt x="1" y="314"/>
                  </a:lnTo>
                  <a:lnTo>
                    <a:pt x="4" y="320"/>
                  </a:lnTo>
                  <a:lnTo>
                    <a:pt x="8" y="327"/>
                  </a:lnTo>
                  <a:lnTo>
                    <a:pt x="13" y="332"/>
                  </a:lnTo>
                  <a:lnTo>
                    <a:pt x="19" y="338"/>
                  </a:lnTo>
                  <a:lnTo>
                    <a:pt x="23" y="344"/>
                  </a:lnTo>
                  <a:lnTo>
                    <a:pt x="28" y="351"/>
                  </a:lnTo>
                  <a:lnTo>
                    <a:pt x="32" y="358"/>
                  </a:lnTo>
                  <a:lnTo>
                    <a:pt x="33" y="366"/>
                  </a:lnTo>
                  <a:lnTo>
                    <a:pt x="49" y="366"/>
                  </a:lnTo>
                  <a:lnTo>
                    <a:pt x="63" y="368"/>
                  </a:lnTo>
                  <a:lnTo>
                    <a:pt x="76" y="370"/>
                  </a:lnTo>
                  <a:lnTo>
                    <a:pt x="87" y="373"/>
                  </a:lnTo>
                  <a:lnTo>
                    <a:pt x="96" y="377"/>
                  </a:lnTo>
                  <a:lnTo>
                    <a:pt x="104" y="382"/>
                  </a:lnTo>
                  <a:lnTo>
                    <a:pt x="111" y="386"/>
                  </a:lnTo>
                  <a:lnTo>
                    <a:pt x="116" y="392"/>
                  </a:lnTo>
                  <a:lnTo>
                    <a:pt x="119" y="399"/>
                  </a:lnTo>
                  <a:lnTo>
                    <a:pt x="122" y="406"/>
                  </a:lnTo>
                  <a:lnTo>
                    <a:pt x="124" y="413"/>
                  </a:lnTo>
                  <a:lnTo>
                    <a:pt x="125" y="421"/>
                  </a:lnTo>
                  <a:lnTo>
                    <a:pt x="124" y="439"/>
                  </a:lnTo>
                  <a:lnTo>
                    <a:pt x="122" y="457"/>
                  </a:lnTo>
                  <a:lnTo>
                    <a:pt x="111" y="495"/>
                  </a:lnTo>
                  <a:lnTo>
                    <a:pt x="102" y="535"/>
                  </a:lnTo>
                  <a:lnTo>
                    <a:pt x="101" y="544"/>
                  </a:lnTo>
                  <a:lnTo>
                    <a:pt x="100" y="554"/>
                  </a:lnTo>
                  <a:lnTo>
                    <a:pt x="98" y="562"/>
                  </a:lnTo>
                  <a:lnTo>
                    <a:pt x="100" y="571"/>
                  </a:lnTo>
                  <a:lnTo>
                    <a:pt x="101" y="579"/>
                  </a:lnTo>
                  <a:lnTo>
                    <a:pt x="103" y="586"/>
                  </a:lnTo>
                  <a:lnTo>
                    <a:pt x="105" y="595"/>
                  </a:lnTo>
                  <a:lnTo>
                    <a:pt x="110" y="602"/>
                  </a:lnTo>
                  <a:lnTo>
                    <a:pt x="117" y="601"/>
                  </a:lnTo>
                  <a:lnTo>
                    <a:pt x="125" y="599"/>
                  </a:lnTo>
                  <a:lnTo>
                    <a:pt x="132" y="596"/>
                  </a:lnTo>
                  <a:lnTo>
                    <a:pt x="140" y="593"/>
                  </a:lnTo>
                  <a:lnTo>
                    <a:pt x="147" y="591"/>
                  </a:lnTo>
                  <a:lnTo>
                    <a:pt x="155" y="589"/>
                  </a:lnTo>
                  <a:lnTo>
                    <a:pt x="160" y="586"/>
                  </a:lnTo>
                  <a:lnTo>
                    <a:pt x="166" y="585"/>
                  </a:lnTo>
                  <a:lnTo>
                    <a:pt x="171" y="575"/>
                  </a:lnTo>
                  <a:lnTo>
                    <a:pt x="174" y="563"/>
                  </a:lnTo>
                  <a:lnTo>
                    <a:pt x="178" y="551"/>
                  </a:lnTo>
                  <a:lnTo>
                    <a:pt x="181" y="541"/>
                  </a:lnTo>
                  <a:lnTo>
                    <a:pt x="184" y="528"/>
                  </a:lnTo>
                  <a:lnTo>
                    <a:pt x="185" y="516"/>
                  </a:lnTo>
                  <a:lnTo>
                    <a:pt x="186" y="505"/>
                  </a:lnTo>
                  <a:lnTo>
                    <a:pt x="186" y="493"/>
                  </a:lnTo>
                  <a:lnTo>
                    <a:pt x="186" y="469"/>
                  </a:lnTo>
                  <a:lnTo>
                    <a:pt x="183" y="446"/>
                  </a:lnTo>
                  <a:lnTo>
                    <a:pt x="178" y="423"/>
                  </a:lnTo>
                  <a:lnTo>
                    <a:pt x="172" y="400"/>
                  </a:lnTo>
                  <a:lnTo>
                    <a:pt x="171" y="399"/>
                  </a:lnTo>
                  <a:lnTo>
                    <a:pt x="170" y="399"/>
                  </a:lnTo>
                  <a:lnTo>
                    <a:pt x="167" y="398"/>
                  </a:lnTo>
                  <a:lnTo>
                    <a:pt x="166" y="397"/>
                  </a:lnTo>
                  <a:lnTo>
                    <a:pt x="165" y="395"/>
                  </a:lnTo>
                  <a:lnTo>
                    <a:pt x="164" y="393"/>
                  </a:lnTo>
                  <a:lnTo>
                    <a:pt x="163" y="392"/>
                  </a:lnTo>
                  <a:lnTo>
                    <a:pt x="163" y="391"/>
                  </a:lnTo>
                  <a:lnTo>
                    <a:pt x="160" y="390"/>
                  </a:lnTo>
                  <a:lnTo>
                    <a:pt x="158" y="389"/>
                  </a:lnTo>
                  <a:lnTo>
                    <a:pt x="155" y="387"/>
                  </a:lnTo>
                  <a:lnTo>
                    <a:pt x="152" y="385"/>
                  </a:lnTo>
                  <a:lnTo>
                    <a:pt x="151" y="384"/>
                  </a:lnTo>
                  <a:lnTo>
                    <a:pt x="149" y="382"/>
                  </a:lnTo>
                  <a:lnTo>
                    <a:pt x="147" y="379"/>
                  </a:lnTo>
                  <a:lnTo>
                    <a:pt x="147" y="378"/>
                  </a:lnTo>
                  <a:lnTo>
                    <a:pt x="143" y="377"/>
                  </a:lnTo>
                  <a:lnTo>
                    <a:pt x="136" y="373"/>
                  </a:lnTo>
                  <a:lnTo>
                    <a:pt x="128" y="369"/>
                  </a:lnTo>
                  <a:lnTo>
                    <a:pt x="119" y="364"/>
                  </a:lnTo>
                  <a:lnTo>
                    <a:pt x="111" y="358"/>
                  </a:lnTo>
                  <a:lnTo>
                    <a:pt x="104" y="352"/>
                  </a:lnTo>
                  <a:lnTo>
                    <a:pt x="98" y="348"/>
                  </a:lnTo>
                  <a:lnTo>
                    <a:pt x="95" y="344"/>
                  </a:lnTo>
                  <a:lnTo>
                    <a:pt x="90" y="344"/>
                  </a:lnTo>
                  <a:lnTo>
                    <a:pt x="85" y="342"/>
                  </a:lnTo>
                  <a:lnTo>
                    <a:pt x="80" y="340"/>
                  </a:lnTo>
                  <a:lnTo>
                    <a:pt x="75" y="336"/>
                  </a:lnTo>
                  <a:lnTo>
                    <a:pt x="70" y="331"/>
                  </a:lnTo>
                  <a:lnTo>
                    <a:pt x="67" y="325"/>
                  </a:lnTo>
                  <a:lnTo>
                    <a:pt x="63" y="320"/>
                  </a:lnTo>
                  <a:lnTo>
                    <a:pt x="61" y="3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0" name="Freeform 172"/>
            <p:cNvSpPr>
              <a:spLocks noEditPoints="1"/>
            </p:cNvSpPr>
            <p:nvPr/>
          </p:nvSpPr>
          <p:spPr bwMode="auto">
            <a:xfrm>
              <a:off x="4198" y="2905"/>
              <a:ext cx="53" cy="307"/>
            </a:xfrm>
            <a:custGeom>
              <a:avLst/>
              <a:gdLst>
                <a:gd name="T0" fmla="*/ 50 w 53"/>
                <a:gd name="T1" fmla="*/ 235 h 307"/>
                <a:gd name="T2" fmla="*/ 52 w 53"/>
                <a:gd name="T3" fmla="*/ 237 h 307"/>
                <a:gd name="T4" fmla="*/ 52 w 53"/>
                <a:gd name="T5" fmla="*/ 238 h 307"/>
                <a:gd name="T6" fmla="*/ 52 w 53"/>
                <a:gd name="T7" fmla="*/ 240 h 307"/>
                <a:gd name="T8" fmla="*/ 50 w 53"/>
                <a:gd name="T9" fmla="*/ 267 h 307"/>
                <a:gd name="T10" fmla="*/ 15 w 53"/>
                <a:gd name="T11" fmla="*/ 252 h 307"/>
                <a:gd name="T12" fmla="*/ 15 w 53"/>
                <a:gd name="T13" fmla="*/ 219 h 307"/>
                <a:gd name="T14" fmla="*/ 11 w 53"/>
                <a:gd name="T15" fmla="*/ 167 h 307"/>
                <a:gd name="T16" fmla="*/ 2 w 53"/>
                <a:gd name="T17" fmla="*/ 97 h 307"/>
                <a:gd name="T18" fmla="*/ 0 w 53"/>
                <a:gd name="T19" fmla="*/ 47 h 307"/>
                <a:gd name="T20" fmla="*/ 2 w 53"/>
                <a:gd name="T21" fmla="*/ 15 h 307"/>
                <a:gd name="T22" fmla="*/ 6 w 53"/>
                <a:gd name="T23" fmla="*/ 22 h 307"/>
                <a:gd name="T24" fmla="*/ 14 w 53"/>
                <a:gd name="T25" fmla="*/ 81 h 307"/>
                <a:gd name="T26" fmla="*/ 27 w 53"/>
                <a:gd name="T27" fmla="*/ 148 h 307"/>
                <a:gd name="T28" fmla="*/ 42 w 53"/>
                <a:gd name="T29" fmla="*/ 210 h 307"/>
                <a:gd name="T30" fmla="*/ 11 w 53"/>
                <a:gd name="T31" fmla="*/ 288 h 307"/>
                <a:gd name="T32" fmla="*/ 13 w 53"/>
                <a:gd name="T33" fmla="*/ 289 h 307"/>
                <a:gd name="T34" fmla="*/ 15 w 53"/>
                <a:gd name="T35" fmla="*/ 289 h 307"/>
                <a:gd name="T36" fmla="*/ 19 w 53"/>
                <a:gd name="T37" fmla="*/ 289 h 307"/>
                <a:gd name="T38" fmla="*/ 21 w 53"/>
                <a:gd name="T39" fmla="*/ 290 h 307"/>
                <a:gd name="T40" fmla="*/ 29 w 53"/>
                <a:gd name="T41" fmla="*/ 289 h 307"/>
                <a:gd name="T42" fmla="*/ 37 w 53"/>
                <a:gd name="T43" fmla="*/ 288 h 307"/>
                <a:gd name="T44" fmla="*/ 45 w 53"/>
                <a:gd name="T45" fmla="*/ 285 h 307"/>
                <a:gd name="T46" fmla="*/ 52 w 53"/>
                <a:gd name="T47" fmla="*/ 281 h 307"/>
                <a:gd name="T48" fmla="*/ 52 w 53"/>
                <a:gd name="T49" fmla="*/ 282 h 307"/>
                <a:gd name="T50" fmla="*/ 52 w 53"/>
                <a:gd name="T51" fmla="*/ 283 h 307"/>
                <a:gd name="T52" fmla="*/ 53 w 53"/>
                <a:gd name="T53" fmla="*/ 285 h 307"/>
                <a:gd name="T54" fmla="*/ 53 w 53"/>
                <a:gd name="T55" fmla="*/ 286 h 307"/>
                <a:gd name="T56" fmla="*/ 53 w 53"/>
                <a:gd name="T57" fmla="*/ 287 h 307"/>
                <a:gd name="T58" fmla="*/ 53 w 53"/>
                <a:gd name="T59" fmla="*/ 287 h 307"/>
                <a:gd name="T60" fmla="*/ 53 w 53"/>
                <a:gd name="T61" fmla="*/ 288 h 307"/>
                <a:gd name="T62" fmla="*/ 53 w 53"/>
                <a:gd name="T63" fmla="*/ 289 h 307"/>
                <a:gd name="T64" fmla="*/ 41 w 53"/>
                <a:gd name="T65" fmla="*/ 294 h 307"/>
                <a:gd name="T66" fmla="*/ 29 w 53"/>
                <a:gd name="T67" fmla="*/ 299 h 307"/>
                <a:gd name="T68" fmla="*/ 16 w 53"/>
                <a:gd name="T69" fmla="*/ 302 h 307"/>
                <a:gd name="T70" fmla="*/ 5 w 53"/>
                <a:gd name="T71" fmla="*/ 307 h 307"/>
                <a:gd name="T72" fmla="*/ 7 w 53"/>
                <a:gd name="T73" fmla="*/ 302 h 307"/>
                <a:gd name="T74" fmla="*/ 8 w 53"/>
                <a:gd name="T75" fmla="*/ 297 h 307"/>
                <a:gd name="T76" fmla="*/ 9 w 53"/>
                <a:gd name="T77" fmla="*/ 293 h 307"/>
                <a:gd name="T78" fmla="*/ 11 w 53"/>
                <a:gd name="T79" fmla="*/ 288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3" h="307">
                  <a:moveTo>
                    <a:pt x="50" y="234"/>
                  </a:moveTo>
                  <a:lnTo>
                    <a:pt x="50" y="235"/>
                  </a:lnTo>
                  <a:lnTo>
                    <a:pt x="50" y="235"/>
                  </a:lnTo>
                  <a:lnTo>
                    <a:pt x="52" y="237"/>
                  </a:lnTo>
                  <a:lnTo>
                    <a:pt x="52" y="238"/>
                  </a:lnTo>
                  <a:lnTo>
                    <a:pt x="52" y="238"/>
                  </a:lnTo>
                  <a:lnTo>
                    <a:pt x="52" y="239"/>
                  </a:lnTo>
                  <a:lnTo>
                    <a:pt x="52" y="240"/>
                  </a:lnTo>
                  <a:lnTo>
                    <a:pt x="52" y="241"/>
                  </a:lnTo>
                  <a:lnTo>
                    <a:pt x="50" y="267"/>
                  </a:lnTo>
                  <a:lnTo>
                    <a:pt x="14" y="267"/>
                  </a:lnTo>
                  <a:lnTo>
                    <a:pt x="15" y="252"/>
                  </a:lnTo>
                  <a:lnTo>
                    <a:pt x="16" y="237"/>
                  </a:lnTo>
                  <a:lnTo>
                    <a:pt x="15" y="219"/>
                  </a:lnTo>
                  <a:lnTo>
                    <a:pt x="14" y="203"/>
                  </a:lnTo>
                  <a:lnTo>
                    <a:pt x="11" y="167"/>
                  </a:lnTo>
                  <a:lnTo>
                    <a:pt x="7" y="132"/>
                  </a:lnTo>
                  <a:lnTo>
                    <a:pt x="2" y="97"/>
                  </a:lnTo>
                  <a:lnTo>
                    <a:pt x="0" y="63"/>
                  </a:lnTo>
                  <a:lnTo>
                    <a:pt x="0" y="47"/>
                  </a:lnTo>
                  <a:lnTo>
                    <a:pt x="0" y="31"/>
                  </a:lnTo>
                  <a:lnTo>
                    <a:pt x="2" y="15"/>
                  </a:lnTo>
                  <a:lnTo>
                    <a:pt x="5" y="0"/>
                  </a:lnTo>
                  <a:lnTo>
                    <a:pt x="6" y="22"/>
                  </a:lnTo>
                  <a:lnTo>
                    <a:pt x="9" y="50"/>
                  </a:lnTo>
                  <a:lnTo>
                    <a:pt x="14" y="81"/>
                  </a:lnTo>
                  <a:lnTo>
                    <a:pt x="20" y="114"/>
                  </a:lnTo>
                  <a:lnTo>
                    <a:pt x="27" y="148"/>
                  </a:lnTo>
                  <a:lnTo>
                    <a:pt x="35" y="180"/>
                  </a:lnTo>
                  <a:lnTo>
                    <a:pt x="42" y="210"/>
                  </a:lnTo>
                  <a:lnTo>
                    <a:pt x="50" y="234"/>
                  </a:lnTo>
                  <a:close/>
                  <a:moveTo>
                    <a:pt x="11" y="288"/>
                  </a:moveTo>
                  <a:lnTo>
                    <a:pt x="12" y="289"/>
                  </a:lnTo>
                  <a:lnTo>
                    <a:pt x="13" y="289"/>
                  </a:lnTo>
                  <a:lnTo>
                    <a:pt x="14" y="289"/>
                  </a:lnTo>
                  <a:lnTo>
                    <a:pt x="15" y="289"/>
                  </a:lnTo>
                  <a:lnTo>
                    <a:pt x="16" y="289"/>
                  </a:lnTo>
                  <a:lnTo>
                    <a:pt x="19" y="289"/>
                  </a:lnTo>
                  <a:lnTo>
                    <a:pt x="20" y="289"/>
                  </a:lnTo>
                  <a:lnTo>
                    <a:pt x="21" y="290"/>
                  </a:lnTo>
                  <a:lnTo>
                    <a:pt x="25" y="290"/>
                  </a:lnTo>
                  <a:lnTo>
                    <a:pt x="29" y="289"/>
                  </a:lnTo>
                  <a:lnTo>
                    <a:pt x="33" y="289"/>
                  </a:lnTo>
                  <a:lnTo>
                    <a:pt x="37" y="288"/>
                  </a:lnTo>
                  <a:lnTo>
                    <a:pt x="41" y="287"/>
                  </a:lnTo>
                  <a:lnTo>
                    <a:pt x="45" y="285"/>
                  </a:lnTo>
                  <a:lnTo>
                    <a:pt x="48" y="283"/>
                  </a:lnTo>
                  <a:lnTo>
                    <a:pt x="52" y="281"/>
                  </a:lnTo>
                  <a:lnTo>
                    <a:pt x="52" y="281"/>
                  </a:lnTo>
                  <a:lnTo>
                    <a:pt x="52" y="282"/>
                  </a:lnTo>
                  <a:lnTo>
                    <a:pt x="52" y="282"/>
                  </a:lnTo>
                  <a:lnTo>
                    <a:pt x="52" y="283"/>
                  </a:lnTo>
                  <a:lnTo>
                    <a:pt x="52" y="285"/>
                  </a:lnTo>
                  <a:lnTo>
                    <a:pt x="53" y="285"/>
                  </a:lnTo>
                  <a:lnTo>
                    <a:pt x="53" y="286"/>
                  </a:lnTo>
                  <a:lnTo>
                    <a:pt x="53" y="286"/>
                  </a:lnTo>
                  <a:lnTo>
                    <a:pt x="53" y="287"/>
                  </a:lnTo>
                  <a:lnTo>
                    <a:pt x="53" y="287"/>
                  </a:lnTo>
                  <a:lnTo>
                    <a:pt x="53" y="287"/>
                  </a:lnTo>
                  <a:lnTo>
                    <a:pt x="53" y="287"/>
                  </a:lnTo>
                  <a:lnTo>
                    <a:pt x="53" y="288"/>
                  </a:lnTo>
                  <a:lnTo>
                    <a:pt x="53" y="288"/>
                  </a:lnTo>
                  <a:lnTo>
                    <a:pt x="53" y="288"/>
                  </a:lnTo>
                  <a:lnTo>
                    <a:pt x="53" y="289"/>
                  </a:lnTo>
                  <a:lnTo>
                    <a:pt x="47" y="292"/>
                  </a:lnTo>
                  <a:lnTo>
                    <a:pt x="41" y="294"/>
                  </a:lnTo>
                  <a:lnTo>
                    <a:pt x="35" y="296"/>
                  </a:lnTo>
                  <a:lnTo>
                    <a:pt x="29" y="299"/>
                  </a:lnTo>
                  <a:lnTo>
                    <a:pt x="23" y="301"/>
                  </a:lnTo>
                  <a:lnTo>
                    <a:pt x="16" y="302"/>
                  </a:lnTo>
                  <a:lnTo>
                    <a:pt x="11" y="304"/>
                  </a:lnTo>
                  <a:lnTo>
                    <a:pt x="5" y="307"/>
                  </a:lnTo>
                  <a:lnTo>
                    <a:pt x="6" y="304"/>
                  </a:lnTo>
                  <a:lnTo>
                    <a:pt x="7" y="302"/>
                  </a:lnTo>
                  <a:lnTo>
                    <a:pt x="7" y="300"/>
                  </a:lnTo>
                  <a:lnTo>
                    <a:pt x="8" y="297"/>
                  </a:lnTo>
                  <a:lnTo>
                    <a:pt x="8" y="295"/>
                  </a:lnTo>
                  <a:lnTo>
                    <a:pt x="9" y="293"/>
                  </a:lnTo>
                  <a:lnTo>
                    <a:pt x="11" y="290"/>
                  </a:lnTo>
                  <a:lnTo>
                    <a:pt x="11" y="288"/>
                  </a:lnTo>
                  <a:close/>
                </a:path>
              </a:pathLst>
            </a:custGeom>
            <a:solidFill>
              <a:srgbClr val="194C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1" name="Freeform 173"/>
            <p:cNvSpPr>
              <a:spLocks/>
            </p:cNvSpPr>
            <p:nvPr/>
          </p:nvSpPr>
          <p:spPr bwMode="auto">
            <a:xfrm>
              <a:off x="4203" y="3215"/>
              <a:ext cx="45" cy="56"/>
            </a:xfrm>
            <a:custGeom>
              <a:avLst/>
              <a:gdLst>
                <a:gd name="T0" fmla="*/ 45 w 45"/>
                <a:gd name="T1" fmla="*/ 22 h 56"/>
                <a:gd name="T2" fmla="*/ 42 w 45"/>
                <a:gd name="T3" fmla="*/ 26 h 56"/>
                <a:gd name="T4" fmla="*/ 41 w 45"/>
                <a:gd name="T5" fmla="*/ 31 h 56"/>
                <a:gd name="T6" fmla="*/ 38 w 45"/>
                <a:gd name="T7" fmla="*/ 34 h 56"/>
                <a:gd name="T8" fmla="*/ 37 w 45"/>
                <a:gd name="T9" fmla="*/ 39 h 56"/>
                <a:gd name="T10" fmla="*/ 36 w 45"/>
                <a:gd name="T11" fmla="*/ 42 h 56"/>
                <a:gd name="T12" fmla="*/ 36 w 45"/>
                <a:gd name="T13" fmla="*/ 47 h 56"/>
                <a:gd name="T14" fmla="*/ 35 w 45"/>
                <a:gd name="T15" fmla="*/ 52 h 56"/>
                <a:gd name="T16" fmla="*/ 34 w 45"/>
                <a:gd name="T17" fmla="*/ 56 h 56"/>
                <a:gd name="T18" fmla="*/ 32 w 45"/>
                <a:gd name="T19" fmla="*/ 56 h 56"/>
                <a:gd name="T20" fmla="*/ 32 w 45"/>
                <a:gd name="T21" fmla="*/ 56 h 56"/>
                <a:gd name="T22" fmla="*/ 31 w 45"/>
                <a:gd name="T23" fmla="*/ 56 h 56"/>
                <a:gd name="T24" fmla="*/ 30 w 45"/>
                <a:gd name="T25" fmla="*/ 56 h 56"/>
                <a:gd name="T26" fmla="*/ 30 w 45"/>
                <a:gd name="T27" fmla="*/ 56 h 56"/>
                <a:gd name="T28" fmla="*/ 29 w 45"/>
                <a:gd name="T29" fmla="*/ 56 h 56"/>
                <a:gd name="T30" fmla="*/ 29 w 45"/>
                <a:gd name="T31" fmla="*/ 56 h 56"/>
                <a:gd name="T32" fmla="*/ 28 w 45"/>
                <a:gd name="T33" fmla="*/ 56 h 56"/>
                <a:gd name="T34" fmla="*/ 27 w 45"/>
                <a:gd name="T35" fmla="*/ 49 h 56"/>
                <a:gd name="T36" fmla="*/ 24 w 45"/>
                <a:gd name="T37" fmla="*/ 44 h 56"/>
                <a:gd name="T38" fmla="*/ 21 w 45"/>
                <a:gd name="T39" fmla="*/ 38 h 56"/>
                <a:gd name="T40" fmla="*/ 16 w 45"/>
                <a:gd name="T41" fmla="*/ 32 h 56"/>
                <a:gd name="T42" fmla="*/ 11 w 45"/>
                <a:gd name="T43" fmla="*/ 27 h 56"/>
                <a:gd name="T44" fmla="*/ 7 w 45"/>
                <a:gd name="T45" fmla="*/ 21 h 56"/>
                <a:gd name="T46" fmla="*/ 3 w 45"/>
                <a:gd name="T47" fmla="*/ 17 h 56"/>
                <a:gd name="T48" fmla="*/ 0 w 45"/>
                <a:gd name="T49" fmla="*/ 11 h 56"/>
                <a:gd name="T50" fmla="*/ 3 w 45"/>
                <a:gd name="T51" fmla="*/ 10 h 56"/>
                <a:gd name="T52" fmla="*/ 7 w 45"/>
                <a:gd name="T53" fmla="*/ 8 h 56"/>
                <a:gd name="T54" fmla="*/ 9 w 45"/>
                <a:gd name="T55" fmla="*/ 6 h 56"/>
                <a:gd name="T56" fmla="*/ 13 w 45"/>
                <a:gd name="T57" fmla="*/ 5 h 56"/>
                <a:gd name="T58" fmla="*/ 16 w 45"/>
                <a:gd name="T59" fmla="*/ 4 h 56"/>
                <a:gd name="T60" fmla="*/ 20 w 45"/>
                <a:gd name="T61" fmla="*/ 3 h 56"/>
                <a:gd name="T62" fmla="*/ 23 w 45"/>
                <a:gd name="T63" fmla="*/ 1 h 56"/>
                <a:gd name="T64" fmla="*/ 27 w 45"/>
                <a:gd name="T65" fmla="*/ 0 h 56"/>
                <a:gd name="T66" fmla="*/ 31 w 45"/>
                <a:gd name="T67" fmla="*/ 0 h 56"/>
                <a:gd name="T68" fmla="*/ 35 w 45"/>
                <a:gd name="T69" fmla="*/ 1 h 56"/>
                <a:gd name="T70" fmla="*/ 38 w 45"/>
                <a:gd name="T71" fmla="*/ 4 h 56"/>
                <a:gd name="T72" fmla="*/ 40 w 45"/>
                <a:gd name="T73" fmla="*/ 7 h 56"/>
                <a:gd name="T74" fmla="*/ 42 w 45"/>
                <a:gd name="T75" fmla="*/ 11 h 56"/>
                <a:gd name="T76" fmla="*/ 43 w 45"/>
                <a:gd name="T77" fmla="*/ 15 h 56"/>
                <a:gd name="T78" fmla="*/ 44 w 45"/>
                <a:gd name="T79" fmla="*/ 19 h 56"/>
                <a:gd name="T80" fmla="*/ 45 w 45"/>
                <a:gd name="T81" fmla="*/ 2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5" h="56">
                  <a:moveTo>
                    <a:pt x="45" y="22"/>
                  </a:moveTo>
                  <a:lnTo>
                    <a:pt x="42" y="26"/>
                  </a:lnTo>
                  <a:lnTo>
                    <a:pt x="41" y="31"/>
                  </a:lnTo>
                  <a:lnTo>
                    <a:pt x="38" y="34"/>
                  </a:lnTo>
                  <a:lnTo>
                    <a:pt x="37" y="39"/>
                  </a:lnTo>
                  <a:lnTo>
                    <a:pt x="36" y="42"/>
                  </a:lnTo>
                  <a:lnTo>
                    <a:pt x="36" y="47"/>
                  </a:lnTo>
                  <a:lnTo>
                    <a:pt x="35" y="52"/>
                  </a:lnTo>
                  <a:lnTo>
                    <a:pt x="34" y="56"/>
                  </a:lnTo>
                  <a:lnTo>
                    <a:pt x="32" y="56"/>
                  </a:lnTo>
                  <a:lnTo>
                    <a:pt x="32" y="56"/>
                  </a:lnTo>
                  <a:lnTo>
                    <a:pt x="31" y="56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29" y="56"/>
                  </a:lnTo>
                  <a:lnTo>
                    <a:pt x="29" y="56"/>
                  </a:lnTo>
                  <a:lnTo>
                    <a:pt x="28" y="56"/>
                  </a:lnTo>
                  <a:lnTo>
                    <a:pt x="27" y="49"/>
                  </a:lnTo>
                  <a:lnTo>
                    <a:pt x="24" y="44"/>
                  </a:lnTo>
                  <a:lnTo>
                    <a:pt x="21" y="38"/>
                  </a:lnTo>
                  <a:lnTo>
                    <a:pt x="16" y="32"/>
                  </a:lnTo>
                  <a:lnTo>
                    <a:pt x="11" y="27"/>
                  </a:lnTo>
                  <a:lnTo>
                    <a:pt x="7" y="21"/>
                  </a:lnTo>
                  <a:lnTo>
                    <a:pt x="3" y="17"/>
                  </a:lnTo>
                  <a:lnTo>
                    <a:pt x="0" y="11"/>
                  </a:lnTo>
                  <a:lnTo>
                    <a:pt x="3" y="10"/>
                  </a:lnTo>
                  <a:lnTo>
                    <a:pt x="7" y="8"/>
                  </a:lnTo>
                  <a:lnTo>
                    <a:pt x="9" y="6"/>
                  </a:lnTo>
                  <a:lnTo>
                    <a:pt x="13" y="5"/>
                  </a:lnTo>
                  <a:lnTo>
                    <a:pt x="16" y="4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5" y="1"/>
                  </a:lnTo>
                  <a:lnTo>
                    <a:pt x="38" y="4"/>
                  </a:lnTo>
                  <a:lnTo>
                    <a:pt x="40" y="7"/>
                  </a:lnTo>
                  <a:lnTo>
                    <a:pt x="42" y="11"/>
                  </a:lnTo>
                  <a:lnTo>
                    <a:pt x="43" y="15"/>
                  </a:lnTo>
                  <a:lnTo>
                    <a:pt x="44" y="19"/>
                  </a:lnTo>
                  <a:lnTo>
                    <a:pt x="45" y="22"/>
                  </a:lnTo>
                  <a:close/>
                </a:path>
              </a:pathLst>
            </a:custGeom>
            <a:solidFill>
              <a:srgbClr val="E5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" name="Freeform 174"/>
            <p:cNvSpPr>
              <a:spLocks/>
            </p:cNvSpPr>
            <p:nvPr/>
          </p:nvSpPr>
          <p:spPr bwMode="auto">
            <a:xfrm>
              <a:off x="4261" y="3262"/>
              <a:ext cx="116" cy="242"/>
            </a:xfrm>
            <a:custGeom>
              <a:avLst/>
              <a:gdLst>
                <a:gd name="T0" fmla="*/ 76 w 116"/>
                <a:gd name="T1" fmla="*/ 30 h 242"/>
                <a:gd name="T2" fmla="*/ 82 w 116"/>
                <a:gd name="T3" fmla="*/ 39 h 242"/>
                <a:gd name="T4" fmla="*/ 87 w 116"/>
                <a:gd name="T5" fmla="*/ 48 h 242"/>
                <a:gd name="T6" fmla="*/ 92 w 116"/>
                <a:gd name="T7" fmla="*/ 56 h 242"/>
                <a:gd name="T8" fmla="*/ 95 w 116"/>
                <a:gd name="T9" fmla="*/ 64 h 242"/>
                <a:gd name="T10" fmla="*/ 100 w 116"/>
                <a:gd name="T11" fmla="*/ 74 h 242"/>
                <a:gd name="T12" fmla="*/ 104 w 116"/>
                <a:gd name="T13" fmla="*/ 82 h 242"/>
                <a:gd name="T14" fmla="*/ 110 w 116"/>
                <a:gd name="T15" fmla="*/ 90 h 242"/>
                <a:gd name="T16" fmla="*/ 116 w 116"/>
                <a:gd name="T17" fmla="*/ 98 h 242"/>
                <a:gd name="T18" fmla="*/ 116 w 116"/>
                <a:gd name="T19" fmla="*/ 107 h 242"/>
                <a:gd name="T20" fmla="*/ 114 w 116"/>
                <a:gd name="T21" fmla="*/ 107 h 242"/>
                <a:gd name="T22" fmla="*/ 114 w 116"/>
                <a:gd name="T23" fmla="*/ 118 h 242"/>
                <a:gd name="T24" fmla="*/ 113 w 116"/>
                <a:gd name="T25" fmla="*/ 130 h 242"/>
                <a:gd name="T26" fmla="*/ 111 w 116"/>
                <a:gd name="T27" fmla="*/ 142 h 242"/>
                <a:gd name="T28" fmla="*/ 109 w 116"/>
                <a:gd name="T29" fmla="*/ 153 h 242"/>
                <a:gd name="T30" fmla="*/ 107 w 116"/>
                <a:gd name="T31" fmla="*/ 164 h 242"/>
                <a:gd name="T32" fmla="*/ 102 w 116"/>
                <a:gd name="T33" fmla="*/ 176 h 242"/>
                <a:gd name="T34" fmla="*/ 97 w 116"/>
                <a:gd name="T35" fmla="*/ 186 h 242"/>
                <a:gd name="T36" fmla="*/ 92 w 116"/>
                <a:gd name="T37" fmla="*/ 196 h 242"/>
                <a:gd name="T38" fmla="*/ 94 w 116"/>
                <a:gd name="T39" fmla="*/ 198 h 242"/>
                <a:gd name="T40" fmla="*/ 89 w 116"/>
                <a:gd name="T41" fmla="*/ 205 h 242"/>
                <a:gd name="T42" fmla="*/ 83 w 116"/>
                <a:gd name="T43" fmla="*/ 212 h 242"/>
                <a:gd name="T44" fmla="*/ 77 w 116"/>
                <a:gd name="T45" fmla="*/ 219 h 242"/>
                <a:gd name="T46" fmla="*/ 72 w 116"/>
                <a:gd name="T47" fmla="*/ 225 h 242"/>
                <a:gd name="T48" fmla="*/ 66 w 116"/>
                <a:gd name="T49" fmla="*/ 229 h 242"/>
                <a:gd name="T50" fmla="*/ 60 w 116"/>
                <a:gd name="T51" fmla="*/ 234 h 242"/>
                <a:gd name="T52" fmla="*/ 53 w 116"/>
                <a:gd name="T53" fmla="*/ 239 h 242"/>
                <a:gd name="T54" fmla="*/ 46 w 116"/>
                <a:gd name="T55" fmla="*/ 242 h 242"/>
                <a:gd name="T56" fmla="*/ 42 w 116"/>
                <a:gd name="T57" fmla="*/ 235 h 242"/>
                <a:gd name="T58" fmla="*/ 39 w 116"/>
                <a:gd name="T59" fmla="*/ 228 h 242"/>
                <a:gd name="T60" fmla="*/ 38 w 116"/>
                <a:gd name="T61" fmla="*/ 221 h 242"/>
                <a:gd name="T62" fmla="*/ 37 w 116"/>
                <a:gd name="T63" fmla="*/ 214 h 242"/>
                <a:gd name="T64" fmla="*/ 37 w 116"/>
                <a:gd name="T65" fmla="*/ 198 h 242"/>
                <a:gd name="T66" fmla="*/ 39 w 116"/>
                <a:gd name="T67" fmla="*/ 180 h 242"/>
                <a:gd name="T68" fmla="*/ 47 w 116"/>
                <a:gd name="T69" fmla="*/ 144 h 242"/>
                <a:gd name="T70" fmla="*/ 56 w 116"/>
                <a:gd name="T71" fmla="*/ 108 h 242"/>
                <a:gd name="T72" fmla="*/ 60 w 116"/>
                <a:gd name="T73" fmla="*/ 90 h 242"/>
                <a:gd name="T74" fmla="*/ 62 w 116"/>
                <a:gd name="T75" fmla="*/ 74 h 242"/>
                <a:gd name="T76" fmla="*/ 62 w 116"/>
                <a:gd name="T77" fmla="*/ 67 h 242"/>
                <a:gd name="T78" fmla="*/ 61 w 116"/>
                <a:gd name="T79" fmla="*/ 59 h 242"/>
                <a:gd name="T80" fmla="*/ 60 w 116"/>
                <a:gd name="T81" fmla="*/ 52 h 242"/>
                <a:gd name="T82" fmla="*/ 58 w 116"/>
                <a:gd name="T83" fmla="*/ 45 h 242"/>
                <a:gd name="T84" fmla="*/ 55 w 116"/>
                <a:gd name="T85" fmla="*/ 39 h 242"/>
                <a:gd name="T86" fmla="*/ 51 w 116"/>
                <a:gd name="T87" fmla="*/ 33 h 242"/>
                <a:gd name="T88" fmla="*/ 46 w 116"/>
                <a:gd name="T89" fmla="*/ 28 h 242"/>
                <a:gd name="T90" fmla="*/ 39 w 116"/>
                <a:gd name="T91" fmla="*/ 23 h 242"/>
                <a:gd name="T92" fmla="*/ 32 w 116"/>
                <a:gd name="T93" fmla="*/ 19 h 242"/>
                <a:gd name="T94" fmla="*/ 22 w 116"/>
                <a:gd name="T95" fmla="*/ 15 h 242"/>
                <a:gd name="T96" fmla="*/ 12 w 116"/>
                <a:gd name="T97" fmla="*/ 13 h 242"/>
                <a:gd name="T98" fmla="*/ 0 w 116"/>
                <a:gd name="T99" fmla="*/ 11 h 242"/>
                <a:gd name="T100" fmla="*/ 5 w 116"/>
                <a:gd name="T101" fmla="*/ 0 h 242"/>
                <a:gd name="T102" fmla="*/ 13 w 116"/>
                <a:gd name="T103" fmla="*/ 5 h 242"/>
                <a:gd name="T104" fmla="*/ 21 w 116"/>
                <a:gd name="T105" fmla="*/ 7 h 242"/>
                <a:gd name="T106" fmla="*/ 32 w 116"/>
                <a:gd name="T107" fmla="*/ 11 h 242"/>
                <a:gd name="T108" fmla="*/ 41 w 116"/>
                <a:gd name="T109" fmla="*/ 13 h 242"/>
                <a:gd name="T110" fmla="*/ 51 w 116"/>
                <a:gd name="T111" fmla="*/ 16 h 242"/>
                <a:gd name="T112" fmla="*/ 60 w 116"/>
                <a:gd name="T113" fmla="*/ 20 h 242"/>
                <a:gd name="T114" fmla="*/ 68 w 116"/>
                <a:gd name="T115" fmla="*/ 25 h 242"/>
                <a:gd name="T116" fmla="*/ 76 w 116"/>
                <a:gd name="T117" fmla="*/ 3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6" h="242">
                  <a:moveTo>
                    <a:pt x="76" y="30"/>
                  </a:moveTo>
                  <a:lnTo>
                    <a:pt x="82" y="39"/>
                  </a:lnTo>
                  <a:lnTo>
                    <a:pt x="87" y="48"/>
                  </a:lnTo>
                  <a:lnTo>
                    <a:pt x="92" y="56"/>
                  </a:lnTo>
                  <a:lnTo>
                    <a:pt x="95" y="64"/>
                  </a:lnTo>
                  <a:lnTo>
                    <a:pt x="100" y="74"/>
                  </a:lnTo>
                  <a:lnTo>
                    <a:pt x="104" y="82"/>
                  </a:lnTo>
                  <a:lnTo>
                    <a:pt x="110" y="90"/>
                  </a:lnTo>
                  <a:lnTo>
                    <a:pt x="116" y="98"/>
                  </a:lnTo>
                  <a:lnTo>
                    <a:pt x="116" y="107"/>
                  </a:lnTo>
                  <a:lnTo>
                    <a:pt x="114" y="107"/>
                  </a:lnTo>
                  <a:lnTo>
                    <a:pt x="114" y="118"/>
                  </a:lnTo>
                  <a:lnTo>
                    <a:pt x="113" y="130"/>
                  </a:lnTo>
                  <a:lnTo>
                    <a:pt x="111" y="142"/>
                  </a:lnTo>
                  <a:lnTo>
                    <a:pt x="109" y="153"/>
                  </a:lnTo>
                  <a:lnTo>
                    <a:pt x="107" y="164"/>
                  </a:lnTo>
                  <a:lnTo>
                    <a:pt x="102" y="176"/>
                  </a:lnTo>
                  <a:lnTo>
                    <a:pt x="97" y="186"/>
                  </a:lnTo>
                  <a:lnTo>
                    <a:pt x="92" y="196"/>
                  </a:lnTo>
                  <a:lnTo>
                    <a:pt x="94" y="198"/>
                  </a:lnTo>
                  <a:lnTo>
                    <a:pt x="89" y="205"/>
                  </a:lnTo>
                  <a:lnTo>
                    <a:pt x="83" y="212"/>
                  </a:lnTo>
                  <a:lnTo>
                    <a:pt x="77" y="219"/>
                  </a:lnTo>
                  <a:lnTo>
                    <a:pt x="72" y="225"/>
                  </a:lnTo>
                  <a:lnTo>
                    <a:pt x="66" y="229"/>
                  </a:lnTo>
                  <a:lnTo>
                    <a:pt x="60" y="234"/>
                  </a:lnTo>
                  <a:lnTo>
                    <a:pt x="53" y="239"/>
                  </a:lnTo>
                  <a:lnTo>
                    <a:pt x="46" y="242"/>
                  </a:lnTo>
                  <a:lnTo>
                    <a:pt x="42" y="235"/>
                  </a:lnTo>
                  <a:lnTo>
                    <a:pt x="39" y="228"/>
                  </a:lnTo>
                  <a:lnTo>
                    <a:pt x="38" y="221"/>
                  </a:lnTo>
                  <a:lnTo>
                    <a:pt x="37" y="214"/>
                  </a:lnTo>
                  <a:lnTo>
                    <a:pt x="37" y="198"/>
                  </a:lnTo>
                  <a:lnTo>
                    <a:pt x="39" y="180"/>
                  </a:lnTo>
                  <a:lnTo>
                    <a:pt x="47" y="144"/>
                  </a:lnTo>
                  <a:lnTo>
                    <a:pt x="56" y="108"/>
                  </a:lnTo>
                  <a:lnTo>
                    <a:pt x="60" y="90"/>
                  </a:lnTo>
                  <a:lnTo>
                    <a:pt x="62" y="74"/>
                  </a:lnTo>
                  <a:lnTo>
                    <a:pt x="62" y="67"/>
                  </a:lnTo>
                  <a:lnTo>
                    <a:pt x="61" y="59"/>
                  </a:lnTo>
                  <a:lnTo>
                    <a:pt x="60" y="52"/>
                  </a:lnTo>
                  <a:lnTo>
                    <a:pt x="58" y="45"/>
                  </a:lnTo>
                  <a:lnTo>
                    <a:pt x="55" y="39"/>
                  </a:lnTo>
                  <a:lnTo>
                    <a:pt x="51" y="33"/>
                  </a:lnTo>
                  <a:lnTo>
                    <a:pt x="46" y="28"/>
                  </a:lnTo>
                  <a:lnTo>
                    <a:pt x="39" y="23"/>
                  </a:lnTo>
                  <a:lnTo>
                    <a:pt x="32" y="19"/>
                  </a:lnTo>
                  <a:lnTo>
                    <a:pt x="22" y="15"/>
                  </a:lnTo>
                  <a:lnTo>
                    <a:pt x="12" y="13"/>
                  </a:lnTo>
                  <a:lnTo>
                    <a:pt x="0" y="11"/>
                  </a:lnTo>
                  <a:lnTo>
                    <a:pt x="5" y="0"/>
                  </a:lnTo>
                  <a:lnTo>
                    <a:pt x="13" y="5"/>
                  </a:lnTo>
                  <a:lnTo>
                    <a:pt x="21" y="7"/>
                  </a:lnTo>
                  <a:lnTo>
                    <a:pt x="32" y="11"/>
                  </a:lnTo>
                  <a:lnTo>
                    <a:pt x="41" y="13"/>
                  </a:lnTo>
                  <a:lnTo>
                    <a:pt x="51" y="16"/>
                  </a:lnTo>
                  <a:lnTo>
                    <a:pt x="60" y="20"/>
                  </a:lnTo>
                  <a:lnTo>
                    <a:pt x="68" y="25"/>
                  </a:lnTo>
                  <a:lnTo>
                    <a:pt x="76" y="30"/>
                  </a:lnTo>
                  <a:close/>
                </a:path>
              </a:pathLst>
            </a:custGeom>
            <a:solidFill>
              <a:srgbClr val="2E3E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3" name="Freeform 175"/>
            <p:cNvSpPr>
              <a:spLocks/>
            </p:cNvSpPr>
            <p:nvPr/>
          </p:nvSpPr>
          <p:spPr bwMode="auto">
            <a:xfrm>
              <a:off x="4319" y="3346"/>
              <a:ext cx="16" cy="18"/>
            </a:xfrm>
            <a:custGeom>
              <a:avLst/>
              <a:gdLst>
                <a:gd name="T0" fmla="*/ 16 w 16"/>
                <a:gd name="T1" fmla="*/ 5 h 18"/>
                <a:gd name="T2" fmla="*/ 16 w 16"/>
                <a:gd name="T3" fmla="*/ 9 h 18"/>
                <a:gd name="T4" fmla="*/ 16 w 16"/>
                <a:gd name="T5" fmla="*/ 12 h 18"/>
                <a:gd name="T6" fmla="*/ 14 w 16"/>
                <a:gd name="T7" fmla="*/ 13 h 18"/>
                <a:gd name="T8" fmla="*/ 11 w 16"/>
                <a:gd name="T9" fmla="*/ 14 h 18"/>
                <a:gd name="T10" fmla="*/ 9 w 16"/>
                <a:gd name="T11" fmla="*/ 16 h 18"/>
                <a:gd name="T12" fmla="*/ 5 w 16"/>
                <a:gd name="T13" fmla="*/ 16 h 18"/>
                <a:gd name="T14" fmla="*/ 3 w 16"/>
                <a:gd name="T15" fmla="*/ 17 h 18"/>
                <a:gd name="T16" fmla="*/ 0 w 16"/>
                <a:gd name="T17" fmla="*/ 18 h 18"/>
                <a:gd name="T18" fmla="*/ 1 w 16"/>
                <a:gd name="T19" fmla="*/ 16 h 18"/>
                <a:gd name="T20" fmla="*/ 1 w 16"/>
                <a:gd name="T21" fmla="*/ 13 h 18"/>
                <a:gd name="T22" fmla="*/ 1 w 16"/>
                <a:gd name="T23" fmla="*/ 11 h 18"/>
                <a:gd name="T24" fmla="*/ 2 w 16"/>
                <a:gd name="T25" fmla="*/ 10 h 18"/>
                <a:gd name="T26" fmla="*/ 2 w 16"/>
                <a:gd name="T27" fmla="*/ 7 h 18"/>
                <a:gd name="T28" fmla="*/ 2 w 16"/>
                <a:gd name="T29" fmla="*/ 5 h 18"/>
                <a:gd name="T30" fmla="*/ 3 w 16"/>
                <a:gd name="T31" fmla="*/ 3 h 18"/>
                <a:gd name="T32" fmla="*/ 3 w 16"/>
                <a:gd name="T33" fmla="*/ 2 h 18"/>
                <a:gd name="T34" fmla="*/ 4 w 16"/>
                <a:gd name="T35" fmla="*/ 2 h 18"/>
                <a:gd name="T36" fmla="*/ 5 w 16"/>
                <a:gd name="T37" fmla="*/ 0 h 18"/>
                <a:gd name="T38" fmla="*/ 7 w 16"/>
                <a:gd name="T39" fmla="*/ 0 h 18"/>
                <a:gd name="T40" fmla="*/ 7 w 16"/>
                <a:gd name="T41" fmla="*/ 0 h 18"/>
                <a:gd name="T42" fmla="*/ 8 w 16"/>
                <a:gd name="T43" fmla="*/ 0 h 18"/>
                <a:gd name="T44" fmla="*/ 9 w 16"/>
                <a:gd name="T45" fmla="*/ 0 h 18"/>
                <a:gd name="T46" fmla="*/ 10 w 16"/>
                <a:gd name="T47" fmla="*/ 0 h 18"/>
                <a:gd name="T48" fmla="*/ 11 w 16"/>
                <a:gd name="T49" fmla="*/ 0 h 18"/>
                <a:gd name="T50" fmla="*/ 16 w 16"/>
                <a:gd name="T51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" h="18">
                  <a:moveTo>
                    <a:pt x="16" y="5"/>
                  </a:moveTo>
                  <a:lnTo>
                    <a:pt x="16" y="9"/>
                  </a:lnTo>
                  <a:lnTo>
                    <a:pt x="16" y="12"/>
                  </a:lnTo>
                  <a:lnTo>
                    <a:pt x="14" y="13"/>
                  </a:lnTo>
                  <a:lnTo>
                    <a:pt x="11" y="14"/>
                  </a:lnTo>
                  <a:lnTo>
                    <a:pt x="9" y="16"/>
                  </a:lnTo>
                  <a:lnTo>
                    <a:pt x="5" y="16"/>
                  </a:lnTo>
                  <a:lnTo>
                    <a:pt x="3" y="17"/>
                  </a:lnTo>
                  <a:lnTo>
                    <a:pt x="0" y="18"/>
                  </a:lnTo>
                  <a:lnTo>
                    <a:pt x="1" y="16"/>
                  </a:lnTo>
                  <a:lnTo>
                    <a:pt x="1" y="13"/>
                  </a:lnTo>
                  <a:lnTo>
                    <a:pt x="1" y="11"/>
                  </a:lnTo>
                  <a:lnTo>
                    <a:pt x="2" y="10"/>
                  </a:lnTo>
                  <a:lnTo>
                    <a:pt x="2" y="7"/>
                  </a:lnTo>
                  <a:lnTo>
                    <a:pt x="2" y="5"/>
                  </a:lnTo>
                  <a:lnTo>
                    <a:pt x="3" y="3"/>
                  </a:lnTo>
                  <a:lnTo>
                    <a:pt x="3" y="2"/>
                  </a:lnTo>
                  <a:lnTo>
                    <a:pt x="4" y="2"/>
                  </a:lnTo>
                  <a:lnTo>
                    <a:pt x="5" y="0"/>
                  </a:lnTo>
                  <a:lnTo>
                    <a:pt x="7" y="0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0" y="0"/>
                  </a:lnTo>
                  <a:lnTo>
                    <a:pt x="11" y="0"/>
                  </a:lnTo>
                  <a:lnTo>
                    <a:pt x="16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" name="Freeform 176"/>
            <p:cNvSpPr>
              <a:spLocks/>
            </p:cNvSpPr>
            <p:nvPr/>
          </p:nvSpPr>
          <p:spPr bwMode="auto">
            <a:xfrm>
              <a:off x="4367" y="3461"/>
              <a:ext cx="8" cy="25"/>
            </a:xfrm>
            <a:custGeom>
              <a:avLst/>
              <a:gdLst>
                <a:gd name="T0" fmla="*/ 0 w 8"/>
                <a:gd name="T1" fmla="*/ 25 h 25"/>
                <a:gd name="T2" fmla="*/ 0 w 8"/>
                <a:gd name="T3" fmla="*/ 21 h 25"/>
                <a:gd name="T4" fmla="*/ 1 w 8"/>
                <a:gd name="T5" fmla="*/ 18 h 25"/>
                <a:gd name="T6" fmla="*/ 1 w 8"/>
                <a:gd name="T7" fmla="*/ 14 h 25"/>
                <a:gd name="T8" fmla="*/ 2 w 8"/>
                <a:gd name="T9" fmla="*/ 12 h 25"/>
                <a:gd name="T10" fmla="*/ 3 w 8"/>
                <a:gd name="T11" fmla="*/ 8 h 25"/>
                <a:gd name="T12" fmla="*/ 5 w 8"/>
                <a:gd name="T13" fmla="*/ 6 h 25"/>
                <a:gd name="T14" fmla="*/ 7 w 8"/>
                <a:gd name="T15" fmla="*/ 2 h 25"/>
                <a:gd name="T16" fmla="*/ 8 w 8"/>
                <a:gd name="T17" fmla="*/ 0 h 25"/>
                <a:gd name="T18" fmla="*/ 8 w 8"/>
                <a:gd name="T19" fmla="*/ 4 h 25"/>
                <a:gd name="T20" fmla="*/ 7 w 8"/>
                <a:gd name="T21" fmla="*/ 6 h 25"/>
                <a:gd name="T22" fmla="*/ 5 w 8"/>
                <a:gd name="T23" fmla="*/ 9 h 25"/>
                <a:gd name="T24" fmla="*/ 4 w 8"/>
                <a:gd name="T25" fmla="*/ 12 h 25"/>
                <a:gd name="T26" fmla="*/ 3 w 8"/>
                <a:gd name="T27" fmla="*/ 15 h 25"/>
                <a:gd name="T28" fmla="*/ 2 w 8"/>
                <a:gd name="T29" fmla="*/ 19 h 25"/>
                <a:gd name="T30" fmla="*/ 1 w 8"/>
                <a:gd name="T31" fmla="*/ 21 h 25"/>
                <a:gd name="T32" fmla="*/ 0 w 8"/>
                <a:gd name="T3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25">
                  <a:moveTo>
                    <a:pt x="0" y="25"/>
                  </a:moveTo>
                  <a:lnTo>
                    <a:pt x="0" y="21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2" y="12"/>
                  </a:lnTo>
                  <a:lnTo>
                    <a:pt x="3" y="8"/>
                  </a:lnTo>
                  <a:lnTo>
                    <a:pt x="5" y="6"/>
                  </a:lnTo>
                  <a:lnTo>
                    <a:pt x="7" y="2"/>
                  </a:lnTo>
                  <a:lnTo>
                    <a:pt x="8" y="0"/>
                  </a:lnTo>
                  <a:lnTo>
                    <a:pt x="8" y="4"/>
                  </a:lnTo>
                  <a:lnTo>
                    <a:pt x="7" y="6"/>
                  </a:lnTo>
                  <a:lnTo>
                    <a:pt x="5" y="9"/>
                  </a:lnTo>
                  <a:lnTo>
                    <a:pt x="4" y="12"/>
                  </a:lnTo>
                  <a:lnTo>
                    <a:pt x="3" y="15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7F4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" name="Freeform 177"/>
            <p:cNvSpPr>
              <a:spLocks/>
            </p:cNvSpPr>
            <p:nvPr/>
          </p:nvSpPr>
          <p:spPr bwMode="auto">
            <a:xfrm>
              <a:off x="4108" y="3407"/>
              <a:ext cx="623" cy="235"/>
            </a:xfrm>
            <a:custGeom>
              <a:avLst/>
              <a:gdLst>
                <a:gd name="T0" fmla="*/ 99 w 623"/>
                <a:gd name="T1" fmla="*/ 90 h 235"/>
                <a:gd name="T2" fmla="*/ 116 w 623"/>
                <a:gd name="T3" fmla="*/ 102 h 235"/>
                <a:gd name="T4" fmla="*/ 127 w 623"/>
                <a:gd name="T5" fmla="*/ 116 h 235"/>
                <a:gd name="T6" fmla="*/ 156 w 623"/>
                <a:gd name="T7" fmla="*/ 123 h 235"/>
                <a:gd name="T8" fmla="*/ 188 w 623"/>
                <a:gd name="T9" fmla="*/ 127 h 235"/>
                <a:gd name="T10" fmla="*/ 214 w 623"/>
                <a:gd name="T11" fmla="*/ 118 h 235"/>
                <a:gd name="T12" fmla="*/ 230 w 623"/>
                <a:gd name="T13" fmla="*/ 100 h 235"/>
                <a:gd name="T14" fmla="*/ 255 w 623"/>
                <a:gd name="T15" fmla="*/ 49 h 235"/>
                <a:gd name="T16" fmla="*/ 277 w 623"/>
                <a:gd name="T17" fmla="*/ 1 h 235"/>
                <a:gd name="T18" fmla="*/ 323 w 623"/>
                <a:gd name="T19" fmla="*/ 4 h 235"/>
                <a:gd name="T20" fmla="*/ 323 w 623"/>
                <a:gd name="T21" fmla="*/ 13 h 235"/>
                <a:gd name="T22" fmla="*/ 319 w 623"/>
                <a:gd name="T23" fmla="*/ 18 h 235"/>
                <a:gd name="T24" fmla="*/ 326 w 623"/>
                <a:gd name="T25" fmla="*/ 36 h 235"/>
                <a:gd name="T26" fmla="*/ 343 w 623"/>
                <a:gd name="T27" fmla="*/ 47 h 235"/>
                <a:gd name="T28" fmla="*/ 373 w 623"/>
                <a:gd name="T29" fmla="*/ 52 h 235"/>
                <a:gd name="T30" fmla="*/ 415 w 623"/>
                <a:gd name="T31" fmla="*/ 59 h 235"/>
                <a:gd name="T32" fmla="*/ 414 w 623"/>
                <a:gd name="T33" fmla="*/ 63 h 235"/>
                <a:gd name="T34" fmla="*/ 412 w 623"/>
                <a:gd name="T35" fmla="*/ 72 h 235"/>
                <a:gd name="T36" fmla="*/ 403 w 623"/>
                <a:gd name="T37" fmla="*/ 77 h 235"/>
                <a:gd name="T38" fmla="*/ 376 w 623"/>
                <a:gd name="T39" fmla="*/ 86 h 235"/>
                <a:gd name="T40" fmla="*/ 349 w 623"/>
                <a:gd name="T41" fmla="*/ 93 h 235"/>
                <a:gd name="T42" fmla="*/ 339 w 623"/>
                <a:gd name="T43" fmla="*/ 101 h 235"/>
                <a:gd name="T44" fmla="*/ 338 w 623"/>
                <a:gd name="T45" fmla="*/ 107 h 235"/>
                <a:gd name="T46" fmla="*/ 340 w 623"/>
                <a:gd name="T47" fmla="*/ 113 h 235"/>
                <a:gd name="T48" fmla="*/ 408 w 623"/>
                <a:gd name="T49" fmla="*/ 129 h 235"/>
                <a:gd name="T50" fmla="*/ 476 w 623"/>
                <a:gd name="T51" fmla="*/ 145 h 235"/>
                <a:gd name="T52" fmla="*/ 522 w 623"/>
                <a:gd name="T53" fmla="*/ 162 h 235"/>
                <a:gd name="T54" fmla="*/ 521 w 623"/>
                <a:gd name="T55" fmla="*/ 166 h 235"/>
                <a:gd name="T56" fmla="*/ 523 w 623"/>
                <a:gd name="T57" fmla="*/ 168 h 235"/>
                <a:gd name="T58" fmla="*/ 523 w 623"/>
                <a:gd name="T59" fmla="*/ 170 h 235"/>
                <a:gd name="T60" fmla="*/ 546 w 623"/>
                <a:gd name="T61" fmla="*/ 176 h 235"/>
                <a:gd name="T62" fmla="*/ 586 w 623"/>
                <a:gd name="T63" fmla="*/ 182 h 235"/>
                <a:gd name="T64" fmla="*/ 623 w 623"/>
                <a:gd name="T65" fmla="*/ 184 h 235"/>
                <a:gd name="T66" fmla="*/ 621 w 623"/>
                <a:gd name="T67" fmla="*/ 192 h 235"/>
                <a:gd name="T68" fmla="*/ 618 w 623"/>
                <a:gd name="T69" fmla="*/ 199 h 235"/>
                <a:gd name="T70" fmla="*/ 583 w 623"/>
                <a:gd name="T71" fmla="*/ 206 h 235"/>
                <a:gd name="T72" fmla="*/ 482 w 623"/>
                <a:gd name="T73" fmla="*/ 203 h 235"/>
                <a:gd name="T74" fmla="*/ 381 w 623"/>
                <a:gd name="T75" fmla="*/ 196 h 235"/>
                <a:gd name="T76" fmla="*/ 348 w 623"/>
                <a:gd name="T77" fmla="*/ 205 h 235"/>
                <a:gd name="T78" fmla="*/ 350 w 623"/>
                <a:gd name="T79" fmla="*/ 220 h 235"/>
                <a:gd name="T80" fmla="*/ 352 w 623"/>
                <a:gd name="T81" fmla="*/ 235 h 235"/>
                <a:gd name="T82" fmla="*/ 338 w 623"/>
                <a:gd name="T83" fmla="*/ 219 h 235"/>
                <a:gd name="T84" fmla="*/ 326 w 623"/>
                <a:gd name="T85" fmla="*/ 211 h 235"/>
                <a:gd name="T86" fmla="*/ 315 w 623"/>
                <a:gd name="T87" fmla="*/ 203 h 235"/>
                <a:gd name="T88" fmla="*/ 296 w 623"/>
                <a:gd name="T89" fmla="*/ 193 h 235"/>
                <a:gd name="T90" fmla="*/ 259 w 623"/>
                <a:gd name="T91" fmla="*/ 187 h 235"/>
                <a:gd name="T92" fmla="*/ 168 w 623"/>
                <a:gd name="T93" fmla="*/ 194 h 235"/>
                <a:gd name="T94" fmla="*/ 116 w 623"/>
                <a:gd name="T95" fmla="*/ 197 h 235"/>
                <a:gd name="T96" fmla="*/ 79 w 623"/>
                <a:gd name="T97" fmla="*/ 187 h 235"/>
                <a:gd name="T98" fmla="*/ 62 w 623"/>
                <a:gd name="T99" fmla="*/ 176 h 235"/>
                <a:gd name="T100" fmla="*/ 64 w 623"/>
                <a:gd name="T101" fmla="*/ 172 h 235"/>
                <a:gd name="T102" fmla="*/ 71 w 623"/>
                <a:gd name="T103" fmla="*/ 168 h 235"/>
                <a:gd name="T104" fmla="*/ 76 w 623"/>
                <a:gd name="T105" fmla="*/ 164 h 235"/>
                <a:gd name="T106" fmla="*/ 72 w 623"/>
                <a:gd name="T107" fmla="*/ 144 h 235"/>
                <a:gd name="T108" fmla="*/ 63 w 623"/>
                <a:gd name="T109" fmla="*/ 129 h 235"/>
                <a:gd name="T110" fmla="*/ 43 w 623"/>
                <a:gd name="T111" fmla="*/ 116 h 235"/>
                <a:gd name="T112" fmla="*/ 2 w 623"/>
                <a:gd name="T113" fmla="*/ 109 h 235"/>
                <a:gd name="T114" fmla="*/ 2 w 623"/>
                <a:gd name="T115" fmla="*/ 95 h 235"/>
                <a:gd name="T116" fmla="*/ 16 w 623"/>
                <a:gd name="T117" fmla="*/ 89 h 235"/>
                <a:gd name="T118" fmla="*/ 46 w 623"/>
                <a:gd name="T119" fmla="*/ 87 h 235"/>
                <a:gd name="T120" fmla="*/ 71 w 623"/>
                <a:gd name="T121" fmla="*/ 86 h 235"/>
                <a:gd name="T122" fmla="*/ 81 w 623"/>
                <a:gd name="T123" fmla="*/ 8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3" h="235">
                  <a:moveTo>
                    <a:pt x="89" y="83"/>
                  </a:moveTo>
                  <a:lnTo>
                    <a:pt x="95" y="87"/>
                  </a:lnTo>
                  <a:lnTo>
                    <a:pt x="99" y="90"/>
                  </a:lnTo>
                  <a:lnTo>
                    <a:pt x="105" y="94"/>
                  </a:lnTo>
                  <a:lnTo>
                    <a:pt x="111" y="97"/>
                  </a:lnTo>
                  <a:lnTo>
                    <a:pt x="116" y="102"/>
                  </a:lnTo>
                  <a:lnTo>
                    <a:pt x="120" y="106"/>
                  </a:lnTo>
                  <a:lnTo>
                    <a:pt x="125" y="110"/>
                  </a:lnTo>
                  <a:lnTo>
                    <a:pt x="127" y="116"/>
                  </a:lnTo>
                  <a:lnTo>
                    <a:pt x="136" y="118"/>
                  </a:lnTo>
                  <a:lnTo>
                    <a:pt x="146" y="121"/>
                  </a:lnTo>
                  <a:lnTo>
                    <a:pt x="156" y="123"/>
                  </a:lnTo>
                  <a:lnTo>
                    <a:pt x="166" y="125"/>
                  </a:lnTo>
                  <a:lnTo>
                    <a:pt x="178" y="127"/>
                  </a:lnTo>
                  <a:lnTo>
                    <a:pt x="188" y="127"/>
                  </a:lnTo>
                  <a:lnTo>
                    <a:pt x="198" y="125"/>
                  </a:lnTo>
                  <a:lnTo>
                    <a:pt x="208" y="122"/>
                  </a:lnTo>
                  <a:lnTo>
                    <a:pt x="214" y="118"/>
                  </a:lnTo>
                  <a:lnTo>
                    <a:pt x="220" y="113"/>
                  </a:lnTo>
                  <a:lnTo>
                    <a:pt x="226" y="107"/>
                  </a:lnTo>
                  <a:lnTo>
                    <a:pt x="230" y="100"/>
                  </a:lnTo>
                  <a:lnTo>
                    <a:pt x="240" y="84"/>
                  </a:lnTo>
                  <a:lnTo>
                    <a:pt x="248" y="67"/>
                  </a:lnTo>
                  <a:lnTo>
                    <a:pt x="255" y="49"/>
                  </a:lnTo>
                  <a:lnTo>
                    <a:pt x="262" y="32"/>
                  </a:lnTo>
                  <a:lnTo>
                    <a:pt x="270" y="15"/>
                  </a:lnTo>
                  <a:lnTo>
                    <a:pt x="277" y="1"/>
                  </a:lnTo>
                  <a:lnTo>
                    <a:pt x="323" y="0"/>
                  </a:lnTo>
                  <a:lnTo>
                    <a:pt x="323" y="1"/>
                  </a:lnTo>
                  <a:lnTo>
                    <a:pt x="323" y="4"/>
                  </a:lnTo>
                  <a:lnTo>
                    <a:pt x="323" y="7"/>
                  </a:lnTo>
                  <a:lnTo>
                    <a:pt x="323" y="11"/>
                  </a:lnTo>
                  <a:lnTo>
                    <a:pt x="323" y="13"/>
                  </a:lnTo>
                  <a:lnTo>
                    <a:pt x="322" y="15"/>
                  </a:lnTo>
                  <a:lnTo>
                    <a:pt x="321" y="18"/>
                  </a:lnTo>
                  <a:lnTo>
                    <a:pt x="319" y="18"/>
                  </a:lnTo>
                  <a:lnTo>
                    <a:pt x="321" y="26"/>
                  </a:lnTo>
                  <a:lnTo>
                    <a:pt x="323" y="32"/>
                  </a:lnTo>
                  <a:lnTo>
                    <a:pt x="326" y="36"/>
                  </a:lnTo>
                  <a:lnTo>
                    <a:pt x="331" y="41"/>
                  </a:lnTo>
                  <a:lnTo>
                    <a:pt x="336" y="45"/>
                  </a:lnTo>
                  <a:lnTo>
                    <a:pt x="343" y="47"/>
                  </a:lnTo>
                  <a:lnTo>
                    <a:pt x="350" y="48"/>
                  </a:lnTo>
                  <a:lnTo>
                    <a:pt x="357" y="51"/>
                  </a:lnTo>
                  <a:lnTo>
                    <a:pt x="373" y="52"/>
                  </a:lnTo>
                  <a:lnTo>
                    <a:pt x="390" y="53"/>
                  </a:lnTo>
                  <a:lnTo>
                    <a:pt x="404" y="55"/>
                  </a:lnTo>
                  <a:lnTo>
                    <a:pt x="415" y="59"/>
                  </a:lnTo>
                  <a:lnTo>
                    <a:pt x="415" y="60"/>
                  </a:lnTo>
                  <a:lnTo>
                    <a:pt x="414" y="61"/>
                  </a:lnTo>
                  <a:lnTo>
                    <a:pt x="414" y="63"/>
                  </a:lnTo>
                  <a:lnTo>
                    <a:pt x="413" y="66"/>
                  </a:lnTo>
                  <a:lnTo>
                    <a:pt x="412" y="69"/>
                  </a:lnTo>
                  <a:lnTo>
                    <a:pt x="412" y="72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03" y="77"/>
                  </a:lnTo>
                  <a:lnTo>
                    <a:pt x="393" y="81"/>
                  </a:lnTo>
                  <a:lnTo>
                    <a:pt x="385" y="83"/>
                  </a:lnTo>
                  <a:lnTo>
                    <a:pt x="376" y="86"/>
                  </a:lnTo>
                  <a:lnTo>
                    <a:pt x="366" y="88"/>
                  </a:lnTo>
                  <a:lnTo>
                    <a:pt x="357" y="90"/>
                  </a:lnTo>
                  <a:lnTo>
                    <a:pt x="349" y="93"/>
                  </a:lnTo>
                  <a:lnTo>
                    <a:pt x="339" y="96"/>
                  </a:lnTo>
                  <a:lnTo>
                    <a:pt x="339" y="99"/>
                  </a:lnTo>
                  <a:lnTo>
                    <a:pt x="339" y="101"/>
                  </a:lnTo>
                  <a:lnTo>
                    <a:pt x="338" y="103"/>
                  </a:lnTo>
                  <a:lnTo>
                    <a:pt x="338" y="104"/>
                  </a:lnTo>
                  <a:lnTo>
                    <a:pt x="338" y="107"/>
                  </a:lnTo>
                  <a:lnTo>
                    <a:pt x="339" y="108"/>
                  </a:lnTo>
                  <a:lnTo>
                    <a:pt x="339" y="110"/>
                  </a:lnTo>
                  <a:lnTo>
                    <a:pt x="340" y="113"/>
                  </a:lnTo>
                  <a:lnTo>
                    <a:pt x="363" y="117"/>
                  </a:lnTo>
                  <a:lnTo>
                    <a:pt x="386" y="123"/>
                  </a:lnTo>
                  <a:lnTo>
                    <a:pt x="408" y="129"/>
                  </a:lnTo>
                  <a:lnTo>
                    <a:pt x="431" y="135"/>
                  </a:lnTo>
                  <a:lnTo>
                    <a:pt x="454" y="141"/>
                  </a:lnTo>
                  <a:lnTo>
                    <a:pt x="476" y="145"/>
                  </a:lnTo>
                  <a:lnTo>
                    <a:pt x="500" y="150"/>
                  </a:lnTo>
                  <a:lnTo>
                    <a:pt x="522" y="152"/>
                  </a:lnTo>
                  <a:lnTo>
                    <a:pt x="522" y="162"/>
                  </a:lnTo>
                  <a:lnTo>
                    <a:pt x="521" y="161"/>
                  </a:lnTo>
                  <a:lnTo>
                    <a:pt x="521" y="165"/>
                  </a:lnTo>
                  <a:lnTo>
                    <a:pt x="521" y="166"/>
                  </a:lnTo>
                  <a:lnTo>
                    <a:pt x="522" y="166"/>
                  </a:lnTo>
                  <a:lnTo>
                    <a:pt x="522" y="168"/>
                  </a:lnTo>
                  <a:lnTo>
                    <a:pt x="523" y="168"/>
                  </a:lnTo>
                  <a:lnTo>
                    <a:pt x="523" y="169"/>
                  </a:lnTo>
                  <a:lnTo>
                    <a:pt x="523" y="169"/>
                  </a:lnTo>
                  <a:lnTo>
                    <a:pt x="523" y="170"/>
                  </a:lnTo>
                  <a:lnTo>
                    <a:pt x="523" y="170"/>
                  </a:lnTo>
                  <a:lnTo>
                    <a:pt x="535" y="173"/>
                  </a:lnTo>
                  <a:lnTo>
                    <a:pt x="546" y="176"/>
                  </a:lnTo>
                  <a:lnTo>
                    <a:pt x="559" y="178"/>
                  </a:lnTo>
                  <a:lnTo>
                    <a:pt x="572" y="180"/>
                  </a:lnTo>
                  <a:lnTo>
                    <a:pt x="586" y="182"/>
                  </a:lnTo>
                  <a:lnTo>
                    <a:pt x="599" y="183"/>
                  </a:lnTo>
                  <a:lnTo>
                    <a:pt x="612" y="184"/>
                  </a:lnTo>
                  <a:lnTo>
                    <a:pt x="623" y="184"/>
                  </a:lnTo>
                  <a:lnTo>
                    <a:pt x="623" y="186"/>
                  </a:lnTo>
                  <a:lnTo>
                    <a:pt x="621" y="190"/>
                  </a:lnTo>
                  <a:lnTo>
                    <a:pt x="621" y="192"/>
                  </a:lnTo>
                  <a:lnTo>
                    <a:pt x="620" y="194"/>
                  </a:lnTo>
                  <a:lnTo>
                    <a:pt x="619" y="197"/>
                  </a:lnTo>
                  <a:lnTo>
                    <a:pt x="618" y="199"/>
                  </a:lnTo>
                  <a:lnTo>
                    <a:pt x="617" y="201"/>
                  </a:lnTo>
                  <a:lnTo>
                    <a:pt x="614" y="204"/>
                  </a:lnTo>
                  <a:lnTo>
                    <a:pt x="583" y="206"/>
                  </a:lnTo>
                  <a:lnTo>
                    <a:pt x="549" y="206"/>
                  </a:lnTo>
                  <a:lnTo>
                    <a:pt x="516" y="205"/>
                  </a:lnTo>
                  <a:lnTo>
                    <a:pt x="482" y="203"/>
                  </a:lnTo>
                  <a:lnTo>
                    <a:pt x="448" y="200"/>
                  </a:lnTo>
                  <a:lnTo>
                    <a:pt x="414" y="198"/>
                  </a:lnTo>
                  <a:lnTo>
                    <a:pt x="381" y="196"/>
                  </a:lnTo>
                  <a:lnTo>
                    <a:pt x="349" y="194"/>
                  </a:lnTo>
                  <a:lnTo>
                    <a:pt x="348" y="200"/>
                  </a:lnTo>
                  <a:lnTo>
                    <a:pt x="348" y="205"/>
                  </a:lnTo>
                  <a:lnTo>
                    <a:pt x="348" y="210"/>
                  </a:lnTo>
                  <a:lnTo>
                    <a:pt x="349" y="214"/>
                  </a:lnTo>
                  <a:lnTo>
                    <a:pt x="350" y="220"/>
                  </a:lnTo>
                  <a:lnTo>
                    <a:pt x="351" y="225"/>
                  </a:lnTo>
                  <a:lnTo>
                    <a:pt x="351" y="230"/>
                  </a:lnTo>
                  <a:lnTo>
                    <a:pt x="352" y="235"/>
                  </a:lnTo>
                  <a:lnTo>
                    <a:pt x="348" y="221"/>
                  </a:lnTo>
                  <a:lnTo>
                    <a:pt x="342" y="220"/>
                  </a:lnTo>
                  <a:lnTo>
                    <a:pt x="338" y="219"/>
                  </a:lnTo>
                  <a:lnTo>
                    <a:pt x="333" y="217"/>
                  </a:lnTo>
                  <a:lnTo>
                    <a:pt x="330" y="214"/>
                  </a:lnTo>
                  <a:lnTo>
                    <a:pt x="326" y="211"/>
                  </a:lnTo>
                  <a:lnTo>
                    <a:pt x="323" y="209"/>
                  </a:lnTo>
                  <a:lnTo>
                    <a:pt x="318" y="205"/>
                  </a:lnTo>
                  <a:lnTo>
                    <a:pt x="315" y="203"/>
                  </a:lnTo>
                  <a:lnTo>
                    <a:pt x="309" y="199"/>
                  </a:lnTo>
                  <a:lnTo>
                    <a:pt x="303" y="196"/>
                  </a:lnTo>
                  <a:lnTo>
                    <a:pt x="296" y="193"/>
                  </a:lnTo>
                  <a:lnTo>
                    <a:pt x="289" y="191"/>
                  </a:lnTo>
                  <a:lnTo>
                    <a:pt x="275" y="189"/>
                  </a:lnTo>
                  <a:lnTo>
                    <a:pt x="259" y="187"/>
                  </a:lnTo>
                  <a:lnTo>
                    <a:pt x="223" y="189"/>
                  </a:lnTo>
                  <a:lnTo>
                    <a:pt x="187" y="193"/>
                  </a:lnTo>
                  <a:lnTo>
                    <a:pt x="168" y="194"/>
                  </a:lnTo>
                  <a:lnTo>
                    <a:pt x="150" y="196"/>
                  </a:lnTo>
                  <a:lnTo>
                    <a:pt x="132" y="197"/>
                  </a:lnTo>
                  <a:lnTo>
                    <a:pt x="116" y="197"/>
                  </a:lnTo>
                  <a:lnTo>
                    <a:pt x="101" y="194"/>
                  </a:lnTo>
                  <a:lnTo>
                    <a:pt x="87" y="191"/>
                  </a:lnTo>
                  <a:lnTo>
                    <a:pt x="79" y="187"/>
                  </a:lnTo>
                  <a:lnTo>
                    <a:pt x="74" y="185"/>
                  </a:lnTo>
                  <a:lnTo>
                    <a:pt x="68" y="180"/>
                  </a:lnTo>
                  <a:lnTo>
                    <a:pt x="62" y="176"/>
                  </a:lnTo>
                  <a:lnTo>
                    <a:pt x="61" y="173"/>
                  </a:lnTo>
                  <a:lnTo>
                    <a:pt x="63" y="172"/>
                  </a:lnTo>
                  <a:lnTo>
                    <a:pt x="64" y="172"/>
                  </a:lnTo>
                  <a:lnTo>
                    <a:pt x="67" y="171"/>
                  </a:lnTo>
                  <a:lnTo>
                    <a:pt x="69" y="169"/>
                  </a:lnTo>
                  <a:lnTo>
                    <a:pt x="71" y="168"/>
                  </a:lnTo>
                  <a:lnTo>
                    <a:pt x="74" y="166"/>
                  </a:lnTo>
                  <a:lnTo>
                    <a:pt x="75" y="164"/>
                  </a:lnTo>
                  <a:lnTo>
                    <a:pt x="76" y="164"/>
                  </a:lnTo>
                  <a:lnTo>
                    <a:pt x="76" y="157"/>
                  </a:lnTo>
                  <a:lnTo>
                    <a:pt x="75" y="150"/>
                  </a:lnTo>
                  <a:lnTo>
                    <a:pt x="72" y="144"/>
                  </a:lnTo>
                  <a:lnTo>
                    <a:pt x="70" y="138"/>
                  </a:lnTo>
                  <a:lnTo>
                    <a:pt x="68" y="134"/>
                  </a:lnTo>
                  <a:lnTo>
                    <a:pt x="63" y="129"/>
                  </a:lnTo>
                  <a:lnTo>
                    <a:pt x="60" y="125"/>
                  </a:lnTo>
                  <a:lnTo>
                    <a:pt x="54" y="122"/>
                  </a:lnTo>
                  <a:lnTo>
                    <a:pt x="43" y="116"/>
                  </a:lnTo>
                  <a:lnTo>
                    <a:pt x="30" y="113"/>
                  </a:lnTo>
                  <a:lnTo>
                    <a:pt x="16" y="110"/>
                  </a:lnTo>
                  <a:lnTo>
                    <a:pt x="2" y="109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2" y="95"/>
                  </a:lnTo>
                  <a:lnTo>
                    <a:pt x="6" y="93"/>
                  </a:lnTo>
                  <a:lnTo>
                    <a:pt x="10" y="90"/>
                  </a:lnTo>
                  <a:lnTo>
                    <a:pt x="16" y="89"/>
                  </a:lnTo>
                  <a:lnTo>
                    <a:pt x="22" y="88"/>
                  </a:lnTo>
                  <a:lnTo>
                    <a:pt x="29" y="88"/>
                  </a:lnTo>
                  <a:lnTo>
                    <a:pt x="46" y="87"/>
                  </a:lnTo>
                  <a:lnTo>
                    <a:pt x="60" y="87"/>
                  </a:lnTo>
                  <a:lnTo>
                    <a:pt x="67" y="86"/>
                  </a:lnTo>
                  <a:lnTo>
                    <a:pt x="71" y="86"/>
                  </a:lnTo>
                  <a:lnTo>
                    <a:pt x="76" y="83"/>
                  </a:lnTo>
                  <a:lnTo>
                    <a:pt x="79" y="82"/>
                  </a:lnTo>
                  <a:lnTo>
                    <a:pt x="81" y="82"/>
                  </a:lnTo>
                  <a:lnTo>
                    <a:pt x="89" y="83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6" name="Freeform 178"/>
            <p:cNvSpPr>
              <a:spLocks/>
            </p:cNvSpPr>
            <p:nvPr/>
          </p:nvSpPr>
          <p:spPr bwMode="auto">
            <a:xfrm>
              <a:off x="4108" y="3407"/>
              <a:ext cx="623" cy="235"/>
            </a:xfrm>
            <a:custGeom>
              <a:avLst/>
              <a:gdLst>
                <a:gd name="T0" fmla="*/ 99 w 623"/>
                <a:gd name="T1" fmla="*/ 90 h 235"/>
                <a:gd name="T2" fmla="*/ 116 w 623"/>
                <a:gd name="T3" fmla="*/ 102 h 235"/>
                <a:gd name="T4" fmla="*/ 127 w 623"/>
                <a:gd name="T5" fmla="*/ 116 h 235"/>
                <a:gd name="T6" fmla="*/ 156 w 623"/>
                <a:gd name="T7" fmla="*/ 123 h 235"/>
                <a:gd name="T8" fmla="*/ 188 w 623"/>
                <a:gd name="T9" fmla="*/ 127 h 235"/>
                <a:gd name="T10" fmla="*/ 214 w 623"/>
                <a:gd name="T11" fmla="*/ 118 h 235"/>
                <a:gd name="T12" fmla="*/ 230 w 623"/>
                <a:gd name="T13" fmla="*/ 100 h 235"/>
                <a:gd name="T14" fmla="*/ 255 w 623"/>
                <a:gd name="T15" fmla="*/ 49 h 235"/>
                <a:gd name="T16" fmla="*/ 277 w 623"/>
                <a:gd name="T17" fmla="*/ 1 h 235"/>
                <a:gd name="T18" fmla="*/ 323 w 623"/>
                <a:gd name="T19" fmla="*/ 4 h 235"/>
                <a:gd name="T20" fmla="*/ 323 w 623"/>
                <a:gd name="T21" fmla="*/ 13 h 235"/>
                <a:gd name="T22" fmla="*/ 319 w 623"/>
                <a:gd name="T23" fmla="*/ 18 h 235"/>
                <a:gd name="T24" fmla="*/ 326 w 623"/>
                <a:gd name="T25" fmla="*/ 36 h 235"/>
                <a:gd name="T26" fmla="*/ 343 w 623"/>
                <a:gd name="T27" fmla="*/ 47 h 235"/>
                <a:gd name="T28" fmla="*/ 373 w 623"/>
                <a:gd name="T29" fmla="*/ 52 h 235"/>
                <a:gd name="T30" fmla="*/ 415 w 623"/>
                <a:gd name="T31" fmla="*/ 59 h 235"/>
                <a:gd name="T32" fmla="*/ 414 w 623"/>
                <a:gd name="T33" fmla="*/ 63 h 235"/>
                <a:gd name="T34" fmla="*/ 412 w 623"/>
                <a:gd name="T35" fmla="*/ 72 h 235"/>
                <a:gd name="T36" fmla="*/ 403 w 623"/>
                <a:gd name="T37" fmla="*/ 77 h 235"/>
                <a:gd name="T38" fmla="*/ 376 w 623"/>
                <a:gd name="T39" fmla="*/ 86 h 235"/>
                <a:gd name="T40" fmla="*/ 349 w 623"/>
                <a:gd name="T41" fmla="*/ 93 h 235"/>
                <a:gd name="T42" fmla="*/ 339 w 623"/>
                <a:gd name="T43" fmla="*/ 101 h 235"/>
                <a:gd name="T44" fmla="*/ 338 w 623"/>
                <a:gd name="T45" fmla="*/ 107 h 235"/>
                <a:gd name="T46" fmla="*/ 340 w 623"/>
                <a:gd name="T47" fmla="*/ 113 h 235"/>
                <a:gd name="T48" fmla="*/ 408 w 623"/>
                <a:gd name="T49" fmla="*/ 129 h 235"/>
                <a:gd name="T50" fmla="*/ 476 w 623"/>
                <a:gd name="T51" fmla="*/ 145 h 235"/>
                <a:gd name="T52" fmla="*/ 522 w 623"/>
                <a:gd name="T53" fmla="*/ 162 h 235"/>
                <a:gd name="T54" fmla="*/ 521 w 623"/>
                <a:gd name="T55" fmla="*/ 166 h 235"/>
                <a:gd name="T56" fmla="*/ 523 w 623"/>
                <a:gd name="T57" fmla="*/ 168 h 235"/>
                <a:gd name="T58" fmla="*/ 523 w 623"/>
                <a:gd name="T59" fmla="*/ 170 h 235"/>
                <a:gd name="T60" fmla="*/ 546 w 623"/>
                <a:gd name="T61" fmla="*/ 176 h 235"/>
                <a:gd name="T62" fmla="*/ 586 w 623"/>
                <a:gd name="T63" fmla="*/ 182 h 235"/>
                <a:gd name="T64" fmla="*/ 623 w 623"/>
                <a:gd name="T65" fmla="*/ 184 h 235"/>
                <a:gd name="T66" fmla="*/ 621 w 623"/>
                <a:gd name="T67" fmla="*/ 192 h 235"/>
                <a:gd name="T68" fmla="*/ 618 w 623"/>
                <a:gd name="T69" fmla="*/ 199 h 235"/>
                <a:gd name="T70" fmla="*/ 583 w 623"/>
                <a:gd name="T71" fmla="*/ 206 h 235"/>
                <a:gd name="T72" fmla="*/ 482 w 623"/>
                <a:gd name="T73" fmla="*/ 203 h 235"/>
                <a:gd name="T74" fmla="*/ 381 w 623"/>
                <a:gd name="T75" fmla="*/ 196 h 235"/>
                <a:gd name="T76" fmla="*/ 348 w 623"/>
                <a:gd name="T77" fmla="*/ 205 h 235"/>
                <a:gd name="T78" fmla="*/ 350 w 623"/>
                <a:gd name="T79" fmla="*/ 220 h 235"/>
                <a:gd name="T80" fmla="*/ 352 w 623"/>
                <a:gd name="T81" fmla="*/ 235 h 235"/>
                <a:gd name="T82" fmla="*/ 338 w 623"/>
                <a:gd name="T83" fmla="*/ 219 h 235"/>
                <a:gd name="T84" fmla="*/ 326 w 623"/>
                <a:gd name="T85" fmla="*/ 211 h 235"/>
                <a:gd name="T86" fmla="*/ 315 w 623"/>
                <a:gd name="T87" fmla="*/ 203 h 235"/>
                <a:gd name="T88" fmla="*/ 296 w 623"/>
                <a:gd name="T89" fmla="*/ 193 h 235"/>
                <a:gd name="T90" fmla="*/ 259 w 623"/>
                <a:gd name="T91" fmla="*/ 187 h 235"/>
                <a:gd name="T92" fmla="*/ 168 w 623"/>
                <a:gd name="T93" fmla="*/ 194 h 235"/>
                <a:gd name="T94" fmla="*/ 116 w 623"/>
                <a:gd name="T95" fmla="*/ 197 h 235"/>
                <a:gd name="T96" fmla="*/ 79 w 623"/>
                <a:gd name="T97" fmla="*/ 187 h 235"/>
                <a:gd name="T98" fmla="*/ 62 w 623"/>
                <a:gd name="T99" fmla="*/ 176 h 235"/>
                <a:gd name="T100" fmla="*/ 64 w 623"/>
                <a:gd name="T101" fmla="*/ 172 h 235"/>
                <a:gd name="T102" fmla="*/ 71 w 623"/>
                <a:gd name="T103" fmla="*/ 168 h 235"/>
                <a:gd name="T104" fmla="*/ 76 w 623"/>
                <a:gd name="T105" fmla="*/ 164 h 235"/>
                <a:gd name="T106" fmla="*/ 72 w 623"/>
                <a:gd name="T107" fmla="*/ 144 h 235"/>
                <a:gd name="T108" fmla="*/ 63 w 623"/>
                <a:gd name="T109" fmla="*/ 129 h 235"/>
                <a:gd name="T110" fmla="*/ 43 w 623"/>
                <a:gd name="T111" fmla="*/ 116 h 235"/>
                <a:gd name="T112" fmla="*/ 2 w 623"/>
                <a:gd name="T113" fmla="*/ 109 h 235"/>
                <a:gd name="T114" fmla="*/ 2 w 623"/>
                <a:gd name="T115" fmla="*/ 95 h 235"/>
                <a:gd name="T116" fmla="*/ 16 w 623"/>
                <a:gd name="T117" fmla="*/ 89 h 235"/>
                <a:gd name="T118" fmla="*/ 46 w 623"/>
                <a:gd name="T119" fmla="*/ 87 h 235"/>
                <a:gd name="T120" fmla="*/ 71 w 623"/>
                <a:gd name="T121" fmla="*/ 86 h 235"/>
                <a:gd name="T122" fmla="*/ 81 w 623"/>
                <a:gd name="T123" fmla="*/ 82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23" h="235">
                  <a:moveTo>
                    <a:pt x="89" y="83"/>
                  </a:moveTo>
                  <a:lnTo>
                    <a:pt x="95" y="87"/>
                  </a:lnTo>
                  <a:lnTo>
                    <a:pt x="99" y="90"/>
                  </a:lnTo>
                  <a:lnTo>
                    <a:pt x="105" y="94"/>
                  </a:lnTo>
                  <a:lnTo>
                    <a:pt x="111" y="97"/>
                  </a:lnTo>
                  <a:lnTo>
                    <a:pt x="116" y="102"/>
                  </a:lnTo>
                  <a:lnTo>
                    <a:pt x="120" y="106"/>
                  </a:lnTo>
                  <a:lnTo>
                    <a:pt x="125" y="110"/>
                  </a:lnTo>
                  <a:lnTo>
                    <a:pt x="127" y="116"/>
                  </a:lnTo>
                  <a:lnTo>
                    <a:pt x="136" y="118"/>
                  </a:lnTo>
                  <a:lnTo>
                    <a:pt x="146" y="121"/>
                  </a:lnTo>
                  <a:lnTo>
                    <a:pt x="156" y="123"/>
                  </a:lnTo>
                  <a:lnTo>
                    <a:pt x="166" y="125"/>
                  </a:lnTo>
                  <a:lnTo>
                    <a:pt x="178" y="127"/>
                  </a:lnTo>
                  <a:lnTo>
                    <a:pt x="188" y="127"/>
                  </a:lnTo>
                  <a:lnTo>
                    <a:pt x="198" y="125"/>
                  </a:lnTo>
                  <a:lnTo>
                    <a:pt x="208" y="122"/>
                  </a:lnTo>
                  <a:lnTo>
                    <a:pt x="214" y="118"/>
                  </a:lnTo>
                  <a:lnTo>
                    <a:pt x="220" y="113"/>
                  </a:lnTo>
                  <a:lnTo>
                    <a:pt x="226" y="107"/>
                  </a:lnTo>
                  <a:lnTo>
                    <a:pt x="230" y="100"/>
                  </a:lnTo>
                  <a:lnTo>
                    <a:pt x="240" y="84"/>
                  </a:lnTo>
                  <a:lnTo>
                    <a:pt x="248" y="67"/>
                  </a:lnTo>
                  <a:lnTo>
                    <a:pt x="255" y="49"/>
                  </a:lnTo>
                  <a:lnTo>
                    <a:pt x="262" y="32"/>
                  </a:lnTo>
                  <a:lnTo>
                    <a:pt x="270" y="15"/>
                  </a:lnTo>
                  <a:lnTo>
                    <a:pt x="277" y="1"/>
                  </a:lnTo>
                  <a:lnTo>
                    <a:pt x="323" y="0"/>
                  </a:lnTo>
                  <a:lnTo>
                    <a:pt x="323" y="1"/>
                  </a:lnTo>
                  <a:lnTo>
                    <a:pt x="323" y="4"/>
                  </a:lnTo>
                  <a:lnTo>
                    <a:pt x="323" y="7"/>
                  </a:lnTo>
                  <a:lnTo>
                    <a:pt x="323" y="11"/>
                  </a:lnTo>
                  <a:lnTo>
                    <a:pt x="323" y="13"/>
                  </a:lnTo>
                  <a:lnTo>
                    <a:pt x="322" y="15"/>
                  </a:lnTo>
                  <a:lnTo>
                    <a:pt x="321" y="18"/>
                  </a:lnTo>
                  <a:lnTo>
                    <a:pt x="319" y="18"/>
                  </a:lnTo>
                  <a:lnTo>
                    <a:pt x="321" y="26"/>
                  </a:lnTo>
                  <a:lnTo>
                    <a:pt x="323" y="32"/>
                  </a:lnTo>
                  <a:lnTo>
                    <a:pt x="326" y="36"/>
                  </a:lnTo>
                  <a:lnTo>
                    <a:pt x="331" y="41"/>
                  </a:lnTo>
                  <a:lnTo>
                    <a:pt x="336" y="45"/>
                  </a:lnTo>
                  <a:lnTo>
                    <a:pt x="343" y="47"/>
                  </a:lnTo>
                  <a:lnTo>
                    <a:pt x="350" y="48"/>
                  </a:lnTo>
                  <a:lnTo>
                    <a:pt x="357" y="51"/>
                  </a:lnTo>
                  <a:lnTo>
                    <a:pt x="373" y="52"/>
                  </a:lnTo>
                  <a:lnTo>
                    <a:pt x="390" y="53"/>
                  </a:lnTo>
                  <a:lnTo>
                    <a:pt x="404" y="55"/>
                  </a:lnTo>
                  <a:lnTo>
                    <a:pt x="415" y="59"/>
                  </a:lnTo>
                  <a:lnTo>
                    <a:pt x="415" y="60"/>
                  </a:lnTo>
                  <a:lnTo>
                    <a:pt x="414" y="61"/>
                  </a:lnTo>
                  <a:lnTo>
                    <a:pt x="414" y="63"/>
                  </a:lnTo>
                  <a:lnTo>
                    <a:pt x="413" y="66"/>
                  </a:lnTo>
                  <a:lnTo>
                    <a:pt x="412" y="69"/>
                  </a:lnTo>
                  <a:lnTo>
                    <a:pt x="412" y="72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03" y="77"/>
                  </a:lnTo>
                  <a:lnTo>
                    <a:pt x="393" y="81"/>
                  </a:lnTo>
                  <a:lnTo>
                    <a:pt x="385" y="83"/>
                  </a:lnTo>
                  <a:lnTo>
                    <a:pt x="376" y="86"/>
                  </a:lnTo>
                  <a:lnTo>
                    <a:pt x="366" y="88"/>
                  </a:lnTo>
                  <a:lnTo>
                    <a:pt x="357" y="90"/>
                  </a:lnTo>
                  <a:lnTo>
                    <a:pt x="349" y="93"/>
                  </a:lnTo>
                  <a:lnTo>
                    <a:pt x="339" y="96"/>
                  </a:lnTo>
                  <a:lnTo>
                    <a:pt x="339" y="99"/>
                  </a:lnTo>
                  <a:lnTo>
                    <a:pt x="339" y="101"/>
                  </a:lnTo>
                  <a:lnTo>
                    <a:pt x="338" y="103"/>
                  </a:lnTo>
                  <a:lnTo>
                    <a:pt x="338" y="104"/>
                  </a:lnTo>
                  <a:lnTo>
                    <a:pt x="338" y="107"/>
                  </a:lnTo>
                  <a:lnTo>
                    <a:pt x="339" y="108"/>
                  </a:lnTo>
                  <a:lnTo>
                    <a:pt x="339" y="110"/>
                  </a:lnTo>
                  <a:lnTo>
                    <a:pt x="340" y="113"/>
                  </a:lnTo>
                  <a:lnTo>
                    <a:pt x="363" y="117"/>
                  </a:lnTo>
                  <a:lnTo>
                    <a:pt x="386" y="123"/>
                  </a:lnTo>
                  <a:lnTo>
                    <a:pt x="408" y="129"/>
                  </a:lnTo>
                  <a:lnTo>
                    <a:pt x="431" y="135"/>
                  </a:lnTo>
                  <a:lnTo>
                    <a:pt x="454" y="141"/>
                  </a:lnTo>
                  <a:lnTo>
                    <a:pt x="476" y="145"/>
                  </a:lnTo>
                  <a:lnTo>
                    <a:pt x="500" y="150"/>
                  </a:lnTo>
                  <a:lnTo>
                    <a:pt x="522" y="152"/>
                  </a:lnTo>
                  <a:lnTo>
                    <a:pt x="522" y="162"/>
                  </a:lnTo>
                  <a:lnTo>
                    <a:pt x="521" y="161"/>
                  </a:lnTo>
                  <a:lnTo>
                    <a:pt x="521" y="165"/>
                  </a:lnTo>
                  <a:lnTo>
                    <a:pt x="521" y="166"/>
                  </a:lnTo>
                  <a:lnTo>
                    <a:pt x="522" y="166"/>
                  </a:lnTo>
                  <a:lnTo>
                    <a:pt x="522" y="168"/>
                  </a:lnTo>
                  <a:lnTo>
                    <a:pt x="523" y="168"/>
                  </a:lnTo>
                  <a:lnTo>
                    <a:pt x="523" y="169"/>
                  </a:lnTo>
                  <a:lnTo>
                    <a:pt x="523" y="169"/>
                  </a:lnTo>
                  <a:lnTo>
                    <a:pt x="523" y="170"/>
                  </a:lnTo>
                  <a:lnTo>
                    <a:pt x="523" y="170"/>
                  </a:lnTo>
                  <a:lnTo>
                    <a:pt x="535" y="173"/>
                  </a:lnTo>
                  <a:lnTo>
                    <a:pt x="546" y="176"/>
                  </a:lnTo>
                  <a:lnTo>
                    <a:pt x="559" y="178"/>
                  </a:lnTo>
                  <a:lnTo>
                    <a:pt x="572" y="180"/>
                  </a:lnTo>
                  <a:lnTo>
                    <a:pt x="586" y="182"/>
                  </a:lnTo>
                  <a:lnTo>
                    <a:pt x="599" y="183"/>
                  </a:lnTo>
                  <a:lnTo>
                    <a:pt x="612" y="184"/>
                  </a:lnTo>
                  <a:lnTo>
                    <a:pt x="623" y="184"/>
                  </a:lnTo>
                  <a:lnTo>
                    <a:pt x="623" y="186"/>
                  </a:lnTo>
                  <a:lnTo>
                    <a:pt x="621" y="190"/>
                  </a:lnTo>
                  <a:lnTo>
                    <a:pt x="621" y="192"/>
                  </a:lnTo>
                  <a:lnTo>
                    <a:pt x="620" y="194"/>
                  </a:lnTo>
                  <a:lnTo>
                    <a:pt x="619" y="197"/>
                  </a:lnTo>
                  <a:lnTo>
                    <a:pt x="618" y="199"/>
                  </a:lnTo>
                  <a:lnTo>
                    <a:pt x="617" y="201"/>
                  </a:lnTo>
                  <a:lnTo>
                    <a:pt x="614" y="204"/>
                  </a:lnTo>
                  <a:lnTo>
                    <a:pt x="583" y="206"/>
                  </a:lnTo>
                  <a:lnTo>
                    <a:pt x="549" y="206"/>
                  </a:lnTo>
                  <a:lnTo>
                    <a:pt x="516" y="205"/>
                  </a:lnTo>
                  <a:lnTo>
                    <a:pt x="482" y="203"/>
                  </a:lnTo>
                  <a:lnTo>
                    <a:pt x="448" y="200"/>
                  </a:lnTo>
                  <a:lnTo>
                    <a:pt x="414" y="198"/>
                  </a:lnTo>
                  <a:lnTo>
                    <a:pt x="381" y="196"/>
                  </a:lnTo>
                  <a:lnTo>
                    <a:pt x="349" y="194"/>
                  </a:lnTo>
                  <a:lnTo>
                    <a:pt x="348" y="200"/>
                  </a:lnTo>
                  <a:lnTo>
                    <a:pt x="348" y="205"/>
                  </a:lnTo>
                  <a:lnTo>
                    <a:pt x="348" y="210"/>
                  </a:lnTo>
                  <a:lnTo>
                    <a:pt x="349" y="214"/>
                  </a:lnTo>
                  <a:lnTo>
                    <a:pt x="350" y="220"/>
                  </a:lnTo>
                  <a:lnTo>
                    <a:pt x="351" y="225"/>
                  </a:lnTo>
                  <a:lnTo>
                    <a:pt x="351" y="230"/>
                  </a:lnTo>
                  <a:lnTo>
                    <a:pt x="352" y="235"/>
                  </a:lnTo>
                  <a:lnTo>
                    <a:pt x="348" y="221"/>
                  </a:lnTo>
                  <a:lnTo>
                    <a:pt x="342" y="220"/>
                  </a:lnTo>
                  <a:lnTo>
                    <a:pt x="338" y="219"/>
                  </a:lnTo>
                  <a:lnTo>
                    <a:pt x="333" y="217"/>
                  </a:lnTo>
                  <a:lnTo>
                    <a:pt x="330" y="214"/>
                  </a:lnTo>
                  <a:lnTo>
                    <a:pt x="326" y="211"/>
                  </a:lnTo>
                  <a:lnTo>
                    <a:pt x="323" y="209"/>
                  </a:lnTo>
                  <a:lnTo>
                    <a:pt x="318" y="205"/>
                  </a:lnTo>
                  <a:lnTo>
                    <a:pt x="315" y="203"/>
                  </a:lnTo>
                  <a:lnTo>
                    <a:pt x="309" y="199"/>
                  </a:lnTo>
                  <a:lnTo>
                    <a:pt x="303" y="196"/>
                  </a:lnTo>
                  <a:lnTo>
                    <a:pt x="296" y="193"/>
                  </a:lnTo>
                  <a:lnTo>
                    <a:pt x="289" y="191"/>
                  </a:lnTo>
                  <a:lnTo>
                    <a:pt x="275" y="189"/>
                  </a:lnTo>
                  <a:lnTo>
                    <a:pt x="259" y="187"/>
                  </a:lnTo>
                  <a:lnTo>
                    <a:pt x="223" y="189"/>
                  </a:lnTo>
                  <a:lnTo>
                    <a:pt x="187" y="193"/>
                  </a:lnTo>
                  <a:lnTo>
                    <a:pt x="168" y="194"/>
                  </a:lnTo>
                  <a:lnTo>
                    <a:pt x="150" y="196"/>
                  </a:lnTo>
                  <a:lnTo>
                    <a:pt x="132" y="197"/>
                  </a:lnTo>
                  <a:lnTo>
                    <a:pt x="116" y="197"/>
                  </a:lnTo>
                  <a:lnTo>
                    <a:pt x="101" y="194"/>
                  </a:lnTo>
                  <a:lnTo>
                    <a:pt x="87" y="191"/>
                  </a:lnTo>
                  <a:lnTo>
                    <a:pt x="79" y="187"/>
                  </a:lnTo>
                  <a:lnTo>
                    <a:pt x="74" y="185"/>
                  </a:lnTo>
                  <a:lnTo>
                    <a:pt x="68" y="180"/>
                  </a:lnTo>
                  <a:lnTo>
                    <a:pt x="62" y="176"/>
                  </a:lnTo>
                  <a:lnTo>
                    <a:pt x="61" y="173"/>
                  </a:lnTo>
                  <a:lnTo>
                    <a:pt x="63" y="172"/>
                  </a:lnTo>
                  <a:lnTo>
                    <a:pt x="64" y="172"/>
                  </a:lnTo>
                  <a:lnTo>
                    <a:pt x="67" y="171"/>
                  </a:lnTo>
                  <a:lnTo>
                    <a:pt x="69" y="169"/>
                  </a:lnTo>
                  <a:lnTo>
                    <a:pt x="71" y="168"/>
                  </a:lnTo>
                  <a:lnTo>
                    <a:pt x="74" y="166"/>
                  </a:lnTo>
                  <a:lnTo>
                    <a:pt x="75" y="164"/>
                  </a:lnTo>
                  <a:lnTo>
                    <a:pt x="76" y="164"/>
                  </a:lnTo>
                  <a:lnTo>
                    <a:pt x="76" y="157"/>
                  </a:lnTo>
                  <a:lnTo>
                    <a:pt x="75" y="150"/>
                  </a:lnTo>
                  <a:lnTo>
                    <a:pt x="72" y="144"/>
                  </a:lnTo>
                  <a:lnTo>
                    <a:pt x="70" y="138"/>
                  </a:lnTo>
                  <a:lnTo>
                    <a:pt x="68" y="134"/>
                  </a:lnTo>
                  <a:lnTo>
                    <a:pt x="63" y="129"/>
                  </a:lnTo>
                  <a:lnTo>
                    <a:pt x="60" y="125"/>
                  </a:lnTo>
                  <a:lnTo>
                    <a:pt x="54" y="122"/>
                  </a:lnTo>
                  <a:lnTo>
                    <a:pt x="43" y="116"/>
                  </a:lnTo>
                  <a:lnTo>
                    <a:pt x="30" y="113"/>
                  </a:lnTo>
                  <a:lnTo>
                    <a:pt x="16" y="110"/>
                  </a:lnTo>
                  <a:lnTo>
                    <a:pt x="2" y="109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2" y="95"/>
                  </a:lnTo>
                  <a:lnTo>
                    <a:pt x="6" y="93"/>
                  </a:lnTo>
                  <a:lnTo>
                    <a:pt x="10" y="90"/>
                  </a:lnTo>
                  <a:lnTo>
                    <a:pt x="16" y="89"/>
                  </a:lnTo>
                  <a:lnTo>
                    <a:pt x="22" y="88"/>
                  </a:lnTo>
                  <a:lnTo>
                    <a:pt x="29" y="88"/>
                  </a:lnTo>
                  <a:lnTo>
                    <a:pt x="46" y="87"/>
                  </a:lnTo>
                  <a:lnTo>
                    <a:pt x="60" y="87"/>
                  </a:lnTo>
                  <a:lnTo>
                    <a:pt x="67" y="86"/>
                  </a:lnTo>
                  <a:lnTo>
                    <a:pt x="71" y="86"/>
                  </a:lnTo>
                  <a:lnTo>
                    <a:pt x="76" y="83"/>
                  </a:lnTo>
                  <a:lnTo>
                    <a:pt x="79" y="82"/>
                  </a:lnTo>
                  <a:lnTo>
                    <a:pt x="81" y="82"/>
                  </a:lnTo>
                  <a:lnTo>
                    <a:pt x="89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" name="Freeform 179"/>
            <p:cNvSpPr>
              <a:spLocks/>
            </p:cNvSpPr>
            <p:nvPr/>
          </p:nvSpPr>
          <p:spPr bwMode="auto">
            <a:xfrm>
              <a:off x="4108" y="3407"/>
              <a:ext cx="623" cy="235"/>
            </a:xfrm>
            <a:custGeom>
              <a:avLst/>
              <a:gdLst>
                <a:gd name="T0" fmla="*/ 105 w 623"/>
                <a:gd name="T1" fmla="*/ 108 h 235"/>
                <a:gd name="T2" fmla="*/ 151 w 623"/>
                <a:gd name="T3" fmla="*/ 129 h 235"/>
                <a:gd name="T4" fmla="*/ 170 w 623"/>
                <a:gd name="T5" fmla="*/ 130 h 235"/>
                <a:gd name="T6" fmla="*/ 180 w 623"/>
                <a:gd name="T7" fmla="*/ 128 h 235"/>
                <a:gd name="T8" fmla="*/ 193 w 623"/>
                <a:gd name="T9" fmla="*/ 127 h 235"/>
                <a:gd name="T10" fmla="*/ 205 w 623"/>
                <a:gd name="T11" fmla="*/ 123 h 235"/>
                <a:gd name="T12" fmla="*/ 212 w 623"/>
                <a:gd name="T13" fmla="*/ 120 h 235"/>
                <a:gd name="T14" fmla="*/ 216 w 623"/>
                <a:gd name="T15" fmla="*/ 116 h 235"/>
                <a:gd name="T16" fmla="*/ 235 w 623"/>
                <a:gd name="T17" fmla="*/ 106 h 235"/>
                <a:gd name="T18" fmla="*/ 254 w 623"/>
                <a:gd name="T19" fmla="*/ 86 h 235"/>
                <a:gd name="T20" fmla="*/ 261 w 623"/>
                <a:gd name="T21" fmla="*/ 65 h 235"/>
                <a:gd name="T22" fmla="*/ 280 w 623"/>
                <a:gd name="T23" fmla="*/ 35 h 235"/>
                <a:gd name="T24" fmla="*/ 288 w 623"/>
                <a:gd name="T25" fmla="*/ 10 h 235"/>
                <a:gd name="T26" fmla="*/ 295 w 623"/>
                <a:gd name="T27" fmla="*/ 4 h 235"/>
                <a:gd name="T28" fmla="*/ 308 w 623"/>
                <a:gd name="T29" fmla="*/ 1 h 235"/>
                <a:gd name="T30" fmla="*/ 323 w 623"/>
                <a:gd name="T31" fmla="*/ 4 h 235"/>
                <a:gd name="T32" fmla="*/ 322 w 623"/>
                <a:gd name="T33" fmla="*/ 15 h 235"/>
                <a:gd name="T34" fmla="*/ 323 w 623"/>
                <a:gd name="T35" fmla="*/ 32 h 235"/>
                <a:gd name="T36" fmla="*/ 343 w 623"/>
                <a:gd name="T37" fmla="*/ 47 h 235"/>
                <a:gd name="T38" fmla="*/ 390 w 623"/>
                <a:gd name="T39" fmla="*/ 53 h 235"/>
                <a:gd name="T40" fmla="*/ 414 w 623"/>
                <a:gd name="T41" fmla="*/ 61 h 235"/>
                <a:gd name="T42" fmla="*/ 412 w 623"/>
                <a:gd name="T43" fmla="*/ 72 h 235"/>
                <a:gd name="T44" fmla="*/ 393 w 623"/>
                <a:gd name="T45" fmla="*/ 81 h 235"/>
                <a:gd name="T46" fmla="*/ 357 w 623"/>
                <a:gd name="T47" fmla="*/ 90 h 235"/>
                <a:gd name="T48" fmla="*/ 339 w 623"/>
                <a:gd name="T49" fmla="*/ 101 h 235"/>
                <a:gd name="T50" fmla="*/ 339 w 623"/>
                <a:gd name="T51" fmla="*/ 108 h 235"/>
                <a:gd name="T52" fmla="*/ 386 w 623"/>
                <a:gd name="T53" fmla="*/ 123 h 235"/>
                <a:gd name="T54" fmla="*/ 476 w 623"/>
                <a:gd name="T55" fmla="*/ 145 h 235"/>
                <a:gd name="T56" fmla="*/ 521 w 623"/>
                <a:gd name="T57" fmla="*/ 161 h 235"/>
                <a:gd name="T58" fmla="*/ 522 w 623"/>
                <a:gd name="T59" fmla="*/ 168 h 235"/>
                <a:gd name="T60" fmla="*/ 523 w 623"/>
                <a:gd name="T61" fmla="*/ 170 h 235"/>
                <a:gd name="T62" fmla="*/ 559 w 623"/>
                <a:gd name="T63" fmla="*/ 178 h 235"/>
                <a:gd name="T64" fmla="*/ 612 w 623"/>
                <a:gd name="T65" fmla="*/ 184 h 235"/>
                <a:gd name="T66" fmla="*/ 621 w 623"/>
                <a:gd name="T67" fmla="*/ 192 h 235"/>
                <a:gd name="T68" fmla="*/ 617 w 623"/>
                <a:gd name="T69" fmla="*/ 201 h 235"/>
                <a:gd name="T70" fmla="*/ 516 w 623"/>
                <a:gd name="T71" fmla="*/ 205 h 235"/>
                <a:gd name="T72" fmla="*/ 381 w 623"/>
                <a:gd name="T73" fmla="*/ 196 h 235"/>
                <a:gd name="T74" fmla="*/ 348 w 623"/>
                <a:gd name="T75" fmla="*/ 210 h 235"/>
                <a:gd name="T76" fmla="*/ 351 w 623"/>
                <a:gd name="T77" fmla="*/ 230 h 235"/>
                <a:gd name="T78" fmla="*/ 338 w 623"/>
                <a:gd name="T79" fmla="*/ 219 h 235"/>
                <a:gd name="T80" fmla="*/ 323 w 623"/>
                <a:gd name="T81" fmla="*/ 209 h 235"/>
                <a:gd name="T82" fmla="*/ 303 w 623"/>
                <a:gd name="T83" fmla="*/ 196 h 235"/>
                <a:gd name="T84" fmla="*/ 259 w 623"/>
                <a:gd name="T85" fmla="*/ 187 h 235"/>
                <a:gd name="T86" fmla="*/ 150 w 623"/>
                <a:gd name="T87" fmla="*/ 196 h 235"/>
                <a:gd name="T88" fmla="*/ 87 w 623"/>
                <a:gd name="T89" fmla="*/ 191 h 235"/>
                <a:gd name="T90" fmla="*/ 62 w 623"/>
                <a:gd name="T91" fmla="*/ 176 h 235"/>
                <a:gd name="T92" fmla="*/ 67 w 623"/>
                <a:gd name="T93" fmla="*/ 171 h 235"/>
                <a:gd name="T94" fmla="*/ 75 w 623"/>
                <a:gd name="T95" fmla="*/ 164 h 235"/>
                <a:gd name="T96" fmla="*/ 72 w 623"/>
                <a:gd name="T97" fmla="*/ 144 h 235"/>
                <a:gd name="T98" fmla="*/ 60 w 623"/>
                <a:gd name="T99" fmla="*/ 125 h 235"/>
                <a:gd name="T100" fmla="*/ 16 w 623"/>
                <a:gd name="T101" fmla="*/ 110 h 235"/>
                <a:gd name="T102" fmla="*/ 1 w 623"/>
                <a:gd name="T103" fmla="*/ 96 h 235"/>
                <a:gd name="T104" fmla="*/ 20 w 623"/>
                <a:gd name="T105" fmla="*/ 88 h 235"/>
                <a:gd name="T106" fmla="*/ 69 w 623"/>
                <a:gd name="T107" fmla="*/ 86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3" h="235">
                  <a:moveTo>
                    <a:pt x="77" y="83"/>
                  </a:moveTo>
                  <a:lnTo>
                    <a:pt x="85" y="93"/>
                  </a:lnTo>
                  <a:lnTo>
                    <a:pt x="95" y="101"/>
                  </a:lnTo>
                  <a:lnTo>
                    <a:pt x="105" y="108"/>
                  </a:lnTo>
                  <a:lnTo>
                    <a:pt x="116" y="115"/>
                  </a:lnTo>
                  <a:lnTo>
                    <a:pt x="127" y="121"/>
                  </a:lnTo>
                  <a:lnTo>
                    <a:pt x="139" y="125"/>
                  </a:lnTo>
                  <a:lnTo>
                    <a:pt x="151" y="129"/>
                  </a:lnTo>
                  <a:lnTo>
                    <a:pt x="163" y="131"/>
                  </a:lnTo>
                  <a:lnTo>
                    <a:pt x="165" y="131"/>
                  </a:lnTo>
                  <a:lnTo>
                    <a:pt x="167" y="130"/>
                  </a:lnTo>
                  <a:lnTo>
                    <a:pt x="170" y="130"/>
                  </a:lnTo>
                  <a:lnTo>
                    <a:pt x="172" y="129"/>
                  </a:lnTo>
                  <a:lnTo>
                    <a:pt x="175" y="129"/>
                  </a:lnTo>
                  <a:lnTo>
                    <a:pt x="178" y="128"/>
                  </a:lnTo>
                  <a:lnTo>
                    <a:pt x="180" y="128"/>
                  </a:lnTo>
                  <a:lnTo>
                    <a:pt x="182" y="127"/>
                  </a:lnTo>
                  <a:lnTo>
                    <a:pt x="186" y="127"/>
                  </a:lnTo>
                  <a:lnTo>
                    <a:pt x="190" y="127"/>
                  </a:lnTo>
                  <a:lnTo>
                    <a:pt x="193" y="127"/>
                  </a:lnTo>
                  <a:lnTo>
                    <a:pt x="195" y="125"/>
                  </a:lnTo>
                  <a:lnTo>
                    <a:pt x="199" y="125"/>
                  </a:lnTo>
                  <a:lnTo>
                    <a:pt x="202" y="124"/>
                  </a:lnTo>
                  <a:lnTo>
                    <a:pt x="205" y="123"/>
                  </a:lnTo>
                  <a:lnTo>
                    <a:pt x="208" y="122"/>
                  </a:lnTo>
                  <a:lnTo>
                    <a:pt x="209" y="121"/>
                  </a:lnTo>
                  <a:lnTo>
                    <a:pt x="211" y="121"/>
                  </a:lnTo>
                  <a:lnTo>
                    <a:pt x="212" y="120"/>
                  </a:lnTo>
                  <a:lnTo>
                    <a:pt x="213" y="118"/>
                  </a:lnTo>
                  <a:lnTo>
                    <a:pt x="214" y="118"/>
                  </a:lnTo>
                  <a:lnTo>
                    <a:pt x="215" y="117"/>
                  </a:lnTo>
                  <a:lnTo>
                    <a:pt x="216" y="116"/>
                  </a:lnTo>
                  <a:lnTo>
                    <a:pt x="218" y="115"/>
                  </a:lnTo>
                  <a:lnTo>
                    <a:pt x="223" y="113"/>
                  </a:lnTo>
                  <a:lnTo>
                    <a:pt x="229" y="109"/>
                  </a:lnTo>
                  <a:lnTo>
                    <a:pt x="235" y="106"/>
                  </a:lnTo>
                  <a:lnTo>
                    <a:pt x="241" y="101"/>
                  </a:lnTo>
                  <a:lnTo>
                    <a:pt x="246" y="96"/>
                  </a:lnTo>
                  <a:lnTo>
                    <a:pt x="250" y="91"/>
                  </a:lnTo>
                  <a:lnTo>
                    <a:pt x="254" y="86"/>
                  </a:lnTo>
                  <a:lnTo>
                    <a:pt x="259" y="80"/>
                  </a:lnTo>
                  <a:lnTo>
                    <a:pt x="259" y="75"/>
                  </a:lnTo>
                  <a:lnTo>
                    <a:pt x="260" y="69"/>
                  </a:lnTo>
                  <a:lnTo>
                    <a:pt x="261" y="65"/>
                  </a:lnTo>
                  <a:lnTo>
                    <a:pt x="263" y="60"/>
                  </a:lnTo>
                  <a:lnTo>
                    <a:pt x="269" y="52"/>
                  </a:lnTo>
                  <a:lnTo>
                    <a:pt x="275" y="43"/>
                  </a:lnTo>
                  <a:lnTo>
                    <a:pt x="280" y="35"/>
                  </a:lnTo>
                  <a:lnTo>
                    <a:pt x="284" y="26"/>
                  </a:lnTo>
                  <a:lnTo>
                    <a:pt x="287" y="21"/>
                  </a:lnTo>
                  <a:lnTo>
                    <a:pt x="288" y="15"/>
                  </a:lnTo>
                  <a:lnTo>
                    <a:pt x="288" y="10"/>
                  </a:lnTo>
                  <a:lnTo>
                    <a:pt x="288" y="4"/>
                  </a:lnTo>
                  <a:lnTo>
                    <a:pt x="290" y="4"/>
                  </a:lnTo>
                  <a:lnTo>
                    <a:pt x="293" y="4"/>
                  </a:lnTo>
                  <a:lnTo>
                    <a:pt x="295" y="4"/>
                  </a:lnTo>
                  <a:lnTo>
                    <a:pt x="298" y="3"/>
                  </a:lnTo>
                  <a:lnTo>
                    <a:pt x="302" y="3"/>
                  </a:lnTo>
                  <a:lnTo>
                    <a:pt x="304" y="1"/>
                  </a:lnTo>
                  <a:lnTo>
                    <a:pt x="308" y="1"/>
                  </a:lnTo>
                  <a:lnTo>
                    <a:pt x="311" y="0"/>
                  </a:lnTo>
                  <a:lnTo>
                    <a:pt x="323" y="0"/>
                  </a:lnTo>
                  <a:lnTo>
                    <a:pt x="323" y="1"/>
                  </a:lnTo>
                  <a:lnTo>
                    <a:pt x="323" y="4"/>
                  </a:lnTo>
                  <a:lnTo>
                    <a:pt x="323" y="7"/>
                  </a:lnTo>
                  <a:lnTo>
                    <a:pt x="323" y="11"/>
                  </a:lnTo>
                  <a:lnTo>
                    <a:pt x="323" y="13"/>
                  </a:lnTo>
                  <a:lnTo>
                    <a:pt x="322" y="15"/>
                  </a:lnTo>
                  <a:lnTo>
                    <a:pt x="321" y="18"/>
                  </a:lnTo>
                  <a:lnTo>
                    <a:pt x="319" y="18"/>
                  </a:lnTo>
                  <a:lnTo>
                    <a:pt x="321" y="26"/>
                  </a:lnTo>
                  <a:lnTo>
                    <a:pt x="323" y="32"/>
                  </a:lnTo>
                  <a:lnTo>
                    <a:pt x="326" y="36"/>
                  </a:lnTo>
                  <a:lnTo>
                    <a:pt x="331" y="41"/>
                  </a:lnTo>
                  <a:lnTo>
                    <a:pt x="336" y="45"/>
                  </a:lnTo>
                  <a:lnTo>
                    <a:pt x="343" y="47"/>
                  </a:lnTo>
                  <a:lnTo>
                    <a:pt x="350" y="48"/>
                  </a:lnTo>
                  <a:lnTo>
                    <a:pt x="357" y="51"/>
                  </a:lnTo>
                  <a:lnTo>
                    <a:pt x="373" y="52"/>
                  </a:lnTo>
                  <a:lnTo>
                    <a:pt x="390" y="53"/>
                  </a:lnTo>
                  <a:lnTo>
                    <a:pt x="404" y="55"/>
                  </a:lnTo>
                  <a:lnTo>
                    <a:pt x="415" y="59"/>
                  </a:lnTo>
                  <a:lnTo>
                    <a:pt x="415" y="60"/>
                  </a:lnTo>
                  <a:lnTo>
                    <a:pt x="414" y="61"/>
                  </a:lnTo>
                  <a:lnTo>
                    <a:pt x="414" y="63"/>
                  </a:lnTo>
                  <a:lnTo>
                    <a:pt x="413" y="66"/>
                  </a:lnTo>
                  <a:lnTo>
                    <a:pt x="412" y="69"/>
                  </a:lnTo>
                  <a:lnTo>
                    <a:pt x="412" y="72"/>
                  </a:lnTo>
                  <a:lnTo>
                    <a:pt x="411" y="73"/>
                  </a:lnTo>
                  <a:lnTo>
                    <a:pt x="411" y="74"/>
                  </a:lnTo>
                  <a:lnTo>
                    <a:pt x="403" y="77"/>
                  </a:lnTo>
                  <a:lnTo>
                    <a:pt x="393" y="81"/>
                  </a:lnTo>
                  <a:lnTo>
                    <a:pt x="385" y="83"/>
                  </a:lnTo>
                  <a:lnTo>
                    <a:pt x="376" y="86"/>
                  </a:lnTo>
                  <a:lnTo>
                    <a:pt x="366" y="88"/>
                  </a:lnTo>
                  <a:lnTo>
                    <a:pt x="357" y="90"/>
                  </a:lnTo>
                  <a:lnTo>
                    <a:pt x="349" y="93"/>
                  </a:lnTo>
                  <a:lnTo>
                    <a:pt x="339" y="96"/>
                  </a:lnTo>
                  <a:lnTo>
                    <a:pt x="339" y="99"/>
                  </a:lnTo>
                  <a:lnTo>
                    <a:pt x="339" y="101"/>
                  </a:lnTo>
                  <a:lnTo>
                    <a:pt x="338" y="103"/>
                  </a:lnTo>
                  <a:lnTo>
                    <a:pt x="338" y="104"/>
                  </a:lnTo>
                  <a:lnTo>
                    <a:pt x="338" y="107"/>
                  </a:lnTo>
                  <a:lnTo>
                    <a:pt x="339" y="108"/>
                  </a:lnTo>
                  <a:lnTo>
                    <a:pt x="339" y="110"/>
                  </a:lnTo>
                  <a:lnTo>
                    <a:pt x="340" y="113"/>
                  </a:lnTo>
                  <a:lnTo>
                    <a:pt x="363" y="117"/>
                  </a:lnTo>
                  <a:lnTo>
                    <a:pt x="386" y="123"/>
                  </a:lnTo>
                  <a:lnTo>
                    <a:pt x="408" y="129"/>
                  </a:lnTo>
                  <a:lnTo>
                    <a:pt x="431" y="135"/>
                  </a:lnTo>
                  <a:lnTo>
                    <a:pt x="454" y="141"/>
                  </a:lnTo>
                  <a:lnTo>
                    <a:pt x="476" y="145"/>
                  </a:lnTo>
                  <a:lnTo>
                    <a:pt x="500" y="150"/>
                  </a:lnTo>
                  <a:lnTo>
                    <a:pt x="522" y="152"/>
                  </a:lnTo>
                  <a:lnTo>
                    <a:pt x="522" y="162"/>
                  </a:lnTo>
                  <a:lnTo>
                    <a:pt x="521" y="161"/>
                  </a:lnTo>
                  <a:lnTo>
                    <a:pt x="521" y="165"/>
                  </a:lnTo>
                  <a:lnTo>
                    <a:pt x="521" y="166"/>
                  </a:lnTo>
                  <a:lnTo>
                    <a:pt x="522" y="166"/>
                  </a:lnTo>
                  <a:lnTo>
                    <a:pt x="522" y="168"/>
                  </a:lnTo>
                  <a:lnTo>
                    <a:pt x="523" y="168"/>
                  </a:lnTo>
                  <a:lnTo>
                    <a:pt x="523" y="169"/>
                  </a:lnTo>
                  <a:lnTo>
                    <a:pt x="523" y="169"/>
                  </a:lnTo>
                  <a:lnTo>
                    <a:pt x="523" y="170"/>
                  </a:lnTo>
                  <a:lnTo>
                    <a:pt x="523" y="170"/>
                  </a:lnTo>
                  <a:lnTo>
                    <a:pt x="535" y="173"/>
                  </a:lnTo>
                  <a:lnTo>
                    <a:pt x="546" y="176"/>
                  </a:lnTo>
                  <a:lnTo>
                    <a:pt x="559" y="178"/>
                  </a:lnTo>
                  <a:lnTo>
                    <a:pt x="572" y="180"/>
                  </a:lnTo>
                  <a:lnTo>
                    <a:pt x="586" y="182"/>
                  </a:lnTo>
                  <a:lnTo>
                    <a:pt x="599" y="183"/>
                  </a:lnTo>
                  <a:lnTo>
                    <a:pt x="612" y="184"/>
                  </a:lnTo>
                  <a:lnTo>
                    <a:pt x="623" y="184"/>
                  </a:lnTo>
                  <a:lnTo>
                    <a:pt x="623" y="186"/>
                  </a:lnTo>
                  <a:lnTo>
                    <a:pt x="621" y="190"/>
                  </a:lnTo>
                  <a:lnTo>
                    <a:pt x="621" y="192"/>
                  </a:lnTo>
                  <a:lnTo>
                    <a:pt x="620" y="194"/>
                  </a:lnTo>
                  <a:lnTo>
                    <a:pt x="619" y="197"/>
                  </a:lnTo>
                  <a:lnTo>
                    <a:pt x="618" y="199"/>
                  </a:lnTo>
                  <a:lnTo>
                    <a:pt x="617" y="201"/>
                  </a:lnTo>
                  <a:lnTo>
                    <a:pt x="614" y="204"/>
                  </a:lnTo>
                  <a:lnTo>
                    <a:pt x="583" y="206"/>
                  </a:lnTo>
                  <a:lnTo>
                    <a:pt x="549" y="206"/>
                  </a:lnTo>
                  <a:lnTo>
                    <a:pt x="516" y="205"/>
                  </a:lnTo>
                  <a:lnTo>
                    <a:pt x="482" y="203"/>
                  </a:lnTo>
                  <a:lnTo>
                    <a:pt x="448" y="200"/>
                  </a:lnTo>
                  <a:lnTo>
                    <a:pt x="414" y="198"/>
                  </a:lnTo>
                  <a:lnTo>
                    <a:pt x="381" y="196"/>
                  </a:lnTo>
                  <a:lnTo>
                    <a:pt x="349" y="194"/>
                  </a:lnTo>
                  <a:lnTo>
                    <a:pt x="348" y="200"/>
                  </a:lnTo>
                  <a:lnTo>
                    <a:pt x="348" y="205"/>
                  </a:lnTo>
                  <a:lnTo>
                    <a:pt x="348" y="210"/>
                  </a:lnTo>
                  <a:lnTo>
                    <a:pt x="349" y="214"/>
                  </a:lnTo>
                  <a:lnTo>
                    <a:pt x="350" y="220"/>
                  </a:lnTo>
                  <a:lnTo>
                    <a:pt x="351" y="225"/>
                  </a:lnTo>
                  <a:lnTo>
                    <a:pt x="351" y="230"/>
                  </a:lnTo>
                  <a:lnTo>
                    <a:pt x="352" y="235"/>
                  </a:lnTo>
                  <a:lnTo>
                    <a:pt x="348" y="221"/>
                  </a:lnTo>
                  <a:lnTo>
                    <a:pt x="342" y="220"/>
                  </a:lnTo>
                  <a:lnTo>
                    <a:pt x="338" y="219"/>
                  </a:lnTo>
                  <a:lnTo>
                    <a:pt x="333" y="217"/>
                  </a:lnTo>
                  <a:lnTo>
                    <a:pt x="330" y="214"/>
                  </a:lnTo>
                  <a:lnTo>
                    <a:pt x="326" y="211"/>
                  </a:lnTo>
                  <a:lnTo>
                    <a:pt x="323" y="209"/>
                  </a:lnTo>
                  <a:lnTo>
                    <a:pt x="318" y="205"/>
                  </a:lnTo>
                  <a:lnTo>
                    <a:pt x="315" y="203"/>
                  </a:lnTo>
                  <a:lnTo>
                    <a:pt x="309" y="199"/>
                  </a:lnTo>
                  <a:lnTo>
                    <a:pt x="303" y="196"/>
                  </a:lnTo>
                  <a:lnTo>
                    <a:pt x="296" y="193"/>
                  </a:lnTo>
                  <a:lnTo>
                    <a:pt x="289" y="191"/>
                  </a:lnTo>
                  <a:lnTo>
                    <a:pt x="275" y="189"/>
                  </a:lnTo>
                  <a:lnTo>
                    <a:pt x="259" y="187"/>
                  </a:lnTo>
                  <a:lnTo>
                    <a:pt x="223" y="189"/>
                  </a:lnTo>
                  <a:lnTo>
                    <a:pt x="187" y="193"/>
                  </a:lnTo>
                  <a:lnTo>
                    <a:pt x="168" y="194"/>
                  </a:lnTo>
                  <a:lnTo>
                    <a:pt x="150" y="196"/>
                  </a:lnTo>
                  <a:lnTo>
                    <a:pt x="132" y="197"/>
                  </a:lnTo>
                  <a:lnTo>
                    <a:pt x="116" y="197"/>
                  </a:lnTo>
                  <a:lnTo>
                    <a:pt x="101" y="194"/>
                  </a:lnTo>
                  <a:lnTo>
                    <a:pt x="87" y="191"/>
                  </a:lnTo>
                  <a:lnTo>
                    <a:pt x="79" y="187"/>
                  </a:lnTo>
                  <a:lnTo>
                    <a:pt x="74" y="185"/>
                  </a:lnTo>
                  <a:lnTo>
                    <a:pt x="68" y="180"/>
                  </a:lnTo>
                  <a:lnTo>
                    <a:pt x="62" y="176"/>
                  </a:lnTo>
                  <a:lnTo>
                    <a:pt x="61" y="173"/>
                  </a:lnTo>
                  <a:lnTo>
                    <a:pt x="63" y="172"/>
                  </a:lnTo>
                  <a:lnTo>
                    <a:pt x="64" y="172"/>
                  </a:lnTo>
                  <a:lnTo>
                    <a:pt x="67" y="171"/>
                  </a:lnTo>
                  <a:lnTo>
                    <a:pt x="69" y="169"/>
                  </a:lnTo>
                  <a:lnTo>
                    <a:pt x="71" y="168"/>
                  </a:lnTo>
                  <a:lnTo>
                    <a:pt x="74" y="166"/>
                  </a:lnTo>
                  <a:lnTo>
                    <a:pt x="75" y="164"/>
                  </a:lnTo>
                  <a:lnTo>
                    <a:pt x="76" y="164"/>
                  </a:lnTo>
                  <a:lnTo>
                    <a:pt x="76" y="157"/>
                  </a:lnTo>
                  <a:lnTo>
                    <a:pt x="75" y="150"/>
                  </a:lnTo>
                  <a:lnTo>
                    <a:pt x="72" y="144"/>
                  </a:lnTo>
                  <a:lnTo>
                    <a:pt x="70" y="138"/>
                  </a:lnTo>
                  <a:lnTo>
                    <a:pt x="68" y="134"/>
                  </a:lnTo>
                  <a:lnTo>
                    <a:pt x="63" y="129"/>
                  </a:lnTo>
                  <a:lnTo>
                    <a:pt x="60" y="125"/>
                  </a:lnTo>
                  <a:lnTo>
                    <a:pt x="54" y="122"/>
                  </a:lnTo>
                  <a:lnTo>
                    <a:pt x="43" y="116"/>
                  </a:lnTo>
                  <a:lnTo>
                    <a:pt x="30" y="113"/>
                  </a:lnTo>
                  <a:lnTo>
                    <a:pt x="16" y="110"/>
                  </a:lnTo>
                  <a:lnTo>
                    <a:pt x="2" y="109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1" y="96"/>
                  </a:lnTo>
                  <a:lnTo>
                    <a:pt x="5" y="93"/>
                  </a:lnTo>
                  <a:lnTo>
                    <a:pt x="9" y="91"/>
                  </a:lnTo>
                  <a:lnTo>
                    <a:pt x="14" y="89"/>
                  </a:lnTo>
                  <a:lnTo>
                    <a:pt x="20" y="88"/>
                  </a:lnTo>
                  <a:lnTo>
                    <a:pt x="27" y="88"/>
                  </a:lnTo>
                  <a:lnTo>
                    <a:pt x="42" y="87"/>
                  </a:lnTo>
                  <a:lnTo>
                    <a:pt x="56" y="87"/>
                  </a:lnTo>
                  <a:lnTo>
                    <a:pt x="69" y="86"/>
                  </a:lnTo>
                  <a:lnTo>
                    <a:pt x="77" y="83"/>
                  </a:lnTo>
                  <a:close/>
                </a:path>
              </a:pathLst>
            </a:custGeom>
            <a:solidFill>
              <a:srgbClr val="7F4C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" name="Freeform 180"/>
            <p:cNvSpPr>
              <a:spLocks/>
            </p:cNvSpPr>
            <p:nvPr/>
          </p:nvSpPr>
          <p:spPr bwMode="auto">
            <a:xfrm>
              <a:off x="4345" y="3411"/>
              <a:ext cx="39" cy="85"/>
            </a:xfrm>
            <a:custGeom>
              <a:avLst/>
              <a:gdLst>
                <a:gd name="T0" fmla="*/ 0 w 39"/>
                <a:gd name="T1" fmla="*/ 85 h 85"/>
                <a:gd name="T2" fmla="*/ 6 w 39"/>
                <a:gd name="T3" fmla="*/ 75 h 85"/>
                <a:gd name="T4" fmla="*/ 11 w 39"/>
                <a:gd name="T5" fmla="*/ 63 h 85"/>
                <a:gd name="T6" fmla="*/ 16 w 39"/>
                <a:gd name="T7" fmla="*/ 51 h 85"/>
                <a:gd name="T8" fmla="*/ 20 w 39"/>
                <a:gd name="T9" fmla="*/ 41 h 85"/>
                <a:gd name="T10" fmla="*/ 25 w 39"/>
                <a:gd name="T11" fmla="*/ 29 h 85"/>
                <a:gd name="T12" fmla="*/ 30 w 39"/>
                <a:gd name="T13" fmla="*/ 18 h 85"/>
                <a:gd name="T14" fmla="*/ 34 w 39"/>
                <a:gd name="T15" fmla="*/ 9 h 85"/>
                <a:gd name="T16" fmla="*/ 39 w 39"/>
                <a:gd name="T17" fmla="*/ 0 h 85"/>
                <a:gd name="T18" fmla="*/ 38 w 39"/>
                <a:gd name="T19" fmla="*/ 10 h 85"/>
                <a:gd name="T20" fmla="*/ 37 w 39"/>
                <a:gd name="T21" fmla="*/ 21 h 85"/>
                <a:gd name="T22" fmla="*/ 34 w 39"/>
                <a:gd name="T23" fmla="*/ 30 h 85"/>
                <a:gd name="T24" fmla="*/ 32 w 39"/>
                <a:gd name="T25" fmla="*/ 41 h 85"/>
                <a:gd name="T26" fmla="*/ 30 w 39"/>
                <a:gd name="T27" fmla="*/ 50 h 85"/>
                <a:gd name="T28" fmla="*/ 26 w 39"/>
                <a:gd name="T29" fmla="*/ 61 h 85"/>
                <a:gd name="T30" fmla="*/ 23 w 39"/>
                <a:gd name="T31" fmla="*/ 70 h 85"/>
                <a:gd name="T32" fmla="*/ 19 w 39"/>
                <a:gd name="T33" fmla="*/ 79 h 85"/>
                <a:gd name="T34" fmla="*/ 17 w 39"/>
                <a:gd name="T35" fmla="*/ 80 h 85"/>
                <a:gd name="T36" fmla="*/ 15 w 39"/>
                <a:gd name="T37" fmla="*/ 80 h 85"/>
                <a:gd name="T38" fmla="*/ 13 w 39"/>
                <a:gd name="T39" fmla="*/ 80 h 85"/>
                <a:gd name="T40" fmla="*/ 11 w 39"/>
                <a:gd name="T41" fmla="*/ 82 h 85"/>
                <a:gd name="T42" fmla="*/ 9 w 39"/>
                <a:gd name="T43" fmla="*/ 82 h 85"/>
                <a:gd name="T44" fmla="*/ 5 w 39"/>
                <a:gd name="T45" fmla="*/ 83 h 85"/>
                <a:gd name="T46" fmla="*/ 3 w 39"/>
                <a:gd name="T47" fmla="*/ 84 h 85"/>
                <a:gd name="T48" fmla="*/ 0 w 39"/>
                <a:gd name="T4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85">
                  <a:moveTo>
                    <a:pt x="0" y="85"/>
                  </a:moveTo>
                  <a:lnTo>
                    <a:pt x="6" y="75"/>
                  </a:lnTo>
                  <a:lnTo>
                    <a:pt x="11" y="63"/>
                  </a:lnTo>
                  <a:lnTo>
                    <a:pt x="16" y="51"/>
                  </a:lnTo>
                  <a:lnTo>
                    <a:pt x="20" y="41"/>
                  </a:lnTo>
                  <a:lnTo>
                    <a:pt x="25" y="29"/>
                  </a:lnTo>
                  <a:lnTo>
                    <a:pt x="30" y="18"/>
                  </a:lnTo>
                  <a:lnTo>
                    <a:pt x="34" y="9"/>
                  </a:lnTo>
                  <a:lnTo>
                    <a:pt x="39" y="0"/>
                  </a:lnTo>
                  <a:lnTo>
                    <a:pt x="38" y="10"/>
                  </a:lnTo>
                  <a:lnTo>
                    <a:pt x="37" y="21"/>
                  </a:lnTo>
                  <a:lnTo>
                    <a:pt x="34" y="30"/>
                  </a:lnTo>
                  <a:lnTo>
                    <a:pt x="32" y="41"/>
                  </a:lnTo>
                  <a:lnTo>
                    <a:pt x="30" y="50"/>
                  </a:lnTo>
                  <a:lnTo>
                    <a:pt x="26" y="61"/>
                  </a:lnTo>
                  <a:lnTo>
                    <a:pt x="23" y="70"/>
                  </a:lnTo>
                  <a:lnTo>
                    <a:pt x="19" y="79"/>
                  </a:lnTo>
                  <a:lnTo>
                    <a:pt x="17" y="80"/>
                  </a:lnTo>
                  <a:lnTo>
                    <a:pt x="15" y="80"/>
                  </a:lnTo>
                  <a:lnTo>
                    <a:pt x="13" y="80"/>
                  </a:lnTo>
                  <a:lnTo>
                    <a:pt x="11" y="82"/>
                  </a:lnTo>
                  <a:lnTo>
                    <a:pt x="9" y="82"/>
                  </a:lnTo>
                  <a:lnTo>
                    <a:pt x="5" y="83"/>
                  </a:lnTo>
                  <a:lnTo>
                    <a:pt x="3" y="84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CD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" name="Freeform 181"/>
            <p:cNvSpPr>
              <a:spLocks/>
            </p:cNvSpPr>
            <p:nvPr/>
          </p:nvSpPr>
          <p:spPr bwMode="auto">
            <a:xfrm>
              <a:off x="4345" y="3411"/>
              <a:ext cx="39" cy="85"/>
            </a:xfrm>
            <a:custGeom>
              <a:avLst/>
              <a:gdLst>
                <a:gd name="T0" fmla="*/ 0 w 39"/>
                <a:gd name="T1" fmla="*/ 85 h 85"/>
                <a:gd name="T2" fmla="*/ 6 w 39"/>
                <a:gd name="T3" fmla="*/ 75 h 85"/>
                <a:gd name="T4" fmla="*/ 11 w 39"/>
                <a:gd name="T5" fmla="*/ 63 h 85"/>
                <a:gd name="T6" fmla="*/ 16 w 39"/>
                <a:gd name="T7" fmla="*/ 51 h 85"/>
                <a:gd name="T8" fmla="*/ 20 w 39"/>
                <a:gd name="T9" fmla="*/ 41 h 85"/>
                <a:gd name="T10" fmla="*/ 25 w 39"/>
                <a:gd name="T11" fmla="*/ 29 h 85"/>
                <a:gd name="T12" fmla="*/ 30 w 39"/>
                <a:gd name="T13" fmla="*/ 18 h 85"/>
                <a:gd name="T14" fmla="*/ 34 w 39"/>
                <a:gd name="T15" fmla="*/ 9 h 85"/>
                <a:gd name="T16" fmla="*/ 39 w 39"/>
                <a:gd name="T17" fmla="*/ 0 h 85"/>
                <a:gd name="T18" fmla="*/ 38 w 39"/>
                <a:gd name="T19" fmla="*/ 10 h 85"/>
                <a:gd name="T20" fmla="*/ 37 w 39"/>
                <a:gd name="T21" fmla="*/ 21 h 85"/>
                <a:gd name="T22" fmla="*/ 34 w 39"/>
                <a:gd name="T23" fmla="*/ 30 h 85"/>
                <a:gd name="T24" fmla="*/ 32 w 39"/>
                <a:gd name="T25" fmla="*/ 41 h 85"/>
                <a:gd name="T26" fmla="*/ 30 w 39"/>
                <a:gd name="T27" fmla="*/ 50 h 85"/>
                <a:gd name="T28" fmla="*/ 26 w 39"/>
                <a:gd name="T29" fmla="*/ 61 h 85"/>
                <a:gd name="T30" fmla="*/ 23 w 39"/>
                <a:gd name="T31" fmla="*/ 70 h 85"/>
                <a:gd name="T32" fmla="*/ 19 w 39"/>
                <a:gd name="T33" fmla="*/ 79 h 85"/>
                <a:gd name="T34" fmla="*/ 17 w 39"/>
                <a:gd name="T35" fmla="*/ 80 h 85"/>
                <a:gd name="T36" fmla="*/ 15 w 39"/>
                <a:gd name="T37" fmla="*/ 80 h 85"/>
                <a:gd name="T38" fmla="*/ 13 w 39"/>
                <a:gd name="T39" fmla="*/ 80 h 85"/>
                <a:gd name="T40" fmla="*/ 11 w 39"/>
                <a:gd name="T41" fmla="*/ 82 h 85"/>
                <a:gd name="T42" fmla="*/ 9 w 39"/>
                <a:gd name="T43" fmla="*/ 82 h 85"/>
                <a:gd name="T44" fmla="*/ 5 w 39"/>
                <a:gd name="T45" fmla="*/ 83 h 85"/>
                <a:gd name="T46" fmla="*/ 3 w 39"/>
                <a:gd name="T47" fmla="*/ 84 h 85"/>
                <a:gd name="T48" fmla="*/ 0 w 39"/>
                <a:gd name="T49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85">
                  <a:moveTo>
                    <a:pt x="0" y="85"/>
                  </a:moveTo>
                  <a:lnTo>
                    <a:pt x="6" y="75"/>
                  </a:lnTo>
                  <a:lnTo>
                    <a:pt x="11" y="63"/>
                  </a:lnTo>
                  <a:lnTo>
                    <a:pt x="16" y="51"/>
                  </a:lnTo>
                  <a:lnTo>
                    <a:pt x="20" y="41"/>
                  </a:lnTo>
                  <a:lnTo>
                    <a:pt x="25" y="29"/>
                  </a:lnTo>
                  <a:lnTo>
                    <a:pt x="30" y="18"/>
                  </a:lnTo>
                  <a:lnTo>
                    <a:pt x="34" y="9"/>
                  </a:lnTo>
                  <a:lnTo>
                    <a:pt x="39" y="0"/>
                  </a:lnTo>
                  <a:lnTo>
                    <a:pt x="38" y="10"/>
                  </a:lnTo>
                  <a:lnTo>
                    <a:pt x="37" y="21"/>
                  </a:lnTo>
                  <a:lnTo>
                    <a:pt x="34" y="30"/>
                  </a:lnTo>
                  <a:lnTo>
                    <a:pt x="32" y="41"/>
                  </a:lnTo>
                  <a:lnTo>
                    <a:pt x="30" y="50"/>
                  </a:lnTo>
                  <a:lnTo>
                    <a:pt x="26" y="61"/>
                  </a:lnTo>
                  <a:lnTo>
                    <a:pt x="23" y="70"/>
                  </a:lnTo>
                  <a:lnTo>
                    <a:pt x="19" y="79"/>
                  </a:lnTo>
                  <a:lnTo>
                    <a:pt x="17" y="80"/>
                  </a:lnTo>
                  <a:lnTo>
                    <a:pt x="15" y="80"/>
                  </a:lnTo>
                  <a:lnTo>
                    <a:pt x="13" y="80"/>
                  </a:lnTo>
                  <a:lnTo>
                    <a:pt x="11" y="82"/>
                  </a:lnTo>
                  <a:lnTo>
                    <a:pt x="9" y="82"/>
                  </a:lnTo>
                  <a:lnTo>
                    <a:pt x="5" y="83"/>
                  </a:lnTo>
                  <a:lnTo>
                    <a:pt x="3" y="84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0" name="Freeform 182"/>
            <p:cNvSpPr>
              <a:spLocks/>
            </p:cNvSpPr>
            <p:nvPr/>
          </p:nvSpPr>
          <p:spPr bwMode="auto">
            <a:xfrm>
              <a:off x="4367" y="3461"/>
              <a:ext cx="8" cy="25"/>
            </a:xfrm>
            <a:custGeom>
              <a:avLst/>
              <a:gdLst>
                <a:gd name="T0" fmla="*/ 0 w 8"/>
                <a:gd name="T1" fmla="*/ 25 h 25"/>
                <a:gd name="T2" fmla="*/ 0 w 8"/>
                <a:gd name="T3" fmla="*/ 21 h 25"/>
                <a:gd name="T4" fmla="*/ 1 w 8"/>
                <a:gd name="T5" fmla="*/ 18 h 25"/>
                <a:gd name="T6" fmla="*/ 1 w 8"/>
                <a:gd name="T7" fmla="*/ 14 h 25"/>
                <a:gd name="T8" fmla="*/ 2 w 8"/>
                <a:gd name="T9" fmla="*/ 12 h 25"/>
                <a:gd name="T10" fmla="*/ 3 w 8"/>
                <a:gd name="T11" fmla="*/ 8 h 25"/>
                <a:gd name="T12" fmla="*/ 5 w 8"/>
                <a:gd name="T13" fmla="*/ 6 h 25"/>
                <a:gd name="T14" fmla="*/ 7 w 8"/>
                <a:gd name="T15" fmla="*/ 2 h 25"/>
                <a:gd name="T16" fmla="*/ 8 w 8"/>
                <a:gd name="T17" fmla="*/ 0 h 25"/>
                <a:gd name="T18" fmla="*/ 8 w 8"/>
                <a:gd name="T19" fmla="*/ 4 h 25"/>
                <a:gd name="T20" fmla="*/ 7 w 8"/>
                <a:gd name="T21" fmla="*/ 6 h 25"/>
                <a:gd name="T22" fmla="*/ 5 w 8"/>
                <a:gd name="T23" fmla="*/ 9 h 25"/>
                <a:gd name="T24" fmla="*/ 4 w 8"/>
                <a:gd name="T25" fmla="*/ 12 h 25"/>
                <a:gd name="T26" fmla="*/ 3 w 8"/>
                <a:gd name="T27" fmla="*/ 15 h 25"/>
                <a:gd name="T28" fmla="*/ 2 w 8"/>
                <a:gd name="T29" fmla="*/ 19 h 25"/>
                <a:gd name="T30" fmla="*/ 1 w 8"/>
                <a:gd name="T31" fmla="*/ 21 h 25"/>
                <a:gd name="T32" fmla="*/ 0 w 8"/>
                <a:gd name="T3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25">
                  <a:moveTo>
                    <a:pt x="0" y="25"/>
                  </a:moveTo>
                  <a:lnTo>
                    <a:pt x="0" y="21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2" y="12"/>
                  </a:lnTo>
                  <a:lnTo>
                    <a:pt x="3" y="8"/>
                  </a:lnTo>
                  <a:lnTo>
                    <a:pt x="5" y="6"/>
                  </a:lnTo>
                  <a:lnTo>
                    <a:pt x="7" y="2"/>
                  </a:lnTo>
                  <a:lnTo>
                    <a:pt x="8" y="0"/>
                  </a:lnTo>
                  <a:lnTo>
                    <a:pt x="8" y="4"/>
                  </a:lnTo>
                  <a:lnTo>
                    <a:pt x="7" y="6"/>
                  </a:lnTo>
                  <a:lnTo>
                    <a:pt x="5" y="9"/>
                  </a:lnTo>
                  <a:lnTo>
                    <a:pt x="4" y="12"/>
                  </a:lnTo>
                  <a:lnTo>
                    <a:pt x="3" y="15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204487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299155" y="2133600"/>
            <a:ext cx="5403199" cy="35702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US" sz="28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Pick up litter and place it in the proper container</a:t>
            </a:r>
          </a:p>
          <a:p>
            <a:pPr>
              <a:spcAft>
                <a:spcPts val="1200"/>
              </a:spcAft>
            </a:pPr>
            <a:r>
              <a:rPr lang="en-US" sz="28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Follow instructions of your supervisor for resident care</a:t>
            </a:r>
          </a:p>
          <a:p>
            <a:pPr>
              <a:spcAft>
                <a:spcPts val="1200"/>
              </a:spcAft>
            </a:pP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injuries </a:t>
            </a: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promptly</a:t>
            </a:r>
          </a:p>
          <a:p>
            <a:pPr>
              <a:spcAft>
                <a:spcPts val="1200"/>
              </a:spcAft>
            </a:pPr>
            <a:r>
              <a:rPr lang="en-US" sz="28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</a:t>
            </a:r>
            <a:r>
              <a:rPr lang="en-US" sz="28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damaged or frayed electrical cords</a:t>
            </a:r>
          </a:p>
        </p:txBody>
      </p:sp>
      <p:grpSp>
        <p:nvGrpSpPr>
          <p:cNvPr id="4" name="Group 603"/>
          <p:cNvGrpSpPr>
            <a:grpSpLocks noChangeAspect="1"/>
          </p:cNvGrpSpPr>
          <p:nvPr/>
        </p:nvGrpSpPr>
        <p:grpSpPr bwMode="auto">
          <a:xfrm rot="-12498285">
            <a:off x="5537684" y="2656411"/>
            <a:ext cx="2671763" cy="2336800"/>
            <a:chOff x="3624" y="1930"/>
            <a:chExt cx="1151" cy="1007"/>
          </a:xfrm>
        </p:grpSpPr>
        <p:sp>
          <p:nvSpPr>
            <p:cNvPr id="5" name="AutoShape 602"/>
            <p:cNvSpPr>
              <a:spLocks noChangeAspect="1" noChangeArrowheads="1" noTextEdit="1"/>
            </p:cNvSpPr>
            <p:nvPr/>
          </p:nvSpPr>
          <p:spPr bwMode="auto">
            <a:xfrm>
              <a:off x="3624" y="1930"/>
              <a:ext cx="1151" cy="10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604"/>
            <p:cNvSpPr>
              <a:spLocks/>
            </p:cNvSpPr>
            <p:nvPr/>
          </p:nvSpPr>
          <p:spPr bwMode="auto">
            <a:xfrm>
              <a:off x="4306" y="1944"/>
              <a:ext cx="469" cy="485"/>
            </a:xfrm>
            <a:custGeom>
              <a:avLst/>
              <a:gdLst>
                <a:gd name="T0" fmla="*/ 0 w 938"/>
                <a:gd name="T1" fmla="*/ 837 h 968"/>
                <a:gd name="T2" fmla="*/ 208 w 938"/>
                <a:gd name="T3" fmla="*/ 694 h 968"/>
                <a:gd name="T4" fmla="*/ 241 w 938"/>
                <a:gd name="T5" fmla="*/ 582 h 968"/>
                <a:gd name="T6" fmla="*/ 285 w 938"/>
                <a:gd name="T7" fmla="*/ 220 h 968"/>
                <a:gd name="T8" fmla="*/ 512 w 938"/>
                <a:gd name="T9" fmla="*/ 65 h 968"/>
                <a:gd name="T10" fmla="*/ 719 w 938"/>
                <a:gd name="T11" fmla="*/ 121 h 968"/>
                <a:gd name="T12" fmla="*/ 829 w 938"/>
                <a:gd name="T13" fmla="*/ 10 h 968"/>
                <a:gd name="T14" fmla="*/ 926 w 938"/>
                <a:gd name="T15" fmla="*/ 0 h 968"/>
                <a:gd name="T16" fmla="*/ 938 w 938"/>
                <a:gd name="T17" fmla="*/ 164 h 968"/>
                <a:gd name="T18" fmla="*/ 872 w 938"/>
                <a:gd name="T19" fmla="*/ 176 h 968"/>
                <a:gd name="T20" fmla="*/ 795 w 938"/>
                <a:gd name="T21" fmla="*/ 263 h 968"/>
                <a:gd name="T22" fmla="*/ 664 w 938"/>
                <a:gd name="T23" fmla="*/ 263 h 968"/>
                <a:gd name="T24" fmla="*/ 478 w 938"/>
                <a:gd name="T25" fmla="*/ 263 h 968"/>
                <a:gd name="T26" fmla="*/ 413 w 938"/>
                <a:gd name="T27" fmla="*/ 352 h 968"/>
                <a:gd name="T28" fmla="*/ 402 w 938"/>
                <a:gd name="T29" fmla="*/ 572 h 968"/>
                <a:gd name="T30" fmla="*/ 327 w 938"/>
                <a:gd name="T31" fmla="*/ 749 h 968"/>
                <a:gd name="T32" fmla="*/ 66 w 938"/>
                <a:gd name="T33" fmla="*/ 968 h 968"/>
                <a:gd name="T34" fmla="*/ 0 w 938"/>
                <a:gd name="T35" fmla="*/ 837 h 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38" h="968">
                  <a:moveTo>
                    <a:pt x="0" y="837"/>
                  </a:moveTo>
                  <a:lnTo>
                    <a:pt x="208" y="694"/>
                  </a:lnTo>
                  <a:lnTo>
                    <a:pt x="241" y="582"/>
                  </a:lnTo>
                  <a:lnTo>
                    <a:pt x="285" y="220"/>
                  </a:lnTo>
                  <a:lnTo>
                    <a:pt x="512" y="65"/>
                  </a:lnTo>
                  <a:lnTo>
                    <a:pt x="719" y="121"/>
                  </a:lnTo>
                  <a:lnTo>
                    <a:pt x="829" y="10"/>
                  </a:lnTo>
                  <a:lnTo>
                    <a:pt x="926" y="0"/>
                  </a:lnTo>
                  <a:lnTo>
                    <a:pt x="938" y="164"/>
                  </a:lnTo>
                  <a:lnTo>
                    <a:pt x="872" y="176"/>
                  </a:lnTo>
                  <a:lnTo>
                    <a:pt x="795" y="263"/>
                  </a:lnTo>
                  <a:lnTo>
                    <a:pt x="664" y="263"/>
                  </a:lnTo>
                  <a:lnTo>
                    <a:pt x="478" y="263"/>
                  </a:lnTo>
                  <a:lnTo>
                    <a:pt x="413" y="352"/>
                  </a:lnTo>
                  <a:lnTo>
                    <a:pt x="402" y="572"/>
                  </a:lnTo>
                  <a:lnTo>
                    <a:pt x="327" y="749"/>
                  </a:lnTo>
                  <a:lnTo>
                    <a:pt x="66" y="968"/>
                  </a:lnTo>
                  <a:lnTo>
                    <a:pt x="0" y="83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605"/>
            <p:cNvSpPr>
              <a:spLocks/>
            </p:cNvSpPr>
            <p:nvPr/>
          </p:nvSpPr>
          <p:spPr bwMode="auto">
            <a:xfrm>
              <a:off x="3684" y="2343"/>
              <a:ext cx="676" cy="456"/>
            </a:xfrm>
            <a:custGeom>
              <a:avLst/>
              <a:gdLst>
                <a:gd name="T0" fmla="*/ 971 w 1351"/>
                <a:gd name="T1" fmla="*/ 121 h 912"/>
                <a:gd name="T2" fmla="*/ 915 w 1351"/>
                <a:gd name="T3" fmla="*/ 130 h 912"/>
                <a:gd name="T4" fmla="*/ 859 w 1351"/>
                <a:gd name="T5" fmla="*/ 137 h 912"/>
                <a:gd name="T6" fmla="*/ 805 w 1351"/>
                <a:gd name="T7" fmla="*/ 143 h 912"/>
                <a:gd name="T8" fmla="*/ 752 w 1351"/>
                <a:gd name="T9" fmla="*/ 146 h 912"/>
                <a:gd name="T10" fmla="*/ 698 w 1351"/>
                <a:gd name="T11" fmla="*/ 149 h 912"/>
                <a:gd name="T12" fmla="*/ 644 w 1351"/>
                <a:gd name="T13" fmla="*/ 152 h 912"/>
                <a:gd name="T14" fmla="*/ 589 w 1351"/>
                <a:gd name="T15" fmla="*/ 153 h 912"/>
                <a:gd name="T16" fmla="*/ 531 w 1351"/>
                <a:gd name="T17" fmla="*/ 153 h 912"/>
                <a:gd name="T18" fmla="*/ 445 w 1351"/>
                <a:gd name="T19" fmla="*/ 181 h 912"/>
                <a:gd name="T20" fmla="*/ 371 w 1351"/>
                <a:gd name="T21" fmla="*/ 212 h 912"/>
                <a:gd name="T22" fmla="*/ 304 w 1351"/>
                <a:gd name="T23" fmla="*/ 246 h 912"/>
                <a:gd name="T24" fmla="*/ 243 w 1351"/>
                <a:gd name="T25" fmla="*/ 285 h 912"/>
                <a:gd name="T26" fmla="*/ 185 w 1351"/>
                <a:gd name="T27" fmla="*/ 328 h 912"/>
                <a:gd name="T28" fmla="*/ 128 w 1351"/>
                <a:gd name="T29" fmla="*/ 376 h 912"/>
                <a:gd name="T30" fmla="*/ 67 w 1351"/>
                <a:gd name="T31" fmla="*/ 430 h 912"/>
                <a:gd name="T32" fmla="*/ 0 w 1351"/>
                <a:gd name="T33" fmla="*/ 490 h 912"/>
                <a:gd name="T34" fmla="*/ 22 w 1351"/>
                <a:gd name="T35" fmla="*/ 597 h 912"/>
                <a:gd name="T36" fmla="*/ 197 w 1351"/>
                <a:gd name="T37" fmla="*/ 850 h 912"/>
                <a:gd name="T38" fmla="*/ 245 w 1351"/>
                <a:gd name="T39" fmla="*/ 890 h 912"/>
                <a:gd name="T40" fmla="*/ 317 w 1351"/>
                <a:gd name="T41" fmla="*/ 909 h 912"/>
                <a:gd name="T42" fmla="*/ 405 w 1351"/>
                <a:gd name="T43" fmla="*/ 911 h 912"/>
                <a:gd name="T44" fmla="*/ 503 w 1351"/>
                <a:gd name="T45" fmla="*/ 897 h 912"/>
                <a:gd name="T46" fmla="*/ 602 w 1351"/>
                <a:gd name="T47" fmla="*/ 870 h 912"/>
                <a:gd name="T48" fmla="*/ 698 w 1351"/>
                <a:gd name="T49" fmla="*/ 832 h 912"/>
                <a:gd name="T50" fmla="*/ 780 w 1351"/>
                <a:gd name="T51" fmla="*/ 787 h 912"/>
                <a:gd name="T52" fmla="*/ 842 w 1351"/>
                <a:gd name="T53" fmla="*/ 736 h 912"/>
                <a:gd name="T54" fmla="*/ 858 w 1351"/>
                <a:gd name="T55" fmla="*/ 717 h 912"/>
                <a:gd name="T56" fmla="*/ 881 w 1351"/>
                <a:gd name="T57" fmla="*/ 683 h 912"/>
                <a:gd name="T58" fmla="*/ 911 w 1351"/>
                <a:gd name="T59" fmla="*/ 639 h 912"/>
                <a:gd name="T60" fmla="*/ 946 w 1351"/>
                <a:gd name="T61" fmla="*/ 587 h 912"/>
                <a:gd name="T62" fmla="*/ 986 w 1351"/>
                <a:gd name="T63" fmla="*/ 533 h 912"/>
                <a:gd name="T64" fmla="*/ 1030 w 1351"/>
                <a:gd name="T65" fmla="*/ 480 h 912"/>
                <a:gd name="T66" fmla="*/ 1079 w 1351"/>
                <a:gd name="T67" fmla="*/ 430 h 912"/>
                <a:gd name="T68" fmla="*/ 1131 w 1351"/>
                <a:gd name="T69" fmla="*/ 390 h 912"/>
                <a:gd name="T70" fmla="*/ 1347 w 1351"/>
                <a:gd name="T71" fmla="*/ 183 h 912"/>
                <a:gd name="T72" fmla="*/ 1328 w 1351"/>
                <a:gd name="T73" fmla="*/ 117 h 912"/>
                <a:gd name="T74" fmla="*/ 1295 w 1351"/>
                <a:gd name="T75" fmla="*/ 72 h 912"/>
                <a:gd name="T76" fmla="*/ 1242 w 1351"/>
                <a:gd name="T77" fmla="*/ 29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1" h="912">
                  <a:moveTo>
                    <a:pt x="1207" y="0"/>
                  </a:moveTo>
                  <a:lnTo>
                    <a:pt x="971" y="121"/>
                  </a:lnTo>
                  <a:lnTo>
                    <a:pt x="942" y="125"/>
                  </a:lnTo>
                  <a:lnTo>
                    <a:pt x="915" y="130"/>
                  </a:lnTo>
                  <a:lnTo>
                    <a:pt x="887" y="133"/>
                  </a:lnTo>
                  <a:lnTo>
                    <a:pt x="859" y="137"/>
                  </a:lnTo>
                  <a:lnTo>
                    <a:pt x="832" y="139"/>
                  </a:lnTo>
                  <a:lnTo>
                    <a:pt x="805" y="143"/>
                  </a:lnTo>
                  <a:lnTo>
                    <a:pt x="779" y="145"/>
                  </a:lnTo>
                  <a:lnTo>
                    <a:pt x="752" y="146"/>
                  </a:lnTo>
                  <a:lnTo>
                    <a:pt x="726" y="148"/>
                  </a:lnTo>
                  <a:lnTo>
                    <a:pt x="698" y="149"/>
                  </a:lnTo>
                  <a:lnTo>
                    <a:pt x="672" y="151"/>
                  </a:lnTo>
                  <a:lnTo>
                    <a:pt x="644" y="152"/>
                  </a:lnTo>
                  <a:lnTo>
                    <a:pt x="616" y="152"/>
                  </a:lnTo>
                  <a:lnTo>
                    <a:pt x="589" y="153"/>
                  </a:lnTo>
                  <a:lnTo>
                    <a:pt x="560" y="153"/>
                  </a:lnTo>
                  <a:lnTo>
                    <a:pt x="531" y="153"/>
                  </a:lnTo>
                  <a:lnTo>
                    <a:pt x="486" y="167"/>
                  </a:lnTo>
                  <a:lnTo>
                    <a:pt x="445" y="181"/>
                  </a:lnTo>
                  <a:lnTo>
                    <a:pt x="407" y="196"/>
                  </a:lnTo>
                  <a:lnTo>
                    <a:pt x="371" y="212"/>
                  </a:lnTo>
                  <a:lnTo>
                    <a:pt x="336" y="229"/>
                  </a:lnTo>
                  <a:lnTo>
                    <a:pt x="304" y="246"/>
                  </a:lnTo>
                  <a:lnTo>
                    <a:pt x="273" y="265"/>
                  </a:lnTo>
                  <a:lnTo>
                    <a:pt x="243" y="285"/>
                  </a:lnTo>
                  <a:lnTo>
                    <a:pt x="214" y="306"/>
                  </a:lnTo>
                  <a:lnTo>
                    <a:pt x="185" y="328"/>
                  </a:lnTo>
                  <a:lnTo>
                    <a:pt x="157" y="351"/>
                  </a:lnTo>
                  <a:lnTo>
                    <a:pt x="128" y="376"/>
                  </a:lnTo>
                  <a:lnTo>
                    <a:pt x="98" y="403"/>
                  </a:lnTo>
                  <a:lnTo>
                    <a:pt x="67" y="430"/>
                  </a:lnTo>
                  <a:lnTo>
                    <a:pt x="34" y="459"/>
                  </a:lnTo>
                  <a:lnTo>
                    <a:pt x="0" y="490"/>
                  </a:lnTo>
                  <a:lnTo>
                    <a:pt x="0" y="559"/>
                  </a:lnTo>
                  <a:lnTo>
                    <a:pt x="22" y="597"/>
                  </a:lnTo>
                  <a:lnTo>
                    <a:pt x="60" y="589"/>
                  </a:lnTo>
                  <a:lnTo>
                    <a:pt x="197" y="850"/>
                  </a:lnTo>
                  <a:lnTo>
                    <a:pt x="218" y="873"/>
                  </a:lnTo>
                  <a:lnTo>
                    <a:pt x="245" y="890"/>
                  </a:lnTo>
                  <a:lnTo>
                    <a:pt x="279" y="901"/>
                  </a:lnTo>
                  <a:lnTo>
                    <a:pt x="317" y="909"/>
                  </a:lnTo>
                  <a:lnTo>
                    <a:pt x="359" y="912"/>
                  </a:lnTo>
                  <a:lnTo>
                    <a:pt x="405" y="911"/>
                  </a:lnTo>
                  <a:lnTo>
                    <a:pt x="454" y="906"/>
                  </a:lnTo>
                  <a:lnTo>
                    <a:pt x="503" y="897"/>
                  </a:lnTo>
                  <a:lnTo>
                    <a:pt x="553" y="885"/>
                  </a:lnTo>
                  <a:lnTo>
                    <a:pt x="602" y="870"/>
                  </a:lnTo>
                  <a:lnTo>
                    <a:pt x="651" y="853"/>
                  </a:lnTo>
                  <a:lnTo>
                    <a:pt x="698" y="832"/>
                  </a:lnTo>
                  <a:lnTo>
                    <a:pt x="741" y="810"/>
                  </a:lnTo>
                  <a:lnTo>
                    <a:pt x="780" y="787"/>
                  </a:lnTo>
                  <a:lnTo>
                    <a:pt x="813" y="762"/>
                  </a:lnTo>
                  <a:lnTo>
                    <a:pt x="842" y="736"/>
                  </a:lnTo>
                  <a:lnTo>
                    <a:pt x="849" y="729"/>
                  </a:lnTo>
                  <a:lnTo>
                    <a:pt x="858" y="717"/>
                  </a:lnTo>
                  <a:lnTo>
                    <a:pt x="870" y="701"/>
                  </a:lnTo>
                  <a:lnTo>
                    <a:pt x="881" y="683"/>
                  </a:lnTo>
                  <a:lnTo>
                    <a:pt x="895" y="662"/>
                  </a:lnTo>
                  <a:lnTo>
                    <a:pt x="911" y="639"/>
                  </a:lnTo>
                  <a:lnTo>
                    <a:pt x="927" y="614"/>
                  </a:lnTo>
                  <a:lnTo>
                    <a:pt x="946" y="587"/>
                  </a:lnTo>
                  <a:lnTo>
                    <a:pt x="965" y="561"/>
                  </a:lnTo>
                  <a:lnTo>
                    <a:pt x="986" y="533"/>
                  </a:lnTo>
                  <a:lnTo>
                    <a:pt x="1007" y="506"/>
                  </a:lnTo>
                  <a:lnTo>
                    <a:pt x="1030" y="480"/>
                  </a:lnTo>
                  <a:lnTo>
                    <a:pt x="1054" y="455"/>
                  </a:lnTo>
                  <a:lnTo>
                    <a:pt x="1079" y="430"/>
                  </a:lnTo>
                  <a:lnTo>
                    <a:pt x="1105" y="409"/>
                  </a:lnTo>
                  <a:lnTo>
                    <a:pt x="1131" y="390"/>
                  </a:lnTo>
                  <a:lnTo>
                    <a:pt x="1351" y="230"/>
                  </a:lnTo>
                  <a:lnTo>
                    <a:pt x="1347" y="183"/>
                  </a:lnTo>
                  <a:lnTo>
                    <a:pt x="1339" y="146"/>
                  </a:lnTo>
                  <a:lnTo>
                    <a:pt x="1328" y="117"/>
                  </a:lnTo>
                  <a:lnTo>
                    <a:pt x="1313" y="93"/>
                  </a:lnTo>
                  <a:lnTo>
                    <a:pt x="1295" y="72"/>
                  </a:lnTo>
                  <a:lnTo>
                    <a:pt x="1271" y="52"/>
                  </a:lnTo>
                  <a:lnTo>
                    <a:pt x="1242" y="29"/>
                  </a:lnTo>
                  <a:lnTo>
                    <a:pt x="1207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606"/>
            <p:cNvSpPr>
              <a:spLocks/>
            </p:cNvSpPr>
            <p:nvPr/>
          </p:nvSpPr>
          <p:spPr bwMode="auto">
            <a:xfrm>
              <a:off x="4039" y="2788"/>
              <a:ext cx="42" cy="135"/>
            </a:xfrm>
            <a:custGeom>
              <a:avLst/>
              <a:gdLst>
                <a:gd name="T0" fmla="*/ 0 w 85"/>
                <a:gd name="T1" fmla="*/ 226 h 268"/>
                <a:gd name="T2" fmla="*/ 0 w 85"/>
                <a:gd name="T3" fmla="*/ 268 h 268"/>
                <a:gd name="T4" fmla="*/ 73 w 85"/>
                <a:gd name="T5" fmla="*/ 224 h 268"/>
                <a:gd name="T6" fmla="*/ 85 w 85"/>
                <a:gd name="T7" fmla="*/ 170 h 268"/>
                <a:gd name="T8" fmla="*/ 0 w 85"/>
                <a:gd name="T9" fmla="*/ 0 h 268"/>
                <a:gd name="T10" fmla="*/ 0 w 85"/>
                <a:gd name="T11" fmla="*/ 174 h 268"/>
                <a:gd name="T12" fmla="*/ 10 w 85"/>
                <a:gd name="T13" fmla="*/ 176 h 268"/>
                <a:gd name="T14" fmla="*/ 18 w 85"/>
                <a:gd name="T15" fmla="*/ 182 h 268"/>
                <a:gd name="T16" fmla="*/ 23 w 85"/>
                <a:gd name="T17" fmla="*/ 190 h 268"/>
                <a:gd name="T18" fmla="*/ 25 w 85"/>
                <a:gd name="T19" fmla="*/ 200 h 268"/>
                <a:gd name="T20" fmla="*/ 23 w 85"/>
                <a:gd name="T21" fmla="*/ 209 h 268"/>
                <a:gd name="T22" fmla="*/ 18 w 85"/>
                <a:gd name="T23" fmla="*/ 218 h 268"/>
                <a:gd name="T24" fmla="*/ 10 w 85"/>
                <a:gd name="T25" fmla="*/ 223 h 268"/>
                <a:gd name="T26" fmla="*/ 0 w 85"/>
                <a:gd name="T27" fmla="*/ 22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268">
                  <a:moveTo>
                    <a:pt x="0" y="226"/>
                  </a:moveTo>
                  <a:lnTo>
                    <a:pt x="0" y="268"/>
                  </a:lnTo>
                  <a:lnTo>
                    <a:pt x="73" y="224"/>
                  </a:lnTo>
                  <a:lnTo>
                    <a:pt x="85" y="170"/>
                  </a:lnTo>
                  <a:lnTo>
                    <a:pt x="0" y="0"/>
                  </a:lnTo>
                  <a:lnTo>
                    <a:pt x="0" y="174"/>
                  </a:lnTo>
                  <a:lnTo>
                    <a:pt x="10" y="176"/>
                  </a:lnTo>
                  <a:lnTo>
                    <a:pt x="18" y="182"/>
                  </a:lnTo>
                  <a:lnTo>
                    <a:pt x="23" y="190"/>
                  </a:lnTo>
                  <a:lnTo>
                    <a:pt x="25" y="200"/>
                  </a:lnTo>
                  <a:lnTo>
                    <a:pt x="23" y="209"/>
                  </a:lnTo>
                  <a:lnTo>
                    <a:pt x="18" y="218"/>
                  </a:lnTo>
                  <a:lnTo>
                    <a:pt x="10" y="223"/>
                  </a:lnTo>
                  <a:lnTo>
                    <a:pt x="0" y="226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607"/>
            <p:cNvSpPr>
              <a:spLocks/>
            </p:cNvSpPr>
            <p:nvPr/>
          </p:nvSpPr>
          <p:spPr bwMode="auto">
            <a:xfrm>
              <a:off x="3904" y="2677"/>
              <a:ext cx="135" cy="248"/>
            </a:xfrm>
            <a:custGeom>
              <a:avLst/>
              <a:gdLst>
                <a:gd name="T0" fmla="*/ 270 w 270"/>
                <a:gd name="T1" fmla="*/ 397 h 497"/>
                <a:gd name="T2" fmla="*/ 270 w 270"/>
                <a:gd name="T3" fmla="*/ 223 h 497"/>
                <a:gd name="T4" fmla="*/ 154 w 270"/>
                <a:gd name="T5" fmla="*/ 0 h 497"/>
                <a:gd name="T6" fmla="*/ 0 w 270"/>
                <a:gd name="T7" fmla="*/ 87 h 497"/>
                <a:gd name="T8" fmla="*/ 195 w 270"/>
                <a:gd name="T9" fmla="*/ 481 h 497"/>
                <a:gd name="T10" fmla="*/ 259 w 270"/>
                <a:gd name="T11" fmla="*/ 497 h 497"/>
                <a:gd name="T12" fmla="*/ 270 w 270"/>
                <a:gd name="T13" fmla="*/ 491 h 497"/>
                <a:gd name="T14" fmla="*/ 270 w 270"/>
                <a:gd name="T15" fmla="*/ 449 h 497"/>
                <a:gd name="T16" fmla="*/ 270 w 270"/>
                <a:gd name="T17" fmla="*/ 449 h 497"/>
                <a:gd name="T18" fmla="*/ 259 w 270"/>
                <a:gd name="T19" fmla="*/ 446 h 497"/>
                <a:gd name="T20" fmla="*/ 251 w 270"/>
                <a:gd name="T21" fmla="*/ 441 h 497"/>
                <a:gd name="T22" fmla="*/ 245 w 270"/>
                <a:gd name="T23" fmla="*/ 432 h 497"/>
                <a:gd name="T24" fmla="*/ 243 w 270"/>
                <a:gd name="T25" fmla="*/ 423 h 497"/>
                <a:gd name="T26" fmla="*/ 245 w 270"/>
                <a:gd name="T27" fmla="*/ 413 h 497"/>
                <a:gd name="T28" fmla="*/ 251 w 270"/>
                <a:gd name="T29" fmla="*/ 405 h 497"/>
                <a:gd name="T30" fmla="*/ 259 w 270"/>
                <a:gd name="T31" fmla="*/ 399 h 497"/>
                <a:gd name="T32" fmla="*/ 270 w 270"/>
                <a:gd name="T33" fmla="*/ 397 h 497"/>
                <a:gd name="T34" fmla="*/ 270 w 270"/>
                <a:gd name="T35" fmla="*/ 397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0" h="497">
                  <a:moveTo>
                    <a:pt x="270" y="397"/>
                  </a:moveTo>
                  <a:lnTo>
                    <a:pt x="270" y="223"/>
                  </a:lnTo>
                  <a:lnTo>
                    <a:pt x="154" y="0"/>
                  </a:lnTo>
                  <a:lnTo>
                    <a:pt x="0" y="87"/>
                  </a:lnTo>
                  <a:lnTo>
                    <a:pt x="195" y="481"/>
                  </a:lnTo>
                  <a:lnTo>
                    <a:pt x="259" y="497"/>
                  </a:lnTo>
                  <a:lnTo>
                    <a:pt x="270" y="491"/>
                  </a:lnTo>
                  <a:lnTo>
                    <a:pt x="270" y="449"/>
                  </a:lnTo>
                  <a:lnTo>
                    <a:pt x="270" y="449"/>
                  </a:lnTo>
                  <a:lnTo>
                    <a:pt x="259" y="446"/>
                  </a:lnTo>
                  <a:lnTo>
                    <a:pt x="251" y="441"/>
                  </a:lnTo>
                  <a:lnTo>
                    <a:pt x="245" y="432"/>
                  </a:lnTo>
                  <a:lnTo>
                    <a:pt x="243" y="423"/>
                  </a:lnTo>
                  <a:lnTo>
                    <a:pt x="245" y="413"/>
                  </a:lnTo>
                  <a:lnTo>
                    <a:pt x="251" y="405"/>
                  </a:lnTo>
                  <a:lnTo>
                    <a:pt x="259" y="399"/>
                  </a:lnTo>
                  <a:lnTo>
                    <a:pt x="270" y="397"/>
                  </a:lnTo>
                  <a:lnTo>
                    <a:pt x="270" y="39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608"/>
            <p:cNvSpPr>
              <a:spLocks/>
            </p:cNvSpPr>
            <p:nvPr/>
          </p:nvSpPr>
          <p:spPr bwMode="auto">
            <a:xfrm>
              <a:off x="4041" y="2590"/>
              <a:ext cx="163" cy="268"/>
            </a:xfrm>
            <a:custGeom>
              <a:avLst/>
              <a:gdLst>
                <a:gd name="T0" fmla="*/ 106 w 327"/>
                <a:gd name="T1" fmla="*/ 19 h 535"/>
                <a:gd name="T2" fmla="*/ 97 w 327"/>
                <a:gd name="T3" fmla="*/ 9 h 535"/>
                <a:gd name="T4" fmla="*/ 82 w 327"/>
                <a:gd name="T5" fmla="*/ 3 h 535"/>
                <a:gd name="T6" fmla="*/ 65 w 327"/>
                <a:gd name="T7" fmla="*/ 0 h 535"/>
                <a:gd name="T8" fmla="*/ 45 w 327"/>
                <a:gd name="T9" fmla="*/ 2 h 535"/>
                <a:gd name="T10" fmla="*/ 28 w 327"/>
                <a:gd name="T11" fmla="*/ 9 h 535"/>
                <a:gd name="T12" fmla="*/ 13 w 327"/>
                <a:gd name="T13" fmla="*/ 23 h 535"/>
                <a:gd name="T14" fmla="*/ 2 w 327"/>
                <a:gd name="T15" fmla="*/ 44 h 535"/>
                <a:gd name="T16" fmla="*/ 0 w 327"/>
                <a:gd name="T17" fmla="*/ 72 h 535"/>
                <a:gd name="T18" fmla="*/ 228 w 327"/>
                <a:gd name="T19" fmla="*/ 532 h 535"/>
                <a:gd name="T20" fmla="*/ 252 w 327"/>
                <a:gd name="T21" fmla="*/ 534 h 535"/>
                <a:gd name="T22" fmla="*/ 274 w 327"/>
                <a:gd name="T23" fmla="*/ 535 h 535"/>
                <a:gd name="T24" fmla="*/ 290 w 327"/>
                <a:gd name="T25" fmla="*/ 533 h 535"/>
                <a:gd name="T26" fmla="*/ 304 w 327"/>
                <a:gd name="T27" fmla="*/ 527 h 535"/>
                <a:gd name="T28" fmla="*/ 315 w 327"/>
                <a:gd name="T29" fmla="*/ 517 h 535"/>
                <a:gd name="T30" fmla="*/ 321 w 327"/>
                <a:gd name="T31" fmla="*/ 503 h 535"/>
                <a:gd name="T32" fmla="*/ 326 w 327"/>
                <a:gd name="T33" fmla="*/ 482 h 535"/>
                <a:gd name="T34" fmla="*/ 327 w 327"/>
                <a:gd name="T35" fmla="*/ 456 h 535"/>
                <a:gd name="T36" fmla="*/ 106 w 327"/>
                <a:gd name="T37" fmla="*/ 19 h 5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535">
                  <a:moveTo>
                    <a:pt x="106" y="19"/>
                  </a:moveTo>
                  <a:lnTo>
                    <a:pt x="97" y="9"/>
                  </a:lnTo>
                  <a:lnTo>
                    <a:pt x="82" y="3"/>
                  </a:lnTo>
                  <a:lnTo>
                    <a:pt x="65" y="0"/>
                  </a:lnTo>
                  <a:lnTo>
                    <a:pt x="45" y="2"/>
                  </a:lnTo>
                  <a:lnTo>
                    <a:pt x="28" y="9"/>
                  </a:lnTo>
                  <a:lnTo>
                    <a:pt x="13" y="23"/>
                  </a:lnTo>
                  <a:lnTo>
                    <a:pt x="2" y="44"/>
                  </a:lnTo>
                  <a:lnTo>
                    <a:pt x="0" y="72"/>
                  </a:lnTo>
                  <a:lnTo>
                    <a:pt x="228" y="532"/>
                  </a:lnTo>
                  <a:lnTo>
                    <a:pt x="252" y="534"/>
                  </a:lnTo>
                  <a:lnTo>
                    <a:pt x="274" y="535"/>
                  </a:lnTo>
                  <a:lnTo>
                    <a:pt x="290" y="533"/>
                  </a:lnTo>
                  <a:lnTo>
                    <a:pt x="304" y="527"/>
                  </a:lnTo>
                  <a:lnTo>
                    <a:pt x="315" y="517"/>
                  </a:lnTo>
                  <a:lnTo>
                    <a:pt x="321" y="503"/>
                  </a:lnTo>
                  <a:lnTo>
                    <a:pt x="326" y="482"/>
                  </a:lnTo>
                  <a:lnTo>
                    <a:pt x="327" y="456"/>
                  </a:lnTo>
                  <a:lnTo>
                    <a:pt x="106" y="19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609"/>
            <p:cNvSpPr>
              <a:spLocks/>
            </p:cNvSpPr>
            <p:nvPr/>
          </p:nvSpPr>
          <p:spPr bwMode="auto">
            <a:xfrm>
              <a:off x="3805" y="2692"/>
              <a:ext cx="156" cy="245"/>
            </a:xfrm>
            <a:custGeom>
              <a:avLst/>
              <a:gdLst>
                <a:gd name="T0" fmla="*/ 92 w 312"/>
                <a:gd name="T1" fmla="*/ 0 h 491"/>
                <a:gd name="T2" fmla="*/ 38 w 312"/>
                <a:gd name="T3" fmla="*/ 9 h 491"/>
                <a:gd name="T4" fmla="*/ 0 w 312"/>
                <a:gd name="T5" fmla="*/ 93 h 491"/>
                <a:gd name="T6" fmla="*/ 190 w 312"/>
                <a:gd name="T7" fmla="*/ 476 h 491"/>
                <a:gd name="T8" fmla="*/ 228 w 312"/>
                <a:gd name="T9" fmla="*/ 476 h 491"/>
                <a:gd name="T10" fmla="*/ 266 w 312"/>
                <a:gd name="T11" fmla="*/ 491 h 491"/>
                <a:gd name="T12" fmla="*/ 312 w 312"/>
                <a:gd name="T13" fmla="*/ 461 h 491"/>
                <a:gd name="T14" fmla="*/ 92 w 312"/>
                <a:gd name="T15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2" h="491">
                  <a:moveTo>
                    <a:pt x="92" y="0"/>
                  </a:moveTo>
                  <a:lnTo>
                    <a:pt x="38" y="9"/>
                  </a:lnTo>
                  <a:lnTo>
                    <a:pt x="0" y="93"/>
                  </a:lnTo>
                  <a:lnTo>
                    <a:pt x="190" y="476"/>
                  </a:lnTo>
                  <a:lnTo>
                    <a:pt x="228" y="476"/>
                  </a:lnTo>
                  <a:lnTo>
                    <a:pt x="266" y="491"/>
                  </a:lnTo>
                  <a:lnTo>
                    <a:pt x="312" y="461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610"/>
            <p:cNvSpPr>
              <a:spLocks/>
            </p:cNvSpPr>
            <p:nvPr/>
          </p:nvSpPr>
          <p:spPr bwMode="auto">
            <a:xfrm>
              <a:off x="4250" y="1930"/>
              <a:ext cx="469" cy="485"/>
            </a:xfrm>
            <a:custGeom>
              <a:avLst/>
              <a:gdLst>
                <a:gd name="T0" fmla="*/ 0 w 937"/>
                <a:gd name="T1" fmla="*/ 838 h 970"/>
                <a:gd name="T2" fmla="*/ 208 w 937"/>
                <a:gd name="T3" fmla="*/ 694 h 970"/>
                <a:gd name="T4" fmla="*/ 241 w 937"/>
                <a:gd name="T5" fmla="*/ 584 h 970"/>
                <a:gd name="T6" fmla="*/ 249 w 937"/>
                <a:gd name="T7" fmla="*/ 517 h 970"/>
                <a:gd name="T8" fmla="*/ 257 w 937"/>
                <a:gd name="T9" fmla="*/ 454 h 970"/>
                <a:gd name="T10" fmla="*/ 267 w 937"/>
                <a:gd name="T11" fmla="*/ 395 h 970"/>
                <a:gd name="T12" fmla="*/ 277 w 937"/>
                <a:gd name="T13" fmla="*/ 341 h 970"/>
                <a:gd name="T14" fmla="*/ 288 w 937"/>
                <a:gd name="T15" fmla="*/ 291 h 970"/>
                <a:gd name="T16" fmla="*/ 303 w 937"/>
                <a:gd name="T17" fmla="*/ 248 h 970"/>
                <a:gd name="T18" fmla="*/ 322 w 937"/>
                <a:gd name="T19" fmla="*/ 207 h 970"/>
                <a:gd name="T20" fmla="*/ 343 w 937"/>
                <a:gd name="T21" fmla="*/ 174 h 970"/>
                <a:gd name="T22" fmla="*/ 369 w 937"/>
                <a:gd name="T23" fmla="*/ 145 h 970"/>
                <a:gd name="T24" fmla="*/ 399 w 937"/>
                <a:gd name="T25" fmla="*/ 122 h 970"/>
                <a:gd name="T26" fmla="*/ 436 w 937"/>
                <a:gd name="T27" fmla="*/ 106 h 970"/>
                <a:gd name="T28" fmla="*/ 477 w 937"/>
                <a:gd name="T29" fmla="*/ 96 h 970"/>
                <a:gd name="T30" fmla="*/ 527 w 937"/>
                <a:gd name="T31" fmla="*/ 91 h 970"/>
                <a:gd name="T32" fmla="*/ 583 w 937"/>
                <a:gd name="T33" fmla="*/ 94 h 970"/>
                <a:gd name="T34" fmla="*/ 647 w 937"/>
                <a:gd name="T35" fmla="*/ 104 h 970"/>
                <a:gd name="T36" fmla="*/ 719 w 937"/>
                <a:gd name="T37" fmla="*/ 121 h 970"/>
                <a:gd name="T38" fmla="*/ 829 w 937"/>
                <a:gd name="T39" fmla="*/ 12 h 970"/>
                <a:gd name="T40" fmla="*/ 927 w 937"/>
                <a:gd name="T41" fmla="*/ 0 h 970"/>
                <a:gd name="T42" fmla="*/ 937 w 937"/>
                <a:gd name="T43" fmla="*/ 166 h 970"/>
                <a:gd name="T44" fmla="*/ 873 w 937"/>
                <a:gd name="T45" fmla="*/ 176 h 970"/>
                <a:gd name="T46" fmla="*/ 795 w 937"/>
                <a:gd name="T47" fmla="*/ 265 h 970"/>
                <a:gd name="T48" fmla="*/ 664 w 937"/>
                <a:gd name="T49" fmla="*/ 265 h 970"/>
                <a:gd name="T50" fmla="*/ 638 w 937"/>
                <a:gd name="T51" fmla="*/ 265 h 970"/>
                <a:gd name="T52" fmla="*/ 613 w 937"/>
                <a:gd name="T53" fmla="*/ 264 h 970"/>
                <a:gd name="T54" fmla="*/ 593 w 937"/>
                <a:gd name="T55" fmla="*/ 263 h 970"/>
                <a:gd name="T56" fmla="*/ 573 w 937"/>
                <a:gd name="T57" fmla="*/ 263 h 970"/>
                <a:gd name="T58" fmla="*/ 557 w 937"/>
                <a:gd name="T59" fmla="*/ 261 h 970"/>
                <a:gd name="T60" fmla="*/ 542 w 937"/>
                <a:gd name="T61" fmla="*/ 261 h 970"/>
                <a:gd name="T62" fmla="*/ 528 w 937"/>
                <a:gd name="T63" fmla="*/ 263 h 970"/>
                <a:gd name="T64" fmla="*/ 515 w 937"/>
                <a:gd name="T65" fmla="*/ 265 h 970"/>
                <a:gd name="T66" fmla="*/ 503 w 937"/>
                <a:gd name="T67" fmla="*/ 268 h 970"/>
                <a:gd name="T68" fmla="*/ 491 w 937"/>
                <a:gd name="T69" fmla="*/ 273 h 970"/>
                <a:gd name="T70" fmla="*/ 481 w 937"/>
                <a:gd name="T71" fmla="*/ 280 h 970"/>
                <a:gd name="T72" fmla="*/ 469 w 937"/>
                <a:gd name="T73" fmla="*/ 289 h 970"/>
                <a:gd name="T74" fmla="*/ 457 w 937"/>
                <a:gd name="T75" fmla="*/ 301 h 970"/>
                <a:gd name="T76" fmla="*/ 444 w 937"/>
                <a:gd name="T77" fmla="*/ 314 h 970"/>
                <a:gd name="T78" fmla="*/ 430 w 937"/>
                <a:gd name="T79" fmla="*/ 332 h 970"/>
                <a:gd name="T80" fmla="*/ 415 w 937"/>
                <a:gd name="T81" fmla="*/ 352 h 970"/>
                <a:gd name="T82" fmla="*/ 405 w 937"/>
                <a:gd name="T83" fmla="*/ 573 h 970"/>
                <a:gd name="T84" fmla="*/ 328 w 937"/>
                <a:gd name="T85" fmla="*/ 750 h 970"/>
                <a:gd name="T86" fmla="*/ 66 w 937"/>
                <a:gd name="T87" fmla="*/ 970 h 970"/>
                <a:gd name="T88" fmla="*/ 0 w 937"/>
                <a:gd name="T89" fmla="*/ 838 h 9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37" h="970">
                  <a:moveTo>
                    <a:pt x="0" y="838"/>
                  </a:moveTo>
                  <a:lnTo>
                    <a:pt x="208" y="694"/>
                  </a:lnTo>
                  <a:lnTo>
                    <a:pt x="241" y="584"/>
                  </a:lnTo>
                  <a:lnTo>
                    <a:pt x="249" y="517"/>
                  </a:lnTo>
                  <a:lnTo>
                    <a:pt x="257" y="454"/>
                  </a:lnTo>
                  <a:lnTo>
                    <a:pt x="267" y="395"/>
                  </a:lnTo>
                  <a:lnTo>
                    <a:pt x="277" y="341"/>
                  </a:lnTo>
                  <a:lnTo>
                    <a:pt x="288" y="291"/>
                  </a:lnTo>
                  <a:lnTo>
                    <a:pt x="303" y="248"/>
                  </a:lnTo>
                  <a:lnTo>
                    <a:pt x="322" y="207"/>
                  </a:lnTo>
                  <a:lnTo>
                    <a:pt x="343" y="174"/>
                  </a:lnTo>
                  <a:lnTo>
                    <a:pt x="369" y="145"/>
                  </a:lnTo>
                  <a:lnTo>
                    <a:pt x="399" y="122"/>
                  </a:lnTo>
                  <a:lnTo>
                    <a:pt x="436" y="106"/>
                  </a:lnTo>
                  <a:lnTo>
                    <a:pt x="477" y="96"/>
                  </a:lnTo>
                  <a:lnTo>
                    <a:pt x="527" y="91"/>
                  </a:lnTo>
                  <a:lnTo>
                    <a:pt x="583" y="94"/>
                  </a:lnTo>
                  <a:lnTo>
                    <a:pt x="647" y="104"/>
                  </a:lnTo>
                  <a:lnTo>
                    <a:pt x="719" y="121"/>
                  </a:lnTo>
                  <a:lnTo>
                    <a:pt x="829" y="12"/>
                  </a:lnTo>
                  <a:lnTo>
                    <a:pt x="927" y="0"/>
                  </a:lnTo>
                  <a:lnTo>
                    <a:pt x="937" y="166"/>
                  </a:lnTo>
                  <a:lnTo>
                    <a:pt x="873" y="176"/>
                  </a:lnTo>
                  <a:lnTo>
                    <a:pt x="795" y="265"/>
                  </a:lnTo>
                  <a:lnTo>
                    <a:pt x="664" y="265"/>
                  </a:lnTo>
                  <a:lnTo>
                    <a:pt x="638" y="265"/>
                  </a:lnTo>
                  <a:lnTo>
                    <a:pt x="613" y="264"/>
                  </a:lnTo>
                  <a:lnTo>
                    <a:pt x="593" y="263"/>
                  </a:lnTo>
                  <a:lnTo>
                    <a:pt x="573" y="263"/>
                  </a:lnTo>
                  <a:lnTo>
                    <a:pt x="557" y="261"/>
                  </a:lnTo>
                  <a:lnTo>
                    <a:pt x="542" y="261"/>
                  </a:lnTo>
                  <a:lnTo>
                    <a:pt x="528" y="263"/>
                  </a:lnTo>
                  <a:lnTo>
                    <a:pt x="515" y="265"/>
                  </a:lnTo>
                  <a:lnTo>
                    <a:pt x="503" y="268"/>
                  </a:lnTo>
                  <a:lnTo>
                    <a:pt x="491" y="273"/>
                  </a:lnTo>
                  <a:lnTo>
                    <a:pt x="481" y="280"/>
                  </a:lnTo>
                  <a:lnTo>
                    <a:pt x="469" y="289"/>
                  </a:lnTo>
                  <a:lnTo>
                    <a:pt x="457" y="301"/>
                  </a:lnTo>
                  <a:lnTo>
                    <a:pt x="444" y="314"/>
                  </a:lnTo>
                  <a:lnTo>
                    <a:pt x="430" y="332"/>
                  </a:lnTo>
                  <a:lnTo>
                    <a:pt x="415" y="352"/>
                  </a:lnTo>
                  <a:lnTo>
                    <a:pt x="405" y="573"/>
                  </a:lnTo>
                  <a:lnTo>
                    <a:pt x="328" y="750"/>
                  </a:lnTo>
                  <a:lnTo>
                    <a:pt x="66" y="970"/>
                  </a:lnTo>
                  <a:lnTo>
                    <a:pt x="0" y="838"/>
                  </a:lnTo>
                  <a:close/>
                </a:path>
              </a:pathLst>
            </a:custGeom>
            <a:solidFill>
              <a:srgbClr val="003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611"/>
            <p:cNvSpPr>
              <a:spLocks/>
            </p:cNvSpPr>
            <p:nvPr/>
          </p:nvSpPr>
          <p:spPr bwMode="auto">
            <a:xfrm>
              <a:off x="3627" y="2329"/>
              <a:ext cx="677" cy="457"/>
            </a:xfrm>
            <a:custGeom>
              <a:avLst/>
              <a:gdLst>
                <a:gd name="T0" fmla="*/ 972 w 1353"/>
                <a:gd name="T1" fmla="*/ 123 h 913"/>
                <a:gd name="T2" fmla="*/ 916 w 1353"/>
                <a:gd name="T3" fmla="*/ 131 h 913"/>
                <a:gd name="T4" fmla="*/ 861 w 1353"/>
                <a:gd name="T5" fmla="*/ 138 h 913"/>
                <a:gd name="T6" fmla="*/ 806 w 1353"/>
                <a:gd name="T7" fmla="*/ 143 h 913"/>
                <a:gd name="T8" fmla="*/ 753 w 1353"/>
                <a:gd name="T9" fmla="*/ 147 h 913"/>
                <a:gd name="T10" fmla="*/ 699 w 1353"/>
                <a:gd name="T11" fmla="*/ 150 h 913"/>
                <a:gd name="T12" fmla="*/ 645 w 1353"/>
                <a:gd name="T13" fmla="*/ 152 h 913"/>
                <a:gd name="T14" fmla="*/ 590 w 1353"/>
                <a:gd name="T15" fmla="*/ 153 h 913"/>
                <a:gd name="T16" fmla="*/ 532 w 1353"/>
                <a:gd name="T17" fmla="*/ 153 h 913"/>
                <a:gd name="T18" fmla="*/ 446 w 1353"/>
                <a:gd name="T19" fmla="*/ 181 h 913"/>
                <a:gd name="T20" fmla="*/ 372 w 1353"/>
                <a:gd name="T21" fmla="*/ 212 h 913"/>
                <a:gd name="T22" fmla="*/ 305 w 1353"/>
                <a:gd name="T23" fmla="*/ 246 h 913"/>
                <a:gd name="T24" fmla="*/ 244 w 1353"/>
                <a:gd name="T25" fmla="*/ 286 h 913"/>
                <a:gd name="T26" fmla="*/ 187 w 1353"/>
                <a:gd name="T27" fmla="*/ 328 h 913"/>
                <a:gd name="T28" fmla="*/ 128 w 1353"/>
                <a:gd name="T29" fmla="*/ 377 h 913"/>
                <a:gd name="T30" fmla="*/ 67 w 1353"/>
                <a:gd name="T31" fmla="*/ 431 h 913"/>
                <a:gd name="T32" fmla="*/ 0 w 1353"/>
                <a:gd name="T33" fmla="*/ 491 h 913"/>
                <a:gd name="T34" fmla="*/ 23 w 1353"/>
                <a:gd name="T35" fmla="*/ 598 h 913"/>
                <a:gd name="T36" fmla="*/ 198 w 1353"/>
                <a:gd name="T37" fmla="*/ 851 h 913"/>
                <a:gd name="T38" fmla="*/ 246 w 1353"/>
                <a:gd name="T39" fmla="*/ 891 h 913"/>
                <a:gd name="T40" fmla="*/ 318 w 1353"/>
                <a:gd name="T41" fmla="*/ 911 h 913"/>
                <a:gd name="T42" fmla="*/ 407 w 1353"/>
                <a:gd name="T43" fmla="*/ 912 h 913"/>
                <a:gd name="T44" fmla="*/ 505 w 1353"/>
                <a:gd name="T45" fmla="*/ 898 h 913"/>
                <a:gd name="T46" fmla="*/ 604 w 1353"/>
                <a:gd name="T47" fmla="*/ 872 h 913"/>
                <a:gd name="T48" fmla="*/ 699 w 1353"/>
                <a:gd name="T49" fmla="*/ 834 h 913"/>
                <a:gd name="T50" fmla="*/ 781 w 1353"/>
                <a:gd name="T51" fmla="*/ 788 h 913"/>
                <a:gd name="T52" fmla="*/ 843 w 1353"/>
                <a:gd name="T53" fmla="*/ 736 h 913"/>
                <a:gd name="T54" fmla="*/ 859 w 1353"/>
                <a:gd name="T55" fmla="*/ 717 h 913"/>
                <a:gd name="T56" fmla="*/ 882 w 1353"/>
                <a:gd name="T57" fmla="*/ 683 h 913"/>
                <a:gd name="T58" fmla="*/ 912 w 1353"/>
                <a:gd name="T59" fmla="*/ 639 h 913"/>
                <a:gd name="T60" fmla="*/ 947 w 1353"/>
                <a:gd name="T61" fmla="*/ 587 h 913"/>
                <a:gd name="T62" fmla="*/ 987 w 1353"/>
                <a:gd name="T63" fmla="*/ 533 h 913"/>
                <a:gd name="T64" fmla="*/ 1032 w 1353"/>
                <a:gd name="T65" fmla="*/ 480 h 913"/>
                <a:gd name="T66" fmla="*/ 1081 w 1353"/>
                <a:gd name="T67" fmla="*/ 432 h 913"/>
                <a:gd name="T68" fmla="*/ 1132 w 1353"/>
                <a:gd name="T69" fmla="*/ 392 h 913"/>
                <a:gd name="T70" fmla="*/ 1348 w 1353"/>
                <a:gd name="T71" fmla="*/ 183 h 913"/>
                <a:gd name="T72" fmla="*/ 1329 w 1353"/>
                <a:gd name="T73" fmla="*/ 119 h 913"/>
                <a:gd name="T74" fmla="*/ 1296 w 1353"/>
                <a:gd name="T75" fmla="*/ 74 h 913"/>
                <a:gd name="T76" fmla="*/ 1243 w 1353"/>
                <a:gd name="T77" fmla="*/ 29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53" h="913">
                  <a:moveTo>
                    <a:pt x="1209" y="0"/>
                  </a:moveTo>
                  <a:lnTo>
                    <a:pt x="972" y="123"/>
                  </a:lnTo>
                  <a:lnTo>
                    <a:pt x="944" y="128"/>
                  </a:lnTo>
                  <a:lnTo>
                    <a:pt x="916" y="131"/>
                  </a:lnTo>
                  <a:lnTo>
                    <a:pt x="888" y="135"/>
                  </a:lnTo>
                  <a:lnTo>
                    <a:pt x="861" y="138"/>
                  </a:lnTo>
                  <a:lnTo>
                    <a:pt x="833" y="140"/>
                  </a:lnTo>
                  <a:lnTo>
                    <a:pt x="806" y="143"/>
                  </a:lnTo>
                  <a:lnTo>
                    <a:pt x="780" y="145"/>
                  </a:lnTo>
                  <a:lnTo>
                    <a:pt x="753" y="147"/>
                  </a:lnTo>
                  <a:lnTo>
                    <a:pt x="727" y="149"/>
                  </a:lnTo>
                  <a:lnTo>
                    <a:pt x="699" y="150"/>
                  </a:lnTo>
                  <a:lnTo>
                    <a:pt x="673" y="151"/>
                  </a:lnTo>
                  <a:lnTo>
                    <a:pt x="645" y="152"/>
                  </a:lnTo>
                  <a:lnTo>
                    <a:pt x="617" y="152"/>
                  </a:lnTo>
                  <a:lnTo>
                    <a:pt x="590" y="153"/>
                  </a:lnTo>
                  <a:lnTo>
                    <a:pt x="561" y="153"/>
                  </a:lnTo>
                  <a:lnTo>
                    <a:pt x="532" y="153"/>
                  </a:lnTo>
                  <a:lnTo>
                    <a:pt x="487" y="167"/>
                  </a:lnTo>
                  <a:lnTo>
                    <a:pt x="446" y="181"/>
                  </a:lnTo>
                  <a:lnTo>
                    <a:pt x="408" y="197"/>
                  </a:lnTo>
                  <a:lnTo>
                    <a:pt x="372" y="212"/>
                  </a:lnTo>
                  <a:lnTo>
                    <a:pt x="337" y="229"/>
                  </a:lnTo>
                  <a:lnTo>
                    <a:pt x="305" y="246"/>
                  </a:lnTo>
                  <a:lnTo>
                    <a:pt x="274" y="266"/>
                  </a:lnTo>
                  <a:lnTo>
                    <a:pt x="244" y="286"/>
                  </a:lnTo>
                  <a:lnTo>
                    <a:pt x="215" y="306"/>
                  </a:lnTo>
                  <a:lnTo>
                    <a:pt x="187" y="328"/>
                  </a:lnTo>
                  <a:lnTo>
                    <a:pt x="158" y="352"/>
                  </a:lnTo>
                  <a:lnTo>
                    <a:pt x="128" y="377"/>
                  </a:lnTo>
                  <a:lnTo>
                    <a:pt x="98" y="403"/>
                  </a:lnTo>
                  <a:lnTo>
                    <a:pt x="67" y="431"/>
                  </a:lnTo>
                  <a:lnTo>
                    <a:pt x="34" y="459"/>
                  </a:lnTo>
                  <a:lnTo>
                    <a:pt x="0" y="491"/>
                  </a:lnTo>
                  <a:lnTo>
                    <a:pt x="0" y="560"/>
                  </a:lnTo>
                  <a:lnTo>
                    <a:pt x="23" y="598"/>
                  </a:lnTo>
                  <a:lnTo>
                    <a:pt x="61" y="591"/>
                  </a:lnTo>
                  <a:lnTo>
                    <a:pt x="198" y="851"/>
                  </a:lnTo>
                  <a:lnTo>
                    <a:pt x="219" y="874"/>
                  </a:lnTo>
                  <a:lnTo>
                    <a:pt x="246" y="891"/>
                  </a:lnTo>
                  <a:lnTo>
                    <a:pt x="280" y="903"/>
                  </a:lnTo>
                  <a:lnTo>
                    <a:pt x="318" y="911"/>
                  </a:lnTo>
                  <a:lnTo>
                    <a:pt x="361" y="913"/>
                  </a:lnTo>
                  <a:lnTo>
                    <a:pt x="407" y="912"/>
                  </a:lnTo>
                  <a:lnTo>
                    <a:pt x="455" y="907"/>
                  </a:lnTo>
                  <a:lnTo>
                    <a:pt x="505" y="898"/>
                  </a:lnTo>
                  <a:lnTo>
                    <a:pt x="554" y="887"/>
                  </a:lnTo>
                  <a:lnTo>
                    <a:pt x="604" y="872"/>
                  </a:lnTo>
                  <a:lnTo>
                    <a:pt x="652" y="853"/>
                  </a:lnTo>
                  <a:lnTo>
                    <a:pt x="699" y="834"/>
                  </a:lnTo>
                  <a:lnTo>
                    <a:pt x="742" y="812"/>
                  </a:lnTo>
                  <a:lnTo>
                    <a:pt x="781" y="788"/>
                  </a:lnTo>
                  <a:lnTo>
                    <a:pt x="814" y="762"/>
                  </a:lnTo>
                  <a:lnTo>
                    <a:pt x="843" y="736"/>
                  </a:lnTo>
                  <a:lnTo>
                    <a:pt x="850" y="729"/>
                  </a:lnTo>
                  <a:lnTo>
                    <a:pt x="859" y="717"/>
                  </a:lnTo>
                  <a:lnTo>
                    <a:pt x="871" y="701"/>
                  </a:lnTo>
                  <a:lnTo>
                    <a:pt x="882" y="683"/>
                  </a:lnTo>
                  <a:lnTo>
                    <a:pt x="897" y="662"/>
                  </a:lnTo>
                  <a:lnTo>
                    <a:pt x="912" y="639"/>
                  </a:lnTo>
                  <a:lnTo>
                    <a:pt x="929" y="614"/>
                  </a:lnTo>
                  <a:lnTo>
                    <a:pt x="947" y="587"/>
                  </a:lnTo>
                  <a:lnTo>
                    <a:pt x="967" y="561"/>
                  </a:lnTo>
                  <a:lnTo>
                    <a:pt x="987" y="533"/>
                  </a:lnTo>
                  <a:lnTo>
                    <a:pt x="1009" y="507"/>
                  </a:lnTo>
                  <a:lnTo>
                    <a:pt x="1032" y="480"/>
                  </a:lnTo>
                  <a:lnTo>
                    <a:pt x="1055" y="455"/>
                  </a:lnTo>
                  <a:lnTo>
                    <a:pt x="1081" y="432"/>
                  </a:lnTo>
                  <a:lnTo>
                    <a:pt x="1106" y="410"/>
                  </a:lnTo>
                  <a:lnTo>
                    <a:pt x="1132" y="392"/>
                  </a:lnTo>
                  <a:lnTo>
                    <a:pt x="1353" y="230"/>
                  </a:lnTo>
                  <a:lnTo>
                    <a:pt x="1348" y="183"/>
                  </a:lnTo>
                  <a:lnTo>
                    <a:pt x="1340" y="147"/>
                  </a:lnTo>
                  <a:lnTo>
                    <a:pt x="1329" y="119"/>
                  </a:lnTo>
                  <a:lnTo>
                    <a:pt x="1315" y="94"/>
                  </a:lnTo>
                  <a:lnTo>
                    <a:pt x="1296" y="74"/>
                  </a:lnTo>
                  <a:lnTo>
                    <a:pt x="1272" y="52"/>
                  </a:lnTo>
                  <a:lnTo>
                    <a:pt x="1243" y="29"/>
                  </a:lnTo>
                  <a:lnTo>
                    <a:pt x="1209" y="0"/>
                  </a:lnTo>
                  <a:close/>
                </a:path>
              </a:pathLst>
            </a:custGeom>
            <a:solidFill>
              <a:srgbClr val="003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612"/>
            <p:cNvSpPr>
              <a:spLocks/>
            </p:cNvSpPr>
            <p:nvPr/>
          </p:nvSpPr>
          <p:spPr bwMode="auto">
            <a:xfrm>
              <a:off x="3983" y="2775"/>
              <a:ext cx="43" cy="133"/>
            </a:xfrm>
            <a:custGeom>
              <a:avLst/>
              <a:gdLst>
                <a:gd name="T0" fmla="*/ 0 w 85"/>
                <a:gd name="T1" fmla="*/ 225 h 266"/>
                <a:gd name="T2" fmla="*/ 0 w 85"/>
                <a:gd name="T3" fmla="*/ 266 h 266"/>
                <a:gd name="T4" fmla="*/ 74 w 85"/>
                <a:gd name="T5" fmla="*/ 224 h 266"/>
                <a:gd name="T6" fmla="*/ 85 w 85"/>
                <a:gd name="T7" fmla="*/ 167 h 266"/>
                <a:gd name="T8" fmla="*/ 0 w 85"/>
                <a:gd name="T9" fmla="*/ 0 h 266"/>
                <a:gd name="T10" fmla="*/ 0 w 85"/>
                <a:gd name="T11" fmla="*/ 172 h 266"/>
                <a:gd name="T12" fmla="*/ 10 w 85"/>
                <a:gd name="T13" fmla="*/ 174 h 266"/>
                <a:gd name="T14" fmla="*/ 18 w 85"/>
                <a:gd name="T15" fmla="*/ 180 h 266"/>
                <a:gd name="T16" fmla="*/ 23 w 85"/>
                <a:gd name="T17" fmla="*/ 188 h 266"/>
                <a:gd name="T18" fmla="*/ 25 w 85"/>
                <a:gd name="T19" fmla="*/ 198 h 266"/>
                <a:gd name="T20" fmla="*/ 23 w 85"/>
                <a:gd name="T21" fmla="*/ 209 h 266"/>
                <a:gd name="T22" fmla="*/ 18 w 85"/>
                <a:gd name="T23" fmla="*/ 217 h 266"/>
                <a:gd name="T24" fmla="*/ 10 w 85"/>
                <a:gd name="T25" fmla="*/ 223 h 266"/>
                <a:gd name="T26" fmla="*/ 0 w 85"/>
                <a:gd name="T27" fmla="*/ 225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5" h="266">
                  <a:moveTo>
                    <a:pt x="0" y="225"/>
                  </a:moveTo>
                  <a:lnTo>
                    <a:pt x="0" y="266"/>
                  </a:lnTo>
                  <a:lnTo>
                    <a:pt x="74" y="224"/>
                  </a:lnTo>
                  <a:lnTo>
                    <a:pt x="85" y="167"/>
                  </a:lnTo>
                  <a:lnTo>
                    <a:pt x="0" y="0"/>
                  </a:lnTo>
                  <a:lnTo>
                    <a:pt x="0" y="172"/>
                  </a:lnTo>
                  <a:lnTo>
                    <a:pt x="10" y="174"/>
                  </a:lnTo>
                  <a:lnTo>
                    <a:pt x="18" y="180"/>
                  </a:lnTo>
                  <a:lnTo>
                    <a:pt x="23" y="188"/>
                  </a:lnTo>
                  <a:lnTo>
                    <a:pt x="25" y="198"/>
                  </a:lnTo>
                  <a:lnTo>
                    <a:pt x="23" y="209"/>
                  </a:lnTo>
                  <a:lnTo>
                    <a:pt x="18" y="217"/>
                  </a:lnTo>
                  <a:lnTo>
                    <a:pt x="10" y="223"/>
                  </a:lnTo>
                  <a:lnTo>
                    <a:pt x="0" y="225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613"/>
            <p:cNvSpPr>
              <a:spLocks/>
            </p:cNvSpPr>
            <p:nvPr/>
          </p:nvSpPr>
          <p:spPr bwMode="auto">
            <a:xfrm>
              <a:off x="3848" y="2662"/>
              <a:ext cx="135" cy="250"/>
            </a:xfrm>
            <a:custGeom>
              <a:avLst/>
              <a:gdLst>
                <a:gd name="T0" fmla="*/ 270 w 270"/>
                <a:gd name="T1" fmla="*/ 397 h 498"/>
                <a:gd name="T2" fmla="*/ 270 w 270"/>
                <a:gd name="T3" fmla="*/ 225 h 498"/>
                <a:gd name="T4" fmla="*/ 155 w 270"/>
                <a:gd name="T5" fmla="*/ 0 h 498"/>
                <a:gd name="T6" fmla="*/ 0 w 270"/>
                <a:gd name="T7" fmla="*/ 88 h 498"/>
                <a:gd name="T8" fmla="*/ 195 w 270"/>
                <a:gd name="T9" fmla="*/ 482 h 498"/>
                <a:gd name="T10" fmla="*/ 259 w 270"/>
                <a:gd name="T11" fmla="*/ 498 h 498"/>
                <a:gd name="T12" fmla="*/ 270 w 270"/>
                <a:gd name="T13" fmla="*/ 491 h 498"/>
                <a:gd name="T14" fmla="*/ 270 w 270"/>
                <a:gd name="T15" fmla="*/ 450 h 498"/>
                <a:gd name="T16" fmla="*/ 270 w 270"/>
                <a:gd name="T17" fmla="*/ 450 h 498"/>
                <a:gd name="T18" fmla="*/ 259 w 270"/>
                <a:gd name="T19" fmla="*/ 448 h 498"/>
                <a:gd name="T20" fmla="*/ 251 w 270"/>
                <a:gd name="T21" fmla="*/ 442 h 498"/>
                <a:gd name="T22" fmla="*/ 246 w 270"/>
                <a:gd name="T23" fmla="*/ 434 h 498"/>
                <a:gd name="T24" fmla="*/ 243 w 270"/>
                <a:gd name="T25" fmla="*/ 423 h 498"/>
                <a:gd name="T26" fmla="*/ 246 w 270"/>
                <a:gd name="T27" fmla="*/ 413 h 498"/>
                <a:gd name="T28" fmla="*/ 251 w 270"/>
                <a:gd name="T29" fmla="*/ 405 h 498"/>
                <a:gd name="T30" fmla="*/ 259 w 270"/>
                <a:gd name="T31" fmla="*/ 399 h 498"/>
                <a:gd name="T32" fmla="*/ 270 w 270"/>
                <a:gd name="T33" fmla="*/ 397 h 498"/>
                <a:gd name="T34" fmla="*/ 270 w 270"/>
                <a:gd name="T35" fmla="*/ 397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0" h="498">
                  <a:moveTo>
                    <a:pt x="270" y="397"/>
                  </a:moveTo>
                  <a:lnTo>
                    <a:pt x="270" y="225"/>
                  </a:lnTo>
                  <a:lnTo>
                    <a:pt x="155" y="0"/>
                  </a:lnTo>
                  <a:lnTo>
                    <a:pt x="0" y="88"/>
                  </a:lnTo>
                  <a:lnTo>
                    <a:pt x="195" y="482"/>
                  </a:lnTo>
                  <a:lnTo>
                    <a:pt x="259" y="498"/>
                  </a:lnTo>
                  <a:lnTo>
                    <a:pt x="270" y="491"/>
                  </a:lnTo>
                  <a:lnTo>
                    <a:pt x="270" y="450"/>
                  </a:lnTo>
                  <a:lnTo>
                    <a:pt x="270" y="450"/>
                  </a:lnTo>
                  <a:lnTo>
                    <a:pt x="259" y="448"/>
                  </a:lnTo>
                  <a:lnTo>
                    <a:pt x="251" y="442"/>
                  </a:lnTo>
                  <a:lnTo>
                    <a:pt x="246" y="434"/>
                  </a:lnTo>
                  <a:lnTo>
                    <a:pt x="243" y="423"/>
                  </a:lnTo>
                  <a:lnTo>
                    <a:pt x="246" y="413"/>
                  </a:lnTo>
                  <a:lnTo>
                    <a:pt x="251" y="405"/>
                  </a:lnTo>
                  <a:lnTo>
                    <a:pt x="259" y="399"/>
                  </a:lnTo>
                  <a:lnTo>
                    <a:pt x="270" y="397"/>
                  </a:lnTo>
                  <a:lnTo>
                    <a:pt x="270" y="397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614"/>
            <p:cNvSpPr>
              <a:spLocks/>
            </p:cNvSpPr>
            <p:nvPr/>
          </p:nvSpPr>
          <p:spPr bwMode="auto">
            <a:xfrm>
              <a:off x="3986" y="2782"/>
              <a:ext cx="41" cy="124"/>
            </a:xfrm>
            <a:custGeom>
              <a:avLst/>
              <a:gdLst>
                <a:gd name="T0" fmla="*/ 0 w 80"/>
                <a:gd name="T1" fmla="*/ 198 h 249"/>
                <a:gd name="T2" fmla="*/ 0 w 80"/>
                <a:gd name="T3" fmla="*/ 249 h 249"/>
                <a:gd name="T4" fmla="*/ 79 w 80"/>
                <a:gd name="T5" fmla="*/ 209 h 249"/>
                <a:gd name="T6" fmla="*/ 80 w 80"/>
                <a:gd name="T7" fmla="*/ 157 h 249"/>
                <a:gd name="T8" fmla="*/ 0 w 80"/>
                <a:gd name="T9" fmla="*/ 0 h 249"/>
                <a:gd name="T10" fmla="*/ 0 w 80"/>
                <a:gd name="T11" fmla="*/ 145 h 249"/>
                <a:gd name="T12" fmla="*/ 10 w 80"/>
                <a:gd name="T13" fmla="*/ 148 h 249"/>
                <a:gd name="T14" fmla="*/ 18 w 80"/>
                <a:gd name="T15" fmla="*/ 153 h 249"/>
                <a:gd name="T16" fmla="*/ 23 w 80"/>
                <a:gd name="T17" fmla="*/ 161 h 249"/>
                <a:gd name="T18" fmla="*/ 25 w 80"/>
                <a:gd name="T19" fmla="*/ 172 h 249"/>
                <a:gd name="T20" fmla="*/ 23 w 80"/>
                <a:gd name="T21" fmla="*/ 182 h 249"/>
                <a:gd name="T22" fmla="*/ 18 w 80"/>
                <a:gd name="T23" fmla="*/ 190 h 249"/>
                <a:gd name="T24" fmla="*/ 10 w 80"/>
                <a:gd name="T25" fmla="*/ 196 h 249"/>
                <a:gd name="T26" fmla="*/ 0 w 80"/>
                <a:gd name="T27" fmla="*/ 198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0" h="249">
                  <a:moveTo>
                    <a:pt x="0" y="198"/>
                  </a:moveTo>
                  <a:lnTo>
                    <a:pt x="0" y="249"/>
                  </a:lnTo>
                  <a:lnTo>
                    <a:pt x="79" y="209"/>
                  </a:lnTo>
                  <a:lnTo>
                    <a:pt x="80" y="157"/>
                  </a:lnTo>
                  <a:lnTo>
                    <a:pt x="0" y="0"/>
                  </a:lnTo>
                  <a:lnTo>
                    <a:pt x="0" y="145"/>
                  </a:lnTo>
                  <a:lnTo>
                    <a:pt x="10" y="148"/>
                  </a:lnTo>
                  <a:lnTo>
                    <a:pt x="18" y="153"/>
                  </a:lnTo>
                  <a:lnTo>
                    <a:pt x="23" y="161"/>
                  </a:lnTo>
                  <a:lnTo>
                    <a:pt x="25" y="172"/>
                  </a:lnTo>
                  <a:lnTo>
                    <a:pt x="23" y="182"/>
                  </a:lnTo>
                  <a:lnTo>
                    <a:pt x="18" y="190"/>
                  </a:lnTo>
                  <a:lnTo>
                    <a:pt x="10" y="196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615"/>
            <p:cNvSpPr>
              <a:spLocks/>
            </p:cNvSpPr>
            <p:nvPr/>
          </p:nvSpPr>
          <p:spPr bwMode="auto">
            <a:xfrm>
              <a:off x="3858" y="2662"/>
              <a:ext cx="128" cy="249"/>
            </a:xfrm>
            <a:custGeom>
              <a:avLst/>
              <a:gdLst>
                <a:gd name="T0" fmla="*/ 257 w 257"/>
                <a:gd name="T1" fmla="*/ 384 h 496"/>
                <a:gd name="T2" fmla="*/ 257 w 257"/>
                <a:gd name="T3" fmla="*/ 239 h 496"/>
                <a:gd name="T4" fmla="*/ 135 w 257"/>
                <a:gd name="T5" fmla="*/ 0 h 496"/>
                <a:gd name="T6" fmla="*/ 0 w 257"/>
                <a:gd name="T7" fmla="*/ 81 h 496"/>
                <a:gd name="T8" fmla="*/ 189 w 257"/>
                <a:gd name="T9" fmla="*/ 461 h 496"/>
                <a:gd name="T10" fmla="*/ 243 w 257"/>
                <a:gd name="T11" fmla="*/ 496 h 496"/>
                <a:gd name="T12" fmla="*/ 257 w 257"/>
                <a:gd name="T13" fmla="*/ 488 h 496"/>
                <a:gd name="T14" fmla="*/ 257 w 257"/>
                <a:gd name="T15" fmla="*/ 437 h 496"/>
                <a:gd name="T16" fmla="*/ 257 w 257"/>
                <a:gd name="T17" fmla="*/ 437 h 496"/>
                <a:gd name="T18" fmla="*/ 247 w 257"/>
                <a:gd name="T19" fmla="*/ 435 h 496"/>
                <a:gd name="T20" fmla="*/ 239 w 257"/>
                <a:gd name="T21" fmla="*/ 429 h 496"/>
                <a:gd name="T22" fmla="*/ 234 w 257"/>
                <a:gd name="T23" fmla="*/ 421 h 496"/>
                <a:gd name="T24" fmla="*/ 231 w 257"/>
                <a:gd name="T25" fmla="*/ 411 h 496"/>
                <a:gd name="T26" fmla="*/ 234 w 257"/>
                <a:gd name="T27" fmla="*/ 400 h 496"/>
                <a:gd name="T28" fmla="*/ 239 w 257"/>
                <a:gd name="T29" fmla="*/ 392 h 496"/>
                <a:gd name="T30" fmla="*/ 247 w 257"/>
                <a:gd name="T31" fmla="*/ 387 h 496"/>
                <a:gd name="T32" fmla="*/ 257 w 257"/>
                <a:gd name="T33" fmla="*/ 384 h 496"/>
                <a:gd name="T34" fmla="*/ 257 w 257"/>
                <a:gd name="T35" fmla="*/ 384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7" h="496">
                  <a:moveTo>
                    <a:pt x="257" y="384"/>
                  </a:moveTo>
                  <a:lnTo>
                    <a:pt x="257" y="239"/>
                  </a:lnTo>
                  <a:lnTo>
                    <a:pt x="135" y="0"/>
                  </a:lnTo>
                  <a:lnTo>
                    <a:pt x="0" y="81"/>
                  </a:lnTo>
                  <a:lnTo>
                    <a:pt x="189" y="461"/>
                  </a:lnTo>
                  <a:lnTo>
                    <a:pt x="243" y="496"/>
                  </a:lnTo>
                  <a:lnTo>
                    <a:pt x="257" y="488"/>
                  </a:lnTo>
                  <a:lnTo>
                    <a:pt x="257" y="437"/>
                  </a:lnTo>
                  <a:lnTo>
                    <a:pt x="257" y="437"/>
                  </a:lnTo>
                  <a:lnTo>
                    <a:pt x="247" y="435"/>
                  </a:lnTo>
                  <a:lnTo>
                    <a:pt x="239" y="429"/>
                  </a:lnTo>
                  <a:lnTo>
                    <a:pt x="234" y="421"/>
                  </a:lnTo>
                  <a:lnTo>
                    <a:pt x="231" y="411"/>
                  </a:lnTo>
                  <a:lnTo>
                    <a:pt x="234" y="400"/>
                  </a:lnTo>
                  <a:lnTo>
                    <a:pt x="239" y="392"/>
                  </a:lnTo>
                  <a:lnTo>
                    <a:pt x="247" y="387"/>
                  </a:lnTo>
                  <a:lnTo>
                    <a:pt x="257" y="384"/>
                  </a:lnTo>
                  <a:lnTo>
                    <a:pt x="257" y="384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616"/>
            <p:cNvSpPr>
              <a:spLocks/>
            </p:cNvSpPr>
            <p:nvPr/>
          </p:nvSpPr>
          <p:spPr bwMode="auto">
            <a:xfrm>
              <a:off x="3624" y="2332"/>
              <a:ext cx="627" cy="292"/>
            </a:xfrm>
            <a:custGeom>
              <a:avLst/>
              <a:gdLst>
                <a:gd name="T0" fmla="*/ 15 w 1254"/>
                <a:gd name="T1" fmla="*/ 584 h 584"/>
                <a:gd name="T2" fmla="*/ 32 w 1254"/>
                <a:gd name="T3" fmla="*/ 563 h 584"/>
                <a:gd name="T4" fmla="*/ 50 w 1254"/>
                <a:gd name="T5" fmla="*/ 543 h 584"/>
                <a:gd name="T6" fmla="*/ 67 w 1254"/>
                <a:gd name="T7" fmla="*/ 524 h 584"/>
                <a:gd name="T8" fmla="*/ 85 w 1254"/>
                <a:gd name="T9" fmla="*/ 504 h 584"/>
                <a:gd name="T10" fmla="*/ 103 w 1254"/>
                <a:gd name="T11" fmla="*/ 485 h 584"/>
                <a:gd name="T12" fmla="*/ 122 w 1254"/>
                <a:gd name="T13" fmla="*/ 465 h 584"/>
                <a:gd name="T14" fmla="*/ 141 w 1254"/>
                <a:gd name="T15" fmla="*/ 447 h 584"/>
                <a:gd name="T16" fmla="*/ 160 w 1254"/>
                <a:gd name="T17" fmla="*/ 428 h 584"/>
                <a:gd name="T18" fmla="*/ 180 w 1254"/>
                <a:gd name="T19" fmla="*/ 411 h 584"/>
                <a:gd name="T20" fmla="*/ 200 w 1254"/>
                <a:gd name="T21" fmla="*/ 393 h 584"/>
                <a:gd name="T22" fmla="*/ 220 w 1254"/>
                <a:gd name="T23" fmla="*/ 376 h 584"/>
                <a:gd name="T24" fmla="*/ 242 w 1254"/>
                <a:gd name="T25" fmla="*/ 359 h 584"/>
                <a:gd name="T26" fmla="*/ 263 w 1254"/>
                <a:gd name="T27" fmla="*/ 344 h 584"/>
                <a:gd name="T28" fmla="*/ 285 w 1254"/>
                <a:gd name="T29" fmla="*/ 328 h 584"/>
                <a:gd name="T30" fmla="*/ 308 w 1254"/>
                <a:gd name="T31" fmla="*/ 314 h 584"/>
                <a:gd name="T32" fmla="*/ 331 w 1254"/>
                <a:gd name="T33" fmla="*/ 300 h 584"/>
                <a:gd name="T34" fmla="*/ 354 w 1254"/>
                <a:gd name="T35" fmla="*/ 287 h 584"/>
                <a:gd name="T36" fmla="*/ 378 w 1254"/>
                <a:gd name="T37" fmla="*/ 274 h 584"/>
                <a:gd name="T38" fmla="*/ 402 w 1254"/>
                <a:gd name="T39" fmla="*/ 262 h 584"/>
                <a:gd name="T40" fmla="*/ 427 w 1254"/>
                <a:gd name="T41" fmla="*/ 252 h 584"/>
                <a:gd name="T42" fmla="*/ 453 w 1254"/>
                <a:gd name="T43" fmla="*/ 242 h 584"/>
                <a:gd name="T44" fmla="*/ 478 w 1254"/>
                <a:gd name="T45" fmla="*/ 233 h 584"/>
                <a:gd name="T46" fmla="*/ 506 w 1254"/>
                <a:gd name="T47" fmla="*/ 224 h 584"/>
                <a:gd name="T48" fmla="*/ 532 w 1254"/>
                <a:gd name="T49" fmla="*/ 218 h 584"/>
                <a:gd name="T50" fmla="*/ 561 w 1254"/>
                <a:gd name="T51" fmla="*/ 212 h 584"/>
                <a:gd name="T52" fmla="*/ 589 w 1254"/>
                <a:gd name="T53" fmla="*/ 206 h 584"/>
                <a:gd name="T54" fmla="*/ 619 w 1254"/>
                <a:gd name="T55" fmla="*/ 203 h 584"/>
                <a:gd name="T56" fmla="*/ 649 w 1254"/>
                <a:gd name="T57" fmla="*/ 199 h 584"/>
                <a:gd name="T58" fmla="*/ 679 w 1254"/>
                <a:gd name="T59" fmla="*/ 198 h 584"/>
                <a:gd name="T60" fmla="*/ 710 w 1254"/>
                <a:gd name="T61" fmla="*/ 198 h 584"/>
                <a:gd name="T62" fmla="*/ 742 w 1254"/>
                <a:gd name="T63" fmla="*/ 198 h 584"/>
                <a:gd name="T64" fmla="*/ 774 w 1254"/>
                <a:gd name="T65" fmla="*/ 200 h 584"/>
                <a:gd name="T66" fmla="*/ 903 w 1254"/>
                <a:gd name="T67" fmla="*/ 200 h 584"/>
                <a:gd name="T68" fmla="*/ 1019 w 1254"/>
                <a:gd name="T69" fmla="*/ 162 h 584"/>
                <a:gd name="T70" fmla="*/ 1254 w 1254"/>
                <a:gd name="T71" fmla="*/ 46 h 584"/>
                <a:gd name="T72" fmla="*/ 1207 w 1254"/>
                <a:gd name="T73" fmla="*/ 0 h 584"/>
                <a:gd name="T74" fmla="*/ 911 w 1254"/>
                <a:gd name="T75" fmla="*/ 131 h 584"/>
                <a:gd name="T76" fmla="*/ 645 w 1254"/>
                <a:gd name="T77" fmla="*/ 124 h 584"/>
                <a:gd name="T78" fmla="*/ 608 w 1254"/>
                <a:gd name="T79" fmla="*/ 133 h 584"/>
                <a:gd name="T80" fmla="*/ 575 w 1254"/>
                <a:gd name="T81" fmla="*/ 144 h 584"/>
                <a:gd name="T82" fmla="*/ 542 w 1254"/>
                <a:gd name="T83" fmla="*/ 153 h 584"/>
                <a:gd name="T84" fmla="*/ 510 w 1254"/>
                <a:gd name="T85" fmla="*/ 162 h 584"/>
                <a:gd name="T86" fmla="*/ 482 w 1254"/>
                <a:gd name="T87" fmla="*/ 173 h 584"/>
                <a:gd name="T88" fmla="*/ 453 w 1254"/>
                <a:gd name="T89" fmla="*/ 183 h 584"/>
                <a:gd name="T90" fmla="*/ 425 w 1254"/>
                <a:gd name="T91" fmla="*/ 193 h 584"/>
                <a:gd name="T92" fmla="*/ 397 w 1254"/>
                <a:gd name="T93" fmla="*/ 205 h 584"/>
                <a:gd name="T94" fmla="*/ 371 w 1254"/>
                <a:gd name="T95" fmla="*/ 216 h 584"/>
                <a:gd name="T96" fmla="*/ 343 w 1254"/>
                <a:gd name="T97" fmla="*/ 230 h 584"/>
                <a:gd name="T98" fmla="*/ 316 w 1254"/>
                <a:gd name="T99" fmla="*/ 244 h 584"/>
                <a:gd name="T100" fmla="*/ 288 w 1254"/>
                <a:gd name="T101" fmla="*/ 258 h 584"/>
                <a:gd name="T102" fmla="*/ 260 w 1254"/>
                <a:gd name="T103" fmla="*/ 274 h 584"/>
                <a:gd name="T104" fmla="*/ 230 w 1254"/>
                <a:gd name="T105" fmla="*/ 291 h 584"/>
                <a:gd name="T106" fmla="*/ 199 w 1254"/>
                <a:gd name="T107" fmla="*/ 310 h 584"/>
                <a:gd name="T108" fmla="*/ 167 w 1254"/>
                <a:gd name="T109" fmla="*/ 330 h 584"/>
                <a:gd name="T110" fmla="*/ 0 w 1254"/>
                <a:gd name="T111" fmla="*/ 507 h 584"/>
                <a:gd name="T112" fmla="*/ 3 w 1254"/>
                <a:gd name="T113" fmla="*/ 518 h 584"/>
                <a:gd name="T114" fmla="*/ 10 w 1254"/>
                <a:gd name="T115" fmla="*/ 545 h 584"/>
                <a:gd name="T116" fmla="*/ 16 w 1254"/>
                <a:gd name="T117" fmla="*/ 572 h 584"/>
                <a:gd name="T118" fmla="*/ 15 w 1254"/>
                <a:gd name="T119" fmla="*/ 58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54" h="584">
                  <a:moveTo>
                    <a:pt x="15" y="584"/>
                  </a:moveTo>
                  <a:lnTo>
                    <a:pt x="32" y="563"/>
                  </a:lnTo>
                  <a:lnTo>
                    <a:pt x="50" y="543"/>
                  </a:lnTo>
                  <a:lnTo>
                    <a:pt x="67" y="524"/>
                  </a:lnTo>
                  <a:lnTo>
                    <a:pt x="85" y="504"/>
                  </a:lnTo>
                  <a:lnTo>
                    <a:pt x="103" y="485"/>
                  </a:lnTo>
                  <a:lnTo>
                    <a:pt x="122" y="465"/>
                  </a:lnTo>
                  <a:lnTo>
                    <a:pt x="141" y="447"/>
                  </a:lnTo>
                  <a:lnTo>
                    <a:pt x="160" y="428"/>
                  </a:lnTo>
                  <a:lnTo>
                    <a:pt x="180" y="411"/>
                  </a:lnTo>
                  <a:lnTo>
                    <a:pt x="200" y="393"/>
                  </a:lnTo>
                  <a:lnTo>
                    <a:pt x="220" y="376"/>
                  </a:lnTo>
                  <a:lnTo>
                    <a:pt x="242" y="359"/>
                  </a:lnTo>
                  <a:lnTo>
                    <a:pt x="263" y="344"/>
                  </a:lnTo>
                  <a:lnTo>
                    <a:pt x="285" y="328"/>
                  </a:lnTo>
                  <a:lnTo>
                    <a:pt x="308" y="314"/>
                  </a:lnTo>
                  <a:lnTo>
                    <a:pt x="331" y="300"/>
                  </a:lnTo>
                  <a:lnTo>
                    <a:pt x="354" y="287"/>
                  </a:lnTo>
                  <a:lnTo>
                    <a:pt x="378" y="274"/>
                  </a:lnTo>
                  <a:lnTo>
                    <a:pt x="402" y="262"/>
                  </a:lnTo>
                  <a:lnTo>
                    <a:pt x="427" y="252"/>
                  </a:lnTo>
                  <a:lnTo>
                    <a:pt x="453" y="242"/>
                  </a:lnTo>
                  <a:lnTo>
                    <a:pt x="478" y="233"/>
                  </a:lnTo>
                  <a:lnTo>
                    <a:pt x="506" y="224"/>
                  </a:lnTo>
                  <a:lnTo>
                    <a:pt x="532" y="218"/>
                  </a:lnTo>
                  <a:lnTo>
                    <a:pt x="561" y="212"/>
                  </a:lnTo>
                  <a:lnTo>
                    <a:pt x="589" y="206"/>
                  </a:lnTo>
                  <a:lnTo>
                    <a:pt x="619" y="203"/>
                  </a:lnTo>
                  <a:lnTo>
                    <a:pt x="649" y="199"/>
                  </a:lnTo>
                  <a:lnTo>
                    <a:pt x="679" y="198"/>
                  </a:lnTo>
                  <a:lnTo>
                    <a:pt x="710" y="198"/>
                  </a:lnTo>
                  <a:lnTo>
                    <a:pt x="742" y="198"/>
                  </a:lnTo>
                  <a:lnTo>
                    <a:pt x="774" y="200"/>
                  </a:lnTo>
                  <a:lnTo>
                    <a:pt x="903" y="200"/>
                  </a:lnTo>
                  <a:lnTo>
                    <a:pt x="1019" y="162"/>
                  </a:lnTo>
                  <a:lnTo>
                    <a:pt x="1254" y="46"/>
                  </a:lnTo>
                  <a:lnTo>
                    <a:pt x="1207" y="0"/>
                  </a:lnTo>
                  <a:lnTo>
                    <a:pt x="911" y="131"/>
                  </a:lnTo>
                  <a:lnTo>
                    <a:pt x="645" y="124"/>
                  </a:lnTo>
                  <a:lnTo>
                    <a:pt x="608" y="133"/>
                  </a:lnTo>
                  <a:lnTo>
                    <a:pt x="575" y="144"/>
                  </a:lnTo>
                  <a:lnTo>
                    <a:pt x="542" y="153"/>
                  </a:lnTo>
                  <a:lnTo>
                    <a:pt x="510" y="162"/>
                  </a:lnTo>
                  <a:lnTo>
                    <a:pt x="482" y="173"/>
                  </a:lnTo>
                  <a:lnTo>
                    <a:pt x="453" y="183"/>
                  </a:lnTo>
                  <a:lnTo>
                    <a:pt x="425" y="193"/>
                  </a:lnTo>
                  <a:lnTo>
                    <a:pt x="397" y="205"/>
                  </a:lnTo>
                  <a:lnTo>
                    <a:pt x="371" y="216"/>
                  </a:lnTo>
                  <a:lnTo>
                    <a:pt x="343" y="230"/>
                  </a:lnTo>
                  <a:lnTo>
                    <a:pt x="316" y="244"/>
                  </a:lnTo>
                  <a:lnTo>
                    <a:pt x="288" y="258"/>
                  </a:lnTo>
                  <a:lnTo>
                    <a:pt x="260" y="274"/>
                  </a:lnTo>
                  <a:lnTo>
                    <a:pt x="230" y="291"/>
                  </a:lnTo>
                  <a:lnTo>
                    <a:pt x="199" y="310"/>
                  </a:lnTo>
                  <a:lnTo>
                    <a:pt x="167" y="330"/>
                  </a:lnTo>
                  <a:lnTo>
                    <a:pt x="0" y="507"/>
                  </a:lnTo>
                  <a:lnTo>
                    <a:pt x="3" y="518"/>
                  </a:lnTo>
                  <a:lnTo>
                    <a:pt x="10" y="545"/>
                  </a:lnTo>
                  <a:lnTo>
                    <a:pt x="16" y="572"/>
                  </a:lnTo>
                  <a:lnTo>
                    <a:pt x="15" y="584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617"/>
            <p:cNvSpPr>
              <a:spLocks/>
            </p:cNvSpPr>
            <p:nvPr/>
          </p:nvSpPr>
          <p:spPr bwMode="auto">
            <a:xfrm>
              <a:off x="3665" y="2349"/>
              <a:ext cx="624" cy="371"/>
            </a:xfrm>
            <a:custGeom>
              <a:avLst/>
              <a:gdLst>
                <a:gd name="T0" fmla="*/ 107 w 1248"/>
                <a:gd name="T1" fmla="*/ 422 h 743"/>
                <a:gd name="T2" fmla="*/ 0 w 1248"/>
                <a:gd name="T3" fmla="*/ 536 h 743"/>
                <a:gd name="T4" fmla="*/ 91 w 1248"/>
                <a:gd name="T5" fmla="*/ 743 h 743"/>
                <a:gd name="T6" fmla="*/ 175 w 1248"/>
                <a:gd name="T7" fmla="*/ 621 h 743"/>
                <a:gd name="T8" fmla="*/ 210 w 1248"/>
                <a:gd name="T9" fmla="*/ 587 h 743"/>
                <a:gd name="T10" fmla="*/ 243 w 1248"/>
                <a:gd name="T11" fmla="*/ 557 h 743"/>
                <a:gd name="T12" fmla="*/ 276 w 1248"/>
                <a:gd name="T13" fmla="*/ 530 h 743"/>
                <a:gd name="T14" fmla="*/ 310 w 1248"/>
                <a:gd name="T15" fmla="*/ 507 h 743"/>
                <a:gd name="T16" fmla="*/ 342 w 1248"/>
                <a:gd name="T17" fmla="*/ 485 h 743"/>
                <a:gd name="T18" fmla="*/ 374 w 1248"/>
                <a:gd name="T19" fmla="*/ 467 h 743"/>
                <a:gd name="T20" fmla="*/ 407 w 1248"/>
                <a:gd name="T21" fmla="*/ 450 h 743"/>
                <a:gd name="T22" fmla="*/ 439 w 1248"/>
                <a:gd name="T23" fmla="*/ 435 h 743"/>
                <a:gd name="T24" fmla="*/ 472 w 1248"/>
                <a:gd name="T25" fmla="*/ 423 h 743"/>
                <a:gd name="T26" fmla="*/ 506 w 1248"/>
                <a:gd name="T27" fmla="*/ 411 h 743"/>
                <a:gd name="T28" fmla="*/ 539 w 1248"/>
                <a:gd name="T29" fmla="*/ 401 h 743"/>
                <a:gd name="T30" fmla="*/ 574 w 1248"/>
                <a:gd name="T31" fmla="*/ 392 h 743"/>
                <a:gd name="T32" fmla="*/ 609 w 1248"/>
                <a:gd name="T33" fmla="*/ 384 h 743"/>
                <a:gd name="T34" fmla="*/ 645 w 1248"/>
                <a:gd name="T35" fmla="*/ 376 h 743"/>
                <a:gd name="T36" fmla="*/ 683 w 1248"/>
                <a:gd name="T37" fmla="*/ 367 h 743"/>
                <a:gd name="T38" fmla="*/ 722 w 1248"/>
                <a:gd name="T39" fmla="*/ 359 h 743"/>
                <a:gd name="T40" fmla="*/ 889 w 1248"/>
                <a:gd name="T41" fmla="*/ 305 h 743"/>
                <a:gd name="T42" fmla="*/ 1248 w 1248"/>
                <a:gd name="T43" fmla="*/ 92 h 743"/>
                <a:gd name="T44" fmla="*/ 1171 w 1248"/>
                <a:gd name="T45" fmla="*/ 0 h 743"/>
                <a:gd name="T46" fmla="*/ 881 w 1248"/>
                <a:gd name="T47" fmla="*/ 145 h 743"/>
                <a:gd name="T48" fmla="*/ 790 w 1248"/>
                <a:gd name="T49" fmla="*/ 199 h 743"/>
                <a:gd name="T50" fmla="*/ 539 w 1248"/>
                <a:gd name="T51" fmla="*/ 214 h 743"/>
                <a:gd name="T52" fmla="*/ 503 w 1248"/>
                <a:gd name="T53" fmla="*/ 218 h 743"/>
                <a:gd name="T54" fmla="*/ 471 w 1248"/>
                <a:gd name="T55" fmla="*/ 224 h 743"/>
                <a:gd name="T56" fmla="*/ 440 w 1248"/>
                <a:gd name="T57" fmla="*/ 229 h 743"/>
                <a:gd name="T58" fmla="*/ 411 w 1248"/>
                <a:gd name="T59" fmla="*/ 237 h 743"/>
                <a:gd name="T60" fmla="*/ 385 w 1248"/>
                <a:gd name="T61" fmla="*/ 247 h 743"/>
                <a:gd name="T62" fmla="*/ 358 w 1248"/>
                <a:gd name="T63" fmla="*/ 258 h 743"/>
                <a:gd name="T64" fmla="*/ 333 w 1248"/>
                <a:gd name="T65" fmla="*/ 270 h 743"/>
                <a:gd name="T66" fmla="*/ 309 w 1248"/>
                <a:gd name="T67" fmla="*/ 282 h 743"/>
                <a:gd name="T68" fmla="*/ 285 w 1248"/>
                <a:gd name="T69" fmla="*/ 296 h 743"/>
                <a:gd name="T70" fmla="*/ 261 w 1248"/>
                <a:gd name="T71" fmla="*/ 311 h 743"/>
                <a:gd name="T72" fmla="*/ 237 w 1248"/>
                <a:gd name="T73" fmla="*/ 327 h 743"/>
                <a:gd name="T74" fmla="*/ 213 w 1248"/>
                <a:gd name="T75" fmla="*/ 344 h 743"/>
                <a:gd name="T76" fmla="*/ 189 w 1248"/>
                <a:gd name="T77" fmla="*/ 363 h 743"/>
                <a:gd name="T78" fmla="*/ 162 w 1248"/>
                <a:gd name="T79" fmla="*/ 381 h 743"/>
                <a:gd name="T80" fmla="*/ 136 w 1248"/>
                <a:gd name="T81" fmla="*/ 401 h 743"/>
                <a:gd name="T82" fmla="*/ 107 w 1248"/>
                <a:gd name="T83" fmla="*/ 422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48" h="743">
                  <a:moveTo>
                    <a:pt x="107" y="422"/>
                  </a:moveTo>
                  <a:lnTo>
                    <a:pt x="0" y="536"/>
                  </a:lnTo>
                  <a:lnTo>
                    <a:pt x="91" y="743"/>
                  </a:lnTo>
                  <a:lnTo>
                    <a:pt x="175" y="621"/>
                  </a:lnTo>
                  <a:lnTo>
                    <a:pt x="210" y="587"/>
                  </a:lnTo>
                  <a:lnTo>
                    <a:pt x="243" y="557"/>
                  </a:lnTo>
                  <a:lnTo>
                    <a:pt x="276" y="530"/>
                  </a:lnTo>
                  <a:lnTo>
                    <a:pt x="310" y="507"/>
                  </a:lnTo>
                  <a:lnTo>
                    <a:pt x="342" y="485"/>
                  </a:lnTo>
                  <a:lnTo>
                    <a:pt x="374" y="467"/>
                  </a:lnTo>
                  <a:lnTo>
                    <a:pt x="407" y="450"/>
                  </a:lnTo>
                  <a:lnTo>
                    <a:pt x="439" y="435"/>
                  </a:lnTo>
                  <a:lnTo>
                    <a:pt x="472" y="423"/>
                  </a:lnTo>
                  <a:lnTo>
                    <a:pt x="506" y="411"/>
                  </a:lnTo>
                  <a:lnTo>
                    <a:pt x="539" y="401"/>
                  </a:lnTo>
                  <a:lnTo>
                    <a:pt x="574" y="392"/>
                  </a:lnTo>
                  <a:lnTo>
                    <a:pt x="609" y="384"/>
                  </a:lnTo>
                  <a:lnTo>
                    <a:pt x="645" y="376"/>
                  </a:lnTo>
                  <a:lnTo>
                    <a:pt x="683" y="367"/>
                  </a:lnTo>
                  <a:lnTo>
                    <a:pt x="722" y="359"/>
                  </a:lnTo>
                  <a:lnTo>
                    <a:pt x="889" y="305"/>
                  </a:lnTo>
                  <a:lnTo>
                    <a:pt x="1248" y="92"/>
                  </a:lnTo>
                  <a:lnTo>
                    <a:pt x="1171" y="0"/>
                  </a:lnTo>
                  <a:lnTo>
                    <a:pt x="881" y="145"/>
                  </a:lnTo>
                  <a:lnTo>
                    <a:pt x="790" y="199"/>
                  </a:lnTo>
                  <a:lnTo>
                    <a:pt x="539" y="214"/>
                  </a:lnTo>
                  <a:lnTo>
                    <a:pt x="503" y="218"/>
                  </a:lnTo>
                  <a:lnTo>
                    <a:pt x="471" y="224"/>
                  </a:lnTo>
                  <a:lnTo>
                    <a:pt x="440" y="229"/>
                  </a:lnTo>
                  <a:lnTo>
                    <a:pt x="411" y="237"/>
                  </a:lnTo>
                  <a:lnTo>
                    <a:pt x="385" y="247"/>
                  </a:lnTo>
                  <a:lnTo>
                    <a:pt x="358" y="258"/>
                  </a:lnTo>
                  <a:lnTo>
                    <a:pt x="333" y="270"/>
                  </a:lnTo>
                  <a:lnTo>
                    <a:pt x="309" y="282"/>
                  </a:lnTo>
                  <a:lnTo>
                    <a:pt x="285" y="296"/>
                  </a:lnTo>
                  <a:lnTo>
                    <a:pt x="261" y="311"/>
                  </a:lnTo>
                  <a:lnTo>
                    <a:pt x="237" y="327"/>
                  </a:lnTo>
                  <a:lnTo>
                    <a:pt x="213" y="344"/>
                  </a:lnTo>
                  <a:lnTo>
                    <a:pt x="189" y="363"/>
                  </a:lnTo>
                  <a:lnTo>
                    <a:pt x="162" y="381"/>
                  </a:lnTo>
                  <a:lnTo>
                    <a:pt x="136" y="401"/>
                  </a:lnTo>
                  <a:lnTo>
                    <a:pt x="107" y="422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618"/>
            <p:cNvSpPr>
              <a:spLocks/>
            </p:cNvSpPr>
            <p:nvPr/>
          </p:nvSpPr>
          <p:spPr bwMode="auto">
            <a:xfrm>
              <a:off x="3643" y="2414"/>
              <a:ext cx="247" cy="180"/>
            </a:xfrm>
            <a:custGeom>
              <a:avLst/>
              <a:gdLst>
                <a:gd name="T0" fmla="*/ 0 w 493"/>
                <a:gd name="T1" fmla="*/ 299 h 361"/>
                <a:gd name="T2" fmla="*/ 29 w 493"/>
                <a:gd name="T3" fmla="*/ 271 h 361"/>
                <a:gd name="T4" fmla="*/ 58 w 493"/>
                <a:gd name="T5" fmla="*/ 246 h 361"/>
                <a:gd name="T6" fmla="*/ 85 w 493"/>
                <a:gd name="T7" fmla="*/ 220 h 361"/>
                <a:gd name="T8" fmla="*/ 113 w 493"/>
                <a:gd name="T9" fmla="*/ 197 h 361"/>
                <a:gd name="T10" fmla="*/ 139 w 493"/>
                <a:gd name="T11" fmla="*/ 175 h 361"/>
                <a:gd name="T12" fmla="*/ 167 w 493"/>
                <a:gd name="T13" fmla="*/ 153 h 361"/>
                <a:gd name="T14" fmla="*/ 195 w 493"/>
                <a:gd name="T15" fmla="*/ 134 h 361"/>
                <a:gd name="T16" fmla="*/ 222 w 493"/>
                <a:gd name="T17" fmla="*/ 115 h 361"/>
                <a:gd name="T18" fmla="*/ 251 w 493"/>
                <a:gd name="T19" fmla="*/ 98 h 361"/>
                <a:gd name="T20" fmla="*/ 281 w 493"/>
                <a:gd name="T21" fmla="*/ 81 h 361"/>
                <a:gd name="T22" fmla="*/ 311 w 493"/>
                <a:gd name="T23" fmla="*/ 65 h 361"/>
                <a:gd name="T24" fmla="*/ 343 w 493"/>
                <a:gd name="T25" fmla="*/ 51 h 361"/>
                <a:gd name="T26" fmla="*/ 377 w 493"/>
                <a:gd name="T27" fmla="*/ 37 h 361"/>
                <a:gd name="T28" fmla="*/ 411 w 493"/>
                <a:gd name="T29" fmla="*/ 23 h 361"/>
                <a:gd name="T30" fmla="*/ 448 w 493"/>
                <a:gd name="T31" fmla="*/ 12 h 361"/>
                <a:gd name="T32" fmla="*/ 486 w 493"/>
                <a:gd name="T33" fmla="*/ 0 h 361"/>
                <a:gd name="T34" fmla="*/ 493 w 493"/>
                <a:gd name="T35" fmla="*/ 53 h 361"/>
                <a:gd name="T36" fmla="*/ 455 w 493"/>
                <a:gd name="T37" fmla="*/ 67 h 361"/>
                <a:gd name="T38" fmla="*/ 419 w 493"/>
                <a:gd name="T39" fmla="*/ 81 h 361"/>
                <a:gd name="T40" fmla="*/ 386 w 493"/>
                <a:gd name="T41" fmla="*/ 95 h 361"/>
                <a:gd name="T42" fmla="*/ 355 w 493"/>
                <a:gd name="T43" fmla="*/ 110 h 361"/>
                <a:gd name="T44" fmla="*/ 325 w 493"/>
                <a:gd name="T45" fmla="*/ 125 h 361"/>
                <a:gd name="T46" fmla="*/ 296 w 493"/>
                <a:gd name="T47" fmla="*/ 141 h 361"/>
                <a:gd name="T48" fmla="*/ 268 w 493"/>
                <a:gd name="T49" fmla="*/ 158 h 361"/>
                <a:gd name="T50" fmla="*/ 242 w 493"/>
                <a:gd name="T51" fmla="*/ 175 h 361"/>
                <a:gd name="T52" fmla="*/ 217 w 493"/>
                <a:gd name="T53" fmla="*/ 195 h 361"/>
                <a:gd name="T54" fmla="*/ 190 w 493"/>
                <a:gd name="T55" fmla="*/ 214 h 361"/>
                <a:gd name="T56" fmla="*/ 165 w 493"/>
                <a:gd name="T57" fmla="*/ 235 h 361"/>
                <a:gd name="T58" fmla="*/ 139 w 493"/>
                <a:gd name="T59" fmla="*/ 257 h 361"/>
                <a:gd name="T60" fmla="*/ 113 w 493"/>
                <a:gd name="T61" fmla="*/ 281 h 361"/>
                <a:gd name="T62" fmla="*/ 86 w 493"/>
                <a:gd name="T63" fmla="*/ 307 h 361"/>
                <a:gd name="T64" fmla="*/ 59 w 493"/>
                <a:gd name="T65" fmla="*/ 333 h 361"/>
                <a:gd name="T66" fmla="*/ 30 w 493"/>
                <a:gd name="T67" fmla="*/ 361 h 361"/>
                <a:gd name="T68" fmla="*/ 0 w 493"/>
                <a:gd name="T69" fmla="*/ 299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3" h="361">
                  <a:moveTo>
                    <a:pt x="0" y="299"/>
                  </a:moveTo>
                  <a:lnTo>
                    <a:pt x="29" y="271"/>
                  </a:lnTo>
                  <a:lnTo>
                    <a:pt x="58" y="246"/>
                  </a:lnTo>
                  <a:lnTo>
                    <a:pt x="85" y="220"/>
                  </a:lnTo>
                  <a:lnTo>
                    <a:pt x="113" y="197"/>
                  </a:lnTo>
                  <a:lnTo>
                    <a:pt x="139" y="175"/>
                  </a:lnTo>
                  <a:lnTo>
                    <a:pt x="167" y="153"/>
                  </a:lnTo>
                  <a:lnTo>
                    <a:pt x="195" y="134"/>
                  </a:lnTo>
                  <a:lnTo>
                    <a:pt x="222" y="115"/>
                  </a:lnTo>
                  <a:lnTo>
                    <a:pt x="251" y="98"/>
                  </a:lnTo>
                  <a:lnTo>
                    <a:pt x="281" y="81"/>
                  </a:lnTo>
                  <a:lnTo>
                    <a:pt x="311" y="65"/>
                  </a:lnTo>
                  <a:lnTo>
                    <a:pt x="343" y="51"/>
                  </a:lnTo>
                  <a:lnTo>
                    <a:pt x="377" y="37"/>
                  </a:lnTo>
                  <a:lnTo>
                    <a:pt x="411" y="23"/>
                  </a:lnTo>
                  <a:lnTo>
                    <a:pt x="448" y="12"/>
                  </a:lnTo>
                  <a:lnTo>
                    <a:pt x="486" y="0"/>
                  </a:lnTo>
                  <a:lnTo>
                    <a:pt x="493" y="53"/>
                  </a:lnTo>
                  <a:lnTo>
                    <a:pt x="455" y="67"/>
                  </a:lnTo>
                  <a:lnTo>
                    <a:pt x="419" y="81"/>
                  </a:lnTo>
                  <a:lnTo>
                    <a:pt x="386" y="95"/>
                  </a:lnTo>
                  <a:lnTo>
                    <a:pt x="355" y="110"/>
                  </a:lnTo>
                  <a:lnTo>
                    <a:pt x="325" y="125"/>
                  </a:lnTo>
                  <a:lnTo>
                    <a:pt x="296" y="141"/>
                  </a:lnTo>
                  <a:lnTo>
                    <a:pt x="268" y="158"/>
                  </a:lnTo>
                  <a:lnTo>
                    <a:pt x="242" y="175"/>
                  </a:lnTo>
                  <a:lnTo>
                    <a:pt x="217" y="195"/>
                  </a:lnTo>
                  <a:lnTo>
                    <a:pt x="190" y="214"/>
                  </a:lnTo>
                  <a:lnTo>
                    <a:pt x="165" y="235"/>
                  </a:lnTo>
                  <a:lnTo>
                    <a:pt x="139" y="257"/>
                  </a:lnTo>
                  <a:lnTo>
                    <a:pt x="113" y="281"/>
                  </a:lnTo>
                  <a:lnTo>
                    <a:pt x="86" y="307"/>
                  </a:lnTo>
                  <a:lnTo>
                    <a:pt x="59" y="333"/>
                  </a:lnTo>
                  <a:lnTo>
                    <a:pt x="30" y="36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619"/>
            <p:cNvSpPr>
              <a:spLocks/>
            </p:cNvSpPr>
            <p:nvPr/>
          </p:nvSpPr>
          <p:spPr bwMode="auto">
            <a:xfrm>
              <a:off x="3711" y="2448"/>
              <a:ext cx="103" cy="88"/>
            </a:xfrm>
            <a:custGeom>
              <a:avLst/>
              <a:gdLst>
                <a:gd name="T0" fmla="*/ 190 w 205"/>
                <a:gd name="T1" fmla="*/ 0 h 177"/>
                <a:gd name="T2" fmla="*/ 92 w 205"/>
                <a:gd name="T3" fmla="*/ 38 h 177"/>
                <a:gd name="T4" fmla="*/ 0 w 205"/>
                <a:gd name="T5" fmla="*/ 106 h 177"/>
                <a:gd name="T6" fmla="*/ 8 w 205"/>
                <a:gd name="T7" fmla="*/ 177 h 177"/>
                <a:gd name="T8" fmla="*/ 69 w 205"/>
                <a:gd name="T9" fmla="*/ 130 h 177"/>
                <a:gd name="T10" fmla="*/ 205 w 205"/>
                <a:gd name="T11" fmla="*/ 46 h 177"/>
                <a:gd name="T12" fmla="*/ 190 w 205"/>
                <a:gd name="T13" fmla="*/ 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" h="177">
                  <a:moveTo>
                    <a:pt x="190" y="0"/>
                  </a:moveTo>
                  <a:lnTo>
                    <a:pt x="92" y="38"/>
                  </a:lnTo>
                  <a:lnTo>
                    <a:pt x="0" y="106"/>
                  </a:lnTo>
                  <a:lnTo>
                    <a:pt x="8" y="177"/>
                  </a:lnTo>
                  <a:lnTo>
                    <a:pt x="69" y="130"/>
                  </a:lnTo>
                  <a:lnTo>
                    <a:pt x="205" y="46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620"/>
            <p:cNvSpPr>
              <a:spLocks/>
            </p:cNvSpPr>
            <p:nvPr/>
          </p:nvSpPr>
          <p:spPr bwMode="auto">
            <a:xfrm>
              <a:off x="3693" y="2467"/>
              <a:ext cx="223" cy="207"/>
            </a:xfrm>
            <a:custGeom>
              <a:avLst/>
              <a:gdLst>
                <a:gd name="T0" fmla="*/ 387 w 447"/>
                <a:gd name="T1" fmla="*/ 0 h 414"/>
                <a:gd name="T2" fmla="*/ 273 w 447"/>
                <a:gd name="T3" fmla="*/ 31 h 414"/>
                <a:gd name="T4" fmla="*/ 151 w 447"/>
                <a:gd name="T5" fmla="*/ 99 h 414"/>
                <a:gd name="T6" fmla="*/ 37 w 447"/>
                <a:gd name="T7" fmla="*/ 185 h 414"/>
                <a:gd name="T8" fmla="*/ 0 w 447"/>
                <a:gd name="T9" fmla="*/ 246 h 414"/>
                <a:gd name="T10" fmla="*/ 91 w 447"/>
                <a:gd name="T11" fmla="*/ 414 h 414"/>
                <a:gd name="T12" fmla="*/ 197 w 447"/>
                <a:gd name="T13" fmla="*/ 306 h 414"/>
                <a:gd name="T14" fmla="*/ 341 w 447"/>
                <a:gd name="T15" fmla="*/ 215 h 414"/>
                <a:gd name="T16" fmla="*/ 447 w 447"/>
                <a:gd name="T17" fmla="*/ 162 h 414"/>
                <a:gd name="T18" fmla="*/ 387 w 447"/>
                <a:gd name="T19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7" h="414">
                  <a:moveTo>
                    <a:pt x="387" y="0"/>
                  </a:moveTo>
                  <a:lnTo>
                    <a:pt x="273" y="31"/>
                  </a:lnTo>
                  <a:lnTo>
                    <a:pt x="151" y="99"/>
                  </a:lnTo>
                  <a:lnTo>
                    <a:pt x="37" y="185"/>
                  </a:lnTo>
                  <a:lnTo>
                    <a:pt x="0" y="246"/>
                  </a:lnTo>
                  <a:lnTo>
                    <a:pt x="91" y="414"/>
                  </a:lnTo>
                  <a:lnTo>
                    <a:pt x="197" y="306"/>
                  </a:lnTo>
                  <a:lnTo>
                    <a:pt x="341" y="215"/>
                  </a:lnTo>
                  <a:lnTo>
                    <a:pt x="447" y="162"/>
                  </a:lnTo>
                  <a:lnTo>
                    <a:pt x="387" y="0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621"/>
            <p:cNvSpPr>
              <a:spLocks/>
            </p:cNvSpPr>
            <p:nvPr/>
          </p:nvSpPr>
          <p:spPr bwMode="auto">
            <a:xfrm>
              <a:off x="3757" y="2501"/>
              <a:ext cx="87" cy="112"/>
            </a:xfrm>
            <a:custGeom>
              <a:avLst/>
              <a:gdLst>
                <a:gd name="T0" fmla="*/ 91 w 174"/>
                <a:gd name="T1" fmla="*/ 0 h 224"/>
                <a:gd name="T2" fmla="*/ 174 w 174"/>
                <a:gd name="T3" fmla="*/ 147 h 224"/>
                <a:gd name="T4" fmla="*/ 83 w 174"/>
                <a:gd name="T5" fmla="*/ 224 h 224"/>
                <a:gd name="T6" fmla="*/ 0 w 174"/>
                <a:gd name="T7" fmla="*/ 54 h 224"/>
                <a:gd name="T8" fmla="*/ 91 w 174"/>
                <a:gd name="T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224">
                  <a:moveTo>
                    <a:pt x="91" y="0"/>
                  </a:moveTo>
                  <a:lnTo>
                    <a:pt x="174" y="147"/>
                  </a:lnTo>
                  <a:lnTo>
                    <a:pt x="83" y="224"/>
                  </a:lnTo>
                  <a:lnTo>
                    <a:pt x="0" y="54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622"/>
            <p:cNvSpPr>
              <a:spLocks/>
            </p:cNvSpPr>
            <p:nvPr/>
          </p:nvSpPr>
          <p:spPr bwMode="auto">
            <a:xfrm>
              <a:off x="3985" y="2576"/>
              <a:ext cx="163" cy="268"/>
            </a:xfrm>
            <a:custGeom>
              <a:avLst/>
              <a:gdLst>
                <a:gd name="T0" fmla="*/ 106 w 327"/>
                <a:gd name="T1" fmla="*/ 20 h 537"/>
                <a:gd name="T2" fmla="*/ 97 w 327"/>
                <a:gd name="T3" fmla="*/ 9 h 537"/>
                <a:gd name="T4" fmla="*/ 82 w 327"/>
                <a:gd name="T5" fmla="*/ 3 h 537"/>
                <a:gd name="T6" fmla="*/ 65 w 327"/>
                <a:gd name="T7" fmla="*/ 0 h 537"/>
                <a:gd name="T8" fmla="*/ 45 w 327"/>
                <a:gd name="T9" fmla="*/ 2 h 537"/>
                <a:gd name="T10" fmla="*/ 28 w 327"/>
                <a:gd name="T11" fmla="*/ 10 h 537"/>
                <a:gd name="T12" fmla="*/ 13 w 327"/>
                <a:gd name="T13" fmla="*/ 24 h 537"/>
                <a:gd name="T14" fmla="*/ 3 w 327"/>
                <a:gd name="T15" fmla="*/ 45 h 537"/>
                <a:gd name="T16" fmla="*/ 0 w 327"/>
                <a:gd name="T17" fmla="*/ 74 h 537"/>
                <a:gd name="T18" fmla="*/ 228 w 327"/>
                <a:gd name="T19" fmla="*/ 533 h 537"/>
                <a:gd name="T20" fmla="*/ 253 w 327"/>
                <a:gd name="T21" fmla="*/ 537 h 537"/>
                <a:gd name="T22" fmla="*/ 274 w 327"/>
                <a:gd name="T23" fmla="*/ 537 h 537"/>
                <a:gd name="T24" fmla="*/ 291 w 327"/>
                <a:gd name="T25" fmla="*/ 534 h 537"/>
                <a:gd name="T26" fmla="*/ 304 w 327"/>
                <a:gd name="T27" fmla="*/ 529 h 537"/>
                <a:gd name="T28" fmla="*/ 315 w 327"/>
                <a:gd name="T29" fmla="*/ 518 h 537"/>
                <a:gd name="T30" fmla="*/ 322 w 327"/>
                <a:gd name="T31" fmla="*/ 503 h 537"/>
                <a:gd name="T32" fmla="*/ 326 w 327"/>
                <a:gd name="T33" fmla="*/ 482 h 537"/>
                <a:gd name="T34" fmla="*/ 327 w 327"/>
                <a:gd name="T35" fmla="*/ 456 h 537"/>
                <a:gd name="T36" fmla="*/ 106 w 327"/>
                <a:gd name="T37" fmla="*/ 20 h 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7" h="537">
                  <a:moveTo>
                    <a:pt x="106" y="20"/>
                  </a:moveTo>
                  <a:lnTo>
                    <a:pt x="97" y="9"/>
                  </a:lnTo>
                  <a:lnTo>
                    <a:pt x="82" y="3"/>
                  </a:lnTo>
                  <a:lnTo>
                    <a:pt x="65" y="0"/>
                  </a:lnTo>
                  <a:lnTo>
                    <a:pt x="45" y="2"/>
                  </a:lnTo>
                  <a:lnTo>
                    <a:pt x="28" y="10"/>
                  </a:lnTo>
                  <a:lnTo>
                    <a:pt x="13" y="24"/>
                  </a:lnTo>
                  <a:lnTo>
                    <a:pt x="3" y="45"/>
                  </a:lnTo>
                  <a:lnTo>
                    <a:pt x="0" y="74"/>
                  </a:lnTo>
                  <a:lnTo>
                    <a:pt x="228" y="533"/>
                  </a:lnTo>
                  <a:lnTo>
                    <a:pt x="253" y="537"/>
                  </a:lnTo>
                  <a:lnTo>
                    <a:pt x="274" y="537"/>
                  </a:lnTo>
                  <a:lnTo>
                    <a:pt x="291" y="534"/>
                  </a:lnTo>
                  <a:lnTo>
                    <a:pt x="304" y="529"/>
                  </a:lnTo>
                  <a:lnTo>
                    <a:pt x="315" y="518"/>
                  </a:lnTo>
                  <a:lnTo>
                    <a:pt x="322" y="503"/>
                  </a:lnTo>
                  <a:lnTo>
                    <a:pt x="326" y="482"/>
                  </a:lnTo>
                  <a:lnTo>
                    <a:pt x="327" y="456"/>
                  </a:lnTo>
                  <a:lnTo>
                    <a:pt x="106" y="20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623"/>
            <p:cNvSpPr>
              <a:spLocks/>
            </p:cNvSpPr>
            <p:nvPr/>
          </p:nvSpPr>
          <p:spPr bwMode="auto">
            <a:xfrm>
              <a:off x="3988" y="2578"/>
              <a:ext cx="155" cy="265"/>
            </a:xfrm>
            <a:custGeom>
              <a:avLst/>
              <a:gdLst>
                <a:gd name="T0" fmla="*/ 84 w 310"/>
                <a:gd name="T1" fmla="*/ 19 h 528"/>
                <a:gd name="T2" fmla="*/ 76 w 310"/>
                <a:gd name="T3" fmla="*/ 9 h 528"/>
                <a:gd name="T4" fmla="*/ 66 w 310"/>
                <a:gd name="T5" fmla="*/ 3 h 528"/>
                <a:gd name="T6" fmla="*/ 53 w 310"/>
                <a:gd name="T7" fmla="*/ 0 h 528"/>
                <a:gd name="T8" fmla="*/ 40 w 310"/>
                <a:gd name="T9" fmla="*/ 0 h 528"/>
                <a:gd name="T10" fmla="*/ 28 w 310"/>
                <a:gd name="T11" fmla="*/ 4 h 528"/>
                <a:gd name="T12" fmla="*/ 16 w 310"/>
                <a:gd name="T13" fmla="*/ 13 h 528"/>
                <a:gd name="T14" fmla="*/ 6 w 310"/>
                <a:gd name="T15" fmla="*/ 27 h 528"/>
                <a:gd name="T16" fmla="*/ 0 w 310"/>
                <a:gd name="T17" fmla="*/ 46 h 528"/>
                <a:gd name="T18" fmla="*/ 241 w 310"/>
                <a:gd name="T19" fmla="*/ 527 h 528"/>
                <a:gd name="T20" fmla="*/ 249 w 310"/>
                <a:gd name="T21" fmla="*/ 528 h 528"/>
                <a:gd name="T22" fmla="*/ 261 w 310"/>
                <a:gd name="T23" fmla="*/ 528 h 528"/>
                <a:gd name="T24" fmla="*/ 271 w 310"/>
                <a:gd name="T25" fmla="*/ 527 h 528"/>
                <a:gd name="T26" fmla="*/ 282 w 310"/>
                <a:gd name="T27" fmla="*/ 524 h 528"/>
                <a:gd name="T28" fmla="*/ 293 w 310"/>
                <a:gd name="T29" fmla="*/ 517 h 528"/>
                <a:gd name="T30" fmla="*/ 302 w 310"/>
                <a:gd name="T31" fmla="*/ 506 h 528"/>
                <a:gd name="T32" fmla="*/ 308 w 310"/>
                <a:gd name="T33" fmla="*/ 491 h 528"/>
                <a:gd name="T34" fmla="*/ 310 w 310"/>
                <a:gd name="T35" fmla="*/ 471 h 528"/>
                <a:gd name="T36" fmla="*/ 84 w 310"/>
                <a:gd name="T37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0" h="528">
                  <a:moveTo>
                    <a:pt x="84" y="19"/>
                  </a:moveTo>
                  <a:lnTo>
                    <a:pt x="76" y="9"/>
                  </a:lnTo>
                  <a:lnTo>
                    <a:pt x="66" y="3"/>
                  </a:lnTo>
                  <a:lnTo>
                    <a:pt x="53" y="0"/>
                  </a:lnTo>
                  <a:lnTo>
                    <a:pt x="40" y="0"/>
                  </a:lnTo>
                  <a:lnTo>
                    <a:pt x="28" y="4"/>
                  </a:lnTo>
                  <a:lnTo>
                    <a:pt x="16" y="13"/>
                  </a:lnTo>
                  <a:lnTo>
                    <a:pt x="6" y="27"/>
                  </a:lnTo>
                  <a:lnTo>
                    <a:pt x="0" y="46"/>
                  </a:lnTo>
                  <a:lnTo>
                    <a:pt x="241" y="527"/>
                  </a:lnTo>
                  <a:lnTo>
                    <a:pt x="249" y="528"/>
                  </a:lnTo>
                  <a:lnTo>
                    <a:pt x="261" y="528"/>
                  </a:lnTo>
                  <a:lnTo>
                    <a:pt x="271" y="527"/>
                  </a:lnTo>
                  <a:lnTo>
                    <a:pt x="282" y="524"/>
                  </a:lnTo>
                  <a:lnTo>
                    <a:pt x="293" y="517"/>
                  </a:lnTo>
                  <a:lnTo>
                    <a:pt x="302" y="506"/>
                  </a:lnTo>
                  <a:lnTo>
                    <a:pt x="308" y="491"/>
                  </a:lnTo>
                  <a:lnTo>
                    <a:pt x="310" y="471"/>
                  </a:lnTo>
                  <a:lnTo>
                    <a:pt x="84" y="19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624"/>
            <p:cNvSpPr>
              <a:spLocks/>
            </p:cNvSpPr>
            <p:nvPr/>
          </p:nvSpPr>
          <p:spPr bwMode="auto">
            <a:xfrm>
              <a:off x="3997" y="2579"/>
              <a:ext cx="140" cy="265"/>
            </a:xfrm>
            <a:custGeom>
              <a:avLst/>
              <a:gdLst>
                <a:gd name="T0" fmla="*/ 52 w 280"/>
                <a:gd name="T1" fmla="*/ 30 h 529"/>
                <a:gd name="T2" fmla="*/ 45 w 280"/>
                <a:gd name="T3" fmla="*/ 19 h 529"/>
                <a:gd name="T4" fmla="*/ 38 w 280"/>
                <a:gd name="T5" fmla="*/ 10 h 529"/>
                <a:gd name="T6" fmla="*/ 32 w 280"/>
                <a:gd name="T7" fmla="*/ 3 h 529"/>
                <a:gd name="T8" fmla="*/ 25 w 280"/>
                <a:gd name="T9" fmla="*/ 0 h 529"/>
                <a:gd name="T10" fmla="*/ 18 w 280"/>
                <a:gd name="T11" fmla="*/ 1 h 529"/>
                <a:gd name="T12" fmla="*/ 11 w 280"/>
                <a:gd name="T13" fmla="*/ 7 h 529"/>
                <a:gd name="T14" fmla="*/ 5 w 280"/>
                <a:gd name="T15" fmla="*/ 18 h 529"/>
                <a:gd name="T16" fmla="*/ 0 w 280"/>
                <a:gd name="T17" fmla="*/ 37 h 529"/>
                <a:gd name="T18" fmla="*/ 240 w 280"/>
                <a:gd name="T19" fmla="*/ 520 h 529"/>
                <a:gd name="T20" fmla="*/ 247 w 280"/>
                <a:gd name="T21" fmla="*/ 523 h 529"/>
                <a:gd name="T22" fmla="*/ 254 w 280"/>
                <a:gd name="T23" fmla="*/ 526 h 529"/>
                <a:gd name="T24" fmla="*/ 261 w 280"/>
                <a:gd name="T25" fmla="*/ 528 h 529"/>
                <a:gd name="T26" fmla="*/ 268 w 280"/>
                <a:gd name="T27" fmla="*/ 529 h 529"/>
                <a:gd name="T28" fmla="*/ 272 w 280"/>
                <a:gd name="T29" fmla="*/ 527 h 529"/>
                <a:gd name="T30" fmla="*/ 277 w 280"/>
                <a:gd name="T31" fmla="*/ 520 h 529"/>
                <a:gd name="T32" fmla="*/ 279 w 280"/>
                <a:gd name="T33" fmla="*/ 506 h 529"/>
                <a:gd name="T34" fmla="*/ 280 w 280"/>
                <a:gd name="T35" fmla="*/ 487 h 529"/>
                <a:gd name="T36" fmla="*/ 52 w 280"/>
                <a:gd name="T37" fmla="*/ 30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0" h="529">
                  <a:moveTo>
                    <a:pt x="52" y="30"/>
                  </a:moveTo>
                  <a:lnTo>
                    <a:pt x="45" y="19"/>
                  </a:lnTo>
                  <a:lnTo>
                    <a:pt x="38" y="10"/>
                  </a:lnTo>
                  <a:lnTo>
                    <a:pt x="32" y="3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1" y="7"/>
                  </a:lnTo>
                  <a:lnTo>
                    <a:pt x="5" y="18"/>
                  </a:lnTo>
                  <a:lnTo>
                    <a:pt x="0" y="37"/>
                  </a:lnTo>
                  <a:lnTo>
                    <a:pt x="240" y="520"/>
                  </a:lnTo>
                  <a:lnTo>
                    <a:pt x="247" y="523"/>
                  </a:lnTo>
                  <a:lnTo>
                    <a:pt x="254" y="526"/>
                  </a:lnTo>
                  <a:lnTo>
                    <a:pt x="261" y="528"/>
                  </a:lnTo>
                  <a:lnTo>
                    <a:pt x="268" y="529"/>
                  </a:lnTo>
                  <a:lnTo>
                    <a:pt x="272" y="527"/>
                  </a:lnTo>
                  <a:lnTo>
                    <a:pt x="277" y="520"/>
                  </a:lnTo>
                  <a:lnTo>
                    <a:pt x="279" y="506"/>
                  </a:lnTo>
                  <a:lnTo>
                    <a:pt x="280" y="487"/>
                  </a:lnTo>
                  <a:lnTo>
                    <a:pt x="52" y="30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625"/>
            <p:cNvSpPr>
              <a:spLocks/>
            </p:cNvSpPr>
            <p:nvPr/>
          </p:nvSpPr>
          <p:spPr bwMode="auto">
            <a:xfrm>
              <a:off x="4002" y="2582"/>
              <a:ext cx="132" cy="260"/>
            </a:xfrm>
            <a:custGeom>
              <a:avLst/>
              <a:gdLst>
                <a:gd name="T0" fmla="*/ 25 w 265"/>
                <a:gd name="T1" fmla="*/ 19 h 519"/>
                <a:gd name="T2" fmla="*/ 14 w 265"/>
                <a:gd name="T3" fmla="*/ 3 h 519"/>
                <a:gd name="T4" fmla="*/ 4 w 265"/>
                <a:gd name="T5" fmla="*/ 0 h 519"/>
                <a:gd name="T6" fmla="*/ 0 w 265"/>
                <a:gd name="T7" fmla="*/ 9 h 519"/>
                <a:gd name="T8" fmla="*/ 3 w 265"/>
                <a:gd name="T9" fmla="*/ 30 h 519"/>
                <a:gd name="T10" fmla="*/ 250 w 265"/>
                <a:gd name="T11" fmla="*/ 519 h 519"/>
                <a:gd name="T12" fmla="*/ 260 w 265"/>
                <a:gd name="T13" fmla="*/ 519 h 519"/>
                <a:gd name="T14" fmla="*/ 265 w 265"/>
                <a:gd name="T15" fmla="*/ 516 h 519"/>
                <a:gd name="T16" fmla="*/ 265 w 265"/>
                <a:gd name="T17" fmla="*/ 510 h 519"/>
                <a:gd name="T18" fmla="*/ 265 w 265"/>
                <a:gd name="T19" fmla="*/ 501 h 519"/>
                <a:gd name="T20" fmla="*/ 25 w 265"/>
                <a:gd name="T21" fmla="*/ 19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5" h="519">
                  <a:moveTo>
                    <a:pt x="25" y="19"/>
                  </a:moveTo>
                  <a:lnTo>
                    <a:pt x="14" y="3"/>
                  </a:lnTo>
                  <a:lnTo>
                    <a:pt x="4" y="0"/>
                  </a:lnTo>
                  <a:lnTo>
                    <a:pt x="0" y="9"/>
                  </a:lnTo>
                  <a:lnTo>
                    <a:pt x="3" y="30"/>
                  </a:lnTo>
                  <a:lnTo>
                    <a:pt x="250" y="519"/>
                  </a:lnTo>
                  <a:lnTo>
                    <a:pt x="260" y="519"/>
                  </a:lnTo>
                  <a:lnTo>
                    <a:pt x="265" y="516"/>
                  </a:lnTo>
                  <a:lnTo>
                    <a:pt x="265" y="510"/>
                  </a:lnTo>
                  <a:lnTo>
                    <a:pt x="265" y="501"/>
                  </a:lnTo>
                  <a:lnTo>
                    <a:pt x="25" y="19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626"/>
            <p:cNvSpPr>
              <a:spLocks/>
            </p:cNvSpPr>
            <p:nvPr/>
          </p:nvSpPr>
          <p:spPr bwMode="auto">
            <a:xfrm>
              <a:off x="4119" y="2803"/>
              <a:ext cx="19" cy="40"/>
            </a:xfrm>
            <a:custGeom>
              <a:avLst/>
              <a:gdLst>
                <a:gd name="T0" fmla="*/ 1 w 37"/>
                <a:gd name="T1" fmla="*/ 18 h 79"/>
                <a:gd name="T2" fmla="*/ 17 w 37"/>
                <a:gd name="T3" fmla="*/ 48 h 79"/>
                <a:gd name="T4" fmla="*/ 18 w 37"/>
                <a:gd name="T5" fmla="*/ 79 h 79"/>
                <a:gd name="T6" fmla="*/ 37 w 37"/>
                <a:gd name="T7" fmla="*/ 72 h 79"/>
                <a:gd name="T8" fmla="*/ 34 w 37"/>
                <a:gd name="T9" fmla="*/ 49 h 79"/>
                <a:gd name="T10" fmla="*/ 6 w 37"/>
                <a:gd name="T11" fmla="*/ 0 h 79"/>
                <a:gd name="T12" fmla="*/ 0 w 37"/>
                <a:gd name="T13" fmla="*/ 8 h 79"/>
                <a:gd name="T14" fmla="*/ 1 w 37"/>
                <a:gd name="T15" fmla="*/ 1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79">
                  <a:moveTo>
                    <a:pt x="1" y="18"/>
                  </a:moveTo>
                  <a:lnTo>
                    <a:pt x="17" y="48"/>
                  </a:lnTo>
                  <a:lnTo>
                    <a:pt x="18" y="79"/>
                  </a:lnTo>
                  <a:lnTo>
                    <a:pt x="37" y="72"/>
                  </a:lnTo>
                  <a:lnTo>
                    <a:pt x="34" y="49"/>
                  </a:lnTo>
                  <a:lnTo>
                    <a:pt x="6" y="0"/>
                  </a:lnTo>
                  <a:lnTo>
                    <a:pt x="0" y="8"/>
                  </a:lnTo>
                  <a:lnTo>
                    <a:pt x="1" y="18"/>
                  </a:lnTo>
                  <a:close/>
                </a:path>
              </a:pathLst>
            </a:custGeom>
            <a:solidFill>
              <a:srgbClr val="0033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627"/>
            <p:cNvSpPr>
              <a:spLocks/>
            </p:cNvSpPr>
            <p:nvPr/>
          </p:nvSpPr>
          <p:spPr bwMode="auto">
            <a:xfrm>
              <a:off x="3993" y="2721"/>
              <a:ext cx="48" cy="150"/>
            </a:xfrm>
            <a:custGeom>
              <a:avLst/>
              <a:gdLst>
                <a:gd name="T0" fmla="*/ 0 w 97"/>
                <a:gd name="T1" fmla="*/ 255 h 302"/>
                <a:gd name="T2" fmla="*/ 0 w 97"/>
                <a:gd name="T3" fmla="*/ 302 h 302"/>
                <a:gd name="T4" fmla="*/ 83 w 97"/>
                <a:gd name="T5" fmla="*/ 252 h 302"/>
                <a:gd name="T6" fmla="*/ 97 w 97"/>
                <a:gd name="T7" fmla="*/ 191 h 302"/>
                <a:gd name="T8" fmla="*/ 0 w 97"/>
                <a:gd name="T9" fmla="*/ 0 h 302"/>
                <a:gd name="T10" fmla="*/ 0 w 97"/>
                <a:gd name="T11" fmla="*/ 195 h 302"/>
                <a:gd name="T12" fmla="*/ 12 w 97"/>
                <a:gd name="T13" fmla="*/ 197 h 302"/>
                <a:gd name="T14" fmla="*/ 21 w 97"/>
                <a:gd name="T15" fmla="*/ 204 h 302"/>
                <a:gd name="T16" fmla="*/ 27 w 97"/>
                <a:gd name="T17" fmla="*/ 213 h 302"/>
                <a:gd name="T18" fmla="*/ 29 w 97"/>
                <a:gd name="T19" fmla="*/ 225 h 302"/>
                <a:gd name="T20" fmla="*/ 27 w 97"/>
                <a:gd name="T21" fmla="*/ 236 h 302"/>
                <a:gd name="T22" fmla="*/ 21 w 97"/>
                <a:gd name="T23" fmla="*/ 245 h 302"/>
                <a:gd name="T24" fmla="*/ 12 w 97"/>
                <a:gd name="T25" fmla="*/ 252 h 302"/>
                <a:gd name="T26" fmla="*/ 0 w 97"/>
                <a:gd name="T27" fmla="*/ 25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7" h="302">
                  <a:moveTo>
                    <a:pt x="0" y="255"/>
                  </a:moveTo>
                  <a:lnTo>
                    <a:pt x="0" y="302"/>
                  </a:lnTo>
                  <a:lnTo>
                    <a:pt x="83" y="252"/>
                  </a:lnTo>
                  <a:lnTo>
                    <a:pt x="97" y="191"/>
                  </a:lnTo>
                  <a:lnTo>
                    <a:pt x="0" y="0"/>
                  </a:lnTo>
                  <a:lnTo>
                    <a:pt x="0" y="195"/>
                  </a:lnTo>
                  <a:lnTo>
                    <a:pt x="12" y="197"/>
                  </a:lnTo>
                  <a:lnTo>
                    <a:pt x="21" y="204"/>
                  </a:lnTo>
                  <a:lnTo>
                    <a:pt x="27" y="213"/>
                  </a:lnTo>
                  <a:lnTo>
                    <a:pt x="29" y="225"/>
                  </a:lnTo>
                  <a:lnTo>
                    <a:pt x="27" y="236"/>
                  </a:lnTo>
                  <a:lnTo>
                    <a:pt x="21" y="245"/>
                  </a:lnTo>
                  <a:lnTo>
                    <a:pt x="12" y="252"/>
                  </a:lnTo>
                  <a:lnTo>
                    <a:pt x="0" y="255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628"/>
            <p:cNvSpPr>
              <a:spLocks/>
            </p:cNvSpPr>
            <p:nvPr/>
          </p:nvSpPr>
          <p:spPr bwMode="auto">
            <a:xfrm>
              <a:off x="3841" y="2594"/>
              <a:ext cx="152" cy="281"/>
            </a:xfrm>
            <a:custGeom>
              <a:avLst/>
              <a:gdLst>
                <a:gd name="T0" fmla="*/ 304 w 304"/>
                <a:gd name="T1" fmla="*/ 448 h 562"/>
                <a:gd name="T2" fmla="*/ 304 w 304"/>
                <a:gd name="T3" fmla="*/ 253 h 562"/>
                <a:gd name="T4" fmla="*/ 174 w 304"/>
                <a:gd name="T5" fmla="*/ 0 h 562"/>
                <a:gd name="T6" fmla="*/ 0 w 304"/>
                <a:gd name="T7" fmla="*/ 98 h 562"/>
                <a:gd name="T8" fmla="*/ 220 w 304"/>
                <a:gd name="T9" fmla="*/ 543 h 562"/>
                <a:gd name="T10" fmla="*/ 293 w 304"/>
                <a:gd name="T11" fmla="*/ 562 h 562"/>
                <a:gd name="T12" fmla="*/ 304 w 304"/>
                <a:gd name="T13" fmla="*/ 555 h 562"/>
                <a:gd name="T14" fmla="*/ 304 w 304"/>
                <a:gd name="T15" fmla="*/ 508 h 562"/>
                <a:gd name="T16" fmla="*/ 304 w 304"/>
                <a:gd name="T17" fmla="*/ 508 h 562"/>
                <a:gd name="T18" fmla="*/ 293 w 304"/>
                <a:gd name="T19" fmla="*/ 505 h 562"/>
                <a:gd name="T20" fmla="*/ 284 w 304"/>
                <a:gd name="T21" fmla="*/ 498 h 562"/>
                <a:gd name="T22" fmla="*/ 277 w 304"/>
                <a:gd name="T23" fmla="*/ 489 h 562"/>
                <a:gd name="T24" fmla="*/ 274 w 304"/>
                <a:gd name="T25" fmla="*/ 478 h 562"/>
                <a:gd name="T26" fmla="*/ 277 w 304"/>
                <a:gd name="T27" fmla="*/ 466 h 562"/>
                <a:gd name="T28" fmla="*/ 284 w 304"/>
                <a:gd name="T29" fmla="*/ 457 h 562"/>
                <a:gd name="T30" fmla="*/ 293 w 304"/>
                <a:gd name="T31" fmla="*/ 450 h 562"/>
                <a:gd name="T32" fmla="*/ 304 w 304"/>
                <a:gd name="T33" fmla="*/ 448 h 562"/>
                <a:gd name="T34" fmla="*/ 304 w 304"/>
                <a:gd name="T35" fmla="*/ 448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4" h="562">
                  <a:moveTo>
                    <a:pt x="304" y="448"/>
                  </a:moveTo>
                  <a:lnTo>
                    <a:pt x="304" y="253"/>
                  </a:lnTo>
                  <a:lnTo>
                    <a:pt x="174" y="0"/>
                  </a:lnTo>
                  <a:lnTo>
                    <a:pt x="0" y="98"/>
                  </a:lnTo>
                  <a:lnTo>
                    <a:pt x="220" y="543"/>
                  </a:lnTo>
                  <a:lnTo>
                    <a:pt x="293" y="562"/>
                  </a:lnTo>
                  <a:lnTo>
                    <a:pt x="304" y="555"/>
                  </a:lnTo>
                  <a:lnTo>
                    <a:pt x="304" y="508"/>
                  </a:lnTo>
                  <a:lnTo>
                    <a:pt x="304" y="508"/>
                  </a:lnTo>
                  <a:lnTo>
                    <a:pt x="293" y="505"/>
                  </a:lnTo>
                  <a:lnTo>
                    <a:pt x="284" y="498"/>
                  </a:lnTo>
                  <a:lnTo>
                    <a:pt x="277" y="489"/>
                  </a:lnTo>
                  <a:lnTo>
                    <a:pt x="274" y="478"/>
                  </a:lnTo>
                  <a:lnTo>
                    <a:pt x="277" y="466"/>
                  </a:lnTo>
                  <a:lnTo>
                    <a:pt x="284" y="457"/>
                  </a:lnTo>
                  <a:lnTo>
                    <a:pt x="293" y="450"/>
                  </a:lnTo>
                  <a:lnTo>
                    <a:pt x="304" y="448"/>
                  </a:lnTo>
                  <a:lnTo>
                    <a:pt x="304" y="448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629"/>
            <p:cNvSpPr>
              <a:spLocks/>
            </p:cNvSpPr>
            <p:nvPr/>
          </p:nvSpPr>
          <p:spPr bwMode="auto">
            <a:xfrm>
              <a:off x="3997" y="2729"/>
              <a:ext cx="45" cy="140"/>
            </a:xfrm>
            <a:custGeom>
              <a:avLst/>
              <a:gdLst>
                <a:gd name="T0" fmla="*/ 0 w 91"/>
                <a:gd name="T1" fmla="*/ 224 h 281"/>
                <a:gd name="T2" fmla="*/ 0 w 91"/>
                <a:gd name="T3" fmla="*/ 281 h 281"/>
                <a:gd name="T4" fmla="*/ 90 w 91"/>
                <a:gd name="T5" fmla="*/ 236 h 281"/>
                <a:gd name="T6" fmla="*/ 91 w 91"/>
                <a:gd name="T7" fmla="*/ 177 h 281"/>
                <a:gd name="T8" fmla="*/ 0 w 91"/>
                <a:gd name="T9" fmla="*/ 0 h 281"/>
                <a:gd name="T10" fmla="*/ 0 w 91"/>
                <a:gd name="T11" fmla="*/ 165 h 281"/>
                <a:gd name="T12" fmla="*/ 12 w 91"/>
                <a:gd name="T13" fmla="*/ 167 h 281"/>
                <a:gd name="T14" fmla="*/ 21 w 91"/>
                <a:gd name="T15" fmla="*/ 173 h 281"/>
                <a:gd name="T16" fmla="*/ 27 w 91"/>
                <a:gd name="T17" fmla="*/ 182 h 281"/>
                <a:gd name="T18" fmla="*/ 29 w 91"/>
                <a:gd name="T19" fmla="*/ 194 h 281"/>
                <a:gd name="T20" fmla="*/ 27 w 91"/>
                <a:gd name="T21" fmla="*/ 205 h 281"/>
                <a:gd name="T22" fmla="*/ 21 w 91"/>
                <a:gd name="T23" fmla="*/ 214 h 281"/>
                <a:gd name="T24" fmla="*/ 12 w 91"/>
                <a:gd name="T25" fmla="*/ 221 h 281"/>
                <a:gd name="T26" fmla="*/ 0 w 91"/>
                <a:gd name="T27" fmla="*/ 224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1" h="281">
                  <a:moveTo>
                    <a:pt x="0" y="224"/>
                  </a:moveTo>
                  <a:lnTo>
                    <a:pt x="0" y="281"/>
                  </a:lnTo>
                  <a:lnTo>
                    <a:pt x="90" y="236"/>
                  </a:lnTo>
                  <a:lnTo>
                    <a:pt x="91" y="177"/>
                  </a:lnTo>
                  <a:lnTo>
                    <a:pt x="0" y="0"/>
                  </a:lnTo>
                  <a:lnTo>
                    <a:pt x="0" y="165"/>
                  </a:lnTo>
                  <a:lnTo>
                    <a:pt x="12" y="167"/>
                  </a:lnTo>
                  <a:lnTo>
                    <a:pt x="21" y="173"/>
                  </a:lnTo>
                  <a:lnTo>
                    <a:pt x="27" y="182"/>
                  </a:lnTo>
                  <a:lnTo>
                    <a:pt x="29" y="194"/>
                  </a:lnTo>
                  <a:lnTo>
                    <a:pt x="27" y="205"/>
                  </a:lnTo>
                  <a:lnTo>
                    <a:pt x="21" y="214"/>
                  </a:lnTo>
                  <a:lnTo>
                    <a:pt x="12" y="221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630"/>
            <p:cNvSpPr>
              <a:spLocks/>
            </p:cNvSpPr>
            <p:nvPr/>
          </p:nvSpPr>
          <p:spPr bwMode="auto">
            <a:xfrm>
              <a:off x="3852" y="2594"/>
              <a:ext cx="145" cy="279"/>
            </a:xfrm>
            <a:custGeom>
              <a:avLst/>
              <a:gdLst>
                <a:gd name="T0" fmla="*/ 290 w 290"/>
                <a:gd name="T1" fmla="*/ 434 h 558"/>
                <a:gd name="T2" fmla="*/ 290 w 290"/>
                <a:gd name="T3" fmla="*/ 269 h 558"/>
                <a:gd name="T4" fmla="*/ 152 w 290"/>
                <a:gd name="T5" fmla="*/ 0 h 558"/>
                <a:gd name="T6" fmla="*/ 0 w 290"/>
                <a:gd name="T7" fmla="*/ 91 h 558"/>
                <a:gd name="T8" fmla="*/ 213 w 290"/>
                <a:gd name="T9" fmla="*/ 520 h 558"/>
                <a:gd name="T10" fmla="*/ 274 w 290"/>
                <a:gd name="T11" fmla="*/ 558 h 558"/>
                <a:gd name="T12" fmla="*/ 290 w 290"/>
                <a:gd name="T13" fmla="*/ 550 h 558"/>
                <a:gd name="T14" fmla="*/ 290 w 290"/>
                <a:gd name="T15" fmla="*/ 493 h 558"/>
                <a:gd name="T16" fmla="*/ 290 w 290"/>
                <a:gd name="T17" fmla="*/ 493 h 558"/>
                <a:gd name="T18" fmla="*/ 279 w 290"/>
                <a:gd name="T19" fmla="*/ 490 h 558"/>
                <a:gd name="T20" fmla="*/ 270 w 290"/>
                <a:gd name="T21" fmla="*/ 483 h 558"/>
                <a:gd name="T22" fmla="*/ 263 w 290"/>
                <a:gd name="T23" fmla="*/ 474 h 558"/>
                <a:gd name="T24" fmla="*/ 260 w 290"/>
                <a:gd name="T25" fmla="*/ 463 h 558"/>
                <a:gd name="T26" fmla="*/ 263 w 290"/>
                <a:gd name="T27" fmla="*/ 451 h 558"/>
                <a:gd name="T28" fmla="*/ 270 w 290"/>
                <a:gd name="T29" fmla="*/ 442 h 558"/>
                <a:gd name="T30" fmla="*/ 279 w 290"/>
                <a:gd name="T31" fmla="*/ 436 h 558"/>
                <a:gd name="T32" fmla="*/ 290 w 290"/>
                <a:gd name="T33" fmla="*/ 434 h 558"/>
                <a:gd name="T34" fmla="*/ 290 w 290"/>
                <a:gd name="T35" fmla="*/ 434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0" h="558">
                  <a:moveTo>
                    <a:pt x="290" y="434"/>
                  </a:moveTo>
                  <a:lnTo>
                    <a:pt x="290" y="269"/>
                  </a:lnTo>
                  <a:lnTo>
                    <a:pt x="152" y="0"/>
                  </a:lnTo>
                  <a:lnTo>
                    <a:pt x="0" y="91"/>
                  </a:lnTo>
                  <a:lnTo>
                    <a:pt x="213" y="520"/>
                  </a:lnTo>
                  <a:lnTo>
                    <a:pt x="274" y="558"/>
                  </a:lnTo>
                  <a:lnTo>
                    <a:pt x="290" y="550"/>
                  </a:lnTo>
                  <a:lnTo>
                    <a:pt x="290" y="493"/>
                  </a:lnTo>
                  <a:lnTo>
                    <a:pt x="290" y="493"/>
                  </a:lnTo>
                  <a:lnTo>
                    <a:pt x="279" y="490"/>
                  </a:lnTo>
                  <a:lnTo>
                    <a:pt x="270" y="483"/>
                  </a:lnTo>
                  <a:lnTo>
                    <a:pt x="263" y="474"/>
                  </a:lnTo>
                  <a:lnTo>
                    <a:pt x="260" y="463"/>
                  </a:lnTo>
                  <a:lnTo>
                    <a:pt x="263" y="451"/>
                  </a:lnTo>
                  <a:lnTo>
                    <a:pt x="270" y="442"/>
                  </a:lnTo>
                  <a:lnTo>
                    <a:pt x="279" y="436"/>
                  </a:lnTo>
                  <a:lnTo>
                    <a:pt x="290" y="434"/>
                  </a:lnTo>
                  <a:lnTo>
                    <a:pt x="290" y="434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631"/>
            <p:cNvSpPr>
              <a:spLocks/>
            </p:cNvSpPr>
            <p:nvPr/>
          </p:nvSpPr>
          <p:spPr bwMode="auto">
            <a:xfrm>
              <a:off x="3749" y="2678"/>
              <a:ext cx="156" cy="245"/>
            </a:xfrm>
            <a:custGeom>
              <a:avLst/>
              <a:gdLst>
                <a:gd name="T0" fmla="*/ 92 w 312"/>
                <a:gd name="T1" fmla="*/ 0 h 490"/>
                <a:gd name="T2" fmla="*/ 38 w 312"/>
                <a:gd name="T3" fmla="*/ 8 h 490"/>
                <a:gd name="T4" fmla="*/ 0 w 312"/>
                <a:gd name="T5" fmla="*/ 92 h 490"/>
                <a:gd name="T6" fmla="*/ 190 w 312"/>
                <a:gd name="T7" fmla="*/ 474 h 490"/>
                <a:gd name="T8" fmla="*/ 228 w 312"/>
                <a:gd name="T9" fmla="*/ 474 h 490"/>
                <a:gd name="T10" fmla="*/ 266 w 312"/>
                <a:gd name="T11" fmla="*/ 490 h 490"/>
                <a:gd name="T12" fmla="*/ 312 w 312"/>
                <a:gd name="T13" fmla="*/ 459 h 490"/>
                <a:gd name="T14" fmla="*/ 92 w 312"/>
                <a:gd name="T15" fmla="*/ 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12" h="490">
                  <a:moveTo>
                    <a:pt x="92" y="0"/>
                  </a:moveTo>
                  <a:lnTo>
                    <a:pt x="38" y="8"/>
                  </a:lnTo>
                  <a:lnTo>
                    <a:pt x="0" y="92"/>
                  </a:lnTo>
                  <a:lnTo>
                    <a:pt x="190" y="474"/>
                  </a:lnTo>
                  <a:lnTo>
                    <a:pt x="228" y="474"/>
                  </a:lnTo>
                  <a:lnTo>
                    <a:pt x="266" y="490"/>
                  </a:lnTo>
                  <a:lnTo>
                    <a:pt x="312" y="459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8C4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632"/>
            <p:cNvSpPr>
              <a:spLocks/>
            </p:cNvSpPr>
            <p:nvPr/>
          </p:nvSpPr>
          <p:spPr bwMode="auto">
            <a:xfrm>
              <a:off x="3761" y="2682"/>
              <a:ext cx="129" cy="226"/>
            </a:xfrm>
            <a:custGeom>
              <a:avLst/>
              <a:gdLst>
                <a:gd name="T0" fmla="*/ 53 w 258"/>
                <a:gd name="T1" fmla="*/ 0 h 451"/>
                <a:gd name="T2" fmla="*/ 258 w 258"/>
                <a:gd name="T3" fmla="*/ 443 h 451"/>
                <a:gd name="T4" fmla="*/ 236 w 258"/>
                <a:gd name="T5" fmla="*/ 451 h 451"/>
                <a:gd name="T6" fmla="*/ 190 w 258"/>
                <a:gd name="T7" fmla="*/ 443 h 451"/>
                <a:gd name="T8" fmla="*/ 0 w 258"/>
                <a:gd name="T9" fmla="*/ 53 h 451"/>
                <a:gd name="T10" fmla="*/ 15 w 258"/>
                <a:gd name="T11" fmla="*/ 7 h 451"/>
                <a:gd name="T12" fmla="*/ 53 w 258"/>
                <a:gd name="T13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8" h="451">
                  <a:moveTo>
                    <a:pt x="53" y="0"/>
                  </a:moveTo>
                  <a:lnTo>
                    <a:pt x="258" y="443"/>
                  </a:lnTo>
                  <a:lnTo>
                    <a:pt x="236" y="451"/>
                  </a:lnTo>
                  <a:lnTo>
                    <a:pt x="190" y="443"/>
                  </a:lnTo>
                  <a:lnTo>
                    <a:pt x="0" y="53"/>
                  </a:lnTo>
                  <a:lnTo>
                    <a:pt x="15" y="7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B76B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633"/>
            <p:cNvSpPr>
              <a:spLocks/>
            </p:cNvSpPr>
            <p:nvPr/>
          </p:nvSpPr>
          <p:spPr bwMode="auto">
            <a:xfrm>
              <a:off x="3768" y="2685"/>
              <a:ext cx="114" cy="223"/>
            </a:xfrm>
            <a:custGeom>
              <a:avLst/>
              <a:gdLst>
                <a:gd name="T0" fmla="*/ 23 w 228"/>
                <a:gd name="T1" fmla="*/ 0 h 444"/>
                <a:gd name="T2" fmla="*/ 228 w 228"/>
                <a:gd name="T3" fmla="*/ 436 h 444"/>
                <a:gd name="T4" fmla="*/ 221 w 228"/>
                <a:gd name="T5" fmla="*/ 444 h 444"/>
                <a:gd name="T6" fmla="*/ 198 w 228"/>
                <a:gd name="T7" fmla="*/ 436 h 444"/>
                <a:gd name="T8" fmla="*/ 8 w 228"/>
                <a:gd name="T9" fmla="*/ 46 h 444"/>
                <a:gd name="T10" fmla="*/ 0 w 228"/>
                <a:gd name="T11" fmla="*/ 0 h 444"/>
                <a:gd name="T12" fmla="*/ 23 w 228"/>
                <a:gd name="T13" fmla="*/ 0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8" h="444">
                  <a:moveTo>
                    <a:pt x="23" y="0"/>
                  </a:moveTo>
                  <a:lnTo>
                    <a:pt x="228" y="436"/>
                  </a:lnTo>
                  <a:lnTo>
                    <a:pt x="221" y="444"/>
                  </a:lnTo>
                  <a:lnTo>
                    <a:pt x="198" y="436"/>
                  </a:lnTo>
                  <a:lnTo>
                    <a:pt x="8" y="46"/>
                  </a:lnTo>
                  <a:lnTo>
                    <a:pt x="0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D18E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6" name="Date Placeholder 35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7" name="Footer Placeholder 3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8" name="Slide Number Placeholder 3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8718177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609600" y="2286000"/>
            <a:ext cx="4572000" cy="341632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TAG</a:t>
            </a: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 and </a:t>
            </a:r>
            <a:r>
              <a:rPr lang="en-US" sz="3600" b="1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TAKE OUT OF SERVICE</a:t>
            </a: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!!!!</a:t>
            </a:r>
          </a:p>
          <a:p>
            <a:pPr marL="400050" lvl="1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charset="0"/>
              </a:rPr>
              <a:t>Report broken or malfunctioning equipment immediately</a:t>
            </a:r>
          </a:p>
        </p:txBody>
      </p:sp>
      <p:grpSp>
        <p:nvGrpSpPr>
          <p:cNvPr id="80" name="Group 4"/>
          <p:cNvGrpSpPr>
            <a:grpSpLocks/>
          </p:cNvGrpSpPr>
          <p:nvPr/>
        </p:nvGrpSpPr>
        <p:grpSpPr bwMode="auto">
          <a:xfrm>
            <a:off x="5557353" y="2760525"/>
            <a:ext cx="2032000" cy="2782887"/>
            <a:chOff x="4275" y="2569"/>
            <a:chExt cx="1127" cy="1542"/>
          </a:xfrm>
        </p:grpSpPr>
        <p:sp>
          <p:nvSpPr>
            <p:cNvPr id="81" name="AutoShape 5"/>
            <p:cNvSpPr>
              <a:spLocks noChangeAspect="1" noChangeArrowheads="1" noTextEdit="1"/>
            </p:cNvSpPr>
            <p:nvPr/>
          </p:nvSpPr>
          <p:spPr bwMode="auto">
            <a:xfrm rot="1197917">
              <a:off x="4423" y="2569"/>
              <a:ext cx="877" cy="15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6"/>
            <p:cNvSpPr>
              <a:spLocks/>
            </p:cNvSpPr>
            <p:nvPr/>
          </p:nvSpPr>
          <p:spPr bwMode="auto">
            <a:xfrm rot="1197917">
              <a:off x="4423" y="2569"/>
              <a:ext cx="877" cy="1530"/>
            </a:xfrm>
            <a:custGeom>
              <a:avLst/>
              <a:gdLst>
                <a:gd name="T0" fmla="*/ 7231 w 7231"/>
                <a:gd name="T1" fmla="*/ 12615 h 12615"/>
                <a:gd name="T2" fmla="*/ 7231 w 7231"/>
                <a:gd name="T3" fmla="*/ 1489 h 12615"/>
                <a:gd name="T4" fmla="*/ 5675 w 7231"/>
                <a:gd name="T5" fmla="*/ 0 h 12615"/>
                <a:gd name="T6" fmla="*/ 1556 w 7231"/>
                <a:gd name="T7" fmla="*/ 0 h 12615"/>
                <a:gd name="T8" fmla="*/ 0 w 7231"/>
                <a:gd name="T9" fmla="*/ 1489 h 12615"/>
                <a:gd name="T10" fmla="*/ 0 w 7231"/>
                <a:gd name="T11" fmla="*/ 12615 h 12615"/>
                <a:gd name="T12" fmla="*/ 7231 w 7231"/>
                <a:gd name="T13" fmla="*/ 12615 h 12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31" h="12615">
                  <a:moveTo>
                    <a:pt x="7231" y="12615"/>
                  </a:moveTo>
                  <a:lnTo>
                    <a:pt x="7231" y="1489"/>
                  </a:lnTo>
                  <a:lnTo>
                    <a:pt x="5675" y="0"/>
                  </a:lnTo>
                  <a:lnTo>
                    <a:pt x="1556" y="0"/>
                  </a:lnTo>
                  <a:lnTo>
                    <a:pt x="0" y="1489"/>
                  </a:lnTo>
                  <a:lnTo>
                    <a:pt x="0" y="12615"/>
                  </a:lnTo>
                  <a:lnTo>
                    <a:pt x="7231" y="126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7"/>
            <p:cNvSpPr>
              <a:spLocks/>
            </p:cNvSpPr>
            <p:nvPr/>
          </p:nvSpPr>
          <p:spPr bwMode="auto">
            <a:xfrm rot="1197917">
              <a:off x="4429" y="2575"/>
              <a:ext cx="865" cy="1518"/>
            </a:xfrm>
            <a:custGeom>
              <a:avLst/>
              <a:gdLst>
                <a:gd name="T0" fmla="*/ 7131 w 7131"/>
                <a:gd name="T1" fmla="*/ 12515 h 12515"/>
                <a:gd name="T2" fmla="*/ 7131 w 7131"/>
                <a:gd name="T3" fmla="*/ 1472 h 12515"/>
                <a:gd name="T4" fmla="*/ 5591 w 7131"/>
                <a:gd name="T5" fmla="*/ 0 h 12515"/>
                <a:gd name="T6" fmla="*/ 1523 w 7131"/>
                <a:gd name="T7" fmla="*/ 0 h 12515"/>
                <a:gd name="T8" fmla="*/ 0 w 7131"/>
                <a:gd name="T9" fmla="*/ 1472 h 12515"/>
                <a:gd name="T10" fmla="*/ 0 w 7131"/>
                <a:gd name="T11" fmla="*/ 12515 h 12515"/>
                <a:gd name="T12" fmla="*/ 7131 w 7131"/>
                <a:gd name="T13" fmla="*/ 12515 h 12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31" h="12515">
                  <a:moveTo>
                    <a:pt x="7131" y="12515"/>
                  </a:moveTo>
                  <a:lnTo>
                    <a:pt x="7131" y="1472"/>
                  </a:lnTo>
                  <a:lnTo>
                    <a:pt x="5591" y="0"/>
                  </a:lnTo>
                  <a:lnTo>
                    <a:pt x="1523" y="0"/>
                  </a:lnTo>
                  <a:lnTo>
                    <a:pt x="0" y="1472"/>
                  </a:lnTo>
                  <a:lnTo>
                    <a:pt x="0" y="12515"/>
                  </a:lnTo>
                  <a:lnTo>
                    <a:pt x="7131" y="1251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8"/>
            <p:cNvSpPr>
              <a:spLocks/>
            </p:cNvSpPr>
            <p:nvPr/>
          </p:nvSpPr>
          <p:spPr bwMode="auto">
            <a:xfrm rot="1197917">
              <a:off x="5007" y="2643"/>
              <a:ext cx="154" cy="153"/>
            </a:xfrm>
            <a:custGeom>
              <a:avLst/>
              <a:gdLst>
                <a:gd name="T0" fmla="*/ 636 w 1273"/>
                <a:gd name="T1" fmla="*/ 0 h 1271"/>
                <a:gd name="T2" fmla="*/ 686 w 1273"/>
                <a:gd name="T3" fmla="*/ 0 h 1271"/>
                <a:gd name="T4" fmla="*/ 737 w 1273"/>
                <a:gd name="T5" fmla="*/ 0 h 1271"/>
                <a:gd name="T6" fmla="*/ 804 w 1273"/>
                <a:gd name="T7" fmla="*/ 17 h 1271"/>
                <a:gd name="T8" fmla="*/ 871 w 1273"/>
                <a:gd name="T9" fmla="*/ 33 h 1271"/>
                <a:gd name="T10" fmla="*/ 921 w 1273"/>
                <a:gd name="T11" fmla="*/ 67 h 1271"/>
                <a:gd name="T12" fmla="*/ 971 w 1273"/>
                <a:gd name="T13" fmla="*/ 100 h 1271"/>
                <a:gd name="T14" fmla="*/ 1021 w 1273"/>
                <a:gd name="T15" fmla="*/ 133 h 1271"/>
                <a:gd name="T16" fmla="*/ 1088 w 1273"/>
                <a:gd name="T17" fmla="*/ 183 h 1271"/>
                <a:gd name="T18" fmla="*/ 1088 w 1273"/>
                <a:gd name="T19" fmla="*/ 183 h 1271"/>
                <a:gd name="T20" fmla="*/ 1138 w 1273"/>
                <a:gd name="T21" fmla="*/ 234 h 1271"/>
                <a:gd name="T22" fmla="*/ 1172 w 1273"/>
                <a:gd name="T23" fmla="*/ 284 h 1271"/>
                <a:gd name="T24" fmla="*/ 1206 w 1273"/>
                <a:gd name="T25" fmla="*/ 351 h 1271"/>
                <a:gd name="T26" fmla="*/ 1223 w 1273"/>
                <a:gd name="T27" fmla="*/ 402 h 1271"/>
                <a:gd name="T28" fmla="*/ 1256 w 1273"/>
                <a:gd name="T29" fmla="*/ 452 h 1271"/>
                <a:gd name="T30" fmla="*/ 1256 w 1273"/>
                <a:gd name="T31" fmla="*/ 518 h 1271"/>
                <a:gd name="T32" fmla="*/ 1273 w 1273"/>
                <a:gd name="T33" fmla="*/ 585 h 1271"/>
                <a:gd name="T34" fmla="*/ 1273 w 1273"/>
                <a:gd name="T35" fmla="*/ 635 h 1271"/>
                <a:gd name="T36" fmla="*/ 1273 w 1273"/>
                <a:gd name="T37" fmla="*/ 685 h 1271"/>
                <a:gd name="T38" fmla="*/ 1256 w 1273"/>
                <a:gd name="T39" fmla="*/ 752 h 1271"/>
                <a:gd name="T40" fmla="*/ 1256 w 1273"/>
                <a:gd name="T41" fmla="*/ 820 h 1271"/>
                <a:gd name="T42" fmla="*/ 1223 w 1273"/>
                <a:gd name="T43" fmla="*/ 870 h 1271"/>
                <a:gd name="T44" fmla="*/ 1206 w 1273"/>
                <a:gd name="T45" fmla="*/ 920 h 1271"/>
                <a:gd name="T46" fmla="*/ 1172 w 1273"/>
                <a:gd name="T47" fmla="*/ 987 h 1271"/>
                <a:gd name="T48" fmla="*/ 1138 w 1273"/>
                <a:gd name="T49" fmla="*/ 1037 h 1271"/>
                <a:gd name="T50" fmla="*/ 1088 w 1273"/>
                <a:gd name="T51" fmla="*/ 1087 h 1271"/>
                <a:gd name="T52" fmla="*/ 1071 w 1273"/>
                <a:gd name="T53" fmla="*/ 1104 h 1271"/>
                <a:gd name="T54" fmla="*/ 1021 w 1273"/>
                <a:gd name="T55" fmla="*/ 1137 h 1271"/>
                <a:gd name="T56" fmla="*/ 971 w 1273"/>
                <a:gd name="T57" fmla="*/ 1170 h 1271"/>
                <a:gd name="T58" fmla="*/ 921 w 1273"/>
                <a:gd name="T59" fmla="*/ 1204 h 1271"/>
                <a:gd name="T60" fmla="*/ 871 w 1273"/>
                <a:gd name="T61" fmla="*/ 1237 h 1271"/>
                <a:gd name="T62" fmla="*/ 804 w 1273"/>
                <a:gd name="T63" fmla="*/ 1254 h 1271"/>
                <a:gd name="T64" fmla="*/ 737 w 1273"/>
                <a:gd name="T65" fmla="*/ 1271 h 1271"/>
                <a:gd name="T66" fmla="*/ 686 w 1273"/>
                <a:gd name="T67" fmla="*/ 1271 h 1271"/>
                <a:gd name="T68" fmla="*/ 636 w 1273"/>
                <a:gd name="T69" fmla="*/ 1271 h 1271"/>
                <a:gd name="T70" fmla="*/ 586 w 1273"/>
                <a:gd name="T71" fmla="*/ 1271 h 1271"/>
                <a:gd name="T72" fmla="*/ 519 w 1273"/>
                <a:gd name="T73" fmla="*/ 1271 h 1271"/>
                <a:gd name="T74" fmla="*/ 452 w 1273"/>
                <a:gd name="T75" fmla="*/ 1254 h 1271"/>
                <a:gd name="T76" fmla="*/ 402 w 1273"/>
                <a:gd name="T77" fmla="*/ 1237 h 1271"/>
                <a:gd name="T78" fmla="*/ 335 w 1273"/>
                <a:gd name="T79" fmla="*/ 1204 h 1271"/>
                <a:gd name="T80" fmla="*/ 285 w 1273"/>
                <a:gd name="T81" fmla="*/ 1170 h 1271"/>
                <a:gd name="T82" fmla="*/ 234 w 1273"/>
                <a:gd name="T83" fmla="*/ 1137 h 1271"/>
                <a:gd name="T84" fmla="*/ 184 w 1273"/>
                <a:gd name="T85" fmla="*/ 1087 h 1271"/>
                <a:gd name="T86" fmla="*/ 167 w 1273"/>
                <a:gd name="T87" fmla="*/ 1070 h 1271"/>
                <a:gd name="T88" fmla="*/ 134 w 1273"/>
                <a:gd name="T89" fmla="*/ 1037 h 1271"/>
                <a:gd name="T90" fmla="*/ 101 w 1273"/>
                <a:gd name="T91" fmla="*/ 987 h 1271"/>
                <a:gd name="T92" fmla="*/ 67 w 1273"/>
                <a:gd name="T93" fmla="*/ 920 h 1271"/>
                <a:gd name="T94" fmla="*/ 34 w 1273"/>
                <a:gd name="T95" fmla="*/ 870 h 1271"/>
                <a:gd name="T96" fmla="*/ 17 w 1273"/>
                <a:gd name="T97" fmla="*/ 820 h 1271"/>
                <a:gd name="T98" fmla="*/ 0 w 1273"/>
                <a:gd name="T99" fmla="*/ 752 h 1271"/>
                <a:gd name="T100" fmla="*/ 0 w 1273"/>
                <a:gd name="T101" fmla="*/ 685 h 1271"/>
                <a:gd name="T102" fmla="*/ 0 w 1273"/>
                <a:gd name="T103" fmla="*/ 635 h 1271"/>
                <a:gd name="T104" fmla="*/ 0 w 1273"/>
                <a:gd name="T105" fmla="*/ 535 h 1271"/>
                <a:gd name="T106" fmla="*/ 34 w 1273"/>
                <a:gd name="T107" fmla="*/ 418 h 1271"/>
                <a:gd name="T108" fmla="*/ 84 w 1273"/>
                <a:gd name="T109" fmla="*/ 300 h 1271"/>
                <a:gd name="T110" fmla="*/ 151 w 1273"/>
                <a:gd name="T111" fmla="*/ 200 h 1271"/>
                <a:gd name="T112" fmla="*/ 251 w 1273"/>
                <a:gd name="T113" fmla="*/ 117 h 1271"/>
                <a:gd name="T114" fmla="*/ 352 w 1273"/>
                <a:gd name="T115" fmla="*/ 50 h 1271"/>
                <a:gd name="T116" fmla="*/ 469 w 1273"/>
                <a:gd name="T117" fmla="*/ 17 h 1271"/>
                <a:gd name="T118" fmla="*/ 636 w 1273"/>
                <a:gd name="T119" fmla="*/ 0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73" h="1271">
                  <a:moveTo>
                    <a:pt x="636" y="0"/>
                  </a:moveTo>
                  <a:lnTo>
                    <a:pt x="636" y="0"/>
                  </a:lnTo>
                  <a:lnTo>
                    <a:pt x="653" y="0"/>
                  </a:lnTo>
                  <a:lnTo>
                    <a:pt x="686" y="0"/>
                  </a:lnTo>
                  <a:lnTo>
                    <a:pt x="720" y="0"/>
                  </a:lnTo>
                  <a:lnTo>
                    <a:pt x="737" y="0"/>
                  </a:lnTo>
                  <a:lnTo>
                    <a:pt x="771" y="0"/>
                  </a:lnTo>
                  <a:lnTo>
                    <a:pt x="804" y="17"/>
                  </a:lnTo>
                  <a:lnTo>
                    <a:pt x="837" y="33"/>
                  </a:lnTo>
                  <a:lnTo>
                    <a:pt x="871" y="33"/>
                  </a:lnTo>
                  <a:lnTo>
                    <a:pt x="888" y="50"/>
                  </a:lnTo>
                  <a:lnTo>
                    <a:pt x="921" y="67"/>
                  </a:lnTo>
                  <a:lnTo>
                    <a:pt x="954" y="83"/>
                  </a:lnTo>
                  <a:lnTo>
                    <a:pt x="971" y="100"/>
                  </a:lnTo>
                  <a:lnTo>
                    <a:pt x="1005" y="117"/>
                  </a:lnTo>
                  <a:lnTo>
                    <a:pt x="1021" y="133"/>
                  </a:lnTo>
                  <a:lnTo>
                    <a:pt x="1055" y="150"/>
                  </a:lnTo>
                  <a:lnTo>
                    <a:pt x="1088" y="183"/>
                  </a:lnTo>
                  <a:lnTo>
                    <a:pt x="1088" y="183"/>
                  </a:lnTo>
                  <a:lnTo>
                    <a:pt x="1088" y="183"/>
                  </a:lnTo>
                  <a:lnTo>
                    <a:pt x="1121" y="217"/>
                  </a:lnTo>
                  <a:lnTo>
                    <a:pt x="1138" y="234"/>
                  </a:lnTo>
                  <a:lnTo>
                    <a:pt x="1155" y="267"/>
                  </a:lnTo>
                  <a:lnTo>
                    <a:pt x="1172" y="284"/>
                  </a:lnTo>
                  <a:lnTo>
                    <a:pt x="1188" y="317"/>
                  </a:lnTo>
                  <a:lnTo>
                    <a:pt x="1206" y="351"/>
                  </a:lnTo>
                  <a:lnTo>
                    <a:pt x="1223" y="368"/>
                  </a:lnTo>
                  <a:lnTo>
                    <a:pt x="1223" y="402"/>
                  </a:lnTo>
                  <a:lnTo>
                    <a:pt x="1239" y="435"/>
                  </a:lnTo>
                  <a:lnTo>
                    <a:pt x="1256" y="452"/>
                  </a:lnTo>
                  <a:lnTo>
                    <a:pt x="1256" y="485"/>
                  </a:lnTo>
                  <a:lnTo>
                    <a:pt x="1256" y="518"/>
                  </a:lnTo>
                  <a:lnTo>
                    <a:pt x="1273" y="552"/>
                  </a:lnTo>
                  <a:lnTo>
                    <a:pt x="1273" y="585"/>
                  </a:lnTo>
                  <a:lnTo>
                    <a:pt x="1273" y="635"/>
                  </a:lnTo>
                  <a:lnTo>
                    <a:pt x="1273" y="635"/>
                  </a:lnTo>
                  <a:lnTo>
                    <a:pt x="1273" y="652"/>
                  </a:lnTo>
                  <a:lnTo>
                    <a:pt x="1273" y="685"/>
                  </a:lnTo>
                  <a:lnTo>
                    <a:pt x="1273" y="719"/>
                  </a:lnTo>
                  <a:lnTo>
                    <a:pt x="1256" y="752"/>
                  </a:lnTo>
                  <a:lnTo>
                    <a:pt x="1256" y="785"/>
                  </a:lnTo>
                  <a:lnTo>
                    <a:pt x="1256" y="820"/>
                  </a:lnTo>
                  <a:lnTo>
                    <a:pt x="1239" y="837"/>
                  </a:lnTo>
                  <a:lnTo>
                    <a:pt x="1223" y="870"/>
                  </a:lnTo>
                  <a:lnTo>
                    <a:pt x="1223" y="903"/>
                  </a:lnTo>
                  <a:lnTo>
                    <a:pt x="1206" y="920"/>
                  </a:lnTo>
                  <a:lnTo>
                    <a:pt x="1188" y="953"/>
                  </a:lnTo>
                  <a:lnTo>
                    <a:pt x="1172" y="987"/>
                  </a:lnTo>
                  <a:lnTo>
                    <a:pt x="1155" y="1004"/>
                  </a:lnTo>
                  <a:lnTo>
                    <a:pt x="1138" y="1037"/>
                  </a:lnTo>
                  <a:lnTo>
                    <a:pt x="1121" y="1054"/>
                  </a:lnTo>
                  <a:lnTo>
                    <a:pt x="1088" y="1087"/>
                  </a:lnTo>
                  <a:lnTo>
                    <a:pt x="1088" y="1087"/>
                  </a:lnTo>
                  <a:lnTo>
                    <a:pt x="1071" y="1104"/>
                  </a:lnTo>
                  <a:lnTo>
                    <a:pt x="1055" y="1120"/>
                  </a:lnTo>
                  <a:lnTo>
                    <a:pt x="1021" y="1137"/>
                  </a:lnTo>
                  <a:lnTo>
                    <a:pt x="1005" y="1154"/>
                  </a:lnTo>
                  <a:lnTo>
                    <a:pt x="971" y="1170"/>
                  </a:lnTo>
                  <a:lnTo>
                    <a:pt x="954" y="1187"/>
                  </a:lnTo>
                  <a:lnTo>
                    <a:pt x="921" y="1204"/>
                  </a:lnTo>
                  <a:lnTo>
                    <a:pt x="888" y="1221"/>
                  </a:lnTo>
                  <a:lnTo>
                    <a:pt x="871" y="1237"/>
                  </a:lnTo>
                  <a:lnTo>
                    <a:pt x="837" y="1237"/>
                  </a:lnTo>
                  <a:lnTo>
                    <a:pt x="804" y="1254"/>
                  </a:lnTo>
                  <a:lnTo>
                    <a:pt x="771" y="1254"/>
                  </a:lnTo>
                  <a:lnTo>
                    <a:pt x="737" y="1271"/>
                  </a:lnTo>
                  <a:lnTo>
                    <a:pt x="720" y="1271"/>
                  </a:lnTo>
                  <a:lnTo>
                    <a:pt x="686" y="1271"/>
                  </a:lnTo>
                  <a:lnTo>
                    <a:pt x="636" y="1271"/>
                  </a:lnTo>
                  <a:lnTo>
                    <a:pt x="636" y="1271"/>
                  </a:lnTo>
                  <a:lnTo>
                    <a:pt x="619" y="1271"/>
                  </a:lnTo>
                  <a:lnTo>
                    <a:pt x="586" y="1271"/>
                  </a:lnTo>
                  <a:lnTo>
                    <a:pt x="553" y="1271"/>
                  </a:lnTo>
                  <a:lnTo>
                    <a:pt x="519" y="1271"/>
                  </a:lnTo>
                  <a:lnTo>
                    <a:pt x="486" y="1254"/>
                  </a:lnTo>
                  <a:lnTo>
                    <a:pt x="452" y="1254"/>
                  </a:lnTo>
                  <a:lnTo>
                    <a:pt x="436" y="1237"/>
                  </a:lnTo>
                  <a:lnTo>
                    <a:pt x="402" y="1237"/>
                  </a:lnTo>
                  <a:lnTo>
                    <a:pt x="369" y="1221"/>
                  </a:lnTo>
                  <a:lnTo>
                    <a:pt x="335" y="1204"/>
                  </a:lnTo>
                  <a:lnTo>
                    <a:pt x="319" y="1187"/>
                  </a:lnTo>
                  <a:lnTo>
                    <a:pt x="285" y="1170"/>
                  </a:lnTo>
                  <a:lnTo>
                    <a:pt x="269" y="1154"/>
                  </a:lnTo>
                  <a:lnTo>
                    <a:pt x="234" y="1137"/>
                  </a:lnTo>
                  <a:lnTo>
                    <a:pt x="217" y="1120"/>
                  </a:lnTo>
                  <a:lnTo>
                    <a:pt x="184" y="1087"/>
                  </a:lnTo>
                  <a:lnTo>
                    <a:pt x="184" y="1087"/>
                  </a:lnTo>
                  <a:lnTo>
                    <a:pt x="167" y="1070"/>
                  </a:lnTo>
                  <a:lnTo>
                    <a:pt x="151" y="1054"/>
                  </a:lnTo>
                  <a:lnTo>
                    <a:pt x="134" y="1037"/>
                  </a:lnTo>
                  <a:lnTo>
                    <a:pt x="117" y="1004"/>
                  </a:lnTo>
                  <a:lnTo>
                    <a:pt x="101" y="987"/>
                  </a:lnTo>
                  <a:lnTo>
                    <a:pt x="84" y="953"/>
                  </a:lnTo>
                  <a:lnTo>
                    <a:pt x="67" y="920"/>
                  </a:lnTo>
                  <a:lnTo>
                    <a:pt x="50" y="903"/>
                  </a:lnTo>
                  <a:lnTo>
                    <a:pt x="34" y="870"/>
                  </a:lnTo>
                  <a:lnTo>
                    <a:pt x="17" y="837"/>
                  </a:lnTo>
                  <a:lnTo>
                    <a:pt x="17" y="820"/>
                  </a:lnTo>
                  <a:lnTo>
                    <a:pt x="17" y="785"/>
                  </a:lnTo>
                  <a:lnTo>
                    <a:pt x="0" y="752"/>
                  </a:lnTo>
                  <a:lnTo>
                    <a:pt x="0" y="719"/>
                  </a:lnTo>
                  <a:lnTo>
                    <a:pt x="0" y="685"/>
                  </a:lnTo>
                  <a:lnTo>
                    <a:pt x="0" y="635"/>
                  </a:lnTo>
                  <a:lnTo>
                    <a:pt x="0" y="635"/>
                  </a:lnTo>
                  <a:lnTo>
                    <a:pt x="0" y="602"/>
                  </a:lnTo>
                  <a:lnTo>
                    <a:pt x="0" y="535"/>
                  </a:lnTo>
                  <a:lnTo>
                    <a:pt x="17" y="468"/>
                  </a:lnTo>
                  <a:lnTo>
                    <a:pt x="34" y="418"/>
                  </a:lnTo>
                  <a:lnTo>
                    <a:pt x="50" y="351"/>
                  </a:lnTo>
                  <a:lnTo>
                    <a:pt x="84" y="300"/>
                  </a:lnTo>
                  <a:lnTo>
                    <a:pt x="117" y="250"/>
                  </a:lnTo>
                  <a:lnTo>
                    <a:pt x="151" y="200"/>
                  </a:lnTo>
                  <a:lnTo>
                    <a:pt x="201" y="167"/>
                  </a:lnTo>
                  <a:lnTo>
                    <a:pt x="251" y="117"/>
                  </a:lnTo>
                  <a:lnTo>
                    <a:pt x="302" y="83"/>
                  </a:lnTo>
                  <a:lnTo>
                    <a:pt x="352" y="50"/>
                  </a:lnTo>
                  <a:lnTo>
                    <a:pt x="419" y="33"/>
                  </a:lnTo>
                  <a:lnTo>
                    <a:pt x="469" y="17"/>
                  </a:lnTo>
                  <a:lnTo>
                    <a:pt x="536" y="0"/>
                  </a:lnTo>
                  <a:lnTo>
                    <a:pt x="6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9"/>
            <p:cNvSpPr>
              <a:spLocks/>
            </p:cNvSpPr>
            <p:nvPr/>
          </p:nvSpPr>
          <p:spPr bwMode="auto">
            <a:xfrm rot="1197917">
              <a:off x="5013" y="2649"/>
              <a:ext cx="141" cy="142"/>
            </a:xfrm>
            <a:custGeom>
              <a:avLst/>
              <a:gdLst>
                <a:gd name="T0" fmla="*/ 586 w 1173"/>
                <a:gd name="T1" fmla="*/ 0 h 1171"/>
                <a:gd name="T2" fmla="*/ 670 w 1173"/>
                <a:gd name="T3" fmla="*/ 0 h 1171"/>
                <a:gd name="T4" fmla="*/ 787 w 1173"/>
                <a:gd name="T5" fmla="*/ 33 h 1171"/>
                <a:gd name="T6" fmla="*/ 888 w 1173"/>
                <a:gd name="T7" fmla="*/ 83 h 1171"/>
                <a:gd name="T8" fmla="*/ 971 w 1173"/>
                <a:gd name="T9" fmla="*/ 150 h 1171"/>
                <a:gd name="T10" fmla="*/ 1055 w 1173"/>
                <a:gd name="T11" fmla="*/ 234 h 1171"/>
                <a:gd name="T12" fmla="*/ 1105 w 1173"/>
                <a:gd name="T13" fmla="*/ 318 h 1171"/>
                <a:gd name="T14" fmla="*/ 1156 w 1173"/>
                <a:gd name="T15" fmla="*/ 435 h 1171"/>
                <a:gd name="T16" fmla="*/ 1173 w 1173"/>
                <a:gd name="T17" fmla="*/ 585 h 1171"/>
                <a:gd name="T18" fmla="*/ 1173 w 1173"/>
                <a:gd name="T19" fmla="*/ 602 h 1171"/>
                <a:gd name="T20" fmla="*/ 1156 w 1173"/>
                <a:gd name="T21" fmla="*/ 719 h 1171"/>
                <a:gd name="T22" fmla="*/ 1105 w 1173"/>
                <a:gd name="T23" fmla="*/ 837 h 1171"/>
                <a:gd name="T24" fmla="*/ 1055 w 1173"/>
                <a:gd name="T25" fmla="*/ 937 h 1171"/>
                <a:gd name="T26" fmla="*/ 971 w 1173"/>
                <a:gd name="T27" fmla="*/ 1004 h 1171"/>
                <a:gd name="T28" fmla="*/ 888 w 1173"/>
                <a:gd name="T29" fmla="*/ 1087 h 1171"/>
                <a:gd name="T30" fmla="*/ 787 w 1173"/>
                <a:gd name="T31" fmla="*/ 1137 h 1171"/>
                <a:gd name="T32" fmla="*/ 670 w 1173"/>
                <a:gd name="T33" fmla="*/ 1154 h 1171"/>
                <a:gd name="T34" fmla="*/ 586 w 1173"/>
                <a:gd name="T35" fmla="*/ 1171 h 1171"/>
                <a:gd name="T36" fmla="*/ 503 w 1173"/>
                <a:gd name="T37" fmla="*/ 1154 h 1171"/>
                <a:gd name="T38" fmla="*/ 386 w 1173"/>
                <a:gd name="T39" fmla="*/ 1137 h 1171"/>
                <a:gd name="T40" fmla="*/ 285 w 1173"/>
                <a:gd name="T41" fmla="*/ 1087 h 1171"/>
                <a:gd name="T42" fmla="*/ 184 w 1173"/>
                <a:gd name="T43" fmla="*/ 1004 h 1171"/>
                <a:gd name="T44" fmla="*/ 117 w 1173"/>
                <a:gd name="T45" fmla="*/ 937 h 1171"/>
                <a:gd name="T46" fmla="*/ 51 w 1173"/>
                <a:gd name="T47" fmla="*/ 837 h 1171"/>
                <a:gd name="T48" fmla="*/ 17 w 1173"/>
                <a:gd name="T49" fmla="*/ 719 h 1171"/>
                <a:gd name="T50" fmla="*/ 0 w 1173"/>
                <a:gd name="T51" fmla="*/ 585 h 1171"/>
                <a:gd name="T52" fmla="*/ 0 w 1173"/>
                <a:gd name="T53" fmla="*/ 552 h 1171"/>
                <a:gd name="T54" fmla="*/ 17 w 1173"/>
                <a:gd name="T55" fmla="*/ 435 h 1171"/>
                <a:gd name="T56" fmla="*/ 51 w 1173"/>
                <a:gd name="T57" fmla="*/ 318 h 1171"/>
                <a:gd name="T58" fmla="*/ 117 w 1173"/>
                <a:gd name="T59" fmla="*/ 234 h 1171"/>
                <a:gd name="T60" fmla="*/ 184 w 1173"/>
                <a:gd name="T61" fmla="*/ 150 h 1171"/>
                <a:gd name="T62" fmla="*/ 285 w 1173"/>
                <a:gd name="T63" fmla="*/ 83 h 1171"/>
                <a:gd name="T64" fmla="*/ 386 w 1173"/>
                <a:gd name="T65" fmla="*/ 33 h 1171"/>
                <a:gd name="T66" fmla="*/ 503 w 1173"/>
                <a:gd name="T67" fmla="*/ 0 h 1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3" h="1171">
                  <a:moveTo>
                    <a:pt x="586" y="0"/>
                  </a:moveTo>
                  <a:lnTo>
                    <a:pt x="586" y="0"/>
                  </a:lnTo>
                  <a:lnTo>
                    <a:pt x="619" y="0"/>
                  </a:lnTo>
                  <a:lnTo>
                    <a:pt x="670" y="0"/>
                  </a:lnTo>
                  <a:lnTo>
                    <a:pt x="721" y="17"/>
                  </a:lnTo>
                  <a:lnTo>
                    <a:pt x="787" y="33"/>
                  </a:lnTo>
                  <a:lnTo>
                    <a:pt x="838" y="50"/>
                  </a:lnTo>
                  <a:lnTo>
                    <a:pt x="888" y="83"/>
                  </a:lnTo>
                  <a:lnTo>
                    <a:pt x="938" y="117"/>
                  </a:lnTo>
                  <a:lnTo>
                    <a:pt x="971" y="150"/>
                  </a:lnTo>
                  <a:lnTo>
                    <a:pt x="1021" y="184"/>
                  </a:lnTo>
                  <a:lnTo>
                    <a:pt x="1055" y="234"/>
                  </a:lnTo>
                  <a:lnTo>
                    <a:pt x="1088" y="285"/>
                  </a:lnTo>
                  <a:lnTo>
                    <a:pt x="1105" y="318"/>
                  </a:lnTo>
                  <a:lnTo>
                    <a:pt x="1138" y="385"/>
                  </a:lnTo>
                  <a:lnTo>
                    <a:pt x="1156" y="435"/>
                  </a:lnTo>
                  <a:lnTo>
                    <a:pt x="1156" y="485"/>
                  </a:lnTo>
                  <a:lnTo>
                    <a:pt x="1173" y="585"/>
                  </a:lnTo>
                  <a:lnTo>
                    <a:pt x="1173" y="585"/>
                  </a:lnTo>
                  <a:lnTo>
                    <a:pt x="1173" y="602"/>
                  </a:lnTo>
                  <a:lnTo>
                    <a:pt x="1156" y="669"/>
                  </a:lnTo>
                  <a:lnTo>
                    <a:pt x="1156" y="719"/>
                  </a:lnTo>
                  <a:lnTo>
                    <a:pt x="1138" y="787"/>
                  </a:lnTo>
                  <a:lnTo>
                    <a:pt x="1105" y="837"/>
                  </a:lnTo>
                  <a:lnTo>
                    <a:pt x="1088" y="887"/>
                  </a:lnTo>
                  <a:lnTo>
                    <a:pt x="1055" y="937"/>
                  </a:lnTo>
                  <a:lnTo>
                    <a:pt x="1021" y="970"/>
                  </a:lnTo>
                  <a:lnTo>
                    <a:pt x="971" y="1004"/>
                  </a:lnTo>
                  <a:lnTo>
                    <a:pt x="938" y="1054"/>
                  </a:lnTo>
                  <a:lnTo>
                    <a:pt x="888" y="1087"/>
                  </a:lnTo>
                  <a:lnTo>
                    <a:pt x="838" y="1104"/>
                  </a:lnTo>
                  <a:lnTo>
                    <a:pt x="787" y="1137"/>
                  </a:lnTo>
                  <a:lnTo>
                    <a:pt x="721" y="1137"/>
                  </a:lnTo>
                  <a:lnTo>
                    <a:pt x="670" y="1154"/>
                  </a:lnTo>
                  <a:lnTo>
                    <a:pt x="586" y="1171"/>
                  </a:lnTo>
                  <a:lnTo>
                    <a:pt x="586" y="1171"/>
                  </a:lnTo>
                  <a:lnTo>
                    <a:pt x="553" y="1171"/>
                  </a:lnTo>
                  <a:lnTo>
                    <a:pt x="503" y="1154"/>
                  </a:lnTo>
                  <a:lnTo>
                    <a:pt x="436" y="1137"/>
                  </a:lnTo>
                  <a:lnTo>
                    <a:pt x="386" y="1137"/>
                  </a:lnTo>
                  <a:lnTo>
                    <a:pt x="335" y="1104"/>
                  </a:lnTo>
                  <a:lnTo>
                    <a:pt x="285" y="1087"/>
                  </a:lnTo>
                  <a:lnTo>
                    <a:pt x="235" y="1054"/>
                  </a:lnTo>
                  <a:lnTo>
                    <a:pt x="184" y="1004"/>
                  </a:lnTo>
                  <a:lnTo>
                    <a:pt x="151" y="970"/>
                  </a:lnTo>
                  <a:lnTo>
                    <a:pt x="117" y="937"/>
                  </a:lnTo>
                  <a:lnTo>
                    <a:pt x="84" y="887"/>
                  </a:lnTo>
                  <a:lnTo>
                    <a:pt x="51" y="837"/>
                  </a:lnTo>
                  <a:lnTo>
                    <a:pt x="34" y="787"/>
                  </a:lnTo>
                  <a:lnTo>
                    <a:pt x="17" y="719"/>
                  </a:lnTo>
                  <a:lnTo>
                    <a:pt x="0" y="669"/>
                  </a:lnTo>
                  <a:lnTo>
                    <a:pt x="0" y="585"/>
                  </a:lnTo>
                  <a:lnTo>
                    <a:pt x="0" y="585"/>
                  </a:lnTo>
                  <a:lnTo>
                    <a:pt x="0" y="552"/>
                  </a:lnTo>
                  <a:lnTo>
                    <a:pt x="0" y="485"/>
                  </a:lnTo>
                  <a:lnTo>
                    <a:pt x="17" y="435"/>
                  </a:lnTo>
                  <a:lnTo>
                    <a:pt x="34" y="385"/>
                  </a:lnTo>
                  <a:lnTo>
                    <a:pt x="51" y="318"/>
                  </a:lnTo>
                  <a:lnTo>
                    <a:pt x="84" y="285"/>
                  </a:lnTo>
                  <a:lnTo>
                    <a:pt x="117" y="234"/>
                  </a:lnTo>
                  <a:lnTo>
                    <a:pt x="151" y="184"/>
                  </a:lnTo>
                  <a:lnTo>
                    <a:pt x="184" y="150"/>
                  </a:lnTo>
                  <a:lnTo>
                    <a:pt x="235" y="117"/>
                  </a:lnTo>
                  <a:lnTo>
                    <a:pt x="285" y="83"/>
                  </a:lnTo>
                  <a:lnTo>
                    <a:pt x="335" y="50"/>
                  </a:lnTo>
                  <a:lnTo>
                    <a:pt x="386" y="33"/>
                  </a:lnTo>
                  <a:lnTo>
                    <a:pt x="436" y="17"/>
                  </a:lnTo>
                  <a:lnTo>
                    <a:pt x="503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10"/>
            <p:cNvSpPr>
              <a:spLocks/>
            </p:cNvSpPr>
            <p:nvPr/>
          </p:nvSpPr>
          <p:spPr bwMode="auto">
            <a:xfrm rot="1197917">
              <a:off x="5030" y="2663"/>
              <a:ext cx="109" cy="111"/>
            </a:xfrm>
            <a:custGeom>
              <a:avLst/>
              <a:gdLst>
                <a:gd name="T0" fmla="*/ 452 w 904"/>
                <a:gd name="T1" fmla="*/ 0 h 920"/>
                <a:gd name="T2" fmla="*/ 519 w 904"/>
                <a:gd name="T3" fmla="*/ 0 h 920"/>
                <a:gd name="T4" fmla="*/ 603 w 904"/>
                <a:gd name="T5" fmla="*/ 33 h 920"/>
                <a:gd name="T6" fmla="*/ 687 w 904"/>
                <a:gd name="T7" fmla="*/ 67 h 920"/>
                <a:gd name="T8" fmla="*/ 754 w 904"/>
                <a:gd name="T9" fmla="*/ 117 h 920"/>
                <a:gd name="T10" fmla="*/ 821 w 904"/>
                <a:gd name="T11" fmla="*/ 184 h 920"/>
                <a:gd name="T12" fmla="*/ 854 w 904"/>
                <a:gd name="T13" fmla="*/ 268 h 920"/>
                <a:gd name="T14" fmla="*/ 887 w 904"/>
                <a:gd name="T15" fmla="*/ 351 h 920"/>
                <a:gd name="T16" fmla="*/ 904 w 904"/>
                <a:gd name="T17" fmla="*/ 452 h 920"/>
                <a:gd name="T18" fmla="*/ 904 w 904"/>
                <a:gd name="T19" fmla="*/ 485 h 920"/>
                <a:gd name="T20" fmla="*/ 887 w 904"/>
                <a:gd name="T21" fmla="*/ 568 h 920"/>
                <a:gd name="T22" fmla="*/ 854 w 904"/>
                <a:gd name="T23" fmla="*/ 653 h 920"/>
                <a:gd name="T24" fmla="*/ 821 w 904"/>
                <a:gd name="T25" fmla="*/ 736 h 920"/>
                <a:gd name="T26" fmla="*/ 754 w 904"/>
                <a:gd name="T27" fmla="*/ 786 h 920"/>
                <a:gd name="T28" fmla="*/ 687 w 904"/>
                <a:gd name="T29" fmla="*/ 853 h 920"/>
                <a:gd name="T30" fmla="*/ 603 w 904"/>
                <a:gd name="T31" fmla="*/ 887 h 920"/>
                <a:gd name="T32" fmla="*/ 519 w 904"/>
                <a:gd name="T33" fmla="*/ 903 h 920"/>
                <a:gd name="T34" fmla="*/ 452 w 904"/>
                <a:gd name="T35" fmla="*/ 920 h 920"/>
                <a:gd name="T36" fmla="*/ 385 w 904"/>
                <a:gd name="T37" fmla="*/ 903 h 920"/>
                <a:gd name="T38" fmla="*/ 302 w 904"/>
                <a:gd name="T39" fmla="*/ 887 h 920"/>
                <a:gd name="T40" fmla="*/ 218 w 904"/>
                <a:gd name="T41" fmla="*/ 853 h 920"/>
                <a:gd name="T42" fmla="*/ 151 w 904"/>
                <a:gd name="T43" fmla="*/ 786 h 920"/>
                <a:gd name="T44" fmla="*/ 85 w 904"/>
                <a:gd name="T45" fmla="*/ 736 h 920"/>
                <a:gd name="T46" fmla="*/ 50 w 904"/>
                <a:gd name="T47" fmla="*/ 653 h 920"/>
                <a:gd name="T48" fmla="*/ 17 w 904"/>
                <a:gd name="T49" fmla="*/ 568 h 920"/>
                <a:gd name="T50" fmla="*/ 0 w 904"/>
                <a:gd name="T51" fmla="*/ 452 h 920"/>
                <a:gd name="T52" fmla="*/ 0 w 904"/>
                <a:gd name="T53" fmla="*/ 435 h 920"/>
                <a:gd name="T54" fmla="*/ 17 w 904"/>
                <a:gd name="T55" fmla="*/ 351 h 920"/>
                <a:gd name="T56" fmla="*/ 50 w 904"/>
                <a:gd name="T57" fmla="*/ 268 h 920"/>
                <a:gd name="T58" fmla="*/ 85 w 904"/>
                <a:gd name="T59" fmla="*/ 184 h 920"/>
                <a:gd name="T60" fmla="*/ 151 w 904"/>
                <a:gd name="T61" fmla="*/ 117 h 920"/>
                <a:gd name="T62" fmla="*/ 218 w 904"/>
                <a:gd name="T63" fmla="*/ 67 h 920"/>
                <a:gd name="T64" fmla="*/ 302 w 904"/>
                <a:gd name="T65" fmla="*/ 33 h 920"/>
                <a:gd name="T66" fmla="*/ 385 w 904"/>
                <a:gd name="T67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04" h="920">
                  <a:moveTo>
                    <a:pt x="452" y="0"/>
                  </a:moveTo>
                  <a:lnTo>
                    <a:pt x="452" y="0"/>
                  </a:lnTo>
                  <a:lnTo>
                    <a:pt x="469" y="0"/>
                  </a:lnTo>
                  <a:lnTo>
                    <a:pt x="519" y="0"/>
                  </a:lnTo>
                  <a:lnTo>
                    <a:pt x="570" y="16"/>
                  </a:lnTo>
                  <a:lnTo>
                    <a:pt x="603" y="33"/>
                  </a:lnTo>
                  <a:lnTo>
                    <a:pt x="653" y="50"/>
                  </a:lnTo>
                  <a:lnTo>
                    <a:pt x="687" y="67"/>
                  </a:lnTo>
                  <a:lnTo>
                    <a:pt x="720" y="100"/>
                  </a:lnTo>
                  <a:lnTo>
                    <a:pt x="754" y="117"/>
                  </a:lnTo>
                  <a:lnTo>
                    <a:pt x="787" y="150"/>
                  </a:lnTo>
                  <a:lnTo>
                    <a:pt x="821" y="184"/>
                  </a:lnTo>
                  <a:lnTo>
                    <a:pt x="837" y="218"/>
                  </a:lnTo>
                  <a:lnTo>
                    <a:pt x="854" y="268"/>
                  </a:lnTo>
                  <a:lnTo>
                    <a:pt x="871" y="301"/>
                  </a:lnTo>
                  <a:lnTo>
                    <a:pt x="887" y="351"/>
                  </a:lnTo>
                  <a:lnTo>
                    <a:pt x="904" y="385"/>
                  </a:lnTo>
                  <a:lnTo>
                    <a:pt x="904" y="452"/>
                  </a:lnTo>
                  <a:lnTo>
                    <a:pt x="904" y="452"/>
                  </a:lnTo>
                  <a:lnTo>
                    <a:pt x="904" y="485"/>
                  </a:lnTo>
                  <a:lnTo>
                    <a:pt x="904" y="535"/>
                  </a:lnTo>
                  <a:lnTo>
                    <a:pt x="887" y="568"/>
                  </a:lnTo>
                  <a:lnTo>
                    <a:pt x="871" y="618"/>
                  </a:lnTo>
                  <a:lnTo>
                    <a:pt x="854" y="653"/>
                  </a:lnTo>
                  <a:lnTo>
                    <a:pt x="837" y="686"/>
                  </a:lnTo>
                  <a:lnTo>
                    <a:pt x="821" y="736"/>
                  </a:lnTo>
                  <a:lnTo>
                    <a:pt x="787" y="770"/>
                  </a:lnTo>
                  <a:lnTo>
                    <a:pt x="754" y="786"/>
                  </a:lnTo>
                  <a:lnTo>
                    <a:pt x="720" y="820"/>
                  </a:lnTo>
                  <a:lnTo>
                    <a:pt x="687" y="853"/>
                  </a:lnTo>
                  <a:lnTo>
                    <a:pt x="653" y="870"/>
                  </a:lnTo>
                  <a:lnTo>
                    <a:pt x="603" y="887"/>
                  </a:lnTo>
                  <a:lnTo>
                    <a:pt x="570" y="903"/>
                  </a:lnTo>
                  <a:lnTo>
                    <a:pt x="519" y="903"/>
                  </a:lnTo>
                  <a:lnTo>
                    <a:pt x="452" y="920"/>
                  </a:lnTo>
                  <a:lnTo>
                    <a:pt x="452" y="920"/>
                  </a:lnTo>
                  <a:lnTo>
                    <a:pt x="435" y="920"/>
                  </a:lnTo>
                  <a:lnTo>
                    <a:pt x="385" y="903"/>
                  </a:lnTo>
                  <a:lnTo>
                    <a:pt x="335" y="903"/>
                  </a:lnTo>
                  <a:lnTo>
                    <a:pt x="302" y="887"/>
                  </a:lnTo>
                  <a:lnTo>
                    <a:pt x="252" y="870"/>
                  </a:lnTo>
                  <a:lnTo>
                    <a:pt x="218" y="853"/>
                  </a:lnTo>
                  <a:lnTo>
                    <a:pt x="185" y="820"/>
                  </a:lnTo>
                  <a:lnTo>
                    <a:pt x="151" y="786"/>
                  </a:lnTo>
                  <a:lnTo>
                    <a:pt x="118" y="770"/>
                  </a:lnTo>
                  <a:lnTo>
                    <a:pt x="85" y="736"/>
                  </a:lnTo>
                  <a:lnTo>
                    <a:pt x="67" y="686"/>
                  </a:lnTo>
                  <a:lnTo>
                    <a:pt x="50" y="653"/>
                  </a:lnTo>
                  <a:lnTo>
                    <a:pt x="33" y="618"/>
                  </a:lnTo>
                  <a:lnTo>
                    <a:pt x="17" y="568"/>
                  </a:lnTo>
                  <a:lnTo>
                    <a:pt x="0" y="535"/>
                  </a:lnTo>
                  <a:lnTo>
                    <a:pt x="0" y="452"/>
                  </a:lnTo>
                  <a:lnTo>
                    <a:pt x="0" y="452"/>
                  </a:lnTo>
                  <a:lnTo>
                    <a:pt x="0" y="435"/>
                  </a:lnTo>
                  <a:lnTo>
                    <a:pt x="0" y="385"/>
                  </a:lnTo>
                  <a:lnTo>
                    <a:pt x="17" y="351"/>
                  </a:lnTo>
                  <a:lnTo>
                    <a:pt x="33" y="301"/>
                  </a:lnTo>
                  <a:lnTo>
                    <a:pt x="50" y="268"/>
                  </a:lnTo>
                  <a:lnTo>
                    <a:pt x="67" y="218"/>
                  </a:lnTo>
                  <a:lnTo>
                    <a:pt x="85" y="184"/>
                  </a:lnTo>
                  <a:lnTo>
                    <a:pt x="118" y="150"/>
                  </a:lnTo>
                  <a:lnTo>
                    <a:pt x="151" y="117"/>
                  </a:lnTo>
                  <a:lnTo>
                    <a:pt x="185" y="100"/>
                  </a:lnTo>
                  <a:lnTo>
                    <a:pt x="218" y="67"/>
                  </a:lnTo>
                  <a:lnTo>
                    <a:pt x="252" y="50"/>
                  </a:lnTo>
                  <a:lnTo>
                    <a:pt x="302" y="33"/>
                  </a:lnTo>
                  <a:lnTo>
                    <a:pt x="335" y="16"/>
                  </a:lnTo>
                  <a:lnTo>
                    <a:pt x="385" y="0"/>
                  </a:lnTo>
                  <a:lnTo>
                    <a:pt x="4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11"/>
            <p:cNvSpPr>
              <a:spLocks/>
            </p:cNvSpPr>
            <p:nvPr/>
          </p:nvSpPr>
          <p:spPr bwMode="auto">
            <a:xfrm rot="1197917">
              <a:off x="5036" y="2669"/>
              <a:ext cx="99" cy="99"/>
            </a:xfrm>
            <a:custGeom>
              <a:avLst/>
              <a:gdLst>
                <a:gd name="T0" fmla="*/ 402 w 821"/>
                <a:gd name="T1" fmla="*/ 0 h 820"/>
                <a:gd name="T2" fmla="*/ 469 w 821"/>
                <a:gd name="T3" fmla="*/ 0 h 820"/>
                <a:gd name="T4" fmla="*/ 537 w 821"/>
                <a:gd name="T5" fmla="*/ 17 h 820"/>
                <a:gd name="T6" fmla="*/ 620 w 821"/>
                <a:gd name="T7" fmla="*/ 50 h 820"/>
                <a:gd name="T8" fmla="*/ 670 w 821"/>
                <a:gd name="T9" fmla="*/ 100 h 820"/>
                <a:gd name="T10" fmla="*/ 737 w 821"/>
                <a:gd name="T11" fmla="*/ 168 h 820"/>
                <a:gd name="T12" fmla="*/ 771 w 821"/>
                <a:gd name="T13" fmla="*/ 235 h 820"/>
                <a:gd name="T14" fmla="*/ 804 w 821"/>
                <a:gd name="T15" fmla="*/ 301 h 820"/>
                <a:gd name="T16" fmla="*/ 821 w 821"/>
                <a:gd name="T17" fmla="*/ 402 h 820"/>
                <a:gd name="T18" fmla="*/ 804 w 821"/>
                <a:gd name="T19" fmla="*/ 435 h 820"/>
                <a:gd name="T20" fmla="*/ 804 w 821"/>
                <a:gd name="T21" fmla="*/ 502 h 820"/>
                <a:gd name="T22" fmla="*/ 771 w 821"/>
                <a:gd name="T23" fmla="*/ 585 h 820"/>
                <a:gd name="T24" fmla="*/ 737 w 821"/>
                <a:gd name="T25" fmla="*/ 653 h 820"/>
                <a:gd name="T26" fmla="*/ 670 w 821"/>
                <a:gd name="T27" fmla="*/ 703 h 820"/>
                <a:gd name="T28" fmla="*/ 620 w 821"/>
                <a:gd name="T29" fmla="*/ 753 h 820"/>
                <a:gd name="T30" fmla="*/ 537 w 821"/>
                <a:gd name="T31" fmla="*/ 787 h 820"/>
                <a:gd name="T32" fmla="*/ 469 w 821"/>
                <a:gd name="T33" fmla="*/ 803 h 820"/>
                <a:gd name="T34" fmla="*/ 402 w 821"/>
                <a:gd name="T35" fmla="*/ 820 h 820"/>
                <a:gd name="T36" fmla="*/ 335 w 821"/>
                <a:gd name="T37" fmla="*/ 803 h 820"/>
                <a:gd name="T38" fmla="*/ 268 w 821"/>
                <a:gd name="T39" fmla="*/ 787 h 820"/>
                <a:gd name="T40" fmla="*/ 185 w 821"/>
                <a:gd name="T41" fmla="*/ 753 h 820"/>
                <a:gd name="T42" fmla="*/ 135 w 821"/>
                <a:gd name="T43" fmla="*/ 703 h 820"/>
                <a:gd name="T44" fmla="*/ 68 w 821"/>
                <a:gd name="T45" fmla="*/ 653 h 820"/>
                <a:gd name="T46" fmla="*/ 35 w 821"/>
                <a:gd name="T47" fmla="*/ 585 h 820"/>
                <a:gd name="T48" fmla="*/ 0 w 821"/>
                <a:gd name="T49" fmla="*/ 502 h 820"/>
                <a:gd name="T50" fmla="*/ 0 w 821"/>
                <a:gd name="T51" fmla="*/ 402 h 820"/>
                <a:gd name="T52" fmla="*/ 0 w 821"/>
                <a:gd name="T53" fmla="*/ 385 h 820"/>
                <a:gd name="T54" fmla="*/ 0 w 821"/>
                <a:gd name="T55" fmla="*/ 301 h 820"/>
                <a:gd name="T56" fmla="*/ 35 w 821"/>
                <a:gd name="T57" fmla="*/ 235 h 820"/>
                <a:gd name="T58" fmla="*/ 68 w 821"/>
                <a:gd name="T59" fmla="*/ 168 h 820"/>
                <a:gd name="T60" fmla="*/ 135 w 821"/>
                <a:gd name="T61" fmla="*/ 100 h 820"/>
                <a:gd name="T62" fmla="*/ 185 w 821"/>
                <a:gd name="T63" fmla="*/ 50 h 820"/>
                <a:gd name="T64" fmla="*/ 268 w 821"/>
                <a:gd name="T65" fmla="*/ 17 h 820"/>
                <a:gd name="T66" fmla="*/ 335 w 821"/>
                <a:gd name="T67" fmla="*/ 0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21" h="820">
                  <a:moveTo>
                    <a:pt x="402" y="0"/>
                  </a:moveTo>
                  <a:lnTo>
                    <a:pt x="402" y="0"/>
                  </a:lnTo>
                  <a:lnTo>
                    <a:pt x="419" y="0"/>
                  </a:lnTo>
                  <a:lnTo>
                    <a:pt x="469" y="0"/>
                  </a:lnTo>
                  <a:lnTo>
                    <a:pt x="503" y="17"/>
                  </a:lnTo>
                  <a:lnTo>
                    <a:pt x="537" y="17"/>
                  </a:lnTo>
                  <a:lnTo>
                    <a:pt x="570" y="33"/>
                  </a:lnTo>
                  <a:lnTo>
                    <a:pt x="620" y="50"/>
                  </a:lnTo>
                  <a:lnTo>
                    <a:pt x="654" y="83"/>
                  </a:lnTo>
                  <a:lnTo>
                    <a:pt x="670" y="100"/>
                  </a:lnTo>
                  <a:lnTo>
                    <a:pt x="704" y="134"/>
                  </a:lnTo>
                  <a:lnTo>
                    <a:pt x="737" y="168"/>
                  </a:lnTo>
                  <a:lnTo>
                    <a:pt x="754" y="185"/>
                  </a:lnTo>
                  <a:lnTo>
                    <a:pt x="771" y="235"/>
                  </a:lnTo>
                  <a:lnTo>
                    <a:pt x="787" y="268"/>
                  </a:lnTo>
                  <a:lnTo>
                    <a:pt x="804" y="301"/>
                  </a:lnTo>
                  <a:lnTo>
                    <a:pt x="804" y="351"/>
                  </a:lnTo>
                  <a:lnTo>
                    <a:pt x="821" y="402"/>
                  </a:lnTo>
                  <a:lnTo>
                    <a:pt x="821" y="402"/>
                  </a:lnTo>
                  <a:lnTo>
                    <a:pt x="804" y="435"/>
                  </a:lnTo>
                  <a:lnTo>
                    <a:pt x="804" y="468"/>
                  </a:lnTo>
                  <a:lnTo>
                    <a:pt x="804" y="502"/>
                  </a:lnTo>
                  <a:lnTo>
                    <a:pt x="787" y="552"/>
                  </a:lnTo>
                  <a:lnTo>
                    <a:pt x="771" y="585"/>
                  </a:lnTo>
                  <a:lnTo>
                    <a:pt x="754" y="620"/>
                  </a:lnTo>
                  <a:lnTo>
                    <a:pt x="737" y="653"/>
                  </a:lnTo>
                  <a:lnTo>
                    <a:pt x="704" y="686"/>
                  </a:lnTo>
                  <a:lnTo>
                    <a:pt x="670" y="703"/>
                  </a:lnTo>
                  <a:lnTo>
                    <a:pt x="654" y="736"/>
                  </a:lnTo>
                  <a:lnTo>
                    <a:pt x="620" y="753"/>
                  </a:lnTo>
                  <a:lnTo>
                    <a:pt x="570" y="770"/>
                  </a:lnTo>
                  <a:lnTo>
                    <a:pt x="537" y="787"/>
                  </a:lnTo>
                  <a:lnTo>
                    <a:pt x="503" y="803"/>
                  </a:lnTo>
                  <a:lnTo>
                    <a:pt x="469" y="803"/>
                  </a:lnTo>
                  <a:lnTo>
                    <a:pt x="402" y="820"/>
                  </a:lnTo>
                  <a:lnTo>
                    <a:pt x="402" y="820"/>
                  </a:lnTo>
                  <a:lnTo>
                    <a:pt x="385" y="820"/>
                  </a:lnTo>
                  <a:lnTo>
                    <a:pt x="335" y="803"/>
                  </a:lnTo>
                  <a:lnTo>
                    <a:pt x="302" y="803"/>
                  </a:lnTo>
                  <a:lnTo>
                    <a:pt x="268" y="787"/>
                  </a:lnTo>
                  <a:lnTo>
                    <a:pt x="235" y="770"/>
                  </a:lnTo>
                  <a:lnTo>
                    <a:pt x="185" y="753"/>
                  </a:lnTo>
                  <a:lnTo>
                    <a:pt x="168" y="736"/>
                  </a:lnTo>
                  <a:lnTo>
                    <a:pt x="135" y="703"/>
                  </a:lnTo>
                  <a:lnTo>
                    <a:pt x="101" y="686"/>
                  </a:lnTo>
                  <a:lnTo>
                    <a:pt x="68" y="653"/>
                  </a:lnTo>
                  <a:lnTo>
                    <a:pt x="51" y="620"/>
                  </a:lnTo>
                  <a:lnTo>
                    <a:pt x="35" y="585"/>
                  </a:lnTo>
                  <a:lnTo>
                    <a:pt x="17" y="552"/>
                  </a:lnTo>
                  <a:lnTo>
                    <a:pt x="0" y="502"/>
                  </a:lnTo>
                  <a:lnTo>
                    <a:pt x="0" y="468"/>
                  </a:lnTo>
                  <a:lnTo>
                    <a:pt x="0" y="402"/>
                  </a:lnTo>
                  <a:lnTo>
                    <a:pt x="0" y="402"/>
                  </a:lnTo>
                  <a:lnTo>
                    <a:pt x="0" y="385"/>
                  </a:lnTo>
                  <a:lnTo>
                    <a:pt x="0" y="351"/>
                  </a:lnTo>
                  <a:lnTo>
                    <a:pt x="0" y="301"/>
                  </a:lnTo>
                  <a:lnTo>
                    <a:pt x="17" y="268"/>
                  </a:lnTo>
                  <a:lnTo>
                    <a:pt x="35" y="235"/>
                  </a:lnTo>
                  <a:lnTo>
                    <a:pt x="51" y="185"/>
                  </a:lnTo>
                  <a:lnTo>
                    <a:pt x="68" y="168"/>
                  </a:lnTo>
                  <a:lnTo>
                    <a:pt x="101" y="134"/>
                  </a:lnTo>
                  <a:lnTo>
                    <a:pt x="135" y="100"/>
                  </a:lnTo>
                  <a:lnTo>
                    <a:pt x="168" y="83"/>
                  </a:lnTo>
                  <a:lnTo>
                    <a:pt x="185" y="50"/>
                  </a:lnTo>
                  <a:lnTo>
                    <a:pt x="235" y="33"/>
                  </a:lnTo>
                  <a:lnTo>
                    <a:pt x="268" y="17"/>
                  </a:lnTo>
                  <a:lnTo>
                    <a:pt x="302" y="17"/>
                  </a:lnTo>
                  <a:lnTo>
                    <a:pt x="335" y="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12"/>
            <p:cNvSpPr>
              <a:spLocks/>
            </p:cNvSpPr>
            <p:nvPr/>
          </p:nvSpPr>
          <p:spPr bwMode="auto">
            <a:xfrm rot="1197917">
              <a:off x="4346" y="3854"/>
              <a:ext cx="26" cy="28"/>
            </a:xfrm>
            <a:custGeom>
              <a:avLst/>
              <a:gdLst>
                <a:gd name="T0" fmla="*/ 0 w 218"/>
                <a:gd name="T1" fmla="*/ 133 h 234"/>
                <a:gd name="T2" fmla="*/ 0 w 218"/>
                <a:gd name="T3" fmla="*/ 117 h 234"/>
                <a:gd name="T4" fmla="*/ 0 w 218"/>
                <a:gd name="T5" fmla="*/ 100 h 234"/>
                <a:gd name="T6" fmla="*/ 0 w 218"/>
                <a:gd name="T7" fmla="*/ 83 h 234"/>
                <a:gd name="T8" fmla="*/ 17 w 218"/>
                <a:gd name="T9" fmla="*/ 50 h 234"/>
                <a:gd name="T10" fmla="*/ 34 w 218"/>
                <a:gd name="T11" fmla="*/ 33 h 234"/>
                <a:gd name="T12" fmla="*/ 50 w 218"/>
                <a:gd name="T13" fmla="*/ 17 h 234"/>
                <a:gd name="T14" fmla="*/ 67 w 218"/>
                <a:gd name="T15" fmla="*/ 0 h 234"/>
                <a:gd name="T16" fmla="*/ 100 w 218"/>
                <a:gd name="T17" fmla="*/ 0 h 234"/>
                <a:gd name="T18" fmla="*/ 117 w 218"/>
                <a:gd name="T19" fmla="*/ 0 h 234"/>
                <a:gd name="T20" fmla="*/ 134 w 218"/>
                <a:gd name="T21" fmla="*/ 0 h 234"/>
                <a:gd name="T22" fmla="*/ 167 w 218"/>
                <a:gd name="T23" fmla="*/ 17 h 234"/>
                <a:gd name="T24" fmla="*/ 184 w 218"/>
                <a:gd name="T25" fmla="*/ 33 h 234"/>
                <a:gd name="T26" fmla="*/ 201 w 218"/>
                <a:gd name="T27" fmla="*/ 50 h 234"/>
                <a:gd name="T28" fmla="*/ 201 w 218"/>
                <a:gd name="T29" fmla="*/ 83 h 234"/>
                <a:gd name="T30" fmla="*/ 201 w 218"/>
                <a:gd name="T31" fmla="*/ 100 h 234"/>
                <a:gd name="T32" fmla="*/ 218 w 218"/>
                <a:gd name="T33" fmla="*/ 117 h 234"/>
                <a:gd name="T34" fmla="*/ 67 w 218"/>
                <a:gd name="T35" fmla="*/ 133 h 234"/>
                <a:gd name="T36" fmla="*/ 67 w 218"/>
                <a:gd name="T37" fmla="*/ 150 h 234"/>
                <a:gd name="T38" fmla="*/ 67 w 218"/>
                <a:gd name="T39" fmla="*/ 167 h 234"/>
                <a:gd name="T40" fmla="*/ 84 w 218"/>
                <a:gd name="T41" fmla="*/ 184 h 234"/>
                <a:gd name="T42" fmla="*/ 84 w 218"/>
                <a:gd name="T43" fmla="*/ 184 h 234"/>
                <a:gd name="T44" fmla="*/ 100 w 218"/>
                <a:gd name="T45" fmla="*/ 184 h 234"/>
                <a:gd name="T46" fmla="*/ 117 w 218"/>
                <a:gd name="T47" fmla="*/ 184 h 234"/>
                <a:gd name="T48" fmla="*/ 134 w 218"/>
                <a:gd name="T49" fmla="*/ 184 h 234"/>
                <a:gd name="T50" fmla="*/ 150 w 218"/>
                <a:gd name="T51" fmla="*/ 167 h 234"/>
                <a:gd name="T52" fmla="*/ 201 w 218"/>
                <a:gd name="T53" fmla="*/ 167 h 234"/>
                <a:gd name="T54" fmla="*/ 201 w 218"/>
                <a:gd name="T55" fmla="*/ 167 h 234"/>
                <a:gd name="T56" fmla="*/ 201 w 218"/>
                <a:gd name="T57" fmla="*/ 184 h 234"/>
                <a:gd name="T58" fmla="*/ 184 w 218"/>
                <a:gd name="T59" fmla="*/ 200 h 234"/>
                <a:gd name="T60" fmla="*/ 167 w 218"/>
                <a:gd name="T61" fmla="*/ 217 h 234"/>
                <a:gd name="T62" fmla="*/ 167 w 218"/>
                <a:gd name="T63" fmla="*/ 234 h 234"/>
                <a:gd name="T64" fmla="*/ 150 w 218"/>
                <a:gd name="T65" fmla="*/ 234 h 234"/>
                <a:gd name="T66" fmla="*/ 134 w 218"/>
                <a:gd name="T67" fmla="*/ 234 h 234"/>
                <a:gd name="T68" fmla="*/ 117 w 218"/>
                <a:gd name="T69" fmla="*/ 234 h 234"/>
                <a:gd name="T70" fmla="*/ 100 w 218"/>
                <a:gd name="T71" fmla="*/ 234 h 234"/>
                <a:gd name="T72" fmla="*/ 84 w 218"/>
                <a:gd name="T73" fmla="*/ 234 h 234"/>
                <a:gd name="T74" fmla="*/ 67 w 218"/>
                <a:gd name="T75" fmla="*/ 234 h 234"/>
                <a:gd name="T76" fmla="*/ 50 w 218"/>
                <a:gd name="T77" fmla="*/ 234 h 234"/>
                <a:gd name="T78" fmla="*/ 34 w 218"/>
                <a:gd name="T79" fmla="*/ 217 h 234"/>
                <a:gd name="T80" fmla="*/ 17 w 218"/>
                <a:gd name="T81" fmla="*/ 200 h 234"/>
                <a:gd name="T82" fmla="*/ 0 w 218"/>
                <a:gd name="T83" fmla="*/ 184 h 234"/>
                <a:gd name="T84" fmla="*/ 0 w 218"/>
                <a:gd name="T85" fmla="*/ 167 h 234"/>
                <a:gd name="T86" fmla="*/ 0 w 218"/>
                <a:gd name="T87" fmla="*/ 133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8" h="234">
                  <a:moveTo>
                    <a:pt x="0" y="133"/>
                  </a:moveTo>
                  <a:lnTo>
                    <a:pt x="0" y="133"/>
                  </a:lnTo>
                  <a:lnTo>
                    <a:pt x="0" y="133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17" y="67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67" y="0"/>
                  </a:lnTo>
                  <a:lnTo>
                    <a:pt x="84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0" y="17"/>
                  </a:lnTo>
                  <a:lnTo>
                    <a:pt x="167" y="17"/>
                  </a:lnTo>
                  <a:lnTo>
                    <a:pt x="167" y="33"/>
                  </a:lnTo>
                  <a:lnTo>
                    <a:pt x="184" y="33"/>
                  </a:lnTo>
                  <a:lnTo>
                    <a:pt x="184" y="50"/>
                  </a:lnTo>
                  <a:lnTo>
                    <a:pt x="201" y="50"/>
                  </a:lnTo>
                  <a:lnTo>
                    <a:pt x="201" y="67"/>
                  </a:lnTo>
                  <a:lnTo>
                    <a:pt x="201" y="83"/>
                  </a:lnTo>
                  <a:lnTo>
                    <a:pt x="201" y="83"/>
                  </a:lnTo>
                  <a:lnTo>
                    <a:pt x="201" y="100"/>
                  </a:lnTo>
                  <a:lnTo>
                    <a:pt x="218" y="117"/>
                  </a:lnTo>
                  <a:lnTo>
                    <a:pt x="218" y="117"/>
                  </a:lnTo>
                  <a:lnTo>
                    <a:pt x="218" y="133"/>
                  </a:lnTo>
                  <a:lnTo>
                    <a:pt x="67" y="133"/>
                  </a:lnTo>
                  <a:lnTo>
                    <a:pt x="67" y="133"/>
                  </a:lnTo>
                  <a:lnTo>
                    <a:pt x="67" y="150"/>
                  </a:lnTo>
                  <a:lnTo>
                    <a:pt x="67" y="150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84" y="184"/>
                  </a:lnTo>
                  <a:lnTo>
                    <a:pt x="84" y="184"/>
                  </a:lnTo>
                  <a:lnTo>
                    <a:pt x="84" y="184"/>
                  </a:lnTo>
                  <a:lnTo>
                    <a:pt x="100" y="184"/>
                  </a:lnTo>
                  <a:lnTo>
                    <a:pt x="100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34" y="184"/>
                  </a:lnTo>
                  <a:lnTo>
                    <a:pt x="134" y="184"/>
                  </a:lnTo>
                  <a:lnTo>
                    <a:pt x="134" y="184"/>
                  </a:lnTo>
                  <a:lnTo>
                    <a:pt x="150" y="167"/>
                  </a:lnTo>
                  <a:lnTo>
                    <a:pt x="150" y="167"/>
                  </a:lnTo>
                  <a:lnTo>
                    <a:pt x="201" y="167"/>
                  </a:lnTo>
                  <a:lnTo>
                    <a:pt x="201" y="167"/>
                  </a:lnTo>
                  <a:lnTo>
                    <a:pt x="201" y="167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184" y="200"/>
                  </a:lnTo>
                  <a:lnTo>
                    <a:pt x="184" y="200"/>
                  </a:lnTo>
                  <a:lnTo>
                    <a:pt x="184" y="217"/>
                  </a:lnTo>
                  <a:lnTo>
                    <a:pt x="167" y="217"/>
                  </a:lnTo>
                  <a:lnTo>
                    <a:pt x="167" y="217"/>
                  </a:lnTo>
                  <a:lnTo>
                    <a:pt x="167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34" y="234"/>
                  </a:lnTo>
                  <a:lnTo>
                    <a:pt x="134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84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34" y="217"/>
                  </a:lnTo>
                  <a:lnTo>
                    <a:pt x="34" y="217"/>
                  </a:lnTo>
                  <a:lnTo>
                    <a:pt x="17" y="200"/>
                  </a:lnTo>
                  <a:lnTo>
                    <a:pt x="17" y="200"/>
                  </a:lnTo>
                  <a:lnTo>
                    <a:pt x="17" y="184"/>
                  </a:lnTo>
                  <a:lnTo>
                    <a:pt x="0" y="184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0" y="150"/>
                  </a:lnTo>
                  <a:lnTo>
                    <a:pt x="0" y="1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13"/>
            <p:cNvSpPr>
              <a:spLocks/>
            </p:cNvSpPr>
            <p:nvPr/>
          </p:nvSpPr>
          <p:spPr bwMode="auto">
            <a:xfrm rot="1197917">
              <a:off x="4332" y="3841"/>
              <a:ext cx="14" cy="34"/>
            </a:xfrm>
            <a:custGeom>
              <a:avLst/>
              <a:gdLst>
                <a:gd name="T0" fmla="*/ 16 w 116"/>
                <a:gd name="T1" fmla="*/ 234 h 284"/>
                <a:gd name="T2" fmla="*/ 16 w 116"/>
                <a:gd name="T3" fmla="*/ 100 h 284"/>
                <a:gd name="T4" fmla="*/ 0 w 116"/>
                <a:gd name="T5" fmla="*/ 100 h 284"/>
                <a:gd name="T6" fmla="*/ 0 w 116"/>
                <a:gd name="T7" fmla="*/ 50 h 284"/>
                <a:gd name="T8" fmla="*/ 16 w 116"/>
                <a:gd name="T9" fmla="*/ 50 h 284"/>
                <a:gd name="T10" fmla="*/ 16 w 116"/>
                <a:gd name="T11" fmla="*/ 0 h 284"/>
                <a:gd name="T12" fmla="*/ 83 w 116"/>
                <a:gd name="T13" fmla="*/ 0 h 284"/>
                <a:gd name="T14" fmla="*/ 83 w 116"/>
                <a:gd name="T15" fmla="*/ 50 h 284"/>
                <a:gd name="T16" fmla="*/ 116 w 116"/>
                <a:gd name="T17" fmla="*/ 50 h 284"/>
                <a:gd name="T18" fmla="*/ 116 w 116"/>
                <a:gd name="T19" fmla="*/ 100 h 284"/>
                <a:gd name="T20" fmla="*/ 83 w 116"/>
                <a:gd name="T21" fmla="*/ 100 h 284"/>
                <a:gd name="T22" fmla="*/ 83 w 116"/>
                <a:gd name="T23" fmla="*/ 217 h 284"/>
                <a:gd name="T24" fmla="*/ 83 w 116"/>
                <a:gd name="T25" fmla="*/ 217 h 284"/>
                <a:gd name="T26" fmla="*/ 83 w 116"/>
                <a:gd name="T27" fmla="*/ 217 h 284"/>
                <a:gd name="T28" fmla="*/ 83 w 116"/>
                <a:gd name="T29" fmla="*/ 234 h 284"/>
                <a:gd name="T30" fmla="*/ 83 w 116"/>
                <a:gd name="T31" fmla="*/ 234 h 284"/>
                <a:gd name="T32" fmla="*/ 83 w 116"/>
                <a:gd name="T33" fmla="*/ 234 h 284"/>
                <a:gd name="T34" fmla="*/ 83 w 116"/>
                <a:gd name="T35" fmla="*/ 234 h 284"/>
                <a:gd name="T36" fmla="*/ 83 w 116"/>
                <a:gd name="T37" fmla="*/ 234 h 284"/>
                <a:gd name="T38" fmla="*/ 83 w 116"/>
                <a:gd name="T39" fmla="*/ 234 h 284"/>
                <a:gd name="T40" fmla="*/ 100 w 116"/>
                <a:gd name="T41" fmla="*/ 234 h 284"/>
                <a:gd name="T42" fmla="*/ 100 w 116"/>
                <a:gd name="T43" fmla="*/ 234 h 284"/>
                <a:gd name="T44" fmla="*/ 100 w 116"/>
                <a:gd name="T45" fmla="*/ 234 h 284"/>
                <a:gd name="T46" fmla="*/ 100 w 116"/>
                <a:gd name="T47" fmla="*/ 234 h 284"/>
                <a:gd name="T48" fmla="*/ 100 w 116"/>
                <a:gd name="T49" fmla="*/ 234 h 284"/>
                <a:gd name="T50" fmla="*/ 100 w 116"/>
                <a:gd name="T51" fmla="*/ 234 h 284"/>
                <a:gd name="T52" fmla="*/ 100 w 116"/>
                <a:gd name="T53" fmla="*/ 234 h 284"/>
                <a:gd name="T54" fmla="*/ 116 w 116"/>
                <a:gd name="T55" fmla="*/ 234 h 284"/>
                <a:gd name="T56" fmla="*/ 116 w 116"/>
                <a:gd name="T57" fmla="*/ 234 h 284"/>
                <a:gd name="T58" fmla="*/ 116 w 116"/>
                <a:gd name="T59" fmla="*/ 284 h 284"/>
                <a:gd name="T60" fmla="*/ 116 w 116"/>
                <a:gd name="T61" fmla="*/ 284 h 284"/>
                <a:gd name="T62" fmla="*/ 116 w 116"/>
                <a:gd name="T63" fmla="*/ 284 h 284"/>
                <a:gd name="T64" fmla="*/ 100 w 116"/>
                <a:gd name="T65" fmla="*/ 284 h 284"/>
                <a:gd name="T66" fmla="*/ 100 w 116"/>
                <a:gd name="T67" fmla="*/ 284 h 284"/>
                <a:gd name="T68" fmla="*/ 100 w 116"/>
                <a:gd name="T69" fmla="*/ 284 h 284"/>
                <a:gd name="T70" fmla="*/ 83 w 116"/>
                <a:gd name="T71" fmla="*/ 284 h 284"/>
                <a:gd name="T72" fmla="*/ 83 w 116"/>
                <a:gd name="T73" fmla="*/ 284 h 284"/>
                <a:gd name="T74" fmla="*/ 66 w 116"/>
                <a:gd name="T75" fmla="*/ 284 h 284"/>
                <a:gd name="T76" fmla="*/ 66 w 116"/>
                <a:gd name="T77" fmla="*/ 284 h 284"/>
                <a:gd name="T78" fmla="*/ 50 w 116"/>
                <a:gd name="T79" fmla="*/ 284 h 284"/>
                <a:gd name="T80" fmla="*/ 50 w 116"/>
                <a:gd name="T81" fmla="*/ 284 h 284"/>
                <a:gd name="T82" fmla="*/ 33 w 116"/>
                <a:gd name="T83" fmla="*/ 284 h 284"/>
                <a:gd name="T84" fmla="*/ 33 w 116"/>
                <a:gd name="T85" fmla="*/ 267 h 284"/>
                <a:gd name="T86" fmla="*/ 33 w 116"/>
                <a:gd name="T87" fmla="*/ 267 h 284"/>
                <a:gd name="T88" fmla="*/ 33 w 116"/>
                <a:gd name="T89" fmla="*/ 267 h 284"/>
                <a:gd name="T90" fmla="*/ 16 w 116"/>
                <a:gd name="T91" fmla="*/ 250 h 284"/>
                <a:gd name="T92" fmla="*/ 16 w 116"/>
                <a:gd name="T93" fmla="*/ 23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6" h="284">
                  <a:moveTo>
                    <a:pt x="16" y="234"/>
                  </a:moveTo>
                  <a:lnTo>
                    <a:pt x="16" y="100"/>
                  </a:lnTo>
                  <a:lnTo>
                    <a:pt x="0" y="100"/>
                  </a:lnTo>
                  <a:lnTo>
                    <a:pt x="0" y="50"/>
                  </a:lnTo>
                  <a:lnTo>
                    <a:pt x="16" y="50"/>
                  </a:lnTo>
                  <a:lnTo>
                    <a:pt x="16" y="0"/>
                  </a:lnTo>
                  <a:lnTo>
                    <a:pt x="83" y="0"/>
                  </a:lnTo>
                  <a:lnTo>
                    <a:pt x="83" y="50"/>
                  </a:lnTo>
                  <a:lnTo>
                    <a:pt x="116" y="50"/>
                  </a:lnTo>
                  <a:lnTo>
                    <a:pt x="116" y="100"/>
                  </a:lnTo>
                  <a:lnTo>
                    <a:pt x="83" y="100"/>
                  </a:lnTo>
                  <a:lnTo>
                    <a:pt x="83" y="217"/>
                  </a:lnTo>
                  <a:lnTo>
                    <a:pt x="83" y="217"/>
                  </a:lnTo>
                  <a:lnTo>
                    <a:pt x="83" y="217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16" y="234"/>
                  </a:lnTo>
                  <a:lnTo>
                    <a:pt x="116" y="234"/>
                  </a:lnTo>
                  <a:lnTo>
                    <a:pt x="116" y="284"/>
                  </a:lnTo>
                  <a:lnTo>
                    <a:pt x="116" y="284"/>
                  </a:lnTo>
                  <a:lnTo>
                    <a:pt x="116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83" y="284"/>
                  </a:lnTo>
                  <a:lnTo>
                    <a:pt x="83" y="284"/>
                  </a:lnTo>
                  <a:lnTo>
                    <a:pt x="66" y="284"/>
                  </a:lnTo>
                  <a:lnTo>
                    <a:pt x="66" y="284"/>
                  </a:lnTo>
                  <a:lnTo>
                    <a:pt x="50" y="284"/>
                  </a:lnTo>
                  <a:lnTo>
                    <a:pt x="50" y="284"/>
                  </a:lnTo>
                  <a:lnTo>
                    <a:pt x="33" y="284"/>
                  </a:lnTo>
                  <a:lnTo>
                    <a:pt x="33" y="267"/>
                  </a:lnTo>
                  <a:lnTo>
                    <a:pt x="33" y="267"/>
                  </a:lnTo>
                  <a:lnTo>
                    <a:pt x="33" y="267"/>
                  </a:lnTo>
                  <a:lnTo>
                    <a:pt x="16" y="250"/>
                  </a:lnTo>
                  <a:lnTo>
                    <a:pt x="16" y="2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14"/>
            <p:cNvSpPr>
              <a:spLocks/>
            </p:cNvSpPr>
            <p:nvPr/>
          </p:nvSpPr>
          <p:spPr bwMode="auto">
            <a:xfrm rot="1197917">
              <a:off x="4304" y="3839"/>
              <a:ext cx="26" cy="28"/>
            </a:xfrm>
            <a:custGeom>
              <a:avLst/>
              <a:gdLst>
                <a:gd name="T0" fmla="*/ 0 w 218"/>
                <a:gd name="T1" fmla="*/ 184 h 234"/>
                <a:gd name="T2" fmla="*/ 0 w 218"/>
                <a:gd name="T3" fmla="*/ 150 h 234"/>
                <a:gd name="T4" fmla="*/ 16 w 218"/>
                <a:gd name="T5" fmla="*/ 117 h 234"/>
                <a:gd name="T6" fmla="*/ 33 w 218"/>
                <a:gd name="T7" fmla="*/ 100 h 234"/>
                <a:gd name="T8" fmla="*/ 66 w 218"/>
                <a:gd name="T9" fmla="*/ 100 h 234"/>
                <a:gd name="T10" fmla="*/ 101 w 218"/>
                <a:gd name="T11" fmla="*/ 100 h 234"/>
                <a:gd name="T12" fmla="*/ 118 w 218"/>
                <a:gd name="T13" fmla="*/ 83 h 234"/>
                <a:gd name="T14" fmla="*/ 134 w 218"/>
                <a:gd name="T15" fmla="*/ 83 h 234"/>
                <a:gd name="T16" fmla="*/ 134 w 218"/>
                <a:gd name="T17" fmla="*/ 67 h 234"/>
                <a:gd name="T18" fmla="*/ 134 w 218"/>
                <a:gd name="T19" fmla="*/ 50 h 234"/>
                <a:gd name="T20" fmla="*/ 134 w 218"/>
                <a:gd name="T21" fmla="*/ 50 h 234"/>
                <a:gd name="T22" fmla="*/ 118 w 218"/>
                <a:gd name="T23" fmla="*/ 50 h 234"/>
                <a:gd name="T24" fmla="*/ 118 w 218"/>
                <a:gd name="T25" fmla="*/ 50 h 234"/>
                <a:gd name="T26" fmla="*/ 101 w 218"/>
                <a:gd name="T27" fmla="*/ 50 h 234"/>
                <a:gd name="T28" fmla="*/ 83 w 218"/>
                <a:gd name="T29" fmla="*/ 50 h 234"/>
                <a:gd name="T30" fmla="*/ 66 w 218"/>
                <a:gd name="T31" fmla="*/ 50 h 234"/>
                <a:gd name="T32" fmla="*/ 66 w 218"/>
                <a:gd name="T33" fmla="*/ 67 h 234"/>
                <a:gd name="T34" fmla="*/ 16 w 218"/>
                <a:gd name="T35" fmla="*/ 83 h 234"/>
                <a:gd name="T36" fmla="*/ 16 w 218"/>
                <a:gd name="T37" fmla="*/ 83 h 234"/>
                <a:gd name="T38" fmla="*/ 16 w 218"/>
                <a:gd name="T39" fmla="*/ 50 h 234"/>
                <a:gd name="T40" fmla="*/ 16 w 218"/>
                <a:gd name="T41" fmla="*/ 33 h 234"/>
                <a:gd name="T42" fmla="*/ 33 w 218"/>
                <a:gd name="T43" fmla="*/ 33 h 234"/>
                <a:gd name="T44" fmla="*/ 33 w 218"/>
                <a:gd name="T45" fmla="*/ 17 h 234"/>
                <a:gd name="T46" fmla="*/ 50 w 218"/>
                <a:gd name="T47" fmla="*/ 17 h 234"/>
                <a:gd name="T48" fmla="*/ 66 w 218"/>
                <a:gd name="T49" fmla="*/ 0 h 234"/>
                <a:gd name="T50" fmla="*/ 83 w 218"/>
                <a:gd name="T51" fmla="*/ 0 h 234"/>
                <a:gd name="T52" fmla="*/ 101 w 218"/>
                <a:gd name="T53" fmla="*/ 0 h 234"/>
                <a:gd name="T54" fmla="*/ 118 w 218"/>
                <a:gd name="T55" fmla="*/ 0 h 234"/>
                <a:gd name="T56" fmla="*/ 134 w 218"/>
                <a:gd name="T57" fmla="*/ 0 h 234"/>
                <a:gd name="T58" fmla="*/ 151 w 218"/>
                <a:gd name="T59" fmla="*/ 0 h 234"/>
                <a:gd name="T60" fmla="*/ 168 w 218"/>
                <a:gd name="T61" fmla="*/ 17 h 234"/>
                <a:gd name="T62" fmla="*/ 184 w 218"/>
                <a:gd name="T63" fmla="*/ 33 h 234"/>
                <a:gd name="T64" fmla="*/ 184 w 218"/>
                <a:gd name="T65" fmla="*/ 33 h 234"/>
                <a:gd name="T66" fmla="*/ 201 w 218"/>
                <a:gd name="T67" fmla="*/ 50 h 234"/>
                <a:gd name="T68" fmla="*/ 201 w 218"/>
                <a:gd name="T69" fmla="*/ 83 h 234"/>
                <a:gd name="T70" fmla="*/ 201 w 218"/>
                <a:gd name="T71" fmla="*/ 184 h 234"/>
                <a:gd name="T72" fmla="*/ 201 w 218"/>
                <a:gd name="T73" fmla="*/ 184 h 234"/>
                <a:gd name="T74" fmla="*/ 201 w 218"/>
                <a:gd name="T75" fmla="*/ 184 h 234"/>
                <a:gd name="T76" fmla="*/ 201 w 218"/>
                <a:gd name="T77" fmla="*/ 200 h 234"/>
                <a:gd name="T78" fmla="*/ 201 w 218"/>
                <a:gd name="T79" fmla="*/ 200 h 234"/>
                <a:gd name="T80" fmla="*/ 201 w 218"/>
                <a:gd name="T81" fmla="*/ 217 h 234"/>
                <a:gd name="T82" fmla="*/ 201 w 218"/>
                <a:gd name="T83" fmla="*/ 217 h 234"/>
                <a:gd name="T84" fmla="*/ 201 w 218"/>
                <a:gd name="T85" fmla="*/ 217 h 234"/>
                <a:gd name="T86" fmla="*/ 218 w 218"/>
                <a:gd name="T87" fmla="*/ 217 h 234"/>
                <a:gd name="T88" fmla="*/ 151 w 218"/>
                <a:gd name="T89" fmla="*/ 234 h 234"/>
                <a:gd name="T90" fmla="*/ 151 w 218"/>
                <a:gd name="T91" fmla="*/ 234 h 234"/>
                <a:gd name="T92" fmla="*/ 151 w 218"/>
                <a:gd name="T93" fmla="*/ 234 h 234"/>
                <a:gd name="T94" fmla="*/ 151 w 218"/>
                <a:gd name="T95" fmla="*/ 217 h 234"/>
                <a:gd name="T96" fmla="*/ 151 w 218"/>
                <a:gd name="T97" fmla="*/ 217 h 234"/>
                <a:gd name="T98" fmla="*/ 151 w 218"/>
                <a:gd name="T99" fmla="*/ 217 h 234"/>
                <a:gd name="T100" fmla="*/ 134 w 218"/>
                <a:gd name="T101" fmla="*/ 217 h 234"/>
                <a:gd name="T102" fmla="*/ 134 w 218"/>
                <a:gd name="T103" fmla="*/ 217 h 234"/>
                <a:gd name="T104" fmla="*/ 134 w 218"/>
                <a:gd name="T105" fmla="*/ 217 h 234"/>
                <a:gd name="T106" fmla="*/ 134 w 218"/>
                <a:gd name="T107" fmla="*/ 217 h 234"/>
                <a:gd name="T108" fmla="*/ 134 w 218"/>
                <a:gd name="T109" fmla="*/ 217 h 234"/>
                <a:gd name="T110" fmla="*/ 118 w 218"/>
                <a:gd name="T111" fmla="*/ 234 h 234"/>
                <a:gd name="T112" fmla="*/ 83 w 218"/>
                <a:gd name="T113" fmla="*/ 234 h 234"/>
                <a:gd name="T114" fmla="*/ 66 w 218"/>
                <a:gd name="T115" fmla="*/ 234 h 234"/>
                <a:gd name="T116" fmla="*/ 50 w 218"/>
                <a:gd name="T117" fmla="*/ 234 h 234"/>
                <a:gd name="T118" fmla="*/ 33 w 218"/>
                <a:gd name="T119" fmla="*/ 234 h 234"/>
                <a:gd name="T120" fmla="*/ 16 w 218"/>
                <a:gd name="T121" fmla="*/ 217 h 234"/>
                <a:gd name="T122" fmla="*/ 0 w 218"/>
                <a:gd name="T123" fmla="*/ 18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18" h="234">
                  <a:moveTo>
                    <a:pt x="0" y="184"/>
                  </a:moveTo>
                  <a:lnTo>
                    <a:pt x="0" y="184"/>
                  </a:lnTo>
                  <a:lnTo>
                    <a:pt x="0" y="167"/>
                  </a:lnTo>
                  <a:lnTo>
                    <a:pt x="0" y="150"/>
                  </a:lnTo>
                  <a:lnTo>
                    <a:pt x="16" y="133"/>
                  </a:lnTo>
                  <a:lnTo>
                    <a:pt x="16" y="117"/>
                  </a:lnTo>
                  <a:lnTo>
                    <a:pt x="33" y="117"/>
                  </a:lnTo>
                  <a:lnTo>
                    <a:pt x="33" y="100"/>
                  </a:lnTo>
                  <a:lnTo>
                    <a:pt x="50" y="100"/>
                  </a:lnTo>
                  <a:lnTo>
                    <a:pt x="66" y="100"/>
                  </a:lnTo>
                  <a:lnTo>
                    <a:pt x="83" y="100"/>
                  </a:lnTo>
                  <a:lnTo>
                    <a:pt x="101" y="100"/>
                  </a:lnTo>
                  <a:lnTo>
                    <a:pt x="101" y="83"/>
                  </a:lnTo>
                  <a:lnTo>
                    <a:pt x="118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50"/>
                  </a:lnTo>
                  <a:lnTo>
                    <a:pt x="134" y="50"/>
                  </a:lnTo>
                  <a:lnTo>
                    <a:pt x="134" y="50"/>
                  </a:lnTo>
                  <a:lnTo>
                    <a:pt x="134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01" y="50"/>
                  </a:lnTo>
                  <a:lnTo>
                    <a:pt x="101" y="50"/>
                  </a:lnTo>
                  <a:lnTo>
                    <a:pt x="83" y="50"/>
                  </a:lnTo>
                  <a:lnTo>
                    <a:pt x="83" y="50"/>
                  </a:lnTo>
                  <a:lnTo>
                    <a:pt x="83" y="50"/>
                  </a:lnTo>
                  <a:lnTo>
                    <a:pt x="66" y="50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16" y="67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33" y="33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201" y="50"/>
                  </a:lnTo>
                  <a:lnTo>
                    <a:pt x="201" y="50"/>
                  </a:lnTo>
                  <a:lnTo>
                    <a:pt x="201" y="67"/>
                  </a:lnTo>
                  <a:lnTo>
                    <a:pt x="201" y="83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184"/>
                  </a:lnTo>
                  <a:lnTo>
                    <a:pt x="201" y="200"/>
                  </a:lnTo>
                  <a:lnTo>
                    <a:pt x="201" y="200"/>
                  </a:lnTo>
                  <a:lnTo>
                    <a:pt x="201" y="200"/>
                  </a:lnTo>
                  <a:lnTo>
                    <a:pt x="201" y="200"/>
                  </a:lnTo>
                  <a:lnTo>
                    <a:pt x="201" y="200"/>
                  </a:lnTo>
                  <a:lnTo>
                    <a:pt x="201" y="217"/>
                  </a:lnTo>
                  <a:lnTo>
                    <a:pt x="201" y="217"/>
                  </a:lnTo>
                  <a:lnTo>
                    <a:pt x="201" y="217"/>
                  </a:lnTo>
                  <a:lnTo>
                    <a:pt x="201" y="217"/>
                  </a:lnTo>
                  <a:lnTo>
                    <a:pt x="201" y="217"/>
                  </a:lnTo>
                  <a:lnTo>
                    <a:pt x="218" y="217"/>
                  </a:lnTo>
                  <a:lnTo>
                    <a:pt x="218" y="217"/>
                  </a:lnTo>
                  <a:lnTo>
                    <a:pt x="218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34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51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18" y="234"/>
                  </a:lnTo>
                  <a:lnTo>
                    <a:pt x="118" y="234"/>
                  </a:lnTo>
                  <a:lnTo>
                    <a:pt x="101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66" y="234"/>
                  </a:lnTo>
                  <a:lnTo>
                    <a:pt x="66" y="234"/>
                  </a:lnTo>
                  <a:lnTo>
                    <a:pt x="50" y="234"/>
                  </a:lnTo>
                  <a:lnTo>
                    <a:pt x="33" y="234"/>
                  </a:lnTo>
                  <a:lnTo>
                    <a:pt x="33" y="234"/>
                  </a:lnTo>
                  <a:lnTo>
                    <a:pt x="16" y="217"/>
                  </a:lnTo>
                  <a:lnTo>
                    <a:pt x="16" y="217"/>
                  </a:lnTo>
                  <a:lnTo>
                    <a:pt x="16" y="20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15"/>
            <p:cNvSpPr>
              <a:spLocks/>
            </p:cNvSpPr>
            <p:nvPr/>
          </p:nvSpPr>
          <p:spPr bwMode="auto">
            <a:xfrm rot="1197917">
              <a:off x="4275" y="3819"/>
              <a:ext cx="28" cy="37"/>
            </a:xfrm>
            <a:custGeom>
              <a:avLst/>
              <a:gdLst>
                <a:gd name="T0" fmla="*/ 134 w 234"/>
                <a:gd name="T1" fmla="*/ 301 h 301"/>
                <a:gd name="T2" fmla="*/ 0 w 234"/>
                <a:gd name="T3" fmla="*/ 301 h 301"/>
                <a:gd name="T4" fmla="*/ 0 w 234"/>
                <a:gd name="T5" fmla="*/ 0 h 301"/>
                <a:gd name="T6" fmla="*/ 134 w 234"/>
                <a:gd name="T7" fmla="*/ 0 h 301"/>
                <a:gd name="T8" fmla="*/ 134 w 234"/>
                <a:gd name="T9" fmla="*/ 0 h 301"/>
                <a:gd name="T10" fmla="*/ 151 w 234"/>
                <a:gd name="T11" fmla="*/ 0 h 301"/>
                <a:gd name="T12" fmla="*/ 167 w 234"/>
                <a:gd name="T13" fmla="*/ 0 h 301"/>
                <a:gd name="T14" fmla="*/ 201 w 234"/>
                <a:gd name="T15" fmla="*/ 17 h 301"/>
                <a:gd name="T16" fmla="*/ 218 w 234"/>
                <a:gd name="T17" fmla="*/ 34 h 301"/>
                <a:gd name="T18" fmla="*/ 234 w 234"/>
                <a:gd name="T19" fmla="*/ 50 h 301"/>
                <a:gd name="T20" fmla="*/ 234 w 234"/>
                <a:gd name="T21" fmla="*/ 84 h 301"/>
                <a:gd name="T22" fmla="*/ 234 w 234"/>
                <a:gd name="T23" fmla="*/ 100 h 301"/>
                <a:gd name="T24" fmla="*/ 234 w 234"/>
                <a:gd name="T25" fmla="*/ 134 h 301"/>
                <a:gd name="T26" fmla="*/ 234 w 234"/>
                <a:gd name="T27" fmla="*/ 150 h 301"/>
                <a:gd name="T28" fmla="*/ 234 w 234"/>
                <a:gd name="T29" fmla="*/ 184 h 301"/>
                <a:gd name="T30" fmla="*/ 234 w 234"/>
                <a:gd name="T31" fmla="*/ 217 h 301"/>
                <a:gd name="T32" fmla="*/ 218 w 234"/>
                <a:gd name="T33" fmla="*/ 234 h 301"/>
                <a:gd name="T34" fmla="*/ 201 w 234"/>
                <a:gd name="T35" fmla="*/ 251 h 301"/>
                <a:gd name="T36" fmla="*/ 184 w 234"/>
                <a:gd name="T37" fmla="*/ 267 h 301"/>
                <a:gd name="T38" fmla="*/ 167 w 234"/>
                <a:gd name="T39" fmla="*/ 284 h 301"/>
                <a:gd name="T40" fmla="*/ 134 w 234"/>
                <a:gd name="T41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4" h="301">
                  <a:moveTo>
                    <a:pt x="134" y="301"/>
                  </a:moveTo>
                  <a:lnTo>
                    <a:pt x="0" y="301"/>
                  </a:lnTo>
                  <a:lnTo>
                    <a:pt x="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1" y="0"/>
                  </a:lnTo>
                  <a:lnTo>
                    <a:pt x="167" y="0"/>
                  </a:lnTo>
                  <a:lnTo>
                    <a:pt x="201" y="17"/>
                  </a:lnTo>
                  <a:lnTo>
                    <a:pt x="218" y="34"/>
                  </a:lnTo>
                  <a:lnTo>
                    <a:pt x="234" y="50"/>
                  </a:lnTo>
                  <a:lnTo>
                    <a:pt x="234" y="84"/>
                  </a:lnTo>
                  <a:lnTo>
                    <a:pt x="234" y="100"/>
                  </a:lnTo>
                  <a:lnTo>
                    <a:pt x="234" y="134"/>
                  </a:lnTo>
                  <a:lnTo>
                    <a:pt x="234" y="150"/>
                  </a:lnTo>
                  <a:lnTo>
                    <a:pt x="234" y="184"/>
                  </a:lnTo>
                  <a:lnTo>
                    <a:pt x="234" y="217"/>
                  </a:lnTo>
                  <a:lnTo>
                    <a:pt x="218" y="234"/>
                  </a:lnTo>
                  <a:lnTo>
                    <a:pt x="201" y="251"/>
                  </a:lnTo>
                  <a:lnTo>
                    <a:pt x="184" y="267"/>
                  </a:lnTo>
                  <a:lnTo>
                    <a:pt x="167" y="284"/>
                  </a:lnTo>
                  <a:lnTo>
                    <a:pt x="134" y="3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16"/>
            <p:cNvSpPr>
              <a:spLocks/>
            </p:cNvSpPr>
            <p:nvPr/>
          </p:nvSpPr>
          <p:spPr bwMode="auto">
            <a:xfrm rot="1197917">
              <a:off x="4509" y="3840"/>
              <a:ext cx="26" cy="38"/>
            </a:xfrm>
            <a:custGeom>
              <a:avLst/>
              <a:gdLst>
                <a:gd name="T0" fmla="*/ 84 w 217"/>
                <a:gd name="T1" fmla="*/ 234 h 317"/>
                <a:gd name="T2" fmla="*/ 0 w 217"/>
                <a:gd name="T3" fmla="*/ 0 h 317"/>
                <a:gd name="T4" fmla="*/ 67 w 217"/>
                <a:gd name="T5" fmla="*/ 0 h 317"/>
                <a:gd name="T6" fmla="*/ 117 w 217"/>
                <a:gd name="T7" fmla="*/ 167 h 317"/>
                <a:gd name="T8" fmla="*/ 167 w 217"/>
                <a:gd name="T9" fmla="*/ 0 h 317"/>
                <a:gd name="T10" fmla="*/ 217 w 217"/>
                <a:gd name="T11" fmla="*/ 0 h 317"/>
                <a:gd name="T12" fmla="*/ 134 w 217"/>
                <a:gd name="T13" fmla="*/ 267 h 317"/>
                <a:gd name="T14" fmla="*/ 134 w 217"/>
                <a:gd name="T15" fmla="*/ 267 h 317"/>
                <a:gd name="T16" fmla="*/ 134 w 217"/>
                <a:gd name="T17" fmla="*/ 267 h 317"/>
                <a:gd name="T18" fmla="*/ 117 w 217"/>
                <a:gd name="T19" fmla="*/ 284 h 317"/>
                <a:gd name="T20" fmla="*/ 117 w 217"/>
                <a:gd name="T21" fmla="*/ 284 h 317"/>
                <a:gd name="T22" fmla="*/ 117 w 217"/>
                <a:gd name="T23" fmla="*/ 301 h 317"/>
                <a:gd name="T24" fmla="*/ 100 w 217"/>
                <a:gd name="T25" fmla="*/ 301 h 317"/>
                <a:gd name="T26" fmla="*/ 100 w 217"/>
                <a:gd name="T27" fmla="*/ 301 h 317"/>
                <a:gd name="T28" fmla="*/ 100 w 217"/>
                <a:gd name="T29" fmla="*/ 301 h 317"/>
                <a:gd name="T30" fmla="*/ 84 w 217"/>
                <a:gd name="T31" fmla="*/ 301 h 317"/>
                <a:gd name="T32" fmla="*/ 84 w 217"/>
                <a:gd name="T33" fmla="*/ 317 h 317"/>
                <a:gd name="T34" fmla="*/ 67 w 217"/>
                <a:gd name="T35" fmla="*/ 317 h 317"/>
                <a:gd name="T36" fmla="*/ 67 w 217"/>
                <a:gd name="T37" fmla="*/ 317 h 317"/>
                <a:gd name="T38" fmla="*/ 67 w 217"/>
                <a:gd name="T39" fmla="*/ 317 h 317"/>
                <a:gd name="T40" fmla="*/ 50 w 217"/>
                <a:gd name="T41" fmla="*/ 317 h 317"/>
                <a:gd name="T42" fmla="*/ 50 w 217"/>
                <a:gd name="T43" fmla="*/ 317 h 317"/>
                <a:gd name="T44" fmla="*/ 34 w 217"/>
                <a:gd name="T45" fmla="*/ 317 h 317"/>
                <a:gd name="T46" fmla="*/ 34 w 217"/>
                <a:gd name="T47" fmla="*/ 317 h 317"/>
                <a:gd name="T48" fmla="*/ 34 w 217"/>
                <a:gd name="T49" fmla="*/ 267 h 317"/>
                <a:gd name="T50" fmla="*/ 34 w 217"/>
                <a:gd name="T51" fmla="*/ 267 h 317"/>
                <a:gd name="T52" fmla="*/ 34 w 217"/>
                <a:gd name="T53" fmla="*/ 267 h 317"/>
                <a:gd name="T54" fmla="*/ 34 w 217"/>
                <a:gd name="T55" fmla="*/ 267 h 317"/>
                <a:gd name="T56" fmla="*/ 34 w 217"/>
                <a:gd name="T57" fmla="*/ 267 h 317"/>
                <a:gd name="T58" fmla="*/ 50 w 217"/>
                <a:gd name="T59" fmla="*/ 267 h 317"/>
                <a:gd name="T60" fmla="*/ 50 w 217"/>
                <a:gd name="T61" fmla="*/ 267 h 317"/>
                <a:gd name="T62" fmla="*/ 50 w 217"/>
                <a:gd name="T63" fmla="*/ 267 h 317"/>
                <a:gd name="T64" fmla="*/ 50 w 217"/>
                <a:gd name="T65" fmla="*/ 267 h 317"/>
                <a:gd name="T66" fmla="*/ 67 w 217"/>
                <a:gd name="T67" fmla="*/ 267 h 317"/>
                <a:gd name="T68" fmla="*/ 67 w 217"/>
                <a:gd name="T69" fmla="*/ 267 h 317"/>
                <a:gd name="T70" fmla="*/ 67 w 217"/>
                <a:gd name="T71" fmla="*/ 251 h 317"/>
                <a:gd name="T72" fmla="*/ 67 w 217"/>
                <a:gd name="T73" fmla="*/ 251 h 317"/>
                <a:gd name="T74" fmla="*/ 67 w 217"/>
                <a:gd name="T75" fmla="*/ 251 h 317"/>
                <a:gd name="T76" fmla="*/ 84 w 217"/>
                <a:gd name="T77" fmla="*/ 251 h 317"/>
                <a:gd name="T78" fmla="*/ 84 w 217"/>
                <a:gd name="T79" fmla="*/ 251 h 317"/>
                <a:gd name="T80" fmla="*/ 84 w 217"/>
                <a:gd name="T81" fmla="*/ 234 h 317"/>
                <a:gd name="T82" fmla="*/ 84 w 217"/>
                <a:gd name="T83" fmla="*/ 234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7" h="317">
                  <a:moveTo>
                    <a:pt x="84" y="234"/>
                  </a:moveTo>
                  <a:lnTo>
                    <a:pt x="0" y="0"/>
                  </a:lnTo>
                  <a:lnTo>
                    <a:pt x="67" y="0"/>
                  </a:lnTo>
                  <a:lnTo>
                    <a:pt x="117" y="167"/>
                  </a:lnTo>
                  <a:lnTo>
                    <a:pt x="167" y="0"/>
                  </a:lnTo>
                  <a:lnTo>
                    <a:pt x="217" y="0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17" y="284"/>
                  </a:lnTo>
                  <a:lnTo>
                    <a:pt x="117" y="284"/>
                  </a:lnTo>
                  <a:lnTo>
                    <a:pt x="117" y="301"/>
                  </a:lnTo>
                  <a:lnTo>
                    <a:pt x="100" y="301"/>
                  </a:lnTo>
                  <a:lnTo>
                    <a:pt x="100" y="301"/>
                  </a:lnTo>
                  <a:lnTo>
                    <a:pt x="100" y="301"/>
                  </a:lnTo>
                  <a:lnTo>
                    <a:pt x="84" y="301"/>
                  </a:lnTo>
                  <a:lnTo>
                    <a:pt x="84" y="317"/>
                  </a:lnTo>
                  <a:lnTo>
                    <a:pt x="67" y="317"/>
                  </a:lnTo>
                  <a:lnTo>
                    <a:pt x="67" y="317"/>
                  </a:lnTo>
                  <a:lnTo>
                    <a:pt x="67" y="317"/>
                  </a:lnTo>
                  <a:lnTo>
                    <a:pt x="50" y="317"/>
                  </a:lnTo>
                  <a:lnTo>
                    <a:pt x="50" y="317"/>
                  </a:lnTo>
                  <a:lnTo>
                    <a:pt x="34" y="317"/>
                  </a:lnTo>
                  <a:lnTo>
                    <a:pt x="34" y="31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34" y="267"/>
                  </a:lnTo>
                  <a:lnTo>
                    <a:pt x="50" y="267"/>
                  </a:lnTo>
                  <a:lnTo>
                    <a:pt x="50" y="267"/>
                  </a:lnTo>
                  <a:lnTo>
                    <a:pt x="50" y="267"/>
                  </a:lnTo>
                  <a:lnTo>
                    <a:pt x="50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84" y="251"/>
                  </a:lnTo>
                  <a:lnTo>
                    <a:pt x="84" y="251"/>
                  </a:lnTo>
                  <a:lnTo>
                    <a:pt x="84" y="234"/>
                  </a:lnTo>
                  <a:lnTo>
                    <a:pt x="84" y="2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17"/>
            <p:cNvSpPr>
              <a:spLocks/>
            </p:cNvSpPr>
            <p:nvPr/>
          </p:nvSpPr>
          <p:spPr bwMode="auto">
            <a:xfrm rot="1197917">
              <a:off x="4482" y="3821"/>
              <a:ext cx="30" cy="37"/>
            </a:xfrm>
            <a:custGeom>
              <a:avLst/>
              <a:gdLst>
                <a:gd name="T0" fmla="*/ 150 w 252"/>
                <a:gd name="T1" fmla="*/ 300 h 300"/>
                <a:gd name="T2" fmla="*/ 0 w 252"/>
                <a:gd name="T3" fmla="*/ 300 h 300"/>
                <a:gd name="T4" fmla="*/ 0 w 252"/>
                <a:gd name="T5" fmla="*/ 0 h 300"/>
                <a:gd name="T6" fmla="*/ 134 w 252"/>
                <a:gd name="T7" fmla="*/ 0 h 300"/>
                <a:gd name="T8" fmla="*/ 134 w 252"/>
                <a:gd name="T9" fmla="*/ 0 h 300"/>
                <a:gd name="T10" fmla="*/ 150 w 252"/>
                <a:gd name="T11" fmla="*/ 0 h 300"/>
                <a:gd name="T12" fmla="*/ 167 w 252"/>
                <a:gd name="T13" fmla="*/ 0 h 300"/>
                <a:gd name="T14" fmla="*/ 184 w 252"/>
                <a:gd name="T15" fmla="*/ 0 h 300"/>
                <a:gd name="T16" fmla="*/ 201 w 252"/>
                <a:gd name="T17" fmla="*/ 0 h 300"/>
                <a:gd name="T18" fmla="*/ 201 w 252"/>
                <a:gd name="T19" fmla="*/ 16 h 300"/>
                <a:gd name="T20" fmla="*/ 218 w 252"/>
                <a:gd name="T21" fmla="*/ 16 h 300"/>
                <a:gd name="T22" fmla="*/ 218 w 252"/>
                <a:gd name="T23" fmla="*/ 33 h 300"/>
                <a:gd name="T24" fmla="*/ 235 w 252"/>
                <a:gd name="T25" fmla="*/ 50 h 300"/>
                <a:gd name="T26" fmla="*/ 235 w 252"/>
                <a:gd name="T27" fmla="*/ 50 h 300"/>
                <a:gd name="T28" fmla="*/ 235 w 252"/>
                <a:gd name="T29" fmla="*/ 66 h 300"/>
                <a:gd name="T30" fmla="*/ 235 w 252"/>
                <a:gd name="T31" fmla="*/ 83 h 300"/>
                <a:gd name="T32" fmla="*/ 235 w 252"/>
                <a:gd name="T33" fmla="*/ 83 h 300"/>
                <a:gd name="T34" fmla="*/ 235 w 252"/>
                <a:gd name="T35" fmla="*/ 100 h 300"/>
                <a:gd name="T36" fmla="*/ 235 w 252"/>
                <a:gd name="T37" fmla="*/ 116 h 300"/>
                <a:gd name="T38" fmla="*/ 218 w 252"/>
                <a:gd name="T39" fmla="*/ 116 h 300"/>
                <a:gd name="T40" fmla="*/ 218 w 252"/>
                <a:gd name="T41" fmla="*/ 133 h 300"/>
                <a:gd name="T42" fmla="*/ 218 w 252"/>
                <a:gd name="T43" fmla="*/ 133 h 300"/>
                <a:gd name="T44" fmla="*/ 218 w 252"/>
                <a:gd name="T45" fmla="*/ 133 h 300"/>
                <a:gd name="T46" fmla="*/ 218 w 252"/>
                <a:gd name="T47" fmla="*/ 150 h 300"/>
                <a:gd name="T48" fmla="*/ 235 w 252"/>
                <a:gd name="T49" fmla="*/ 166 h 300"/>
                <a:gd name="T50" fmla="*/ 235 w 252"/>
                <a:gd name="T51" fmla="*/ 166 h 300"/>
                <a:gd name="T52" fmla="*/ 235 w 252"/>
                <a:gd name="T53" fmla="*/ 183 h 300"/>
                <a:gd name="T54" fmla="*/ 252 w 252"/>
                <a:gd name="T55" fmla="*/ 200 h 300"/>
                <a:gd name="T56" fmla="*/ 252 w 252"/>
                <a:gd name="T57" fmla="*/ 217 h 300"/>
                <a:gd name="T58" fmla="*/ 235 w 252"/>
                <a:gd name="T59" fmla="*/ 233 h 300"/>
                <a:gd name="T60" fmla="*/ 235 w 252"/>
                <a:gd name="T61" fmla="*/ 233 h 300"/>
                <a:gd name="T62" fmla="*/ 235 w 252"/>
                <a:gd name="T63" fmla="*/ 250 h 300"/>
                <a:gd name="T64" fmla="*/ 235 w 252"/>
                <a:gd name="T65" fmla="*/ 267 h 300"/>
                <a:gd name="T66" fmla="*/ 218 w 252"/>
                <a:gd name="T67" fmla="*/ 267 h 300"/>
                <a:gd name="T68" fmla="*/ 201 w 252"/>
                <a:gd name="T69" fmla="*/ 283 h 300"/>
                <a:gd name="T70" fmla="*/ 201 w 252"/>
                <a:gd name="T71" fmla="*/ 283 h 300"/>
                <a:gd name="T72" fmla="*/ 184 w 252"/>
                <a:gd name="T73" fmla="*/ 283 h 300"/>
                <a:gd name="T74" fmla="*/ 150 w 252"/>
                <a:gd name="T7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2" h="300">
                  <a:moveTo>
                    <a:pt x="150" y="300"/>
                  </a:moveTo>
                  <a:lnTo>
                    <a:pt x="0" y="300"/>
                  </a:lnTo>
                  <a:lnTo>
                    <a:pt x="0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0" y="0"/>
                  </a:lnTo>
                  <a:lnTo>
                    <a:pt x="167" y="0"/>
                  </a:lnTo>
                  <a:lnTo>
                    <a:pt x="184" y="0"/>
                  </a:lnTo>
                  <a:lnTo>
                    <a:pt x="201" y="0"/>
                  </a:lnTo>
                  <a:lnTo>
                    <a:pt x="201" y="16"/>
                  </a:lnTo>
                  <a:lnTo>
                    <a:pt x="218" y="16"/>
                  </a:lnTo>
                  <a:lnTo>
                    <a:pt x="218" y="33"/>
                  </a:lnTo>
                  <a:lnTo>
                    <a:pt x="235" y="50"/>
                  </a:lnTo>
                  <a:lnTo>
                    <a:pt x="235" y="50"/>
                  </a:lnTo>
                  <a:lnTo>
                    <a:pt x="235" y="66"/>
                  </a:lnTo>
                  <a:lnTo>
                    <a:pt x="235" y="83"/>
                  </a:lnTo>
                  <a:lnTo>
                    <a:pt x="235" y="83"/>
                  </a:lnTo>
                  <a:lnTo>
                    <a:pt x="235" y="100"/>
                  </a:lnTo>
                  <a:lnTo>
                    <a:pt x="235" y="116"/>
                  </a:lnTo>
                  <a:lnTo>
                    <a:pt x="218" y="116"/>
                  </a:lnTo>
                  <a:lnTo>
                    <a:pt x="218" y="133"/>
                  </a:lnTo>
                  <a:lnTo>
                    <a:pt x="218" y="133"/>
                  </a:lnTo>
                  <a:lnTo>
                    <a:pt x="218" y="133"/>
                  </a:lnTo>
                  <a:lnTo>
                    <a:pt x="218" y="150"/>
                  </a:lnTo>
                  <a:lnTo>
                    <a:pt x="235" y="166"/>
                  </a:lnTo>
                  <a:lnTo>
                    <a:pt x="235" y="166"/>
                  </a:lnTo>
                  <a:lnTo>
                    <a:pt x="235" y="183"/>
                  </a:lnTo>
                  <a:lnTo>
                    <a:pt x="252" y="200"/>
                  </a:lnTo>
                  <a:lnTo>
                    <a:pt x="252" y="217"/>
                  </a:lnTo>
                  <a:lnTo>
                    <a:pt x="235" y="233"/>
                  </a:lnTo>
                  <a:lnTo>
                    <a:pt x="235" y="233"/>
                  </a:lnTo>
                  <a:lnTo>
                    <a:pt x="235" y="250"/>
                  </a:lnTo>
                  <a:lnTo>
                    <a:pt x="235" y="267"/>
                  </a:lnTo>
                  <a:lnTo>
                    <a:pt x="218" y="267"/>
                  </a:lnTo>
                  <a:lnTo>
                    <a:pt x="201" y="283"/>
                  </a:lnTo>
                  <a:lnTo>
                    <a:pt x="201" y="283"/>
                  </a:lnTo>
                  <a:lnTo>
                    <a:pt x="184" y="283"/>
                  </a:lnTo>
                  <a:lnTo>
                    <a:pt x="150" y="3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18"/>
            <p:cNvSpPr>
              <a:spLocks/>
            </p:cNvSpPr>
            <p:nvPr/>
          </p:nvSpPr>
          <p:spPr bwMode="auto">
            <a:xfrm rot="1197917">
              <a:off x="4424" y="3799"/>
              <a:ext cx="24" cy="37"/>
            </a:xfrm>
            <a:custGeom>
              <a:avLst/>
              <a:gdLst>
                <a:gd name="T0" fmla="*/ 0 w 200"/>
                <a:gd name="T1" fmla="*/ 217 h 300"/>
                <a:gd name="T2" fmla="*/ 0 w 200"/>
                <a:gd name="T3" fmla="*/ 217 h 300"/>
                <a:gd name="T4" fmla="*/ 0 w 200"/>
                <a:gd name="T5" fmla="*/ 200 h 300"/>
                <a:gd name="T6" fmla="*/ 0 w 200"/>
                <a:gd name="T7" fmla="*/ 200 h 300"/>
                <a:gd name="T8" fmla="*/ 0 w 200"/>
                <a:gd name="T9" fmla="*/ 183 h 300"/>
                <a:gd name="T10" fmla="*/ 0 w 200"/>
                <a:gd name="T11" fmla="*/ 166 h 300"/>
                <a:gd name="T12" fmla="*/ 0 w 200"/>
                <a:gd name="T13" fmla="*/ 150 h 300"/>
                <a:gd name="T14" fmla="*/ 0 w 200"/>
                <a:gd name="T15" fmla="*/ 150 h 300"/>
                <a:gd name="T16" fmla="*/ 0 w 200"/>
                <a:gd name="T17" fmla="*/ 133 h 300"/>
                <a:gd name="T18" fmla="*/ 17 w 200"/>
                <a:gd name="T19" fmla="*/ 116 h 300"/>
                <a:gd name="T20" fmla="*/ 17 w 200"/>
                <a:gd name="T21" fmla="*/ 116 h 300"/>
                <a:gd name="T22" fmla="*/ 17 w 200"/>
                <a:gd name="T23" fmla="*/ 100 h 300"/>
                <a:gd name="T24" fmla="*/ 33 w 200"/>
                <a:gd name="T25" fmla="*/ 100 h 300"/>
                <a:gd name="T26" fmla="*/ 33 w 200"/>
                <a:gd name="T27" fmla="*/ 83 h 300"/>
                <a:gd name="T28" fmla="*/ 50 w 200"/>
                <a:gd name="T29" fmla="*/ 83 h 300"/>
                <a:gd name="T30" fmla="*/ 67 w 200"/>
                <a:gd name="T31" fmla="*/ 83 h 300"/>
                <a:gd name="T32" fmla="*/ 67 w 200"/>
                <a:gd name="T33" fmla="*/ 66 h 300"/>
                <a:gd name="T34" fmla="*/ 83 w 200"/>
                <a:gd name="T35" fmla="*/ 66 h 300"/>
                <a:gd name="T36" fmla="*/ 83 w 200"/>
                <a:gd name="T37" fmla="*/ 66 h 300"/>
                <a:gd name="T38" fmla="*/ 100 w 200"/>
                <a:gd name="T39" fmla="*/ 66 h 300"/>
                <a:gd name="T40" fmla="*/ 100 w 200"/>
                <a:gd name="T41" fmla="*/ 66 h 300"/>
                <a:gd name="T42" fmla="*/ 100 w 200"/>
                <a:gd name="T43" fmla="*/ 66 h 300"/>
                <a:gd name="T44" fmla="*/ 100 w 200"/>
                <a:gd name="T45" fmla="*/ 66 h 300"/>
                <a:gd name="T46" fmla="*/ 100 w 200"/>
                <a:gd name="T47" fmla="*/ 66 h 300"/>
                <a:gd name="T48" fmla="*/ 117 w 200"/>
                <a:gd name="T49" fmla="*/ 66 h 300"/>
                <a:gd name="T50" fmla="*/ 117 w 200"/>
                <a:gd name="T51" fmla="*/ 66 h 300"/>
                <a:gd name="T52" fmla="*/ 117 w 200"/>
                <a:gd name="T53" fmla="*/ 83 h 300"/>
                <a:gd name="T54" fmla="*/ 117 w 200"/>
                <a:gd name="T55" fmla="*/ 83 h 300"/>
                <a:gd name="T56" fmla="*/ 134 w 200"/>
                <a:gd name="T57" fmla="*/ 83 h 300"/>
                <a:gd name="T58" fmla="*/ 134 w 200"/>
                <a:gd name="T59" fmla="*/ 83 h 300"/>
                <a:gd name="T60" fmla="*/ 134 w 200"/>
                <a:gd name="T61" fmla="*/ 83 h 300"/>
                <a:gd name="T62" fmla="*/ 134 w 200"/>
                <a:gd name="T63" fmla="*/ 83 h 300"/>
                <a:gd name="T64" fmla="*/ 150 w 200"/>
                <a:gd name="T65" fmla="*/ 83 h 300"/>
                <a:gd name="T66" fmla="*/ 150 w 200"/>
                <a:gd name="T67" fmla="*/ 83 h 300"/>
                <a:gd name="T68" fmla="*/ 150 w 200"/>
                <a:gd name="T69" fmla="*/ 100 h 300"/>
                <a:gd name="T70" fmla="*/ 150 w 200"/>
                <a:gd name="T71" fmla="*/ 0 h 300"/>
                <a:gd name="T72" fmla="*/ 200 w 200"/>
                <a:gd name="T73" fmla="*/ 0 h 300"/>
                <a:gd name="T74" fmla="*/ 200 w 200"/>
                <a:gd name="T75" fmla="*/ 300 h 300"/>
                <a:gd name="T76" fmla="*/ 150 w 200"/>
                <a:gd name="T77" fmla="*/ 300 h 300"/>
                <a:gd name="T78" fmla="*/ 150 w 200"/>
                <a:gd name="T79" fmla="*/ 283 h 300"/>
                <a:gd name="T80" fmla="*/ 150 w 200"/>
                <a:gd name="T81" fmla="*/ 283 h 300"/>
                <a:gd name="T82" fmla="*/ 150 w 200"/>
                <a:gd name="T83" fmla="*/ 283 h 300"/>
                <a:gd name="T84" fmla="*/ 134 w 200"/>
                <a:gd name="T85" fmla="*/ 283 h 300"/>
                <a:gd name="T86" fmla="*/ 134 w 200"/>
                <a:gd name="T87" fmla="*/ 300 h 300"/>
                <a:gd name="T88" fmla="*/ 117 w 200"/>
                <a:gd name="T89" fmla="*/ 300 h 300"/>
                <a:gd name="T90" fmla="*/ 100 w 200"/>
                <a:gd name="T91" fmla="*/ 300 h 300"/>
                <a:gd name="T92" fmla="*/ 100 w 200"/>
                <a:gd name="T93" fmla="*/ 300 h 300"/>
                <a:gd name="T94" fmla="*/ 83 w 200"/>
                <a:gd name="T95" fmla="*/ 300 h 300"/>
                <a:gd name="T96" fmla="*/ 67 w 200"/>
                <a:gd name="T97" fmla="*/ 300 h 300"/>
                <a:gd name="T98" fmla="*/ 67 w 200"/>
                <a:gd name="T99" fmla="*/ 300 h 300"/>
                <a:gd name="T100" fmla="*/ 50 w 200"/>
                <a:gd name="T101" fmla="*/ 300 h 300"/>
                <a:gd name="T102" fmla="*/ 33 w 200"/>
                <a:gd name="T103" fmla="*/ 283 h 300"/>
                <a:gd name="T104" fmla="*/ 33 w 200"/>
                <a:gd name="T105" fmla="*/ 283 h 300"/>
                <a:gd name="T106" fmla="*/ 17 w 200"/>
                <a:gd name="T107" fmla="*/ 267 h 300"/>
                <a:gd name="T108" fmla="*/ 17 w 200"/>
                <a:gd name="T109" fmla="*/ 250 h 300"/>
                <a:gd name="T110" fmla="*/ 0 w 200"/>
                <a:gd name="T111" fmla="*/ 233 h 300"/>
                <a:gd name="T112" fmla="*/ 0 w 200"/>
                <a:gd name="T113" fmla="*/ 217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0" h="300">
                  <a:moveTo>
                    <a:pt x="0" y="217"/>
                  </a:moveTo>
                  <a:lnTo>
                    <a:pt x="0" y="217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0" y="183"/>
                  </a:lnTo>
                  <a:lnTo>
                    <a:pt x="0" y="166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33"/>
                  </a:lnTo>
                  <a:lnTo>
                    <a:pt x="17" y="116"/>
                  </a:lnTo>
                  <a:lnTo>
                    <a:pt x="17" y="116"/>
                  </a:lnTo>
                  <a:lnTo>
                    <a:pt x="17" y="100"/>
                  </a:lnTo>
                  <a:lnTo>
                    <a:pt x="33" y="100"/>
                  </a:lnTo>
                  <a:lnTo>
                    <a:pt x="33" y="83"/>
                  </a:lnTo>
                  <a:lnTo>
                    <a:pt x="50" y="83"/>
                  </a:lnTo>
                  <a:lnTo>
                    <a:pt x="67" y="83"/>
                  </a:lnTo>
                  <a:lnTo>
                    <a:pt x="67" y="66"/>
                  </a:lnTo>
                  <a:lnTo>
                    <a:pt x="83" y="66"/>
                  </a:lnTo>
                  <a:lnTo>
                    <a:pt x="83" y="66"/>
                  </a:lnTo>
                  <a:lnTo>
                    <a:pt x="100" y="66"/>
                  </a:lnTo>
                  <a:lnTo>
                    <a:pt x="100" y="66"/>
                  </a:lnTo>
                  <a:lnTo>
                    <a:pt x="100" y="66"/>
                  </a:lnTo>
                  <a:lnTo>
                    <a:pt x="100" y="66"/>
                  </a:lnTo>
                  <a:lnTo>
                    <a:pt x="100" y="66"/>
                  </a:lnTo>
                  <a:lnTo>
                    <a:pt x="117" y="66"/>
                  </a:lnTo>
                  <a:lnTo>
                    <a:pt x="117" y="66"/>
                  </a:lnTo>
                  <a:lnTo>
                    <a:pt x="117" y="83"/>
                  </a:lnTo>
                  <a:lnTo>
                    <a:pt x="117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34" y="83"/>
                  </a:lnTo>
                  <a:lnTo>
                    <a:pt x="150" y="83"/>
                  </a:lnTo>
                  <a:lnTo>
                    <a:pt x="150" y="83"/>
                  </a:lnTo>
                  <a:lnTo>
                    <a:pt x="150" y="100"/>
                  </a:lnTo>
                  <a:lnTo>
                    <a:pt x="150" y="0"/>
                  </a:lnTo>
                  <a:lnTo>
                    <a:pt x="200" y="0"/>
                  </a:lnTo>
                  <a:lnTo>
                    <a:pt x="200" y="300"/>
                  </a:lnTo>
                  <a:lnTo>
                    <a:pt x="150" y="300"/>
                  </a:lnTo>
                  <a:lnTo>
                    <a:pt x="150" y="283"/>
                  </a:lnTo>
                  <a:lnTo>
                    <a:pt x="150" y="283"/>
                  </a:lnTo>
                  <a:lnTo>
                    <a:pt x="150" y="283"/>
                  </a:lnTo>
                  <a:lnTo>
                    <a:pt x="134" y="283"/>
                  </a:lnTo>
                  <a:lnTo>
                    <a:pt x="134" y="300"/>
                  </a:lnTo>
                  <a:lnTo>
                    <a:pt x="117" y="300"/>
                  </a:lnTo>
                  <a:lnTo>
                    <a:pt x="100" y="300"/>
                  </a:lnTo>
                  <a:lnTo>
                    <a:pt x="100" y="300"/>
                  </a:lnTo>
                  <a:lnTo>
                    <a:pt x="83" y="300"/>
                  </a:lnTo>
                  <a:lnTo>
                    <a:pt x="67" y="300"/>
                  </a:lnTo>
                  <a:lnTo>
                    <a:pt x="67" y="300"/>
                  </a:lnTo>
                  <a:lnTo>
                    <a:pt x="50" y="300"/>
                  </a:lnTo>
                  <a:lnTo>
                    <a:pt x="33" y="283"/>
                  </a:lnTo>
                  <a:lnTo>
                    <a:pt x="33" y="283"/>
                  </a:lnTo>
                  <a:lnTo>
                    <a:pt x="17" y="267"/>
                  </a:lnTo>
                  <a:lnTo>
                    <a:pt x="17" y="250"/>
                  </a:lnTo>
                  <a:lnTo>
                    <a:pt x="0" y="233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19"/>
            <p:cNvSpPr>
              <a:spLocks/>
            </p:cNvSpPr>
            <p:nvPr/>
          </p:nvSpPr>
          <p:spPr bwMode="auto">
            <a:xfrm rot="1197917">
              <a:off x="4397" y="3799"/>
              <a:ext cx="23" cy="28"/>
            </a:xfrm>
            <a:custGeom>
              <a:avLst/>
              <a:gdLst>
                <a:gd name="T0" fmla="*/ 0 w 200"/>
                <a:gd name="T1" fmla="*/ 134 h 234"/>
                <a:gd name="T2" fmla="*/ 0 w 200"/>
                <a:gd name="T3" fmla="*/ 117 h 234"/>
                <a:gd name="T4" fmla="*/ 0 w 200"/>
                <a:gd name="T5" fmla="*/ 100 h 234"/>
                <a:gd name="T6" fmla="*/ 0 w 200"/>
                <a:gd name="T7" fmla="*/ 67 h 234"/>
                <a:gd name="T8" fmla="*/ 17 w 200"/>
                <a:gd name="T9" fmla="*/ 50 h 234"/>
                <a:gd name="T10" fmla="*/ 33 w 200"/>
                <a:gd name="T11" fmla="*/ 34 h 234"/>
                <a:gd name="T12" fmla="*/ 50 w 200"/>
                <a:gd name="T13" fmla="*/ 17 h 234"/>
                <a:gd name="T14" fmla="*/ 67 w 200"/>
                <a:gd name="T15" fmla="*/ 0 h 234"/>
                <a:gd name="T16" fmla="*/ 100 w 200"/>
                <a:gd name="T17" fmla="*/ 0 h 234"/>
                <a:gd name="T18" fmla="*/ 117 w 200"/>
                <a:gd name="T19" fmla="*/ 0 h 234"/>
                <a:gd name="T20" fmla="*/ 134 w 200"/>
                <a:gd name="T21" fmla="*/ 0 h 234"/>
                <a:gd name="T22" fmla="*/ 150 w 200"/>
                <a:gd name="T23" fmla="*/ 17 h 234"/>
                <a:gd name="T24" fmla="*/ 167 w 200"/>
                <a:gd name="T25" fmla="*/ 34 h 234"/>
                <a:gd name="T26" fmla="*/ 184 w 200"/>
                <a:gd name="T27" fmla="*/ 50 h 234"/>
                <a:gd name="T28" fmla="*/ 200 w 200"/>
                <a:gd name="T29" fmla="*/ 67 h 234"/>
                <a:gd name="T30" fmla="*/ 200 w 200"/>
                <a:gd name="T31" fmla="*/ 100 h 234"/>
                <a:gd name="T32" fmla="*/ 200 w 200"/>
                <a:gd name="T33" fmla="*/ 117 h 234"/>
                <a:gd name="T34" fmla="*/ 67 w 200"/>
                <a:gd name="T35" fmla="*/ 134 h 234"/>
                <a:gd name="T36" fmla="*/ 67 w 200"/>
                <a:gd name="T37" fmla="*/ 151 h 234"/>
                <a:gd name="T38" fmla="*/ 67 w 200"/>
                <a:gd name="T39" fmla="*/ 167 h 234"/>
                <a:gd name="T40" fmla="*/ 67 w 200"/>
                <a:gd name="T41" fmla="*/ 184 h 234"/>
                <a:gd name="T42" fmla="*/ 84 w 200"/>
                <a:gd name="T43" fmla="*/ 184 h 234"/>
                <a:gd name="T44" fmla="*/ 100 w 200"/>
                <a:gd name="T45" fmla="*/ 184 h 234"/>
                <a:gd name="T46" fmla="*/ 117 w 200"/>
                <a:gd name="T47" fmla="*/ 184 h 234"/>
                <a:gd name="T48" fmla="*/ 134 w 200"/>
                <a:gd name="T49" fmla="*/ 184 h 234"/>
                <a:gd name="T50" fmla="*/ 134 w 200"/>
                <a:gd name="T51" fmla="*/ 167 h 234"/>
                <a:gd name="T52" fmla="*/ 200 w 200"/>
                <a:gd name="T53" fmla="*/ 167 h 234"/>
                <a:gd name="T54" fmla="*/ 200 w 200"/>
                <a:gd name="T55" fmla="*/ 167 h 234"/>
                <a:gd name="T56" fmla="*/ 200 w 200"/>
                <a:gd name="T57" fmla="*/ 184 h 234"/>
                <a:gd name="T58" fmla="*/ 184 w 200"/>
                <a:gd name="T59" fmla="*/ 201 h 234"/>
                <a:gd name="T60" fmla="*/ 167 w 200"/>
                <a:gd name="T61" fmla="*/ 217 h 234"/>
                <a:gd name="T62" fmla="*/ 150 w 200"/>
                <a:gd name="T63" fmla="*/ 217 h 234"/>
                <a:gd name="T64" fmla="*/ 134 w 200"/>
                <a:gd name="T65" fmla="*/ 234 h 234"/>
                <a:gd name="T66" fmla="*/ 134 w 200"/>
                <a:gd name="T67" fmla="*/ 234 h 234"/>
                <a:gd name="T68" fmla="*/ 100 w 200"/>
                <a:gd name="T69" fmla="*/ 234 h 234"/>
                <a:gd name="T70" fmla="*/ 100 w 200"/>
                <a:gd name="T71" fmla="*/ 234 h 234"/>
                <a:gd name="T72" fmla="*/ 84 w 200"/>
                <a:gd name="T73" fmla="*/ 234 h 234"/>
                <a:gd name="T74" fmla="*/ 67 w 200"/>
                <a:gd name="T75" fmla="*/ 234 h 234"/>
                <a:gd name="T76" fmla="*/ 50 w 200"/>
                <a:gd name="T77" fmla="*/ 217 h 234"/>
                <a:gd name="T78" fmla="*/ 33 w 200"/>
                <a:gd name="T79" fmla="*/ 217 h 234"/>
                <a:gd name="T80" fmla="*/ 17 w 200"/>
                <a:gd name="T81" fmla="*/ 201 h 234"/>
                <a:gd name="T82" fmla="*/ 0 w 200"/>
                <a:gd name="T83" fmla="*/ 184 h 234"/>
                <a:gd name="T84" fmla="*/ 0 w 200"/>
                <a:gd name="T85" fmla="*/ 167 h 234"/>
                <a:gd name="T86" fmla="*/ 0 w 200"/>
                <a:gd name="T87" fmla="*/ 1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0" h="234">
                  <a:moveTo>
                    <a:pt x="0" y="134"/>
                  </a:moveTo>
                  <a:lnTo>
                    <a:pt x="0" y="134"/>
                  </a:lnTo>
                  <a:lnTo>
                    <a:pt x="0" y="134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67" y="0"/>
                  </a:lnTo>
                  <a:lnTo>
                    <a:pt x="84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34" y="0"/>
                  </a:lnTo>
                  <a:lnTo>
                    <a:pt x="150" y="17"/>
                  </a:lnTo>
                  <a:lnTo>
                    <a:pt x="150" y="17"/>
                  </a:lnTo>
                  <a:lnTo>
                    <a:pt x="167" y="34"/>
                  </a:lnTo>
                  <a:lnTo>
                    <a:pt x="167" y="34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84"/>
                  </a:lnTo>
                  <a:lnTo>
                    <a:pt x="200" y="100"/>
                  </a:lnTo>
                  <a:lnTo>
                    <a:pt x="200" y="117"/>
                  </a:lnTo>
                  <a:lnTo>
                    <a:pt x="200" y="117"/>
                  </a:lnTo>
                  <a:lnTo>
                    <a:pt x="200" y="134"/>
                  </a:lnTo>
                  <a:lnTo>
                    <a:pt x="67" y="134"/>
                  </a:lnTo>
                  <a:lnTo>
                    <a:pt x="67" y="134"/>
                  </a:lnTo>
                  <a:lnTo>
                    <a:pt x="67" y="151"/>
                  </a:lnTo>
                  <a:lnTo>
                    <a:pt x="67" y="151"/>
                  </a:lnTo>
                  <a:lnTo>
                    <a:pt x="67" y="167"/>
                  </a:lnTo>
                  <a:lnTo>
                    <a:pt x="67" y="167"/>
                  </a:lnTo>
                  <a:lnTo>
                    <a:pt x="67" y="184"/>
                  </a:lnTo>
                  <a:lnTo>
                    <a:pt x="84" y="184"/>
                  </a:lnTo>
                  <a:lnTo>
                    <a:pt x="84" y="184"/>
                  </a:lnTo>
                  <a:lnTo>
                    <a:pt x="100" y="184"/>
                  </a:lnTo>
                  <a:lnTo>
                    <a:pt x="100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17" y="184"/>
                  </a:lnTo>
                  <a:lnTo>
                    <a:pt x="134" y="184"/>
                  </a:lnTo>
                  <a:lnTo>
                    <a:pt x="134" y="184"/>
                  </a:lnTo>
                  <a:lnTo>
                    <a:pt x="134" y="167"/>
                  </a:lnTo>
                  <a:lnTo>
                    <a:pt x="150" y="167"/>
                  </a:lnTo>
                  <a:lnTo>
                    <a:pt x="200" y="167"/>
                  </a:lnTo>
                  <a:lnTo>
                    <a:pt x="200" y="167"/>
                  </a:lnTo>
                  <a:lnTo>
                    <a:pt x="200" y="167"/>
                  </a:lnTo>
                  <a:lnTo>
                    <a:pt x="200" y="184"/>
                  </a:lnTo>
                  <a:lnTo>
                    <a:pt x="200" y="184"/>
                  </a:lnTo>
                  <a:lnTo>
                    <a:pt x="184" y="201"/>
                  </a:lnTo>
                  <a:lnTo>
                    <a:pt x="184" y="201"/>
                  </a:lnTo>
                  <a:lnTo>
                    <a:pt x="184" y="201"/>
                  </a:lnTo>
                  <a:lnTo>
                    <a:pt x="167" y="217"/>
                  </a:lnTo>
                  <a:lnTo>
                    <a:pt x="167" y="217"/>
                  </a:lnTo>
                  <a:lnTo>
                    <a:pt x="150" y="217"/>
                  </a:lnTo>
                  <a:lnTo>
                    <a:pt x="150" y="234"/>
                  </a:lnTo>
                  <a:lnTo>
                    <a:pt x="134" y="234"/>
                  </a:lnTo>
                  <a:lnTo>
                    <a:pt x="134" y="234"/>
                  </a:lnTo>
                  <a:lnTo>
                    <a:pt x="134" y="234"/>
                  </a:lnTo>
                  <a:lnTo>
                    <a:pt x="117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84" y="234"/>
                  </a:lnTo>
                  <a:lnTo>
                    <a:pt x="84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50" y="234"/>
                  </a:lnTo>
                  <a:lnTo>
                    <a:pt x="50" y="217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84"/>
                  </a:lnTo>
                  <a:lnTo>
                    <a:pt x="0" y="184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0" y="151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20"/>
            <p:cNvSpPr>
              <a:spLocks/>
            </p:cNvSpPr>
            <p:nvPr/>
          </p:nvSpPr>
          <p:spPr bwMode="auto">
            <a:xfrm rot="1197917">
              <a:off x="4369" y="3789"/>
              <a:ext cx="24" cy="28"/>
            </a:xfrm>
            <a:custGeom>
              <a:avLst/>
              <a:gdLst>
                <a:gd name="T0" fmla="*/ 0 w 201"/>
                <a:gd name="T1" fmla="*/ 234 h 234"/>
                <a:gd name="T2" fmla="*/ 0 w 201"/>
                <a:gd name="T3" fmla="*/ 0 h 234"/>
                <a:gd name="T4" fmla="*/ 50 w 201"/>
                <a:gd name="T5" fmla="*/ 0 h 234"/>
                <a:gd name="T6" fmla="*/ 50 w 201"/>
                <a:gd name="T7" fmla="*/ 34 h 234"/>
                <a:gd name="T8" fmla="*/ 50 w 201"/>
                <a:gd name="T9" fmla="*/ 34 h 234"/>
                <a:gd name="T10" fmla="*/ 67 w 201"/>
                <a:gd name="T11" fmla="*/ 34 h 234"/>
                <a:gd name="T12" fmla="*/ 67 w 201"/>
                <a:gd name="T13" fmla="*/ 17 h 234"/>
                <a:gd name="T14" fmla="*/ 67 w 201"/>
                <a:gd name="T15" fmla="*/ 17 h 234"/>
                <a:gd name="T16" fmla="*/ 84 w 201"/>
                <a:gd name="T17" fmla="*/ 0 h 234"/>
                <a:gd name="T18" fmla="*/ 100 w 201"/>
                <a:gd name="T19" fmla="*/ 0 h 234"/>
                <a:gd name="T20" fmla="*/ 100 w 201"/>
                <a:gd name="T21" fmla="*/ 0 h 234"/>
                <a:gd name="T22" fmla="*/ 117 w 201"/>
                <a:gd name="T23" fmla="*/ 0 h 234"/>
                <a:gd name="T24" fmla="*/ 134 w 201"/>
                <a:gd name="T25" fmla="*/ 0 h 234"/>
                <a:gd name="T26" fmla="*/ 150 w 201"/>
                <a:gd name="T27" fmla="*/ 0 h 234"/>
                <a:gd name="T28" fmla="*/ 150 w 201"/>
                <a:gd name="T29" fmla="*/ 0 h 234"/>
                <a:gd name="T30" fmla="*/ 167 w 201"/>
                <a:gd name="T31" fmla="*/ 17 h 234"/>
                <a:gd name="T32" fmla="*/ 167 w 201"/>
                <a:gd name="T33" fmla="*/ 17 h 234"/>
                <a:gd name="T34" fmla="*/ 184 w 201"/>
                <a:gd name="T35" fmla="*/ 34 h 234"/>
                <a:gd name="T36" fmla="*/ 184 w 201"/>
                <a:gd name="T37" fmla="*/ 34 h 234"/>
                <a:gd name="T38" fmla="*/ 201 w 201"/>
                <a:gd name="T39" fmla="*/ 50 h 234"/>
                <a:gd name="T40" fmla="*/ 201 w 201"/>
                <a:gd name="T41" fmla="*/ 67 h 234"/>
                <a:gd name="T42" fmla="*/ 201 w 201"/>
                <a:gd name="T43" fmla="*/ 234 h 234"/>
                <a:gd name="T44" fmla="*/ 134 w 201"/>
                <a:gd name="T45" fmla="*/ 234 h 234"/>
                <a:gd name="T46" fmla="*/ 134 w 201"/>
                <a:gd name="T47" fmla="*/ 67 h 234"/>
                <a:gd name="T48" fmla="*/ 134 w 201"/>
                <a:gd name="T49" fmla="*/ 67 h 234"/>
                <a:gd name="T50" fmla="*/ 134 w 201"/>
                <a:gd name="T51" fmla="*/ 67 h 234"/>
                <a:gd name="T52" fmla="*/ 134 w 201"/>
                <a:gd name="T53" fmla="*/ 67 h 234"/>
                <a:gd name="T54" fmla="*/ 134 w 201"/>
                <a:gd name="T55" fmla="*/ 67 h 234"/>
                <a:gd name="T56" fmla="*/ 117 w 201"/>
                <a:gd name="T57" fmla="*/ 50 h 234"/>
                <a:gd name="T58" fmla="*/ 117 w 201"/>
                <a:gd name="T59" fmla="*/ 50 h 234"/>
                <a:gd name="T60" fmla="*/ 117 w 201"/>
                <a:gd name="T61" fmla="*/ 50 h 234"/>
                <a:gd name="T62" fmla="*/ 100 w 201"/>
                <a:gd name="T63" fmla="*/ 50 h 234"/>
                <a:gd name="T64" fmla="*/ 100 w 201"/>
                <a:gd name="T65" fmla="*/ 50 h 234"/>
                <a:gd name="T66" fmla="*/ 84 w 201"/>
                <a:gd name="T67" fmla="*/ 50 h 234"/>
                <a:gd name="T68" fmla="*/ 84 w 201"/>
                <a:gd name="T69" fmla="*/ 50 h 234"/>
                <a:gd name="T70" fmla="*/ 84 w 201"/>
                <a:gd name="T71" fmla="*/ 50 h 234"/>
                <a:gd name="T72" fmla="*/ 67 w 201"/>
                <a:gd name="T73" fmla="*/ 50 h 234"/>
                <a:gd name="T74" fmla="*/ 67 w 201"/>
                <a:gd name="T75" fmla="*/ 67 h 234"/>
                <a:gd name="T76" fmla="*/ 67 w 201"/>
                <a:gd name="T77" fmla="*/ 67 h 234"/>
                <a:gd name="T78" fmla="*/ 50 w 201"/>
                <a:gd name="T79" fmla="*/ 67 h 234"/>
                <a:gd name="T80" fmla="*/ 50 w 201"/>
                <a:gd name="T81" fmla="*/ 84 h 234"/>
                <a:gd name="T82" fmla="*/ 50 w 201"/>
                <a:gd name="T83" fmla="*/ 234 h 234"/>
                <a:gd name="T84" fmla="*/ 0 w 201"/>
                <a:gd name="T85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" h="234">
                  <a:moveTo>
                    <a:pt x="0" y="234"/>
                  </a:moveTo>
                  <a:lnTo>
                    <a:pt x="0" y="0"/>
                  </a:lnTo>
                  <a:lnTo>
                    <a:pt x="50" y="0"/>
                  </a:lnTo>
                  <a:lnTo>
                    <a:pt x="50" y="34"/>
                  </a:lnTo>
                  <a:lnTo>
                    <a:pt x="50" y="34"/>
                  </a:lnTo>
                  <a:lnTo>
                    <a:pt x="67" y="34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84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34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67" y="17"/>
                  </a:lnTo>
                  <a:lnTo>
                    <a:pt x="167" y="17"/>
                  </a:lnTo>
                  <a:lnTo>
                    <a:pt x="184" y="34"/>
                  </a:lnTo>
                  <a:lnTo>
                    <a:pt x="184" y="34"/>
                  </a:lnTo>
                  <a:lnTo>
                    <a:pt x="201" y="50"/>
                  </a:lnTo>
                  <a:lnTo>
                    <a:pt x="201" y="67"/>
                  </a:lnTo>
                  <a:lnTo>
                    <a:pt x="201" y="234"/>
                  </a:lnTo>
                  <a:lnTo>
                    <a:pt x="134" y="234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34" y="67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84" y="50"/>
                  </a:lnTo>
                  <a:lnTo>
                    <a:pt x="67" y="50"/>
                  </a:lnTo>
                  <a:lnTo>
                    <a:pt x="67" y="67"/>
                  </a:lnTo>
                  <a:lnTo>
                    <a:pt x="67" y="67"/>
                  </a:lnTo>
                  <a:lnTo>
                    <a:pt x="50" y="67"/>
                  </a:lnTo>
                  <a:lnTo>
                    <a:pt x="50" y="84"/>
                  </a:lnTo>
                  <a:lnTo>
                    <a:pt x="50" y="234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21"/>
            <p:cNvSpPr>
              <a:spLocks/>
            </p:cNvSpPr>
            <p:nvPr/>
          </p:nvSpPr>
          <p:spPr bwMode="auto">
            <a:xfrm rot="1197917">
              <a:off x="4338" y="3778"/>
              <a:ext cx="26" cy="38"/>
            </a:xfrm>
            <a:custGeom>
              <a:avLst/>
              <a:gdLst>
                <a:gd name="T0" fmla="*/ 0 w 217"/>
                <a:gd name="T1" fmla="*/ 117 h 317"/>
                <a:gd name="T2" fmla="*/ 0 w 217"/>
                <a:gd name="T3" fmla="*/ 84 h 317"/>
                <a:gd name="T4" fmla="*/ 17 w 217"/>
                <a:gd name="T5" fmla="*/ 50 h 317"/>
                <a:gd name="T6" fmla="*/ 33 w 217"/>
                <a:gd name="T7" fmla="*/ 34 h 317"/>
                <a:gd name="T8" fmla="*/ 50 w 217"/>
                <a:gd name="T9" fmla="*/ 17 h 317"/>
                <a:gd name="T10" fmla="*/ 100 w 217"/>
                <a:gd name="T11" fmla="*/ 0 h 317"/>
                <a:gd name="T12" fmla="*/ 100 w 217"/>
                <a:gd name="T13" fmla="*/ 0 h 317"/>
                <a:gd name="T14" fmla="*/ 117 w 217"/>
                <a:gd name="T15" fmla="*/ 0 h 317"/>
                <a:gd name="T16" fmla="*/ 134 w 217"/>
                <a:gd name="T17" fmla="*/ 17 h 317"/>
                <a:gd name="T18" fmla="*/ 134 w 217"/>
                <a:gd name="T19" fmla="*/ 17 h 317"/>
                <a:gd name="T20" fmla="*/ 150 w 217"/>
                <a:gd name="T21" fmla="*/ 34 h 317"/>
                <a:gd name="T22" fmla="*/ 150 w 217"/>
                <a:gd name="T23" fmla="*/ 0 h 317"/>
                <a:gd name="T24" fmla="*/ 217 w 217"/>
                <a:gd name="T25" fmla="*/ 217 h 317"/>
                <a:gd name="T26" fmla="*/ 200 w 217"/>
                <a:gd name="T27" fmla="*/ 251 h 317"/>
                <a:gd name="T28" fmla="*/ 200 w 217"/>
                <a:gd name="T29" fmla="*/ 267 h 317"/>
                <a:gd name="T30" fmla="*/ 184 w 217"/>
                <a:gd name="T31" fmla="*/ 301 h 317"/>
                <a:gd name="T32" fmla="*/ 150 w 217"/>
                <a:gd name="T33" fmla="*/ 317 h 317"/>
                <a:gd name="T34" fmla="*/ 117 w 217"/>
                <a:gd name="T35" fmla="*/ 317 h 317"/>
                <a:gd name="T36" fmla="*/ 100 w 217"/>
                <a:gd name="T37" fmla="*/ 317 h 317"/>
                <a:gd name="T38" fmla="*/ 67 w 217"/>
                <a:gd name="T39" fmla="*/ 317 h 317"/>
                <a:gd name="T40" fmla="*/ 50 w 217"/>
                <a:gd name="T41" fmla="*/ 317 h 317"/>
                <a:gd name="T42" fmla="*/ 17 w 217"/>
                <a:gd name="T43" fmla="*/ 301 h 317"/>
                <a:gd name="T44" fmla="*/ 0 w 217"/>
                <a:gd name="T45" fmla="*/ 284 h 317"/>
                <a:gd name="T46" fmla="*/ 0 w 217"/>
                <a:gd name="T47" fmla="*/ 251 h 317"/>
                <a:gd name="T48" fmla="*/ 67 w 217"/>
                <a:gd name="T49" fmla="*/ 251 h 317"/>
                <a:gd name="T50" fmla="*/ 67 w 217"/>
                <a:gd name="T51" fmla="*/ 267 h 317"/>
                <a:gd name="T52" fmla="*/ 67 w 217"/>
                <a:gd name="T53" fmla="*/ 267 h 317"/>
                <a:gd name="T54" fmla="*/ 83 w 217"/>
                <a:gd name="T55" fmla="*/ 267 h 317"/>
                <a:gd name="T56" fmla="*/ 83 w 217"/>
                <a:gd name="T57" fmla="*/ 284 h 317"/>
                <a:gd name="T58" fmla="*/ 100 w 217"/>
                <a:gd name="T59" fmla="*/ 284 h 317"/>
                <a:gd name="T60" fmla="*/ 117 w 217"/>
                <a:gd name="T61" fmla="*/ 284 h 317"/>
                <a:gd name="T62" fmla="*/ 134 w 217"/>
                <a:gd name="T63" fmla="*/ 267 h 317"/>
                <a:gd name="T64" fmla="*/ 150 w 217"/>
                <a:gd name="T65" fmla="*/ 251 h 317"/>
                <a:gd name="T66" fmla="*/ 150 w 217"/>
                <a:gd name="T67" fmla="*/ 234 h 317"/>
                <a:gd name="T68" fmla="*/ 150 w 217"/>
                <a:gd name="T69" fmla="*/ 217 h 317"/>
                <a:gd name="T70" fmla="*/ 150 w 217"/>
                <a:gd name="T71" fmla="*/ 217 h 317"/>
                <a:gd name="T72" fmla="*/ 134 w 217"/>
                <a:gd name="T73" fmla="*/ 217 h 317"/>
                <a:gd name="T74" fmla="*/ 134 w 217"/>
                <a:gd name="T75" fmla="*/ 234 h 317"/>
                <a:gd name="T76" fmla="*/ 117 w 217"/>
                <a:gd name="T77" fmla="*/ 234 h 317"/>
                <a:gd name="T78" fmla="*/ 100 w 217"/>
                <a:gd name="T79" fmla="*/ 234 h 317"/>
                <a:gd name="T80" fmla="*/ 100 w 217"/>
                <a:gd name="T81" fmla="*/ 234 h 317"/>
                <a:gd name="T82" fmla="*/ 83 w 217"/>
                <a:gd name="T83" fmla="*/ 234 h 317"/>
                <a:gd name="T84" fmla="*/ 67 w 217"/>
                <a:gd name="T85" fmla="*/ 234 h 317"/>
                <a:gd name="T86" fmla="*/ 33 w 217"/>
                <a:gd name="T87" fmla="*/ 217 h 317"/>
                <a:gd name="T88" fmla="*/ 17 w 217"/>
                <a:gd name="T89" fmla="*/ 201 h 317"/>
                <a:gd name="T90" fmla="*/ 0 w 217"/>
                <a:gd name="T91" fmla="*/ 167 h 317"/>
                <a:gd name="T92" fmla="*/ 0 w 217"/>
                <a:gd name="T93" fmla="*/ 1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7" h="317">
                  <a:moveTo>
                    <a:pt x="0" y="117"/>
                  </a:moveTo>
                  <a:lnTo>
                    <a:pt x="0" y="117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17" y="67"/>
                  </a:lnTo>
                  <a:lnTo>
                    <a:pt x="17" y="50"/>
                  </a:lnTo>
                  <a:lnTo>
                    <a:pt x="17" y="50"/>
                  </a:lnTo>
                  <a:lnTo>
                    <a:pt x="17" y="34"/>
                  </a:lnTo>
                  <a:lnTo>
                    <a:pt x="33" y="34"/>
                  </a:lnTo>
                  <a:lnTo>
                    <a:pt x="33" y="17"/>
                  </a:lnTo>
                  <a:lnTo>
                    <a:pt x="50" y="17"/>
                  </a:lnTo>
                  <a:lnTo>
                    <a:pt x="50" y="17"/>
                  </a:lnTo>
                  <a:lnTo>
                    <a:pt x="67" y="0"/>
                  </a:lnTo>
                  <a:lnTo>
                    <a:pt x="83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4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0"/>
                  </a:lnTo>
                  <a:lnTo>
                    <a:pt x="217" y="0"/>
                  </a:lnTo>
                  <a:lnTo>
                    <a:pt x="217" y="217"/>
                  </a:lnTo>
                  <a:lnTo>
                    <a:pt x="217" y="217"/>
                  </a:lnTo>
                  <a:lnTo>
                    <a:pt x="200" y="217"/>
                  </a:lnTo>
                  <a:lnTo>
                    <a:pt x="200" y="234"/>
                  </a:lnTo>
                  <a:lnTo>
                    <a:pt x="200" y="251"/>
                  </a:lnTo>
                  <a:lnTo>
                    <a:pt x="200" y="251"/>
                  </a:lnTo>
                  <a:lnTo>
                    <a:pt x="200" y="267"/>
                  </a:lnTo>
                  <a:lnTo>
                    <a:pt x="200" y="267"/>
                  </a:lnTo>
                  <a:lnTo>
                    <a:pt x="200" y="284"/>
                  </a:lnTo>
                  <a:lnTo>
                    <a:pt x="184" y="284"/>
                  </a:lnTo>
                  <a:lnTo>
                    <a:pt x="184" y="301"/>
                  </a:lnTo>
                  <a:lnTo>
                    <a:pt x="167" y="301"/>
                  </a:lnTo>
                  <a:lnTo>
                    <a:pt x="167" y="301"/>
                  </a:lnTo>
                  <a:lnTo>
                    <a:pt x="150" y="317"/>
                  </a:lnTo>
                  <a:lnTo>
                    <a:pt x="150" y="317"/>
                  </a:lnTo>
                  <a:lnTo>
                    <a:pt x="134" y="317"/>
                  </a:lnTo>
                  <a:lnTo>
                    <a:pt x="117" y="317"/>
                  </a:lnTo>
                  <a:lnTo>
                    <a:pt x="100" y="317"/>
                  </a:lnTo>
                  <a:lnTo>
                    <a:pt x="100" y="317"/>
                  </a:lnTo>
                  <a:lnTo>
                    <a:pt x="100" y="317"/>
                  </a:lnTo>
                  <a:lnTo>
                    <a:pt x="83" y="317"/>
                  </a:lnTo>
                  <a:lnTo>
                    <a:pt x="83" y="317"/>
                  </a:lnTo>
                  <a:lnTo>
                    <a:pt x="67" y="317"/>
                  </a:lnTo>
                  <a:lnTo>
                    <a:pt x="67" y="317"/>
                  </a:lnTo>
                  <a:lnTo>
                    <a:pt x="50" y="317"/>
                  </a:lnTo>
                  <a:lnTo>
                    <a:pt x="50" y="317"/>
                  </a:lnTo>
                  <a:lnTo>
                    <a:pt x="33" y="301"/>
                  </a:lnTo>
                  <a:lnTo>
                    <a:pt x="33" y="301"/>
                  </a:lnTo>
                  <a:lnTo>
                    <a:pt x="17" y="301"/>
                  </a:lnTo>
                  <a:lnTo>
                    <a:pt x="17" y="301"/>
                  </a:lnTo>
                  <a:lnTo>
                    <a:pt x="17" y="284"/>
                  </a:lnTo>
                  <a:lnTo>
                    <a:pt x="0" y="284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51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67" y="267"/>
                  </a:lnTo>
                  <a:lnTo>
                    <a:pt x="83" y="267"/>
                  </a:lnTo>
                  <a:lnTo>
                    <a:pt x="83" y="267"/>
                  </a:lnTo>
                  <a:lnTo>
                    <a:pt x="83" y="284"/>
                  </a:lnTo>
                  <a:lnTo>
                    <a:pt x="83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100" y="284"/>
                  </a:lnTo>
                  <a:lnTo>
                    <a:pt x="117" y="284"/>
                  </a:lnTo>
                  <a:lnTo>
                    <a:pt x="117" y="284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50" y="251"/>
                  </a:lnTo>
                  <a:lnTo>
                    <a:pt x="150" y="251"/>
                  </a:lnTo>
                  <a:lnTo>
                    <a:pt x="150" y="251"/>
                  </a:lnTo>
                  <a:lnTo>
                    <a:pt x="150" y="251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50" y="217"/>
                  </a:lnTo>
                  <a:lnTo>
                    <a:pt x="134" y="217"/>
                  </a:lnTo>
                  <a:lnTo>
                    <a:pt x="134" y="217"/>
                  </a:lnTo>
                  <a:lnTo>
                    <a:pt x="134" y="234"/>
                  </a:lnTo>
                  <a:lnTo>
                    <a:pt x="134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17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100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50" y="234"/>
                  </a:lnTo>
                  <a:lnTo>
                    <a:pt x="50" y="234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17" y="217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0" y="184"/>
                  </a:lnTo>
                  <a:lnTo>
                    <a:pt x="0" y="167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Rectangle 22"/>
            <p:cNvSpPr>
              <a:spLocks noChangeArrowheads="1"/>
            </p:cNvSpPr>
            <p:nvPr/>
          </p:nvSpPr>
          <p:spPr bwMode="auto">
            <a:xfrm rot="1197917">
              <a:off x="4335" y="3763"/>
              <a:ext cx="6" cy="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Rectangle 23"/>
            <p:cNvSpPr>
              <a:spLocks noChangeArrowheads="1"/>
            </p:cNvSpPr>
            <p:nvPr/>
          </p:nvSpPr>
          <p:spPr bwMode="auto">
            <a:xfrm rot="1197917">
              <a:off x="4329" y="3771"/>
              <a:ext cx="6" cy="2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24"/>
            <p:cNvSpPr>
              <a:spLocks/>
            </p:cNvSpPr>
            <p:nvPr/>
          </p:nvSpPr>
          <p:spPr bwMode="auto">
            <a:xfrm rot="1197917">
              <a:off x="4295" y="3753"/>
              <a:ext cx="31" cy="38"/>
            </a:xfrm>
            <a:custGeom>
              <a:avLst/>
              <a:gdLst>
                <a:gd name="T0" fmla="*/ 67 w 251"/>
                <a:gd name="T1" fmla="*/ 217 h 317"/>
                <a:gd name="T2" fmla="*/ 84 w 251"/>
                <a:gd name="T3" fmla="*/ 250 h 317"/>
                <a:gd name="T4" fmla="*/ 100 w 251"/>
                <a:gd name="T5" fmla="*/ 267 h 317"/>
                <a:gd name="T6" fmla="*/ 134 w 251"/>
                <a:gd name="T7" fmla="*/ 267 h 317"/>
                <a:gd name="T8" fmla="*/ 167 w 251"/>
                <a:gd name="T9" fmla="*/ 267 h 317"/>
                <a:gd name="T10" fmla="*/ 200 w 251"/>
                <a:gd name="T11" fmla="*/ 250 h 317"/>
                <a:gd name="T12" fmla="*/ 200 w 251"/>
                <a:gd name="T13" fmla="*/ 234 h 317"/>
                <a:gd name="T14" fmla="*/ 167 w 251"/>
                <a:gd name="T15" fmla="*/ 200 h 317"/>
                <a:gd name="T16" fmla="*/ 134 w 251"/>
                <a:gd name="T17" fmla="*/ 183 h 317"/>
                <a:gd name="T18" fmla="*/ 84 w 251"/>
                <a:gd name="T19" fmla="*/ 183 h 317"/>
                <a:gd name="T20" fmla="*/ 33 w 251"/>
                <a:gd name="T21" fmla="*/ 150 h 317"/>
                <a:gd name="T22" fmla="*/ 17 w 251"/>
                <a:gd name="T23" fmla="*/ 83 h 317"/>
                <a:gd name="T24" fmla="*/ 17 w 251"/>
                <a:gd name="T25" fmla="*/ 67 h 317"/>
                <a:gd name="T26" fmla="*/ 33 w 251"/>
                <a:gd name="T27" fmla="*/ 50 h 317"/>
                <a:gd name="T28" fmla="*/ 50 w 251"/>
                <a:gd name="T29" fmla="*/ 33 h 317"/>
                <a:gd name="T30" fmla="*/ 67 w 251"/>
                <a:gd name="T31" fmla="*/ 17 h 317"/>
                <a:gd name="T32" fmla="*/ 100 w 251"/>
                <a:gd name="T33" fmla="*/ 0 h 317"/>
                <a:gd name="T34" fmla="*/ 134 w 251"/>
                <a:gd name="T35" fmla="*/ 0 h 317"/>
                <a:gd name="T36" fmla="*/ 167 w 251"/>
                <a:gd name="T37" fmla="*/ 17 h 317"/>
                <a:gd name="T38" fmla="*/ 200 w 251"/>
                <a:gd name="T39" fmla="*/ 17 h 317"/>
                <a:gd name="T40" fmla="*/ 234 w 251"/>
                <a:gd name="T41" fmla="*/ 33 h 317"/>
                <a:gd name="T42" fmla="*/ 251 w 251"/>
                <a:gd name="T43" fmla="*/ 67 h 317"/>
                <a:gd name="T44" fmla="*/ 251 w 251"/>
                <a:gd name="T45" fmla="*/ 83 h 317"/>
                <a:gd name="T46" fmla="*/ 184 w 251"/>
                <a:gd name="T47" fmla="*/ 100 h 317"/>
                <a:gd name="T48" fmla="*/ 184 w 251"/>
                <a:gd name="T49" fmla="*/ 83 h 317"/>
                <a:gd name="T50" fmla="*/ 150 w 251"/>
                <a:gd name="T51" fmla="*/ 67 h 317"/>
                <a:gd name="T52" fmla="*/ 134 w 251"/>
                <a:gd name="T53" fmla="*/ 50 h 317"/>
                <a:gd name="T54" fmla="*/ 100 w 251"/>
                <a:gd name="T55" fmla="*/ 67 h 317"/>
                <a:gd name="T56" fmla="*/ 84 w 251"/>
                <a:gd name="T57" fmla="*/ 67 h 317"/>
                <a:gd name="T58" fmla="*/ 67 w 251"/>
                <a:gd name="T59" fmla="*/ 83 h 317"/>
                <a:gd name="T60" fmla="*/ 67 w 251"/>
                <a:gd name="T61" fmla="*/ 83 h 317"/>
                <a:gd name="T62" fmla="*/ 67 w 251"/>
                <a:gd name="T63" fmla="*/ 100 h 317"/>
                <a:gd name="T64" fmla="*/ 84 w 251"/>
                <a:gd name="T65" fmla="*/ 117 h 317"/>
                <a:gd name="T66" fmla="*/ 84 w 251"/>
                <a:gd name="T67" fmla="*/ 117 h 317"/>
                <a:gd name="T68" fmla="*/ 117 w 251"/>
                <a:gd name="T69" fmla="*/ 117 h 317"/>
                <a:gd name="T70" fmla="*/ 134 w 251"/>
                <a:gd name="T71" fmla="*/ 133 h 317"/>
                <a:gd name="T72" fmla="*/ 167 w 251"/>
                <a:gd name="T73" fmla="*/ 133 h 317"/>
                <a:gd name="T74" fmla="*/ 200 w 251"/>
                <a:gd name="T75" fmla="*/ 150 h 317"/>
                <a:gd name="T76" fmla="*/ 234 w 251"/>
                <a:gd name="T77" fmla="*/ 167 h 317"/>
                <a:gd name="T78" fmla="*/ 251 w 251"/>
                <a:gd name="T79" fmla="*/ 183 h 317"/>
                <a:gd name="T80" fmla="*/ 251 w 251"/>
                <a:gd name="T81" fmla="*/ 217 h 317"/>
                <a:gd name="T82" fmla="*/ 251 w 251"/>
                <a:gd name="T83" fmla="*/ 234 h 317"/>
                <a:gd name="T84" fmla="*/ 251 w 251"/>
                <a:gd name="T85" fmla="*/ 267 h 317"/>
                <a:gd name="T86" fmla="*/ 234 w 251"/>
                <a:gd name="T87" fmla="*/ 284 h 317"/>
                <a:gd name="T88" fmla="*/ 200 w 251"/>
                <a:gd name="T89" fmla="*/ 317 h 317"/>
                <a:gd name="T90" fmla="*/ 150 w 251"/>
                <a:gd name="T91" fmla="*/ 317 h 317"/>
                <a:gd name="T92" fmla="*/ 117 w 251"/>
                <a:gd name="T93" fmla="*/ 317 h 317"/>
                <a:gd name="T94" fmla="*/ 84 w 251"/>
                <a:gd name="T95" fmla="*/ 317 h 317"/>
                <a:gd name="T96" fmla="*/ 67 w 251"/>
                <a:gd name="T97" fmla="*/ 300 h 317"/>
                <a:gd name="T98" fmla="*/ 33 w 251"/>
                <a:gd name="T99" fmla="*/ 284 h 317"/>
                <a:gd name="T100" fmla="*/ 17 w 251"/>
                <a:gd name="T101" fmla="*/ 267 h 317"/>
                <a:gd name="T102" fmla="*/ 0 w 251"/>
                <a:gd name="T103" fmla="*/ 2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1" h="317">
                  <a:moveTo>
                    <a:pt x="0" y="217"/>
                  </a:moveTo>
                  <a:lnTo>
                    <a:pt x="67" y="217"/>
                  </a:lnTo>
                  <a:lnTo>
                    <a:pt x="67" y="217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84" y="250"/>
                  </a:lnTo>
                  <a:lnTo>
                    <a:pt x="84" y="250"/>
                  </a:lnTo>
                  <a:lnTo>
                    <a:pt x="100" y="267"/>
                  </a:lnTo>
                  <a:lnTo>
                    <a:pt x="100" y="267"/>
                  </a:lnTo>
                  <a:lnTo>
                    <a:pt x="117" y="267"/>
                  </a:lnTo>
                  <a:lnTo>
                    <a:pt x="134" y="267"/>
                  </a:lnTo>
                  <a:lnTo>
                    <a:pt x="134" y="267"/>
                  </a:lnTo>
                  <a:lnTo>
                    <a:pt x="150" y="267"/>
                  </a:lnTo>
                  <a:lnTo>
                    <a:pt x="167" y="267"/>
                  </a:lnTo>
                  <a:lnTo>
                    <a:pt x="167" y="267"/>
                  </a:lnTo>
                  <a:lnTo>
                    <a:pt x="184" y="267"/>
                  </a:lnTo>
                  <a:lnTo>
                    <a:pt x="184" y="250"/>
                  </a:lnTo>
                  <a:lnTo>
                    <a:pt x="200" y="250"/>
                  </a:lnTo>
                  <a:lnTo>
                    <a:pt x="200" y="234"/>
                  </a:lnTo>
                  <a:lnTo>
                    <a:pt x="200" y="234"/>
                  </a:lnTo>
                  <a:lnTo>
                    <a:pt x="200" y="234"/>
                  </a:lnTo>
                  <a:lnTo>
                    <a:pt x="200" y="217"/>
                  </a:lnTo>
                  <a:lnTo>
                    <a:pt x="184" y="200"/>
                  </a:lnTo>
                  <a:lnTo>
                    <a:pt x="167" y="200"/>
                  </a:lnTo>
                  <a:lnTo>
                    <a:pt x="167" y="200"/>
                  </a:lnTo>
                  <a:lnTo>
                    <a:pt x="150" y="183"/>
                  </a:lnTo>
                  <a:lnTo>
                    <a:pt x="134" y="183"/>
                  </a:lnTo>
                  <a:lnTo>
                    <a:pt x="117" y="183"/>
                  </a:lnTo>
                  <a:lnTo>
                    <a:pt x="100" y="183"/>
                  </a:lnTo>
                  <a:lnTo>
                    <a:pt x="84" y="183"/>
                  </a:lnTo>
                  <a:lnTo>
                    <a:pt x="50" y="167"/>
                  </a:lnTo>
                  <a:lnTo>
                    <a:pt x="50" y="167"/>
                  </a:lnTo>
                  <a:lnTo>
                    <a:pt x="33" y="150"/>
                  </a:lnTo>
                  <a:lnTo>
                    <a:pt x="17" y="133"/>
                  </a:lnTo>
                  <a:lnTo>
                    <a:pt x="17" y="117"/>
                  </a:lnTo>
                  <a:lnTo>
                    <a:pt x="17" y="83"/>
                  </a:lnTo>
                  <a:lnTo>
                    <a:pt x="17" y="83"/>
                  </a:lnTo>
                  <a:lnTo>
                    <a:pt x="17" y="83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7" y="50"/>
                  </a:lnTo>
                  <a:lnTo>
                    <a:pt x="33" y="50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50" y="33"/>
                  </a:lnTo>
                  <a:lnTo>
                    <a:pt x="50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84" y="17"/>
                  </a:lnTo>
                  <a:lnTo>
                    <a:pt x="84" y="17"/>
                  </a:lnTo>
                  <a:lnTo>
                    <a:pt x="100" y="0"/>
                  </a:lnTo>
                  <a:lnTo>
                    <a:pt x="117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50" y="0"/>
                  </a:lnTo>
                  <a:lnTo>
                    <a:pt x="167" y="17"/>
                  </a:lnTo>
                  <a:lnTo>
                    <a:pt x="184" y="17"/>
                  </a:lnTo>
                  <a:lnTo>
                    <a:pt x="200" y="17"/>
                  </a:lnTo>
                  <a:lnTo>
                    <a:pt x="200" y="17"/>
                  </a:lnTo>
                  <a:lnTo>
                    <a:pt x="217" y="33"/>
                  </a:lnTo>
                  <a:lnTo>
                    <a:pt x="217" y="33"/>
                  </a:lnTo>
                  <a:lnTo>
                    <a:pt x="234" y="33"/>
                  </a:lnTo>
                  <a:lnTo>
                    <a:pt x="234" y="50"/>
                  </a:lnTo>
                  <a:lnTo>
                    <a:pt x="234" y="50"/>
                  </a:lnTo>
                  <a:lnTo>
                    <a:pt x="251" y="67"/>
                  </a:lnTo>
                  <a:lnTo>
                    <a:pt x="251" y="67"/>
                  </a:lnTo>
                  <a:lnTo>
                    <a:pt x="251" y="83"/>
                  </a:lnTo>
                  <a:lnTo>
                    <a:pt x="251" y="83"/>
                  </a:lnTo>
                  <a:lnTo>
                    <a:pt x="251" y="100"/>
                  </a:lnTo>
                  <a:lnTo>
                    <a:pt x="184" y="100"/>
                  </a:lnTo>
                  <a:lnTo>
                    <a:pt x="184" y="100"/>
                  </a:lnTo>
                  <a:lnTo>
                    <a:pt x="184" y="100"/>
                  </a:lnTo>
                  <a:lnTo>
                    <a:pt x="184" y="83"/>
                  </a:lnTo>
                  <a:lnTo>
                    <a:pt x="184" y="83"/>
                  </a:lnTo>
                  <a:lnTo>
                    <a:pt x="167" y="67"/>
                  </a:lnTo>
                  <a:lnTo>
                    <a:pt x="167" y="67"/>
                  </a:lnTo>
                  <a:lnTo>
                    <a:pt x="150" y="67"/>
                  </a:lnTo>
                  <a:lnTo>
                    <a:pt x="150" y="67"/>
                  </a:lnTo>
                  <a:lnTo>
                    <a:pt x="134" y="50"/>
                  </a:lnTo>
                  <a:lnTo>
                    <a:pt x="134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00" y="67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4" y="67"/>
                  </a:lnTo>
                  <a:lnTo>
                    <a:pt x="84" y="83"/>
                  </a:lnTo>
                  <a:lnTo>
                    <a:pt x="84" y="83"/>
                  </a:lnTo>
                  <a:lnTo>
                    <a:pt x="67" y="83"/>
                  </a:lnTo>
                  <a:lnTo>
                    <a:pt x="67" y="83"/>
                  </a:lnTo>
                  <a:lnTo>
                    <a:pt x="67" y="83"/>
                  </a:lnTo>
                  <a:lnTo>
                    <a:pt x="67" y="83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67" y="100"/>
                  </a:lnTo>
                  <a:lnTo>
                    <a:pt x="84" y="100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100" y="117"/>
                  </a:lnTo>
                  <a:lnTo>
                    <a:pt x="100" y="117"/>
                  </a:lnTo>
                  <a:lnTo>
                    <a:pt x="117" y="117"/>
                  </a:lnTo>
                  <a:lnTo>
                    <a:pt x="117" y="117"/>
                  </a:lnTo>
                  <a:lnTo>
                    <a:pt x="117" y="133"/>
                  </a:lnTo>
                  <a:lnTo>
                    <a:pt x="134" y="133"/>
                  </a:lnTo>
                  <a:lnTo>
                    <a:pt x="150" y="133"/>
                  </a:lnTo>
                  <a:lnTo>
                    <a:pt x="167" y="133"/>
                  </a:lnTo>
                  <a:lnTo>
                    <a:pt x="167" y="133"/>
                  </a:lnTo>
                  <a:lnTo>
                    <a:pt x="184" y="133"/>
                  </a:lnTo>
                  <a:lnTo>
                    <a:pt x="200" y="150"/>
                  </a:lnTo>
                  <a:lnTo>
                    <a:pt x="200" y="150"/>
                  </a:lnTo>
                  <a:lnTo>
                    <a:pt x="217" y="150"/>
                  </a:lnTo>
                  <a:lnTo>
                    <a:pt x="217" y="150"/>
                  </a:lnTo>
                  <a:lnTo>
                    <a:pt x="234" y="167"/>
                  </a:lnTo>
                  <a:lnTo>
                    <a:pt x="234" y="167"/>
                  </a:lnTo>
                  <a:lnTo>
                    <a:pt x="251" y="183"/>
                  </a:lnTo>
                  <a:lnTo>
                    <a:pt x="251" y="183"/>
                  </a:lnTo>
                  <a:lnTo>
                    <a:pt x="251" y="200"/>
                  </a:lnTo>
                  <a:lnTo>
                    <a:pt x="251" y="217"/>
                  </a:lnTo>
                  <a:lnTo>
                    <a:pt x="251" y="217"/>
                  </a:lnTo>
                  <a:lnTo>
                    <a:pt x="251" y="217"/>
                  </a:lnTo>
                  <a:lnTo>
                    <a:pt x="251" y="234"/>
                  </a:lnTo>
                  <a:lnTo>
                    <a:pt x="251" y="234"/>
                  </a:lnTo>
                  <a:lnTo>
                    <a:pt x="251" y="250"/>
                  </a:lnTo>
                  <a:lnTo>
                    <a:pt x="251" y="250"/>
                  </a:lnTo>
                  <a:lnTo>
                    <a:pt x="251" y="267"/>
                  </a:lnTo>
                  <a:lnTo>
                    <a:pt x="251" y="267"/>
                  </a:lnTo>
                  <a:lnTo>
                    <a:pt x="234" y="284"/>
                  </a:lnTo>
                  <a:lnTo>
                    <a:pt x="234" y="284"/>
                  </a:lnTo>
                  <a:lnTo>
                    <a:pt x="217" y="300"/>
                  </a:lnTo>
                  <a:lnTo>
                    <a:pt x="217" y="300"/>
                  </a:lnTo>
                  <a:lnTo>
                    <a:pt x="200" y="317"/>
                  </a:lnTo>
                  <a:lnTo>
                    <a:pt x="184" y="317"/>
                  </a:lnTo>
                  <a:lnTo>
                    <a:pt x="167" y="317"/>
                  </a:lnTo>
                  <a:lnTo>
                    <a:pt x="150" y="317"/>
                  </a:lnTo>
                  <a:lnTo>
                    <a:pt x="134" y="317"/>
                  </a:lnTo>
                  <a:lnTo>
                    <a:pt x="134" y="317"/>
                  </a:lnTo>
                  <a:lnTo>
                    <a:pt x="117" y="317"/>
                  </a:lnTo>
                  <a:lnTo>
                    <a:pt x="117" y="317"/>
                  </a:lnTo>
                  <a:lnTo>
                    <a:pt x="100" y="317"/>
                  </a:lnTo>
                  <a:lnTo>
                    <a:pt x="84" y="317"/>
                  </a:lnTo>
                  <a:lnTo>
                    <a:pt x="84" y="317"/>
                  </a:lnTo>
                  <a:lnTo>
                    <a:pt x="67" y="317"/>
                  </a:lnTo>
                  <a:lnTo>
                    <a:pt x="67" y="300"/>
                  </a:lnTo>
                  <a:lnTo>
                    <a:pt x="50" y="300"/>
                  </a:lnTo>
                  <a:lnTo>
                    <a:pt x="50" y="300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17" y="267"/>
                  </a:lnTo>
                  <a:lnTo>
                    <a:pt x="17" y="267"/>
                  </a:lnTo>
                  <a:lnTo>
                    <a:pt x="17" y="250"/>
                  </a:lnTo>
                  <a:lnTo>
                    <a:pt x="0" y="234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Rectangle 25"/>
            <p:cNvSpPr>
              <a:spLocks noChangeArrowheads="1"/>
            </p:cNvSpPr>
            <p:nvPr/>
          </p:nvSpPr>
          <p:spPr bwMode="auto">
            <a:xfrm rot="1197917">
              <a:off x="4956" y="4107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Rectangle 26"/>
            <p:cNvSpPr>
              <a:spLocks noChangeArrowheads="1"/>
            </p:cNvSpPr>
            <p:nvPr/>
          </p:nvSpPr>
          <p:spPr bwMode="auto">
            <a:xfrm rot="1197917">
              <a:off x="4929" y="4098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Rectangle 27"/>
            <p:cNvSpPr>
              <a:spLocks noChangeArrowheads="1"/>
            </p:cNvSpPr>
            <p:nvPr/>
          </p:nvSpPr>
          <p:spPr bwMode="auto">
            <a:xfrm rot="1197917">
              <a:off x="4902" y="4088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Rectangle 28"/>
            <p:cNvSpPr>
              <a:spLocks noChangeArrowheads="1"/>
            </p:cNvSpPr>
            <p:nvPr/>
          </p:nvSpPr>
          <p:spPr bwMode="auto">
            <a:xfrm rot="1197917">
              <a:off x="4875" y="4079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Rectangle 29"/>
            <p:cNvSpPr>
              <a:spLocks noChangeArrowheads="1"/>
            </p:cNvSpPr>
            <p:nvPr/>
          </p:nvSpPr>
          <p:spPr bwMode="auto">
            <a:xfrm rot="1197917">
              <a:off x="4851" y="4069"/>
              <a:ext cx="29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Rectangle 30"/>
            <p:cNvSpPr>
              <a:spLocks noChangeArrowheads="1"/>
            </p:cNvSpPr>
            <p:nvPr/>
          </p:nvSpPr>
          <p:spPr bwMode="auto">
            <a:xfrm rot="1197917">
              <a:off x="4824" y="4060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Rectangle 31"/>
            <p:cNvSpPr>
              <a:spLocks noChangeArrowheads="1"/>
            </p:cNvSpPr>
            <p:nvPr/>
          </p:nvSpPr>
          <p:spPr bwMode="auto">
            <a:xfrm rot="1197917">
              <a:off x="4797" y="4050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Rectangle 32"/>
            <p:cNvSpPr>
              <a:spLocks noChangeArrowheads="1"/>
            </p:cNvSpPr>
            <p:nvPr/>
          </p:nvSpPr>
          <p:spPr bwMode="auto">
            <a:xfrm rot="1197917">
              <a:off x="4771" y="4041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Rectangle 33"/>
            <p:cNvSpPr>
              <a:spLocks noChangeArrowheads="1"/>
            </p:cNvSpPr>
            <p:nvPr/>
          </p:nvSpPr>
          <p:spPr bwMode="auto">
            <a:xfrm rot="1197917">
              <a:off x="4744" y="4031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Rectangle 34"/>
            <p:cNvSpPr>
              <a:spLocks noChangeArrowheads="1"/>
            </p:cNvSpPr>
            <p:nvPr/>
          </p:nvSpPr>
          <p:spPr bwMode="auto">
            <a:xfrm rot="1197917">
              <a:off x="4719" y="4022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Rectangle 35"/>
            <p:cNvSpPr>
              <a:spLocks noChangeArrowheads="1"/>
            </p:cNvSpPr>
            <p:nvPr/>
          </p:nvSpPr>
          <p:spPr bwMode="auto">
            <a:xfrm rot="1197917">
              <a:off x="4693" y="4012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Rectangle 36"/>
            <p:cNvSpPr>
              <a:spLocks noChangeArrowheads="1"/>
            </p:cNvSpPr>
            <p:nvPr/>
          </p:nvSpPr>
          <p:spPr bwMode="auto">
            <a:xfrm rot="1197917">
              <a:off x="4666" y="4002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Rectangle 37"/>
            <p:cNvSpPr>
              <a:spLocks noChangeArrowheads="1"/>
            </p:cNvSpPr>
            <p:nvPr/>
          </p:nvSpPr>
          <p:spPr bwMode="auto">
            <a:xfrm rot="1197917">
              <a:off x="4639" y="3993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Rectangle 38"/>
            <p:cNvSpPr>
              <a:spLocks noChangeArrowheads="1"/>
            </p:cNvSpPr>
            <p:nvPr/>
          </p:nvSpPr>
          <p:spPr bwMode="auto">
            <a:xfrm rot="1197917">
              <a:off x="4615" y="3983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Rectangle 39"/>
            <p:cNvSpPr>
              <a:spLocks noChangeArrowheads="1"/>
            </p:cNvSpPr>
            <p:nvPr/>
          </p:nvSpPr>
          <p:spPr bwMode="auto">
            <a:xfrm rot="1197917">
              <a:off x="4588" y="3974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Rectangle 40"/>
            <p:cNvSpPr>
              <a:spLocks noChangeArrowheads="1"/>
            </p:cNvSpPr>
            <p:nvPr/>
          </p:nvSpPr>
          <p:spPr bwMode="auto">
            <a:xfrm rot="1197917">
              <a:off x="4561" y="3964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Rectangle 41"/>
            <p:cNvSpPr>
              <a:spLocks noChangeArrowheads="1"/>
            </p:cNvSpPr>
            <p:nvPr/>
          </p:nvSpPr>
          <p:spPr bwMode="auto">
            <a:xfrm rot="1197917">
              <a:off x="4537" y="3955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Rectangle 42"/>
            <p:cNvSpPr>
              <a:spLocks noChangeArrowheads="1"/>
            </p:cNvSpPr>
            <p:nvPr/>
          </p:nvSpPr>
          <p:spPr bwMode="auto">
            <a:xfrm rot="1197917">
              <a:off x="4510" y="3945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Rectangle 43"/>
            <p:cNvSpPr>
              <a:spLocks noChangeArrowheads="1"/>
            </p:cNvSpPr>
            <p:nvPr/>
          </p:nvSpPr>
          <p:spPr bwMode="auto">
            <a:xfrm rot="1197917">
              <a:off x="4483" y="3936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Rectangle 44"/>
            <p:cNvSpPr>
              <a:spLocks noChangeArrowheads="1"/>
            </p:cNvSpPr>
            <p:nvPr/>
          </p:nvSpPr>
          <p:spPr bwMode="auto">
            <a:xfrm rot="1197917">
              <a:off x="4456" y="3926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Rectangle 45"/>
            <p:cNvSpPr>
              <a:spLocks noChangeArrowheads="1"/>
            </p:cNvSpPr>
            <p:nvPr/>
          </p:nvSpPr>
          <p:spPr bwMode="auto">
            <a:xfrm rot="1197917">
              <a:off x="4980" y="4042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Rectangle 46"/>
            <p:cNvSpPr>
              <a:spLocks noChangeArrowheads="1"/>
            </p:cNvSpPr>
            <p:nvPr/>
          </p:nvSpPr>
          <p:spPr bwMode="auto">
            <a:xfrm rot="1197917">
              <a:off x="4952" y="4033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Rectangle 47"/>
            <p:cNvSpPr>
              <a:spLocks noChangeArrowheads="1"/>
            </p:cNvSpPr>
            <p:nvPr/>
          </p:nvSpPr>
          <p:spPr bwMode="auto">
            <a:xfrm rot="1197917">
              <a:off x="4926" y="4024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Rectangle 48"/>
            <p:cNvSpPr>
              <a:spLocks noChangeArrowheads="1"/>
            </p:cNvSpPr>
            <p:nvPr/>
          </p:nvSpPr>
          <p:spPr bwMode="auto">
            <a:xfrm rot="1197917">
              <a:off x="4899" y="4014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Rectangle 49"/>
            <p:cNvSpPr>
              <a:spLocks noChangeArrowheads="1"/>
            </p:cNvSpPr>
            <p:nvPr/>
          </p:nvSpPr>
          <p:spPr bwMode="auto">
            <a:xfrm rot="1197917">
              <a:off x="4874" y="4004"/>
              <a:ext cx="29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Rectangle 50"/>
            <p:cNvSpPr>
              <a:spLocks noChangeArrowheads="1"/>
            </p:cNvSpPr>
            <p:nvPr/>
          </p:nvSpPr>
          <p:spPr bwMode="auto">
            <a:xfrm rot="1197917">
              <a:off x="4848" y="3995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Rectangle 51"/>
            <p:cNvSpPr>
              <a:spLocks noChangeArrowheads="1"/>
            </p:cNvSpPr>
            <p:nvPr/>
          </p:nvSpPr>
          <p:spPr bwMode="auto">
            <a:xfrm rot="1197917">
              <a:off x="4821" y="3985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Rectangle 52"/>
            <p:cNvSpPr>
              <a:spLocks noChangeArrowheads="1"/>
            </p:cNvSpPr>
            <p:nvPr/>
          </p:nvSpPr>
          <p:spPr bwMode="auto">
            <a:xfrm rot="1197917">
              <a:off x="4794" y="3976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Rectangle 53"/>
            <p:cNvSpPr>
              <a:spLocks noChangeArrowheads="1"/>
            </p:cNvSpPr>
            <p:nvPr/>
          </p:nvSpPr>
          <p:spPr bwMode="auto">
            <a:xfrm rot="1197917">
              <a:off x="4767" y="3966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Rectangle 54"/>
            <p:cNvSpPr>
              <a:spLocks noChangeArrowheads="1"/>
            </p:cNvSpPr>
            <p:nvPr/>
          </p:nvSpPr>
          <p:spPr bwMode="auto">
            <a:xfrm rot="1197917">
              <a:off x="4743" y="3957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Rectangle 55"/>
            <p:cNvSpPr>
              <a:spLocks noChangeArrowheads="1"/>
            </p:cNvSpPr>
            <p:nvPr/>
          </p:nvSpPr>
          <p:spPr bwMode="auto">
            <a:xfrm rot="1197917">
              <a:off x="4716" y="3947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Rectangle 56"/>
            <p:cNvSpPr>
              <a:spLocks noChangeArrowheads="1"/>
            </p:cNvSpPr>
            <p:nvPr/>
          </p:nvSpPr>
          <p:spPr bwMode="auto">
            <a:xfrm rot="1197917">
              <a:off x="4689" y="3938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Rectangle 57"/>
            <p:cNvSpPr>
              <a:spLocks noChangeArrowheads="1"/>
            </p:cNvSpPr>
            <p:nvPr/>
          </p:nvSpPr>
          <p:spPr bwMode="auto">
            <a:xfrm rot="1197917">
              <a:off x="4663" y="3928"/>
              <a:ext cx="31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Rectangle 58"/>
            <p:cNvSpPr>
              <a:spLocks noChangeArrowheads="1"/>
            </p:cNvSpPr>
            <p:nvPr/>
          </p:nvSpPr>
          <p:spPr bwMode="auto">
            <a:xfrm rot="1197917">
              <a:off x="4639" y="3918"/>
              <a:ext cx="28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Rectangle 59"/>
            <p:cNvSpPr>
              <a:spLocks noChangeArrowheads="1"/>
            </p:cNvSpPr>
            <p:nvPr/>
          </p:nvSpPr>
          <p:spPr bwMode="auto">
            <a:xfrm rot="1197917">
              <a:off x="4611" y="3909"/>
              <a:ext cx="30" cy="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Rectangle 60"/>
            <p:cNvSpPr>
              <a:spLocks noChangeArrowheads="1"/>
            </p:cNvSpPr>
            <p:nvPr/>
          </p:nvSpPr>
          <p:spPr bwMode="auto">
            <a:xfrm rot="1197917">
              <a:off x="4604" y="2809"/>
              <a:ext cx="798" cy="276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7" name="Freeform 61"/>
            <p:cNvSpPr>
              <a:spLocks/>
            </p:cNvSpPr>
            <p:nvPr/>
          </p:nvSpPr>
          <p:spPr bwMode="auto">
            <a:xfrm rot="1197917">
              <a:off x="4880" y="2833"/>
              <a:ext cx="101" cy="169"/>
            </a:xfrm>
            <a:custGeom>
              <a:avLst/>
              <a:gdLst>
                <a:gd name="T0" fmla="*/ 0 w 821"/>
                <a:gd name="T1" fmla="*/ 954 h 1389"/>
                <a:gd name="T2" fmla="*/ 0 w 821"/>
                <a:gd name="T3" fmla="*/ 0 h 1389"/>
                <a:gd name="T4" fmla="*/ 219 w 821"/>
                <a:gd name="T5" fmla="*/ 0 h 1389"/>
                <a:gd name="T6" fmla="*/ 219 w 821"/>
                <a:gd name="T7" fmla="*/ 937 h 1389"/>
                <a:gd name="T8" fmla="*/ 219 w 821"/>
                <a:gd name="T9" fmla="*/ 937 h 1389"/>
                <a:gd name="T10" fmla="*/ 219 w 821"/>
                <a:gd name="T11" fmla="*/ 970 h 1389"/>
                <a:gd name="T12" fmla="*/ 219 w 821"/>
                <a:gd name="T13" fmla="*/ 1004 h 1389"/>
                <a:gd name="T14" fmla="*/ 235 w 821"/>
                <a:gd name="T15" fmla="*/ 1054 h 1389"/>
                <a:gd name="T16" fmla="*/ 269 w 821"/>
                <a:gd name="T17" fmla="*/ 1071 h 1389"/>
                <a:gd name="T18" fmla="*/ 285 w 821"/>
                <a:gd name="T19" fmla="*/ 1104 h 1389"/>
                <a:gd name="T20" fmla="*/ 319 w 821"/>
                <a:gd name="T21" fmla="*/ 1121 h 1389"/>
                <a:gd name="T22" fmla="*/ 352 w 821"/>
                <a:gd name="T23" fmla="*/ 1137 h 1389"/>
                <a:gd name="T24" fmla="*/ 386 w 821"/>
                <a:gd name="T25" fmla="*/ 1137 h 1389"/>
                <a:gd name="T26" fmla="*/ 419 w 821"/>
                <a:gd name="T27" fmla="*/ 1137 h 1389"/>
                <a:gd name="T28" fmla="*/ 469 w 821"/>
                <a:gd name="T29" fmla="*/ 1137 h 1389"/>
                <a:gd name="T30" fmla="*/ 503 w 821"/>
                <a:gd name="T31" fmla="*/ 1121 h 1389"/>
                <a:gd name="T32" fmla="*/ 519 w 821"/>
                <a:gd name="T33" fmla="*/ 1104 h 1389"/>
                <a:gd name="T34" fmla="*/ 553 w 821"/>
                <a:gd name="T35" fmla="*/ 1071 h 1389"/>
                <a:gd name="T36" fmla="*/ 569 w 821"/>
                <a:gd name="T37" fmla="*/ 1054 h 1389"/>
                <a:gd name="T38" fmla="*/ 586 w 821"/>
                <a:gd name="T39" fmla="*/ 1004 h 1389"/>
                <a:gd name="T40" fmla="*/ 603 w 821"/>
                <a:gd name="T41" fmla="*/ 937 h 1389"/>
                <a:gd name="T42" fmla="*/ 603 w 821"/>
                <a:gd name="T43" fmla="*/ 0 h 1389"/>
                <a:gd name="T44" fmla="*/ 821 w 821"/>
                <a:gd name="T45" fmla="*/ 0 h 1389"/>
                <a:gd name="T46" fmla="*/ 821 w 821"/>
                <a:gd name="T47" fmla="*/ 937 h 1389"/>
                <a:gd name="T48" fmla="*/ 821 w 821"/>
                <a:gd name="T49" fmla="*/ 937 h 1389"/>
                <a:gd name="T50" fmla="*/ 821 w 821"/>
                <a:gd name="T51" fmla="*/ 1004 h 1389"/>
                <a:gd name="T52" fmla="*/ 804 w 821"/>
                <a:gd name="T53" fmla="*/ 1087 h 1389"/>
                <a:gd name="T54" fmla="*/ 787 w 821"/>
                <a:gd name="T55" fmla="*/ 1171 h 1389"/>
                <a:gd name="T56" fmla="*/ 737 w 821"/>
                <a:gd name="T57" fmla="*/ 1237 h 1389"/>
                <a:gd name="T58" fmla="*/ 687 w 821"/>
                <a:gd name="T59" fmla="*/ 1289 h 1389"/>
                <a:gd name="T60" fmla="*/ 619 w 821"/>
                <a:gd name="T61" fmla="*/ 1339 h 1389"/>
                <a:gd name="T62" fmla="*/ 553 w 821"/>
                <a:gd name="T63" fmla="*/ 1372 h 1389"/>
                <a:gd name="T64" fmla="*/ 469 w 821"/>
                <a:gd name="T65" fmla="*/ 1389 h 1389"/>
                <a:gd name="T66" fmla="*/ 402 w 821"/>
                <a:gd name="T67" fmla="*/ 1389 h 1389"/>
                <a:gd name="T68" fmla="*/ 319 w 821"/>
                <a:gd name="T69" fmla="*/ 1372 h 1389"/>
                <a:gd name="T70" fmla="*/ 252 w 821"/>
                <a:gd name="T71" fmla="*/ 1355 h 1389"/>
                <a:gd name="T72" fmla="*/ 167 w 821"/>
                <a:gd name="T73" fmla="*/ 1322 h 1389"/>
                <a:gd name="T74" fmla="*/ 117 w 821"/>
                <a:gd name="T75" fmla="*/ 1271 h 1389"/>
                <a:gd name="T76" fmla="*/ 67 w 821"/>
                <a:gd name="T77" fmla="*/ 1187 h 1389"/>
                <a:gd name="T78" fmla="*/ 34 w 821"/>
                <a:gd name="T79" fmla="*/ 1104 h 1389"/>
                <a:gd name="T80" fmla="*/ 0 w 821"/>
                <a:gd name="T81" fmla="*/ 954 h 1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21" h="1389">
                  <a:moveTo>
                    <a:pt x="0" y="954"/>
                  </a:moveTo>
                  <a:lnTo>
                    <a:pt x="0" y="0"/>
                  </a:lnTo>
                  <a:lnTo>
                    <a:pt x="219" y="0"/>
                  </a:lnTo>
                  <a:lnTo>
                    <a:pt x="219" y="937"/>
                  </a:lnTo>
                  <a:lnTo>
                    <a:pt x="219" y="937"/>
                  </a:lnTo>
                  <a:lnTo>
                    <a:pt x="219" y="970"/>
                  </a:lnTo>
                  <a:lnTo>
                    <a:pt x="219" y="1004"/>
                  </a:lnTo>
                  <a:lnTo>
                    <a:pt x="235" y="1054"/>
                  </a:lnTo>
                  <a:lnTo>
                    <a:pt x="269" y="1071"/>
                  </a:lnTo>
                  <a:lnTo>
                    <a:pt x="285" y="1104"/>
                  </a:lnTo>
                  <a:lnTo>
                    <a:pt x="319" y="1121"/>
                  </a:lnTo>
                  <a:lnTo>
                    <a:pt x="352" y="1137"/>
                  </a:lnTo>
                  <a:lnTo>
                    <a:pt x="386" y="1137"/>
                  </a:lnTo>
                  <a:lnTo>
                    <a:pt x="419" y="1137"/>
                  </a:lnTo>
                  <a:lnTo>
                    <a:pt x="469" y="1137"/>
                  </a:lnTo>
                  <a:lnTo>
                    <a:pt x="503" y="1121"/>
                  </a:lnTo>
                  <a:lnTo>
                    <a:pt x="519" y="1104"/>
                  </a:lnTo>
                  <a:lnTo>
                    <a:pt x="553" y="1071"/>
                  </a:lnTo>
                  <a:lnTo>
                    <a:pt x="569" y="1054"/>
                  </a:lnTo>
                  <a:lnTo>
                    <a:pt x="586" y="1004"/>
                  </a:lnTo>
                  <a:lnTo>
                    <a:pt x="603" y="937"/>
                  </a:lnTo>
                  <a:lnTo>
                    <a:pt x="603" y="0"/>
                  </a:lnTo>
                  <a:lnTo>
                    <a:pt x="821" y="0"/>
                  </a:lnTo>
                  <a:lnTo>
                    <a:pt x="821" y="937"/>
                  </a:lnTo>
                  <a:lnTo>
                    <a:pt x="821" y="937"/>
                  </a:lnTo>
                  <a:lnTo>
                    <a:pt x="821" y="1004"/>
                  </a:lnTo>
                  <a:lnTo>
                    <a:pt x="804" y="1087"/>
                  </a:lnTo>
                  <a:lnTo>
                    <a:pt x="787" y="1171"/>
                  </a:lnTo>
                  <a:lnTo>
                    <a:pt x="737" y="1237"/>
                  </a:lnTo>
                  <a:lnTo>
                    <a:pt x="687" y="1289"/>
                  </a:lnTo>
                  <a:lnTo>
                    <a:pt x="619" y="1339"/>
                  </a:lnTo>
                  <a:lnTo>
                    <a:pt x="553" y="1372"/>
                  </a:lnTo>
                  <a:lnTo>
                    <a:pt x="469" y="1389"/>
                  </a:lnTo>
                  <a:lnTo>
                    <a:pt x="402" y="1389"/>
                  </a:lnTo>
                  <a:lnTo>
                    <a:pt x="319" y="1372"/>
                  </a:lnTo>
                  <a:lnTo>
                    <a:pt x="252" y="1355"/>
                  </a:lnTo>
                  <a:lnTo>
                    <a:pt x="167" y="1322"/>
                  </a:lnTo>
                  <a:lnTo>
                    <a:pt x="117" y="1271"/>
                  </a:lnTo>
                  <a:lnTo>
                    <a:pt x="67" y="1187"/>
                  </a:lnTo>
                  <a:lnTo>
                    <a:pt x="34" y="1104"/>
                  </a:lnTo>
                  <a:lnTo>
                    <a:pt x="0" y="95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8" name="Freeform 62"/>
            <p:cNvSpPr>
              <a:spLocks/>
            </p:cNvSpPr>
            <p:nvPr/>
          </p:nvSpPr>
          <p:spPr bwMode="auto">
            <a:xfrm rot="1197917">
              <a:off x="5265" y="2973"/>
              <a:ext cx="104" cy="160"/>
            </a:xfrm>
            <a:custGeom>
              <a:avLst/>
              <a:gdLst>
                <a:gd name="T0" fmla="*/ 0 w 854"/>
                <a:gd name="T1" fmla="*/ 1322 h 1322"/>
                <a:gd name="T2" fmla="*/ 0 w 854"/>
                <a:gd name="T3" fmla="*/ 0 h 1322"/>
                <a:gd name="T4" fmla="*/ 218 w 854"/>
                <a:gd name="T5" fmla="*/ 0 h 1322"/>
                <a:gd name="T6" fmla="*/ 636 w 854"/>
                <a:gd name="T7" fmla="*/ 904 h 1322"/>
                <a:gd name="T8" fmla="*/ 636 w 854"/>
                <a:gd name="T9" fmla="*/ 0 h 1322"/>
                <a:gd name="T10" fmla="*/ 854 w 854"/>
                <a:gd name="T11" fmla="*/ 0 h 1322"/>
                <a:gd name="T12" fmla="*/ 854 w 854"/>
                <a:gd name="T13" fmla="*/ 1322 h 1322"/>
                <a:gd name="T14" fmla="*/ 636 w 854"/>
                <a:gd name="T15" fmla="*/ 1322 h 1322"/>
                <a:gd name="T16" fmla="*/ 218 w 854"/>
                <a:gd name="T17" fmla="*/ 418 h 1322"/>
                <a:gd name="T18" fmla="*/ 218 w 854"/>
                <a:gd name="T19" fmla="*/ 1322 h 1322"/>
                <a:gd name="T20" fmla="*/ 0 w 854"/>
                <a:gd name="T21" fmla="*/ 1322 h 1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4" h="1322">
                  <a:moveTo>
                    <a:pt x="0" y="1322"/>
                  </a:moveTo>
                  <a:lnTo>
                    <a:pt x="0" y="0"/>
                  </a:lnTo>
                  <a:lnTo>
                    <a:pt x="218" y="0"/>
                  </a:lnTo>
                  <a:lnTo>
                    <a:pt x="636" y="904"/>
                  </a:lnTo>
                  <a:lnTo>
                    <a:pt x="636" y="0"/>
                  </a:lnTo>
                  <a:lnTo>
                    <a:pt x="854" y="0"/>
                  </a:lnTo>
                  <a:lnTo>
                    <a:pt x="854" y="1322"/>
                  </a:lnTo>
                  <a:lnTo>
                    <a:pt x="636" y="1322"/>
                  </a:lnTo>
                  <a:lnTo>
                    <a:pt x="218" y="418"/>
                  </a:lnTo>
                  <a:lnTo>
                    <a:pt x="218" y="1322"/>
                  </a:lnTo>
                  <a:lnTo>
                    <a:pt x="0" y="132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9" name="Freeform 63"/>
            <p:cNvSpPr>
              <a:spLocks/>
            </p:cNvSpPr>
            <p:nvPr/>
          </p:nvSpPr>
          <p:spPr bwMode="auto">
            <a:xfrm rot="1197917">
              <a:off x="5133" y="2927"/>
              <a:ext cx="122" cy="171"/>
            </a:xfrm>
            <a:custGeom>
              <a:avLst/>
              <a:gdLst>
                <a:gd name="T0" fmla="*/ 0 w 1005"/>
                <a:gd name="T1" fmla="*/ 753 h 1406"/>
                <a:gd name="T2" fmla="*/ 0 w 1005"/>
                <a:gd name="T3" fmla="*/ 652 h 1406"/>
                <a:gd name="T4" fmla="*/ 0 w 1005"/>
                <a:gd name="T5" fmla="*/ 519 h 1406"/>
                <a:gd name="T6" fmla="*/ 34 w 1005"/>
                <a:gd name="T7" fmla="*/ 385 h 1406"/>
                <a:gd name="T8" fmla="*/ 101 w 1005"/>
                <a:gd name="T9" fmla="*/ 267 h 1406"/>
                <a:gd name="T10" fmla="*/ 167 w 1005"/>
                <a:gd name="T11" fmla="*/ 151 h 1406"/>
                <a:gd name="T12" fmla="*/ 251 w 1005"/>
                <a:gd name="T13" fmla="*/ 67 h 1406"/>
                <a:gd name="T14" fmla="*/ 352 w 1005"/>
                <a:gd name="T15" fmla="*/ 17 h 1406"/>
                <a:gd name="T16" fmla="*/ 502 w 1005"/>
                <a:gd name="T17" fmla="*/ 0 h 1406"/>
                <a:gd name="T18" fmla="*/ 519 w 1005"/>
                <a:gd name="T19" fmla="*/ 0 h 1406"/>
                <a:gd name="T20" fmla="*/ 619 w 1005"/>
                <a:gd name="T21" fmla="*/ 17 h 1406"/>
                <a:gd name="T22" fmla="*/ 720 w 1005"/>
                <a:gd name="T23" fmla="*/ 50 h 1406"/>
                <a:gd name="T24" fmla="*/ 803 w 1005"/>
                <a:gd name="T25" fmla="*/ 117 h 1406"/>
                <a:gd name="T26" fmla="*/ 888 w 1005"/>
                <a:gd name="T27" fmla="*/ 217 h 1406"/>
                <a:gd name="T28" fmla="*/ 938 w 1005"/>
                <a:gd name="T29" fmla="*/ 318 h 1406"/>
                <a:gd name="T30" fmla="*/ 988 w 1005"/>
                <a:gd name="T31" fmla="*/ 452 h 1406"/>
                <a:gd name="T32" fmla="*/ 1005 w 1005"/>
                <a:gd name="T33" fmla="*/ 602 h 1406"/>
                <a:gd name="T34" fmla="*/ 1005 w 1005"/>
                <a:gd name="T35" fmla="*/ 736 h 1406"/>
                <a:gd name="T36" fmla="*/ 1005 w 1005"/>
                <a:gd name="T37" fmla="*/ 820 h 1406"/>
                <a:gd name="T38" fmla="*/ 988 w 1005"/>
                <a:gd name="T39" fmla="*/ 937 h 1406"/>
                <a:gd name="T40" fmla="*/ 954 w 1005"/>
                <a:gd name="T41" fmla="*/ 1037 h 1406"/>
                <a:gd name="T42" fmla="*/ 904 w 1005"/>
                <a:gd name="T43" fmla="*/ 1154 h 1406"/>
                <a:gd name="T44" fmla="*/ 838 w 1005"/>
                <a:gd name="T45" fmla="*/ 1238 h 1406"/>
                <a:gd name="T46" fmla="*/ 753 w 1005"/>
                <a:gd name="T47" fmla="*/ 1322 h 1406"/>
                <a:gd name="T48" fmla="*/ 636 w 1005"/>
                <a:gd name="T49" fmla="*/ 1372 h 1406"/>
                <a:gd name="T50" fmla="*/ 486 w 1005"/>
                <a:gd name="T51" fmla="*/ 1406 h 1406"/>
                <a:gd name="T52" fmla="*/ 452 w 1005"/>
                <a:gd name="T53" fmla="*/ 1406 h 1406"/>
                <a:gd name="T54" fmla="*/ 334 w 1005"/>
                <a:gd name="T55" fmla="*/ 1372 h 1406"/>
                <a:gd name="T56" fmla="*/ 234 w 1005"/>
                <a:gd name="T57" fmla="*/ 1306 h 1406"/>
                <a:gd name="T58" fmla="*/ 151 w 1005"/>
                <a:gd name="T59" fmla="*/ 1238 h 1406"/>
                <a:gd name="T60" fmla="*/ 101 w 1005"/>
                <a:gd name="T61" fmla="*/ 1138 h 1406"/>
                <a:gd name="T62" fmla="*/ 50 w 1005"/>
                <a:gd name="T63" fmla="*/ 1037 h 1406"/>
                <a:gd name="T64" fmla="*/ 17 w 1005"/>
                <a:gd name="T65" fmla="*/ 937 h 1406"/>
                <a:gd name="T66" fmla="*/ 0 w 1005"/>
                <a:gd name="T67" fmla="*/ 837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05" h="1406">
                  <a:moveTo>
                    <a:pt x="0" y="753"/>
                  </a:moveTo>
                  <a:lnTo>
                    <a:pt x="0" y="753"/>
                  </a:lnTo>
                  <a:lnTo>
                    <a:pt x="0" y="719"/>
                  </a:lnTo>
                  <a:lnTo>
                    <a:pt x="0" y="652"/>
                  </a:lnTo>
                  <a:lnTo>
                    <a:pt x="0" y="586"/>
                  </a:lnTo>
                  <a:lnTo>
                    <a:pt x="0" y="519"/>
                  </a:lnTo>
                  <a:lnTo>
                    <a:pt x="17" y="452"/>
                  </a:lnTo>
                  <a:lnTo>
                    <a:pt x="34" y="385"/>
                  </a:lnTo>
                  <a:lnTo>
                    <a:pt x="67" y="318"/>
                  </a:lnTo>
                  <a:lnTo>
                    <a:pt x="101" y="267"/>
                  </a:lnTo>
                  <a:lnTo>
                    <a:pt x="117" y="201"/>
                  </a:lnTo>
                  <a:lnTo>
                    <a:pt x="167" y="151"/>
                  </a:lnTo>
                  <a:lnTo>
                    <a:pt x="201" y="117"/>
                  </a:lnTo>
                  <a:lnTo>
                    <a:pt x="251" y="67"/>
                  </a:lnTo>
                  <a:lnTo>
                    <a:pt x="301" y="50"/>
                  </a:lnTo>
                  <a:lnTo>
                    <a:pt x="352" y="17"/>
                  </a:lnTo>
                  <a:lnTo>
                    <a:pt x="402" y="0"/>
                  </a:lnTo>
                  <a:lnTo>
                    <a:pt x="502" y="0"/>
                  </a:lnTo>
                  <a:lnTo>
                    <a:pt x="502" y="0"/>
                  </a:lnTo>
                  <a:lnTo>
                    <a:pt x="519" y="0"/>
                  </a:lnTo>
                  <a:lnTo>
                    <a:pt x="569" y="0"/>
                  </a:lnTo>
                  <a:lnTo>
                    <a:pt x="619" y="17"/>
                  </a:lnTo>
                  <a:lnTo>
                    <a:pt x="669" y="34"/>
                  </a:lnTo>
                  <a:lnTo>
                    <a:pt x="720" y="50"/>
                  </a:lnTo>
                  <a:lnTo>
                    <a:pt x="753" y="84"/>
                  </a:lnTo>
                  <a:lnTo>
                    <a:pt x="803" y="117"/>
                  </a:lnTo>
                  <a:lnTo>
                    <a:pt x="838" y="167"/>
                  </a:lnTo>
                  <a:lnTo>
                    <a:pt x="888" y="217"/>
                  </a:lnTo>
                  <a:lnTo>
                    <a:pt x="921" y="267"/>
                  </a:lnTo>
                  <a:lnTo>
                    <a:pt x="938" y="318"/>
                  </a:lnTo>
                  <a:lnTo>
                    <a:pt x="971" y="385"/>
                  </a:lnTo>
                  <a:lnTo>
                    <a:pt x="988" y="452"/>
                  </a:lnTo>
                  <a:lnTo>
                    <a:pt x="1005" y="519"/>
                  </a:lnTo>
                  <a:lnTo>
                    <a:pt x="1005" y="602"/>
                  </a:lnTo>
                  <a:lnTo>
                    <a:pt x="1005" y="736"/>
                  </a:lnTo>
                  <a:lnTo>
                    <a:pt x="1005" y="736"/>
                  </a:lnTo>
                  <a:lnTo>
                    <a:pt x="1005" y="769"/>
                  </a:lnTo>
                  <a:lnTo>
                    <a:pt x="1005" y="820"/>
                  </a:lnTo>
                  <a:lnTo>
                    <a:pt x="988" y="887"/>
                  </a:lnTo>
                  <a:lnTo>
                    <a:pt x="988" y="937"/>
                  </a:lnTo>
                  <a:lnTo>
                    <a:pt x="971" y="987"/>
                  </a:lnTo>
                  <a:lnTo>
                    <a:pt x="954" y="1037"/>
                  </a:lnTo>
                  <a:lnTo>
                    <a:pt x="921" y="1104"/>
                  </a:lnTo>
                  <a:lnTo>
                    <a:pt x="904" y="1154"/>
                  </a:lnTo>
                  <a:lnTo>
                    <a:pt x="871" y="1204"/>
                  </a:lnTo>
                  <a:lnTo>
                    <a:pt x="838" y="1238"/>
                  </a:lnTo>
                  <a:lnTo>
                    <a:pt x="786" y="1288"/>
                  </a:lnTo>
                  <a:lnTo>
                    <a:pt x="753" y="1322"/>
                  </a:lnTo>
                  <a:lnTo>
                    <a:pt x="703" y="1339"/>
                  </a:lnTo>
                  <a:lnTo>
                    <a:pt x="636" y="1372"/>
                  </a:lnTo>
                  <a:lnTo>
                    <a:pt x="586" y="1389"/>
                  </a:lnTo>
                  <a:lnTo>
                    <a:pt x="486" y="1406"/>
                  </a:lnTo>
                  <a:lnTo>
                    <a:pt x="486" y="1406"/>
                  </a:lnTo>
                  <a:lnTo>
                    <a:pt x="452" y="1406"/>
                  </a:lnTo>
                  <a:lnTo>
                    <a:pt x="386" y="1389"/>
                  </a:lnTo>
                  <a:lnTo>
                    <a:pt x="334" y="1372"/>
                  </a:lnTo>
                  <a:lnTo>
                    <a:pt x="284" y="1339"/>
                  </a:lnTo>
                  <a:lnTo>
                    <a:pt x="234" y="1306"/>
                  </a:lnTo>
                  <a:lnTo>
                    <a:pt x="184" y="1271"/>
                  </a:lnTo>
                  <a:lnTo>
                    <a:pt x="151" y="1238"/>
                  </a:lnTo>
                  <a:lnTo>
                    <a:pt x="117" y="1188"/>
                  </a:lnTo>
                  <a:lnTo>
                    <a:pt x="101" y="1138"/>
                  </a:lnTo>
                  <a:lnTo>
                    <a:pt x="67" y="1088"/>
                  </a:lnTo>
                  <a:lnTo>
                    <a:pt x="50" y="1037"/>
                  </a:lnTo>
                  <a:lnTo>
                    <a:pt x="34" y="987"/>
                  </a:lnTo>
                  <a:lnTo>
                    <a:pt x="17" y="937"/>
                  </a:lnTo>
                  <a:lnTo>
                    <a:pt x="0" y="887"/>
                  </a:lnTo>
                  <a:lnTo>
                    <a:pt x="0" y="837"/>
                  </a:lnTo>
                  <a:lnTo>
                    <a:pt x="0" y="753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0" name="Rectangle 64"/>
            <p:cNvSpPr>
              <a:spLocks noChangeArrowheads="1"/>
            </p:cNvSpPr>
            <p:nvPr/>
          </p:nvSpPr>
          <p:spPr bwMode="auto">
            <a:xfrm rot="1197917">
              <a:off x="5097" y="2898"/>
              <a:ext cx="27" cy="16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1" name="Freeform 65"/>
            <p:cNvSpPr>
              <a:spLocks/>
            </p:cNvSpPr>
            <p:nvPr/>
          </p:nvSpPr>
          <p:spPr bwMode="auto">
            <a:xfrm rot="1197917">
              <a:off x="4987" y="2872"/>
              <a:ext cx="100" cy="160"/>
            </a:xfrm>
            <a:custGeom>
              <a:avLst/>
              <a:gdLst>
                <a:gd name="T0" fmla="*/ 302 w 821"/>
                <a:gd name="T1" fmla="*/ 1322 h 1322"/>
                <a:gd name="T2" fmla="*/ 302 w 821"/>
                <a:gd name="T3" fmla="*/ 234 h 1322"/>
                <a:gd name="T4" fmla="*/ 0 w 821"/>
                <a:gd name="T5" fmla="*/ 234 h 1322"/>
                <a:gd name="T6" fmla="*/ 0 w 821"/>
                <a:gd name="T7" fmla="*/ 0 h 1322"/>
                <a:gd name="T8" fmla="*/ 821 w 821"/>
                <a:gd name="T9" fmla="*/ 0 h 1322"/>
                <a:gd name="T10" fmla="*/ 821 w 821"/>
                <a:gd name="T11" fmla="*/ 234 h 1322"/>
                <a:gd name="T12" fmla="*/ 519 w 821"/>
                <a:gd name="T13" fmla="*/ 234 h 1322"/>
                <a:gd name="T14" fmla="*/ 519 w 821"/>
                <a:gd name="T15" fmla="*/ 1322 h 1322"/>
                <a:gd name="T16" fmla="*/ 302 w 821"/>
                <a:gd name="T17" fmla="*/ 1322 h 1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1" h="1322">
                  <a:moveTo>
                    <a:pt x="302" y="1322"/>
                  </a:moveTo>
                  <a:lnTo>
                    <a:pt x="302" y="234"/>
                  </a:lnTo>
                  <a:lnTo>
                    <a:pt x="0" y="234"/>
                  </a:lnTo>
                  <a:lnTo>
                    <a:pt x="0" y="0"/>
                  </a:lnTo>
                  <a:lnTo>
                    <a:pt x="821" y="0"/>
                  </a:lnTo>
                  <a:lnTo>
                    <a:pt x="821" y="234"/>
                  </a:lnTo>
                  <a:lnTo>
                    <a:pt x="519" y="234"/>
                  </a:lnTo>
                  <a:lnTo>
                    <a:pt x="519" y="1322"/>
                  </a:lnTo>
                  <a:lnTo>
                    <a:pt x="302" y="132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2" name="Freeform 66"/>
            <p:cNvSpPr>
              <a:spLocks/>
            </p:cNvSpPr>
            <p:nvPr/>
          </p:nvSpPr>
          <p:spPr bwMode="auto">
            <a:xfrm rot="1197917">
              <a:off x="4757" y="2791"/>
              <a:ext cx="117" cy="160"/>
            </a:xfrm>
            <a:custGeom>
              <a:avLst/>
              <a:gdLst>
                <a:gd name="T0" fmla="*/ 0 w 971"/>
                <a:gd name="T1" fmla="*/ 1322 h 1322"/>
                <a:gd name="T2" fmla="*/ 368 w 971"/>
                <a:gd name="T3" fmla="*/ 0 h 1322"/>
                <a:gd name="T4" fmla="*/ 619 w 971"/>
                <a:gd name="T5" fmla="*/ 0 h 1322"/>
                <a:gd name="T6" fmla="*/ 971 w 971"/>
                <a:gd name="T7" fmla="*/ 1322 h 1322"/>
                <a:gd name="T8" fmla="*/ 753 w 971"/>
                <a:gd name="T9" fmla="*/ 1322 h 1322"/>
                <a:gd name="T10" fmla="*/ 686 w 971"/>
                <a:gd name="T11" fmla="*/ 1054 h 1322"/>
                <a:gd name="T12" fmla="*/ 301 w 971"/>
                <a:gd name="T13" fmla="*/ 1054 h 1322"/>
                <a:gd name="T14" fmla="*/ 234 w 971"/>
                <a:gd name="T15" fmla="*/ 1322 h 1322"/>
                <a:gd name="T16" fmla="*/ 0 w 971"/>
                <a:gd name="T17" fmla="*/ 1322 h 1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71" h="1322">
                  <a:moveTo>
                    <a:pt x="0" y="1322"/>
                  </a:moveTo>
                  <a:lnTo>
                    <a:pt x="368" y="0"/>
                  </a:lnTo>
                  <a:lnTo>
                    <a:pt x="619" y="0"/>
                  </a:lnTo>
                  <a:lnTo>
                    <a:pt x="971" y="1322"/>
                  </a:lnTo>
                  <a:lnTo>
                    <a:pt x="753" y="1322"/>
                  </a:lnTo>
                  <a:lnTo>
                    <a:pt x="686" y="1054"/>
                  </a:lnTo>
                  <a:lnTo>
                    <a:pt x="301" y="1054"/>
                  </a:lnTo>
                  <a:lnTo>
                    <a:pt x="234" y="1322"/>
                  </a:lnTo>
                  <a:lnTo>
                    <a:pt x="0" y="132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3" name="Freeform 67"/>
            <p:cNvSpPr>
              <a:spLocks/>
            </p:cNvSpPr>
            <p:nvPr/>
          </p:nvSpPr>
          <p:spPr bwMode="auto">
            <a:xfrm rot="1197917">
              <a:off x="4643" y="2747"/>
              <a:ext cx="112" cy="171"/>
            </a:xfrm>
            <a:custGeom>
              <a:avLst/>
              <a:gdLst>
                <a:gd name="T0" fmla="*/ 0 w 921"/>
                <a:gd name="T1" fmla="*/ 619 h 1406"/>
                <a:gd name="T2" fmla="*/ 34 w 921"/>
                <a:gd name="T3" fmla="*/ 419 h 1406"/>
                <a:gd name="T4" fmla="*/ 84 w 921"/>
                <a:gd name="T5" fmla="*/ 251 h 1406"/>
                <a:gd name="T6" fmla="*/ 184 w 921"/>
                <a:gd name="T7" fmla="*/ 117 h 1406"/>
                <a:gd name="T8" fmla="*/ 301 w 921"/>
                <a:gd name="T9" fmla="*/ 34 h 1406"/>
                <a:gd name="T10" fmla="*/ 469 w 921"/>
                <a:gd name="T11" fmla="*/ 0 h 1406"/>
                <a:gd name="T12" fmla="*/ 553 w 921"/>
                <a:gd name="T13" fmla="*/ 0 h 1406"/>
                <a:gd name="T14" fmla="*/ 670 w 921"/>
                <a:gd name="T15" fmla="*/ 50 h 1406"/>
                <a:gd name="T16" fmla="*/ 770 w 921"/>
                <a:gd name="T17" fmla="*/ 117 h 1406"/>
                <a:gd name="T18" fmla="*/ 854 w 921"/>
                <a:gd name="T19" fmla="*/ 217 h 1406"/>
                <a:gd name="T20" fmla="*/ 904 w 921"/>
                <a:gd name="T21" fmla="*/ 352 h 1406"/>
                <a:gd name="T22" fmla="*/ 703 w 921"/>
                <a:gd name="T23" fmla="*/ 486 h 1406"/>
                <a:gd name="T24" fmla="*/ 703 w 921"/>
                <a:gd name="T25" fmla="*/ 452 h 1406"/>
                <a:gd name="T26" fmla="*/ 686 w 921"/>
                <a:gd name="T27" fmla="*/ 402 h 1406"/>
                <a:gd name="T28" fmla="*/ 653 w 921"/>
                <a:gd name="T29" fmla="*/ 334 h 1406"/>
                <a:gd name="T30" fmla="*/ 619 w 921"/>
                <a:gd name="T31" fmla="*/ 284 h 1406"/>
                <a:gd name="T32" fmla="*/ 553 w 921"/>
                <a:gd name="T33" fmla="*/ 234 h 1406"/>
                <a:gd name="T34" fmla="*/ 486 w 921"/>
                <a:gd name="T35" fmla="*/ 234 h 1406"/>
                <a:gd name="T36" fmla="*/ 419 w 921"/>
                <a:gd name="T37" fmla="*/ 251 h 1406"/>
                <a:gd name="T38" fmla="*/ 334 w 921"/>
                <a:gd name="T39" fmla="*/ 301 h 1406"/>
                <a:gd name="T40" fmla="*/ 268 w 921"/>
                <a:gd name="T41" fmla="*/ 385 h 1406"/>
                <a:gd name="T42" fmla="*/ 234 w 921"/>
                <a:gd name="T43" fmla="*/ 502 h 1406"/>
                <a:gd name="T44" fmla="*/ 218 w 921"/>
                <a:gd name="T45" fmla="*/ 636 h 1406"/>
                <a:gd name="T46" fmla="*/ 201 w 921"/>
                <a:gd name="T47" fmla="*/ 736 h 1406"/>
                <a:gd name="T48" fmla="*/ 218 w 921"/>
                <a:gd name="T49" fmla="*/ 854 h 1406"/>
                <a:gd name="T50" fmla="*/ 251 w 921"/>
                <a:gd name="T51" fmla="*/ 971 h 1406"/>
                <a:gd name="T52" fmla="*/ 301 w 921"/>
                <a:gd name="T53" fmla="*/ 1054 h 1406"/>
                <a:gd name="T54" fmla="*/ 369 w 921"/>
                <a:gd name="T55" fmla="*/ 1121 h 1406"/>
                <a:gd name="T56" fmla="*/ 469 w 921"/>
                <a:gd name="T57" fmla="*/ 1154 h 1406"/>
                <a:gd name="T58" fmla="*/ 503 w 921"/>
                <a:gd name="T59" fmla="*/ 1154 h 1406"/>
                <a:gd name="T60" fmla="*/ 553 w 921"/>
                <a:gd name="T61" fmla="*/ 1138 h 1406"/>
                <a:gd name="T62" fmla="*/ 603 w 921"/>
                <a:gd name="T63" fmla="*/ 1104 h 1406"/>
                <a:gd name="T64" fmla="*/ 653 w 921"/>
                <a:gd name="T65" fmla="*/ 1054 h 1406"/>
                <a:gd name="T66" fmla="*/ 686 w 921"/>
                <a:gd name="T67" fmla="*/ 971 h 1406"/>
                <a:gd name="T68" fmla="*/ 921 w 921"/>
                <a:gd name="T69" fmla="*/ 887 h 1406"/>
                <a:gd name="T70" fmla="*/ 921 w 921"/>
                <a:gd name="T71" fmla="*/ 954 h 1406"/>
                <a:gd name="T72" fmla="*/ 888 w 921"/>
                <a:gd name="T73" fmla="*/ 1088 h 1406"/>
                <a:gd name="T74" fmla="*/ 820 w 921"/>
                <a:gd name="T75" fmla="*/ 1221 h 1406"/>
                <a:gd name="T76" fmla="*/ 720 w 921"/>
                <a:gd name="T77" fmla="*/ 1322 h 1406"/>
                <a:gd name="T78" fmla="*/ 586 w 921"/>
                <a:gd name="T79" fmla="*/ 1389 h 1406"/>
                <a:gd name="T80" fmla="*/ 469 w 921"/>
                <a:gd name="T81" fmla="*/ 1406 h 1406"/>
                <a:gd name="T82" fmla="*/ 351 w 921"/>
                <a:gd name="T83" fmla="*/ 1389 h 1406"/>
                <a:gd name="T84" fmla="*/ 218 w 921"/>
                <a:gd name="T85" fmla="*/ 1322 h 1406"/>
                <a:gd name="T86" fmla="*/ 117 w 921"/>
                <a:gd name="T87" fmla="*/ 1188 h 1406"/>
                <a:gd name="T88" fmla="*/ 34 w 921"/>
                <a:gd name="T89" fmla="*/ 1021 h 1406"/>
                <a:gd name="T90" fmla="*/ 0 w 921"/>
                <a:gd name="T91" fmla="*/ 78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21" h="1406">
                  <a:moveTo>
                    <a:pt x="0" y="669"/>
                  </a:moveTo>
                  <a:lnTo>
                    <a:pt x="0" y="669"/>
                  </a:lnTo>
                  <a:lnTo>
                    <a:pt x="0" y="619"/>
                  </a:lnTo>
                  <a:lnTo>
                    <a:pt x="0" y="552"/>
                  </a:lnTo>
                  <a:lnTo>
                    <a:pt x="17" y="486"/>
                  </a:lnTo>
                  <a:lnTo>
                    <a:pt x="34" y="419"/>
                  </a:lnTo>
                  <a:lnTo>
                    <a:pt x="51" y="352"/>
                  </a:lnTo>
                  <a:lnTo>
                    <a:pt x="67" y="301"/>
                  </a:lnTo>
                  <a:lnTo>
                    <a:pt x="84" y="251"/>
                  </a:lnTo>
                  <a:lnTo>
                    <a:pt x="117" y="201"/>
                  </a:lnTo>
                  <a:lnTo>
                    <a:pt x="151" y="151"/>
                  </a:lnTo>
                  <a:lnTo>
                    <a:pt x="184" y="117"/>
                  </a:lnTo>
                  <a:lnTo>
                    <a:pt x="218" y="84"/>
                  </a:lnTo>
                  <a:lnTo>
                    <a:pt x="251" y="50"/>
                  </a:lnTo>
                  <a:lnTo>
                    <a:pt x="301" y="34"/>
                  </a:lnTo>
                  <a:lnTo>
                    <a:pt x="351" y="17"/>
                  </a:lnTo>
                  <a:lnTo>
                    <a:pt x="402" y="0"/>
                  </a:lnTo>
                  <a:lnTo>
                    <a:pt x="469" y="0"/>
                  </a:lnTo>
                  <a:lnTo>
                    <a:pt x="469" y="0"/>
                  </a:lnTo>
                  <a:lnTo>
                    <a:pt x="503" y="0"/>
                  </a:lnTo>
                  <a:lnTo>
                    <a:pt x="553" y="0"/>
                  </a:lnTo>
                  <a:lnTo>
                    <a:pt x="586" y="17"/>
                  </a:lnTo>
                  <a:lnTo>
                    <a:pt x="636" y="34"/>
                  </a:lnTo>
                  <a:lnTo>
                    <a:pt x="670" y="50"/>
                  </a:lnTo>
                  <a:lnTo>
                    <a:pt x="703" y="67"/>
                  </a:lnTo>
                  <a:lnTo>
                    <a:pt x="736" y="84"/>
                  </a:lnTo>
                  <a:lnTo>
                    <a:pt x="770" y="117"/>
                  </a:lnTo>
                  <a:lnTo>
                    <a:pt x="803" y="151"/>
                  </a:lnTo>
                  <a:lnTo>
                    <a:pt x="820" y="184"/>
                  </a:lnTo>
                  <a:lnTo>
                    <a:pt x="854" y="217"/>
                  </a:lnTo>
                  <a:lnTo>
                    <a:pt x="871" y="267"/>
                  </a:lnTo>
                  <a:lnTo>
                    <a:pt x="888" y="301"/>
                  </a:lnTo>
                  <a:lnTo>
                    <a:pt x="904" y="352"/>
                  </a:lnTo>
                  <a:lnTo>
                    <a:pt x="904" y="402"/>
                  </a:lnTo>
                  <a:lnTo>
                    <a:pt x="921" y="486"/>
                  </a:lnTo>
                  <a:lnTo>
                    <a:pt x="703" y="486"/>
                  </a:lnTo>
                  <a:lnTo>
                    <a:pt x="703" y="486"/>
                  </a:lnTo>
                  <a:lnTo>
                    <a:pt x="703" y="486"/>
                  </a:lnTo>
                  <a:lnTo>
                    <a:pt x="703" y="452"/>
                  </a:lnTo>
                  <a:lnTo>
                    <a:pt x="703" y="435"/>
                  </a:lnTo>
                  <a:lnTo>
                    <a:pt x="686" y="419"/>
                  </a:lnTo>
                  <a:lnTo>
                    <a:pt x="686" y="402"/>
                  </a:lnTo>
                  <a:lnTo>
                    <a:pt x="686" y="369"/>
                  </a:lnTo>
                  <a:lnTo>
                    <a:pt x="670" y="352"/>
                  </a:lnTo>
                  <a:lnTo>
                    <a:pt x="653" y="334"/>
                  </a:lnTo>
                  <a:lnTo>
                    <a:pt x="653" y="318"/>
                  </a:lnTo>
                  <a:lnTo>
                    <a:pt x="636" y="301"/>
                  </a:lnTo>
                  <a:lnTo>
                    <a:pt x="619" y="284"/>
                  </a:lnTo>
                  <a:lnTo>
                    <a:pt x="603" y="267"/>
                  </a:lnTo>
                  <a:lnTo>
                    <a:pt x="586" y="251"/>
                  </a:lnTo>
                  <a:lnTo>
                    <a:pt x="553" y="234"/>
                  </a:lnTo>
                  <a:lnTo>
                    <a:pt x="536" y="234"/>
                  </a:lnTo>
                  <a:lnTo>
                    <a:pt x="486" y="234"/>
                  </a:lnTo>
                  <a:lnTo>
                    <a:pt x="486" y="234"/>
                  </a:lnTo>
                  <a:lnTo>
                    <a:pt x="469" y="234"/>
                  </a:lnTo>
                  <a:lnTo>
                    <a:pt x="436" y="234"/>
                  </a:lnTo>
                  <a:lnTo>
                    <a:pt x="419" y="251"/>
                  </a:lnTo>
                  <a:lnTo>
                    <a:pt x="386" y="251"/>
                  </a:lnTo>
                  <a:lnTo>
                    <a:pt x="351" y="267"/>
                  </a:lnTo>
                  <a:lnTo>
                    <a:pt x="334" y="301"/>
                  </a:lnTo>
                  <a:lnTo>
                    <a:pt x="301" y="318"/>
                  </a:lnTo>
                  <a:lnTo>
                    <a:pt x="284" y="352"/>
                  </a:lnTo>
                  <a:lnTo>
                    <a:pt x="268" y="385"/>
                  </a:lnTo>
                  <a:lnTo>
                    <a:pt x="251" y="419"/>
                  </a:lnTo>
                  <a:lnTo>
                    <a:pt x="234" y="452"/>
                  </a:lnTo>
                  <a:lnTo>
                    <a:pt x="234" y="502"/>
                  </a:lnTo>
                  <a:lnTo>
                    <a:pt x="218" y="536"/>
                  </a:lnTo>
                  <a:lnTo>
                    <a:pt x="218" y="586"/>
                  </a:lnTo>
                  <a:lnTo>
                    <a:pt x="218" y="636"/>
                  </a:lnTo>
                  <a:lnTo>
                    <a:pt x="201" y="719"/>
                  </a:lnTo>
                  <a:lnTo>
                    <a:pt x="201" y="719"/>
                  </a:lnTo>
                  <a:lnTo>
                    <a:pt x="201" y="736"/>
                  </a:lnTo>
                  <a:lnTo>
                    <a:pt x="218" y="769"/>
                  </a:lnTo>
                  <a:lnTo>
                    <a:pt x="218" y="820"/>
                  </a:lnTo>
                  <a:lnTo>
                    <a:pt x="218" y="854"/>
                  </a:lnTo>
                  <a:lnTo>
                    <a:pt x="234" y="887"/>
                  </a:lnTo>
                  <a:lnTo>
                    <a:pt x="234" y="937"/>
                  </a:lnTo>
                  <a:lnTo>
                    <a:pt x="251" y="971"/>
                  </a:lnTo>
                  <a:lnTo>
                    <a:pt x="268" y="1004"/>
                  </a:lnTo>
                  <a:lnTo>
                    <a:pt x="284" y="1021"/>
                  </a:lnTo>
                  <a:lnTo>
                    <a:pt x="301" y="1054"/>
                  </a:lnTo>
                  <a:lnTo>
                    <a:pt x="318" y="1088"/>
                  </a:lnTo>
                  <a:lnTo>
                    <a:pt x="351" y="1104"/>
                  </a:lnTo>
                  <a:lnTo>
                    <a:pt x="369" y="1121"/>
                  </a:lnTo>
                  <a:lnTo>
                    <a:pt x="402" y="1138"/>
                  </a:lnTo>
                  <a:lnTo>
                    <a:pt x="419" y="1138"/>
                  </a:lnTo>
                  <a:lnTo>
                    <a:pt x="469" y="1154"/>
                  </a:lnTo>
                  <a:lnTo>
                    <a:pt x="469" y="1154"/>
                  </a:lnTo>
                  <a:lnTo>
                    <a:pt x="469" y="1154"/>
                  </a:lnTo>
                  <a:lnTo>
                    <a:pt x="503" y="1154"/>
                  </a:lnTo>
                  <a:lnTo>
                    <a:pt x="519" y="1138"/>
                  </a:lnTo>
                  <a:lnTo>
                    <a:pt x="536" y="1138"/>
                  </a:lnTo>
                  <a:lnTo>
                    <a:pt x="553" y="1138"/>
                  </a:lnTo>
                  <a:lnTo>
                    <a:pt x="569" y="1121"/>
                  </a:lnTo>
                  <a:lnTo>
                    <a:pt x="586" y="1121"/>
                  </a:lnTo>
                  <a:lnTo>
                    <a:pt x="603" y="1104"/>
                  </a:lnTo>
                  <a:lnTo>
                    <a:pt x="619" y="1088"/>
                  </a:lnTo>
                  <a:lnTo>
                    <a:pt x="636" y="1071"/>
                  </a:lnTo>
                  <a:lnTo>
                    <a:pt x="653" y="1054"/>
                  </a:lnTo>
                  <a:lnTo>
                    <a:pt x="670" y="1021"/>
                  </a:lnTo>
                  <a:lnTo>
                    <a:pt x="686" y="1004"/>
                  </a:lnTo>
                  <a:lnTo>
                    <a:pt x="686" y="971"/>
                  </a:lnTo>
                  <a:lnTo>
                    <a:pt x="703" y="937"/>
                  </a:lnTo>
                  <a:lnTo>
                    <a:pt x="703" y="887"/>
                  </a:lnTo>
                  <a:lnTo>
                    <a:pt x="921" y="887"/>
                  </a:lnTo>
                  <a:lnTo>
                    <a:pt x="921" y="887"/>
                  </a:lnTo>
                  <a:lnTo>
                    <a:pt x="921" y="921"/>
                  </a:lnTo>
                  <a:lnTo>
                    <a:pt x="921" y="954"/>
                  </a:lnTo>
                  <a:lnTo>
                    <a:pt x="904" y="1004"/>
                  </a:lnTo>
                  <a:lnTo>
                    <a:pt x="904" y="1054"/>
                  </a:lnTo>
                  <a:lnTo>
                    <a:pt x="888" y="1088"/>
                  </a:lnTo>
                  <a:lnTo>
                    <a:pt x="871" y="1138"/>
                  </a:lnTo>
                  <a:lnTo>
                    <a:pt x="837" y="1171"/>
                  </a:lnTo>
                  <a:lnTo>
                    <a:pt x="820" y="1221"/>
                  </a:lnTo>
                  <a:lnTo>
                    <a:pt x="786" y="1254"/>
                  </a:lnTo>
                  <a:lnTo>
                    <a:pt x="753" y="1288"/>
                  </a:lnTo>
                  <a:lnTo>
                    <a:pt x="720" y="1322"/>
                  </a:lnTo>
                  <a:lnTo>
                    <a:pt x="670" y="1339"/>
                  </a:lnTo>
                  <a:lnTo>
                    <a:pt x="636" y="1372"/>
                  </a:lnTo>
                  <a:lnTo>
                    <a:pt x="586" y="1389"/>
                  </a:lnTo>
                  <a:lnTo>
                    <a:pt x="553" y="1389"/>
                  </a:lnTo>
                  <a:lnTo>
                    <a:pt x="469" y="1406"/>
                  </a:lnTo>
                  <a:lnTo>
                    <a:pt x="469" y="1406"/>
                  </a:lnTo>
                  <a:lnTo>
                    <a:pt x="452" y="1406"/>
                  </a:lnTo>
                  <a:lnTo>
                    <a:pt x="402" y="1389"/>
                  </a:lnTo>
                  <a:lnTo>
                    <a:pt x="351" y="1389"/>
                  </a:lnTo>
                  <a:lnTo>
                    <a:pt x="301" y="1372"/>
                  </a:lnTo>
                  <a:lnTo>
                    <a:pt x="268" y="1339"/>
                  </a:lnTo>
                  <a:lnTo>
                    <a:pt x="218" y="1322"/>
                  </a:lnTo>
                  <a:lnTo>
                    <a:pt x="184" y="1271"/>
                  </a:lnTo>
                  <a:lnTo>
                    <a:pt x="151" y="1238"/>
                  </a:lnTo>
                  <a:lnTo>
                    <a:pt x="117" y="1188"/>
                  </a:lnTo>
                  <a:lnTo>
                    <a:pt x="84" y="1138"/>
                  </a:lnTo>
                  <a:lnTo>
                    <a:pt x="67" y="1088"/>
                  </a:lnTo>
                  <a:lnTo>
                    <a:pt x="34" y="1021"/>
                  </a:lnTo>
                  <a:lnTo>
                    <a:pt x="17" y="954"/>
                  </a:lnTo>
                  <a:lnTo>
                    <a:pt x="17" y="871"/>
                  </a:lnTo>
                  <a:lnTo>
                    <a:pt x="0" y="786"/>
                  </a:lnTo>
                  <a:lnTo>
                    <a:pt x="0" y="669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4" name="Freeform 68"/>
            <p:cNvSpPr>
              <a:spLocks/>
            </p:cNvSpPr>
            <p:nvPr/>
          </p:nvSpPr>
          <p:spPr bwMode="auto">
            <a:xfrm rot="1197917">
              <a:off x="5157" y="2958"/>
              <a:ext cx="73" cy="109"/>
            </a:xfrm>
            <a:custGeom>
              <a:avLst/>
              <a:gdLst>
                <a:gd name="T0" fmla="*/ 0 w 602"/>
                <a:gd name="T1" fmla="*/ 418 h 903"/>
                <a:gd name="T2" fmla="*/ 0 w 602"/>
                <a:gd name="T3" fmla="*/ 485 h 903"/>
                <a:gd name="T4" fmla="*/ 16 w 602"/>
                <a:gd name="T5" fmla="*/ 569 h 903"/>
                <a:gd name="T6" fmla="*/ 33 w 602"/>
                <a:gd name="T7" fmla="*/ 653 h 903"/>
                <a:gd name="T8" fmla="*/ 67 w 602"/>
                <a:gd name="T9" fmla="*/ 720 h 903"/>
                <a:gd name="T10" fmla="*/ 100 w 602"/>
                <a:gd name="T11" fmla="*/ 786 h 903"/>
                <a:gd name="T12" fmla="*/ 151 w 602"/>
                <a:gd name="T13" fmla="*/ 853 h 903"/>
                <a:gd name="T14" fmla="*/ 201 w 602"/>
                <a:gd name="T15" fmla="*/ 887 h 903"/>
                <a:gd name="T16" fmla="*/ 301 w 602"/>
                <a:gd name="T17" fmla="*/ 903 h 903"/>
                <a:gd name="T18" fmla="*/ 318 w 602"/>
                <a:gd name="T19" fmla="*/ 903 h 903"/>
                <a:gd name="T20" fmla="*/ 368 w 602"/>
                <a:gd name="T21" fmla="*/ 887 h 903"/>
                <a:gd name="T22" fmla="*/ 435 w 602"/>
                <a:gd name="T23" fmla="*/ 853 h 903"/>
                <a:gd name="T24" fmla="*/ 485 w 602"/>
                <a:gd name="T25" fmla="*/ 820 h 903"/>
                <a:gd name="T26" fmla="*/ 519 w 602"/>
                <a:gd name="T27" fmla="*/ 753 h 903"/>
                <a:gd name="T28" fmla="*/ 552 w 602"/>
                <a:gd name="T29" fmla="*/ 686 h 903"/>
                <a:gd name="T30" fmla="*/ 585 w 602"/>
                <a:gd name="T31" fmla="*/ 620 h 903"/>
                <a:gd name="T32" fmla="*/ 602 w 602"/>
                <a:gd name="T33" fmla="*/ 535 h 903"/>
                <a:gd name="T34" fmla="*/ 602 w 602"/>
                <a:gd name="T35" fmla="*/ 468 h 903"/>
                <a:gd name="T36" fmla="*/ 602 w 602"/>
                <a:gd name="T37" fmla="*/ 418 h 903"/>
                <a:gd name="T38" fmla="*/ 585 w 602"/>
                <a:gd name="T39" fmla="*/ 351 h 903"/>
                <a:gd name="T40" fmla="*/ 569 w 602"/>
                <a:gd name="T41" fmla="*/ 268 h 903"/>
                <a:gd name="T42" fmla="*/ 552 w 602"/>
                <a:gd name="T43" fmla="*/ 201 h 903"/>
                <a:gd name="T44" fmla="*/ 519 w 602"/>
                <a:gd name="T45" fmla="*/ 118 h 903"/>
                <a:gd name="T46" fmla="*/ 468 w 602"/>
                <a:gd name="T47" fmla="*/ 67 h 903"/>
                <a:gd name="T48" fmla="*/ 402 w 602"/>
                <a:gd name="T49" fmla="*/ 16 h 903"/>
                <a:gd name="T50" fmla="*/ 301 w 602"/>
                <a:gd name="T51" fmla="*/ 0 h 903"/>
                <a:gd name="T52" fmla="*/ 285 w 602"/>
                <a:gd name="T53" fmla="*/ 0 h 903"/>
                <a:gd name="T54" fmla="*/ 235 w 602"/>
                <a:gd name="T55" fmla="*/ 0 h 903"/>
                <a:gd name="T56" fmla="*/ 201 w 602"/>
                <a:gd name="T57" fmla="*/ 16 h 903"/>
                <a:gd name="T58" fmla="*/ 151 w 602"/>
                <a:gd name="T59" fmla="*/ 50 h 903"/>
                <a:gd name="T60" fmla="*/ 100 w 602"/>
                <a:gd name="T61" fmla="*/ 83 h 903"/>
                <a:gd name="T62" fmla="*/ 67 w 602"/>
                <a:gd name="T63" fmla="*/ 151 h 903"/>
                <a:gd name="T64" fmla="*/ 33 w 602"/>
                <a:gd name="T65" fmla="*/ 235 h 903"/>
                <a:gd name="T66" fmla="*/ 16 w 602"/>
                <a:gd name="T67" fmla="*/ 318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02" h="903">
                  <a:moveTo>
                    <a:pt x="0" y="418"/>
                  </a:moveTo>
                  <a:lnTo>
                    <a:pt x="0" y="418"/>
                  </a:lnTo>
                  <a:lnTo>
                    <a:pt x="0" y="435"/>
                  </a:lnTo>
                  <a:lnTo>
                    <a:pt x="0" y="485"/>
                  </a:lnTo>
                  <a:lnTo>
                    <a:pt x="16" y="518"/>
                  </a:lnTo>
                  <a:lnTo>
                    <a:pt x="16" y="569"/>
                  </a:lnTo>
                  <a:lnTo>
                    <a:pt x="16" y="620"/>
                  </a:lnTo>
                  <a:lnTo>
                    <a:pt x="33" y="653"/>
                  </a:lnTo>
                  <a:lnTo>
                    <a:pt x="50" y="686"/>
                  </a:lnTo>
                  <a:lnTo>
                    <a:pt x="67" y="720"/>
                  </a:lnTo>
                  <a:lnTo>
                    <a:pt x="83" y="770"/>
                  </a:lnTo>
                  <a:lnTo>
                    <a:pt x="100" y="786"/>
                  </a:lnTo>
                  <a:lnTo>
                    <a:pt x="117" y="820"/>
                  </a:lnTo>
                  <a:lnTo>
                    <a:pt x="151" y="853"/>
                  </a:lnTo>
                  <a:lnTo>
                    <a:pt x="168" y="870"/>
                  </a:lnTo>
                  <a:lnTo>
                    <a:pt x="201" y="887"/>
                  </a:lnTo>
                  <a:lnTo>
                    <a:pt x="235" y="887"/>
                  </a:lnTo>
                  <a:lnTo>
                    <a:pt x="301" y="903"/>
                  </a:lnTo>
                  <a:lnTo>
                    <a:pt x="301" y="903"/>
                  </a:lnTo>
                  <a:lnTo>
                    <a:pt x="318" y="903"/>
                  </a:lnTo>
                  <a:lnTo>
                    <a:pt x="352" y="887"/>
                  </a:lnTo>
                  <a:lnTo>
                    <a:pt x="368" y="887"/>
                  </a:lnTo>
                  <a:lnTo>
                    <a:pt x="402" y="870"/>
                  </a:lnTo>
                  <a:lnTo>
                    <a:pt x="435" y="853"/>
                  </a:lnTo>
                  <a:lnTo>
                    <a:pt x="452" y="837"/>
                  </a:lnTo>
                  <a:lnTo>
                    <a:pt x="485" y="820"/>
                  </a:lnTo>
                  <a:lnTo>
                    <a:pt x="502" y="786"/>
                  </a:lnTo>
                  <a:lnTo>
                    <a:pt x="519" y="753"/>
                  </a:lnTo>
                  <a:lnTo>
                    <a:pt x="535" y="720"/>
                  </a:lnTo>
                  <a:lnTo>
                    <a:pt x="552" y="686"/>
                  </a:lnTo>
                  <a:lnTo>
                    <a:pt x="569" y="653"/>
                  </a:lnTo>
                  <a:lnTo>
                    <a:pt x="585" y="620"/>
                  </a:lnTo>
                  <a:lnTo>
                    <a:pt x="585" y="586"/>
                  </a:lnTo>
                  <a:lnTo>
                    <a:pt x="602" y="535"/>
                  </a:lnTo>
                  <a:lnTo>
                    <a:pt x="602" y="468"/>
                  </a:lnTo>
                  <a:lnTo>
                    <a:pt x="602" y="468"/>
                  </a:lnTo>
                  <a:lnTo>
                    <a:pt x="602" y="452"/>
                  </a:lnTo>
                  <a:lnTo>
                    <a:pt x="602" y="418"/>
                  </a:lnTo>
                  <a:lnTo>
                    <a:pt x="585" y="385"/>
                  </a:lnTo>
                  <a:lnTo>
                    <a:pt x="585" y="351"/>
                  </a:lnTo>
                  <a:lnTo>
                    <a:pt x="585" y="318"/>
                  </a:lnTo>
                  <a:lnTo>
                    <a:pt x="569" y="268"/>
                  </a:lnTo>
                  <a:lnTo>
                    <a:pt x="569" y="235"/>
                  </a:lnTo>
                  <a:lnTo>
                    <a:pt x="552" y="201"/>
                  </a:lnTo>
                  <a:lnTo>
                    <a:pt x="535" y="168"/>
                  </a:lnTo>
                  <a:lnTo>
                    <a:pt x="519" y="118"/>
                  </a:lnTo>
                  <a:lnTo>
                    <a:pt x="485" y="101"/>
                  </a:lnTo>
                  <a:lnTo>
                    <a:pt x="468" y="67"/>
                  </a:lnTo>
                  <a:lnTo>
                    <a:pt x="435" y="33"/>
                  </a:lnTo>
                  <a:lnTo>
                    <a:pt x="402" y="16"/>
                  </a:lnTo>
                  <a:lnTo>
                    <a:pt x="368" y="0"/>
                  </a:lnTo>
                  <a:lnTo>
                    <a:pt x="301" y="0"/>
                  </a:lnTo>
                  <a:lnTo>
                    <a:pt x="301" y="0"/>
                  </a:lnTo>
                  <a:lnTo>
                    <a:pt x="285" y="0"/>
                  </a:lnTo>
                  <a:lnTo>
                    <a:pt x="268" y="0"/>
                  </a:lnTo>
                  <a:lnTo>
                    <a:pt x="235" y="0"/>
                  </a:lnTo>
                  <a:lnTo>
                    <a:pt x="218" y="16"/>
                  </a:lnTo>
                  <a:lnTo>
                    <a:pt x="201" y="16"/>
                  </a:lnTo>
                  <a:lnTo>
                    <a:pt x="168" y="33"/>
                  </a:lnTo>
                  <a:lnTo>
                    <a:pt x="151" y="50"/>
                  </a:lnTo>
                  <a:lnTo>
                    <a:pt x="133" y="67"/>
                  </a:lnTo>
                  <a:lnTo>
                    <a:pt x="100" y="83"/>
                  </a:lnTo>
                  <a:lnTo>
                    <a:pt x="83" y="118"/>
                  </a:lnTo>
                  <a:lnTo>
                    <a:pt x="67" y="151"/>
                  </a:lnTo>
                  <a:lnTo>
                    <a:pt x="50" y="184"/>
                  </a:lnTo>
                  <a:lnTo>
                    <a:pt x="33" y="235"/>
                  </a:lnTo>
                  <a:lnTo>
                    <a:pt x="33" y="268"/>
                  </a:lnTo>
                  <a:lnTo>
                    <a:pt x="16" y="318"/>
                  </a:lnTo>
                  <a:lnTo>
                    <a:pt x="0" y="4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5" name="Freeform 69"/>
            <p:cNvSpPr>
              <a:spLocks/>
            </p:cNvSpPr>
            <p:nvPr/>
          </p:nvSpPr>
          <p:spPr bwMode="auto">
            <a:xfrm rot="1197917">
              <a:off x="4803" y="2833"/>
              <a:ext cx="31" cy="61"/>
            </a:xfrm>
            <a:custGeom>
              <a:avLst/>
              <a:gdLst>
                <a:gd name="T0" fmla="*/ 134 w 251"/>
                <a:gd name="T1" fmla="*/ 0 h 502"/>
                <a:gd name="T2" fmla="*/ 0 w 251"/>
                <a:gd name="T3" fmla="*/ 502 h 502"/>
                <a:gd name="T4" fmla="*/ 251 w 251"/>
                <a:gd name="T5" fmla="*/ 502 h 502"/>
                <a:gd name="T6" fmla="*/ 134 w 251"/>
                <a:gd name="T7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1" h="502">
                  <a:moveTo>
                    <a:pt x="134" y="0"/>
                  </a:moveTo>
                  <a:lnTo>
                    <a:pt x="0" y="502"/>
                  </a:lnTo>
                  <a:lnTo>
                    <a:pt x="251" y="502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6" name="Freeform 70"/>
            <p:cNvSpPr>
              <a:spLocks/>
            </p:cNvSpPr>
            <p:nvPr/>
          </p:nvSpPr>
          <p:spPr bwMode="auto">
            <a:xfrm rot="1197917">
              <a:off x="4355" y="3861"/>
              <a:ext cx="11" cy="6"/>
            </a:xfrm>
            <a:custGeom>
              <a:avLst/>
              <a:gdLst>
                <a:gd name="T0" fmla="*/ 0 w 83"/>
                <a:gd name="T1" fmla="*/ 50 h 50"/>
                <a:gd name="T2" fmla="*/ 83 w 83"/>
                <a:gd name="T3" fmla="*/ 50 h 50"/>
                <a:gd name="T4" fmla="*/ 83 w 83"/>
                <a:gd name="T5" fmla="*/ 50 h 50"/>
                <a:gd name="T6" fmla="*/ 83 w 83"/>
                <a:gd name="T7" fmla="*/ 33 h 50"/>
                <a:gd name="T8" fmla="*/ 83 w 83"/>
                <a:gd name="T9" fmla="*/ 33 h 50"/>
                <a:gd name="T10" fmla="*/ 67 w 83"/>
                <a:gd name="T11" fmla="*/ 17 h 50"/>
                <a:gd name="T12" fmla="*/ 67 w 83"/>
                <a:gd name="T13" fmla="*/ 17 h 50"/>
                <a:gd name="T14" fmla="*/ 67 w 83"/>
                <a:gd name="T15" fmla="*/ 17 h 50"/>
                <a:gd name="T16" fmla="*/ 50 w 83"/>
                <a:gd name="T17" fmla="*/ 0 h 50"/>
                <a:gd name="T18" fmla="*/ 50 w 83"/>
                <a:gd name="T19" fmla="*/ 0 h 50"/>
                <a:gd name="T20" fmla="*/ 33 w 83"/>
                <a:gd name="T21" fmla="*/ 0 h 50"/>
                <a:gd name="T22" fmla="*/ 33 w 83"/>
                <a:gd name="T23" fmla="*/ 0 h 50"/>
                <a:gd name="T24" fmla="*/ 33 w 83"/>
                <a:gd name="T25" fmla="*/ 0 h 50"/>
                <a:gd name="T26" fmla="*/ 17 w 83"/>
                <a:gd name="T27" fmla="*/ 17 h 50"/>
                <a:gd name="T28" fmla="*/ 17 w 83"/>
                <a:gd name="T29" fmla="*/ 17 h 50"/>
                <a:gd name="T30" fmla="*/ 0 w 83"/>
                <a:gd name="T31" fmla="*/ 17 h 50"/>
                <a:gd name="T32" fmla="*/ 0 w 83"/>
                <a:gd name="T33" fmla="*/ 33 h 50"/>
                <a:gd name="T34" fmla="*/ 0 w 83"/>
                <a:gd name="T35" fmla="*/ 33 h 50"/>
                <a:gd name="T36" fmla="*/ 0 w 83"/>
                <a:gd name="T3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50">
                  <a:moveTo>
                    <a:pt x="0" y="50"/>
                  </a:moveTo>
                  <a:lnTo>
                    <a:pt x="83" y="50"/>
                  </a:lnTo>
                  <a:lnTo>
                    <a:pt x="83" y="50"/>
                  </a:lnTo>
                  <a:lnTo>
                    <a:pt x="83" y="33"/>
                  </a:lnTo>
                  <a:lnTo>
                    <a:pt x="83" y="33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7" name="Freeform 71"/>
            <p:cNvSpPr>
              <a:spLocks/>
            </p:cNvSpPr>
            <p:nvPr/>
          </p:nvSpPr>
          <p:spPr bwMode="auto">
            <a:xfrm rot="1197917">
              <a:off x="4310" y="3853"/>
              <a:ext cx="11" cy="8"/>
            </a:xfrm>
            <a:custGeom>
              <a:avLst/>
              <a:gdLst>
                <a:gd name="T0" fmla="*/ 85 w 85"/>
                <a:gd name="T1" fmla="*/ 0 h 67"/>
                <a:gd name="T2" fmla="*/ 85 w 85"/>
                <a:gd name="T3" fmla="*/ 0 h 67"/>
                <a:gd name="T4" fmla="*/ 85 w 85"/>
                <a:gd name="T5" fmla="*/ 16 h 67"/>
                <a:gd name="T6" fmla="*/ 68 w 85"/>
                <a:gd name="T7" fmla="*/ 16 h 67"/>
                <a:gd name="T8" fmla="*/ 68 w 85"/>
                <a:gd name="T9" fmla="*/ 16 h 67"/>
                <a:gd name="T10" fmla="*/ 68 w 85"/>
                <a:gd name="T11" fmla="*/ 16 h 67"/>
                <a:gd name="T12" fmla="*/ 52 w 85"/>
                <a:gd name="T13" fmla="*/ 16 h 67"/>
                <a:gd name="T14" fmla="*/ 52 w 85"/>
                <a:gd name="T15" fmla="*/ 16 h 67"/>
                <a:gd name="T16" fmla="*/ 35 w 85"/>
                <a:gd name="T17" fmla="*/ 16 h 67"/>
                <a:gd name="T18" fmla="*/ 35 w 85"/>
                <a:gd name="T19" fmla="*/ 16 h 67"/>
                <a:gd name="T20" fmla="*/ 35 w 85"/>
                <a:gd name="T21" fmla="*/ 16 h 67"/>
                <a:gd name="T22" fmla="*/ 17 w 85"/>
                <a:gd name="T23" fmla="*/ 33 h 67"/>
                <a:gd name="T24" fmla="*/ 17 w 85"/>
                <a:gd name="T25" fmla="*/ 33 h 67"/>
                <a:gd name="T26" fmla="*/ 17 w 85"/>
                <a:gd name="T27" fmla="*/ 33 h 67"/>
                <a:gd name="T28" fmla="*/ 0 w 85"/>
                <a:gd name="T29" fmla="*/ 33 h 67"/>
                <a:gd name="T30" fmla="*/ 0 w 85"/>
                <a:gd name="T31" fmla="*/ 33 h 67"/>
                <a:gd name="T32" fmla="*/ 0 w 85"/>
                <a:gd name="T33" fmla="*/ 50 h 67"/>
                <a:gd name="T34" fmla="*/ 0 w 85"/>
                <a:gd name="T35" fmla="*/ 50 h 67"/>
                <a:gd name="T36" fmla="*/ 0 w 85"/>
                <a:gd name="T37" fmla="*/ 50 h 67"/>
                <a:gd name="T38" fmla="*/ 0 w 85"/>
                <a:gd name="T39" fmla="*/ 50 h 67"/>
                <a:gd name="T40" fmla="*/ 0 w 85"/>
                <a:gd name="T41" fmla="*/ 67 h 67"/>
                <a:gd name="T42" fmla="*/ 0 w 85"/>
                <a:gd name="T43" fmla="*/ 67 h 67"/>
                <a:gd name="T44" fmla="*/ 17 w 85"/>
                <a:gd name="T45" fmla="*/ 67 h 67"/>
                <a:gd name="T46" fmla="*/ 17 w 85"/>
                <a:gd name="T47" fmla="*/ 67 h 67"/>
                <a:gd name="T48" fmla="*/ 17 w 85"/>
                <a:gd name="T49" fmla="*/ 67 h 67"/>
                <a:gd name="T50" fmla="*/ 35 w 85"/>
                <a:gd name="T51" fmla="*/ 67 h 67"/>
                <a:gd name="T52" fmla="*/ 35 w 85"/>
                <a:gd name="T53" fmla="*/ 67 h 67"/>
                <a:gd name="T54" fmla="*/ 52 w 85"/>
                <a:gd name="T55" fmla="*/ 67 h 67"/>
                <a:gd name="T56" fmla="*/ 52 w 85"/>
                <a:gd name="T57" fmla="*/ 67 h 67"/>
                <a:gd name="T58" fmla="*/ 68 w 85"/>
                <a:gd name="T59" fmla="*/ 67 h 67"/>
                <a:gd name="T60" fmla="*/ 68 w 85"/>
                <a:gd name="T61" fmla="*/ 50 h 67"/>
                <a:gd name="T62" fmla="*/ 68 w 85"/>
                <a:gd name="T63" fmla="*/ 50 h 67"/>
                <a:gd name="T64" fmla="*/ 68 w 85"/>
                <a:gd name="T65" fmla="*/ 33 h 67"/>
                <a:gd name="T66" fmla="*/ 85 w 85"/>
                <a:gd name="T67" fmla="*/ 33 h 67"/>
                <a:gd name="T68" fmla="*/ 85 w 85"/>
                <a:gd name="T69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" h="67">
                  <a:moveTo>
                    <a:pt x="85" y="0"/>
                  </a:moveTo>
                  <a:lnTo>
                    <a:pt x="85" y="0"/>
                  </a:lnTo>
                  <a:lnTo>
                    <a:pt x="85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68" y="16"/>
                  </a:lnTo>
                  <a:lnTo>
                    <a:pt x="52" y="16"/>
                  </a:lnTo>
                  <a:lnTo>
                    <a:pt x="52" y="16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35" y="67"/>
                  </a:lnTo>
                  <a:lnTo>
                    <a:pt x="35" y="6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68" y="67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33"/>
                  </a:lnTo>
                  <a:lnTo>
                    <a:pt x="85" y="33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8" name="Freeform 72"/>
            <p:cNvSpPr>
              <a:spLocks/>
            </p:cNvSpPr>
            <p:nvPr/>
          </p:nvSpPr>
          <p:spPr bwMode="auto">
            <a:xfrm rot="1197917">
              <a:off x="4281" y="3826"/>
              <a:ext cx="17" cy="25"/>
            </a:xfrm>
            <a:custGeom>
              <a:avLst/>
              <a:gdLst>
                <a:gd name="T0" fmla="*/ 0 w 133"/>
                <a:gd name="T1" fmla="*/ 201 h 201"/>
                <a:gd name="T2" fmla="*/ 66 w 133"/>
                <a:gd name="T3" fmla="*/ 201 h 201"/>
                <a:gd name="T4" fmla="*/ 66 w 133"/>
                <a:gd name="T5" fmla="*/ 201 h 201"/>
                <a:gd name="T6" fmla="*/ 66 w 133"/>
                <a:gd name="T7" fmla="*/ 201 h 201"/>
                <a:gd name="T8" fmla="*/ 83 w 133"/>
                <a:gd name="T9" fmla="*/ 184 h 201"/>
                <a:gd name="T10" fmla="*/ 100 w 133"/>
                <a:gd name="T11" fmla="*/ 184 h 201"/>
                <a:gd name="T12" fmla="*/ 116 w 133"/>
                <a:gd name="T13" fmla="*/ 167 h 201"/>
                <a:gd name="T14" fmla="*/ 116 w 133"/>
                <a:gd name="T15" fmla="*/ 150 h 201"/>
                <a:gd name="T16" fmla="*/ 116 w 133"/>
                <a:gd name="T17" fmla="*/ 134 h 201"/>
                <a:gd name="T18" fmla="*/ 133 w 133"/>
                <a:gd name="T19" fmla="*/ 117 h 201"/>
                <a:gd name="T20" fmla="*/ 133 w 133"/>
                <a:gd name="T21" fmla="*/ 100 h 201"/>
                <a:gd name="T22" fmla="*/ 133 w 133"/>
                <a:gd name="T23" fmla="*/ 84 h 201"/>
                <a:gd name="T24" fmla="*/ 133 w 133"/>
                <a:gd name="T25" fmla="*/ 67 h 201"/>
                <a:gd name="T26" fmla="*/ 116 w 133"/>
                <a:gd name="T27" fmla="*/ 50 h 201"/>
                <a:gd name="T28" fmla="*/ 116 w 133"/>
                <a:gd name="T29" fmla="*/ 34 h 201"/>
                <a:gd name="T30" fmla="*/ 116 w 133"/>
                <a:gd name="T31" fmla="*/ 17 h 201"/>
                <a:gd name="T32" fmla="*/ 100 w 133"/>
                <a:gd name="T33" fmla="*/ 17 h 201"/>
                <a:gd name="T34" fmla="*/ 83 w 133"/>
                <a:gd name="T35" fmla="*/ 0 h 201"/>
                <a:gd name="T36" fmla="*/ 66 w 133"/>
                <a:gd name="T37" fmla="*/ 0 h 201"/>
                <a:gd name="T38" fmla="*/ 0 w 133"/>
                <a:gd name="T39" fmla="*/ 0 h 201"/>
                <a:gd name="T40" fmla="*/ 0 w 133"/>
                <a:gd name="T41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3" h="201">
                  <a:moveTo>
                    <a:pt x="0" y="201"/>
                  </a:moveTo>
                  <a:lnTo>
                    <a:pt x="66" y="201"/>
                  </a:lnTo>
                  <a:lnTo>
                    <a:pt x="66" y="201"/>
                  </a:lnTo>
                  <a:lnTo>
                    <a:pt x="66" y="201"/>
                  </a:lnTo>
                  <a:lnTo>
                    <a:pt x="83" y="184"/>
                  </a:lnTo>
                  <a:lnTo>
                    <a:pt x="100" y="184"/>
                  </a:lnTo>
                  <a:lnTo>
                    <a:pt x="116" y="167"/>
                  </a:lnTo>
                  <a:lnTo>
                    <a:pt x="116" y="150"/>
                  </a:lnTo>
                  <a:lnTo>
                    <a:pt x="116" y="134"/>
                  </a:lnTo>
                  <a:lnTo>
                    <a:pt x="133" y="117"/>
                  </a:lnTo>
                  <a:lnTo>
                    <a:pt x="133" y="100"/>
                  </a:lnTo>
                  <a:lnTo>
                    <a:pt x="133" y="84"/>
                  </a:lnTo>
                  <a:lnTo>
                    <a:pt x="133" y="67"/>
                  </a:lnTo>
                  <a:lnTo>
                    <a:pt x="116" y="50"/>
                  </a:lnTo>
                  <a:lnTo>
                    <a:pt x="116" y="34"/>
                  </a:lnTo>
                  <a:lnTo>
                    <a:pt x="116" y="17"/>
                  </a:lnTo>
                  <a:lnTo>
                    <a:pt x="100" y="17"/>
                  </a:lnTo>
                  <a:lnTo>
                    <a:pt x="83" y="0"/>
                  </a:lnTo>
                  <a:lnTo>
                    <a:pt x="66" y="0"/>
                  </a:lnTo>
                  <a:lnTo>
                    <a:pt x="0" y="0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9" name="Freeform 73"/>
            <p:cNvSpPr>
              <a:spLocks/>
            </p:cNvSpPr>
            <p:nvPr/>
          </p:nvSpPr>
          <p:spPr bwMode="auto">
            <a:xfrm rot="1197917">
              <a:off x="4487" y="3842"/>
              <a:ext cx="14" cy="7"/>
            </a:xfrm>
            <a:custGeom>
              <a:avLst/>
              <a:gdLst>
                <a:gd name="T0" fmla="*/ 0 w 117"/>
                <a:gd name="T1" fmla="*/ 67 h 67"/>
                <a:gd name="T2" fmla="*/ 83 w 117"/>
                <a:gd name="T3" fmla="*/ 67 h 67"/>
                <a:gd name="T4" fmla="*/ 83 w 117"/>
                <a:gd name="T5" fmla="*/ 67 h 67"/>
                <a:gd name="T6" fmla="*/ 83 w 117"/>
                <a:gd name="T7" fmla="*/ 67 h 67"/>
                <a:gd name="T8" fmla="*/ 83 w 117"/>
                <a:gd name="T9" fmla="*/ 67 h 67"/>
                <a:gd name="T10" fmla="*/ 100 w 117"/>
                <a:gd name="T11" fmla="*/ 67 h 67"/>
                <a:gd name="T12" fmla="*/ 100 w 117"/>
                <a:gd name="T13" fmla="*/ 67 h 67"/>
                <a:gd name="T14" fmla="*/ 100 w 117"/>
                <a:gd name="T15" fmla="*/ 51 h 67"/>
                <a:gd name="T16" fmla="*/ 117 w 117"/>
                <a:gd name="T17" fmla="*/ 51 h 67"/>
                <a:gd name="T18" fmla="*/ 117 w 117"/>
                <a:gd name="T19" fmla="*/ 51 h 67"/>
                <a:gd name="T20" fmla="*/ 117 w 117"/>
                <a:gd name="T21" fmla="*/ 34 h 67"/>
                <a:gd name="T22" fmla="*/ 117 w 117"/>
                <a:gd name="T23" fmla="*/ 34 h 67"/>
                <a:gd name="T24" fmla="*/ 117 w 117"/>
                <a:gd name="T25" fmla="*/ 34 h 67"/>
                <a:gd name="T26" fmla="*/ 117 w 117"/>
                <a:gd name="T27" fmla="*/ 17 h 67"/>
                <a:gd name="T28" fmla="*/ 117 w 117"/>
                <a:gd name="T29" fmla="*/ 17 h 67"/>
                <a:gd name="T30" fmla="*/ 100 w 117"/>
                <a:gd name="T31" fmla="*/ 17 h 67"/>
                <a:gd name="T32" fmla="*/ 100 w 117"/>
                <a:gd name="T33" fmla="*/ 0 h 67"/>
                <a:gd name="T34" fmla="*/ 100 w 117"/>
                <a:gd name="T35" fmla="*/ 0 h 67"/>
                <a:gd name="T36" fmla="*/ 83 w 117"/>
                <a:gd name="T37" fmla="*/ 0 h 67"/>
                <a:gd name="T38" fmla="*/ 0 w 117"/>
                <a:gd name="T39" fmla="*/ 0 h 67"/>
                <a:gd name="T40" fmla="*/ 0 w 117"/>
                <a:gd name="T4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7" h="67">
                  <a:moveTo>
                    <a:pt x="0" y="67"/>
                  </a:moveTo>
                  <a:lnTo>
                    <a:pt x="83" y="67"/>
                  </a:lnTo>
                  <a:lnTo>
                    <a:pt x="83" y="67"/>
                  </a:lnTo>
                  <a:lnTo>
                    <a:pt x="83" y="67"/>
                  </a:lnTo>
                  <a:lnTo>
                    <a:pt x="83" y="67"/>
                  </a:lnTo>
                  <a:lnTo>
                    <a:pt x="100" y="67"/>
                  </a:lnTo>
                  <a:lnTo>
                    <a:pt x="100" y="67"/>
                  </a:lnTo>
                  <a:lnTo>
                    <a:pt x="100" y="51"/>
                  </a:lnTo>
                  <a:lnTo>
                    <a:pt x="117" y="51"/>
                  </a:lnTo>
                  <a:lnTo>
                    <a:pt x="117" y="51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34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00" y="17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83" y="0"/>
                  </a:lnTo>
                  <a:lnTo>
                    <a:pt x="0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0" name="Freeform 74"/>
            <p:cNvSpPr>
              <a:spLocks/>
            </p:cNvSpPr>
            <p:nvPr/>
          </p:nvSpPr>
          <p:spPr bwMode="auto">
            <a:xfrm rot="1197917">
              <a:off x="4492" y="3827"/>
              <a:ext cx="12" cy="9"/>
            </a:xfrm>
            <a:custGeom>
              <a:avLst/>
              <a:gdLst>
                <a:gd name="T0" fmla="*/ 0 w 100"/>
                <a:gd name="T1" fmla="*/ 0 h 66"/>
                <a:gd name="T2" fmla="*/ 0 w 100"/>
                <a:gd name="T3" fmla="*/ 66 h 66"/>
                <a:gd name="T4" fmla="*/ 67 w 100"/>
                <a:gd name="T5" fmla="*/ 66 h 66"/>
                <a:gd name="T6" fmla="*/ 67 w 100"/>
                <a:gd name="T7" fmla="*/ 66 h 66"/>
                <a:gd name="T8" fmla="*/ 83 w 100"/>
                <a:gd name="T9" fmla="*/ 66 h 66"/>
                <a:gd name="T10" fmla="*/ 83 w 100"/>
                <a:gd name="T11" fmla="*/ 66 h 66"/>
                <a:gd name="T12" fmla="*/ 83 w 100"/>
                <a:gd name="T13" fmla="*/ 66 h 66"/>
                <a:gd name="T14" fmla="*/ 100 w 100"/>
                <a:gd name="T15" fmla="*/ 50 h 66"/>
                <a:gd name="T16" fmla="*/ 100 w 100"/>
                <a:gd name="T17" fmla="*/ 50 h 66"/>
                <a:gd name="T18" fmla="*/ 100 w 100"/>
                <a:gd name="T19" fmla="*/ 50 h 66"/>
                <a:gd name="T20" fmla="*/ 100 w 100"/>
                <a:gd name="T21" fmla="*/ 33 h 66"/>
                <a:gd name="T22" fmla="*/ 100 w 100"/>
                <a:gd name="T23" fmla="*/ 33 h 66"/>
                <a:gd name="T24" fmla="*/ 100 w 100"/>
                <a:gd name="T25" fmla="*/ 33 h 66"/>
                <a:gd name="T26" fmla="*/ 100 w 100"/>
                <a:gd name="T27" fmla="*/ 16 h 66"/>
                <a:gd name="T28" fmla="*/ 100 w 100"/>
                <a:gd name="T29" fmla="*/ 16 h 66"/>
                <a:gd name="T30" fmla="*/ 100 w 100"/>
                <a:gd name="T31" fmla="*/ 0 h 66"/>
                <a:gd name="T32" fmla="*/ 100 w 100"/>
                <a:gd name="T33" fmla="*/ 0 h 66"/>
                <a:gd name="T34" fmla="*/ 83 w 100"/>
                <a:gd name="T35" fmla="*/ 0 h 66"/>
                <a:gd name="T36" fmla="*/ 83 w 100"/>
                <a:gd name="T37" fmla="*/ 0 h 66"/>
                <a:gd name="T38" fmla="*/ 67 w 100"/>
                <a:gd name="T39" fmla="*/ 0 h 66"/>
                <a:gd name="T40" fmla="*/ 0 w 100"/>
                <a:gd name="T4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0" h="66">
                  <a:moveTo>
                    <a:pt x="0" y="0"/>
                  </a:moveTo>
                  <a:lnTo>
                    <a:pt x="0" y="66"/>
                  </a:lnTo>
                  <a:lnTo>
                    <a:pt x="67" y="66"/>
                  </a:lnTo>
                  <a:lnTo>
                    <a:pt x="67" y="66"/>
                  </a:lnTo>
                  <a:lnTo>
                    <a:pt x="83" y="66"/>
                  </a:lnTo>
                  <a:lnTo>
                    <a:pt x="83" y="66"/>
                  </a:lnTo>
                  <a:lnTo>
                    <a:pt x="83" y="66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0" y="33"/>
                  </a:lnTo>
                  <a:lnTo>
                    <a:pt x="100" y="33"/>
                  </a:lnTo>
                  <a:lnTo>
                    <a:pt x="100" y="33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75"/>
            <p:cNvSpPr>
              <a:spLocks/>
            </p:cNvSpPr>
            <p:nvPr/>
          </p:nvSpPr>
          <p:spPr bwMode="auto">
            <a:xfrm rot="1197917">
              <a:off x="4429" y="3814"/>
              <a:ext cx="12" cy="16"/>
            </a:xfrm>
            <a:custGeom>
              <a:avLst/>
              <a:gdLst>
                <a:gd name="T0" fmla="*/ 0 w 100"/>
                <a:gd name="T1" fmla="*/ 50 h 134"/>
                <a:gd name="T2" fmla="*/ 0 w 100"/>
                <a:gd name="T3" fmla="*/ 50 h 134"/>
                <a:gd name="T4" fmla="*/ 0 w 100"/>
                <a:gd name="T5" fmla="*/ 50 h 134"/>
                <a:gd name="T6" fmla="*/ 0 w 100"/>
                <a:gd name="T7" fmla="*/ 67 h 134"/>
                <a:gd name="T8" fmla="*/ 0 w 100"/>
                <a:gd name="T9" fmla="*/ 67 h 134"/>
                <a:gd name="T10" fmla="*/ 0 w 100"/>
                <a:gd name="T11" fmla="*/ 84 h 134"/>
                <a:gd name="T12" fmla="*/ 0 w 100"/>
                <a:gd name="T13" fmla="*/ 84 h 134"/>
                <a:gd name="T14" fmla="*/ 0 w 100"/>
                <a:gd name="T15" fmla="*/ 101 h 134"/>
                <a:gd name="T16" fmla="*/ 0 w 100"/>
                <a:gd name="T17" fmla="*/ 101 h 134"/>
                <a:gd name="T18" fmla="*/ 17 w 100"/>
                <a:gd name="T19" fmla="*/ 101 h 134"/>
                <a:gd name="T20" fmla="*/ 17 w 100"/>
                <a:gd name="T21" fmla="*/ 117 h 134"/>
                <a:gd name="T22" fmla="*/ 17 w 100"/>
                <a:gd name="T23" fmla="*/ 117 h 134"/>
                <a:gd name="T24" fmla="*/ 17 w 100"/>
                <a:gd name="T25" fmla="*/ 117 h 134"/>
                <a:gd name="T26" fmla="*/ 17 w 100"/>
                <a:gd name="T27" fmla="*/ 134 h 134"/>
                <a:gd name="T28" fmla="*/ 33 w 100"/>
                <a:gd name="T29" fmla="*/ 134 h 134"/>
                <a:gd name="T30" fmla="*/ 33 w 100"/>
                <a:gd name="T31" fmla="*/ 134 h 134"/>
                <a:gd name="T32" fmla="*/ 33 w 100"/>
                <a:gd name="T33" fmla="*/ 134 h 134"/>
                <a:gd name="T34" fmla="*/ 50 w 100"/>
                <a:gd name="T35" fmla="*/ 134 h 134"/>
                <a:gd name="T36" fmla="*/ 50 w 100"/>
                <a:gd name="T37" fmla="*/ 134 h 134"/>
                <a:gd name="T38" fmla="*/ 50 w 100"/>
                <a:gd name="T39" fmla="*/ 134 h 134"/>
                <a:gd name="T40" fmla="*/ 67 w 100"/>
                <a:gd name="T41" fmla="*/ 134 h 134"/>
                <a:gd name="T42" fmla="*/ 67 w 100"/>
                <a:gd name="T43" fmla="*/ 134 h 134"/>
                <a:gd name="T44" fmla="*/ 84 w 100"/>
                <a:gd name="T45" fmla="*/ 117 h 134"/>
                <a:gd name="T46" fmla="*/ 84 w 100"/>
                <a:gd name="T47" fmla="*/ 117 h 134"/>
                <a:gd name="T48" fmla="*/ 100 w 100"/>
                <a:gd name="T49" fmla="*/ 101 h 134"/>
                <a:gd name="T50" fmla="*/ 100 w 100"/>
                <a:gd name="T51" fmla="*/ 84 h 134"/>
                <a:gd name="T52" fmla="*/ 100 w 100"/>
                <a:gd name="T53" fmla="*/ 84 h 134"/>
                <a:gd name="T54" fmla="*/ 100 w 100"/>
                <a:gd name="T55" fmla="*/ 67 h 134"/>
                <a:gd name="T56" fmla="*/ 100 w 100"/>
                <a:gd name="T57" fmla="*/ 50 h 134"/>
                <a:gd name="T58" fmla="*/ 100 w 100"/>
                <a:gd name="T59" fmla="*/ 34 h 134"/>
                <a:gd name="T60" fmla="*/ 84 w 100"/>
                <a:gd name="T61" fmla="*/ 34 h 134"/>
                <a:gd name="T62" fmla="*/ 84 w 100"/>
                <a:gd name="T63" fmla="*/ 17 h 134"/>
                <a:gd name="T64" fmla="*/ 84 w 100"/>
                <a:gd name="T65" fmla="*/ 17 h 134"/>
                <a:gd name="T66" fmla="*/ 67 w 100"/>
                <a:gd name="T67" fmla="*/ 0 h 134"/>
                <a:gd name="T68" fmla="*/ 50 w 100"/>
                <a:gd name="T69" fmla="*/ 0 h 134"/>
                <a:gd name="T70" fmla="*/ 50 w 100"/>
                <a:gd name="T71" fmla="*/ 0 h 134"/>
                <a:gd name="T72" fmla="*/ 50 w 100"/>
                <a:gd name="T73" fmla="*/ 0 h 134"/>
                <a:gd name="T74" fmla="*/ 50 w 100"/>
                <a:gd name="T75" fmla="*/ 0 h 134"/>
                <a:gd name="T76" fmla="*/ 50 w 100"/>
                <a:gd name="T77" fmla="*/ 0 h 134"/>
                <a:gd name="T78" fmla="*/ 33 w 100"/>
                <a:gd name="T79" fmla="*/ 0 h 134"/>
                <a:gd name="T80" fmla="*/ 33 w 100"/>
                <a:gd name="T81" fmla="*/ 0 h 134"/>
                <a:gd name="T82" fmla="*/ 33 w 100"/>
                <a:gd name="T83" fmla="*/ 17 h 134"/>
                <a:gd name="T84" fmla="*/ 33 w 100"/>
                <a:gd name="T85" fmla="*/ 17 h 134"/>
                <a:gd name="T86" fmla="*/ 17 w 100"/>
                <a:gd name="T87" fmla="*/ 17 h 134"/>
                <a:gd name="T88" fmla="*/ 17 w 100"/>
                <a:gd name="T89" fmla="*/ 17 h 134"/>
                <a:gd name="T90" fmla="*/ 17 w 100"/>
                <a:gd name="T91" fmla="*/ 17 h 134"/>
                <a:gd name="T92" fmla="*/ 17 w 100"/>
                <a:gd name="T93" fmla="*/ 17 h 134"/>
                <a:gd name="T94" fmla="*/ 17 w 100"/>
                <a:gd name="T95" fmla="*/ 34 h 134"/>
                <a:gd name="T96" fmla="*/ 17 w 100"/>
                <a:gd name="T97" fmla="*/ 34 h 134"/>
                <a:gd name="T98" fmla="*/ 0 w 100"/>
                <a:gd name="T99" fmla="*/ 34 h 134"/>
                <a:gd name="T100" fmla="*/ 0 w 100"/>
                <a:gd name="T101" fmla="*/ 50 h 134"/>
                <a:gd name="T102" fmla="*/ 0 w 100"/>
                <a:gd name="T103" fmla="*/ 5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0" h="134">
                  <a:moveTo>
                    <a:pt x="0" y="50"/>
                  </a:moveTo>
                  <a:lnTo>
                    <a:pt x="0" y="50"/>
                  </a:lnTo>
                  <a:lnTo>
                    <a:pt x="0" y="50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17" y="101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67" y="134"/>
                  </a:lnTo>
                  <a:lnTo>
                    <a:pt x="67" y="134"/>
                  </a:lnTo>
                  <a:lnTo>
                    <a:pt x="84" y="117"/>
                  </a:lnTo>
                  <a:lnTo>
                    <a:pt x="84" y="117"/>
                  </a:lnTo>
                  <a:lnTo>
                    <a:pt x="100" y="101"/>
                  </a:lnTo>
                  <a:lnTo>
                    <a:pt x="100" y="84"/>
                  </a:lnTo>
                  <a:lnTo>
                    <a:pt x="100" y="84"/>
                  </a:lnTo>
                  <a:lnTo>
                    <a:pt x="100" y="67"/>
                  </a:lnTo>
                  <a:lnTo>
                    <a:pt x="100" y="50"/>
                  </a:lnTo>
                  <a:lnTo>
                    <a:pt x="100" y="34"/>
                  </a:lnTo>
                  <a:lnTo>
                    <a:pt x="84" y="34"/>
                  </a:lnTo>
                  <a:lnTo>
                    <a:pt x="84" y="17"/>
                  </a:lnTo>
                  <a:lnTo>
                    <a:pt x="84" y="17"/>
                  </a:lnTo>
                  <a:lnTo>
                    <a:pt x="67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76"/>
            <p:cNvSpPr>
              <a:spLocks/>
            </p:cNvSpPr>
            <p:nvPr/>
          </p:nvSpPr>
          <p:spPr bwMode="auto">
            <a:xfrm rot="1197917">
              <a:off x="4405" y="3805"/>
              <a:ext cx="11" cy="6"/>
            </a:xfrm>
            <a:custGeom>
              <a:avLst/>
              <a:gdLst>
                <a:gd name="T0" fmla="*/ 0 w 83"/>
                <a:gd name="T1" fmla="*/ 50 h 50"/>
                <a:gd name="T2" fmla="*/ 83 w 83"/>
                <a:gd name="T3" fmla="*/ 50 h 50"/>
                <a:gd name="T4" fmla="*/ 83 w 83"/>
                <a:gd name="T5" fmla="*/ 50 h 50"/>
                <a:gd name="T6" fmla="*/ 67 w 83"/>
                <a:gd name="T7" fmla="*/ 34 h 50"/>
                <a:gd name="T8" fmla="*/ 67 w 83"/>
                <a:gd name="T9" fmla="*/ 34 h 50"/>
                <a:gd name="T10" fmla="*/ 67 w 83"/>
                <a:gd name="T11" fmla="*/ 17 h 50"/>
                <a:gd name="T12" fmla="*/ 67 w 83"/>
                <a:gd name="T13" fmla="*/ 17 h 50"/>
                <a:gd name="T14" fmla="*/ 67 w 83"/>
                <a:gd name="T15" fmla="*/ 17 h 50"/>
                <a:gd name="T16" fmla="*/ 50 w 83"/>
                <a:gd name="T17" fmla="*/ 0 h 50"/>
                <a:gd name="T18" fmla="*/ 50 w 83"/>
                <a:gd name="T19" fmla="*/ 0 h 50"/>
                <a:gd name="T20" fmla="*/ 33 w 83"/>
                <a:gd name="T21" fmla="*/ 0 h 50"/>
                <a:gd name="T22" fmla="*/ 33 w 83"/>
                <a:gd name="T23" fmla="*/ 0 h 50"/>
                <a:gd name="T24" fmla="*/ 17 w 83"/>
                <a:gd name="T25" fmla="*/ 0 h 50"/>
                <a:gd name="T26" fmla="*/ 17 w 83"/>
                <a:gd name="T27" fmla="*/ 17 h 50"/>
                <a:gd name="T28" fmla="*/ 0 w 83"/>
                <a:gd name="T29" fmla="*/ 17 h 50"/>
                <a:gd name="T30" fmla="*/ 0 w 83"/>
                <a:gd name="T31" fmla="*/ 17 h 50"/>
                <a:gd name="T32" fmla="*/ 0 w 83"/>
                <a:gd name="T33" fmla="*/ 17 h 50"/>
                <a:gd name="T34" fmla="*/ 0 w 83"/>
                <a:gd name="T35" fmla="*/ 34 h 50"/>
                <a:gd name="T36" fmla="*/ 0 w 83"/>
                <a:gd name="T3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3" h="50">
                  <a:moveTo>
                    <a:pt x="0" y="50"/>
                  </a:moveTo>
                  <a:lnTo>
                    <a:pt x="83" y="50"/>
                  </a:lnTo>
                  <a:lnTo>
                    <a:pt x="83" y="50"/>
                  </a:lnTo>
                  <a:lnTo>
                    <a:pt x="67" y="34"/>
                  </a:lnTo>
                  <a:lnTo>
                    <a:pt x="67" y="34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67" y="17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7" y="0"/>
                  </a:lnTo>
                  <a:lnTo>
                    <a:pt x="17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34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77"/>
            <p:cNvSpPr>
              <a:spLocks/>
            </p:cNvSpPr>
            <p:nvPr/>
          </p:nvSpPr>
          <p:spPr bwMode="auto">
            <a:xfrm rot="1197917">
              <a:off x="4345" y="3784"/>
              <a:ext cx="12" cy="16"/>
            </a:xfrm>
            <a:custGeom>
              <a:avLst/>
              <a:gdLst>
                <a:gd name="T0" fmla="*/ 0 w 100"/>
                <a:gd name="T1" fmla="*/ 67 h 134"/>
                <a:gd name="T2" fmla="*/ 0 w 100"/>
                <a:gd name="T3" fmla="*/ 67 h 134"/>
                <a:gd name="T4" fmla="*/ 0 w 100"/>
                <a:gd name="T5" fmla="*/ 84 h 134"/>
                <a:gd name="T6" fmla="*/ 0 w 100"/>
                <a:gd name="T7" fmla="*/ 84 h 134"/>
                <a:gd name="T8" fmla="*/ 0 w 100"/>
                <a:gd name="T9" fmla="*/ 101 h 134"/>
                <a:gd name="T10" fmla="*/ 0 w 100"/>
                <a:gd name="T11" fmla="*/ 101 h 134"/>
                <a:gd name="T12" fmla="*/ 0 w 100"/>
                <a:gd name="T13" fmla="*/ 101 h 134"/>
                <a:gd name="T14" fmla="*/ 0 w 100"/>
                <a:gd name="T15" fmla="*/ 117 h 134"/>
                <a:gd name="T16" fmla="*/ 17 w 100"/>
                <a:gd name="T17" fmla="*/ 117 h 134"/>
                <a:gd name="T18" fmla="*/ 17 w 100"/>
                <a:gd name="T19" fmla="*/ 117 h 134"/>
                <a:gd name="T20" fmla="*/ 17 w 100"/>
                <a:gd name="T21" fmla="*/ 117 h 134"/>
                <a:gd name="T22" fmla="*/ 17 w 100"/>
                <a:gd name="T23" fmla="*/ 134 h 134"/>
                <a:gd name="T24" fmla="*/ 33 w 100"/>
                <a:gd name="T25" fmla="*/ 134 h 134"/>
                <a:gd name="T26" fmla="*/ 33 w 100"/>
                <a:gd name="T27" fmla="*/ 134 h 134"/>
                <a:gd name="T28" fmla="*/ 33 w 100"/>
                <a:gd name="T29" fmla="*/ 134 h 134"/>
                <a:gd name="T30" fmla="*/ 33 w 100"/>
                <a:gd name="T31" fmla="*/ 134 h 134"/>
                <a:gd name="T32" fmla="*/ 50 w 100"/>
                <a:gd name="T33" fmla="*/ 134 h 134"/>
                <a:gd name="T34" fmla="*/ 50 w 100"/>
                <a:gd name="T35" fmla="*/ 134 h 134"/>
                <a:gd name="T36" fmla="*/ 50 w 100"/>
                <a:gd name="T37" fmla="*/ 134 h 134"/>
                <a:gd name="T38" fmla="*/ 67 w 100"/>
                <a:gd name="T39" fmla="*/ 134 h 134"/>
                <a:gd name="T40" fmla="*/ 67 w 100"/>
                <a:gd name="T41" fmla="*/ 134 h 134"/>
                <a:gd name="T42" fmla="*/ 84 w 100"/>
                <a:gd name="T43" fmla="*/ 134 h 134"/>
                <a:gd name="T44" fmla="*/ 84 w 100"/>
                <a:gd name="T45" fmla="*/ 117 h 134"/>
                <a:gd name="T46" fmla="*/ 100 w 100"/>
                <a:gd name="T47" fmla="*/ 117 h 134"/>
                <a:gd name="T48" fmla="*/ 100 w 100"/>
                <a:gd name="T49" fmla="*/ 101 h 134"/>
                <a:gd name="T50" fmla="*/ 100 w 100"/>
                <a:gd name="T51" fmla="*/ 84 h 134"/>
                <a:gd name="T52" fmla="*/ 100 w 100"/>
                <a:gd name="T53" fmla="*/ 84 h 134"/>
                <a:gd name="T54" fmla="*/ 100 w 100"/>
                <a:gd name="T55" fmla="*/ 67 h 134"/>
                <a:gd name="T56" fmla="*/ 100 w 100"/>
                <a:gd name="T57" fmla="*/ 50 h 134"/>
                <a:gd name="T58" fmla="*/ 100 w 100"/>
                <a:gd name="T59" fmla="*/ 34 h 134"/>
                <a:gd name="T60" fmla="*/ 100 w 100"/>
                <a:gd name="T61" fmla="*/ 34 h 134"/>
                <a:gd name="T62" fmla="*/ 84 w 100"/>
                <a:gd name="T63" fmla="*/ 17 h 134"/>
                <a:gd name="T64" fmla="*/ 84 w 100"/>
                <a:gd name="T65" fmla="*/ 17 h 134"/>
                <a:gd name="T66" fmla="*/ 67 w 100"/>
                <a:gd name="T67" fmla="*/ 0 h 134"/>
                <a:gd name="T68" fmla="*/ 50 w 100"/>
                <a:gd name="T69" fmla="*/ 0 h 134"/>
                <a:gd name="T70" fmla="*/ 50 w 100"/>
                <a:gd name="T71" fmla="*/ 0 h 134"/>
                <a:gd name="T72" fmla="*/ 50 w 100"/>
                <a:gd name="T73" fmla="*/ 0 h 134"/>
                <a:gd name="T74" fmla="*/ 50 w 100"/>
                <a:gd name="T75" fmla="*/ 0 h 134"/>
                <a:gd name="T76" fmla="*/ 33 w 100"/>
                <a:gd name="T77" fmla="*/ 0 h 134"/>
                <a:gd name="T78" fmla="*/ 33 w 100"/>
                <a:gd name="T79" fmla="*/ 0 h 134"/>
                <a:gd name="T80" fmla="*/ 33 w 100"/>
                <a:gd name="T81" fmla="*/ 17 h 134"/>
                <a:gd name="T82" fmla="*/ 17 w 100"/>
                <a:gd name="T83" fmla="*/ 17 h 134"/>
                <a:gd name="T84" fmla="*/ 17 w 100"/>
                <a:gd name="T85" fmla="*/ 17 h 134"/>
                <a:gd name="T86" fmla="*/ 17 w 100"/>
                <a:gd name="T87" fmla="*/ 17 h 134"/>
                <a:gd name="T88" fmla="*/ 17 w 100"/>
                <a:gd name="T89" fmla="*/ 17 h 134"/>
                <a:gd name="T90" fmla="*/ 17 w 100"/>
                <a:gd name="T91" fmla="*/ 34 h 134"/>
                <a:gd name="T92" fmla="*/ 0 w 100"/>
                <a:gd name="T93" fmla="*/ 34 h 134"/>
                <a:gd name="T94" fmla="*/ 0 w 100"/>
                <a:gd name="T95" fmla="*/ 50 h 134"/>
                <a:gd name="T96" fmla="*/ 0 w 100"/>
                <a:gd name="T97" fmla="*/ 50 h 134"/>
                <a:gd name="T98" fmla="*/ 0 w 100"/>
                <a:gd name="T99" fmla="*/ 50 h 134"/>
                <a:gd name="T100" fmla="*/ 0 w 100"/>
                <a:gd name="T101" fmla="*/ 67 h 134"/>
                <a:gd name="T102" fmla="*/ 0 w 100"/>
                <a:gd name="T103" fmla="*/ 6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0" h="134">
                  <a:moveTo>
                    <a:pt x="0" y="67"/>
                  </a:moveTo>
                  <a:lnTo>
                    <a:pt x="0" y="67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17"/>
                  </a:lnTo>
                  <a:lnTo>
                    <a:pt x="17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50" y="134"/>
                  </a:lnTo>
                  <a:lnTo>
                    <a:pt x="67" y="134"/>
                  </a:lnTo>
                  <a:lnTo>
                    <a:pt x="67" y="134"/>
                  </a:lnTo>
                  <a:lnTo>
                    <a:pt x="84" y="134"/>
                  </a:lnTo>
                  <a:lnTo>
                    <a:pt x="84" y="117"/>
                  </a:lnTo>
                  <a:lnTo>
                    <a:pt x="100" y="117"/>
                  </a:lnTo>
                  <a:lnTo>
                    <a:pt x="100" y="101"/>
                  </a:lnTo>
                  <a:lnTo>
                    <a:pt x="100" y="84"/>
                  </a:lnTo>
                  <a:lnTo>
                    <a:pt x="100" y="84"/>
                  </a:lnTo>
                  <a:lnTo>
                    <a:pt x="100" y="67"/>
                  </a:lnTo>
                  <a:lnTo>
                    <a:pt x="100" y="50"/>
                  </a:lnTo>
                  <a:lnTo>
                    <a:pt x="100" y="34"/>
                  </a:lnTo>
                  <a:lnTo>
                    <a:pt x="100" y="34"/>
                  </a:lnTo>
                  <a:lnTo>
                    <a:pt x="84" y="17"/>
                  </a:lnTo>
                  <a:lnTo>
                    <a:pt x="84" y="17"/>
                  </a:lnTo>
                  <a:lnTo>
                    <a:pt x="67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34"/>
                  </a:lnTo>
                  <a:lnTo>
                    <a:pt x="0" y="34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67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78"/>
            <p:cNvSpPr>
              <a:spLocks/>
            </p:cNvSpPr>
            <p:nvPr/>
          </p:nvSpPr>
          <p:spPr bwMode="auto">
            <a:xfrm rot="1197917">
              <a:off x="4980" y="3573"/>
              <a:ext cx="97" cy="95"/>
            </a:xfrm>
            <a:custGeom>
              <a:avLst/>
              <a:gdLst>
                <a:gd name="T0" fmla="*/ 133 w 804"/>
                <a:gd name="T1" fmla="*/ 185 h 787"/>
                <a:gd name="T2" fmla="*/ 133 w 804"/>
                <a:gd name="T3" fmla="*/ 185 h 787"/>
                <a:gd name="T4" fmla="*/ 133 w 804"/>
                <a:gd name="T5" fmla="*/ 152 h 787"/>
                <a:gd name="T6" fmla="*/ 117 w 804"/>
                <a:gd name="T7" fmla="*/ 135 h 787"/>
                <a:gd name="T8" fmla="*/ 117 w 804"/>
                <a:gd name="T9" fmla="*/ 135 h 787"/>
                <a:gd name="T10" fmla="*/ 100 w 804"/>
                <a:gd name="T11" fmla="*/ 118 h 787"/>
                <a:gd name="T12" fmla="*/ 83 w 804"/>
                <a:gd name="T13" fmla="*/ 118 h 787"/>
                <a:gd name="T14" fmla="*/ 50 w 804"/>
                <a:gd name="T15" fmla="*/ 118 h 787"/>
                <a:gd name="T16" fmla="*/ 17 w 804"/>
                <a:gd name="T17" fmla="*/ 118 h 787"/>
                <a:gd name="T18" fmla="*/ 0 w 804"/>
                <a:gd name="T19" fmla="*/ 17 h 787"/>
                <a:gd name="T20" fmla="*/ 368 w 804"/>
                <a:gd name="T21" fmla="*/ 218 h 787"/>
                <a:gd name="T22" fmla="*/ 368 w 804"/>
                <a:gd name="T23" fmla="*/ 185 h 787"/>
                <a:gd name="T24" fmla="*/ 418 w 804"/>
                <a:gd name="T25" fmla="*/ 102 h 787"/>
                <a:gd name="T26" fmla="*/ 469 w 804"/>
                <a:gd name="T27" fmla="*/ 50 h 787"/>
                <a:gd name="T28" fmla="*/ 535 w 804"/>
                <a:gd name="T29" fmla="*/ 17 h 787"/>
                <a:gd name="T30" fmla="*/ 602 w 804"/>
                <a:gd name="T31" fmla="*/ 0 h 787"/>
                <a:gd name="T32" fmla="*/ 669 w 804"/>
                <a:gd name="T33" fmla="*/ 0 h 787"/>
                <a:gd name="T34" fmla="*/ 736 w 804"/>
                <a:gd name="T35" fmla="*/ 17 h 787"/>
                <a:gd name="T36" fmla="*/ 770 w 804"/>
                <a:gd name="T37" fmla="*/ 50 h 787"/>
                <a:gd name="T38" fmla="*/ 804 w 804"/>
                <a:gd name="T39" fmla="*/ 102 h 787"/>
                <a:gd name="T40" fmla="*/ 804 w 804"/>
                <a:gd name="T41" fmla="*/ 168 h 787"/>
                <a:gd name="T42" fmla="*/ 787 w 804"/>
                <a:gd name="T43" fmla="*/ 235 h 787"/>
                <a:gd name="T44" fmla="*/ 752 w 804"/>
                <a:gd name="T45" fmla="*/ 285 h 787"/>
                <a:gd name="T46" fmla="*/ 686 w 804"/>
                <a:gd name="T47" fmla="*/ 302 h 787"/>
                <a:gd name="T48" fmla="*/ 619 w 804"/>
                <a:gd name="T49" fmla="*/ 285 h 787"/>
                <a:gd name="T50" fmla="*/ 569 w 804"/>
                <a:gd name="T51" fmla="*/ 268 h 787"/>
                <a:gd name="T52" fmla="*/ 552 w 804"/>
                <a:gd name="T53" fmla="*/ 202 h 787"/>
                <a:gd name="T54" fmla="*/ 585 w 804"/>
                <a:gd name="T55" fmla="*/ 102 h 787"/>
                <a:gd name="T56" fmla="*/ 569 w 804"/>
                <a:gd name="T57" fmla="*/ 102 h 787"/>
                <a:gd name="T58" fmla="*/ 552 w 804"/>
                <a:gd name="T59" fmla="*/ 102 h 787"/>
                <a:gd name="T60" fmla="*/ 519 w 804"/>
                <a:gd name="T61" fmla="*/ 135 h 787"/>
                <a:gd name="T62" fmla="*/ 485 w 804"/>
                <a:gd name="T63" fmla="*/ 168 h 787"/>
                <a:gd name="T64" fmla="*/ 452 w 804"/>
                <a:gd name="T65" fmla="*/ 218 h 787"/>
                <a:gd name="T66" fmla="*/ 418 w 804"/>
                <a:gd name="T67" fmla="*/ 285 h 787"/>
                <a:gd name="T68" fmla="*/ 402 w 804"/>
                <a:gd name="T69" fmla="*/ 352 h 787"/>
                <a:gd name="T70" fmla="*/ 385 w 804"/>
                <a:gd name="T71" fmla="*/ 435 h 787"/>
                <a:gd name="T72" fmla="*/ 385 w 804"/>
                <a:gd name="T73" fmla="*/ 637 h 787"/>
                <a:gd name="T74" fmla="*/ 385 w 804"/>
                <a:gd name="T75" fmla="*/ 653 h 787"/>
                <a:gd name="T76" fmla="*/ 385 w 804"/>
                <a:gd name="T77" fmla="*/ 653 h 787"/>
                <a:gd name="T78" fmla="*/ 402 w 804"/>
                <a:gd name="T79" fmla="*/ 670 h 787"/>
                <a:gd name="T80" fmla="*/ 402 w 804"/>
                <a:gd name="T81" fmla="*/ 687 h 787"/>
                <a:gd name="T82" fmla="*/ 418 w 804"/>
                <a:gd name="T83" fmla="*/ 687 h 787"/>
                <a:gd name="T84" fmla="*/ 452 w 804"/>
                <a:gd name="T85" fmla="*/ 687 h 787"/>
                <a:gd name="T86" fmla="*/ 469 w 804"/>
                <a:gd name="T87" fmla="*/ 687 h 787"/>
                <a:gd name="T88" fmla="*/ 519 w 804"/>
                <a:gd name="T89" fmla="*/ 687 h 787"/>
                <a:gd name="T90" fmla="*/ 552 w 804"/>
                <a:gd name="T91" fmla="*/ 787 h 787"/>
                <a:gd name="T92" fmla="*/ 0 w 804"/>
                <a:gd name="T93" fmla="*/ 687 h 787"/>
                <a:gd name="T94" fmla="*/ 17 w 804"/>
                <a:gd name="T95" fmla="*/ 687 h 787"/>
                <a:gd name="T96" fmla="*/ 33 w 804"/>
                <a:gd name="T97" fmla="*/ 687 h 787"/>
                <a:gd name="T98" fmla="*/ 67 w 804"/>
                <a:gd name="T99" fmla="*/ 687 h 787"/>
                <a:gd name="T100" fmla="*/ 83 w 804"/>
                <a:gd name="T101" fmla="*/ 687 h 787"/>
                <a:gd name="T102" fmla="*/ 100 w 804"/>
                <a:gd name="T103" fmla="*/ 687 h 787"/>
                <a:gd name="T104" fmla="*/ 117 w 804"/>
                <a:gd name="T105" fmla="*/ 687 h 787"/>
                <a:gd name="T106" fmla="*/ 133 w 804"/>
                <a:gd name="T107" fmla="*/ 670 h 787"/>
                <a:gd name="T108" fmla="*/ 133 w 804"/>
                <a:gd name="T109" fmla="*/ 65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04" h="787">
                  <a:moveTo>
                    <a:pt x="133" y="637"/>
                  </a:moveTo>
                  <a:lnTo>
                    <a:pt x="133" y="185"/>
                  </a:lnTo>
                  <a:lnTo>
                    <a:pt x="133" y="185"/>
                  </a:lnTo>
                  <a:lnTo>
                    <a:pt x="133" y="185"/>
                  </a:lnTo>
                  <a:lnTo>
                    <a:pt x="133" y="168"/>
                  </a:lnTo>
                  <a:lnTo>
                    <a:pt x="133" y="152"/>
                  </a:lnTo>
                  <a:lnTo>
                    <a:pt x="133" y="15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83" y="118"/>
                  </a:lnTo>
                  <a:lnTo>
                    <a:pt x="83" y="118"/>
                  </a:lnTo>
                  <a:lnTo>
                    <a:pt x="67" y="118"/>
                  </a:lnTo>
                  <a:lnTo>
                    <a:pt x="50" y="118"/>
                  </a:lnTo>
                  <a:lnTo>
                    <a:pt x="33" y="118"/>
                  </a:lnTo>
                  <a:lnTo>
                    <a:pt x="17" y="118"/>
                  </a:lnTo>
                  <a:lnTo>
                    <a:pt x="0" y="118"/>
                  </a:lnTo>
                  <a:lnTo>
                    <a:pt x="0" y="17"/>
                  </a:lnTo>
                  <a:lnTo>
                    <a:pt x="368" y="0"/>
                  </a:lnTo>
                  <a:lnTo>
                    <a:pt x="368" y="218"/>
                  </a:lnTo>
                  <a:lnTo>
                    <a:pt x="368" y="218"/>
                  </a:lnTo>
                  <a:lnTo>
                    <a:pt x="368" y="185"/>
                  </a:lnTo>
                  <a:lnTo>
                    <a:pt x="385" y="152"/>
                  </a:lnTo>
                  <a:lnTo>
                    <a:pt x="418" y="102"/>
                  </a:lnTo>
                  <a:lnTo>
                    <a:pt x="452" y="67"/>
                  </a:lnTo>
                  <a:lnTo>
                    <a:pt x="469" y="50"/>
                  </a:lnTo>
                  <a:lnTo>
                    <a:pt x="502" y="34"/>
                  </a:lnTo>
                  <a:lnTo>
                    <a:pt x="535" y="17"/>
                  </a:lnTo>
                  <a:lnTo>
                    <a:pt x="569" y="0"/>
                  </a:lnTo>
                  <a:lnTo>
                    <a:pt x="602" y="0"/>
                  </a:lnTo>
                  <a:lnTo>
                    <a:pt x="636" y="0"/>
                  </a:lnTo>
                  <a:lnTo>
                    <a:pt x="669" y="0"/>
                  </a:lnTo>
                  <a:lnTo>
                    <a:pt x="702" y="0"/>
                  </a:lnTo>
                  <a:lnTo>
                    <a:pt x="736" y="17"/>
                  </a:lnTo>
                  <a:lnTo>
                    <a:pt x="752" y="34"/>
                  </a:lnTo>
                  <a:lnTo>
                    <a:pt x="770" y="50"/>
                  </a:lnTo>
                  <a:lnTo>
                    <a:pt x="804" y="102"/>
                  </a:lnTo>
                  <a:lnTo>
                    <a:pt x="804" y="102"/>
                  </a:lnTo>
                  <a:lnTo>
                    <a:pt x="804" y="118"/>
                  </a:lnTo>
                  <a:lnTo>
                    <a:pt x="804" y="168"/>
                  </a:lnTo>
                  <a:lnTo>
                    <a:pt x="804" y="202"/>
                  </a:lnTo>
                  <a:lnTo>
                    <a:pt x="787" y="235"/>
                  </a:lnTo>
                  <a:lnTo>
                    <a:pt x="770" y="252"/>
                  </a:lnTo>
                  <a:lnTo>
                    <a:pt x="752" y="285"/>
                  </a:lnTo>
                  <a:lnTo>
                    <a:pt x="719" y="285"/>
                  </a:lnTo>
                  <a:lnTo>
                    <a:pt x="686" y="302"/>
                  </a:lnTo>
                  <a:lnTo>
                    <a:pt x="652" y="302"/>
                  </a:lnTo>
                  <a:lnTo>
                    <a:pt x="619" y="285"/>
                  </a:lnTo>
                  <a:lnTo>
                    <a:pt x="602" y="285"/>
                  </a:lnTo>
                  <a:lnTo>
                    <a:pt x="569" y="268"/>
                  </a:lnTo>
                  <a:lnTo>
                    <a:pt x="552" y="235"/>
                  </a:lnTo>
                  <a:lnTo>
                    <a:pt x="552" y="202"/>
                  </a:lnTo>
                  <a:lnTo>
                    <a:pt x="552" y="168"/>
                  </a:lnTo>
                  <a:lnTo>
                    <a:pt x="585" y="102"/>
                  </a:lnTo>
                  <a:lnTo>
                    <a:pt x="585" y="102"/>
                  </a:lnTo>
                  <a:lnTo>
                    <a:pt x="569" y="102"/>
                  </a:lnTo>
                  <a:lnTo>
                    <a:pt x="552" y="102"/>
                  </a:lnTo>
                  <a:lnTo>
                    <a:pt x="552" y="102"/>
                  </a:lnTo>
                  <a:lnTo>
                    <a:pt x="535" y="118"/>
                  </a:lnTo>
                  <a:lnTo>
                    <a:pt x="519" y="135"/>
                  </a:lnTo>
                  <a:lnTo>
                    <a:pt x="502" y="152"/>
                  </a:lnTo>
                  <a:lnTo>
                    <a:pt x="485" y="168"/>
                  </a:lnTo>
                  <a:lnTo>
                    <a:pt x="469" y="185"/>
                  </a:lnTo>
                  <a:lnTo>
                    <a:pt x="452" y="218"/>
                  </a:lnTo>
                  <a:lnTo>
                    <a:pt x="435" y="252"/>
                  </a:lnTo>
                  <a:lnTo>
                    <a:pt x="418" y="285"/>
                  </a:lnTo>
                  <a:lnTo>
                    <a:pt x="418" y="319"/>
                  </a:lnTo>
                  <a:lnTo>
                    <a:pt x="402" y="352"/>
                  </a:lnTo>
                  <a:lnTo>
                    <a:pt x="402" y="385"/>
                  </a:lnTo>
                  <a:lnTo>
                    <a:pt x="385" y="435"/>
                  </a:lnTo>
                  <a:lnTo>
                    <a:pt x="385" y="485"/>
                  </a:lnTo>
                  <a:lnTo>
                    <a:pt x="385" y="637"/>
                  </a:lnTo>
                  <a:lnTo>
                    <a:pt x="385" y="637"/>
                  </a:lnTo>
                  <a:lnTo>
                    <a:pt x="385" y="653"/>
                  </a:lnTo>
                  <a:lnTo>
                    <a:pt x="385" y="653"/>
                  </a:lnTo>
                  <a:lnTo>
                    <a:pt x="385" y="653"/>
                  </a:lnTo>
                  <a:lnTo>
                    <a:pt x="385" y="670"/>
                  </a:lnTo>
                  <a:lnTo>
                    <a:pt x="402" y="670"/>
                  </a:lnTo>
                  <a:lnTo>
                    <a:pt x="402" y="670"/>
                  </a:lnTo>
                  <a:lnTo>
                    <a:pt x="402" y="687"/>
                  </a:lnTo>
                  <a:lnTo>
                    <a:pt x="418" y="687"/>
                  </a:lnTo>
                  <a:lnTo>
                    <a:pt x="418" y="687"/>
                  </a:lnTo>
                  <a:lnTo>
                    <a:pt x="435" y="687"/>
                  </a:lnTo>
                  <a:lnTo>
                    <a:pt x="452" y="687"/>
                  </a:lnTo>
                  <a:lnTo>
                    <a:pt x="452" y="687"/>
                  </a:lnTo>
                  <a:lnTo>
                    <a:pt x="469" y="687"/>
                  </a:lnTo>
                  <a:lnTo>
                    <a:pt x="502" y="687"/>
                  </a:lnTo>
                  <a:lnTo>
                    <a:pt x="519" y="687"/>
                  </a:lnTo>
                  <a:lnTo>
                    <a:pt x="552" y="687"/>
                  </a:lnTo>
                  <a:lnTo>
                    <a:pt x="552" y="787"/>
                  </a:lnTo>
                  <a:lnTo>
                    <a:pt x="0" y="787"/>
                  </a:lnTo>
                  <a:lnTo>
                    <a:pt x="0" y="687"/>
                  </a:lnTo>
                  <a:lnTo>
                    <a:pt x="0" y="687"/>
                  </a:lnTo>
                  <a:lnTo>
                    <a:pt x="17" y="687"/>
                  </a:lnTo>
                  <a:lnTo>
                    <a:pt x="33" y="687"/>
                  </a:lnTo>
                  <a:lnTo>
                    <a:pt x="33" y="687"/>
                  </a:lnTo>
                  <a:lnTo>
                    <a:pt x="50" y="687"/>
                  </a:lnTo>
                  <a:lnTo>
                    <a:pt x="67" y="687"/>
                  </a:lnTo>
                  <a:lnTo>
                    <a:pt x="67" y="687"/>
                  </a:lnTo>
                  <a:lnTo>
                    <a:pt x="83" y="687"/>
                  </a:lnTo>
                  <a:lnTo>
                    <a:pt x="100" y="687"/>
                  </a:lnTo>
                  <a:lnTo>
                    <a:pt x="100" y="687"/>
                  </a:lnTo>
                  <a:lnTo>
                    <a:pt x="117" y="687"/>
                  </a:lnTo>
                  <a:lnTo>
                    <a:pt x="117" y="687"/>
                  </a:lnTo>
                  <a:lnTo>
                    <a:pt x="117" y="670"/>
                  </a:lnTo>
                  <a:lnTo>
                    <a:pt x="133" y="670"/>
                  </a:lnTo>
                  <a:lnTo>
                    <a:pt x="133" y="653"/>
                  </a:lnTo>
                  <a:lnTo>
                    <a:pt x="133" y="653"/>
                  </a:lnTo>
                  <a:lnTo>
                    <a:pt x="133" y="6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79"/>
            <p:cNvSpPr>
              <a:spLocks/>
            </p:cNvSpPr>
            <p:nvPr/>
          </p:nvSpPr>
          <p:spPr bwMode="auto">
            <a:xfrm rot="1197917">
              <a:off x="4877" y="3533"/>
              <a:ext cx="100" cy="100"/>
            </a:xfrm>
            <a:custGeom>
              <a:avLst/>
              <a:gdLst>
                <a:gd name="T0" fmla="*/ 0 w 820"/>
                <a:gd name="T1" fmla="*/ 401 h 820"/>
                <a:gd name="T2" fmla="*/ 0 w 820"/>
                <a:gd name="T3" fmla="*/ 401 h 820"/>
                <a:gd name="T4" fmla="*/ 0 w 820"/>
                <a:gd name="T5" fmla="*/ 351 h 820"/>
                <a:gd name="T6" fmla="*/ 17 w 820"/>
                <a:gd name="T7" fmla="*/ 268 h 820"/>
                <a:gd name="T8" fmla="*/ 67 w 820"/>
                <a:gd name="T9" fmla="*/ 184 h 820"/>
                <a:gd name="T10" fmla="*/ 117 w 820"/>
                <a:gd name="T11" fmla="*/ 118 h 820"/>
                <a:gd name="T12" fmla="*/ 184 w 820"/>
                <a:gd name="T13" fmla="*/ 66 h 820"/>
                <a:gd name="T14" fmla="*/ 251 w 820"/>
                <a:gd name="T15" fmla="*/ 33 h 820"/>
                <a:gd name="T16" fmla="*/ 318 w 820"/>
                <a:gd name="T17" fmla="*/ 16 h 820"/>
                <a:gd name="T18" fmla="*/ 402 w 820"/>
                <a:gd name="T19" fmla="*/ 0 h 820"/>
                <a:gd name="T20" fmla="*/ 485 w 820"/>
                <a:gd name="T21" fmla="*/ 0 h 820"/>
                <a:gd name="T22" fmla="*/ 552 w 820"/>
                <a:gd name="T23" fmla="*/ 16 h 820"/>
                <a:gd name="T24" fmla="*/ 636 w 820"/>
                <a:gd name="T25" fmla="*/ 50 h 820"/>
                <a:gd name="T26" fmla="*/ 702 w 820"/>
                <a:gd name="T27" fmla="*/ 100 h 820"/>
                <a:gd name="T28" fmla="*/ 754 w 820"/>
                <a:gd name="T29" fmla="*/ 151 h 820"/>
                <a:gd name="T30" fmla="*/ 787 w 820"/>
                <a:gd name="T31" fmla="*/ 218 h 820"/>
                <a:gd name="T32" fmla="*/ 820 w 820"/>
                <a:gd name="T33" fmla="*/ 301 h 820"/>
                <a:gd name="T34" fmla="*/ 820 w 820"/>
                <a:gd name="T35" fmla="*/ 435 h 820"/>
                <a:gd name="T36" fmla="*/ 285 w 820"/>
                <a:gd name="T37" fmla="*/ 435 h 820"/>
                <a:gd name="T38" fmla="*/ 285 w 820"/>
                <a:gd name="T39" fmla="*/ 435 h 820"/>
                <a:gd name="T40" fmla="*/ 285 w 820"/>
                <a:gd name="T41" fmla="*/ 468 h 820"/>
                <a:gd name="T42" fmla="*/ 301 w 820"/>
                <a:gd name="T43" fmla="*/ 535 h 820"/>
                <a:gd name="T44" fmla="*/ 318 w 820"/>
                <a:gd name="T45" fmla="*/ 586 h 820"/>
                <a:gd name="T46" fmla="*/ 352 w 820"/>
                <a:gd name="T47" fmla="*/ 636 h 820"/>
                <a:gd name="T48" fmla="*/ 385 w 820"/>
                <a:gd name="T49" fmla="*/ 669 h 820"/>
                <a:gd name="T50" fmla="*/ 402 w 820"/>
                <a:gd name="T51" fmla="*/ 703 h 820"/>
                <a:gd name="T52" fmla="*/ 435 w 820"/>
                <a:gd name="T53" fmla="*/ 703 h 820"/>
                <a:gd name="T54" fmla="*/ 485 w 820"/>
                <a:gd name="T55" fmla="*/ 720 h 820"/>
                <a:gd name="T56" fmla="*/ 519 w 820"/>
                <a:gd name="T57" fmla="*/ 720 h 820"/>
                <a:gd name="T58" fmla="*/ 552 w 820"/>
                <a:gd name="T59" fmla="*/ 720 h 820"/>
                <a:gd name="T60" fmla="*/ 585 w 820"/>
                <a:gd name="T61" fmla="*/ 703 h 820"/>
                <a:gd name="T62" fmla="*/ 619 w 820"/>
                <a:gd name="T63" fmla="*/ 686 h 820"/>
                <a:gd name="T64" fmla="*/ 652 w 820"/>
                <a:gd name="T65" fmla="*/ 653 h 820"/>
                <a:gd name="T66" fmla="*/ 686 w 820"/>
                <a:gd name="T67" fmla="*/ 619 h 820"/>
                <a:gd name="T68" fmla="*/ 720 w 820"/>
                <a:gd name="T69" fmla="*/ 586 h 820"/>
                <a:gd name="T70" fmla="*/ 754 w 820"/>
                <a:gd name="T71" fmla="*/ 535 h 820"/>
                <a:gd name="T72" fmla="*/ 820 w 820"/>
                <a:gd name="T73" fmla="*/ 568 h 820"/>
                <a:gd name="T74" fmla="*/ 820 w 820"/>
                <a:gd name="T75" fmla="*/ 568 h 820"/>
                <a:gd name="T76" fmla="*/ 804 w 820"/>
                <a:gd name="T77" fmla="*/ 603 h 820"/>
                <a:gd name="T78" fmla="*/ 770 w 820"/>
                <a:gd name="T79" fmla="*/ 669 h 820"/>
                <a:gd name="T80" fmla="*/ 737 w 820"/>
                <a:gd name="T81" fmla="*/ 720 h 820"/>
                <a:gd name="T82" fmla="*/ 669 w 820"/>
                <a:gd name="T83" fmla="*/ 770 h 820"/>
                <a:gd name="T84" fmla="*/ 619 w 820"/>
                <a:gd name="T85" fmla="*/ 803 h 820"/>
                <a:gd name="T86" fmla="*/ 552 w 820"/>
                <a:gd name="T87" fmla="*/ 820 h 820"/>
                <a:gd name="T88" fmla="*/ 485 w 820"/>
                <a:gd name="T89" fmla="*/ 820 h 820"/>
                <a:gd name="T90" fmla="*/ 402 w 820"/>
                <a:gd name="T91" fmla="*/ 820 h 820"/>
                <a:gd name="T92" fmla="*/ 335 w 820"/>
                <a:gd name="T93" fmla="*/ 820 h 820"/>
                <a:gd name="T94" fmla="*/ 268 w 820"/>
                <a:gd name="T95" fmla="*/ 786 h 820"/>
                <a:gd name="T96" fmla="*/ 200 w 820"/>
                <a:gd name="T97" fmla="*/ 753 h 820"/>
                <a:gd name="T98" fmla="*/ 150 w 820"/>
                <a:gd name="T99" fmla="*/ 720 h 820"/>
                <a:gd name="T100" fmla="*/ 100 w 820"/>
                <a:gd name="T101" fmla="*/ 669 h 820"/>
                <a:gd name="T102" fmla="*/ 50 w 820"/>
                <a:gd name="T103" fmla="*/ 603 h 820"/>
                <a:gd name="T104" fmla="*/ 17 w 820"/>
                <a:gd name="T105" fmla="*/ 535 h 820"/>
                <a:gd name="T106" fmla="*/ 0 w 820"/>
                <a:gd name="T107" fmla="*/ 401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20" h="820">
                  <a:moveTo>
                    <a:pt x="0" y="401"/>
                  </a:moveTo>
                  <a:lnTo>
                    <a:pt x="0" y="401"/>
                  </a:lnTo>
                  <a:lnTo>
                    <a:pt x="0" y="351"/>
                  </a:lnTo>
                  <a:lnTo>
                    <a:pt x="17" y="268"/>
                  </a:lnTo>
                  <a:lnTo>
                    <a:pt x="67" y="184"/>
                  </a:lnTo>
                  <a:lnTo>
                    <a:pt x="117" y="118"/>
                  </a:lnTo>
                  <a:lnTo>
                    <a:pt x="184" y="66"/>
                  </a:lnTo>
                  <a:lnTo>
                    <a:pt x="251" y="33"/>
                  </a:lnTo>
                  <a:lnTo>
                    <a:pt x="318" y="16"/>
                  </a:lnTo>
                  <a:lnTo>
                    <a:pt x="402" y="0"/>
                  </a:lnTo>
                  <a:lnTo>
                    <a:pt x="485" y="0"/>
                  </a:lnTo>
                  <a:lnTo>
                    <a:pt x="552" y="16"/>
                  </a:lnTo>
                  <a:lnTo>
                    <a:pt x="636" y="50"/>
                  </a:lnTo>
                  <a:lnTo>
                    <a:pt x="702" y="100"/>
                  </a:lnTo>
                  <a:lnTo>
                    <a:pt x="754" y="151"/>
                  </a:lnTo>
                  <a:lnTo>
                    <a:pt x="787" y="218"/>
                  </a:lnTo>
                  <a:lnTo>
                    <a:pt x="820" y="301"/>
                  </a:lnTo>
                  <a:lnTo>
                    <a:pt x="820" y="435"/>
                  </a:lnTo>
                  <a:lnTo>
                    <a:pt x="285" y="435"/>
                  </a:lnTo>
                  <a:lnTo>
                    <a:pt x="285" y="435"/>
                  </a:lnTo>
                  <a:lnTo>
                    <a:pt x="285" y="468"/>
                  </a:lnTo>
                  <a:lnTo>
                    <a:pt x="301" y="535"/>
                  </a:lnTo>
                  <a:lnTo>
                    <a:pt x="318" y="586"/>
                  </a:lnTo>
                  <a:lnTo>
                    <a:pt x="352" y="636"/>
                  </a:lnTo>
                  <a:lnTo>
                    <a:pt x="385" y="669"/>
                  </a:lnTo>
                  <a:lnTo>
                    <a:pt x="402" y="703"/>
                  </a:lnTo>
                  <a:lnTo>
                    <a:pt x="435" y="703"/>
                  </a:lnTo>
                  <a:lnTo>
                    <a:pt x="485" y="720"/>
                  </a:lnTo>
                  <a:lnTo>
                    <a:pt x="519" y="720"/>
                  </a:lnTo>
                  <a:lnTo>
                    <a:pt x="552" y="720"/>
                  </a:lnTo>
                  <a:lnTo>
                    <a:pt x="585" y="703"/>
                  </a:lnTo>
                  <a:lnTo>
                    <a:pt x="619" y="686"/>
                  </a:lnTo>
                  <a:lnTo>
                    <a:pt x="652" y="653"/>
                  </a:lnTo>
                  <a:lnTo>
                    <a:pt x="686" y="619"/>
                  </a:lnTo>
                  <a:lnTo>
                    <a:pt x="720" y="586"/>
                  </a:lnTo>
                  <a:lnTo>
                    <a:pt x="754" y="535"/>
                  </a:lnTo>
                  <a:lnTo>
                    <a:pt x="820" y="568"/>
                  </a:lnTo>
                  <a:lnTo>
                    <a:pt x="820" y="568"/>
                  </a:lnTo>
                  <a:lnTo>
                    <a:pt x="804" y="603"/>
                  </a:lnTo>
                  <a:lnTo>
                    <a:pt x="770" y="669"/>
                  </a:lnTo>
                  <a:lnTo>
                    <a:pt x="737" y="720"/>
                  </a:lnTo>
                  <a:lnTo>
                    <a:pt x="669" y="770"/>
                  </a:lnTo>
                  <a:lnTo>
                    <a:pt x="619" y="803"/>
                  </a:lnTo>
                  <a:lnTo>
                    <a:pt x="552" y="820"/>
                  </a:lnTo>
                  <a:lnTo>
                    <a:pt x="485" y="820"/>
                  </a:lnTo>
                  <a:lnTo>
                    <a:pt x="402" y="820"/>
                  </a:lnTo>
                  <a:lnTo>
                    <a:pt x="335" y="820"/>
                  </a:lnTo>
                  <a:lnTo>
                    <a:pt x="268" y="786"/>
                  </a:lnTo>
                  <a:lnTo>
                    <a:pt x="200" y="753"/>
                  </a:lnTo>
                  <a:lnTo>
                    <a:pt x="150" y="720"/>
                  </a:lnTo>
                  <a:lnTo>
                    <a:pt x="100" y="669"/>
                  </a:lnTo>
                  <a:lnTo>
                    <a:pt x="50" y="603"/>
                  </a:lnTo>
                  <a:lnTo>
                    <a:pt x="17" y="535"/>
                  </a:lnTo>
                  <a:lnTo>
                    <a:pt x="0" y="4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6" name="Freeform 80"/>
            <p:cNvSpPr>
              <a:spLocks/>
            </p:cNvSpPr>
            <p:nvPr/>
          </p:nvSpPr>
          <p:spPr bwMode="auto">
            <a:xfrm rot="1197917">
              <a:off x="4762" y="3446"/>
              <a:ext cx="122" cy="150"/>
            </a:xfrm>
            <a:custGeom>
              <a:avLst/>
              <a:gdLst>
                <a:gd name="T0" fmla="*/ 0 w 1004"/>
                <a:gd name="T1" fmla="*/ 803 h 1238"/>
                <a:gd name="T2" fmla="*/ 16 w 1004"/>
                <a:gd name="T3" fmla="*/ 703 h 1238"/>
                <a:gd name="T4" fmla="*/ 67 w 1004"/>
                <a:gd name="T5" fmla="*/ 586 h 1238"/>
                <a:gd name="T6" fmla="*/ 150 w 1004"/>
                <a:gd name="T7" fmla="*/ 502 h 1238"/>
                <a:gd name="T8" fmla="*/ 234 w 1004"/>
                <a:gd name="T9" fmla="*/ 452 h 1238"/>
                <a:gd name="T10" fmla="*/ 334 w 1004"/>
                <a:gd name="T11" fmla="*/ 418 h 1238"/>
                <a:gd name="T12" fmla="*/ 435 w 1004"/>
                <a:gd name="T13" fmla="*/ 418 h 1238"/>
                <a:gd name="T14" fmla="*/ 535 w 1004"/>
                <a:gd name="T15" fmla="*/ 452 h 1238"/>
                <a:gd name="T16" fmla="*/ 619 w 1004"/>
                <a:gd name="T17" fmla="*/ 520 h 1238"/>
                <a:gd name="T18" fmla="*/ 619 w 1004"/>
                <a:gd name="T19" fmla="*/ 168 h 1238"/>
                <a:gd name="T20" fmla="*/ 619 w 1004"/>
                <a:gd name="T21" fmla="*/ 151 h 1238"/>
                <a:gd name="T22" fmla="*/ 619 w 1004"/>
                <a:gd name="T23" fmla="*/ 135 h 1238"/>
                <a:gd name="T24" fmla="*/ 602 w 1004"/>
                <a:gd name="T25" fmla="*/ 118 h 1238"/>
                <a:gd name="T26" fmla="*/ 585 w 1004"/>
                <a:gd name="T27" fmla="*/ 118 h 1238"/>
                <a:gd name="T28" fmla="*/ 569 w 1004"/>
                <a:gd name="T29" fmla="*/ 118 h 1238"/>
                <a:gd name="T30" fmla="*/ 535 w 1004"/>
                <a:gd name="T31" fmla="*/ 118 h 1238"/>
                <a:gd name="T32" fmla="*/ 519 w 1004"/>
                <a:gd name="T33" fmla="*/ 118 h 1238"/>
                <a:gd name="T34" fmla="*/ 468 w 1004"/>
                <a:gd name="T35" fmla="*/ 118 h 1238"/>
                <a:gd name="T36" fmla="*/ 870 w 1004"/>
                <a:gd name="T37" fmla="*/ 0 h 1238"/>
                <a:gd name="T38" fmla="*/ 870 w 1004"/>
                <a:gd name="T39" fmla="*/ 1038 h 1238"/>
                <a:gd name="T40" fmla="*/ 870 w 1004"/>
                <a:gd name="T41" fmla="*/ 1055 h 1238"/>
                <a:gd name="T42" fmla="*/ 870 w 1004"/>
                <a:gd name="T43" fmla="*/ 1055 h 1238"/>
                <a:gd name="T44" fmla="*/ 870 w 1004"/>
                <a:gd name="T45" fmla="*/ 1071 h 1238"/>
                <a:gd name="T46" fmla="*/ 887 w 1004"/>
                <a:gd name="T47" fmla="*/ 1088 h 1238"/>
                <a:gd name="T48" fmla="*/ 904 w 1004"/>
                <a:gd name="T49" fmla="*/ 1088 h 1238"/>
                <a:gd name="T50" fmla="*/ 920 w 1004"/>
                <a:gd name="T51" fmla="*/ 1105 h 1238"/>
                <a:gd name="T52" fmla="*/ 954 w 1004"/>
                <a:gd name="T53" fmla="*/ 1105 h 1238"/>
                <a:gd name="T54" fmla="*/ 1004 w 1004"/>
                <a:gd name="T55" fmla="*/ 1105 h 1238"/>
                <a:gd name="T56" fmla="*/ 619 w 1004"/>
                <a:gd name="T57" fmla="*/ 1205 h 1238"/>
                <a:gd name="T58" fmla="*/ 619 w 1004"/>
                <a:gd name="T59" fmla="*/ 1088 h 1238"/>
                <a:gd name="T60" fmla="*/ 585 w 1004"/>
                <a:gd name="T61" fmla="*/ 1138 h 1238"/>
                <a:gd name="T62" fmla="*/ 519 w 1004"/>
                <a:gd name="T63" fmla="*/ 1205 h 1238"/>
                <a:gd name="T64" fmla="*/ 418 w 1004"/>
                <a:gd name="T65" fmla="*/ 1238 h 1238"/>
                <a:gd name="T66" fmla="*/ 317 w 1004"/>
                <a:gd name="T67" fmla="*/ 1238 h 1238"/>
                <a:gd name="T68" fmla="*/ 217 w 1004"/>
                <a:gd name="T69" fmla="*/ 1205 h 1238"/>
                <a:gd name="T70" fmla="*/ 133 w 1004"/>
                <a:gd name="T71" fmla="*/ 1138 h 1238"/>
                <a:gd name="T72" fmla="*/ 50 w 1004"/>
                <a:gd name="T73" fmla="*/ 1021 h 1238"/>
                <a:gd name="T74" fmla="*/ 0 w 1004"/>
                <a:gd name="T75" fmla="*/ 803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04" h="1238">
                  <a:moveTo>
                    <a:pt x="0" y="803"/>
                  </a:moveTo>
                  <a:lnTo>
                    <a:pt x="0" y="803"/>
                  </a:lnTo>
                  <a:lnTo>
                    <a:pt x="0" y="770"/>
                  </a:lnTo>
                  <a:lnTo>
                    <a:pt x="16" y="703"/>
                  </a:lnTo>
                  <a:lnTo>
                    <a:pt x="50" y="636"/>
                  </a:lnTo>
                  <a:lnTo>
                    <a:pt x="67" y="586"/>
                  </a:lnTo>
                  <a:lnTo>
                    <a:pt x="100" y="536"/>
                  </a:lnTo>
                  <a:lnTo>
                    <a:pt x="150" y="502"/>
                  </a:lnTo>
                  <a:lnTo>
                    <a:pt x="200" y="468"/>
                  </a:lnTo>
                  <a:lnTo>
                    <a:pt x="234" y="452"/>
                  </a:lnTo>
                  <a:lnTo>
                    <a:pt x="284" y="435"/>
                  </a:lnTo>
                  <a:lnTo>
                    <a:pt x="334" y="418"/>
                  </a:lnTo>
                  <a:lnTo>
                    <a:pt x="385" y="418"/>
                  </a:lnTo>
                  <a:lnTo>
                    <a:pt x="435" y="418"/>
                  </a:lnTo>
                  <a:lnTo>
                    <a:pt x="485" y="435"/>
                  </a:lnTo>
                  <a:lnTo>
                    <a:pt x="535" y="452"/>
                  </a:lnTo>
                  <a:lnTo>
                    <a:pt x="569" y="468"/>
                  </a:lnTo>
                  <a:lnTo>
                    <a:pt x="619" y="520"/>
                  </a:lnTo>
                  <a:lnTo>
                    <a:pt x="619" y="168"/>
                  </a:lnTo>
                  <a:lnTo>
                    <a:pt x="619" y="168"/>
                  </a:lnTo>
                  <a:lnTo>
                    <a:pt x="619" y="168"/>
                  </a:lnTo>
                  <a:lnTo>
                    <a:pt x="619" y="151"/>
                  </a:lnTo>
                  <a:lnTo>
                    <a:pt x="619" y="151"/>
                  </a:lnTo>
                  <a:lnTo>
                    <a:pt x="619" y="135"/>
                  </a:lnTo>
                  <a:lnTo>
                    <a:pt x="602" y="135"/>
                  </a:lnTo>
                  <a:lnTo>
                    <a:pt x="602" y="118"/>
                  </a:lnTo>
                  <a:lnTo>
                    <a:pt x="602" y="118"/>
                  </a:lnTo>
                  <a:lnTo>
                    <a:pt x="585" y="118"/>
                  </a:lnTo>
                  <a:lnTo>
                    <a:pt x="585" y="118"/>
                  </a:lnTo>
                  <a:lnTo>
                    <a:pt x="569" y="118"/>
                  </a:lnTo>
                  <a:lnTo>
                    <a:pt x="552" y="118"/>
                  </a:lnTo>
                  <a:lnTo>
                    <a:pt x="535" y="118"/>
                  </a:lnTo>
                  <a:lnTo>
                    <a:pt x="535" y="118"/>
                  </a:lnTo>
                  <a:lnTo>
                    <a:pt x="519" y="118"/>
                  </a:lnTo>
                  <a:lnTo>
                    <a:pt x="502" y="118"/>
                  </a:lnTo>
                  <a:lnTo>
                    <a:pt x="468" y="118"/>
                  </a:lnTo>
                  <a:lnTo>
                    <a:pt x="468" y="17"/>
                  </a:lnTo>
                  <a:lnTo>
                    <a:pt x="870" y="0"/>
                  </a:lnTo>
                  <a:lnTo>
                    <a:pt x="870" y="1038"/>
                  </a:lnTo>
                  <a:lnTo>
                    <a:pt x="870" y="1038"/>
                  </a:lnTo>
                  <a:lnTo>
                    <a:pt x="870" y="1038"/>
                  </a:lnTo>
                  <a:lnTo>
                    <a:pt x="870" y="1055"/>
                  </a:lnTo>
                  <a:lnTo>
                    <a:pt x="870" y="1055"/>
                  </a:lnTo>
                  <a:lnTo>
                    <a:pt x="870" y="1055"/>
                  </a:lnTo>
                  <a:lnTo>
                    <a:pt x="870" y="1071"/>
                  </a:lnTo>
                  <a:lnTo>
                    <a:pt x="870" y="1071"/>
                  </a:lnTo>
                  <a:lnTo>
                    <a:pt x="887" y="1088"/>
                  </a:lnTo>
                  <a:lnTo>
                    <a:pt x="887" y="1088"/>
                  </a:lnTo>
                  <a:lnTo>
                    <a:pt x="904" y="1088"/>
                  </a:lnTo>
                  <a:lnTo>
                    <a:pt x="904" y="1088"/>
                  </a:lnTo>
                  <a:lnTo>
                    <a:pt x="920" y="1088"/>
                  </a:lnTo>
                  <a:lnTo>
                    <a:pt x="920" y="1105"/>
                  </a:lnTo>
                  <a:lnTo>
                    <a:pt x="937" y="1105"/>
                  </a:lnTo>
                  <a:lnTo>
                    <a:pt x="954" y="1105"/>
                  </a:lnTo>
                  <a:lnTo>
                    <a:pt x="971" y="1105"/>
                  </a:lnTo>
                  <a:lnTo>
                    <a:pt x="1004" y="1105"/>
                  </a:lnTo>
                  <a:lnTo>
                    <a:pt x="1004" y="1188"/>
                  </a:lnTo>
                  <a:lnTo>
                    <a:pt x="619" y="1205"/>
                  </a:lnTo>
                  <a:lnTo>
                    <a:pt x="619" y="1088"/>
                  </a:lnTo>
                  <a:lnTo>
                    <a:pt x="619" y="1088"/>
                  </a:lnTo>
                  <a:lnTo>
                    <a:pt x="619" y="1105"/>
                  </a:lnTo>
                  <a:lnTo>
                    <a:pt x="585" y="1138"/>
                  </a:lnTo>
                  <a:lnTo>
                    <a:pt x="552" y="1172"/>
                  </a:lnTo>
                  <a:lnTo>
                    <a:pt x="519" y="1205"/>
                  </a:lnTo>
                  <a:lnTo>
                    <a:pt x="468" y="1222"/>
                  </a:lnTo>
                  <a:lnTo>
                    <a:pt x="418" y="1238"/>
                  </a:lnTo>
                  <a:lnTo>
                    <a:pt x="368" y="1238"/>
                  </a:lnTo>
                  <a:lnTo>
                    <a:pt x="317" y="1238"/>
                  </a:lnTo>
                  <a:lnTo>
                    <a:pt x="267" y="1222"/>
                  </a:lnTo>
                  <a:lnTo>
                    <a:pt x="217" y="1205"/>
                  </a:lnTo>
                  <a:lnTo>
                    <a:pt x="167" y="1172"/>
                  </a:lnTo>
                  <a:lnTo>
                    <a:pt x="133" y="1138"/>
                  </a:lnTo>
                  <a:lnTo>
                    <a:pt x="83" y="1088"/>
                  </a:lnTo>
                  <a:lnTo>
                    <a:pt x="50" y="1021"/>
                  </a:lnTo>
                  <a:lnTo>
                    <a:pt x="16" y="954"/>
                  </a:lnTo>
                  <a:lnTo>
                    <a:pt x="0" y="8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7" name="Freeform 81"/>
            <p:cNvSpPr>
              <a:spLocks/>
            </p:cNvSpPr>
            <p:nvPr/>
          </p:nvSpPr>
          <p:spPr bwMode="auto">
            <a:xfrm rot="1197917">
              <a:off x="4656" y="3456"/>
              <a:ext cx="99" cy="95"/>
            </a:xfrm>
            <a:custGeom>
              <a:avLst/>
              <a:gdLst>
                <a:gd name="T0" fmla="*/ 134 w 821"/>
                <a:gd name="T1" fmla="*/ 185 h 787"/>
                <a:gd name="T2" fmla="*/ 134 w 821"/>
                <a:gd name="T3" fmla="*/ 185 h 787"/>
                <a:gd name="T4" fmla="*/ 134 w 821"/>
                <a:gd name="T5" fmla="*/ 152 h 787"/>
                <a:gd name="T6" fmla="*/ 117 w 821"/>
                <a:gd name="T7" fmla="*/ 135 h 787"/>
                <a:gd name="T8" fmla="*/ 117 w 821"/>
                <a:gd name="T9" fmla="*/ 135 h 787"/>
                <a:gd name="T10" fmla="*/ 100 w 821"/>
                <a:gd name="T11" fmla="*/ 118 h 787"/>
                <a:gd name="T12" fmla="*/ 84 w 821"/>
                <a:gd name="T13" fmla="*/ 118 h 787"/>
                <a:gd name="T14" fmla="*/ 50 w 821"/>
                <a:gd name="T15" fmla="*/ 118 h 787"/>
                <a:gd name="T16" fmla="*/ 17 w 821"/>
                <a:gd name="T17" fmla="*/ 118 h 787"/>
                <a:gd name="T18" fmla="*/ 0 w 821"/>
                <a:gd name="T19" fmla="*/ 17 h 787"/>
                <a:gd name="T20" fmla="*/ 369 w 821"/>
                <a:gd name="T21" fmla="*/ 218 h 787"/>
                <a:gd name="T22" fmla="*/ 369 w 821"/>
                <a:gd name="T23" fmla="*/ 185 h 787"/>
                <a:gd name="T24" fmla="*/ 419 w 821"/>
                <a:gd name="T25" fmla="*/ 102 h 787"/>
                <a:gd name="T26" fmla="*/ 486 w 821"/>
                <a:gd name="T27" fmla="*/ 50 h 787"/>
                <a:gd name="T28" fmla="*/ 552 w 821"/>
                <a:gd name="T29" fmla="*/ 17 h 787"/>
                <a:gd name="T30" fmla="*/ 619 w 821"/>
                <a:gd name="T31" fmla="*/ 0 h 787"/>
                <a:gd name="T32" fmla="*/ 669 w 821"/>
                <a:gd name="T33" fmla="*/ 0 h 787"/>
                <a:gd name="T34" fmla="*/ 736 w 821"/>
                <a:gd name="T35" fmla="*/ 17 h 787"/>
                <a:gd name="T36" fmla="*/ 771 w 821"/>
                <a:gd name="T37" fmla="*/ 50 h 787"/>
                <a:gd name="T38" fmla="*/ 804 w 821"/>
                <a:gd name="T39" fmla="*/ 102 h 787"/>
                <a:gd name="T40" fmla="*/ 821 w 821"/>
                <a:gd name="T41" fmla="*/ 168 h 787"/>
                <a:gd name="T42" fmla="*/ 804 w 821"/>
                <a:gd name="T43" fmla="*/ 235 h 787"/>
                <a:gd name="T44" fmla="*/ 753 w 821"/>
                <a:gd name="T45" fmla="*/ 285 h 787"/>
                <a:gd name="T46" fmla="*/ 686 w 821"/>
                <a:gd name="T47" fmla="*/ 302 h 787"/>
                <a:gd name="T48" fmla="*/ 636 w 821"/>
                <a:gd name="T49" fmla="*/ 285 h 787"/>
                <a:gd name="T50" fmla="*/ 586 w 821"/>
                <a:gd name="T51" fmla="*/ 268 h 787"/>
                <a:gd name="T52" fmla="*/ 552 w 821"/>
                <a:gd name="T53" fmla="*/ 202 h 787"/>
                <a:gd name="T54" fmla="*/ 586 w 821"/>
                <a:gd name="T55" fmla="*/ 102 h 787"/>
                <a:gd name="T56" fmla="*/ 569 w 821"/>
                <a:gd name="T57" fmla="*/ 102 h 787"/>
                <a:gd name="T58" fmla="*/ 552 w 821"/>
                <a:gd name="T59" fmla="*/ 102 h 787"/>
                <a:gd name="T60" fmla="*/ 519 w 821"/>
                <a:gd name="T61" fmla="*/ 135 h 787"/>
                <a:gd name="T62" fmla="*/ 486 w 821"/>
                <a:gd name="T63" fmla="*/ 168 h 787"/>
                <a:gd name="T64" fmla="*/ 452 w 821"/>
                <a:gd name="T65" fmla="*/ 218 h 787"/>
                <a:gd name="T66" fmla="*/ 419 w 821"/>
                <a:gd name="T67" fmla="*/ 285 h 787"/>
                <a:gd name="T68" fmla="*/ 402 w 821"/>
                <a:gd name="T69" fmla="*/ 352 h 787"/>
                <a:gd name="T70" fmla="*/ 385 w 821"/>
                <a:gd name="T71" fmla="*/ 435 h 787"/>
                <a:gd name="T72" fmla="*/ 385 w 821"/>
                <a:gd name="T73" fmla="*/ 637 h 787"/>
                <a:gd name="T74" fmla="*/ 385 w 821"/>
                <a:gd name="T75" fmla="*/ 653 h 787"/>
                <a:gd name="T76" fmla="*/ 385 w 821"/>
                <a:gd name="T77" fmla="*/ 653 h 787"/>
                <a:gd name="T78" fmla="*/ 402 w 821"/>
                <a:gd name="T79" fmla="*/ 670 h 787"/>
                <a:gd name="T80" fmla="*/ 402 w 821"/>
                <a:gd name="T81" fmla="*/ 687 h 787"/>
                <a:gd name="T82" fmla="*/ 419 w 821"/>
                <a:gd name="T83" fmla="*/ 687 h 787"/>
                <a:gd name="T84" fmla="*/ 452 w 821"/>
                <a:gd name="T85" fmla="*/ 687 h 787"/>
                <a:gd name="T86" fmla="*/ 486 w 821"/>
                <a:gd name="T87" fmla="*/ 687 h 787"/>
                <a:gd name="T88" fmla="*/ 519 w 821"/>
                <a:gd name="T89" fmla="*/ 687 h 787"/>
                <a:gd name="T90" fmla="*/ 552 w 821"/>
                <a:gd name="T91" fmla="*/ 787 h 787"/>
                <a:gd name="T92" fmla="*/ 17 w 821"/>
                <a:gd name="T93" fmla="*/ 687 h 787"/>
                <a:gd name="T94" fmla="*/ 17 w 821"/>
                <a:gd name="T95" fmla="*/ 687 h 787"/>
                <a:gd name="T96" fmla="*/ 50 w 821"/>
                <a:gd name="T97" fmla="*/ 687 h 787"/>
                <a:gd name="T98" fmla="*/ 67 w 821"/>
                <a:gd name="T99" fmla="*/ 687 h 787"/>
                <a:gd name="T100" fmla="*/ 84 w 821"/>
                <a:gd name="T101" fmla="*/ 687 h 787"/>
                <a:gd name="T102" fmla="*/ 100 w 821"/>
                <a:gd name="T103" fmla="*/ 687 h 787"/>
                <a:gd name="T104" fmla="*/ 117 w 821"/>
                <a:gd name="T105" fmla="*/ 687 h 787"/>
                <a:gd name="T106" fmla="*/ 134 w 821"/>
                <a:gd name="T107" fmla="*/ 670 h 787"/>
                <a:gd name="T108" fmla="*/ 134 w 821"/>
                <a:gd name="T109" fmla="*/ 653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21" h="787">
                  <a:moveTo>
                    <a:pt x="134" y="637"/>
                  </a:moveTo>
                  <a:lnTo>
                    <a:pt x="134" y="185"/>
                  </a:lnTo>
                  <a:lnTo>
                    <a:pt x="134" y="185"/>
                  </a:lnTo>
                  <a:lnTo>
                    <a:pt x="134" y="185"/>
                  </a:lnTo>
                  <a:lnTo>
                    <a:pt x="134" y="168"/>
                  </a:lnTo>
                  <a:lnTo>
                    <a:pt x="134" y="152"/>
                  </a:lnTo>
                  <a:lnTo>
                    <a:pt x="134" y="152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00" y="118"/>
                  </a:lnTo>
                  <a:lnTo>
                    <a:pt x="100" y="118"/>
                  </a:lnTo>
                  <a:lnTo>
                    <a:pt x="84" y="118"/>
                  </a:lnTo>
                  <a:lnTo>
                    <a:pt x="84" y="118"/>
                  </a:lnTo>
                  <a:lnTo>
                    <a:pt x="67" y="118"/>
                  </a:lnTo>
                  <a:lnTo>
                    <a:pt x="50" y="118"/>
                  </a:lnTo>
                  <a:lnTo>
                    <a:pt x="34" y="118"/>
                  </a:lnTo>
                  <a:lnTo>
                    <a:pt x="17" y="118"/>
                  </a:lnTo>
                  <a:lnTo>
                    <a:pt x="0" y="118"/>
                  </a:lnTo>
                  <a:lnTo>
                    <a:pt x="0" y="17"/>
                  </a:lnTo>
                  <a:lnTo>
                    <a:pt x="369" y="0"/>
                  </a:lnTo>
                  <a:lnTo>
                    <a:pt x="369" y="218"/>
                  </a:lnTo>
                  <a:lnTo>
                    <a:pt x="369" y="218"/>
                  </a:lnTo>
                  <a:lnTo>
                    <a:pt x="369" y="185"/>
                  </a:lnTo>
                  <a:lnTo>
                    <a:pt x="402" y="152"/>
                  </a:lnTo>
                  <a:lnTo>
                    <a:pt x="419" y="102"/>
                  </a:lnTo>
                  <a:lnTo>
                    <a:pt x="452" y="67"/>
                  </a:lnTo>
                  <a:lnTo>
                    <a:pt x="486" y="50"/>
                  </a:lnTo>
                  <a:lnTo>
                    <a:pt x="519" y="34"/>
                  </a:lnTo>
                  <a:lnTo>
                    <a:pt x="552" y="17"/>
                  </a:lnTo>
                  <a:lnTo>
                    <a:pt x="586" y="0"/>
                  </a:lnTo>
                  <a:lnTo>
                    <a:pt x="619" y="0"/>
                  </a:lnTo>
                  <a:lnTo>
                    <a:pt x="653" y="0"/>
                  </a:lnTo>
                  <a:lnTo>
                    <a:pt x="669" y="0"/>
                  </a:lnTo>
                  <a:lnTo>
                    <a:pt x="703" y="0"/>
                  </a:lnTo>
                  <a:lnTo>
                    <a:pt x="736" y="17"/>
                  </a:lnTo>
                  <a:lnTo>
                    <a:pt x="753" y="34"/>
                  </a:lnTo>
                  <a:lnTo>
                    <a:pt x="771" y="50"/>
                  </a:lnTo>
                  <a:lnTo>
                    <a:pt x="804" y="102"/>
                  </a:lnTo>
                  <a:lnTo>
                    <a:pt x="804" y="102"/>
                  </a:lnTo>
                  <a:lnTo>
                    <a:pt x="804" y="118"/>
                  </a:lnTo>
                  <a:lnTo>
                    <a:pt x="821" y="168"/>
                  </a:lnTo>
                  <a:lnTo>
                    <a:pt x="804" y="202"/>
                  </a:lnTo>
                  <a:lnTo>
                    <a:pt x="804" y="235"/>
                  </a:lnTo>
                  <a:lnTo>
                    <a:pt x="771" y="252"/>
                  </a:lnTo>
                  <a:lnTo>
                    <a:pt x="753" y="285"/>
                  </a:lnTo>
                  <a:lnTo>
                    <a:pt x="719" y="285"/>
                  </a:lnTo>
                  <a:lnTo>
                    <a:pt x="686" y="302"/>
                  </a:lnTo>
                  <a:lnTo>
                    <a:pt x="653" y="302"/>
                  </a:lnTo>
                  <a:lnTo>
                    <a:pt x="636" y="285"/>
                  </a:lnTo>
                  <a:lnTo>
                    <a:pt x="603" y="285"/>
                  </a:lnTo>
                  <a:lnTo>
                    <a:pt x="586" y="268"/>
                  </a:lnTo>
                  <a:lnTo>
                    <a:pt x="569" y="235"/>
                  </a:lnTo>
                  <a:lnTo>
                    <a:pt x="552" y="202"/>
                  </a:lnTo>
                  <a:lnTo>
                    <a:pt x="552" y="168"/>
                  </a:lnTo>
                  <a:lnTo>
                    <a:pt x="586" y="102"/>
                  </a:lnTo>
                  <a:lnTo>
                    <a:pt x="586" y="102"/>
                  </a:lnTo>
                  <a:lnTo>
                    <a:pt x="569" y="102"/>
                  </a:lnTo>
                  <a:lnTo>
                    <a:pt x="569" y="102"/>
                  </a:lnTo>
                  <a:lnTo>
                    <a:pt x="552" y="102"/>
                  </a:lnTo>
                  <a:lnTo>
                    <a:pt x="536" y="118"/>
                  </a:lnTo>
                  <a:lnTo>
                    <a:pt x="519" y="135"/>
                  </a:lnTo>
                  <a:lnTo>
                    <a:pt x="502" y="152"/>
                  </a:lnTo>
                  <a:lnTo>
                    <a:pt x="486" y="168"/>
                  </a:lnTo>
                  <a:lnTo>
                    <a:pt x="469" y="185"/>
                  </a:lnTo>
                  <a:lnTo>
                    <a:pt x="452" y="218"/>
                  </a:lnTo>
                  <a:lnTo>
                    <a:pt x="435" y="252"/>
                  </a:lnTo>
                  <a:lnTo>
                    <a:pt x="419" y="285"/>
                  </a:lnTo>
                  <a:lnTo>
                    <a:pt x="419" y="319"/>
                  </a:lnTo>
                  <a:lnTo>
                    <a:pt x="402" y="352"/>
                  </a:lnTo>
                  <a:lnTo>
                    <a:pt x="402" y="385"/>
                  </a:lnTo>
                  <a:lnTo>
                    <a:pt x="385" y="435"/>
                  </a:lnTo>
                  <a:lnTo>
                    <a:pt x="385" y="485"/>
                  </a:lnTo>
                  <a:lnTo>
                    <a:pt x="385" y="637"/>
                  </a:lnTo>
                  <a:lnTo>
                    <a:pt x="385" y="637"/>
                  </a:lnTo>
                  <a:lnTo>
                    <a:pt x="385" y="653"/>
                  </a:lnTo>
                  <a:lnTo>
                    <a:pt x="385" y="653"/>
                  </a:lnTo>
                  <a:lnTo>
                    <a:pt x="385" y="653"/>
                  </a:lnTo>
                  <a:lnTo>
                    <a:pt x="385" y="670"/>
                  </a:lnTo>
                  <a:lnTo>
                    <a:pt x="402" y="670"/>
                  </a:lnTo>
                  <a:lnTo>
                    <a:pt x="402" y="670"/>
                  </a:lnTo>
                  <a:lnTo>
                    <a:pt x="402" y="687"/>
                  </a:lnTo>
                  <a:lnTo>
                    <a:pt x="419" y="687"/>
                  </a:lnTo>
                  <a:lnTo>
                    <a:pt x="419" y="687"/>
                  </a:lnTo>
                  <a:lnTo>
                    <a:pt x="435" y="687"/>
                  </a:lnTo>
                  <a:lnTo>
                    <a:pt x="452" y="687"/>
                  </a:lnTo>
                  <a:lnTo>
                    <a:pt x="469" y="687"/>
                  </a:lnTo>
                  <a:lnTo>
                    <a:pt x="486" y="687"/>
                  </a:lnTo>
                  <a:lnTo>
                    <a:pt x="502" y="687"/>
                  </a:lnTo>
                  <a:lnTo>
                    <a:pt x="519" y="687"/>
                  </a:lnTo>
                  <a:lnTo>
                    <a:pt x="552" y="687"/>
                  </a:lnTo>
                  <a:lnTo>
                    <a:pt x="552" y="787"/>
                  </a:lnTo>
                  <a:lnTo>
                    <a:pt x="17" y="787"/>
                  </a:lnTo>
                  <a:lnTo>
                    <a:pt x="17" y="687"/>
                  </a:lnTo>
                  <a:lnTo>
                    <a:pt x="17" y="687"/>
                  </a:lnTo>
                  <a:lnTo>
                    <a:pt x="17" y="687"/>
                  </a:lnTo>
                  <a:lnTo>
                    <a:pt x="34" y="687"/>
                  </a:lnTo>
                  <a:lnTo>
                    <a:pt x="50" y="687"/>
                  </a:lnTo>
                  <a:lnTo>
                    <a:pt x="50" y="687"/>
                  </a:lnTo>
                  <a:lnTo>
                    <a:pt x="67" y="687"/>
                  </a:lnTo>
                  <a:lnTo>
                    <a:pt x="84" y="687"/>
                  </a:lnTo>
                  <a:lnTo>
                    <a:pt x="84" y="687"/>
                  </a:lnTo>
                  <a:lnTo>
                    <a:pt x="100" y="687"/>
                  </a:lnTo>
                  <a:lnTo>
                    <a:pt x="100" y="687"/>
                  </a:lnTo>
                  <a:lnTo>
                    <a:pt x="117" y="687"/>
                  </a:lnTo>
                  <a:lnTo>
                    <a:pt x="117" y="687"/>
                  </a:lnTo>
                  <a:lnTo>
                    <a:pt x="117" y="670"/>
                  </a:lnTo>
                  <a:lnTo>
                    <a:pt x="134" y="670"/>
                  </a:lnTo>
                  <a:lnTo>
                    <a:pt x="134" y="653"/>
                  </a:lnTo>
                  <a:lnTo>
                    <a:pt x="134" y="653"/>
                  </a:lnTo>
                  <a:lnTo>
                    <a:pt x="134" y="6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82"/>
            <p:cNvSpPr>
              <a:spLocks/>
            </p:cNvSpPr>
            <p:nvPr/>
          </p:nvSpPr>
          <p:spPr bwMode="auto">
            <a:xfrm rot="1197917">
              <a:off x="4515" y="3361"/>
              <a:ext cx="148" cy="150"/>
            </a:xfrm>
            <a:custGeom>
              <a:avLst/>
              <a:gdLst>
                <a:gd name="T0" fmla="*/ 620 w 1222"/>
                <a:gd name="T1" fmla="*/ 0 h 1238"/>
                <a:gd name="T2" fmla="*/ 620 w 1222"/>
                <a:gd name="T3" fmla="*/ 0 h 1238"/>
                <a:gd name="T4" fmla="*/ 687 w 1222"/>
                <a:gd name="T5" fmla="*/ 17 h 1238"/>
                <a:gd name="T6" fmla="*/ 820 w 1222"/>
                <a:gd name="T7" fmla="*/ 51 h 1238"/>
                <a:gd name="T8" fmla="*/ 921 w 1222"/>
                <a:gd name="T9" fmla="*/ 101 h 1238"/>
                <a:gd name="T10" fmla="*/ 1021 w 1222"/>
                <a:gd name="T11" fmla="*/ 168 h 1238"/>
                <a:gd name="T12" fmla="*/ 1105 w 1222"/>
                <a:gd name="T13" fmla="*/ 251 h 1238"/>
                <a:gd name="T14" fmla="*/ 1156 w 1222"/>
                <a:gd name="T15" fmla="*/ 352 h 1238"/>
                <a:gd name="T16" fmla="*/ 1189 w 1222"/>
                <a:gd name="T17" fmla="*/ 452 h 1238"/>
                <a:gd name="T18" fmla="*/ 1222 w 1222"/>
                <a:gd name="T19" fmla="*/ 570 h 1238"/>
                <a:gd name="T20" fmla="*/ 1222 w 1222"/>
                <a:gd name="T21" fmla="*/ 686 h 1238"/>
                <a:gd name="T22" fmla="*/ 1189 w 1222"/>
                <a:gd name="T23" fmla="*/ 787 h 1238"/>
                <a:gd name="T24" fmla="*/ 1156 w 1222"/>
                <a:gd name="T25" fmla="*/ 903 h 1238"/>
                <a:gd name="T26" fmla="*/ 1105 w 1222"/>
                <a:gd name="T27" fmla="*/ 1005 h 1238"/>
                <a:gd name="T28" fmla="*/ 1021 w 1222"/>
                <a:gd name="T29" fmla="*/ 1088 h 1238"/>
                <a:gd name="T30" fmla="*/ 921 w 1222"/>
                <a:gd name="T31" fmla="*/ 1155 h 1238"/>
                <a:gd name="T32" fmla="*/ 787 w 1222"/>
                <a:gd name="T33" fmla="*/ 1205 h 1238"/>
                <a:gd name="T34" fmla="*/ 569 w 1222"/>
                <a:gd name="T35" fmla="*/ 1238 h 1238"/>
                <a:gd name="T36" fmla="*/ 569 w 1222"/>
                <a:gd name="T37" fmla="*/ 1238 h 1238"/>
                <a:gd name="T38" fmla="*/ 502 w 1222"/>
                <a:gd name="T39" fmla="*/ 1238 h 1238"/>
                <a:gd name="T40" fmla="*/ 385 w 1222"/>
                <a:gd name="T41" fmla="*/ 1205 h 1238"/>
                <a:gd name="T42" fmla="*/ 285 w 1222"/>
                <a:gd name="T43" fmla="*/ 1138 h 1238"/>
                <a:gd name="T44" fmla="*/ 201 w 1222"/>
                <a:gd name="T45" fmla="*/ 1071 h 1238"/>
                <a:gd name="T46" fmla="*/ 117 w 1222"/>
                <a:gd name="T47" fmla="*/ 988 h 1238"/>
                <a:gd name="T48" fmla="*/ 67 w 1222"/>
                <a:gd name="T49" fmla="*/ 887 h 1238"/>
                <a:gd name="T50" fmla="*/ 33 w 1222"/>
                <a:gd name="T51" fmla="*/ 787 h 1238"/>
                <a:gd name="T52" fmla="*/ 0 w 1222"/>
                <a:gd name="T53" fmla="*/ 670 h 1238"/>
                <a:gd name="T54" fmla="*/ 0 w 1222"/>
                <a:gd name="T55" fmla="*/ 553 h 1238"/>
                <a:gd name="T56" fmla="*/ 17 w 1222"/>
                <a:gd name="T57" fmla="*/ 452 h 1238"/>
                <a:gd name="T58" fmla="*/ 50 w 1222"/>
                <a:gd name="T59" fmla="*/ 335 h 1238"/>
                <a:gd name="T60" fmla="*/ 100 w 1222"/>
                <a:gd name="T61" fmla="*/ 251 h 1238"/>
                <a:gd name="T62" fmla="*/ 185 w 1222"/>
                <a:gd name="T63" fmla="*/ 168 h 1238"/>
                <a:gd name="T64" fmla="*/ 268 w 1222"/>
                <a:gd name="T65" fmla="*/ 84 h 1238"/>
                <a:gd name="T66" fmla="*/ 385 w 1222"/>
                <a:gd name="T67" fmla="*/ 34 h 1238"/>
                <a:gd name="T68" fmla="*/ 620 w 1222"/>
                <a:gd name="T69" fmla="*/ 0 h 1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2" h="1238">
                  <a:moveTo>
                    <a:pt x="620" y="0"/>
                  </a:moveTo>
                  <a:lnTo>
                    <a:pt x="620" y="0"/>
                  </a:lnTo>
                  <a:lnTo>
                    <a:pt x="687" y="17"/>
                  </a:lnTo>
                  <a:lnTo>
                    <a:pt x="820" y="51"/>
                  </a:lnTo>
                  <a:lnTo>
                    <a:pt x="921" y="101"/>
                  </a:lnTo>
                  <a:lnTo>
                    <a:pt x="1021" y="168"/>
                  </a:lnTo>
                  <a:lnTo>
                    <a:pt x="1105" y="251"/>
                  </a:lnTo>
                  <a:lnTo>
                    <a:pt x="1156" y="352"/>
                  </a:lnTo>
                  <a:lnTo>
                    <a:pt x="1189" y="452"/>
                  </a:lnTo>
                  <a:lnTo>
                    <a:pt x="1222" y="570"/>
                  </a:lnTo>
                  <a:lnTo>
                    <a:pt x="1222" y="686"/>
                  </a:lnTo>
                  <a:lnTo>
                    <a:pt x="1189" y="787"/>
                  </a:lnTo>
                  <a:lnTo>
                    <a:pt x="1156" y="903"/>
                  </a:lnTo>
                  <a:lnTo>
                    <a:pt x="1105" y="1005"/>
                  </a:lnTo>
                  <a:lnTo>
                    <a:pt x="1021" y="1088"/>
                  </a:lnTo>
                  <a:lnTo>
                    <a:pt x="921" y="1155"/>
                  </a:lnTo>
                  <a:lnTo>
                    <a:pt x="787" y="1205"/>
                  </a:lnTo>
                  <a:lnTo>
                    <a:pt x="569" y="1238"/>
                  </a:lnTo>
                  <a:lnTo>
                    <a:pt x="569" y="1238"/>
                  </a:lnTo>
                  <a:lnTo>
                    <a:pt x="502" y="1238"/>
                  </a:lnTo>
                  <a:lnTo>
                    <a:pt x="385" y="1205"/>
                  </a:lnTo>
                  <a:lnTo>
                    <a:pt x="285" y="1138"/>
                  </a:lnTo>
                  <a:lnTo>
                    <a:pt x="201" y="1071"/>
                  </a:lnTo>
                  <a:lnTo>
                    <a:pt x="117" y="988"/>
                  </a:lnTo>
                  <a:lnTo>
                    <a:pt x="67" y="887"/>
                  </a:lnTo>
                  <a:lnTo>
                    <a:pt x="33" y="787"/>
                  </a:lnTo>
                  <a:lnTo>
                    <a:pt x="0" y="670"/>
                  </a:lnTo>
                  <a:lnTo>
                    <a:pt x="0" y="553"/>
                  </a:lnTo>
                  <a:lnTo>
                    <a:pt x="17" y="452"/>
                  </a:lnTo>
                  <a:lnTo>
                    <a:pt x="50" y="335"/>
                  </a:lnTo>
                  <a:lnTo>
                    <a:pt x="100" y="251"/>
                  </a:lnTo>
                  <a:lnTo>
                    <a:pt x="185" y="168"/>
                  </a:lnTo>
                  <a:lnTo>
                    <a:pt x="268" y="84"/>
                  </a:lnTo>
                  <a:lnTo>
                    <a:pt x="385" y="34"/>
                  </a:lnTo>
                  <a:lnTo>
                    <a:pt x="6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9" name="Freeform 83"/>
            <p:cNvSpPr>
              <a:spLocks/>
            </p:cNvSpPr>
            <p:nvPr/>
          </p:nvSpPr>
          <p:spPr bwMode="auto">
            <a:xfrm rot="1197917">
              <a:off x="5142" y="3369"/>
              <a:ext cx="89" cy="145"/>
            </a:xfrm>
            <a:custGeom>
              <a:avLst/>
              <a:gdLst>
                <a:gd name="T0" fmla="*/ 152 w 737"/>
                <a:gd name="T1" fmla="*/ 519 h 1189"/>
                <a:gd name="T2" fmla="*/ 0 w 737"/>
                <a:gd name="T3" fmla="*/ 419 h 1189"/>
                <a:gd name="T4" fmla="*/ 152 w 737"/>
                <a:gd name="T5" fmla="*/ 419 h 1189"/>
                <a:gd name="T6" fmla="*/ 152 w 737"/>
                <a:gd name="T7" fmla="*/ 285 h 1189"/>
                <a:gd name="T8" fmla="*/ 219 w 737"/>
                <a:gd name="T9" fmla="*/ 150 h 1189"/>
                <a:gd name="T10" fmla="*/ 302 w 737"/>
                <a:gd name="T11" fmla="*/ 67 h 1189"/>
                <a:gd name="T12" fmla="*/ 402 w 737"/>
                <a:gd name="T13" fmla="*/ 17 h 1189"/>
                <a:gd name="T14" fmla="*/ 520 w 737"/>
                <a:gd name="T15" fmla="*/ 0 h 1189"/>
                <a:gd name="T16" fmla="*/ 621 w 737"/>
                <a:gd name="T17" fmla="*/ 34 h 1189"/>
                <a:gd name="T18" fmla="*/ 704 w 737"/>
                <a:gd name="T19" fmla="*/ 84 h 1189"/>
                <a:gd name="T20" fmla="*/ 737 w 737"/>
                <a:gd name="T21" fmla="*/ 201 h 1189"/>
                <a:gd name="T22" fmla="*/ 737 w 737"/>
                <a:gd name="T23" fmla="*/ 218 h 1189"/>
                <a:gd name="T24" fmla="*/ 704 w 737"/>
                <a:gd name="T25" fmla="*/ 285 h 1189"/>
                <a:gd name="T26" fmla="*/ 671 w 737"/>
                <a:gd name="T27" fmla="*/ 302 h 1189"/>
                <a:gd name="T28" fmla="*/ 604 w 737"/>
                <a:gd name="T29" fmla="*/ 318 h 1189"/>
                <a:gd name="T30" fmla="*/ 554 w 737"/>
                <a:gd name="T31" fmla="*/ 302 h 1189"/>
                <a:gd name="T32" fmla="*/ 504 w 737"/>
                <a:gd name="T33" fmla="*/ 268 h 1189"/>
                <a:gd name="T34" fmla="*/ 486 w 737"/>
                <a:gd name="T35" fmla="*/ 235 h 1189"/>
                <a:gd name="T36" fmla="*/ 486 w 737"/>
                <a:gd name="T37" fmla="*/ 167 h 1189"/>
                <a:gd name="T38" fmla="*/ 520 w 737"/>
                <a:gd name="T39" fmla="*/ 117 h 1189"/>
                <a:gd name="T40" fmla="*/ 520 w 737"/>
                <a:gd name="T41" fmla="*/ 100 h 1189"/>
                <a:gd name="T42" fmla="*/ 520 w 737"/>
                <a:gd name="T43" fmla="*/ 84 h 1189"/>
                <a:gd name="T44" fmla="*/ 504 w 737"/>
                <a:gd name="T45" fmla="*/ 84 h 1189"/>
                <a:gd name="T46" fmla="*/ 486 w 737"/>
                <a:gd name="T47" fmla="*/ 84 h 1189"/>
                <a:gd name="T48" fmla="*/ 452 w 737"/>
                <a:gd name="T49" fmla="*/ 117 h 1189"/>
                <a:gd name="T50" fmla="*/ 419 w 737"/>
                <a:gd name="T51" fmla="*/ 150 h 1189"/>
                <a:gd name="T52" fmla="*/ 402 w 737"/>
                <a:gd name="T53" fmla="*/ 218 h 1189"/>
                <a:gd name="T54" fmla="*/ 386 w 737"/>
                <a:gd name="T55" fmla="*/ 318 h 1189"/>
                <a:gd name="T56" fmla="*/ 604 w 737"/>
                <a:gd name="T57" fmla="*/ 419 h 1189"/>
                <a:gd name="T58" fmla="*/ 386 w 737"/>
                <a:gd name="T59" fmla="*/ 519 h 1189"/>
                <a:gd name="T60" fmla="*/ 386 w 737"/>
                <a:gd name="T61" fmla="*/ 1054 h 1189"/>
                <a:gd name="T62" fmla="*/ 402 w 737"/>
                <a:gd name="T63" fmla="*/ 1071 h 1189"/>
                <a:gd name="T64" fmla="*/ 402 w 737"/>
                <a:gd name="T65" fmla="*/ 1087 h 1189"/>
                <a:gd name="T66" fmla="*/ 419 w 737"/>
                <a:gd name="T67" fmla="*/ 1087 h 1189"/>
                <a:gd name="T68" fmla="*/ 436 w 737"/>
                <a:gd name="T69" fmla="*/ 1104 h 1189"/>
                <a:gd name="T70" fmla="*/ 452 w 737"/>
                <a:gd name="T71" fmla="*/ 1104 h 1189"/>
                <a:gd name="T72" fmla="*/ 486 w 737"/>
                <a:gd name="T73" fmla="*/ 1104 h 1189"/>
                <a:gd name="T74" fmla="*/ 504 w 737"/>
                <a:gd name="T75" fmla="*/ 1104 h 1189"/>
                <a:gd name="T76" fmla="*/ 537 w 737"/>
                <a:gd name="T77" fmla="*/ 1104 h 1189"/>
                <a:gd name="T78" fmla="*/ 18 w 737"/>
                <a:gd name="T79" fmla="*/ 1189 h 1189"/>
                <a:gd name="T80" fmla="*/ 18 w 737"/>
                <a:gd name="T81" fmla="*/ 1104 h 1189"/>
                <a:gd name="T82" fmla="*/ 35 w 737"/>
                <a:gd name="T83" fmla="*/ 1104 h 1189"/>
                <a:gd name="T84" fmla="*/ 68 w 737"/>
                <a:gd name="T85" fmla="*/ 1104 h 1189"/>
                <a:gd name="T86" fmla="*/ 85 w 737"/>
                <a:gd name="T87" fmla="*/ 1104 h 1189"/>
                <a:gd name="T88" fmla="*/ 102 w 737"/>
                <a:gd name="T89" fmla="*/ 1104 h 1189"/>
                <a:gd name="T90" fmla="*/ 118 w 737"/>
                <a:gd name="T91" fmla="*/ 1087 h 1189"/>
                <a:gd name="T92" fmla="*/ 135 w 737"/>
                <a:gd name="T93" fmla="*/ 1087 h 1189"/>
                <a:gd name="T94" fmla="*/ 135 w 737"/>
                <a:gd name="T95" fmla="*/ 1071 h 1189"/>
                <a:gd name="T96" fmla="*/ 152 w 737"/>
                <a:gd name="T97" fmla="*/ 1037 h 1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37" h="1189">
                  <a:moveTo>
                    <a:pt x="152" y="1037"/>
                  </a:moveTo>
                  <a:lnTo>
                    <a:pt x="152" y="519"/>
                  </a:lnTo>
                  <a:lnTo>
                    <a:pt x="0" y="519"/>
                  </a:lnTo>
                  <a:lnTo>
                    <a:pt x="0" y="419"/>
                  </a:lnTo>
                  <a:lnTo>
                    <a:pt x="152" y="419"/>
                  </a:lnTo>
                  <a:lnTo>
                    <a:pt x="152" y="419"/>
                  </a:lnTo>
                  <a:lnTo>
                    <a:pt x="152" y="385"/>
                  </a:lnTo>
                  <a:lnTo>
                    <a:pt x="152" y="285"/>
                  </a:lnTo>
                  <a:lnTo>
                    <a:pt x="185" y="218"/>
                  </a:lnTo>
                  <a:lnTo>
                    <a:pt x="219" y="150"/>
                  </a:lnTo>
                  <a:lnTo>
                    <a:pt x="252" y="100"/>
                  </a:lnTo>
                  <a:lnTo>
                    <a:pt x="302" y="67"/>
                  </a:lnTo>
                  <a:lnTo>
                    <a:pt x="352" y="34"/>
                  </a:lnTo>
                  <a:lnTo>
                    <a:pt x="402" y="17"/>
                  </a:lnTo>
                  <a:lnTo>
                    <a:pt x="469" y="0"/>
                  </a:lnTo>
                  <a:lnTo>
                    <a:pt x="520" y="0"/>
                  </a:lnTo>
                  <a:lnTo>
                    <a:pt x="570" y="17"/>
                  </a:lnTo>
                  <a:lnTo>
                    <a:pt x="621" y="34"/>
                  </a:lnTo>
                  <a:lnTo>
                    <a:pt x="671" y="50"/>
                  </a:lnTo>
                  <a:lnTo>
                    <a:pt x="704" y="84"/>
                  </a:lnTo>
                  <a:lnTo>
                    <a:pt x="721" y="134"/>
                  </a:lnTo>
                  <a:lnTo>
                    <a:pt x="737" y="201"/>
                  </a:lnTo>
                  <a:lnTo>
                    <a:pt x="737" y="201"/>
                  </a:lnTo>
                  <a:lnTo>
                    <a:pt x="737" y="218"/>
                  </a:lnTo>
                  <a:lnTo>
                    <a:pt x="721" y="252"/>
                  </a:lnTo>
                  <a:lnTo>
                    <a:pt x="704" y="285"/>
                  </a:lnTo>
                  <a:lnTo>
                    <a:pt x="687" y="302"/>
                  </a:lnTo>
                  <a:lnTo>
                    <a:pt x="671" y="302"/>
                  </a:lnTo>
                  <a:lnTo>
                    <a:pt x="637" y="318"/>
                  </a:lnTo>
                  <a:lnTo>
                    <a:pt x="604" y="318"/>
                  </a:lnTo>
                  <a:lnTo>
                    <a:pt x="587" y="318"/>
                  </a:lnTo>
                  <a:lnTo>
                    <a:pt x="554" y="302"/>
                  </a:lnTo>
                  <a:lnTo>
                    <a:pt x="537" y="285"/>
                  </a:lnTo>
                  <a:lnTo>
                    <a:pt x="504" y="268"/>
                  </a:lnTo>
                  <a:lnTo>
                    <a:pt x="486" y="252"/>
                  </a:lnTo>
                  <a:lnTo>
                    <a:pt x="486" y="235"/>
                  </a:lnTo>
                  <a:lnTo>
                    <a:pt x="486" y="201"/>
                  </a:lnTo>
                  <a:lnTo>
                    <a:pt x="486" y="167"/>
                  </a:lnTo>
                  <a:lnTo>
                    <a:pt x="520" y="117"/>
                  </a:lnTo>
                  <a:lnTo>
                    <a:pt x="520" y="117"/>
                  </a:lnTo>
                  <a:lnTo>
                    <a:pt x="520" y="117"/>
                  </a:lnTo>
                  <a:lnTo>
                    <a:pt x="520" y="100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520" y="84"/>
                  </a:lnTo>
                  <a:lnTo>
                    <a:pt x="504" y="84"/>
                  </a:lnTo>
                  <a:lnTo>
                    <a:pt x="486" y="84"/>
                  </a:lnTo>
                  <a:lnTo>
                    <a:pt x="486" y="84"/>
                  </a:lnTo>
                  <a:lnTo>
                    <a:pt x="469" y="100"/>
                  </a:lnTo>
                  <a:lnTo>
                    <a:pt x="452" y="117"/>
                  </a:lnTo>
                  <a:lnTo>
                    <a:pt x="436" y="134"/>
                  </a:lnTo>
                  <a:lnTo>
                    <a:pt x="419" y="150"/>
                  </a:lnTo>
                  <a:lnTo>
                    <a:pt x="419" y="184"/>
                  </a:lnTo>
                  <a:lnTo>
                    <a:pt x="402" y="218"/>
                  </a:lnTo>
                  <a:lnTo>
                    <a:pt x="402" y="252"/>
                  </a:lnTo>
                  <a:lnTo>
                    <a:pt x="386" y="318"/>
                  </a:lnTo>
                  <a:lnTo>
                    <a:pt x="386" y="419"/>
                  </a:lnTo>
                  <a:lnTo>
                    <a:pt x="604" y="419"/>
                  </a:lnTo>
                  <a:lnTo>
                    <a:pt x="604" y="519"/>
                  </a:lnTo>
                  <a:lnTo>
                    <a:pt x="386" y="519"/>
                  </a:lnTo>
                  <a:lnTo>
                    <a:pt x="386" y="1054"/>
                  </a:lnTo>
                  <a:lnTo>
                    <a:pt x="386" y="1054"/>
                  </a:lnTo>
                  <a:lnTo>
                    <a:pt x="386" y="1054"/>
                  </a:lnTo>
                  <a:lnTo>
                    <a:pt x="402" y="1071"/>
                  </a:lnTo>
                  <a:lnTo>
                    <a:pt x="402" y="1071"/>
                  </a:lnTo>
                  <a:lnTo>
                    <a:pt x="402" y="1087"/>
                  </a:lnTo>
                  <a:lnTo>
                    <a:pt x="402" y="1087"/>
                  </a:lnTo>
                  <a:lnTo>
                    <a:pt x="419" y="1087"/>
                  </a:lnTo>
                  <a:lnTo>
                    <a:pt x="419" y="1104"/>
                  </a:lnTo>
                  <a:lnTo>
                    <a:pt x="436" y="1104"/>
                  </a:lnTo>
                  <a:lnTo>
                    <a:pt x="452" y="1104"/>
                  </a:lnTo>
                  <a:lnTo>
                    <a:pt x="452" y="1104"/>
                  </a:lnTo>
                  <a:lnTo>
                    <a:pt x="469" y="1104"/>
                  </a:lnTo>
                  <a:lnTo>
                    <a:pt x="486" y="1104"/>
                  </a:lnTo>
                  <a:lnTo>
                    <a:pt x="504" y="1104"/>
                  </a:lnTo>
                  <a:lnTo>
                    <a:pt x="504" y="1104"/>
                  </a:lnTo>
                  <a:lnTo>
                    <a:pt x="520" y="1104"/>
                  </a:lnTo>
                  <a:lnTo>
                    <a:pt x="537" y="1104"/>
                  </a:lnTo>
                  <a:lnTo>
                    <a:pt x="537" y="1189"/>
                  </a:lnTo>
                  <a:lnTo>
                    <a:pt x="18" y="1189"/>
                  </a:lnTo>
                  <a:lnTo>
                    <a:pt x="18" y="1104"/>
                  </a:lnTo>
                  <a:lnTo>
                    <a:pt x="18" y="1104"/>
                  </a:lnTo>
                  <a:lnTo>
                    <a:pt x="18" y="1104"/>
                  </a:lnTo>
                  <a:lnTo>
                    <a:pt x="35" y="1104"/>
                  </a:lnTo>
                  <a:lnTo>
                    <a:pt x="52" y="1104"/>
                  </a:lnTo>
                  <a:lnTo>
                    <a:pt x="68" y="1104"/>
                  </a:lnTo>
                  <a:lnTo>
                    <a:pt x="68" y="1104"/>
                  </a:lnTo>
                  <a:lnTo>
                    <a:pt x="85" y="1104"/>
                  </a:lnTo>
                  <a:lnTo>
                    <a:pt x="102" y="1104"/>
                  </a:lnTo>
                  <a:lnTo>
                    <a:pt x="102" y="1104"/>
                  </a:lnTo>
                  <a:lnTo>
                    <a:pt x="118" y="1104"/>
                  </a:lnTo>
                  <a:lnTo>
                    <a:pt x="118" y="1087"/>
                  </a:lnTo>
                  <a:lnTo>
                    <a:pt x="135" y="1087"/>
                  </a:lnTo>
                  <a:lnTo>
                    <a:pt x="135" y="1087"/>
                  </a:lnTo>
                  <a:lnTo>
                    <a:pt x="135" y="1071"/>
                  </a:lnTo>
                  <a:lnTo>
                    <a:pt x="135" y="1071"/>
                  </a:lnTo>
                  <a:lnTo>
                    <a:pt x="152" y="1054"/>
                  </a:lnTo>
                  <a:lnTo>
                    <a:pt x="152" y="10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0" name="Freeform 84"/>
            <p:cNvSpPr>
              <a:spLocks/>
            </p:cNvSpPr>
            <p:nvPr/>
          </p:nvSpPr>
          <p:spPr bwMode="auto">
            <a:xfrm rot="1197917">
              <a:off x="4991" y="3325"/>
              <a:ext cx="148" cy="151"/>
            </a:xfrm>
            <a:custGeom>
              <a:avLst/>
              <a:gdLst>
                <a:gd name="T0" fmla="*/ 619 w 1221"/>
                <a:gd name="T1" fmla="*/ 0 h 1239"/>
                <a:gd name="T2" fmla="*/ 619 w 1221"/>
                <a:gd name="T3" fmla="*/ 0 h 1239"/>
                <a:gd name="T4" fmla="*/ 685 w 1221"/>
                <a:gd name="T5" fmla="*/ 17 h 1239"/>
                <a:gd name="T6" fmla="*/ 819 w 1221"/>
                <a:gd name="T7" fmla="*/ 34 h 1239"/>
                <a:gd name="T8" fmla="*/ 937 w 1221"/>
                <a:gd name="T9" fmla="*/ 100 h 1239"/>
                <a:gd name="T10" fmla="*/ 1021 w 1221"/>
                <a:gd name="T11" fmla="*/ 167 h 1239"/>
                <a:gd name="T12" fmla="*/ 1104 w 1221"/>
                <a:gd name="T13" fmla="*/ 252 h 1239"/>
                <a:gd name="T14" fmla="*/ 1154 w 1221"/>
                <a:gd name="T15" fmla="*/ 352 h 1239"/>
                <a:gd name="T16" fmla="*/ 1204 w 1221"/>
                <a:gd name="T17" fmla="*/ 452 h 1239"/>
                <a:gd name="T18" fmla="*/ 1221 w 1221"/>
                <a:gd name="T19" fmla="*/ 569 h 1239"/>
                <a:gd name="T20" fmla="*/ 1221 w 1221"/>
                <a:gd name="T21" fmla="*/ 686 h 1239"/>
                <a:gd name="T22" fmla="*/ 1204 w 1221"/>
                <a:gd name="T23" fmla="*/ 787 h 1239"/>
                <a:gd name="T24" fmla="*/ 1154 w 1221"/>
                <a:gd name="T25" fmla="*/ 904 h 1239"/>
                <a:gd name="T26" fmla="*/ 1104 w 1221"/>
                <a:gd name="T27" fmla="*/ 987 h 1239"/>
                <a:gd name="T28" fmla="*/ 1021 w 1221"/>
                <a:gd name="T29" fmla="*/ 1071 h 1239"/>
                <a:gd name="T30" fmla="*/ 920 w 1221"/>
                <a:gd name="T31" fmla="*/ 1154 h 1239"/>
                <a:gd name="T32" fmla="*/ 802 w 1221"/>
                <a:gd name="T33" fmla="*/ 1205 h 1239"/>
                <a:gd name="T34" fmla="*/ 585 w 1221"/>
                <a:gd name="T35" fmla="*/ 1239 h 1239"/>
                <a:gd name="T36" fmla="*/ 585 w 1221"/>
                <a:gd name="T37" fmla="*/ 1239 h 1239"/>
                <a:gd name="T38" fmla="*/ 518 w 1221"/>
                <a:gd name="T39" fmla="*/ 1222 h 1239"/>
                <a:gd name="T40" fmla="*/ 402 w 1221"/>
                <a:gd name="T41" fmla="*/ 1189 h 1239"/>
                <a:gd name="T42" fmla="*/ 284 w 1221"/>
                <a:gd name="T43" fmla="*/ 1137 h 1239"/>
                <a:gd name="T44" fmla="*/ 200 w 1221"/>
                <a:gd name="T45" fmla="*/ 1071 h 1239"/>
                <a:gd name="T46" fmla="*/ 133 w 1221"/>
                <a:gd name="T47" fmla="*/ 987 h 1239"/>
                <a:gd name="T48" fmla="*/ 66 w 1221"/>
                <a:gd name="T49" fmla="*/ 887 h 1239"/>
                <a:gd name="T50" fmla="*/ 33 w 1221"/>
                <a:gd name="T51" fmla="*/ 770 h 1239"/>
                <a:gd name="T52" fmla="*/ 0 w 1221"/>
                <a:gd name="T53" fmla="*/ 669 h 1239"/>
                <a:gd name="T54" fmla="*/ 0 w 1221"/>
                <a:gd name="T55" fmla="*/ 552 h 1239"/>
                <a:gd name="T56" fmla="*/ 16 w 1221"/>
                <a:gd name="T57" fmla="*/ 435 h 1239"/>
                <a:gd name="T58" fmla="*/ 50 w 1221"/>
                <a:gd name="T59" fmla="*/ 335 h 1239"/>
                <a:gd name="T60" fmla="*/ 100 w 1221"/>
                <a:gd name="T61" fmla="*/ 235 h 1239"/>
                <a:gd name="T62" fmla="*/ 183 w 1221"/>
                <a:gd name="T63" fmla="*/ 150 h 1239"/>
                <a:gd name="T64" fmla="*/ 284 w 1221"/>
                <a:gd name="T65" fmla="*/ 84 h 1239"/>
                <a:gd name="T66" fmla="*/ 402 w 1221"/>
                <a:gd name="T67" fmla="*/ 34 h 1239"/>
                <a:gd name="T68" fmla="*/ 619 w 1221"/>
                <a:gd name="T69" fmla="*/ 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1" h="1239">
                  <a:moveTo>
                    <a:pt x="619" y="0"/>
                  </a:moveTo>
                  <a:lnTo>
                    <a:pt x="619" y="0"/>
                  </a:lnTo>
                  <a:lnTo>
                    <a:pt x="685" y="17"/>
                  </a:lnTo>
                  <a:lnTo>
                    <a:pt x="819" y="34"/>
                  </a:lnTo>
                  <a:lnTo>
                    <a:pt x="937" y="100"/>
                  </a:lnTo>
                  <a:lnTo>
                    <a:pt x="1021" y="167"/>
                  </a:lnTo>
                  <a:lnTo>
                    <a:pt x="1104" y="252"/>
                  </a:lnTo>
                  <a:lnTo>
                    <a:pt x="1154" y="352"/>
                  </a:lnTo>
                  <a:lnTo>
                    <a:pt x="1204" y="452"/>
                  </a:lnTo>
                  <a:lnTo>
                    <a:pt x="1221" y="569"/>
                  </a:lnTo>
                  <a:lnTo>
                    <a:pt x="1221" y="686"/>
                  </a:lnTo>
                  <a:lnTo>
                    <a:pt x="1204" y="787"/>
                  </a:lnTo>
                  <a:lnTo>
                    <a:pt x="1154" y="904"/>
                  </a:lnTo>
                  <a:lnTo>
                    <a:pt x="1104" y="987"/>
                  </a:lnTo>
                  <a:lnTo>
                    <a:pt x="1021" y="1071"/>
                  </a:lnTo>
                  <a:lnTo>
                    <a:pt x="920" y="1154"/>
                  </a:lnTo>
                  <a:lnTo>
                    <a:pt x="802" y="1205"/>
                  </a:lnTo>
                  <a:lnTo>
                    <a:pt x="585" y="1239"/>
                  </a:lnTo>
                  <a:lnTo>
                    <a:pt x="585" y="1239"/>
                  </a:lnTo>
                  <a:lnTo>
                    <a:pt x="518" y="1222"/>
                  </a:lnTo>
                  <a:lnTo>
                    <a:pt x="402" y="1189"/>
                  </a:lnTo>
                  <a:lnTo>
                    <a:pt x="284" y="1137"/>
                  </a:lnTo>
                  <a:lnTo>
                    <a:pt x="200" y="1071"/>
                  </a:lnTo>
                  <a:lnTo>
                    <a:pt x="133" y="987"/>
                  </a:lnTo>
                  <a:lnTo>
                    <a:pt x="66" y="887"/>
                  </a:lnTo>
                  <a:lnTo>
                    <a:pt x="33" y="770"/>
                  </a:lnTo>
                  <a:lnTo>
                    <a:pt x="0" y="669"/>
                  </a:lnTo>
                  <a:lnTo>
                    <a:pt x="0" y="552"/>
                  </a:lnTo>
                  <a:lnTo>
                    <a:pt x="16" y="435"/>
                  </a:lnTo>
                  <a:lnTo>
                    <a:pt x="50" y="335"/>
                  </a:lnTo>
                  <a:lnTo>
                    <a:pt x="100" y="235"/>
                  </a:lnTo>
                  <a:lnTo>
                    <a:pt x="183" y="150"/>
                  </a:lnTo>
                  <a:lnTo>
                    <a:pt x="284" y="84"/>
                  </a:lnTo>
                  <a:lnTo>
                    <a:pt x="402" y="34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1" name="Freeform 85"/>
            <p:cNvSpPr>
              <a:spLocks/>
            </p:cNvSpPr>
            <p:nvPr/>
          </p:nvSpPr>
          <p:spPr bwMode="auto">
            <a:xfrm rot="1197917">
              <a:off x="4798" y="3257"/>
              <a:ext cx="73" cy="134"/>
            </a:xfrm>
            <a:custGeom>
              <a:avLst/>
              <a:gdLst>
                <a:gd name="T0" fmla="*/ 100 w 602"/>
                <a:gd name="T1" fmla="*/ 870 h 1105"/>
                <a:gd name="T2" fmla="*/ 100 w 602"/>
                <a:gd name="T3" fmla="*/ 402 h 1105"/>
                <a:gd name="T4" fmla="*/ 0 w 602"/>
                <a:gd name="T5" fmla="*/ 402 h 1105"/>
                <a:gd name="T6" fmla="*/ 0 w 602"/>
                <a:gd name="T7" fmla="*/ 318 h 1105"/>
                <a:gd name="T8" fmla="*/ 0 w 602"/>
                <a:gd name="T9" fmla="*/ 318 h 1105"/>
                <a:gd name="T10" fmla="*/ 16 w 602"/>
                <a:gd name="T11" fmla="*/ 318 h 1105"/>
                <a:gd name="T12" fmla="*/ 33 w 602"/>
                <a:gd name="T13" fmla="*/ 318 h 1105"/>
                <a:gd name="T14" fmla="*/ 50 w 602"/>
                <a:gd name="T15" fmla="*/ 302 h 1105"/>
                <a:gd name="T16" fmla="*/ 66 w 602"/>
                <a:gd name="T17" fmla="*/ 302 h 1105"/>
                <a:gd name="T18" fmla="*/ 83 w 602"/>
                <a:gd name="T19" fmla="*/ 302 h 1105"/>
                <a:gd name="T20" fmla="*/ 116 w 602"/>
                <a:gd name="T21" fmla="*/ 285 h 1105"/>
                <a:gd name="T22" fmla="*/ 133 w 602"/>
                <a:gd name="T23" fmla="*/ 268 h 1105"/>
                <a:gd name="T24" fmla="*/ 150 w 602"/>
                <a:gd name="T25" fmla="*/ 252 h 1105"/>
                <a:gd name="T26" fmla="*/ 168 w 602"/>
                <a:gd name="T27" fmla="*/ 235 h 1105"/>
                <a:gd name="T28" fmla="*/ 184 w 602"/>
                <a:gd name="T29" fmla="*/ 218 h 1105"/>
                <a:gd name="T30" fmla="*/ 201 w 602"/>
                <a:gd name="T31" fmla="*/ 185 h 1105"/>
                <a:gd name="T32" fmla="*/ 201 w 602"/>
                <a:gd name="T33" fmla="*/ 168 h 1105"/>
                <a:gd name="T34" fmla="*/ 218 w 602"/>
                <a:gd name="T35" fmla="*/ 135 h 1105"/>
                <a:gd name="T36" fmla="*/ 234 w 602"/>
                <a:gd name="T37" fmla="*/ 101 h 1105"/>
                <a:gd name="T38" fmla="*/ 234 w 602"/>
                <a:gd name="T39" fmla="*/ 67 h 1105"/>
                <a:gd name="T40" fmla="*/ 251 w 602"/>
                <a:gd name="T41" fmla="*/ 0 h 1105"/>
                <a:gd name="T42" fmla="*/ 351 w 602"/>
                <a:gd name="T43" fmla="*/ 0 h 1105"/>
                <a:gd name="T44" fmla="*/ 351 w 602"/>
                <a:gd name="T45" fmla="*/ 302 h 1105"/>
                <a:gd name="T46" fmla="*/ 568 w 602"/>
                <a:gd name="T47" fmla="*/ 302 h 1105"/>
                <a:gd name="T48" fmla="*/ 568 w 602"/>
                <a:gd name="T49" fmla="*/ 402 h 1105"/>
                <a:gd name="T50" fmla="*/ 351 w 602"/>
                <a:gd name="T51" fmla="*/ 402 h 1105"/>
                <a:gd name="T52" fmla="*/ 351 w 602"/>
                <a:gd name="T53" fmla="*/ 870 h 1105"/>
                <a:gd name="T54" fmla="*/ 351 w 602"/>
                <a:gd name="T55" fmla="*/ 870 h 1105"/>
                <a:gd name="T56" fmla="*/ 351 w 602"/>
                <a:gd name="T57" fmla="*/ 887 h 1105"/>
                <a:gd name="T58" fmla="*/ 351 w 602"/>
                <a:gd name="T59" fmla="*/ 904 h 1105"/>
                <a:gd name="T60" fmla="*/ 368 w 602"/>
                <a:gd name="T61" fmla="*/ 937 h 1105"/>
                <a:gd name="T62" fmla="*/ 368 w 602"/>
                <a:gd name="T63" fmla="*/ 954 h 1105"/>
                <a:gd name="T64" fmla="*/ 385 w 602"/>
                <a:gd name="T65" fmla="*/ 970 h 1105"/>
                <a:gd name="T66" fmla="*/ 401 w 602"/>
                <a:gd name="T67" fmla="*/ 970 h 1105"/>
                <a:gd name="T68" fmla="*/ 418 w 602"/>
                <a:gd name="T69" fmla="*/ 970 h 1105"/>
                <a:gd name="T70" fmla="*/ 435 w 602"/>
                <a:gd name="T71" fmla="*/ 970 h 1105"/>
                <a:gd name="T72" fmla="*/ 452 w 602"/>
                <a:gd name="T73" fmla="*/ 970 h 1105"/>
                <a:gd name="T74" fmla="*/ 468 w 602"/>
                <a:gd name="T75" fmla="*/ 954 h 1105"/>
                <a:gd name="T76" fmla="*/ 468 w 602"/>
                <a:gd name="T77" fmla="*/ 954 h 1105"/>
                <a:gd name="T78" fmla="*/ 485 w 602"/>
                <a:gd name="T79" fmla="*/ 920 h 1105"/>
                <a:gd name="T80" fmla="*/ 502 w 602"/>
                <a:gd name="T81" fmla="*/ 904 h 1105"/>
                <a:gd name="T82" fmla="*/ 518 w 602"/>
                <a:gd name="T83" fmla="*/ 870 h 1105"/>
                <a:gd name="T84" fmla="*/ 518 w 602"/>
                <a:gd name="T85" fmla="*/ 837 h 1105"/>
                <a:gd name="T86" fmla="*/ 518 w 602"/>
                <a:gd name="T87" fmla="*/ 770 h 1105"/>
                <a:gd name="T88" fmla="*/ 602 w 602"/>
                <a:gd name="T89" fmla="*/ 770 h 1105"/>
                <a:gd name="T90" fmla="*/ 602 w 602"/>
                <a:gd name="T91" fmla="*/ 770 h 1105"/>
                <a:gd name="T92" fmla="*/ 602 w 602"/>
                <a:gd name="T93" fmla="*/ 803 h 1105"/>
                <a:gd name="T94" fmla="*/ 602 w 602"/>
                <a:gd name="T95" fmla="*/ 887 h 1105"/>
                <a:gd name="T96" fmla="*/ 585 w 602"/>
                <a:gd name="T97" fmla="*/ 937 h 1105"/>
                <a:gd name="T98" fmla="*/ 552 w 602"/>
                <a:gd name="T99" fmla="*/ 987 h 1105"/>
                <a:gd name="T100" fmla="*/ 518 w 602"/>
                <a:gd name="T101" fmla="*/ 1037 h 1105"/>
                <a:gd name="T102" fmla="*/ 485 w 602"/>
                <a:gd name="T103" fmla="*/ 1072 h 1105"/>
                <a:gd name="T104" fmla="*/ 435 w 602"/>
                <a:gd name="T105" fmla="*/ 1088 h 1105"/>
                <a:gd name="T106" fmla="*/ 385 w 602"/>
                <a:gd name="T107" fmla="*/ 1105 h 1105"/>
                <a:gd name="T108" fmla="*/ 335 w 602"/>
                <a:gd name="T109" fmla="*/ 1105 h 1105"/>
                <a:gd name="T110" fmla="*/ 284 w 602"/>
                <a:gd name="T111" fmla="*/ 1105 h 1105"/>
                <a:gd name="T112" fmla="*/ 251 w 602"/>
                <a:gd name="T113" fmla="*/ 1088 h 1105"/>
                <a:gd name="T114" fmla="*/ 201 w 602"/>
                <a:gd name="T115" fmla="*/ 1072 h 1105"/>
                <a:gd name="T116" fmla="*/ 168 w 602"/>
                <a:gd name="T117" fmla="*/ 1037 h 1105"/>
                <a:gd name="T118" fmla="*/ 133 w 602"/>
                <a:gd name="T119" fmla="*/ 1004 h 1105"/>
                <a:gd name="T120" fmla="*/ 116 w 602"/>
                <a:gd name="T121" fmla="*/ 954 h 1105"/>
                <a:gd name="T122" fmla="*/ 100 w 602"/>
                <a:gd name="T123" fmla="*/ 870 h 1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2" h="1105">
                  <a:moveTo>
                    <a:pt x="100" y="870"/>
                  </a:moveTo>
                  <a:lnTo>
                    <a:pt x="100" y="402"/>
                  </a:lnTo>
                  <a:lnTo>
                    <a:pt x="0" y="402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16" y="318"/>
                  </a:lnTo>
                  <a:lnTo>
                    <a:pt x="33" y="318"/>
                  </a:lnTo>
                  <a:lnTo>
                    <a:pt x="50" y="302"/>
                  </a:lnTo>
                  <a:lnTo>
                    <a:pt x="66" y="302"/>
                  </a:lnTo>
                  <a:lnTo>
                    <a:pt x="83" y="302"/>
                  </a:lnTo>
                  <a:lnTo>
                    <a:pt x="116" y="285"/>
                  </a:lnTo>
                  <a:lnTo>
                    <a:pt x="133" y="268"/>
                  </a:lnTo>
                  <a:lnTo>
                    <a:pt x="150" y="252"/>
                  </a:lnTo>
                  <a:lnTo>
                    <a:pt x="168" y="235"/>
                  </a:lnTo>
                  <a:lnTo>
                    <a:pt x="184" y="218"/>
                  </a:lnTo>
                  <a:lnTo>
                    <a:pt x="201" y="185"/>
                  </a:lnTo>
                  <a:lnTo>
                    <a:pt x="201" y="168"/>
                  </a:lnTo>
                  <a:lnTo>
                    <a:pt x="218" y="135"/>
                  </a:lnTo>
                  <a:lnTo>
                    <a:pt x="234" y="101"/>
                  </a:lnTo>
                  <a:lnTo>
                    <a:pt x="234" y="67"/>
                  </a:lnTo>
                  <a:lnTo>
                    <a:pt x="251" y="0"/>
                  </a:lnTo>
                  <a:lnTo>
                    <a:pt x="351" y="0"/>
                  </a:lnTo>
                  <a:lnTo>
                    <a:pt x="351" y="302"/>
                  </a:lnTo>
                  <a:lnTo>
                    <a:pt x="568" y="302"/>
                  </a:lnTo>
                  <a:lnTo>
                    <a:pt x="568" y="402"/>
                  </a:lnTo>
                  <a:lnTo>
                    <a:pt x="351" y="402"/>
                  </a:lnTo>
                  <a:lnTo>
                    <a:pt x="351" y="870"/>
                  </a:lnTo>
                  <a:lnTo>
                    <a:pt x="351" y="870"/>
                  </a:lnTo>
                  <a:lnTo>
                    <a:pt x="351" y="887"/>
                  </a:lnTo>
                  <a:lnTo>
                    <a:pt x="351" y="904"/>
                  </a:lnTo>
                  <a:lnTo>
                    <a:pt x="368" y="937"/>
                  </a:lnTo>
                  <a:lnTo>
                    <a:pt x="368" y="954"/>
                  </a:lnTo>
                  <a:lnTo>
                    <a:pt x="385" y="970"/>
                  </a:lnTo>
                  <a:lnTo>
                    <a:pt x="401" y="970"/>
                  </a:lnTo>
                  <a:lnTo>
                    <a:pt x="418" y="970"/>
                  </a:lnTo>
                  <a:lnTo>
                    <a:pt x="435" y="970"/>
                  </a:lnTo>
                  <a:lnTo>
                    <a:pt x="452" y="970"/>
                  </a:lnTo>
                  <a:lnTo>
                    <a:pt x="468" y="954"/>
                  </a:lnTo>
                  <a:lnTo>
                    <a:pt x="468" y="954"/>
                  </a:lnTo>
                  <a:lnTo>
                    <a:pt x="485" y="920"/>
                  </a:lnTo>
                  <a:lnTo>
                    <a:pt x="502" y="904"/>
                  </a:lnTo>
                  <a:lnTo>
                    <a:pt x="518" y="870"/>
                  </a:lnTo>
                  <a:lnTo>
                    <a:pt x="518" y="837"/>
                  </a:lnTo>
                  <a:lnTo>
                    <a:pt x="518" y="770"/>
                  </a:lnTo>
                  <a:lnTo>
                    <a:pt x="602" y="770"/>
                  </a:lnTo>
                  <a:lnTo>
                    <a:pt x="602" y="770"/>
                  </a:lnTo>
                  <a:lnTo>
                    <a:pt x="602" y="803"/>
                  </a:lnTo>
                  <a:lnTo>
                    <a:pt x="602" y="887"/>
                  </a:lnTo>
                  <a:lnTo>
                    <a:pt x="585" y="937"/>
                  </a:lnTo>
                  <a:lnTo>
                    <a:pt x="552" y="987"/>
                  </a:lnTo>
                  <a:lnTo>
                    <a:pt x="518" y="1037"/>
                  </a:lnTo>
                  <a:lnTo>
                    <a:pt x="485" y="1072"/>
                  </a:lnTo>
                  <a:lnTo>
                    <a:pt x="435" y="1088"/>
                  </a:lnTo>
                  <a:lnTo>
                    <a:pt x="385" y="1105"/>
                  </a:lnTo>
                  <a:lnTo>
                    <a:pt x="335" y="1105"/>
                  </a:lnTo>
                  <a:lnTo>
                    <a:pt x="284" y="1105"/>
                  </a:lnTo>
                  <a:lnTo>
                    <a:pt x="251" y="1088"/>
                  </a:lnTo>
                  <a:lnTo>
                    <a:pt x="201" y="1072"/>
                  </a:lnTo>
                  <a:lnTo>
                    <a:pt x="168" y="1037"/>
                  </a:lnTo>
                  <a:lnTo>
                    <a:pt x="133" y="1004"/>
                  </a:lnTo>
                  <a:lnTo>
                    <a:pt x="116" y="954"/>
                  </a:lnTo>
                  <a:lnTo>
                    <a:pt x="100" y="8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2" name="Freeform 86"/>
            <p:cNvSpPr>
              <a:spLocks/>
            </p:cNvSpPr>
            <p:nvPr/>
          </p:nvSpPr>
          <p:spPr bwMode="auto">
            <a:xfrm rot="1197917">
              <a:off x="4666" y="3256"/>
              <a:ext cx="127" cy="98"/>
            </a:xfrm>
            <a:custGeom>
              <a:avLst/>
              <a:gdLst>
                <a:gd name="T0" fmla="*/ 117 w 1054"/>
                <a:gd name="T1" fmla="*/ 167 h 803"/>
                <a:gd name="T2" fmla="*/ 117 w 1054"/>
                <a:gd name="T3" fmla="*/ 167 h 803"/>
                <a:gd name="T4" fmla="*/ 117 w 1054"/>
                <a:gd name="T5" fmla="*/ 150 h 803"/>
                <a:gd name="T6" fmla="*/ 117 w 1054"/>
                <a:gd name="T7" fmla="*/ 133 h 803"/>
                <a:gd name="T8" fmla="*/ 100 w 1054"/>
                <a:gd name="T9" fmla="*/ 133 h 803"/>
                <a:gd name="T10" fmla="*/ 100 w 1054"/>
                <a:gd name="T11" fmla="*/ 116 h 803"/>
                <a:gd name="T12" fmla="*/ 83 w 1054"/>
                <a:gd name="T13" fmla="*/ 116 h 803"/>
                <a:gd name="T14" fmla="*/ 67 w 1054"/>
                <a:gd name="T15" fmla="*/ 116 h 803"/>
                <a:gd name="T16" fmla="*/ 33 w 1054"/>
                <a:gd name="T17" fmla="*/ 116 h 803"/>
                <a:gd name="T18" fmla="*/ 0 w 1054"/>
                <a:gd name="T19" fmla="*/ 16 h 803"/>
                <a:gd name="T20" fmla="*/ 385 w 1054"/>
                <a:gd name="T21" fmla="*/ 518 h 803"/>
                <a:gd name="T22" fmla="*/ 385 w 1054"/>
                <a:gd name="T23" fmla="*/ 535 h 803"/>
                <a:gd name="T24" fmla="*/ 402 w 1054"/>
                <a:gd name="T25" fmla="*/ 602 h 803"/>
                <a:gd name="T26" fmla="*/ 435 w 1054"/>
                <a:gd name="T27" fmla="*/ 635 h 803"/>
                <a:gd name="T28" fmla="*/ 485 w 1054"/>
                <a:gd name="T29" fmla="*/ 652 h 803"/>
                <a:gd name="T30" fmla="*/ 535 w 1054"/>
                <a:gd name="T31" fmla="*/ 652 h 803"/>
                <a:gd name="T32" fmla="*/ 585 w 1054"/>
                <a:gd name="T33" fmla="*/ 618 h 803"/>
                <a:gd name="T34" fmla="*/ 619 w 1054"/>
                <a:gd name="T35" fmla="*/ 585 h 803"/>
                <a:gd name="T36" fmla="*/ 652 w 1054"/>
                <a:gd name="T37" fmla="*/ 501 h 803"/>
                <a:gd name="T38" fmla="*/ 652 w 1054"/>
                <a:gd name="T39" fmla="*/ 167 h 803"/>
                <a:gd name="T40" fmla="*/ 652 w 1054"/>
                <a:gd name="T41" fmla="*/ 167 h 803"/>
                <a:gd name="T42" fmla="*/ 652 w 1054"/>
                <a:gd name="T43" fmla="*/ 150 h 803"/>
                <a:gd name="T44" fmla="*/ 652 w 1054"/>
                <a:gd name="T45" fmla="*/ 133 h 803"/>
                <a:gd name="T46" fmla="*/ 636 w 1054"/>
                <a:gd name="T47" fmla="*/ 133 h 803"/>
                <a:gd name="T48" fmla="*/ 619 w 1054"/>
                <a:gd name="T49" fmla="*/ 116 h 803"/>
                <a:gd name="T50" fmla="*/ 602 w 1054"/>
                <a:gd name="T51" fmla="*/ 116 h 803"/>
                <a:gd name="T52" fmla="*/ 585 w 1054"/>
                <a:gd name="T53" fmla="*/ 116 h 803"/>
                <a:gd name="T54" fmla="*/ 552 w 1054"/>
                <a:gd name="T55" fmla="*/ 100 h 803"/>
                <a:gd name="T56" fmla="*/ 535 w 1054"/>
                <a:gd name="T57" fmla="*/ 16 h 803"/>
                <a:gd name="T58" fmla="*/ 904 w 1054"/>
                <a:gd name="T59" fmla="*/ 568 h 803"/>
                <a:gd name="T60" fmla="*/ 904 w 1054"/>
                <a:gd name="T61" fmla="*/ 585 h 803"/>
                <a:gd name="T62" fmla="*/ 904 w 1054"/>
                <a:gd name="T63" fmla="*/ 618 h 803"/>
                <a:gd name="T64" fmla="*/ 920 w 1054"/>
                <a:gd name="T65" fmla="*/ 635 h 803"/>
                <a:gd name="T66" fmla="*/ 920 w 1054"/>
                <a:gd name="T67" fmla="*/ 652 h 803"/>
                <a:gd name="T68" fmla="*/ 937 w 1054"/>
                <a:gd name="T69" fmla="*/ 668 h 803"/>
                <a:gd name="T70" fmla="*/ 954 w 1054"/>
                <a:gd name="T71" fmla="*/ 668 h 803"/>
                <a:gd name="T72" fmla="*/ 987 w 1054"/>
                <a:gd name="T73" fmla="*/ 668 h 803"/>
                <a:gd name="T74" fmla="*/ 1021 w 1054"/>
                <a:gd name="T75" fmla="*/ 668 h 803"/>
                <a:gd name="T76" fmla="*/ 1054 w 1054"/>
                <a:gd name="T77" fmla="*/ 770 h 803"/>
                <a:gd name="T78" fmla="*/ 669 w 1054"/>
                <a:gd name="T79" fmla="*/ 668 h 803"/>
                <a:gd name="T80" fmla="*/ 652 w 1054"/>
                <a:gd name="T81" fmla="*/ 685 h 803"/>
                <a:gd name="T82" fmla="*/ 569 w 1054"/>
                <a:gd name="T83" fmla="*/ 735 h 803"/>
                <a:gd name="T84" fmla="*/ 485 w 1054"/>
                <a:gd name="T85" fmla="*/ 786 h 803"/>
                <a:gd name="T86" fmla="*/ 385 w 1054"/>
                <a:gd name="T87" fmla="*/ 803 h 803"/>
                <a:gd name="T88" fmla="*/ 301 w 1054"/>
                <a:gd name="T89" fmla="*/ 786 h 803"/>
                <a:gd name="T90" fmla="*/ 234 w 1054"/>
                <a:gd name="T91" fmla="*/ 753 h 803"/>
                <a:gd name="T92" fmla="*/ 167 w 1054"/>
                <a:gd name="T93" fmla="*/ 685 h 803"/>
                <a:gd name="T94" fmla="*/ 133 w 1054"/>
                <a:gd name="T95" fmla="*/ 568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54" h="803">
                  <a:moveTo>
                    <a:pt x="117" y="468"/>
                  </a:moveTo>
                  <a:lnTo>
                    <a:pt x="117" y="167"/>
                  </a:lnTo>
                  <a:lnTo>
                    <a:pt x="117" y="167"/>
                  </a:lnTo>
                  <a:lnTo>
                    <a:pt x="117" y="167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50"/>
                  </a:lnTo>
                  <a:lnTo>
                    <a:pt x="117" y="133"/>
                  </a:lnTo>
                  <a:lnTo>
                    <a:pt x="117" y="133"/>
                  </a:lnTo>
                  <a:lnTo>
                    <a:pt x="100" y="133"/>
                  </a:lnTo>
                  <a:lnTo>
                    <a:pt x="100" y="133"/>
                  </a:lnTo>
                  <a:lnTo>
                    <a:pt x="100" y="116"/>
                  </a:lnTo>
                  <a:lnTo>
                    <a:pt x="83" y="116"/>
                  </a:lnTo>
                  <a:lnTo>
                    <a:pt x="83" y="116"/>
                  </a:lnTo>
                  <a:lnTo>
                    <a:pt x="67" y="116"/>
                  </a:lnTo>
                  <a:lnTo>
                    <a:pt x="67" y="116"/>
                  </a:lnTo>
                  <a:lnTo>
                    <a:pt x="50" y="116"/>
                  </a:lnTo>
                  <a:lnTo>
                    <a:pt x="33" y="116"/>
                  </a:lnTo>
                  <a:lnTo>
                    <a:pt x="0" y="100"/>
                  </a:lnTo>
                  <a:lnTo>
                    <a:pt x="0" y="16"/>
                  </a:lnTo>
                  <a:lnTo>
                    <a:pt x="385" y="0"/>
                  </a:lnTo>
                  <a:lnTo>
                    <a:pt x="385" y="518"/>
                  </a:lnTo>
                  <a:lnTo>
                    <a:pt x="385" y="518"/>
                  </a:lnTo>
                  <a:lnTo>
                    <a:pt x="385" y="535"/>
                  </a:lnTo>
                  <a:lnTo>
                    <a:pt x="402" y="568"/>
                  </a:lnTo>
                  <a:lnTo>
                    <a:pt x="402" y="602"/>
                  </a:lnTo>
                  <a:lnTo>
                    <a:pt x="418" y="618"/>
                  </a:lnTo>
                  <a:lnTo>
                    <a:pt x="435" y="635"/>
                  </a:lnTo>
                  <a:lnTo>
                    <a:pt x="468" y="635"/>
                  </a:lnTo>
                  <a:lnTo>
                    <a:pt x="485" y="652"/>
                  </a:lnTo>
                  <a:lnTo>
                    <a:pt x="519" y="652"/>
                  </a:lnTo>
                  <a:lnTo>
                    <a:pt x="535" y="652"/>
                  </a:lnTo>
                  <a:lnTo>
                    <a:pt x="569" y="635"/>
                  </a:lnTo>
                  <a:lnTo>
                    <a:pt x="585" y="618"/>
                  </a:lnTo>
                  <a:lnTo>
                    <a:pt x="602" y="602"/>
                  </a:lnTo>
                  <a:lnTo>
                    <a:pt x="619" y="585"/>
                  </a:lnTo>
                  <a:lnTo>
                    <a:pt x="636" y="552"/>
                  </a:lnTo>
                  <a:lnTo>
                    <a:pt x="652" y="501"/>
                  </a:lnTo>
                  <a:lnTo>
                    <a:pt x="652" y="435"/>
                  </a:lnTo>
                  <a:lnTo>
                    <a:pt x="652" y="167"/>
                  </a:lnTo>
                  <a:lnTo>
                    <a:pt x="652" y="167"/>
                  </a:lnTo>
                  <a:lnTo>
                    <a:pt x="652" y="167"/>
                  </a:lnTo>
                  <a:lnTo>
                    <a:pt x="652" y="167"/>
                  </a:lnTo>
                  <a:lnTo>
                    <a:pt x="652" y="150"/>
                  </a:lnTo>
                  <a:lnTo>
                    <a:pt x="652" y="150"/>
                  </a:lnTo>
                  <a:lnTo>
                    <a:pt x="652" y="133"/>
                  </a:lnTo>
                  <a:lnTo>
                    <a:pt x="652" y="133"/>
                  </a:lnTo>
                  <a:lnTo>
                    <a:pt x="636" y="133"/>
                  </a:lnTo>
                  <a:lnTo>
                    <a:pt x="636" y="133"/>
                  </a:lnTo>
                  <a:lnTo>
                    <a:pt x="619" y="116"/>
                  </a:lnTo>
                  <a:lnTo>
                    <a:pt x="619" y="116"/>
                  </a:lnTo>
                  <a:lnTo>
                    <a:pt x="602" y="116"/>
                  </a:lnTo>
                  <a:lnTo>
                    <a:pt x="602" y="116"/>
                  </a:lnTo>
                  <a:lnTo>
                    <a:pt x="585" y="116"/>
                  </a:lnTo>
                  <a:lnTo>
                    <a:pt x="569" y="116"/>
                  </a:lnTo>
                  <a:lnTo>
                    <a:pt x="552" y="100"/>
                  </a:lnTo>
                  <a:lnTo>
                    <a:pt x="535" y="100"/>
                  </a:lnTo>
                  <a:lnTo>
                    <a:pt x="535" y="16"/>
                  </a:lnTo>
                  <a:lnTo>
                    <a:pt x="904" y="0"/>
                  </a:lnTo>
                  <a:lnTo>
                    <a:pt x="904" y="568"/>
                  </a:lnTo>
                  <a:lnTo>
                    <a:pt x="904" y="568"/>
                  </a:lnTo>
                  <a:lnTo>
                    <a:pt x="904" y="585"/>
                  </a:lnTo>
                  <a:lnTo>
                    <a:pt x="904" y="602"/>
                  </a:lnTo>
                  <a:lnTo>
                    <a:pt x="904" y="618"/>
                  </a:lnTo>
                  <a:lnTo>
                    <a:pt x="920" y="618"/>
                  </a:lnTo>
                  <a:lnTo>
                    <a:pt x="920" y="635"/>
                  </a:lnTo>
                  <a:lnTo>
                    <a:pt x="920" y="652"/>
                  </a:lnTo>
                  <a:lnTo>
                    <a:pt x="920" y="652"/>
                  </a:lnTo>
                  <a:lnTo>
                    <a:pt x="937" y="652"/>
                  </a:lnTo>
                  <a:lnTo>
                    <a:pt x="937" y="668"/>
                  </a:lnTo>
                  <a:lnTo>
                    <a:pt x="954" y="668"/>
                  </a:lnTo>
                  <a:lnTo>
                    <a:pt x="954" y="668"/>
                  </a:lnTo>
                  <a:lnTo>
                    <a:pt x="971" y="668"/>
                  </a:lnTo>
                  <a:lnTo>
                    <a:pt x="987" y="668"/>
                  </a:lnTo>
                  <a:lnTo>
                    <a:pt x="1004" y="668"/>
                  </a:lnTo>
                  <a:lnTo>
                    <a:pt x="1021" y="668"/>
                  </a:lnTo>
                  <a:lnTo>
                    <a:pt x="1054" y="668"/>
                  </a:lnTo>
                  <a:lnTo>
                    <a:pt x="1054" y="770"/>
                  </a:lnTo>
                  <a:lnTo>
                    <a:pt x="669" y="770"/>
                  </a:lnTo>
                  <a:lnTo>
                    <a:pt x="669" y="668"/>
                  </a:lnTo>
                  <a:lnTo>
                    <a:pt x="669" y="668"/>
                  </a:lnTo>
                  <a:lnTo>
                    <a:pt x="652" y="685"/>
                  </a:lnTo>
                  <a:lnTo>
                    <a:pt x="602" y="718"/>
                  </a:lnTo>
                  <a:lnTo>
                    <a:pt x="569" y="735"/>
                  </a:lnTo>
                  <a:lnTo>
                    <a:pt x="519" y="770"/>
                  </a:lnTo>
                  <a:lnTo>
                    <a:pt x="485" y="786"/>
                  </a:lnTo>
                  <a:lnTo>
                    <a:pt x="435" y="786"/>
                  </a:lnTo>
                  <a:lnTo>
                    <a:pt x="385" y="803"/>
                  </a:lnTo>
                  <a:lnTo>
                    <a:pt x="352" y="803"/>
                  </a:lnTo>
                  <a:lnTo>
                    <a:pt x="301" y="786"/>
                  </a:lnTo>
                  <a:lnTo>
                    <a:pt x="267" y="770"/>
                  </a:lnTo>
                  <a:lnTo>
                    <a:pt x="234" y="753"/>
                  </a:lnTo>
                  <a:lnTo>
                    <a:pt x="200" y="718"/>
                  </a:lnTo>
                  <a:lnTo>
                    <a:pt x="167" y="685"/>
                  </a:lnTo>
                  <a:lnTo>
                    <a:pt x="150" y="635"/>
                  </a:lnTo>
                  <a:lnTo>
                    <a:pt x="133" y="568"/>
                  </a:lnTo>
                  <a:lnTo>
                    <a:pt x="117" y="4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3" name="Freeform 87"/>
            <p:cNvSpPr>
              <a:spLocks/>
            </p:cNvSpPr>
            <p:nvPr/>
          </p:nvSpPr>
          <p:spPr bwMode="auto">
            <a:xfrm rot="1197917">
              <a:off x="4521" y="3155"/>
              <a:ext cx="149" cy="151"/>
            </a:xfrm>
            <a:custGeom>
              <a:avLst/>
              <a:gdLst>
                <a:gd name="T0" fmla="*/ 619 w 1223"/>
                <a:gd name="T1" fmla="*/ 0 h 1239"/>
                <a:gd name="T2" fmla="*/ 619 w 1223"/>
                <a:gd name="T3" fmla="*/ 0 h 1239"/>
                <a:gd name="T4" fmla="*/ 704 w 1223"/>
                <a:gd name="T5" fmla="*/ 17 h 1239"/>
                <a:gd name="T6" fmla="*/ 821 w 1223"/>
                <a:gd name="T7" fmla="*/ 34 h 1239"/>
                <a:gd name="T8" fmla="*/ 938 w 1223"/>
                <a:gd name="T9" fmla="*/ 100 h 1239"/>
                <a:gd name="T10" fmla="*/ 1038 w 1223"/>
                <a:gd name="T11" fmla="*/ 167 h 1239"/>
                <a:gd name="T12" fmla="*/ 1105 w 1223"/>
                <a:gd name="T13" fmla="*/ 252 h 1239"/>
                <a:gd name="T14" fmla="*/ 1173 w 1223"/>
                <a:gd name="T15" fmla="*/ 352 h 1239"/>
                <a:gd name="T16" fmla="*/ 1206 w 1223"/>
                <a:gd name="T17" fmla="*/ 452 h 1239"/>
                <a:gd name="T18" fmla="*/ 1223 w 1223"/>
                <a:gd name="T19" fmla="*/ 569 h 1239"/>
                <a:gd name="T20" fmla="*/ 1223 w 1223"/>
                <a:gd name="T21" fmla="*/ 686 h 1239"/>
                <a:gd name="T22" fmla="*/ 1206 w 1223"/>
                <a:gd name="T23" fmla="*/ 787 h 1239"/>
                <a:gd name="T24" fmla="*/ 1173 w 1223"/>
                <a:gd name="T25" fmla="*/ 904 h 1239"/>
                <a:gd name="T26" fmla="*/ 1105 w 1223"/>
                <a:gd name="T27" fmla="*/ 987 h 1239"/>
                <a:gd name="T28" fmla="*/ 1021 w 1223"/>
                <a:gd name="T29" fmla="*/ 1071 h 1239"/>
                <a:gd name="T30" fmla="*/ 921 w 1223"/>
                <a:gd name="T31" fmla="*/ 1154 h 1239"/>
                <a:gd name="T32" fmla="*/ 804 w 1223"/>
                <a:gd name="T33" fmla="*/ 1205 h 1239"/>
                <a:gd name="T34" fmla="*/ 586 w 1223"/>
                <a:gd name="T35" fmla="*/ 1239 h 1239"/>
                <a:gd name="T36" fmla="*/ 586 w 1223"/>
                <a:gd name="T37" fmla="*/ 1239 h 1239"/>
                <a:gd name="T38" fmla="*/ 519 w 1223"/>
                <a:gd name="T39" fmla="*/ 1222 h 1239"/>
                <a:gd name="T40" fmla="*/ 402 w 1223"/>
                <a:gd name="T41" fmla="*/ 1189 h 1239"/>
                <a:gd name="T42" fmla="*/ 302 w 1223"/>
                <a:gd name="T43" fmla="*/ 1137 h 1239"/>
                <a:gd name="T44" fmla="*/ 202 w 1223"/>
                <a:gd name="T45" fmla="*/ 1071 h 1239"/>
                <a:gd name="T46" fmla="*/ 134 w 1223"/>
                <a:gd name="T47" fmla="*/ 987 h 1239"/>
                <a:gd name="T48" fmla="*/ 67 w 1223"/>
                <a:gd name="T49" fmla="*/ 887 h 1239"/>
                <a:gd name="T50" fmla="*/ 34 w 1223"/>
                <a:gd name="T51" fmla="*/ 770 h 1239"/>
                <a:gd name="T52" fmla="*/ 17 w 1223"/>
                <a:gd name="T53" fmla="*/ 669 h 1239"/>
                <a:gd name="T54" fmla="*/ 0 w 1223"/>
                <a:gd name="T55" fmla="*/ 552 h 1239"/>
                <a:gd name="T56" fmla="*/ 17 w 1223"/>
                <a:gd name="T57" fmla="*/ 435 h 1239"/>
                <a:gd name="T58" fmla="*/ 51 w 1223"/>
                <a:gd name="T59" fmla="*/ 335 h 1239"/>
                <a:gd name="T60" fmla="*/ 117 w 1223"/>
                <a:gd name="T61" fmla="*/ 235 h 1239"/>
                <a:gd name="T62" fmla="*/ 184 w 1223"/>
                <a:gd name="T63" fmla="*/ 150 h 1239"/>
                <a:gd name="T64" fmla="*/ 285 w 1223"/>
                <a:gd name="T65" fmla="*/ 84 h 1239"/>
                <a:gd name="T66" fmla="*/ 402 w 1223"/>
                <a:gd name="T67" fmla="*/ 34 h 1239"/>
                <a:gd name="T68" fmla="*/ 619 w 1223"/>
                <a:gd name="T69" fmla="*/ 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23" h="1239">
                  <a:moveTo>
                    <a:pt x="619" y="0"/>
                  </a:moveTo>
                  <a:lnTo>
                    <a:pt x="619" y="0"/>
                  </a:lnTo>
                  <a:lnTo>
                    <a:pt x="704" y="17"/>
                  </a:lnTo>
                  <a:lnTo>
                    <a:pt x="821" y="34"/>
                  </a:lnTo>
                  <a:lnTo>
                    <a:pt x="938" y="100"/>
                  </a:lnTo>
                  <a:lnTo>
                    <a:pt x="1038" y="167"/>
                  </a:lnTo>
                  <a:lnTo>
                    <a:pt x="1105" y="252"/>
                  </a:lnTo>
                  <a:lnTo>
                    <a:pt x="1173" y="352"/>
                  </a:lnTo>
                  <a:lnTo>
                    <a:pt x="1206" y="452"/>
                  </a:lnTo>
                  <a:lnTo>
                    <a:pt x="1223" y="569"/>
                  </a:lnTo>
                  <a:lnTo>
                    <a:pt x="1223" y="686"/>
                  </a:lnTo>
                  <a:lnTo>
                    <a:pt x="1206" y="787"/>
                  </a:lnTo>
                  <a:lnTo>
                    <a:pt x="1173" y="904"/>
                  </a:lnTo>
                  <a:lnTo>
                    <a:pt x="1105" y="987"/>
                  </a:lnTo>
                  <a:lnTo>
                    <a:pt x="1021" y="1071"/>
                  </a:lnTo>
                  <a:lnTo>
                    <a:pt x="921" y="1154"/>
                  </a:lnTo>
                  <a:lnTo>
                    <a:pt x="804" y="1205"/>
                  </a:lnTo>
                  <a:lnTo>
                    <a:pt x="586" y="1239"/>
                  </a:lnTo>
                  <a:lnTo>
                    <a:pt x="586" y="1239"/>
                  </a:lnTo>
                  <a:lnTo>
                    <a:pt x="519" y="1222"/>
                  </a:lnTo>
                  <a:lnTo>
                    <a:pt x="402" y="1189"/>
                  </a:lnTo>
                  <a:lnTo>
                    <a:pt x="302" y="1137"/>
                  </a:lnTo>
                  <a:lnTo>
                    <a:pt x="202" y="1071"/>
                  </a:lnTo>
                  <a:lnTo>
                    <a:pt x="134" y="987"/>
                  </a:lnTo>
                  <a:lnTo>
                    <a:pt x="67" y="887"/>
                  </a:lnTo>
                  <a:lnTo>
                    <a:pt x="34" y="770"/>
                  </a:lnTo>
                  <a:lnTo>
                    <a:pt x="17" y="669"/>
                  </a:lnTo>
                  <a:lnTo>
                    <a:pt x="0" y="552"/>
                  </a:lnTo>
                  <a:lnTo>
                    <a:pt x="17" y="435"/>
                  </a:lnTo>
                  <a:lnTo>
                    <a:pt x="51" y="335"/>
                  </a:lnTo>
                  <a:lnTo>
                    <a:pt x="117" y="235"/>
                  </a:lnTo>
                  <a:lnTo>
                    <a:pt x="184" y="150"/>
                  </a:lnTo>
                  <a:lnTo>
                    <a:pt x="285" y="84"/>
                  </a:lnTo>
                  <a:lnTo>
                    <a:pt x="402" y="34"/>
                  </a:lnTo>
                  <a:lnTo>
                    <a:pt x="61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4" name="Freeform 88"/>
            <p:cNvSpPr>
              <a:spLocks/>
            </p:cNvSpPr>
            <p:nvPr/>
          </p:nvSpPr>
          <p:spPr bwMode="auto">
            <a:xfrm rot="1197917">
              <a:off x="4920" y="3545"/>
              <a:ext cx="34" cy="33"/>
            </a:xfrm>
            <a:custGeom>
              <a:avLst/>
              <a:gdLst>
                <a:gd name="T0" fmla="*/ 284 w 284"/>
                <a:gd name="T1" fmla="*/ 201 h 268"/>
                <a:gd name="T2" fmla="*/ 284 w 284"/>
                <a:gd name="T3" fmla="*/ 201 h 268"/>
                <a:gd name="T4" fmla="*/ 284 w 284"/>
                <a:gd name="T5" fmla="*/ 168 h 268"/>
                <a:gd name="T6" fmla="*/ 284 w 284"/>
                <a:gd name="T7" fmla="*/ 135 h 268"/>
                <a:gd name="T8" fmla="*/ 284 w 284"/>
                <a:gd name="T9" fmla="*/ 101 h 268"/>
                <a:gd name="T10" fmla="*/ 267 w 284"/>
                <a:gd name="T11" fmla="*/ 85 h 268"/>
                <a:gd name="T12" fmla="*/ 250 w 284"/>
                <a:gd name="T13" fmla="*/ 51 h 268"/>
                <a:gd name="T14" fmla="*/ 234 w 284"/>
                <a:gd name="T15" fmla="*/ 35 h 268"/>
                <a:gd name="T16" fmla="*/ 200 w 284"/>
                <a:gd name="T17" fmla="*/ 17 h 268"/>
                <a:gd name="T18" fmla="*/ 184 w 284"/>
                <a:gd name="T19" fmla="*/ 0 h 268"/>
                <a:gd name="T20" fmla="*/ 150 w 284"/>
                <a:gd name="T21" fmla="*/ 0 h 268"/>
                <a:gd name="T22" fmla="*/ 117 w 284"/>
                <a:gd name="T23" fmla="*/ 17 h 268"/>
                <a:gd name="T24" fmla="*/ 100 w 284"/>
                <a:gd name="T25" fmla="*/ 17 h 268"/>
                <a:gd name="T26" fmla="*/ 67 w 284"/>
                <a:gd name="T27" fmla="*/ 51 h 268"/>
                <a:gd name="T28" fmla="*/ 50 w 284"/>
                <a:gd name="T29" fmla="*/ 85 h 268"/>
                <a:gd name="T30" fmla="*/ 33 w 284"/>
                <a:gd name="T31" fmla="*/ 118 h 268"/>
                <a:gd name="T32" fmla="*/ 16 w 284"/>
                <a:gd name="T33" fmla="*/ 168 h 268"/>
                <a:gd name="T34" fmla="*/ 0 w 284"/>
                <a:gd name="T35" fmla="*/ 268 h 268"/>
                <a:gd name="T36" fmla="*/ 217 w 284"/>
                <a:gd name="T37" fmla="*/ 268 h 268"/>
                <a:gd name="T38" fmla="*/ 217 w 284"/>
                <a:gd name="T39" fmla="*/ 268 h 268"/>
                <a:gd name="T40" fmla="*/ 217 w 284"/>
                <a:gd name="T41" fmla="*/ 268 h 268"/>
                <a:gd name="T42" fmla="*/ 234 w 284"/>
                <a:gd name="T43" fmla="*/ 268 h 268"/>
                <a:gd name="T44" fmla="*/ 234 w 284"/>
                <a:gd name="T45" fmla="*/ 252 h 268"/>
                <a:gd name="T46" fmla="*/ 234 w 284"/>
                <a:gd name="T47" fmla="*/ 252 h 268"/>
                <a:gd name="T48" fmla="*/ 234 w 284"/>
                <a:gd name="T49" fmla="*/ 252 h 268"/>
                <a:gd name="T50" fmla="*/ 250 w 284"/>
                <a:gd name="T51" fmla="*/ 252 h 268"/>
                <a:gd name="T52" fmla="*/ 250 w 284"/>
                <a:gd name="T53" fmla="*/ 252 h 268"/>
                <a:gd name="T54" fmla="*/ 250 w 284"/>
                <a:gd name="T55" fmla="*/ 252 h 268"/>
                <a:gd name="T56" fmla="*/ 267 w 284"/>
                <a:gd name="T57" fmla="*/ 235 h 268"/>
                <a:gd name="T58" fmla="*/ 267 w 284"/>
                <a:gd name="T59" fmla="*/ 235 h 268"/>
                <a:gd name="T60" fmla="*/ 267 w 284"/>
                <a:gd name="T61" fmla="*/ 235 h 268"/>
                <a:gd name="T62" fmla="*/ 267 w 284"/>
                <a:gd name="T63" fmla="*/ 218 h 268"/>
                <a:gd name="T64" fmla="*/ 284 w 284"/>
                <a:gd name="T65" fmla="*/ 218 h 268"/>
                <a:gd name="T66" fmla="*/ 284 w 284"/>
                <a:gd name="T67" fmla="*/ 218 h 268"/>
                <a:gd name="T68" fmla="*/ 284 w 284"/>
                <a:gd name="T69" fmla="*/ 201 h 268"/>
                <a:gd name="T70" fmla="*/ 284 w 284"/>
                <a:gd name="T71" fmla="*/ 201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84" h="268">
                  <a:moveTo>
                    <a:pt x="284" y="201"/>
                  </a:moveTo>
                  <a:lnTo>
                    <a:pt x="284" y="201"/>
                  </a:lnTo>
                  <a:lnTo>
                    <a:pt x="284" y="168"/>
                  </a:lnTo>
                  <a:lnTo>
                    <a:pt x="284" y="135"/>
                  </a:lnTo>
                  <a:lnTo>
                    <a:pt x="284" y="101"/>
                  </a:lnTo>
                  <a:lnTo>
                    <a:pt x="267" y="85"/>
                  </a:lnTo>
                  <a:lnTo>
                    <a:pt x="250" y="51"/>
                  </a:lnTo>
                  <a:lnTo>
                    <a:pt x="234" y="35"/>
                  </a:lnTo>
                  <a:lnTo>
                    <a:pt x="200" y="17"/>
                  </a:lnTo>
                  <a:lnTo>
                    <a:pt x="184" y="0"/>
                  </a:lnTo>
                  <a:lnTo>
                    <a:pt x="150" y="0"/>
                  </a:lnTo>
                  <a:lnTo>
                    <a:pt x="117" y="17"/>
                  </a:lnTo>
                  <a:lnTo>
                    <a:pt x="100" y="17"/>
                  </a:lnTo>
                  <a:lnTo>
                    <a:pt x="67" y="51"/>
                  </a:lnTo>
                  <a:lnTo>
                    <a:pt x="50" y="85"/>
                  </a:lnTo>
                  <a:lnTo>
                    <a:pt x="33" y="118"/>
                  </a:lnTo>
                  <a:lnTo>
                    <a:pt x="16" y="168"/>
                  </a:lnTo>
                  <a:lnTo>
                    <a:pt x="0" y="268"/>
                  </a:lnTo>
                  <a:lnTo>
                    <a:pt x="217" y="268"/>
                  </a:lnTo>
                  <a:lnTo>
                    <a:pt x="217" y="268"/>
                  </a:lnTo>
                  <a:lnTo>
                    <a:pt x="217" y="268"/>
                  </a:lnTo>
                  <a:lnTo>
                    <a:pt x="234" y="268"/>
                  </a:lnTo>
                  <a:lnTo>
                    <a:pt x="234" y="252"/>
                  </a:lnTo>
                  <a:lnTo>
                    <a:pt x="234" y="252"/>
                  </a:lnTo>
                  <a:lnTo>
                    <a:pt x="234" y="252"/>
                  </a:lnTo>
                  <a:lnTo>
                    <a:pt x="250" y="252"/>
                  </a:lnTo>
                  <a:lnTo>
                    <a:pt x="250" y="252"/>
                  </a:lnTo>
                  <a:lnTo>
                    <a:pt x="250" y="252"/>
                  </a:lnTo>
                  <a:lnTo>
                    <a:pt x="267" y="235"/>
                  </a:lnTo>
                  <a:lnTo>
                    <a:pt x="267" y="235"/>
                  </a:lnTo>
                  <a:lnTo>
                    <a:pt x="267" y="235"/>
                  </a:lnTo>
                  <a:lnTo>
                    <a:pt x="267" y="218"/>
                  </a:lnTo>
                  <a:lnTo>
                    <a:pt x="284" y="218"/>
                  </a:lnTo>
                  <a:lnTo>
                    <a:pt x="284" y="218"/>
                  </a:lnTo>
                  <a:lnTo>
                    <a:pt x="284" y="201"/>
                  </a:lnTo>
                  <a:lnTo>
                    <a:pt x="284" y="201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5" name="Freeform 89"/>
            <p:cNvSpPr>
              <a:spLocks/>
            </p:cNvSpPr>
            <p:nvPr/>
          </p:nvSpPr>
          <p:spPr bwMode="auto">
            <a:xfrm rot="1197917">
              <a:off x="4790" y="3507"/>
              <a:ext cx="39" cy="70"/>
            </a:xfrm>
            <a:custGeom>
              <a:avLst/>
              <a:gdLst>
                <a:gd name="T0" fmla="*/ 152 w 319"/>
                <a:gd name="T1" fmla="*/ 0 h 569"/>
                <a:gd name="T2" fmla="*/ 152 w 319"/>
                <a:gd name="T3" fmla="*/ 0 h 569"/>
                <a:gd name="T4" fmla="*/ 118 w 319"/>
                <a:gd name="T5" fmla="*/ 0 h 569"/>
                <a:gd name="T6" fmla="*/ 85 w 319"/>
                <a:gd name="T7" fmla="*/ 17 h 569"/>
                <a:gd name="T8" fmla="*/ 68 w 319"/>
                <a:gd name="T9" fmla="*/ 34 h 569"/>
                <a:gd name="T10" fmla="*/ 34 w 319"/>
                <a:gd name="T11" fmla="*/ 84 h 569"/>
                <a:gd name="T12" fmla="*/ 17 w 319"/>
                <a:gd name="T13" fmla="*/ 117 h 569"/>
                <a:gd name="T14" fmla="*/ 0 w 319"/>
                <a:gd name="T15" fmla="*/ 167 h 569"/>
                <a:gd name="T16" fmla="*/ 0 w 319"/>
                <a:gd name="T17" fmla="*/ 217 h 569"/>
                <a:gd name="T18" fmla="*/ 0 w 319"/>
                <a:gd name="T19" fmla="*/ 267 h 569"/>
                <a:gd name="T20" fmla="*/ 0 w 319"/>
                <a:gd name="T21" fmla="*/ 334 h 569"/>
                <a:gd name="T22" fmla="*/ 0 w 319"/>
                <a:gd name="T23" fmla="*/ 384 h 569"/>
                <a:gd name="T24" fmla="*/ 17 w 319"/>
                <a:gd name="T25" fmla="*/ 434 h 569"/>
                <a:gd name="T26" fmla="*/ 34 w 319"/>
                <a:gd name="T27" fmla="*/ 469 h 569"/>
                <a:gd name="T28" fmla="*/ 51 w 319"/>
                <a:gd name="T29" fmla="*/ 519 h 569"/>
                <a:gd name="T30" fmla="*/ 85 w 319"/>
                <a:gd name="T31" fmla="*/ 552 h 569"/>
                <a:gd name="T32" fmla="*/ 102 w 319"/>
                <a:gd name="T33" fmla="*/ 569 h 569"/>
                <a:gd name="T34" fmla="*/ 152 w 319"/>
                <a:gd name="T35" fmla="*/ 569 h 569"/>
                <a:gd name="T36" fmla="*/ 152 w 319"/>
                <a:gd name="T37" fmla="*/ 569 h 569"/>
                <a:gd name="T38" fmla="*/ 168 w 319"/>
                <a:gd name="T39" fmla="*/ 569 h 569"/>
                <a:gd name="T40" fmla="*/ 202 w 319"/>
                <a:gd name="T41" fmla="*/ 569 h 569"/>
                <a:gd name="T42" fmla="*/ 235 w 319"/>
                <a:gd name="T43" fmla="*/ 535 h 569"/>
                <a:gd name="T44" fmla="*/ 252 w 319"/>
                <a:gd name="T45" fmla="*/ 502 h 569"/>
                <a:gd name="T46" fmla="*/ 269 w 319"/>
                <a:gd name="T47" fmla="*/ 469 h 569"/>
                <a:gd name="T48" fmla="*/ 285 w 319"/>
                <a:gd name="T49" fmla="*/ 418 h 569"/>
                <a:gd name="T50" fmla="*/ 302 w 319"/>
                <a:gd name="T51" fmla="*/ 367 h 569"/>
                <a:gd name="T52" fmla="*/ 302 w 319"/>
                <a:gd name="T53" fmla="*/ 317 h 569"/>
                <a:gd name="T54" fmla="*/ 319 w 319"/>
                <a:gd name="T55" fmla="*/ 267 h 569"/>
                <a:gd name="T56" fmla="*/ 302 w 319"/>
                <a:gd name="T57" fmla="*/ 217 h 569"/>
                <a:gd name="T58" fmla="*/ 302 w 319"/>
                <a:gd name="T59" fmla="*/ 167 h 569"/>
                <a:gd name="T60" fmla="*/ 285 w 319"/>
                <a:gd name="T61" fmla="*/ 117 h 569"/>
                <a:gd name="T62" fmla="*/ 269 w 319"/>
                <a:gd name="T63" fmla="*/ 67 h 569"/>
                <a:gd name="T64" fmla="*/ 235 w 319"/>
                <a:gd name="T65" fmla="*/ 34 h 569"/>
                <a:gd name="T66" fmla="*/ 202 w 319"/>
                <a:gd name="T67" fmla="*/ 17 h 569"/>
                <a:gd name="T68" fmla="*/ 152 w 319"/>
                <a:gd name="T69" fmla="*/ 0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9" h="569">
                  <a:moveTo>
                    <a:pt x="152" y="0"/>
                  </a:moveTo>
                  <a:lnTo>
                    <a:pt x="152" y="0"/>
                  </a:lnTo>
                  <a:lnTo>
                    <a:pt x="118" y="0"/>
                  </a:lnTo>
                  <a:lnTo>
                    <a:pt x="85" y="17"/>
                  </a:lnTo>
                  <a:lnTo>
                    <a:pt x="68" y="34"/>
                  </a:lnTo>
                  <a:lnTo>
                    <a:pt x="34" y="84"/>
                  </a:lnTo>
                  <a:lnTo>
                    <a:pt x="17" y="117"/>
                  </a:lnTo>
                  <a:lnTo>
                    <a:pt x="0" y="167"/>
                  </a:lnTo>
                  <a:lnTo>
                    <a:pt x="0" y="217"/>
                  </a:lnTo>
                  <a:lnTo>
                    <a:pt x="0" y="267"/>
                  </a:lnTo>
                  <a:lnTo>
                    <a:pt x="0" y="334"/>
                  </a:lnTo>
                  <a:lnTo>
                    <a:pt x="0" y="384"/>
                  </a:lnTo>
                  <a:lnTo>
                    <a:pt x="17" y="434"/>
                  </a:lnTo>
                  <a:lnTo>
                    <a:pt x="34" y="469"/>
                  </a:lnTo>
                  <a:lnTo>
                    <a:pt x="51" y="519"/>
                  </a:lnTo>
                  <a:lnTo>
                    <a:pt x="85" y="552"/>
                  </a:lnTo>
                  <a:lnTo>
                    <a:pt x="102" y="569"/>
                  </a:lnTo>
                  <a:lnTo>
                    <a:pt x="152" y="569"/>
                  </a:lnTo>
                  <a:lnTo>
                    <a:pt x="152" y="569"/>
                  </a:lnTo>
                  <a:lnTo>
                    <a:pt x="168" y="569"/>
                  </a:lnTo>
                  <a:lnTo>
                    <a:pt x="202" y="569"/>
                  </a:lnTo>
                  <a:lnTo>
                    <a:pt x="235" y="535"/>
                  </a:lnTo>
                  <a:lnTo>
                    <a:pt x="252" y="502"/>
                  </a:lnTo>
                  <a:lnTo>
                    <a:pt x="269" y="469"/>
                  </a:lnTo>
                  <a:lnTo>
                    <a:pt x="285" y="418"/>
                  </a:lnTo>
                  <a:lnTo>
                    <a:pt x="302" y="367"/>
                  </a:lnTo>
                  <a:lnTo>
                    <a:pt x="302" y="317"/>
                  </a:lnTo>
                  <a:lnTo>
                    <a:pt x="319" y="267"/>
                  </a:lnTo>
                  <a:lnTo>
                    <a:pt x="302" y="217"/>
                  </a:lnTo>
                  <a:lnTo>
                    <a:pt x="302" y="167"/>
                  </a:lnTo>
                  <a:lnTo>
                    <a:pt x="285" y="117"/>
                  </a:lnTo>
                  <a:lnTo>
                    <a:pt x="269" y="67"/>
                  </a:lnTo>
                  <a:lnTo>
                    <a:pt x="235" y="34"/>
                  </a:lnTo>
                  <a:lnTo>
                    <a:pt x="202" y="17"/>
                  </a:lnTo>
                  <a:lnTo>
                    <a:pt x="152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6" name="Freeform 90"/>
            <p:cNvSpPr>
              <a:spLocks/>
            </p:cNvSpPr>
            <p:nvPr/>
          </p:nvSpPr>
          <p:spPr bwMode="auto">
            <a:xfrm rot="1197917">
              <a:off x="4554" y="3375"/>
              <a:ext cx="69" cy="123"/>
            </a:xfrm>
            <a:custGeom>
              <a:avLst/>
              <a:gdLst>
                <a:gd name="T0" fmla="*/ 268 w 569"/>
                <a:gd name="T1" fmla="*/ 0 h 1020"/>
                <a:gd name="T2" fmla="*/ 218 w 569"/>
                <a:gd name="T3" fmla="*/ 0 h 1020"/>
                <a:gd name="T4" fmla="*/ 151 w 569"/>
                <a:gd name="T5" fmla="*/ 17 h 1020"/>
                <a:gd name="T6" fmla="*/ 101 w 569"/>
                <a:gd name="T7" fmla="*/ 67 h 1020"/>
                <a:gd name="T8" fmla="*/ 67 w 569"/>
                <a:gd name="T9" fmla="*/ 133 h 1020"/>
                <a:gd name="T10" fmla="*/ 34 w 569"/>
                <a:gd name="T11" fmla="*/ 200 h 1020"/>
                <a:gd name="T12" fmla="*/ 17 w 569"/>
                <a:gd name="T13" fmla="*/ 300 h 1020"/>
                <a:gd name="T14" fmla="*/ 0 w 569"/>
                <a:gd name="T15" fmla="*/ 402 h 1020"/>
                <a:gd name="T16" fmla="*/ 0 w 569"/>
                <a:gd name="T17" fmla="*/ 535 h 1020"/>
                <a:gd name="T18" fmla="*/ 0 w 569"/>
                <a:gd name="T19" fmla="*/ 552 h 1020"/>
                <a:gd name="T20" fmla="*/ 17 w 569"/>
                <a:gd name="T21" fmla="*/ 635 h 1020"/>
                <a:gd name="T22" fmla="*/ 17 w 569"/>
                <a:gd name="T23" fmla="*/ 719 h 1020"/>
                <a:gd name="T24" fmla="*/ 50 w 569"/>
                <a:gd name="T25" fmla="*/ 802 h 1020"/>
                <a:gd name="T26" fmla="*/ 67 w 569"/>
                <a:gd name="T27" fmla="*/ 887 h 1020"/>
                <a:gd name="T28" fmla="*/ 117 w 569"/>
                <a:gd name="T29" fmla="*/ 937 h 1020"/>
                <a:gd name="T30" fmla="*/ 167 w 569"/>
                <a:gd name="T31" fmla="*/ 987 h 1020"/>
                <a:gd name="T32" fmla="*/ 234 w 569"/>
                <a:gd name="T33" fmla="*/ 1020 h 1020"/>
                <a:gd name="T34" fmla="*/ 302 w 569"/>
                <a:gd name="T35" fmla="*/ 1020 h 1020"/>
                <a:gd name="T36" fmla="*/ 335 w 569"/>
                <a:gd name="T37" fmla="*/ 1020 h 1020"/>
                <a:gd name="T38" fmla="*/ 402 w 569"/>
                <a:gd name="T39" fmla="*/ 987 h 1020"/>
                <a:gd name="T40" fmla="*/ 452 w 569"/>
                <a:gd name="T41" fmla="*/ 970 h 1020"/>
                <a:gd name="T42" fmla="*/ 486 w 569"/>
                <a:gd name="T43" fmla="*/ 920 h 1020"/>
                <a:gd name="T44" fmla="*/ 519 w 569"/>
                <a:gd name="T45" fmla="*/ 852 h 1020"/>
                <a:gd name="T46" fmla="*/ 536 w 569"/>
                <a:gd name="T47" fmla="*/ 769 h 1020"/>
                <a:gd name="T48" fmla="*/ 553 w 569"/>
                <a:gd name="T49" fmla="*/ 669 h 1020"/>
                <a:gd name="T50" fmla="*/ 569 w 569"/>
                <a:gd name="T51" fmla="*/ 518 h 1020"/>
                <a:gd name="T52" fmla="*/ 569 w 569"/>
                <a:gd name="T53" fmla="*/ 485 h 1020"/>
                <a:gd name="T54" fmla="*/ 553 w 569"/>
                <a:gd name="T55" fmla="*/ 367 h 1020"/>
                <a:gd name="T56" fmla="*/ 553 w 569"/>
                <a:gd name="T57" fmla="*/ 267 h 1020"/>
                <a:gd name="T58" fmla="*/ 536 w 569"/>
                <a:gd name="T59" fmla="*/ 183 h 1020"/>
                <a:gd name="T60" fmla="*/ 502 w 569"/>
                <a:gd name="T61" fmla="*/ 117 h 1020"/>
                <a:gd name="T62" fmla="*/ 452 w 569"/>
                <a:gd name="T63" fmla="*/ 50 h 1020"/>
                <a:gd name="T64" fmla="*/ 402 w 569"/>
                <a:gd name="T65" fmla="*/ 17 h 1020"/>
                <a:gd name="T66" fmla="*/ 335 w 569"/>
                <a:gd name="T67" fmla="*/ 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69" h="1020">
                  <a:moveTo>
                    <a:pt x="268" y="0"/>
                  </a:moveTo>
                  <a:lnTo>
                    <a:pt x="268" y="0"/>
                  </a:lnTo>
                  <a:lnTo>
                    <a:pt x="251" y="0"/>
                  </a:lnTo>
                  <a:lnTo>
                    <a:pt x="218" y="0"/>
                  </a:lnTo>
                  <a:lnTo>
                    <a:pt x="184" y="17"/>
                  </a:lnTo>
                  <a:lnTo>
                    <a:pt x="151" y="17"/>
                  </a:lnTo>
                  <a:lnTo>
                    <a:pt x="134" y="50"/>
                  </a:lnTo>
                  <a:lnTo>
                    <a:pt x="101" y="67"/>
                  </a:lnTo>
                  <a:lnTo>
                    <a:pt x="84" y="100"/>
                  </a:lnTo>
                  <a:lnTo>
                    <a:pt x="67" y="133"/>
                  </a:lnTo>
                  <a:lnTo>
                    <a:pt x="50" y="167"/>
                  </a:lnTo>
                  <a:lnTo>
                    <a:pt x="34" y="200"/>
                  </a:lnTo>
                  <a:lnTo>
                    <a:pt x="17" y="250"/>
                  </a:lnTo>
                  <a:lnTo>
                    <a:pt x="17" y="300"/>
                  </a:lnTo>
                  <a:lnTo>
                    <a:pt x="0" y="350"/>
                  </a:lnTo>
                  <a:lnTo>
                    <a:pt x="0" y="402"/>
                  </a:lnTo>
                  <a:lnTo>
                    <a:pt x="0" y="452"/>
                  </a:lnTo>
                  <a:lnTo>
                    <a:pt x="0" y="535"/>
                  </a:lnTo>
                  <a:lnTo>
                    <a:pt x="0" y="535"/>
                  </a:lnTo>
                  <a:lnTo>
                    <a:pt x="0" y="552"/>
                  </a:lnTo>
                  <a:lnTo>
                    <a:pt x="0" y="602"/>
                  </a:lnTo>
                  <a:lnTo>
                    <a:pt x="17" y="635"/>
                  </a:lnTo>
                  <a:lnTo>
                    <a:pt x="17" y="685"/>
                  </a:lnTo>
                  <a:lnTo>
                    <a:pt x="17" y="719"/>
                  </a:lnTo>
                  <a:lnTo>
                    <a:pt x="34" y="769"/>
                  </a:lnTo>
                  <a:lnTo>
                    <a:pt x="50" y="802"/>
                  </a:lnTo>
                  <a:lnTo>
                    <a:pt x="50" y="852"/>
                  </a:lnTo>
                  <a:lnTo>
                    <a:pt x="67" y="887"/>
                  </a:lnTo>
                  <a:lnTo>
                    <a:pt x="84" y="920"/>
                  </a:lnTo>
                  <a:lnTo>
                    <a:pt x="117" y="937"/>
                  </a:lnTo>
                  <a:lnTo>
                    <a:pt x="134" y="970"/>
                  </a:lnTo>
                  <a:lnTo>
                    <a:pt x="167" y="987"/>
                  </a:lnTo>
                  <a:lnTo>
                    <a:pt x="201" y="1004"/>
                  </a:lnTo>
                  <a:lnTo>
                    <a:pt x="234" y="1020"/>
                  </a:lnTo>
                  <a:lnTo>
                    <a:pt x="302" y="1020"/>
                  </a:lnTo>
                  <a:lnTo>
                    <a:pt x="302" y="1020"/>
                  </a:lnTo>
                  <a:lnTo>
                    <a:pt x="319" y="1020"/>
                  </a:lnTo>
                  <a:lnTo>
                    <a:pt x="335" y="1020"/>
                  </a:lnTo>
                  <a:lnTo>
                    <a:pt x="369" y="1004"/>
                  </a:lnTo>
                  <a:lnTo>
                    <a:pt x="402" y="987"/>
                  </a:lnTo>
                  <a:lnTo>
                    <a:pt x="419" y="987"/>
                  </a:lnTo>
                  <a:lnTo>
                    <a:pt x="452" y="970"/>
                  </a:lnTo>
                  <a:lnTo>
                    <a:pt x="469" y="937"/>
                  </a:lnTo>
                  <a:lnTo>
                    <a:pt x="486" y="920"/>
                  </a:lnTo>
                  <a:lnTo>
                    <a:pt x="502" y="887"/>
                  </a:lnTo>
                  <a:lnTo>
                    <a:pt x="519" y="852"/>
                  </a:lnTo>
                  <a:lnTo>
                    <a:pt x="519" y="819"/>
                  </a:lnTo>
                  <a:lnTo>
                    <a:pt x="536" y="769"/>
                  </a:lnTo>
                  <a:lnTo>
                    <a:pt x="536" y="719"/>
                  </a:lnTo>
                  <a:lnTo>
                    <a:pt x="553" y="669"/>
                  </a:lnTo>
                  <a:lnTo>
                    <a:pt x="553" y="619"/>
                  </a:lnTo>
                  <a:lnTo>
                    <a:pt x="569" y="518"/>
                  </a:lnTo>
                  <a:lnTo>
                    <a:pt x="569" y="518"/>
                  </a:lnTo>
                  <a:lnTo>
                    <a:pt x="569" y="485"/>
                  </a:lnTo>
                  <a:lnTo>
                    <a:pt x="569" y="435"/>
                  </a:lnTo>
                  <a:lnTo>
                    <a:pt x="553" y="367"/>
                  </a:lnTo>
                  <a:lnTo>
                    <a:pt x="553" y="317"/>
                  </a:lnTo>
                  <a:lnTo>
                    <a:pt x="553" y="267"/>
                  </a:lnTo>
                  <a:lnTo>
                    <a:pt x="536" y="217"/>
                  </a:lnTo>
                  <a:lnTo>
                    <a:pt x="536" y="183"/>
                  </a:lnTo>
                  <a:lnTo>
                    <a:pt x="519" y="150"/>
                  </a:lnTo>
                  <a:lnTo>
                    <a:pt x="502" y="117"/>
                  </a:lnTo>
                  <a:lnTo>
                    <a:pt x="469" y="83"/>
                  </a:lnTo>
                  <a:lnTo>
                    <a:pt x="452" y="50"/>
                  </a:lnTo>
                  <a:lnTo>
                    <a:pt x="436" y="33"/>
                  </a:lnTo>
                  <a:lnTo>
                    <a:pt x="402" y="17"/>
                  </a:lnTo>
                  <a:lnTo>
                    <a:pt x="369" y="0"/>
                  </a:lnTo>
                  <a:lnTo>
                    <a:pt x="335" y="0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7" name="Freeform 91"/>
            <p:cNvSpPr>
              <a:spLocks/>
            </p:cNvSpPr>
            <p:nvPr/>
          </p:nvSpPr>
          <p:spPr bwMode="auto">
            <a:xfrm rot="1197917">
              <a:off x="5029" y="3338"/>
              <a:ext cx="69" cy="126"/>
            </a:xfrm>
            <a:custGeom>
              <a:avLst/>
              <a:gdLst>
                <a:gd name="T0" fmla="*/ 268 w 570"/>
                <a:gd name="T1" fmla="*/ 0 h 1037"/>
                <a:gd name="T2" fmla="*/ 218 w 570"/>
                <a:gd name="T3" fmla="*/ 17 h 1037"/>
                <a:gd name="T4" fmla="*/ 151 w 570"/>
                <a:gd name="T5" fmla="*/ 34 h 1037"/>
                <a:gd name="T6" fmla="*/ 101 w 570"/>
                <a:gd name="T7" fmla="*/ 84 h 1037"/>
                <a:gd name="T8" fmla="*/ 68 w 570"/>
                <a:gd name="T9" fmla="*/ 152 h 1037"/>
                <a:gd name="T10" fmla="*/ 33 w 570"/>
                <a:gd name="T11" fmla="*/ 218 h 1037"/>
                <a:gd name="T12" fmla="*/ 17 w 570"/>
                <a:gd name="T13" fmla="*/ 319 h 1037"/>
                <a:gd name="T14" fmla="*/ 0 w 570"/>
                <a:gd name="T15" fmla="*/ 419 h 1037"/>
                <a:gd name="T16" fmla="*/ 0 w 570"/>
                <a:gd name="T17" fmla="*/ 552 h 1037"/>
                <a:gd name="T18" fmla="*/ 0 w 570"/>
                <a:gd name="T19" fmla="*/ 569 h 1037"/>
                <a:gd name="T20" fmla="*/ 17 w 570"/>
                <a:gd name="T21" fmla="*/ 654 h 1037"/>
                <a:gd name="T22" fmla="*/ 33 w 570"/>
                <a:gd name="T23" fmla="*/ 737 h 1037"/>
                <a:gd name="T24" fmla="*/ 51 w 570"/>
                <a:gd name="T25" fmla="*/ 820 h 1037"/>
                <a:gd name="T26" fmla="*/ 85 w 570"/>
                <a:gd name="T27" fmla="*/ 904 h 1037"/>
                <a:gd name="T28" fmla="*/ 118 w 570"/>
                <a:gd name="T29" fmla="*/ 954 h 1037"/>
                <a:gd name="T30" fmla="*/ 168 w 570"/>
                <a:gd name="T31" fmla="*/ 1004 h 1037"/>
                <a:gd name="T32" fmla="*/ 235 w 570"/>
                <a:gd name="T33" fmla="*/ 1037 h 1037"/>
                <a:gd name="T34" fmla="*/ 302 w 570"/>
                <a:gd name="T35" fmla="*/ 1037 h 1037"/>
                <a:gd name="T36" fmla="*/ 352 w 570"/>
                <a:gd name="T37" fmla="*/ 1021 h 1037"/>
                <a:gd name="T38" fmla="*/ 402 w 570"/>
                <a:gd name="T39" fmla="*/ 1004 h 1037"/>
                <a:gd name="T40" fmla="*/ 452 w 570"/>
                <a:gd name="T41" fmla="*/ 971 h 1037"/>
                <a:gd name="T42" fmla="*/ 485 w 570"/>
                <a:gd name="T43" fmla="*/ 921 h 1037"/>
                <a:gd name="T44" fmla="*/ 519 w 570"/>
                <a:gd name="T45" fmla="*/ 871 h 1037"/>
                <a:gd name="T46" fmla="*/ 537 w 570"/>
                <a:gd name="T47" fmla="*/ 787 h 1037"/>
                <a:gd name="T48" fmla="*/ 553 w 570"/>
                <a:gd name="T49" fmla="*/ 687 h 1037"/>
                <a:gd name="T50" fmla="*/ 570 w 570"/>
                <a:gd name="T51" fmla="*/ 536 h 1037"/>
                <a:gd name="T52" fmla="*/ 570 w 570"/>
                <a:gd name="T53" fmla="*/ 502 h 1037"/>
                <a:gd name="T54" fmla="*/ 570 w 570"/>
                <a:gd name="T55" fmla="*/ 385 h 1037"/>
                <a:gd name="T56" fmla="*/ 553 w 570"/>
                <a:gd name="T57" fmla="*/ 285 h 1037"/>
                <a:gd name="T58" fmla="*/ 537 w 570"/>
                <a:gd name="T59" fmla="*/ 202 h 1037"/>
                <a:gd name="T60" fmla="*/ 502 w 570"/>
                <a:gd name="T61" fmla="*/ 118 h 1037"/>
                <a:gd name="T62" fmla="*/ 452 w 570"/>
                <a:gd name="T63" fmla="*/ 67 h 1037"/>
                <a:gd name="T64" fmla="*/ 402 w 570"/>
                <a:gd name="T65" fmla="*/ 34 h 1037"/>
                <a:gd name="T66" fmla="*/ 335 w 570"/>
                <a:gd name="T67" fmla="*/ 1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0" h="1037">
                  <a:moveTo>
                    <a:pt x="268" y="0"/>
                  </a:moveTo>
                  <a:lnTo>
                    <a:pt x="268" y="0"/>
                  </a:lnTo>
                  <a:lnTo>
                    <a:pt x="252" y="17"/>
                  </a:lnTo>
                  <a:lnTo>
                    <a:pt x="218" y="17"/>
                  </a:lnTo>
                  <a:lnTo>
                    <a:pt x="185" y="34"/>
                  </a:lnTo>
                  <a:lnTo>
                    <a:pt x="151" y="34"/>
                  </a:lnTo>
                  <a:lnTo>
                    <a:pt x="135" y="67"/>
                  </a:lnTo>
                  <a:lnTo>
                    <a:pt x="101" y="84"/>
                  </a:lnTo>
                  <a:lnTo>
                    <a:pt x="85" y="118"/>
                  </a:lnTo>
                  <a:lnTo>
                    <a:pt x="68" y="152"/>
                  </a:lnTo>
                  <a:lnTo>
                    <a:pt x="51" y="185"/>
                  </a:lnTo>
                  <a:lnTo>
                    <a:pt x="33" y="218"/>
                  </a:lnTo>
                  <a:lnTo>
                    <a:pt x="33" y="269"/>
                  </a:lnTo>
                  <a:lnTo>
                    <a:pt x="17" y="319"/>
                  </a:lnTo>
                  <a:lnTo>
                    <a:pt x="17" y="369"/>
                  </a:lnTo>
                  <a:lnTo>
                    <a:pt x="0" y="419"/>
                  </a:lnTo>
                  <a:lnTo>
                    <a:pt x="0" y="469"/>
                  </a:lnTo>
                  <a:lnTo>
                    <a:pt x="0" y="552"/>
                  </a:lnTo>
                  <a:lnTo>
                    <a:pt x="0" y="552"/>
                  </a:lnTo>
                  <a:lnTo>
                    <a:pt x="0" y="569"/>
                  </a:lnTo>
                  <a:lnTo>
                    <a:pt x="17" y="620"/>
                  </a:lnTo>
                  <a:lnTo>
                    <a:pt x="17" y="654"/>
                  </a:lnTo>
                  <a:lnTo>
                    <a:pt x="17" y="704"/>
                  </a:lnTo>
                  <a:lnTo>
                    <a:pt x="33" y="737"/>
                  </a:lnTo>
                  <a:lnTo>
                    <a:pt x="33" y="787"/>
                  </a:lnTo>
                  <a:lnTo>
                    <a:pt x="51" y="820"/>
                  </a:lnTo>
                  <a:lnTo>
                    <a:pt x="68" y="854"/>
                  </a:lnTo>
                  <a:lnTo>
                    <a:pt x="85" y="904"/>
                  </a:lnTo>
                  <a:lnTo>
                    <a:pt x="101" y="921"/>
                  </a:lnTo>
                  <a:lnTo>
                    <a:pt x="118" y="954"/>
                  </a:lnTo>
                  <a:lnTo>
                    <a:pt x="151" y="987"/>
                  </a:lnTo>
                  <a:lnTo>
                    <a:pt x="168" y="1004"/>
                  </a:lnTo>
                  <a:lnTo>
                    <a:pt x="201" y="1021"/>
                  </a:lnTo>
                  <a:lnTo>
                    <a:pt x="235" y="1037"/>
                  </a:lnTo>
                  <a:lnTo>
                    <a:pt x="302" y="1037"/>
                  </a:lnTo>
                  <a:lnTo>
                    <a:pt x="302" y="1037"/>
                  </a:lnTo>
                  <a:lnTo>
                    <a:pt x="318" y="1037"/>
                  </a:lnTo>
                  <a:lnTo>
                    <a:pt x="352" y="1021"/>
                  </a:lnTo>
                  <a:lnTo>
                    <a:pt x="368" y="1021"/>
                  </a:lnTo>
                  <a:lnTo>
                    <a:pt x="402" y="1004"/>
                  </a:lnTo>
                  <a:lnTo>
                    <a:pt x="435" y="987"/>
                  </a:lnTo>
                  <a:lnTo>
                    <a:pt x="452" y="971"/>
                  </a:lnTo>
                  <a:lnTo>
                    <a:pt x="469" y="954"/>
                  </a:lnTo>
                  <a:lnTo>
                    <a:pt x="485" y="921"/>
                  </a:lnTo>
                  <a:lnTo>
                    <a:pt x="502" y="904"/>
                  </a:lnTo>
                  <a:lnTo>
                    <a:pt x="519" y="871"/>
                  </a:lnTo>
                  <a:lnTo>
                    <a:pt x="537" y="820"/>
                  </a:lnTo>
                  <a:lnTo>
                    <a:pt x="537" y="787"/>
                  </a:lnTo>
                  <a:lnTo>
                    <a:pt x="553" y="737"/>
                  </a:lnTo>
                  <a:lnTo>
                    <a:pt x="553" y="687"/>
                  </a:lnTo>
                  <a:lnTo>
                    <a:pt x="570" y="637"/>
                  </a:lnTo>
                  <a:lnTo>
                    <a:pt x="570" y="536"/>
                  </a:lnTo>
                  <a:lnTo>
                    <a:pt x="570" y="536"/>
                  </a:lnTo>
                  <a:lnTo>
                    <a:pt x="570" y="502"/>
                  </a:lnTo>
                  <a:lnTo>
                    <a:pt x="570" y="452"/>
                  </a:lnTo>
                  <a:lnTo>
                    <a:pt x="570" y="385"/>
                  </a:lnTo>
                  <a:lnTo>
                    <a:pt x="570" y="335"/>
                  </a:lnTo>
                  <a:lnTo>
                    <a:pt x="553" y="285"/>
                  </a:lnTo>
                  <a:lnTo>
                    <a:pt x="553" y="235"/>
                  </a:lnTo>
                  <a:lnTo>
                    <a:pt x="537" y="202"/>
                  </a:lnTo>
                  <a:lnTo>
                    <a:pt x="519" y="152"/>
                  </a:lnTo>
                  <a:lnTo>
                    <a:pt x="502" y="118"/>
                  </a:lnTo>
                  <a:lnTo>
                    <a:pt x="485" y="101"/>
                  </a:lnTo>
                  <a:lnTo>
                    <a:pt x="452" y="67"/>
                  </a:lnTo>
                  <a:lnTo>
                    <a:pt x="435" y="50"/>
                  </a:lnTo>
                  <a:lnTo>
                    <a:pt x="402" y="34"/>
                  </a:lnTo>
                  <a:lnTo>
                    <a:pt x="368" y="17"/>
                  </a:lnTo>
                  <a:lnTo>
                    <a:pt x="335" y="17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8" name="Freeform 92"/>
            <p:cNvSpPr>
              <a:spLocks/>
            </p:cNvSpPr>
            <p:nvPr/>
          </p:nvSpPr>
          <p:spPr bwMode="auto">
            <a:xfrm rot="1197917">
              <a:off x="4562" y="3168"/>
              <a:ext cx="67" cy="126"/>
            </a:xfrm>
            <a:custGeom>
              <a:avLst/>
              <a:gdLst>
                <a:gd name="T0" fmla="*/ 267 w 552"/>
                <a:gd name="T1" fmla="*/ 0 h 1037"/>
                <a:gd name="T2" fmla="*/ 200 w 552"/>
                <a:gd name="T3" fmla="*/ 17 h 1037"/>
                <a:gd name="T4" fmla="*/ 150 w 552"/>
                <a:gd name="T5" fmla="*/ 34 h 1037"/>
                <a:gd name="T6" fmla="*/ 100 w 552"/>
                <a:gd name="T7" fmla="*/ 84 h 1037"/>
                <a:gd name="T8" fmla="*/ 50 w 552"/>
                <a:gd name="T9" fmla="*/ 152 h 1037"/>
                <a:gd name="T10" fmla="*/ 16 w 552"/>
                <a:gd name="T11" fmla="*/ 218 h 1037"/>
                <a:gd name="T12" fmla="*/ 0 w 552"/>
                <a:gd name="T13" fmla="*/ 319 h 1037"/>
                <a:gd name="T14" fmla="*/ 0 w 552"/>
                <a:gd name="T15" fmla="*/ 419 h 1037"/>
                <a:gd name="T16" fmla="*/ 0 w 552"/>
                <a:gd name="T17" fmla="*/ 552 h 1037"/>
                <a:gd name="T18" fmla="*/ 0 w 552"/>
                <a:gd name="T19" fmla="*/ 569 h 1037"/>
                <a:gd name="T20" fmla="*/ 0 w 552"/>
                <a:gd name="T21" fmla="*/ 654 h 1037"/>
                <a:gd name="T22" fmla="*/ 16 w 552"/>
                <a:gd name="T23" fmla="*/ 737 h 1037"/>
                <a:gd name="T24" fmla="*/ 33 w 552"/>
                <a:gd name="T25" fmla="*/ 820 h 1037"/>
                <a:gd name="T26" fmla="*/ 66 w 552"/>
                <a:gd name="T27" fmla="*/ 904 h 1037"/>
                <a:gd name="T28" fmla="*/ 100 w 552"/>
                <a:gd name="T29" fmla="*/ 954 h 1037"/>
                <a:gd name="T30" fmla="*/ 167 w 552"/>
                <a:gd name="T31" fmla="*/ 1004 h 1037"/>
                <a:gd name="T32" fmla="*/ 233 w 552"/>
                <a:gd name="T33" fmla="*/ 1037 h 1037"/>
                <a:gd name="T34" fmla="*/ 283 w 552"/>
                <a:gd name="T35" fmla="*/ 1037 h 1037"/>
                <a:gd name="T36" fmla="*/ 334 w 552"/>
                <a:gd name="T37" fmla="*/ 1021 h 1037"/>
                <a:gd name="T38" fmla="*/ 385 w 552"/>
                <a:gd name="T39" fmla="*/ 1004 h 1037"/>
                <a:gd name="T40" fmla="*/ 435 w 552"/>
                <a:gd name="T41" fmla="*/ 971 h 1037"/>
                <a:gd name="T42" fmla="*/ 468 w 552"/>
                <a:gd name="T43" fmla="*/ 921 h 1037"/>
                <a:gd name="T44" fmla="*/ 502 w 552"/>
                <a:gd name="T45" fmla="*/ 871 h 1037"/>
                <a:gd name="T46" fmla="*/ 518 w 552"/>
                <a:gd name="T47" fmla="*/ 787 h 1037"/>
                <a:gd name="T48" fmla="*/ 535 w 552"/>
                <a:gd name="T49" fmla="*/ 687 h 1037"/>
                <a:gd name="T50" fmla="*/ 552 w 552"/>
                <a:gd name="T51" fmla="*/ 536 h 1037"/>
                <a:gd name="T52" fmla="*/ 552 w 552"/>
                <a:gd name="T53" fmla="*/ 502 h 1037"/>
                <a:gd name="T54" fmla="*/ 552 w 552"/>
                <a:gd name="T55" fmla="*/ 385 h 1037"/>
                <a:gd name="T56" fmla="*/ 535 w 552"/>
                <a:gd name="T57" fmla="*/ 285 h 1037"/>
                <a:gd name="T58" fmla="*/ 518 w 552"/>
                <a:gd name="T59" fmla="*/ 202 h 1037"/>
                <a:gd name="T60" fmla="*/ 485 w 552"/>
                <a:gd name="T61" fmla="*/ 118 h 1037"/>
                <a:gd name="T62" fmla="*/ 452 w 552"/>
                <a:gd name="T63" fmla="*/ 67 h 1037"/>
                <a:gd name="T64" fmla="*/ 385 w 552"/>
                <a:gd name="T65" fmla="*/ 34 h 1037"/>
                <a:gd name="T66" fmla="*/ 317 w 552"/>
                <a:gd name="T67" fmla="*/ 17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52" h="1037">
                  <a:moveTo>
                    <a:pt x="267" y="0"/>
                  </a:moveTo>
                  <a:lnTo>
                    <a:pt x="267" y="0"/>
                  </a:lnTo>
                  <a:lnTo>
                    <a:pt x="250" y="17"/>
                  </a:lnTo>
                  <a:lnTo>
                    <a:pt x="200" y="17"/>
                  </a:lnTo>
                  <a:lnTo>
                    <a:pt x="183" y="34"/>
                  </a:lnTo>
                  <a:lnTo>
                    <a:pt x="150" y="34"/>
                  </a:lnTo>
                  <a:lnTo>
                    <a:pt x="116" y="67"/>
                  </a:lnTo>
                  <a:lnTo>
                    <a:pt x="100" y="84"/>
                  </a:lnTo>
                  <a:lnTo>
                    <a:pt x="66" y="118"/>
                  </a:lnTo>
                  <a:lnTo>
                    <a:pt x="50" y="152"/>
                  </a:lnTo>
                  <a:lnTo>
                    <a:pt x="33" y="185"/>
                  </a:lnTo>
                  <a:lnTo>
                    <a:pt x="16" y="218"/>
                  </a:lnTo>
                  <a:lnTo>
                    <a:pt x="16" y="269"/>
                  </a:lnTo>
                  <a:lnTo>
                    <a:pt x="0" y="319"/>
                  </a:lnTo>
                  <a:lnTo>
                    <a:pt x="0" y="369"/>
                  </a:lnTo>
                  <a:lnTo>
                    <a:pt x="0" y="419"/>
                  </a:lnTo>
                  <a:lnTo>
                    <a:pt x="0" y="469"/>
                  </a:lnTo>
                  <a:lnTo>
                    <a:pt x="0" y="552"/>
                  </a:lnTo>
                  <a:lnTo>
                    <a:pt x="0" y="552"/>
                  </a:lnTo>
                  <a:lnTo>
                    <a:pt x="0" y="569"/>
                  </a:lnTo>
                  <a:lnTo>
                    <a:pt x="0" y="620"/>
                  </a:lnTo>
                  <a:lnTo>
                    <a:pt x="0" y="654"/>
                  </a:lnTo>
                  <a:lnTo>
                    <a:pt x="16" y="704"/>
                  </a:lnTo>
                  <a:lnTo>
                    <a:pt x="16" y="737"/>
                  </a:lnTo>
                  <a:lnTo>
                    <a:pt x="33" y="787"/>
                  </a:lnTo>
                  <a:lnTo>
                    <a:pt x="33" y="820"/>
                  </a:lnTo>
                  <a:lnTo>
                    <a:pt x="50" y="854"/>
                  </a:lnTo>
                  <a:lnTo>
                    <a:pt x="66" y="904"/>
                  </a:lnTo>
                  <a:lnTo>
                    <a:pt x="83" y="921"/>
                  </a:lnTo>
                  <a:lnTo>
                    <a:pt x="100" y="954"/>
                  </a:lnTo>
                  <a:lnTo>
                    <a:pt x="133" y="987"/>
                  </a:lnTo>
                  <a:lnTo>
                    <a:pt x="167" y="1004"/>
                  </a:lnTo>
                  <a:lnTo>
                    <a:pt x="200" y="1021"/>
                  </a:lnTo>
                  <a:lnTo>
                    <a:pt x="233" y="1037"/>
                  </a:lnTo>
                  <a:lnTo>
                    <a:pt x="283" y="1037"/>
                  </a:lnTo>
                  <a:lnTo>
                    <a:pt x="283" y="1037"/>
                  </a:lnTo>
                  <a:lnTo>
                    <a:pt x="300" y="1037"/>
                  </a:lnTo>
                  <a:lnTo>
                    <a:pt x="334" y="1021"/>
                  </a:lnTo>
                  <a:lnTo>
                    <a:pt x="368" y="1021"/>
                  </a:lnTo>
                  <a:lnTo>
                    <a:pt x="385" y="1004"/>
                  </a:lnTo>
                  <a:lnTo>
                    <a:pt x="418" y="987"/>
                  </a:lnTo>
                  <a:lnTo>
                    <a:pt x="435" y="971"/>
                  </a:lnTo>
                  <a:lnTo>
                    <a:pt x="452" y="954"/>
                  </a:lnTo>
                  <a:lnTo>
                    <a:pt x="468" y="921"/>
                  </a:lnTo>
                  <a:lnTo>
                    <a:pt x="485" y="904"/>
                  </a:lnTo>
                  <a:lnTo>
                    <a:pt x="502" y="871"/>
                  </a:lnTo>
                  <a:lnTo>
                    <a:pt x="518" y="820"/>
                  </a:lnTo>
                  <a:lnTo>
                    <a:pt x="518" y="787"/>
                  </a:lnTo>
                  <a:lnTo>
                    <a:pt x="535" y="737"/>
                  </a:lnTo>
                  <a:lnTo>
                    <a:pt x="535" y="687"/>
                  </a:lnTo>
                  <a:lnTo>
                    <a:pt x="552" y="637"/>
                  </a:lnTo>
                  <a:lnTo>
                    <a:pt x="552" y="536"/>
                  </a:lnTo>
                  <a:lnTo>
                    <a:pt x="552" y="536"/>
                  </a:lnTo>
                  <a:lnTo>
                    <a:pt x="552" y="502"/>
                  </a:lnTo>
                  <a:lnTo>
                    <a:pt x="552" y="452"/>
                  </a:lnTo>
                  <a:lnTo>
                    <a:pt x="552" y="385"/>
                  </a:lnTo>
                  <a:lnTo>
                    <a:pt x="552" y="335"/>
                  </a:lnTo>
                  <a:lnTo>
                    <a:pt x="535" y="285"/>
                  </a:lnTo>
                  <a:lnTo>
                    <a:pt x="535" y="235"/>
                  </a:lnTo>
                  <a:lnTo>
                    <a:pt x="518" y="202"/>
                  </a:lnTo>
                  <a:lnTo>
                    <a:pt x="502" y="152"/>
                  </a:lnTo>
                  <a:lnTo>
                    <a:pt x="485" y="118"/>
                  </a:lnTo>
                  <a:lnTo>
                    <a:pt x="468" y="101"/>
                  </a:lnTo>
                  <a:lnTo>
                    <a:pt x="452" y="67"/>
                  </a:lnTo>
                  <a:lnTo>
                    <a:pt x="418" y="50"/>
                  </a:lnTo>
                  <a:lnTo>
                    <a:pt x="385" y="34"/>
                  </a:lnTo>
                  <a:lnTo>
                    <a:pt x="351" y="17"/>
                  </a:lnTo>
                  <a:lnTo>
                    <a:pt x="317" y="17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901265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4191000" y="1828800"/>
            <a:ext cx="4572000" cy="4185761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spcAft>
                <a:spcPts val="1200"/>
              </a:spcAft>
            </a:pP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linen for personal items contained in folds prior to sending to the laundry</a:t>
            </a:r>
          </a:p>
          <a:p>
            <a:pPr>
              <a:spcAft>
                <a:spcPts val="1200"/>
              </a:spcAft>
            </a:pPr>
            <a:r>
              <a:rPr lang="en-US" sz="32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unsafe conditions immediately</a:t>
            </a:r>
          </a:p>
        </p:txBody>
      </p:sp>
      <p:pic>
        <p:nvPicPr>
          <p:cNvPr id="1026" name="Picture 2" descr="C:\Documents and Settings\amoore\Local Settings\Temporary Internet Files\Content.IE5\MLCNIDM5\MC900304349[1].wmf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3352800"/>
            <a:ext cx="3045404" cy="257556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143798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GENERAL SAFETY RULES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81000" y="1950004"/>
            <a:ext cx="5257800" cy="412420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spcAft>
                <a:spcPts val="1200"/>
              </a:spcAft>
            </a:pP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Ask for an explanation of things you don’t understand</a:t>
            </a:r>
          </a:p>
          <a:p>
            <a:pPr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Elevate side rails for residents at risk of falling, per facility policy</a:t>
            </a:r>
          </a:p>
        </p:txBody>
      </p:sp>
      <p:grpSp>
        <p:nvGrpSpPr>
          <p:cNvPr id="4" name="Group 307"/>
          <p:cNvGrpSpPr>
            <a:grpSpLocks noChangeAspect="1"/>
          </p:cNvGrpSpPr>
          <p:nvPr/>
        </p:nvGrpSpPr>
        <p:grpSpPr bwMode="auto">
          <a:xfrm>
            <a:off x="5797336" y="3017814"/>
            <a:ext cx="2688016" cy="2400507"/>
            <a:chOff x="2393" y="2684"/>
            <a:chExt cx="1136" cy="1014"/>
          </a:xfrm>
        </p:grpSpPr>
        <p:sp>
          <p:nvSpPr>
            <p:cNvPr id="5" name="AutoShape 306"/>
            <p:cNvSpPr>
              <a:spLocks noChangeAspect="1" noChangeArrowheads="1" noTextEdit="1"/>
            </p:cNvSpPr>
            <p:nvPr/>
          </p:nvSpPr>
          <p:spPr bwMode="auto">
            <a:xfrm>
              <a:off x="2393" y="2684"/>
              <a:ext cx="1136" cy="10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308"/>
            <p:cNvSpPr>
              <a:spLocks/>
            </p:cNvSpPr>
            <p:nvPr/>
          </p:nvSpPr>
          <p:spPr bwMode="auto">
            <a:xfrm>
              <a:off x="2393" y="2743"/>
              <a:ext cx="1037" cy="903"/>
            </a:xfrm>
            <a:custGeom>
              <a:avLst/>
              <a:gdLst>
                <a:gd name="T0" fmla="*/ 1349 w 2075"/>
                <a:gd name="T1" fmla="*/ 80 h 1807"/>
                <a:gd name="T2" fmla="*/ 1308 w 2075"/>
                <a:gd name="T3" fmla="*/ 82 h 1807"/>
                <a:gd name="T4" fmla="*/ 1267 w 2075"/>
                <a:gd name="T5" fmla="*/ 88 h 1807"/>
                <a:gd name="T6" fmla="*/ 1228 w 2075"/>
                <a:gd name="T7" fmla="*/ 96 h 1807"/>
                <a:gd name="T8" fmla="*/ 1189 w 2075"/>
                <a:gd name="T9" fmla="*/ 108 h 1807"/>
                <a:gd name="T10" fmla="*/ 1143 w 2075"/>
                <a:gd name="T11" fmla="*/ 102 h 1807"/>
                <a:gd name="T12" fmla="*/ 1075 w 2075"/>
                <a:gd name="T13" fmla="*/ 67 h 1807"/>
                <a:gd name="T14" fmla="*/ 1002 w 2075"/>
                <a:gd name="T15" fmla="*/ 38 h 1807"/>
                <a:gd name="T16" fmla="*/ 925 w 2075"/>
                <a:gd name="T17" fmla="*/ 18 h 1807"/>
                <a:gd name="T18" fmla="*/ 845 w 2075"/>
                <a:gd name="T19" fmla="*/ 5 h 1807"/>
                <a:gd name="T20" fmla="*/ 760 w 2075"/>
                <a:gd name="T21" fmla="*/ 0 h 1807"/>
                <a:gd name="T22" fmla="*/ 560 w 2075"/>
                <a:gd name="T23" fmla="*/ 26 h 1807"/>
                <a:gd name="T24" fmla="*/ 384 w 2075"/>
                <a:gd name="T25" fmla="*/ 98 h 1807"/>
                <a:gd name="T26" fmla="*/ 241 w 2075"/>
                <a:gd name="T27" fmla="*/ 210 h 1807"/>
                <a:gd name="T28" fmla="*/ 141 w 2075"/>
                <a:gd name="T29" fmla="*/ 352 h 1807"/>
                <a:gd name="T30" fmla="*/ 91 w 2075"/>
                <a:gd name="T31" fmla="*/ 518 h 1807"/>
                <a:gd name="T32" fmla="*/ 91 w 2075"/>
                <a:gd name="T33" fmla="*/ 633 h 1807"/>
                <a:gd name="T34" fmla="*/ 107 w 2075"/>
                <a:gd name="T35" fmla="*/ 716 h 1807"/>
                <a:gd name="T36" fmla="*/ 136 w 2075"/>
                <a:gd name="T37" fmla="*/ 793 h 1807"/>
                <a:gd name="T38" fmla="*/ 55 w 2075"/>
                <a:gd name="T39" fmla="*/ 926 h 1807"/>
                <a:gd name="T40" fmla="*/ 9 w 2075"/>
                <a:gd name="T41" fmla="*/ 1081 h 1807"/>
                <a:gd name="T42" fmla="*/ 3 w 2075"/>
                <a:gd name="T43" fmla="*/ 1256 h 1807"/>
                <a:gd name="T44" fmla="*/ 45 w 2075"/>
                <a:gd name="T45" fmla="*/ 1432 h 1807"/>
                <a:gd name="T46" fmla="*/ 130 w 2075"/>
                <a:gd name="T47" fmla="*/ 1584 h 1807"/>
                <a:gd name="T48" fmla="*/ 251 w 2075"/>
                <a:gd name="T49" fmla="*/ 1703 h 1807"/>
                <a:gd name="T50" fmla="*/ 401 w 2075"/>
                <a:gd name="T51" fmla="*/ 1780 h 1807"/>
                <a:gd name="T52" fmla="*/ 570 w 2075"/>
                <a:gd name="T53" fmla="*/ 1807 h 1807"/>
                <a:gd name="T54" fmla="*/ 675 w 2075"/>
                <a:gd name="T55" fmla="*/ 1797 h 1807"/>
                <a:gd name="T56" fmla="*/ 773 w 2075"/>
                <a:gd name="T57" fmla="*/ 1767 h 1807"/>
                <a:gd name="T58" fmla="*/ 863 w 2075"/>
                <a:gd name="T59" fmla="*/ 1720 h 1807"/>
                <a:gd name="T60" fmla="*/ 944 w 2075"/>
                <a:gd name="T61" fmla="*/ 1658 h 1807"/>
                <a:gd name="T62" fmla="*/ 1012 w 2075"/>
                <a:gd name="T63" fmla="*/ 1580 h 1807"/>
                <a:gd name="T64" fmla="*/ 1071 w 2075"/>
                <a:gd name="T65" fmla="*/ 1575 h 1807"/>
                <a:gd name="T66" fmla="*/ 1131 w 2075"/>
                <a:gd name="T67" fmla="*/ 1605 h 1807"/>
                <a:gd name="T68" fmla="*/ 1196 w 2075"/>
                <a:gd name="T69" fmla="*/ 1628 h 1807"/>
                <a:gd name="T70" fmla="*/ 1262 w 2075"/>
                <a:gd name="T71" fmla="*/ 1644 h 1807"/>
                <a:gd name="T72" fmla="*/ 1330 w 2075"/>
                <a:gd name="T73" fmla="*/ 1653 h 1807"/>
                <a:gd name="T74" fmla="*/ 1448 w 2075"/>
                <a:gd name="T75" fmla="*/ 1650 h 1807"/>
                <a:gd name="T76" fmla="*/ 1649 w 2075"/>
                <a:gd name="T77" fmla="*/ 1592 h 1807"/>
                <a:gd name="T78" fmla="*/ 1820 w 2075"/>
                <a:gd name="T79" fmla="*/ 1475 h 1807"/>
                <a:gd name="T80" fmla="*/ 1955 w 2075"/>
                <a:gd name="T81" fmla="*/ 1308 h 1807"/>
                <a:gd name="T82" fmla="*/ 2044 w 2075"/>
                <a:gd name="T83" fmla="*/ 1100 h 1807"/>
                <a:gd name="T84" fmla="*/ 2075 w 2075"/>
                <a:gd name="T85" fmla="*/ 866 h 1807"/>
                <a:gd name="T86" fmla="*/ 2044 w 2075"/>
                <a:gd name="T87" fmla="*/ 633 h 1807"/>
                <a:gd name="T88" fmla="*/ 1955 w 2075"/>
                <a:gd name="T89" fmla="*/ 425 h 1807"/>
                <a:gd name="T90" fmla="*/ 1820 w 2075"/>
                <a:gd name="T91" fmla="*/ 258 h 1807"/>
                <a:gd name="T92" fmla="*/ 1649 w 2075"/>
                <a:gd name="T93" fmla="*/ 141 h 1807"/>
                <a:gd name="T94" fmla="*/ 1448 w 2075"/>
                <a:gd name="T95" fmla="*/ 83 h 1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75" h="1807">
                  <a:moveTo>
                    <a:pt x="1377" y="79"/>
                  </a:moveTo>
                  <a:lnTo>
                    <a:pt x="1363" y="79"/>
                  </a:lnTo>
                  <a:lnTo>
                    <a:pt x="1349" y="80"/>
                  </a:lnTo>
                  <a:lnTo>
                    <a:pt x="1335" y="80"/>
                  </a:lnTo>
                  <a:lnTo>
                    <a:pt x="1321" y="81"/>
                  </a:lnTo>
                  <a:lnTo>
                    <a:pt x="1308" y="82"/>
                  </a:lnTo>
                  <a:lnTo>
                    <a:pt x="1294" y="85"/>
                  </a:lnTo>
                  <a:lnTo>
                    <a:pt x="1280" y="86"/>
                  </a:lnTo>
                  <a:lnTo>
                    <a:pt x="1267" y="88"/>
                  </a:lnTo>
                  <a:lnTo>
                    <a:pt x="1254" y="90"/>
                  </a:lnTo>
                  <a:lnTo>
                    <a:pt x="1241" y="94"/>
                  </a:lnTo>
                  <a:lnTo>
                    <a:pt x="1228" y="96"/>
                  </a:lnTo>
                  <a:lnTo>
                    <a:pt x="1214" y="100"/>
                  </a:lnTo>
                  <a:lnTo>
                    <a:pt x="1202" y="103"/>
                  </a:lnTo>
                  <a:lnTo>
                    <a:pt x="1189" y="108"/>
                  </a:lnTo>
                  <a:lnTo>
                    <a:pt x="1176" y="111"/>
                  </a:lnTo>
                  <a:lnTo>
                    <a:pt x="1164" y="116"/>
                  </a:lnTo>
                  <a:lnTo>
                    <a:pt x="1143" y="102"/>
                  </a:lnTo>
                  <a:lnTo>
                    <a:pt x="1120" y="90"/>
                  </a:lnTo>
                  <a:lnTo>
                    <a:pt x="1098" y="78"/>
                  </a:lnTo>
                  <a:lnTo>
                    <a:pt x="1075" y="67"/>
                  </a:lnTo>
                  <a:lnTo>
                    <a:pt x="1051" y="57"/>
                  </a:lnTo>
                  <a:lnTo>
                    <a:pt x="1027" y="48"/>
                  </a:lnTo>
                  <a:lnTo>
                    <a:pt x="1002" y="38"/>
                  </a:lnTo>
                  <a:lnTo>
                    <a:pt x="977" y="30"/>
                  </a:lnTo>
                  <a:lnTo>
                    <a:pt x="951" y="23"/>
                  </a:lnTo>
                  <a:lnTo>
                    <a:pt x="925" y="18"/>
                  </a:lnTo>
                  <a:lnTo>
                    <a:pt x="899" y="13"/>
                  </a:lnTo>
                  <a:lnTo>
                    <a:pt x="871" y="9"/>
                  </a:lnTo>
                  <a:lnTo>
                    <a:pt x="845" y="5"/>
                  </a:lnTo>
                  <a:lnTo>
                    <a:pt x="817" y="3"/>
                  </a:lnTo>
                  <a:lnTo>
                    <a:pt x="788" y="0"/>
                  </a:lnTo>
                  <a:lnTo>
                    <a:pt x="760" y="0"/>
                  </a:lnTo>
                  <a:lnTo>
                    <a:pt x="691" y="4"/>
                  </a:lnTo>
                  <a:lnTo>
                    <a:pt x="624" y="12"/>
                  </a:lnTo>
                  <a:lnTo>
                    <a:pt x="560" y="26"/>
                  </a:lnTo>
                  <a:lnTo>
                    <a:pt x="498" y="45"/>
                  </a:lnTo>
                  <a:lnTo>
                    <a:pt x="439" y="70"/>
                  </a:lnTo>
                  <a:lnTo>
                    <a:pt x="384" y="98"/>
                  </a:lnTo>
                  <a:lnTo>
                    <a:pt x="332" y="132"/>
                  </a:lnTo>
                  <a:lnTo>
                    <a:pt x="285" y="169"/>
                  </a:lnTo>
                  <a:lnTo>
                    <a:pt x="241" y="210"/>
                  </a:lnTo>
                  <a:lnTo>
                    <a:pt x="203" y="255"/>
                  </a:lnTo>
                  <a:lnTo>
                    <a:pt x="168" y="302"/>
                  </a:lnTo>
                  <a:lnTo>
                    <a:pt x="141" y="352"/>
                  </a:lnTo>
                  <a:lnTo>
                    <a:pt x="118" y="405"/>
                  </a:lnTo>
                  <a:lnTo>
                    <a:pt x="101" y="460"/>
                  </a:lnTo>
                  <a:lnTo>
                    <a:pt x="91" y="518"/>
                  </a:lnTo>
                  <a:lnTo>
                    <a:pt x="88" y="576"/>
                  </a:lnTo>
                  <a:lnTo>
                    <a:pt x="89" y="605"/>
                  </a:lnTo>
                  <a:lnTo>
                    <a:pt x="91" y="633"/>
                  </a:lnTo>
                  <a:lnTo>
                    <a:pt x="94" y="661"/>
                  </a:lnTo>
                  <a:lnTo>
                    <a:pt x="100" y="688"/>
                  </a:lnTo>
                  <a:lnTo>
                    <a:pt x="107" y="716"/>
                  </a:lnTo>
                  <a:lnTo>
                    <a:pt x="115" y="742"/>
                  </a:lnTo>
                  <a:lnTo>
                    <a:pt x="124" y="767"/>
                  </a:lnTo>
                  <a:lnTo>
                    <a:pt x="136" y="793"/>
                  </a:lnTo>
                  <a:lnTo>
                    <a:pt x="106" y="834"/>
                  </a:lnTo>
                  <a:lnTo>
                    <a:pt x="78" y="879"/>
                  </a:lnTo>
                  <a:lnTo>
                    <a:pt x="55" y="926"/>
                  </a:lnTo>
                  <a:lnTo>
                    <a:pt x="36" y="976"/>
                  </a:lnTo>
                  <a:lnTo>
                    <a:pt x="21" y="1028"/>
                  </a:lnTo>
                  <a:lnTo>
                    <a:pt x="9" y="1081"/>
                  </a:lnTo>
                  <a:lnTo>
                    <a:pt x="2" y="1136"/>
                  </a:lnTo>
                  <a:lnTo>
                    <a:pt x="0" y="1192"/>
                  </a:lnTo>
                  <a:lnTo>
                    <a:pt x="3" y="1256"/>
                  </a:lnTo>
                  <a:lnTo>
                    <a:pt x="12" y="1317"/>
                  </a:lnTo>
                  <a:lnTo>
                    <a:pt x="25" y="1375"/>
                  </a:lnTo>
                  <a:lnTo>
                    <a:pt x="45" y="1432"/>
                  </a:lnTo>
                  <a:lnTo>
                    <a:pt x="69" y="1486"/>
                  </a:lnTo>
                  <a:lnTo>
                    <a:pt x="97" y="1537"/>
                  </a:lnTo>
                  <a:lnTo>
                    <a:pt x="130" y="1584"/>
                  </a:lnTo>
                  <a:lnTo>
                    <a:pt x="167" y="1628"/>
                  </a:lnTo>
                  <a:lnTo>
                    <a:pt x="207" y="1667"/>
                  </a:lnTo>
                  <a:lnTo>
                    <a:pt x="251" y="1703"/>
                  </a:lnTo>
                  <a:lnTo>
                    <a:pt x="298" y="1734"/>
                  </a:lnTo>
                  <a:lnTo>
                    <a:pt x="348" y="1759"/>
                  </a:lnTo>
                  <a:lnTo>
                    <a:pt x="401" y="1780"/>
                  </a:lnTo>
                  <a:lnTo>
                    <a:pt x="455" y="1795"/>
                  </a:lnTo>
                  <a:lnTo>
                    <a:pt x="512" y="1804"/>
                  </a:lnTo>
                  <a:lnTo>
                    <a:pt x="570" y="1807"/>
                  </a:lnTo>
                  <a:lnTo>
                    <a:pt x="606" y="1806"/>
                  </a:lnTo>
                  <a:lnTo>
                    <a:pt x="641" y="1803"/>
                  </a:lnTo>
                  <a:lnTo>
                    <a:pt x="675" y="1797"/>
                  </a:lnTo>
                  <a:lnTo>
                    <a:pt x="709" y="1789"/>
                  </a:lnTo>
                  <a:lnTo>
                    <a:pt x="741" y="1780"/>
                  </a:lnTo>
                  <a:lnTo>
                    <a:pt x="773" y="1767"/>
                  </a:lnTo>
                  <a:lnTo>
                    <a:pt x="804" y="1753"/>
                  </a:lnTo>
                  <a:lnTo>
                    <a:pt x="834" y="1738"/>
                  </a:lnTo>
                  <a:lnTo>
                    <a:pt x="863" y="1720"/>
                  </a:lnTo>
                  <a:lnTo>
                    <a:pt x="891" y="1701"/>
                  </a:lnTo>
                  <a:lnTo>
                    <a:pt x="917" y="1680"/>
                  </a:lnTo>
                  <a:lnTo>
                    <a:pt x="944" y="1658"/>
                  </a:lnTo>
                  <a:lnTo>
                    <a:pt x="968" y="1633"/>
                  </a:lnTo>
                  <a:lnTo>
                    <a:pt x="991" y="1607"/>
                  </a:lnTo>
                  <a:lnTo>
                    <a:pt x="1012" y="1580"/>
                  </a:lnTo>
                  <a:lnTo>
                    <a:pt x="1032" y="1552"/>
                  </a:lnTo>
                  <a:lnTo>
                    <a:pt x="1052" y="1563"/>
                  </a:lnTo>
                  <a:lnTo>
                    <a:pt x="1071" y="1575"/>
                  </a:lnTo>
                  <a:lnTo>
                    <a:pt x="1091" y="1585"/>
                  </a:lnTo>
                  <a:lnTo>
                    <a:pt x="1112" y="1595"/>
                  </a:lnTo>
                  <a:lnTo>
                    <a:pt x="1131" y="1605"/>
                  </a:lnTo>
                  <a:lnTo>
                    <a:pt x="1153" y="1613"/>
                  </a:lnTo>
                  <a:lnTo>
                    <a:pt x="1174" y="1621"/>
                  </a:lnTo>
                  <a:lnTo>
                    <a:pt x="1196" y="1628"/>
                  </a:lnTo>
                  <a:lnTo>
                    <a:pt x="1218" y="1633"/>
                  </a:lnTo>
                  <a:lnTo>
                    <a:pt x="1240" y="1639"/>
                  </a:lnTo>
                  <a:lnTo>
                    <a:pt x="1262" y="1644"/>
                  </a:lnTo>
                  <a:lnTo>
                    <a:pt x="1285" y="1647"/>
                  </a:lnTo>
                  <a:lnTo>
                    <a:pt x="1307" y="1651"/>
                  </a:lnTo>
                  <a:lnTo>
                    <a:pt x="1330" y="1653"/>
                  </a:lnTo>
                  <a:lnTo>
                    <a:pt x="1354" y="1654"/>
                  </a:lnTo>
                  <a:lnTo>
                    <a:pt x="1377" y="1654"/>
                  </a:lnTo>
                  <a:lnTo>
                    <a:pt x="1448" y="1650"/>
                  </a:lnTo>
                  <a:lnTo>
                    <a:pt x="1517" y="1638"/>
                  </a:lnTo>
                  <a:lnTo>
                    <a:pt x="1584" y="1618"/>
                  </a:lnTo>
                  <a:lnTo>
                    <a:pt x="1649" y="1592"/>
                  </a:lnTo>
                  <a:lnTo>
                    <a:pt x="1710" y="1559"/>
                  </a:lnTo>
                  <a:lnTo>
                    <a:pt x="1767" y="1519"/>
                  </a:lnTo>
                  <a:lnTo>
                    <a:pt x="1820" y="1475"/>
                  </a:lnTo>
                  <a:lnTo>
                    <a:pt x="1870" y="1424"/>
                  </a:lnTo>
                  <a:lnTo>
                    <a:pt x="1915" y="1367"/>
                  </a:lnTo>
                  <a:lnTo>
                    <a:pt x="1955" y="1308"/>
                  </a:lnTo>
                  <a:lnTo>
                    <a:pt x="1991" y="1242"/>
                  </a:lnTo>
                  <a:lnTo>
                    <a:pt x="2020" y="1173"/>
                  </a:lnTo>
                  <a:lnTo>
                    <a:pt x="2044" y="1100"/>
                  </a:lnTo>
                  <a:lnTo>
                    <a:pt x="2061" y="1025"/>
                  </a:lnTo>
                  <a:lnTo>
                    <a:pt x="2072" y="947"/>
                  </a:lnTo>
                  <a:lnTo>
                    <a:pt x="2075" y="866"/>
                  </a:lnTo>
                  <a:lnTo>
                    <a:pt x="2072" y="786"/>
                  </a:lnTo>
                  <a:lnTo>
                    <a:pt x="2061" y="708"/>
                  </a:lnTo>
                  <a:lnTo>
                    <a:pt x="2044" y="633"/>
                  </a:lnTo>
                  <a:lnTo>
                    <a:pt x="2020" y="560"/>
                  </a:lnTo>
                  <a:lnTo>
                    <a:pt x="1991" y="491"/>
                  </a:lnTo>
                  <a:lnTo>
                    <a:pt x="1955" y="425"/>
                  </a:lnTo>
                  <a:lnTo>
                    <a:pt x="1915" y="366"/>
                  </a:lnTo>
                  <a:lnTo>
                    <a:pt x="1870" y="309"/>
                  </a:lnTo>
                  <a:lnTo>
                    <a:pt x="1820" y="258"/>
                  </a:lnTo>
                  <a:lnTo>
                    <a:pt x="1767" y="214"/>
                  </a:lnTo>
                  <a:lnTo>
                    <a:pt x="1710" y="174"/>
                  </a:lnTo>
                  <a:lnTo>
                    <a:pt x="1649" y="141"/>
                  </a:lnTo>
                  <a:lnTo>
                    <a:pt x="1584" y="114"/>
                  </a:lnTo>
                  <a:lnTo>
                    <a:pt x="1517" y="95"/>
                  </a:lnTo>
                  <a:lnTo>
                    <a:pt x="1448" y="83"/>
                  </a:lnTo>
                  <a:lnTo>
                    <a:pt x="1377" y="79"/>
                  </a:lnTo>
                  <a:close/>
                </a:path>
              </a:pathLst>
            </a:custGeom>
            <a:solidFill>
              <a:srgbClr val="C1ED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309"/>
            <p:cNvSpPr>
              <a:spLocks/>
            </p:cNvSpPr>
            <p:nvPr/>
          </p:nvSpPr>
          <p:spPr bwMode="auto">
            <a:xfrm>
              <a:off x="2464" y="2972"/>
              <a:ext cx="1062" cy="726"/>
            </a:xfrm>
            <a:custGeom>
              <a:avLst/>
              <a:gdLst>
                <a:gd name="T0" fmla="*/ 2029 w 2123"/>
                <a:gd name="T1" fmla="*/ 0 h 1452"/>
                <a:gd name="T2" fmla="*/ 2031 w 2123"/>
                <a:gd name="T3" fmla="*/ 1 h 1452"/>
                <a:gd name="T4" fmla="*/ 2037 w 2123"/>
                <a:gd name="T5" fmla="*/ 2 h 1452"/>
                <a:gd name="T6" fmla="*/ 2046 w 2123"/>
                <a:gd name="T7" fmla="*/ 6 h 1452"/>
                <a:gd name="T8" fmla="*/ 2056 w 2123"/>
                <a:gd name="T9" fmla="*/ 9 h 1452"/>
                <a:gd name="T10" fmla="*/ 2067 w 2123"/>
                <a:gd name="T11" fmla="*/ 14 h 1452"/>
                <a:gd name="T12" fmla="*/ 2076 w 2123"/>
                <a:gd name="T13" fmla="*/ 18 h 1452"/>
                <a:gd name="T14" fmla="*/ 2084 w 2123"/>
                <a:gd name="T15" fmla="*/ 23 h 1452"/>
                <a:gd name="T16" fmla="*/ 2090 w 2123"/>
                <a:gd name="T17" fmla="*/ 27 h 1452"/>
                <a:gd name="T18" fmla="*/ 2098 w 2123"/>
                <a:gd name="T19" fmla="*/ 40 h 1452"/>
                <a:gd name="T20" fmla="*/ 2107 w 2123"/>
                <a:gd name="T21" fmla="*/ 59 h 1452"/>
                <a:gd name="T22" fmla="*/ 2116 w 2123"/>
                <a:gd name="T23" fmla="*/ 77 h 1452"/>
                <a:gd name="T24" fmla="*/ 2123 w 2123"/>
                <a:gd name="T25" fmla="*/ 91 h 1452"/>
                <a:gd name="T26" fmla="*/ 2123 w 2123"/>
                <a:gd name="T27" fmla="*/ 124 h 1452"/>
                <a:gd name="T28" fmla="*/ 2119 w 2123"/>
                <a:gd name="T29" fmla="*/ 185 h 1452"/>
                <a:gd name="T30" fmla="*/ 2113 w 2123"/>
                <a:gd name="T31" fmla="*/ 245 h 1452"/>
                <a:gd name="T32" fmla="*/ 2111 w 2123"/>
                <a:gd name="T33" fmla="*/ 272 h 1452"/>
                <a:gd name="T34" fmla="*/ 2077 w 2123"/>
                <a:gd name="T35" fmla="*/ 489 h 1452"/>
                <a:gd name="T36" fmla="*/ 2074 w 2123"/>
                <a:gd name="T37" fmla="*/ 495 h 1452"/>
                <a:gd name="T38" fmla="*/ 2064 w 2123"/>
                <a:gd name="T39" fmla="*/ 510 h 1452"/>
                <a:gd name="T40" fmla="*/ 2052 w 2123"/>
                <a:gd name="T41" fmla="*/ 532 h 1452"/>
                <a:gd name="T42" fmla="*/ 2038 w 2123"/>
                <a:gd name="T43" fmla="*/ 556 h 1452"/>
                <a:gd name="T44" fmla="*/ 2023 w 2123"/>
                <a:gd name="T45" fmla="*/ 583 h 1452"/>
                <a:gd name="T46" fmla="*/ 2009 w 2123"/>
                <a:gd name="T47" fmla="*/ 604 h 1452"/>
                <a:gd name="T48" fmla="*/ 2000 w 2123"/>
                <a:gd name="T49" fmla="*/ 622 h 1452"/>
                <a:gd name="T50" fmla="*/ 1995 w 2123"/>
                <a:gd name="T51" fmla="*/ 631 h 1452"/>
                <a:gd name="T52" fmla="*/ 1988 w 2123"/>
                <a:gd name="T53" fmla="*/ 641 h 1452"/>
                <a:gd name="T54" fmla="*/ 1971 w 2123"/>
                <a:gd name="T55" fmla="*/ 669 h 1452"/>
                <a:gd name="T56" fmla="*/ 1945 w 2123"/>
                <a:gd name="T57" fmla="*/ 710 h 1452"/>
                <a:gd name="T58" fmla="*/ 1911 w 2123"/>
                <a:gd name="T59" fmla="*/ 763 h 1452"/>
                <a:gd name="T60" fmla="*/ 1870 w 2123"/>
                <a:gd name="T61" fmla="*/ 826 h 1452"/>
                <a:gd name="T62" fmla="*/ 1825 w 2123"/>
                <a:gd name="T63" fmla="*/ 895 h 1452"/>
                <a:gd name="T64" fmla="*/ 1776 w 2123"/>
                <a:gd name="T65" fmla="*/ 968 h 1452"/>
                <a:gd name="T66" fmla="*/ 1727 w 2123"/>
                <a:gd name="T67" fmla="*/ 1044 h 1452"/>
                <a:gd name="T68" fmla="*/ 1677 w 2123"/>
                <a:gd name="T69" fmla="*/ 1121 h 1452"/>
                <a:gd name="T70" fmla="*/ 1629 w 2123"/>
                <a:gd name="T71" fmla="*/ 1195 h 1452"/>
                <a:gd name="T72" fmla="*/ 1584 w 2123"/>
                <a:gd name="T73" fmla="*/ 1263 h 1452"/>
                <a:gd name="T74" fmla="*/ 1544 w 2123"/>
                <a:gd name="T75" fmla="*/ 1325 h 1452"/>
                <a:gd name="T76" fmla="*/ 1510 w 2123"/>
                <a:gd name="T77" fmla="*/ 1377 h 1452"/>
                <a:gd name="T78" fmla="*/ 1484 w 2123"/>
                <a:gd name="T79" fmla="*/ 1417 h 1452"/>
                <a:gd name="T80" fmla="*/ 1467 w 2123"/>
                <a:gd name="T81" fmla="*/ 1443 h 1452"/>
                <a:gd name="T82" fmla="*/ 1461 w 2123"/>
                <a:gd name="T83" fmla="*/ 1452 h 1452"/>
                <a:gd name="T84" fmla="*/ 0 w 2123"/>
                <a:gd name="T85" fmla="*/ 1452 h 1452"/>
                <a:gd name="T86" fmla="*/ 2 w 2123"/>
                <a:gd name="T87" fmla="*/ 1262 h 1452"/>
                <a:gd name="T88" fmla="*/ 87 w 2123"/>
                <a:gd name="T89" fmla="*/ 1189 h 1452"/>
                <a:gd name="T90" fmla="*/ 1108 w 2123"/>
                <a:gd name="T91" fmla="*/ 277 h 1452"/>
                <a:gd name="T92" fmla="*/ 1190 w 2123"/>
                <a:gd name="T93" fmla="*/ 178 h 1452"/>
                <a:gd name="T94" fmla="*/ 1479 w 2123"/>
                <a:gd name="T95" fmla="*/ 82 h 1452"/>
                <a:gd name="T96" fmla="*/ 2029 w 2123"/>
                <a:gd name="T97" fmla="*/ 0 h 1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23" h="1452">
                  <a:moveTo>
                    <a:pt x="2029" y="0"/>
                  </a:moveTo>
                  <a:lnTo>
                    <a:pt x="2031" y="1"/>
                  </a:lnTo>
                  <a:lnTo>
                    <a:pt x="2037" y="2"/>
                  </a:lnTo>
                  <a:lnTo>
                    <a:pt x="2046" y="6"/>
                  </a:lnTo>
                  <a:lnTo>
                    <a:pt x="2056" y="9"/>
                  </a:lnTo>
                  <a:lnTo>
                    <a:pt x="2067" y="14"/>
                  </a:lnTo>
                  <a:lnTo>
                    <a:pt x="2076" y="18"/>
                  </a:lnTo>
                  <a:lnTo>
                    <a:pt x="2084" y="23"/>
                  </a:lnTo>
                  <a:lnTo>
                    <a:pt x="2090" y="27"/>
                  </a:lnTo>
                  <a:lnTo>
                    <a:pt x="2098" y="40"/>
                  </a:lnTo>
                  <a:lnTo>
                    <a:pt x="2107" y="59"/>
                  </a:lnTo>
                  <a:lnTo>
                    <a:pt x="2116" y="77"/>
                  </a:lnTo>
                  <a:lnTo>
                    <a:pt x="2123" y="91"/>
                  </a:lnTo>
                  <a:lnTo>
                    <a:pt x="2123" y="124"/>
                  </a:lnTo>
                  <a:lnTo>
                    <a:pt x="2119" y="185"/>
                  </a:lnTo>
                  <a:lnTo>
                    <a:pt x="2113" y="245"/>
                  </a:lnTo>
                  <a:lnTo>
                    <a:pt x="2111" y="272"/>
                  </a:lnTo>
                  <a:lnTo>
                    <a:pt x="2077" y="489"/>
                  </a:lnTo>
                  <a:lnTo>
                    <a:pt x="2074" y="495"/>
                  </a:lnTo>
                  <a:lnTo>
                    <a:pt x="2064" y="510"/>
                  </a:lnTo>
                  <a:lnTo>
                    <a:pt x="2052" y="532"/>
                  </a:lnTo>
                  <a:lnTo>
                    <a:pt x="2038" y="556"/>
                  </a:lnTo>
                  <a:lnTo>
                    <a:pt x="2023" y="583"/>
                  </a:lnTo>
                  <a:lnTo>
                    <a:pt x="2009" y="604"/>
                  </a:lnTo>
                  <a:lnTo>
                    <a:pt x="2000" y="622"/>
                  </a:lnTo>
                  <a:lnTo>
                    <a:pt x="1995" y="631"/>
                  </a:lnTo>
                  <a:lnTo>
                    <a:pt x="1988" y="641"/>
                  </a:lnTo>
                  <a:lnTo>
                    <a:pt x="1971" y="669"/>
                  </a:lnTo>
                  <a:lnTo>
                    <a:pt x="1945" y="710"/>
                  </a:lnTo>
                  <a:lnTo>
                    <a:pt x="1911" y="763"/>
                  </a:lnTo>
                  <a:lnTo>
                    <a:pt x="1870" y="826"/>
                  </a:lnTo>
                  <a:lnTo>
                    <a:pt x="1825" y="895"/>
                  </a:lnTo>
                  <a:lnTo>
                    <a:pt x="1776" y="968"/>
                  </a:lnTo>
                  <a:lnTo>
                    <a:pt x="1727" y="1044"/>
                  </a:lnTo>
                  <a:lnTo>
                    <a:pt x="1677" y="1121"/>
                  </a:lnTo>
                  <a:lnTo>
                    <a:pt x="1629" y="1195"/>
                  </a:lnTo>
                  <a:lnTo>
                    <a:pt x="1584" y="1263"/>
                  </a:lnTo>
                  <a:lnTo>
                    <a:pt x="1544" y="1325"/>
                  </a:lnTo>
                  <a:lnTo>
                    <a:pt x="1510" y="1377"/>
                  </a:lnTo>
                  <a:lnTo>
                    <a:pt x="1484" y="1417"/>
                  </a:lnTo>
                  <a:lnTo>
                    <a:pt x="1467" y="1443"/>
                  </a:lnTo>
                  <a:lnTo>
                    <a:pt x="1461" y="1452"/>
                  </a:lnTo>
                  <a:lnTo>
                    <a:pt x="0" y="1452"/>
                  </a:lnTo>
                  <a:lnTo>
                    <a:pt x="2" y="1262"/>
                  </a:lnTo>
                  <a:lnTo>
                    <a:pt x="87" y="1189"/>
                  </a:lnTo>
                  <a:lnTo>
                    <a:pt x="1108" y="277"/>
                  </a:lnTo>
                  <a:lnTo>
                    <a:pt x="1190" y="178"/>
                  </a:lnTo>
                  <a:lnTo>
                    <a:pt x="1479" y="82"/>
                  </a:lnTo>
                  <a:lnTo>
                    <a:pt x="2029" y="0"/>
                  </a:lnTo>
                  <a:close/>
                </a:path>
              </a:pathLst>
            </a:custGeom>
            <a:solidFill>
              <a:srgbClr val="A0EA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310"/>
            <p:cNvSpPr>
              <a:spLocks/>
            </p:cNvSpPr>
            <p:nvPr/>
          </p:nvSpPr>
          <p:spPr bwMode="auto">
            <a:xfrm>
              <a:off x="3041" y="2841"/>
              <a:ext cx="457" cy="311"/>
            </a:xfrm>
            <a:custGeom>
              <a:avLst/>
              <a:gdLst>
                <a:gd name="T0" fmla="*/ 118 w 915"/>
                <a:gd name="T1" fmla="*/ 14 h 622"/>
                <a:gd name="T2" fmla="*/ 105 w 915"/>
                <a:gd name="T3" fmla="*/ 77 h 622"/>
                <a:gd name="T4" fmla="*/ 97 w 915"/>
                <a:gd name="T5" fmla="*/ 103 h 622"/>
                <a:gd name="T6" fmla="*/ 77 w 915"/>
                <a:gd name="T7" fmla="*/ 126 h 622"/>
                <a:gd name="T8" fmla="*/ 52 w 915"/>
                <a:gd name="T9" fmla="*/ 155 h 622"/>
                <a:gd name="T10" fmla="*/ 30 w 915"/>
                <a:gd name="T11" fmla="*/ 183 h 622"/>
                <a:gd name="T12" fmla="*/ 16 w 915"/>
                <a:gd name="T13" fmla="*/ 226 h 622"/>
                <a:gd name="T14" fmla="*/ 2 w 915"/>
                <a:gd name="T15" fmla="*/ 313 h 622"/>
                <a:gd name="T16" fmla="*/ 34 w 915"/>
                <a:gd name="T17" fmla="*/ 408 h 622"/>
                <a:gd name="T18" fmla="*/ 55 w 915"/>
                <a:gd name="T19" fmla="*/ 413 h 622"/>
                <a:gd name="T20" fmla="*/ 113 w 915"/>
                <a:gd name="T21" fmla="*/ 424 h 622"/>
                <a:gd name="T22" fmla="*/ 195 w 915"/>
                <a:gd name="T23" fmla="*/ 440 h 622"/>
                <a:gd name="T24" fmla="*/ 288 w 915"/>
                <a:gd name="T25" fmla="*/ 459 h 622"/>
                <a:gd name="T26" fmla="*/ 383 w 915"/>
                <a:gd name="T27" fmla="*/ 477 h 622"/>
                <a:gd name="T28" fmla="*/ 467 w 915"/>
                <a:gd name="T29" fmla="*/ 493 h 622"/>
                <a:gd name="T30" fmla="*/ 527 w 915"/>
                <a:gd name="T31" fmla="*/ 506 h 622"/>
                <a:gd name="T32" fmla="*/ 553 w 915"/>
                <a:gd name="T33" fmla="*/ 510 h 622"/>
                <a:gd name="T34" fmla="*/ 565 w 915"/>
                <a:gd name="T35" fmla="*/ 516 h 622"/>
                <a:gd name="T36" fmla="*/ 589 w 915"/>
                <a:gd name="T37" fmla="*/ 529 h 622"/>
                <a:gd name="T38" fmla="*/ 621 w 915"/>
                <a:gd name="T39" fmla="*/ 547 h 622"/>
                <a:gd name="T40" fmla="*/ 657 w 915"/>
                <a:gd name="T41" fmla="*/ 568 h 622"/>
                <a:gd name="T42" fmla="*/ 693 w 915"/>
                <a:gd name="T43" fmla="*/ 588 h 622"/>
                <a:gd name="T44" fmla="*/ 723 w 915"/>
                <a:gd name="T45" fmla="*/ 605 h 622"/>
                <a:gd name="T46" fmla="*/ 744 w 915"/>
                <a:gd name="T47" fmla="*/ 618 h 622"/>
                <a:gd name="T48" fmla="*/ 752 w 915"/>
                <a:gd name="T49" fmla="*/ 622 h 622"/>
                <a:gd name="T50" fmla="*/ 807 w 915"/>
                <a:gd name="T51" fmla="*/ 508 h 622"/>
                <a:gd name="T52" fmla="*/ 864 w 915"/>
                <a:gd name="T53" fmla="*/ 326 h 622"/>
                <a:gd name="T54" fmla="*/ 915 w 915"/>
                <a:gd name="T55" fmla="*/ 188 h 622"/>
                <a:gd name="T56" fmla="*/ 842 w 915"/>
                <a:gd name="T57" fmla="*/ 108 h 622"/>
                <a:gd name="T58" fmla="*/ 782 w 915"/>
                <a:gd name="T59" fmla="*/ 117 h 622"/>
                <a:gd name="T60" fmla="*/ 748 w 915"/>
                <a:gd name="T61" fmla="*/ 105 h 622"/>
                <a:gd name="T62" fmla="*/ 694 w 915"/>
                <a:gd name="T63" fmla="*/ 88 h 622"/>
                <a:gd name="T64" fmla="*/ 640 w 915"/>
                <a:gd name="T65" fmla="*/ 67 h 622"/>
                <a:gd name="T66" fmla="*/ 599 w 915"/>
                <a:gd name="T67" fmla="*/ 49 h 622"/>
                <a:gd name="T68" fmla="*/ 554 w 915"/>
                <a:gd name="T69" fmla="*/ 35 h 622"/>
                <a:gd name="T70" fmla="*/ 506 w 915"/>
                <a:gd name="T71" fmla="*/ 23 h 622"/>
                <a:gd name="T72" fmla="*/ 461 w 915"/>
                <a:gd name="T73" fmla="*/ 15 h 622"/>
                <a:gd name="T74" fmla="*/ 428 w 915"/>
                <a:gd name="T75" fmla="*/ 11 h 622"/>
                <a:gd name="T76" fmla="*/ 395 w 915"/>
                <a:gd name="T77" fmla="*/ 7 h 622"/>
                <a:gd name="T78" fmla="*/ 360 w 915"/>
                <a:gd name="T79" fmla="*/ 5 h 622"/>
                <a:gd name="T80" fmla="*/ 322 w 915"/>
                <a:gd name="T81" fmla="*/ 5 h 622"/>
                <a:gd name="T82" fmla="*/ 282 w 915"/>
                <a:gd name="T83" fmla="*/ 7 h 622"/>
                <a:gd name="T84" fmla="*/ 244 w 915"/>
                <a:gd name="T85" fmla="*/ 9 h 622"/>
                <a:gd name="T86" fmla="*/ 216 w 915"/>
                <a:gd name="T87" fmla="*/ 12 h 622"/>
                <a:gd name="T88" fmla="*/ 198 w 915"/>
                <a:gd name="T89" fmla="*/ 13 h 622"/>
                <a:gd name="T90" fmla="*/ 121 w 915"/>
                <a:gd name="T91" fmla="*/ 0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15" h="622">
                  <a:moveTo>
                    <a:pt x="121" y="0"/>
                  </a:moveTo>
                  <a:lnTo>
                    <a:pt x="118" y="14"/>
                  </a:lnTo>
                  <a:lnTo>
                    <a:pt x="112" y="45"/>
                  </a:lnTo>
                  <a:lnTo>
                    <a:pt x="105" y="77"/>
                  </a:lnTo>
                  <a:lnTo>
                    <a:pt x="100" y="97"/>
                  </a:lnTo>
                  <a:lnTo>
                    <a:pt x="97" y="103"/>
                  </a:lnTo>
                  <a:lnTo>
                    <a:pt x="89" y="113"/>
                  </a:lnTo>
                  <a:lnTo>
                    <a:pt x="77" y="126"/>
                  </a:lnTo>
                  <a:lnTo>
                    <a:pt x="65" y="140"/>
                  </a:lnTo>
                  <a:lnTo>
                    <a:pt x="52" y="155"/>
                  </a:lnTo>
                  <a:lnTo>
                    <a:pt x="39" y="170"/>
                  </a:lnTo>
                  <a:lnTo>
                    <a:pt x="30" y="183"/>
                  </a:lnTo>
                  <a:lnTo>
                    <a:pt x="24" y="194"/>
                  </a:lnTo>
                  <a:lnTo>
                    <a:pt x="16" y="226"/>
                  </a:lnTo>
                  <a:lnTo>
                    <a:pt x="9" y="272"/>
                  </a:lnTo>
                  <a:lnTo>
                    <a:pt x="2" y="313"/>
                  </a:lnTo>
                  <a:lnTo>
                    <a:pt x="0" y="332"/>
                  </a:lnTo>
                  <a:lnTo>
                    <a:pt x="34" y="408"/>
                  </a:lnTo>
                  <a:lnTo>
                    <a:pt x="39" y="409"/>
                  </a:lnTo>
                  <a:lnTo>
                    <a:pt x="55" y="413"/>
                  </a:lnTo>
                  <a:lnTo>
                    <a:pt x="81" y="417"/>
                  </a:lnTo>
                  <a:lnTo>
                    <a:pt x="113" y="424"/>
                  </a:lnTo>
                  <a:lnTo>
                    <a:pt x="151" y="431"/>
                  </a:lnTo>
                  <a:lnTo>
                    <a:pt x="195" y="440"/>
                  </a:lnTo>
                  <a:lnTo>
                    <a:pt x="241" y="449"/>
                  </a:lnTo>
                  <a:lnTo>
                    <a:pt x="288" y="459"/>
                  </a:lnTo>
                  <a:lnTo>
                    <a:pt x="337" y="468"/>
                  </a:lnTo>
                  <a:lnTo>
                    <a:pt x="383" y="477"/>
                  </a:lnTo>
                  <a:lnTo>
                    <a:pt x="428" y="485"/>
                  </a:lnTo>
                  <a:lnTo>
                    <a:pt x="467" y="493"/>
                  </a:lnTo>
                  <a:lnTo>
                    <a:pt x="500" y="500"/>
                  </a:lnTo>
                  <a:lnTo>
                    <a:pt x="527" y="506"/>
                  </a:lnTo>
                  <a:lnTo>
                    <a:pt x="545" y="509"/>
                  </a:lnTo>
                  <a:lnTo>
                    <a:pt x="553" y="510"/>
                  </a:lnTo>
                  <a:lnTo>
                    <a:pt x="558" y="513"/>
                  </a:lnTo>
                  <a:lnTo>
                    <a:pt x="565" y="516"/>
                  </a:lnTo>
                  <a:lnTo>
                    <a:pt x="576" y="522"/>
                  </a:lnTo>
                  <a:lnTo>
                    <a:pt x="589" y="529"/>
                  </a:lnTo>
                  <a:lnTo>
                    <a:pt x="605" y="538"/>
                  </a:lnTo>
                  <a:lnTo>
                    <a:pt x="621" y="547"/>
                  </a:lnTo>
                  <a:lnTo>
                    <a:pt x="640" y="558"/>
                  </a:lnTo>
                  <a:lnTo>
                    <a:pt x="657" y="568"/>
                  </a:lnTo>
                  <a:lnTo>
                    <a:pt x="675" y="578"/>
                  </a:lnTo>
                  <a:lnTo>
                    <a:pt x="693" y="588"/>
                  </a:lnTo>
                  <a:lnTo>
                    <a:pt x="709" y="597"/>
                  </a:lnTo>
                  <a:lnTo>
                    <a:pt x="723" y="605"/>
                  </a:lnTo>
                  <a:lnTo>
                    <a:pt x="735" y="612"/>
                  </a:lnTo>
                  <a:lnTo>
                    <a:pt x="744" y="618"/>
                  </a:lnTo>
                  <a:lnTo>
                    <a:pt x="750" y="621"/>
                  </a:lnTo>
                  <a:lnTo>
                    <a:pt x="752" y="622"/>
                  </a:lnTo>
                  <a:lnTo>
                    <a:pt x="752" y="565"/>
                  </a:lnTo>
                  <a:lnTo>
                    <a:pt x="807" y="508"/>
                  </a:lnTo>
                  <a:lnTo>
                    <a:pt x="846" y="426"/>
                  </a:lnTo>
                  <a:lnTo>
                    <a:pt x="864" y="326"/>
                  </a:lnTo>
                  <a:lnTo>
                    <a:pt x="867" y="263"/>
                  </a:lnTo>
                  <a:lnTo>
                    <a:pt x="915" y="188"/>
                  </a:lnTo>
                  <a:lnTo>
                    <a:pt x="849" y="175"/>
                  </a:lnTo>
                  <a:lnTo>
                    <a:pt x="842" y="108"/>
                  </a:lnTo>
                  <a:lnTo>
                    <a:pt x="788" y="118"/>
                  </a:lnTo>
                  <a:lnTo>
                    <a:pt x="782" y="117"/>
                  </a:lnTo>
                  <a:lnTo>
                    <a:pt x="769" y="112"/>
                  </a:lnTo>
                  <a:lnTo>
                    <a:pt x="748" y="105"/>
                  </a:lnTo>
                  <a:lnTo>
                    <a:pt x="721" y="97"/>
                  </a:lnTo>
                  <a:lnTo>
                    <a:pt x="694" y="88"/>
                  </a:lnTo>
                  <a:lnTo>
                    <a:pt x="666" y="77"/>
                  </a:lnTo>
                  <a:lnTo>
                    <a:pt x="640" y="67"/>
                  </a:lnTo>
                  <a:lnTo>
                    <a:pt x="619" y="58"/>
                  </a:lnTo>
                  <a:lnTo>
                    <a:pt x="599" y="49"/>
                  </a:lnTo>
                  <a:lnTo>
                    <a:pt x="577" y="42"/>
                  </a:lnTo>
                  <a:lnTo>
                    <a:pt x="554" y="35"/>
                  </a:lnTo>
                  <a:lnTo>
                    <a:pt x="530" y="28"/>
                  </a:lnTo>
                  <a:lnTo>
                    <a:pt x="506" y="23"/>
                  </a:lnTo>
                  <a:lnTo>
                    <a:pt x="483" y="19"/>
                  </a:lnTo>
                  <a:lnTo>
                    <a:pt x="461" y="15"/>
                  </a:lnTo>
                  <a:lnTo>
                    <a:pt x="444" y="13"/>
                  </a:lnTo>
                  <a:lnTo>
                    <a:pt x="428" y="11"/>
                  </a:lnTo>
                  <a:lnTo>
                    <a:pt x="411" y="8"/>
                  </a:lnTo>
                  <a:lnTo>
                    <a:pt x="395" y="7"/>
                  </a:lnTo>
                  <a:lnTo>
                    <a:pt x="378" y="6"/>
                  </a:lnTo>
                  <a:lnTo>
                    <a:pt x="360" y="5"/>
                  </a:lnTo>
                  <a:lnTo>
                    <a:pt x="341" y="5"/>
                  </a:lnTo>
                  <a:lnTo>
                    <a:pt x="322" y="5"/>
                  </a:lnTo>
                  <a:lnTo>
                    <a:pt x="302" y="6"/>
                  </a:lnTo>
                  <a:lnTo>
                    <a:pt x="282" y="7"/>
                  </a:lnTo>
                  <a:lnTo>
                    <a:pt x="263" y="8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6" y="12"/>
                  </a:lnTo>
                  <a:lnTo>
                    <a:pt x="205" y="12"/>
                  </a:lnTo>
                  <a:lnTo>
                    <a:pt x="198" y="13"/>
                  </a:lnTo>
                  <a:lnTo>
                    <a:pt x="196" y="13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C4F2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311"/>
            <p:cNvSpPr>
              <a:spLocks/>
            </p:cNvSpPr>
            <p:nvPr/>
          </p:nvSpPr>
          <p:spPr bwMode="auto">
            <a:xfrm>
              <a:off x="3228" y="3270"/>
              <a:ext cx="194" cy="428"/>
            </a:xfrm>
            <a:custGeom>
              <a:avLst/>
              <a:gdLst>
                <a:gd name="T0" fmla="*/ 374 w 387"/>
                <a:gd name="T1" fmla="*/ 250 h 857"/>
                <a:gd name="T2" fmla="*/ 387 w 387"/>
                <a:gd name="T3" fmla="*/ 60 h 857"/>
                <a:gd name="T4" fmla="*/ 380 w 387"/>
                <a:gd name="T5" fmla="*/ 12 h 857"/>
                <a:gd name="T6" fmla="*/ 350 w 387"/>
                <a:gd name="T7" fmla="*/ 0 h 857"/>
                <a:gd name="T8" fmla="*/ 308 w 387"/>
                <a:gd name="T9" fmla="*/ 39 h 857"/>
                <a:gd name="T10" fmla="*/ 27 w 387"/>
                <a:gd name="T11" fmla="*/ 483 h 857"/>
                <a:gd name="T12" fmla="*/ 0 w 387"/>
                <a:gd name="T13" fmla="*/ 857 h 857"/>
                <a:gd name="T14" fmla="*/ 45 w 387"/>
                <a:gd name="T15" fmla="*/ 857 h 857"/>
                <a:gd name="T16" fmla="*/ 63 w 387"/>
                <a:gd name="T17" fmla="*/ 797 h 857"/>
                <a:gd name="T18" fmla="*/ 81 w 387"/>
                <a:gd name="T19" fmla="*/ 520 h 857"/>
                <a:gd name="T20" fmla="*/ 329 w 387"/>
                <a:gd name="T21" fmla="*/ 103 h 857"/>
                <a:gd name="T22" fmla="*/ 344 w 387"/>
                <a:gd name="T23" fmla="*/ 93 h 857"/>
                <a:gd name="T24" fmla="*/ 326 w 387"/>
                <a:gd name="T25" fmla="*/ 335 h 857"/>
                <a:gd name="T26" fmla="*/ 374 w 387"/>
                <a:gd name="T27" fmla="*/ 250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87" h="857">
                  <a:moveTo>
                    <a:pt x="374" y="250"/>
                  </a:moveTo>
                  <a:lnTo>
                    <a:pt x="387" y="60"/>
                  </a:lnTo>
                  <a:lnTo>
                    <a:pt x="380" y="12"/>
                  </a:lnTo>
                  <a:lnTo>
                    <a:pt x="350" y="0"/>
                  </a:lnTo>
                  <a:lnTo>
                    <a:pt x="308" y="39"/>
                  </a:lnTo>
                  <a:lnTo>
                    <a:pt x="27" y="483"/>
                  </a:lnTo>
                  <a:lnTo>
                    <a:pt x="0" y="857"/>
                  </a:lnTo>
                  <a:lnTo>
                    <a:pt x="45" y="857"/>
                  </a:lnTo>
                  <a:lnTo>
                    <a:pt x="63" y="797"/>
                  </a:lnTo>
                  <a:lnTo>
                    <a:pt x="81" y="520"/>
                  </a:lnTo>
                  <a:lnTo>
                    <a:pt x="329" y="103"/>
                  </a:lnTo>
                  <a:lnTo>
                    <a:pt x="344" y="93"/>
                  </a:lnTo>
                  <a:lnTo>
                    <a:pt x="326" y="335"/>
                  </a:lnTo>
                  <a:lnTo>
                    <a:pt x="374" y="25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312"/>
            <p:cNvSpPr>
              <a:spLocks/>
            </p:cNvSpPr>
            <p:nvPr/>
          </p:nvSpPr>
          <p:spPr bwMode="auto">
            <a:xfrm>
              <a:off x="2449" y="3493"/>
              <a:ext cx="343" cy="151"/>
            </a:xfrm>
            <a:custGeom>
              <a:avLst/>
              <a:gdLst>
                <a:gd name="T0" fmla="*/ 145 w 685"/>
                <a:gd name="T1" fmla="*/ 9 h 302"/>
                <a:gd name="T2" fmla="*/ 125 w 685"/>
                <a:gd name="T3" fmla="*/ 14 h 302"/>
                <a:gd name="T4" fmla="*/ 82 w 685"/>
                <a:gd name="T5" fmla="*/ 28 h 302"/>
                <a:gd name="T6" fmla="*/ 35 w 685"/>
                <a:gd name="T7" fmla="*/ 47 h 302"/>
                <a:gd name="T8" fmla="*/ 9 w 685"/>
                <a:gd name="T9" fmla="*/ 69 h 302"/>
                <a:gd name="T10" fmla="*/ 0 w 685"/>
                <a:gd name="T11" fmla="*/ 127 h 302"/>
                <a:gd name="T12" fmla="*/ 0 w 685"/>
                <a:gd name="T13" fmla="*/ 162 h 302"/>
                <a:gd name="T14" fmla="*/ 130 w 685"/>
                <a:gd name="T15" fmla="*/ 157 h 302"/>
                <a:gd name="T16" fmla="*/ 140 w 685"/>
                <a:gd name="T17" fmla="*/ 162 h 302"/>
                <a:gd name="T18" fmla="*/ 163 w 685"/>
                <a:gd name="T19" fmla="*/ 175 h 302"/>
                <a:gd name="T20" fmla="*/ 191 w 685"/>
                <a:gd name="T21" fmla="*/ 191 h 302"/>
                <a:gd name="T22" fmla="*/ 214 w 685"/>
                <a:gd name="T23" fmla="*/ 205 h 302"/>
                <a:gd name="T24" fmla="*/ 229 w 685"/>
                <a:gd name="T25" fmla="*/ 213 h 302"/>
                <a:gd name="T26" fmla="*/ 252 w 685"/>
                <a:gd name="T27" fmla="*/ 225 h 302"/>
                <a:gd name="T28" fmla="*/ 282 w 685"/>
                <a:gd name="T29" fmla="*/ 238 h 302"/>
                <a:gd name="T30" fmla="*/ 314 w 685"/>
                <a:gd name="T31" fmla="*/ 253 h 302"/>
                <a:gd name="T32" fmla="*/ 347 w 685"/>
                <a:gd name="T33" fmla="*/ 268 h 302"/>
                <a:gd name="T34" fmla="*/ 375 w 685"/>
                <a:gd name="T35" fmla="*/ 282 h 302"/>
                <a:gd name="T36" fmla="*/ 398 w 685"/>
                <a:gd name="T37" fmla="*/ 293 h 302"/>
                <a:gd name="T38" fmla="*/ 411 w 685"/>
                <a:gd name="T39" fmla="*/ 298 h 302"/>
                <a:gd name="T40" fmla="*/ 432 w 685"/>
                <a:gd name="T41" fmla="*/ 302 h 302"/>
                <a:gd name="T42" fmla="*/ 462 w 685"/>
                <a:gd name="T43" fmla="*/ 299 h 302"/>
                <a:gd name="T44" fmla="*/ 488 w 685"/>
                <a:gd name="T45" fmla="*/ 296 h 302"/>
                <a:gd name="T46" fmla="*/ 504 w 685"/>
                <a:gd name="T47" fmla="*/ 296 h 302"/>
                <a:gd name="T48" fmla="*/ 519 w 685"/>
                <a:gd name="T49" fmla="*/ 297 h 302"/>
                <a:gd name="T50" fmla="*/ 545 w 685"/>
                <a:gd name="T51" fmla="*/ 296 h 302"/>
                <a:gd name="T52" fmla="*/ 574 w 685"/>
                <a:gd name="T53" fmla="*/ 295 h 302"/>
                <a:gd name="T54" fmla="*/ 595 w 685"/>
                <a:gd name="T55" fmla="*/ 293 h 302"/>
                <a:gd name="T56" fmla="*/ 618 w 685"/>
                <a:gd name="T57" fmla="*/ 279 h 302"/>
                <a:gd name="T58" fmla="*/ 648 w 685"/>
                <a:gd name="T59" fmla="*/ 253 h 302"/>
                <a:gd name="T60" fmla="*/ 674 w 685"/>
                <a:gd name="T61" fmla="*/ 228 h 302"/>
                <a:gd name="T62" fmla="*/ 685 w 685"/>
                <a:gd name="T63" fmla="*/ 217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85" h="302">
                  <a:moveTo>
                    <a:pt x="260" y="0"/>
                  </a:moveTo>
                  <a:lnTo>
                    <a:pt x="145" y="9"/>
                  </a:lnTo>
                  <a:lnTo>
                    <a:pt x="139" y="10"/>
                  </a:lnTo>
                  <a:lnTo>
                    <a:pt x="125" y="14"/>
                  </a:lnTo>
                  <a:lnTo>
                    <a:pt x="106" y="21"/>
                  </a:lnTo>
                  <a:lnTo>
                    <a:pt x="82" y="28"/>
                  </a:lnTo>
                  <a:lnTo>
                    <a:pt x="57" y="37"/>
                  </a:lnTo>
                  <a:lnTo>
                    <a:pt x="35" y="47"/>
                  </a:lnTo>
                  <a:lnTo>
                    <a:pt x="18" y="58"/>
                  </a:lnTo>
                  <a:lnTo>
                    <a:pt x="9" y="69"/>
                  </a:lnTo>
                  <a:lnTo>
                    <a:pt x="3" y="97"/>
                  </a:lnTo>
                  <a:lnTo>
                    <a:pt x="0" y="127"/>
                  </a:lnTo>
                  <a:lnTo>
                    <a:pt x="0" y="152"/>
                  </a:lnTo>
                  <a:lnTo>
                    <a:pt x="0" y="162"/>
                  </a:lnTo>
                  <a:lnTo>
                    <a:pt x="42" y="217"/>
                  </a:lnTo>
                  <a:lnTo>
                    <a:pt x="130" y="157"/>
                  </a:lnTo>
                  <a:lnTo>
                    <a:pt x="132" y="158"/>
                  </a:lnTo>
                  <a:lnTo>
                    <a:pt x="140" y="162"/>
                  </a:lnTo>
                  <a:lnTo>
                    <a:pt x="151" y="168"/>
                  </a:lnTo>
                  <a:lnTo>
                    <a:pt x="163" y="175"/>
                  </a:lnTo>
                  <a:lnTo>
                    <a:pt x="177" y="183"/>
                  </a:lnTo>
                  <a:lnTo>
                    <a:pt x="191" y="191"/>
                  </a:lnTo>
                  <a:lnTo>
                    <a:pt x="204" y="198"/>
                  </a:lnTo>
                  <a:lnTo>
                    <a:pt x="214" y="205"/>
                  </a:lnTo>
                  <a:lnTo>
                    <a:pt x="220" y="208"/>
                  </a:lnTo>
                  <a:lnTo>
                    <a:pt x="229" y="213"/>
                  </a:lnTo>
                  <a:lnTo>
                    <a:pt x="239" y="219"/>
                  </a:lnTo>
                  <a:lnTo>
                    <a:pt x="252" y="225"/>
                  </a:lnTo>
                  <a:lnTo>
                    <a:pt x="267" y="231"/>
                  </a:lnTo>
                  <a:lnTo>
                    <a:pt x="282" y="238"/>
                  </a:lnTo>
                  <a:lnTo>
                    <a:pt x="298" y="246"/>
                  </a:lnTo>
                  <a:lnTo>
                    <a:pt x="314" y="253"/>
                  </a:lnTo>
                  <a:lnTo>
                    <a:pt x="332" y="261"/>
                  </a:lnTo>
                  <a:lnTo>
                    <a:pt x="347" y="268"/>
                  </a:lnTo>
                  <a:lnTo>
                    <a:pt x="362" y="275"/>
                  </a:lnTo>
                  <a:lnTo>
                    <a:pt x="375" y="282"/>
                  </a:lnTo>
                  <a:lnTo>
                    <a:pt x="388" y="288"/>
                  </a:lnTo>
                  <a:lnTo>
                    <a:pt x="398" y="293"/>
                  </a:lnTo>
                  <a:lnTo>
                    <a:pt x="406" y="296"/>
                  </a:lnTo>
                  <a:lnTo>
                    <a:pt x="411" y="298"/>
                  </a:lnTo>
                  <a:lnTo>
                    <a:pt x="420" y="301"/>
                  </a:lnTo>
                  <a:lnTo>
                    <a:pt x="432" y="302"/>
                  </a:lnTo>
                  <a:lnTo>
                    <a:pt x="447" y="301"/>
                  </a:lnTo>
                  <a:lnTo>
                    <a:pt x="462" y="299"/>
                  </a:lnTo>
                  <a:lnTo>
                    <a:pt x="476" y="297"/>
                  </a:lnTo>
                  <a:lnTo>
                    <a:pt x="488" y="296"/>
                  </a:lnTo>
                  <a:lnTo>
                    <a:pt x="499" y="296"/>
                  </a:lnTo>
                  <a:lnTo>
                    <a:pt x="504" y="296"/>
                  </a:lnTo>
                  <a:lnTo>
                    <a:pt x="510" y="297"/>
                  </a:lnTo>
                  <a:lnTo>
                    <a:pt x="519" y="297"/>
                  </a:lnTo>
                  <a:lnTo>
                    <a:pt x="532" y="297"/>
                  </a:lnTo>
                  <a:lnTo>
                    <a:pt x="545" y="296"/>
                  </a:lnTo>
                  <a:lnTo>
                    <a:pt x="560" y="296"/>
                  </a:lnTo>
                  <a:lnTo>
                    <a:pt x="574" y="295"/>
                  </a:lnTo>
                  <a:lnTo>
                    <a:pt x="585" y="294"/>
                  </a:lnTo>
                  <a:lnTo>
                    <a:pt x="595" y="293"/>
                  </a:lnTo>
                  <a:lnTo>
                    <a:pt x="606" y="288"/>
                  </a:lnTo>
                  <a:lnTo>
                    <a:pt x="618" y="279"/>
                  </a:lnTo>
                  <a:lnTo>
                    <a:pt x="633" y="267"/>
                  </a:lnTo>
                  <a:lnTo>
                    <a:pt x="648" y="253"/>
                  </a:lnTo>
                  <a:lnTo>
                    <a:pt x="662" y="240"/>
                  </a:lnTo>
                  <a:lnTo>
                    <a:pt x="674" y="228"/>
                  </a:lnTo>
                  <a:lnTo>
                    <a:pt x="682" y="220"/>
                  </a:lnTo>
                  <a:lnTo>
                    <a:pt x="685" y="217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4CA5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313"/>
            <p:cNvSpPr>
              <a:spLocks/>
            </p:cNvSpPr>
            <p:nvPr/>
          </p:nvSpPr>
          <p:spPr bwMode="auto">
            <a:xfrm>
              <a:off x="2982" y="3001"/>
              <a:ext cx="372" cy="137"/>
            </a:xfrm>
            <a:custGeom>
              <a:avLst/>
              <a:gdLst>
                <a:gd name="T0" fmla="*/ 263 w 743"/>
                <a:gd name="T1" fmla="*/ 2 h 274"/>
                <a:gd name="T2" fmla="*/ 251 w 743"/>
                <a:gd name="T3" fmla="*/ 1 h 274"/>
                <a:gd name="T4" fmla="*/ 231 w 743"/>
                <a:gd name="T5" fmla="*/ 0 h 274"/>
                <a:gd name="T6" fmla="*/ 214 w 743"/>
                <a:gd name="T7" fmla="*/ 2 h 274"/>
                <a:gd name="T8" fmla="*/ 201 w 743"/>
                <a:gd name="T9" fmla="*/ 9 h 274"/>
                <a:gd name="T10" fmla="*/ 178 w 743"/>
                <a:gd name="T11" fmla="*/ 24 h 274"/>
                <a:gd name="T12" fmla="*/ 149 w 743"/>
                <a:gd name="T13" fmla="*/ 42 h 274"/>
                <a:gd name="T14" fmla="*/ 124 w 743"/>
                <a:gd name="T15" fmla="*/ 57 h 274"/>
                <a:gd name="T16" fmla="*/ 104 w 743"/>
                <a:gd name="T17" fmla="*/ 66 h 274"/>
                <a:gd name="T18" fmla="*/ 78 w 743"/>
                <a:gd name="T19" fmla="*/ 81 h 274"/>
                <a:gd name="T20" fmla="*/ 51 w 743"/>
                <a:gd name="T21" fmla="*/ 100 h 274"/>
                <a:gd name="T22" fmla="*/ 32 w 743"/>
                <a:gd name="T23" fmla="*/ 115 h 274"/>
                <a:gd name="T24" fmla="*/ 23 w 743"/>
                <a:gd name="T25" fmla="*/ 130 h 274"/>
                <a:gd name="T26" fmla="*/ 3 w 743"/>
                <a:gd name="T27" fmla="*/ 158 h 274"/>
                <a:gd name="T28" fmla="*/ 141 w 743"/>
                <a:gd name="T29" fmla="*/ 155 h 274"/>
                <a:gd name="T30" fmla="*/ 153 w 743"/>
                <a:gd name="T31" fmla="*/ 141 h 274"/>
                <a:gd name="T32" fmla="*/ 175 w 743"/>
                <a:gd name="T33" fmla="*/ 122 h 274"/>
                <a:gd name="T34" fmla="*/ 193 w 743"/>
                <a:gd name="T35" fmla="*/ 117 h 274"/>
                <a:gd name="T36" fmla="*/ 223 w 743"/>
                <a:gd name="T37" fmla="*/ 111 h 274"/>
                <a:gd name="T38" fmla="*/ 253 w 743"/>
                <a:gd name="T39" fmla="*/ 107 h 274"/>
                <a:gd name="T40" fmla="*/ 274 w 743"/>
                <a:gd name="T41" fmla="*/ 107 h 274"/>
                <a:gd name="T42" fmla="*/ 305 w 743"/>
                <a:gd name="T43" fmla="*/ 114 h 274"/>
                <a:gd name="T44" fmla="*/ 360 w 743"/>
                <a:gd name="T45" fmla="*/ 127 h 274"/>
                <a:gd name="T46" fmla="*/ 414 w 743"/>
                <a:gd name="T47" fmla="*/ 141 h 274"/>
                <a:gd name="T48" fmla="*/ 443 w 743"/>
                <a:gd name="T49" fmla="*/ 149 h 274"/>
                <a:gd name="T50" fmla="*/ 469 w 743"/>
                <a:gd name="T51" fmla="*/ 157 h 274"/>
                <a:gd name="T52" fmla="*/ 513 w 743"/>
                <a:gd name="T53" fmla="*/ 170 h 274"/>
                <a:gd name="T54" fmla="*/ 557 w 743"/>
                <a:gd name="T55" fmla="*/ 184 h 274"/>
                <a:gd name="T56" fmla="*/ 583 w 743"/>
                <a:gd name="T57" fmla="*/ 192 h 274"/>
                <a:gd name="T58" fmla="*/ 594 w 743"/>
                <a:gd name="T59" fmla="*/ 200 h 274"/>
                <a:gd name="T60" fmla="*/ 607 w 743"/>
                <a:gd name="T61" fmla="*/ 214 h 274"/>
                <a:gd name="T62" fmla="*/ 617 w 743"/>
                <a:gd name="T63" fmla="*/ 225 h 274"/>
                <a:gd name="T64" fmla="*/ 622 w 743"/>
                <a:gd name="T65" fmla="*/ 231 h 274"/>
                <a:gd name="T66" fmla="*/ 743 w 743"/>
                <a:gd name="T67" fmla="*/ 233 h 274"/>
                <a:gd name="T68" fmla="*/ 689 w 743"/>
                <a:gd name="T69" fmla="*/ 131 h 274"/>
                <a:gd name="T70" fmla="*/ 683 w 743"/>
                <a:gd name="T71" fmla="*/ 123 h 274"/>
                <a:gd name="T72" fmla="*/ 669 w 743"/>
                <a:gd name="T73" fmla="*/ 104 h 274"/>
                <a:gd name="T74" fmla="*/ 653 w 743"/>
                <a:gd name="T75" fmla="*/ 84 h 274"/>
                <a:gd name="T76" fmla="*/ 640 w 743"/>
                <a:gd name="T77" fmla="*/ 71 h 274"/>
                <a:gd name="T78" fmla="*/ 623 w 743"/>
                <a:gd name="T79" fmla="*/ 61 h 274"/>
                <a:gd name="T80" fmla="*/ 595 w 743"/>
                <a:gd name="T81" fmla="*/ 44 h 274"/>
                <a:gd name="T82" fmla="*/ 571 w 743"/>
                <a:gd name="T83" fmla="*/ 32 h 274"/>
                <a:gd name="T84" fmla="*/ 561 w 743"/>
                <a:gd name="T85" fmla="*/ 26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743" h="274">
                  <a:moveTo>
                    <a:pt x="266" y="2"/>
                  </a:moveTo>
                  <a:lnTo>
                    <a:pt x="263" y="2"/>
                  </a:lnTo>
                  <a:lnTo>
                    <a:pt x="259" y="1"/>
                  </a:lnTo>
                  <a:lnTo>
                    <a:pt x="251" y="1"/>
                  </a:lnTo>
                  <a:lnTo>
                    <a:pt x="242" y="0"/>
                  </a:lnTo>
                  <a:lnTo>
                    <a:pt x="231" y="0"/>
                  </a:lnTo>
                  <a:lnTo>
                    <a:pt x="222" y="0"/>
                  </a:lnTo>
                  <a:lnTo>
                    <a:pt x="214" y="2"/>
                  </a:lnTo>
                  <a:lnTo>
                    <a:pt x="208" y="4"/>
                  </a:lnTo>
                  <a:lnTo>
                    <a:pt x="201" y="9"/>
                  </a:lnTo>
                  <a:lnTo>
                    <a:pt x="191" y="16"/>
                  </a:lnTo>
                  <a:lnTo>
                    <a:pt x="178" y="24"/>
                  </a:lnTo>
                  <a:lnTo>
                    <a:pt x="164" y="33"/>
                  </a:lnTo>
                  <a:lnTo>
                    <a:pt x="149" y="42"/>
                  </a:lnTo>
                  <a:lnTo>
                    <a:pt x="136" y="50"/>
                  </a:lnTo>
                  <a:lnTo>
                    <a:pt x="124" y="57"/>
                  </a:lnTo>
                  <a:lnTo>
                    <a:pt x="114" y="62"/>
                  </a:lnTo>
                  <a:lnTo>
                    <a:pt x="104" y="66"/>
                  </a:lnTo>
                  <a:lnTo>
                    <a:pt x="92" y="73"/>
                  </a:lnTo>
                  <a:lnTo>
                    <a:pt x="78" y="81"/>
                  </a:lnTo>
                  <a:lnTo>
                    <a:pt x="64" y="91"/>
                  </a:lnTo>
                  <a:lnTo>
                    <a:pt x="51" y="100"/>
                  </a:lnTo>
                  <a:lnTo>
                    <a:pt x="40" y="108"/>
                  </a:lnTo>
                  <a:lnTo>
                    <a:pt x="32" y="115"/>
                  </a:lnTo>
                  <a:lnTo>
                    <a:pt x="28" y="119"/>
                  </a:lnTo>
                  <a:lnTo>
                    <a:pt x="23" y="130"/>
                  </a:lnTo>
                  <a:lnTo>
                    <a:pt x="12" y="145"/>
                  </a:lnTo>
                  <a:lnTo>
                    <a:pt x="3" y="158"/>
                  </a:lnTo>
                  <a:lnTo>
                    <a:pt x="0" y="164"/>
                  </a:lnTo>
                  <a:lnTo>
                    <a:pt x="141" y="155"/>
                  </a:lnTo>
                  <a:lnTo>
                    <a:pt x="145" y="150"/>
                  </a:lnTo>
                  <a:lnTo>
                    <a:pt x="153" y="141"/>
                  </a:lnTo>
                  <a:lnTo>
                    <a:pt x="164" y="130"/>
                  </a:lnTo>
                  <a:lnTo>
                    <a:pt x="175" y="122"/>
                  </a:lnTo>
                  <a:lnTo>
                    <a:pt x="182" y="119"/>
                  </a:lnTo>
                  <a:lnTo>
                    <a:pt x="193" y="117"/>
                  </a:lnTo>
                  <a:lnTo>
                    <a:pt x="207" y="114"/>
                  </a:lnTo>
                  <a:lnTo>
                    <a:pt x="223" y="111"/>
                  </a:lnTo>
                  <a:lnTo>
                    <a:pt x="239" y="109"/>
                  </a:lnTo>
                  <a:lnTo>
                    <a:pt x="253" y="107"/>
                  </a:lnTo>
                  <a:lnTo>
                    <a:pt x="266" y="107"/>
                  </a:lnTo>
                  <a:lnTo>
                    <a:pt x="274" y="107"/>
                  </a:lnTo>
                  <a:lnTo>
                    <a:pt x="285" y="109"/>
                  </a:lnTo>
                  <a:lnTo>
                    <a:pt x="305" y="114"/>
                  </a:lnTo>
                  <a:lnTo>
                    <a:pt x="331" y="120"/>
                  </a:lnTo>
                  <a:lnTo>
                    <a:pt x="360" y="127"/>
                  </a:lnTo>
                  <a:lnTo>
                    <a:pt x="389" y="134"/>
                  </a:lnTo>
                  <a:lnTo>
                    <a:pt x="414" y="141"/>
                  </a:lnTo>
                  <a:lnTo>
                    <a:pt x="433" y="146"/>
                  </a:lnTo>
                  <a:lnTo>
                    <a:pt x="443" y="149"/>
                  </a:lnTo>
                  <a:lnTo>
                    <a:pt x="452" y="153"/>
                  </a:lnTo>
                  <a:lnTo>
                    <a:pt x="469" y="157"/>
                  </a:lnTo>
                  <a:lnTo>
                    <a:pt x="489" y="164"/>
                  </a:lnTo>
                  <a:lnTo>
                    <a:pt x="513" y="170"/>
                  </a:lnTo>
                  <a:lnTo>
                    <a:pt x="537" y="177"/>
                  </a:lnTo>
                  <a:lnTo>
                    <a:pt x="557" y="184"/>
                  </a:lnTo>
                  <a:lnTo>
                    <a:pt x="573" y="188"/>
                  </a:lnTo>
                  <a:lnTo>
                    <a:pt x="583" y="192"/>
                  </a:lnTo>
                  <a:lnTo>
                    <a:pt x="587" y="195"/>
                  </a:lnTo>
                  <a:lnTo>
                    <a:pt x="594" y="200"/>
                  </a:lnTo>
                  <a:lnTo>
                    <a:pt x="600" y="207"/>
                  </a:lnTo>
                  <a:lnTo>
                    <a:pt x="607" y="214"/>
                  </a:lnTo>
                  <a:lnTo>
                    <a:pt x="613" y="221"/>
                  </a:lnTo>
                  <a:lnTo>
                    <a:pt x="617" y="225"/>
                  </a:lnTo>
                  <a:lnTo>
                    <a:pt x="621" y="230"/>
                  </a:lnTo>
                  <a:lnTo>
                    <a:pt x="622" y="231"/>
                  </a:lnTo>
                  <a:lnTo>
                    <a:pt x="743" y="274"/>
                  </a:lnTo>
                  <a:lnTo>
                    <a:pt x="743" y="233"/>
                  </a:lnTo>
                  <a:lnTo>
                    <a:pt x="706" y="203"/>
                  </a:lnTo>
                  <a:lnTo>
                    <a:pt x="689" y="131"/>
                  </a:lnTo>
                  <a:lnTo>
                    <a:pt x="687" y="129"/>
                  </a:lnTo>
                  <a:lnTo>
                    <a:pt x="683" y="123"/>
                  </a:lnTo>
                  <a:lnTo>
                    <a:pt x="676" y="115"/>
                  </a:lnTo>
                  <a:lnTo>
                    <a:pt x="669" y="104"/>
                  </a:lnTo>
                  <a:lnTo>
                    <a:pt x="661" y="94"/>
                  </a:lnTo>
                  <a:lnTo>
                    <a:pt x="653" y="84"/>
                  </a:lnTo>
                  <a:lnTo>
                    <a:pt x="646" y="77"/>
                  </a:lnTo>
                  <a:lnTo>
                    <a:pt x="640" y="71"/>
                  </a:lnTo>
                  <a:lnTo>
                    <a:pt x="633" y="66"/>
                  </a:lnTo>
                  <a:lnTo>
                    <a:pt x="623" y="61"/>
                  </a:lnTo>
                  <a:lnTo>
                    <a:pt x="609" y="53"/>
                  </a:lnTo>
                  <a:lnTo>
                    <a:pt x="595" y="44"/>
                  </a:lnTo>
                  <a:lnTo>
                    <a:pt x="583" y="38"/>
                  </a:lnTo>
                  <a:lnTo>
                    <a:pt x="571" y="32"/>
                  </a:lnTo>
                  <a:lnTo>
                    <a:pt x="564" y="27"/>
                  </a:lnTo>
                  <a:lnTo>
                    <a:pt x="561" y="26"/>
                  </a:lnTo>
                  <a:lnTo>
                    <a:pt x="266" y="2"/>
                  </a:lnTo>
                  <a:close/>
                </a:path>
              </a:pathLst>
            </a:custGeom>
            <a:solidFill>
              <a:srgbClr val="FFB2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314"/>
            <p:cNvSpPr>
              <a:spLocks/>
            </p:cNvSpPr>
            <p:nvPr/>
          </p:nvSpPr>
          <p:spPr bwMode="auto">
            <a:xfrm>
              <a:off x="2561" y="2833"/>
              <a:ext cx="344" cy="658"/>
            </a:xfrm>
            <a:custGeom>
              <a:avLst/>
              <a:gdLst>
                <a:gd name="T0" fmla="*/ 245 w 689"/>
                <a:gd name="T1" fmla="*/ 0 h 1317"/>
                <a:gd name="T2" fmla="*/ 257 w 689"/>
                <a:gd name="T3" fmla="*/ 4 h 1317"/>
                <a:gd name="T4" fmla="*/ 276 w 689"/>
                <a:gd name="T5" fmla="*/ 9 h 1317"/>
                <a:gd name="T6" fmla="*/ 292 w 689"/>
                <a:gd name="T7" fmla="*/ 16 h 1317"/>
                <a:gd name="T8" fmla="*/ 301 w 689"/>
                <a:gd name="T9" fmla="*/ 22 h 1317"/>
                <a:gd name="T10" fmla="*/ 316 w 689"/>
                <a:gd name="T11" fmla="*/ 33 h 1317"/>
                <a:gd name="T12" fmla="*/ 333 w 689"/>
                <a:gd name="T13" fmla="*/ 44 h 1317"/>
                <a:gd name="T14" fmla="*/ 348 w 689"/>
                <a:gd name="T15" fmla="*/ 54 h 1317"/>
                <a:gd name="T16" fmla="*/ 360 w 689"/>
                <a:gd name="T17" fmla="*/ 61 h 1317"/>
                <a:gd name="T18" fmla="*/ 376 w 689"/>
                <a:gd name="T19" fmla="*/ 75 h 1317"/>
                <a:gd name="T20" fmla="*/ 393 w 689"/>
                <a:gd name="T21" fmla="*/ 92 h 1317"/>
                <a:gd name="T22" fmla="*/ 405 w 689"/>
                <a:gd name="T23" fmla="*/ 104 h 1317"/>
                <a:gd name="T24" fmla="*/ 408 w 689"/>
                <a:gd name="T25" fmla="*/ 114 h 1317"/>
                <a:gd name="T26" fmla="*/ 418 w 689"/>
                <a:gd name="T27" fmla="*/ 156 h 1317"/>
                <a:gd name="T28" fmla="*/ 428 w 689"/>
                <a:gd name="T29" fmla="*/ 175 h 1317"/>
                <a:gd name="T30" fmla="*/ 447 w 689"/>
                <a:gd name="T31" fmla="*/ 195 h 1317"/>
                <a:gd name="T32" fmla="*/ 473 w 689"/>
                <a:gd name="T33" fmla="*/ 223 h 1317"/>
                <a:gd name="T34" fmla="*/ 497 w 689"/>
                <a:gd name="T35" fmla="*/ 250 h 1317"/>
                <a:gd name="T36" fmla="*/ 518 w 689"/>
                <a:gd name="T37" fmla="*/ 278 h 1317"/>
                <a:gd name="T38" fmla="*/ 531 w 689"/>
                <a:gd name="T39" fmla="*/ 282 h 1317"/>
                <a:gd name="T40" fmla="*/ 592 w 689"/>
                <a:gd name="T41" fmla="*/ 296 h 1317"/>
                <a:gd name="T42" fmla="*/ 599 w 689"/>
                <a:gd name="T43" fmla="*/ 302 h 1317"/>
                <a:gd name="T44" fmla="*/ 616 w 689"/>
                <a:gd name="T45" fmla="*/ 315 h 1317"/>
                <a:gd name="T46" fmla="*/ 633 w 689"/>
                <a:gd name="T47" fmla="*/ 330 h 1317"/>
                <a:gd name="T48" fmla="*/ 647 w 689"/>
                <a:gd name="T49" fmla="*/ 341 h 1317"/>
                <a:gd name="T50" fmla="*/ 658 w 689"/>
                <a:gd name="T51" fmla="*/ 360 h 1317"/>
                <a:gd name="T52" fmla="*/ 673 w 689"/>
                <a:gd name="T53" fmla="*/ 388 h 1317"/>
                <a:gd name="T54" fmla="*/ 685 w 689"/>
                <a:gd name="T55" fmla="*/ 418 h 1317"/>
                <a:gd name="T56" fmla="*/ 689 w 689"/>
                <a:gd name="T57" fmla="*/ 438 h 1317"/>
                <a:gd name="T58" fmla="*/ 689 w 689"/>
                <a:gd name="T59" fmla="*/ 492 h 1317"/>
                <a:gd name="T60" fmla="*/ 680 w 689"/>
                <a:gd name="T61" fmla="*/ 544 h 1317"/>
                <a:gd name="T62" fmla="*/ 659 w 689"/>
                <a:gd name="T63" fmla="*/ 552 h 1317"/>
                <a:gd name="T64" fmla="*/ 626 w 689"/>
                <a:gd name="T65" fmla="*/ 560 h 1317"/>
                <a:gd name="T66" fmla="*/ 595 w 689"/>
                <a:gd name="T67" fmla="*/ 566 h 1317"/>
                <a:gd name="T68" fmla="*/ 581 w 689"/>
                <a:gd name="T69" fmla="*/ 568 h 1317"/>
                <a:gd name="T70" fmla="*/ 115 w 689"/>
                <a:gd name="T71" fmla="*/ 1298 h 1317"/>
                <a:gd name="T72" fmla="*/ 3 w 689"/>
                <a:gd name="T73" fmla="*/ 1204 h 1317"/>
                <a:gd name="T74" fmla="*/ 14 w 689"/>
                <a:gd name="T75" fmla="*/ 706 h 1317"/>
                <a:gd name="T76" fmla="*/ 22 w 689"/>
                <a:gd name="T77" fmla="*/ 539 h 1317"/>
                <a:gd name="T78" fmla="*/ 31 w 689"/>
                <a:gd name="T79" fmla="*/ 343 h 1317"/>
                <a:gd name="T80" fmla="*/ 36 w 689"/>
                <a:gd name="T81" fmla="*/ 294 h 1317"/>
                <a:gd name="T82" fmla="*/ 51 w 689"/>
                <a:gd name="T83" fmla="*/ 255 h 1317"/>
                <a:gd name="T84" fmla="*/ 71 w 689"/>
                <a:gd name="T85" fmla="*/ 202 h 1317"/>
                <a:gd name="T86" fmla="*/ 87 w 689"/>
                <a:gd name="T87" fmla="*/ 160 h 1317"/>
                <a:gd name="T88" fmla="*/ 96 w 689"/>
                <a:gd name="T89" fmla="*/ 144 h 1317"/>
                <a:gd name="T90" fmla="*/ 118 w 689"/>
                <a:gd name="T91" fmla="*/ 117 h 1317"/>
                <a:gd name="T92" fmla="*/ 144 w 689"/>
                <a:gd name="T93" fmla="*/ 82 h 1317"/>
                <a:gd name="T94" fmla="*/ 164 w 689"/>
                <a:gd name="T95" fmla="*/ 58 h 1317"/>
                <a:gd name="T96" fmla="*/ 194 w 689"/>
                <a:gd name="T97" fmla="*/ 3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89" h="1317">
                  <a:moveTo>
                    <a:pt x="242" y="0"/>
                  </a:moveTo>
                  <a:lnTo>
                    <a:pt x="245" y="0"/>
                  </a:lnTo>
                  <a:lnTo>
                    <a:pt x="249" y="3"/>
                  </a:lnTo>
                  <a:lnTo>
                    <a:pt x="257" y="4"/>
                  </a:lnTo>
                  <a:lnTo>
                    <a:pt x="266" y="7"/>
                  </a:lnTo>
                  <a:lnTo>
                    <a:pt x="276" y="9"/>
                  </a:lnTo>
                  <a:lnTo>
                    <a:pt x="284" y="13"/>
                  </a:lnTo>
                  <a:lnTo>
                    <a:pt x="292" y="16"/>
                  </a:lnTo>
                  <a:lnTo>
                    <a:pt x="296" y="19"/>
                  </a:lnTo>
                  <a:lnTo>
                    <a:pt x="301" y="22"/>
                  </a:lnTo>
                  <a:lnTo>
                    <a:pt x="308" y="27"/>
                  </a:lnTo>
                  <a:lnTo>
                    <a:pt x="316" y="33"/>
                  </a:lnTo>
                  <a:lnTo>
                    <a:pt x="324" y="38"/>
                  </a:lnTo>
                  <a:lnTo>
                    <a:pt x="333" y="44"/>
                  </a:lnTo>
                  <a:lnTo>
                    <a:pt x="341" y="50"/>
                  </a:lnTo>
                  <a:lnTo>
                    <a:pt x="348" y="54"/>
                  </a:lnTo>
                  <a:lnTo>
                    <a:pt x="354" y="58"/>
                  </a:lnTo>
                  <a:lnTo>
                    <a:pt x="360" y="61"/>
                  </a:lnTo>
                  <a:lnTo>
                    <a:pt x="368" y="68"/>
                  </a:lnTo>
                  <a:lnTo>
                    <a:pt x="376" y="75"/>
                  </a:lnTo>
                  <a:lnTo>
                    <a:pt x="385" y="84"/>
                  </a:lnTo>
                  <a:lnTo>
                    <a:pt x="393" y="92"/>
                  </a:lnTo>
                  <a:lnTo>
                    <a:pt x="400" y="99"/>
                  </a:lnTo>
                  <a:lnTo>
                    <a:pt x="405" y="104"/>
                  </a:lnTo>
                  <a:lnTo>
                    <a:pt x="406" y="106"/>
                  </a:lnTo>
                  <a:lnTo>
                    <a:pt x="408" y="114"/>
                  </a:lnTo>
                  <a:lnTo>
                    <a:pt x="413" y="134"/>
                  </a:lnTo>
                  <a:lnTo>
                    <a:pt x="418" y="156"/>
                  </a:lnTo>
                  <a:lnTo>
                    <a:pt x="423" y="170"/>
                  </a:lnTo>
                  <a:lnTo>
                    <a:pt x="428" y="175"/>
                  </a:lnTo>
                  <a:lnTo>
                    <a:pt x="436" y="183"/>
                  </a:lnTo>
                  <a:lnTo>
                    <a:pt x="447" y="195"/>
                  </a:lnTo>
                  <a:lnTo>
                    <a:pt x="460" y="209"/>
                  </a:lnTo>
                  <a:lnTo>
                    <a:pt x="473" y="223"/>
                  </a:lnTo>
                  <a:lnTo>
                    <a:pt x="485" y="236"/>
                  </a:lnTo>
                  <a:lnTo>
                    <a:pt x="497" y="250"/>
                  </a:lnTo>
                  <a:lnTo>
                    <a:pt x="505" y="263"/>
                  </a:lnTo>
                  <a:lnTo>
                    <a:pt x="518" y="278"/>
                  </a:lnTo>
                  <a:lnTo>
                    <a:pt x="526" y="284"/>
                  </a:lnTo>
                  <a:lnTo>
                    <a:pt x="531" y="282"/>
                  </a:lnTo>
                  <a:lnTo>
                    <a:pt x="533" y="281"/>
                  </a:lnTo>
                  <a:lnTo>
                    <a:pt x="592" y="296"/>
                  </a:lnTo>
                  <a:lnTo>
                    <a:pt x="595" y="297"/>
                  </a:lnTo>
                  <a:lnTo>
                    <a:pt x="599" y="302"/>
                  </a:lnTo>
                  <a:lnTo>
                    <a:pt x="606" y="308"/>
                  </a:lnTo>
                  <a:lnTo>
                    <a:pt x="616" y="315"/>
                  </a:lnTo>
                  <a:lnTo>
                    <a:pt x="625" y="322"/>
                  </a:lnTo>
                  <a:lnTo>
                    <a:pt x="633" y="330"/>
                  </a:lnTo>
                  <a:lnTo>
                    <a:pt x="641" y="335"/>
                  </a:lnTo>
                  <a:lnTo>
                    <a:pt x="647" y="341"/>
                  </a:lnTo>
                  <a:lnTo>
                    <a:pt x="652" y="348"/>
                  </a:lnTo>
                  <a:lnTo>
                    <a:pt x="658" y="360"/>
                  </a:lnTo>
                  <a:lnTo>
                    <a:pt x="666" y="373"/>
                  </a:lnTo>
                  <a:lnTo>
                    <a:pt x="673" y="388"/>
                  </a:lnTo>
                  <a:lnTo>
                    <a:pt x="679" y="404"/>
                  </a:lnTo>
                  <a:lnTo>
                    <a:pt x="685" y="418"/>
                  </a:lnTo>
                  <a:lnTo>
                    <a:pt x="688" y="430"/>
                  </a:lnTo>
                  <a:lnTo>
                    <a:pt x="689" y="438"/>
                  </a:lnTo>
                  <a:lnTo>
                    <a:pt x="689" y="459"/>
                  </a:lnTo>
                  <a:lnTo>
                    <a:pt x="689" y="492"/>
                  </a:lnTo>
                  <a:lnTo>
                    <a:pt x="687" y="524"/>
                  </a:lnTo>
                  <a:lnTo>
                    <a:pt x="680" y="544"/>
                  </a:lnTo>
                  <a:lnTo>
                    <a:pt x="672" y="548"/>
                  </a:lnTo>
                  <a:lnTo>
                    <a:pt x="659" y="552"/>
                  </a:lnTo>
                  <a:lnTo>
                    <a:pt x="643" y="557"/>
                  </a:lnTo>
                  <a:lnTo>
                    <a:pt x="626" y="560"/>
                  </a:lnTo>
                  <a:lnTo>
                    <a:pt x="610" y="563"/>
                  </a:lnTo>
                  <a:lnTo>
                    <a:pt x="595" y="566"/>
                  </a:lnTo>
                  <a:lnTo>
                    <a:pt x="584" y="568"/>
                  </a:lnTo>
                  <a:lnTo>
                    <a:pt x="581" y="568"/>
                  </a:lnTo>
                  <a:lnTo>
                    <a:pt x="508" y="565"/>
                  </a:lnTo>
                  <a:lnTo>
                    <a:pt x="115" y="1298"/>
                  </a:lnTo>
                  <a:lnTo>
                    <a:pt x="0" y="1317"/>
                  </a:lnTo>
                  <a:lnTo>
                    <a:pt x="3" y="1204"/>
                  </a:lnTo>
                  <a:lnTo>
                    <a:pt x="8" y="956"/>
                  </a:lnTo>
                  <a:lnTo>
                    <a:pt x="14" y="706"/>
                  </a:lnTo>
                  <a:lnTo>
                    <a:pt x="19" y="589"/>
                  </a:lnTo>
                  <a:lnTo>
                    <a:pt x="22" y="539"/>
                  </a:lnTo>
                  <a:lnTo>
                    <a:pt x="28" y="440"/>
                  </a:lnTo>
                  <a:lnTo>
                    <a:pt x="31" y="343"/>
                  </a:lnTo>
                  <a:lnTo>
                    <a:pt x="34" y="300"/>
                  </a:lnTo>
                  <a:lnTo>
                    <a:pt x="36" y="294"/>
                  </a:lnTo>
                  <a:lnTo>
                    <a:pt x="42" y="278"/>
                  </a:lnTo>
                  <a:lnTo>
                    <a:pt x="51" y="255"/>
                  </a:lnTo>
                  <a:lnTo>
                    <a:pt x="60" y="228"/>
                  </a:lnTo>
                  <a:lnTo>
                    <a:pt x="71" y="202"/>
                  </a:lnTo>
                  <a:lnTo>
                    <a:pt x="80" y="179"/>
                  </a:lnTo>
                  <a:lnTo>
                    <a:pt x="87" y="160"/>
                  </a:lnTo>
                  <a:lnTo>
                    <a:pt x="91" y="151"/>
                  </a:lnTo>
                  <a:lnTo>
                    <a:pt x="96" y="144"/>
                  </a:lnTo>
                  <a:lnTo>
                    <a:pt x="105" y="132"/>
                  </a:lnTo>
                  <a:lnTo>
                    <a:pt x="118" y="117"/>
                  </a:lnTo>
                  <a:lnTo>
                    <a:pt x="132" y="99"/>
                  </a:lnTo>
                  <a:lnTo>
                    <a:pt x="144" y="82"/>
                  </a:lnTo>
                  <a:lnTo>
                    <a:pt x="156" y="68"/>
                  </a:lnTo>
                  <a:lnTo>
                    <a:pt x="164" y="58"/>
                  </a:lnTo>
                  <a:lnTo>
                    <a:pt x="167" y="54"/>
                  </a:lnTo>
                  <a:lnTo>
                    <a:pt x="194" y="34"/>
                  </a:lnTo>
                  <a:lnTo>
                    <a:pt x="242" y="0"/>
                  </a:lnTo>
                  <a:close/>
                </a:path>
              </a:pathLst>
            </a:custGeom>
            <a:solidFill>
              <a:srgbClr val="8CA3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315"/>
            <p:cNvSpPr>
              <a:spLocks/>
            </p:cNvSpPr>
            <p:nvPr/>
          </p:nvSpPr>
          <p:spPr bwMode="auto">
            <a:xfrm>
              <a:off x="2677" y="2691"/>
              <a:ext cx="162" cy="181"/>
            </a:xfrm>
            <a:custGeom>
              <a:avLst/>
              <a:gdLst>
                <a:gd name="T0" fmla="*/ 70 w 324"/>
                <a:gd name="T1" fmla="*/ 23 h 362"/>
                <a:gd name="T2" fmla="*/ 145 w 324"/>
                <a:gd name="T3" fmla="*/ 0 h 362"/>
                <a:gd name="T4" fmla="*/ 257 w 324"/>
                <a:gd name="T5" fmla="*/ 6 h 362"/>
                <a:gd name="T6" fmla="*/ 259 w 324"/>
                <a:gd name="T7" fmla="*/ 8 h 362"/>
                <a:gd name="T8" fmla="*/ 265 w 324"/>
                <a:gd name="T9" fmla="*/ 15 h 362"/>
                <a:gd name="T10" fmla="*/ 273 w 324"/>
                <a:gd name="T11" fmla="*/ 24 h 362"/>
                <a:gd name="T12" fmla="*/ 283 w 324"/>
                <a:gd name="T13" fmla="*/ 36 h 362"/>
                <a:gd name="T14" fmla="*/ 293 w 324"/>
                <a:gd name="T15" fmla="*/ 47 h 362"/>
                <a:gd name="T16" fmla="*/ 302 w 324"/>
                <a:gd name="T17" fmla="*/ 58 h 362"/>
                <a:gd name="T18" fmla="*/ 308 w 324"/>
                <a:gd name="T19" fmla="*/ 67 h 362"/>
                <a:gd name="T20" fmla="*/ 311 w 324"/>
                <a:gd name="T21" fmla="*/ 71 h 362"/>
                <a:gd name="T22" fmla="*/ 315 w 324"/>
                <a:gd name="T23" fmla="*/ 92 h 362"/>
                <a:gd name="T24" fmla="*/ 319 w 324"/>
                <a:gd name="T25" fmla="*/ 129 h 362"/>
                <a:gd name="T26" fmla="*/ 323 w 324"/>
                <a:gd name="T27" fmla="*/ 167 h 362"/>
                <a:gd name="T28" fmla="*/ 324 w 324"/>
                <a:gd name="T29" fmla="*/ 190 h 362"/>
                <a:gd name="T30" fmla="*/ 321 w 324"/>
                <a:gd name="T31" fmla="*/ 199 h 362"/>
                <a:gd name="T32" fmla="*/ 315 w 324"/>
                <a:gd name="T33" fmla="*/ 215 h 362"/>
                <a:gd name="T34" fmla="*/ 304 w 324"/>
                <a:gd name="T35" fmla="*/ 237 h 362"/>
                <a:gd name="T36" fmla="*/ 294 w 324"/>
                <a:gd name="T37" fmla="*/ 260 h 362"/>
                <a:gd name="T38" fmla="*/ 282 w 324"/>
                <a:gd name="T39" fmla="*/ 283 h 362"/>
                <a:gd name="T40" fmla="*/ 272 w 324"/>
                <a:gd name="T41" fmla="*/ 303 h 362"/>
                <a:gd name="T42" fmla="*/ 265 w 324"/>
                <a:gd name="T43" fmla="*/ 317 h 362"/>
                <a:gd name="T44" fmla="*/ 263 w 324"/>
                <a:gd name="T45" fmla="*/ 322 h 362"/>
                <a:gd name="T46" fmla="*/ 194 w 324"/>
                <a:gd name="T47" fmla="*/ 362 h 362"/>
                <a:gd name="T48" fmla="*/ 136 w 324"/>
                <a:gd name="T49" fmla="*/ 362 h 362"/>
                <a:gd name="T50" fmla="*/ 52 w 324"/>
                <a:gd name="T51" fmla="*/ 298 h 362"/>
                <a:gd name="T52" fmla="*/ 0 w 324"/>
                <a:gd name="T53" fmla="*/ 289 h 362"/>
                <a:gd name="T54" fmla="*/ 6 w 324"/>
                <a:gd name="T55" fmla="*/ 244 h 362"/>
                <a:gd name="T56" fmla="*/ 70 w 324"/>
                <a:gd name="T57" fmla="*/ 23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4" h="362">
                  <a:moveTo>
                    <a:pt x="70" y="23"/>
                  </a:moveTo>
                  <a:lnTo>
                    <a:pt x="145" y="0"/>
                  </a:lnTo>
                  <a:lnTo>
                    <a:pt x="257" y="6"/>
                  </a:lnTo>
                  <a:lnTo>
                    <a:pt x="259" y="8"/>
                  </a:lnTo>
                  <a:lnTo>
                    <a:pt x="265" y="15"/>
                  </a:lnTo>
                  <a:lnTo>
                    <a:pt x="273" y="24"/>
                  </a:lnTo>
                  <a:lnTo>
                    <a:pt x="283" y="36"/>
                  </a:lnTo>
                  <a:lnTo>
                    <a:pt x="293" y="47"/>
                  </a:lnTo>
                  <a:lnTo>
                    <a:pt x="302" y="58"/>
                  </a:lnTo>
                  <a:lnTo>
                    <a:pt x="308" y="67"/>
                  </a:lnTo>
                  <a:lnTo>
                    <a:pt x="311" y="71"/>
                  </a:lnTo>
                  <a:lnTo>
                    <a:pt x="315" y="92"/>
                  </a:lnTo>
                  <a:lnTo>
                    <a:pt x="319" y="129"/>
                  </a:lnTo>
                  <a:lnTo>
                    <a:pt x="323" y="167"/>
                  </a:lnTo>
                  <a:lnTo>
                    <a:pt x="324" y="190"/>
                  </a:lnTo>
                  <a:lnTo>
                    <a:pt x="321" y="199"/>
                  </a:lnTo>
                  <a:lnTo>
                    <a:pt x="315" y="215"/>
                  </a:lnTo>
                  <a:lnTo>
                    <a:pt x="304" y="237"/>
                  </a:lnTo>
                  <a:lnTo>
                    <a:pt x="294" y="260"/>
                  </a:lnTo>
                  <a:lnTo>
                    <a:pt x="282" y="283"/>
                  </a:lnTo>
                  <a:lnTo>
                    <a:pt x="272" y="303"/>
                  </a:lnTo>
                  <a:lnTo>
                    <a:pt x="265" y="317"/>
                  </a:lnTo>
                  <a:lnTo>
                    <a:pt x="263" y="322"/>
                  </a:lnTo>
                  <a:lnTo>
                    <a:pt x="194" y="362"/>
                  </a:lnTo>
                  <a:lnTo>
                    <a:pt x="136" y="362"/>
                  </a:lnTo>
                  <a:lnTo>
                    <a:pt x="52" y="298"/>
                  </a:lnTo>
                  <a:lnTo>
                    <a:pt x="0" y="289"/>
                  </a:lnTo>
                  <a:lnTo>
                    <a:pt x="6" y="244"/>
                  </a:lnTo>
                  <a:lnTo>
                    <a:pt x="70" y="23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316"/>
            <p:cNvSpPr>
              <a:spLocks/>
            </p:cNvSpPr>
            <p:nvPr/>
          </p:nvSpPr>
          <p:spPr bwMode="auto">
            <a:xfrm>
              <a:off x="2664" y="2703"/>
              <a:ext cx="131" cy="133"/>
            </a:xfrm>
            <a:custGeom>
              <a:avLst/>
              <a:gdLst>
                <a:gd name="T0" fmla="*/ 255 w 262"/>
                <a:gd name="T1" fmla="*/ 149 h 266"/>
                <a:gd name="T2" fmla="*/ 238 w 262"/>
                <a:gd name="T3" fmla="*/ 112 h 266"/>
                <a:gd name="T4" fmla="*/ 175 w 262"/>
                <a:gd name="T5" fmla="*/ 85 h 266"/>
                <a:gd name="T6" fmla="*/ 123 w 262"/>
                <a:gd name="T7" fmla="*/ 55 h 266"/>
                <a:gd name="T8" fmla="*/ 96 w 262"/>
                <a:gd name="T9" fmla="*/ 16 h 266"/>
                <a:gd name="T10" fmla="*/ 78 w 262"/>
                <a:gd name="T11" fmla="*/ 0 h 266"/>
                <a:gd name="T12" fmla="*/ 76 w 262"/>
                <a:gd name="T13" fmla="*/ 2 h 266"/>
                <a:gd name="T14" fmla="*/ 69 w 262"/>
                <a:gd name="T15" fmla="*/ 8 h 266"/>
                <a:gd name="T16" fmla="*/ 58 w 262"/>
                <a:gd name="T17" fmla="*/ 16 h 266"/>
                <a:gd name="T18" fmla="*/ 48 w 262"/>
                <a:gd name="T19" fmla="*/ 25 h 266"/>
                <a:gd name="T20" fmla="*/ 36 w 262"/>
                <a:gd name="T21" fmla="*/ 36 h 266"/>
                <a:gd name="T22" fmla="*/ 26 w 262"/>
                <a:gd name="T23" fmla="*/ 45 h 266"/>
                <a:gd name="T24" fmla="*/ 19 w 262"/>
                <a:gd name="T25" fmla="*/ 53 h 266"/>
                <a:gd name="T26" fmla="*/ 17 w 262"/>
                <a:gd name="T27" fmla="*/ 58 h 266"/>
                <a:gd name="T28" fmla="*/ 14 w 262"/>
                <a:gd name="T29" fmla="*/ 69 h 266"/>
                <a:gd name="T30" fmla="*/ 11 w 262"/>
                <a:gd name="T31" fmla="*/ 88 h 266"/>
                <a:gd name="T32" fmla="*/ 5 w 262"/>
                <a:gd name="T33" fmla="*/ 106 h 266"/>
                <a:gd name="T34" fmla="*/ 2 w 262"/>
                <a:gd name="T35" fmla="*/ 121 h 266"/>
                <a:gd name="T36" fmla="*/ 1 w 262"/>
                <a:gd name="T37" fmla="*/ 134 h 266"/>
                <a:gd name="T38" fmla="*/ 0 w 262"/>
                <a:gd name="T39" fmla="*/ 146 h 266"/>
                <a:gd name="T40" fmla="*/ 1 w 262"/>
                <a:gd name="T41" fmla="*/ 158 h 266"/>
                <a:gd name="T42" fmla="*/ 5 w 262"/>
                <a:gd name="T43" fmla="*/ 167 h 266"/>
                <a:gd name="T44" fmla="*/ 12 w 262"/>
                <a:gd name="T45" fmla="*/ 175 h 266"/>
                <a:gd name="T46" fmla="*/ 18 w 262"/>
                <a:gd name="T47" fmla="*/ 185 h 266"/>
                <a:gd name="T48" fmla="*/ 23 w 262"/>
                <a:gd name="T49" fmla="*/ 196 h 266"/>
                <a:gd name="T50" fmla="*/ 29 w 262"/>
                <a:gd name="T51" fmla="*/ 206 h 266"/>
                <a:gd name="T52" fmla="*/ 36 w 262"/>
                <a:gd name="T53" fmla="*/ 215 h 266"/>
                <a:gd name="T54" fmla="*/ 44 w 262"/>
                <a:gd name="T55" fmla="*/ 223 h 266"/>
                <a:gd name="T56" fmla="*/ 54 w 262"/>
                <a:gd name="T57" fmla="*/ 231 h 266"/>
                <a:gd name="T58" fmla="*/ 63 w 262"/>
                <a:gd name="T59" fmla="*/ 240 h 266"/>
                <a:gd name="T60" fmla="*/ 67 w 262"/>
                <a:gd name="T61" fmla="*/ 243 h 266"/>
                <a:gd name="T62" fmla="*/ 72 w 262"/>
                <a:gd name="T63" fmla="*/ 245 h 266"/>
                <a:gd name="T64" fmla="*/ 78 w 262"/>
                <a:gd name="T65" fmla="*/ 248 h 266"/>
                <a:gd name="T66" fmla="*/ 84 w 262"/>
                <a:gd name="T67" fmla="*/ 251 h 266"/>
                <a:gd name="T68" fmla="*/ 89 w 262"/>
                <a:gd name="T69" fmla="*/ 253 h 266"/>
                <a:gd name="T70" fmla="*/ 97 w 262"/>
                <a:gd name="T71" fmla="*/ 256 h 266"/>
                <a:gd name="T72" fmla="*/ 104 w 262"/>
                <a:gd name="T73" fmla="*/ 258 h 266"/>
                <a:gd name="T74" fmla="*/ 114 w 262"/>
                <a:gd name="T75" fmla="*/ 260 h 266"/>
                <a:gd name="T76" fmla="*/ 123 w 262"/>
                <a:gd name="T77" fmla="*/ 263 h 266"/>
                <a:gd name="T78" fmla="*/ 132 w 262"/>
                <a:gd name="T79" fmla="*/ 264 h 266"/>
                <a:gd name="T80" fmla="*/ 142 w 262"/>
                <a:gd name="T81" fmla="*/ 265 h 266"/>
                <a:gd name="T82" fmla="*/ 150 w 262"/>
                <a:gd name="T83" fmla="*/ 265 h 266"/>
                <a:gd name="T84" fmla="*/ 160 w 262"/>
                <a:gd name="T85" fmla="*/ 266 h 266"/>
                <a:gd name="T86" fmla="*/ 167 w 262"/>
                <a:gd name="T87" fmla="*/ 266 h 266"/>
                <a:gd name="T88" fmla="*/ 172 w 262"/>
                <a:gd name="T89" fmla="*/ 266 h 266"/>
                <a:gd name="T90" fmla="*/ 177 w 262"/>
                <a:gd name="T91" fmla="*/ 266 h 266"/>
                <a:gd name="T92" fmla="*/ 182 w 262"/>
                <a:gd name="T93" fmla="*/ 265 h 266"/>
                <a:gd name="T94" fmla="*/ 187 w 262"/>
                <a:gd name="T95" fmla="*/ 263 h 266"/>
                <a:gd name="T96" fmla="*/ 194 w 262"/>
                <a:gd name="T97" fmla="*/ 258 h 266"/>
                <a:gd name="T98" fmla="*/ 202 w 262"/>
                <a:gd name="T99" fmla="*/ 253 h 266"/>
                <a:gd name="T100" fmla="*/ 208 w 262"/>
                <a:gd name="T101" fmla="*/ 250 h 266"/>
                <a:gd name="T102" fmla="*/ 214 w 262"/>
                <a:gd name="T103" fmla="*/ 245 h 266"/>
                <a:gd name="T104" fmla="*/ 218 w 262"/>
                <a:gd name="T105" fmla="*/ 243 h 266"/>
                <a:gd name="T106" fmla="*/ 220 w 262"/>
                <a:gd name="T107" fmla="*/ 242 h 266"/>
                <a:gd name="T108" fmla="*/ 208 w 262"/>
                <a:gd name="T109" fmla="*/ 203 h 266"/>
                <a:gd name="T110" fmla="*/ 223 w 262"/>
                <a:gd name="T111" fmla="*/ 169 h 266"/>
                <a:gd name="T112" fmla="*/ 262 w 262"/>
                <a:gd name="T113" fmla="*/ 160 h 266"/>
                <a:gd name="T114" fmla="*/ 255 w 262"/>
                <a:gd name="T115" fmla="*/ 149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2" h="266">
                  <a:moveTo>
                    <a:pt x="255" y="149"/>
                  </a:moveTo>
                  <a:lnTo>
                    <a:pt x="238" y="112"/>
                  </a:lnTo>
                  <a:lnTo>
                    <a:pt x="175" y="85"/>
                  </a:lnTo>
                  <a:lnTo>
                    <a:pt x="123" y="55"/>
                  </a:lnTo>
                  <a:lnTo>
                    <a:pt x="96" y="16"/>
                  </a:lnTo>
                  <a:lnTo>
                    <a:pt x="78" y="0"/>
                  </a:lnTo>
                  <a:lnTo>
                    <a:pt x="76" y="2"/>
                  </a:lnTo>
                  <a:lnTo>
                    <a:pt x="69" y="8"/>
                  </a:lnTo>
                  <a:lnTo>
                    <a:pt x="58" y="16"/>
                  </a:lnTo>
                  <a:lnTo>
                    <a:pt x="48" y="25"/>
                  </a:lnTo>
                  <a:lnTo>
                    <a:pt x="36" y="36"/>
                  </a:lnTo>
                  <a:lnTo>
                    <a:pt x="26" y="45"/>
                  </a:lnTo>
                  <a:lnTo>
                    <a:pt x="19" y="53"/>
                  </a:lnTo>
                  <a:lnTo>
                    <a:pt x="17" y="58"/>
                  </a:lnTo>
                  <a:lnTo>
                    <a:pt x="14" y="69"/>
                  </a:lnTo>
                  <a:lnTo>
                    <a:pt x="11" y="88"/>
                  </a:lnTo>
                  <a:lnTo>
                    <a:pt x="5" y="106"/>
                  </a:lnTo>
                  <a:lnTo>
                    <a:pt x="2" y="121"/>
                  </a:lnTo>
                  <a:lnTo>
                    <a:pt x="1" y="134"/>
                  </a:lnTo>
                  <a:lnTo>
                    <a:pt x="0" y="146"/>
                  </a:lnTo>
                  <a:lnTo>
                    <a:pt x="1" y="158"/>
                  </a:lnTo>
                  <a:lnTo>
                    <a:pt x="5" y="167"/>
                  </a:lnTo>
                  <a:lnTo>
                    <a:pt x="12" y="175"/>
                  </a:lnTo>
                  <a:lnTo>
                    <a:pt x="18" y="185"/>
                  </a:lnTo>
                  <a:lnTo>
                    <a:pt x="23" y="196"/>
                  </a:lnTo>
                  <a:lnTo>
                    <a:pt x="29" y="206"/>
                  </a:lnTo>
                  <a:lnTo>
                    <a:pt x="36" y="215"/>
                  </a:lnTo>
                  <a:lnTo>
                    <a:pt x="44" y="223"/>
                  </a:lnTo>
                  <a:lnTo>
                    <a:pt x="54" y="231"/>
                  </a:lnTo>
                  <a:lnTo>
                    <a:pt x="63" y="240"/>
                  </a:lnTo>
                  <a:lnTo>
                    <a:pt x="67" y="243"/>
                  </a:lnTo>
                  <a:lnTo>
                    <a:pt x="72" y="245"/>
                  </a:lnTo>
                  <a:lnTo>
                    <a:pt x="78" y="248"/>
                  </a:lnTo>
                  <a:lnTo>
                    <a:pt x="84" y="251"/>
                  </a:lnTo>
                  <a:lnTo>
                    <a:pt x="89" y="253"/>
                  </a:lnTo>
                  <a:lnTo>
                    <a:pt x="97" y="256"/>
                  </a:lnTo>
                  <a:lnTo>
                    <a:pt x="104" y="258"/>
                  </a:lnTo>
                  <a:lnTo>
                    <a:pt x="114" y="260"/>
                  </a:lnTo>
                  <a:lnTo>
                    <a:pt x="123" y="263"/>
                  </a:lnTo>
                  <a:lnTo>
                    <a:pt x="132" y="264"/>
                  </a:lnTo>
                  <a:lnTo>
                    <a:pt x="142" y="265"/>
                  </a:lnTo>
                  <a:lnTo>
                    <a:pt x="150" y="265"/>
                  </a:lnTo>
                  <a:lnTo>
                    <a:pt x="160" y="266"/>
                  </a:lnTo>
                  <a:lnTo>
                    <a:pt x="167" y="266"/>
                  </a:lnTo>
                  <a:lnTo>
                    <a:pt x="172" y="266"/>
                  </a:lnTo>
                  <a:lnTo>
                    <a:pt x="177" y="266"/>
                  </a:lnTo>
                  <a:lnTo>
                    <a:pt x="182" y="265"/>
                  </a:lnTo>
                  <a:lnTo>
                    <a:pt x="187" y="263"/>
                  </a:lnTo>
                  <a:lnTo>
                    <a:pt x="194" y="258"/>
                  </a:lnTo>
                  <a:lnTo>
                    <a:pt x="202" y="253"/>
                  </a:lnTo>
                  <a:lnTo>
                    <a:pt x="208" y="250"/>
                  </a:lnTo>
                  <a:lnTo>
                    <a:pt x="214" y="245"/>
                  </a:lnTo>
                  <a:lnTo>
                    <a:pt x="218" y="243"/>
                  </a:lnTo>
                  <a:lnTo>
                    <a:pt x="220" y="242"/>
                  </a:lnTo>
                  <a:lnTo>
                    <a:pt x="208" y="203"/>
                  </a:lnTo>
                  <a:lnTo>
                    <a:pt x="223" y="169"/>
                  </a:lnTo>
                  <a:lnTo>
                    <a:pt x="262" y="160"/>
                  </a:lnTo>
                  <a:lnTo>
                    <a:pt x="255" y="149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317"/>
            <p:cNvSpPr>
              <a:spLocks/>
            </p:cNvSpPr>
            <p:nvPr/>
          </p:nvSpPr>
          <p:spPr bwMode="auto">
            <a:xfrm>
              <a:off x="3092" y="2879"/>
              <a:ext cx="224" cy="178"/>
            </a:xfrm>
            <a:custGeom>
              <a:avLst/>
              <a:gdLst>
                <a:gd name="T0" fmla="*/ 266 w 447"/>
                <a:gd name="T1" fmla="*/ 15 h 356"/>
                <a:gd name="T2" fmla="*/ 268 w 447"/>
                <a:gd name="T3" fmla="*/ 15 h 356"/>
                <a:gd name="T4" fmla="*/ 275 w 447"/>
                <a:gd name="T5" fmla="*/ 15 h 356"/>
                <a:gd name="T6" fmla="*/ 285 w 447"/>
                <a:gd name="T7" fmla="*/ 16 h 356"/>
                <a:gd name="T8" fmla="*/ 297 w 447"/>
                <a:gd name="T9" fmla="*/ 16 h 356"/>
                <a:gd name="T10" fmla="*/ 310 w 447"/>
                <a:gd name="T11" fmla="*/ 18 h 356"/>
                <a:gd name="T12" fmla="*/ 320 w 447"/>
                <a:gd name="T13" fmla="*/ 19 h 356"/>
                <a:gd name="T14" fmla="*/ 329 w 447"/>
                <a:gd name="T15" fmla="*/ 20 h 356"/>
                <a:gd name="T16" fmla="*/ 335 w 447"/>
                <a:gd name="T17" fmla="*/ 21 h 356"/>
                <a:gd name="T18" fmla="*/ 341 w 447"/>
                <a:gd name="T19" fmla="*/ 24 h 356"/>
                <a:gd name="T20" fmla="*/ 351 w 447"/>
                <a:gd name="T21" fmla="*/ 30 h 356"/>
                <a:gd name="T22" fmla="*/ 364 w 447"/>
                <a:gd name="T23" fmla="*/ 39 h 356"/>
                <a:gd name="T24" fmla="*/ 378 w 447"/>
                <a:gd name="T25" fmla="*/ 49 h 356"/>
                <a:gd name="T26" fmla="*/ 391 w 447"/>
                <a:gd name="T27" fmla="*/ 58 h 356"/>
                <a:gd name="T28" fmla="*/ 403 w 447"/>
                <a:gd name="T29" fmla="*/ 65 h 356"/>
                <a:gd name="T30" fmla="*/ 410 w 447"/>
                <a:gd name="T31" fmla="*/ 70 h 356"/>
                <a:gd name="T32" fmla="*/ 413 w 447"/>
                <a:gd name="T33" fmla="*/ 73 h 356"/>
                <a:gd name="T34" fmla="*/ 416 w 447"/>
                <a:gd name="T35" fmla="*/ 87 h 356"/>
                <a:gd name="T36" fmla="*/ 420 w 447"/>
                <a:gd name="T37" fmla="*/ 119 h 356"/>
                <a:gd name="T38" fmla="*/ 424 w 447"/>
                <a:gd name="T39" fmla="*/ 152 h 356"/>
                <a:gd name="T40" fmla="*/ 426 w 447"/>
                <a:gd name="T41" fmla="*/ 172 h 356"/>
                <a:gd name="T42" fmla="*/ 425 w 447"/>
                <a:gd name="T43" fmla="*/ 194 h 356"/>
                <a:gd name="T44" fmla="*/ 421 w 447"/>
                <a:gd name="T45" fmla="*/ 233 h 356"/>
                <a:gd name="T46" fmla="*/ 418 w 447"/>
                <a:gd name="T47" fmla="*/ 270 h 356"/>
                <a:gd name="T48" fmla="*/ 417 w 447"/>
                <a:gd name="T49" fmla="*/ 287 h 356"/>
                <a:gd name="T50" fmla="*/ 447 w 447"/>
                <a:gd name="T51" fmla="*/ 356 h 356"/>
                <a:gd name="T52" fmla="*/ 393 w 447"/>
                <a:gd name="T53" fmla="*/ 323 h 356"/>
                <a:gd name="T54" fmla="*/ 368 w 447"/>
                <a:gd name="T55" fmla="*/ 313 h 356"/>
                <a:gd name="T56" fmla="*/ 344 w 447"/>
                <a:gd name="T57" fmla="*/ 328 h 356"/>
                <a:gd name="T58" fmla="*/ 326 w 447"/>
                <a:gd name="T59" fmla="*/ 274 h 356"/>
                <a:gd name="T60" fmla="*/ 281 w 447"/>
                <a:gd name="T61" fmla="*/ 241 h 356"/>
                <a:gd name="T62" fmla="*/ 151 w 447"/>
                <a:gd name="T63" fmla="*/ 272 h 356"/>
                <a:gd name="T64" fmla="*/ 117 w 447"/>
                <a:gd name="T65" fmla="*/ 299 h 356"/>
                <a:gd name="T66" fmla="*/ 111 w 447"/>
                <a:gd name="T67" fmla="*/ 269 h 356"/>
                <a:gd name="T68" fmla="*/ 87 w 447"/>
                <a:gd name="T69" fmla="*/ 304 h 356"/>
                <a:gd name="T70" fmla="*/ 78 w 447"/>
                <a:gd name="T71" fmla="*/ 272 h 356"/>
                <a:gd name="T72" fmla="*/ 39 w 447"/>
                <a:gd name="T73" fmla="*/ 272 h 356"/>
                <a:gd name="T74" fmla="*/ 27 w 447"/>
                <a:gd name="T75" fmla="*/ 241 h 356"/>
                <a:gd name="T76" fmla="*/ 0 w 447"/>
                <a:gd name="T77" fmla="*/ 211 h 356"/>
                <a:gd name="T78" fmla="*/ 27 w 447"/>
                <a:gd name="T79" fmla="*/ 209 h 356"/>
                <a:gd name="T80" fmla="*/ 57 w 447"/>
                <a:gd name="T81" fmla="*/ 178 h 356"/>
                <a:gd name="T82" fmla="*/ 145 w 447"/>
                <a:gd name="T83" fmla="*/ 73 h 356"/>
                <a:gd name="T84" fmla="*/ 148 w 447"/>
                <a:gd name="T85" fmla="*/ 32 h 356"/>
                <a:gd name="T86" fmla="*/ 181 w 447"/>
                <a:gd name="T87" fmla="*/ 0 h 356"/>
                <a:gd name="T88" fmla="*/ 227 w 447"/>
                <a:gd name="T89" fmla="*/ 0 h 356"/>
                <a:gd name="T90" fmla="*/ 266 w 447"/>
                <a:gd name="T91" fmla="*/ 15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47" h="356">
                  <a:moveTo>
                    <a:pt x="266" y="15"/>
                  </a:moveTo>
                  <a:lnTo>
                    <a:pt x="268" y="15"/>
                  </a:lnTo>
                  <a:lnTo>
                    <a:pt x="275" y="15"/>
                  </a:lnTo>
                  <a:lnTo>
                    <a:pt x="285" y="16"/>
                  </a:lnTo>
                  <a:lnTo>
                    <a:pt x="297" y="16"/>
                  </a:lnTo>
                  <a:lnTo>
                    <a:pt x="310" y="18"/>
                  </a:lnTo>
                  <a:lnTo>
                    <a:pt x="320" y="19"/>
                  </a:lnTo>
                  <a:lnTo>
                    <a:pt x="329" y="20"/>
                  </a:lnTo>
                  <a:lnTo>
                    <a:pt x="335" y="21"/>
                  </a:lnTo>
                  <a:lnTo>
                    <a:pt x="341" y="24"/>
                  </a:lnTo>
                  <a:lnTo>
                    <a:pt x="351" y="30"/>
                  </a:lnTo>
                  <a:lnTo>
                    <a:pt x="364" y="39"/>
                  </a:lnTo>
                  <a:lnTo>
                    <a:pt x="378" y="49"/>
                  </a:lnTo>
                  <a:lnTo>
                    <a:pt x="391" y="58"/>
                  </a:lnTo>
                  <a:lnTo>
                    <a:pt x="403" y="65"/>
                  </a:lnTo>
                  <a:lnTo>
                    <a:pt x="410" y="70"/>
                  </a:lnTo>
                  <a:lnTo>
                    <a:pt x="413" y="73"/>
                  </a:lnTo>
                  <a:lnTo>
                    <a:pt x="416" y="87"/>
                  </a:lnTo>
                  <a:lnTo>
                    <a:pt x="420" y="119"/>
                  </a:lnTo>
                  <a:lnTo>
                    <a:pt x="424" y="152"/>
                  </a:lnTo>
                  <a:lnTo>
                    <a:pt x="426" y="172"/>
                  </a:lnTo>
                  <a:lnTo>
                    <a:pt x="425" y="194"/>
                  </a:lnTo>
                  <a:lnTo>
                    <a:pt x="421" y="233"/>
                  </a:lnTo>
                  <a:lnTo>
                    <a:pt x="418" y="270"/>
                  </a:lnTo>
                  <a:lnTo>
                    <a:pt x="417" y="287"/>
                  </a:lnTo>
                  <a:lnTo>
                    <a:pt x="447" y="356"/>
                  </a:lnTo>
                  <a:lnTo>
                    <a:pt x="393" y="323"/>
                  </a:lnTo>
                  <a:lnTo>
                    <a:pt x="368" y="313"/>
                  </a:lnTo>
                  <a:lnTo>
                    <a:pt x="344" y="328"/>
                  </a:lnTo>
                  <a:lnTo>
                    <a:pt x="326" y="274"/>
                  </a:lnTo>
                  <a:lnTo>
                    <a:pt x="281" y="241"/>
                  </a:lnTo>
                  <a:lnTo>
                    <a:pt x="151" y="272"/>
                  </a:lnTo>
                  <a:lnTo>
                    <a:pt x="117" y="299"/>
                  </a:lnTo>
                  <a:lnTo>
                    <a:pt x="111" y="269"/>
                  </a:lnTo>
                  <a:lnTo>
                    <a:pt x="87" y="304"/>
                  </a:lnTo>
                  <a:lnTo>
                    <a:pt x="78" y="272"/>
                  </a:lnTo>
                  <a:lnTo>
                    <a:pt x="39" y="272"/>
                  </a:lnTo>
                  <a:lnTo>
                    <a:pt x="27" y="241"/>
                  </a:lnTo>
                  <a:lnTo>
                    <a:pt x="0" y="211"/>
                  </a:lnTo>
                  <a:lnTo>
                    <a:pt x="27" y="209"/>
                  </a:lnTo>
                  <a:lnTo>
                    <a:pt x="57" y="178"/>
                  </a:lnTo>
                  <a:lnTo>
                    <a:pt x="145" y="73"/>
                  </a:lnTo>
                  <a:lnTo>
                    <a:pt x="148" y="32"/>
                  </a:lnTo>
                  <a:lnTo>
                    <a:pt x="181" y="0"/>
                  </a:lnTo>
                  <a:lnTo>
                    <a:pt x="227" y="0"/>
                  </a:lnTo>
                  <a:lnTo>
                    <a:pt x="266" y="1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318"/>
            <p:cNvSpPr>
              <a:spLocks/>
            </p:cNvSpPr>
            <p:nvPr/>
          </p:nvSpPr>
          <p:spPr bwMode="auto">
            <a:xfrm>
              <a:off x="2751" y="3138"/>
              <a:ext cx="83" cy="112"/>
            </a:xfrm>
            <a:custGeom>
              <a:avLst/>
              <a:gdLst>
                <a:gd name="T0" fmla="*/ 138 w 166"/>
                <a:gd name="T1" fmla="*/ 0 h 223"/>
                <a:gd name="T2" fmla="*/ 166 w 166"/>
                <a:gd name="T3" fmla="*/ 45 h 223"/>
                <a:gd name="T4" fmla="*/ 164 w 166"/>
                <a:gd name="T5" fmla="*/ 57 h 223"/>
                <a:gd name="T6" fmla="*/ 161 w 166"/>
                <a:gd name="T7" fmla="*/ 86 h 223"/>
                <a:gd name="T8" fmla="*/ 156 w 166"/>
                <a:gd name="T9" fmla="*/ 117 h 223"/>
                <a:gd name="T10" fmla="*/ 153 w 166"/>
                <a:gd name="T11" fmla="*/ 138 h 223"/>
                <a:gd name="T12" fmla="*/ 151 w 166"/>
                <a:gd name="T13" fmla="*/ 146 h 223"/>
                <a:gd name="T14" fmla="*/ 144 w 166"/>
                <a:gd name="T15" fmla="*/ 157 h 223"/>
                <a:gd name="T16" fmla="*/ 136 w 166"/>
                <a:gd name="T17" fmla="*/ 171 h 223"/>
                <a:gd name="T18" fmla="*/ 126 w 166"/>
                <a:gd name="T19" fmla="*/ 186 h 223"/>
                <a:gd name="T20" fmla="*/ 117 w 166"/>
                <a:gd name="T21" fmla="*/ 200 h 223"/>
                <a:gd name="T22" fmla="*/ 110 w 166"/>
                <a:gd name="T23" fmla="*/ 212 h 223"/>
                <a:gd name="T24" fmla="*/ 104 w 166"/>
                <a:gd name="T25" fmla="*/ 220 h 223"/>
                <a:gd name="T26" fmla="*/ 102 w 166"/>
                <a:gd name="T27" fmla="*/ 223 h 223"/>
                <a:gd name="T28" fmla="*/ 0 w 166"/>
                <a:gd name="T29" fmla="*/ 214 h 223"/>
                <a:gd name="T30" fmla="*/ 26 w 166"/>
                <a:gd name="T31" fmla="*/ 60 h 223"/>
                <a:gd name="T32" fmla="*/ 138 w 166"/>
                <a:gd name="T33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6" h="223">
                  <a:moveTo>
                    <a:pt x="138" y="0"/>
                  </a:moveTo>
                  <a:lnTo>
                    <a:pt x="166" y="45"/>
                  </a:lnTo>
                  <a:lnTo>
                    <a:pt x="164" y="57"/>
                  </a:lnTo>
                  <a:lnTo>
                    <a:pt x="161" y="86"/>
                  </a:lnTo>
                  <a:lnTo>
                    <a:pt x="156" y="117"/>
                  </a:lnTo>
                  <a:lnTo>
                    <a:pt x="153" y="138"/>
                  </a:lnTo>
                  <a:lnTo>
                    <a:pt x="151" y="146"/>
                  </a:lnTo>
                  <a:lnTo>
                    <a:pt x="144" y="157"/>
                  </a:lnTo>
                  <a:lnTo>
                    <a:pt x="136" y="171"/>
                  </a:lnTo>
                  <a:lnTo>
                    <a:pt x="126" y="186"/>
                  </a:lnTo>
                  <a:lnTo>
                    <a:pt x="117" y="200"/>
                  </a:lnTo>
                  <a:lnTo>
                    <a:pt x="110" y="212"/>
                  </a:lnTo>
                  <a:lnTo>
                    <a:pt x="104" y="220"/>
                  </a:lnTo>
                  <a:lnTo>
                    <a:pt x="102" y="223"/>
                  </a:lnTo>
                  <a:lnTo>
                    <a:pt x="0" y="214"/>
                  </a:lnTo>
                  <a:lnTo>
                    <a:pt x="26" y="60"/>
                  </a:lnTo>
                  <a:lnTo>
                    <a:pt x="138" y="0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319"/>
            <p:cNvSpPr>
              <a:spLocks/>
            </p:cNvSpPr>
            <p:nvPr/>
          </p:nvSpPr>
          <p:spPr bwMode="auto">
            <a:xfrm>
              <a:off x="2955" y="3537"/>
              <a:ext cx="133" cy="101"/>
            </a:xfrm>
            <a:custGeom>
              <a:avLst/>
              <a:gdLst>
                <a:gd name="T0" fmla="*/ 90 w 265"/>
                <a:gd name="T1" fmla="*/ 20 h 201"/>
                <a:gd name="T2" fmla="*/ 93 w 265"/>
                <a:gd name="T3" fmla="*/ 19 h 201"/>
                <a:gd name="T4" fmla="*/ 98 w 265"/>
                <a:gd name="T5" fmla="*/ 17 h 201"/>
                <a:gd name="T6" fmla="*/ 108 w 265"/>
                <a:gd name="T7" fmla="*/ 13 h 201"/>
                <a:gd name="T8" fmla="*/ 119 w 265"/>
                <a:gd name="T9" fmla="*/ 9 h 201"/>
                <a:gd name="T10" fmla="*/ 130 w 265"/>
                <a:gd name="T11" fmla="*/ 4 h 201"/>
                <a:gd name="T12" fmla="*/ 140 w 265"/>
                <a:gd name="T13" fmla="*/ 2 h 201"/>
                <a:gd name="T14" fmla="*/ 148 w 265"/>
                <a:gd name="T15" fmla="*/ 0 h 201"/>
                <a:gd name="T16" fmla="*/ 154 w 265"/>
                <a:gd name="T17" fmla="*/ 0 h 201"/>
                <a:gd name="T18" fmla="*/ 158 w 265"/>
                <a:gd name="T19" fmla="*/ 1 h 201"/>
                <a:gd name="T20" fmla="*/ 164 w 265"/>
                <a:gd name="T21" fmla="*/ 2 h 201"/>
                <a:gd name="T22" fmla="*/ 171 w 265"/>
                <a:gd name="T23" fmla="*/ 3 h 201"/>
                <a:gd name="T24" fmla="*/ 179 w 265"/>
                <a:gd name="T25" fmla="*/ 5 h 201"/>
                <a:gd name="T26" fmla="*/ 185 w 265"/>
                <a:gd name="T27" fmla="*/ 6 h 201"/>
                <a:gd name="T28" fmla="*/ 191 w 265"/>
                <a:gd name="T29" fmla="*/ 8 h 201"/>
                <a:gd name="T30" fmla="*/ 195 w 265"/>
                <a:gd name="T31" fmla="*/ 9 h 201"/>
                <a:gd name="T32" fmla="*/ 196 w 265"/>
                <a:gd name="T33" fmla="*/ 9 h 201"/>
                <a:gd name="T34" fmla="*/ 232 w 265"/>
                <a:gd name="T35" fmla="*/ 11 h 201"/>
                <a:gd name="T36" fmla="*/ 196 w 265"/>
                <a:gd name="T37" fmla="*/ 54 h 201"/>
                <a:gd name="T38" fmla="*/ 236 w 265"/>
                <a:gd name="T39" fmla="*/ 78 h 201"/>
                <a:gd name="T40" fmla="*/ 265 w 265"/>
                <a:gd name="T41" fmla="*/ 99 h 201"/>
                <a:gd name="T42" fmla="*/ 241 w 265"/>
                <a:gd name="T43" fmla="*/ 132 h 201"/>
                <a:gd name="T44" fmla="*/ 244 w 265"/>
                <a:gd name="T45" fmla="*/ 133 h 201"/>
                <a:gd name="T46" fmla="*/ 249 w 265"/>
                <a:gd name="T47" fmla="*/ 134 h 201"/>
                <a:gd name="T48" fmla="*/ 254 w 265"/>
                <a:gd name="T49" fmla="*/ 139 h 201"/>
                <a:gd name="T50" fmla="*/ 256 w 265"/>
                <a:gd name="T51" fmla="*/ 145 h 201"/>
                <a:gd name="T52" fmla="*/ 253 w 265"/>
                <a:gd name="T53" fmla="*/ 152 h 201"/>
                <a:gd name="T54" fmla="*/ 246 w 265"/>
                <a:gd name="T55" fmla="*/ 160 h 201"/>
                <a:gd name="T56" fmla="*/ 239 w 265"/>
                <a:gd name="T57" fmla="*/ 165 h 201"/>
                <a:gd name="T58" fmla="*/ 236 w 265"/>
                <a:gd name="T59" fmla="*/ 168 h 201"/>
                <a:gd name="T60" fmla="*/ 209 w 265"/>
                <a:gd name="T61" fmla="*/ 186 h 201"/>
                <a:gd name="T62" fmla="*/ 181 w 265"/>
                <a:gd name="T63" fmla="*/ 199 h 201"/>
                <a:gd name="T64" fmla="*/ 161 w 265"/>
                <a:gd name="T65" fmla="*/ 201 h 201"/>
                <a:gd name="T66" fmla="*/ 159 w 265"/>
                <a:gd name="T67" fmla="*/ 200 h 201"/>
                <a:gd name="T68" fmla="*/ 155 w 265"/>
                <a:gd name="T69" fmla="*/ 195 h 201"/>
                <a:gd name="T70" fmla="*/ 149 w 265"/>
                <a:gd name="T71" fmla="*/ 190 h 201"/>
                <a:gd name="T72" fmla="*/ 142 w 265"/>
                <a:gd name="T73" fmla="*/ 182 h 201"/>
                <a:gd name="T74" fmla="*/ 134 w 265"/>
                <a:gd name="T75" fmla="*/ 175 h 201"/>
                <a:gd name="T76" fmla="*/ 127 w 265"/>
                <a:gd name="T77" fmla="*/ 167 h 201"/>
                <a:gd name="T78" fmla="*/ 120 w 265"/>
                <a:gd name="T79" fmla="*/ 161 h 201"/>
                <a:gd name="T80" fmla="*/ 115 w 265"/>
                <a:gd name="T81" fmla="*/ 156 h 201"/>
                <a:gd name="T82" fmla="*/ 109 w 265"/>
                <a:gd name="T83" fmla="*/ 153 h 201"/>
                <a:gd name="T84" fmla="*/ 102 w 265"/>
                <a:gd name="T85" fmla="*/ 150 h 201"/>
                <a:gd name="T86" fmla="*/ 93 w 265"/>
                <a:gd name="T87" fmla="*/ 149 h 201"/>
                <a:gd name="T88" fmla="*/ 85 w 265"/>
                <a:gd name="T89" fmla="*/ 147 h 201"/>
                <a:gd name="T90" fmla="*/ 75 w 265"/>
                <a:gd name="T91" fmla="*/ 145 h 201"/>
                <a:gd name="T92" fmla="*/ 67 w 265"/>
                <a:gd name="T93" fmla="*/ 143 h 201"/>
                <a:gd name="T94" fmla="*/ 60 w 265"/>
                <a:gd name="T95" fmla="*/ 141 h 201"/>
                <a:gd name="T96" fmla="*/ 57 w 265"/>
                <a:gd name="T97" fmla="*/ 138 h 201"/>
                <a:gd name="T98" fmla="*/ 50 w 265"/>
                <a:gd name="T99" fmla="*/ 131 h 201"/>
                <a:gd name="T100" fmla="*/ 41 w 265"/>
                <a:gd name="T101" fmla="*/ 124 h 201"/>
                <a:gd name="T102" fmla="*/ 32 w 265"/>
                <a:gd name="T103" fmla="*/ 117 h 201"/>
                <a:gd name="T104" fmla="*/ 25 w 265"/>
                <a:gd name="T105" fmla="*/ 108 h 201"/>
                <a:gd name="T106" fmla="*/ 18 w 265"/>
                <a:gd name="T107" fmla="*/ 97 h 201"/>
                <a:gd name="T108" fmla="*/ 10 w 265"/>
                <a:gd name="T109" fmla="*/ 87 h 201"/>
                <a:gd name="T110" fmla="*/ 3 w 265"/>
                <a:gd name="T111" fmla="*/ 78 h 201"/>
                <a:gd name="T112" fmla="*/ 0 w 265"/>
                <a:gd name="T113" fmla="*/ 74 h 201"/>
                <a:gd name="T114" fmla="*/ 51 w 265"/>
                <a:gd name="T115" fmla="*/ 54 h 201"/>
                <a:gd name="T116" fmla="*/ 90 w 265"/>
                <a:gd name="T117" fmla="*/ 2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5" h="201">
                  <a:moveTo>
                    <a:pt x="90" y="20"/>
                  </a:moveTo>
                  <a:lnTo>
                    <a:pt x="93" y="19"/>
                  </a:lnTo>
                  <a:lnTo>
                    <a:pt x="98" y="17"/>
                  </a:lnTo>
                  <a:lnTo>
                    <a:pt x="108" y="13"/>
                  </a:lnTo>
                  <a:lnTo>
                    <a:pt x="119" y="9"/>
                  </a:lnTo>
                  <a:lnTo>
                    <a:pt x="130" y="4"/>
                  </a:lnTo>
                  <a:lnTo>
                    <a:pt x="140" y="2"/>
                  </a:lnTo>
                  <a:lnTo>
                    <a:pt x="148" y="0"/>
                  </a:lnTo>
                  <a:lnTo>
                    <a:pt x="154" y="0"/>
                  </a:lnTo>
                  <a:lnTo>
                    <a:pt x="158" y="1"/>
                  </a:lnTo>
                  <a:lnTo>
                    <a:pt x="164" y="2"/>
                  </a:lnTo>
                  <a:lnTo>
                    <a:pt x="171" y="3"/>
                  </a:lnTo>
                  <a:lnTo>
                    <a:pt x="179" y="5"/>
                  </a:lnTo>
                  <a:lnTo>
                    <a:pt x="185" y="6"/>
                  </a:lnTo>
                  <a:lnTo>
                    <a:pt x="191" y="8"/>
                  </a:lnTo>
                  <a:lnTo>
                    <a:pt x="195" y="9"/>
                  </a:lnTo>
                  <a:lnTo>
                    <a:pt x="196" y="9"/>
                  </a:lnTo>
                  <a:lnTo>
                    <a:pt x="232" y="11"/>
                  </a:lnTo>
                  <a:lnTo>
                    <a:pt x="196" y="54"/>
                  </a:lnTo>
                  <a:lnTo>
                    <a:pt x="236" y="78"/>
                  </a:lnTo>
                  <a:lnTo>
                    <a:pt x="265" y="99"/>
                  </a:lnTo>
                  <a:lnTo>
                    <a:pt x="241" y="132"/>
                  </a:lnTo>
                  <a:lnTo>
                    <a:pt x="244" y="133"/>
                  </a:lnTo>
                  <a:lnTo>
                    <a:pt x="249" y="134"/>
                  </a:lnTo>
                  <a:lnTo>
                    <a:pt x="254" y="139"/>
                  </a:lnTo>
                  <a:lnTo>
                    <a:pt x="256" y="145"/>
                  </a:lnTo>
                  <a:lnTo>
                    <a:pt x="253" y="152"/>
                  </a:lnTo>
                  <a:lnTo>
                    <a:pt x="246" y="160"/>
                  </a:lnTo>
                  <a:lnTo>
                    <a:pt x="239" y="165"/>
                  </a:lnTo>
                  <a:lnTo>
                    <a:pt x="236" y="168"/>
                  </a:lnTo>
                  <a:lnTo>
                    <a:pt x="209" y="186"/>
                  </a:lnTo>
                  <a:lnTo>
                    <a:pt x="181" y="199"/>
                  </a:lnTo>
                  <a:lnTo>
                    <a:pt x="161" y="201"/>
                  </a:lnTo>
                  <a:lnTo>
                    <a:pt x="159" y="200"/>
                  </a:lnTo>
                  <a:lnTo>
                    <a:pt x="155" y="195"/>
                  </a:lnTo>
                  <a:lnTo>
                    <a:pt x="149" y="190"/>
                  </a:lnTo>
                  <a:lnTo>
                    <a:pt x="142" y="182"/>
                  </a:lnTo>
                  <a:lnTo>
                    <a:pt x="134" y="175"/>
                  </a:lnTo>
                  <a:lnTo>
                    <a:pt x="127" y="167"/>
                  </a:lnTo>
                  <a:lnTo>
                    <a:pt x="120" y="161"/>
                  </a:lnTo>
                  <a:lnTo>
                    <a:pt x="115" y="156"/>
                  </a:lnTo>
                  <a:lnTo>
                    <a:pt x="109" y="153"/>
                  </a:lnTo>
                  <a:lnTo>
                    <a:pt x="102" y="150"/>
                  </a:lnTo>
                  <a:lnTo>
                    <a:pt x="93" y="149"/>
                  </a:lnTo>
                  <a:lnTo>
                    <a:pt x="85" y="147"/>
                  </a:lnTo>
                  <a:lnTo>
                    <a:pt x="75" y="145"/>
                  </a:lnTo>
                  <a:lnTo>
                    <a:pt x="67" y="143"/>
                  </a:lnTo>
                  <a:lnTo>
                    <a:pt x="60" y="141"/>
                  </a:lnTo>
                  <a:lnTo>
                    <a:pt x="57" y="138"/>
                  </a:lnTo>
                  <a:lnTo>
                    <a:pt x="50" y="131"/>
                  </a:lnTo>
                  <a:lnTo>
                    <a:pt x="41" y="124"/>
                  </a:lnTo>
                  <a:lnTo>
                    <a:pt x="32" y="117"/>
                  </a:lnTo>
                  <a:lnTo>
                    <a:pt x="25" y="108"/>
                  </a:lnTo>
                  <a:lnTo>
                    <a:pt x="18" y="97"/>
                  </a:lnTo>
                  <a:lnTo>
                    <a:pt x="10" y="87"/>
                  </a:lnTo>
                  <a:lnTo>
                    <a:pt x="3" y="78"/>
                  </a:lnTo>
                  <a:lnTo>
                    <a:pt x="0" y="74"/>
                  </a:lnTo>
                  <a:lnTo>
                    <a:pt x="51" y="54"/>
                  </a:lnTo>
                  <a:lnTo>
                    <a:pt x="90" y="20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320"/>
            <p:cNvSpPr>
              <a:spLocks/>
            </p:cNvSpPr>
            <p:nvPr/>
          </p:nvSpPr>
          <p:spPr bwMode="auto">
            <a:xfrm>
              <a:off x="3132" y="2904"/>
              <a:ext cx="140" cy="154"/>
            </a:xfrm>
            <a:custGeom>
              <a:avLst/>
              <a:gdLst>
                <a:gd name="T0" fmla="*/ 124 w 281"/>
                <a:gd name="T1" fmla="*/ 3 h 309"/>
                <a:gd name="T2" fmla="*/ 70 w 281"/>
                <a:gd name="T3" fmla="*/ 28 h 309"/>
                <a:gd name="T4" fmla="*/ 0 w 281"/>
                <a:gd name="T5" fmla="*/ 87 h 309"/>
                <a:gd name="T6" fmla="*/ 0 w 281"/>
                <a:gd name="T7" fmla="*/ 97 h 309"/>
                <a:gd name="T8" fmla="*/ 1 w 281"/>
                <a:gd name="T9" fmla="*/ 120 h 309"/>
                <a:gd name="T10" fmla="*/ 3 w 281"/>
                <a:gd name="T11" fmla="*/ 144 h 309"/>
                <a:gd name="T12" fmla="*/ 7 w 281"/>
                <a:gd name="T13" fmla="*/ 160 h 309"/>
                <a:gd name="T14" fmla="*/ 10 w 281"/>
                <a:gd name="T15" fmla="*/ 166 h 309"/>
                <a:gd name="T16" fmla="*/ 15 w 281"/>
                <a:gd name="T17" fmla="*/ 172 h 309"/>
                <a:gd name="T18" fmla="*/ 21 w 281"/>
                <a:gd name="T19" fmla="*/ 180 h 309"/>
                <a:gd name="T20" fmla="*/ 27 w 281"/>
                <a:gd name="T21" fmla="*/ 186 h 309"/>
                <a:gd name="T22" fmla="*/ 33 w 281"/>
                <a:gd name="T23" fmla="*/ 192 h 309"/>
                <a:gd name="T24" fmla="*/ 38 w 281"/>
                <a:gd name="T25" fmla="*/ 198 h 309"/>
                <a:gd name="T26" fmla="*/ 42 w 281"/>
                <a:gd name="T27" fmla="*/ 201 h 309"/>
                <a:gd name="T28" fmla="*/ 43 w 281"/>
                <a:gd name="T29" fmla="*/ 203 h 309"/>
                <a:gd name="T30" fmla="*/ 80 w 281"/>
                <a:gd name="T31" fmla="*/ 218 h 309"/>
                <a:gd name="T32" fmla="*/ 39 w 281"/>
                <a:gd name="T33" fmla="*/ 248 h 309"/>
                <a:gd name="T34" fmla="*/ 40 w 281"/>
                <a:gd name="T35" fmla="*/ 250 h 309"/>
                <a:gd name="T36" fmla="*/ 44 w 281"/>
                <a:gd name="T37" fmla="*/ 254 h 309"/>
                <a:gd name="T38" fmla="*/ 50 w 281"/>
                <a:gd name="T39" fmla="*/ 261 h 309"/>
                <a:gd name="T40" fmla="*/ 56 w 281"/>
                <a:gd name="T41" fmla="*/ 271 h 309"/>
                <a:gd name="T42" fmla="*/ 63 w 281"/>
                <a:gd name="T43" fmla="*/ 279 h 309"/>
                <a:gd name="T44" fmla="*/ 70 w 281"/>
                <a:gd name="T45" fmla="*/ 287 h 309"/>
                <a:gd name="T46" fmla="*/ 77 w 281"/>
                <a:gd name="T47" fmla="*/ 292 h 309"/>
                <a:gd name="T48" fmla="*/ 82 w 281"/>
                <a:gd name="T49" fmla="*/ 296 h 309"/>
                <a:gd name="T50" fmla="*/ 88 w 281"/>
                <a:gd name="T51" fmla="*/ 297 h 309"/>
                <a:gd name="T52" fmla="*/ 97 w 281"/>
                <a:gd name="T53" fmla="*/ 299 h 309"/>
                <a:gd name="T54" fmla="*/ 107 w 281"/>
                <a:gd name="T55" fmla="*/ 302 h 309"/>
                <a:gd name="T56" fmla="*/ 119 w 281"/>
                <a:gd name="T57" fmla="*/ 304 h 309"/>
                <a:gd name="T58" fmla="*/ 130 w 281"/>
                <a:gd name="T59" fmla="*/ 305 h 309"/>
                <a:gd name="T60" fmla="*/ 139 w 281"/>
                <a:gd name="T61" fmla="*/ 307 h 309"/>
                <a:gd name="T62" fmla="*/ 149 w 281"/>
                <a:gd name="T63" fmla="*/ 309 h 309"/>
                <a:gd name="T64" fmla="*/ 154 w 281"/>
                <a:gd name="T65" fmla="*/ 309 h 309"/>
                <a:gd name="T66" fmla="*/ 161 w 281"/>
                <a:gd name="T67" fmla="*/ 307 h 309"/>
                <a:gd name="T68" fmla="*/ 171 w 281"/>
                <a:gd name="T69" fmla="*/ 304 h 309"/>
                <a:gd name="T70" fmla="*/ 181 w 281"/>
                <a:gd name="T71" fmla="*/ 299 h 309"/>
                <a:gd name="T72" fmla="*/ 192 w 281"/>
                <a:gd name="T73" fmla="*/ 295 h 309"/>
                <a:gd name="T74" fmla="*/ 204 w 281"/>
                <a:gd name="T75" fmla="*/ 290 h 309"/>
                <a:gd name="T76" fmla="*/ 212 w 281"/>
                <a:gd name="T77" fmla="*/ 286 h 309"/>
                <a:gd name="T78" fmla="*/ 219 w 281"/>
                <a:gd name="T79" fmla="*/ 282 h 309"/>
                <a:gd name="T80" fmla="*/ 221 w 281"/>
                <a:gd name="T81" fmla="*/ 281 h 309"/>
                <a:gd name="T82" fmla="*/ 257 w 281"/>
                <a:gd name="T83" fmla="*/ 251 h 309"/>
                <a:gd name="T84" fmla="*/ 245 w 281"/>
                <a:gd name="T85" fmla="*/ 178 h 309"/>
                <a:gd name="T86" fmla="*/ 281 w 281"/>
                <a:gd name="T87" fmla="*/ 154 h 309"/>
                <a:gd name="T88" fmla="*/ 279 w 281"/>
                <a:gd name="T89" fmla="*/ 127 h 309"/>
                <a:gd name="T90" fmla="*/ 239 w 281"/>
                <a:gd name="T91" fmla="*/ 115 h 309"/>
                <a:gd name="T92" fmla="*/ 224 w 281"/>
                <a:gd name="T93" fmla="*/ 78 h 309"/>
                <a:gd name="T94" fmla="*/ 230 w 281"/>
                <a:gd name="T95" fmla="*/ 37 h 309"/>
                <a:gd name="T96" fmla="*/ 182 w 281"/>
                <a:gd name="T97" fmla="*/ 61 h 309"/>
                <a:gd name="T98" fmla="*/ 145 w 281"/>
                <a:gd name="T99" fmla="*/ 63 h 309"/>
                <a:gd name="T100" fmla="*/ 151 w 281"/>
                <a:gd name="T101" fmla="*/ 24 h 309"/>
                <a:gd name="T102" fmla="*/ 130 w 281"/>
                <a:gd name="T103" fmla="*/ 28 h 309"/>
                <a:gd name="T104" fmla="*/ 149 w 281"/>
                <a:gd name="T105" fmla="*/ 0 h 309"/>
                <a:gd name="T106" fmla="*/ 124 w 281"/>
                <a:gd name="T107" fmla="*/ 3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1" h="309">
                  <a:moveTo>
                    <a:pt x="124" y="3"/>
                  </a:moveTo>
                  <a:lnTo>
                    <a:pt x="70" y="28"/>
                  </a:lnTo>
                  <a:lnTo>
                    <a:pt x="0" y="87"/>
                  </a:lnTo>
                  <a:lnTo>
                    <a:pt x="0" y="97"/>
                  </a:lnTo>
                  <a:lnTo>
                    <a:pt x="1" y="120"/>
                  </a:lnTo>
                  <a:lnTo>
                    <a:pt x="3" y="144"/>
                  </a:lnTo>
                  <a:lnTo>
                    <a:pt x="7" y="160"/>
                  </a:lnTo>
                  <a:lnTo>
                    <a:pt x="10" y="166"/>
                  </a:lnTo>
                  <a:lnTo>
                    <a:pt x="15" y="172"/>
                  </a:lnTo>
                  <a:lnTo>
                    <a:pt x="21" y="180"/>
                  </a:lnTo>
                  <a:lnTo>
                    <a:pt x="27" y="186"/>
                  </a:lnTo>
                  <a:lnTo>
                    <a:pt x="33" y="192"/>
                  </a:lnTo>
                  <a:lnTo>
                    <a:pt x="38" y="198"/>
                  </a:lnTo>
                  <a:lnTo>
                    <a:pt x="42" y="201"/>
                  </a:lnTo>
                  <a:lnTo>
                    <a:pt x="43" y="203"/>
                  </a:lnTo>
                  <a:lnTo>
                    <a:pt x="80" y="218"/>
                  </a:lnTo>
                  <a:lnTo>
                    <a:pt x="39" y="248"/>
                  </a:lnTo>
                  <a:lnTo>
                    <a:pt x="40" y="250"/>
                  </a:lnTo>
                  <a:lnTo>
                    <a:pt x="44" y="254"/>
                  </a:lnTo>
                  <a:lnTo>
                    <a:pt x="50" y="261"/>
                  </a:lnTo>
                  <a:lnTo>
                    <a:pt x="56" y="271"/>
                  </a:lnTo>
                  <a:lnTo>
                    <a:pt x="63" y="279"/>
                  </a:lnTo>
                  <a:lnTo>
                    <a:pt x="70" y="287"/>
                  </a:lnTo>
                  <a:lnTo>
                    <a:pt x="77" y="292"/>
                  </a:lnTo>
                  <a:lnTo>
                    <a:pt x="82" y="296"/>
                  </a:lnTo>
                  <a:lnTo>
                    <a:pt x="88" y="297"/>
                  </a:lnTo>
                  <a:lnTo>
                    <a:pt x="97" y="299"/>
                  </a:lnTo>
                  <a:lnTo>
                    <a:pt x="107" y="302"/>
                  </a:lnTo>
                  <a:lnTo>
                    <a:pt x="119" y="304"/>
                  </a:lnTo>
                  <a:lnTo>
                    <a:pt x="130" y="305"/>
                  </a:lnTo>
                  <a:lnTo>
                    <a:pt x="139" y="307"/>
                  </a:lnTo>
                  <a:lnTo>
                    <a:pt x="149" y="309"/>
                  </a:lnTo>
                  <a:lnTo>
                    <a:pt x="154" y="309"/>
                  </a:lnTo>
                  <a:lnTo>
                    <a:pt x="161" y="307"/>
                  </a:lnTo>
                  <a:lnTo>
                    <a:pt x="171" y="304"/>
                  </a:lnTo>
                  <a:lnTo>
                    <a:pt x="181" y="299"/>
                  </a:lnTo>
                  <a:lnTo>
                    <a:pt x="192" y="295"/>
                  </a:lnTo>
                  <a:lnTo>
                    <a:pt x="204" y="290"/>
                  </a:lnTo>
                  <a:lnTo>
                    <a:pt x="212" y="286"/>
                  </a:lnTo>
                  <a:lnTo>
                    <a:pt x="219" y="282"/>
                  </a:lnTo>
                  <a:lnTo>
                    <a:pt x="221" y="281"/>
                  </a:lnTo>
                  <a:lnTo>
                    <a:pt x="257" y="251"/>
                  </a:lnTo>
                  <a:lnTo>
                    <a:pt x="245" y="178"/>
                  </a:lnTo>
                  <a:lnTo>
                    <a:pt x="281" y="154"/>
                  </a:lnTo>
                  <a:lnTo>
                    <a:pt x="279" y="127"/>
                  </a:lnTo>
                  <a:lnTo>
                    <a:pt x="239" y="115"/>
                  </a:lnTo>
                  <a:lnTo>
                    <a:pt x="224" y="78"/>
                  </a:lnTo>
                  <a:lnTo>
                    <a:pt x="230" y="37"/>
                  </a:lnTo>
                  <a:lnTo>
                    <a:pt x="182" y="61"/>
                  </a:lnTo>
                  <a:lnTo>
                    <a:pt x="145" y="63"/>
                  </a:lnTo>
                  <a:lnTo>
                    <a:pt x="151" y="24"/>
                  </a:lnTo>
                  <a:lnTo>
                    <a:pt x="130" y="28"/>
                  </a:lnTo>
                  <a:lnTo>
                    <a:pt x="149" y="0"/>
                  </a:lnTo>
                  <a:lnTo>
                    <a:pt x="124" y="3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321"/>
            <p:cNvSpPr>
              <a:spLocks/>
            </p:cNvSpPr>
            <p:nvPr/>
          </p:nvSpPr>
          <p:spPr bwMode="auto">
            <a:xfrm>
              <a:off x="2982" y="3074"/>
              <a:ext cx="384" cy="99"/>
            </a:xfrm>
            <a:custGeom>
              <a:avLst/>
              <a:gdLst>
                <a:gd name="T0" fmla="*/ 708 w 769"/>
                <a:gd name="T1" fmla="*/ 109 h 197"/>
                <a:gd name="T2" fmla="*/ 548 w 769"/>
                <a:gd name="T3" fmla="*/ 87 h 197"/>
                <a:gd name="T4" fmla="*/ 415 w 769"/>
                <a:gd name="T5" fmla="*/ 27 h 197"/>
                <a:gd name="T6" fmla="*/ 313 w 769"/>
                <a:gd name="T7" fmla="*/ 12 h 197"/>
                <a:gd name="T8" fmla="*/ 261 w 769"/>
                <a:gd name="T9" fmla="*/ 40 h 197"/>
                <a:gd name="T10" fmla="*/ 80 w 769"/>
                <a:gd name="T11" fmla="*/ 0 h 197"/>
                <a:gd name="T12" fmla="*/ 60 w 769"/>
                <a:gd name="T13" fmla="*/ 3 h 197"/>
                <a:gd name="T14" fmla="*/ 33 w 769"/>
                <a:gd name="T15" fmla="*/ 8 h 197"/>
                <a:gd name="T16" fmla="*/ 10 w 769"/>
                <a:gd name="T17" fmla="*/ 14 h 197"/>
                <a:gd name="T18" fmla="*/ 0 w 769"/>
                <a:gd name="T19" fmla="*/ 23 h 197"/>
                <a:gd name="T20" fmla="*/ 2 w 769"/>
                <a:gd name="T21" fmla="*/ 46 h 197"/>
                <a:gd name="T22" fmla="*/ 6 w 769"/>
                <a:gd name="T23" fmla="*/ 59 h 197"/>
                <a:gd name="T24" fmla="*/ 17 w 769"/>
                <a:gd name="T25" fmla="*/ 68 h 197"/>
                <a:gd name="T26" fmla="*/ 30 w 769"/>
                <a:gd name="T27" fmla="*/ 78 h 197"/>
                <a:gd name="T28" fmla="*/ 40 w 769"/>
                <a:gd name="T29" fmla="*/ 84 h 197"/>
                <a:gd name="T30" fmla="*/ 44 w 769"/>
                <a:gd name="T31" fmla="*/ 85 h 197"/>
                <a:gd name="T32" fmla="*/ 68 w 769"/>
                <a:gd name="T33" fmla="*/ 86 h 197"/>
                <a:gd name="T34" fmla="*/ 103 w 769"/>
                <a:gd name="T35" fmla="*/ 86 h 197"/>
                <a:gd name="T36" fmla="*/ 131 w 769"/>
                <a:gd name="T37" fmla="*/ 87 h 197"/>
                <a:gd name="T38" fmla="*/ 146 w 769"/>
                <a:gd name="T39" fmla="*/ 87 h 197"/>
                <a:gd name="T40" fmla="*/ 181 w 769"/>
                <a:gd name="T41" fmla="*/ 85 h 197"/>
                <a:gd name="T42" fmla="*/ 226 w 769"/>
                <a:gd name="T43" fmla="*/ 83 h 197"/>
                <a:gd name="T44" fmla="*/ 262 w 769"/>
                <a:gd name="T45" fmla="*/ 84 h 197"/>
                <a:gd name="T46" fmla="*/ 275 w 769"/>
                <a:gd name="T47" fmla="*/ 87 h 197"/>
                <a:gd name="T48" fmla="*/ 287 w 769"/>
                <a:gd name="T49" fmla="*/ 94 h 197"/>
                <a:gd name="T50" fmla="*/ 303 w 769"/>
                <a:gd name="T51" fmla="*/ 101 h 197"/>
                <a:gd name="T52" fmla="*/ 318 w 769"/>
                <a:gd name="T53" fmla="*/ 105 h 197"/>
                <a:gd name="T54" fmla="*/ 331 w 769"/>
                <a:gd name="T55" fmla="*/ 105 h 197"/>
                <a:gd name="T56" fmla="*/ 347 w 769"/>
                <a:gd name="T57" fmla="*/ 101 h 197"/>
                <a:gd name="T58" fmla="*/ 365 w 769"/>
                <a:gd name="T59" fmla="*/ 98 h 197"/>
                <a:gd name="T60" fmla="*/ 380 w 769"/>
                <a:gd name="T61" fmla="*/ 98 h 197"/>
                <a:gd name="T62" fmla="*/ 395 w 769"/>
                <a:gd name="T63" fmla="*/ 108 h 197"/>
                <a:gd name="T64" fmla="*/ 412 w 769"/>
                <a:gd name="T65" fmla="*/ 126 h 197"/>
                <a:gd name="T66" fmla="*/ 423 w 769"/>
                <a:gd name="T67" fmla="*/ 130 h 197"/>
                <a:gd name="T68" fmla="*/ 438 w 769"/>
                <a:gd name="T69" fmla="*/ 130 h 197"/>
                <a:gd name="T70" fmla="*/ 458 w 769"/>
                <a:gd name="T71" fmla="*/ 130 h 197"/>
                <a:gd name="T72" fmla="*/ 479 w 769"/>
                <a:gd name="T73" fmla="*/ 133 h 197"/>
                <a:gd name="T74" fmla="*/ 501 w 769"/>
                <a:gd name="T75" fmla="*/ 140 h 197"/>
                <a:gd name="T76" fmla="*/ 545 w 769"/>
                <a:gd name="T77" fmla="*/ 158 h 197"/>
                <a:gd name="T78" fmla="*/ 600 w 769"/>
                <a:gd name="T79" fmla="*/ 178 h 197"/>
                <a:gd name="T80" fmla="*/ 645 w 769"/>
                <a:gd name="T81" fmla="*/ 193 h 197"/>
                <a:gd name="T82" fmla="*/ 668 w 769"/>
                <a:gd name="T83" fmla="*/ 197 h 197"/>
                <a:gd name="T84" fmla="*/ 692 w 769"/>
                <a:gd name="T85" fmla="*/ 196 h 197"/>
                <a:gd name="T86" fmla="*/ 717 w 769"/>
                <a:gd name="T87" fmla="*/ 192 h 197"/>
                <a:gd name="T88" fmla="*/ 736 w 769"/>
                <a:gd name="T89" fmla="*/ 189 h 197"/>
                <a:gd name="T90" fmla="*/ 749 w 769"/>
                <a:gd name="T91" fmla="*/ 182 h 197"/>
                <a:gd name="T92" fmla="*/ 765 w 769"/>
                <a:gd name="T93" fmla="*/ 167 h 197"/>
                <a:gd name="T94" fmla="*/ 751 w 769"/>
                <a:gd name="T95" fmla="*/ 10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9" h="197">
                  <a:moveTo>
                    <a:pt x="751" y="106"/>
                  </a:moveTo>
                  <a:lnTo>
                    <a:pt x="708" y="109"/>
                  </a:lnTo>
                  <a:lnTo>
                    <a:pt x="648" y="91"/>
                  </a:lnTo>
                  <a:lnTo>
                    <a:pt x="548" y="87"/>
                  </a:lnTo>
                  <a:lnTo>
                    <a:pt x="473" y="91"/>
                  </a:lnTo>
                  <a:lnTo>
                    <a:pt x="415" y="27"/>
                  </a:lnTo>
                  <a:lnTo>
                    <a:pt x="370" y="22"/>
                  </a:lnTo>
                  <a:lnTo>
                    <a:pt x="313" y="12"/>
                  </a:lnTo>
                  <a:lnTo>
                    <a:pt x="289" y="24"/>
                  </a:lnTo>
                  <a:lnTo>
                    <a:pt x="261" y="4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2" y="1"/>
                  </a:lnTo>
                  <a:lnTo>
                    <a:pt x="60" y="3"/>
                  </a:lnTo>
                  <a:lnTo>
                    <a:pt x="48" y="6"/>
                  </a:lnTo>
                  <a:lnTo>
                    <a:pt x="33" y="8"/>
                  </a:lnTo>
                  <a:lnTo>
                    <a:pt x="20" y="10"/>
                  </a:lnTo>
                  <a:lnTo>
                    <a:pt x="10" y="14"/>
                  </a:lnTo>
                  <a:lnTo>
                    <a:pt x="4" y="16"/>
                  </a:lnTo>
                  <a:lnTo>
                    <a:pt x="0" y="23"/>
                  </a:lnTo>
                  <a:lnTo>
                    <a:pt x="0" y="34"/>
                  </a:lnTo>
                  <a:lnTo>
                    <a:pt x="2" y="46"/>
                  </a:lnTo>
                  <a:lnTo>
                    <a:pt x="4" y="55"/>
                  </a:lnTo>
                  <a:lnTo>
                    <a:pt x="6" y="59"/>
                  </a:lnTo>
                  <a:lnTo>
                    <a:pt x="11" y="63"/>
                  </a:lnTo>
                  <a:lnTo>
                    <a:pt x="17" y="68"/>
                  </a:lnTo>
                  <a:lnTo>
                    <a:pt x="24" y="74"/>
                  </a:lnTo>
                  <a:lnTo>
                    <a:pt x="30" y="78"/>
                  </a:lnTo>
                  <a:lnTo>
                    <a:pt x="35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4" y="85"/>
                  </a:lnTo>
                  <a:lnTo>
                    <a:pt x="55" y="85"/>
                  </a:lnTo>
                  <a:lnTo>
                    <a:pt x="68" y="86"/>
                  </a:lnTo>
                  <a:lnTo>
                    <a:pt x="86" y="86"/>
                  </a:lnTo>
                  <a:lnTo>
                    <a:pt x="103" y="86"/>
                  </a:lnTo>
                  <a:lnTo>
                    <a:pt x="119" y="87"/>
                  </a:lnTo>
                  <a:lnTo>
                    <a:pt x="131" y="87"/>
                  </a:lnTo>
                  <a:lnTo>
                    <a:pt x="138" y="87"/>
                  </a:lnTo>
                  <a:lnTo>
                    <a:pt x="146" y="87"/>
                  </a:lnTo>
                  <a:lnTo>
                    <a:pt x="161" y="86"/>
                  </a:lnTo>
                  <a:lnTo>
                    <a:pt x="181" y="85"/>
                  </a:lnTo>
                  <a:lnTo>
                    <a:pt x="204" y="84"/>
                  </a:lnTo>
                  <a:lnTo>
                    <a:pt x="226" y="83"/>
                  </a:lnTo>
                  <a:lnTo>
                    <a:pt x="247" y="83"/>
                  </a:lnTo>
                  <a:lnTo>
                    <a:pt x="262" y="84"/>
                  </a:lnTo>
                  <a:lnTo>
                    <a:pt x="270" y="85"/>
                  </a:lnTo>
                  <a:lnTo>
                    <a:pt x="275" y="87"/>
                  </a:lnTo>
                  <a:lnTo>
                    <a:pt x="280" y="91"/>
                  </a:lnTo>
                  <a:lnTo>
                    <a:pt x="287" y="94"/>
                  </a:lnTo>
                  <a:lnTo>
                    <a:pt x="295" y="98"/>
                  </a:lnTo>
                  <a:lnTo>
                    <a:pt x="303" y="101"/>
                  </a:lnTo>
                  <a:lnTo>
                    <a:pt x="310" y="103"/>
                  </a:lnTo>
                  <a:lnTo>
                    <a:pt x="318" y="105"/>
                  </a:lnTo>
                  <a:lnTo>
                    <a:pt x="324" y="106"/>
                  </a:lnTo>
                  <a:lnTo>
                    <a:pt x="331" y="105"/>
                  </a:lnTo>
                  <a:lnTo>
                    <a:pt x="338" y="103"/>
                  </a:lnTo>
                  <a:lnTo>
                    <a:pt x="347" y="101"/>
                  </a:lnTo>
                  <a:lnTo>
                    <a:pt x="355" y="99"/>
                  </a:lnTo>
                  <a:lnTo>
                    <a:pt x="365" y="98"/>
                  </a:lnTo>
                  <a:lnTo>
                    <a:pt x="373" y="97"/>
                  </a:lnTo>
                  <a:lnTo>
                    <a:pt x="380" y="98"/>
                  </a:lnTo>
                  <a:lnTo>
                    <a:pt x="385" y="100"/>
                  </a:lnTo>
                  <a:lnTo>
                    <a:pt x="395" y="108"/>
                  </a:lnTo>
                  <a:lnTo>
                    <a:pt x="403" y="118"/>
                  </a:lnTo>
                  <a:lnTo>
                    <a:pt x="412" y="126"/>
                  </a:lnTo>
                  <a:lnTo>
                    <a:pt x="419" y="130"/>
                  </a:lnTo>
                  <a:lnTo>
                    <a:pt x="423" y="130"/>
                  </a:lnTo>
                  <a:lnTo>
                    <a:pt x="429" y="130"/>
                  </a:lnTo>
                  <a:lnTo>
                    <a:pt x="438" y="130"/>
                  </a:lnTo>
                  <a:lnTo>
                    <a:pt x="448" y="130"/>
                  </a:lnTo>
                  <a:lnTo>
                    <a:pt x="458" y="130"/>
                  </a:lnTo>
                  <a:lnTo>
                    <a:pt x="468" y="131"/>
                  </a:lnTo>
                  <a:lnTo>
                    <a:pt x="479" y="133"/>
                  </a:lnTo>
                  <a:lnTo>
                    <a:pt x="488" y="136"/>
                  </a:lnTo>
                  <a:lnTo>
                    <a:pt x="501" y="140"/>
                  </a:lnTo>
                  <a:lnTo>
                    <a:pt x="521" y="148"/>
                  </a:lnTo>
                  <a:lnTo>
                    <a:pt x="545" y="158"/>
                  </a:lnTo>
                  <a:lnTo>
                    <a:pt x="573" y="168"/>
                  </a:lnTo>
                  <a:lnTo>
                    <a:pt x="600" y="178"/>
                  </a:lnTo>
                  <a:lnTo>
                    <a:pt x="624" y="188"/>
                  </a:lnTo>
                  <a:lnTo>
                    <a:pt x="645" y="193"/>
                  </a:lnTo>
                  <a:lnTo>
                    <a:pt x="657" y="197"/>
                  </a:lnTo>
                  <a:lnTo>
                    <a:pt x="668" y="197"/>
                  </a:lnTo>
                  <a:lnTo>
                    <a:pt x="679" y="197"/>
                  </a:lnTo>
                  <a:lnTo>
                    <a:pt x="692" y="196"/>
                  </a:lnTo>
                  <a:lnTo>
                    <a:pt x="704" y="194"/>
                  </a:lnTo>
                  <a:lnTo>
                    <a:pt x="717" y="192"/>
                  </a:lnTo>
                  <a:lnTo>
                    <a:pt x="727" y="191"/>
                  </a:lnTo>
                  <a:lnTo>
                    <a:pt x="736" y="189"/>
                  </a:lnTo>
                  <a:lnTo>
                    <a:pt x="741" y="188"/>
                  </a:lnTo>
                  <a:lnTo>
                    <a:pt x="749" y="182"/>
                  </a:lnTo>
                  <a:lnTo>
                    <a:pt x="759" y="174"/>
                  </a:lnTo>
                  <a:lnTo>
                    <a:pt x="765" y="167"/>
                  </a:lnTo>
                  <a:lnTo>
                    <a:pt x="769" y="163"/>
                  </a:lnTo>
                  <a:lnTo>
                    <a:pt x="751" y="106"/>
                  </a:lnTo>
                  <a:close/>
                </a:path>
              </a:pathLst>
            </a:custGeom>
            <a:solidFill>
              <a:srgbClr val="F2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322"/>
            <p:cNvSpPr>
              <a:spLocks/>
            </p:cNvSpPr>
            <p:nvPr/>
          </p:nvSpPr>
          <p:spPr bwMode="auto">
            <a:xfrm>
              <a:off x="2664" y="3077"/>
              <a:ext cx="166" cy="161"/>
            </a:xfrm>
            <a:custGeom>
              <a:avLst/>
              <a:gdLst>
                <a:gd name="T0" fmla="*/ 303 w 330"/>
                <a:gd name="T1" fmla="*/ 135 h 323"/>
                <a:gd name="T2" fmla="*/ 312 w 330"/>
                <a:gd name="T3" fmla="*/ 66 h 323"/>
                <a:gd name="T4" fmla="*/ 298 w 330"/>
                <a:gd name="T5" fmla="*/ 37 h 323"/>
                <a:gd name="T6" fmla="*/ 284 w 330"/>
                <a:gd name="T7" fmla="*/ 30 h 323"/>
                <a:gd name="T8" fmla="*/ 265 w 330"/>
                <a:gd name="T9" fmla="*/ 20 h 323"/>
                <a:gd name="T10" fmla="*/ 247 w 330"/>
                <a:gd name="T11" fmla="*/ 13 h 323"/>
                <a:gd name="T12" fmla="*/ 237 w 330"/>
                <a:gd name="T13" fmla="*/ 11 h 323"/>
                <a:gd name="T14" fmla="*/ 212 w 330"/>
                <a:gd name="T15" fmla="*/ 6 h 323"/>
                <a:gd name="T16" fmla="*/ 182 w 330"/>
                <a:gd name="T17" fmla="*/ 2 h 323"/>
                <a:gd name="T18" fmla="*/ 156 w 330"/>
                <a:gd name="T19" fmla="*/ 0 h 323"/>
                <a:gd name="T20" fmla="*/ 143 w 330"/>
                <a:gd name="T21" fmla="*/ 6 h 323"/>
                <a:gd name="T22" fmla="*/ 123 w 330"/>
                <a:gd name="T23" fmla="*/ 11 h 323"/>
                <a:gd name="T24" fmla="*/ 101 w 330"/>
                <a:gd name="T25" fmla="*/ 15 h 323"/>
                <a:gd name="T26" fmla="*/ 83 w 330"/>
                <a:gd name="T27" fmla="*/ 20 h 323"/>
                <a:gd name="T28" fmla="*/ 69 w 330"/>
                <a:gd name="T29" fmla="*/ 30 h 323"/>
                <a:gd name="T30" fmla="*/ 49 w 330"/>
                <a:gd name="T31" fmla="*/ 46 h 323"/>
                <a:gd name="T32" fmla="*/ 39 w 330"/>
                <a:gd name="T33" fmla="*/ 76 h 323"/>
                <a:gd name="T34" fmla="*/ 23 w 330"/>
                <a:gd name="T35" fmla="*/ 110 h 323"/>
                <a:gd name="T36" fmla="*/ 10 w 330"/>
                <a:gd name="T37" fmla="*/ 142 h 323"/>
                <a:gd name="T38" fmla="*/ 0 w 330"/>
                <a:gd name="T39" fmla="*/ 182 h 323"/>
                <a:gd name="T40" fmla="*/ 15 w 330"/>
                <a:gd name="T41" fmla="*/ 234 h 323"/>
                <a:gd name="T42" fmla="*/ 20 w 330"/>
                <a:gd name="T43" fmla="*/ 257 h 323"/>
                <a:gd name="T44" fmla="*/ 43 w 330"/>
                <a:gd name="T45" fmla="*/ 279 h 323"/>
                <a:gd name="T46" fmla="*/ 54 w 330"/>
                <a:gd name="T47" fmla="*/ 289 h 323"/>
                <a:gd name="T48" fmla="*/ 61 w 330"/>
                <a:gd name="T49" fmla="*/ 295 h 323"/>
                <a:gd name="T50" fmla="*/ 71 w 330"/>
                <a:gd name="T51" fmla="*/ 300 h 323"/>
                <a:gd name="T52" fmla="*/ 90 w 330"/>
                <a:gd name="T53" fmla="*/ 308 h 323"/>
                <a:gd name="T54" fmla="*/ 109 w 330"/>
                <a:gd name="T55" fmla="*/ 315 h 323"/>
                <a:gd name="T56" fmla="*/ 126 w 330"/>
                <a:gd name="T57" fmla="*/ 318 h 323"/>
                <a:gd name="T58" fmla="*/ 143 w 330"/>
                <a:gd name="T59" fmla="*/ 319 h 323"/>
                <a:gd name="T60" fmla="*/ 156 w 330"/>
                <a:gd name="T61" fmla="*/ 319 h 323"/>
                <a:gd name="T62" fmla="*/ 171 w 330"/>
                <a:gd name="T63" fmla="*/ 321 h 323"/>
                <a:gd name="T64" fmla="*/ 186 w 330"/>
                <a:gd name="T65" fmla="*/ 322 h 323"/>
                <a:gd name="T66" fmla="*/ 200 w 330"/>
                <a:gd name="T67" fmla="*/ 323 h 323"/>
                <a:gd name="T68" fmla="*/ 214 w 330"/>
                <a:gd name="T69" fmla="*/ 321 h 323"/>
                <a:gd name="T70" fmla="*/ 231 w 330"/>
                <a:gd name="T71" fmla="*/ 308 h 323"/>
                <a:gd name="T72" fmla="*/ 250 w 330"/>
                <a:gd name="T73" fmla="*/ 292 h 323"/>
                <a:gd name="T74" fmla="*/ 261 w 330"/>
                <a:gd name="T75" fmla="*/ 279 h 323"/>
                <a:gd name="T76" fmla="*/ 246 w 330"/>
                <a:gd name="T77" fmla="*/ 211 h 323"/>
                <a:gd name="T78" fmla="*/ 278 w 330"/>
                <a:gd name="T79" fmla="*/ 184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0" h="323">
                  <a:moveTo>
                    <a:pt x="278" y="184"/>
                  </a:moveTo>
                  <a:lnTo>
                    <a:pt x="303" y="135"/>
                  </a:lnTo>
                  <a:lnTo>
                    <a:pt x="330" y="102"/>
                  </a:lnTo>
                  <a:lnTo>
                    <a:pt x="312" y="66"/>
                  </a:lnTo>
                  <a:lnTo>
                    <a:pt x="300" y="38"/>
                  </a:lnTo>
                  <a:lnTo>
                    <a:pt x="298" y="37"/>
                  </a:lnTo>
                  <a:lnTo>
                    <a:pt x="292" y="34"/>
                  </a:lnTo>
                  <a:lnTo>
                    <a:pt x="284" y="30"/>
                  </a:lnTo>
                  <a:lnTo>
                    <a:pt x="275" y="25"/>
                  </a:lnTo>
                  <a:lnTo>
                    <a:pt x="265" y="20"/>
                  </a:lnTo>
                  <a:lnTo>
                    <a:pt x="255" y="17"/>
                  </a:lnTo>
                  <a:lnTo>
                    <a:pt x="247" y="13"/>
                  </a:lnTo>
                  <a:lnTo>
                    <a:pt x="243" y="12"/>
                  </a:lnTo>
                  <a:lnTo>
                    <a:pt x="237" y="11"/>
                  </a:lnTo>
                  <a:lnTo>
                    <a:pt x="225" y="10"/>
                  </a:lnTo>
                  <a:lnTo>
                    <a:pt x="212" y="6"/>
                  </a:lnTo>
                  <a:lnTo>
                    <a:pt x="197" y="4"/>
                  </a:lnTo>
                  <a:lnTo>
                    <a:pt x="182" y="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9" y="3"/>
                  </a:lnTo>
                  <a:lnTo>
                    <a:pt x="143" y="6"/>
                  </a:lnTo>
                  <a:lnTo>
                    <a:pt x="134" y="8"/>
                  </a:lnTo>
                  <a:lnTo>
                    <a:pt x="123" y="11"/>
                  </a:lnTo>
                  <a:lnTo>
                    <a:pt x="111" y="13"/>
                  </a:lnTo>
                  <a:lnTo>
                    <a:pt x="101" y="15"/>
                  </a:lnTo>
                  <a:lnTo>
                    <a:pt x="91" y="18"/>
                  </a:lnTo>
                  <a:lnTo>
                    <a:pt x="83" y="20"/>
                  </a:lnTo>
                  <a:lnTo>
                    <a:pt x="77" y="23"/>
                  </a:lnTo>
                  <a:lnTo>
                    <a:pt x="69" y="30"/>
                  </a:lnTo>
                  <a:lnTo>
                    <a:pt x="58" y="37"/>
                  </a:lnTo>
                  <a:lnTo>
                    <a:pt x="49" y="46"/>
                  </a:lnTo>
                  <a:lnTo>
                    <a:pt x="43" y="59"/>
                  </a:lnTo>
                  <a:lnTo>
                    <a:pt x="39" y="76"/>
                  </a:lnTo>
                  <a:lnTo>
                    <a:pt x="31" y="93"/>
                  </a:lnTo>
                  <a:lnTo>
                    <a:pt x="23" y="110"/>
                  </a:lnTo>
                  <a:lnTo>
                    <a:pt x="16" y="126"/>
                  </a:lnTo>
                  <a:lnTo>
                    <a:pt x="10" y="142"/>
                  </a:lnTo>
                  <a:lnTo>
                    <a:pt x="3" y="160"/>
                  </a:lnTo>
                  <a:lnTo>
                    <a:pt x="0" y="182"/>
                  </a:lnTo>
                  <a:lnTo>
                    <a:pt x="7" y="211"/>
                  </a:lnTo>
                  <a:lnTo>
                    <a:pt x="15" y="234"/>
                  </a:lnTo>
                  <a:lnTo>
                    <a:pt x="17" y="248"/>
                  </a:lnTo>
                  <a:lnTo>
                    <a:pt x="20" y="257"/>
                  </a:lnTo>
                  <a:lnTo>
                    <a:pt x="34" y="271"/>
                  </a:lnTo>
                  <a:lnTo>
                    <a:pt x="43" y="279"/>
                  </a:lnTo>
                  <a:lnTo>
                    <a:pt x="49" y="285"/>
                  </a:lnTo>
                  <a:lnTo>
                    <a:pt x="54" y="289"/>
                  </a:lnTo>
                  <a:lnTo>
                    <a:pt x="57" y="292"/>
                  </a:lnTo>
                  <a:lnTo>
                    <a:pt x="61" y="295"/>
                  </a:lnTo>
                  <a:lnTo>
                    <a:pt x="65" y="298"/>
                  </a:lnTo>
                  <a:lnTo>
                    <a:pt x="71" y="300"/>
                  </a:lnTo>
                  <a:lnTo>
                    <a:pt x="79" y="304"/>
                  </a:lnTo>
                  <a:lnTo>
                    <a:pt x="90" y="308"/>
                  </a:lnTo>
                  <a:lnTo>
                    <a:pt x="99" y="311"/>
                  </a:lnTo>
                  <a:lnTo>
                    <a:pt x="109" y="315"/>
                  </a:lnTo>
                  <a:lnTo>
                    <a:pt x="118" y="316"/>
                  </a:lnTo>
                  <a:lnTo>
                    <a:pt x="126" y="318"/>
                  </a:lnTo>
                  <a:lnTo>
                    <a:pt x="134" y="318"/>
                  </a:lnTo>
                  <a:lnTo>
                    <a:pt x="143" y="319"/>
                  </a:lnTo>
                  <a:lnTo>
                    <a:pt x="149" y="319"/>
                  </a:lnTo>
                  <a:lnTo>
                    <a:pt x="156" y="319"/>
                  </a:lnTo>
                  <a:lnTo>
                    <a:pt x="163" y="319"/>
                  </a:lnTo>
                  <a:lnTo>
                    <a:pt x="171" y="321"/>
                  </a:lnTo>
                  <a:lnTo>
                    <a:pt x="178" y="321"/>
                  </a:lnTo>
                  <a:lnTo>
                    <a:pt x="186" y="322"/>
                  </a:lnTo>
                  <a:lnTo>
                    <a:pt x="193" y="323"/>
                  </a:lnTo>
                  <a:lnTo>
                    <a:pt x="200" y="323"/>
                  </a:lnTo>
                  <a:lnTo>
                    <a:pt x="207" y="323"/>
                  </a:lnTo>
                  <a:lnTo>
                    <a:pt x="214" y="321"/>
                  </a:lnTo>
                  <a:lnTo>
                    <a:pt x="222" y="316"/>
                  </a:lnTo>
                  <a:lnTo>
                    <a:pt x="231" y="308"/>
                  </a:lnTo>
                  <a:lnTo>
                    <a:pt x="240" y="300"/>
                  </a:lnTo>
                  <a:lnTo>
                    <a:pt x="250" y="292"/>
                  </a:lnTo>
                  <a:lnTo>
                    <a:pt x="257" y="284"/>
                  </a:lnTo>
                  <a:lnTo>
                    <a:pt x="261" y="279"/>
                  </a:lnTo>
                  <a:lnTo>
                    <a:pt x="263" y="277"/>
                  </a:lnTo>
                  <a:lnTo>
                    <a:pt x="246" y="211"/>
                  </a:lnTo>
                  <a:lnTo>
                    <a:pt x="249" y="184"/>
                  </a:lnTo>
                  <a:lnTo>
                    <a:pt x="278" y="184"/>
                  </a:lnTo>
                  <a:close/>
                </a:path>
              </a:pathLst>
            </a:custGeom>
            <a:solidFill>
              <a:srgbClr val="FFFF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323"/>
            <p:cNvSpPr>
              <a:spLocks/>
            </p:cNvSpPr>
            <p:nvPr/>
          </p:nvSpPr>
          <p:spPr bwMode="auto">
            <a:xfrm>
              <a:off x="2570" y="3244"/>
              <a:ext cx="435" cy="364"/>
            </a:xfrm>
            <a:custGeom>
              <a:avLst/>
              <a:gdLst>
                <a:gd name="T0" fmla="*/ 815 w 870"/>
                <a:gd name="T1" fmla="*/ 641 h 728"/>
                <a:gd name="T2" fmla="*/ 637 w 870"/>
                <a:gd name="T3" fmla="*/ 520 h 728"/>
                <a:gd name="T4" fmla="*/ 532 w 870"/>
                <a:gd name="T5" fmla="*/ 417 h 728"/>
                <a:gd name="T6" fmla="*/ 525 w 870"/>
                <a:gd name="T7" fmla="*/ 710 h 728"/>
                <a:gd name="T8" fmla="*/ 375 w 870"/>
                <a:gd name="T9" fmla="*/ 728 h 728"/>
                <a:gd name="T10" fmla="*/ 346 w 870"/>
                <a:gd name="T11" fmla="*/ 727 h 728"/>
                <a:gd name="T12" fmla="*/ 307 w 870"/>
                <a:gd name="T13" fmla="*/ 726 h 728"/>
                <a:gd name="T14" fmla="*/ 274 w 870"/>
                <a:gd name="T15" fmla="*/ 725 h 728"/>
                <a:gd name="T16" fmla="*/ 259 w 870"/>
                <a:gd name="T17" fmla="*/ 724 h 728"/>
                <a:gd name="T18" fmla="*/ 237 w 870"/>
                <a:gd name="T19" fmla="*/ 719 h 728"/>
                <a:gd name="T20" fmla="*/ 211 w 870"/>
                <a:gd name="T21" fmla="*/ 712 h 728"/>
                <a:gd name="T22" fmla="*/ 190 w 870"/>
                <a:gd name="T23" fmla="*/ 706 h 728"/>
                <a:gd name="T24" fmla="*/ 179 w 870"/>
                <a:gd name="T25" fmla="*/ 701 h 728"/>
                <a:gd name="T26" fmla="*/ 163 w 870"/>
                <a:gd name="T27" fmla="*/ 686 h 728"/>
                <a:gd name="T28" fmla="*/ 145 w 870"/>
                <a:gd name="T29" fmla="*/ 666 h 728"/>
                <a:gd name="T30" fmla="*/ 132 w 870"/>
                <a:gd name="T31" fmla="*/ 652 h 728"/>
                <a:gd name="T32" fmla="*/ 93 w 870"/>
                <a:gd name="T33" fmla="*/ 611 h 728"/>
                <a:gd name="T34" fmla="*/ 84 w 870"/>
                <a:gd name="T35" fmla="*/ 610 h 728"/>
                <a:gd name="T36" fmla="*/ 64 w 870"/>
                <a:gd name="T37" fmla="*/ 605 h 728"/>
                <a:gd name="T38" fmla="*/ 41 w 870"/>
                <a:gd name="T39" fmla="*/ 598 h 728"/>
                <a:gd name="T40" fmla="*/ 27 w 870"/>
                <a:gd name="T41" fmla="*/ 589 h 728"/>
                <a:gd name="T42" fmla="*/ 10 w 870"/>
                <a:gd name="T43" fmla="*/ 530 h 728"/>
                <a:gd name="T44" fmla="*/ 0 w 870"/>
                <a:gd name="T45" fmla="*/ 481 h 728"/>
                <a:gd name="T46" fmla="*/ 111 w 870"/>
                <a:gd name="T47" fmla="*/ 175 h 728"/>
                <a:gd name="T48" fmla="*/ 220 w 870"/>
                <a:gd name="T49" fmla="*/ 73 h 728"/>
                <a:gd name="T50" fmla="*/ 320 w 870"/>
                <a:gd name="T51" fmla="*/ 6 h 728"/>
                <a:gd name="T52" fmla="*/ 486 w 870"/>
                <a:gd name="T53" fmla="*/ 13 h 728"/>
                <a:gd name="T54" fmla="*/ 525 w 870"/>
                <a:gd name="T55" fmla="*/ 61 h 728"/>
                <a:gd name="T56" fmla="*/ 538 w 870"/>
                <a:gd name="T57" fmla="*/ 67 h 728"/>
                <a:gd name="T58" fmla="*/ 556 w 870"/>
                <a:gd name="T59" fmla="*/ 78 h 728"/>
                <a:gd name="T60" fmla="*/ 573 w 870"/>
                <a:gd name="T61" fmla="*/ 91 h 728"/>
                <a:gd name="T62" fmla="*/ 585 w 870"/>
                <a:gd name="T63" fmla="*/ 113 h 728"/>
                <a:gd name="T64" fmla="*/ 603 w 870"/>
                <a:gd name="T65" fmla="*/ 152 h 728"/>
                <a:gd name="T66" fmla="*/ 624 w 870"/>
                <a:gd name="T67" fmla="*/ 201 h 728"/>
                <a:gd name="T68" fmla="*/ 643 w 870"/>
                <a:gd name="T69" fmla="*/ 243 h 728"/>
                <a:gd name="T70" fmla="*/ 655 w 870"/>
                <a:gd name="T71" fmla="*/ 271 h 728"/>
                <a:gd name="T72" fmla="*/ 669 w 870"/>
                <a:gd name="T73" fmla="*/ 304 h 728"/>
                <a:gd name="T74" fmla="*/ 682 w 870"/>
                <a:gd name="T75" fmla="*/ 339 h 728"/>
                <a:gd name="T76" fmla="*/ 690 w 870"/>
                <a:gd name="T77" fmla="*/ 362 h 728"/>
                <a:gd name="T78" fmla="*/ 693 w 870"/>
                <a:gd name="T79" fmla="*/ 370 h 728"/>
                <a:gd name="T80" fmla="*/ 712 w 870"/>
                <a:gd name="T81" fmla="*/ 401 h 728"/>
                <a:gd name="T82" fmla="*/ 737 w 870"/>
                <a:gd name="T83" fmla="*/ 445 h 728"/>
                <a:gd name="T84" fmla="*/ 757 w 870"/>
                <a:gd name="T85" fmla="*/ 483 h 728"/>
                <a:gd name="T86" fmla="*/ 767 w 870"/>
                <a:gd name="T87" fmla="*/ 501 h 728"/>
                <a:gd name="T88" fmla="*/ 798 w 870"/>
                <a:gd name="T89" fmla="*/ 534 h 728"/>
                <a:gd name="T90" fmla="*/ 837 w 870"/>
                <a:gd name="T91" fmla="*/ 572 h 728"/>
                <a:gd name="T92" fmla="*/ 865 w 870"/>
                <a:gd name="T93" fmla="*/ 597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70" h="728">
                  <a:moveTo>
                    <a:pt x="870" y="602"/>
                  </a:moveTo>
                  <a:lnTo>
                    <a:pt x="815" y="641"/>
                  </a:lnTo>
                  <a:lnTo>
                    <a:pt x="731" y="659"/>
                  </a:lnTo>
                  <a:lnTo>
                    <a:pt x="637" y="520"/>
                  </a:lnTo>
                  <a:lnTo>
                    <a:pt x="588" y="490"/>
                  </a:lnTo>
                  <a:lnTo>
                    <a:pt x="532" y="417"/>
                  </a:lnTo>
                  <a:lnTo>
                    <a:pt x="529" y="592"/>
                  </a:lnTo>
                  <a:lnTo>
                    <a:pt x="525" y="710"/>
                  </a:lnTo>
                  <a:lnTo>
                    <a:pt x="380" y="728"/>
                  </a:lnTo>
                  <a:lnTo>
                    <a:pt x="375" y="728"/>
                  </a:lnTo>
                  <a:lnTo>
                    <a:pt x="364" y="728"/>
                  </a:lnTo>
                  <a:lnTo>
                    <a:pt x="346" y="727"/>
                  </a:lnTo>
                  <a:lnTo>
                    <a:pt x="327" y="726"/>
                  </a:lnTo>
                  <a:lnTo>
                    <a:pt x="307" y="726"/>
                  </a:lnTo>
                  <a:lnTo>
                    <a:pt x="289" y="725"/>
                  </a:lnTo>
                  <a:lnTo>
                    <a:pt x="274" y="725"/>
                  </a:lnTo>
                  <a:lnTo>
                    <a:pt x="266" y="725"/>
                  </a:lnTo>
                  <a:lnTo>
                    <a:pt x="259" y="724"/>
                  </a:lnTo>
                  <a:lnTo>
                    <a:pt x="249" y="722"/>
                  </a:lnTo>
                  <a:lnTo>
                    <a:pt x="237" y="719"/>
                  </a:lnTo>
                  <a:lnTo>
                    <a:pt x="223" y="716"/>
                  </a:lnTo>
                  <a:lnTo>
                    <a:pt x="211" y="712"/>
                  </a:lnTo>
                  <a:lnTo>
                    <a:pt x="199" y="709"/>
                  </a:lnTo>
                  <a:lnTo>
                    <a:pt x="190" y="706"/>
                  </a:lnTo>
                  <a:lnTo>
                    <a:pt x="184" y="704"/>
                  </a:lnTo>
                  <a:lnTo>
                    <a:pt x="179" y="701"/>
                  </a:lnTo>
                  <a:lnTo>
                    <a:pt x="171" y="694"/>
                  </a:lnTo>
                  <a:lnTo>
                    <a:pt x="163" y="686"/>
                  </a:lnTo>
                  <a:lnTo>
                    <a:pt x="154" y="675"/>
                  </a:lnTo>
                  <a:lnTo>
                    <a:pt x="145" y="666"/>
                  </a:lnTo>
                  <a:lnTo>
                    <a:pt x="137" y="658"/>
                  </a:lnTo>
                  <a:lnTo>
                    <a:pt x="132" y="652"/>
                  </a:lnTo>
                  <a:lnTo>
                    <a:pt x="130" y="650"/>
                  </a:lnTo>
                  <a:lnTo>
                    <a:pt x="93" y="611"/>
                  </a:lnTo>
                  <a:lnTo>
                    <a:pt x="91" y="611"/>
                  </a:lnTo>
                  <a:lnTo>
                    <a:pt x="84" y="610"/>
                  </a:lnTo>
                  <a:lnTo>
                    <a:pt x="75" y="607"/>
                  </a:lnTo>
                  <a:lnTo>
                    <a:pt x="64" y="605"/>
                  </a:lnTo>
                  <a:lnTo>
                    <a:pt x="53" y="602"/>
                  </a:lnTo>
                  <a:lnTo>
                    <a:pt x="41" y="598"/>
                  </a:lnTo>
                  <a:lnTo>
                    <a:pt x="33" y="593"/>
                  </a:lnTo>
                  <a:lnTo>
                    <a:pt x="27" y="589"/>
                  </a:lnTo>
                  <a:lnTo>
                    <a:pt x="19" y="567"/>
                  </a:lnTo>
                  <a:lnTo>
                    <a:pt x="10" y="530"/>
                  </a:lnTo>
                  <a:lnTo>
                    <a:pt x="3" y="496"/>
                  </a:lnTo>
                  <a:lnTo>
                    <a:pt x="0" y="481"/>
                  </a:lnTo>
                  <a:lnTo>
                    <a:pt x="52" y="390"/>
                  </a:lnTo>
                  <a:lnTo>
                    <a:pt x="111" y="175"/>
                  </a:lnTo>
                  <a:lnTo>
                    <a:pt x="163" y="112"/>
                  </a:lnTo>
                  <a:lnTo>
                    <a:pt x="220" y="73"/>
                  </a:lnTo>
                  <a:lnTo>
                    <a:pt x="244" y="37"/>
                  </a:lnTo>
                  <a:lnTo>
                    <a:pt x="320" y="6"/>
                  </a:lnTo>
                  <a:lnTo>
                    <a:pt x="411" y="0"/>
                  </a:lnTo>
                  <a:lnTo>
                    <a:pt x="486" y="13"/>
                  </a:lnTo>
                  <a:lnTo>
                    <a:pt x="523" y="60"/>
                  </a:lnTo>
                  <a:lnTo>
                    <a:pt x="525" y="61"/>
                  </a:lnTo>
                  <a:lnTo>
                    <a:pt x="530" y="64"/>
                  </a:lnTo>
                  <a:lnTo>
                    <a:pt x="538" y="67"/>
                  </a:lnTo>
                  <a:lnTo>
                    <a:pt x="547" y="72"/>
                  </a:lnTo>
                  <a:lnTo>
                    <a:pt x="556" y="78"/>
                  </a:lnTo>
                  <a:lnTo>
                    <a:pt x="565" y="84"/>
                  </a:lnTo>
                  <a:lnTo>
                    <a:pt x="573" y="91"/>
                  </a:lnTo>
                  <a:lnTo>
                    <a:pt x="579" y="101"/>
                  </a:lnTo>
                  <a:lnTo>
                    <a:pt x="585" y="113"/>
                  </a:lnTo>
                  <a:lnTo>
                    <a:pt x="593" y="131"/>
                  </a:lnTo>
                  <a:lnTo>
                    <a:pt x="603" y="152"/>
                  </a:lnTo>
                  <a:lnTo>
                    <a:pt x="614" y="177"/>
                  </a:lnTo>
                  <a:lnTo>
                    <a:pt x="624" y="201"/>
                  </a:lnTo>
                  <a:lnTo>
                    <a:pt x="635" y="224"/>
                  </a:lnTo>
                  <a:lnTo>
                    <a:pt x="643" y="243"/>
                  </a:lnTo>
                  <a:lnTo>
                    <a:pt x="650" y="257"/>
                  </a:lnTo>
                  <a:lnTo>
                    <a:pt x="655" y="271"/>
                  </a:lnTo>
                  <a:lnTo>
                    <a:pt x="662" y="287"/>
                  </a:lnTo>
                  <a:lnTo>
                    <a:pt x="669" y="304"/>
                  </a:lnTo>
                  <a:lnTo>
                    <a:pt x="676" y="323"/>
                  </a:lnTo>
                  <a:lnTo>
                    <a:pt x="682" y="339"/>
                  </a:lnTo>
                  <a:lnTo>
                    <a:pt x="686" y="353"/>
                  </a:lnTo>
                  <a:lnTo>
                    <a:pt x="690" y="362"/>
                  </a:lnTo>
                  <a:lnTo>
                    <a:pt x="691" y="365"/>
                  </a:lnTo>
                  <a:lnTo>
                    <a:pt x="693" y="370"/>
                  </a:lnTo>
                  <a:lnTo>
                    <a:pt x="701" y="383"/>
                  </a:lnTo>
                  <a:lnTo>
                    <a:pt x="712" y="401"/>
                  </a:lnTo>
                  <a:lnTo>
                    <a:pt x="724" y="423"/>
                  </a:lnTo>
                  <a:lnTo>
                    <a:pt x="737" y="445"/>
                  </a:lnTo>
                  <a:lnTo>
                    <a:pt x="747" y="466"/>
                  </a:lnTo>
                  <a:lnTo>
                    <a:pt x="757" y="483"/>
                  </a:lnTo>
                  <a:lnTo>
                    <a:pt x="761" y="492"/>
                  </a:lnTo>
                  <a:lnTo>
                    <a:pt x="767" y="501"/>
                  </a:lnTo>
                  <a:lnTo>
                    <a:pt x="781" y="516"/>
                  </a:lnTo>
                  <a:lnTo>
                    <a:pt x="798" y="534"/>
                  </a:lnTo>
                  <a:lnTo>
                    <a:pt x="818" y="553"/>
                  </a:lnTo>
                  <a:lnTo>
                    <a:pt x="837" y="572"/>
                  </a:lnTo>
                  <a:lnTo>
                    <a:pt x="853" y="587"/>
                  </a:lnTo>
                  <a:lnTo>
                    <a:pt x="865" y="597"/>
                  </a:lnTo>
                  <a:lnTo>
                    <a:pt x="870" y="602"/>
                  </a:lnTo>
                  <a:close/>
                </a:path>
              </a:pathLst>
            </a:custGeom>
            <a:solidFill>
              <a:srgbClr val="FFA3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324"/>
            <p:cNvSpPr>
              <a:spLocks/>
            </p:cNvSpPr>
            <p:nvPr/>
          </p:nvSpPr>
          <p:spPr bwMode="auto">
            <a:xfrm>
              <a:off x="2665" y="3076"/>
              <a:ext cx="121" cy="161"/>
            </a:xfrm>
            <a:custGeom>
              <a:avLst/>
              <a:gdLst>
                <a:gd name="T0" fmla="*/ 56 w 241"/>
                <a:gd name="T1" fmla="*/ 30 h 322"/>
                <a:gd name="T2" fmla="*/ 44 w 241"/>
                <a:gd name="T3" fmla="*/ 92 h 322"/>
                <a:gd name="T4" fmla="*/ 35 w 241"/>
                <a:gd name="T5" fmla="*/ 97 h 322"/>
                <a:gd name="T6" fmla="*/ 22 w 241"/>
                <a:gd name="T7" fmla="*/ 109 h 322"/>
                <a:gd name="T8" fmla="*/ 11 w 241"/>
                <a:gd name="T9" fmla="*/ 123 h 322"/>
                <a:gd name="T10" fmla="*/ 3 w 241"/>
                <a:gd name="T11" fmla="*/ 157 h 322"/>
                <a:gd name="T12" fmla="*/ 0 w 241"/>
                <a:gd name="T13" fmla="*/ 209 h 322"/>
                <a:gd name="T14" fmla="*/ 9 w 241"/>
                <a:gd name="T15" fmla="*/ 241 h 322"/>
                <a:gd name="T16" fmla="*/ 24 w 241"/>
                <a:gd name="T17" fmla="*/ 264 h 322"/>
                <a:gd name="T18" fmla="*/ 28 w 241"/>
                <a:gd name="T19" fmla="*/ 269 h 322"/>
                <a:gd name="T20" fmla="*/ 37 w 241"/>
                <a:gd name="T21" fmla="*/ 279 h 322"/>
                <a:gd name="T22" fmla="*/ 56 w 241"/>
                <a:gd name="T23" fmla="*/ 300 h 322"/>
                <a:gd name="T24" fmla="*/ 67 w 241"/>
                <a:gd name="T25" fmla="*/ 309 h 322"/>
                <a:gd name="T26" fmla="*/ 85 w 241"/>
                <a:gd name="T27" fmla="*/ 318 h 322"/>
                <a:gd name="T28" fmla="*/ 99 w 241"/>
                <a:gd name="T29" fmla="*/ 320 h 322"/>
                <a:gd name="T30" fmla="*/ 109 w 241"/>
                <a:gd name="T31" fmla="*/ 322 h 322"/>
                <a:gd name="T32" fmla="*/ 115 w 241"/>
                <a:gd name="T33" fmla="*/ 320 h 322"/>
                <a:gd name="T34" fmla="*/ 84 w 241"/>
                <a:gd name="T35" fmla="*/ 275 h 322"/>
                <a:gd name="T36" fmla="*/ 77 w 241"/>
                <a:gd name="T37" fmla="*/ 262 h 322"/>
                <a:gd name="T38" fmla="*/ 61 w 241"/>
                <a:gd name="T39" fmla="*/ 232 h 322"/>
                <a:gd name="T40" fmla="*/ 46 w 241"/>
                <a:gd name="T41" fmla="*/ 199 h 322"/>
                <a:gd name="T42" fmla="*/ 41 w 241"/>
                <a:gd name="T43" fmla="*/ 181 h 322"/>
                <a:gd name="T44" fmla="*/ 54 w 241"/>
                <a:gd name="T45" fmla="*/ 148 h 322"/>
                <a:gd name="T46" fmla="*/ 69 w 241"/>
                <a:gd name="T47" fmla="*/ 112 h 322"/>
                <a:gd name="T48" fmla="*/ 88 w 241"/>
                <a:gd name="T49" fmla="*/ 87 h 322"/>
                <a:gd name="T50" fmla="*/ 99 w 241"/>
                <a:gd name="T51" fmla="*/ 69 h 322"/>
                <a:gd name="T52" fmla="*/ 106 w 241"/>
                <a:gd name="T53" fmla="*/ 57 h 322"/>
                <a:gd name="T54" fmla="*/ 123 w 241"/>
                <a:gd name="T55" fmla="*/ 45 h 322"/>
                <a:gd name="T56" fmla="*/ 146 w 241"/>
                <a:gd name="T57" fmla="*/ 42 h 322"/>
                <a:gd name="T58" fmla="*/ 187 w 241"/>
                <a:gd name="T59" fmla="*/ 35 h 322"/>
                <a:gd name="T60" fmla="*/ 223 w 241"/>
                <a:gd name="T61" fmla="*/ 28 h 322"/>
                <a:gd name="T62" fmla="*/ 241 w 241"/>
                <a:gd name="T63" fmla="*/ 24 h 322"/>
                <a:gd name="T64" fmla="*/ 132 w 241"/>
                <a:gd name="T65" fmla="*/ 9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1" h="322">
                  <a:moveTo>
                    <a:pt x="132" y="9"/>
                  </a:moveTo>
                  <a:lnTo>
                    <a:pt x="56" y="30"/>
                  </a:lnTo>
                  <a:lnTo>
                    <a:pt x="45" y="91"/>
                  </a:lnTo>
                  <a:lnTo>
                    <a:pt x="44" y="92"/>
                  </a:lnTo>
                  <a:lnTo>
                    <a:pt x="40" y="94"/>
                  </a:lnTo>
                  <a:lnTo>
                    <a:pt x="35" y="97"/>
                  </a:lnTo>
                  <a:lnTo>
                    <a:pt x="29" y="102"/>
                  </a:lnTo>
                  <a:lnTo>
                    <a:pt x="22" y="109"/>
                  </a:lnTo>
                  <a:lnTo>
                    <a:pt x="16" y="115"/>
                  </a:lnTo>
                  <a:lnTo>
                    <a:pt x="11" y="123"/>
                  </a:lnTo>
                  <a:lnTo>
                    <a:pt x="8" y="133"/>
                  </a:lnTo>
                  <a:lnTo>
                    <a:pt x="3" y="157"/>
                  </a:lnTo>
                  <a:lnTo>
                    <a:pt x="1" y="183"/>
                  </a:lnTo>
                  <a:lnTo>
                    <a:pt x="0" y="209"/>
                  </a:lnTo>
                  <a:lnTo>
                    <a:pt x="2" y="227"/>
                  </a:lnTo>
                  <a:lnTo>
                    <a:pt x="9" y="241"/>
                  </a:lnTo>
                  <a:lnTo>
                    <a:pt x="17" y="254"/>
                  </a:lnTo>
                  <a:lnTo>
                    <a:pt x="24" y="264"/>
                  </a:lnTo>
                  <a:lnTo>
                    <a:pt x="28" y="267"/>
                  </a:lnTo>
                  <a:lnTo>
                    <a:pt x="28" y="269"/>
                  </a:lnTo>
                  <a:lnTo>
                    <a:pt x="31" y="272"/>
                  </a:lnTo>
                  <a:lnTo>
                    <a:pt x="37" y="279"/>
                  </a:lnTo>
                  <a:lnTo>
                    <a:pt x="47" y="290"/>
                  </a:lnTo>
                  <a:lnTo>
                    <a:pt x="56" y="300"/>
                  </a:lnTo>
                  <a:lnTo>
                    <a:pt x="61" y="305"/>
                  </a:lnTo>
                  <a:lnTo>
                    <a:pt x="67" y="309"/>
                  </a:lnTo>
                  <a:lnTo>
                    <a:pt x="77" y="315"/>
                  </a:lnTo>
                  <a:lnTo>
                    <a:pt x="85" y="318"/>
                  </a:lnTo>
                  <a:lnTo>
                    <a:pt x="92" y="319"/>
                  </a:lnTo>
                  <a:lnTo>
                    <a:pt x="99" y="320"/>
                  </a:lnTo>
                  <a:lnTo>
                    <a:pt x="105" y="320"/>
                  </a:lnTo>
                  <a:lnTo>
                    <a:pt x="109" y="322"/>
                  </a:lnTo>
                  <a:lnTo>
                    <a:pt x="113" y="320"/>
                  </a:lnTo>
                  <a:lnTo>
                    <a:pt x="115" y="320"/>
                  </a:lnTo>
                  <a:lnTo>
                    <a:pt x="116" y="320"/>
                  </a:lnTo>
                  <a:lnTo>
                    <a:pt x="84" y="275"/>
                  </a:lnTo>
                  <a:lnTo>
                    <a:pt x="82" y="272"/>
                  </a:lnTo>
                  <a:lnTo>
                    <a:pt x="77" y="262"/>
                  </a:lnTo>
                  <a:lnTo>
                    <a:pt x="69" y="248"/>
                  </a:lnTo>
                  <a:lnTo>
                    <a:pt x="61" y="232"/>
                  </a:lnTo>
                  <a:lnTo>
                    <a:pt x="53" y="214"/>
                  </a:lnTo>
                  <a:lnTo>
                    <a:pt x="46" y="199"/>
                  </a:lnTo>
                  <a:lnTo>
                    <a:pt x="41" y="188"/>
                  </a:lnTo>
                  <a:lnTo>
                    <a:pt x="41" y="181"/>
                  </a:lnTo>
                  <a:lnTo>
                    <a:pt x="47" y="168"/>
                  </a:lnTo>
                  <a:lnTo>
                    <a:pt x="54" y="148"/>
                  </a:lnTo>
                  <a:lnTo>
                    <a:pt x="62" y="127"/>
                  </a:lnTo>
                  <a:lnTo>
                    <a:pt x="69" y="112"/>
                  </a:lnTo>
                  <a:lnTo>
                    <a:pt x="77" y="100"/>
                  </a:lnTo>
                  <a:lnTo>
                    <a:pt x="88" y="87"/>
                  </a:lnTo>
                  <a:lnTo>
                    <a:pt x="96" y="74"/>
                  </a:lnTo>
                  <a:lnTo>
                    <a:pt x="99" y="69"/>
                  </a:lnTo>
                  <a:lnTo>
                    <a:pt x="101" y="66"/>
                  </a:lnTo>
                  <a:lnTo>
                    <a:pt x="106" y="57"/>
                  </a:lnTo>
                  <a:lnTo>
                    <a:pt x="114" y="49"/>
                  </a:lnTo>
                  <a:lnTo>
                    <a:pt x="123" y="45"/>
                  </a:lnTo>
                  <a:lnTo>
                    <a:pt x="131" y="44"/>
                  </a:lnTo>
                  <a:lnTo>
                    <a:pt x="146" y="42"/>
                  </a:lnTo>
                  <a:lnTo>
                    <a:pt x="166" y="38"/>
                  </a:lnTo>
                  <a:lnTo>
                    <a:pt x="187" y="35"/>
                  </a:lnTo>
                  <a:lnTo>
                    <a:pt x="206" y="31"/>
                  </a:lnTo>
                  <a:lnTo>
                    <a:pt x="223" y="28"/>
                  </a:lnTo>
                  <a:lnTo>
                    <a:pt x="236" y="26"/>
                  </a:lnTo>
                  <a:lnTo>
                    <a:pt x="241" y="24"/>
                  </a:lnTo>
                  <a:lnTo>
                    <a:pt x="177" y="0"/>
                  </a:lnTo>
                  <a:lnTo>
                    <a:pt x="132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325"/>
            <p:cNvSpPr>
              <a:spLocks/>
            </p:cNvSpPr>
            <p:nvPr/>
          </p:nvSpPr>
          <p:spPr bwMode="auto">
            <a:xfrm>
              <a:off x="2569" y="3242"/>
              <a:ext cx="181" cy="296"/>
            </a:xfrm>
            <a:custGeom>
              <a:avLst/>
              <a:gdLst>
                <a:gd name="T0" fmla="*/ 308 w 360"/>
                <a:gd name="T1" fmla="*/ 9 h 592"/>
                <a:gd name="T2" fmla="*/ 237 w 360"/>
                <a:gd name="T3" fmla="*/ 40 h 592"/>
                <a:gd name="T4" fmla="*/ 203 w 360"/>
                <a:gd name="T5" fmla="*/ 85 h 592"/>
                <a:gd name="T6" fmla="*/ 200 w 360"/>
                <a:gd name="T7" fmla="*/ 89 h 592"/>
                <a:gd name="T8" fmla="*/ 191 w 360"/>
                <a:gd name="T9" fmla="*/ 99 h 592"/>
                <a:gd name="T10" fmla="*/ 177 w 360"/>
                <a:gd name="T11" fmla="*/ 114 h 592"/>
                <a:gd name="T12" fmla="*/ 162 w 360"/>
                <a:gd name="T13" fmla="*/ 131 h 592"/>
                <a:gd name="T14" fmla="*/ 147 w 360"/>
                <a:gd name="T15" fmla="*/ 148 h 592"/>
                <a:gd name="T16" fmla="*/ 133 w 360"/>
                <a:gd name="T17" fmla="*/ 166 h 592"/>
                <a:gd name="T18" fmla="*/ 123 w 360"/>
                <a:gd name="T19" fmla="*/ 178 h 592"/>
                <a:gd name="T20" fmla="*/ 118 w 360"/>
                <a:gd name="T21" fmla="*/ 188 h 592"/>
                <a:gd name="T22" fmla="*/ 115 w 360"/>
                <a:gd name="T23" fmla="*/ 201 h 592"/>
                <a:gd name="T24" fmla="*/ 106 w 360"/>
                <a:gd name="T25" fmla="*/ 228 h 592"/>
                <a:gd name="T26" fmla="*/ 94 w 360"/>
                <a:gd name="T27" fmla="*/ 264 h 592"/>
                <a:gd name="T28" fmla="*/ 80 w 360"/>
                <a:gd name="T29" fmla="*/ 303 h 592"/>
                <a:gd name="T30" fmla="*/ 66 w 360"/>
                <a:gd name="T31" fmla="*/ 342 h 592"/>
                <a:gd name="T32" fmla="*/ 55 w 360"/>
                <a:gd name="T33" fmla="*/ 375 h 592"/>
                <a:gd name="T34" fmla="*/ 47 w 360"/>
                <a:gd name="T35" fmla="*/ 398 h 592"/>
                <a:gd name="T36" fmla="*/ 43 w 360"/>
                <a:gd name="T37" fmla="*/ 408 h 592"/>
                <a:gd name="T38" fmla="*/ 42 w 360"/>
                <a:gd name="T39" fmla="*/ 411 h 592"/>
                <a:gd name="T40" fmla="*/ 38 w 360"/>
                <a:gd name="T41" fmla="*/ 419 h 592"/>
                <a:gd name="T42" fmla="*/ 31 w 360"/>
                <a:gd name="T43" fmla="*/ 431 h 592"/>
                <a:gd name="T44" fmla="*/ 24 w 360"/>
                <a:gd name="T45" fmla="*/ 443 h 592"/>
                <a:gd name="T46" fmla="*/ 16 w 360"/>
                <a:gd name="T47" fmla="*/ 458 h 592"/>
                <a:gd name="T48" fmla="*/ 9 w 360"/>
                <a:gd name="T49" fmla="*/ 471 h 592"/>
                <a:gd name="T50" fmla="*/ 3 w 360"/>
                <a:gd name="T51" fmla="*/ 481 h 592"/>
                <a:gd name="T52" fmla="*/ 1 w 360"/>
                <a:gd name="T53" fmla="*/ 487 h 592"/>
                <a:gd name="T54" fmla="*/ 0 w 360"/>
                <a:gd name="T55" fmla="*/ 504 h 592"/>
                <a:gd name="T56" fmla="*/ 1 w 360"/>
                <a:gd name="T57" fmla="*/ 537 h 592"/>
                <a:gd name="T58" fmla="*/ 5 w 360"/>
                <a:gd name="T59" fmla="*/ 569 h 592"/>
                <a:gd name="T60" fmla="*/ 13 w 360"/>
                <a:gd name="T61" fmla="*/ 590 h 592"/>
                <a:gd name="T62" fmla="*/ 21 w 360"/>
                <a:gd name="T63" fmla="*/ 592 h 592"/>
                <a:gd name="T64" fmla="*/ 28 w 360"/>
                <a:gd name="T65" fmla="*/ 586 h 592"/>
                <a:gd name="T66" fmla="*/ 33 w 360"/>
                <a:gd name="T67" fmla="*/ 578 h 592"/>
                <a:gd name="T68" fmla="*/ 34 w 360"/>
                <a:gd name="T69" fmla="*/ 575 h 592"/>
                <a:gd name="T70" fmla="*/ 73 w 360"/>
                <a:gd name="T71" fmla="*/ 517 h 592"/>
                <a:gd name="T72" fmla="*/ 76 w 360"/>
                <a:gd name="T73" fmla="*/ 508 h 592"/>
                <a:gd name="T74" fmla="*/ 81 w 360"/>
                <a:gd name="T75" fmla="*/ 485 h 592"/>
                <a:gd name="T76" fmla="*/ 91 w 360"/>
                <a:gd name="T77" fmla="*/ 450 h 592"/>
                <a:gd name="T78" fmla="*/ 102 w 360"/>
                <a:gd name="T79" fmla="*/ 411 h 592"/>
                <a:gd name="T80" fmla="*/ 112 w 360"/>
                <a:gd name="T81" fmla="*/ 372 h 592"/>
                <a:gd name="T82" fmla="*/ 123 w 360"/>
                <a:gd name="T83" fmla="*/ 336 h 592"/>
                <a:gd name="T84" fmla="*/ 131 w 360"/>
                <a:gd name="T85" fmla="*/ 309 h 592"/>
                <a:gd name="T86" fmla="*/ 137 w 360"/>
                <a:gd name="T87" fmla="*/ 296 h 592"/>
                <a:gd name="T88" fmla="*/ 141 w 360"/>
                <a:gd name="T89" fmla="*/ 288 h 592"/>
                <a:gd name="T90" fmla="*/ 146 w 360"/>
                <a:gd name="T91" fmla="*/ 275 h 592"/>
                <a:gd name="T92" fmla="*/ 153 w 360"/>
                <a:gd name="T93" fmla="*/ 258 h 592"/>
                <a:gd name="T94" fmla="*/ 160 w 360"/>
                <a:gd name="T95" fmla="*/ 238 h 592"/>
                <a:gd name="T96" fmla="*/ 167 w 360"/>
                <a:gd name="T97" fmla="*/ 216 h 592"/>
                <a:gd name="T98" fmla="*/ 175 w 360"/>
                <a:gd name="T99" fmla="*/ 196 h 592"/>
                <a:gd name="T100" fmla="*/ 183 w 360"/>
                <a:gd name="T101" fmla="*/ 175 h 592"/>
                <a:gd name="T102" fmla="*/ 191 w 360"/>
                <a:gd name="T103" fmla="*/ 158 h 592"/>
                <a:gd name="T104" fmla="*/ 199 w 360"/>
                <a:gd name="T105" fmla="*/ 148 h 592"/>
                <a:gd name="T106" fmla="*/ 213 w 360"/>
                <a:gd name="T107" fmla="*/ 135 h 592"/>
                <a:gd name="T108" fmla="*/ 232 w 360"/>
                <a:gd name="T109" fmla="*/ 119 h 592"/>
                <a:gd name="T110" fmla="*/ 253 w 360"/>
                <a:gd name="T111" fmla="*/ 101 h 592"/>
                <a:gd name="T112" fmla="*/ 274 w 360"/>
                <a:gd name="T113" fmla="*/ 85 h 592"/>
                <a:gd name="T114" fmla="*/ 291 w 360"/>
                <a:gd name="T115" fmla="*/ 70 h 592"/>
                <a:gd name="T116" fmla="*/ 304 w 360"/>
                <a:gd name="T117" fmla="*/ 61 h 592"/>
                <a:gd name="T118" fmla="*/ 308 w 360"/>
                <a:gd name="T119" fmla="*/ 57 h 592"/>
                <a:gd name="T120" fmla="*/ 360 w 360"/>
                <a:gd name="T121" fmla="*/ 0 h 592"/>
                <a:gd name="T122" fmla="*/ 308 w 360"/>
                <a:gd name="T123" fmla="*/ 9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0" h="592">
                  <a:moveTo>
                    <a:pt x="308" y="9"/>
                  </a:moveTo>
                  <a:lnTo>
                    <a:pt x="237" y="40"/>
                  </a:lnTo>
                  <a:lnTo>
                    <a:pt x="203" y="85"/>
                  </a:lnTo>
                  <a:lnTo>
                    <a:pt x="200" y="89"/>
                  </a:lnTo>
                  <a:lnTo>
                    <a:pt x="191" y="99"/>
                  </a:lnTo>
                  <a:lnTo>
                    <a:pt x="177" y="114"/>
                  </a:lnTo>
                  <a:lnTo>
                    <a:pt x="162" y="131"/>
                  </a:lnTo>
                  <a:lnTo>
                    <a:pt x="147" y="148"/>
                  </a:lnTo>
                  <a:lnTo>
                    <a:pt x="133" y="166"/>
                  </a:lnTo>
                  <a:lnTo>
                    <a:pt x="123" y="178"/>
                  </a:lnTo>
                  <a:lnTo>
                    <a:pt x="118" y="188"/>
                  </a:lnTo>
                  <a:lnTo>
                    <a:pt x="115" y="201"/>
                  </a:lnTo>
                  <a:lnTo>
                    <a:pt x="106" y="228"/>
                  </a:lnTo>
                  <a:lnTo>
                    <a:pt x="94" y="264"/>
                  </a:lnTo>
                  <a:lnTo>
                    <a:pt x="80" y="303"/>
                  </a:lnTo>
                  <a:lnTo>
                    <a:pt x="66" y="342"/>
                  </a:lnTo>
                  <a:lnTo>
                    <a:pt x="55" y="375"/>
                  </a:lnTo>
                  <a:lnTo>
                    <a:pt x="47" y="398"/>
                  </a:lnTo>
                  <a:lnTo>
                    <a:pt x="43" y="408"/>
                  </a:lnTo>
                  <a:lnTo>
                    <a:pt x="42" y="411"/>
                  </a:lnTo>
                  <a:lnTo>
                    <a:pt x="38" y="419"/>
                  </a:lnTo>
                  <a:lnTo>
                    <a:pt x="31" y="431"/>
                  </a:lnTo>
                  <a:lnTo>
                    <a:pt x="24" y="443"/>
                  </a:lnTo>
                  <a:lnTo>
                    <a:pt x="16" y="458"/>
                  </a:lnTo>
                  <a:lnTo>
                    <a:pt x="9" y="471"/>
                  </a:lnTo>
                  <a:lnTo>
                    <a:pt x="3" y="481"/>
                  </a:lnTo>
                  <a:lnTo>
                    <a:pt x="1" y="487"/>
                  </a:lnTo>
                  <a:lnTo>
                    <a:pt x="0" y="504"/>
                  </a:lnTo>
                  <a:lnTo>
                    <a:pt x="1" y="537"/>
                  </a:lnTo>
                  <a:lnTo>
                    <a:pt x="5" y="569"/>
                  </a:lnTo>
                  <a:lnTo>
                    <a:pt x="13" y="590"/>
                  </a:lnTo>
                  <a:lnTo>
                    <a:pt x="21" y="592"/>
                  </a:lnTo>
                  <a:lnTo>
                    <a:pt x="28" y="586"/>
                  </a:lnTo>
                  <a:lnTo>
                    <a:pt x="33" y="578"/>
                  </a:lnTo>
                  <a:lnTo>
                    <a:pt x="34" y="575"/>
                  </a:lnTo>
                  <a:lnTo>
                    <a:pt x="73" y="517"/>
                  </a:lnTo>
                  <a:lnTo>
                    <a:pt x="76" y="508"/>
                  </a:lnTo>
                  <a:lnTo>
                    <a:pt x="81" y="485"/>
                  </a:lnTo>
                  <a:lnTo>
                    <a:pt x="91" y="450"/>
                  </a:lnTo>
                  <a:lnTo>
                    <a:pt x="102" y="411"/>
                  </a:lnTo>
                  <a:lnTo>
                    <a:pt x="112" y="372"/>
                  </a:lnTo>
                  <a:lnTo>
                    <a:pt x="123" y="336"/>
                  </a:lnTo>
                  <a:lnTo>
                    <a:pt x="131" y="309"/>
                  </a:lnTo>
                  <a:lnTo>
                    <a:pt x="137" y="296"/>
                  </a:lnTo>
                  <a:lnTo>
                    <a:pt x="141" y="288"/>
                  </a:lnTo>
                  <a:lnTo>
                    <a:pt x="146" y="275"/>
                  </a:lnTo>
                  <a:lnTo>
                    <a:pt x="153" y="258"/>
                  </a:lnTo>
                  <a:lnTo>
                    <a:pt x="160" y="238"/>
                  </a:lnTo>
                  <a:lnTo>
                    <a:pt x="167" y="216"/>
                  </a:lnTo>
                  <a:lnTo>
                    <a:pt x="175" y="196"/>
                  </a:lnTo>
                  <a:lnTo>
                    <a:pt x="183" y="175"/>
                  </a:lnTo>
                  <a:lnTo>
                    <a:pt x="191" y="158"/>
                  </a:lnTo>
                  <a:lnTo>
                    <a:pt x="199" y="148"/>
                  </a:lnTo>
                  <a:lnTo>
                    <a:pt x="213" y="135"/>
                  </a:lnTo>
                  <a:lnTo>
                    <a:pt x="232" y="119"/>
                  </a:lnTo>
                  <a:lnTo>
                    <a:pt x="253" y="101"/>
                  </a:lnTo>
                  <a:lnTo>
                    <a:pt x="274" y="85"/>
                  </a:lnTo>
                  <a:lnTo>
                    <a:pt x="291" y="70"/>
                  </a:lnTo>
                  <a:lnTo>
                    <a:pt x="304" y="61"/>
                  </a:lnTo>
                  <a:lnTo>
                    <a:pt x="308" y="57"/>
                  </a:lnTo>
                  <a:lnTo>
                    <a:pt x="360" y="0"/>
                  </a:lnTo>
                  <a:lnTo>
                    <a:pt x="308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326"/>
            <p:cNvSpPr>
              <a:spLocks/>
            </p:cNvSpPr>
            <p:nvPr/>
          </p:nvSpPr>
          <p:spPr bwMode="auto">
            <a:xfrm>
              <a:off x="2441" y="3488"/>
              <a:ext cx="144" cy="98"/>
            </a:xfrm>
            <a:custGeom>
              <a:avLst/>
              <a:gdLst>
                <a:gd name="T0" fmla="*/ 260 w 287"/>
                <a:gd name="T1" fmla="*/ 0 h 196"/>
                <a:gd name="T2" fmla="*/ 76 w 287"/>
                <a:gd name="T3" fmla="*/ 45 h 196"/>
                <a:gd name="T4" fmla="*/ 6 w 287"/>
                <a:gd name="T5" fmla="*/ 106 h 196"/>
                <a:gd name="T6" fmla="*/ 3 w 287"/>
                <a:gd name="T7" fmla="*/ 108 h 196"/>
                <a:gd name="T8" fmla="*/ 0 w 287"/>
                <a:gd name="T9" fmla="*/ 116 h 196"/>
                <a:gd name="T10" fmla="*/ 0 w 287"/>
                <a:gd name="T11" fmla="*/ 130 h 196"/>
                <a:gd name="T12" fmla="*/ 6 w 287"/>
                <a:gd name="T13" fmla="*/ 151 h 196"/>
                <a:gd name="T14" fmla="*/ 16 w 287"/>
                <a:gd name="T15" fmla="*/ 171 h 196"/>
                <a:gd name="T16" fmla="*/ 24 w 287"/>
                <a:gd name="T17" fmla="*/ 185 h 196"/>
                <a:gd name="T18" fmla="*/ 29 w 287"/>
                <a:gd name="T19" fmla="*/ 193 h 196"/>
                <a:gd name="T20" fmla="*/ 30 w 287"/>
                <a:gd name="T21" fmla="*/ 196 h 196"/>
                <a:gd name="T22" fmla="*/ 33 w 287"/>
                <a:gd name="T23" fmla="*/ 184 h 196"/>
                <a:gd name="T24" fmla="*/ 42 w 287"/>
                <a:gd name="T25" fmla="*/ 158 h 196"/>
                <a:gd name="T26" fmla="*/ 52 w 287"/>
                <a:gd name="T27" fmla="*/ 130 h 196"/>
                <a:gd name="T28" fmla="*/ 61 w 287"/>
                <a:gd name="T29" fmla="*/ 114 h 196"/>
                <a:gd name="T30" fmla="*/ 68 w 287"/>
                <a:gd name="T31" fmla="*/ 110 h 196"/>
                <a:gd name="T32" fmla="*/ 79 w 287"/>
                <a:gd name="T33" fmla="*/ 103 h 196"/>
                <a:gd name="T34" fmla="*/ 94 w 287"/>
                <a:gd name="T35" fmla="*/ 97 h 196"/>
                <a:gd name="T36" fmla="*/ 112 w 287"/>
                <a:gd name="T37" fmla="*/ 87 h 196"/>
                <a:gd name="T38" fmla="*/ 129 w 287"/>
                <a:gd name="T39" fmla="*/ 79 h 196"/>
                <a:gd name="T40" fmla="*/ 144 w 287"/>
                <a:gd name="T41" fmla="*/ 71 h 196"/>
                <a:gd name="T42" fmla="*/ 158 w 287"/>
                <a:gd name="T43" fmla="*/ 67 h 196"/>
                <a:gd name="T44" fmla="*/ 166 w 287"/>
                <a:gd name="T45" fmla="*/ 63 h 196"/>
                <a:gd name="T46" fmla="*/ 186 w 287"/>
                <a:gd name="T47" fmla="*/ 59 h 196"/>
                <a:gd name="T48" fmla="*/ 208 w 287"/>
                <a:gd name="T49" fmla="*/ 56 h 196"/>
                <a:gd name="T50" fmla="*/ 228 w 287"/>
                <a:gd name="T51" fmla="*/ 54 h 196"/>
                <a:gd name="T52" fmla="*/ 247 w 287"/>
                <a:gd name="T53" fmla="*/ 52 h 196"/>
                <a:gd name="T54" fmla="*/ 262 w 287"/>
                <a:gd name="T55" fmla="*/ 52 h 196"/>
                <a:gd name="T56" fmla="*/ 275 w 287"/>
                <a:gd name="T57" fmla="*/ 50 h 196"/>
                <a:gd name="T58" fmla="*/ 283 w 287"/>
                <a:gd name="T59" fmla="*/ 50 h 196"/>
                <a:gd name="T60" fmla="*/ 287 w 287"/>
                <a:gd name="T61" fmla="*/ 50 h 196"/>
                <a:gd name="T62" fmla="*/ 260 w 287"/>
                <a:gd name="T63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7" h="196">
                  <a:moveTo>
                    <a:pt x="260" y="0"/>
                  </a:moveTo>
                  <a:lnTo>
                    <a:pt x="76" y="45"/>
                  </a:lnTo>
                  <a:lnTo>
                    <a:pt x="6" y="106"/>
                  </a:lnTo>
                  <a:lnTo>
                    <a:pt x="3" y="108"/>
                  </a:lnTo>
                  <a:lnTo>
                    <a:pt x="0" y="116"/>
                  </a:lnTo>
                  <a:lnTo>
                    <a:pt x="0" y="130"/>
                  </a:lnTo>
                  <a:lnTo>
                    <a:pt x="6" y="151"/>
                  </a:lnTo>
                  <a:lnTo>
                    <a:pt x="16" y="171"/>
                  </a:lnTo>
                  <a:lnTo>
                    <a:pt x="24" y="185"/>
                  </a:lnTo>
                  <a:lnTo>
                    <a:pt x="29" y="193"/>
                  </a:lnTo>
                  <a:lnTo>
                    <a:pt x="30" y="196"/>
                  </a:lnTo>
                  <a:lnTo>
                    <a:pt x="33" y="184"/>
                  </a:lnTo>
                  <a:lnTo>
                    <a:pt x="42" y="158"/>
                  </a:lnTo>
                  <a:lnTo>
                    <a:pt x="52" y="130"/>
                  </a:lnTo>
                  <a:lnTo>
                    <a:pt x="61" y="114"/>
                  </a:lnTo>
                  <a:lnTo>
                    <a:pt x="68" y="110"/>
                  </a:lnTo>
                  <a:lnTo>
                    <a:pt x="79" y="103"/>
                  </a:lnTo>
                  <a:lnTo>
                    <a:pt x="94" y="97"/>
                  </a:lnTo>
                  <a:lnTo>
                    <a:pt x="112" y="87"/>
                  </a:lnTo>
                  <a:lnTo>
                    <a:pt x="129" y="79"/>
                  </a:lnTo>
                  <a:lnTo>
                    <a:pt x="144" y="71"/>
                  </a:lnTo>
                  <a:lnTo>
                    <a:pt x="158" y="67"/>
                  </a:lnTo>
                  <a:lnTo>
                    <a:pt x="166" y="63"/>
                  </a:lnTo>
                  <a:lnTo>
                    <a:pt x="186" y="59"/>
                  </a:lnTo>
                  <a:lnTo>
                    <a:pt x="208" y="56"/>
                  </a:lnTo>
                  <a:lnTo>
                    <a:pt x="228" y="54"/>
                  </a:lnTo>
                  <a:lnTo>
                    <a:pt x="247" y="52"/>
                  </a:lnTo>
                  <a:lnTo>
                    <a:pt x="262" y="52"/>
                  </a:lnTo>
                  <a:lnTo>
                    <a:pt x="275" y="50"/>
                  </a:lnTo>
                  <a:lnTo>
                    <a:pt x="283" y="50"/>
                  </a:lnTo>
                  <a:lnTo>
                    <a:pt x="287" y="50"/>
                  </a:lnTo>
                  <a:lnTo>
                    <a:pt x="2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327"/>
            <p:cNvSpPr>
              <a:spLocks/>
            </p:cNvSpPr>
            <p:nvPr/>
          </p:nvSpPr>
          <p:spPr bwMode="auto">
            <a:xfrm>
              <a:off x="2558" y="2831"/>
              <a:ext cx="143" cy="657"/>
            </a:xfrm>
            <a:custGeom>
              <a:avLst/>
              <a:gdLst>
                <a:gd name="T0" fmla="*/ 197 w 286"/>
                <a:gd name="T1" fmla="*/ 37 h 1314"/>
                <a:gd name="T2" fmla="*/ 183 w 286"/>
                <a:gd name="T3" fmla="*/ 50 h 1314"/>
                <a:gd name="T4" fmla="*/ 152 w 286"/>
                <a:gd name="T5" fmla="*/ 83 h 1314"/>
                <a:gd name="T6" fmla="*/ 118 w 286"/>
                <a:gd name="T7" fmla="*/ 121 h 1314"/>
                <a:gd name="T8" fmla="*/ 96 w 286"/>
                <a:gd name="T9" fmla="*/ 151 h 1314"/>
                <a:gd name="T10" fmla="*/ 80 w 286"/>
                <a:gd name="T11" fmla="*/ 193 h 1314"/>
                <a:gd name="T12" fmla="*/ 59 w 286"/>
                <a:gd name="T13" fmla="*/ 260 h 1314"/>
                <a:gd name="T14" fmla="*/ 41 w 286"/>
                <a:gd name="T15" fmla="*/ 331 h 1314"/>
                <a:gd name="T16" fmla="*/ 33 w 286"/>
                <a:gd name="T17" fmla="*/ 383 h 1314"/>
                <a:gd name="T18" fmla="*/ 35 w 286"/>
                <a:gd name="T19" fmla="*/ 573 h 1314"/>
                <a:gd name="T20" fmla="*/ 36 w 286"/>
                <a:gd name="T21" fmla="*/ 733 h 1314"/>
                <a:gd name="T22" fmla="*/ 31 w 286"/>
                <a:gd name="T23" fmla="*/ 828 h 1314"/>
                <a:gd name="T24" fmla="*/ 18 w 286"/>
                <a:gd name="T25" fmla="*/ 1027 h 1314"/>
                <a:gd name="T26" fmla="*/ 5 w 286"/>
                <a:gd name="T27" fmla="*/ 1224 h 1314"/>
                <a:gd name="T28" fmla="*/ 0 w 286"/>
                <a:gd name="T29" fmla="*/ 1314 h 1314"/>
                <a:gd name="T30" fmla="*/ 63 w 286"/>
                <a:gd name="T31" fmla="*/ 1244 h 1314"/>
                <a:gd name="T32" fmla="*/ 72 w 286"/>
                <a:gd name="T33" fmla="*/ 1021 h 1314"/>
                <a:gd name="T34" fmla="*/ 84 w 286"/>
                <a:gd name="T35" fmla="*/ 708 h 1314"/>
                <a:gd name="T36" fmla="*/ 86 w 286"/>
                <a:gd name="T37" fmla="*/ 435 h 1314"/>
                <a:gd name="T38" fmla="*/ 80 w 286"/>
                <a:gd name="T39" fmla="*/ 327 h 1314"/>
                <a:gd name="T40" fmla="*/ 93 w 286"/>
                <a:gd name="T41" fmla="*/ 261 h 1314"/>
                <a:gd name="T42" fmla="*/ 119 w 286"/>
                <a:gd name="T43" fmla="*/ 194 h 1314"/>
                <a:gd name="T44" fmla="*/ 150 w 286"/>
                <a:gd name="T45" fmla="*/ 138 h 1314"/>
                <a:gd name="T46" fmla="*/ 171 w 286"/>
                <a:gd name="T47" fmla="*/ 108 h 1314"/>
                <a:gd name="T48" fmla="*/ 193 w 286"/>
                <a:gd name="T49" fmla="*/ 87 h 1314"/>
                <a:gd name="T50" fmla="*/ 218 w 286"/>
                <a:gd name="T51" fmla="*/ 64 h 1314"/>
                <a:gd name="T52" fmla="*/ 238 w 286"/>
                <a:gd name="T53" fmla="*/ 48 h 1314"/>
                <a:gd name="T54" fmla="*/ 248 w 286"/>
                <a:gd name="T55" fmla="*/ 45 h 1314"/>
                <a:gd name="T56" fmla="*/ 261 w 286"/>
                <a:gd name="T57" fmla="*/ 38 h 1314"/>
                <a:gd name="T58" fmla="*/ 275 w 286"/>
                <a:gd name="T59" fmla="*/ 30 h 1314"/>
                <a:gd name="T60" fmla="*/ 285 w 286"/>
                <a:gd name="T61" fmla="*/ 23 h 1314"/>
                <a:gd name="T62" fmla="*/ 241 w 286"/>
                <a:gd name="T63" fmla="*/ 0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6" h="1314">
                  <a:moveTo>
                    <a:pt x="241" y="0"/>
                  </a:moveTo>
                  <a:lnTo>
                    <a:pt x="197" y="37"/>
                  </a:lnTo>
                  <a:lnTo>
                    <a:pt x="193" y="40"/>
                  </a:lnTo>
                  <a:lnTo>
                    <a:pt x="183" y="50"/>
                  </a:lnTo>
                  <a:lnTo>
                    <a:pt x="169" y="64"/>
                  </a:lnTo>
                  <a:lnTo>
                    <a:pt x="152" y="83"/>
                  </a:lnTo>
                  <a:lnTo>
                    <a:pt x="134" y="101"/>
                  </a:lnTo>
                  <a:lnTo>
                    <a:pt x="118" y="121"/>
                  </a:lnTo>
                  <a:lnTo>
                    <a:pt x="104" y="137"/>
                  </a:lnTo>
                  <a:lnTo>
                    <a:pt x="96" y="151"/>
                  </a:lnTo>
                  <a:lnTo>
                    <a:pt x="89" y="168"/>
                  </a:lnTo>
                  <a:lnTo>
                    <a:pt x="80" y="193"/>
                  </a:lnTo>
                  <a:lnTo>
                    <a:pt x="70" y="226"/>
                  </a:lnTo>
                  <a:lnTo>
                    <a:pt x="59" y="260"/>
                  </a:lnTo>
                  <a:lnTo>
                    <a:pt x="49" y="297"/>
                  </a:lnTo>
                  <a:lnTo>
                    <a:pt x="41" y="331"/>
                  </a:lnTo>
                  <a:lnTo>
                    <a:pt x="35" y="360"/>
                  </a:lnTo>
                  <a:lnTo>
                    <a:pt x="33" y="383"/>
                  </a:lnTo>
                  <a:lnTo>
                    <a:pt x="33" y="457"/>
                  </a:lnTo>
                  <a:lnTo>
                    <a:pt x="35" y="573"/>
                  </a:lnTo>
                  <a:lnTo>
                    <a:pt x="36" y="682"/>
                  </a:lnTo>
                  <a:lnTo>
                    <a:pt x="36" y="733"/>
                  </a:lnTo>
                  <a:lnTo>
                    <a:pt x="35" y="761"/>
                  </a:lnTo>
                  <a:lnTo>
                    <a:pt x="31" y="828"/>
                  </a:lnTo>
                  <a:lnTo>
                    <a:pt x="25" y="921"/>
                  </a:lnTo>
                  <a:lnTo>
                    <a:pt x="18" y="1027"/>
                  </a:lnTo>
                  <a:lnTo>
                    <a:pt x="11" y="1133"/>
                  </a:lnTo>
                  <a:lnTo>
                    <a:pt x="5" y="1224"/>
                  </a:lnTo>
                  <a:lnTo>
                    <a:pt x="1" y="1290"/>
                  </a:lnTo>
                  <a:lnTo>
                    <a:pt x="0" y="1314"/>
                  </a:lnTo>
                  <a:lnTo>
                    <a:pt x="61" y="1277"/>
                  </a:lnTo>
                  <a:lnTo>
                    <a:pt x="63" y="1244"/>
                  </a:lnTo>
                  <a:lnTo>
                    <a:pt x="66" y="1153"/>
                  </a:lnTo>
                  <a:lnTo>
                    <a:pt x="72" y="1021"/>
                  </a:lnTo>
                  <a:lnTo>
                    <a:pt x="79" y="868"/>
                  </a:lnTo>
                  <a:lnTo>
                    <a:pt x="84" y="708"/>
                  </a:lnTo>
                  <a:lnTo>
                    <a:pt x="87" y="558"/>
                  </a:lnTo>
                  <a:lnTo>
                    <a:pt x="86" y="435"/>
                  </a:lnTo>
                  <a:lnTo>
                    <a:pt x="81" y="357"/>
                  </a:lnTo>
                  <a:lnTo>
                    <a:pt x="80" y="327"/>
                  </a:lnTo>
                  <a:lnTo>
                    <a:pt x="85" y="295"/>
                  </a:lnTo>
                  <a:lnTo>
                    <a:pt x="93" y="261"/>
                  </a:lnTo>
                  <a:lnTo>
                    <a:pt x="106" y="227"/>
                  </a:lnTo>
                  <a:lnTo>
                    <a:pt x="119" y="194"/>
                  </a:lnTo>
                  <a:lnTo>
                    <a:pt x="135" y="164"/>
                  </a:lnTo>
                  <a:lnTo>
                    <a:pt x="150" y="138"/>
                  </a:lnTo>
                  <a:lnTo>
                    <a:pt x="165" y="115"/>
                  </a:lnTo>
                  <a:lnTo>
                    <a:pt x="171" y="108"/>
                  </a:lnTo>
                  <a:lnTo>
                    <a:pt x="180" y="99"/>
                  </a:lnTo>
                  <a:lnTo>
                    <a:pt x="193" y="87"/>
                  </a:lnTo>
                  <a:lnTo>
                    <a:pt x="206" y="75"/>
                  </a:lnTo>
                  <a:lnTo>
                    <a:pt x="218" y="64"/>
                  </a:lnTo>
                  <a:lnTo>
                    <a:pt x="230" y="55"/>
                  </a:lnTo>
                  <a:lnTo>
                    <a:pt x="238" y="48"/>
                  </a:lnTo>
                  <a:lnTo>
                    <a:pt x="244" y="46"/>
                  </a:lnTo>
                  <a:lnTo>
                    <a:pt x="248" y="45"/>
                  </a:lnTo>
                  <a:lnTo>
                    <a:pt x="254" y="42"/>
                  </a:lnTo>
                  <a:lnTo>
                    <a:pt x="261" y="38"/>
                  </a:lnTo>
                  <a:lnTo>
                    <a:pt x="269" y="33"/>
                  </a:lnTo>
                  <a:lnTo>
                    <a:pt x="275" y="30"/>
                  </a:lnTo>
                  <a:lnTo>
                    <a:pt x="281" y="25"/>
                  </a:lnTo>
                  <a:lnTo>
                    <a:pt x="285" y="23"/>
                  </a:lnTo>
                  <a:lnTo>
                    <a:pt x="286" y="22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328"/>
            <p:cNvSpPr>
              <a:spLocks/>
            </p:cNvSpPr>
            <p:nvPr/>
          </p:nvSpPr>
          <p:spPr bwMode="auto">
            <a:xfrm>
              <a:off x="2665" y="2688"/>
              <a:ext cx="145" cy="147"/>
            </a:xfrm>
            <a:custGeom>
              <a:avLst/>
              <a:gdLst>
                <a:gd name="T0" fmla="*/ 82 w 290"/>
                <a:gd name="T1" fmla="*/ 28 h 294"/>
                <a:gd name="T2" fmla="*/ 22 w 290"/>
                <a:gd name="T3" fmla="*/ 73 h 294"/>
                <a:gd name="T4" fmla="*/ 19 w 290"/>
                <a:gd name="T5" fmla="*/ 80 h 294"/>
                <a:gd name="T6" fmla="*/ 14 w 290"/>
                <a:gd name="T7" fmla="*/ 96 h 294"/>
                <a:gd name="T8" fmla="*/ 8 w 290"/>
                <a:gd name="T9" fmla="*/ 115 h 294"/>
                <a:gd name="T10" fmla="*/ 6 w 290"/>
                <a:gd name="T11" fmla="*/ 130 h 294"/>
                <a:gd name="T12" fmla="*/ 4 w 290"/>
                <a:gd name="T13" fmla="*/ 142 h 294"/>
                <a:gd name="T14" fmla="*/ 3 w 290"/>
                <a:gd name="T15" fmla="*/ 154 h 294"/>
                <a:gd name="T16" fmla="*/ 1 w 290"/>
                <a:gd name="T17" fmla="*/ 166 h 294"/>
                <a:gd name="T18" fmla="*/ 0 w 290"/>
                <a:gd name="T19" fmla="*/ 175 h 294"/>
                <a:gd name="T20" fmla="*/ 2 w 290"/>
                <a:gd name="T21" fmla="*/ 183 h 294"/>
                <a:gd name="T22" fmla="*/ 8 w 290"/>
                <a:gd name="T23" fmla="*/ 190 h 294"/>
                <a:gd name="T24" fmla="*/ 15 w 290"/>
                <a:gd name="T25" fmla="*/ 205 h 294"/>
                <a:gd name="T26" fmla="*/ 22 w 290"/>
                <a:gd name="T27" fmla="*/ 233 h 294"/>
                <a:gd name="T28" fmla="*/ 26 w 290"/>
                <a:gd name="T29" fmla="*/ 261 h 294"/>
                <a:gd name="T30" fmla="*/ 27 w 290"/>
                <a:gd name="T31" fmla="*/ 278 h 294"/>
                <a:gd name="T32" fmla="*/ 27 w 290"/>
                <a:gd name="T33" fmla="*/ 286 h 294"/>
                <a:gd name="T34" fmla="*/ 27 w 290"/>
                <a:gd name="T35" fmla="*/ 287 h 294"/>
                <a:gd name="T36" fmla="*/ 29 w 290"/>
                <a:gd name="T37" fmla="*/ 288 h 294"/>
                <a:gd name="T38" fmla="*/ 32 w 290"/>
                <a:gd name="T39" fmla="*/ 291 h 294"/>
                <a:gd name="T40" fmla="*/ 37 w 290"/>
                <a:gd name="T41" fmla="*/ 294 h 294"/>
                <a:gd name="T42" fmla="*/ 42 w 290"/>
                <a:gd name="T43" fmla="*/ 294 h 294"/>
                <a:gd name="T44" fmla="*/ 50 w 290"/>
                <a:gd name="T45" fmla="*/ 288 h 294"/>
                <a:gd name="T46" fmla="*/ 59 w 290"/>
                <a:gd name="T47" fmla="*/ 279 h 294"/>
                <a:gd name="T48" fmla="*/ 64 w 290"/>
                <a:gd name="T49" fmla="*/ 270 h 294"/>
                <a:gd name="T50" fmla="*/ 67 w 290"/>
                <a:gd name="T51" fmla="*/ 266 h 294"/>
                <a:gd name="T52" fmla="*/ 64 w 290"/>
                <a:gd name="T53" fmla="*/ 253 h 294"/>
                <a:gd name="T54" fmla="*/ 61 w 290"/>
                <a:gd name="T55" fmla="*/ 226 h 294"/>
                <a:gd name="T56" fmla="*/ 54 w 290"/>
                <a:gd name="T57" fmla="*/ 197 h 294"/>
                <a:gd name="T58" fmla="*/ 47 w 290"/>
                <a:gd name="T59" fmla="*/ 180 h 294"/>
                <a:gd name="T60" fmla="*/ 42 w 290"/>
                <a:gd name="T61" fmla="*/ 173 h 294"/>
                <a:gd name="T62" fmla="*/ 41 w 290"/>
                <a:gd name="T63" fmla="*/ 161 h 294"/>
                <a:gd name="T64" fmla="*/ 44 w 290"/>
                <a:gd name="T65" fmla="*/ 149 h 294"/>
                <a:gd name="T66" fmla="*/ 48 w 290"/>
                <a:gd name="T67" fmla="*/ 135 h 294"/>
                <a:gd name="T68" fmla="*/ 53 w 290"/>
                <a:gd name="T69" fmla="*/ 122 h 294"/>
                <a:gd name="T70" fmla="*/ 59 w 290"/>
                <a:gd name="T71" fmla="*/ 111 h 294"/>
                <a:gd name="T72" fmla="*/ 62 w 290"/>
                <a:gd name="T73" fmla="*/ 103 h 294"/>
                <a:gd name="T74" fmla="*/ 63 w 290"/>
                <a:gd name="T75" fmla="*/ 100 h 294"/>
                <a:gd name="T76" fmla="*/ 89 w 290"/>
                <a:gd name="T77" fmla="*/ 54 h 294"/>
                <a:gd name="T78" fmla="*/ 189 w 290"/>
                <a:gd name="T79" fmla="*/ 32 h 294"/>
                <a:gd name="T80" fmla="*/ 290 w 290"/>
                <a:gd name="T81" fmla="*/ 33 h 294"/>
                <a:gd name="T82" fmla="*/ 289 w 290"/>
                <a:gd name="T83" fmla="*/ 32 h 294"/>
                <a:gd name="T84" fmla="*/ 284 w 290"/>
                <a:gd name="T85" fmla="*/ 29 h 294"/>
                <a:gd name="T86" fmla="*/ 277 w 290"/>
                <a:gd name="T87" fmla="*/ 24 h 294"/>
                <a:gd name="T88" fmla="*/ 269 w 290"/>
                <a:gd name="T89" fmla="*/ 18 h 294"/>
                <a:gd name="T90" fmla="*/ 260 w 290"/>
                <a:gd name="T91" fmla="*/ 13 h 294"/>
                <a:gd name="T92" fmla="*/ 252 w 290"/>
                <a:gd name="T93" fmla="*/ 8 h 294"/>
                <a:gd name="T94" fmla="*/ 244 w 290"/>
                <a:gd name="T95" fmla="*/ 5 h 294"/>
                <a:gd name="T96" fmla="*/ 238 w 290"/>
                <a:gd name="T97" fmla="*/ 4 h 294"/>
                <a:gd name="T98" fmla="*/ 231 w 290"/>
                <a:gd name="T99" fmla="*/ 4 h 294"/>
                <a:gd name="T100" fmla="*/ 220 w 290"/>
                <a:gd name="T101" fmla="*/ 4 h 294"/>
                <a:gd name="T102" fmla="*/ 207 w 290"/>
                <a:gd name="T103" fmla="*/ 2 h 294"/>
                <a:gd name="T104" fmla="*/ 192 w 290"/>
                <a:gd name="T105" fmla="*/ 1 h 294"/>
                <a:gd name="T106" fmla="*/ 177 w 290"/>
                <a:gd name="T107" fmla="*/ 1 h 294"/>
                <a:gd name="T108" fmla="*/ 166 w 290"/>
                <a:gd name="T109" fmla="*/ 0 h 294"/>
                <a:gd name="T110" fmla="*/ 158 w 290"/>
                <a:gd name="T111" fmla="*/ 0 h 294"/>
                <a:gd name="T112" fmla="*/ 154 w 290"/>
                <a:gd name="T113" fmla="*/ 0 h 294"/>
                <a:gd name="T114" fmla="*/ 82 w 290"/>
                <a:gd name="T115" fmla="*/ 2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90" h="294">
                  <a:moveTo>
                    <a:pt x="82" y="28"/>
                  </a:moveTo>
                  <a:lnTo>
                    <a:pt x="22" y="73"/>
                  </a:lnTo>
                  <a:lnTo>
                    <a:pt x="19" y="80"/>
                  </a:lnTo>
                  <a:lnTo>
                    <a:pt x="14" y="96"/>
                  </a:lnTo>
                  <a:lnTo>
                    <a:pt x="8" y="115"/>
                  </a:lnTo>
                  <a:lnTo>
                    <a:pt x="6" y="130"/>
                  </a:lnTo>
                  <a:lnTo>
                    <a:pt x="4" y="142"/>
                  </a:lnTo>
                  <a:lnTo>
                    <a:pt x="3" y="154"/>
                  </a:lnTo>
                  <a:lnTo>
                    <a:pt x="1" y="166"/>
                  </a:lnTo>
                  <a:lnTo>
                    <a:pt x="0" y="175"/>
                  </a:lnTo>
                  <a:lnTo>
                    <a:pt x="2" y="183"/>
                  </a:lnTo>
                  <a:lnTo>
                    <a:pt x="8" y="190"/>
                  </a:lnTo>
                  <a:lnTo>
                    <a:pt x="15" y="205"/>
                  </a:lnTo>
                  <a:lnTo>
                    <a:pt x="22" y="233"/>
                  </a:lnTo>
                  <a:lnTo>
                    <a:pt x="26" y="261"/>
                  </a:lnTo>
                  <a:lnTo>
                    <a:pt x="27" y="278"/>
                  </a:lnTo>
                  <a:lnTo>
                    <a:pt x="27" y="286"/>
                  </a:lnTo>
                  <a:lnTo>
                    <a:pt x="27" y="287"/>
                  </a:lnTo>
                  <a:lnTo>
                    <a:pt x="29" y="288"/>
                  </a:lnTo>
                  <a:lnTo>
                    <a:pt x="32" y="291"/>
                  </a:lnTo>
                  <a:lnTo>
                    <a:pt x="37" y="294"/>
                  </a:lnTo>
                  <a:lnTo>
                    <a:pt x="42" y="294"/>
                  </a:lnTo>
                  <a:lnTo>
                    <a:pt x="50" y="288"/>
                  </a:lnTo>
                  <a:lnTo>
                    <a:pt x="59" y="279"/>
                  </a:lnTo>
                  <a:lnTo>
                    <a:pt x="64" y="270"/>
                  </a:lnTo>
                  <a:lnTo>
                    <a:pt x="67" y="266"/>
                  </a:lnTo>
                  <a:lnTo>
                    <a:pt x="64" y="253"/>
                  </a:lnTo>
                  <a:lnTo>
                    <a:pt x="61" y="226"/>
                  </a:lnTo>
                  <a:lnTo>
                    <a:pt x="54" y="197"/>
                  </a:lnTo>
                  <a:lnTo>
                    <a:pt x="47" y="180"/>
                  </a:lnTo>
                  <a:lnTo>
                    <a:pt x="42" y="173"/>
                  </a:lnTo>
                  <a:lnTo>
                    <a:pt x="41" y="161"/>
                  </a:lnTo>
                  <a:lnTo>
                    <a:pt x="44" y="149"/>
                  </a:lnTo>
                  <a:lnTo>
                    <a:pt x="48" y="135"/>
                  </a:lnTo>
                  <a:lnTo>
                    <a:pt x="53" y="122"/>
                  </a:lnTo>
                  <a:lnTo>
                    <a:pt x="59" y="111"/>
                  </a:lnTo>
                  <a:lnTo>
                    <a:pt x="62" y="103"/>
                  </a:lnTo>
                  <a:lnTo>
                    <a:pt x="63" y="100"/>
                  </a:lnTo>
                  <a:lnTo>
                    <a:pt x="89" y="54"/>
                  </a:lnTo>
                  <a:lnTo>
                    <a:pt x="189" y="32"/>
                  </a:lnTo>
                  <a:lnTo>
                    <a:pt x="290" y="33"/>
                  </a:lnTo>
                  <a:lnTo>
                    <a:pt x="289" y="32"/>
                  </a:lnTo>
                  <a:lnTo>
                    <a:pt x="284" y="29"/>
                  </a:lnTo>
                  <a:lnTo>
                    <a:pt x="277" y="24"/>
                  </a:lnTo>
                  <a:lnTo>
                    <a:pt x="269" y="18"/>
                  </a:lnTo>
                  <a:lnTo>
                    <a:pt x="260" y="13"/>
                  </a:lnTo>
                  <a:lnTo>
                    <a:pt x="252" y="8"/>
                  </a:lnTo>
                  <a:lnTo>
                    <a:pt x="244" y="5"/>
                  </a:lnTo>
                  <a:lnTo>
                    <a:pt x="238" y="4"/>
                  </a:lnTo>
                  <a:lnTo>
                    <a:pt x="231" y="4"/>
                  </a:lnTo>
                  <a:lnTo>
                    <a:pt x="220" y="4"/>
                  </a:lnTo>
                  <a:lnTo>
                    <a:pt x="207" y="2"/>
                  </a:lnTo>
                  <a:lnTo>
                    <a:pt x="192" y="1"/>
                  </a:lnTo>
                  <a:lnTo>
                    <a:pt x="177" y="1"/>
                  </a:lnTo>
                  <a:lnTo>
                    <a:pt x="166" y="0"/>
                  </a:lnTo>
                  <a:lnTo>
                    <a:pt x="158" y="0"/>
                  </a:lnTo>
                  <a:lnTo>
                    <a:pt x="154" y="0"/>
                  </a:lnTo>
                  <a:lnTo>
                    <a:pt x="82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329"/>
            <p:cNvSpPr>
              <a:spLocks/>
            </p:cNvSpPr>
            <p:nvPr/>
          </p:nvSpPr>
          <p:spPr bwMode="auto">
            <a:xfrm>
              <a:off x="3042" y="2842"/>
              <a:ext cx="81" cy="185"/>
            </a:xfrm>
            <a:custGeom>
              <a:avLst/>
              <a:gdLst>
                <a:gd name="T0" fmla="*/ 125 w 163"/>
                <a:gd name="T1" fmla="*/ 0 h 369"/>
                <a:gd name="T2" fmla="*/ 122 w 163"/>
                <a:gd name="T3" fmla="*/ 10 h 369"/>
                <a:gd name="T4" fmla="*/ 116 w 163"/>
                <a:gd name="T5" fmla="*/ 33 h 369"/>
                <a:gd name="T6" fmla="*/ 110 w 163"/>
                <a:gd name="T7" fmla="*/ 58 h 369"/>
                <a:gd name="T8" fmla="*/ 106 w 163"/>
                <a:gd name="T9" fmla="*/ 72 h 369"/>
                <a:gd name="T10" fmla="*/ 104 w 163"/>
                <a:gd name="T11" fmla="*/ 76 h 369"/>
                <a:gd name="T12" fmla="*/ 99 w 163"/>
                <a:gd name="T13" fmla="*/ 82 h 369"/>
                <a:gd name="T14" fmla="*/ 92 w 163"/>
                <a:gd name="T15" fmla="*/ 91 h 369"/>
                <a:gd name="T16" fmla="*/ 84 w 163"/>
                <a:gd name="T17" fmla="*/ 100 h 369"/>
                <a:gd name="T18" fmla="*/ 75 w 163"/>
                <a:gd name="T19" fmla="*/ 110 h 369"/>
                <a:gd name="T20" fmla="*/ 67 w 163"/>
                <a:gd name="T21" fmla="*/ 119 h 369"/>
                <a:gd name="T22" fmla="*/ 61 w 163"/>
                <a:gd name="T23" fmla="*/ 130 h 369"/>
                <a:gd name="T24" fmla="*/ 57 w 163"/>
                <a:gd name="T25" fmla="*/ 138 h 369"/>
                <a:gd name="T26" fmla="*/ 53 w 163"/>
                <a:gd name="T27" fmla="*/ 148 h 369"/>
                <a:gd name="T28" fmla="*/ 48 w 163"/>
                <a:gd name="T29" fmla="*/ 162 h 369"/>
                <a:gd name="T30" fmla="*/ 39 w 163"/>
                <a:gd name="T31" fmla="*/ 178 h 369"/>
                <a:gd name="T32" fmla="*/ 33 w 163"/>
                <a:gd name="T33" fmla="*/ 196 h 369"/>
                <a:gd name="T34" fmla="*/ 24 w 163"/>
                <a:gd name="T35" fmla="*/ 214 h 369"/>
                <a:gd name="T36" fmla="*/ 18 w 163"/>
                <a:gd name="T37" fmla="*/ 231 h 369"/>
                <a:gd name="T38" fmla="*/ 13 w 163"/>
                <a:gd name="T39" fmla="*/ 245 h 369"/>
                <a:gd name="T40" fmla="*/ 10 w 163"/>
                <a:gd name="T41" fmla="*/ 255 h 369"/>
                <a:gd name="T42" fmla="*/ 6 w 163"/>
                <a:gd name="T43" fmla="*/ 283 h 369"/>
                <a:gd name="T44" fmla="*/ 4 w 163"/>
                <a:gd name="T45" fmla="*/ 321 h 369"/>
                <a:gd name="T46" fmla="*/ 1 w 163"/>
                <a:gd name="T47" fmla="*/ 354 h 369"/>
                <a:gd name="T48" fmla="*/ 0 w 163"/>
                <a:gd name="T49" fmla="*/ 369 h 369"/>
                <a:gd name="T50" fmla="*/ 1 w 163"/>
                <a:gd name="T51" fmla="*/ 368 h 369"/>
                <a:gd name="T52" fmla="*/ 5 w 163"/>
                <a:gd name="T53" fmla="*/ 367 h 369"/>
                <a:gd name="T54" fmla="*/ 10 w 163"/>
                <a:gd name="T55" fmla="*/ 363 h 369"/>
                <a:gd name="T56" fmla="*/ 16 w 163"/>
                <a:gd name="T57" fmla="*/ 360 h 369"/>
                <a:gd name="T58" fmla="*/ 23 w 163"/>
                <a:gd name="T59" fmla="*/ 357 h 369"/>
                <a:gd name="T60" fmla="*/ 29 w 163"/>
                <a:gd name="T61" fmla="*/ 353 h 369"/>
                <a:gd name="T62" fmla="*/ 36 w 163"/>
                <a:gd name="T63" fmla="*/ 350 h 369"/>
                <a:gd name="T64" fmla="*/ 41 w 163"/>
                <a:gd name="T65" fmla="*/ 346 h 369"/>
                <a:gd name="T66" fmla="*/ 49 w 163"/>
                <a:gd name="T67" fmla="*/ 328 h 369"/>
                <a:gd name="T68" fmla="*/ 54 w 163"/>
                <a:gd name="T69" fmla="*/ 292 h 369"/>
                <a:gd name="T70" fmla="*/ 58 w 163"/>
                <a:gd name="T71" fmla="*/ 254 h 369"/>
                <a:gd name="T72" fmla="*/ 61 w 163"/>
                <a:gd name="T73" fmla="*/ 231 h 369"/>
                <a:gd name="T74" fmla="*/ 69 w 163"/>
                <a:gd name="T75" fmla="*/ 201 h 369"/>
                <a:gd name="T76" fmla="*/ 81 w 163"/>
                <a:gd name="T77" fmla="*/ 178 h 369"/>
                <a:gd name="T78" fmla="*/ 94 w 163"/>
                <a:gd name="T79" fmla="*/ 160 h 369"/>
                <a:gd name="T80" fmla="*/ 106 w 163"/>
                <a:gd name="T81" fmla="*/ 145 h 369"/>
                <a:gd name="T82" fmla="*/ 118 w 163"/>
                <a:gd name="T83" fmla="*/ 135 h 369"/>
                <a:gd name="T84" fmla="*/ 127 w 163"/>
                <a:gd name="T85" fmla="*/ 129 h 369"/>
                <a:gd name="T86" fmla="*/ 134 w 163"/>
                <a:gd name="T87" fmla="*/ 125 h 369"/>
                <a:gd name="T88" fmla="*/ 136 w 163"/>
                <a:gd name="T89" fmla="*/ 124 h 369"/>
                <a:gd name="T90" fmla="*/ 163 w 163"/>
                <a:gd name="T91" fmla="*/ 2 h 369"/>
                <a:gd name="T92" fmla="*/ 125 w 163"/>
                <a:gd name="T93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63" h="369">
                  <a:moveTo>
                    <a:pt x="125" y="0"/>
                  </a:moveTo>
                  <a:lnTo>
                    <a:pt x="122" y="10"/>
                  </a:lnTo>
                  <a:lnTo>
                    <a:pt x="116" y="33"/>
                  </a:lnTo>
                  <a:lnTo>
                    <a:pt x="110" y="58"/>
                  </a:lnTo>
                  <a:lnTo>
                    <a:pt x="106" y="72"/>
                  </a:lnTo>
                  <a:lnTo>
                    <a:pt x="104" y="76"/>
                  </a:lnTo>
                  <a:lnTo>
                    <a:pt x="99" y="82"/>
                  </a:lnTo>
                  <a:lnTo>
                    <a:pt x="92" y="91"/>
                  </a:lnTo>
                  <a:lnTo>
                    <a:pt x="84" y="100"/>
                  </a:lnTo>
                  <a:lnTo>
                    <a:pt x="75" y="110"/>
                  </a:lnTo>
                  <a:lnTo>
                    <a:pt x="67" y="119"/>
                  </a:lnTo>
                  <a:lnTo>
                    <a:pt x="61" y="130"/>
                  </a:lnTo>
                  <a:lnTo>
                    <a:pt x="57" y="138"/>
                  </a:lnTo>
                  <a:lnTo>
                    <a:pt x="53" y="148"/>
                  </a:lnTo>
                  <a:lnTo>
                    <a:pt x="48" y="162"/>
                  </a:lnTo>
                  <a:lnTo>
                    <a:pt x="39" y="178"/>
                  </a:lnTo>
                  <a:lnTo>
                    <a:pt x="33" y="196"/>
                  </a:lnTo>
                  <a:lnTo>
                    <a:pt x="24" y="214"/>
                  </a:lnTo>
                  <a:lnTo>
                    <a:pt x="18" y="231"/>
                  </a:lnTo>
                  <a:lnTo>
                    <a:pt x="13" y="245"/>
                  </a:lnTo>
                  <a:lnTo>
                    <a:pt x="10" y="255"/>
                  </a:lnTo>
                  <a:lnTo>
                    <a:pt x="6" y="283"/>
                  </a:lnTo>
                  <a:lnTo>
                    <a:pt x="4" y="321"/>
                  </a:lnTo>
                  <a:lnTo>
                    <a:pt x="1" y="354"/>
                  </a:lnTo>
                  <a:lnTo>
                    <a:pt x="0" y="369"/>
                  </a:lnTo>
                  <a:lnTo>
                    <a:pt x="1" y="368"/>
                  </a:lnTo>
                  <a:lnTo>
                    <a:pt x="5" y="367"/>
                  </a:lnTo>
                  <a:lnTo>
                    <a:pt x="10" y="363"/>
                  </a:lnTo>
                  <a:lnTo>
                    <a:pt x="16" y="360"/>
                  </a:lnTo>
                  <a:lnTo>
                    <a:pt x="23" y="357"/>
                  </a:lnTo>
                  <a:lnTo>
                    <a:pt x="29" y="353"/>
                  </a:lnTo>
                  <a:lnTo>
                    <a:pt x="36" y="350"/>
                  </a:lnTo>
                  <a:lnTo>
                    <a:pt x="41" y="346"/>
                  </a:lnTo>
                  <a:lnTo>
                    <a:pt x="49" y="328"/>
                  </a:lnTo>
                  <a:lnTo>
                    <a:pt x="54" y="292"/>
                  </a:lnTo>
                  <a:lnTo>
                    <a:pt x="58" y="254"/>
                  </a:lnTo>
                  <a:lnTo>
                    <a:pt x="61" y="231"/>
                  </a:lnTo>
                  <a:lnTo>
                    <a:pt x="69" y="201"/>
                  </a:lnTo>
                  <a:lnTo>
                    <a:pt x="81" y="178"/>
                  </a:lnTo>
                  <a:lnTo>
                    <a:pt x="94" y="160"/>
                  </a:lnTo>
                  <a:lnTo>
                    <a:pt x="106" y="145"/>
                  </a:lnTo>
                  <a:lnTo>
                    <a:pt x="118" y="135"/>
                  </a:lnTo>
                  <a:lnTo>
                    <a:pt x="127" y="129"/>
                  </a:lnTo>
                  <a:lnTo>
                    <a:pt x="134" y="125"/>
                  </a:lnTo>
                  <a:lnTo>
                    <a:pt x="136" y="124"/>
                  </a:lnTo>
                  <a:lnTo>
                    <a:pt x="163" y="2"/>
                  </a:lnTo>
                  <a:lnTo>
                    <a:pt x="12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330"/>
            <p:cNvSpPr>
              <a:spLocks/>
            </p:cNvSpPr>
            <p:nvPr/>
          </p:nvSpPr>
          <p:spPr bwMode="auto">
            <a:xfrm>
              <a:off x="2981" y="3000"/>
              <a:ext cx="145" cy="86"/>
            </a:xfrm>
            <a:custGeom>
              <a:avLst/>
              <a:gdLst>
                <a:gd name="T0" fmla="*/ 243 w 291"/>
                <a:gd name="T1" fmla="*/ 0 h 173"/>
                <a:gd name="T2" fmla="*/ 241 w 291"/>
                <a:gd name="T3" fmla="*/ 0 h 173"/>
                <a:gd name="T4" fmla="*/ 235 w 291"/>
                <a:gd name="T5" fmla="*/ 3 h 173"/>
                <a:gd name="T6" fmla="*/ 226 w 291"/>
                <a:gd name="T7" fmla="*/ 5 h 173"/>
                <a:gd name="T8" fmla="*/ 215 w 291"/>
                <a:gd name="T9" fmla="*/ 7 h 173"/>
                <a:gd name="T10" fmla="*/ 203 w 291"/>
                <a:gd name="T11" fmla="*/ 11 h 173"/>
                <a:gd name="T12" fmla="*/ 193 w 291"/>
                <a:gd name="T13" fmla="*/ 14 h 173"/>
                <a:gd name="T14" fmla="*/ 184 w 291"/>
                <a:gd name="T15" fmla="*/ 18 h 173"/>
                <a:gd name="T16" fmla="*/ 178 w 291"/>
                <a:gd name="T17" fmla="*/ 21 h 173"/>
                <a:gd name="T18" fmla="*/ 171 w 291"/>
                <a:gd name="T19" fmla="*/ 27 h 173"/>
                <a:gd name="T20" fmla="*/ 158 w 291"/>
                <a:gd name="T21" fmla="*/ 35 h 173"/>
                <a:gd name="T22" fmla="*/ 143 w 291"/>
                <a:gd name="T23" fmla="*/ 46 h 173"/>
                <a:gd name="T24" fmla="*/ 127 w 291"/>
                <a:gd name="T25" fmla="*/ 57 h 173"/>
                <a:gd name="T26" fmla="*/ 111 w 291"/>
                <a:gd name="T27" fmla="*/ 68 h 173"/>
                <a:gd name="T28" fmla="*/ 97 w 291"/>
                <a:gd name="T29" fmla="*/ 77 h 173"/>
                <a:gd name="T30" fmla="*/ 88 w 291"/>
                <a:gd name="T31" fmla="*/ 84 h 173"/>
                <a:gd name="T32" fmla="*/ 84 w 291"/>
                <a:gd name="T33" fmla="*/ 87 h 173"/>
                <a:gd name="T34" fmla="*/ 35 w 291"/>
                <a:gd name="T35" fmla="*/ 119 h 173"/>
                <a:gd name="T36" fmla="*/ 0 w 291"/>
                <a:gd name="T37" fmla="*/ 173 h 173"/>
                <a:gd name="T38" fmla="*/ 53 w 291"/>
                <a:gd name="T39" fmla="*/ 155 h 173"/>
                <a:gd name="T40" fmla="*/ 112 w 291"/>
                <a:gd name="T41" fmla="*/ 105 h 173"/>
                <a:gd name="T42" fmla="*/ 114 w 291"/>
                <a:gd name="T43" fmla="*/ 103 h 173"/>
                <a:gd name="T44" fmla="*/ 122 w 291"/>
                <a:gd name="T45" fmla="*/ 97 h 173"/>
                <a:gd name="T46" fmla="*/ 133 w 291"/>
                <a:gd name="T47" fmla="*/ 89 h 173"/>
                <a:gd name="T48" fmla="*/ 144 w 291"/>
                <a:gd name="T49" fmla="*/ 80 h 173"/>
                <a:gd name="T50" fmla="*/ 158 w 291"/>
                <a:gd name="T51" fmla="*/ 70 h 173"/>
                <a:gd name="T52" fmla="*/ 171 w 291"/>
                <a:gd name="T53" fmla="*/ 61 h 173"/>
                <a:gd name="T54" fmla="*/ 181 w 291"/>
                <a:gd name="T55" fmla="*/ 53 h 173"/>
                <a:gd name="T56" fmla="*/ 189 w 291"/>
                <a:gd name="T57" fmla="*/ 49 h 173"/>
                <a:gd name="T58" fmla="*/ 198 w 291"/>
                <a:gd name="T59" fmla="*/ 44 h 173"/>
                <a:gd name="T60" fmla="*/ 211 w 291"/>
                <a:gd name="T61" fmla="*/ 39 h 173"/>
                <a:gd name="T62" fmla="*/ 228 w 291"/>
                <a:gd name="T63" fmla="*/ 32 h 173"/>
                <a:gd name="T64" fmla="*/ 246 w 291"/>
                <a:gd name="T65" fmla="*/ 27 h 173"/>
                <a:gd name="T66" fmla="*/ 263 w 291"/>
                <a:gd name="T67" fmla="*/ 21 h 173"/>
                <a:gd name="T68" fmla="*/ 277 w 291"/>
                <a:gd name="T69" fmla="*/ 16 h 173"/>
                <a:gd name="T70" fmla="*/ 287 w 291"/>
                <a:gd name="T71" fmla="*/ 13 h 173"/>
                <a:gd name="T72" fmla="*/ 291 w 291"/>
                <a:gd name="T73" fmla="*/ 12 h 173"/>
                <a:gd name="T74" fmla="*/ 243 w 291"/>
                <a:gd name="T75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1" h="173">
                  <a:moveTo>
                    <a:pt x="243" y="0"/>
                  </a:moveTo>
                  <a:lnTo>
                    <a:pt x="241" y="0"/>
                  </a:lnTo>
                  <a:lnTo>
                    <a:pt x="235" y="3"/>
                  </a:lnTo>
                  <a:lnTo>
                    <a:pt x="226" y="5"/>
                  </a:lnTo>
                  <a:lnTo>
                    <a:pt x="215" y="7"/>
                  </a:lnTo>
                  <a:lnTo>
                    <a:pt x="203" y="11"/>
                  </a:lnTo>
                  <a:lnTo>
                    <a:pt x="193" y="14"/>
                  </a:lnTo>
                  <a:lnTo>
                    <a:pt x="184" y="18"/>
                  </a:lnTo>
                  <a:lnTo>
                    <a:pt x="178" y="21"/>
                  </a:lnTo>
                  <a:lnTo>
                    <a:pt x="171" y="27"/>
                  </a:lnTo>
                  <a:lnTo>
                    <a:pt x="158" y="35"/>
                  </a:lnTo>
                  <a:lnTo>
                    <a:pt x="143" y="46"/>
                  </a:lnTo>
                  <a:lnTo>
                    <a:pt x="127" y="57"/>
                  </a:lnTo>
                  <a:lnTo>
                    <a:pt x="111" y="68"/>
                  </a:lnTo>
                  <a:lnTo>
                    <a:pt x="97" y="77"/>
                  </a:lnTo>
                  <a:lnTo>
                    <a:pt x="88" y="84"/>
                  </a:lnTo>
                  <a:lnTo>
                    <a:pt x="84" y="87"/>
                  </a:lnTo>
                  <a:lnTo>
                    <a:pt x="35" y="119"/>
                  </a:lnTo>
                  <a:lnTo>
                    <a:pt x="0" y="173"/>
                  </a:lnTo>
                  <a:lnTo>
                    <a:pt x="53" y="155"/>
                  </a:lnTo>
                  <a:lnTo>
                    <a:pt x="112" y="105"/>
                  </a:lnTo>
                  <a:lnTo>
                    <a:pt x="114" y="103"/>
                  </a:lnTo>
                  <a:lnTo>
                    <a:pt x="122" y="97"/>
                  </a:lnTo>
                  <a:lnTo>
                    <a:pt x="133" y="89"/>
                  </a:lnTo>
                  <a:lnTo>
                    <a:pt x="144" y="80"/>
                  </a:lnTo>
                  <a:lnTo>
                    <a:pt x="158" y="70"/>
                  </a:lnTo>
                  <a:lnTo>
                    <a:pt x="171" y="61"/>
                  </a:lnTo>
                  <a:lnTo>
                    <a:pt x="181" y="53"/>
                  </a:lnTo>
                  <a:lnTo>
                    <a:pt x="189" y="49"/>
                  </a:lnTo>
                  <a:lnTo>
                    <a:pt x="198" y="44"/>
                  </a:lnTo>
                  <a:lnTo>
                    <a:pt x="211" y="39"/>
                  </a:lnTo>
                  <a:lnTo>
                    <a:pt x="228" y="32"/>
                  </a:lnTo>
                  <a:lnTo>
                    <a:pt x="246" y="27"/>
                  </a:lnTo>
                  <a:lnTo>
                    <a:pt x="263" y="21"/>
                  </a:lnTo>
                  <a:lnTo>
                    <a:pt x="277" y="16"/>
                  </a:lnTo>
                  <a:lnTo>
                    <a:pt x="287" y="13"/>
                  </a:lnTo>
                  <a:lnTo>
                    <a:pt x="291" y="12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331"/>
            <p:cNvSpPr>
              <a:spLocks/>
            </p:cNvSpPr>
            <p:nvPr/>
          </p:nvSpPr>
          <p:spPr bwMode="auto">
            <a:xfrm>
              <a:off x="3129" y="2919"/>
              <a:ext cx="42" cy="94"/>
            </a:xfrm>
            <a:custGeom>
              <a:avLst/>
              <a:gdLst>
                <a:gd name="T0" fmla="*/ 64 w 84"/>
                <a:gd name="T1" fmla="*/ 0 h 188"/>
                <a:gd name="T2" fmla="*/ 9 w 84"/>
                <a:gd name="T3" fmla="*/ 52 h 188"/>
                <a:gd name="T4" fmla="*/ 7 w 84"/>
                <a:gd name="T5" fmla="*/ 59 h 188"/>
                <a:gd name="T6" fmla="*/ 3 w 84"/>
                <a:gd name="T7" fmla="*/ 76 h 188"/>
                <a:gd name="T8" fmla="*/ 0 w 84"/>
                <a:gd name="T9" fmla="*/ 97 h 188"/>
                <a:gd name="T10" fmla="*/ 3 w 84"/>
                <a:gd name="T11" fmla="*/ 113 h 188"/>
                <a:gd name="T12" fmla="*/ 6 w 84"/>
                <a:gd name="T13" fmla="*/ 124 h 188"/>
                <a:gd name="T14" fmla="*/ 7 w 84"/>
                <a:gd name="T15" fmla="*/ 133 h 188"/>
                <a:gd name="T16" fmla="*/ 11 w 84"/>
                <a:gd name="T17" fmla="*/ 144 h 188"/>
                <a:gd name="T18" fmla="*/ 21 w 84"/>
                <a:gd name="T19" fmla="*/ 155 h 188"/>
                <a:gd name="T20" fmla="*/ 34 w 84"/>
                <a:gd name="T21" fmla="*/ 166 h 188"/>
                <a:gd name="T22" fmla="*/ 41 w 84"/>
                <a:gd name="T23" fmla="*/ 170 h 188"/>
                <a:gd name="T24" fmla="*/ 45 w 84"/>
                <a:gd name="T25" fmla="*/ 174 h 188"/>
                <a:gd name="T26" fmla="*/ 50 w 84"/>
                <a:gd name="T27" fmla="*/ 176 h 188"/>
                <a:gd name="T28" fmla="*/ 53 w 84"/>
                <a:gd name="T29" fmla="*/ 178 h 188"/>
                <a:gd name="T30" fmla="*/ 58 w 84"/>
                <a:gd name="T31" fmla="*/ 180 h 188"/>
                <a:gd name="T32" fmla="*/ 64 w 84"/>
                <a:gd name="T33" fmla="*/ 182 h 188"/>
                <a:gd name="T34" fmla="*/ 69 w 84"/>
                <a:gd name="T35" fmla="*/ 183 h 188"/>
                <a:gd name="T36" fmla="*/ 75 w 84"/>
                <a:gd name="T37" fmla="*/ 185 h 188"/>
                <a:gd name="T38" fmla="*/ 80 w 84"/>
                <a:gd name="T39" fmla="*/ 186 h 188"/>
                <a:gd name="T40" fmla="*/ 83 w 84"/>
                <a:gd name="T41" fmla="*/ 188 h 188"/>
                <a:gd name="T42" fmla="*/ 84 w 84"/>
                <a:gd name="T43" fmla="*/ 188 h 188"/>
                <a:gd name="T44" fmla="*/ 57 w 84"/>
                <a:gd name="T45" fmla="*/ 151 h 188"/>
                <a:gd name="T46" fmla="*/ 30 w 84"/>
                <a:gd name="T47" fmla="*/ 92 h 188"/>
                <a:gd name="T48" fmla="*/ 64 w 84"/>
                <a:gd name="T49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" h="188">
                  <a:moveTo>
                    <a:pt x="64" y="0"/>
                  </a:moveTo>
                  <a:lnTo>
                    <a:pt x="9" y="52"/>
                  </a:lnTo>
                  <a:lnTo>
                    <a:pt x="7" y="59"/>
                  </a:lnTo>
                  <a:lnTo>
                    <a:pt x="3" y="76"/>
                  </a:lnTo>
                  <a:lnTo>
                    <a:pt x="0" y="97"/>
                  </a:lnTo>
                  <a:lnTo>
                    <a:pt x="3" y="113"/>
                  </a:lnTo>
                  <a:lnTo>
                    <a:pt x="6" y="124"/>
                  </a:lnTo>
                  <a:lnTo>
                    <a:pt x="7" y="133"/>
                  </a:lnTo>
                  <a:lnTo>
                    <a:pt x="11" y="144"/>
                  </a:lnTo>
                  <a:lnTo>
                    <a:pt x="21" y="155"/>
                  </a:lnTo>
                  <a:lnTo>
                    <a:pt x="34" y="166"/>
                  </a:lnTo>
                  <a:lnTo>
                    <a:pt x="41" y="170"/>
                  </a:lnTo>
                  <a:lnTo>
                    <a:pt x="45" y="174"/>
                  </a:lnTo>
                  <a:lnTo>
                    <a:pt x="50" y="176"/>
                  </a:lnTo>
                  <a:lnTo>
                    <a:pt x="53" y="178"/>
                  </a:lnTo>
                  <a:lnTo>
                    <a:pt x="58" y="180"/>
                  </a:lnTo>
                  <a:lnTo>
                    <a:pt x="64" y="182"/>
                  </a:lnTo>
                  <a:lnTo>
                    <a:pt x="69" y="183"/>
                  </a:lnTo>
                  <a:lnTo>
                    <a:pt x="75" y="185"/>
                  </a:lnTo>
                  <a:lnTo>
                    <a:pt x="80" y="186"/>
                  </a:lnTo>
                  <a:lnTo>
                    <a:pt x="83" y="188"/>
                  </a:lnTo>
                  <a:lnTo>
                    <a:pt x="84" y="188"/>
                  </a:lnTo>
                  <a:lnTo>
                    <a:pt x="57" y="151"/>
                  </a:lnTo>
                  <a:lnTo>
                    <a:pt x="30" y="92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32"/>
            <p:cNvSpPr>
              <a:spLocks/>
            </p:cNvSpPr>
            <p:nvPr/>
          </p:nvSpPr>
          <p:spPr bwMode="auto">
            <a:xfrm>
              <a:off x="3159" y="2879"/>
              <a:ext cx="60" cy="40"/>
            </a:xfrm>
            <a:custGeom>
              <a:avLst/>
              <a:gdLst>
                <a:gd name="T0" fmla="*/ 59 w 120"/>
                <a:gd name="T1" fmla="*/ 0 h 80"/>
                <a:gd name="T2" fmla="*/ 3 w 120"/>
                <a:gd name="T3" fmla="*/ 41 h 80"/>
                <a:gd name="T4" fmla="*/ 0 w 120"/>
                <a:gd name="T5" fmla="*/ 80 h 80"/>
                <a:gd name="T6" fmla="*/ 23 w 120"/>
                <a:gd name="T7" fmla="*/ 73 h 80"/>
                <a:gd name="T8" fmla="*/ 54 w 120"/>
                <a:gd name="T9" fmla="*/ 31 h 80"/>
                <a:gd name="T10" fmla="*/ 120 w 120"/>
                <a:gd name="T11" fmla="*/ 17 h 80"/>
                <a:gd name="T12" fmla="*/ 59 w 120"/>
                <a:gd name="T1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0" h="80">
                  <a:moveTo>
                    <a:pt x="59" y="0"/>
                  </a:moveTo>
                  <a:lnTo>
                    <a:pt x="3" y="41"/>
                  </a:lnTo>
                  <a:lnTo>
                    <a:pt x="0" y="80"/>
                  </a:lnTo>
                  <a:lnTo>
                    <a:pt x="23" y="73"/>
                  </a:lnTo>
                  <a:lnTo>
                    <a:pt x="54" y="31"/>
                  </a:lnTo>
                  <a:lnTo>
                    <a:pt x="120" y="17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333"/>
            <p:cNvSpPr>
              <a:spLocks/>
            </p:cNvSpPr>
            <p:nvPr/>
          </p:nvSpPr>
          <p:spPr bwMode="auto">
            <a:xfrm>
              <a:off x="3004" y="3133"/>
              <a:ext cx="54" cy="53"/>
            </a:xfrm>
            <a:custGeom>
              <a:avLst/>
              <a:gdLst>
                <a:gd name="T0" fmla="*/ 76 w 110"/>
                <a:gd name="T1" fmla="*/ 7 h 107"/>
                <a:gd name="T2" fmla="*/ 74 w 110"/>
                <a:gd name="T3" fmla="*/ 8 h 107"/>
                <a:gd name="T4" fmla="*/ 69 w 110"/>
                <a:gd name="T5" fmla="*/ 13 h 107"/>
                <a:gd name="T6" fmla="*/ 62 w 110"/>
                <a:gd name="T7" fmla="*/ 19 h 107"/>
                <a:gd name="T8" fmla="*/ 54 w 110"/>
                <a:gd name="T9" fmla="*/ 27 h 107"/>
                <a:gd name="T10" fmla="*/ 45 w 110"/>
                <a:gd name="T11" fmla="*/ 35 h 107"/>
                <a:gd name="T12" fmla="*/ 36 w 110"/>
                <a:gd name="T13" fmla="*/ 44 h 107"/>
                <a:gd name="T14" fmla="*/ 29 w 110"/>
                <a:gd name="T15" fmla="*/ 52 h 107"/>
                <a:gd name="T16" fmla="*/ 23 w 110"/>
                <a:gd name="T17" fmla="*/ 59 h 107"/>
                <a:gd name="T18" fmla="*/ 14 w 110"/>
                <a:gd name="T19" fmla="*/ 74 h 107"/>
                <a:gd name="T20" fmla="*/ 5 w 110"/>
                <a:gd name="T21" fmla="*/ 89 h 107"/>
                <a:gd name="T22" fmla="*/ 0 w 110"/>
                <a:gd name="T23" fmla="*/ 101 h 107"/>
                <a:gd name="T24" fmla="*/ 4 w 110"/>
                <a:gd name="T25" fmla="*/ 107 h 107"/>
                <a:gd name="T26" fmla="*/ 9 w 110"/>
                <a:gd name="T27" fmla="*/ 107 h 107"/>
                <a:gd name="T28" fmla="*/ 15 w 110"/>
                <a:gd name="T29" fmla="*/ 107 h 107"/>
                <a:gd name="T30" fmla="*/ 23 w 110"/>
                <a:gd name="T31" fmla="*/ 105 h 107"/>
                <a:gd name="T32" fmla="*/ 30 w 110"/>
                <a:gd name="T33" fmla="*/ 104 h 107"/>
                <a:gd name="T34" fmla="*/ 37 w 110"/>
                <a:gd name="T35" fmla="*/ 101 h 107"/>
                <a:gd name="T36" fmla="*/ 43 w 110"/>
                <a:gd name="T37" fmla="*/ 100 h 107"/>
                <a:gd name="T38" fmla="*/ 47 w 110"/>
                <a:gd name="T39" fmla="*/ 98 h 107"/>
                <a:gd name="T40" fmla="*/ 49 w 110"/>
                <a:gd name="T41" fmla="*/ 98 h 107"/>
                <a:gd name="T42" fmla="*/ 50 w 110"/>
                <a:gd name="T43" fmla="*/ 93 h 107"/>
                <a:gd name="T44" fmla="*/ 53 w 110"/>
                <a:gd name="T45" fmla="*/ 83 h 107"/>
                <a:gd name="T46" fmla="*/ 57 w 110"/>
                <a:gd name="T47" fmla="*/ 70 h 107"/>
                <a:gd name="T48" fmla="*/ 60 w 110"/>
                <a:gd name="T49" fmla="*/ 61 h 107"/>
                <a:gd name="T50" fmla="*/ 64 w 110"/>
                <a:gd name="T51" fmla="*/ 57 h 107"/>
                <a:gd name="T52" fmla="*/ 69 w 110"/>
                <a:gd name="T53" fmla="*/ 48 h 107"/>
                <a:gd name="T54" fmla="*/ 77 w 110"/>
                <a:gd name="T55" fmla="*/ 38 h 107"/>
                <a:gd name="T56" fmla="*/ 87 w 110"/>
                <a:gd name="T57" fmla="*/ 28 h 107"/>
                <a:gd name="T58" fmla="*/ 95 w 110"/>
                <a:gd name="T59" fmla="*/ 17 h 107"/>
                <a:gd name="T60" fmla="*/ 103 w 110"/>
                <a:gd name="T61" fmla="*/ 8 h 107"/>
                <a:gd name="T62" fmla="*/ 107 w 110"/>
                <a:gd name="T63" fmla="*/ 2 h 107"/>
                <a:gd name="T64" fmla="*/ 110 w 110"/>
                <a:gd name="T65" fmla="*/ 0 h 107"/>
                <a:gd name="T66" fmla="*/ 76 w 110"/>
                <a:gd name="T67" fmla="*/ 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0" h="107">
                  <a:moveTo>
                    <a:pt x="76" y="7"/>
                  </a:moveTo>
                  <a:lnTo>
                    <a:pt x="74" y="8"/>
                  </a:lnTo>
                  <a:lnTo>
                    <a:pt x="69" y="13"/>
                  </a:lnTo>
                  <a:lnTo>
                    <a:pt x="62" y="19"/>
                  </a:lnTo>
                  <a:lnTo>
                    <a:pt x="54" y="27"/>
                  </a:lnTo>
                  <a:lnTo>
                    <a:pt x="45" y="35"/>
                  </a:lnTo>
                  <a:lnTo>
                    <a:pt x="36" y="44"/>
                  </a:lnTo>
                  <a:lnTo>
                    <a:pt x="29" y="52"/>
                  </a:lnTo>
                  <a:lnTo>
                    <a:pt x="23" y="59"/>
                  </a:lnTo>
                  <a:lnTo>
                    <a:pt x="14" y="74"/>
                  </a:lnTo>
                  <a:lnTo>
                    <a:pt x="5" y="89"/>
                  </a:lnTo>
                  <a:lnTo>
                    <a:pt x="0" y="101"/>
                  </a:lnTo>
                  <a:lnTo>
                    <a:pt x="4" y="107"/>
                  </a:lnTo>
                  <a:lnTo>
                    <a:pt x="9" y="107"/>
                  </a:lnTo>
                  <a:lnTo>
                    <a:pt x="15" y="107"/>
                  </a:lnTo>
                  <a:lnTo>
                    <a:pt x="23" y="105"/>
                  </a:lnTo>
                  <a:lnTo>
                    <a:pt x="30" y="104"/>
                  </a:lnTo>
                  <a:lnTo>
                    <a:pt x="37" y="101"/>
                  </a:lnTo>
                  <a:lnTo>
                    <a:pt x="43" y="100"/>
                  </a:lnTo>
                  <a:lnTo>
                    <a:pt x="47" y="98"/>
                  </a:lnTo>
                  <a:lnTo>
                    <a:pt x="49" y="98"/>
                  </a:lnTo>
                  <a:lnTo>
                    <a:pt x="50" y="93"/>
                  </a:lnTo>
                  <a:lnTo>
                    <a:pt x="53" y="83"/>
                  </a:lnTo>
                  <a:lnTo>
                    <a:pt x="57" y="70"/>
                  </a:lnTo>
                  <a:lnTo>
                    <a:pt x="60" y="61"/>
                  </a:lnTo>
                  <a:lnTo>
                    <a:pt x="64" y="57"/>
                  </a:lnTo>
                  <a:lnTo>
                    <a:pt x="69" y="48"/>
                  </a:lnTo>
                  <a:lnTo>
                    <a:pt x="77" y="38"/>
                  </a:lnTo>
                  <a:lnTo>
                    <a:pt x="87" y="28"/>
                  </a:lnTo>
                  <a:lnTo>
                    <a:pt x="95" y="17"/>
                  </a:lnTo>
                  <a:lnTo>
                    <a:pt x="103" y="8"/>
                  </a:lnTo>
                  <a:lnTo>
                    <a:pt x="107" y="2"/>
                  </a:lnTo>
                  <a:lnTo>
                    <a:pt x="110" y="0"/>
                  </a:lnTo>
                  <a:lnTo>
                    <a:pt x="76" y="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34"/>
            <p:cNvSpPr>
              <a:spLocks/>
            </p:cNvSpPr>
            <p:nvPr/>
          </p:nvSpPr>
          <p:spPr bwMode="auto">
            <a:xfrm>
              <a:off x="2658" y="2686"/>
              <a:ext cx="199" cy="187"/>
            </a:xfrm>
            <a:custGeom>
              <a:avLst/>
              <a:gdLst>
                <a:gd name="T0" fmla="*/ 279 w 397"/>
                <a:gd name="T1" fmla="*/ 237 h 374"/>
                <a:gd name="T2" fmla="*/ 272 w 397"/>
                <a:gd name="T3" fmla="*/ 226 h 374"/>
                <a:gd name="T4" fmla="*/ 260 w 397"/>
                <a:gd name="T5" fmla="*/ 207 h 374"/>
                <a:gd name="T6" fmla="*/ 229 w 397"/>
                <a:gd name="T7" fmla="*/ 245 h 374"/>
                <a:gd name="T8" fmla="*/ 242 w 397"/>
                <a:gd name="T9" fmla="*/ 283 h 374"/>
                <a:gd name="T10" fmla="*/ 214 w 397"/>
                <a:gd name="T11" fmla="*/ 223 h 374"/>
                <a:gd name="T12" fmla="*/ 244 w 397"/>
                <a:gd name="T13" fmla="*/ 190 h 374"/>
                <a:gd name="T14" fmla="*/ 253 w 397"/>
                <a:gd name="T15" fmla="*/ 178 h 374"/>
                <a:gd name="T16" fmla="*/ 241 w 397"/>
                <a:gd name="T17" fmla="*/ 153 h 374"/>
                <a:gd name="T18" fmla="*/ 218 w 397"/>
                <a:gd name="T19" fmla="*/ 141 h 374"/>
                <a:gd name="T20" fmla="*/ 161 w 397"/>
                <a:gd name="T21" fmla="*/ 116 h 374"/>
                <a:gd name="T22" fmla="*/ 106 w 397"/>
                <a:gd name="T23" fmla="*/ 72 h 374"/>
                <a:gd name="T24" fmla="*/ 86 w 397"/>
                <a:gd name="T25" fmla="*/ 51 h 374"/>
                <a:gd name="T26" fmla="*/ 68 w 397"/>
                <a:gd name="T27" fmla="*/ 59 h 374"/>
                <a:gd name="T28" fmla="*/ 53 w 397"/>
                <a:gd name="T29" fmla="*/ 104 h 374"/>
                <a:gd name="T30" fmla="*/ 36 w 397"/>
                <a:gd name="T31" fmla="*/ 139 h 374"/>
                <a:gd name="T32" fmla="*/ 23 w 397"/>
                <a:gd name="T33" fmla="*/ 172 h 374"/>
                <a:gd name="T34" fmla="*/ 52 w 397"/>
                <a:gd name="T35" fmla="*/ 223 h 374"/>
                <a:gd name="T36" fmla="*/ 46 w 397"/>
                <a:gd name="T37" fmla="*/ 270 h 374"/>
                <a:gd name="T38" fmla="*/ 28 w 397"/>
                <a:gd name="T39" fmla="*/ 233 h 374"/>
                <a:gd name="T40" fmla="*/ 3 w 397"/>
                <a:gd name="T41" fmla="*/ 187 h 374"/>
                <a:gd name="T42" fmla="*/ 16 w 397"/>
                <a:gd name="T43" fmla="*/ 133 h 374"/>
                <a:gd name="T44" fmla="*/ 22 w 397"/>
                <a:gd name="T45" fmla="*/ 88 h 374"/>
                <a:gd name="T46" fmla="*/ 43 w 397"/>
                <a:gd name="T47" fmla="*/ 57 h 374"/>
                <a:gd name="T48" fmla="*/ 79 w 397"/>
                <a:gd name="T49" fmla="*/ 30 h 374"/>
                <a:gd name="T50" fmla="*/ 115 w 397"/>
                <a:gd name="T51" fmla="*/ 47 h 374"/>
                <a:gd name="T52" fmla="*/ 169 w 397"/>
                <a:gd name="T53" fmla="*/ 101 h 374"/>
                <a:gd name="T54" fmla="*/ 253 w 397"/>
                <a:gd name="T55" fmla="*/ 137 h 374"/>
                <a:gd name="T56" fmla="*/ 286 w 397"/>
                <a:gd name="T57" fmla="*/ 201 h 374"/>
                <a:gd name="T58" fmla="*/ 349 w 397"/>
                <a:gd name="T59" fmla="*/ 224 h 374"/>
                <a:gd name="T60" fmla="*/ 355 w 397"/>
                <a:gd name="T61" fmla="*/ 161 h 374"/>
                <a:gd name="T62" fmla="*/ 325 w 397"/>
                <a:gd name="T63" fmla="*/ 69 h 374"/>
                <a:gd name="T64" fmla="*/ 260 w 397"/>
                <a:gd name="T65" fmla="*/ 23 h 374"/>
                <a:gd name="T66" fmla="*/ 197 w 397"/>
                <a:gd name="T67" fmla="*/ 17 h 374"/>
                <a:gd name="T68" fmla="*/ 158 w 397"/>
                <a:gd name="T69" fmla="*/ 25 h 374"/>
                <a:gd name="T70" fmla="*/ 137 w 397"/>
                <a:gd name="T71" fmla="*/ 24 h 374"/>
                <a:gd name="T72" fmla="*/ 161 w 397"/>
                <a:gd name="T73" fmla="*/ 8 h 374"/>
                <a:gd name="T74" fmla="*/ 222 w 397"/>
                <a:gd name="T75" fmla="*/ 0 h 374"/>
                <a:gd name="T76" fmla="*/ 280 w 397"/>
                <a:gd name="T77" fmla="*/ 8 h 374"/>
                <a:gd name="T78" fmla="*/ 312 w 397"/>
                <a:gd name="T79" fmla="*/ 23 h 374"/>
                <a:gd name="T80" fmla="*/ 355 w 397"/>
                <a:gd name="T81" fmla="*/ 80 h 374"/>
                <a:gd name="T82" fmla="*/ 377 w 397"/>
                <a:gd name="T83" fmla="*/ 161 h 374"/>
                <a:gd name="T84" fmla="*/ 393 w 397"/>
                <a:gd name="T85" fmla="*/ 222 h 374"/>
                <a:gd name="T86" fmla="*/ 388 w 397"/>
                <a:gd name="T87" fmla="*/ 277 h 374"/>
                <a:gd name="T88" fmla="*/ 372 w 397"/>
                <a:gd name="T89" fmla="*/ 274 h 374"/>
                <a:gd name="T90" fmla="*/ 369 w 397"/>
                <a:gd name="T91" fmla="*/ 253 h 374"/>
                <a:gd name="T92" fmla="*/ 340 w 397"/>
                <a:gd name="T93" fmla="*/ 292 h 374"/>
                <a:gd name="T94" fmla="*/ 280 w 397"/>
                <a:gd name="T95" fmla="*/ 362 h 374"/>
                <a:gd name="T96" fmla="*/ 222 w 397"/>
                <a:gd name="T97" fmla="*/ 374 h 374"/>
                <a:gd name="T98" fmla="*/ 198 w 397"/>
                <a:gd name="T99" fmla="*/ 373 h 374"/>
                <a:gd name="T100" fmla="*/ 199 w 397"/>
                <a:gd name="T101" fmla="*/ 361 h 374"/>
                <a:gd name="T102" fmla="*/ 219 w 397"/>
                <a:gd name="T103" fmla="*/ 362 h 374"/>
                <a:gd name="T104" fmla="*/ 265 w 397"/>
                <a:gd name="T105" fmla="*/ 344 h 374"/>
                <a:gd name="T106" fmla="*/ 321 w 397"/>
                <a:gd name="T107" fmla="*/ 28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97" h="374">
                  <a:moveTo>
                    <a:pt x="281" y="228"/>
                  </a:moveTo>
                  <a:lnTo>
                    <a:pt x="279" y="231"/>
                  </a:lnTo>
                  <a:lnTo>
                    <a:pt x="279" y="235"/>
                  </a:lnTo>
                  <a:lnTo>
                    <a:pt x="279" y="237"/>
                  </a:lnTo>
                  <a:lnTo>
                    <a:pt x="275" y="239"/>
                  </a:lnTo>
                  <a:lnTo>
                    <a:pt x="272" y="237"/>
                  </a:lnTo>
                  <a:lnTo>
                    <a:pt x="272" y="232"/>
                  </a:lnTo>
                  <a:lnTo>
                    <a:pt x="272" y="226"/>
                  </a:lnTo>
                  <a:lnTo>
                    <a:pt x="272" y="220"/>
                  </a:lnTo>
                  <a:lnTo>
                    <a:pt x="271" y="214"/>
                  </a:lnTo>
                  <a:lnTo>
                    <a:pt x="267" y="210"/>
                  </a:lnTo>
                  <a:lnTo>
                    <a:pt x="260" y="207"/>
                  </a:lnTo>
                  <a:lnTo>
                    <a:pt x="249" y="207"/>
                  </a:lnTo>
                  <a:lnTo>
                    <a:pt x="237" y="214"/>
                  </a:lnTo>
                  <a:lnTo>
                    <a:pt x="230" y="228"/>
                  </a:lnTo>
                  <a:lnTo>
                    <a:pt x="229" y="245"/>
                  </a:lnTo>
                  <a:lnTo>
                    <a:pt x="233" y="262"/>
                  </a:lnTo>
                  <a:lnTo>
                    <a:pt x="236" y="269"/>
                  </a:lnTo>
                  <a:lnTo>
                    <a:pt x="241" y="276"/>
                  </a:lnTo>
                  <a:lnTo>
                    <a:pt x="242" y="283"/>
                  </a:lnTo>
                  <a:lnTo>
                    <a:pt x="238" y="290"/>
                  </a:lnTo>
                  <a:lnTo>
                    <a:pt x="221" y="270"/>
                  </a:lnTo>
                  <a:lnTo>
                    <a:pt x="213" y="247"/>
                  </a:lnTo>
                  <a:lnTo>
                    <a:pt x="214" y="223"/>
                  </a:lnTo>
                  <a:lnTo>
                    <a:pt x="222" y="200"/>
                  </a:lnTo>
                  <a:lnTo>
                    <a:pt x="229" y="194"/>
                  </a:lnTo>
                  <a:lnTo>
                    <a:pt x="236" y="192"/>
                  </a:lnTo>
                  <a:lnTo>
                    <a:pt x="244" y="190"/>
                  </a:lnTo>
                  <a:lnTo>
                    <a:pt x="250" y="187"/>
                  </a:lnTo>
                  <a:lnTo>
                    <a:pt x="253" y="185"/>
                  </a:lnTo>
                  <a:lnTo>
                    <a:pt x="256" y="183"/>
                  </a:lnTo>
                  <a:lnTo>
                    <a:pt x="253" y="178"/>
                  </a:lnTo>
                  <a:lnTo>
                    <a:pt x="248" y="170"/>
                  </a:lnTo>
                  <a:lnTo>
                    <a:pt x="248" y="163"/>
                  </a:lnTo>
                  <a:lnTo>
                    <a:pt x="245" y="157"/>
                  </a:lnTo>
                  <a:lnTo>
                    <a:pt x="241" y="153"/>
                  </a:lnTo>
                  <a:lnTo>
                    <a:pt x="235" y="149"/>
                  </a:lnTo>
                  <a:lnTo>
                    <a:pt x="229" y="147"/>
                  </a:lnTo>
                  <a:lnTo>
                    <a:pt x="223" y="144"/>
                  </a:lnTo>
                  <a:lnTo>
                    <a:pt x="218" y="141"/>
                  </a:lnTo>
                  <a:lnTo>
                    <a:pt x="212" y="138"/>
                  </a:lnTo>
                  <a:lnTo>
                    <a:pt x="196" y="130"/>
                  </a:lnTo>
                  <a:lnTo>
                    <a:pt x="179" y="123"/>
                  </a:lnTo>
                  <a:lnTo>
                    <a:pt x="161" y="116"/>
                  </a:lnTo>
                  <a:lnTo>
                    <a:pt x="144" y="109"/>
                  </a:lnTo>
                  <a:lnTo>
                    <a:pt x="128" y="100"/>
                  </a:lnTo>
                  <a:lnTo>
                    <a:pt x="115" y="88"/>
                  </a:lnTo>
                  <a:lnTo>
                    <a:pt x="106" y="72"/>
                  </a:lnTo>
                  <a:lnTo>
                    <a:pt x="101" y="53"/>
                  </a:lnTo>
                  <a:lnTo>
                    <a:pt x="97" y="50"/>
                  </a:lnTo>
                  <a:lnTo>
                    <a:pt x="92" y="50"/>
                  </a:lnTo>
                  <a:lnTo>
                    <a:pt x="86" y="51"/>
                  </a:lnTo>
                  <a:lnTo>
                    <a:pt x="82" y="53"/>
                  </a:lnTo>
                  <a:lnTo>
                    <a:pt x="77" y="55"/>
                  </a:lnTo>
                  <a:lnTo>
                    <a:pt x="73" y="57"/>
                  </a:lnTo>
                  <a:lnTo>
                    <a:pt x="68" y="59"/>
                  </a:lnTo>
                  <a:lnTo>
                    <a:pt x="63" y="62"/>
                  </a:lnTo>
                  <a:lnTo>
                    <a:pt x="55" y="74"/>
                  </a:lnTo>
                  <a:lnTo>
                    <a:pt x="52" y="88"/>
                  </a:lnTo>
                  <a:lnTo>
                    <a:pt x="53" y="104"/>
                  </a:lnTo>
                  <a:lnTo>
                    <a:pt x="55" y="119"/>
                  </a:lnTo>
                  <a:lnTo>
                    <a:pt x="48" y="125"/>
                  </a:lnTo>
                  <a:lnTo>
                    <a:pt x="41" y="132"/>
                  </a:lnTo>
                  <a:lnTo>
                    <a:pt x="36" y="139"/>
                  </a:lnTo>
                  <a:lnTo>
                    <a:pt x="30" y="147"/>
                  </a:lnTo>
                  <a:lnTo>
                    <a:pt x="26" y="154"/>
                  </a:lnTo>
                  <a:lnTo>
                    <a:pt x="24" y="163"/>
                  </a:lnTo>
                  <a:lnTo>
                    <a:pt x="23" y="172"/>
                  </a:lnTo>
                  <a:lnTo>
                    <a:pt x="25" y="182"/>
                  </a:lnTo>
                  <a:lnTo>
                    <a:pt x="39" y="193"/>
                  </a:lnTo>
                  <a:lnTo>
                    <a:pt x="48" y="207"/>
                  </a:lnTo>
                  <a:lnTo>
                    <a:pt x="52" y="223"/>
                  </a:lnTo>
                  <a:lnTo>
                    <a:pt x="53" y="239"/>
                  </a:lnTo>
                  <a:lnTo>
                    <a:pt x="52" y="254"/>
                  </a:lnTo>
                  <a:lnTo>
                    <a:pt x="48" y="264"/>
                  </a:lnTo>
                  <a:lnTo>
                    <a:pt x="46" y="270"/>
                  </a:lnTo>
                  <a:lnTo>
                    <a:pt x="44" y="270"/>
                  </a:lnTo>
                  <a:lnTo>
                    <a:pt x="39" y="259"/>
                  </a:lnTo>
                  <a:lnTo>
                    <a:pt x="33" y="246"/>
                  </a:lnTo>
                  <a:lnTo>
                    <a:pt x="28" y="233"/>
                  </a:lnTo>
                  <a:lnTo>
                    <a:pt x="21" y="222"/>
                  </a:lnTo>
                  <a:lnTo>
                    <a:pt x="14" y="209"/>
                  </a:lnTo>
                  <a:lnTo>
                    <a:pt x="8" y="199"/>
                  </a:lnTo>
                  <a:lnTo>
                    <a:pt x="3" y="187"/>
                  </a:lnTo>
                  <a:lnTo>
                    <a:pt x="0" y="178"/>
                  </a:lnTo>
                  <a:lnTo>
                    <a:pt x="1" y="161"/>
                  </a:lnTo>
                  <a:lnTo>
                    <a:pt x="7" y="147"/>
                  </a:lnTo>
                  <a:lnTo>
                    <a:pt x="16" y="133"/>
                  </a:lnTo>
                  <a:lnTo>
                    <a:pt x="24" y="119"/>
                  </a:lnTo>
                  <a:lnTo>
                    <a:pt x="22" y="109"/>
                  </a:lnTo>
                  <a:lnTo>
                    <a:pt x="21" y="99"/>
                  </a:lnTo>
                  <a:lnTo>
                    <a:pt x="22" y="88"/>
                  </a:lnTo>
                  <a:lnTo>
                    <a:pt x="24" y="79"/>
                  </a:lnTo>
                  <a:lnTo>
                    <a:pt x="30" y="71"/>
                  </a:lnTo>
                  <a:lnTo>
                    <a:pt x="37" y="64"/>
                  </a:lnTo>
                  <a:lnTo>
                    <a:pt x="43" y="57"/>
                  </a:lnTo>
                  <a:lnTo>
                    <a:pt x="51" y="49"/>
                  </a:lnTo>
                  <a:lnTo>
                    <a:pt x="59" y="43"/>
                  </a:lnTo>
                  <a:lnTo>
                    <a:pt x="68" y="36"/>
                  </a:lnTo>
                  <a:lnTo>
                    <a:pt x="79" y="30"/>
                  </a:lnTo>
                  <a:lnTo>
                    <a:pt x="92" y="24"/>
                  </a:lnTo>
                  <a:lnTo>
                    <a:pt x="103" y="25"/>
                  </a:lnTo>
                  <a:lnTo>
                    <a:pt x="111" y="35"/>
                  </a:lnTo>
                  <a:lnTo>
                    <a:pt x="115" y="47"/>
                  </a:lnTo>
                  <a:lnTo>
                    <a:pt x="117" y="53"/>
                  </a:lnTo>
                  <a:lnTo>
                    <a:pt x="131" y="76"/>
                  </a:lnTo>
                  <a:lnTo>
                    <a:pt x="150" y="91"/>
                  </a:lnTo>
                  <a:lnTo>
                    <a:pt x="169" y="101"/>
                  </a:lnTo>
                  <a:lnTo>
                    <a:pt x="190" y="109"/>
                  </a:lnTo>
                  <a:lnTo>
                    <a:pt x="212" y="116"/>
                  </a:lnTo>
                  <a:lnTo>
                    <a:pt x="234" y="124"/>
                  </a:lnTo>
                  <a:lnTo>
                    <a:pt x="253" y="137"/>
                  </a:lnTo>
                  <a:lnTo>
                    <a:pt x="272" y="155"/>
                  </a:lnTo>
                  <a:lnTo>
                    <a:pt x="278" y="168"/>
                  </a:lnTo>
                  <a:lnTo>
                    <a:pt x="282" y="184"/>
                  </a:lnTo>
                  <a:lnTo>
                    <a:pt x="286" y="201"/>
                  </a:lnTo>
                  <a:lnTo>
                    <a:pt x="286" y="214"/>
                  </a:lnTo>
                  <a:lnTo>
                    <a:pt x="339" y="232"/>
                  </a:lnTo>
                  <a:lnTo>
                    <a:pt x="346" y="231"/>
                  </a:lnTo>
                  <a:lnTo>
                    <a:pt x="349" y="224"/>
                  </a:lnTo>
                  <a:lnTo>
                    <a:pt x="350" y="217"/>
                  </a:lnTo>
                  <a:lnTo>
                    <a:pt x="353" y="210"/>
                  </a:lnTo>
                  <a:lnTo>
                    <a:pt x="355" y="185"/>
                  </a:lnTo>
                  <a:lnTo>
                    <a:pt x="355" y="161"/>
                  </a:lnTo>
                  <a:lnTo>
                    <a:pt x="353" y="135"/>
                  </a:lnTo>
                  <a:lnTo>
                    <a:pt x="347" y="111"/>
                  </a:lnTo>
                  <a:lnTo>
                    <a:pt x="338" y="89"/>
                  </a:lnTo>
                  <a:lnTo>
                    <a:pt x="325" y="69"/>
                  </a:lnTo>
                  <a:lnTo>
                    <a:pt x="308" y="50"/>
                  </a:lnTo>
                  <a:lnTo>
                    <a:pt x="287" y="34"/>
                  </a:lnTo>
                  <a:lnTo>
                    <a:pt x="274" y="27"/>
                  </a:lnTo>
                  <a:lnTo>
                    <a:pt x="260" y="23"/>
                  </a:lnTo>
                  <a:lnTo>
                    <a:pt x="244" y="19"/>
                  </a:lnTo>
                  <a:lnTo>
                    <a:pt x="229" y="17"/>
                  </a:lnTo>
                  <a:lnTo>
                    <a:pt x="213" y="17"/>
                  </a:lnTo>
                  <a:lnTo>
                    <a:pt x="197" y="17"/>
                  </a:lnTo>
                  <a:lnTo>
                    <a:pt x="182" y="19"/>
                  </a:lnTo>
                  <a:lnTo>
                    <a:pt x="167" y="23"/>
                  </a:lnTo>
                  <a:lnTo>
                    <a:pt x="162" y="24"/>
                  </a:lnTo>
                  <a:lnTo>
                    <a:pt x="158" y="25"/>
                  </a:lnTo>
                  <a:lnTo>
                    <a:pt x="152" y="25"/>
                  </a:lnTo>
                  <a:lnTo>
                    <a:pt x="146" y="25"/>
                  </a:lnTo>
                  <a:lnTo>
                    <a:pt x="141" y="25"/>
                  </a:lnTo>
                  <a:lnTo>
                    <a:pt x="137" y="24"/>
                  </a:lnTo>
                  <a:lnTo>
                    <a:pt x="135" y="23"/>
                  </a:lnTo>
                  <a:lnTo>
                    <a:pt x="135" y="20"/>
                  </a:lnTo>
                  <a:lnTo>
                    <a:pt x="149" y="13"/>
                  </a:lnTo>
                  <a:lnTo>
                    <a:pt x="161" y="8"/>
                  </a:lnTo>
                  <a:lnTo>
                    <a:pt x="175" y="3"/>
                  </a:lnTo>
                  <a:lnTo>
                    <a:pt x="190" y="1"/>
                  </a:lnTo>
                  <a:lnTo>
                    <a:pt x="206" y="0"/>
                  </a:lnTo>
                  <a:lnTo>
                    <a:pt x="222" y="0"/>
                  </a:lnTo>
                  <a:lnTo>
                    <a:pt x="241" y="1"/>
                  </a:lnTo>
                  <a:lnTo>
                    <a:pt x="260" y="3"/>
                  </a:lnTo>
                  <a:lnTo>
                    <a:pt x="271" y="5"/>
                  </a:lnTo>
                  <a:lnTo>
                    <a:pt x="280" y="8"/>
                  </a:lnTo>
                  <a:lnTo>
                    <a:pt x="289" y="11"/>
                  </a:lnTo>
                  <a:lnTo>
                    <a:pt x="297" y="15"/>
                  </a:lnTo>
                  <a:lnTo>
                    <a:pt x="305" y="18"/>
                  </a:lnTo>
                  <a:lnTo>
                    <a:pt x="312" y="23"/>
                  </a:lnTo>
                  <a:lnTo>
                    <a:pt x="318" y="28"/>
                  </a:lnTo>
                  <a:lnTo>
                    <a:pt x="324" y="34"/>
                  </a:lnTo>
                  <a:lnTo>
                    <a:pt x="341" y="58"/>
                  </a:lnTo>
                  <a:lnTo>
                    <a:pt x="355" y="80"/>
                  </a:lnTo>
                  <a:lnTo>
                    <a:pt x="364" y="101"/>
                  </a:lnTo>
                  <a:lnTo>
                    <a:pt x="371" y="121"/>
                  </a:lnTo>
                  <a:lnTo>
                    <a:pt x="376" y="140"/>
                  </a:lnTo>
                  <a:lnTo>
                    <a:pt x="377" y="161"/>
                  </a:lnTo>
                  <a:lnTo>
                    <a:pt x="376" y="183"/>
                  </a:lnTo>
                  <a:lnTo>
                    <a:pt x="372" y="206"/>
                  </a:lnTo>
                  <a:lnTo>
                    <a:pt x="384" y="209"/>
                  </a:lnTo>
                  <a:lnTo>
                    <a:pt x="393" y="222"/>
                  </a:lnTo>
                  <a:lnTo>
                    <a:pt x="397" y="238"/>
                  </a:lnTo>
                  <a:lnTo>
                    <a:pt x="396" y="256"/>
                  </a:lnTo>
                  <a:lnTo>
                    <a:pt x="392" y="267"/>
                  </a:lnTo>
                  <a:lnTo>
                    <a:pt x="388" y="277"/>
                  </a:lnTo>
                  <a:lnTo>
                    <a:pt x="382" y="286"/>
                  </a:lnTo>
                  <a:lnTo>
                    <a:pt x="373" y="291"/>
                  </a:lnTo>
                  <a:lnTo>
                    <a:pt x="370" y="283"/>
                  </a:lnTo>
                  <a:lnTo>
                    <a:pt x="372" y="274"/>
                  </a:lnTo>
                  <a:lnTo>
                    <a:pt x="376" y="264"/>
                  </a:lnTo>
                  <a:lnTo>
                    <a:pt x="378" y="255"/>
                  </a:lnTo>
                  <a:lnTo>
                    <a:pt x="373" y="254"/>
                  </a:lnTo>
                  <a:lnTo>
                    <a:pt x="369" y="253"/>
                  </a:lnTo>
                  <a:lnTo>
                    <a:pt x="363" y="252"/>
                  </a:lnTo>
                  <a:lnTo>
                    <a:pt x="358" y="251"/>
                  </a:lnTo>
                  <a:lnTo>
                    <a:pt x="349" y="270"/>
                  </a:lnTo>
                  <a:lnTo>
                    <a:pt x="340" y="292"/>
                  </a:lnTo>
                  <a:lnTo>
                    <a:pt x="327" y="313"/>
                  </a:lnTo>
                  <a:lnTo>
                    <a:pt x="313" y="332"/>
                  </a:lnTo>
                  <a:lnTo>
                    <a:pt x="298" y="350"/>
                  </a:lnTo>
                  <a:lnTo>
                    <a:pt x="280" y="362"/>
                  </a:lnTo>
                  <a:lnTo>
                    <a:pt x="258" y="372"/>
                  </a:lnTo>
                  <a:lnTo>
                    <a:pt x="234" y="374"/>
                  </a:lnTo>
                  <a:lnTo>
                    <a:pt x="228" y="374"/>
                  </a:lnTo>
                  <a:lnTo>
                    <a:pt x="222" y="374"/>
                  </a:lnTo>
                  <a:lnTo>
                    <a:pt x="215" y="374"/>
                  </a:lnTo>
                  <a:lnTo>
                    <a:pt x="210" y="374"/>
                  </a:lnTo>
                  <a:lnTo>
                    <a:pt x="204" y="374"/>
                  </a:lnTo>
                  <a:lnTo>
                    <a:pt x="198" y="373"/>
                  </a:lnTo>
                  <a:lnTo>
                    <a:pt x="195" y="369"/>
                  </a:lnTo>
                  <a:lnTo>
                    <a:pt x="191" y="365"/>
                  </a:lnTo>
                  <a:lnTo>
                    <a:pt x="196" y="362"/>
                  </a:lnTo>
                  <a:lnTo>
                    <a:pt x="199" y="361"/>
                  </a:lnTo>
                  <a:lnTo>
                    <a:pt x="204" y="361"/>
                  </a:lnTo>
                  <a:lnTo>
                    <a:pt x="210" y="361"/>
                  </a:lnTo>
                  <a:lnTo>
                    <a:pt x="214" y="362"/>
                  </a:lnTo>
                  <a:lnTo>
                    <a:pt x="219" y="362"/>
                  </a:lnTo>
                  <a:lnTo>
                    <a:pt x="222" y="362"/>
                  </a:lnTo>
                  <a:lnTo>
                    <a:pt x="227" y="361"/>
                  </a:lnTo>
                  <a:lnTo>
                    <a:pt x="247" y="354"/>
                  </a:lnTo>
                  <a:lnTo>
                    <a:pt x="265" y="344"/>
                  </a:lnTo>
                  <a:lnTo>
                    <a:pt x="281" y="331"/>
                  </a:lnTo>
                  <a:lnTo>
                    <a:pt x="297" y="317"/>
                  </a:lnTo>
                  <a:lnTo>
                    <a:pt x="310" y="301"/>
                  </a:lnTo>
                  <a:lnTo>
                    <a:pt x="321" y="284"/>
                  </a:lnTo>
                  <a:lnTo>
                    <a:pt x="332" y="266"/>
                  </a:lnTo>
                  <a:lnTo>
                    <a:pt x="339" y="247"/>
                  </a:lnTo>
                  <a:lnTo>
                    <a:pt x="281" y="2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35"/>
            <p:cNvSpPr>
              <a:spLocks/>
            </p:cNvSpPr>
            <p:nvPr/>
          </p:nvSpPr>
          <p:spPr bwMode="auto">
            <a:xfrm>
              <a:off x="3042" y="2835"/>
              <a:ext cx="423" cy="171"/>
            </a:xfrm>
            <a:custGeom>
              <a:avLst/>
              <a:gdLst>
                <a:gd name="T0" fmla="*/ 488 w 847"/>
                <a:gd name="T1" fmla="*/ 25 h 342"/>
                <a:gd name="T2" fmla="*/ 529 w 847"/>
                <a:gd name="T3" fmla="*/ 33 h 342"/>
                <a:gd name="T4" fmla="*/ 567 w 847"/>
                <a:gd name="T5" fmla="*/ 41 h 342"/>
                <a:gd name="T6" fmla="*/ 602 w 847"/>
                <a:gd name="T7" fmla="*/ 50 h 342"/>
                <a:gd name="T8" fmla="*/ 634 w 847"/>
                <a:gd name="T9" fmla="*/ 61 h 342"/>
                <a:gd name="T10" fmla="*/ 674 w 847"/>
                <a:gd name="T11" fmla="*/ 76 h 342"/>
                <a:gd name="T12" fmla="*/ 727 w 847"/>
                <a:gd name="T13" fmla="*/ 102 h 342"/>
                <a:gd name="T14" fmla="*/ 784 w 847"/>
                <a:gd name="T15" fmla="*/ 122 h 342"/>
                <a:gd name="T16" fmla="*/ 821 w 847"/>
                <a:gd name="T17" fmla="*/ 121 h 342"/>
                <a:gd name="T18" fmla="*/ 837 w 847"/>
                <a:gd name="T19" fmla="*/ 111 h 342"/>
                <a:gd name="T20" fmla="*/ 847 w 847"/>
                <a:gd name="T21" fmla="*/ 118 h 342"/>
                <a:gd name="T22" fmla="*/ 832 w 847"/>
                <a:gd name="T23" fmla="*/ 138 h 342"/>
                <a:gd name="T24" fmla="*/ 792 w 847"/>
                <a:gd name="T25" fmla="*/ 141 h 342"/>
                <a:gd name="T26" fmla="*/ 743 w 847"/>
                <a:gd name="T27" fmla="*/ 130 h 342"/>
                <a:gd name="T28" fmla="*/ 687 w 847"/>
                <a:gd name="T29" fmla="*/ 109 h 342"/>
                <a:gd name="T30" fmla="*/ 648 w 847"/>
                <a:gd name="T31" fmla="*/ 96 h 342"/>
                <a:gd name="T32" fmla="*/ 601 w 847"/>
                <a:gd name="T33" fmla="*/ 81 h 342"/>
                <a:gd name="T34" fmla="*/ 549 w 847"/>
                <a:gd name="T35" fmla="*/ 65 h 342"/>
                <a:gd name="T36" fmla="*/ 493 w 847"/>
                <a:gd name="T37" fmla="*/ 50 h 342"/>
                <a:gd name="T38" fmla="*/ 438 w 847"/>
                <a:gd name="T39" fmla="*/ 39 h 342"/>
                <a:gd name="T40" fmla="*/ 399 w 847"/>
                <a:gd name="T41" fmla="*/ 35 h 342"/>
                <a:gd name="T42" fmla="*/ 353 w 847"/>
                <a:gd name="T43" fmla="*/ 32 h 342"/>
                <a:gd name="T44" fmla="*/ 302 w 847"/>
                <a:gd name="T45" fmla="*/ 30 h 342"/>
                <a:gd name="T46" fmla="*/ 255 w 847"/>
                <a:gd name="T47" fmla="*/ 29 h 342"/>
                <a:gd name="T48" fmla="*/ 224 w 847"/>
                <a:gd name="T49" fmla="*/ 27 h 342"/>
                <a:gd name="T50" fmla="*/ 208 w 847"/>
                <a:gd name="T51" fmla="*/ 27 h 342"/>
                <a:gd name="T52" fmla="*/ 172 w 847"/>
                <a:gd name="T53" fmla="*/ 23 h 342"/>
                <a:gd name="T54" fmla="*/ 143 w 847"/>
                <a:gd name="T55" fmla="*/ 17 h 342"/>
                <a:gd name="T56" fmla="*/ 128 w 847"/>
                <a:gd name="T57" fmla="*/ 63 h 342"/>
                <a:gd name="T58" fmla="*/ 98 w 847"/>
                <a:gd name="T59" fmla="*/ 121 h 342"/>
                <a:gd name="T60" fmla="*/ 59 w 847"/>
                <a:gd name="T61" fmla="*/ 169 h 342"/>
                <a:gd name="T62" fmla="*/ 29 w 847"/>
                <a:gd name="T63" fmla="*/ 244 h 342"/>
                <a:gd name="T64" fmla="*/ 12 w 847"/>
                <a:gd name="T65" fmla="*/ 319 h 342"/>
                <a:gd name="T66" fmla="*/ 0 w 847"/>
                <a:gd name="T67" fmla="*/ 307 h 342"/>
                <a:gd name="T68" fmla="*/ 18 w 847"/>
                <a:gd name="T69" fmla="*/ 209 h 342"/>
                <a:gd name="T70" fmla="*/ 66 w 847"/>
                <a:gd name="T71" fmla="*/ 123 h 342"/>
                <a:gd name="T72" fmla="*/ 102 w 847"/>
                <a:gd name="T73" fmla="*/ 58 h 342"/>
                <a:gd name="T74" fmla="*/ 112 w 847"/>
                <a:gd name="T75" fmla="*/ 11 h 342"/>
                <a:gd name="T76" fmla="*/ 122 w 847"/>
                <a:gd name="T77" fmla="*/ 1 h 342"/>
                <a:gd name="T78" fmla="*/ 141 w 847"/>
                <a:gd name="T79" fmla="*/ 1 h 342"/>
                <a:gd name="T80" fmla="*/ 174 w 847"/>
                <a:gd name="T81" fmla="*/ 11 h 342"/>
                <a:gd name="T82" fmla="*/ 198 w 847"/>
                <a:gd name="T83" fmla="*/ 10 h 342"/>
                <a:gd name="T84" fmla="*/ 222 w 847"/>
                <a:gd name="T85" fmla="*/ 8 h 342"/>
                <a:gd name="T86" fmla="*/ 276 w 847"/>
                <a:gd name="T87" fmla="*/ 4 h 342"/>
                <a:gd name="T88" fmla="*/ 332 w 847"/>
                <a:gd name="T89" fmla="*/ 7 h 342"/>
                <a:gd name="T90" fmla="*/ 370 w 847"/>
                <a:gd name="T91" fmla="*/ 9 h 342"/>
                <a:gd name="T92" fmla="*/ 391 w 847"/>
                <a:gd name="T93" fmla="*/ 10 h 342"/>
                <a:gd name="T94" fmla="*/ 436 w 847"/>
                <a:gd name="T95" fmla="*/ 16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7" h="342">
                  <a:moveTo>
                    <a:pt x="457" y="19"/>
                  </a:moveTo>
                  <a:lnTo>
                    <a:pt x="473" y="23"/>
                  </a:lnTo>
                  <a:lnTo>
                    <a:pt x="488" y="25"/>
                  </a:lnTo>
                  <a:lnTo>
                    <a:pt x="503" y="29"/>
                  </a:lnTo>
                  <a:lnTo>
                    <a:pt x="516" y="31"/>
                  </a:lnTo>
                  <a:lnTo>
                    <a:pt x="529" y="33"/>
                  </a:lnTo>
                  <a:lnTo>
                    <a:pt x="543" y="37"/>
                  </a:lnTo>
                  <a:lnTo>
                    <a:pt x="556" y="39"/>
                  </a:lnTo>
                  <a:lnTo>
                    <a:pt x="567" y="41"/>
                  </a:lnTo>
                  <a:lnTo>
                    <a:pt x="579" y="45"/>
                  </a:lnTo>
                  <a:lnTo>
                    <a:pt x="590" y="47"/>
                  </a:lnTo>
                  <a:lnTo>
                    <a:pt x="602" y="50"/>
                  </a:lnTo>
                  <a:lnTo>
                    <a:pt x="612" y="54"/>
                  </a:lnTo>
                  <a:lnTo>
                    <a:pt x="624" y="57"/>
                  </a:lnTo>
                  <a:lnTo>
                    <a:pt x="634" y="61"/>
                  </a:lnTo>
                  <a:lnTo>
                    <a:pt x="644" y="64"/>
                  </a:lnTo>
                  <a:lnTo>
                    <a:pt x="655" y="68"/>
                  </a:lnTo>
                  <a:lnTo>
                    <a:pt x="674" y="76"/>
                  </a:lnTo>
                  <a:lnTo>
                    <a:pt x="693" y="85"/>
                  </a:lnTo>
                  <a:lnTo>
                    <a:pt x="710" y="94"/>
                  </a:lnTo>
                  <a:lnTo>
                    <a:pt x="727" y="102"/>
                  </a:lnTo>
                  <a:lnTo>
                    <a:pt x="746" y="110"/>
                  </a:lnTo>
                  <a:lnTo>
                    <a:pt x="764" y="117"/>
                  </a:lnTo>
                  <a:lnTo>
                    <a:pt x="784" y="122"/>
                  </a:lnTo>
                  <a:lnTo>
                    <a:pt x="806" y="124"/>
                  </a:lnTo>
                  <a:lnTo>
                    <a:pt x="814" y="123"/>
                  </a:lnTo>
                  <a:lnTo>
                    <a:pt x="821" y="121"/>
                  </a:lnTo>
                  <a:lnTo>
                    <a:pt x="826" y="117"/>
                  </a:lnTo>
                  <a:lnTo>
                    <a:pt x="832" y="114"/>
                  </a:lnTo>
                  <a:lnTo>
                    <a:pt x="837" y="111"/>
                  </a:lnTo>
                  <a:lnTo>
                    <a:pt x="840" y="111"/>
                  </a:lnTo>
                  <a:lnTo>
                    <a:pt x="844" y="113"/>
                  </a:lnTo>
                  <a:lnTo>
                    <a:pt x="847" y="118"/>
                  </a:lnTo>
                  <a:lnTo>
                    <a:pt x="844" y="125"/>
                  </a:lnTo>
                  <a:lnTo>
                    <a:pt x="839" y="132"/>
                  </a:lnTo>
                  <a:lnTo>
                    <a:pt x="832" y="138"/>
                  </a:lnTo>
                  <a:lnTo>
                    <a:pt x="826" y="144"/>
                  </a:lnTo>
                  <a:lnTo>
                    <a:pt x="808" y="144"/>
                  </a:lnTo>
                  <a:lnTo>
                    <a:pt x="792" y="141"/>
                  </a:lnTo>
                  <a:lnTo>
                    <a:pt x="776" y="139"/>
                  </a:lnTo>
                  <a:lnTo>
                    <a:pt x="760" y="134"/>
                  </a:lnTo>
                  <a:lnTo>
                    <a:pt x="743" y="130"/>
                  </a:lnTo>
                  <a:lnTo>
                    <a:pt x="726" y="124"/>
                  </a:lnTo>
                  <a:lnTo>
                    <a:pt x="708" y="117"/>
                  </a:lnTo>
                  <a:lnTo>
                    <a:pt x="687" y="109"/>
                  </a:lnTo>
                  <a:lnTo>
                    <a:pt x="674" y="106"/>
                  </a:lnTo>
                  <a:lnTo>
                    <a:pt x="662" y="101"/>
                  </a:lnTo>
                  <a:lnTo>
                    <a:pt x="648" y="96"/>
                  </a:lnTo>
                  <a:lnTo>
                    <a:pt x="633" y="92"/>
                  </a:lnTo>
                  <a:lnTo>
                    <a:pt x="617" y="86"/>
                  </a:lnTo>
                  <a:lnTo>
                    <a:pt x="601" y="81"/>
                  </a:lnTo>
                  <a:lnTo>
                    <a:pt x="583" y="76"/>
                  </a:lnTo>
                  <a:lnTo>
                    <a:pt x="566" y="70"/>
                  </a:lnTo>
                  <a:lnTo>
                    <a:pt x="549" y="65"/>
                  </a:lnTo>
                  <a:lnTo>
                    <a:pt x="530" y="60"/>
                  </a:lnTo>
                  <a:lnTo>
                    <a:pt x="512" y="55"/>
                  </a:lnTo>
                  <a:lnTo>
                    <a:pt x="493" y="50"/>
                  </a:lnTo>
                  <a:lnTo>
                    <a:pt x="475" y="46"/>
                  </a:lnTo>
                  <a:lnTo>
                    <a:pt x="457" y="42"/>
                  </a:lnTo>
                  <a:lnTo>
                    <a:pt x="438" y="39"/>
                  </a:lnTo>
                  <a:lnTo>
                    <a:pt x="420" y="37"/>
                  </a:lnTo>
                  <a:lnTo>
                    <a:pt x="410" y="35"/>
                  </a:lnTo>
                  <a:lnTo>
                    <a:pt x="399" y="35"/>
                  </a:lnTo>
                  <a:lnTo>
                    <a:pt x="385" y="34"/>
                  </a:lnTo>
                  <a:lnTo>
                    <a:pt x="369" y="33"/>
                  </a:lnTo>
                  <a:lnTo>
                    <a:pt x="353" y="32"/>
                  </a:lnTo>
                  <a:lnTo>
                    <a:pt x="337" y="32"/>
                  </a:lnTo>
                  <a:lnTo>
                    <a:pt x="319" y="31"/>
                  </a:lnTo>
                  <a:lnTo>
                    <a:pt x="302" y="30"/>
                  </a:lnTo>
                  <a:lnTo>
                    <a:pt x="285" y="30"/>
                  </a:lnTo>
                  <a:lnTo>
                    <a:pt x="270" y="29"/>
                  </a:lnTo>
                  <a:lnTo>
                    <a:pt x="255" y="29"/>
                  </a:lnTo>
                  <a:lnTo>
                    <a:pt x="242" y="29"/>
                  </a:lnTo>
                  <a:lnTo>
                    <a:pt x="232" y="27"/>
                  </a:lnTo>
                  <a:lnTo>
                    <a:pt x="224" y="27"/>
                  </a:lnTo>
                  <a:lnTo>
                    <a:pt x="219" y="27"/>
                  </a:lnTo>
                  <a:lnTo>
                    <a:pt x="217" y="27"/>
                  </a:lnTo>
                  <a:lnTo>
                    <a:pt x="208" y="27"/>
                  </a:lnTo>
                  <a:lnTo>
                    <a:pt x="196" y="27"/>
                  </a:lnTo>
                  <a:lnTo>
                    <a:pt x="183" y="25"/>
                  </a:lnTo>
                  <a:lnTo>
                    <a:pt x="172" y="23"/>
                  </a:lnTo>
                  <a:lnTo>
                    <a:pt x="160" y="20"/>
                  </a:lnTo>
                  <a:lnTo>
                    <a:pt x="150" y="18"/>
                  </a:lnTo>
                  <a:lnTo>
                    <a:pt x="143" y="17"/>
                  </a:lnTo>
                  <a:lnTo>
                    <a:pt x="139" y="17"/>
                  </a:lnTo>
                  <a:lnTo>
                    <a:pt x="133" y="35"/>
                  </a:lnTo>
                  <a:lnTo>
                    <a:pt x="128" y="63"/>
                  </a:lnTo>
                  <a:lnTo>
                    <a:pt x="121" y="88"/>
                  </a:lnTo>
                  <a:lnTo>
                    <a:pt x="113" y="106"/>
                  </a:lnTo>
                  <a:lnTo>
                    <a:pt x="98" y="121"/>
                  </a:lnTo>
                  <a:lnTo>
                    <a:pt x="84" y="136"/>
                  </a:lnTo>
                  <a:lnTo>
                    <a:pt x="72" y="152"/>
                  </a:lnTo>
                  <a:lnTo>
                    <a:pt x="59" y="169"/>
                  </a:lnTo>
                  <a:lnTo>
                    <a:pt x="48" y="190"/>
                  </a:lnTo>
                  <a:lnTo>
                    <a:pt x="37" y="214"/>
                  </a:lnTo>
                  <a:lnTo>
                    <a:pt x="29" y="244"/>
                  </a:lnTo>
                  <a:lnTo>
                    <a:pt x="23" y="280"/>
                  </a:lnTo>
                  <a:lnTo>
                    <a:pt x="19" y="298"/>
                  </a:lnTo>
                  <a:lnTo>
                    <a:pt x="12" y="319"/>
                  </a:lnTo>
                  <a:lnTo>
                    <a:pt x="6" y="335"/>
                  </a:lnTo>
                  <a:lnTo>
                    <a:pt x="3" y="342"/>
                  </a:lnTo>
                  <a:lnTo>
                    <a:pt x="0" y="307"/>
                  </a:lnTo>
                  <a:lnTo>
                    <a:pt x="3" y="274"/>
                  </a:lnTo>
                  <a:lnTo>
                    <a:pt x="8" y="242"/>
                  </a:lnTo>
                  <a:lnTo>
                    <a:pt x="18" y="209"/>
                  </a:lnTo>
                  <a:lnTo>
                    <a:pt x="30" y="178"/>
                  </a:lnTo>
                  <a:lnTo>
                    <a:pt x="46" y="149"/>
                  </a:lnTo>
                  <a:lnTo>
                    <a:pt x="66" y="123"/>
                  </a:lnTo>
                  <a:lnTo>
                    <a:pt x="88" y="98"/>
                  </a:lnTo>
                  <a:lnTo>
                    <a:pt x="96" y="78"/>
                  </a:lnTo>
                  <a:lnTo>
                    <a:pt x="102" y="58"/>
                  </a:lnTo>
                  <a:lnTo>
                    <a:pt x="106" y="38"/>
                  </a:lnTo>
                  <a:lnTo>
                    <a:pt x="112" y="17"/>
                  </a:lnTo>
                  <a:lnTo>
                    <a:pt x="112" y="11"/>
                  </a:lnTo>
                  <a:lnTo>
                    <a:pt x="114" y="7"/>
                  </a:lnTo>
                  <a:lnTo>
                    <a:pt x="118" y="3"/>
                  </a:lnTo>
                  <a:lnTo>
                    <a:pt x="122" y="1"/>
                  </a:lnTo>
                  <a:lnTo>
                    <a:pt x="128" y="0"/>
                  </a:lnTo>
                  <a:lnTo>
                    <a:pt x="134" y="0"/>
                  </a:lnTo>
                  <a:lnTo>
                    <a:pt x="141" y="1"/>
                  </a:lnTo>
                  <a:lnTo>
                    <a:pt x="147" y="2"/>
                  </a:lnTo>
                  <a:lnTo>
                    <a:pt x="163" y="8"/>
                  </a:lnTo>
                  <a:lnTo>
                    <a:pt x="174" y="11"/>
                  </a:lnTo>
                  <a:lnTo>
                    <a:pt x="183" y="11"/>
                  </a:lnTo>
                  <a:lnTo>
                    <a:pt x="192" y="11"/>
                  </a:lnTo>
                  <a:lnTo>
                    <a:pt x="198" y="10"/>
                  </a:lnTo>
                  <a:lnTo>
                    <a:pt x="204" y="8"/>
                  </a:lnTo>
                  <a:lnTo>
                    <a:pt x="212" y="8"/>
                  </a:lnTo>
                  <a:lnTo>
                    <a:pt x="222" y="8"/>
                  </a:lnTo>
                  <a:lnTo>
                    <a:pt x="240" y="5"/>
                  </a:lnTo>
                  <a:lnTo>
                    <a:pt x="257" y="4"/>
                  </a:lnTo>
                  <a:lnTo>
                    <a:pt x="276" y="4"/>
                  </a:lnTo>
                  <a:lnTo>
                    <a:pt x="294" y="4"/>
                  </a:lnTo>
                  <a:lnTo>
                    <a:pt x="313" y="5"/>
                  </a:lnTo>
                  <a:lnTo>
                    <a:pt x="332" y="7"/>
                  </a:lnTo>
                  <a:lnTo>
                    <a:pt x="351" y="8"/>
                  </a:lnTo>
                  <a:lnTo>
                    <a:pt x="369" y="9"/>
                  </a:lnTo>
                  <a:lnTo>
                    <a:pt x="370" y="9"/>
                  </a:lnTo>
                  <a:lnTo>
                    <a:pt x="375" y="9"/>
                  </a:lnTo>
                  <a:lnTo>
                    <a:pt x="382" y="9"/>
                  </a:lnTo>
                  <a:lnTo>
                    <a:pt x="391" y="10"/>
                  </a:lnTo>
                  <a:lnTo>
                    <a:pt x="404" y="11"/>
                  </a:lnTo>
                  <a:lnTo>
                    <a:pt x="419" y="12"/>
                  </a:lnTo>
                  <a:lnTo>
                    <a:pt x="436" y="16"/>
                  </a:lnTo>
                  <a:lnTo>
                    <a:pt x="457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336"/>
            <p:cNvSpPr>
              <a:spLocks/>
            </p:cNvSpPr>
            <p:nvPr/>
          </p:nvSpPr>
          <p:spPr bwMode="auto">
            <a:xfrm>
              <a:off x="3159" y="2874"/>
              <a:ext cx="64" cy="37"/>
            </a:xfrm>
            <a:custGeom>
              <a:avLst/>
              <a:gdLst>
                <a:gd name="T0" fmla="*/ 129 w 129"/>
                <a:gd name="T1" fmla="*/ 23 h 75"/>
                <a:gd name="T2" fmla="*/ 128 w 129"/>
                <a:gd name="T3" fmla="*/ 24 h 75"/>
                <a:gd name="T4" fmla="*/ 123 w 129"/>
                <a:gd name="T5" fmla="*/ 24 h 75"/>
                <a:gd name="T6" fmla="*/ 117 w 129"/>
                <a:gd name="T7" fmla="*/ 23 h 75"/>
                <a:gd name="T8" fmla="*/ 108 w 129"/>
                <a:gd name="T9" fmla="*/ 21 h 75"/>
                <a:gd name="T10" fmla="*/ 98 w 129"/>
                <a:gd name="T11" fmla="*/ 20 h 75"/>
                <a:gd name="T12" fmla="*/ 89 w 129"/>
                <a:gd name="T13" fmla="*/ 17 h 75"/>
                <a:gd name="T14" fmla="*/ 80 w 129"/>
                <a:gd name="T15" fmla="*/ 16 h 75"/>
                <a:gd name="T16" fmla="*/ 72 w 129"/>
                <a:gd name="T17" fmla="*/ 16 h 75"/>
                <a:gd name="T18" fmla="*/ 57 w 129"/>
                <a:gd name="T19" fmla="*/ 22 h 75"/>
                <a:gd name="T20" fmla="*/ 45 w 129"/>
                <a:gd name="T21" fmla="*/ 30 h 75"/>
                <a:gd name="T22" fmla="*/ 35 w 129"/>
                <a:gd name="T23" fmla="*/ 39 h 75"/>
                <a:gd name="T24" fmla="*/ 26 w 129"/>
                <a:gd name="T25" fmla="*/ 48 h 75"/>
                <a:gd name="T26" fmla="*/ 19 w 129"/>
                <a:gd name="T27" fmla="*/ 59 h 75"/>
                <a:gd name="T28" fmla="*/ 14 w 129"/>
                <a:gd name="T29" fmla="*/ 67 h 75"/>
                <a:gd name="T30" fmla="*/ 9 w 129"/>
                <a:gd name="T31" fmla="*/ 73 h 75"/>
                <a:gd name="T32" fmla="*/ 7 w 129"/>
                <a:gd name="T33" fmla="*/ 75 h 75"/>
                <a:gd name="T34" fmla="*/ 5 w 129"/>
                <a:gd name="T35" fmla="*/ 73 h 75"/>
                <a:gd name="T36" fmla="*/ 2 w 129"/>
                <a:gd name="T37" fmla="*/ 68 h 75"/>
                <a:gd name="T38" fmla="*/ 0 w 129"/>
                <a:gd name="T39" fmla="*/ 61 h 75"/>
                <a:gd name="T40" fmla="*/ 0 w 129"/>
                <a:gd name="T41" fmla="*/ 52 h 75"/>
                <a:gd name="T42" fmla="*/ 2 w 129"/>
                <a:gd name="T43" fmla="*/ 43 h 75"/>
                <a:gd name="T44" fmla="*/ 8 w 129"/>
                <a:gd name="T45" fmla="*/ 31 h 75"/>
                <a:gd name="T46" fmla="*/ 17 w 129"/>
                <a:gd name="T47" fmla="*/ 20 h 75"/>
                <a:gd name="T48" fmla="*/ 32 w 129"/>
                <a:gd name="T49" fmla="*/ 8 h 75"/>
                <a:gd name="T50" fmla="*/ 44 w 129"/>
                <a:gd name="T51" fmla="*/ 2 h 75"/>
                <a:gd name="T52" fmla="*/ 57 w 129"/>
                <a:gd name="T53" fmla="*/ 0 h 75"/>
                <a:gd name="T54" fmla="*/ 69 w 129"/>
                <a:gd name="T55" fmla="*/ 0 h 75"/>
                <a:gd name="T56" fmla="*/ 83 w 129"/>
                <a:gd name="T57" fmla="*/ 1 h 75"/>
                <a:gd name="T58" fmla="*/ 96 w 129"/>
                <a:gd name="T59" fmla="*/ 6 h 75"/>
                <a:gd name="T60" fmla="*/ 107 w 129"/>
                <a:gd name="T61" fmla="*/ 10 h 75"/>
                <a:gd name="T62" fmla="*/ 119 w 129"/>
                <a:gd name="T63" fmla="*/ 16 h 75"/>
                <a:gd name="T64" fmla="*/ 129 w 129"/>
                <a:gd name="T65" fmla="*/ 2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9" h="75">
                  <a:moveTo>
                    <a:pt x="129" y="23"/>
                  </a:moveTo>
                  <a:lnTo>
                    <a:pt x="128" y="24"/>
                  </a:lnTo>
                  <a:lnTo>
                    <a:pt x="123" y="24"/>
                  </a:lnTo>
                  <a:lnTo>
                    <a:pt x="117" y="23"/>
                  </a:lnTo>
                  <a:lnTo>
                    <a:pt x="108" y="21"/>
                  </a:lnTo>
                  <a:lnTo>
                    <a:pt x="98" y="20"/>
                  </a:lnTo>
                  <a:lnTo>
                    <a:pt x="89" y="17"/>
                  </a:lnTo>
                  <a:lnTo>
                    <a:pt x="80" y="16"/>
                  </a:lnTo>
                  <a:lnTo>
                    <a:pt x="72" y="16"/>
                  </a:lnTo>
                  <a:lnTo>
                    <a:pt x="57" y="22"/>
                  </a:lnTo>
                  <a:lnTo>
                    <a:pt x="45" y="30"/>
                  </a:lnTo>
                  <a:lnTo>
                    <a:pt x="35" y="39"/>
                  </a:lnTo>
                  <a:lnTo>
                    <a:pt x="26" y="48"/>
                  </a:lnTo>
                  <a:lnTo>
                    <a:pt x="19" y="59"/>
                  </a:lnTo>
                  <a:lnTo>
                    <a:pt x="14" y="67"/>
                  </a:lnTo>
                  <a:lnTo>
                    <a:pt x="9" y="73"/>
                  </a:lnTo>
                  <a:lnTo>
                    <a:pt x="7" y="75"/>
                  </a:lnTo>
                  <a:lnTo>
                    <a:pt x="5" y="73"/>
                  </a:lnTo>
                  <a:lnTo>
                    <a:pt x="2" y="68"/>
                  </a:lnTo>
                  <a:lnTo>
                    <a:pt x="0" y="61"/>
                  </a:lnTo>
                  <a:lnTo>
                    <a:pt x="0" y="52"/>
                  </a:lnTo>
                  <a:lnTo>
                    <a:pt x="2" y="43"/>
                  </a:lnTo>
                  <a:lnTo>
                    <a:pt x="8" y="31"/>
                  </a:lnTo>
                  <a:lnTo>
                    <a:pt x="17" y="20"/>
                  </a:lnTo>
                  <a:lnTo>
                    <a:pt x="32" y="8"/>
                  </a:lnTo>
                  <a:lnTo>
                    <a:pt x="44" y="2"/>
                  </a:lnTo>
                  <a:lnTo>
                    <a:pt x="57" y="0"/>
                  </a:lnTo>
                  <a:lnTo>
                    <a:pt x="69" y="0"/>
                  </a:lnTo>
                  <a:lnTo>
                    <a:pt x="83" y="1"/>
                  </a:lnTo>
                  <a:lnTo>
                    <a:pt x="96" y="6"/>
                  </a:lnTo>
                  <a:lnTo>
                    <a:pt x="107" y="10"/>
                  </a:lnTo>
                  <a:lnTo>
                    <a:pt x="119" y="16"/>
                  </a:lnTo>
                  <a:lnTo>
                    <a:pt x="129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337"/>
            <p:cNvSpPr>
              <a:spLocks/>
            </p:cNvSpPr>
            <p:nvPr/>
          </p:nvSpPr>
          <p:spPr bwMode="auto">
            <a:xfrm>
              <a:off x="3227" y="2879"/>
              <a:ext cx="88" cy="160"/>
            </a:xfrm>
            <a:custGeom>
              <a:avLst/>
              <a:gdLst>
                <a:gd name="T0" fmla="*/ 172 w 176"/>
                <a:gd name="T1" fmla="*/ 134 h 319"/>
                <a:gd name="T2" fmla="*/ 171 w 176"/>
                <a:gd name="T3" fmla="*/ 173 h 319"/>
                <a:gd name="T4" fmla="*/ 168 w 176"/>
                <a:gd name="T5" fmla="*/ 202 h 319"/>
                <a:gd name="T6" fmla="*/ 163 w 176"/>
                <a:gd name="T7" fmla="*/ 227 h 319"/>
                <a:gd name="T8" fmla="*/ 157 w 176"/>
                <a:gd name="T9" fmla="*/ 257 h 319"/>
                <a:gd name="T10" fmla="*/ 159 w 176"/>
                <a:gd name="T11" fmla="*/ 276 h 319"/>
                <a:gd name="T12" fmla="*/ 167 w 176"/>
                <a:gd name="T13" fmla="*/ 295 h 319"/>
                <a:gd name="T14" fmla="*/ 174 w 176"/>
                <a:gd name="T15" fmla="*/ 311 h 319"/>
                <a:gd name="T16" fmla="*/ 176 w 176"/>
                <a:gd name="T17" fmla="*/ 319 h 319"/>
                <a:gd name="T18" fmla="*/ 173 w 176"/>
                <a:gd name="T19" fmla="*/ 317 h 319"/>
                <a:gd name="T20" fmla="*/ 169 w 176"/>
                <a:gd name="T21" fmla="*/ 314 h 319"/>
                <a:gd name="T22" fmla="*/ 166 w 176"/>
                <a:gd name="T23" fmla="*/ 310 h 319"/>
                <a:gd name="T24" fmla="*/ 163 w 176"/>
                <a:gd name="T25" fmla="*/ 306 h 319"/>
                <a:gd name="T26" fmla="*/ 158 w 176"/>
                <a:gd name="T27" fmla="*/ 302 h 319"/>
                <a:gd name="T28" fmla="*/ 153 w 176"/>
                <a:gd name="T29" fmla="*/ 298 h 319"/>
                <a:gd name="T30" fmla="*/ 148 w 176"/>
                <a:gd name="T31" fmla="*/ 292 h 319"/>
                <a:gd name="T32" fmla="*/ 142 w 176"/>
                <a:gd name="T33" fmla="*/ 286 h 319"/>
                <a:gd name="T34" fmla="*/ 134 w 176"/>
                <a:gd name="T35" fmla="*/ 263 h 319"/>
                <a:gd name="T36" fmla="*/ 133 w 176"/>
                <a:gd name="T37" fmla="*/ 240 h 319"/>
                <a:gd name="T38" fmla="*/ 135 w 176"/>
                <a:gd name="T39" fmla="*/ 217 h 319"/>
                <a:gd name="T40" fmla="*/ 140 w 176"/>
                <a:gd name="T41" fmla="*/ 193 h 319"/>
                <a:gd name="T42" fmla="*/ 144 w 176"/>
                <a:gd name="T43" fmla="*/ 170 h 319"/>
                <a:gd name="T44" fmla="*/ 148 w 176"/>
                <a:gd name="T45" fmla="*/ 146 h 319"/>
                <a:gd name="T46" fmla="*/ 145 w 176"/>
                <a:gd name="T47" fmla="*/ 122 h 319"/>
                <a:gd name="T48" fmla="*/ 136 w 176"/>
                <a:gd name="T49" fmla="*/ 101 h 319"/>
                <a:gd name="T50" fmla="*/ 129 w 176"/>
                <a:gd name="T51" fmla="*/ 88 h 319"/>
                <a:gd name="T52" fmla="*/ 123 w 176"/>
                <a:gd name="T53" fmla="*/ 76 h 319"/>
                <a:gd name="T54" fmla="*/ 116 w 176"/>
                <a:gd name="T55" fmla="*/ 66 h 319"/>
                <a:gd name="T56" fmla="*/ 108 w 176"/>
                <a:gd name="T57" fmla="*/ 58 h 319"/>
                <a:gd name="T58" fmla="*/ 99 w 176"/>
                <a:gd name="T59" fmla="*/ 49 h 319"/>
                <a:gd name="T60" fmla="*/ 87 w 176"/>
                <a:gd name="T61" fmla="*/ 41 h 319"/>
                <a:gd name="T62" fmla="*/ 70 w 176"/>
                <a:gd name="T63" fmla="*/ 31 h 319"/>
                <a:gd name="T64" fmla="*/ 51 w 176"/>
                <a:gd name="T65" fmla="*/ 22 h 319"/>
                <a:gd name="T66" fmla="*/ 44 w 176"/>
                <a:gd name="T67" fmla="*/ 21 h 319"/>
                <a:gd name="T68" fmla="*/ 37 w 176"/>
                <a:gd name="T69" fmla="*/ 20 h 319"/>
                <a:gd name="T70" fmla="*/ 28 w 176"/>
                <a:gd name="T71" fmla="*/ 18 h 319"/>
                <a:gd name="T72" fmla="*/ 21 w 176"/>
                <a:gd name="T73" fmla="*/ 17 h 319"/>
                <a:gd name="T74" fmla="*/ 13 w 176"/>
                <a:gd name="T75" fmla="*/ 14 h 319"/>
                <a:gd name="T76" fmla="*/ 7 w 176"/>
                <a:gd name="T77" fmla="*/ 13 h 319"/>
                <a:gd name="T78" fmla="*/ 2 w 176"/>
                <a:gd name="T79" fmla="*/ 12 h 319"/>
                <a:gd name="T80" fmla="*/ 0 w 176"/>
                <a:gd name="T81" fmla="*/ 11 h 319"/>
                <a:gd name="T82" fmla="*/ 8 w 176"/>
                <a:gd name="T83" fmla="*/ 5 h 319"/>
                <a:gd name="T84" fmla="*/ 17 w 176"/>
                <a:gd name="T85" fmla="*/ 2 h 319"/>
                <a:gd name="T86" fmla="*/ 27 w 176"/>
                <a:gd name="T87" fmla="*/ 0 h 319"/>
                <a:gd name="T88" fmla="*/ 36 w 176"/>
                <a:gd name="T89" fmla="*/ 2 h 319"/>
                <a:gd name="T90" fmla="*/ 46 w 176"/>
                <a:gd name="T91" fmla="*/ 4 h 319"/>
                <a:gd name="T92" fmla="*/ 55 w 176"/>
                <a:gd name="T93" fmla="*/ 5 h 319"/>
                <a:gd name="T94" fmla="*/ 65 w 176"/>
                <a:gd name="T95" fmla="*/ 7 h 319"/>
                <a:gd name="T96" fmla="*/ 74 w 176"/>
                <a:gd name="T97" fmla="*/ 10 h 319"/>
                <a:gd name="T98" fmla="*/ 95 w 176"/>
                <a:gd name="T99" fmla="*/ 21 h 319"/>
                <a:gd name="T100" fmla="*/ 113 w 176"/>
                <a:gd name="T101" fmla="*/ 35 h 319"/>
                <a:gd name="T102" fmla="*/ 130 w 176"/>
                <a:gd name="T103" fmla="*/ 48 h 319"/>
                <a:gd name="T104" fmla="*/ 144 w 176"/>
                <a:gd name="T105" fmla="*/ 63 h 319"/>
                <a:gd name="T106" fmla="*/ 156 w 176"/>
                <a:gd name="T107" fmla="*/ 79 h 319"/>
                <a:gd name="T108" fmla="*/ 165 w 176"/>
                <a:gd name="T109" fmla="*/ 96 h 319"/>
                <a:gd name="T110" fmla="*/ 169 w 176"/>
                <a:gd name="T111" fmla="*/ 114 h 319"/>
                <a:gd name="T112" fmla="*/ 172 w 176"/>
                <a:gd name="T113" fmla="*/ 134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6" h="319">
                  <a:moveTo>
                    <a:pt x="172" y="134"/>
                  </a:moveTo>
                  <a:lnTo>
                    <a:pt x="171" y="173"/>
                  </a:lnTo>
                  <a:lnTo>
                    <a:pt x="168" y="202"/>
                  </a:lnTo>
                  <a:lnTo>
                    <a:pt x="163" y="227"/>
                  </a:lnTo>
                  <a:lnTo>
                    <a:pt x="157" y="257"/>
                  </a:lnTo>
                  <a:lnTo>
                    <a:pt x="159" y="276"/>
                  </a:lnTo>
                  <a:lnTo>
                    <a:pt x="167" y="295"/>
                  </a:lnTo>
                  <a:lnTo>
                    <a:pt x="174" y="311"/>
                  </a:lnTo>
                  <a:lnTo>
                    <a:pt x="176" y="319"/>
                  </a:lnTo>
                  <a:lnTo>
                    <a:pt x="173" y="317"/>
                  </a:lnTo>
                  <a:lnTo>
                    <a:pt x="169" y="314"/>
                  </a:lnTo>
                  <a:lnTo>
                    <a:pt x="166" y="310"/>
                  </a:lnTo>
                  <a:lnTo>
                    <a:pt x="163" y="306"/>
                  </a:lnTo>
                  <a:lnTo>
                    <a:pt x="158" y="302"/>
                  </a:lnTo>
                  <a:lnTo>
                    <a:pt x="153" y="298"/>
                  </a:lnTo>
                  <a:lnTo>
                    <a:pt x="148" y="292"/>
                  </a:lnTo>
                  <a:lnTo>
                    <a:pt x="142" y="286"/>
                  </a:lnTo>
                  <a:lnTo>
                    <a:pt x="134" y="263"/>
                  </a:lnTo>
                  <a:lnTo>
                    <a:pt x="133" y="240"/>
                  </a:lnTo>
                  <a:lnTo>
                    <a:pt x="135" y="217"/>
                  </a:lnTo>
                  <a:lnTo>
                    <a:pt x="140" y="193"/>
                  </a:lnTo>
                  <a:lnTo>
                    <a:pt x="144" y="170"/>
                  </a:lnTo>
                  <a:lnTo>
                    <a:pt x="148" y="146"/>
                  </a:lnTo>
                  <a:lnTo>
                    <a:pt x="145" y="122"/>
                  </a:lnTo>
                  <a:lnTo>
                    <a:pt x="136" y="101"/>
                  </a:lnTo>
                  <a:lnTo>
                    <a:pt x="129" y="88"/>
                  </a:lnTo>
                  <a:lnTo>
                    <a:pt x="123" y="76"/>
                  </a:lnTo>
                  <a:lnTo>
                    <a:pt x="116" y="66"/>
                  </a:lnTo>
                  <a:lnTo>
                    <a:pt x="108" y="58"/>
                  </a:lnTo>
                  <a:lnTo>
                    <a:pt x="99" y="49"/>
                  </a:lnTo>
                  <a:lnTo>
                    <a:pt x="87" y="41"/>
                  </a:lnTo>
                  <a:lnTo>
                    <a:pt x="70" y="31"/>
                  </a:lnTo>
                  <a:lnTo>
                    <a:pt x="51" y="22"/>
                  </a:lnTo>
                  <a:lnTo>
                    <a:pt x="44" y="21"/>
                  </a:lnTo>
                  <a:lnTo>
                    <a:pt x="37" y="20"/>
                  </a:lnTo>
                  <a:lnTo>
                    <a:pt x="28" y="18"/>
                  </a:lnTo>
                  <a:lnTo>
                    <a:pt x="21" y="17"/>
                  </a:lnTo>
                  <a:lnTo>
                    <a:pt x="13" y="14"/>
                  </a:lnTo>
                  <a:lnTo>
                    <a:pt x="7" y="13"/>
                  </a:lnTo>
                  <a:lnTo>
                    <a:pt x="2" y="12"/>
                  </a:lnTo>
                  <a:lnTo>
                    <a:pt x="0" y="11"/>
                  </a:lnTo>
                  <a:lnTo>
                    <a:pt x="8" y="5"/>
                  </a:lnTo>
                  <a:lnTo>
                    <a:pt x="17" y="2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6" y="4"/>
                  </a:lnTo>
                  <a:lnTo>
                    <a:pt x="55" y="5"/>
                  </a:lnTo>
                  <a:lnTo>
                    <a:pt x="65" y="7"/>
                  </a:lnTo>
                  <a:lnTo>
                    <a:pt x="74" y="10"/>
                  </a:lnTo>
                  <a:lnTo>
                    <a:pt x="95" y="21"/>
                  </a:lnTo>
                  <a:lnTo>
                    <a:pt x="113" y="35"/>
                  </a:lnTo>
                  <a:lnTo>
                    <a:pt x="130" y="48"/>
                  </a:lnTo>
                  <a:lnTo>
                    <a:pt x="144" y="63"/>
                  </a:lnTo>
                  <a:lnTo>
                    <a:pt x="156" y="79"/>
                  </a:lnTo>
                  <a:lnTo>
                    <a:pt x="165" y="96"/>
                  </a:lnTo>
                  <a:lnTo>
                    <a:pt x="169" y="114"/>
                  </a:lnTo>
                  <a:lnTo>
                    <a:pt x="172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338"/>
            <p:cNvSpPr>
              <a:spLocks/>
            </p:cNvSpPr>
            <p:nvPr/>
          </p:nvSpPr>
          <p:spPr bwMode="auto">
            <a:xfrm>
              <a:off x="3353" y="2904"/>
              <a:ext cx="113" cy="216"/>
            </a:xfrm>
            <a:custGeom>
              <a:avLst/>
              <a:gdLst>
                <a:gd name="T0" fmla="*/ 210 w 226"/>
                <a:gd name="T1" fmla="*/ 135 h 433"/>
                <a:gd name="T2" fmla="*/ 207 w 226"/>
                <a:gd name="T3" fmla="*/ 168 h 433"/>
                <a:gd name="T4" fmla="*/ 200 w 226"/>
                <a:gd name="T5" fmla="*/ 199 h 433"/>
                <a:gd name="T6" fmla="*/ 192 w 226"/>
                <a:gd name="T7" fmla="*/ 231 h 433"/>
                <a:gd name="T8" fmla="*/ 181 w 226"/>
                <a:gd name="T9" fmla="*/ 261 h 433"/>
                <a:gd name="T10" fmla="*/ 168 w 226"/>
                <a:gd name="T11" fmla="*/ 291 h 433"/>
                <a:gd name="T12" fmla="*/ 154 w 226"/>
                <a:gd name="T13" fmla="*/ 320 h 433"/>
                <a:gd name="T14" fmla="*/ 138 w 226"/>
                <a:gd name="T15" fmla="*/ 348 h 433"/>
                <a:gd name="T16" fmla="*/ 120 w 226"/>
                <a:gd name="T17" fmla="*/ 374 h 433"/>
                <a:gd name="T18" fmla="*/ 116 w 226"/>
                <a:gd name="T19" fmla="*/ 381 h 433"/>
                <a:gd name="T20" fmla="*/ 110 w 226"/>
                <a:gd name="T21" fmla="*/ 388 h 433"/>
                <a:gd name="T22" fmla="*/ 104 w 226"/>
                <a:gd name="T23" fmla="*/ 395 h 433"/>
                <a:gd name="T24" fmla="*/ 97 w 226"/>
                <a:gd name="T25" fmla="*/ 401 h 433"/>
                <a:gd name="T26" fmla="*/ 91 w 226"/>
                <a:gd name="T27" fmla="*/ 408 h 433"/>
                <a:gd name="T28" fmla="*/ 87 w 226"/>
                <a:gd name="T29" fmla="*/ 415 h 433"/>
                <a:gd name="T30" fmla="*/ 85 w 226"/>
                <a:gd name="T31" fmla="*/ 424 h 433"/>
                <a:gd name="T32" fmla="*/ 85 w 226"/>
                <a:gd name="T33" fmla="*/ 433 h 433"/>
                <a:gd name="T34" fmla="*/ 79 w 226"/>
                <a:gd name="T35" fmla="*/ 433 h 433"/>
                <a:gd name="T36" fmla="*/ 68 w 226"/>
                <a:gd name="T37" fmla="*/ 429 h 433"/>
                <a:gd name="T38" fmla="*/ 55 w 226"/>
                <a:gd name="T39" fmla="*/ 424 h 433"/>
                <a:gd name="T40" fmla="*/ 40 w 226"/>
                <a:gd name="T41" fmla="*/ 416 h 433"/>
                <a:gd name="T42" fmla="*/ 26 w 226"/>
                <a:gd name="T43" fmla="*/ 408 h 433"/>
                <a:gd name="T44" fmla="*/ 13 w 226"/>
                <a:gd name="T45" fmla="*/ 400 h 433"/>
                <a:gd name="T46" fmla="*/ 4 w 226"/>
                <a:gd name="T47" fmla="*/ 395 h 433"/>
                <a:gd name="T48" fmla="*/ 0 w 226"/>
                <a:gd name="T49" fmla="*/ 393 h 433"/>
                <a:gd name="T50" fmla="*/ 9 w 226"/>
                <a:gd name="T51" fmla="*/ 394 h 433"/>
                <a:gd name="T52" fmla="*/ 18 w 226"/>
                <a:gd name="T53" fmla="*/ 395 h 433"/>
                <a:gd name="T54" fmla="*/ 27 w 226"/>
                <a:gd name="T55" fmla="*/ 396 h 433"/>
                <a:gd name="T56" fmla="*/ 35 w 226"/>
                <a:gd name="T57" fmla="*/ 398 h 433"/>
                <a:gd name="T58" fmla="*/ 44 w 226"/>
                <a:gd name="T59" fmla="*/ 401 h 433"/>
                <a:gd name="T60" fmla="*/ 52 w 226"/>
                <a:gd name="T61" fmla="*/ 404 h 433"/>
                <a:gd name="T62" fmla="*/ 59 w 226"/>
                <a:gd name="T63" fmla="*/ 409 h 433"/>
                <a:gd name="T64" fmla="*/ 66 w 226"/>
                <a:gd name="T65" fmla="*/ 415 h 433"/>
                <a:gd name="T66" fmla="*/ 70 w 226"/>
                <a:gd name="T67" fmla="*/ 403 h 433"/>
                <a:gd name="T68" fmla="*/ 74 w 226"/>
                <a:gd name="T69" fmla="*/ 391 h 433"/>
                <a:gd name="T70" fmla="*/ 81 w 226"/>
                <a:gd name="T71" fmla="*/ 382 h 433"/>
                <a:gd name="T72" fmla="*/ 88 w 226"/>
                <a:gd name="T73" fmla="*/ 372 h 433"/>
                <a:gd name="T74" fmla="*/ 95 w 226"/>
                <a:gd name="T75" fmla="*/ 363 h 433"/>
                <a:gd name="T76" fmla="*/ 103 w 226"/>
                <a:gd name="T77" fmla="*/ 352 h 433"/>
                <a:gd name="T78" fmla="*/ 110 w 226"/>
                <a:gd name="T79" fmla="*/ 343 h 433"/>
                <a:gd name="T80" fmla="*/ 117 w 226"/>
                <a:gd name="T81" fmla="*/ 333 h 433"/>
                <a:gd name="T82" fmla="*/ 149 w 226"/>
                <a:gd name="T83" fmla="*/ 272 h 433"/>
                <a:gd name="T84" fmla="*/ 182 w 226"/>
                <a:gd name="T85" fmla="*/ 181 h 433"/>
                <a:gd name="T86" fmla="*/ 184 w 226"/>
                <a:gd name="T87" fmla="*/ 174 h 433"/>
                <a:gd name="T88" fmla="*/ 187 w 226"/>
                <a:gd name="T89" fmla="*/ 155 h 433"/>
                <a:gd name="T90" fmla="*/ 192 w 226"/>
                <a:gd name="T91" fmla="*/ 129 h 433"/>
                <a:gd name="T92" fmla="*/ 197 w 226"/>
                <a:gd name="T93" fmla="*/ 99 h 433"/>
                <a:gd name="T94" fmla="*/ 204 w 226"/>
                <a:gd name="T95" fmla="*/ 67 h 433"/>
                <a:gd name="T96" fmla="*/ 212 w 226"/>
                <a:gd name="T97" fmla="*/ 38 h 433"/>
                <a:gd name="T98" fmla="*/ 219 w 226"/>
                <a:gd name="T99" fmla="*/ 14 h 433"/>
                <a:gd name="T100" fmla="*/ 226 w 226"/>
                <a:gd name="T101" fmla="*/ 0 h 433"/>
                <a:gd name="T102" fmla="*/ 225 w 226"/>
                <a:gd name="T103" fmla="*/ 21 h 433"/>
                <a:gd name="T104" fmla="*/ 219 w 226"/>
                <a:gd name="T105" fmla="*/ 67 h 433"/>
                <a:gd name="T106" fmla="*/ 214 w 226"/>
                <a:gd name="T107" fmla="*/ 114 h 433"/>
                <a:gd name="T108" fmla="*/ 210 w 226"/>
                <a:gd name="T109" fmla="*/ 135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6" h="433">
                  <a:moveTo>
                    <a:pt x="210" y="135"/>
                  </a:moveTo>
                  <a:lnTo>
                    <a:pt x="207" y="168"/>
                  </a:lnTo>
                  <a:lnTo>
                    <a:pt x="200" y="199"/>
                  </a:lnTo>
                  <a:lnTo>
                    <a:pt x="192" y="231"/>
                  </a:lnTo>
                  <a:lnTo>
                    <a:pt x="181" y="261"/>
                  </a:lnTo>
                  <a:lnTo>
                    <a:pt x="168" y="291"/>
                  </a:lnTo>
                  <a:lnTo>
                    <a:pt x="154" y="320"/>
                  </a:lnTo>
                  <a:lnTo>
                    <a:pt x="138" y="348"/>
                  </a:lnTo>
                  <a:lnTo>
                    <a:pt x="120" y="374"/>
                  </a:lnTo>
                  <a:lnTo>
                    <a:pt x="116" y="381"/>
                  </a:lnTo>
                  <a:lnTo>
                    <a:pt x="110" y="388"/>
                  </a:lnTo>
                  <a:lnTo>
                    <a:pt x="104" y="395"/>
                  </a:lnTo>
                  <a:lnTo>
                    <a:pt x="97" y="401"/>
                  </a:lnTo>
                  <a:lnTo>
                    <a:pt x="91" y="408"/>
                  </a:lnTo>
                  <a:lnTo>
                    <a:pt x="87" y="415"/>
                  </a:lnTo>
                  <a:lnTo>
                    <a:pt x="85" y="424"/>
                  </a:lnTo>
                  <a:lnTo>
                    <a:pt x="85" y="433"/>
                  </a:lnTo>
                  <a:lnTo>
                    <a:pt x="79" y="433"/>
                  </a:lnTo>
                  <a:lnTo>
                    <a:pt x="68" y="429"/>
                  </a:lnTo>
                  <a:lnTo>
                    <a:pt x="55" y="424"/>
                  </a:lnTo>
                  <a:lnTo>
                    <a:pt x="40" y="416"/>
                  </a:lnTo>
                  <a:lnTo>
                    <a:pt x="26" y="408"/>
                  </a:lnTo>
                  <a:lnTo>
                    <a:pt x="13" y="400"/>
                  </a:lnTo>
                  <a:lnTo>
                    <a:pt x="4" y="395"/>
                  </a:lnTo>
                  <a:lnTo>
                    <a:pt x="0" y="393"/>
                  </a:lnTo>
                  <a:lnTo>
                    <a:pt x="9" y="394"/>
                  </a:lnTo>
                  <a:lnTo>
                    <a:pt x="18" y="395"/>
                  </a:lnTo>
                  <a:lnTo>
                    <a:pt x="27" y="396"/>
                  </a:lnTo>
                  <a:lnTo>
                    <a:pt x="35" y="398"/>
                  </a:lnTo>
                  <a:lnTo>
                    <a:pt x="44" y="401"/>
                  </a:lnTo>
                  <a:lnTo>
                    <a:pt x="52" y="404"/>
                  </a:lnTo>
                  <a:lnTo>
                    <a:pt x="59" y="409"/>
                  </a:lnTo>
                  <a:lnTo>
                    <a:pt x="66" y="415"/>
                  </a:lnTo>
                  <a:lnTo>
                    <a:pt x="70" y="403"/>
                  </a:lnTo>
                  <a:lnTo>
                    <a:pt x="74" y="391"/>
                  </a:lnTo>
                  <a:lnTo>
                    <a:pt x="81" y="382"/>
                  </a:lnTo>
                  <a:lnTo>
                    <a:pt x="88" y="372"/>
                  </a:lnTo>
                  <a:lnTo>
                    <a:pt x="95" y="363"/>
                  </a:lnTo>
                  <a:lnTo>
                    <a:pt x="103" y="352"/>
                  </a:lnTo>
                  <a:lnTo>
                    <a:pt x="110" y="343"/>
                  </a:lnTo>
                  <a:lnTo>
                    <a:pt x="117" y="333"/>
                  </a:lnTo>
                  <a:lnTo>
                    <a:pt x="149" y="272"/>
                  </a:lnTo>
                  <a:lnTo>
                    <a:pt x="182" y="181"/>
                  </a:lnTo>
                  <a:lnTo>
                    <a:pt x="184" y="174"/>
                  </a:lnTo>
                  <a:lnTo>
                    <a:pt x="187" y="155"/>
                  </a:lnTo>
                  <a:lnTo>
                    <a:pt x="192" y="129"/>
                  </a:lnTo>
                  <a:lnTo>
                    <a:pt x="197" y="99"/>
                  </a:lnTo>
                  <a:lnTo>
                    <a:pt x="204" y="67"/>
                  </a:lnTo>
                  <a:lnTo>
                    <a:pt x="212" y="38"/>
                  </a:lnTo>
                  <a:lnTo>
                    <a:pt x="219" y="14"/>
                  </a:lnTo>
                  <a:lnTo>
                    <a:pt x="226" y="0"/>
                  </a:lnTo>
                  <a:lnTo>
                    <a:pt x="225" y="21"/>
                  </a:lnTo>
                  <a:lnTo>
                    <a:pt x="219" y="67"/>
                  </a:lnTo>
                  <a:lnTo>
                    <a:pt x="214" y="114"/>
                  </a:lnTo>
                  <a:lnTo>
                    <a:pt x="210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339"/>
            <p:cNvSpPr>
              <a:spLocks/>
            </p:cNvSpPr>
            <p:nvPr/>
          </p:nvSpPr>
          <p:spPr bwMode="auto">
            <a:xfrm>
              <a:off x="3379" y="2914"/>
              <a:ext cx="69" cy="179"/>
            </a:xfrm>
            <a:custGeom>
              <a:avLst/>
              <a:gdLst>
                <a:gd name="T0" fmla="*/ 138 w 138"/>
                <a:gd name="T1" fmla="*/ 4 h 357"/>
                <a:gd name="T2" fmla="*/ 129 w 138"/>
                <a:gd name="T3" fmla="*/ 16 h 357"/>
                <a:gd name="T4" fmla="*/ 121 w 138"/>
                <a:gd name="T5" fmla="*/ 26 h 357"/>
                <a:gd name="T6" fmla="*/ 113 w 138"/>
                <a:gd name="T7" fmla="*/ 38 h 357"/>
                <a:gd name="T8" fmla="*/ 108 w 138"/>
                <a:gd name="T9" fmla="*/ 49 h 357"/>
                <a:gd name="T10" fmla="*/ 101 w 138"/>
                <a:gd name="T11" fmla="*/ 76 h 357"/>
                <a:gd name="T12" fmla="*/ 96 w 138"/>
                <a:gd name="T13" fmla="*/ 103 h 357"/>
                <a:gd name="T14" fmla="*/ 91 w 138"/>
                <a:gd name="T15" fmla="*/ 131 h 357"/>
                <a:gd name="T16" fmla="*/ 87 w 138"/>
                <a:gd name="T17" fmla="*/ 157 h 357"/>
                <a:gd name="T18" fmla="*/ 81 w 138"/>
                <a:gd name="T19" fmla="*/ 185 h 357"/>
                <a:gd name="T20" fmla="*/ 73 w 138"/>
                <a:gd name="T21" fmla="*/ 212 h 357"/>
                <a:gd name="T22" fmla="*/ 64 w 138"/>
                <a:gd name="T23" fmla="*/ 236 h 357"/>
                <a:gd name="T24" fmla="*/ 50 w 138"/>
                <a:gd name="T25" fmla="*/ 260 h 357"/>
                <a:gd name="T26" fmla="*/ 43 w 138"/>
                <a:gd name="T27" fmla="*/ 270 h 357"/>
                <a:gd name="T28" fmla="*/ 35 w 138"/>
                <a:gd name="T29" fmla="*/ 279 h 357"/>
                <a:gd name="T30" fmla="*/ 29 w 138"/>
                <a:gd name="T31" fmla="*/ 289 h 357"/>
                <a:gd name="T32" fmla="*/ 23 w 138"/>
                <a:gd name="T33" fmla="*/ 298 h 357"/>
                <a:gd name="T34" fmla="*/ 20 w 138"/>
                <a:gd name="T35" fmla="*/ 308 h 357"/>
                <a:gd name="T36" fmla="*/ 17 w 138"/>
                <a:gd name="T37" fmla="*/ 321 h 357"/>
                <a:gd name="T38" fmla="*/ 17 w 138"/>
                <a:gd name="T39" fmla="*/ 337 h 357"/>
                <a:gd name="T40" fmla="*/ 19 w 138"/>
                <a:gd name="T41" fmla="*/ 355 h 357"/>
                <a:gd name="T42" fmla="*/ 14 w 138"/>
                <a:gd name="T43" fmla="*/ 357 h 357"/>
                <a:gd name="T44" fmla="*/ 11 w 138"/>
                <a:gd name="T45" fmla="*/ 355 h 357"/>
                <a:gd name="T46" fmla="*/ 7 w 138"/>
                <a:gd name="T47" fmla="*/ 353 h 357"/>
                <a:gd name="T48" fmla="*/ 5 w 138"/>
                <a:gd name="T49" fmla="*/ 350 h 357"/>
                <a:gd name="T50" fmla="*/ 4 w 138"/>
                <a:gd name="T51" fmla="*/ 337 h 357"/>
                <a:gd name="T52" fmla="*/ 2 w 138"/>
                <a:gd name="T53" fmla="*/ 323 h 357"/>
                <a:gd name="T54" fmla="*/ 0 w 138"/>
                <a:gd name="T55" fmla="*/ 309 h 357"/>
                <a:gd name="T56" fmla="*/ 6 w 138"/>
                <a:gd name="T57" fmla="*/ 297 h 357"/>
                <a:gd name="T58" fmla="*/ 12 w 138"/>
                <a:gd name="T59" fmla="*/ 285 h 357"/>
                <a:gd name="T60" fmla="*/ 18 w 138"/>
                <a:gd name="T61" fmla="*/ 274 h 357"/>
                <a:gd name="T62" fmla="*/ 25 w 138"/>
                <a:gd name="T63" fmla="*/ 262 h 357"/>
                <a:gd name="T64" fmla="*/ 30 w 138"/>
                <a:gd name="T65" fmla="*/ 251 h 357"/>
                <a:gd name="T66" fmla="*/ 37 w 138"/>
                <a:gd name="T67" fmla="*/ 239 h 357"/>
                <a:gd name="T68" fmla="*/ 43 w 138"/>
                <a:gd name="T69" fmla="*/ 228 h 357"/>
                <a:gd name="T70" fmla="*/ 48 w 138"/>
                <a:gd name="T71" fmla="*/ 215 h 357"/>
                <a:gd name="T72" fmla="*/ 52 w 138"/>
                <a:gd name="T73" fmla="*/ 202 h 357"/>
                <a:gd name="T74" fmla="*/ 73 w 138"/>
                <a:gd name="T75" fmla="*/ 116 h 357"/>
                <a:gd name="T76" fmla="*/ 78 w 138"/>
                <a:gd name="T77" fmla="*/ 99 h 357"/>
                <a:gd name="T78" fmla="*/ 81 w 138"/>
                <a:gd name="T79" fmla="*/ 83 h 357"/>
                <a:gd name="T80" fmla="*/ 86 w 138"/>
                <a:gd name="T81" fmla="*/ 65 h 357"/>
                <a:gd name="T82" fmla="*/ 91 w 138"/>
                <a:gd name="T83" fmla="*/ 49 h 357"/>
                <a:gd name="T84" fmla="*/ 98 w 138"/>
                <a:gd name="T85" fmla="*/ 34 h 357"/>
                <a:gd name="T86" fmla="*/ 108 w 138"/>
                <a:gd name="T87" fmla="*/ 20 h 357"/>
                <a:gd name="T88" fmla="*/ 120 w 138"/>
                <a:gd name="T89" fmla="*/ 9 h 357"/>
                <a:gd name="T90" fmla="*/ 135 w 138"/>
                <a:gd name="T91" fmla="*/ 0 h 357"/>
                <a:gd name="T92" fmla="*/ 138 w 138"/>
                <a:gd name="T93" fmla="*/ 4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38" h="357">
                  <a:moveTo>
                    <a:pt x="138" y="4"/>
                  </a:moveTo>
                  <a:lnTo>
                    <a:pt x="129" y="16"/>
                  </a:lnTo>
                  <a:lnTo>
                    <a:pt x="121" y="26"/>
                  </a:lnTo>
                  <a:lnTo>
                    <a:pt x="113" y="38"/>
                  </a:lnTo>
                  <a:lnTo>
                    <a:pt x="108" y="49"/>
                  </a:lnTo>
                  <a:lnTo>
                    <a:pt x="101" y="76"/>
                  </a:lnTo>
                  <a:lnTo>
                    <a:pt x="96" y="103"/>
                  </a:lnTo>
                  <a:lnTo>
                    <a:pt x="91" y="131"/>
                  </a:lnTo>
                  <a:lnTo>
                    <a:pt x="87" y="157"/>
                  </a:lnTo>
                  <a:lnTo>
                    <a:pt x="81" y="185"/>
                  </a:lnTo>
                  <a:lnTo>
                    <a:pt x="73" y="212"/>
                  </a:lnTo>
                  <a:lnTo>
                    <a:pt x="64" y="236"/>
                  </a:lnTo>
                  <a:lnTo>
                    <a:pt x="50" y="260"/>
                  </a:lnTo>
                  <a:lnTo>
                    <a:pt x="43" y="270"/>
                  </a:lnTo>
                  <a:lnTo>
                    <a:pt x="35" y="279"/>
                  </a:lnTo>
                  <a:lnTo>
                    <a:pt x="29" y="289"/>
                  </a:lnTo>
                  <a:lnTo>
                    <a:pt x="23" y="298"/>
                  </a:lnTo>
                  <a:lnTo>
                    <a:pt x="20" y="308"/>
                  </a:lnTo>
                  <a:lnTo>
                    <a:pt x="17" y="321"/>
                  </a:lnTo>
                  <a:lnTo>
                    <a:pt x="17" y="337"/>
                  </a:lnTo>
                  <a:lnTo>
                    <a:pt x="19" y="355"/>
                  </a:lnTo>
                  <a:lnTo>
                    <a:pt x="14" y="357"/>
                  </a:lnTo>
                  <a:lnTo>
                    <a:pt x="11" y="355"/>
                  </a:lnTo>
                  <a:lnTo>
                    <a:pt x="7" y="353"/>
                  </a:lnTo>
                  <a:lnTo>
                    <a:pt x="5" y="350"/>
                  </a:lnTo>
                  <a:lnTo>
                    <a:pt x="4" y="337"/>
                  </a:lnTo>
                  <a:lnTo>
                    <a:pt x="2" y="323"/>
                  </a:lnTo>
                  <a:lnTo>
                    <a:pt x="0" y="309"/>
                  </a:lnTo>
                  <a:lnTo>
                    <a:pt x="6" y="297"/>
                  </a:lnTo>
                  <a:lnTo>
                    <a:pt x="12" y="285"/>
                  </a:lnTo>
                  <a:lnTo>
                    <a:pt x="18" y="274"/>
                  </a:lnTo>
                  <a:lnTo>
                    <a:pt x="25" y="262"/>
                  </a:lnTo>
                  <a:lnTo>
                    <a:pt x="30" y="251"/>
                  </a:lnTo>
                  <a:lnTo>
                    <a:pt x="37" y="239"/>
                  </a:lnTo>
                  <a:lnTo>
                    <a:pt x="43" y="228"/>
                  </a:lnTo>
                  <a:lnTo>
                    <a:pt x="48" y="215"/>
                  </a:lnTo>
                  <a:lnTo>
                    <a:pt x="52" y="202"/>
                  </a:lnTo>
                  <a:lnTo>
                    <a:pt x="73" y="116"/>
                  </a:lnTo>
                  <a:lnTo>
                    <a:pt x="78" y="99"/>
                  </a:lnTo>
                  <a:lnTo>
                    <a:pt x="81" y="83"/>
                  </a:lnTo>
                  <a:lnTo>
                    <a:pt x="86" y="65"/>
                  </a:lnTo>
                  <a:lnTo>
                    <a:pt x="91" y="49"/>
                  </a:lnTo>
                  <a:lnTo>
                    <a:pt x="98" y="34"/>
                  </a:lnTo>
                  <a:lnTo>
                    <a:pt x="108" y="20"/>
                  </a:lnTo>
                  <a:lnTo>
                    <a:pt x="120" y="9"/>
                  </a:lnTo>
                  <a:lnTo>
                    <a:pt x="135" y="0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340"/>
            <p:cNvSpPr>
              <a:spLocks/>
            </p:cNvSpPr>
            <p:nvPr/>
          </p:nvSpPr>
          <p:spPr bwMode="auto">
            <a:xfrm>
              <a:off x="3184" y="2901"/>
              <a:ext cx="42" cy="23"/>
            </a:xfrm>
            <a:custGeom>
              <a:avLst/>
              <a:gdLst>
                <a:gd name="T0" fmla="*/ 53 w 84"/>
                <a:gd name="T1" fmla="*/ 0 h 45"/>
                <a:gd name="T2" fmla="*/ 53 w 84"/>
                <a:gd name="T3" fmla="*/ 8 h 45"/>
                <a:gd name="T4" fmla="*/ 49 w 84"/>
                <a:gd name="T5" fmla="*/ 16 h 45"/>
                <a:gd name="T6" fmla="*/ 44 w 84"/>
                <a:gd name="T7" fmla="*/ 23 h 45"/>
                <a:gd name="T8" fmla="*/ 39 w 84"/>
                <a:gd name="T9" fmla="*/ 30 h 45"/>
                <a:gd name="T10" fmla="*/ 44 w 84"/>
                <a:gd name="T11" fmla="*/ 30 h 45"/>
                <a:gd name="T12" fmla="*/ 49 w 84"/>
                <a:gd name="T13" fmla="*/ 29 h 45"/>
                <a:gd name="T14" fmla="*/ 55 w 84"/>
                <a:gd name="T15" fmla="*/ 28 h 45"/>
                <a:gd name="T16" fmla="*/ 61 w 84"/>
                <a:gd name="T17" fmla="*/ 28 h 45"/>
                <a:gd name="T18" fmla="*/ 67 w 84"/>
                <a:gd name="T19" fmla="*/ 28 h 45"/>
                <a:gd name="T20" fmla="*/ 72 w 84"/>
                <a:gd name="T21" fmla="*/ 28 h 45"/>
                <a:gd name="T22" fmla="*/ 78 w 84"/>
                <a:gd name="T23" fmla="*/ 29 h 45"/>
                <a:gd name="T24" fmla="*/ 84 w 84"/>
                <a:gd name="T25" fmla="*/ 31 h 45"/>
                <a:gd name="T26" fmla="*/ 82 w 84"/>
                <a:gd name="T27" fmla="*/ 35 h 45"/>
                <a:gd name="T28" fmla="*/ 76 w 84"/>
                <a:gd name="T29" fmla="*/ 37 h 45"/>
                <a:gd name="T30" fmla="*/ 68 w 84"/>
                <a:gd name="T31" fmla="*/ 40 h 45"/>
                <a:gd name="T32" fmla="*/ 60 w 84"/>
                <a:gd name="T33" fmla="*/ 43 h 45"/>
                <a:gd name="T34" fmla="*/ 49 w 84"/>
                <a:gd name="T35" fmla="*/ 44 h 45"/>
                <a:gd name="T36" fmla="*/ 40 w 84"/>
                <a:gd name="T37" fmla="*/ 45 h 45"/>
                <a:gd name="T38" fmla="*/ 33 w 84"/>
                <a:gd name="T39" fmla="*/ 44 h 45"/>
                <a:gd name="T40" fmla="*/ 28 w 84"/>
                <a:gd name="T41" fmla="*/ 42 h 45"/>
                <a:gd name="T42" fmla="*/ 28 w 84"/>
                <a:gd name="T43" fmla="*/ 35 h 45"/>
                <a:gd name="T44" fmla="*/ 30 w 84"/>
                <a:gd name="T45" fmla="*/ 28 h 45"/>
                <a:gd name="T46" fmla="*/ 33 w 84"/>
                <a:gd name="T47" fmla="*/ 22 h 45"/>
                <a:gd name="T48" fmla="*/ 37 w 84"/>
                <a:gd name="T49" fmla="*/ 16 h 45"/>
                <a:gd name="T50" fmla="*/ 32 w 84"/>
                <a:gd name="T51" fmla="*/ 16 h 45"/>
                <a:gd name="T52" fmla="*/ 26 w 84"/>
                <a:gd name="T53" fmla="*/ 16 h 45"/>
                <a:gd name="T54" fmla="*/ 19 w 84"/>
                <a:gd name="T55" fmla="*/ 17 h 45"/>
                <a:gd name="T56" fmla="*/ 14 w 84"/>
                <a:gd name="T57" fmla="*/ 19 h 45"/>
                <a:gd name="T58" fmla="*/ 8 w 84"/>
                <a:gd name="T59" fmla="*/ 19 h 45"/>
                <a:gd name="T60" fmla="*/ 3 w 84"/>
                <a:gd name="T61" fmla="*/ 19 h 45"/>
                <a:gd name="T62" fmla="*/ 1 w 84"/>
                <a:gd name="T63" fmla="*/ 19 h 45"/>
                <a:gd name="T64" fmla="*/ 0 w 84"/>
                <a:gd name="T65" fmla="*/ 17 h 45"/>
                <a:gd name="T66" fmla="*/ 6 w 84"/>
                <a:gd name="T67" fmla="*/ 14 h 45"/>
                <a:gd name="T68" fmla="*/ 13 w 84"/>
                <a:gd name="T69" fmla="*/ 11 h 45"/>
                <a:gd name="T70" fmla="*/ 18 w 84"/>
                <a:gd name="T71" fmla="*/ 7 h 45"/>
                <a:gd name="T72" fmla="*/ 25 w 84"/>
                <a:gd name="T73" fmla="*/ 5 h 45"/>
                <a:gd name="T74" fmla="*/ 32 w 84"/>
                <a:gd name="T75" fmla="*/ 2 h 45"/>
                <a:gd name="T76" fmla="*/ 39 w 84"/>
                <a:gd name="T77" fmla="*/ 1 h 45"/>
                <a:gd name="T78" fmla="*/ 46 w 84"/>
                <a:gd name="T79" fmla="*/ 0 h 45"/>
                <a:gd name="T80" fmla="*/ 53 w 84"/>
                <a:gd name="T8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4" h="45">
                  <a:moveTo>
                    <a:pt x="53" y="0"/>
                  </a:moveTo>
                  <a:lnTo>
                    <a:pt x="53" y="8"/>
                  </a:lnTo>
                  <a:lnTo>
                    <a:pt x="49" y="16"/>
                  </a:lnTo>
                  <a:lnTo>
                    <a:pt x="44" y="23"/>
                  </a:lnTo>
                  <a:lnTo>
                    <a:pt x="39" y="30"/>
                  </a:lnTo>
                  <a:lnTo>
                    <a:pt x="44" y="30"/>
                  </a:lnTo>
                  <a:lnTo>
                    <a:pt x="49" y="29"/>
                  </a:lnTo>
                  <a:lnTo>
                    <a:pt x="55" y="28"/>
                  </a:lnTo>
                  <a:lnTo>
                    <a:pt x="61" y="28"/>
                  </a:lnTo>
                  <a:lnTo>
                    <a:pt x="67" y="28"/>
                  </a:lnTo>
                  <a:lnTo>
                    <a:pt x="72" y="28"/>
                  </a:lnTo>
                  <a:lnTo>
                    <a:pt x="78" y="29"/>
                  </a:lnTo>
                  <a:lnTo>
                    <a:pt x="84" y="31"/>
                  </a:lnTo>
                  <a:lnTo>
                    <a:pt x="82" y="35"/>
                  </a:lnTo>
                  <a:lnTo>
                    <a:pt x="76" y="37"/>
                  </a:lnTo>
                  <a:lnTo>
                    <a:pt x="68" y="40"/>
                  </a:lnTo>
                  <a:lnTo>
                    <a:pt x="60" y="43"/>
                  </a:lnTo>
                  <a:lnTo>
                    <a:pt x="49" y="44"/>
                  </a:lnTo>
                  <a:lnTo>
                    <a:pt x="40" y="45"/>
                  </a:lnTo>
                  <a:lnTo>
                    <a:pt x="33" y="44"/>
                  </a:lnTo>
                  <a:lnTo>
                    <a:pt x="28" y="42"/>
                  </a:lnTo>
                  <a:lnTo>
                    <a:pt x="28" y="35"/>
                  </a:lnTo>
                  <a:lnTo>
                    <a:pt x="30" y="28"/>
                  </a:lnTo>
                  <a:lnTo>
                    <a:pt x="33" y="22"/>
                  </a:lnTo>
                  <a:lnTo>
                    <a:pt x="37" y="16"/>
                  </a:lnTo>
                  <a:lnTo>
                    <a:pt x="32" y="16"/>
                  </a:lnTo>
                  <a:lnTo>
                    <a:pt x="26" y="16"/>
                  </a:lnTo>
                  <a:lnTo>
                    <a:pt x="19" y="17"/>
                  </a:lnTo>
                  <a:lnTo>
                    <a:pt x="14" y="19"/>
                  </a:lnTo>
                  <a:lnTo>
                    <a:pt x="8" y="19"/>
                  </a:lnTo>
                  <a:lnTo>
                    <a:pt x="3" y="19"/>
                  </a:lnTo>
                  <a:lnTo>
                    <a:pt x="1" y="19"/>
                  </a:lnTo>
                  <a:lnTo>
                    <a:pt x="0" y="17"/>
                  </a:lnTo>
                  <a:lnTo>
                    <a:pt x="6" y="14"/>
                  </a:lnTo>
                  <a:lnTo>
                    <a:pt x="13" y="11"/>
                  </a:lnTo>
                  <a:lnTo>
                    <a:pt x="18" y="7"/>
                  </a:lnTo>
                  <a:lnTo>
                    <a:pt x="25" y="5"/>
                  </a:lnTo>
                  <a:lnTo>
                    <a:pt x="32" y="2"/>
                  </a:lnTo>
                  <a:lnTo>
                    <a:pt x="39" y="1"/>
                  </a:lnTo>
                  <a:lnTo>
                    <a:pt x="46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341"/>
            <p:cNvSpPr>
              <a:spLocks/>
            </p:cNvSpPr>
            <p:nvPr/>
          </p:nvSpPr>
          <p:spPr bwMode="auto">
            <a:xfrm>
              <a:off x="3363" y="2926"/>
              <a:ext cx="137" cy="236"/>
            </a:xfrm>
            <a:custGeom>
              <a:avLst/>
              <a:gdLst>
                <a:gd name="T0" fmla="*/ 265 w 274"/>
                <a:gd name="T1" fmla="*/ 31 h 473"/>
                <a:gd name="T2" fmla="*/ 251 w 274"/>
                <a:gd name="T3" fmla="*/ 53 h 473"/>
                <a:gd name="T4" fmla="*/ 240 w 274"/>
                <a:gd name="T5" fmla="*/ 71 h 473"/>
                <a:gd name="T6" fmla="*/ 233 w 274"/>
                <a:gd name="T7" fmla="*/ 92 h 473"/>
                <a:gd name="T8" fmla="*/ 226 w 274"/>
                <a:gd name="T9" fmla="*/ 189 h 473"/>
                <a:gd name="T10" fmla="*/ 194 w 274"/>
                <a:gd name="T11" fmla="*/ 298 h 473"/>
                <a:gd name="T12" fmla="*/ 185 w 274"/>
                <a:gd name="T13" fmla="*/ 312 h 473"/>
                <a:gd name="T14" fmla="*/ 174 w 274"/>
                <a:gd name="T15" fmla="*/ 323 h 473"/>
                <a:gd name="T16" fmla="*/ 164 w 274"/>
                <a:gd name="T17" fmla="*/ 336 h 473"/>
                <a:gd name="T18" fmla="*/ 149 w 274"/>
                <a:gd name="T19" fmla="*/ 352 h 473"/>
                <a:gd name="T20" fmla="*/ 135 w 274"/>
                <a:gd name="T21" fmla="*/ 366 h 473"/>
                <a:gd name="T22" fmla="*/ 125 w 274"/>
                <a:gd name="T23" fmla="*/ 381 h 473"/>
                <a:gd name="T24" fmla="*/ 119 w 274"/>
                <a:gd name="T25" fmla="*/ 398 h 473"/>
                <a:gd name="T26" fmla="*/ 123 w 274"/>
                <a:gd name="T27" fmla="*/ 423 h 473"/>
                <a:gd name="T28" fmla="*/ 125 w 274"/>
                <a:gd name="T29" fmla="*/ 459 h 473"/>
                <a:gd name="T30" fmla="*/ 110 w 274"/>
                <a:gd name="T31" fmla="*/ 470 h 473"/>
                <a:gd name="T32" fmla="*/ 77 w 274"/>
                <a:gd name="T33" fmla="*/ 450 h 473"/>
                <a:gd name="T34" fmla="*/ 42 w 274"/>
                <a:gd name="T35" fmla="*/ 423 h 473"/>
                <a:gd name="T36" fmla="*/ 11 w 274"/>
                <a:gd name="T37" fmla="*/ 398 h 473"/>
                <a:gd name="T38" fmla="*/ 6 w 274"/>
                <a:gd name="T39" fmla="*/ 390 h 473"/>
                <a:gd name="T40" fmla="*/ 28 w 274"/>
                <a:gd name="T41" fmla="*/ 399 h 473"/>
                <a:gd name="T42" fmla="*/ 59 w 274"/>
                <a:gd name="T43" fmla="*/ 414 h 473"/>
                <a:gd name="T44" fmla="*/ 89 w 274"/>
                <a:gd name="T45" fmla="*/ 430 h 473"/>
                <a:gd name="T46" fmla="*/ 99 w 274"/>
                <a:gd name="T47" fmla="*/ 423 h 473"/>
                <a:gd name="T48" fmla="*/ 100 w 274"/>
                <a:gd name="T49" fmla="*/ 394 h 473"/>
                <a:gd name="T50" fmla="*/ 117 w 274"/>
                <a:gd name="T51" fmla="*/ 364 h 473"/>
                <a:gd name="T52" fmla="*/ 142 w 274"/>
                <a:gd name="T53" fmla="*/ 332 h 473"/>
                <a:gd name="T54" fmla="*/ 165 w 274"/>
                <a:gd name="T55" fmla="*/ 301 h 473"/>
                <a:gd name="T56" fmla="*/ 183 w 274"/>
                <a:gd name="T57" fmla="*/ 267 h 473"/>
                <a:gd name="T58" fmla="*/ 209 w 274"/>
                <a:gd name="T59" fmla="*/ 151 h 473"/>
                <a:gd name="T60" fmla="*/ 210 w 274"/>
                <a:gd name="T61" fmla="*/ 115 h 473"/>
                <a:gd name="T62" fmla="*/ 218 w 274"/>
                <a:gd name="T63" fmla="*/ 81 h 473"/>
                <a:gd name="T64" fmla="*/ 231 w 274"/>
                <a:gd name="T65" fmla="*/ 50 h 473"/>
                <a:gd name="T66" fmla="*/ 248 w 274"/>
                <a:gd name="T67" fmla="*/ 23 h 473"/>
                <a:gd name="T68" fmla="*/ 240 w 274"/>
                <a:gd name="T69" fmla="*/ 17 h 473"/>
                <a:gd name="T70" fmla="*/ 228 w 274"/>
                <a:gd name="T71" fmla="*/ 15 h 473"/>
                <a:gd name="T72" fmla="*/ 221 w 274"/>
                <a:gd name="T73" fmla="*/ 10 h 473"/>
                <a:gd name="T74" fmla="*/ 224 w 274"/>
                <a:gd name="T75" fmla="*/ 0 h 473"/>
                <a:gd name="T76" fmla="*/ 236 w 274"/>
                <a:gd name="T77" fmla="*/ 2 h 473"/>
                <a:gd name="T78" fmla="*/ 251 w 274"/>
                <a:gd name="T79" fmla="*/ 4 h 473"/>
                <a:gd name="T80" fmla="*/ 264 w 274"/>
                <a:gd name="T81" fmla="*/ 9 h 473"/>
                <a:gd name="T82" fmla="*/ 274 w 274"/>
                <a:gd name="T83" fmla="*/ 16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74" h="473">
                  <a:moveTo>
                    <a:pt x="274" y="16"/>
                  </a:moveTo>
                  <a:lnTo>
                    <a:pt x="265" y="31"/>
                  </a:lnTo>
                  <a:lnTo>
                    <a:pt x="258" y="42"/>
                  </a:lnTo>
                  <a:lnTo>
                    <a:pt x="251" y="53"/>
                  </a:lnTo>
                  <a:lnTo>
                    <a:pt x="244" y="62"/>
                  </a:lnTo>
                  <a:lnTo>
                    <a:pt x="240" y="71"/>
                  </a:lnTo>
                  <a:lnTo>
                    <a:pt x="236" y="81"/>
                  </a:lnTo>
                  <a:lnTo>
                    <a:pt x="233" y="92"/>
                  </a:lnTo>
                  <a:lnTo>
                    <a:pt x="232" y="106"/>
                  </a:lnTo>
                  <a:lnTo>
                    <a:pt x="226" y="189"/>
                  </a:lnTo>
                  <a:lnTo>
                    <a:pt x="198" y="289"/>
                  </a:lnTo>
                  <a:lnTo>
                    <a:pt x="194" y="298"/>
                  </a:lnTo>
                  <a:lnTo>
                    <a:pt x="189" y="306"/>
                  </a:lnTo>
                  <a:lnTo>
                    <a:pt x="185" y="312"/>
                  </a:lnTo>
                  <a:lnTo>
                    <a:pt x="180" y="318"/>
                  </a:lnTo>
                  <a:lnTo>
                    <a:pt x="174" y="323"/>
                  </a:lnTo>
                  <a:lnTo>
                    <a:pt x="170" y="329"/>
                  </a:lnTo>
                  <a:lnTo>
                    <a:pt x="164" y="336"/>
                  </a:lnTo>
                  <a:lnTo>
                    <a:pt x="157" y="345"/>
                  </a:lnTo>
                  <a:lnTo>
                    <a:pt x="149" y="352"/>
                  </a:lnTo>
                  <a:lnTo>
                    <a:pt x="142" y="359"/>
                  </a:lnTo>
                  <a:lnTo>
                    <a:pt x="135" y="366"/>
                  </a:lnTo>
                  <a:lnTo>
                    <a:pt x="129" y="373"/>
                  </a:lnTo>
                  <a:lnTo>
                    <a:pt x="125" y="381"/>
                  </a:lnTo>
                  <a:lnTo>
                    <a:pt x="121" y="389"/>
                  </a:lnTo>
                  <a:lnTo>
                    <a:pt x="119" y="398"/>
                  </a:lnTo>
                  <a:lnTo>
                    <a:pt x="119" y="407"/>
                  </a:lnTo>
                  <a:lnTo>
                    <a:pt x="123" y="423"/>
                  </a:lnTo>
                  <a:lnTo>
                    <a:pt x="126" y="442"/>
                  </a:lnTo>
                  <a:lnTo>
                    <a:pt x="125" y="459"/>
                  </a:lnTo>
                  <a:lnTo>
                    <a:pt x="120" y="473"/>
                  </a:lnTo>
                  <a:lnTo>
                    <a:pt x="110" y="470"/>
                  </a:lnTo>
                  <a:lnTo>
                    <a:pt x="95" y="461"/>
                  </a:lnTo>
                  <a:lnTo>
                    <a:pt x="77" y="450"/>
                  </a:lnTo>
                  <a:lnTo>
                    <a:pt x="59" y="437"/>
                  </a:lnTo>
                  <a:lnTo>
                    <a:pt x="42" y="423"/>
                  </a:lnTo>
                  <a:lnTo>
                    <a:pt x="24" y="410"/>
                  </a:lnTo>
                  <a:lnTo>
                    <a:pt x="11" y="398"/>
                  </a:lnTo>
                  <a:lnTo>
                    <a:pt x="0" y="389"/>
                  </a:lnTo>
                  <a:lnTo>
                    <a:pt x="6" y="390"/>
                  </a:lnTo>
                  <a:lnTo>
                    <a:pt x="15" y="394"/>
                  </a:lnTo>
                  <a:lnTo>
                    <a:pt x="28" y="399"/>
                  </a:lnTo>
                  <a:lnTo>
                    <a:pt x="44" y="406"/>
                  </a:lnTo>
                  <a:lnTo>
                    <a:pt x="59" y="414"/>
                  </a:lnTo>
                  <a:lnTo>
                    <a:pt x="75" y="422"/>
                  </a:lnTo>
                  <a:lnTo>
                    <a:pt x="89" y="430"/>
                  </a:lnTo>
                  <a:lnTo>
                    <a:pt x="100" y="437"/>
                  </a:lnTo>
                  <a:lnTo>
                    <a:pt x="99" y="423"/>
                  </a:lnTo>
                  <a:lnTo>
                    <a:pt x="99" y="409"/>
                  </a:lnTo>
                  <a:lnTo>
                    <a:pt x="100" y="394"/>
                  </a:lnTo>
                  <a:lnTo>
                    <a:pt x="105" y="380"/>
                  </a:lnTo>
                  <a:lnTo>
                    <a:pt x="117" y="364"/>
                  </a:lnTo>
                  <a:lnTo>
                    <a:pt x="129" y="347"/>
                  </a:lnTo>
                  <a:lnTo>
                    <a:pt x="142" y="332"/>
                  </a:lnTo>
                  <a:lnTo>
                    <a:pt x="153" y="318"/>
                  </a:lnTo>
                  <a:lnTo>
                    <a:pt x="165" y="301"/>
                  </a:lnTo>
                  <a:lnTo>
                    <a:pt x="175" y="285"/>
                  </a:lnTo>
                  <a:lnTo>
                    <a:pt x="183" y="267"/>
                  </a:lnTo>
                  <a:lnTo>
                    <a:pt x="189" y="246"/>
                  </a:lnTo>
                  <a:lnTo>
                    <a:pt x="209" y="151"/>
                  </a:lnTo>
                  <a:lnTo>
                    <a:pt x="209" y="132"/>
                  </a:lnTo>
                  <a:lnTo>
                    <a:pt x="210" y="115"/>
                  </a:lnTo>
                  <a:lnTo>
                    <a:pt x="213" y="98"/>
                  </a:lnTo>
                  <a:lnTo>
                    <a:pt x="218" y="81"/>
                  </a:lnTo>
                  <a:lnTo>
                    <a:pt x="224" y="65"/>
                  </a:lnTo>
                  <a:lnTo>
                    <a:pt x="231" y="50"/>
                  </a:lnTo>
                  <a:lnTo>
                    <a:pt x="239" y="37"/>
                  </a:lnTo>
                  <a:lnTo>
                    <a:pt x="248" y="23"/>
                  </a:lnTo>
                  <a:lnTo>
                    <a:pt x="244" y="19"/>
                  </a:lnTo>
                  <a:lnTo>
                    <a:pt x="240" y="17"/>
                  </a:lnTo>
                  <a:lnTo>
                    <a:pt x="234" y="16"/>
                  </a:lnTo>
                  <a:lnTo>
                    <a:pt x="228" y="15"/>
                  </a:lnTo>
                  <a:lnTo>
                    <a:pt x="224" y="12"/>
                  </a:lnTo>
                  <a:lnTo>
                    <a:pt x="221" y="10"/>
                  </a:lnTo>
                  <a:lnTo>
                    <a:pt x="220" y="5"/>
                  </a:lnTo>
                  <a:lnTo>
                    <a:pt x="224" y="0"/>
                  </a:lnTo>
                  <a:lnTo>
                    <a:pt x="229" y="1"/>
                  </a:lnTo>
                  <a:lnTo>
                    <a:pt x="236" y="2"/>
                  </a:lnTo>
                  <a:lnTo>
                    <a:pt x="243" y="3"/>
                  </a:lnTo>
                  <a:lnTo>
                    <a:pt x="251" y="4"/>
                  </a:lnTo>
                  <a:lnTo>
                    <a:pt x="258" y="7"/>
                  </a:lnTo>
                  <a:lnTo>
                    <a:pt x="264" y="9"/>
                  </a:lnTo>
                  <a:lnTo>
                    <a:pt x="270" y="11"/>
                  </a:lnTo>
                  <a:lnTo>
                    <a:pt x="274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342"/>
            <p:cNvSpPr>
              <a:spLocks/>
            </p:cNvSpPr>
            <p:nvPr/>
          </p:nvSpPr>
          <p:spPr bwMode="auto">
            <a:xfrm>
              <a:off x="3229" y="2922"/>
              <a:ext cx="22" cy="43"/>
            </a:xfrm>
            <a:custGeom>
              <a:avLst/>
              <a:gdLst>
                <a:gd name="T0" fmla="*/ 44 w 44"/>
                <a:gd name="T1" fmla="*/ 3 h 86"/>
                <a:gd name="T2" fmla="*/ 39 w 44"/>
                <a:gd name="T3" fmla="*/ 15 h 86"/>
                <a:gd name="T4" fmla="*/ 34 w 44"/>
                <a:gd name="T5" fmla="*/ 26 h 86"/>
                <a:gd name="T6" fmla="*/ 30 w 44"/>
                <a:gd name="T7" fmla="*/ 38 h 86"/>
                <a:gd name="T8" fmla="*/ 30 w 44"/>
                <a:gd name="T9" fmla="*/ 50 h 86"/>
                <a:gd name="T10" fmla="*/ 33 w 44"/>
                <a:gd name="T11" fmla="*/ 58 h 86"/>
                <a:gd name="T12" fmla="*/ 38 w 44"/>
                <a:gd name="T13" fmla="*/ 68 h 86"/>
                <a:gd name="T14" fmla="*/ 41 w 44"/>
                <a:gd name="T15" fmla="*/ 76 h 86"/>
                <a:gd name="T16" fmla="*/ 40 w 44"/>
                <a:gd name="T17" fmla="*/ 86 h 86"/>
                <a:gd name="T18" fmla="*/ 33 w 44"/>
                <a:gd name="T19" fmla="*/ 83 h 86"/>
                <a:gd name="T20" fmla="*/ 29 w 44"/>
                <a:gd name="T21" fmla="*/ 77 h 86"/>
                <a:gd name="T22" fmla="*/ 25 w 44"/>
                <a:gd name="T23" fmla="*/ 70 h 86"/>
                <a:gd name="T24" fmla="*/ 22 w 44"/>
                <a:gd name="T25" fmla="*/ 63 h 86"/>
                <a:gd name="T26" fmla="*/ 19 w 44"/>
                <a:gd name="T27" fmla="*/ 51 h 86"/>
                <a:gd name="T28" fmla="*/ 18 w 44"/>
                <a:gd name="T29" fmla="*/ 40 h 86"/>
                <a:gd name="T30" fmla="*/ 21 w 44"/>
                <a:gd name="T31" fmla="*/ 27 h 86"/>
                <a:gd name="T32" fmla="*/ 25 w 44"/>
                <a:gd name="T33" fmla="*/ 17 h 86"/>
                <a:gd name="T34" fmla="*/ 17 w 44"/>
                <a:gd name="T35" fmla="*/ 18 h 86"/>
                <a:gd name="T36" fmla="*/ 8 w 44"/>
                <a:gd name="T37" fmla="*/ 24 h 86"/>
                <a:gd name="T38" fmla="*/ 0 w 44"/>
                <a:gd name="T39" fmla="*/ 26 h 86"/>
                <a:gd name="T40" fmla="*/ 0 w 44"/>
                <a:gd name="T41" fmla="*/ 16 h 86"/>
                <a:gd name="T42" fmla="*/ 5 w 44"/>
                <a:gd name="T43" fmla="*/ 12 h 86"/>
                <a:gd name="T44" fmla="*/ 10 w 44"/>
                <a:gd name="T45" fmla="*/ 10 h 86"/>
                <a:gd name="T46" fmla="*/ 15 w 44"/>
                <a:gd name="T47" fmla="*/ 7 h 86"/>
                <a:gd name="T48" fmla="*/ 19 w 44"/>
                <a:gd name="T49" fmla="*/ 4 h 86"/>
                <a:gd name="T50" fmla="*/ 25 w 44"/>
                <a:gd name="T51" fmla="*/ 2 h 86"/>
                <a:gd name="T52" fmla="*/ 30 w 44"/>
                <a:gd name="T53" fmla="*/ 1 h 86"/>
                <a:gd name="T54" fmla="*/ 36 w 44"/>
                <a:gd name="T55" fmla="*/ 0 h 86"/>
                <a:gd name="T56" fmla="*/ 41 w 44"/>
                <a:gd name="T57" fmla="*/ 0 h 86"/>
                <a:gd name="T58" fmla="*/ 44 w 44"/>
                <a:gd name="T59" fmla="*/ 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4" h="86">
                  <a:moveTo>
                    <a:pt x="44" y="3"/>
                  </a:moveTo>
                  <a:lnTo>
                    <a:pt x="39" y="15"/>
                  </a:lnTo>
                  <a:lnTo>
                    <a:pt x="34" y="26"/>
                  </a:lnTo>
                  <a:lnTo>
                    <a:pt x="30" y="38"/>
                  </a:lnTo>
                  <a:lnTo>
                    <a:pt x="30" y="50"/>
                  </a:lnTo>
                  <a:lnTo>
                    <a:pt x="33" y="58"/>
                  </a:lnTo>
                  <a:lnTo>
                    <a:pt x="38" y="68"/>
                  </a:lnTo>
                  <a:lnTo>
                    <a:pt x="41" y="76"/>
                  </a:lnTo>
                  <a:lnTo>
                    <a:pt x="40" y="86"/>
                  </a:lnTo>
                  <a:lnTo>
                    <a:pt x="33" y="83"/>
                  </a:lnTo>
                  <a:lnTo>
                    <a:pt x="29" y="77"/>
                  </a:lnTo>
                  <a:lnTo>
                    <a:pt x="25" y="70"/>
                  </a:lnTo>
                  <a:lnTo>
                    <a:pt x="22" y="63"/>
                  </a:lnTo>
                  <a:lnTo>
                    <a:pt x="19" y="51"/>
                  </a:lnTo>
                  <a:lnTo>
                    <a:pt x="18" y="40"/>
                  </a:lnTo>
                  <a:lnTo>
                    <a:pt x="21" y="27"/>
                  </a:lnTo>
                  <a:lnTo>
                    <a:pt x="25" y="17"/>
                  </a:lnTo>
                  <a:lnTo>
                    <a:pt x="17" y="18"/>
                  </a:lnTo>
                  <a:lnTo>
                    <a:pt x="8" y="24"/>
                  </a:lnTo>
                  <a:lnTo>
                    <a:pt x="0" y="26"/>
                  </a:lnTo>
                  <a:lnTo>
                    <a:pt x="0" y="16"/>
                  </a:lnTo>
                  <a:lnTo>
                    <a:pt x="5" y="12"/>
                  </a:lnTo>
                  <a:lnTo>
                    <a:pt x="10" y="10"/>
                  </a:lnTo>
                  <a:lnTo>
                    <a:pt x="15" y="7"/>
                  </a:lnTo>
                  <a:lnTo>
                    <a:pt x="19" y="4"/>
                  </a:lnTo>
                  <a:lnTo>
                    <a:pt x="25" y="2"/>
                  </a:lnTo>
                  <a:lnTo>
                    <a:pt x="30" y="1"/>
                  </a:lnTo>
                  <a:lnTo>
                    <a:pt x="36" y="0"/>
                  </a:lnTo>
                  <a:lnTo>
                    <a:pt x="41" y="0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343"/>
            <p:cNvSpPr>
              <a:spLocks/>
            </p:cNvSpPr>
            <p:nvPr/>
          </p:nvSpPr>
          <p:spPr bwMode="auto">
            <a:xfrm>
              <a:off x="3091" y="2916"/>
              <a:ext cx="155" cy="112"/>
            </a:xfrm>
            <a:custGeom>
              <a:avLst/>
              <a:gdLst>
                <a:gd name="T0" fmla="*/ 155 w 309"/>
                <a:gd name="T1" fmla="*/ 4 h 224"/>
                <a:gd name="T2" fmla="*/ 141 w 309"/>
                <a:gd name="T3" fmla="*/ 14 h 224"/>
                <a:gd name="T4" fmla="*/ 120 w 309"/>
                <a:gd name="T5" fmla="*/ 32 h 224"/>
                <a:gd name="T6" fmla="*/ 99 w 309"/>
                <a:gd name="T7" fmla="*/ 57 h 224"/>
                <a:gd name="T8" fmla="*/ 88 w 309"/>
                <a:gd name="T9" fmla="*/ 84 h 224"/>
                <a:gd name="T10" fmla="*/ 89 w 309"/>
                <a:gd name="T11" fmla="*/ 110 h 224"/>
                <a:gd name="T12" fmla="*/ 98 w 309"/>
                <a:gd name="T13" fmla="*/ 135 h 224"/>
                <a:gd name="T14" fmla="*/ 116 w 309"/>
                <a:gd name="T15" fmla="*/ 158 h 224"/>
                <a:gd name="T16" fmla="*/ 128 w 309"/>
                <a:gd name="T17" fmla="*/ 168 h 224"/>
                <a:gd name="T18" fmla="*/ 148 w 309"/>
                <a:gd name="T19" fmla="*/ 179 h 224"/>
                <a:gd name="T20" fmla="*/ 182 w 309"/>
                <a:gd name="T21" fmla="*/ 189 h 224"/>
                <a:gd name="T22" fmla="*/ 227 w 309"/>
                <a:gd name="T23" fmla="*/ 194 h 224"/>
                <a:gd name="T24" fmla="*/ 260 w 309"/>
                <a:gd name="T25" fmla="*/ 187 h 224"/>
                <a:gd name="T26" fmla="*/ 279 w 309"/>
                <a:gd name="T27" fmla="*/ 179 h 224"/>
                <a:gd name="T28" fmla="*/ 296 w 309"/>
                <a:gd name="T29" fmla="*/ 169 h 224"/>
                <a:gd name="T30" fmla="*/ 308 w 309"/>
                <a:gd name="T31" fmla="*/ 164 h 224"/>
                <a:gd name="T32" fmla="*/ 301 w 309"/>
                <a:gd name="T33" fmla="*/ 176 h 224"/>
                <a:gd name="T34" fmla="*/ 279 w 309"/>
                <a:gd name="T35" fmla="*/ 196 h 224"/>
                <a:gd name="T36" fmla="*/ 253 w 309"/>
                <a:gd name="T37" fmla="*/ 207 h 224"/>
                <a:gd name="T38" fmla="*/ 226 w 309"/>
                <a:gd name="T39" fmla="*/ 210 h 224"/>
                <a:gd name="T40" fmla="*/ 207 w 309"/>
                <a:gd name="T41" fmla="*/ 207 h 224"/>
                <a:gd name="T42" fmla="*/ 195 w 309"/>
                <a:gd name="T43" fmla="*/ 207 h 224"/>
                <a:gd name="T44" fmla="*/ 184 w 309"/>
                <a:gd name="T45" fmla="*/ 205 h 224"/>
                <a:gd name="T46" fmla="*/ 173 w 309"/>
                <a:gd name="T47" fmla="*/ 202 h 224"/>
                <a:gd name="T48" fmla="*/ 162 w 309"/>
                <a:gd name="T49" fmla="*/ 205 h 224"/>
                <a:gd name="T50" fmla="*/ 148 w 309"/>
                <a:gd name="T51" fmla="*/ 221 h 224"/>
                <a:gd name="T52" fmla="*/ 141 w 309"/>
                <a:gd name="T53" fmla="*/ 217 h 224"/>
                <a:gd name="T54" fmla="*/ 150 w 309"/>
                <a:gd name="T55" fmla="*/ 202 h 224"/>
                <a:gd name="T56" fmla="*/ 128 w 309"/>
                <a:gd name="T57" fmla="*/ 187 h 224"/>
                <a:gd name="T58" fmla="*/ 106 w 309"/>
                <a:gd name="T59" fmla="*/ 171 h 224"/>
                <a:gd name="T60" fmla="*/ 89 w 309"/>
                <a:gd name="T61" fmla="*/ 153 h 224"/>
                <a:gd name="T62" fmla="*/ 79 w 309"/>
                <a:gd name="T63" fmla="*/ 130 h 224"/>
                <a:gd name="T64" fmla="*/ 67 w 309"/>
                <a:gd name="T65" fmla="*/ 120 h 224"/>
                <a:gd name="T66" fmla="*/ 51 w 309"/>
                <a:gd name="T67" fmla="*/ 134 h 224"/>
                <a:gd name="T68" fmla="*/ 36 w 309"/>
                <a:gd name="T69" fmla="*/ 149 h 224"/>
                <a:gd name="T70" fmla="*/ 19 w 309"/>
                <a:gd name="T71" fmla="*/ 156 h 224"/>
                <a:gd name="T72" fmla="*/ 5 w 309"/>
                <a:gd name="T73" fmla="*/ 148 h 224"/>
                <a:gd name="T74" fmla="*/ 0 w 309"/>
                <a:gd name="T75" fmla="*/ 137 h 224"/>
                <a:gd name="T76" fmla="*/ 7 w 309"/>
                <a:gd name="T77" fmla="*/ 130 h 224"/>
                <a:gd name="T78" fmla="*/ 14 w 309"/>
                <a:gd name="T79" fmla="*/ 141 h 224"/>
                <a:gd name="T80" fmla="*/ 29 w 309"/>
                <a:gd name="T81" fmla="*/ 135 h 224"/>
                <a:gd name="T82" fmla="*/ 41 w 309"/>
                <a:gd name="T83" fmla="*/ 121 h 224"/>
                <a:gd name="T84" fmla="*/ 51 w 309"/>
                <a:gd name="T85" fmla="*/ 105 h 224"/>
                <a:gd name="T86" fmla="*/ 65 w 309"/>
                <a:gd name="T87" fmla="*/ 96 h 224"/>
                <a:gd name="T88" fmla="*/ 73 w 309"/>
                <a:gd name="T89" fmla="*/ 80 h 224"/>
                <a:gd name="T90" fmla="*/ 81 w 309"/>
                <a:gd name="T91" fmla="*/ 54 h 224"/>
                <a:gd name="T92" fmla="*/ 94 w 309"/>
                <a:gd name="T93" fmla="*/ 32 h 224"/>
                <a:gd name="T94" fmla="*/ 109 w 309"/>
                <a:gd name="T95" fmla="*/ 17 h 224"/>
                <a:gd name="T96" fmla="*/ 127 w 309"/>
                <a:gd name="T97" fmla="*/ 6 h 224"/>
                <a:gd name="T98" fmla="*/ 147 w 309"/>
                <a:gd name="T9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9" h="224">
                  <a:moveTo>
                    <a:pt x="156" y="0"/>
                  </a:moveTo>
                  <a:lnTo>
                    <a:pt x="155" y="4"/>
                  </a:lnTo>
                  <a:lnTo>
                    <a:pt x="149" y="8"/>
                  </a:lnTo>
                  <a:lnTo>
                    <a:pt x="141" y="14"/>
                  </a:lnTo>
                  <a:lnTo>
                    <a:pt x="131" y="22"/>
                  </a:lnTo>
                  <a:lnTo>
                    <a:pt x="120" y="32"/>
                  </a:lnTo>
                  <a:lnTo>
                    <a:pt x="109" y="44"/>
                  </a:lnTo>
                  <a:lnTo>
                    <a:pt x="99" y="57"/>
                  </a:lnTo>
                  <a:lnTo>
                    <a:pt x="91" y="72"/>
                  </a:lnTo>
                  <a:lnTo>
                    <a:pt x="88" y="84"/>
                  </a:lnTo>
                  <a:lnTo>
                    <a:pt x="87" y="97"/>
                  </a:lnTo>
                  <a:lnTo>
                    <a:pt x="89" y="110"/>
                  </a:lnTo>
                  <a:lnTo>
                    <a:pt x="93" y="122"/>
                  </a:lnTo>
                  <a:lnTo>
                    <a:pt x="98" y="135"/>
                  </a:lnTo>
                  <a:lnTo>
                    <a:pt x="106" y="146"/>
                  </a:lnTo>
                  <a:lnTo>
                    <a:pt x="116" y="158"/>
                  </a:lnTo>
                  <a:lnTo>
                    <a:pt x="126" y="167"/>
                  </a:lnTo>
                  <a:lnTo>
                    <a:pt x="128" y="168"/>
                  </a:lnTo>
                  <a:lnTo>
                    <a:pt x="136" y="173"/>
                  </a:lnTo>
                  <a:lnTo>
                    <a:pt x="148" y="179"/>
                  </a:lnTo>
                  <a:lnTo>
                    <a:pt x="164" y="184"/>
                  </a:lnTo>
                  <a:lnTo>
                    <a:pt x="182" y="189"/>
                  </a:lnTo>
                  <a:lnTo>
                    <a:pt x="204" y="192"/>
                  </a:lnTo>
                  <a:lnTo>
                    <a:pt x="227" y="194"/>
                  </a:lnTo>
                  <a:lnTo>
                    <a:pt x="252" y="190"/>
                  </a:lnTo>
                  <a:lnTo>
                    <a:pt x="260" y="187"/>
                  </a:lnTo>
                  <a:lnTo>
                    <a:pt x="269" y="183"/>
                  </a:lnTo>
                  <a:lnTo>
                    <a:pt x="279" y="179"/>
                  </a:lnTo>
                  <a:lnTo>
                    <a:pt x="288" y="173"/>
                  </a:lnTo>
                  <a:lnTo>
                    <a:pt x="296" y="169"/>
                  </a:lnTo>
                  <a:lnTo>
                    <a:pt x="303" y="166"/>
                  </a:lnTo>
                  <a:lnTo>
                    <a:pt x="308" y="164"/>
                  </a:lnTo>
                  <a:lnTo>
                    <a:pt x="309" y="164"/>
                  </a:lnTo>
                  <a:lnTo>
                    <a:pt x="301" y="176"/>
                  </a:lnTo>
                  <a:lnTo>
                    <a:pt x="291" y="188"/>
                  </a:lnTo>
                  <a:lnTo>
                    <a:pt x="279" y="196"/>
                  </a:lnTo>
                  <a:lnTo>
                    <a:pt x="267" y="203"/>
                  </a:lnTo>
                  <a:lnTo>
                    <a:pt x="253" y="207"/>
                  </a:lnTo>
                  <a:lnTo>
                    <a:pt x="239" y="210"/>
                  </a:lnTo>
                  <a:lnTo>
                    <a:pt x="226" y="210"/>
                  </a:lnTo>
                  <a:lnTo>
                    <a:pt x="212" y="207"/>
                  </a:lnTo>
                  <a:lnTo>
                    <a:pt x="207" y="207"/>
                  </a:lnTo>
                  <a:lnTo>
                    <a:pt x="201" y="207"/>
                  </a:lnTo>
                  <a:lnTo>
                    <a:pt x="195" y="207"/>
                  </a:lnTo>
                  <a:lnTo>
                    <a:pt x="189" y="206"/>
                  </a:lnTo>
                  <a:lnTo>
                    <a:pt x="184" y="205"/>
                  </a:lnTo>
                  <a:lnTo>
                    <a:pt x="178" y="204"/>
                  </a:lnTo>
                  <a:lnTo>
                    <a:pt x="173" y="202"/>
                  </a:lnTo>
                  <a:lnTo>
                    <a:pt x="167" y="200"/>
                  </a:lnTo>
                  <a:lnTo>
                    <a:pt x="162" y="205"/>
                  </a:lnTo>
                  <a:lnTo>
                    <a:pt x="156" y="213"/>
                  </a:lnTo>
                  <a:lnTo>
                    <a:pt x="148" y="221"/>
                  </a:lnTo>
                  <a:lnTo>
                    <a:pt x="141" y="224"/>
                  </a:lnTo>
                  <a:lnTo>
                    <a:pt x="141" y="217"/>
                  </a:lnTo>
                  <a:lnTo>
                    <a:pt x="148" y="209"/>
                  </a:lnTo>
                  <a:lnTo>
                    <a:pt x="150" y="202"/>
                  </a:lnTo>
                  <a:lnTo>
                    <a:pt x="142" y="194"/>
                  </a:lnTo>
                  <a:lnTo>
                    <a:pt x="128" y="187"/>
                  </a:lnTo>
                  <a:lnTo>
                    <a:pt x="117" y="179"/>
                  </a:lnTo>
                  <a:lnTo>
                    <a:pt x="106" y="171"/>
                  </a:lnTo>
                  <a:lnTo>
                    <a:pt x="97" y="162"/>
                  </a:lnTo>
                  <a:lnTo>
                    <a:pt x="89" y="153"/>
                  </a:lnTo>
                  <a:lnTo>
                    <a:pt x="83" y="142"/>
                  </a:lnTo>
                  <a:lnTo>
                    <a:pt x="79" y="130"/>
                  </a:lnTo>
                  <a:lnTo>
                    <a:pt x="76" y="116"/>
                  </a:lnTo>
                  <a:lnTo>
                    <a:pt x="67" y="120"/>
                  </a:lnTo>
                  <a:lnTo>
                    <a:pt x="59" y="126"/>
                  </a:lnTo>
                  <a:lnTo>
                    <a:pt x="51" y="134"/>
                  </a:lnTo>
                  <a:lnTo>
                    <a:pt x="44" y="142"/>
                  </a:lnTo>
                  <a:lnTo>
                    <a:pt x="36" y="149"/>
                  </a:lnTo>
                  <a:lnTo>
                    <a:pt x="28" y="154"/>
                  </a:lnTo>
                  <a:lnTo>
                    <a:pt x="19" y="156"/>
                  </a:lnTo>
                  <a:lnTo>
                    <a:pt x="7" y="153"/>
                  </a:lnTo>
                  <a:lnTo>
                    <a:pt x="5" y="148"/>
                  </a:lnTo>
                  <a:lnTo>
                    <a:pt x="2" y="143"/>
                  </a:lnTo>
                  <a:lnTo>
                    <a:pt x="0" y="137"/>
                  </a:lnTo>
                  <a:lnTo>
                    <a:pt x="0" y="131"/>
                  </a:lnTo>
                  <a:lnTo>
                    <a:pt x="7" y="130"/>
                  </a:lnTo>
                  <a:lnTo>
                    <a:pt x="11" y="136"/>
                  </a:lnTo>
                  <a:lnTo>
                    <a:pt x="14" y="141"/>
                  </a:lnTo>
                  <a:lnTo>
                    <a:pt x="22" y="139"/>
                  </a:lnTo>
                  <a:lnTo>
                    <a:pt x="29" y="135"/>
                  </a:lnTo>
                  <a:lnTo>
                    <a:pt x="35" y="129"/>
                  </a:lnTo>
                  <a:lnTo>
                    <a:pt x="41" y="121"/>
                  </a:lnTo>
                  <a:lnTo>
                    <a:pt x="46" y="113"/>
                  </a:lnTo>
                  <a:lnTo>
                    <a:pt x="51" y="105"/>
                  </a:lnTo>
                  <a:lnTo>
                    <a:pt x="58" y="99"/>
                  </a:lnTo>
                  <a:lnTo>
                    <a:pt x="65" y="96"/>
                  </a:lnTo>
                  <a:lnTo>
                    <a:pt x="73" y="96"/>
                  </a:lnTo>
                  <a:lnTo>
                    <a:pt x="73" y="80"/>
                  </a:lnTo>
                  <a:lnTo>
                    <a:pt x="75" y="66"/>
                  </a:lnTo>
                  <a:lnTo>
                    <a:pt x="81" y="54"/>
                  </a:lnTo>
                  <a:lnTo>
                    <a:pt x="88" y="40"/>
                  </a:lnTo>
                  <a:lnTo>
                    <a:pt x="94" y="32"/>
                  </a:lnTo>
                  <a:lnTo>
                    <a:pt x="101" y="25"/>
                  </a:lnTo>
                  <a:lnTo>
                    <a:pt x="109" y="17"/>
                  </a:lnTo>
                  <a:lnTo>
                    <a:pt x="118" y="12"/>
                  </a:lnTo>
                  <a:lnTo>
                    <a:pt x="127" y="6"/>
                  </a:lnTo>
                  <a:lnTo>
                    <a:pt x="137" y="2"/>
                  </a:lnTo>
                  <a:lnTo>
                    <a:pt x="147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344"/>
            <p:cNvSpPr>
              <a:spLocks/>
            </p:cNvSpPr>
            <p:nvPr/>
          </p:nvSpPr>
          <p:spPr bwMode="auto">
            <a:xfrm>
              <a:off x="2693" y="2816"/>
              <a:ext cx="68" cy="26"/>
            </a:xfrm>
            <a:custGeom>
              <a:avLst/>
              <a:gdLst>
                <a:gd name="T0" fmla="*/ 72 w 135"/>
                <a:gd name="T1" fmla="*/ 24 h 52"/>
                <a:gd name="T2" fmla="*/ 83 w 135"/>
                <a:gd name="T3" fmla="*/ 28 h 52"/>
                <a:gd name="T4" fmla="*/ 94 w 135"/>
                <a:gd name="T5" fmla="*/ 30 h 52"/>
                <a:gd name="T6" fmla="*/ 102 w 135"/>
                <a:gd name="T7" fmla="*/ 31 h 52"/>
                <a:gd name="T8" fmla="*/ 110 w 135"/>
                <a:gd name="T9" fmla="*/ 31 h 52"/>
                <a:gd name="T10" fmla="*/ 117 w 135"/>
                <a:gd name="T11" fmla="*/ 32 h 52"/>
                <a:gd name="T12" fmla="*/ 122 w 135"/>
                <a:gd name="T13" fmla="*/ 32 h 52"/>
                <a:gd name="T14" fmla="*/ 127 w 135"/>
                <a:gd name="T15" fmla="*/ 33 h 52"/>
                <a:gd name="T16" fmla="*/ 133 w 135"/>
                <a:gd name="T17" fmla="*/ 34 h 52"/>
                <a:gd name="T18" fmla="*/ 135 w 135"/>
                <a:gd name="T19" fmla="*/ 39 h 52"/>
                <a:gd name="T20" fmla="*/ 135 w 135"/>
                <a:gd name="T21" fmla="*/ 42 h 52"/>
                <a:gd name="T22" fmla="*/ 134 w 135"/>
                <a:gd name="T23" fmla="*/ 45 h 52"/>
                <a:gd name="T24" fmla="*/ 130 w 135"/>
                <a:gd name="T25" fmla="*/ 47 h 52"/>
                <a:gd name="T26" fmla="*/ 126 w 135"/>
                <a:gd name="T27" fmla="*/ 48 h 52"/>
                <a:gd name="T28" fmla="*/ 120 w 135"/>
                <a:gd name="T29" fmla="*/ 49 h 52"/>
                <a:gd name="T30" fmla="*/ 113 w 135"/>
                <a:gd name="T31" fmla="*/ 51 h 52"/>
                <a:gd name="T32" fmla="*/ 104 w 135"/>
                <a:gd name="T33" fmla="*/ 52 h 52"/>
                <a:gd name="T34" fmla="*/ 88 w 135"/>
                <a:gd name="T35" fmla="*/ 48 h 52"/>
                <a:gd name="T36" fmla="*/ 74 w 135"/>
                <a:gd name="T37" fmla="*/ 45 h 52"/>
                <a:gd name="T38" fmla="*/ 62 w 135"/>
                <a:gd name="T39" fmla="*/ 42 h 52"/>
                <a:gd name="T40" fmla="*/ 53 w 135"/>
                <a:gd name="T41" fmla="*/ 40 h 52"/>
                <a:gd name="T42" fmla="*/ 44 w 135"/>
                <a:gd name="T43" fmla="*/ 37 h 52"/>
                <a:gd name="T44" fmla="*/ 36 w 135"/>
                <a:gd name="T45" fmla="*/ 33 h 52"/>
                <a:gd name="T46" fmla="*/ 27 w 135"/>
                <a:gd name="T47" fmla="*/ 29 h 52"/>
                <a:gd name="T48" fmla="*/ 18 w 135"/>
                <a:gd name="T49" fmla="*/ 23 h 52"/>
                <a:gd name="T50" fmla="*/ 15 w 135"/>
                <a:gd name="T51" fmla="*/ 18 h 52"/>
                <a:gd name="T52" fmla="*/ 8 w 135"/>
                <a:gd name="T53" fmla="*/ 11 h 52"/>
                <a:gd name="T54" fmla="*/ 1 w 135"/>
                <a:gd name="T55" fmla="*/ 6 h 52"/>
                <a:gd name="T56" fmla="*/ 0 w 135"/>
                <a:gd name="T57" fmla="*/ 0 h 52"/>
                <a:gd name="T58" fmla="*/ 7 w 135"/>
                <a:gd name="T59" fmla="*/ 1 h 52"/>
                <a:gd name="T60" fmla="*/ 14 w 135"/>
                <a:gd name="T61" fmla="*/ 2 h 52"/>
                <a:gd name="T62" fmla="*/ 21 w 135"/>
                <a:gd name="T63" fmla="*/ 6 h 52"/>
                <a:gd name="T64" fmla="*/ 28 w 135"/>
                <a:gd name="T65" fmla="*/ 8 h 52"/>
                <a:gd name="T66" fmla="*/ 37 w 135"/>
                <a:gd name="T67" fmla="*/ 13 h 52"/>
                <a:gd name="T68" fmla="*/ 46 w 135"/>
                <a:gd name="T69" fmla="*/ 16 h 52"/>
                <a:gd name="T70" fmla="*/ 58 w 135"/>
                <a:gd name="T71" fmla="*/ 21 h 52"/>
                <a:gd name="T72" fmla="*/ 72 w 135"/>
                <a:gd name="T73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5" h="52">
                  <a:moveTo>
                    <a:pt x="72" y="24"/>
                  </a:moveTo>
                  <a:lnTo>
                    <a:pt x="83" y="28"/>
                  </a:lnTo>
                  <a:lnTo>
                    <a:pt x="94" y="30"/>
                  </a:lnTo>
                  <a:lnTo>
                    <a:pt x="102" y="31"/>
                  </a:lnTo>
                  <a:lnTo>
                    <a:pt x="110" y="31"/>
                  </a:lnTo>
                  <a:lnTo>
                    <a:pt x="117" y="32"/>
                  </a:lnTo>
                  <a:lnTo>
                    <a:pt x="122" y="32"/>
                  </a:lnTo>
                  <a:lnTo>
                    <a:pt x="127" y="33"/>
                  </a:lnTo>
                  <a:lnTo>
                    <a:pt x="133" y="34"/>
                  </a:lnTo>
                  <a:lnTo>
                    <a:pt x="135" y="39"/>
                  </a:lnTo>
                  <a:lnTo>
                    <a:pt x="135" y="42"/>
                  </a:lnTo>
                  <a:lnTo>
                    <a:pt x="134" y="45"/>
                  </a:lnTo>
                  <a:lnTo>
                    <a:pt x="130" y="47"/>
                  </a:lnTo>
                  <a:lnTo>
                    <a:pt x="126" y="48"/>
                  </a:lnTo>
                  <a:lnTo>
                    <a:pt x="120" y="49"/>
                  </a:lnTo>
                  <a:lnTo>
                    <a:pt x="113" y="51"/>
                  </a:lnTo>
                  <a:lnTo>
                    <a:pt x="104" y="52"/>
                  </a:lnTo>
                  <a:lnTo>
                    <a:pt x="88" y="48"/>
                  </a:lnTo>
                  <a:lnTo>
                    <a:pt x="74" y="45"/>
                  </a:lnTo>
                  <a:lnTo>
                    <a:pt x="62" y="42"/>
                  </a:lnTo>
                  <a:lnTo>
                    <a:pt x="53" y="40"/>
                  </a:lnTo>
                  <a:lnTo>
                    <a:pt x="44" y="37"/>
                  </a:lnTo>
                  <a:lnTo>
                    <a:pt x="36" y="33"/>
                  </a:lnTo>
                  <a:lnTo>
                    <a:pt x="27" y="29"/>
                  </a:lnTo>
                  <a:lnTo>
                    <a:pt x="18" y="23"/>
                  </a:lnTo>
                  <a:lnTo>
                    <a:pt x="15" y="18"/>
                  </a:lnTo>
                  <a:lnTo>
                    <a:pt x="8" y="11"/>
                  </a:lnTo>
                  <a:lnTo>
                    <a:pt x="1" y="6"/>
                  </a:lnTo>
                  <a:lnTo>
                    <a:pt x="0" y="0"/>
                  </a:lnTo>
                  <a:lnTo>
                    <a:pt x="7" y="1"/>
                  </a:lnTo>
                  <a:lnTo>
                    <a:pt x="14" y="2"/>
                  </a:lnTo>
                  <a:lnTo>
                    <a:pt x="21" y="6"/>
                  </a:lnTo>
                  <a:lnTo>
                    <a:pt x="28" y="8"/>
                  </a:lnTo>
                  <a:lnTo>
                    <a:pt x="37" y="13"/>
                  </a:lnTo>
                  <a:lnTo>
                    <a:pt x="46" y="16"/>
                  </a:lnTo>
                  <a:lnTo>
                    <a:pt x="58" y="21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345"/>
            <p:cNvSpPr>
              <a:spLocks/>
            </p:cNvSpPr>
            <p:nvPr/>
          </p:nvSpPr>
          <p:spPr bwMode="auto">
            <a:xfrm>
              <a:off x="2656" y="2830"/>
              <a:ext cx="230" cy="211"/>
            </a:xfrm>
            <a:custGeom>
              <a:avLst/>
              <a:gdLst>
                <a:gd name="T0" fmla="*/ 237 w 461"/>
                <a:gd name="T1" fmla="*/ 135 h 423"/>
                <a:gd name="T2" fmla="*/ 249 w 461"/>
                <a:gd name="T3" fmla="*/ 162 h 423"/>
                <a:gd name="T4" fmla="*/ 262 w 461"/>
                <a:gd name="T5" fmla="*/ 187 h 423"/>
                <a:gd name="T6" fmla="*/ 296 w 461"/>
                <a:gd name="T7" fmla="*/ 226 h 423"/>
                <a:gd name="T8" fmla="*/ 334 w 461"/>
                <a:gd name="T9" fmla="*/ 272 h 423"/>
                <a:gd name="T10" fmla="*/ 361 w 461"/>
                <a:gd name="T11" fmla="*/ 306 h 423"/>
                <a:gd name="T12" fmla="*/ 386 w 461"/>
                <a:gd name="T13" fmla="*/ 324 h 423"/>
                <a:gd name="T14" fmla="*/ 424 w 461"/>
                <a:gd name="T15" fmla="*/ 357 h 423"/>
                <a:gd name="T16" fmla="*/ 452 w 461"/>
                <a:gd name="T17" fmla="*/ 392 h 423"/>
                <a:gd name="T18" fmla="*/ 461 w 461"/>
                <a:gd name="T19" fmla="*/ 417 h 423"/>
                <a:gd name="T20" fmla="*/ 451 w 461"/>
                <a:gd name="T21" fmla="*/ 417 h 423"/>
                <a:gd name="T22" fmla="*/ 440 w 461"/>
                <a:gd name="T23" fmla="*/ 402 h 423"/>
                <a:gd name="T24" fmla="*/ 423 w 461"/>
                <a:gd name="T25" fmla="*/ 383 h 423"/>
                <a:gd name="T26" fmla="*/ 401 w 461"/>
                <a:gd name="T27" fmla="*/ 367 h 423"/>
                <a:gd name="T28" fmla="*/ 378 w 461"/>
                <a:gd name="T29" fmla="*/ 354 h 423"/>
                <a:gd name="T30" fmla="*/ 355 w 461"/>
                <a:gd name="T31" fmla="*/ 338 h 423"/>
                <a:gd name="T32" fmla="*/ 284 w 461"/>
                <a:gd name="T33" fmla="*/ 254 h 423"/>
                <a:gd name="T34" fmla="*/ 267 w 461"/>
                <a:gd name="T35" fmla="*/ 230 h 423"/>
                <a:gd name="T36" fmla="*/ 248 w 461"/>
                <a:gd name="T37" fmla="*/ 211 h 423"/>
                <a:gd name="T38" fmla="*/ 226 w 461"/>
                <a:gd name="T39" fmla="*/ 194 h 423"/>
                <a:gd name="T40" fmla="*/ 200 w 461"/>
                <a:gd name="T41" fmla="*/ 175 h 423"/>
                <a:gd name="T42" fmla="*/ 169 w 461"/>
                <a:gd name="T43" fmla="*/ 168 h 423"/>
                <a:gd name="T44" fmla="*/ 137 w 461"/>
                <a:gd name="T45" fmla="*/ 165 h 423"/>
                <a:gd name="T46" fmla="*/ 113 w 461"/>
                <a:gd name="T47" fmla="*/ 165 h 423"/>
                <a:gd name="T48" fmla="*/ 104 w 461"/>
                <a:gd name="T49" fmla="*/ 163 h 423"/>
                <a:gd name="T50" fmla="*/ 125 w 461"/>
                <a:gd name="T51" fmla="*/ 152 h 423"/>
                <a:gd name="T52" fmla="*/ 155 w 461"/>
                <a:gd name="T53" fmla="*/ 145 h 423"/>
                <a:gd name="T54" fmla="*/ 189 w 461"/>
                <a:gd name="T55" fmla="*/ 149 h 423"/>
                <a:gd name="T56" fmla="*/ 225 w 461"/>
                <a:gd name="T57" fmla="*/ 168 h 423"/>
                <a:gd name="T58" fmla="*/ 201 w 461"/>
                <a:gd name="T59" fmla="*/ 125 h 423"/>
                <a:gd name="T60" fmla="*/ 151 w 461"/>
                <a:gd name="T61" fmla="*/ 79 h 423"/>
                <a:gd name="T62" fmla="*/ 98 w 461"/>
                <a:gd name="T63" fmla="*/ 41 h 423"/>
                <a:gd name="T64" fmla="*/ 65 w 461"/>
                <a:gd name="T65" fmla="*/ 20 h 423"/>
                <a:gd name="T66" fmla="*/ 52 w 461"/>
                <a:gd name="T67" fmla="*/ 27 h 423"/>
                <a:gd name="T68" fmla="*/ 44 w 461"/>
                <a:gd name="T69" fmla="*/ 41 h 423"/>
                <a:gd name="T70" fmla="*/ 88 w 461"/>
                <a:gd name="T71" fmla="*/ 63 h 423"/>
                <a:gd name="T72" fmla="*/ 119 w 461"/>
                <a:gd name="T73" fmla="*/ 81 h 423"/>
                <a:gd name="T74" fmla="*/ 140 w 461"/>
                <a:gd name="T75" fmla="*/ 104 h 423"/>
                <a:gd name="T76" fmla="*/ 152 w 461"/>
                <a:gd name="T77" fmla="*/ 136 h 423"/>
                <a:gd name="T78" fmla="*/ 117 w 461"/>
                <a:gd name="T79" fmla="*/ 105 h 423"/>
                <a:gd name="T80" fmla="*/ 74 w 461"/>
                <a:gd name="T81" fmla="*/ 79 h 423"/>
                <a:gd name="T82" fmla="*/ 33 w 461"/>
                <a:gd name="T83" fmla="*/ 59 h 423"/>
                <a:gd name="T84" fmla="*/ 0 w 461"/>
                <a:gd name="T85" fmla="*/ 46 h 423"/>
                <a:gd name="T86" fmla="*/ 11 w 461"/>
                <a:gd name="T87" fmla="*/ 34 h 423"/>
                <a:gd name="T88" fmla="*/ 22 w 461"/>
                <a:gd name="T89" fmla="*/ 21 h 423"/>
                <a:gd name="T90" fmla="*/ 35 w 461"/>
                <a:gd name="T91" fmla="*/ 10 h 423"/>
                <a:gd name="T92" fmla="*/ 48 w 461"/>
                <a:gd name="T93" fmla="*/ 0 h 423"/>
                <a:gd name="T94" fmla="*/ 98 w 461"/>
                <a:gd name="T95" fmla="*/ 19 h 423"/>
                <a:gd name="T96" fmla="*/ 147 w 461"/>
                <a:gd name="T97" fmla="*/ 46 h 423"/>
                <a:gd name="T98" fmla="*/ 190 w 461"/>
                <a:gd name="T99" fmla="*/ 82 h 423"/>
                <a:gd name="T100" fmla="*/ 228 w 461"/>
                <a:gd name="T101" fmla="*/ 121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61" h="423">
                  <a:moveTo>
                    <a:pt x="228" y="121"/>
                  </a:moveTo>
                  <a:lnTo>
                    <a:pt x="237" y="135"/>
                  </a:lnTo>
                  <a:lnTo>
                    <a:pt x="243" y="149"/>
                  </a:lnTo>
                  <a:lnTo>
                    <a:pt x="249" y="162"/>
                  </a:lnTo>
                  <a:lnTo>
                    <a:pt x="252" y="177"/>
                  </a:lnTo>
                  <a:lnTo>
                    <a:pt x="262" y="187"/>
                  </a:lnTo>
                  <a:lnTo>
                    <a:pt x="278" y="204"/>
                  </a:lnTo>
                  <a:lnTo>
                    <a:pt x="296" y="226"/>
                  </a:lnTo>
                  <a:lnTo>
                    <a:pt x="316" y="250"/>
                  </a:lnTo>
                  <a:lnTo>
                    <a:pt x="334" y="272"/>
                  </a:lnTo>
                  <a:lnTo>
                    <a:pt x="351" y="292"/>
                  </a:lnTo>
                  <a:lnTo>
                    <a:pt x="361" y="306"/>
                  </a:lnTo>
                  <a:lnTo>
                    <a:pt x="366" y="310"/>
                  </a:lnTo>
                  <a:lnTo>
                    <a:pt x="386" y="324"/>
                  </a:lnTo>
                  <a:lnTo>
                    <a:pt x="406" y="340"/>
                  </a:lnTo>
                  <a:lnTo>
                    <a:pt x="424" y="357"/>
                  </a:lnTo>
                  <a:lnTo>
                    <a:pt x="439" y="375"/>
                  </a:lnTo>
                  <a:lnTo>
                    <a:pt x="452" y="392"/>
                  </a:lnTo>
                  <a:lnTo>
                    <a:pt x="459" y="407"/>
                  </a:lnTo>
                  <a:lnTo>
                    <a:pt x="461" y="417"/>
                  </a:lnTo>
                  <a:lnTo>
                    <a:pt x="457" y="423"/>
                  </a:lnTo>
                  <a:lnTo>
                    <a:pt x="451" y="417"/>
                  </a:lnTo>
                  <a:lnTo>
                    <a:pt x="446" y="410"/>
                  </a:lnTo>
                  <a:lnTo>
                    <a:pt x="440" y="402"/>
                  </a:lnTo>
                  <a:lnTo>
                    <a:pt x="435" y="394"/>
                  </a:lnTo>
                  <a:lnTo>
                    <a:pt x="423" y="383"/>
                  </a:lnTo>
                  <a:lnTo>
                    <a:pt x="412" y="373"/>
                  </a:lnTo>
                  <a:lnTo>
                    <a:pt x="401" y="367"/>
                  </a:lnTo>
                  <a:lnTo>
                    <a:pt x="390" y="360"/>
                  </a:lnTo>
                  <a:lnTo>
                    <a:pt x="378" y="354"/>
                  </a:lnTo>
                  <a:lnTo>
                    <a:pt x="367" y="346"/>
                  </a:lnTo>
                  <a:lnTo>
                    <a:pt x="355" y="338"/>
                  </a:lnTo>
                  <a:lnTo>
                    <a:pt x="344" y="327"/>
                  </a:lnTo>
                  <a:lnTo>
                    <a:pt x="284" y="254"/>
                  </a:lnTo>
                  <a:lnTo>
                    <a:pt x="276" y="241"/>
                  </a:lnTo>
                  <a:lnTo>
                    <a:pt x="267" y="230"/>
                  </a:lnTo>
                  <a:lnTo>
                    <a:pt x="257" y="219"/>
                  </a:lnTo>
                  <a:lnTo>
                    <a:pt x="248" y="211"/>
                  </a:lnTo>
                  <a:lnTo>
                    <a:pt x="238" y="202"/>
                  </a:lnTo>
                  <a:lnTo>
                    <a:pt x="226" y="194"/>
                  </a:lnTo>
                  <a:lnTo>
                    <a:pt x="214" y="185"/>
                  </a:lnTo>
                  <a:lnTo>
                    <a:pt x="200" y="175"/>
                  </a:lnTo>
                  <a:lnTo>
                    <a:pt x="185" y="171"/>
                  </a:lnTo>
                  <a:lnTo>
                    <a:pt x="169" y="168"/>
                  </a:lnTo>
                  <a:lnTo>
                    <a:pt x="152" y="166"/>
                  </a:lnTo>
                  <a:lnTo>
                    <a:pt x="137" y="165"/>
                  </a:lnTo>
                  <a:lnTo>
                    <a:pt x="124" y="165"/>
                  </a:lnTo>
                  <a:lnTo>
                    <a:pt x="113" y="165"/>
                  </a:lnTo>
                  <a:lnTo>
                    <a:pt x="106" y="164"/>
                  </a:lnTo>
                  <a:lnTo>
                    <a:pt x="104" y="163"/>
                  </a:lnTo>
                  <a:lnTo>
                    <a:pt x="113" y="158"/>
                  </a:lnTo>
                  <a:lnTo>
                    <a:pt x="125" y="152"/>
                  </a:lnTo>
                  <a:lnTo>
                    <a:pt x="140" y="149"/>
                  </a:lnTo>
                  <a:lnTo>
                    <a:pt x="155" y="145"/>
                  </a:lnTo>
                  <a:lnTo>
                    <a:pt x="172" y="145"/>
                  </a:lnTo>
                  <a:lnTo>
                    <a:pt x="189" y="149"/>
                  </a:lnTo>
                  <a:lnTo>
                    <a:pt x="208" y="156"/>
                  </a:lnTo>
                  <a:lnTo>
                    <a:pt x="225" y="168"/>
                  </a:lnTo>
                  <a:lnTo>
                    <a:pt x="217" y="148"/>
                  </a:lnTo>
                  <a:lnTo>
                    <a:pt x="201" y="125"/>
                  </a:lnTo>
                  <a:lnTo>
                    <a:pt x="178" y="102"/>
                  </a:lnTo>
                  <a:lnTo>
                    <a:pt x="151" y="79"/>
                  </a:lnTo>
                  <a:lnTo>
                    <a:pt x="124" y="58"/>
                  </a:lnTo>
                  <a:lnTo>
                    <a:pt x="98" y="41"/>
                  </a:lnTo>
                  <a:lnTo>
                    <a:pt x="79" y="27"/>
                  </a:lnTo>
                  <a:lnTo>
                    <a:pt x="65" y="20"/>
                  </a:lnTo>
                  <a:lnTo>
                    <a:pt x="56" y="22"/>
                  </a:lnTo>
                  <a:lnTo>
                    <a:pt x="52" y="27"/>
                  </a:lnTo>
                  <a:lnTo>
                    <a:pt x="49" y="33"/>
                  </a:lnTo>
                  <a:lnTo>
                    <a:pt x="44" y="41"/>
                  </a:lnTo>
                  <a:lnTo>
                    <a:pt x="67" y="53"/>
                  </a:lnTo>
                  <a:lnTo>
                    <a:pt x="88" y="63"/>
                  </a:lnTo>
                  <a:lnTo>
                    <a:pt x="105" y="72"/>
                  </a:lnTo>
                  <a:lnTo>
                    <a:pt x="119" y="81"/>
                  </a:lnTo>
                  <a:lnTo>
                    <a:pt x="131" y="91"/>
                  </a:lnTo>
                  <a:lnTo>
                    <a:pt x="140" y="104"/>
                  </a:lnTo>
                  <a:lnTo>
                    <a:pt x="147" y="118"/>
                  </a:lnTo>
                  <a:lnTo>
                    <a:pt x="152" y="136"/>
                  </a:lnTo>
                  <a:lnTo>
                    <a:pt x="136" y="120"/>
                  </a:lnTo>
                  <a:lnTo>
                    <a:pt x="117" y="105"/>
                  </a:lnTo>
                  <a:lnTo>
                    <a:pt x="96" y="91"/>
                  </a:lnTo>
                  <a:lnTo>
                    <a:pt x="74" y="79"/>
                  </a:lnTo>
                  <a:lnTo>
                    <a:pt x="52" y="68"/>
                  </a:lnTo>
                  <a:lnTo>
                    <a:pt x="33" y="59"/>
                  </a:lnTo>
                  <a:lnTo>
                    <a:pt x="14" y="51"/>
                  </a:lnTo>
                  <a:lnTo>
                    <a:pt x="0" y="46"/>
                  </a:lnTo>
                  <a:lnTo>
                    <a:pt x="5" y="41"/>
                  </a:lnTo>
                  <a:lnTo>
                    <a:pt x="11" y="34"/>
                  </a:lnTo>
                  <a:lnTo>
                    <a:pt x="15" y="28"/>
                  </a:lnTo>
                  <a:lnTo>
                    <a:pt x="22" y="21"/>
                  </a:lnTo>
                  <a:lnTo>
                    <a:pt x="28" y="15"/>
                  </a:lnTo>
                  <a:lnTo>
                    <a:pt x="35" y="10"/>
                  </a:lnTo>
                  <a:lnTo>
                    <a:pt x="41" y="4"/>
                  </a:lnTo>
                  <a:lnTo>
                    <a:pt x="48" y="0"/>
                  </a:lnTo>
                  <a:lnTo>
                    <a:pt x="73" y="8"/>
                  </a:lnTo>
                  <a:lnTo>
                    <a:pt x="98" y="19"/>
                  </a:lnTo>
                  <a:lnTo>
                    <a:pt x="122" y="31"/>
                  </a:lnTo>
                  <a:lnTo>
                    <a:pt x="147" y="46"/>
                  </a:lnTo>
                  <a:lnTo>
                    <a:pt x="170" y="64"/>
                  </a:lnTo>
                  <a:lnTo>
                    <a:pt x="190" y="82"/>
                  </a:lnTo>
                  <a:lnTo>
                    <a:pt x="210" y="102"/>
                  </a:lnTo>
                  <a:lnTo>
                    <a:pt x="228" y="1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346"/>
            <p:cNvSpPr>
              <a:spLocks/>
            </p:cNvSpPr>
            <p:nvPr/>
          </p:nvSpPr>
          <p:spPr bwMode="auto">
            <a:xfrm>
              <a:off x="3411" y="2976"/>
              <a:ext cx="118" cy="379"/>
            </a:xfrm>
            <a:custGeom>
              <a:avLst/>
              <a:gdLst>
                <a:gd name="T0" fmla="*/ 63 w 236"/>
                <a:gd name="T1" fmla="*/ 668 h 758"/>
                <a:gd name="T2" fmla="*/ 104 w 236"/>
                <a:gd name="T3" fmla="*/ 599 h 758"/>
                <a:gd name="T4" fmla="*/ 142 w 236"/>
                <a:gd name="T5" fmla="*/ 531 h 758"/>
                <a:gd name="T6" fmla="*/ 173 w 236"/>
                <a:gd name="T7" fmla="*/ 456 h 758"/>
                <a:gd name="T8" fmla="*/ 186 w 236"/>
                <a:gd name="T9" fmla="*/ 405 h 758"/>
                <a:gd name="T10" fmla="*/ 197 w 236"/>
                <a:gd name="T11" fmla="*/ 340 h 758"/>
                <a:gd name="T12" fmla="*/ 210 w 236"/>
                <a:gd name="T13" fmla="*/ 239 h 758"/>
                <a:gd name="T14" fmla="*/ 216 w 236"/>
                <a:gd name="T15" fmla="*/ 138 h 758"/>
                <a:gd name="T16" fmla="*/ 211 w 236"/>
                <a:gd name="T17" fmla="*/ 69 h 758"/>
                <a:gd name="T18" fmla="*/ 193 w 236"/>
                <a:gd name="T19" fmla="*/ 38 h 758"/>
                <a:gd name="T20" fmla="*/ 181 w 236"/>
                <a:gd name="T21" fmla="*/ 56 h 758"/>
                <a:gd name="T22" fmla="*/ 159 w 236"/>
                <a:gd name="T23" fmla="*/ 140 h 758"/>
                <a:gd name="T24" fmla="*/ 136 w 236"/>
                <a:gd name="T25" fmla="*/ 241 h 758"/>
                <a:gd name="T26" fmla="*/ 120 w 236"/>
                <a:gd name="T27" fmla="*/ 313 h 758"/>
                <a:gd name="T28" fmla="*/ 110 w 236"/>
                <a:gd name="T29" fmla="*/ 350 h 758"/>
                <a:gd name="T30" fmla="*/ 87 w 236"/>
                <a:gd name="T31" fmla="*/ 402 h 758"/>
                <a:gd name="T32" fmla="*/ 57 w 236"/>
                <a:gd name="T33" fmla="*/ 455 h 758"/>
                <a:gd name="T34" fmla="*/ 24 w 236"/>
                <a:gd name="T35" fmla="*/ 501 h 758"/>
                <a:gd name="T36" fmla="*/ 0 w 236"/>
                <a:gd name="T37" fmla="*/ 495 h 758"/>
                <a:gd name="T38" fmla="*/ 22 w 236"/>
                <a:gd name="T39" fmla="*/ 467 h 758"/>
                <a:gd name="T40" fmla="*/ 45 w 236"/>
                <a:gd name="T41" fmla="*/ 437 h 758"/>
                <a:gd name="T42" fmla="*/ 64 w 236"/>
                <a:gd name="T43" fmla="*/ 405 h 758"/>
                <a:gd name="T44" fmla="*/ 77 w 236"/>
                <a:gd name="T45" fmla="*/ 372 h 758"/>
                <a:gd name="T46" fmla="*/ 90 w 236"/>
                <a:gd name="T47" fmla="*/ 325 h 758"/>
                <a:gd name="T48" fmla="*/ 120 w 236"/>
                <a:gd name="T49" fmla="*/ 215 h 758"/>
                <a:gd name="T50" fmla="*/ 153 w 236"/>
                <a:gd name="T51" fmla="*/ 92 h 758"/>
                <a:gd name="T52" fmla="*/ 178 w 236"/>
                <a:gd name="T53" fmla="*/ 0 h 758"/>
                <a:gd name="T54" fmla="*/ 197 w 236"/>
                <a:gd name="T55" fmla="*/ 9 h 758"/>
                <a:gd name="T56" fmla="*/ 214 w 236"/>
                <a:gd name="T57" fmla="*/ 32 h 758"/>
                <a:gd name="T58" fmla="*/ 228 w 236"/>
                <a:gd name="T59" fmla="*/ 59 h 758"/>
                <a:gd name="T60" fmla="*/ 235 w 236"/>
                <a:gd name="T61" fmla="*/ 79 h 758"/>
                <a:gd name="T62" fmla="*/ 236 w 236"/>
                <a:gd name="T63" fmla="*/ 121 h 758"/>
                <a:gd name="T64" fmla="*/ 234 w 236"/>
                <a:gd name="T65" fmla="*/ 176 h 758"/>
                <a:gd name="T66" fmla="*/ 228 w 236"/>
                <a:gd name="T67" fmla="*/ 260 h 758"/>
                <a:gd name="T68" fmla="*/ 221 w 236"/>
                <a:gd name="T69" fmla="*/ 335 h 758"/>
                <a:gd name="T70" fmla="*/ 218 w 236"/>
                <a:gd name="T71" fmla="*/ 367 h 758"/>
                <a:gd name="T72" fmla="*/ 216 w 236"/>
                <a:gd name="T73" fmla="*/ 380 h 758"/>
                <a:gd name="T74" fmla="*/ 210 w 236"/>
                <a:gd name="T75" fmla="*/ 414 h 758"/>
                <a:gd name="T76" fmla="*/ 201 w 236"/>
                <a:gd name="T77" fmla="*/ 451 h 758"/>
                <a:gd name="T78" fmla="*/ 190 w 236"/>
                <a:gd name="T79" fmla="*/ 488 h 758"/>
                <a:gd name="T80" fmla="*/ 171 w 236"/>
                <a:gd name="T81" fmla="*/ 526 h 758"/>
                <a:gd name="T82" fmla="*/ 152 w 236"/>
                <a:gd name="T83" fmla="*/ 560 h 758"/>
                <a:gd name="T84" fmla="*/ 108 w 236"/>
                <a:gd name="T85" fmla="*/ 636 h 758"/>
                <a:gd name="T86" fmla="*/ 63 w 236"/>
                <a:gd name="T87" fmla="*/ 715 h 758"/>
                <a:gd name="T88" fmla="*/ 40 w 236"/>
                <a:gd name="T89" fmla="*/ 758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758">
                  <a:moveTo>
                    <a:pt x="44" y="706"/>
                  </a:moveTo>
                  <a:lnTo>
                    <a:pt x="63" y="668"/>
                  </a:lnTo>
                  <a:lnTo>
                    <a:pt x="84" y="633"/>
                  </a:lnTo>
                  <a:lnTo>
                    <a:pt x="104" y="599"/>
                  </a:lnTo>
                  <a:lnTo>
                    <a:pt x="123" y="565"/>
                  </a:lnTo>
                  <a:lnTo>
                    <a:pt x="142" y="531"/>
                  </a:lnTo>
                  <a:lnTo>
                    <a:pt x="159" y="495"/>
                  </a:lnTo>
                  <a:lnTo>
                    <a:pt x="173" y="456"/>
                  </a:lnTo>
                  <a:lnTo>
                    <a:pt x="184" y="414"/>
                  </a:lnTo>
                  <a:lnTo>
                    <a:pt x="186" y="405"/>
                  </a:lnTo>
                  <a:lnTo>
                    <a:pt x="190" y="379"/>
                  </a:lnTo>
                  <a:lnTo>
                    <a:pt x="197" y="340"/>
                  </a:lnTo>
                  <a:lnTo>
                    <a:pt x="204" y="291"/>
                  </a:lnTo>
                  <a:lnTo>
                    <a:pt x="210" y="239"/>
                  </a:lnTo>
                  <a:lnTo>
                    <a:pt x="214" y="188"/>
                  </a:lnTo>
                  <a:lnTo>
                    <a:pt x="216" y="138"/>
                  </a:lnTo>
                  <a:lnTo>
                    <a:pt x="214" y="97"/>
                  </a:lnTo>
                  <a:lnTo>
                    <a:pt x="211" y="69"/>
                  </a:lnTo>
                  <a:lnTo>
                    <a:pt x="203" y="48"/>
                  </a:lnTo>
                  <a:lnTo>
                    <a:pt x="193" y="38"/>
                  </a:lnTo>
                  <a:lnTo>
                    <a:pt x="188" y="36"/>
                  </a:lnTo>
                  <a:lnTo>
                    <a:pt x="181" y="56"/>
                  </a:lnTo>
                  <a:lnTo>
                    <a:pt x="170" y="93"/>
                  </a:lnTo>
                  <a:lnTo>
                    <a:pt x="159" y="140"/>
                  </a:lnTo>
                  <a:lnTo>
                    <a:pt x="147" y="191"/>
                  </a:lnTo>
                  <a:lnTo>
                    <a:pt x="136" y="241"/>
                  </a:lnTo>
                  <a:lnTo>
                    <a:pt x="127" y="283"/>
                  </a:lnTo>
                  <a:lnTo>
                    <a:pt x="120" y="313"/>
                  </a:lnTo>
                  <a:lnTo>
                    <a:pt x="117" y="325"/>
                  </a:lnTo>
                  <a:lnTo>
                    <a:pt x="110" y="350"/>
                  </a:lnTo>
                  <a:lnTo>
                    <a:pt x="100" y="375"/>
                  </a:lnTo>
                  <a:lnTo>
                    <a:pt x="87" y="402"/>
                  </a:lnTo>
                  <a:lnTo>
                    <a:pt x="74" y="428"/>
                  </a:lnTo>
                  <a:lnTo>
                    <a:pt x="57" y="455"/>
                  </a:lnTo>
                  <a:lnTo>
                    <a:pt x="41" y="479"/>
                  </a:lnTo>
                  <a:lnTo>
                    <a:pt x="24" y="501"/>
                  </a:lnTo>
                  <a:lnTo>
                    <a:pt x="8" y="520"/>
                  </a:lnTo>
                  <a:lnTo>
                    <a:pt x="0" y="495"/>
                  </a:lnTo>
                  <a:lnTo>
                    <a:pt x="10" y="481"/>
                  </a:lnTo>
                  <a:lnTo>
                    <a:pt x="22" y="467"/>
                  </a:lnTo>
                  <a:lnTo>
                    <a:pt x="33" y="452"/>
                  </a:lnTo>
                  <a:lnTo>
                    <a:pt x="45" y="437"/>
                  </a:lnTo>
                  <a:lnTo>
                    <a:pt x="55" y="421"/>
                  </a:lnTo>
                  <a:lnTo>
                    <a:pt x="64" y="405"/>
                  </a:lnTo>
                  <a:lnTo>
                    <a:pt x="72" y="389"/>
                  </a:lnTo>
                  <a:lnTo>
                    <a:pt x="77" y="372"/>
                  </a:lnTo>
                  <a:lnTo>
                    <a:pt x="80" y="359"/>
                  </a:lnTo>
                  <a:lnTo>
                    <a:pt x="90" y="325"/>
                  </a:lnTo>
                  <a:lnTo>
                    <a:pt x="104" y="275"/>
                  </a:lnTo>
                  <a:lnTo>
                    <a:pt x="120" y="215"/>
                  </a:lnTo>
                  <a:lnTo>
                    <a:pt x="136" y="153"/>
                  </a:lnTo>
                  <a:lnTo>
                    <a:pt x="153" y="92"/>
                  </a:lnTo>
                  <a:lnTo>
                    <a:pt x="167" y="39"/>
                  </a:lnTo>
                  <a:lnTo>
                    <a:pt x="178" y="0"/>
                  </a:lnTo>
                  <a:lnTo>
                    <a:pt x="188" y="2"/>
                  </a:lnTo>
                  <a:lnTo>
                    <a:pt x="197" y="9"/>
                  </a:lnTo>
                  <a:lnTo>
                    <a:pt x="206" y="19"/>
                  </a:lnTo>
                  <a:lnTo>
                    <a:pt x="214" y="32"/>
                  </a:lnTo>
                  <a:lnTo>
                    <a:pt x="222" y="45"/>
                  </a:lnTo>
                  <a:lnTo>
                    <a:pt x="228" y="59"/>
                  </a:lnTo>
                  <a:lnTo>
                    <a:pt x="233" y="70"/>
                  </a:lnTo>
                  <a:lnTo>
                    <a:pt x="235" y="79"/>
                  </a:lnTo>
                  <a:lnTo>
                    <a:pt x="236" y="98"/>
                  </a:lnTo>
                  <a:lnTo>
                    <a:pt x="236" y="121"/>
                  </a:lnTo>
                  <a:lnTo>
                    <a:pt x="235" y="147"/>
                  </a:lnTo>
                  <a:lnTo>
                    <a:pt x="234" y="176"/>
                  </a:lnTo>
                  <a:lnTo>
                    <a:pt x="231" y="219"/>
                  </a:lnTo>
                  <a:lnTo>
                    <a:pt x="228" y="260"/>
                  </a:lnTo>
                  <a:lnTo>
                    <a:pt x="224" y="300"/>
                  </a:lnTo>
                  <a:lnTo>
                    <a:pt x="221" y="335"/>
                  </a:lnTo>
                  <a:lnTo>
                    <a:pt x="220" y="353"/>
                  </a:lnTo>
                  <a:lnTo>
                    <a:pt x="218" y="367"/>
                  </a:lnTo>
                  <a:lnTo>
                    <a:pt x="216" y="376"/>
                  </a:lnTo>
                  <a:lnTo>
                    <a:pt x="216" y="380"/>
                  </a:lnTo>
                  <a:lnTo>
                    <a:pt x="213" y="397"/>
                  </a:lnTo>
                  <a:lnTo>
                    <a:pt x="210" y="414"/>
                  </a:lnTo>
                  <a:lnTo>
                    <a:pt x="206" y="433"/>
                  </a:lnTo>
                  <a:lnTo>
                    <a:pt x="201" y="451"/>
                  </a:lnTo>
                  <a:lnTo>
                    <a:pt x="196" y="470"/>
                  </a:lnTo>
                  <a:lnTo>
                    <a:pt x="190" y="488"/>
                  </a:lnTo>
                  <a:lnTo>
                    <a:pt x="182" y="508"/>
                  </a:lnTo>
                  <a:lnTo>
                    <a:pt x="171" y="526"/>
                  </a:lnTo>
                  <a:lnTo>
                    <a:pt x="166" y="535"/>
                  </a:lnTo>
                  <a:lnTo>
                    <a:pt x="152" y="560"/>
                  </a:lnTo>
                  <a:lnTo>
                    <a:pt x="132" y="595"/>
                  </a:lnTo>
                  <a:lnTo>
                    <a:pt x="108" y="636"/>
                  </a:lnTo>
                  <a:lnTo>
                    <a:pt x="85" y="677"/>
                  </a:lnTo>
                  <a:lnTo>
                    <a:pt x="63" y="715"/>
                  </a:lnTo>
                  <a:lnTo>
                    <a:pt x="48" y="743"/>
                  </a:lnTo>
                  <a:lnTo>
                    <a:pt x="40" y="758"/>
                  </a:lnTo>
                  <a:lnTo>
                    <a:pt x="44" y="7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347"/>
            <p:cNvSpPr>
              <a:spLocks/>
            </p:cNvSpPr>
            <p:nvPr/>
          </p:nvSpPr>
          <p:spPr bwMode="auto">
            <a:xfrm>
              <a:off x="3249" y="2962"/>
              <a:ext cx="29" cy="34"/>
            </a:xfrm>
            <a:custGeom>
              <a:avLst/>
              <a:gdLst>
                <a:gd name="T0" fmla="*/ 53 w 58"/>
                <a:gd name="T1" fmla="*/ 15 h 67"/>
                <a:gd name="T2" fmla="*/ 58 w 58"/>
                <a:gd name="T3" fmla="*/ 31 h 67"/>
                <a:gd name="T4" fmla="*/ 55 w 58"/>
                <a:gd name="T5" fmla="*/ 44 h 67"/>
                <a:gd name="T6" fmla="*/ 47 w 58"/>
                <a:gd name="T7" fmla="*/ 53 h 67"/>
                <a:gd name="T8" fmla="*/ 36 w 58"/>
                <a:gd name="T9" fmla="*/ 60 h 67"/>
                <a:gd name="T10" fmla="*/ 23 w 58"/>
                <a:gd name="T11" fmla="*/ 65 h 67"/>
                <a:gd name="T12" fmla="*/ 12 w 58"/>
                <a:gd name="T13" fmla="*/ 67 h 67"/>
                <a:gd name="T14" fmla="*/ 4 w 58"/>
                <a:gd name="T15" fmla="*/ 67 h 67"/>
                <a:gd name="T16" fmla="*/ 0 w 58"/>
                <a:gd name="T17" fmla="*/ 66 h 67"/>
                <a:gd name="T18" fmla="*/ 2 w 58"/>
                <a:gd name="T19" fmla="*/ 61 h 67"/>
                <a:gd name="T20" fmla="*/ 7 w 58"/>
                <a:gd name="T21" fmla="*/ 58 h 67"/>
                <a:gd name="T22" fmla="*/ 13 w 58"/>
                <a:gd name="T23" fmla="*/ 54 h 67"/>
                <a:gd name="T24" fmla="*/ 20 w 58"/>
                <a:gd name="T25" fmla="*/ 51 h 67"/>
                <a:gd name="T26" fmla="*/ 27 w 58"/>
                <a:gd name="T27" fmla="*/ 46 h 67"/>
                <a:gd name="T28" fmla="*/ 32 w 58"/>
                <a:gd name="T29" fmla="*/ 42 h 67"/>
                <a:gd name="T30" fmla="*/ 37 w 58"/>
                <a:gd name="T31" fmla="*/ 36 h 67"/>
                <a:gd name="T32" fmla="*/ 38 w 58"/>
                <a:gd name="T33" fmla="*/ 28 h 67"/>
                <a:gd name="T34" fmla="*/ 35 w 58"/>
                <a:gd name="T35" fmla="*/ 21 h 67"/>
                <a:gd name="T36" fmla="*/ 25 w 58"/>
                <a:gd name="T37" fmla="*/ 14 h 67"/>
                <a:gd name="T38" fmla="*/ 16 w 58"/>
                <a:gd name="T39" fmla="*/ 8 h 67"/>
                <a:gd name="T40" fmla="*/ 13 w 58"/>
                <a:gd name="T41" fmla="*/ 4 h 67"/>
                <a:gd name="T42" fmla="*/ 14 w 58"/>
                <a:gd name="T43" fmla="*/ 1 h 67"/>
                <a:gd name="T44" fmla="*/ 17 w 58"/>
                <a:gd name="T45" fmla="*/ 0 h 67"/>
                <a:gd name="T46" fmla="*/ 23 w 58"/>
                <a:gd name="T47" fmla="*/ 0 h 67"/>
                <a:gd name="T48" fmla="*/ 29 w 58"/>
                <a:gd name="T49" fmla="*/ 0 h 67"/>
                <a:gd name="T50" fmla="*/ 36 w 58"/>
                <a:gd name="T51" fmla="*/ 1 h 67"/>
                <a:gd name="T52" fmla="*/ 43 w 58"/>
                <a:gd name="T53" fmla="*/ 5 h 67"/>
                <a:gd name="T54" fmla="*/ 48 w 58"/>
                <a:gd name="T55" fmla="*/ 9 h 67"/>
                <a:gd name="T56" fmla="*/ 53 w 58"/>
                <a:gd name="T57" fmla="*/ 15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" h="67">
                  <a:moveTo>
                    <a:pt x="53" y="15"/>
                  </a:moveTo>
                  <a:lnTo>
                    <a:pt x="58" y="31"/>
                  </a:lnTo>
                  <a:lnTo>
                    <a:pt x="55" y="44"/>
                  </a:lnTo>
                  <a:lnTo>
                    <a:pt x="47" y="53"/>
                  </a:lnTo>
                  <a:lnTo>
                    <a:pt x="36" y="60"/>
                  </a:lnTo>
                  <a:lnTo>
                    <a:pt x="23" y="65"/>
                  </a:lnTo>
                  <a:lnTo>
                    <a:pt x="12" y="67"/>
                  </a:lnTo>
                  <a:lnTo>
                    <a:pt x="4" y="67"/>
                  </a:lnTo>
                  <a:lnTo>
                    <a:pt x="0" y="66"/>
                  </a:lnTo>
                  <a:lnTo>
                    <a:pt x="2" y="61"/>
                  </a:lnTo>
                  <a:lnTo>
                    <a:pt x="7" y="58"/>
                  </a:lnTo>
                  <a:lnTo>
                    <a:pt x="13" y="54"/>
                  </a:lnTo>
                  <a:lnTo>
                    <a:pt x="20" y="51"/>
                  </a:lnTo>
                  <a:lnTo>
                    <a:pt x="27" y="46"/>
                  </a:lnTo>
                  <a:lnTo>
                    <a:pt x="32" y="42"/>
                  </a:lnTo>
                  <a:lnTo>
                    <a:pt x="37" y="36"/>
                  </a:lnTo>
                  <a:lnTo>
                    <a:pt x="38" y="28"/>
                  </a:lnTo>
                  <a:lnTo>
                    <a:pt x="35" y="21"/>
                  </a:lnTo>
                  <a:lnTo>
                    <a:pt x="25" y="14"/>
                  </a:lnTo>
                  <a:lnTo>
                    <a:pt x="16" y="8"/>
                  </a:lnTo>
                  <a:lnTo>
                    <a:pt x="13" y="4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6" y="1"/>
                  </a:lnTo>
                  <a:lnTo>
                    <a:pt x="43" y="5"/>
                  </a:lnTo>
                  <a:lnTo>
                    <a:pt x="48" y="9"/>
                  </a:lnTo>
                  <a:lnTo>
                    <a:pt x="53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348"/>
            <p:cNvSpPr>
              <a:spLocks/>
            </p:cNvSpPr>
            <p:nvPr/>
          </p:nvSpPr>
          <p:spPr bwMode="auto">
            <a:xfrm>
              <a:off x="2561" y="2857"/>
              <a:ext cx="88" cy="614"/>
            </a:xfrm>
            <a:custGeom>
              <a:avLst/>
              <a:gdLst>
                <a:gd name="T0" fmla="*/ 97 w 178"/>
                <a:gd name="T1" fmla="*/ 125 h 1226"/>
                <a:gd name="T2" fmla="*/ 87 w 178"/>
                <a:gd name="T3" fmla="*/ 149 h 1226"/>
                <a:gd name="T4" fmla="*/ 76 w 178"/>
                <a:gd name="T5" fmla="*/ 175 h 1226"/>
                <a:gd name="T6" fmla="*/ 67 w 178"/>
                <a:gd name="T7" fmla="*/ 201 h 1226"/>
                <a:gd name="T8" fmla="*/ 59 w 178"/>
                <a:gd name="T9" fmla="*/ 228 h 1226"/>
                <a:gd name="T10" fmla="*/ 52 w 178"/>
                <a:gd name="T11" fmla="*/ 256 h 1226"/>
                <a:gd name="T12" fmla="*/ 48 w 178"/>
                <a:gd name="T13" fmla="*/ 284 h 1226"/>
                <a:gd name="T14" fmla="*/ 44 w 178"/>
                <a:gd name="T15" fmla="*/ 313 h 1226"/>
                <a:gd name="T16" fmla="*/ 44 w 178"/>
                <a:gd name="T17" fmla="*/ 341 h 1226"/>
                <a:gd name="T18" fmla="*/ 43 w 178"/>
                <a:gd name="T19" fmla="*/ 366 h 1226"/>
                <a:gd name="T20" fmla="*/ 44 w 178"/>
                <a:gd name="T21" fmla="*/ 436 h 1226"/>
                <a:gd name="T22" fmla="*/ 50 w 178"/>
                <a:gd name="T23" fmla="*/ 539 h 1226"/>
                <a:gd name="T24" fmla="*/ 67 w 178"/>
                <a:gd name="T25" fmla="*/ 662 h 1226"/>
                <a:gd name="T26" fmla="*/ 42 w 178"/>
                <a:gd name="T27" fmla="*/ 658 h 1226"/>
                <a:gd name="T28" fmla="*/ 27 w 178"/>
                <a:gd name="T29" fmla="*/ 1202 h 1226"/>
                <a:gd name="T30" fmla="*/ 23 w 178"/>
                <a:gd name="T31" fmla="*/ 1207 h 1226"/>
                <a:gd name="T32" fmla="*/ 16 w 178"/>
                <a:gd name="T33" fmla="*/ 1216 h 1226"/>
                <a:gd name="T34" fmla="*/ 9 w 178"/>
                <a:gd name="T35" fmla="*/ 1224 h 1226"/>
                <a:gd name="T36" fmla="*/ 4 w 178"/>
                <a:gd name="T37" fmla="*/ 1226 h 1226"/>
                <a:gd name="T38" fmla="*/ 0 w 178"/>
                <a:gd name="T39" fmla="*/ 1081 h 1226"/>
                <a:gd name="T40" fmla="*/ 4 w 178"/>
                <a:gd name="T41" fmla="*/ 767 h 1226"/>
                <a:gd name="T42" fmla="*/ 9 w 178"/>
                <a:gd name="T43" fmla="*/ 453 h 1226"/>
                <a:gd name="T44" fmla="*/ 13 w 178"/>
                <a:gd name="T45" fmla="*/ 312 h 1226"/>
                <a:gd name="T46" fmla="*/ 18 w 178"/>
                <a:gd name="T47" fmla="*/ 285 h 1226"/>
                <a:gd name="T48" fmla="*/ 22 w 178"/>
                <a:gd name="T49" fmla="*/ 260 h 1226"/>
                <a:gd name="T50" fmla="*/ 27 w 178"/>
                <a:gd name="T51" fmla="*/ 233 h 1226"/>
                <a:gd name="T52" fmla="*/ 34 w 178"/>
                <a:gd name="T53" fmla="*/ 209 h 1226"/>
                <a:gd name="T54" fmla="*/ 66 w 178"/>
                <a:gd name="T55" fmla="*/ 125 h 1226"/>
                <a:gd name="T56" fmla="*/ 77 w 178"/>
                <a:gd name="T57" fmla="*/ 108 h 1226"/>
                <a:gd name="T58" fmla="*/ 89 w 178"/>
                <a:gd name="T59" fmla="*/ 89 h 1226"/>
                <a:gd name="T60" fmla="*/ 102 w 178"/>
                <a:gd name="T61" fmla="*/ 72 h 1226"/>
                <a:gd name="T62" fmla="*/ 114 w 178"/>
                <a:gd name="T63" fmla="*/ 55 h 1226"/>
                <a:gd name="T64" fmla="*/ 128 w 178"/>
                <a:gd name="T65" fmla="*/ 39 h 1226"/>
                <a:gd name="T66" fmla="*/ 144 w 178"/>
                <a:gd name="T67" fmla="*/ 25 h 1226"/>
                <a:gd name="T68" fmla="*/ 160 w 178"/>
                <a:gd name="T69" fmla="*/ 11 h 1226"/>
                <a:gd name="T70" fmla="*/ 178 w 178"/>
                <a:gd name="T71" fmla="*/ 0 h 1226"/>
                <a:gd name="T72" fmla="*/ 174 w 178"/>
                <a:gd name="T73" fmla="*/ 4 h 1226"/>
                <a:gd name="T74" fmla="*/ 167 w 178"/>
                <a:gd name="T75" fmla="*/ 16 h 1226"/>
                <a:gd name="T76" fmla="*/ 156 w 178"/>
                <a:gd name="T77" fmla="*/ 32 h 1226"/>
                <a:gd name="T78" fmla="*/ 143 w 178"/>
                <a:gd name="T79" fmla="*/ 51 h 1226"/>
                <a:gd name="T80" fmla="*/ 128 w 178"/>
                <a:gd name="T81" fmla="*/ 73 h 1226"/>
                <a:gd name="T82" fmla="*/ 115 w 178"/>
                <a:gd name="T83" fmla="*/ 94 h 1226"/>
                <a:gd name="T84" fmla="*/ 104 w 178"/>
                <a:gd name="T85" fmla="*/ 111 h 1226"/>
                <a:gd name="T86" fmla="*/ 97 w 178"/>
                <a:gd name="T87" fmla="*/ 125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8" h="1226">
                  <a:moveTo>
                    <a:pt x="97" y="125"/>
                  </a:moveTo>
                  <a:lnTo>
                    <a:pt x="87" y="149"/>
                  </a:lnTo>
                  <a:lnTo>
                    <a:pt x="76" y="175"/>
                  </a:lnTo>
                  <a:lnTo>
                    <a:pt x="67" y="201"/>
                  </a:lnTo>
                  <a:lnTo>
                    <a:pt x="59" y="228"/>
                  </a:lnTo>
                  <a:lnTo>
                    <a:pt x="52" y="256"/>
                  </a:lnTo>
                  <a:lnTo>
                    <a:pt x="48" y="284"/>
                  </a:lnTo>
                  <a:lnTo>
                    <a:pt x="44" y="313"/>
                  </a:lnTo>
                  <a:lnTo>
                    <a:pt x="44" y="341"/>
                  </a:lnTo>
                  <a:lnTo>
                    <a:pt x="43" y="366"/>
                  </a:lnTo>
                  <a:lnTo>
                    <a:pt x="44" y="436"/>
                  </a:lnTo>
                  <a:lnTo>
                    <a:pt x="50" y="539"/>
                  </a:lnTo>
                  <a:lnTo>
                    <a:pt x="67" y="662"/>
                  </a:lnTo>
                  <a:lnTo>
                    <a:pt x="42" y="658"/>
                  </a:lnTo>
                  <a:lnTo>
                    <a:pt x="27" y="1202"/>
                  </a:lnTo>
                  <a:lnTo>
                    <a:pt x="23" y="1207"/>
                  </a:lnTo>
                  <a:lnTo>
                    <a:pt x="16" y="1216"/>
                  </a:lnTo>
                  <a:lnTo>
                    <a:pt x="9" y="1224"/>
                  </a:lnTo>
                  <a:lnTo>
                    <a:pt x="4" y="1226"/>
                  </a:lnTo>
                  <a:lnTo>
                    <a:pt x="0" y="1081"/>
                  </a:lnTo>
                  <a:lnTo>
                    <a:pt x="4" y="767"/>
                  </a:lnTo>
                  <a:lnTo>
                    <a:pt x="9" y="453"/>
                  </a:lnTo>
                  <a:lnTo>
                    <a:pt x="13" y="312"/>
                  </a:lnTo>
                  <a:lnTo>
                    <a:pt x="18" y="285"/>
                  </a:lnTo>
                  <a:lnTo>
                    <a:pt x="22" y="260"/>
                  </a:lnTo>
                  <a:lnTo>
                    <a:pt x="27" y="233"/>
                  </a:lnTo>
                  <a:lnTo>
                    <a:pt x="34" y="209"/>
                  </a:lnTo>
                  <a:lnTo>
                    <a:pt x="66" y="125"/>
                  </a:lnTo>
                  <a:lnTo>
                    <a:pt x="77" y="108"/>
                  </a:lnTo>
                  <a:lnTo>
                    <a:pt x="89" y="89"/>
                  </a:lnTo>
                  <a:lnTo>
                    <a:pt x="102" y="72"/>
                  </a:lnTo>
                  <a:lnTo>
                    <a:pt x="114" y="55"/>
                  </a:lnTo>
                  <a:lnTo>
                    <a:pt x="128" y="39"/>
                  </a:lnTo>
                  <a:lnTo>
                    <a:pt x="144" y="25"/>
                  </a:lnTo>
                  <a:lnTo>
                    <a:pt x="160" y="11"/>
                  </a:lnTo>
                  <a:lnTo>
                    <a:pt x="178" y="0"/>
                  </a:lnTo>
                  <a:lnTo>
                    <a:pt x="174" y="4"/>
                  </a:lnTo>
                  <a:lnTo>
                    <a:pt x="167" y="16"/>
                  </a:lnTo>
                  <a:lnTo>
                    <a:pt x="156" y="32"/>
                  </a:lnTo>
                  <a:lnTo>
                    <a:pt x="143" y="51"/>
                  </a:lnTo>
                  <a:lnTo>
                    <a:pt x="128" y="73"/>
                  </a:lnTo>
                  <a:lnTo>
                    <a:pt x="115" y="94"/>
                  </a:lnTo>
                  <a:lnTo>
                    <a:pt x="104" y="111"/>
                  </a:lnTo>
                  <a:lnTo>
                    <a:pt x="97" y="1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349"/>
            <p:cNvSpPr>
              <a:spLocks/>
            </p:cNvSpPr>
            <p:nvPr/>
          </p:nvSpPr>
          <p:spPr bwMode="auto">
            <a:xfrm>
              <a:off x="3250" y="2998"/>
              <a:ext cx="34" cy="52"/>
            </a:xfrm>
            <a:custGeom>
              <a:avLst/>
              <a:gdLst>
                <a:gd name="T0" fmla="*/ 31 w 68"/>
                <a:gd name="T1" fmla="*/ 84 h 103"/>
                <a:gd name="T2" fmla="*/ 38 w 68"/>
                <a:gd name="T3" fmla="*/ 78 h 103"/>
                <a:gd name="T4" fmla="*/ 44 w 68"/>
                <a:gd name="T5" fmla="*/ 70 h 103"/>
                <a:gd name="T6" fmla="*/ 50 w 68"/>
                <a:gd name="T7" fmla="*/ 64 h 103"/>
                <a:gd name="T8" fmla="*/ 57 w 68"/>
                <a:gd name="T9" fmla="*/ 60 h 103"/>
                <a:gd name="T10" fmla="*/ 63 w 68"/>
                <a:gd name="T11" fmla="*/ 70 h 103"/>
                <a:gd name="T12" fmla="*/ 66 w 68"/>
                <a:gd name="T13" fmla="*/ 80 h 103"/>
                <a:gd name="T14" fmla="*/ 67 w 68"/>
                <a:gd name="T15" fmla="*/ 91 h 103"/>
                <a:gd name="T16" fmla="*/ 68 w 68"/>
                <a:gd name="T17" fmla="*/ 102 h 103"/>
                <a:gd name="T18" fmla="*/ 65 w 68"/>
                <a:gd name="T19" fmla="*/ 101 h 103"/>
                <a:gd name="T20" fmla="*/ 61 w 68"/>
                <a:gd name="T21" fmla="*/ 94 h 103"/>
                <a:gd name="T22" fmla="*/ 57 w 68"/>
                <a:gd name="T23" fmla="*/ 86 h 103"/>
                <a:gd name="T24" fmla="*/ 52 w 68"/>
                <a:gd name="T25" fmla="*/ 79 h 103"/>
                <a:gd name="T26" fmla="*/ 49 w 68"/>
                <a:gd name="T27" fmla="*/ 84 h 103"/>
                <a:gd name="T28" fmla="*/ 45 w 68"/>
                <a:gd name="T29" fmla="*/ 88 h 103"/>
                <a:gd name="T30" fmla="*/ 41 w 68"/>
                <a:gd name="T31" fmla="*/ 93 h 103"/>
                <a:gd name="T32" fmla="*/ 36 w 68"/>
                <a:gd name="T33" fmla="*/ 97 h 103"/>
                <a:gd name="T34" fmla="*/ 31 w 68"/>
                <a:gd name="T35" fmla="*/ 100 h 103"/>
                <a:gd name="T36" fmla="*/ 26 w 68"/>
                <a:gd name="T37" fmla="*/ 102 h 103"/>
                <a:gd name="T38" fmla="*/ 20 w 68"/>
                <a:gd name="T39" fmla="*/ 103 h 103"/>
                <a:gd name="T40" fmla="*/ 14 w 68"/>
                <a:gd name="T41" fmla="*/ 103 h 103"/>
                <a:gd name="T42" fmla="*/ 12 w 68"/>
                <a:gd name="T43" fmla="*/ 98 h 103"/>
                <a:gd name="T44" fmla="*/ 14 w 68"/>
                <a:gd name="T45" fmla="*/ 93 h 103"/>
                <a:gd name="T46" fmla="*/ 19 w 68"/>
                <a:gd name="T47" fmla="*/ 87 h 103"/>
                <a:gd name="T48" fmla="*/ 21 w 68"/>
                <a:gd name="T49" fmla="*/ 83 h 103"/>
                <a:gd name="T50" fmla="*/ 22 w 68"/>
                <a:gd name="T51" fmla="*/ 71 h 103"/>
                <a:gd name="T52" fmla="*/ 19 w 68"/>
                <a:gd name="T53" fmla="*/ 61 h 103"/>
                <a:gd name="T54" fmla="*/ 12 w 68"/>
                <a:gd name="T55" fmla="*/ 52 h 103"/>
                <a:gd name="T56" fmla="*/ 6 w 68"/>
                <a:gd name="T57" fmla="*/ 42 h 103"/>
                <a:gd name="T58" fmla="*/ 2 w 68"/>
                <a:gd name="T59" fmla="*/ 32 h 103"/>
                <a:gd name="T60" fmla="*/ 0 w 68"/>
                <a:gd name="T61" fmla="*/ 23 h 103"/>
                <a:gd name="T62" fmla="*/ 4 w 68"/>
                <a:gd name="T63" fmla="*/ 11 h 103"/>
                <a:gd name="T64" fmla="*/ 15 w 68"/>
                <a:gd name="T65" fmla="*/ 0 h 103"/>
                <a:gd name="T66" fmla="*/ 20 w 68"/>
                <a:gd name="T67" fmla="*/ 9 h 103"/>
                <a:gd name="T68" fmla="*/ 28 w 68"/>
                <a:gd name="T69" fmla="*/ 31 h 103"/>
                <a:gd name="T70" fmla="*/ 34 w 68"/>
                <a:gd name="T71" fmla="*/ 59 h 103"/>
                <a:gd name="T72" fmla="*/ 31 w 68"/>
                <a:gd name="T73" fmla="*/ 8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3">
                  <a:moveTo>
                    <a:pt x="31" y="84"/>
                  </a:moveTo>
                  <a:lnTo>
                    <a:pt x="38" y="78"/>
                  </a:lnTo>
                  <a:lnTo>
                    <a:pt x="44" y="70"/>
                  </a:lnTo>
                  <a:lnTo>
                    <a:pt x="50" y="64"/>
                  </a:lnTo>
                  <a:lnTo>
                    <a:pt x="57" y="60"/>
                  </a:lnTo>
                  <a:lnTo>
                    <a:pt x="63" y="70"/>
                  </a:lnTo>
                  <a:lnTo>
                    <a:pt x="66" y="80"/>
                  </a:lnTo>
                  <a:lnTo>
                    <a:pt x="67" y="91"/>
                  </a:lnTo>
                  <a:lnTo>
                    <a:pt x="68" y="102"/>
                  </a:lnTo>
                  <a:lnTo>
                    <a:pt x="65" y="101"/>
                  </a:lnTo>
                  <a:lnTo>
                    <a:pt x="61" y="94"/>
                  </a:lnTo>
                  <a:lnTo>
                    <a:pt x="57" y="86"/>
                  </a:lnTo>
                  <a:lnTo>
                    <a:pt x="52" y="79"/>
                  </a:lnTo>
                  <a:lnTo>
                    <a:pt x="49" y="84"/>
                  </a:lnTo>
                  <a:lnTo>
                    <a:pt x="45" y="88"/>
                  </a:lnTo>
                  <a:lnTo>
                    <a:pt x="41" y="93"/>
                  </a:lnTo>
                  <a:lnTo>
                    <a:pt x="36" y="97"/>
                  </a:lnTo>
                  <a:lnTo>
                    <a:pt x="31" y="100"/>
                  </a:lnTo>
                  <a:lnTo>
                    <a:pt x="26" y="102"/>
                  </a:lnTo>
                  <a:lnTo>
                    <a:pt x="20" y="103"/>
                  </a:lnTo>
                  <a:lnTo>
                    <a:pt x="14" y="103"/>
                  </a:lnTo>
                  <a:lnTo>
                    <a:pt x="12" y="98"/>
                  </a:lnTo>
                  <a:lnTo>
                    <a:pt x="14" y="93"/>
                  </a:lnTo>
                  <a:lnTo>
                    <a:pt x="19" y="87"/>
                  </a:lnTo>
                  <a:lnTo>
                    <a:pt x="21" y="83"/>
                  </a:lnTo>
                  <a:lnTo>
                    <a:pt x="22" y="71"/>
                  </a:lnTo>
                  <a:lnTo>
                    <a:pt x="19" y="61"/>
                  </a:lnTo>
                  <a:lnTo>
                    <a:pt x="12" y="52"/>
                  </a:lnTo>
                  <a:lnTo>
                    <a:pt x="6" y="42"/>
                  </a:lnTo>
                  <a:lnTo>
                    <a:pt x="2" y="32"/>
                  </a:lnTo>
                  <a:lnTo>
                    <a:pt x="0" y="23"/>
                  </a:lnTo>
                  <a:lnTo>
                    <a:pt x="4" y="11"/>
                  </a:lnTo>
                  <a:lnTo>
                    <a:pt x="15" y="0"/>
                  </a:lnTo>
                  <a:lnTo>
                    <a:pt x="20" y="9"/>
                  </a:lnTo>
                  <a:lnTo>
                    <a:pt x="28" y="31"/>
                  </a:lnTo>
                  <a:lnTo>
                    <a:pt x="34" y="59"/>
                  </a:lnTo>
                  <a:lnTo>
                    <a:pt x="31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350"/>
            <p:cNvSpPr>
              <a:spLocks/>
            </p:cNvSpPr>
            <p:nvPr/>
          </p:nvSpPr>
          <p:spPr bwMode="auto">
            <a:xfrm>
              <a:off x="3105" y="2996"/>
              <a:ext cx="34" cy="37"/>
            </a:xfrm>
            <a:custGeom>
              <a:avLst/>
              <a:gdLst>
                <a:gd name="T0" fmla="*/ 52 w 68"/>
                <a:gd name="T1" fmla="*/ 0 h 74"/>
                <a:gd name="T2" fmla="*/ 51 w 68"/>
                <a:gd name="T3" fmla="*/ 12 h 74"/>
                <a:gd name="T4" fmla="*/ 48 w 68"/>
                <a:gd name="T5" fmla="*/ 21 h 74"/>
                <a:gd name="T6" fmla="*/ 43 w 68"/>
                <a:gd name="T7" fmla="*/ 30 h 74"/>
                <a:gd name="T8" fmla="*/ 35 w 68"/>
                <a:gd name="T9" fmla="*/ 36 h 74"/>
                <a:gd name="T10" fmla="*/ 42 w 68"/>
                <a:gd name="T11" fmla="*/ 38 h 74"/>
                <a:gd name="T12" fmla="*/ 48 w 68"/>
                <a:gd name="T13" fmla="*/ 36 h 74"/>
                <a:gd name="T14" fmla="*/ 55 w 68"/>
                <a:gd name="T15" fmla="*/ 34 h 74"/>
                <a:gd name="T16" fmla="*/ 61 w 68"/>
                <a:gd name="T17" fmla="*/ 39 h 74"/>
                <a:gd name="T18" fmla="*/ 62 w 68"/>
                <a:gd name="T19" fmla="*/ 46 h 74"/>
                <a:gd name="T20" fmla="*/ 66 w 68"/>
                <a:gd name="T21" fmla="*/ 58 h 74"/>
                <a:gd name="T22" fmla="*/ 68 w 68"/>
                <a:gd name="T23" fmla="*/ 68 h 74"/>
                <a:gd name="T24" fmla="*/ 66 w 68"/>
                <a:gd name="T25" fmla="*/ 74 h 74"/>
                <a:gd name="T26" fmla="*/ 61 w 68"/>
                <a:gd name="T27" fmla="*/ 70 h 74"/>
                <a:gd name="T28" fmla="*/ 55 w 68"/>
                <a:gd name="T29" fmla="*/ 62 h 74"/>
                <a:gd name="T30" fmla="*/ 52 w 68"/>
                <a:gd name="T31" fmla="*/ 53 h 74"/>
                <a:gd name="T32" fmla="*/ 48 w 68"/>
                <a:gd name="T33" fmla="*/ 47 h 74"/>
                <a:gd name="T34" fmla="*/ 43 w 68"/>
                <a:gd name="T35" fmla="*/ 47 h 74"/>
                <a:gd name="T36" fmla="*/ 37 w 68"/>
                <a:gd name="T37" fmla="*/ 49 h 74"/>
                <a:gd name="T38" fmla="*/ 30 w 68"/>
                <a:gd name="T39" fmla="*/ 49 h 74"/>
                <a:gd name="T40" fmla="*/ 23 w 68"/>
                <a:gd name="T41" fmla="*/ 49 h 74"/>
                <a:gd name="T42" fmla="*/ 16 w 68"/>
                <a:gd name="T43" fmla="*/ 47 h 74"/>
                <a:gd name="T44" fmla="*/ 10 w 68"/>
                <a:gd name="T45" fmla="*/ 45 h 74"/>
                <a:gd name="T46" fmla="*/ 5 w 68"/>
                <a:gd name="T47" fmla="*/ 43 h 74"/>
                <a:gd name="T48" fmla="*/ 0 w 68"/>
                <a:gd name="T49" fmla="*/ 38 h 74"/>
                <a:gd name="T50" fmla="*/ 3 w 68"/>
                <a:gd name="T51" fmla="*/ 34 h 74"/>
                <a:gd name="T52" fmla="*/ 8 w 68"/>
                <a:gd name="T53" fmla="*/ 32 h 74"/>
                <a:gd name="T54" fmla="*/ 15 w 68"/>
                <a:gd name="T55" fmla="*/ 31 h 74"/>
                <a:gd name="T56" fmla="*/ 20 w 68"/>
                <a:gd name="T57" fmla="*/ 29 h 74"/>
                <a:gd name="T58" fmla="*/ 30 w 68"/>
                <a:gd name="T59" fmla="*/ 21 h 74"/>
                <a:gd name="T60" fmla="*/ 40 w 68"/>
                <a:gd name="T61" fmla="*/ 9 h 74"/>
                <a:gd name="T62" fmla="*/ 48 w 68"/>
                <a:gd name="T63" fmla="*/ 1 h 74"/>
                <a:gd name="T64" fmla="*/ 52 w 68"/>
                <a:gd name="T6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" h="74">
                  <a:moveTo>
                    <a:pt x="52" y="0"/>
                  </a:moveTo>
                  <a:lnTo>
                    <a:pt x="51" y="12"/>
                  </a:lnTo>
                  <a:lnTo>
                    <a:pt x="48" y="21"/>
                  </a:lnTo>
                  <a:lnTo>
                    <a:pt x="43" y="30"/>
                  </a:lnTo>
                  <a:lnTo>
                    <a:pt x="35" y="36"/>
                  </a:lnTo>
                  <a:lnTo>
                    <a:pt x="42" y="38"/>
                  </a:lnTo>
                  <a:lnTo>
                    <a:pt x="48" y="36"/>
                  </a:lnTo>
                  <a:lnTo>
                    <a:pt x="55" y="34"/>
                  </a:lnTo>
                  <a:lnTo>
                    <a:pt x="61" y="39"/>
                  </a:lnTo>
                  <a:lnTo>
                    <a:pt x="62" y="46"/>
                  </a:lnTo>
                  <a:lnTo>
                    <a:pt x="66" y="58"/>
                  </a:lnTo>
                  <a:lnTo>
                    <a:pt x="68" y="68"/>
                  </a:lnTo>
                  <a:lnTo>
                    <a:pt x="66" y="74"/>
                  </a:lnTo>
                  <a:lnTo>
                    <a:pt x="61" y="70"/>
                  </a:lnTo>
                  <a:lnTo>
                    <a:pt x="55" y="62"/>
                  </a:lnTo>
                  <a:lnTo>
                    <a:pt x="52" y="53"/>
                  </a:lnTo>
                  <a:lnTo>
                    <a:pt x="48" y="47"/>
                  </a:lnTo>
                  <a:lnTo>
                    <a:pt x="43" y="47"/>
                  </a:lnTo>
                  <a:lnTo>
                    <a:pt x="37" y="49"/>
                  </a:lnTo>
                  <a:lnTo>
                    <a:pt x="30" y="49"/>
                  </a:lnTo>
                  <a:lnTo>
                    <a:pt x="23" y="49"/>
                  </a:lnTo>
                  <a:lnTo>
                    <a:pt x="16" y="47"/>
                  </a:lnTo>
                  <a:lnTo>
                    <a:pt x="10" y="45"/>
                  </a:lnTo>
                  <a:lnTo>
                    <a:pt x="5" y="43"/>
                  </a:lnTo>
                  <a:lnTo>
                    <a:pt x="0" y="38"/>
                  </a:lnTo>
                  <a:lnTo>
                    <a:pt x="3" y="34"/>
                  </a:lnTo>
                  <a:lnTo>
                    <a:pt x="8" y="32"/>
                  </a:lnTo>
                  <a:lnTo>
                    <a:pt x="15" y="31"/>
                  </a:lnTo>
                  <a:lnTo>
                    <a:pt x="20" y="29"/>
                  </a:lnTo>
                  <a:lnTo>
                    <a:pt x="30" y="21"/>
                  </a:lnTo>
                  <a:lnTo>
                    <a:pt x="40" y="9"/>
                  </a:lnTo>
                  <a:lnTo>
                    <a:pt x="48" y="1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351"/>
            <p:cNvSpPr>
              <a:spLocks/>
            </p:cNvSpPr>
            <p:nvPr/>
          </p:nvSpPr>
          <p:spPr bwMode="auto">
            <a:xfrm>
              <a:off x="3146" y="3013"/>
              <a:ext cx="105" cy="49"/>
            </a:xfrm>
            <a:custGeom>
              <a:avLst/>
              <a:gdLst>
                <a:gd name="T0" fmla="*/ 16 w 211"/>
                <a:gd name="T1" fmla="*/ 27 h 96"/>
                <a:gd name="T2" fmla="*/ 26 w 211"/>
                <a:gd name="T3" fmla="*/ 41 h 96"/>
                <a:gd name="T4" fmla="*/ 38 w 211"/>
                <a:gd name="T5" fmla="*/ 53 h 96"/>
                <a:gd name="T6" fmla="*/ 53 w 211"/>
                <a:gd name="T7" fmla="*/ 61 h 96"/>
                <a:gd name="T8" fmla="*/ 69 w 211"/>
                <a:gd name="T9" fmla="*/ 67 h 96"/>
                <a:gd name="T10" fmla="*/ 85 w 211"/>
                <a:gd name="T11" fmla="*/ 71 h 96"/>
                <a:gd name="T12" fmla="*/ 102 w 211"/>
                <a:gd name="T13" fmla="*/ 73 h 96"/>
                <a:gd name="T14" fmla="*/ 120 w 211"/>
                <a:gd name="T15" fmla="*/ 76 h 96"/>
                <a:gd name="T16" fmla="*/ 136 w 211"/>
                <a:gd name="T17" fmla="*/ 76 h 96"/>
                <a:gd name="T18" fmla="*/ 145 w 211"/>
                <a:gd name="T19" fmla="*/ 75 h 96"/>
                <a:gd name="T20" fmla="*/ 154 w 211"/>
                <a:gd name="T21" fmla="*/ 71 h 96"/>
                <a:gd name="T22" fmla="*/ 165 w 211"/>
                <a:gd name="T23" fmla="*/ 68 h 96"/>
                <a:gd name="T24" fmla="*/ 175 w 211"/>
                <a:gd name="T25" fmla="*/ 62 h 96"/>
                <a:gd name="T26" fmla="*/ 184 w 211"/>
                <a:gd name="T27" fmla="*/ 56 h 96"/>
                <a:gd name="T28" fmla="*/ 195 w 211"/>
                <a:gd name="T29" fmla="*/ 52 h 96"/>
                <a:gd name="T30" fmla="*/ 203 w 211"/>
                <a:gd name="T31" fmla="*/ 47 h 96"/>
                <a:gd name="T32" fmla="*/ 211 w 211"/>
                <a:gd name="T33" fmla="*/ 45 h 96"/>
                <a:gd name="T34" fmla="*/ 211 w 211"/>
                <a:gd name="T35" fmla="*/ 49 h 96"/>
                <a:gd name="T36" fmla="*/ 206 w 211"/>
                <a:gd name="T37" fmla="*/ 56 h 96"/>
                <a:gd name="T38" fmla="*/ 197 w 211"/>
                <a:gd name="T39" fmla="*/ 67 h 96"/>
                <a:gd name="T40" fmla="*/ 181 w 211"/>
                <a:gd name="T41" fmla="*/ 79 h 96"/>
                <a:gd name="T42" fmla="*/ 168 w 211"/>
                <a:gd name="T43" fmla="*/ 85 h 96"/>
                <a:gd name="T44" fmla="*/ 155 w 211"/>
                <a:gd name="T45" fmla="*/ 90 h 96"/>
                <a:gd name="T46" fmla="*/ 145 w 211"/>
                <a:gd name="T47" fmla="*/ 93 h 96"/>
                <a:gd name="T48" fmla="*/ 135 w 211"/>
                <a:gd name="T49" fmla="*/ 95 h 96"/>
                <a:gd name="T50" fmla="*/ 124 w 211"/>
                <a:gd name="T51" fmla="*/ 96 h 96"/>
                <a:gd name="T52" fmla="*/ 114 w 211"/>
                <a:gd name="T53" fmla="*/ 95 h 96"/>
                <a:gd name="T54" fmla="*/ 105 w 211"/>
                <a:gd name="T55" fmla="*/ 95 h 96"/>
                <a:gd name="T56" fmla="*/ 95 w 211"/>
                <a:gd name="T57" fmla="*/ 93 h 96"/>
                <a:gd name="T58" fmla="*/ 85 w 211"/>
                <a:gd name="T59" fmla="*/ 91 h 96"/>
                <a:gd name="T60" fmla="*/ 75 w 211"/>
                <a:gd name="T61" fmla="*/ 87 h 96"/>
                <a:gd name="T62" fmla="*/ 63 w 211"/>
                <a:gd name="T63" fmla="*/ 84 h 96"/>
                <a:gd name="T64" fmla="*/ 52 w 211"/>
                <a:gd name="T65" fmla="*/ 80 h 96"/>
                <a:gd name="T66" fmla="*/ 40 w 211"/>
                <a:gd name="T67" fmla="*/ 76 h 96"/>
                <a:gd name="T68" fmla="*/ 31 w 211"/>
                <a:gd name="T69" fmla="*/ 70 h 96"/>
                <a:gd name="T70" fmla="*/ 23 w 211"/>
                <a:gd name="T71" fmla="*/ 64 h 96"/>
                <a:gd name="T72" fmla="*/ 16 w 211"/>
                <a:gd name="T73" fmla="*/ 57 h 96"/>
                <a:gd name="T74" fmla="*/ 8 w 211"/>
                <a:gd name="T75" fmla="*/ 47 h 96"/>
                <a:gd name="T76" fmla="*/ 1 w 211"/>
                <a:gd name="T77" fmla="*/ 34 h 96"/>
                <a:gd name="T78" fmla="*/ 0 w 211"/>
                <a:gd name="T79" fmla="*/ 18 h 96"/>
                <a:gd name="T80" fmla="*/ 8 w 211"/>
                <a:gd name="T81" fmla="*/ 0 h 96"/>
                <a:gd name="T82" fmla="*/ 10 w 211"/>
                <a:gd name="T83" fmla="*/ 3 h 96"/>
                <a:gd name="T84" fmla="*/ 11 w 211"/>
                <a:gd name="T85" fmla="*/ 10 h 96"/>
                <a:gd name="T86" fmla="*/ 13 w 211"/>
                <a:gd name="T87" fmla="*/ 19 h 96"/>
                <a:gd name="T88" fmla="*/ 16 w 211"/>
                <a:gd name="T89" fmla="*/ 27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11" h="96">
                  <a:moveTo>
                    <a:pt x="16" y="27"/>
                  </a:moveTo>
                  <a:lnTo>
                    <a:pt x="26" y="41"/>
                  </a:lnTo>
                  <a:lnTo>
                    <a:pt x="38" y="53"/>
                  </a:lnTo>
                  <a:lnTo>
                    <a:pt x="53" y="61"/>
                  </a:lnTo>
                  <a:lnTo>
                    <a:pt x="69" y="67"/>
                  </a:lnTo>
                  <a:lnTo>
                    <a:pt x="85" y="71"/>
                  </a:lnTo>
                  <a:lnTo>
                    <a:pt x="102" y="73"/>
                  </a:lnTo>
                  <a:lnTo>
                    <a:pt x="120" y="76"/>
                  </a:lnTo>
                  <a:lnTo>
                    <a:pt x="136" y="76"/>
                  </a:lnTo>
                  <a:lnTo>
                    <a:pt x="145" y="75"/>
                  </a:lnTo>
                  <a:lnTo>
                    <a:pt x="154" y="71"/>
                  </a:lnTo>
                  <a:lnTo>
                    <a:pt x="165" y="68"/>
                  </a:lnTo>
                  <a:lnTo>
                    <a:pt x="175" y="62"/>
                  </a:lnTo>
                  <a:lnTo>
                    <a:pt x="184" y="56"/>
                  </a:lnTo>
                  <a:lnTo>
                    <a:pt x="195" y="52"/>
                  </a:lnTo>
                  <a:lnTo>
                    <a:pt x="203" y="47"/>
                  </a:lnTo>
                  <a:lnTo>
                    <a:pt x="211" y="45"/>
                  </a:lnTo>
                  <a:lnTo>
                    <a:pt x="211" y="49"/>
                  </a:lnTo>
                  <a:lnTo>
                    <a:pt x="206" y="56"/>
                  </a:lnTo>
                  <a:lnTo>
                    <a:pt x="197" y="67"/>
                  </a:lnTo>
                  <a:lnTo>
                    <a:pt x="181" y="79"/>
                  </a:lnTo>
                  <a:lnTo>
                    <a:pt x="168" y="85"/>
                  </a:lnTo>
                  <a:lnTo>
                    <a:pt x="155" y="90"/>
                  </a:lnTo>
                  <a:lnTo>
                    <a:pt x="145" y="93"/>
                  </a:lnTo>
                  <a:lnTo>
                    <a:pt x="135" y="95"/>
                  </a:lnTo>
                  <a:lnTo>
                    <a:pt x="124" y="96"/>
                  </a:lnTo>
                  <a:lnTo>
                    <a:pt x="114" y="95"/>
                  </a:lnTo>
                  <a:lnTo>
                    <a:pt x="105" y="95"/>
                  </a:lnTo>
                  <a:lnTo>
                    <a:pt x="95" y="93"/>
                  </a:lnTo>
                  <a:lnTo>
                    <a:pt x="85" y="91"/>
                  </a:lnTo>
                  <a:lnTo>
                    <a:pt x="75" y="87"/>
                  </a:lnTo>
                  <a:lnTo>
                    <a:pt x="63" y="84"/>
                  </a:lnTo>
                  <a:lnTo>
                    <a:pt x="52" y="80"/>
                  </a:lnTo>
                  <a:lnTo>
                    <a:pt x="40" y="76"/>
                  </a:lnTo>
                  <a:lnTo>
                    <a:pt x="31" y="70"/>
                  </a:lnTo>
                  <a:lnTo>
                    <a:pt x="23" y="64"/>
                  </a:lnTo>
                  <a:lnTo>
                    <a:pt x="16" y="57"/>
                  </a:lnTo>
                  <a:lnTo>
                    <a:pt x="8" y="47"/>
                  </a:lnTo>
                  <a:lnTo>
                    <a:pt x="1" y="34"/>
                  </a:lnTo>
                  <a:lnTo>
                    <a:pt x="0" y="18"/>
                  </a:lnTo>
                  <a:lnTo>
                    <a:pt x="8" y="0"/>
                  </a:lnTo>
                  <a:lnTo>
                    <a:pt x="10" y="3"/>
                  </a:lnTo>
                  <a:lnTo>
                    <a:pt x="11" y="10"/>
                  </a:lnTo>
                  <a:lnTo>
                    <a:pt x="13" y="19"/>
                  </a:lnTo>
                  <a:lnTo>
                    <a:pt x="16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352"/>
            <p:cNvSpPr>
              <a:spLocks/>
            </p:cNvSpPr>
            <p:nvPr/>
          </p:nvSpPr>
          <p:spPr bwMode="auto">
            <a:xfrm>
              <a:off x="3292" y="3033"/>
              <a:ext cx="74" cy="123"/>
            </a:xfrm>
            <a:custGeom>
              <a:avLst/>
              <a:gdLst>
                <a:gd name="T0" fmla="*/ 103 w 149"/>
                <a:gd name="T1" fmla="*/ 137 h 245"/>
                <a:gd name="T2" fmla="*/ 109 w 149"/>
                <a:gd name="T3" fmla="*/ 147 h 245"/>
                <a:gd name="T4" fmla="*/ 114 w 149"/>
                <a:gd name="T5" fmla="*/ 155 h 245"/>
                <a:gd name="T6" fmla="*/ 122 w 149"/>
                <a:gd name="T7" fmla="*/ 163 h 245"/>
                <a:gd name="T8" fmla="*/ 129 w 149"/>
                <a:gd name="T9" fmla="*/ 174 h 245"/>
                <a:gd name="T10" fmla="*/ 142 w 149"/>
                <a:gd name="T11" fmla="*/ 196 h 245"/>
                <a:gd name="T12" fmla="*/ 149 w 149"/>
                <a:gd name="T13" fmla="*/ 213 h 245"/>
                <a:gd name="T14" fmla="*/ 149 w 149"/>
                <a:gd name="T15" fmla="*/ 229 h 245"/>
                <a:gd name="T16" fmla="*/ 145 w 149"/>
                <a:gd name="T17" fmla="*/ 245 h 245"/>
                <a:gd name="T18" fmla="*/ 143 w 149"/>
                <a:gd name="T19" fmla="*/ 242 h 245"/>
                <a:gd name="T20" fmla="*/ 139 w 149"/>
                <a:gd name="T21" fmla="*/ 233 h 245"/>
                <a:gd name="T22" fmla="*/ 132 w 149"/>
                <a:gd name="T23" fmla="*/ 218 h 245"/>
                <a:gd name="T24" fmla="*/ 122 w 149"/>
                <a:gd name="T25" fmla="*/ 201 h 245"/>
                <a:gd name="T26" fmla="*/ 112 w 149"/>
                <a:gd name="T27" fmla="*/ 184 h 245"/>
                <a:gd name="T28" fmla="*/ 101 w 149"/>
                <a:gd name="T29" fmla="*/ 168 h 245"/>
                <a:gd name="T30" fmla="*/ 89 w 149"/>
                <a:gd name="T31" fmla="*/ 155 h 245"/>
                <a:gd name="T32" fmla="*/ 76 w 149"/>
                <a:gd name="T33" fmla="*/ 147 h 245"/>
                <a:gd name="T34" fmla="*/ 71 w 149"/>
                <a:gd name="T35" fmla="*/ 140 h 245"/>
                <a:gd name="T36" fmla="*/ 64 w 149"/>
                <a:gd name="T37" fmla="*/ 135 h 245"/>
                <a:gd name="T38" fmla="*/ 58 w 149"/>
                <a:gd name="T39" fmla="*/ 128 h 245"/>
                <a:gd name="T40" fmla="*/ 57 w 149"/>
                <a:gd name="T41" fmla="*/ 118 h 245"/>
                <a:gd name="T42" fmla="*/ 60 w 149"/>
                <a:gd name="T43" fmla="*/ 120 h 245"/>
                <a:gd name="T44" fmla="*/ 66 w 149"/>
                <a:gd name="T45" fmla="*/ 123 h 245"/>
                <a:gd name="T46" fmla="*/ 73 w 149"/>
                <a:gd name="T47" fmla="*/ 128 h 245"/>
                <a:gd name="T48" fmla="*/ 78 w 149"/>
                <a:gd name="T49" fmla="*/ 132 h 245"/>
                <a:gd name="T50" fmla="*/ 78 w 149"/>
                <a:gd name="T51" fmla="*/ 114 h 245"/>
                <a:gd name="T52" fmla="*/ 72 w 149"/>
                <a:gd name="T53" fmla="*/ 94 h 245"/>
                <a:gd name="T54" fmla="*/ 61 w 149"/>
                <a:gd name="T55" fmla="*/ 75 h 245"/>
                <a:gd name="T56" fmla="*/ 49 w 149"/>
                <a:gd name="T57" fmla="*/ 56 h 245"/>
                <a:gd name="T58" fmla="*/ 35 w 149"/>
                <a:gd name="T59" fmla="*/ 39 h 245"/>
                <a:gd name="T60" fmla="*/ 21 w 149"/>
                <a:gd name="T61" fmla="*/ 23 h 245"/>
                <a:gd name="T62" fmla="*/ 10 w 149"/>
                <a:gd name="T63" fmla="*/ 10 h 245"/>
                <a:gd name="T64" fmla="*/ 0 w 149"/>
                <a:gd name="T65" fmla="*/ 0 h 245"/>
                <a:gd name="T66" fmla="*/ 21 w 149"/>
                <a:gd name="T67" fmla="*/ 8 h 245"/>
                <a:gd name="T68" fmla="*/ 39 w 149"/>
                <a:gd name="T69" fmla="*/ 21 h 245"/>
                <a:gd name="T70" fmla="*/ 56 w 149"/>
                <a:gd name="T71" fmla="*/ 37 h 245"/>
                <a:gd name="T72" fmla="*/ 69 w 149"/>
                <a:gd name="T73" fmla="*/ 54 h 245"/>
                <a:gd name="T74" fmla="*/ 81 w 149"/>
                <a:gd name="T75" fmla="*/ 75 h 245"/>
                <a:gd name="T76" fmla="*/ 90 w 149"/>
                <a:gd name="T77" fmla="*/ 95 h 245"/>
                <a:gd name="T78" fmla="*/ 98 w 149"/>
                <a:gd name="T79" fmla="*/ 116 h 245"/>
                <a:gd name="T80" fmla="*/ 103 w 149"/>
                <a:gd name="T81" fmla="*/ 13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9" h="245">
                  <a:moveTo>
                    <a:pt x="103" y="137"/>
                  </a:moveTo>
                  <a:lnTo>
                    <a:pt x="109" y="147"/>
                  </a:lnTo>
                  <a:lnTo>
                    <a:pt x="114" y="155"/>
                  </a:lnTo>
                  <a:lnTo>
                    <a:pt x="122" y="163"/>
                  </a:lnTo>
                  <a:lnTo>
                    <a:pt x="129" y="174"/>
                  </a:lnTo>
                  <a:lnTo>
                    <a:pt x="142" y="196"/>
                  </a:lnTo>
                  <a:lnTo>
                    <a:pt x="149" y="213"/>
                  </a:lnTo>
                  <a:lnTo>
                    <a:pt x="149" y="229"/>
                  </a:lnTo>
                  <a:lnTo>
                    <a:pt x="145" y="245"/>
                  </a:lnTo>
                  <a:lnTo>
                    <a:pt x="143" y="242"/>
                  </a:lnTo>
                  <a:lnTo>
                    <a:pt x="139" y="233"/>
                  </a:lnTo>
                  <a:lnTo>
                    <a:pt x="132" y="218"/>
                  </a:lnTo>
                  <a:lnTo>
                    <a:pt x="122" y="201"/>
                  </a:lnTo>
                  <a:lnTo>
                    <a:pt x="112" y="184"/>
                  </a:lnTo>
                  <a:lnTo>
                    <a:pt x="101" y="168"/>
                  </a:lnTo>
                  <a:lnTo>
                    <a:pt x="89" y="155"/>
                  </a:lnTo>
                  <a:lnTo>
                    <a:pt x="76" y="147"/>
                  </a:lnTo>
                  <a:lnTo>
                    <a:pt x="71" y="140"/>
                  </a:lnTo>
                  <a:lnTo>
                    <a:pt x="64" y="135"/>
                  </a:lnTo>
                  <a:lnTo>
                    <a:pt x="58" y="128"/>
                  </a:lnTo>
                  <a:lnTo>
                    <a:pt x="57" y="118"/>
                  </a:lnTo>
                  <a:lnTo>
                    <a:pt x="60" y="120"/>
                  </a:lnTo>
                  <a:lnTo>
                    <a:pt x="66" y="123"/>
                  </a:lnTo>
                  <a:lnTo>
                    <a:pt x="73" y="128"/>
                  </a:lnTo>
                  <a:lnTo>
                    <a:pt x="78" y="132"/>
                  </a:lnTo>
                  <a:lnTo>
                    <a:pt x="78" y="114"/>
                  </a:lnTo>
                  <a:lnTo>
                    <a:pt x="72" y="94"/>
                  </a:lnTo>
                  <a:lnTo>
                    <a:pt x="61" y="75"/>
                  </a:lnTo>
                  <a:lnTo>
                    <a:pt x="49" y="56"/>
                  </a:lnTo>
                  <a:lnTo>
                    <a:pt x="35" y="39"/>
                  </a:lnTo>
                  <a:lnTo>
                    <a:pt x="21" y="23"/>
                  </a:lnTo>
                  <a:lnTo>
                    <a:pt x="10" y="10"/>
                  </a:lnTo>
                  <a:lnTo>
                    <a:pt x="0" y="0"/>
                  </a:lnTo>
                  <a:lnTo>
                    <a:pt x="21" y="8"/>
                  </a:lnTo>
                  <a:lnTo>
                    <a:pt x="39" y="21"/>
                  </a:lnTo>
                  <a:lnTo>
                    <a:pt x="56" y="37"/>
                  </a:lnTo>
                  <a:lnTo>
                    <a:pt x="69" y="54"/>
                  </a:lnTo>
                  <a:lnTo>
                    <a:pt x="81" y="75"/>
                  </a:lnTo>
                  <a:lnTo>
                    <a:pt x="90" y="95"/>
                  </a:lnTo>
                  <a:lnTo>
                    <a:pt x="98" y="116"/>
                  </a:lnTo>
                  <a:lnTo>
                    <a:pt x="103" y="1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353"/>
            <p:cNvSpPr>
              <a:spLocks/>
            </p:cNvSpPr>
            <p:nvPr/>
          </p:nvSpPr>
          <p:spPr bwMode="auto">
            <a:xfrm>
              <a:off x="3053" y="3028"/>
              <a:ext cx="221" cy="76"/>
            </a:xfrm>
            <a:custGeom>
              <a:avLst/>
              <a:gdLst>
                <a:gd name="T0" fmla="*/ 99 w 443"/>
                <a:gd name="T1" fmla="*/ 44 h 152"/>
                <a:gd name="T2" fmla="*/ 124 w 443"/>
                <a:gd name="T3" fmla="*/ 47 h 152"/>
                <a:gd name="T4" fmla="*/ 148 w 443"/>
                <a:gd name="T5" fmla="*/ 49 h 152"/>
                <a:gd name="T6" fmla="*/ 173 w 443"/>
                <a:gd name="T7" fmla="*/ 51 h 152"/>
                <a:gd name="T8" fmla="*/ 188 w 443"/>
                <a:gd name="T9" fmla="*/ 54 h 152"/>
                <a:gd name="T10" fmla="*/ 208 w 443"/>
                <a:gd name="T11" fmla="*/ 58 h 152"/>
                <a:gd name="T12" fmla="*/ 241 w 443"/>
                <a:gd name="T13" fmla="*/ 69 h 152"/>
                <a:gd name="T14" fmla="*/ 284 w 443"/>
                <a:gd name="T15" fmla="*/ 80 h 152"/>
                <a:gd name="T16" fmla="*/ 330 w 443"/>
                <a:gd name="T17" fmla="*/ 94 h 152"/>
                <a:gd name="T18" fmla="*/ 374 w 443"/>
                <a:gd name="T19" fmla="*/ 107 h 152"/>
                <a:gd name="T20" fmla="*/ 409 w 443"/>
                <a:gd name="T21" fmla="*/ 118 h 152"/>
                <a:gd name="T22" fmla="*/ 434 w 443"/>
                <a:gd name="T23" fmla="*/ 126 h 152"/>
                <a:gd name="T24" fmla="*/ 439 w 443"/>
                <a:gd name="T25" fmla="*/ 133 h 152"/>
                <a:gd name="T26" fmla="*/ 443 w 443"/>
                <a:gd name="T27" fmla="*/ 148 h 152"/>
                <a:gd name="T28" fmla="*/ 428 w 443"/>
                <a:gd name="T29" fmla="*/ 146 h 152"/>
                <a:gd name="T30" fmla="*/ 392 w 443"/>
                <a:gd name="T31" fmla="*/ 133 h 152"/>
                <a:gd name="T32" fmla="*/ 351 w 443"/>
                <a:gd name="T33" fmla="*/ 119 h 152"/>
                <a:gd name="T34" fmla="*/ 306 w 443"/>
                <a:gd name="T35" fmla="*/ 107 h 152"/>
                <a:gd name="T36" fmla="*/ 262 w 443"/>
                <a:gd name="T37" fmla="*/ 94 h 152"/>
                <a:gd name="T38" fmla="*/ 223 w 443"/>
                <a:gd name="T39" fmla="*/ 85 h 152"/>
                <a:gd name="T40" fmla="*/ 194 w 443"/>
                <a:gd name="T41" fmla="*/ 77 h 152"/>
                <a:gd name="T42" fmla="*/ 177 w 443"/>
                <a:gd name="T43" fmla="*/ 72 h 152"/>
                <a:gd name="T44" fmla="*/ 154 w 443"/>
                <a:gd name="T45" fmla="*/ 71 h 152"/>
                <a:gd name="T46" fmla="*/ 109 w 443"/>
                <a:gd name="T47" fmla="*/ 69 h 152"/>
                <a:gd name="T48" fmla="*/ 65 w 443"/>
                <a:gd name="T49" fmla="*/ 71 h 152"/>
                <a:gd name="T50" fmla="*/ 26 w 443"/>
                <a:gd name="T51" fmla="*/ 79 h 152"/>
                <a:gd name="T52" fmla="*/ 0 w 443"/>
                <a:gd name="T53" fmla="*/ 84 h 152"/>
                <a:gd name="T54" fmla="*/ 11 w 443"/>
                <a:gd name="T55" fmla="*/ 71 h 152"/>
                <a:gd name="T56" fmla="*/ 23 w 443"/>
                <a:gd name="T57" fmla="*/ 59 h 152"/>
                <a:gd name="T58" fmla="*/ 38 w 443"/>
                <a:gd name="T59" fmla="*/ 51 h 152"/>
                <a:gd name="T60" fmla="*/ 54 w 443"/>
                <a:gd name="T61" fmla="*/ 48 h 152"/>
                <a:gd name="T62" fmla="*/ 65 w 443"/>
                <a:gd name="T63" fmla="*/ 36 h 152"/>
                <a:gd name="T64" fmla="*/ 74 w 443"/>
                <a:gd name="T65" fmla="*/ 25 h 152"/>
                <a:gd name="T66" fmla="*/ 83 w 443"/>
                <a:gd name="T67" fmla="*/ 12 h 152"/>
                <a:gd name="T68" fmla="*/ 91 w 443"/>
                <a:gd name="T69" fmla="*/ 0 h 152"/>
                <a:gd name="T70" fmla="*/ 94 w 443"/>
                <a:gd name="T71" fmla="*/ 16 h 152"/>
                <a:gd name="T72" fmla="*/ 88 w 443"/>
                <a:gd name="T73" fmla="*/ 4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43" h="152">
                  <a:moveTo>
                    <a:pt x="88" y="43"/>
                  </a:moveTo>
                  <a:lnTo>
                    <a:pt x="99" y="44"/>
                  </a:lnTo>
                  <a:lnTo>
                    <a:pt x="112" y="46"/>
                  </a:lnTo>
                  <a:lnTo>
                    <a:pt x="124" y="47"/>
                  </a:lnTo>
                  <a:lnTo>
                    <a:pt x="136" y="48"/>
                  </a:lnTo>
                  <a:lnTo>
                    <a:pt x="148" y="49"/>
                  </a:lnTo>
                  <a:lnTo>
                    <a:pt x="160" y="50"/>
                  </a:lnTo>
                  <a:lnTo>
                    <a:pt x="173" y="51"/>
                  </a:lnTo>
                  <a:lnTo>
                    <a:pt x="186" y="52"/>
                  </a:lnTo>
                  <a:lnTo>
                    <a:pt x="188" y="54"/>
                  </a:lnTo>
                  <a:lnTo>
                    <a:pt x="196" y="56"/>
                  </a:lnTo>
                  <a:lnTo>
                    <a:pt x="208" y="58"/>
                  </a:lnTo>
                  <a:lnTo>
                    <a:pt x="224" y="63"/>
                  </a:lnTo>
                  <a:lnTo>
                    <a:pt x="241" y="69"/>
                  </a:lnTo>
                  <a:lnTo>
                    <a:pt x="262" y="74"/>
                  </a:lnTo>
                  <a:lnTo>
                    <a:pt x="284" y="80"/>
                  </a:lnTo>
                  <a:lnTo>
                    <a:pt x="307" y="87"/>
                  </a:lnTo>
                  <a:lnTo>
                    <a:pt x="330" y="94"/>
                  </a:lnTo>
                  <a:lnTo>
                    <a:pt x="352" y="101"/>
                  </a:lnTo>
                  <a:lnTo>
                    <a:pt x="374" y="107"/>
                  </a:lnTo>
                  <a:lnTo>
                    <a:pt x="393" y="112"/>
                  </a:lnTo>
                  <a:lnTo>
                    <a:pt x="409" y="118"/>
                  </a:lnTo>
                  <a:lnTo>
                    <a:pt x="423" y="123"/>
                  </a:lnTo>
                  <a:lnTo>
                    <a:pt x="434" y="126"/>
                  </a:lnTo>
                  <a:lnTo>
                    <a:pt x="438" y="128"/>
                  </a:lnTo>
                  <a:lnTo>
                    <a:pt x="439" y="133"/>
                  </a:lnTo>
                  <a:lnTo>
                    <a:pt x="442" y="140"/>
                  </a:lnTo>
                  <a:lnTo>
                    <a:pt x="443" y="148"/>
                  </a:lnTo>
                  <a:lnTo>
                    <a:pt x="442" y="152"/>
                  </a:lnTo>
                  <a:lnTo>
                    <a:pt x="428" y="146"/>
                  </a:lnTo>
                  <a:lnTo>
                    <a:pt x="412" y="139"/>
                  </a:lnTo>
                  <a:lnTo>
                    <a:pt x="392" y="133"/>
                  </a:lnTo>
                  <a:lnTo>
                    <a:pt x="372" y="126"/>
                  </a:lnTo>
                  <a:lnTo>
                    <a:pt x="351" y="119"/>
                  </a:lnTo>
                  <a:lnTo>
                    <a:pt x="329" y="112"/>
                  </a:lnTo>
                  <a:lnTo>
                    <a:pt x="306" y="107"/>
                  </a:lnTo>
                  <a:lnTo>
                    <a:pt x="284" y="100"/>
                  </a:lnTo>
                  <a:lnTo>
                    <a:pt x="262" y="94"/>
                  </a:lnTo>
                  <a:lnTo>
                    <a:pt x="241" y="89"/>
                  </a:lnTo>
                  <a:lnTo>
                    <a:pt x="223" y="85"/>
                  </a:lnTo>
                  <a:lnTo>
                    <a:pt x="207" y="80"/>
                  </a:lnTo>
                  <a:lnTo>
                    <a:pt x="194" y="77"/>
                  </a:lnTo>
                  <a:lnTo>
                    <a:pt x="184" y="74"/>
                  </a:lnTo>
                  <a:lnTo>
                    <a:pt x="177" y="72"/>
                  </a:lnTo>
                  <a:lnTo>
                    <a:pt x="174" y="72"/>
                  </a:lnTo>
                  <a:lnTo>
                    <a:pt x="154" y="71"/>
                  </a:lnTo>
                  <a:lnTo>
                    <a:pt x="132" y="70"/>
                  </a:lnTo>
                  <a:lnTo>
                    <a:pt x="109" y="69"/>
                  </a:lnTo>
                  <a:lnTo>
                    <a:pt x="87" y="69"/>
                  </a:lnTo>
                  <a:lnTo>
                    <a:pt x="65" y="71"/>
                  </a:lnTo>
                  <a:lnTo>
                    <a:pt x="45" y="74"/>
                  </a:lnTo>
                  <a:lnTo>
                    <a:pt x="26" y="79"/>
                  </a:lnTo>
                  <a:lnTo>
                    <a:pt x="10" y="86"/>
                  </a:lnTo>
                  <a:lnTo>
                    <a:pt x="0" y="84"/>
                  </a:lnTo>
                  <a:lnTo>
                    <a:pt x="5" y="77"/>
                  </a:lnTo>
                  <a:lnTo>
                    <a:pt x="11" y="71"/>
                  </a:lnTo>
                  <a:lnTo>
                    <a:pt x="16" y="65"/>
                  </a:lnTo>
                  <a:lnTo>
                    <a:pt x="23" y="59"/>
                  </a:lnTo>
                  <a:lnTo>
                    <a:pt x="30" y="55"/>
                  </a:lnTo>
                  <a:lnTo>
                    <a:pt x="38" y="51"/>
                  </a:lnTo>
                  <a:lnTo>
                    <a:pt x="46" y="49"/>
                  </a:lnTo>
                  <a:lnTo>
                    <a:pt x="54" y="48"/>
                  </a:lnTo>
                  <a:lnTo>
                    <a:pt x="60" y="42"/>
                  </a:lnTo>
                  <a:lnTo>
                    <a:pt x="65" y="36"/>
                  </a:lnTo>
                  <a:lnTo>
                    <a:pt x="69" y="31"/>
                  </a:lnTo>
                  <a:lnTo>
                    <a:pt x="74" y="25"/>
                  </a:lnTo>
                  <a:lnTo>
                    <a:pt x="79" y="18"/>
                  </a:lnTo>
                  <a:lnTo>
                    <a:pt x="83" y="12"/>
                  </a:lnTo>
                  <a:lnTo>
                    <a:pt x="87" y="6"/>
                  </a:lnTo>
                  <a:lnTo>
                    <a:pt x="91" y="0"/>
                  </a:lnTo>
                  <a:lnTo>
                    <a:pt x="94" y="4"/>
                  </a:lnTo>
                  <a:lnTo>
                    <a:pt x="94" y="16"/>
                  </a:lnTo>
                  <a:lnTo>
                    <a:pt x="91" y="32"/>
                  </a:lnTo>
                  <a:lnTo>
                    <a:pt x="88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354"/>
            <p:cNvSpPr>
              <a:spLocks/>
            </p:cNvSpPr>
            <p:nvPr/>
          </p:nvSpPr>
          <p:spPr bwMode="auto">
            <a:xfrm>
              <a:off x="2833" y="2981"/>
              <a:ext cx="78" cy="141"/>
            </a:xfrm>
            <a:custGeom>
              <a:avLst/>
              <a:gdLst>
                <a:gd name="T0" fmla="*/ 130 w 157"/>
                <a:gd name="T1" fmla="*/ 77 h 282"/>
                <a:gd name="T2" fmla="*/ 137 w 157"/>
                <a:gd name="T3" fmla="*/ 97 h 282"/>
                <a:gd name="T4" fmla="*/ 144 w 157"/>
                <a:gd name="T5" fmla="*/ 115 h 282"/>
                <a:gd name="T6" fmla="*/ 150 w 157"/>
                <a:gd name="T7" fmla="*/ 135 h 282"/>
                <a:gd name="T8" fmla="*/ 153 w 157"/>
                <a:gd name="T9" fmla="*/ 153 h 282"/>
                <a:gd name="T10" fmla="*/ 157 w 157"/>
                <a:gd name="T11" fmla="*/ 172 h 282"/>
                <a:gd name="T12" fmla="*/ 157 w 157"/>
                <a:gd name="T13" fmla="*/ 192 h 282"/>
                <a:gd name="T14" fmla="*/ 156 w 157"/>
                <a:gd name="T15" fmla="*/ 213 h 282"/>
                <a:gd name="T16" fmla="*/ 152 w 157"/>
                <a:gd name="T17" fmla="*/ 235 h 282"/>
                <a:gd name="T18" fmla="*/ 146 w 157"/>
                <a:gd name="T19" fmla="*/ 248 h 282"/>
                <a:gd name="T20" fmla="*/ 141 w 157"/>
                <a:gd name="T21" fmla="*/ 257 h 282"/>
                <a:gd name="T22" fmla="*/ 134 w 157"/>
                <a:gd name="T23" fmla="*/ 265 h 282"/>
                <a:gd name="T24" fmla="*/ 126 w 157"/>
                <a:gd name="T25" fmla="*/ 271 h 282"/>
                <a:gd name="T26" fmla="*/ 114 w 157"/>
                <a:gd name="T27" fmla="*/ 274 h 282"/>
                <a:gd name="T28" fmla="*/ 101 w 157"/>
                <a:gd name="T29" fmla="*/ 278 h 282"/>
                <a:gd name="T30" fmla="*/ 85 w 157"/>
                <a:gd name="T31" fmla="*/ 280 h 282"/>
                <a:gd name="T32" fmla="*/ 67 w 157"/>
                <a:gd name="T33" fmla="*/ 282 h 282"/>
                <a:gd name="T34" fmla="*/ 53 w 157"/>
                <a:gd name="T35" fmla="*/ 281 h 282"/>
                <a:gd name="T36" fmla="*/ 42 w 157"/>
                <a:gd name="T37" fmla="*/ 279 h 282"/>
                <a:gd name="T38" fmla="*/ 30 w 157"/>
                <a:gd name="T39" fmla="*/ 276 h 282"/>
                <a:gd name="T40" fmla="*/ 20 w 157"/>
                <a:gd name="T41" fmla="*/ 273 h 282"/>
                <a:gd name="T42" fmla="*/ 12 w 157"/>
                <a:gd name="T43" fmla="*/ 271 h 282"/>
                <a:gd name="T44" fmla="*/ 6 w 157"/>
                <a:gd name="T45" fmla="*/ 267 h 282"/>
                <a:gd name="T46" fmla="*/ 1 w 157"/>
                <a:gd name="T47" fmla="*/ 264 h 282"/>
                <a:gd name="T48" fmla="*/ 0 w 157"/>
                <a:gd name="T49" fmla="*/ 260 h 282"/>
                <a:gd name="T50" fmla="*/ 20 w 157"/>
                <a:gd name="T51" fmla="*/ 260 h 282"/>
                <a:gd name="T52" fmla="*/ 39 w 157"/>
                <a:gd name="T53" fmla="*/ 260 h 282"/>
                <a:gd name="T54" fmla="*/ 59 w 157"/>
                <a:gd name="T55" fmla="*/ 260 h 282"/>
                <a:gd name="T56" fmla="*/ 78 w 157"/>
                <a:gd name="T57" fmla="*/ 258 h 282"/>
                <a:gd name="T58" fmla="*/ 96 w 157"/>
                <a:gd name="T59" fmla="*/ 253 h 282"/>
                <a:gd name="T60" fmla="*/ 111 w 157"/>
                <a:gd name="T61" fmla="*/ 247 h 282"/>
                <a:gd name="T62" fmla="*/ 123 w 157"/>
                <a:gd name="T63" fmla="*/ 237 h 282"/>
                <a:gd name="T64" fmla="*/ 131 w 157"/>
                <a:gd name="T65" fmla="*/ 225 h 282"/>
                <a:gd name="T66" fmla="*/ 130 w 157"/>
                <a:gd name="T67" fmla="*/ 143 h 282"/>
                <a:gd name="T68" fmla="*/ 123 w 157"/>
                <a:gd name="T69" fmla="*/ 112 h 282"/>
                <a:gd name="T70" fmla="*/ 112 w 157"/>
                <a:gd name="T71" fmla="*/ 84 h 282"/>
                <a:gd name="T72" fmla="*/ 98 w 157"/>
                <a:gd name="T73" fmla="*/ 59 h 282"/>
                <a:gd name="T74" fmla="*/ 82 w 157"/>
                <a:gd name="T75" fmla="*/ 38 h 282"/>
                <a:gd name="T76" fmla="*/ 67 w 157"/>
                <a:gd name="T77" fmla="*/ 22 h 282"/>
                <a:gd name="T78" fmla="*/ 53 w 157"/>
                <a:gd name="T79" fmla="*/ 10 h 282"/>
                <a:gd name="T80" fmla="*/ 44 w 157"/>
                <a:gd name="T81" fmla="*/ 2 h 282"/>
                <a:gd name="T82" fmla="*/ 40 w 157"/>
                <a:gd name="T83" fmla="*/ 0 h 282"/>
                <a:gd name="T84" fmla="*/ 53 w 157"/>
                <a:gd name="T85" fmla="*/ 5 h 282"/>
                <a:gd name="T86" fmla="*/ 67 w 157"/>
                <a:gd name="T87" fmla="*/ 10 h 282"/>
                <a:gd name="T88" fmla="*/ 80 w 157"/>
                <a:gd name="T89" fmla="*/ 19 h 282"/>
                <a:gd name="T90" fmla="*/ 92 w 157"/>
                <a:gd name="T91" fmla="*/ 29 h 282"/>
                <a:gd name="T92" fmla="*/ 104 w 157"/>
                <a:gd name="T93" fmla="*/ 39 h 282"/>
                <a:gd name="T94" fmla="*/ 114 w 157"/>
                <a:gd name="T95" fmla="*/ 52 h 282"/>
                <a:gd name="T96" fmla="*/ 123 w 157"/>
                <a:gd name="T97" fmla="*/ 65 h 282"/>
                <a:gd name="T98" fmla="*/ 130 w 157"/>
                <a:gd name="T99" fmla="*/ 77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7" h="282">
                  <a:moveTo>
                    <a:pt x="130" y="77"/>
                  </a:moveTo>
                  <a:lnTo>
                    <a:pt x="137" y="97"/>
                  </a:lnTo>
                  <a:lnTo>
                    <a:pt x="144" y="115"/>
                  </a:lnTo>
                  <a:lnTo>
                    <a:pt x="150" y="135"/>
                  </a:lnTo>
                  <a:lnTo>
                    <a:pt x="153" y="153"/>
                  </a:lnTo>
                  <a:lnTo>
                    <a:pt x="157" y="172"/>
                  </a:lnTo>
                  <a:lnTo>
                    <a:pt x="157" y="192"/>
                  </a:lnTo>
                  <a:lnTo>
                    <a:pt x="156" y="213"/>
                  </a:lnTo>
                  <a:lnTo>
                    <a:pt x="152" y="235"/>
                  </a:lnTo>
                  <a:lnTo>
                    <a:pt x="146" y="248"/>
                  </a:lnTo>
                  <a:lnTo>
                    <a:pt x="141" y="257"/>
                  </a:lnTo>
                  <a:lnTo>
                    <a:pt x="134" y="265"/>
                  </a:lnTo>
                  <a:lnTo>
                    <a:pt x="126" y="271"/>
                  </a:lnTo>
                  <a:lnTo>
                    <a:pt x="114" y="274"/>
                  </a:lnTo>
                  <a:lnTo>
                    <a:pt x="101" y="278"/>
                  </a:lnTo>
                  <a:lnTo>
                    <a:pt x="85" y="280"/>
                  </a:lnTo>
                  <a:lnTo>
                    <a:pt x="67" y="282"/>
                  </a:lnTo>
                  <a:lnTo>
                    <a:pt x="53" y="281"/>
                  </a:lnTo>
                  <a:lnTo>
                    <a:pt x="42" y="279"/>
                  </a:lnTo>
                  <a:lnTo>
                    <a:pt x="30" y="276"/>
                  </a:lnTo>
                  <a:lnTo>
                    <a:pt x="20" y="273"/>
                  </a:lnTo>
                  <a:lnTo>
                    <a:pt x="12" y="271"/>
                  </a:lnTo>
                  <a:lnTo>
                    <a:pt x="6" y="267"/>
                  </a:lnTo>
                  <a:lnTo>
                    <a:pt x="1" y="264"/>
                  </a:lnTo>
                  <a:lnTo>
                    <a:pt x="0" y="260"/>
                  </a:lnTo>
                  <a:lnTo>
                    <a:pt x="20" y="260"/>
                  </a:lnTo>
                  <a:lnTo>
                    <a:pt x="39" y="260"/>
                  </a:lnTo>
                  <a:lnTo>
                    <a:pt x="59" y="260"/>
                  </a:lnTo>
                  <a:lnTo>
                    <a:pt x="78" y="258"/>
                  </a:lnTo>
                  <a:lnTo>
                    <a:pt x="96" y="253"/>
                  </a:lnTo>
                  <a:lnTo>
                    <a:pt x="111" y="247"/>
                  </a:lnTo>
                  <a:lnTo>
                    <a:pt x="123" y="237"/>
                  </a:lnTo>
                  <a:lnTo>
                    <a:pt x="131" y="225"/>
                  </a:lnTo>
                  <a:lnTo>
                    <a:pt x="130" y="143"/>
                  </a:lnTo>
                  <a:lnTo>
                    <a:pt x="123" y="112"/>
                  </a:lnTo>
                  <a:lnTo>
                    <a:pt x="112" y="84"/>
                  </a:lnTo>
                  <a:lnTo>
                    <a:pt x="98" y="59"/>
                  </a:lnTo>
                  <a:lnTo>
                    <a:pt x="82" y="38"/>
                  </a:lnTo>
                  <a:lnTo>
                    <a:pt x="67" y="22"/>
                  </a:lnTo>
                  <a:lnTo>
                    <a:pt x="53" y="10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53" y="5"/>
                  </a:lnTo>
                  <a:lnTo>
                    <a:pt x="67" y="10"/>
                  </a:lnTo>
                  <a:lnTo>
                    <a:pt x="80" y="19"/>
                  </a:lnTo>
                  <a:lnTo>
                    <a:pt x="92" y="29"/>
                  </a:lnTo>
                  <a:lnTo>
                    <a:pt x="104" y="39"/>
                  </a:lnTo>
                  <a:lnTo>
                    <a:pt x="114" y="52"/>
                  </a:lnTo>
                  <a:lnTo>
                    <a:pt x="123" y="65"/>
                  </a:lnTo>
                  <a:lnTo>
                    <a:pt x="130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355"/>
            <p:cNvSpPr>
              <a:spLocks/>
            </p:cNvSpPr>
            <p:nvPr/>
          </p:nvSpPr>
          <p:spPr bwMode="auto">
            <a:xfrm>
              <a:off x="3107" y="3070"/>
              <a:ext cx="253" cy="107"/>
            </a:xfrm>
            <a:custGeom>
              <a:avLst/>
              <a:gdLst>
                <a:gd name="T0" fmla="*/ 387 w 505"/>
                <a:gd name="T1" fmla="*/ 88 h 214"/>
                <a:gd name="T2" fmla="*/ 416 w 505"/>
                <a:gd name="T3" fmla="*/ 94 h 214"/>
                <a:gd name="T4" fmla="*/ 449 w 505"/>
                <a:gd name="T5" fmla="*/ 109 h 214"/>
                <a:gd name="T6" fmla="*/ 464 w 505"/>
                <a:gd name="T7" fmla="*/ 125 h 214"/>
                <a:gd name="T8" fmla="*/ 449 w 505"/>
                <a:gd name="T9" fmla="*/ 125 h 214"/>
                <a:gd name="T10" fmla="*/ 379 w 505"/>
                <a:gd name="T11" fmla="*/ 106 h 214"/>
                <a:gd name="T12" fmla="*/ 291 w 505"/>
                <a:gd name="T13" fmla="*/ 103 h 214"/>
                <a:gd name="T14" fmla="*/ 245 w 505"/>
                <a:gd name="T15" fmla="*/ 106 h 214"/>
                <a:gd name="T16" fmla="*/ 210 w 505"/>
                <a:gd name="T17" fmla="*/ 105 h 214"/>
                <a:gd name="T18" fmla="*/ 193 w 505"/>
                <a:gd name="T19" fmla="*/ 91 h 214"/>
                <a:gd name="T20" fmla="*/ 170 w 505"/>
                <a:gd name="T21" fmla="*/ 56 h 214"/>
                <a:gd name="T22" fmla="*/ 130 w 505"/>
                <a:gd name="T23" fmla="*/ 33 h 214"/>
                <a:gd name="T24" fmla="*/ 96 w 505"/>
                <a:gd name="T25" fmla="*/ 34 h 214"/>
                <a:gd name="T26" fmla="*/ 70 w 505"/>
                <a:gd name="T27" fmla="*/ 34 h 214"/>
                <a:gd name="T28" fmla="*/ 78 w 505"/>
                <a:gd name="T29" fmla="*/ 50 h 214"/>
                <a:gd name="T30" fmla="*/ 100 w 505"/>
                <a:gd name="T31" fmla="*/ 62 h 214"/>
                <a:gd name="T32" fmla="*/ 137 w 505"/>
                <a:gd name="T33" fmla="*/ 106 h 214"/>
                <a:gd name="T34" fmla="*/ 189 w 505"/>
                <a:gd name="T35" fmla="*/ 138 h 214"/>
                <a:gd name="T36" fmla="*/ 247 w 505"/>
                <a:gd name="T37" fmla="*/ 138 h 214"/>
                <a:gd name="T38" fmla="*/ 303 w 505"/>
                <a:gd name="T39" fmla="*/ 158 h 214"/>
                <a:gd name="T40" fmla="*/ 323 w 505"/>
                <a:gd name="T41" fmla="*/ 166 h 214"/>
                <a:gd name="T42" fmla="*/ 361 w 505"/>
                <a:gd name="T43" fmla="*/ 178 h 214"/>
                <a:gd name="T44" fmla="*/ 420 w 505"/>
                <a:gd name="T45" fmla="*/ 189 h 214"/>
                <a:gd name="T46" fmla="*/ 486 w 505"/>
                <a:gd name="T47" fmla="*/ 187 h 214"/>
                <a:gd name="T48" fmla="*/ 497 w 505"/>
                <a:gd name="T49" fmla="*/ 199 h 214"/>
                <a:gd name="T50" fmla="*/ 425 w 505"/>
                <a:gd name="T51" fmla="*/ 214 h 214"/>
                <a:gd name="T52" fmla="*/ 330 w 505"/>
                <a:gd name="T53" fmla="*/ 192 h 214"/>
                <a:gd name="T54" fmla="*/ 258 w 505"/>
                <a:gd name="T55" fmla="*/ 161 h 214"/>
                <a:gd name="T56" fmla="*/ 222 w 505"/>
                <a:gd name="T57" fmla="*/ 147 h 214"/>
                <a:gd name="T58" fmla="*/ 177 w 505"/>
                <a:gd name="T59" fmla="*/ 148 h 214"/>
                <a:gd name="T60" fmla="*/ 149 w 505"/>
                <a:gd name="T61" fmla="*/ 140 h 214"/>
                <a:gd name="T62" fmla="*/ 131 w 505"/>
                <a:gd name="T63" fmla="*/ 124 h 214"/>
                <a:gd name="T64" fmla="*/ 94 w 505"/>
                <a:gd name="T65" fmla="*/ 122 h 214"/>
                <a:gd name="T66" fmla="*/ 53 w 505"/>
                <a:gd name="T67" fmla="*/ 118 h 214"/>
                <a:gd name="T68" fmla="*/ 26 w 505"/>
                <a:gd name="T69" fmla="*/ 107 h 214"/>
                <a:gd name="T70" fmla="*/ 4 w 505"/>
                <a:gd name="T71" fmla="*/ 94 h 214"/>
                <a:gd name="T72" fmla="*/ 5 w 505"/>
                <a:gd name="T73" fmla="*/ 85 h 214"/>
                <a:gd name="T74" fmla="*/ 42 w 505"/>
                <a:gd name="T75" fmla="*/ 98 h 214"/>
                <a:gd name="T76" fmla="*/ 94 w 505"/>
                <a:gd name="T77" fmla="*/ 101 h 214"/>
                <a:gd name="T78" fmla="*/ 87 w 505"/>
                <a:gd name="T79" fmla="*/ 73 h 214"/>
                <a:gd name="T80" fmla="*/ 55 w 505"/>
                <a:gd name="T81" fmla="*/ 49 h 214"/>
                <a:gd name="T82" fmla="*/ 28 w 505"/>
                <a:gd name="T83" fmla="*/ 34 h 214"/>
                <a:gd name="T84" fmla="*/ 68 w 505"/>
                <a:gd name="T85" fmla="*/ 15 h 214"/>
                <a:gd name="T86" fmla="*/ 118 w 505"/>
                <a:gd name="T87" fmla="*/ 19 h 214"/>
                <a:gd name="T88" fmla="*/ 170 w 505"/>
                <a:gd name="T89" fmla="*/ 32 h 214"/>
                <a:gd name="T90" fmla="*/ 205 w 505"/>
                <a:gd name="T91" fmla="*/ 79 h 214"/>
                <a:gd name="T92" fmla="*/ 252 w 505"/>
                <a:gd name="T93" fmla="*/ 90 h 214"/>
                <a:gd name="T94" fmla="*/ 340 w 505"/>
                <a:gd name="T95" fmla="*/ 88 h 214"/>
                <a:gd name="T96" fmla="*/ 345 w 505"/>
                <a:gd name="T97" fmla="*/ 11 h 214"/>
                <a:gd name="T98" fmla="*/ 367 w 505"/>
                <a:gd name="T99" fmla="*/ 57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5" h="214">
                  <a:moveTo>
                    <a:pt x="369" y="78"/>
                  </a:moveTo>
                  <a:lnTo>
                    <a:pt x="375" y="83"/>
                  </a:lnTo>
                  <a:lnTo>
                    <a:pt x="381" y="86"/>
                  </a:lnTo>
                  <a:lnTo>
                    <a:pt x="387" y="88"/>
                  </a:lnTo>
                  <a:lnTo>
                    <a:pt x="393" y="91"/>
                  </a:lnTo>
                  <a:lnTo>
                    <a:pt x="399" y="92"/>
                  </a:lnTo>
                  <a:lnTo>
                    <a:pt x="406" y="93"/>
                  </a:lnTo>
                  <a:lnTo>
                    <a:pt x="416" y="94"/>
                  </a:lnTo>
                  <a:lnTo>
                    <a:pt x="426" y="95"/>
                  </a:lnTo>
                  <a:lnTo>
                    <a:pt x="435" y="101"/>
                  </a:lnTo>
                  <a:lnTo>
                    <a:pt x="443" y="106"/>
                  </a:lnTo>
                  <a:lnTo>
                    <a:pt x="449" y="109"/>
                  </a:lnTo>
                  <a:lnTo>
                    <a:pt x="454" y="113"/>
                  </a:lnTo>
                  <a:lnTo>
                    <a:pt x="457" y="117"/>
                  </a:lnTo>
                  <a:lnTo>
                    <a:pt x="460" y="121"/>
                  </a:lnTo>
                  <a:lnTo>
                    <a:pt x="464" y="125"/>
                  </a:lnTo>
                  <a:lnTo>
                    <a:pt x="467" y="131"/>
                  </a:lnTo>
                  <a:lnTo>
                    <a:pt x="465" y="132"/>
                  </a:lnTo>
                  <a:lnTo>
                    <a:pt x="458" y="129"/>
                  </a:lnTo>
                  <a:lnTo>
                    <a:pt x="449" y="125"/>
                  </a:lnTo>
                  <a:lnTo>
                    <a:pt x="441" y="121"/>
                  </a:lnTo>
                  <a:lnTo>
                    <a:pt x="421" y="114"/>
                  </a:lnTo>
                  <a:lnTo>
                    <a:pt x="401" y="108"/>
                  </a:lnTo>
                  <a:lnTo>
                    <a:pt x="379" y="106"/>
                  </a:lnTo>
                  <a:lnTo>
                    <a:pt x="357" y="103"/>
                  </a:lnTo>
                  <a:lnTo>
                    <a:pt x="335" y="103"/>
                  </a:lnTo>
                  <a:lnTo>
                    <a:pt x="313" y="103"/>
                  </a:lnTo>
                  <a:lnTo>
                    <a:pt x="291" y="103"/>
                  </a:lnTo>
                  <a:lnTo>
                    <a:pt x="269" y="105"/>
                  </a:lnTo>
                  <a:lnTo>
                    <a:pt x="261" y="105"/>
                  </a:lnTo>
                  <a:lnTo>
                    <a:pt x="253" y="106"/>
                  </a:lnTo>
                  <a:lnTo>
                    <a:pt x="245" y="106"/>
                  </a:lnTo>
                  <a:lnTo>
                    <a:pt x="236" y="106"/>
                  </a:lnTo>
                  <a:lnTo>
                    <a:pt x="228" y="106"/>
                  </a:lnTo>
                  <a:lnTo>
                    <a:pt x="220" y="106"/>
                  </a:lnTo>
                  <a:lnTo>
                    <a:pt x="210" y="105"/>
                  </a:lnTo>
                  <a:lnTo>
                    <a:pt x="202" y="103"/>
                  </a:lnTo>
                  <a:lnTo>
                    <a:pt x="199" y="99"/>
                  </a:lnTo>
                  <a:lnTo>
                    <a:pt x="196" y="94"/>
                  </a:lnTo>
                  <a:lnTo>
                    <a:pt x="193" y="91"/>
                  </a:lnTo>
                  <a:lnTo>
                    <a:pt x="194" y="86"/>
                  </a:lnTo>
                  <a:lnTo>
                    <a:pt x="186" y="77"/>
                  </a:lnTo>
                  <a:lnTo>
                    <a:pt x="178" y="67"/>
                  </a:lnTo>
                  <a:lnTo>
                    <a:pt x="170" y="56"/>
                  </a:lnTo>
                  <a:lnTo>
                    <a:pt x="162" y="46"/>
                  </a:lnTo>
                  <a:lnTo>
                    <a:pt x="153" y="39"/>
                  </a:lnTo>
                  <a:lnTo>
                    <a:pt x="143" y="33"/>
                  </a:lnTo>
                  <a:lnTo>
                    <a:pt x="130" y="33"/>
                  </a:lnTo>
                  <a:lnTo>
                    <a:pt x="116" y="38"/>
                  </a:lnTo>
                  <a:lnTo>
                    <a:pt x="109" y="38"/>
                  </a:lnTo>
                  <a:lnTo>
                    <a:pt x="103" y="35"/>
                  </a:lnTo>
                  <a:lnTo>
                    <a:pt x="96" y="34"/>
                  </a:lnTo>
                  <a:lnTo>
                    <a:pt x="90" y="32"/>
                  </a:lnTo>
                  <a:lnTo>
                    <a:pt x="83" y="32"/>
                  </a:lnTo>
                  <a:lnTo>
                    <a:pt x="77" y="32"/>
                  </a:lnTo>
                  <a:lnTo>
                    <a:pt x="70" y="34"/>
                  </a:lnTo>
                  <a:lnTo>
                    <a:pt x="64" y="38"/>
                  </a:lnTo>
                  <a:lnTo>
                    <a:pt x="68" y="42"/>
                  </a:lnTo>
                  <a:lnTo>
                    <a:pt x="72" y="47"/>
                  </a:lnTo>
                  <a:lnTo>
                    <a:pt x="78" y="50"/>
                  </a:lnTo>
                  <a:lnTo>
                    <a:pt x="84" y="53"/>
                  </a:lnTo>
                  <a:lnTo>
                    <a:pt x="90" y="56"/>
                  </a:lnTo>
                  <a:lnTo>
                    <a:pt x="94" y="58"/>
                  </a:lnTo>
                  <a:lnTo>
                    <a:pt x="100" y="62"/>
                  </a:lnTo>
                  <a:lnTo>
                    <a:pt x="104" y="67"/>
                  </a:lnTo>
                  <a:lnTo>
                    <a:pt x="116" y="78"/>
                  </a:lnTo>
                  <a:lnTo>
                    <a:pt x="126" y="91"/>
                  </a:lnTo>
                  <a:lnTo>
                    <a:pt x="137" y="106"/>
                  </a:lnTo>
                  <a:lnTo>
                    <a:pt x="147" y="118"/>
                  </a:lnTo>
                  <a:lnTo>
                    <a:pt x="159" y="129"/>
                  </a:lnTo>
                  <a:lnTo>
                    <a:pt x="172" y="136"/>
                  </a:lnTo>
                  <a:lnTo>
                    <a:pt x="189" y="138"/>
                  </a:lnTo>
                  <a:lnTo>
                    <a:pt x="207" y="132"/>
                  </a:lnTo>
                  <a:lnTo>
                    <a:pt x="220" y="132"/>
                  </a:lnTo>
                  <a:lnTo>
                    <a:pt x="234" y="134"/>
                  </a:lnTo>
                  <a:lnTo>
                    <a:pt x="247" y="138"/>
                  </a:lnTo>
                  <a:lnTo>
                    <a:pt x="262" y="143"/>
                  </a:lnTo>
                  <a:lnTo>
                    <a:pt x="276" y="147"/>
                  </a:lnTo>
                  <a:lnTo>
                    <a:pt x="290" y="153"/>
                  </a:lnTo>
                  <a:lnTo>
                    <a:pt x="303" y="158"/>
                  </a:lnTo>
                  <a:lnTo>
                    <a:pt x="313" y="162"/>
                  </a:lnTo>
                  <a:lnTo>
                    <a:pt x="314" y="162"/>
                  </a:lnTo>
                  <a:lnTo>
                    <a:pt x="318" y="164"/>
                  </a:lnTo>
                  <a:lnTo>
                    <a:pt x="323" y="166"/>
                  </a:lnTo>
                  <a:lnTo>
                    <a:pt x="330" y="169"/>
                  </a:lnTo>
                  <a:lnTo>
                    <a:pt x="340" y="171"/>
                  </a:lnTo>
                  <a:lnTo>
                    <a:pt x="350" y="175"/>
                  </a:lnTo>
                  <a:lnTo>
                    <a:pt x="361" y="178"/>
                  </a:lnTo>
                  <a:lnTo>
                    <a:pt x="375" y="182"/>
                  </a:lnTo>
                  <a:lnTo>
                    <a:pt x="389" y="184"/>
                  </a:lnTo>
                  <a:lnTo>
                    <a:pt x="404" y="186"/>
                  </a:lnTo>
                  <a:lnTo>
                    <a:pt x="420" y="189"/>
                  </a:lnTo>
                  <a:lnTo>
                    <a:pt x="436" y="190"/>
                  </a:lnTo>
                  <a:lnTo>
                    <a:pt x="452" y="190"/>
                  </a:lnTo>
                  <a:lnTo>
                    <a:pt x="470" y="190"/>
                  </a:lnTo>
                  <a:lnTo>
                    <a:pt x="486" y="187"/>
                  </a:lnTo>
                  <a:lnTo>
                    <a:pt x="503" y="184"/>
                  </a:lnTo>
                  <a:lnTo>
                    <a:pt x="505" y="187"/>
                  </a:lnTo>
                  <a:lnTo>
                    <a:pt x="503" y="193"/>
                  </a:lnTo>
                  <a:lnTo>
                    <a:pt x="497" y="199"/>
                  </a:lnTo>
                  <a:lnTo>
                    <a:pt x="486" y="206"/>
                  </a:lnTo>
                  <a:lnTo>
                    <a:pt x="470" y="210"/>
                  </a:lnTo>
                  <a:lnTo>
                    <a:pt x="450" y="214"/>
                  </a:lnTo>
                  <a:lnTo>
                    <a:pt x="425" y="214"/>
                  </a:lnTo>
                  <a:lnTo>
                    <a:pt x="396" y="210"/>
                  </a:lnTo>
                  <a:lnTo>
                    <a:pt x="376" y="207"/>
                  </a:lnTo>
                  <a:lnTo>
                    <a:pt x="353" y="200"/>
                  </a:lnTo>
                  <a:lnTo>
                    <a:pt x="330" y="192"/>
                  </a:lnTo>
                  <a:lnTo>
                    <a:pt x="307" y="183"/>
                  </a:lnTo>
                  <a:lnTo>
                    <a:pt x="285" y="174"/>
                  </a:lnTo>
                  <a:lnTo>
                    <a:pt x="269" y="166"/>
                  </a:lnTo>
                  <a:lnTo>
                    <a:pt x="258" y="161"/>
                  </a:lnTo>
                  <a:lnTo>
                    <a:pt x="253" y="159"/>
                  </a:lnTo>
                  <a:lnTo>
                    <a:pt x="243" y="153"/>
                  </a:lnTo>
                  <a:lnTo>
                    <a:pt x="232" y="149"/>
                  </a:lnTo>
                  <a:lnTo>
                    <a:pt x="222" y="147"/>
                  </a:lnTo>
                  <a:lnTo>
                    <a:pt x="210" y="147"/>
                  </a:lnTo>
                  <a:lnTo>
                    <a:pt x="199" y="147"/>
                  </a:lnTo>
                  <a:lnTo>
                    <a:pt x="187" y="148"/>
                  </a:lnTo>
                  <a:lnTo>
                    <a:pt x="177" y="148"/>
                  </a:lnTo>
                  <a:lnTo>
                    <a:pt x="166" y="147"/>
                  </a:lnTo>
                  <a:lnTo>
                    <a:pt x="160" y="146"/>
                  </a:lnTo>
                  <a:lnTo>
                    <a:pt x="154" y="144"/>
                  </a:lnTo>
                  <a:lnTo>
                    <a:pt x="149" y="140"/>
                  </a:lnTo>
                  <a:lnTo>
                    <a:pt x="145" y="137"/>
                  </a:lnTo>
                  <a:lnTo>
                    <a:pt x="140" y="132"/>
                  </a:lnTo>
                  <a:lnTo>
                    <a:pt x="136" y="128"/>
                  </a:lnTo>
                  <a:lnTo>
                    <a:pt x="131" y="124"/>
                  </a:lnTo>
                  <a:lnTo>
                    <a:pt x="126" y="120"/>
                  </a:lnTo>
                  <a:lnTo>
                    <a:pt x="116" y="121"/>
                  </a:lnTo>
                  <a:lnTo>
                    <a:pt x="106" y="121"/>
                  </a:lnTo>
                  <a:lnTo>
                    <a:pt x="94" y="122"/>
                  </a:lnTo>
                  <a:lnTo>
                    <a:pt x="84" y="122"/>
                  </a:lnTo>
                  <a:lnTo>
                    <a:pt x="73" y="122"/>
                  </a:lnTo>
                  <a:lnTo>
                    <a:pt x="63" y="121"/>
                  </a:lnTo>
                  <a:lnTo>
                    <a:pt x="53" y="118"/>
                  </a:lnTo>
                  <a:lnTo>
                    <a:pt x="42" y="115"/>
                  </a:lnTo>
                  <a:lnTo>
                    <a:pt x="37" y="111"/>
                  </a:lnTo>
                  <a:lnTo>
                    <a:pt x="32" y="109"/>
                  </a:lnTo>
                  <a:lnTo>
                    <a:pt x="26" y="107"/>
                  </a:lnTo>
                  <a:lnTo>
                    <a:pt x="20" y="105"/>
                  </a:lnTo>
                  <a:lnTo>
                    <a:pt x="15" y="101"/>
                  </a:lnTo>
                  <a:lnTo>
                    <a:pt x="9" y="99"/>
                  </a:lnTo>
                  <a:lnTo>
                    <a:pt x="4" y="94"/>
                  </a:lnTo>
                  <a:lnTo>
                    <a:pt x="0" y="91"/>
                  </a:lnTo>
                  <a:lnTo>
                    <a:pt x="0" y="87"/>
                  </a:lnTo>
                  <a:lnTo>
                    <a:pt x="2" y="85"/>
                  </a:lnTo>
                  <a:lnTo>
                    <a:pt x="5" y="85"/>
                  </a:lnTo>
                  <a:lnTo>
                    <a:pt x="8" y="83"/>
                  </a:lnTo>
                  <a:lnTo>
                    <a:pt x="18" y="90"/>
                  </a:lnTo>
                  <a:lnTo>
                    <a:pt x="30" y="94"/>
                  </a:lnTo>
                  <a:lnTo>
                    <a:pt x="42" y="98"/>
                  </a:lnTo>
                  <a:lnTo>
                    <a:pt x="55" y="101"/>
                  </a:lnTo>
                  <a:lnTo>
                    <a:pt x="69" y="102"/>
                  </a:lnTo>
                  <a:lnTo>
                    <a:pt x="81" y="102"/>
                  </a:lnTo>
                  <a:lnTo>
                    <a:pt x="94" y="101"/>
                  </a:lnTo>
                  <a:lnTo>
                    <a:pt x="107" y="99"/>
                  </a:lnTo>
                  <a:lnTo>
                    <a:pt x="101" y="90"/>
                  </a:lnTo>
                  <a:lnTo>
                    <a:pt x="94" y="82"/>
                  </a:lnTo>
                  <a:lnTo>
                    <a:pt x="87" y="73"/>
                  </a:lnTo>
                  <a:lnTo>
                    <a:pt x="80" y="67"/>
                  </a:lnTo>
                  <a:lnTo>
                    <a:pt x="72" y="61"/>
                  </a:lnTo>
                  <a:lnTo>
                    <a:pt x="64" y="55"/>
                  </a:lnTo>
                  <a:lnTo>
                    <a:pt x="55" y="49"/>
                  </a:lnTo>
                  <a:lnTo>
                    <a:pt x="46" y="46"/>
                  </a:lnTo>
                  <a:lnTo>
                    <a:pt x="40" y="42"/>
                  </a:lnTo>
                  <a:lnTo>
                    <a:pt x="32" y="39"/>
                  </a:lnTo>
                  <a:lnTo>
                    <a:pt x="28" y="34"/>
                  </a:lnTo>
                  <a:lnTo>
                    <a:pt x="32" y="26"/>
                  </a:lnTo>
                  <a:lnTo>
                    <a:pt x="43" y="20"/>
                  </a:lnTo>
                  <a:lnTo>
                    <a:pt x="55" y="16"/>
                  </a:lnTo>
                  <a:lnTo>
                    <a:pt x="68" y="15"/>
                  </a:lnTo>
                  <a:lnTo>
                    <a:pt x="80" y="15"/>
                  </a:lnTo>
                  <a:lnTo>
                    <a:pt x="93" y="16"/>
                  </a:lnTo>
                  <a:lnTo>
                    <a:pt x="106" y="17"/>
                  </a:lnTo>
                  <a:lnTo>
                    <a:pt x="118" y="19"/>
                  </a:lnTo>
                  <a:lnTo>
                    <a:pt x="130" y="20"/>
                  </a:lnTo>
                  <a:lnTo>
                    <a:pt x="146" y="20"/>
                  </a:lnTo>
                  <a:lnTo>
                    <a:pt x="159" y="24"/>
                  </a:lnTo>
                  <a:lnTo>
                    <a:pt x="170" y="32"/>
                  </a:lnTo>
                  <a:lnTo>
                    <a:pt x="179" y="42"/>
                  </a:lnTo>
                  <a:lnTo>
                    <a:pt x="189" y="54"/>
                  </a:lnTo>
                  <a:lnTo>
                    <a:pt x="197" y="67"/>
                  </a:lnTo>
                  <a:lnTo>
                    <a:pt x="205" y="79"/>
                  </a:lnTo>
                  <a:lnTo>
                    <a:pt x="214" y="90"/>
                  </a:lnTo>
                  <a:lnTo>
                    <a:pt x="219" y="90"/>
                  </a:lnTo>
                  <a:lnTo>
                    <a:pt x="232" y="90"/>
                  </a:lnTo>
                  <a:lnTo>
                    <a:pt x="252" y="90"/>
                  </a:lnTo>
                  <a:lnTo>
                    <a:pt x="275" y="88"/>
                  </a:lnTo>
                  <a:lnTo>
                    <a:pt x="298" y="88"/>
                  </a:lnTo>
                  <a:lnTo>
                    <a:pt x="321" y="88"/>
                  </a:lnTo>
                  <a:lnTo>
                    <a:pt x="340" y="88"/>
                  </a:lnTo>
                  <a:lnTo>
                    <a:pt x="351" y="88"/>
                  </a:lnTo>
                  <a:lnTo>
                    <a:pt x="349" y="64"/>
                  </a:lnTo>
                  <a:lnTo>
                    <a:pt x="346" y="35"/>
                  </a:lnTo>
                  <a:lnTo>
                    <a:pt x="345" y="11"/>
                  </a:lnTo>
                  <a:lnTo>
                    <a:pt x="346" y="0"/>
                  </a:lnTo>
                  <a:lnTo>
                    <a:pt x="354" y="9"/>
                  </a:lnTo>
                  <a:lnTo>
                    <a:pt x="361" y="32"/>
                  </a:lnTo>
                  <a:lnTo>
                    <a:pt x="367" y="57"/>
                  </a:lnTo>
                  <a:lnTo>
                    <a:pt x="369" y="7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356"/>
            <p:cNvSpPr>
              <a:spLocks/>
            </p:cNvSpPr>
            <p:nvPr/>
          </p:nvSpPr>
          <p:spPr bwMode="auto">
            <a:xfrm>
              <a:off x="2660" y="3051"/>
              <a:ext cx="182" cy="187"/>
            </a:xfrm>
            <a:custGeom>
              <a:avLst/>
              <a:gdLst>
                <a:gd name="T0" fmla="*/ 172 w 363"/>
                <a:gd name="T1" fmla="*/ 44 h 374"/>
                <a:gd name="T2" fmla="*/ 192 w 363"/>
                <a:gd name="T3" fmla="*/ 43 h 374"/>
                <a:gd name="T4" fmla="*/ 214 w 363"/>
                <a:gd name="T5" fmla="*/ 48 h 374"/>
                <a:gd name="T6" fmla="*/ 318 w 363"/>
                <a:gd name="T7" fmla="*/ 78 h 374"/>
                <a:gd name="T8" fmla="*/ 333 w 363"/>
                <a:gd name="T9" fmla="*/ 99 h 374"/>
                <a:gd name="T10" fmla="*/ 324 w 363"/>
                <a:gd name="T11" fmla="*/ 116 h 374"/>
                <a:gd name="T12" fmla="*/ 342 w 363"/>
                <a:gd name="T13" fmla="*/ 165 h 374"/>
                <a:gd name="T14" fmla="*/ 359 w 363"/>
                <a:gd name="T15" fmla="*/ 220 h 374"/>
                <a:gd name="T16" fmla="*/ 356 w 363"/>
                <a:gd name="T17" fmla="*/ 290 h 374"/>
                <a:gd name="T18" fmla="*/ 334 w 363"/>
                <a:gd name="T19" fmla="*/ 346 h 374"/>
                <a:gd name="T20" fmla="*/ 313 w 363"/>
                <a:gd name="T21" fmla="*/ 373 h 374"/>
                <a:gd name="T22" fmla="*/ 331 w 363"/>
                <a:gd name="T23" fmla="*/ 308 h 374"/>
                <a:gd name="T24" fmla="*/ 341 w 363"/>
                <a:gd name="T25" fmla="*/ 243 h 374"/>
                <a:gd name="T26" fmla="*/ 326 w 363"/>
                <a:gd name="T27" fmla="*/ 200 h 374"/>
                <a:gd name="T28" fmla="*/ 312 w 363"/>
                <a:gd name="T29" fmla="*/ 224 h 374"/>
                <a:gd name="T30" fmla="*/ 303 w 363"/>
                <a:gd name="T31" fmla="*/ 260 h 374"/>
                <a:gd name="T32" fmla="*/ 280 w 363"/>
                <a:gd name="T33" fmla="*/ 251 h 374"/>
                <a:gd name="T34" fmla="*/ 260 w 363"/>
                <a:gd name="T35" fmla="*/ 269 h 374"/>
                <a:gd name="T36" fmla="*/ 270 w 363"/>
                <a:gd name="T37" fmla="*/ 313 h 374"/>
                <a:gd name="T38" fmla="*/ 274 w 363"/>
                <a:gd name="T39" fmla="*/ 330 h 374"/>
                <a:gd name="T40" fmla="*/ 251 w 363"/>
                <a:gd name="T41" fmla="*/ 313 h 374"/>
                <a:gd name="T42" fmla="*/ 242 w 363"/>
                <a:gd name="T43" fmla="*/ 259 h 374"/>
                <a:gd name="T44" fmla="*/ 266 w 363"/>
                <a:gd name="T45" fmla="*/ 235 h 374"/>
                <a:gd name="T46" fmla="*/ 283 w 363"/>
                <a:gd name="T47" fmla="*/ 235 h 374"/>
                <a:gd name="T48" fmla="*/ 289 w 363"/>
                <a:gd name="T49" fmla="*/ 237 h 374"/>
                <a:gd name="T50" fmla="*/ 292 w 363"/>
                <a:gd name="T51" fmla="*/ 202 h 374"/>
                <a:gd name="T52" fmla="*/ 308 w 363"/>
                <a:gd name="T53" fmla="*/ 171 h 374"/>
                <a:gd name="T54" fmla="*/ 326 w 363"/>
                <a:gd name="T55" fmla="*/ 139 h 374"/>
                <a:gd name="T56" fmla="*/ 307 w 363"/>
                <a:gd name="T57" fmla="*/ 101 h 374"/>
                <a:gd name="T58" fmla="*/ 266 w 363"/>
                <a:gd name="T59" fmla="*/ 79 h 374"/>
                <a:gd name="T60" fmla="*/ 218 w 363"/>
                <a:gd name="T61" fmla="*/ 69 h 374"/>
                <a:gd name="T62" fmla="*/ 179 w 363"/>
                <a:gd name="T63" fmla="*/ 66 h 374"/>
                <a:gd name="T64" fmla="*/ 156 w 363"/>
                <a:gd name="T65" fmla="*/ 72 h 374"/>
                <a:gd name="T66" fmla="*/ 132 w 363"/>
                <a:gd name="T67" fmla="*/ 76 h 374"/>
                <a:gd name="T68" fmla="*/ 110 w 363"/>
                <a:gd name="T69" fmla="*/ 85 h 374"/>
                <a:gd name="T70" fmla="*/ 88 w 363"/>
                <a:gd name="T71" fmla="*/ 92 h 374"/>
                <a:gd name="T72" fmla="*/ 71 w 363"/>
                <a:gd name="T73" fmla="*/ 106 h 374"/>
                <a:gd name="T74" fmla="*/ 55 w 363"/>
                <a:gd name="T75" fmla="*/ 153 h 374"/>
                <a:gd name="T76" fmla="*/ 28 w 363"/>
                <a:gd name="T77" fmla="*/ 209 h 374"/>
                <a:gd name="T78" fmla="*/ 34 w 363"/>
                <a:gd name="T79" fmla="*/ 284 h 374"/>
                <a:gd name="T80" fmla="*/ 42 w 363"/>
                <a:gd name="T81" fmla="*/ 321 h 374"/>
                <a:gd name="T82" fmla="*/ 9 w 363"/>
                <a:gd name="T83" fmla="*/ 279 h 374"/>
                <a:gd name="T84" fmla="*/ 0 w 363"/>
                <a:gd name="T85" fmla="*/ 221 h 374"/>
                <a:gd name="T86" fmla="*/ 11 w 363"/>
                <a:gd name="T87" fmla="*/ 176 h 374"/>
                <a:gd name="T88" fmla="*/ 27 w 363"/>
                <a:gd name="T89" fmla="*/ 148 h 374"/>
                <a:gd name="T90" fmla="*/ 40 w 363"/>
                <a:gd name="T91" fmla="*/ 119 h 374"/>
                <a:gd name="T92" fmla="*/ 53 w 363"/>
                <a:gd name="T93" fmla="*/ 85 h 374"/>
                <a:gd name="T94" fmla="*/ 81 w 363"/>
                <a:gd name="T95" fmla="*/ 65 h 374"/>
                <a:gd name="T96" fmla="*/ 118 w 363"/>
                <a:gd name="T97" fmla="*/ 58 h 374"/>
                <a:gd name="T98" fmla="*/ 95 w 363"/>
                <a:gd name="T99" fmla="*/ 34 h 374"/>
                <a:gd name="T100" fmla="*/ 74 w 363"/>
                <a:gd name="T101" fmla="*/ 10 h 374"/>
                <a:gd name="T102" fmla="*/ 77 w 363"/>
                <a:gd name="T103" fmla="*/ 1 h 374"/>
                <a:gd name="T104" fmla="*/ 108 w 363"/>
                <a:gd name="T105" fmla="*/ 19 h 374"/>
                <a:gd name="T106" fmla="*/ 148 w 363"/>
                <a:gd name="T107" fmla="*/ 42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3" h="374">
                  <a:moveTo>
                    <a:pt x="159" y="48"/>
                  </a:moveTo>
                  <a:lnTo>
                    <a:pt x="165" y="46"/>
                  </a:lnTo>
                  <a:lnTo>
                    <a:pt x="172" y="44"/>
                  </a:lnTo>
                  <a:lnTo>
                    <a:pt x="179" y="43"/>
                  </a:lnTo>
                  <a:lnTo>
                    <a:pt x="185" y="43"/>
                  </a:lnTo>
                  <a:lnTo>
                    <a:pt x="192" y="43"/>
                  </a:lnTo>
                  <a:lnTo>
                    <a:pt x="199" y="44"/>
                  </a:lnTo>
                  <a:lnTo>
                    <a:pt x="206" y="46"/>
                  </a:lnTo>
                  <a:lnTo>
                    <a:pt x="214" y="48"/>
                  </a:lnTo>
                  <a:lnTo>
                    <a:pt x="299" y="68"/>
                  </a:lnTo>
                  <a:lnTo>
                    <a:pt x="307" y="72"/>
                  </a:lnTo>
                  <a:lnTo>
                    <a:pt x="318" y="78"/>
                  </a:lnTo>
                  <a:lnTo>
                    <a:pt x="326" y="85"/>
                  </a:lnTo>
                  <a:lnTo>
                    <a:pt x="333" y="93"/>
                  </a:lnTo>
                  <a:lnTo>
                    <a:pt x="333" y="99"/>
                  </a:lnTo>
                  <a:lnTo>
                    <a:pt x="330" y="104"/>
                  </a:lnTo>
                  <a:lnTo>
                    <a:pt x="327" y="110"/>
                  </a:lnTo>
                  <a:lnTo>
                    <a:pt x="324" y="116"/>
                  </a:lnTo>
                  <a:lnTo>
                    <a:pt x="337" y="131"/>
                  </a:lnTo>
                  <a:lnTo>
                    <a:pt x="342" y="147"/>
                  </a:lnTo>
                  <a:lnTo>
                    <a:pt x="342" y="165"/>
                  </a:lnTo>
                  <a:lnTo>
                    <a:pt x="338" y="183"/>
                  </a:lnTo>
                  <a:lnTo>
                    <a:pt x="351" y="201"/>
                  </a:lnTo>
                  <a:lnTo>
                    <a:pt x="359" y="220"/>
                  </a:lnTo>
                  <a:lnTo>
                    <a:pt x="363" y="241"/>
                  </a:lnTo>
                  <a:lnTo>
                    <a:pt x="361" y="264"/>
                  </a:lnTo>
                  <a:lnTo>
                    <a:pt x="356" y="290"/>
                  </a:lnTo>
                  <a:lnTo>
                    <a:pt x="350" y="313"/>
                  </a:lnTo>
                  <a:lnTo>
                    <a:pt x="342" y="331"/>
                  </a:lnTo>
                  <a:lnTo>
                    <a:pt x="334" y="346"/>
                  </a:lnTo>
                  <a:lnTo>
                    <a:pt x="326" y="359"/>
                  </a:lnTo>
                  <a:lnTo>
                    <a:pt x="319" y="367"/>
                  </a:lnTo>
                  <a:lnTo>
                    <a:pt x="313" y="373"/>
                  </a:lnTo>
                  <a:lnTo>
                    <a:pt x="308" y="374"/>
                  </a:lnTo>
                  <a:lnTo>
                    <a:pt x="322" y="338"/>
                  </a:lnTo>
                  <a:lnTo>
                    <a:pt x="331" y="308"/>
                  </a:lnTo>
                  <a:lnTo>
                    <a:pt x="337" y="283"/>
                  </a:lnTo>
                  <a:lnTo>
                    <a:pt x="341" y="261"/>
                  </a:lnTo>
                  <a:lnTo>
                    <a:pt x="341" y="243"/>
                  </a:lnTo>
                  <a:lnTo>
                    <a:pt x="338" y="226"/>
                  </a:lnTo>
                  <a:lnTo>
                    <a:pt x="334" y="213"/>
                  </a:lnTo>
                  <a:lnTo>
                    <a:pt x="326" y="200"/>
                  </a:lnTo>
                  <a:lnTo>
                    <a:pt x="320" y="187"/>
                  </a:lnTo>
                  <a:lnTo>
                    <a:pt x="313" y="203"/>
                  </a:lnTo>
                  <a:lnTo>
                    <a:pt x="312" y="224"/>
                  </a:lnTo>
                  <a:lnTo>
                    <a:pt x="311" y="245"/>
                  </a:lnTo>
                  <a:lnTo>
                    <a:pt x="306" y="262"/>
                  </a:lnTo>
                  <a:lnTo>
                    <a:pt x="303" y="260"/>
                  </a:lnTo>
                  <a:lnTo>
                    <a:pt x="296" y="255"/>
                  </a:lnTo>
                  <a:lnTo>
                    <a:pt x="288" y="251"/>
                  </a:lnTo>
                  <a:lnTo>
                    <a:pt x="280" y="251"/>
                  </a:lnTo>
                  <a:lnTo>
                    <a:pt x="268" y="255"/>
                  </a:lnTo>
                  <a:lnTo>
                    <a:pt x="262" y="261"/>
                  </a:lnTo>
                  <a:lnTo>
                    <a:pt x="260" y="269"/>
                  </a:lnTo>
                  <a:lnTo>
                    <a:pt x="259" y="278"/>
                  </a:lnTo>
                  <a:lnTo>
                    <a:pt x="263" y="300"/>
                  </a:lnTo>
                  <a:lnTo>
                    <a:pt x="270" y="313"/>
                  </a:lnTo>
                  <a:lnTo>
                    <a:pt x="277" y="322"/>
                  </a:lnTo>
                  <a:lnTo>
                    <a:pt x="280" y="328"/>
                  </a:lnTo>
                  <a:lnTo>
                    <a:pt x="274" y="330"/>
                  </a:lnTo>
                  <a:lnTo>
                    <a:pt x="268" y="329"/>
                  </a:lnTo>
                  <a:lnTo>
                    <a:pt x="261" y="323"/>
                  </a:lnTo>
                  <a:lnTo>
                    <a:pt x="251" y="313"/>
                  </a:lnTo>
                  <a:lnTo>
                    <a:pt x="243" y="296"/>
                  </a:lnTo>
                  <a:lnTo>
                    <a:pt x="239" y="277"/>
                  </a:lnTo>
                  <a:lnTo>
                    <a:pt x="242" y="259"/>
                  </a:lnTo>
                  <a:lnTo>
                    <a:pt x="250" y="241"/>
                  </a:lnTo>
                  <a:lnTo>
                    <a:pt x="258" y="237"/>
                  </a:lnTo>
                  <a:lnTo>
                    <a:pt x="266" y="235"/>
                  </a:lnTo>
                  <a:lnTo>
                    <a:pt x="273" y="233"/>
                  </a:lnTo>
                  <a:lnTo>
                    <a:pt x="278" y="233"/>
                  </a:lnTo>
                  <a:lnTo>
                    <a:pt x="283" y="235"/>
                  </a:lnTo>
                  <a:lnTo>
                    <a:pt x="286" y="236"/>
                  </a:lnTo>
                  <a:lnTo>
                    <a:pt x="288" y="237"/>
                  </a:lnTo>
                  <a:lnTo>
                    <a:pt x="289" y="237"/>
                  </a:lnTo>
                  <a:lnTo>
                    <a:pt x="288" y="225"/>
                  </a:lnTo>
                  <a:lnTo>
                    <a:pt x="289" y="213"/>
                  </a:lnTo>
                  <a:lnTo>
                    <a:pt x="292" y="202"/>
                  </a:lnTo>
                  <a:lnTo>
                    <a:pt x="296" y="191"/>
                  </a:lnTo>
                  <a:lnTo>
                    <a:pt x="301" y="180"/>
                  </a:lnTo>
                  <a:lnTo>
                    <a:pt x="308" y="171"/>
                  </a:lnTo>
                  <a:lnTo>
                    <a:pt x="315" y="162"/>
                  </a:lnTo>
                  <a:lnTo>
                    <a:pt x="324" y="154"/>
                  </a:lnTo>
                  <a:lnTo>
                    <a:pt x="326" y="139"/>
                  </a:lnTo>
                  <a:lnTo>
                    <a:pt x="318" y="127"/>
                  </a:lnTo>
                  <a:lnTo>
                    <a:pt x="310" y="116"/>
                  </a:lnTo>
                  <a:lnTo>
                    <a:pt x="307" y="101"/>
                  </a:lnTo>
                  <a:lnTo>
                    <a:pt x="295" y="92"/>
                  </a:lnTo>
                  <a:lnTo>
                    <a:pt x="281" y="85"/>
                  </a:lnTo>
                  <a:lnTo>
                    <a:pt x="266" y="79"/>
                  </a:lnTo>
                  <a:lnTo>
                    <a:pt x="251" y="74"/>
                  </a:lnTo>
                  <a:lnTo>
                    <a:pt x="235" y="71"/>
                  </a:lnTo>
                  <a:lnTo>
                    <a:pt x="218" y="69"/>
                  </a:lnTo>
                  <a:lnTo>
                    <a:pt x="202" y="65"/>
                  </a:lnTo>
                  <a:lnTo>
                    <a:pt x="186" y="63"/>
                  </a:lnTo>
                  <a:lnTo>
                    <a:pt x="179" y="66"/>
                  </a:lnTo>
                  <a:lnTo>
                    <a:pt x="171" y="69"/>
                  </a:lnTo>
                  <a:lnTo>
                    <a:pt x="164" y="71"/>
                  </a:lnTo>
                  <a:lnTo>
                    <a:pt x="156" y="72"/>
                  </a:lnTo>
                  <a:lnTo>
                    <a:pt x="148" y="73"/>
                  </a:lnTo>
                  <a:lnTo>
                    <a:pt x="140" y="74"/>
                  </a:lnTo>
                  <a:lnTo>
                    <a:pt x="132" y="76"/>
                  </a:lnTo>
                  <a:lnTo>
                    <a:pt x="124" y="78"/>
                  </a:lnTo>
                  <a:lnTo>
                    <a:pt x="117" y="82"/>
                  </a:lnTo>
                  <a:lnTo>
                    <a:pt x="110" y="85"/>
                  </a:lnTo>
                  <a:lnTo>
                    <a:pt x="103" y="87"/>
                  </a:lnTo>
                  <a:lnTo>
                    <a:pt x="96" y="89"/>
                  </a:lnTo>
                  <a:lnTo>
                    <a:pt x="88" y="92"/>
                  </a:lnTo>
                  <a:lnTo>
                    <a:pt x="83" y="95"/>
                  </a:lnTo>
                  <a:lnTo>
                    <a:pt x="77" y="100"/>
                  </a:lnTo>
                  <a:lnTo>
                    <a:pt x="71" y="106"/>
                  </a:lnTo>
                  <a:lnTo>
                    <a:pt x="65" y="122"/>
                  </a:lnTo>
                  <a:lnTo>
                    <a:pt x="61" y="138"/>
                  </a:lnTo>
                  <a:lnTo>
                    <a:pt x="55" y="153"/>
                  </a:lnTo>
                  <a:lnTo>
                    <a:pt x="43" y="165"/>
                  </a:lnTo>
                  <a:lnTo>
                    <a:pt x="33" y="185"/>
                  </a:lnTo>
                  <a:lnTo>
                    <a:pt x="28" y="209"/>
                  </a:lnTo>
                  <a:lnTo>
                    <a:pt x="27" y="235"/>
                  </a:lnTo>
                  <a:lnTo>
                    <a:pt x="30" y="260"/>
                  </a:lnTo>
                  <a:lnTo>
                    <a:pt x="34" y="284"/>
                  </a:lnTo>
                  <a:lnTo>
                    <a:pt x="39" y="304"/>
                  </a:lnTo>
                  <a:lnTo>
                    <a:pt x="41" y="316"/>
                  </a:lnTo>
                  <a:lnTo>
                    <a:pt x="42" y="321"/>
                  </a:lnTo>
                  <a:lnTo>
                    <a:pt x="28" y="311"/>
                  </a:lnTo>
                  <a:lnTo>
                    <a:pt x="17" y="297"/>
                  </a:lnTo>
                  <a:lnTo>
                    <a:pt x="9" y="279"/>
                  </a:lnTo>
                  <a:lnTo>
                    <a:pt x="3" y="260"/>
                  </a:lnTo>
                  <a:lnTo>
                    <a:pt x="1" y="240"/>
                  </a:lnTo>
                  <a:lnTo>
                    <a:pt x="0" y="221"/>
                  </a:lnTo>
                  <a:lnTo>
                    <a:pt x="2" y="202"/>
                  </a:lnTo>
                  <a:lnTo>
                    <a:pt x="7" y="185"/>
                  </a:lnTo>
                  <a:lnTo>
                    <a:pt x="11" y="176"/>
                  </a:lnTo>
                  <a:lnTo>
                    <a:pt x="17" y="167"/>
                  </a:lnTo>
                  <a:lnTo>
                    <a:pt x="23" y="157"/>
                  </a:lnTo>
                  <a:lnTo>
                    <a:pt x="27" y="148"/>
                  </a:lnTo>
                  <a:lnTo>
                    <a:pt x="33" y="139"/>
                  </a:lnTo>
                  <a:lnTo>
                    <a:pt x="36" y="130"/>
                  </a:lnTo>
                  <a:lnTo>
                    <a:pt x="40" y="119"/>
                  </a:lnTo>
                  <a:lnTo>
                    <a:pt x="41" y="108"/>
                  </a:lnTo>
                  <a:lnTo>
                    <a:pt x="47" y="95"/>
                  </a:lnTo>
                  <a:lnTo>
                    <a:pt x="53" y="85"/>
                  </a:lnTo>
                  <a:lnTo>
                    <a:pt x="62" y="77"/>
                  </a:lnTo>
                  <a:lnTo>
                    <a:pt x="71" y="71"/>
                  </a:lnTo>
                  <a:lnTo>
                    <a:pt x="81" y="65"/>
                  </a:lnTo>
                  <a:lnTo>
                    <a:pt x="93" y="62"/>
                  </a:lnTo>
                  <a:lnTo>
                    <a:pt x="106" y="59"/>
                  </a:lnTo>
                  <a:lnTo>
                    <a:pt x="118" y="58"/>
                  </a:lnTo>
                  <a:lnTo>
                    <a:pt x="112" y="51"/>
                  </a:lnTo>
                  <a:lnTo>
                    <a:pt x="104" y="43"/>
                  </a:lnTo>
                  <a:lnTo>
                    <a:pt x="95" y="34"/>
                  </a:lnTo>
                  <a:lnTo>
                    <a:pt x="87" y="25"/>
                  </a:lnTo>
                  <a:lnTo>
                    <a:pt x="80" y="17"/>
                  </a:lnTo>
                  <a:lnTo>
                    <a:pt x="74" y="10"/>
                  </a:lnTo>
                  <a:lnTo>
                    <a:pt x="73" y="3"/>
                  </a:lnTo>
                  <a:lnTo>
                    <a:pt x="74" y="0"/>
                  </a:lnTo>
                  <a:lnTo>
                    <a:pt x="77" y="1"/>
                  </a:lnTo>
                  <a:lnTo>
                    <a:pt x="85" y="5"/>
                  </a:lnTo>
                  <a:lnTo>
                    <a:pt x="95" y="12"/>
                  </a:lnTo>
                  <a:lnTo>
                    <a:pt x="108" y="19"/>
                  </a:lnTo>
                  <a:lnTo>
                    <a:pt x="123" y="27"/>
                  </a:lnTo>
                  <a:lnTo>
                    <a:pt x="137" y="35"/>
                  </a:lnTo>
                  <a:lnTo>
                    <a:pt x="148" y="42"/>
                  </a:lnTo>
                  <a:lnTo>
                    <a:pt x="159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357"/>
            <p:cNvSpPr>
              <a:spLocks/>
            </p:cNvSpPr>
            <p:nvPr/>
          </p:nvSpPr>
          <p:spPr bwMode="auto">
            <a:xfrm>
              <a:off x="3357" y="3174"/>
              <a:ext cx="56" cy="78"/>
            </a:xfrm>
            <a:custGeom>
              <a:avLst/>
              <a:gdLst>
                <a:gd name="T0" fmla="*/ 111 w 111"/>
                <a:gd name="T1" fmla="*/ 155 h 157"/>
                <a:gd name="T2" fmla="*/ 107 w 111"/>
                <a:gd name="T3" fmla="*/ 157 h 157"/>
                <a:gd name="T4" fmla="*/ 102 w 111"/>
                <a:gd name="T5" fmla="*/ 155 h 157"/>
                <a:gd name="T6" fmla="*/ 96 w 111"/>
                <a:gd name="T7" fmla="*/ 151 h 157"/>
                <a:gd name="T8" fmla="*/ 92 w 111"/>
                <a:gd name="T9" fmla="*/ 149 h 157"/>
                <a:gd name="T10" fmla="*/ 85 w 111"/>
                <a:gd name="T11" fmla="*/ 134 h 157"/>
                <a:gd name="T12" fmla="*/ 76 w 111"/>
                <a:gd name="T13" fmla="*/ 116 h 157"/>
                <a:gd name="T14" fmla="*/ 65 w 111"/>
                <a:gd name="T15" fmla="*/ 97 h 157"/>
                <a:gd name="T16" fmla="*/ 54 w 111"/>
                <a:gd name="T17" fmla="*/ 77 h 157"/>
                <a:gd name="T18" fmla="*/ 41 w 111"/>
                <a:gd name="T19" fmla="*/ 56 h 157"/>
                <a:gd name="T20" fmla="*/ 27 w 111"/>
                <a:gd name="T21" fmla="*/ 38 h 157"/>
                <a:gd name="T22" fmla="*/ 13 w 111"/>
                <a:gd name="T23" fmla="*/ 23 h 157"/>
                <a:gd name="T24" fmla="*/ 0 w 111"/>
                <a:gd name="T25" fmla="*/ 10 h 157"/>
                <a:gd name="T26" fmla="*/ 19 w 111"/>
                <a:gd name="T27" fmla="*/ 0 h 157"/>
                <a:gd name="T28" fmla="*/ 27 w 111"/>
                <a:gd name="T29" fmla="*/ 7 h 157"/>
                <a:gd name="T30" fmla="*/ 40 w 111"/>
                <a:gd name="T31" fmla="*/ 22 h 157"/>
                <a:gd name="T32" fmla="*/ 54 w 111"/>
                <a:gd name="T33" fmla="*/ 44 h 157"/>
                <a:gd name="T34" fmla="*/ 70 w 111"/>
                <a:gd name="T35" fmla="*/ 69 h 157"/>
                <a:gd name="T36" fmla="*/ 85 w 111"/>
                <a:gd name="T37" fmla="*/ 96 h 157"/>
                <a:gd name="T38" fmla="*/ 97 w 111"/>
                <a:gd name="T39" fmla="*/ 121 h 157"/>
                <a:gd name="T40" fmla="*/ 107 w 111"/>
                <a:gd name="T41" fmla="*/ 142 h 157"/>
                <a:gd name="T42" fmla="*/ 111 w 111"/>
                <a:gd name="T43" fmla="*/ 155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1" h="157">
                  <a:moveTo>
                    <a:pt x="111" y="155"/>
                  </a:moveTo>
                  <a:lnTo>
                    <a:pt x="107" y="157"/>
                  </a:lnTo>
                  <a:lnTo>
                    <a:pt x="102" y="155"/>
                  </a:lnTo>
                  <a:lnTo>
                    <a:pt x="96" y="151"/>
                  </a:lnTo>
                  <a:lnTo>
                    <a:pt x="92" y="149"/>
                  </a:lnTo>
                  <a:lnTo>
                    <a:pt x="85" y="134"/>
                  </a:lnTo>
                  <a:lnTo>
                    <a:pt x="76" y="116"/>
                  </a:lnTo>
                  <a:lnTo>
                    <a:pt x="65" y="97"/>
                  </a:lnTo>
                  <a:lnTo>
                    <a:pt x="54" y="77"/>
                  </a:lnTo>
                  <a:lnTo>
                    <a:pt x="41" y="56"/>
                  </a:lnTo>
                  <a:lnTo>
                    <a:pt x="27" y="38"/>
                  </a:lnTo>
                  <a:lnTo>
                    <a:pt x="13" y="23"/>
                  </a:lnTo>
                  <a:lnTo>
                    <a:pt x="0" y="10"/>
                  </a:lnTo>
                  <a:lnTo>
                    <a:pt x="19" y="0"/>
                  </a:lnTo>
                  <a:lnTo>
                    <a:pt x="27" y="7"/>
                  </a:lnTo>
                  <a:lnTo>
                    <a:pt x="40" y="22"/>
                  </a:lnTo>
                  <a:lnTo>
                    <a:pt x="54" y="44"/>
                  </a:lnTo>
                  <a:lnTo>
                    <a:pt x="70" y="69"/>
                  </a:lnTo>
                  <a:lnTo>
                    <a:pt x="85" y="96"/>
                  </a:lnTo>
                  <a:lnTo>
                    <a:pt x="97" y="121"/>
                  </a:lnTo>
                  <a:lnTo>
                    <a:pt x="107" y="142"/>
                  </a:lnTo>
                  <a:lnTo>
                    <a:pt x="111" y="1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358"/>
            <p:cNvSpPr>
              <a:spLocks/>
            </p:cNvSpPr>
            <p:nvPr/>
          </p:nvSpPr>
          <p:spPr bwMode="auto">
            <a:xfrm>
              <a:off x="2873" y="3138"/>
              <a:ext cx="184" cy="146"/>
            </a:xfrm>
            <a:custGeom>
              <a:avLst/>
              <a:gdLst>
                <a:gd name="T0" fmla="*/ 296 w 367"/>
                <a:gd name="T1" fmla="*/ 85 h 291"/>
                <a:gd name="T2" fmla="*/ 322 w 367"/>
                <a:gd name="T3" fmla="*/ 80 h 291"/>
                <a:gd name="T4" fmla="*/ 348 w 367"/>
                <a:gd name="T5" fmla="*/ 74 h 291"/>
                <a:gd name="T6" fmla="*/ 365 w 367"/>
                <a:gd name="T7" fmla="*/ 70 h 291"/>
                <a:gd name="T8" fmla="*/ 363 w 367"/>
                <a:gd name="T9" fmla="*/ 74 h 291"/>
                <a:gd name="T10" fmla="*/ 355 w 367"/>
                <a:gd name="T11" fmla="*/ 80 h 291"/>
                <a:gd name="T12" fmla="*/ 342 w 367"/>
                <a:gd name="T13" fmla="*/ 88 h 291"/>
                <a:gd name="T14" fmla="*/ 318 w 367"/>
                <a:gd name="T15" fmla="*/ 98 h 291"/>
                <a:gd name="T16" fmla="*/ 294 w 367"/>
                <a:gd name="T17" fmla="*/ 103 h 291"/>
                <a:gd name="T18" fmla="*/ 267 w 367"/>
                <a:gd name="T19" fmla="*/ 107 h 291"/>
                <a:gd name="T20" fmla="*/ 242 w 367"/>
                <a:gd name="T21" fmla="*/ 110 h 291"/>
                <a:gd name="T22" fmla="*/ 217 w 367"/>
                <a:gd name="T23" fmla="*/ 116 h 291"/>
                <a:gd name="T24" fmla="*/ 196 w 367"/>
                <a:gd name="T25" fmla="*/ 126 h 291"/>
                <a:gd name="T26" fmla="*/ 175 w 367"/>
                <a:gd name="T27" fmla="*/ 141 h 291"/>
                <a:gd name="T28" fmla="*/ 158 w 367"/>
                <a:gd name="T29" fmla="*/ 163 h 291"/>
                <a:gd name="T30" fmla="*/ 143 w 367"/>
                <a:gd name="T31" fmla="*/ 186 h 291"/>
                <a:gd name="T32" fmla="*/ 126 w 367"/>
                <a:gd name="T33" fmla="*/ 208 h 291"/>
                <a:gd name="T34" fmla="*/ 108 w 367"/>
                <a:gd name="T35" fmla="*/ 228 h 291"/>
                <a:gd name="T36" fmla="*/ 92 w 367"/>
                <a:gd name="T37" fmla="*/ 239 h 291"/>
                <a:gd name="T38" fmla="*/ 65 w 367"/>
                <a:gd name="T39" fmla="*/ 256 h 291"/>
                <a:gd name="T40" fmla="*/ 31 w 367"/>
                <a:gd name="T41" fmla="*/ 278 h 291"/>
                <a:gd name="T42" fmla="*/ 4 w 367"/>
                <a:gd name="T43" fmla="*/ 291 h 291"/>
                <a:gd name="T44" fmla="*/ 3 w 367"/>
                <a:gd name="T45" fmla="*/ 282 h 291"/>
                <a:gd name="T46" fmla="*/ 20 w 367"/>
                <a:gd name="T47" fmla="*/ 264 h 291"/>
                <a:gd name="T48" fmla="*/ 46 w 367"/>
                <a:gd name="T49" fmla="*/ 248 h 291"/>
                <a:gd name="T50" fmla="*/ 71 w 367"/>
                <a:gd name="T51" fmla="*/ 231 h 291"/>
                <a:gd name="T52" fmla="*/ 100 w 367"/>
                <a:gd name="T53" fmla="*/ 205 h 291"/>
                <a:gd name="T54" fmla="*/ 138 w 367"/>
                <a:gd name="T55" fmla="*/ 162 h 291"/>
                <a:gd name="T56" fmla="*/ 178 w 367"/>
                <a:gd name="T57" fmla="*/ 121 h 291"/>
                <a:gd name="T58" fmla="*/ 226 w 367"/>
                <a:gd name="T59" fmla="*/ 94 h 291"/>
                <a:gd name="T60" fmla="*/ 260 w 367"/>
                <a:gd name="T61" fmla="*/ 74 h 291"/>
                <a:gd name="T62" fmla="*/ 275 w 367"/>
                <a:gd name="T63" fmla="*/ 48 h 291"/>
                <a:gd name="T64" fmla="*/ 294 w 367"/>
                <a:gd name="T65" fmla="*/ 25 h 291"/>
                <a:gd name="T66" fmla="*/ 317 w 367"/>
                <a:gd name="T67" fmla="*/ 7 h 291"/>
                <a:gd name="T68" fmla="*/ 313 w 367"/>
                <a:gd name="T69" fmla="*/ 18 h 291"/>
                <a:gd name="T70" fmla="*/ 294 w 367"/>
                <a:gd name="T71" fmla="*/ 48 h 291"/>
                <a:gd name="T72" fmla="*/ 285 w 367"/>
                <a:gd name="T73" fmla="*/ 71 h 291"/>
                <a:gd name="T74" fmla="*/ 285 w 367"/>
                <a:gd name="T75" fmla="*/ 83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67" h="291">
                  <a:moveTo>
                    <a:pt x="285" y="84"/>
                  </a:moveTo>
                  <a:lnTo>
                    <a:pt x="296" y="85"/>
                  </a:lnTo>
                  <a:lnTo>
                    <a:pt x="308" y="83"/>
                  </a:lnTo>
                  <a:lnTo>
                    <a:pt x="322" y="80"/>
                  </a:lnTo>
                  <a:lnTo>
                    <a:pt x="335" y="77"/>
                  </a:lnTo>
                  <a:lnTo>
                    <a:pt x="348" y="74"/>
                  </a:lnTo>
                  <a:lnTo>
                    <a:pt x="358" y="72"/>
                  </a:lnTo>
                  <a:lnTo>
                    <a:pt x="365" y="70"/>
                  </a:lnTo>
                  <a:lnTo>
                    <a:pt x="367" y="71"/>
                  </a:lnTo>
                  <a:lnTo>
                    <a:pt x="363" y="74"/>
                  </a:lnTo>
                  <a:lnTo>
                    <a:pt x="359" y="78"/>
                  </a:lnTo>
                  <a:lnTo>
                    <a:pt x="355" y="80"/>
                  </a:lnTo>
                  <a:lnTo>
                    <a:pt x="353" y="81"/>
                  </a:lnTo>
                  <a:lnTo>
                    <a:pt x="342" y="88"/>
                  </a:lnTo>
                  <a:lnTo>
                    <a:pt x="330" y="93"/>
                  </a:lnTo>
                  <a:lnTo>
                    <a:pt x="318" y="98"/>
                  </a:lnTo>
                  <a:lnTo>
                    <a:pt x="306" y="100"/>
                  </a:lnTo>
                  <a:lnTo>
                    <a:pt x="294" y="103"/>
                  </a:lnTo>
                  <a:lnTo>
                    <a:pt x="281" y="104"/>
                  </a:lnTo>
                  <a:lnTo>
                    <a:pt x="267" y="107"/>
                  </a:lnTo>
                  <a:lnTo>
                    <a:pt x="254" y="108"/>
                  </a:lnTo>
                  <a:lnTo>
                    <a:pt x="242" y="110"/>
                  </a:lnTo>
                  <a:lnTo>
                    <a:pt x="230" y="112"/>
                  </a:lnTo>
                  <a:lnTo>
                    <a:pt x="217" y="116"/>
                  </a:lnTo>
                  <a:lnTo>
                    <a:pt x="206" y="121"/>
                  </a:lnTo>
                  <a:lnTo>
                    <a:pt x="196" y="126"/>
                  </a:lnTo>
                  <a:lnTo>
                    <a:pt x="184" y="133"/>
                  </a:lnTo>
                  <a:lnTo>
                    <a:pt x="175" y="141"/>
                  </a:lnTo>
                  <a:lnTo>
                    <a:pt x="166" y="152"/>
                  </a:lnTo>
                  <a:lnTo>
                    <a:pt x="158" y="163"/>
                  </a:lnTo>
                  <a:lnTo>
                    <a:pt x="150" y="175"/>
                  </a:lnTo>
                  <a:lnTo>
                    <a:pt x="143" y="186"/>
                  </a:lnTo>
                  <a:lnTo>
                    <a:pt x="135" y="197"/>
                  </a:lnTo>
                  <a:lnTo>
                    <a:pt x="126" y="208"/>
                  </a:lnTo>
                  <a:lnTo>
                    <a:pt x="117" y="218"/>
                  </a:lnTo>
                  <a:lnTo>
                    <a:pt x="108" y="228"/>
                  </a:lnTo>
                  <a:lnTo>
                    <a:pt x="97" y="237"/>
                  </a:lnTo>
                  <a:lnTo>
                    <a:pt x="92" y="239"/>
                  </a:lnTo>
                  <a:lnTo>
                    <a:pt x="82" y="247"/>
                  </a:lnTo>
                  <a:lnTo>
                    <a:pt x="65" y="256"/>
                  </a:lnTo>
                  <a:lnTo>
                    <a:pt x="48" y="268"/>
                  </a:lnTo>
                  <a:lnTo>
                    <a:pt x="31" y="278"/>
                  </a:lnTo>
                  <a:lnTo>
                    <a:pt x="15" y="286"/>
                  </a:lnTo>
                  <a:lnTo>
                    <a:pt x="4" y="291"/>
                  </a:lnTo>
                  <a:lnTo>
                    <a:pt x="0" y="290"/>
                  </a:lnTo>
                  <a:lnTo>
                    <a:pt x="3" y="282"/>
                  </a:lnTo>
                  <a:lnTo>
                    <a:pt x="10" y="273"/>
                  </a:lnTo>
                  <a:lnTo>
                    <a:pt x="20" y="264"/>
                  </a:lnTo>
                  <a:lnTo>
                    <a:pt x="33" y="256"/>
                  </a:lnTo>
                  <a:lnTo>
                    <a:pt x="46" y="248"/>
                  </a:lnTo>
                  <a:lnTo>
                    <a:pt x="60" y="239"/>
                  </a:lnTo>
                  <a:lnTo>
                    <a:pt x="71" y="231"/>
                  </a:lnTo>
                  <a:lnTo>
                    <a:pt x="80" y="222"/>
                  </a:lnTo>
                  <a:lnTo>
                    <a:pt x="100" y="205"/>
                  </a:lnTo>
                  <a:lnTo>
                    <a:pt x="120" y="184"/>
                  </a:lnTo>
                  <a:lnTo>
                    <a:pt x="138" y="162"/>
                  </a:lnTo>
                  <a:lnTo>
                    <a:pt x="159" y="140"/>
                  </a:lnTo>
                  <a:lnTo>
                    <a:pt x="178" y="121"/>
                  </a:lnTo>
                  <a:lnTo>
                    <a:pt x="201" y="104"/>
                  </a:lnTo>
                  <a:lnTo>
                    <a:pt x="226" y="94"/>
                  </a:lnTo>
                  <a:lnTo>
                    <a:pt x="253" y="89"/>
                  </a:lnTo>
                  <a:lnTo>
                    <a:pt x="260" y="74"/>
                  </a:lnTo>
                  <a:lnTo>
                    <a:pt x="267" y="61"/>
                  </a:lnTo>
                  <a:lnTo>
                    <a:pt x="275" y="48"/>
                  </a:lnTo>
                  <a:lnTo>
                    <a:pt x="283" y="35"/>
                  </a:lnTo>
                  <a:lnTo>
                    <a:pt x="294" y="25"/>
                  </a:lnTo>
                  <a:lnTo>
                    <a:pt x="304" y="15"/>
                  </a:lnTo>
                  <a:lnTo>
                    <a:pt x="317" y="7"/>
                  </a:lnTo>
                  <a:lnTo>
                    <a:pt x="329" y="0"/>
                  </a:lnTo>
                  <a:lnTo>
                    <a:pt x="313" y="18"/>
                  </a:lnTo>
                  <a:lnTo>
                    <a:pt x="302" y="34"/>
                  </a:lnTo>
                  <a:lnTo>
                    <a:pt x="294" y="48"/>
                  </a:lnTo>
                  <a:lnTo>
                    <a:pt x="289" y="61"/>
                  </a:lnTo>
                  <a:lnTo>
                    <a:pt x="285" y="71"/>
                  </a:lnTo>
                  <a:lnTo>
                    <a:pt x="285" y="78"/>
                  </a:lnTo>
                  <a:lnTo>
                    <a:pt x="285" y="83"/>
                  </a:lnTo>
                  <a:lnTo>
                    <a:pt x="285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359"/>
            <p:cNvSpPr>
              <a:spLocks/>
            </p:cNvSpPr>
            <p:nvPr/>
          </p:nvSpPr>
          <p:spPr bwMode="auto">
            <a:xfrm>
              <a:off x="3012" y="3177"/>
              <a:ext cx="257" cy="336"/>
            </a:xfrm>
            <a:custGeom>
              <a:avLst/>
              <a:gdLst>
                <a:gd name="T0" fmla="*/ 334 w 512"/>
                <a:gd name="T1" fmla="*/ 267 h 670"/>
                <a:gd name="T2" fmla="*/ 301 w 512"/>
                <a:gd name="T3" fmla="*/ 313 h 670"/>
                <a:gd name="T4" fmla="*/ 259 w 512"/>
                <a:gd name="T5" fmla="*/ 377 h 670"/>
                <a:gd name="T6" fmla="*/ 224 w 512"/>
                <a:gd name="T7" fmla="*/ 427 h 670"/>
                <a:gd name="T8" fmla="*/ 203 w 512"/>
                <a:gd name="T9" fmla="*/ 461 h 670"/>
                <a:gd name="T10" fmla="*/ 172 w 512"/>
                <a:gd name="T11" fmla="*/ 502 h 670"/>
                <a:gd name="T12" fmla="*/ 135 w 512"/>
                <a:gd name="T13" fmla="*/ 537 h 670"/>
                <a:gd name="T14" fmla="*/ 92 w 512"/>
                <a:gd name="T15" fmla="*/ 567 h 670"/>
                <a:gd name="T16" fmla="*/ 56 w 512"/>
                <a:gd name="T17" fmla="*/ 593 h 670"/>
                <a:gd name="T18" fmla="*/ 38 w 512"/>
                <a:gd name="T19" fmla="*/ 616 h 670"/>
                <a:gd name="T20" fmla="*/ 23 w 512"/>
                <a:gd name="T21" fmla="*/ 638 h 670"/>
                <a:gd name="T22" fmla="*/ 10 w 512"/>
                <a:gd name="T23" fmla="*/ 660 h 670"/>
                <a:gd name="T24" fmla="*/ 0 w 512"/>
                <a:gd name="T25" fmla="*/ 666 h 670"/>
                <a:gd name="T26" fmla="*/ 2 w 512"/>
                <a:gd name="T27" fmla="*/ 644 h 670"/>
                <a:gd name="T28" fmla="*/ 13 w 512"/>
                <a:gd name="T29" fmla="*/ 616 h 670"/>
                <a:gd name="T30" fmla="*/ 29 w 512"/>
                <a:gd name="T31" fmla="*/ 591 h 670"/>
                <a:gd name="T32" fmla="*/ 70 w 512"/>
                <a:gd name="T33" fmla="*/ 561 h 670"/>
                <a:gd name="T34" fmla="*/ 124 w 512"/>
                <a:gd name="T35" fmla="*/ 512 h 670"/>
                <a:gd name="T36" fmla="*/ 162 w 512"/>
                <a:gd name="T37" fmla="*/ 469 h 670"/>
                <a:gd name="T38" fmla="*/ 184 w 512"/>
                <a:gd name="T39" fmla="*/ 441 h 670"/>
                <a:gd name="T40" fmla="*/ 233 w 512"/>
                <a:gd name="T41" fmla="*/ 366 h 670"/>
                <a:gd name="T42" fmla="*/ 299 w 512"/>
                <a:gd name="T43" fmla="*/ 274 h 670"/>
                <a:gd name="T44" fmla="*/ 335 w 512"/>
                <a:gd name="T45" fmla="*/ 229 h 670"/>
                <a:gd name="T46" fmla="*/ 350 w 512"/>
                <a:gd name="T47" fmla="*/ 215 h 670"/>
                <a:gd name="T48" fmla="*/ 373 w 512"/>
                <a:gd name="T49" fmla="*/ 195 h 670"/>
                <a:gd name="T50" fmla="*/ 417 w 512"/>
                <a:gd name="T51" fmla="*/ 154 h 670"/>
                <a:gd name="T52" fmla="*/ 456 w 512"/>
                <a:gd name="T53" fmla="*/ 110 h 670"/>
                <a:gd name="T54" fmla="*/ 487 w 512"/>
                <a:gd name="T55" fmla="*/ 60 h 670"/>
                <a:gd name="T56" fmla="*/ 503 w 512"/>
                <a:gd name="T57" fmla="*/ 23 h 670"/>
                <a:gd name="T58" fmla="*/ 506 w 512"/>
                <a:gd name="T59" fmla="*/ 7 h 670"/>
                <a:gd name="T60" fmla="*/ 512 w 512"/>
                <a:gd name="T61" fmla="*/ 20 h 670"/>
                <a:gd name="T62" fmla="*/ 504 w 512"/>
                <a:gd name="T63" fmla="*/ 61 h 670"/>
                <a:gd name="T64" fmla="*/ 485 w 512"/>
                <a:gd name="T65" fmla="*/ 102 h 670"/>
                <a:gd name="T66" fmla="*/ 456 w 512"/>
                <a:gd name="T67" fmla="*/ 142 h 670"/>
                <a:gd name="T68" fmla="*/ 425 w 512"/>
                <a:gd name="T69" fmla="*/ 178 h 670"/>
                <a:gd name="T70" fmla="*/ 392 w 512"/>
                <a:gd name="T71" fmla="*/ 210 h 670"/>
                <a:gd name="T72" fmla="*/ 364 w 512"/>
                <a:gd name="T73" fmla="*/ 236 h 670"/>
                <a:gd name="T74" fmla="*/ 344 w 512"/>
                <a:gd name="T75" fmla="*/ 254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12" h="670">
                  <a:moveTo>
                    <a:pt x="338" y="260"/>
                  </a:moveTo>
                  <a:lnTo>
                    <a:pt x="334" y="267"/>
                  </a:lnTo>
                  <a:lnTo>
                    <a:pt x="320" y="287"/>
                  </a:lnTo>
                  <a:lnTo>
                    <a:pt x="301" y="313"/>
                  </a:lnTo>
                  <a:lnTo>
                    <a:pt x="281" y="344"/>
                  </a:lnTo>
                  <a:lnTo>
                    <a:pt x="259" y="377"/>
                  </a:lnTo>
                  <a:lnTo>
                    <a:pt x="239" y="405"/>
                  </a:lnTo>
                  <a:lnTo>
                    <a:pt x="224" y="427"/>
                  </a:lnTo>
                  <a:lnTo>
                    <a:pt x="217" y="438"/>
                  </a:lnTo>
                  <a:lnTo>
                    <a:pt x="203" y="461"/>
                  </a:lnTo>
                  <a:lnTo>
                    <a:pt x="190" y="482"/>
                  </a:lnTo>
                  <a:lnTo>
                    <a:pt x="172" y="502"/>
                  </a:lnTo>
                  <a:lnTo>
                    <a:pt x="155" y="519"/>
                  </a:lnTo>
                  <a:lnTo>
                    <a:pt x="135" y="537"/>
                  </a:lnTo>
                  <a:lnTo>
                    <a:pt x="115" y="553"/>
                  </a:lnTo>
                  <a:lnTo>
                    <a:pt x="92" y="567"/>
                  </a:lnTo>
                  <a:lnTo>
                    <a:pt x="68" y="582"/>
                  </a:lnTo>
                  <a:lnTo>
                    <a:pt x="56" y="593"/>
                  </a:lnTo>
                  <a:lnTo>
                    <a:pt x="47" y="605"/>
                  </a:lnTo>
                  <a:lnTo>
                    <a:pt x="38" y="616"/>
                  </a:lnTo>
                  <a:lnTo>
                    <a:pt x="31" y="628"/>
                  </a:lnTo>
                  <a:lnTo>
                    <a:pt x="23" y="638"/>
                  </a:lnTo>
                  <a:lnTo>
                    <a:pt x="17" y="649"/>
                  </a:lnTo>
                  <a:lnTo>
                    <a:pt x="10" y="660"/>
                  </a:lnTo>
                  <a:lnTo>
                    <a:pt x="3" y="670"/>
                  </a:lnTo>
                  <a:lnTo>
                    <a:pt x="0" y="666"/>
                  </a:lnTo>
                  <a:lnTo>
                    <a:pt x="0" y="656"/>
                  </a:lnTo>
                  <a:lnTo>
                    <a:pt x="2" y="644"/>
                  </a:lnTo>
                  <a:lnTo>
                    <a:pt x="6" y="630"/>
                  </a:lnTo>
                  <a:lnTo>
                    <a:pt x="13" y="616"/>
                  </a:lnTo>
                  <a:lnTo>
                    <a:pt x="20" y="602"/>
                  </a:lnTo>
                  <a:lnTo>
                    <a:pt x="29" y="591"/>
                  </a:lnTo>
                  <a:lnTo>
                    <a:pt x="38" y="583"/>
                  </a:lnTo>
                  <a:lnTo>
                    <a:pt x="70" y="561"/>
                  </a:lnTo>
                  <a:lnTo>
                    <a:pt x="99" y="537"/>
                  </a:lnTo>
                  <a:lnTo>
                    <a:pt x="124" y="512"/>
                  </a:lnTo>
                  <a:lnTo>
                    <a:pt x="145" y="489"/>
                  </a:lnTo>
                  <a:lnTo>
                    <a:pt x="162" y="469"/>
                  </a:lnTo>
                  <a:lnTo>
                    <a:pt x="176" y="451"/>
                  </a:lnTo>
                  <a:lnTo>
                    <a:pt x="184" y="441"/>
                  </a:lnTo>
                  <a:lnTo>
                    <a:pt x="186" y="436"/>
                  </a:lnTo>
                  <a:lnTo>
                    <a:pt x="233" y="366"/>
                  </a:lnTo>
                  <a:lnTo>
                    <a:pt x="270" y="313"/>
                  </a:lnTo>
                  <a:lnTo>
                    <a:pt x="299" y="274"/>
                  </a:lnTo>
                  <a:lnTo>
                    <a:pt x="321" y="246"/>
                  </a:lnTo>
                  <a:lnTo>
                    <a:pt x="335" y="229"/>
                  </a:lnTo>
                  <a:lnTo>
                    <a:pt x="345" y="220"/>
                  </a:lnTo>
                  <a:lnTo>
                    <a:pt x="350" y="215"/>
                  </a:lnTo>
                  <a:lnTo>
                    <a:pt x="351" y="214"/>
                  </a:lnTo>
                  <a:lnTo>
                    <a:pt x="373" y="195"/>
                  </a:lnTo>
                  <a:lnTo>
                    <a:pt x="396" y="175"/>
                  </a:lnTo>
                  <a:lnTo>
                    <a:pt x="417" y="154"/>
                  </a:lnTo>
                  <a:lnTo>
                    <a:pt x="437" y="132"/>
                  </a:lnTo>
                  <a:lnTo>
                    <a:pt x="456" y="110"/>
                  </a:lnTo>
                  <a:lnTo>
                    <a:pt x="472" y="86"/>
                  </a:lnTo>
                  <a:lnTo>
                    <a:pt x="487" y="60"/>
                  </a:lnTo>
                  <a:lnTo>
                    <a:pt x="498" y="31"/>
                  </a:lnTo>
                  <a:lnTo>
                    <a:pt x="503" y="23"/>
                  </a:lnTo>
                  <a:lnTo>
                    <a:pt x="505" y="15"/>
                  </a:lnTo>
                  <a:lnTo>
                    <a:pt x="506" y="7"/>
                  </a:lnTo>
                  <a:lnTo>
                    <a:pt x="510" y="0"/>
                  </a:lnTo>
                  <a:lnTo>
                    <a:pt x="512" y="20"/>
                  </a:lnTo>
                  <a:lnTo>
                    <a:pt x="510" y="40"/>
                  </a:lnTo>
                  <a:lnTo>
                    <a:pt x="504" y="61"/>
                  </a:lnTo>
                  <a:lnTo>
                    <a:pt x="495" y="82"/>
                  </a:lnTo>
                  <a:lnTo>
                    <a:pt x="485" y="102"/>
                  </a:lnTo>
                  <a:lnTo>
                    <a:pt x="471" y="122"/>
                  </a:lnTo>
                  <a:lnTo>
                    <a:pt x="456" y="142"/>
                  </a:lnTo>
                  <a:lnTo>
                    <a:pt x="441" y="160"/>
                  </a:lnTo>
                  <a:lnTo>
                    <a:pt x="425" y="178"/>
                  </a:lnTo>
                  <a:lnTo>
                    <a:pt x="409" y="195"/>
                  </a:lnTo>
                  <a:lnTo>
                    <a:pt x="392" y="210"/>
                  </a:lnTo>
                  <a:lnTo>
                    <a:pt x="377" y="223"/>
                  </a:lnTo>
                  <a:lnTo>
                    <a:pt x="364" y="236"/>
                  </a:lnTo>
                  <a:lnTo>
                    <a:pt x="353" y="246"/>
                  </a:lnTo>
                  <a:lnTo>
                    <a:pt x="344" y="254"/>
                  </a:lnTo>
                  <a:lnTo>
                    <a:pt x="338" y="2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360"/>
            <p:cNvSpPr>
              <a:spLocks/>
            </p:cNvSpPr>
            <p:nvPr/>
          </p:nvSpPr>
          <p:spPr bwMode="auto">
            <a:xfrm>
              <a:off x="2588" y="3211"/>
              <a:ext cx="232" cy="286"/>
            </a:xfrm>
            <a:custGeom>
              <a:avLst/>
              <a:gdLst>
                <a:gd name="T0" fmla="*/ 231 w 463"/>
                <a:gd name="T1" fmla="*/ 23 h 572"/>
                <a:gd name="T2" fmla="*/ 242 w 463"/>
                <a:gd name="T3" fmla="*/ 29 h 572"/>
                <a:gd name="T4" fmla="*/ 253 w 463"/>
                <a:gd name="T5" fmla="*/ 31 h 572"/>
                <a:gd name="T6" fmla="*/ 266 w 463"/>
                <a:gd name="T7" fmla="*/ 30 h 572"/>
                <a:gd name="T8" fmla="*/ 285 w 463"/>
                <a:gd name="T9" fmla="*/ 27 h 572"/>
                <a:gd name="T10" fmla="*/ 311 w 463"/>
                <a:gd name="T11" fmla="*/ 34 h 572"/>
                <a:gd name="T12" fmla="*/ 334 w 463"/>
                <a:gd name="T13" fmla="*/ 42 h 572"/>
                <a:gd name="T14" fmla="*/ 358 w 463"/>
                <a:gd name="T15" fmla="*/ 47 h 572"/>
                <a:gd name="T16" fmla="*/ 373 w 463"/>
                <a:gd name="T17" fmla="*/ 49 h 572"/>
                <a:gd name="T18" fmla="*/ 372 w 463"/>
                <a:gd name="T19" fmla="*/ 60 h 572"/>
                <a:gd name="T20" fmla="*/ 384 w 463"/>
                <a:gd name="T21" fmla="*/ 64 h 572"/>
                <a:gd name="T22" fmla="*/ 410 w 463"/>
                <a:gd name="T23" fmla="*/ 67 h 572"/>
                <a:gd name="T24" fmla="*/ 435 w 463"/>
                <a:gd name="T25" fmla="*/ 72 h 572"/>
                <a:gd name="T26" fmla="*/ 456 w 463"/>
                <a:gd name="T27" fmla="*/ 90 h 572"/>
                <a:gd name="T28" fmla="*/ 460 w 463"/>
                <a:gd name="T29" fmla="*/ 102 h 572"/>
                <a:gd name="T30" fmla="*/ 442 w 463"/>
                <a:gd name="T31" fmla="*/ 95 h 572"/>
                <a:gd name="T32" fmla="*/ 410 w 463"/>
                <a:gd name="T33" fmla="*/ 85 h 572"/>
                <a:gd name="T34" fmla="*/ 366 w 463"/>
                <a:gd name="T35" fmla="*/ 79 h 572"/>
                <a:gd name="T36" fmla="*/ 326 w 463"/>
                <a:gd name="T37" fmla="*/ 78 h 572"/>
                <a:gd name="T38" fmla="*/ 284 w 463"/>
                <a:gd name="T39" fmla="*/ 83 h 572"/>
                <a:gd name="T40" fmla="*/ 246 w 463"/>
                <a:gd name="T41" fmla="*/ 93 h 572"/>
                <a:gd name="T42" fmla="*/ 221 w 463"/>
                <a:gd name="T43" fmla="*/ 109 h 572"/>
                <a:gd name="T44" fmla="*/ 239 w 463"/>
                <a:gd name="T45" fmla="*/ 116 h 572"/>
                <a:gd name="T46" fmla="*/ 284 w 463"/>
                <a:gd name="T47" fmla="*/ 108 h 572"/>
                <a:gd name="T48" fmla="*/ 333 w 463"/>
                <a:gd name="T49" fmla="*/ 101 h 572"/>
                <a:gd name="T50" fmla="*/ 379 w 463"/>
                <a:gd name="T51" fmla="*/ 100 h 572"/>
                <a:gd name="T52" fmla="*/ 399 w 463"/>
                <a:gd name="T53" fmla="*/ 103 h 572"/>
                <a:gd name="T54" fmla="*/ 389 w 463"/>
                <a:gd name="T55" fmla="*/ 106 h 572"/>
                <a:gd name="T56" fmla="*/ 369 w 463"/>
                <a:gd name="T57" fmla="*/ 109 h 572"/>
                <a:gd name="T58" fmla="*/ 343 w 463"/>
                <a:gd name="T59" fmla="*/ 114 h 572"/>
                <a:gd name="T60" fmla="*/ 312 w 463"/>
                <a:gd name="T61" fmla="*/ 118 h 572"/>
                <a:gd name="T62" fmla="*/ 281 w 463"/>
                <a:gd name="T63" fmla="*/ 124 h 572"/>
                <a:gd name="T64" fmla="*/ 250 w 463"/>
                <a:gd name="T65" fmla="*/ 130 h 572"/>
                <a:gd name="T66" fmla="*/ 222 w 463"/>
                <a:gd name="T67" fmla="*/ 138 h 572"/>
                <a:gd name="T68" fmla="*/ 169 w 463"/>
                <a:gd name="T69" fmla="*/ 166 h 572"/>
                <a:gd name="T70" fmla="*/ 114 w 463"/>
                <a:gd name="T71" fmla="*/ 224 h 572"/>
                <a:gd name="T72" fmla="*/ 80 w 463"/>
                <a:gd name="T73" fmla="*/ 296 h 572"/>
                <a:gd name="T74" fmla="*/ 58 w 463"/>
                <a:gd name="T75" fmla="*/ 374 h 572"/>
                <a:gd name="T76" fmla="*/ 8 w 463"/>
                <a:gd name="T77" fmla="*/ 572 h 572"/>
                <a:gd name="T78" fmla="*/ 0 w 463"/>
                <a:gd name="T79" fmla="*/ 518 h 572"/>
                <a:gd name="T80" fmla="*/ 3 w 463"/>
                <a:gd name="T81" fmla="*/ 481 h 572"/>
                <a:gd name="T82" fmla="*/ 11 w 463"/>
                <a:gd name="T83" fmla="*/ 444 h 572"/>
                <a:gd name="T84" fmla="*/ 33 w 463"/>
                <a:gd name="T85" fmla="*/ 358 h 572"/>
                <a:gd name="T86" fmla="*/ 62 w 463"/>
                <a:gd name="T87" fmla="*/ 261 h 572"/>
                <a:gd name="T88" fmla="*/ 95 w 463"/>
                <a:gd name="T89" fmla="*/ 194 h 572"/>
                <a:gd name="T90" fmla="*/ 117 w 463"/>
                <a:gd name="T91" fmla="*/ 174 h 572"/>
                <a:gd name="T92" fmla="*/ 137 w 463"/>
                <a:gd name="T93" fmla="*/ 158 h 572"/>
                <a:gd name="T94" fmla="*/ 155 w 463"/>
                <a:gd name="T95" fmla="*/ 147 h 572"/>
                <a:gd name="T96" fmla="*/ 174 w 463"/>
                <a:gd name="T97" fmla="*/ 138 h 572"/>
                <a:gd name="T98" fmla="*/ 183 w 463"/>
                <a:gd name="T99" fmla="*/ 122 h 572"/>
                <a:gd name="T100" fmla="*/ 192 w 463"/>
                <a:gd name="T101" fmla="*/ 106 h 572"/>
                <a:gd name="T102" fmla="*/ 203 w 463"/>
                <a:gd name="T103" fmla="*/ 93 h 572"/>
                <a:gd name="T104" fmla="*/ 218 w 463"/>
                <a:gd name="T105" fmla="*/ 81 h 572"/>
                <a:gd name="T106" fmla="*/ 237 w 463"/>
                <a:gd name="T107" fmla="*/ 75 h 572"/>
                <a:gd name="T108" fmla="*/ 254 w 463"/>
                <a:gd name="T109" fmla="*/ 68 h 572"/>
                <a:gd name="T110" fmla="*/ 273 w 463"/>
                <a:gd name="T111" fmla="*/ 63 h 572"/>
                <a:gd name="T112" fmla="*/ 291 w 463"/>
                <a:gd name="T113" fmla="*/ 60 h 572"/>
                <a:gd name="T114" fmla="*/ 266 w 463"/>
                <a:gd name="T115" fmla="*/ 55 h 572"/>
                <a:gd name="T116" fmla="*/ 240 w 463"/>
                <a:gd name="T117" fmla="*/ 50 h 572"/>
                <a:gd name="T118" fmla="*/ 217 w 463"/>
                <a:gd name="T119" fmla="*/ 38 h 572"/>
                <a:gd name="T120" fmla="*/ 202 w 463"/>
                <a:gd name="T121" fmla="*/ 8 h 572"/>
                <a:gd name="T122" fmla="*/ 213 w 463"/>
                <a:gd name="T123" fmla="*/ 4 h 572"/>
                <a:gd name="T124" fmla="*/ 225 w 463"/>
                <a:gd name="T125" fmla="*/ 19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63" h="572">
                  <a:moveTo>
                    <a:pt x="225" y="19"/>
                  </a:moveTo>
                  <a:lnTo>
                    <a:pt x="231" y="23"/>
                  </a:lnTo>
                  <a:lnTo>
                    <a:pt x="236" y="26"/>
                  </a:lnTo>
                  <a:lnTo>
                    <a:pt x="242" y="29"/>
                  </a:lnTo>
                  <a:lnTo>
                    <a:pt x="247" y="30"/>
                  </a:lnTo>
                  <a:lnTo>
                    <a:pt x="253" y="31"/>
                  </a:lnTo>
                  <a:lnTo>
                    <a:pt x="260" y="31"/>
                  </a:lnTo>
                  <a:lnTo>
                    <a:pt x="266" y="30"/>
                  </a:lnTo>
                  <a:lnTo>
                    <a:pt x="271" y="27"/>
                  </a:lnTo>
                  <a:lnTo>
                    <a:pt x="285" y="27"/>
                  </a:lnTo>
                  <a:lnTo>
                    <a:pt x="298" y="30"/>
                  </a:lnTo>
                  <a:lnTo>
                    <a:pt x="311" y="34"/>
                  </a:lnTo>
                  <a:lnTo>
                    <a:pt x="322" y="38"/>
                  </a:lnTo>
                  <a:lnTo>
                    <a:pt x="334" y="42"/>
                  </a:lnTo>
                  <a:lnTo>
                    <a:pt x="345" y="46"/>
                  </a:lnTo>
                  <a:lnTo>
                    <a:pt x="358" y="47"/>
                  </a:lnTo>
                  <a:lnTo>
                    <a:pt x="371" y="46"/>
                  </a:lnTo>
                  <a:lnTo>
                    <a:pt x="373" y="49"/>
                  </a:lnTo>
                  <a:lnTo>
                    <a:pt x="373" y="54"/>
                  </a:lnTo>
                  <a:lnTo>
                    <a:pt x="372" y="60"/>
                  </a:lnTo>
                  <a:lnTo>
                    <a:pt x="372" y="62"/>
                  </a:lnTo>
                  <a:lnTo>
                    <a:pt x="384" y="64"/>
                  </a:lnTo>
                  <a:lnTo>
                    <a:pt x="397" y="65"/>
                  </a:lnTo>
                  <a:lnTo>
                    <a:pt x="410" y="67"/>
                  </a:lnTo>
                  <a:lnTo>
                    <a:pt x="424" y="69"/>
                  </a:lnTo>
                  <a:lnTo>
                    <a:pt x="435" y="72"/>
                  </a:lnTo>
                  <a:lnTo>
                    <a:pt x="447" y="79"/>
                  </a:lnTo>
                  <a:lnTo>
                    <a:pt x="456" y="90"/>
                  </a:lnTo>
                  <a:lnTo>
                    <a:pt x="463" y="103"/>
                  </a:lnTo>
                  <a:lnTo>
                    <a:pt x="460" y="102"/>
                  </a:lnTo>
                  <a:lnTo>
                    <a:pt x="454" y="99"/>
                  </a:lnTo>
                  <a:lnTo>
                    <a:pt x="442" y="95"/>
                  </a:lnTo>
                  <a:lnTo>
                    <a:pt x="427" y="90"/>
                  </a:lnTo>
                  <a:lnTo>
                    <a:pt x="410" y="85"/>
                  </a:lnTo>
                  <a:lnTo>
                    <a:pt x="389" y="81"/>
                  </a:lnTo>
                  <a:lnTo>
                    <a:pt x="366" y="79"/>
                  </a:lnTo>
                  <a:lnTo>
                    <a:pt x="342" y="79"/>
                  </a:lnTo>
                  <a:lnTo>
                    <a:pt x="326" y="78"/>
                  </a:lnTo>
                  <a:lnTo>
                    <a:pt x="306" y="79"/>
                  </a:lnTo>
                  <a:lnTo>
                    <a:pt x="284" y="83"/>
                  </a:lnTo>
                  <a:lnTo>
                    <a:pt x="265" y="87"/>
                  </a:lnTo>
                  <a:lnTo>
                    <a:pt x="246" y="93"/>
                  </a:lnTo>
                  <a:lnTo>
                    <a:pt x="231" y="101"/>
                  </a:lnTo>
                  <a:lnTo>
                    <a:pt x="221" y="109"/>
                  </a:lnTo>
                  <a:lnTo>
                    <a:pt x="218" y="118"/>
                  </a:lnTo>
                  <a:lnTo>
                    <a:pt x="239" y="116"/>
                  </a:lnTo>
                  <a:lnTo>
                    <a:pt x="261" y="111"/>
                  </a:lnTo>
                  <a:lnTo>
                    <a:pt x="284" y="108"/>
                  </a:lnTo>
                  <a:lnTo>
                    <a:pt x="308" y="105"/>
                  </a:lnTo>
                  <a:lnTo>
                    <a:pt x="333" y="101"/>
                  </a:lnTo>
                  <a:lnTo>
                    <a:pt x="356" y="100"/>
                  </a:lnTo>
                  <a:lnTo>
                    <a:pt x="379" y="100"/>
                  </a:lnTo>
                  <a:lnTo>
                    <a:pt x="401" y="102"/>
                  </a:lnTo>
                  <a:lnTo>
                    <a:pt x="399" y="103"/>
                  </a:lnTo>
                  <a:lnTo>
                    <a:pt x="396" y="105"/>
                  </a:lnTo>
                  <a:lnTo>
                    <a:pt x="389" y="106"/>
                  </a:lnTo>
                  <a:lnTo>
                    <a:pt x="380" y="108"/>
                  </a:lnTo>
                  <a:lnTo>
                    <a:pt x="369" y="109"/>
                  </a:lnTo>
                  <a:lnTo>
                    <a:pt x="357" y="111"/>
                  </a:lnTo>
                  <a:lnTo>
                    <a:pt x="343" y="114"/>
                  </a:lnTo>
                  <a:lnTo>
                    <a:pt x="328" y="115"/>
                  </a:lnTo>
                  <a:lnTo>
                    <a:pt x="312" y="118"/>
                  </a:lnTo>
                  <a:lnTo>
                    <a:pt x="297" y="121"/>
                  </a:lnTo>
                  <a:lnTo>
                    <a:pt x="281" y="124"/>
                  </a:lnTo>
                  <a:lnTo>
                    <a:pt x="265" y="126"/>
                  </a:lnTo>
                  <a:lnTo>
                    <a:pt x="250" y="130"/>
                  </a:lnTo>
                  <a:lnTo>
                    <a:pt x="235" y="134"/>
                  </a:lnTo>
                  <a:lnTo>
                    <a:pt x="222" y="138"/>
                  </a:lnTo>
                  <a:lnTo>
                    <a:pt x="210" y="143"/>
                  </a:lnTo>
                  <a:lnTo>
                    <a:pt x="169" y="166"/>
                  </a:lnTo>
                  <a:lnTo>
                    <a:pt x="138" y="193"/>
                  </a:lnTo>
                  <a:lnTo>
                    <a:pt x="114" y="224"/>
                  </a:lnTo>
                  <a:lnTo>
                    <a:pt x="95" y="259"/>
                  </a:lnTo>
                  <a:lnTo>
                    <a:pt x="80" y="296"/>
                  </a:lnTo>
                  <a:lnTo>
                    <a:pt x="69" y="335"/>
                  </a:lnTo>
                  <a:lnTo>
                    <a:pt x="58" y="374"/>
                  </a:lnTo>
                  <a:lnTo>
                    <a:pt x="47" y="412"/>
                  </a:lnTo>
                  <a:lnTo>
                    <a:pt x="8" y="572"/>
                  </a:lnTo>
                  <a:lnTo>
                    <a:pt x="1" y="548"/>
                  </a:lnTo>
                  <a:lnTo>
                    <a:pt x="0" y="518"/>
                  </a:lnTo>
                  <a:lnTo>
                    <a:pt x="2" y="493"/>
                  </a:lnTo>
                  <a:lnTo>
                    <a:pt x="3" y="481"/>
                  </a:lnTo>
                  <a:lnTo>
                    <a:pt x="5" y="471"/>
                  </a:lnTo>
                  <a:lnTo>
                    <a:pt x="11" y="444"/>
                  </a:lnTo>
                  <a:lnTo>
                    <a:pt x="20" y="404"/>
                  </a:lnTo>
                  <a:lnTo>
                    <a:pt x="33" y="358"/>
                  </a:lnTo>
                  <a:lnTo>
                    <a:pt x="47" y="308"/>
                  </a:lnTo>
                  <a:lnTo>
                    <a:pt x="62" y="261"/>
                  </a:lnTo>
                  <a:lnTo>
                    <a:pt x="79" y="222"/>
                  </a:lnTo>
                  <a:lnTo>
                    <a:pt x="95" y="194"/>
                  </a:lnTo>
                  <a:lnTo>
                    <a:pt x="107" y="183"/>
                  </a:lnTo>
                  <a:lnTo>
                    <a:pt x="117" y="174"/>
                  </a:lnTo>
                  <a:lnTo>
                    <a:pt x="126" y="164"/>
                  </a:lnTo>
                  <a:lnTo>
                    <a:pt x="137" y="158"/>
                  </a:lnTo>
                  <a:lnTo>
                    <a:pt x="146" y="152"/>
                  </a:lnTo>
                  <a:lnTo>
                    <a:pt x="155" y="147"/>
                  </a:lnTo>
                  <a:lnTo>
                    <a:pt x="164" y="143"/>
                  </a:lnTo>
                  <a:lnTo>
                    <a:pt x="174" y="138"/>
                  </a:lnTo>
                  <a:lnTo>
                    <a:pt x="178" y="130"/>
                  </a:lnTo>
                  <a:lnTo>
                    <a:pt x="183" y="122"/>
                  </a:lnTo>
                  <a:lnTo>
                    <a:pt x="186" y="114"/>
                  </a:lnTo>
                  <a:lnTo>
                    <a:pt x="192" y="106"/>
                  </a:lnTo>
                  <a:lnTo>
                    <a:pt x="198" y="100"/>
                  </a:lnTo>
                  <a:lnTo>
                    <a:pt x="203" y="93"/>
                  </a:lnTo>
                  <a:lnTo>
                    <a:pt x="210" y="87"/>
                  </a:lnTo>
                  <a:lnTo>
                    <a:pt x="218" y="81"/>
                  </a:lnTo>
                  <a:lnTo>
                    <a:pt x="228" y="78"/>
                  </a:lnTo>
                  <a:lnTo>
                    <a:pt x="237" y="75"/>
                  </a:lnTo>
                  <a:lnTo>
                    <a:pt x="246" y="71"/>
                  </a:lnTo>
                  <a:lnTo>
                    <a:pt x="254" y="68"/>
                  </a:lnTo>
                  <a:lnTo>
                    <a:pt x="263" y="65"/>
                  </a:lnTo>
                  <a:lnTo>
                    <a:pt x="273" y="63"/>
                  </a:lnTo>
                  <a:lnTo>
                    <a:pt x="282" y="61"/>
                  </a:lnTo>
                  <a:lnTo>
                    <a:pt x="291" y="60"/>
                  </a:lnTo>
                  <a:lnTo>
                    <a:pt x="280" y="56"/>
                  </a:lnTo>
                  <a:lnTo>
                    <a:pt x="266" y="55"/>
                  </a:lnTo>
                  <a:lnTo>
                    <a:pt x="253" y="53"/>
                  </a:lnTo>
                  <a:lnTo>
                    <a:pt x="240" y="50"/>
                  </a:lnTo>
                  <a:lnTo>
                    <a:pt x="228" y="46"/>
                  </a:lnTo>
                  <a:lnTo>
                    <a:pt x="217" y="38"/>
                  </a:lnTo>
                  <a:lnTo>
                    <a:pt x="208" y="26"/>
                  </a:lnTo>
                  <a:lnTo>
                    <a:pt x="202" y="8"/>
                  </a:lnTo>
                  <a:lnTo>
                    <a:pt x="207" y="0"/>
                  </a:lnTo>
                  <a:lnTo>
                    <a:pt x="213" y="4"/>
                  </a:lnTo>
                  <a:lnTo>
                    <a:pt x="218" y="14"/>
                  </a:lnTo>
                  <a:lnTo>
                    <a:pt x="225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361"/>
            <p:cNvSpPr>
              <a:spLocks/>
            </p:cNvSpPr>
            <p:nvPr/>
          </p:nvSpPr>
          <p:spPr bwMode="auto">
            <a:xfrm>
              <a:off x="2820" y="3270"/>
              <a:ext cx="176" cy="262"/>
            </a:xfrm>
            <a:custGeom>
              <a:avLst/>
              <a:gdLst>
                <a:gd name="T0" fmla="*/ 127 w 351"/>
                <a:gd name="T1" fmla="*/ 138 h 525"/>
                <a:gd name="T2" fmla="*/ 198 w 351"/>
                <a:gd name="T3" fmla="*/ 307 h 525"/>
                <a:gd name="T4" fmla="*/ 208 w 351"/>
                <a:gd name="T5" fmla="*/ 335 h 525"/>
                <a:gd name="T6" fmla="*/ 228 w 351"/>
                <a:gd name="T7" fmla="*/ 369 h 525"/>
                <a:gd name="T8" fmla="*/ 252 w 351"/>
                <a:gd name="T9" fmla="*/ 406 h 525"/>
                <a:gd name="T10" fmla="*/ 280 w 351"/>
                <a:gd name="T11" fmla="*/ 441 h 525"/>
                <a:gd name="T12" fmla="*/ 306 w 351"/>
                <a:gd name="T13" fmla="*/ 474 h 525"/>
                <a:gd name="T14" fmla="*/ 329 w 351"/>
                <a:gd name="T15" fmla="*/ 500 h 525"/>
                <a:gd name="T16" fmla="*/ 346 w 351"/>
                <a:gd name="T17" fmla="*/ 518 h 525"/>
                <a:gd name="T18" fmla="*/ 351 w 351"/>
                <a:gd name="T19" fmla="*/ 525 h 525"/>
                <a:gd name="T20" fmla="*/ 327 w 351"/>
                <a:gd name="T21" fmla="*/ 510 h 525"/>
                <a:gd name="T22" fmla="*/ 301 w 351"/>
                <a:gd name="T23" fmla="*/ 490 h 525"/>
                <a:gd name="T24" fmla="*/ 275 w 351"/>
                <a:gd name="T25" fmla="*/ 465 h 525"/>
                <a:gd name="T26" fmla="*/ 250 w 351"/>
                <a:gd name="T27" fmla="*/ 440 h 525"/>
                <a:gd name="T28" fmla="*/ 228 w 351"/>
                <a:gd name="T29" fmla="*/ 416 h 525"/>
                <a:gd name="T30" fmla="*/ 212 w 351"/>
                <a:gd name="T31" fmla="*/ 395 h 525"/>
                <a:gd name="T32" fmla="*/ 200 w 351"/>
                <a:gd name="T33" fmla="*/ 381 h 525"/>
                <a:gd name="T34" fmla="*/ 196 w 351"/>
                <a:gd name="T35" fmla="*/ 376 h 525"/>
                <a:gd name="T36" fmla="*/ 184 w 351"/>
                <a:gd name="T37" fmla="*/ 349 h 525"/>
                <a:gd name="T38" fmla="*/ 169 w 351"/>
                <a:gd name="T39" fmla="*/ 313 h 525"/>
                <a:gd name="T40" fmla="*/ 153 w 351"/>
                <a:gd name="T41" fmla="*/ 274 h 525"/>
                <a:gd name="T42" fmla="*/ 136 w 351"/>
                <a:gd name="T43" fmla="*/ 232 h 525"/>
                <a:gd name="T44" fmla="*/ 120 w 351"/>
                <a:gd name="T45" fmla="*/ 194 h 525"/>
                <a:gd name="T46" fmla="*/ 107 w 351"/>
                <a:gd name="T47" fmla="*/ 161 h 525"/>
                <a:gd name="T48" fmla="*/ 98 w 351"/>
                <a:gd name="T49" fmla="*/ 138 h 525"/>
                <a:gd name="T50" fmla="*/ 94 w 351"/>
                <a:gd name="T51" fmla="*/ 130 h 525"/>
                <a:gd name="T52" fmla="*/ 87 w 351"/>
                <a:gd name="T53" fmla="*/ 112 h 525"/>
                <a:gd name="T54" fmla="*/ 79 w 351"/>
                <a:gd name="T55" fmla="*/ 93 h 525"/>
                <a:gd name="T56" fmla="*/ 70 w 351"/>
                <a:gd name="T57" fmla="*/ 76 h 525"/>
                <a:gd name="T58" fmla="*/ 60 w 351"/>
                <a:gd name="T59" fmla="*/ 58 h 525"/>
                <a:gd name="T60" fmla="*/ 47 w 351"/>
                <a:gd name="T61" fmla="*/ 42 h 525"/>
                <a:gd name="T62" fmla="*/ 33 w 351"/>
                <a:gd name="T63" fmla="*/ 28 h 525"/>
                <a:gd name="T64" fmla="*/ 17 w 351"/>
                <a:gd name="T65" fmla="*/ 15 h 525"/>
                <a:gd name="T66" fmla="*/ 0 w 351"/>
                <a:gd name="T67" fmla="*/ 6 h 525"/>
                <a:gd name="T68" fmla="*/ 2 w 351"/>
                <a:gd name="T69" fmla="*/ 0 h 525"/>
                <a:gd name="T70" fmla="*/ 8 w 351"/>
                <a:gd name="T71" fmla="*/ 0 h 525"/>
                <a:gd name="T72" fmla="*/ 14 w 351"/>
                <a:gd name="T73" fmla="*/ 4 h 525"/>
                <a:gd name="T74" fmla="*/ 18 w 351"/>
                <a:gd name="T75" fmla="*/ 6 h 525"/>
                <a:gd name="T76" fmla="*/ 45 w 351"/>
                <a:gd name="T77" fmla="*/ 17 h 525"/>
                <a:gd name="T78" fmla="*/ 66 w 351"/>
                <a:gd name="T79" fmla="*/ 31 h 525"/>
                <a:gd name="T80" fmla="*/ 81 w 351"/>
                <a:gd name="T81" fmla="*/ 47 h 525"/>
                <a:gd name="T82" fmla="*/ 93 w 351"/>
                <a:gd name="T83" fmla="*/ 65 h 525"/>
                <a:gd name="T84" fmla="*/ 102 w 351"/>
                <a:gd name="T85" fmla="*/ 83 h 525"/>
                <a:gd name="T86" fmla="*/ 109 w 351"/>
                <a:gd name="T87" fmla="*/ 102 h 525"/>
                <a:gd name="T88" fmla="*/ 117 w 351"/>
                <a:gd name="T89" fmla="*/ 120 h 525"/>
                <a:gd name="T90" fmla="*/ 127 w 351"/>
                <a:gd name="T91" fmla="*/ 138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51" h="525">
                  <a:moveTo>
                    <a:pt x="127" y="138"/>
                  </a:moveTo>
                  <a:lnTo>
                    <a:pt x="198" y="307"/>
                  </a:lnTo>
                  <a:lnTo>
                    <a:pt x="208" y="335"/>
                  </a:lnTo>
                  <a:lnTo>
                    <a:pt x="228" y="369"/>
                  </a:lnTo>
                  <a:lnTo>
                    <a:pt x="252" y="406"/>
                  </a:lnTo>
                  <a:lnTo>
                    <a:pt x="280" y="441"/>
                  </a:lnTo>
                  <a:lnTo>
                    <a:pt x="306" y="474"/>
                  </a:lnTo>
                  <a:lnTo>
                    <a:pt x="329" y="500"/>
                  </a:lnTo>
                  <a:lnTo>
                    <a:pt x="346" y="518"/>
                  </a:lnTo>
                  <a:lnTo>
                    <a:pt x="351" y="525"/>
                  </a:lnTo>
                  <a:lnTo>
                    <a:pt x="327" y="510"/>
                  </a:lnTo>
                  <a:lnTo>
                    <a:pt x="301" y="490"/>
                  </a:lnTo>
                  <a:lnTo>
                    <a:pt x="275" y="465"/>
                  </a:lnTo>
                  <a:lnTo>
                    <a:pt x="250" y="440"/>
                  </a:lnTo>
                  <a:lnTo>
                    <a:pt x="228" y="416"/>
                  </a:lnTo>
                  <a:lnTo>
                    <a:pt x="212" y="395"/>
                  </a:lnTo>
                  <a:lnTo>
                    <a:pt x="200" y="381"/>
                  </a:lnTo>
                  <a:lnTo>
                    <a:pt x="196" y="376"/>
                  </a:lnTo>
                  <a:lnTo>
                    <a:pt x="184" y="349"/>
                  </a:lnTo>
                  <a:lnTo>
                    <a:pt x="169" y="313"/>
                  </a:lnTo>
                  <a:lnTo>
                    <a:pt x="153" y="274"/>
                  </a:lnTo>
                  <a:lnTo>
                    <a:pt x="136" y="232"/>
                  </a:lnTo>
                  <a:lnTo>
                    <a:pt x="120" y="194"/>
                  </a:lnTo>
                  <a:lnTo>
                    <a:pt x="107" y="161"/>
                  </a:lnTo>
                  <a:lnTo>
                    <a:pt x="98" y="138"/>
                  </a:lnTo>
                  <a:lnTo>
                    <a:pt x="94" y="130"/>
                  </a:lnTo>
                  <a:lnTo>
                    <a:pt x="87" y="112"/>
                  </a:lnTo>
                  <a:lnTo>
                    <a:pt x="79" y="93"/>
                  </a:lnTo>
                  <a:lnTo>
                    <a:pt x="70" y="76"/>
                  </a:lnTo>
                  <a:lnTo>
                    <a:pt x="60" y="58"/>
                  </a:lnTo>
                  <a:lnTo>
                    <a:pt x="47" y="42"/>
                  </a:lnTo>
                  <a:lnTo>
                    <a:pt x="33" y="28"/>
                  </a:lnTo>
                  <a:lnTo>
                    <a:pt x="17" y="15"/>
                  </a:lnTo>
                  <a:lnTo>
                    <a:pt x="0" y="6"/>
                  </a:lnTo>
                  <a:lnTo>
                    <a:pt x="2" y="0"/>
                  </a:lnTo>
                  <a:lnTo>
                    <a:pt x="8" y="0"/>
                  </a:lnTo>
                  <a:lnTo>
                    <a:pt x="14" y="4"/>
                  </a:lnTo>
                  <a:lnTo>
                    <a:pt x="18" y="6"/>
                  </a:lnTo>
                  <a:lnTo>
                    <a:pt x="45" y="17"/>
                  </a:lnTo>
                  <a:lnTo>
                    <a:pt x="66" y="31"/>
                  </a:lnTo>
                  <a:lnTo>
                    <a:pt x="81" y="47"/>
                  </a:lnTo>
                  <a:lnTo>
                    <a:pt x="93" y="65"/>
                  </a:lnTo>
                  <a:lnTo>
                    <a:pt x="102" y="83"/>
                  </a:lnTo>
                  <a:lnTo>
                    <a:pt x="109" y="102"/>
                  </a:lnTo>
                  <a:lnTo>
                    <a:pt x="117" y="120"/>
                  </a:lnTo>
                  <a:lnTo>
                    <a:pt x="127" y="1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362"/>
            <p:cNvSpPr>
              <a:spLocks/>
            </p:cNvSpPr>
            <p:nvPr/>
          </p:nvSpPr>
          <p:spPr bwMode="auto">
            <a:xfrm>
              <a:off x="2826" y="3359"/>
              <a:ext cx="175" cy="229"/>
            </a:xfrm>
            <a:custGeom>
              <a:avLst/>
              <a:gdLst>
                <a:gd name="T0" fmla="*/ 44 w 349"/>
                <a:gd name="T1" fmla="*/ 184 h 457"/>
                <a:gd name="T2" fmla="*/ 63 w 349"/>
                <a:gd name="T3" fmla="*/ 215 h 457"/>
                <a:gd name="T4" fmla="*/ 85 w 349"/>
                <a:gd name="T5" fmla="*/ 245 h 457"/>
                <a:gd name="T6" fmla="*/ 114 w 349"/>
                <a:gd name="T7" fmla="*/ 266 h 457"/>
                <a:gd name="T8" fmla="*/ 142 w 349"/>
                <a:gd name="T9" fmla="*/ 274 h 457"/>
                <a:gd name="T10" fmla="*/ 155 w 349"/>
                <a:gd name="T11" fmla="*/ 282 h 457"/>
                <a:gd name="T12" fmla="*/ 157 w 349"/>
                <a:gd name="T13" fmla="*/ 295 h 457"/>
                <a:gd name="T14" fmla="*/ 147 w 349"/>
                <a:gd name="T15" fmla="*/ 296 h 457"/>
                <a:gd name="T16" fmla="*/ 151 w 349"/>
                <a:gd name="T17" fmla="*/ 313 h 457"/>
                <a:gd name="T18" fmla="*/ 167 w 349"/>
                <a:gd name="T19" fmla="*/ 343 h 457"/>
                <a:gd name="T20" fmla="*/ 188 w 349"/>
                <a:gd name="T21" fmla="*/ 373 h 457"/>
                <a:gd name="T22" fmla="*/ 211 w 349"/>
                <a:gd name="T23" fmla="*/ 399 h 457"/>
                <a:gd name="T24" fmla="*/ 247 w 349"/>
                <a:gd name="T25" fmla="*/ 413 h 457"/>
                <a:gd name="T26" fmla="*/ 290 w 349"/>
                <a:gd name="T27" fmla="*/ 402 h 457"/>
                <a:gd name="T28" fmla="*/ 324 w 349"/>
                <a:gd name="T29" fmla="*/ 382 h 457"/>
                <a:gd name="T30" fmla="*/ 345 w 349"/>
                <a:gd name="T31" fmla="*/ 368 h 457"/>
                <a:gd name="T32" fmla="*/ 345 w 349"/>
                <a:gd name="T33" fmla="*/ 382 h 457"/>
                <a:gd name="T34" fmla="*/ 320 w 349"/>
                <a:gd name="T35" fmla="*/ 410 h 457"/>
                <a:gd name="T36" fmla="*/ 278 w 349"/>
                <a:gd name="T37" fmla="*/ 428 h 457"/>
                <a:gd name="T38" fmla="*/ 233 w 349"/>
                <a:gd name="T39" fmla="*/ 439 h 457"/>
                <a:gd name="T40" fmla="*/ 136 w 349"/>
                <a:gd name="T41" fmla="*/ 338 h 457"/>
                <a:gd name="T42" fmla="*/ 125 w 349"/>
                <a:gd name="T43" fmla="*/ 320 h 457"/>
                <a:gd name="T44" fmla="*/ 114 w 349"/>
                <a:gd name="T45" fmla="*/ 299 h 457"/>
                <a:gd name="T46" fmla="*/ 102 w 349"/>
                <a:gd name="T47" fmla="*/ 282 h 457"/>
                <a:gd name="T48" fmla="*/ 81 w 349"/>
                <a:gd name="T49" fmla="*/ 273 h 457"/>
                <a:gd name="T50" fmla="*/ 67 w 349"/>
                <a:gd name="T51" fmla="*/ 260 h 457"/>
                <a:gd name="T52" fmla="*/ 52 w 349"/>
                <a:gd name="T53" fmla="*/ 246 h 457"/>
                <a:gd name="T54" fmla="*/ 40 w 349"/>
                <a:gd name="T55" fmla="*/ 232 h 457"/>
                <a:gd name="T56" fmla="*/ 29 w 349"/>
                <a:gd name="T57" fmla="*/ 218 h 457"/>
                <a:gd name="T58" fmla="*/ 27 w 349"/>
                <a:gd name="T59" fmla="*/ 327 h 457"/>
                <a:gd name="T60" fmla="*/ 32 w 349"/>
                <a:gd name="T61" fmla="*/ 436 h 457"/>
                <a:gd name="T62" fmla="*/ 14 w 349"/>
                <a:gd name="T63" fmla="*/ 452 h 457"/>
                <a:gd name="T64" fmla="*/ 0 w 349"/>
                <a:gd name="T65" fmla="*/ 455 h 457"/>
                <a:gd name="T66" fmla="*/ 4 w 349"/>
                <a:gd name="T67" fmla="*/ 344 h 457"/>
                <a:gd name="T68" fmla="*/ 4 w 349"/>
                <a:gd name="T69" fmla="*/ 234 h 457"/>
                <a:gd name="T70" fmla="*/ 10 w 349"/>
                <a:gd name="T71" fmla="*/ 166 h 457"/>
                <a:gd name="T72" fmla="*/ 32 w 349"/>
                <a:gd name="T73" fmla="*/ 91 h 457"/>
                <a:gd name="T74" fmla="*/ 59 w 349"/>
                <a:gd name="T75" fmla="*/ 29 h 457"/>
                <a:gd name="T76" fmla="*/ 79 w 349"/>
                <a:gd name="T77" fmla="*/ 0 h 457"/>
                <a:gd name="T78" fmla="*/ 72 w 349"/>
                <a:gd name="T79" fmla="*/ 22 h 457"/>
                <a:gd name="T80" fmla="*/ 57 w 349"/>
                <a:gd name="T81" fmla="*/ 71 h 457"/>
                <a:gd name="T82" fmla="*/ 42 w 349"/>
                <a:gd name="T83" fmla="*/ 128 h 457"/>
                <a:gd name="T84" fmla="*/ 35 w 349"/>
                <a:gd name="T85" fmla="*/ 169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49" h="457">
                  <a:moveTo>
                    <a:pt x="35" y="169"/>
                  </a:moveTo>
                  <a:lnTo>
                    <a:pt x="44" y="184"/>
                  </a:lnTo>
                  <a:lnTo>
                    <a:pt x="53" y="199"/>
                  </a:lnTo>
                  <a:lnTo>
                    <a:pt x="63" y="215"/>
                  </a:lnTo>
                  <a:lnTo>
                    <a:pt x="73" y="230"/>
                  </a:lnTo>
                  <a:lnTo>
                    <a:pt x="85" y="245"/>
                  </a:lnTo>
                  <a:lnTo>
                    <a:pt x="98" y="257"/>
                  </a:lnTo>
                  <a:lnTo>
                    <a:pt x="114" y="266"/>
                  </a:lnTo>
                  <a:lnTo>
                    <a:pt x="135" y="272"/>
                  </a:lnTo>
                  <a:lnTo>
                    <a:pt x="142" y="274"/>
                  </a:lnTo>
                  <a:lnTo>
                    <a:pt x="149" y="277"/>
                  </a:lnTo>
                  <a:lnTo>
                    <a:pt x="155" y="282"/>
                  </a:lnTo>
                  <a:lnTo>
                    <a:pt x="158" y="290"/>
                  </a:lnTo>
                  <a:lnTo>
                    <a:pt x="157" y="295"/>
                  </a:lnTo>
                  <a:lnTo>
                    <a:pt x="152" y="296"/>
                  </a:lnTo>
                  <a:lnTo>
                    <a:pt x="147" y="296"/>
                  </a:lnTo>
                  <a:lnTo>
                    <a:pt x="144" y="297"/>
                  </a:lnTo>
                  <a:lnTo>
                    <a:pt x="151" y="313"/>
                  </a:lnTo>
                  <a:lnTo>
                    <a:pt x="159" y="328"/>
                  </a:lnTo>
                  <a:lnTo>
                    <a:pt x="167" y="343"/>
                  </a:lnTo>
                  <a:lnTo>
                    <a:pt x="178" y="358"/>
                  </a:lnTo>
                  <a:lnTo>
                    <a:pt x="188" y="373"/>
                  </a:lnTo>
                  <a:lnTo>
                    <a:pt x="199" y="387"/>
                  </a:lnTo>
                  <a:lnTo>
                    <a:pt x="211" y="399"/>
                  </a:lnTo>
                  <a:lnTo>
                    <a:pt x="224" y="412"/>
                  </a:lnTo>
                  <a:lnTo>
                    <a:pt x="247" y="413"/>
                  </a:lnTo>
                  <a:lnTo>
                    <a:pt x="269" y="409"/>
                  </a:lnTo>
                  <a:lnTo>
                    <a:pt x="290" y="402"/>
                  </a:lnTo>
                  <a:lnTo>
                    <a:pt x="308" y="393"/>
                  </a:lnTo>
                  <a:lnTo>
                    <a:pt x="324" y="382"/>
                  </a:lnTo>
                  <a:lnTo>
                    <a:pt x="337" y="374"/>
                  </a:lnTo>
                  <a:lnTo>
                    <a:pt x="345" y="368"/>
                  </a:lnTo>
                  <a:lnTo>
                    <a:pt x="349" y="367"/>
                  </a:lnTo>
                  <a:lnTo>
                    <a:pt x="345" y="382"/>
                  </a:lnTo>
                  <a:lnTo>
                    <a:pt x="335" y="397"/>
                  </a:lnTo>
                  <a:lnTo>
                    <a:pt x="320" y="410"/>
                  </a:lnTo>
                  <a:lnTo>
                    <a:pt x="300" y="420"/>
                  </a:lnTo>
                  <a:lnTo>
                    <a:pt x="278" y="428"/>
                  </a:lnTo>
                  <a:lnTo>
                    <a:pt x="255" y="435"/>
                  </a:lnTo>
                  <a:lnTo>
                    <a:pt x="233" y="439"/>
                  </a:lnTo>
                  <a:lnTo>
                    <a:pt x="212" y="439"/>
                  </a:lnTo>
                  <a:lnTo>
                    <a:pt x="136" y="338"/>
                  </a:lnTo>
                  <a:lnTo>
                    <a:pt x="131" y="330"/>
                  </a:lnTo>
                  <a:lnTo>
                    <a:pt x="125" y="320"/>
                  </a:lnTo>
                  <a:lnTo>
                    <a:pt x="120" y="310"/>
                  </a:lnTo>
                  <a:lnTo>
                    <a:pt x="114" y="299"/>
                  </a:lnTo>
                  <a:lnTo>
                    <a:pt x="109" y="290"/>
                  </a:lnTo>
                  <a:lnTo>
                    <a:pt x="102" y="282"/>
                  </a:lnTo>
                  <a:lnTo>
                    <a:pt x="93" y="276"/>
                  </a:lnTo>
                  <a:lnTo>
                    <a:pt x="81" y="273"/>
                  </a:lnTo>
                  <a:lnTo>
                    <a:pt x="74" y="267"/>
                  </a:lnTo>
                  <a:lnTo>
                    <a:pt x="67" y="260"/>
                  </a:lnTo>
                  <a:lnTo>
                    <a:pt x="60" y="254"/>
                  </a:lnTo>
                  <a:lnTo>
                    <a:pt x="52" y="246"/>
                  </a:lnTo>
                  <a:lnTo>
                    <a:pt x="45" y="239"/>
                  </a:lnTo>
                  <a:lnTo>
                    <a:pt x="40" y="232"/>
                  </a:lnTo>
                  <a:lnTo>
                    <a:pt x="34" y="224"/>
                  </a:lnTo>
                  <a:lnTo>
                    <a:pt x="29" y="218"/>
                  </a:lnTo>
                  <a:lnTo>
                    <a:pt x="25" y="270"/>
                  </a:lnTo>
                  <a:lnTo>
                    <a:pt x="27" y="327"/>
                  </a:lnTo>
                  <a:lnTo>
                    <a:pt x="32" y="383"/>
                  </a:lnTo>
                  <a:lnTo>
                    <a:pt x="32" y="436"/>
                  </a:lnTo>
                  <a:lnTo>
                    <a:pt x="26" y="446"/>
                  </a:lnTo>
                  <a:lnTo>
                    <a:pt x="14" y="452"/>
                  </a:lnTo>
                  <a:lnTo>
                    <a:pt x="5" y="457"/>
                  </a:lnTo>
                  <a:lnTo>
                    <a:pt x="0" y="455"/>
                  </a:lnTo>
                  <a:lnTo>
                    <a:pt x="6" y="401"/>
                  </a:lnTo>
                  <a:lnTo>
                    <a:pt x="4" y="344"/>
                  </a:lnTo>
                  <a:lnTo>
                    <a:pt x="2" y="289"/>
                  </a:lnTo>
                  <a:lnTo>
                    <a:pt x="4" y="234"/>
                  </a:lnTo>
                  <a:lnTo>
                    <a:pt x="4" y="203"/>
                  </a:lnTo>
                  <a:lnTo>
                    <a:pt x="10" y="166"/>
                  </a:lnTo>
                  <a:lnTo>
                    <a:pt x="19" y="128"/>
                  </a:lnTo>
                  <a:lnTo>
                    <a:pt x="32" y="91"/>
                  </a:lnTo>
                  <a:lnTo>
                    <a:pt x="45" y="56"/>
                  </a:lnTo>
                  <a:lnTo>
                    <a:pt x="59" y="29"/>
                  </a:lnTo>
                  <a:lnTo>
                    <a:pt x="71" y="9"/>
                  </a:lnTo>
                  <a:lnTo>
                    <a:pt x="79" y="0"/>
                  </a:lnTo>
                  <a:lnTo>
                    <a:pt x="76" y="6"/>
                  </a:lnTo>
                  <a:lnTo>
                    <a:pt x="72" y="22"/>
                  </a:lnTo>
                  <a:lnTo>
                    <a:pt x="65" y="44"/>
                  </a:lnTo>
                  <a:lnTo>
                    <a:pt x="57" y="71"/>
                  </a:lnTo>
                  <a:lnTo>
                    <a:pt x="49" y="100"/>
                  </a:lnTo>
                  <a:lnTo>
                    <a:pt x="42" y="128"/>
                  </a:lnTo>
                  <a:lnTo>
                    <a:pt x="37" y="152"/>
                  </a:lnTo>
                  <a:lnTo>
                    <a:pt x="35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363"/>
            <p:cNvSpPr>
              <a:spLocks/>
            </p:cNvSpPr>
            <p:nvPr/>
          </p:nvSpPr>
          <p:spPr bwMode="auto">
            <a:xfrm>
              <a:off x="2439" y="3409"/>
              <a:ext cx="283" cy="177"/>
            </a:xfrm>
            <a:custGeom>
              <a:avLst/>
              <a:gdLst>
                <a:gd name="T0" fmla="*/ 466 w 566"/>
                <a:gd name="T1" fmla="*/ 192 h 353"/>
                <a:gd name="T2" fmla="*/ 436 w 566"/>
                <a:gd name="T3" fmla="*/ 235 h 353"/>
                <a:gd name="T4" fmla="*/ 411 w 566"/>
                <a:gd name="T5" fmla="*/ 259 h 353"/>
                <a:gd name="T6" fmla="*/ 385 w 566"/>
                <a:gd name="T7" fmla="*/ 279 h 353"/>
                <a:gd name="T8" fmla="*/ 358 w 566"/>
                <a:gd name="T9" fmla="*/ 291 h 353"/>
                <a:gd name="T10" fmla="*/ 340 w 566"/>
                <a:gd name="T11" fmla="*/ 295 h 353"/>
                <a:gd name="T12" fmla="*/ 317 w 566"/>
                <a:gd name="T13" fmla="*/ 294 h 353"/>
                <a:gd name="T14" fmla="*/ 294 w 566"/>
                <a:gd name="T15" fmla="*/ 287 h 353"/>
                <a:gd name="T16" fmla="*/ 272 w 566"/>
                <a:gd name="T17" fmla="*/ 267 h 353"/>
                <a:gd name="T18" fmla="*/ 257 w 566"/>
                <a:gd name="T19" fmla="*/ 236 h 353"/>
                <a:gd name="T20" fmla="*/ 251 w 566"/>
                <a:gd name="T21" fmla="*/ 204 h 353"/>
                <a:gd name="T22" fmla="*/ 251 w 566"/>
                <a:gd name="T23" fmla="*/ 181 h 353"/>
                <a:gd name="T24" fmla="*/ 239 w 566"/>
                <a:gd name="T25" fmla="*/ 178 h 353"/>
                <a:gd name="T26" fmla="*/ 216 w 566"/>
                <a:gd name="T27" fmla="*/ 182 h 353"/>
                <a:gd name="T28" fmla="*/ 193 w 566"/>
                <a:gd name="T29" fmla="*/ 186 h 353"/>
                <a:gd name="T30" fmla="*/ 170 w 566"/>
                <a:gd name="T31" fmla="*/ 192 h 353"/>
                <a:gd name="T32" fmla="*/ 146 w 566"/>
                <a:gd name="T33" fmla="*/ 199 h 353"/>
                <a:gd name="T34" fmla="*/ 125 w 566"/>
                <a:gd name="T35" fmla="*/ 207 h 353"/>
                <a:gd name="T36" fmla="*/ 100 w 566"/>
                <a:gd name="T37" fmla="*/ 218 h 353"/>
                <a:gd name="T38" fmla="*/ 76 w 566"/>
                <a:gd name="T39" fmla="*/ 230 h 353"/>
                <a:gd name="T40" fmla="*/ 46 w 566"/>
                <a:gd name="T41" fmla="*/ 257 h 353"/>
                <a:gd name="T42" fmla="*/ 36 w 566"/>
                <a:gd name="T43" fmla="*/ 318 h 353"/>
                <a:gd name="T44" fmla="*/ 37 w 566"/>
                <a:gd name="T45" fmla="*/ 353 h 353"/>
                <a:gd name="T46" fmla="*/ 27 w 566"/>
                <a:gd name="T47" fmla="*/ 348 h 353"/>
                <a:gd name="T48" fmla="*/ 11 w 566"/>
                <a:gd name="T49" fmla="*/ 327 h 353"/>
                <a:gd name="T50" fmla="*/ 0 w 566"/>
                <a:gd name="T51" fmla="*/ 298 h 353"/>
                <a:gd name="T52" fmla="*/ 6 w 566"/>
                <a:gd name="T53" fmla="*/ 262 h 353"/>
                <a:gd name="T54" fmla="*/ 30 w 566"/>
                <a:gd name="T55" fmla="*/ 229 h 353"/>
                <a:gd name="T56" fmla="*/ 66 w 566"/>
                <a:gd name="T57" fmla="*/ 204 h 353"/>
                <a:gd name="T58" fmla="*/ 108 w 566"/>
                <a:gd name="T59" fmla="*/ 184 h 353"/>
                <a:gd name="T60" fmla="*/ 153 w 566"/>
                <a:gd name="T61" fmla="*/ 169 h 353"/>
                <a:gd name="T62" fmla="*/ 196 w 566"/>
                <a:gd name="T63" fmla="*/ 158 h 353"/>
                <a:gd name="T64" fmla="*/ 229 w 566"/>
                <a:gd name="T65" fmla="*/ 151 h 353"/>
                <a:gd name="T66" fmla="*/ 251 w 566"/>
                <a:gd name="T67" fmla="*/ 145 h 353"/>
                <a:gd name="T68" fmla="*/ 259 w 566"/>
                <a:gd name="T69" fmla="*/ 135 h 353"/>
                <a:gd name="T70" fmla="*/ 276 w 566"/>
                <a:gd name="T71" fmla="*/ 121 h 353"/>
                <a:gd name="T72" fmla="*/ 277 w 566"/>
                <a:gd name="T73" fmla="*/ 148 h 353"/>
                <a:gd name="T74" fmla="*/ 276 w 566"/>
                <a:gd name="T75" fmla="*/ 207 h 353"/>
                <a:gd name="T76" fmla="*/ 293 w 566"/>
                <a:gd name="T77" fmla="*/ 241 h 353"/>
                <a:gd name="T78" fmla="*/ 305 w 566"/>
                <a:gd name="T79" fmla="*/ 256 h 353"/>
                <a:gd name="T80" fmla="*/ 322 w 566"/>
                <a:gd name="T81" fmla="*/ 266 h 353"/>
                <a:gd name="T82" fmla="*/ 339 w 566"/>
                <a:gd name="T83" fmla="*/ 269 h 353"/>
                <a:gd name="T84" fmla="*/ 364 w 566"/>
                <a:gd name="T85" fmla="*/ 260 h 353"/>
                <a:gd name="T86" fmla="*/ 392 w 566"/>
                <a:gd name="T87" fmla="*/ 241 h 353"/>
                <a:gd name="T88" fmla="*/ 417 w 566"/>
                <a:gd name="T89" fmla="*/ 219 h 353"/>
                <a:gd name="T90" fmla="*/ 438 w 566"/>
                <a:gd name="T91" fmla="*/ 193 h 353"/>
                <a:gd name="T92" fmla="*/ 566 w 566"/>
                <a:gd name="T93" fmla="*/ 0 h 353"/>
                <a:gd name="T94" fmla="*/ 549 w 566"/>
                <a:gd name="T95" fmla="*/ 45 h 353"/>
                <a:gd name="T96" fmla="*/ 529 w 566"/>
                <a:gd name="T97" fmla="*/ 91 h 353"/>
                <a:gd name="T98" fmla="*/ 508 w 566"/>
                <a:gd name="T99" fmla="*/ 130 h 353"/>
                <a:gd name="T100" fmla="*/ 488 w 566"/>
                <a:gd name="T101" fmla="*/ 161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66" h="353">
                  <a:moveTo>
                    <a:pt x="488" y="161"/>
                  </a:moveTo>
                  <a:lnTo>
                    <a:pt x="466" y="192"/>
                  </a:lnTo>
                  <a:lnTo>
                    <a:pt x="450" y="216"/>
                  </a:lnTo>
                  <a:lnTo>
                    <a:pt x="436" y="235"/>
                  </a:lnTo>
                  <a:lnTo>
                    <a:pt x="423" y="249"/>
                  </a:lnTo>
                  <a:lnTo>
                    <a:pt x="411" y="259"/>
                  </a:lnTo>
                  <a:lnTo>
                    <a:pt x="399" y="269"/>
                  </a:lnTo>
                  <a:lnTo>
                    <a:pt x="385" y="279"/>
                  </a:lnTo>
                  <a:lnTo>
                    <a:pt x="367" y="289"/>
                  </a:lnTo>
                  <a:lnTo>
                    <a:pt x="358" y="291"/>
                  </a:lnTo>
                  <a:lnTo>
                    <a:pt x="349" y="294"/>
                  </a:lnTo>
                  <a:lnTo>
                    <a:pt x="340" y="295"/>
                  </a:lnTo>
                  <a:lnTo>
                    <a:pt x="329" y="295"/>
                  </a:lnTo>
                  <a:lnTo>
                    <a:pt x="317" y="294"/>
                  </a:lnTo>
                  <a:lnTo>
                    <a:pt x="305" y="291"/>
                  </a:lnTo>
                  <a:lnTo>
                    <a:pt x="294" y="287"/>
                  </a:lnTo>
                  <a:lnTo>
                    <a:pt x="284" y="279"/>
                  </a:lnTo>
                  <a:lnTo>
                    <a:pt x="272" y="267"/>
                  </a:lnTo>
                  <a:lnTo>
                    <a:pt x="263" y="253"/>
                  </a:lnTo>
                  <a:lnTo>
                    <a:pt x="257" y="236"/>
                  </a:lnTo>
                  <a:lnTo>
                    <a:pt x="254" y="219"/>
                  </a:lnTo>
                  <a:lnTo>
                    <a:pt x="251" y="204"/>
                  </a:lnTo>
                  <a:lnTo>
                    <a:pt x="251" y="190"/>
                  </a:lnTo>
                  <a:lnTo>
                    <a:pt x="251" y="181"/>
                  </a:lnTo>
                  <a:lnTo>
                    <a:pt x="251" y="177"/>
                  </a:lnTo>
                  <a:lnTo>
                    <a:pt x="239" y="178"/>
                  </a:lnTo>
                  <a:lnTo>
                    <a:pt x="227" y="181"/>
                  </a:lnTo>
                  <a:lnTo>
                    <a:pt x="216" y="182"/>
                  </a:lnTo>
                  <a:lnTo>
                    <a:pt x="204" y="184"/>
                  </a:lnTo>
                  <a:lnTo>
                    <a:pt x="193" y="186"/>
                  </a:lnTo>
                  <a:lnTo>
                    <a:pt x="181" y="189"/>
                  </a:lnTo>
                  <a:lnTo>
                    <a:pt x="170" y="192"/>
                  </a:lnTo>
                  <a:lnTo>
                    <a:pt x="158" y="195"/>
                  </a:lnTo>
                  <a:lnTo>
                    <a:pt x="146" y="199"/>
                  </a:lnTo>
                  <a:lnTo>
                    <a:pt x="136" y="203"/>
                  </a:lnTo>
                  <a:lnTo>
                    <a:pt x="125" y="207"/>
                  </a:lnTo>
                  <a:lnTo>
                    <a:pt x="113" y="212"/>
                  </a:lnTo>
                  <a:lnTo>
                    <a:pt x="100" y="218"/>
                  </a:lnTo>
                  <a:lnTo>
                    <a:pt x="89" y="223"/>
                  </a:lnTo>
                  <a:lnTo>
                    <a:pt x="76" y="230"/>
                  </a:lnTo>
                  <a:lnTo>
                    <a:pt x="64" y="237"/>
                  </a:lnTo>
                  <a:lnTo>
                    <a:pt x="46" y="257"/>
                  </a:lnTo>
                  <a:lnTo>
                    <a:pt x="38" y="285"/>
                  </a:lnTo>
                  <a:lnTo>
                    <a:pt x="36" y="318"/>
                  </a:lnTo>
                  <a:lnTo>
                    <a:pt x="37" y="348"/>
                  </a:lnTo>
                  <a:lnTo>
                    <a:pt x="37" y="353"/>
                  </a:lnTo>
                  <a:lnTo>
                    <a:pt x="34" y="352"/>
                  </a:lnTo>
                  <a:lnTo>
                    <a:pt x="27" y="348"/>
                  </a:lnTo>
                  <a:lnTo>
                    <a:pt x="19" y="338"/>
                  </a:lnTo>
                  <a:lnTo>
                    <a:pt x="11" y="327"/>
                  </a:lnTo>
                  <a:lnTo>
                    <a:pt x="4" y="313"/>
                  </a:lnTo>
                  <a:lnTo>
                    <a:pt x="0" y="298"/>
                  </a:lnTo>
                  <a:lnTo>
                    <a:pt x="0" y="282"/>
                  </a:lnTo>
                  <a:lnTo>
                    <a:pt x="6" y="262"/>
                  </a:lnTo>
                  <a:lnTo>
                    <a:pt x="16" y="245"/>
                  </a:lnTo>
                  <a:lnTo>
                    <a:pt x="30" y="229"/>
                  </a:lnTo>
                  <a:lnTo>
                    <a:pt x="46" y="215"/>
                  </a:lnTo>
                  <a:lnTo>
                    <a:pt x="66" y="204"/>
                  </a:lnTo>
                  <a:lnTo>
                    <a:pt x="87" y="193"/>
                  </a:lnTo>
                  <a:lnTo>
                    <a:pt x="108" y="184"/>
                  </a:lnTo>
                  <a:lnTo>
                    <a:pt x="132" y="176"/>
                  </a:lnTo>
                  <a:lnTo>
                    <a:pt x="153" y="169"/>
                  </a:lnTo>
                  <a:lnTo>
                    <a:pt x="175" y="163"/>
                  </a:lnTo>
                  <a:lnTo>
                    <a:pt x="196" y="158"/>
                  </a:lnTo>
                  <a:lnTo>
                    <a:pt x="213" y="154"/>
                  </a:lnTo>
                  <a:lnTo>
                    <a:pt x="229" y="151"/>
                  </a:lnTo>
                  <a:lnTo>
                    <a:pt x="242" y="147"/>
                  </a:lnTo>
                  <a:lnTo>
                    <a:pt x="251" y="145"/>
                  </a:lnTo>
                  <a:lnTo>
                    <a:pt x="256" y="143"/>
                  </a:lnTo>
                  <a:lnTo>
                    <a:pt x="259" y="135"/>
                  </a:lnTo>
                  <a:lnTo>
                    <a:pt x="267" y="125"/>
                  </a:lnTo>
                  <a:lnTo>
                    <a:pt x="276" y="121"/>
                  </a:lnTo>
                  <a:lnTo>
                    <a:pt x="280" y="121"/>
                  </a:lnTo>
                  <a:lnTo>
                    <a:pt x="277" y="148"/>
                  </a:lnTo>
                  <a:lnTo>
                    <a:pt x="273" y="177"/>
                  </a:lnTo>
                  <a:lnTo>
                    <a:pt x="276" y="207"/>
                  </a:lnTo>
                  <a:lnTo>
                    <a:pt x="287" y="233"/>
                  </a:lnTo>
                  <a:lnTo>
                    <a:pt x="293" y="241"/>
                  </a:lnTo>
                  <a:lnTo>
                    <a:pt x="300" y="249"/>
                  </a:lnTo>
                  <a:lnTo>
                    <a:pt x="305" y="256"/>
                  </a:lnTo>
                  <a:lnTo>
                    <a:pt x="314" y="261"/>
                  </a:lnTo>
                  <a:lnTo>
                    <a:pt x="322" y="266"/>
                  </a:lnTo>
                  <a:lnTo>
                    <a:pt x="330" y="269"/>
                  </a:lnTo>
                  <a:lnTo>
                    <a:pt x="339" y="269"/>
                  </a:lnTo>
                  <a:lnTo>
                    <a:pt x="349" y="268"/>
                  </a:lnTo>
                  <a:lnTo>
                    <a:pt x="364" y="260"/>
                  </a:lnTo>
                  <a:lnTo>
                    <a:pt x="379" y="251"/>
                  </a:lnTo>
                  <a:lnTo>
                    <a:pt x="392" y="241"/>
                  </a:lnTo>
                  <a:lnTo>
                    <a:pt x="405" y="230"/>
                  </a:lnTo>
                  <a:lnTo>
                    <a:pt x="417" y="219"/>
                  </a:lnTo>
                  <a:lnTo>
                    <a:pt x="428" y="206"/>
                  </a:lnTo>
                  <a:lnTo>
                    <a:pt x="438" y="193"/>
                  </a:lnTo>
                  <a:lnTo>
                    <a:pt x="448" y="180"/>
                  </a:lnTo>
                  <a:lnTo>
                    <a:pt x="566" y="0"/>
                  </a:lnTo>
                  <a:lnTo>
                    <a:pt x="558" y="23"/>
                  </a:lnTo>
                  <a:lnTo>
                    <a:pt x="549" y="45"/>
                  </a:lnTo>
                  <a:lnTo>
                    <a:pt x="538" y="68"/>
                  </a:lnTo>
                  <a:lnTo>
                    <a:pt x="529" y="91"/>
                  </a:lnTo>
                  <a:lnTo>
                    <a:pt x="519" y="112"/>
                  </a:lnTo>
                  <a:lnTo>
                    <a:pt x="508" y="130"/>
                  </a:lnTo>
                  <a:lnTo>
                    <a:pt x="498" y="147"/>
                  </a:lnTo>
                  <a:lnTo>
                    <a:pt x="488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364"/>
            <p:cNvSpPr>
              <a:spLocks/>
            </p:cNvSpPr>
            <p:nvPr/>
          </p:nvSpPr>
          <p:spPr bwMode="auto">
            <a:xfrm>
              <a:off x="3011" y="3533"/>
              <a:ext cx="81" cy="67"/>
            </a:xfrm>
            <a:custGeom>
              <a:avLst/>
              <a:gdLst>
                <a:gd name="T0" fmla="*/ 97 w 162"/>
                <a:gd name="T1" fmla="*/ 12 h 132"/>
                <a:gd name="T2" fmla="*/ 113 w 162"/>
                <a:gd name="T3" fmla="*/ 13 h 132"/>
                <a:gd name="T4" fmla="*/ 124 w 162"/>
                <a:gd name="T5" fmla="*/ 16 h 132"/>
                <a:gd name="T6" fmla="*/ 128 w 162"/>
                <a:gd name="T7" fmla="*/ 17 h 132"/>
                <a:gd name="T8" fmla="*/ 126 w 162"/>
                <a:gd name="T9" fmla="*/ 27 h 132"/>
                <a:gd name="T10" fmla="*/ 115 w 162"/>
                <a:gd name="T11" fmla="*/ 43 h 132"/>
                <a:gd name="T12" fmla="*/ 104 w 162"/>
                <a:gd name="T13" fmla="*/ 54 h 132"/>
                <a:gd name="T14" fmla="*/ 92 w 162"/>
                <a:gd name="T15" fmla="*/ 58 h 132"/>
                <a:gd name="T16" fmla="*/ 90 w 162"/>
                <a:gd name="T17" fmla="*/ 62 h 132"/>
                <a:gd name="T18" fmla="*/ 98 w 162"/>
                <a:gd name="T19" fmla="*/ 65 h 132"/>
                <a:gd name="T20" fmla="*/ 112 w 162"/>
                <a:gd name="T21" fmla="*/ 71 h 132"/>
                <a:gd name="T22" fmla="*/ 133 w 162"/>
                <a:gd name="T23" fmla="*/ 80 h 132"/>
                <a:gd name="T24" fmla="*/ 149 w 162"/>
                <a:gd name="T25" fmla="*/ 91 h 132"/>
                <a:gd name="T26" fmla="*/ 159 w 162"/>
                <a:gd name="T27" fmla="*/ 106 h 132"/>
                <a:gd name="T28" fmla="*/ 159 w 162"/>
                <a:gd name="T29" fmla="*/ 122 h 132"/>
                <a:gd name="T30" fmla="*/ 148 w 162"/>
                <a:gd name="T31" fmla="*/ 131 h 132"/>
                <a:gd name="T32" fmla="*/ 143 w 162"/>
                <a:gd name="T33" fmla="*/ 129 h 132"/>
                <a:gd name="T34" fmla="*/ 148 w 162"/>
                <a:gd name="T35" fmla="*/ 116 h 132"/>
                <a:gd name="T36" fmla="*/ 136 w 162"/>
                <a:gd name="T37" fmla="*/ 101 h 132"/>
                <a:gd name="T38" fmla="*/ 114 w 162"/>
                <a:gd name="T39" fmla="*/ 87 h 132"/>
                <a:gd name="T40" fmla="*/ 91 w 162"/>
                <a:gd name="T41" fmla="*/ 77 h 132"/>
                <a:gd name="T42" fmla="*/ 67 w 162"/>
                <a:gd name="T43" fmla="*/ 68 h 132"/>
                <a:gd name="T44" fmla="*/ 50 w 162"/>
                <a:gd name="T45" fmla="*/ 58 h 132"/>
                <a:gd name="T46" fmla="*/ 45 w 162"/>
                <a:gd name="T47" fmla="*/ 47 h 132"/>
                <a:gd name="T48" fmla="*/ 51 w 162"/>
                <a:gd name="T49" fmla="*/ 43 h 132"/>
                <a:gd name="T50" fmla="*/ 59 w 162"/>
                <a:gd name="T51" fmla="*/ 48 h 132"/>
                <a:gd name="T52" fmla="*/ 68 w 162"/>
                <a:gd name="T53" fmla="*/ 54 h 132"/>
                <a:gd name="T54" fmla="*/ 77 w 162"/>
                <a:gd name="T55" fmla="*/ 57 h 132"/>
                <a:gd name="T56" fmla="*/ 83 w 162"/>
                <a:gd name="T57" fmla="*/ 55 h 132"/>
                <a:gd name="T58" fmla="*/ 94 w 162"/>
                <a:gd name="T59" fmla="*/ 47 h 132"/>
                <a:gd name="T60" fmla="*/ 103 w 162"/>
                <a:gd name="T61" fmla="*/ 36 h 132"/>
                <a:gd name="T62" fmla="*/ 105 w 162"/>
                <a:gd name="T63" fmla="*/ 27 h 132"/>
                <a:gd name="T64" fmla="*/ 96 w 162"/>
                <a:gd name="T65" fmla="*/ 25 h 132"/>
                <a:gd name="T66" fmla="*/ 81 w 162"/>
                <a:gd name="T67" fmla="*/ 23 h 132"/>
                <a:gd name="T68" fmla="*/ 69 w 162"/>
                <a:gd name="T69" fmla="*/ 19 h 132"/>
                <a:gd name="T70" fmla="*/ 58 w 162"/>
                <a:gd name="T71" fmla="*/ 18 h 132"/>
                <a:gd name="T72" fmla="*/ 45 w 162"/>
                <a:gd name="T73" fmla="*/ 19 h 132"/>
                <a:gd name="T74" fmla="*/ 32 w 162"/>
                <a:gd name="T75" fmla="*/ 22 h 132"/>
                <a:gd name="T76" fmla="*/ 20 w 162"/>
                <a:gd name="T77" fmla="*/ 23 h 132"/>
                <a:gd name="T78" fmla="*/ 7 w 162"/>
                <a:gd name="T79" fmla="*/ 23 h 132"/>
                <a:gd name="T80" fmla="*/ 1 w 162"/>
                <a:gd name="T81" fmla="*/ 22 h 132"/>
                <a:gd name="T82" fmla="*/ 8 w 162"/>
                <a:gd name="T83" fmla="*/ 18 h 132"/>
                <a:gd name="T84" fmla="*/ 22 w 162"/>
                <a:gd name="T85" fmla="*/ 10 h 132"/>
                <a:gd name="T86" fmla="*/ 41 w 162"/>
                <a:gd name="T87" fmla="*/ 3 h 132"/>
                <a:gd name="T88" fmla="*/ 59 w 162"/>
                <a:gd name="T89" fmla="*/ 1 h 132"/>
                <a:gd name="T90" fmla="*/ 66 w 162"/>
                <a:gd name="T91" fmla="*/ 3 h 132"/>
                <a:gd name="T92" fmla="*/ 71 w 162"/>
                <a:gd name="T93" fmla="*/ 7 h 132"/>
                <a:gd name="T94" fmla="*/ 79 w 162"/>
                <a:gd name="T95" fmla="*/ 1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2" h="132">
                  <a:moveTo>
                    <a:pt x="87" y="11"/>
                  </a:moveTo>
                  <a:lnTo>
                    <a:pt x="97" y="12"/>
                  </a:lnTo>
                  <a:lnTo>
                    <a:pt x="106" y="13"/>
                  </a:lnTo>
                  <a:lnTo>
                    <a:pt x="113" y="13"/>
                  </a:lnTo>
                  <a:lnTo>
                    <a:pt x="119" y="15"/>
                  </a:lnTo>
                  <a:lnTo>
                    <a:pt x="124" y="16"/>
                  </a:lnTo>
                  <a:lnTo>
                    <a:pt x="127" y="16"/>
                  </a:lnTo>
                  <a:lnTo>
                    <a:pt x="128" y="17"/>
                  </a:lnTo>
                  <a:lnTo>
                    <a:pt x="129" y="17"/>
                  </a:lnTo>
                  <a:lnTo>
                    <a:pt x="126" y="27"/>
                  </a:lnTo>
                  <a:lnTo>
                    <a:pt x="121" y="35"/>
                  </a:lnTo>
                  <a:lnTo>
                    <a:pt x="115" y="43"/>
                  </a:lnTo>
                  <a:lnTo>
                    <a:pt x="110" y="49"/>
                  </a:lnTo>
                  <a:lnTo>
                    <a:pt x="104" y="54"/>
                  </a:lnTo>
                  <a:lnTo>
                    <a:pt x="98" y="57"/>
                  </a:lnTo>
                  <a:lnTo>
                    <a:pt x="92" y="58"/>
                  </a:lnTo>
                  <a:lnTo>
                    <a:pt x="88" y="60"/>
                  </a:lnTo>
                  <a:lnTo>
                    <a:pt x="90" y="62"/>
                  </a:lnTo>
                  <a:lnTo>
                    <a:pt x="94" y="63"/>
                  </a:lnTo>
                  <a:lnTo>
                    <a:pt x="98" y="65"/>
                  </a:lnTo>
                  <a:lnTo>
                    <a:pt x="102" y="66"/>
                  </a:lnTo>
                  <a:lnTo>
                    <a:pt x="112" y="71"/>
                  </a:lnTo>
                  <a:lnTo>
                    <a:pt x="122" y="76"/>
                  </a:lnTo>
                  <a:lnTo>
                    <a:pt x="133" y="80"/>
                  </a:lnTo>
                  <a:lnTo>
                    <a:pt x="141" y="85"/>
                  </a:lnTo>
                  <a:lnTo>
                    <a:pt x="149" y="91"/>
                  </a:lnTo>
                  <a:lnTo>
                    <a:pt x="155" y="98"/>
                  </a:lnTo>
                  <a:lnTo>
                    <a:pt x="159" y="106"/>
                  </a:lnTo>
                  <a:lnTo>
                    <a:pt x="162" y="116"/>
                  </a:lnTo>
                  <a:lnTo>
                    <a:pt x="159" y="122"/>
                  </a:lnTo>
                  <a:lnTo>
                    <a:pt x="155" y="126"/>
                  </a:lnTo>
                  <a:lnTo>
                    <a:pt x="148" y="131"/>
                  </a:lnTo>
                  <a:lnTo>
                    <a:pt x="143" y="132"/>
                  </a:lnTo>
                  <a:lnTo>
                    <a:pt x="143" y="129"/>
                  </a:lnTo>
                  <a:lnTo>
                    <a:pt x="145" y="123"/>
                  </a:lnTo>
                  <a:lnTo>
                    <a:pt x="148" y="116"/>
                  </a:lnTo>
                  <a:lnTo>
                    <a:pt x="147" y="110"/>
                  </a:lnTo>
                  <a:lnTo>
                    <a:pt x="136" y="101"/>
                  </a:lnTo>
                  <a:lnTo>
                    <a:pt x="126" y="94"/>
                  </a:lnTo>
                  <a:lnTo>
                    <a:pt x="114" y="87"/>
                  </a:lnTo>
                  <a:lnTo>
                    <a:pt x="103" y="83"/>
                  </a:lnTo>
                  <a:lnTo>
                    <a:pt x="91" y="77"/>
                  </a:lnTo>
                  <a:lnTo>
                    <a:pt x="79" y="72"/>
                  </a:lnTo>
                  <a:lnTo>
                    <a:pt x="67" y="68"/>
                  </a:lnTo>
                  <a:lnTo>
                    <a:pt x="54" y="62"/>
                  </a:lnTo>
                  <a:lnTo>
                    <a:pt x="50" y="58"/>
                  </a:lnTo>
                  <a:lnTo>
                    <a:pt x="47" y="53"/>
                  </a:lnTo>
                  <a:lnTo>
                    <a:pt x="45" y="47"/>
                  </a:lnTo>
                  <a:lnTo>
                    <a:pt x="46" y="41"/>
                  </a:lnTo>
                  <a:lnTo>
                    <a:pt x="51" y="43"/>
                  </a:lnTo>
                  <a:lnTo>
                    <a:pt x="56" y="46"/>
                  </a:lnTo>
                  <a:lnTo>
                    <a:pt x="59" y="48"/>
                  </a:lnTo>
                  <a:lnTo>
                    <a:pt x="64" y="50"/>
                  </a:lnTo>
                  <a:lnTo>
                    <a:pt x="68" y="54"/>
                  </a:lnTo>
                  <a:lnTo>
                    <a:pt x="73" y="56"/>
                  </a:lnTo>
                  <a:lnTo>
                    <a:pt x="77" y="57"/>
                  </a:lnTo>
                  <a:lnTo>
                    <a:pt x="82" y="57"/>
                  </a:lnTo>
                  <a:lnTo>
                    <a:pt x="83" y="55"/>
                  </a:lnTo>
                  <a:lnTo>
                    <a:pt x="88" y="51"/>
                  </a:lnTo>
                  <a:lnTo>
                    <a:pt x="94" y="47"/>
                  </a:lnTo>
                  <a:lnTo>
                    <a:pt x="99" y="42"/>
                  </a:lnTo>
                  <a:lnTo>
                    <a:pt x="103" y="36"/>
                  </a:lnTo>
                  <a:lnTo>
                    <a:pt x="104" y="32"/>
                  </a:lnTo>
                  <a:lnTo>
                    <a:pt x="105" y="27"/>
                  </a:lnTo>
                  <a:lnTo>
                    <a:pt x="105" y="25"/>
                  </a:lnTo>
                  <a:lnTo>
                    <a:pt x="96" y="25"/>
                  </a:lnTo>
                  <a:lnTo>
                    <a:pt x="89" y="24"/>
                  </a:lnTo>
                  <a:lnTo>
                    <a:pt x="81" y="23"/>
                  </a:lnTo>
                  <a:lnTo>
                    <a:pt x="75" y="22"/>
                  </a:lnTo>
                  <a:lnTo>
                    <a:pt x="69" y="19"/>
                  </a:lnTo>
                  <a:lnTo>
                    <a:pt x="64" y="18"/>
                  </a:lnTo>
                  <a:lnTo>
                    <a:pt x="58" y="18"/>
                  </a:lnTo>
                  <a:lnTo>
                    <a:pt x="52" y="18"/>
                  </a:lnTo>
                  <a:lnTo>
                    <a:pt x="45" y="19"/>
                  </a:lnTo>
                  <a:lnTo>
                    <a:pt x="39" y="20"/>
                  </a:lnTo>
                  <a:lnTo>
                    <a:pt x="32" y="22"/>
                  </a:lnTo>
                  <a:lnTo>
                    <a:pt x="27" y="22"/>
                  </a:lnTo>
                  <a:lnTo>
                    <a:pt x="20" y="23"/>
                  </a:lnTo>
                  <a:lnTo>
                    <a:pt x="14" y="23"/>
                  </a:lnTo>
                  <a:lnTo>
                    <a:pt x="7" y="23"/>
                  </a:lnTo>
                  <a:lnTo>
                    <a:pt x="0" y="23"/>
                  </a:lnTo>
                  <a:lnTo>
                    <a:pt x="1" y="22"/>
                  </a:lnTo>
                  <a:lnTo>
                    <a:pt x="4" y="20"/>
                  </a:lnTo>
                  <a:lnTo>
                    <a:pt x="8" y="18"/>
                  </a:lnTo>
                  <a:lnTo>
                    <a:pt x="14" y="15"/>
                  </a:lnTo>
                  <a:lnTo>
                    <a:pt x="22" y="10"/>
                  </a:lnTo>
                  <a:lnTo>
                    <a:pt x="31" y="7"/>
                  </a:lnTo>
                  <a:lnTo>
                    <a:pt x="41" y="3"/>
                  </a:lnTo>
                  <a:lnTo>
                    <a:pt x="52" y="0"/>
                  </a:lnTo>
                  <a:lnTo>
                    <a:pt x="59" y="1"/>
                  </a:lnTo>
                  <a:lnTo>
                    <a:pt x="64" y="2"/>
                  </a:lnTo>
                  <a:lnTo>
                    <a:pt x="66" y="3"/>
                  </a:lnTo>
                  <a:lnTo>
                    <a:pt x="68" y="5"/>
                  </a:lnTo>
                  <a:lnTo>
                    <a:pt x="71" y="7"/>
                  </a:lnTo>
                  <a:lnTo>
                    <a:pt x="73" y="8"/>
                  </a:lnTo>
                  <a:lnTo>
                    <a:pt x="79" y="10"/>
                  </a:lnTo>
                  <a:lnTo>
                    <a:pt x="87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365"/>
            <p:cNvSpPr>
              <a:spLocks/>
            </p:cNvSpPr>
            <p:nvPr/>
          </p:nvSpPr>
          <p:spPr bwMode="auto">
            <a:xfrm>
              <a:off x="3036" y="3578"/>
              <a:ext cx="49" cy="34"/>
            </a:xfrm>
            <a:custGeom>
              <a:avLst/>
              <a:gdLst>
                <a:gd name="T0" fmla="*/ 98 w 98"/>
                <a:gd name="T1" fmla="*/ 57 h 67"/>
                <a:gd name="T2" fmla="*/ 98 w 98"/>
                <a:gd name="T3" fmla="*/ 60 h 67"/>
                <a:gd name="T4" fmla="*/ 98 w 98"/>
                <a:gd name="T5" fmla="*/ 63 h 67"/>
                <a:gd name="T6" fmla="*/ 97 w 98"/>
                <a:gd name="T7" fmla="*/ 66 h 67"/>
                <a:gd name="T8" fmla="*/ 94 w 98"/>
                <a:gd name="T9" fmla="*/ 67 h 67"/>
                <a:gd name="T10" fmla="*/ 82 w 98"/>
                <a:gd name="T11" fmla="*/ 61 h 67"/>
                <a:gd name="T12" fmla="*/ 68 w 98"/>
                <a:gd name="T13" fmla="*/ 53 h 67"/>
                <a:gd name="T14" fmla="*/ 54 w 98"/>
                <a:gd name="T15" fmla="*/ 44 h 67"/>
                <a:gd name="T16" fmla="*/ 40 w 98"/>
                <a:gd name="T17" fmla="*/ 35 h 67"/>
                <a:gd name="T18" fmla="*/ 27 w 98"/>
                <a:gd name="T19" fmla="*/ 26 h 67"/>
                <a:gd name="T20" fmla="*/ 16 w 98"/>
                <a:gd name="T21" fmla="*/ 18 h 67"/>
                <a:gd name="T22" fmla="*/ 7 w 98"/>
                <a:gd name="T23" fmla="*/ 12 h 67"/>
                <a:gd name="T24" fmla="*/ 0 w 98"/>
                <a:gd name="T25" fmla="*/ 7 h 67"/>
                <a:gd name="T26" fmla="*/ 6 w 98"/>
                <a:gd name="T27" fmla="*/ 0 h 67"/>
                <a:gd name="T28" fmla="*/ 18 w 98"/>
                <a:gd name="T29" fmla="*/ 5 h 67"/>
                <a:gd name="T30" fmla="*/ 31 w 98"/>
                <a:gd name="T31" fmla="*/ 11 h 67"/>
                <a:gd name="T32" fmla="*/ 42 w 98"/>
                <a:gd name="T33" fmla="*/ 18 h 67"/>
                <a:gd name="T34" fmla="*/ 54 w 98"/>
                <a:gd name="T35" fmla="*/ 25 h 67"/>
                <a:gd name="T36" fmla="*/ 65 w 98"/>
                <a:gd name="T37" fmla="*/ 33 h 67"/>
                <a:gd name="T38" fmla="*/ 76 w 98"/>
                <a:gd name="T39" fmla="*/ 41 h 67"/>
                <a:gd name="T40" fmla="*/ 87 w 98"/>
                <a:gd name="T41" fmla="*/ 49 h 67"/>
                <a:gd name="T42" fmla="*/ 98 w 98"/>
                <a:gd name="T43" fmla="*/ 5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8" h="67">
                  <a:moveTo>
                    <a:pt x="98" y="57"/>
                  </a:moveTo>
                  <a:lnTo>
                    <a:pt x="98" y="60"/>
                  </a:lnTo>
                  <a:lnTo>
                    <a:pt x="98" y="63"/>
                  </a:lnTo>
                  <a:lnTo>
                    <a:pt x="97" y="66"/>
                  </a:lnTo>
                  <a:lnTo>
                    <a:pt x="94" y="67"/>
                  </a:lnTo>
                  <a:lnTo>
                    <a:pt x="82" y="61"/>
                  </a:lnTo>
                  <a:lnTo>
                    <a:pt x="68" y="53"/>
                  </a:lnTo>
                  <a:lnTo>
                    <a:pt x="54" y="44"/>
                  </a:lnTo>
                  <a:lnTo>
                    <a:pt x="40" y="35"/>
                  </a:lnTo>
                  <a:lnTo>
                    <a:pt x="27" y="26"/>
                  </a:lnTo>
                  <a:lnTo>
                    <a:pt x="16" y="18"/>
                  </a:lnTo>
                  <a:lnTo>
                    <a:pt x="7" y="12"/>
                  </a:lnTo>
                  <a:lnTo>
                    <a:pt x="0" y="7"/>
                  </a:lnTo>
                  <a:lnTo>
                    <a:pt x="6" y="0"/>
                  </a:lnTo>
                  <a:lnTo>
                    <a:pt x="18" y="5"/>
                  </a:lnTo>
                  <a:lnTo>
                    <a:pt x="31" y="11"/>
                  </a:lnTo>
                  <a:lnTo>
                    <a:pt x="42" y="18"/>
                  </a:lnTo>
                  <a:lnTo>
                    <a:pt x="54" y="25"/>
                  </a:lnTo>
                  <a:lnTo>
                    <a:pt x="65" y="33"/>
                  </a:lnTo>
                  <a:lnTo>
                    <a:pt x="76" y="41"/>
                  </a:lnTo>
                  <a:lnTo>
                    <a:pt x="87" y="49"/>
                  </a:lnTo>
                  <a:lnTo>
                    <a:pt x="98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366"/>
            <p:cNvSpPr>
              <a:spLocks/>
            </p:cNvSpPr>
            <p:nvPr/>
          </p:nvSpPr>
          <p:spPr bwMode="auto">
            <a:xfrm>
              <a:off x="2960" y="3581"/>
              <a:ext cx="89" cy="59"/>
            </a:xfrm>
            <a:custGeom>
              <a:avLst/>
              <a:gdLst>
                <a:gd name="T0" fmla="*/ 30 w 177"/>
                <a:gd name="T1" fmla="*/ 20 h 120"/>
                <a:gd name="T2" fmla="*/ 38 w 177"/>
                <a:gd name="T3" fmla="*/ 31 h 120"/>
                <a:gd name="T4" fmla="*/ 47 w 177"/>
                <a:gd name="T5" fmla="*/ 39 h 120"/>
                <a:gd name="T6" fmla="*/ 57 w 177"/>
                <a:gd name="T7" fmla="*/ 45 h 120"/>
                <a:gd name="T8" fmla="*/ 69 w 177"/>
                <a:gd name="T9" fmla="*/ 50 h 120"/>
                <a:gd name="T10" fmla="*/ 80 w 177"/>
                <a:gd name="T11" fmla="*/ 53 h 120"/>
                <a:gd name="T12" fmla="*/ 92 w 177"/>
                <a:gd name="T13" fmla="*/ 58 h 120"/>
                <a:gd name="T14" fmla="*/ 103 w 177"/>
                <a:gd name="T15" fmla="*/ 63 h 120"/>
                <a:gd name="T16" fmla="*/ 115 w 177"/>
                <a:gd name="T17" fmla="*/ 71 h 120"/>
                <a:gd name="T18" fmla="*/ 120 w 177"/>
                <a:gd name="T19" fmla="*/ 76 h 120"/>
                <a:gd name="T20" fmla="*/ 124 w 177"/>
                <a:gd name="T21" fmla="*/ 82 h 120"/>
                <a:gd name="T22" fmla="*/ 130 w 177"/>
                <a:gd name="T23" fmla="*/ 88 h 120"/>
                <a:gd name="T24" fmla="*/ 136 w 177"/>
                <a:gd name="T25" fmla="*/ 92 h 120"/>
                <a:gd name="T26" fmla="*/ 141 w 177"/>
                <a:gd name="T27" fmla="*/ 97 h 120"/>
                <a:gd name="T28" fmla="*/ 147 w 177"/>
                <a:gd name="T29" fmla="*/ 101 h 120"/>
                <a:gd name="T30" fmla="*/ 153 w 177"/>
                <a:gd name="T31" fmla="*/ 105 h 120"/>
                <a:gd name="T32" fmla="*/ 159 w 177"/>
                <a:gd name="T33" fmla="*/ 107 h 120"/>
                <a:gd name="T34" fmla="*/ 163 w 177"/>
                <a:gd name="T35" fmla="*/ 107 h 120"/>
                <a:gd name="T36" fmla="*/ 168 w 177"/>
                <a:gd name="T37" fmla="*/ 105 h 120"/>
                <a:gd name="T38" fmla="*/ 173 w 177"/>
                <a:gd name="T39" fmla="*/ 104 h 120"/>
                <a:gd name="T40" fmla="*/ 176 w 177"/>
                <a:gd name="T41" fmla="*/ 107 h 120"/>
                <a:gd name="T42" fmla="*/ 177 w 177"/>
                <a:gd name="T43" fmla="*/ 112 h 120"/>
                <a:gd name="T44" fmla="*/ 176 w 177"/>
                <a:gd name="T45" fmla="*/ 115 h 120"/>
                <a:gd name="T46" fmla="*/ 173 w 177"/>
                <a:gd name="T47" fmla="*/ 119 h 120"/>
                <a:gd name="T48" fmla="*/ 169 w 177"/>
                <a:gd name="T49" fmla="*/ 120 h 120"/>
                <a:gd name="T50" fmla="*/ 155 w 177"/>
                <a:gd name="T51" fmla="*/ 120 h 120"/>
                <a:gd name="T52" fmla="*/ 144 w 177"/>
                <a:gd name="T53" fmla="*/ 116 h 120"/>
                <a:gd name="T54" fmla="*/ 133 w 177"/>
                <a:gd name="T55" fmla="*/ 109 h 120"/>
                <a:gd name="T56" fmla="*/ 124 w 177"/>
                <a:gd name="T57" fmla="*/ 101 h 120"/>
                <a:gd name="T58" fmla="*/ 114 w 177"/>
                <a:gd name="T59" fmla="*/ 92 h 120"/>
                <a:gd name="T60" fmla="*/ 105 w 177"/>
                <a:gd name="T61" fmla="*/ 84 h 120"/>
                <a:gd name="T62" fmla="*/ 93 w 177"/>
                <a:gd name="T63" fmla="*/ 77 h 120"/>
                <a:gd name="T64" fmla="*/ 81 w 177"/>
                <a:gd name="T65" fmla="*/ 74 h 120"/>
                <a:gd name="T66" fmla="*/ 72 w 177"/>
                <a:gd name="T67" fmla="*/ 71 h 120"/>
                <a:gd name="T68" fmla="*/ 63 w 177"/>
                <a:gd name="T69" fmla="*/ 69 h 120"/>
                <a:gd name="T70" fmla="*/ 53 w 177"/>
                <a:gd name="T71" fmla="*/ 67 h 120"/>
                <a:gd name="T72" fmla="*/ 42 w 177"/>
                <a:gd name="T73" fmla="*/ 62 h 120"/>
                <a:gd name="T74" fmla="*/ 31 w 177"/>
                <a:gd name="T75" fmla="*/ 55 h 120"/>
                <a:gd name="T76" fmla="*/ 20 w 177"/>
                <a:gd name="T77" fmla="*/ 45 h 120"/>
                <a:gd name="T78" fmla="*/ 10 w 177"/>
                <a:gd name="T79" fmla="*/ 32 h 120"/>
                <a:gd name="T80" fmla="*/ 0 w 177"/>
                <a:gd name="T81" fmla="*/ 14 h 120"/>
                <a:gd name="T82" fmla="*/ 19 w 177"/>
                <a:gd name="T83" fmla="*/ 0 h 120"/>
                <a:gd name="T84" fmla="*/ 22 w 177"/>
                <a:gd name="T85" fmla="*/ 1 h 120"/>
                <a:gd name="T86" fmla="*/ 24 w 177"/>
                <a:gd name="T87" fmla="*/ 6 h 120"/>
                <a:gd name="T88" fmla="*/ 27 w 177"/>
                <a:gd name="T89" fmla="*/ 13 h 120"/>
                <a:gd name="T90" fmla="*/ 30 w 177"/>
                <a:gd name="T91" fmla="*/ 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77" h="120">
                  <a:moveTo>
                    <a:pt x="30" y="20"/>
                  </a:moveTo>
                  <a:lnTo>
                    <a:pt x="38" y="31"/>
                  </a:lnTo>
                  <a:lnTo>
                    <a:pt x="47" y="39"/>
                  </a:lnTo>
                  <a:lnTo>
                    <a:pt x="57" y="45"/>
                  </a:lnTo>
                  <a:lnTo>
                    <a:pt x="69" y="50"/>
                  </a:lnTo>
                  <a:lnTo>
                    <a:pt x="80" y="53"/>
                  </a:lnTo>
                  <a:lnTo>
                    <a:pt x="92" y="58"/>
                  </a:lnTo>
                  <a:lnTo>
                    <a:pt x="103" y="63"/>
                  </a:lnTo>
                  <a:lnTo>
                    <a:pt x="115" y="71"/>
                  </a:lnTo>
                  <a:lnTo>
                    <a:pt x="120" y="76"/>
                  </a:lnTo>
                  <a:lnTo>
                    <a:pt x="124" y="82"/>
                  </a:lnTo>
                  <a:lnTo>
                    <a:pt x="130" y="88"/>
                  </a:lnTo>
                  <a:lnTo>
                    <a:pt x="136" y="92"/>
                  </a:lnTo>
                  <a:lnTo>
                    <a:pt x="141" y="97"/>
                  </a:lnTo>
                  <a:lnTo>
                    <a:pt x="147" y="101"/>
                  </a:lnTo>
                  <a:lnTo>
                    <a:pt x="153" y="105"/>
                  </a:lnTo>
                  <a:lnTo>
                    <a:pt x="159" y="107"/>
                  </a:lnTo>
                  <a:lnTo>
                    <a:pt x="163" y="107"/>
                  </a:lnTo>
                  <a:lnTo>
                    <a:pt x="168" y="105"/>
                  </a:lnTo>
                  <a:lnTo>
                    <a:pt x="173" y="104"/>
                  </a:lnTo>
                  <a:lnTo>
                    <a:pt x="176" y="107"/>
                  </a:lnTo>
                  <a:lnTo>
                    <a:pt x="177" y="112"/>
                  </a:lnTo>
                  <a:lnTo>
                    <a:pt x="176" y="115"/>
                  </a:lnTo>
                  <a:lnTo>
                    <a:pt x="173" y="119"/>
                  </a:lnTo>
                  <a:lnTo>
                    <a:pt x="169" y="120"/>
                  </a:lnTo>
                  <a:lnTo>
                    <a:pt x="155" y="120"/>
                  </a:lnTo>
                  <a:lnTo>
                    <a:pt x="144" y="116"/>
                  </a:lnTo>
                  <a:lnTo>
                    <a:pt x="133" y="109"/>
                  </a:lnTo>
                  <a:lnTo>
                    <a:pt x="124" y="101"/>
                  </a:lnTo>
                  <a:lnTo>
                    <a:pt x="114" y="92"/>
                  </a:lnTo>
                  <a:lnTo>
                    <a:pt x="105" y="84"/>
                  </a:lnTo>
                  <a:lnTo>
                    <a:pt x="93" y="77"/>
                  </a:lnTo>
                  <a:lnTo>
                    <a:pt x="81" y="74"/>
                  </a:lnTo>
                  <a:lnTo>
                    <a:pt x="72" y="71"/>
                  </a:lnTo>
                  <a:lnTo>
                    <a:pt x="63" y="69"/>
                  </a:lnTo>
                  <a:lnTo>
                    <a:pt x="53" y="67"/>
                  </a:lnTo>
                  <a:lnTo>
                    <a:pt x="42" y="62"/>
                  </a:lnTo>
                  <a:lnTo>
                    <a:pt x="31" y="55"/>
                  </a:lnTo>
                  <a:lnTo>
                    <a:pt x="20" y="45"/>
                  </a:lnTo>
                  <a:lnTo>
                    <a:pt x="10" y="32"/>
                  </a:lnTo>
                  <a:lnTo>
                    <a:pt x="0" y="14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27" y="13"/>
                  </a:lnTo>
                  <a:lnTo>
                    <a:pt x="3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367"/>
            <p:cNvSpPr>
              <a:spLocks/>
            </p:cNvSpPr>
            <p:nvPr/>
          </p:nvSpPr>
          <p:spPr bwMode="auto">
            <a:xfrm>
              <a:off x="3030" y="3590"/>
              <a:ext cx="45" cy="34"/>
            </a:xfrm>
            <a:custGeom>
              <a:avLst/>
              <a:gdLst>
                <a:gd name="T0" fmla="*/ 91 w 91"/>
                <a:gd name="T1" fmla="*/ 61 h 68"/>
                <a:gd name="T2" fmla="*/ 90 w 91"/>
                <a:gd name="T3" fmla="*/ 63 h 68"/>
                <a:gd name="T4" fmla="*/ 89 w 91"/>
                <a:gd name="T5" fmla="*/ 64 h 68"/>
                <a:gd name="T6" fmla="*/ 88 w 91"/>
                <a:gd name="T7" fmla="*/ 66 h 68"/>
                <a:gd name="T8" fmla="*/ 85 w 91"/>
                <a:gd name="T9" fmla="*/ 68 h 68"/>
                <a:gd name="T10" fmla="*/ 80 w 91"/>
                <a:gd name="T11" fmla="*/ 65 h 68"/>
                <a:gd name="T12" fmla="*/ 70 w 91"/>
                <a:gd name="T13" fmla="*/ 60 h 68"/>
                <a:gd name="T14" fmla="*/ 59 w 91"/>
                <a:gd name="T15" fmla="*/ 51 h 68"/>
                <a:gd name="T16" fmla="*/ 45 w 91"/>
                <a:gd name="T17" fmla="*/ 42 h 68"/>
                <a:gd name="T18" fmla="*/ 32 w 91"/>
                <a:gd name="T19" fmla="*/ 32 h 68"/>
                <a:gd name="T20" fmla="*/ 20 w 91"/>
                <a:gd name="T21" fmla="*/ 23 h 68"/>
                <a:gd name="T22" fmla="*/ 8 w 91"/>
                <a:gd name="T23" fmla="*/ 15 h 68"/>
                <a:gd name="T24" fmla="*/ 0 w 91"/>
                <a:gd name="T25" fmla="*/ 8 h 68"/>
                <a:gd name="T26" fmla="*/ 0 w 91"/>
                <a:gd name="T27" fmla="*/ 5 h 68"/>
                <a:gd name="T28" fmla="*/ 1 w 91"/>
                <a:gd name="T29" fmla="*/ 3 h 68"/>
                <a:gd name="T30" fmla="*/ 2 w 91"/>
                <a:gd name="T31" fmla="*/ 2 h 68"/>
                <a:gd name="T32" fmla="*/ 4 w 91"/>
                <a:gd name="T33" fmla="*/ 0 h 68"/>
                <a:gd name="T34" fmla="*/ 15 w 91"/>
                <a:gd name="T35" fmla="*/ 5 h 68"/>
                <a:gd name="T36" fmla="*/ 27 w 91"/>
                <a:gd name="T37" fmla="*/ 12 h 68"/>
                <a:gd name="T38" fmla="*/ 38 w 91"/>
                <a:gd name="T39" fmla="*/ 19 h 68"/>
                <a:gd name="T40" fmla="*/ 50 w 91"/>
                <a:gd name="T41" fmla="*/ 27 h 68"/>
                <a:gd name="T42" fmla="*/ 60 w 91"/>
                <a:gd name="T43" fmla="*/ 35 h 68"/>
                <a:gd name="T44" fmla="*/ 70 w 91"/>
                <a:gd name="T45" fmla="*/ 43 h 68"/>
                <a:gd name="T46" fmla="*/ 81 w 91"/>
                <a:gd name="T47" fmla="*/ 53 h 68"/>
                <a:gd name="T48" fmla="*/ 91 w 91"/>
                <a:gd name="T49" fmla="*/ 61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1" h="68">
                  <a:moveTo>
                    <a:pt x="91" y="61"/>
                  </a:moveTo>
                  <a:lnTo>
                    <a:pt x="90" y="63"/>
                  </a:lnTo>
                  <a:lnTo>
                    <a:pt x="89" y="64"/>
                  </a:lnTo>
                  <a:lnTo>
                    <a:pt x="88" y="66"/>
                  </a:lnTo>
                  <a:lnTo>
                    <a:pt x="85" y="68"/>
                  </a:lnTo>
                  <a:lnTo>
                    <a:pt x="80" y="65"/>
                  </a:lnTo>
                  <a:lnTo>
                    <a:pt x="70" y="60"/>
                  </a:lnTo>
                  <a:lnTo>
                    <a:pt x="59" y="51"/>
                  </a:lnTo>
                  <a:lnTo>
                    <a:pt x="45" y="42"/>
                  </a:lnTo>
                  <a:lnTo>
                    <a:pt x="32" y="32"/>
                  </a:lnTo>
                  <a:lnTo>
                    <a:pt x="20" y="23"/>
                  </a:lnTo>
                  <a:lnTo>
                    <a:pt x="8" y="15"/>
                  </a:lnTo>
                  <a:lnTo>
                    <a:pt x="0" y="8"/>
                  </a:lnTo>
                  <a:lnTo>
                    <a:pt x="0" y="5"/>
                  </a:lnTo>
                  <a:lnTo>
                    <a:pt x="1" y="3"/>
                  </a:lnTo>
                  <a:lnTo>
                    <a:pt x="2" y="2"/>
                  </a:lnTo>
                  <a:lnTo>
                    <a:pt x="4" y="0"/>
                  </a:lnTo>
                  <a:lnTo>
                    <a:pt x="15" y="5"/>
                  </a:lnTo>
                  <a:lnTo>
                    <a:pt x="27" y="12"/>
                  </a:lnTo>
                  <a:lnTo>
                    <a:pt x="38" y="19"/>
                  </a:lnTo>
                  <a:lnTo>
                    <a:pt x="50" y="27"/>
                  </a:lnTo>
                  <a:lnTo>
                    <a:pt x="60" y="35"/>
                  </a:lnTo>
                  <a:lnTo>
                    <a:pt x="70" y="43"/>
                  </a:lnTo>
                  <a:lnTo>
                    <a:pt x="81" y="53"/>
                  </a:lnTo>
                  <a:lnTo>
                    <a:pt x="91" y="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368"/>
            <p:cNvSpPr>
              <a:spLocks/>
            </p:cNvSpPr>
            <p:nvPr/>
          </p:nvSpPr>
          <p:spPr bwMode="auto">
            <a:xfrm>
              <a:off x="3020" y="3600"/>
              <a:ext cx="40" cy="31"/>
            </a:xfrm>
            <a:custGeom>
              <a:avLst/>
              <a:gdLst>
                <a:gd name="T0" fmla="*/ 80 w 80"/>
                <a:gd name="T1" fmla="*/ 57 h 62"/>
                <a:gd name="T2" fmla="*/ 79 w 80"/>
                <a:gd name="T3" fmla="*/ 59 h 62"/>
                <a:gd name="T4" fmla="*/ 77 w 80"/>
                <a:gd name="T5" fmla="*/ 61 h 62"/>
                <a:gd name="T6" fmla="*/ 74 w 80"/>
                <a:gd name="T7" fmla="*/ 62 h 62"/>
                <a:gd name="T8" fmla="*/ 71 w 80"/>
                <a:gd name="T9" fmla="*/ 62 h 62"/>
                <a:gd name="T10" fmla="*/ 63 w 80"/>
                <a:gd name="T11" fmla="*/ 54 h 62"/>
                <a:gd name="T12" fmla="*/ 55 w 80"/>
                <a:gd name="T13" fmla="*/ 47 h 62"/>
                <a:gd name="T14" fmla="*/ 46 w 80"/>
                <a:gd name="T15" fmla="*/ 41 h 62"/>
                <a:gd name="T16" fmla="*/ 36 w 80"/>
                <a:gd name="T17" fmla="*/ 34 h 62"/>
                <a:gd name="T18" fmla="*/ 27 w 80"/>
                <a:gd name="T19" fmla="*/ 27 h 62"/>
                <a:gd name="T20" fmla="*/ 18 w 80"/>
                <a:gd name="T21" fmla="*/ 21 h 62"/>
                <a:gd name="T22" fmla="*/ 9 w 80"/>
                <a:gd name="T23" fmla="*/ 14 h 62"/>
                <a:gd name="T24" fmla="*/ 0 w 80"/>
                <a:gd name="T25" fmla="*/ 8 h 62"/>
                <a:gd name="T26" fmla="*/ 0 w 80"/>
                <a:gd name="T27" fmla="*/ 6 h 62"/>
                <a:gd name="T28" fmla="*/ 1 w 80"/>
                <a:gd name="T29" fmla="*/ 4 h 62"/>
                <a:gd name="T30" fmla="*/ 2 w 80"/>
                <a:gd name="T31" fmla="*/ 3 h 62"/>
                <a:gd name="T32" fmla="*/ 4 w 80"/>
                <a:gd name="T33" fmla="*/ 0 h 62"/>
                <a:gd name="T34" fmla="*/ 13 w 80"/>
                <a:gd name="T35" fmla="*/ 6 h 62"/>
                <a:gd name="T36" fmla="*/ 24 w 80"/>
                <a:gd name="T37" fmla="*/ 12 h 62"/>
                <a:gd name="T38" fmla="*/ 34 w 80"/>
                <a:gd name="T39" fmla="*/ 17 h 62"/>
                <a:gd name="T40" fmla="*/ 44 w 80"/>
                <a:gd name="T41" fmla="*/ 23 h 62"/>
                <a:gd name="T42" fmla="*/ 55 w 80"/>
                <a:gd name="T43" fmla="*/ 30 h 62"/>
                <a:gd name="T44" fmla="*/ 64 w 80"/>
                <a:gd name="T45" fmla="*/ 38 h 62"/>
                <a:gd name="T46" fmla="*/ 73 w 80"/>
                <a:gd name="T47" fmla="*/ 47 h 62"/>
                <a:gd name="T48" fmla="*/ 80 w 80"/>
                <a:gd name="T49" fmla="*/ 57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62">
                  <a:moveTo>
                    <a:pt x="80" y="57"/>
                  </a:moveTo>
                  <a:lnTo>
                    <a:pt x="79" y="59"/>
                  </a:lnTo>
                  <a:lnTo>
                    <a:pt x="77" y="61"/>
                  </a:lnTo>
                  <a:lnTo>
                    <a:pt x="74" y="62"/>
                  </a:lnTo>
                  <a:lnTo>
                    <a:pt x="71" y="62"/>
                  </a:lnTo>
                  <a:lnTo>
                    <a:pt x="63" y="54"/>
                  </a:lnTo>
                  <a:lnTo>
                    <a:pt x="55" y="47"/>
                  </a:lnTo>
                  <a:lnTo>
                    <a:pt x="46" y="41"/>
                  </a:lnTo>
                  <a:lnTo>
                    <a:pt x="36" y="34"/>
                  </a:lnTo>
                  <a:lnTo>
                    <a:pt x="27" y="27"/>
                  </a:lnTo>
                  <a:lnTo>
                    <a:pt x="18" y="21"/>
                  </a:lnTo>
                  <a:lnTo>
                    <a:pt x="9" y="14"/>
                  </a:lnTo>
                  <a:lnTo>
                    <a:pt x="0" y="8"/>
                  </a:lnTo>
                  <a:lnTo>
                    <a:pt x="0" y="6"/>
                  </a:lnTo>
                  <a:lnTo>
                    <a:pt x="1" y="4"/>
                  </a:lnTo>
                  <a:lnTo>
                    <a:pt x="2" y="3"/>
                  </a:lnTo>
                  <a:lnTo>
                    <a:pt x="4" y="0"/>
                  </a:lnTo>
                  <a:lnTo>
                    <a:pt x="13" y="6"/>
                  </a:lnTo>
                  <a:lnTo>
                    <a:pt x="24" y="12"/>
                  </a:lnTo>
                  <a:lnTo>
                    <a:pt x="34" y="17"/>
                  </a:lnTo>
                  <a:lnTo>
                    <a:pt x="44" y="23"/>
                  </a:lnTo>
                  <a:lnTo>
                    <a:pt x="55" y="30"/>
                  </a:lnTo>
                  <a:lnTo>
                    <a:pt x="64" y="38"/>
                  </a:lnTo>
                  <a:lnTo>
                    <a:pt x="73" y="47"/>
                  </a:lnTo>
                  <a:lnTo>
                    <a:pt x="80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369"/>
            <p:cNvSpPr>
              <a:spLocks/>
            </p:cNvSpPr>
            <p:nvPr/>
          </p:nvSpPr>
          <p:spPr bwMode="auto">
            <a:xfrm>
              <a:off x="2631" y="3564"/>
              <a:ext cx="207" cy="50"/>
            </a:xfrm>
            <a:custGeom>
              <a:avLst/>
              <a:gdLst>
                <a:gd name="T0" fmla="*/ 41 w 413"/>
                <a:gd name="T1" fmla="*/ 36 h 99"/>
                <a:gd name="T2" fmla="*/ 55 w 413"/>
                <a:gd name="T3" fmla="*/ 47 h 99"/>
                <a:gd name="T4" fmla="*/ 71 w 413"/>
                <a:gd name="T5" fmla="*/ 55 h 99"/>
                <a:gd name="T6" fmla="*/ 87 w 413"/>
                <a:gd name="T7" fmla="*/ 62 h 99"/>
                <a:gd name="T8" fmla="*/ 105 w 413"/>
                <a:gd name="T9" fmla="*/ 67 h 99"/>
                <a:gd name="T10" fmla="*/ 122 w 413"/>
                <a:gd name="T11" fmla="*/ 70 h 99"/>
                <a:gd name="T12" fmla="*/ 142 w 413"/>
                <a:gd name="T13" fmla="*/ 72 h 99"/>
                <a:gd name="T14" fmla="*/ 160 w 413"/>
                <a:gd name="T15" fmla="*/ 74 h 99"/>
                <a:gd name="T16" fmla="*/ 180 w 413"/>
                <a:gd name="T17" fmla="*/ 72 h 99"/>
                <a:gd name="T18" fmla="*/ 199 w 413"/>
                <a:gd name="T19" fmla="*/ 72 h 99"/>
                <a:gd name="T20" fmla="*/ 220 w 413"/>
                <a:gd name="T21" fmla="*/ 71 h 99"/>
                <a:gd name="T22" fmla="*/ 239 w 413"/>
                <a:gd name="T23" fmla="*/ 71 h 99"/>
                <a:gd name="T24" fmla="*/ 259 w 413"/>
                <a:gd name="T25" fmla="*/ 70 h 99"/>
                <a:gd name="T26" fmla="*/ 280 w 413"/>
                <a:gd name="T27" fmla="*/ 70 h 99"/>
                <a:gd name="T28" fmla="*/ 298 w 413"/>
                <a:gd name="T29" fmla="*/ 71 h 99"/>
                <a:gd name="T30" fmla="*/ 318 w 413"/>
                <a:gd name="T31" fmla="*/ 72 h 99"/>
                <a:gd name="T32" fmla="*/ 336 w 413"/>
                <a:gd name="T33" fmla="*/ 76 h 99"/>
                <a:gd name="T34" fmla="*/ 348 w 413"/>
                <a:gd name="T35" fmla="*/ 75 h 99"/>
                <a:gd name="T36" fmla="*/ 362 w 413"/>
                <a:gd name="T37" fmla="*/ 72 h 99"/>
                <a:gd name="T38" fmla="*/ 375 w 413"/>
                <a:gd name="T39" fmla="*/ 69 h 99"/>
                <a:gd name="T40" fmla="*/ 388 w 413"/>
                <a:gd name="T41" fmla="*/ 65 h 99"/>
                <a:gd name="T42" fmla="*/ 400 w 413"/>
                <a:gd name="T43" fmla="*/ 62 h 99"/>
                <a:gd name="T44" fmla="*/ 408 w 413"/>
                <a:gd name="T45" fmla="*/ 60 h 99"/>
                <a:gd name="T46" fmla="*/ 413 w 413"/>
                <a:gd name="T47" fmla="*/ 59 h 99"/>
                <a:gd name="T48" fmla="*/ 413 w 413"/>
                <a:gd name="T49" fmla="*/ 60 h 99"/>
                <a:gd name="T50" fmla="*/ 405 w 413"/>
                <a:gd name="T51" fmla="*/ 68 h 99"/>
                <a:gd name="T52" fmla="*/ 397 w 413"/>
                <a:gd name="T53" fmla="*/ 74 h 99"/>
                <a:gd name="T54" fmla="*/ 387 w 413"/>
                <a:gd name="T55" fmla="*/ 80 h 99"/>
                <a:gd name="T56" fmla="*/ 375 w 413"/>
                <a:gd name="T57" fmla="*/ 85 h 99"/>
                <a:gd name="T58" fmla="*/ 363 w 413"/>
                <a:gd name="T59" fmla="*/ 90 h 99"/>
                <a:gd name="T60" fmla="*/ 350 w 413"/>
                <a:gd name="T61" fmla="*/ 93 h 99"/>
                <a:gd name="T62" fmla="*/ 336 w 413"/>
                <a:gd name="T63" fmla="*/ 95 h 99"/>
                <a:gd name="T64" fmla="*/ 321 w 413"/>
                <a:gd name="T65" fmla="*/ 97 h 99"/>
                <a:gd name="T66" fmla="*/ 299 w 413"/>
                <a:gd name="T67" fmla="*/ 98 h 99"/>
                <a:gd name="T68" fmla="*/ 276 w 413"/>
                <a:gd name="T69" fmla="*/ 98 h 99"/>
                <a:gd name="T70" fmla="*/ 254 w 413"/>
                <a:gd name="T71" fmla="*/ 97 h 99"/>
                <a:gd name="T72" fmla="*/ 231 w 413"/>
                <a:gd name="T73" fmla="*/ 95 h 99"/>
                <a:gd name="T74" fmla="*/ 210 w 413"/>
                <a:gd name="T75" fmla="*/ 94 h 99"/>
                <a:gd name="T76" fmla="*/ 186 w 413"/>
                <a:gd name="T77" fmla="*/ 94 h 99"/>
                <a:gd name="T78" fmla="*/ 165 w 413"/>
                <a:gd name="T79" fmla="*/ 95 h 99"/>
                <a:gd name="T80" fmla="*/ 143 w 413"/>
                <a:gd name="T81" fmla="*/ 99 h 99"/>
                <a:gd name="T82" fmla="*/ 98 w 413"/>
                <a:gd name="T83" fmla="*/ 91 h 99"/>
                <a:gd name="T84" fmla="*/ 63 w 413"/>
                <a:gd name="T85" fmla="*/ 78 h 99"/>
                <a:gd name="T86" fmla="*/ 38 w 413"/>
                <a:gd name="T87" fmla="*/ 62 h 99"/>
                <a:gd name="T88" fmla="*/ 21 w 413"/>
                <a:gd name="T89" fmla="*/ 45 h 99"/>
                <a:gd name="T90" fmla="*/ 9 w 413"/>
                <a:gd name="T91" fmla="*/ 29 h 99"/>
                <a:gd name="T92" fmla="*/ 3 w 413"/>
                <a:gd name="T93" fmla="*/ 14 h 99"/>
                <a:gd name="T94" fmla="*/ 1 w 413"/>
                <a:gd name="T95" fmla="*/ 3 h 99"/>
                <a:gd name="T96" fmla="*/ 0 w 413"/>
                <a:gd name="T97" fmla="*/ 0 h 99"/>
                <a:gd name="T98" fmla="*/ 3 w 413"/>
                <a:gd name="T99" fmla="*/ 1 h 99"/>
                <a:gd name="T100" fmla="*/ 9 w 413"/>
                <a:gd name="T101" fmla="*/ 3 h 99"/>
                <a:gd name="T102" fmla="*/ 15 w 413"/>
                <a:gd name="T103" fmla="*/ 9 h 99"/>
                <a:gd name="T104" fmla="*/ 21 w 413"/>
                <a:gd name="T105" fmla="*/ 14 h 99"/>
                <a:gd name="T106" fmla="*/ 26 w 413"/>
                <a:gd name="T107" fmla="*/ 21 h 99"/>
                <a:gd name="T108" fmla="*/ 32 w 413"/>
                <a:gd name="T109" fmla="*/ 26 h 99"/>
                <a:gd name="T110" fmla="*/ 38 w 413"/>
                <a:gd name="T111" fmla="*/ 32 h 99"/>
                <a:gd name="T112" fmla="*/ 41 w 413"/>
                <a:gd name="T113" fmla="*/ 3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13" h="99">
                  <a:moveTo>
                    <a:pt x="41" y="36"/>
                  </a:moveTo>
                  <a:lnTo>
                    <a:pt x="55" y="47"/>
                  </a:lnTo>
                  <a:lnTo>
                    <a:pt x="71" y="55"/>
                  </a:lnTo>
                  <a:lnTo>
                    <a:pt x="87" y="62"/>
                  </a:lnTo>
                  <a:lnTo>
                    <a:pt x="105" y="67"/>
                  </a:lnTo>
                  <a:lnTo>
                    <a:pt x="122" y="70"/>
                  </a:lnTo>
                  <a:lnTo>
                    <a:pt x="142" y="72"/>
                  </a:lnTo>
                  <a:lnTo>
                    <a:pt x="160" y="74"/>
                  </a:lnTo>
                  <a:lnTo>
                    <a:pt x="180" y="72"/>
                  </a:lnTo>
                  <a:lnTo>
                    <a:pt x="199" y="72"/>
                  </a:lnTo>
                  <a:lnTo>
                    <a:pt x="220" y="71"/>
                  </a:lnTo>
                  <a:lnTo>
                    <a:pt x="239" y="71"/>
                  </a:lnTo>
                  <a:lnTo>
                    <a:pt x="259" y="70"/>
                  </a:lnTo>
                  <a:lnTo>
                    <a:pt x="280" y="70"/>
                  </a:lnTo>
                  <a:lnTo>
                    <a:pt x="298" y="71"/>
                  </a:lnTo>
                  <a:lnTo>
                    <a:pt x="318" y="72"/>
                  </a:lnTo>
                  <a:lnTo>
                    <a:pt x="336" y="76"/>
                  </a:lnTo>
                  <a:lnTo>
                    <a:pt x="348" y="75"/>
                  </a:lnTo>
                  <a:lnTo>
                    <a:pt x="362" y="72"/>
                  </a:lnTo>
                  <a:lnTo>
                    <a:pt x="375" y="69"/>
                  </a:lnTo>
                  <a:lnTo>
                    <a:pt x="388" y="65"/>
                  </a:lnTo>
                  <a:lnTo>
                    <a:pt x="400" y="62"/>
                  </a:lnTo>
                  <a:lnTo>
                    <a:pt x="408" y="60"/>
                  </a:lnTo>
                  <a:lnTo>
                    <a:pt x="413" y="59"/>
                  </a:lnTo>
                  <a:lnTo>
                    <a:pt x="413" y="60"/>
                  </a:lnTo>
                  <a:lnTo>
                    <a:pt x="405" y="68"/>
                  </a:lnTo>
                  <a:lnTo>
                    <a:pt x="397" y="74"/>
                  </a:lnTo>
                  <a:lnTo>
                    <a:pt x="387" y="80"/>
                  </a:lnTo>
                  <a:lnTo>
                    <a:pt x="375" y="85"/>
                  </a:lnTo>
                  <a:lnTo>
                    <a:pt x="363" y="90"/>
                  </a:lnTo>
                  <a:lnTo>
                    <a:pt x="350" y="93"/>
                  </a:lnTo>
                  <a:lnTo>
                    <a:pt x="336" y="95"/>
                  </a:lnTo>
                  <a:lnTo>
                    <a:pt x="321" y="97"/>
                  </a:lnTo>
                  <a:lnTo>
                    <a:pt x="299" y="98"/>
                  </a:lnTo>
                  <a:lnTo>
                    <a:pt x="276" y="98"/>
                  </a:lnTo>
                  <a:lnTo>
                    <a:pt x="254" y="97"/>
                  </a:lnTo>
                  <a:lnTo>
                    <a:pt x="231" y="95"/>
                  </a:lnTo>
                  <a:lnTo>
                    <a:pt x="210" y="94"/>
                  </a:lnTo>
                  <a:lnTo>
                    <a:pt x="186" y="94"/>
                  </a:lnTo>
                  <a:lnTo>
                    <a:pt x="165" y="95"/>
                  </a:lnTo>
                  <a:lnTo>
                    <a:pt x="143" y="99"/>
                  </a:lnTo>
                  <a:lnTo>
                    <a:pt x="98" y="91"/>
                  </a:lnTo>
                  <a:lnTo>
                    <a:pt x="63" y="78"/>
                  </a:lnTo>
                  <a:lnTo>
                    <a:pt x="38" y="62"/>
                  </a:lnTo>
                  <a:lnTo>
                    <a:pt x="21" y="45"/>
                  </a:lnTo>
                  <a:lnTo>
                    <a:pt x="9" y="29"/>
                  </a:lnTo>
                  <a:lnTo>
                    <a:pt x="3" y="14"/>
                  </a:lnTo>
                  <a:lnTo>
                    <a:pt x="1" y="3"/>
                  </a:lnTo>
                  <a:lnTo>
                    <a:pt x="0" y="0"/>
                  </a:lnTo>
                  <a:lnTo>
                    <a:pt x="3" y="1"/>
                  </a:lnTo>
                  <a:lnTo>
                    <a:pt x="9" y="3"/>
                  </a:lnTo>
                  <a:lnTo>
                    <a:pt x="15" y="9"/>
                  </a:lnTo>
                  <a:lnTo>
                    <a:pt x="21" y="14"/>
                  </a:lnTo>
                  <a:lnTo>
                    <a:pt x="26" y="21"/>
                  </a:lnTo>
                  <a:lnTo>
                    <a:pt x="32" y="26"/>
                  </a:lnTo>
                  <a:lnTo>
                    <a:pt x="38" y="32"/>
                  </a:lnTo>
                  <a:lnTo>
                    <a:pt x="41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370"/>
            <p:cNvSpPr>
              <a:spLocks/>
            </p:cNvSpPr>
            <p:nvPr/>
          </p:nvSpPr>
          <p:spPr bwMode="auto">
            <a:xfrm>
              <a:off x="2482" y="3560"/>
              <a:ext cx="298" cy="91"/>
            </a:xfrm>
            <a:custGeom>
              <a:avLst/>
              <a:gdLst>
                <a:gd name="T0" fmla="*/ 16 w 595"/>
                <a:gd name="T1" fmla="*/ 17 h 183"/>
                <a:gd name="T2" fmla="*/ 5 w 595"/>
                <a:gd name="T3" fmla="*/ 25 h 183"/>
                <a:gd name="T4" fmla="*/ 2 w 595"/>
                <a:gd name="T5" fmla="*/ 15 h 183"/>
                <a:gd name="T6" fmla="*/ 12 w 595"/>
                <a:gd name="T7" fmla="*/ 4 h 183"/>
                <a:gd name="T8" fmla="*/ 41 w 595"/>
                <a:gd name="T9" fmla="*/ 0 h 183"/>
                <a:gd name="T10" fmla="*/ 81 w 595"/>
                <a:gd name="T11" fmla="*/ 11 h 183"/>
                <a:gd name="T12" fmla="*/ 121 w 595"/>
                <a:gd name="T13" fmla="*/ 31 h 183"/>
                <a:gd name="T14" fmla="*/ 156 w 595"/>
                <a:gd name="T15" fmla="*/ 55 h 183"/>
                <a:gd name="T16" fmla="*/ 176 w 595"/>
                <a:gd name="T17" fmla="*/ 68 h 183"/>
                <a:gd name="T18" fmla="*/ 187 w 595"/>
                <a:gd name="T19" fmla="*/ 76 h 183"/>
                <a:gd name="T20" fmla="*/ 209 w 595"/>
                <a:gd name="T21" fmla="*/ 89 h 183"/>
                <a:gd name="T22" fmla="*/ 238 w 595"/>
                <a:gd name="T23" fmla="*/ 107 h 183"/>
                <a:gd name="T24" fmla="*/ 273 w 595"/>
                <a:gd name="T25" fmla="*/ 124 h 183"/>
                <a:gd name="T26" fmla="*/ 311 w 595"/>
                <a:gd name="T27" fmla="*/ 140 h 183"/>
                <a:gd name="T28" fmla="*/ 351 w 595"/>
                <a:gd name="T29" fmla="*/ 152 h 183"/>
                <a:gd name="T30" fmla="*/ 391 w 595"/>
                <a:gd name="T31" fmla="*/ 156 h 183"/>
                <a:gd name="T32" fmla="*/ 433 w 595"/>
                <a:gd name="T33" fmla="*/ 153 h 183"/>
                <a:gd name="T34" fmla="*/ 470 w 595"/>
                <a:gd name="T35" fmla="*/ 152 h 183"/>
                <a:gd name="T36" fmla="*/ 501 w 595"/>
                <a:gd name="T37" fmla="*/ 150 h 183"/>
                <a:gd name="T38" fmla="*/ 532 w 595"/>
                <a:gd name="T39" fmla="*/ 147 h 183"/>
                <a:gd name="T40" fmla="*/ 558 w 595"/>
                <a:gd name="T41" fmla="*/ 138 h 183"/>
                <a:gd name="T42" fmla="*/ 572 w 595"/>
                <a:gd name="T43" fmla="*/ 129 h 183"/>
                <a:gd name="T44" fmla="*/ 584 w 595"/>
                <a:gd name="T45" fmla="*/ 122 h 183"/>
                <a:gd name="T46" fmla="*/ 593 w 595"/>
                <a:gd name="T47" fmla="*/ 123 h 183"/>
                <a:gd name="T48" fmla="*/ 587 w 595"/>
                <a:gd name="T49" fmla="*/ 137 h 183"/>
                <a:gd name="T50" fmla="*/ 570 w 595"/>
                <a:gd name="T51" fmla="*/ 152 h 183"/>
                <a:gd name="T52" fmla="*/ 551 w 595"/>
                <a:gd name="T53" fmla="*/ 162 h 183"/>
                <a:gd name="T54" fmla="*/ 533 w 595"/>
                <a:gd name="T55" fmla="*/ 169 h 183"/>
                <a:gd name="T56" fmla="*/ 511 w 595"/>
                <a:gd name="T57" fmla="*/ 172 h 183"/>
                <a:gd name="T58" fmla="*/ 485 w 595"/>
                <a:gd name="T59" fmla="*/ 175 h 183"/>
                <a:gd name="T60" fmla="*/ 460 w 595"/>
                <a:gd name="T61" fmla="*/ 178 h 183"/>
                <a:gd name="T62" fmla="*/ 435 w 595"/>
                <a:gd name="T63" fmla="*/ 182 h 183"/>
                <a:gd name="T64" fmla="*/ 411 w 595"/>
                <a:gd name="T65" fmla="*/ 183 h 183"/>
                <a:gd name="T66" fmla="*/ 384 w 595"/>
                <a:gd name="T67" fmla="*/ 183 h 183"/>
                <a:gd name="T68" fmla="*/ 356 w 595"/>
                <a:gd name="T69" fmla="*/ 178 h 183"/>
                <a:gd name="T70" fmla="*/ 323 w 595"/>
                <a:gd name="T71" fmla="*/ 170 h 183"/>
                <a:gd name="T72" fmla="*/ 291 w 595"/>
                <a:gd name="T73" fmla="*/ 157 h 183"/>
                <a:gd name="T74" fmla="*/ 254 w 595"/>
                <a:gd name="T75" fmla="*/ 140 h 183"/>
                <a:gd name="T76" fmla="*/ 212 w 595"/>
                <a:gd name="T77" fmla="*/ 117 h 183"/>
                <a:gd name="T78" fmla="*/ 167 w 595"/>
                <a:gd name="T79" fmla="*/ 92 h 183"/>
                <a:gd name="T80" fmla="*/ 123 w 595"/>
                <a:gd name="T81" fmla="*/ 66 h 183"/>
                <a:gd name="T82" fmla="*/ 84 w 595"/>
                <a:gd name="T83" fmla="*/ 45 h 183"/>
                <a:gd name="T84" fmla="*/ 50 w 595"/>
                <a:gd name="T85" fmla="*/ 26 h 183"/>
                <a:gd name="T86" fmla="*/ 28 w 595"/>
                <a:gd name="T87" fmla="*/ 16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5" h="183">
                  <a:moveTo>
                    <a:pt x="23" y="15"/>
                  </a:moveTo>
                  <a:lnTo>
                    <a:pt x="16" y="17"/>
                  </a:lnTo>
                  <a:lnTo>
                    <a:pt x="11" y="21"/>
                  </a:lnTo>
                  <a:lnTo>
                    <a:pt x="5" y="25"/>
                  </a:lnTo>
                  <a:lnTo>
                    <a:pt x="0" y="21"/>
                  </a:lnTo>
                  <a:lnTo>
                    <a:pt x="2" y="15"/>
                  </a:lnTo>
                  <a:lnTo>
                    <a:pt x="6" y="9"/>
                  </a:lnTo>
                  <a:lnTo>
                    <a:pt x="12" y="4"/>
                  </a:lnTo>
                  <a:lnTo>
                    <a:pt x="19" y="0"/>
                  </a:lnTo>
                  <a:lnTo>
                    <a:pt x="41" y="0"/>
                  </a:lnTo>
                  <a:lnTo>
                    <a:pt x="62" y="3"/>
                  </a:lnTo>
                  <a:lnTo>
                    <a:pt x="81" y="11"/>
                  </a:lnTo>
                  <a:lnTo>
                    <a:pt x="101" y="20"/>
                  </a:lnTo>
                  <a:lnTo>
                    <a:pt x="121" y="31"/>
                  </a:lnTo>
                  <a:lnTo>
                    <a:pt x="139" y="43"/>
                  </a:lnTo>
                  <a:lnTo>
                    <a:pt x="156" y="55"/>
                  </a:lnTo>
                  <a:lnTo>
                    <a:pt x="175" y="66"/>
                  </a:lnTo>
                  <a:lnTo>
                    <a:pt x="176" y="68"/>
                  </a:lnTo>
                  <a:lnTo>
                    <a:pt x="180" y="71"/>
                  </a:lnTo>
                  <a:lnTo>
                    <a:pt x="187" y="76"/>
                  </a:lnTo>
                  <a:lnTo>
                    <a:pt x="198" y="83"/>
                  </a:lnTo>
                  <a:lnTo>
                    <a:pt x="209" y="89"/>
                  </a:lnTo>
                  <a:lnTo>
                    <a:pt x="222" y="97"/>
                  </a:lnTo>
                  <a:lnTo>
                    <a:pt x="238" y="107"/>
                  </a:lnTo>
                  <a:lnTo>
                    <a:pt x="254" y="116"/>
                  </a:lnTo>
                  <a:lnTo>
                    <a:pt x="273" y="124"/>
                  </a:lnTo>
                  <a:lnTo>
                    <a:pt x="291" y="132"/>
                  </a:lnTo>
                  <a:lnTo>
                    <a:pt x="311" y="140"/>
                  </a:lnTo>
                  <a:lnTo>
                    <a:pt x="330" y="147"/>
                  </a:lnTo>
                  <a:lnTo>
                    <a:pt x="351" y="152"/>
                  </a:lnTo>
                  <a:lnTo>
                    <a:pt x="372" y="155"/>
                  </a:lnTo>
                  <a:lnTo>
                    <a:pt x="391" y="156"/>
                  </a:lnTo>
                  <a:lnTo>
                    <a:pt x="411" y="155"/>
                  </a:lnTo>
                  <a:lnTo>
                    <a:pt x="433" y="153"/>
                  </a:lnTo>
                  <a:lnTo>
                    <a:pt x="452" y="152"/>
                  </a:lnTo>
                  <a:lnTo>
                    <a:pt x="470" y="152"/>
                  </a:lnTo>
                  <a:lnTo>
                    <a:pt x="486" y="152"/>
                  </a:lnTo>
                  <a:lnTo>
                    <a:pt x="501" y="150"/>
                  </a:lnTo>
                  <a:lnTo>
                    <a:pt x="516" y="149"/>
                  </a:lnTo>
                  <a:lnTo>
                    <a:pt x="532" y="147"/>
                  </a:lnTo>
                  <a:lnTo>
                    <a:pt x="550" y="142"/>
                  </a:lnTo>
                  <a:lnTo>
                    <a:pt x="558" y="138"/>
                  </a:lnTo>
                  <a:lnTo>
                    <a:pt x="565" y="132"/>
                  </a:lnTo>
                  <a:lnTo>
                    <a:pt x="572" y="129"/>
                  </a:lnTo>
                  <a:lnTo>
                    <a:pt x="578" y="124"/>
                  </a:lnTo>
                  <a:lnTo>
                    <a:pt x="584" y="122"/>
                  </a:lnTo>
                  <a:lnTo>
                    <a:pt x="588" y="122"/>
                  </a:lnTo>
                  <a:lnTo>
                    <a:pt x="593" y="123"/>
                  </a:lnTo>
                  <a:lnTo>
                    <a:pt x="595" y="127"/>
                  </a:lnTo>
                  <a:lnTo>
                    <a:pt x="587" y="137"/>
                  </a:lnTo>
                  <a:lnTo>
                    <a:pt x="579" y="145"/>
                  </a:lnTo>
                  <a:lnTo>
                    <a:pt x="570" y="152"/>
                  </a:lnTo>
                  <a:lnTo>
                    <a:pt x="561" y="157"/>
                  </a:lnTo>
                  <a:lnTo>
                    <a:pt x="551" y="162"/>
                  </a:lnTo>
                  <a:lnTo>
                    <a:pt x="542" y="167"/>
                  </a:lnTo>
                  <a:lnTo>
                    <a:pt x="533" y="169"/>
                  </a:lnTo>
                  <a:lnTo>
                    <a:pt x="525" y="171"/>
                  </a:lnTo>
                  <a:lnTo>
                    <a:pt x="511" y="172"/>
                  </a:lnTo>
                  <a:lnTo>
                    <a:pt x="497" y="174"/>
                  </a:lnTo>
                  <a:lnTo>
                    <a:pt x="485" y="175"/>
                  </a:lnTo>
                  <a:lnTo>
                    <a:pt x="472" y="177"/>
                  </a:lnTo>
                  <a:lnTo>
                    <a:pt x="460" y="178"/>
                  </a:lnTo>
                  <a:lnTo>
                    <a:pt x="448" y="180"/>
                  </a:lnTo>
                  <a:lnTo>
                    <a:pt x="435" y="182"/>
                  </a:lnTo>
                  <a:lnTo>
                    <a:pt x="424" y="183"/>
                  </a:lnTo>
                  <a:lnTo>
                    <a:pt x="411" y="183"/>
                  </a:lnTo>
                  <a:lnTo>
                    <a:pt x="398" y="183"/>
                  </a:lnTo>
                  <a:lnTo>
                    <a:pt x="384" y="183"/>
                  </a:lnTo>
                  <a:lnTo>
                    <a:pt x="371" y="180"/>
                  </a:lnTo>
                  <a:lnTo>
                    <a:pt x="356" y="178"/>
                  </a:lnTo>
                  <a:lnTo>
                    <a:pt x="341" y="175"/>
                  </a:lnTo>
                  <a:lnTo>
                    <a:pt x="323" y="170"/>
                  </a:lnTo>
                  <a:lnTo>
                    <a:pt x="306" y="164"/>
                  </a:lnTo>
                  <a:lnTo>
                    <a:pt x="291" y="157"/>
                  </a:lnTo>
                  <a:lnTo>
                    <a:pt x="273" y="149"/>
                  </a:lnTo>
                  <a:lnTo>
                    <a:pt x="254" y="140"/>
                  </a:lnTo>
                  <a:lnTo>
                    <a:pt x="233" y="129"/>
                  </a:lnTo>
                  <a:lnTo>
                    <a:pt x="212" y="117"/>
                  </a:lnTo>
                  <a:lnTo>
                    <a:pt x="189" y="104"/>
                  </a:lnTo>
                  <a:lnTo>
                    <a:pt x="167" y="92"/>
                  </a:lnTo>
                  <a:lnTo>
                    <a:pt x="145" y="79"/>
                  </a:lnTo>
                  <a:lnTo>
                    <a:pt x="123" y="66"/>
                  </a:lnTo>
                  <a:lnTo>
                    <a:pt x="102" y="55"/>
                  </a:lnTo>
                  <a:lnTo>
                    <a:pt x="84" y="45"/>
                  </a:lnTo>
                  <a:lnTo>
                    <a:pt x="66" y="34"/>
                  </a:lnTo>
                  <a:lnTo>
                    <a:pt x="50" y="26"/>
                  </a:lnTo>
                  <a:lnTo>
                    <a:pt x="39" y="20"/>
                  </a:lnTo>
                  <a:lnTo>
                    <a:pt x="28" y="16"/>
                  </a:lnTo>
                  <a:lnTo>
                    <a:pt x="23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371"/>
            <p:cNvSpPr>
              <a:spLocks/>
            </p:cNvSpPr>
            <p:nvPr/>
          </p:nvSpPr>
          <p:spPr bwMode="auto">
            <a:xfrm>
              <a:off x="3168" y="2980"/>
              <a:ext cx="26" cy="14"/>
            </a:xfrm>
            <a:custGeom>
              <a:avLst/>
              <a:gdLst>
                <a:gd name="T0" fmla="*/ 52 w 52"/>
                <a:gd name="T1" fmla="*/ 14 h 28"/>
                <a:gd name="T2" fmla="*/ 33 w 52"/>
                <a:gd name="T3" fmla="*/ 25 h 28"/>
                <a:gd name="T4" fmla="*/ 21 w 52"/>
                <a:gd name="T5" fmla="*/ 28 h 28"/>
                <a:gd name="T6" fmla="*/ 19 w 52"/>
                <a:gd name="T7" fmla="*/ 28 h 28"/>
                <a:gd name="T8" fmla="*/ 16 w 52"/>
                <a:gd name="T9" fmla="*/ 25 h 28"/>
                <a:gd name="T10" fmla="*/ 12 w 52"/>
                <a:gd name="T11" fmla="*/ 24 h 28"/>
                <a:gd name="T12" fmla="*/ 9 w 52"/>
                <a:gd name="T13" fmla="*/ 21 h 28"/>
                <a:gd name="T14" fmla="*/ 7 w 52"/>
                <a:gd name="T15" fmla="*/ 15 h 28"/>
                <a:gd name="T16" fmla="*/ 3 w 52"/>
                <a:gd name="T17" fmla="*/ 8 h 28"/>
                <a:gd name="T18" fmla="*/ 1 w 52"/>
                <a:gd name="T19" fmla="*/ 2 h 28"/>
                <a:gd name="T20" fmla="*/ 0 w 52"/>
                <a:gd name="T21" fmla="*/ 0 h 28"/>
                <a:gd name="T22" fmla="*/ 27 w 52"/>
                <a:gd name="T23" fmla="*/ 10 h 28"/>
                <a:gd name="T24" fmla="*/ 52 w 52"/>
                <a:gd name="T25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2" h="28">
                  <a:moveTo>
                    <a:pt x="52" y="14"/>
                  </a:moveTo>
                  <a:lnTo>
                    <a:pt x="33" y="25"/>
                  </a:lnTo>
                  <a:lnTo>
                    <a:pt x="21" y="28"/>
                  </a:lnTo>
                  <a:lnTo>
                    <a:pt x="19" y="28"/>
                  </a:lnTo>
                  <a:lnTo>
                    <a:pt x="16" y="25"/>
                  </a:lnTo>
                  <a:lnTo>
                    <a:pt x="12" y="24"/>
                  </a:lnTo>
                  <a:lnTo>
                    <a:pt x="9" y="21"/>
                  </a:lnTo>
                  <a:lnTo>
                    <a:pt x="7" y="15"/>
                  </a:lnTo>
                  <a:lnTo>
                    <a:pt x="3" y="8"/>
                  </a:lnTo>
                  <a:lnTo>
                    <a:pt x="1" y="2"/>
                  </a:lnTo>
                  <a:lnTo>
                    <a:pt x="0" y="0"/>
                  </a:lnTo>
                  <a:lnTo>
                    <a:pt x="27" y="10"/>
                  </a:lnTo>
                  <a:lnTo>
                    <a:pt x="52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372"/>
            <p:cNvSpPr>
              <a:spLocks/>
            </p:cNvSpPr>
            <p:nvPr/>
          </p:nvSpPr>
          <p:spPr bwMode="auto">
            <a:xfrm>
              <a:off x="3167" y="2935"/>
              <a:ext cx="18" cy="33"/>
            </a:xfrm>
            <a:custGeom>
              <a:avLst/>
              <a:gdLst>
                <a:gd name="T0" fmla="*/ 35 w 37"/>
                <a:gd name="T1" fmla="*/ 0 h 66"/>
                <a:gd name="T2" fmla="*/ 34 w 37"/>
                <a:gd name="T3" fmla="*/ 8 h 66"/>
                <a:gd name="T4" fmla="*/ 31 w 37"/>
                <a:gd name="T5" fmla="*/ 16 h 66"/>
                <a:gd name="T6" fmla="*/ 28 w 37"/>
                <a:gd name="T7" fmla="*/ 23 h 66"/>
                <a:gd name="T8" fmla="*/ 25 w 37"/>
                <a:gd name="T9" fmla="*/ 30 h 66"/>
                <a:gd name="T10" fmla="*/ 19 w 37"/>
                <a:gd name="T11" fmla="*/ 36 h 66"/>
                <a:gd name="T12" fmla="*/ 14 w 37"/>
                <a:gd name="T13" fmla="*/ 42 h 66"/>
                <a:gd name="T14" fmla="*/ 7 w 37"/>
                <a:gd name="T15" fmla="*/ 47 h 66"/>
                <a:gd name="T16" fmla="*/ 0 w 37"/>
                <a:gd name="T17" fmla="*/ 53 h 66"/>
                <a:gd name="T18" fmla="*/ 3 w 37"/>
                <a:gd name="T19" fmla="*/ 58 h 66"/>
                <a:gd name="T20" fmla="*/ 6 w 37"/>
                <a:gd name="T21" fmla="*/ 62 h 66"/>
                <a:gd name="T22" fmla="*/ 11 w 37"/>
                <a:gd name="T23" fmla="*/ 66 h 66"/>
                <a:gd name="T24" fmla="*/ 14 w 37"/>
                <a:gd name="T25" fmla="*/ 66 h 66"/>
                <a:gd name="T26" fmla="*/ 13 w 37"/>
                <a:gd name="T27" fmla="*/ 57 h 66"/>
                <a:gd name="T28" fmla="*/ 19 w 37"/>
                <a:gd name="T29" fmla="*/ 50 h 66"/>
                <a:gd name="T30" fmla="*/ 26 w 37"/>
                <a:gd name="T31" fmla="*/ 42 h 66"/>
                <a:gd name="T32" fmla="*/ 34 w 37"/>
                <a:gd name="T33" fmla="*/ 32 h 66"/>
                <a:gd name="T34" fmla="*/ 37 w 37"/>
                <a:gd name="T35" fmla="*/ 23 h 66"/>
                <a:gd name="T36" fmla="*/ 37 w 37"/>
                <a:gd name="T37" fmla="*/ 12 h 66"/>
                <a:gd name="T38" fmla="*/ 36 w 37"/>
                <a:gd name="T39" fmla="*/ 2 h 66"/>
                <a:gd name="T40" fmla="*/ 35 w 37"/>
                <a:gd name="T4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66">
                  <a:moveTo>
                    <a:pt x="35" y="0"/>
                  </a:moveTo>
                  <a:lnTo>
                    <a:pt x="34" y="8"/>
                  </a:lnTo>
                  <a:lnTo>
                    <a:pt x="31" y="16"/>
                  </a:lnTo>
                  <a:lnTo>
                    <a:pt x="28" y="23"/>
                  </a:lnTo>
                  <a:lnTo>
                    <a:pt x="25" y="30"/>
                  </a:lnTo>
                  <a:lnTo>
                    <a:pt x="19" y="36"/>
                  </a:lnTo>
                  <a:lnTo>
                    <a:pt x="14" y="42"/>
                  </a:lnTo>
                  <a:lnTo>
                    <a:pt x="7" y="47"/>
                  </a:lnTo>
                  <a:lnTo>
                    <a:pt x="0" y="53"/>
                  </a:lnTo>
                  <a:lnTo>
                    <a:pt x="3" y="58"/>
                  </a:lnTo>
                  <a:lnTo>
                    <a:pt x="6" y="62"/>
                  </a:lnTo>
                  <a:lnTo>
                    <a:pt x="11" y="66"/>
                  </a:lnTo>
                  <a:lnTo>
                    <a:pt x="14" y="66"/>
                  </a:lnTo>
                  <a:lnTo>
                    <a:pt x="13" y="57"/>
                  </a:lnTo>
                  <a:lnTo>
                    <a:pt x="19" y="50"/>
                  </a:lnTo>
                  <a:lnTo>
                    <a:pt x="26" y="42"/>
                  </a:lnTo>
                  <a:lnTo>
                    <a:pt x="34" y="32"/>
                  </a:lnTo>
                  <a:lnTo>
                    <a:pt x="37" y="23"/>
                  </a:lnTo>
                  <a:lnTo>
                    <a:pt x="37" y="12"/>
                  </a:lnTo>
                  <a:lnTo>
                    <a:pt x="36" y="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373"/>
            <p:cNvSpPr>
              <a:spLocks/>
            </p:cNvSpPr>
            <p:nvPr/>
          </p:nvSpPr>
          <p:spPr bwMode="auto">
            <a:xfrm>
              <a:off x="3201" y="2937"/>
              <a:ext cx="22" cy="19"/>
            </a:xfrm>
            <a:custGeom>
              <a:avLst/>
              <a:gdLst>
                <a:gd name="T0" fmla="*/ 41 w 44"/>
                <a:gd name="T1" fmla="*/ 37 h 37"/>
                <a:gd name="T2" fmla="*/ 43 w 44"/>
                <a:gd name="T3" fmla="*/ 29 h 37"/>
                <a:gd name="T4" fmla="*/ 44 w 44"/>
                <a:gd name="T5" fmla="*/ 19 h 37"/>
                <a:gd name="T6" fmla="*/ 42 w 44"/>
                <a:gd name="T7" fmla="*/ 11 h 37"/>
                <a:gd name="T8" fmla="*/ 38 w 44"/>
                <a:gd name="T9" fmla="*/ 3 h 37"/>
                <a:gd name="T10" fmla="*/ 32 w 44"/>
                <a:gd name="T11" fmla="*/ 1 h 37"/>
                <a:gd name="T12" fmla="*/ 25 w 44"/>
                <a:gd name="T13" fmla="*/ 0 h 37"/>
                <a:gd name="T14" fmla="*/ 18 w 44"/>
                <a:gd name="T15" fmla="*/ 1 h 37"/>
                <a:gd name="T16" fmla="*/ 12 w 44"/>
                <a:gd name="T17" fmla="*/ 3 h 37"/>
                <a:gd name="T18" fmla="*/ 7 w 44"/>
                <a:gd name="T19" fmla="*/ 8 h 37"/>
                <a:gd name="T20" fmla="*/ 4 w 44"/>
                <a:gd name="T21" fmla="*/ 12 h 37"/>
                <a:gd name="T22" fmla="*/ 2 w 44"/>
                <a:gd name="T23" fmla="*/ 17 h 37"/>
                <a:gd name="T24" fmla="*/ 0 w 44"/>
                <a:gd name="T25" fmla="*/ 22 h 37"/>
                <a:gd name="T26" fmla="*/ 4 w 44"/>
                <a:gd name="T27" fmla="*/ 18 h 37"/>
                <a:gd name="T28" fmla="*/ 10 w 44"/>
                <a:gd name="T29" fmla="*/ 15 h 37"/>
                <a:gd name="T30" fmla="*/ 15 w 44"/>
                <a:gd name="T31" fmla="*/ 12 h 37"/>
                <a:gd name="T32" fmla="*/ 22 w 44"/>
                <a:gd name="T33" fmla="*/ 11 h 37"/>
                <a:gd name="T34" fmla="*/ 28 w 44"/>
                <a:gd name="T35" fmla="*/ 14 h 37"/>
                <a:gd name="T36" fmla="*/ 34 w 44"/>
                <a:gd name="T37" fmla="*/ 17 h 37"/>
                <a:gd name="T38" fmla="*/ 38 w 44"/>
                <a:gd name="T39" fmla="*/ 25 h 37"/>
                <a:gd name="T40" fmla="*/ 41 w 44"/>
                <a:gd name="T4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37">
                  <a:moveTo>
                    <a:pt x="41" y="37"/>
                  </a:moveTo>
                  <a:lnTo>
                    <a:pt x="43" y="29"/>
                  </a:lnTo>
                  <a:lnTo>
                    <a:pt x="44" y="19"/>
                  </a:lnTo>
                  <a:lnTo>
                    <a:pt x="42" y="11"/>
                  </a:lnTo>
                  <a:lnTo>
                    <a:pt x="38" y="3"/>
                  </a:lnTo>
                  <a:lnTo>
                    <a:pt x="32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2" y="3"/>
                  </a:lnTo>
                  <a:lnTo>
                    <a:pt x="7" y="8"/>
                  </a:lnTo>
                  <a:lnTo>
                    <a:pt x="4" y="12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18"/>
                  </a:lnTo>
                  <a:lnTo>
                    <a:pt x="10" y="15"/>
                  </a:lnTo>
                  <a:lnTo>
                    <a:pt x="15" y="12"/>
                  </a:lnTo>
                  <a:lnTo>
                    <a:pt x="22" y="11"/>
                  </a:lnTo>
                  <a:lnTo>
                    <a:pt x="28" y="14"/>
                  </a:lnTo>
                  <a:lnTo>
                    <a:pt x="34" y="17"/>
                  </a:lnTo>
                  <a:lnTo>
                    <a:pt x="38" y="25"/>
                  </a:lnTo>
                  <a:lnTo>
                    <a:pt x="41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374"/>
            <p:cNvSpPr>
              <a:spLocks/>
            </p:cNvSpPr>
            <p:nvPr/>
          </p:nvSpPr>
          <p:spPr bwMode="auto">
            <a:xfrm>
              <a:off x="3157" y="2926"/>
              <a:ext cx="19" cy="15"/>
            </a:xfrm>
            <a:custGeom>
              <a:avLst/>
              <a:gdLst>
                <a:gd name="T0" fmla="*/ 37 w 38"/>
                <a:gd name="T1" fmla="*/ 30 h 30"/>
                <a:gd name="T2" fmla="*/ 38 w 38"/>
                <a:gd name="T3" fmla="*/ 22 h 30"/>
                <a:gd name="T4" fmla="*/ 38 w 38"/>
                <a:gd name="T5" fmla="*/ 15 h 30"/>
                <a:gd name="T6" fmla="*/ 35 w 38"/>
                <a:gd name="T7" fmla="*/ 8 h 30"/>
                <a:gd name="T8" fmla="*/ 31 w 38"/>
                <a:gd name="T9" fmla="*/ 1 h 30"/>
                <a:gd name="T10" fmla="*/ 18 w 38"/>
                <a:gd name="T11" fmla="*/ 0 h 30"/>
                <a:gd name="T12" fmla="*/ 8 w 38"/>
                <a:gd name="T13" fmla="*/ 6 h 30"/>
                <a:gd name="T14" fmla="*/ 2 w 38"/>
                <a:gd name="T15" fmla="*/ 14 h 30"/>
                <a:gd name="T16" fmla="*/ 0 w 38"/>
                <a:gd name="T17" fmla="*/ 22 h 30"/>
                <a:gd name="T18" fmla="*/ 2 w 38"/>
                <a:gd name="T19" fmla="*/ 18 h 30"/>
                <a:gd name="T20" fmla="*/ 7 w 38"/>
                <a:gd name="T21" fmla="*/ 15 h 30"/>
                <a:gd name="T22" fmla="*/ 11 w 38"/>
                <a:gd name="T23" fmla="*/ 12 h 30"/>
                <a:gd name="T24" fmla="*/ 17 w 38"/>
                <a:gd name="T25" fmla="*/ 10 h 30"/>
                <a:gd name="T26" fmla="*/ 23 w 38"/>
                <a:gd name="T27" fmla="*/ 11 h 30"/>
                <a:gd name="T28" fmla="*/ 27 w 38"/>
                <a:gd name="T29" fmla="*/ 14 h 30"/>
                <a:gd name="T30" fmla="*/ 33 w 38"/>
                <a:gd name="T31" fmla="*/ 19 h 30"/>
                <a:gd name="T32" fmla="*/ 37 w 38"/>
                <a:gd name="T33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30">
                  <a:moveTo>
                    <a:pt x="37" y="30"/>
                  </a:moveTo>
                  <a:lnTo>
                    <a:pt x="38" y="22"/>
                  </a:lnTo>
                  <a:lnTo>
                    <a:pt x="38" y="15"/>
                  </a:lnTo>
                  <a:lnTo>
                    <a:pt x="35" y="8"/>
                  </a:lnTo>
                  <a:lnTo>
                    <a:pt x="31" y="1"/>
                  </a:lnTo>
                  <a:lnTo>
                    <a:pt x="18" y="0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2" y="18"/>
                  </a:lnTo>
                  <a:lnTo>
                    <a:pt x="7" y="15"/>
                  </a:lnTo>
                  <a:lnTo>
                    <a:pt x="11" y="12"/>
                  </a:lnTo>
                  <a:lnTo>
                    <a:pt x="17" y="10"/>
                  </a:lnTo>
                  <a:lnTo>
                    <a:pt x="23" y="11"/>
                  </a:lnTo>
                  <a:lnTo>
                    <a:pt x="27" y="14"/>
                  </a:lnTo>
                  <a:lnTo>
                    <a:pt x="33" y="19"/>
                  </a:lnTo>
                  <a:lnTo>
                    <a:pt x="37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375"/>
            <p:cNvSpPr>
              <a:spLocks/>
            </p:cNvSpPr>
            <p:nvPr/>
          </p:nvSpPr>
          <p:spPr bwMode="auto">
            <a:xfrm>
              <a:off x="3167" y="2978"/>
              <a:ext cx="29" cy="18"/>
            </a:xfrm>
            <a:custGeom>
              <a:avLst/>
              <a:gdLst>
                <a:gd name="T0" fmla="*/ 0 w 59"/>
                <a:gd name="T1" fmla="*/ 0 h 35"/>
                <a:gd name="T2" fmla="*/ 4 w 59"/>
                <a:gd name="T3" fmla="*/ 5 h 35"/>
                <a:gd name="T4" fmla="*/ 10 w 59"/>
                <a:gd name="T5" fmla="*/ 10 h 35"/>
                <a:gd name="T6" fmla="*/ 16 w 59"/>
                <a:gd name="T7" fmla="*/ 13 h 35"/>
                <a:gd name="T8" fmla="*/ 25 w 59"/>
                <a:gd name="T9" fmla="*/ 15 h 35"/>
                <a:gd name="T10" fmla="*/ 31 w 59"/>
                <a:gd name="T11" fmla="*/ 18 h 35"/>
                <a:gd name="T12" fmla="*/ 37 w 59"/>
                <a:gd name="T13" fmla="*/ 19 h 35"/>
                <a:gd name="T14" fmla="*/ 42 w 59"/>
                <a:gd name="T15" fmla="*/ 20 h 35"/>
                <a:gd name="T16" fmla="*/ 44 w 59"/>
                <a:gd name="T17" fmla="*/ 21 h 35"/>
                <a:gd name="T18" fmla="*/ 36 w 59"/>
                <a:gd name="T19" fmla="*/ 26 h 35"/>
                <a:gd name="T20" fmla="*/ 27 w 59"/>
                <a:gd name="T21" fmla="*/ 27 h 35"/>
                <a:gd name="T22" fmla="*/ 22 w 59"/>
                <a:gd name="T23" fmla="*/ 29 h 35"/>
                <a:gd name="T24" fmla="*/ 23 w 59"/>
                <a:gd name="T25" fmla="*/ 35 h 35"/>
                <a:gd name="T26" fmla="*/ 34 w 59"/>
                <a:gd name="T27" fmla="*/ 35 h 35"/>
                <a:gd name="T28" fmla="*/ 42 w 59"/>
                <a:gd name="T29" fmla="*/ 33 h 35"/>
                <a:gd name="T30" fmla="*/ 48 w 59"/>
                <a:gd name="T31" fmla="*/ 30 h 35"/>
                <a:gd name="T32" fmla="*/ 52 w 59"/>
                <a:gd name="T33" fmla="*/ 26 h 35"/>
                <a:gd name="T34" fmla="*/ 56 w 59"/>
                <a:gd name="T35" fmla="*/ 21 h 35"/>
                <a:gd name="T36" fmla="*/ 58 w 59"/>
                <a:gd name="T37" fmla="*/ 17 h 35"/>
                <a:gd name="T38" fmla="*/ 59 w 59"/>
                <a:gd name="T39" fmla="*/ 14 h 35"/>
                <a:gd name="T40" fmla="*/ 59 w 59"/>
                <a:gd name="T41" fmla="*/ 12 h 35"/>
                <a:gd name="T42" fmla="*/ 52 w 59"/>
                <a:gd name="T43" fmla="*/ 13 h 35"/>
                <a:gd name="T44" fmla="*/ 43 w 59"/>
                <a:gd name="T45" fmla="*/ 12 h 35"/>
                <a:gd name="T46" fmla="*/ 34 w 59"/>
                <a:gd name="T47" fmla="*/ 11 h 35"/>
                <a:gd name="T48" fmla="*/ 23 w 59"/>
                <a:gd name="T49" fmla="*/ 7 h 35"/>
                <a:gd name="T50" fmla="*/ 15 w 59"/>
                <a:gd name="T51" fmla="*/ 5 h 35"/>
                <a:gd name="T52" fmla="*/ 7 w 59"/>
                <a:gd name="T53" fmla="*/ 2 h 35"/>
                <a:gd name="T54" fmla="*/ 3 w 59"/>
                <a:gd name="T55" fmla="*/ 0 h 35"/>
                <a:gd name="T56" fmla="*/ 0 w 59"/>
                <a:gd name="T5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9" h="35">
                  <a:moveTo>
                    <a:pt x="0" y="0"/>
                  </a:moveTo>
                  <a:lnTo>
                    <a:pt x="4" y="5"/>
                  </a:lnTo>
                  <a:lnTo>
                    <a:pt x="10" y="10"/>
                  </a:lnTo>
                  <a:lnTo>
                    <a:pt x="16" y="13"/>
                  </a:lnTo>
                  <a:lnTo>
                    <a:pt x="25" y="15"/>
                  </a:lnTo>
                  <a:lnTo>
                    <a:pt x="31" y="18"/>
                  </a:lnTo>
                  <a:lnTo>
                    <a:pt x="37" y="19"/>
                  </a:lnTo>
                  <a:lnTo>
                    <a:pt x="42" y="20"/>
                  </a:lnTo>
                  <a:lnTo>
                    <a:pt x="44" y="21"/>
                  </a:lnTo>
                  <a:lnTo>
                    <a:pt x="36" y="26"/>
                  </a:lnTo>
                  <a:lnTo>
                    <a:pt x="27" y="27"/>
                  </a:lnTo>
                  <a:lnTo>
                    <a:pt x="22" y="29"/>
                  </a:lnTo>
                  <a:lnTo>
                    <a:pt x="23" y="35"/>
                  </a:lnTo>
                  <a:lnTo>
                    <a:pt x="34" y="35"/>
                  </a:lnTo>
                  <a:lnTo>
                    <a:pt x="42" y="33"/>
                  </a:lnTo>
                  <a:lnTo>
                    <a:pt x="48" y="30"/>
                  </a:lnTo>
                  <a:lnTo>
                    <a:pt x="52" y="26"/>
                  </a:lnTo>
                  <a:lnTo>
                    <a:pt x="56" y="21"/>
                  </a:lnTo>
                  <a:lnTo>
                    <a:pt x="58" y="17"/>
                  </a:lnTo>
                  <a:lnTo>
                    <a:pt x="59" y="14"/>
                  </a:lnTo>
                  <a:lnTo>
                    <a:pt x="59" y="12"/>
                  </a:lnTo>
                  <a:lnTo>
                    <a:pt x="52" y="13"/>
                  </a:lnTo>
                  <a:lnTo>
                    <a:pt x="43" y="12"/>
                  </a:lnTo>
                  <a:lnTo>
                    <a:pt x="34" y="11"/>
                  </a:lnTo>
                  <a:lnTo>
                    <a:pt x="23" y="7"/>
                  </a:lnTo>
                  <a:lnTo>
                    <a:pt x="15" y="5"/>
                  </a:lnTo>
                  <a:lnTo>
                    <a:pt x="7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376"/>
            <p:cNvSpPr>
              <a:spLocks/>
            </p:cNvSpPr>
            <p:nvPr/>
          </p:nvSpPr>
          <p:spPr bwMode="auto">
            <a:xfrm>
              <a:off x="2840" y="2998"/>
              <a:ext cx="287" cy="274"/>
            </a:xfrm>
            <a:custGeom>
              <a:avLst/>
              <a:gdLst>
                <a:gd name="T0" fmla="*/ 360 w 574"/>
                <a:gd name="T1" fmla="*/ 229 h 549"/>
                <a:gd name="T2" fmla="*/ 330 w 574"/>
                <a:gd name="T3" fmla="*/ 222 h 549"/>
                <a:gd name="T4" fmla="*/ 302 w 574"/>
                <a:gd name="T5" fmla="*/ 210 h 549"/>
                <a:gd name="T6" fmla="*/ 289 w 574"/>
                <a:gd name="T7" fmla="*/ 195 h 549"/>
                <a:gd name="T8" fmla="*/ 308 w 574"/>
                <a:gd name="T9" fmla="*/ 177 h 549"/>
                <a:gd name="T10" fmla="*/ 339 w 574"/>
                <a:gd name="T11" fmla="*/ 165 h 549"/>
                <a:gd name="T12" fmla="*/ 372 w 574"/>
                <a:gd name="T13" fmla="*/ 164 h 549"/>
                <a:gd name="T14" fmla="*/ 408 w 574"/>
                <a:gd name="T15" fmla="*/ 172 h 549"/>
                <a:gd name="T16" fmla="*/ 574 w 574"/>
                <a:gd name="T17" fmla="*/ 206 h 549"/>
                <a:gd name="T18" fmla="*/ 558 w 574"/>
                <a:gd name="T19" fmla="*/ 190 h 549"/>
                <a:gd name="T20" fmla="*/ 538 w 574"/>
                <a:gd name="T21" fmla="*/ 184 h 549"/>
                <a:gd name="T22" fmla="*/ 510 w 574"/>
                <a:gd name="T23" fmla="*/ 178 h 549"/>
                <a:gd name="T24" fmla="*/ 490 w 574"/>
                <a:gd name="T25" fmla="*/ 174 h 549"/>
                <a:gd name="T26" fmla="*/ 479 w 574"/>
                <a:gd name="T27" fmla="*/ 170 h 549"/>
                <a:gd name="T28" fmla="*/ 457 w 574"/>
                <a:gd name="T29" fmla="*/ 164 h 549"/>
                <a:gd name="T30" fmla="*/ 433 w 574"/>
                <a:gd name="T31" fmla="*/ 159 h 549"/>
                <a:gd name="T32" fmla="*/ 413 w 574"/>
                <a:gd name="T33" fmla="*/ 154 h 549"/>
                <a:gd name="T34" fmla="*/ 392 w 574"/>
                <a:gd name="T35" fmla="*/ 149 h 549"/>
                <a:gd name="T36" fmla="*/ 368 w 574"/>
                <a:gd name="T37" fmla="*/ 145 h 549"/>
                <a:gd name="T38" fmla="*/ 345 w 574"/>
                <a:gd name="T39" fmla="*/ 145 h 549"/>
                <a:gd name="T40" fmla="*/ 320 w 574"/>
                <a:gd name="T41" fmla="*/ 149 h 549"/>
                <a:gd name="T42" fmla="*/ 305 w 574"/>
                <a:gd name="T43" fmla="*/ 153 h 549"/>
                <a:gd name="T44" fmla="*/ 313 w 574"/>
                <a:gd name="T45" fmla="*/ 141 h 549"/>
                <a:gd name="T46" fmla="*/ 334 w 574"/>
                <a:gd name="T47" fmla="*/ 123 h 549"/>
                <a:gd name="T48" fmla="*/ 362 w 574"/>
                <a:gd name="T49" fmla="*/ 104 h 549"/>
                <a:gd name="T50" fmla="*/ 383 w 574"/>
                <a:gd name="T51" fmla="*/ 96 h 549"/>
                <a:gd name="T52" fmla="*/ 394 w 574"/>
                <a:gd name="T53" fmla="*/ 87 h 549"/>
                <a:gd name="T54" fmla="*/ 408 w 574"/>
                <a:gd name="T55" fmla="*/ 77 h 549"/>
                <a:gd name="T56" fmla="*/ 426 w 574"/>
                <a:gd name="T57" fmla="*/ 63 h 549"/>
                <a:gd name="T58" fmla="*/ 445 w 574"/>
                <a:gd name="T59" fmla="*/ 49 h 549"/>
                <a:gd name="T60" fmla="*/ 464 w 574"/>
                <a:gd name="T61" fmla="*/ 38 h 549"/>
                <a:gd name="T62" fmla="*/ 485 w 574"/>
                <a:gd name="T63" fmla="*/ 28 h 549"/>
                <a:gd name="T64" fmla="*/ 509 w 574"/>
                <a:gd name="T65" fmla="*/ 22 h 549"/>
                <a:gd name="T66" fmla="*/ 533 w 574"/>
                <a:gd name="T67" fmla="*/ 16 h 549"/>
                <a:gd name="T68" fmla="*/ 550 w 574"/>
                <a:gd name="T69" fmla="*/ 11 h 549"/>
                <a:gd name="T70" fmla="*/ 547 w 574"/>
                <a:gd name="T71" fmla="*/ 7 h 549"/>
                <a:gd name="T72" fmla="*/ 536 w 574"/>
                <a:gd name="T73" fmla="*/ 2 h 549"/>
                <a:gd name="T74" fmla="*/ 521 w 574"/>
                <a:gd name="T75" fmla="*/ 0 h 549"/>
                <a:gd name="T76" fmla="*/ 505 w 574"/>
                <a:gd name="T77" fmla="*/ 1 h 549"/>
                <a:gd name="T78" fmla="*/ 466 w 574"/>
                <a:gd name="T79" fmla="*/ 12 h 549"/>
                <a:gd name="T80" fmla="*/ 425 w 574"/>
                <a:gd name="T81" fmla="*/ 35 h 549"/>
                <a:gd name="T82" fmla="*/ 398 w 574"/>
                <a:gd name="T83" fmla="*/ 60 h 549"/>
                <a:gd name="T84" fmla="*/ 368 w 574"/>
                <a:gd name="T85" fmla="*/ 79 h 549"/>
                <a:gd name="T86" fmla="*/ 333 w 574"/>
                <a:gd name="T87" fmla="*/ 99 h 549"/>
                <a:gd name="T88" fmla="*/ 308 w 574"/>
                <a:gd name="T89" fmla="*/ 123 h 549"/>
                <a:gd name="T90" fmla="*/ 288 w 574"/>
                <a:gd name="T91" fmla="*/ 145 h 549"/>
                <a:gd name="T92" fmla="*/ 273 w 574"/>
                <a:gd name="T93" fmla="*/ 170 h 549"/>
                <a:gd name="T94" fmla="*/ 268 w 574"/>
                <a:gd name="T95" fmla="*/ 197 h 549"/>
                <a:gd name="T96" fmla="*/ 281 w 574"/>
                <a:gd name="T97" fmla="*/ 217 h 549"/>
                <a:gd name="T98" fmla="*/ 301 w 574"/>
                <a:gd name="T99" fmla="*/ 236 h 549"/>
                <a:gd name="T100" fmla="*/ 318 w 574"/>
                <a:gd name="T101" fmla="*/ 246 h 549"/>
                <a:gd name="T102" fmla="*/ 0 w 574"/>
                <a:gd name="T103" fmla="*/ 539 h 549"/>
                <a:gd name="T104" fmla="*/ 355 w 574"/>
                <a:gd name="T105" fmla="*/ 250 h 549"/>
                <a:gd name="T106" fmla="*/ 395 w 574"/>
                <a:gd name="T107" fmla="*/ 247 h 549"/>
                <a:gd name="T108" fmla="*/ 451 w 574"/>
                <a:gd name="T109" fmla="*/ 243 h 549"/>
                <a:gd name="T110" fmla="*/ 499 w 574"/>
                <a:gd name="T111" fmla="*/ 238 h 549"/>
                <a:gd name="T112" fmla="*/ 519 w 574"/>
                <a:gd name="T113" fmla="*/ 236 h 549"/>
                <a:gd name="T114" fmla="*/ 483 w 574"/>
                <a:gd name="T115" fmla="*/ 228 h 549"/>
                <a:gd name="T116" fmla="*/ 446 w 574"/>
                <a:gd name="T117" fmla="*/ 225 h 549"/>
                <a:gd name="T118" fmla="*/ 408 w 574"/>
                <a:gd name="T119" fmla="*/ 227 h 549"/>
                <a:gd name="T120" fmla="*/ 371 w 574"/>
                <a:gd name="T121" fmla="*/ 228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74" h="549">
                  <a:moveTo>
                    <a:pt x="371" y="228"/>
                  </a:moveTo>
                  <a:lnTo>
                    <a:pt x="360" y="229"/>
                  </a:lnTo>
                  <a:lnTo>
                    <a:pt x="345" y="227"/>
                  </a:lnTo>
                  <a:lnTo>
                    <a:pt x="330" y="222"/>
                  </a:lnTo>
                  <a:lnTo>
                    <a:pt x="315" y="216"/>
                  </a:lnTo>
                  <a:lnTo>
                    <a:pt x="302" y="210"/>
                  </a:lnTo>
                  <a:lnTo>
                    <a:pt x="293" y="202"/>
                  </a:lnTo>
                  <a:lnTo>
                    <a:pt x="289" y="195"/>
                  </a:lnTo>
                  <a:lnTo>
                    <a:pt x="292" y="188"/>
                  </a:lnTo>
                  <a:lnTo>
                    <a:pt x="308" y="177"/>
                  </a:lnTo>
                  <a:lnTo>
                    <a:pt x="323" y="170"/>
                  </a:lnTo>
                  <a:lnTo>
                    <a:pt x="339" y="165"/>
                  </a:lnTo>
                  <a:lnTo>
                    <a:pt x="356" y="163"/>
                  </a:lnTo>
                  <a:lnTo>
                    <a:pt x="372" y="164"/>
                  </a:lnTo>
                  <a:lnTo>
                    <a:pt x="389" y="167"/>
                  </a:lnTo>
                  <a:lnTo>
                    <a:pt x="408" y="172"/>
                  </a:lnTo>
                  <a:lnTo>
                    <a:pt x="426" y="178"/>
                  </a:lnTo>
                  <a:lnTo>
                    <a:pt x="574" y="206"/>
                  </a:lnTo>
                  <a:lnTo>
                    <a:pt x="560" y="192"/>
                  </a:lnTo>
                  <a:lnTo>
                    <a:pt x="558" y="190"/>
                  </a:lnTo>
                  <a:lnTo>
                    <a:pt x="550" y="187"/>
                  </a:lnTo>
                  <a:lnTo>
                    <a:pt x="538" y="184"/>
                  </a:lnTo>
                  <a:lnTo>
                    <a:pt x="524" y="180"/>
                  </a:lnTo>
                  <a:lnTo>
                    <a:pt x="510" y="178"/>
                  </a:lnTo>
                  <a:lnTo>
                    <a:pt x="498" y="175"/>
                  </a:lnTo>
                  <a:lnTo>
                    <a:pt x="490" y="174"/>
                  </a:lnTo>
                  <a:lnTo>
                    <a:pt x="486" y="172"/>
                  </a:lnTo>
                  <a:lnTo>
                    <a:pt x="479" y="170"/>
                  </a:lnTo>
                  <a:lnTo>
                    <a:pt x="469" y="168"/>
                  </a:lnTo>
                  <a:lnTo>
                    <a:pt x="457" y="164"/>
                  </a:lnTo>
                  <a:lnTo>
                    <a:pt x="446" y="161"/>
                  </a:lnTo>
                  <a:lnTo>
                    <a:pt x="433" y="159"/>
                  </a:lnTo>
                  <a:lnTo>
                    <a:pt x="422" y="156"/>
                  </a:lnTo>
                  <a:lnTo>
                    <a:pt x="413" y="154"/>
                  </a:lnTo>
                  <a:lnTo>
                    <a:pt x="404" y="153"/>
                  </a:lnTo>
                  <a:lnTo>
                    <a:pt x="392" y="149"/>
                  </a:lnTo>
                  <a:lnTo>
                    <a:pt x="379" y="147"/>
                  </a:lnTo>
                  <a:lnTo>
                    <a:pt x="368" y="145"/>
                  </a:lnTo>
                  <a:lnTo>
                    <a:pt x="356" y="145"/>
                  </a:lnTo>
                  <a:lnTo>
                    <a:pt x="345" y="145"/>
                  </a:lnTo>
                  <a:lnTo>
                    <a:pt x="333" y="147"/>
                  </a:lnTo>
                  <a:lnTo>
                    <a:pt x="320" y="149"/>
                  </a:lnTo>
                  <a:lnTo>
                    <a:pt x="308" y="153"/>
                  </a:lnTo>
                  <a:lnTo>
                    <a:pt x="305" y="153"/>
                  </a:lnTo>
                  <a:lnTo>
                    <a:pt x="308" y="148"/>
                  </a:lnTo>
                  <a:lnTo>
                    <a:pt x="313" y="141"/>
                  </a:lnTo>
                  <a:lnTo>
                    <a:pt x="323" y="132"/>
                  </a:lnTo>
                  <a:lnTo>
                    <a:pt x="334" y="123"/>
                  </a:lnTo>
                  <a:lnTo>
                    <a:pt x="348" y="114"/>
                  </a:lnTo>
                  <a:lnTo>
                    <a:pt x="362" y="104"/>
                  </a:lnTo>
                  <a:lnTo>
                    <a:pt x="377" y="99"/>
                  </a:lnTo>
                  <a:lnTo>
                    <a:pt x="383" y="96"/>
                  </a:lnTo>
                  <a:lnTo>
                    <a:pt x="389" y="92"/>
                  </a:lnTo>
                  <a:lnTo>
                    <a:pt x="394" y="87"/>
                  </a:lnTo>
                  <a:lnTo>
                    <a:pt x="399" y="83"/>
                  </a:lnTo>
                  <a:lnTo>
                    <a:pt x="408" y="77"/>
                  </a:lnTo>
                  <a:lnTo>
                    <a:pt x="417" y="70"/>
                  </a:lnTo>
                  <a:lnTo>
                    <a:pt x="426" y="63"/>
                  </a:lnTo>
                  <a:lnTo>
                    <a:pt x="436" y="56"/>
                  </a:lnTo>
                  <a:lnTo>
                    <a:pt x="445" y="49"/>
                  </a:lnTo>
                  <a:lnTo>
                    <a:pt x="455" y="43"/>
                  </a:lnTo>
                  <a:lnTo>
                    <a:pt x="464" y="38"/>
                  </a:lnTo>
                  <a:lnTo>
                    <a:pt x="475" y="33"/>
                  </a:lnTo>
                  <a:lnTo>
                    <a:pt x="485" y="28"/>
                  </a:lnTo>
                  <a:lnTo>
                    <a:pt x="497" y="25"/>
                  </a:lnTo>
                  <a:lnTo>
                    <a:pt x="509" y="22"/>
                  </a:lnTo>
                  <a:lnTo>
                    <a:pt x="522" y="18"/>
                  </a:lnTo>
                  <a:lnTo>
                    <a:pt x="533" y="16"/>
                  </a:lnTo>
                  <a:lnTo>
                    <a:pt x="543" y="13"/>
                  </a:lnTo>
                  <a:lnTo>
                    <a:pt x="550" y="11"/>
                  </a:lnTo>
                  <a:lnTo>
                    <a:pt x="552" y="10"/>
                  </a:lnTo>
                  <a:lnTo>
                    <a:pt x="547" y="7"/>
                  </a:lnTo>
                  <a:lnTo>
                    <a:pt x="542" y="4"/>
                  </a:lnTo>
                  <a:lnTo>
                    <a:pt x="536" y="2"/>
                  </a:lnTo>
                  <a:lnTo>
                    <a:pt x="529" y="1"/>
                  </a:lnTo>
                  <a:lnTo>
                    <a:pt x="521" y="0"/>
                  </a:lnTo>
                  <a:lnTo>
                    <a:pt x="513" y="1"/>
                  </a:lnTo>
                  <a:lnTo>
                    <a:pt x="505" y="1"/>
                  </a:lnTo>
                  <a:lnTo>
                    <a:pt x="494" y="3"/>
                  </a:lnTo>
                  <a:lnTo>
                    <a:pt x="466" y="12"/>
                  </a:lnTo>
                  <a:lnTo>
                    <a:pt x="442" y="23"/>
                  </a:lnTo>
                  <a:lnTo>
                    <a:pt x="425" y="35"/>
                  </a:lnTo>
                  <a:lnTo>
                    <a:pt x="410" y="47"/>
                  </a:lnTo>
                  <a:lnTo>
                    <a:pt x="398" y="60"/>
                  </a:lnTo>
                  <a:lnTo>
                    <a:pt x="384" y="70"/>
                  </a:lnTo>
                  <a:lnTo>
                    <a:pt x="368" y="79"/>
                  </a:lnTo>
                  <a:lnTo>
                    <a:pt x="348" y="85"/>
                  </a:lnTo>
                  <a:lnTo>
                    <a:pt x="333" y="99"/>
                  </a:lnTo>
                  <a:lnTo>
                    <a:pt x="320" y="111"/>
                  </a:lnTo>
                  <a:lnTo>
                    <a:pt x="308" y="123"/>
                  </a:lnTo>
                  <a:lnTo>
                    <a:pt x="297" y="133"/>
                  </a:lnTo>
                  <a:lnTo>
                    <a:pt x="288" y="145"/>
                  </a:lnTo>
                  <a:lnTo>
                    <a:pt x="280" y="156"/>
                  </a:lnTo>
                  <a:lnTo>
                    <a:pt x="273" y="170"/>
                  </a:lnTo>
                  <a:lnTo>
                    <a:pt x="267" y="186"/>
                  </a:lnTo>
                  <a:lnTo>
                    <a:pt x="268" y="197"/>
                  </a:lnTo>
                  <a:lnTo>
                    <a:pt x="273" y="207"/>
                  </a:lnTo>
                  <a:lnTo>
                    <a:pt x="281" y="217"/>
                  </a:lnTo>
                  <a:lnTo>
                    <a:pt x="290" y="227"/>
                  </a:lnTo>
                  <a:lnTo>
                    <a:pt x="301" y="236"/>
                  </a:lnTo>
                  <a:lnTo>
                    <a:pt x="311" y="241"/>
                  </a:lnTo>
                  <a:lnTo>
                    <a:pt x="318" y="246"/>
                  </a:lnTo>
                  <a:lnTo>
                    <a:pt x="324" y="247"/>
                  </a:lnTo>
                  <a:lnTo>
                    <a:pt x="0" y="539"/>
                  </a:lnTo>
                  <a:lnTo>
                    <a:pt x="18" y="549"/>
                  </a:lnTo>
                  <a:lnTo>
                    <a:pt x="355" y="250"/>
                  </a:lnTo>
                  <a:lnTo>
                    <a:pt x="372" y="248"/>
                  </a:lnTo>
                  <a:lnTo>
                    <a:pt x="395" y="247"/>
                  </a:lnTo>
                  <a:lnTo>
                    <a:pt x="422" y="245"/>
                  </a:lnTo>
                  <a:lnTo>
                    <a:pt x="451" y="243"/>
                  </a:lnTo>
                  <a:lnTo>
                    <a:pt x="477" y="240"/>
                  </a:lnTo>
                  <a:lnTo>
                    <a:pt x="499" y="238"/>
                  </a:lnTo>
                  <a:lnTo>
                    <a:pt x="514" y="237"/>
                  </a:lnTo>
                  <a:lnTo>
                    <a:pt x="519" y="236"/>
                  </a:lnTo>
                  <a:lnTo>
                    <a:pt x="501" y="231"/>
                  </a:lnTo>
                  <a:lnTo>
                    <a:pt x="483" y="228"/>
                  </a:lnTo>
                  <a:lnTo>
                    <a:pt x="464" y="227"/>
                  </a:lnTo>
                  <a:lnTo>
                    <a:pt x="446" y="225"/>
                  </a:lnTo>
                  <a:lnTo>
                    <a:pt x="426" y="227"/>
                  </a:lnTo>
                  <a:lnTo>
                    <a:pt x="408" y="227"/>
                  </a:lnTo>
                  <a:lnTo>
                    <a:pt x="389" y="228"/>
                  </a:lnTo>
                  <a:lnTo>
                    <a:pt x="371" y="2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377"/>
            <p:cNvSpPr>
              <a:spLocks/>
            </p:cNvSpPr>
            <p:nvPr/>
          </p:nvSpPr>
          <p:spPr bwMode="auto">
            <a:xfrm>
              <a:off x="3251" y="3307"/>
              <a:ext cx="156" cy="391"/>
            </a:xfrm>
            <a:custGeom>
              <a:avLst/>
              <a:gdLst>
                <a:gd name="T0" fmla="*/ 294 w 313"/>
                <a:gd name="T1" fmla="*/ 0 h 782"/>
                <a:gd name="T2" fmla="*/ 289 w 313"/>
                <a:gd name="T3" fmla="*/ 6 h 782"/>
                <a:gd name="T4" fmla="*/ 284 w 313"/>
                <a:gd name="T5" fmla="*/ 13 h 782"/>
                <a:gd name="T6" fmla="*/ 279 w 313"/>
                <a:gd name="T7" fmla="*/ 18 h 782"/>
                <a:gd name="T8" fmla="*/ 275 w 313"/>
                <a:gd name="T9" fmla="*/ 25 h 782"/>
                <a:gd name="T10" fmla="*/ 270 w 313"/>
                <a:gd name="T11" fmla="*/ 31 h 782"/>
                <a:gd name="T12" fmla="*/ 266 w 313"/>
                <a:gd name="T13" fmla="*/ 38 h 782"/>
                <a:gd name="T14" fmla="*/ 261 w 313"/>
                <a:gd name="T15" fmla="*/ 44 h 782"/>
                <a:gd name="T16" fmla="*/ 256 w 313"/>
                <a:gd name="T17" fmla="*/ 51 h 782"/>
                <a:gd name="T18" fmla="*/ 254 w 313"/>
                <a:gd name="T19" fmla="*/ 54 h 782"/>
                <a:gd name="T20" fmla="*/ 247 w 313"/>
                <a:gd name="T21" fmla="*/ 66 h 782"/>
                <a:gd name="T22" fmla="*/ 237 w 313"/>
                <a:gd name="T23" fmla="*/ 83 h 782"/>
                <a:gd name="T24" fmla="*/ 223 w 313"/>
                <a:gd name="T25" fmla="*/ 106 h 782"/>
                <a:gd name="T26" fmla="*/ 206 w 313"/>
                <a:gd name="T27" fmla="*/ 134 h 782"/>
                <a:gd name="T28" fmla="*/ 187 w 313"/>
                <a:gd name="T29" fmla="*/ 164 h 782"/>
                <a:gd name="T30" fmla="*/ 168 w 313"/>
                <a:gd name="T31" fmla="*/ 197 h 782"/>
                <a:gd name="T32" fmla="*/ 147 w 313"/>
                <a:gd name="T33" fmla="*/ 232 h 782"/>
                <a:gd name="T34" fmla="*/ 125 w 313"/>
                <a:gd name="T35" fmla="*/ 266 h 782"/>
                <a:gd name="T36" fmla="*/ 106 w 313"/>
                <a:gd name="T37" fmla="*/ 301 h 782"/>
                <a:gd name="T38" fmla="*/ 85 w 313"/>
                <a:gd name="T39" fmla="*/ 334 h 782"/>
                <a:gd name="T40" fmla="*/ 67 w 313"/>
                <a:gd name="T41" fmla="*/ 365 h 782"/>
                <a:gd name="T42" fmla="*/ 51 w 313"/>
                <a:gd name="T43" fmla="*/ 392 h 782"/>
                <a:gd name="T44" fmla="*/ 39 w 313"/>
                <a:gd name="T45" fmla="*/ 415 h 782"/>
                <a:gd name="T46" fmla="*/ 29 w 313"/>
                <a:gd name="T47" fmla="*/ 432 h 782"/>
                <a:gd name="T48" fmla="*/ 24 w 313"/>
                <a:gd name="T49" fmla="*/ 443 h 782"/>
                <a:gd name="T50" fmla="*/ 0 w 313"/>
                <a:gd name="T51" fmla="*/ 782 h 782"/>
                <a:gd name="T52" fmla="*/ 26 w 313"/>
                <a:gd name="T53" fmla="*/ 729 h 782"/>
                <a:gd name="T54" fmla="*/ 43 w 313"/>
                <a:gd name="T55" fmla="*/ 458 h 782"/>
                <a:gd name="T56" fmla="*/ 49 w 313"/>
                <a:gd name="T57" fmla="*/ 430 h 782"/>
                <a:gd name="T58" fmla="*/ 293 w 313"/>
                <a:gd name="T59" fmla="*/ 25 h 782"/>
                <a:gd name="T60" fmla="*/ 296 w 313"/>
                <a:gd name="T61" fmla="*/ 42 h 782"/>
                <a:gd name="T62" fmla="*/ 296 w 313"/>
                <a:gd name="T63" fmla="*/ 76 h 782"/>
                <a:gd name="T64" fmla="*/ 292 w 313"/>
                <a:gd name="T65" fmla="*/ 121 h 782"/>
                <a:gd name="T66" fmla="*/ 288 w 313"/>
                <a:gd name="T67" fmla="*/ 168 h 782"/>
                <a:gd name="T68" fmla="*/ 50 w 313"/>
                <a:gd name="T69" fmla="*/ 521 h 782"/>
                <a:gd name="T70" fmla="*/ 50 w 313"/>
                <a:gd name="T71" fmla="*/ 564 h 782"/>
                <a:gd name="T72" fmla="*/ 283 w 313"/>
                <a:gd name="T73" fmla="*/ 211 h 782"/>
                <a:gd name="T74" fmla="*/ 281 w 313"/>
                <a:gd name="T75" fmla="*/ 229 h 782"/>
                <a:gd name="T76" fmla="*/ 278 w 313"/>
                <a:gd name="T77" fmla="*/ 244 h 782"/>
                <a:gd name="T78" fmla="*/ 277 w 313"/>
                <a:gd name="T79" fmla="*/ 253 h 782"/>
                <a:gd name="T80" fmla="*/ 277 w 313"/>
                <a:gd name="T81" fmla="*/ 257 h 782"/>
                <a:gd name="T82" fmla="*/ 278 w 313"/>
                <a:gd name="T83" fmla="*/ 260 h 782"/>
                <a:gd name="T84" fmla="*/ 279 w 313"/>
                <a:gd name="T85" fmla="*/ 264 h 782"/>
                <a:gd name="T86" fmla="*/ 282 w 313"/>
                <a:gd name="T87" fmla="*/ 266 h 782"/>
                <a:gd name="T88" fmla="*/ 286 w 313"/>
                <a:gd name="T89" fmla="*/ 266 h 782"/>
                <a:gd name="T90" fmla="*/ 294 w 313"/>
                <a:gd name="T91" fmla="*/ 222 h 782"/>
                <a:gd name="T92" fmla="*/ 303 w 313"/>
                <a:gd name="T93" fmla="*/ 151 h 782"/>
                <a:gd name="T94" fmla="*/ 309 w 313"/>
                <a:gd name="T95" fmla="*/ 84 h 782"/>
                <a:gd name="T96" fmla="*/ 312 w 313"/>
                <a:gd name="T97" fmla="*/ 55 h 782"/>
                <a:gd name="T98" fmla="*/ 313 w 313"/>
                <a:gd name="T99" fmla="*/ 39 h 782"/>
                <a:gd name="T100" fmla="*/ 311 w 313"/>
                <a:gd name="T101" fmla="*/ 24 h 782"/>
                <a:gd name="T102" fmla="*/ 305 w 313"/>
                <a:gd name="T103" fmla="*/ 10 h 782"/>
                <a:gd name="T104" fmla="*/ 294 w 313"/>
                <a:gd name="T105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3" h="782">
                  <a:moveTo>
                    <a:pt x="294" y="0"/>
                  </a:moveTo>
                  <a:lnTo>
                    <a:pt x="289" y="6"/>
                  </a:lnTo>
                  <a:lnTo>
                    <a:pt x="284" y="13"/>
                  </a:lnTo>
                  <a:lnTo>
                    <a:pt x="279" y="18"/>
                  </a:lnTo>
                  <a:lnTo>
                    <a:pt x="275" y="25"/>
                  </a:lnTo>
                  <a:lnTo>
                    <a:pt x="270" y="31"/>
                  </a:lnTo>
                  <a:lnTo>
                    <a:pt x="266" y="38"/>
                  </a:lnTo>
                  <a:lnTo>
                    <a:pt x="261" y="44"/>
                  </a:lnTo>
                  <a:lnTo>
                    <a:pt x="256" y="51"/>
                  </a:lnTo>
                  <a:lnTo>
                    <a:pt x="254" y="54"/>
                  </a:lnTo>
                  <a:lnTo>
                    <a:pt x="247" y="66"/>
                  </a:lnTo>
                  <a:lnTo>
                    <a:pt x="237" y="83"/>
                  </a:lnTo>
                  <a:lnTo>
                    <a:pt x="223" y="106"/>
                  </a:lnTo>
                  <a:lnTo>
                    <a:pt x="206" y="134"/>
                  </a:lnTo>
                  <a:lnTo>
                    <a:pt x="187" y="164"/>
                  </a:lnTo>
                  <a:lnTo>
                    <a:pt x="168" y="197"/>
                  </a:lnTo>
                  <a:lnTo>
                    <a:pt x="147" y="232"/>
                  </a:lnTo>
                  <a:lnTo>
                    <a:pt x="125" y="266"/>
                  </a:lnTo>
                  <a:lnTo>
                    <a:pt x="106" y="301"/>
                  </a:lnTo>
                  <a:lnTo>
                    <a:pt x="85" y="334"/>
                  </a:lnTo>
                  <a:lnTo>
                    <a:pt x="67" y="365"/>
                  </a:lnTo>
                  <a:lnTo>
                    <a:pt x="51" y="392"/>
                  </a:lnTo>
                  <a:lnTo>
                    <a:pt x="39" y="415"/>
                  </a:lnTo>
                  <a:lnTo>
                    <a:pt x="29" y="432"/>
                  </a:lnTo>
                  <a:lnTo>
                    <a:pt x="24" y="443"/>
                  </a:lnTo>
                  <a:lnTo>
                    <a:pt x="0" y="782"/>
                  </a:lnTo>
                  <a:lnTo>
                    <a:pt x="26" y="729"/>
                  </a:lnTo>
                  <a:lnTo>
                    <a:pt x="43" y="458"/>
                  </a:lnTo>
                  <a:lnTo>
                    <a:pt x="49" y="430"/>
                  </a:lnTo>
                  <a:lnTo>
                    <a:pt x="293" y="25"/>
                  </a:lnTo>
                  <a:lnTo>
                    <a:pt x="296" y="42"/>
                  </a:lnTo>
                  <a:lnTo>
                    <a:pt x="296" y="76"/>
                  </a:lnTo>
                  <a:lnTo>
                    <a:pt x="292" y="121"/>
                  </a:lnTo>
                  <a:lnTo>
                    <a:pt x="288" y="168"/>
                  </a:lnTo>
                  <a:lnTo>
                    <a:pt x="50" y="521"/>
                  </a:lnTo>
                  <a:lnTo>
                    <a:pt x="50" y="564"/>
                  </a:lnTo>
                  <a:lnTo>
                    <a:pt x="283" y="211"/>
                  </a:lnTo>
                  <a:lnTo>
                    <a:pt x="281" y="229"/>
                  </a:lnTo>
                  <a:lnTo>
                    <a:pt x="278" y="244"/>
                  </a:lnTo>
                  <a:lnTo>
                    <a:pt x="277" y="253"/>
                  </a:lnTo>
                  <a:lnTo>
                    <a:pt x="277" y="257"/>
                  </a:lnTo>
                  <a:lnTo>
                    <a:pt x="278" y="260"/>
                  </a:lnTo>
                  <a:lnTo>
                    <a:pt x="279" y="264"/>
                  </a:lnTo>
                  <a:lnTo>
                    <a:pt x="282" y="266"/>
                  </a:lnTo>
                  <a:lnTo>
                    <a:pt x="286" y="266"/>
                  </a:lnTo>
                  <a:lnTo>
                    <a:pt x="294" y="222"/>
                  </a:lnTo>
                  <a:lnTo>
                    <a:pt x="303" y="151"/>
                  </a:lnTo>
                  <a:lnTo>
                    <a:pt x="309" y="84"/>
                  </a:lnTo>
                  <a:lnTo>
                    <a:pt x="312" y="55"/>
                  </a:lnTo>
                  <a:lnTo>
                    <a:pt x="313" y="39"/>
                  </a:lnTo>
                  <a:lnTo>
                    <a:pt x="311" y="24"/>
                  </a:lnTo>
                  <a:lnTo>
                    <a:pt x="305" y="10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378"/>
            <p:cNvSpPr>
              <a:spLocks/>
            </p:cNvSpPr>
            <p:nvPr/>
          </p:nvSpPr>
          <p:spPr bwMode="auto">
            <a:xfrm>
              <a:off x="3190" y="3264"/>
              <a:ext cx="235" cy="434"/>
            </a:xfrm>
            <a:custGeom>
              <a:avLst/>
              <a:gdLst>
                <a:gd name="T0" fmla="*/ 70 w 468"/>
                <a:gd name="T1" fmla="*/ 816 h 867"/>
                <a:gd name="T2" fmla="*/ 70 w 468"/>
                <a:gd name="T3" fmla="*/ 849 h 867"/>
                <a:gd name="T4" fmla="*/ 89 w 468"/>
                <a:gd name="T5" fmla="*/ 867 h 867"/>
                <a:gd name="T6" fmla="*/ 115 w 468"/>
                <a:gd name="T7" fmla="*/ 523 h 867"/>
                <a:gd name="T8" fmla="*/ 129 w 468"/>
                <a:gd name="T9" fmla="*/ 477 h 867"/>
                <a:gd name="T10" fmla="*/ 144 w 468"/>
                <a:gd name="T11" fmla="*/ 452 h 867"/>
                <a:gd name="T12" fmla="*/ 164 w 468"/>
                <a:gd name="T13" fmla="*/ 420 h 867"/>
                <a:gd name="T14" fmla="*/ 200 w 468"/>
                <a:gd name="T15" fmla="*/ 364 h 867"/>
                <a:gd name="T16" fmla="*/ 244 w 468"/>
                <a:gd name="T17" fmla="*/ 292 h 867"/>
                <a:gd name="T18" fmla="*/ 293 w 468"/>
                <a:gd name="T19" fmla="*/ 216 h 867"/>
                <a:gd name="T20" fmla="*/ 339 w 468"/>
                <a:gd name="T21" fmla="*/ 144 h 867"/>
                <a:gd name="T22" fmla="*/ 379 w 468"/>
                <a:gd name="T23" fmla="*/ 83 h 867"/>
                <a:gd name="T24" fmla="*/ 405 w 468"/>
                <a:gd name="T25" fmla="*/ 45 h 867"/>
                <a:gd name="T26" fmla="*/ 419 w 468"/>
                <a:gd name="T27" fmla="*/ 30 h 867"/>
                <a:gd name="T28" fmla="*/ 434 w 468"/>
                <a:gd name="T29" fmla="*/ 22 h 867"/>
                <a:gd name="T30" fmla="*/ 452 w 468"/>
                <a:gd name="T31" fmla="*/ 37 h 867"/>
                <a:gd name="T32" fmla="*/ 455 w 468"/>
                <a:gd name="T33" fmla="*/ 71 h 867"/>
                <a:gd name="T34" fmla="*/ 437 w 468"/>
                <a:gd name="T35" fmla="*/ 279 h 867"/>
                <a:gd name="T36" fmla="*/ 445 w 468"/>
                <a:gd name="T37" fmla="*/ 267 h 867"/>
                <a:gd name="T38" fmla="*/ 453 w 468"/>
                <a:gd name="T39" fmla="*/ 257 h 867"/>
                <a:gd name="T40" fmla="*/ 466 w 468"/>
                <a:gd name="T41" fmla="*/ 145 h 867"/>
                <a:gd name="T42" fmla="*/ 457 w 468"/>
                <a:gd name="T43" fmla="*/ 12 h 867"/>
                <a:gd name="T44" fmla="*/ 447 w 468"/>
                <a:gd name="T45" fmla="*/ 3 h 867"/>
                <a:gd name="T46" fmla="*/ 428 w 468"/>
                <a:gd name="T47" fmla="*/ 0 h 867"/>
                <a:gd name="T48" fmla="*/ 418 w 468"/>
                <a:gd name="T49" fmla="*/ 2 h 867"/>
                <a:gd name="T50" fmla="*/ 407 w 468"/>
                <a:gd name="T51" fmla="*/ 10 h 867"/>
                <a:gd name="T52" fmla="*/ 398 w 468"/>
                <a:gd name="T53" fmla="*/ 18 h 867"/>
                <a:gd name="T54" fmla="*/ 390 w 468"/>
                <a:gd name="T55" fmla="*/ 27 h 867"/>
                <a:gd name="T56" fmla="*/ 92 w 468"/>
                <a:gd name="T57" fmla="*/ 524 h 867"/>
                <a:gd name="T58" fmla="*/ 80 w 468"/>
                <a:gd name="T59" fmla="*/ 671 h 867"/>
                <a:gd name="T60" fmla="*/ 0 w 468"/>
                <a:gd name="T61" fmla="*/ 867 h 867"/>
                <a:gd name="T62" fmla="*/ 71 w 468"/>
                <a:gd name="T63" fmla="*/ 801 h 8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8" h="867">
                  <a:moveTo>
                    <a:pt x="71" y="801"/>
                  </a:moveTo>
                  <a:lnTo>
                    <a:pt x="70" y="816"/>
                  </a:lnTo>
                  <a:lnTo>
                    <a:pt x="70" y="832"/>
                  </a:lnTo>
                  <a:lnTo>
                    <a:pt x="70" y="849"/>
                  </a:lnTo>
                  <a:lnTo>
                    <a:pt x="69" y="867"/>
                  </a:lnTo>
                  <a:lnTo>
                    <a:pt x="89" y="867"/>
                  </a:lnTo>
                  <a:lnTo>
                    <a:pt x="111" y="547"/>
                  </a:lnTo>
                  <a:lnTo>
                    <a:pt x="115" y="523"/>
                  </a:lnTo>
                  <a:lnTo>
                    <a:pt x="121" y="498"/>
                  </a:lnTo>
                  <a:lnTo>
                    <a:pt x="129" y="477"/>
                  </a:lnTo>
                  <a:lnTo>
                    <a:pt x="141" y="457"/>
                  </a:lnTo>
                  <a:lnTo>
                    <a:pt x="144" y="452"/>
                  </a:lnTo>
                  <a:lnTo>
                    <a:pt x="152" y="440"/>
                  </a:lnTo>
                  <a:lnTo>
                    <a:pt x="164" y="420"/>
                  </a:lnTo>
                  <a:lnTo>
                    <a:pt x="180" y="394"/>
                  </a:lnTo>
                  <a:lnTo>
                    <a:pt x="200" y="364"/>
                  </a:lnTo>
                  <a:lnTo>
                    <a:pt x="221" y="329"/>
                  </a:lnTo>
                  <a:lnTo>
                    <a:pt x="244" y="292"/>
                  </a:lnTo>
                  <a:lnTo>
                    <a:pt x="268" y="254"/>
                  </a:lnTo>
                  <a:lnTo>
                    <a:pt x="293" y="216"/>
                  </a:lnTo>
                  <a:lnTo>
                    <a:pt x="316" y="178"/>
                  </a:lnTo>
                  <a:lnTo>
                    <a:pt x="339" y="144"/>
                  </a:lnTo>
                  <a:lnTo>
                    <a:pt x="360" y="112"/>
                  </a:lnTo>
                  <a:lnTo>
                    <a:pt x="379" y="83"/>
                  </a:lnTo>
                  <a:lnTo>
                    <a:pt x="394" y="61"/>
                  </a:lnTo>
                  <a:lnTo>
                    <a:pt x="405" y="45"/>
                  </a:lnTo>
                  <a:lnTo>
                    <a:pt x="412" y="37"/>
                  </a:lnTo>
                  <a:lnTo>
                    <a:pt x="419" y="30"/>
                  </a:lnTo>
                  <a:lnTo>
                    <a:pt x="426" y="24"/>
                  </a:lnTo>
                  <a:lnTo>
                    <a:pt x="434" y="22"/>
                  </a:lnTo>
                  <a:lnTo>
                    <a:pt x="443" y="22"/>
                  </a:lnTo>
                  <a:lnTo>
                    <a:pt x="452" y="37"/>
                  </a:lnTo>
                  <a:lnTo>
                    <a:pt x="455" y="54"/>
                  </a:lnTo>
                  <a:lnTo>
                    <a:pt x="455" y="71"/>
                  </a:lnTo>
                  <a:lnTo>
                    <a:pt x="456" y="89"/>
                  </a:lnTo>
                  <a:lnTo>
                    <a:pt x="437" y="279"/>
                  </a:lnTo>
                  <a:lnTo>
                    <a:pt x="440" y="275"/>
                  </a:lnTo>
                  <a:lnTo>
                    <a:pt x="445" y="267"/>
                  </a:lnTo>
                  <a:lnTo>
                    <a:pt x="450" y="260"/>
                  </a:lnTo>
                  <a:lnTo>
                    <a:pt x="453" y="257"/>
                  </a:lnTo>
                  <a:lnTo>
                    <a:pt x="458" y="222"/>
                  </a:lnTo>
                  <a:lnTo>
                    <a:pt x="466" y="145"/>
                  </a:lnTo>
                  <a:lnTo>
                    <a:pt x="468" y="63"/>
                  </a:lnTo>
                  <a:lnTo>
                    <a:pt x="457" y="12"/>
                  </a:lnTo>
                  <a:lnTo>
                    <a:pt x="452" y="7"/>
                  </a:lnTo>
                  <a:lnTo>
                    <a:pt x="447" y="3"/>
                  </a:lnTo>
                  <a:lnTo>
                    <a:pt x="439" y="1"/>
                  </a:lnTo>
                  <a:lnTo>
                    <a:pt x="428" y="0"/>
                  </a:lnTo>
                  <a:lnTo>
                    <a:pt x="422" y="1"/>
                  </a:lnTo>
                  <a:lnTo>
                    <a:pt x="418" y="2"/>
                  </a:lnTo>
                  <a:lnTo>
                    <a:pt x="412" y="6"/>
                  </a:lnTo>
                  <a:lnTo>
                    <a:pt x="407" y="10"/>
                  </a:lnTo>
                  <a:lnTo>
                    <a:pt x="403" y="14"/>
                  </a:lnTo>
                  <a:lnTo>
                    <a:pt x="398" y="18"/>
                  </a:lnTo>
                  <a:lnTo>
                    <a:pt x="394" y="23"/>
                  </a:lnTo>
                  <a:lnTo>
                    <a:pt x="390" y="27"/>
                  </a:lnTo>
                  <a:lnTo>
                    <a:pt x="97" y="490"/>
                  </a:lnTo>
                  <a:lnTo>
                    <a:pt x="92" y="524"/>
                  </a:lnTo>
                  <a:lnTo>
                    <a:pt x="86" y="589"/>
                  </a:lnTo>
                  <a:lnTo>
                    <a:pt x="80" y="671"/>
                  </a:lnTo>
                  <a:lnTo>
                    <a:pt x="74" y="753"/>
                  </a:lnTo>
                  <a:lnTo>
                    <a:pt x="0" y="867"/>
                  </a:lnTo>
                  <a:lnTo>
                    <a:pt x="28" y="867"/>
                  </a:lnTo>
                  <a:lnTo>
                    <a:pt x="71" y="8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379"/>
            <p:cNvSpPr>
              <a:spLocks/>
            </p:cNvSpPr>
            <p:nvPr/>
          </p:nvSpPr>
          <p:spPr bwMode="auto">
            <a:xfrm>
              <a:off x="3073" y="3238"/>
              <a:ext cx="318" cy="460"/>
            </a:xfrm>
            <a:custGeom>
              <a:avLst/>
              <a:gdLst>
                <a:gd name="T0" fmla="*/ 28 w 637"/>
                <a:gd name="T1" fmla="*/ 920 h 920"/>
                <a:gd name="T2" fmla="*/ 637 w 637"/>
                <a:gd name="T3" fmla="*/ 27 h 920"/>
                <a:gd name="T4" fmla="*/ 631 w 637"/>
                <a:gd name="T5" fmla="*/ 0 h 920"/>
                <a:gd name="T6" fmla="*/ 0 w 637"/>
                <a:gd name="T7" fmla="*/ 920 h 920"/>
                <a:gd name="T8" fmla="*/ 28 w 637"/>
                <a:gd name="T9" fmla="*/ 92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7" h="920">
                  <a:moveTo>
                    <a:pt x="28" y="920"/>
                  </a:moveTo>
                  <a:lnTo>
                    <a:pt x="637" y="27"/>
                  </a:lnTo>
                  <a:lnTo>
                    <a:pt x="631" y="0"/>
                  </a:lnTo>
                  <a:lnTo>
                    <a:pt x="0" y="920"/>
                  </a:lnTo>
                  <a:lnTo>
                    <a:pt x="28" y="9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380"/>
            <p:cNvSpPr>
              <a:spLocks/>
            </p:cNvSpPr>
            <p:nvPr/>
          </p:nvSpPr>
          <p:spPr bwMode="auto">
            <a:xfrm>
              <a:off x="2459" y="3578"/>
              <a:ext cx="262" cy="120"/>
            </a:xfrm>
            <a:custGeom>
              <a:avLst/>
              <a:gdLst>
                <a:gd name="T0" fmla="*/ 28 w 525"/>
                <a:gd name="T1" fmla="*/ 241 h 241"/>
                <a:gd name="T2" fmla="*/ 28 w 525"/>
                <a:gd name="T3" fmla="*/ 88 h 241"/>
                <a:gd name="T4" fmla="*/ 40 w 525"/>
                <a:gd name="T5" fmla="*/ 92 h 241"/>
                <a:gd name="T6" fmla="*/ 56 w 525"/>
                <a:gd name="T7" fmla="*/ 98 h 241"/>
                <a:gd name="T8" fmla="*/ 75 w 525"/>
                <a:gd name="T9" fmla="*/ 105 h 241"/>
                <a:gd name="T10" fmla="*/ 98 w 525"/>
                <a:gd name="T11" fmla="*/ 114 h 241"/>
                <a:gd name="T12" fmla="*/ 124 w 525"/>
                <a:gd name="T13" fmla="*/ 124 h 241"/>
                <a:gd name="T14" fmla="*/ 151 w 525"/>
                <a:gd name="T15" fmla="*/ 134 h 241"/>
                <a:gd name="T16" fmla="*/ 181 w 525"/>
                <a:gd name="T17" fmla="*/ 144 h 241"/>
                <a:gd name="T18" fmla="*/ 211 w 525"/>
                <a:gd name="T19" fmla="*/ 156 h 241"/>
                <a:gd name="T20" fmla="*/ 244 w 525"/>
                <a:gd name="T21" fmla="*/ 167 h 241"/>
                <a:gd name="T22" fmla="*/ 275 w 525"/>
                <a:gd name="T23" fmla="*/ 179 h 241"/>
                <a:gd name="T24" fmla="*/ 306 w 525"/>
                <a:gd name="T25" fmla="*/ 190 h 241"/>
                <a:gd name="T26" fmla="*/ 337 w 525"/>
                <a:gd name="T27" fmla="*/ 202 h 241"/>
                <a:gd name="T28" fmla="*/ 367 w 525"/>
                <a:gd name="T29" fmla="*/ 212 h 241"/>
                <a:gd name="T30" fmla="*/ 396 w 525"/>
                <a:gd name="T31" fmla="*/ 223 h 241"/>
                <a:gd name="T32" fmla="*/ 421 w 525"/>
                <a:gd name="T33" fmla="*/ 232 h 241"/>
                <a:gd name="T34" fmla="*/ 445 w 525"/>
                <a:gd name="T35" fmla="*/ 241 h 241"/>
                <a:gd name="T36" fmla="*/ 525 w 525"/>
                <a:gd name="T37" fmla="*/ 241 h 241"/>
                <a:gd name="T38" fmla="*/ 519 w 525"/>
                <a:gd name="T39" fmla="*/ 239 h 241"/>
                <a:gd name="T40" fmla="*/ 504 w 525"/>
                <a:gd name="T41" fmla="*/ 234 h 241"/>
                <a:gd name="T42" fmla="*/ 480 w 525"/>
                <a:gd name="T43" fmla="*/ 225 h 241"/>
                <a:gd name="T44" fmla="*/ 449 w 525"/>
                <a:gd name="T45" fmla="*/ 215 h 241"/>
                <a:gd name="T46" fmla="*/ 412 w 525"/>
                <a:gd name="T47" fmla="*/ 201 h 241"/>
                <a:gd name="T48" fmla="*/ 370 w 525"/>
                <a:gd name="T49" fmla="*/ 187 h 241"/>
                <a:gd name="T50" fmla="*/ 327 w 525"/>
                <a:gd name="T51" fmla="*/ 171 h 241"/>
                <a:gd name="T52" fmla="*/ 280 w 525"/>
                <a:gd name="T53" fmla="*/ 155 h 241"/>
                <a:gd name="T54" fmla="*/ 234 w 525"/>
                <a:gd name="T55" fmla="*/ 137 h 241"/>
                <a:gd name="T56" fmla="*/ 189 w 525"/>
                <a:gd name="T57" fmla="*/ 121 h 241"/>
                <a:gd name="T58" fmla="*/ 148 w 525"/>
                <a:gd name="T59" fmla="*/ 106 h 241"/>
                <a:gd name="T60" fmla="*/ 110 w 525"/>
                <a:gd name="T61" fmla="*/ 92 h 241"/>
                <a:gd name="T62" fmla="*/ 78 w 525"/>
                <a:gd name="T63" fmla="*/ 80 h 241"/>
                <a:gd name="T64" fmla="*/ 52 w 525"/>
                <a:gd name="T65" fmla="*/ 71 h 241"/>
                <a:gd name="T66" fmla="*/ 35 w 525"/>
                <a:gd name="T67" fmla="*/ 62 h 241"/>
                <a:gd name="T68" fmla="*/ 28 w 525"/>
                <a:gd name="T69" fmla="*/ 59 h 241"/>
                <a:gd name="T70" fmla="*/ 27 w 525"/>
                <a:gd name="T71" fmla="*/ 53 h 241"/>
                <a:gd name="T72" fmla="*/ 32 w 525"/>
                <a:gd name="T73" fmla="*/ 46 h 241"/>
                <a:gd name="T74" fmla="*/ 40 w 525"/>
                <a:gd name="T75" fmla="*/ 38 h 241"/>
                <a:gd name="T76" fmla="*/ 50 w 525"/>
                <a:gd name="T77" fmla="*/ 30 h 241"/>
                <a:gd name="T78" fmla="*/ 60 w 525"/>
                <a:gd name="T79" fmla="*/ 22 h 241"/>
                <a:gd name="T80" fmla="*/ 71 w 525"/>
                <a:gd name="T81" fmla="*/ 16 h 241"/>
                <a:gd name="T82" fmla="*/ 78 w 525"/>
                <a:gd name="T83" fmla="*/ 12 h 241"/>
                <a:gd name="T84" fmla="*/ 80 w 525"/>
                <a:gd name="T85" fmla="*/ 11 h 241"/>
                <a:gd name="T86" fmla="*/ 60 w 525"/>
                <a:gd name="T87" fmla="*/ 0 h 241"/>
                <a:gd name="T88" fmla="*/ 59 w 525"/>
                <a:gd name="T89" fmla="*/ 1 h 241"/>
                <a:gd name="T90" fmla="*/ 55 w 525"/>
                <a:gd name="T91" fmla="*/ 5 h 241"/>
                <a:gd name="T92" fmla="*/ 48 w 525"/>
                <a:gd name="T93" fmla="*/ 10 h 241"/>
                <a:gd name="T94" fmla="*/ 41 w 525"/>
                <a:gd name="T95" fmla="*/ 15 h 241"/>
                <a:gd name="T96" fmla="*/ 33 w 525"/>
                <a:gd name="T97" fmla="*/ 21 h 241"/>
                <a:gd name="T98" fmla="*/ 26 w 525"/>
                <a:gd name="T99" fmla="*/ 27 h 241"/>
                <a:gd name="T100" fmla="*/ 19 w 525"/>
                <a:gd name="T101" fmla="*/ 33 h 241"/>
                <a:gd name="T102" fmla="*/ 14 w 525"/>
                <a:gd name="T103" fmla="*/ 37 h 241"/>
                <a:gd name="T104" fmla="*/ 9 w 525"/>
                <a:gd name="T105" fmla="*/ 45 h 241"/>
                <a:gd name="T106" fmla="*/ 4 w 525"/>
                <a:gd name="T107" fmla="*/ 52 h 241"/>
                <a:gd name="T108" fmla="*/ 2 w 525"/>
                <a:gd name="T109" fmla="*/ 57 h 241"/>
                <a:gd name="T110" fmla="*/ 0 w 525"/>
                <a:gd name="T111" fmla="*/ 59 h 241"/>
                <a:gd name="T112" fmla="*/ 0 w 525"/>
                <a:gd name="T113" fmla="*/ 241 h 241"/>
                <a:gd name="T114" fmla="*/ 28 w 525"/>
                <a:gd name="T115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5" h="241">
                  <a:moveTo>
                    <a:pt x="28" y="241"/>
                  </a:moveTo>
                  <a:lnTo>
                    <a:pt x="28" y="88"/>
                  </a:lnTo>
                  <a:lnTo>
                    <a:pt x="40" y="92"/>
                  </a:lnTo>
                  <a:lnTo>
                    <a:pt x="56" y="98"/>
                  </a:lnTo>
                  <a:lnTo>
                    <a:pt x="75" y="105"/>
                  </a:lnTo>
                  <a:lnTo>
                    <a:pt x="98" y="114"/>
                  </a:lnTo>
                  <a:lnTo>
                    <a:pt x="124" y="124"/>
                  </a:lnTo>
                  <a:lnTo>
                    <a:pt x="151" y="134"/>
                  </a:lnTo>
                  <a:lnTo>
                    <a:pt x="181" y="144"/>
                  </a:lnTo>
                  <a:lnTo>
                    <a:pt x="211" y="156"/>
                  </a:lnTo>
                  <a:lnTo>
                    <a:pt x="244" y="167"/>
                  </a:lnTo>
                  <a:lnTo>
                    <a:pt x="275" y="179"/>
                  </a:lnTo>
                  <a:lnTo>
                    <a:pt x="306" y="190"/>
                  </a:lnTo>
                  <a:lnTo>
                    <a:pt x="337" y="202"/>
                  </a:lnTo>
                  <a:lnTo>
                    <a:pt x="367" y="212"/>
                  </a:lnTo>
                  <a:lnTo>
                    <a:pt x="396" y="223"/>
                  </a:lnTo>
                  <a:lnTo>
                    <a:pt x="421" y="232"/>
                  </a:lnTo>
                  <a:lnTo>
                    <a:pt x="445" y="241"/>
                  </a:lnTo>
                  <a:lnTo>
                    <a:pt x="525" y="241"/>
                  </a:lnTo>
                  <a:lnTo>
                    <a:pt x="519" y="239"/>
                  </a:lnTo>
                  <a:lnTo>
                    <a:pt x="504" y="234"/>
                  </a:lnTo>
                  <a:lnTo>
                    <a:pt x="480" y="225"/>
                  </a:lnTo>
                  <a:lnTo>
                    <a:pt x="449" y="215"/>
                  </a:lnTo>
                  <a:lnTo>
                    <a:pt x="412" y="201"/>
                  </a:lnTo>
                  <a:lnTo>
                    <a:pt x="370" y="187"/>
                  </a:lnTo>
                  <a:lnTo>
                    <a:pt x="327" y="171"/>
                  </a:lnTo>
                  <a:lnTo>
                    <a:pt x="280" y="155"/>
                  </a:lnTo>
                  <a:lnTo>
                    <a:pt x="234" y="137"/>
                  </a:lnTo>
                  <a:lnTo>
                    <a:pt x="189" y="121"/>
                  </a:lnTo>
                  <a:lnTo>
                    <a:pt x="148" y="106"/>
                  </a:lnTo>
                  <a:lnTo>
                    <a:pt x="110" y="92"/>
                  </a:lnTo>
                  <a:lnTo>
                    <a:pt x="78" y="80"/>
                  </a:lnTo>
                  <a:lnTo>
                    <a:pt x="52" y="71"/>
                  </a:lnTo>
                  <a:lnTo>
                    <a:pt x="35" y="62"/>
                  </a:lnTo>
                  <a:lnTo>
                    <a:pt x="28" y="59"/>
                  </a:lnTo>
                  <a:lnTo>
                    <a:pt x="27" y="53"/>
                  </a:lnTo>
                  <a:lnTo>
                    <a:pt x="32" y="46"/>
                  </a:lnTo>
                  <a:lnTo>
                    <a:pt x="40" y="38"/>
                  </a:lnTo>
                  <a:lnTo>
                    <a:pt x="50" y="30"/>
                  </a:lnTo>
                  <a:lnTo>
                    <a:pt x="60" y="22"/>
                  </a:lnTo>
                  <a:lnTo>
                    <a:pt x="71" y="16"/>
                  </a:lnTo>
                  <a:lnTo>
                    <a:pt x="78" y="12"/>
                  </a:lnTo>
                  <a:lnTo>
                    <a:pt x="80" y="11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5" y="5"/>
                  </a:lnTo>
                  <a:lnTo>
                    <a:pt x="48" y="10"/>
                  </a:lnTo>
                  <a:lnTo>
                    <a:pt x="41" y="15"/>
                  </a:lnTo>
                  <a:lnTo>
                    <a:pt x="33" y="21"/>
                  </a:lnTo>
                  <a:lnTo>
                    <a:pt x="26" y="27"/>
                  </a:lnTo>
                  <a:lnTo>
                    <a:pt x="19" y="33"/>
                  </a:lnTo>
                  <a:lnTo>
                    <a:pt x="14" y="37"/>
                  </a:lnTo>
                  <a:lnTo>
                    <a:pt x="9" y="45"/>
                  </a:lnTo>
                  <a:lnTo>
                    <a:pt x="4" y="52"/>
                  </a:lnTo>
                  <a:lnTo>
                    <a:pt x="2" y="57"/>
                  </a:lnTo>
                  <a:lnTo>
                    <a:pt x="0" y="59"/>
                  </a:lnTo>
                  <a:lnTo>
                    <a:pt x="0" y="241"/>
                  </a:lnTo>
                  <a:lnTo>
                    <a:pt x="28" y="2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79" name="Date Placeholder 78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0" name="Footer Placeholder 79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1" name="Slide Number Placeholder 80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143798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304800" y="381000"/>
            <a:ext cx="4572000" cy="5693866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spcAft>
                <a:spcPts val="1200"/>
              </a:spcAft>
            </a:pPr>
            <a:r>
              <a:rPr lang="en-US" sz="36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Age related </a:t>
            </a:r>
          </a:p>
          <a:p>
            <a:pPr lvl="1"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strength</a:t>
            </a:r>
          </a:p>
          <a:p>
            <a:pPr lvl="1"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Slower movement</a:t>
            </a:r>
          </a:p>
          <a:p>
            <a:pPr lvl="1">
              <a:spcAft>
                <a:spcPts val="1200"/>
              </a:spcAft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Difficulty maintaining balance</a:t>
            </a:r>
          </a:p>
          <a:p>
            <a:pPr lvl="1"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Tremors that may affect balance</a:t>
            </a:r>
          </a:p>
        </p:txBody>
      </p:sp>
      <p:grpSp>
        <p:nvGrpSpPr>
          <p:cNvPr id="5" name="Group 36"/>
          <p:cNvGrpSpPr>
            <a:grpSpLocks/>
          </p:cNvGrpSpPr>
          <p:nvPr/>
        </p:nvGrpSpPr>
        <p:grpSpPr bwMode="auto">
          <a:xfrm flipH="1">
            <a:off x="5142527" y="1559727"/>
            <a:ext cx="1884820" cy="4147964"/>
            <a:chOff x="3696" y="912"/>
            <a:chExt cx="1635" cy="2851"/>
          </a:xfrm>
        </p:grpSpPr>
        <p:sp>
          <p:nvSpPr>
            <p:cNvPr id="6" name="Rectangle 8"/>
            <p:cNvSpPr>
              <a:spLocks noChangeArrowheads="1"/>
            </p:cNvSpPr>
            <p:nvPr/>
          </p:nvSpPr>
          <p:spPr bwMode="auto">
            <a:xfrm>
              <a:off x="3696" y="912"/>
              <a:ext cx="1631" cy="2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696" y="912"/>
              <a:ext cx="1618" cy="2829"/>
            </a:xfrm>
            <a:custGeom>
              <a:avLst/>
              <a:gdLst>
                <a:gd name="T0" fmla="*/ 9741 w 12943"/>
                <a:gd name="T1" fmla="*/ 7952 h 22625"/>
                <a:gd name="T2" fmla="*/ 10228 w 12943"/>
                <a:gd name="T3" fmla="*/ 7690 h 22625"/>
                <a:gd name="T4" fmla="*/ 11305 w 12943"/>
                <a:gd name="T5" fmla="*/ 6746 h 22625"/>
                <a:gd name="T6" fmla="*/ 11485 w 12943"/>
                <a:gd name="T7" fmla="*/ 4350 h 22625"/>
                <a:gd name="T8" fmla="*/ 12731 w 12943"/>
                <a:gd name="T9" fmla="*/ 3587 h 22625"/>
                <a:gd name="T10" fmla="*/ 12943 w 12943"/>
                <a:gd name="T11" fmla="*/ 3645 h 22625"/>
                <a:gd name="T12" fmla="*/ 12227 w 12943"/>
                <a:gd name="T13" fmla="*/ 1883 h 22625"/>
                <a:gd name="T14" fmla="*/ 12443 w 12943"/>
                <a:gd name="T15" fmla="*/ 1641 h 22625"/>
                <a:gd name="T16" fmla="*/ 12586 w 12943"/>
                <a:gd name="T17" fmla="*/ 1560 h 22625"/>
                <a:gd name="T18" fmla="*/ 11268 w 12943"/>
                <a:gd name="T19" fmla="*/ 524 h 22625"/>
                <a:gd name="T20" fmla="*/ 11774 w 12943"/>
                <a:gd name="T21" fmla="*/ 113 h 22625"/>
                <a:gd name="T22" fmla="*/ 11733 w 12943"/>
                <a:gd name="T23" fmla="*/ 29 h 22625"/>
                <a:gd name="T24" fmla="*/ 11150 w 12943"/>
                <a:gd name="T25" fmla="*/ 1 h 22625"/>
                <a:gd name="T26" fmla="*/ 9110 w 12943"/>
                <a:gd name="T27" fmla="*/ 229 h 22625"/>
                <a:gd name="T28" fmla="*/ 7458 w 12943"/>
                <a:gd name="T29" fmla="*/ 739 h 22625"/>
                <a:gd name="T30" fmla="*/ 6661 w 12943"/>
                <a:gd name="T31" fmla="*/ 1314 h 22625"/>
                <a:gd name="T32" fmla="*/ 6562 w 12943"/>
                <a:gd name="T33" fmla="*/ 1546 h 22625"/>
                <a:gd name="T34" fmla="*/ 6681 w 12943"/>
                <a:gd name="T35" fmla="*/ 1781 h 22625"/>
                <a:gd name="T36" fmla="*/ 6165 w 12943"/>
                <a:gd name="T37" fmla="*/ 2392 h 22625"/>
                <a:gd name="T38" fmla="*/ 6204 w 12943"/>
                <a:gd name="T39" fmla="*/ 2449 h 22625"/>
                <a:gd name="T40" fmla="*/ 6562 w 12943"/>
                <a:gd name="T41" fmla="*/ 2402 h 22625"/>
                <a:gd name="T42" fmla="*/ 6490 w 12943"/>
                <a:gd name="T43" fmla="*/ 2619 h 22625"/>
                <a:gd name="T44" fmla="*/ 6416 w 12943"/>
                <a:gd name="T45" fmla="*/ 2800 h 22625"/>
                <a:gd name="T46" fmla="*/ 6046 w 12943"/>
                <a:gd name="T47" fmla="*/ 3309 h 22625"/>
                <a:gd name="T48" fmla="*/ 6013 w 12943"/>
                <a:gd name="T49" fmla="*/ 4329 h 22625"/>
                <a:gd name="T50" fmla="*/ 6345 w 12943"/>
                <a:gd name="T51" fmla="*/ 4616 h 22625"/>
                <a:gd name="T52" fmla="*/ 4302 w 12943"/>
                <a:gd name="T53" fmla="*/ 6489 h 22625"/>
                <a:gd name="T54" fmla="*/ 3173 w 12943"/>
                <a:gd name="T55" fmla="*/ 6866 h 22625"/>
                <a:gd name="T56" fmla="*/ 557 w 12943"/>
                <a:gd name="T57" fmla="*/ 11133 h 22625"/>
                <a:gd name="T58" fmla="*/ 591 w 12943"/>
                <a:gd name="T59" fmla="*/ 11229 h 22625"/>
                <a:gd name="T60" fmla="*/ 735 w 12943"/>
                <a:gd name="T61" fmla="*/ 16118 h 22625"/>
                <a:gd name="T62" fmla="*/ 1738 w 12943"/>
                <a:gd name="T63" fmla="*/ 19834 h 22625"/>
                <a:gd name="T64" fmla="*/ 2150 w 12943"/>
                <a:gd name="T65" fmla="*/ 21635 h 22625"/>
                <a:gd name="T66" fmla="*/ 3571 w 12943"/>
                <a:gd name="T67" fmla="*/ 22065 h 22625"/>
                <a:gd name="T68" fmla="*/ 5909 w 12943"/>
                <a:gd name="T69" fmla="*/ 22220 h 22625"/>
                <a:gd name="T70" fmla="*/ 6443 w 12943"/>
                <a:gd name="T71" fmla="*/ 22371 h 22625"/>
                <a:gd name="T72" fmla="*/ 6556 w 12943"/>
                <a:gd name="T73" fmla="*/ 22541 h 22625"/>
                <a:gd name="T74" fmla="*/ 6748 w 12943"/>
                <a:gd name="T75" fmla="*/ 22618 h 22625"/>
                <a:gd name="T76" fmla="*/ 7525 w 12943"/>
                <a:gd name="T77" fmla="*/ 22578 h 22625"/>
                <a:gd name="T78" fmla="*/ 7514 w 12943"/>
                <a:gd name="T79" fmla="*/ 22433 h 22625"/>
                <a:gd name="T80" fmla="*/ 7311 w 12943"/>
                <a:gd name="T81" fmla="*/ 22208 h 22625"/>
                <a:gd name="T82" fmla="*/ 7311 w 12943"/>
                <a:gd name="T83" fmla="*/ 20691 h 22625"/>
                <a:gd name="T84" fmla="*/ 7977 w 12943"/>
                <a:gd name="T85" fmla="*/ 13691 h 22625"/>
                <a:gd name="T86" fmla="*/ 8447 w 12943"/>
                <a:gd name="T87" fmla="*/ 16030 h 22625"/>
                <a:gd name="T88" fmla="*/ 8820 w 12943"/>
                <a:gd name="T89" fmla="*/ 16205 h 22625"/>
                <a:gd name="T90" fmla="*/ 9024 w 12943"/>
                <a:gd name="T91" fmla="*/ 16031 h 22625"/>
                <a:gd name="T92" fmla="*/ 9046 w 12943"/>
                <a:gd name="T93" fmla="*/ 15454 h 22625"/>
                <a:gd name="T94" fmla="*/ 9102 w 12943"/>
                <a:gd name="T95" fmla="*/ 15393 h 22625"/>
                <a:gd name="T96" fmla="*/ 9353 w 12943"/>
                <a:gd name="T97" fmla="*/ 15894 h 22625"/>
                <a:gd name="T98" fmla="*/ 9221 w 12943"/>
                <a:gd name="T99" fmla="*/ 16919 h 22625"/>
                <a:gd name="T100" fmla="*/ 9391 w 12943"/>
                <a:gd name="T101" fmla="*/ 17353 h 22625"/>
                <a:gd name="T102" fmla="*/ 9659 w 12943"/>
                <a:gd name="T103" fmla="*/ 17276 h 22625"/>
                <a:gd name="T104" fmla="*/ 9963 w 12943"/>
                <a:gd name="T105" fmla="*/ 16633 h 22625"/>
                <a:gd name="T106" fmla="*/ 10517 w 12943"/>
                <a:gd name="T107" fmla="*/ 16461 h 22625"/>
                <a:gd name="T108" fmla="*/ 10917 w 12943"/>
                <a:gd name="T109" fmla="*/ 15534 h 22625"/>
                <a:gd name="T110" fmla="*/ 10060 w 12943"/>
                <a:gd name="T111" fmla="*/ 12168 h 22625"/>
                <a:gd name="T112" fmla="*/ 9643 w 12943"/>
                <a:gd name="T113" fmla="*/ 10654 h 22625"/>
                <a:gd name="T114" fmla="*/ 9229 w 12943"/>
                <a:gd name="T115" fmla="*/ 9313 h 22625"/>
                <a:gd name="T116" fmla="*/ 8792 w 12943"/>
                <a:gd name="T117" fmla="*/ 8100 h 22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943" h="22625">
                  <a:moveTo>
                    <a:pt x="8624" y="7950"/>
                  </a:moveTo>
                  <a:lnTo>
                    <a:pt x="8793" y="7972"/>
                  </a:lnTo>
                  <a:lnTo>
                    <a:pt x="8973" y="7992"/>
                  </a:lnTo>
                  <a:lnTo>
                    <a:pt x="9159" y="8005"/>
                  </a:lnTo>
                  <a:lnTo>
                    <a:pt x="9353" y="8005"/>
                  </a:lnTo>
                  <a:lnTo>
                    <a:pt x="9546" y="7990"/>
                  </a:lnTo>
                  <a:lnTo>
                    <a:pt x="9741" y="7952"/>
                  </a:lnTo>
                  <a:lnTo>
                    <a:pt x="9930" y="7890"/>
                  </a:lnTo>
                  <a:lnTo>
                    <a:pt x="10115" y="7795"/>
                  </a:lnTo>
                  <a:lnTo>
                    <a:pt x="10146" y="7768"/>
                  </a:lnTo>
                  <a:lnTo>
                    <a:pt x="10172" y="7744"/>
                  </a:lnTo>
                  <a:lnTo>
                    <a:pt x="10192" y="7725"/>
                  </a:lnTo>
                  <a:lnTo>
                    <a:pt x="10211" y="7707"/>
                  </a:lnTo>
                  <a:lnTo>
                    <a:pt x="10228" y="7690"/>
                  </a:lnTo>
                  <a:lnTo>
                    <a:pt x="10247" y="7672"/>
                  </a:lnTo>
                  <a:lnTo>
                    <a:pt x="10269" y="7653"/>
                  </a:lnTo>
                  <a:lnTo>
                    <a:pt x="10298" y="7627"/>
                  </a:lnTo>
                  <a:lnTo>
                    <a:pt x="10582" y="7454"/>
                  </a:lnTo>
                  <a:lnTo>
                    <a:pt x="10851" y="7247"/>
                  </a:lnTo>
                  <a:lnTo>
                    <a:pt x="11094" y="7011"/>
                  </a:lnTo>
                  <a:lnTo>
                    <a:pt x="11305" y="6746"/>
                  </a:lnTo>
                  <a:lnTo>
                    <a:pt x="11473" y="6456"/>
                  </a:lnTo>
                  <a:lnTo>
                    <a:pt x="11593" y="6138"/>
                  </a:lnTo>
                  <a:lnTo>
                    <a:pt x="11654" y="5797"/>
                  </a:lnTo>
                  <a:lnTo>
                    <a:pt x="11649" y="5432"/>
                  </a:lnTo>
                  <a:lnTo>
                    <a:pt x="11548" y="5075"/>
                  </a:lnTo>
                  <a:lnTo>
                    <a:pt x="11496" y="4714"/>
                  </a:lnTo>
                  <a:lnTo>
                    <a:pt x="11485" y="4350"/>
                  </a:lnTo>
                  <a:lnTo>
                    <a:pt x="11507" y="3987"/>
                  </a:lnTo>
                  <a:lnTo>
                    <a:pt x="11556" y="3628"/>
                  </a:lnTo>
                  <a:lnTo>
                    <a:pt x="11624" y="3276"/>
                  </a:lnTo>
                  <a:lnTo>
                    <a:pt x="11704" y="2934"/>
                  </a:lnTo>
                  <a:lnTo>
                    <a:pt x="11789" y="2604"/>
                  </a:lnTo>
                  <a:lnTo>
                    <a:pt x="12718" y="3575"/>
                  </a:lnTo>
                  <a:lnTo>
                    <a:pt x="12731" y="3587"/>
                  </a:lnTo>
                  <a:lnTo>
                    <a:pt x="12753" y="3601"/>
                  </a:lnTo>
                  <a:lnTo>
                    <a:pt x="12778" y="3615"/>
                  </a:lnTo>
                  <a:lnTo>
                    <a:pt x="12809" y="3626"/>
                  </a:lnTo>
                  <a:lnTo>
                    <a:pt x="12841" y="3637"/>
                  </a:lnTo>
                  <a:lnTo>
                    <a:pt x="12876" y="3645"/>
                  </a:lnTo>
                  <a:lnTo>
                    <a:pt x="12909" y="3648"/>
                  </a:lnTo>
                  <a:lnTo>
                    <a:pt x="12943" y="3645"/>
                  </a:lnTo>
                  <a:lnTo>
                    <a:pt x="12933" y="3369"/>
                  </a:lnTo>
                  <a:lnTo>
                    <a:pt x="12874" y="3105"/>
                  </a:lnTo>
                  <a:lnTo>
                    <a:pt x="12775" y="2854"/>
                  </a:lnTo>
                  <a:lnTo>
                    <a:pt x="12649" y="2608"/>
                  </a:lnTo>
                  <a:lnTo>
                    <a:pt x="12507" y="2368"/>
                  </a:lnTo>
                  <a:lnTo>
                    <a:pt x="12362" y="2127"/>
                  </a:lnTo>
                  <a:lnTo>
                    <a:pt x="12227" y="1883"/>
                  </a:lnTo>
                  <a:lnTo>
                    <a:pt x="12113" y="1634"/>
                  </a:lnTo>
                  <a:lnTo>
                    <a:pt x="12157" y="1612"/>
                  </a:lnTo>
                  <a:lnTo>
                    <a:pt x="12207" y="1606"/>
                  </a:lnTo>
                  <a:lnTo>
                    <a:pt x="12260" y="1612"/>
                  </a:lnTo>
                  <a:lnTo>
                    <a:pt x="12318" y="1621"/>
                  </a:lnTo>
                  <a:lnTo>
                    <a:pt x="12379" y="1634"/>
                  </a:lnTo>
                  <a:lnTo>
                    <a:pt x="12443" y="1641"/>
                  </a:lnTo>
                  <a:lnTo>
                    <a:pt x="12508" y="1638"/>
                  </a:lnTo>
                  <a:lnTo>
                    <a:pt x="12577" y="1619"/>
                  </a:lnTo>
                  <a:lnTo>
                    <a:pt x="12580" y="1609"/>
                  </a:lnTo>
                  <a:lnTo>
                    <a:pt x="12584" y="1598"/>
                  </a:lnTo>
                  <a:lnTo>
                    <a:pt x="12586" y="1587"/>
                  </a:lnTo>
                  <a:lnTo>
                    <a:pt x="12587" y="1573"/>
                  </a:lnTo>
                  <a:lnTo>
                    <a:pt x="12586" y="1560"/>
                  </a:lnTo>
                  <a:lnTo>
                    <a:pt x="12584" y="1545"/>
                  </a:lnTo>
                  <a:lnTo>
                    <a:pt x="12580" y="1528"/>
                  </a:lnTo>
                  <a:lnTo>
                    <a:pt x="12577" y="1506"/>
                  </a:lnTo>
                  <a:lnTo>
                    <a:pt x="11283" y="550"/>
                  </a:lnTo>
                  <a:lnTo>
                    <a:pt x="11277" y="544"/>
                  </a:lnTo>
                  <a:lnTo>
                    <a:pt x="11272" y="534"/>
                  </a:lnTo>
                  <a:lnTo>
                    <a:pt x="11268" y="524"/>
                  </a:lnTo>
                  <a:lnTo>
                    <a:pt x="11265" y="510"/>
                  </a:lnTo>
                  <a:lnTo>
                    <a:pt x="11261" y="496"/>
                  </a:lnTo>
                  <a:lnTo>
                    <a:pt x="11263" y="477"/>
                  </a:lnTo>
                  <a:lnTo>
                    <a:pt x="11264" y="458"/>
                  </a:lnTo>
                  <a:lnTo>
                    <a:pt x="11269" y="437"/>
                  </a:lnTo>
                  <a:lnTo>
                    <a:pt x="11775" y="128"/>
                  </a:lnTo>
                  <a:lnTo>
                    <a:pt x="11774" y="113"/>
                  </a:lnTo>
                  <a:lnTo>
                    <a:pt x="11772" y="97"/>
                  </a:lnTo>
                  <a:lnTo>
                    <a:pt x="11768" y="83"/>
                  </a:lnTo>
                  <a:lnTo>
                    <a:pt x="11764" y="68"/>
                  </a:lnTo>
                  <a:lnTo>
                    <a:pt x="11756" y="57"/>
                  </a:lnTo>
                  <a:lnTo>
                    <a:pt x="11750" y="46"/>
                  </a:lnTo>
                  <a:lnTo>
                    <a:pt x="11741" y="36"/>
                  </a:lnTo>
                  <a:lnTo>
                    <a:pt x="11733" y="29"/>
                  </a:lnTo>
                  <a:lnTo>
                    <a:pt x="11653" y="17"/>
                  </a:lnTo>
                  <a:lnTo>
                    <a:pt x="11573" y="7"/>
                  </a:lnTo>
                  <a:lnTo>
                    <a:pt x="11492" y="3"/>
                  </a:lnTo>
                  <a:lnTo>
                    <a:pt x="11410" y="0"/>
                  </a:lnTo>
                  <a:lnTo>
                    <a:pt x="11326" y="0"/>
                  </a:lnTo>
                  <a:lnTo>
                    <a:pt x="11240" y="0"/>
                  </a:lnTo>
                  <a:lnTo>
                    <a:pt x="11150" y="1"/>
                  </a:lnTo>
                  <a:lnTo>
                    <a:pt x="11058" y="1"/>
                  </a:lnTo>
                  <a:lnTo>
                    <a:pt x="10732" y="39"/>
                  </a:lnTo>
                  <a:lnTo>
                    <a:pt x="10397" y="58"/>
                  </a:lnTo>
                  <a:lnTo>
                    <a:pt x="10059" y="72"/>
                  </a:lnTo>
                  <a:lnTo>
                    <a:pt x="9728" y="94"/>
                  </a:lnTo>
                  <a:lnTo>
                    <a:pt x="9408" y="142"/>
                  </a:lnTo>
                  <a:lnTo>
                    <a:pt x="9110" y="229"/>
                  </a:lnTo>
                  <a:lnTo>
                    <a:pt x="8841" y="370"/>
                  </a:lnTo>
                  <a:lnTo>
                    <a:pt x="8609" y="578"/>
                  </a:lnTo>
                  <a:lnTo>
                    <a:pt x="8368" y="553"/>
                  </a:lnTo>
                  <a:lnTo>
                    <a:pt x="8133" y="558"/>
                  </a:lnTo>
                  <a:lnTo>
                    <a:pt x="7901" y="593"/>
                  </a:lnTo>
                  <a:lnTo>
                    <a:pt x="7677" y="653"/>
                  </a:lnTo>
                  <a:lnTo>
                    <a:pt x="7458" y="739"/>
                  </a:lnTo>
                  <a:lnTo>
                    <a:pt x="7248" y="847"/>
                  </a:lnTo>
                  <a:lnTo>
                    <a:pt x="7045" y="978"/>
                  </a:lnTo>
                  <a:lnTo>
                    <a:pt x="6851" y="1126"/>
                  </a:lnTo>
                  <a:lnTo>
                    <a:pt x="6799" y="1181"/>
                  </a:lnTo>
                  <a:lnTo>
                    <a:pt x="6751" y="1229"/>
                  </a:lnTo>
                  <a:lnTo>
                    <a:pt x="6704" y="1273"/>
                  </a:lnTo>
                  <a:lnTo>
                    <a:pt x="6661" y="1314"/>
                  </a:lnTo>
                  <a:lnTo>
                    <a:pt x="6619" y="1353"/>
                  </a:lnTo>
                  <a:lnTo>
                    <a:pt x="6581" y="1392"/>
                  </a:lnTo>
                  <a:lnTo>
                    <a:pt x="6546" y="1434"/>
                  </a:lnTo>
                  <a:lnTo>
                    <a:pt x="6513" y="1479"/>
                  </a:lnTo>
                  <a:lnTo>
                    <a:pt x="6522" y="1510"/>
                  </a:lnTo>
                  <a:lnTo>
                    <a:pt x="6540" y="1532"/>
                  </a:lnTo>
                  <a:lnTo>
                    <a:pt x="6562" y="1546"/>
                  </a:lnTo>
                  <a:lnTo>
                    <a:pt x="6591" y="1553"/>
                  </a:lnTo>
                  <a:lnTo>
                    <a:pt x="6620" y="1557"/>
                  </a:lnTo>
                  <a:lnTo>
                    <a:pt x="6652" y="1558"/>
                  </a:lnTo>
                  <a:lnTo>
                    <a:pt x="6681" y="1560"/>
                  </a:lnTo>
                  <a:lnTo>
                    <a:pt x="6711" y="1562"/>
                  </a:lnTo>
                  <a:lnTo>
                    <a:pt x="6717" y="1678"/>
                  </a:lnTo>
                  <a:lnTo>
                    <a:pt x="6681" y="1781"/>
                  </a:lnTo>
                  <a:lnTo>
                    <a:pt x="6614" y="1878"/>
                  </a:lnTo>
                  <a:lnTo>
                    <a:pt x="6525" y="1971"/>
                  </a:lnTo>
                  <a:lnTo>
                    <a:pt x="6425" y="2064"/>
                  </a:lnTo>
                  <a:lnTo>
                    <a:pt x="6324" y="2161"/>
                  </a:lnTo>
                  <a:lnTo>
                    <a:pt x="6232" y="2265"/>
                  </a:lnTo>
                  <a:lnTo>
                    <a:pt x="6162" y="2379"/>
                  </a:lnTo>
                  <a:lnTo>
                    <a:pt x="6165" y="2392"/>
                  </a:lnTo>
                  <a:lnTo>
                    <a:pt x="6168" y="2399"/>
                  </a:lnTo>
                  <a:lnTo>
                    <a:pt x="6169" y="2403"/>
                  </a:lnTo>
                  <a:lnTo>
                    <a:pt x="6172" y="2404"/>
                  </a:lnTo>
                  <a:lnTo>
                    <a:pt x="6174" y="2409"/>
                  </a:lnTo>
                  <a:lnTo>
                    <a:pt x="6180" y="2416"/>
                  </a:lnTo>
                  <a:lnTo>
                    <a:pt x="6189" y="2429"/>
                  </a:lnTo>
                  <a:lnTo>
                    <a:pt x="6204" y="2449"/>
                  </a:lnTo>
                  <a:lnTo>
                    <a:pt x="6486" y="2336"/>
                  </a:lnTo>
                  <a:lnTo>
                    <a:pt x="6500" y="2335"/>
                  </a:lnTo>
                  <a:lnTo>
                    <a:pt x="6515" y="2338"/>
                  </a:lnTo>
                  <a:lnTo>
                    <a:pt x="6530" y="2349"/>
                  </a:lnTo>
                  <a:lnTo>
                    <a:pt x="6543" y="2362"/>
                  </a:lnTo>
                  <a:lnTo>
                    <a:pt x="6553" y="2380"/>
                  </a:lnTo>
                  <a:lnTo>
                    <a:pt x="6562" y="2402"/>
                  </a:lnTo>
                  <a:lnTo>
                    <a:pt x="6567" y="2425"/>
                  </a:lnTo>
                  <a:lnTo>
                    <a:pt x="6570" y="2449"/>
                  </a:lnTo>
                  <a:lnTo>
                    <a:pt x="6549" y="2482"/>
                  </a:lnTo>
                  <a:lnTo>
                    <a:pt x="6532" y="2515"/>
                  </a:lnTo>
                  <a:lnTo>
                    <a:pt x="6516" y="2548"/>
                  </a:lnTo>
                  <a:lnTo>
                    <a:pt x="6503" y="2582"/>
                  </a:lnTo>
                  <a:lnTo>
                    <a:pt x="6490" y="2619"/>
                  </a:lnTo>
                  <a:lnTo>
                    <a:pt x="6479" y="2657"/>
                  </a:lnTo>
                  <a:lnTo>
                    <a:pt x="6467" y="2700"/>
                  </a:lnTo>
                  <a:lnTo>
                    <a:pt x="6457" y="2745"/>
                  </a:lnTo>
                  <a:lnTo>
                    <a:pt x="6450" y="2757"/>
                  </a:lnTo>
                  <a:lnTo>
                    <a:pt x="6441" y="2771"/>
                  </a:lnTo>
                  <a:lnTo>
                    <a:pt x="6429" y="2786"/>
                  </a:lnTo>
                  <a:lnTo>
                    <a:pt x="6416" y="2800"/>
                  </a:lnTo>
                  <a:lnTo>
                    <a:pt x="6400" y="2815"/>
                  </a:lnTo>
                  <a:lnTo>
                    <a:pt x="6384" y="2826"/>
                  </a:lnTo>
                  <a:lnTo>
                    <a:pt x="6365" y="2837"/>
                  </a:lnTo>
                  <a:lnTo>
                    <a:pt x="6345" y="2843"/>
                  </a:lnTo>
                  <a:lnTo>
                    <a:pt x="6220" y="2978"/>
                  </a:lnTo>
                  <a:lnTo>
                    <a:pt x="6121" y="3135"/>
                  </a:lnTo>
                  <a:lnTo>
                    <a:pt x="6046" y="3309"/>
                  </a:lnTo>
                  <a:lnTo>
                    <a:pt x="5995" y="3496"/>
                  </a:lnTo>
                  <a:lnTo>
                    <a:pt x="5963" y="3691"/>
                  </a:lnTo>
                  <a:lnTo>
                    <a:pt x="5954" y="3887"/>
                  </a:lnTo>
                  <a:lnTo>
                    <a:pt x="5964" y="4080"/>
                  </a:lnTo>
                  <a:lnTo>
                    <a:pt x="5993" y="4264"/>
                  </a:lnTo>
                  <a:lnTo>
                    <a:pt x="6003" y="4299"/>
                  </a:lnTo>
                  <a:lnTo>
                    <a:pt x="6013" y="4329"/>
                  </a:lnTo>
                  <a:lnTo>
                    <a:pt x="6023" y="4355"/>
                  </a:lnTo>
                  <a:lnTo>
                    <a:pt x="6034" y="4377"/>
                  </a:lnTo>
                  <a:lnTo>
                    <a:pt x="6042" y="4398"/>
                  </a:lnTo>
                  <a:lnTo>
                    <a:pt x="6050" y="4415"/>
                  </a:lnTo>
                  <a:lnTo>
                    <a:pt x="6056" y="4432"/>
                  </a:lnTo>
                  <a:lnTo>
                    <a:pt x="6063" y="4447"/>
                  </a:lnTo>
                  <a:lnTo>
                    <a:pt x="6345" y="4616"/>
                  </a:lnTo>
                  <a:lnTo>
                    <a:pt x="6190" y="5826"/>
                  </a:lnTo>
                  <a:lnTo>
                    <a:pt x="5838" y="5863"/>
                  </a:lnTo>
                  <a:lnTo>
                    <a:pt x="5508" y="5942"/>
                  </a:lnTo>
                  <a:lnTo>
                    <a:pt x="5193" y="6055"/>
                  </a:lnTo>
                  <a:lnTo>
                    <a:pt x="4892" y="6190"/>
                  </a:lnTo>
                  <a:lnTo>
                    <a:pt x="4595" y="6339"/>
                  </a:lnTo>
                  <a:lnTo>
                    <a:pt x="4302" y="6489"/>
                  </a:lnTo>
                  <a:lnTo>
                    <a:pt x="4005" y="6631"/>
                  </a:lnTo>
                  <a:lnTo>
                    <a:pt x="3700" y="6754"/>
                  </a:lnTo>
                  <a:lnTo>
                    <a:pt x="3589" y="6779"/>
                  </a:lnTo>
                  <a:lnTo>
                    <a:pt x="3480" y="6798"/>
                  </a:lnTo>
                  <a:lnTo>
                    <a:pt x="3373" y="6818"/>
                  </a:lnTo>
                  <a:lnTo>
                    <a:pt x="3270" y="6839"/>
                  </a:lnTo>
                  <a:lnTo>
                    <a:pt x="3173" y="6866"/>
                  </a:lnTo>
                  <a:lnTo>
                    <a:pt x="3082" y="6901"/>
                  </a:lnTo>
                  <a:lnTo>
                    <a:pt x="2999" y="6948"/>
                  </a:lnTo>
                  <a:lnTo>
                    <a:pt x="2926" y="7008"/>
                  </a:lnTo>
                  <a:lnTo>
                    <a:pt x="1899" y="8724"/>
                  </a:lnTo>
                  <a:lnTo>
                    <a:pt x="366" y="11074"/>
                  </a:lnTo>
                  <a:lnTo>
                    <a:pt x="549" y="11130"/>
                  </a:lnTo>
                  <a:lnTo>
                    <a:pt x="557" y="11133"/>
                  </a:lnTo>
                  <a:lnTo>
                    <a:pt x="564" y="11138"/>
                  </a:lnTo>
                  <a:lnTo>
                    <a:pt x="569" y="11147"/>
                  </a:lnTo>
                  <a:lnTo>
                    <a:pt x="574" y="11159"/>
                  </a:lnTo>
                  <a:lnTo>
                    <a:pt x="577" y="11174"/>
                  </a:lnTo>
                  <a:lnTo>
                    <a:pt x="582" y="11190"/>
                  </a:lnTo>
                  <a:lnTo>
                    <a:pt x="585" y="11209"/>
                  </a:lnTo>
                  <a:lnTo>
                    <a:pt x="591" y="11229"/>
                  </a:lnTo>
                  <a:lnTo>
                    <a:pt x="0" y="12227"/>
                  </a:lnTo>
                  <a:lnTo>
                    <a:pt x="226" y="12853"/>
                  </a:lnTo>
                  <a:lnTo>
                    <a:pt x="404" y="13484"/>
                  </a:lnTo>
                  <a:lnTo>
                    <a:pt x="539" y="14125"/>
                  </a:lnTo>
                  <a:lnTo>
                    <a:pt x="637" y="14775"/>
                  </a:lnTo>
                  <a:lnTo>
                    <a:pt x="699" y="15439"/>
                  </a:lnTo>
                  <a:lnTo>
                    <a:pt x="735" y="16118"/>
                  </a:lnTo>
                  <a:lnTo>
                    <a:pt x="749" y="16816"/>
                  </a:lnTo>
                  <a:lnTo>
                    <a:pt x="745" y="17532"/>
                  </a:lnTo>
                  <a:lnTo>
                    <a:pt x="973" y="17981"/>
                  </a:lnTo>
                  <a:lnTo>
                    <a:pt x="1191" y="18434"/>
                  </a:lnTo>
                  <a:lnTo>
                    <a:pt x="1393" y="18891"/>
                  </a:lnTo>
                  <a:lnTo>
                    <a:pt x="1578" y="19357"/>
                  </a:lnTo>
                  <a:lnTo>
                    <a:pt x="1738" y="19834"/>
                  </a:lnTo>
                  <a:lnTo>
                    <a:pt x="1871" y="20324"/>
                  </a:lnTo>
                  <a:lnTo>
                    <a:pt x="1973" y="20833"/>
                  </a:lnTo>
                  <a:lnTo>
                    <a:pt x="2040" y="21359"/>
                  </a:lnTo>
                  <a:lnTo>
                    <a:pt x="2065" y="21434"/>
                  </a:lnTo>
                  <a:lnTo>
                    <a:pt x="2091" y="21504"/>
                  </a:lnTo>
                  <a:lnTo>
                    <a:pt x="2118" y="21572"/>
                  </a:lnTo>
                  <a:lnTo>
                    <a:pt x="2150" y="21635"/>
                  </a:lnTo>
                  <a:lnTo>
                    <a:pt x="2185" y="21695"/>
                  </a:lnTo>
                  <a:lnTo>
                    <a:pt x="2227" y="21749"/>
                  </a:lnTo>
                  <a:lnTo>
                    <a:pt x="2276" y="21797"/>
                  </a:lnTo>
                  <a:lnTo>
                    <a:pt x="2335" y="21837"/>
                  </a:lnTo>
                  <a:lnTo>
                    <a:pt x="2743" y="21910"/>
                  </a:lnTo>
                  <a:lnTo>
                    <a:pt x="3155" y="21989"/>
                  </a:lnTo>
                  <a:lnTo>
                    <a:pt x="3571" y="22065"/>
                  </a:lnTo>
                  <a:lnTo>
                    <a:pt x="3991" y="22133"/>
                  </a:lnTo>
                  <a:lnTo>
                    <a:pt x="4415" y="22190"/>
                  </a:lnTo>
                  <a:lnTo>
                    <a:pt x="4844" y="22226"/>
                  </a:lnTo>
                  <a:lnTo>
                    <a:pt x="5275" y="22237"/>
                  </a:lnTo>
                  <a:lnTo>
                    <a:pt x="5712" y="22217"/>
                  </a:lnTo>
                  <a:lnTo>
                    <a:pt x="5814" y="22211"/>
                  </a:lnTo>
                  <a:lnTo>
                    <a:pt x="5909" y="22220"/>
                  </a:lnTo>
                  <a:lnTo>
                    <a:pt x="6001" y="22240"/>
                  </a:lnTo>
                  <a:lnTo>
                    <a:pt x="6090" y="22267"/>
                  </a:lnTo>
                  <a:lnTo>
                    <a:pt x="6173" y="22297"/>
                  </a:lnTo>
                  <a:lnTo>
                    <a:pt x="6256" y="22325"/>
                  </a:lnTo>
                  <a:lnTo>
                    <a:pt x="6335" y="22347"/>
                  </a:lnTo>
                  <a:lnTo>
                    <a:pt x="6415" y="22357"/>
                  </a:lnTo>
                  <a:lnTo>
                    <a:pt x="6443" y="22371"/>
                  </a:lnTo>
                  <a:lnTo>
                    <a:pt x="6466" y="22387"/>
                  </a:lnTo>
                  <a:lnTo>
                    <a:pt x="6485" y="22407"/>
                  </a:lnTo>
                  <a:lnTo>
                    <a:pt x="6501" y="22429"/>
                  </a:lnTo>
                  <a:lnTo>
                    <a:pt x="6514" y="22454"/>
                  </a:lnTo>
                  <a:lnTo>
                    <a:pt x="6528" y="22482"/>
                  </a:lnTo>
                  <a:lnTo>
                    <a:pt x="6540" y="22511"/>
                  </a:lnTo>
                  <a:lnTo>
                    <a:pt x="6556" y="22541"/>
                  </a:lnTo>
                  <a:lnTo>
                    <a:pt x="6573" y="22554"/>
                  </a:lnTo>
                  <a:lnTo>
                    <a:pt x="6596" y="22568"/>
                  </a:lnTo>
                  <a:lnTo>
                    <a:pt x="6622" y="22585"/>
                  </a:lnTo>
                  <a:lnTo>
                    <a:pt x="6652" y="22598"/>
                  </a:lnTo>
                  <a:lnTo>
                    <a:pt x="6682" y="22610"/>
                  </a:lnTo>
                  <a:lnTo>
                    <a:pt x="6715" y="22617"/>
                  </a:lnTo>
                  <a:lnTo>
                    <a:pt x="6748" y="22618"/>
                  </a:lnTo>
                  <a:lnTo>
                    <a:pt x="6781" y="22611"/>
                  </a:lnTo>
                  <a:lnTo>
                    <a:pt x="6837" y="22442"/>
                  </a:lnTo>
                  <a:lnTo>
                    <a:pt x="7484" y="22625"/>
                  </a:lnTo>
                  <a:lnTo>
                    <a:pt x="7494" y="22619"/>
                  </a:lnTo>
                  <a:lnTo>
                    <a:pt x="7504" y="22608"/>
                  </a:lnTo>
                  <a:lnTo>
                    <a:pt x="7514" y="22595"/>
                  </a:lnTo>
                  <a:lnTo>
                    <a:pt x="7525" y="22578"/>
                  </a:lnTo>
                  <a:lnTo>
                    <a:pt x="7533" y="22561"/>
                  </a:lnTo>
                  <a:lnTo>
                    <a:pt x="7541" y="22541"/>
                  </a:lnTo>
                  <a:lnTo>
                    <a:pt x="7547" y="22519"/>
                  </a:lnTo>
                  <a:lnTo>
                    <a:pt x="7554" y="22498"/>
                  </a:lnTo>
                  <a:lnTo>
                    <a:pt x="7549" y="22472"/>
                  </a:lnTo>
                  <a:lnTo>
                    <a:pt x="7535" y="22449"/>
                  </a:lnTo>
                  <a:lnTo>
                    <a:pt x="7514" y="22433"/>
                  </a:lnTo>
                  <a:lnTo>
                    <a:pt x="7489" y="22417"/>
                  </a:lnTo>
                  <a:lnTo>
                    <a:pt x="7459" y="22403"/>
                  </a:lnTo>
                  <a:lnTo>
                    <a:pt x="7429" y="22387"/>
                  </a:lnTo>
                  <a:lnTo>
                    <a:pt x="7398" y="22369"/>
                  </a:lnTo>
                  <a:lnTo>
                    <a:pt x="7372" y="22344"/>
                  </a:lnTo>
                  <a:lnTo>
                    <a:pt x="7328" y="22281"/>
                  </a:lnTo>
                  <a:lnTo>
                    <a:pt x="7311" y="22208"/>
                  </a:lnTo>
                  <a:lnTo>
                    <a:pt x="7310" y="22128"/>
                  </a:lnTo>
                  <a:lnTo>
                    <a:pt x="7319" y="22044"/>
                  </a:lnTo>
                  <a:lnTo>
                    <a:pt x="7328" y="21958"/>
                  </a:lnTo>
                  <a:lnTo>
                    <a:pt x="7331" y="21872"/>
                  </a:lnTo>
                  <a:lnTo>
                    <a:pt x="7320" y="21789"/>
                  </a:lnTo>
                  <a:lnTo>
                    <a:pt x="7287" y="21711"/>
                  </a:lnTo>
                  <a:lnTo>
                    <a:pt x="7311" y="20691"/>
                  </a:lnTo>
                  <a:lnTo>
                    <a:pt x="7305" y="19668"/>
                  </a:lnTo>
                  <a:lnTo>
                    <a:pt x="7292" y="18649"/>
                  </a:lnTo>
                  <a:lnTo>
                    <a:pt x="7299" y="17632"/>
                  </a:lnTo>
                  <a:lnTo>
                    <a:pt x="7345" y="16626"/>
                  </a:lnTo>
                  <a:lnTo>
                    <a:pt x="7458" y="15631"/>
                  </a:lnTo>
                  <a:lnTo>
                    <a:pt x="7661" y="14653"/>
                  </a:lnTo>
                  <a:lnTo>
                    <a:pt x="7977" y="13691"/>
                  </a:lnTo>
                  <a:lnTo>
                    <a:pt x="8652" y="14521"/>
                  </a:lnTo>
                  <a:lnTo>
                    <a:pt x="8342" y="15829"/>
                  </a:lnTo>
                  <a:lnTo>
                    <a:pt x="8355" y="15865"/>
                  </a:lnTo>
                  <a:lnTo>
                    <a:pt x="8371" y="15904"/>
                  </a:lnTo>
                  <a:lnTo>
                    <a:pt x="8392" y="15946"/>
                  </a:lnTo>
                  <a:lnTo>
                    <a:pt x="8418" y="15988"/>
                  </a:lnTo>
                  <a:lnTo>
                    <a:pt x="8447" y="16030"/>
                  </a:lnTo>
                  <a:lnTo>
                    <a:pt x="8482" y="16067"/>
                  </a:lnTo>
                  <a:lnTo>
                    <a:pt x="8522" y="16100"/>
                  </a:lnTo>
                  <a:lnTo>
                    <a:pt x="8568" y="16124"/>
                  </a:lnTo>
                  <a:lnTo>
                    <a:pt x="8764" y="16195"/>
                  </a:lnTo>
                  <a:lnTo>
                    <a:pt x="8780" y="16201"/>
                  </a:lnTo>
                  <a:lnTo>
                    <a:pt x="8800" y="16203"/>
                  </a:lnTo>
                  <a:lnTo>
                    <a:pt x="8820" y="16205"/>
                  </a:lnTo>
                  <a:lnTo>
                    <a:pt x="8842" y="16204"/>
                  </a:lnTo>
                  <a:lnTo>
                    <a:pt x="8862" y="16203"/>
                  </a:lnTo>
                  <a:lnTo>
                    <a:pt x="8882" y="16198"/>
                  </a:lnTo>
                  <a:lnTo>
                    <a:pt x="8901" y="16192"/>
                  </a:lnTo>
                  <a:lnTo>
                    <a:pt x="8919" y="16182"/>
                  </a:lnTo>
                  <a:lnTo>
                    <a:pt x="8979" y="16109"/>
                  </a:lnTo>
                  <a:lnTo>
                    <a:pt x="9024" y="16031"/>
                  </a:lnTo>
                  <a:lnTo>
                    <a:pt x="9053" y="15946"/>
                  </a:lnTo>
                  <a:lnTo>
                    <a:pt x="9072" y="15855"/>
                  </a:lnTo>
                  <a:lnTo>
                    <a:pt x="9078" y="15761"/>
                  </a:lnTo>
                  <a:lnTo>
                    <a:pt x="9075" y="15664"/>
                  </a:lnTo>
                  <a:lnTo>
                    <a:pt x="9064" y="15564"/>
                  </a:lnTo>
                  <a:lnTo>
                    <a:pt x="9046" y="15463"/>
                  </a:lnTo>
                  <a:lnTo>
                    <a:pt x="9046" y="15454"/>
                  </a:lnTo>
                  <a:lnTo>
                    <a:pt x="9050" y="15444"/>
                  </a:lnTo>
                  <a:lnTo>
                    <a:pt x="9055" y="15434"/>
                  </a:lnTo>
                  <a:lnTo>
                    <a:pt x="9064" y="15424"/>
                  </a:lnTo>
                  <a:lnTo>
                    <a:pt x="9072" y="15416"/>
                  </a:lnTo>
                  <a:lnTo>
                    <a:pt x="9081" y="15407"/>
                  </a:lnTo>
                  <a:lnTo>
                    <a:pt x="9091" y="15400"/>
                  </a:lnTo>
                  <a:lnTo>
                    <a:pt x="9102" y="15393"/>
                  </a:lnTo>
                  <a:lnTo>
                    <a:pt x="9177" y="15430"/>
                  </a:lnTo>
                  <a:lnTo>
                    <a:pt x="9236" y="15482"/>
                  </a:lnTo>
                  <a:lnTo>
                    <a:pt x="9279" y="15549"/>
                  </a:lnTo>
                  <a:lnTo>
                    <a:pt x="9312" y="15625"/>
                  </a:lnTo>
                  <a:lnTo>
                    <a:pt x="9333" y="15712"/>
                  </a:lnTo>
                  <a:lnTo>
                    <a:pt x="9347" y="15802"/>
                  </a:lnTo>
                  <a:lnTo>
                    <a:pt x="9353" y="15894"/>
                  </a:lnTo>
                  <a:lnTo>
                    <a:pt x="9355" y="15984"/>
                  </a:lnTo>
                  <a:lnTo>
                    <a:pt x="9333" y="16147"/>
                  </a:lnTo>
                  <a:lnTo>
                    <a:pt x="9312" y="16307"/>
                  </a:lnTo>
                  <a:lnTo>
                    <a:pt x="9290" y="16464"/>
                  </a:lnTo>
                  <a:lnTo>
                    <a:pt x="9268" y="16618"/>
                  </a:lnTo>
                  <a:lnTo>
                    <a:pt x="9245" y="16770"/>
                  </a:lnTo>
                  <a:lnTo>
                    <a:pt x="9221" y="16919"/>
                  </a:lnTo>
                  <a:lnTo>
                    <a:pt x="9197" y="17066"/>
                  </a:lnTo>
                  <a:lnTo>
                    <a:pt x="9173" y="17208"/>
                  </a:lnTo>
                  <a:lnTo>
                    <a:pt x="9184" y="17268"/>
                  </a:lnTo>
                  <a:lnTo>
                    <a:pt x="9217" y="17310"/>
                  </a:lnTo>
                  <a:lnTo>
                    <a:pt x="9266" y="17337"/>
                  </a:lnTo>
                  <a:lnTo>
                    <a:pt x="9326" y="17350"/>
                  </a:lnTo>
                  <a:lnTo>
                    <a:pt x="9391" y="17353"/>
                  </a:lnTo>
                  <a:lnTo>
                    <a:pt x="9457" y="17348"/>
                  </a:lnTo>
                  <a:lnTo>
                    <a:pt x="9516" y="17337"/>
                  </a:lnTo>
                  <a:lnTo>
                    <a:pt x="9567" y="17320"/>
                  </a:lnTo>
                  <a:lnTo>
                    <a:pt x="9594" y="17307"/>
                  </a:lnTo>
                  <a:lnTo>
                    <a:pt x="9620" y="17295"/>
                  </a:lnTo>
                  <a:lnTo>
                    <a:pt x="9641" y="17285"/>
                  </a:lnTo>
                  <a:lnTo>
                    <a:pt x="9659" y="17276"/>
                  </a:lnTo>
                  <a:lnTo>
                    <a:pt x="9675" y="17268"/>
                  </a:lnTo>
                  <a:lnTo>
                    <a:pt x="9690" y="17261"/>
                  </a:lnTo>
                  <a:lnTo>
                    <a:pt x="9705" y="17256"/>
                  </a:lnTo>
                  <a:lnTo>
                    <a:pt x="9722" y="17250"/>
                  </a:lnTo>
                  <a:lnTo>
                    <a:pt x="9834" y="16702"/>
                  </a:lnTo>
                  <a:lnTo>
                    <a:pt x="9892" y="16652"/>
                  </a:lnTo>
                  <a:lnTo>
                    <a:pt x="9963" y="16633"/>
                  </a:lnTo>
                  <a:lnTo>
                    <a:pt x="10040" y="16634"/>
                  </a:lnTo>
                  <a:lnTo>
                    <a:pt x="10123" y="16643"/>
                  </a:lnTo>
                  <a:lnTo>
                    <a:pt x="10205" y="16651"/>
                  </a:lnTo>
                  <a:lnTo>
                    <a:pt x="10286" y="16647"/>
                  </a:lnTo>
                  <a:lnTo>
                    <a:pt x="10359" y="16622"/>
                  </a:lnTo>
                  <a:lnTo>
                    <a:pt x="10424" y="16561"/>
                  </a:lnTo>
                  <a:lnTo>
                    <a:pt x="10517" y="16461"/>
                  </a:lnTo>
                  <a:lnTo>
                    <a:pt x="10599" y="16346"/>
                  </a:lnTo>
                  <a:lnTo>
                    <a:pt x="10671" y="16222"/>
                  </a:lnTo>
                  <a:lnTo>
                    <a:pt x="10734" y="16090"/>
                  </a:lnTo>
                  <a:lnTo>
                    <a:pt x="10788" y="15953"/>
                  </a:lnTo>
                  <a:lnTo>
                    <a:pt x="10836" y="15814"/>
                  </a:lnTo>
                  <a:lnTo>
                    <a:pt x="10878" y="15673"/>
                  </a:lnTo>
                  <a:lnTo>
                    <a:pt x="10917" y="15534"/>
                  </a:lnTo>
                  <a:lnTo>
                    <a:pt x="10904" y="14992"/>
                  </a:lnTo>
                  <a:lnTo>
                    <a:pt x="10825" y="14485"/>
                  </a:lnTo>
                  <a:lnTo>
                    <a:pt x="10696" y="14006"/>
                  </a:lnTo>
                  <a:lnTo>
                    <a:pt x="10538" y="13543"/>
                  </a:lnTo>
                  <a:lnTo>
                    <a:pt x="10367" y="13090"/>
                  </a:lnTo>
                  <a:lnTo>
                    <a:pt x="10202" y="12635"/>
                  </a:lnTo>
                  <a:lnTo>
                    <a:pt x="10060" y="12168"/>
                  </a:lnTo>
                  <a:lnTo>
                    <a:pt x="9960" y="11679"/>
                  </a:lnTo>
                  <a:lnTo>
                    <a:pt x="9895" y="11511"/>
                  </a:lnTo>
                  <a:lnTo>
                    <a:pt x="9838" y="11340"/>
                  </a:lnTo>
                  <a:lnTo>
                    <a:pt x="9786" y="11169"/>
                  </a:lnTo>
                  <a:lnTo>
                    <a:pt x="9738" y="10997"/>
                  </a:lnTo>
                  <a:lnTo>
                    <a:pt x="9690" y="10826"/>
                  </a:lnTo>
                  <a:lnTo>
                    <a:pt x="9643" y="10654"/>
                  </a:lnTo>
                  <a:lnTo>
                    <a:pt x="9592" y="10484"/>
                  </a:lnTo>
                  <a:lnTo>
                    <a:pt x="9538" y="10314"/>
                  </a:lnTo>
                  <a:lnTo>
                    <a:pt x="9471" y="10115"/>
                  </a:lnTo>
                  <a:lnTo>
                    <a:pt x="9409" y="9914"/>
                  </a:lnTo>
                  <a:lnTo>
                    <a:pt x="9349" y="9713"/>
                  </a:lnTo>
                  <a:lnTo>
                    <a:pt x="9290" y="9513"/>
                  </a:lnTo>
                  <a:lnTo>
                    <a:pt x="9229" y="9313"/>
                  </a:lnTo>
                  <a:lnTo>
                    <a:pt x="9167" y="9111"/>
                  </a:lnTo>
                  <a:lnTo>
                    <a:pt x="9101" y="8912"/>
                  </a:lnTo>
                  <a:lnTo>
                    <a:pt x="9032" y="8710"/>
                  </a:lnTo>
                  <a:lnTo>
                    <a:pt x="8863" y="8175"/>
                  </a:lnTo>
                  <a:lnTo>
                    <a:pt x="8841" y="8163"/>
                  </a:lnTo>
                  <a:lnTo>
                    <a:pt x="8817" y="8135"/>
                  </a:lnTo>
                  <a:lnTo>
                    <a:pt x="8792" y="8100"/>
                  </a:lnTo>
                  <a:lnTo>
                    <a:pt x="8764" y="8058"/>
                  </a:lnTo>
                  <a:lnTo>
                    <a:pt x="8734" y="8018"/>
                  </a:lnTo>
                  <a:lnTo>
                    <a:pt x="8700" y="7984"/>
                  </a:lnTo>
                  <a:lnTo>
                    <a:pt x="8663" y="7959"/>
                  </a:lnTo>
                  <a:lnTo>
                    <a:pt x="8624" y="79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4048" y="1678"/>
              <a:ext cx="764" cy="1223"/>
            </a:xfrm>
            <a:custGeom>
              <a:avLst/>
              <a:gdLst>
                <a:gd name="T0" fmla="*/ 6002 w 6114"/>
                <a:gd name="T1" fmla="*/ 2245 h 9786"/>
                <a:gd name="T2" fmla="*/ 6114 w 6114"/>
                <a:gd name="T3" fmla="*/ 3127 h 9786"/>
                <a:gd name="T4" fmla="*/ 5938 w 6114"/>
                <a:gd name="T5" fmla="*/ 4163 h 9786"/>
                <a:gd name="T6" fmla="*/ 5633 w 6114"/>
                <a:gd name="T7" fmla="*/ 5187 h 9786"/>
                <a:gd name="T8" fmla="*/ 5462 w 6114"/>
                <a:gd name="T9" fmla="*/ 5677 h 9786"/>
                <a:gd name="T10" fmla="*/ 5441 w 6114"/>
                <a:gd name="T11" fmla="*/ 5734 h 9786"/>
                <a:gd name="T12" fmla="*/ 5431 w 6114"/>
                <a:gd name="T13" fmla="*/ 5779 h 9786"/>
                <a:gd name="T14" fmla="*/ 5420 w 6114"/>
                <a:gd name="T15" fmla="*/ 5819 h 9786"/>
                <a:gd name="T16" fmla="*/ 5172 w 6114"/>
                <a:gd name="T17" fmla="*/ 6106 h 9786"/>
                <a:gd name="T18" fmla="*/ 5178 w 6114"/>
                <a:gd name="T19" fmla="*/ 6140 h 9786"/>
                <a:gd name="T20" fmla="*/ 5194 w 6114"/>
                <a:gd name="T21" fmla="*/ 6163 h 9786"/>
                <a:gd name="T22" fmla="*/ 5214 w 6114"/>
                <a:gd name="T23" fmla="*/ 6186 h 9786"/>
                <a:gd name="T24" fmla="*/ 5229 w 6114"/>
                <a:gd name="T25" fmla="*/ 6219 h 9786"/>
                <a:gd name="T26" fmla="*/ 5131 w 6114"/>
                <a:gd name="T27" fmla="*/ 7093 h 9786"/>
                <a:gd name="T28" fmla="*/ 4983 w 6114"/>
                <a:gd name="T29" fmla="*/ 7987 h 9786"/>
                <a:gd name="T30" fmla="*/ 4770 w 6114"/>
                <a:gd name="T31" fmla="*/ 8884 h 9786"/>
                <a:gd name="T32" fmla="*/ 4484 w 6114"/>
                <a:gd name="T33" fmla="*/ 9765 h 9786"/>
                <a:gd name="T34" fmla="*/ 3422 w 6114"/>
                <a:gd name="T35" fmla="*/ 9775 h 9786"/>
                <a:gd name="T36" fmla="*/ 2365 w 6114"/>
                <a:gd name="T37" fmla="*/ 9654 h 9786"/>
                <a:gd name="T38" fmla="*/ 1329 w 6114"/>
                <a:gd name="T39" fmla="*/ 9399 h 9786"/>
                <a:gd name="T40" fmla="*/ 333 w 6114"/>
                <a:gd name="T41" fmla="*/ 9005 h 9786"/>
                <a:gd name="T42" fmla="*/ 163 w 6114"/>
                <a:gd name="T43" fmla="*/ 8478 h 9786"/>
                <a:gd name="T44" fmla="*/ 48 w 6114"/>
                <a:gd name="T45" fmla="*/ 7894 h 9786"/>
                <a:gd name="T46" fmla="*/ 0 w 6114"/>
                <a:gd name="T47" fmla="*/ 7293 h 9786"/>
                <a:gd name="T48" fmla="*/ 38 w 6114"/>
                <a:gd name="T49" fmla="*/ 6711 h 9786"/>
                <a:gd name="T50" fmla="*/ 145 w 6114"/>
                <a:gd name="T51" fmla="*/ 6584 h 9786"/>
                <a:gd name="T52" fmla="*/ 239 w 6114"/>
                <a:gd name="T53" fmla="*/ 6469 h 9786"/>
                <a:gd name="T54" fmla="*/ 331 w 6114"/>
                <a:gd name="T55" fmla="*/ 6360 h 9786"/>
                <a:gd name="T56" fmla="*/ 432 w 6114"/>
                <a:gd name="T57" fmla="*/ 6247 h 9786"/>
                <a:gd name="T58" fmla="*/ 1797 w 6114"/>
                <a:gd name="T59" fmla="*/ 4338 h 9786"/>
                <a:gd name="T60" fmla="*/ 1924 w 6114"/>
                <a:gd name="T61" fmla="*/ 3380 h 9786"/>
                <a:gd name="T62" fmla="*/ 1849 w 6114"/>
                <a:gd name="T63" fmla="*/ 2437 h 9786"/>
                <a:gd name="T64" fmla="*/ 1534 w 6114"/>
                <a:gd name="T65" fmla="*/ 1588 h 9786"/>
                <a:gd name="T66" fmla="*/ 1227 w 6114"/>
                <a:gd name="T67" fmla="*/ 1185 h 9786"/>
                <a:gd name="T68" fmla="*/ 1135 w 6114"/>
                <a:gd name="T69" fmla="*/ 1113 h 9786"/>
                <a:gd name="T70" fmla="*/ 1050 w 6114"/>
                <a:gd name="T71" fmla="*/ 1046 h 9786"/>
                <a:gd name="T72" fmla="*/ 980 w 6114"/>
                <a:gd name="T73" fmla="*/ 979 h 9786"/>
                <a:gd name="T74" fmla="*/ 1202 w 6114"/>
                <a:gd name="T75" fmla="*/ 771 h 9786"/>
                <a:gd name="T76" fmla="*/ 1754 w 6114"/>
                <a:gd name="T77" fmla="*/ 469 h 9786"/>
                <a:gd name="T78" fmla="*/ 2368 w 6114"/>
                <a:gd name="T79" fmla="*/ 228 h 9786"/>
                <a:gd name="T80" fmla="*/ 3041 w 6114"/>
                <a:gd name="T81" fmla="*/ 58 h 9786"/>
                <a:gd name="T82" fmla="*/ 3596 w 6114"/>
                <a:gd name="T83" fmla="*/ 226 h 9786"/>
                <a:gd name="T84" fmla="*/ 3895 w 6114"/>
                <a:gd name="T85" fmla="*/ 779 h 9786"/>
                <a:gd name="T86" fmla="*/ 4174 w 6114"/>
                <a:gd name="T87" fmla="*/ 1360 h 9786"/>
                <a:gd name="T88" fmla="*/ 4568 w 6114"/>
                <a:gd name="T89" fmla="*/ 1838 h 9786"/>
                <a:gd name="T90" fmla="*/ 4960 w 6114"/>
                <a:gd name="T91" fmla="*/ 2007 h 9786"/>
                <a:gd name="T92" fmla="*/ 5158 w 6114"/>
                <a:gd name="T93" fmla="*/ 1992 h 9786"/>
                <a:gd name="T94" fmla="*/ 5338 w 6114"/>
                <a:gd name="T95" fmla="*/ 1959 h 9786"/>
                <a:gd name="T96" fmla="*/ 5515 w 6114"/>
                <a:gd name="T97" fmla="*/ 1938 h 9786"/>
                <a:gd name="T98" fmla="*/ 5647 w 6114"/>
                <a:gd name="T99" fmla="*/ 1937 h 9786"/>
                <a:gd name="T100" fmla="*/ 5687 w 6114"/>
                <a:gd name="T101" fmla="*/ 1930 h 9786"/>
                <a:gd name="T102" fmla="*/ 5711 w 6114"/>
                <a:gd name="T103" fmla="*/ 1925 h 9786"/>
                <a:gd name="T104" fmla="*/ 5752 w 6114"/>
                <a:gd name="T105" fmla="*/ 1919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114" h="9786">
                  <a:moveTo>
                    <a:pt x="5791" y="1913"/>
                  </a:moveTo>
                  <a:lnTo>
                    <a:pt x="6002" y="2245"/>
                  </a:lnTo>
                  <a:lnTo>
                    <a:pt x="6104" y="2657"/>
                  </a:lnTo>
                  <a:lnTo>
                    <a:pt x="6114" y="3127"/>
                  </a:lnTo>
                  <a:lnTo>
                    <a:pt x="6053" y="3636"/>
                  </a:lnTo>
                  <a:lnTo>
                    <a:pt x="5938" y="4163"/>
                  </a:lnTo>
                  <a:lnTo>
                    <a:pt x="5792" y="4687"/>
                  </a:lnTo>
                  <a:lnTo>
                    <a:pt x="5633" y="5187"/>
                  </a:lnTo>
                  <a:lnTo>
                    <a:pt x="5482" y="5642"/>
                  </a:lnTo>
                  <a:lnTo>
                    <a:pt x="5462" y="5677"/>
                  </a:lnTo>
                  <a:lnTo>
                    <a:pt x="5450" y="5707"/>
                  </a:lnTo>
                  <a:lnTo>
                    <a:pt x="5441" y="5734"/>
                  </a:lnTo>
                  <a:lnTo>
                    <a:pt x="5436" y="5756"/>
                  </a:lnTo>
                  <a:lnTo>
                    <a:pt x="5431" y="5779"/>
                  </a:lnTo>
                  <a:lnTo>
                    <a:pt x="5426" y="5799"/>
                  </a:lnTo>
                  <a:lnTo>
                    <a:pt x="5420" y="5819"/>
                  </a:lnTo>
                  <a:lnTo>
                    <a:pt x="5411" y="5839"/>
                  </a:lnTo>
                  <a:lnTo>
                    <a:pt x="5172" y="6106"/>
                  </a:lnTo>
                  <a:lnTo>
                    <a:pt x="5173" y="6125"/>
                  </a:lnTo>
                  <a:lnTo>
                    <a:pt x="5178" y="6140"/>
                  </a:lnTo>
                  <a:lnTo>
                    <a:pt x="5185" y="6153"/>
                  </a:lnTo>
                  <a:lnTo>
                    <a:pt x="5194" y="6163"/>
                  </a:lnTo>
                  <a:lnTo>
                    <a:pt x="5204" y="6174"/>
                  </a:lnTo>
                  <a:lnTo>
                    <a:pt x="5214" y="6186"/>
                  </a:lnTo>
                  <a:lnTo>
                    <a:pt x="5222" y="6201"/>
                  </a:lnTo>
                  <a:lnTo>
                    <a:pt x="5229" y="6219"/>
                  </a:lnTo>
                  <a:lnTo>
                    <a:pt x="5185" y="6652"/>
                  </a:lnTo>
                  <a:lnTo>
                    <a:pt x="5131" y="7093"/>
                  </a:lnTo>
                  <a:lnTo>
                    <a:pt x="5063" y="7539"/>
                  </a:lnTo>
                  <a:lnTo>
                    <a:pt x="4983" y="7987"/>
                  </a:lnTo>
                  <a:lnTo>
                    <a:pt x="4884" y="8437"/>
                  </a:lnTo>
                  <a:lnTo>
                    <a:pt x="4770" y="8884"/>
                  </a:lnTo>
                  <a:lnTo>
                    <a:pt x="4636" y="9329"/>
                  </a:lnTo>
                  <a:lnTo>
                    <a:pt x="4484" y="9765"/>
                  </a:lnTo>
                  <a:lnTo>
                    <a:pt x="3953" y="9786"/>
                  </a:lnTo>
                  <a:lnTo>
                    <a:pt x="3422" y="9775"/>
                  </a:lnTo>
                  <a:lnTo>
                    <a:pt x="2892" y="9731"/>
                  </a:lnTo>
                  <a:lnTo>
                    <a:pt x="2365" y="9654"/>
                  </a:lnTo>
                  <a:lnTo>
                    <a:pt x="1843" y="9544"/>
                  </a:lnTo>
                  <a:lnTo>
                    <a:pt x="1329" y="9399"/>
                  </a:lnTo>
                  <a:lnTo>
                    <a:pt x="824" y="9220"/>
                  </a:lnTo>
                  <a:lnTo>
                    <a:pt x="333" y="9005"/>
                  </a:lnTo>
                  <a:lnTo>
                    <a:pt x="241" y="8751"/>
                  </a:lnTo>
                  <a:lnTo>
                    <a:pt x="163" y="8478"/>
                  </a:lnTo>
                  <a:lnTo>
                    <a:pt x="98" y="8191"/>
                  </a:lnTo>
                  <a:lnTo>
                    <a:pt x="48" y="7894"/>
                  </a:lnTo>
                  <a:lnTo>
                    <a:pt x="13" y="7594"/>
                  </a:lnTo>
                  <a:lnTo>
                    <a:pt x="0" y="7293"/>
                  </a:lnTo>
                  <a:lnTo>
                    <a:pt x="6" y="6998"/>
                  </a:lnTo>
                  <a:lnTo>
                    <a:pt x="38" y="6711"/>
                  </a:lnTo>
                  <a:lnTo>
                    <a:pt x="93" y="6647"/>
                  </a:lnTo>
                  <a:lnTo>
                    <a:pt x="145" y="6584"/>
                  </a:lnTo>
                  <a:lnTo>
                    <a:pt x="193" y="6525"/>
                  </a:lnTo>
                  <a:lnTo>
                    <a:pt x="239" y="6469"/>
                  </a:lnTo>
                  <a:lnTo>
                    <a:pt x="284" y="6415"/>
                  </a:lnTo>
                  <a:lnTo>
                    <a:pt x="331" y="6360"/>
                  </a:lnTo>
                  <a:lnTo>
                    <a:pt x="380" y="6305"/>
                  </a:lnTo>
                  <a:lnTo>
                    <a:pt x="432" y="6247"/>
                  </a:lnTo>
                  <a:lnTo>
                    <a:pt x="1669" y="4798"/>
                  </a:lnTo>
                  <a:lnTo>
                    <a:pt x="1797" y="4338"/>
                  </a:lnTo>
                  <a:lnTo>
                    <a:pt x="1884" y="3862"/>
                  </a:lnTo>
                  <a:lnTo>
                    <a:pt x="1924" y="3380"/>
                  </a:lnTo>
                  <a:lnTo>
                    <a:pt x="1915" y="2901"/>
                  </a:lnTo>
                  <a:lnTo>
                    <a:pt x="1849" y="2437"/>
                  </a:lnTo>
                  <a:lnTo>
                    <a:pt x="1724" y="1996"/>
                  </a:lnTo>
                  <a:lnTo>
                    <a:pt x="1534" y="1588"/>
                  </a:lnTo>
                  <a:lnTo>
                    <a:pt x="1275" y="1224"/>
                  </a:lnTo>
                  <a:lnTo>
                    <a:pt x="1227" y="1185"/>
                  </a:lnTo>
                  <a:lnTo>
                    <a:pt x="1181" y="1147"/>
                  </a:lnTo>
                  <a:lnTo>
                    <a:pt x="1135" y="1113"/>
                  </a:lnTo>
                  <a:lnTo>
                    <a:pt x="1092" y="1079"/>
                  </a:lnTo>
                  <a:lnTo>
                    <a:pt x="1050" y="1046"/>
                  </a:lnTo>
                  <a:lnTo>
                    <a:pt x="1014" y="1013"/>
                  </a:lnTo>
                  <a:lnTo>
                    <a:pt x="980" y="979"/>
                  </a:lnTo>
                  <a:lnTo>
                    <a:pt x="952" y="942"/>
                  </a:lnTo>
                  <a:lnTo>
                    <a:pt x="1202" y="771"/>
                  </a:lnTo>
                  <a:lnTo>
                    <a:pt x="1471" y="612"/>
                  </a:lnTo>
                  <a:lnTo>
                    <a:pt x="1754" y="469"/>
                  </a:lnTo>
                  <a:lnTo>
                    <a:pt x="2054" y="340"/>
                  </a:lnTo>
                  <a:lnTo>
                    <a:pt x="2368" y="228"/>
                  </a:lnTo>
                  <a:lnTo>
                    <a:pt x="2698" y="133"/>
                  </a:lnTo>
                  <a:lnTo>
                    <a:pt x="3041" y="58"/>
                  </a:lnTo>
                  <a:lnTo>
                    <a:pt x="3400" y="0"/>
                  </a:lnTo>
                  <a:lnTo>
                    <a:pt x="3596" y="226"/>
                  </a:lnTo>
                  <a:lnTo>
                    <a:pt x="3756" y="491"/>
                  </a:lnTo>
                  <a:lnTo>
                    <a:pt x="3895" y="779"/>
                  </a:lnTo>
                  <a:lnTo>
                    <a:pt x="4029" y="1074"/>
                  </a:lnTo>
                  <a:lnTo>
                    <a:pt x="4174" y="1360"/>
                  </a:lnTo>
                  <a:lnTo>
                    <a:pt x="4349" y="1620"/>
                  </a:lnTo>
                  <a:lnTo>
                    <a:pt x="4568" y="1838"/>
                  </a:lnTo>
                  <a:lnTo>
                    <a:pt x="4849" y="1998"/>
                  </a:lnTo>
                  <a:lnTo>
                    <a:pt x="4960" y="2007"/>
                  </a:lnTo>
                  <a:lnTo>
                    <a:pt x="5062" y="2004"/>
                  </a:lnTo>
                  <a:lnTo>
                    <a:pt x="5158" y="1992"/>
                  </a:lnTo>
                  <a:lnTo>
                    <a:pt x="5249" y="1975"/>
                  </a:lnTo>
                  <a:lnTo>
                    <a:pt x="5338" y="1959"/>
                  </a:lnTo>
                  <a:lnTo>
                    <a:pt x="5426" y="1945"/>
                  </a:lnTo>
                  <a:lnTo>
                    <a:pt x="5515" y="1938"/>
                  </a:lnTo>
                  <a:lnTo>
                    <a:pt x="5609" y="1942"/>
                  </a:lnTo>
                  <a:lnTo>
                    <a:pt x="5647" y="1937"/>
                  </a:lnTo>
                  <a:lnTo>
                    <a:pt x="5672" y="1933"/>
                  </a:lnTo>
                  <a:lnTo>
                    <a:pt x="5687" y="1930"/>
                  </a:lnTo>
                  <a:lnTo>
                    <a:pt x="5700" y="1927"/>
                  </a:lnTo>
                  <a:lnTo>
                    <a:pt x="5711" y="1925"/>
                  </a:lnTo>
                  <a:lnTo>
                    <a:pt x="5727" y="1922"/>
                  </a:lnTo>
                  <a:lnTo>
                    <a:pt x="5752" y="1919"/>
                  </a:lnTo>
                  <a:lnTo>
                    <a:pt x="5791" y="19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4462" y="1061"/>
              <a:ext cx="711" cy="843"/>
            </a:xfrm>
            <a:custGeom>
              <a:avLst/>
              <a:gdLst>
                <a:gd name="T0" fmla="*/ 5651 w 5684"/>
                <a:gd name="T1" fmla="*/ 1507 h 6744"/>
                <a:gd name="T2" fmla="*/ 5609 w 5684"/>
                <a:gd name="T3" fmla="*/ 1563 h 6744"/>
                <a:gd name="T4" fmla="*/ 5455 w 5684"/>
                <a:gd name="T5" fmla="*/ 2279 h 6744"/>
                <a:gd name="T6" fmla="*/ 5257 w 5684"/>
                <a:gd name="T7" fmla="*/ 3258 h 6744"/>
                <a:gd name="T8" fmla="*/ 5301 w 5684"/>
                <a:gd name="T9" fmla="*/ 3797 h 6744"/>
                <a:gd name="T10" fmla="*/ 5383 w 5684"/>
                <a:gd name="T11" fmla="*/ 4160 h 6744"/>
                <a:gd name="T12" fmla="*/ 5378 w 5684"/>
                <a:gd name="T13" fmla="*/ 4909 h 6744"/>
                <a:gd name="T14" fmla="*/ 4996 w 5684"/>
                <a:gd name="T15" fmla="*/ 5650 h 6744"/>
                <a:gd name="T16" fmla="*/ 4607 w 5684"/>
                <a:gd name="T17" fmla="*/ 6014 h 6744"/>
                <a:gd name="T18" fmla="*/ 4233 w 5684"/>
                <a:gd name="T19" fmla="*/ 6185 h 6744"/>
                <a:gd name="T20" fmla="*/ 4072 w 5684"/>
                <a:gd name="T21" fmla="*/ 6271 h 6744"/>
                <a:gd name="T22" fmla="*/ 4063 w 5684"/>
                <a:gd name="T23" fmla="*/ 6411 h 6744"/>
                <a:gd name="T24" fmla="*/ 4028 w 5684"/>
                <a:gd name="T25" fmla="*/ 6476 h 6744"/>
                <a:gd name="T26" fmla="*/ 3982 w 5684"/>
                <a:gd name="T27" fmla="*/ 6518 h 6744"/>
                <a:gd name="T28" fmla="*/ 3070 w 5684"/>
                <a:gd name="T29" fmla="*/ 6656 h 6744"/>
                <a:gd name="T30" fmla="*/ 1846 w 5684"/>
                <a:gd name="T31" fmla="*/ 6267 h 6744"/>
                <a:gd name="T32" fmla="*/ 1430 w 5684"/>
                <a:gd name="T33" fmla="*/ 5988 h 6744"/>
                <a:gd name="T34" fmla="*/ 1215 w 5684"/>
                <a:gd name="T35" fmla="*/ 5873 h 6744"/>
                <a:gd name="T36" fmla="*/ 1466 w 5684"/>
                <a:gd name="T37" fmla="*/ 6223 h 6744"/>
                <a:gd name="T38" fmla="*/ 2031 w 5684"/>
                <a:gd name="T39" fmla="*/ 6608 h 6744"/>
                <a:gd name="T40" fmla="*/ 1841 w 5684"/>
                <a:gd name="T41" fmla="*/ 6742 h 6744"/>
                <a:gd name="T42" fmla="*/ 1385 w 5684"/>
                <a:gd name="T43" fmla="*/ 6602 h 6744"/>
                <a:gd name="T44" fmla="*/ 869 w 5684"/>
                <a:gd name="T45" fmla="*/ 5980 h 6744"/>
                <a:gd name="T46" fmla="*/ 500 w 5684"/>
                <a:gd name="T47" fmla="*/ 5232 h 6744"/>
                <a:gd name="T48" fmla="*/ 453 w 5684"/>
                <a:gd name="T49" fmla="*/ 5020 h 6744"/>
                <a:gd name="T50" fmla="*/ 528 w 5684"/>
                <a:gd name="T51" fmla="*/ 5000 h 6744"/>
                <a:gd name="T52" fmla="*/ 402 w 5684"/>
                <a:gd name="T53" fmla="*/ 4428 h 6744"/>
                <a:gd name="T54" fmla="*/ 429 w 5684"/>
                <a:gd name="T55" fmla="*/ 3632 h 6744"/>
                <a:gd name="T56" fmla="*/ 281 w 5684"/>
                <a:gd name="T57" fmla="*/ 3239 h 6744"/>
                <a:gd name="T58" fmla="*/ 19 w 5684"/>
                <a:gd name="T59" fmla="*/ 2897 h 6744"/>
                <a:gd name="T60" fmla="*/ 54 w 5684"/>
                <a:gd name="T61" fmla="*/ 2396 h 6744"/>
                <a:gd name="T62" fmla="*/ 248 w 5684"/>
                <a:gd name="T63" fmla="*/ 1972 h 6744"/>
                <a:gd name="T64" fmla="*/ 492 w 5684"/>
                <a:gd name="T65" fmla="*/ 1910 h 6744"/>
                <a:gd name="T66" fmla="*/ 637 w 5684"/>
                <a:gd name="T67" fmla="*/ 2050 h 6744"/>
                <a:gd name="T68" fmla="*/ 674 w 5684"/>
                <a:gd name="T69" fmla="*/ 2264 h 6744"/>
                <a:gd name="T70" fmla="*/ 727 w 5684"/>
                <a:gd name="T71" fmla="*/ 2452 h 6744"/>
                <a:gd name="T72" fmla="*/ 1000 w 5684"/>
                <a:gd name="T73" fmla="*/ 2170 h 6744"/>
                <a:gd name="T74" fmla="*/ 1339 w 5684"/>
                <a:gd name="T75" fmla="*/ 1834 h 6744"/>
                <a:gd name="T76" fmla="*/ 1520 w 5684"/>
                <a:gd name="T77" fmla="*/ 1742 h 6744"/>
                <a:gd name="T78" fmla="*/ 1578 w 5684"/>
                <a:gd name="T79" fmla="*/ 1662 h 6744"/>
                <a:gd name="T80" fmla="*/ 1635 w 5684"/>
                <a:gd name="T81" fmla="*/ 1172 h 6744"/>
                <a:gd name="T82" fmla="*/ 1922 w 5684"/>
                <a:gd name="T83" fmla="*/ 617 h 6744"/>
                <a:gd name="T84" fmla="*/ 2255 w 5684"/>
                <a:gd name="T85" fmla="*/ 326 h 6744"/>
                <a:gd name="T86" fmla="*/ 2607 w 5684"/>
                <a:gd name="T87" fmla="*/ 257 h 6744"/>
                <a:gd name="T88" fmla="*/ 2879 w 5684"/>
                <a:gd name="T89" fmla="*/ 207 h 6744"/>
                <a:gd name="T90" fmla="*/ 3092 w 5684"/>
                <a:gd name="T91" fmla="*/ 17 h 6744"/>
                <a:gd name="T92" fmla="*/ 4275 w 5684"/>
                <a:gd name="T93" fmla="*/ 330 h 6744"/>
                <a:gd name="T94" fmla="*/ 5430 w 5684"/>
                <a:gd name="T95" fmla="*/ 1161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84" h="6744">
                  <a:moveTo>
                    <a:pt x="5684" y="1448"/>
                  </a:moveTo>
                  <a:lnTo>
                    <a:pt x="5672" y="1467"/>
                  </a:lnTo>
                  <a:lnTo>
                    <a:pt x="5662" y="1487"/>
                  </a:lnTo>
                  <a:lnTo>
                    <a:pt x="5651" y="1507"/>
                  </a:lnTo>
                  <a:lnTo>
                    <a:pt x="5642" y="1527"/>
                  </a:lnTo>
                  <a:lnTo>
                    <a:pt x="5631" y="1544"/>
                  </a:lnTo>
                  <a:lnTo>
                    <a:pt x="5620" y="1556"/>
                  </a:lnTo>
                  <a:lnTo>
                    <a:pt x="5609" y="1563"/>
                  </a:lnTo>
                  <a:lnTo>
                    <a:pt x="5600" y="1561"/>
                  </a:lnTo>
                  <a:lnTo>
                    <a:pt x="5551" y="1803"/>
                  </a:lnTo>
                  <a:lnTo>
                    <a:pt x="5503" y="2041"/>
                  </a:lnTo>
                  <a:lnTo>
                    <a:pt x="5455" y="2279"/>
                  </a:lnTo>
                  <a:lnTo>
                    <a:pt x="5408" y="2518"/>
                  </a:lnTo>
                  <a:lnTo>
                    <a:pt x="5358" y="2761"/>
                  </a:lnTo>
                  <a:lnTo>
                    <a:pt x="5308" y="3007"/>
                  </a:lnTo>
                  <a:lnTo>
                    <a:pt x="5257" y="3258"/>
                  </a:lnTo>
                  <a:lnTo>
                    <a:pt x="5206" y="3517"/>
                  </a:lnTo>
                  <a:lnTo>
                    <a:pt x="5247" y="3612"/>
                  </a:lnTo>
                  <a:lnTo>
                    <a:pt x="5277" y="3705"/>
                  </a:lnTo>
                  <a:lnTo>
                    <a:pt x="5301" y="3797"/>
                  </a:lnTo>
                  <a:lnTo>
                    <a:pt x="5321" y="3888"/>
                  </a:lnTo>
                  <a:lnTo>
                    <a:pt x="5338" y="3980"/>
                  </a:lnTo>
                  <a:lnTo>
                    <a:pt x="5359" y="4069"/>
                  </a:lnTo>
                  <a:lnTo>
                    <a:pt x="5383" y="4160"/>
                  </a:lnTo>
                  <a:lnTo>
                    <a:pt x="5417" y="4248"/>
                  </a:lnTo>
                  <a:lnTo>
                    <a:pt x="5435" y="4475"/>
                  </a:lnTo>
                  <a:lnTo>
                    <a:pt x="5422" y="4695"/>
                  </a:lnTo>
                  <a:lnTo>
                    <a:pt x="5378" y="4909"/>
                  </a:lnTo>
                  <a:lnTo>
                    <a:pt x="5311" y="5112"/>
                  </a:lnTo>
                  <a:lnTo>
                    <a:pt x="5221" y="5307"/>
                  </a:lnTo>
                  <a:lnTo>
                    <a:pt x="5115" y="5486"/>
                  </a:lnTo>
                  <a:lnTo>
                    <a:pt x="4996" y="5650"/>
                  </a:lnTo>
                  <a:lnTo>
                    <a:pt x="4868" y="5796"/>
                  </a:lnTo>
                  <a:lnTo>
                    <a:pt x="4778" y="5877"/>
                  </a:lnTo>
                  <a:lnTo>
                    <a:pt x="4693" y="5950"/>
                  </a:lnTo>
                  <a:lnTo>
                    <a:pt x="4607" y="6014"/>
                  </a:lnTo>
                  <a:lnTo>
                    <a:pt x="4520" y="6069"/>
                  </a:lnTo>
                  <a:lnTo>
                    <a:pt x="4430" y="6117"/>
                  </a:lnTo>
                  <a:lnTo>
                    <a:pt x="4335" y="6155"/>
                  </a:lnTo>
                  <a:lnTo>
                    <a:pt x="4233" y="6185"/>
                  </a:lnTo>
                  <a:lnTo>
                    <a:pt x="4122" y="6204"/>
                  </a:lnTo>
                  <a:lnTo>
                    <a:pt x="4096" y="6219"/>
                  </a:lnTo>
                  <a:lnTo>
                    <a:pt x="4080" y="6242"/>
                  </a:lnTo>
                  <a:lnTo>
                    <a:pt x="4072" y="6271"/>
                  </a:lnTo>
                  <a:lnTo>
                    <a:pt x="4071" y="6303"/>
                  </a:lnTo>
                  <a:lnTo>
                    <a:pt x="4069" y="6340"/>
                  </a:lnTo>
                  <a:lnTo>
                    <a:pt x="4068" y="6375"/>
                  </a:lnTo>
                  <a:lnTo>
                    <a:pt x="4063" y="6411"/>
                  </a:lnTo>
                  <a:lnTo>
                    <a:pt x="4052" y="6444"/>
                  </a:lnTo>
                  <a:lnTo>
                    <a:pt x="4045" y="6455"/>
                  </a:lnTo>
                  <a:lnTo>
                    <a:pt x="4038" y="6465"/>
                  </a:lnTo>
                  <a:lnTo>
                    <a:pt x="4028" y="6476"/>
                  </a:lnTo>
                  <a:lnTo>
                    <a:pt x="4020" y="6486"/>
                  </a:lnTo>
                  <a:lnTo>
                    <a:pt x="4008" y="6498"/>
                  </a:lnTo>
                  <a:lnTo>
                    <a:pt x="3996" y="6508"/>
                  </a:lnTo>
                  <a:lnTo>
                    <a:pt x="3982" y="6518"/>
                  </a:lnTo>
                  <a:lnTo>
                    <a:pt x="3967" y="6528"/>
                  </a:lnTo>
                  <a:lnTo>
                    <a:pt x="3682" y="6622"/>
                  </a:lnTo>
                  <a:lnTo>
                    <a:pt x="3382" y="6663"/>
                  </a:lnTo>
                  <a:lnTo>
                    <a:pt x="3070" y="6656"/>
                  </a:lnTo>
                  <a:lnTo>
                    <a:pt x="2755" y="6608"/>
                  </a:lnTo>
                  <a:lnTo>
                    <a:pt x="2442" y="6523"/>
                  </a:lnTo>
                  <a:lnTo>
                    <a:pt x="2137" y="6407"/>
                  </a:lnTo>
                  <a:lnTo>
                    <a:pt x="1846" y="6267"/>
                  </a:lnTo>
                  <a:lnTo>
                    <a:pt x="1576" y="6105"/>
                  </a:lnTo>
                  <a:lnTo>
                    <a:pt x="1528" y="6068"/>
                  </a:lnTo>
                  <a:lnTo>
                    <a:pt x="1480" y="6028"/>
                  </a:lnTo>
                  <a:lnTo>
                    <a:pt x="1430" y="5988"/>
                  </a:lnTo>
                  <a:lnTo>
                    <a:pt x="1380" y="5950"/>
                  </a:lnTo>
                  <a:lnTo>
                    <a:pt x="1327" y="5917"/>
                  </a:lnTo>
                  <a:lnTo>
                    <a:pt x="1273" y="5890"/>
                  </a:lnTo>
                  <a:lnTo>
                    <a:pt x="1215" y="5873"/>
                  </a:lnTo>
                  <a:lnTo>
                    <a:pt x="1154" y="5866"/>
                  </a:lnTo>
                  <a:lnTo>
                    <a:pt x="1242" y="5994"/>
                  </a:lnTo>
                  <a:lnTo>
                    <a:pt x="1347" y="6112"/>
                  </a:lnTo>
                  <a:lnTo>
                    <a:pt x="1466" y="6223"/>
                  </a:lnTo>
                  <a:lnTo>
                    <a:pt x="1598" y="6324"/>
                  </a:lnTo>
                  <a:lnTo>
                    <a:pt x="1738" y="6423"/>
                  </a:lnTo>
                  <a:lnTo>
                    <a:pt x="1884" y="6516"/>
                  </a:lnTo>
                  <a:lnTo>
                    <a:pt x="2031" y="6608"/>
                  </a:lnTo>
                  <a:lnTo>
                    <a:pt x="2181" y="6696"/>
                  </a:lnTo>
                  <a:lnTo>
                    <a:pt x="2075" y="6730"/>
                  </a:lnTo>
                  <a:lnTo>
                    <a:pt x="1961" y="6744"/>
                  </a:lnTo>
                  <a:lnTo>
                    <a:pt x="1841" y="6742"/>
                  </a:lnTo>
                  <a:lnTo>
                    <a:pt x="1722" y="6725"/>
                  </a:lnTo>
                  <a:lnTo>
                    <a:pt x="1602" y="6695"/>
                  </a:lnTo>
                  <a:lnTo>
                    <a:pt x="1489" y="6653"/>
                  </a:lnTo>
                  <a:lnTo>
                    <a:pt x="1385" y="6602"/>
                  </a:lnTo>
                  <a:lnTo>
                    <a:pt x="1295" y="6541"/>
                  </a:lnTo>
                  <a:lnTo>
                    <a:pt x="1132" y="6357"/>
                  </a:lnTo>
                  <a:lnTo>
                    <a:pt x="991" y="6169"/>
                  </a:lnTo>
                  <a:lnTo>
                    <a:pt x="869" y="5980"/>
                  </a:lnTo>
                  <a:lnTo>
                    <a:pt x="763" y="5792"/>
                  </a:lnTo>
                  <a:lnTo>
                    <a:pt x="667" y="5604"/>
                  </a:lnTo>
                  <a:lnTo>
                    <a:pt x="582" y="5417"/>
                  </a:lnTo>
                  <a:lnTo>
                    <a:pt x="500" y="5232"/>
                  </a:lnTo>
                  <a:lnTo>
                    <a:pt x="423" y="5050"/>
                  </a:lnTo>
                  <a:lnTo>
                    <a:pt x="429" y="5037"/>
                  </a:lnTo>
                  <a:lnTo>
                    <a:pt x="439" y="5027"/>
                  </a:lnTo>
                  <a:lnTo>
                    <a:pt x="453" y="5020"/>
                  </a:lnTo>
                  <a:lnTo>
                    <a:pt x="470" y="5012"/>
                  </a:lnTo>
                  <a:lnTo>
                    <a:pt x="487" y="5008"/>
                  </a:lnTo>
                  <a:lnTo>
                    <a:pt x="507" y="5003"/>
                  </a:lnTo>
                  <a:lnTo>
                    <a:pt x="528" y="5000"/>
                  </a:lnTo>
                  <a:lnTo>
                    <a:pt x="549" y="4994"/>
                  </a:lnTo>
                  <a:lnTo>
                    <a:pt x="500" y="4815"/>
                  </a:lnTo>
                  <a:lnTo>
                    <a:pt x="449" y="4624"/>
                  </a:lnTo>
                  <a:lnTo>
                    <a:pt x="402" y="4428"/>
                  </a:lnTo>
                  <a:lnTo>
                    <a:pt x="368" y="4226"/>
                  </a:lnTo>
                  <a:lnTo>
                    <a:pt x="355" y="4025"/>
                  </a:lnTo>
                  <a:lnTo>
                    <a:pt x="372" y="3826"/>
                  </a:lnTo>
                  <a:lnTo>
                    <a:pt x="429" y="3632"/>
                  </a:lnTo>
                  <a:lnTo>
                    <a:pt x="535" y="3447"/>
                  </a:lnTo>
                  <a:lnTo>
                    <a:pt x="456" y="3379"/>
                  </a:lnTo>
                  <a:lnTo>
                    <a:pt x="370" y="3310"/>
                  </a:lnTo>
                  <a:lnTo>
                    <a:pt x="281" y="3239"/>
                  </a:lnTo>
                  <a:lnTo>
                    <a:pt x="199" y="3164"/>
                  </a:lnTo>
                  <a:lnTo>
                    <a:pt x="123" y="3083"/>
                  </a:lnTo>
                  <a:lnTo>
                    <a:pt x="61" y="2995"/>
                  </a:lnTo>
                  <a:lnTo>
                    <a:pt x="19" y="2897"/>
                  </a:lnTo>
                  <a:lnTo>
                    <a:pt x="0" y="2786"/>
                  </a:lnTo>
                  <a:lnTo>
                    <a:pt x="16" y="2654"/>
                  </a:lnTo>
                  <a:lnTo>
                    <a:pt x="33" y="2523"/>
                  </a:lnTo>
                  <a:lnTo>
                    <a:pt x="54" y="2396"/>
                  </a:lnTo>
                  <a:lnTo>
                    <a:pt x="85" y="2273"/>
                  </a:lnTo>
                  <a:lnTo>
                    <a:pt x="124" y="2162"/>
                  </a:lnTo>
                  <a:lnTo>
                    <a:pt x="178" y="2059"/>
                  </a:lnTo>
                  <a:lnTo>
                    <a:pt x="248" y="1972"/>
                  </a:lnTo>
                  <a:lnTo>
                    <a:pt x="338" y="1898"/>
                  </a:lnTo>
                  <a:lnTo>
                    <a:pt x="393" y="1890"/>
                  </a:lnTo>
                  <a:lnTo>
                    <a:pt x="445" y="1894"/>
                  </a:lnTo>
                  <a:lnTo>
                    <a:pt x="492" y="1910"/>
                  </a:lnTo>
                  <a:lnTo>
                    <a:pt x="536" y="1934"/>
                  </a:lnTo>
                  <a:lnTo>
                    <a:pt x="574" y="1968"/>
                  </a:lnTo>
                  <a:lnTo>
                    <a:pt x="608" y="2006"/>
                  </a:lnTo>
                  <a:lnTo>
                    <a:pt x="637" y="2050"/>
                  </a:lnTo>
                  <a:lnTo>
                    <a:pt x="661" y="2096"/>
                  </a:lnTo>
                  <a:lnTo>
                    <a:pt x="672" y="2154"/>
                  </a:lnTo>
                  <a:lnTo>
                    <a:pt x="675" y="2210"/>
                  </a:lnTo>
                  <a:lnTo>
                    <a:pt x="674" y="2264"/>
                  </a:lnTo>
                  <a:lnTo>
                    <a:pt x="676" y="2314"/>
                  </a:lnTo>
                  <a:lnTo>
                    <a:pt x="681" y="2363"/>
                  </a:lnTo>
                  <a:lnTo>
                    <a:pt x="697" y="2409"/>
                  </a:lnTo>
                  <a:lnTo>
                    <a:pt x="727" y="2452"/>
                  </a:lnTo>
                  <a:lnTo>
                    <a:pt x="774" y="2489"/>
                  </a:lnTo>
                  <a:lnTo>
                    <a:pt x="857" y="2383"/>
                  </a:lnTo>
                  <a:lnTo>
                    <a:pt x="931" y="2275"/>
                  </a:lnTo>
                  <a:lnTo>
                    <a:pt x="1000" y="2170"/>
                  </a:lnTo>
                  <a:lnTo>
                    <a:pt x="1072" y="2070"/>
                  </a:lnTo>
                  <a:lnTo>
                    <a:pt x="1147" y="1979"/>
                  </a:lnTo>
                  <a:lnTo>
                    <a:pt x="1235" y="1900"/>
                  </a:lnTo>
                  <a:lnTo>
                    <a:pt x="1339" y="1834"/>
                  </a:lnTo>
                  <a:lnTo>
                    <a:pt x="1464" y="1786"/>
                  </a:lnTo>
                  <a:lnTo>
                    <a:pt x="1483" y="1772"/>
                  </a:lnTo>
                  <a:lnTo>
                    <a:pt x="1503" y="1757"/>
                  </a:lnTo>
                  <a:lnTo>
                    <a:pt x="1520" y="1742"/>
                  </a:lnTo>
                  <a:lnTo>
                    <a:pt x="1537" y="1725"/>
                  </a:lnTo>
                  <a:lnTo>
                    <a:pt x="1552" y="1708"/>
                  </a:lnTo>
                  <a:lnTo>
                    <a:pt x="1566" y="1687"/>
                  </a:lnTo>
                  <a:lnTo>
                    <a:pt x="1578" y="1662"/>
                  </a:lnTo>
                  <a:lnTo>
                    <a:pt x="1590" y="1632"/>
                  </a:lnTo>
                  <a:lnTo>
                    <a:pt x="1582" y="1476"/>
                  </a:lnTo>
                  <a:lnTo>
                    <a:pt x="1598" y="1322"/>
                  </a:lnTo>
                  <a:lnTo>
                    <a:pt x="1635" y="1172"/>
                  </a:lnTo>
                  <a:lnTo>
                    <a:pt x="1690" y="1026"/>
                  </a:lnTo>
                  <a:lnTo>
                    <a:pt x="1757" y="885"/>
                  </a:lnTo>
                  <a:lnTo>
                    <a:pt x="1837" y="748"/>
                  </a:lnTo>
                  <a:lnTo>
                    <a:pt x="1922" y="617"/>
                  </a:lnTo>
                  <a:lnTo>
                    <a:pt x="2012" y="492"/>
                  </a:lnTo>
                  <a:lnTo>
                    <a:pt x="2091" y="434"/>
                  </a:lnTo>
                  <a:lnTo>
                    <a:pt x="2173" y="377"/>
                  </a:lnTo>
                  <a:lnTo>
                    <a:pt x="2255" y="326"/>
                  </a:lnTo>
                  <a:lnTo>
                    <a:pt x="2341" y="283"/>
                  </a:lnTo>
                  <a:lnTo>
                    <a:pt x="2426" y="255"/>
                  </a:lnTo>
                  <a:lnTo>
                    <a:pt x="2516" y="245"/>
                  </a:lnTo>
                  <a:lnTo>
                    <a:pt x="2607" y="257"/>
                  </a:lnTo>
                  <a:lnTo>
                    <a:pt x="2701" y="295"/>
                  </a:lnTo>
                  <a:lnTo>
                    <a:pt x="2769" y="284"/>
                  </a:lnTo>
                  <a:lnTo>
                    <a:pt x="2827" y="251"/>
                  </a:lnTo>
                  <a:lnTo>
                    <a:pt x="2879" y="207"/>
                  </a:lnTo>
                  <a:lnTo>
                    <a:pt x="2929" y="153"/>
                  </a:lnTo>
                  <a:lnTo>
                    <a:pt x="2977" y="100"/>
                  </a:lnTo>
                  <a:lnTo>
                    <a:pt x="3031" y="52"/>
                  </a:lnTo>
                  <a:lnTo>
                    <a:pt x="3092" y="17"/>
                  </a:lnTo>
                  <a:lnTo>
                    <a:pt x="3166" y="0"/>
                  </a:lnTo>
                  <a:lnTo>
                    <a:pt x="3565" y="86"/>
                  </a:lnTo>
                  <a:lnTo>
                    <a:pt x="3934" y="195"/>
                  </a:lnTo>
                  <a:lnTo>
                    <a:pt x="4275" y="330"/>
                  </a:lnTo>
                  <a:lnTo>
                    <a:pt x="4593" y="492"/>
                  </a:lnTo>
                  <a:lnTo>
                    <a:pt x="4888" y="684"/>
                  </a:lnTo>
                  <a:lnTo>
                    <a:pt x="5167" y="906"/>
                  </a:lnTo>
                  <a:lnTo>
                    <a:pt x="5430" y="1161"/>
                  </a:lnTo>
                  <a:lnTo>
                    <a:pt x="5684" y="1448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3731" y="2338"/>
              <a:ext cx="482" cy="740"/>
            </a:xfrm>
            <a:custGeom>
              <a:avLst/>
              <a:gdLst>
                <a:gd name="T0" fmla="*/ 0 w 3862"/>
                <a:gd name="T1" fmla="*/ 801 h 5923"/>
                <a:gd name="T2" fmla="*/ 69 w 3862"/>
                <a:gd name="T3" fmla="*/ 1446 h 5923"/>
                <a:gd name="T4" fmla="*/ 226 w 3862"/>
                <a:gd name="T5" fmla="*/ 2055 h 5923"/>
                <a:gd name="T6" fmla="*/ 450 w 3862"/>
                <a:gd name="T7" fmla="*/ 2639 h 5923"/>
                <a:gd name="T8" fmla="*/ 722 w 3862"/>
                <a:gd name="T9" fmla="*/ 3202 h 5923"/>
                <a:gd name="T10" fmla="*/ 1022 w 3862"/>
                <a:gd name="T11" fmla="*/ 3757 h 5923"/>
                <a:gd name="T12" fmla="*/ 1331 w 3862"/>
                <a:gd name="T13" fmla="*/ 4309 h 5923"/>
                <a:gd name="T14" fmla="*/ 1630 w 3862"/>
                <a:gd name="T15" fmla="*/ 4870 h 5923"/>
                <a:gd name="T16" fmla="*/ 1900 w 3862"/>
                <a:gd name="T17" fmla="*/ 5444 h 5923"/>
                <a:gd name="T18" fmla="*/ 2072 w 3862"/>
                <a:gd name="T19" fmla="*/ 5460 h 5923"/>
                <a:gd name="T20" fmla="*/ 2253 w 3862"/>
                <a:gd name="T21" fmla="*/ 5450 h 5923"/>
                <a:gd name="T22" fmla="*/ 2437 w 3862"/>
                <a:gd name="T23" fmla="*/ 5428 h 5923"/>
                <a:gd name="T24" fmla="*/ 2624 w 3862"/>
                <a:gd name="T25" fmla="*/ 5402 h 5923"/>
                <a:gd name="T26" fmla="*/ 2805 w 3862"/>
                <a:gd name="T27" fmla="*/ 5389 h 5923"/>
                <a:gd name="T28" fmla="*/ 2982 w 3862"/>
                <a:gd name="T29" fmla="*/ 5397 h 5923"/>
                <a:gd name="T30" fmla="*/ 3150 w 3862"/>
                <a:gd name="T31" fmla="*/ 5440 h 5923"/>
                <a:gd name="T32" fmla="*/ 3306 w 3862"/>
                <a:gd name="T33" fmla="*/ 5529 h 5923"/>
                <a:gd name="T34" fmla="*/ 3370 w 3862"/>
                <a:gd name="T35" fmla="*/ 5600 h 5923"/>
                <a:gd name="T36" fmla="*/ 3430 w 3862"/>
                <a:gd name="T37" fmla="*/ 5670 h 5923"/>
                <a:gd name="T38" fmla="*/ 3488 w 3862"/>
                <a:gd name="T39" fmla="*/ 5738 h 5923"/>
                <a:gd name="T40" fmla="*/ 3546 w 3862"/>
                <a:gd name="T41" fmla="*/ 5800 h 5923"/>
                <a:gd name="T42" fmla="*/ 3608 w 3862"/>
                <a:gd name="T43" fmla="*/ 5853 h 5923"/>
                <a:gd name="T44" fmla="*/ 3675 w 3862"/>
                <a:gd name="T45" fmla="*/ 5893 h 5923"/>
                <a:gd name="T46" fmla="*/ 3751 w 3862"/>
                <a:gd name="T47" fmla="*/ 5919 h 5923"/>
                <a:gd name="T48" fmla="*/ 3841 w 3862"/>
                <a:gd name="T49" fmla="*/ 5923 h 5923"/>
                <a:gd name="T50" fmla="*/ 3851 w 3862"/>
                <a:gd name="T51" fmla="*/ 5825 h 5923"/>
                <a:gd name="T52" fmla="*/ 3859 w 3862"/>
                <a:gd name="T53" fmla="*/ 5721 h 5923"/>
                <a:gd name="T54" fmla="*/ 3862 w 3862"/>
                <a:gd name="T55" fmla="*/ 5615 h 5923"/>
                <a:gd name="T56" fmla="*/ 3856 w 3862"/>
                <a:gd name="T57" fmla="*/ 5507 h 5923"/>
                <a:gd name="T58" fmla="*/ 3837 w 3862"/>
                <a:gd name="T59" fmla="*/ 5404 h 5923"/>
                <a:gd name="T60" fmla="*/ 3802 w 3862"/>
                <a:gd name="T61" fmla="*/ 5306 h 5923"/>
                <a:gd name="T62" fmla="*/ 3748 w 3862"/>
                <a:gd name="T63" fmla="*/ 5216 h 5923"/>
                <a:gd name="T64" fmla="*/ 3672 w 3862"/>
                <a:gd name="T65" fmla="*/ 5134 h 5923"/>
                <a:gd name="T66" fmla="*/ 3583 w 3862"/>
                <a:gd name="T67" fmla="*/ 5070 h 5923"/>
                <a:gd name="T68" fmla="*/ 3491 w 3862"/>
                <a:gd name="T69" fmla="*/ 5012 h 5923"/>
                <a:gd name="T70" fmla="*/ 3398 w 3862"/>
                <a:gd name="T71" fmla="*/ 4958 h 5923"/>
                <a:gd name="T72" fmla="*/ 3304 w 3862"/>
                <a:gd name="T73" fmla="*/ 4905 h 5923"/>
                <a:gd name="T74" fmla="*/ 3210 w 3862"/>
                <a:gd name="T75" fmla="*/ 4854 h 5923"/>
                <a:gd name="T76" fmla="*/ 3123 w 3862"/>
                <a:gd name="T77" fmla="*/ 4801 h 5923"/>
                <a:gd name="T78" fmla="*/ 3041 w 3862"/>
                <a:gd name="T79" fmla="*/ 4745 h 5923"/>
                <a:gd name="T80" fmla="*/ 2969 w 3862"/>
                <a:gd name="T81" fmla="*/ 4684 h 5923"/>
                <a:gd name="T82" fmla="*/ 2808 w 3862"/>
                <a:gd name="T83" fmla="*/ 4350 h 5923"/>
                <a:gd name="T84" fmla="*/ 2683 w 3862"/>
                <a:gd name="T85" fmla="*/ 3985 h 5923"/>
                <a:gd name="T86" fmla="*/ 2585 w 3862"/>
                <a:gd name="T87" fmla="*/ 3596 h 5923"/>
                <a:gd name="T88" fmla="*/ 2510 w 3862"/>
                <a:gd name="T89" fmla="*/ 3192 h 5923"/>
                <a:gd name="T90" fmla="*/ 2449 w 3862"/>
                <a:gd name="T91" fmla="*/ 2779 h 5923"/>
                <a:gd name="T92" fmla="*/ 2397 w 3862"/>
                <a:gd name="T93" fmla="*/ 2365 h 5923"/>
                <a:gd name="T94" fmla="*/ 2347 w 3862"/>
                <a:gd name="T95" fmla="*/ 1956 h 5923"/>
                <a:gd name="T96" fmla="*/ 2294 w 3862"/>
                <a:gd name="T97" fmla="*/ 1561 h 5923"/>
                <a:gd name="T98" fmla="*/ 2100 w 3862"/>
                <a:gd name="T99" fmla="*/ 1335 h 5923"/>
                <a:gd name="T100" fmla="*/ 1901 w 3862"/>
                <a:gd name="T101" fmla="*/ 1120 h 5923"/>
                <a:gd name="T102" fmla="*/ 1694 w 3862"/>
                <a:gd name="T103" fmla="*/ 914 h 5923"/>
                <a:gd name="T104" fmla="*/ 1479 w 3862"/>
                <a:gd name="T105" fmla="*/ 718 h 5923"/>
                <a:gd name="T106" fmla="*/ 1252 w 3862"/>
                <a:gd name="T107" fmla="*/ 529 h 5923"/>
                <a:gd name="T108" fmla="*/ 1016 w 3862"/>
                <a:gd name="T109" fmla="*/ 347 h 5923"/>
                <a:gd name="T110" fmla="*/ 767 w 3862"/>
                <a:gd name="T111" fmla="*/ 172 h 5923"/>
                <a:gd name="T112" fmla="*/ 506 w 3862"/>
                <a:gd name="T113" fmla="*/ 0 h 5923"/>
                <a:gd name="T114" fmla="*/ 0 w 3862"/>
                <a:gd name="T115" fmla="*/ 801 h 5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62" h="5923">
                  <a:moveTo>
                    <a:pt x="0" y="801"/>
                  </a:moveTo>
                  <a:lnTo>
                    <a:pt x="69" y="1446"/>
                  </a:lnTo>
                  <a:lnTo>
                    <a:pt x="226" y="2055"/>
                  </a:lnTo>
                  <a:lnTo>
                    <a:pt x="450" y="2639"/>
                  </a:lnTo>
                  <a:lnTo>
                    <a:pt x="722" y="3202"/>
                  </a:lnTo>
                  <a:lnTo>
                    <a:pt x="1022" y="3757"/>
                  </a:lnTo>
                  <a:lnTo>
                    <a:pt x="1331" y="4309"/>
                  </a:lnTo>
                  <a:lnTo>
                    <a:pt x="1630" y="4870"/>
                  </a:lnTo>
                  <a:lnTo>
                    <a:pt x="1900" y="5444"/>
                  </a:lnTo>
                  <a:lnTo>
                    <a:pt x="2072" y="5460"/>
                  </a:lnTo>
                  <a:lnTo>
                    <a:pt x="2253" y="5450"/>
                  </a:lnTo>
                  <a:lnTo>
                    <a:pt x="2437" y="5428"/>
                  </a:lnTo>
                  <a:lnTo>
                    <a:pt x="2624" y="5402"/>
                  </a:lnTo>
                  <a:lnTo>
                    <a:pt x="2805" y="5389"/>
                  </a:lnTo>
                  <a:lnTo>
                    <a:pt x="2982" y="5397"/>
                  </a:lnTo>
                  <a:lnTo>
                    <a:pt x="3150" y="5440"/>
                  </a:lnTo>
                  <a:lnTo>
                    <a:pt x="3306" y="5529"/>
                  </a:lnTo>
                  <a:lnTo>
                    <a:pt x="3370" y="5600"/>
                  </a:lnTo>
                  <a:lnTo>
                    <a:pt x="3430" y="5670"/>
                  </a:lnTo>
                  <a:lnTo>
                    <a:pt x="3488" y="5738"/>
                  </a:lnTo>
                  <a:lnTo>
                    <a:pt x="3546" y="5800"/>
                  </a:lnTo>
                  <a:lnTo>
                    <a:pt x="3608" y="5853"/>
                  </a:lnTo>
                  <a:lnTo>
                    <a:pt x="3675" y="5893"/>
                  </a:lnTo>
                  <a:lnTo>
                    <a:pt x="3751" y="5919"/>
                  </a:lnTo>
                  <a:lnTo>
                    <a:pt x="3841" y="5923"/>
                  </a:lnTo>
                  <a:lnTo>
                    <a:pt x="3851" y="5825"/>
                  </a:lnTo>
                  <a:lnTo>
                    <a:pt x="3859" y="5721"/>
                  </a:lnTo>
                  <a:lnTo>
                    <a:pt x="3862" y="5615"/>
                  </a:lnTo>
                  <a:lnTo>
                    <a:pt x="3856" y="5507"/>
                  </a:lnTo>
                  <a:lnTo>
                    <a:pt x="3837" y="5404"/>
                  </a:lnTo>
                  <a:lnTo>
                    <a:pt x="3802" y="5306"/>
                  </a:lnTo>
                  <a:lnTo>
                    <a:pt x="3748" y="5216"/>
                  </a:lnTo>
                  <a:lnTo>
                    <a:pt x="3672" y="5134"/>
                  </a:lnTo>
                  <a:lnTo>
                    <a:pt x="3583" y="5070"/>
                  </a:lnTo>
                  <a:lnTo>
                    <a:pt x="3491" y="5012"/>
                  </a:lnTo>
                  <a:lnTo>
                    <a:pt x="3398" y="4958"/>
                  </a:lnTo>
                  <a:lnTo>
                    <a:pt x="3304" y="4905"/>
                  </a:lnTo>
                  <a:lnTo>
                    <a:pt x="3210" y="4854"/>
                  </a:lnTo>
                  <a:lnTo>
                    <a:pt x="3123" y="4801"/>
                  </a:lnTo>
                  <a:lnTo>
                    <a:pt x="3041" y="4745"/>
                  </a:lnTo>
                  <a:lnTo>
                    <a:pt x="2969" y="4684"/>
                  </a:lnTo>
                  <a:lnTo>
                    <a:pt x="2808" y="4350"/>
                  </a:lnTo>
                  <a:lnTo>
                    <a:pt x="2683" y="3985"/>
                  </a:lnTo>
                  <a:lnTo>
                    <a:pt x="2585" y="3596"/>
                  </a:lnTo>
                  <a:lnTo>
                    <a:pt x="2510" y="3192"/>
                  </a:lnTo>
                  <a:lnTo>
                    <a:pt x="2449" y="2779"/>
                  </a:lnTo>
                  <a:lnTo>
                    <a:pt x="2397" y="2365"/>
                  </a:lnTo>
                  <a:lnTo>
                    <a:pt x="2347" y="1956"/>
                  </a:lnTo>
                  <a:lnTo>
                    <a:pt x="2294" y="1561"/>
                  </a:lnTo>
                  <a:lnTo>
                    <a:pt x="2100" y="1335"/>
                  </a:lnTo>
                  <a:lnTo>
                    <a:pt x="1901" y="1120"/>
                  </a:lnTo>
                  <a:lnTo>
                    <a:pt x="1694" y="914"/>
                  </a:lnTo>
                  <a:lnTo>
                    <a:pt x="1479" y="718"/>
                  </a:lnTo>
                  <a:lnTo>
                    <a:pt x="1252" y="529"/>
                  </a:lnTo>
                  <a:lnTo>
                    <a:pt x="1016" y="347"/>
                  </a:lnTo>
                  <a:lnTo>
                    <a:pt x="767" y="172"/>
                  </a:lnTo>
                  <a:lnTo>
                    <a:pt x="506" y="0"/>
                  </a:lnTo>
                  <a:lnTo>
                    <a:pt x="0" y="801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13"/>
            <p:cNvSpPr>
              <a:spLocks/>
            </p:cNvSpPr>
            <p:nvPr/>
          </p:nvSpPr>
          <p:spPr bwMode="auto">
            <a:xfrm>
              <a:off x="3783" y="1819"/>
              <a:ext cx="488" cy="679"/>
            </a:xfrm>
            <a:custGeom>
              <a:avLst/>
              <a:gdLst>
                <a:gd name="T0" fmla="*/ 0 w 3898"/>
                <a:gd name="T1" fmla="*/ 3712 h 5428"/>
                <a:gd name="T2" fmla="*/ 0 w 3898"/>
                <a:gd name="T3" fmla="*/ 3714 h 5428"/>
                <a:gd name="T4" fmla="*/ 1 w 3898"/>
                <a:gd name="T5" fmla="*/ 3719 h 5428"/>
                <a:gd name="T6" fmla="*/ 3 w 3898"/>
                <a:gd name="T7" fmla="*/ 3726 h 5428"/>
                <a:gd name="T8" fmla="*/ 6 w 3898"/>
                <a:gd name="T9" fmla="*/ 3733 h 5428"/>
                <a:gd name="T10" fmla="*/ 8 w 3898"/>
                <a:gd name="T11" fmla="*/ 3742 h 5428"/>
                <a:gd name="T12" fmla="*/ 10 w 3898"/>
                <a:gd name="T13" fmla="*/ 3748 h 5428"/>
                <a:gd name="T14" fmla="*/ 12 w 3898"/>
                <a:gd name="T15" fmla="*/ 3753 h 5428"/>
                <a:gd name="T16" fmla="*/ 13 w 3898"/>
                <a:gd name="T17" fmla="*/ 3754 h 5428"/>
                <a:gd name="T18" fmla="*/ 2011 w 3898"/>
                <a:gd name="T19" fmla="*/ 5428 h 5428"/>
                <a:gd name="T20" fmla="*/ 2301 w 3898"/>
                <a:gd name="T21" fmla="*/ 5136 h 5428"/>
                <a:gd name="T22" fmla="*/ 2596 w 3898"/>
                <a:gd name="T23" fmla="*/ 4841 h 5428"/>
                <a:gd name="T24" fmla="*/ 2884 w 3898"/>
                <a:gd name="T25" fmla="*/ 4538 h 5428"/>
                <a:gd name="T26" fmla="*/ 3157 w 3898"/>
                <a:gd name="T27" fmla="*/ 4217 h 5428"/>
                <a:gd name="T28" fmla="*/ 3403 w 3898"/>
                <a:gd name="T29" fmla="*/ 3873 h 5428"/>
                <a:gd name="T30" fmla="*/ 3612 w 3898"/>
                <a:gd name="T31" fmla="*/ 3497 h 5428"/>
                <a:gd name="T32" fmla="*/ 3775 w 3898"/>
                <a:gd name="T33" fmla="*/ 3080 h 5428"/>
                <a:gd name="T34" fmla="*/ 3882 w 3898"/>
                <a:gd name="T35" fmla="*/ 2614 h 5428"/>
                <a:gd name="T36" fmla="*/ 3898 w 3898"/>
                <a:gd name="T37" fmla="*/ 2260 h 5428"/>
                <a:gd name="T38" fmla="*/ 3883 w 3898"/>
                <a:gd name="T39" fmla="*/ 1911 h 5428"/>
                <a:gd name="T40" fmla="*/ 3836 w 3898"/>
                <a:gd name="T41" fmla="*/ 1571 h 5428"/>
                <a:gd name="T42" fmla="*/ 3759 w 3898"/>
                <a:gd name="T43" fmla="*/ 1245 h 5428"/>
                <a:gd name="T44" fmla="*/ 3646 w 3898"/>
                <a:gd name="T45" fmla="*/ 937 h 5428"/>
                <a:gd name="T46" fmla="*/ 3501 w 3898"/>
                <a:gd name="T47" fmla="*/ 647 h 5428"/>
                <a:gd name="T48" fmla="*/ 3322 w 3898"/>
                <a:gd name="T49" fmla="*/ 380 h 5428"/>
                <a:gd name="T50" fmla="*/ 3108 w 3898"/>
                <a:gd name="T51" fmla="*/ 138 h 5428"/>
                <a:gd name="T52" fmla="*/ 3006 w 3898"/>
                <a:gd name="T53" fmla="*/ 83 h 5428"/>
                <a:gd name="T54" fmla="*/ 2905 w 3898"/>
                <a:gd name="T55" fmla="*/ 40 h 5428"/>
                <a:gd name="T56" fmla="*/ 2805 w 3898"/>
                <a:gd name="T57" fmla="*/ 14 h 5428"/>
                <a:gd name="T58" fmla="*/ 2705 w 3898"/>
                <a:gd name="T59" fmla="*/ 0 h 5428"/>
                <a:gd name="T60" fmla="*/ 2606 w 3898"/>
                <a:gd name="T61" fmla="*/ 1 h 5428"/>
                <a:gd name="T62" fmla="*/ 2511 w 3898"/>
                <a:gd name="T63" fmla="*/ 14 h 5428"/>
                <a:gd name="T64" fmla="*/ 2420 w 3898"/>
                <a:gd name="T65" fmla="*/ 42 h 5428"/>
                <a:gd name="T66" fmla="*/ 2334 w 3898"/>
                <a:gd name="T67" fmla="*/ 82 h 5428"/>
                <a:gd name="T68" fmla="*/ 2329 w 3898"/>
                <a:gd name="T69" fmla="*/ 104 h 5428"/>
                <a:gd name="T70" fmla="*/ 2328 w 3898"/>
                <a:gd name="T71" fmla="*/ 114 h 5428"/>
                <a:gd name="T72" fmla="*/ 2327 w 3898"/>
                <a:gd name="T73" fmla="*/ 119 h 5428"/>
                <a:gd name="T74" fmla="*/ 2329 w 3898"/>
                <a:gd name="T75" fmla="*/ 120 h 5428"/>
                <a:gd name="T76" fmla="*/ 2329 w 3898"/>
                <a:gd name="T77" fmla="*/ 123 h 5428"/>
                <a:gd name="T78" fmla="*/ 2331 w 3898"/>
                <a:gd name="T79" fmla="*/ 128 h 5428"/>
                <a:gd name="T80" fmla="*/ 2333 w 3898"/>
                <a:gd name="T81" fmla="*/ 143 h 5428"/>
                <a:gd name="T82" fmla="*/ 2334 w 3898"/>
                <a:gd name="T83" fmla="*/ 167 h 5428"/>
                <a:gd name="T84" fmla="*/ 0 w 3898"/>
                <a:gd name="T85" fmla="*/ 3712 h 5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98" h="5428">
                  <a:moveTo>
                    <a:pt x="0" y="3712"/>
                  </a:moveTo>
                  <a:lnTo>
                    <a:pt x="0" y="3714"/>
                  </a:lnTo>
                  <a:lnTo>
                    <a:pt x="1" y="3719"/>
                  </a:lnTo>
                  <a:lnTo>
                    <a:pt x="3" y="3726"/>
                  </a:lnTo>
                  <a:lnTo>
                    <a:pt x="6" y="3733"/>
                  </a:lnTo>
                  <a:lnTo>
                    <a:pt x="8" y="3742"/>
                  </a:lnTo>
                  <a:lnTo>
                    <a:pt x="10" y="3748"/>
                  </a:lnTo>
                  <a:lnTo>
                    <a:pt x="12" y="3753"/>
                  </a:lnTo>
                  <a:lnTo>
                    <a:pt x="13" y="3754"/>
                  </a:lnTo>
                  <a:lnTo>
                    <a:pt x="2011" y="5428"/>
                  </a:lnTo>
                  <a:lnTo>
                    <a:pt x="2301" y="5136"/>
                  </a:lnTo>
                  <a:lnTo>
                    <a:pt x="2596" y="4841"/>
                  </a:lnTo>
                  <a:lnTo>
                    <a:pt x="2884" y="4538"/>
                  </a:lnTo>
                  <a:lnTo>
                    <a:pt x="3157" y="4217"/>
                  </a:lnTo>
                  <a:lnTo>
                    <a:pt x="3403" y="3873"/>
                  </a:lnTo>
                  <a:lnTo>
                    <a:pt x="3612" y="3497"/>
                  </a:lnTo>
                  <a:lnTo>
                    <a:pt x="3775" y="3080"/>
                  </a:lnTo>
                  <a:lnTo>
                    <a:pt x="3882" y="2614"/>
                  </a:lnTo>
                  <a:lnTo>
                    <a:pt x="3898" y="2260"/>
                  </a:lnTo>
                  <a:lnTo>
                    <a:pt x="3883" y="1911"/>
                  </a:lnTo>
                  <a:lnTo>
                    <a:pt x="3836" y="1571"/>
                  </a:lnTo>
                  <a:lnTo>
                    <a:pt x="3759" y="1245"/>
                  </a:lnTo>
                  <a:lnTo>
                    <a:pt x="3646" y="937"/>
                  </a:lnTo>
                  <a:lnTo>
                    <a:pt x="3501" y="647"/>
                  </a:lnTo>
                  <a:lnTo>
                    <a:pt x="3322" y="380"/>
                  </a:lnTo>
                  <a:lnTo>
                    <a:pt x="3108" y="138"/>
                  </a:lnTo>
                  <a:lnTo>
                    <a:pt x="3006" y="83"/>
                  </a:lnTo>
                  <a:lnTo>
                    <a:pt x="2905" y="40"/>
                  </a:lnTo>
                  <a:lnTo>
                    <a:pt x="2805" y="14"/>
                  </a:lnTo>
                  <a:lnTo>
                    <a:pt x="2705" y="0"/>
                  </a:lnTo>
                  <a:lnTo>
                    <a:pt x="2606" y="1"/>
                  </a:lnTo>
                  <a:lnTo>
                    <a:pt x="2511" y="14"/>
                  </a:lnTo>
                  <a:lnTo>
                    <a:pt x="2420" y="42"/>
                  </a:lnTo>
                  <a:lnTo>
                    <a:pt x="2334" y="82"/>
                  </a:lnTo>
                  <a:lnTo>
                    <a:pt x="2329" y="104"/>
                  </a:lnTo>
                  <a:lnTo>
                    <a:pt x="2328" y="114"/>
                  </a:lnTo>
                  <a:lnTo>
                    <a:pt x="2327" y="119"/>
                  </a:lnTo>
                  <a:lnTo>
                    <a:pt x="2329" y="120"/>
                  </a:lnTo>
                  <a:lnTo>
                    <a:pt x="2329" y="123"/>
                  </a:lnTo>
                  <a:lnTo>
                    <a:pt x="2331" y="128"/>
                  </a:lnTo>
                  <a:lnTo>
                    <a:pt x="2333" y="143"/>
                  </a:lnTo>
                  <a:lnTo>
                    <a:pt x="2334" y="167"/>
                  </a:lnTo>
                  <a:lnTo>
                    <a:pt x="0" y="37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3799" y="2790"/>
              <a:ext cx="803" cy="914"/>
            </a:xfrm>
            <a:custGeom>
              <a:avLst/>
              <a:gdLst>
                <a:gd name="T0" fmla="*/ 68 w 6423"/>
                <a:gd name="T1" fmla="*/ 1852 h 7310"/>
                <a:gd name="T2" fmla="*/ 844 w 6423"/>
                <a:gd name="T3" fmla="*/ 4159 h 7310"/>
                <a:gd name="T4" fmla="*/ 1550 w 6423"/>
                <a:gd name="T5" fmla="*/ 6621 h 7310"/>
                <a:gd name="T6" fmla="*/ 2051 w 6423"/>
                <a:gd name="T7" fmla="*/ 6741 h 7310"/>
                <a:gd name="T8" fmla="*/ 2556 w 6423"/>
                <a:gd name="T9" fmla="*/ 6843 h 7310"/>
                <a:gd name="T10" fmla="*/ 3226 w 6423"/>
                <a:gd name="T11" fmla="*/ 6979 h 7310"/>
                <a:gd name="T12" fmla="*/ 4184 w 6423"/>
                <a:gd name="T13" fmla="*/ 7084 h 7310"/>
                <a:gd name="T14" fmla="*/ 5130 w 6423"/>
                <a:gd name="T15" fmla="*/ 7136 h 7310"/>
                <a:gd name="T16" fmla="*/ 5502 w 6423"/>
                <a:gd name="T17" fmla="*/ 7153 h 7310"/>
                <a:gd name="T18" fmla="*/ 5569 w 6423"/>
                <a:gd name="T19" fmla="*/ 7190 h 7310"/>
                <a:gd name="T20" fmla="*/ 5630 w 6423"/>
                <a:gd name="T21" fmla="*/ 7197 h 7310"/>
                <a:gd name="T22" fmla="*/ 4934 w 6423"/>
                <a:gd name="T23" fmla="*/ 2762 h 7310"/>
                <a:gd name="T24" fmla="*/ 4975 w 6423"/>
                <a:gd name="T25" fmla="*/ 2724 h 7310"/>
                <a:gd name="T26" fmla="*/ 5039 w 6423"/>
                <a:gd name="T27" fmla="*/ 2724 h 7310"/>
                <a:gd name="T28" fmla="*/ 5763 w 6423"/>
                <a:gd name="T29" fmla="*/ 2775 h 7310"/>
                <a:gd name="T30" fmla="*/ 5796 w 6423"/>
                <a:gd name="T31" fmla="*/ 2761 h 7310"/>
                <a:gd name="T32" fmla="*/ 5848 w 6423"/>
                <a:gd name="T33" fmla="*/ 2753 h 7310"/>
                <a:gd name="T34" fmla="*/ 6010 w 6423"/>
                <a:gd name="T35" fmla="*/ 2970 h 7310"/>
                <a:gd name="T36" fmla="*/ 5902 w 6423"/>
                <a:gd name="T37" fmla="*/ 3049 h 7310"/>
                <a:gd name="T38" fmla="*/ 5765 w 6423"/>
                <a:gd name="T39" fmla="*/ 3111 h 7310"/>
                <a:gd name="T40" fmla="*/ 5911 w 6423"/>
                <a:gd name="T41" fmla="*/ 7240 h 7310"/>
                <a:gd name="T42" fmla="*/ 6345 w 6423"/>
                <a:gd name="T43" fmla="*/ 7132 h 7310"/>
                <a:gd name="T44" fmla="*/ 6349 w 6423"/>
                <a:gd name="T45" fmla="*/ 6818 h 7310"/>
                <a:gd name="T46" fmla="*/ 6347 w 6423"/>
                <a:gd name="T47" fmla="*/ 6509 h 7310"/>
                <a:gd name="T48" fmla="*/ 6340 w 6423"/>
                <a:gd name="T49" fmla="*/ 6150 h 7310"/>
                <a:gd name="T50" fmla="*/ 6348 w 6423"/>
                <a:gd name="T51" fmla="*/ 5820 h 7310"/>
                <a:gd name="T52" fmla="*/ 6349 w 6423"/>
                <a:gd name="T53" fmla="*/ 5317 h 7310"/>
                <a:gd name="T54" fmla="*/ 6401 w 6423"/>
                <a:gd name="T55" fmla="*/ 4473 h 7310"/>
                <a:gd name="T56" fmla="*/ 6423 w 6423"/>
                <a:gd name="T57" fmla="*/ 3640 h 7310"/>
                <a:gd name="T58" fmla="*/ 6332 w 6423"/>
                <a:gd name="T59" fmla="*/ 2801 h 7310"/>
                <a:gd name="T60" fmla="*/ 6255 w 6423"/>
                <a:gd name="T61" fmla="*/ 2042 h 7310"/>
                <a:gd name="T62" fmla="*/ 6418 w 6423"/>
                <a:gd name="T63" fmla="*/ 1274 h 7310"/>
                <a:gd name="T64" fmla="*/ 6367 w 6423"/>
                <a:gd name="T65" fmla="*/ 1187 h 7310"/>
                <a:gd name="T66" fmla="*/ 6304 w 6423"/>
                <a:gd name="T67" fmla="*/ 1114 h 7310"/>
                <a:gd name="T68" fmla="*/ 5767 w 6423"/>
                <a:gd name="T69" fmla="*/ 1035 h 7310"/>
                <a:gd name="T70" fmla="*/ 4321 w 6423"/>
                <a:gd name="T71" fmla="*/ 888 h 7310"/>
                <a:gd name="T72" fmla="*/ 2899 w 6423"/>
                <a:gd name="T73" fmla="*/ 552 h 7310"/>
                <a:gd name="T74" fmla="*/ 3534 w 6423"/>
                <a:gd name="T75" fmla="*/ 1513 h 7310"/>
                <a:gd name="T76" fmla="*/ 3485 w 6423"/>
                <a:gd name="T77" fmla="*/ 2552 h 7310"/>
                <a:gd name="T78" fmla="*/ 3337 w 6423"/>
                <a:gd name="T79" fmla="*/ 2641 h 7310"/>
                <a:gd name="T80" fmla="*/ 3154 w 6423"/>
                <a:gd name="T81" fmla="*/ 2625 h 7310"/>
                <a:gd name="T82" fmla="*/ 3066 w 6423"/>
                <a:gd name="T83" fmla="*/ 2591 h 7310"/>
                <a:gd name="T84" fmla="*/ 3004 w 6423"/>
                <a:gd name="T85" fmla="*/ 2582 h 7310"/>
                <a:gd name="T86" fmla="*/ 2907 w 6423"/>
                <a:gd name="T87" fmla="*/ 2491 h 7310"/>
                <a:gd name="T88" fmla="*/ 2735 w 6423"/>
                <a:gd name="T89" fmla="*/ 2273 h 7310"/>
                <a:gd name="T90" fmla="*/ 2502 w 6423"/>
                <a:gd name="T91" fmla="*/ 2104 h 7310"/>
                <a:gd name="T92" fmla="*/ 2140 w 6423"/>
                <a:gd name="T93" fmla="*/ 2083 h 7310"/>
                <a:gd name="T94" fmla="*/ 1732 w 6423"/>
                <a:gd name="T95" fmla="*/ 2132 h 7310"/>
                <a:gd name="T96" fmla="*/ 1339 w 6423"/>
                <a:gd name="T97" fmla="*/ 2174 h 7310"/>
                <a:gd name="T98" fmla="*/ 853 w 6423"/>
                <a:gd name="T99" fmla="*/ 1413 h 7310"/>
                <a:gd name="T100" fmla="*/ 454 w 6423"/>
                <a:gd name="T101" fmla="*/ 555 h 7310"/>
                <a:gd name="T102" fmla="*/ 151 w 6423"/>
                <a:gd name="T103" fmla="*/ 0 h 7310"/>
                <a:gd name="T104" fmla="*/ 105 w 6423"/>
                <a:gd name="T105" fmla="*/ 26 h 7310"/>
                <a:gd name="T106" fmla="*/ 94 w 6423"/>
                <a:gd name="T107" fmla="*/ 89 h 7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423" h="7310">
                  <a:moveTo>
                    <a:pt x="102" y="107"/>
                  </a:moveTo>
                  <a:lnTo>
                    <a:pt x="0" y="1014"/>
                  </a:lnTo>
                  <a:lnTo>
                    <a:pt x="68" y="1852"/>
                  </a:lnTo>
                  <a:lnTo>
                    <a:pt x="261" y="2640"/>
                  </a:lnTo>
                  <a:lnTo>
                    <a:pt x="536" y="3401"/>
                  </a:lnTo>
                  <a:lnTo>
                    <a:pt x="844" y="4159"/>
                  </a:lnTo>
                  <a:lnTo>
                    <a:pt x="1147" y="4933"/>
                  </a:lnTo>
                  <a:lnTo>
                    <a:pt x="1396" y="5747"/>
                  </a:lnTo>
                  <a:lnTo>
                    <a:pt x="1550" y="6621"/>
                  </a:lnTo>
                  <a:lnTo>
                    <a:pt x="1717" y="6669"/>
                  </a:lnTo>
                  <a:lnTo>
                    <a:pt x="1885" y="6707"/>
                  </a:lnTo>
                  <a:lnTo>
                    <a:pt x="2051" y="6741"/>
                  </a:lnTo>
                  <a:lnTo>
                    <a:pt x="2219" y="6773"/>
                  </a:lnTo>
                  <a:lnTo>
                    <a:pt x="2387" y="6806"/>
                  </a:lnTo>
                  <a:lnTo>
                    <a:pt x="2556" y="6843"/>
                  </a:lnTo>
                  <a:lnTo>
                    <a:pt x="2726" y="6889"/>
                  </a:lnTo>
                  <a:lnTo>
                    <a:pt x="2901" y="6945"/>
                  </a:lnTo>
                  <a:lnTo>
                    <a:pt x="3226" y="6979"/>
                  </a:lnTo>
                  <a:lnTo>
                    <a:pt x="3547" y="7016"/>
                  </a:lnTo>
                  <a:lnTo>
                    <a:pt x="3866" y="7052"/>
                  </a:lnTo>
                  <a:lnTo>
                    <a:pt x="4184" y="7084"/>
                  </a:lnTo>
                  <a:lnTo>
                    <a:pt x="4500" y="7112"/>
                  </a:lnTo>
                  <a:lnTo>
                    <a:pt x="4815" y="7129"/>
                  </a:lnTo>
                  <a:lnTo>
                    <a:pt x="5130" y="7136"/>
                  </a:lnTo>
                  <a:lnTo>
                    <a:pt x="5447" y="7127"/>
                  </a:lnTo>
                  <a:lnTo>
                    <a:pt x="5475" y="7139"/>
                  </a:lnTo>
                  <a:lnTo>
                    <a:pt x="5502" y="7153"/>
                  </a:lnTo>
                  <a:lnTo>
                    <a:pt x="5526" y="7167"/>
                  </a:lnTo>
                  <a:lnTo>
                    <a:pt x="5549" y="7179"/>
                  </a:lnTo>
                  <a:lnTo>
                    <a:pt x="5569" y="7190"/>
                  </a:lnTo>
                  <a:lnTo>
                    <a:pt x="5589" y="7197"/>
                  </a:lnTo>
                  <a:lnTo>
                    <a:pt x="5609" y="7200"/>
                  </a:lnTo>
                  <a:lnTo>
                    <a:pt x="5630" y="7197"/>
                  </a:lnTo>
                  <a:lnTo>
                    <a:pt x="4912" y="2794"/>
                  </a:lnTo>
                  <a:lnTo>
                    <a:pt x="4922" y="2779"/>
                  </a:lnTo>
                  <a:lnTo>
                    <a:pt x="4934" y="2762"/>
                  </a:lnTo>
                  <a:lnTo>
                    <a:pt x="4946" y="2747"/>
                  </a:lnTo>
                  <a:lnTo>
                    <a:pt x="4960" y="2733"/>
                  </a:lnTo>
                  <a:lnTo>
                    <a:pt x="4975" y="2724"/>
                  </a:lnTo>
                  <a:lnTo>
                    <a:pt x="4994" y="2717"/>
                  </a:lnTo>
                  <a:lnTo>
                    <a:pt x="5014" y="2717"/>
                  </a:lnTo>
                  <a:lnTo>
                    <a:pt x="5039" y="2724"/>
                  </a:lnTo>
                  <a:lnTo>
                    <a:pt x="5222" y="3511"/>
                  </a:lnTo>
                  <a:lnTo>
                    <a:pt x="5757" y="2780"/>
                  </a:lnTo>
                  <a:lnTo>
                    <a:pt x="5763" y="2775"/>
                  </a:lnTo>
                  <a:lnTo>
                    <a:pt x="5772" y="2770"/>
                  </a:lnTo>
                  <a:lnTo>
                    <a:pt x="5782" y="2766"/>
                  </a:lnTo>
                  <a:lnTo>
                    <a:pt x="5796" y="2761"/>
                  </a:lnTo>
                  <a:lnTo>
                    <a:pt x="5810" y="2758"/>
                  </a:lnTo>
                  <a:lnTo>
                    <a:pt x="5829" y="2755"/>
                  </a:lnTo>
                  <a:lnTo>
                    <a:pt x="5848" y="2753"/>
                  </a:lnTo>
                  <a:lnTo>
                    <a:pt x="5870" y="2752"/>
                  </a:lnTo>
                  <a:lnTo>
                    <a:pt x="6024" y="2920"/>
                  </a:lnTo>
                  <a:lnTo>
                    <a:pt x="6010" y="2970"/>
                  </a:lnTo>
                  <a:lnTo>
                    <a:pt x="5984" y="3006"/>
                  </a:lnTo>
                  <a:lnTo>
                    <a:pt x="5946" y="3031"/>
                  </a:lnTo>
                  <a:lnTo>
                    <a:pt x="5902" y="3049"/>
                  </a:lnTo>
                  <a:lnTo>
                    <a:pt x="5854" y="3067"/>
                  </a:lnTo>
                  <a:lnTo>
                    <a:pt x="5807" y="3085"/>
                  </a:lnTo>
                  <a:lnTo>
                    <a:pt x="5765" y="3111"/>
                  </a:lnTo>
                  <a:lnTo>
                    <a:pt x="5729" y="3145"/>
                  </a:lnTo>
                  <a:lnTo>
                    <a:pt x="5250" y="3849"/>
                  </a:lnTo>
                  <a:lnTo>
                    <a:pt x="5911" y="7240"/>
                  </a:lnTo>
                  <a:lnTo>
                    <a:pt x="6305" y="7310"/>
                  </a:lnTo>
                  <a:lnTo>
                    <a:pt x="6330" y="7227"/>
                  </a:lnTo>
                  <a:lnTo>
                    <a:pt x="6345" y="7132"/>
                  </a:lnTo>
                  <a:lnTo>
                    <a:pt x="6351" y="7031"/>
                  </a:lnTo>
                  <a:lnTo>
                    <a:pt x="6352" y="6925"/>
                  </a:lnTo>
                  <a:lnTo>
                    <a:pt x="6349" y="6818"/>
                  </a:lnTo>
                  <a:lnTo>
                    <a:pt x="6346" y="6711"/>
                  </a:lnTo>
                  <a:lnTo>
                    <a:pt x="6344" y="6608"/>
                  </a:lnTo>
                  <a:lnTo>
                    <a:pt x="6347" y="6509"/>
                  </a:lnTo>
                  <a:lnTo>
                    <a:pt x="6339" y="6385"/>
                  </a:lnTo>
                  <a:lnTo>
                    <a:pt x="6338" y="6265"/>
                  </a:lnTo>
                  <a:lnTo>
                    <a:pt x="6340" y="6150"/>
                  </a:lnTo>
                  <a:lnTo>
                    <a:pt x="6345" y="6037"/>
                  </a:lnTo>
                  <a:lnTo>
                    <a:pt x="6347" y="5928"/>
                  </a:lnTo>
                  <a:lnTo>
                    <a:pt x="6348" y="5820"/>
                  </a:lnTo>
                  <a:lnTo>
                    <a:pt x="6343" y="5714"/>
                  </a:lnTo>
                  <a:lnTo>
                    <a:pt x="6333" y="5608"/>
                  </a:lnTo>
                  <a:lnTo>
                    <a:pt x="6349" y="5317"/>
                  </a:lnTo>
                  <a:lnTo>
                    <a:pt x="6368" y="5032"/>
                  </a:lnTo>
                  <a:lnTo>
                    <a:pt x="6385" y="4751"/>
                  </a:lnTo>
                  <a:lnTo>
                    <a:pt x="6401" y="4473"/>
                  </a:lnTo>
                  <a:lnTo>
                    <a:pt x="6413" y="4196"/>
                  </a:lnTo>
                  <a:lnTo>
                    <a:pt x="6422" y="3919"/>
                  </a:lnTo>
                  <a:lnTo>
                    <a:pt x="6423" y="3640"/>
                  </a:lnTo>
                  <a:lnTo>
                    <a:pt x="6418" y="3357"/>
                  </a:lnTo>
                  <a:lnTo>
                    <a:pt x="6376" y="3072"/>
                  </a:lnTo>
                  <a:lnTo>
                    <a:pt x="6332" y="2801"/>
                  </a:lnTo>
                  <a:lnTo>
                    <a:pt x="6292" y="2542"/>
                  </a:lnTo>
                  <a:lnTo>
                    <a:pt x="6265" y="2290"/>
                  </a:lnTo>
                  <a:lnTo>
                    <a:pt x="6255" y="2042"/>
                  </a:lnTo>
                  <a:lnTo>
                    <a:pt x="6273" y="1793"/>
                  </a:lnTo>
                  <a:lnTo>
                    <a:pt x="6324" y="1539"/>
                  </a:lnTo>
                  <a:lnTo>
                    <a:pt x="6418" y="1274"/>
                  </a:lnTo>
                  <a:lnTo>
                    <a:pt x="6400" y="1244"/>
                  </a:lnTo>
                  <a:lnTo>
                    <a:pt x="6384" y="1214"/>
                  </a:lnTo>
                  <a:lnTo>
                    <a:pt x="6367" y="1187"/>
                  </a:lnTo>
                  <a:lnTo>
                    <a:pt x="6348" y="1160"/>
                  </a:lnTo>
                  <a:lnTo>
                    <a:pt x="6327" y="1137"/>
                  </a:lnTo>
                  <a:lnTo>
                    <a:pt x="6304" y="1114"/>
                  </a:lnTo>
                  <a:lnTo>
                    <a:pt x="6278" y="1096"/>
                  </a:lnTo>
                  <a:lnTo>
                    <a:pt x="6249" y="1077"/>
                  </a:lnTo>
                  <a:lnTo>
                    <a:pt x="5767" y="1035"/>
                  </a:lnTo>
                  <a:lnTo>
                    <a:pt x="5285" y="994"/>
                  </a:lnTo>
                  <a:lnTo>
                    <a:pt x="4802" y="948"/>
                  </a:lnTo>
                  <a:lnTo>
                    <a:pt x="4321" y="888"/>
                  </a:lnTo>
                  <a:lnTo>
                    <a:pt x="3842" y="809"/>
                  </a:lnTo>
                  <a:lnTo>
                    <a:pt x="3368" y="699"/>
                  </a:lnTo>
                  <a:lnTo>
                    <a:pt x="2899" y="552"/>
                  </a:lnTo>
                  <a:lnTo>
                    <a:pt x="2436" y="359"/>
                  </a:lnTo>
                  <a:lnTo>
                    <a:pt x="2591" y="782"/>
                  </a:lnTo>
                  <a:lnTo>
                    <a:pt x="3534" y="1513"/>
                  </a:lnTo>
                  <a:lnTo>
                    <a:pt x="3548" y="2457"/>
                  </a:lnTo>
                  <a:lnTo>
                    <a:pt x="3521" y="2508"/>
                  </a:lnTo>
                  <a:lnTo>
                    <a:pt x="3485" y="2552"/>
                  </a:lnTo>
                  <a:lnTo>
                    <a:pt x="3441" y="2591"/>
                  </a:lnTo>
                  <a:lnTo>
                    <a:pt x="3393" y="2621"/>
                  </a:lnTo>
                  <a:lnTo>
                    <a:pt x="3337" y="2641"/>
                  </a:lnTo>
                  <a:lnTo>
                    <a:pt x="3278" y="2649"/>
                  </a:lnTo>
                  <a:lnTo>
                    <a:pt x="3216" y="2645"/>
                  </a:lnTo>
                  <a:lnTo>
                    <a:pt x="3154" y="2625"/>
                  </a:lnTo>
                  <a:lnTo>
                    <a:pt x="3120" y="2608"/>
                  </a:lnTo>
                  <a:lnTo>
                    <a:pt x="3091" y="2597"/>
                  </a:lnTo>
                  <a:lnTo>
                    <a:pt x="3066" y="2591"/>
                  </a:lnTo>
                  <a:lnTo>
                    <a:pt x="3044" y="2587"/>
                  </a:lnTo>
                  <a:lnTo>
                    <a:pt x="3023" y="2585"/>
                  </a:lnTo>
                  <a:lnTo>
                    <a:pt x="3004" y="2582"/>
                  </a:lnTo>
                  <a:lnTo>
                    <a:pt x="2981" y="2578"/>
                  </a:lnTo>
                  <a:lnTo>
                    <a:pt x="2957" y="2569"/>
                  </a:lnTo>
                  <a:lnTo>
                    <a:pt x="2907" y="2491"/>
                  </a:lnTo>
                  <a:lnTo>
                    <a:pt x="2855" y="2415"/>
                  </a:lnTo>
                  <a:lnTo>
                    <a:pt x="2797" y="2343"/>
                  </a:lnTo>
                  <a:lnTo>
                    <a:pt x="2735" y="2273"/>
                  </a:lnTo>
                  <a:lnTo>
                    <a:pt x="2664" y="2211"/>
                  </a:lnTo>
                  <a:lnTo>
                    <a:pt x="2588" y="2154"/>
                  </a:lnTo>
                  <a:lnTo>
                    <a:pt x="2502" y="2104"/>
                  </a:lnTo>
                  <a:lnTo>
                    <a:pt x="2409" y="2062"/>
                  </a:lnTo>
                  <a:lnTo>
                    <a:pt x="2274" y="2072"/>
                  </a:lnTo>
                  <a:lnTo>
                    <a:pt x="2140" y="2083"/>
                  </a:lnTo>
                  <a:lnTo>
                    <a:pt x="2003" y="2098"/>
                  </a:lnTo>
                  <a:lnTo>
                    <a:pt x="1868" y="2114"/>
                  </a:lnTo>
                  <a:lnTo>
                    <a:pt x="1732" y="2132"/>
                  </a:lnTo>
                  <a:lnTo>
                    <a:pt x="1599" y="2148"/>
                  </a:lnTo>
                  <a:lnTo>
                    <a:pt x="1468" y="2163"/>
                  </a:lnTo>
                  <a:lnTo>
                    <a:pt x="1339" y="2174"/>
                  </a:lnTo>
                  <a:lnTo>
                    <a:pt x="1159" y="1940"/>
                  </a:lnTo>
                  <a:lnTo>
                    <a:pt x="1000" y="1685"/>
                  </a:lnTo>
                  <a:lnTo>
                    <a:pt x="853" y="1413"/>
                  </a:lnTo>
                  <a:lnTo>
                    <a:pt x="718" y="1128"/>
                  </a:lnTo>
                  <a:lnTo>
                    <a:pt x="586" y="842"/>
                  </a:lnTo>
                  <a:lnTo>
                    <a:pt x="454" y="555"/>
                  </a:lnTo>
                  <a:lnTo>
                    <a:pt x="318" y="276"/>
                  </a:lnTo>
                  <a:lnTo>
                    <a:pt x="172" y="8"/>
                  </a:lnTo>
                  <a:lnTo>
                    <a:pt x="151" y="0"/>
                  </a:lnTo>
                  <a:lnTo>
                    <a:pt x="132" y="1"/>
                  </a:lnTo>
                  <a:lnTo>
                    <a:pt x="116" y="11"/>
                  </a:lnTo>
                  <a:lnTo>
                    <a:pt x="105" y="26"/>
                  </a:lnTo>
                  <a:lnTo>
                    <a:pt x="96" y="47"/>
                  </a:lnTo>
                  <a:lnTo>
                    <a:pt x="93" y="68"/>
                  </a:lnTo>
                  <a:lnTo>
                    <a:pt x="94" y="89"/>
                  </a:lnTo>
                  <a:lnTo>
                    <a:pt x="102" y="107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15"/>
            <p:cNvSpPr>
              <a:spLocks/>
            </p:cNvSpPr>
            <p:nvPr/>
          </p:nvSpPr>
          <p:spPr bwMode="auto">
            <a:xfrm>
              <a:off x="4302" y="2397"/>
              <a:ext cx="243" cy="34"/>
            </a:xfrm>
            <a:custGeom>
              <a:avLst/>
              <a:gdLst>
                <a:gd name="T0" fmla="*/ 32 w 1944"/>
                <a:gd name="T1" fmla="*/ 85 h 268"/>
                <a:gd name="T2" fmla="*/ 1944 w 1944"/>
                <a:gd name="T3" fmla="*/ 268 h 268"/>
                <a:gd name="T4" fmla="*/ 102 w 1944"/>
                <a:gd name="T5" fmla="*/ 0 h 268"/>
                <a:gd name="T6" fmla="*/ 94 w 1944"/>
                <a:gd name="T7" fmla="*/ 0 h 268"/>
                <a:gd name="T8" fmla="*/ 76 w 1944"/>
                <a:gd name="T9" fmla="*/ 6 h 268"/>
                <a:gd name="T10" fmla="*/ 53 w 1944"/>
                <a:gd name="T11" fmla="*/ 18 h 268"/>
                <a:gd name="T12" fmla="*/ 30 w 1944"/>
                <a:gd name="T13" fmla="*/ 32 h 268"/>
                <a:gd name="T14" fmla="*/ 9 w 1944"/>
                <a:gd name="T15" fmla="*/ 49 h 268"/>
                <a:gd name="T16" fmla="*/ 0 w 1944"/>
                <a:gd name="T17" fmla="*/ 64 h 268"/>
                <a:gd name="T18" fmla="*/ 5 w 1944"/>
                <a:gd name="T19" fmla="*/ 78 h 268"/>
                <a:gd name="T20" fmla="*/ 32 w 1944"/>
                <a:gd name="T21" fmla="*/ 85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44" h="268">
                  <a:moveTo>
                    <a:pt x="32" y="85"/>
                  </a:moveTo>
                  <a:lnTo>
                    <a:pt x="1944" y="268"/>
                  </a:lnTo>
                  <a:lnTo>
                    <a:pt x="102" y="0"/>
                  </a:lnTo>
                  <a:lnTo>
                    <a:pt x="94" y="0"/>
                  </a:lnTo>
                  <a:lnTo>
                    <a:pt x="76" y="6"/>
                  </a:lnTo>
                  <a:lnTo>
                    <a:pt x="53" y="18"/>
                  </a:lnTo>
                  <a:lnTo>
                    <a:pt x="30" y="32"/>
                  </a:lnTo>
                  <a:lnTo>
                    <a:pt x="9" y="49"/>
                  </a:lnTo>
                  <a:lnTo>
                    <a:pt x="0" y="64"/>
                  </a:lnTo>
                  <a:lnTo>
                    <a:pt x="5" y="78"/>
                  </a:lnTo>
                  <a:lnTo>
                    <a:pt x="32" y="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16"/>
            <p:cNvSpPr>
              <a:spLocks/>
            </p:cNvSpPr>
            <p:nvPr/>
          </p:nvSpPr>
          <p:spPr bwMode="auto">
            <a:xfrm>
              <a:off x="4489" y="1340"/>
              <a:ext cx="44" cy="102"/>
            </a:xfrm>
            <a:custGeom>
              <a:avLst/>
              <a:gdLst>
                <a:gd name="T0" fmla="*/ 14 w 353"/>
                <a:gd name="T1" fmla="*/ 57 h 810"/>
                <a:gd name="T2" fmla="*/ 12 w 353"/>
                <a:gd name="T3" fmla="*/ 72 h 810"/>
                <a:gd name="T4" fmla="*/ 16 w 353"/>
                <a:gd name="T5" fmla="*/ 82 h 810"/>
                <a:gd name="T6" fmla="*/ 26 w 353"/>
                <a:gd name="T7" fmla="*/ 92 h 810"/>
                <a:gd name="T8" fmla="*/ 40 w 353"/>
                <a:gd name="T9" fmla="*/ 98 h 810"/>
                <a:gd name="T10" fmla="*/ 54 w 353"/>
                <a:gd name="T11" fmla="*/ 106 h 810"/>
                <a:gd name="T12" fmla="*/ 70 w 353"/>
                <a:gd name="T13" fmla="*/ 112 h 810"/>
                <a:gd name="T14" fmla="*/ 86 w 353"/>
                <a:gd name="T15" fmla="*/ 119 h 810"/>
                <a:gd name="T16" fmla="*/ 99 w 353"/>
                <a:gd name="T17" fmla="*/ 127 h 810"/>
                <a:gd name="T18" fmla="*/ 109 w 353"/>
                <a:gd name="T19" fmla="*/ 149 h 810"/>
                <a:gd name="T20" fmla="*/ 121 w 353"/>
                <a:gd name="T21" fmla="*/ 173 h 810"/>
                <a:gd name="T22" fmla="*/ 132 w 353"/>
                <a:gd name="T23" fmla="*/ 197 h 810"/>
                <a:gd name="T24" fmla="*/ 143 w 353"/>
                <a:gd name="T25" fmla="*/ 222 h 810"/>
                <a:gd name="T26" fmla="*/ 150 w 353"/>
                <a:gd name="T27" fmla="*/ 250 h 810"/>
                <a:gd name="T28" fmla="*/ 156 w 353"/>
                <a:gd name="T29" fmla="*/ 278 h 810"/>
                <a:gd name="T30" fmla="*/ 157 w 353"/>
                <a:gd name="T31" fmla="*/ 308 h 810"/>
                <a:gd name="T32" fmla="*/ 155 w 353"/>
                <a:gd name="T33" fmla="*/ 338 h 810"/>
                <a:gd name="T34" fmla="*/ 145 w 353"/>
                <a:gd name="T35" fmla="*/ 354 h 810"/>
                <a:gd name="T36" fmla="*/ 131 w 353"/>
                <a:gd name="T37" fmla="*/ 370 h 810"/>
                <a:gd name="T38" fmla="*/ 110 w 353"/>
                <a:gd name="T39" fmla="*/ 388 h 810"/>
                <a:gd name="T40" fmla="*/ 88 w 353"/>
                <a:gd name="T41" fmla="*/ 404 h 810"/>
                <a:gd name="T42" fmla="*/ 63 w 353"/>
                <a:gd name="T43" fmla="*/ 422 h 810"/>
                <a:gd name="T44" fmla="*/ 40 w 353"/>
                <a:gd name="T45" fmla="*/ 440 h 810"/>
                <a:gd name="T46" fmla="*/ 17 w 353"/>
                <a:gd name="T47" fmla="*/ 459 h 810"/>
                <a:gd name="T48" fmla="*/ 0 w 353"/>
                <a:gd name="T49" fmla="*/ 478 h 810"/>
                <a:gd name="T50" fmla="*/ 85 w 353"/>
                <a:gd name="T51" fmla="*/ 746 h 810"/>
                <a:gd name="T52" fmla="*/ 91 w 353"/>
                <a:gd name="T53" fmla="*/ 759 h 810"/>
                <a:gd name="T54" fmla="*/ 102 w 353"/>
                <a:gd name="T55" fmla="*/ 772 h 810"/>
                <a:gd name="T56" fmla="*/ 117 w 353"/>
                <a:gd name="T57" fmla="*/ 785 h 810"/>
                <a:gd name="T58" fmla="*/ 136 w 353"/>
                <a:gd name="T59" fmla="*/ 796 h 810"/>
                <a:gd name="T60" fmla="*/ 157 w 353"/>
                <a:gd name="T61" fmla="*/ 805 h 810"/>
                <a:gd name="T62" fmla="*/ 181 w 353"/>
                <a:gd name="T63" fmla="*/ 810 h 810"/>
                <a:gd name="T64" fmla="*/ 209 w 353"/>
                <a:gd name="T65" fmla="*/ 809 h 810"/>
                <a:gd name="T66" fmla="*/ 240 w 353"/>
                <a:gd name="T67" fmla="*/ 802 h 810"/>
                <a:gd name="T68" fmla="*/ 240 w 353"/>
                <a:gd name="T69" fmla="*/ 620 h 810"/>
                <a:gd name="T70" fmla="*/ 353 w 353"/>
                <a:gd name="T71" fmla="*/ 422 h 810"/>
                <a:gd name="T72" fmla="*/ 169 w 353"/>
                <a:gd name="T73" fmla="*/ 15 h 810"/>
                <a:gd name="T74" fmla="*/ 157 w 353"/>
                <a:gd name="T75" fmla="*/ 11 h 810"/>
                <a:gd name="T76" fmla="*/ 145 w 353"/>
                <a:gd name="T77" fmla="*/ 6 h 810"/>
                <a:gd name="T78" fmla="*/ 130 w 353"/>
                <a:gd name="T79" fmla="*/ 3 h 810"/>
                <a:gd name="T80" fmla="*/ 114 w 353"/>
                <a:gd name="T81" fmla="*/ 0 h 810"/>
                <a:gd name="T82" fmla="*/ 96 w 353"/>
                <a:gd name="T83" fmla="*/ 0 h 810"/>
                <a:gd name="T84" fmla="*/ 76 w 353"/>
                <a:gd name="T85" fmla="*/ 2 h 810"/>
                <a:gd name="T86" fmla="*/ 53 w 353"/>
                <a:gd name="T87" fmla="*/ 7 h 810"/>
                <a:gd name="T88" fmla="*/ 29 w 353"/>
                <a:gd name="T89" fmla="*/ 15 h 810"/>
                <a:gd name="T90" fmla="*/ 28 w 353"/>
                <a:gd name="T91" fmla="*/ 17 h 810"/>
                <a:gd name="T92" fmla="*/ 26 w 353"/>
                <a:gd name="T93" fmla="*/ 22 h 810"/>
                <a:gd name="T94" fmla="*/ 24 w 353"/>
                <a:gd name="T95" fmla="*/ 29 h 810"/>
                <a:gd name="T96" fmla="*/ 22 w 353"/>
                <a:gd name="T97" fmla="*/ 36 h 810"/>
                <a:gd name="T98" fmla="*/ 18 w 353"/>
                <a:gd name="T99" fmla="*/ 44 h 810"/>
                <a:gd name="T100" fmla="*/ 16 w 353"/>
                <a:gd name="T101" fmla="*/ 51 h 810"/>
                <a:gd name="T102" fmla="*/ 14 w 353"/>
                <a:gd name="T103" fmla="*/ 56 h 810"/>
                <a:gd name="T104" fmla="*/ 14 w 353"/>
                <a:gd name="T105" fmla="*/ 57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53" h="810">
                  <a:moveTo>
                    <a:pt x="14" y="57"/>
                  </a:moveTo>
                  <a:lnTo>
                    <a:pt x="12" y="72"/>
                  </a:lnTo>
                  <a:lnTo>
                    <a:pt x="16" y="82"/>
                  </a:lnTo>
                  <a:lnTo>
                    <a:pt x="26" y="92"/>
                  </a:lnTo>
                  <a:lnTo>
                    <a:pt x="40" y="98"/>
                  </a:lnTo>
                  <a:lnTo>
                    <a:pt x="54" y="106"/>
                  </a:lnTo>
                  <a:lnTo>
                    <a:pt x="70" y="112"/>
                  </a:lnTo>
                  <a:lnTo>
                    <a:pt x="86" y="119"/>
                  </a:lnTo>
                  <a:lnTo>
                    <a:pt x="99" y="127"/>
                  </a:lnTo>
                  <a:lnTo>
                    <a:pt x="109" y="149"/>
                  </a:lnTo>
                  <a:lnTo>
                    <a:pt x="121" y="173"/>
                  </a:lnTo>
                  <a:lnTo>
                    <a:pt x="132" y="197"/>
                  </a:lnTo>
                  <a:lnTo>
                    <a:pt x="143" y="222"/>
                  </a:lnTo>
                  <a:lnTo>
                    <a:pt x="150" y="250"/>
                  </a:lnTo>
                  <a:lnTo>
                    <a:pt x="156" y="278"/>
                  </a:lnTo>
                  <a:lnTo>
                    <a:pt x="157" y="308"/>
                  </a:lnTo>
                  <a:lnTo>
                    <a:pt x="155" y="338"/>
                  </a:lnTo>
                  <a:lnTo>
                    <a:pt x="145" y="354"/>
                  </a:lnTo>
                  <a:lnTo>
                    <a:pt x="131" y="370"/>
                  </a:lnTo>
                  <a:lnTo>
                    <a:pt x="110" y="388"/>
                  </a:lnTo>
                  <a:lnTo>
                    <a:pt x="88" y="404"/>
                  </a:lnTo>
                  <a:lnTo>
                    <a:pt x="63" y="422"/>
                  </a:lnTo>
                  <a:lnTo>
                    <a:pt x="40" y="440"/>
                  </a:lnTo>
                  <a:lnTo>
                    <a:pt x="17" y="459"/>
                  </a:lnTo>
                  <a:lnTo>
                    <a:pt x="0" y="478"/>
                  </a:lnTo>
                  <a:lnTo>
                    <a:pt x="85" y="746"/>
                  </a:lnTo>
                  <a:lnTo>
                    <a:pt x="91" y="759"/>
                  </a:lnTo>
                  <a:lnTo>
                    <a:pt x="102" y="772"/>
                  </a:lnTo>
                  <a:lnTo>
                    <a:pt x="117" y="785"/>
                  </a:lnTo>
                  <a:lnTo>
                    <a:pt x="136" y="796"/>
                  </a:lnTo>
                  <a:lnTo>
                    <a:pt x="157" y="805"/>
                  </a:lnTo>
                  <a:lnTo>
                    <a:pt x="181" y="810"/>
                  </a:lnTo>
                  <a:lnTo>
                    <a:pt x="209" y="809"/>
                  </a:lnTo>
                  <a:lnTo>
                    <a:pt x="240" y="802"/>
                  </a:lnTo>
                  <a:lnTo>
                    <a:pt x="240" y="620"/>
                  </a:lnTo>
                  <a:lnTo>
                    <a:pt x="353" y="422"/>
                  </a:lnTo>
                  <a:lnTo>
                    <a:pt x="169" y="15"/>
                  </a:lnTo>
                  <a:lnTo>
                    <a:pt x="157" y="11"/>
                  </a:lnTo>
                  <a:lnTo>
                    <a:pt x="145" y="6"/>
                  </a:lnTo>
                  <a:lnTo>
                    <a:pt x="130" y="3"/>
                  </a:lnTo>
                  <a:lnTo>
                    <a:pt x="114" y="0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53" y="7"/>
                  </a:lnTo>
                  <a:lnTo>
                    <a:pt x="29" y="15"/>
                  </a:lnTo>
                  <a:lnTo>
                    <a:pt x="28" y="17"/>
                  </a:lnTo>
                  <a:lnTo>
                    <a:pt x="26" y="22"/>
                  </a:lnTo>
                  <a:lnTo>
                    <a:pt x="24" y="29"/>
                  </a:lnTo>
                  <a:lnTo>
                    <a:pt x="22" y="36"/>
                  </a:lnTo>
                  <a:lnTo>
                    <a:pt x="18" y="44"/>
                  </a:lnTo>
                  <a:lnTo>
                    <a:pt x="16" y="51"/>
                  </a:lnTo>
                  <a:lnTo>
                    <a:pt x="14" y="56"/>
                  </a:lnTo>
                  <a:lnTo>
                    <a:pt x="14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17"/>
            <p:cNvSpPr>
              <a:spLocks/>
            </p:cNvSpPr>
            <p:nvPr/>
          </p:nvSpPr>
          <p:spPr bwMode="auto">
            <a:xfrm>
              <a:off x="4594" y="1055"/>
              <a:ext cx="158" cy="97"/>
            </a:xfrm>
            <a:custGeom>
              <a:avLst/>
              <a:gdLst>
                <a:gd name="T0" fmla="*/ 0 w 1027"/>
                <a:gd name="T1" fmla="*/ 327 h 355"/>
                <a:gd name="T2" fmla="*/ 3 w 1027"/>
                <a:gd name="T3" fmla="*/ 332 h 355"/>
                <a:gd name="T4" fmla="*/ 8 w 1027"/>
                <a:gd name="T5" fmla="*/ 341 h 355"/>
                <a:gd name="T6" fmla="*/ 12 w 1027"/>
                <a:gd name="T7" fmla="*/ 351 h 355"/>
                <a:gd name="T8" fmla="*/ 15 w 1027"/>
                <a:gd name="T9" fmla="*/ 355 h 355"/>
                <a:gd name="T10" fmla="*/ 1027 w 1027"/>
                <a:gd name="T11" fmla="*/ 3 h 355"/>
                <a:gd name="T12" fmla="*/ 888 w 1027"/>
                <a:gd name="T13" fmla="*/ 0 h 355"/>
                <a:gd name="T14" fmla="*/ 749 w 1027"/>
                <a:gd name="T15" fmla="*/ 9 h 355"/>
                <a:gd name="T16" fmla="*/ 612 w 1027"/>
                <a:gd name="T17" fmla="*/ 32 h 355"/>
                <a:gd name="T18" fmla="*/ 477 w 1027"/>
                <a:gd name="T19" fmla="*/ 65 h 355"/>
                <a:gd name="T20" fmla="*/ 346 w 1027"/>
                <a:gd name="T21" fmla="*/ 113 h 355"/>
                <a:gd name="T22" fmla="*/ 222 w 1027"/>
                <a:gd name="T23" fmla="*/ 172 h 355"/>
                <a:gd name="T24" fmla="*/ 105 w 1027"/>
                <a:gd name="T25" fmla="*/ 244 h 355"/>
                <a:gd name="T26" fmla="*/ 0 w 1027"/>
                <a:gd name="T27" fmla="*/ 327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27" h="355">
                  <a:moveTo>
                    <a:pt x="0" y="327"/>
                  </a:moveTo>
                  <a:lnTo>
                    <a:pt x="3" y="332"/>
                  </a:lnTo>
                  <a:lnTo>
                    <a:pt x="8" y="341"/>
                  </a:lnTo>
                  <a:lnTo>
                    <a:pt x="12" y="351"/>
                  </a:lnTo>
                  <a:lnTo>
                    <a:pt x="15" y="355"/>
                  </a:lnTo>
                  <a:lnTo>
                    <a:pt x="1027" y="3"/>
                  </a:lnTo>
                  <a:lnTo>
                    <a:pt x="888" y="0"/>
                  </a:lnTo>
                  <a:lnTo>
                    <a:pt x="749" y="9"/>
                  </a:lnTo>
                  <a:lnTo>
                    <a:pt x="612" y="32"/>
                  </a:lnTo>
                  <a:lnTo>
                    <a:pt x="477" y="65"/>
                  </a:lnTo>
                  <a:lnTo>
                    <a:pt x="346" y="113"/>
                  </a:lnTo>
                  <a:lnTo>
                    <a:pt x="222" y="172"/>
                  </a:lnTo>
                  <a:lnTo>
                    <a:pt x="105" y="244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18"/>
            <p:cNvSpPr>
              <a:spLocks/>
            </p:cNvSpPr>
            <p:nvPr/>
          </p:nvSpPr>
          <p:spPr bwMode="auto">
            <a:xfrm>
              <a:off x="4571" y="1230"/>
              <a:ext cx="42" cy="22"/>
            </a:xfrm>
            <a:custGeom>
              <a:avLst/>
              <a:gdLst>
                <a:gd name="T0" fmla="*/ 0 w 337"/>
                <a:gd name="T1" fmla="*/ 183 h 183"/>
                <a:gd name="T2" fmla="*/ 337 w 337"/>
                <a:gd name="T3" fmla="*/ 0 h 183"/>
                <a:gd name="T4" fmla="*/ 0 w 337"/>
                <a:gd name="T5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7" h="183">
                  <a:moveTo>
                    <a:pt x="0" y="183"/>
                  </a:moveTo>
                  <a:lnTo>
                    <a:pt x="337" y="0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19"/>
            <p:cNvSpPr>
              <a:spLocks/>
            </p:cNvSpPr>
            <p:nvPr/>
          </p:nvSpPr>
          <p:spPr bwMode="auto">
            <a:xfrm>
              <a:off x="4615" y="1052"/>
              <a:ext cx="16" cy="3"/>
            </a:xfrm>
            <a:custGeom>
              <a:avLst/>
              <a:gdLst>
                <a:gd name="T0" fmla="*/ 0 w 126"/>
                <a:gd name="T1" fmla="*/ 31 h 31"/>
                <a:gd name="T2" fmla="*/ 9 w 126"/>
                <a:gd name="T3" fmla="*/ 27 h 31"/>
                <a:gd name="T4" fmla="*/ 20 w 126"/>
                <a:gd name="T5" fmla="*/ 23 h 31"/>
                <a:gd name="T6" fmla="*/ 32 w 126"/>
                <a:gd name="T7" fmla="*/ 21 h 31"/>
                <a:gd name="T8" fmla="*/ 46 w 126"/>
                <a:gd name="T9" fmla="*/ 18 h 31"/>
                <a:gd name="T10" fmla="*/ 62 w 126"/>
                <a:gd name="T11" fmla="*/ 16 h 31"/>
                <a:gd name="T12" fmla="*/ 80 w 126"/>
                <a:gd name="T13" fmla="*/ 13 h 31"/>
                <a:gd name="T14" fmla="*/ 100 w 126"/>
                <a:gd name="T15" fmla="*/ 9 h 31"/>
                <a:gd name="T16" fmla="*/ 126 w 126"/>
                <a:gd name="T17" fmla="*/ 3 h 31"/>
                <a:gd name="T18" fmla="*/ 114 w 126"/>
                <a:gd name="T19" fmla="*/ 0 h 31"/>
                <a:gd name="T20" fmla="*/ 101 w 126"/>
                <a:gd name="T21" fmla="*/ 0 h 31"/>
                <a:gd name="T22" fmla="*/ 87 w 126"/>
                <a:gd name="T23" fmla="*/ 3 h 31"/>
                <a:gd name="T24" fmla="*/ 73 w 126"/>
                <a:gd name="T25" fmla="*/ 7 h 31"/>
                <a:gd name="T26" fmla="*/ 56 w 126"/>
                <a:gd name="T27" fmla="*/ 13 h 31"/>
                <a:gd name="T28" fmla="*/ 38 w 126"/>
                <a:gd name="T29" fmla="*/ 19 h 31"/>
                <a:gd name="T30" fmla="*/ 19 w 126"/>
                <a:gd name="T31" fmla="*/ 26 h 31"/>
                <a:gd name="T32" fmla="*/ 0 w 126"/>
                <a:gd name="T3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6" h="31">
                  <a:moveTo>
                    <a:pt x="0" y="31"/>
                  </a:moveTo>
                  <a:lnTo>
                    <a:pt x="9" y="27"/>
                  </a:lnTo>
                  <a:lnTo>
                    <a:pt x="20" y="23"/>
                  </a:lnTo>
                  <a:lnTo>
                    <a:pt x="32" y="21"/>
                  </a:lnTo>
                  <a:lnTo>
                    <a:pt x="46" y="18"/>
                  </a:lnTo>
                  <a:lnTo>
                    <a:pt x="62" y="16"/>
                  </a:lnTo>
                  <a:lnTo>
                    <a:pt x="80" y="13"/>
                  </a:lnTo>
                  <a:lnTo>
                    <a:pt x="100" y="9"/>
                  </a:lnTo>
                  <a:lnTo>
                    <a:pt x="126" y="3"/>
                  </a:lnTo>
                  <a:lnTo>
                    <a:pt x="114" y="0"/>
                  </a:lnTo>
                  <a:lnTo>
                    <a:pt x="101" y="0"/>
                  </a:lnTo>
                  <a:lnTo>
                    <a:pt x="87" y="3"/>
                  </a:lnTo>
                  <a:lnTo>
                    <a:pt x="73" y="7"/>
                  </a:lnTo>
                  <a:lnTo>
                    <a:pt x="56" y="13"/>
                  </a:lnTo>
                  <a:lnTo>
                    <a:pt x="38" y="19"/>
                  </a:lnTo>
                  <a:lnTo>
                    <a:pt x="19" y="26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20"/>
            <p:cNvSpPr>
              <a:spLocks/>
            </p:cNvSpPr>
            <p:nvPr/>
          </p:nvSpPr>
          <p:spPr bwMode="auto">
            <a:xfrm>
              <a:off x="4626" y="1128"/>
              <a:ext cx="51" cy="15"/>
            </a:xfrm>
            <a:custGeom>
              <a:avLst/>
              <a:gdLst>
                <a:gd name="T0" fmla="*/ 0 w 408"/>
                <a:gd name="T1" fmla="*/ 126 h 126"/>
                <a:gd name="T2" fmla="*/ 408 w 408"/>
                <a:gd name="T3" fmla="*/ 0 h 126"/>
                <a:gd name="T4" fmla="*/ 0 w 408"/>
                <a:gd name="T5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8" h="126">
                  <a:moveTo>
                    <a:pt x="0" y="126"/>
                  </a:moveTo>
                  <a:lnTo>
                    <a:pt x="408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>
              <a:off x="4663" y="1013"/>
              <a:ext cx="54" cy="9"/>
            </a:xfrm>
            <a:custGeom>
              <a:avLst/>
              <a:gdLst>
                <a:gd name="T0" fmla="*/ 42 w 436"/>
                <a:gd name="T1" fmla="*/ 70 h 70"/>
                <a:gd name="T2" fmla="*/ 436 w 436"/>
                <a:gd name="T3" fmla="*/ 0 h 70"/>
                <a:gd name="T4" fmla="*/ 0 w 436"/>
                <a:gd name="T5" fmla="*/ 70 h 70"/>
                <a:gd name="T6" fmla="*/ 1 w 436"/>
                <a:gd name="T7" fmla="*/ 70 h 70"/>
                <a:gd name="T8" fmla="*/ 7 w 436"/>
                <a:gd name="T9" fmla="*/ 70 h 70"/>
                <a:gd name="T10" fmla="*/ 13 w 436"/>
                <a:gd name="T11" fmla="*/ 70 h 70"/>
                <a:gd name="T12" fmla="*/ 21 w 436"/>
                <a:gd name="T13" fmla="*/ 70 h 70"/>
                <a:gd name="T14" fmla="*/ 28 w 436"/>
                <a:gd name="T15" fmla="*/ 70 h 70"/>
                <a:gd name="T16" fmla="*/ 35 w 436"/>
                <a:gd name="T17" fmla="*/ 70 h 70"/>
                <a:gd name="T18" fmla="*/ 40 w 436"/>
                <a:gd name="T19" fmla="*/ 70 h 70"/>
                <a:gd name="T20" fmla="*/ 42 w 436"/>
                <a:gd name="T21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70">
                  <a:moveTo>
                    <a:pt x="42" y="70"/>
                  </a:moveTo>
                  <a:lnTo>
                    <a:pt x="436" y="0"/>
                  </a:lnTo>
                  <a:lnTo>
                    <a:pt x="0" y="70"/>
                  </a:lnTo>
                  <a:lnTo>
                    <a:pt x="1" y="70"/>
                  </a:lnTo>
                  <a:lnTo>
                    <a:pt x="7" y="70"/>
                  </a:lnTo>
                  <a:lnTo>
                    <a:pt x="13" y="70"/>
                  </a:lnTo>
                  <a:lnTo>
                    <a:pt x="21" y="70"/>
                  </a:lnTo>
                  <a:lnTo>
                    <a:pt x="28" y="70"/>
                  </a:lnTo>
                  <a:lnTo>
                    <a:pt x="35" y="70"/>
                  </a:lnTo>
                  <a:lnTo>
                    <a:pt x="40" y="70"/>
                  </a:lnTo>
                  <a:lnTo>
                    <a:pt x="42" y="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22"/>
            <p:cNvSpPr>
              <a:spLocks/>
            </p:cNvSpPr>
            <p:nvPr/>
          </p:nvSpPr>
          <p:spPr bwMode="auto">
            <a:xfrm>
              <a:off x="4678" y="1273"/>
              <a:ext cx="208" cy="52"/>
            </a:xfrm>
            <a:custGeom>
              <a:avLst/>
              <a:gdLst>
                <a:gd name="T0" fmla="*/ 14 w 1663"/>
                <a:gd name="T1" fmla="*/ 370 h 412"/>
                <a:gd name="T2" fmla="*/ 14 w 1663"/>
                <a:gd name="T3" fmla="*/ 372 h 412"/>
                <a:gd name="T4" fmla="*/ 18 w 1663"/>
                <a:gd name="T5" fmla="*/ 377 h 412"/>
                <a:gd name="T6" fmla="*/ 22 w 1663"/>
                <a:gd name="T7" fmla="*/ 384 h 412"/>
                <a:gd name="T8" fmla="*/ 28 w 1663"/>
                <a:gd name="T9" fmla="*/ 391 h 412"/>
                <a:gd name="T10" fmla="*/ 32 w 1663"/>
                <a:gd name="T11" fmla="*/ 400 h 412"/>
                <a:gd name="T12" fmla="*/ 37 w 1663"/>
                <a:gd name="T13" fmla="*/ 406 h 412"/>
                <a:gd name="T14" fmla="*/ 41 w 1663"/>
                <a:gd name="T15" fmla="*/ 411 h 412"/>
                <a:gd name="T16" fmla="*/ 43 w 1663"/>
                <a:gd name="T17" fmla="*/ 412 h 412"/>
                <a:gd name="T18" fmla="*/ 1111 w 1663"/>
                <a:gd name="T19" fmla="*/ 258 h 412"/>
                <a:gd name="T20" fmla="*/ 1519 w 1663"/>
                <a:gd name="T21" fmla="*/ 314 h 412"/>
                <a:gd name="T22" fmla="*/ 1660 w 1663"/>
                <a:gd name="T23" fmla="*/ 130 h 412"/>
                <a:gd name="T24" fmla="*/ 1663 w 1663"/>
                <a:gd name="T25" fmla="*/ 115 h 412"/>
                <a:gd name="T26" fmla="*/ 1663 w 1663"/>
                <a:gd name="T27" fmla="*/ 100 h 412"/>
                <a:gd name="T28" fmla="*/ 1659 w 1663"/>
                <a:gd name="T29" fmla="*/ 85 h 412"/>
                <a:gd name="T30" fmla="*/ 1654 w 1663"/>
                <a:gd name="T31" fmla="*/ 71 h 412"/>
                <a:gd name="T32" fmla="*/ 1646 w 1663"/>
                <a:gd name="T33" fmla="*/ 60 h 412"/>
                <a:gd name="T34" fmla="*/ 1638 w 1663"/>
                <a:gd name="T35" fmla="*/ 49 h 412"/>
                <a:gd name="T36" fmla="*/ 1627 w 1663"/>
                <a:gd name="T37" fmla="*/ 40 h 412"/>
                <a:gd name="T38" fmla="*/ 1618 w 1663"/>
                <a:gd name="T39" fmla="*/ 32 h 412"/>
                <a:gd name="T40" fmla="*/ 1428 w 1663"/>
                <a:gd name="T41" fmla="*/ 0 h 412"/>
                <a:gd name="T42" fmla="*/ 1247 w 1663"/>
                <a:gd name="T43" fmla="*/ 25 h 412"/>
                <a:gd name="T44" fmla="*/ 1071 w 1663"/>
                <a:gd name="T45" fmla="*/ 88 h 412"/>
                <a:gd name="T46" fmla="*/ 895 w 1663"/>
                <a:gd name="T47" fmla="*/ 170 h 412"/>
                <a:gd name="T48" fmla="*/ 714 w 1663"/>
                <a:gd name="T49" fmla="*/ 250 h 412"/>
                <a:gd name="T50" fmla="*/ 523 w 1663"/>
                <a:gd name="T51" fmla="*/ 309 h 412"/>
                <a:gd name="T52" fmla="*/ 320 w 1663"/>
                <a:gd name="T53" fmla="*/ 328 h 412"/>
                <a:gd name="T54" fmla="*/ 99 w 1663"/>
                <a:gd name="T55" fmla="*/ 285 h 412"/>
                <a:gd name="T56" fmla="*/ 77 w 1663"/>
                <a:gd name="T57" fmla="*/ 292 h 412"/>
                <a:gd name="T58" fmla="*/ 59 w 1663"/>
                <a:gd name="T59" fmla="*/ 300 h 412"/>
                <a:gd name="T60" fmla="*/ 42 w 1663"/>
                <a:gd name="T61" fmla="*/ 309 h 412"/>
                <a:gd name="T62" fmla="*/ 27 w 1663"/>
                <a:gd name="T63" fmla="*/ 319 h 412"/>
                <a:gd name="T64" fmla="*/ 15 w 1663"/>
                <a:gd name="T65" fmla="*/ 328 h 412"/>
                <a:gd name="T66" fmla="*/ 7 w 1663"/>
                <a:gd name="T67" fmla="*/ 335 h 412"/>
                <a:gd name="T68" fmla="*/ 1 w 1663"/>
                <a:gd name="T69" fmla="*/ 340 h 412"/>
                <a:gd name="T70" fmla="*/ 0 w 1663"/>
                <a:gd name="T71" fmla="*/ 341 h 412"/>
                <a:gd name="T72" fmla="*/ 2 w 1663"/>
                <a:gd name="T73" fmla="*/ 346 h 412"/>
                <a:gd name="T74" fmla="*/ 7 w 1663"/>
                <a:gd name="T75" fmla="*/ 355 h 412"/>
                <a:gd name="T76" fmla="*/ 11 w 1663"/>
                <a:gd name="T77" fmla="*/ 366 h 412"/>
                <a:gd name="T78" fmla="*/ 14 w 1663"/>
                <a:gd name="T79" fmla="*/ 37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663" h="412">
                  <a:moveTo>
                    <a:pt x="14" y="370"/>
                  </a:moveTo>
                  <a:lnTo>
                    <a:pt x="14" y="372"/>
                  </a:lnTo>
                  <a:lnTo>
                    <a:pt x="18" y="377"/>
                  </a:lnTo>
                  <a:lnTo>
                    <a:pt x="22" y="384"/>
                  </a:lnTo>
                  <a:lnTo>
                    <a:pt x="28" y="391"/>
                  </a:lnTo>
                  <a:lnTo>
                    <a:pt x="32" y="400"/>
                  </a:lnTo>
                  <a:lnTo>
                    <a:pt x="37" y="406"/>
                  </a:lnTo>
                  <a:lnTo>
                    <a:pt x="41" y="411"/>
                  </a:lnTo>
                  <a:lnTo>
                    <a:pt x="43" y="412"/>
                  </a:lnTo>
                  <a:lnTo>
                    <a:pt x="1111" y="258"/>
                  </a:lnTo>
                  <a:lnTo>
                    <a:pt x="1519" y="314"/>
                  </a:lnTo>
                  <a:lnTo>
                    <a:pt x="1660" y="130"/>
                  </a:lnTo>
                  <a:lnTo>
                    <a:pt x="1663" y="115"/>
                  </a:lnTo>
                  <a:lnTo>
                    <a:pt x="1663" y="100"/>
                  </a:lnTo>
                  <a:lnTo>
                    <a:pt x="1659" y="85"/>
                  </a:lnTo>
                  <a:lnTo>
                    <a:pt x="1654" y="71"/>
                  </a:lnTo>
                  <a:lnTo>
                    <a:pt x="1646" y="60"/>
                  </a:lnTo>
                  <a:lnTo>
                    <a:pt x="1638" y="49"/>
                  </a:lnTo>
                  <a:lnTo>
                    <a:pt x="1627" y="40"/>
                  </a:lnTo>
                  <a:lnTo>
                    <a:pt x="1618" y="32"/>
                  </a:lnTo>
                  <a:lnTo>
                    <a:pt x="1428" y="0"/>
                  </a:lnTo>
                  <a:lnTo>
                    <a:pt x="1247" y="25"/>
                  </a:lnTo>
                  <a:lnTo>
                    <a:pt x="1071" y="88"/>
                  </a:lnTo>
                  <a:lnTo>
                    <a:pt x="895" y="170"/>
                  </a:lnTo>
                  <a:lnTo>
                    <a:pt x="714" y="250"/>
                  </a:lnTo>
                  <a:lnTo>
                    <a:pt x="523" y="309"/>
                  </a:lnTo>
                  <a:lnTo>
                    <a:pt x="320" y="328"/>
                  </a:lnTo>
                  <a:lnTo>
                    <a:pt x="99" y="285"/>
                  </a:lnTo>
                  <a:lnTo>
                    <a:pt x="77" y="292"/>
                  </a:lnTo>
                  <a:lnTo>
                    <a:pt x="59" y="300"/>
                  </a:lnTo>
                  <a:lnTo>
                    <a:pt x="42" y="309"/>
                  </a:lnTo>
                  <a:lnTo>
                    <a:pt x="27" y="319"/>
                  </a:lnTo>
                  <a:lnTo>
                    <a:pt x="15" y="328"/>
                  </a:lnTo>
                  <a:lnTo>
                    <a:pt x="7" y="335"/>
                  </a:lnTo>
                  <a:lnTo>
                    <a:pt x="1" y="340"/>
                  </a:lnTo>
                  <a:lnTo>
                    <a:pt x="0" y="341"/>
                  </a:lnTo>
                  <a:lnTo>
                    <a:pt x="2" y="346"/>
                  </a:lnTo>
                  <a:lnTo>
                    <a:pt x="7" y="355"/>
                  </a:lnTo>
                  <a:lnTo>
                    <a:pt x="11" y="366"/>
                  </a:lnTo>
                  <a:lnTo>
                    <a:pt x="14" y="3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23"/>
            <p:cNvSpPr>
              <a:spLocks/>
            </p:cNvSpPr>
            <p:nvPr/>
          </p:nvSpPr>
          <p:spPr bwMode="auto">
            <a:xfrm>
              <a:off x="4710" y="1349"/>
              <a:ext cx="143" cy="34"/>
            </a:xfrm>
            <a:custGeom>
              <a:avLst/>
              <a:gdLst>
                <a:gd name="T0" fmla="*/ 28 w 1146"/>
                <a:gd name="T1" fmla="*/ 267 h 267"/>
                <a:gd name="T2" fmla="*/ 1069 w 1146"/>
                <a:gd name="T3" fmla="*/ 197 h 267"/>
                <a:gd name="T4" fmla="*/ 1083 w 1146"/>
                <a:gd name="T5" fmla="*/ 191 h 267"/>
                <a:gd name="T6" fmla="*/ 1097 w 1146"/>
                <a:gd name="T7" fmla="*/ 182 h 267"/>
                <a:gd name="T8" fmla="*/ 1108 w 1146"/>
                <a:gd name="T9" fmla="*/ 172 h 267"/>
                <a:gd name="T10" fmla="*/ 1120 w 1146"/>
                <a:gd name="T11" fmla="*/ 160 h 267"/>
                <a:gd name="T12" fmla="*/ 1128 w 1146"/>
                <a:gd name="T13" fmla="*/ 149 h 267"/>
                <a:gd name="T14" fmla="*/ 1134 w 1146"/>
                <a:gd name="T15" fmla="*/ 136 h 267"/>
                <a:gd name="T16" fmla="*/ 1138 w 1146"/>
                <a:gd name="T17" fmla="*/ 124 h 267"/>
                <a:gd name="T18" fmla="*/ 1140 w 1146"/>
                <a:gd name="T19" fmla="*/ 112 h 267"/>
                <a:gd name="T20" fmla="*/ 1143 w 1146"/>
                <a:gd name="T21" fmla="*/ 94 h 267"/>
                <a:gd name="T22" fmla="*/ 1146 w 1146"/>
                <a:gd name="T23" fmla="*/ 75 h 267"/>
                <a:gd name="T24" fmla="*/ 1146 w 1146"/>
                <a:gd name="T25" fmla="*/ 60 h 267"/>
                <a:gd name="T26" fmla="*/ 1146 w 1146"/>
                <a:gd name="T27" fmla="*/ 46 h 267"/>
                <a:gd name="T28" fmla="*/ 1141 w 1146"/>
                <a:gd name="T29" fmla="*/ 35 h 267"/>
                <a:gd name="T30" fmla="*/ 1135 w 1146"/>
                <a:gd name="T31" fmla="*/ 22 h 267"/>
                <a:gd name="T32" fmla="*/ 1125 w 1146"/>
                <a:gd name="T33" fmla="*/ 11 h 267"/>
                <a:gd name="T34" fmla="*/ 1112 w 1146"/>
                <a:gd name="T35" fmla="*/ 0 h 267"/>
                <a:gd name="T36" fmla="*/ 0 w 1146"/>
                <a:gd name="T37" fmla="*/ 197 h 267"/>
                <a:gd name="T38" fmla="*/ 0 w 1146"/>
                <a:gd name="T39" fmla="*/ 201 h 267"/>
                <a:gd name="T40" fmla="*/ 3 w 1146"/>
                <a:gd name="T41" fmla="*/ 209 h 267"/>
                <a:gd name="T42" fmla="*/ 7 w 1146"/>
                <a:gd name="T43" fmla="*/ 220 h 267"/>
                <a:gd name="T44" fmla="*/ 14 w 1146"/>
                <a:gd name="T45" fmla="*/ 232 h 267"/>
                <a:gd name="T46" fmla="*/ 18 w 1146"/>
                <a:gd name="T47" fmla="*/ 245 h 267"/>
                <a:gd name="T48" fmla="*/ 23 w 1146"/>
                <a:gd name="T49" fmla="*/ 257 h 267"/>
                <a:gd name="T50" fmla="*/ 26 w 1146"/>
                <a:gd name="T51" fmla="*/ 265 h 267"/>
                <a:gd name="T52" fmla="*/ 28 w 1146"/>
                <a:gd name="T53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46" h="267">
                  <a:moveTo>
                    <a:pt x="28" y="267"/>
                  </a:moveTo>
                  <a:lnTo>
                    <a:pt x="1069" y="197"/>
                  </a:lnTo>
                  <a:lnTo>
                    <a:pt x="1083" y="191"/>
                  </a:lnTo>
                  <a:lnTo>
                    <a:pt x="1097" y="182"/>
                  </a:lnTo>
                  <a:lnTo>
                    <a:pt x="1108" y="172"/>
                  </a:lnTo>
                  <a:lnTo>
                    <a:pt x="1120" y="160"/>
                  </a:lnTo>
                  <a:lnTo>
                    <a:pt x="1128" y="149"/>
                  </a:lnTo>
                  <a:lnTo>
                    <a:pt x="1134" y="136"/>
                  </a:lnTo>
                  <a:lnTo>
                    <a:pt x="1138" y="124"/>
                  </a:lnTo>
                  <a:lnTo>
                    <a:pt x="1140" y="112"/>
                  </a:lnTo>
                  <a:lnTo>
                    <a:pt x="1143" y="94"/>
                  </a:lnTo>
                  <a:lnTo>
                    <a:pt x="1146" y="75"/>
                  </a:lnTo>
                  <a:lnTo>
                    <a:pt x="1146" y="60"/>
                  </a:lnTo>
                  <a:lnTo>
                    <a:pt x="1146" y="46"/>
                  </a:lnTo>
                  <a:lnTo>
                    <a:pt x="1141" y="35"/>
                  </a:lnTo>
                  <a:lnTo>
                    <a:pt x="1135" y="22"/>
                  </a:lnTo>
                  <a:lnTo>
                    <a:pt x="1125" y="11"/>
                  </a:lnTo>
                  <a:lnTo>
                    <a:pt x="1112" y="0"/>
                  </a:lnTo>
                  <a:lnTo>
                    <a:pt x="0" y="197"/>
                  </a:lnTo>
                  <a:lnTo>
                    <a:pt x="0" y="201"/>
                  </a:lnTo>
                  <a:lnTo>
                    <a:pt x="3" y="209"/>
                  </a:lnTo>
                  <a:lnTo>
                    <a:pt x="7" y="220"/>
                  </a:lnTo>
                  <a:lnTo>
                    <a:pt x="14" y="232"/>
                  </a:lnTo>
                  <a:lnTo>
                    <a:pt x="18" y="245"/>
                  </a:lnTo>
                  <a:lnTo>
                    <a:pt x="23" y="257"/>
                  </a:lnTo>
                  <a:lnTo>
                    <a:pt x="26" y="265"/>
                  </a:lnTo>
                  <a:lnTo>
                    <a:pt x="28" y="2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4752" y="912"/>
              <a:ext cx="240" cy="192"/>
            </a:xfrm>
            <a:custGeom>
              <a:avLst/>
              <a:gdLst>
                <a:gd name="T0" fmla="*/ 0 w 971"/>
                <a:gd name="T1" fmla="*/ 477 h 477"/>
                <a:gd name="T2" fmla="*/ 971 w 971"/>
                <a:gd name="T3" fmla="*/ 0 h 477"/>
                <a:gd name="T4" fmla="*/ 836 w 971"/>
                <a:gd name="T5" fmla="*/ 18 h 477"/>
                <a:gd name="T6" fmla="*/ 692 w 971"/>
                <a:gd name="T7" fmla="*/ 57 h 477"/>
                <a:gd name="T8" fmla="*/ 544 w 971"/>
                <a:gd name="T9" fmla="*/ 114 h 477"/>
                <a:gd name="T10" fmla="*/ 401 w 971"/>
                <a:gd name="T11" fmla="*/ 181 h 477"/>
                <a:gd name="T12" fmla="*/ 266 w 971"/>
                <a:gd name="T13" fmla="*/ 257 h 477"/>
                <a:gd name="T14" fmla="*/ 151 w 971"/>
                <a:gd name="T15" fmla="*/ 335 h 477"/>
                <a:gd name="T16" fmla="*/ 59 w 971"/>
                <a:gd name="T17" fmla="*/ 410 h 477"/>
                <a:gd name="T18" fmla="*/ 0 w 971"/>
                <a:gd name="T19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71" h="477">
                  <a:moveTo>
                    <a:pt x="0" y="477"/>
                  </a:moveTo>
                  <a:lnTo>
                    <a:pt x="971" y="0"/>
                  </a:lnTo>
                  <a:lnTo>
                    <a:pt x="836" y="18"/>
                  </a:lnTo>
                  <a:lnTo>
                    <a:pt x="692" y="57"/>
                  </a:lnTo>
                  <a:lnTo>
                    <a:pt x="544" y="114"/>
                  </a:lnTo>
                  <a:lnTo>
                    <a:pt x="401" y="181"/>
                  </a:lnTo>
                  <a:lnTo>
                    <a:pt x="266" y="257"/>
                  </a:lnTo>
                  <a:lnTo>
                    <a:pt x="151" y="335"/>
                  </a:lnTo>
                  <a:lnTo>
                    <a:pt x="59" y="410"/>
                  </a:lnTo>
                  <a:lnTo>
                    <a:pt x="0" y="4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25"/>
            <p:cNvSpPr>
              <a:spLocks/>
            </p:cNvSpPr>
            <p:nvPr/>
          </p:nvSpPr>
          <p:spPr bwMode="auto">
            <a:xfrm>
              <a:off x="4742" y="1661"/>
              <a:ext cx="204" cy="36"/>
            </a:xfrm>
            <a:custGeom>
              <a:avLst/>
              <a:gdLst>
                <a:gd name="T0" fmla="*/ 43 w 1635"/>
                <a:gd name="T1" fmla="*/ 253 h 296"/>
                <a:gd name="T2" fmla="*/ 243 w 1635"/>
                <a:gd name="T3" fmla="*/ 231 h 296"/>
                <a:gd name="T4" fmla="*/ 446 w 1635"/>
                <a:gd name="T5" fmla="*/ 237 h 296"/>
                <a:gd name="T6" fmla="*/ 649 w 1635"/>
                <a:gd name="T7" fmla="*/ 258 h 296"/>
                <a:gd name="T8" fmla="*/ 852 w 1635"/>
                <a:gd name="T9" fmla="*/ 282 h 296"/>
                <a:gd name="T10" fmla="*/ 1053 w 1635"/>
                <a:gd name="T11" fmla="*/ 296 h 296"/>
                <a:gd name="T12" fmla="*/ 1251 w 1635"/>
                <a:gd name="T13" fmla="*/ 286 h 296"/>
                <a:gd name="T14" fmla="*/ 1444 w 1635"/>
                <a:gd name="T15" fmla="*/ 239 h 296"/>
                <a:gd name="T16" fmla="*/ 1633 w 1635"/>
                <a:gd name="T17" fmla="*/ 141 h 296"/>
                <a:gd name="T18" fmla="*/ 1635 w 1635"/>
                <a:gd name="T19" fmla="*/ 108 h 296"/>
                <a:gd name="T20" fmla="*/ 1624 w 1635"/>
                <a:gd name="T21" fmla="*/ 80 h 296"/>
                <a:gd name="T22" fmla="*/ 1603 w 1635"/>
                <a:gd name="T23" fmla="*/ 59 h 296"/>
                <a:gd name="T24" fmla="*/ 1576 w 1635"/>
                <a:gd name="T25" fmla="*/ 39 h 296"/>
                <a:gd name="T26" fmla="*/ 1541 w 1635"/>
                <a:gd name="T27" fmla="*/ 26 h 296"/>
                <a:gd name="T28" fmla="*/ 1504 w 1635"/>
                <a:gd name="T29" fmla="*/ 16 h 296"/>
                <a:gd name="T30" fmla="*/ 1468 w 1635"/>
                <a:gd name="T31" fmla="*/ 8 h 296"/>
                <a:gd name="T32" fmla="*/ 1435 w 1635"/>
                <a:gd name="T33" fmla="*/ 0 h 296"/>
                <a:gd name="T34" fmla="*/ 1271 w 1635"/>
                <a:gd name="T35" fmla="*/ 57 h 296"/>
                <a:gd name="T36" fmla="*/ 1090 w 1635"/>
                <a:gd name="T37" fmla="*/ 74 h 296"/>
                <a:gd name="T38" fmla="*/ 897 w 1635"/>
                <a:gd name="T39" fmla="*/ 69 h 296"/>
                <a:gd name="T40" fmla="*/ 702 w 1635"/>
                <a:gd name="T41" fmla="*/ 55 h 296"/>
                <a:gd name="T42" fmla="*/ 506 w 1635"/>
                <a:gd name="T43" fmla="*/ 50 h 296"/>
                <a:gd name="T44" fmla="*/ 320 w 1635"/>
                <a:gd name="T45" fmla="*/ 67 h 296"/>
                <a:gd name="T46" fmla="*/ 149 w 1635"/>
                <a:gd name="T47" fmla="*/ 121 h 296"/>
                <a:gd name="T48" fmla="*/ 0 w 1635"/>
                <a:gd name="T49" fmla="*/ 226 h 296"/>
                <a:gd name="T50" fmla="*/ 1 w 1635"/>
                <a:gd name="T51" fmla="*/ 228 h 296"/>
                <a:gd name="T52" fmla="*/ 6 w 1635"/>
                <a:gd name="T53" fmla="*/ 231 h 296"/>
                <a:gd name="T54" fmla="*/ 12 w 1635"/>
                <a:gd name="T55" fmla="*/ 236 h 296"/>
                <a:gd name="T56" fmla="*/ 21 w 1635"/>
                <a:gd name="T57" fmla="*/ 240 h 296"/>
                <a:gd name="T58" fmla="*/ 28 w 1635"/>
                <a:gd name="T59" fmla="*/ 246 h 296"/>
                <a:gd name="T60" fmla="*/ 36 w 1635"/>
                <a:gd name="T61" fmla="*/ 250 h 296"/>
                <a:gd name="T62" fmla="*/ 41 w 1635"/>
                <a:gd name="T63" fmla="*/ 253 h 296"/>
                <a:gd name="T64" fmla="*/ 43 w 1635"/>
                <a:gd name="T65" fmla="*/ 253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35" h="296">
                  <a:moveTo>
                    <a:pt x="43" y="253"/>
                  </a:moveTo>
                  <a:lnTo>
                    <a:pt x="243" y="231"/>
                  </a:lnTo>
                  <a:lnTo>
                    <a:pt x="446" y="237"/>
                  </a:lnTo>
                  <a:lnTo>
                    <a:pt x="649" y="258"/>
                  </a:lnTo>
                  <a:lnTo>
                    <a:pt x="852" y="282"/>
                  </a:lnTo>
                  <a:lnTo>
                    <a:pt x="1053" y="296"/>
                  </a:lnTo>
                  <a:lnTo>
                    <a:pt x="1251" y="286"/>
                  </a:lnTo>
                  <a:lnTo>
                    <a:pt x="1444" y="239"/>
                  </a:lnTo>
                  <a:lnTo>
                    <a:pt x="1633" y="141"/>
                  </a:lnTo>
                  <a:lnTo>
                    <a:pt x="1635" y="108"/>
                  </a:lnTo>
                  <a:lnTo>
                    <a:pt x="1624" y="80"/>
                  </a:lnTo>
                  <a:lnTo>
                    <a:pt x="1603" y="59"/>
                  </a:lnTo>
                  <a:lnTo>
                    <a:pt x="1576" y="39"/>
                  </a:lnTo>
                  <a:lnTo>
                    <a:pt x="1541" y="26"/>
                  </a:lnTo>
                  <a:lnTo>
                    <a:pt x="1504" y="16"/>
                  </a:lnTo>
                  <a:lnTo>
                    <a:pt x="1468" y="8"/>
                  </a:lnTo>
                  <a:lnTo>
                    <a:pt x="1435" y="0"/>
                  </a:lnTo>
                  <a:lnTo>
                    <a:pt x="1271" y="57"/>
                  </a:lnTo>
                  <a:lnTo>
                    <a:pt x="1090" y="74"/>
                  </a:lnTo>
                  <a:lnTo>
                    <a:pt x="897" y="69"/>
                  </a:lnTo>
                  <a:lnTo>
                    <a:pt x="702" y="55"/>
                  </a:lnTo>
                  <a:lnTo>
                    <a:pt x="506" y="50"/>
                  </a:lnTo>
                  <a:lnTo>
                    <a:pt x="320" y="67"/>
                  </a:lnTo>
                  <a:lnTo>
                    <a:pt x="149" y="121"/>
                  </a:lnTo>
                  <a:lnTo>
                    <a:pt x="0" y="226"/>
                  </a:lnTo>
                  <a:lnTo>
                    <a:pt x="1" y="228"/>
                  </a:lnTo>
                  <a:lnTo>
                    <a:pt x="6" y="231"/>
                  </a:lnTo>
                  <a:lnTo>
                    <a:pt x="12" y="236"/>
                  </a:lnTo>
                  <a:lnTo>
                    <a:pt x="21" y="240"/>
                  </a:lnTo>
                  <a:lnTo>
                    <a:pt x="28" y="246"/>
                  </a:lnTo>
                  <a:lnTo>
                    <a:pt x="36" y="250"/>
                  </a:lnTo>
                  <a:lnTo>
                    <a:pt x="41" y="253"/>
                  </a:lnTo>
                  <a:lnTo>
                    <a:pt x="43" y="2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26"/>
            <p:cNvSpPr>
              <a:spLocks/>
            </p:cNvSpPr>
            <p:nvPr/>
          </p:nvSpPr>
          <p:spPr bwMode="auto">
            <a:xfrm>
              <a:off x="4787" y="1724"/>
              <a:ext cx="166" cy="72"/>
            </a:xfrm>
            <a:custGeom>
              <a:avLst/>
              <a:gdLst>
                <a:gd name="T0" fmla="*/ 14 w 1323"/>
                <a:gd name="T1" fmla="*/ 155 h 576"/>
                <a:gd name="T2" fmla="*/ 13 w 1323"/>
                <a:gd name="T3" fmla="*/ 164 h 576"/>
                <a:gd name="T4" fmla="*/ 11 w 1323"/>
                <a:gd name="T5" fmla="*/ 175 h 576"/>
                <a:gd name="T6" fmla="*/ 9 w 1323"/>
                <a:gd name="T7" fmla="*/ 190 h 576"/>
                <a:gd name="T8" fmla="*/ 7 w 1323"/>
                <a:gd name="T9" fmla="*/ 207 h 576"/>
                <a:gd name="T10" fmla="*/ 4 w 1323"/>
                <a:gd name="T11" fmla="*/ 224 h 576"/>
                <a:gd name="T12" fmla="*/ 2 w 1323"/>
                <a:gd name="T13" fmla="*/ 240 h 576"/>
                <a:gd name="T14" fmla="*/ 0 w 1323"/>
                <a:gd name="T15" fmla="*/ 255 h 576"/>
                <a:gd name="T16" fmla="*/ 0 w 1323"/>
                <a:gd name="T17" fmla="*/ 267 h 576"/>
                <a:gd name="T18" fmla="*/ 56 w 1323"/>
                <a:gd name="T19" fmla="*/ 346 h 576"/>
                <a:gd name="T20" fmla="*/ 127 w 1323"/>
                <a:gd name="T21" fmla="*/ 403 h 576"/>
                <a:gd name="T22" fmla="*/ 209 w 1323"/>
                <a:gd name="T23" fmla="*/ 446 h 576"/>
                <a:gd name="T24" fmla="*/ 302 w 1323"/>
                <a:gd name="T25" fmla="*/ 475 h 576"/>
                <a:gd name="T26" fmla="*/ 398 w 1323"/>
                <a:gd name="T27" fmla="*/ 500 h 576"/>
                <a:gd name="T28" fmla="*/ 498 w 1323"/>
                <a:gd name="T29" fmla="*/ 521 h 576"/>
                <a:gd name="T30" fmla="*/ 595 w 1323"/>
                <a:gd name="T31" fmla="*/ 546 h 576"/>
                <a:gd name="T32" fmla="*/ 689 w 1323"/>
                <a:gd name="T33" fmla="*/ 576 h 576"/>
                <a:gd name="T34" fmla="*/ 781 w 1323"/>
                <a:gd name="T35" fmla="*/ 546 h 576"/>
                <a:gd name="T36" fmla="*/ 877 w 1323"/>
                <a:gd name="T37" fmla="*/ 511 h 576"/>
                <a:gd name="T38" fmla="*/ 971 w 1323"/>
                <a:gd name="T39" fmla="*/ 472 h 576"/>
                <a:gd name="T40" fmla="*/ 1064 w 1323"/>
                <a:gd name="T41" fmla="*/ 421 h 576"/>
                <a:gd name="T42" fmla="*/ 1146 w 1323"/>
                <a:gd name="T43" fmla="*/ 360 h 576"/>
                <a:gd name="T44" fmla="*/ 1221 w 1323"/>
                <a:gd name="T45" fmla="*/ 280 h 576"/>
                <a:gd name="T46" fmla="*/ 1280 w 1323"/>
                <a:gd name="T47" fmla="*/ 180 h 576"/>
                <a:gd name="T48" fmla="*/ 1323 w 1323"/>
                <a:gd name="T49" fmla="*/ 56 h 576"/>
                <a:gd name="T50" fmla="*/ 1321 w 1323"/>
                <a:gd name="T51" fmla="*/ 56 h 576"/>
                <a:gd name="T52" fmla="*/ 1317 w 1323"/>
                <a:gd name="T53" fmla="*/ 52 h 576"/>
                <a:gd name="T54" fmla="*/ 1310 w 1323"/>
                <a:gd name="T55" fmla="*/ 47 h 576"/>
                <a:gd name="T56" fmla="*/ 1302 w 1323"/>
                <a:gd name="T57" fmla="*/ 38 h 576"/>
                <a:gd name="T58" fmla="*/ 1291 w 1323"/>
                <a:gd name="T59" fmla="*/ 30 h 576"/>
                <a:gd name="T60" fmla="*/ 1280 w 1323"/>
                <a:gd name="T61" fmla="*/ 21 h 576"/>
                <a:gd name="T62" fmla="*/ 1267 w 1323"/>
                <a:gd name="T63" fmla="*/ 11 h 576"/>
                <a:gd name="T64" fmla="*/ 1252 w 1323"/>
                <a:gd name="T65" fmla="*/ 0 h 576"/>
                <a:gd name="T66" fmla="*/ 1108 w 1323"/>
                <a:gd name="T67" fmla="*/ 78 h 576"/>
                <a:gd name="T68" fmla="*/ 962 w 1323"/>
                <a:gd name="T69" fmla="*/ 151 h 576"/>
                <a:gd name="T70" fmla="*/ 813 w 1323"/>
                <a:gd name="T71" fmla="*/ 212 h 576"/>
                <a:gd name="T72" fmla="*/ 665 w 1323"/>
                <a:gd name="T73" fmla="*/ 253 h 576"/>
                <a:gd name="T74" fmla="*/ 513 w 1323"/>
                <a:gd name="T75" fmla="*/ 273 h 576"/>
                <a:gd name="T76" fmla="*/ 361 w 1323"/>
                <a:gd name="T77" fmla="*/ 262 h 576"/>
                <a:gd name="T78" fmla="*/ 208 w 1323"/>
                <a:gd name="T79" fmla="*/ 215 h 576"/>
                <a:gd name="T80" fmla="*/ 57 w 1323"/>
                <a:gd name="T81" fmla="*/ 126 h 576"/>
                <a:gd name="T82" fmla="*/ 55 w 1323"/>
                <a:gd name="T83" fmla="*/ 128 h 576"/>
                <a:gd name="T84" fmla="*/ 50 w 1323"/>
                <a:gd name="T85" fmla="*/ 131 h 576"/>
                <a:gd name="T86" fmla="*/ 42 w 1323"/>
                <a:gd name="T87" fmla="*/ 136 h 576"/>
                <a:gd name="T88" fmla="*/ 35 w 1323"/>
                <a:gd name="T89" fmla="*/ 140 h 576"/>
                <a:gd name="T90" fmla="*/ 26 w 1323"/>
                <a:gd name="T91" fmla="*/ 146 h 576"/>
                <a:gd name="T92" fmla="*/ 20 w 1323"/>
                <a:gd name="T93" fmla="*/ 151 h 576"/>
                <a:gd name="T94" fmla="*/ 15 w 1323"/>
                <a:gd name="T95" fmla="*/ 155 h 576"/>
                <a:gd name="T96" fmla="*/ 14 w 1323"/>
                <a:gd name="T97" fmla="*/ 155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3" h="576">
                  <a:moveTo>
                    <a:pt x="14" y="155"/>
                  </a:moveTo>
                  <a:lnTo>
                    <a:pt x="13" y="164"/>
                  </a:lnTo>
                  <a:lnTo>
                    <a:pt x="11" y="175"/>
                  </a:lnTo>
                  <a:lnTo>
                    <a:pt x="9" y="190"/>
                  </a:lnTo>
                  <a:lnTo>
                    <a:pt x="7" y="207"/>
                  </a:lnTo>
                  <a:lnTo>
                    <a:pt x="4" y="224"/>
                  </a:lnTo>
                  <a:lnTo>
                    <a:pt x="2" y="240"/>
                  </a:lnTo>
                  <a:lnTo>
                    <a:pt x="0" y="255"/>
                  </a:lnTo>
                  <a:lnTo>
                    <a:pt x="0" y="267"/>
                  </a:lnTo>
                  <a:lnTo>
                    <a:pt x="56" y="346"/>
                  </a:lnTo>
                  <a:lnTo>
                    <a:pt x="127" y="403"/>
                  </a:lnTo>
                  <a:lnTo>
                    <a:pt x="209" y="446"/>
                  </a:lnTo>
                  <a:lnTo>
                    <a:pt x="302" y="475"/>
                  </a:lnTo>
                  <a:lnTo>
                    <a:pt x="398" y="500"/>
                  </a:lnTo>
                  <a:lnTo>
                    <a:pt x="498" y="521"/>
                  </a:lnTo>
                  <a:lnTo>
                    <a:pt x="595" y="546"/>
                  </a:lnTo>
                  <a:lnTo>
                    <a:pt x="689" y="576"/>
                  </a:lnTo>
                  <a:lnTo>
                    <a:pt x="781" y="546"/>
                  </a:lnTo>
                  <a:lnTo>
                    <a:pt x="877" y="511"/>
                  </a:lnTo>
                  <a:lnTo>
                    <a:pt x="971" y="472"/>
                  </a:lnTo>
                  <a:lnTo>
                    <a:pt x="1064" y="421"/>
                  </a:lnTo>
                  <a:lnTo>
                    <a:pt x="1146" y="360"/>
                  </a:lnTo>
                  <a:lnTo>
                    <a:pt x="1221" y="280"/>
                  </a:lnTo>
                  <a:lnTo>
                    <a:pt x="1280" y="180"/>
                  </a:lnTo>
                  <a:lnTo>
                    <a:pt x="1323" y="56"/>
                  </a:lnTo>
                  <a:lnTo>
                    <a:pt x="1321" y="56"/>
                  </a:lnTo>
                  <a:lnTo>
                    <a:pt x="1317" y="52"/>
                  </a:lnTo>
                  <a:lnTo>
                    <a:pt x="1310" y="47"/>
                  </a:lnTo>
                  <a:lnTo>
                    <a:pt x="1302" y="38"/>
                  </a:lnTo>
                  <a:lnTo>
                    <a:pt x="1291" y="30"/>
                  </a:lnTo>
                  <a:lnTo>
                    <a:pt x="1280" y="21"/>
                  </a:lnTo>
                  <a:lnTo>
                    <a:pt x="1267" y="11"/>
                  </a:lnTo>
                  <a:lnTo>
                    <a:pt x="1252" y="0"/>
                  </a:lnTo>
                  <a:lnTo>
                    <a:pt x="1108" y="78"/>
                  </a:lnTo>
                  <a:lnTo>
                    <a:pt x="962" y="151"/>
                  </a:lnTo>
                  <a:lnTo>
                    <a:pt x="813" y="212"/>
                  </a:lnTo>
                  <a:lnTo>
                    <a:pt x="665" y="253"/>
                  </a:lnTo>
                  <a:lnTo>
                    <a:pt x="513" y="273"/>
                  </a:lnTo>
                  <a:lnTo>
                    <a:pt x="361" y="262"/>
                  </a:lnTo>
                  <a:lnTo>
                    <a:pt x="208" y="215"/>
                  </a:lnTo>
                  <a:lnTo>
                    <a:pt x="57" y="126"/>
                  </a:lnTo>
                  <a:lnTo>
                    <a:pt x="55" y="128"/>
                  </a:lnTo>
                  <a:lnTo>
                    <a:pt x="50" y="131"/>
                  </a:lnTo>
                  <a:lnTo>
                    <a:pt x="42" y="136"/>
                  </a:lnTo>
                  <a:lnTo>
                    <a:pt x="35" y="140"/>
                  </a:lnTo>
                  <a:lnTo>
                    <a:pt x="26" y="146"/>
                  </a:lnTo>
                  <a:lnTo>
                    <a:pt x="20" y="151"/>
                  </a:lnTo>
                  <a:lnTo>
                    <a:pt x="15" y="155"/>
                  </a:lnTo>
                  <a:lnTo>
                    <a:pt x="14" y="1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27"/>
            <p:cNvSpPr>
              <a:spLocks/>
            </p:cNvSpPr>
            <p:nvPr/>
          </p:nvSpPr>
          <p:spPr bwMode="auto">
            <a:xfrm>
              <a:off x="4949" y="948"/>
              <a:ext cx="187" cy="60"/>
            </a:xfrm>
            <a:custGeom>
              <a:avLst/>
              <a:gdLst>
                <a:gd name="T0" fmla="*/ 0 w 1253"/>
                <a:gd name="T1" fmla="*/ 267 h 267"/>
                <a:gd name="T2" fmla="*/ 1253 w 1253"/>
                <a:gd name="T3" fmla="*/ 14 h 267"/>
                <a:gd name="T4" fmla="*/ 535 w 1253"/>
                <a:gd name="T5" fmla="*/ 0 h 267"/>
                <a:gd name="T6" fmla="*/ 0 w 1253"/>
                <a:gd name="T7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53" h="267">
                  <a:moveTo>
                    <a:pt x="0" y="267"/>
                  </a:moveTo>
                  <a:lnTo>
                    <a:pt x="1253" y="14"/>
                  </a:lnTo>
                  <a:lnTo>
                    <a:pt x="535" y="0"/>
                  </a:lnTo>
                  <a:lnTo>
                    <a:pt x="0" y="2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28"/>
            <p:cNvSpPr>
              <a:spLocks/>
            </p:cNvSpPr>
            <p:nvPr/>
          </p:nvSpPr>
          <p:spPr bwMode="auto">
            <a:xfrm>
              <a:off x="4853" y="1519"/>
              <a:ext cx="79" cy="105"/>
            </a:xfrm>
            <a:custGeom>
              <a:avLst/>
              <a:gdLst>
                <a:gd name="T0" fmla="*/ 98 w 634"/>
                <a:gd name="T1" fmla="*/ 749 h 833"/>
                <a:gd name="T2" fmla="*/ 141 w 634"/>
                <a:gd name="T3" fmla="*/ 782 h 833"/>
                <a:gd name="T4" fmla="*/ 202 w 634"/>
                <a:gd name="T5" fmla="*/ 802 h 833"/>
                <a:gd name="T6" fmla="*/ 269 w 634"/>
                <a:gd name="T7" fmla="*/ 816 h 833"/>
                <a:gd name="T8" fmla="*/ 337 w 634"/>
                <a:gd name="T9" fmla="*/ 833 h 833"/>
                <a:gd name="T10" fmla="*/ 395 w 634"/>
                <a:gd name="T11" fmla="*/ 804 h 833"/>
                <a:gd name="T12" fmla="*/ 447 w 634"/>
                <a:gd name="T13" fmla="*/ 770 h 833"/>
                <a:gd name="T14" fmla="*/ 496 w 634"/>
                <a:gd name="T15" fmla="*/ 727 h 833"/>
                <a:gd name="T16" fmla="*/ 548 w 634"/>
                <a:gd name="T17" fmla="*/ 664 h 833"/>
                <a:gd name="T18" fmla="*/ 518 w 634"/>
                <a:gd name="T19" fmla="*/ 614 h 833"/>
                <a:gd name="T20" fmla="*/ 461 w 634"/>
                <a:gd name="T21" fmla="*/ 613 h 833"/>
                <a:gd name="T22" fmla="*/ 391 w 634"/>
                <a:gd name="T23" fmla="*/ 630 h 833"/>
                <a:gd name="T24" fmla="*/ 323 w 634"/>
                <a:gd name="T25" fmla="*/ 635 h 833"/>
                <a:gd name="T26" fmla="*/ 266 w 634"/>
                <a:gd name="T27" fmla="*/ 597 h 833"/>
                <a:gd name="T28" fmla="*/ 235 w 634"/>
                <a:gd name="T29" fmla="*/ 543 h 833"/>
                <a:gd name="T30" fmla="*/ 220 w 634"/>
                <a:gd name="T31" fmla="*/ 476 h 833"/>
                <a:gd name="T32" fmla="*/ 211 w 634"/>
                <a:gd name="T33" fmla="*/ 396 h 833"/>
                <a:gd name="T34" fmla="*/ 548 w 634"/>
                <a:gd name="T35" fmla="*/ 242 h 833"/>
                <a:gd name="T36" fmla="*/ 581 w 634"/>
                <a:gd name="T37" fmla="*/ 233 h 833"/>
                <a:gd name="T38" fmla="*/ 611 w 634"/>
                <a:gd name="T39" fmla="*/ 220 h 833"/>
                <a:gd name="T40" fmla="*/ 631 w 634"/>
                <a:gd name="T41" fmla="*/ 193 h 833"/>
                <a:gd name="T42" fmla="*/ 633 w 634"/>
                <a:gd name="T43" fmla="*/ 143 h 833"/>
                <a:gd name="T44" fmla="*/ 554 w 634"/>
                <a:gd name="T45" fmla="*/ 75 h 833"/>
                <a:gd name="T46" fmla="*/ 454 w 634"/>
                <a:gd name="T47" fmla="*/ 22 h 833"/>
                <a:gd name="T48" fmla="*/ 341 w 634"/>
                <a:gd name="T49" fmla="*/ 0 h 833"/>
                <a:gd name="T50" fmla="*/ 225 w 634"/>
                <a:gd name="T51" fmla="*/ 17 h 833"/>
                <a:gd name="T52" fmla="*/ 177 w 634"/>
                <a:gd name="T53" fmla="*/ 30 h 833"/>
                <a:gd name="T54" fmla="*/ 142 w 634"/>
                <a:gd name="T55" fmla="*/ 44 h 833"/>
                <a:gd name="T56" fmla="*/ 119 w 634"/>
                <a:gd name="T57" fmla="*/ 55 h 833"/>
                <a:gd name="T58" fmla="*/ 112 w 634"/>
                <a:gd name="T59" fmla="*/ 59 h 833"/>
                <a:gd name="T60" fmla="*/ 3 w 634"/>
                <a:gd name="T61" fmla="*/ 289 h 833"/>
                <a:gd name="T62" fmla="*/ 22 w 634"/>
                <a:gd name="T63" fmla="*/ 308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34" h="833">
                  <a:moveTo>
                    <a:pt x="28" y="313"/>
                  </a:moveTo>
                  <a:lnTo>
                    <a:pt x="98" y="749"/>
                  </a:lnTo>
                  <a:lnTo>
                    <a:pt x="116" y="768"/>
                  </a:lnTo>
                  <a:lnTo>
                    <a:pt x="141" y="782"/>
                  </a:lnTo>
                  <a:lnTo>
                    <a:pt x="169" y="793"/>
                  </a:lnTo>
                  <a:lnTo>
                    <a:pt x="202" y="802"/>
                  </a:lnTo>
                  <a:lnTo>
                    <a:pt x="234" y="810"/>
                  </a:lnTo>
                  <a:lnTo>
                    <a:pt x="269" y="816"/>
                  </a:lnTo>
                  <a:lnTo>
                    <a:pt x="304" y="824"/>
                  </a:lnTo>
                  <a:lnTo>
                    <a:pt x="337" y="833"/>
                  </a:lnTo>
                  <a:lnTo>
                    <a:pt x="367" y="819"/>
                  </a:lnTo>
                  <a:lnTo>
                    <a:pt x="395" y="804"/>
                  </a:lnTo>
                  <a:lnTo>
                    <a:pt x="422" y="788"/>
                  </a:lnTo>
                  <a:lnTo>
                    <a:pt x="447" y="770"/>
                  </a:lnTo>
                  <a:lnTo>
                    <a:pt x="472" y="751"/>
                  </a:lnTo>
                  <a:lnTo>
                    <a:pt x="496" y="727"/>
                  </a:lnTo>
                  <a:lnTo>
                    <a:pt x="522" y="699"/>
                  </a:lnTo>
                  <a:lnTo>
                    <a:pt x="548" y="664"/>
                  </a:lnTo>
                  <a:lnTo>
                    <a:pt x="537" y="631"/>
                  </a:lnTo>
                  <a:lnTo>
                    <a:pt x="518" y="614"/>
                  </a:lnTo>
                  <a:lnTo>
                    <a:pt x="492" y="610"/>
                  </a:lnTo>
                  <a:lnTo>
                    <a:pt x="461" y="613"/>
                  </a:lnTo>
                  <a:lnTo>
                    <a:pt x="426" y="622"/>
                  </a:lnTo>
                  <a:lnTo>
                    <a:pt x="391" y="630"/>
                  </a:lnTo>
                  <a:lnTo>
                    <a:pt x="356" y="638"/>
                  </a:lnTo>
                  <a:lnTo>
                    <a:pt x="323" y="635"/>
                  </a:lnTo>
                  <a:lnTo>
                    <a:pt x="290" y="619"/>
                  </a:lnTo>
                  <a:lnTo>
                    <a:pt x="266" y="597"/>
                  </a:lnTo>
                  <a:lnTo>
                    <a:pt x="248" y="572"/>
                  </a:lnTo>
                  <a:lnTo>
                    <a:pt x="235" y="543"/>
                  </a:lnTo>
                  <a:lnTo>
                    <a:pt x="226" y="511"/>
                  </a:lnTo>
                  <a:lnTo>
                    <a:pt x="220" y="476"/>
                  </a:lnTo>
                  <a:lnTo>
                    <a:pt x="215" y="438"/>
                  </a:lnTo>
                  <a:lnTo>
                    <a:pt x="211" y="396"/>
                  </a:lnTo>
                  <a:lnTo>
                    <a:pt x="337" y="228"/>
                  </a:lnTo>
                  <a:lnTo>
                    <a:pt x="548" y="242"/>
                  </a:lnTo>
                  <a:lnTo>
                    <a:pt x="563" y="238"/>
                  </a:lnTo>
                  <a:lnTo>
                    <a:pt x="581" y="233"/>
                  </a:lnTo>
                  <a:lnTo>
                    <a:pt x="596" y="228"/>
                  </a:lnTo>
                  <a:lnTo>
                    <a:pt x="611" y="220"/>
                  </a:lnTo>
                  <a:lnTo>
                    <a:pt x="622" y="210"/>
                  </a:lnTo>
                  <a:lnTo>
                    <a:pt x="631" y="193"/>
                  </a:lnTo>
                  <a:lnTo>
                    <a:pt x="634" y="172"/>
                  </a:lnTo>
                  <a:lnTo>
                    <a:pt x="633" y="143"/>
                  </a:lnTo>
                  <a:lnTo>
                    <a:pt x="596" y="108"/>
                  </a:lnTo>
                  <a:lnTo>
                    <a:pt x="554" y="75"/>
                  </a:lnTo>
                  <a:lnTo>
                    <a:pt x="505" y="46"/>
                  </a:lnTo>
                  <a:lnTo>
                    <a:pt x="454" y="22"/>
                  </a:lnTo>
                  <a:lnTo>
                    <a:pt x="398" y="7"/>
                  </a:lnTo>
                  <a:lnTo>
                    <a:pt x="341" y="0"/>
                  </a:lnTo>
                  <a:lnTo>
                    <a:pt x="282" y="3"/>
                  </a:lnTo>
                  <a:lnTo>
                    <a:pt x="225" y="17"/>
                  </a:lnTo>
                  <a:lnTo>
                    <a:pt x="199" y="24"/>
                  </a:lnTo>
                  <a:lnTo>
                    <a:pt x="177" y="30"/>
                  </a:lnTo>
                  <a:lnTo>
                    <a:pt x="157" y="38"/>
                  </a:lnTo>
                  <a:lnTo>
                    <a:pt x="142" y="44"/>
                  </a:lnTo>
                  <a:lnTo>
                    <a:pt x="128" y="50"/>
                  </a:lnTo>
                  <a:lnTo>
                    <a:pt x="119" y="55"/>
                  </a:lnTo>
                  <a:lnTo>
                    <a:pt x="113" y="59"/>
                  </a:lnTo>
                  <a:lnTo>
                    <a:pt x="112" y="59"/>
                  </a:lnTo>
                  <a:lnTo>
                    <a:pt x="0" y="284"/>
                  </a:lnTo>
                  <a:lnTo>
                    <a:pt x="3" y="289"/>
                  </a:lnTo>
                  <a:lnTo>
                    <a:pt x="13" y="298"/>
                  </a:lnTo>
                  <a:lnTo>
                    <a:pt x="22" y="308"/>
                  </a:lnTo>
                  <a:lnTo>
                    <a:pt x="28" y="3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29"/>
            <p:cNvSpPr>
              <a:spLocks/>
            </p:cNvSpPr>
            <p:nvPr/>
          </p:nvSpPr>
          <p:spPr bwMode="auto">
            <a:xfrm>
              <a:off x="4714" y="2392"/>
              <a:ext cx="326" cy="668"/>
            </a:xfrm>
            <a:custGeom>
              <a:avLst/>
              <a:gdLst>
                <a:gd name="T0" fmla="*/ 732 w 2611"/>
                <a:gd name="T1" fmla="*/ 2547 h 5346"/>
                <a:gd name="T2" fmla="*/ 678 w 2611"/>
                <a:gd name="T3" fmla="*/ 3145 h 5346"/>
                <a:gd name="T4" fmla="*/ 477 w 2611"/>
                <a:gd name="T5" fmla="*/ 3762 h 5346"/>
                <a:gd name="T6" fmla="*/ 594 w 2611"/>
                <a:gd name="T7" fmla="*/ 4145 h 5346"/>
                <a:gd name="T8" fmla="*/ 658 w 2611"/>
                <a:gd name="T9" fmla="*/ 4176 h 5346"/>
                <a:gd name="T10" fmla="*/ 732 w 2611"/>
                <a:gd name="T11" fmla="*/ 4196 h 5346"/>
                <a:gd name="T12" fmla="*/ 786 w 2611"/>
                <a:gd name="T13" fmla="*/ 3973 h 5346"/>
                <a:gd name="T14" fmla="*/ 781 w 2611"/>
                <a:gd name="T15" fmla="*/ 3624 h 5346"/>
                <a:gd name="T16" fmla="*/ 970 w 2611"/>
                <a:gd name="T17" fmla="*/ 3363 h 5346"/>
                <a:gd name="T18" fmla="*/ 1023 w 2611"/>
                <a:gd name="T19" fmla="*/ 3339 h 5346"/>
                <a:gd name="T20" fmla="*/ 1071 w 2611"/>
                <a:gd name="T21" fmla="*/ 3323 h 5346"/>
                <a:gd name="T22" fmla="*/ 1192 w 2611"/>
                <a:gd name="T23" fmla="*/ 3415 h 5346"/>
                <a:gd name="T24" fmla="*/ 1389 w 2611"/>
                <a:gd name="T25" fmla="*/ 3780 h 5346"/>
                <a:gd name="T26" fmla="*/ 1455 w 2611"/>
                <a:gd name="T27" fmla="*/ 4224 h 5346"/>
                <a:gd name="T28" fmla="*/ 1413 w 2611"/>
                <a:gd name="T29" fmla="*/ 4604 h 5346"/>
                <a:gd name="T30" fmla="*/ 1329 w 2611"/>
                <a:gd name="T31" fmla="*/ 4929 h 5346"/>
                <a:gd name="T32" fmla="*/ 1280 w 2611"/>
                <a:gd name="T33" fmla="*/ 5234 h 5346"/>
                <a:gd name="T34" fmla="*/ 1287 w 2611"/>
                <a:gd name="T35" fmla="*/ 5282 h 5346"/>
                <a:gd name="T36" fmla="*/ 1321 w 2611"/>
                <a:gd name="T37" fmla="*/ 5324 h 5346"/>
                <a:gd name="T38" fmla="*/ 1375 w 2611"/>
                <a:gd name="T39" fmla="*/ 5346 h 5346"/>
                <a:gd name="T40" fmla="*/ 1416 w 2611"/>
                <a:gd name="T41" fmla="*/ 5343 h 5346"/>
                <a:gd name="T42" fmla="*/ 1461 w 2611"/>
                <a:gd name="T43" fmla="*/ 5329 h 5346"/>
                <a:gd name="T44" fmla="*/ 1825 w 2611"/>
                <a:gd name="T45" fmla="*/ 3747 h 5346"/>
                <a:gd name="T46" fmla="*/ 1864 w 2611"/>
                <a:gd name="T47" fmla="*/ 3711 h 5346"/>
                <a:gd name="T48" fmla="*/ 1925 w 2611"/>
                <a:gd name="T49" fmla="*/ 3690 h 5346"/>
                <a:gd name="T50" fmla="*/ 1978 w 2611"/>
                <a:gd name="T51" fmla="*/ 3691 h 5346"/>
                <a:gd name="T52" fmla="*/ 2016 w 2611"/>
                <a:gd name="T53" fmla="*/ 3710 h 5346"/>
                <a:gd name="T54" fmla="*/ 2054 w 2611"/>
                <a:gd name="T55" fmla="*/ 3757 h 5346"/>
                <a:gd name="T56" fmla="*/ 2142 w 2611"/>
                <a:gd name="T57" fmla="*/ 4215 h 5346"/>
                <a:gd name="T58" fmla="*/ 2256 w 2611"/>
                <a:gd name="T59" fmla="*/ 4032 h 5346"/>
                <a:gd name="T60" fmla="*/ 2406 w 2611"/>
                <a:gd name="T61" fmla="*/ 3869 h 5346"/>
                <a:gd name="T62" fmla="*/ 2436 w 2611"/>
                <a:gd name="T63" fmla="*/ 3876 h 5346"/>
                <a:gd name="T64" fmla="*/ 2463 w 2611"/>
                <a:gd name="T65" fmla="*/ 3894 h 5346"/>
                <a:gd name="T66" fmla="*/ 2153 w 2611"/>
                <a:gd name="T67" fmla="*/ 4559 h 5346"/>
                <a:gd name="T68" fmla="*/ 2349 w 2611"/>
                <a:gd name="T69" fmla="*/ 4446 h 5346"/>
                <a:gd name="T70" fmla="*/ 2494 w 2611"/>
                <a:gd name="T71" fmla="*/ 4166 h 5346"/>
                <a:gd name="T72" fmla="*/ 2611 w 2611"/>
                <a:gd name="T73" fmla="*/ 3453 h 5346"/>
                <a:gd name="T74" fmla="*/ 2331 w 2611"/>
                <a:gd name="T75" fmla="*/ 1988 h 5346"/>
                <a:gd name="T76" fmla="*/ 1802 w 2611"/>
                <a:gd name="T77" fmla="*/ 631 h 5346"/>
                <a:gd name="T78" fmla="*/ 1493 w 2611"/>
                <a:gd name="T79" fmla="*/ 82 h 5346"/>
                <a:gd name="T80" fmla="*/ 1196 w 2611"/>
                <a:gd name="T81" fmla="*/ 38 h 5346"/>
                <a:gd name="T82" fmla="*/ 887 w 2611"/>
                <a:gd name="T83" fmla="*/ 0 h 5346"/>
                <a:gd name="T84" fmla="*/ 575 w 2611"/>
                <a:gd name="T85" fmla="*/ 123 h 5346"/>
                <a:gd name="T86" fmla="*/ 304 w 2611"/>
                <a:gd name="T87" fmla="*/ 302 h 5346"/>
                <a:gd name="T88" fmla="*/ 14 w 2611"/>
                <a:gd name="T89" fmla="*/ 718 h 5346"/>
                <a:gd name="T90" fmla="*/ 14 w 2611"/>
                <a:gd name="T91" fmla="*/ 741 h 5346"/>
                <a:gd name="T92" fmla="*/ 14 w 2611"/>
                <a:gd name="T93" fmla="*/ 778 h 5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11" h="5346">
                  <a:moveTo>
                    <a:pt x="14" y="788"/>
                  </a:moveTo>
                  <a:lnTo>
                    <a:pt x="0" y="1674"/>
                  </a:lnTo>
                  <a:lnTo>
                    <a:pt x="732" y="2547"/>
                  </a:lnTo>
                  <a:lnTo>
                    <a:pt x="770" y="2739"/>
                  </a:lnTo>
                  <a:lnTo>
                    <a:pt x="744" y="2938"/>
                  </a:lnTo>
                  <a:lnTo>
                    <a:pt x="678" y="3145"/>
                  </a:lnTo>
                  <a:lnTo>
                    <a:pt x="597" y="3353"/>
                  </a:lnTo>
                  <a:lnTo>
                    <a:pt x="520" y="3561"/>
                  </a:lnTo>
                  <a:lnTo>
                    <a:pt x="477" y="3762"/>
                  </a:lnTo>
                  <a:lnTo>
                    <a:pt x="487" y="3956"/>
                  </a:lnTo>
                  <a:lnTo>
                    <a:pt x="577" y="4137"/>
                  </a:lnTo>
                  <a:lnTo>
                    <a:pt x="594" y="4145"/>
                  </a:lnTo>
                  <a:lnTo>
                    <a:pt x="613" y="4154"/>
                  </a:lnTo>
                  <a:lnTo>
                    <a:pt x="633" y="4166"/>
                  </a:lnTo>
                  <a:lnTo>
                    <a:pt x="658" y="4176"/>
                  </a:lnTo>
                  <a:lnTo>
                    <a:pt x="681" y="4186"/>
                  </a:lnTo>
                  <a:lnTo>
                    <a:pt x="707" y="4193"/>
                  </a:lnTo>
                  <a:lnTo>
                    <a:pt x="732" y="4196"/>
                  </a:lnTo>
                  <a:lnTo>
                    <a:pt x="760" y="4193"/>
                  </a:lnTo>
                  <a:lnTo>
                    <a:pt x="782" y="4088"/>
                  </a:lnTo>
                  <a:lnTo>
                    <a:pt x="786" y="3973"/>
                  </a:lnTo>
                  <a:lnTo>
                    <a:pt x="780" y="3855"/>
                  </a:lnTo>
                  <a:lnTo>
                    <a:pt x="775" y="3736"/>
                  </a:lnTo>
                  <a:lnTo>
                    <a:pt x="781" y="3624"/>
                  </a:lnTo>
                  <a:lnTo>
                    <a:pt x="809" y="3521"/>
                  </a:lnTo>
                  <a:lnTo>
                    <a:pt x="868" y="3433"/>
                  </a:lnTo>
                  <a:lnTo>
                    <a:pt x="970" y="3363"/>
                  </a:lnTo>
                  <a:lnTo>
                    <a:pt x="987" y="3354"/>
                  </a:lnTo>
                  <a:lnTo>
                    <a:pt x="1005" y="3345"/>
                  </a:lnTo>
                  <a:lnTo>
                    <a:pt x="1023" y="3339"/>
                  </a:lnTo>
                  <a:lnTo>
                    <a:pt x="1043" y="3331"/>
                  </a:lnTo>
                  <a:lnTo>
                    <a:pt x="1058" y="3327"/>
                  </a:lnTo>
                  <a:lnTo>
                    <a:pt x="1071" y="3323"/>
                  </a:lnTo>
                  <a:lnTo>
                    <a:pt x="1079" y="3321"/>
                  </a:lnTo>
                  <a:lnTo>
                    <a:pt x="1084" y="3320"/>
                  </a:lnTo>
                  <a:lnTo>
                    <a:pt x="1192" y="3415"/>
                  </a:lnTo>
                  <a:lnTo>
                    <a:pt x="1277" y="3524"/>
                  </a:lnTo>
                  <a:lnTo>
                    <a:pt x="1341" y="3647"/>
                  </a:lnTo>
                  <a:lnTo>
                    <a:pt x="1389" y="3780"/>
                  </a:lnTo>
                  <a:lnTo>
                    <a:pt x="1422" y="3923"/>
                  </a:lnTo>
                  <a:lnTo>
                    <a:pt x="1443" y="4071"/>
                  </a:lnTo>
                  <a:lnTo>
                    <a:pt x="1455" y="4224"/>
                  </a:lnTo>
                  <a:lnTo>
                    <a:pt x="1463" y="4375"/>
                  </a:lnTo>
                  <a:lnTo>
                    <a:pt x="1439" y="4492"/>
                  </a:lnTo>
                  <a:lnTo>
                    <a:pt x="1413" y="4604"/>
                  </a:lnTo>
                  <a:lnTo>
                    <a:pt x="1384" y="4715"/>
                  </a:lnTo>
                  <a:lnTo>
                    <a:pt x="1355" y="4822"/>
                  </a:lnTo>
                  <a:lnTo>
                    <a:pt x="1329" y="4929"/>
                  </a:lnTo>
                  <a:lnTo>
                    <a:pt x="1307" y="5031"/>
                  </a:lnTo>
                  <a:lnTo>
                    <a:pt x="1289" y="5134"/>
                  </a:lnTo>
                  <a:lnTo>
                    <a:pt x="1280" y="5234"/>
                  </a:lnTo>
                  <a:lnTo>
                    <a:pt x="1280" y="5250"/>
                  </a:lnTo>
                  <a:lnTo>
                    <a:pt x="1283" y="5267"/>
                  </a:lnTo>
                  <a:lnTo>
                    <a:pt x="1287" y="5282"/>
                  </a:lnTo>
                  <a:lnTo>
                    <a:pt x="1295" y="5296"/>
                  </a:lnTo>
                  <a:lnTo>
                    <a:pt x="1306" y="5312"/>
                  </a:lnTo>
                  <a:lnTo>
                    <a:pt x="1321" y="5324"/>
                  </a:lnTo>
                  <a:lnTo>
                    <a:pt x="1339" y="5336"/>
                  </a:lnTo>
                  <a:lnTo>
                    <a:pt x="1365" y="5346"/>
                  </a:lnTo>
                  <a:lnTo>
                    <a:pt x="1375" y="5346"/>
                  </a:lnTo>
                  <a:lnTo>
                    <a:pt x="1388" y="5346"/>
                  </a:lnTo>
                  <a:lnTo>
                    <a:pt x="1400" y="5346"/>
                  </a:lnTo>
                  <a:lnTo>
                    <a:pt x="1416" y="5343"/>
                  </a:lnTo>
                  <a:lnTo>
                    <a:pt x="1430" y="5341"/>
                  </a:lnTo>
                  <a:lnTo>
                    <a:pt x="1445" y="5336"/>
                  </a:lnTo>
                  <a:lnTo>
                    <a:pt x="1461" y="5329"/>
                  </a:lnTo>
                  <a:lnTo>
                    <a:pt x="1478" y="5319"/>
                  </a:lnTo>
                  <a:lnTo>
                    <a:pt x="1815" y="3757"/>
                  </a:lnTo>
                  <a:lnTo>
                    <a:pt x="1825" y="3747"/>
                  </a:lnTo>
                  <a:lnTo>
                    <a:pt x="1836" y="3735"/>
                  </a:lnTo>
                  <a:lnTo>
                    <a:pt x="1848" y="3724"/>
                  </a:lnTo>
                  <a:lnTo>
                    <a:pt x="1864" y="3711"/>
                  </a:lnTo>
                  <a:lnTo>
                    <a:pt x="1880" y="3703"/>
                  </a:lnTo>
                  <a:lnTo>
                    <a:pt x="1901" y="3695"/>
                  </a:lnTo>
                  <a:lnTo>
                    <a:pt x="1925" y="3690"/>
                  </a:lnTo>
                  <a:lnTo>
                    <a:pt x="1955" y="3687"/>
                  </a:lnTo>
                  <a:lnTo>
                    <a:pt x="1966" y="3688"/>
                  </a:lnTo>
                  <a:lnTo>
                    <a:pt x="1978" y="3691"/>
                  </a:lnTo>
                  <a:lnTo>
                    <a:pt x="1991" y="3695"/>
                  </a:lnTo>
                  <a:lnTo>
                    <a:pt x="2004" y="3701"/>
                  </a:lnTo>
                  <a:lnTo>
                    <a:pt x="2016" y="3710"/>
                  </a:lnTo>
                  <a:lnTo>
                    <a:pt x="2030" y="3723"/>
                  </a:lnTo>
                  <a:lnTo>
                    <a:pt x="2042" y="3739"/>
                  </a:lnTo>
                  <a:lnTo>
                    <a:pt x="2054" y="3757"/>
                  </a:lnTo>
                  <a:lnTo>
                    <a:pt x="2026" y="4263"/>
                  </a:lnTo>
                  <a:lnTo>
                    <a:pt x="2090" y="4250"/>
                  </a:lnTo>
                  <a:lnTo>
                    <a:pt x="2142" y="4215"/>
                  </a:lnTo>
                  <a:lnTo>
                    <a:pt x="2184" y="4162"/>
                  </a:lnTo>
                  <a:lnTo>
                    <a:pt x="2221" y="4098"/>
                  </a:lnTo>
                  <a:lnTo>
                    <a:pt x="2256" y="4032"/>
                  </a:lnTo>
                  <a:lnTo>
                    <a:pt x="2297" y="3967"/>
                  </a:lnTo>
                  <a:lnTo>
                    <a:pt x="2344" y="3911"/>
                  </a:lnTo>
                  <a:lnTo>
                    <a:pt x="2406" y="3869"/>
                  </a:lnTo>
                  <a:lnTo>
                    <a:pt x="2416" y="3870"/>
                  </a:lnTo>
                  <a:lnTo>
                    <a:pt x="2426" y="3872"/>
                  </a:lnTo>
                  <a:lnTo>
                    <a:pt x="2436" y="3876"/>
                  </a:lnTo>
                  <a:lnTo>
                    <a:pt x="2446" y="3880"/>
                  </a:lnTo>
                  <a:lnTo>
                    <a:pt x="2454" y="3888"/>
                  </a:lnTo>
                  <a:lnTo>
                    <a:pt x="2463" y="3894"/>
                  </a:lnTo>
                  <a:lnTo>
                    <a:pt x="2469" y="3903"/>
                  </a:lnTo>
                  <a:lnTo>
                    <a:pt x="2476" y="3912"/>
                  </a:lnTo>
                  <a:lnTo>
                    <a:pt x="2153" y="4559"/>
                  </a:lnTo>
                  <a:lnTo>
                    <a:pt x="2223" y="4552"/>
                  </a:lnTo>
                  <a:lnTo>
                    <a:pt x="2288" y="4511"/>
                  </a:lnTo>
                  <a:lnTo>
                    <a:pt x="2349" y="4446"/>
                  </a:lnTo>
                  <a:lnTo>
                    <a:pt x="2404" y="4361"/>
                  </a:lnTo>
                  <a:lnTo>
                    <a:pt x="2451" y="4265"/>
                  </a:lnTo>
                  <a:lnTo>
                    <a:pt x="2494" y="4166"/>
                  </a:lnTo>
                  <a:lnTo>
                    <a:pt x="2530" y="4070"/>
                  </a:lnTo>
                  <a:lnTo>
                    <a:pt x="2560" y="3982"/>
                  </a:lnTo>
                  <a:lnTo>
                    <a:pt x="2611" y="3453"/>
                  </a:lnTo>
                  <a:lnTo>
                    <a:pt x="2578" y="2946"/>
                  </a:lnTo>
                  <a:lnTo>
                    <a:pt x="2477" y="2459"/>
                  </a:lnTo>
                  <a:lnTo>
                    <a:pt x="2331" y="1988"/>
                  </a:lnTo>
                  <a:lnTo>
                    <a:pt x="2157" y="1529"/>
                  </a:lnTo>
                  <a:lnTo>
                    <a:pt x="1974" y="1078"/>
                  </a:lnTo>
                  <a:lnTo>
                    <a:pt x="1802" y="631"/>
                  </a:lnTo>
                  <a:lnTo>
                    <a:pt x="1660" y="183"/>
                  </a:lnTo>
                  <a:lnTo>
                    <a:pt x="1581" y="122"/>
                  </a:lnTo>
                  <a:lnTo>
                    <a:pt x="1493" y="82"/>
                  </a:lnTo>
                  <a:lnTo>
                    <a:pt x="1398" y="58"/>
                  </a:lnTo>
                  <a:lnTo>
                    <a:pt x="1299" y="44"/>
                  </a:lnTo>
                  <a:lnTo>
                    <a:pt x="1196" y="38"/>
                  </a:lnTo>
                  <a:lnTo>
                    <a:pt x="1092" y="32"/>
                  </a:lnTo>
                  <a:lnTo>
                    <a:pt x="988" y="22"/>
                  </a:lnTo>
                  <a:lnTo>
                    <a:pt x="887" y="0"/>
                  </a:lnTo>
                  <a:lnTo>
                    <a:pt x="777" y="33"/>
                  </a:lnTo>
                  <a:lnTo>
                    <a:pt x="674" y="74"/>
                  </a:lnTo>
                  <a:lnTo>
                    <a:pt x="575" y="123"/>
                  </a:lnTo>
                  <a:lnTo>
                    <a:pt x="482" y="177"/>
                  </a:lnTo>
                  <a:lnTo>
                    <a:pt x="390" y="238"/>
                  </a:lnTo>
                  <a:lnTo>
                    <a:pt x="304" y="302"/>
                  </a:lnTo>
                  <a:lnTo>
                    <a:pt x="221" y="369"/>
                  </a:lnTo>
                  <a:lnTo>
                    <a:pt x="140" y="436"/>
                  </a:lnTo>
                  <a:lnTo>
                    <a:pt x="14" y="718"/>
                  </a:lnTo>
                  <a:lnTo>
                    <a:pt x="14" y="722"/>
                  </a:lnTo>
                  <a:lnTo>
                    <a:pt x="14" y="730"/>
                  </a:lnTo>
                  <a:lnTo>
                    <a:pt x="14" y="741"/>
                  </a:lnTo>
                  <a:lnTo>
                    <a:pt x="14" y="753"/>
                  </a:lnTo>
                  <a:lnTo>
                    <a:pt x="14" y="767"/>
                  </a:lnTo>
                  <a:lnTo>
                    <a:pt x="14" y="778"/>
                  </a:lnTo>
                  <a:lnTo>
                    <a:pt x="14" y="786"/>
                  </a:lnTo>
                  <a:lnTo>
                    <a:pt x="14" y="788"/>
                  </a:lnTo>
                  <a:close/>
                </a:path>
              </a:pathLst>
            </a:custGeom>
            <a:solidFill>
              <a:srgbClr val="FFD1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30"/>
            <p:cNvSpPr>
              <a:spLocks/>
            </p:cNvSpPr>
            <p:nvPr/>
          </p:nvSpPr>
          <p:spPr bwMode="auto">
            <a:xfrm>
              <a:off x="4754" y="2081"/>
              <a:ext cx="153" cy="306"/>
            </a:xfrm>
            <a:custGeom>
              <a:avLst/>
              <a:gdLst>
                <a:gd name="T0" fmla="*/ 0 w 1224"/>
                <a:gd name="T1" fmla="*/ 2448 h 2448"/>
                <a:gd name="T2" fmla="*/ 2 w 1224"/>
                <a:gd name="T3" fmla="*/ 2448 h 2448"/>
                <a:gd name="T4" fmla="*/ 8 w 1224"/>
                <a:gd name="T5" fmla="*/ 2448 h 2448"/>
                <a:gd name="T6" fmla="*/ 16 w 1224"/>
                <a:gd name="T7" fmla="*/ 2448 h 2448"/>
                <a:gd name="T8" fmla="*/ 27 w 1224"/>
                <a:gd name="T9" fmla="*/ 2448 h 2448"/>
                <a:gd name="T10" fmla="*/ 37 w 1224"/>
                <a:gd name="T11" fmla="*/ 2448 h 2448"/>
                <a:gd name="T12" fmla="*/ 47 w 1224"/>
                <a:gd name="T13" fmla="*/ 2448 h 2448"/>
                <a:gd name="T14" fmla="*/ 53 w 1224"/>
                <a:gd name="T15" fmla="*/ 2448 h 2448"/>
                <a:gd name="T16" fmla="*/ 56 w 1224"/>
                <a:gd name="T17" fmla="*/ 2448 h 2448"/>
                <a:gd name="T18" fmla="*/ 239 w 1224"/>
                <a:gd name="T19" fmla="*/ 2321 h 2448"/>
                <a:gd name="T20" fmla="*/ 1224 w 1224"/>
                <a:gd name="T21" fmla="*/ 2223 h 2448"/>
                <a:gd name="T22" fmla="*/ 661 w 1224"/>
                <a:gd name="T23" fmla="*/ 0 h 2448"/>
                <a:gd name="T24" fmla="*/ 0 w 1224"/>
                <a:gd name="T25" fmla="*/ 2448 h 2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4" h="2448">
                  <a:moveTo>
                    <a:pt x="0" y="2448"/>
                  </a:moveTo>
                  <a:lnTo>
                    <a:pt x="2" y="2448"/>
                  </a:lnTo>
                  <a:lnTo>
                    <a:pt x="8" y="2448"/>
                  </a:lnTo>
                  <a:lnTo>
                    <a:pt x="16" y="2448"/>
                  </a:lnTo>
                  <a:lnTo>
                    <a:pt x="27" y="2448"/>
                  </a:lnTo>
                  <a:lnTo>
                    <a:pt x="37" y="2448"/>
                  </a:lnTo>
                  <a:lnTo>
                    <a:pt x="47" y="2448"/>
                  </a:lnTo>
                  <a:lnTo>
                    <a:pt x="53" y="2448"/>
                  </a:lnTo>
                  <a:lnTo>
                    <a:pt x="56" y="2448"/>
                  </a:lnTo>
                  <a:lnTo>
                    <a:pt x="239" y="2321"/>
                  </a:lnTo>
                  <a:lnTo>
                    <a:pt x="1224" y="2223"/>
                  </a:lnTo>
                  <a:lnTo>
                    <a:pt x="661" y="0"/>
                  </a:lnTo>
                  <a:lnTo>
                    <a:pt x="0" y="24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31"/>
            <p:cNvSpPr>
              <a:spLocks/>
            </p:cNvSpPr>
            <p:nvPr/>
          </p:nvSpPr>
          <p:spPr bwMode="auto">
            <a:xfrm>
              <a:off x="5016" y="1010"/>
              <a:ext cx="81" cy="5"/>
            </a:xfrm>
            <a:custGeom>
              <a:avLst/>
              <a:gdLst>
                <a:gd name="T0" fmla="*/ 0 w 647"/>
                <a:gd name="T1" fmla="*/ 43 h 43"/>
                <a:gd name="T2" fmla="*/ 647 w 647"/>
                <a:gd name="T3" fmla="*/ 0 h 43"/>
                <a:gd name="T4" fmla="*/ 0 w 647"/>
                <a:gd name="T5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7" h="43">
                  <a:moveTo>
                    <a:pt x="0" y="43"/>
                  </a:moveTo>
                  <a:lnTo>
                    <a:pt x="647" y="0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2"/>
            <p:cNvSpPr>
              <a:spLocks/>
            </p:cNvSpPr>
            <p:nvPr/>
          </p:nvSpPr>
          <p:spPr bwMode="auto">
            <a:xfrm>
              <a:off x="4958" y="1269"/>
              <a:ext cx="158" cy="358"/>
            </a:xfrm>
            <a:custGeom>
              <a:avLst/>
              <a:gdLst>
                <a:gd name="T0" fmla="*/ 3 w 1270"/>
                <a:gd name="T1" fmla="*/ 2739 h 2862"/>
                <a:gd name="T2" fmla="*/ 0 w 1270"/>
                <a:gd name="T3" fmla="*/ 2778 h 2862"/>
                <a:gd name="T4" fmla="*/ 0 w 1270"/>
                <a:gd name="T5" fmla="*/ 2818 h 2862"/>
                <a:gd name="T6" fmla="*/ 9 w 1270"/>
                <a:gd name="T7" fmla="*/ 2850 h 2862"/>
                <a:gd name="T8" fmla="*/ 609 w 1270"/>
                <a:gd name="T9" fmla="*/ 2764 h 2862"/>
                <a:gd name="T10" fmla="*/ 720 w 1270"/>
                <a:gd name="T11" fmla="*/ 2567 h 2862"/>
                <a:gd name="T12" fmla="*/ 740 w 1270"/>
                <a:gd name="T13" fmla="*/ 2333 h 2862"/>
                <a:gd name="T14" fmla="*/ 700 w 1270"/>
                <a:gd name="T15" fmla="*/ 2098 h 2862"/>
                <a:gd name="T16" fmla="*/ 638 w 1270"/>
                <a:gd name="T17" fmla="*/ 1891 h 2862"/>
                <a:gd name="T18" fmla="*/ 554 w 1270"/>
                <a:gd name="T19" fmla="*/ 1650 h 2862"/>
                <a:gd name="T20" fmla="*/ 484 w 1270"/>
                <a:gd name="T21" fmla="*/ 1391 h 2862"/>
                <a:gd name="T22" fmla="*/ 469 w 1270"/>
                <a:gd name="T23" fmla="*/ 1138 h 2862"/>
                <a:gd name="T24" fmla="*/ 553 w 1270"/>
                <a:gd name="T25" fmla="*/ 920 h 2862"/>
                <a:gd name="T26" fmla="*/ 634 w 1270"/>
                <a:gd name="T27" fmla="*/ 896 h 2862"/>
                <a:gd name="T28" fmla="*/ 725 w 1270"/>
                <a:gd name="T29" fmla="*/ 910 h 2862"/>
                <a:gd name="T30" fmla="*/ 822 w 1270"/>
                <a:gd name="T31" fmla="*/ 941 h 2862"/>
                <a:gd name="T32" fmla="*/ 919 w 1270"/>
                <a:gd name="T33" fmla="*/ 963 h 2862"/>
                <a:gd name="T34" fmla="*/ 954 w 1270"/>
                <a:gd name="T35" fmla="*/ 950 h 2862"/>
                <a:gd name="T36" fmla="*/ 982 w 1270"/>
                <a:gd name="T37" fmla="*/ 926 h 2862"/>
                <a:gd name="T38" fmla="*/ 1009 w 1270"/>
                <a:gd name="T39" fmla="*/ 891 h 2862"/>
                <a:gd name="T40" fmla="*/ 1045 w 1270"/>
                <a:gd name="T41" fmla="*/ 836 h 2862"/>
                <a:gd name="T42" fmla="*/ 1037 w 1270"/>
                <a:gd name="T43" fmla="*/ 799 h 2862"/>
                <a:gd name="T44" fmla="*/ 1019 w 1270"/>
                <a:gd name="T45" fmla="*/ 767 h 2862"/>
                <a:gd name="T46" fmla="*/ 991 w 1270"/>
                <a:gd name="T47" fmla="*/ 740 h 2862"/>
                <a:gd name="T48" fmla="*/ 962 w 1270"/>
                <a:gd name="T49" fmla="*/ 709 h 2862"/>
                <a:gd name="T50" fmla="*/ 764 w 1270"/>
                <a:gd name="T51" fmla="*/ 288 h 2862"/>
                <a:gd name="T52" fmla="*/ 1061 w 1270"/>
                <a:gd name="T53" fmla="*/ 191 h 2862"/>
                <a:gd name="T54" fmla="*/ 1092 w 1270"/>
                <a:gd name="T55" fmla="*/ 200 h 2862"/>
                <a:gd name="T56" fmla="*/ 1127 w 1270"/>
                <a:gd name="T57" fmla="*/ 213 h 2862"/>
                <a:gd name="T58" fmla="*/ 1165 w 1270"/>
                <a:gd name="T59" fmla="*/ 225 h 2862"/>
                <a:gd name="T60" fmla="*/ 1197 w 1270"/>
                <a:gd name="T61" fmla="*/ 237 h 2862"/>
                <a:gd name="T62" fmla="*/ 1225 w 1270"/>
                <a:gd name="T63" fmla="*/ 241 h 2862"/>
                <a:gd name="T64" fmla="*/ 1250 w 1270"/>
                <a:gd name="T65" fmla="*/ 235 h 2862"/>
                <a:gd name="T66" fmla="*/ 1267 w 1270"/>
                <a:gd name="T67" fmla="*/ 218 h 2862"/>
                <a:gd name="T68" fmla="*/ 1187 w 1270"/>
                <a:gd name="T69" fmla="*/ 5 h 2862"/>
                <a:gd name="T70" fmla="*/ 1017 w 1270"/>
                <a:gd name="T71" fmla="*/ 11 h 2862"/>
                <a:gd name="T72" fmla="*/ 866 w 1270"/>
                <a:gd name="T73" fmla="*/ 75 h 2862"/>
                <a:gd name="T74" fmla="*/ 731 w 1270"/>
                <a:gd name="T75" fmla="*/ 179 h 2862"/>
                <a:gd name="T76" fmla="*/ 609 w 1270"/>
                <a:gd name="T77" fmla="*/ 301 h 2862"/>
                <a:gd name="T78" fmla="*/ 359 w 1270"/>
                <a:gd name="T79" fmla="*/ 835 h 2862"/>
                <a:gd name="T80" fmla="*/ 331 w 1270"/>
                <a:gd name="T81" fmla="*/ 1359 h 2862"/>
                <a:gd name="T82" fmla="*/ 435 w 1270"/>
                <a:gd name="T83" fmla="*/ 1876 h 2862"/>
                <a:gd name="T84" fmla="*/ 582 w 1270"/>
                <a:gd name="T85" fmla="*/ 2384 h 2862"/>
                <a:gd name="T86" fmla="*/ 547 w 1270"/>
                <a:gd name="T87" fmla="*/ 2473 h 2862"/>
                <a:gd name="T88" fmla="*/ 491 w 1270"/>
                <a:gd name="T89" fmla="*/ 2544 h 2862"/>
                <a:gd name="T90" fmla="*/ 417 w 1270"/>
                <a:gd name="T91" fmla="*/ 2592 h 2862"/>
                <a:gd name="T92" fmla="*/ 328 w 1270"/>
                <a:gd name="T93" fmla="*/ 2609 h 2862"/>
                <a:gd name="T94" fmla="*/ 18 w 1270"/>
                <a:gd name="T95" fmla="*/ 2657 h 2862"/>
                <a:gd name="T96" fmla="*/ 17 w 1270"/>
                <a:gd name="T97" fmla="*/ 2669 h 2862"/>
                <a:gd name="T98" fmla="*/ 14 w 1270"/>
                <a:gd name="T99" fmla="*/ 2685 h 2862"/>
                <a:gd name="T100" fmla="*/ 8 w 1270"/>
                <a:gd name="T101" fmla="*/ 2708 h 2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0" h="2862">
                  <a:moveTo>
                    <a:pt x="4" y="2721"/>
                  </a:moveTo>
                  <a:lnTo>
                    <a:pt x="3" y="2739"/>
                  </a:lnTo>
                  <a:lnTo>
                    <a:pt x="2" y="2758"/>
                  </a:lnTo>
                  <a:lnTo>
                    <a:pt x="0" y="2778"/>
                  </a:lnTo>
                  <a:lnTo>
                    <a:pt x="0" y="2797"/>
                  </a:lnTo>
                  <a:lnTo>
                    <a:pt x="0" y="2818"/>
                  </a:lnTo>
                  <a:lnTo>
                    <a:pt x="3" y="2835"/>
                  </a:lnTo>
                  <a:lnTo>
                    <a:pt x="9" y="2850"/>
                  </a:lnTo>
                  <a:lnTo>
                    <a:pt x="19" y="2862"/>
                  </a:lnTo>
                  <a:lnTo>
                    <a:pt x="609" y="2764"/>
                  </a:lnTo>
                  <a:lnTo>
                    <a:pt x="678" y="2672"/>
                  </a:lnTo>
                  <a:lnTo>
                    <a:pt x="720" y="2567"/>
                  </a:lnTo>
                  <a:lnTo>
                    <a:pt x="739" y="2453"/>
                  </a:lnTo>
                  <a:lnTo>
                    <a:pt x="740" y="2333"/>
                  </a:lnTo>
                  <a:lnTo>
                    <a:pt x="724" y="2214"/>
                  </a:lnTo>
                  <a:lnTo>
                    <a:pt x="700" y="2098"/>
                  </a:lnTo>
                  <a:lnTo>
                    <a:pt x="668" y="1989"/>
                  </a:lnTo>
                  <a:lnTo>
                    <a:pt x="638" y="1891"/>
                  </a:lnTo>
                  <a:lnTo>
                    <a:pt x="597" y="1776"/>
                  </a:lnTo>
                  <a:lnTo>
                    <a:pt x="554" y="1650"/>
                  </a:lnTo>
                  <a:lnTo>
                    <a:pt x="515" y="1522"/>
                  </a:lnTo>
                  <a:lnTo>
                    <a:pt x="484" y="1391"/>
                  </a:lnTo>
                  <a:lnTo>
                    <a:pt x="467" y="1262"/>
                  </a:lnTo>
                  <a:lnTo>
                    <a:pt x="469" y="1138"/>
                  </a:lnTo>
                  <a:lnTo>
                    <a:pt x="495" y="1024"/>
                  </a:lnTo>
                  <a:lnTo>
                    <a:pt x="553" y="920"/>
                  </a:lnTo>
                  <a:lnTo>
                    <a:pt x="591" y="902"/>
                  </a:lnTo>
                  <a:lnTo>
                    <a:pt x="634" y="896"/>
                  </a:lnTo>
                  <a:lnTo>
                    <a:pt x="678" y="900"/>
                  </a:lnTo>
                  <a:lnTo>
                    <a:pt x="725" y="910"/>
                  </a:lnTo>
                  <a:lnTo>
                    <a:pt x="773" y="926"/>
                  </a:lnTo>
                  <a:lnTo>
                    <a:pt x="822" y="941"/>
                  </a:lnTo>
                  <a:lnTo>
                    <a:pt x="870" y="955"/>
                  </a:lnTo>
                  <a:lnTo>
                    <a:pt x="919" y="963"/>
                  </a:lnTo>
                  <a:lnTo>
                    <a:pt x="937" y="958"/>
                  </a:lnTo>
                  <a:lnTo>
                    <a:pt x="954" y="950"/>
                  </a:lnTo>
                  <a:lnTo>
                    <a:pt x="968" y="939"/>
                  </a:lnTo>
                  <a:lnTo>
                    <a:pt x="982" y="926"/>
                  </a:lnTo>
                  <a:lnTo>
                    <a:pt x="994" y="911"/>
                  </a:lnTo>
                  <a:lnTo>
                    <a:pt x="1009" y="891"/>
                  </a:lnTo>
                  <a:lnTo>
                    <a:pt x="1025" y="866"/>
                  </a:lnTo>
                  <a:lnTo>
                    <a:pt x="1045" y="836"/>
                  </a:lnTo>
                  <a:lnTo>
                    <a:pt x="1042" y="817"/>
                  </a:lnTo>
                  <a:lnTo>
                    <a:pt x="1037" y="799"/>
                  </a:lnTo>
                  <a:lnTo>
                    <a:pt x="1029" y="784"/>
                  </a:lnTo>
                  <a:lnTo>
                    <a:pt x="1019" y="767"/>
                  </a:lnTo>
                  <a:lnTo>
                    <a:pt x="1006" y="754"/>
                  </a:lnTo>
                  <a:lnTo>
                    <a:pt x="991" y="740"/>
                  </a:lnTo>
                  <a:lnTo>
                    <a:pt x="976" y="726"/>
                  </a:lnTo>
                  <a:lnTo>
                    <a:pt x="962" y="709"/>
                  </a:lnTo>
                  <a:lnTo>
                    <a:pt x="568" y="709"/>
                  </a:lnTo>
                  <a:lnTo>
                    <a:pt x="764" y="288"/>
                  </a:lnTo>
                  <a:lnTo>
                    <a:pt x="1045" y="189"/>
                  </a:lnTo>
                  <a:lnTo>
                    <a:pt x="1061" y="191"/>
                  </a:lnTo>
                  <a:lnTo>
                    <a:pt x="1077" y="194"/>
                  </a:lnTo>
                  <a:lnTo>
                    <a:pt x="1092" y="200"/>
                  </a:lnTo>
                  <a:lnTo>
                    <a:pt x="1110" y="205"/>
                  </a:lnTo>
                  <a:lnTo>
                    <a:pt x="1127" y="213"/>
                  </a:lnTo>
                  <a:lnTo>
                    <a:pt x="1146" y="219"/>
                  </a:lnTo>
                  <a:lnTo>
                    <a:pt x="1165" y="225"/>
                  </a:lnTo>
                  <a:lnTo>
                    <a:pt x="1187" y="230"/>
                  </a:lnTo>
                  <a:lnTo>
                    <a:pt x="1197" y="237"/>
                  </a:lnTo>
                  <a:lnTo>
                    <a:pt x="1211" y="239"/>
                  </a:lnTo>
                  <a:lnTo>
                    <a:pt x="1225" y="241"/>
                  </a:lnTo>
                  <a:lnTo>
                    <a:pt x="1239" y="239"/>
                  </a:lnTo>
                  <a:lnTo>
                    <a:pt x="1250" y="235"/>
                  </a:lnTo>
                  <a:lnTo>
                    <a:pt x="1260" y="227"/>
                  </a:lnTo>
                  <a:lnTo>
                    <a:pt x="1267" y="218"/>
                  </a:lnTo>
                  <a:lnTo>
                    <a:pt x="1270" y="203"/>
                  </a:lnTo>
                  <a:lnTo>
                    <a:pt x="1187" y="5"/>
                  </a:lnTo>
                  <a:lnTo>
                    <a:pt x="1098" y="0"/>
                  </a:lnTo>
                  <a:lnTo>
                    <a:pt x="1017" y="11"/>
                  </a:lnTo>
                  <a:lnTo>
                    <a:pt x="938" y="37"/>
                  </a:lnTo>
                  <a:lnTo>
                    <a:pt x="866" y="75"/>
                  </a:lnTo>
                  <a:lnTo>
                    <a:pt x="796" y="124"/>
                  </a:lnTo>
                  <a:lnTo>
                    <a:pt x="731" y="179"/>
                  </a:lnTo>
                  <a:lnTo>
                    <a:pt x="668" y="239"/>
                  </a:lnTo>
                  <a:lnTo>
                    <a:pt x="609" y="301"/>
                  </a:lnTo>
                  <a:lnTo>
                    <a:pt x="450" y="570"/>
                  </a:lnTo>
                  <a:lnTo>
                    <a:pt x="359" y="835"/>
                  </a:lnTo>
                  <a:lnTo>
                    <a:pt x="322" y="1098"/>
                  </a:lnTo>
                  <a:lnTo>
                    <a:pt x="331" y="1359"/>
                  </a:lnTo>
                  <a:lnTo>
                    <a:pt x="372" y="1619"/>
                  </a:lnTo>
                  <a:lnTo>
                    <a:pt x="435" y="1876"/>
                  </a:lnTo>
                  <a:lnTo>
                    <a:pt x="509" y="2131"/>
                  </a:lnTo>
                  <a:lnTo>
                    <a:pt x="582" y="2384"/>
                  </a:lnTo>
                  <a:lnTo>
                    <a:pt x="568" y="2431"/>
                  </a:lnTo>
                  <a:lnTo>
                    <a:pt x="547" y="2473"/>
                  </a:lnTo>
                  <a:lnTo>
                    <a:pt x="521" y="2512"/>
                  </a:lnTo>
                  <a:lnTo>
                    <a:pt x="491" y="2544"/>
                  </a:lnTo>
                  <a:lnTo>
                    <a:pt x="456" y="2571"/>
                  </a:lnTo>
                  <a:lnTo>
                    <a:pt x="417" y="2592"/>
                  </a:lnTo>
                  <a:lnTo>
                    <a:pt x="374" y="2605"/>
                  </a:lnTo>
                  <a:lnTo>
                    <a:pt x="328" y="2609"/>
                  </a:lnTo>
                  <a:lnTo>
                    <a:pt x="19" y="2651"/>
                  </a:lnTo>
                  <a:lnTo>
                    <a:pt x="18" y="2657"/>
                  </a:lnTo>
                  <a:lnTo>
                    <a:pt x="18" y="2662"/>
                  </a:lnTo>
                  <a:lnTo>
                    <a:pt x="17" y="2669"/>
                  </a:lnTo>
                  <a:lnTo>
                    <a:pt x="17" y="2676"/>
                  </a:lnTo>
                  <a:lnTo>
                    <a:pt x="14" y="2685"/>
                  </a:lnTo>
                  <a:lnTo>
                    <a:pt x="12" y="2696"/>
                  </a:lnTo>
                  <a:lnTo>
                    <a:pt x="8" y="2708"/>
                  </a:lnTo>
                  <a:lnTo>
                    <a:pt x="4" y="27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33"/>
            <p:cNvSpPr>
              <a:spLocks/>
            </p:cNvSpPr>
            <p:nvPr/>
          </p:nvSpPr>
          <p:spPr bwMode="auto">
            <a:xfrm>
              <a:off x="5051" y="1117"/>
              <a:ext cx="78" cy="51"/>
            </a:xfrm>
            <a:custGeom>
              <a:avLst/>
              <a:gdLst>
                <a:gd name="T0" fmla="*/ 0 w 619"/>
                <a:gd name="T1" fmla="*/ 0 h 407"/>
                <a:gd name="T2" fmla="*/ 619 w 619"/>
                <a:gd name="T3" fmla="*/ 407 h 407"/>
                <a:gd name="T4" fmla="*/ 0 w 619"/>
                <a:gd name="T5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19" h="407">
                  <a:moveTo>
                    <a:pt x="0" y="0"/>
                  </a:moveTo>
                  <a:lnTo>
                    <a:pt x="619" y="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4"/>
            <p:cNvSpPr>
              <a:spLocks/>
            </p:cNvSpPr>
            <p:nvPr/>
          </p:nvSpPr>
          <p:spPr bwMode="auto">
            <a:xfrm>
              <a:off x="5111" y="1037"/>
              <a:ext cx="115" cy="73"/>
            </a:xfrm>
            <a:custGeom>
              <a:avLst/>
              <a:gdLst>
                <a:gd name="T0" fmla="*/ 0 w 922"/>
                <a:gd name="T1" fmla="*/ 9 h 586"/>
                <a:gd name="T2" fmla="*/ 689 w 922"/>
                <a:gd name="T3" fmla="*/ 333 h 586"/>
                <a:gd name="T4" fmla="*/ 688 w 922"/>
                <a:gd name="T5" fmla="*/ 346 h 586"/>
                <a:gd name="T6" fmla="*/ 686 w 922"/>
                <a:gd name="T7" fmla="*/ 360 h 586"/>
                <a:gd name="T8" fmla="*/ 683 w 922"/>
                <a:gd name="T9" fmla="*/ 375 h 586"/>
                <a:gd name="T10" fmla="*/ 680 w 922"/>
                <a:gd name="T11" fmla="*/ 389 h 586"/>
                <a:gd name="T12" fmla="*/ 675 w 922"/>
                <a:gd name="T13" fmla="*/ 406 h 586"/>
                <a:gd name="T14" fmla="*/ 671 w 922"/>
                <a:gd name="T15" fmla="*/ 421 h 586"/>
                <a:gd name="T16" fmla="*/ 666 w 922"/>
                <a:gd name="T17" fmla="*/ 435 h 586"/>
                <a:gd name="T18" fmla="*/ 661 w 922"/>
                <a:gd name="T19" fmla="*/ 445 h 586"/>
                <a:gd name="T20" fmla="*/ 636 w 922"/>
                <a:gd name="T21" fmla="*/ 459 h 586"/>
                <a:gd name="T22" fmla="*/ 609 w 922"/>
                <a:gd name="T23" fmla="*/ 464 h 586"/>
                <a:gd name="T24" fmla="*/ 577 w 922"/>
                <a:gd name="T25" fmla="*/ 466 h 586"/>
                <a:gd name="T26" fmla="*/ 545 w 922"/>
                <a:gd name="T27" fmla="*/ 464 h 586"/>
                <a:gd name="T28" fmla="*/ 509 w 922"/>
                <a:gd name="T29" fmla="*/ 461 h 586"/>
                <a:gd name="T30" fmla="*/ 474 w 922"/>
                <a:gd name="T31" fmla="*/ 458 h 586"/>
                <a:gd name="T32" fmla="*/ 440 w 922"/>
                <a:gd name="T33" fmla="*/ 458 h 586"/>
                <a:gd name="T34" fmla="*/ 408 w 922"/>
                <a:gd name="T35" fmla="*/ 460 h 586"/>
                <a:gd name="T36" fmla="*/ 844 w 922"/>
                <a:gd name="T37" fmla="*/ 586 h 586"/>
                <a:gd name="T38" fmla="*/ 863 w 922"/>
                <a:gd name="T39" fmla="*/ 581 h 586"/>
                <a:gd name="T40" fmla="*/ 882 w 922"/>
                <a:gd name="T41" fmla="*/ 574 h 586"/>
                <a:gd name="T42" fmla="*/ 897 w 922"/>
                <a:gd name="T43" fmla="*/ 566 h 586"/>
                <a:gd name="T44" fmla="*/ 910 w 922"/>
                <a:gd name="T45" fmla="*/ 553 h 586"/>
                <a:gd name="T46" fmla="*/ 918 w 922"/>
                <a:gd name="T47" fmla="*/ 541 h 586"/>
                <a:gd name="T48" fmla="*/ 922 w 922"/>
                <a:gd name="T49" fmla="*/ 526 h 586"/>
                <a:gd name="T50" fmla="*/ 920 w 922"/>
                <a:gd name="T51" fmla="*/ 509 h 586"/>
                <a:gd name="T52" fmla="*/ 914 w 922"/>
                <a:gd name="T53" fmla="*/ 488 h 586"/>
                <a:gd name="T54" fmla="*/ 814 w 922"/>
                <a:gd name="T55" fmla="*/ 420 h 586"/>
                <a:gd name="T56" fmla="*/ 717 w 922"/>
                <a:gd name="T57" fmla="*/ 336 h 586"/>
                <a:gd name="T58" fmla="*/ 617 w 922"/>
                <a:gd name="T59" fmla="*/ 248 h 586"/>
                <a:gd name="T60" fmla="*/ 514 w 922"/>
                <a:gd name="T61" fmla="*/ 159 h 586"/>
                <a:gd name="T62" fmla="*/ 402 w 922"/>
                <a:gd name="T63" fmla="*/ 84 h 586"/>
                <a:gd name="T64" fmla="*/ 282 w 922"/>
                <a:gd name="T65" fmla="*/ 28 h 586"/>
                <a:gd name="T66" fmla="*/ 148 w 922"/>
                <a:gd name="T67" fmla="*/ 0 h 586"/>
                <a:gd name="T68" fmla="*/ 0 w 922"/>
                <a:gd name="T69" fmla="*/ 9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22" h="586">
                  <a:moveTo>
                    <a:pt x="0" y="9"/>
                  </a:moveTo>
                  <a:lnTo>
                    <a:pt x="689" y="333"/>
                  </a:lnTo>
                  <a:lnTo>
                    <a:pt x="688" y="346"/>
                  </a:lnTo>
                  <a:lnTo>
                    <a:pt x="686" y="360"/>
                  </a:lnTo>
                  <a:lnTo>
                    <a:pt x="683" y="375"/>
                  </a:lnTo>
                  <a:lnTo>
                    <a:pt x="680" y="389"/>
                  </a:lnTo>
                  <a:lnTo>
                    <a:pt x="675" y="406"/>
                  </a:lnTo>
                  <a:lnTo>
                    <a:pt x="671" y="421"/>
                  </a:lnTo>
                  <a:lnTo>
                    <a:pt x="666" y="435"/>
                  </a:lnTo>
                  <a:lnTo>
                    <a:pt x="661" y="445"/>
                  </a:lnTo>
                  <a:lnTo>
                    <a:pt x="636" y="459"/>
                  </a:lnTo>
                  <a:lnTo>
                    <a:pt x="609" y="464"/>
                  </a:lnTo>
                  <a:lnTo>
                    <a:pt x="577" y="466"/>
                  </a:lnTo>
                  <a:lnTo>
                    <a:pt x="545" y="464"/>
                  </a:lnTo>
                  <a:lnTo>
                    <a:pt x="509" y="461"/>
                  </a:lnTo>
                  <a:lnTo>
                    <a:pt x="474" y="458"/>
                  </a:lnTo>
                  <a:lnTo>
                    <a:pt x="440" y="458"/>
                  </a:lnTo>
                  <a:lnTo>
                    <a:pt x="408" y="460"/>
                  </a:lnTo>
                  <a:lnTo>
                    <a:pt x="844" y="586"/>
                  </a:lnTo>
                  <a:lnTo>
                    <a:pt x="863" y="581"/>
                  </a:lnTo>
                  <a:lnTo>
                    <a:pt x="882" y="574"/>
                  </a:lnTo>
                  <a:lnTo>
                    <a:pt x="897" y="566"/>
                  </a:lnTo>
                  <a:lnTo>
                    <a:pt x="910" y="553"/>
                  </a:lnTo>
                  <a:lnTo>
                    <a:pt x="918" y="541"/>
                  </a:lnTo>
                  <a:lnTo>
                    <a:pt x="922" y="526"/>
                  </a:lnTo>
                  <a:lnTo>
                    <a:pt x="920" y="509"/>
                  </a:lnTo>
                  <a:lnTo>
                    <a:pt x="914" y="488"/>
                  </a:lnTo>
                  <a:lnTo>
                    <a:pt x="814" y="420"/>
                  </a:lnTo>
                  <a:lnTo>
                    <a:pt x="717" y="336"/>
                  </a:lnTo>
                  <a:lnTo>
                    <a:pt x="617" y="248"/>
                  </a:lnTo>
                  <a:lnTo>
                    <a:pt x="514" y="159"/>
                  </a:lnTo>
                  <a:lnTo>
                    <a:pt x="402" y="84"/>
                  </a:lnTo>
                  <a:lnTo>
                    <a:pt x="282" y="28"/>
                  </a:lnTo>
                  <a:lnTo>
                    <a:pt x="148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5"/>
            <p:cNvSpPr>
              <a:spLocks/>
            </p:cNvSpPr>
            <p:nvPr/>
          </p:nvSpPr>
          <p:spPr bwMode="auto">
            <a:xfrm>
              <a:off x="5184" y="1200"/>
              <a:ext cx="147" cy="137"/>
            </a:xfrm>
            <a:custGeom>
              <a:avLst/>
              <a:gdLst>
                <a:gd name="T0" fmla="*/ 14 w 803"/>
                <a:gd name="T1" fmla="*/ 56 h 859"/>
                <a:gd name="T2" fmla="*/ 803 w 803"/>
                <a:gd name="T3" fmla="*/ 859 h 859"/>
                <a:gd name="T4" fmla="*/ 605 w 803"/>
                <a:gd name="T5" fmla="*/ 366 h 859"/>
                <a:gd name="T6" fmla="*/ 0 w 803"/>
                <a:gd name="T7" fmla="*/ 0 h 859"/>
                <a:gd name="T8" fmla="*/ 0 w 803"/>
                <a:gd name="T9" fmla="*/ 3 h 859"/>
                <a:gd name="T10" fmla="*/ 2 w 803"/>
                <a:gd name="T11" fmla="*/ 9 h 859"/>
                <a:gd name="T12" fmla="*/ 4 w 803"/>
                <a:gd name="T13" fmla="*/ 18 h 859"/>
                <a:gd name="T14" fmla="*/ 7 w 803"/>
                <a:gd name="T15" fmla="*/ 29 h 859"/>
                <a:gd name="T16" fmla="*/ 9 w 803"/>
                <a:gd name="T17" fmla="*/ 40 h 859"/>
                <a:gd name="T18" fmla="*/ 11 w 803"/>
                <a:gd name="T19" fmla="*/ 48 h 859"/>
                <a:gd name="T20" fmla="*/ 13 w 803"/>
                <a:gd name="T21" fmla="*/ 54 h 859"/>
                <a:gd name="T22" fmla="*/ 14 w 803"/>
                <a:gd name="T23" fmla="*/ 56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03" h="859">
                  <a:moveTo>
                    <a:pt x="14" y="56"/>
                  </a:moveTo>
                  <a:lnTo>
                    <a:pt x="803" y="859"/>
                  </a:lnTo>
                  <a:lnTo>
                    <a:pt x="605" y="366"/>
                  </a:lnTo>
                  <a:lnTo>
                    <a:pt x="0" y="0"/>
                  </a:lnTo>
                  <a:lnTo>
                    <a:pt x="0" y="3"/>
                  </a:lnTo>
                  <a:lnTo>
                    <a:pt x="2" y="9"/>
                  </a:lnTo>
                  <a:lnTo>
                    <a:pt x="4" y="18"/>
                  </a:lnTo>
                  <a:lnTo>
                    <a:pt x="7" y="29"/>
                  </a:lnTo>
                  <a:lnTo>
                    <a:pt x="9" y="40"/>
                  </a:lnTo>
                  <a:lnTo>
                    <a:pt x="11" y="48"/>
                  </a:lnTo>
                  <a:lnTo>
                    <a:pt x="13" y="54"/>
                  </a:lnTo>
                  <a:lnTo>
                    <a:pt x="14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4" name="Footer Placeholder 3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5" name="Slide Number Placeholder 3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987880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304800" y="381000"/>
            <a:ext cx="4572000" cy="6001643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r>
              <a:rPr lang="en-US" sz="36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Awareness of surroundings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Some totally unaware</a:t>
            </a:r>
          </a:p>
          <a:p>
            <a:pPr marL="1150938" lvl="2" indent="-295275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unconscious</a:t>
            </a:r>
          </a:p>
          <a:p>
            <a:pPr marL="1150938" lvl="2" indent="-295275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coma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Some suffer from dementia</a:t>
            </a:r>
          </a:p>
          <a:p>
            <a:pPr marL="1150938" lvl="2" indent="-295275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confused</a:t>
            </a:r>
          </a:p>
          <a:p>
            <a:pPr marL="1150938" lvl="2" indent="-295275">
              <a:lnSpc>
                <a:spcPct val="90000"/>
              </a:lnSpc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disoriented</a:t>
            </a:r>
          </a:p>
        </p:txBody>
      </p:sp>
      <p:grpSp>
        <p:nvGrpSpPr>
          <p:cNvPr id="34" name="Group 20"/>
          <p:cNvGrpSpPr>
            <a:grpSpLocks/>
          </p:cNvGrpSpPr>
          <p:nvPr/>
        </p:nvGrpSpPr>
        <p:grpSpPr bwMode="auto">
          <a:xfrm>
            <a:off x="4982936" y="2697986"/>
            <a:ext cx="1833977" cy="2543913"/>
            <a:chOff x="2346" y="807"/>
            <a:chExt cx="2924" cy="3454"/>
          </a:xfrm>
        </p:grpSpPr>
        <p:sp>
          <p:nvSpPr>
            <p:cNvPr id="35" name="Freeform 21"/>
            <p:cNvSpPr>
              <a:spLocks/>
            </p:cNvSpPr>
            <p:nvPr/>
          </p:nvSpPr>
          <p:spPr bwMode="auto">
            <a:xfrm>
              <a:off x="2346" y="807"/>
              <a:ext cx="2924" cy="3453"/>
            </a:xfrm>
            <a:custGeom>
              <a:avLst/>
              <a:gdLst>
                <a:gd name="T0" fmla="*/ 4430 w 5848"/>
                <a:gd name="T1" fmla="*/ 4373 h 6904"/>
                <a:gd name="T2" fmla="*/ 4407 w 5848"/>
                <a:gd name="T3" fmla="*/ 4078 h 6904"/>
                <a:gd name="T4" fmla="*/ 4790 w 5848"/>
                <a:gd name="T5" fmla="*/ 4002 h 6904"/>
                <a:gd name="T6" fmla="*/ 4989 w 5848"/>
                <a:gd name="T7" fmla="*/ 3636 h 6904"/>
                <a:gd name="T8" fmla="*/ 5072 w 5848"/>
                <a:gd name="T9" fmla="*/ 3237 h 6904"/>
                <a:gd name="T10" fmla="*/ 5085 w 5848"/>
                <a:gd name="T11" fmla="*/ 2838 h 6904"/>
                <a:gd name="T12" fmla="*/ 5079 w 5848"/>
                <a:gd name="T13" fmla="*/ 2459 h 6904"/>
                <a:gd name="T14" fmla="*/ 5077 w 5848"/>
                <a:gd name="T15" fmla="*/ 2067 h 6904"/>
                <a:gd name="T16" fmla="*/ 5473 w 5848"/>
                <a:gd name="T17" fmla="*/ 1886 h 6904"/>
                <a:gd name="T18" fmla="*/ 5398 w 5848"/>
                <a:gd name="T19" fmla="*/ 1661 h 6904"/>
                <a:gd name="T20" fmla="*/ 5091 w 5848"/>
                <a:gd name="T21" fmla="*/ 1506 h 6904"/>
                <a:gd name="T22" fmla="*/ 5478 w 5848"/>
                <a:gd name="T23" fmla="*/ 1506 h 6904"/>
                <a:gd name="T24" fmla="*/ 5336 w 5848"/>
                <a:gd name="T25" fmla="*/ 1232 h 6904"/>
                <a:gd name="T26" fmla="*/ 4935 w 5848"/>
                <a:gd name="T27" fmla="*/ 956 h 6904"/>
                <a:gd name="T28" fmla="*/ 4616 w 5848"/>
                <a:gd name="T29" fmla="*/ 765 h 6904"/>
                <a:gd name="T30" fmla="*/ 4710 w 5848"/>
                <a:gd name="T31" fmla="*/ 640 h 6904"/>
                <a:gd name="T32" fmla="*/ 4321 w 5848"/>
                <a:gd name="T33" fmla="*/ 509 h 6904"/>
                <a:gd name="T34" fmla="*/ 4049 w 5848"/>
                <a:gd name="T35" fmla="*/ 430 h 6904"/>
                <a:gd name="T36" fmla="*/ 4426 w 5848"/>
                <a:gd name="T37" fmla="*/ 327 h 6904"/>
                <a:gd name="T38" fmla="*/ 4113 w 5848"/>
                <a:gd name="T39" fmla="*/ 225 h 6904"/>
                <a:gd name="T40" fmla="*/ 3589 w 5848"/>
                <a:gd name="T41" fmla="*/ 231 h 6904"/>
                <a:gd name="T42" fmla="*/ 3155 w 5848"/>
                <a:gd name="T43" fmla="*/ 252 h 6904"/>
                <a:gd name="T44" fmla="*/ 2723 w 5848"/>
                <a:gd name="T45" fmla="*/ 244 h 6904"/>
                <a:gd name="T46" fmla="*/ 2240 w 5848"/>
                <a:gd name="T47" fmla="*/ 291 h 6904"/>
                <a:gd name="T48" fmla="*/ 1852 w 5848"/>
                <a:gd name="T49" fmla="*/ 409 h 6904"/>
                <a:gd name="T50" fmla="*/ 1889 w 5848"/>
                <a:gd name="T51" fmla="*/ 41 h 6904"/>
                <a:gd name="T52" fmla="*/ 1846 w 5848"/>
                <a:gd name="T53" fmla="*/ 289 h 6904"/>
                <a:gd name="T54" fmla="*/ 1606 w 5848"/>
                <a:gd name="T55" fmla="*/ 552 h 6904"/>
                <a:gd name="T56" fmla="*/ 1414 w 5848"/>
                <a:gd name="T57" fmla="*/ 512 h 6904"/>
                <a:gd name="T58" fmla="*/ 1179 w 5848"/>
                <a:gd name="T59" fmla="*/ 364 h 6904"/>
                <a:gd name="T60" fmla="*/ 1371 w 5848"/>
                <a:gd name="T61" fmla="*/ 681 h 6904"/>
                <a:gd name="T62" fmla="*/ 960 w 5848"/>
                <a:gd name="T63" fmla="*/ 880 h 6904"/>
                <a:gd name="T64" fmla="*/ 630 w 5848"/>
                <a:gd name="T65" fmla="*/ 1123 h 6904"/>
                <a:gd name="T66" fmla="*/ 497 w 5848"/>
                <a:gd name="T67" fmla="*/ 1571 h 6904"/>
                <a:gd name="T68" fmla="*/ 487 w 5848"/>
                <a:gd name="T69" fmla="*/ 2005 h 6904"/>
                <a:gd name="T70" fmla="*/ 522 w 5848"/>
                <a:gd name="T71" fmla="*/ 2355 h 6904"/>
                <a:gd name="T72" fmla="*/ 471 w 5848"/>
                <a:gd name="T73" fmla="*/ 2654 h 6904"/>
                <a:gd name="T74" fmla="*/ 194 w 5848"/>
                <a:gd name="T75" fmla="*/ 2977 h 6904"/>
                <a:gd name="T76" fmla="*/ 27 w 5848"/>
                <a:gd name="T77" fmla="*/ 3290 h 6904"/>
                <a:gd name="T78" fmla="*/ 43 w 5848"/>
                <a:gd name="T79" fmla="*/ 3671 h 6904"/>
                <a:gd name="T80" fmla="*/ 366 w 5848"/>
                <a:gd name="T81" fmla="*/ 3775 h 6904"/>
                <a:gd name="T82" fmla="*/ 671 w 5848"/>
                <a:gd name="T83" fmla="*/ 3482 h 6904"/>
                <a:gd name="T84" fmla="*/ 520 w 5848"/>
                <a:gd name="T85" fmla="*/ 3828 h 6904"/>
                <a:gd name="T86" fmla="*/ 426 w 5848"/>
                <a:gd name="T87" fmla="*/ 4100 h 6904"/>
                <a:gd name="T88" fmla="*/ 473 w 5848"/>
                <a:gd name="T89" fmla="*/ 4424 h 6904"/>
                <a:gd name="T90" fmla="*/ 786 w 5848"/>
                <a:gd name="T91" fmla="*/ 4540 h 6904"/>
                <a:gd name="T92" fmla="*/ 730 w 5848"/>
                <a:gd name="T93" fmla="*/ 4999 h 6904"/>
                <a:gd name="T94" fmla="*/ 812 w 5848"/>
                <a:gd name="T95" fmla="*/ 5383 h 6904"/>
                <a:gd name="T96" fmla="*/ 1039 w 5848"/>
                <a:gd name="T97" fmla="*/ 5637 h 6904"/>
                <a:gd name="T98" fmla="*/ 1432 w 5848"/>
                <a:gd name="T99" fmla="*/ 5649 h 6904"/>
                <a:gd name="T100" fmla="*/ 1762 w 5848"/>
                <a:gd name="T101" fmla="*/ 5694 h 6904"/>
                <a:gd name="T102" fmla="*/ 2208 w 5848"/>
                <a:gd name="T103" fmla="*/ 5662 h 6904"/>
                <a:gd name="T104" fmla="*/ 2586 w 5848"/>
                <a:gd name="T105" fmla="*/ 5612 h 6904"/>
                <a:gd name="T106" fmla="*/ 2680 w 5848"/>
                <a:gd name="T107" fmla="*/ 5995 h 6904"/>
                <a:gd name="T108" fmla="*/ 2298 w 5848"/>
                <a:gd name="T109" fmla="*/ 6597 h 6904"/>
                <a:gd name="T110" fmla="*/ 2275 w 5848"/>
                <a:gd name="T111" fmla="*/ 6828 h 6904"/>
                <a:gd name="T112" fmla="*/ 3806 w 5848"/>
                <a:gd name="T113" fmla="*/ 5443 h 6904"/>
                <a:gd name="T114" fmla="*/ 5107 w 5848"/>
                <a:gd name="T115" fmla="*/ 4769 h 6904"/>
                <a:gd name="T116" fmla="*/ 5690 w 5848"/>
                <a:gd name="T117" fmla="*/ 4542 h 6904"/>
                <a:gd name="T118" fmla="*/ 5746 w 5848"/>
                <a:gd name="T119" fmla="*/ 4309 h 6904"/>
                <a:gd name="T120" fmla="*/ 5164 w 5848"/>
                <a:gd name="T121" fmla="*/ 4285 h 6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48" h="6904">
                  <a:moveTo>
                    <a:pt x="4690" y="4360"/>
                  </a:moveTo>
                  <a:lnTo>
                    <a:pt x="4686" y="4360"/>
                  </a:lnTo>
                  <a:lnTo>
                    <a:pt x="4684" y="4362"/>
                  </a:lnTo>
                  <a:lnTo>
                    <a:pt x="4671" y="4368"/>
                  </a:lnTo>
                  <a:lnTo>
                    <a:pt x="4659" y="4373"/>
                  </a:lnTo>
                  <a:lnTo>
                    <a:pt x="4645" y="4379"/>
                  </a:lnTo>
                  <a:lnTo>
                    <a:pt x="4633" y="4387"/>
                  </a:lnTo>
                  <a:lnTo>
                    <a:pt x="4620" y="4393"/>
                  </a:lnTo>
                  <a:lnTo>
                    <a:pt x="4608" y="4401"/>
                  </a:lnTo>
                  <a:lnTo>
                    <a:pt x="4596" y="4407"/>
                  </a:lnTo>
                  <a:lnTo>
                    <a:pt x="4585" y="4415"/>
                  </a:lnTo>
                  <a:lnTo>
                    <a:pt x="4573" y="4420"/>
                  </a:lnTo>
                  <a:lnTo>
                    <a:pt x="4561" y="4426"/>
                  </a:lnTo>
                  <a:lnTo>
                    <a:pt x="4549" y="4432"/>
                  </a:lnTo>
                  <a:lnTo>
                    <a:pt x="4538" y="4440"/>
                  </a:lnTo>
                  <a:lnTo>
                    <a:pt x="4526" y="4446"/>
                  </a:lnTo>
                  <a:lnTo>
                    <a:pt x="4514" y="4454"/>
                  </a:lnTo>
                  <a:lnTo>
                    <a:pt x="4502" y="4461"/>
                  </a:lnTo>
                  <a:lnTo>
                    <a:pt x="4493" y="4469"/>
                  </a:lnTo>
                  <a:lnTo>
                    <a:pt x="4479" y="4456"/>
                  </a:lnTo>
                  <a:lnTo>
                    <a:pt x="4467" y="4440"/>
                  </a:lnTo>
                  <a:lnTo>
                    <a:pt x="4459" y="4430"/>
                  </a:lnTo>
                  <a:lnTo>
                    <a:pt x="4454" y="4420"/>
                  </a:lnTo>
                  <a:lnTo>
                    <a:pt x="4448" y="4409"/>
                  </a:lnTo>
                  <a:lnTo>
                    <a:pt x="4442" y="4399"/>
                  </a:lnTo>
                  <a:lnTo>
                    <a:pt x="4436" y="4385"/>
                  </a:lnTo>
                  <a:lnTo>
                    <a:pt x="4430" y="4373"/>
                  </a:lnTo>
                  <a:lnTo>
                    <a:pt x="4424" y="4360"/>
                  </a:lnTo>
                  <a:lnTo>
                    <a:pt x="4418" y="4348"/>
                  </a:lnTo>
                  <a:lnTo>
                    <a:pt x="4412" y="4334"/>
                  </a:lnTo>
                  <a:lnTo>
                    <a:pt x="4407" y="4321"/>
                  </a:lnTo>
                  <a:lnTo>
                    <a:pt x="4401" y="4307"/>
                  </a:lnTo>
                  <a:lnTo>
                    <a:pt x="4395" y="4293"/>
                  </a:lnTo>
                  <a:lnTo>
                    <a:pt x="4389" y="4276"/>
                  </a:lnTo>
                  <a:lnTo>
                    <a:pt x="4383" y="4260"/>
                  </a:lnTo>
                  <a:lnTo>
                    <a:pt x="4377" y="4244"/>
                  </a:lnTo>
                  <a:lnTo>
                    <a:pt x="4371" y="4231"/>
                  </a:lnTo>
                  <a:lnTo>
                    <a:pt x="4366" y="4213"/>
                  </a:lnTo>
                  <a:lnTo>
                    <a:pt x="4360" y="4197"/>
                  </a:lnTo>
                  <a:lnTo>
                    <a:pt x="4354" y="4182"/>
                  </a:lnTo>
                  <a:lnTo>
                    <a:pt x="4350" y="4168"/>
                  </a:lnTo>
                  <a:lnTo>
                    <a:pt x="4344" y="4150"/>
                  </a:lnTo>
                  <a:lnTo>
                    <a:pt x="4338" y="4135"/>
                  </a:lnTo>
                  <a:lnTo>
                    <a:pt x="4334" y="4119"/>
                  </a:lnTo>
                  <a:lnTo>
                    <a:pt x="4330" y="4104"/>
                  </a:lnTo>
                  <a:lnTo>
                    <a:pt x="4324" y="4088"/>
                  </a:lnTo>
                  <a:lnTo>
                    <a:pt x="4321" y="4074"/>
                  </a:lnTo>
                  <a:lnTo>
                    <a:pt x="4317" y="4059"/>
                  </a:lnTo>
                  <a:lnTo>
                    <a:pt x="4315" y="4047"/>
                  </a:lnTo>
                  <a:lnTo>
                    <a:pt x="4332" y="4053"/>
                  </a:lnTo>
                  <a:lnTo>
                    <a:pt x="4352" y="4061"/>
                  </a:lnTo>
                  <a:lnTo>
                    <a:pt x="4369" y="4066"/>
                  </a:lnTo>
                  <a:lnTo>
                    <a:pt x="4389" y="4074"/>
                  </a:lnTo>
                  <a:lnTo>
                    <a:pt x="4407" y="4078"/>
                  </a:lnTo>
                  <a:lnTo>
                    <a:pt x="4426" y="4084"/>
                  </a:lnTo>
                  <a:lnTo>
                    <a:pt x="4444" y="4088"/>
                  </a:lnTo>
                  <a:lnTo>
                    <a:pt x="4463" y="4094"/>
                  </a:lnTo>
                  <a:lnTo>
                    <a:pt x="4479" y="4096"/>
                  </a:lnTo>
                  <a:lnTo>
                    <a:pt x="4495" y="4098"/>
                  </a:lnTo>
                  <a:lnTo>
                    <a:pt x="4510" y="4100"/>
                  </a:lnTo>
                  <a:lnTo>
                    <a:pt x="4528" y="4104"/>
                  </a:lnTo>
                  <a:lnTo>
                    <a:pt x="4542" y="4102"/>
                  </a:lnTo>
                  <a:lnTo>
                    <a:pt x="4557" y="4102"/>
                  </a:lnTo>
                  <a:lnTo>
                    <a:pt x="4573" y="4102"/>
                  </a:lnTo>
                  <a:lnTo>
                    <a:pt x="4588" y="4102"/>
                  </a:lnTo>
                  <a:lnTo>
                    <a:pt x="4602" y="4098"/>
                  </a:lnTo>
                  <a:lnTo>
                    <a:pt x="4616" y="4094"/>
                  </a:lnTo>
                  <a:lnTo>
                    <a:pt x="4630" y="4090"/>
                  </a:lnTo>
                  <a:lnTo>
                    <a:pt x="4645" y="4086"/>
                  </a:lnTo>
                  <a:lnTo>
                    <a:pt x="4657" y="4080"/>
                  </a:lnTo>
                  <a:lnTo>
                    <a:pt x="4671" y="4076"/>
                  </a:lnTo>
                  <a:lnTo>
                    <a:pt x="4684" y="4070"/>
                  </a:lnTo>
                  <a:lnTo>
                    <a:pt x="4698" y="4066"/>
                  </a:lnTo>
                  <a:lnTo>
                    <a:pt x="4710" y="4059"/>
                  </a:lnTo>
                  <a:lnTo>
                    <a:pt x="4721" y="4051"/>
                  </a:lnTo>
                  <a:lnTo>
                    <a:pt x="4733" y="4043"/>
                  </a:lnTo>
                  <a:lnTo>
                    <a:pt x="4745" y="4037"/>
                  </a:lnTo>
                  <a:lnTo>
                    <a:pt x="4755" y="4027"/>
                  </a:lnTo>
                  <a:lnTo>
                    <a:pt x="4766" y="4019"/>
                  </a:lnTo>
                  <a:lnTo>
                    <a:pt x="4778" y="4010"/>
                  </a:lnTo>
                  <a:lnTo>
                    <a:pt x="4790" y="4002"/>
                  </a:lnTo>
                  <a:lnTo>
                    <a:pt x="4798" y="3990"/>
                  </a:lnTo>
                  <a:lnTo>
                    <a:pt x="4810" y="3980"/>
                  </a:lnTo>
                  <a:lnTo>
                    <a:pt x="4817" y="3969"/>
                  </a:lnTo>
                  <a:lnTo>
                    <a:pt x="4829" y="3959"/>
                  </a:lnTo>
                  <a:lnTo>
                    <a:pt x="4837" y="3947"/>
                  </a:lnTo>
                  <a:lnTo>
                    <a:pt x="4847" y="3935"/>
                  </a:lnTo>
                  <a:lnTo>
                    <a:pt x="4856" y="3924"/>
                  </a:lnTo>
                  <a:lnTo>
                    <a:pt x="4866" y="3912"/>
                  </a:lnTo>
                  <a:lnTo>
                    <a:pt x="4874" y="3898"/>
                  </a:lnTo>
                  <a:lnTo>
                    <a:pt x="4882" y="3884"/>
                  </a:lnTo>
                  <a:lnTo>
                    <a:pt x="4890" y="3871"/>
                  </a:lnTo>
                  <a:lnTo>
                    <a:pt x="4898" y="3859"/>
                  </a:lnTo>
                  <a:lnTo>
                    <a:pt x="4905" y="3845"/>
                  </a:lnTo>
                  <a:lnTo>
                    <a:pt x="4913" y="3832"/>
                  </a:lnTo>
                  <a:lnTo>
                    <a:pt x="4921" y="3818"/>
                  </a:lnTo>
                  <a:lnTo>
                    <a:pt x="4929" y="3806"/>
                  </a:lnTo>
                  <a:lnTo>
                    <a:pt x="4935" y="3791"/>
                  </a:lnTo>
                  <a:lnTo>
                    <a:pt x="4941" y="3775"/>
                  </a:lnTo>
                  <a:lnTo>
                    <a:pt x="4946" y="3759"/>
                  </a:lnTo>
                  <a:lnTo>
                    <a:pt x="4952" y="3746"/>
                  </a:lnTo>
                  <a:lnTo>
                    <a:pt x="4958" y="3730"/>
                  </a:lnTo>
                  <a:lnTo>
                    <a:pt x="4964" y="3714"/>
                  </a:lnTo>
                  <a:lnTo>
                    <a:pt x="4970" y="3699"/>
                  </a:lnTo>
                  <a:lnTo>
                    <a:pt x="4976" y="3685"/>
                  </a:lnTo>
                  <a:lnTo>
                    <a:pt x="4980" y="3667"/>
                  </a:lnTo>
                  <a:lnTo>
                    <a:pt x="4986" y="3652"/>
                  </a:lnTo>
                  <a:lnTo>
                    <a:pt x="4989" y="3636"/>
                  </a:lnTo>
                  <a:lnTo>
                    <a:pt x="4995" y="3620"/>
                  </a:lnTo>
                  <a:lnTo>
                    <a:pt x="4999" y="3605"/>
                  </a:lnTo>
                  <a:lnTo>
                    <a:pt x="5005" y="3589"/>
                  </a:lnTo>
                  <a:lnTo>
                    <a:pt x="5009" y="3573"/>
                  </a:lnTo>
                  <a:lnTo>
                    <a:pt x="5015" y="3558"/>
                  </a:lnTo>
                  <a:lnTo>
                    <a:pt x="5017" y="3540"/>
                  </a:lnTo>
                  <a:lnTo>
                    <a:pt x="5021" y="3525"/>
                  </a:lnTo>
                  <a:lnTo>
                    <a:pt x="5025" y="3509"/>
                  </a:lnTo>
                  <a:lnTo>
                    <a:pt x="5029" y="3493"/>
                  </a:lnTo>
                  <a:lnTo>
                    <a:pt x="5031" y="3476"/>
                  </a:lnTo>
                  <a:lnTo>
                    <a:pt x="5034" y="3460"/>
                  </a:lnTo>
                  <a:lnTo>
                    <a:pt x="5038" y="3444"/>
                  </a:lnTo>
                  <a:lnTo>
                    <a:pt x="5042" y="3429"/>
                  </a:lnTo>
                  <a:lnTo>
                    <a:pt x="5044" y="3411"/>
                  </a:lnTo>
                  <a:lnTo>
                    <a:pt x="5048" y="3397"/>
                  </a:lnTo>
                  <a:lnTo>
                    <a:pt x="5050" y="3380"/>
                  </a:lnTo>
                  <a:lnTo>
                    <a:pt x="5054" y="3366"/>
                  </a:lnTo>
                  <a:lnTo>
                    <a:pt x="5056" y="3351"/>
                  </a:lnTo>
                  <a:lnTo>
                    <a:pt x="5060" y="3337"/>
                  </a:lnTo>
                  <a:lnTo>
                    <a:pt x="5062" y="3321"/>
                  </a:lnTo>
                  <a:lnTo>
                    <a:pt x="5066" y="3307"/>
                  </a:lnTo>
                  <a:lnTo>
                    <a:pt x="5066" y="3296"/>
                  </a:lnTo>
                  <a:lnTo>
                    <a:pt x="5068" y="3284"/>
                  </a:lnTo>
                  <a:lnTo>
                    <a:pt x="5068" y="3272"/>
                  </a:lnTo>
                  <a:lnTo>
                    <a:pt x="5070" y="3261"/>
                  </a:lnTo>
                  <a:lnTo>
                    <a:pt x="5070" y="3249"/>
                  </a:lnTo>
                  <a:lnTo>
                    <a:pt x="5072" y="3237"/>
                  </a:lnTo>
                  <a:lnTo>
                    <a:pt x="5072" y="3225"/>
                  </a:lnTo>
                  <a:lnTo>
                    <a:pt x="5074" y="3214"/>
                  </a:lnTo>
                  <a:lnTo>
                    <a:pt x="5074" y="3200"/>
                  </a:lnTo>
                  <a:lnTo>
                    <a:pt x="5075" y="3186"/>
                  </a:lnTo>
                  <a:lnTo>
                    <a:pt x="5075" y="3173"/>
                  </a:lnTo>
                  <a:lnTo>
                    <a:pt x="5077" y="3159"/>
                  </a:lnTo>
                  <a:lnTo>
                    <a:pt x="5077" y="3145"/>
                  </a:lnTo>
                  <a:lnTo>
                    <a:pt x="5079" y="3131"/>
                  </a:lnTo>
                  <a:lnTo>
                    <a:pt x="5079" y="3118"/>
                  </a:lnTo>
                  <a:lnTo>
                    <a:pt x="5081" y="3104"/>
                  </a:lnTo>
                  <a:lnTo>
                    <a:pt x="5081" y="3088"/>
                  </a:lnTo>
                  <a:lnTo>
                    <a:pt x="5081" y="3073"/>
                  </a:lnTo>
                  <a:lnTo>
                    <a:pt x="5081" y="3057"/>
                  </a:lnTo>
                  <a:lnTo>
                    <a:pt x="5083" y="3043"/>
                  </a:lnTo>
                  <a:lnTo>
                    <a:pt x="5083" y="3026"/>
                  </a:lnTo>
                  <a:lnTo>
                    <a:pt x="5083" y="3012"/>
                  </a:lnTo>
                  <a:lnTo>
                    <a:pt x="5083" y="2995"/>
                  </a:lnTo>
                  <a:lnTo>
                    <a:pt x="5085" y="2981"/>
                  </a:lnTo>
                  <a:lnTo>
                    <a:pt x="5085" y="2963"/>
                  </a:lnTo>
                  <a:lnTo>
                    <a:pt x="5085" y="2948"/>
                  </a:lnTo>
                  <a:lnTo>
                    <a:pt x="5085" y="2932"/>
                  </a:lnTo>
                  <a:lnTo>
                    <a:pt x="5085" y="2916"/>
                  </a:lnTo>
                  <a:lnTo>
                    <a:pt x="5085" y="2901"/>
                  </a:lnTo>
                  <a:lnTo>
                    <a:pt x="5085" y="2885"/>
                  </a:lnTo>
                  <a:lnTo>
                    <a:pt x="5085" y="2869"/>
                  </a:lnTo>
                  <a:lnTo>
                    <a:pt x="5087" y="2854"/>
                  </a:lnTo>
                  <a:lnTo>
                    <a:pt x="5085" y="2838"/>
                  </a:lnTo>
                  <a:lnTo>
                    <a:pt x="5085" y="2824"/>
                  </a:lnTo>
                  <a:lnTo>
                    <a:pt x="5085" y="2809"/>
                  </a:lnTo>
                  <a:lnTo>
                    <a:pt x="5085" y="2795"/>
                  </a:lnTo>
                  <a:lnTo>
                    <a:pt x="5085" y="2779"/>
                  </a:lnTo>
                  <a:lnTo>
                    <a:pt x="5085" y="2766"/>
                  </a:lnTo>
                  <a:lnTo>
                    <a:pt x="5085" y="2750"/>
                  </a:lnTo>
                  <a:lnTo>
                    <a:pt x="5085" y="2738"/>
                  </a:lnTo>
                  <a:lnTo>
                    <a:pt x="5083" y="2723"/>
                  </a:lnTo>
                  <a:lnTo>
                    <a:pt x="5083" y="2709"/>
                  </a:lnTo>
                  <a:lnTo>
                    <a:pt x="5083" y="2693"/>
                  </a:lnTo>
                  <a:lnTo>
                    <a:pt x="5083" y="2680"/>
                  </a:lnTo>
                  <a:lnTo>
                    <a:pt x="5083" y="2664"/>
                  </a:lnTo>
                  <a:lnTo>
                    <a:pt x="5083" y="2650"/>
                  </a:lnTo>
                  <a:lnTo>
                    <a:pt x="5083" y="2635"/>
                  </a:lnTo>
                  <a:lnTo>
                    <a:pt x="5083" y="2623"/>
                  </a:lnTo>
                  <a:lnTo>
                    <a:pt x="5081" y="2607"/>
                  </a:lnTo>
                  <a:lnTo>
                    <a:pt x="5081" y="2594"/>
                  </a:lnTo>
                  <a:lnTo>
                    <a:pt x="5081" y="2580"/>
                  </a:lnTo>
                  <a:lnTo>
                    <a:pt x="5081" y="2566"/>
                  </a:lnTo>
                  <a:lnTo>
                    <a:pt x="5081" y="2551"/>
                  </a:lnTo>
                  <a:lnTo>
                    <a:pt x="5081" y="2539"/>
                  </a:lnTo>
                  <a:lnTo>
                    <a:pt x="5081" y="2523"/>
                  </a:lnTo>
                  <a:lnTo>
                    <a:pt x="5081" y="2511"/>
                  </a:lnTo>
                  <a:lnTo>
                    <a:pt x="5079" y="2498"/>
                  </a:lnTo>
                  <a:lnTo>
                    <a:pt x="5079" y="2484"/>
                  </a:lnTo>
                  <a:lnTo>
                    <a:pt x="5079" y="2470"/>
                  </a:lnTo>
                  <a:lnTo>
                    <a:pt x="5079" y="2459"/>
                  </a:lnTo>
                  <a:lnTo>
                    <a:pt x="5079" y="2445"/>
                  </a:lnTo>
                  <a:lnTo>
                    <a:pt x="5079" y="2431"/>
                  </a:lnTo>
                  <a:lnTo>
                    <a:pt x="5079" y="2419"/>
                  </a:lnTo>
                  <a:lnTo>
                    <a:pt x="5079" y="2408"/>
                  </a:lnTo>
                  <a:lnTo>
                    <a:pt x="5077" y="2388"/>
                  </a:lnTo>
                  <a:lnTo>
                    <a:pt x="5077" y="2371"/>
                  </a:lnTo>
                  <a:lnTo>
                    <a:pt x="5077" y="2351"/>
                  </a:lnTo>
                  <a:lnTo>
                    <a:pt x="5077" y="2333"/>
                  </a:lnTo>
                  <a:lnTo>
                    <a:pt x="5075" y="2316"/>
                  </a:lnTo>
                  <a:lnTo>
                    <a:pt x="5075" y="2298"/>
                  </a:lnTo>
                  <a:lnTo>
                    <a:pt x="5075" y="2283"/>
                  </a:lnTo>
                  <a:lnTo>
                    <a:pt x="5075" y="2267"/>
                  </a:lnTo>
                  <a:lnTo>
                    <a:pt x="5075" y="2249"/>
                  </a:lnTo>
                  <a:lnTo>
                    <a:pt x="5075" y="2234"/>
                  </a:lnTo>
                  <a:lnTo>
                    <a:pt x="5075" y="2218"/>
                  </a:lnTo>
                  <a:lnTo>
                    <a:pt x="5075" y="2204"/>
                  </a:lnTo>
                  <a:lnTo>
                    <a:pt x="5075" y="2189"/>
                  </a:lnTo>
                  <a:lnTo>
                    <a:pt x="5075" y="2175"/>
                  </a:lnTo>
                  <a:lnTo>
                    <a:pt x="5075" y="2163"/>
                  </a:lnTo>
                  <a:lnTo>
                    <a:pt x="5075" y="2152"/>
                  </a:lnTo>
                  <a:lnTo>
                    <a:pt x="5075" y="2134"/>
                  </a:lnTo>
                  <a:lnTo>
                    <a:pt x="5075" y="2118"/>
                  </a:lnTo>
                  <a:lnTo>
                    <a:pt x="5075" y="2105"/>
                  </a:lnTo>
                  <a:lnTo>
                    <a:pt x="5075" y="2095"/>
                  </a:lnTo>
                  <a:lnTo>
                    <a:pt x="5075" y="2083"/>
                  </a:lnTo>
                  <a:lnTo>
                    <a:pt x="5077" y="2075"/>
                  </a:lnTo>
                  <a:lnTo>
                    <a:pt x="5077" y="2067"/>
                  </a:lnTo>
                  <a:lnTo>
                    <a:pt x="5079" y="2064"/>
                  </a:lnTo>
                  <a:lnTo>
                    <a:pt x="5083" y="2054"/>
                  </a:lnTo>
                  <a:lnTo>
                    <a:pt x="5093" y="2046"/>
                  </a:lnTo>
                  <a:lnTo>
                    <a:pt x="5099" y="2040"/>
                  </a:lnTo>
                  <a:lnTo>
                    <a:pt x="5107" y="2034"/>
                  </a:lnTo>
                  <a:lnTo>
                    <a:pt x="5115" y="2028"/>
                  </a:lnTo>
                  <a:lnTo>
                    <a:pt x="5126" y="2022"/>
                  </a:lnTo>
                  <a:lnTo>
                    <a:pt x="5136" y="2015"/>
                  </a:lnTo>
                  <a:lnTo>
                    <a:pt x="5148" y="2009"/>
                  </a:lnTo>
                  <a:lnTo>
                    <a:pt x="5160" y="2003"/>
                  </a:lnTo>
                  <a:lnTo>
                    <a:pt x="5175" y="1997"/>
                  </a:lnTo>
                  <a:lnTo>
                    <a:pt x="5189" y="1989"/>
                  </a:lnTo>
                  <a:lnTo>
                    <a:pt x="5205" y="1983"/>
                  </a:lnTo>
                  <a:lnTo>
                    <a:pt x="5222" y="1977"/>
                  </a:lnTo>
                  <a:lnTo>
                    <a:pt x="5240" y="1972"/>
                  </a:lnTo>
                  <a:lnTo>
                    <a:pt x="5255" y="1964"/>
                  </a:lnTo>
                  <a:lnTo>
                    <a:pt x="5273" y="1956"/>
                  </a:lnTo>
                  <a:lnTo>
                    <a:pt x="5291" y="1948"/>
                  </a:lnTo>
                  <a:lnTo>
                    <a:pt x="5310" y="1942"/>
                  </a:lnTo>
                  <a:lnTo>
                    <a:pt x="5328" y="1934"/>
                  </a:lnTo>
                  <a:lnTo>
                    <a:pt x="5349" y="1927"/>
                  </a:lnTo>
                  <a:lnTo>
                    <a:pt x="5369" y="1921"/>
                  </a:lnTo>
                  <a:lnTo>
                    <a:pt x="5390" y="1915"/>
                  </a:lnTo>
                  <a:lnTo>
                    <a:pt x="5410" y="1907"/>
                  </a:lnTo>
                  <a:lnTo>
                    <a:pt x="5431" y="1899"/>
                  </a:lnTo>
                  <a:lnTo>
                    <a:pt x="5451" y="1891"/>
                  </a:lnTo>
                  <a:lnTo>
                    <a:pt x="5473" y="1886"/>
                  </a:lnTo>
                  <a:lnTo>
                    <a:pt x="5482" y="1882"/>
                  </a:lnTo>
                  <a:lnTo>
                    <a:pt x="5492" y="1880"/>
                  </a:lnTo>
                  <a:lnTo>
                    <a:pt x="5504" y="1876"/>
                  </a:lnTo>
                  <a:lnTo>
                    <a:pt x="5516" y="1874"/>
                  </a:lnTo>
                  <a:lnTo>
                    <a:pt x="5525" y="1870"/>
                  </a:lnTo>
                  <a:lnTo>
                    <a:pt x="5535" y="1868"/>
                  </a:lnTo>
                  <a:lnTo>
                    <a:pt x="5547" y="1864"/>
                  </a:lnTo>
                  <a:lnTo>
                    <a:pt x="5559" y="1862"/>
                  </a:lnTo>
                  <a:lnTo>
                    <a:pt x="5568" y="1852"/>
                  </a:lnTo>
                  <a:lnTo>
                    <a:pt x="5574" y="1842"/>
                  </a:lnTo>
                  <a:lnTo>
                    <a:pt x="5574" y="1839"/>
                  </a:lnTo>
                  <a:lnTo>
                    <a:pt x="5574" y="1837"/>
                  </a:lnTo>
                  <a:lnTo>
                    <a:pt x="5568" y="1821"/>
                  </a:lnTo>
                  <a:lnTo>
                    <a:pt x="5563" y="1807"/>
                  </a:lnTo>
                  <a:lnTo>
                    <a:pt x="5555" y="1792"/>
                  </a:lnTo>
                  <a:lnTo>
                    <a:pt x="5547" y="1778"/>
                  </a:lnTo>
                  <a:lnTo>
                    <a:pt x="5535" y="1764"/>
                  </a:lnTo>
                  <a:lnTo>
                    <a:pt x="5523" y="1751"/>
                  </a:lnTo>
                  <a:lnTo>
                    <a:pt x="5510" y="1739"/>
                  </a:lnTo>
                  <a:lnTo>
                    <a:pt x="5498" y="1727"/>
                  </a:lnTo>
                  <a:lnTo>
                    <a:pt x="5480" y="1713"/>
                  </a:lnTo>
                  <a:lnTo>
                    <a:pt x="5463" y="1702"/>
                  </a:lnTo>
                  <a:lnTo>
                    <a:pt x="5445" y="1690"/>
                  </a:lnTo>
                  <a:lnTo>
                    <a:pt x="5430" y="1678"/>
                  </a:lnTo>
                  <a:lnTo>
                    <a:pt x="5418" y="1672"/>
                  </a:lnTo>
                  <a:lnTo>
                    <a:pt x="5410" y="1666"/>
                  </a:lnTo>
                  <a:lnTo>
                    <a:pt x="5398" y="1661"/>
                  </a:lnTo>
                  <a:lnTo>
                    <a:pt x="5390" y="1655"/>
                  </a:lnTo>
                  <a:lnTo>
                    <a:pt x="5381" y="1649"/>
                  </a:lnTo>
                  <a:lnTo>
                    <a:pt x="5371" y="1645"/>
                  </a:lnTo>
                  <a:lnTo>
                    <a:pt x="5361" y="1639"/>
                  </a:lnTo>
                  <a:lnTo>
                    <a:pt x="5353" y="1635"/>
                  </a:lnTo>
                  <a:lnTo>
                    <a:pt x="5341" y="1629"/>
                  </a:lnTo>
                  <a:lnTo>
                    <a:pt x="5332" y="1623"/>
                  </a:lnTo>
                  <a:lnTo>
                    <a:pt x="5320" y="1618"/>
                  </a:lnTo>
                  <a:lnTo>
                    <a:pt x="5310" y="1612"/>
                  </a:lnTo>
                  <a:lnTo>
                    <a:pt x="5289" y="1602"/>
                  </a:lnTo>
                  <a:lnTo>
                    <a:pt x="5269" y="1594"/>
                  </a:lnTo>
                  <a:lnTo>
                    <a:pt x="5257" y="1588"/>
                  </a:lnTo>
                  <a:lnTo>
                    <a:pt x="5246" y="1584"/>
                  </a:lnTo>
                  <a:lnTo>
                    <a:pt x="5236" y="1580"/>
                  </a:lnTo>
                  <a:lnTo>
                    <a:pt x="5226" y="1576"/>
                  </a:lnTo>
                  <a:lnTo>
                    <a:pt x="5205" y="1567"/>
                  </a:lnTo>
                  <a:lnTo>
                    <a:pt x="5187" y="1561"/>
                  </a:lnTo>
                  <a:lnTo>
                    <a:pt x="5167" y="1553"/>
                  </a:lnTo>
                  <a:lnTo>
                    <a:pt x="5148" y="1545"/>
                  </a:lnTo>
                  <a:lnTo>
                    <a:pt x="5130" y="1539"/>
                  </a:lnTo>
                  <a:lnTo>
                    <a:pt x="5115" y="1533"/>
                  </a:lnTo>
                  <a:lnTo>
                    <a:pt x="5097" y="1528"/>
                  </a:lnTo>
                  <a:lnTo>
                    <a:pt x="5081" y="1522"/>
                  </a:lnTo>
                  <a:lnTo>
                    <a:pt x="5068" y="1518"/>
                  </a:lnTo>
                  <a:lnTo>
                    <a:pt x="5056" y="1516"/>
                  </a:lnTo>
                  <a:lnTo>
                    <a:pt x="5072" y="1510"/>
                  </a:lnTo>
                  <a:lnTo>
                    <a:pt x="5091" y="1506"/>
                  </a:lnTo>
                  <a:lnTo>
                    <a:pt x="5101" y="1504"/>
                  </a:lnTo>
                  <a:lnTo>
                    <a:pt x="5113" y="1502"/>
                  </a:lnTo>
                  <a:lnTo>
                    <a:pt x="5124" y="1500"/>
                  </a:lnTo>
                  <a:lnTo>
                    <a:pt x="5138" y="1500"/>
                  </a:lnTo>
                  <a:lnTo>
                    <a:pt x="5150" y="1498"/>
                  </a:lnTo>
                  <a:lnTo>
                    <a:pt x="5162" y="1496"/>
                  </a:lnTo>
                  <a:lnTo>
                    <a:pt x="5175" y="1496"/>
                  </a:lnTo>
                  <a:lnTo>
                    <a:pt x="5191" y="1496"/>
                  </a:lnTo>
                  <a:lnTo>
                    <a:pt x="5205" y="1496"/>
                  </a:lnTo>
                  <a:lnTo>
                    <a:pt x="5220" y="1496"/>
                  </a:lnTo>
                  <a:lnTo>
                    <a:pt x="5234" y="1496"/>
                  </a:lnTo>
                  <a:lnTo>
                    <a:pt x="5252" y="1496"/>
                  </a:lnTo>
                  <a:lnTo>
                    <a:pt x="5265" y="1496"/>
                  </a:lnTo>
                  <a:lnTo>
                    <a:pt x="5281" y="1496"/>
                  </a:lnTo>
                  <a:lnTo>
                    <a:pt x="5295" y="1496"/>
                  </a:lnTo>
                  <a:lnTo>
                    <a:pt x="5312" y="1496"/>
                  </a:lnTo>
                  <a:lnTo>
                    <a:pt x="5326" y="1496"/>
                  </a:lnTo>
                  <a:lnTo>
                    <a:pt x="5341" y="1496"/>
                  </a:lnTo>
                  <a:lnTo>
                    <a:pt x="5357" y="1496"/>
                  </a:lnTo>
                  <a:lnTo>
                    <a:pt x="5375" y="1498"/>
                  </a:lnTo>
                  <a:lnTo>
                    <a:pt x="5388" y="1498"/>
                  </a:lnTo>
                  <a:lnTo>
                    <a:pt x="5404" y="1498"/>
                  </a:lnTo>
                  <a:lnTo>
                    <a:pt x="5420" y="1500"/>
                  </a:lnTo>
                  <a:lnTo>
                    <a:pt x="5435" y="1502"/>
                  </a:lnTo>
                  <a:lnTo>
                    <a:pt x="5449" y="1502"/>
                  </a:lnTo>
                  <a:lnTo>
                    <a:pt x="5465" y="1504"/>
                  </a:lnTo>
                  <a:lnTo>
                    <a:pt x="5478" y="1506"/>
                  </a:lnTo>
                  <a:lnTo>
                    <a:pt x="5494" y="1508"/>
                  </a:lnTo>
                  <a:lnTo>
                    <a:pt x="5504" y="1506"/>
                  </a:lnTo>
                  <a:lnTo>
                    <a:pt x="5514" y="1500"/>
                  </a:lnTo>
                  <a:lnTo>
                    <a:pt x="5516" y="1492"/>
                  </a:lnTo>
                  <a:lnTo>
                    <a:pt x="5518" y="1487"/>
                  </a:lnTo>
                  <a:lnTo>
                    <a:pt x="5518" y="1483"/>
                  </a:lnTo>
                  <a:lnTo>
                    <a:pt x="5518" y="1481"/>
                  </a:lnTo>
                  <a:lnTo>
                    <a:pt x="5512" y="1467"/>
                  </a:lnTo>
                  <a:lnTo>
                    <a:pt x="5506" y="1453"/>
                  </a:lnTo>
                  <a:lnTo>
                    <a:pt x="5500" y="1440"/>
                  </a:lnTo>
                  <a:lnTo>
                    <a:pt x="5494" y="1428"/>
                  </a:lnTo>
                  <a:lnTo>
                    <a:pt x="5486" y="1414"/>
                  </a:lnTo>
                  <a:lnTo>
                    <a:pt x="5480" y="1400"/>
                  </a:lnTo>
                  <a:lnTo>
                    <a:pt x="5473" y="1389"/>
                  </a:lnTo>
                  <a:lnTo>
                    <a:pt x="5465" y="1377"/>
                  </a:lnTo>
                  <a:lnTo>
                    <a:pt x="5455" y="1363"/>
                  </a:lnTo>
                  <a:lnTo>
                    <a:pt x="5445" y="1352"/>
                  </a:lnTo>
                  <a:lnTo>
                    <a:pt x="5435" y="1338"/>
                  </a:lnTo>
                  <a:lnTo>
                    <a:pt x="5428" y="1326"/>
                  </a:lnTo>
                  <a:lnTo>
                    <a:pt x="5416" y="1314"/>
                  </a:lnTo>
                  <a:lnTo>
                    <a:pt x="5406" y="1303"/>
                  </a:lnTo>
                  <a:lnTo>
                    <a:pt x="5394" y="1291"/>
                  </a:lnTo>
                  <a:lnTo>
                    <a:pt x="5385" y="1279"/>
                  </a:lnTo>
                  <a:lnTo>
                    <a:pt x="5371" y="1267"/>
                  </a:lnTo>
                  <a:lnTo>
                    <a:pt x="5359" y="1256"/>
                  </a:lnTo>
                  <a:lnTo>
                    <a:pt x="5347" y="1244"/>
                  </a:lnTo>
                  <a:lnTo>
                    <a:pt x="5336" y="1232"/>
                  </a:lnTo>
                  <a:lnTo>
                    <a:pt x="5322" y="1220"/>
                  </a:lnTo>
                  <a:lnTo>
                    <a:pt x="5308" y="1209"/>
                  </a:lnTo>
                  <a:lnTo>
                    <a:pt x="5295" y="1197"/>
                  </a:lnTo>
                  <a:lnTo>
                    <a:pt x="5283" y="1187"/>
                  </a:lnTo>
                  <a:lnTo>
                    <a:pt x="5267" y="1176"/>
                  </a:lnTo>
                  <a:lnTo>
                    <a:pt x="5253" y="1164"/>
                  </a:lnTo>
                  <a:lnTo>
                    <a:pt x="5240" y="1152"/>
                  </a:lnTo>
                  <a:lnTo>
                    <a:pt x="5226" y="1142"/>
                  </a:lnTo>
                  <a:lnTo>
                    <a:pt x="5210" y="1131"/>
                  </a:lnTo>
                  <a:lnTo>
                    <a:pt x="5197" y="1121"/>
                  </a:lnTo>
                  <a:lnTo>
                    <a:pt x="5183" y="1111"/>
                  </a:lnTo>
                  <a:lnTo>
                    <a:pt x="5169" y="1101"/>
                  </a:lnTo>
                  <a:lnTo>
                    <a:pt x="5152" y="1089"/>
                  </a:lnTo>
                  <a:lnTo>
                    <a:pt x="5136" y="1080"/>
                  </a:lnTo>
                  <a:lnTo>
                    <a:pt x="5120" y="1070"/>
                  </a:lnTo>
                  <a:lnTo>
                    <a:pt x="5107" y="1060"/>
                  </a:lnTo>
                  <a:lnTo>
                    <a:pt x="5089" y="1048"/>
                  </a:lnTo>
                  <a:lnTo>
                    <a:pt x="5074" y="1039"/>
                  </a:lnTo>
                  <a:lnTo>
                    <a:pt x="5058" y="1029"/>
                  </a:lnTo>
                  <a:lnTo>
                    <a:pt x="5044" y="1021"/>
                  </a:lnTo>
                  <a:lnTo>
                    <a:pt x="5027" y="1009"/>
                  </a:lnTo>
                  <a:lnTo>
                    <a:pt x="5011" y="1001"/>
                  </a:lnTo>
                  <a:lnTo>
                    <a:pt x="4995" y="992"/>
                  </a:lnTo>
                  <a:lnTo>
                    <a:pt x="4980" y="984"/>
                  </a:lnTo>
                  <a:lnTo>
                    <a:pt x="4964" y="974"/>
                  </a:lnTo>
                  <a:lnTo>
                    <a:pt x="4950" y="966"/>
                  </a:lnTo>
                  <a:lnTo>
                    <a:pt x="4935" y="956"/>
                  </a:lnTo>
                  <a:lnTo>
                    <a:pt x="4921" y="951"/>
                  </a:lnTo>
                  <a:lnTo>
                    <a:pt x="4903" y="941"/>
                  </a:lnTo>
                  <a:lnTo>
                    <a:pt x="4890" y="933"/>
                  </a:lnTo>
                  <a:lnTo>
                    <a:pt x="4872" y="923"/>
                  </a:lnTo>
                  <a:lnTo>
                    <a:pt x="4858" y="915"/>
                  </a:lnTo>
                  <a:lnTo>
                    <a:pt x="4843" y="908"/>
                  </a:lnTo>
                  <a:lnTo>
                    <a:pt x="4829" y="900"/>
                  </a:lnTo>
                  <a:lnTo>
                    <a:pt x="4813" y="892"/>
                  </a:lnTo>
                  <a:lnTo>
                    <a:pt x="4802" y="886"/>
                  </a:lnTo>
                  <a:lnTo>
                    <a:pt x="4786" y="878"/>
                  </a:lnTo>
                  <a:lnTo>
                    <a:pt x="4772" y="872"/>
                  </a:lnTo>
                  <a:lnTo>
                    <a:pt x="4759" y="865"/>
                  </a:lnTo>
                  <a:lnTo>
                    <a:pt x="4747" y="859"/>
                  </a:lnTo>
                  <a:lnTo>
                    <a:pt x="4735" y="853"/>
                  </a:lnTo>
                  <a:lnTo>
                    <a:pt x="4723" y="847"/>
                  </a:lnTo>
                  <a:lnTo>
                    <a:pt x="4712" y="841"/>
                  </a:lnTo>
                  <a:lnTo>
                    <a:pt x="4700" y="835"/>
                  </a:lnTo>
                  <a:lnTo>
                    <a:pt x="4682" y="823"/>
                  </a:lnTo>
                  <a:lnTo>
                    <a:pt x="4665" y="816"/>
                  </a:lnTo>
                  <a:lnTo>
                    <a:pt x="4647" y="806"/>
                  </a:lnTo>
                  <a:lnTo>
                    <a:pt x="4632" y="798"/>
                  </a:lnTo>
                  <a:lnTo>
                    <a:pt x="4614" y="788"/>
                  </a:lnTo>
                  <a:lnTo>
                    <a:pt x="4600" y="780"/>
                  </a:lnTo>
                  <a:lnTo>
                    <a:pt x="4587" y="775"/>
                  </a:lnTo>
                  <a:lnTo>
                    <a:pt x="4575" y="769"/>
                  </a:lnTo>
                  <a:lnTo>
                    <a:pt x="4594" y="767"/>
                  </a:lnTo>
                  <a:lnTo>
                    <a:pt x="4616" y="765"/>
                  </a:lnTo>
                  <a:lnTo>
                    <a:pt x="4635" y="763"/>
                  </a:lnTo>
                  <a:lnTo>
                    <a:pt x="4657" y="763"/>
                  </a:lnTo>
                  <a:lnTo>
                    <a:pt x="4677" y="761"/>
                  </a:lnTo>
                  <a:lnTo>
                    <a:pt x="4696" y="761"/>
                  </a:lnTo>
                  <a:lnTo>
                    <a:pt x="4714" y="761"/>
                  </a:lnTo>
                  <a:lnTo>
                    <a:pt x="4731" y="761"/>
                  </a:lnTo>
                  <a:lnTo>
                    <a:pt x="4745" y="759"/>
                  </a:lnTo>
                  <a:lnTo>
                    <a:pt x="4759" y="759"/>
                  </a:lnTo>
                  <a:lnTo>
                    <a:pt x="4770" y="759"/>
                  </a:lnTo>
                  <a:lnTo>
                    <a:pt x="4782" y="759"/>
                  </a:lnTo>
                  <a:lnTo>
                    <a:pt x="4798" y="759"/>
                  </a:lnTo>
                  <a:lnTo>
                    <a:pt x="4806" y="759"/>
                  </a:lnTo>
                  <a:lnTo>
                    <a:pt x="4815" y="755"/>
                  </a:lnTo>
                  <a:lnTo>
                    <a:pt x="4825" y="747"/>
                  </a:lnTo>
                  <a:lnTo>
                    <a:pt x="4825" y="741"/>
                  </a:lnTo>
                  <a:lnTo>
                    <a:pt x="4827" y="737"/>
                  </a:lnTo>
                  <a:lnTo>
                    <a:pt x="4825" y="732"/>
                  </a:lnTo>
                  <a:lnTo>
                    <a:pt x="4823" y="726"/>
                  </a:lnTo>
                  <a:lnTo>
                    <a:pt x="4810" y="710"/>
                  </a:lnTo>
                  <a:lnTo>
                    <a:pt x="4796" y="696"/>
                  </a:lnTo>
                  <a:lnTo>
                    <a:pt x="4778" y="683"/>
                  </a:lnTo>
                  <a:lnTo>
                    <a:pt x="4763" y="671"/>
                  </a:lnTo>
                  <a:lnTo>
                    <a:pt x="4751" y="663"/>
                  </a:lnTo>
                  <a:lnTo>
                    <a:pt x="4741" y="657"/>
                  </a:lnTo>
                  <a:lnTo>
                    <a:pt x="4731" y="651"/>
                  </a:lnTo>
                  <a:lnTo>
                    <a:pt x="4721" y="645"/>
                  </a:lnTo>
                  <a:lnTo>
                    <a:pt x="4710" y="640"/>
                  </a:lnTo>
                  <a:lnTo>
                    <a:pt x="4698" y="634"/>
                  </a:lnTo>
                  <a:lnTo>
                    <a:pt x="4686" y="628"/>
                  </a:lnTo>
                  <a:lnTo>
                    <a:pt x="4675" y="622"/>
                  </a:lnTo>
                  <a:lnTo>
                    <a:pt x="4661" y="616"/>
                  </a:lnTo>
                  <a:lnTo>
                    <a:pt x="4647" y="610"/>
                  </a:lnTo>
                  <a:lnTo>
                    <a:pt x="4633" y="604"/>
                  </a:lnTo>
                  <a:lnTo>
                    <a:pt x="4622" y="599"/>
                  </a:lnTo>
                  <a:lnTo>
                    <a:pt x="4606" y="593"/>
                  </a:lnTo>
                  <a:lnTo>
                    <a:pt x="4592" y="587"/>
                  </a:lnTo>
                  <a:lnTo>
                    <a:pt x="4579" y="583"/>
                  </a:lnTo>
                  <a:lnTo>
                    <a:pt x="4565" y="579"/>
                  </a:lnTo>
                  <a:lnTo>
                    <a:pt x="4549" y="573"/>
                  </a:lnTo>
                  <a:lnTo>
                    <a:pt x="4534" y="567"/>
                  </a:lnTo>
                  <a:lnTo>
                    <a:pt x="4518" y="563"/>
                  </a:lnTo>
                  <a:lnTo>
                    <a:pt x="4504" y="559"/>
                  </a:lnTo>
                  <a:lnTo>
                    <a:pt x="4489" y="554"/>
                  </a:lnTo>
                  <a:lnTo>
                    <a:pt x="4475" y="550"/>
                  </a:lnTo>
                  <a:lnTo>
                    <a:pt x="4459" y="546"/>
                  </a:lnTo>
                  <a:lnTo>
                    <a:pt x="4446" y="542"/>
                  </a:lnTo>
                  <a:lnTo>
                    <a:pt x="4428" y="536"/>
                  </a:lnTo>
                  <a:lnTo>
                    <a:pt x="4412" y="532"/>
                  </a:lnTo>
                  <a:lnTo>
                    <a:pt x="4397" y="528"/>
                  </a:lnTo>
                  <a:lnTo>
                    <a:pt x="4383" y="524"/>
                  </a:lnTo>
                  <a:lnTo>
                    <a:pt x="4366" y="518"/>
                  </a:lnTo>
                  <a:lnTo>
                    <a:pt x="4350" y="514"/>
                  </a:lnTo>
                  <a:lnTo>
                    <a:pt x="4334" y="510"/>
                  </a:lnTo>
                  <a:lnTo>
                    <a:pt x="4321" y="509"/>
                  </a:lnTo>
                  <a:lnTo>
                    <a:pt x="4303" y="503"/>
                  </a:lnTo>
                  <a:lnTo>
                    <a:pt x="4289" y="501"/>
                  </a:lnTo>
                  <a:lnTo>
                    <a:pt x="4272" y="495"/>
                  </a:lnTo>
                  <a:lnTo>
                    <a:pt x="4258" y="493"/>
                  </a:lnTo>
                  <a:lnTo>
                    <a:pt x="4242" y="489"/>
                  </a:lnTo>
                  <a:lnTo>
                    <a:pt x="4229" y="487"/>
                  </a:lnTo>
                  <a:lnTo>
                    <a:pt x="4213" y="483"/>
                  </a:lnTo>
                  <a:lnTo>
                    <a:pt x="4199" y="481"/>
                  </a:lnTo>
                  <a:lnTo>
                    <a:pt x="4184" y="477"/>
                  </a:lnTo>
                  <a:lnTo>
                    <a:pt x="4170" y="475"/>
                  </a:lnTo>
                  <a:lnTo>
                    <a:pt x="4154" y="471"/>
                  </a:lnTo>
                  <a:lnTo>
                    <a:pt x="4141" y="469"/>
                  </a:lnTo>
                  <a:lnTo>
                    <a:pt x="4127" y="466"/>
                  </a:lnTo>
                  <a:lnTo>
                    <a:pt x="4113" y="464"/>
                  </a:lnTo>
                  <a:lnTo>
                    <a:pt x="4101" y="460"/>
                  </a:lnTo>
                  <a:lnTo>
                    <a:pt x="4090" y="460"/>
                  </a:lnTo>
                  <a:lnTo>
                    <a:pt x="4076" y="456"/>
                  </a:lnTo>
                  <a:lnTo>
                    <a:pt x="4064" y="454"/>
                  </a:lnTo>
                  <a:lnTo>
                    <a:pt x="4053" y="452"/>
                  </a:lnTo>
                  <a:lnTo>
                    <a:pt x="4041" y="452"/>
                  </a:lnTo>
                  <a:lnTo>
                    <a:pt x="4029" y="450"/>
                  </a:lnTo>
                  <a:lnTo>
                    <a:pt x="4017" y="448"/>
                  </a:lnTo>
                  <a:lnTo>
                    <a:pt x="4008" y="446"/>
                  </a:lnTo>
                  <a:lnTo>
                    <a:pt x="4000" y="446"/>
                  </a:lnTo>
                  <a:lnTo>
                    <a:pt x="4015" y="440"/>
                  </a:lnTo>
                  <a:lnTo>
                    <a:pt x="4031" y="434"/>
                  </a:lnTo>
                  <a:lnTo>
                    <a:pt x="4049" y="430"/>
                  </a:lnTo>
                  <a:lnTo>
                    <a:pt x="4066" y="426"/>
                  </a:lnTo>
                  <a:lnTo>
                    <a:pt x="4082" y="421"/>
                  </a:lnTo>
                  <a:lnTo>
                    <a:pt x="4100" y="415"/>
                  </a:lnTo>
                  <a:lnTo>
                    <a:pt x="4117" y="411"/>
                  </a:lnTo>
                  <a:lnTo>
                    <a:pt x="4135" y="407"/>
                  </a:lnTo>
                  <a:lnTo>
                    <a:pt x="4150" y="401"/>
                  </a:lnTo>
                  <a:lnTo>
                    <a:pt x="4168" y="397"/>
                  </a:lnTo>
                  <a:lnTo>
                    <a:pt x="4186" y="393"/>
                  </a:lnTo>
                  <a:lnTo>
                    <a:pt x="4203" y="389"/>
                  </a:lnTo>
                  <a:lnTo>
                    <a:pt x="4219" y="385"/>
                  </a:lnTo>
                  <a:lnTo>
                    <a:pt x="4236" y="381"/>
                  </a:lnTo>
                  <a:lnTo>
                    <a:pt x="4252" y="377"/>
                  </a:lnTo>
                  <a:lnTo>
                    <a:pt x="4270" y="376"/>
                  </a:lnTo>
                  <a:lnTo>
                    <a:pt x="4283" y="370"/>
                  </a:lnTo>
                  <a:lnTo>
                    <a:pt x="4297" y="368"/>
                  </a:lnTo>
                  <a:lnTo>
                    <a:pt x="4311" y="362"/>
                  </a:lnTo>
                  <a:lnTo>
                    <a:pt x="4324" y="360"/>
                  </a:lnTo>
                  <a:lnTo>
                    <a:pt x="4334" y="356"/>
                  </a:lnTo>
                  <a:lnTo>
                    <a:pt x="4346" y="354"/>
                  </a:lnTo>
                  <a:lnTo>
                    <a:pt x="4358" y="350"/>
                  </a:lnTo>
                  <a:lnTo>
                    <a:pt x="4369" y="350"/>
                  </a:lnTo>
                  <a:lnTo>
                    <a:pt x="4385" y="344"/>
                  </a:lnTo>
                  <a:lnTo>
                    <a:pt x="4397" y="342"/>
                  </a:lnTo>
                  <a:lnTo>
                    <a:pt x="4405" y="342"/>
                  </a:lnTo>
                  <a:lnTo>
                    <a:pt x="4411" y="342"/>
                  </a:lnTo>
                  <a:lnTo>
                    <a:pt x="4420" y="336"/>
                  </a:lnTo>
                  <a:lnTo>
                    <a:pt x="4426" y="327"/>
                  </a:lnTo>
                  <a:lnTo>
                    <a:pt x="4426" y="323"/>
                  </a:lnTo>
                  <a:lnTo>
                    <a:pt x="4426" y="321"/>
                  </a:lnTo>
                  <a:lnTo>
                    <a:pt x="4424" y="311"/>
                  </a:lnTo>
                  <a:lnTo>
                    <a:pt x="4420" y="305"/>
                  </a:lnTo>
                  <a:lnTo>
                    <a:pt x="4407" y="293"/>
                  </a:lnTo>
                  <a:lnTo>
                    <a:pt x="4391" y="286"/>
                  </a:lnTo>
                  <a:lnTo>
                    <a:pt x="4373" y="276"/>
                  </a:lnTo>
                  <a:lnTo>
                    <a:pt x="4358" y="270"/>
                  </a:lnTo>
                  <a:lnTo>
                    <a:pt x="4348" y="264"/>
                  </a:lnTo>
                  <a:lnTo>
                    <a:pt x="4338" y="262"/>
                  </a:lnTo>
                  <a:lnTo>
                    <a:pt x="4326" y="258"/>
                  </a:lnTo>
                  <a:lnTo>
                    <a:pt x="4317" y="256"/>
                  </a:lnTo>
                  <a:lnTo>
                    <a:pt x="4305" y="252"/>
                  </a:lnTo>
                  <a:lnTo>
                    <a:pt x="4293" y="250"/>
                  </a:lnTo>
                  <a:lnTo>
                    <a:pt x="4281" y="246"/>
                  </a:lnTo>
                  <a:lnTo>
                    <a:pt x="4272" y="246"/>
                  </a:lnTo>
                  <a:lnTo>
                    <a:pt x="4258" y="243"/>
                  </a:lnTo>
                  <a:lnTo>
                    <a:pt x="4244" y="241"/>
                  </a:lnTo>
                  <a:lnTo>
                    <a:pt x="4231" y="239"/>
                  </a:lnTo>
                  <a:lnTo>
                    <a:pt x="4219" y="237"/>
                  </a:lnTo>
                  <a:lnTo>
                    <a:pt x="4203" y="235"/>
                  </a:lnTo>
                  <a:lnTo>
                    <a:pt x="4190" y="233"/>
                  </a:lnTo>
                  <a:lnTo>
                    <a:pt x="4176" y="231"/>
                  </a:lnTo>
                  <a:lnTo>
                    <a:pt x="4162" y="231"/>
                  </a:lnTo>
                  <a:lnTo>
                    <a:pt x="4145" y="229"/>
                  </a:lnTo>
                  <a:lnTo>
                    <a:pt x="4129" y="227"/>
                  </a:lnTo>
                  <a:lnTo>
                    <a:pt x="4113" y="225"/>
                  </a:lnTo>
                  <a:lnTo>
                    <a:pt x="4098" y="225"/>
                  </a:lnTo>
                  <a:lnTo>
                    <a:pt x="4080" y="225"/>
                  </a:lnTo>
                  <a:lnTo>
                    <a:pt x="4064" y="225"/>
                  </a:lnTo>
                  <a:lnTo>
                    <a:pt x="4047" y="225"/>
                  </a:lnTo>
                  <a:lnTo>
                    <a:pt x="4031" y="225"/>
                  </a:lnTo>
                  <a:lnTo>
                    <a:pt x="4012" y="223"/>
                  </a:lnTo>
                  <a:lnTo>
                    <a:pt x="3994" y="223"/>
                  </a:lnTo>
                  <a:lnTo>
                    <a:pt x="3974" y="221"/>
                  </a:lnTo>
                  <a:lnTo>
                    <a:pt x="3957" y="221"/>
                  </a:lnTo>
                  <a:lnTo>
                    <a:pt x="3937" y="221"/>
                  </a:lnTo>
                  <a:lnTo>
                    <a:pt x="3918" y="221"/>
                  </a:lnTo>
                  <a:lnTo>
                    <a:pt x="3898" y="221"/>
                  </a:lnTo>
                  <a:lnTo>
                    <a:pt x="3880" y="223"/>
                  </a:lnTo>
                  <a:lnTo>
                    <a:pt x="3859" y="223"/>
                  </a:lnTo>
                  <a:lnTo>
                    <a:pt x="3839" y="223"/>
                  </a:lnTo>
                  <a:lnTo>
                    <a:pt x="3820" y="223"/>
                  </a:lnTo>
                  <a:lnTo>
                    <a:pt x="3800" y="223"/>
                  </a:lnTo>
                  <a:lnTo>
                    <a:pt x="3779" y="223"/>
                  </a:lnTo>
                  <a:lnTo>
                    <a:pt x="3759" y="225"/>
                  </a:lnTo>
                  <a:lnTo>
                    <a:pt x="3740" y="225"/>
                  </a:lnTo>
                  <a:lnTo>
                    <a:pt x="3720" y="227"/>
                  </a:lnTo>
                  <a:lnTo>
                    <a:pt x="3697" y="227"/>
                  </a:lnTo>
                  <a:lnTo>
                    <a:pt x="3675" y="227"/>
                  </a:lnTo>
                  <a:lnTo>
                    <a:pt x="3654" y="227"/>
                  </a:lnTo>
                  <a:lnTo>
                    <a:pt x="3632" y="229"/>
                  </a:lnTo>
                  <a:lnTo>
                    <a:pt x="3611" y="229"/>
                  </a:lnTo>
                  <a:lnTo>
                    <a:pt x="3589" y="231"/>
                  </a:lnTo>
                  <a:lnTo>
                    <a:pt x="3568" y="231"/>
                  </a:lnTo>
                  <a:lnTo>
                    <a:pt x="3546" y="233"/>
                  </a:lnTo>
                  <a:lnTo>
                    <a:pt x="3523" y="233"/>
                  </a:lnTo>
                  <a:lnTo>
                    <a:pt x="3501" y="235"/>
                  </a:lnTo>
                  <a:lnTo>
                    <a:pt x="3478" y="237"/>
                  </a:lnTo>
                  <a:lnTo>
                    <a:pt x="3456" y="239"/>
                  </a:lnTo>
                  <a:lnTo>
                    <a:pt x="3433" y="239"/>
                  </a:lnTo>
                  <a:lnTo>
                    <a:pt x="3411" y="241"/>
                  </a:lnTo>
                  <a:lnTo>
                    <a:pt x="3390" y="243"/>
                  </a:lnTo>
                  <a:lnTo>
                    <a:pt x="3368" y="244"/>
                  </a:lnTo>
                  <a:lnTo>
                    <a:pt x="3352" y="244"/>
                  </a:lnTo>
                  <a:lnTo>
                    <a:pt x="3339" y="244"/>
                  </a:lnTo>
                  <a:lnTo>
                    <a:pt x="3325" y="244"/>
                  </a:lnTo>
                  <a:lnTo>
                    <a:pt x="3313" y="246"/>
                  </a:lnTo>
                  <a:lnTo>
                    <a:pt x="3300" y="246"/>
                  </a:lnTo>
                  <a:lnTo>
                    <a:pt x="3288" y="246"/>
                  </a:lnTo>
                  <a:lnTo>
                    <a:pt x="3276" y="246"/>
                  </a:lnTo>
                  <a:lnTo>
                    <a:pt x="3264" y="248"/>
                  </a:lnTo>
                  <a:lnTo>
                    <a:pt x="3251" y="248"/>
                  </a:lnTo>
                  <a:lnTo>
                    <a:pt x="3239" y="248"/>
                  </a:lnTo>
                  <a:lnTo>
                    <a:pt x="3227" y="248"/>
                  </a:lnTo>
                  <a:lnTo>
                    <a:pt x="3217" y="250"/>
                  </a:lnTo>
                  <a:lnTo>
                    <a:pt x="3206" y="250"/>
                  </a:lnTo>
                  <a:lnTo>
                    <a:pt x="3194" y="250"/>
                  </a:lnTo>
                  <a:lnTo>
                    <a:pt x="3184" y="250"/>
                  </a:lnTo>
                  <a:lnTo>
                    <a:pt x="3176" y="252"/>
                  </a:lnTo>
                  <a:lnTo>
                    <a:pt x="3155" y="252"/>
                  </a:lnTo>
                  <a:lnTo>
                    <a:pt x="3137" y="252"/>
                  </a:lnTo>
                  <a:lnTo>
                    <a:pt x="3120" y="252"/>
                  </a:lnTo>
                  <a:lnTo>
                    <a:pt x="3106" y="252"/>
                  </a:lnTo>
                  <a:lnTo>
                    <a:pt x="3092" y="252"/>
                  </a:lnTo>
                  <a:lnTo>
                    <a:pt x="3081" y="252"/>
                  </a:lnTo>
                  <a:lnTo>
                    <a:pt x="3071" y="252"/>
                  </a:lnTo>
                  <a:lnTo>
                    <a:pt x="3065" y="252"/>
                  </a:lnTo>
                  <a:lnTo>
                    <a:pt x="3053" y="250"/>
                  </a:lnTo>
                  <a:lnTo>
                    <a:pt x="3043" y="250"/>
                  </a:lnTo>
                  <a:lnTo>
                    <a:pt x="3032" y="250"/>
                  </a:lnTo>
                  <a:lnTo>
                    <a:pt x="3020" y="254"/>
                  </a:lnTo>
                  <a:lnTo>
                    <a:pt x="3004" y="256"/>
                  </a:lnTo>
                  <a:lnTo>
                    <a:pt x="2989" y="262"/>
                  </a:lnTo>
                  <a:lnTo>
                    <a:pt x="2973" y="268"/>
                  </a:lnTo>
                  <a:lnTo>
                    <a:pt x="2957" y="274"/>
                  </a:lnTo>
                  <a:lnTo>
                    <a:pt x="2936" y="268"/>
                  </a:lnTo>
                  <a:lnTo>
                    <a:pt x="2916" y="264"/>
                  </a:lnTo>
                  <a:lnTo>
                    <a:pt x="2895" y="260"/>
                  </a:lnTo>
                  <a:lnTo>
                    <a:pt x="2875" y="258"/>
                  </a:lnTo>
                  <a:lnTo>
                    <a:pt x="2856" y="254"/>
                  </a:lnTo>
                  <a:lnTo>
                    <a:pt x="2836" y="252"/>
                  </a:lnTo>
                  <a:lnTo>
                    <a:pt x="2816" y="250"/>
                  </a:lnTo>
                  <a:lnTo>
                    <a:pt x="2799" y="250"/>
                  </a:lnTo>
                  <a:lnTo>
                    <a:pt x="2779" y="248"/>
                  </a:lnTo>
                  <a:lnTo>
                    <a:pt x="2760" y="246"/>
                  </a:lnTo>
                  <a:lnTo>
                    <a:pt x="2740" y="244"/>
                  </a:lnTo>
                  <a:lnTo>
                    <a:pt x="2723" y="244"/>
                  </a:lnTo>
                  <a:lnTo>
                    <a:pt x="2703" y="244"/>
                  </a:lnTo>
                  <a:lnTo>
                    <a:pt x="2683" y="244"/>
                  </a:lnTo>
                  <a:lnTo>
                    <a:pt x="2666" y="244"/>
                  </a:lnTo>
                  <a:lnTo>
                    <a:pt x="2648" y="244"/>
                  </a:lnTo>
                  <a:lnTo>
                    <a:pt x="2629" y="244"/>
                  </a:lnTo>
                  <a:lnTo>
                    <a:pt x="2609" y="244"/>
                  </a:lnTo>
                  <a:lnTo>
                    <a:pt x="2590" y="244"/>
                  </a:lnTo>
                  <a:lnTo>
                    <a:pt x="2572" y="244"/>
                  </a:lnTo>
                  <a:lnTo>
                    <a:pt x="2554" y="244"/>
                  </a:lnTo>
                  <a:lnTo>
                    <a:pt x="2537" y="246"/>
                  </a:lnTo>
                  <a:lnTo>
                    <a:pt x="2519" y="248"/>
                  </a:lnTo>
                  <a:lnTo>
                    <a:pt x="2502" y="250"/>
                  </a:lnTo>
                  <a:lnTo>
                    <a:pt x="2482" y="250"/>
                  </a:lnTo>
                  <a:lnTo>
                    <a:pt x="2464" y="252"/>
                  </a:lnTo>
                  <a:lnTo>
                    <a:pt x="2447" y="254"/>
                  </a:lnTo>
                  <a:lnTo>
                    <a:pt x="2429" y="258"/>
                  </a:lnTo>
                  <a:lnTo>
                    <a:pt x="2412" y="260"/>
                  </a:lnTo>
                  <a:lnTo>
                    <a:pt x="2394" y="264"/>
                  </a:lnTo>
                  <a:lnTo>
                    <a:pt x="2376" y="266"/>
                  </a:lnTo>
                  <a:lnTo>
                    <a:pt x="2361" y="270"/>
                  </a:lnTo>
                  <a:lnTo>
                    <a:pt x="2343" y="272"/>
                  </a:lnTo>
                  <a:lnTo>
                    <a:pt x="2326" y="276"/>
                  </a:lnTo>
                  <a:lnTo>
                    <a:pt x="2308" y="278"/>
                  </a:lnTo>
                  <a:lnTo>
                    <a:pt x="2290" y="282"/>
                  </a:lnTo>
                  <a:lnTo>
                    <a:pt x="2273" y="284"/>
                  </a:lnTo>
                  <a:lnTo>
                    <a:pt x="2257" y="289"/>
                  </a:lnTo>
                  <a:lnTo>
                    <a:pt x="2240" y="291"/>
                  </a:lnTo>
                  <a:lnTo>
                    <a:pt x="2224" y="297"/>
                  </a:lnTo>
                  <a:lnTo>
                    <a:pt x="2206" y="301"/>
                  </a:lnTo>
                  <a:lnTo>
                    <a:pt x="2189" y="305"/>
                  </a:lnTo>
                  <a:lnTo>
                    <a:pt x="2173" y="309"/>
                  </a:lnTo>
                  <a:lnTo>
                    <a:pt x="2157" y="315"/>
                  </a:lnTo>
                  <a:lnTo>
                    <a:pt x="2140" y="321"/>
                  </a:lnTo>
                  <a:lnTo>
                    <a:pt x="2124" y="327"/>
                  </a:lnTo>
                  <a:lnTo>
                    <a:pt x="2108" y="332"/>
                  </a:lnTo>
                  <a:lnTo>
                    <a:pt x="2093" y="338"/>
                  </a:lnTo>
                  <a:lnTo>
                    <a:pt x="2075" y="342"/>
                  </a:lnTo>
                  <a:lnTo>
                    <a:pt x="2060" y="348"/>
                  </a:lnTo>
                  <a:lnTo>
                    <a:pt x="2044" y="354"/>
                  </a:lnTo>
                  <a:lnTo>
                    <a:pt x="2028" y="360"/>
                  </a:lnTo>
                  <a:lnTo>
                    <a:pt x="2011" y="366"/>
                  </a:lnTo>
                  <a:lnTo>
                    <a:pt x="1995" y="372"/>
                  </a:lnTo>
                  <a:lnTo>
                    <a:pt x="1979" y="377"/>
                  </a:lnTo>
                  <a:lnTo>
                    <a:pt x="1964" y="385"/>
                  </a:lnTo>
                  <a:lnTo>
                    <a:pt x="1946" y="391"/>
                  </a:lnTo>
                  <a:lnTo>
                    <a:pt x="1932" y="397"/>
                  </a:lnTo>
                  <a:lnTo>
                    <a:pt x="1915" y="403"/>
                  </a:lnTo>
                  <a:lnTo>
                    <a:pt x="1901" y="409"/>
                  </a:lnTo>
                  <a:lnTo>
                    <a:pt x="1886" y="415"/>
                  </a:lnTo>
                  <a:lnTo>
                    <a:pt x="1872" y="422"/>
                  </a:lnTo>
                  <a:lnTo>
                    <a:pt x="1856" y="430"/>
                  </a:lnTo>
                  <a:lnTo>
                    <a:pt x="1842" y="438"/>
                  </a:lnTo>
                  <a:lnTo>
                    <a:pt x="1846" y="422"/>
                  </a:lnTo>
                  <a:lnTo>
                    <a:pt x="1852" y="409"/>
                  </a:lnTo>
                  <a:lnTo>
                    <a:pt x="1856" y="393"/>
                  </a:lnTo>
                  <a:lnTo>
                    <a:pt x="1862" y="379"/>
                  </a:lnTo>
                  <a:lnTo>
                    <a:pt x="1866" y="364"/>
                  </a:lnTo>
                  <a:lnTo>
                    <a:pt x="1872" y="350"/>
                  </a:lnTo>
                  <a:lnTo>
                    <a:pt x="1876" y="336"/>
                  </a:lnTo>
                  <a:lnTo>
                    <a:pt x="1882" y="323"/>
                  </a:lnTo>
                  <a:lnTo>
                    <a:pt x="1884" y="307"/>
                  </a:lnTo>
                  <a:lnTo>
                    <a:pt x="1887" y="293"/>
                  </a:lnTo>
                  <a:lnTo>
                    <a:pt x="1891" y="278"/>
                  </a:lnTo>
                  <a:lnTo>
                    <a:pt x="1895" y="264"/>
                  </a:lnTo>
                  <a:lnTo>
                    <a:pt x="1897" y="248"/>
                  </a:lnTo>
                  <a:lnTo>
                    <a:pt x="1899" y="237"/>
                  </a:lnTo>
                  <a:lnTo>
                    <a:pt x="1901" y="221"/>
                  </a:lnTo>
                  <a:lnTo>
                    <a:pt x="1905" y="209"/>
                  </a:lnTo>
                  <a:lnTo>
                    <a:pt x="1905" y="194"/>
                  </a:lnTo>
                  <a:lnTo>
                    <a:pt x="1905" y="180"/>
                  </a:lnTo>
                  <a:lnTo>
                    <a:pt x="1905" y="166"/>
                  </a:lnTo>
                  <a:lnTo>
                    <a:pt x="1907" y="153"/>
                  </a:lnTo>
                  <a:lnTo>
                    <a:pt x="1907" y="139"/>
                  </a:lnTo>
                  <a:lnTo>
                    <a:pt x="1907" y="125"/>
                  </a:lnTo>
                  <a:lnTo>
                    <a:pt x="1905" y="113"/>
                  </a:lnTo>
                  <a:lnTo>
                    <a:pt x="1905" y="102"/>
                  </a:lnTo>
                  <a:lnTo>
                    <a:pt x="1901" y="88"/>
                  </a:lnTo>
                  <a:lnTo>
                    <a:pt x="1899" y="76"/>
                  </a:lnTo>
                  <a:lnTo>
                    <a:pt x="1895" y="65"/>
                  </a:lnTo>
                  <a:lnTo>
                    <a:pt x="1893" y="53"/>
                  </a:lnTo>
                  <a:lnTo>
                    <a:pt x="1889" y="41"/>
                  </a:lnTo>
                  <a:lnTo>
                    <a:pt x="1886" y="29"/>
                  </a:lnTo>
                  <a:lnTo>
                    <a:pt x="1880" y="20"/>
                  </a:lnTo>
                  <a:lnTo>
                    <a:pt x="1876" y="12"/>
                  </a:lnTo>
                  <a:lnTo>
                    <a:pt x="1862" y="0"/>
                  </a:lnTo>
                  <a:lnTo>
                    <a:pt x="1846" y="4"/>
                  </a:lnTo>
                  <a:lnTo>
                    <a:pt x="1837" y="16"/>
                  </a:lnTo>
                  <a:lnTo>
                    <a:pt x="1839" y="33"/>
                  </a:lnTo>
                  <a:lnTo>
                    <a:pt x="1842" y="41"/>
                  </a:lnTo>
                  <a:lnTo>
                    <a:pt x="1848" y="51"/>
                  </a:lnTo>
                  <a:lnTo>
                    <a:pt x="1852" y="63"/>
                  </a:lnTo>
                  <a:lnTo>
                    <a:pt x="1856" y="74"/>
                  </a:lnTo>
                  <a:lnTo>
                    <a:pt x="1858" y="84"/>
                  </a:lnTo>
                  <a:lnTo>
                    <a:pt x="1860" y="96"/>
                  </a:lnTo>
                  <a:lnTo>
                    <a:pt x="1862" y="108"/>
                  </a:lnTo>
                  <a:lnTo>
                    <a:pt x="1866" y="121"/>
                  </a:lnTo>
                  <a:lnTo>
                    <a:pt x="1866" y="133"/>
                  </a:lnTo>
                  <a:lnTo>
                    <a:pt x="1866" y="145"/>
                  </a:lnTo>
                  <a:lnTo>
                    <a:pt x="1866" y="158"/>
                  </a:lnTo>
                  <a:lnTo>
                    <a:pt x="1866" y="172"/>
                  </a:lnTo>
                  <a:lnTo>
                    <a:pt x="1864" y="186"/>
                  </a:lnTo>
                  <a:lnTo>
                    <a:pt x="1862" y="201"/>
                  </a:lnTo>
                  <a:lnTo>
                    <a:pt x="1860" y="215"/>
                  </a:lnTo>
                  <a:lnTo>
                    <a:pt x="1860" y="231"/>
                  </a:lnTo>
                  <a:lnTo>
                    <a:pt x="1856" y="244"/>
                  </a:lnTo>
                  <a:lnTo>
                    <a:pt x="1852" y="260"/>
                  </a:lnTo>
                  <a:lnTo>
                    <a:pt x="1848" y="274"/>
                  </a:lnTo>
                  <a:lnTo>
                    <a:pt x="1846" y="289"/>
                  </a:lnTo>
                  <a:lnTo>
                    <a:pt x="1841" y="303"/>
                  </a:lnTo>
                  <a:lnTo>
                    <a:pt x="1837" y="319"/>
                  </a:lnTo>
                  <a:lnTo>
                    <a:pt x="1833" y="332"/>
                  </a:lnTo>
                  <a:lnTo>
                    <a:pt x="1829" y="348"/>
                  </a:lnTo>
                  <a:lnTo>
                    <a:pt x="1823" y="362"/>
                  </a:lnTo>
                  <a:lnTo>
                    <a:pt x="1817" y="377"/>
                  </a:lnTo>
                  <a:lnTo>
                    <a:pt x="1811" y="391"/>
                  </a:lnTo>
                  <a:lnTo>
                    <a:pt x="1805" y="407"/>
                  </a:lnTo>
                  <a:lnTo>
                    <a:pt x="1799" y="421"/>
                  </a:lnTo>
                  <a:lnTo>
                    <a:pt x="1794" y="436"/>
                  </a:lnTo>
                  <a:lnTo>
                    <a:pt x="1788" y="450"/>
                  </a:lnTo>
                  <a:lnTo>
                    <a:pt x="1784" y="466"/>
                  </a:lnTo>
                  <a:lnTo>
                    <a:pt x="1770" y="469"/>
                  </a:lnTo>
                  <a:lnTo>
                    <a:pt x="1758" y="475"/>
                  </a:lnTo>
                  <a:lnTo>
                    <a:pt x="1747" y="481"/>
                  </a:lnTo>
                  <a:lnTo>
                    <a:pt x="1735" y="487"/>
                  </a:lnTo>
                  <a:lnTo>
                    <a:pt x="1723" y="493"/>
                  </a:lnTo>
                  <a:lnTo>
                    <a:pt x="1711" y="499"/>
                  </a:lnTo>
                  <a:lnTo>
                    <a:pt x="1700" y="505"/>
                  </a:lnTo>
                  <a:lnTo>
                    <a:pt x="1688" y="510"/>
                  </a:lnTo>
                  <a:lnTo>
                    <a:pt x="1676" y="516"/>
                  </a:lnTo>
                  <a:lnTo>
                    <a:pt x="1664" y="522"/>
                  </a:lnTo>
                  <a:lnTo>
                    <a:pt x="1653" y="528"/>
                  </a:lnTo>
                  <a:lnTo>
                    <a:pt x="1641" y="534"/>
                  </a:lnTo>
                  <a:lnTo>
                    <a:pt x="1629" y="540"/>
                  </a:lnTo>
                  <a:lnTo>
                    <a:pt x="1618" y="546"/>
                  </a:lnTo>
                  <a:lnTo>
                    <a:pt x="1606" y="552"/>
                  </a:lnTo>
                  <a:lnTo>
                    <a:pt x="1596" y="557"/>
                  </a:lnTo>
                  <a:lnTo>
                    <a:pt x="1584" y="563"/>
                  </a:lnTo>
                  <a:lnTo>
                    <a:pt x="1573" y="569"/>
                  </a:lnTo>
                  <a:lnTo>
                    <a:pt x="1561" y="575"/>
                  </a:lnTo>
                  <a:lnTo>
                    <a:pt x="1549" y="581"/>
                  </a:lnTo>
                  <a:lnTo>
                    <a:pt x="1537" y="587"/>
                  </a:lnTo>
                  <a:lnTo>
                    <a:pt x="1528" y="593"/>
                  </a:lnTo>
                  <a:lnTo>
                    <a:pt x="1516" y="599"/>
                  </a:lnTo>
                  <a:lnTo>
                    <a:pt x="1506" y="606"/>
                  </a:lnTo>
                  <a:lnTo>
                    <a:pt x="1494" y="612"/>
                  </a:lnTo>
                  <a:lnTo>
                    <a:pt x="1483" y="618"/>
                  </a:lnTo>
                  <a:lnTo>
                    <a:pt x="1471" y="624"/>
                  </a:lnTo>
                  <a:lnTo>
                    <a:pt x="1461" y="630"/>
                  </a:lnTo>
                  <a:lnTo>
                    <a:pt x="1449" y="636"/>
                  </a:lnTo>
                  <a:lnTo>
                    <a:pt x="1440" y="642"/>
                  </a:lnTo>
                  <a:lnTo>
                    <a:pt x="1430" y="647"/>
                  </a:lnTo>
                  <a:lnTo>
                    <a:pt x="1420" y="655"/>
                  </a:lnTo>
                  <a:lnTo>
                    <a:pt x="1418" y="655"/>
                  </a:lnTo>
                  <a:lnTo>
                    <a:pt x="1418" y="657"/>
                  </a:lnTo>
                  <a:lnTo>
                    <a:pt x="1418" y="638"/>
                  </a:lnTo>
                  <a:lnTo>
                    <a:pt x="1418" y="618"/>
                  </a:lnTo>
                  <a:lnTo>
                    <a:pt x="1418" y="600"/>
                  </a:lnTo>
                  <a:lnTo>
                    <a:pt x="1418" y="583"/>
                  </a:lnTo>
                  <a:lnTo>
                    <a:pt x="1416" y="563"/>
                  </a:lnTo>
                  <a:lnTo>
                    <a:pt x="1416" y="546"/>
                  </a:lnTo>
                  <a:lnTo>
                    <a:pt x="1414" y="528"/>
                  </a:lnTo>
                  <a:lnTo>
                    <a:pt x="1414" y="512"/>
                  </a:lnTo>
                  <a:lnTo>
                    <a:pt x="1410" y="495"/>
                  </a:lnTo>
                  <a:lnTo>
                    <a:pt x="1406" y="477"/>
                  </a:lnTo>
                  <a:lnTo>
                    <a:pt x="1400" y="462"/>
                  </a:lnTo>
                  <a:lnTo>
                    <a:pt x="1397" y="448"/>
                  </a:lnTo>
                  <a:lnTo>
                    <a:pt x="1389" y="434"/>
                  </a:lnTo>
                  <a:lnTo>
                    <a:pt x="1383" y="421"/>
                  </a:lnTo>
                  <a:lnTo>
                    <a:pt x="1375" y="409"/>
                  </a:lnTo>
                  <a:lnTo>
                    <a:pt x="1369" y="397"/>
                  </a:lnTo>
                  <a:lnTo>
                    <a:pt x="1359" y="385"/>
                  </a:lnTo>
                  <a:lnTo>
                    <a:pt x="1352" y="377"/>
                  </a:lnTo>
                  <a:lnTo>
                    <a:pt x="1342" y="368"/>
                  </a:lnTo>
                  <a:lnTo>
                    <a:pt x="1334" y="362"/>
                  </a:lnTo>
                  <a:lnTo>
                    <a:pt x="1324" y="354"/>
                  </a:lnTo>
                  <a:lnTo>
                    <a:pt x="1314" y="348"/>
                  </a:lnTo>
                  <a:lnTo>
                    <a:pt x="1305" y="342"/>
                  </a:lnTo>
                  <a:lnTo>
                    <a:pt x="1295" y="338"/>
                  </a:lnTo>
                  <a:lnTo>
                    <a:pt x="1281" y="332"/>
                  </a:lnTo>
                  <a:lnTo>
                    <a:pt x="1269" y="331"/>
                  </a:lnTo>
                  <a:lnTo>
                    <a:pt x="1258" y="327"/>
                  </a:lnTo>
                  <a:lnTo>
                    <a:pt x="1246" y="327"/>
                  </a:lnTo>
                  <a:lnTo>
                    <a:pt x="1232" y="325"/>
                  </a:lnTo>
                  <a:lnTo>
                    <a:pt x="1219" y="325"/>
                  </a:lnTo>
                  <a:lnTo>
                    <a:pt x="1205" y="325"/>
                  </a:lnTo>
                  <a:lnTo>
                    <a:pt x="1191" y="327"/>
                  </a:lnTo>
                  <a:lnTo>
                    <a:pt x="1176" y="332"/>
                  </a:lnTo>
                  <a:lnTo>
                    <a:pt x="1172" y="350"/>
                  </a:lnTo>
                  <a:lnTo>
                    <a:pt x="1179" y="364"/>
                  </a:lnTo>
                  <a:lnTo>
                    <a:pt x="1195" y="370"/>
                  </a:lnTo>
                  <a:lnTo>
                    <a:pt x="1205" y="368"/>
                  </a:lnTo>
                  <a:lnTo>
                    <a:pt x="1217" y="368"/>
                  </a:lnTo>
                  <a:lnTo>
                    <a:pt x="1226" y="368"/>
                  </a:lnTo>
                  <a:lnTo>
                    <a:pt x="1238" y="370"/>
                  </a:lnTo>
                  <a:lnTo>
                    <a:pt x="1258" y="372"/>
                  </a:lnTo>
                  <a:lnTo>
                    <a:pt x="1277" y="379"/>
                  </a:lnTo>
                  <a:lnTo>
                    <a:pt x="1293" y="385"/>
                  </a:lnTo>
                  <a:lnTo>
                    <a:pt x="1309" y="395"/>
                  </a:lnTo>
                  <a:lnTo>
                    <a:pt x="1320" y="407"/>
                  </a:lnTo>
                  <a:lnTo>
                    <a:pt x="1334" y="422"/>
                  </a:lnTo>
                  <a:lnTo>
                    <a:pt x="1340" y="432"/>
                  </a:lnTo>
                  <a:lnTo>
                    <a:pt x="1346" y="444"/>
                  </a:lnTo>
                  <a:lnTo>
                    <a:pt x="1352" y="458"/>
                  </a:lnTo>
                  <a:lnTo>
                    <a:pt x="1359" y="473"/>
                  </a:lnTo>
                  <a:lnTo>
                    <a:pt x="1361" y="487"/>
                  </a:lnTo>
                  <a:lnTo>
                    <a:pt x="1365" y="503"/>
                  </a:lnTo>
                  <a:lnTo>
                    <a:pt x="1369" y="518"/>
                  </a:lnTo>
                  <a:lnTo>
                    <a:pt x="1373" y="536"/>
                  </a:lnTo>
                  <a:lnTo>
                    <a:pt x="1373" y="552"/>
                  </a:lnTo>
                  <a:lnTo>
                    <a:pt x="1375" y="569"/>
                  </a:lnTo>
                  <a:lnTo>
                    <a:pt x="1375" y="587"/>
                  </a:lnTo>
                  <a:lnTo>
                    <a:pt x="1375" y="606"/>
                  </a:lnTo>
                  <a:lnTo>
                    <a:pt x="1373" y="624"/>
                  </a:lnTo>
                  <a:lnTo>
                    <a:pt x="1373" y="642"/>
                  </a:lnTo>
                  <a:lnTo>
                    <a:pt x="1371" y="661"/>
                  </a:lnTo>
                  <a:lnTo>
                    <a:pt x="1371" y="681"/>
                  </a:lnTo>
                  <a:lnTo>
                    <a:pt x="1354" y="687"/>
                  </a:lnTo>
                  <a:lnTo>
                    <a:pt x="1338" y="696"/>
                  </a:lnTo>
                  <a:lnTo>
                    <a:pt x="1322" y="702"/>
                  </a:lnTo>
                  <a:lnTo>
                    <a:pt x="1307" y="712"/>
                  </a:lnTo>
                  <a:lnTo>
                    <a:pt x="1291" y="720"/>
                  </a:lnTo>
                  <a:lnTo>
                    <a:pt x="1275" y="728"/>
                  </a:lnTo>
                  <a:lnTo>
                    <a:pt x="1260" y="735"/>
                  </a:lnTo>
                  <a:lnTo>
                    <a:pt x="1246" y="745"/>
                  </a:lnTo>
                  <a:lnTo>
                    <a:pt x="1228" y="751"/>
                  </a:lnTo>
                  <a:lnTo>
                    <a:pt x="1215" y="761"/>
                  </a:lnTo>
                  <a:lnTo>
                    <a:pt x="1197" y="767"/>
                  </a:lnTo>
                  <a:lnTo>
                    <a:pt x="1183" y="776"/>
                  </a:lnTo>
                  <a:lnTo>
                    <a:pt x="1168" y="782"/>
                  </a:lnTo>
                  <a:lnTo>
                    <a:pt x="1154" y="792"/>
                  </a:lnTo>
                  <a:lnTo>
                    <a:pt x="1138" y="798"/>
                  </a:lnTo>
                  <a:lnTo>
                    <a:pt x="1125" y="808"/>
                  </a:lnTo>
                  <a:lnTo>
                    <a:pt x="1107" y="814"/>
                  </a:lnTo>
                  <a:lnTo>
                    <a:pt x="1093" y="821"/>
                  </a:lnTo>
                  <a:lnTo>
                    <a:pt x="1078" y="827"/>
                  </a:lnTo>
                  <a:lnTo>
                    <a:pt x="1064" y="835"/>
                  </a:lnTo>
                  <a:lnTo>
                    <a:pt x="1048" y="841"/>
                  </a:lnTo>
                  <a:lnTo>
                    <a:pt x="1035" y="849"/>
                  </a:lnTo>
                  <a:lnTo>
                    <a:pt x="1019" y="855"/>
                  </a:lnTo>
                  <a:lnTo>
                    <a:pt x="1005" y="863"/>
                  </a:lnTo>
                  <a:lnTo>
                    <a:pt x="990" y="868"/>
                  </a:lnTo>
                  <a:lnTo>
                    <a:pt x="976" y="874"/>
                  </a:lnTo>
                  <a:lnTo>
                    <a:pt x="960" y="880"/>
                  </a:lnTo>
                  <a:lnTo>
                    <a:pt x="947" y="886"/>
                  </a:lnTo>
                  <a:lnTo>
                    <a:pt x="931" y="892"/>
                  </a:lnTo>
                  <a:lnTo>
                    <a:pt x="917" y="898"/>
                  </a:lnTo>
                  <a:lnTo>
                    <a:pt x="902" y="904"/>
                  </a:lnTo>
                  <a:lnTo>
                    <a:pt x="888" y="909"/>
                  </a:lnTo>
                  <a:lnTo>
                    <a:pt x="870" y="913"/>
                  </a:lnTo>
                  <a:lnTo>
                    <a:pt x="857" y="919"/>
                  </a:lnTo>
                  <a:lnTo>
                    <a:pt x="841" y="925"/>
                  </a:lnTo>
                  <a:lnTo>
                    <a:pt x="827" y="933"/>
                  </a:lnTo>
                  <a:lnTo>
                    <a:pt x="814" y="939"/>
                  </a:lnTo>
                  <a:lnTo>
                    <a:pt x="800" y="947"/>
                  </a:lnTo>
                  <a:lnTo>
                    <a:pt x="786" y="954"/>
                  </a:lnTo>
                  <a:lnTo>
                    <a:pt x="775" y="964"/>
                  </a:lnTo>
                  <a:lnTo>
                    <a:pt x="761" y="972"/>
                  </a:lnTo>
                  <a:lnTo>
                    <a:pt x="749" y="982"/>
                  </a:lnTo>
                  <a:lnTo>
                    <a:pt x="737" y="990"/>
                  </a:lnTo>
                  <a:lnTo>
                    <a:pt x="728" y="1001"/>
                  </a:lnTo>
                  <a:lnTo>
                    <a:pt x="716" y="1011"/>
                  </a:lnTo>
                  <a:lnTo>
                    <a:pt x="704" y="1023"/>
                  </a:lnTo>
                  <a:lnTo>
                    <a:pt x="694" y="1035"/>
                  </a:lnTo>
                  <a:lnTo>
                    <a:pt x="687" y="1048"/>
                  </a:lnTo>
                  <a:lnTo>
                    <a:pt x="675" y="1060"/>
                  </a:lnTo>
                  <a:lnTo>
                    <a:pt x="665" y="1072"/>
                  </a:lnTo>
                  <a:lnTo>
                    <a:pt x="655" y="1084"/>
                  </a:lnTo>
                  <a:lnTo>
                    <a:pt x="647" y="1097"/>
                  </a:lnTo>
                  <a:lnTo>
                    <a:pt x="638" y="1109"/>
                  </a:lnTo>
                  <a:lnTo>
                    <a:pt x="630" y="1123"/>
                  </a:lnTo>
                  <a:lnTo>
                    <a:pt x="622" y="1136"/>
                  </a:lnTo>
                  <a:lnTo>
                    <a:pt x="616" y="1152"/>
                  </a:lnTo>
                  <a:lnTo>
                    <a:pt x="606" y="1166"/>
                  </a:lnTo>
                  <a:lnTo>
                    <a:pt x="599" y="1181"/>
                  </a:lnTo>
                  <a:lnTo>
                    <a:pt x="593" y="1195"/>
                  </a:lnTo>
                  <a:lnTo>
                    <a:pt x="587" y="1211"/>
                  </a:lnTo>
                  <a:lnTo>
                    <a:pt x="579" y="1226"/>
                  </a:lnTo>
                  <a:lnTo>
                    <a:pt x="573" y="1242"/>
                  </a:lnTo>
                  <a:lnTo>
                    <a:pt x="567" y="1258"/>
                  </a:lnTo>
                  <a:lnTo>
                    <a:pt x="563" y="1275"/>
                  </a:lnTo>
                  <a:lnTo>
                    <a:pt x="557" y="1291"/>
                  </a:lnTo>
                  <a:lnTo>
                    <a:pt x="552" y="1307"/>
                  </a:lnTo>
                  <a:lnTo>
                    <a:pt x="546" y="1322"/>
                  </a:lnTo>
                  <a:lnTo>
                    <a:pt x="540" y="1340"/>
                  </a:lnTo>
                  <a:lnTo>
                    <a:pt x="534" y="1355"/>
                  </a:lnTo>
                  <a:lnTo>
                    <a:pt x="530" y="1373"/>
                  </a:lnTo>
                  <a:lnTo>
                    <a:pt x="526" y="1391"/>
                  </a:lnTo>
                  <a:lnTo>
                    <a:pt x="524" y="1408"/>
                  </a:lnTo>
                  <a:lnTo>
                    <a:pt x="518" y="1426"/>
                  </a:lnTo>
                  <a:lnTo>
                    <a:pt x="516" y="1443"/>
                  </a:lnTo>
                  <a:lnTo>
                    <a:pt x="513" y="1461"/>
                  </a:lnTo>
                  <a:lnTo>
                    <a:pt x="511" y="1479"/>
                  </a:lnTo>
                  <a:lnTo>
                    <a:pt x="507" y="1496"/>
                  </a:lnTo>
                  <a:lnTo>
                    <a:pt x="505" y="1516"/>
                  </a:lnTo>
                  <a:lnTo>
                    <a:pt x="501" y="1533"/>
                  </a:lnTo>
                  <a:lnTo>
                    <a:pt x="501" y="1553"/>
                  </a:lnTo>
                  <a:lnTo>
                    <a:pt x="497" y="1571"/>
                  </a:lnTo>
                  <a:lnTo>
                    <a:pt x="495" y="1588"/>
                  </a:lnTo>
                  <a:lnTo>
                    <a:pt x="493" y="1606"/>
                  </a:lnTo>
                  <a:lnTo>
                    <a:pt x="493" y="1625"/>
                  </a:lnTo>
                  <a:lnTo>
                    <a:pt x="491" y="1643"/>
                  </a:lnTo>
                  <a:lnTo>
                    <a:pt x="489" y="1663"/>
                  </a:lnTo>
                  <a:lnTo>
                    <a:pt x="487" y="1680"/>
                  </a:lnTo>
                  <a:lnTo>
                    <a:pt x="487" y="1700"/>
                  </a:lnTo>
                  <a:lnTo>
                    <a:pt x="485" y="1717"/>
                  </a:lnTo>
                  <a:lnTo>
                    <a:pt x="485" y="1735"/>
                  </a:lnTo>
                  <a:lnTo>
                    <a:pt x="485" y="1753"/>
                  </a:lnTo>
                  <a:lnTo>
                    <a:pt x="485" y="1772"/>
                  </a:lnTo>
                  <a:lnTo>
                    <a:pt x="485" y="1790"/>
                  </a:lnTo>
                  <a:lnTo>
                    <a:pt x="485" y="1809"/>
                  </a:lnTo>
                  <a:lnTo>
                    <a:pt x="485" y="1827"/>
                  </a:lnTo>
                  <a:lnTo>
                    <a:pt x="485" y="1846"/>
                  </a:lnTo>
                  <a:lnTo>
                    <a:pt x="485" y="1858"/>
                  </a:lnTo>
                  <a:lnTo>
                    <a:pt x="485" y="1872"/>
                  </a:lnTo>
                  <a:lnTo>
                    <a:pt x="485" y="1886"/>
                  </a:lnTo>
                  <a:lnTo>
                    <a:pt x="485" y="1899"/>
                  </a:lnTo>
                  <a:lnTo>
                    <a:pt x="485" y="1913"/>
                  </a:lnTo>
                  <a:lnTo>
                    <a:pt x="485" y="1927"/>
                  </a:lnTo>
                  <a:lnTo>
                    <a:pt x="485" y="1940"/>
                  </a:lnTo>
                  <a:lnTo>
                    <a:pt x="485" y="1954"/>
                  </a:lnTo>
                  <a:lnTo>
                    <a:pt x="485" y="1966"/>
                  </a:lnTo>
                  <a:lnTo>
                    <a:pt x="485" y="1979"/>
                  </a:lnTo>
                  <a:lnTo>
                    <a:pt x="485" y="1991"/>
                  </a:lnTo>
                  <a:lnTo>
                    <a:pt x="487" y="2005"/>
                  </a:lnTo>
                  <a:lnTo>
                    <a:pt x="487" y="2017"/>
                  </a:lnTo>
                  <a:lnTo>
                    <a:pt x="489" y="2030"/>
                  </a:lnTo>
                  <a:lnTo>
                    <a:pt x="489" y="2044"/>
                  </a:lnTo>
                  <a:lnTo>
                    <a:pt x="491" y="2058"/>
                  </a:lnTo>
                  <a:lnTo>
                    <a:pt x="491" y="2069"/>
                  </a:lnTo>
                  <a:lnTo>
                    <a:pt x="491" y="2081"/>
                  </a:lnTo>
                  <a:lnTo>
                    <a:pt x="493" y="2093"/>
                  </a:lnTo>
                  <a:lnTo>
                    <a:pt x="495" y="2105"/>
                  </a:lnTo>
                  <a:lnTo>
                    <a:pt x="495" y="2116"/>
                  </a:lnTo>
                  <a:lnTo>
                    <a:pt x="495" y="2128"/>
                  </a:lnTo>
                  <a:lnTo>
                    <a:pt x="497" y="2140"/>
                  </a:lnTo>
                  <a:lnTo>
                    <a:pt x="499" y="2153"/>
                  </a:lnTo>
                  <a:lnTo>
                    <a:pt x="499" y="2163"/>
                  </a:lnTo>
                  <a:lnTo>
                    <a:pt x="501" y="2175"/>
                  </a:lnTo>
                  <a:lnTo>
                    <a:pt x="501" y="2185"/>
                  </a:lnTo>
                  <a:lnTo>
                    <a:pt x="503" y="2197"/>
                  </a:lnTo>
                  <a:lnTo>
                    <a:pt x="503" y="2206"/>
                  </a:lnTo>
                  <a:lnTo>
                    <a:pt x="505" y="2218"/>
                  </a:lnTo>
                  <a:lnTo>
                    <a:pt x="507" y="2228"/>
                  </a:lnTo>
                  <a:lnTo>
                    <a:pt x="509" y="2240"/>
                  </a:lnTo>
                  <a:lnTo>
                    <a:pt x="509" y="2257"/>
                  </a:lnTo>
                  <a:lnTo>
                    <a:pt x="513" y="2277"/>
                  </a:lnTo>
                  <a:lnTo>
                    <a:pt x="513" y="2294"/>
                  </a:lnTo>
                  <a:lnTo>
                    <a:pt x="516" y="2312"/>
                  </a:lnTo>
                  <a:lnTo>
                    <a:pt x="518" y="2326"/>
                  </a:lnTo>
                  <a:lnTo>
                    <a:pt x="520" y="2341"/>
                  </a:lnTo>
                  <a:lnTo>
                    <a:pt x="522" y="2355"/>
                  </a:lnTo>
                  <a:lnTo>
                    <a:pt x="526" y="2371"/>
                  </a:lnTo>
                  <a:lnTo>
                    <a:pt x="526" y="2382"/>
                  </a:lnTo>
                  <a:lnTo>
                    <a:pt x="528" y="2394"/>
                  </a:lnTo>
                  <a:lnTo>
                    <a:pt x="530" y="2402"/>
                  </a:lnTo>
                  <a:lnTo>
                    <a:pt x="532" y="2412"/>
                  </a:lnTo>
                  <a:lnTo>
                    <a:pt x="534" y="2425"/>
                  </a:lnTo>
                  <a:lnTo>
                    <a:pt x="538" y="2437"/>
                  </a:lnTo>
                  <a:lnTo>
                    <a:pt x="536" y="2439"/>
                  </a:lnTo>
                  <a:lnTo>
                    <a:pt x="534" y="2447"/>
                  </a:lnTo>
                  <a:lnTo>
                    <a:pt x="532" y="2457"/>
                  </a:lnTo>
                  <a:lnTo>
                    <a:pt x="532" y="2470"/>
                  </a:lnTo>
                  <a:lnTo>
                    <a:pt x="528" y="2484"/>
                  </a:lnTo>
                  <a:lnTo>
                    <a:pt x="524" y="2504"/>
                  </a:lnTo>
                  <a:lnTo>
                    <a:pt x="522" y="2511"/>
                  </a:lnTo>
                  <a:lnTo>
                    <a:pt x="520" y="2521"/>
                  </a:lnTo>
                  <a:lnTo>
                    <a:pt x="518" y="2533"/>
                  </a:lnTo>
                  <a:lnTo>
                    <a:pt x="516" y="2545"/>
                  </a:lnTo>
                  <a:lnTo>
                    <a:pt x="513" y="2554"/>
                  </a:lnTo>
                  <a:lnTo>
                    <a:pt x="509" y="2564"/>
                  </a:lnTo>
                  <a:lnTo>
                    <a:pt x="505" y="2576"/>
                  </a:lnTo>
                  <a:lnTo>
                    <a:pt x="501" y="2588"/>
                  </a:lnTo>
                  <a:lnTo>
                    <a:pt x="495" y="2597"/>
                  </a:lnTo>
                  <a:lnTo>
                    <a:pt x="491" y="2609"/>
                  </a:lnTo>
                  <a:lnTo>
                    <a:pt x="487" y="2621"/>
                  </a:lnTo>
                  <a:lnTo>
                    <a:pt x="483" y="2633"/>
                  </a:lnTo>
                  <a:lnTo>
                    <a:pt x="477" y="2642"/>
                  </a:lnTo>
                  <a:lnTo>
                    <a:pt x="471" y="2654"/>
                  </a:lnTo>
                  <a:lnTo>
                    <a:pt x="466" y="2664"/>
                  </a:lnTo>
                  <a:lnTo>
                    <a:pt x="460" y="2676"/>
                  </a:lnTo>
                  <a:lnTo>
                    <a:pt x="452" y="2685"/>
                  </a:lnTo>
                  <a:lnTo>
                    <a:pt x="444" y="2695"/>
                  </a:lnTo>
                  <a:lnTo>
                    <a:pt x="436" y="2705"/>
                  </a:lnTo>
                  <a:lnTo>
                    <a:pt x="430" y="2715"/>
                  </a:lnTo>
                  <a:lnTo>
                    <a:pt x="417" y="2727"/>
                  </a:lnTo>
                  <a:lnTo>
                    <a:pt x="403" y="2738"/>
                  </a:lnTo>
                  <a:lnTo>
                    <a:pt x="389" y="2750"/>
                  </a:lnTo>
                  <a:lnTo>
                    <a:pt x="376" y="2764"/>
                  </a:lnTo>
                  <a:lnTo>
                    <a:pt x="364" y="2777"/>
                  </a:lnTo>
                  <a:lnTo>
                    <a:pt x="352" y="2789"/>
                  </a:lnTo>
                  <a:lnTo>
                    <a:pt x="340" y="2801"/>
                  </a:lnTo>
                  <a:lnTo>
                    <a:pt x="329" y="2815"/>
                  </a:lnTo>
                  <a:lnTo>
                    <a:pt x="317" y="2828"/>
                  </a:lnTo>
                  <a:lnTo>
                    <a:pt x="305" y="2840"/>
                  </a:lnTo>
                  <a:lnTo>
                    <a:pt x="293" y="2852"/>
                  </a:lnTo>
                  <a:lnTo>
                    <a:pt x="282" y="2863"/>
                  </a:lnTo>
                  <a:lnTo>
                    <a:pt x="272" y="2877"/>
                  </a:lnTo>
                  <a:lnTo>
                    <a:pt x="260" y="2889"/>
                  </a:lnTo>
                  <a:lnTo>
                    <a:pt x="250" y="2903"/>
                  </a:lnTo>
                  <a:lnTo>
                    <a:pt x="241" y="2914"/>
                  </a:lnTo>
                  <a:lnTo>
                    <a:pt x="233" y="2928"/>
                  </a:lnTo>
                  <a:lnTo>
                    <a:pt x="221" y="2940"/>
                  </a:lnTo>
                  <a:lnTo>
                    <a:pt x="211" y="2951"/>
                  </a:lnTo>
                  <a:lnTo>
                    <a:pt x="202" y="2963"/>
                  </a:lnTo>
                  <a:lnTo>
                    <a:pt x="194" y="2977"/>
                  </a:lnTo>
                  <a:lnTo>
                    <a:pt x="184" y="2989"/>
                  </a:lnTo>
                  <a:lnTo>
                    <a:pt x="176" y="3000"/>
                  </a:lnTo>
                  <a:lnTo>
                    <a:pt x="166" y="3012"/>
                  </a:lnTo>
                  <a:lnTo>
                    <a:pt x="160" y="3026"/>
                  </a:lnTo>
                  <a:lnTo>
                    <a:pt x="151" y="3038"/>
                  </a:lnTo>
                  <a:lnTo>
                    <a:pt x="143" y="3049"/>
                  </a:lnTo>
                  <a:lnTo>
                    <a:pt x="135" y="3061"/>
                  </a:lnTo>
                  <a:lnTo>
                    <a:pt x="129" y="3073"/>
                  </a:lnTo>
                  <a:lnTo>
                    <a:pt x="121" y="3085"/>
                  </a:lnTo>
                  <a:lnTo>
                    <a:pt x="115" y="3096"/>
                  </a:lnTo>
                  <a:lnTo>
                    <a:pt x="110" y="3108"/>
                  </a:lnTo>
                  <a:lnTo>
                    <a:pt x="104" y="3122"/>
                  </a:lnTo>
                  <a:lnTo>
                    <a:pt x="96" y="3131"/>
                  </a:lnTo>
                  <a:lnTo>
                    <a:pt x="90" y="3143"/>
                  </a:lnTo>
                  <a:lnTo>
                    <a:pt x="84" y="3155"/>
                  </a:lnTo>
                  <a:lnTo>
                    <a:pt x="78" y="3167"/>
                  </a:lnTo>
                  <a:lnTo>
                    <a:pt x="72" y="3176"/>
                  </a:lnTo>
                  <a:lnTo>
                    <a:pt x="67" y="3188"/>
                  </a:lnTo>
                  <a:lnTo>
                    <a:pt x="61" y="3200"/>
                  </a:lnTo>
                  <a:lnTo>
                    <a:pt x="57" y="3212"/>
                  </a:lnTo>
                  <a:lnTo>
                    <a:pt x="51" y="3221"/>
                  </a:lnTo>
                  <a:lnTo>
                    <a:pt x="45" y="3233"/>
                  </a:lnTo>
                  <a:lnTo>
                    <a:pt x="41" y="3245"/>
                  </a:lnTo>
                  <a:lnTo>
                    <a:pt x="37" y="3257"/>
                  </a:lnTo>
                  <a:lnTo>
                    <a:pt x="33" y="3266"/>
                  </a:lnTo>
                  <a:lnTo>
                    <a:pt x="31" y="3278"/>
                  </a:lnTo>
                  <a:lnTo>
                    <a:pt x="27" y="3290"/>
                  </a:lnTo>
                  <a:lnTo>
                    <a:pt x="25" y="3302"/>
                  </a:lnTo>
                  <a:lnTo>
                    <a:pt x="18" y="3321"/>
                  </a:lnTo>
                  <a:lnTo>
                    <a:pt x="12" y="3343"/>
                  </a:lnTo>
                  <a:lnTo>
                    <a:pt x="10" y="3352"/>
                  </a:lnTo>
                  <a:lnTo>
                    <a:pt x="8" y="3364"/>
                  </a:lnTo>
                  <a:lnTo>
                    <a:pt x="6" y="3374"/>
                  </a:lnTo>
                  <a:lnTo>
                    <a:pt x="6" y="3386"/>
                  </a:lnTo>
                  <a:lnTo>
                    <a:pt x="2" y="3405"/>
                  </a:lnTo>
                  <a:lnTo>
                    <a:pt x="0" y="3427"/>
                  </a:lnTo>
                  <a:lnTo>
                    <a:pt x="0" y="3437"/>
                  </a:lnTo>
                  <a:lnTo>
                    <a:pt x="0" y="3448"/>
                  </a:lnTo>
                  <a:lnTo>
                    <a:pt x="0" y="3458"/>
                  </a:lnTo>
                  <a:lnTo>
                    <a:pt x="0" y="3470"/>
                  </a:lnTo>
                  <a:lnTo>
                    <a:pt x="0" y="3484"/>
                  </a:lnTo>
                  <a:lnTo>
                    <a:pt x="0" y="3499"/>
                  </a:lnTo>
                  <a:lnTo>
                    <a:pt x="0" y="3513"/>
                  </a:lnTo>
                  <a:lnTo>
                    <a:pt x="2" y="3529"/>
                  </a:lnTo>
                  <a:lnTo>
                    <a:pt x="2" y="3542"/>
                  </a:lnTo>
                  <a:lnTo>
                    <a:pt x="6" y="3558"/>
                  </a:lnTo>
                  <a:lnTo>
                    <a:pt x="8" y="3572"/>
                  </a:lnTo>
                  <a:lnTo>
                    <a:pt x="14" y="3587"/>
                  </a:lnTo>
                  <a:lnTo>
                    <a:pt x="16" y="3601"/>
                  </a:lnTo>
                  <a:lnTo>
                    <a:pt x="20" y="3615"/>
                  </a:lnTo>
                  <a:lnTo>
                    <a:pt x="25" y="3628"/>
                  </a:lnTo>
                  <a:lnTo>
                    <a:pt x="31" y="3644"/>
                  </a:lnTo>
                  <a:lnTo>
                    <a:pt x="37" y="3658"/>
                  </a:lnTo>
                  <a:lnTo>
                    <a:pt x="43" y="3671"/>
                  </a:lnTo>
                  <a:lnTo>
                    <a:pt x="51" y="3685"/>
                  </a:lnTo>
                  <a:lnTo>
                    <a:pt x="59" y="3701"/>
                  </a:lnTo>
                  <a:lnTo>
                    <a:pt x="67" y="3714"/>
                  </a:lnTo>
                  <a:lnTo>
                    <a:pt x="76" y="3730"/>
                  </a:lnTo>
                  <a:lnTo>
                    <a:pt x="84" y="3744"/>
                  </a:lnTo>
                  <a:lnTo>
                    <a:pt x="94" y="3757"/>
                  </a:lnTo>
                  <a:lnTo>
                    <a:pt x="102" y="3767"/>
                  </a:lnTo>
                  <a:lnTo>
                    <a:pt x="114" y="3779"/>
                  </a:lnTo>
                  <a:lnTo>
                    <a:pt x="121" y="3789"/>
                  </a:lnTo>
                  <a:lnTo>
                    <a:pt x="133" y="3800"/>
                  </a:lnTo>
                  <a:lnTo>
                    <a:pt x="141" y="3806"/>
                  </a:lnTo>
                  <a:lnTo>
                    <a:pt x="151" y="3814"/>
                  </a:lnTo>
                  <a:lnTo>
                    <a:pt x="160" y="3820"/>
                  </a:lnTo>
                  <a:lnTo>
                    <a:pt x="172" y="3828"/>
                  </a:lnTo>
                  <a:lnTo>
                    <a:pt x="182" y="3832"/>
                  </a:lnTo>
                  <a:lnTo>
                    <a:pt x="192" y="3836"/>
                  </a:lnTo>
                  <a:lnTo>
                    <a:pt x="203" y="3838"/>
                  </a:lnTo>
                  <a:lnTo>
                    <a:pt x="215" y="3841"/>
                  </a:lnTo>
                  <a:lnTo>
                    <a:pt x="231" y="3839"/>
                  </a:lnTo>
                  <a:lnTo>
                    <a:pt x="248" y="3839"/>
                  </a:lnTo>
                  <a:lnTo>
                    <a:pt x="264" y="3834"/>
                  </a:lnTo>
                  <a:lnTo>
                    <a:pt x="282" y="3830"/>
                  </a:lnTo>
                  <a:lnTo>
                    <a:pt x="297" y="3822"/>
                  </a:lnTo>
                  <a:lnTo>
                    <a:pt x="315" y="3812"/>
                  </a:lnTo>
                  <a:lnTo>
                    <a:pt x="333" y="3800"/>
                  </a:lnTo>
                  <a:lnTo>
                    <a:pt x="350" y="3791"/>
                  </a:lnTo>
                  <a:lnTo>
                    <a:pt x="366" y="3775"/>
                  </a:lnTo>
                  <a:lnTo>
                    <a:pt x="381" y="3761"/>
                  </a:lnTo>
                  <a:lnTo>
                    <a:pt x="389" y="3751"/>
                  </a:lnTo>
                  <a:lnTo>
                    <a:pt x="397" y="3744"/>
                  </a:lnTo>
                  <a:lnTo>
                    <a:pt x="405" y="3736"/>
                  </a:lnTo>
                  <a:lnTo>
                    <a:pt x="415" y="3728"/>
                  </a:lnTo>
                  <a:lnTo>
                    <a:pt x="421" y="3718"/>
                  </a:lnTo>
                  <a:lnTo>
                    <a:pt x="430" y="3710"/>
                  </a:lnTo>
                  <a:lnTo>
                    <a:pt x="436" y="3701"/>
                  </a:lnTo>
                  <a:lnTo>
                    <a:pt x="446" y="3693"/>
                  </a:lnTo>
                  <a:lnTo>
                    <a:pt x="454" y="3683"/>
                  </a:lnTo>
                  <a:lnTo>
                    <a:pt x="464" y="3675"/>
                  </a:lnTo>
                  <a:lnTo>
                    <a:pt x="471" y="3665"/>
                  </a:lnTo>
                  <a:lnTo>
                    <a:pt x="481" y="3658"/>
                  </a:lnTo>
                  <a:lnTo>
                    <a:pt x="493" y="3640"/>
                  </a:lnTo>
                  <a:lnTo>
                    <a:pt x="507" y="3626"/>
                  </a:lnTo>
                  <a:lnTo>
                    <a:pt x="520" y="3611"/>
                  </a:lnTo>
                  <a:lnTo>
                    <a:pt x="534" y="3597"/>
                  </a:lnTo>
                  <a:lnTo>
                    <a:pt x="546" y="3581"/>
                  </a:lnTo>
                  <a:lnTo>
                    <a:pt x="559" y="3568"/>
                  </a:lnTo>
                  <a:lnTo>
                    <a:pt x="573" y="3554"/>
                  </a:lnTo>
                  <a:lnTo>
                    <a:pt x="589" y="3542"/>
                  </a:lnTo>
                  <a:lnTo>
                    <a:pt x="601" y="3529"/>
                  </a:lnTo>
                  <a:lnTo>
                    <a:pt x="616" y="3517"/>
                  </a:lnTo>
                  <a:lnTo>
                    <a:pt x="628" y="3505"/>
                  </a:lnTo>
                  <a:lnTo>
                    <a:pt x="644" y="3497"/>
                  </a:lnTo>
                  <a:lnTo>
                    <a:pt x="657" y="3487"/>
                  </a:lnTo>
                  <a:lnTo>
                    <a:pt x="671" y="3482"/>
                  </a:lnTo>
                  <a:lnTo>
                    <a:pt x="685" y="3474"/>
                  </a:lnTo>
                  <a:lnTo>
                    <a:pt x="700" y="3472"/>
                  </a:lnTo>
                  <a:lnTo>
                    <a:pt x="692" y="3484"/>
                  </a:lnTo>
                  <a:lnTo>
                    <a:pt x="685" y="3499"/>
                  </a:lnTo>
                  <a:lnTo>
                    <a:pt x="677" y="3513"/>
                  </a:lnTo>
                  <a:lnTo>
                    <a:pt x="669" y="3530"/>
                  </a:lnTo>
                  <a:lnTo>
                    <a:pt x="661" y="3546"/>
                  </a:lnTo>
                  <a:lnTo>
                    <a:pt x="653" y="3562"/>
                  </a:lnTo>
                  <a:lnTo>
                    <a:pt x="646" y="3577"/>
                  </a:lnTo>
                  <a:lnTo>
                    <a:pt x="640" y="3595"/>
                  </a:lnTo>
                  <a:lnTo>
                    <a:pt x="630" y="3611"/>
                  </a:lnTo>
                  <a:lnTo>
                    <a:pt x="622" y="3626"/>
                  </a:lnTo>
                  <a:lnTo>
                    <a:pt x="614" y="3642"/>
                  </a:lnTo>
                  <a:lnTo>
                    <a:pt x="608" y="3658"/>
                  </a:lnTo>
                  <a:lnTo>
                    <a:pt x="601" y="3673"/>
                  </a:lnTo>
                  <a:lnTo>
                    <a:pt x="593" y="3689"/>
                  </a:lnTo>
                  <a:lnTo>
                    <a:pt x="585" y="3705"/>
                  </a:lnTo>
                  <a:lnTo>
                    <a:pt x="579" y="3720"/>
                  </a:lnTo>
                  <a:lnTo>
                    <a:pt x="571" y="3734"/>
                  </a:lnTo>
                  <a:lnTo>
                    <a:pt x="563" y="3748"/>
                  </a:lnTo>
                  <a:lnTo>
                    <a:pt x="556" y="3761"/>
                  </a:lnTo>
                  <a:lnTo>
                    <a:pt x="550" y="3775"/>
                  </a:lnTo>
                  <a:lnTo>
                    <a:pt x="542" y="3785"/>
                  </a:lnTo>
                  <a:lnTo>
                    <a:pt x="536" y="3796"/>
                  </a:lnTo>
                  <a:lnTo>
                    <a:pt x="530" y="3808"/>
                  </a:lnTo>
                  <a:lnTo>
                    <a:pt x="526" y="3820"/>
                  </a:lnTo>
                  <a:lnTo>
                    <a:pt x="520" y="3828"/>
                  </a:lnTo>
                  <a:lnTo>
                    <a:pt x="514" y="3838"/>
                  </a:lnTo>
                  <a:lnTo>
                    <a:pt x="509" y="3845"/>
                  </a:lnTo>
                  <a:lnTo>
                    <a:pt x="505" y="3853"/>
                  </a:lnTo>
                  <a:lnTo>
                    <a:pt x="497" y="3865"/>
                  </a:lnTo>
                  <a:lnTo>
                    <a:pt x="493" y="3875"/>
                  </a:lnTo>
                  <a:lnTo>
                    <a:pt x="485" y="3883"/>
                  </a:lnTo>
                  <a:lnTo>
                    <a:pt x="473" y="3890"/>
                  </a:lnTo>
                  <a:lnTo>
                    <a:pt x="464" y="3900"/>
                  </a:lnTo>
                  <a:lnTo>
                    <a:pt x="454" y="3910"/>
                  </a:lnTo>
                  <a:lnTo>
                    <a:pt x="446" y="3920"/>
                  </a:lnTo>
                  <a:lnTo>
                    <a:pt x="436" y="3929"/>
                  </a:lnTo>
                  <a:lnTo>
                    <a:pt x="428" y="3939"/>
                  </a:lnTo>
                  <a:lnTo>
                    <a:pt x="419" y="3949"/>
                  </a:lnTo>
                  <a:lnTo>
                    <a:pt x="413" y="3961"/>
                  </a:lnTo>
                  <a:lnTo>
                    <a:pt x="405" y="3971"/>
                  </a:lnTo>
                  <a:lnTo>
                    <a:pt x="399" y="3980"/>
                  </a:lnTo>
                  <a:lnTo>
                    <a:pt x="393" y="3990"/>
                  </a:lnTo>
                  <a:lnTo>
                    <a:pt x="389" y="4000"/>
                  </a:lnTo>
                  <a:lnTo>
                    <a:pt x="381" y="4019"/>
                  </a:lnTo>
                  <a:lnTo>
                    <a:pt x="381" y="4041"/>
                  </a:lnTo>
                  <a:lnTo>
                    <a:pt x="381" y="4051"/>
                  </a:lnTo>
                  <a:lnTo>
                    <a:pt x="385" y="4061"/>
                  </a:lnTo>
                  <a:lnTo>
                    <a:pt x="387" y="4068"/>
                  </a:lnTo>
                  <a:lnTo>
                    <a:pt x="395" y="4078"/>
                  </a:lnTo>
                  <a:lnTo>
                    <a:pt x="403" y="4086"/>
                  </a:lnTo>
                  <a:lnTo>
                    <a:pt x="415" y="4094"/>
                  </a:lnTo>
                  <a:lnTo>
                    <a:pt x="426" y="4100"/>
                  </a:lnTo>
                  <a:lnTo>
                    <a:pt x="442" y="4106"/>
                  </a:lnTo>
                  <a:lnTo>
                    <a:pt x="458" y="4107"/>
                  </a:lnTo>
                  <a:lnTo>
                    <a:pt x="479" y="4111"/>
                  </a:lnTo>
                  <a:lnTo>
                    <a:pt x="493" y="4111"/>
                  </a:lnTo>
                  <a:lnTo>
                    <a:pt x="509" y="4111"/>
                  </a:lnTo>
                  <a:lnTo>
                    <a:pt x="522" y="4111"/>
                  </a:lnTo>
                  <a:lnTo>
                    <a:pt x="540" y="4111"/>
                  </a:lnTo>
                  <a:lnTo>
                    <a:pt x="530" y="4123"/>
                  </a:lnTo>
                  <a:lnTo>
                    <a:pt x="520" y="4137"/>
                  </a:lnTo>
                  <a:lnTo>
                    <a:pt x="511" y="4152"/>
                  </a:lnTo>
                  <a:lnTo>
                    <a:pt x="501" y="4170"/>
                  </a:lnTo>
                  <a:lnTo>
                    <a:pt x="491" y="4186"/>
                  </a:lnTo>
                  <a:lnTo>
                    <a:pt x="481" y="4203"/>
                  </a:lnTo>
                  <a:lnTo>
                    <a:pt x="471" y="4223"/>
                  </a:lnTo>
                  <a:lnTo>
                    <a:pt x="464" y="4242"/>
                  </a:lnTo>
                  <a:lnTo>
                    <a:pt x="454" y="4260"/>
                  </a:lnTo>
                  <a:lnTo>
                    <a:pt x="446" y="4280"/>
                  </a:lnTo>
                  <a:lnTo>
                    <a:pt x="440" y="4297"/>
                  </a:lnTo>
                  <a:lnTo>
                    <a:pt x="436" y="4317"/>
                  </a:lnTo>
                  <a:lnTo>
                    <a:pt x="432" y="4332"/>
                  </a:lnTo>
                  <a:lnTo>
                    <a:pt x="432" y="4350"/>
                  </a:lnTo>
                  <a:lnTo>
                    <a:pt x="432" y="4366"/>
                  </a:lnTo>
                  <a:lnTo>
                    <a:pt x="436" y="4381"/>
                  </a:lnTo>
                  <a:lnTo>
                    <a:pt x="440" y="4393"/>
                  </a:lnTo>
                  <a:lnTo>
                    <a:pt x="448" y="4407"/>
                  </a:lnTo>
                  <a:lnTo>
                    <a:pt x="460" y="4416"/>
                  </a:lnTo>
                  <a:lnTo>
                    <a:pt x="473" y="4424"/>
                  </a:lnTo>
                  <a:lnTo>
                    <a:pt x="491" y="4428"/>
                  </a:lnTo>
                  <a:lnTo>
                    <a:pt x="509" y="4434"/>
                  </a:lnTo>
                  <a:lnTo>
                    <a:pt x="528" y="4436"/>
                  </a:lnTo>
                  <a:lnTo>
                    <a:pt x="550" y="4440"/>
                  </a:lnTo>
                  <a:lnTo>
                    <a:pt x="567" y="4440"/>
                  </a:lnTo>
                  <a:lnTo>
                    <a:pt x="589" y="4442"/>
                  </a:lnTo>
                  <a:lnTo>
                    <a:pt x="599" y="4442"/>
                  </a:lnTo>
                  <a:lnTo>
                    <a:pt x="610" y="4444"/>
                  </a:lnTo>
                  <a:lnTo>
                    <a:pt x="620" y="4444"/>
                  </a:lnTo>
                  <a:lnTo>
                    <a:pt x="632" y="4446"/>
                  </a:lnTo>
                  <a:lnTo>
                    <a:pt x="644" y="4446"/>
                  </a:lnTo>
                  <a:lnTo>
                    <a:pt x="655" y="4446"/>
                  </a:lnTo>
                  <a:lnTo>
                    <a:pt x="667" y="4446"/>
                  </a:lnTo>
                  <a:lnTo>
                    <a:pt x="681" y="4446"/>
                  </a:lnTo>
                  <a:lnTo>
                    <a:pt x="692" y="4446"/>
                  </a:lnTo>
                  <a:lnTo>
                    <a:pt x="704" y="4446"/>
                  </a:lnTo>
                  <a:lnTo>
                    <a:pt x="714" y="4448"/>
                  </a:lnTo>
                  <a:lnTo>
                    <a:pt x="726" y="4450"/>
                  </a:lnTo>
                  <a:lnTo>
                    <a:pt x="741" y="4452"/>
                  </a:lnTo>
                  <a:lnTo>
                    <a:pt x="757" y="4460"/>
                  </a:lnTo>
                  <a:lnTo>
                    <a:pt x="769" y="4469"/>
                  </a:lnTo>
                  <a:lnTo>
                    <a:pt x="779" y="4483"/>
                  </a:lnTo>
                  <a:lnTo>
                    <a:pt x="779" y="4489"/>
                  </a:lnTo>
                  <a:lnTo>
                    <a:pt x="782" y="4501"/>
                  </a:lnTo>
                  <a:lnTo>
                    <a:pt x="782" y="4512"/>
                  </a:lnTo>
                  <a:lnTo>
                    <a:pt x="786" y="4526"/>
                  </a:lnTo>
                  <a:lnTo>
                    <a:pt x="786" y="4540"/>
                  </a:lnTo>
                  <a:lnTo>
                    <a:pt x="788" y="4557"/>
                  </a:lnTo>
                  <a:lnTo>
                    <a:pt x="790" y="4575"/>
                  </a:lnTo>
                  <a:lnTo>
                    <a:pt x="792" y="4594"/>
                  </a:lnTo>
                  <a:lnTo>
                    <a:pt x="792" y="4612"/>
                  </a:lnTo>
                  <a:lnTo>
                    <a:pt x="792" y="4632"/>
                  </a:lnTo>
                  <a:lnTo>
                    <a:pt x="792" y="4651"/>
                  </a:lnTo>
                  <a:lnTo>
                    <a:pt x="792" y="4673"/>
                  </a:lnTo>
                  <a:lnTo>
                    <a:pt x="790" y="4692"/>
                  </a:lnTo>
                  <a:lnTo>
                    <a:pt x="790" y="4714"/>
                  </a:lnTo>
                  <a:lnTo>
                    <a:pt x="788" y="4724"/>
                  </a:lnTo>
                  <a:lnTo>
                    <a:pt x="788" y="4735"/>
                  </a:lnTo>
                  <a:lnTo>
                    <a:pt x="788" y="4747"/>
                  </a:lnTo>
                  <a:lnTo>
                    <a:pt x="788" y="4759"/>
                  </a:lnTo>
                  <a:lnTo>
                    <a:pt x="784" y="4778"/>
                  </a:lnTo>
                  <a:lnTo>
                    <a:pt x="782" y="4800"/>
                  </a:lnTo>
                  <a:lnTo>
                    <a:pt x="780" y="4819"/>
                  </a:lnTo>
                  <a:lnTo>
                    <a:pt x="779" y="4841"/>
                  </a:lnTo>
                  <a:lnTo>
                    <a:pt x="775" y="4860"/>
                  </a:lnTo>
                  <a:lnTo>
                    <a:pt x="771" y="4880"/>
                  </a:lnTo>
                  <a:lnTo>
                    <a:pt x="767" y="4900"/>
                  </a:lnTo>
                  <a:lnTo>
                    <a:pt x="765" y="4919"/>
                  </a:lnTo>
                  <a:lnTo>
                    <a:pt x="759" y="4935"/>
                  </a:lnTo>
                  <a:lnTo>
                    <a:pt x="753" y="4950"/>
                  </a:lnTo>
                  <a:lnTo>
                    <a:pt x="747" y="4964"/>
                  </a:lnTo>
                  <a:lnTo>
                    <a:pt x="743" y="4978"/>
                  </a:lnTo>
                  <a:lnTo>
                    <a:pt x="735" y="4988"/>
                  </a:lnTo>
                  <a:lnTo>
                    <a:pt x="730" y="4999"/>
                  </a:lnTo>
                  <a:lnTo>
                    <a:pt x="724" y="5009"/>
                  </a:lnTo>
                  <a:lnTo>
                    <a:pt x="718" y="5017"/>
                  </a:lnTo>
                  <a:lnTo>
                    <a:pt x="706" y="5025"/>
                  </a:lnTo>
                  <a:lnTo>
                    <a:pt x="698" y="5037"/>
                  </a:lnTo>
                  <a:lnTo>
                    <a:pt x="692" y="5048"/>
                  </a:lnTo>
                  <a:lnTo>
                    <a:pt x="690" y="5066"/>
                  </a:lnTo>
                  <a:lnTo>
                    <a:pt x="689" y="5082"/>
                  </a:lnTo>
                  <a:lnTo>
                    <a:pt x="690" y="5099"/>
                  </a:lnTo>
                  <a:lnTo>
                    <a:pt x="694" y="5119"/>
                  </a:lnTo>
                  <a:lnTo>
                    <a:pt x="700" y="5138"/>
                  </a:lnTo>
                  <a:lnTo>
                    <a:pt x="704" y="5156"/>
                  </a:lnTo>
                  <a:lnTo>
                    <a:pt x="710" y="5175"/>
                  </a:lnTo>
                  <a:lnTo>
                    <a:pt x="716" y="5193"/>
                  </a:lnTo>
                  <a:lnTo>
                    <a:pt x="724" y="5213"/>
                  </a:lnTo>
                  <a:lnTo>
                    <a:pt x="730" y="5228"/>
                  </a:lnTo>
                  <a:lnTo>
                    <a:pt x="737" y="5246"/>
                  </a:lnTo>
                  <a:lnTo>
                    <a:pt x="745" y="5261"/>
                  </a:lnTo>
                  <a:lnTo>
                    <a:pt x="753" y="5275"/>
                  </a:lnTo>
                  <a:lnTo>
                    <a:pt x="761" y="5293"/>
                  </a:lnTo>
                  <a:lnTo>
                    <a:pt x="771" y="5312"/>
                  </a:lnTo>
                  <a:lnTo>
                    <a:pt x="777" y="5322"/>
                  </a:lnTo>
                  <a:lnTo>
                    <a:pt x="782" y="5332"/>
                  </a:lnTo>
                  <a:lnTo>
                    <a:pt x="788" y="5342"/>
                  </a:lnTo>
                  <a:lnTo>
                    <a:pt x="794" y="5353"/>
                  </a:lnTo>
                  <a:lnTo>
                    <a:pt x="800" y="5363"/>
                  </a:lnTo>
                  <a:lnTo>
                    <a:pt x="806" y="5373"/>
                  </a:lnTo>
                  <a:lnTo>
                    <a:pt x="812" y="5383"/>
                  </a:lnTo>
                  <a:lnTo>
                    <a:pt x="820" y="5394"/>
                  </a:lnTo>
                  <a:lnTo>
                    <a:pt x="825" y="5404"/>
                  </a:lnTo>
                  <a:lnTo>
                    <a:pt x="833" y="5414"/>
                  </a:lnTo>
                  <a:lnTo>
                    <a:pt x="841" y="5424"/>
                  </a:lnTo>
                  <a:lnTo>
                    <a:pt x="849" y="5436"/>
                  </a:lnTo>
                  <a:lnTo>
                    <a:pt x="855" y="5445"/>
                  </a:lnTo>
                  <a:lnTo>
                    <a:pt x="863" y="5455"/>
                  </a:lnTo>
                  <a:lnTo>
                    <a:pt x="870" y="5465"/>
                  </a:lnTo>
                  <a:lnTo>
                    <a:pt x="878" y="5475"/>
                  </a:lnTo>
                  <a:lnTo>
                    <a:pt x="886" y="5484"/>
                  </a:lnTo>
                  <a:lnTo>
                    <a:pt x="894" y="5494"/>
                  </a:lnTo>
                  <a:lnTo>
                    <a:pt x="902" y="5504"/>
                  </a:lnTo>
                  <a:lnTo>
                    <a:pt x="911" y="5516"/>
                  </a:lnTo>
                  <a:lnTo>
                    <a:pt x="919" y="5524"/>
                  </a:lnTo>
                  <a:lnTo>
                    <a:pt x="929" y="5535"/>
                  </a:lnTo>
                  <a:lnTo>
                    <a:pt x="937" y="5543"/>
                  </a:lnTo>
                  <a:lnTo>
                    <a:pt x="947" y="5555"/>
                  </a:lnTo>
                  <a:lnTo>
                    <a:pt x="955" y="5563"/>
                  </a:lnTo>
                  <a:lnTo>
                    <a:pt x="964" y="5572"/>
                  </a:lnTo>
                  <a:lnTo>
                    <a:pt x="972" y="5582"/>
                  </a:lnTo>
                  <a:lnTo>
                    <a:pt x="984" y="5592"/>
                  </a:lnTo>
                  <a:lnTo>
                    <a:pt x="992" y="5598"/>
                  </a:lnTo>
                  <a:lnTo>
                    <a:pt x="1001" y="5608"/>
                  </a:lnTo>
                  <a:lnTo>
                    <a:pt x="1009" y="5614"/>
                  </a:lnTo>
                  <a:lnTo>
                    <a:pt x="1019" y="5623"/>
                  </a:lnTo>
                  <a:lnTo>
                    <a:pt x="1027" y="5629"/>
                  </a:lnTo>
                  <a:lnTo>
                    <a:pt x="1039" y="5637"/>
                  </a:lnTo>
                  <a:lnTo>
                    <a:pt x="1046" y="5645"/>
                  </a:lnTo>
                  <a:lnTo>
                    <a:pt x="1058" y="5653"/>
                  </a:lnTo>
                  <a:lnTo>
                    <a:pt x="1066" y="5659"/>
                  </a:lnTo>
                  <a:lnTo>
                    <a:pt x="1076" y="5664"/>
                  </a:lnTo>
                  <a:lnTo>
                    <a:pt x="1086" y="5670"/>
                  </a:lnTo>
                  <a:lnTo>
                    <a:pt x="1095" y="5676"/>
                  </a:lnTo>
                  <a:lnTo>
                    <a:pt x="1105" y="5680"/>
                  </a:lnTo>
                  <a:lnTo>
                    <a:pt x="1115" y="5686"/>
                  </a:lnTo>
                  <a:lnTo>
                    <a:pt x="1125" y="5692"/>
                  </a:lnTo>
                  <a:lnTo>
                    <a:pt x="1136" y="5698"/>
                  </a:lnTo>
                  <a:lnTo>
                    <a:pt x="1156" y="5704"/>
                  </a:lnTo>
                  <a:lnTo>
                    <a:pt x="1176" y="5709"/>
                  </a:lnTo>
                  <a:lnTo>
                    <a:pt x="1195" y="5713"/>
                  </a:lnTo>
                  <a:lnTo>
                    <a:pt x="1217" y="5717"/>
                  </a:lnTo>
                  <a:lnTo>
                    <a:pt x="1236" y="5717"/>
                  </a:lnTo>
                  <a:lnTo>
                    <a:pt x="1256" y="5717"/>
                  </a:lnTo>
                  <a:lnTo>
                    <a:pt x="1275" y="5715"/>
                  </a:lnTo>
                  <a:lnTo>
                    <a:pt x="1297" y="5711"/>
                  </a:lnTo>
                  <a:lnTo>
                    <a:pt x="1316" y="5702"/>
                  </a:lnTo>
                  <a:lnTo>
                    <a:pt x="1338" y="5694"/>
                  </a:lnTo>
                  <a:lnTo>
                    <a:pt x="1357" y="5686"/>
                  </a:lnTo>
                  <a:lnTo>
                    <a:pt x="1379" y="5678"/>
                  </a:lnTo>
                  <a:lnTo>
                    <a:pt x="1389" y="5672"/>
                  </a:lnTo>
                  <a:lnTo>
                    <a:pt x="1400" y="5666"/>
                  </a:lnTo>
                  <a:lnTo>
                    <a:pt x="1410" y="5660"/>
                  </a:lnTo>
                  <a:lnTo>
                    <a:pt x="1422" y="5655"/>
                  </a:lnTo>
                  <a:lnTo>
                    <a:pt x="1432" y="5649"/>
                  </a:lnTo>
                  <a:lnTo>
                    <a:pt x="1443" y="5643"/>
                  </a:lnTo>
                  <a:lnTo>
                    <a:pt x="1455" y="5637"/>
                  </a:lnTo>
                  <a:lnTo>
                    <a:pt x="1467" y="5633"/>
                  </a:lnTo>
                  <a:lnTo>
                    <a:pt x="1471" y="5633"/>
                  </a:lnTo>
                  <a:lnTo>
                    <a:pt x="1479" y="5637"/>
                  </a:lnTo>
                  <a:lnTo>
                    <a:pt x="1488" y="5639"/>
                  </a:lnTo>
                  <a:lnTo>
                    <a:pt x="1502" y="5643"/>
                  </a:lnTo>
                  <a:lnTo>
                    <a:pt x="1514" y="5647"/>
                  </a:lnTo>
                  <a:lnTo>
                    <a:pt x="1532" y="5651"/>
                  </a:lnTo>
                  <a:lnTo>
                    <a:pt x="1547" y="5655"/>
                  </a:lnTo>
                  <a:lnTo>
                    <a:pt x="1567" y="5660"/>
                  </a:lnTo>
                  <a:lnTo>
                    <a:pt x="1575" y="5660"/>
                  </a:lnTo>
                  <a:lnTo>
                    <a:pt x="1584" y="5664"/>
                  </a:lnTo>
                  <a:lnTo>
                    <a:pt x="1596" y="5664"/>
                  </a:lnTo>
                  <a:lnTo>
                    <a:pt x="1608" y="5668"/>
                  </a:lnTo>
                  <a:lnTo>
                    <a:pt x="1618" y="5670"/>
                  </a:lnTo>
                  <a:lnTo>
                    <a:pt x="1629" y="5672"/>
                  </a:lnTo>
                  <a:lnTo>
                    <a:pt x="1641" y="5674"/>
                  </a:lnTo>
                  <a:lnTo>
                    <a:pt x="1655" y="5678"/>
                  </a:lnTo>
                  <a:lnTo>
                    <a:pt x="1666" y="5678"/>
                  </a:lnTo>
                  <a:lnTo>
                    <a:pt x="1678" y="5682"/>
                  </a:lnTo>
                  <a:lnTo>
                    <a:pt x="1692" y="5682"/>
                  </a:lnTo>
                  <a:lnTo>
                    <a:pt x="1706" y="5686"/>
                  </a:lnTo>
                  <a:lnTo>
                    <a:pt x="1717" y="5686"/>
                  </a:lnTo>
                  <a:lnTo>
                    <a:pt x="1733" y="5690"/>
                  </a:lnTo>
                  <a:lnTo>
                    <a:pt x="1747" y="5690"/>
                  </a:lnTo>
                  <a:lnTo>
                    <a:pt x="1762" y="5694"/>
                  </a:lnTo>
                  <a:lnTo>
                    <a:pt x="1774" y="5694"/>
                  </a:lnTo>
                  <a:lnTo>
                    <a:pt x="1790" y="5696"/>
                  </a:lnTo>
                  <a:lnTo>
                    <a:pt x="1803" y="5696"/>
                  </a:lnTo>
                  <a:lnTo>
                    <a:pt x="1819" y="5698"/>
                  </a:lnTo>
                  <a:lnTo>
                    <a:pt x="1835" y="5698"/>
                  </a:lnTo>
                  <a:lnTo>
                    <a:pt x="1850" y="5698"/>
                  </a:lnTo>
                  <a:lnTo>
                    <a:pt x="1866" y="5698"/>
                  </a:lnTo>
                  <a:lnTo>
                    <a:pt x="1884" y="5700"/>
                  </a:lnTo>
                  <a:lnTo>
                    <a:pt x="1899" y="5698"/>
                  </a:lnTo>
                  <a:lnTo>
                    <a:pt x="1915" y="5698"/>
                  </a:lnTo>
                  <a:lnTo>
                    <a:pt x="1930" y="5698"/>
                  </a:lnTo>
                  <a:lnTo>
                    <a:pt x="1948" y="5698"/>
                  </a:lnTo>
                  <a:lnTo>
                    <a:pt x="1964" y="5696"/>
                  </a:lnTo>
                  <a:lnTo>
                    <a:pt x="1981" y="5696"/>
                  </a:lnTo>
                  <a:lnTo>
                    <a:pt x="1999" y="5696"/>
                  </a:lnTo>
                  <a:lnTo>
                    <a:pt x="2017" y="5696"/>
                  </a:lnTo>
                  <a:lnTo>
                    <a:pt x="2032" y="5692"/>
                  </a:lnTo>
                  <a:lnTo>
                    <a:pt x="2050" y="5690"/>
                  </a:lnTo>
                  <a:lnTo>
                    <a:pt x="2067" y="5688"/>
                  </a:lnTo>
                  <a:lnTo>
                    <a:pt x="2085" y="5686"/>
                  </a:lnTo>
                  <a:lnTo>
                    <a:pt x="2103" y="5682"/>
                  </a:lnTo>
                  <a:lnTo>
                    <a:pt x="2120" y="5680"/>
                  </a:lnTo>
                  <a:lnTo>
                    <a:pt x="2138" y="5676"/>
                  </a:lnTo>
                  <a:lnTo>
                    <a:pt x="2155" y="5674"/>
                  </a:lnTo>
                  <a:lnTo>
                    <a:pt x="2173" y="5670"/>
                  </a:lnTo>
                  <a:lnTo>
                    <a:pt x="2191" y="5666"/>
                  </a:lnTo>
                  <a:lnTo>
                    <a:pt x="2208" y="5662"/>
                  </a:lnTo>
                  <a:lnTo>
                    <a:pt x="2228" y="5659"/>
                  </a:lnTo>
                  <a:lnTo>
                    <a:pt x="2245" y="5653"/>
                  </a:lnTo>
                  <a:lnTo>
                    <a:pt x="2263" y="5647"/>
                  </a:lnTo>
                  <a:lnTo>
                    <a:pt x="2281" y="5641"/>
                  </a:lnTo>
                  <a:lnTo>
                    <a:pt x="2300" y="5637"/>
                  </a:lnTo>
                  <a:lnTo>
                    <a:pt x="2314" y="5631"/>
                  </a:lnTo>
                  <a:lnTo>
                    <a:pt x="2329" y="5625"/>
                  </a:lnTo>
                  <a:lnTo>
                    <a:pt x="2343" y="5619"/>
                  </a:lnTo>
                  <a:lnTo>
                    <a:pt x="2359" y="5615"/>
                  </a:lnTo>
                  <a:lnTo>
                    <a:pt x="2373" y="5610"/>
                  </a:lnTo>
                  <a:lnTo>
                    <a:pt x="2388" y="5608"/>
                  </a:lnTo>
                  <a:lnTo>
                    <a:pt x="2402" y="5604"/>
                  </a:lnTo>
                  <a:lnTo>
                    <a:pt x="2418" y="5604"/>
                  </a:lnTo>
                  <a:lnTo>
                    <a:pt x="2429" y="5602"/>
                  </a:lnTo>
                  <a:lnTo>
                    <a:pt x="2443" y="5600"/>
                  </a:lnTo>
                  <a:lnTo>
                    <a:pt x="2455" y="5600"/>
                  </a:lnTo>
                  <a:lnTo>
                    <a:pt x="2468" y="5600"/>
                  </a:lnTo>
                  <a:lnTo>
                    <a:pt x="2480" y="5598"/>
                  </a:lnTo>
                  <a:lnTo>
                    <a:pt x="2494" y="5598"/>
                  </a:lnTo>
                  <a:lnTo>
                    <a:pt x="2506" y="5600"/>
                  </a:lnTo>
                  <a:lnTo>
                    <a:pt x="2519" y="5602"/>
                  </a:lnTo>
                  <a:lnTo>
                    <a:pt x="2529" y="5602"/>
                  </a:lnTo>
                  <a:lnTo>
                    <a:pt x="2541" y="5602"/>
                  </a:lnTo>
                  <a:lnTo>
                    <a:pt x="2552" y="5604"/>
                  </a:lnTo>
                  <a:lnTo>
                    <a:pt x="2564" y="5608"/>
                  </a:lnTo>
                  <a:lnTo>
                    <a:pt x="2574" y="5608"/>
                  </a:lnTo>
                  <a:lnTo>
                    <a:pt x="2586" y="5612"/>
                  </a:lnTo>
                  <a:lnTo>
                    <a:pt x="2595" y="5614"/>
                  </a:lnTo>
                  <a:lnTo>
                    <a:pt x="2607" y="5619"/>
                  </a:lnTo>
                  <a:lnTo>
                    <a:pt x="2625" y="5625"/>
                  </a:lnTo>
                  <a:lnTo>
                    <a:pt x="2644" y="5633"/>
                  </a:lnTo>
                  <a:lnTo>
                    <a:pt x="2662" y="5641"/>
                  </a:lnTo>
                  <a:lnTo>
                    <a:pt x="2682" y="5653"/>
                  </a:lnTo>
                  <a:lnTo>
                    <a:pt x="2695" y="5660"/>
                  </a:lnTo>
                  <a:lnTo>
                    <a:pt x="2711" y="5670"/>
                  </a:lnTo>
                  <a:lnTo>
                    <a:pt x="2725" y="5680"/>
                  </a:lnTo>
                  <a:lnTo>
                    <a:pt x="2738" y="5692"/>
                  </a:lnTo>
                  <a:lnTo>
                    <a:pt x="2750" y="5702"/>
                  </a:lnTo>
                  <a:lnTo>
                    <a:pt x="2762" y="5713"/>
                  </a:lnTo>
                  <a:lnTo>
                    <a:pt x="2773" y="5723"/>
                  </a:lnTo>
                  <a:lnTo>
                    <a:pt x="2785" y="5735"/>
                  </a:lnTo>
                  <a:lnTo>
                    <a:pt x="2793" y="5745"/>
                  </a:lnTo>
                  <a:lnTo>
                    <a:pt x="2801" y="5754"/>
                  </a:lnTo>
                  <a:lnTo>
                    <a:pt x="2809" y="5764"/>
                  </a:lnTo>
                  <a:lnTo>
                    <a:pt x="2816" y="5774"/>
                  </a:lnTo>
                  <a:lnTo>
                    <a:pt x="2828" y="5790"/>
                  </a:lnTo>
                  <a:lnTo>
                    <a:pt x="2838" y="5805"/>
                  </a:lnTo>
                  <a:lnTo>
                    <a:pt x="2813" y="5831"/>
                  </a:lnTo>
                  <a:lnTo>
                    <a:pt x="2789" y="5860"/>
                  </a:lnTo>
                  <a:lnTo>
                    <a:pt x="2766" y="5885"/>
                  </a:lnTo>
                  <a:lnTo>
                    <a:pt x="2744" y="5915"/>
                  </a:lnTo>
                  <a:lnTo>
                    <a:pt x="2721" y="5940"/>
                  </a:lnTo>
                  <a:lnTo>
                    <a:pt x="2701" y="5968"/>
                  </a:lnTo>
                  <a:lnTo>
                    <a:pt x="2680" y="5995"/>
                  </a:lnTo>
                  <a:lnTo>
                    <a:pt x="2660" y="6022"/>
                  </a:lnTo>
                  <a:lnTo>
                    <a:pt x="2639" y="6048"/>
                  </a:lnTo>
                  <a:lnTo>
                    <a:pt x="2619" y="6073"/>
                  </a:lnTo>
                  <a:lnTo>
                    <a:pt x="2601" y="6099"/>
                  </a:lnTo>
                  <a:lnTo>
                    <a:pt x="2584" y="6126"/>
                  </a:lnTo>
                  <a:lnTo>
                    <a:pt x="2566" y="6149"/>
                  </a:lnTo>
                  <a:lnTo>
                    <a:pt x="2549" y="6175"/>
                  </a:lnTo>
                  <a:lnTo>
                    <a:pt x="2533" y="6200"/>
                  </a:lnTo>
                  <a:lnTo>
                    <a:pt x="2519" y="6226"/>
                  </a:lnTo>
                  <a:lnTo>
                    <a:pt x="2502" y="6247"/>
                  </a:lnTo>
                  <a:lnTo>
                    <a:pt x="2486" y="6271"/>
                  </a:lnTo>
                  <a:lnTo>
                    <a:pt x="2470" y="6294"/>
                  </a:lnTo>
                  <a:lnTo>
                    <a:pt x="2457" y="6318"/>
                  </a:lnTo>
                  <a:lnTo>
                    <a:pt x="2441" y="6339"/>
                  </a:lnTo>
                  <a:lnTo>
                    <a:pt x="2427" y="6361"/>
                  </a:lnTo>
                  <a:lnTo>
                    <a:pt x="2416" y="6382"/>
                  </a:lnTo>
                  <a:lnTo>
                    <a:pt x="2404" y="6406"/>
                  </a:lnTo>
                  <a:lnTo>
                    <a:pt x="2390" y="6425"/>
                  </a:lnTo>
                  <a:lnTo>
                    <a:pt x="2378" y="6447"/>
                  </a:lnTo>
                  <a:lnTo>
                    <a:pt x="2367" y="6466"/>
                  </a:lnTo>
                  <a:lnTo>
                    <a:pt x="2357" y="6488"/>
                  </a:lnTo>
                  <a:lnTo>
                    <a:pt x="2345" y="6505"/>
                  </a:lnTo>
                  <a:lnTo>
                    <a:pt x="2335" y="6525"/>
                  </a:lnTo>
                  <a:lnTo>
                    <a:pt x="2326" y="6545"/>
                  </a:lnTo>
                  <a:lnTo>
                    <a:pt x="2318" y="6564"/>
                  </a:lnTo>
                  <a:lnTo>
                    <a:pt x="2306" y="6580"/>
                  </a:lnTo>
                  <a:lnTo>
                    <a:pt x="2298" y="6597"/>
                  </a:lnTo>
                  <a:lnTo>
                    <a:pt x="2288" y="6613"/>
                  </a:lnTo>
                  <a:lnTo>
                    <a:pt x="2283" y="6631"/>
                  </a:lnTo>
                  <a:lnTo>
                    <a:pt x="2273" y="6644"/>
                  </a:lnTo>
                  <a:lnTo>
                    <a:pt x="2265" y="6660"/>
                  </a:lnTo>
                  <a:lnTo>
                    <a:pt x="2259" y="6676"/>
                  </a:lnTo>
                  <a:lnTo>
                    <a:pt x="2253" y="6691"/>
                  </a:lnTo>
                  <a:lnTo>
                    <a:pt x="2245" y="6705"/>
                  </a:lnTo>
                  <a:lnTo>
                    <a:pt x="2240" y="6719"/>
                  </a:lnTo>
                  <a:lnTo>
                    <a:pt x="2234" y="6730"/>
                  </a:lnTo>
                  <a:lnTo>
                    <a:pt x="2230" y="6744"/>
                  </a:lnTo>
                  <a:lnTo>
                    <a:pt x="2224" y="6756"/>
                  </a:lnTo>
                  <a:lnTo>
                    <a:pt x="2218" y="6768"/>
                  </a:lnTo>
                  <a:lnTo>
                    <a:pt x="2214" y="6779"/>
                  </a:lnTo>
                  <a:lnTo>
                    <a:pt x="2212" y="6791"/>
                  </a:lnTo>
                  <a:lnTo>
                    <a:pt x="2202" y="6809"/>
                  </a:lnTo>
                  <a:lnTo>
                    <a:pt x="2196" y="6826"/>
                  </a:lnTo>
                  <a:lnTo>
                    <a:pt x="2191" y="6840"/>
                  </a:lnTo>
                  <a:lnTo>
                    <a:pt x="2189" y="6854"/>
                  </a:lnTo>
                  <a:lnTo>
                    <a:pt x="2185" y="6863"/>
                  </a:lnTo>
                  <a:lnTo>
                    <a:pt x="2183" y="6871"/>
                  </a:lnTo>
                  <a:lnTo>
                    <a:pt x="2183" y="6875"/>
                  </a:lnTo>
                  <a:lnTo>
                    <a:pt x="2183" y="6879"/>
                  </a:lnTo>
                  <a:lnTo>
                    <a:pt x="2183" y="6893"/>
                  </a:lnTo>
                  <a:lnTo>
                    <a:pt x="2193" y="6904"/>
                  </a:lnTo>
                  <a:lnTo>
                    <a:pt x="2206" y="6904"/>
                  </a:lnTo>
                  <a:lnTo>
                    <a:pt x="2220" y="6899"/>
                  </a:lnTo>
                  <a:lnTo>
                    <a:pt x="2275" y="6828"/>
                  </a:lnTo>
                  <a:lnTo>
                    <a:pt x="2331" y="6760"/>
                  </a:lnTo>
                  <a:lnTo>
                    <a:pt x="2386" y="6693"/>
                  </a:lnTo>
                  <a:lnTo>
                    <a:pt x="2443" y="6629"/>
                  </a:lnTo>
                  <a:lnTo>
                    <a:pt x="2500" y="6564"/>
                  </a:lnTo>
                  <a:lnTo>
                    <a:pt x="2556" y="6503"/>
                  </a:lnTo>
                  <a:lnTo>
                    <a:pt x="2613" y="6443"/>
                  </a:lnTo>
                  <a:lnTo>
                    <a:pt x="2672" y="6384"/>
                  </a:lnTo>
                  <a:lnTo>
                    <a:pt x="2728" y="6325"/>
                  </a:lnTo>
                  <a:lnTo>
                    <a:pt x="2785" y="6269"/>
                  </a:lnTo>
                  <a:lnTo>
                    <a:pt x="2842" y="6212"/>
                  </a:lnTo>
                  <a:lnTo>
                    <a:pt x="2901" y="6159"/>
                  </a:lnTo>
                  <a:lnTo>
                    <a:pt x="2957" y="6104"/>
                  </a:lnTo>
                  <a:lnTo>
                    <a:pt x="3016" y="6054"/>
                  </a:lnTo>
                  <a:lnTo>
                    <a:pt x="3073" y="6001"/>
                  </a:lnTo>
                  <a:lnTo>
                    <a:pt x="3131" y="5954"/>
                  </a:lnTo>
                  <a:lnTo>
                    <a:pt x="3186" y="5903"/>
                  </a:lnTo>
                  <a:lnTo>
                    <a:pt x="3245" y="5856"/>
                  </a:lnTo>
                  <a:lnTo>
                    <a:pt x="3300" y="5809"/>
                  </a:lnTo>
                  <a:lnTo>
                    <a:pt x="3358" y="5766"/>
                  </a:lnTo>
                  <a:lnTo>
                    <a:pt x="3413" y="5719"/>
                  </a:lnTo>
                  <a:lnTo>
                    <a:pt x="3472" y="5678"/>
                  </a:lnTo>
                  <a:lnTo>
                    <a:pt x="3526" y="5635"/>
                  </a:lnTo>
                  <a:lnTo>
                    <a:pt x="3585" y="5596"/>
                  </a:lnTo>
                  <a:lnTo>
                    <a:pt x="3640" y="5555"/>
                  </a:lnTo>
                  <a:lnTo>
                    <a:pt x="3695" y="5518"/>
                  </a:lnTo>
                  <a:lnTo>
                    <a:pt x="3749" y="5479"/>
                  </a:lnTo>
                  <a:lnTo>
                    <a:pt x="3806" y="5443"/>
                  </a:lnTo>
                  <a:lnTo>
                    <a:pt x="3861" y="5408"/>
                  </a:lnTo>
                  <a:lnTo>
                    <a:pt x="3916" y="5373"/>
                  </a:lnTo>
                  <a:lnTo>
                    <a:pt x="3970" y="5340"/>
                  </a:lnTo>
                  <a:lnTo>
                    <a:pt x="4025" y="5308"/>
                  </a:lnTo>
                  <a:lnTo>
                    <a:pt x="4076" y="5275"/>
                  </a:lnTo>
                  <a:lnTo>
                    <a:pt x="4129" y="5244"/>
                  </a:lnTo>
                  <a:lnTo>
                    <a:pt x="4182" y="5215"/>
                  </a:lnTo>
                  <a:lnTo>
                    <a:pt x="4234" y="5185"/>
                  </a:lnTo>
                  <a:lnTo>
                    <a:pt x="4285" y="5156"/>
                  </a:lnTo>
                  <a:lnTo>
                    <a:pt x="4336" y="5127"/>
                  </a:lnTo>
                  <a:lnTo>
                    <a:pt x="4387" y="5099"/>
                  </a:lnTo>
                  <a:lnTo>
                    <a:pt x="4438" y="5076"/>
                  </a:lnTo>
                  <a:lnTo>
                    <a:pt x="4487" y="5048"/>
                  </a:lnTo>
                  <a:lnTo>
                    <a:pt x="4536" y="5025"/>
                  </a:lnTo>
                  <a:lnTo>
                    <a:pt x="4583" y="5001"/>
                  </a:lnTo>
                  <a:lnTo>
                    <a:pt x="4632" y="4980"/>
                  </a:lnTo>
                  <a:lnTo>
                    <a:pt x="4677" y="4956"/>
                  </a:lnTo>
                  <a:lnTo>
                    <a:pt x="4723" y="4935"/>
                  </a:lnTo>
                  <a:lnTo>
                    <a:pt x="4768" y="4913"/>
                  </a:lnTo>
                  <a:lnTo>
                    <a:pt x="4815" y="4896"/>
                  </a:lnTo>
                  <a:lnTo>
                    <a:pt x="4858" y="4874"/>
                  </a:lnTo>
                  <a:lnTo>
                    <a:pt x="4901" y="4855"/>
                  </a:lnTo>
                  <a:lnTo>
                    <a:pt x="4944" y="4837"/>
                  </a:lnTo>
                  <a:lnTo>
                    <a:pt x="4987" y="4819"/>
                  </a:lnTo>
                  <a:lnTo>
                    <a:pt x="5027" y="4802"/>
                  </a:lnTo>
                  <a:lnTo>
                    <a:pt x="5068" y="4784"/>
                  </a:lnTo>
                  <a:lnTo>
                    <a:pt x="5107" y="4769"/>
                  </a:lnTo>
                  <a:lnTo>
                    <a:pt x="5148" y="4755"/>
                  </a:lnTo>
                  <a:lnTo>
                    <a:pt x="5185" y="4737"/>
                  </a:lnTo>
                  <a:lnTo>
                    <a:pt x="5222" y="4724"/>
                  </a:lnTo>
                  <a:lnTo>
                    <a:pt x="5257" y="4708"/>
                  </a:lnTo>
                  <a:lnTo>
                    <a:pt x="5293" y="4696"/>
                  </a:lnTo>
                  <a:lnTo>
                    <a:pt x="5326" y="4683"/>
                  </a:lnTo>
                  <a:lnTo>
                    <a:pt x="5361" y="4671"/>
                  </a:lnTo>
                  <a:lnTo>
                    <a:pt x="5392" y="4659"/>
                  </a:lnTo>
                  <a:lnTo>
                    <a:pt x="5426" y="4649"/>
                  </a:lnTo>
                  <a:lnTo>
                    <a:pt x="5435" y="4643"/>
                  </a:lnTo>
                  <a:lnTo>
                    <a:pt x="5447" y="4638"/>
                  </a:lnTo>
                  <a:lnTo>
                    <a:pt x="5459" y="4634"/>
                  </a:lnTo>
                  <a:lnTo>
                    <a:pt x="5471" y="4630"/>
                  </a:lnTo>
                  <a:lnTo>
                    <a:pt x="5480" y="4624"/>
                  </a:lnTo>
                  <a:lnTo>
                    <a:pt x="5492" y="4620"/>
                  </a:lnTo>
                  <a:lnTo>
                    <a:pt x="5502" y="4616"/>
                  </a:lnTo>
                  <a:lnTo>
                    <a:pt x="5514" y="4612"/>
                  </a:lnTo>
                  <a:lnTo>
                    <a:pt x="5533" y="4604"/>
                  </a:lnTo>
                  <a:lnTo>
                    <a:pt x="5553" y="4596"/>
                  </a:lnTo>
                  <a:lnTo>
                    <a:pt x="5572" y="4589"/>
                  </a:lnTo>
                  <a:lnTo>
                    <a:pt x="5592" y="4583"/>
                  </a:lnTo>
                  <a:lnTo>
                    <a:pt x="5607" y="4575"/>
                  </a:lnTo>
                  <a:lnTo>
                    <a:pt x="5625" y="4567"/>
                  </a:lnTo>
                  <a:lnTo>
                    <a:pt x="5643" y="4559"/>
                  </a:lnTo>
                  <a:lnTo>
                    <a:pt x="5660" y="4553"/>
                  </a:lnTo>
                  <a:lnTo>
                    <a:pt x="5674" y="4548"/>
                  </a:lnTo>
                  <a:lnTo>
                    <a:pt x="5690" y="4542"/>
                  </a:lnTo>
                  <a:lnTo>
                    <a:pt x="5703" y="4536"/>
                  </a:lnTo>
                  <a:lnTo>
                    <a:pt x="5719" y="4530"/>
                  </a:lnTo>
                  <a:lnTo>
                    <a:pt x="5731" y="4522"/>
                  </a:lnTo>
                  <a:lnTo>
                    <a:pt x="5742" y="4516"/>
                  </a:lnTo>
                  <a:lnTo>
                    <a:pt x="5754" y="4510"/>
                  </a:lnTo>
                  <a:lnTo>
                    <a:pt x="5766" y="4505"/>
                  </a:lnTo>
                  <a:lnTo>
                    <a:pt x="5774" y="4499"/>
                  </a:lnTo>
                  <a:lnTo>
                    <a:pt x="5784" y="4493"/>
                  </a:lnTo>
                  <a:lnTo>
                    <a:pt x="5791" y="4487"/>
                  </a:lnTo>
                  <a:lnTo>
                    <a:pt x="5801" y="4481"/>
                  </a:lnTo>
                  <a:lnTo>
                    <a:pt x="5815" y="4469"/>
                  </a:lnTo>
                  <a:lnTo>
                    <a:pt x="5827" y="4458"/>
                  </a:lnTo>
                  <a:lnTo>
                    <a:pt x="5836" y="4446"/>
                  </a:lnTo>
                  <a:lnTo>
                    <a:pt x="5844" y="4436"/>
                  </a:lnTo>
                  <a:lnTo>
                    <a:pt x="5846" y="4422"/>
                  </a:lnTo>
                  <a:lnTo>
                    <a:pt x="5848" y="4411"/>
                  </a:lnTo>
                  <a:lnTo>
                    <a:pt x="5846" y="4399"/>
                  </a:lnTo>
                  <a:lnTo>
                    <a:pt x="5842" y="4387"/>
                  </a:lnTo>
                  <a:lnTo>
                    <a:pt x="5834" y="4375"/>
                  </a:lnTo>
                  <a:lnTo>
                    <a:pt x="5827" y="4364"/>
                  </a:lnTo>
                  <a:lnTo>
                    <a:pt x="5817" y="4354"/>
                  </a:lnTo>
                  <a:lnTo>
                    <a:pt x="5809" y="4346"/>
                  </a:lnTo>
                  <a:lnTo>
                    <a:pt x="5797" y="4336"/>
                  </a:lnTo>
                  <a:lnTo>
                    <a:pt x="5785" y="4328"/>
                  </a:lnTo>
                  <a:lnTo>
                    <a:pt x="5774" y="4323"/>
                  </a:lnTo>
                  <a:lnTo>
                    <a:pt x="5762" y="4317"/>
                  </a:lnTo>
                  <a:lnTo>
                    <a:pt x="5746" y="4309"/>
                  </a:lnTo>
                  <a:lnTo>
                    <a:pt x="5733" y="4303"/>
                  </a:lnTo>
                  <a:lnTo>
                    <a:pt x="5717" y="4297"/>
                  </a:lnTo>
                  <a:lnTo>
                    <a:pt x="5701" y="4293"/>
                  </a:lnTo>
                  <a:lnTo>
                    <a:pt x="5682" y="4287"/>
                  </a:lnTo>
                  <a:lnTo>
                    <a:pt x="5664" y="4285"/>
                  </a:lnTo>
                  <a:lnTo>
                    <a:pt x="5647" y="4282"/>
                  </a:lnTo>
                  <a:lnTo>
                    <a:pt x="5629" y="4280"/>
                  </a:lnTo>
                  <a:lnTo>
                    <a:pt x="5607" y="4276"/>
                  </a:lnTo>
                  <a:lnTo>
                    <a:pt x="5586" y="4274"/>
                  </a:lnTo>
                  <a:lnTo>
                    <a:pt x="5564" y="4272"/>
                  </a:lnTo>
                  <a:lnTo>
                    <a:pt x="5545" y="4272"/>
                  </a:lnTo>
                  <a:lnTo>
                    <a:pt x="5521" y="4270"/>
                  </a:lnTo>
                  <a:lnTo>
                    <a:pt x="5500" y="4270"/>
                  </a:lnTo>
                  <a:lnTo>
                    <a:pt x="5476" y="4270"/>
                  </a:lnTo>
                  <a:lnTo>
                    <a:pt x="5455" y="4270"/>
                  </a:lnTo>
                  <a:lnTo>
                    <a:pt x="5430" y="4270"/>
                  </a:lnTo>
                  <a:lnTo>
                    <a:pt x="5406" y="4270"/>
                  </a:lnTo>
                  <a:lnTo>
                    <a:pt x="5383" y="4270"/>
                  </a:lnTo>
                  <a:lnTo>
                    <a:pt x="5359" y="4270"/>
                  </a:lnTo>
                  <a:lnTo>
                    <a:pt x="5334" y="4270"/>
                  </a:lnTo>
                  <a:lnTo>
                    <a:pt x="5310" y="4272"/>
                  </a:lnTo>
                  <a:lnTo>
                    <a:pt x="5287" y="4274"/>
                  </a:lnTo>
                  <a:lnTo>
                    <a:pt x="5263" y="4278"/>
                  </a:lnTo>
                  <a:lnTo>
                    <a:pt x="5238" y="4278"/>
                  </a:lnTo>
                  <a:lnTo>
                    <a:pt x="5212" y="4280"/>
                  </a:lnTo>
                  <a:lnTo>
                    <a:pt x="5187" y="4282"/>
                  </a:lnTo>
                  <a:lnTo>
                    <a:pt x="5164" y="4285"/>
                  </a:lnTo>
                  <a:lnTo>
                    <a:pt x="5140" y="4285"/>
                  </a:lnTo>
                  <a:lnTo>
                    <a:pt x="5117" y="4289"/>
                  </a:lnTo>
                  <a:lnTo>
                    <a:pt x="5093" y="4291"/>
                  </a:lnTo>
                  <a:lnTo>
                    <a:pt x="5070" y="4295"/>
                  </a:lnTo>
                  <a:lnTo>
                    <a:pt x="5046" y="4297"/>
                  </a:lnTo>
                  <a:lnTo>
                    <a:pt x="5023" y="4301"/>
                  </a:lnTo>
                  <a:lnTo>
                    <a:pt x="4999" y="4303"/>
                  </a:lnTo>
                  <a:lnTo>
                    <a:pt x="4978" y="4307"/>
                  </a:lnTo>
                  <a:lnTo>
                    <a:pt x="4956" y="4309"/>
                  </a:lnTo>
                  <a:lnTo>
                    <a:pt x="4937" y="4313"/>
                  </a:lnTo>
                  <a:lnTo>
                    <a:pt x="4915" y="4317"/>
                  </a:lnTo>
                  <a:lnTo>
                    <a:pt x="4898" y="4321"/>
                  </a:lnTo>
                  <a:lnTo>
                    <a:pt x="4876" y="4323"/>
                  </a:lnTo>
                  <a:lnTo>
                    <a:pt x="4858" y="4327"/>
                  </a:lnTo>
                  <a:lnTo>
                    <a:pt x="4841" y="4328"/>
                  </a:lnTo>
                  <a:lnTo>
                    <a:pt x="4823" y="4332"/>
                  </a:lnTo>
                  <a:lnTo>
                    <a:pt x="4806" y="4334"/>
                  </a:lnTo>
                  <a:lnTo>
                    <a:pt x="4792" y="4338"/>
                  </a:lnTo>
                  <a:lnTo>
                    <a:pt x="4776" y="4340"/>
                  </a:lnTo>
                  <a:lnTo>
                    <a:pt x="4765" y="4344"/>
                  </a:lnTo>
                  <a:lnTo>
                    <a:pt x="4749" y="4344"/>
                  </a:lnTo>
                  <a:lnTo>
                    <a:pt x="4737" y="4348"/>
                  </a:lnTo>
                  <a:lnTo>
                    <a:pt x="4725" y="4348"/>
                  </a:lnTo>
                  <a:lnTo>
                    <a:pt x="4718" y="4352"/>
                  </a:lnTo>
                  <a:lnTo>
                    <a:pt x="4700" y="4356"/>
                  </a:lnTo>
                  <a:lnTo>
                    <a:pt x="4690" y="4360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22"/>
            <p:cNvSpPr>
              <a:spLocks/>
            </p:cNvSpPr>
            <p:nvPr/>
          </p:nvSpPr>
          <p:spPr bwMode="auto">
            <a:xfrm>
              <a:off x="2366" y="941"/>
              <a:ext cx="2742" cy="2752"/>
            </a:xfrm>
            <a:custGeom>
              <a:avLst/>
              <a:gdLst>
                <a:gd name="T0" fmla="*/ 1696 w 5484"/>
                <a:gd name="T1" fmla="*/ 5377 h 5504"/>
                <a:gd name="T2" fmla="*/ 1743 w 5484"/>
                <a:gd name="T3" fmla="*/ 5113 h 5504"/>
                <a:gd name="T4" fmla="*/ 1866 w 5484"/>
                <a:gd name="T5" fmla="*/ 4907 h 5504"/>
                <a:gd name="T6" fmla="*/ 1365 w 5484"/>
                <a:gd name="T7" fmla="*/ 5344 h 5504"/>
                <a:gd name="T8" fmla="*/ 851 w 5484"/>
                <a:gd name="T9" fmla="*/ 5154 h 5504"/>
                <a:gd name="T10" fmla="*/ 755 w 5484"/>
                <a:gd name="T11" fmla="*/ 4688 h 5504"/>
                <a:gd name="T12" fmla="*/ 757 w 5484"/>
                <a:gd name="T13" fmla="*/ 4168 h 5504"/>
                <a:gd name="T14" fmla="*/ 542 w 5484"/>
                <a:gd name="T15" fmla="*/ 3851 h 5504"/>
                <a:gd name="T16" fmla="*/ 927 w 5484"/>
                <a:gd name="T17" fmla="*/ 4008 h 5504"/>
                <a:gd name="T18" fmla="*/ 1056 w 5484"/>
                <a:gd name="T19" fmla="*/ 4186 h 5504"/>
                <a:gd name="T20" fmla="*/ 878 w 5484"/>
                <a:gd name="T21" fmla="*/ 3585 h 5504"/>
                <a:gd name="T22" fmla="*/ 898 w 5484"/>
                <a:gd name="T23" fmla="*/ 3120 h 5504"/>
                <a:gd name="T24" fmla="*/ 837 w 5484"/>
                <a:gd name="T25" fmla="*/ 3628 h 5504"/>
                <a:gd name="T26" fmla="*/ 407 w 5484"/>
                <a:gd name="T27" fmla="*/ 3794 h 5504"/>
                <a:gd name="T28" fmla="*/ 675 w 5484"/>
                <a:gd name="T29" fmla="*/ 3266 h 5504"/>
                <a:gd name="T30" fmla="*/ 319 w 5484"/>
                <a:gd name="T31" fmla="*/ 3452 h 5504"/>
                <a:gd name="T32" fmla="*/ 0 w 5484"/>
                <a:gd name="T33" fmla="*/ 3188 h 5504"/>
                <a:gd name="T34" fmla="*/ 309 w 5484"/>
                <a:gd name="T35" fmla="*/ 2588 h 5504"/>
                <a:gd name="T36" fmla="*/ 526 w 5484"/>
                <a:gd name="T37" fmla="*/ 2112 h 5504"/>
                <a:gd name="T38" fmla="*/ 563 w 5484"/>
                <a:gd name="T39" fmla="*/ 1015 h 5504"/>
                <a:gd name="T40" fmla="*/ 1187 w 5484"/>
                <a:gd name="T41" fmla="*/ 534 h 5504"/>
                <a:gd name="T42" fmla="*/ 1334 w 5484"/>
                <a:gd name="T43" fmla="*/ 600 h 5504"/>
                <a:gd name="T44" fmla="*/ 1663 w 5484"/>
                <a:gd name="T45" fmla="*/ 280 h 5504"/>
                <a:gd name="T46" fmla="*/ 1747 w 5484"/>
                <a:gd name="T47" fmla="*/ 286 h 5504"/>
                <a:gd name="T48" fmla="*/ 2320 w 5484"/>
                <a:gd name="T49" fmla="*/ 45 h 5504"/>
                <a:gd name="T50" fmla="*/ 2721 w 5484"/>
                <a:gd name="T51" fmla="*/ 94 h 5504"/>
                <a:gd name="T52" fmla="*/ 2263 w 5484"/>
                <a:gd name="T53" fmla="*/ 375 h 5504"/>
                <a:gd name="T54" fmla="*/ 1815 w 5484"/>
                <a:gd name="T55" fmla="*/ 986 h 5504"/>
                <a:gd name="T56" fmla="*/ 1649 w 5484"/>
                <a:gd name="T57" fmla="*/ 1158 h 5504"/>
                <a:gd name="T58" fmla="*/ 1899 w 5484"/>
                <a:gd name="T59" fmla="*/ 628 h 5504"/>
                <a:gd name="T60" fmla="*/ 1700 w 5484"/>
                <a:gd name="T61" fmla="*/ 921 h 5504"/>
                <a:gd name="T62" fmla="*/ 1635 w 5484"/>
                <a:gd name="T63" fmla="*/ 1406 h 5504"/>
                <a:gd name="T64" fmla="*/ 2208 w 5484"/>
                <a:gd name="T65" fmla="*/ 628 h 5504"/>
                <a:gd name="T66" fmla="*/ 2400 w 5484"/>
                <a:gd name="T67" fmla="*/ 434 h 5504"/>
                <a:gd name="T68" fmla="*/ 2752 w 5484"/>
                <a:gd name="T69" fmla="*/ 127 h 5504"/>
                <a:gd name="T70" fmla="*/ 3270 w 5484"/>
                <a:gd name="T71" fmla="*/ 21 h 5504"/>
                <a:gd name="T72" fmla="*/ 3933 w 5484"/>
                <a:gd name="T73" fmla="*/ 0 h 5504"/>
                <a:gd name="T74" fmla="*/ 4088 w 5484"/>
                <a:gd name="T75" fmla="*/ 98 h 5504"/>
                <a:gd name="T76" fmla="*/ 4078 w 5484"/>
                <a:gd name="T77" fmla="*/ 241 h 5504"/>
                <a:gd name="T78" fmla="*/ 4712 w 5484"/>
                <a:gd name="T79" fmla="*/ 450 h 5504"/>
                <a:gd name="T80" fmla="*/ 4639 w 5484"/>
                <a:gd name="T81" fmla="*/ 604 h 5504"/>
                <a:gd name="T82" fmla="*/ 5187 w 5484"/>
                <a:gd name="T83" fmla="*/ 931 h 5504"/>
                <a:gd name="T84" fmla="*/ 5156 w 5484"/>
                <a:gd name="T85" fmla="*/ 1185 h 5504"/>
                <a:gd name="T86" fmla="*/ 5287 w 5484"/>
                <a:gd name="T87" fmla="*/ 1402 h 5504"/>
                <a:gd name="T88" fmla="*/ 5062 w 5484"/>
                <a:gd name="T89" fmla="*/ 1721 h 5504"/>
                <a:gd name="T90" fmla="*/ 4997 w 5484"/>
                <a:gd name="T91" fmla="*/ 2245 h 5504"/>
                <a:gd name="T92" fmla="*/ 4997 w 5484"/>
                <a:gd name="T93" fmla="*/ 2832 h 5504"/>
                <a:gd name="T94" fmla="*/ 4898 w 5484"/>
                <a:gd name="T95" fmla="*/ 3394 h 5504"/>
                <a:gd name="T96" fmla="*/ 4542 w 5484"/>
                <a:gd name="T97" fmla="*/ 3791 h 5504"/>
                <a:gd name="T98" fmla="*/ 3818 w 5484"/>
                <a:gd name="T99" fmla="*/ 3480 h 5504"/>
                <a:gd name="T100" fmla="*/ 3652 w 5484"/>
                <a:gd name="T101" fmla="*/ 3073 h 5504"/>
                <a:gd name="T102" fmla="*/ 3728 w 5484"/>
                <a:gd name="T103" fmla="*/ 2308 h 5504"/>
                <a:gd name="T104" fmla="*/ 3235 w 5484"/>
                <a:gd name="T105" fmla="*/ 2091 h 5504"/>
                <a:gd name="T106" fmla="*/ 2908 w 5484"/>
                <a:gd name="T107" fmla="*/ 2504 h 5504"/>
                <a:gd name="T108" fmla="*/ 3298 w 5484"/>
                <a:gd name="T109" fmla="*/ 2106 h 5504"/>
                <a:gd name="T110" fmla="*/ 3716 w 5484"/>
                <a:gd name="T111" fmla="*/ 2468 h 5504"/>
                <a:gd name="T112" fmla="*/ 3552 w 5484"/>
                <a:gd name="T113" fmla="*/ 3198 h 5504"/>
                <a:gd name="T114" fmla="*/ 3165 w 5484"/>
                <a:gd name="T115" fmla="*/ 3302 h 5504"/>
                <a:gd name="T116" fmla="*/ 3648 w 5484"/>
                <a:gd name="T117" fmla="*/ 3419 h 5504"/>
                <a:gd name="T118" fmla="*/ 4223 w 5484"/>
                <a:gd name="T119" fmla="*/ 3759 h 5504"/>
                <a:gd name="T120" fmla="*/ 4082 w 5484"/>
                <a:gd name="T121" fmla="*/ 4420 h 5504"/>
                <a:gd name="T122" fmla="*/ 3073 w 5484"/>
                <a:gd name="T123" fmla="*/ 5230 h 5504"/>
                <a:gd name="T124" fmla="*/ 2519 w 5484"/>
                <a:gd name="T125" fmla="*/ 5297 h 5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484" h="5504">
                  <a:moveTo>
                    <a:pt x="2245" y="5330"/>
                  </a:moveTo>
                  <a:lnTo>
                    <a:pt x="2228" y="5334"/>
                  </a:lnTo>
                  <a:lnTo>
                    <a:pt x="2214" y="5338"/>
                  </a:lnTo>
                  <a:lnTo>
                    <a:pt x="2199" y="5342"/>
                  </a:lnTo>
                  <a:lnTo>
                    <a:pt x="2185" y="5347"/>
                  </a:lnTo>
                  <a:lnTo>
                    <a:pt x="2167" y="5349"/>
                  </a:lnTo>
                  <a:lnTo>
                    <a:pt x="2154" y="5355"/>
                  </a:lnTo>
                  <a:lnTo>
                    <a:pt x="2138" y="5357"/>
                  </a:lnTo>
                  <a:lnTo>
                    <a:pt x="2124" y="5363"/>
                  </a:lnTo>
                  <a:lnTo>
                    <a:pt x="2109" y="5365"/>
                  </a:lnTo>
                  <a:lnTo>
                    <a:pt x="2095" y="5367"/>
                  </a:lnTo>
                  <a:lnTo>
                    <a:pt x="2079" y="5369"/>
                  </a:lnTo>
                  <a:lnTo>
                    <a:pt x="2066" y="5373"/>
                  </a:lnTo>
                  <a:lnTo>
                    <a:pt x="2050" y="5375"/>
                  </a:lnTo>
                  <a:lnTo>
                    <a:pt x="2036" y="5377"/>
                  </a:lnTo>
                  <a:lnTo>
                    <a:pt x="2021" y="5379"/>
                  </a:lnTo>
                  <a:lnTo>
                    <a:pt x="2007" y="5383"/>
                  </a:lnTo>
                  <a:lnTo>
                    <a:pt x="1991" y="5383"/>
                  </a:lnTo>
                  <a:lnTo>
                    <a:pt x="1978" y="5385"/>
                  </a:lnTo>
                  <a:lnTo>
                    <a:pt x="1962" y="5385"/>
                  </a:lnTo>
                  <a:lnTo>
                    <a:pt x="1948" y="5387"/>
                  </a:lnTo>
                  <a:lnTo>
                    <a:pt x="1933" y="5387"/>
                  </a:lnTo>
                  <a:lnTo>
                    <a:pt x="1919" y="5387"/>
                  </a:lnTo>
                  <a:lnTo>
                    <a:pt x="1903" y="5387"/>
                  </a:lnTo>
                  <a:lnTo>
                    <a:pt x="1891" y="5389"/>
                  </a:lnTo>
                  <a:lnTo>
                    <a:pt x="1876" y="5387"/>
                  </a:lnTo>
                  <a:lnTo>
                    <a:pt x="1862" y="5387"/>
                  </a:lnTo>
                  <a:lnTo>
                    <a:pt x="1848" y="5387"/>
                  </a:lnTo>
                  <a:lnTo>
                    <a:pt x="1835" y="5387"/>
                  </a:lnTo>
                  <a:lnTo>
                    <a:pt x="1821" y="5387"/>
                  </a:lnTo>
                  <a:lnTo>
                    <a:pt x="1807" y="5387"/>
                  </a:lnTo>
                  <a:lnTo>
                    <a:pt x="1796" y="5387"/>
                  </a:lnTo>
                  <a:lnTo>
                    <a:pt x="1784" y="5387"/>
                  </a:lnTo>
                  <a:lnTo>
                    <a:pt x="1770" y="5385"/>
                  </a:lnTo>
                  <a:lnTo>
                    <a:pt x="1756" y="5383"/>
                  </a:lnTo>
                  <a:lnTo>
                    <a:pt x="1743" y="5381"/>
                  </a:lnTo>
                  <a:lnTo>
                    <a:pt x="1731" y="5381"/>
                  </a:lnTo>
                  <a:lnTo>
                    <a:pt x="1719" y="5379"/>
                  </a:lnTo>
                  <a:lnTo>
                    <a:pt x="1708" y="5379"/>
                  </a:lnTo>
                  <a:lnTo>
                    <a:pt x="1696" y="5377"/>
                  </a:lnTo>
                  <a:lnTo>
                    <a:pt x="1684" y="5377"/>
                  </a:lnTo>
                  <a:lnTo>
                    <a:pt x="1672" y="5373"/>
                  </a:lnTo>
                  <a:lnTo>
                    <a:pt x="1661" y="5373"/>
                  </a:lnTo>
                  <a:lnTo>
                    <a:pt x="1649" y="5369"/>
                  </a:lnTo>
                  <a:lnTo>
                    <a:pt x="1637" y="5369"/>
                  </a:lnTo>
                  <a:lnTo>
                    <a:pt x="1616" y="5365"/>
                  </a:lnTo>
                  <a:lnTo>
                    <a:pt x="1598" y="5363"/>
                  </a:lnTo>
                  <a:lnTo>
                    <a:pt x="1577" y="5357"/>
                  </a:lnTo>
                  <a:lnTo>
                    <a:pt x="1559" y="5355"/>
                  </a:lnTo>
                  <a:lnTo>
                    <a:pt x="1541" y="5349"/>
                  </a:lnTo>
                  <a:lnTo>
                    <a:pt x="1526" y="5347"/>
                  </a:lnTo>
                  <a:lnTo>
                    <a:pt x="1510" y="5344"/>
                  </a:lnTo>
                  <a:lnTo>
                    <a:pt x="1496" y="5342"/>
                  </a:lnTo>
                  <a:lnTo>
                    <a:pt x="1485" y="5338"/>
                  </a:lnTo>
                  <a:lnTo>
                    <a:pt x="1475" y="5336"/>
                  </a:lnTo>
                  <a:lnTo>
                    <a:pt x="1485" y="5326"/>
                  </a:lnTo>
                  <a:lnTo>
                    <a:pt x="1496" y="5318"/>
                  </a:lnTo>
                  <a:lnTo>
                    <a:pt x="1508" y="5310"/>
                  </a:lnTo>
                  <a:lnTo>
                    <a:pt x="1520" y="5303"/>
                  </a:lnTo>
                  <a:lnTo>
                    <a:pt x="1530" y="5293"/>
                  </a:lnTo>
                  <a:lnTo>
                    <a:pt x="1541" y="5285"/>
                  </a:lnTo>
                  <a:lnTo>
                    <a:pt x="1553" y="5277"/>
                  </a:lnTo>
                  <a:lnTo>
                    <a:pt x="1565" y="5269"/>
                  </a:lnTo>
                  <a:lnTo>
                    <a:pt x="1575" y="5259"/>
                  </a:lnTo>
                  <a:lnTo>
                    <a:pt x="1586" y="5252"/>
                  </a:lnTo>
                  <a:lnTo>
                    <a:pt x="1596" y="5242"/>
                  </a:lnTo>
                  <a:lnTo>
                    <a:pt x="1608" y="5234"/>
                  </a:lnTo>
                  <a:lnTo>
                    <a:pt x="1618" y="5224"/>
                  </a:lnTo>
                  <a:lnTo>
                    <a:pt x="1629" y="5216"/>
                  </a:lnTo>
                  <a:lnTo>
                    <a:pt x="1641" y="5207"/>
                  </a:lnTo>
                  <a:lnTo>
                    <a:pt x="1653" y="5199"/>
                  </a:lnTo>
                  <a:lnTo>
                    <a:pt x="1663" y="5187"/>
                  </a:lnTo>
                  <a:lnTo>
                    <a:pt x="1672" y="5179"/>
                  </a:lnTo>
                  <a:lnTo>
                    <a:pt x="1682" y="5168"/>
                  </a:lnTo>
                  <a:lnTo>
                    <a:pt x="1694" y="5160"/>
                  </a:lnTo>
                  <a:lnTo>
                    <a:pt x="1704" y="5150"/>
                  </a:lnTo>
                  <a:lnTo>
                    <a:pt x="1713" y="5140"/>
                  </a:lnTo>
                  <a:lnTo>
                    <a:pt x="1723" y="5130"/>
                  </a:lnTo>
                  <a:lnTo>
                    <a:pt x="1735" y="5123"/>
                  </a:lnTo>
                  <a:lnTo>
                    <a:pt x="1743" y="5113"/>
                  </a:lnTo>
                  <a:lnTo>
                    <a:pt x="1755" y="5103"/>
                  </a:lnTo>
                  <a:lnTo>
                    <a:pt x="1762" y="5093"/>
                  </a:lnTo>
                  <a:lnTo>
                    <a:pt x="1774" y="5085"/>
                  </a:lnTo>
                  <a:lnTo>
                    <a:pt x="1782" y="5076"/>
                  </a:lnTo>
                  <a:lnTo>
                    <a:pt x="1792" y="5066"/>
                  </a:lnTo>
                  <a:lnTo>
                    <a:pt x="1801" y="5056"/>
                  </a:lnTo>
                  <a:lnTo>
                    <a:pt x="1811" y="5048"/>
                  </a:lnTo>
                  <a:lnTo>
                    <a:pt x="1819" y="5036"/>
                  </a:lnTo>
                  <a:lnTo>
                    <a:pt x="1827" y="5029"/>
                  </a:lnTo>
                  <a:lnTo>
                    <a:pt x="1835" y="5017"/>
                  </a:lnTo>
                  <a:lnTo>
                    <a:pt x="1845" y="5009"/>
                  </a:lnTo>
                  <a:lnTo>
                    <a:pt x="1850" y="4999"/>
                  </a:lnTo>
                  <a:lnTo>
                    <a:pt x="1860" y="4990"/>
                  </a:lnTo>
                  <a:lnTo>
                    <a:pt x="1866" y="4980"/>
                  </a:lnTo>
                  <a:lnTo>
                    <a:pt x="1876" y="4972"/>
                  </a:lnTo>
                  <a:lnTo>
                    <a:pt x="1889" y="4954"/>
                  </a:lnTo>
                  <a:lnTo>
                    <a:pt x="1903" y="4937"/>
                  </a:lnTo>
                  <a:lnTo>
                    <a:pt x="1915" y="4919"/>
                  </a:lnTo>
                  <a:lnTo>
                    <a:pt x="1929" y="4903"/>
                  </a:lnTo>
                  <a:lnTo>
                    <a:pt x="1938" y="4886"/>
                  </a:lnTo>
                  <a:lnTo>
                    <a:pt x="1948" y="4870"/>
                  </a:lnTo>
                  <a:lnTo>
                    <a:pt x="1956" y="4855"/>
                  </a:lnTo>
                  <a:lnTo>
                    <a:pt x="1966" y="4841"/>
                  </a:lnTo>
                  <a:lnTo>
                    <a:pt x="1972" y="4827"/>
                  </a:lnTo>
                  <a:lnTo>
                    <a:pt x="1978" y="4814"/>
                  </a:lnTo>
                  <a:lnTo>
                    <a:pt x="1981" y="4802"/>
                  </a:lnTo>
                  <a:lnTo>
                    <a:pt x="1985" y="4792"/>
                  </a:lnTo>
                  <a:lnTo>
                    <a:pt x="1981" y="4776"/>
                  </a:lnTo>
                  <a:lnTo>
                    <a:pt x="1968" y="4767"/>
                  </a:lnTo>
                  <a:lnTo>
                    <a:pt x="1950" y="4769"/>
                  </a:lnTo>
                  <a:lnTo>
                    <a:pt x="1942" y="4784"/>
                  </a:lnTo>
                  <a:lnTo>
                    <a:pt x="1936" y="4796"/>
                  </a:lnTo>
                  <a:lnTo>
                    <a:pt x="1931" y="4810"/>
                  </a:lnTo>
                  <a:lnTo>
                    <a:pt x="1923" y="4823"/>
                  </a:lnTo>
                  <a:lnTo>
                    <a:pt x="1915" y="4841"/>
                  </a:lnTo>
                  <a:lnTo>
                    <a:pt x="1901" y="4859"/>
                  </a:lnTo>
                  <a:lnTo>
                    <a:pt x="1889" y="4876"/>
                  </a:lnTo>
                  <a:lnTo>
                    <a:pt x="1882" y="4886"/>
                  </a:lnTo>
                  <a:lnTo>
                    <a:pt x="1874" y="4896"/>
                  </a:lnTo>
                  <a:lnTo>
                    <a:pt x="1866" y="4907"/>
                  </a:lnTo>
                  <a:lnTo>
                    <a:pt x="1860" y="4919"/>
                  </a:lnTo>
                  <a:lnTo>
                    <a:pt x="1850" y="4929"/>
                  </a:lnTo>
                  <a:lnTo>
                    <a:pt x="1841" y="4939"/>
                  </a:lnTo>
                  <a:lnTo>
                    <a:pt x="1831" y="4950"/>
                  </a:lnTo>
                  <a:lnTo>
                    <a:pt x="1823" y="4962"/>
                  </a:lnTo>
                  <a:lnTo>
                    <a:pt x="1813" y="4974"/>
                  </a:lnTo>
                  <a:lnTo>
                    <a:pt x="1803" y="4986"/>
                  </a:lnTo>
                  <a:lnTo>
                    <a:pt x="1794" y="4997"/>
                  </a:lnTo>
                  <a:lnTo>
                    <a:pt x="1784" y="5009"/>
                  </a:lnTo>
                  <a:lnTo>
                    <a:pt x="1772" y="5021"/>
                  </a:lnTo>
                  <a:lnTo>
                    <a:pt x="1760" y="5033"/>
                  </a:lnTo>
                  <a:lnTo>
                    <a:pt x="1749" y="5044"/>
                  </a:lnTo>
                  <a:lnTo>
                    <a:pt x="1737" y="5056"/>
                  </a:lnTo>
                  <a:lnTo>
                    <a:pt x="1725" y="5068"/>
                  </a:lnTo>
                  <a:lnTo>
                    <a:pt x="1713" y="5081"/>
                  </a:lnTo>
                  <a:lnTo>
                    <a:pt x="1702" y="5093"/>
                  </a:lnTo>
                  <a:lnTo>
                    <a:pt x="1690" y="5107"/>
                  </a:lnTo>
                  <a:lnTo>
                    <a:pt x="1676" y="5117"/>
                  </a:lnTo>
                  <a:lnTo>
                    <a:pt x="1663" y="5128"/>
                  </a:lnTo>
                  <a:lnTo>
                    <a:pt x="1649" y="5140"/>
                  </a:lnTo>
                  <a:lnTo>
                    <a:pt x="1635" y="5152"/>
                  </a:lnTo>
                  <a:lnTo>
                    <a:pt x="1622" y="5164"/>
                  </a:lnTo>
                  <a:lnTo>
                    <a:pt x="1608" y="5175"/>
                  </a:lnTo>
                  <a:lnTo>
                    <a:pt x="1594" y="5187"/>
                  </a:lnTo>
                  <a:lnTo>
                    <a:pt x="1582" y="5199"/>
                  </a:lnTo>
                  <a:lnTo>
                    <a:pt x="1567" y="5209"/>
                  </a:lnTo>
                  <a:lnTo>
                    <a:pt x="1553" y="5220"/>
                  </a:lnTo>
                  <a:lnTo>
                    <a:pt x="1537" y="5230"/>
                  </a:lnTo>
                  <a:lnTo>
                    <a:pt x="1526" y="5242"/>
                  </a:lnTo>
                  <a:lnTo>
                    <a:pt x="1510" y="5252"/>
                  </a:lnTo>
                  <a:lnTo>
                    <a:pt x="1496" y="5263"/>
                  </a:lnTo>
                  <a:lnTo>
                    <a:pt x="1481" y="5273"/>
                  </a:lnTo>
                  <a:lnTo>
                    <a:pt x="1469" y="5285"/>
                  </a:lnTo>
                  <a:lnTo>
                    <a:pt x="1453" y="5293"/>
                  </a:lnTo>
                  <a:lnTo>
                    <a:pt x="1440" y="5303"/>
                  </a:lnTo>
                  <a:lnTo>
                    <a:pt x="1424" y="5310"/>
                  </a:lnTo>
                  <a:lnTo>
                    <a:pt x="1410" y="5320"/>
                  </a:lnTo>
                  <a:lnTo>
                    <a:pt x="1395" y="5328"/>
                  </a:lnTo>
                  <a:lnTo>
                    <a:pt x="1381" y="5336"/>
                  </a:lnTo>
                  <a:lnTo>
                    <a:pt x="1365" y="5344"/>
                  </a:lnTo>
                  <a:lnTo>
                    <a:pt x="1354" y="5353"/>
                  </a:lnTo>
                  <a:lnTo>
                    <a:pt x="1338" y="5359"/>
                  </a:lnTo>
                  <a:lnTo>
                    <a:pt x="1324" y="5367"/>
                  </a:lnTo>
                  <a:lnTo>
                    <a:pt x="1311" y="5373"/>
                  </a:lnTo>
                  <a:lnTo>
                    <a:pt x="1297" y="5381"/>
                  </a:lnTo>
                  <a:lnTo>
                    <a:pt x="1283" y="5385"/>
                  </a:lnTo>
                  <a:lnTo>
                    <a:pt x="1269" y="5391"/>
                  </a:lnTo>
                  <a:lnTo>
                    <a:pt x="1256" y="5396"/>
                  </a:lnTo>
                  <a:lnTo>
                    <a:pt x="1244" y="5402"/>
                  </a:lnTo>
                  <a:lnTo>
                    <a:pt x="1226" y="5404"/>
                  </a:lnTo>
                  <a:lnTo>
                    <a:pt x="1209" y="5406"/>
                  </a:lnTo>
                  <a:lnTo>
                    <a:pt x="1191" y="5406"/>
                  </a:lnTo>
                  <a:lnTo>
                    <a:pt x="1176" y="5406"/>
                  </a:lnTo>
                  <a:lnTo>
                    <a:pt x="1158" y="5402"/>
                  </a:lnTo>
                  <a:lnTo>
                    <a:pt x="1140" y="5398"/>
                  </a:lnTo>
                  <a:lnTo>
                    <a:pt x="1123" y="5392"/>
                  </a:lnTo>
                  <a:lnTo>
                    <a:pt x="1107" y="5387"/>
                  </a:lnTo>
                  <a:lnTo>
                    <a:pt x="1090" y="5377"/>
                  </a:lnTo>
                  <a:lnTo>
                    <a:pt x="1072" y="5369"/>
                  </a:lnTo>
                  <a:lnTo>
                    <a:pt x="1054" y="5357"/>
                  </a:lnTo>
                  <a:lnTo>
                    <a:pt x="1037" y="5346"/>
                  </a:lnTo>
                  <a:lnTo>
                    <a:pt x="1019" y="5332"/>
                  </a:lnTo>
                  <a:lnTo>
                    <a:pt x="1002" y="5318"/>
                  </a:lnTo>
                  <a:lnTo>
                    <a:pt x="986" y="5304"/>
                  </a:lnTo>
                  <a:lnTo>
                    <a:pt x="970" y="5291"/>
                  </a:lnTo>
                  <a:lnTo>
                    <a:pt x="960" y="5281"/>
                  </a:lnTo>
                  <a:lnTo>
                    <a:pt x="953" y="5273"/>
                  </a:lnTo>
                  <a:lnTo>
                    <a:pt x="943" y="5263"/>
                  </a:lnTo>
                  <a:lnTo>
                    <a:pt x="935" y="5256"/>
                  </a:lnTo>
                  <a:lnTo>
                    <a:pt x="925" y="5246"/>
                  </a:lnTo>
                  <a:lnTo>
                    <a:pt x="919" y="5238"/>
                  </a:lnTo>
                  <a:lnTo>
                    <a:pt x="910" y="5228"/>
                  </a:lnTo>
                  <a:lnTo>
                    <a:pt x="904" y="5220"/>
                  </a:lnTo>
                  <a:lnTo>
                    <a:pt x="894" y="5211"/>
                  </a:lnTo>
                  <a:lnTo>
                    <a:pt x="886" y="5201"/>
                  </a:lnTo>
                  <a:lnTo>
                    <a:pt x="878" y="5191"/>
                  </a:lnTo>
                  <a:lnTo>
                    <a:pt x="872" y="5183"/>
                  </a:lnTo>
                  <a:lnTo>
                    <a:pt x="865" y="5173"/>
                  </a:lnTo>
                  <a:lnTo>
                    <a:pt x="857" y="5164"/>
                  </a:lnTo>
                  <a:lnTo>
                    <a:pt x="851" y="5154"/>
                  </a:lnTo>
                  <a:lnTo>
                    <a:pt x="845" y="5146"/>
                  </a:lnTo>
                  <a:lnTo>
                    <a:pt x="837" y="5134"/>
                  </a:lnTo>
                  <a:lnTo>
                    <a:pt x="829" y="5125"/>
                  </a:lnTo>
                  <a:lnTo>
                    <a:pt x="822" y="5115"/>
                  </a:lnTo>
                  <a:lnTo>
                    <a:pt x="816" y="5105"/>
                  </a:lnTo>
                  <a:lnTo>
                    <a:pt x="810" y="5093"/>
                  </a:lnTo>
                  <a:lnTo>
                    <a:pt x="804" y="5085"/>
                  </a:lnTo>
                  <a:lnTo>
                    <a:pt x="798" y="5074"/>
                  </a:lnTo>
                  <a:lnTo>
                    <a:pt x="792" y="5066"/>
                  </a:lnTo>
                  <a:lnTo>
                    <a:pt x="786" y="5054"/>
                  </a:lnTo>
                  <a:lnTo>
                    <a:pt x="781" y="5046"/>
                  </a:lnTo>
                  <a:lnTo>
                    <a:pt x="775" y="5035"/>
                  </a:lnTo>
                  <a:lnTo>
                    <a:pt x="769" y="5027"/>
                  </a:lnTo>
                  <a:lnTo>
                    <a:pt x="759" y="5007"/>
                  </a:lnTo>
                  <a:lnTo>
                    <a:pt x="751" y="4990"/>
                  </a:lnTo>
                  <a:lnTo>
                    <a:pt x="745" y="4978"/>
                  </a:lnTo>
                  <a:lnTo>
                    <a:pt x="739" y="4966"/>
                  </a:lnTo>
                  <a:lnTo>
                    <a:pt x="734" y="4954"/>
                  </a:lnTo>
                  <a:lnTo>
                    <a:pt x="730" y="4945"/>
                  </a:lnTo>
                  <a:lnTo>
                    <a:pt x="724" y="4933"/>
                  </a:lnTo>
                  <a:lnTo>
                    <a:pt x="720" y="4923"/>
                  </a:lnTo>
                  <a:lnTo>
                    <a:pt x="716" y="4913"/>
                  </a:lnTo>
                  <a:lnTo>
                    <a:pt x="714" y="4905"/>
                  </a:lnTo>
                  <a:lnTo>
                    <a:pt x="706" y="4888"/>
                  </a:lnTo>
                  <a:lnTo>
                    <a:pt x="702" y="4872"/>
                  </a:lnTo>
                  <a:lnTo>
                    <a:pt x="696" y="4857"/>
                  </a:lnTo>
                  <a:lnTo>
                    <a:pt x="696" y="4845"/>
                  </a:lnTo>
                  <a:lnTo>
                    <a:pt x="693" y="4831"/>
                  </a:lnTo>
                  <a:lnTo>
                    <a:pt x="691" y="4819"/>
                  </a:lnTo>
                  <a:lnTo>
                    <a:pt x="691" y="4810"/>
                  </a:lnTo>
                  <a:lnTo>
                    <a:pt x="693" y="4802"/>
                  </a:lnTo>
                  <a:lnTo>
                    <a:pt x="694" y="4790"/>
                  </a:lnTo>
                  <a:lnTo>
                    <a:pt x="700" y="4784"/>
                  </a:lnTo>
                  <a:lnTo>
                    <a:pt x="708" y="4772"/>
                  </a:lnTo>
                  <a:lnTo>
                    <a:pt x="718" y="4763"/>
                  </a:lnTo>
                  <a:lnTo>
                    <a:pt x="726" y="4749"/>
                  </a:lnTo>
                  <a:lnTo>
                    <a:pt x="736" y="4737"/>
                  </a:lnTo>
                  <a:lnTo>
                    <a:pt x="741" y="4722"/>
                  </a:lnTo>
                  <a:lnTo>
                    <a:pt x="749" y="4706"/>
                  </a:lnTo>
                  <a:lnTo>
                    <a:pt x="755" y="4688"/>
                  </a:lnTo>
                  <a:lnTo>
                    <a:pt x="763" y="4671"/>
                  </a:lnTo>
                  <a:lnTo>
                    <a:pt x="767" y="4649"/>
                  </a:lnTo>
                  <a:lnTo>
                    <a:pt x="771" y="4630"/>
                  </a:lnTo>
                  <a:lnTo>
                    <a:pt x="773" y="4618"/>
                  </a:lnTo>
                  <a:lnTo>
                    <a:pt x="775" y="4608"/>
                  </a:lnTo>
                  <a:lnTo>
                    <a:pt x="777" y="4596"/>
                  </a:lnTo>
                  <a:lnTo>
                    <a:pt x="781" y="4587"/>
                  </a:lnTo>
                  <a:lnTo>
                    <a:pt x="781" y="4575"/>
                  </a:lnTo>
                  <a:lnTo>
                    <a:pt x="782" y="4563"/>
                  </a:lnTo>
                  <a:lnTo>
                    <a:pt x="784" y="4551"/>
                  </a:lnTo>
                  <a:lnTo>
                    <a:pt x="786" y="4542"/>
                  </a:lnTo>
                  <a:lnTo>
                    <a:pt x="786" y="4530"/>
                  </a:lnTo>
                  <a:lnTo>
                    <a:pt x="788" y="4518"/>
                  </a:lnTo>
                  <a:lnTo>
                    <a:pt x="790" y="4506"/>
                  </a:lnTo>
                  <a:lnTo>
                    <a:pt x="792" y="4497"/>
                  </a:lnTo>
                  <a:lnTo>
                    <a:pt x="792" y="4485"/>
                  </a:lnTo>
                  <a:lnTo>
                    <a:pt x="792" y="4473"/>
                  </a:lnTo>
                  <a:lnTo>
                    <a:pt x="792" y="4461"/>
                  </a:lnTo>
                  <a:lnTo>
                    <a:pt x="792" y="4450"/>
                  </a:lnTo>
                  <a:lnTo>
                    <a:pt x="792" y="4438"/>
                  </a:lnTo>
                  <a:lnTo>
                    <a:pt x="792" y="4426"/>
                  </a:lnTo>
                  <a:lnTo>
                    <a:pt x="792" y="4415"/>
                  </a:lnTo>
                  <a:lnTo>
                    <a:pt x="794" y="4403"/>
                  </a:lnTo>
                  <a:lnTo>
                    <a:pt x="792" y="4391"/>
                  </a:lnTo>
                  <a:lnTo>
                    <a:pt x="792" y="4379"/>
                  </a:lnTo>
                  <a:lnTo>
                    <a:pt x="792" y="4368"/>
                  </a:lnTo>
                  <a:lnTo>
                    <a:pt x="792" y="4358"/>
                  </a:lnTo>
                  <a:lnTo>
                    <a:pt x="792" y="4336"/>
                  </a:lnTo>
                  <a:lnTo>
                    <a:pt x="792" y="4319"/>
                  </a:lnTo>
                  <a:lnTo>
                    <a:pt x="790" y="4297"/>
                  </a:lnTo>
                  <a:lnTo>
                    <a:pt x="788" y="4280"/>
                  </a:lnTo>
                  <a:lnTo>
                    <a:pt x="786" y="4262"/>
                  </a:lnTo>
                  <a:lnTo>
                    <a:pt x="786" y="4248"/>
                  </a:lnTo>
                  <a:lnTo>
                    <a:pt x="782" y="4231"/>
                  </a:lnTo>
                  <a:lnTo>
                    <a:pt x="781" y="4219"/>
                  </a:lnTo>
                  <a:lnTo>
                    <a:pt x="779" y="4207"/>
                  </a:lnTo>
                  <a:lnTo>
                    <a:pt x="777" y="4201"/>
                  </a:lnTo>
                  <a:lnTo>
                    <a:pt x="771" y="4188"/>
                  </a:lnTo>
                  <a:lnTo>
                    <a:pt x="765" y="4178"/>
                  </a:lnTo>
                  <a:lnTo>
                    <a:pt x="757" y="4168"/>
                  </a:lnTo>
                  <a:lnTo>
                    <a:pt x="749" y="4162"/>
                  </a:lnTo>
                  <a:lnTo>
                    <a:pt x="738" y="4154"/>
                  </a:lnTo>
                  <a:lnTo>
                    <a:pt x="728" y="4148"/>
                  </a:lnTo>
                  <a:lnTo>
                    <a:pt x="716" y="4145"/>
                  </a:lnTo>
                  <a:lnTo>
                    <a:pt x="706" y="4143"/>
                  </a:lnTo>
                  <a:lnTo>
                    <a:pt x="693" y="4139"/>
                  </a:lnTo>
                  <a:lnTo>
                    <a:pt x="679" y="4137"/>
                  </a:lnTo>
                  <a:lnTo>
                    <a:pt x="665" y="4135"/>
                  </a:lnTo>
                  <a:lnTo>
                    <a:pt x="651" y="4135"/>
                  </a:lnTo>
                  <a:lnTo>
                    <a:pt x="636" y="4135"/>
                  </a:lnTo>
                  <a:lnTo>
                    <a:pt x="622" y="4135"/>
                  </a:lnTo>
                  <a:lnTo>
                    <a:pt x="606" y="4135"/>
                  </a:lnTo>
                  <a:lnTo>
                    <a:pt x="593" y="4135"/>
                  </a:lnTo>
                  <a:lnTo>
                    <a:pt x="571" y="4133"/>
                  </a:lnTo>
                  <a:lnTo>
                    <a:pt x="552" y="4133"/>
                  </a:lnTo>
                  <a:lnTo>
                    <a:pt x="532" y="4131"/>
                  </a:lnTo>
                  <a:lnTo>
                    <a:pt x="515" y="4131"/>
                  </a:lnTo>
                  <a:lnTo>
                    <a:pt x="497" y="4127"/>
                  </a:lnTo>
                  <a:lnTo>
                    <a:pt x="479" y="4125"/>
                  </a:lnTo>
                  <a:lnTo>
                    <a:pt x="462" y="4121"/>
                  </a:lnTo>
                  <a:lnTo>
                    <a:pt x="450" y="4117"/>
                  </a:lnTo>
                  <a:lnTo>
                    <a:pt x="440" y="4109"/>
                  </a:lnTo>
                  <a:lnTo>
                    <a:pt x="436" y="4102"/>
                  </a:lnTo>
                  <a:lnTo>
                    <a:pt x="432" y="4088"/>
                  </a:lnTo>
                  <a:lnTo>
                    <a:pt x="434" y="4076"/>
                  </a:lnTo>
                  <a:lnTo>
                    <a:pt x="434" y="4060"/>
                  </a:lnTo>
                  <a:lnTo>
                    <a:pt x="440" y="4047"/>
                  </a:lnTo>
                  <a:lnTo>
                    <a:pt x="444" y="4029"/>
                  </a:lnTo>
                  <a:lnTo>
                    <a:pt x="452" y="4012"/>
                  </a:lnTo>
                  <a:lnTo>
                    <a:pt x="458" y="3994"/>
                  </a:lnTo>
                  <a:lnTo>
                    <a:pt x="470" y="3978"/>
                  </a:lnTo>
                  <a:lnTo>
                    <a:pt x="477" y="3959"/>
                  </a:lnTo>
                  <a:lnTo>
                    <a:pt x="487" y="3939"/>
                  </a:lnTo>
                  <a:lnTo>
                    <a:pt x="497" y="3922"/>
                  </a:lnTo>
                  <a:lnTo>
                    <a:pt x="509" y="3904"/>
                  </a:lnTo>
                  <a:lnTo>
                    <a:pt x="513" y="3892"/>
                  </a:lnTo>
                  <a:lnTo>
                    <a:pt x="518" y="3884"/>
                  </a:lnTo>
                  <a:lnTo>
                    <a:pt x="524" y="3875"/>
                  </a:lnTo>
                  <a:lnTo>
                    <a:pt x="530" y="3867"/>
                  </a:lnTo>
                  <a:lnTo>
                    <a:pt x="542" y="3851"/>
                  </a:lnTo>
                  <a:lnTo>
                    <a:pt x="554" y="3838"/>
                  </a:lnTo>
                  <a:lnTo>
                    <a:pt x="565" y="3834"/>
                  </a:lnTo>
                  <a:lnTo>
                    <a:pt x="577" y="3832"/>
                  </a:lnTo>
                  <a:lnTo>
                    <a:pt x="589" y="3830"/>
                  </a:lnTo>
                  <a:lnTo>
                    <a:pt x="603" y="3828"/>
                  </a:lnTo>
                  <a:lnTo>
                    <a:pt x="614" y="3824"/>
                  </a:lnTo>
                  <a:lnTo>
                    <a:pt x="626" y="3822"/>
                  </a:lnTo>
                  <a:lnTo>
                    <a:pt x="638" y="3820"/>
                  </a:lnTo>
                  <a:lnTo>
                    <a:pt x="651" y="3818"/>
                  </a:lnTo>
                  <a:lnTo>
                    <a:pt x="661" y="3814"/>
                  </a:lnTo>
                  <a:lnTo>
                    <a:pt x="673" y="3810"/>
                  </a:lnTo>
                  <a:lnTo>
                    <a:pt x="685" y="3806"/>
                  </a:lnTo>
                  <a:lnTo>
                    <a:pt x="696" y="3804"/>
                  </a:lnTo>
                  <a:lnTo>
                    <a:pt x="706" y="3800"/>
                  </a:lnTo>
                  <a:lnTo>
                    <a:pt x="718" y="3798"/>
                  </a:lnTo>
                  <a:lnTo>
                    <a:pt x="728" y="3794"/>
                  </a:lnTo>
                  <a:lnTo>
                    <a:pt x="739" y="3793"/>
                  </a:lnTo>
                  <a:lnTo>
                    <a:pt x="757" y="3787"/>
                  </a:lnTo>
                  <a:lnTo>
                    <a:pt x="775" y="3781"/>
                  </a:lnTo>
                  <a:lnTo>
                    <a:pt x="790" y="3775"/>
                  </a:lnTo>
                  <a:lnTo>
                    <a:pt x="806" y="3769"/>
                  </a:lnTo>
                  <a:lnTo>
                    <a:pt x="816" y="3763"/>
                  </a:lnTo>
                  <a:lnTo>
                    <a:pt x="827" y="3759"/>
                  </a:lnTo>
                  <a:lnTo>
                    <a:pt x="837" y="3755"/>
                  </a:lnTo>
                  <a:lnTo>
                    <a:pt x="845" y="3755"/>
                  </a:lnTo>
                  <a:lnTo>
                    <a:pt x="845" y="3765"/>
                  </a:lnTo>
                  <a:lnTo>
                    <a:pt x="847" y="3777"/>
                  </a:lnTo>
                  <a:lnTo>
                    <a:pt x="849" y="3789"/>
                  </a:lnTo>
                  <a:lnTo>
                    <a:pt x="851" y="3800"/>
                  </a:lnTo>
                  <a:lnTo>
                    <a:pt x="857" y="3820"/>
                  </a:lnTo>
                  <a:lnTo>
                    <a:pt x="865" y="3841"/>
                  </a:lnTo>
                  <a:lnTo>
                    <a:pt x="870" y="3859"/>
                  </a:lnTo>
                  <a:lnTo>
                    <a:pt x="876" y="3877"/>
                  </a:lnTo>
                  <a:lnTo>
                    <a:pt x="882" y="3894"/>
                  </a:lnTo>
                  <a:lnTo>
                    <a:pt x="890" y="3914"/>
                  </a:lnTo>
                  <a:lnTo>
                    <a:pt x="896" y="3931"/>
                  </a:lnTo>
                  <a:lnTo>
                    <a:pt x="904" y="3951"/>
                  </a:lnTo>
                  <a:lnTo>
                    <a:pt x="912" y="3971"/>
                  </a:lnTo>
                  <a:lnTo>
                    <a:pt x="921" y="3990"/>
                  </a:lnTo>
                  <a:lnTo>
                    <a:pt x="927" y="4008"/>
                  </a:lnTo>
                  <a:lnTo>
                    <a:pt x="937" y="4025"/>
                  </a:lnTo>
                  <a:lnTo>
                    <a:pt x="943" y="4043"/>
                  </a:lnTo>
                  <a:lnTo>
                    <a:pt x="953" y="4062"/>
                  </a:lnTo>
                  <a:lnTo>
                    <a:pt x="960" y="4080"/>
                  </a:lnTo>
                  <a:lnTo>
                    <a:pt x="968" y="4098"/>
                  </a:lnTo>
                  <a:lnTo>
                    <a:pt x="976" y="4115"/>
                  </a:lnTo>
                  <a:lnTo>
                    <a:pt x="986" y="4133"/>
                  </a:lnTo>
                  <a:lnTo>
                    <a:pt x="994" y="4150"/>
                  </a:lnTo>
                  <a:lnTo>
                    <a:pt x="1002" y="4170"/>
                  </a:lnTo>
                  <a:lnTo>
                    <a:pt x="1009" y="4188"/>
                  </a:lnTo>
                  <a:lnTo>
                    <a:pt x="1019" y="4207"/>
                  </a:lnTo>
                  <a:lnTo>
                    <a:pt x="1027" y="4225"/>
                  </a:lnTo>
                  <a:lnTo>
                    <a:pt x="1035" y="4242"/>
                  </a:lnTo>
                  <a:lnTo>
                    <a:pt x="1043" y="4260"/>
                  </a:lnTo>
                  <a:lnTo>
                    <a:pt x="1050" y="4278"/>
                  </a:lnTo>
                  <a:lnTo>
                    <a:pt x="1054" y="4291"/>
                  </a:lnTo>
                  <a:lnTo>
                    <a:pt x="1060" y="4307"/>
                  </a:lnTo>
                  <a:lnTo>
                    <a:pt x="1064" y="4321"/>
                  </a:lnTo>
                  <a:lnTo>
                    <a:pt x="1070" y="4334"/>
                  </a:lnTo>
                  <a:lnTo>
                    <a:pt x="1072" y="4346"/>
                  </a:lnTo>
                  <a:lnTo>
                    <a:pt x="1076" y="4358"/>
                  </a:lnTo>
                  <a:lnTo>
                    <a:pt x="1078" y="4368"/>
                  </a:lnTo>
                  <a:lnTo>
                    <a:pt x="1080" y="4377"/>
                  </a:lnTo>
                  <a:lnTo>
                    <a:pt x="1086" y="4391"/>
                  </a:lnTo>
                  <a:lnTo>
                    <a:pt x="1101" y="4399"/>
                  </a:lnTo>
                  <a:lnTo>
                    <a:pt x="1115" y="4391"/>
                  </a:lnTo>
                  <a:lnTo>
                    <a:pt x="1123" y="4377"/>
                  </a:lnTo>
                  <a:lnTo>
                    <a:pt x="1121" y="4366"/>
                  </a:lnTo>
                  <a:lnTo>
                    <a:pt x="1119" y="4354"/>
                  </a:lnTo>
                  <a:lnTo>
                    <a:pt x="1115" y="4340"/>
                  </a:lnTo>
                  <a:lnTo>
                    <a:pt x="1113" y="4328"/>
                  </a:lnTo>
                  <a:lnTo>
                    <a:pt x="1107" y="4313"/>
                  </a:lnTo>
                  <a:lnTo>
                    <a:pt x="1103" y="4299"/>
                  </a:lnTo>
                  <a:lnTo>
                    <a:pt x="1097" y="4283"/>
                  </a:lnTo>
                  <a:lnTo>
                    <a:pt x="1093" y="4270"/>
                  </a:lnTo>
                  <a:lnTo>
                    <a:pt x="1086" y="4250"/>
                  </a:lnTo>
                  <a:lnTo>
                    <a:pt x="1078" y="4233"/>
                  </a:lnTo>
                  <a:lnTo>
                    <a:pt x="1070" y="4215"/>
                  </a:lnTo>
                  <a:lnTo>
                    <a:pt x="1062" y="4197"/>
                  </a:lnTo>
                  <a:lnTo>
                    <a:pt x="1056" y="4186"/>
                  </a:lnTo>
                  <a:lnTo>
                    <a:pt x="1052" y="4176"/>
                  </a:lnTo>
                  <a:lnTo>
                    <a:pt x="1047" y="4166"/>
                  </a:lnTo>
                  <a:lnTo>
                    <a:pt x="1043" y="4156"/>
                  </a:lnTo>
                  <a:lnTo>
                    <a:pt x="1033" y="4135"/>
                  </a:lnTo>
                  <a:lnTo>
                    <a:pt x="1025" y="4115"/>
                  </a:lnTo>
                  <a:lnTo>
                    <a:pt x="1015" y="4098"/>
                  </a:lnTo>
                  <a:lnTo>
                    <a:pt x="1007" y="4080"/>
                  </a:lnTo>
                  <a:lnTo>
                    <a:pt x="1000" y="4062"/>
                  </a:lnTo>
                  <a:lnTo>
                    <a:pt x="992" y="4045"/>
                  </a:lnTo>
                  <a:lnTo>
                    <a:pt x="982" y="4025"/>
                  </a:lnTo>
                  <a:lnTo>
                    <a:pt x="976" y="4008"/>
                  </a:lnTo>
                  <a:lnTo>
                    <a:pt x="966" y="3990"/>
                  </a:lnTo>
                  <a:lnTo>
                    <a:pt x="960" y="3972"/>
                  </a:lnTo>
                  <a:lnTo>
                    <a:pt x="951" y="3953"/>
                  </a:lnTo>
                  <a:lnTo>
                    <a:pt x="943" y="3935"/>
                  </a:lnTo>
                  <a:lnTo>
                    <a:pt x="935" y="3916"/>
                  </a:lnTo>
                  <a:lnTo>
                    <a:pt x="929" y="3898"/>
                  </a:lnTo>
                  <a:lnTo>
                    <a:pt x="921" y="3881"/>
                  </a:lnTo>
                  <a:lnTo>
                    <a:pt x="915" y="3863"/>
                  </a:lnTo>
                  <a:lnTo>
                    <a:pt x="910" y="3845"/>
                  </a:lnTo>
                  <a:lnTo>
                    <a:pt x="904" y="3828"/>
                  </a:lnTo>
                  <a:lnTo>
                    <a:pt x="898" y="3816"/>
                  </a:lnTo>
                  <a:lnTo>
                    <a:pt x="896" y="3804"/>
                  </a:lnTo>
                  <a:lnTo>
                    <a:pt x="892" y="3793"/>
                  </a:lnTo>
                  <a:lnTo>
                    <a:pt x="890" y="3783"/>
                  </a:lnTo>
                  <a:lnTo>
                    <a:pt x="888" y="3771"/>
                  </a:lnTo>
                  <a:lnTo>
                    <a:pt x="886" y="3759"/>
                  </a:lnTo>
                  <a:lnTo>
                    <a:pt x="884" y="3748"/>
                  </a:lnTo>
                  <a:lnTo>
                    <a:pt x="884" y="3736"/>
                  </a:lnTo>
                  <a:lnTo>
                    <a:pt x="882" y="3722"/>
                  </a:lnTo>
                  <a:lnTo>
                    <a:pt x="880" y="3708"/>
                  </a:lnTo>
                  <a:lnTo>
                    <a:pt x="878" y="3695"/>
                  </a:lnTo>
                  <a:lnTo>
                    <a:pt x="878" y="3683"/>
                  </a:lnTo>
                  <a:lnTo>
                    <a:pt x="878" y="3669"/>
                  </a:lnTo>
                  <a:lnTo>
                    <a:pt x="878" y="3656"/>
                  </a:lnTo>
                  <a:lnTo>
                    <a:pt x="878" y="3642"/>
                  </a:lnTo>
                  <a:lnTo>
                    <a:pt x="878" y="3630"/>
                  </a:lnTo>
                  <a:lnTo>
                    <a:pt x="878" y="3615"/>
                  </a:lnTo>
                  <a:lnTo>
                    <a:pt x="878" y="3601"/>
                  </a:lnTo>
                  <a:lnTo>
                    <a:pt x="878" y="3585"/>
                  </a:lnTo>
                  <a:lnTo>
                    <a:pt x="878" y="3571"/>
                  </a:lnTo>
                  <a:lnTo>
                    <a:pt x="878" y="3556"/>
                  </a:lnTo>
                  <a:lnTo>
                    <a:pt x="880" y="3542"/>
                  </a:lnTo>
                  <a:lnTo>
                    <a:pt x="882" y="3527"/>
                  </a:lnTo>
                  <a:lnTo>
                    <a:pt x="884" y="3513"/>
                  </a:lnTo>
                  <a:lnTo>
                    <a:pt x="884" y="3497"/>
                  </a:lnTo>
                  <a:lnTo>
                    <a:pt x="884" y="3483"/>
                  </a:lnTo>
                  <a:lnTo>
                    <a:pt x="886" y="3468"/>
                  </a:lnTo>
                  <a:lnTo>
                    <a:pt x="888" y="3454"/>
                  </a:lnTo>
                  <a:lnTo>
                    <a:pt x="888" y="3438"/>
                  </a:lnTo>
                  <a:lnTo>
                    <a:pt x="890" y="3425"/>
                  </a:lnTo>
                  <a:lnTo>
                    <a:pt x="892" y="3409"/>
                  </a:lnTo>
                  <a:lnTo>
                    <a:pt x="896" y="3397"/>
                  </a:lnTo>
                  <a:lnTo>
                    <a:pt x="896" y="3382"/>
                  </a:lnTo>
                  <a:lnTo>
                    <a:pt x="898" y="3368"/>
                  </a:lnTo>
                  <a:lnTo>
                    <a:pt x="900" y="3354"/>
                  </a:lnTo>
                  <a:lnTo>
                    <a:pt x="902" y="3341"/>
                  </a:lnTo>
                  <a:lnTo>
                    <a:pt x="902" y="3327"/>
                  </a:lnTo>
                  <a:lnTo>
                    <a:pt x="906" y="3315"/>
                  </a:lnTo>
                  <a:lnTo>
                    <a:pt x="906" y="3304"/>
                  </a:lnTo>
                  <a:lnTo>
                    <a:pt x="910" y="3292"/>
                  </a:lnTo>
                  <a:lnTo>
                    <a:pt x="910" y="3278"/>
                  </a:lnTo>
                  <a:lnTo>
                    <a:pt x="914" y="3266"/>
                  </a:lnTo>
                  <a:lnTo>
                    <a:pt x="914" y="3255"/>
                  </a:lnTo>
                  <a:lnTo>
                    <a:pt x="917" y="3245"/>
                  </a:lnTo>
                  <a:lnTo>
                    <a:pt x="917" y="3233"/>
                  </a:lnTo>
                  <a:lnTo>
                    <a:pt x="921" y="3221"/>
                  </a:lnTo>
                  <a:lnTo>
                    <a:pt x="921" y="3212"/>
                  </a:lnTo>
                  <a:lnTo>
                    <a:pt x="925" y="3204"/>
                  </a:lnTo>
                  <a:lnTo>
                    <a:pt x="927" y="3184"/>
                  </a:lnTo>
                  <a:lnTo>
                    <a:pt x="931" y="3169"/>
                  </a:lnTo>
                  <a:lnTo>
                    <a:pt x="933" y="3153"/>
                  </a:lnTo>
                  <a:lnTo>
                    <a:pt x="937" y="3143"/>
                  </a:lnTo>
                  <a:lnTo>
                    <a:pt x="941" y="3126"/>
                  </a:lnTo>
                  <a:lnTo>
                    <a:pt x="945" y="3122"/>
                  </a:lnTo>
                  <a:lnTo>
                    <a:pt x="941" y="3106"/>
                  </a:lnTo>
                  <a:lnTo>
                    <a:pt x="929" y="3096"/>
                  </a:lnTo>
                  <a:lnTo>
                    <a:pt x="912" y="3098"/>
                  </a:lnTo>
                  <a:lnTo>
                    <a:pt x="902" y="3114"/>
                  </a:lnTo>
                  <a:lnTo>
                    <a:pt x="898" y="3120"/>
                  </a:lnTo>
                  <a:lnTo>
                    <a:pt x="896" y="3133"/>
                  </a:lnTo>
                  <a:lnTo>
                    <a:pt x="892" y="3141"/>
                  </a:lnTo>
                  <a:lnTo>
                    <a:pt x="892" y="3153"/>
                  </a:lnTo>
                  <a:lnTo>
                    <a:pt x="888" y="3165"/>
                  </a:lnTo>
                  <a:lnTo>
                    <a:pt x="888" y="3180"/>
                  </a:lnTo>
                  <a:lnTo>
                    <a:pt x="884" y="3192"/>
                  </a:lnTo>
                  <a:lnTo>
                    <a:pt x="880" y="3210"/>
                  </a:lnTo>
                  <a:lnTo>
                    <a:pt x="876" y="3227"/>
                  </a:lnTo>
                  <a:lnTo>
                    <a:pt x="874" y="3245"/>
                  </a:lnTo>
                  <a:lnTo>
                    <a:pt x="870" y="3262"/>
                  </a:lnTo>
                  <a:lnTo>
                    <a:pt x="869" y="3284"/>
                  </a:lnTo>
                  <a:lnTo>
                    <a:pt x="867" y="3294"/>
                  </a:lnTo>
                  <a:lnTo>
                    <a:pt x="865" y="3305"/>
                  </a:lnTo>
                  <a:lnTo>
                    <a:pt x="863" y="3317"/>
                  </a:lnTo>
                  <a:lnTo>
                    <a:pt x="863" y="3329"/>
                  </a:lnTo>
                  <a:lnTo>
                    <a:pt x="859" y="3339"/>
                  </a:lnTo>
                  <a:lnTo>
                    <a:pt x="857" y="3350"/>
                  </a:lnTo>
                  <a:lnTo>
                    <a:pt x="855" y="3360"/>
                  </a:lnTo>
                  <a:lnTo>
                    <a:pt x="855" y="3372"/>
                  </a:lnTo>
                  <a:lnTo>
                    <a:pt x="853" y="3384"/>
                  </a:lnTo>
                  <a:lnTo>
                    <a:pt x="851" y="3395"/>
                  </a:lnTo>
                  <a:lnTo>
                    <a:pt x="849" y="3407"/>
                  </a:lnTo>
                  <a:lnTo>
                    <a:pt x="849" y="3421"/>
                  </a:lnTo>
                  <a:lnTo>
                    <a:pt x="847" y="3433"/>
                  </a:lnTo>
                  <a:lnTo>
                    <a:pt x="845" y="3444"/>
                  </a:lnTo>
                  <a:lnTo>
                    <a:pt x="843" y="3456"/>
                  </a:lnTo>
                  <a:lnTo>
                    <a:pt x="843" y="3468"/>
                  </a:lnTo>
                  <a:lnTo>
                    <a:pt x="841" y="3480"/>
                  </a:lnTo>
                  <a:lnTo>
                    <a:pt x="841" y="3493"/>
                  </a:lnTo>
                  <a:lnTo>
                    <a:pt x="841" y="3505"/>
                  </a:lnTo>
                  <a:lnTo>
                    <a:pt x="841" y="3519"/>
                  </a:lnTo>
                  <a:lnTo>
                    <a:pt x="839" y="3530"/>
                  </a:lnTo>
                  <a:lnTo>
                    <a:pt x="839" y="3542"/>
                  </a:lnTo>
                  <a:lnTo>
                    <a:pt x="837" y="3554"/>
                  </a:lnTo>
                  <a:lnTo>
                    <a:pt x="837" y="3568"/>
                  </a:lnTo>
                  <a:lnTo>
                    <a:pt x="837" y="3579"/>
                  </a:lnTo>
                  <a:lnTo>
                    <a:pt x="837" y="3591"/>
                  </a:lnTo>
                  <a:lnTo>
                    <a:pt x="837" y="3603"/>
                  </a:lnTo>
                  <a:lnTo>
                    <a:pt x="837" y="3616"/>
                  </a:lnTo>
                  <a:lnTo>
                    <a:pt x="837" y="3628"/>
                  </a:lnTo>
                  <a:lnTo>
                    <a:pt x="837" y="3640"/>
                  </a:lnTo>
                  <a:lnTo>
                    <a:pt x="837" y="3652"/>
                  </a:lnTo>
                  <a:lnTo>
                    <a:pt x="837" y="3663"/>
                  </a:lnTo>
                  <a:lnTo>
                    <a:pt x="837" y="3675"/>
                  </a:lnTo>
                  <a:lnTo>
                    <a:pt x="837" y="3687"/>
                  </a:lnTo>
                  <a:lnTo>
                    <a:pt x="839" y="3699"/>
                  </a:lnTo>
                  <a:lnTo>
                    <a:pt x="841" y="3712"/>
                  </a:lnTo>
                  <a:lnTo>
                    <a:pt x="835" y="3712"/>
                  </a:lnTo>
                  <a:lnTo>
                    <a:pt x="831" y="3714"/>
                  </a:lnTo>
                  <a:lnTo>
                    <a:pt x="826" y="3714"/>
                  </a:lnTo>
                  <a:lnTo>
                    <a:pt x="820" y="3718"/>
                  </a:lnTo>
                  <a:lnTo>
                    <a:pt x="806" y="3722"/>
                  </a:lnTo>
                  <a:lnTo>
                    <a:pt x="790" y="3730"/>
                  </a:lnTo>
                  <a:lnTo>
                    <a:pt x="779" y="3732"/>
                  </a:lnTo>
                  <a:lnTo>
                    <a:pt x="769" y="3736"/>
                  </a:lnTo>
                  <a:lnTo>
                    <a:pt x="757" y="3738"/>
                  </a:lnTo>
                  <a:lnTo>
                    <a:pt x="747" y="3744"/>
                  </a:lnTo>
                  <a:lnTo>
                    <a:pt x="734" y="3748"/>
                  </a:lnTo>
                  <a:lnTo>
                    <a:pt x="722" y="3753"/>
                  </a:lnTo>
                  <a:lnTo>
                    <a:pt x="708" y="3757"/>
                  </a:lnTo>
                  <a:lnTo>
                    <a:pt x="696" y="3763"/>
                  </a:lnTo>
                  <a:lnTo>
                    <a:pt x="681" y="3765"/>
                  </a:lnTo>
                  <a:lnTo>
                    <a:pt x="665" y="3769"/>
                  </a:lnTo>
                  <a:lnTo>
                    <a:pt x="649" y="3773"/>
                  </a:lnTo>
                  <a:lnTo>
                    <a:pt x="634" y="3777"/>
                  </a:lnTo>
                  <a:lnTo>
                    <a:pt x="618" y="3779"/>
                  </a:lnTo>
                  <a:lnTo>
                    <a:pt x="603" y="3783"/>
                  </a:lnTo>
                  <a:lnTo>
                    <a:pt x="587" y="3787"/>
                  </a:lnTo>
                  <a:lnTo>
                    <a:pt x="571" y="3791"/>
                  </a:lnTo>
                  <a:lnTo>
                    <a:pt x="554" y="3793"/>
                  </a:lnTo>
                  <a:lnTo>
                    <a:pt x="536" y="3794"/>
                  </a:lnTo>
                  <a:lnTo>
                    <a:pt x="520" y="3796"/>
                  </a:lnTo>
                  <a:lnTo>
                    <a:pt x="505" y="3798"/>
                  </a:lnTo>
                  <a:lnTo>
                    <a:pt x="487" y="3798"/>
                  </a:lnTo>
                  <a:lnTo>
                    <a:pt x="472" y="3798"/>
                  </a:lnTo>
                  <a:lnTo>
                    <a:pt x="456" y="3798"/>
                  </a:lnTo>
                  <a:lnTo>
                    <a:pt x="442" y="3800"/>
                  </a:lnTo>
                  <a:lnTo>
                    <a:pt x="428" y="3798"/>
                  </a:lnTo>
                  <a:lnTo>
                    <a:pt x="419" y="3796"/>
                  </a:lnTo>
                  <a:lnTo>
                    <a:pt x="407" y="3794"/>
                  </a:lnTo>
                  <a:lnTo>
                    <a:pt x="401" y="3793"/>
                  </a:lnTo>
                  <a:lnTo>
                    <a:pt x="389" y="3785"/>
                  </a:lnTo>
                  <a:lnTo>
                    <a:pt x="383" y="3779"/>
                  </a:lnTo>
                  <a:lnTo>
                    <a:pt x="382" y="3763"/>
                  </a:lnTo>
                  <a:lnTo>
                    <a:pt x="387" y="3748"/>
                  </a:lnTo>
                  <a:lnTo>
                    <a:pt x="391" y="3738"/>
                  </a:lnTo>
                  <a:lnTo>
                    <a:pt x="397" y="3728"/>
                  </a:lnTo>
                  <a:lnTo>
                    <a:pt x="405" y="3718"/>
                  </a:lnTo>
                  <a:lnTo>
                    <a:pt x="413" y="3708"/>
                  </a:lnTo>
                  <a:lnTo>
                    <a:pt x="419" y="3697"/>
                  </a:lnTo>
                  <a:lnTo>
                    <a:pt x="428" y="3689"/>
                  </a:lnTo>
                  <a:lnTo>
                    <a:pt x="436" y="3679"/>
                  </a:lnTo>
                  <a:lnTo>
                    <a:pt x="446" y="3671"/>
                  </a:lnTo>
                  <a:lnTo>
                    <a:pt x="460" y="3656"/>
                  </a:lnTo>
                  <a:lnTo>
                    <a:pt x="473" y="3646"/>
                  </a:lnTo>
                  <a:lnTo>
                    <a:pt x="483" y="3636"/>
                  </a:lnTo>
                  <a:lnTo>
                    <a:pt x="485" y="3628"/>
                  </a:lnTo>
                  <a:lnTo>
                    <a:pt x="491" y="3622"/>
                  </a:lnTo>
                  <a:lnTo>
                    <a:pt x="497" y="3613"/>
                  </a:lnTo>
                  <a:lnTo>
                    <a:pt x="503" y="3605"/>
                  </a:lnTo>
                  <a:lnTo>
                    <a:pt x="509" y="3591"/>
                  </a:lnTo>
                  <a:lnTo>
                    <a:pt x="516" y="3579"/>
                  </a:lnTo>
                  <a:lnTo>
                    <a:pt x="524" y="3566"/>
                  </a:lnTo>
                  <a:lnTo>
                    <a:pt x="534" y="3552"/>
                  </a:lnTo>
                  <a:lnTo>
                    <a:pt x="540" y="3534"/>
                  </a:lnTo>
                  <a:lnTo>
                    <a:pt x="550" y="3517"/>
                  </a:lnTo>
                  <a:lnTo>
                    <a:pt x="558" y="3499"/>
                  </a:lnTo>
                  <a:lnTo>
                    <a:pt x="567" y="3483"/>
                  </a:lnTo>
                  <a:lnTo>
                    <a:pt x="575" y="3464"/>
                  </a:lnTo>
                  <a:lnTo>
                    <a:pt x="587" y="3446"/>
                  </a:lnTo>
                  <a:lnTo>
                    <a:pt x="595" y="3427"/>
                  </a:lnTo>
                  <a:lnTo>
                    <a:pt x="606" y="3409"/>
                  </a:lnTo>
                  <a:lnTo>
                    <a:pt x="614" y="3390"/>
                  </a:lnTo>
                  <a:lnTo>
                    <a:pt x="624" y="3370"/>
                  </a:lnTo>
                  <a:lnTo>
                    <a:pt x="632" y="3350"/>
                  </a:lnTo>
                  <a:lnTo>
                    <a:pt x="642" y="3333"/>
                  </a:lnTo>
                  <a:lnTo>
                    <a:pt x="649" y="3315"/>
                  </a:lnTo>
                  <a:lnTo>
                    <a:pt x="657" y="3298"/>
                  </a:lnTo>
                  <a:lnTo>
                    <a:pt x="665" y="3280"/>
                  </a:lnTo>
                  <a:lnTo>
                    <a:pt x="675" y="3266"/>
                  </a:lnTo>
                  <a:lnTo>
                    <a:pt x="681" y="3249"/>
                  </a:lnTo>
                  <a:lnTo>
                    <a:pt x="687" y="3237"/>
                  </a:lnTo>
                  <a:lnTo>
                    <a:pt x="693" y="3223"/>
                  </a:lnTo>
                  <a:lnTo>
                    <a:pt x="698" y="3214"/>
                  </a:lnTo>
                  <a:lnTo>
                    <a:pt x="702" y="3202"/>
                  </a:lnTo>
                  <a:lnTo>
                    <a:pt x="706" y="3196"/>
                  </a:lnTo>
                  <a:lnTo>
                    <a:pt x="710" y="3188"/>
                  </a:lnTo>
                  <a:lnTo>
                    <a:pt x="714" y="3186"/>
                  </a:lnTo>
                  <a:lnTo>
                    <a:pt x="716" y="3174"/>
                  </a:lnTo>
                  <a:lnTo>
                    <a:pt x="712" y="3165"/>
                  </a:lnTo>
                  <a:lnTo>
                    <a:pt x="704" y="3157"/>
                  </a:lnTo>
                  <a:lnTo>
                    <a:pt x="694" y="3155"/>
                  </a:lnTo>
                  <a:lnTo>
                    <a:pt x="673" y="3155"/>
                  </a:lnTo>
                  <a:lnTo>
                    <a:pt x="653" y="3159"/>
                  </a:lnTo>
                  <a:lnTo>
                    <a:pt x="634" y="3163"/>
                  </a:lnTo>
                  <a:lnTo>
                    <a:pt x="616" y="3172"/>
                  </a:lnTo>
                  <a:lnTo>
                    <a:pt x="597" y="3180"/>
                  </a:lnTo>
                  <a:lnTo>
                    <a:pt x="579" y="3192"/>
                  </a:lnTo>
                  <a:lnTo>
                    <a:pt x="561" y="3204"/>
                  </a:lnTo>
                  <a:lnTo>
                    <a:pt x="544" y="3219"/>
                  </a:lnTo>
                  <a:lnTo>
                    <a:pt x="526" y="3233"/>
                  </a:lnTo>
                  <a:lnTo>
                    <a:pt x="509" y="3249"/>
                  </a:lnTo>
                  <a:lnTo>
                    <a:pt x="499" y="3257"/>
                  </a:lnTo>
                  <a:lnTo>
                    <a:pt x="491" y="3266"/>
                  </a:lnTo>
                  <a:lnTo>
                    <a:pt x="481" y="3274"/>
                  </a:lnTo>
                  <a:lnTo>
                    <a:pt x="473" y="3284"/>
                  </a:lnTo>
                  <a:lnTo>
                    <a:pt x="464" y="3292"/>
                  </a:lnTo>
                  <a:lnTo>
                    <a:pt x="456" y="3302"/>
                  </a:lnTo>
                  <a:lnTo>
                    <a:pt x="446" y="3311"/>
                  </a:lnTo>
                  <a:lnTo>
                    <a:pt x="440" y="3321"/>
                  </a:lnTo>
                  <a:lnTo>
                    <a:pt x="430" y="3329"/>
                  </a:lnTo>
                  <a:lnTo>
                    <a:pt x="423" y="3341"/>
                  </a:lnTo>
                  <a:lnTo>
                    <a:pt x="413" y="3349"/>
                  </a:lnTo>
                  <a:lnTo>
                    <a:pt x="407" y="3360"/>
                  </a:lnTo>
                  <a:lnTo>
                    <a:pt x="391" y="3376"/>
                  </a:lnTo>
                  <a:lnTo>
                    <a:pt x="378" y="3392"/>
                  </a:lnTo>
                  <a:lnTo>
                    <a:pt x="362" y="3407"/>
                  </a:lnTo>
                  <a:lnTo>
                    <a:pt x="348" y="3423"/>
                  </a:lnTo>
                  <a:lnTo>
                    <a:pt x="333" y="3437"/>
                  </a:lnTo>
                  <a:lnTo>
                    <a:pt x="319" y="3452"/>
                  </a:lnTo>
                  <a:lnTo>
                    <a:pt x="303" y="3466"/>
                  </a:lnTo>
                  <a:lnTo>
                    <a:pt x="290" y="3482"/>
                  </a:lnTo>
                  <a:lnTo>
                    <a:pt x="274" y="3491"/>
                  </a:lnTo>
                  <a:lnTo>
                    <a:pt x="260" y="3503"/>
                  </a:lnTo>
                  <a:lnTo>
                    <a:pt x="247" y="3511"/>
                  </a:lnTo>
                  <a:lnTo>
                    <a:pt x="233" y="3521"/>
                  </a:lnTo>
                  <a:lnTo>
                    <a:pt x="219" y="3525"/>
                  </a:lnTo>
                  <a:lnTo>
                    <a:pt x="206" y="3528"/>
                  </a:lnTo>
                  <a:lnTo>
                    <a:pt x="192" y="3530"/>
                  </a:lnTo>
                  <a:lnTo>
                    <a:pt x="180" y="3532"/>
                  </a:lnTo>
                  <a:lnTo>
                    <a:pt x="162" y="3527"/>
                  </a:lnTo>
                  <a:lnTo>
                    <a:pt x="147" y="3521"/>
                  </a:lnTo>
                  <a:lnTo>
                    <a:pt x="131" y="3509"/>
                  </a:lnTo>
                  <a:lnTo>
                    <a:pt x="116" y="3497"/>
                  </a:lnTo>
                  <a:lnTo>
                    <a:pt x="108" y="3487"/>
                  </a:lnTo>
                  <a:lnTo>
                    <a:pt x="100" y="3480"/>
                  </a:lnTo>
                  <a:lnTo>
                    <a:pt x="92" y="3470"/>
                  </a:lnTo>
                  <a:lnTo>
                    <a:pt x="86" y="3460"/>
                  </a:lnTo>
                  <a:lnTo>
                    <a:pt x="78" y="3448"/>
                  </a:lnTo>
                  <a:lnTo>
                    <a:pt x="71" y="3437"/>
                  </a:lnTo>
                  <a:lnTo>
                    <a:pt x="63" y="3425"/>
                  </a:lnTo>
                  <a:lnTo>
                    <a:pt x="57" y="3413"/>
                  </a:lnTo>
                  <a:lnTo>
                    <a:pt x="49" y="3399"/>
                  </a:lnTo>
                  <a:lnTo>
                    <a:pt x="43" y="3388"/>
                  </a:lnTo>
                  <a:lnTo>
                    <a:pt x="37" y="3376"/>
                  </a:lnTo>
                  <a:lnTo>
                    <a:pt x="33" y="3364"/>
                  </a:lnTo>
                  <a:lnTo>
                    <a:pt x="28" y="3350"/>
                  </a:lnTo>
                  <a:lnTo>
                    <a:pt x="22" y="3339"/>
                  </a:lnTo>
                  <a:lnTo>
                    <a:pt x="18" y="3327"/>
                  </a:lnTo>
                  <a:lnTo>
                    <a:pt x="16" y="3315"/>
                  </a:lnTo>
                  <a:lnTo>
                    <a:pt x="12" y="3302"/>
                  </a:lnTo>
                  <a:lnTo>
                    <a:pt x="10" y="3290"/>
                  </a:lnTo>
                  <a:lnTo>
                    <a:pt x="6" y="3276"/>
                  </a:lnTo>
                  <a:lnTo>
                    <a:pt x="6" y="3264"/>
                  </a:lnTo>
                  <a:lnTo>
                    <a:pt x="2" y="3251"/>
                  </a:lnTo>
                  <a:lnTo>
                    <a:pt x="2" y="3239"/>
                  </a:lnTo>
                  <a:lnTo>
                    <a:pt x="2" y="3227"/>
                  </a:lnTo>
                  <a:lnTo>
                    <a:pt x="2" y="3216"/>
                  </a:lnTo>
                  <a:lnTo>
                    <a:pt x="0" y="3200"/>
                  </a:lnTo>
                  <a:lnTo>
                    <a:pt x="0" y="3188"/>
                  </a:lnTo>
                  <a:lnTo>
                    <a:pt x="0" y="3172"/>
                  </a:lnTo>
                  <a:lnTo>
                    <a:pt x="2" y="3161"/>
                  </a:lnTo>
                  <a:lnTo>
                    <a:pt x="2" y="3145"/>
                  </a:lnTo>
                  <a:lnTo>
                    <a:pt x="4" y="3133"/>
                  </a:lnTo>
                  <a:lnTo>
                    <a:pt x="6" y="3118"/>
                  </a:lnTo>
                  <a:lnTo>
                    <a:pt x="10" y="3106"/>
                  </a:lnTo>
                  <a:lnTo>
                    <a:pt x="12" y="3090"/>
                  </a:lnTo>
                  <a:lnTo>
                    <a:pt x="16" y="3077"/>
                  </a:lnTo>
                  <a:lnTo>
                    <a:pt x="18" y="3063"/>
                  </a:lnTo>
                  <a:lnTo>
                    <a:pt x="24" y="3049"/>
                  </a:lnTo>
                  <a:lnTo>
                    <a:pt x="26" y="3034"/>
                  </a:lnTo>
                  <a:lnTo>
                    <a:pt x="31" y="3022"/>
                  </a:lnTo>
                  <a:lnTo>
                    <a:pt x="37" y="3006"/>
                  </a:lnTo>
                  <a:lnTo>
                    <a:pt x="43" y="2994"/>
                  </a:lnTo>
                  <a:lnTo>
                    <a:pt x="47" y="2979"/>
                  </a:lnTo>
                  <a:lnTo>
                    <a:pt x="53" y="2963"/>
                  </a:lnTo>
                  <a:lnTo>
                    <a:pt x="59" y="2948"/>
                  </a:lnTo>
                  <a:lnTo>
                    <a:pt x="67" y="2934"/>
                  </a:lnTo>
                  <a:lnTo>
                    <a:pt x="73" y="2918"/>
                  </a:lnTo>
                  <a:lnTo>
                    <a:pt x="80" y="2905"/>
                  </a:lnTo>
                  <a:lnTo>
                    <a:pt x="88" y="2889"/>
                  </a:lnTo>
                  <a:lnTo>
                    <a:pt x="98" y="2875"/>
                  </a:lnTo>
                  <a:lnTo>
                    <a:pt x="106" y="2858"/>
                  </a:lnTo>
                  <a:lnTo>
                    <a:pt x="116" y="2844"/>
                  </a:lnTo>
                  <a:lnTo>
                    <a:pt x="123" y="2826"/>
                  </a:lnTo>
                  <a:lnTo>
                    <a:pt x="135" y="2813"/>
                  </a:lnTo>
                  <a:lnTo>
                    <a:pt x="143" y="2797"/>
                  </a:lnTo>
                  <a:lnTo>
                    <a:pt x="155" y="2781"/>
                  </a:lnTo>
                  <a:lnTo>
                    <a:pt x="166" y="2766"/>
                  </a:lnTo>
                  <a:lnTo>
                    <a:pt x="178" y="2752"/>
                  </a:lnTo>
                  <a:lnTo>
                    <a:pt x="188" y="2734"/>
                  </a:lnTo>
                  <a:lnTo>
                    <a:pt x="200" y="2719"/>
                  </a:lnTo>
                  <a:lnTo>
                    <a:pt x="211" y="2703"/>
                  </a:lnTo>
                  <a:lnTo>
                    <a:pt x="225" y="2687"/>
                  </a:lnTo>
                  <a:lnTo>
                    <a:pt x="237" y="2670"/>
                  </a:lnTo>
                  <a:lnTo>
                    <a:pt x="250" y="2654"/>
                  </a:lnTo>
                  <a:lnTo>
                    <a:pt x="264" y="2639"/>
                  </a:lnTo>
                  <a:lnTo>
                    <a:pt x="280" y="2623"/>
                  </a:lnTo>
                  <a:lnTo>
                    <a:pt x="294" y="2605"/>
                  </a:lnTo>
                  <a:lnTo>
                    <a:pt x="309" y="2588"/>
                  </a:lnTo>
                  <a:lnTo>
                    <a:pt x="323" y="2572"/>
                  </a:lnTo>
                  <a:lnTo>
                    <a:pt x="340" y="2556"/>
                  </a:lnTo>
                  <a:lnTo>
                    <a:pt x="354" y="2539"/>
                  </a:lnTo>
                  <a:lnTo>
                    <a:pt x="372" y="2521"/>
                  </a:lnTo>
                  <a:lnTo>
                    <a:pt x="389" y="2506"/>
                  </a:lnTo>
                  <a:lnTo>
                    <a:pt x="407" y="2490"/>
                  </a:lnTo>
                  <a:lnTo>
                    <a:pt x="421" y="2476"/>
                  </a:lnTo>
                  <a:lnTo>
                    <a:pt x="428" y="2464"/>
                  </a:lnTo>
                  <a:lnTo>
                    <a:pt x="436" y="2453"/>
                  </a:lnTo>
                  <a:lnTo>
                    <a:pt x="444" y="2441"/>
                  </a:lnTo>
                  <a:lnTo>
                    <a:pt x="454" y="2431"/>
                  </a:lnTo>
                  <a:lnTo>
                    <a:pt x="460" y="2417"/>
                  </a:lnTo>
                  <a:lnTo>
                    <a:pt x="468" y="2406"/>
                  </a:lnTo>
                  <a:lnTo>
                    <a:pt x="473" y="2394"/>
                  </a:lnTo>
                  <a:lnTo>
                    <a:pt x="481" y="2382"/>
                  </a:lnTo>
                  <a:lnTo>
                    <a:pt x="485" y="2369"/>
                  </a:lnTo>
                  <a:lnTo>
                    <a:pt x="491" y="2357"/>
                  </a:lnTo>
                  <a:lnTo>
                    <a:pt x="495" y="2343"/>
                  </a:lnTo>
                  <a:lnTo>
                    <a:pt x="501" y="2331"/>
                  </a:lnTo>
                  <a:lnTo>
                    <a:pt x="505" y="2320"/>
                  </a:lnTo>
                  <a:lnTo>
                    <a:pt x="509" y="2308"/>
                  </a:lnTo>
                  <a:lnTo>
                    <a:pt x="513" y="2296"/>
                  </a:lnTo>
                  <a:lnTo>
                    <a:pt x="518" y="2284"/>
                  </a:lnTo>
                  <a:lnTo>
                    <a:pt x="520" y="2273"/>
                  </a:lnTo>
                  <a:lnTo>
                    <a:pt x="522" y="2261"/>
                  </a:lnTo>
                  <a:lnTo>
                    <a:pt x="524" y="2249"/>
                  </a:lnTo>
                  <a:lnTo>
                    <a:pt x="526" y="2240"/>
                  </a:lnTo>
                  <a:lnTo>
                    <a:pt x="530" y="2220"/>
                  </a:lnTo>
                  <a:lnTo>
                    <a:pt x="534" y="2204"/>
                  </a:lnTo>
                  <a:lnTo>
                    <a:pt x="534" y="2189"/>
                  </a:lnTo>
                  <a:lnTo>
                    <a:pt x="536" y="2179"/>
                  </a:lnTo>
                  <a:lnTo>
                    <a:pt x="538" y="2171"/>
                  </a:lnTo>
                  <a:lnTo>
                    <a:pt x="540" y="2169"/>
                  </a:lnTo>
                  <a:lnTo>
                    <a:pt x="538" y="2165"/>
                  </a:lnTo>
                  <a:lnTo>
                    <a:pt x="538" y="2163"/>
                  </a:lnTo>
                  <a:lnTo>
                    <a:pt x="534" y="2155"/>
                  </a:lnTo>
                  <a:lnTo>
                    <a:pt x="532" y="2144"/>
                  </a:lnTo>
                  <a:lnTo>
                    <a:pt x="530" y="2134"/>
                  </a:lnTo>
                  <a:lnTo>
                    <a:pt x="528" y="2124"/>
                  </a:lnTo>
                  <a:lnTo>
                    <a:pt x="526" y="2112"/>
                  </a:lnTo>
                  <a:lnTo>
                    <a:pt x="526" y="2101"/>
                  </a:lnTo>
                  <a:lnTo>
                    <a:pt x="522" y="2085"/>
                  </a:lnTo>
                  <a:lnTo>
                    <a:pt x="520" y="2069"/>
                  </a:lnTo>
                  <a:lnTo>
                    <a:pt x="516" y="2052"/>
                  </a:lnTo>
                  <a:lnTo>
                    <a:pt x="516" y="2034"/>
                  </a:lnTo>
                  <a:lnTo>
                    <a:pt x="513" y="2013"/>
                  </a:lnTo>
                  <a:lnTo>
                    <a:pt x="511" y="1993"/>
                  </a:lnTo>
                  <a:lnTo>
                    <a:pt x="507" y="1972"/>
                  </a:lnTo>
                  <a:lnTo>
                    <a:pt x="507" y="1950"/>
                  </a:lnTo>
                  <a:lnTo>
                    <a:pt x="503" y="1925"/>
                  </a:lnTo>
                  <a:lnTo>
                    <a:pt x="501" y="1899"/>
                  </a:lnTo>
                  <a:lnTo>
                    <a:pt x="499" y="1874"/>
                  </a:lnTo>
                  <a:lnTo>
                    <a:pt x="497" y="1848"/>
                  </a:lnTo>
                  <a:lnTo>
                    <a:pt x="495" y="1819"/>
                  </a:lnTo>
                  <a:lnTo>
                    <a:pt x="493" y="1792"/>
                  </a:lnTo>
                  <a:lnTo>
                    <a:pt x="491" y="1762"/>
                  </a:lnTo>
                  <a:lnTo>
                    <a:pt x="491" y="1735"/>
                  </a:lnTo>
                  <a:lnTo>
                    <a:pt x="489" y="1704"/>
                  </a:lnTo>
                  <a:lnTo>
                    <a:pt x="487" y="1674"/>
                  </a:lnTo>
                  <a:lnTo>
                    <a:pt x="487" y="1643"/>
                  </a:lnTo>
                  <a:lnTo>
                    <a:pt x="487" y="1614"/>
                  </a:lnTo>
                  <a:lnTo>
                    <a:pt x="485" y="1580"/>
                  </a:lnTo>
                  <a:lnTo>
                    <a:pt x="485" y="1549"/>
                  </a:lnTo>
                  <a:lnTo>
                    <a:pt x="487" y="1518"/>
                  </a:lnTo>
                  <a:lnTo>
                    <a:pt x="489" y="1486"/>
                  </a:lnTo>
                  <a:lnTo>
                    <a:pt x="489" y="1453"/>
                  </a:lnTo>
                  <a:lnTo>
                    <a:pt x="489" y="1420"/>
                  </a:lnTo>
                  <a:lnTo>
                    <a:pt x="491" y="1387"/>
                  </a:lnTo>
                  <a:lnTo>
                    <a:pt x="495" y="1355"/>
                  </a:lnTo>
                  <a:lnTo>
                    <a:pt x="497" y="1322"/>
                  </a:lnTo>
                  <a:lnTo>
                    <a:pt x="501" y="1291"/>
                  </a:lnTo>
                  <a:lnTo>
                    <a:pt x="507" y="1258"/>
                  </a:lnTo>
                  <a:lnTo>
                    <a:pt x="513" y="1228"/>
                  </a:lnTo>
                  <a:lnTo>
                    <a:pt x="516" y="1195"/>
                  </a:lnTo>
                  <a:lnTo>
                    <a:pt x="522" y="1164"/>
                  </a:lnTo>
                  <a:lnTo>
                    <a:pt x="528" y="1132"/>
                  </a:lnTo>
                  <a:lnTo>
                    <a:pt x="538" y="1103"/>
                  </a:lnTo>
                  <a:lnTo>
                    <a:pt x="544" y="1074"/>
                  </a:lnTo>
                  <a:lnTo>
                    <a:pt x="554" y="1044"/>
                  </a:lnTo>
                  <a:lnTo>
                    <a:pt x="563" y="1015"/>
                  </a:lnTo>
                  <a:lnTo>
                    <a:pt x="575" y="990"/>
                  </a:lnTo>
                  <a:lnTo>
                    <a:pt x="585" y="960"/>
                  </a:lnTo>
                  <a:lnTo>
                    <a:pt x="597" y="935"/>
                  </a:lnTo>
                  <a:lnTo>
                    <a:pt x="608" y="908"/>
                  </a:lnTo>
                  <a:lnTo>
                    <a:pt x="622" y="884"/>
                  </a:lnTo>
                  <a:lnTo>
                    <a:pt x="636" y="861"/>
                  </a:lnTo>
                  <a:lnTo>
                    <a:pt x="651" y="837"/>
                  </a:lnTo>
                  <a:lnTo>
                    <a:pt x="669" y="816"/>
                  </a:lnTo>
                  <a:lnTo>
                    <a:pt x="687" y="798"/>
                  </a:lnTo>
                  <a:lnTo>
                    <a:pt x="704" y="776"/>
                  </a:lnTo>
                  <a:lnTo>
                    <a:pt x="722" y="759"/>
                  </a:lnTo>
                  <a:lnTo>
                    <a:pt x="741" y="741"/>
                  </a:lnTo>
                  <a:lnTo>
                    <a:pt x="765" y="728"/>
                  </a:lnTo>
                  <a:lnTo>
                    <a:pt x="784" y="714"/>
                  </a:lnTo>
                  <a:lnTo>
                    <a:pt x="810" y="702"/>
                  </a:lnTo>
                  <a:lnTo>
                    <a:pt x="833" y="690"/>
                  </a:lnTo>
                  <a:lnTo>
                    <a:pt x="861" y="683"/>
                  </a:lnTo>
                  <a:lnTo>
                    <a:pt x="872" y="677"/>
                  </a:lnTo>
                  <a:lnTo>
                    <a:pt x="888" y="671"/>
                  </a:lnTo>
                  <a:lnTo>
                    <a:pt x="900" y="665"/>
                  </a:lnTo>
                  <a:lnTo>
                    <a:pt x="915" y="659"/>
                  </a:lnTo>
                  <a:lnTo>
                    <a:pt x="929" y="653"/>
                  </a:lnTo>
                  <a:lnTo>
                    <a:pt x="945" y="647"/>
                  </a:lnTo>
                  <a:lnTo>
                    <a:pt x="959" y="641"/>
                  </a:lnTo>
                  <a:lnTo>
                    <a:pt x="974" y="636"/>
                  </a:lnTo>
                  <a:lnTo>
                    <a:pt x="986" y="628"/>
                  </a:lnTo>
                  <a:lnTo>
                    <a:pt x="1002" y="622"/>
                  </a:lnTo>
                  <a:lnTo>
                    <a:pt x="1013" y="616"/>
                  </a:lnTo>
                  <a:lnTo>
                    <a:pt x="1029" y="610"/>
                  </a:lnTo>
                  <a:lnTo>
                    <a:pt x="1043" y="602"/>
                  </a:lnTo>
                  <a:lnTo>
                    <a:pt x="1058" y="597"/>
                  </a:lnTo>
                  <a:lnTo>
                    <a:pt x="1072" y="591"/>
                  </a:lnTo>
                  <a:lnTo>
                    <a:pt x="1088" y="585"/>
                  </a:lnTo>
                  <a:lnTo>
                    <a:pt x="1101" y="577"/>
                  </a:lnTo>
                  <a:lnTo>
                    <a:pt x="1115" y="569"/>
                  </a:lnTo>
                  <a:lnTo>
                    <a:pt x="1129" y="561"/>
                  </a:lnTo>
                  <a:lnTo>
                    <a:pt x="1144" y="555"/>
                  </a:lnTo>
                  <a:lnTo>
                    <a:pt x="1158" y="548"/>
                  </a:lnTo>
                  <a:lnTo>
                    <a:pt x="1174" y="542"/>
                  </a:lnTo>
                  <a:lnTo>
                    <a:pt x="1187" y="534"/>
                  </a:lnTo>
                  <a:lnTo>
                    <a:pt x="1203" y="528"/>
                  </a:lnTo>
                  <a:lnTo>
                    <a:pt x="1217" y="518"/>
                  </a:lnTo>
                  <a:lnTo>
                    <a:pt x="1232" y="510"/>
                  </a:lnTo>
                  <a:lnTo>
                    <a:pt x="1246" y="503"/>
                  </a:lnTo>
                  <a:lnTo>
                    <a:pt x="1262" y="497"/>
                  </a:lnTo>
                  <a:lnTo>
                    <a:pt x="1275" y="487"/>
                  </a:lnTo>
                  <a:lnTo>
                    <a:pt x="1291" y="479"/>
                  </a:lnTo>
                  <a:lnTo>
                    <a:pt x="1305" y="471"/>
                  </a:lnTo>
                  <a:lnTo>
                    <a:pt x="1322" y="465"/>
                  </a:lnTo>
                  <a:lnTo>
                    <a:pt x="1318" y="475"/>
                  </a:lnTo>
                  <a:lnTo>
                    <a:pt x="1316" y="487"/>
                  </a:lnTo>
                  <a:lnTo>
                    <a:pt x="1314" y="497"/>
                  </a:lnTo>
                  <a:lnTo>
                    <a:pt x="1313" y="508"/>
                  </a:lnTo>
                  <a:lnTo>
                    <a:pt x="1309" y="518"/>
                  </a:lnTo>
                  <a:lnTo>
                    <a:pt x="1307" y="530"/>
                  </a:lnTo>
                  <a:lnTo>
                    <a:pt x="1305" y="540"/>
                  </a:lnTo>
                  <a:lnTo>
                    <a:pt x="1303" y="552"/>
                  </a:lnTo>
                  <a:lnTo>
                    <a:pt x="1297" y="569"/>
                  </a:lnTo>
                  <a:lnTo>
                    <a:pt x="1293" y="589"/>
                  </a:lnTo>
                  <a:lnTo>
                    <a:pt x="1289" y="606"/>
                  </a:lnTo>
                  <a:lnTo>
                    <a:pt x="1285" y="624"/>
                  </a:lnTo>
                  <a:lnTo>
                    <a:pt x="1279" y="638"/>
                  </a:lnTo>
                  <a:lnTo>
                    <a:pt x="1275" y="651"/>
                  </a:lnTo>
                  <a:lnTo>
                    <a:pt x="1271" y="661"/>
                  </a:lnTo>
                  <a:lnTo>
                    <a:pt x="1269" y="673"/>
                  </a:lnTo>
                  <a:lnTo>
                    <a:pt x="1264" y="686"/>
                  </a:lnTo>
                  <a:lnTo>
                    <a:pt x="1264" y="694"/>
                  </a:lnTo>
                  <a:lnTo>
                    <a:pt x="1264" y="710"/>
                  </a:lnTo>
                  <a:lnTo>
                    <a:pt x="1277" y="722"/>
                  </a:lnTo>
                  <a:lnTo>
                    <a:pt x="1293" y="720"/>
                  </a:lnTo>
                  <a:lnTo>
                    <a:pt x="1305" y="710"/>
                  </a:lnTo>
                  <a:lnTo>
                    <a:pt x="1305" y="704"/>
                  </a:lnTo>
                  <a:lnTo>
                    <a:pt x="1305" y="698"/>
                  </a:lnTo>
                  <a:lnTo>
                    <a:pt x="1307" y="690"/>
                  </a:lnTo>
                  <a:lnTo>
                    <a:pt x="1311" y="681"/>
                  </a:lnTo>
                  <a:lnTo>
                    <a:pt x="1314" y="667"/>
                  </a:lnTo>
                  <a:lnTo>
                    <a:pt x="1318" y="653"/>
                  </a:lnTo>
                  <a:lnTo>
                    <a:pt x="1324" y="638"/>
                  </a:lnTo>
                  <a:lnTo>
                    <a:pt x="1330" y="622"/>
                  </a:lnTo>
                  <a:lnTo>
                    <a:pt x="1334" y="600"/>
                  </a:lnTo>
                  <a:lnTo>
                    <a:pt x="1340" y="581"/>
                  </a:lnTo>
                  <a:lnTo>
                    <a:pt x="1342" y="569"/>
                  </a:lnTo>
                  <a:lnTo>
                    <a:pt x="1346" y="559"/>
                  </a:lnTo>
                  <a:lnTo>
                    <a:pt x="1348" y="548"/>
                  </a:lnTo>
                  <a:lnTo>
                    <a:pt x="1352" y="538"/>
                  </a:lnTo>
                  <a:lnTo>
                    <a:pt x="1354" y="524"/>
                  </a:lnTo>
                  <a:lnTo>
                    <a:pt x="1356" y="512"/>
                  </a:lnTo>
                  <a:lnTo>
                    <a:pt x="1358" y="501"/>
                  </a:lnTo>
                  <a:lnTo>
                    <a:pt x="1361" y="489"/>
                  </a:lnTo>
                  <a:lnTo>
                    <a:pt x="1363" y="475"/>
                  </a:lnTo>
                  <a:lnTo>
                    <a:pt x="1365" y="464"/>
                  </a:lnTo>
                  <a:lnTo>
                    <a:pt x="1367" y="452"/>
                  </a:lnTo>
                  <a:lnTo>
                    <a:pt x="1371" y="440"/>
                  </a:lnTo>
                  <a:lnTo>
                    <a:pt x="1383" y="432"/>
                  </a:lnTo>
                  <a:lnTo>
                    <a:pt x="1399" y="424"/>
                  </a:lnTo>
                  <a:lnTo>
                    <a:pt x="1406" y="419"/>
                  </a:lnTo>
                  <a:lnTo>
                    <a:pt x="1416" y="413"/>
                  </a:lnTo>
                  <a:lnTo>
                    <a:pt x="1426" y="407"/>
                  </a:lnTo>
                  <a:lnTo>
                    <a:pt x="1436" y="403"/>
                  </a:lnTo>
                  <a:lnTo>
                    <a:pt x="1444" y="397"/>
                  </a:lnTo>
                  <a:lnTo>
                    <a:pt x="1455" y="391"/>
                  </a:lnTo>
                  <a:lnTo>
                    <a:pt x="1463" y="385"/>
                  </a:lnTo>
                  <a:lnTo>
                    <a:pt x="1475" y="381"/>
                  </a:lnTo>
                  <a:lnTo>
                    <a:pt x="1492" y="370"/>
                  </a:lnTo>
                  <a:lnTo>
                    <a:pt x="1512" y="360"/>
                  </a:lnTo>
                  <a:lnTo>
                    <a:pt x="1522" y="354"/>
                  </a:lnTo>
                  <a:lnTo>
                    <a:pt x="1532" y="350"/>
                  </a:lnTo>
                  <a:lnTo>
                    <a:pt x="1541" y="344"/>
                  </a:lnTo>
                  <a:lnTo>
                    <a:pt x="1553" y="340"/>
                  </a:lnTo>
                  <a:lnTo>
                    <a:pt x="1561" y="334"/>
                  </a:lnTo>
                  <a:lnTo>
                    <a:pt x="1571" y="329"/>
                  </a:lnTo>
                  <a:lnTo>
                    <a:pt x="1580" y="323"/>
                  </a:lnTo>
                  <a:lnTo>
                    <a:pt x="1592" y="317"/>
                  </a:lnTo>
                  <a:lnTo>
                    <a:pt x="1602" y="311"/>
                  </a:lnTo>
                  <a:lnTo>
                    <a:pt x="1612" y="307"/>
                  </a:lnTo>
                  <a:lnTo>
                    <a:pt x="1622" y="301"/>
                  </a:lnTo>
                  <a:lnTo>
                    <a:pt x="1633" y="297"/>
                  </a:lnTo>
                  <a:lnTo>
                    <a:pt x="1643" y="291"/>
                  </a:lnTo>
                  <a:lnTo>
                    <a:pt x="1653" y="286"/>
                  </a:lnTo>
                  <a:lnTo>
                    <a:pt x="1663" y="280"/>
                  </a:lnTo>
                  <a:lnTo>
                    <a:pt x="1674" y="276"/>
                  </a:lnTo>
                  <a:lnTo>
                    <a:pt x="1694" y="266"/>
                  </a:lnTo>
                  <a:lnTo>
                    <a:pt x="1715" y="258"/>
                  </a:lnTo>
                  <a:lnTo>
                    <a:pt x="1710" y="266"/>
                  </a:lnTo>
                  <a:lnTo>
                    <a:pt x="1704" y="278"/>
                  </a:lnTo>
                  <a:lnTo>
                    <a:pt x="1698" y="286"/>
                  </a:lnTo>
                  <a:lnTo>
                    <a:pt x="1694" y="297"/>
                  </a:lnTo>
                  <a:lnTo>
                    <a:pt x="1684" y="315"/>
                  </a:lnTo>
                  <a:lnTo>
                    <a:pt x="1674" y="332"/>
                  </a:lnTo>
                  <a:lnTo>
                    <a:pt x="1665" y="348"/>
                  </a:lnTo>
                  <a:lnTo>
                    <a:pt x="1657" y="366"/>
                  </a:lnTo>
                  <a:lnTo>
                    <a:pt x="1647" y="379"/>
                  </a:lnTo>
                  <a:lnTo>
                    <a:pt x="1641" y="395"/>
                  </a:lnTo>
                  <a:lnTo>
                    <a:pt x="1633" y="405"/>
                  </a:lnTo>
                  <a:lnTo>
                    <a:pt x="1625" y="417"/>
                  </a:lnTo>
                  <a:lnTo>
                    <a:pt x="1620" y="424"/>
                  </a:lnTo>
                  <a:lnTo>
                    <a:pt x="1616" y="434"/>
                  </a:lnTo>
                  <a:lnTo>
                    <a:pt x="1608" y="446"/>
                  </a:lnTo>
                  <a:lnTo>
                    <a:pt x="1608" y="452"/>
                  </a:lnTo>
                  <a:lnTo>
                    <a:pt x="1606" y="467"/>
                  </a:lnTo>
                  <a:lnTo>
                    <a:pt x="1616" y="483"/>
                  </a:lnTo>
                  <a:lnTo>
                    <a:pt x="1631" y="485"/>
                  </a:lnTo>
                  <a:lnTo>
                    <a:pt x="1645" y="475"/>
                  </a:lnTo>
                  <a:lnTo>
                    <a:pt x="1645" y="469"/>
                  </a:lnTo>
                  <a:lnTo>
                    <a:pt x="1649" y="465"/>
                  </a:lnTo>
                  <a:lnTo>
                    <a:pt x="1653" y="458"/>
                  </a:lnTo>
                  <a:lnTo>
                    <a:pt x="1659" y="450"/>
                  </a:lnTo>
                  <a:lnTo>
                    <a:pt x="1665" y="438"/>
                  </a:lnTo>
                  <a:lnTo>
                    <a:pt x="1670" y="426"/>
                  </a:lnTo>
                  <a:lnTo>
                    <a:pt x="1678" y="411"/>
                  </a:lnTo>
                  <a:lnTo>
                    <a:pt x="1690" y="397"/>
                  </a:lnTo>
                  <a:lnTo>
                    <a:pt x="1698" y="379"/>
                  </a:lnTo>
                  <a:lnTo>
                    <a:pt x="1708" y="362"/>
                  </a:lnTo>
                  <a:lnTo>
                    <a:pt x="1713" y="350"/>
                  </a:lnTo>
                  <a:lnTo>
                    <a:pt x="1719" y="340"/>
                  </a:lnTo>
                  <a:lnTo>
                    <a:pt x="1725" y="331"/>
                  </a:lnTo>
                  <a:lnTo>
                    <a:pt x="1731" y="321"/>
                  </a:lnTo>
                  <a:lnTo>
                    <a:pt x="1735" y="309"/>
                  </a:lnTo>
                  <a:lnTo>
                    <a:pt x="1741" y="297"/>
                  </a:lnTo>
                  <a:lnTo>
                    <a:pt x="1747" y="286"/>
                  </a:lnTo>
                  <a:lnTo>
                    <a:pt x="1753" y="276"/>
                  </a:lnTo>
                  <a:lnTo>
                    <a:pt x="1758" y="264"/>
                  </a:lnTo>
                  <a:lnTo>
                    <a:pt x="1764" y="252"/>
                  </a:lnTo>
                  <a:lnTo>
                    <a:pt x="1770" y="241"/>
                  </a:lnTo>
                  <a:lnTo>
                    <a:pt x="1776" y="229"/>
                  </a:lnTo>
                  <a:lnTo>
                    <a:pt x="1790" y="221"/>
                  </a:lnTo>
                  <a:lnTo>
                    <a:pt x="1805" y="213"/>
                  </a:lnTo>
                  <a:lnTo>
                    <a:pt x="1819" y="205"/>
                  </a:lnTo>
                  <a:lnTo>
                    <a:pt x="1835" y="199"/>
                  </a:lnTo>
                  <a:lnTo>
                    <a:pt x="1848" y="194"/>
                  </a:lnTo>
                  <a:lnTo>
                    <a:pt x="1864" y="188"/>
                  </a:lnTo>
                  <a:lnTo>
                    <a:pt x="1878" y="182"/>
                  </a:lnTo>
                  <a:lnTo>
                    <a:pt x="1893" y="176"/>
                  </a:lnTo>
                  <a:lnTo>
                    <a:pt x="1907" y="168"/>
                  </a:lnTo>
                  <a:lnTo>
                    <a:pt x="1923" y="162"/>
                  </a:lnTo>
                  <a:lnTo>
                    <a:pt x="1938" y="156"/>
                  </a:lnTo>
                  <a:lnTo>
                    <a:pt x="1954" y="151"/>
                  </a:lnTo>
                  <a:lnTo>
                    <a:pt x="1968" y="145"/>
                  </a:lnTo>
                  <a:lnTo>
                    <a:pt x="1985" y="139"/>
                  </a:lnTo>
                  <a:lnTo>
                    <a:pt x="1999" y="133"/>
                  </a:lnTo>
                  <a:lnTo>
                    <a:pt x="2017" y="129"/>
                  </a:lnTo>
                  <a:lnTo>
                    <a:pt x="2030" y="123"/>
                  </a:lnTo>
                  <a:lnTo>
                    <a:pt x="2046" y="117"/>
                  </a:lnTo>
                  <a:lnTo>
                    <a:pt x="2062" y="111"/>
                  </a:lnTo>
                  <a:lnTo>
                    <a:pt x="2077" y="106"/>
                  </a:lnTo>
                  <a:lnTo>
                    <a:pt x="2093" y="100"/>
                  </a:lnTo>
                  <a:lnTo>
                    <a:pt x="2109" y="96"/>
                  </a:lnTo>
                  <a:lnTo>
                    <a:pt x="2124" y="92"/>
                  </a:lnTo>
                  <a:lnTo>
                    <a:pt x="2142" y="88"/>
                  </a:lnTo>
                  <a:lnTo>
                    <a:pt x="2157" y="82"/>
                  </a:lnTo>
                  <a:lnTo>
                    <a:pt x="2173" y="78"/>
                  </a:lnTo>
                  <a:lnTo>
                    <a:pt x="2189" y="74"/>
                  </a:lnTo>
                  <a:lnTo>
                    <a:pt x="2206" y="70"/>
                  </a:lnTo>
                  <a:lnTo>
                    <a:pt x="2222" y="64"/>
                  </a:lnTo>
                  <a:lnTo>
                    <a:pt x="2238" y="63"/>
                  </a:lnTo>
                  <a:lnTo>
                    <a:pt x="2255" y="59"/>
                  </a:lnTo>
                  <a:lnTo>
                    <a:pt x="2273" y="57"/>
                  </a:lnTo>
                  <a:lnTo>
                    <a:pt x="2288" y="51"/>
                  </a:lnTo>
                  <a:lnTo>
                    <a:pt x="2304" y="49"/>
                  </a:lnTo>
                  <a:lnTo>
                    <a:pt x="2320" y="45"/>
                  </a:lnTo>
                  <a:lnTo>
                    <a:pt x="2337" y="43"/>
                  </a:lnTo>
                  <a:lnTo>
                    <a:pt x="2353" y="39"/>
                  </a:lnTo>
                  <a:lnTo>
                    <a:pt x="2371" y="37"/>
                  </a:lnTo>
                  <a:lnTo>
                    <a:pt x="2388" y="33"/>
                  </a:lnTo>
                  <a:lnTo>
                    <a:pt x="2406" y="33"/>
                  </a:lnTo>
                  <a:lnTo>
                    <a:pt x="2421" y="29"/>
                  </a:lnTo>
                  <a:lnTo>
                    <a:pt x="2439" y="27"/>
                  </a:lnTo>
                  <a:lnTo>
                    <a:pt x="2457" y="25"/>
                  </a:lnTo>
                  <a:lnTo>
                    <a:pt x="2474" y="25"/>
                  </a:lnTo>
                  <a:lnTo>
                    <a:pt x="2492" y="23"/>
                  </a:lnTo>
                  <a:lnTo>
                    <a:pt x="2509" y="21"/>
                  </a:lnTo>
                  <a:lnTo>
                    <a:pt x="2527" y="21"/>
                  </a:lnTo>
                  <a:lnTo>
                    <a:pt x="2547" y="21"/>
                  </a:lnTo>
                  <a:lnTo>
                    <a:pt x="2564" y="20"/>
                  </a:lnTo>
                  <a:lnTo>
                    <a:pt x="2582" y="20"/>
                  </a:lnTo>
                  <a:lnTo>
                    <a:pt x="2599" y="20"/>
                  </a:lnTo>
                  <a:lnTo>
                    <a:pt x="2617" y="20"/>
                  </a:lnTo>
                  <a:lnTo>
                    <a:pt x="2635" y="20"/>
                  </a:lnTo>
                  <a:lnTo>
                    <a:pt x="2652" y="20"/>
                  </a:lnTo>
                  <a:lnTo>
                    <a:pt x="2672" y="20"/>
                  </a:lnTo>
                  <a:lnTo>
                    <a:pt x="2691" y="21"/>
                  </a:lnTo>
                  <a:lnTo>
                    <a:pt x="2709" y="21"/>
                  </a:lnTo>
                  <a:lnTo>
                    <a:pt x="2727" y="21"/>
                  </a:lnTo>
                  <a:lnTo>
                    <a:pt x="2746" y="23"/>
                  </a:lnTo>
                  <a:lnTo>
                    <a:pt x="2766" y="25"/>
                  </a:lnTo>
                  <a:lnTo>
                    <a:pt x="2783" y="27"/>
                  </a:lnTo>
                  <a:lnTo>
                    <a:pt x="2803" y="31"/>
                  </a:lnTo>
                  <a:lnTo>
                    <a:pt x="2822" y="33"/>
                  </a:lnTo>
                  <a:lnTo>
                    <a:pt x="2842" y="37"/>
                  </a:lnTo>
                  <a:lnTo>
                    <a:pt x="2830" y="41"/>
                  </a:lnTo>
                  <a:lnTo>
                    <a:pt x="2820" y="45"/>
                  </a:lnTo>
                  <a:lnTo>
                    <a:pt x="2809" y="49"/>
                  </a:lnTo>
                  <a:lnTo>
                    <a:pt x="2799" y="55"/>
                  </a:lnTo>
                  <a:lnTo>
                    <a:pt x="2787" y="59"/>
                  </a:lnTo>
                  <a:lnTo>
                    <a:pt x="2777" y="64"/>
                  </a:lnTo>
                  <a:lnTo>
                    <a:pt x="2766" y="70"/>
                  </a:lnTo>
                  <a:lnTo>
                    <a:pt x="2756" y="76"/>
                  </a:lnTo>
                  <a:lnTo>
                    <a:pt x="2744" y="82"/>
                  </a:lnTo>
                  <a:lnTo>
                    <a:pt x="2732" y="88"/>
                  </a:lnTo>
                  <a:lnTo>
                    <a:pt x="2721" y="94"/>
                  </a:lnTo>
                  <a:lnTo>
                    <a:pt x="2711" y="100"/>
                  </a:lnTo>
                  <a:lnTo>
                    <a:pt x="2699" y="106"/>
                  </a:lnTo>
                  <a:lnTo>
                    <a:pt x="2687" y="111"/>
                  </a:lnTo>
                  <a:lnTo>
                    <a:pt x="2676" y="117"/>
                  </a:lnTo>
                  <a:lnTo>
                    <a:pt x="2666" y="125"/>
                  </a:lnTo>
                  <a:lnTo>
                    <a:pt x="2654" y="131"/>
                  </a:lnTo>
                  <a:lnTo>
                    <a:pt x="2642" y="137"/>
                  </a:lnTo>
                  <a:lnTo>
                    <a:pt x="2631" y="143"/>
                  </a:lnTo>
                  <a:lnTo>
                    <a:pt x="2621" y="149"/>
                  </a:lnTo>
                  <a:lnTo>
                    <a:pt x="2609" y="154"/>
                  </a:lnTo>
                  <a:lnTo>
                    <a:pt x="2598" y="162"/>
                  </a:lnTo>
                  <a:lnTo>
                    <a:pt x="2586" y="168"/>
                  </a:lnTo>
                  <a:lnTo>
                    <a:pt x="2576" y="176"/>
                  </a:lnTo>
                  <a:lnTo>
                    <a:pt x="2564" y="182"/>
                  </a:lnTo>
                  <a:lnTo>
                    <a:pt x="2553" y="188"/>
                  </a:lnTo>
                  <a:lnTo>
                    <a:pt x="2543" y="194"/>
                  </a:lnTo>
                  <a:lnTo>
                    <a:pt x="2533" y="201"/>
                  </a:lnTo>
                  <a:lnTo>
                    <a:pt x="2521" y="207"/>
                  </a:lnTo>
                  <a:lnTo>
                    <a:pt x="2511" y="215"/>
                  </a:lnTo>
                  <a:lnTo>
                    <a:pt x="2502" y="221"/>
                  </a:lnTo>
                  <a:lnTo>
                    <a:pt x="2492" y="229"/>
                  </a:lnTo>
                  <a:lnTo>
                    <a:pt x="2480" y="235"/>
                  </a:lnTo>
                  <a:lnTo>
                    <a:pt x="2470" y="241"/>
                  </a:lnTo>
                  <a:lnTo>
                    <a:pt x="2461" y="246"/>
                  </a:lnTo>
                  <a:lnTo>
                    <a:pt x="2451" y="252"/>
                  </a:lnTo>
                  <a:lnTo>
                    <a:pt x="2439" y="258"/>
                  </a:lnTo>
                  <a:lnTo>
                    <a:pt x="2431" y="264"/>
                  </a:lnTo>
                  <a:lnTo>
                    <a:pt x="2421" y="270"/>
                  </a:lnTo>
                  <a:lnTo>
                    <a:pt x="2414" y="276"/>
                  </a:lnTo>
                  <a:lnTo>
                    <a:pt x="2394" y="286"/>
                  </a:lnTo>
                  <a:lnTo>
                    <a:pt x="2377" y="295"/>
                  </a:lnTo>
                  <a:lnTo>
                    <a:pt x="2361" y="305"/>
                  </a:lnTo>
                  <a:lnTo>
                    <a:pt x="2347" y="317"/>
                  </a:lnTo>
                  <a:lnTo>
                    <a:pt x="2332" y="325"/>
                  </a:lnTo>
                  <a:lnTo>
                    <a:pt x="2318" y="332"/>
                  </a:lnTo>
                  <a:lnTo>
                    <a:pt x="2306" y="340"/>
                  </a:lnTo>
                  <a:lnTo>
                    <a:pt x="2296" y="348"/>
                  </a:lnTo>
                  <a:lnTo>
                    <a:pt x="2281" y="358"/>
                  </a:lnTo>
                  <a:lnTo>
                    <a:pt x="2271" y="368"/>
                  </a:lnTo>
                  <a:lnTo>
                    <a:pt x="2263" y="375"/>
                  </a:lnTo>
                  <a:lnTo>
                    <a:pt x="2261" y="385"/>
                  </a:lnTo>
                  <a:lnTo>
                    <a:pt x="2263" y="395"/>
                  </a:lnTo>
                  <a:lnTo>
                    <a:pt x="2271" y="405"/>
                  </a:lnTo>
                  <a:lnTo>
                    <a:pt x="2378" y="471"/>
                  </a:lnTo>
                  <a:lnTo>
                    <a:pt x="2357" y="481"/>
                  </a:lnTo>
                  <a:lnTo>
                    <a:pt x="2337" y="491"/>
                  </a:lnTo>
                  <a:lnTo>
                    <a:pt x="2316" y="503"/>
                  </a:lnTo>
                  <a:lnTo>
                    <a:pt x="2296" y="514"/>
                  </a:lnTo>
                  <a:lnTo>
                    <a:pt x="2277" y="526"/>
                  </a:lnTo>
                  <a:lnTo>
                    <a:pt x="2257" y="538"/>
                  </a:lnTo>
                  <a:lnTo>
                    <a:pt x="2240" y="552"/>
                  </a:lnTo>
                  <a:lnTo>
                    <a:pt x="2222" y="565"/>
                  </a:lnTo>
                  <a:lnTo>
                    <a:pt x="2202" y="577"/>
                  </a:lnTo>
                  <a:lnTo>
                    <a:pt x="2185" y="591"/>
                  </a:lnTo>
                  <a:lnTo>
                    <a:pt x="2167" y="604"/>
                  </a:lnTo>
                  <a:lnTo>
                    <a:pt x="2150" y="618"/>
                  </a:lnTo>
                  <a:lnTo>
                    <a:pt x="2132" y="632"/>
                  </a:lnTo>
                  <a:lnTo>
                    <a:pt x="2116" y="647"/>
                  </a:lnTo>
                  <a:lnTo>
                    <a:pt x="2101" y="661"/>
                  </a:lnTo>
                  <a:lnTo>
                    <a:pt x="2085" y="677"/>
                  </a:lnTo>
                  <a:lnTo>
                    <a:pt x="2067" y="690"/>
                  </a:lnTo>
                  <a:lnTo>
                    <a:pt x="2052" y="706"/>
                  </a:lnTo>
                  <a:lnTo>
                    <a:pt x="2036" y="720"/>
                  </a:lnTo>
                  <a:lnTo>
                    <a:pt x="2021" y="735"/>
                  </a:lnTo>
                  <a:lnTo>
                    <a:pt x="2005" y="749"/>
                  </a:lnTo>
                  <a:lnTo>
                    <a:pt x="1991" y="767"/>
                  </a:lnTo>
                  <a:lnTo>
                    <a:pt x="1976" y="780"/>
                  </a:lnTo>
                  <a:lnTo>
                    <a:pt x="1964" y="798"/>
                  </a:lnTo>
                  <a:lnTo>
                    <a:pt x="1948" y="812"/>
                  </a:lnTo>
                  <a:lnTo>
                    <a:pt x="1934" y="827"/>
                  </a:lnTo>
                  <a:lnTo>
                    <a:pt x="1921" y="843"/>
                  </a:lnTo>
                  <a:lnTo>
                    <a:pt x="1909" y="861"/>
                  </a:lnTo>
                  <a:lnTo>
                    <a:pt x="1897" y="876"/>
                  </a:lnTo>
                  <a:lnTo>
                    <a:pt x="1886" y="892"/>
                  </a:lnTo>
                  <a:lnTo>
                    <a:pt x="1874" y="908"/>
                  </a:lnTo>
                  <a:lnTo>
                    <a:pt x="1862" y="925"/>
                  </a:lnTo>
                  <a:lnTo>
                    <a:pt x="1850" y="939"/>
                  </a:lnTo>
                  <a:lnTo>
                    <a:pt x="1839" y="954"/>
                  </a:lnTo>
                  <a:lnTo>
                    <a:pt x="1827" y="970"/>
                  </a:lnTo>
                  <a:lnTo>
                    <a:pt x="1815" y="986"/>
                  </a:lnTo>
                  <a:lnTo>
                    <a:pt x="1803" y="999"/>
                  </a:lnTo>
                  <a:lnTo>
                    <a:pt x="1794" y="1017"/>
                  </a:lnTo>
                  <a:lnTo>
                    <a:pt x="1784" y="1031"/>
                  </a:lnTo>
                  <a:lnTo>
                    <a:pt x="1774" y="1048"/>
                  </a:lnTo>
                  <a:lnTo>
                    <a:pt x="1762" y="1062"/>
                  </a:lnTo>
                  <a:lnTo>
                    <a:pt x="1755" y="1076"/>
                  </a:lnTo>
                  <a:lnTo>
                    <a:pt x="1745" y="1089"/>
                  </a:lnTo>
                  <a:lnTo>
                    <a:pt x="1737" y="1105"/>
                  </a:lnTo>
                  <a:lnTo>
                    <a:pt x="1727" y="1119"/>
                  </a:lnTo>
                  <a:lnTo>
                    <a:pt x="1719" y="1134"/>
                  </a:lnTo>
                  <a:lnTo>
                    <a:pt x="1712" y="1148"/>
                  </a:lnTo>
                  <a:lnTo>
                    <a:pt x="1706" y="1164"/>
                  </a:lnTo>
                  <a:lnTo>
                    <a:pt x="1696" y="1175"/>
                  </a:lnTo>
                  <a:lnTo>
                    <a:pt x="1688" y="1189"/>
                  </a:lnTo>
                  <a:lnTo>
                    <a:pt x="1680" y="1203"/>
                  </a:lnTo>
                  <a:lnTo>
                    <a:pt x="1674" y="1217"/>
                  </a:lnTo>
                  <a:lnTo>
                    <a:pt x="1668" y="1228"/>
                  </a:lnTo>
                  <a:lnTo>
                    <a:pt x="1663" y="1240"/>
                  </a:lnTo>
                  <a:lnTo>
                    <a:pt x="1657" y="1252"/>
                  </a:lnTo>
                  <a:lnTo>
                    <a:pt x="1651" y="1265"/>
                  </a:lnTo>
                  <a:lnTo>
                    <a:pt x="1645" y="1275"/>
                  </a:lnTo>
                  <a:lnTo>
                    <a:pt x="1639" y="1287"/>
                  </a:lnTo>
                  <a:lnTo>
                    <a:pt x="1633" y="1299"/>
                  </a:lnTo>
                  <a:lnTo>
                    <a:pt x="1629" y="1310"/>
                  </a:lnTo>
                  <a:lnTo>
                    <a:pt x="1620" y="1330"/>
                  </a:lnTo>
                  <a:lnTo>
                    <a:pt x="1614" y="1352"/>
                  </a:lnTo>
                  <a:lnTo>
                    <a:pt x="1614" y="1338"/>
                  </a:lnTo>
                  <a:lnTo>
                    <a:pt x="1614" y="1324"/>
                  </a:lnTo>
                  <a:lnTo>
                    <a:pt x="1614" y="1310"/>
                  </a:lnTo>
                  <a:lnTo>
                    <a:pt x="1618" y="1299"/>
                  </a:lnTo>
                  <a:lnTo>
                    <a:pt x="1618" y="1285"/>
                  </a:lnTo>
                  <a:lnTo>
                    <a:pt x="1622" y="1271"/>
                  </a:lnTo>
                  <a:lnTo>
                    <a:pt x="1623" y="1258"/>
                  </a:lnTo>
                  <a:lnTo>
                    <a:pt x="1627" y="1246"/>
                  </a:lnTo>
                  <a:lnTo>
                    <a:pt x="1629" y="1230"/>
                  </a:lnTo>
                  <a:lnTo>
                    <a:pt x="1633" y="1217"/>
                  </a:lnTo>
                  <a:lnTo>
                    <a:pt x="1635" y="1201"/>
                  </a:lnTo>
                  <a:lnTo>
                    <a:pt x="1641" y="1187"/>
                  </a:lnTo>
                  <a:lnTo>
                    <a:pt x="1645" y="1172"/>
                  </a:lnTo>
                  <a:lnTo>
                    <a:pt x="1649" y="1158"/>
                  </a:lnTo>
                  <a:lnTo>
                    <a:pt x="1655" y="1144"/>
                  </a:lnTo>
                  <a:lnTo>
                    <a:pt x="1661" y="1130"/>
                  </a:lnTo>
                  <a:lnTo>
                    <a:pt x="1665" y="1113"/>
                  </a:lnTo>
                  <a:lnTo>
                    <a:pt x="1670" y="1099"/>
                  </a:lnTo>
                  <a:lnTo>
                    <a:pt x="1676" y="1082"/>
                  </a:lnTo>
                  <a:lnTo>
                    <a:pt x="1682" y="1068"/>
                  </a:lnTo>
                  <a:lnTo>
                    <a:pt x="1688" y="1052"/>
                  </a:lnTo>
                  <a:lnTo>
                    <a:pt x="1694" y="1039"/>
                  </a:lnTo>
                  <a:lnTo>
                    <a:pt x="1700" y="1023"/>
                  </a:lnTo>
                  <a:lnTo>
                    <a:pt x="1706" y="1009"/>
                  </a:lnTo>
                  <a:lnTo>
                    <a:pt x="1712" y="992"/>
                  </a:lnTo>
                  <a:lnTo>
                    <a:pt x="1717" y="978"/>
                  </a:lnTo>
                  <a:lnTo>
                    <a:pt x="1723" y="962"/>
                  </a:lnTo>
                  <a:lnTo>
                    <a:pt x="1731" y="949"/>
                  </a:lnTo>
                  <a:lnTo>
                    <a:pt x="1737" y="933"/>
                  </a:lnTo>
                  <a:lnTo>
                    <a:pt x="1745" y="919"/>
                  </a:lnTo>
                  <a:lnTo>
                    <a:pt x="1753" y="904"/>
                  </a:lnTo>
                  <a:lnTo>
                    <a:pt x="1760" y="892"/>
                  </a:lnTo>
                  <a:lnTo>
                    <a:pt x="1766" y="876"/>
                  </a:lnTo>
                  <a:lnTo>
                    <a:pt x="1772" y="863"/>
                  </a:lnTo>
                  <a:lnTo>
                    <a:pt x="1780" y="847"/>
                  </a:lnTo>
                  <a:lnTo>
                    <a:pt x="1788" y="833"/>
                  </a:lnTo>
                  <a:lnTo>
                    <a:pt x="1794" y="819"/>
                  </a:lnTo>
                  <a:lnTo>
                    <a:pt x="1800" y="806"/>
                  </a:lnTo>
                  <a:lnTo>
                    <a:pt x="1807" y="792"/>
                  </a:lnTo>
                  <a:lnTo>
                    <a:pt x="1815" y="780"/>
                  </a:lnTo>
                  <a:lnTo>
                    <a:pt x="1821" y="767"/>
                  </a:lnTo>
                  <a:lnTo>
                    <a:pt x="1827" y="753"/>
                  </a:lnTo>
                  <a:lnTo>
                    <a:pt x="1833" y="741"/>
                  </a:lnTo>
                  <a:lnTo>
                    <a:pt x="1841" y="730"/>
                  </a:lnTo>
                  <a:lnTo>
                    <a:pt x="1846" y="718"/>
                  </a:lnTo>
                  <a:lnTo>
                    <a:pt x="1854" y="706"/>
                  </a:lnTo>
                  <a:lnTo>
                    <a:pt x="1860" y="696"/>
                  </a:lnTo>
                  <a:lnTo>
                    <a:pt x="1868" y="686"/>
                  </a:lnTo>
                  <a:lnTo>
                    <a:pt x="1872" y="675"/>
                  </a:lnTo>
                  <a:lnTo>
                    <a:pt x="1878" y="665"/>
                  </a:lnTo>
                  <a:lnTo>
                    <a:pt x="1884" y="655"/>
                  </a:lnTo>
                  <a:lnTo>
                    <a:pt x="1889" y="647"/>
                  </a:lnTo>
                  <a:lnTo>
                    <a:pt x="1893" y="636"/>
                  </a:lnTo>
                  <a:lnTo>
                    <a:pt x="1899" y="628"/>
                  </a:lnTo>
                  <a:lnTo>
                    <a:pt x="1905" y="620"/>
                  </a:lnTo>
                  <a:lnTo>
                    <a:pt x="1911" y="614"/>
                  </a:lnTo>
                  <a:lnTo>
                    <a:pt x="1919" y="600"/>
                  </a:lnTo>
                  <a:lnTo>
                    <a:pt x="1929" y="589"/>
                  </a:lnTo>
                  <a:lnTo>
                    <a:pt x="1936" y="579"/>
                  </a:lnTo>
                  <a:lnTo>
                    <a:pt x="1944" y="573"/>
                  </a:lnTo>
                  <a:lnTo>
                    <a:pt x="1948" y="565"/>
                  </a:lnTo>
                  <a:lnTo>
                    <a:pt x="1950" y="559"/>
                  </a:lnTo>
                  <a:lnTo>
                    <a:pt x="1946" y="550"/>
                  </a:lnTo>
                  <a:lnTo>
                    <a:pt x="1942" y="544"/>
                  </a:lnTo>
                  <a:lnTo>
                    <a:pt x="1925" y="538"/>
                  </a:lnTo>
                  <a:lnTo>
                    <a:pt x="1911" y="546"/>
                  </a:lnTo>
                  <a:lnTo>
                    <a:pt x="1903" y="552"/>
                  </a:lnTo>
                  <a:lnTo>
                    <a:pt x="1895" y="561"/>
                  </a:lnTo>
                  <a:lnTo>
                    <a:pt x="1886" y="573"/>
                  </a:lnTo>
                  <a:lnTo>
                    <a:pt x="1878" y="591"/>
                  </a:lnTo>
                  <a:lnTo>
                    <a:pt x="1872" y="597"/>
                  </a:lnTo>
                  <a:lnTo>
                    <a:pt x="1866" y="606"/>
                  </a:lnTo>
                  <a:lnTo>
                    <a:pt x="1860" y="616"/>
                  </a:lnTo>
                  <a:lnTo>
                    <a:pt x="1854" y="628"/>
                  </a:lnTo>
                  <a:lnTo>
                    <a:pt x="1846" y="638"/>
                  </a:lnTo>
                  <a:lnTo>
                    <a:pt x="1841" y="649"/>
                  </a:lnTo>
                  <a:lnTo>
                    <a:pt x="1833" y="661"/>
                  </a:lnTo>
                  <a:lnTo>
                    <a:pt x="1827" y="675"/>
                  </a:lnTo>
                  <a:lnTo>
                    <a:pt x="1817" y="686"/>
                  </a:lnTo>
                  <a:lnTo>
                    <a:pt x="1811" y="698"/>
                  </a:lnTo>
                  <a:lnTo>
                    <a:pt x="1801" y="712"/>
                  </a:lnTo>
                  <a:lnTo>
                    <a:pt x="1796" y="728"/>
                  </a:lnTo>
                  <a:lnTo>
                    <a:pt x="1786" y="741"/>
                  </a:lnTo>
                  <a:lnTo>
                    <a:pt x="1778" y="757"/>
                  </a:lnTo>
                  <a:lnTo>
                    <a:pt x="1770" y="771"/>
                  </a:lnTo>
                  <a:lnTo>
                    <a:pt x="1762" y="788"/>
                  </a:lnTo>
                  <a:lnTo>
                    <a:pt x="1753" y="802"/>
                  </a:lnTo>
                  <a:lnTo>
                    <a:pt x="1745" y="818"/>
                  </a:lnTo>
                  <a:lnTo>
                    <a:pt x="1737" y="833"/>
                  </a:lnTo>
                  <a:lnTo>
                    <a:pt x="1729" y="851"/>
                  </a:lnTo>
                  <a:lnTo>
                    <a:pt x="1721" y="868"/>
                  </a:lnTo>
                  <a:lnTo>
                    <a:pt x="1713" y="886"/>
                  </a:lnTo>
                  <a:lnTo>
                    <a:pt x="1706" y="904"/>
                  </a:lnTo>
                  <a:lnTo>
                    <a:pt x="1700" y="921"/>
                  </a:lnTo>
                  <a:lnTo>
                    <a:pt x="1690" y="937"/>
                  </a:lnTo>
                  <a:lnTo>
                    <a:pt x="1682" y="954"/>
                  </a:lnTo>
                  <a:lnTo>
                    <a:pt x="1674" y="972"/>
                  </a:lnTo>
                  <a:lnTo>
                    <a:pt x="1667" y="990"/>
                  </a:lnTo>
                  <a:lnTo>
                    <a:pt x="1659" y="1007"/>
                  </a:lnTo>
                  <a:lnTo>
                    <a:pt x="1651" y="1025"/>
                  </a:lnTo>
                  <a:lnTo>
                    <a:pt x="1645" y="1042"/>
                  </a:lnTo>
                  <a:lnTo>
                    <a:pt x="1639" y="1062"/>
                  </a:lnTo>
                  <a:lnTo>
                    <a:pt x="1631" y="1080"/>
                  </a:lnTo>
                  <a:lnTo>
                    <a:pt x="1623" y="1097"/>
                  </a:lnTo>
                  <a:lnTo>
                    <a:pt x="1618" y="1115"/>
                  </a:lnTo>
                  <a:lnTo>
                    <a:pt x="1612" y="1132"/>
                  </a:lnTo>
                  <a:lnTo>
                    <a:pt x="1606" y="1150"/>
                  </a:lnTo>
                  <a:lnTo>
                    <a:pt x="1600" y="1168"/>
                  </a:lnTo>
                  <a:lnTo>
                    <a:pt x="1596" y="1185"/>
                  </a:lnTo>
                  <a:lnTo>
                    <a:pt x="1592" y="1205"/>
                  </a:lnTo>
                  <a:lnTo>
                    <a:pt x="1586" y="1220"/>
                  </a:lnTo>
                  <a:lnTo>
                    <a:pt x="1582" y="1238"/>
                  </a:lnTo>
                  <a:lnTo>
                    <a:pt x="1579" y="1254"/>
                  </a:lnTo>
                  <a:lnTo>
                    <a:pt x="1577" y="1271"/>
                  </a:lnTo>
                  <a:lnTo>
                    <a:pt x="1573" y="1287"/>
                  </a:lnTo>
                  <a:lnTo>
                    <a:pt x="1571" y="1303"/>
                  </a:lnTo>
                  <a:lnTo>
                    <a:pt x="1569" y="1318"/>
                  </a:lnTo>
                  <a:lnTo>
                    <a:pt x="1569" y="1334"/>
                  </a:lnTo>
                  <a:lnTo>
                    <a:pt x="1567" y="1348"/>
                  </a:lnTo>
                  <a:lnTo>
                    <a:pt x="1567" y="1363"/>
                  </a:lnTo>
                  <a:lnTo>
                    <a:pt x="1567" y="1377"/>
                  </a:lnTo>
                  <a:lnTo>
                    <a:pt x="1569" y="1393"/>
                  </a:lnTo>
                  <a:lnTo>
                    <a:pt x="1569" y="1406"/>
                  </a:lnTo>
                  <a:lnTo>
                    <a:pt x="1571" y="1420"/>
                  </a:lnTo>
                  <a:lnTo>
                    <a:pt x="1573" y="1434"/>
                  </a:lnTo>
                  <a:lnTo>
                    <a:pt x="1579" y="1447"/>
                  </a:lnTo>
                  <a:lnTo>
                    <a:pt x="1584" y="1457"/>
                  </a:lnTo>
                  <a:lnTo>
                    <a:pt x="1598" y="1463"/>
                  </a:lnTo>
                  <a:lnTo>
                    <a:pt x="1610" y="1459"/>
                  </a:lnTo>
                  <a:lnTo>
                    <a:pt x="1620" y="1449"/>
                  </a:lnTo>
                  <a:lnTo>
                    <a:pt x="1620" y="1443"/>
                  </a:lnTo>
                  <a:lnTo>
                    <a:pt x="1622" y="1436"/>
                  </a:lnTo>
                  <a:lnTo>
                    <a:pt x="1627" y="1422"/>
                  </a:lnTo>
                  <a:lnTo>
                    <a:pt x="1635" y="1406"/>
                  </a:lnTo>
                  <a:lnTo>
                    <a:pt x="1637" y="1395"/>
                  </a:lnTo>
                  <a:lnTo>
                    <a:pt x="1641" y="1383"/>
                  </a:lnTo>
                  <a:lnTo>
                    <a:pt x="1647" y="1371"/>
                  </a:lnTo>
                  <a:lnTo>
                    <a:pt x="1653" y="1359"/>
                  </a:lnTo>
                  <a:lnTo>
                    <a:pt x="1659" y="1346"/>
                  </a:lnTo>
                  <a:lnTo>
                    <a:pt x="1665" y="1332"/>
                  </a:lnTo>
                  <a:lnTo>
                    <a:pt x="1672" y="1316"/>
                  </a:lnTo>
                  <a:lnTo>
                    <a:pt x="1682" y="1303"/>
                  </a:lnTo>
                  <a:lnTo>
                    <a:pt x="1688" y="1283"/>
                  </a:lnTo>
                  <a:lnTo>
                    <a:pt x="1698" y="1265"/>
                  </a:lnTo>
                  <a:lnTo>
                    <a:pt x="1706" y="1248"/>
                  </a:lnTo>
                  <a:lnTo>
                    <a:pt x="1717" y="1230"/>
                  </a:lnTo>
                  <a:lnTo>
                    <a:pt x="1725" y="1211"/>
                  </a:lnTo>
                  <a:lnTo>
                    <a:pt x="1737" y="1191"/>
                  </a:lnTo>
                  <a:lnTo>
                    <a:pt x="1749" y="1172"/>
                  </a:lnTo>
                  <a:lnTo>
                    <a:pt x="1760" y="1152"/>
                  </a:lnTo>
                  <a:lnTo>
                    <a:pt x="1772" y="1130"/>
                  </a:lnTo>
                  <a:lnTo>
                    <a:pt x="1784" y="1109"/>
                  </a:lnTo>
                  <a:lnTo>
                    <a:pt x="1798" y="1087"/>
                  </a:lnTo>
                  <a:lnTo>
                    <a:pt x="1813" y="1066"/>
                  </a:lnTo>
                  <a:lnTo>
                    <a:pt x="1827" y="1044"/>
                  </a:lnTo>
                  <a:lnTo>
                    <a:pt x="1843" y="1023"/>
                  </a:lnTo>
                  <a:lnTo>
                    <a:pt x="1858" y="1001"/>
                  </a:lnTo>
                  <a:lnTo>
                    <a:pt x="1876" y="980"/>
                  </a:lnTo>
                  <a:lnTo>
                    <a:pt x="1891" y="956"/>
                  </a:lnTo>
                  <a:lnTo>
                    <a:pt x="1907" y="933"/>
                  </a:lnTo>
                  <a:lnTo>
                    <a:pt x="1925" y="909"/>
                  </a:lnTo>
                  <a:lnTo>
                    <a:pt x="1944" y="888"/>
                  </a:lnTo>
                  <a:lnTo>
                    <a:pt x="1962" y="864"/>
                  </a:lnTo>
                  <a:lnTo>
                    <a:pt x="1981" y="841"/>
                  </a:lnTo>
                  <a:lnTo>
                    <a:pt x="2001" y="819"/>
                  </a:lnTo>
                  <a:lnTo>
                    <a:pt x="2022" y="798"/>
                  </a:lnTo>
                  <a:lnTo>
                    <a:pt x="2042" y="775"/>
                  </a:lnTo>
                  <a:lnTo>
                    <a:pt x="2064" y="751"/>
                  </a:lnTo>
                  <a:lnTo>
                    <a:pt x="2087" y="730"/>
                  </a:lnTo>
                  <a:lnTo>
                    <a:pt x="2111" y="710"/>
                  </a:lnTo>
                  <a:lnTo>
                    <a:pt x="2134" y="686"/>
                  </a:lnTo>
                  <a:lnTo>
                    <a:pt x="2157" y="667"/>
                  </a:lnTo>
                  <a:lnTo>
                    <a:pt x="2181" y="645"/>
                  </a:lnTo>
                  <a:lnTo>
                    <a:pt x="2208" y="628"/>
                  </a:lnTo>
                  <a:lnTo>
                    <a:pt x="2232" y="606"/>
                  </a:lnTo>
                  <a:lnTo>
                    <a:pt x="2259" y="587"/>
                  </a:lnTo>
                  <a:lnTo>
                    <a:pt x="2285" y="569"/>
                  </a:lnTo>
                  <a:lnTo>
                    <a:pt x="2312" y="553"/>
                  </a:lnTo>
                  <a:lnTo>
                    <a:pt x="2339" y="536"/>
                  </a:lnTo>
                  <a:lnTo>
                    <a:pt x="2369" y="518"/>
                  </a:lnTo>
                  <a:lnTo>
                    <a:pt x="2398" y="503"/>
                  </a:lnTo>
                  <a:lnTo>
                    <a:pt x="2429" y="491"/>
                  </a:lnTo>
                  <a:lnTo>
                    <a:pt x="2459" y="475"/>
                  </a:lnTo>
                  <a:lnTo>
                    <a:pt x="2490" y="462"/>
                  </a:lnTo>
                  <a:lnTo>
                    <a:pt x="2521" y="450"/>
                  </a:lnTo>
                  <a:lnTo>
                    <a:pt x="2556" y="438"/>
                  </a:lnTo>
                  <a:lnTo>
                    <a:pt x="2588" y="426"/>
                  </a:lnTo>
                  <a:lnTo>
                    <a:pt x="2623" y="419"/>
                  </a:lnTo>
                  <a:lnTo>
                    <a:pt x="2658" y="411"/>
                  </a:lnTo>
                  <a:lnTo>
                    <a:pt x="2693" y="405"/>
                  </a:lnTo>
                  <a:lnTo>
                    <a:pt x="2707" y="395"/>
                  </a:lnTo>
                  <a:lnTo>
                    <a:pt x="2711" y="379"/>
                  </a:lnTo>
                  <a:lnTo>
                    <a:pt x="2701" y="366"/>
                  </a:lnTo>
                  <a:lnTo>
                    <a:pt x="2686" y="364"/>
                  </a:lnTo>
                  <a:lnTo>
                    <a:pt x="2666" y="366"/>
                  </a:lnTo>
                  <a:lnTo>
                    <a:pt x="2648" y="370"/>
                  </a:lnTo>
                  <a:lnTo>
                    <a:pt x="2631" y="372"/>
                  </a:lnTo>
                  <a:lnTo>
                    <a:pt x="2613" y="377"/>
                  </a:lnTo>
                  <a:lnTo>
                    <a:pt x="2596" y="381"/>
                  </a:lnTo>
                  <a:lnTo>
                    <a:pt x="2580" y="387"/>
                  </a:lnTo>
                  <a:lnTo>
                    <a:pt x="2562" y="393"/>
                  </a:lnTo>
                  <a:lnTo>
                    <a:pt x="2547" y="399"/>
                  </a:lnTo>
                  <a:lnTo>
                    <a:pt x="2529" y="405"/>
                  </a:lnTo>
                  <a:lnTo>
                    <a:pt x="2511" y="411"/>
                  </a:lnTo>
                  <a:lnTo>
                    <a:pt x="2496" y="417"/>
                  </a:lnTo>
                  <a:lnTo>
                    <a:pt x="2480" y="422"/>
                  </a:lnTo>
                  <a:lnTo>
                    <a:pt x="2465" y="428"/>
                  </a:lnTo>
                  <a:lnTo>
                    <a:pt x="2449" y="436"/>
                  </a:lnTo>
                  <a:lnTo>
                    <a:pt x="2433" y="444"/>
                  </a:lnTo>
                  <a:lnTo>
                    <a:pt x="2420" y="452"/>
                  </a:lnTo>
                  <a:lnTo>
                    <a:pt x="2416" y="446"/>
                  </a:lnTo>
                  <a:lnTo>
                    <a:pt x="2412" y="442"/>
                  </a:lnTo>
                  <a:lnTo>
                    <a:pt x="2408" y="438"/>
                  </a:lnTo>
                  <a:lnTo>
                    <a:pt x="2400" y="434"/>
                  </a:lnTo>
                  <a:lnTo>
                    <a:pt x="2388" y="426"/>
                  </a:lnTo>
                  <a:lnTo>
                    <a:pt x="2378" y="420"/>
                  </a:lnTo>
                  <a:lnTo>
                    <a:pt x="2363" y="411"/>
                  </a:lnTo>
                  <a:lnTo>
                    <a:pt x="2349" y="401"/>
                  </a:lnTo>
                  <a:lnTo>
                    <a:pt x="2333" y="391"/>
                  </a:lnTo>
                  <a:lnTo>
                    <a:pt x="2322" y="385"/>
                  </a:lnTo>
                  <a:lnTo>
                    <a:pt x="2332" y="375"/>
                  </a:lnTo>
                  <a:lnTo>
                    <a:pt x="2343" y="368"/>
                  </a:lnTo>
                  <a:lnTo>
                    <a:pt x="2355" y="360"/>
                  </a:lnTo>
                  <a:lnTo>
                    <a:pt x="2367" y="352"/>
                  </a:lnTo>
                  <a:lnTo>
                    <a:pt x="2378" y="344"/>
                  </a:lnTo>
                  <a:lnTo>
                    <a:pt x="2392" y="336"/>
                  </a:lnTo>
                  <a:lnTo>
                    <a:pt x="2404" y="329"/>
                  </a:lnTo>
                  <a:lnTo>
                    <a:pt x="2418" y="323"/>
                  </a:lnTo>
                  <a:lnTo>
                    <a:pt x="2429" y="313"/>
                  </a:lnTo>
                  <a:lnTo>
                    <a:pt x="2441" y="305"/>
                  </a:lnTo>
                  <a:lnTo>
                    <a:pt x="2453" y="297"/>
                  </a:lnTo>
                  <a:lnTo>
                    <a:pt x="2466" y="289"/>
                  </a:lnTo>
                  <a:lnTo>
                    <a:pt x="2478" y="282"/>
                  </a:lnTo>
                  <a:lnTo>
                    <a:pt x="2492" y="274"/>
                  </a:lnTo>
                  <a:lnTo>
                    <a:pt x="2506" y="266"/>
                  </a:lnTo>
                  <a:lnTo>
                    <a:pt x="2519" y="260"/>
                  </a:lnTo>
                  <a:lnTo>
                    <a:pt x="2531" y="250"/>
                  </a:lnTo>
                  <a:lnTo>
                    <a:pt x="2545" y="242"/>
                  </a:lnTo>
                  <a:lnTo>
                    <a:pt x="2558" y="235"/>
                  </a:lnTo>
                  <a:lnTo>
                    <a:pt x="2572" y="227"/>
                  </a:lnTo>
                  <a:lnTo>
                    <a:pt x="2584" y="219"/>
                  </a:lnTo>
                  <a:lnTo>
                    <a:pt x="2598" y="211"/>
                  </a:lnTo>
                  <a:lnTo>
                    <a:pt x="2611" y="203"/>
                  </a:lnTo>
                  <a:lnTo>
                    <a:pt x="2625" y="198"/>
                  </a:lnTo>
                  <a:lnTo>
                    <a:pt x="2637" y="188"/>
                  </a:lnTo>
                  <a:lnTo>
                    <a:pt x="2650" y="180"/>
                  </a:lnTo>
                  <a:lnTo>
                    <a:pt x="2662" y="172"/>
                  </a:lnTo>
                  <a:lnTo>
                    <a:pt x="2676" y="166"/>
                  </a:lnTo>
                  <a:lnTo>
                    <a:pt x="2687" y="158"/>
                  </a:lnTo>
                  <a:lnTo>
                    <a:pt x="2701" y="153"/>
                  </a:lnTo>
                  <a:lnTo>
                    <a:pt x="2715" y="147"/>
                  </a:lnTo>
                  <a:lnTo>
                    <a:pt x="2729" y="141"/>
                  </a:lnTo>
                  <a:lnTo>
                    <a:pt x="2740" y="133"/>
                  </a:lnTo>
                  <a:lnTo>
                    <a:pt x="2752" y="127"/>
                  </a:lnTo>
                  <a:lnTo>
                    <a:pt x="2764" y="119"/>
                  </a:lnTo>
                  <a:lnTo>
                    <a:pt x="2775" y="113"/>
                  </a:lnTo>
                  <a:lnTo>
                    <a:pt x="2787" y="108"/>
                  </a:lnTo>
                  <a:lnTo>
                    <a:pt x="2799" y="102"/>
                  </a:lnTo>
                  <a:lnTo>
                    <a:pt x="2811" y="96"/>
                  </a:lnTo>
                  <a:lnTo>
                    <a:pt x="2822" y="92"/>
                  </a:lnTo>
                  <a:lnTo>
                    <a:pt x="2832" y="86"/>
                  </a:lnTo>
                  <a:lnTo>
                    <a:pt x="2844" y="80"/>
                  </a:lnTo>
                  <a:lnTo>
                    <a:pt x="2854" y="74"/>
                  </a:lnTo>
                  <a:lnTo>
                    <a:pt x="2865" y="70"/>
                  </a:lnTo>
                  <a:lnTo>
                    <a:pt x="2885" y="61"/>
                  </a:lnTo>
                  <a:lnTo>
                    <a:pt x="2907" y="55"/>
                  </a:lnTo>
                  <a:lnTo>
                    <a:pt x="2924" y="45"/>
                  </a:lnTo>
                  <a:lnTo>
                    <a:pt x="2942" y="39"/>
                  </a:lnTo>
                  <a:lnTo>
                    <a:pt x="2957" y="33"/>
                  </a:lnTo>
                  <a:lnTo>
                    <a:pt x="2973" y="31"/>
                  </a:lnTo>
                  <a:lnTo>
                    <a:pt x="2985" y="25"/>
                  </a:lnTo>
                  <a:lnTo>
                    <a:pt x="2997" y="25"/>
                  </a:lnTo>
                  <a:lnTo>
                    <a:pt x="3006" y="25"/>
                  </a:lnTo>
                  <a:lnTo>
                    <a:pt x="3018" y="27"/>
                  </a:lnTo>
                  <a:lnTo>
                    <a:pt x="3024" y="27"/>
                  </a:lnTo>
                  <a:lnTo>
                    <a:pt x="3036" y="27"/>
                  </a:lnTo>
                  <a:lnTo>
                    <a:pt x="3045" y="27"/>
                  </a:lnTo>
                  <a:lnTo>
                    <a:pt x="3061" y="27"/>
                  </a:lnTo>
                  <a:lnTo>
                    <a:pt x="3073" y="27"/>
                  </a:lnTo>
                  <a:lnTo>
                    <a:pt x="3090" y="27"/>
                  </a:lnTo>
                  <a:lnTo>
                    <a:pt x="3108" y="27"/>
                  </a:lnTo>
                  <a:lnTo>
                    <a:pt x="3130" y="27"/>
                  </a:lnTo>
                  <a:lnTo>
                    <a:pt x="3137" y="25"/>
                  </a:lnTo>
                  <a:lnTo>
                    <a:pt x="3147" y="25"/>
                  </a:lnTo>
                  <a:lnTo>
                    <a:pt x="3159" y="25"/>
                  </a:lnTo>
                  <a:lnTo>
                    <a:pt x="3171" y="25"/>
                  </a:lnTo>
                  <a:lnTo>
                    <a:pt x="3182" y="23"/>
                  </a:lnTo>
                  <a:lnTo>
                    <a:pt x="3194" y="23"/>
                  </a:lnTo>
                  <a:lnTo>
                    <a:pt x="3206" y="23"/>
                  </a:lnTo>
                  <a:lnTo>
                    <a:pt x="3219" y="23"/>
                  </a:lnTo>
                  <a:lnTo>
                    <a:pt x="3231" y="21"/>
                  </a:lnTo>
                  <a:lnTo>
                    <a:pt x="3243" y="21"/>
                  </a:lnTo>
                  <a:lnTo>
                    <a:pt x="3257" y="21"/>
                  </a:lnTo>
                  <a:lnTo>
                    <a:pt x="3270" y="21"/>
                  </a:lnTo>
                  <a:lnTo>
                    <a:pt x="3284" y="20"/>
                  </a:lnTo>
                  <a:lnTo>
                    <a:pt x="3300" y="20"/>
                  </a:lnTo>
                  <a:lnTo>
                    <a:pt x="3313" y="20"/>
                  </a:lnTo>
                  <a:lnTo>
                    <a:pt x="3329" y="20"/>
                  </a:lnTo>
                  <a:lnTo>
                    <a:pt x="3341" y="18"/>
                  </a:lnTo>
                  <a:lnTo>
                    <a:pt x="3356" y="16"/>
                  </a:lnTo>
                  <a:lnTo>
                    <a:pt x="3370" y="14"/>
                  </a:lnTo>
                  <a:lnTo>
                    <a:pt x="3386" y="14"/>
                  </a:lnTo>
                  <a:lnTo>
                    <a:pt x="3401" y="12"/>
                  </a:lnTo>
                  <a:lnTo>
                    <a:pt x="3417" y="12"/>
                  </a:lnTo>
                  <a:lnTo>
                    <a:pt x="3433" y="12"/>
                  </a:lnTo>
                  <a:lnTo>
                    <a:pt x="3450" y="12"/>
                  </a:lnTo>
                  <a:lnTo>
                    <a:pt x="3466" y="10"/>
                  </a:lnTo>
                  <a:lnTo>
                    <a:pt x="3482" y="10"/>
                  </a:lnTo>
                  <a:lnTo>
                    <a:pt x="3497" y="8"/>
                  </a:lnTo>
                  <a:lnTo>
                    <a:pt x="3515" y="8"/>
                  </a:lnTo>
                  <a:lnTo>
                    <a:pt x="3532" y="6"/>
                  </a:lnTo>
                  <a:lnTo>
                    <a:pt x="3550" y="6"/>
                  </a:lnTo>
                  <a:lnTo>
                    <a:pt x="3568" y="6"/>
                  </a:lnTo>
                  <a:lnTo>
                    <a:pt x="3585" y="6"/>
                  </a:lnTo>
                  <a:lnTo>
                    <a:pt x="3601" y="4"/>
                  </a:lnTo>
                  <a:lnTo>
                    <a:pt x="3618" y="4"/>
                  </a:lnTo>
                  <a:lnTo>
                    <a:pt x="3636" y="2"/>
                  </a:lnTo>
                  <a:lnTo>
                    <a:pt x="3654" y="2"/>
                  </a:lnTo>
                  <a:lnTo>
                    <a:pt x="3671" y="0"/>
                  </a:lnTo>
                  <a:lnTo>
                    <a:pt x="3689" y="0"/>
                  </a:lnTo>
                  <a:lnTo>
                    <a:pt x="3706" y="0"/>
                  </a:lnTo>
                  <a:lnTo>
                    <a:pt x="3726" y="0"/>
                  </a:lnTo>
                  <a:lnTo>
                    <a:pt x="3744" y="0"/>
                  </a:lnTo>
                  <a:lnTo>
                    <a:pt x="3761" y="0"/>
                  </a:lnTo>
                  <a:lnTo>
                    <a:pt x="3779" y="0"/>
                  </a:lnTo>
                  <a:lnTo>
                    <a:pt x="3796" y="0"/>
                  </a:lnTo>
                  <a:lnTo>
                    <a:pt x="3814" y="0"/>
                  </a:lnTo>
                  <a:lnTo>
                    <a:pt x="3832" y="0"/>
                  </a:lnTo>
                  <a:lnTo>
                    <a:pt x="3849" y="0"/>
                  </a:lnTo>
                  <a:lnTo>
                    <a:pt x="3867" y="0"/>
                  </a:lnTo>
                  <a:lnTo>
                    <a:pt x="3883" y="0"/>
                  </a:lnTo>
                  <a:lnTo>
                    <a:pt x="3900" y="0"/>
                  </a:lnTo>
                  <a:lnTo>
                    <a:pt x="3916" y="0"/>
                  </a:lnTo>
                  <a:lnTo>
                    <a:pt x="3933" y="0"/>
                  </a:lnTo>
                  <a:lnTo>
                    <a:pt x="3949" y="0"/>
                  </a:lnTo>
                  <a:lnTo>
                    <a:pt x="3967" y="0"/>
                  </a:lnTo>
                  <a:lnTo>
                    <a:pt x="3982" y="0"/>
                  </a:lnTo>
                  <a:lnTo>
                    <a:pt x="4000" y="0"/>
                  </a:lnTo>
                  <a:lnTo>
                    <a:pt x="4014" y="0"/>
                  </a:lnTo>
                  <a:lnTo>
                    <a:pt x="4029" y="0"/>
                  </a:lnTo>
                  <a:lnTo>
                    <a:pt x="4045" y="0"/>
                  </a:lnTo>
                  <a:lnTo>
                    <a:pt x="4060" y="2"/>
                  </a:lnTo>
                  <a:lnTo>
                    <a:pt x="4074" y="2"/>
                  </a:lnTo>
                  <a:lnTo>
                    <a:pt x="4090" y="4"/>
                  </a:lnTo>
                  <a:lnTo>
                    <a:pt x="4105" y="6"/>
                  </a:lnTo>
                  <a:lnTo>
                    <a:pt x="4121" y="8"/>
                  </a:lnTo>
                  <a:lnTo>
                    <a:pt x="4133" y="8"/>
                  </a:lnTo>
                  <a:lnTo>
                    <a:pt x="4147" y="10"/>
                  </a:lnTo>
                  <a:lnTo>
                    <a:pt x="4160" y="12"/>
                  </a:lnTo>
                  <a:lnTo>
                    <a:pt x="4174" y="14"/>
                  </a:lnTo>
                  <a:lnTo>
                    <a:pt x="4186" y="14"/>
                  </a:lnTo>
                  <a:lnTo>
                    <a:pt x="4199" y="16"/>
                  </a:lnTo>
                  <a:lnTo>
                    <a:pt x="4211" y="18"/>
                  </a:lnTo>
                  <a:lnTo>
                    <a:pt x="4225" y="21"/>
                  </a:lnTo>
                  <a:lnTo>
                    <a:pt x="4244" y="25"/>
                  </a:lnTo>
                  <a:lnTo>
                    <a:pt x="4266" y="31"/>
                  </a:lnTo>
                  <a:lnTo>
                    <a:pt x="4285" y="37"/>
                  </a:lnTo>
                  <a:lnTo>
                    <a:pt x="4305" y="45"/>
                  </a:lnTo>
                  <a:lnTo>
                    <a:pt x="4293" y="45"/>
                  </a:lnTo>
                  <a:lnTo>
                    <a:pt x="4283" y="49"/>
                  </a:lnTo>
                  <a:lnTo>
                    <a:pt x="4272" y="51"/>
                  </a:lnTo>
                  <a:lnTo>
                    <a:pt x="4260" y="55"/>
                  </a:lnTo>
                  <a:lnTo>
                    <a:pt x="4246" y="57"/>
                  </a:lnTo>
                  <a:lnTo>
                    <a:pt x="4235" y="61"/>
                  </a:lnTo>
                  <a:lnTo>
                    <a:pt x="4221" y="63"/>
                  </a:lnTo>
                  <a:lnTo>
                    <a:pt x="4207" y="66"/>
                  </a:lnTo>
                  <a:lnTo>
                    <a:pt x="4192" y="68"/>
                  </a:lnTo>
                  <a:lnTo>
                    <a:pt x="4178" y="72"/>
                  </a:lnTo>
                  <a:lnTo>
                    <a:pt x="4162" y="76"/>
                  </a:lnTo>
                  <a:lnTo>
                    <a:pt x="4149" y="80"/>
                  </a:lnTo>
                  <a:lnTo>
                    <a:pt x="4133" y="84"/>
                  </a:lnTo>
                  <a:lnTo>
                    <a:pt x="4117" y="88"/>
                  </a:lnTo>
                  <a:lnTo>
                    <a:pt x="4102" y="92"/>
                  </a:lnTo>
                  <a:lnTo>
                    <a:pt x="4088" y="98"/>
                  </a:lnTo>
                  <a:lnTo>
                    <a:pt x="4070" y="100"/>
                  </a:lnTo>
                  <a:lnTo>
                    <a:pt x="4055" y="104"/>
                  </a:lnTo>
                  <a:lnTo>
                    <a:pt x="4039" y="108"/>
                  </a:lnTo>
                  <a:lnTo>
                    <a:pt x="4023" y="113"/>
                  </a:lnTo>
                  <a:lnTo>
                    <a:pt x="4006" y="117"/>
                  </a:lnTo>
                  <a:lnTo>
                    <a:pt x="3992" y="121"/>
                  </a:lnTo>
                  <a:lnTo>
                    <a:pt x="3976" y="125"/>
                  </a:lnTo>
                  <a:lnTo>
                    <a:pt x="3963" y="131"/>
                  </a:lnTo>
                  <a:lnTo>
                    <a:pt x="3945" y="133"/>
                  </a:lnTo>
                  <a:lnTo>
                    <a:pt x="3931" y="137"/>
                  </a:lnTo>
                  <a:lnTo>
                    <a:pt x="3916" y="141"/>
                  </a:lnTo>
                  <a:lnTo>
                    <a:pt x="3904" y="147"/>
                  </a:lnTo>
                  <a:lnTo>
                    <a:pt x="3888" y="151"/>
                  </a:lnTo>
                  <a:lnTo>
                    <a:pt x="3877" y="154"/>
                  </a:lnTo>
                  <a:lnTo>
                    <a:pt x="3865" y="158"/>
                  </a:lnTo>
                  <a:lnTo>
                    <a:pt x="3853" y="164"/>
                  </a:lnTo>
                  <a:lnTo>
                    <a:pt x="3843" y="170"/>
                  </a:lnTo>
                  <a:lnTo>
                    <a:pt x="3839" y="184"/>
                  </a:lnTo>
                  <a:lnTo>
                    <a:pt x="3839" y="184"/>
                  </a:lnTo>
                  <a:lnTo>
                    <a:pt x="3839" y="186"/>
                  </a:lnTo>
                  <a:lnTo>
                    <a:pt x="3843" y="199"/>
                  </a:lnTo>
                  <a:lnTo>
                    <a:pt x="3857" y="205"/>
                  </a:lnTo>
                  <a:lnTo>
                    <a:pt x="3857" y="205"/>
                  </a:lnTo>
                  <a:lnTo>
                    <a:pt x="3865" y="205"/>
                  </a:lnTo>
                  <a:lnTo>
                    <a:pt x="3873" y="205"/>
                  </a:lnTo>
                  <a:lnTo>
                    <a:pt x="3886" y="209"/>
                  </a:lnTo>
                  <a:lnTo>
                    <a:pt x="3900" y="209"/>
                  </a:lnTo>
                  <a:lnTo>
                    <a:pt x="3920" y="213"/>
                  </a:lnTo>
                  <a:lnTo>
                    <a:pt x="3929" y="213"/>
                  </a:lnTo>
                  <a:lnTo>
                    <a:pt x="3939" y="215"/>
                  </a:lnTo>
                  <a:lnTo>
                    <a:pt x="3951" y="217"/>
                  </a:lnTo>
                  <a:lnTo>
                    <a:pt x="3965" y="221"/>
                  </a:lnTo>
                  <a:lnTo>
                    <a:pt x="3976" y="221"/>
                  </a:lnTo>
                  <a:lnTo>
                    <a:pt x="3988" y="225"/>
                  </a:lnTo>
                  <a:lnTo>
                    <a:pt x="4002" y="225"/>
                  </a:lnTo>
                  <a:lnTo>
                    <a:pt x="4017" y="229"/>
                  </a:lnTo>
                  <a:lnTo>
                    <a:pt x="4029" y="231"/>
                  </a:lnTo>
                  <a:lnTo>
                    <a:pt x="4045" y="235"/>
                  </a:lnTo>
                  <a:lnTo>
                    <a:pt x="4060" y="237"/>
                  </a:lnTo>
                  <a:lnTo>
                    <a:pt x="4078" y="241"/>
                  </a:lnTo>
                  <a:lnTo>
                    <a:pt x="4092" y="242"/>
                  </a:lnTo>
                  <a:lnTo>
                    <a:pt x="4107" y="246"/>
                  </a:lnTo>
                  <a:lnTo>
                    <a:pt x="4125" y="248"/>
                  </a:lnTo>
                  <a:lnTo>
                    <a:pt x="4143" y="252"/>
                  </a:lnTo>
                  <a:lnTo>
                    <a:pt x="4160" y="256"/>
                  </a:lnTo>
                  <a:lnTo>
                    <a:pt x="4178" y="260"/>
                  </a:lnTo>
                  <a:lnTo>
                    <a:pt x="4195" y="264"/>
                  </a:lnTo>
                  <a:lnTo>
                    <a:pt x="4213" y="270"/>
                  </a:lnTo>
                  <a:lnTo>
                    <a:pt x="4231" y="272"/>
                  </a:lnTo>
                  <a:lnTo>
                    <a:pt x="4248" y="276"/>
                  </a:lnTo>
                  <a:lnTo>
                    <a:pt x="4266" y="280"/>
                  </a:lnTo>
                  <a:lnTo>
                    <a:pt x="4283" y="286"/>
                  </a:lnTo>
                  <a:lnTo>
                    <a:pt x="4301" y="289"/>
                  </a:lnTo>
                  <a:lnTo>
                    <a:pt x="4319" y="293"/>
                  </a:lnTo>
                  <a:lnTo>
                    <a:pt x="4336" y="299"/>
                  </a:lnTo>
                  <a:lnTo>
                    <a:pt x="4356" y="305"/>
                  </a:lnTo>
                  <a:lnTo>
                    <a:pt x="4371" y="309"/>
                  </a:lnTo>
                  <a:lnTo>
                    <a:pt x="4389" y="313"/>
                  </a:lnTo>
                  <a:lnTo>
                    <a:pt x="4407" y="317"/>
                  </a:lnTo>
                  <a:lnTo>
                    <a:pt x="4424" y="323"/>
                  </a:lnTo>
                  <a:lnTo>
                    <a:pt x="4442" y="329"/>
                  </a:lnTo>
                  <a:lnTo>
                    <a:pt x="4459" y="334"/>
                  </a:lnTo>
                  <a:lnTo>
                    <a:pt x="4477" y="340"/>
                  </a:lnTo>
                  <a:lnTo>
                    <a:pt x="4495" y="346"/>
                  </a:lnTo>
                  <a:lnTo>
                    <a:pt x="4510" y="352"/>
                  </a:lnTo>
                  <a:lnTo>
                    <a:pt x="4526" y="358"/>
                  </a:lnTo>
                  <a:lnTo>
                    <a:pt x="4542" y="364"/>
                  </a:lnTo>
                  <a:lnTo>
                    <a:pt x="4559" y="370"/>
                  </a:lnTo>
                  <a:lnTo>
                    <a:pt x="4573" y="375"/>
                  </a:lnTo>
                  <a:lnTo>
                    <a:pt x="4589" y="381"/>
                  </a:lnTo>
                  <a:lnTo>
                    <a:pt x="4602" y="387"/>
                  </a:lnTo>
                  <a:lnTo>
                    <a:pt x="4618" y="395"/>
                  </a:lnTo>
                  <a:lnTo>
                    <a:pt x="4630" y="401"/>
                  </a:lnTo>
                  <a:lnTo>
                    <a:pt x="4643" y="407"/>
                  </a:lnTo>
                  <a:lnTo>
                    <a:pt x="4655" y="413"/>
                  </a:lnTo>
                  <a:lnTo>
                    <a:pt x="4669" y="420"/>
                  </a:lnTo>
                  <a:lnTo>
                    <a:pt x="4679" y="426"/>
                  </a:lnTo>
                  <a:lnTo>
                    <a:pt x="4690" y="434"/>
                  </a:lnTo>
                  <a:lnTo>
                    <a:pt x="4700" y="442"/>
                  </a:lnTo>
                  <a:lnTo>
                    <a:pt x="4712" y="450"/>
                  </a:lnTo>
                  <a:lnTo>
                    <a:pt x="4700" y="450"/>
                  </a:lnTo>
                  <a:lnTo>
                    <a:pt x="4688" y="450"/>
                  </a:lnTo>
                  <a:lnTo>
                    <a:pt x="4677" y="450"/>
                  </a:lnTo>
                  <a:lnTo>
                    <a:pt x="4665" y="450"/>
                  </a:lnTo>
                  <a:lnTo>
                    <a:pt x="4651" y="450"/>
                  </a:lnTo>
                  <a:lnTo>
                    <a:pt x="4639" y="450"/>
                  </a:lnTo>
                  <a:lnTo>
                    <a:pt x="4626" y="450"/>
                  </a:lnTo>
                  <a:lnTo>
                    <a:pt x="4612" y="452"/>
                  </a:lnTo>
                  <a:lnTo>
                    <a:pt x="4596" y="452"/>
                  </a:lnTo>
                  <a:lnTo>
                    <a:pt x="4583" y="452"/>
                  </a:lnTo>
                  <a:lnTo>
                    <a:pt x="4567" y="454"/>
                  </a:lnTo>
                  <a:lnTo>
                    <a:pt x="4553" y="456"/>
                  </a:lnTo>
                  <a:lnTo>
                    <a:pt x="4538" y="456"/>
                  </a:lnTo>
                  <a:lnTo>
                    <a:pt x="4522" y="458"/>
                  </a:lnTo>
                  <a:lnTo>
                    <a:pt x="4506" y="460"/>
                  </a:lnTo>
                  <a:lnTo>
                    <a:pt x="4493" y="462"/>
                  </a:lnTo>
                  <a:lnTo>
                    <a:pt x="4477" y="464"/>
                  </a:lnTo>
                  <a:lnTo>
                    <a:pt x="4469" y="469"/>
                  </a:lnTo>
                  <a:lnTo>
                    <a:pt x="4463" y="475"/>
                  </a:lnTo>
                  <a:lnTo>
                    <a:pt x="4463" y="483"/>
                  </a:lnTo>
                  <a:lnTo>
                    <a:pt x="4463" y="485"/>
                  </a:lnTo>
                  <a:lnTo>
                    <a:pt x="4463" y="489"/>
                  </a:lnTo>
                  <a:lnTo>
                    <a:pt x="4463" y="497"/>
                  </a:lnTo>
                  <a:lnTo>
                    <a:pt x="4469" y="507"/>
                  </a:lnTo>
                  <a:lnTo>
                    <a:pt x="4473" y="510"/>
                  </a:lnTo>
                  <a:lnTo>
                    <a:pt x="4479" y="516"/>
                  </a:lnTo>
                  <a:lnTo>
                    <a:pt x="4485" y="522"/>
                  </a:lnTo>
                  <a:lnTo>
                    <a:pt x="4497" y="528"/>
                  </a:lnTo>
                  <a:lnTo>
                    <a:pt x="4506" y="534"/>
                  </a:lnTo>
                  <a:lnTo>
                    <a:pt x="4520" y="540"/>
                  </a:lnTo>
                  <a:lnTo>
                    <a:pt x="4532" y="548"/>
                  </a:lnTo>
                  <a:lnTo>
                    <a:pt x="4549" y="557"/>
                  </a:lnTo>
                  <a:lnTo>
                    <a:pt x="4557" y="561"/>
                  </a:lnTo>
                  <a:lnTo>
                    <a:pt x="4567" y="567"/>
                  </a:lnTo>
                  <a:lnTo>
                    <a:pt x="4577" y="571"/>
                  </a:lnTo>
                  <a:lnTo>
                    <a:pt x="4589" y="577"/>
                  </a:lnTo>
                  <a:lnTo>
                    <a:pt x="4600" y="583"/>
                  </a:lnTo>
                  <a:lnTo>
                    <a:pt x="4612" y="589"/>
                  </a:lnTo>
                  <a:lnTo>
                    <a:pt x="4624" y="597"/>
                  </a:lnTo>
                  <a:lnTo>
                    <a:pt x="4639" y="604"/>
                  </a:lnTo>
                  <a:lnTo>
                    <a:pt x="4649" y="608"/>
                  </a:lnTo>
                  <a:lnTo>
                    <a:pt x="4661" y="614"/>
                  </a:lnTo>
                  <a:lnTo>
                    <a:pt x="4673" y="620"/>
                  </a:lnTo>
                  <a:lnTo>
                    <a:pt x="4684" y="626"/>
                  </a:lnTo>
                  <a:lnTo>
                    <a:pt x="4696" y="632"/>
                  </a:lnTo>
                  <a:lnTo>
                    <a:pt x="4708" y="640"/>
                  </a:lnTo>
                  <a:lnTo>
                    <a:pt x="4722" y="645"/>
                  </a:lnTo>
                  <a:lnTo>
                    <a:pt x="4735" y="653"/>
                  </a:lnTo>
                  <a:lnTo>
                    <a:pt x="4747" y="659"/>
                  </a:lnTo>
                  <a:lnTo>
                    <a:pt x="4761" y="665"/>
                  </a:lnTo>
                  <a:lnTo>
                    <a:pt x="4774" y="673"/>
                  </a:lnTo>
                  <a:lnTo>
                    <a:pt x="4788" y="681"/>
                  </a:lnTo>
                  <a:lnTo>
                    <a:pt x="4802" y="686"/>
                  </a:lnTo>
                  <a:lnTo>
                    <a:pt x="4817" y="694"/>
                  </a:lnTo>
                  <a:lnTo>
                    <a:pt x="4831" y="702"/>
                  </a:lnTo>
                  <a:lnTo>
                    <a:pt x="4847" y="712"/>
                  </a:lnTo>
                  <a:lnTo>
                    <a:pt x="4858" y="718"/>
                  </a:lnTo>
                  <a:lnTo>
                    <a:pt x="4874" y="728"/>
                  </a:lnTo>
                  <a:lnTo>
                    <a:pt x="4886" y="733"/>
                  </a:lnTo>
                  <a:lnTo>
                    <a:pt x="4902" y="743"/>
                  </a:lnTo>
                  <a:lnTo>
                    <a:pt x="4915" y="751"/>
                  </a:lnTo>
                  <a:lnTo>
                    <a:pt x="4931" y="761"/>
                  </a:lnTo>
                  <a:lnTo>
                    <a:pt x="4945" y="769"/>
                  </a:lnTo>
                  <a:lnTo>
                    <a:pt x="4960" y="778"/>
                  </a:lnTo>
                  <a:lnTo>
                    <a:pt x="4974" y="786"/>
                  </a:lnTo>
                  <a:lnTo>
                    <a:pt x="4990" y="796"/>
                  </a:lnTo>
                  <a:lnTo>
                    <a:pt x="5003" y="804"/>
                  </a:lnTo>
                  <a:lnTo>
                    <a:pt x="5019" y="814"/>
                  </a:lnTo>
                  <a:lnTo>
                    <a:pt x="5033" y="821"/>
                  </a:lnTo>
                  <a:lnTo>
                    <a:pt x="5048" y="833"/>
                  </a:lnTo>
                  <a:lnTo>
                    <a:pt x="5062" y="841"/>
                  </a:lnTo>
                  <a:lnTo>
                    <a:pt x="5078" y="853"/>
                  </a:lnTo>
                  <a:lnTo>
                    <a:pt x="5089" y="861"/>
                  </a:lnTo>
                  <a:lnTo>
                    <a:pt x="5105" y="870"/>
                  </a:lnTo>
                  <a:lnTo>
                    <a:pt x="5117" y="880"/>
                  </a:lnTo>
                  <a:lnTo>
                    <a:pt x="5132" y="890"/>
                  </a:lnTo>
                  <a:lnTo>
                    <a:pt x="5144" y="900"/>
                  </a:lnTo>
                  <a:lnTo>
                    <a:pt x="5160" y="909"/>
                  </a:lnTo>
                  <a:lnTo>
                    <a:pt x="5171" y="919"/>
                  </a:lnTo>
                  <a:lnTo>
                    <a:pt x="5187" y="931"/>
                  </a:lnTo>
                  <a:lnTo>
                    <a:pt x="5199" y="941"/>
                  </a:lnTo>
                  <a:lnTo>
                    <a:pt x="5212" y="951"/>
                  </a:lnTo>
                  <a:lnTo>
                    <a:pt x="5224" y="960"/>
                  </a:lnTo>
                  <a:lnTo>
                    <a:pt x="5238" y="972"/>
                  </a:lnTo>
                  <a:lnTo>
                    <a:pt x="5250" y="982"/>
                  </a:lnTo>
                  <a:lnTo>
                    <a:pt x="5261" y="992"/>
                  </a:lnTo>
                  <a:lnTo>
                    <a:pt x="5273" y="1003"/>
                  </a:lnTo>
                  <a:lnTo>
                    <a:pt x="5285" y="1015"/>
                  </a:lnTo>
                  <a:lnTo>
                    <a:pt x="5295" y="1025"/>
                  </a:lnTo>
                  <a:lnTo>
                    <a:pt x="5304" y="1035"/>
                  </a:lnTo>
                  <a:lnTo>
                    <a:pt x="5314" y="1044"/>
                  </a:lnTo>
                  <a:lnTo>
                    <a:pt x="5326" y="1056"/>
                  </a:lnTo>
                  <a:lnTo>
                    <a:pt x="5336" y="1066"/>
                  </a:lnTo>
                  <a:lnTo>
                    <a:pt x="5345" y="1078"/>
                  </a:lnTo>
                  <a:lnTo>
                    <a:pt x="5355" y="1089"/>
                  </a:lnTo>
                  <a:lnTo>
                    <a:pt x="5365" y="1101"/>
                  </a:lnTo>
                  <a:lnTo>
                    <a:pt x="5373" y="1113"/>
                  </a:lnTo>
                  <a:lnTo>
                    <a:pt x="5381" y="1125"/>
                  </a:lnTo>
                  <a:lnTo>
                    <a:pt x="5389" y="1136"/>
                  </a:lnTo>
                  <a:lnTo>
                    <a:pt x="5396" y="1148"/>
                  </a:lnTo>
                  <a:lnTo>
                    <a:pt x="5402" y="1160"/>
                  </a:lnTo>
                  <a:lnTo>
                    <a:pt x="5408" y="1172"/>
                  </a:lnTo>
                  <a:lnTo>
                    <a:pt x="5414" y="1183"/>
                  </a:lnTo>
                  <a:lnTo>
                    <a:pt x="5422" y="1195"/>
                  </a:lnTo>
                  <a:lnTo>
                    <a:pt x="5408" y="1193"/>
                  </a:lnTo>
                  <a:lnTo>
                    <a:pt x="5394" y="1191"/>
                  </a:lnTo>
                  <a:lnTo>
                    <a:pt x="5381" y="1189"/>
                  </a:lnTo>
                  <a:lnTo>
                    <a:pt x="5367" y="1189"/>
                  </a:lnTo>
                  <a:lnTo>
                    <a:pt x="5351" y="1187"/>
                  </a:lnTo>
                  <a:lnTo>
                    <a:pt x="5336" y="1187"/>
                  </a:lnTo>
                  <a:lnTo>
                    <a:pt x="5318" y="1187"/>
                  </a:lnTo>
                  <a:lnTo>
                    <a:pt x="5302" y="1187"/>
                  </a:lnTo>
                  <a:lnTo>
                    <a:pt x="5283" y="1185"/>
                  </a:lnTo>
                  <a:lnTo>
                    <a:pt x="5265" y="1185"/>
                  </a:lnTo>
                  <a:lnTo>
                    <a:pt x="5246" y="1183"/>
                  </a:lnTo>
                  <a:lnTo>
                    <a:pt x="5228" y="1183"/>
                  </a:lnTo>
                  <a:lnTo>
                    <a:pt x="5209" y="1183"/>
                  </a:lnTo>
                  <a:lnTo>
                    <a:pt x="5191" y="1183"/>
                  </a:lnTo>
                  <a:lnTo>
                    <a:pt x="5173" y="1183"/>
                  </a:lnTo>
                  <a:lnTo>
                    <a:pt x="5156" y="1185"/>
                  </a:lnTo>
                  <a:lnTo>
                    <a:pt x="5136" y="1185"/>
                  </a:lnTo>
                  <a:lnTo>
                    <a:pt x="5119" y="1185"/>
                  </a:lnTo>
                  <a:lnTo>
                    <a:pt x="5101" y="1187"/>
                  </a:lnTo>
                  <a:lnTo>
                    <a:pt x="5083" y="1189"/>
                  </a:lnTo>
                  <a:lnTo>
                    <a:pt x="5066" y="1189"/>
                  </a:lnTo>
                  <a:lnTo>
                    <a:pt x="5050" y="1193"/>
                  </a:lnTo>
                  <a:lnTo>
                    <a:pt x="5034" y="1195"/>
                  </a:lnTo>
                  <a:lnTo>
                    <a:pt x="5023" y="1201"/>
                  </a:lnTo>
                  <a:lnTo>
                    <a:pt x="5007" y="1203"/>
                  </a:lnTo>
                  <a:lnTo>
                    <a:pt x="4995" y="1207"/>
                  </a:lnTo>
                  <a:lnTo>
                    <a:pt x="4984" y="1211"/>
                  </a:lnTo>
                  <a:lnTo>
                    <a:pt x="4974" y="1217"/>
                  </a:lnTo>
                  <a:lnTo>
                    <a:pt x="4956" y="1226"/>
                  </a:lnTo>
                  <a:lnTo>
                    <a:pt x="4945" y="1242"/>
                  </a:lnTo>
                  <a:lnTo>
                    <a:pt x="4941" y="1248"/>
                  </a:lnTo>
                  <a:lnTo>
                    <a:pt x="4941" y="1254"/>
                  </a:lnTo>
                  <a:lnTo>
                    <a:pt x="4941" y="1256"/>
                  </a:lnTo>
                  <a:lnTo>
                    <a:pt x="4941" y="1262"/>
                  </a:lnTo>
                  <a:lnTo>
                    <a:pt x="4945" y="1269"/>
                  </a:lnTo>
                  <a:lnTo>
                    <a:pt x="4956" y="1275"/>
                  </a:lnTo>
                  <a:lnTo>
                    <a:pt x="4968" y="1277"/>
                  </a:lnTo>
                  <a:lnTo>
                    <a:pt x="4982" y="1281"/>
                  </a:lnTo>
                  <a:lnTo>
                    <a:pt x="4995" y="1285"/>
                  </a:lnTo>
                  <a:lnTo>
                    <a:pt x="5013" y="1291"/>
                  </a:lnTo>
                  <a:lnTo>
                    <a:pt x="5029" y="1297"/>
                  </a:lnTo>
                  <a:lnTo>
                    <a:pt x="5046" y="1303"/>
                  </a:lnTo>
                  <a:lnTo>
                    <a:pt x="5066" y="1308"/>
                  </a:lnTo>
                  <a:lnTo>
                    <a:pt x="5085" y="1316"/>
                  </a:lnTo>
                  <a:lnTo>
                    <a:pt x="5103" y="1322"/>
                  </a:lnTo>
                  <a:lnTo>
                    <a:pt x="5124" y="1330"/>
                  </a:lnTo>
                  <a:lnTo>
                    <a:pt x="5144" y="1338"/>
                  </a:lnTo>
                  <a:lnTo>
                    <a:pt x="5166" y="1348"/>
                  </a:lnTo>
                  <a:lnTo>
                    <a:pt x="5185" y="1355"/>
                  </a:lnTo>
                  <a:lnTo>
                    <a:pt x="5207" y="1365"/>
                  </a:lnTo>
                  <a:lnTo>
                    <a:pt x="5216" y="1369"/>
                  </a:lnTo>
                  <a:lnTo>
                    <a:pt x="5228" y="1373"/>
                  </a:lnTo>
                  <a:lnTo>
                    <a:pt x="5238" y="1379"/>
                  </a:lnTo>
                  <a:lnTo>
                    <a:pt x="5250" y="1385"/>
                  </a:lnTo>
                  <a:lnTo>
                    <a:pt x="5267" y="1393"/>
                  </a:lnTo>
                  <a:lnTo>
                    <a:pt x="5287" y="1402"/>
                  </a:lnTo>
                  <a:lnTo>
                    <a:pt x="5297" y="1406"/>
                  </a:lnTo>
                  <a:lnTo>
                    <a:pt x="5306" y="1412"/>
                  </a:lnTo>
                  <a:lnTo>
                    <a:pt x="5316" y="1418"/>
                  </a:lnTo>
                  <a:lnTo>
                    <a:pt x="5326" y="1424"/>
                  </a:lnTo>
                  <a:lnTo>
                    <a:pt x="5344" y="1434"/>
                  </a:lnTo>
                  <a:lnTo>
                    <a:pt x="5361" y="1443"/>
                  </a:lnTo>
                  <a:lnTo>
                    <a:pt x="5379" y="1455"/>
                  </a:lnTo>
                  <a:lnTo>
                    <a:pt x="5396" y="1467"/>
                  </a:lnTo>
                  <a:lnTo>
                    <a:pt x="5410" y="1477"/>
                  </a:lnTo>
                  <a:lnTo>
                    <a:pt x="5424" y="1488"/>
                  </a:lnTo>
                  <a:lnTo>
                    <a:pt x="5435" y="1500"/>
                  </a:lnTo>
                  <a:lnTo>
                    <a:pt x="5449" y="1512"/>
                  </a:lnTo>
                  <a:lnTo>
                    <a:pt x="5459" y="1524"/>
                  </a:lnTo>
                  <a:lnTo>
                    <a:pt x="5469" y="1535"/>
                  </a:lnTo>
                  <a:lnTo>
                    <a:pt x="5477" y="1547"/>
                  </a:lnTo>
                  <a:lnTo>
                    <a:pt x="5484" y="1559"/>
                  </a:lnTo>
                  <a:lnTo>
                    <a:pt x="5469" y="1561"/>
                  </a:lnTo>
                  <a:lnTo>
                    <a:pt x="5455" y="1565"/>
                  </a:lnTo>
                  <a:lnTo>
                    <a:pt x="5439" y="1571"/>
                  </a:lnTo>
                  <a:lnTo>
                    <a:pt x="5424" y="1576"/>
                  </a:lnTo>
                  <a:lnTo>
                    <a:pt x="5406" y="1580"/>
                  </a:lnTo>
                  <a:lnTo>
                    <a:pt x="5389" y="1586"/>
                  </a:lnTo>
                  <a:lnTo>
                    <a:pt x="5371" y="1592"/>
                  </a:lnTo>
                  <a:lnTo>
                    <a:pt x="5353" y="1600"/>
                  </a:lnTo>
                  <a:lnTo>
                    <a:pt x="5334" y="1606"/>
                  </a:lnTo>
                  <a:lnTo>
                    <a:pt x="5314" y="1612"/>
                  </a:lnTo>
                  <a:lnTo>
                    <a:pt x="5295" y="1618"/>
                  </a:lnTo>
                  <a:lnTo>
                    <a:pt x="5275" y="1625"/>
                  </a:lnTo>
                  <a:lnTo>
                    <a:pt x="5256" y="1633"/>
                  </a:lnTo>
                  <a:lnTo>
                    <a:pt x="5236" y="1641"/>
                  </a:lnTo>
                  <a:lnTo>
                    <a:pt x="5216" y="1649"/>
                  </a:lnTo>
                  <a:lnTo>
                    <a:pt x="5199" y="1659"/>
                  </a:lnTo>
                  <a:lnTo>
                    <a:pt x="5177" y="1664"/>
                  </a:lnTo>
                  <a:lnTo>
                    <a:pt x="5158" y="1672"/>
                  </a:lnTo>
                  <a:lnTo>
                    <a:pt x="5140" y="1680"/>
                  </a:lnTo>
                  <a:lnTo>
                    <a:pt x="5124" y="1688"/>
                  </a:lnTo>
                  <a:lnTo>
                    <a:pt x="5107" y="1696"/>
                  </a:lnTo>
                  <a:lnTo>
                    <a:pt x="5089" y="1704"/>
                  </a:lnTo>
                  <a:lnTo>
                    <a:pt x="5074" y="1711"/>
                  </a:lnTo>
                  <a:lnTo>
                    <a:pt x="5062" y="1721"/>
                  </a:lnTo>
                  <a:lnTo>
                    <a:pt x="5048" y="1727"/>
                  </a:lnTo>
                  <a:lnTo>
                    <a:pt x="5036" y="1737"/>
                  </a:lnTo>
                  <a:lnTo>
                    <a:pt x="5025" y="1743"/>
                  </a:lnTo>
                  <a:lnTo>
                    <a:pt x="5017" y="1752"/>
                  </a:lnTo>
                  <a:lnTo>
                    <a:pt x="5003" y="1768"/>
                  </a:lnTo>
                  <a:lnTo>
                    <a:pt x="4997" y="1784"/>
                  </a:lnTo>
                  <a:lnTo>
                    <a:pt x="4995" y="1790"/>
                  </a:lnTo>
                  <a:lnTo>
                    <a:pt x="4993" y="1797"/>
                  </a:lnTo>
                  <a:lnTo>
                    <a:pt x="4991" y="1807"/>
                  </a:lnTo>
                  <a:lnTo>
                    <a:pt x="4991" y="1819"/>
                  </a:lnTo>
                  <a:lnTo>
                    <a:pt x="4991" y="1831"/>
                  </a:lnTo>
                  <a:lnTo>
                    <a:pt x="4991" y="1848"/>
                  </a:lnTo>
                  <a:lnTo>
                    <a:pt x="4991" y="1864"/>
                  </a:lnTo>
                  <a:lnTo>
                    <a:pt x="4991" y="1885"/>
                  </a:lnTo>
                  <a:lnTo>
                    <a:pt x="4991" y="1895"/>
                  </a:lnTo>
                  <a:lnTo>
                    <a:pt x="4991" y="1907"/>
                  </a:lnTo>
                  <a:lnTo>
                    <a:pt x="4991" y="1919"/>
                  </a:lnTo>
                  <a:lnTo>
                    <a:pt x="4991" y="1932"/>
                  </a:lnTo>
                  <a:lnTo>
                    <a:pt x="4991" y="1944"/>
                  </a:lnTo>
                  <a:lnTo>
                    <a:pt x="4991" y="1960"/>
                  </a:lnTo>
                  <a:lnTo>
                    <a:pt x="4991" y="1973"/>
                  </a:lnTo>
                  <a:lnTo>
                    <a:pt x="4991" y="1991"/>
                  </a:lnTo>
                  <a:lnTo>
                    <a:pt x="4991" y="2007"/>
                  </a:lnTo>
                  <a:lnTo>
                    <a:pt x="4991" y="2022"/>
                  </a:lnTo>
                  <a:lnTo>
                    <a:pt x="4991" y="2040"/>
                  </a:lnTo>
                  <a:lnTo>
                    <a:pt x="4993" y="2060"/>
                  </a:lnTo>
                  <a:lnTo>
                    <a:pt x="4993" y="2077"/>
                  </a:lnTo>
                  <a:lnTo>
                    <a:pt x="4993" y="2097"/>
                  </a:lnTo>
                  <a:lnTo>
                    <a:pt x="4993" y="2106"/>
                  </a:lnTo>
                  <a:lnTo>
                    <a:pt x="4993" y="2116"/>
                  </a:lnTo>
                  <a:lnTo>
                    <a:pt x="4993" y="2128"/>
                  </a:lnTo>
                  <a:lnTo>
                    <a:pt x="4995" y="2140"/>
                  </a:lnTo>
                  <a:lnTo>
                    <a:pt x="4995" y="2151"/>
                  </a:lnTo>
                  <a:lnTo>
                    <a:pt x="4995" y="2163"/>
                  </a:lnTo>
                  <a:lnTo>
                    <a:pt x="4995" y="2177"/>
                  </a:lnTo>
                  <a:lnTo>
                    <a:pt x="4995" y="2191"/>
                  </a:lnTo>
                  <a:lnTo>
                    <a:pt x="4995" y="2202"/>
                  </a:lnTo>
                  <a:lnTo>
                    <a:pt x="4995" y="2216"/>
                  </a:lnTo>
                  <a:lnTo>
                    <a:pt x="4995" y="2230"/>
                  </a:lnTo>
                  <a:lnTo>
                    <a:pt x="4997" y="2245"/>
                  </a:lnTo>
                  <a:lnTo>
                    <a:pt x="4997" y="2257"/>
                  </a:lnTo>
                  <a:lnTo>
                    <a:pt x="4997" y="2271"/>
                  </a:lnTo>
                  <a:lnTo>
                    <a:pt x="4997" y="2284"/>
                  </a:lnTo>
                  <a:lnTo>
                    <a:pt x="4997" y="2298"/>
                  </a:lnTo>
                  <a:lnTo>
                    <a:pt x="4997" y="2312"/>
                  </a:lnTo>
                  <a:lnTo>
                    <a:pt x="4997" y="2328"/>
                  </a:lnTo>
                  <a:lnTo>
                    <a:pt x="4997" y="2341"/>
                  </a:lnTo>
                  <a:lnTo>
                    <a:pt x="4999" y="2357"/>
                  </a:lnTo>
                  <a:lnTo>
                    <a:pt x="4999" y="2369"/>
                  </a:lnTo>
                  <a:lnTo>
                    <a:pt x="4999" y="2384"/>
                  </a:lnTo>
                  <a:lnTo>
                    <a:pt x="4999" y="2398"/>
                  </a:lnTo>
                  <a:lnTo>
                    <a:pt x="4999" y="2414"/>
                  </a:lnTo>
                  <a:lnTo>
                    <a:pt x="4999" y="2425"/>
                  </a:lnTo>
                  <a:lnTo>
                    <a:pt x="4999" y="2441"/>
                  </a:lnTo>
                  <a:lnTo>
                    <a:pt x="4999" y="2455"/>
                  </a:lnTo>
                  <a:lnTo>
                    <a:pt x="5001" y="2470"/>
                  </a:lnTo>
                  <a:lnTo>
                    <a:pt x="5001" y="2484"/>
                  </a:lnTo>
                  <a:lnTo>
                    <a:pt x="5001" y="2498"/>
                  </a:lnTo>
                  <a:lnTo>
                    <a:pt x="5001" y="2511"/>
                  </a:lnTo>
                  <a:lnTo>
                    <a:pt x="5001" y="2527"/>
                  </a:lnTo>
                  <a:lnTo>
                    <a:pt x="5001" y="2541"/>
                  </a:lnTo>
                  <a:lnTo>
                    <a:pt x="5001" y="2556"/>
                  </a:lnTo>
                  <a:lnTo>
                    <a:pt x="5001" y="2570"/>
                  </a:lnTo>
                  <a:lnTo>
                    <a:pt x="5003" y="2586"/>
                  </a:lnTo>
                  <a:lnTo>
                    <a:pt x="5001" y="2599"/>
                  </a:lnTo>
                  <a:lnTo>
                    <a:pt x="5001" y="2617"/>
                  </a:lnTo>
                  <a:lnTo>
                    <a:pt x="5001" y="2631"/>
                  </a:lnTo>
                  <a:lnTo>
                    <a:pt x="5001" y="2648"/>
                  </a:lnTo>
                  <a:lnTo>
                    <a:pt x="5001" y="2662"/>
                  </a:lnTo>
                  <a:lnTo>
                    <a:pt x="5001" y="2680"/>
                  </a:lnTo>
                  <a:lnTo>
                    <a:pt x="5001" y="2693"/>
                  </a:lnTo>
                  <a:lnTo>
                    <a:pt x="5001" y="2711"/>
                  </a:lnTo>
                  <a:lnTo>
                    <a:pt x="4999" y="2725"/>
                  </a:lnTo>
                  <a:lnTo>
                    <a:pt x="4999" y="2740"/>
                  </a:lnTo>
                  <a:lnTo>
                    <a:pt x="4999" y="2756"/>
                  </a:lnTo>
                  <a:lnTo>
                    <a:pt x="4999" y="2772"/>
                  </a:lnTo>
                  <a:lnTo>
                    <a:pt x="4997" y="2785"/>
                  </a:lnTo>
                  <a:lnTo>
                    <a:pt x="4997" y="2801"/>
                  </a:lnTo>
                  <a:lnTo>
                    <a:pt x="4997" y="2817"/>
                  </a:lnTo>
                  <a:lnTo>
                    <a:pt x="4997" y="2832"/>
                  </a:lnTo>
                  <a:lnTo>
                    <a:pt x="4995" y="2846"/>
                  </a:lnTo>
                  <a:lnTo>
                    <a:pt x="4995" y="2860"/>
                  </a:lnTo>
                  <a:lnTo>
                    <a:pt x="4993" y="2873"/>
                  </a:lnTo>
                  <a:lnTo>
                    <a:pt x="4993" y="2887"/>
                  </a:lnTo>
                  <a:lnTo>
                    <a:pt x="4991" y="2901"/>
                  </a:lnTo>
                  <a:lnTo>
                    <a:pt x="4991" y="2914"/>
                  </a:lnTo>
                  <a:lnTo>
                    <a:pt x="4991" y="2928"/>
                  </a:lnTo>
                  <a:lnTo>
                    <a:pt x="4991" y="2942"/>
                  </a:lnTo>
                  <a:lnTo>
                    <a:pt x="4990" y="2953"/>
                  </a:lnTo>
                  <a:lnTo>
                    <a:pt x="4988" y="2965"/>
                  </a:lnTo>
                  <a:lnTo>
                    <a:pt x="4986" y="2977"/>
                  </a:lnTo>
                  <a:lnTo>
                    <a:pt x="4986" y="2989"/>
                  </a:lnTo>
                  <a:lnTo>
                    <a:pt x="4984" y="2998"/>
                  </a:lnTo>
                  <a:lnTo>
                    <a:pt x="4984" y="3010"/>
                  </a:lnTo>
                  <a:lnTo>
                    <a:pt x="4982" y="3022"/>
                  </a:lnTo>
                  <a:lnTo>
                    <a:pt x="4982" y="3034"/>
                  </a:lnTo>
                  <a:lnTo>
                    <a:pt x="4978" y="3045"/>
                  </a:lnTo>
                  <a:lnTo>
                    <a:pt x="4976" y="3061"/>
                  </a:lnTo>
                  <a:lnTo>
                    <a:pt x="4972" y="3075"/>
                  </a:lnTo>
                  <a:lnTo>
                    <a:pt x="4970" y="3090"/>
                  </a:lnTo>
                  <a:lnTo>
                    <a:pt x="4966" y="3104"/>
                  </a:lnTo>
                  <a:lnTo>
                    <a:pt x="4964" y="3120"/>
                  </a:lnTo>
                  <a:lnTo>
                    <a:pt x="4962" y="3133"/>
                  </a:lnTo>
                  <a:lnTo>
                    <a:pt x="4960" y="3151"/>
                  </a:lnTo>
                  <a:lnTo>
                    <a:pt x="4956" y="3165"/>
                  </a:lnTo>
                  <a:lnTo>
                    <a:pt x="4952" y="3180"/>
                  </a:lnTo>
                  <a:lnTo>
                    <a:pt x="4948" y="3196"/>
                  </a:lnTo>
                  <a:lnTo>
                    <a:pt x="4946" y="3212"/>
                  </a:lnTo>
                  <a:lnTo>
                    <a:pt x="4943" y="3225"/>
                  </a:lnTo>
                  <a:lnTo>
                    <a:pt x="4939" y="3243"/>
                  </a:lnTo>
                  <a:lnTo>
                    <a:pt x="4935" y="3257"/>
                  </a:lnTo>
                  <a:lnTo>
                    <a:pt x="4933" y="3274"/>
                  </a:lnTo>
                  <a:lnTo>
                    <a:pt x="4927" y="3288"/>
                  </a:lnTo>
                  <a:lnTo>
                    <a:pt x="4923" y="3304"/>
                  </a:lnTo>
                  <a:lnTo>
                    <a:pt x="4919" y="3317"/>
                  </a:lnTo>
                  <a:lnTo>
                    <a:pt x="4915" y="3333"/>
                  </a:lnTo>
                  <a:lnTo>
                    <a:pt x="4909" y="3347"/>
                  </a:lnTo>
                  <a:lnTo>
                    <a:pt x="4905" y="3362"/>
                  </a:lnTo>
                  <a:lnTo>
                    <a:pt x="4902" y="3378"/>
                  </a:lnTo>
                  <a:lnTo>
                    <a:pt x="4898" y="3394"/>
                  </a:lnTo>
                  <a:lnTo>
                    <a:pt x="4892" y="3407"/>
                  </a:lnTo>
                  <a:lnTo>
                    <a:pt x="4886" y="3421"/>
                  </a:lnTo>
                  <a:lnTo>
                    <a:pt x="4880" y="3435"/>
                  </a:lnTo>
                  <a:lnTo>
                    <a:pt x="4876" y="3450"/>
                  </a:lnTo>
                  <a:lnTo>
                    <a:pt x="4870" y="3464"/>
                  </a:lnTo>
                  <a:lnTo>
                    <a:pt x="4864" y="3480"/>
                  </a:lnTo>
                  <a:lnTo>
                    <a:pt x="4858" y="3493"/>
                  </a:lnTo>
                  <a:lnTo>
                    <a:pt x="4855" y="3509"/>
                  </a:lnTo>
                  <a:lnTo>
                    <a:pt x="4847" y="3521"/>
                  </a:lnTo>
                  <a:lnTo>
                    <a:pt x="4839" y="3534"/>
                  </a:lnTo>
                  <a:lnTo>
                    <a:pt x="4831" y="3546"/>
                  </a:lnTo>
                  <a:lnTo>
                    <a:pt x="4825" y="3560"/>
                  </a:lnTo>
                  <a:lnTo>
                    <a:pt x="4817" y="3571"/>
                  </a:lnTo>
                  <a:lnTo>
                    <a:pt x="4810" y="3585"/>
                  </a:lnTo>
                  <a:lnTo>
                    <a:pt x="4802" y="3597"/>
                  </a:lnTo>
                  <a:lnTo>
                    <a:pt x="4796" y="3611"/>
                  </a:lnTo>
                  <a:lnTo>
                    <a:pt x="4786" y="3620"/>
                  </a:lnTo>
                  <a:lnTo>
                    <a:pt x="4778" y="3632"/>
                  </a:lnTo>
                  <a:lnTo>
                    <a:pt x="4770" y="3644"/>
                  </a:lnTo>
                  <a:lnTo>
                    <a:pt x="4763" y="3656"/>
                  </a:lnTo>
                  <a:lnTo>
                    <a:pt x="4753" y="3665"/>
                  </a:lnTo>
                  <a:lnTo>
                    <a:pt x="4745" y="3675"/>
                  </a:lnTo>
                  <a:lnTo>
                    <a:pt x="4735" y="3685"/>
                  </a:lnTo>
                  <a:lnTo>
                    <a:pt x="4727" y="3697"/>
                  </a:lnTo>
                  <a:lnTo>
                    <a:pt x="4716" y="3705"/>
                  </a:lnTo>
                  <a:lnTo>
                    <a:pt x="4706" y="3712"/>
                  </a:lnTo>
                  <a:lnTo>
                    <a:pt x="4694" y="3720"/>
                  </a:lnTo>
                  <a:lnTo>
                    <a:pt x="4684" y="3730"/>
                  </a:lnTo>
                  <a:lnTo>
                    <a:pt x="4673" y="3736"/>
                  </a:lnTo>
                  <a:lnTo>
                    <a:pt x="4663" y="3744"/>
                  </a:lnTo>
                  <a:lnTo>
                    <a:pt x="4651" y="3749"/>
                  </a:lnTo>
                  <a:lnTo>
                    <a:pt x="4641" y="3757"/>
                  </a:lnTo>
                  <a:lnTo>
                    <a:pt x="4628" y="3761"/>
                  </a:lnTo>
                  <a:lnTo>
                    <a:pt x="4616" y="3767"/>
                  </a:lnTo>
                  <a:lnTo>
                    <a:pt x="4604" y="3771"/>
                  </a:lnTo>
                  <a:lnTo>
                    <a:pt x="4592" y="3777"/>
                  </a:lnTo>
                  <a:lnTo>
                    <a:pt x="4579" y="3779"/>
                  </a:lnTo>
                  <a:lnTo>
                    <a:pt x="4567" y="3783"/>
                  </a:lnTo>
                  <a:lnTo>
                    <a:pt x="4553" y="3787"/>
                  </a:lnTo>
                  <a:lnTo>
                    <a:pt x="4542" y="3791"/>
                  </a:lnTo>
                  <a:lnTo>
                    <a:pt x="4526" y="3791"/>
                  </a:lnTo>
                  <a:lnTo>
                    <a:pt x="4512" y="3791"/>
                  </a:lnTo>
                  <a:lnTo>
                    <a:pt x="4499" y="3791"/>
                  </a:lnTo>
                  <a:lnTo>
                    <a:pt x="4485" y="3791"/>
                  </a:lnTo>
                  <a:lnTo>
                    <a:pt x="4469" y="3787"/>
                  </a:lnTo>
                  <a:lnTo>
                    <a:pt x="4454" y="3785"/>
                  </a:lnTo>
                  <a:lnTo>
                    <a:pt x="4438" y="3783"/>
                  </a:lnTo>
                  <a:lnTo>
                    <a:pt x="4422" y="3781"/>
                  </a:lnTo>
                  <a:lnTo>
                    <a:pt x="4405" y="3775"/>
                  </a:lnTo>
                  <a:lnTo>
                    <a:pt x="4387" y="3771"/>
                  </a:lnTo>
                  <a:lnTo>
                    <a:pt x="4370" y="3765"/>
                  </a:lnTo>
                  <a:lnTo>
                    <a:pt x="4354" y="3761"/>
                  </a:lnTo>
                  <a:lnTo>
                    <a:pt x="4334" y="3753"/>
                  </a:lnTo>
                  <a:lnTo>
                    <a:pt x="4317" y="3748"/>
                  </a:lnTo>
                  <a:lnTo>
                    <a:pt x="4299" y="3742"/>
                  </a:lnTo>
                  <a:lnTo>
                    <a:pt x="4281" y="3736"/>
                  </a:lnTo>
                  <a:lnTo>
                    <a:pt x="4260" y="3726"/>
                  </a:lnTo>
                  <a:lnTo>
                    <a:pt x="4242" y="3718"/>
                  </a:lnTo>
                  <a:lnTo>
                    <a:pt x="4221" y="3708"/>
                  </a:lnTo>
                  <a:lnTo>
                    <a:pt x="4203" y="3701"/>
                  </a:lnTo>
                  <a:lnTo>
                    <a:pt x="4182" y="3689"/>
                  </a:lnTo>
                  <a:lnTo>
                    <a:pt x="4164" y="3681"/>
                  </a:lnTo>
                  <a:lnTo>
                    <a:pt x="4143" y="3669"/>
                  </a:lnTo>
                  <a:lnTo>
                    <a:pt x="4125" y="3661"/>
                  </a:lnTo>
                  <a:lnTo>
                    <a:pt x="4104" y="3650"/>
                  </a:lnTo>
                  <a:lnTo>
                    <a:pt x="4084" y="3640"/>
                  </a:lnTo>
                  <a:lnTo>
                    <a:pt x="4064" y="3628"/>
                  </a:lnTo>
                  <a:lnTo>
                    <a:pt x="4045" y="3618"/>
                  </a:lnTo>
                  <a:lnTo>
                    <a:pt x="4025" y="3607"/>
                  </a:lnTo>
                  <a:lnTo>
                    <a:pt x="4006" y="3597"/>
                  </a:lnTo>
                  <a:lnTo>
                    <a:pt x="3986" y="3585"/>
                  </a:lnTo>
                  <a:lnTo>
                    <a:pt x="3969" y="3575"/>
                  </a:lnTo>
                  <a:lnTo>
                    <a:pt x="3947" y="3562"/>
                  </a:lnTo>
                  <a:lnTo>
                    <a:pt x="3927" y="3550"/>
                  </a:lnTo>
                  <a:lnTo>
                    <a:pt x="3908" y="3538"/>
                  </a:lnTo>
                  <a:lnTo>
                    <a:pt x="3890" y="3527"/>
                  </a:lnTo>
                  <a:lnTo>
                    <a:pt x="3871" y="3515"/>
                  </a:lnTo>
                  <a:lnTo>
                    <a:pt x="3853" y="3503"/>
                  </a:lnTo>
                  <a:lnTo>
                    <a:pt x="3836" y="3491"/>
                  </a:lnTo>
                  <a:lnTo>
                    <a:pt x="3818" y="3480"/>
                  </a:lnTo>
                  <a:lnTo>
                    <a:pt x="3800" y="3468"/>
                  </a:lnTo>
                  <a:lnTo>
                    <a:pt x="3783" y="3456"/>
                  </a:lnTo>
                  <a:lnTo>
                    <a:pt x="3765" y="3444"/>
                  </a:lnTo>
                  <a:lnTo>
                    <a:pt x="3750" y="3433"/>
                  </a:lnTo>
                  <a:lnTo>
                    <a:pt x="3732" y="3421"/>
                  </a:lnTo>
                  <a:lnTo>
                    <a:pt x="3716" y="3411"/>
                  </a:lnTo>
                  <a:lnTo>
                    <a:pt x="3701" y="3401"/>
                  </a:lnTo>
                  <a:lnTo>
                    <a:pt x="3689" y="3394"/>
                  </a:lnTo>
                  <a:lnTo>
                    <a:pt x="3673" y="3382"/>
                  </a:lnTo>
                  <a:lnTo>
                    <a:pt x="3660" y="3372"/>
                  </a:lnTo>
                  <a:lnTo>
                    <a:pt x="3644" y="3362"/>
                  </a:lnTo>
                  <a:lnTo>
                    <a:pt x="3632" y="3354"/>
                  </a:lnTo>
                  <a:lnTo>
                    <a:pt x="3620" y="3345"/>
                  </a:lnTo>
                  <a:lnTo>
                    <a:pt x="3609" y="3337"/>
                  </a:lnTo>
                  <a:lnTo>
                    <a:pt x="3597" y="3329"/>
                  </a:lnTo>
                  <a:lnTo>
                    <a:pt x="3589" y="3323"/>
                  </a:lnTo>
                  <a:lnTo>
                    <a:pt x="3577" y="3315"/>
                  </a:lnTo>
                  <a:lnTo>
                    <a:pt x="3570" y="3307"/>
                  </a:lnTo>
                  <a:lnTo>
                    <a:pt x="3560" y="3302"/>
                  </a:lnTo>
                  <a:lnTo>
                    <a:pt x="3554" y="3298"/>
                  </a:lnTo>
                  <a:lnTo>
                    <a:pt x="3540" y="3288"/>
                  </a:lnTo>
                  <a:lnTo>
                    <a:pt x="3532" y="3282"/>
                  </a:lnTo>
                  <a:lnTo>
                    <a:pt x="3540" y="3272"/>
                  </a:lnTo>
                  <a:lnTo>
                    <a:pt x="3550" y="3262"/>
                  </a:lnTo>
                  <a:lnTo>
                    <a:pt x="3558" y="3253"/>
                  </a:lnTo>
                  <a:lnTo>
                    <a:pt x="3568" y="3245"/>
                  </a:lnTo>
                  <a:lnTo>
                    <a:pt x="3573" y="3233"/>
                  </a:lnTo>
                  <a:lnTo>
                    <a:pt x="3581" y="3223"/>
                  </a:lnTo>
                  <a:lnTo>
                    <a:pt x="3589" y="3214"/>
                  </a:lnTo>
                  <a:lnTo>
                    <a:pt x="3597" y="3204"/>
                  </a:lnTo>
                  <a:lnTo>
                    <a:pt x="3603" y="3190"/>
                  </a:lnTo>
                  <a:lnTo>
                    <a:pt x="3609" y="3178"/>
                  </a:lnTo>
                  <a:lnTo>
                    <a:pt x="3615" y="3167"/>
                  </a:lnTo>
                  <a:lnTo>
                    <a:pt x="3622" y="3155"/>
                  </a:lnTo>
                  <a:lnTo>
                    <a:pt x="3626" y="3141"/>
                  </a:lnTo>
                  <a:lnTo>
                    <a:pt x="3632" y="3127"/>
                  </a:lnTo>
                  <a:lnTo>
                    <a:pt x="3638" y="3114"/>
                  </a:lnTo>
                  <a:lnTo>
                    <a:pt x="3644" y="3102"/>
                  </a:lnTo>
                  <a:lnTo>
                    <a:pt x="3646" y="3086"/>
                  </a:lnTo>
                  <a:lnTo>
                    <a:pt x="3652" y="3073"/>
                  </a:lnTo>
                  <a:lnTo>
                    <a:pt x="3654" y="3057"/>
                  </a:lnTo>
                  <a:lnTo>
                    <a:pt x="3660" y="3043"/>
                  </a:lnTo>
                  <a:lnTo>
                    <a:pt x="3661" y="3028"/>
                  </a:lnTo>
                  <a:lnTo>
                    <a:pt x="3667" y="3012"/>
                  </a:lnTo>
                  <a:lnTo>
                    <a:pt x="3669" y="2996"/>
                  </a:lnTo>
                  <a:lnTo>
                    <a:pt x="3675" y="2983"/>
                  </a:lnTo>
                  <a:lnTo>
                    <a:pt x="3677" y="2965"/>
                  </a:lnTo>
                  <a:lnTo>
                    <a:pt x="3681" y="2950"/>
                  </a:lnTo>
                  <a:lnTo>
                    <a:pt x="3683" y="2934"/>
                  </a:lnTo>
                  <a:lnTo>
                    <a:pt x="3687" y="2918"/>
                  </a:lnTo>
                  <a:lnTo>
                    <a:pt x="3689" y="2901"/>
                  </a:lnTo>
                  <a:lnTo>
                    <a:pt x="3693" y="2885"/>
                  </a:lnTo>
                  <a:lnTo>
                    <a:pt x="3697" y="2869"/>
                  </a:lnTo>
                  <a:lnTo>
                    <a:pt x="3701" y="2854"/>
                  </a:lnTo>
                  <a:lnTo>
                    <a:pt x="3732" y="2693"/>
                  </a:lnTo>
                  <a:lnTo>
                    <a:pt x="3734" y="2674"/>
                  </a:lnTo>
                  <a:lnTo>
                    <a:pt x="3738" y="2654"/>
                  </a:lnTo>
                  <a:lnTo>
                    <a:pt x="3740" y="2637"/>
                  </a:lnTo>
                  <a:lnTo>
                    <a:pt x="3744" y="2621"/>
                  </a:lnTo>
                  <a:lnTo>
                    <a:pt x="3746" y="2603"/>
                  </a:lnTo>
                  <a:lnTo>
                    <a:pt x="3750" y="2586"/>
                  </a:lnTo>
                  <a:lnTo>
                    <a:pt x="3751" y="2570"/>
                  </a:lnTo>
                  <a:lnTo>
                    <a:pt x="3755" y="2556"/>
                  </a:lnTo>
                  <a:lnTo>
                    <a:pt x="3755" y="2541"/>
                  </a:lnTo>
                  <a:lnTo>
                    <a:pt x="3757" y="2527"/>
                  </a:lnTo>
                  <a:lnTo>
                    <a:pt x="3757" y="2511"/>
                  </a:lnTo>
                  <a:lnTo>
                    <a:pt x="3759" y="2500"/>
                  </a:lnTo>
                  <a:lnTo>
                    <a:pt x="3759" y="2484"/>
                  </a:lnTo>
                  <a:lnTo>
                    <a:pt x="3759" y="2472"/>
                  </a:lnTo>
                  <a:lnTo>
                    <a:pt x="3759" y="2461"/>
                  </a:lnTo>
                  <a:lnTo>
                    <a:pt x="3761" y="2449"/>
                  </a:lnTo>
                  <a:lnTo>
                    <a:pt x="3759" y="2435"/>
                  </a:lnTo>
                  <a:lnTo>
                    <a:pt x="3757" y="2423"/>
                  </a:lnTo>
                  <a:lnTo>
                    <a:pt x="3755" y="2412"/>
                  </a:lnTo>
                  <a:lnTo>
                    <a:pt x="3755" y="2402"/>
                  </a:lnTo>
                  <a:lnTo>
                    <a:pt x="3751" y="2380"/>
                  </a:lnTo>
                  <a:lnTo>
                    <a:pt x="3750" y="2361"/>
                  </a:lnTo>
                  <a:lnTo>
                    <a:pt x="3742" y="2341"/>
                  </a:lnTo>
                  <a:lnTo>
                    <a:pt x="3736" y="2324"/>
                  </a:lnTo>
                  <a:lnTo>
                    <a:pt x="3728" y="2308"/>
                  </a:lnTo>
                  <a:lnTo>
                    <a:pt x="3722" y="2292"/>
                  </a:lnTo>
                  <a:lnTo>
                    <a:pt x="3710" y="2275"/>
                  </a:lnTo>
                  <a:lnTo>
                    <a:pt x="3701" y="2261"/>
                  </a:lnTo>
                  <a:lnTo>
                    <a:pt x="3689" y="2245"/>
                  </a:lnTo>
                  <a:lnTo>
                    <a:pt x="3677" y="2234"/>
                  </a:lnTo>
                  <a:lnTo>
                    <a:pt x="3663" y="2220"/>
                  </a:lnTo>
                  <a:lnTo>
                    <a:pt x="3650" y="2206"/>
                  </a:lnTo>
                  <a:lnTo>
                    <a:pt x="3634" y="2195"/>
                  </a:lnTo>
                  <a:lnTo>
                    <a:pt x="3620" y="2183"/>
                  </a:lnTo>
                  <a:lnTo>
                    <a:pt x="3611" y="2175"/>
                  </a:lnTo>
                  <a:lnTo>
                    <a:pt x="3601" y="2169"/>
                  </a:lnTo>
                  <a:lnTo>
                    <a:pt x="3591" y="2163"/>
                  </a:lnTo>
                  <a:lnTo>
                    <a:pt x="3583" y="2157"/>
                  </a:lnTo>
                  <a:lnTo>
                    <a:pt x="3573" y="2150"/>
                  </a:lnTo>
                  <a:lnTo>
                    <a:pt x="3564" y="2144"/>
                  </a:lnTo>
                  <a:lnTo>
                    <a:pt x="3554" y="2138"/>
                  </a:lnTo>
                  <a:lnTo>
                    <a:pt x="3546" y="2132"/>
                  </a:lnTo>
                  <a:lnTo>
                    <a:pt x="3534" y="2124"/>
                  </a:lnTo>
                  <a:lnTo>
                    <a:pt x="3525" y="2118"/>
                  </a:lnTo>
                  <a:lnTo>
                    <a:pt x="3515" y="2112"/>
                  </a:lnTo>
                  <a:lnTo>
                    <a:pt x="3505" y="2106"/>
                  </a:lnTo>
                  <a:lnTo>
                    <a:pt x="3493" y="2099"/>
                  </a:lnTo>
                  <a:lnTo>
                    <a:pt x="3484" y="2093"/>
                  </a:lnTo>
                  <a:lnTo>
                    <a:pt x="3472" y="2087"/>
                  </a:lnTo>
                  <a:lnTo>
                    <a:pt x="3462" y="2081"/>
                  </a:lnTo>
                  <a:lnTo>
                    <a:pt x="3450" y="2075"/>
                  </a:lnTo>
                  <a:lnTo>
                    <a:pt x="3442" y="2069"/>
                  </a:lnTo>
                  <a:lnTo>
                    <a:pt x="3431" y="2063"/>
                  </a:lnTo>
                  <a:lnTo>
                    <a:pt x="3423" y="2062"/>
                  </a:lnTo>
                  <a:lnTo>
                    <a:pt x="3403" y="2056"/>
                  </a:lnTo>
                  <a:lnTo>
                    <a:pt x="3386" y="2054"/>
                  </a:lnTo>
                  <a:lnTo>
                    <a:pt x="3364" y="2050"/>
                  </a:lnTo>
                  <a:lnTo>
                    <a:pt x="3345" y="2052"/>
                  </a:lnTo>
                  <a:lnTo>
                    <a:pt x="3325" y="2054"/>
                  </a:lnTo>
                  <a:lnTo>
                    <a:pt x="3306" y="2062"/>
                  </a:lnTo>
                  <a:lnTo>
                    <a:pt x="3284" y="2067"/>
                  </a:lnTo>
                  <a:lnTo>
                    <a:pt x="3264" y="2075"/>
                  </a:lnTo>
                  <a:lnTo>
                    <a:pt x="3255" y="2079"/>
                  </a:lnTo>
                  <a:lnTo>
                    <a:pt x="3245" y="2085"/>
                  </a:lnTo>
                  <a:lnTo>
                    <a:pt x="3235" y="2091"/>
                  </a:lnTo>
                  <a:lnTo>
                    <a:pt x="3227" y="2097"/>
                  </a:lnTo>
                  <a:lnTo>
                    <a:pt x="3216" y="2103"/>
                  </a:lnTo>
                  <a:lnTo>
                    <a:pt x="3208" y="2108"/>
                  </a:lnTo>
                  <a:lnTo>
                    <a:pt x="3198" y="2114"/>
                  </a:lnTo>
                  <a:lnTo>
                    <a:pt x="3190" y="2122"/>
                  </a:lnTo>
                  <a:lnTo>
                    <a:pt x="3180" y="2128"/>
                  </a:lnTo>
                  <a:lnTo>
                    <a:pt x="3173" y="2138"/>
                  </a:lnTo>
                  <a:lnTo>
                    <a:pt x="3163" y="2146"/>
                  </a:lnTo>
                  <a:lnTo>
                    <a:pt x="3155" y="2155"/>
                  </a:lnTo>
                  <a:lnTo>
                    <a:pt x="3145" y="2161"/>
                  </a:lnTo>
                  <a:lnTo>
                    <a:pt x="3137" y="2171"/>
                  </a:lnTo>
                  <a:lnTo>
                    <a:pt x="3128" y="2179"/>
                  </a:lnTo>
                  <a:lnTo>
                    <a:pt x="3120" y="2189"/>
                  </a:lnTo>
                  <a:lnTo>
                    <a:pt x="3110" y="2196"/>
                  </a:lnTo>
                  <a:lnTo>
                    <a:pt x="3102" y="2206"/>
                  </a:lnTo>
                  <a:lnTo>
                    <a:pt x="3092" y="2214"/>
                  </a:lnTo>
                  <a:lnTo>
                    <a:pt x="3086" y="2226"/>
                  </a:lnTo>
                  <a:lnTo>
                    <a:pt x="3079" y="2234"/>
                  </a:lnTo>
                  <a:lnTo>
                    <a:pt x="3071" y="2243"/>
                  </a:lnTo>
                  <a:lnTo>
                    <a:pt x="3063" y="2253"/>
                  </a:lnTo>
                  <a:lnTo>
                    <a:pt x="3057" y="2263"/>
                  </a:lnTo>
                  <a:lnTo>
                    <a:pt x="3049" y="2273"/>
                  </a:lnTo>
                  <a:lnTo>
                    <a:pt x="3041" y="2283"/>
                  </a:lnTo>
                  <a:lnTo>
                    <a:pt x="3036" y="2292"/>
                  </a:lnTo>
                  <a:lnTo>
                    <a:pt x="3030" y="2304"/>
                  </a:lnTo>
                  <a:lnTo>
                    <a:pt x="3014" y="2322"/>
                  </a:lnTo>
                  <a:lnTo>
                    <a:pt x="3002" y="2339"/>
                  </a:lnTo>
                  <a:lnTo>
                    <a:pt x="2997" y="2347"/>
                  </a:lnTo>
                  <a:lnTo>
                    <a:pt x="2991" y="2357"/>
                  </a:lnTo>
                  <a:lnTo>
                    <a:pt x="2985" y="2367"/>
                  </a:lnTo>
                  <a:lnTo>
                    <a:pt x="2979" y="2376"/>
                  </a:lnTo>
                  <a:lnTo>
                    <a:pt x="2967" y="2392"/>
                  </a:lnTo>
                  <a:lnTo>
                    <a:pt x="2957" y="2410"/>
                  </a:lnTo>
                  <a:lnTo>
                    <a:pt x="2948" y="2425"/>
                  </a:lnTo>
                  <a:lnTo>
                    <a:pt x="2942" y="2443"/>
                  </a:lnTo>
                  <a:lnTo>
                    <a:pt x="2932" y="2455"/>
                  </a:lnTo>
                  <a:lnTo>
                    <a:pt x="2926" y="2466"/>
                  </a:lnTo>
                  <a:lnTo>
                    <a:pt x="2920" y="2476"/>
                  </a:lnTo>
                  <a:lnTo>
                    <a:pt x="2916" y="2488"/>
                  </a:lnTo>
                  <a:lnTo>
                    <a:pt x="2908" y="2504"/>
                  </a:lnTo>
                  <a:lnTo>
                    <a:pt x="2907" y="2511"/>
                  </a:lnTo>
                  <a:lnTo>
                    <a:pt x="2905" y="2527"/>
                  </a:lnTo>
                  <a:lnTo>
                    <a:pt x="2916" y="2541"/>
                  </a:lnTo>
                  <a:lnTo>
                    <a:pt x="2932" y="2541"/>
                  </a:lnTo>
                  <a:lnTo>
                    <a:pt x="2946" y="2529"/>
                  </a:lnTo>
                  <a:lnTo>
                    <a:pt x="2946" y="2521"/>
                  </a:lnTo>
                  <a:lnTo>
                    <a:pt x="2952" y="2509"/>
                  </a:lnTo>
                  <a:lnTo>
                    <a:pt x="2955" y="2500"/>
                  </a:lnTo>
                  <a:lnTo>
                    <a:pt x="2961" y="2492"/>
                  </a:lnTo>
                  <a:lnTo>
                    <a:pt x="2967" y="2480"/>
                  </a:lnTo>
                  <a:lnTo>
                    <a:pt x="2977" y="2468"/>
                  </a:lnTo>
                  <a:lnTo>
                    <a:pt x="2983" y="2453"/>
                  </a:lnTo>
                  <a:lnTo>
                    <a:pt x="2993" y="2439"/>
                  </a:lnTo>
                  <a:lnTo>
                    <a:pt x="3000" y="2421"/>
                  </a:lnTo>
                  <a:lnTo>
                    <a:pt x="3012" y="2406"/>
                  </a:lnTo>
                  <a:lnTo>
                    <a:pt x="3022" y="2388"/>
                  </a:lnTo>
                  <a:lnTo>
                    <a:pt x="3034" y="2371"/>
                  </a:lnTo>
                  <a:lnTo>
                    <a:pt x="3047" y="2353"/>
                  </a:lnTo>
                  <a:lnTo>
                    <a:pt x="3061" y="2335"/>
                  </a:lnTo>
                  <a:lnTo>
                    <a:pt x="3067" y="2324"/>
                  </a:lnTo>
                  <a:lnTo>
                    <a:pt x="3073" y="2316"/>
                  </a:lnTo>
                  <a:lnTo>
                    <a:pt x="3079" y="2304"/>
                  </a:lnTo>
                  <a:lnTo>
                    <a:pt x="3086" y="2296"/>
                  </a:lnTo>
                  <a:lnTo>
                    <a:pt x="3092" y="2286"/>
                  </a:lnTo>
                  <a:lnTo>
                    <a:pt x="3100" y="2277"/>
                  </a:lnTo>
                  <a:lnTo>
                    <a:pt x="3108" y="2267"/>
                  </a:lnTo>
                  <a:lnTo>
                    <a:pt x="3116" y="2259"/>
                  </a:lnTo>
                  <a:lnTo>
                    <a:pt x="3130" y="2241"/>
                  </a:lnTo>
                  <a:lnTo>
                    <a:pt x="3145" y="2224"/>
                  </a:lnTo>
                  <a:lnTo>
                    <a:pt x="3153" y="2214"/>
                  </a:lnTo>
                  <a:lnTo>
                    <a:pt x="3161" y="2206"/>
                  </a:lnTo>
                  <a:lnTo>
                    <a:pt x="3169" y="2196"/>
                  </a:lnTo>
                  <a:lnTo>
                    <a:pt x="3178" y="2191"/>
                  </a:lnTo>
                  <a:lnTo>
                    <a:pt x="3194" y="2173"/>
                  </a:lnTo>
                  <a:lnTo>
                    <a:pt x="3210" y="2159"/>
                  </a:lnTo>
                  <a:lnTo>
                    <a:pt x="3227" y="2148"/>
                  </a:lnTo>
                  <a:lnTo>
                    <a:pt x="3245" y="2136"/>
                  </a:lnTo>
                  <a:lnTo>
                    <a:pt x="3263" y="2124"/>
                  </a:lnTo>
                  <a:lnTo>
                    <a:pt x="3280" y="2114"/>
                  </a:lnTo>
                  <a:lnTo>
                    <a:pt x="3298" y="2106"/>
                  </a:lnTo>
                  <a:lnTo>
                    <a:pt x="3317" y="2103"/>
                  </a:lnTo>
                  <a:lnTo>
                    <a:pt x="3333" y="2097"/>
                  </a:lnTo>
                  <a:lnTo>
                    <a:pt x="3349" y="2095"/>
                  </a:lnTo>
                  <a:lnTo>
                    <a:pt x="3364" y="2093"/>
                  </a:lnTo>
                  <a:lnTo>
                    <a:pt x="3380" y="2095"/>
                  </a:lnTo>
                  <a:lnTo>
                    <a:pt x="3394" y="2097"/>
                  </a:lnTo>
                  <a:lnTo>
                    <a:pt x="3409" y="2103"/>
                  </a:lnTo>
                  <a:lnTo>
                    <a:pt x="3423" y="2108"/>
                  </a:lnTo>
                  <a:lnTo>
                    <a:pt x="3439" y="2118"/>
                  </a:lnTo>
                  <a:lnTo>
                    <a:pt x="3448" y="2124"/>
                  </a:lnTo>
                  <a:lnTo>
                    <a:pt x="3458" y="2130"/>
                  </a:lnTo>
                  <a:lnTo>
                    <a:pt x="3468" y="2136"/>
                  </a:lnTo>
                  <a:lnTo>
                    <a:pt x="3480" y="2142"/>
                  </a:lnTo>
                  <a:lnTo>
                    <a:pt x="3489" y="2148"/>
                  </a:lnTo>
                  <a:lnTo>
                    <a:pt x="3499" y="2153"/>
                  </a:lnTo>
                  <a:lnTo>
                    <a:pt x="3509" y="2159"/>
                  </a:lnTo>
                  <a:lnTo>
                    <a:pt x="3521" y="2167"/>
                  </a:lnTo>
                  <a:lnTo>
                    <a:pt x="3538" y="2179"/>
                  </a:lnTo>
                  <a:lnTo>
                    <a:pt x="3556" y="2191"/>
                  </a:lnTo>
                  <a:lnTo>
                    <a:pt x="3573" y="2202"/>
                  </a:lnTo>
                  <a:lnTo>
                    <a:pt x="3591" y="2214"/>
                  </a:lnTo>
                  <a:lnTo>
                    <a:pt x="3605" y="2226"/>
                  </a:lnTo>
                  <a:lnTo>
                    <a:pt x="3618" y="2238"/>
                  </a:lnTo>
                  <a:lnTo>
                    <a:pt x="3630" y="2249"/>
                  </a:lnTo>
                  <a:lnTo>
                    <a:pt x="3644" y="2263"/>
                  </a:lnTo>
                  <a:lnTo>
                    <a:pt x="3654" y="2275"/>
                  </a:lnTo>
                  <a:lnTo>
                    <a:pt x="3665" y="2288"/>
                  </a:lnTo>
                  <a:lnTo>
                    <a:pt x="3675" y="2302"/>
                  </a:lnTo>
                  <a:lnTo>
                    <a:pt x="3685" y="2318"/>
                  </a:lnTo>
                  <a:lnTo>
                    <a:pt x="3691" y="2329"/>
                  </a:lnTo>
                  <a:lnTo>
                    <a:pt x="3697" y="2345"/>
                  </a:lnTo>
                  <a:lnTo>
                    <a:pt x="3703" y="2361"/>
                  </a:lnTo>
                  <a:lnTo>
                    <a:pt x="3708" y="2378"/>
                  </a:lnTo>
                  <a:lnTo>
                    <a:pt x="3710" y="2396"/>
                  </a:lnTo>
                  <a:lnTo>
                    <a:pt x="3714" y="2416"/>
                  </a:lnTo>
                  <a:lnTo>
                    <a:pt x="3714" y="2425"/>
                  </a:lnTo>
                  <a:lnTo>
                    <a:pt x="3716" y="2435"/>
                  </a:lnTo>
                  <a:lnTo>
                    <a:pt x="3716" y="2447"/>
                  </a:lnTo>
                  <a:lnTo>
                    <a:pt x="3718" y="2459"/>
                  </a:lnTo>
                  <a:lnTo>
                    <a:pt x="3716" y="2468"/>
                  </a:lnTo>
                  <a:lnTo>
                    <a:pt x="3716" y="2480"/>
                  </a:lnTo>
                  <a:lnTo>
                    <a:pt x="3716" y="2492"/>
                  </a:lnTo>
                  <a:lnTo>
                    <a:pt x="3716" y="2506"/>
                  </a:lnTo>
                  <a:lnTo>
                    <a:pt x="3714" y="2517"/>
                  </a:lnTo>
                  <a:lnTo>
                    <a:pt x="3714" y="2529"/>
                  </a:lnTo>
                  <a:lnTo>
                    <a:pt x="3712" y="2543"/>
                  </a:lnTo>
                  <a:lnTo>
                    <a:pt x="3712" y="2558"/>
                  </a:lnTo>
                  <a:lnTo>
                    <a:pt x="3708" y="2570"/>
                  </a:lnTo>
                  <a:lnTo>
                    <a:pt x="3706" y="2586"/>
                  </a:lnTo>
                  <a:lnTo>
                    <a:pt x="3705" y="2599"/>
                  </a:lnTo>
                  <a:lnTo>
                    <a:pt x="3703" y="2617"/>
                  </a:lnTo>
                  <a:lnTo>
                    <a:pt x="3699" y="2631"/>
                  </a:lnTo>
                  <a:lnTo>
                    <a:pt x="3697" y="2648"/>
                  </a:lnTo>
                  <a:lnTo>
                    <a:pt x="3693" y="2666"/>
                  </a:lnTo>
                  <a:lnTo>
                    <a:pt x="3691" y="2683"/>
                  </a:lnTo>
                  <a:lnTo>
                    <a:pt x="3660" y="2846"/>
                  </a:lnTo>
                  <a:lnTo>
                    <a:pt x="3654" y="2861"/>
                  </a:lnTo>
                  <a:lnTo>
                    <a:pt x="3652" y="2879"/>
                  </a:lnTo>
                  <a:lnTo>
                    <a:pt x="3648" y="2897"/>
                  </a:lnTo>
                  <a:lnTo>
                    <a:pt x="3646" y="2914"/>
                  </a:lnTo>
                  <a:lnTo>
                    <a:pt x="3640" y="2930"/>
                  </a:lnTo>
                  <a:lnTo>
                    <a:pt x="3638" y="2948"/>
                  </a:lnTo>
                  <a:lnTo>
                    <a:pt x="3634" y="2963"/>
                  </a:lnTo>
                  <a:lnTo>
                    <a:pt x="3632" y="2981"/>
                  </a:lnTo>
                  <a:lnTo>
                    <a:pt x="3626" y="2994"/>
                  </a:lnTo>
                  <a:lnTo>
                    <a:pt x="3622" y="3012"/>
                  </a:lnTo>
                  <a:lnTo>
                    <a:pt x="3618" y="3026"/>
                  </a:lnTo>
                  <a:lnTo>
                    <a:pt x="3615" y="3043"/>
                  </a:lnTo>
                  <a:lnTo>
                    <a:pt x="3611" y="3057"/>
                  </a:lnTo>
                  <a:lnTo>
                    <a:pt x="3607" y="3073"/>
                  </a:lnTo>
                  <a:lnTo>
                    <a:pt x="3603" y="3086"/>
                  </a:lnTo>
                  <a:lnTo>
                    <a:pt x="3599" y="3102"/>
                  </a:lnTo>
                  <a:lnTo>
                    <a:pt x="3593" y="3114"/>
                  </a:lnTo>
                  <a:lnTo>
                    <a:pt x="3587" y="3127"/>
                  </a:lnTo>
                  <a:lnTo>
                    <a:pt x="3581" y="3139"/>
                  </a:lnTo>
                  <a:lnTo>
                    <a:pt x="3575" y="3153"/>
                  </a:lnTo>
                  <a:lnTo>
                    <a:pt x="3570" y="3163"/>
                  </a:lnTo>
                  <a:lnTo>
                    <a:pt x="3564" y="3174"/>
                  </a:lnTo>
                  <a:lnTo>
                    <a:pt x="3558" y="3186"/>
                  </a:lnTo>
                  <a:lnTo>
                    <a:pt x="3552" y="3198"/>
                  </a:lnTo>
                  <a:lnTo>
                    <a:pt x="3542" y="3206"/>
                  </a:lnTo>
                  <a:lnTo>
                    <a:pt x="3534" y="3216"/>
                  </a:lnTo>
                  <a:lnTo>
                    <a:pt x="3527" y="3223"/>
                  </a:lnTo>
                  <a:lnTo>
                    <a:pt x="3519" y="3233"/>
                  </a:lnTo>
                  <a:lnTo>
                    <a:pt x="3509" y="3241"/>
                  </a:lnTo>
                  <a:lnTo>
                    <a:pt x="3499" y="3249"/>
                  </a:lnTo>
                  <a:lnTo>
                    <a:pt x="3489" y="3257"/>
                  </a:lnTo>
                  <a:lnTo>
                    <a:pt x="3482" y="3264"/>
                  </a:lnTo>
                  <a:lnTo>
                    <a:pt x="3464" y="3270"/>
                  </a:lnTo>
                  <a:lnTo>
                    <a:pt x="3448" y="3276"/>
                  </a:lnTo>
                  <a:lnTo>
                    <a:pt x="3431" y="3280"/>
                  </a:lnTo>
                  <a:lnTo>
                    <a:pt x="3413" y="3286"/>
                  </a:lnTo>
                  <a:lnTo>
                    <a:pt x="3394" y="3288"/>
                  </a:lnTo>
                  <a:lnTo>
                    <a:pt x="3374" y="3292"/>
                  </a:lnTo>
                  <a:lnTo>
                    <a:pt x="3352" y="3292"/>
                  </a:lnTo>
                  <a:lnTo>
                    <a:pt x="3333" y="3292"/>
                  </a:lnTo>
                  <a:lnTo>
                    <a:pt x="3319" y="3290"/>
                  </a:lnTo>
                  <a:lnTo>
                    <a:pt x="3307" y="3288"/>
                  </a:lnTo>
                  <a:lnTo>
                    <a:pt x="3296" y="3286"/>
                  </a:lnTo>
                  <a:lnTo>
                    <a:pt x="3284" y="3286"/>
                  </a:lnTo>
                  <a:lnTo>
                    <a:pt x="3270" y="3282"/>
                  </a:lnTo>
                  <a:lnTo>
                    <a:pt x="3259" y="3280"/>
                  </a:lnTo>
                  <a:lnTo>
                    <a:pt x="3245" y="3276"/>
                  </a:lnTo>
                  <a:lnTo>
                    <a:pt x="3233" y="3274"/>
                  </a:lnTo>
                  <a:lnTo>
                    <a:pt x="3218" y="3270"/>
                  </a:lnTo>
                  <a:lnTo>
                    <a:pt x="3206" y="3266"/>
                  </a:lnTo>
                  <a:lnTo>
                    <a:pt x="3190" y="3262"/>
                  </a:lnTo>
                  <a:lnTo>
                    <a:pt x="3178" y="3259"/>
                  </a:lnTo>
                  <a:lnTo>
                    <a:pt x="3163" y="3253"/>
                  </a:lnTo>
                  <a:lnTo>
                    <a:pt x="3149" y="3249"/>
                  </a:lnTo>
                  <a:lnTo>
                    <a:pt x="3133" y="3245"/>
                  </a:lnTo>
                  <a:lnTo>
                    <a:pt x="3120" y="3241"/>
                  </a:lnTo>
                  <a:lnTo>
                    <a:pt x="3102" y="3241"/>
                  </a:lnTo>
                  <a:lnTo>
                    <a:pt x="3092" y="3253"/>
                  </a:lnTo>
                  <a:lnTo>
                    <a:pt x="3092" y="3268"/>
                  </a:lnTo>
                  <a:lnTo>
                    <a:pt x="3106" y="3282"/>
                  </a:lnTo>
                  <a:lnTo>
                    <a:pt x="3120" y="3286"/>
                  </a:lnTo>
                  <a:lnTo>
                    <a:pt x="3135" y="3292"/>
                  </a:lnTo>
                  <a:lnTo>
                    <a:pt x="3149" y="3296"/>
                  </a:lnTo>
                  <a:lnTo>
                    <a:pt x="3165" y="3302"/>
                  </a:lnTo>
                  <a:lnTo>
                    <a:pt x="3178" y="3305"/>
                  </a:lnTo>
                  <a:lnTo>
                    <a:pt x="3194" y="3309"/>
                  </a:lnTo>
                  <a:lnTo>
                    <a:pt x="3208" y="3313"/>
                  </a:lnTo>
                  <a:lnTo>
                    <a:pt x="3223" y="3317"/>
                  </a:lnTo>
                  <a:lnTo>
                    <a:pt x="3235" y="3319"/>
                  </a:lnTo>
                  <a:lnTo>
                    <a:pt x="3249" y="3323"/>
                  </a:lnTo>
                  <a:lnTo>
                    <a:pt x="3263" y="3325"/>
                  </a:lnTo>
                  <a:lnTo>
                    <a:pt x="3276" y="3329"/>
                  </a:lnTo>
                  <a:lnTo>
                    <a:pt x="3288" y="3329"/>
                  </a:lnTo>
                  <a:lnTo>
                    <a:pt x="3302" y="3331"/>
                  </a:lnTo>
                  <a:lnTo>
                    <a:pt x="3315" y="3333"/>
                  </a:lnTo>
                  <a:lnTo>
                    <a:pt x="3329" y="3335"/>
                  </a:lnTo>
                  <a:lnTo>
                    <a:pt x="3341" y="3335"/>
                  </a:lnTo>
                  <a:lnTo>
                    <a:pt x="3352" y="3335"/>
                  </a:lnTo>
                  <a:lnTo>
                    <a:pt x="3364" y="3335"/>
                  </a:lnTo>
                  <a:lnTo>
                    <a:pt x="3376" y="3335"/>
                  </a:lnTo>
                  <a:lnTo>
                    <a:pt x="3386" y="3333"/>
                  </a:lnTo>
                  <a:lnTo>
                    <a:pt x="3397" y="3331"/>
                  </a:lnTo>
                  <a:lnTo>
                    <a:pt x="3407" y="3329"/>
                  </a:lnTo>
                  <a:lnTo>
                    <a:pt x="3419" y="3329"/>
                  </a:lnTo>
                  <a:lnTo>
                    <a:pt x="3439" y="3323"/>
                  </a:lnTo>
                  <a:lnTo>
                    <a:pt x="3458" y="3319"/>
                  </a:lnTo>
                  <a:lnTo>
                    <a:pt x="3476" y="3311"/>
                  </a:lnTo>
                  <a:lnTo>
                    <a:pt x="3495" y="3305"/>
                  </a:lnTo>
                  <a:lnTo>
                    <a:pt x="3495" y="3305"/>
                  </a:lnTo>
                  <a:lnTo>
                    <a:pt x="3497" y="3307"/>
                  </a:lnTo>
                  <a:lnTo>
                    <a:pt x="3503" y="3313"/>
                  </a:lnTo>
                  <a:lnTo>
                    <a:pt x="3519" y="3325"/>
                  </a:lnTo>
                  <a:lnTo>
                    <a:pt x="3528" y="3331"/>
                  </a:lnTo>
                  <a:lnTo>
                    <a:pt x="3542" y="3341"/>
                  </a:lnTo>
                  <a:lnTo>
                    <a:pt x="3554" y="3352"/>
                  </a:lnTo>
                  <a:lnTo>
                    <a:pt x="3572" y="3364"/>
                  </a:lnTo>
                  <a:lnTo>
                    <a:pt x="3577" y="3370"/>
                  </a:lnTo>
                  <a:lnTo>
                    <a:pt x="3587" y="3376"/>
                  </a:lnTo>
                  <a:lnTo>
                    <a:pt x="3595" y="3382"/>
                  </a:lnTo>
                  <a:lnTo>
                    <a:pt x="3607" y="3388"/>
                  </a:lnTo>
                  <a:lnTo>
                    <a:pt x="3615" y="3394"/>
                  </a:lnTo>
                  <a:lnTo>
                    <a:pt x="3624" y="3401"/>
                  </a:lnTo>
                  <a:lnTo>
                    <a:pt x="3636" y="3409"/>
                  </a:lnTo>
                  <a:lnTo>
                    <a:pt x="3648" y="3419"/>
                  </a:lnTo>
                  <a:lnTo>
                    <a:pt x="3658" y="3425"/>
                  </a:lnTo>
                  <a:lnTo>
                    <a:pt x="3669" y="3433"/>
                  </a:lnTo>
                  <a:lnTo>
                    <a:pt x="3681" y="3440"/>
                  </a:lnTo>
                  <a:lnTo>
                    <a:pt x="3693" y="3450"/>
                  </a:lnTo>
                  <a:lnTo>
                    <a:pt x="3705" y="3458"/>
                  </a:lnTo>
                  <a:lnTo>
                    <a:pt x="3718" y="3468"/>
                  </a:lnTo>
                  <a:lnTo>
                    <a:pt x="3732" y="3476"/>
                  </a:lnTo>
                  <a:lnTo>
                    <a:pt x="3746" y="3485"/>
                  </a:lnTo>
                  <a:lnTo>
                    <a:pt x="3757" y="3493"/>
                  </a:lnTo>
                  <a:lnTo>
                    <a:pt x="3769" y="3503"/>
                  </a:lnTo>
                  <a:lnTo>
                    <a:pt x="3783" y="3511"/>
                  </a:lnTo>
                  <a:lnTo>
                    <a:pt x="3796" y="3521"/>
                  </a:lnTo>
                  <a:lnTo>
                    <a:pt x="3810" y="3528"/>
                  </a:lnTo>
                  <a:lnTo>
                    <a:pt x="3824" y="3538"/>
                  </a:lnTo>
                  <a:lnTo>
                    <a:pt x="3838" y="3546"/>
                  </a:lnTo>
                  <a:lnTo>
                    <a:pt x="3853" y="3556"/>
                  </a:lnTo>
                  <a:lnTo>
                    <a:pt x="3867" y="3564"/>
                  </a:lnTo>
                  <a:lnTo>
                    <a:pt x="3883" y="3573"/>
                  </a:lnTo>
                  <a:lnTo>
                    <a:pt x="3896" y="3581"/>
                  </a:lnTo>
                  <a:lnTo>
                    <a:pt x="3912" y="3593"/>
                  </a:lnTo>
                  <a:lnTo>
                    <a:pt x="3926" y="3601"/>
                  </a:lnTo>
                  <a:lnTo>
                    <a:pt x="3943" y="3611"/>
                  </a:lnTo>
                  <a:lnTo>
                    <a:pt x="3957" y="3618"/>
                  </a:lnTo>
                  <a:lnTo>
                    <a:pt x="3974" y="3630"/>
                  </a:lnTo>
                  <a:lnTo>
                    <a:pt x="3988" y="3638"/>
                  </a:lnTo>
                  <a:lnTo>
                    <a:pt x="4004" y="3646"/>
                  </a:lnTo>
                  <a:lnTo>
                    <a:pt x="4019" y="3654"/>
                  </a:lnTo>
                  <a:lnTo>
                    <a:pt x="4035" y="3663"/>
                  </a:lnTo>
                  <a:lnTo>
                    <a:pt x="4049" y="3671"/>
                  </a:lnTo>
                  <a:lnTo>
                    <a:pt x="4066" y="3679"/>
                  </a:lnTo>
                  <a:lnTo>
                    <a:pt x="4080" y="3687"/>
                  </a:lnTo>
                  <a:lnTo>
                    <a:pt x="4098" y="3697"/>
                  </a:lnTo>
                  <a:lnTo>
                    <a:pt x="4111" y="3705"/>
                  </a:lnTo>
                  <a:lnTo>
                    <a:pt x="4127" y="3712"/>
                  </a:lnTo>
                  <a:lnTo>
                    <a:pt x="4143" y="3720"/>
                  </a:lnTo>
                  <a:lnTo>
                    <a:pt x="4160" y="3728"/>
                  </a:lnTo>
                  <a:lnTo>
                    <a:pt x="4174" y="3736"/>
                  </a:lnTo>
                  <a:lnTo>
                    <a:pt x="4190" y="3744"/>
                  </a:lnTo>
                  <a:lnTo>
                    <a:pt x="4205" y="3751"/>
                  </a:lnTo>
                  <a:lnTo>
                    <a:pt x="4223" y="3759"/>
                  </a:lnTo>
                  <a:lnTo>
                    <a:pt x="4223" y="3771"/>
                  </a:lnTo>
                  <a:lnTo>
                    <a:pt x="4229" y="3791"/>
                  </a:lnTo>
                  <a:lnTo>
                    <a:pt x="4231" y="3800"/>
                  </a:lnTo>
                  <a:lnTo>
                    <a:pt x="4235" y="3812"/>
                  </a:lnTo>
                  <a:lnTo>
                    <a:pt x="4237" y="3824"/>
                  </a:lnTo>
                  <a:lnTo>
                    <a:pt x="4242" y="3839"/>
                  </a:lnTo>
                  <a:lnTo>
                    <a:pt x="4246" y="3851"/>
                  </a:lnTo>
                  <a:lnTo>
                    <a:pt x="4250" y="3867"/>
                  </a:lnTo>
                  <a:lnTo>
                    <a:pt x="4256" y="3882"/>
                  </a:lnTo>
                  <a:lnTo>
                    <a:pt x="4262" y="3900"/>
                  </a:lnTo>
                  <a:lnTo>
                    <a:pt x="4268" y="3918"/>
                  </a:lnTo>
                  <a:lnTo>
                    <a:pt x="4274" y="3935"/>
                  </a:lnTo>
                  <a:lnTo>
                    <a:pt x="4280" y="3953"/>
                  </a:lnTo>
                  <a:lnTo>
                    <a:pt x="4287" y="3972"/>
                  </a:lnTo>
                  <a:lnTo>
                    <a:pt x="4293" y="3990"/>
                  </a:lnTo>
                  <a:lnTo>
                    <a:pt x="4299" y="4008"/>
                  </a:lnTo>
                  <a:lnTo>
                    <a:pt x="4305" y="4025"/>
                  </a:lnTo>
                  <a:lnTo>
                    <a:pt x="4313" y="4043"/>
                  </a:lnTo>
                  <a:lnTo>
                    <a:pt x="4319" y="4060"/>
                  </a:lnTo>
                  <a:lnTo>
                    <a:pt x="4326" y="4078"/>
                  </a:lnTo>
                  <a:lnTo>
                    <a:pt x="4334" y="4096"/>
                  </a:lnTo>
                  <a:lnTo>
                    <a:pt x="4344" y="4113"/>
                  </a:lnTo>
                  <a:lnTo>
                    <a:pt x="4350" y="4127"/>
                  </a:lnTo>
                  <a:lnTo>
                    <a:pt x="4360" y="4143"/>
                  </a:lnTo>
                  <a:lnTo>
                    <a:pt x="4368" y="4158"/>
                  </a:lnTo>
                  <a:lnTo>
                    <a:pt x="4377" y="4174"/>
                  </a:lnTo>
                  <a:lnTo>
                    <a:pt x="4385" y="4186"/>
                  </a:lnTo>
                  <a:lnTo>
                    <a:pt x="4395" y="4199"/>
                  </a:lnTo>
                  <a:lnTo>
                    <a:pt x="4403" y="4211"/>
                  </a:lnTo>
                  <a:lnTo>
                    <a:pt x="4413" y="4223"/>
                  </a:lnTo>
                  <a:lnTo>
                    <a:pt x="4377" y="4240"/>
                  </a:lnTo>
                  <a:lnTo>
                    <a:pt x="4342" y="4262"/>
                  </a:lnTo>
                  <a:lnTo>
                    <a:pt x="4309" y="4280"/>
                  </a:lnTo>
                  <a:lnTo>
                    <a:pt x="4276" y="4301"/>
                  </a:lnTo>
                  <a:lnTo>
                    <a:pt x="4240" y="4321"/>
                  </a:lnTo>
                  <a:lnTo>
                    <a:pt x="4209" y="4340"/>
                  </a:lnTo>
                  <a:lnTo>
                    <a:pt x="4176" y="4360"/>
                  </a:lnTo>
                  <a:lnTo>
                    <a:pt x="4147" y="4381"/>
                  </a:lnTo>
                  <a:lnTo>
                    <a:pt x="4113" y="4401"/>
                  </a:lnTo>
                  <a:lnTo>
                    <a:pt x="4082" y="4420"/>
                  </a:lnTo>
                  <a:lnTo>
                    <a:pt x="4051" y="4440"/>
                  </a:lnTo>
                  <a:lnTo>
                    <a:pt x="4021" y="4461"/>
                  </a:lnTo>
                  <a:lnTo>
                    <a:pt x="3990" y="4481"/>
                  </a:lnTo>
                  <a:lnTo>
                    <a:pt x="3961" y="4503"/>
                  </a:lnTo>
                  <a:lnTo>
                    <a:pt x="3931" y="4522"/>
                  </a:lnTo>
                  <a:lnTo>
                    <a:pt x="3902" y="4544"/>
                  </a:lnTo>
                  <a:lnTo>
                    <a:pt x="3873" y="4563"/>
                  </a:lnTo>
                  <a:lnTo>
                    <a:pt x="3843" y="4585"/>
                  </a:lnTo>
                  <a:lnTo>
                    <a:pt x="3814" y="4604"/>
                  </a:lnTo>
                  <a:lnTo>
                    <a:pt x="3787" y="4626"/>
                  </a:lnTo>
                  <a:lnTo>
                    <a:pt x="3757" y="4645"/>
                  </a:lnTo>
                  <a:lnTo>
                    <a:pt x="3730" y="4667"/>
                  </a:lnTo>
                  <a:lnTo>
                    <a:pt x="3703" y="4686"/>
                  </a:lnTo>
                  <a:lnTo>
                    <a:pt x="3677" y="4708"/>
                  </a:lnTo>
                  <a:lnTo>
                    <a:pt x="3648" y="4727"/>
                  </a:lnTo>
                  <a:lnTo>
                    <a:pt x="3622" y="4749"/>
                  </a:lnTo>
                  <a:lnTo>
                    <a:pt x="3595" y="4769"/>
                  </a:lnTo>
                  <a:lnTo>
                    <a:pt x="3572" y="4790"/>
                  </a:lnTo>
                  <a:lnTo>
                    <a:pt x="3544" y="4810"/>
                  </a:lnTo>
                  <a:lnTo>
                    <a:pt x="3519" y="4831"/>
                  </a:lnTo>
                  <a:lnTo>
                    <a:pt x="3495" y="4851"/>
                  </a:lnTo>
                  <a:lnTo>
                    <a:pt x="3472" y="4872"/>
                  </a:lnTo>
                  <a:lnTo>
                    <a:pt x="3446" y="4890"/>
                  </a:lnTo>
                  <a:lnTo>
                    <a:pt x="3421" y="4911"/>
                  </a:lnTo>
                  <a:lnTo>
                    <a:pt x="3397" y="4931"/>
                  </a:lnTo>
                  <a:lnTo>
                    <a:pt x="3374" y="4952"/>
                  </a:lnTo>
                  <a:lnTo>
                    <a:pt x="3351" y="4970"/>
                  </a:lnTo>
                  <a:lnTo>
                    <a:pt x="3327" y="4992"/>
                  </a:lnTo>
                  <a:lnTo>
                    <a:pt x="3306" y="5011"/>
                  </a:lnTo>
                  <a:lnTo>
                    <a:pt x="3284" y="5033"/>
                  </a:lnTo>
                  <a:lnTo>
                    <a:pt x="3261" y="5050"/>
                  </a:lnTo>
                  <a:lnTo>
                    <a:pt x="3237" y="5072"/>
                  </a:lnTo>
                  <a:lnTo>
                    <a:pt x="3216" y="5091"/>
                  </a:lnTo>
                  <a:lnTo>
                    <a:pt x="3196" y="5113"/>
                  </a:lnTo>
                  <a:lnTo>
                    <a:pt x="3173" y="5130"/>
                  </a:lnTo>
                  <a:lnTo>
                    <a:pt x="3153" y="5152"/>
                  </a:lnTo>
                  <a:lnTo>
                    <a:pt x="3131" y="5171"/>
                  </a:lnTo>
                  <a:lnTo>
                    <a:pt x="3114" y="5193"/>
                  </a:lnTo>
                  <a:lnTo>
                    <a:pt x="3092" y="5211"/>
                  </a:lnTo>
                  <a:lnTo>
                    <a:pt x="3073" y="5230"/>
                  </a:lnTo>
                  <a:lnTo>
                    <a:pt x="3051" y="5250"/>
                  </a:lnTo>
                  <a:lnTo>
                    <a:pt x="3034" y="5271"/>
                  </a:lnTo>
                  <a:lnTo>
                    <a:pt x="3014" y="5289"/>
                  </a:lnTo>
                  <a:lnTo>
                    <a:pt x="2995" y="5308"/>
                  </a:lnTo>
                  <a:lnTo>
                    <a:pt x="2977" y="5328"/>
                  </a:lnTo>
                  <a:lnTo>
                    <a:pt x="2959" y="5349"/>
                  </a:lnTo>
                  <a:lnTo>
                    <a:pt x="2942" y="5367"/>
                  </a:lnTo>
                  <a:lnTo>
                    <a:pt x="2924" y="5387"/>
                  </a:lnTo>
                  <a:lnTo>
                    <a:pt x="2907" y="5406"/>
                  </a:lnTo>
                  <a:lnTo>
                    <a:pt x="2889" y="5426"/>
                  </a:lnTo>
                  <a:lnTo>
                    <a:pt x="2871" y="5443"/>
                  </a:lnTo>
                  <a:lnTo>
                    <a:pt x="2856" y="5465"/>
                  </a:lnTo>
                  <a:lnTo>
                    <a:pt x="2840" y="5482"/>
                  </a:lnTo>
                  <a:lnTo>
                    <a:pt x="2824" y="5504"/>
                  </a:lnTo>
                  <a:lnTo>
                    <a:pt x="2817" y="5494"/>
                  </a:lnTo>
                  <a:lnTo>
                    <a:pt x="2811" y="5484"/>
                  </a:lnTo>
                  <a:lnTo>
                    <a:pt x="2803" y="5475"/>
                  </a:lnTo>
                  <a:lnTo>
                    <a:pt x="2797" y="5467"/>
                  </a:lnTo>
                  <a:lnTo>
                    <a:pt x="2787" y="5455"/>
                  </a:lnTo>
                  <a:lnTo>
                    <a:pt x="2779" y="5445"/>
                  </a:lnTo>
                  <a:lnTo>
                    <a:pt x="2770" y="5434"/>
                  </a:lnTo>
                  <a:lnTo>
                    <a:pt x="2760" y="5424"/>
                  </a:lnTo>
                  <a:lnTo>
                    <a:pt x="2746" y="5412"/>
                  </a:lnTo>
                  <a:lnTo>
                    <a:pt x="2734" y="5400"/>
                  </a:lnTo>
                  <a:lnTo>
                    <a:pt x="2721" y="5389"/>
                  </a:lnTo>
                  <a:lnTo>
                    <a:pt x="2707" y="5379"/>
                  </a:lnTo>
                  <a:lnTo>
                    <a:pt x="2691" y="5367"/>
                  </a:lnTo>
                  <a:lnTo>
                    <a:pt x="2678" y="5357"/>
                  </a:lnTo>
                  <a:lnTo>
                    <a:pt x="2660" y="5347"/>
                  </a:lnTo>
                  <a:lnTo>
                    <a:pt x="2644" y="5340"/>
                  </a:lnTo>
                  <a:lnTo>
                    <a:pt x="2633" y="5334"/>
                  </a:lnTo>
                  <a:lnTo>
                    <a:pt x="2625" y="5328"/>
                  </a:lnTo>
                  <a:lnTo>
                    <a:pt x="2613" y="5324"/>
                  </a:lnTo>
                  <a:lnTo>
                    <a:pt x="2605" y="5320"/>
                  </a:lnTo>
                  <a:lnTo>
                    <a:pt x="2584" y="5312"/>
                  </a:lnTo>
                  <a:lnTo>
                    <a:pt x="2564" y="5306"/>
                  </a:lnTo>
                  <a:lnTo>
                    <a:pt x="2553" y="5303"/>
                  </a:lnTo>
                  <a:lnTo>
                    <a:pt x="2541" y="5301"/>
                  </a:lnTo>
                  <a:lnTo>
                    <a:pt x="2529" y="5297"/>
                  </a:lnTo>
                  <a:lnTo>
                    <a:pt x="2519" y="5297"/>
                  </a:lnTo>
                  <a:lnTo>
                    <a:pt x="2508" y="5295"/>
                  </a:lnTo>
                  <a:lnTo>
                    <a:pt x="2496" y="5293"/>
                  </a:lnTo>
                  <a:lnTo>
                    <a:pt x="2484" y="5293"/>
                  </a:lnTo>
                  <a:lnTo>
                    <a:pt x="2472" y="5293"/>
                  </a:lnTo>
                  <a:lnTo>
                    <a:pt x="2459" y="5291"/>
                  </a:lnTo>
                  <a:lnTo>
                    <a:pt x="2445" y="5291"/>
                  </a:lnTo>
                  <a:lnTo>
                    <a:pt x="2431" y="5291"/>
                  </a:lnTo>
                  <a:lnTo>
                    <a:pt x="2420" y="5291"/>
                  </a:lnTo>
                  <a:lnTo>
                    <a:pt x="2406" y="5291"/>
                  </a:lnTo>
                  <a:lnTo>
                    <a:pt x="2392" y="5291"/>
                  </a:lnTo>
                  <a:lnTo>
                    <a:pt x="2378" y="5293"/>
                  </a:lnTo>
                  <a:lnTo>
                    <a:pt x="2365" y="5297"/>
                  </a:lnTo>
                  <a:lnTo>
                    <a:pt x="2349" y="5297"/>
                  </a:lnTo>
                  <a:lnTo>
                    <a:pt x="2335" y="5301"/>
                  </a:lnTo>
                  <a:lnTo>
                    <a:pt x="2320" y="5303"/>
                  </a:lnTo>
                  <a:lnTo>
                    <a:pt x="2306" y="5308"/>
                  </a:lnTo>
                  <a:lnTo>
                    <a:pt x="2290" y="5312"/>
                  </a:lnTo>
                  <a:lnTo>
                    <a:pt x="2275" y="5318"/>
                  </a:lnTo>
                  <a:lnTo>
                    <a:pt x="2259" y="5324"/>
                  </a:lnTo>
                  <a:lnTo>
                    <a:pt x="2245" y="5330"/>
                  </a:lnTo>
                  <a:close/>
                </a:path>
              </a:pathLst>
            </a:custGeom>
            <a:solidFill>
              <a:srgbClr val="FC9E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23"/>
            <p:cNvSpPr>
              <a:spLocks/>
            </p:cNvSpPr>
            <p:nvPr/>
          </p:nvSpPr>
          <p:spPr bwMode="auto">
            <a:xfrm>
              <a:off x="3189" y="960"/>
              <a:ext cx="1875" cy="1834"/>
            </a:xfrm>
            <a:custGeom>
              <a:avLst/>
              <a:gdLst>
                <a:gd name="T0" fmla="*/ 1097 w 3751"/>
                <a:gd name="T1" fmla="*/ 159 h 3668"/>
                <a:gd name="T2" fmla="*/ 890 w 3751"/>
                <a:gd name="T3" fmla="*/ 247 h 3668"/>
                <a:gd name="T4" fmla="*/ 943 w 3751"/>
                <a:gd name="T5" fmla="*/ 295 h 3668"/>
                <a:gd name="T6" fmla="*/ 1099 w 3751"/>
                <a:gd name="T7" fmla="*/ 286 h 3668"/>
                <a:gd name="T8" fmla="*/ 1273 w 3751"/>
                <a:gd name="T9" fmla="*/ 268 h 3668"/>
                <a:gd name="T10" fmla="*/ 1440 w 3751"/>
                <a:gd name="T11" fmla="*/ 247 h 3668"/>
                <a:gd name="T12" fmla="*/ 297 w 3751"/>
                <a:gd name="T13" fmla="*/ 947 h 3668"/>
                <a:gd name="T14" fmla="*/ 186 w 3751"/>
                <a:gd name="T15" fmla="*/ 1117 h 3668"/>
                <a:gd name="T16" fmla="*/ 102 w 3751"/>
                <a:gd name="T17" fmla="*/ 1256 h 3668"/>
                <a:gd name="T18" fmla="*/ 29 w 3751"/>
                <a:gd name="T19" fmla="*/ 1397 h 3668"/>
                <a:gd name="T20" fmla="*/ 45 w 3751"/>
                <a:gd name="T21" fmla="*/ 1498 h 3668"/>
                <a:gd name="T22" fmla="*/ 125 w 3751"/>
                <a:gd name="T23" fmla="*/ 1688 h 3668"/>
                <a:gd name="T24" fmla="*/ 356 w 3751"/>
                <a:gd name="T25" fmla="*/ 1659 h 3668"/>
                <a:gd name="T26" fmla="*/ 624 w 3751"/>
                <a:gd name="T27" fmla="*/ 1639 h 3668"/>
                <a:gd name="T28" fmla="*/ 845 w 3751"/>
                <a:gd name="T29" fmla="*/ 1649 h 3668"/>
                <a:gd name="T30" fmla="*/ 908 w 3751"/>
                <a:gd name="T31" fmla="*/ 1788 h 3668"/>
                <a:gd name="T32" fmla="*/ 835 w 3751"/>
                <a:gd name="T33" fmla="*/ 2038 h 3668"/>
                <a:gd name="T34" fmla="*/ 790 w 3751"/>
                <a:gd name="T35" fmla="*/ 2212 h 3668"/>
                <a:gd name="T36" fmla="*/ 908 w 3751"/>
                <a:gd name="T37" fmla="*/ 2343 h 3668"/>
                <a:gd name="T38" fmla="*/ 1398 w 3751"/>
                <a:gd name="T39" fmla="*/ 2140 h 3668"/>
                <a:gd name="T40" fmla="*/ 1524 w 3751"/>
                <a:gd name="T41" fmla="*/ 2038 h 3668"/>
                <a:gd name="T42" fmla="*/ 1739 w 3751"/>
                <a:gd name="T43" fmla="*/ 1960 h 3668"/>
                <a:gd name="T44" fmla="*/ 1944 w 3751"/>
                <a:gd name="T45" fmla="*/ 2034 h 3668"/>
                <a:gd name="T46" fmla="*/ 2142 w 3751"/>
                <a:gd name="T47" fmla="*/ 2163 h 3668"/>
                <a:gd name="T48" fmla="*/ 2185 w 3751"/>
                <a:gd name="T49" fmla="*/ 2336 h 3668"/>
                <a:gd name="T50" fmla="*/ 2169 w 3751"/>
                <a:gd name="T51" fmla="*/ 2535 h 3668"/>
                <a:gd name="T52" fmla="*/ 2148 w 3751"/>
                <a:gd name="T53" fmla="*/ 2789 h 3668"/>
                <a:gd name="T54" fmla="*/ 2112 w 3751"/>
                <a:gd name="T55" fmla="*/ 3032 h 3668"/>
                <a:gd name="T56" fmla="*/ 2048 w 3751"/>
                <a:gd name="T57" fmla="*/ 3200 h 3668"/>
                <a:gd name="T58" fmla="*/ 2091 w 3751"/>
                <a:gd name="T59" fmla="*/ 3308 h 3668"/>
                <a:gd name="T60" fmla="*/ 2253 w 3751"/>
                <a:gd name="T61" fmla="*/ 3446 h 3668"/>
                <a:gd name="T62" fmla="*/ 2472 w 3751"/>
                <a:gd name="T63" fmla="*/ 3583 h 3668"/>
                <a:gd name="T64" fmla="*/ 2717 w 3751"/>
                <a:gd name="T65" fmla="*/ 3664 h 3668"/>
                <a:gd name="T66" fmla="*/ 2955 w 3751"/>
                <a:gd name="T67" fmla="*/ 3626 h 3668"/>
                <a:gd name="T68" fmla="*/ 3135 w 3751"/>
                <a:gd name="T69" fmla="*/ 3452 h 3668"/>
                <a:gd name="T70" fmla="*/ 3249 w 3751"/>
                <a:gd name="T71" fmla="*/ 3147 h 3668"/>
                <a:gd name="T72" fmla="*/ 3300 w 3751"/>
                <a:gd name="T73" fmla="*/ 2707 h 3668"/>
                <a:gd name="T74" fmla="*/ 3294 w 3751"/>
                <a:gd name="T75" fmla="*/ 2138 h 3668"/>
                <a:gd name="T76" fmla="*/ 3309 w 3751"/>
                <a:gd name="T77" fmla="*/ 1692 h 3668"/>
                <a:gd name="T78" fmla="*/ 3470 w 3751"/>
                <a:gd name="T79" fmla="*/ 1610 h 3668"/>
                <a:gd name="T80" fmla="*/ 3650 w 3751"/>
                <a:gd name="T81" fmla="*/ 1530 h 3668"/>
                <a:gd name="T82" fmla="*/ 3700 w 3751"/>
                <a:gd name="T83" fmla="*/ 1481 h 3668"/>
                <a:gd name="T84" fmla="*/ 3558 w 3751"/>
                <a:gd name="T85" fmla="*/ 1393 h 3668"/>
                <a:gd name="T86" fmla="*/ 3399 w 3751"/>
                <a:gd name="T87" fmla="*/ 1307 h 3668"/>
                <a:gd name="T88" fmla="*/ 3212 w 3751"/>
                <a:gd name="T89" fmla="*/ 1223 h 3668"/>
                <a:gd name="T90" fmla="*/ 3215 w 3751"/>
                <a:gd name="T91" fmla="*/ 1156 h 3668"/>
                <a:gd name="T92" fmla="*/ 3409 w 3751"/>
                <a:gd name="T93" fmla="*/ 1117 h 3668"/>
                <a:gd name="T94" fmla="*/ 3585 w 3751"/>
                <a:gd name="T95" fmla="*/ 1119 h 3668"/>
                <a:gd name="T96" fmla="*/ 3616 w 3751"/>
                <a:gd name="T97" fmla="*/ 1066 h 3668"/>
                <a:gd name="T98" fmla="*/ 3464 w 3751"/>
                <a:gd name="T99" fmla="*/ 941 h 3668"/>
                <a:gd name="T100" fmla="*/ 3212 w 3751"/>
                <a:gd name="T101" fmla="*/ 775 h 3668"/>
                <a:gd name="T102" fmla="*/ 2840 w 3751"/>
                <a:gd name="T103" fmla="*/ 587 h 3668"/>
                <a:gd name="T104" fmla="*/ 2713 w 3751"/>
                <a:gd name="T105" fmla="*/ 462 h 3668"/>
                <a:gd name="T106" fmla="*/ 2887 w 3751"/>
                <a:gd name="T107" fmla="*/ 413 h 3668"/>
                <a:gd name="T108" fmla="*/ 2738 w 3751"/>
                <a:gd name="T109" fmla="*/ 333 h 3668"/>
                <a:gd name="T110" fmla="*/ 2562 w 3751"/>
                <a:gd name="T111" fmla="*/ 268 h 3668"/>
                <a:gd name="T112" fmla="*/ 2308 w 3751"/>
                <a:gd name="T113" fmla="*/ 207 h 3668"/>
                <a:gd name="T114" fmla="*/ 2410 w 3751"/>
                <a:gd name="T115" fmla="*/ 22 h 3668"/>
                <a:gd name="T116" fmla="*/ 2239 w 3751"/>
                <a:gd name="T117" fmla="*/ 6 h 3668"/>
                <a:gd name="T118" fmla="*/ 1993 w 3751"/>
                <a:gd name="T119" fmla="*/ 0 h 3668"/>
                <a:gd name="T120" fmla="*/ 1696 w 3751"/>
                <a:gd name="T121" fmla="*/ 12 h 3668"/>
                <a:gd name="T122" fmla="*/ 1393 w 3751"/>
                <a:gd name="T123" fmla="*/ 61 h 3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51" h="3668">
                  <a:moveTo>
                    <a:pt x="1287" y="94"/>
                  </a:moveTo>
                  <a:lnTo>
                    <a:pt x="1281" y="94"/>
                  </a:lnTo>
                  <a:lnTo>
                    <a:pt x="1265" y="100"/>
                  </a:lnTo>
                  <a:lnTo>
                    <a:pt x="1254" y="102"/>
                  </a:lnTo>
                  <a:lnTo>
                    <a:pt x="1242" y="106"/>
                  </a:lnTo>
                  <a:lnTo>
                    <a:pt x="1226" y="112"/>
                  </a:lnTo>
                  <a:lnTo>
                    <a:pt x="1213" y="117"/>
                  </a:lnTo>
                  <a:lnTo>
                    <a:pt x="1195" y="123"/>
                  </a:lnTo>
                  <a:lnTo>
                    <a:pt x="1177" y="129"/>
                  </a:lnTo>
                  <a:lnTo>
                    <a:pt x="1158" y="135"/>
                  </a:lnTo>
                  <a:lnTo>
                    <a:pt x="1138" y="143"/>
                  </a:lnTo>
                  <a:lnTo>
                    <a:pt x="1117" y="151"/>
                  </a:lnTo>
                  <a:lnTo>
                    <a:pt x="1097" y="159"/>
                  </a:lnTo>
                  <a:lnTo>
                    <a:pt x="1076" y="166"/>
                  </a:lnTo>
                  <a:lnTo>
                    <a:pt x="1056" y="176"/>
                  </a:lnTo>
                  <a:lnTo>
                    <a:pt x="1044" y="178"/>
                  </a:lnTo>
                  <a:lnTo>
                    <a:pt x="1033" y="182"/>
                  </a:lnTo>
                  <a:lnTo>
                    <a:pt x="1023" y="186"/>
                  </a:lnTo>
                  <a:lnTo>
                    <a:pt x="1013" y="192"/>
                  </a:lnTo>
                  <a:lnTo>
                    <a:pt x="992" y="198"/>
                  </a:lnTo>
                  <a:lnTo>
                    <a:pt x="972" y="207"/>
                  </a:lnTo>
                  <a:lnTo>
                    <a:pt x="953" y="215"/>
                  </a:lnTo>
                  <a:lnTo>
                    <a:pt x="935" y="223"/>
                  </a:lnTo>
                  <a:lnTo>
                    <a:pt x="917" y="231"/>
                  </a:lnTo>
                  <a:lnTo>
                    <a:pt x="906" y="241"/>
                  </a:lnTo>
                  <a:lnTo>
                    <a:pt x="890" y="247"/>
                  </a:lnTo>
                  <a:lnTo>
                    <a:pt x="878" y="252"/>
                  </a:lnTo>
                  <a:lnTo>
                    <a:pt x="866" y="258"/>
                  </a:lnTo>
                  <a:lnTo>
                    <a:pt x="861" y="266"/>
                  </a:lnTo>
                  <a:lnTo>
                    <a:pt x="853" y="278"/>
                  </a:lnTo>
                  <a:lnTo>
                    <a:pt x="857" y="288"/>
                  </a:lnTo>
                  <a:lnTo>
                    <a:pt x="861" y="290"/>
                  </a:lnTo>
                  <a:lnTo>
                    <a:pt x="868" y="292"/>
                  </a:lnTo>
                  <a:lnTo>
                    <a:pt x="878" y="294"/>
                  </a:lnTo>
                  <a:lnTo>
                    <a:pt x="892" y="295"/>
                  </a:lnTo>
                  <a:lnTo>
                    <a:pt x="906" y="295"/>
                  </a:lnTo>
                  <a:lnTo>
                    <a:pt x="925" y="295"/>
                  </a:lnTo>
                  <a:lnTo>
                    <a:pt x="933" y="295"/>
                  </a:lnTo>
                  <a:lnTo>
                    <a:pt x="943" y="295"/>
                  </a:lnTo>
                  <a:lnTo>
                    <a:pt x="954" y="295"/>
                  </a:lnTo>
                  <a:lnTo>
                    <a:pt x="966" y="295"/>
                  </a:lnTo>
                  <a:lnTo>
                    <a:pt x="976" y="294"/>
                  </a:lnTo>
                  <a:lnTo>
                    <a:pt x="986" y="294"/>
                  </a:lnTo>
                  <a:lnTo>
                    <a:pt x="997" y="292"/>
                  </a:lnTo>
                  <a:lnTo>
                    <a:pt x="1011" y="292"/>
                  </a:lnTo>
                  <a:lnTo>
                    <a:pt x="1023" y="290"/>
                  </a:lnTo>
                  <a:lnTo>
                    <a:pt x="1035" y="290"/>
                  </a:lnTo>
                  <a:lnTo>
                    <a:pt x="1048" y="290"/>
                  </a:lnTo>
                  <a:lnTo>
                    <a:pt x="1062" y="290"/>
                  </a:lnTo>
                  <a:lnTo>
                    <a:pt x="1074" y="288"/>
                  </a:lnTo>
                  <a:lnTo>
                    <a:pt x="1086" y="286"/>
                  </a:lnTo>
                  <a:lnTo>
                    <a:pt x="1099" y="286"/>
                  </a:lnTo>
                  <a:lnTo>
                    <a:pt x="1113" y="286"/>
                  </a:lnTo>
                  <a:lnTo>
                    <a:pt x="1127" y="284"/>
                  </a:lnTo>
                  <a:lnTo>
                    <a:pt x="1140" y="282"/>
                  </a:lnTo>
                  <a:lnTo>
                    <a:pt x="1154" y="282"/>
                  </a:lnTo>
                  <a:lnTo>
                    <a:pt x="1170" y="282"/>
                  </a:lnTo>
                  <a:lnTo>
                    <a:pt x="1181" y="278"/>
                  </a:lnTo>
                  <a:lnTo>
                    <a:pt x="1195" y="278"/>
                  </a:lnTo>
                  <a:lnTo>
                    <a:pt x="1207" y="274"/>
                  </a:lnTo>
                  <a:lnTo>
                    <a:pt x="1220" y="274"/>
                  </a:lnTo>
                  <a:lnTo>
                    <a:pt x="1232" y="272"/>
                  </a:lnTo>
                  <a:lnTo>
                    <a:pt x="1246" y="270"/>
                  </a:lnTo>
                  <a:lnTo>
                    <a:pt x="1260" y="268"/>
                  </a:lnTo>
                  <a:lnTo>
                    <a:pt x="1273" y="268"/>
                  </a:lnTo>
                  <a:lnTo>
                    <a:pt x="1285" y="266"/>
                  </a:lnTo>
                  <a:lnTo>
                    <a:pt x="1297" y="264"/>
                  </a:lnTo>
                  <a:lnTo>
                    <a:pt x="1308" y="262"/>
                  </a:lnTo>
                  <a:lnTo>
                    <a:pt x="1320" y="262"/>
                  </a:lnTo>
                  <a:lnTo>
                    <a:pt x="1330" y="260"/>
                  </a:lnTo>
                  <a:lnTo>
                    <a:pt x="1342" y="258"/>
                  </a:lnTo>
                  <a:lnTo>
                    <a:pt x="1353" y="258"/>
                  </a:lnTo>
                  <a:lnTo>
                    <a:pt x="1365" y="258"/>
                  </a:lnTo>
                  <a:lnTo>
                    <a:pt x="1383" y="254"/>
                  </a:lnTo>
                  <a:lnTo>
                    <a:pt x="1400" y="252"/>
                  </a:lnTo>
                  <a:lnTo>
                    <a:pt x="1416" y="249"/>
                  </a:lnTo>
                  <a:lnTo>
                    <a:pt x="1430" y="249"/>
                  </a:lnTo>
                  <a:lnTo>
                    <a:pt x="1440" y="247"/>
                  </a:lnTo>
                  <a:lnTo>
                    <a:pt x="1447" y="247"/>
                  </a:lnTo>
                  <a:lnTo>
                    <a:pt x="1451" y="247"/>
                  </a:lnTo>
                  <a:lnTo>
                    <a:pt x="1455" y="247"/>
                  </a:lnTo>
                  <a:lnTo>
                    <a:pt x="354" y="872"/>
                  </a:lnTo>
                  <a:lnTo>
                    <a:pt x="350" y="874"/>
                  </a:lnTo>
                  <a:lnTo>
                    <a:pt x="344" y="882"/>
                  </a:lnTo>
                  <a:lnTo>
                    <a:pt x="338" y="888"/>
                  </a:lnTo>
                  <a:lnTo>
                    <a:pt x="334" y="894"/>
                  </a:lnTo>
                  <a:lnTo>
                    <a:pt x="329" y="902"/>
                  </a:lnTo>
                  <a:lnTo>
                    <a:pt x="323" y="914"/>
                  </a:lnTo>
                  <a:lnTo>
                    <a:pt x="313" y="923"/>
                  </a:lnTo>
                  <a:lnTo>
                    <a:pt x="305" y="935"/>
                  </a:lnTo>
                  <a:lnTo>
                    <a:pt x="297" y="947"/>
                  </a:lnTo>
                  <a:lnTo>
                    <a:pt x="289" y="962"/>
                  </a:lnTo>
                  <a:lnTo>
                    <a:pt x="278" y="976"/>
                  </a:lnTo>
                  <a:lnTo>
                    <a:pt x="268" y="992"/>
                  </a:lnTo>
                  <a:lnTo>
                    <a:pt x="258" y="1009"/>
                  </a:lnTo>
                  <a:lnTo>
                    <a:pt x="248" y="1027"/>
                  </a:lnTo>
                  <a:lnTo>
                    <a:pt x="235" y="1043"/>
                  </a:lnTo>
                  <a:lnTo>
                    <a:pt x="223" y="1060"/>
                  </a:lnTo>
                  <a:lnTo>
                    <a:pt x="217" y="1068"/>
                  </a:lnTo>
                  <a:lnTo>
                    <a:pt x="211" y="1080"/>
                  </a:lnTo>
                  <a:lnTo>
                    <a:pt x="205" y="1088"/>
                  </a:lnTo>
                  <a:lnTo>
                    <a:pt x="200" y="1099"/>
                  </a:lnTo>
                  <a:lnTo>
                    <a:pt x="192" y="1107"/>
                  </a:lnTo>
                  <a:lnTo>
                    <a:pt x="186" y="1117"/>
                  </a:lnTo>
                  <a:lnTo>
                    <a:pt x="180" y="1127"/>
                  </a:lnTo>
                  <a:lnTo>
                    <a:pt x="174" y="1138"/>
                  </a:lnTo>
                  <a:lnTo>
                    <a:pt x="166" y="1148"/>
                  </a:lnTo>
                  <a:lnTo>
                    <a:pt x="160" y="1158"/>
                  </a:lnTo>
                  <a:lnTo>
                    <a:pt x="155" y="1170"/>
                  </a:lnTo>
                  <a:lnTo>
                    <a:pt x="149" y="1182"/>
                  </a:lnTo>
                  <a:lnTo>
                    <a:pt x="141" y="1191"/>
                  </a:lnTo>
                  <a:lnTo>
                    <a:pt x="135" y="1201"/>
                  </a:lnTo>
                  <a:lnTo>
                    <a:pt x="127" y="1211"/>
                  </a:lnTo>
                  <a:lnTo>
                    <a:pt x="121" y="1223"/>
                  </a:lnTo>
                  <a:lnTo>
                    <a:pt x="113" y="1232"/>
                  </a:lnTo>
                  <a:lnTo>
                    <a:pt x="108" y="1244"/>
                  </a:lnTo>
                  <a:lnTo>
                    <a:pt x="102" y="1256"/>
                  </a:lnTo>
                  <a:lnTo>
                    <a:pt x="96" y="1268"/>
                  </a:lnTo>
                  <a:lnTo>
                    <a:pt x="90" y="1277"/>
                  </a:lnTo>
                  <a:lnTo>
                    <a:pt x="84" y="1289"/>
                  </a:lnTo>
                  <a:lnTo>
                    <a:pt x="78" y="1301"/>
                  </a:lnTo>
                  <a:lnTo>
                    <a:pt x="72" y="1313"/>
                  </a:lnTo>
                  <a:lnTo>
                    <a:pt x="67" y="1324"/>
                  </a:lnTo>
                  <a:lnTo>
                    <a:pt x="61" y="1336"/>
                  </a:lnTo>
                  <a:lnTo>
                    <a:pt x="55" y="1348"/>
                  </a:lnTo>
                  <a:lnTo>
                    <a:pt x="49" y="1359"/>
                  </a:lnTo>
                  <a:lnTo>
                    <a:pt x="43" y="1367"/>
                  </a:lnTo>
                  <a:lnTo>
                    <a:pt x="37" y="1377"/>
                  </a:lnTo>
                  <a:lnTo>
                    <a:pt x="31" y="1387"/>
                  </a:lnTo>
                  <a:lnTo>
                    <a:pt x="29" y="1397"/>
                  </a:lnTo>
                  <a:lnTo>
                    <a:pt x="22" y="1412"/>
                  </a:lnTo>
                  <a:lnTo>
                    <a:pt x="16" y="1428"/>
                  </a:lnTo>
                  <a:lnTo>
                    <a:pt x="10" y="1440"/>
                  </a:lnTo>
                  <a:lnTo>
                    <a:pt x="6" y="1451"/>
                  </a:lnTo>
                  <a:lnTo>
                    <a:pt x="2" y="1461"/>
                  </a:lnTo>
                  <a:lnTo>
                    <a:pt x="2" y="1473"/>
                  </a:lnTo>
                  <a:lnTo>
                    <a:pt x="0" y="1485"/>
                  </a:lnTo>
                  <a:lnTo>
                    <a:pt x="4" y="1494"/>
                  </a:lnTo>
                  <a:lnTo>
                    <a:pt x="8" y="1500"/>
                  </a:lnTo>
                  <a:lnTo>
                    <a:pt x="18" y="1504"/>
                  </a:lnTo>
                  <a:lnTo>
                    <a:pt x="23" y="1502"/>
                  </a:lnTo>
                  <a:lnTo>
                    <a:pt x="35" y="1502"/>
                  </a:lnTo>
                  <a:lnTo>
                    <a:pt x="45" y="1498"/>
                  </a:lnTo>
                  <a:lnTo>
                    <a:pt x="55" y="1494"/>
                  </a:lnTo>
                  <a:lnTo>
                    <a:pt x="68" y="1487"/>
                  </a:lnTo>
                  <a:lnTo>
                    <a:pt x="76" y="1485"/>
                  </a:lnTo>
                  <a:lnTo>
                    <a:pt x="31" y="1708"/>
                  </a:lnTo>
                  <a:lnTo>
                    <a:pt x="33" y="1706"/>
                  </a:lnTo>
                  <a:lnTo>
                    <a:pt x="41" y="1704"/>
                  </a:lnTo>
                  <a:lnTo>
                    <a:pt x="51" y="1702"/>
                  </a:lnTo>
                  <a:lnTo>
                    <a:pt x="68" y="1700"/>
                  </a:lnTo>
                  <a:lnTo>
                    <a:pt x="76" y="1696"/>
                  </a:lnTo>
                  <a:lnTo>
                    <a:pt x="88" y="1696"/>
                  </a:lnTo>
                  <a:lnTo>
                    <a:pt x="100" y="1692"/>
                  </a:lnTo>
                  <a:lnTo>
                    <a:pt x="113" y="1692"/>
                  </a:lnTo>
                  <a:lnTo>
                    <a:pt x="125" y="1688"/>
                  </a:lnTo>
                  <a:lnTo>
                    <a:pt x="141" y="1688"/>
                  </a:lnTo>
                  <a:lnTo>
                    <a:pt x="155" y="1684"/>
                  </a:lnTo>
                  <a:lnTo>
                    <a:pt x="172" y="1684"/>
                  </a:lnTo>
                  <a:lnTo>
                    <a:pt x="186" y="1680"/>
                  </a:lnTo>
                  <a:lnTo>
                    <a:pt x="203" y="1678"/>
                  </a:lnTo>
                  <a:lnTo>
                    <a:pt x="221" y="1674"/>
                  </a:lnTo>
                  <a:lnTo>
                    <a:pt x="239" y="1674"/>
                  </a:lnTo>
                  <a:lnTo>
                    <a:pt x="256" y="1670"/>
                  </a:lnTo>
                  <a:lnTo>
                    <a:pt x="274" y="1669"/>
                  </a:lnTo>
                  <a:lnTo>
                    <a:pt x="293" y="1665"/>
                  </a:lnTo>
                  <a:lnTo>
                    <a:pt x="315" y="1665"/>
                  </a:lnTo>
                  <a:lnTo>
                    <a:pt x="334" y="1661"/>
                  </a:lnTo>
                  <a:lnTo>
                    <a:pt x="356" y="1659"/>
                  </a:lnTo>
                  <a:lnTo>
                    <a:pt x="376" y="1657"/>
                  </a:lnTo>
                  <a:lnTo>
                    <a:pt x="397" y="1655"/>
                  </a:lnTo>
                  <a:lnTo>
                    <a:pt x="417" y="1653"/>
                  </a:lnTo>
                  <a:lnTo>
                    <a:pt x="440" y="1651"/>
                  </a:lnTo>
                  <a:lnTo>
                    <a:pt x="460" y="1649"/>
                  </a:lnTo>
                  <a:lnTo>
                    <a:pt x="483" y="1649"/>
                  </a:lnTo>
                  <a:lnTo>
                    <a:pt x="503" y="1645"/>
                  </a:lnTo>
                  <a:lnTo>
                    <a:pt x="524" y="1643"/>
                  </a:lnTo>
                  <a:lnTo>
                    <a:pt x="544" y="1641"/>
                  </a:lnTo>
                  <a:lnTo>
                    <a:pt x="565" y="1641"/>
                  </a:lnTo>
                  <a:lnTo>
                    <a:pt x="585" y="1639"/>
                  </a:lnTo>
                  <a:lnTo>
                    <a:pt x="604" y="1639"/>
                  </a:lnTo>
                  <a:lnTo>
                    <a:pt x="624" y="1639"/>
                  </a:lnTo>
                  <a:lnTo>
                    <a:pt x="645" y="1639"/>
                  </a:lnTo>
                  <a:lnTo>
                    <a:pt x="663" y="1637"/>
                  </a:lnTo>
                  <a:lnTo>
                    <a:pt x="683" y="1637"/>
                  </a:lnTo>
                  <a:lnTo>
                    <a:pt x="700" y="1637"/>
                  </a:lnTo>
                  <a:lnTo>
                    <a:pt x="720" y="1637"/>
                  </a:lnTo>
                  <a:lnTo>
                    <a:pt x="737" y="1637"/>
                  </a:lnTo>
                  <a:lnTo>
                    <a:pt x="755" y="1639"/>
                  </a:lnTo>
                  <a:lnTo>
                    <a:pt x="773" y="1641"/>
                  </a:lnTo>
                  <a:lnTo>
                    <a:pt x="790" y="1643"/>
                  </a:lnTo>
                  <a:lnTo>
                    <a:pt x="804" y="1643"/>
                  </a:lnTo>
                  <a:lnTo>
                    <a:pt x="818" y="1643"/>
                  </a:lnTo>
                  <a:lnTo>
                    <a:pt x="831" y="1645"/>
                  </a:lnTo>
                  <a:lnTo>
                    <a:pt x="845" y="1649"/>
                  </a:lnTo>
                  <a:lnTo>
                    <a:pt x="855" y="1649"/>
                  </a:lnTo>
                  <a:lnTo>
                    <a:pt x="866" y="1653"/>
                  </a:lnTo>
                  <a:lnTo>
                    <a:pt x="876" y="1657"/>
                  </a:lnTo>
                  <a:lnTo>
                    <a:pt x="888" y="1663"/>
                  </a:lnTo>
                  <a:lnTo>
                    <a:pt x="902" y="1669"/>
                  </a:lnTo>
                  <a:lnTo>
                    <a:pt x="915" y="1680"/>
                  </a:lnTo>
                  <a:lnTo>
                    <a:pt x="921" y="1692"/>
                  </a:lnTo>
                  <a:lnTo>
                    <a:pt x="925" y="1708"/>
                  </a:lnTo>
                  <a:lnTo>
                    <a:pt x="921" y="1719"/>
                  </a:lnTo>
                  <a:lnTo>
                    <a:pt x="919" y="1735"/>
                  </a:lnTo>
                  <a:lnTo>
                    <a:pt x="915" y="1753"/>
                  </a:lnTo>
                  <a:lnTo>
                    <a:pt x="913" y="1770"/>
                  </a:lnTo>
                  <a:lnTo>
                    <a:pt x="908" y="1788"/>
                  </a:lnTo>
                  <a:lnTo>
                    <a:pt x="904" y="1805"/>
                  </a:lnTo>
                  <a:lnTo>
                    <a:pt x="900" y="1825"/>
                  </a:lnTo>
                  <a:lnTo>
                    <a:pt x="896" y="1845"/>
                  </a:lnTo>
                  <a:lnTo>
                    <a:pt x="890" y="1862"/>
                  </a:lnTo>
                  <a:lnTo>
                    <a:pt x="884" y="1884"/>
                  </a:lnTo>
                  <a:lnTo>
                    <a:pt x="878" y="1901"/>
                  </a:lnTo>
                  <a:lnTo>
                    <a:pt x="872" y="1923"/>
                  </a:lnTo>
                  <a:lnTo>
                    <a:pt x="866" y="1942"/>
                  </a:lnTo>
                  <a:lnTo>
                    <a:pt x="861" y="1962"/>
                  </a:lnTo>
                  <a:lnTo>
                    <a:pt x="855" y="1981"/>
                  </a:lnTo>
                  <a:lnTo>
                    <a:pt x="849" y="2003"/>
                  </a:lnTo>
                  <a:lnTo>
                    <a:pt x="841" y="2021"/>
                  </a:lnTo>
                  <a:lnTo>
                    <a:pt x="835" y="2038"/>
                  </a:lnTo>
                  <a:lnTo>
                    <a:pt x="829" y="2056"/>
                  </a:lnTo>
                  <a:lnTo>
                    <a:pt x="823" y="2075"/>
                  </a:lnTo>
                  <a:lnTo>
                    <a:pt x="818" y="2091"/>
                  </a:lnTo>
                  <a:lnTo>
                    <a:pt x="812" y="2107"/>
                  </a:lnTo>
                  <a:lnTo>
                    <a:pt x="808" y="2120"/>
                  </a:lnTo>
                  <a:lnTo>
                    <a:pt x="804" y="2136"/>
                  </a:lnTo>
                  <a:lnTo>
                    <a:pt x="798" y="2148"/>
                  </a:lnTo>
                  <a:lnTo>
                    <a:pt x="794" y="2159"/>
                  </a:lnTo>
                  <a:lnTo>
                    <a:pt x="790" y="2169"/>
                  </a:lnTo>
                  <a:lnTo>
                    <a:pt x="790" y="2181"/>
                  </a:lnTo>
                  <a:lnTo>
                    <a:pt x="786" y="2197"/>
                  </a:lnTo>
                  <a:lnTo>
                    <a:pt x="788" y="2206"/>
                  </a:lnTo>
                  <a:lnTo>
                    <a:pt x="790" y="2212"/>
                  </a:lnTo>
                  <a:lnTo>
                    <a:pt x="800" y="2224"/>
                  </a:lnTo>
                  <a:lnTo>
                    <a:pt x="804" y="2230"/>
                  </a:lnTo>
                  <a:lnTo>
                    <a:pt x="810" y="2238"/>
                  </a:lnTo>
                  <a:lnTo>
                    <a:pt x="818" y="2246"/>
                  </a:lnTo>
                  <a:lnTo>
                    <a:pt x="827" y="2257"/>
                  </a:lnTo>
                  <a:lnTo>
                    <a:pt x="833" y="2265"/>
                  </a:lnTo>
                  <a:lnTo>
                    <a:pt x="843" y="2275"/>
                  </a:lnTo>
                  <a:lnTo>
                    <a:pt x="853" y="2285"/>
                  </a:lnTo>
                  <a:lnTo>
                    <a:pt x="864" y="2296"/>
                  </a:lnTo>
                  <a:lnTo>
                    <a:pt x="874" y="2308"/>
                  </a:lnTo>
                  <a:lnTo>
                    <a:pt x="884" y="2320"/>
                  </a:lnTo>
                  <a:lnTo>
                    <a:pt x="896" y="2332"/>
                  </a:lnTo>
                  <a:lnTo>
                    <a:pt x="908" y="2343"/>
                  </a:lnTo>
                  <a:lnTo>
                    <a:pt x="917" y="2353"/>
                  </a:lnTo>
                  <a:lnTo>
                    <a:pt x="927" y="2363"/>
                  </a:lnTo>
                  <a:lnTo>
                    <a:pt x="937" y="2373"/>
                  </a:lnTo>
                  <a:lnTo>
                    <a:pt x="949" y="2384"/>
                  </a:lnTo>
                  <a:lnTo>
                    <a:pt x="956" y="2392"/>
                  </a:lnTo>
                  <a:lnTo>
                    <a:pt x="966" y="2402"/>
                  </a:lnTo>
                  <a:lnTo>
                    <a:pt x="976" y="2412"/>
                  </a:lnTo>
                  <a:lnTo>
                    <a:pt x="986" y="2422"/>
                  </a:lnTo>
                  <a:lnTo>
                    <a:pt x="999" y="2435"/>
                  </a:lnTo>
                  <a:lnTo>
                    <a:pt x="1011" y="2447"/>
                  </a:lnTo>
                  <a:lnTo>
                    <a:pt x="1019" y="2455"/>
                  </a:lnTo>
                  <a:lnTo>
                    <a:pt x="1023" y="2459"/>
                  </a:lnTo>
                  <a:lnTo>
                    <a:pt x="1398" y="2140"/>
                  </a:lnTo>
                  <a:lnTo>
                    <a:pt x="1400" y="2136"/>
                  </a:lnTo>
                  <a:lnTo>
                    <a:pt x="1408" y="2128"/>
                  </a:lnTo>
                  <a:lnTo>
                    <a:pt x="1414" y="2122"/>
                  </a:lnTo>
                  <a:lnTo>
                    <a:pt x="1420" y="2116"/>
                  </a:lnTo>
                  <a:lnTo>
                    <a:pt x="1428" y="2109"/>
                  </a:lnTo>
                  <a:lnTo>
                    <a:pt x="1440" y="2103"/>
                  </a:lnTo>
                  <a:lnTo>
                    <a:pt x="1447" y="2093"/>
                  </a:lnTo>
                  <a:lnTo>
                    <a:pt x="1459" y="2083"/>
                  </a:lnTo>
                  <a:lnTo>
                    <a:pt x="1471" y="2073"/>
                  </a:lnTo>
                  <a:lnTo>
                    <a:pt x="1485" y="2066"/>
                  </a:lnTo>
                  <a:lnTo>
                    <a:pt x="1496" y="2056"/>
                  </a:lnTo>
                  <a:lnTo>
                    <a:pt x="1510" y="2048"/>
                  </a:lnTo>
                  <a:lnTo>
                    <a:pt x="1524" y="2038"/>
                  </a:lnTo>
                  <a:lnTo>
                    <a:pt x="1541" y="2030"/>
                  </a:lnTo>
                  <a:lnTo>
                    <a:pt x="1555" y="2019"/>
                  </a:lnTo>
                  <a:lnTo>
                    <a:pt x="1571" y="2011"/>
                  </a:lnTo>
                  <a:lnTo>
                    <a:pt x="1586" y="2001"/>
                  </a:lnTo>
                  <a:lnTo>
                    <a:pt x="1604" y="1993"/>
                  </a:lnTo>
                  <a:lnTo>
                    <a:pt x="1619" y="1985"/>
                  </a:lnTo>
                  <a:lnTo>
                    <a:pt x="1637" y="1980"/>
                  </a:lnTo>
                  <a:lnTo>
                    <a:pt x="1655" y="1974"/>
                  </a:lnTo>
                  <a:lnTo>
                    <a:pt x="1672" y="1970"/>
                  </a:lnTo>
                  <a:lnTo>
                    <a:pt x="1688" y="1964"/>
                  </a:lnTo>
                  <a:lnTo>
                    <a:pt x="1706" y="1960"/>
                  </a:lnTo>
                  <a:lnTo>
                    <a:pt x="1721" y="1958"/>
                  </a:lnTo>
                  <a:lnTo>
                    <a:pt x="1739" y="1960"/>
                  </a:lnTo>
                  <a:lnTo>
                    <a:pt x="1754" y="1960"/>
                  </a:lnTo>
                  <a:lnTo>
                    <a:pt x="1770" y="1962"/>
                  </a:lnTo>
                  <a:lnTo>
                    <a:pt x="1786" y="1966"/>
                  </a:lnTo>
                  <a:lnTo>
                    <a:pt x="1801" y="1974"/>
                  </a:lnTo>
                  <a:lnTo>
                    <a:pt x="1813" y="1980"/>
                  </a:lnTo>
                  <a:lnTo>
                    <a:pt x="1829" y="1985"/>
                  </a:lnTo>
                  <a:lnTo>
                    <a:pt x="1844" y="1991"/>
                  </a:lnTo>
                  <a:lnTo>
                    <a:pt x="1862" y="1999"/>
                  </a:lnTo>
                  <a:lnTo>
                    <a:pt x="1878" y="2005"/>
                  </a:lnTo>
                  <a:lnTo>
                    <a:pt x="1893" y="2013"/>
                  </a:lnTo>
                  <a:lnTo>
                    <a:pt x="1911" y="2021"/>
                  </a:lnTo>
                  <a:lnTo>
                    <a:pt x="1928" y="2028"/>
                  </a:lnTo>
                  <a:lnTo>
                    <a:pt x="1944" y="2034"/>
                  </a:lnTo>
                  <a:lnTo>
                    <a:pt x="1962" y="2044"/>
                  </a:lnTo>
                  <a:lnTo>
                    <a:pt x="1979" y="2052"/>
                  </a:lnTo>
                  <a:lnTo>
                    <a:pt x="1997" y="2062"/>
                  </a:lnTo>
                  <a:lnTo>
                    <a:pt x="2013" y="2069"/>
                  </a:lnTo>
                  <a:lnTo>
                    <a:pt x="2030" y="2079"/>
                  </a:lnTo>
                  <a:lnTo>
                    <a:pt x="2046" y="2089"/>
                  </a:lnTo>
                  <a:lnTo>
                    <a:pt x="2063" y="2101"/>
                  </a:lnTo>
                  <a:lnTo>
                    <a:pt x="2077" y="2109"/>
                  </a:lnTo>
                  <a:lnTo>
                    <a:pt x="2091" y="2118"/>
                  </a:lnTo>
                  <a:lnTo>
                    <a:pt x="2105" y="2128"/>
                  </a:lnTo>
                  <a:lnTo>
                    <a:pt x="2118" y="2140"/>
                  </a:lnTo>
                  <a:lnTo>
                    <a:pt x="2130" y="2152"/>
                  </a:lnTo>
                  <a:lnTo>
                    <a:pt x="2142" y="2163"/>
                  </a:lnTo>
                  <a:lnTo>
                    <a:pt x="2151" y="2175"/>
                  </a:lnTo>
                  <a:lnTo>
                    <a:pt x="2163" y="2187"/>
                  </a:lnTo>
                  <a:lnTo>
                    <a:pt x="2169" y="2199"/>
                  </a:lnTo>
                  <a:lnTo>
                    <a:pt x="2177" y="2210"/>
                  </a:lnTo>
                  <a:lnTo>
                    <a:pt x="2183" y="2222"/>
                  </a:lnTo>
                  <a:lnTo>
                    <a:pt x="2189" y="2236"/>
                  </a:lnTo>
                  <a:lnTo>
                    <a:pt x="2191" y="2247"/>
                  </a:lnTo>
                  <a:lnTo>
                    <a:pt x="2193" y="2263"/>
                  </a:lnTo>
                  <a:lnTo>
                    <a:pt x="2193" y="2277"/>
                  </a:lnTo>
                  <a:lnTo>
                    <a:pt x="2193" y="2292"/>
                  </a:lnTo>
                  <a:lnTo>
                    <a:pt x="2189" y="2306"/>
                  </a:lnTo>
                  <a:lnTo>
                    <a:pt x="2187" y="2326"/>
                  </a:lnTo>
                  <a:lnTo>
                    <a:pt x="2185" y="2336"/>
                  </a:lnTo>
                  <a:lnTo>
                    <a:pt x="2183" y="2347"/>
                  </a:lnTo>
                  <a:lnTo>
                    <a:pt x="2181" y="2361"/>
                  </a:lnTo>
                  <a:lnTo>
                    <a:pt x="2181" y="2375"/>
                  </a:lnTo>
                  <a:lnTo>
                    <a:pt x="2179" y="2386"/>
                  </a:lnTo>
                  <a:lnTo>
                    <a:pt x="2177" y="2402"/>
                  </a:lnTo>
                  <a:lnTo>
                    <a:pt x="2177" y="2416"/>
                  </a:lnTo>
                  <a:lnTo>
                    <a:pt x="2177" y="2431"/>
                  </a:lnTo>
                  <a:lnTo>
                    <a:pt x="2175" y="2447"/>
                  </a:lnTo>
                  <a:lnTo>
                    <a:pt x="2173" y="2465"/>
                  </a:lnTo>
                  <a:lnTo>
                    <a:pt x="2173" y="2482"/>
                  </a:lnTo>
                  <a:lnTo>
                    <a:pt x="2173" y="2500"/>
                  </a:lnTo>
                  <a:lnTo>
                    <a:pt x="2171" y="2517"/>
                  </a:lnTo>
                  <a:lnTo>
                    <a:pt x="2169" y="2535"/>
                  </a:lnTo>
                  <a:lnTo>
                    <a:pt x="2167" y="2553"/>
                  </a:lnTo>
                  <a:lnTo>
                    <a:pt x="2167" y="2572"/>
                  </a:lnTo>
                  <a:lnTo>
                    <a:pt x="2165" y="2590"/>
                  </a:lnTo>
                  <a:lnTo>
                    <a:pt x="2163" y="2609"/>
                  </a:lnTo>
                  <a:lnTo>
                    <a:pt x="2161" y="2629"/>
                  </a:lnTo>
                  <a:lnTo>
                    <a:pt x="2161" y="2650"/>
                  </a:lnTo>
                  <a:lnTo>
                    <a:pt x="2159" y="2668"/>
                  </a:lnTo>
                  <a:lnTo>
                    <a:pt x="2157" y="2690"/>
                  </a:lnTo>
                  <a:lnTo>
                    <a:pt x="2155" y="2709"/>
                  </a:lnTo>
                  <a:lnTo>
                    <a:pt x="2153" y="2731"/>
                  </a:lnTo>
                  <a:lnTo>
                    <a:pt x="2151" y="2748"/>
                  </a:lnTo>
                  <a:lnTo>
                    <a:pt x="2149" y="2770"/>
                  </a:lnTo>
                  <a:lnTo>
                    <a:pt x="2148" y="2789"/>
                  </a:lnTo>
                  <a:lnTo>
                    <a:pt x="2148" y="2811"/>
                  </a:lnTo>
                  <a:lnTo>
                    <a:pt x="2144" y="2828"/>
                  </a:lnTo>
                  <a:lnTo>
                    <a:pt x="2142" y="2848"/>
                  </a:lnTo>
                  <a:lnTo>
                    <a:pt x="2138" y="2868"/>
                  </a:lnTo>
                  <a:lnTo>
                    <a:pt x="2136" y="2887"/>
                  </a:lnTo>
                  <a:lnTo>
                    <a:pt x="2132" y="2905"/>
                  </a:lnTo>
                  <a:lnTo>
                    <a:pt x="2130" y="2924"/>
                  </a:lnTo>
                  <a:lnTo>
                    <a:pt x="2128" y="2944"/>
                  </a:lnTo>
                  <a:lnTo>
                    <a:pt x="2126" y="2963"/>
                  </a:lnTo>
                  <a:lnTo>
                    <a:pt x="2122" y="2979"/>
                  </a:lnTo>
                  <a:lnTo>
                    <a:pt x="2118" y="2997"/>
                  </a:lnTo>
                  <a:lnTo>
                    <a:pt x="2114" y="3014"/>
                  </a:lnTo>
                  <a:lnTo>
                    <a:pt x="2112" y="3032"/>
                  </a:lnTo>
                  <a:lnTo>
                    <a:pt x="2108" y="3047"/>
                  </a:lnTo>
                  <a:lnTo>
                    <a:pt x="2105" y="3063"/>
                  </a:lnTo>
                  <a:lnTo>
                    <a:pt x="2101" y="3079"/>
                  </a:lnTo>
                  <a:lnTo>
                    <a:pt x="2099" y="3094"/>
                  </a:lnTo>
                  <a:lnTo>
                    <a:pt x="2093" y="3106"/>
                  </a:lnTo>
                  <a:lnTo>
                    <a:pt x="2089" y="3120"/>
                  </a:lnTo>
                  <a:lnTo>
                    <a:pt x="2083" y="3132"/>
                  </a:lnTo>
                  <a:lnTo>
                    <a:pt x="2079" y="3145"/>
                  </a:lnTo>
                  <a:lnTo>
                    <a:pt x="2073" y="3155"/>
                  </a:lnTo>
                  <a:lnTo>
                    <a:pt x="2069" y="3167"/>
                  </a:lnTo>
                  <a:lnTo>
                    <a:pt x="2063" y="3177"/>
                  </a:lnTo>
                  <a:lnTo>
                    <a:pt x="2060" y="3186"/>
                  </a:lnTo>
                  <a:lnTo>
                    <a:pt x="2048" y="3200"/>
                  </a:lnTo>
                  <a:lnTo>
                    <a:pt x="2036" y="3214"/>
                  </a:lnTo>
                  <a:lnTo>
                    <a:pt x="2022" y="3220"/>
                  </a:lnTo>
                  <a:lnTo>
                    <a:pt x="2011" y="3225"/>
                  </a:lnTo>
                  <a:lnTo>
                    <a:pt x="2011" y="3225"/>
                  </a:lnTo>
                  <a:lnTo>
                    <a:pt x="2015" y="3229"/>
                  </a:lnTo>
                  <a:lnTo>
                    <a:pt x="2020" y="3235"/>
                  </a:lnTo>
                  <a:lnTo>
                    <a:pt x="2030" y="3247"/>
                  </a:lnTo>
                  <a:lnTo>
                    <a:pt x="2040" y="3259"/>
                  </a:lnTo>
                  <a:lnTo>
                    <a:pt x="2056" y="3272"/>
                  </a:lnTo>
                  <a:lnTo>
                    <a:pt x="2061" y="3278"/>
                  </a:lnTo>
                  <a:lnTo>
                    <a:pt x="2071" y="3288"/>
                  </a:lnTo>
                  <a:lnTo>
                    <a:pt x="2079" y="3296"/>
                  </a:lnTo>
                  <a:lnTo>
                    <a:pt x="2091" y="3308"/>
                  </a:lnTo>
                  <a:lnTo>
                    <a:pt x="2099" y="3315"/>
                  </a:lnTo>
                  <a:lnTo>
                    <a:pt x="2108" y="3325"/>
                  </a:lnTo>
                  <a:lnTo>
                    <a:pt x="2120" y="3333"/>
                  </a:lnTo>
                  <a:lnTo>
                    <a:pt x="2132" y="3345"/>
                  </a:lnTo>
                  <a:lnTo>
                    <a:pt x="2144" y="3355"/>
                  </a:lnTo>
                  <a:lnTo>
                    <a:pt x="2155" y="3366"/>
                  </a:lnTo>
                  <a:lnTo>
                    <a:pt x="2169" y="3378"/>
                  </a:lnTo>
                  <a:lnTo>
                    <a:pt x="2183" y="3390"/>
                  </a:lnTo>
                  <a:lnTo>
                    <a:pt x="2194" y="3400"/>
                  </a:lnTo>
                  <a:lnTo>
                    <a:pt x="2208" y="3411"/>
                  </a:lnTo>
                  <a:lnTo>
                    <a:pt x="2222" y="3423"/>
                  </a:lnTo>
                  <a:lnTo>
                    <a:pt x="2239" y="3435"/>
                  </a:lnTo>
                  <a:lnTo>
                    <a:pt x="2253" y="3446"/>
                  </a:lnTo>
                  <a:lnTo>
                    <a:pt x="2269" y="3458"/>
                  </a:lnTo>
                  <a:lnTo>
                    <a:pt x="2284" y="3470"/>
                  </a:lnTo>
                  <a:lnTo>
                    <a:pt x="2302" y="3482"/>
                  </a:lnTo>
                  <a:lnTo>
                    <a:pt x="2316" y="3491"/>
                  </a:lnTo>
                  <a:lnTo>
                    <a:pt x="2331" y="3503"/>
                  </a:lnTo>
                  <a:lnTo>
                    <a:pt x="2349" y="3513"/>
                  </a:lnTo>
                  <a:lnTo>
                    <a:pt x="2367" y="3525"/>
                  </a:lnTo>
                  <a:lnTo>
                    <a:pt x="2382" y="3534"/>
                  </a:lnTo>
                  <a:lnTo>
                    <a:pt x="2400" y="3544"/>
                  </a:lnTo>
                  <a:lnTo>
                    <a:pt x="2417" y="3554"/>
                  </a:lnTo>
                  <a:lnTo>
                    <a:pt x="2437" y="3566"/>
                  </a:lnTo>
                  <a:lnTo>
                    <a:pt x="2455" y="3574"/>
                  </a:lnTo>
                  <a:lnTo>
                    <a:pt x="2472" y="3583"/>
                  </a:lnTo>
                  <a:lnTo>
                    <a:pt x="2490" y="3593"/>
                  </a:lnTo>
                  <a:lnTo>
                    <a:pt x="2507" y="3603"/>
                  </a:lnTo>
                  <a:lnTo>
                    <a:pt x="2525" y="3611"/>
                  </a:lnTo>
                  <a:lnTo>
                    <a:pt x="2545" y="3619"/>
                  </a:lnTo>
                  <a:lnTo>
                    <a:pt x="2564" y="3626"/>
                  </a:lnTo>
                  <a:lnTo>
                    <a:pt x="2584" y="3634"/>
                  </a:lnTo>
                  <a:lnTo>
                    <a:pt x="2601" y="3638"/>
                  </a:lnTo>
                  <a:lnTo>
                    <a:pt x="2621" y="3644"/>
                  </a:lnTo>
                  <a:lnTo>
                    <a:pt x="2640" y="3650"/>
                  </a:lnTo>
                  <a:lnTo>
                    <a:pt x="2660" y="3656"/>
                  </a:lnTo>
                  <a:lnTo>
                    <a:pt x="2678" y="3658"/>
                  </a:lnTo>
                  <a:lnTo>
                    <a:pt x="2697" y="3662"/>
                  </a:lnTo>
                  <a:lnTo>
                    <a:pt x="2717" y="3664"/>
                  </a:lnTo>
                  <a:lnTo>
                    <a:pt x="2736" y="3668"/>
                  </a:lnTo>
                  <a:lnTo>
                    <a:pt x="2754" y="3668"/>
                  </a:lnTo>
                  <a:lnTo>
                    <a:pt x="2773" y="3668"/>
                  </a:lnTo>
                  <a:lnTo>
                    <a:pt x="2791" y="3668"/>
                  </a:lnTo>
                  <a:lnTo>
                    <a:pt x="2811" y="3668"/>
                  </a:lnTo>
                  <a:lnTo>
                    <a:pt x="2828" y="3664"/>
                  </a:lnTo>
                  <a:lnTo>
                    <a:pt x="2848" y="3662"/>
                  </a:lnTo>
                  <a:lnTo>
                    <a:pt x="2867" y="3658"/>
                  </a:lnTo>
                  <a:lnTo>
                    <a:pt x="2887" y="3656"/>
                  </a:lnTo>
                  <a:lnTo>
                    <a:pt x="2902" y="3648"/>
                  </a:lnTo>
                  <a:lnTo>
                    <a:pt x="2920" y="3642"/>
                  </a:lnTo>
                  <a:lnTo>
                    <a:pt x="2938" y="3634"/>
                  </a:lnTo>
                  <a:lnTo>
                    <a:pt x="2955" y="3626"/>
                  </a:lnTo>
                  <a:lnTo>
                    <a:pt x="2971" y="3617"/>
                  </a:lnTo>
                  <a:lnTo>
                    <a:pt x="2987" y="3607"/>
                  </a:lnTo>
                  <a:lnTo>
                    <a:pt x="3002" y="3597"/>
                  </a:lnTo>
                  <a:lnTo>
                    <a:pt x="3018" y="3587"/>
                  </a:lnTo>
                  <a:lnTo>
                    <a:pt x="3032" y="3574"/>
                  </a:lnTo>
                  <a:lnTo>
                    <a:pt x="3045" y="3562"/>
                  </a:lnTo>
                  <a:lnTo>
                    <a:pt x="3059" y="3548"/>
                  </a:lnTo>
                  <a:lnTo>
                    <a:pt x="3075" y="3534"/>
                  </a:lnTo>
                  <a:lnTo>
                    <a:pt x="3086" y="3519"/>
                  </a:lnTo>
                  <a:lnTo>
                    <a:pt x="3100" y="3503"/>
                  </a:lnTo>
                  <a:lnTo>
                    <a:pt x="3112" y="3488"/>
                  </a:lnTo>
                  <a:lnTo>
                    <a:pt x="3125" y="3472"/>
                  </a:lnTo>
                  <a:lnTo>
                    <a:pt x="3135" y="3452"/>
                  </a:lnTo>
                  <a:lnTo>
                    <a:pt x="3147" y="3433"/>
                  </a:lnTo>
                  <a:lnTo>
                    <a:pt x="3157" y="3413"/>
                  </a:lnTo>
                  <a:lnTo>
                    <a:pt x="3168" y="3394"/>
                  </a:lnTo>
                  <a:lnTo>
                    <a:pt x="3176" y="3372"/>
                  </a:lnTo>
                  <a:lnTo>
                    <a:pt x="3186" y="3351"/>
                  </a:lnTo>
                  <a:lnTo>
                    <a:pt x="3196" y="3327"/>
                  </a:lnTo>
                  <a:lnTo>
                    <a:pt x="3206" y="3306"/>
                  </a:lnTo>
                  <a:lnTo>
                    <a:pt x="3213" y="3280"/>
                  </a:lnTo>
                  <a:lnTo>
                    <a:pt x="3221" y="3255"/>
                  </a:lnTo>
                  <a:lnTo>
                    <a:pt x="3229" y="3229"/>
                  </a:lnTo>
                  <a:lnTo>
                    <a:pt x="3237" y="3204"/>
                  </a:lnTo>
                  <a:lnTo>
                    <a:pt x="3243" y="3175"/>
                  </a:lnTo>
                  <a:lnTo>
                    <a:pt x="3249" y="3147"/>
                  </a:lnTo>
                  <a:lnTo>
                    <a:pt x="3255" y="3118"/>
                  </a:lnTo>
                  <a:lnTo>
                    <a:pt x="3262" y="3090"/>
                  </a:lnTo>
                  <a:lnTo>
                    <a:pt x="3266" y="3057"/>
                  </a:lnTo>
                  <a:lnTo>
                    <a:pt x="3270" y="3026"/>
                  </a:lnTo>
                  <a:lnTo>
                    <a:pt x="3274" y="2993"/>
                  </a:lnTo>
                  <a:lnTo>
                    <a:pt x="3280" y="2961"/>
                  </a:lnTo>
                  <a:lnTo>
                    <a:pt x="3282" y="2926"/>
                  </a:lnTo>
                  <a:lnTo>
                    <a:pt x="3286" y="2893"/>
                  </a:lnTo>
                  <a:lnTo>
                    <a:pt x="3290" y="2858"/>
                  </a:lnTo>
                  <a:lnTo>
                    <a:pt x="3294" y="2823"/>
                  </a:lnTo>
                  <a:lnTo>
                    <a:pt x="3296" y="2783"/>
                  </a:lnTo>
                  <a:lnTo>
                    <a:pt x="3298" y="2746"/>
                  </a:lnTo>
                  <a:lnTo>
                    <a:pt x="3300" y="2707"/>
                  </a:lnTo>
                  <a:lnTo>
                    <a:pt x="3301" y="2670"/>
                  </a:lnTo>
                  <a:lnTo>
                    <a:pt x="3301" y="2629"/>
                  </a:lnTo>
                  <a:lnTo>
                    <a:pt x="3303" y="2588"/>
                  </a:lnTo>
                  <a:lnTo>
                    <a:pt x="3303" y="2547"/>
                  </a:lnTo>
                  <a:lnTo>
                    <a:pt x="3305" y="2506"/>
                  </a:lnTo>
                  <a:lnTo>
                    <a:pt x="3303" y="2461"/>
                  </a:lnTo>
                  <a:lnTo>
                    <a:pt x="3303" y="2416"/>
                  </a:lnTo>
                  <a:lnTo>
                    <a:pt x="3301" y="2371"/>
                  </a:lnTo>
                  <a:lnTo>
                    <a:pt x="3301" y="2328"/>
                  </a:lnTo>
                  <a:lnTo>
                    <a:pt x="3300" y="2279"/>
                  </a:lnTo>
                  <a:lnTo>
                    <a:pt x="3298" y="2232"/>
                  </a:lnTo>
                  <a:lnTo>
                    <a:pt x="3296" y="2185"/>
                  </a:lnTo>
                  <a:lnTo>
                    <a:pt x="3294" y="2138"/>
                  </a:lnTo>
                  <a:lnTo>
                    <a:pt x="3290" y="2087"/>
                  </a:lnTo>
                  <a:lnTo>
                    <a:pt x="3288" y="2036"/>
                  </a:lnTo>
                  <a:lnTo>
                    <a:pt x="3284" y="1985"/>
                  </a:lnTo>
                  <a:lnTo>
                    <a:pt x="3282" y="1935"/>
                  </a:lnTo>
                  <a:lnTo>
                    <a:pt x="3276" y="1882"/>
                  </a:lnTo>
                  <a:lnTo>
                    <a:pt x="3272" y="1829"/>
                  </a:lnTo>
                  <a:lnTo>
                    <a:pt x="3268" y="1774"/>
                  </a:lnTo>
                  <a:lnTo>
                    <a:pt x="3264" y="1721"/>
                  </a:lnTo>
                  <a:lnTo>
                    <a:pt x="3268" y="1717"/>
                  </a:lnTo>
                  <a:lnTo>
                    <a:pt x="3280" y="1710"/>
                  </a:lnTo>
                  <a:lnTo>
                    <a:pt x="3286" y="1704"/>
                  </a:lnTo>
                  <a:lnTo>
                    <a:pt x="3298" y="1698"/>
                  </a:lnTo>
                  <a:lnTo>
                    <a:pt x="3309" y="1692"/>
                  </a:lnTo>
                  <a:lnTo>
                    <a:pt x="3325" y="1686"/>
                  </a:lnTo>
                  <a:lnTo>
                    <a:pt x="3337" y="1676"/>
                  </a:lnTo>
                  <a:lnTo>
                    <a:pt x="3354" y="1667"/>
                  </a:lnTo>
                  <a:lnTo>
                    <a:pt x="3372" y="1657"/>
                  </a:lnTo>
                  <a:lnTo>
                    <a:pt x="3389" y="1649"/>
                  </a:lnTo>
                  <a:lnTo>
                    <a:pt x="3397" y="1643"/>
                  </a:lnTo>
                  <a:lnTo>
                    <a:pt x="3407" y="1639"/>
                  </a:lnTo>
                  <a:lnTo>
                    <a:pt x="3417" y="1633"/>
                  </a:lnTo>
                  <a:lnTo>
                    <a:pt x="3429" y="1629"/>
                  </a:lnTo>
                  <a:lnTo>
                    <a:pt x="3438" y="1624"/>
                  </a:lnTo>
                  <a:lnTo>
                    <a:pt x="3448" y="1620"/>
                  </a:lnTo>
                  <a:lnTo>
                    <a:pt x="3458" y="1614"/>
                  </a:lnTo>
                  <a:lnTo>
                    <a:pt x="3470" y="1610"/>
                  </a:lnTo>
                  <a:lnTo>
                    <a:pt x="3479" y="1604"/>
                  </a:lnTo>
                  <a:lnTo>
                    <a:pt x="3489" y="1598"/>
                  </a:lnTo>
                  <a:lnTo>
                    <a:pt x="3499" y="1592"/>
                  </a:lnTo>
                  <a:lnTo>
                    <a:pt x="3511" y="1588"/>
                  </a:lnTo>
                  <a:lnTo>
                    <a:pt x="3521" y="1582"/>
                  </a:lnTo>
                  <a:lnTo>
                    <a:pt x="3530" y="1579"/>
                  </a:lnTo>
                  <a:lnTo>
                    <a:pt x="3540" y="1573"/>
                  </a:lnTo>
                  <a:lnTo>
                    <a:pt x="3552" y="1569"/>
                  </a:lnTo>
                  <a:lnTo>
                    <a:pt x="3571" y="1559"/>
                  </a:lnTo>
                  <a:lnTo>
                    <a:pt x="3591" y="1551"/>
                  </a:lnTo>
                  <a:lnTo>
                    <a:pt x="3611" y="1543"/>
                  </a:lnTo>
                  <a:lnTo>
                    <a:pt x="3632" y="1537"/>
                  </a:lnTo>
                  <a:lnTo>
                    <a:pt x="3650" y="1530"/>
                  </a:lnTo>
                  <a:lnTo>
                    <a:pt x="3667" y="1524"/>
                  </a:lnTo>
                  <a:lnTo>
                    <a:pt x="3683" y="1518"/>
                  </a:lnTo>
                  <a:lnTo>
                    <a:pt x="3700" y="1516"/>
                  </a:lnTo>
                  <a:lnTo>
                    <a:pt x="3714" y="1512"/>
                  </a:lnTo>
                  <a:lnTo>
                    <a:pt x="3728" y="1512"/>
                  </a:lnTo>
                  <a:lnTo>
                    <a:pt x="3740" y="1510"/>
                  </a:lnTo>
                  <a:lnTo>
                    <a:pt x="3751" y="1514"/>
                  </a:lnTo>
                  <a:lnTo>
                    <a:pt x="3747" y="1510"/>
                  </a:lnTo>
                  <a:lnTo>
                    <a:pt x="3738" y="1504"/>
                  </a:lnTo>
                  <a:lnTo>
                    <a:pt x="3730" y="1498"/>
                  </a:lnTo>
                  <a:lnTo>
                    <a:pt x="3722" y="1492"/>
                  </a:lnTo>
                  <a:lnTo>
                    <a:pt x="3710" y="1487"/>
                  </a:lnTo>
                  <a:lnTo>
                    <a:pt x="3700" y="1481"/>
                  </a:lnTo>
                  <a:lnTo>
                    <a:pt x="3687" y="1471"/>
                  </a:lnTo>
                  <a:lnTo>
                    <a:pt x="3673" y="1463"/>
                  </a:lnTo>
                  <a:lnTo>
                    <a:pt x="3657" y="1453"/>
                  </a:lnTo>
                  <a:lnTo>
                    <a:pt x="3644" y="1444"/>
                  </a:lnTo>
                  <a:lnTo>
                    <a:pt x="3634" y="1438"/>
                  </a:lnTo>
                  <a:lnTo>
                    <a:pt x="3624" y="1432"/>
                  </a:lnTo>
                  <a:lnTo>
                    <a:pt x="3614" y="1426"/>
                  </a:lnTo>
                  <a:lnTo>
                    <a:pt x="3607" y="1422"/>
                  </a:lnTo>
                  <a:lnTo>
                    <a:pt x="3597" y="1416"/>
                  </a:lnTo>
                  <a:lnTo>
                    <a:pt x="3587" y="1410"/>
                  </a:lnTo>
                  <a:lnTo>
                    <a:pt x="3577" y="1404"/>
                  </a:lnTo>
                  <a:lnTo>
                    <a:pt x="3569" y="1401"/>
                  </a:lnTo>
                  <a:lnTo>
                    <a:pt x="3558" y="1393"/>
                  </a:lnTo>
                  <a:lnTo>
                    <a:pt x="3546" y="1387"/>
                  </a:lnTo>
                  <a:lnTo>
                    <a:pt x="3534" y="1379"/>
                  </a:lnTo>
                  <a:lnTo>
                    <a:pt x="3522" y="1373"/>
                  </a:lnTo>
                  <a:lnTo>
                    <a:pt x="3511" y="1365"/>
                  </a:lnTo>
                  <a:lnTo>
                    <a:pt x="3499" y="1359"/>
                  </a:lnTo>
                  <a:lnTo>
                    <a:pt x="3487" y="1354"/>
                  </a:lnTo>
                  <a:lnTo>
                    <a:pt x="3478" y="1348"/>
                  </a:lnTo>
                  <a:lnTo>
                    <a:pt x="3464" y="1340"/>
                  </a:lnTo>
                  <a:lnTo>
                    <a:pt x="3450" y="1334"/>
                  </a:lnTo>
                  <a:lnTo>
                    <a:pt x="3436" y="1326"/>
                  </a:lnTo>
                  <a:lnTo>
                    <a:pt x="3425" y="1320"/>
                  </a:lnTo>
                  <a:lnTo>
                    <a:pt x="3411" y="1313"/>
                  </a:lnTo>
                  <a:lnTo>
                    <a:pt x="3399" y="1307"/>
                  </a:lnTo>
                  <a:lnTo>
                    <a:pt x="3386" y="1301"/>
                  </a:lnTo>
                  <a:lnTo>
                    <a:pt x="3374" y="1295"/>
                  </a:lnTo>
                  <a:lnTo>
                    <a:pt x="3358" y="1287"/>
                  </a:lnTo>
                  <a:lnTo>
                    <a:pt x="3345" y="1281"/>
                  </a:lnTo>
                  <a:lnTo>
                    <a:pt x="3331" y="1273"/>
                  </a:lnTo>
                  <a:lnTo>
                    <a:pt x="3317" y="1268"/>
                  </a:lnTo>
                  <a:lnTo>
                    <a:pt x="3301" y="1260"/>
                  </a:lnTo>
                  <a:lnTo>
                    <a:pt x="3288" y="1254"/>
                  </a:lnTo>
                  <a:lnTo>
                    <a:pt x="3272" y="1248"/>
                  </a:lnTo>
                  <a:lnTo>
                    <a:pt x="3258" y="1242"/>
                  </a:lnTo>
                  <a:lnTo>
                    <a:pt x="3243" y="1234"/>
                  </a:lnTo>
                  <a:lnTo>
                    <a:pt x="3227" y="1228"/>
                  </a:lnTo>
                  <a:lnTo>
                    <a:pt x="3212" y="1223"/>
                  </a:lnTo>
                  <a:lnTo>
                    <a:pt x="3198" y="1217"/>
                  </a:lnTo>
                  <a:lnTo>
                    <a:pt x="3182" y="1211"/>
                  </a:lnTo>
                  <a:lnTo>
                    <a:pt x="3168" y="1205"/>
                  </a:lnTo>
                  <a:lnTo>
                    <a:pt x="3153" y="1199"/>
                  </a:lnTo>
                  <a:lnTo>
                    <a:pt x="3139" y="1193"/>
                  </a:lnTo>
                  <a:lnTo>
                    <a:pt x="3139" y="1191"/>
                  </a:lnTo>
                  <a:lnTo>
                    <a:pt x="3147" y="1187"/>
                  </a:lnTo>
                  <a:lnTo>
                    <a:pt x="3157" y="1180"/>
                  </a:lnTo>
                  <a:lnTo>
                    <a:pt x="3172" y="1174"/>
                  </a:lnTo>
                  <a:lnTo>
                    <a:pt x="3180" y="1168"/>
                  </a:lnTo>
                  <a:lnTo>
                    <a:pt x="3190" y="1164"/>
                  </a:lnTo>
                  <a:lnTo>
                    <a:pt x="3202" y="1160"/>
                  </a:lnTo>
                  <a:lnTo>
                    <a:pt x="3215" y="1156"/>
                  </a:lnTo>
                  <a:lnTo>
                    <a:pt x="3227" y="1150"/>
                  </a:lnTo>
                  <a:lnTo>
                    <a:pt x="3243" y="1146"/>
                  </a:lnTo>
                  <a:lnTo>
                    <a:pt x="3260" y="1142"/>
                  </a:lnTo>
                  <a:lnTo>
                    <a:pt x="3278" y="1138"/>
                  </a:lnTo>
                  <a:lnTo>
                    <a:pt x="3294" y="1133"/>
                  </a:lnTo>
                  <a:lnTo>
                    <a:pt x="3311" y="1129"/>
                  </a:lnTo>
                  <a:lnTo>
                    <a:pt x="3331" y="1125"/>
                  </a:lnTo>
                  <a:lnTo>
                    <a:pt x="3352" y="1123"/>
                  </a:lnTo>
                  <a:lnTo>
                    <a:pt x="3362" y="1121"/>
                  </a:lnTo>
                  <a:lnTo>
                    <a:pt x="3374" y="1119"/>
                  </a:lnTo>
                  <a:lnTo>
                    <a:pt x="3386" y="1117"/>
                  </a:lnTo>
                  <a:lnTo>
                    <a:pt x="3397" y="1117"/>
                  </a:lnTo>
                  <a:lnTo>
                    <a:pt x="3409" y="1117"/>
                  </a:lnTo>
                  <a:lnTo>
                    <a:pt x="3421" y="1117"/>
                  </a:lnTo>
                  <a:lnTo>
                    <a:pt x="3433" y="1117"/>
                  </a:lnTo>
                  <a:lnTo>
                    <a:pt x="3446" y="1117"/>
                  </a:lnTo>
                  <a:lnTo>
                    <a:pt x="3458" y="1115"/>
                  </a:lnTo>
                  <a:lnTo>
                    <a:pt x="3470" y="1115"/>
                  </a:lnTo>
                  <a:lnTo>
                    <a:pt x="3483" y="1115"/>
                  </a:lnTo>
                  <a:lnTo>
                    <a:pt x="3497" y="1115"/>
                  </a:lnTo>
                  <a:lnTo>
                    <a:pt x="3511" y="1115"/>
                  </a:lnTo>
                  <a:lnTo>
                    <a:pt x="3526" y="1115"/>
                  </a:lnTo>
                  <a:lnTo>
                    <a:pt x="3540" y="1117"/>
                  </a:lnTo>
                  <a:lnTo>
                    <a:pt x="3556" y="1119"/>
                  </a:lnTo>
                  <a:lnTo>
                    <a:pt x="3569" y="1119"/>
                  </a:lnTo>
                  <a:lnTo>
                    <a:pt x="3585" y="1119"/>
                  </a:lnTo>
                  <a:lnTo>
                    <a:pt x="3599" y="1121"/>
                  </a:lnTo>
                  <a:lnTo>
                    <a:pt x="3614" y="1125"/>
                  </a:lnTo>
                  <a:lnTo>
                    <a:pt x="3630" y="1125"/>
                  </a:lnTo>
                  <a:lnTo>
                    <a:pt x="3646" y="1129"/>
                  </a:lnTo>
                  <a:lnTo>
                    <a:pt x="3663" y="1131"/>
                  </a:lnTo>
                  <a:lnTo>
                    <a:pt x="3681" y="1137"/>
                  </a:lnTo>
                  <a:lnTo>
                    <a:pt x="3677" y="1131"/>
                  </a:lnTo>
                  <a:lnTo>
                    <a:pt x="3667" y="1121"/>
                  </a:lnTo>
                  <a:lnTo>
                    <a:pt x="3659" y="1113"/>
                  </a:lnTo>
                  <a:lnTo>
                    <a:pt x="3652" y="1103"/>
                  </a:lnTo>
                  <a:lnTo>
                    <a:pt x="3642" y="1092"/>
                  </a:lnTo>
                  <a:lnTo>
                    <a:pt x="3632" y="1082"/>
                  </a:lnTo>
                  <a:lnTo>
                    <a:pt x="3616" y="1066"/>
                  </a:lnTo>
                  <a:lnTo>
                    <a:pt x="3601" y="1052"/>
                  </a:lnTo>
                  <a:lnTo>
                    <a:pt x="3591" y="1043"/>
                  </a:lnTo>
                  <a:lnTo>
                    <a:pt x="3581" y="1035"/>
                  </a:lnTo>
                  <a:lnTo>
                    <a:pt x="3571" y="1027"/>
                  </a:lnTo>
                  <a:lnTo>
                    <a:pt x="3564" y="1019"/>
                  </a:lnTo>
                  <a:lnTo>
                    <a:pt x="3552" y="1009"/>
                  </a:lnTo>
                  <a:lnTo>
                    <a:pt x="3540" y="1000"/>
                  </a:lnTo>
                  <a:lnTo>
                    <a:pt x="3528" y="990"/>
                  </a:lnTo>
                  <a:lnTo>
                    <a:pt x="3517" y="982"/>
                  </a:lnTo>
                  <a:lnTo>
                    <a:pt x="3503" y="970"/>
                  </a:lnTo>
                  <a:lnTo>
                    <a:pt x="3491" y="960"/>
                  </a:lnTo>
                  <a:lnTo>
                    <a:pt x="3478" y="951"/>
                  </a:lnTo>
                  <a:lnTo>
                    <a:pt x="3464" y="941"/>
                  </a:lnTo>
                  <a:lnTo>
                    <a:pt x="3446" y="929"/>
                  </a:lnTo>
                  <a:lnTo>
                    <a:pt x="3431" y="917"/>
                  </a:lnTo>
                  <a:lnTo>
                    <a:pt x="3413" y="906"/>
                  </a:lnTo>
                  <a:lnTo>
                    <a:pt x="3397" y="894"/>
                  </a:lnTo>
                  <a:lnTo>
                    <a:pt x="3378" y="880"/>
                  </a:lnTo>
                  <a:lnTo>
                    <a:pt x="3360" y="869"/>
                  </a:lnTo>
                  <a:lnTo>
                    <a:pt x="3341" y="855"/>
                  </a:lnTo>
                  <a:lnTo>
                    <a:pt x="3321" y="843"/>
                  </a:lnTo>
                  <a:lnTo>
                    <a:pt x="3300" y="829"/>
                  </a:lnTo>
                  <a:lnTo>
                    <a:pt x="3278" y="816"/>
                  </a:lnTo>
                  <a:lnTo>
                    <a:pt x="3257" y="802"/>
                  </a:lnTo>
                  <a:lnTo>
                    <a:pt x="3235" y="790"/>
                  </a:lnTo>
                  <a:lnTo>
                    <a:pt x="3212" y="775"/>
                  </a:lnTo>
                  <a:lnTo>
                    <a:pt x="3188" y="763"/>
                  </a:lnTo>
                  <a:lnTo>
                    <a:pt x="3163" y="747"/>
                  </a:lnTo>
                  <a:lnTo>
                    <a:pt x="3139" y="736"/>
                  </a:lnTo>
                  <a:lnTo>
                    <a:pt x="3112" y="720"/>
                  </a:lnTo>
                  <a:lnTo>
                    <a:pt x="3084" y="706"/>
                  </a:lnTo>
                  <a:lnTo>
                    <a:pt x="3055" y="691"/>
                  </a:lnTo>
                  <a:lnTo>
                    <a:pt x="3028" y="677"/>
                  </a:lnTo>
                  <a:lnTo>
                    <a:pt x="2996" y="661"/>
                  </a:lnTo>
                  <a:lnTo>
                    <a:pt x="2967" y="648"/>
                  </a:lnTo>
                  <a:lnTo>
                    <a:pt x="2936" y="632"/>
                  </a:lnTo>
                  <a:lnTo>
                    <a:pt x="2906" y="618"/>
                  </a:lnTo>
                  <a:lnTo>
                    <a:pt x="2873" y="603"/>
                  </a:lnTo>
                  <a:lnTo>
                    <a:pt x="2840" y="587"/>
                  </a:lnTo>
                  <a:lnTo>
                    <a:pt x="2805" y="571"/>
                  </a:lnTo>
                  <a:lnTo>
                    <a:pt x="2769" y="558"/>
                  </a:lnTo>
                  <a:lnTo>
                    <a:pt x="2732" y="542"/>
                  </a:lnTo>
                  <a:lnTo>
                    <a:pt x="2697" y="526"/>
                  </a:lnTo>
                  <a:lnTo>
                    <a:pt x="2660" y="511"/>
                  </a:lnTo>
                  <a:lnTo>
                    <a:pt x="2623" y="497"/>
                  </a:lnTo>
                  <a:lnTo>
                    <a:pt x="2627" y="493"/>
                  </a:lnTo>
                  <a:lnTo>
                    <a:pt x="2640" y="489"/>
                  </a:lnTo>
                  <a:lnTo>
                    <a:pt x="2650" y="483"/>
                  </a:lnTo>
                  <a:lnTo>
                    <a:pt x="2664" y="479"/>
                  </a:lnTo>
                  <a:lnTo>
                    <a:pt x="2678" y="473"/>
                  </a:lnTo>
                  <a:lnTo>
                    <a:pt x="2695" y="470"/>
                  </a:lnTo>
                  <a:lnTo>
                    <a:pt x="2713" y="462"/>
                  </a:lnTo>
                  <a:lnTo>
                    <a:pt x="2732" y="456"/>
                  </a:lnTo>
                  <a:lnTo>
                    <a:pt x="2742" y="452"/>
                  </a:lnTo>
                  <a:lnTo>
                    <a:pt x="2754" y="448"/>
                  </a:lnTo>
                  <a:lnTo>
                    <a:pt x="2766" y="444"/>
                  </a:lnTo>
                  <a:lnTo>
                    <a:pt x="2779" y="442"/>
                  </a:lnTo>
                  <a:lnTo>
                    <a:pt x="2791" y="436"/>
                  </a:lnTo>
                  <a:lnTo>
                    <a:pt x="2803" y="434"/>
                  </a:lnTo>
                  <a:lnTo>
                    <a:pt x="2814" y="428"/>
                  </a:lnTo>
                  <a:lnTo>
                    <a:pt x="2830" y="427"/>
                  </a:lnTo>
                  <a:lnTo>
                    <a:pt x="2842" y="423"/>
                  </a:lnTo>
                  <a:lnTo>
                    <a:pt x="2858" y="419"/>
                  </a:lnTo>
                  <a:lnTo>
                    <a:pt x="2871" y="415"/>
                  </a:lnTo>
                  <a:lnTo>
                    <a:pt x="2887" y="413"/>
                  </a:lnTo>
                  <a:lnTo>
                    <a:pt x="2883" y="409"/>
                  </a:lnTo>
                  <a:lnTo>
                    <a:pt x="2873" y="403"/>
                  </a:lnTo>
                  <a:lnTo>
                    <a:pt x="2865" y="397"/>
                  </a:lnTo>
                  <a:lnTo>
                    <a:pt x="2858" y="391"/>
                  </a:lnTo>
                  <a:lnTo>
                    <a:pt x="2846" y="385"/>
                  </a:lnTo>
                  <a:lnTo>
                    <a:pt x="2836" y="382"/>
                  </a:lnTo>
                  <a:lnTo>
                    <a:pt x="2820" y="372"/>
                  </a:lnTo>
                  <a:lnTo>
                    <a:pt x="2805" y="364"/>
                  </a:lnTo>
                  <a:lnTo>
                    <a:pt x="2787" y="356"/>
                  </a:lnTo>
                  <a:lnTo>
                    <a:pt x="2769" y="348"/>
                  </a:lnTo>
                  <a:lnTo>
                    <a:pt x="2758" y="342"/>
                  </a:lnTo>
                  <a:lnTo>
                    <a:pt x="2748" y="337"/>
                  </a:lnTo>
                  <a:lnTo>
                    <a:pt x="2738" y="333"/>
                  </a:lnTo>
                  <a:lnTo>
                    <a:pt x="2728" y="329"/>
                  </a:lnTo>
                  <a:lnTo>
                    <a:pt x="2717" y="323"/>
                  </a:lnTo>
                  <a:lnTo>
                    <a:pt x="2705" y="317"/>
                  </a:lnTo>
                  <a:lnTo>
                    <a:pt x="2693" y="313"/>
                  </a:lnTo>
                  <a:lnTo>
                    <a:pt x="2681" y="309"/>
                  </a:lnTo>
                  <a:lnTo>
                    <a:pt x="2666" y="303"/>
                  </a:lnTo>
                  <a:lnTo>
                    <a:pt x="2652" y="297"/>
                  </a:lnTo>
                  <a:lnTo>
                    <a:pt x="2638" y="292"/>
                  </a:lnTo>
                  <a:lnTo>
                    <a:pt x="2625" y="288"/>
                  </a:lnTo>
                  <a:lnTo>
                    <a:pt x="2607" y="282"/>
                  </a:lnTo>
                  <a:lnTo>
                    <a:pt x="2593" y="278"/>
                  </a:lnTo>
                  <a:lnTo>
                    <a:pt x="2576" y="272"/>
                  </a:lnTo>
                  <a:lnTo>
                    <a:pt x="2562" y="268"/>
                  </a:lnTo>
                  <a:lnTo>
                    <a:pt x="2545" y="262"/>
                  </a:lnTo>
                  <a:lnTo>
                    <a:pt x="2527" y="256"/>
                  </a:lnTo>
                  <a:lnTo>
                    <a:pt x="2509" y="252"/>
                  </a:lnTo>
                  <a:lnTo>
                    <a:pt x="2492" y="249"/>
                  </a:lnTo>
                  <a:lnTo>
                    <a:pt x="2472" y="243"/>
                  </a:lnTo>
                  <a:lnTo>
                    <a:pt x="2453" y="239"/>
                  </a:lnTo>
                  <a:lnTo>
                    <a:pt x="2433" y="235"/>
                  </a:lnTo>
                  <a:lnTo>
                    <a:pt x="2415" y="231"/>
                  </a:lnTo>
                  <a:lnTo>
                    <a:pt x="2394" y="225"/>
                  </a:lnTo>
                  <a:lnTo>
                    <a:pt x="2372" y="221"/>
                  </a:lnTo>
                  <a:lnTo>
                    <a:pt x="2351" y="217"/>
                  </a:lnTo>
                  <a:lnTo>
                    <a:pt x="2331" y="213"/>
                  </a:lnTo>
                  <a:lnTo>
                    <a:pt x="2308" y="207"/>
                  </a:lnTo>
                  <a:lnTo>
                    <a:pt x="2286" y="204"/>
                  </a:lnTo>
                  <a:lnTo>
                    <a:pt x="2263" y="200"/>
                  </a:lnTo>
                  <a:lnTo>
                    <a:pt x="2241" y="198"/>
                  </a:lnTo>
                  <a:lnTo>
                    <a:pt x="2216" y="194"/>
                  </a:lnTo>
                  <a:lnTo>
                    <a:pt x="2191" y="192"/>
                  </a:lnTo>
                  <a:lnTo>
                    <a:pt x="2165" y="188"/>
                  </a:lnTo>
                  <a:lnTo>
                    <a:pt x="2142" y="186"/>
                  </a:lnTo>
                  <a:lnTo>
                    <a:pt x="2114" y="182"/>
                  </a:lnTo>
                  <a:lnTo>
                    <a:pt x="2089" y="180"/>
                  </a:lnTo>
                  <a:lnTo>
                    <a:pt x="2063" y="178"/>
                  </a:lnTo>
                  <a:lnTo>
                    <a:pt x="2038" y="178"/>
                  </a:lnTo>
                  <a:lnTo>
                    <a:pt x="2414" y="24"/>
                  </a:lnTo>
                  <a:lnTo>
                    <a:pt x="2410" y="22"/>
                  </a:lnTo>
                  <a:lnTo>
                    <a:pt x="2404" y="22"/>
                  </a:lnTo>
                  <a:lnTo>
                    <a:pt x="2394" y="20"/>
                  </a:lnTo>
                  <a:lnTo>
                    <a:pt x="2382" y="20"/>
                  </a:lnTo>
                  <a:lnTo>
                    <a:pt x="2365" y="16"/>
                  </a:lnTo>
                  <a:lnTo>
                    <a:pt x="2347" y="16"/>
                  </a:lnTo>
                  <a:lnTo>
                    <a:pt x="2335" y="14"/>
                  </a:lnTo>
                  <a:lnTo>
                    <a:pt x="2324" y="12"/>
                  </a:lnTo>
                  <a:lnTo>
                    <a:pt x="2312" y="12"/>
                  </a:lnTo>
                  <a:lnTo>
                    <a:pt x="2300" y="12"/>
                  </a:lnTo>
                  <a:lnTo>
                    <a:pt x="2284" y="10"/>
                  </a:lnTo>
                  <a:lnTo>
                    <a:pt x="2269" y="8"/>
                  </a:lnTo>
                  <a:lnTo>
                    <a:pt x="2253" y="6"/>
                  </a:lnTo>
                  <a:lnTo>
                    <a:pt x="2239" y="6"/>
                  </a:lnTo>
                  <a:lnTo>
                    <a:pt x="2222" y="4"/>
                  </a:lnTo>
                  <a:lnTo>
                    <a:pt x="2206" y="4"/>
                  </a:lnTo>
                  <a:lnTo>
                    <a:pt x="2189" y="2"/>
                  </a:lnTo>
                  <a:lnTo>
                    <a:pt x="2173" y="2"/>
                  </a:lnTo>
                  <a:lnTo>
                    <a:pt x="2153" y="0"/>
                  </a:lnTo>
                  <a:lnTo>
                    <a:pt x="2136" y="0"/>
                  </a:lnTo>
                  <a:lnTo>
                    <a:pt x="2116" y="0"/>
                  </a:lnTo>
                  <a:lnTo>
                    <a:pt x="2097" y="0"/>
                  </a:lnTo>
                  <a:lnTo>
                    <a:pt x="2075" y="0"/>
                  </a:lnTo>
                  <a:lnTo>
                    <a:pt x="2056" y="0"/>
                  </a:lnTo>
                  <a:lnTo>
                    <a:pt x="2036" y="0"/>
                  </a:lnTo>
                  <a:lnTo>
                    <a:pt x="2016" y="0"/>
                  </a:lnTo>
                  <a:lnTo>
                    <a:pt x="1993" y="0"/>
                  </a:lnTo>
                  <a:lnTo>
                    <a:pt x="1972" y="0"/>
                  </a:lnTo>
                  <a:lnTo>
                    <a:pt x="1950" y="0"/>
                  </a:lnTo>
                  <a:lnTo>
                    <a:pt x="1928" y="0"/>
                  </a:lnTo>
                  <a:lnTo>
                    <a:pt x="1905" y="0"/>
                  </a:lnTo>
                  <a:lnTo>
                    <a:pt x="1882" y="0"/>
                  </a:lnTo>
                  <a:lnTo>
                    <a:pt x="1858" y="0"/>
                  </a:lnTo>
                  <a:lnTo>
                    <a:pt x="1837" y="2"/>
                  </a:lnTo>
                  <a:lnTo>
                    <a:pt x="1813" y="2"/>
                  </a:lnTo>
                  <a:lnTo>
                    <a:pt x="1790" y="4"/>
                  </a:lnTo>
                  <a:lnTo>
                    <a:pt x="1766" y="6"/>
                  </a:lnTo>
                  <a:lnTo>
                    <a:pt x="1743" y="8"/>
                  </a:lnTo>
                  <a:lnTo>
                    <a:pt x="1719" y="8"/>
                  </a:lnTo>
                  <a:lnTo>
                    <a:pt x="1696" y="12"/>
                  </a:lnTo>
                  <a:lnTo>
                    <a:pt x="1672" y="14"/>
                  </a:lnTo>
                  <a:lnTo>
                    <a:pt x="1651" y="18"/>
                  </a:lnTo>
                  <a:lnTo>
                    <a:pt x="1625" y="18"/>
                  </a:lnTo>
                  <a:lnTo>
                    <a:pt x="1602" y="22"/>
                  </a:lnTo>
                  <a:lnTo>
                    <a:pt x="1578" y="24"/>
                  </a:lnTo>
                  <a:lnTo>
                    <a:pt x="1555" y="27"/>
                  </a:lnTo>
                  <a:lnTo>
                    <a:pt x="1531" y="31"/>
                  </a:lnTo>
                  <a:lnTo>
                    <a:pt x="1508" y="35"/>
                  </a:lnTo>
                  <a:lnTo>
                    <a:pt x="1485" y="39"/>
                  </a:lnTo>
                  <a:lnTo>
                    <a:pt x="1463" y="45"/>
                  </a:lnTo>
                  <a:lnTo>
                    <a:pt x="1440" y="49"/>
                  </a:lnTo>
                  <a:lnTo>
                    <a:pt x="1416" y="55"/>
                  </a:lnTo>
                  <a:lnTo>
                    <a:pt x="1393" y="61"/>
                  </a:lnTo>
                  <a:lnTo>
                    <a:pt x="1371" y="67"/>
                  </a:lnTo>
                  <a:lnTo>
                    <a:pt x="1348" y="72"/>
                  </a:lnTo>
                  <a:lnTo>
                    <a:pt x="1328" y="78"/>
                  </a:lnTo>
                  <a:lnTo>
                    <a:pt x="1307" y="86"/>
                  </a:lnTo>
                  <a:lnTo>
                    <a:pt x="1287" y="94"/>
                  </a:lnTo>
                  <a:close/>
                </a:path>
              </a:pathLst>
            </a:custGeom>
            <a:solidFill>
              <a:srgbClr val="DBC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24"/>
            <p:cNvSpPr>
              <a:spLocks/>
            </p:cNvSpPr>
            <p:nvPr/>
          </p:nvSpPr>
          <p:spPr bwMode="auto">
            <a:xfrm>
              <a:off x="3479" y="2963"/>
              <a:ext cx="1769" cy="1233"/>
            </a:xfrm>
            <a:custGeom>
              <a:avLst/>
              <a:gdLst>
                <a:gd name="T0" fmla="*/ 3497 w 3538"/>
                <a:gd name="T1" fmla="*/ 147 h 2466"/>
                <a:gd name="T2" fmla="*/ 3448 w 3538"/>
                <a:gd name="T3" fmla="*/ 172 h 2466"/>
                <a:gd name="T4" fmla="*/ 3384 w 3538"/>
                <a:gd name="T5" fmla="*/ 201 h 2466"/>
                <a:gd name="T6" fmla="*/ 3307 w 3538"/>
                <a:gd name="T7" fmla="*/ 231 h 2466"/>
                <a:gd name="T8" fmla="*/ 3219 w 3538"/>
                <a:gd name="T9" fmla="*/ 268 h 2466"/>
                <a:gd name="T10" fmla="*/ 3110 w 3538"/>
                <a:gd name="T11" fmla="*/ 309 h 2466"/>
                <a:gd name="T12" fmla="*/ 2943 w 3538"/>
                <a:gd name="T13" fmla="*/ 373 h 2466"/>
                <a:gd name="T14" fmla="*/ 2754 w 3538"/>
                <a:gd name="T15" fmla="*/ 448 h 2466"/>
                <a:gd name="T16" fmla="*/ 2546 w 3538"/>
                <a:gd name="T17" fmla="*/ 540 h 2466"/>
                <a:gd name="T18" fmla="*/ 2318 w 3538"/>
                <a:gd name="T19" fmla="*/ 641 h 2466"/>
                <a:gd name="T20" fmla="*/ 2077 w 3538"/>
                <a:gd name="T21" fmla="*/ 765 h 2466"/>
                <a:gd name="T22" fmla="*/ 1825 w 3538"/>
                <a:gd name="T23" fmla="*/ 905 h 2466"/>
                <a:gd name="T24" fmla="*/ 1561 w 3538"/>
                <a:gd name="T25" fmla="*/ 1068 h 2466"/>
                <a:gd name="T26" fmla="*/ 1287 w 3538"/>
                <a:gd name="T27" fmla="*/ 1254 h 2466"/>
                <a:gd name="T28" fmla="*/ 1009 w 3538"/>
                <a:gd name="T29" fmla="*/ 1467 h 2466"/>
                <a:gd name="T30" fmla="*/ 726 w 3538"/>
                <a:gd name="T31" fmla="*/ 1704 h 2466"/>
                <a:gd name="T32" fmla="*/ 446 w 3538"/>
                <a:gd name="T33" fmla="*/ 1973 h 2466"/>
                <a:gd name="T34" fmla="*/ 164 w 3538"/>
                <a:gd name="T35" fmla="*/ 2269 h 2466"/>
                <a:gd name="T36" fmla="*/ 12 w 3538"/>
                <a:gd name="T37" fmla="*/ 2429 h 2466"/>
                <a:gd name="T38" fmla="*/ 35 w 3538"/>
                <a:gd name="T39" fmla="*/ 2378 h 2466"/>
                <a:gd name="T40" fmla="*/ 61 w 3538"/>
                <a:gd name="T41" fmla="*/ 2324 h 2466"/>
                <a:gd name="T42" fmla="*/ 92 w 3538"/>
                <a:gd name="T43" fmla="*/ 2261 h 2466"/>
                <a:gd name="T44" fmla="*/ 127 w 3538"/>
                <a:gd name="T45" fmla="*/ 2198 h 2466"/>
                <a:gd name="T46" fmla="*/ 166 w 3538"/>
                <a:gd name="T47" fmla="*/ 2124 h 2466"/>
                <a:gd name="T48" fmla="*/ 213 w 3538"/>
                <a:gd name="T49" fmla="*/ 2050 h 2466"/>
                <a:gd name="T50" fmla="*/ 262 w 3538"/>
                <a:gd name="T51" fmla="*/ 1970 h 2466"/>
                <a:gd name="T52" fmla="*/ 319 w 3538"/>
                <a:gd name="T53" fmla="*/ 1883 h 2466"/>
                <a:gd name="T54" fmla="*/ 381 w 3538"/>
                <a:gd name="T55" fmla="*/ 1795 h 2466"/>
                <a:gd name="T56" fmla="*/ 452 w 3538"/>
                <a:gd name="T57" fmla="*/ 1704 h 2466"/>
                <a:gd name="T58" fmla="*/ 524 w 3538"/>
                <a:gd name="T59" fmla="*/ 1608 h 2466"/>
                <a:gd name="T60" fmla="*/ 610 w 3538"/>
                <a:gd name="T61" fmla="*/ 1514 h 2466"/>
                <a:gd name="T62" fmla="*/ 661 w 3538"/>
                <a:gd name="T63" fmla="*/ 1447 h 2466"/>
                <a:gd name="T64" fmla="*/ 749 w 3538"/>
                <a:gd name="T65" fmla="*/ 1353 h 2466"/>
                <a:gd name="T66" fmla="*/ 841 w 3538"/>
                <a:gd name="T67" fmla="*/ 1252 h 2466"/>
                <a:gd name="T68" fmla="*/ 945 w 3538"/>
                <a:gd name="T69" fmla="*/ 1154 h 2466"/>
                <a:gd name="T70" fmla="*/ 1052 w 3538"/>
                <a:gd name="T71" fmla="*/ 1050 h 2466"/>
                <a:gd name="T72" fmla="*/ 1168 w 3538"/>
                <a:gd name="T73" fmla="*/ 949 h 2466"/>
                <a:gd name="T74" fmla="*/ 1289 w 3538"/>
                <a:gd name="T75" fmla="*/ 845 h 2466"/>
                <a:gd name="T76" fmla="*/ 1418 w 3538"/>
                <a:gd name="T77" fmla="*/ 741 h 2466"/>
                <a:gd name="T78" fmla="*/ 1555 w 3538"/>
                <a:gd name="T79" fmla="*/ 636 h 2466"/>
                <a:gd name="T80" fmla="*/ 1703 w 3538"/>
                <a:gd name="T81" fmla="*/ 534 h 2466"/>
                <a:gd name="T82" fmla="*/ 1854 w 3538"/>
                <a:gd name="T83" fmla="*/ 430 h 2466"/>
                <a:gd name="T84" fmla="*/ 2016 w 3538"/>
                <a:gd name="T85" fmla="*/ 328 h 2466"/>
                <a:gd name="T86" fmla="*/ 2188 w 3538"/>
                <a:gd name="T87" fmla="*/ 225 h 2466"/>
                <a:gd name="T88" fmla="*/ 2255 w 3538"/>
                <a:gd name="T89" fmla="*/ 197 h 2466"/>
                <a:gd name="T90" fmla="*/ 2286 w 3538"/>
                <a:gd name="T91" fmla="*/ 170 h 2466"/>
                <a:gd name="T92" fmla="*/ 2343 w 3538"/>
                <a:gd name="T93" fmla="*/ 139 h 2466"/>
                <a:gd name="T94" fmla="*/ 2400 w 3538"/>
                <a:gd name="T95" fmla="*/ 107 h 2466"/>
                <a:gd name="T96" fmla="*/ 2460 w 3538"/>
                <a:gd name="T97" fmla="*/ 82 h 2466"/>
                <a:gd name="T98" fmla="*/ 2539 w 3538"/>
                <a:gd name="T99" fmla="*/ 66 h 2466"/>
                <a:gd name="T100" fmla="*/ 2631 w 3538"/>
                <a:gd name="T101" fmla="*/ 53 h 2466"/>
                <a:gd name="T102" fmla="*/ 2730 w 3538"/>
                <a:gd name="T103" fmla="*/ 37 h 2466"/>
                <a:gd name="T104" fmla="*/ 2838 w 3538"/>
                <a:gd name="T105" fmla="*/ 23 h 2466"/>
                <a:gd name="T106" fmla="*/ 2947 w 3538"/>
                <a:gd name="T107" fmla="*/ 12 h 2466"/>
                <a:gd name="T108" fmla="*/ 3059 w 3538"/>
                <a:gd name="T109" fmla="*/ 6 h 2466"/>
                <a:gd name="T110" fmla="*/ 3163 w 3538"/>
                <a:gd name="T111" fmla="*/ 0 h 2466"/>
                <a:gd name="T112" fmla="*/ 3260 w 3538"/>
                <a:gd name="T113" fmla="*/ 2 h 2466"/>
                <a:gd name="T114" fmla="*/ 3350 w 3538"/>
                <a:gd name="T115" fmla="*/ 10 h 2466"/>
                <a:gd name="T116" fmla="*/ 3427 w 3538"/>
                <a:gd name="T117" fmla="*/ 25 h 2466"/>
                <a:gd name="T118" fmla="*/ 3493 w 3538"/>
                <a:gd name="T119" fmla="*/ 53 h 2466"/>
                <a:gd name="T120" fmla="*/ 3538 w 3538"/>
                <a:gd name="T121" fmla="*/ 104 h 2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38" h="2466">
                  <a:moveTo>
                    <a:pt x="3536" y="109"/>
                  </a:moveTo>
                  <a:lnTo>
                    <a:pt x="3528" y="117"/>
                  </a:lnTo>
                  <a:lnTo>
                    <a:pt x="3520" y="127"/>
                  </a:lnTo>
                  <a:lnTo>
                    <a:pt x="3509" y="135"/>
                  </a:lnTo>
                  <a:lnTo>
                    <a:pt x="3497" y="147"/>
                  </a:lnTo>
                  <a:lnTo>
                    <a:pt x="3487" y="150"/>
                  </a:lnTo>
                  <a:lnTo>
                    <a:pt x="3477" y="154"/>
                  </a:lnTo>
                  <a:lnTo>
                    <a:pt x="3468" y="160"/>
                  </a:lnTo>
                  <a:lnTo>
                    <a:pt x="3460" y="166"/>
                  </a:lnTo>
                  <a:lnTo>
                    <a:pt x="3448" y="172"/>
                  </a:lnTo>
                  <a:lnTo>
                    <a:pt x="3436" y="178"/>
                  </a:lnTo>
                  <a:lnTo>
                    <a:pt x="3425" y="184"/>
                  </a:lnTo>
                  <a:lnTo>
                    <a:pt x="3413" y="190"/>
                  </a:lnTo>
                  <a:lnTo>
                    <a:pt x="3397" y="195"/>
                  </a:lnTo>
                  <a:lnTo>
                    <a:pt x="3384" y="201"/>
                  </a:lnTo>
                  <a:lnTo>
                    <a:pt x="3368" y="207"/>
                  </a:lnTo>
                  <a:lnTo>
                    <a:pt x="3354" y="213"/>
                  </a:lnTo>
                  <a:lnTo>
                    <a:pt x="3339" y="219"/>
                  </a:lnTo>
                  <a:lnTo>
                    <a:pt x="3323" y="225"/>
                  </a:lnTo>
                  <a:lnTo>
                    <a:pt x="3307" y="231"/>
                  </a:lnTo>
                  <a:lnTo>
                    <a:pt x="3292" y="239"/>
                  </a:lnTo>
                  <a:lnTo>
                    <a:pt x="3272" y="244"/>
                  </a:lnTo>
                  <a:lnTo>
                    <a:pt x="3254" y="252"/>
                  </a:lnTo>
                  <a:lnTo>
                    <a:pt x="3237" y="260"/>
                  </a:lnTo>
                  <a:lnTo>
                    <a:pt x="3219" y="268"/>
                  </a:lnTo>
                  <a:lnTo>
                    <a:pt x="3200" y="274"/>
                  </a:lnTo>
                  <a:lnTo>
                    <a:pt x="3180" y="282"/>
                  </a:lnTo>
                  <a:lnTo>
                    <a:pt x="3161" y="289"/>
                  </a:lnTo>
                  <a:lnTo>
                    <a:pt x="3143" y="299"/>
                  </a:lnTo>
                  <a:lnTo>
                    <a:pt x="3110" y="309"/>
                  </a:lnTo>
                  <a:lnTo>
                    <a:pt x="3078" y="321"/>
                  </a:lnTo>
                  <a:lnTo>
                    <a:pt x="3045" y="332"/>
                  </a:lnTo>
                  <a:lnTo>
                    <a:pt x="3014" y="346"/>
                  </a:lnTo>
                  <a:lnTo>
                    <a:pt x="2979" y="358"/>
                  </a:lnTo>
                  <a:lnTo>
                    <a:pt x="2943" y="373"/>
                  </a:lnTo>
                  <a:lnTo>
                    <a:pt x="2906" y="387"/>
                  </a:lnTo>
                  <a:lnTo>
                    <a:pt x="2871" y="403"/>
                  </a:lnTo>
                  <a:lnTo>
                    <a:pt x="2832" y="416"/>
                  </a:lnTo>
                  <a:lnTo>
                    <a:pt x="2793" y="432"/>
                  </a:lnTo>
                  <a:lnTo>
                    <a:pt x="2754" y="448"/>
                  </a:lnTo>
                  <a:lnTo>
                    <a:pt x="2715" y="465"/>
                  </a:lnTo>
                  <a:lnTo>
                    <a:pt x="2672" y="483"/>
                  </a:lnTo>
                  <a:lnTo>
                    <a:pt x="2631" y="501"/>
                  </a:lnTo>
                  <a:lnTo>
                    <a:pt x="2587" y="518"/>
                  </a:lnTo>
                  <a:lnTo>
                    <a:pt x="2546" y="540"/>
                  </a:lnTo>
                  <a:lnTo>
                    <a:pt x="2501" y="557"/>
                  </a:lnTo>
                  <a:lnTo>
                    <a:pt x="2456" y="577"/>
                  </a:lnTo>
                  <a:lnTo>
                    <a:pt x="2410" y="596"/>
                  </a:lnTo>
                  <a:lnTo>
                    <a:pt x="2365" y="620"/>
                  </a:lnTo>
                  <a:lnTo>
                    <a:pt x="2318" y="641"/>
                  </a:lnTo>
                  <a:lnTo>
                    <a:pt x="2271" y="665"/>
                  </a:lnTo>
                  <a:lnTo>
                    <a:pt x="2224" y="688"/>
                  </a:lnTo>
                  <a:lnTo>
                    <a:pt x="2177" y="714"/>
                  </a:lnTo>
                  <a:lnTo>
                    <a:pt x="2126" y="737"/>
                  </a:lnTo>
                  <a:lnTo>
                    <a:pt x="2077" y="765"/>
                  </a:lnTo>
                  <a:lnTo>
                    <a:pt x="2026" y="790"/>
                  </a:lnTo>
                  <a:lnTo>
                    <a:pt x="1977" y="819"/>
                  </a:lnTo>
                  <a:lnTo>
                    <a:pt x="1926" y="847"/>
                  </a:lnTo>
                  <a:lnTo>
                    <a:pt x="1876" y="876"/>
                  </a:lnTo>
                  <a:lnTo>
                    <a:pt x="1825" y="905"/>
                  </a:lnTo>
                  <a:lnTo>
                    <a:pt x="1774" y="939"/>
                  </a:lnTo>
                  <a:lnTo>
                    <a:pt x="1719" y="968"/>
                  </a:lnTo>
                  <a:lnTo>
                    <a:pt x="1666" y="1001"/>
                  </a:lnTo>
                  <a:lnTo>
                    <a:pt x="1613" y="1033"/>
                  </a:lnTo>
                  <a:lnTo>
                    <a:pt x="1561" y="1068"/>
                  </a:lnTo>
                  <a:lnTo>
                    <a:pt x="1506" y="1103"/>
                  </a:lnTo>
                  <a:lnTo>
                    <a:pt x="1451" y="1138"/>
                  </a:lnTo>
                  <a:lnTo>
                    <a:pt x="1396" y="1175"/>
                  </a:lnTo>
                  <a:lnTo>
                    <a:pt x="1344" y="1216"/>
                  </a:lnTo>
                  <a:lnTo>
                    <a:pt x="1287" y="1254"/>
                  </a:lnTo>
                  <a:lnTo>
                    <a:pt x="1232" y="1295"/>
                  </a:lnTo>
                  <a:lnTo>
                    <a:pt x="1175" y="1336"/>
                  </a:lnTo>
                  <a:lnTo>
                    <a:pt x="1121" y="1379"/>
                  </a:lnTo>
                  <a:lnTo>
                    <a:pt x="1064" y="1420"/>
                  </a:lnTo>
                  <a:lnTo>
                    <a:pt x="1009" y="1467"/>
                  </a:lnTo>
                  <a:lnTo>
                    <a:pt x="952" y="1512"/>
                  </a:lnTo>
                  <a:lnTo>
                    <a:pt x="898" y="1561"/>
                  </a:lnTo>
                  <a:lnTo>
                    <a:pt x="839" y="1608"/>
                  </a:lnTo>
                  <a:lnTo>
                    <a:pt x="784" y="1655"/>
                  </a:lnTo>
                  <a:lnTo>
                    <a:pt x="726" y="1704"/>
                  </a:lnTo>
                  <a:lnTo>
                    <a:pt x="671" y="1756"/>
                  </a:lnTo>
                  <a:lnTo>
                    <a:pt x="614" y="1807"/>
                  </a:lnTo>
                  <a:lnTo>
                    <a:pt x="557" y="1862"/>
                  </a:lnTo>
                  <a:lnTo>
                    <a:pt x="501" y="1915"/>
                  </a:lnTo>
                  <a:lnTo>
                    <a:pt x="446" y="1973"/>
                  </a:lnTo>
                  <a:lnTo>
                    <a:pt x="389" y="2028"/>
                  </a:lnTo>
                  <a:lnTo>
                    <a:pt x="332" y="2087"/>
                  </a:lnTo>
                  <a:lnTo>
                    <a:pt x="276" y="2146"/>
                  </a:lnTo>
                  <a:lnTo>
                    <a:pt x="221" y="2208"/>
                  </a:lnTo>
                  <a:lnTo>
                    <a:pt x="164" y="2269"/>
                  </a:lnTo>
                  <a:lnTo>
                    <a:pt x="109" y="2333"/>
                  </a:lnTo>
                  <a:lnTo>
                    <a:pt x="53" y="2398"/>
                  </a:lnTo>
                  <a:lnTo>
                    <a:pt x="0" y="2466"/>
                  </a:lnTo>
                  <a:lnTo>
                    <a:pt x="6" y="2447"/>
                  </a:lnTo>
                  <a:lnTo>
                    <a:pt x="12" y="2429"/>
                  </a:lnTo>
                  <a:lnTo>
                    <a:pt x="16" y="2417"/>
                  </a:lnTo>
                  <a:lnTo>
                    <a:pt x="19" y="2410"/>
                  </a:lnTo>
                  <a:lnTo>
                    <a:pt x="25" y="2398"/>
                  </a:lnTo>
                  <a:lnTo>
                    <a:pt x="31" y="2390"/>
                  </a:lnTo>
                  <a:lnTo>
                    <a:pt x="35" y="2378"/>
                  </a:lnTo>
                  <a:lnTo>
                    <a:pt x="39" y="2369"/>
                  </a:lnTo>
                  <a:lnTo>
                    <a:pt x="43" y="2357"/>
                  </a:lnTo>
                  <a:lnTo>
                    <a:pt x="49" y="2347"/>
                  </a:lnTo>
                  <a:lnTo>
                    <a:pt x="55" y="2335"/>
                  </a:lnTo>
                  <a:lnTo>
                    <a:pt x="61" y="2324"/>
                  </a:lnTo>
                  <a:lnTo>
                    <a:pt x="66" y="2312"/>
                  </a:lnTo>
                  <a:lnTo>
                    <a:pt x="74" y="2302"/>
                  </a:lnTo>
                  <a:lnTo>
                    <a:pt x="80" y="2288"/>
                  </a:lnTo>
                  <a:lnTo>
                    <a:pt x="86" y="2275"/>
                  </a:lnTo>
                  <a:lnTo>
                    <a:pt x="92" y="2261"/>
                  </a:lnTo>
                  <a:lnTo>
                    <a:pt x="98" y="2249"/>
                  </a:lnTo>
                  <a:lnTo>
                    <a:pt x="104" y="2236"/>
                  </a:lnTo>
                  <a:lnTo>
                    <a:pt x="111" y="2224"/>
                  </a:lnTo>
                  <a:lnTo>
                    <a:pt x="119" y="2210"/>
                  </a:lnTo>
                  <a:lnTo>
                    <a:pt x="127" y="2198"/>
                  </a:lnTo>
                  <a:lnTo>
                    <a:pt x="133" y="2183"/>
                  </a:lnTo>
                  <a:lnTo>
                    <a:pt x="143" y="2169"/>
                  </a:lnTo>
                  <a:lnTo>
                    <a:pt x="149" y="2153"/>
                  </a:lnTo>
                  <a:lnTo>
                    <a:pt x="158" y="2140"/>
                  </a:lnTo>
                  <a:lnTo>
                    <a:pt x="166" y="2124"/>
                  </a:lnTo>
                  <a:lnTo>
                    <a:pt x="176" y="2110"/>
                  </a:lnTo>
                  <a:lnTo>
                    <a:pt x="184" y="2097"/>
                  </a:lnTo>
                  <a:lnTo>
                    <a:pt x="195" y="2083"/>
                  </a:lnTo>
                  <a:lnTo>
                    <a:pt x="203" y="2065"/>
                  </a:lnTo>
                  <a:lnTo>
                    <a:pt x="213" y="2050"/>
                  </a:lnTo>
                  <a:lnTo>
                    <a:pt x="221" y="2034"/>
                  </a:lnTo>
                  <a:lnTo>
                    <a:pt x="233" y="2018"/>
                  </a:lnTo>
                  <a:lnTo>
                    <a:pt x="242" y="2001"/>
                  </a:lnTo>
                  <a:lnTo>
                    <a:pt x="252" y="1985"/>
                  </a:lnTo>
                  <a:lnTo>
                    <a:pt x="262" y="1970"/>
                  </a:lnTo>
                  <a:lnTo>
                    <a:pt x="274" y="1954"/>
                  </a:lnTo>
                  <a:lnTo>
                    <a:pt x="283" y="1936"/>
                  </a:lnTo>
                  <a:lnTo>
                    <a:pt x="295" y="1919"/>
                  </a:lnTo>
                  <a:lnTo>
                    <a:pt x="307" y="1901"/>
                  </a:lnTo>
                  <a:lnTo>
                    <a:pt x="319" y="1883"/>
                  </a:lnTo>
                  <a:lnTo>
                    <a:pt x="330" y="1866"/>
                  </a:lnTo>
                  <a:lnTo>
                    <a:pt x="342" y="1848"/>
                  </a:lnTo>
                  <a:lnTo>
                    <a:pt x="356" y="1831"/>
                  </a:lnTo>
                  <a:lnTo>
                    <a:pt x="370" y="1815"/>
                  </a:lnTo>
                  <a:lnTo>
                    <a:pt x="381" y="1795"/>
                  </a:lnTo>
                  <a:lnTo>
                    <a:pt x="395" y="1778"/>
                  </a:lnTo>
                  <a:lnTo>
                    <a:pt x="409" y="1758"/>
                  </a:lnTo>
                  <a:lnTo>
                    <a:pt x="422" y="1741"/>
                  </a:lnTo>
                  <a:lnTo>
                    <a:pt x="436" y="1721"/>
                  </a:lnTo>
                  <a:lnTo>
                    <a:pt x="452" y="1704"/>
                  </a:lnTo>
                  <a:lnTo>
                    <a:pt x="465" y="1684"/>
                  </a:lnTo>
                  <a:lnTo>
                    <a:pt x="481" y="1666"/>
                  </a:lnTo>
                  <a:lnTo>
                    <a:pt x="495" y="1647"/>
                  </a:lnTo>
                  <a:lnTo>
                    <a:pt x="510" y="1627"/>
                  </a:lnTo>
                  <a:lnTo>
                    <a:pt x="524" y="1608"/>
                  </a:lnTo>
                  <a:lnTo>
                    <a:pt x="542" y="1590"/>
                  </a:lnTo>
                  <a:lnTo>
                    <a:pt x="557" y="1570"/>
                  </a:lnTo>
                  <a:lnTo>
                    <a:pt x="575" y="1551"/>
                  </a:lnTo>
                  <a:lnTo>
                    <a:pt x="593" y="1531"/>
                  </a:lnTo>
                  <a:lnTo>
                    <a:pt x="610" y="1514"/>
                  </a:lnTo>
                  <a:lnTo>
                    <a:pt x="612" y="1510"/>
                  </a:lnTo>
                  <a:lnTo>
                    <a:pt x="614" y="1508"/>
                  </a:lnTo>
                  <a:lnTo>
                    <a:pt x="630" y="1486"/>
                  </a:lnTo>
                  <a:lnTo>
                    <a:pt x="645" y="1469"/>
                  </a:lnTo>
                  <a:lnTo>
                    <a:pt x="661" y="1447"/>
                  </a:lnTo>
                  <a:lnTo>
                    <a:pt x="679" y="1430"/>
                  </a:lnTo>
                  <a:lnTo>
                    <a:pt x="696" y="1410"/>
                  </a:lnTo>
                  <a:lnTo>
                    <a:pt x="714" y="1391"/>
                  </a:lnTo>
                  <a:lnTo>
                    <a:pt x="731" y="1371"/>
                  </a:lnTo>
                  <a:lnTo>
                    <a:pt x="749" y="1353"/>
                  </a:lnTo>
                  <a:lnTo>
                    <a:pt x="767" y="1332"/>
                  </a:lnTo>
                  <a:lnTo>
                    <a:pt x="784" y="1312"/>
                  </a:lnTo>
                  <a:lnTo>
                    <a:pt x="804" y="1293"/>
                  </a:lnTo>
                  <a:lnTo>
                    <a:pt x="823" y="1273"/>
                  </a:lnTo>
                  <a:lnTo>
                    <a:pt x="841" y="1252"/>
                  </a:lnTo>
                  <a:lnTo>
                    <a:pt x="862" y="1234"/>
                  </a:lnTo>
                  <a:lnTo>
                    <a:pt x="882" y="1213"/>
                  </a:lnTo>
                  <a:lnTo>
                    <a:pt x="904" y="1195"/>
                  </a:lnTo>
                  <a:lnTo>
                    <a:pt x="923" y="1173"/>
                  </a:lnTo>
                  <a:lnTo>
                    <a:pt x="945" y="1154"/>
                  </a:lnTo>
                  <a:lnTo>
                    <a:pt x="964" y="1132"/>
                  </a:lnTo>
                  <a:lnTo>
                    <a:pt x="986" y="1113"/>
                  </a:lnTo>
                  <a:lnTo>
                    <a:pt x="1007" y="1091"/>
                  </a:lnTo>
                  <a:lnTo>
                    <a:pt x="1029" y="1072"/>
                  </a:lnTo>
                  <a:lnTo>
                    <a:pt x="1052" y="1050"/>
                  </a:lnTo>
                  <a:lnTo>
                    <a:pt x="1076" y="1031"/>
                  </a:lnTo>
                  <a:lnTo>
                    <a:pt x="1097" y="1009"/>
                  </a:lnTo>
                  <a:lnTo>
                    <a:pt x="1119" y="990"/>
                  </a:lnTo>
                  <a:lnTo>
                    <a:pt x="1142" y="968"/>
                  </a:lnTo>
                  <a:lnTo>
                    <a:pt x="1168" y="949"/>
                  </a:lnTo>
                  <a:lnTo>
                    <a:pt x="1191" y="927"/>
                  </a:lnTo>
                  <a:lnTo>
                    <a:pt x="1214" y="907"/>
                  </a:lnTo>
                  <a:lnTo>
                    <a:pt x="1240" y="888"/>
                  </a:lnTo>
                  <a:lnTo>
                    <a:pt x="1265" y="868"/>
                  </a:lnTo>
                  <a:lnTo>
                    <a:pt x="1289" y="845"/>
                  </a:lnTo>
                  <a:lnTo>
                    <a:pt x="1314" y="825"/>
                  </a:lnTo>
                  <a:lnTo>
                    <a:pt x="1340" y="804"/>
                  </a:lnTo>
                  <a:lnTo>
                    <a:pt x="1365" y="784"/>
                  </a:lnTo>
                  <a:lnTo>
                    <a:pt x="1391" y="761"/>
                  </a:lnTo>
                  <a:lnTo>
                    <a:pt x="1418" y="741"/>
                  </a:lnTo>
                  <a:lnTo>
                    <a:pt x="1443" y="720"/>
                  </a:lnTo>
                  <a:lnTo>
                    <a:pt x="1473" y="700"/>
                  </a:lnTo>
                  <a:lnTo>
                    <a:pt x="1500" y="679"/>
                  </a:lnTo>
                  <a:lnTo>
                    <a:pt x="1527" y="657"/>
                  </a:lnTo>
                  <a:lnTo>
                    <a:pt x="1555" y="636"/>
                  </a:lnTo>
                  <a:lnTo>
                    <a:pt x="1584" y="616"/>
                  </a:lnTo>
                  <a:lnTo>
                    <a:pt x="1613" y="594"/>
                  </a:lnTo>
                  <a:lnTo>
                    <a:pt x="1643" y="575"/>
                  </a:lnTo>
                  <a:lnTo>
                    <a:pt x="1672" y="553"/>
                  </a:lnTo>
                  <a:lnTo>
                    <a:pt x="1703" y="534"/>
                  </a:lnTo>
                  <a:lnTo>
                    <a:pt x="1733" y="512"/>
                  </a:lnTo>
                  <a:lnTo>
                    <a:pt x="1762" y="493"/>
                  </a:lnTo>
                  <a:lnTo>
                    <a:pt x="1791" y="471"/>
                  </a:lnTo>
                  <a:lnTo>
                    <a:pt x="1825" y="452"/>
                  </a:lnTo>
                  <a:lnTo>
                    <a:pt x="1854" y="430"/>
                  </a:lnTo>
                  <a:lnTo>
                    <a:pt x="1887" y="411"/>
                  </a:lnTo>
                  <a:lnTo>
                    <a:pt x="1919" y="389"/>
                  </a:lnTo>
                  <a:lnTo>
                    <a:pt x="1952" y="370"/>
                  </a:lnTo>
                  <a:lnTo>
                    <a:pt x="1983" y="348"/>
                  </a:lnTo>
                  <a:lnTo>
                    <a:pt x="2016" y="328"/>
                  </a:lnTo>
                  <a:lnTo>
                    <a:pt x="2050" y="307"/>
                  </a:lnTo>
                  <a:lnTo>
                    <a:pt x="2085" y="287"/>
                  </a:lnTo>
                  <a:lnTo>
                    <a:pt x="2118" y="266"/>
                  </a:lnTo>
                  <a:lnTo>
                    <a:pt x="2153" y="246"/>
                  </a:lnTo>
                  <a:lnTo>
                    <a:pt x="2188" y="225"/>
                  </a:lnTo>
                  <a:lnTo>
                    <a:pt x="2224" y="207"/>
                  </a:lnTo>
                  <a:lnTo>
                    <a:pt x="2226" y="207"/>
                  </a:lnTo>
                  <a:lnTo>
                    <a:pt x="2228" y="209"/>
                  </a:lnTo>
                  <a:lnTo>
                    <a:pt x="2243" y="207"/>
                  </a:lnTo>
                  <a:lnTo>
                    <a:pt x="2255" y="197"/>
                  </a:lnTo>
                  <a:lnTo>
                    <a:pt x="2255" y="192"/>
                  </a:lnTo>
                  <a:lnTo>
                    <a:pt x="2257" y="190"/>
                  </a:lnTo>
                  <a:lnTo>
                    <a:pt x="2267" y="182"/>
                  </a:lnTo>
                  <a:lnTo>
                    <a:pt x="2277" y="176"/>
                  </a:lnTo>
                  <a:lnTo>
                    <a:pt x="2286" y="170"/>
                  </a:lnTo>
                  <a:lnTo>
                    <a:pt x="2298" y="164"/>
                  </a:lnTo>
                  <a:lnTo>
                    <a:pt x="2308" y="156"/>
                  </a:lnTo>
                  <a:lnTo>
                    <a:pt x="2320" y="150"/>
                  </a:lnTo>
                  <a:lnTo>
                    <a:pt x="2331" y="145"/>
                  </a:lnTo>
                  <a:lnTo>
                    <a:pt x="2343" y="139"/>
                  </a:lnTo>
                  <a:lnTo>
                    <a:pt x="2353" y="131"/>
                  </a:lnTo>
                  <a:lnTo>
                    <a:pt x="2365" y="125"/>
                  </a:lnTo>
                  <a:lnTo>
                    <a:pt x="2376" y="119"/>
                  </a:lnTo>
                  <a:lnTo>
                    <a:pt x="2388" y="113"/>
                  </a:lnTo>
                  <a:lnTo>
                    <a:pt x="2400" y="107"/>
                  </a:lnTo>
                  <a:lnTo>
                    <a:pt x="2411" y="102"/>
                  </a:lnTo>
                  <a:lnTo>
                    <a:pt x="2423" y="96"/>
                  </a:lnTo>
                  <a:lnTo>
                    <a:pt x="2435" y="90"/>
                  </a:lnTo>
                  <a:lnTo>
                    <a:pt x="2447" y="86"/>
                  </a:lnTo>
                  <a:lnTo>
                    <a:pt x="2460" y="82"/>
                  </a:lnTo>
                  <a:lnTo>
                    <a:pt x="2474" y="78"/>
                  </a:lnTo>
                  <a:lnTo>
                    <a:pt x="2490" y="76"/>
                  </a:lnTo>
                  <a:lnTo>
                    <a:pt x="2503" y="72"/>
                  </a:lnTo>
                  <a:lnTo>
                    <a:pt x="2521" y="70"/>
                  </a:lnTo>
                  <a:lnTo>
                    <a:pt x="2539" y="66"/>
                  </a:lnTo>
                  <a:lnTo>
                    <a:pt x="2556" y="64"/>
                  </a:lnTo>
                  <a:lnTo>
                    <a:pt x="2574" y="61"/>
                  </a:lnTo>
                  <a:lnTo>
                    <a:pt x="2591" y="59"/>
                  </a:lnTo>
                  <a:lnTo>
                    <a:pt x="2609" y="55"/>
                  </a:lnTo>
                  <a:lnTo>
                    <a:pt x="2631" y="53"/>
                  </a:lnTo>
                  <a:lnTo>
                    <a:pt x="2648" y="49"/>
                  </a:lnTo>
                  <a:lnTo>
                    <a:pt x="2670" y="47"/>
                  </a:lnTo>
                  <a:lnTo>
                    <a:pt x="2689" y="43"/>
                  </a:lnTo>
                  <a:lnTo>
                    <a:pt x="2711" y="41"/>
                  </a:lnTo>
                  <a:lnTo>
                    <a:pt x="2730" y="37"/>
                  </a:lnTo>
                  <a:lnTo>
                    <a:pt x="2752" y="35"/>
                  </a:lnTo>
                  <a:lnTo>
                    <a:pt x="2771" y="31"/>
                  </a:lnTo>
                  <a:lnTo>
                    <a:pt x="2795" y="29"/>
                  </a:lnTo>
                  <a:lnTo>
                    <a:pt x="2816" y="25"/>
                  </a:lnTo>
                  <a:lnTo>
                    <a:pt x="2838" y="23"/>
                  </a:lnTo>
                  <a:lnTo>
                    <a:pt x="2859" y="19"/>
                  </a:lnTo>
                  <a:lnTo>
                    <a:pt x="2883" y="19"/>
                  </a:lnTo>
                  <a:lnTo>
                    <a:pt x="2904" y="16"/>
                  </a:lnTo>
                  <a:lnTo>
                    <a:pt x="2926" y="14"/>
                  </a:lnTo>
                  <a:lnTo>
                    <a:pt x="2947" y="12"/>
                  </a:lnTo>
                  <a:lnTo>
                    <a:pt x="2971" y="10"/>
                  </a:lnTo>
                  <a:lnTo>
                    <a:pt x="2992" y="8"/>
                  </a:lnTo>
                  <a:lnTo>
                    <a:pt x="3014" y="6"/>
                  </a:lnTo>
                  <a:lnTo>
                    <a:pt x="3035" y="6"/>
                  </a:lnTo>
                  <a:lnTo>
                    <a:pt x="3059" y="6"/>
                  </a:lnTo>
                  <a:lnTo>
                    <a:pt x="3078" y="4"/>
                  </a:lnTo>
                  <a:lnTo>
                    <a:pt x="3100" y="2"/>
                  </a:lnTo>
                  <a:lnTo>
                    <a:pt x="3121" y="0"/>
                  </a:lnTo>
                  <a:lnTo>
                    <a:pt x="3143" y="0"/>
                  </a:lnTo>
                  <a:lnTo>
                    <a:pt x="3163" y="0"/>
                  </a:lnTo>
                  <a:lnTo>
                    <a:pt x="3182" y="0"/>
                  </a:lnTo>
                  <a:lnTo>
                    <a:pt x="3202" y="0"/>
                  </a:lnTo>
                  <a:lnTo>
                    <a:pt x="3223" y="2"/>
                  </a:lnTo>
                  <a:lnTo>
                    <a:pt x="3241" y="2"/>
                  </a:lnTo>
                  <a:lnTo>
                    <a:pt x="3260" y="2"/>
                  </a:lnTo>
                  <a:lnTo>
                    <a:pt x="3278" y="2"/>
                  </a:lnTo>
                  <a:lnTo>
                    <a:pt x="3297" y="4"/>
                  </a:lnTo>
                  <a:lnTo>
                    <a:pt x="3315" y="4"/>
                  </a:lnTo>
                  <a:lnTo>
                    <a:pt x="3333" y="8"/>
                  </a:lnTo>
                  <a:lnTo>
                    <a:pt x="3350" y="10"/>
                  </a:lnTo>
                  <a:lnTo>
                    <a:pt x="3368" y="14"/>
                  </a:lnTo>
                  <a:lnTo>
                    <a:pt x="3382" y="14"/>
                  </a:lnTo>
                  <a:lnTo>
                    <a:pt x="3397" y="17"/>
                  </a:lnTo>
                  <a:lnTo>
                    <a:pt x="3411" y="19"/>
                  </a:lnTo>
                  <a:lnTo>
                    <a:pt x="3427" y="25"/>
                  </a:lnTo>
                  <a:lnTo>
                    <a:pt x="3438" y="27"/>
                  </a:lnTo>
                  <a:lnTo>
                    <a:pt x="3450" y="31"/>
                  </a:lnTo>
                  <a:lnTo>
                    <a:pt x="3462" y="37"/>
                  </a:lnTo>
                  <a:lnTo>
                    <a:pt x="3475" y="43"/>
                  </a:lnTo>
                  <a:lnTo>
                    <a:pt x="3493" y="53"/>
                  </a:lnTo>
                  <a:lnTo>
                    <a:pt x="3511" y="66"/>
                  </a:lnTo>
                  <a:lnTo>
                    <a:pt x="3524" y="78"/>
                  </a:lnTo>
                  <a:lnTo>
                    <a:pt x="3536" y="96"/>
                  </a:lnTo>
                  <a:lnTo>
                    <a:pt x="3536" y="98"/>
                  </a:lnTo>
                  <a:lnTo>
                    <a:pt x="3538" y="104"/>
                  </a:lnTo>
                  <a:lnTo>
                    <a:pt x="3536" y="105"/>
                  </a:lnTo>
                  <a:lnTo>
                    <a:pt x="3536" y="109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25"/>
            <p:cNvSpPr>
              <a:spLocks/>
            </p:cNvSpPr>
            <p:nvPr/>
          </p:nvSpPr>
          <p:spPr bwMode="auto">
            <a:xfrm>
              <a:off x="2839" y="2244"/>
              <a:ext cx="71" cy="99"/>
            </a:xfrm>
            <a:custGeom>
              <a:avLst/>
              <a:gdLst>
                <a:gd name="T0" fmla="*/ 80 w 141"/>
                <a:gd name="T1" fmla="*/ 196 h 198"/>
                <a:gd name="T2" fmla="*/ 66 w 141"/>
                <a:gd name="T3" fmla="*/ 198 h 198"/>
                <a:gd name="T4" fmla="*/ 56 w 141"/>
                <a:gd name="T5" fmla="*/ 196 h 198"/>
                <a:gd name="T6" fmla="*/ 45 w 141"/>
                <a:gd name="T7" fmla="*/ 188 h 198"/>
                <a:gd name="T8" fmla="*/ 37 w 141"/>
                <a:gd name="T9" fmla="*/ 180 h 198"/>
                <a:gd name="T10" fmla="*/ 29 w 141"/>
                <a:gd name="T11" fmla="*/ 170 h 198"/>
                <a:gd name="T12" fmla="*/ 23 w 141"/>
                <a:gd name="T13" fmla="*/ 161 h 198"/>
                <a:gd name="T14" fmla="*/ 17 w 141"/>
                <a:gd name="T15" fmla="*/ 147 h 198"/>
                <a:gd name="T16" fmla="*/ 13 w 141"/>
                <a:gd name="T17" fmla="*/ 135 h 198"/>
                <a:gd name="T18" fmla="*/ 10 w 141"/>
                <a:gd name="T19" fmla="*/ 122 h 198"/>
                <a:gd name="T20" fmla="*/ 8 w 141"/>
                <a:gd name="T21" fmla="*/ 110 h 198"/>
                <a:gd name="T22" fmla="*/ 4 w 141"/>
                <a:gd name="T23" fmla="*/ 94 h 198"/>
                <a:gd name="T24" fmla="*/ 2 w 141"/>
                <a:gd name="T25" fmla="*/ 78 h 198"/>
                <a:gd name="T26" fmla="*/ 0 w 141"/>
                <a:gd name="T27" fmla="*/ 63 h 198"/>
                <a:gd name="T28" fmla="*/ 0 w 141"/>
                <a:gd name="T29" fmla="*/ 51 h 198"/>
                <a:gd name="T30" fmla="*/ 0 w 141"/>
                <a:gd name="T31" fmla="*/ 35 h 198"/>
                <a:gd name="T32" fmla="*/ 0 w 141"/>
                <a:gd name="T33" fmla="*/ 22 h 198"/>
                <a:gd name="T34" fmla="*/ 0 w 141"/>
                <a:gd name="T35" fmla="*/ 10 h 198"/>
                <a:gd name="T36" fmla="*/ 2 w 141"/>
                <a:gd name="T37" fmla="*/ 0 h 198"/>
                <a:gd name="T38" fmla="*/ 10 w 141"/>
                <a:gd name="T39" fmla="*/ 0 h 198"/>
                <a:gd name="T40" fmla="*/ 19 w 141"/>
                <a:gd name="T41" fmla="*/ 0 h 198"/>
                <a:gd name="T42" fmla="*/ 31 w 141"/>
                <a:gd name="T43" fmla="*/ 0 h 198"/>
                <a:gd name="T44" fmla="*/ 43 w 141"/>
                <a:gd name="T45" fmla="*/ 0 h 198"/>
                <a:gd name="T46" fmla="*/ 53 w 141"/>
                <a:gd name="T47" fmla="*/ 0 h 198"/>
                <a:gd name="T48" fmla="*/ 64 w 141"/>
                <a:gd name="T49" fmla="*/ 0 h 198"/>
                <a:gd name="T50" fmla="*/ 76 w 141"/>
                <a:gd name="T51" fmla="*/ 0 h 198"/>
                <a:gd name="T52" fmla="*/ 90 w 141"/>
                <a:gd name="T53" fmla="*/ 2 h 198"/>
                <a:gd name="T54" fmla="*/ 90 w 141"/>
                <a:gd name="T55" fmla="*/ 6 h 198"/>
                <a:gd name="T56" fmla="*/ 92 w 141"/>
                <a:gd name="T57" fmla="*/ 12 h 198"/>
                <a:gd name="T58" fmla="*/ 100 w 141"/>
                <a:gd name="T59" fmla="*/ 24 h 198"/>
                <a:gd name="T60" fmla="*/ 107 w 141"/>
                <a:gd name="T61" fmla="*/ 41 h 198"/>
                <a:gd name="T62" fmla="*/ 115 w 141"/>
                <a:gd name="T63" fmla="*/ 59 h 198"/>
                <a:gd name="T64" fmla="*/ 125 w 141"/>
                <a:gd name="T65" fmla="*/ 77 h 198"/>
                <a:gd name="T66" fmla="*/ 129 w 141"/>
                <a:gd name="T67" fmla="*/ 92 h 198"/>
                <a:gd name="T68" fmla="*/ 135 w 141"/>
                <a:gd name="T69" fmla="*/ 110 h 198"/>
                <a:gd name="T70" fmla="*/ 139 w 141"/>
                <a:gd name="T71" fmla="*/ 125 h 198"/>
                <a:gd name="T72" fmla="*/ 141 w 141"/>
                <a:gd name="T73" fmla="*/ 141 h 198"/>
                <a:gd name="T74" fmla="*/ 131 w 141"/>
                <a:gd name="T75" fmla="*/ 149 h 198"/>
                <a:gd name="T76" fmla="*/ 125 w 141"/>
                <a:gd name="T77" fmla="*/ 157 h 198"/>
                <a:gd name="T78" fmla="*/ 115 w 141"/>
                <a:gd name="T79" fmla="*/ 165 h 198"/>
                <a:gd name="T80" fmla="*/ 109 w 141"/>
                <a:gd name="T81" fmla="*/ 174 h 198"/>
                <a:gd name="T82" fmla="*/ 94 w 141"/>
                <a:gd name="T83" fmla="*/ 186 h 198"/>
                <a:gd name="T84" fmla="*/ 80 w 141"/>
                <a:gd name="T85" fmla="*/ 19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1" h="198">
                  <a:moveTo>
                    <a:pt x="80" y="196"/>
                  </a:moveTo>
                  <a:lnTo>
                    <a:pt x="66" y="198"/>
                  </a:lnTo>
                  <a:lnTo>
                    <a:pt x="56" y="196"/>
                  </a:lnTo>
                  <a:lnTo>
                    <a:pt x="45" y="188"/>
                  </a:lnTo>
                  <a:lnTo>
                    <a:pt x="37" y="180"/>
                  </a:lnTo>
                  <a:lnTo>
                    <a:pt x="29" y="170"/>
                  </a:lnTo>
                  <a:lnTo>
                    <a:pt x="23" y="161"/>
                  </a:lnTo>
                  <a:lnTo>
                    <a:pt x="17" y="147"/>
                  </a:lnTo>
                  <a:lnTo>
                    <a:pt x="13" y="135"/>
                  </a:lnTo>
                  <a:lnTo>
                    <a:pt x="10" y="122"/>
                  </a:lnTo>
                  <a:lnTo>
                    <a:pt x="8" y="110"/>
                  </a:lnTo>
                  <a:lnTo>
                    <a:pt x="4" y="94"/>
                  </a:lnTo>
                  <a:lnTo>
                    <a:pt x="2" y="78"/>
                  </a:lnTo>
                  <a:lnTo>
                    <a:pt x="0" y="63"/>
                  </a:lnTo>
                  <a:lnTo>
                    <a:pt x="0" y="51"/>
                  </a:lnTo>
                  <a:lnTo>
                    <a:pt x="0" y="35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2" y="0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90" y="2"/>
                  </a:lnTo>
                  <a:lnTo>
                    <a:pt x="90" y="6"/>
                  </a:lnTo>
                  <a:lnTo>
                    <a:pt x="92" y="12"/>
                  </a:lnTo>
                  <a:lnTo>
                    <a:pt x="100" y="24"/>
                  </a:lnTo>
                  <a:lnTo>
                    <a:pt x="107" y="41"/>
                  </a:lnTo>
                  <a:lnTo>
                    <a:pt x="115" y="59"/>
                  </a:lnTo>
                  <a:lnTo>
                    <a:pt x="125" y="77"/>
                  </a:lnTo>
                  <a:lnTo>
                    <a:pt x="129" y="92"/>
                  </a:lnTo>
                  <a:lnTo>
                    <a:pt x="135" y="110"/>
                  </a:lnTo>
                  <a:lnTo>
                    <a:pt x="139" y="125"/>
                  </a:lnTo>
                  <a:lnTo>
                    <a:pt x="141" y="141"/>
                  </a:lnTo>
                  <a:lnTo>
                    <a:pt x="131" y="149"/>
                  </a:lnTo>
                  <a:lnTo>
                    <a:pt x="125" y="157"/>
                  </a:lnTo>
                  <a:lnTo>
                    <a:pt x="115" y="165"/>
                  </a:lnTo>
                  <a:lnTo>
                    <a:pt x="109" y="174"/>
                  </a:lnTo>
                  <a:lnTo>
                    <a:pt x="94" y="186"/>
                  </a:lnTo>
                  <a:lnTo>
                    <a:pt x="80" y="19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26"/>
            <p:cNvSpPr>
              <a:spLocks/>
            </p:cNvSpPr>
            <p:nvPr/>
          </p:nvSpPr>
          <p:spPr bwMode="auto">
            <a:xfrm>
              <a:off x="2909" y="2246"/>
              <a:ext cx="37" cy="42"/>
            </a:xfrm>
            <a:custGeom>
              <a:avLst/>
              <a:gdLst>
                <a:gd name="T0" fmla="*/ 37 w 74"/>
                <a:gd name="T1" fmla="*/ 84 h 84"/>
                <a:gd name="T2" fmla="*/ 31 w 74"/>
                <a:gd name="T3" fmla="*/ 71 h 84"/>
                <a:gd name="T4" fmla="*/ 27 w 74"/>
                <a:gd name="T5" fmla="*/ 59 h 84"/>
                <a:gd name="T6" fmla="*/ 21 w 74"/>
                <a:gd name="T7" fmla="*/ 47 h 84"/>
                <a:gd name="T8" fmla="*/ 17 w 74"/>
                <a:gd name="T9" fmla="*/ 35 h 84"/>
                <a:gd name="T10" fmla="*/ 7 w 74"/>
                <a:gd name="T11" fmla="*/ 16 h 84"/>
                <a:gd name="T12" fmla="*/ 0 w 74"/>
                <a:gd name="T13" fmla="*/ 0 h 84"/>
                <a:gd name="T14" fmla="*/ 17 w 74"/>
                <a:gd name="T15" fmla="*/ 2 h 84"/>
                <a:gd name="T16" fmla="*/ 37 w 74"/>
                <a:gd name="T17" fmla="*/ 6 h 84"/>
                <a:gd name="T18" fmla="*/ 54 w 74"/>
                <a:gd name="T19" fmla="*/ 8 h 84"/>
                <a:gd name="T20" fmla="*/ 74 w 74"/>
                <a:gd name="T21" fmla="*/ 12 h 84"/>
                <a:gd name="T22" fmla="*/ 64 w 74"/>
                <a:gd name="T23" fmla="*/ 28 h 84"/>
                <a:gd name="T24" fmla="*/ 56 w 74"/>
                <a:gd name="T25" fmla="*/ 45 h 84"/>
                <a:gd name="T26" fmla="*/ 50 w 74"/>
                <a:gd name="T27" fmla="*/ 53 h 84"/>
                <a:gd name="T28" fmla="*/ 47 w 74"/>
                <a:gd name="T29" fmla="*/ 63 h 84"/>
                <a:gd name="T30" fmla="*/ 41 w 74"/>
                <a:gd name="T31" fmla="*/ 73 h 84"/>
                <a:gd name="T32" fmla="*/ 37 w 74"/>
                <a:gd name="T3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84">
                  <a:moveTo>
                    <a:pt x="37" y="84"/>
                  </a:moveTo>
                  <a:lnTo>
                    <a:pt x="31" y="71"/>
                  </a:lnTo>
                  <a:lnTo>
                    <a:pt x="27" y="59"/>
                  </a:lnTo>
                  <a:lnTo>
                    <a:pt x="21" y="47"/>
                  </a:lnTo>
                  <a:lnTo>
                    <a:pt x="17" y="35"/>
                  </a:lnTo>
                  <a:lnTo>
                    <a:pt x="7" y="16"/>
                  </a:lnTo>
                  <a:lnTo>
                    <a:pt x="0" y="0"/>
                  </a:lnTo>
                  <a:lnTo>
                    <a:pt x="17" y="2"/>
                  </a:lnTo>
                  <a:lnTo>
                    <a:pt x="37" y="6"/>
                  </a:lnTo>
                  <a:lnTo>
                    <a:pt x="54" y="8"/>
                  </a:lnTo>
                  <a:lnTo>
                    <a:pt x="74" y="12"/>
                  </a:lnTo>
                  <a:lnTo>
                    <a:pt x="64" y="28"/>
                  </a:lnTo>
                  <a:lnTo>
                    <a:pt x="56" y="45"/>
                  </a:lnTo>
                  <a:lnTo>
                    <a:pt x="50" y="53"/>
                  </a:lnTo>
                  <a:lnTo>
                    <a:pt x="47" y="63"/>
                  </a:lnTo>
                  <a:lnTo>
                    <a:pt x="41" y="73"/>
                  </a:lnTo>
                  <a:lnTo>
                    <a:pt x="37" y="8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27"/>
            <p:cNvSpPr>
              <a:spLocks/>
            </p:cNvSpPr>
            <p:nvPr/>
          </p:nvSpPr>
          <p:spPr bwMode="auto">
            <a:xfrm>
              <a:off x="2707" y="1973"/>
              <a:ext cx="366" cy="251"/>
            </a:xfrm>
            <a:custGeom>
              <a:avLst/>
              <a:gdLst>
                <a:gd name="T0" fmla="*/ 4 w 731"/>
                <a:gd name="T1" fmla="*/ 8 h 501"/>
                <a:gd name="T2" fmla="*/ 6 w 731"/>
                <a:gd name="T3" fmla="*/ 40 h 501"/>
                <a:gd name="T4" fmla="*/ 21 w 731"/>
                <a:gd name="T5" fmla="*/ 43 h 501"/>
                <a:gd name="T6" fmla="*/ 33 w 731"/>
                <a:gd name="T7" fmla="*/ 43 h 501"/>
                <a:gd name="T8" fmla="*/ 58 w 731"/>
                <a:gd name="T9" fmla="*/ 43 h 501"/>
                <a:gd name="T10" fmla="*/ 82 w 731"/>
                <a:gd name="T11" fmla="*/ 45 h 501"/>
                <a:gd name="T12" fmla="*/ 103 w 731"/>
                <a:gd name="T13" fmla="*/ 47 h 501"/>
                <a:gd name="T14" fmla="*/ 125 w 731"/>
                <a:gd name="T15" fmla="*/ 49 h 501"/>
                <a:gd name="T16" fmla="*/ 146 w 731"/>
                <a:gd name="T17" fmla="*/ 51 h 501"/>
                <a:gd name="T18" fmla="*/ 172 w 731"/>
                <a:gd name="T19" fmla="*/ 55 h 501"/>
                <a:gd name="T20" fmla="*/ 197 w 731"/>
                <a:gd name="T21" fmla="*/ 59 h 501"/>
                <a:gd name="T22" fmla="*/ 223 w 731"/>
                <a:gd name="T23" fmla="*/ 65 h 501"/>
                <a:gd name="T24" fmla="*/ 252 w 731"/>
                <a:gd name="T25" fmla="*/ 71 h 501"/>
                <a:gd name="T26" fmla="*/ 281 w 731"/>
                <a:gd name="T27" fmla="*/ 81 h 501"/>
                <a:gd name="T28" fmla="*/ 311 w 731"/>
                <a:gd name="T29" fmla="*/ 90 h 501"/>
                <a:gd name="T30" fmla="*/ 338 w 731"/>
                <a:gd name="T31" fmla="*/ 100 h 501"/>
                <a:gd name="T32" fmla="*/ 367 w 731"/>
                <a:gd name="T33" fmla="*/ 110 h 501"/>
                <a:gd name="T34" fmla="*/ 395 w 731"/>
                <a:gd name="T35" fmla="*/ 124 h 501"/>
                <a:gd name="T36" fmla="*/ 424 w 731"/>
                <a:gd name="T37" fmla="*/ 137 h 501"/>
                <a:gd name="T38" fmla="*/ 453 w 731"/>
                <a:gd name="T39" fmla="*/ 151 h 501"/>
                <a:gd name="T40" fmla="*/ 481 w 731"/>
                <a:gd name="T41" fmla="*/ 169 h 501"/>
                <a:gd name="T42" fmla="*/ 508 w 731"/>
                <a:gd name="T43" fmla="*/ 190 h 501"/>
                <a:gd name="T44" fmla="*/ 536 w 731"/>
                <a:gd name="T45" fmla="*/ 214 h 501"/>
                <a:gd name="T46" fmla="*/ 559 w 731"/>
                <a:gd name="T47" fmla="*/ 235 h 501"/>
                <a:gd name="T48" fmla="*/ 583 w 731"/>
                <a:gd name="T49" fmla="*/ 261 h 501"/>
                <a:gd name="T50" fmla="*/ 604 w 731"/>
                <a:gd name="T51" fmla="*/ 286 h 501"/>
                <a:gd name="T52" fmla="*/ 626 w 731"/>
                <a:gd name="T53" fmla="*/ 315 h 501"/>
                <a:gd name="T54" fmla="*/ 643 w 731"/>
                <a:gd name="T55" fmla="*/ 349 h 501"/>
                <a:gd name="T56" fmla="*/ 659 w 731"/>
                <a:gd name="T57" fmla="*/ 384 h 501"/>
                <a:gd name="T58" fmla="*/ 673 w 731"/>
                <a:gd name="T59" fmla="*/ 419 h 501"/>
                <a:gd name="T60" fmla="*/ 684 w 731"/>
                <a:gd name="T61" fmla="*/ 460 h 501"/>
                <a:gd name="T62" fmla="*/ 698 w 731"/>
                <a:gd name="T63" fmla="*/ 497 h 501"/>
                <a:gd name="T64" fmla="*/ 727 w 731"/>
                <a:gd name="T65" fmla="*/ 491 h 501"/>
                <a:gd name="T66" fmla="*/ 725 w 731"/>
                <a:gd name="T67" fmla="*/ 452 h 501"/>
                <a:gd name="T68" fmla="*/ 714 w 731"/>
                <a:gd name="T69" fmla="*/ 407 h 501"/>
                <a:gd name="T70" fmla="*/ 698 w 731"/>
                <a:gd name="T71" fmla="*/ 368 h 501"/>
                <a:gd name="T72" fmla="*/ 680 w 731"/>
                <a:gd name="T73" fmla="*/ 331 h 501"/>
                <a:gd name="T74" fmla="*/ 661 w 731"/>
                <a:gd name="T75" fmla="*/ 298 h 501"/>
                <a:gd name="T76" fmla="*/ 639 w 731"/>
                <a:gd name="T77" fmla="*/ 265 h 501"/>
                <a:gd name="T78" fmla="*/ 616 w 731"/>
                <a:gd name="T79" fmla="*/ 233 h 501"/>
                <a:gd name="T80" fmla="*/ 592 w 731"/>
                <a:gd name="T81" fmla="*/ 208 h 501"/>
                <a:gd name="T82" fmla="*/ 565 w 731"/>
                <a:gd name="T83" fmla="*/ 182 h 501"/>
                <a:gd name="T84" fmla="*/ 538 w 731"/>
                <a:gd name="T85" fmla="*/ 159 h 501"/>
                <a:gd name="T86" fmla="*/ 508 w 731"/>
                <a:gd name="T87" fmla="*/ 137 h 501"/>
                <a:gd name="T88" fmla="*/ 479 w 731"/>
                <a:gd name="T89" fmla="*/ 118 h 501"/>
                <a:gd name="T90" fmla="*/ 448 w 731"/>
                <a:gd name="T91" fmla="*/ 102 h 501"/>
                <a:gd name="T92" fmla="*/ 416 w 731"/>
                <a:gd name="T93" fmla="*/ 87 h 501"/>
                <a:gd name="T94" fmla="*/ 387 w 731"/>
                <a:gd name="T95" fmla="*/ 73 h 501"/>
                <a:gd name="T96" fmla="*/ 356 w 731"/>
                <a:gd name="T97" fmla="*/ 61 h 501"/>
                <a:gd name="T98" fmla="*/ 324 w 731"/>
                <a:gd name="T99" fmla="*/ 51 h 501"/>
                <a:gd name="T100" fmla="*/ 293 w 731"/>
                <a:gd name="T101" fmla="*/ 40 h 501"/>
                <a:gd name="T102" fmla="*/ 264 w 731"/>
                <a:gd name="T103" fmla="*/ 32 h 501"/>
                <a:gd name="T104" fmla="*/ 234 w 731"/>
                <a:gd name="T105" fmla="*/ 24 h 501"/>
                <a:gd name="T106" fmla="*/ 205 w 731"/>
                <a:gd name="T107" fmla="*/ 18 h 501"/>
                <a:gd name="T108" fmla="*/ 178 w 731"/>
                <a:gd name="T109" fmla="*/ 12 h 501"/>
                <a:gd name="T110" fmla="*/ 152 w 731"/>
                <a:gd name="T111" fmla="*/ 10 h 501"/>
                <a:gd name="T112" fmla="*/ 129 w 731"/>
                <a:gd name="T113" fmla="*/ 6 h 501"/>
                <a:gd name="T114" fmla="*/ 107 w 731"/>
                <a:gd name="T115" fmla="*/ 4 h 501"/>
                <a:gd name="T116" fmla="*/ 84 w 731"/>
                <a:gd name="T117" fmla="*/ 2 h 501"/>
                <a:gd name="T118" fmla="*/ 58 w 731"/>
                <a:gd name="T119" fmla="*/ 0 h 501"/>
                <a:gd name="T120" fmla="*/ 33 w 731"/>
                <a:gd name="T121" fmla="*/ 0 h 501"/>
                <a:gd name="T122" fmla="*/ 19 w 731"/>
                <a:gd name="T123" fmla="*/ 0 h 5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1" h="501">
                  <a:moveTo>
                    <a:pt x="19" y="2"/>
                  </a:moveTo>
                  <a:lnTo>
                    <a:pt x="4" y="8"/>
                  </a:lnTo>
                  <a:lnTo>
                    <a:pt x="0" y="26"/>
                  </a:lnTo>
                  <a:lnTo>
                    <a:pt x="6" y="40"/>
                  </a:lnTo>
                  <a:lnTo>
                    <a:pt x="21" y="45"/>
                  </a:lnTo>
                  <a:lnTo>
                    <a:pt x="21" y="43"/>
                  </a:lnTo>
                  <a:lnTo>
                    <a:pt x="27" y="43"/>
                  </a:lnTo>
                  <a:lnTo>
                    <a:pt x="33" y="43"/>
                  </a:lnTo>
                  <a:lnTo>
                    <a:pt x="47" y="43"/>
                  </a:lnTo>
                  <a:lnTo>
                    <a:pt x="58" y="43"/>
                  </a:lnTo>
                  <a:lnTo>
                    <a:pt x="74" y="45"/>
                  </a:lnTo>
                  <a:lnTo>
                    <a:pt x="82" y="45"/>
                  </a:lnTo>
                  <a:lnTo>
                    <a:pt x="92" y="45"/>
                  </a:lnTo>
                  <a:lnTo>
                    <a:pt x="103" y="47"/>
                  </a:lnTo>
                  <a:lnTo>
                    <a:pt x="115" y="49"/>
                  </a:lnTo>
                  <a:lnTo>
                    <a:pt x="125" y="49"/>
                  </a:lnTo>
                  <a:lnTo>
                    <a:pt x="135" y="49"/>
                  </a:lnTo>
                  <a:lnTo>
                    <a:pt x="146" y="51"/>
                  </a:lnTo>
                  <a:lnTo>
                    <a:pt x="160" y="53"/>
                  </a:lnTo>
                  <a:lnTo>
                    <a:pt x="172" y="55"/>
                  </a:lnTo>
                  <a:lnTo>
                    <a:pt x="184" y="57"/>
                  </a:lnTo>
                  <a:lnTo>
                    <a:pt x="197" y="59"/>
                  </a:lnTo>
                  <a:lnTo>
                    <a:pt x="211" y="63"/>
                  </a:lnTo>
                  <a:lnTo>
                    <a:pt x="223" y="65"/>
                  </a:lnTo>
                  <a:lnTo>
                    <a:pt x="238" y="69"/>
                  </a:lnTo>
                  <a:lnTo>
                    <a:pt x="252" y="71"/>
                  </a:lnTo>
                  <a:lnTo>
                    <a:pt x="268" y="77"/>
                  </a:lnTo>
                  <a:lnTo>
                    <a:pt x="281" y="81"/>
                  </a:lnTo>
                  <a:lnTo>
                    <a:pt x="297" y="85"/>
                  </a:lnTo>
                  <a:lnTo>
                    <a:pt x="311" y="90"/>
                  </a:lnTo>
                  <a:lnTo>
                    <a:pt x="326" y="96"/>
                  </a:lnTo>
                  <a:lnTo>
                    <a:pt x="338" y="100"/>
                  </a:lnTo>
                  <a:lnTo>
                    <a:pt x="354" y="104"/>
                  </a:lnTo>
                  <a:lnTo>
                    <a:pt x="367" y="110"/>
                  </a:lnTo>
                  <a:lnTo>
                    <a:pt x="383" y="118"/>
                  </a:lnTo>
                  <a:lnTo>
                    <a:pt x="395" y="124"/>
                  </a:lnTo>
                  <a:lnTo>
                    <a:pt x="410" y="130"/>
                  </a:lnTo>
                  <a:lnTo>
                    <a:pt x="424" y="137"/>
                  </a:lnTo>
                  <a:lnTo>
                    <a:pt x="440" y="145"/>
                  </a:lnTo>
                  <a:lnTo>
                    <a:pt x="453" y="151"/>
                  </a:lnTo>
                  <a:lnTo>
                    <a:pt x="467" y="161"/>
                  </a:lnTo>
                  <a:lnTo>
                    <a:pt x="481" y="169"/>
                  </a:lnTo>
                  <a:lnTo>
                    <a:pt x="497" y="180"/>
                  </a:lnTo>
                  <a:lnTo>
                    <a:pt x="508" y="190"/>
                  </a:lnTo>
                  <a:lnTo>
                    <a:pt x="522" y="202"/>
                  </a:lnTo>
                  <a:lnTo>
                    <a:pt x="536" y="214"/>
                  </a:lnTo>
                  <a:lnTo>
                    <a:pt x="549" y="225"/>
                  </a:lnTo>
                  <a:lnTo>
                    <a:pt x="559" y="235"/>
                  </a:lnTo>
                  <a:lnTo>
                    <a:pt x="571" y="247"/>
                  </a:lnTo>
                  <a:lnTo>
                    <a:pt x="583" y="261"/>
                  </a:lnTo>
                  <a:lnTo>
                    <a:pt x="594" y="274"/>
                  </a:lnTo>
                  <a:lnTo>
                    <a:pt x="604" y="286"/>
                  </a:lnTo>
                  <a:lnTo>
                    <a:pt x="616" y="302"/>
                  </a:lnTo>
                  <a:lnTo>
                    <a:pt x="626" y="315"/>
                  </a:lnTo>
                  <a:lnTo>
                    <a:pt x="635" y="333"/>
                  </a:lnTo>
                  <a:lnTo>
                    <a:pt x="643" y="349"/>
                  </a:lnTo>
                  <a:lnTo>
                    <a:pt x="651" y="366"/>
                  </a:lnTo>
                  <a:lnTo>
                    <a:pt x="659" y="384"/>
                  </a:lnTo>
                  <a:lnTo>
                    <a:pt x="667" y="401"/>
                  </a:lnTo>
                  <a:lnTo>
                    <a:pt x="673" y="419"/>
                  </a:lnTo>
                  <a:lnTo>
                    <a:pt x="678" y="441"/>
                  </a:lnTo>
                  <a:lnTo>
                    <a:pt x="684" y="460"/>
                  </a:lnTo>
                  <a:lnTo>
                    <a:pt x="690" y="484"/>
                  </a:lnTo>
                  <a:lnTo>
                    <a:pt x="698" y="497"/>
                  </a:lnTo>
                  <a:lnTo>
                    <a:pt x="716" y="501"/>
                  </a:lnTo>
                  <a:lnTo>
                    <a:pt x="727" y="491"/>
                  </a:lnTo>
                  <a:lnTo>
                    <a:pt x="731" y="476"/>
                  </a:lnTo>
                  <a:lnTo>
                    <a:pt x="725" y="452"/>
                  </a:lnTo>
                  <a:lnTo>
                    <a:pt x="719" y="429"/>
                  </a:lnTo>
                  <a:lnTo>
                    <a:pt x="714" y="407"/>
                  </a:lnTo>
                  <a:lnTo>
                    <a:pt x="708" y="390"/>
                  </a:lnTo>
                  <a:lnTo>
                    <a:pt x="698" y="368"/>
                  </a:lnTo>
                  <a:lnTo>
                    <a:pt x="690" y="349"/>
                  </a:lnTo>
                  <a:lnTo>
                    <a:pt x="680" y="331"/>
                  </a:lnTo>
                  <a:lnTo>
                    <a:pt x="673" y="315"/>
                  </a:lnTo>
                  <a:lnTo>
                    <a:pt x="661" y="298"/>
                  </a:lnTo>
                  <a:lnTo>
                    <a:pt x="651" y="280"/>
                  </a:lnTo>
                  <a:lnTo>
                    <a:pt x="639" y="265"/>
                  </a:lnTo>
                  <a:lnTo>
                    <a:pt x="630" y="249"/>
                  </a:lnTo>
                  <a:lnTo>
                    <a:pt x="616" y="233"/>
                  </a:lnTo>
                  <a:lnTo>
                    <a:pt x="604" y="220"/>
                  </a:lnTo>
                  <a:lnTo>
                    <a:pt x="592" y="208"/>
                  </a:lnTo>
                  <a:lnTo>
                    <a:pt x="581" y="196"/>
                  </a:lnTo>
                  <a:lnTo>
                    <a:pt x="565" y="182"/>
                  </a:lnTo>
                  <a:lnTo>
                    <a:pt x="551" y="171"/>
                  </a:lnTo>
                  <a:lnTo>
                    <a:pt x="538" y="159"/>
                  </a:lnTo>
                  <a:lnTo>
                    <a:pt x="524" y="149"/>
                  </a:lnTo>
                  <a:lnTo>
                    <a:pt x="508" y="137"/>
                  </a:lnTo>
                  <a:lnTo>
                    <a:pt x="495" y="128"/>
                  </a:lnTo>
                  <a:lnTo>
                    <a:pt x="479" y="118"/>
                  </a:lnTo>
                  <a:lnTo>
                    <a:pt x="465" y="112"/>
                  </a:lnTo>
                  <a:lnTo>
                    <a:pt x="448" y="102"/>
                  </a:lnTo>
                  <a:lnTo>
                    <a:pt x="434" y="94"/>
                  </a:lnTo>
                  <a:lnTo>
                    <a:pt x="416" y="87"/>
                  </a:lnTo>
                  <a:lnTo>
                    <a:pt x="403" y="81"/>
                  </a:lnTo>
                  <a:lnTo>
                    <a:pt x="387" y="73"/>
                  </a:lnTo>
                  <a:lnTo>
                    <a:pt x="371" y="67"/>
                  </a:lnTo>
                  <a:lnTo>
                    <a:pt x="356" y="61"/>
                  </a:lnTo>
                  <a:lnTo>
                    <a:pt x="342" y="57"/>
                  </a:lnTo>
                  <a:lnTo>
                    <a:pt x="324" y="51"/>
                  </a:lnTo>
                  <a:lnTo>
                    <a:pt x="311" y="45"/>
                  </a:lnTo>
                  <a:lnTo>
                    <a:pt x="293" y="40"/>
                  </a:lnTo>
                  <a:lnTo>
                    <a:pt x="279" y="36"/>
                  </a:lnTo>
                  <a:lnTo>
                    <a:pt x="264" y="32"/>
                  </a:lnTo>
                  <a:lnTo>
                    <a:pt x="250" y="28"/>
                  </a:lnTo>
                  <a:lnTo>
                    <a:pt x="234" y="24"/>
                  </a:lnTo>
                  <a:lnTo>
                    <a:pt x="221" y="22"/>
                  </a:lnTo>
                  <a:lnTo>
                    <a:pt x="205" y="18"/>
                  </a:lnTo>
                  <a:lnTo>
                    <a:pt x="191" y="16"/>
                  </a:lnTo>
                  <a:lnTo>
                    <a:pt x="178" y="12"/>
                  </a:lnTo>
                  <a:lnTo>
                    <a:pt x="166" y="12"/>
                  </a:lnTo>
                  <a:lnTo>
                    <a:pt x="152" y="10"/>
                  </a:lnTo>
                  <a:lnTo>
                    <a:pt x="141" y="8"/>
                  </a:lnTo>
                  <a:lnTo>
                    <a:pt x="129" y="6"/>
                  </a:lnTo>
                  <a:lnTo>
                    <a:pt x="119" y="6"/>
                  </a:lnTo>
                  <a:lnTo>
                    <a:pt x="107" y="4"/>
                  </a:lnTo>
                  <a:lnTo>
                    <a:pt x="96" y="2"/>
                  </a:lnTo>
                  <a:lnTo>
                    <a:pt x="84" y="2"/>
                  </a:lnTo>
                  <a:lnTo>
                    <a:pt x="76" y="2"/>
                  </a:lnTo>
                  <a:lnTo>
                    <a:pt x="58" y="0"/>
                  </a:lnTo>
                  <a:lnTo>
                    <a:pt x="45" y="0"/>
                  </a:lnTo>
                  <a:lnTo>
                    <a:pt x="33" y="0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9" y="2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28"/>
            <p:cNvSpPr>
              <a:spLocks/>
            </p:cNvSpPr>
            <p:nvPr/>
          </p:nvSpPr>
          <p:spPr bwMode="auto">
            <a:xfrm>
              <a:off x="2658" y="2082"/>
              <a:ext cx="357" cy="355"/>
            </a:xfrm>
            <a:custGeom>
              <a:avLst/>
              <a:gdLst>
                <a:gd name="T0" fmla="*/ 681 w 714"/>
                <a:gd name="T1" fmla="*/ 328 h 710"/>
                <a:gd name="T2" fmla="*/ 641 w 714"/>
                <a:gd name="T3" fmla="*/ 313 h 710"/>
                <a:gd name="T4" fmla="*/ 602 w 714"/>
                <a:gd name="T5" fmla="*/ 301 h 710"/>
                <a:gd name="T6" fmla="*/ 557 w 714"/>
                <a:gd name="T7" fmla="*/ 291 h 710"/>
                <a:gd name="T8" fmla="*/ 516 w 714"/>
                <a:gd name="T9" fmla="*/ 285 h 710"/>
                <a:gd name="T10" fmla="*/ 473 w 714"/>
                <a:gd name="T11" fmla="*/ 281 h 710"/>
                <a:gd name="T12" fmla="*/ 432 w 714"/>
                <a:gd name="T13" fmla="*/ 279 h 710"/>
                <a:gd name="T14" fmla="*/ 395 w 714"/>
                <a:gd name="T15" fmla="*/ 279 h 710"/>
                <a:gd name="T16" fmla="*/ 360 w 714"/>
                <a:gd name="T17" fmla="*/ 279 h 710"/>
                <a:gd name="T18" fmla="*/ 323 w 714"/>
                <a:gd name="T19" fmla="*/ 281 h 710"/>
                <a:gd name="T20" fmla="*/ 313 w 714"/>
                <a:gd name="T21" fmla="*/ 256 h 710"/>
                <a:gd name="T22" fmla="*/ 327 w 714"/>
                <a:gd name="T23" fmla="*/ 209 h 710"/>
                <a:gd name="T24" fmla="*/ 336 w 714"/>
                <a:gd name="T25" fmla="*/ 178 h 710"/>
                <a:gd name="T26" fmla="*/ 352 w 714"/>
                <a:gd name="T27" fmla="*/ 125 h 710"/>
                <a:gd name="T28" fmla="*/ 360 w 714"/>
                <a:gd name="T29" fmla="*/ 93 h 710"/>
                <a:gd name="T30" fmla="*/ 375 w 714"/>
                <a:gd name="T31" fmla="*/ 45 h 710"/>
                <a:gd name="T32" fmla="*/ 383 w 714"/>
                <a:gd name="T33" fmla="*/ 27 h 710"/>
                <a:gd name="T34" fmla="*/ 379 w 714"/>
                <a:gd name="T35" fmla="*/ 7 h 710"/>
                <a:gd name="T36" fmla="*/ 342 w 714"/>
                <a:gd name="T37" fmla="*/ 13 h 710"/>
                <a:gd name="T38" fmla="*/ 242 w 714"/>
                <a:gd name="T39" fmla="*/ 289 h 710"/>
                <a:gd name="T40" fmla="*/ 201 w 714"/>
                <a:gd name="T41" fmla="*/ 293 h 710"/>
                <a:gd name="T42" fmla="*/ 156 w 714"/>
                <a:gd name="T43" fmla="*/ 301 h 710"/>
                <a:gd name="T44" fmla="*/ 104 w 714"/>
                <a:gd name="T45" fmla="*/ 303 h 710"/>
                <a:gd name="T46" fmla="*/ 51 w 714"/>
                <a:gd name="T47" fmla="*/ 305 h 710"/>
                <a:gd name="T48" fmla="*/ 6 w 714"/>
                <a:gd name="T49" fmla="*/ 309 h 710"/>
                <a:gd name="T50" fmla="*/ 20 w 714"/>
                <a:gd name="T51" fmla="*/ 348 h 710"/>
                <a:gd name="T52" fmla="*/ 76 w 714"/>
                <a:gd name="T53" fmla="*/ 348 h 710"/>
                <a:gd name="T54" fmla="*/ 139 w 714"/>
                <a:gd name="T55" fmla="*/ 344 h 710"/>
                <a:gd name="T56" fmla="*/ 170 w 714"/>
                <a:gd name="T57" fmla="*/ 342 h 710"/>
                <a:gd name="T58" fmla="*/ 217 w 714"/>
                <a:gd name="T59" fmla="*/ 336 h 710"/>
                <a:gd name="T60" fmla="*/ 258 w 714"/>
                <a:gd name="T61" fmla="*/ 330 h 710"/>
                <a:gd name="T62" fmla="*/ 282 w 714"/>
                <a:gd name="T63" fmla="*/ 328 h 710"/>
                <a:gd name="T64" fmla="*/ 303 w 714"/>
                <a:gd name="T65" fmla="*/ 326 h 710"/>
                <a:gd name="T66" fmla="*/ 319 w 714"/>
                <a:gd name="T67" fmla="*/ 342 h 710"/>
                <a:gd name="T68" fmla="*/ 319 w 714"/>
                <a:gd name="T69" fmla="*/ 377 h 710"/>
                <a:gd name="T70" fmla="*/ 323 w 714"/>
                <a:gd name="T71" fmla="*/ 416 h 710"/>
                <a:gd name="T72" fmla="*/ 329 w 714"/>
                <a:gd name="T73" fmla="*/ 455 h 710"/>
                <a:gd name="T74" fmla="*/ 344 w 714"/>
                <a:gd name="T75" fmla="*/ 494 h 710"/>
                <a:gd name="T76" fmla="*/ 352 w 714"/>
                <a:gd name="T77" fmla="*/ 526 h 710"/>
                <a:gd name="T78" fmla="*/ 342 w 714"/>
                <a:gd name="T79" fmla="*/ 557 h 710"/>
                <a:gd name="T80" fmla="*/ 342 w 714"/>
                <a:gd name="T81" fmla="*/ 594 h 710"/>
                <a:gd name="T82" fmla="*/ 352 w 714"/>
                <a:gd name="T83" fmla="*/ 637 h 710"/>
                <a:gd name="T84" fmla="*/ 377 w 714"/>
                <a:gd name="T85" fmla="*/ 686 h 710"/>
                <a:gd name="T86" fmla="*/ 424 w 714"/>
                <a:gd name="T87" fmla="*/ 706 h 710"/>
                <a:gd name="T88" fmla="*/ 417 w 714"/>
                <a:gd name="T89" fmla="*/ 663 h 710"/>
                <a:gd name="T90" fmla="*/ 399 w 714"/>
                <a:gd name="T91" fmla="*/ 635 h 710"/>
                <a:gd name="T92" fmla="*/ 385 w 714"/>
                <a:gd name="T93" fmla="*/ 584 h 710"/>
                <a:gd name="T94" fmla="*/ 391 w 714"/>
                <a:gd name="T95" fmla="*/ 553 h 710"/>
                <a:gd name="T96" fmla="*/ 411 w 714"/>
                <a:gd name="T97" fmla="*/ 563 h 710"/>
                <a:gd name="T98" fmla="*/ 456 w 714"/>
                <a:gd name="T99" fmla="*/ 561 h 710"/>
                <a:gd name="T100" fmla="*/ 499 w 714"/>
                <a:gd name="T101" fmla="*/ 530 h 710"/>
                <a:gd name="T102" fmla="*/ 534 w 714"/>
                <a:gd name="T103" fmla="*/ 506 h 710"/>
                <a:gd name="T104" fmla="*/ 550 w 714"/>
                <a:gd name="T105" fmla="*/ 469 h 710"/>
                <a:gd name="T106" fmla="*/ 567 w 714"/>
                <a:gd name="T107" fmla="*/ 442 h 710"/>
                <a:gd name="T108" fmla="*/ 596 w 714"/>
                <a:gd name="T109" fmla="*/ 389 h 710"/>
                <a:gd name="T110" fmla="*/ 616 w 714"/>
                <a:gd name="T111" fmla="*/ 352 h 710"/>
                <a:gd name="T112" fmla="*/ 667 w 714"/>
                <a:gd name="T113" fmla="*/ 371 h 710"/>
                <a:gd name="T114" fmla="*/ 712 w 714"/>
                <a:gd name="T115" fmla="*/ 373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4" h="710">
                  <a:moveTo>
                    <a:pt x="706" y="344"/>
                  </a:moveTo>
                  <a:lnTo>
                    <a:pt x="692" y="336"/>
                  </a:lnTo>
                  <a:lnTo>
                    <a:pt x="681" y="328"/>
                  </a:lnTo>
                  <a:lnTo>
                    <a:pt x="667" y="322"/>
                  </a:lnTo>
                  <a:lnTo>
                    <a:pt x="655" y="318"/>
                  </a:lnTo>
                  <a:lnTo>
                    <a:pt x="641" y="313"/>
                  </a:lnTo>
                  <a:lnTo>
                    <a:pt x="628" y="307"/>
                  </a:lnTo>
                  <a:lnTo>
                    <a:pt x="614" y="303"/>
                  </a:lnTo>
                  <a:lnTo>
                    <a:pt x="602" y="301"/>
                  </a:lnTo>
                  <a:lnTo>
                    <a:pt x="587" y="297"/>
                  </a:lnTo>
                  <a:lnTo>
                    <a:pt x="573" y="295"/>
                  </a:lnTo>
                  <a:lnTo>
                    <a:pt x="557" y="291"/>
                  </a:lnTo>
                  <a:lnTo>
                    <a:pt x="546" y="289"/>
                  </a:lnTo>
                  <a:lnTo>
                    <a:pt x="530" y="287"/>
                  </a:lnTo>
                  <a:lnTo>
                    <a:pt x="516" y="285"/>
                  </a:lnTo>
                  <a:lnTo>
                    <a:pt x="501" y="283"/>
                  </a:lnTo>
                  <a:lnTo>
                    <a:pt x="489" y="283"/>
                  </a:lnTo>
                  <a:lnTo>
                    <a:pt x="473" y="281"/>
                  </a:lnTo>
                  <a:lnTo>
                    <a:pt x="460" y="279"/>
                  </a:lnTo>
                  <a:lnTo>
                    <a:pt x="446" y="279"/>
                  </a:lnTo>
                  <a:lnTo>
                    <a:pt x="432" y="279"/>
                  </a:lnTo>
                  <a:lnTo>
                    <a:pt x="418" y="279"/>
                  </a:lnTo>
                  <a:lnTo>
                    <a:pt x="407" y="279"/>
                  </a:lnTo>
                  <a:lnTo>
                    <a:pt x="395" y="279"/>
                  </a:lnTo>
                  <a:lnTo>
                    <a:pt x="383" y="279"/>
                  </a:lnTo>
                  <a:lnTo>
                    <a:pt x="372" y="279"/>
                  </a:lnTo>
                  <a:lnTo>
                    <a:pt x="360" y="279"/>
                  </a:lnTo>
                  <a:lnTo>
                    <a:pt x="350" y="279"/>
                  </a:lnTo>
                  <a:lnTo>
                    <a:pt x="340" y="279"/>
                  </a:lnTo>
                  <a:lnTo>
                    <a:pt x="323" y="281"/>
                  </a:lnTo>
                  <a:lnTo>
                    <a:pt x="309" y="283"/>
                  </a:lnTo>
                  <a:lnTo>
                    <a:pt x="309" y="269"/>
                  </a:lnTo>
                  <a:lnTo>
                    <a:pt x="313" y="256"/>
                  </a:lnTo>
                  <a:lnTo>
                    <a:pt x="319" y="238"/>
                  </a:lnTo>
                  <a:lnTo>
                    <a:pt x="325" y="221"/>
                  </a:lnTo>
                  <a:lnTo>
                    <a:pt x="327" y="209"/>
                  </a:lnTo>
                  <a:lnTo>
                    <a:pt x="330" y="199"/>
                  </a:lnTo>
                  <a:lnTo>
                    <a:pt x="332" y="187"/>
                  </a:lnTo>
                  <a:lnTo>
                    <a:pt x="336" y="178"/>
                  </a:lnTo>
                  <a:lnTo>
                    <a:pt x="342" y="156"/>
                  </a:lnTo>
                  <a:lnTo>
                    <a:pt x="350" y="136"/>
                  </a:lnTo>
                  <a:lnTo>
                    <a:pt x="352" y="125"/>
                  </a:lnTo>
                  <a:lnTo>
                    <a:pt x="354" y="113"/>
                  </a:lnTo>
                  <a:lnTo>
                    <a:pt x="356" y="103"/>
                  </a:lnTo>
                  <a:lnTo>
                    <a:pt x="360" y="93"/>
                  </a:lnTo>
                  <a:lnTo>
                    <a:pt x="366" y="74"/>
                  </a:lnTo>
                  <a:lnTo>
                    <a:pt x="372" y="58"/>
                  </a:lnTo>
                  <a:lnTo>
                    <a:pt x="375" y="45"/>
                  </a:lnTo>
                  <a:lnTo>
                    <a:pt x="379" y="35"/>
                  </a:lnTo>
                  <a:lnTo>
                    <a:pt x="381" y="27"/>
                  </a:lnTo>
                  <a:lnTo>
                    <a:pt x="383" y="27"/>
                  </a:lnTo>
                  <a:lnTo>
                    <a:pt x="383" y="23"/>
                  </a:lnTo>
                  <a:lnTo>
                    <a:pt x="385" y="21"/>
                  </a:lnTo>
                  <a:lnTo>
                    <a:pt x="379" y="7"/>
                  </a:lnTo>
                  <a:lnTo>
                    <a:pt x="370" y="0"/>
                  </a:lnTo>
                  <a:lnTo>
                    <a:pt x="352" y="0"/>
                  </a:lnTo>
                  <a:lnTo>
                    <a:pt x="342" y="13"/>
                  </a:lnTo>
                  <a:lnTo>
                    <a:pt x="262" y="289"/>
                  </a:lnTo>
                  <a:lnTo>
                    <a:pt x="252" y="289"/>
                  </a:lnTo>
                  <a:lnTo>
                    <a:pt x="242" y="289"/>
                  </a:lnTo>
                  <a:lnTo>
                    <a:pt x="229" y="291"/>
                  </a:lnTo>
                  <a:lnTo>
                    <a:pt x="217" y="293"/>
                  </a:lnTo>
                  <a:lnTo>
                    <a:pt x="201" y="293"/>
                  </a:lnTo>
                  <a:lnTo>
                    <a:pt x="188" y="297"/>
                  </a:lnTo>
                  <a:lnTo>
                    <a:pt x="172" y="297"/>
                  </a:lnTo>
                  <a:lnTo>
                    <a:pt x="156" y="301"/>
                  </a:lnTo>
                  <a:lnTo>
                    <a:pt x="139" y="301"/>
                  </a:lnTo>
                  <a:lnTo>
                    <a:pt x="121" y="303"/>
                  </a:lnTo>
                  <a:lnTo>
                    <a:pt x="104" y="303"/>
                  </a:lnTo>
                  <a:lnTo>
                    <a:pt x="86" y="305"/>
                  </a:lnTo>
                  <a:lnTo>
                    <a:pt x="68" y="305"/>
                  </a:lnTo>
                  <a:lnTo>
                    <a:pt x="51" y="305"/>
                  </a:lnTo>
                  <a:lnTo>
                    <a:pt x="35" y="305"/>
                  </a:lnTo>
                  <a:lnTo>
                    <a:pt x="23" y="305"/>
                  </a:lnTo>
                  <a:lnTo>
                    <a:pt x="6" y="309"/>
                  </a:lnTo>
                  <a:lnTo>
                    <a:pt x="0" y="324"/>
                  </a:lnTo>
                  <a:lnTo>
                    <a:pt x="4" y="338"/>
                  </a:lnTo>
                  <a:lnTo>
                    <a:pt x="20" y="348"/>
                  </a:lnTo>
                  <a:lnTo>
                    <a:pt x="37" y="348"/>
                  </a:lnTo>
                  <a:lnTo>
                    <a:pt x="57" y="348"/>
                  </a:lnTo>
                  <a:lnTo>
                    <a:pt x="76" y="348"/>
                  </a:lnTo>
                  <a:lnTo>
                    <a:pt x="98" y="348"/>
                  </a:lnTo>
                  <a:lnTo>
                    <a:pt x="117" y="346"/>
                  </a:lnTo>
                  <a:lnTo>
                    <a:pt x="139" y="344"/>
                  </a:lnTo>
                  <a:lnTo>
                    <a:pt x="149" y="342"/>
                  </a:lnTo>
                  <a:lnTo>
                    <a:pt x="160" y="342"/>
                  </a:lnTo>
                  <a:lnTo>
                    <a:pt x="170" y="342"/>
                  </a:lnTo>
                  <a:lnTo>
                    <a:pt x="182" y="342"/>
                  </a:lnTo>
                  <a:lnTo>
                    <a:pt x="199" y="338"/>
                  </a:lnTo>
                  <a:lnTo>
                    <a:pt x="217" y="336"/>
                  </a:lnTo>
                  <a:lnTo>
                    <a:pt x="233" y="332"/>
                  </a:lnTo>
                  <a:lnTo>
                    <a:pt x="248" y="332"/>
                  </a:lnTo>
                  <a:lnTo>
                    <a:pt x="258" y="330"/>
                  </a:lnTo>
                  <a:lnTo>
                    <a:pt x="270" y="328"/>
                  </a:lnTo>
                  <a:lnTo>
                    <a:pt x="276" y="328"/>
                  </a:lnTo>
                  <a:lnTo>
                    <a:pt x="282" y="328"/>
                  </a:lnTo>
                  <a:lnTo>
                    <a:pt x="284" y="326"/>
                  </a:lnTo>
                  <a:lnTo>
                    <a:pt x="291" y="326"/>
                  </a:lnTo>
                  <a:lnTo>
                    <a:pt x="303" y="326"/>
                  </a:lnTo>
                  <a:lnTo>
                    <a:pt x="321" y="326"/>
                  </a:lnTo>
                  <a:lnTo>
                    <a:pt x="319" y="332"/>
                  </a:lnTo>
                  <a:lnTo>
                    <a:pt x="319" y="342"/>
                  </a:lnTo>
                  <a:lnTo>
                    <a:pt x="319" y="354"/>
                  </a:lnTo>
                  <a:lnTo>
                    <a:pt x="319" y="365"/>
                  </a:lnTo>
                  <a:lnTo>
                    <a:pt x="319" y="377"/>
                  </a:lnTo>
                  <a:lnTo>
                    <a:pt x="319" y="389"/>
                  </a:lnTo>
                  <a:lnTo>
                    <a:pt x="319" y="402"/>
                  </a:lnTo>
                  <a:lnTo>
                    <a:pt x="323" y="416"/>
                  </a:lnTo>
                  <a:lnTo>
                    <a:pt x="323" y="428"/>
                  </a:lnTo>
                  <a:lnTo>
                    <a:pt x="327" y="444"/>
                  </a:lnTo>
                  <a:lnTo>
                    <a:pt x="329" y="455"/>
                  </a:lnTo>
                  <a:lnTo>
                    <a:pt x="334" y="471"/>
                  </a:lnTo>
                  <a:lnTo>
                    <a:pt x="338" y="483"/>
                  </a:lnTo>
                  <a:lnTo>
                    <a:pt x="344" y="494"/>
                  </a:lnTo>
                  <a:lnTo>
                    <a:pt x="350" y="506"/>
                  </a:lnTo>
                  <a:lnTo>
                    <a:pt x="358" y="520"/>
                  </a:lnTo>
                  <a:lnTo>
                    <a:pt x="352" y="526"/>
                  </a:lnTo>
                  <a:lnTo>
                    <a:pt x="348" y="539"/>
                  </a:lnTo>
                  <a:lnTo>
                    <a:pt x="344" y="547"/>
                  </a:lnTo>
                  <a:lnTo>
                    <a:pt x="342" y="557"/>
                  </a:lnTo>
                  <a:lnTo>
                    <a:pt x="342" y="569"/>
                  </a:lnTo>
                  <a:lnTo>
                    <a:pt x="342" y="582"/>
                  </a:lnTo>
                  <a:lnTo>
                    <a:pt x="342" y="594"/>
                  </a:lnTo>
                  <a:lnTo>
                    <a:pt x="344" y="608"/>
                  </a:lnTo>
                  <a:lnTo>
                    <a:pt x="346" y="622"/>
                  </a:lnTo>
                  <a:lnTo>
                    <a:pt x="352" y="637"/>
                  </a:lnTo>
                  <a:lnTo>
                    <a:pt x="358" y="653"/>
                  </a:lnTo>
                  <a:lnTo>
                    <a:pt x="368" y="669"/>
                  </a:lnTo>
                  <a:lnTo>
                    <a:pt x="377" y="686"/>
                  </a:lnTo>
                  <a:lnTo>
                    <a:pt x="393" y="704"/>
                  </a:lnTo>
                  <a:lnTo>
                    <a:pt x="407" y="710"/>
                  </a:lnTo>
                  <a:lnTo>
                    <a:pt x="424" y="706"/>
                  </a:lnTo>
                  <a:lnTo>
                    <a:pt x="430" y="690"/>
                  </a:lnTo>
                  <a:lnTo>
                    <a:pt x="426" y="674"/>
                  </a:lnTo>
                  <a:lnTo>
                    <a:pt x="417" y="663"/>
                  </a:lnTo>
                  <a:lnTo>
                    <a:pt x="409" y="653"/>
                  </a:lnTo>
                  <a:lnTo>
                    <a:pt x="403" y="643"/>
                  </a:lnTo>
                  <a:lnTo>
                    <a:pt x="399" y="635"/>
                  </a:lnTo>
                  <a:lnTo>
                    <a:pt x="391" y="616"/>
                  </a:lnTo>
                  <a:lnTo>
                    <a:pt x="387" y="602"/>
                  </a:lnTo>
                  <a:lnTo>
                    <a:pt x="385" y="584"/>
                  </a:lnTo>
                  <a:lnTo>
                    <a:pt x="385" y="573"/>
                  </a:lnTo>
                  <a:lnTo>
                    <a:pt x="387" y="561"/>
                  </a:lnTo>
                  <a:lnTo>
                    <a:pt x="391" y="553"/>
                  </a:lnTo>
                  <a:lnTo>
                    <a:pt x="395" y="555"/>
                  </a:lnTo>
                  <a:lnTo>
                    <a:pt x="399" y="559"/>
                  </a:lnTo>
                  <a:lnTo>
                    <a:pt x="411" y="563"/>
                  </a:lnTo>
                  <a:lnTo>
                    <a:pt x="426" y="565"/>
                  </a:lnTo>
                  <a:lnTo>
                    <a:pt x="440" y="563"/>
                  </a:lnTo>
                  <a:lnTo>
                    <a:pt x="456" y="561"/>
                  </a:lnTo>
                  <a:lnTo>
                    <a:pt x="469" y="553"/>
                  </a:lnTo>
                  <a:lnTo>
                    <a:pt x="485" y="543"/>
                  </a:lnTo>
                  <a:lnTo>
                    <a:pt x="499" y="530"/>
                  </a:lnTo>
                  <a:lnTo>
                    <a:pt x="514" y="516"/>
                  </a:lnTo>
                  <a:lnTo>
                    <a:pt x="524" y="514"/>
                  </a:lnTo>
                  <a:lnTo>
                    <a:pt x="534" y="506"/>
                  </a:lnTo>
                  <a:lnTo>
                    <a:pt x="540" y="492"/>
                  </a:lnTo>
                  <a:lnTo>
                    <a:pt x="544" y="481"/>
                  </a:lnTo>
                  <a:lnTo>
                    <a:pt x="550" y="469"/>
                  </a:lnTo>
                  <a:lnTo>
                    <a:pt x="555" y="461"/>
                  </a:lnTo>
                  <a:lnTo>
                    <a:pt x="561" y="449"/>
                  </a:lnTo>
                  <a:lnTo>
                    <a:pt x="567" y="442"/>
                  </a:lnTo>
                  <a:lnTo>
                    <a:pt x="577" y="424"/>
                  </a:lnTo>
                  <a:lnTo>
                    <a:pt x="589" y="406"/>
                  </a:lnTo>
                  <a:lnTo>
                    <a:pt x="596" y="389"/>
                  </a:lnTo>
                  <a:lnTo>
                    <a:pt x="604" y="373"/>
                  </a:lnTo>
                  <a:lnTo>
                    <a:pt x="610" y="361"/>
                  </a:lnTo>
                  <a:lnTo>
                    <a:pt x="616" y="352"/>
                  </a:lnTo>
                  <a:lnTo>
                    <a:pt x="634" y="358"/>
                  </a:lnTo>
                  <a:lnTo>
                    <a:pt x="651" y="363"/>
                  </a:lnTo>
                  <a:lnTo>
                    <a:pt x="667" y="371"/>
                  </a:lnTo>
                  <a:lnTo>
                    <a:pt x="684" y="381"/>
                  </a:lnTo>
                  <a:lnTo>
                    <a:pt x="698" y="383"/>
                  </a:lnTo>
                  <a:lnTo>
                    <a:pt x="712" y="373"/>
                  </a:lnTo>
                  <a:lnTo>
                    <a:pt x="714" y="356"/>
                  </a:lnTo>
                  <a:lnTo>
                    <a:pt x="706" y="344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29"/>
            <p:cNvSpPr>
              <a:spLocks/>
            </p:cNvSpPr>
            <p:nvPr/>
          </p:nvSpPr>
          <p:spPr bwMode="auto">
            <a:xfrm>
              <a:off x="2629" y="1730"/>
              <a:ext cx="329" cy="207"/>
            </a:xfrm>
            <a:custGeom>
              <a:avLst/>
              <a:gdLst>
                <a:gd name="T0" fmla="*/ 652 w 657"/>
                <a:gd name="T1" fmla="*/ 407 h 415"/>
                <a:gd name="T2" fmla="*/ 655 w 657"/>
                <a:gd name="T3" fmla="*/ 386 h 415"/>
                <a:gd name="T4" fmla="*/ 634 w 657"/>
                <a:gd name="T5" fmla="*/ 360 h 415"/>
                <a:gd name="T6" fmla="*/ 605 w 657"/>
                <a:gd name="T7" fmla="*/ 331 h 415"/>
                <a:gd name="T8" fmla="*/ 575 w 657"/>
                <a:gd name="T9" fmla="*/ 304 h 415"/>
                <a:gd name="T10" fmla="*/ 540 w 657"/>
                <a:gd name="T11" fmla="*/ 272 h 415"/>
                <a:gd name="T12" fmla="*/ 503 w 657"/>
                <a:gd name="T13" fmla="*/ 245 h 415"/>
                <a:gd name="T14" fmla="*/ 487 w 657"/>
                <a:gd name="T15" fmla="*/ 225 h 415"/>
                <a:gd name="T16" fmla="*/ 522 w 657"/>
                <a:gd name="T17" fmla="*/ 223 h 415"/>
                <a:gd name="T18" fmla="*/ 552 w 657"/>
                <a:gd name="T19" fmla="*/ 218 h 415"/>
                <a:gd name="T20" fmla="*/ 591 w 657"/>
                <a:gd name="T21" fmla="*/ 212 h 415"/>
                <a:gd name="T22" fmla="*/ 612 w 657"/>
                <a:gd name="T23" fmla="*/ 196 h 415"/>
                <a:gd name="T24" fmla="*/ 618 w 657"/>
                <a:gd name="T25" fmla="*/ 186 h 415"/>
                <a:gd name="T26" fmla="*/ 609 w 657"/>
                <a:gd name="T27" fmla="*/ 167 h 415"/>
                <a:gd name="T28" fmla="*/ 567 w 657"/>
                <a:gd name="T29" fmla="*/ 143 h 415"/>
                <a:gd name="T30" fmla="*/ 513 w 657"/>
                <a:gd name="T31" fmla="*/ 116 h 415"/>
                <a:gd name="T32" fmla="*/ 458 w 657"/>
                <a:gd name="T33" fmla="*/ 94 h 415"/>
                <a:gd name="T34" fmla="*/ 397 w 657"/>
                <a:gd name="T35" fmla="*/ 73 h 415"/>
                <a:gd name="T36" fmla="*/ 339 w 657"/>
                <a:gd name="T37" fmla="*/ 55 h 415"/>
                <a:gd name="T38" fmla="*/ 284 w 657"/>
                <a:gd name="T39" fmla="*/ 40 h 415"/>
                <a:gd name="T40" fmla="*/ 235 w 657"/>
                <a:gd name="T41" fmla="*/ 26 h 415"/>
                <a:gd name="T42" fmla="*/ 190 w 657"/>
                <a:gd name="T43" fmla="*/ 14 h 415"/>
                <a:gd name="T44" fmla="*/ 155 w 657"/>
                <a:gd name="T45" fmla="*/ 6 h 415"/>
                <a:gd name="T46" fmla="*/ 127 w 657"/>
                <a:gd name="T47" fmla="*/ 0 h 415"/>
                <a:gd name="T48" fmla="*/ 114 w 657"/>
                <a:gd name="T49" fmla="*/ 0 h 415"/>
                <a:gd name="T50" fmla="*/ 73 w 657"/>
                <a:gd name="T51" fmla="*/ 12 h 415"/>
                <a:gd name="T52" fmla="*/ 41 w 657"/>
                <a:gd name="T53" fmla="*/ 40 h 415"/>
                <a:gd name="T54" fmla="*/ 18 w 657"/>
                <a:gd name="T55" fmla="*/ 75 h 415"/>
                <a:gd name="T56" fmla="*/ 4 w 657"/>
                <a:gd name="T57" fmla="*/ 114 h 415"/>
                <a:gd name="T58" fmla="*/ 0 w 657"/>
                <a:gd name="T59" fmla="*/ 153 h 415"/>
                <a:gd name="T60" fmla="*/ 12 w 657"/>
                <a:gd name="T61" fmla="*/ 202 h 415"/>
                <a:gd name="T62" fmla="*/ 43 w 657"/>
                <a:gd name="T63" fmla="*/ 235 h 415"/>
                <a:gd name="T64" fmla="*/ 75 w 657"/>
                <a:gd name="T65" fmla="*/ 251 h 415"/>
                <a:gd name="T66" fmla="*/ 114 w 657"/>
                <a:gd name="T67" fmla="*/ 257 h 415"/>
                <a:gd name="T68" fmla="*/ 161 w 657"/>
                <a:gd name="T69" fmla="*/ 255 h 415"/>
                <a:gd name="T70" fmla="*/ 213 w 657"/>
                <a:gd name="T71" fmla="*/ 261 h 415"/>
                <a:gd name="T72" fmla="*/ 272 w 657"/>
                <a:gd name="T73" fmla="*/ 276 h 415"/>
                <a:gd name="T74" fmla="*/ 331 w 657"/>
                <a:gd name="T75" fmla="*/ 292 h 415"/>
                <a:gd name="T76" fmla="*/ 393 w 657"/>
                <a:gd name="T77" fmla="*/ 313 h 415"/>
                <a:gd name="T78" fmla="*/ 452 w 657"/>
                <a:gd name="T79" fmla="*/ 337 h 415"/>
                <a:gd name="T80" fmla="*/ 507 w 657"/>
                <a:gd name="T81" fmla="*/ 358 h 415"/>
                <a:gd name="T82" fmla="*/ 552 w 657"/>
                <a:gd name="T83" fmla="*/ 378 h 415"/>
                <a:gd name="T84" fmla="*/ 591 w 657"/>
                <a:gd name="T85" fmla="*/ 396 h 415"/>
                <a:gd name="T86" fmla="*/ 620 w 657"/>
                <a:gd name="T87" fmla="*/ 409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57" h="415">
                  <a:moveTo>
                    <a:pt x="626" y="413"/>
                  </a:moveTo>
                  <a:lnTo>
                    <a:pt x="640" y="415"/>
                  </a:lnTo>
                  <a:lnTo>
                    <a:pt x="652" y="407"/>
                  </a:lnTo>
                  <a:lnTo>
                    <a:pt x="655" y="401"/>
                  </a:lnTo>
                  <a:lnTo>
                    <a:pt x="657" y="396"/>
                  </a:lnTo>
                  <a:lnTo>
                    <a:pt x="655" y="386"/>
                  </a:lnTo>
                  <a:lnTo>
                    <a:pt x="652" y="380"/>
                  </a:lnTo>
                  <a:lnTo>
                    <a:pt x="642" y="368"/>
                  </a:lnTo>
                  <a:lnTo>
                    <a:pt x="634" y="360"/>
                  </a:lnTo>
                  <a:lnTo>
                    <a:pt x="624" y="349"/>
                  </a:lnTo>
                  <a:lnTo>
                    <a:pt x="616" y="341"/>
                  </a:lnTo>
                  <a:lnTo>
                    <a:pt x="605" y="331"/>
                  </a:lnTo>
                  <a:lnTo>
                    <a:pt x="595" y="321"/>
                  </a:lnTo>
                  <a:lnTo>
                    <a:pt x="585" y="311"/>
                  </a:lnTo>
                  <a:lnTo>
                    <a:pt x="575" y="304"/>
                  </a:lnTo>
                  <a:lnTo>
                    <a:pt x="564" y="292"/>
                  </a:lnTo>
                  <a:lnTo>
                    <a:pt x="552" y="284"/>
                  </a:lnTo>
                  <a:lnTo>
                    <a:pt x="540" y="272"/>
                  </a:lnTo>
                  <a:lnTo>
                    <a:pt x="528" y="264"/>
                  </a:lnTo>
                  <a:lnTo>
                    <a:pt x="515" y="255"/>
                  </a:lnTo>
                  <a:lnTo>
                    <a:pt x="503" y="245"/>
                  </a:lnTo>
                  <a:lnTo>
                    <a:pt x="489" y="235"/>
                  </a:lnTo>
                  <a:lnTo>
                    <a:pt x="477" y="227"/>
                  </a:lnTo>
                  <a:lnTo>
                    <a:pt x="487" y="225"/>
                  </a:lnTo>
                  <a:lnTo>
                    <a:pt x="499" y="223"/>
                  </a:lnTo>
                  <a:lnTo>
                    <a:pt x="511" y="223"/>
                  </a:lnTo>
                  <a:lnTo>
                    <a:pt x="522" y="223"/>
                  </a:lnTo>
                  <a:lnTo>
                    <a:pt x="532" y="221"/>
                  </a:lnTo>
                  <a:lnTo>
                    <a:pt x="544" y="220"/>
                  </a:lnTo>
                  <a:lnTo>
                    <a:pt x="552" y="218"/>
                  </a:lnTo>
                  <a:lnTo>
                    <a:pt x="562" y="218"/>
                  </a:lnTo>
                  <a:lnTo>
                    <a:pt x="577" y="214"/>
                  </a:lnTo>
                  <a:lnTo>
                    <a:pt x="591" y="212"/>
                  </a:lnTo>
                  <a:lnTo>
                    <a:pt x="601" y="208"/>
                  </a:lnTo>
                  <a:lnTo>
                    <a:pt x="609" y="204"/>
                  </a:lnTo>
                  <a:lnTo>
                    <a:pt x="612" y="196"/>
                  </a:lnTo>
                  <a:lnTo>
                    <a:pt x="618" y="190"/>
                  </a:lnTo>
                  <a:lnTo>
                    <a:pt x="618" y="188"/>
                  </a:lnTo>
                  <a:lnTo>
                    <a:pt x="618" y="186"/>
                  </a:lnTo>
                  <a:lnTo>
                    <a:pt x="616" y="178"/>
                  </a:lnTo>
                  <a:lnTo>
                    <a:pt x="614" y="173"/>
                  </a:lnTo>
                  <a:lnTo>
                    <a:pt x="609" y="167"/>
                  </a:lnTo>
                  <a:lnTo>
                    <a:pt x="603" y="161"/>
                  </a:lnTo>
                  <a:lnTo>
                    <a:pt x="585" y="151"/>
                  </a:lnTo>
                  <a:lnTo>
                    <a:pt x="567" y="143"/>
                  </a:lnTo>
                  <a:lnTo>
                    <a:pt x="550" y="133"/>
                  </a:lnTo>
                  <a:lnTo>
                    <a:pt x="532" y="126"/>
                  </a:lnTo>
                  <a:lnTo>
                    <a:pt x="513" y="116"/>
                  </a:lnTo>
                  <a:lnTo>
                    <a:pt x="495" y="108"/>
                  </a:lnTo>
                  <a:lnTo>
                    <a:pt x="476" y="100"/>
                  </a:lnTo>
                  <a:lnTo>
                    <a:pt x="458" y="94"/>
                  </a:lnTo>
                  <a:lnTo>
                    <a:pt x="436" y="86"/>
                  </a:lnTo>
                  <a:lnTo>
                    <a:pt x="417" y="79"/>
                  </a:lnTo>
                  <a:lnTo>
                    <a:pt x="397" y="73"/>
                  </a:lnTo>
                  <a:lnTo>
                    <a:pt x="378" y="67"/>
                  </a:lnTo>
                  <a:lnTo>
                    <a:pt x="358" y="61"/>
                  </a:lnTo>
                  <a:lnTo>
                    <a:pt x="339" y="55"/>
                  </a:lnTo>
                  <a:lnTo>
                    <a:pt x="321" y="49"/>
                  </a:lnTo>
                  <a:lnTo>
                    <a:pt x="303" y="45"/>
                  </a:lnTo>
                  <a:lnTo>
                    <a:pt x="284" y="40"/>
                  </a:lnTo>
                  <a:lnTo>
                    <a:pt x="266" y="34"/>
                  </a:lnTo>
                  <a:lnTo>
                    <a:pt x="249" y="30"/>
                  </a:lnTo>
                  <a:lnTo>
                    <a:pt x="235" y="26"/>
                  </a:lnTo>
                  <a:lnTo>
                    <a:pt x="217" y="20"/>
                  </a:lnTo>
                  <a:lnTo>
                    <a:pt x="204" y="18"/>
                  </a:lnTo>
                  <a:lnTo>
                    <a:pt x="190" y="14"/>
                  </a:lnTo>
                  <a:lnTo>
                    <a:pt x="178" y="12"/>
                  </a:lnTo>
                  <a:lnTo>
                    <a:pt x="167" y="8"/>
                  </a:lnTo>
                  <a:lnTo>
                    <a:pt x="155" y="6"/>
                  </a:lnTo>
                  <a:lnTo>
                    <a:pt x="145" y="2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23" y="0"/>
                  </a:lnTo>
                  <a:lnTo>
                    <a:pt x="118" y="0"/>
                  </a:lnTo>
                  <a:lnTo>
                    <a:pt x="114" y="0"/>
                  </a:lnTo>
                  <a:lnTo>
                    <a:pt x="98" y="0"/>
                  </a:lnTo>
                  <a:lnTo>
                    <a:pt x="84" y="6"/>
                  </a:lnTo>
                  <a:lnTo>
                    <a:pt x="73" y="12"/>
                  </a:lnTo>
                  <a:lnTo>
                    <a:pt x="63" y="22"/>
                  </a:lnTo>
                  <a:lnTo>
                    <a:pt x="51" y="28"/>
                  </a:lnTo>
                  <a:lnTo>
                    <a:pt x="41" y="40"/>
                  </a:lnTo>
                  <a:lnTo>
                    <a:pt x="32" y="51"/>
                  </a:lnTo>
                  <a:lnTo>
                    <a:pt x="26" y="63"/>
                  </a:lnTo>
                  <a:lnTo>
                    <a:pt x="18" y="75"/>
                  </a:lnTo>
                  <a:lnTo>
                    <a:pt x="12" y="86"/>
                  </a:lnTo>
                  <a:lnTo>
                    <a:pt x="6" y="100"/>
                  </a:lnTo>
                  <a:lnTo>
                    <a:pt x="4" y="114"/>
                  </a:lnTo>
                  <a:lnTo>
                    <a:pt x="0" y="126"/>
                  </a:lnTo>
                  <a:lnTo>
                    <a:pt x="0" y="139"/>
                  </a:lnTo>
                  <a:lnTo>
                    <a:pt x="0" y="153"/>
                  </a:lnTo>
                  <a:lnTo>
                    <a:pt x="2" y="167"/>
                  </a:lnTo>
                  <a:lnTo>
                    <a:pt x="4" y="184"/>
                  </a:lnTo>
                  <a:lnTo>
                    <a:pt x="12" y="202"/>
                  </a:lnTo>
                  <a:lnTo>
                    <a:pt x="22" y="216"/>
                  </a:lnTo>
                  <a:lnTo>
                    <a:pt x="37" y="231"/>
                  </a:lnTo>
                  <a:lnTo>
                    <a:pt x="43" y="235"/>
                  </a:lnTo>
                  <a:lnTo>
                    <a:pt x="53" y="241"/>
                  </a:lnTo>
                  <a:lnTo>
                    <a:pt x="63" y="245"/>
                  </a:lnTo>
                  <a:lnTo>
                    <a:pt x="75" y="251"/>
                  </a:lnTo>
                  <a:lnTo>
                    <a:pt x="86" y="253"/>
                  </a:lnTo>
                  <a:lnTo>
                    <a:pt x="100" y="257"/>
                  </a:lnTo>
                  <a:lnTo>
                    <a:pt x="114" y="257"/>
                  </a:lnTo>
                  <a:lnTo>
                    <a:pt x="131" y="257"/>
                  </a:lnTo>
                  <a:lnTo>
                    <a:pt x="143" y="255"/>
                  </a:lnTo>
                  <a:lnTo>
                    <a:pt x="161" y="255"/>
                  </a:lnTo>
                  <a:lnTo>
                    <a:pt x="176" y="255"/>
                  </a:lnTo>
                  <a:lnTo>
                    <a:pt x="196" y="259"/>
                  </a:lnTo>
                  <a:lnTo>
                    <a:pt x="213" y="261"/>
                  </a:lnTo>
                  <a:lnTo>
                    <a:pt x="231" y="264"/>
                  </a:lnTo>
                  <a:lnTo>
                    <a:pt x="251" y="270"/>
                  </a:lnTo>
                  <a:lnTo>
                    <a:pt x="272" y="276"/>
                  </a:lnTo>
                  <a:lnTo>
                    <a:pt x="290" y="280"/>
                  </a:lnTo>
                  <a:lnTo>
                    <a:pt x="311" y="286"/>
                  </a:lnTo>
                  <a:lnTo>
                    <a:pt x="331" y="292"/>
                  </a:lnTo>
                  <a:lnTo>
                    <a:pt x="352" y="300"/>
                  </a:lnTo>
                  <a:lnTo>
                    <a:pt x="372" y="306"/>
                  </a:lnTo>
                  <a:lnTo>
                    <a:pt x="393" y="313"/>
                  </a:lnTo>
                  <a:lnTo>
                    <a:pt x="413" y="321"/>
                  </a:lnTo>
                  <a:lnTo>
                    <a:pt x="434" y="331"/>
                  </a:lnTo>
                  <a:lnTo>
                    <a:pt x="452" y="337"/>
                  </a:lnTo>
                  <a:lnTo>
                    <a:pt x="470" y="345"/>
                  </a:lnTo>
                  <a:lnTo>
                    <a:pt x="487" y="351"/>
                  </a:lnTo>
                  <a:lnTo>
                    <a:pt x="507" y="358"/>
                  </a:lnTo>
                  <a:lnTo>
                    <a:pt x="522" y="364"/>
                  </a:lnTo>
                  <a:lnTo>
                    <a:pt x="538" y="372"/>
                  </a:lnTo>
                  <a:lnTo>
                    <a:pt x="552" y="378"/>
                  </a:lnTo>
                  <a:lnTo>
                    <a:pt x="567" y="386"/>
                  </a:lnTo>
                  <a:lnTo>
                    <a:pt x="579" y="390"/>
                  </a:lnTo>
                  <a:lnTo>
                    <a:pt x="591" y="396"/>
                  </a:lnTo>
                  <a:lnTo>
                    <a:pt x="599" y="399"/>
                  </a:lnTo>
                  <a:lnTo>
                    <a:pt x="609" y="405"/>
                  </a:lnTo>
                  <a:lnTo>
                    <a:pt x="620" y="409"/>
                  </a:lnTo>
                  <a:lnTo>
                    <a:pt x="626" y="413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30"/>
            <p:cNvSpPr>
              <a:spLocks/>
            </p:cNvSpPr>
            <p:nvPr/>
          </p:nvSpPr>
          <p:spPr bwMode="auto">
            <a:xfrm>
              <a:off x="3897" y="2065"/>
              <a:ext cx="275" cy="378"/>
            </a:xfrm>
            <a:custGeom>
              <a:avLst/>
              <a:gdLst>
                <a:gd name="T0" fmla="*/ 51 w 552"/>
                <a:gd name="T1" fmla="*/ 738 h 755"/>
                <a:gd name="T2" fmla="*/ 74 w 552"/>
                <a:gd name="T3" fmla="*/ 703 h 755"/>
                <a:gd name="T4" fmla="*/ 108 w 552"/>
                <a:gd name="T5" fmla="*/ 652 h 755"/>
                <a:gd name="T6" fmla="*/ 129 w 552"/>
                <a:gd name="T7" fmla="*/ 599 h 755"/>
                <a:gd name="T8" fmla="*/ 141 w 552"/>
                <a:gd name="T9" fmla="*/ 566 h 755"/>
                <a:gd name="T10" fmla="*/ 147 w 552"/>
                <a:gd name="T11" fmla="*/ 530 h 755"/>
                <a:gd name="T12" fmla="*/ 147 w 552"/>
                <a:gd name="T13" fmla="*/ 480 h 755"/>
                <a:gd name="T14" fmla="*/ 127 w 552"/>
                <a:gd name="T15" fmla="*/ 438 h 755"/>
                <a:gd name="T16" fmla="*/ 96 w 552"/>
                <a:gd name="T17" fmla="*/ 407 h 755"/>
                <a:gd name="T18" fmla="*/ 59 w 552"/>
                <a:gd name="T19" fmla="*/ 388 h 755"/>
                <a:gd name="T20" fmla="*/ 45 w 552"/>
                <a:gd name="T21" fmla="*/ 362 h 755"/>
                <a:gd name="T22" fmla="*/ 47 w 552"/>
                <a:gd name="T23" fmla="*/ 325 h 755"/>
                <a:gd name="T24" fmla="*/ 57 w 552"/>
                <a:gd name="T25" fmla="*/ 294 h 755"/>
                <a:gd name="T26" fmla="*/ 72 w 552"/>
                <a:gd name="T27" fmla="*/ 259 h 755"/>
                <a:gd name="T28" fmla="*/ 94 w 552"/>
                <a:gd name="T29" fmla="*/ 225 h 755"/>
                <a:gd name="T30" fmla="*/ 121 w 552"/>
                <a:gd name="T31" fmla="*/ 190 h 755"/>
                <a:gd name="T32" fmla="*/ 155 w 552"/>
                <a:gd name="T33" fmla="*/ 157 h 755"/>
                <a:gd name="T34" fmla="*/ 186 w 552"/>
                <a:gd name="T35" fmla="*/ 124 h 755"/>
                <a:gd name="T36" fmla="*/ 223 w 552"/>
                <a:gd name="T37" fmla="*/ 96 h 755"/>
                <a:gd name="T38" fmla="*/ 260 w 552"/>
                <a:gd name="T39" fmla="*/ 73 h 755"/>
                <a:gd name="T40" fmla="*/ 301 w 552"/>
                <a:gd name="T41" fmla="*/ 55 h 755"/>
                <a:gd name="T42" fmla="*/ 340 w 552"/>
                <a:gd name="T43" fmla="*/ 45 h 755"/>
                <a:gd name="T44" fmla="*/ 378 w 552"/>
                <a:gd name="T45" fmla="*/ 43 h 755"/>
                <a:gd name="T46" fmla="*/ 413 w 552"/>
                <a:gd name="T47" fmla="*/ 51 h 755"/>
                <a:gd name="T48" fmla="*/ 446 w 552"/>
                <a:gd name="T49" fmla="*/ 75 h 755"/>
                <a:gd name="T50" fmla="*/ 471 w 552"/>
                <a:gd name="T51" fmla="*/ 102 h 755"/>
                <a:gd name="T52" fmla="*/ 497 w 552"/>
                <a:gd name="T53" fmla="*/ 145 h 755"/>
                <a:gd name="T54" fmla="*/ 520 w 552"/>
                <a:gd name="T55" fmla="*/ 192 h 755"/>
                <a:gd name="T56" fmla="*/ 552 w 552"/>
                <a:gd name="T57" fmla="*/ 167 h 755"/>
                <a:gd name="T58" fmla="*/ 534 w 552"/>
                <a:gd name="T59" fmla="*/ 127 h 755"/>
                <a:gd name="T60" fmla="*/ 518 w 552"/>
                <a:gd name="T61" fmla="*/ 94 h 755"/>
                <a:gd name="T62" fmla="*/ 493 w 552"/>
                <a:gd name="T63" fmla="*/ 61 h 755"/>
                <a:gd name="T64" fmla="*/ 456 w 552"/>
                <a:gd name="T65" fmla="*/ 28 h 755"/>
                <a:gd name="T66" fmla="*/ 413 w 552"/>
                <a:gd name="T67" fmla="*/ 6 h 755"/>
                <a:gd name="T68" fmla="*/ 374 w 552"/>
                <a:gd name="T69" fmla="*/ 0 h 755"/>
                <a:gd name="T70" fmla="*/ 334 w 552"/>
                <a:gd name="T71" fmla="*/ 2 h 755"/>
                <a:gd name="T72" fmla="*/ 293 w 552"/>
                <a:gd name="T73" fmla="*/ 12 h 755"/>
                <a:gd name="T74" fmla="*/ 248 w 552"/>
                <a:gd name="T75" fmla="*/ 30 h 755"/>
                <a:gd name="T76" fmla="*/ 207 w 552"/>
                <a:gd name="T77" fmla="*/ 55 h 755"/>
                <a:gd name="T78" fmla="*/ 166 w 552"/>
                <a:gd name="T79" fmla="*/ 86 h 755"/>
                <a:gd name="T80" fmla="*/ 129 w 552"/>
                <a:gd name="T81" fmla="*/ 124 h 755"/>
                <a:gd name="T82" fmla="*/ 92 w 552"/>
                <a:gd name="T83" fmla="*/ 159 h 755"/>
                <a:gd name="T84" fmla="*/ 61 w 552"/>
                <a:gd name="T85" fmla="*/ 198 h 755"/>
                <a:gd name="T86" fmla="*/ 35 w 552"/>
                <a:gd name="T87" fmla="*/ 239 h 755"/>
                <a:gd name="T88" fmla="*/ 18 w 552"/>
                <a:gd name="T89" fmla="*/ 278 h 755"/>
                <a:gd name="T90" fmla="*/ 4 w 552"/>
                <a:gd name="T91" fmla="*/ 317 h 755"/>
                <a:gd name="T92" fmla="*/ 0 w 552"/>
                <a:gd name="T93" fmla="*/ 352 h 755"/>
                <a:gd name="T94" fmla="*/ 6 w 552"/>
                <a:gd name="T95" fmla="*/ 388 h 755"/>
                <a:gd name="T96" fmla="*/ 31 w 552"/>
                <a:gd name="T97" fmla="*/ 419 h 755"/>
                <a:gd name="T98" fmla="*/ 69 w 552"/>
                <a:gd name="T99" fmla="*/ 442 h 755"/>
                <a:gd name="T100" fmla="*/ 104 w 552"/>
                <a:gd name="T101" fmla="*/ 489 h 755"/>
                <a:gd name="T102" fmla="*/ 104 w 552"/>
                <a:gd name="T103" fmla="*/ 532 h 755"/>
                <a:gd name="T104" fmla="*/ 90 w 552"/>
                <a:gd name="T105" fmla="*/ 583 h 755"/>
                <a:gd name="T106" fmla="*/ 67 w 552"/>
                <a:gd name="T107" fmla="*/ 632 h 755"/>
                <a:gd name="T108" fmla="*/ 41 w 552"/>
                <a:gd name="T109" fmla="*/ 677 h 755"/>
                <a:gd name="T110" fmla="*/ 18 w 552"/>
                <a:gd name="T111" fmla="*/ 710 h 755"/>
                <a:gd name="T112" fmla="*/ 16 w 552"/>
                <a:gd name="T113" fmla="*/ 751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2" h="755">
                  <a:moveTo>
                    <a:pt x="45" y="747"/>
                  </a:moveTo>
                  <a:lnTo>
                    <a:pt x="45" y="742"/>
                  </a:lnTo>
                  <a:lnTo>
                    <a:pt x="51" y="738"/>
                  </a:lnTo>
                  <a:lnTo>
                    <a:pt x="57" y="726"/>
                  </a:lnTo>
                  <a:lnTo>
                    <a:pt x="67" y="716"/>
                  </a:lnTo>
                  <a:lnTo>
                    <a:pt x="74" y="703"/>
                  </a:lnTo>
                  <a:lnTo>
                    <a:pt x="86" y="687"/>
                  </a:lnTo>
                  <a:lnTo>
                    <a:pt x="96" y="669"/>
                  </a:lnTo>
                  <a:lnTo>
                    <a:pt x="108" y="652"/>
                  </a:lnTo>
                  <a:lnTo>
                    <a:pt x="115" y="630"/>
                  </a:lnTo>
                  <a:lnTo>
                    <a:pt x="125" y="611"/>
                  </a:lnTo>
                  <a:lnTo>
                    <a:pt x="129" y="599"/>
                  </a:lnTo>
                  <a:lnTo>
                    <a:pt x="133" y="587"/>
                  </a:lnTo>
                  <a:lnTo>
                    <a:pt x="137" y="575"/>
                  </a:lnTo>
                  <a:lnTo>
                    <a:pt x="141" y="566"/>
                  </a:lnTo>
                  <a:lnTo>
                    <a:pt x="143" y="554"/>
                  </a:lnTo>
                  <a:lnTo>
                    <a:pt x="145" y="542"/>
                  </a:lnTo>
                  <a:lnTo>
                    <a:pt x="147" y="530"/>
                  </a:lnTo>
                  <a:lnTo>
                    <a:pt x="149" y="521"/>
                  </a:lnTo>
                  <a:lnTo>
                    <a:pt x="149" y="499"/>
                  </a:lnTo>
                  <a:lnTo>
                    <a:pt x="147" y="480"/>
                  </a:lnTo>
                  <a:lnTo>
                    <a:pt x="141" y="464"/>
                  </a:lnTo>
                  <a:lnTo>
                    <a:pt x="135" y="450"/>
                  </a:lnTo>
                  <a:lnTo>
                    <a:pt x="127" y="438"/>
                  </a:lnTo>
                  <a:lnTo>
                    <a:pt x="119" y="427"/>
                  </a:lnTo>
                  <a:lnTo>
                    <a:pt x="108" y="415"/>
                  </a:lnTo>
                  <a:lnTo>
                    <a:pt x="96" y="407"/>
                  </a:lnTo>
                  <a:lnTo>
                    <a:pt x="82" y="397"/>
                  </a:lnTo>
                  <a:lnTo>
                    <a:pt x="69" y="392"/>
                  </a:lnTo>
                  <a:lnTo>
                    <a:pt x="59" y="388"/>
                  </a:lnTo>
                  <a:lnTo>
                    <a:pt x="51" y="378"/>
                  </a:lnTo>
                  <a:lnTo>
                    <a:pt x="45" y="370"/>
                  </a:lnTo>
                  <a:lnTo>
                    <a:pt x="45" y="362"/>
                  </a:lnTo>
                  <a:lnTo>
                    <a:pt x="43" y="348"/>
                  </a:lnTo>
                  <a:lnTo>
                    <a:pt x="47" y="337"/>
                  </a:lnTo>
                  <a:lnTo>
                    <a:pt x="47" y="325"/>
                  </a:lnTo>
                  <a:lnTo>
                    <a:pt x="51" y="315"/>
                  </a:lnTo>
                  <a:lnTo>
                    <a:pt x="53" y="303"/>
                  </a:lnTo>
                  <a:lnTo>
                    <a:pt x="57" y="294"/>
                  </a:lnTo>
                  <a:lnTo>
                    <a:pt x="61" y="282"/>
                  </a:lnTo>
                  <a:lnTo>
                    <a:pt x="67" y="270"/>
                  </a:lnTo>
                  <a:lnTo>
                    <a:pt x="72" y="259"/>
                  </a:lnTo>
                  <a:lnTo>
                    <a:pt x="80" y="249"/>
                  </a:lnTo>
                  <a:lnTo>
                    <a:pt x="86" y="237"/>
                  </a:lnTo>
                  <a:lnTo>
                    <a:pt x="94" y="225"/>
                  </a:lnTo>
                  <a:lnTo>
                    <a:pt x="102" y="214"/>
                  </a:lnTo>
                  <a:lnTo>
                    <a:pt x="113" y="202"/>
                  </a:lnTo>
                  <a:lnTo>
                    <a:pt x="121" y="190"/>
                  </a:lnTo>
                  <a:lnTo>
                    <a:pt x="131" y="178"/>
                  </a:lnTo>
                  <a:lnTo>
                    <a:pt x="143" y="167"/>
                  </a:lnTo>
                  <a:lnTo>
                    <a:pt x="155" y="157"/>
                  </a:lnTo>
                  <a:lnTo>
                    <a:pt x="164" y="145"/>
                  </a:lnTo>
                  <a:lnTo>
                    <a:pt x="174" y="133"/>
                  </a:lnTo>
                  <a:lnTo>
                    <a:pt x="186" y="124"/>
                  </a:lnTo>
                  <a:lnTo>
                    <a:pt x="198" y="114"/>
                  </a:lnTo>
                  <a:lnTo>
                    <a:pt x="209" y="104"/>
                  </a:lnTo>
                  <a:lnTo>
                    <a:pt x="223" y="96"/>
                  </a:lnTo>
                  <a:lnTo>
                    <a:pt x="235" y="86"/>
                  </a:lnTo>
                  <a:lnTo>
                    <a:pt x="248" y="81"/>
                  </a:lnTo>
                  <a:lnTo>
                    <a:pt x="260" y="73"/>
                  </a:lnTo>
                  <a:lnTo>
                    <a:pt x="274" y="65"/>
                  </a:lnTo>
                  <a:lnTo>
                    <a:pt x="288" y="59"/>
                  </a:lnTo>
                  <a:lnTo>
                    <a:pt x="301" y="55"/>
                  </a:lnTo>
                  <a:lnTo>
                    <a:pt x="313" y="49"/>
                  </a:lnTo>
                  <a:lnTo>
                    <a:pt x="327" y="47"/>
                  </a:lnTo>
                  <a:lnTo>
                    <a:pt x="340" y="45"/>
                  </a:lnTo>
                  <a:lnTo>
                    <a:pt x="354" y="45"/>
                  </a:lnTo>
                  <a:lnTo>
                    <a:pt x="366" y="43"/>
                  </a:lnTo>
                  <a:lnTo>
                    <a:pt x="378" y="43"/>
                  </a:lnTo>
                  <a:lnTo>
                    <a:pt x="389" y="43"/>
                  </a:lnTo>
                  <a:lnTo>
                    <a:pt x="403" y="49"/>
                  </a:lnTo>
                  <a:lnTo>
                    <a:pt x="413" y="51"/>
                  </a:lnTo>
                  <a:lnTo>
                    <a:pt x="424" y="59"/>
                  </a:lnTo>
                  <a:lnTo>
                    <a:pt x="434" y="65"/>
                  </a:lnTo>
                  <a:lnTo>
                    <a:pt x="446" y="75"/>
                  </a:lnTo>
                  <a:lnTo>
                    <a:pt x="454" y="81"/>
                  </a:lnTo>
                  <a:lnTo>
                    <a:pt x="464" y="92"/>
                  </a:lnTo>
                  <a:lnTo>
                    <a:pt x="471" y="102"/>
                  </a:lnTo>
                  <a:lnTo>
                    <a:pt x="481" y="116"/>
                  </a:lnTo>
                  <a:lnTo>
                    <a:pt x="489" y="127"/>
                  </a:lnTo>
                  <a:lnTo>
                    <a:pt x="497" y="145"/>
                  </a:lnTo>
                  <a:lnTo>
                    <a:pt x="503" y="161"/>
                  </a:lnTo>
                  <a:lnTo>
                    <a:pt x="511" y="180"/>
                  </a:lnTo>
                  <a:lnTo>
                    <a:pt x="520" y="192"/>
                  </a:lnTo>
                  <a:lnTo>
                    <a:pt x="538" y="194"/>
                  </a:lnTo>
                  <a:lnTo>
                    <a:pt x="550" y="182"/>
                  </a:lnTo>
                  <a:lnTo>
                    <a:pt x="552" y="167"/>
                  </a:lnTo>
                  <a:lnTo>
                    <a:pt x="546" y="151"/>
                  </a:lnTo>
                  <a:lnTo>
                    <a:pt x="540" y="139"/>
                  </a:lnTo>
                  <a:lnTo>
                    <a:pt x="534" y="127"/>
                  </a:lnTo>
                  <a:lnTo>
                    <a:pt x="530" y="116"/>
                  </a:lnTo>
                  <a:lnTo>
                    <a:pt x="524" y="104"/>
                  </a:lnTo>
                  <a:lnTo>
                    <a:pt x="518" y="94"/>
                  </a:lnTo>
                  <a:lnTo>
                    <a:pt x="512" y="84"/>
                  </a:lnTo>
                  <a:lnTo>
                    <a:pt x="507" y="79"/>
                  </a:lnTo>
                  <a:lnTo>
                    <a:pt x="493" y="61"/>
                  </a:lnTo>
                  <a:lnTo>
                    <a:pt x="481" y="47"/>
                  </a:lnTo>
                  <a:lnTo>
                    <a:pt x="467" y="36"/>
                  </a:lnTo>
                  <a:lnTo>
                    <a:pt x="456" y="28"/>
                  </a:lnTo>
                  <a:lnTo>
                    <a:pt x="440" y="18"/>
                  </a:lnTo>
                  <a:lnTo>
                    <a:pt x="428" y="12"/>
                  </a:lnTo>
                  <a:lnTo>
                    <a:pt x="413" y="6"/>
                  </a:lnTo>
                  <a:lnTo>
                    <a:pt x="401" y="4"/>
                  </a:lnTo>
                  <a:lnTo>
                    <a:pt x="387" y="0"/>
                  </a:lnTo>
                  <a:lnTo>
                    <a:pt x="374" y="0"/>
                  </a:lnTo>
                  <a:lnTo>
                    <a:pt x="362" y="0"/>
                  </a:lnTo>
                  <a:lnTo>
                    <a:pt x="350" y="2"/>
                  </a:lnTo>
                  <a:lnTo>
                    <a:pt x="334" y="2"/>
                  </a:lnTo>
                  <a:lnTo>
                    <a:pt x="321" y="4"/>
                  </a:lnTo>
                  <a:lnTo>
                    <a:pt x="305" y="6"/>
                  </a:lnTo>
                  <a:lnTo>
                    <a:pt x="293" y="12"/>
                  </a:lnTo>
                  <a:lnTo>
                    <a:pt x="278" y="18"/>
                  </a:lnTo>
                  <a:lnTo>
                    <a:pt x="264" y="24"/>
                  </a:lnTo>
                  <a:lnTo>
                    <a:pt x="248" y="30"/>
                  </a:lnTo>
                  <a:lnTo>
                    <a:pt x="237" y="39"/>
                  </a:lnTo>
                  <a:lnTo>
                    <a:pt x="221" y="45"/>
                  </a:lnTo>
                  <a:lnTo>
                    <a:pt x="207" y="55"/>
                  </a:lnTo>
                  <a:lnTo>
                    <a:pt x="192" y="65"/>
                  </a:lnTo>
                  <a:lnTo>
                    <a:pt x="180" y="77"/>
                  </a:lnTo>
                  <a:lnTo>
                    <a:pt x="166" y="86"/>
                  </a:lnTo>
                  <a:lnTo>
                    <a:pt x="153" y="98"/>
                  </a:lnTo>
                  <a:lnTo>
                    <a:pt x="141" y="110"/>
                  </a:lnTo>
                  <a:lnTo>
                    <a:pt x="129" y="124"/>
                  </a:lnTo>
                  <a:lnTo>
                    <a:pt x="115" y="135"/>
                  </a:lnTo>
                  <a:lnTo>
                    <a:pt x="104" y="147"/>
                  </a:lnTo>
                  <a:lnTo>
                    <a:pt x="92" y="159"/>
                  </a:lnTo>
                  <a:lnTo>
                    <a:pt x="82" y="172"/>
                  </a:lnTo>
                  <a:lnTo>
                    <a:pt x="70" y="184"/>
                  </a:lnTo>
                  <a:lnTo>
                    <a:pt x="61" y="198"/>
                  </a:lnTo>
                  <a:lnTo>
                    <a:pt x="51" y="212"/>
                  </a:lnTo>
                  <a:lnTo>
                    <a:pt x="45" y="227"/>
                  </a:lnTo>
                  <a:lnTo>
                    <a:pt x="35" y="239"/>
                  </a:lnTo>
                  <a:lnTo>
                    <a:pt x="27" y="253"/>
                  </a:lnTo>
                  <a:lnTo>
                    <a:pt x="22" y="264"/>
                  </a:lnTo>
                  <a:lnTo>
                    <a:pt x="18" y="278"/>
                  </a:lnTo>
                  <a:lnTo>
                    <a:pt x="12" y="290"/>
                  </a:lnTo>
                  <a:lnTo>
                    <a:pt x="8" y="303"/>
                  </a:lnTo>
                  <a:lnTo>
                    <a:pt x="4" y="317"/>
                  </a:lnTo>
                  <a:lnTo>
                    <a:pt x="4" y="331"/>
                  </a:lnTo>
                  <a:lnTo>
                    <a:pt x="0" y="341"/>
                  </a:lnTo>
                  <a:lnTo>
                    <a:pt x="0" y="352"/>
                  </a:lnTo>
                  <a:lnTo>
                    <a:pt x="0" y="362"/>
                  </a:lnTo>
                  <a:lnTo>
                    <a:pt x="2" y="372"/>
                  </a:lnTo>
                  <a:lnTo>
                    <a:pt x="6" y="388"/>
                  </a:lnTo>
                  <a:lnTo>
                    <a:pt x="16" y="401"/>
                  </a:lnTo>
                  <a:lnTo>
                    <a:pt x="22" y="411"/>
                  </a:lnTo>
                  <a:lnTo>
                    <a:pt x="31" y="419"/>
                  </a:lnTo>
                  <a:lnTo>
                    <a:pt x="41" y="425"/>
                  </a:lnTo>
                  <a:lnTo>
                    <a:pt x="51" y="433"/>
                  </a:lnTo>
                  <a:lnTo>
                    <a:pt x="69" y="442"/>
                  </a:lnTo>
                  <a:lnTo>
                    <a:pt x="86" y="454"/>
                  </a:lnTo>
                  <a:lnTo>
                    <a:pt x="96" y="470"/>
                  </a:lnTo>
                  <a:lnTo>
                    <a:pt x="104" y="489"/>
                  </a:lnTo>
                  <a:lnTo>
                    <a:pt x="104" y="501"/>
                  </a:lnTo>
                  <a:lnTo>
                    <a:pt x="106" y="517"/>
                  </a:lnTo>
                  <a:lnTo>
                    <a:pt x="104" y="532"/>
                  </a:lnTo>
                  <a:lnTo>
                    <a:pt x="102" y="550"/>
                  </a:lnTo>
                  <a:lnTo>
                    <a:pt x="96" y="566"/>
                  </a:lnTo>
                  <a:lnTo>
                    <a:pt x="90" y="583"/>
                  </a:lnTo>
                  <a:lnTo>
                    <a:pt x="82" y="599"/>
                  </a:lnTo>
                  <a:lnTo>
                    <a:pt x="76" y="616"/>
                  </a:lnTo>
                  <a:lnTo>
                    <a:pt x="67" y="632"/>
                  </a:lnTo>
                  <a:lnTo>
                    <a:pt x="59" y="648"/>
                  </a:lnTo>
                  <a:lnTo>
                    <a:pt x="49" y="661"/>
                  </a:lnTo>
                  <a:lnTo>
                    <a:pt x="41" y="677"/>
                  </a:lnTo>
                  <a:lnTo>
                    <a:pt x="31" y="689"/>
                  </a:lnTo>
                  <a:lnTo>
                    <a:pt x="24" y="701"/>
                  </a:lnTo>
                  <a:lnTo>
                    <a:pt x="18" y="710"/>
                  </a:lnTo>
                  <a:lnTo>
                    <a:pt x="12" y="720"/>
                  </a:lnTo>
                  <a:lnTo>
                    <a:pt x="6" y="736"/>
                  </a:lnTo>
                  <a:lnTo>
                    <a:pt x="16" y="751"/>
                  </a:lnTo>
                  <a:lnTo>
                    <a:pt x="29" y="755"/>
                  </a:lnTo>
                  <a:lnTo>
                    <a:pt x="45" y="747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31"/>
            <p:cNvSpPr>
              <a:spLocks/>
            </p:cNvSpPr>
            <p:nvPr/>
          </p:nvSpPr>
          <p:spPr bwMode="auto">
            <a:xfrm>
              <a:off x="3689" y="1819"/>
              <a:ext cx="493" cy="351"/>
            </a:xfrm>
            <a:custGeom>
              <a:avLst/>
              <a:gdLst>
                <a:gd name="T0" fmla="*/ 976 w 986"/>
                <a:gd name="T1" fmla="*/ 2 h 703"/>
                <a:gd name="T2" fmla="*/ 937 w 986"/>
                <a:gd name="T3" fmla="*/ 2 h 703"/>
                <a:gd name="T4" fmla="*/ 890 w 986"/>
                <a:gd name="T5" fmla="*/ 12 h 703"/>
                <a:gd name="T6" fmla="*/ 845 w 986"/>
                <a:gd name="T7" fmla="*/ 24 h 703"/>
                <a:gd name="T8" fmla="*/ 802 w 986"/>
                <a:gd name="T9" fmla="*/ 40 h 703"/>
                <a:gd name="T10" fmla="*/ 757 w 986"/>
                <a:gd name="T11" fmla="*/ 57 h 703"/>
                <a:gd name="T12" fmla="*/ 714 w 986"/>
                <a:gd name="T13" fmla="*/ 75 h 703"/>
                <a:gd name="T14" fmla="*/ 669 w 986"/>
                <a:gd name="T15" fmla="*/ 96 h 703"/>
                <a:gd name="T16" fmla="*/ 628 w 986"/>
                <a:gd name="T17" fmla="*/ 120 h 703"/>
                <a:gd name="T18" fmla="*/ 585 w 986"/>
                <a:gd name="T19" fmla="*/ 145 h 703"/>
                <a:gd name="T20" fmla="*/ 544 w 986"/>
                <a:gd name="T21" fmla="*/ 169 h 703"/>
                <a:gd name="T22" fmla="*/ 505 w 986"/>
                <a:gd name="T23" fmla="*/ 194 h 703"/>
                <a:gd name="T24" fmla="*/ 466 w 986"/>
                <a:gd name="T25" fmla="*/ 221 h 703"/>
                <a:gd name="T26" fmla="*/ 429 w 986"/>
                <a:gd name="T27" fmla="*/ 251 h 703"/>
                <a:gd name="T28" fmla="*/ 392 w 986"/>
                <a:gd name="T29" fmla="*/ 280 h 703"/>
                <a:gd name="T30" fmla="*/ 356 w 986"/>
                <a:gd name="T31" fmla="*/ 309 h 703"/>
                <a:gd name="T32" fmla="*/ 323 w 986"/>
                <a:gd name="T33" fmla="*/ 339 h 703"/>
                <a:gd name="T34" fmla="*/ 290 w 986"/>
                <a:gd name="T35" fmla="*/ 366 h 703"/>
                <a:gd name="T36" fmla="*/ 257 w 986"/>
                <a:gd name="T37" fmla="*/ 394 h 703"/>
                <a:gd name="T38" fmla="*/ 225 w 986"/>
                <a:gd name="T39" fmla="*/ 423 h 703"/>
                <a:gd name="T40" fmla="*/ 198 w 986"/>
                <a:gd name="T41" fmla="*/ 450 h 703"/>
                <a:gd name="T42" fmla="*/ 171 w 986"/>
                <a:gd name="T43" fmla="*/ 478 h 703"/>
                <a:gd name="T44" fmla="*/ 145 w 986"/>
                <a:gd name="T45" fmla="*/ 503 h 703"/>
                <a:gd name="T46" fmla="*/ 122 w 986"/>
                <a:gd name="T47" fmla="*/ 529 h 703"/>
                <a:gd name="T48" fmla="*/ 100 w 986"/>
                <a:gd name="T49" fmla="*/ 552 h 703"/>
                <a:gd name="T50" fmla="*/ 81 w 986"/>
                <a:gd name="T51" fmla="*/ 574 h 703"/>
                <a:gd name="T52" fmla="*/ 63 w 986"/>
                <a:gd name="T53" fmla="*/ 593 h 703"/>
                <a:gd name="T54" fmla="*/ 41 w 986"/>
                <a:gd name="T55" fmla="*/ 619 h 703"/>
                <a:gd name="T56" fmla="*/ 20 w 986"/>
                <a:gd name="T57" fmla="*/ 646 h 703"/>
                <a:gd name="T58" fmla="*/ 6 w 986"/>
                <a:gd name="T59" fmla="*/ 663 h 703"/>
                <a:gd name="T60" fmla="*/ 0 w 986"/>
                <a:gd name="T61" fmla="*/ 683 h 703"/>
                <a:gd name="T62" fmla="*/ 24 w 986"/>
                <a:gd name="T63" fmla="*/ 703 h 703"/>
                <a:gd name="T64" fmla="*/ 40 w 986"/>
                <a:gd name="T65" fmla="*/ 691 h 703"/>
                <a:gd name="T66" fmla="*/ 49 w 986"/>
                <a:gd name="T67" fmla="*/ 677 h 703"/>
                <a:gd name="T68" fmla="*/ 69 w 986"/>
                <a:gd name="T69" fmla="*/ 652 h 703"/>
                <a:gd name="T70" fmla="*/ 90 w 986"/>
                <a:gd name="T71" fmla="*/ 626 h 703"/>
                <a:gd name="T72" fmla="*/ 108 w 986"/>
                <a:gd name="T73" fmla="*/ 607 h 703"/>
                <a:gd name="T74" fmla="*/ 128 w 986"/>
                <a:gd name="T75" fmla="*/ 587 h 703"/>
                <a:gd name="T76" fmla="*/ 147 w 986"/>
                <a:gd name="T77" fmla="*/ 564 h 703"/>
                <a:gd name="T78" fmla="*/ 171 w 986"/>
                <a:gd name="T79" fmla="*/ 540 h 703"/>
                <a:gd name="T80" fmla="*/ 196 w 986"/>
                <a:gd name="T81" fmla="*/ 515 h 703"/>
                <a:gd name="T82" fmla="*/ 221 w 986"/>
                <a:gd name="T83" fmla="*/ 487 h 703"/>
                <a:gd name="T84" fmla="*/ 249 w 986"/>
                <a:gd name="T85" fmla="*/ 460 h 703"/>
                <a:gd name="T86" fmla="*/ 278 w 986"/>
                <a:gd name="T87" fmla="*/ 433 h 703"/>
                <a:gd name="T88" fmla="*/ 311 w 986"/>
                <a:gd name="T89" fmla="*/ 405 h 703"/>
                <a:gd name="T90" fmla="*/ 345 w 986"/>
                <a:gd name="T91" fmla="*/ 378 h 703"/>
                <a:gd name="T92" fmla="*/ 378 w 986"/>
                <a:gd name="T93" fmla="*/ 349 h 703"/>
                <a:gd name="T94" fmla="*/ 411 w 986"/>
                <a:gd name="T95" fmla="*/ 319 h 703"/>
                <a:gd name="T96" fmla="*/ 448 w 986"/>
                <a:gd name="T97" fmla="*/ 290 h 703"/>
                <a:gd name="T98" fmla="*/ 485 w 986"/>
                <a:gd name="T99" fmla="*/ 263 h 703"/>
                <a:gd name="T100" fmla="*/ 523 w 986"/>
                <a:gd name="T101" fmla="*/ 235 h 703"/>
                <a:gd name="T102" fmla="*/ 562 w 986"/>
                <a:gd name="T103" fmla="*/ 210 h 703"/>
                <a:gd name="T104" fmla="*/ 603 w 986"/>
                <a:gd name="T105" fmla="*/ 186 h 703"/>
                <a:gd name="T106" fmla="*/ 644 w 986"/>
                <a:gd name="T107" fmla="*/ 161 h 703"/>
                <a:gd name="T108" fmla="*/ 685 w 986"/>
                <a:gd name="T109" fmla="*/ 137 h 703"/>
                <a:gd name="T110" fmla="*/ 726 w 986"/>
                <a:gd name="T111" fmla="*/ 116 h 703"/>
                <a:gd name="T112" fmla="*/ 769 w 986"/>
                <a:gd name="T113" fmla="*/ 98 h 703"/>
                <a:gd name="T114" fmla="*/ 814 w 986"/>
                <a:gd name="T115" fmla="*/ 81 h 703"/>
                <a:gd name="T116" fmla="*/ 857 w 986"/>
                <a:gd name="T117" fmla="*/ 67 h 703"/>
                <a:gd name="T118" fmla="*/ 902 w 986"/>
                <a:gd name="T119" fmla="*/ 55 h 703"/>
                <a:gd name="T120" fmla="*/ 945 w 986"/>
                <a:gd name="T121" fmla="*/ 45 h 703"/>
                <a:gd name="T122" fmla="*/ 982 w 986"/>
                <a:gd name="T123" fmla="*/ 34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86" h="703">
                  <a:moveTo>
                    <a:pt x="986" y="18"/>
                  </a:moveTo>
                  <a:lnTo>
                    <a:pt x="976" y="2"/>
                  </a:lnTo>
                  <a:lnTo>
                    <a:pt x="961" y="0"/>
                  </a:lnTo>
                  <a:lnTo>
                    <a:pt x="937" y="2"/>
                  </a:lnTo>
                  <a:lnTo>
                    <a:pt x="914" y="6"/>
                  </a:lnTo>
                  <a:lnTo>
                    <a:pt x="890" y="12"/>
                  </a:lnTo>
                  <a:lnTo>
                    <a:pt x="869" y="18"/>
                  </a:lnTo>
                  <a:lnTo>
                    <a:pt x="845" y="24"/>
                  </a:lnTo>
                  <a:lnTo>
                    <a:pt x="824" y="32"/>
                  </a:lnTo>
                  <a:lnTo>
                    <a:pt x="802" y="40"/>
                  </a:lnTo>
                  <a:lnTo>
                    <a:pt x="781" y="49"/>
                  </a:lnTo>
                  <a:lnTo>
                    <a:pt x="757" y="57"/>
                  </a:lnTo>
                  <a:lnTo>
                    <a:pt x="736" y="67"/>
                  </a:lnTo>
                  <a:lnTo>
                    <a:pt x="714" y="75"/>
                  </a:lnTo>
                  <a:lnTo>
                    <a:pt x="693" y="86"/>
                  </a:lnTo>
                  <a:lnTo>
                    <a:pt x="669" y="96"/>
                  </a:lnTo>
                  <a:lnTo>
                    <a:pt x="650" y="108"/>
                  </a:lnTo>
                  <a:lnTo>
                    <a:pt x="628" y="120"/>
                  </a:lnTo>
                  <a:lnTo>
                    <a:pt x="609" y="133"/>
                  </a:lnTo>
                  <a:lnTo>
                    <a:pt x="585" y="145"/>
                  </a:lnTo>
                  <a:lnTo>
                    <a:pt x="566" y="157"/>
                  </a:lnTo>
                  <a:lnTo>
                    <a:pt x="544" y="169"/>
                  </a:lnTo>
                  <a:lnTo>
                    <a:pt x="525" y="182"/>
                  </a:lnTo>
                  <a:lnTo>
                    <a:pt x="505" y="194"/>
                  </a:lnTo>
                  <a:lnTo>
                    <a:pt x="485" y="208"/>
                  </a:lnTo>
                  <a:lnTo>
                    <a:pt x="466" y="221"/>
                  </a:lnTo>
                  <a:lnTo>
                    <a:pt x="448" y="237"/>
                  </a:lnTo>
                  <a:lnTo>
                    <a:pt x="429" y="251"/>
                  </a:lnTo>
                  <a:lnTo>
                    <a:pt x="409" y="266"/>
                  </a:lnTo>
                  <a:lnTo>
                    <a:pt x="392" y="280"/>
                  </a:lnTo>
                  <a:lnTo>
                    <a:pt x="374" y="296"/>
                  </a:lnTo>
                  <a:lnTo>
                    <a:pt x="356" y="309"/>
                  </a:lnTo>
                  <a:lnTo>
                    <a:pt x="339" y="325"/>
                  </a:lnTo>
                  <a:lnTo>
                    <a:pt x="323" y="339"/>
                  </a:lnTo>
                  <a:lnTo>
                    <a:pt x="307" y="354"/>
                  </a:lnTo>
                  <a:lnTo>
                    <a:pt x="290" y="366"/>
                  </a:lnTo>
                  <a:lnTo>
                    <a:pt x="272" y="382"/>
                  </a:lnTo>
                  <a:lnTo>
                    <a:pt x="257" y="394"/>
                  </a:lnTo>
                  <a:lnTo>
                    <a:pt x="243" y="409"/>
                  </a:lnTo>
                  <a:lnTo>
                    <a:pt x="225" y="423"/>
                  </a:lnTo>
                  <a:lnTo>
                    <a:pt x="212" y="437"/>
                  </a:lnTo>
                  <a:lnTo>
                    <a:pt x="198" y="450"/>
                  </a:lnTo>
                  <a:lnTo>
                    <a:pt x="186" y="466"/>
                  </a:lnTo>
                  <a:lnTo>
                    <a:pt x="171" y="478"/>
                  </a:lnTo>
                  <a:lnTo>
                    <a:pt x="157" y="491"/>
                  </a:lnTo>
                  <a:lnTo>
                    <a:pt x="145" y="503"/>
                  </a:lnTo>
                  <a:lnTo>
                    <a:pt x="133" y="517"/>
                  </a:lnTo>
                  <a:lnTo>
                    <a:pt x="122" y="529"/>
                  </a:lnTo>
                  <a:lnTo>
                    <a:pt x="110" y="540"/>
                  </a:lnTo>
                  <a:lnTo>
                    <a:pt x="100" y="552"/>
                  </a:lnTo>
                  <a:lnTo>
                    <a:pt x="92" y="564"/>
                  </a:lnTo>
                  <a:lnTo>
                    <a:pt x="81" y="574"/>
                  </a:lnTo>
                  <a:lnTo>
                    <a:pt x="73" y="583"/>
                  </a:lnTo>
                  <a:lnTo>
                    <a:pt x="63" y="593"/>
                  </a:lnTo>
                  <a:lnTo>
                    <a:pt x="57" y="603"/>
                  </a:lnTo>
                  <a:lnTo>
                    <a:pt x="41" y="619"/>
                  </a:lnTo>
                  <a:lnTo>
                    <a:pt x="32" y="634"/>
                  </a:lnTo>
                  <a:lnTo>
                    <a:pt x="20" y="646"/>
                  </a:lnTo>
                  <a:lnTo>
                    <a:pt x="12" y="658"/>
                  </a:lnTo>
                  <a:lnTo>
                    <a:pt x="6" y="663"/>
                  </a:lnTo>
                  <a:lnTo>
                    <a:pt x="6" y="669"/>
                  </a:lnTo>
                  <a:lnTo>
                    <a:pt x="0" y="683"/>
                  </a:lnTo>
                  <a:lnTo>
                    <a:pt x="8" y="699"/>
                  </a:lnTo>
                  <a:lnTo>
                    <a:pt x="24" y="703"/>
                  </a:lnTo>
                  <a:lnTo>
                    <a:pt x="40" y="695"/>
                  </a:lnTo>
                  <a:lnTo>
                    <a:pt x="40" y="691"/>
                  </a:lnTo>
                  <a:lnTo>
                    <a:pt x="43" y="685"/>
                  </a:lnTo>
                  <a:lnTo>
                    <a:pt x="49" y="677"/>
                  </a:lnTo>
                  <a:lnTo>
                    <a:pt x="59" y="667"/>
                  </a:lnTo>
                  <a:lnTo>
                    <a:pt x="69" y="652"/>
                  </a:lnTo>
                  <a:lnTo>
                    <a:pt x="85" y="636"/>
                  </a:lnTo>
                  <a:lnTo>
                    <a:pt x="90" y="626"/>
                  </a:lnTo>
                  <a:lnTo>
                    <a:pt x="100" y="617"/>
                  </a:lnTo>
                  <a:lnTo>
                    <a:pt x="108" y="607"/>
                  </a:lnTo>
                  <a:lnTo>
                    <a:pt x="120" y="599"/>
                  </a:lnTo>
                  <a:lnTo>
                    <a:pt x="128" y="587"/>
                  </a:lnTo>
                  <a:lnTo>
                    <a:pt x="137" y="575"/>
                  </a:lnTo>
                  <a:lnTo>
                    <a:pt x="147" y="564"/>
                  </a:lnTo>
                  <a:lnTo>
                    <a:pt x="159" y="554"/>
                  </a:lnTo>
                  <a:lnTo>
                    <a:pt x="171" y="540"/>
                  </a:lnTo>
                  <a:lnTo>
                    <a:pt x="182" y="529"/>
                  </a:lnTo>
                  <a:lnTo>
                    <a:pt x="196" y="515"/>
                  </a:lnTo>
                  <a:lnTo>
                    <a:pt x="210" y="503"/>
                  </a:lnTo>
                  <a:lnTo>
                    <a:pt x="221" y="487"/>
                  </a:lnTo>
                  <a:lnTo>
                    <a:pt x="235" y="476"/>
                  </a:lnTo>
                  <a:lnTo>
                    <a:pt x="249" y="460"/>
                  </a:lnTo>
                  <a:lnTo>
                    <a:pt x="264" y="448"/>
                  </a:lnTo>
                  <a:lnTo>
                    <a:pt x="278" y="433"/>
                  </a:lnTo>
                  <a:lnTo>
                    <a:pt x="294" y="421"/>
                  </a:lnTo>
                  <a:lnTo>
                    <a:pt x="311" y="405"/>
                  </a:lnTo>
                  <a:lnTo>
                    <a:pt x="329" y="394"/>
                  </a:lnTo>
                  <a:lnTo>
                    <a:pt x="345" y="378"/>
                  </a:lnTo>
                  <a:lnTo>
                    <a:pt x="360" y="364"/>
                  </a:lnTo>
                  <a:lnTo>
                    <a:pt x="378" y="349"/>
                  </a:lnTo>
                  <a:lnTo>
                    <a:pt x="395" y="335"/>
                  </a:lnTo>
                  <a:lnTo>
                    <a:pt x="411" y="319"/>
                  </a:lnTo>
                  <a:lnTo>
                    <a:pt x="429" y="306"/>
                  </a:lnTo>
                  <a:lnTo>
                    <a:pt x="448" y="290"/>
                  </a:lnTo>
                  <a:lnTo>
                    <a:pt x="468" y="278"/>
                  </a:lnTo>
                  <a:lnTo>
                    <a:pt x="485" y="263"/>
                  </a:lnTo>
                  <a:lnTo>
                    <a:pt x="503" y="249"/>
                  </a:lnTo>
                  <a:lnTo>
                    <a:pt x="523" y="235"/>
                  </a:lnTo>
                  <a:lnTo>
                    <a:pt x="542" y="223"/>
                  </a:lnTo>
                  <a:lnTo>
                    <a:pt x="562" y="210"/>
                  </a:lnTo>
                  <a:lnTo>
                    <a:pt x="583" y="198"/>
                  </a:lnTo>
                  <a:lnTo>
                    <a:pt x="603" y="186"/>
                  </a:lnTo>
                  <a:lnTo>
                    <a:pt x="624" y="175"/>
                  </a:lnTo>
                  <a:lnTo>
                    <a:pt x="644" y="161"/>
                  </a:lnTo>
                  <a:lnTo>
                    <a:pt x="665" y="149"/>
                  </a:lnTo>
                  <a:lnTo>
                    <a:pt x="685" y="137"/>
                  </a:lnTo>
                  <a:lnTo>
                    <a:pt x="706" y="128"/>
                  </a:lnTo>
                  <a:lnTo>
                    <a:pt x="726" y="116"/>
                  </a:lnTo>
                  <a:lnTo>
                    <a:pt x="749" y="108"/>
                  </a:lnTo>
                  <a:lnTo>
                    <a:pt x="769" y="98"/>
                  </a:lnTo>
                  <a:lnTo>
                    <a:pt x="793" y="90"/>
                  </a:lnTo>
                  <a:lnTo>
                    <a:pt x="814" y="81"/>
                  </a:lnTo>
                  <a:lnTo>
                    <a:pt x="836" y="73"/>
                  </a:lnTo>
                  <a:lnTo>
                    <a:pt x="857" y="67"/>
                  </a:lnTo>
                  <a:lnTo>
                    <a:pt x="881" y="61"/>
                  </a:lnTo>
                  <a:lnTo>
                    <a:pt x="902" y="55"/>
                  </a:lnTo>
                  <a:lnTo>
                    <a:pt x="924" y="49"/>
                  </a:lnTo>
                  <a:lnTo>
                    <a:pt x="945" y="45"/>
                  </a:lnTo>
                  <a:lnTo>
                    <a:pt x="969" y="43"/>
                  </a:lnTo>
                  <a:lnTo>
                    <a:pt x="982" y="34"/>
                  </a:lnTo>
                  <a:lnTo>
                    <a:pt x="986" y="18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32"/>
            <p:cNvSpPr>
              <a:spLocks/>
            </p:cNvSpPr>
            <p:nvPr/>
          </p:nvSpPr>
          <p:spPr bwMode="auto">
            <a:xfrm>
              <a:off x="3198" y="1668"/>
              <a:ext cx="843" cy="411"/>
            </a:xfrm>
            <a:custGeom>
              <a:avLst/>
              <a:gdLst>
                <a:gd name="T0" fmla="*/ 1453 w 1686"/>
                <a:gd name="T1" fmla="*/ 123 h 822"/>
                <a:gd name="T2" fmla="*/ 1511 w 1686"/>
                <a:gd name="T3" fmla="*/ 141 h 822"/>
                <a:gd name="T4" fmla="*/ 1584 w 1686"/>
                <a:gd name="T5" fmla="*/ 166 h 822"/>
                <a:gd name="T6" fmla="*/ 1650 w 1686"/>
                <a:gd name="T7" fmla="*/ 190 h 822"/>
                <a:gd name="T8" fmla="*/ 1674 w 1686"/>
                <a:gd name="T9" fmla="*/ 153 h 822"/>
                <a:gd name="T10" fmla="*/ 1613 w 1686"/>
                <a:gd name="T11" fmla="*/ 129 h 822"/>
                <a:gd name="T12" fmla="*/ 1537 w 1686"/>
                <a:gd name="T13" fmla="*/ 104 h 822"/>
                <a:gd name="T14" fmla="*/ 1478 w 1686"/>
                <a:gd name="T15" fmla="*/ 84 h 822"/>
                <a:gd name="T16" fmla="*/ 1414 w 1686"/>
                <a:gd name="T17" fmla="*/ 69 h 822"/>
                <a:gd name="T18" fmla="*/ 1341 w 1686"/>
                <a:gd name="T19" fmla="*/ 80 h 822"/>
                <a:gd name="T20" fmla="*/ 1316 w 1686"/>
                <a:gd name="T21" fmla="*/ 76 h 822"/>
                <a:gd name="T22" fmla="*/ 1257 w 1686"/>
                <a:gd name="T23" fmla="*/ 53 h 822"/>
                <a:gd name="T24" fmla="*/ 1199 w 1686"/>
                <a:gd name="T25" fmla="*/ 37 h 822"/>
                <a:gd name="T26" fmla="*/ 1124 w 1686"/>
                <a:gd name="T27" fmla="*/ 20 h 822"/>
                <a:gd name="T28" fmla="*/ 1036 w 1686"/>
                <a:gd name="T29" fmla="*/ 6 h 822"/>
                <a:gd name="T30" fmla="*/ 933 w 1686"/>
                <a:gd name="T31" fmla="*/ 0 h 822"/>
                <a:gd name="T32" fmla="*/ 813 w 1686"/>
                <a:gd name="T33" fmla="*/ 2 h 822"/>
                <a:gd name="T34" fmla="*/ 680 w 1686"/>
                <a:gd name="T35" fmla="*/ 18 h 822"/>
                <a:gd name="T36" fmla="*/ 539 w 1686"/>
                <a:gd name="T37" fmla="*/ 51 h 822"/>
                <a:gd name="T38" fmla="*/ 383 w 1686"/>
                <a:gd name="T39" fmla="*/ 100 h 822"/>
                <a:gd name="T40" fmla="*/ 219 w 1686"/>
                <a:gd name="T41" fmla="*/ 170 h 822"/>
                <a:gd name="T42" fmla="*/ 47 w 1686"/>
                <a:gd name="T43" fmla="*/ 268 h 822"/>
                <a:gd name="T44" fmla="*/ 33 w 1686"/>
                <a:gd name="T45" fmla="*/ 329 h 822"/>
                <a:gd name="T46" fmla="*/ 185 w 1686"/>
                <a:gd name="T47" fmla="*/ 235 h 822"/>
                <a:gd name="T48" fmla="*/ 336 w 1686"/>
                <a:gd name="T49" fmla="*/ 165 h 822"/>
                <a:gd name="T50" fmla="*/ 477 w 1686"/>
                <a:gd name="T51" fmla="*/ 112 h 822"/>
                <a:gd name="T52" fmla="*/ 610 w 1686"/>
                <a:gd name="T53" fmla="*/ 76 h 822"/>
                <a:gd name="T54" fmla="*/ 729 w 1686"/>
                <a:gd name="T55" fmla="*/ 53 h 822"/>
                <a:gd name="T56" fmla="*/ 844 w 1686"/>
                <a:gd name="T57" fmla="*/ 45 h 822"/>
                <a:gd name="T58" fmla="*/ 944 w 1686"/>
                <a:gd name="T59" fmla="*/ 43 h 822"/>
                <a:gd name="T60" fmla="*/ 1036 w 1686"/>
                <a:gd name="T61" fmla="*/ 51 h 822"/>
                <a:gd name="T62" fmla="*/ 1112 w 1686"/>
                <a:gd name="T63" fmla="*/ 61 h 822"/>
                <a:gd name="T64" fmla="*/ 1177 w 1686"/>
                <a:gd name="T65" fmla="*/ 76 h 822"/>
                <a:gd name="T66" fmla="*/ 1232 w 1686"/>
                <a:gd name="T67" fmla="*/ 90 h 822"/>
                <a:gd name="T68" fmla="*/ 1292 w 1686"/>
                <a:gd name="T69" fmla="*/ 116 h 822"/>
                <a:gd name="T70" fmla="*/ 1245 w 1686"/>
                <a:gd name="T71" fmla="*/ 151 h 822"/>
                <a:gd name="T72" fmla="*/ 1197 w 1686"/>
                <a:gd name="T73" fmla="*/ 198 h 822"/>
                <a:gd name="T74" fmla="*/ 1148 w 1686"/>
                <a:gd name="T75" fmla="*/ 254 h 822"/>
                <a:gd name="T76" fmla="*/ 1099 w 1686"/>
                <a:gd name="T77" fmla="*/ 313 h 822"/>
                <a:gd name="T78" fmla="*/ 1048 w 1686"/>
                <a:gd name="T79" fmla="*/ 376 h 822"/>
                <a:gd name="T80" fmla="*/ 1001 w 1686"/>
                <a:gd name="T81" fmla="*/ 440 h 822"/>
                <a:gd name="T82" fmla="*/ 952 w 1686"/>
                <a:gd name="T83" fmla="*/ 503 h 822"/>
                <a:gd name="T84" fmla="*/ 911 w 1686"/>
                <a:gd name="T85" fmla="*/ 567 h 822"/>
                <a:gd name="T86" fmla="*/ 870 w 1686"/>
                <a:gd name="T87" fmla="*/ 624 h 822"/>
                <a:gd name="T88" fmla="*/ 833 w 1686"/>
                <a:gd name="T89" fmla="*/ 679 h 822"/>
                <a:gd name="T90" fmla="*/ 803 w 1686"/>
                <a:gd name="T91" fmla="*/ 726 h 822"/>
                <a:gd name="T92" fmla="*/ 768 w 1686"/>
                <a:gd name="T93" fmla="*/ 790 h 822"/>
                <a:gd name="T94" fmla="*/ 813 w 1686"/>
                <a:gd name="T95" fmla="*/ 796 h 822"/>
                <a:gd name="T96" fmla="*/ 860 w 1686"/>
                <a:gd name="T97" fmla="*/ 720 h 822"/>
                <a:gd name="T98" fmla="*/ 909 w 1686"/>
                <a:gd name="T99" fmla="*/ 642 h 822"/>
                <a:gd name="T100" fmla="*/ 966 w 1686"/>
                <a:gd name="T101" fmla="*/ 567 h 822"/>
                <a:gd name="T102" fmla="*/ 1017 w 1686"/>
                <a:gd name="T103" fmla="*/ 489 h 822"/>
                <a:gd name="T104" fmla="*/ 1073 w 1686"/>
                <a:gd name="T105" fmla="*/ 417 h 822"/>
                <a:gd name="T106" fmla="*/ 1128 w 1686"/>
                <a:gd name="T107" fmla="*/ 346 h 822"/>
                <a:gd name="T108" fmla="*/ 1179 w 1686"/>
                <a:gd name="T109" fmla="*/ 282 h 822"/>
                <a:gd name="T110" fmla="*/ 1228 w 1686"/>
                <a:gd name="T111" fmla="*/ 225 h 822"/>
                <a:gd name="T112" fmla="*/ 1275 w 1686"/>
                <a:gd name="T113" fmla="*/ 178 h 822"/>
                <a:gd name="T114" fmla="*/ 1318 w 1686"/>
                <a:gd name="T115" fmla="*/ 141 h 822"/>
                <a:gd name="T116" fmla="*/ 1380 w 1686"/>
                <a:gd name="T117" fmla="*/ 108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6" h="822">
                  <a:moveTo>
                    <a:pt x="1402" y="110"/>
                  </a:moveTo>
                  <a:lnTo>
                    <a:pt x="1414" y="112"/>
                  </a:lnTo>
                  <a:lnTo>
                    <a:pt x="1427" y="116"/>
                  </a:lnTo>
                  <a:lnTo>
                    <a:pt x="1439" y="120"/>
                  </a:lnTo>
                  <a:lnTo>
                    <a:pt x="1453" y="123"/>
                  </a:lnTo>
                  <a:lnTo>
                    <a:pt x="1465" y="125"/>
                  </a:lnTo>
                  <a:lnTo>
                    <a:pt x="1476" y="131"/>
                  </a:lnTo>
                  <a:lnTo>
                    <a:pt x="1488" y="133"/>
                  </a:lnTo>
                  <a:lnTo>
                    <a:pt x="1502" y="139"/>
                  </a:lnTo>
                  <a:lnTo>
                    <a:pt x="1511" y="141"/>
                  </a:lnTo>
                  <a:lnTo>
                    <a:pt x="1523" y="145"/>
                  </a:lnTo>
                  <a:lnTo>
                    <a:pt x="1533" y="149"/>
                  </a:lnTo>
                  <a:lnTo>
                    <a:pt x="1545" y="153"/>
                  </a:lnTo>
                  <a:lnTo>
                    <a:pt x="1564" y="159"/>
                  </a:lnTo>
                  <a:lnTo>
                    <a:pt x="1584" y="166"/>
                  </a:lnTo>
                  <a:lnTo>
                    <a:pt x="1598" y="170"/>
                  </a:lnTo>
                  <a:lnTo>
                    <a:pt x="1613" y="176"/>
                  </a:lnTo>
                  <a:lnTo>
                    <a:pt x="1625" y="180"/>
                  </a:lnTo>
                  <a:lnTo>
                    <a:pt x="1637" y="186"/>
                  </a:lnTo>
                  <a:lnTo>
                    <a:pt x="1650" y="190"/>
                  </a:lnTo>
                  <a:lnTo>
                    <a:pt x="1658" y="194"/>
                  </a:lnTo>
                  <a:lnTo>
                    <a:pt x="1674" y="192"/>
                  </a:lnTo>
                  <a:lnTo>
                    <a:pt x="1686" y="182"/>
                  </a:lnTo>
                  <a:lnTo>
                    <a:pt x="1684" y="165"/>
                  </a:lnTo>
                  <a:lnTo>
                    <a:pt x="1674" y="153"/>
                  </a:lnTo>
                  <a:lnTo>
                    <a:pt x="1666" y="149"/>
                  </a:lnTo>
                  <a:lnTo>
                    <a:pt x="1652" y="145"/>
                  </a:lnTo>
                  <a:lnTo>
                    <a:pt x="1639" y="139"/>
                  </a:lnTo>
                  <a:lnTo>
                    <a:pt x="1627" y="135"/>
                  </a:lnTo>
                  <a:lnTo>
                    <a:pt x="1613" y="129"/>
                  </a:lnTo>
                  <a:lnTo>
                    <a:pt x="1598" y="125"/>
                  </a:lnTo>
                  <a:lnTo>
                    <a:pt x="1578" y="118"/>
                  </a:lnTo>
                  <a:lnTo>
                    <a:pt x="1558" y="112"/>
                  </a:lnTo>
                  <a:lnTo>
                    <a:pt x="1547" y="108"/>
                  </a:lnTo>
                  <a:lnTo>
                    <a:pt x="1537" y="104"/>
                  </a:lnTo>
                  <a:lnTo>
                    <a:pt x="1525" y="100"/>
                  </a:lnTo>
                  <a:lnTo>
                    <a:pt x="1515" y="98"/>
                  </a:lnTo>
                  <a:lnTo>
                    <a:pt x="1502" y="92"/>
                  </a:lnTo>
                  <a:lnTo>
                    <a:pt x="1490" y="90"/>
                  </a:lnTo>
                  <a:lnTo>
                    <a:pt x="1478" y="84"/>
                  </a:lnTo>
                  <a:lnTo>
                    <a:pt x="1466" y="82"/>
                  </a:lnTo>
                  <a:lnTo>
                    <a:pt x="1453" y="78"/>
                  </a:lnTo>
                  <a:lnTo>
                    <a:pt x="1439" y="75"/>
                  </a:lnTo>
                  <a:lnTo>
                    <a:pt x="1425" y="71"/>
                  </a:lnTo>
                  <a:lnTo>
                    <a:pt x="1414" y="69"/>
                  </a:lnTo>
                  <a:lnTo>
                    <a:pt x="1394" y="65"/>
                  </a:lnTo>
                  <a:lnTo>
                    <a:pt x="1375" y="69"/>
                  </a:lnTo>
                  <a:lnTo>
                    <a:pt x="1363" y="71"/>
                  </a:lnTo>
                  <a:lnTo>
                    <a:pt x="1353" y="75"/>
                  </a:lnTo>
                  <a:lnTo>
                    <a:pt x="1341" y="80"/>
                  </a:lnTo>
                  <a:lnTo>
                    <a:pt x="1332" y="88"/>
                  </a:lnTo>
                  <a:lnTo>
                    <a:pt x="1328" y="84"/>
                  </a:lnTo>
                  <a:lnTo>
                    <a:pt x="1326" y="82"/>
                  </a:lnTo>
                  <a:lnTo>
                    <a:pt x="1322" y="78"/>
                  </a:lnTo>
                  <a:lnTo>
                    <a:pt x="1316" y="76"/>
                  </a:lnTo>
                  <a:lnTo>
                    <a:pt x="1308" y="73"/>
                  </a:lnTo>
                  <a:lnTo>
                    <a:pt x="1298" y="69"/>
                  </a:lnTo>
                  <a:lnTo>
                    <a:pt x="1283" y="63"/>
                  </a:lnTo>
                  <a:lnTo>
                    <a:pt x="1267" y="57"/>
                  </a:lnTo>
                  <a:lnTo>
                    <a:pt x="1257" y="53"/>
                  </a:lnTo>
                  <a:lnTo>
                    <a:pt x="1247" y="51"/>
                  </a:lnTo>
                  <a:lnTo>
                    <a:pt x="1236" y="47"/>
                  </a:lnTo>
                  <a:lnTo>
                    <a:pt x="1226" y="45"/>
                  </a:lnTo>
                  <a:lnTo>
                    <a:pt x="1212" y="39"/>
                  </a:lnTo>
                  <a:lnTo>
                    <a:pt x="1199" y="37"/>
                  </a:lnTo>
                  <a:lnTo>
                    <a:pt x="1185" y="32"/>
                  </a:lnTo>
                  <a:lnTo>
                    <a:pt x="1171" y="30"/>
                  </a:lnTo>
                  <a:lnTo>
                    <a:pt x="1155" y="26"/>
                  </a:lnTo>
                  <a:lnTo>
                    <a:pt x="1140" y="24"/>
                  </a:lnTo>
                  <a:lnTo>
                    <a:pt x="1124" y="20"/>
                  </a:lnTo>
                  <a:lnTo>
                    <a:pt x="1109" y="18"/>
                  </a:lnTo>
                  <a:lnTo>
                    <a:pt x="1089" y="14"/>
                  </a:lnTo>
                  <a:lnTo>
                    <a:pt x="1071" y="12"/>
                  </a:lnTo>
                  <a:lnTo>
                    <a:pt x="1054" y="8"/>
                  </a:lnTo>
                  <a:lnTo>
                    <a:pt x="1036" y="6"/>
                  </a:lnTo>
                  <a:lnTo>
                    <a:pt x="1015" y="4"/>
                  </a:lnTo>
                  <a:lnTo>
                    <a:pt x="995" y="2"/>
                  </a:lnTo>
                  <a:lnTo>
                    <a:pt x="976" y="2"/>
                  </a:lnTo>
                  <a:lnTo>
                    <a:pt x="956" y="2"/>
                  </a:lnTo>
                  <a:lnTo>
                    <a:pt x="933" y="0"/>
                  </a:lnTo>
                  <a:lnTo>
                    <a:pt x="909" y="0"/>
                  </a:lnTo>
                  <a:lnTo>
                    <a:pt x="886" y="0"/>
                  </a:lnTo>
                  <a:lnTo>
                    <a:pt x="862" y="0"/>
                  </a:lnTo>
                  <a:lnTo>
                    <a:pt x="837" y="0"/>
                  </a:lnTo>
                  <a:lnTo>
                    <a:pt x="813" y="2"/>
                  </a:lnTo>
                  <a:lnTo>
                    <a:pt x="788" y="4"/>
                  </a:lnTo>
                  <a:lnTo>
                    <a:pt x="762" y="8"/>
                  </a:lnTo>
                  <a:lnTo>
                    <a:pt x="735" y="10"/>
                  </a:lnTo>
                  <a:lnTo>
                    <a:pt x="708" y="14"/>
                  </a:lnTo>
                  <a:lnTo>
                    <a:pt x="680" y="18"/>
                  </a:lnTo>
                  <a:lnTo>
                    <a:pt x="655" y="24"/>
                  </a:lnTo>
                  <a:lnTo>
                    <a:pt x="625" y="30"/>
                  </a:lnTo>
                  <a:lnTo>
                    <a:pt x="596" y="35"/>
                  </a:lnTo>
                  <a:lnTo>
                    <a:pt x="567" y="41"/>
                  </a:lnTo>
                  <a:lnTo>
                    <a:pt x="539" y="51"/>
                  </a:lnTo>
                  <a:lnTo>
                    <a:pt x="508" y="57"/>
                  </a:lnTo>
                  <a:lnTo>
                    <a:pt x="477" y="67"/>
                  </a:lnTo>
                  <a:lnTo>
                    <a:pt x="446" y="76"/>
                  </a:lnTo>
                  <a:lnTo>
                    <a:pt x="416" y="88"/>
                  </a:lnTo>
                  <a:lnTo>
                    <a:pt x="383" y="100"/>
                  </a:lnTo>
                  <a:lnTo>
                    <a:pt x="352" y="112"/>
                  </a:lnTo>
                  <a:lnTo>
                    <a:pt x="318" y="125"/>
                  </a:lnTo>
                  <a:lnTo>
                    <a:pt x="287" y="141"/>
                  </a:lnTo>
                  <a:lnTo>
                    <a:pt x="252" y="155"/>
                  </a:lnTo>
                  <a:lnTo>
                    <a:pt x="219" y="170"/>
                  </a:lnTo>
                  <a:lnTo>
                    <a:pt x="185" y="188"/>
                  </a:lnTo>
                  <a:lnTo>
                    <a:pt x="152" y="208"/>
                  </a:lnTo>
                  <a:lnTo>
                    <a:pt x="117" y="225"/>
                  </a:lnTo>
                  <a:lnTo>
                    <a:pt x="82" y="247"/>
                  </a:lnTo>
                  <a:lnTo>
                    <a:pt x="47" y="268"/>
                  </a:lnTo>
                  <a:lnTo>
                    <a:pt x="11" y="292"/>
                  </a:lnTo>
                  <a:lnTo>
                    <a:pt x="0" y="305"/>
                  </a:lnTo>
                  <a:lnTo>
                    <a:pt x="3" y="323"/>
                  </a:lnTo>
                  <a:lnTo>
                    <a:pt x="15" y="331"/>
                  </a:lnTo>
                  <a:lnTo>
                    <a:pt x="33" y="329"/>
                  </a:lnTo>
                  <a:lnTo>
                    <a:pt x="62" y="307"/>
                  </a:lnTo>
                  <a:lnTo>
                    <a:pt x="93" y="288"/>
                  </a:lnTo>
                  <a:lnTo>
                    <a:pt x="125" y="270"/>
                  </a:lnTo>
                  <a:lnTo>
                    <a:pt x="156" y="253"/>
                  </a:lnTo>
                  <a:lnTo>
                    <a:pt x="185" y="235"/>
                  </a:lnTo>
                  <a:lnTo>
                    <a:pt x="217" y="219"/>
                  </a:lnTo>
                  <a:lnTo>
                    <a:pt x="246" y="204"/>
                  </a:lnTo>
                  <a:lnTo>
                    <a:pt x="277" y="192"/>
                  </a:lnTo>
                  <a:lnTo>
                    <a:pt x="307" y="176"/>
                  </a:lnTo>
                  <a:lnTo>
                    <a:pt x="336" y="165"/>
                  </a:lnTo>
                  <a:lnTo>
                    <a:pt x="365" y="153"/>
                  </a:lnTo>
                  <a:lnTo>
                    <a:pt x="395" y="143"/>
                  </a:lnTo>
                  <a:lnTo>
                    <a:pt x="422" y="131"/>
                  </a:lnTo>
                  <a:lnTo>
                    <a:pt x="449" y="121"/>
                  </a:lnTo>
                  <a:lnTo>
                    <a:pt x="477" y="112"/>
                  </a:lnTo>
                  <a:lnTo>
                    <a:pt x="506" y="106"/>
                  </a:lnTo>
                  <a:lnTo>
                    <a:pt x="532" y="96"/>
                  </a:lnTo>
                  <a:lnTo>
                    <a:pt x="557" y="88"/>
                  </a:lnTo>
                  <a:lnTo>
                    <a:pt x="582" y="82"/>
                  </a:lnTo>
                  <a:lnTo>
                    <a:pt x="610" y="76"/>
                  </a:lnTo>
                  <a:lnTo>
                    <a:pt x="633" y="71"/>
                  </a:lnTo>
                  <a:lnTo>
                    <a:pt x="659" y="65"/>
                  </a:lnTo>
                  <a:lnTo>
                    <a:pt x="682" y="61"/>
                  </a:lnTo>
                  <a:lnTo>
                    <a:pt x="708" y="59"/>
                  </a:lnTo>
                  <a:lnTo>
                    <a:pt x="729" y="53"/>
                  </a:lnTo>
                  <a:lnTo>
                    <a:pt x="753" y="51"/>
                  </a:lnTo>
                  <a:lnTo>
                    <a:pt x="776" y="47"/>
                  </a:lnTo>
                  <a:lnTo>
                    <a:pt x="800" y="47"/>
                  </a:lnTo>
                  <a:lnTo>
                    <a:pt x="821" y="45"/>
                  </a:lnTo>
                  <a:lnTo>
                    <a:pt x="844" y="45"/>
                  </a:lnTo>
                  <a:lnTo>
                    <a:pt x="866" y="45"/>
                  </a:lnTo>
                  <a:lnTo>
                    <a:pt x="888" y="45"/>
                  </a:lnTo>
                  <a:lnTo>
                    <a:pt x="907" y="43"/>
                  </a:lnTo>
                  <a:lnTo>
                    <a:pt x="927" y="43"/>
                  </a:lnTo>
                  <a:lnTo>
                    <a:pt x="944" y="43"/>
                  </a:lnTo>
                  <a:lnTo>
                    <a:pt x="964" y="45"/>
                  </a:lnTo>
                  <a:lnTo>
                    <a:pt x="981" y="45"/>
                  </a:lnTo>
                  <a:lnTo>
                    <a:pt x="999" y="45"/>
                  </a:lnTo>
                  <a:lnTo>
                    <a:pt x="1017" y="47"/>
                  </a:lnTo>
                  <a:lnTo>
                    <a:pt x="1036" y="51"/>
                  </a:lnTo>
                  <a:lnTo>
                    <a:pt x="1052" y="51"/>
                  </a:lnTo>
                  <a:lnTo>
                    <a:pt x="1067" y="53"/>
                  </a:lnTo>
                  <a:lnTo>
                    <a:pt x="1083" y="55"/>
                  </a:lnTo>
                  <a:lnTo>
                    <a:pt x="1099" y="59"/>
                  </a:lnTo>
                  <a:lnTo>
                    <a:pt x="1112" y="61"/>
                  </a:lnTo>
                  <a:lnTo>
                    <a:pt x="1126" y="65"/>
                  </a:lnTo>
                  <a:lnTo>
                    <a:pt x="1140" y="67"/>
                  </a:lnTo>
                  <a:lnTo>
                    <a:pt x="1155" y="71"/>
                  </a:lnTo>
                  <a:lnTo>
                    <a:pt x="1165" y="73"/>
                  </a:lnTo>
                  <a:lnTo>
                    <a:pt x="1177" y="76"/>
                  </a:lnTo>
                  <a:lnTo>
                    <a:pt x="1189" y="78"/>
                  </a:lnTo>
                  <a:lnTo>
                    <a:pt x="1200" y="82"/>
                  </a:lnTo>
                  <a:lnTo>
                    <a:pt x="1210" y="84"/>
                  </a:lnTo>
                  <a:lnTo>
                    <a:pt x="1222" y="88"/>
                  </a:lnTo>
                  <a:lnTo>
                    <a:pt x="1232" y="90"/>
                  </a:lnTo>
                  <a:lnTo>
                    <a:pt x="1242" y="94"/>
                  </a:lnTo>
                  <a:lnTo>
                    <a:pt x="1255" y="98"/>
                  </a:lnTo>
                  <a:lnTo>
                    <a:pt x="1269" y="104"/>
                  </a:lnTo>
                  <a:lnTo>
                    <a:pt x="1281" y="110"/>
                  </a:lnTo>
                  <a:lnTo>
                    <a:pt x="1292" y="116"/>
                  </a:lnTo>
                  <a:lnTo>
                    <a:pt x="1283" y="121"/>
                  </a:lnTo>
                  <a:lnTo>
                    <a:pt x="1273" y="127"/>
                  </a:lnTo>
                  <a:lnTo>
                    <a:pt x="1263" y="135"/>
                  </a:lnTo>
                  <a:lnTo>
                    <a:pt x="1255" y="145"/>
                  </a:lnTo>
                  <a:lnTo>
                    <a:pt x="1245" y="151"/>
                  </a:lnTo>
                  <a:lnTo>
                    <a:pt x="1236" y="161"/>
                  </a:lnTo>
                  <a:lnTo>
                    <a:pt x="1226" y="168"/>
                  </a:lnTo>
                  <a:lnTo>
                    <a:pt x="1218" y="180"/>
                  </a:lnTo>
                  <a:lnTo>
                    <a:pt x="1206" y="188"/>
                  </a:lnTo>
                  <a:lnTo>
                    <a:pt x="1197" y="198"/>
                  </a:lnTo>
                  <a:lnTo>
                    <a:pt x="1187" y="208"/>
                  </a:lnTo>
                  <a:lnTo>
                    <a:pt x="1179" y="219"/>
                  </a:lnTo>
                  <a:lnTo>
                    <a:pt x="1167" y="231"/>
                  </a:lnTo>
                  <a:lnTo>
                    <a:pt x="1157" y="243"/>
                  </a:lnTo>
                  <a:lnTo>
                    <a:pt x="1148" y="254"/>
                  </a:lnTo>
                  <a:lnTo>
                    <a:pt x="1140" y="266"/>
                  </a:lnTo>
                  <a:lnTo>
                    <a:pt x="1128" y="278"/>
                  </a:lnTo>
                  <a:lnTo>
                    <a:pt x="1118" y="290"/>
                  </a:lnTo>
                  <a:lnTo>
                    <a:pt x="1109" y="301"/>
                  </a:lnTo>
                  <a:lnTo>
                    <a:pt x="1099" y="313"/>
                  </a:lnTo>
                  <a:lnTo>
                    <a:pt x="1087" y="325"/>
                  </a:lnTo>
                  <a:lnTo>
                    <a:pt x="1077" y="339"/>
                  </a:lnTo>
                  <a:lnTo>
                    <a:pt x="1067" y="350"/>
                  </a:lnTo>
                  <a:lnTo>
                    <a:pt x="1060" y="364"/>
                  </a:lnTo>
                  <a:lnTo>
                    <a:pt x="1048" y="376"/>
                  </a:lnTo>
                  <a:lnTo>
                    <a:pt x="1038" y="387"/>
                  </a:lnTo>
                  <a:lnTo>
                    <a:pt x="1028" y="401"/>
                  </a:lnTo>
                  <a:lnTo>
                    <a:pt x="1019" y="415"/>
                  </a:lnTo>
                  <a:lnTo>
                    <a:pt x="1009" y="427"/>
                  </a:lnTo>
                  <a:lnTo>
                    <a:pt x="1001" y="440"/>
                  </a:lnTo>
                  <a:lnTo>
                    <a:pt x="991" y="454"/>
                  </a:lnTo>
                  <a:lnTo>
                    <a:pt x="983" y="468"/>
                  </a:lnTo>
                  <a:lnTo>
                    <a:pt x="972" y="479"/>
                  </a:lnTo>
                  <a:lnTo>
                    <a:pt x="964" y="491"/>
                  </a:lnTo>
                  <a:lnTo>
                    <a:pt x="952" y="503"/>
                  </a:lnTo>
                  <a:lnTo>
                    <a:pt x="944" y="517"/>
                  </a:lnTo>
                  <a:lnTo>
                    <a:pt x="934" y="528"/>
                  </a:lnTo>
                  <a:lnTo>
                    <a:pt x="927" y="542"/>
                  </a:lnTo>
                  <a:lnTo>
                    <a:pt x="917" y="554"/>
                  </a:lnTo>
                  <a:lnTo>
                    <a:pt x="911" y="567"/>
                  </a:lnTo>
                  <a:lnTo>
                    <a:pt x="901" y="577"/>
                  </a:lnTo>
                  <a:lnTo>
                    <a:pt x="893" y="589"/>
                  </a:lnTo>
                  <a:lnTo>
                    <a:pt x="884" y="601"/>
                  </a:lnTo>
                  <a:lnTo>
                    <a:pt x="878" y="612"/>
                  </a:lnTo>
                  <a:lnTo>
                    <a:pt x="870" y="624"/>
                  </a:lnTo>
                  <a:lnTo>
                    <a:pt x="862" y="636"/>
                  </a:lnTo>
                  <a:lnTo>
                    <a:pt x="854" y="648"/>
                  </a:lnTo>
                  <a:lnTo>
                    <a:pt x="848" y="659"/>
                  </a:lnTo>
                  <a:lnTo>
                    <a:pt x="841" y="667"/>
                  </a:lnTo>
                  <a:lnTo>
                    <a:pt x="833" y="679"/>
                  </a:lnTo>
                  <a:lnTo>
                    <a:pt x="827" y="687"/>
                  </a:lnTo>
                  <a:lnTo>
                    <a:pt x="821" y="698"/>
                  </a:lnTo>
                  <a:lnTo>
                    <a:pt x="815" y="706"/>
                  </a:lnTo>
                  <a:lnTo>
                    <a:pt x="809" y="716"/>
                  </a:lnTo>
                  <a:lnTo>
                    <a:pt x="803" y="726"/>
                  </a:lnTo>
                  <a:lnTo>
                    <a:pt x="800" y="736"/>
                  </a:lnTo>
                  <a:lnTo>
                    <a:pt x="788" y="749"/>
                  </a:lnTo>
                  <a:lnTo>
                    <a:pt x="780" y="765"/>
                  </a:lnTo>
                  <a:lnTo>
                    <a:pt x="774" y="777"/>
                  </a:lnTo>
                  <a:lnTo>
                    <a:pt x="768" y="790"/>
                  </a:lnTo>
                  <a:lnTo>
                    <a:pt x="766" y="806"/>
                  </a:lnTo>
                  <a:lnTo>
                    <a:pt x="776" y="820"/>
                  </a:lnTo>
                  <a:lnTo>
                    <a:pt x="792" y="822"/>
                  </a:lnTo>
                  <a:lnTo>
                    <a:pt x="805" y="812"/>
                  </a:lnTo>
                  <a:lnTo>
                    <a:pt x="813" y="796"/>
                  </a:lnTo>
                  <a:lnTo>
                    <a:pt x="823" y="781"/>
                  </a:lnTo>
                  <a:lnTo>
                    <a:pt x="831" y="765"/>
                  </a:lnTo>
                  <a:lnTo>
                    <a:pt x="841" y="751"/>
                  </a:lnTo>
                  <a:lnTo>
                    <a:pt x="848" y="736"/>
                  </a:lnTo>
                  <a:lnTo>
                    <a:pt x="860" y="720"/>
                  </a:lnTo>
                  <a:lnTo>
                    <a:pt x="868" y="704"/>
                  </a:lnTo>
                  <a:lnTo>
                    <a:pt x="880" y="691"/>
                  </a:lnTo>
                  <a:lnTo>
                    <a:pt x="889" y="673"/>
                  </a:lnTo>
                  <a:lnTo>
                    <a:pt x="899" y="659"/>
                  </a:lnTo>
                  <a:lnTo>
                    <a:pt x="909" y="642"/>
                  </a:lnTo>
                  <a:lnTo>
                    <a:pt x="921" y="628"/>
                  </a:lnTo>
                  <a:lnTo>
                    <a:pt x="931" y="612"/>
                  </a:lnTo>
                  <a:lnTo>
                    <a:pt x="942" y="597"/>
                  </a:lnTo>
                  <a:lnTo>
                    <a:pt x="954" y="581"/>
                  </a:lnTo>
                  <a:lnTo>
                    <a:pt x="966" y="567"/>
                  </a:lnTo>
                  <a:lnTo>
                    <a:pt x="976" y="550"/>
                  </a:lnTo>
                  <a:lnTo>
                    <a:pt x="985" y="536"/>
                  </a:lnTo>
                  <a:lnTo>
                    <a:pt x="995" y="519"/>
                  </a:lnTo>
                  <a:lnTo>
                    <a:pt x="1007" y="505"/>
                  </a:lnTo>
                  <a:lnTo>
                    <a:pt x="1017" y="489"/>
                  </a:lnTo>
                  <a:lnTo>
                    <a:pt x="1028" y="476"/>
                  </a:lnTo>
                  <a:lnTo>
                    <a:pt x="1040" y="460"/>
                  </a:lnTo>
                  <a:lnTo>
                    <a:pt x="1052" y="446"/>
                  </a:lnTo>
                  <a:lnTo>
                    <a:pt x="1062" y="431"/>
                  </a:lnTo>
                  <a:lnTo>
                    <a:pt x="1073" y="417"/>
                  </a:lnTo>
                  <a:lnTo>
                    <a:pt x="1083" y="401"/>
                  </a:lnTo>
                  <a:lnTo>
                    <a:pt x="1095" y="387"/>
                  </a:lnTo>
                  <a:lnTo>
                    <a:pt x="1105" y="374"/>
                  </a:lnTo>
                  <a:lnTo>
                    <a:pt x="1116" y="360"/>
                  </a:lnTo>
                  <a:lnTo>
                    <a:pt x="1128" y="346"/>
                  </a:lnTo>
                  <a:lnTo>
                    <a:pt x="1140" y="335"/>
                  </a:lnTo>
                  <a:lnTo>
                    <a:pt x="1150" y="321"/>
                  </a:lnTo>
                  <a:lnTo>
                    <a:pt x="1159" y="307"/>
                  </a:lnTo>
                  <a:lnTo>
                    <a:pt x="1169" y="294"/>
                  </a:lnTo>
                  <a:lnTo>
                    <a:pt x="1179" y="282"/>
                  </a:lnTo>
                  <a:lnTo>
                    <a:pt x="1189" y="270"/>
                  </a:lnTo>
                  <a:lnTo>
                    <a:pt x="1199" y="258"/>
                  </a:lnTo>
                  <a:lnTo>
                    <a:pt x="1208" y="247"/>
                  </a:lnTo>
                  <a:lnTo>
                    <a:pt x="1220" y="237"/>
                  </a:lnTo>
                  <a:lnTo>
                    <a:pt x="1228" y="225"/>
                  </a:lnTo>
                  <a:lnTo>
                    <a:pt x="1238" y="215"/>
                  </a:lnTo>
                  <a:lnTo>
                    <a:pt x="1247" y="206"/>
                  </a:lnTo>
                  <a:lnTo>
                    <a:pt x="1257" y="198"/>
                  </a:lnTo>
                  <a:lnTo>
                    <a:pt x="1265" y="186"/>
                  </a:lnTo>
                  <a:lnTo>
                    <a:pt x="1275" y="178"/>
                  </a:lnTo>
                  <a:lnTo>
                    <a:pt x="1285" y="170"/>
                  </a:lnTo>
                  <a:lnTo>
                    <a:pt x="1294" y="165"/>
                  </a:lnTo>
                  <a:lnTo>
                    <a:pt x="1302" y="155"/>
                  </a:lnTo>
                  <a:lnTo>
                    <a:pt x="1310" y="147"/>
                  </a:lnTo>
                  <a:lnTo>
                    <a:pt x="1318" y="141"/>
                  </a:lnTo>
                  <a:lnTo>
                    <a:pt x="1326" y="135"/>
                  </a:lnTo>
                  <a:lnTo>
                    <a:pt x="1341" y="123"/>
                  </a:lnTo>
                  <a:lnTo>
                    <a:pt x="1357" y="118"/>
                  </a:lnTo>
                  <a:lnTo>
                    <a:pt x="1369" y="110"/>
                  </a:lnTo>
                  <a:lnTo>
                    <a:pt x="1380" y="108"/>
                  </a:lnTo>
                  <a:lnTo>
                    <a:pt x="1390" y="106"/>
                  </a:lnTo>
                  <a:lnTo>
                    <a:pt x="1402" y="110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33"/>
            <p:cNvSpPr>
              <a:spLocks/>
            </p:cNvSpPr>
            <p:nvPr/>
          </p:nvSpPr>
          <p:spPr bwMode="auto">
            <a:xfrm>
              <a:off x="3192" y="1375"/>
              <a:ext cx="881" cy="367"/>
            </a:xfrm>
            <a:custGeom>
              <a:avLst/>
              <a:gdLst>
                <a:gd name="T0" fmla="*/ 47 w 1760"/>
                <a:gd name="T1" fmla="*/ 720 h 736"/>
                <a:gd name="T2" fmla="*/ 72 w 1760"/>
                <a:gd name="T3" fmla="*/ 699 h 736"/>
                <a:gd name="T4" fmla="*/ 109 w 1760"/>
                <a:gd name="T5" fmla="*/ 671 h 736"/>
                <a:gd name="T6" fmla="*/ 156 w 1760"/>
                <a:gd name="T7" fmla="*/ 636 h 736"/>
                <a:gd name="T8" fmla="*/ 217 w 1760"/>
                <a:gd name="T9" fmla="*/ 599 h 736"/>
                <a:gd name="T10" fmla="*/ 281 w 1760"/>
                <a:gd name="T11" fmla="*/ 552 h 736"/>
                <a:gd name="T12" fmla="*/ 358 w 1760"/>
                <a:gd name="T13" fmla="*/ 505 h 736"/>
                <a:gd name="T14" fmla="*/ 440 w 1760"/>
                <a:gd name="T15" fmla="*/ 454 h 736"/>
                <a:gd name="T16" fmla="*/ 528 w 1760"/>
                <a:gd name="T17" fmla="*/ 401 h 736"/>
                <a:gd name="T18" fmla="*/ 622 w 1760"/>
                <a:gd name="T19" fmla="*/ 349 h 736"/>
                <a:gd name="T20" fmla="*/ 720 w 1760"/>
                <a:gd name="T21" fmla="*/ 298 h 736"/>
                <a:gd name="T22" fmla="*/ 819 w 1760"/>
                <a:gd name="T23" fmla="*/ 245 h 736"/>
                <a:gd name="T24" fmla="*/ 925 w 1760"/>
                <a:gd name="T25" fmla="*/ 200 h 736"/>
                <a:gd name="T26" fmla="*/ 1029 w 1760"/>
                <a:gd name="T27" fmla="*/ 155 h 736"/>
                <a:gd name="T28" fmla="*/ 1134 w 1760"/>
                <a:gd name="T29" fmla="*/ 120 h 736"/>
                <a:gd name="T30" fmla="*/ 1240 w 1760"/>
                <a:gd name="T31" fmla="*/ 88 h 736"/>
                <a:gd name="T32" fmla="*/ 1345 w 1760"/>
                <a:gd name="T33" fmla="*/ 65 h 736"/>
                <a:gd name="T34" fmla="*/ 1445 w 1760"/>
                <a:gd name="T35" fmla="*/ 49 h 736"/>
                <a:gd name="T36" fmla="*/ 1545 w 1760"/>
                <a:gd name="T37" fmla="*/ 45 h 736"/>
                <a:gd name="T38" fmla="*/ 1641 w 1760"/>
                <a:gd name="T39" fmla="*/ 51 h 736"/>
                <a:gd name="T40" fmla="*/ 1733 w 1760"/>
                <a:gd name="T41" fmla="*/ 73 h 736"/>
                <a:gd name="T42" fmla="*/ 1756 w 1760"/>
                <a:gd name="T43" fmla="*/ 40 h 736"/>
                <a:gd name="T44" fmla="*/ 1682 w 1760"/>
                <a:gd name="T45" fmla="*/ 14 h 736"/>
                <a:gd name="T46" fmla="*/ 1584 w 1760"/>
                <a:gd name="T47" fmla="*/ 0 h 736"/>
                <a:gd name="T48" fmla="*/ 1486 w 1760"/>
                <a:gd name="T49" fmla="*/ 4 h 736"/>
                <a:gd name="T50" fmla="*/ 1383 w 1760"/>
                <a:gd name="T51" fmla="*/ 12 h 736"/>
                <a:gd name="T52" fmla="*/ 1279 w 1760"/>
                <a:gd name="T53" fmla="*/ 34 h 736"/>
                <a:gd name="T54" fmla="*/ 1173 w 1760"/>
                <a:gd name="T55" fmla="*/ 61 h 736"/>
                <a:gd name="T56" fmla="*/ 1066 w 1760"/>
                <a:gd name="T57" fmla="*/ 96 h 736"/>
                <a:gd name="T58" fmla="*/ 960 w 1760"/>
                <a:gd name="T59" fmla="*/ 135 h 736"/>
                <a:gd name="T60" fmla="*/ 855 w 1760"/>
                <a:gd name="T61" fmla="*/ 180 h 736"/>
                <a:gd name="T62" fmla="*/ 751 w 1760"/>
                <a:gd name="T63" fmla="*/ 229 h 736"/>
                <a:gd name="T64" fmla="*/ 653 w 1760"/>
                <a:gd name="T65" fmla="*/ 282 h 736"/>
                <a:gd name="T66" fmla="*/ 553 w 1760"/>
                <a:gd name="T67" fmla="*/ 333 h 736"/>
                <a:gd name="T68" fmla="*/ 463 w 1760"/>
                <a:gd name="T69" fmla="*/ 386 h 736"/>
                <a:gd name="T70" fmla="*/ 377 w 1760"/>
                <a:gd name="T71" fmla="*/ 437 h 736"/>
                <a:gd name="T72" fmla="*/ 299 w 1760"/>
                <a:gd name="T73" fmla="*/ 489 h 736"/>
                <a:gd name="T74" fmla="*/ 227 w 1760"/>
                <a:gd name="T75" fmla="*/ 536 h 736"/>
                <a:gd name="T76" fmla="*/ 164 w 1760"/>
                <a:gd name="T77" fmla="*/ 579 h 736"/>
                <a:gd name="T78" fmla="*/ 111 w 1760"/>
                <a:gd name="T79" fmla="*/ 617 h 736"/>
                <a:gd name="T80" fmla="*/ 68 w 1760"/>
                <a:gd name="T81" fmla="*/ 652 h 736"/>
                <a:gd name="T82" fmla="*/ 33 w 1760"/>
                <a:gd name="T83" fmla="*/ 673 h 736"/>
                <a:gd name="T84" fmla="*/ 10 w 1760"/>
                <a:gd name="T85" fmla="*/ 699 h 736"/>
                <a:gd name="T86" fmla="*/ 19 w 1760"/>
                <a:gd name="T87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60" h="736">
                  <a:moveTo>
                    <a:pt x="35" y="732"/>
                  </a:moveTo>
                  <a:lnTo>
                    <a:pt x="37" y="726"/>
                  </a:lnTo>
                  <a:lnTo>
                    <a:pt x="47" y="720"/>
                  </a:lnTo>
                  <a:lnTo>
                    <a:pt x="53" y="712"/>
                  </a:lnTo>
                  <a:lnTo>
                    <a:pt x="62" y="707"/>
                  </a:lnTo>
                  <a:lnTo>
                    <a:pt x="72" y="699"/>
                  </a:lnTo>
                  <a:lnTo>
                    <a:pt x="84" y="693"/>
                  </a:lnTo>
                  <a:lnTo>
                    <a:pt x="96" y="681"/>
                  </a:lnTo>
                  <a:lnTo>
                    <a:pt x="109" y="671"/>
                  </a:lnTo>
                  <a:lnTo>
                    <a:pt x="123" y="660"/>
                  </a:lnTo>
                  <a:lnTo>
                    <a:pt x="141" y="650"/>
                  </a:lnTo>
                  <a:lnTo>
                    <a:pt x="156" y="636"/>
                  </a:lnTo>
                  <a:lnTo>
                    <a:pt x="176" y="624"/>
                  </a:lnTo>
                  <a:lnTo>
                    <a:pt x="193" y="611"/>
                  </a:lnTo>
                  <a:lnTo>
                    <a:pt x="217" y="599"/>
                  </a:lnTo>
                  <a:lnTo>
                    <a:pt x="236" y="583"/>
                  </a:lnTo>
                  <a:lnTo>
                    <a:pt x="258" y="568"/>
                  </a:lnTo>
                  <a:lnTo>
                    <a:pt x="281" y="552"/>
                  </a:lnTo>
                  <a:lnTo>
                    <a:pt x="307" y="538"/>
                  </a:lnTo>
                  <a:lnTo>
                    <a:pt x="330" y="521"/>
                  </a:lnTo>
                  <a:lnTo>
                    <a:pt x="358" y="505"/>
                  </a:lnTo>
                  <a:lnTo>
                    <a:pt x="383" y="487"/>
                  </a:lnTo>
                  <a:lnTo>
                    <a:pt x="413" y="472"/>
                  </a:lnTo>
                  <a:lnTo>
                    <a:pt x="440" y="454"/>
                  </a:lnTo>
                  <a:lnTo>
                    <a:pt x="469" y="437"/>
                  </a:lnTo>
                  <a:lnTo>
                    <a:pt x="499" y="419"/>
                  </a:lnTo>
                  <a:lnTo>
                    <a:pt x="528" y="401"/>
                  </a:lnTo>
                  <a:lnTo>
                    <a:pt x="557" y="384"/>
                  </a:lnTo>
                  <a:lnTo>
                    <a:pt x="591" y="366"/>
                  </a:lnTo>
                  <a:lnTo>
                    <a:pt x="622" y="349"/>
                  </a:lnTo>
                  <a:lnTo>
                    <a:pt x="655" y="333"/>
                  </a:lnTo>
                  <a:lnTo>
                    <a:pt x="686" y="315"/>
                  </a:lnTo>
                  <a:lnTo>
                    <a:pt x="720" y="298"/>
                  </a:lnTo>
                  <a:lnTo>
                    <a:pt x="751" y="280"/>
                  </a:lnTo>
                  <a:lnTo>
                    <a:pt x="786" y="263"/>
                  </a:lnTo>
                  <a:lnTo>
                    <a:pt x="819" y="245"/>
                  </a:lnTo>
                  <a:lnTo>
                    <a:pt x="855" y="229"/>
                  </a:lnTo>
                  <a:lnTo>
                    <a:pt x="890" y="214"/>
                  </a:lnTo>
                  <a:lnTo>
                    <a:pt x="925" y="200"/>
                  </a:lnTo>
                  <a:lnTo>
                    <a:pt x="958" y="184"/>
                  </a:lnTo>
                  <a:lnTo>
                    <a:pt x="993" y="171"/>
                  </a:lnTo>
                  <a:lnTo>
                    <a:pt x="1029" y="155"/>
                  </a:lnTo>
                  <a:lnTo>
                    <a:pt x="1064" y="143"/>
                  </a:lnTo>
                  <a:lnTo>
                    <a:pt x="1099" y="131"/>
                  </a:lnTo>
                  <a:lnTo>
                    <a:pt x="1134" y="120"/>
                  </a:lnTo>
                  <a:lnTo>
                    <a:pt x="1169" y="108"/>
                  </a:lnTo>
                  <a:lnTo>
                    <a:pt x="1207" y="100"/>
                  </a:lnTo>
                  <a:lnTo>
                    <a:pt x="1240" y="88"/>
                  </a:lnTo>
                  <a:lnTo>
                    <a:pt x="1275" y="81"/>
                  </a:lnTo>
                  <a:lnTo>
                    <a:pt x="1310" y="71"/>
                  </a:lnTo>
                  <a:lnTo>
                    <a:pt x="1345" y="65"/>
                  </a:lnTo>
                  <a:lnTo>
                    <a:pt x="1379" y="59"/>
                  </a:lnTo>
                  <a:lnTo>
                    <a:pt x="1412" y="53"/>
                  </a:lnTo>
                  <a:lnTo>
                    <a:pt x="1445" y="49"/>
                  </a:lnTo>
                  <a:lnTo>
                    <a:pt x="1480" y="49"/>
                  </a:lnTo>
                  <a:lnTo>
                    <a:pt x="1512" y="45"/>
                  </a:lnTo>
                  <a:lnTo>
                    <a:pt x="1545" y="45"/>
                  </a:lnTo>
                  <a:lnTo>
                    <a:pt x="1576" y="45"/>
                  </a:lnTo>
                  <a:lnTo>
                    <a:pt x="1610" y="49"/>
                  </a:lnTo>
                  <a:lnTo>
                    <a:pt x="1641" y="51"/>
                  </a:lnTo>
                  <a:lnTo>
                    <a:pt x="1672" y="57"/>
                  </a:lnTo>
                  <a:lnTo>
                    <a:pt x="1701" y="63"/>
                  </a:lnTo>
                  <a:lnTo>
                    <a:pt x="1733" y="73"/>
                  </a:lnTo>
                  <a:lnTo>
                    <a:pt x="1748" y="69"/>
                  </a:lnTo>
                  <a:lnTo>
                    <a:pt x="1760" y="57"/>
                  </a:lnTo>
                  <a:lnTo>
                    <a:pt x="1756" y="40"/>
                  </a:lnTo>
                  <a:lnTo>
                    <a:pt x="1744" y="30"/>
                  </a:lnTo>
                  <a:lnTo>
                    <a:pt x="1713" y="20"/>
                  </a:lnTo>
                  <a:lnTo>
                    <a:pt x="1682" y="14"/>
                  </a:lnTo>
                  <a:lnTo>
                    <a:pt x="1649" y="8"/>
                  </a:lnTo>
                  <a:lnTo>
                    <a:pt x="1617" y="4"/>
                  </a:lnTo>
                  <a:lnTo>
                    <a:pt x="1584" y="0"/>
                  </a:lnTo>
                  <a:lnTo>
                    <a:pt x="1551" y="0"/>
                  </a:lnTo>
                  <a:lnTo>
                    <a:pt x="1518" y="0"/>
                  </a:lnTo>
                  <a:lnTo>
                    <a:pt x="1486" y="4"/>
                  </a:lnTo>
                  <a:lnTo>
                    <a:pt x="1451" y="4"/>
                  </a:lnTo>
                  <a:lnTo>
                    <a:pt x="1418" y="8"/>
                  </a:lnTo>
                  <a:lnTo>
                    <a:pt x="1383" y="12"/>
                  </a:lnTo>
                  <a:lnTo>
                    <a:pt x="1349" y="20"/>
                  </a:lnTo>
                  <a:lnTo>
                    <a:pt x="1314" y="26"/>
                  </a:lnTo>
                  <a:lnTo>
                    <a:pt x="1279" y="34"/>
                  </a:lnTo>
                  <a:lnTo>
                    <a:pt x="1244" y="42"/>
                  </a:lnTo>
                  <a:lnTo>
                    <a:pt x="1211" y="53"/>
                  </a:lnTo>
                  <a:lnTo>
                    <a:pt x="1173" y="61"/>
                  </a:lnTo>
                  <a:lnTo>
                    <a:pt x="1138" y="73"/>
                  </a:lnTo>
                  <a:lnTo>
                    <a:pt x="1101" y="85"/>
                  </a:lnTo>
                  <a:lnTo>
                    <a:pt x="1066" y="96"/>
                  </a:lnTo>
                  <a:lnTo>
                    <a:pt x="1031" y="108"/>
                  </a:lnTo>
                  <a:lnTo>
                    <a:pt x="995" y="122"/>
                  </a:lnTo>
                  <a:lnTo>
                    <a:pt x="960" y="135"/>
                  </a:lnTo>
                  <a:lnTo>
                    <a:pt x="925" y="151"/>
                  </a:lnTo>
                  <a:lnTo>
                    <a:pt x="890" y="165"/>
                  </a:lnTo>
                  <a:lnTo>
                    <a:pt x="855" y="180"/>
                  </a:lnTo>
                  <a:lnTo>
                    <a:pt x="819" y="196"/>
                  </a:lnTo>
                  <a:lnTo>
                    <a:pt x="786" y="214"/>
                  </a:lnTo>
                  <a:lnTo>
                    <a:pt x="751" y="229"/>
                  </a:lnTo>
                  <a:lnTo>
                    <a:pt x="718" y="247"/>
                  </a:lnTo>
                  <a:lnTo>
                    <a:pt x="684" y="264"/>
                  </a:lnTo>
                  <a:lnTo>
                    <a:pt x="653" y="282"/>
                  </a:lnTo>
                  <a:lnTo>
                    <a:pt x="618" y="298"/>
                  </a:lnTo>
                  <a:lnTo>
                    <a:pt x="587" y="315"/>
                  </a:lnTo>
                  <a:lnTo>
                    <a:pt x="553" y="333"/>
                  </a:lnTo>
                  <a:lnTo>
                    <a:pt x="524" y="351"/>
                  </a:lnTo>
                  <a:lnTo>
                    <a:pt x="493" y="368"/>
                  </a:lnTo>
                  <a:lnTo>
                    <a:pt x="463" y="386"/>
                  </a:lnTo>
                  <a:lnTo>
                    <a:pt x="434" y="403"/>
                  </a:lnTo>
                  <a:lnTo>
                    <a:pt x="407" y="421"/>
                  </a:lnTo>
                  <a:lnTo>
                    <a:pt x="377" y="437"/>
                  </a:lnTo>
                  <a:lnTo>
                    <a:pt x="350" y="454"/>
                  </a:lnTo>
                  <a:lnTo>
                    <a:pt x="323" y="472"/>
                  </a:lnTo>
                  <a:lnTo>
                    <a:pt x="299" y="489"/>
                  </a:lnTo>
                  <a:lnTo>
                    <a:pt x="274" y="505"/>
                  </a:lnTo>
                  <a:lnTo>
                    <a:pt x="250" y="521"/>
                  </a:lnTo>
                  <a:lnTo>
                    <a:pt x="227" y="536"/>
                  </a:lnTo>
                  <a:lnTo>
                    <a:pt x="207" y="552"/>
                  </a:lnTo>
                  <a:lnTo>
                    <a:pt x="184" y="566"/>
                  </a:lnTo>
                  <a:lnTo>
                    <a:pt x="164" y="579"/>
                  </a:lnTo>
                  <a:lnTo>
                    <a:pt x="147" y="593"/>
                  </a:lnTo>
                  <a:lnTo>
                    <a:pt x="129" y="607"/>
                  </a:lnTo>
                  <a:lnTo>
                    <a:pt x="111" y="617"/>
                  </a:lnTo>
                  <a:lnTo>
                    <a:pt x="96" y="628"/>
                  </a:lnTo>
                  <a:lnTo>
                    <a:pt x="80" y="640"/>
                  </a:lnTo>
                  <a:lnTo>
                    <a:pt x="68" y="652"/>
                  </a:lnTo>
                  <a:lnTo>
                    <a:pt x="55" y="660"/>
                  </a:lnTo>
                  <a:lnTo>
                    <a:pt x="45" y="667"/>
                  </a:lnTo>
                  <a:lnTo>
                    <a:pt x="33" y="673"/>
                  </a:lnTo>
                  <a:lnTo>
                    <a:pt x="27" y="681"/>
                  </a:lnTo>
                  <a:lnTo>
                    <a:pt x="15" y="691"/>
                  </a:lnTo>
                  <a:lnTo>
                    <a:pt x="10" y="699"/>
                  </a:lnTo>
                  <a:lnTo>
                    <a:pt x="0" y="712"/>
                  </a:lnTo>
                  <a:lnTo>
                    <a:pt x="6" y="728"/>
                  </a:lnTo>
                  <a:lnTo>
                    <a:pt x="19" y="736"/>
                  </a:lnTo>
                  <a:lnTo>
                    <a:pt x="35" y="732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34"/>
            <p:cNvSpPr>
              <a:spLocks/>
            </p:cNvSpPr>
            <p:nvPr/>
          </p:nvSpPr>
          <p:spPr bwMode="auto">
            <a:xfrm>
              <a:off x="4356" y="2283"/>
              <a:ext cx="301" cy="29"/>
            </a:xfrm>
            <a:custGeom>
              <a:avLst/>
              <a:gdLst>
                <a:gd name="T0" fmla="*/ 26 w 603"/>
                <a:gd name="T1" fmla="*/ 55 h 57"/>
                <a:gd name="T2" fmla="*/ 49 w 603"/>
                <a:gd name="T3" fmla="*/ 53 h 57"/>
                <a:gd name="T4" fmla="*/ 75 w 603"/>
                <a:gd name="T5" fmla="*/ 53 h 57"/>
                <a:gd name="T6" fmla="*/ 108 w 603"/>
                <a:gd name="T7" fmla="*/ 51 h 57"/>
                <a:gd name="T8" fmla="*/ 143 w 603"/>
                <a:gd name="T9" fmla="*/ 51 h 57"/>
                <a:gd name="T10" fmla="*/ 174 w 603"/>
                <a:gd name="T11" fmla="*/ 51 h 57"/>
                <a:gd name="T12" fmla="*/ 196 w 603"/>
                <a:gd name="T13" fmla="*/ 51 h 57"/>
                <a:gd name="T14" fmla="*/ 219 w 603"/>
                <a:gd name="T15" fmla="*/ 51 h 57"/>
                <a:gd name="T16" fmla="*/ 243 w 603"/>
                <a:gd name="T17" fmla="*/ 51 h 57"/>
                <a:gd name="T18" fmla="*/ 264 w 603"/>
                <a:gd name="T19" fmla="*/ 49 h 57"/>
                <a:gd name="T20" fmla="*/ 288 w 603"/>
                <a:gd name="T21" fmla="*/ 49 h 57"/>
                <a:gd name="T22" fmla="*/ 311 w 603"/>
                <a:gd name="T23" fmla="*/ 47 h 57"/>
                <a:gd name="T24" fmla="*/ 335 w 603"/>
                <a:gd name="T25" fmla="*/ 47 h 57"/>
                <a:gd name="T26" fmla="*/ 356 w 603"/>
                <a:gd name="T27" fmla="*/ 45 h 57"/>
                <a:gd name="T28" fmla="*/ 380 w 603"/>
                <a:gd name="T29" fmla="*/ 45 h 57"/>
                <a:gd name="T30" fmla="*/ 403 w 603"/>
                <a:gd name="T31" fmla="*/ 45 h 57"/>
                <a:gd name="T32" fmla="*/ 427 w 603"/>
                <a:gd name="T33" fmla="*/ 45 h 57"/>
                <a:gd name="T34" fmla="*/ 458 w 603"/>
                <a:gd name="T35" fmla="*/ 45 h 57"/>
                <a:gd name="T36" fmla="*/ 499 w 603"/>
                <a:gd name="T37" fmla="*/ 45 h 57"/>
                <a:gd name="T38" fmla="*/ 534 w 603"/>
                <a:gd name="T39" fmla="*/ 45 h 57"/>
                <a:gd name="T40" fmla="*/ 566 w 603"/>
                <a:gd name="T41" fmla="*/ 45 h 57"/>
                <a:gd name="T42" fmla="*/ 595 w 603"/>
                <a:gd name="T43" fmla="*/ 38 h 57"/>
                <a:gd name="T44" fmla="*/ 595 w 603"/>
                <a:gd name="T45" fmla="*/ 6 h 57"/>
                <a:gd name="T46" fmla="*/ 566 w 603"/>
                <a:gd name="T47" fmla="*/ 0 h 57"/>
                <a:gd name="T48" fmla="*/ 534 w 603"/>
                <a:gd name="T49" fmla="*/ 0 h 57"/>
                <a:gd name="T50" fmla="*/ 499 w 603"/>
                <a:gd name="T51" fmla="*/ 0 h 57"/>
                <a:gd name="T52" fmla="*/ 458 w 603"/>
                <a:gd name="T53" fmla="*/ 0 h 57"/>
                <a:gd name="T54" fmla="*/ 427 w 603"/>
                <a:gd name="T55" fmla="*/ 2 h 57"/>
                <a:gd name="T56" fmla="*/ 403 w 603"/>
                <a:gd name="T57" fmla="*/ 2 h 57"/>
                <a:gd name="T58" fmla="*/ 380 w 603"/>
                <a:gd name="T59" fmla="*/ 2 h 57"/>
                <a:gd name="T60" fmla="*/ 356 w 603"/>
                <a:gd name="T61" fmla="*/ 2 h 57"/>
                <a:gd name="T62" fmla="*/ 335 w 603"/>
                <a:gd name="T63" fmla="*/ 2 h 57"/>
                <a:gd name="T64" fmla="*/ 311 w 603"/>
                <a:gd name="T65" fmla="*/ 2 h 57"/>
                <a:gd name="T66" fmla="*/ 288 w 603"/>
                <a:gd name="T67" fmla="*/ 4 h 57"/>
                <a:gd name="T68" fmla="*/ 264 w 603"/>
                <a:gd name="T69" fmla="*/ 4 h 57"/>
                <a:gd name="T70" fmla="*/ 243 w 603"/>
                <a:gd name="T71" fmla="*/ 6 h 57"/>
                <a:gd name="T72" fmla="*/ 219 w 603"/>
                <a:gd name="T73" fmla="*/ 6 h 57"/>
                <a:gd name="T74" fmla="*/ 196 w 603"/>
                <a:gd name="T75" fmla="*/ 6 h 57"/>
                <a:gd name="T76" fmla="*/ 174 w 603"/>
                <a:gd name="T77" fmla="*/ 6 h 57"/>
                <a:gd name="T78" fmla="*/ 143 w 603"/>
                <a:gd name="T79" fmla="*/ 8 h 57"/>
                <a:gd name="T80" fmla="*/ 108 w 603"/>
                <a:gd name="T81" fmla="*/ 8 h 57"/>
                <a:gd name="T82" fmla="*/ 75 w 603"/>
                <a:gd name="T83" fmla="*/ 10 h 57"/>
                <a:gd name="T84" fmla="*/ 49 w 603"/>
                <a:gd name="T85" fmla="*/ 10 h 57"/>
                <a:gd name="T86" fmla="*/ 26 w 603"/>
                <a:gd name="T87" fmla="*/ 12 h 57"/>
                <a:gd name="T88" fmla="*/ 6 w 603"/>
                <a:gd name="T89" fmla="*/ 22 h 57"/>
                <a:gd name="T90" fmla="*/ 6 w 603"/>
                <a:gd name="T91" fmla="*/ 5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03" h="57">
                  <a:moveTo>
                    <a:pt x="22" y="57"/>
                  </a:moveTo>
                  <a:lnTo>
                    <a:pt x="26" y="55"/>
                  </a:lnTo>
                  <a:lnTo>
                    <a:pt x="39" y="55"/>
                  </a:lnTo>
                  <a:lnTo>
                    <a:pt x="49" y="53"/>
                  </a:lnTo>
                  <a:lnTo>
                    <a:pt x="63" y="53"/>
                  </a:lnTo>
                  <a:lnTo>
                    <a:pt x="75" y="53"/>
                  </a:lnTo>
                  <a:lnTo>
                    <a:pt x="92" y="53"/>
                  </a:lnTo>
                  <a:lnTo>
                    <a:pt x="108" y="51"/>
                  </a:lnTo>
                  <a:lnTo>
                    <a:pt x="125" y="51"/>
                  </a:lnTo>
                  <a:lnTo>
                    <a:pt x="143" y="51"/>
                  </a:lnTo>
                  <a:lnTo>
                    <a:pt x="165" y="51"/>
                  </a:lnTo>
                  <a:lnTo>
                    <a:pt x="174" y="51"/>
                  </a:lnTo>
                  <a:lnTo>
                    <a:pt x="184" y="51"/>
                  </a:lnTo>
                  <a:lnTo>
                    <a:pt x="196" y="51"/>
                  </a:lnTo>
                  <a:lnTo>
                    <a:pt x="208" y="51"/>
                  </a:lnTo>
                  <a:lnTo>
                    <a:pt x="219" y="51"/>
                  </a:lnTo>
                  <a:lnTo>
                    <a:pt x="231" y="51"/>
                  </a:lnTo>
                  <a:lnTo>
                    <a:pt x="243" y="51"/>
                  </a:lnTo>
                  <a:lnTo>
                    <a:pt x="255" y="51"/>
                  </a:lnTo>
                  <a:lnTo>
                    <a:pt x="264" y="49"/>
                  </a:lnTo>
                  <a:lnTo>
                    <a:pt x="276" y="49"/>
                  </a:lnTo>
                  <a:lnTo>
                    <a:pt x="288" y="49"/>
                  </a:lnTo>
                  <a:lnTo>
                    <a:pt x="300" y="49"/>
                  </a:lnTo>
                  <a:lnTo>
                    <a:pt x="311" y="47"/>
                  </a:lnTo>
                  <a:lnTo>
                    <a:pt x="323" y="47"/>
                  </a:lnTo>
                  <a:lnTo>
                    <a:pt x="335" y="47"/>
                  </a:lnTo>
                  <a:lnTo>
                    <a:pt x="346" y="47"/>
                  </a:lnTo>
                  <a:lnTo>
                    <a:pt x="356" y="45"/>
                  </a:lnTo>
                  <a:lnTo>
                    <a:pt x="368" y="45"/>
                  </a:lnTo>
                  <a:lnTo>
                    <a:pt x="380" y="45"/>
                  </a:lnTo>
                  <a:lnTo>
                    <a:pt x="391" y="45"/>
                  </a:lnTo>
                  <a:lnTo>
                    <a:pt x="403" y="45"/>
                  </a:lnTo>
                  <a:lnTo>
                    <a:pt x="415" y="45"/>
                  </a:lnTo>
                  <a:lnTo>
                    <a:pt x="427" y="45"/>
                  </a:lnTo>
                  <a:lnTo>
                    <a:pt x="438" y="45"/>
                  </a:lnTo>
                  <a:lnTo>
                    <a:pt x="458" y="45"/>
                  </a:lnTo>
                  <a:lnTo>
                    <a:pt x="479" y="45"/>
                  </a:lnTo>
                  <a:lnTo>
                    <a:pt x="499" y="45"/>
                  </a:lnTo>
                  <a:lnTo>
                    <a:pt x="519" y="45"/>
                  </a:lnTo>
                  <a:lnTo>
                    <a:pt x="534" y="45"/>
                  </a:lnTo>
                  <a:lnTo>
                    <a:pt x="552" y="45"/>
                  </a:lnTo>
                  <a:lnTo>
                    <a:pt x="566" y="45"/>
                  </a:lnTo>
                  <a:lnTo>
                    <a:pt x="581" y="45"/>
                  </a:lnTo>
                  <a:lnTo>
                    <a:pt x="595" y="38"/>
                  </a:lnTo>
                  <a:lnTo>
                    <a:pt x="603" y="22"/>
                  </a:lnTo>
                  <a:lnTo>
                    <a:pt x="595" y="6"/>
                  </a:lnTo>
                  <a:lnTo>
                    <a:pt x="581" y="0"/>
                  </a:lnTo>
                  <a:lnTo>
                    <a:pt x="566" y="0"/>
                  </a:lnTo>
                  <a:lnTo>
                    <a:pt x="552" y="0"/>
                  </a:lnTo>
                  <a:lnTo>
                    <a:pt x="534" y="0"/>
                  </a:lnTo>
                  <a:lnTo>
                    <a:pt x="519" y="0"/>
                  </a:lnTo>
                  <a:lnTo>
                    <a:pt x="499" y="0"/>
                  </a:lnTo>
                  <a:lnTo>
                    <a:pt x="479" y="0"/>
                  </a:lnTo>
                  <a:lnTo>
                    <a:pt x="458" y="0"/>
                  </a:lnTo>
                  <a:lnTo>
                    <a:pt x="438" y="2"/>
                  </a:lnTo>
                  <a:lnTo>
                    <a:pt x="427" y="2"/>
                  </a:lnTo>
                  <a:lnTo>
                    <a:pt x="415" y="2"/>
                  </a:lnTo>
                  <a:lnTo>
                    <a:pt x="403" y="2"/>
                  </a:lnTo>
                  <a:lnTo>
                    <a:pt x="391" y="2"/>
                  </a:lnTo>
                  <a:lnTo>
                    <a:pt x="380" y="2"/>
                  </a:lnTo>
                  <a:lnTo>
                    <a:pt x="368" y="2"/>
                  </a:lnTo>
                  <a:lnTo>
                    <a:pt x="356" y="2"/>
                  </a:lnTo>
                  <a:lnTo>
                    <a:pt x="346" y="2"/>
                  </a:lnTo>
                  <a:lnTo>
                    <a:pt x="335" y="2"/>
                  </a:lnTo>
                  <a:lnTo>
                    <a:pt x="323" y="2"/>
                  </a:lnTo>
                  <a:lnTo>
                    <a:pt x="311" y="2"/>
                  </a:lnTo>
                  <a:lnTo>
                    <a:pt x="300" y="4"/>
                  </a:lnTo>
                  <a:lnTo>
                    <a:pt x="288" y="4"/>
                  </a:lnTo>
                  <a:lnTo>
                    <a:pt x="276" y="4"/>
                  </a:lnTo>
                  <a:lnTo>
                    <a:pt x="264" y="4"/>
                  </a:lnTo>
                  <a:lnTo>
                    <a:pt x="255" y="6"/>
                  </a:lnTo>
                  <a:lnTo>
                    <a:pt x="243" y="6"/>
                  </a:lnTo>
                  <a:lnTo>
                    <a:pt x="231" y="6"/>
                  </a:lnTo>
                  <a:lnTo>
                    <a:pt x="219" y="6"/>
                  </a:lnTo>
                  <a:lnTo>
                    <a:pt x="208" y="6"/>
                  </a:lnTo>
                  <a:lnTo>
                    <a:pt x="196" y="6"/>
                  </a:lnTo>
                  <a:lnTo>
                    <a:pt x="184" y="6"/>
                  </a:lnTo>
                  <a:lnTo>
                    <a:pt x="174" y="6"/>
                  </a:lnTo>
                  <a:lnTo>
                    <a:pt x="165" y="8"/>
                  </a:lnTo>
                  <a:lnTo>
                    <a:pt x="143" y="8"/>
                  </a:lnTo>
                  <a:lnTo>
                    <a:pt x="125" y="8"/>
                  </a:lnTo>
                  <a:lnTo>
                    <a:pt x="108" y="8"/>
                  </a:lnTo>
                  <a:lnTo>
                    <a:pt x="92" y="10"/>
                  </a:lnTo>
                  <a:lnTo>
                    <a:pt x="75" y="10"/>
                  </a:lnTo>
                  <a:lnTo>
                    <a:pt x="63" y="10"/>
                  </a:lnTo>
                  <a:lnTo>
                    <a:pt x="49" y="10"/>
                  </a:lnTo>
                  <a:lnTo>
                    <a:pt x="39" y="12"/>
                  </a:lnTo>
                  <a:lnTo>
                    <a:pt x="26" y="12"/>
                  </a:lnTo>
                  <a:lnTo>
                    <a:pt x="22" y="14"/>
                  </a:lnTo>
                  <a:lnTo>
                    <a:pt x="6" y="22"/>
                  </a:lnTo>
                  <a:lnTo>
                    <a:pt x="0" y="38"/>
                  </a:lnTo>
                  <a:lnTo>
                    <a:pt x="6" y="51"/>
                  </a:lnTo>
                  <a:lnTo>
                    <a:pt x="22" y="57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35"/>
            <p:cNvSpPr>
              <a:spLocks/>
            </p:cNvSpPr>
            <p:nvPr/>
          </p:nvSpPr>
          <p:spPr bwMode="auto">
            <a:xfrm>
              <a:off x="4271" y="2506"/>
              <a:ext cx="429" cy="76"/>
            </a:xfrm>
            <a:custGeom>
              <a:avLst/>
              <a:gdLst>
                <a:gd name="T0" fmla="*/ 20 w 859"/>
                <a:gd name="T1" fmla="*/ 42 h 151"/>
                <a:gd name="T2" fmla="*/ 37 w 859"/>
                <a:gd name="T3" fmla="*/ 43 h 151"/>
                <a:gd name="T4" fmla="*/ 69 w 859"/>
                <a:gd name="T5" fmla="*/ 49 h 151"/>
                <a:gd name="T6" fmla="*/ 96 w 859"/>
                <a:gd name="T7" fmla="*/ 55 h 151"/>
                <a:gd name="T8" fmla="*/ 119 w 859"/>
                <a:gd name="T9" fmla="*/ 61 h 151"/>
                <a:gd name="T10" fmla="*/ 145 w 859"/>
                <a:gd name="T11" fmla="*/ 65 h 151"/>
                <a:gd name="T12" fmla="*/ 170 w 859"/>
                <a:gd name="T13" fmla="*/ 71 h 151"/>
                <a:gd name="T14" fmla="*/ 198 w 859"/>
                <a:gd name="T15" fmla="*/ 77 h 151"/>
                <a:gd name="T16" fmla="*/ 229 w 859"/>
                <a:gd name="T17" fmla="*/ 83 h 151"/>
                <a:gd name="T18" fmla="*/ 260 w 859"/>
                <a:gd name="T19" fmla="*/ 88 h 151"/>
                <a:gd name="T20" fmla="*/ 292 w 859"/>
                <a:gd name="T21" fmla="*/ 94 h 151"/>
                <a:gd name="T22" fmla="*/ 327 w 859"/>
                <a:gd name="T23" fmla="*/ 100 h 151"/>
                <a:gd name="T24" fmla="*/ 362 w 859"/>
                <a:gd name="T25" fmla="*/ 108 h 151"/>
                <a:gd name="T26" fmla="*/ 395 w 859"/>
                <a:gd name="T27" fmla="*/ 114 h 151"/>
                <a:gd name="T28" fmla="*/ 428 w 859"/>
                <a:gd name="T29" fmla="*/ 118 h 151"/>
                <a:gd name="T30" fmla="*/ 464 w 859"/>
                <a:gd name="T31" fmla="*/ 124 h 151"/>
                <a:gd name="T32" fmla="*/ 499 w 859"/>
                <a:gd name="T33" fmla="*/ 128 h 151"/>
                <a:gd name="T34" fmla="*/ 532 w 859"/>
                <a:gd name="T35" fmla="*/ 133 h 151"/>
                <a:gd name="T36" fmla="*/ 565 w 859"/>
                <a:gd name="T37" fmla="*/ 137 h 151"/>
                <a:gd name="T38" fmla="*/ 599 w 859"/>
                <a:gd name="T39" fmla="*/ 141 h 151"/>
                <a:gd name="T40" fmla="*/ 632 w 859"/>
                <a:gd name="T41" fmla="*/ 145 h 151"/>
                <a:gd name="T42" fmla="*/ 663 w 859"/>
                <a:gd name="T43" fmla="*/ 147 h 151"/>
                <a:gd name="T44" fmla="*/ 693 w 859"/>
                <a:gd name="T45" fmla="*/ 149 h 151"/>
                <a:gd name="T46" fmla="*/ 720 w 859"/>
                <a:gd name="T47" fmla="*/ 151 h 151"/>
                <a:gd name="T48" fmla="*/ 747 w 859"/>
                <a:gd name="T49" fmla="*/ 151 h 151"/>
                <a:gd name="T50" fmla="*/ 773 w 859"/>
                <a:gd name="T51" fmla="*/ 149 h 151"/>
                <a:gd name="T52" fmla="*/ 796 w 859"/>
                <a:gd name="T53" fmla="*/ 149 h 151"/>
                <a:gd name="T54" fmla="*/ 826 w 859"/>
                <a:gd name="T55" fmla="*/ 147 h 151"/>
                <a:gd name="T56" fmla="*/ 857 w 859"/>
                <a:gd name="T57" fmla="*/ 133 h 151"/>
                <a:gd name="T58" fmla="*/ 849 w 859"/>
                <a:gd name="T59" fmla="*/ 104 h 151"/>
                <a:gd name="T60" fmla="*/ 816 w 859"/>
                <a:gd name="T61" fmla="*/ 106 h 151"/>
                <a:gd name="T62" fmla="*/ 786 w 859"/>
                <a:gd name="T63" fmla="*/ 108 h 151"/>
                <a:gd name="T64" fmla="*/ 763 w 859"/>
                <a:gd name="T65" fmla="*/ 108 h 151"/>
                <a:gd name="T66" fmla="*/ 739 w 859"/>
                <a:gd name="T67" fmla="*/ 108 h 151"/>
                <a:gd name="T68" fmla="*/ 712 w 859"/>
                <a:gd name="T69" fmla="*/ 108 h 151"/>
                <a:gd name="T70" fmla="*/ 685 w 859"/>
                <a:gd name="T71" fmla="*/ 106 h 151"/>
                <a:gd name="T72" fmla="*/ 655 w 859"/>
                <a:gd name="T73" fmla="*/ 104 h 151"/>
                <a:gd name="T74" fmla="*/ 624 w 859"/>
                <a:gd name="T75" fmla="*/ 100 h 151"/>
                <a:gd name="T76" fmla="*/ 593 w 859"/>
                <a:gd name="T77" fmla="*/ 96 h 151"/>
                <a:gd name="T78" fmla="*/ 560 w 859"/>
                <a:gd name="T79" fmla="*/ 92 h 151"/>
                <a:gd name="T80" fmla="*/ 526 w 859"/>
                <a:gd name="T81" fmla="*/ 88 h 151"/>
                <a:gd name="T82" fmla="*/ 493 w 859"/>
                <a:gd name="T83" fmla="*/ 85 h 151"/>
                <a:gd name="T84" fmla="*/ 458 w 859"/>
                <a:gd name="T85" fmla="*/ 79 h 151"/>
                <a:gd name="T86" fmla="*/ 423 w 859"/>
                <a:gd name="T87" fmla="*/ 73 h 151"/>
                <a:gd name="T88" fmla="*/ 389 w 859"/>
                <a:gd name="T89" fmla="*/ 69 h 151"/>
                <a:gd name="T90" fmla="*/ 356 w 859"/>
                <a:gd name="T91" fmla="*/ 63 h 151"/>
                <a:gd name="T92" fmla="*/ 321 w 859"/>
                <a:gd name="T93" fmla="*/ 57 h 151"/>
                <a:gd name="T94" fmla="*/ 286 w 859"/>
                <a:gd name="T95" fmla="*/ 51 h 151"/>
                <a:gd name="T96" fmla="*/ 254 w 859"/>
                <a:gd name="T97" fmla="*/ 45 h 151"/>
                <a:gd name="T98" fmla="*/ 225 w 859"/>
                <a:gd name="T99" fmla="*/ 40 h 151"/>
                <a:gd name="T100" fmla="*/ 196 w 859"/>
                <a:gd name="T101" fmla="*/ 34 h 151"/>
                <a:gd name="T102" fmla="*/ 168 w 859"/>
                <a:gd name="T103" fmla="*/ 28 h 151"/>
                <a:gd name="T104" fmla="*/ 145 w 859"/>
                <a:gd name="T105" fmla="*/ 22 h 151"/>
                <a:gd name="T106" fmla="*/ 119 w 859"/>
                <a:gd name="T107" fmla="*/ 18 h 151"/>
                <a:gd name="T108" fmla="*/ 98 w 859"/>
                <a:gd name="T109" fmla="*/ 12 h 151"/>
                <a:gd name="T110" fmla="*/ 69 w 859"/>
                <a:gd name="T111" fmla="*/ 6 h 151"/>
                <a:gd name="T112" fmla="*/ 41 w 859"/>
                <a:gd name="T113" fmla="*/ 2 h 151"/>
                <a:gd name="T114" fmla="*/ 28 w 859"/>
                <a:gd name="T115" fmla="*/ 0 h 151"/>
                <a:gd name="T116" fmla="*/ 10 w 859"/>
                <a:gd name="T117" fmla="*/ 2 h 151"/>
                <a:gd name="T118" fmla="*/ 2 w 859"/>
                <a:gd name="T119" fmla="*/ 32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59" h="151">
                  <a:moveTo>
                    <a:pt x="18" y="42"/>
                  </a:moveTo>
                  <a:lnTo>
                    <a:pt x="20" y="42"/>
                  </a:lnTo>
                  <a:lnTo>
                    <a:pt x="28" y="42"/>
                  </a:lnTo>
                  <a:lnTo>
                    <a:pt x="37" y="43"/>
                  </a:lnTo>
                  <a:lnTo>
                    <a:pt x="53" y="47"/>
                  </a:lnTo>
                  <a:lnTo>
                    <a:pt x="69" y="49"/>
                  </a:lnTo>
                  <a:lnTo>
                    <a:pt x="86" y="53"/>
                  </a:lnTo>
                  <a:lnTo>
                    <a:pt x="96" y="55"/>
                  </a:lnTo>
                  <a:lnTo>
                    <a:pt x="108" y="59"/>
                  </a:lnTo>
                  <a:lnTo>
                    <a:pt x="119" y="61"/>
                  </a:lnTo>
                  <a:lnTo>
                    <a:pt x="133" y="65"/>
                  </a:lnTo>
                  <a:lnTo>
                    <a:pt x="145" y="65"/>
                  </a:lnTo>
                  <a:lnTo>
                    <a:pt x="157" y="69"/>
                  </a:lnTo>
                  <a:lnTo>
                    <a:pt x="170" y="71"/>
                  </a:lnTo>
                  <a:lnTo>
                    <a:pt x="186" y="75"/>
                  </a:lnTo>
                  <a:lnTo>
                    <a:pt x="198" y="77"/>
                  </a:lnTo>
                  <a:lnTo>
                    <a:pt x="213" y="81"/>
                  </a:lnTo>
                  <a:lnTo>
                    <a:pt x="229" y="83"/>
                  </a:lnTo>
                  <a:lnTo>
                    <a:pt x="247" y="87"/>
                  </a:lnTo>
                  <a:lnTo>
                    <a:pt x="260" y="88"/>
                  </a:lnTo>
                  <a:lnTo>
                    <a:pt x="276" y="92"/>
                  </a:lnTo>
                  <a:lnTo>
                    <a:pt x="292" y="94"/>
                  </a:lnTo>
                  <a:lnTo>
                    <a:pt x="309" y="98"/>
                  </a:lnTo>
                  <a:lnTo>
                    <a:pt x="327" y="100"/>
                  </a:lnTo>
                  <a:lnTo>
                    <a:pt x="344" y="104"/>
                  </a:lnTo>
                  <a:lnTo>
                    <a:pt x="362" y="108"/>
                  </a:lnTo>
                  <a:lnTo>
                    <a:pt x="380" y="112"/>
                  </a:lnTo>
                  <a:lnTo>
                    <a:pt x="395" y="114"/>
                  </a:lnTo>
                  <a:lnTo>
                    <a:pt x="413" y="116"/>
                  </a:lnTo>
                  <a:lnTo>
                    <a:pt x="428" y="118"/>
                  </a:lnTo>
                  <a:lnTo>
                    <a:pt x="446" y="122"/>
                  </a:lnTo>
                  <a:lnTo>
                    <a:pt x="464" y="124"/>
                  </a:lnTo>
                  <a:lnTo>
                    <a:pt x="481" y="126"/>
                  </a:lnTo>
                  <a:lnTo>
                    <a:pt x="499" y="128"/>
                  </a:lnTo>
                  <a:lnTo>
                    <a:pt x="516" y="132"/>
                  </a:lnTo>
                  <a:lnTo>
                    <a:pt x="532" y="133"/>
                  </a:lnTo>
                  <a:lnTo>
                    <a:pt x="550" y="135"/>
                  </a:lnTo>
                  <a:lnTo>
                    <a:pt x="565" y="137"/>
                  </a:lnTo>
                  <a:lnTo>
                    <a:pt x="583" y="139"/>
                  </a:lnTo>
                  <a:lnTo>
                    <a:pt x="599" y="141"/>
                  </a:lnTo>
                  <a:lnTo>
                    <a:pt x="616" y="143"/>
                  </a:lnTo>
                  <a:lnTo>
                    <a:pt x="632" y="145"/>
                  </a:lnTo>
                  <a:lnTo>
                    <a:pt x="649" y="147"/>
                  </a:lnTo>
                  <a:lnTo>
                    <a:pt x="663" y="147"/>
                  </a:lnTo>
                  <a:lnTo>
                    <a:pt x="679" y="149"/>
                  </a:lnTo>
                  <a:lnTo>
                    <a:pt x="693" y="149"/>
                  </a:lnTo>
                  <a:lnTo>
                    <a:pt x="708" y="151"/>
                  </a:lnTo>
                  <a:lnTo>
                    <a:pt x="720" y="151"/>
                  </a:lnTo>
                  <a:lnTo>
                    <a:pt x="734" y="151"/>
                  </a:lnTo>
                  <a:lnTo>
                    <a:pt x="747" y="151"/>
                  </a:lnTo>
                  <a:lnTo>
                    <a:pt x="761" y="151"/>
                  </a:lnTo>
                  <a:lnTo>
                    <a:pt x="773" y="149"/>
                  </a:lnTo>
                  <a:lnTo>
                    <a:pt x="784" y="149"/>
                  </a:lnTo>
                  <a:lnTo>
                    <a:pt x="796" y="149"/>
                  </a:lnTo>
                  <a:lnTo>
                    <a:pt x="808" y="149"/>
                  </a:lnTo>
                  <a:lnTo>
                    <a:pt x="826" y="147"/>
                  </a:lnTo>
                  <a:lnTo>
                    <a:pt x="845" y="145"/>
                  </a:lnTo>
                  <a:lnTo>
                    <a:pt x="857" y="133"/>
                  </a:lnTo>
                  <a:lnTo>
                    <a:pt x="859" y="118"/>
                  </a:lnTo>
                  <a:lnTo>
                    <a:pt x="849" y="104"/>
                  </a:lnTo>
                  <a:lnTo>
                    <a:pt x="833" y="104"/>
                  </a:lnTo>
                  <a:lnTo>
                    <a:pt x="816" y="106"/>
                  </a:lnTo>
                  <a:lnTo>
                    <a:pt x="798" y="108"/>
                  </a:lnTo>
                  <a:lnTo>
                    <a:pt x="786" y="108"/>
                  </a:lnTo>
                  <a:lnTo>
                    <a:pt x="775" y="108"/>
                  </a:lnTo>
                  <a:lnTo>
                    <a:pt x="763" y="108"/>
                  </a:lnTo>
                  <a:lnTo>
                    <a:pt x="753" y="110"/>
                  </a:lnTo>
                  <a:lnTo>
                    <a:pt x="739" y="108"/>
                  </a:lnTo>
                  <a:lnTo>
                    <a:pt x="726" y="108"/>
                  </a:lnTo>
                  <a:lnTo>
                    <a:pt x="712" y="108"/>
                  </a:lnTo>
                  <a:lnTo>
                    <a:pt x="700" y="108"/>
                  </a:lnTo>
                  <a:lnTo>
                    <a:pt x="685" y="106"/>
                  </a:lnTo>
                  <a:lnTo>
                    <a:pt x="671" y="106"/>
                  </a:lnTo>
                  <a:lnTo>
                    <a:pt x="655" y="104"/>
                  </a:lnTo>
                  <a:lnTo>
                    <a:pt x="642" y="104"/>
                  </a:lnTo>
                  <a:lnTo>
                    <a:pt x="624" y="100"/>
                  </a:lnTo>
                  <a:lnTo>
                    <a:pt x="608" y="100"/>
                  </a:lnTo>
                  <a:lnTo>
                    <a:pt x="593" y="96"/>
                  </a:lnTo>
                  <a:lnTo>
                    <a:pt x="577" y="96"/>
                  </a:lnTo>
                  <a:lnTo>
                    <a:pt x="560" y="92"/>
                  </a:lnTo>
                  <a:lnTo>
                    <a:pt x="544" y="92"/>
                  </a:lnTo>
                  <a:lnTo>
                    <a:pt x="526" y="88"/>
                  </a:lnTo>
                  <a:lnTo>
                    <a:pt x="511" y="88"/>
                  </a:lnTo>
                  <a:lnTo>
                    <a:pt x="493" y="85"/>
                  </a:lnTo>
                  <a:lnTo>
                    <a:pt x="475" y="83"/>
                  </a:lnTo>
                  <a:lnTo>
                    <a:pt x="458" y="79"/>
                  </a:lnTo>
                  <a:lnTo>
                    <a:pt x="440" y="77"/>
                  </a:lnTo>
                  <a:lnTo>
                    <a:pt x="423" y="73"/>
                  </a:lnTo>
                  <a:lnTo>
                    <a:pt x="407" y="71"/>
                  </a:lnTo>
                  <a:lnTo>
                    <a:pt x="389" y="69"/>
                  </a:lnTo>
                  <a:lnTo>
                    <a:pt x="374" y="67"/>
                  </a:lnTo>
                  <a:lnTo>
                    <a:pt x="356" y="63"/>
                  </a:lnTo>
                  <a:lnTo>
                    <a:pt x="339" y="61"/>
                  </a:lnTo>
                  <a:lnTo>
                    <a:pt x="321" y="57"/>
                  </a:lnTo>
                  <a:lnTo>
                    <a:pt x="303" y="55"/>
                  </a:lnTo>
                  <a:lnTo>
                    <a:pt x="286" y="51"/>
                  </a:lnTo>
                  <a:lnTo>
                    <a:pt x="270" y="49"/>
                  </a:lnTo>
                  <a:lnTo>
                    <a:pt x="254" y="45"/>
                  </a:lnTo>
                  <a:lnTo>
                    <a:pt x="241" y="43"/>
                  </a:lnTo>
                  <a:lnTo>
                    <a:pt x="225" y="40"/>
                  </a:lnTo>
                  <a:lnTo>
                    <a:pt x="211" y="38"/>
                  </a:lnTo>
                  <a:lnTo>
                    <a:pt x="196" y="34"/>
                  </a:lnTo>
                  <a:lnTo>
                    <a:pt x="184" y="32"/>
                  </a:lnTo>
                  <a:lnTo>
                    <a:pt x="168" y="28"/>
                  </a:lnTo>
                  <a:lnTo>
                    <a:pt x="157" y="26"/>
                  </a:lnTo>
                  <a:lnTo>
                    <a:pt x="145" y="22"/>
                  </a:lnTo>
                  <a:lnTo>
                    <a:pt x="133" y="22"/>
                  </a:lnTo>
                  <a:lnTo>
                    <a:pt x="119" y="18"/>
                  </a:lnTo>
                  <a:lnTo>
                    <a:pt x="108" y="16"/>
                  </a:lnTo>
                  <a:lnTo>
                    <a:pt x="98" y="12"/>
                  </a:lnTo>
                  <a:lnTo>
                    <a:pt x="88" y="10"/>
                  </a:lnTo>
                  <a:lnTo>
                    <a:pt x="69" y="6"/>
                  </a:lnTo>
                  <a:lnTo>
                    <a:pt x="55" y="4"/>
                  </a:lnTo>
                  <a:lnTo>
                    <a:pt x="41" y="2"/>
                  </a:lnTo>
                  <a:lnTo>
                    <a:pt x="33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10" y="2"/>
                  </a:lnTo>
                  <a:lnTo>
                    <a:pt x="0" y="16"/>
                  </a:lnTo>
                  <a:lnTo>
                    <a:pt x="2" y="32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54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36"/>
            <p:cNvSpPr>
              <a:spLocks/>
            </p:cNvSpPr>
            <p:nvPr/>
          </p:nvSpPr>
          <p:spPr bwMode="auto">
            <a:xfrm>
              <a:off x="2651" y="1751"/>
              <a:ext cx="248" cy="140"/>
            </a:xfrm>
            <a:custGeom>
              <a:avLst/>
              <a:gdLst>
                <a:gd name="T0" fmla="*/ 0 w 497"/>
                <a:gd name="T1" fmla="*/ 112 h 280"/>
                <a:gd name="T2" fmla="*/ 0 w 497"/>
                <a:gd name="T3" fmla="*/ 90 h 280"/>
                <a:gd name="T4" fmla="*/ 10 w 497"/>
                <a:gd name="T5" fmla="*/ 55 h 280"/>
                <a:gd name="T6" fmla="*/ 30 w 497"/>
                <a:gd name="T7" fmla="*/ 26 h 280"/>
                <a:gd name="T8" fmla="*/ 59 w 497"/>
                <a:gd name="T9" fmla="*/ 4 h 280"/>
                <a:gd name="T10" fmla="*/ 84 w 497"/>
                <a:gd name="T11" fmla="*/ 0 h 280"/>
                <a:gd name="T12" fmla="*/ 114 w 497"/>
                <a:gd name="T13" fmla="*/ 6 h 280"/>
                <a:gd name="T14" fmla="*/ 145 w 497"/>
                <a:gd name="T15" fmla="*/ 14 h 280"/>
                <a:gd name="T16" fmla="*/ 170 w 497"/>
                <a:gd name="T17" fmla="*/ 20 h 280"/>
                <a:gd name="T18" fmla="*/ 196 w 497"/>
                <a:gd name="T19" fmla="*/ 28 h 280"/>
                <a:gd name="T20" fmla="*/ 225 w 497"/>
                <a:gd name="T21" fmla="*/ 36 h 280"/>
                <a:gd name="T22" fmla="*/ 257 w 497"/>
                <a:gd name="T23" fmla="*/ 45 h 280"/>
                <a:gd name="T24" fmla="*/ 288 w 497"/>
                <a:gd name="T25" fmla="*/ 53 h 280"/>
                <a:gd name="T26" fmla="*/ 321 w 497"/>
                <a:gd name="T27" fmla="*/ 65 h 280"/>
                <a:gd name="T28" fmla="*/ 354 w 497"/>
                <a:gd name="T29" fmla="*/ 77 h 280"/>
                <a:gd name="T30" fmla="*/ 388 w 497"/>
                <a:gd name="T31" fmla="*/ 88 h 280"/>
                <a:gd name="T32" fmla="*/ 419 w 497"/>
                <a:gd name="T33" fmla="*/ 100 h 280"/>
                <a:gd name="T34" fmla="*/ 450 w 497"/>
                <a:gd name="T35" fmla="*/ 112 h 280"/>
                <a:gd name="T36" fmla="*/ 481 w 497"/>
                <a:gd name="T37" fmla="*/ 128 h 280"/>
                <a:gd name="T38" fmla="*/ 485 w 497"/>
                <a:gd name="T39" fmla="*/ 135 h 280"/>
                <a:gd name="T40" fmla="*/ 462 w 497"/>
                <a:gd name="T41" fmla="*/ 137 h 280"/>
                <a:gd name="T42" fmla="*/ 438 w 497"/>
                <a:gd name="T43" fmla="*/ 137 h 280"/>
                <a:gd name="T44" fmla="*/ 411 w 497"/>
                <a:gd name="T45" fmla="*/ 141 h 280"/>
                <a:gd name="T46" fmla="*/ 386 w 497"/>
                <a:gd name="T47" fmla="*/ 149 h 280"/>
                <a:gd name="T48" fmla="*/ 372 w 497"/>
                <a:gd name="T49" fmla="*/ 161 h 280"/>
                <a:gd name="T50" fmla="*/ 370 w 497"/>
                <a:gd name="T51" fmla="*/ 173 h 280"/>
                <a:gd name="T52" fmla="*/ 372 w 497"/>
                <a:gd name="T53" fmla="*/ 188 h 280"/>
                <a:gd name="T54" fmla="*/ 397 w 497"/>
                <a:gd name="T55" fmla="*/ 210 h 280"/>
                <a:gd name="T56" fmla="*/ 425 w 497"/>
                <a:gd name="T57" fmla="*/ 229 h 280"/>
                <a:gd name="T58" fmla="*/ 450 w 497"/>
                <a:gd name="T59" fmla="*/ 249 h 280"/>
                <a:gd name="T60" fmla="*/ 476 w 497"/>
                <a:gd name="T61" fmla="*/ 268 h 280"/>
                <a:gd name="T62" fmla="*/ 478 w 497"/>
                <a:gd name="T63" fmla="*/ 274 h 280"/>
                <a:gd name="T64" fmla="*/ 454 w 497"/>
                <a:gd name="T65" fmla="*/ 263 h 280"/>
                <a:gd name="T66" fmla="*/ 429 w 497"/>
                <a:gd name="T67" fmla="*/ 253 h 280"/>
                <a:gd name="T68" fmla="*/ 403 w 497"/>
                <a:gd name="T69" fmla="*/ 243 h 280"/>
                <a:gd name="T70" fmla="*/ 376 w 497"/>
                <a:gd name="T71" fmla="*/ 233 h 280"/>
                <a:gd name="T72" fmla="*/ 348 w 497"/>
                <a:gd name="T73" fmla="*/ 223 h 280"/>
                <a:gd name="T74" fmla="*/ 321 w 497"/>
                <a:gd name="T75" fmla="*/ 214 h 280"/>
                <a:gd name="T76" fmla="*/ 294 w 497"/>
                <a:gd name="T77" fmla="*/ 206 h 280"/>
                <a:gd name="T78" fmla="*/ 266 w 497"/>
                <a:gd name="T79" fmla="*/ 198 h 280"/>
                <a:gd name="T80" fmla="*/ 239 w 497"/>
                <a:gd name="T81" fmla="*/ 190 h 280"/>
                <a:gd name="T82" fmla="*/ 213 w 497"/>
                <a:gd name="T83" fmla="*/ 182 h 280"/>
                <a:gd name="T84" fmla="*/ 188 w 497"/>
                <a:gd name="T85" fmla="*/ 177 h 280"/>
                <a:gd name="T86" fmla="*/ 163 w 497"/>
                <a:gd name="T87" fmla="*/ 173 h 280"/>
                <a:gd name="T88" fmla="*/ 139 w 497"/>
                <a:gd name="T89" fmla="*/ 171 h 280"/>
                <a:gd name="T90" fmla="*/ 116 w 497"/>
                <a:gd name="T91" fmla="*/ 169 h 280"/>
                <a:gd name="T92" fmla="*/ 94 w 497"/>
                <a:gd name="T93" fmla="*/ 169 h 280"/>
                <a:gd name="T94" fmla="*/ 67 w 497"/>
                <a:gd name="T95" fmla="*/ 169 h 280"/>
                <a:gd name="T96" fmla="*/ 37 w 497"/>
                <a:gd name="T97" fmla="*/ 163 h 280"/>
                <a:gd name="T98" fmla="*/ 14 w 497"/>
                <a:gd name="T99" fmla="*/ 151 h 280"/>
                <a:gd name="T100" fmla="*/ 2 w 497"/>
                <a:gd name="T101" fmla="*/ 13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97" h="280">
                  <a:moveTo>
                    <a:pt x="2" y="118"/>
                  </a:moveTo>
                  <a:lnTo>
                    <a:pt x="0" y="112"/>
                  </a:lnTo>
                  <a:lnTo>
                    <a:pt x="0" y="108"/>
                  </a:lnTo>
                  <a:lnTo>
                    <a:pt x="0" y="90"/>
                  </a:lnTo>
                  <a:lnTo>
                    <a:pt x="4" y="73"/>
                  </a:lnTo>
                  <a:lnTo>
                    <a:pt x="10" y="55"/>
                  </a:lnTo>
                  <a:lnTo>
                    <a:pt x="20" y="42"/>
                  </a:lnTo>
                  <a:lnTo>
                    <a:pt x="30" y="26"/>
                  </a:lnTo>
                  <a:lnTo>
                    <a:pt x="43" y="14"/>
                  </a:lnTo>
                  <a:lnTo>
                    <a:pt x="59" y="4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8" y="4"/>
                  </a:lnTo>
                  <a:lnTo>
                    <a:pt x="114" y="6"/>
                  </a:lnTo>
                  <a:lnTo>
                    <a:pt x="135" y="12"/>
                  </a:lnTo>
                  <a:lnTo>
                    <a:pt x="145" y="14"/>
                  </a:lnTo>
                  <a:lnTo>
                    <a:pt x="157" y="18"/>
                  </a:lnTo>
                  <a:lnTo>
                    <a:pt x="170" y="20"/>
                  </a:lnTo>
                  <a:lnTo>
                    <a:pt x="184" y="24"/>
                  </a:lnTo>
                  <a:lnTo>
                    <a:pt x="196" y="28"/>
                  </a:lnTo>
                  <a:lnTo>
                    <a:pt x="212" y="32"/>
                  </a:lnTo>
                  <a:lnTo>
                    <a:pt x="225" y="36"/>
                  </a:lnTo>
                  <a:lnTo>
                    <a:pt x="243" y="42"/>
                  </a:lnTo>
                  <a:lnTo>
                    <a:pt x="257" y="45"/>
                  </a:lnTo>
                  <a:lnTo>
                    <a:pt x="272" y="49"/>
                  </a:lnTo>
                  <a:lnTo>
                    <a:pt x="288" y="53"/>
                  </a:lnTo>
                  <a:lnTo>
                    <a:pt x="305" y="59"/>
                  </a:lnTo>
                  <a:lnTo>
                    <a:pt x="321" y="65"/>
                  </a:lnTo>
                  <a:lnTo>
                    <a:pt x="337" y="71"/>
                  </a:lnTo>
                  <a:lnTo>
                    <a:pt x="354" y="77"/>
                  </a:lnTo>
                  <a:lnTo>
                    <a:pt x="372" y="83"/>
                  </a:lnTo>
                  <a:lnTo>
                    <a:pt x="388" y="88"/>
                  </a:lnTo>
                  <a:lnTo>
                    <a:pt x="403" y="94"/>
                  </a:lnTo>
                  <a:lnTo>
                    <a:pt x="419" y="100"/>
                  </a:lnTo>
                  <a:lnTo>
                    <a:pt x="434" y="106"/>
                  </a:lnTo>
                  <a:lnTo>
                    <a:pt x="450" y="112"/>
                  </a:lnTo>
                  <a:lnTo>
                    <a:pt x="466" y="120"/>
                  </a:lnTo>
                  <a:lnTo>
                    <a:pt x="481" y="128"/>
                  </a:lnTo>
                  <a:lnTo>
                    <a:pt x="497" y="135"/>
                  </a:lnTo>
                  <a:lnTo>
                    <a:pt x="485" y="135"/>
                  </a:lnTo>
                  <a:lnTo>
                    <a:pt x="476" y="137"/>
                  </a:lnTo>
                  <a:lnTo>
                    <a:pt x="462" y="137"/>
                  </a:lnTo>
                  <a:lnTo>
                    <a:pt x="450" y="137"/>
                  </a:lnTo>
                  <a:lnTo>
                    <a:pt x="438" y="137"/>
                  </a:lnTo>
                  <a:lnTo>
                    <a:pt x="429" y="139"/>
                  </a:lnTo>
                  <a:lnTo>
                    <a:pt x="411" y="141"/>
                  </a:lnTo>
                  <a:lnTo>
                    <a:pt x="397" y="147"/>
                  </a:lnTo>
                  <a:lnTo>
                    <a:pt x="386" y="149"/>
                  </a:lnTo>
                  <a:lnTo>
                    <a:pt x="378" y="155"/>
                  </a:lnTo>
                  <a:lnTo>
                    <a:pt x="372" y="161"/>
                  </a:lnTo>
                  <a:lnTo>
                    <a:pt x="370" y="171"/>
                  </a:lnTo>
                  <a:lnTo>
                    <a:pt x="370" y="173"/>
                  </a:lnTo>
                  <a:lnTo>
                    <a:pt x="370" y="177"/>
                  </a:lnTo>
                  <a:lnTo>
                    <a:pt x="372" y="188"/>
                  </a:lnTo>
                  <a:lnTo>
                    <a:pt x="384" y="202"/>
                  </a:lnTo>
                  <a:lnTo>
                    <a:pt x="397" y="210"/>
                  </a:lnTo>
                  <a:lnTo>
                    <a:pt x="411" y="221"/>
                  </a:lnTo>
                  <a:lnTo>
                    <a:pt x="425" y="229"/>
                  </a:lnTo>
                  <a:lnTo>
                    <a:pt x="438" y="241"/>
                  </a:lnTo>
                  <a:lnTo>
                    <a:pt x="450" y="249"/>
                  </a:lnTo>
                  <a:lnTo>
                    <a:pt x="464" y="261"/>
                  </a:lnTo>
                  <a:lnTo>
                    <a:pt x="476" y="268"/>
                  </a:lnTo>
                  <a:lnTo>
                    <a:pt x="489" y="280"/>
                  </a:lnTo>
                  <a:lnTo>
                    <a:pt x="478" y="274"/>
                  </a:lnTo>
                  <a:lnTo>
                    <a:pt x="466" y="268"/>
                  </a:lnTo>
                  <a:lnTo>
                    <a:pt x="454" y="263"/>
                  </a:lnTo>
                  <a:lnTo>
                    <a:pt x="442" y="259"/>
                  </a:lnTo>
                  <a:lnTo>
                    <a:pt x="429" y="253"/>
                  </a:lnTo>
                  <a:lnTo>
                    <a:pt x="417" y="249"/>
                  </a:lnTo>
                  <a:lnTo>
                    <a:pt x="403" y="243"/>
                  </a:lnTo>
                  <a:lnTo>
                    <a:pt x="391" y="239"/>
                  </a:lnTo>
                  <a:lnTo>
                    <a:pt x="376" y="233"/>
                  </a:lnTo>
                  <a:lnTo>
                    <a:pt x="364" y="229"/>
                  </a:lnTo>
                  <a:lnTo>
                    <a:pt x="348" y="223"/>
                  </a:lnTo>
                  <a:lnTo>
                    <a:pt x="337" y="220"/>
                  </a:lnTo>
                  <a:lnTo>
                    <a:pt x="321" y="214"/>
                  </a:lnTo>
                  <a:lnTo>
                    <a:pt x="309" y="210"/>
                  </a:lnTo>
                  <a:lnTo>
                    <a:pt x="294" y="206"/>
                  </a:lnTo>
                  <a:lnTo>
                    <a:pt x="282" y="204"/>
                  </a:lnTo>
                  <a:lnTo>
                    <a:pt x="266" y="198"/>
                  </a:lnTo>
                  <a:lnTo>
                    <a:pt x="253" y="194"/>
                  </a:lnTo>
                  <a:lnTo>
                    <a:pt x="239" y="190"/>
                  </a:lnTo>
                  <a:lnTo>
                    <a:pt x="227" y="186"/>
                  </a:lnTo>
                  <a:lnTo>
                    <a:pt x="213" y="182"/>
                  </a:lnTo>
                  <a:lnTo>
                    <a:pt x="200" y="180"/>
                  </a:lnTo>
                  <a:lnTo>
                    <a:pt x="188" y="177"/>
                  </a:lnTo>
                  <a:lnTo>
                    <a:pt x="176" y="177"/>
                  </a:lnTo>
                  <a:lnTo>
                    <a:pt x="163" y="173"/>
                  </a:lnTo>
                  <a:lnTo>
                    <a:pt x="151" y="171"/>
                  </a:lnTo>
                  <a:lnTo>
                    <a:pt x="139" y="171"/>
                  </a:lnTo>
                  <a:lnTo>
                    <a:pt x="127" y="171"/>
                  </a:lnTo>
                  <a:lnTo>
                    <a:pt x="116" y="169"/>
                  </a:lnTo>
                  <a:lnTo>
                    <a:pt x="104" y="169"/>
                  </a:lnTo>
                  <a:lnTo>
                    <a:pt x="94" y="169"/>
                  </a:lnTo>
                  <a:lnTo>
                    <a:pt x="86" y="171"/>
                  </a:lnTo>
                  <a:lnTo>
                    <a:pt x="67" y="169"/>
                  </a:lnTo>
                  <a:lnTo>
                    <a:pt x="51" y="169"/>
                  </a:lnTo>
                  <a:lnTo>
                    <a:pt x="37" y="163"/>
                  </a:lnTo>
                  <a:lnTo>
                    <a:pt x="26" y="159"/>
                  </a:lnTo>
                  <a:lnTo>
                    <a:pt x="14" y="151"/>
                  </a:lnTo>
                  <a:lnTo>
                    <a:pt x="8" y="141"/>
                  </a:lnTo>
                  <a:lnTo>
                    <a:pt x="2" y="130"/>
                  </a:lnTo>
                  <a:lnTo>
                    <a:pt x="2" y="118"/>
                  </a:lnTo>
                  <a:close/>
                </a:path>
              </a:pathLst>
            </a:custGeom>
            <a:solidFill>
              <a:srgbClr val="DBCF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37"/>
            <p:cNvSpPr>
              <a:spLocks/>
            </p:cNvSpPr>
            <p:nvPr/>
          </p:nvSpPr>
          <p:spPr bwMode="auto">
            <a:xfrm>
              <a:off x="2694" y="1186"/>
              <a:ext cx="397" cy="447"/>
            </a:xfrm>
            <a:custGeom>
              <a:avLst/>
              <a:gdLst>
                <a:gd name="T0" fmla="*/ 4 w 794"/>
                <a:gd name="T1" fmla="*/ 878 h 894"/>
                <a:gd name="T2" fmla="*/ 0 w 794"/>
                <a:gd name="T3" fmla="*/ 829 h 894"/>
                <a:gd name="T4" fmla="*/ 0 w 794"/>
                <a:gd name="T5" fmla="*/ 792 h 894"/>
                <a:gd name="T6" fmla="*/ 0 w 794"/>
                <a:gd name="T7" fmla="*/ 749 h 894"/>
                <a:gd name="T8" fmla="*/ 2 w 794"/>
                <a:gd name="T9" fmla="*/ 706 h 894"/>
                <a:gd name="T10" fmla="*/ 6 w 794"/>
                <a:gd name="T11" fmla="*/ 663 h 894"/>
                <a:gd name="T12" fmla="*/ 18 w 794"/>
                <a:gd name="T13" fmla="*/ 628 h 894"/>
                <a:gd name="T14" fmla="*/ 28 w 794"/>
                <a:gd name="T15" fmla="*/ 596 h 894"/>
                <a:gd name="T16" fmla="*/ 63 w 794"/>
                <a:gd name="T17" fmla="*/ 579 h 894"/>
                <a:gd name="T18" fmla="*/ 100 w 794"/>
                <a:gd name="T19" fmla="*/ 557 h 894"/>
                <a:gd name="T20" fmla="*/ 126 w 794"/>
                <a:gd name="T21" fmla="*/ 514 h 894"/>
                <a:gd name="T22" fmla="*/ 139 w 794"/>
                <a:gd name="T23" fmla="*/ 458 h 894"/>
                <a:gd name="T24" fmla="*/ 147 w 794"/>
                <a:gd name="T25" fmla="*/ 407 h 894"/>
                <a:gd name="T26" fmla="*/ 147 w 794"/>
                <a:gd name="T27" fmla="*/ 377 h 894"/>
                <a:gd name="T28" fmla="*/ 466 w 794"/>
                <a:gd name="T29" fmla="*/ 151 h 894"/>
                <a:gd name="T30" fmla="*/ 466 w 794"/>
                <a:gd name="T31" fmla="*/ 180 h 894"/>
                <a:gd name="T32" fmla="*/ 470 w 794"/>
                <a:gd name="T33" fmla="*/ 229 h 894"/>
                <a:gd name="T34" fmla="*/ 481 w 794"/>
                <a:gd name="T35" fmla="*/ 282 h 894"/>
                <a:gd name="T36" fmla="*/ 501 w 794"/>
                <a:gd name="T37" fmla="*/ 321 h 894"/>
                <a:gd name="T38" fmla="*/ 536 w 794"/>
                <a:gd name="T39" fmla="*/ 336 h 894"/>
                <a:gd name="T40" fmla="*/ 556 w 794"/>
                <a:gd name="T41" fmla="*/ 321 h 894"/>
                <a:gd name="T42" fmla="*/ 583 w 794"/>
                <a:gd name="T43" fmla="*/ 295 h 894"/>
                <a:gd name="T44" fmla="*/ 614 w 794"/>
                <a:gd name="T45" fmla="*/ 256 h 894"/>
                <a:gd name="T46" fmla="*/ 648 w 794"/>
                <a:gd name="T47" fmla="*/ 213 h 894"/>
                <a:gd name="T48" fmla="*/ 679 w 794"/>
                <a:gd name="T49" fmla="*/ 164 h 894"/>
                <a:gd name="T50" fmla="*/ 710 w 794"/>
                <a:gd name="T51" fmla="*/ 115 h 894"/>
                <a:gd name="T52" fmla="*/ 738 w 794"/>
                <a:gd name="T53" fmla="*/ 70 h 894"/>
                <a:gd name="T54" fmla="*/ 763 w 794"/>
                <a:gd name="T55" fmla="*/ 35 h 894"/>
                <a:gd name="T56" fmla="*/ 779 w 794"/>
                <a:gd name="T57" fmla="*/ 10 h 894"/>
                <a:gd name="T58" fmla="*/ 794 w 794"/>
                <a:gd name="T59" fmla="*/ 6 h 894"/>
                <a:gd name="T60" fmla="*/ 789 w 794"/>
                <a:gd name="T61" fmla="*/ 41 h 894"/>
                <a:gd name="T62" fmla="*/ 785 w 794"/>
                <a:gd name="T63" fmla="*/ 80 h 894"/>
                <a:gd name="T64" fmla="*/ 775 w 794"/>
                <a:gd name="T65" fmla="*/ 123 h 894"/>
                <a:gd name="T66" fmla="*/ 769 w 794"/>
                <a:gd name="T67" fmla="*/ 172 h 894"/>
                <a:gd name="T68" fmla="*/ 761 w 794"/>
                <a:gd name="T69" fmla="*/ 223 h 894"/>
                <a:gd name="T70" fmla="*/ 753 w 794"/>
                <a:gd name="T71" fmla="*/ 270 h 894"/>
                <a:gd name="T72" fmla="*/ 746 w 794"/>
                <a:gd name="T73" fmla="*/ 311 h 894"/>
                <a:gd name="T74" fmla="*/ 740 w 794"/>
                <a:gd name="T75" fmla="*/ 344 h 894"/>
                <a:gd name="T76" fmla="*/ 738 w 794"/>
                <a:gd name="T77" fmla="*/ 372 h 894"/>
                <a:gd name="T78" fmla="*/ 319 w 794"/>
                <a:gd name="T79" fmla="*/ 364 h 894"/>
                <a:gd name="T80" fmla="*/ 305 w 794"/>
                <a:gd name="T81" fmla="*/ 389 h 894"/>
                <a:gd name="T82" fmla="*/ 280 w 794"/>
                <a:gd name="T83" fmla="*/ 432 h 894"/>
                <a:gd name="T84" fmla="*/ 251 w 794"/>
                <a:gd name="T85" fmla="*/ 485 h 894"/>
                <a:gd name="T86" fmla="*/ 217 w 794"/>
                <a:gd name="T87" fmla="*/ 536 h 894"/>
                <a:gd name="T88" fmla="*/ 192 w 794"/>
                <a:gd name="T89" fmla="*/ 579 h 894"/>
                <a:gd name="T90" fmla="*/ 163 w 794"/>
                <a:gd name="T91" fmla="*/ 614 h 894"/>
                <a:gd name="T92" fmla="*/ 143 w 794"/>
                <a:gd name="T93" fmla="*/ 649 h 894"/>
                <a:gd name="T94" fmla="*/ 118 w 794"/>
                <a:gd name="T95" fmla="*/ 686 h 894"/>
                <a:gd name="T96" fmla="*/ 96 w 794"/>
                <a:gd name="T97" fmla="*/ 728 h 894"/>
                <a:gd name="T98" fmla="*/ 73 w 794"/>
                <a:gd name="T99" fmla="*/ 769 h 894"/>
                <a:gd name="T100" fmla="*/ 51 w 794"/>
                <a:gd name="T101" fmla="*/ 808 h 894"/>
                <a:gd name="T102" fmla="*/ 32 w 794"/>
                <a:gd name="T103" fmla="*/ 839 h 894"/>
                <a:gd name="T104" fmla="*/ 10 w 794"/>
                <a:gd name="T105" fmla="*/ 880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94" h="894">
                  <a:moveTo>
                    <a:pt x="6" y="894"/>
                  </a:moveTo>
                  <a:lnTo>
                    <a:pt x="4" y="888"/>
                  </a:lnTo>
                  <a:lnTo>
                    <a:pt x="4" y="878"/>
                  </a:lnTo>
                  <a:lnTo>
                    <a:pt x="2" y="863"/>
                  </a:lnTo>
                  <a:lnTo>
                    <a:pt x="2" y="843"/>
                  </a:lnTo>
                  <a:lnTo>
                    <a:pt x="0" y="829"/>
                  </a:lnTo>
                  <a:lnTo>
                    <a:pt x="0" y="818"/>
                  </a:lnTo>
                  <a:lnTo>
                    <a:pt x="0" y="804"/>
                  </a:lnTo>
                  <a:lnTo>
                    <a:pt x="0" y="792"/>
                  </a:lnTo>
                  <a:lnTo>
                    <a:pt x="0" y="776"/>
                  </a:lnTo>
                  <a:lnTo>
                    <a:pt x="0" y="763"/>
                  </a:lnTo>
                  <a:lnTo>
                    <a:pt x="0" y="749"/>
                  </a:lnTo>
                  <a:lnTo>
                    <a:pt x="2" y="735"/>
                  </a:lnTo>
                  <a:lnTo>
                    <a:pt x="2" y="720"/>
                  </a:lnTo>
                  <a:lnTo>
                    <a:pt x="2" y="706"/>
                  </a:lnTo>
                  <a:lnTo>
                    <a:pt x="4" y="690"/>
                  </a:lnTo>
                  <a:lnTo>
                    <a:pt x="6" y="677"/>
                  </a:lnTo>
                  <a:lnTo>
                    <a:pt x="6" y="663"/>
                  </a:lnTo>
                  <a:lnTo>
                    <a:pt x="10" y="649"/>
                  </a:lnTo>
                  <a:lnTo>
                    <a:pt x="12" y="638"/>
                  </a:lnTo>
                  <a:lnTo>
                    <a:pt x="18" y="628"/>
                  </a:lnTo>
                  <a:lnTo>
                    <a:pt x="20" y="616"/>
                  </a:lnTo>
                  <a:lnTo>
                    <a:pt x="24" y="606"/>
                  </a:lnTo>
                  <a:lnTo>
                    <a:pt x="28" y="596"/>
                  </a:lnTo>
                  <a:lnTo>
                    <a:pt x="34" y="591"/>
                  </a:lnTo>
                  <a:lnTo>
                    <a:pt x="45" y="581"/>
                  </a:lnTo>
                  <a:lnTo>
                    <a:pt x="63" y="579"/>
                  </a:lnTo>
                  <a:lnTo>
                    <a:pt x="77" y="575"/>
                  </a:lnTo>
                  <a:lnTo>
                    <a:pt x="90" y="569"/>
                  </a:lnTo>
                  <a:lnTo>
                    <a:pt x="100" y="557"/>
                  </a:lnTo>
                  <a:lnTo>
                    <a:pt x="112" y="546"/>
                  </a:lnTo>
                  <a:lnTo>
                    <a:pt x="118" y="530"/>
                  </a:lnTo>
                  <a:lnTo>
                    <a:pt x="126" y="514"/>
                  </a:lnTo>
                  <a:lnTo>
                    <a:pt x="131" y="495"/>
                  </a:lnTo>
                  <a:lnTo>
                    <a:pt x="137" y="477"/>
                  </a:lnTo>
                  <a:lnTo>
                    <a:pt x="139" y="458"/>
                  </a:lnTo>
                  <a:lnTo>
                    <a:pt x="143" y="438"/>
                  </a:lnTo>
                  <a:lnTo>
                    <a:pt x="145" y="420"/>
                  </a:lnTo>
                  <a:lnTo>
                    <a:pt x="147" y="407"/>
                  </a:lnTo>
                  <a:lnTo>
                    <a:pt x="147" y="393"/>
                  </a:lnTo>
                  <a:lnTo>
                    <a:pt x="147" y="385"/>
                  </a:lnTo>
                  <a:lnTo>
                    <a:pt x="147" y="377"/>
                  </a:lnTo>
                  <a:lnTo>
                    <a:pt x="149" y="377"/>
                  </a:lnTo>
                  <a:lnTo>
                    <a:pt x="466" y="151"/>
                  </a:lnTo>
                  <a:lnTo>
                    <a:pt x="466" y="151"/>
                  </a:lnTo>
                  <a:lnTo>
                    <a:pt x="466" y="158"/>
                  </a:lnTo>
                  <a:lnTo>
                    <a:pt x="466" y="166"/>
                  </a:lnTo>
                  <a:lnTo>
                    <a:pt x="466" y="180"/>
                  </a:lnTo>
                  <a:lnTo>
                    <a:pt x="466" y="194"/>
                  </a:lnTo>
                  <a:lnTo>
                    <a:pt x="468" y="211"/>
                  </a:lnTo>
                  <a:lnTo>
                    <a:pt x="470" y="229"/>
                  </a:lnTo>
                  <a:lnTo>
                    <a:pt x="474" y="248"/>
                  </a:lnTo>
                  <a:lnTo>
                    <a:pt x="476" y="264"/>
                  </a:lnTo>
                  <a:lnTo>
                    <a:pt x="481" y="282"/>
                  </a:lnTo>
                  <a:lnTo>
                    <a:pt x="487" y="297"/>
                  </a:lnTo>
                  <a:lnTo>
                    <a:pt x="495" y="311"/>
                  </a:lnTo>
                  <a:lnTo>
                    <a:pt x="501" y="321"/>
                  </a:lnTo>
                  <a:lnTo>
                    <a:pt x="513" y="330"/>
                  </a:lnTo>
                  <a:lnTo>
                    <a:pt x="523" y="334"/>
                  </a:lnTo>
                  <a:lnTo>
                    <a:pt x="536" y="336"/>
                  </a:lnTo>
                  <a:lnTo>
                    <a:pt x="542" y="332"/>
                  </a:lnTo>
                  <a:lnTo>
                    <a:pt x="548" y="329"/>
                  </a:lnTo>
                  <a:lnTo>
                    <a:pt x="556" y="321"/>
                  </a:lnTo>
                  <a:lnTo>
                    <a:pt x="566" y="315"/>
                  </a:lnTo>
                  <a:lnTo>
                    <a:pt x="573" y="305"/>
                  </a:lnTo>
                  <a:lnTo>
                    <a:pt x="583" y="295"/>
                  </a:lnTo>
                  <a:lnTo>
                    <a:pt x="593" y="284"/>
                  </a:lnTo>
                  <a:lnTo>
                    <a:pt x="605" y="272"/>
                  </a:lnTo>
                  <a:lnTo>
                    <a:pt x="614" y="256"/>
                  </a:lnTo>
                  <a:lnTo>
                    <a:pt x="624" y="242"/>
                  </a:lnTo>
                  <a:lnTo>
                    <a:pt x="636" y="227"/>
                  </a:lnTo>
                  <a:lnTo>
                    <a:pt x="648" y="213"/>
                  </a:lnTo>
                  <a:lnTo>
                    <a:pt x="658" y="196"/>
                  </a:lnTo>
                  <a:lnTo>
                    <a:pt x="669" y="180"/>
                  </a:lnTo>
                  <a:lnTo>
                    <a:pt x="679" y="164"/>
                  </a:lnTo>
                  <a:lnTo>
                    <a:pt x="691" y="149"/>
                  </a:lnTo>
                  <a:lnTo>
                    <a:pt x="699" y="131"/>
                  </a:lnTo>
                  <a:lnTo>
                    <a:pt x="710" y="115"/>
                  </a:lnTo>
                  <a:lnTo>
                    <a:pt x="718" y="100"/>
                  </a:lnTo>
                  <a:lnTo>
                    <a:pt x="730" y="86"/>
                  </a:lnTo>
                  <a:lnTo>
                    <a:pt x="738" y="70"/>
                  </a:lnTo>
                  <a:lnTo>
                    <a:pt x="746" y="57"/>
                  </a:lnTo>
                  <a:lnTo>
                    <a:pt x="753" y="45"/>
                  </a:lnTo>
                  <a:lnTo>
                    <a:pt x="763" y="35"/>
                  </a:lnTo>
                  <a:lnTo>
                    <a:pt x="769" y="23"/>
                  </a:lnTo>
                  <a:lnTo>
                    <a:pt x="775" y="16"/>
                  </a:lnTo>
                  <a:lnTo>
                    <a:pt x="779" y="10"/>
                  </a:lnTo>
                  <a:lnTo>
                    <a:pt x="785" y="6"/>
                  </a:lnTo>
                  <a:lnTo>
                    <a:pt x="791" y="0"/>
                  </a:lnTo>
                  <a:lnTo>
                    <a:pt x="794" y="6"/>
                  </a:lnTo>
                  <a:lnTo>
                    <a:pt x="792" y="16"/>
                  </a:lnTo>
                  <a:lnTo>
                    <a:pt x="791" y="33"/>
                  </a:lnTo>
                  <a:lnTo>
                    <a:pt x="789" y="41"/>
                  </a:lnTo>
                  <a:lnTo>
                    <a:pt x="787" y="53"/>
                  </a:lnTo>
                  <a:lnTo>
                    <a:pt x="785" y="66"/>
                  </a:lnTo>
                  <a:lnTo>
                    <a:pt x="785" y="80"/>
                  </a:lnTo>
                  <a:lnTo>
                    <a:pt x="781" y="92"/>
                  </a:lnTo>
                  <a:lnTo>
                    <a:pt x="779" y="108"/>
                  </a:lnTo>
                  <a:lnTo>
                    <a:pt x="775" y="123"/>
                  </a:lnTo>
                  <a:lnTo>
                    <a:pt x="775" y="141"/>
                  </a:lnTo>
                  <a:lnTo>
                    <a:pt x="771" y="156"/>
                  </a:lnTo>
                  <a:lnTo>
                    <a:pt x="769" y="172"/>
                  </a:lnTo>
                  <a:lnTo>
                    <a:pt x="765" y="190"/>
                  </a:lnTo>
                  <a:lnTo>
                    <a:pt x="765" y="207"/>
                  </a:lnTo>
                  <a:lnTo>
                    <a:pt x="761" y="223"/>
                  </a:lnTo>
                  <a:lnTo>
                    <a:pt x="759" y="239"/>
                  </a:lnTo>
                  <a:lnTo>
                    <a:pt x="755" y="254"/>
                  </a:lnTo>
                  <a:lnTo>
                    <a:pt x="753" y="270"/>
                  </a:lnTo>
                  <a:lnTo>
                    <a:pt x="749" y="284"/>
                  </a:lnTo>
                  <a:lnTo>
                    <a:pt x="749" y="297"/>
                  </a:lnTo>
                  <a:lnTo>
                    <a:pt x="746" y="311"/>
                  </a:lnTo>
                  <a:lnTo>
                    <a:pt x="746" y="325"/>
                  </a:lnTo>
                  <a:lnTo>
                    <a:pt x="742" y="334"/>
                  </a:lnTo>
                  <a:lnTo>
                    <a:pt x="740" y="344"/>
                  </a:lnTo>
                  <a:lnTo>
                    <a:pt x="738" y="352"/>
                  </a:lnTo>
                  <a:lnTo>
                    <a:pt x="738" y="362"/>
                  </a:lnTo>
                  <a:lnTo>
                    <a:pt x="738" y="372"/>
                  </a:lnTo>
                  <a:lnTo>
                    <a:pt x="738" y="377"/>
                  </a:lnTo>
                  <a:lnTo>
                    <a:pt x="321" y="364"/>
                  </a:lnTo>
                  <a:lnTo>
                    <a:pt x="319" y="364"/>
                  </a:lnTo>
                  <a:lnTo>
                    <a:pt x="315" y="370"/>
                  </a:lnTo>
                  <a:lnTo>
                    <a:pt x="309" y="377"/>
                  </a:lnTo>
                  <a:lnTo>
                    <a:pt x="305" y="389"/>
                  </a:lnTo>
                  <a:lnTo>
                    <a:pt x="298" y="401"/>
                  </a:lnTo>
                  <a:lnTo>
                    <a:pt x="290" y="417"/>
                  </a:lnTo>
                  <a:lnTo>
                    <a:pt x="280" y="432"/>
                  </a:lnTo>
                  <a:lnTo>
                    <a:pt x="272" y="450"/>
                  </a:lnTo>
                  <a:lnTo>
                    <a:pt x="260" y="467"/>
                  </a:lnTo>
                  <a:lnTo>
                    <a:pt x="251" y="485"/>
                  </a:lnTo>
                  <a:lnTo>
                    <a:pt x="239" y="503"/>
                  </a:lnTo>
                  <a:lnTo>
                    <a:pt x="229" y="520"/>
                  </a:lnTo>
                  <a:lnTo>
                    <a:pt x="217" y="536"/>
                  </a:lnTo>
                  <a:lnTo>
                    <a:pt x="208" y="552"/>
                  </a:lnTo>
                  <a:lnTo>
                    <a:pt x="198" y="565"/>
                  </a:lnTo>
                  <a:lnTo>
                    <a:pt x="192" y="579"/>
                  </a:lnTo>
                  <a:lnTo>
                    <a:pt x="180" y="589"/>
                  </a:lnTo>
                  <a:lnTo>
                    <a:pt x="171" y="606"/>
                  </a:lnTo>
                  <a:lnTo>
                    <a:pt x="163" y="614"/>
                  </a:lnTo>
                  <a:lnTo>
                    <a:pt x="157" y="626"/>
                  </a:lnTo>
                  <a:lnTo>
                    <a:pt x="149" y="638"/>
                  </a:lnTo>
                  <a:lnTo>
                    <a:pt x="143" y="649"/>
                  </a:lnTo>
                  <a:lnTo>
                    <a:pt x="133" y="661"/>
                  </a:lnTo>
                  <a:lnTo>
                    <a:pt x="127" y="673"/>
                  </a:lnTo>
                  <a:lnTo>
                    <a:pt x="118" y="686"/>
                  </a:lnTo>
                  <a:lnTo>
                    <a:pt x="112" y="700"/>
                  </a:lnTo>
                  <a:lnTo>
                    <a:pt x="104" y="714"/>
                  </a:lnTo>
                  <a:lnTo>
                    <a:pt x="96" y="728"/>
                  </a:lnTo>
                  <a:lnTo>
                    <a:pt x="88" y="741"/>
                  </a:lnTo>
                  <a:lnTo>
                    <a:pt x="83" y="757"/>
                  </a:lnTo>
                  <a:lnTo>
                    <a:pt x="73" y="769"/>
                  </a:lnTo>
                  <a:lnTo>
                    <a:pt x="65" y="782"/>
                  </a:lnTo>
                  <a:lnTo>
                    <a:pt x="57" y="794"/>
                  </a:lnTo>
                  <a:lnTo>
                    <a:pt x="51" y="808"/>
                  </a:lnTo>
                  <a:lnTo>
                    <a:pt x="43" y="818"/>
                  </a:lnTo>
                  <a:lnTo>
                    <a:pt x="38" y="829"/>
                  </a:lnTo>
                  <a:lnTo>
                    <a:pt x="32" y="839"/>
                  </a:lnTo>
                  <a:lnTo>
                    <a:pt x="28" y="851"/>
                  </a:lnTo>
                  <a:lnTo>
                    <a:pt x="16" y="866"/>
                  </a:lnTo>
                  <a:lnTo>
                    <a:pt x="10" y="880"/>
                  </a:lnTo>
                  <a:lnTo>
                    <a:pt x="6" y="890"/>
                  </a:lnTo>
                  <a:lnTo>
                    <a:pt x="6" y="894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38"/>
            <p:cNvSpPr>
              <a:spLocks/>
            </p:cNvSpPr>
            <p:nvPr/>
          </p:nvSpPr>
          <p:spPr bwMode="auto">
            <a:xfrm>
              <a:off x="2413" y="2174"/>
              <a:ext cx="205" cy="497"/>
            </a:xfrm>
            <a:custGeom>
              <a:avLst/>
              <a:gdLst>
                <a:gd name="T0" fmla="*/ 411 w 411"/>
                <a:gd name="T1" fmla="*/ 0 h 994"/>
                <a:gd name="T2" fmla="*/ 403 w 411"/>
                <a:gd name="T3" fmla="*/ 4 h 994"/>
                <a:gd name="T4" fmla="*/ 383 w 411"/>
                <a:gd name="T5" fmla="*/ 22 h 994"/>
                <a:gd name="T6" fmla="*/ 364 w 411"/>
                <a:gd name="T7" fmla="*/ 43 h 994"/>
                <a:gd name="T8" fmla="*/ 348 w 411"/>
                <a:gd name="T9" fmla="*/ 65 h 994"/>
                <a:gd name="T10" fmla="*/ 329 w 411"/>
                <a:gd name="T11" fmla="*/ 86 h 994"/>
                <a:gd name="T12" fmla="*/ 309 w 411"/>
                <a:gd name="T13" fmla="*/ 112 h 994"/>
                <a:gd name="T14" fmla="*/ 288 w 411"/>
                <a:gd name="T15" fmla="*/ 137 h 994"/>
                <a:gd name="T16" fmla="*/ 264 w 411"/>
                <a:gd name="T17" fmla="*/ 169 h 994"/>
                <a:gd name="T18" fmla="*/ 243 w 411"/>
                <a:gd name="T19" fmla="*/ 202 h 994"/>
                <a:gd name="T20" fmla="*/ 219 w 411"/>
                <a:gd name="T21" fmla="*/ 237 h 994"/>
                <a:gd name="T22" fmla="*/ 196 w 411"/>
                <a:gd name="T23" fmla="*/ 274 h 994"/>
                <a:gd name="T24" fmla="*/ 172 w 411"/>
                <a:gd name="T25" fmla="*/ 311 h 994"/>
                <a:gd name="T26" fmla="*/ 151 w 411"/>
                <a:gd name="T27" fmla="*/ 351 h 994"/>
                <a:gd name="T28" fmla="*/ 127 w 411"/>
                <a:gd name="T29" fmla="*/ 390 h 994"/>
                <a:gd name="T30" fmla="*/ 104 w 411"/>
                <a:gd name="T31" fmla="*/ 431 h 994"/>
                <a:gd name="T32" fmla="*/ 82 w 411"/>
                <a:gd name="T33" fmla="*/ 474 h 994"/>
                <a:gd name="T34" fmla="*/ 65 w 411"/>
                <a:gd name="T35" fmla="*/ 517 h 994"/>
                <a:gd name="T36" fmla="*/ 47 w 411"/>
                <a:gd name="T37" fmla="*/ 560 h 994"/>
                <a:gd name="T38" fmla="*/ 33 w 411"/>
                <a:gd name="T39" fmla="*/ 605 h 994"/>
                <a:gd name="T40" fmla="*/ 22 w 411"/>
                <a:gd name="T41" fmla="*/ 648 h 994"/>
                <a:gd name="T42" fmla="*/ 12 w 411"/>
                <a:gd name="T43" fmla="*/ 691 h 994"/>
                <a:gd name="T44" fmla="*/ 4 w 411"/>
                <a:gd name="T45" fmla="*/ 734 h 994"/>
                <a:gd name="T46" fmla="*/ 0 w 411"/>
                <a:gd name="T47" fmla="*/ 775 h 994"/>
                <a:gd name="T48" fmla="*/ 0 w 411"/>
                <a:gd name="T49" fmla="*/ 818 h 994"/>
                <a:gd name="T50" fmla="*/ 2 w 411"/>
                <a:gd name="T51" fmla="*/ 859 h 994"/>
                <a:gd name="T52" fmla="*/ 12 w 411"/>
                <a:gd name="T53" fmla="*/ 898 h 994"/>
                <a:gd name="T54" fmla="*/ 23 w 411"/>
                <a:gd name="T55" fmla="*/ 937 h 994"/>
                <a:gd name="T56" fmla="*/ 41 w 411"/>
                <a:gd name="T57" fmla="*/ 974 h 994"/>
                <a:gd name="T58" fmla="*/ 53 w 411"/>
                <a:gd name="T59" fmla="*/ 990 h 994"/>
                <a:gd name="T60" fmla="*/ 55 w 411"/>
                <a:gd name="T61" fmla="*/ 974 h 994"/>
                <a:gd name="T62" fmla="*/ 59 w 411"/>
                <a:gd name="T63" fmla="*/ 947 h 994"/>
                <a:gd name="T64" fmla="*/ 65 w 411"/>
                <a:gd name="T65" fmla="*/ 920 h 994"/>
                <a:gd name="T66" fmla="*/ 70 w 411"/>
                <a:gd name="T67" fmla="*/ 898 h 994"/>
                <a:gd name="T68" fmla="*/ 76 w 411"/>
                <a:gd name="T69" fmla="*/ 875 h 994"/>
                <a:gd name="T70" fmla="*/ 82 w 411"/>
                <a:gd name="T71" fmla="*/ 847 h 994"/>
                <a:gd name="T72" fmla="*/ 90 w 411"/>
                <a:gd name="T73" fmla="*/ 818 h 994"/>
                <a:gd name="T74" fmla="*/ 98 w 411"/>
                <a:gd name="T75" fmla="*/ 787 h 994"/>
                <a:gd name="T76" fmla="*/ 108 w 411"/>
                <a:gd name="T77" fmla="*/ 755 h 994"/>
                <a:gd name="T78" fmla="*/ 115 w 411"/>
                <a:gd name="T79" fmla="*/ 720 h 994"/>
                <a:gd name="T80" fmla="*/ 127 w 411"/>
                <a:gd name="T81" fmla="*/ 687 h 994"/>
                <a:gd name="T82" fmla="*/ 139 w 411"/>
                <a:gd name="T83" fmla="*/ 652 h 994"/>
                <a:gd name="T84" fmla="*/ 149 w 411"/>
                <a:gd name="T85" fmla="*/ 613 h 994"/>
                <a:gd name="T86" fmla="*/ 160 w 411"/>
                <a:gd name="T87" fmla="*/ 574 h 994"/>
                <a:gd name="T88" fmla="*/ 172 w 411"/>
                <a:gd name="T89" fmla="*/ 532 h 994"/>
                <a:gd name="T90" fmla="*/ 186 w 411"/>
                <a:gd name="T91" fmla="*/ 493 h 994"/>
                <a:gd name="T92" fmla="*/ 200 w 411"/>
                <a:gd name="T93" fmla="*/ 452 h 994"/>
                <a:gd name="T94" fmla="*/ 215 w 411"/>
                <a:gd name="T95" fmla="*/ 411 h 994"/>
                <a:gd name="T96" fmla="*/ 229 w 411"/>
                <a:gd name="T97" fmla="*/ 370 h 994"/>
                <a:gd name="T98" fmla="*/ 246 w 411"/>
                <a:gd name="T99" fmla="*/ 329 h 994"/>
                <a:gd name="T100" fmla="*/ 262 w 411"/>
                <a:gd name="T101" fmla="*/ 288 h 994"/>
                <a:gd name="T102" fmla="*/ 280 w 411"/>
                <a:gd name="T103" fmla="*/ 247 h 994"/>
                <a:gd name="T104" fmla="*/ 297 w 411"/>
                <a:gd name="T105" fmla="*/ 206 h 994"/>
                <a:gd name="T106" fmla="*/ 315 w 411"/>
                <a:gd name="T107" fmla="*/ 167 h 994"/>
                <a:gd name="T108" fmla="*/ 336 w 411"/>
                <a:gd name="T109" fmla="*/ 130 h 994"/>
                <a:gd name="T110" fmla="*/ 356 w 411"/>
                <a:gd name="T111" fmla="*/ 92 h 994"/>
                <a:gd name="T112" fmla="*/ 378 w 411"/>
                <a:gd name="T113" fmla="*/ 55 h 994"/>
                <a:gd name="T114" fmla="*/ 399 w 411"/>
                <a:gd name="T115" fmla="*/ 22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11" h="994">
                  <a:moveTo>
                    <a:pt x="411" y="6"/>
                  </a:moveTo>
                  <a:lnTo>
                    <a:pt x="411" y="0"/>
                  </a:lnTo>
                  <a:lnTo>
                    <a:pt x="409" y="0"/>
                  </a:lnTo>
                  <a:lnTo>
                    <a:pt x="403" y="4"/>
                  </a:lnTo>
                  <a:lnTo>
                    <a:pt x="397" y="12"/>
                  </a:lnTo>
                  <a:lnTo>
                    <a:pt x="383" y="22"/>
                  </a:lnTo>
                  <a:lnTo>
                    <a:pt x="372" y="38"/>
                  </a:lnTo>
                  <a:lnTo>
                    <a:pt x="364" y="43"/>
                  </a:lnTo>
                  <a:lnTo>
                    <a:pt x="356" y="53"/>
                  </a:lnTo>
                  <a:lnTo>
                    <a:pt x="348" y="65"/>
                  </a:lnTo>
                  <a:lnTo>
                    <a:pt x="340" y="77"/>
                  </a:lnTo>
                  <a:lnTo>
                    <a:pt x="329" y="86"/>
                  </a:lnTo>
                  <a:lnTo>
                    <a:pt x="319" y="98"/>
                  </a:lnTo>
                  <a:lnTo>
                    <a:pt x="309" y="112"/>
                  </a:lnTo>
                  <a:lnTo>
                    <a:pt x="299" y="126"/>
                  </a:lnTo>
                  <a:lnTo>
                    <a:pt x="288" y="137"/>
                  </a:lnTo>
                  <a:lnTo>
                    <a:pt x="276" y="153"/>
                  </a:lnTo>
                  <a:lnTo>
                    <a:pt x="264" y="169"/>
                  </a:lnTo>
                  <a:lnTo>
                    <a:pt x="254" y="186"/>
                  </a:lnTo>
                  <a:lnTo>
                    <a:pt x="243" y="202"/>
                  </a:lnTo>
                  <a:lnTo>
                    <a:pt x="231" y="219"/>
                  </a:lnTo>
                  <a:lnTo>
                    <a:pt x="219" y="237"/>
                  </a:lnTo>
                  <a:lnTo>
                    <a:pt x="207" y="257"/>
                  </a:lnTo>
                  <a:lnTo>
                    <a:pt x="196" y="274"/>
                  </a:lnTo>
                  <a:lnTo>
                    <a:pt x="184" y="292"/>
                  </a:lnTo>
                  <a:lnTo>
                    <a:pt x="172" y="311"/>
                  </a:lnTo>
                  <a:lnTo>
                    <a:pt x="162" y="333"/>
                  </a:lnTo>
                  <a:lnTo>
                    <a:pt x="151" y="351"/>
                  </a:lnTo>
                  <a:lnTo>
                    <a:pt x="139" y="370"/>
                  </a:lnTo>
                  <a:lnTo>
                    <a:pt x="127" y="390"/>
                  </a:lnTo>
                  <a:lnTo>
                    <a:pt x="115" y="411"/>
                  </a:lnTo>
                  <a:lnTo>
                    <a:pt x="104" y="431"/>
                  </a:lnTo>
                  <a:lnTo>
                    <a:pt x="92" y="454"/>
                  </a:lnTo>
                  <a:lnTo>
                    <a:pt x="82" y="474"/>
                  </a:lnTo>
                  <a:lnTo>
                    <a:pt x="74" y="497"/>
                  </a:lnTo>
                  <a:lnTo>
                    <a:pt x="65" y="517"/>
                  </a:lnTo>
                  <a:lnTo>
                    <a:pt x="57" y="538"/>
                  </a:lnTo>
                  <a:lnTo>
                    <a:pt x="47" y="560"/>
                  </a:lnTo>
                  <a:lnTo>
                    <a:pt x="41" y="583"/>
                  </a:lnTo>
                  <a:lnTo>
                    <a:pt x="33" y="605"/>
                  </a:lnTo>
                  <a:lnTo>
                    <a:pt x="27" y="626"/>
                  </a:lnTo>
                  <a:lnTo>
                    <a:pt x="22" y="648"/>
                  </a:lnTo>
                  <a:lnTo>
                    <a:pt x="18" y="671"/>
                  </a:lnTo>
                  <a:lnTo>
                    <a:pt x="12" y="691"/>
                  </a:lnTo>
                  <a:lnTo>
                    <a:pt x="8" y="712"/>
                  </a:lnTo>
                  <a:lnTo>
                    <a:pt x="4" y="734"/>
                  </a:lnTo>
                  <a:lnTo>
                    <a:pt x="2" y="755"/>
                  </a:lnTo>
                  <a:lnTo>
                    <a:pt x="0" y="775"/>
                  </a:lnTo>
                  <a:lnTo>
                    <a:pt x="0" y="797"/>
                  </a:lnTo>
                  <a:lnTo>
                    <a:pt x="0" y="818"/>
                  </a:lnTo>
                  <a:lnTo>
                    <a:pt x="2" y="840"/>
                  </a:lnTo>
                  <a:lnTo>
                    <a:pt x="2" y="859"/>
                  </a:lnTo>
                  <a:lnTo>
                    <a:pt x="6" y="879"/>
                  </a:lnTo>
                  <a:lnTo>
                    <a:pt x="12" y="898"/>
                  </a:lnTo>
                  <a:lnTo>
                    <a:pt x="18" y="920"/>
                  </a:lnTo>
                  <a:lnTo>
                    <a:pt x="23" y="937"/>
                  </a:lnTo>
                  <a:lnTo>
                    <a:pt x="31" y="957"/>
                  </a:lnTo>
                  <a:lnTo>
                    <a:pt x="41" y="974"/>
                  </a:lnTo>
                  <a:lnTo>
                    <a:pt x="53" y="994"/>
                  </a:lnTo>
                  <a:lnTo>
                    <a:pt x="53" y="990"/>
                  </a:lnTo>
                  <a:lnTo>
                    <a:pt x="53" y="984"/>
                  </a:lnTo>
                  <a:lnTo>
                    <a:pt x="55" y="974"/>
                  </a:lnTo>
                  <a:lnTo>
                    <a:pt x="57" y="965"/>
                  </a:lnTo>
                  <a:lnTo>
                    <a:pt x="59" y="947"/>
                  </a:lnTo>
                  <a:lnTo>
                    <a:pt x="63" y="931"/>
                  </a:lnTo>
                  <a:lnTo>
                    <a:pt x="65" y="920"/>
                  </a:lnTo>
                  <a:lnTo>
                    <a:pt x="68" y="910"/>
                  </a:lnTo>
                  <a:lnTo>
                    <a:pt x="70" y="898"/>
                  </a:lnTo>
                  <a:lnTo>
                    <a:pt x="74" y="888"/>
                  </a:lnTo>
                  <a:lnTo>
                    <a:pt x="76" y="875"/>
                  </a:lnTo>
                  <a:lnTo>
                    <a:pt x="80" y="861"/>
                  </a:lnTo>
                  <a:lnTo>
                    <a:pt x="82" y="847"/>
                  </a:lnTo>
                  <a:lnTo>
                    <a:pt x="86" y="834"/>
                  </a:lnTo>
                  <a:lnTo>
                    <a:pt x="90" y="818"/>
                  </a:lnTo>
                  <a:lnTo>
                    <a:pt x="94" y="802"/>
                  </a:lnTo>
                  <a:lnTo>
                    <a:pt x="98" y="787"/>
                  </a:lnTo>
                  <a:lnTo>
                    <a:pt x="104" y="773"/>
                  </a:lnTo>
                  <a:lnTo>
                    <a:pt x="108" y="755"/>
                  </a:lnTo>
                  <a:lnTo>
                    <a:pt x="112" y="738"/>
                  </a:lnTo>
                  <a:lnTo>
                    <a:pt x="115" y="720"/>
                  </a:lnTo>
                  <a:lnTo>
                    <a:pt x="121" y="705"/>
                  </a:lnTo>
                  <a:lnTo>
                    <a:pt x="127" y="687"/>
                  </a:lnTo>
                  <a:lnTo>
                    <a:pt x="133" y="669"/>
                  </a:lnTo>
                  <a:lnTo>
                    <a:pt x="139" y="652"/>
                  </a:lnTo>
                  <a:lnTo>
                    <a:pt x="145" y="634"/>
                  </a:lnTo>
                  <a:lnTo>
                    <a:pt x="149" y="613"/>
                  </a:lnTo>
                  <a:lnTo>
                    <a:pt x="155" y="593"/>
                  </a:lnTo>
                  <a:lnTo>
                    <a:pt x="160" y="574"/>
                  </a:lnTo>
                  <a:lnTo>
                    <a:pt x="166" y="554"/>
                  </a:lnTo>
                  <a:lnTo>
                    <a:pt x="172" y="532"/>
                  </a:lnTo>
                  <a:lnTo>
                    <a:pt x="180" y="513"/>
                  </a:lnTo>
                  <a:lnTo>
                    <a:pt x="186" y="493"/>
                  </a:lnTo>
                  <a:lnTo>
                    <a:pt x="194" y="474"/>
                  </a:lnTo>
                  <a:lnTo>
                    <a:pt x="200" y="452"/>
                  </a:lnTo>
                  <a:lnTo>
                    <a:pt x="207" y="433"/>
                  </a:lnTo>
                  <a:lnTo>
                    <a:pt x="215" y="411"/>
                  </a:lnTo>
                  <a:lnTo>
                    <a:pt x="223" y="392"/>
                  </a:lnTo>
                  <a:lnTo>
                    <a:pt x="229" y="370"/>
                  </a:lnTo>
                  <a:lnTo>
                    <a:pt x="239" y="351"/>
                  </a:lnTo>
                  <a:lnTo>
                    <a:pt x="246" y="329"/>
                  </a:lnTo>
                  <a:lnTo>
                    <a:pt x="256" y="309"/>
                  </a:lnTo>
                  <a:lnTo>
                    <a:pt x="262" y="288"/>
                  </a:lnTo>
                  <a:lnTo>
                    <a:pt x="272" y="268"/>
                  </a:lnTo>
                  <a:lnTo>
                    <a:pt x="280" y="247"/>
                  </a:lnTo>
                  <a:lnTo>
                    <a:pt x="289" y="227"/>
                  </a:lnTo>
                  <a:lnTo>
                    <a:pt x="297" y="206"/>
                  </a:lnTo>
                  <a:lnTo>
                    <a:pt x="307" y="186"/>
                  </a:lnTo>
                  <a:lnTo>
                    <a:pt x="315" y="167"/>
                  </a:lnTo>
                  <a:lnTo>
                    <a:pt x="327" y="149"/>
                  </a:lnTo>
                  <a:lnTo>
                    <a:pt x="336" y="130"/>
                  </a:lnTo>
                  <a:lnTo>
                    <a:pt x="346" y="110"/>
                  </a:lnTo>
                  <a:lnTo>
                    <a:pt x="356" y="92"/>
                  </a:lnTo>
                  <a:lnTo>
                    <a:pt x="368" y="75"/>
                  </a:lnTo>
                  <a:lnTo>
                    <a:pt x="378" y="55"/>
                  </a:lnTo>
                  <a:lnTo>
                    <a:pt x="387" y="38"/>
                  </a:lnTo>
                  <a:lnTo>
                    <a:pt x="399" y="22"/>
                  </a:lnTo>
                  <a:lnTo>
                    <a:pt x="411" y="6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39"/>
            <p:cNvSpPr>
              <a:spLocks/>
            </p:cNvSpPr>
            <p:nvPr/>
          </p:nvSpPr>
          <p:spPr bwMode="auto">
            <a:xfrm>
              <a:off x="2841" y="2583"/>
              <a:ext cx="114" cy="560"/>
            </a:xfrm>
            <a:custGeom>
              <a:avLst/>
              <a:gdLst>
                <a:gd name="T0" fmla="*/ 8 w 227"/>
                <a:gd name="T1" fmla="*/ 41 h 1121"/>
                <a:gd name="T2" fmla="*/ 4 w 227"/>
                <a:gd name="T3" fmla="*/ 74 h 1121"/>
                <a:gd name="T4" fmla="*/ 0 w 227"/>
                <a:gd name="T5" fmla="*/ 110 h 1121"/>
                <a:gd name="T6" fmla="*/ 0 w 227"/>
                <a:gd name="T7" fmla="*/ 151 h 1121"/>
                <a:gd name="T8" fmla="*/ 0 w 227"/>
                <a:gd name="T9" fmla="*/ 201 h 1121"/>
                <a:gd name="T10" fmla="*/ 2 w 227"/>
                <a:gd name="T11" fmla="*/ 256 h 1121"/>
                <a:gd name="T12" fmla="*/ 6 w 227"/>
                <a:gd name="T13" fmla="*/ 297 h 1121"/>
                <a:gd name="T14" fmla="*/ 9 w 227"/>
                <a:gd name="T15" fmla="*/ 331 h 1121"/>
                <a:gd name="T16" fmla="*/ 15 w 227"/>
                <a:gd name="T17" fmla="*/ 366 h 1121"/>
                <a:gd name="T18" fmla="*/ 23 w 227"/>
                <a:gd name="T19" fmla="*/ 401 h 1121"/>
                <a:gd name="T20" fmla="*/ 33 w 227"/>
                <a:gd name="T21" fmla="*/ 438 h 1121"/>
                <a:gd name="T22" fmla="*/ 41 w 227"/>
                <a:gd name="T23" fmla="*/ 477 h 1121"/>
                <a:gd name="T24" fmla="*/ 54 w 227"/>
                <a:gd name="T25" fmla="*/ 520 h 1121"/>
                <a:gd name="T26" fmla="*/ 64 w 227"/>
                <a:gd name="T27" fmla="*/ 559 h 1121"/>
                <a:gd name="T28" fmla="*/ 76 w 227"/>
                <a:gd name="T29" fmla="*/ 599 h 1121"/>
                <a:gd name="T30" fmla="*/ 88 w 227"/>
                <a:gd name="T31" fmla="*/ 638 h 1121"/>
                <a:gd name="T32" fmla="*/ 101 w 227"/>
                <a:gd name="T33" fmla="*/ 679 h 1121"/>
                <a:gd name="T34" fmla="*/ 111 w 227"/>
                <a:gd name="T35" fmla="*/ 718 h 1121"/>
                <a:gd name="T36" fmla="*/ 123 w 227"/>
                <a:gd name="T37" fmla="*/ 757 h 1121"/>
                <a:gd name="T38" fmla="*/ 133 w 227"/>
                <a:gd name="T39" fmla="*/ 794 h 1121"/>
                <a:gd name="T40" fmla="*/ 144 w 227"/>
                <a:gd name="T41" fmla="*/ 833 h 1121"/>
                <a:gd name="T42" fmla="*/ 154 w 227"/>
                <a:gd name="T43" fmla="*/ 868 h 1121"/>
                <a:gd name="T44" fmla="*/ 164 w 227"/>
                <a:gd name="T45" fmla="*/ 904 h 1121"/>
                <a:gd name="T46" fmla="*/ 176 w 227"/>
                <a:gd name="T47" fmla="*/ 947 h 1121"/>
                <a:gd name="T48" fmla="*/ 193 w 227"/>
                <a:gd name="T49" fmla="*/ 1003 h 1121"/>
                <a:gd name="T50" fmla="*/ 205 w 227"/>
                <a:gd name="T51" fmla="*/ 1050 h 1121"/>
                <a:gd name="T52" fmla="*/ 215 w 227"/>
                <a:gd name="T53" fmla="*/ 1088 h 1121"/>
                <a:gd name="T54" fmla="*/ 225 w 227"/>
                <a:gd name="T55" fmla="*/ 1115 h 1121"/>
                <a:gd name="T56" fmla="*/ 225 w 227"/>
                <a:gd name="T57" fmla="*/ 1113 h 1121"/>
                <a:gd name="T58" fmla="*/ 217 w 227"/>
                <a:gd name="T59" fmla="*/ 1080 h 1121"/>
                <a:gd name="T60" fmla="*/ 207 w 227"/>
                <a:gd name="T61" fmla="*/ 1027 h 1121"/>
                <a:gd name="T62" fmla="*/ 199 w 227"/>
                <a:gd name="T63" fmla="*/ 992 h 1121"/>
                <a:gd name="T64" fmla="*/ 193 w 227"/>
                <a:gd name="T65" fmla="*/ 955 h 1121"/>
                <a:gd name="T66" fmla="*/ 185 w 227"/>
                <a:gd name="T67" fmla="*/ 913 h 1121"/>
                <a:gd name="T68" fmla="*/ 180 w 227"/>
                <a:gd name="T69" fmla="*/ 874 h 1121"/>
                <a:gd name="T70" fmla="*/ 170 w 227"/>
                <a:gd name="T71" fmla="*/ 831 h 1121"/>
                <a:gd name="T72" fmla="*/ 164 w 227"/>
                <a:gd name="T73" fmla="*/ 786 h 1121"/>
                <a:gd name="T74" fmla="*/ 154 w 227"/>
                <a:gd name="T75" fmla="*/ 741 h 1121"/>
                <a:gd name="T76" fmla="*/ 148 w 227"/>
                <a:gd name="T77" fmla="*/ 700 h 1121"/>
                <a:gd name="T78" fmla="*/ 141 w 227"/>
                <a:gd name="T79" fmla="*/ 657 h 1121"/>
                <a:gd name="T80" fmla="*/ 135 w 227"/>
                <a:gd name="T81" fmla="*/ 618 h 1121"/>
                <a:gd name="T82" fmla="*/ 131 w 227"/>
                <a:gd name="T83" fmla="*/ 581 h 1121"/>
                <a:gd name="T84" fmla="*/ 127 w 227"/>
                <a:gd name="T85" fmla="*/ 548 h 1121"/>
                <a:gd name="T86" fmla="*/ 123 w 227"/>
                <a:gd name="T87" fmla="*/ 493 h 1121"/>
                <a:gd name="T88" fmla="*/ 125 w 227"/>
                <a:gd name="T89" fmla="*/ 464 h 1121"/>
                <a:gd name="T90" fmla="*/ 125 w 227"/>
                <a:gd name="T91" fmla="*/ 428 h 1121"/>
                <a:gd name="T92" fmla="*/ 125 w 227"/>
                <a:gd name="T93" fmla="*/ 381 h 1121"/>
                <a:gd name="T94" fmla="*/ 121 w 227"/>
                <a:gd name="T95" fmla="*/ 331 h 1121"/>
                <a:gd name="T96" fmla="*/ 117 w 227"/>
                <a:gd name="T97" fmla="*/ 295 h 1121"/>
                <a:gd name="T98" fmla="*/ 111 w 227"/>
                <a:gd name="T99" fmla="*/ 260 h 1121"/>
                <a:gd name="T100" fmla="*/ 107 w 227"/>
                <a:gd name="T101" fmla="*/ 227 h 1121"/>
                <a:gd name="T102" fmla="*/ 103 w 227"/>
                <a:gd name="T103" fmla="*/ 194 h 1121"/>
                <a:gd name="T104" fmla="*/ 99 w 227"/>
                <a:gd name="T105" fmla="*/ 160 h 1121"/>
                <a:gd name="T106" fmla="*/ 90 w 227"/>
                <a:gd name="T107" fmla="*/ 125 h 1121"/>
                <a:gd name="T108" fmla="*/ 80 w 227"/>
                <a:gd name="T109" fmla="*/ 78 h 1121"/>
                <a:gd name="T110" fmla="*/ 64 w 227"/>
                <a:gd name="T111" fmla="*/ 31 h 1121"/>
                <a:gd name="T112" fmla="*/ 47 w 227"/>
                <a:gd name="T113" fmla="*/ 4 h 1121"/>
                <a:gd name="T114" fmla="*/ 29 w 227"/>
                <a:gd name="T115" fmla="*/ 2 h 1121"/>
                <a:gd name="T116" fmla="*/ 11 w 227"/>
                <a:gd name="T117" fmla="*/ 33 h 1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7" h="1121">
                  <a:moveTo>
                    <a:pt x="11" y="33"/>
                  </a:moveTo>
                  <a:lnTo>
                    <a:pt x="9" y="33"/>
                  </a:lnTo>
                  <a:lnTo>
                    <a:pt x="8" y="41"/>
                  </a:lnTo>
                  <a:lnTo>
                    <a:pt x="6" y="51"/>
                  </a:lnTo>
                  <a:lnTo>
                    <a:pt x="6" y="68"/>
                  </a:lnTo>
                  <a:lnTo>
                    <a:pt x="4" y="74"/>
                  </a:lnTo>
                  <a:lnTo>
                    <a:pt x="2" y="86"/>
                  </a:lnTo>
                  <a:lnTo>
                    <a:pt x="0" y="96"/>
                  </a:lnTo>
                  <a:lnTo>
                    <a:pt x="0" y="110"/>
                  </a:lnTo>
                  <a:lnTo>
                    <a:pt x="0" y="121"/>
                  </a:lnTo>
                  <a:lnTo>
                    <a:pt x="0" y="137"/>
                  </a:lnTo>
                  <a:lnTo>
                    <a:pt x="0" y="151"/>
                  </a:lnTo>
                  <a:lnTo>
                    <a:pt x="0" y="168"/>
                  </a:lnTo>
                  <a:lnTo>
                    <a:pt x="0" y="184"/>
                  </a:lnTo>
                  <a:lnTo>
                    <a:pt x="0" y="201"/>
                  </a:lnTo>
                  <a:lnTo>
                    <a:pt x="0" y="219"/>
                  </a:lnTo>
                  <a:lnTo>
                    <a:pt x="2" y="239"/>
                  </a:lnTo>
                  <a:lnTo>
                    <a:pt x="2" y="256"/>
                  </a:lnTo>
                  <a:lnTo>
                    <a:pt x="4" y="278"/>
                  </a:lnTo>
                  <a:lnTo>
                    <a:pt x="4" y="288"/>
                  </a:lnTo>
                  <a:lnTo>
                    <a:pt x="6" y="297"/>
                  </a:lnTo>
                  <a:lnTo>
                    <a:pt x="8" y="309"/>
                  </a:lnTo>
                  <a:lnTo>
                    <a:pt x="9" y="321"/>
                  </a:lnTo>
                  <a:lnTo>
                    <a:pt x="9" y="331"/>
                  </a:lnTo>
                  <a:lnTo>
                    <a:pt x="11" y="342"/>
                  </a:lnTo>
                  <a:lnTo>
                    <a:pt x="13" y="354"/>
                  </a:lnTo>
                  <a:lnTo>
                    <a:pt x="15" y="366"/>
                  </a:lnTo>
                  <a:lnTo>
                    <a:pt x="17" y="378"/>
                  </a:lnTo>
                  <a:lnTo>
                    <a:pt x="21" y="389"/>
                  </a:lnTo>
                  <a:lnTo>
                    <a:pt x="23" y="401"/>
                  </a:lnTo>
                  <a:lnTo>
                    <a:pt x="27" y="415"/>
                  </a:lnTo>
                  <a:lnTo>
                    <a:pt x="29" y="426"/>
                  </a:lnTo>
                  <a:lnTo>
                    <a:pt x="33" y="438"/>
                  </a:lnTo>
                  <a:lnTo>
                    <a:pt x="35" y="452"/>
                  </a:lnTo>
                  <a:lnTo>
                    <a:pt x="39" y="466"/>
                  </a:lnTo>
                  <a:lnTo>
                    <a:pt x="41" y="477"/>
                  </a:lnTo>
                  <a:lnTo>
                    <a:pt x="45" y="491"/>
                  </a:lnTo>
                  <a:lnTo>
                    <a:pt x="49" y="505"/>
                  </a:lnTo>
                  <a:lnTo>
                    <a:pt x="54" y="520"/>
                  </a:lnTo>
                  <a:lnTo>
                    <a:pt x="56" y="532"/>
                  </a:lnTo>
                  <a:lnTo>
                    <a:pt x="60" y="546"/>
                  </a:lnTo>
                  <a:lnTo>
                    <a:pt x="64" y="559"/>
                  </a:lnTo>
                  <a:lnTo>
                    <a:pt x="70" y="573"/>
                  </a:lnTo>
                  <a:lnTo>
                    <a:pt x="72" y="585"/>
                  </a:lnTo>
                  <a:lnTo>
                    <a:pt x="76" y="599"/>
                  </a:lnTo>
                  <a:lnTo>
                    <a:pt x="80" y="612"/>
                  </a:lnTo>
                  <a:lnTo>
                    <a:pt x="86" y="626"/>
                  </a:lnTo>
                  <a:lnTo>
                    <a:pt x="88" y="638"/>
                  </a:lnTo>
                  <a:lnTo>
                    <a:pt x="92" y="651"/>
                  </a:lnTo>
                  <a:lnTo>
                    <a:pt x="96" y="665"/>
                  </a:lnTo>
                  <a:lnTo>
                    <a:pt x="101" y="679"/>
                  </a:lnTo>
                  <a:lnTo>
                    <a:pt x="103" y="690"/>
                  </a:lnTo>
                  <a:lnTo>
                    <a:pt x="107" y="706"/>
                  </a:lnTo>
                  <a:lnTo>
                    <a:pt x="111" y="718"/>
                  </a:lnTo>
                  <a:lnTo>
                    <a:pt x="117" y="733"/>
                  </a:lnTo>
                  <a:lnTo>
                    <a:pt x="119" y="745"/>
                  </a:lnTo>
                  <a:lnTo>
                    <a:pt x="123" y="757"/>
                  </a:lnTo>
                  <a:lnTo>
                    <a:pt x="127" y="769"/>
                  </a:lnTo>
                  <a:lnTo>
                    <a:pt x="131" y="782"/>
                  </a:lnTo>
                  <a:lnTo>
                    <a:pt x="133" y="794"/>
                  </a:lnTo>
                  <a:lnTo>
                    <a:pt x="137" y="808"/>
                  </a:lnTo>
                  <a:lnTo>
                    <a:pt x="141" y="820"/>
                  </a:lnTo>
                  <a:lnTo>
                    <a:pt x="144" y="833"/>
                  </a:lnTo>
                  <a:lnTo>
                    <a:pt x="146" y="845"/>
                  </a:lnTo>
                  <a:lnTo>
                    <a:pt x="150" y="857"/>
                  </a:lnTo>
                  <a:lnTo>
                    <a:pt x="154" y="868"/>
                  </a:lnTo>
                  <a:lnTo>
                    <a:pt x="158" y="880"/>
                  </a:lnTo>
                  <a:lnTo>
                    <a:pt x="160" y="892"/>
                  </a:lnTo>
                  <a:lnTo>
                    <a:pt x="164" y="904"/>
                  </a:lnTo>
                  <a:lnTo>
                    <a:pt x="168" y="915"/>
                  </a:lnTo>
                  <a:lnTo>
                    <a:pt x="172" y="927"/>
                  </a:lnTo>
                  <a:lnTo>
                    <a:pt x="176" y="947"/>
                  </a:lnTo>
                  <a:lnTo>
                    <a:pt x="182" y="966"/>
                  </a:lnTo>
                  <a:lnTo>
                    <a:pt x="187" y="984"/>
                  </a:lnTo>
                  <a:lnTo>
                    <a:pt x="193" y="1003"/>
                  </a:lnTo>
                  <a:lnTo>
                    <a:pt x="197" y="1019"/>
                  </a:lnTo>
                  <a:lnTo>
                    <a:pt x="201" y="1037"/>
                  </a:lnTo>
                  <a:lnTo>
                    <a:pt x="205" y="1050"/>
                  </a:lnTo>
                  <a:lnTo>
                    <a:pt x="211" y="1066"/>
                  </a:lnTo>
                  <a:lnTo>
                    <a:pt x="213" y="1076"/>
                  </a:lnTo>
                  <a:lnTo>
                    <a:pt x="215" y="1088"/>
                  </a:lnTo>
                  <a:lnTo>
                    <a:pt x="217" y="1095"/>
                  </a:lnTo>
                  <a:lnTo>
                    <a:pt x="221" y="1105"/>
                  </a:lnTo>
                  <a:lnTo>
                    <a:pt x="225" y="1115"/>
                  </a:lnTo>
                  <a:lnTo>
                    <a:pt x="227" y="1121"/>
                  </a:lnTo>
                  <a:lnTo>
                    <a:pt x="225" y="1117"/>
                  </a:lnTo>
                  <a:lnTo>
                    <a:pt x="225" y="1113"/>
                  </a:lnTo>
                  <a:lnTo>
                    <a:pt x="223" y="1103"/>
                  </a:lnTo>
                  <a:lnTo>
                    <a:pt x="221" y="1093"/>
                  </a:lnTo>
                  <a:lnTo>
                    <a:pt x="217" y="1080"/>
                  </a:lnTo>
                  <a:lnTo>
                    <a:pt x="213" y="1064"/>
                  </a:lnTo>
                  <a:lnTo>
                    <a:pt x="209" y="1044"/>
                  </a:lnTo>
                  <a:lnTo>
                    <a:pt x="207" y="1027"/>
                  </a:lnTo>
                  <a:lnTo>
                    <a:pt x="203" y="1015"/>
                  </a:lnTo>
                  <a:lnTo>
                    <a:pt x="201" y="1003"/>
                  </a:lnTo>
                  <a:lnTo>
                    <a:pt x="199" y="992"/>
                  </a:lnTo>
                  <a:lnTo>
                    <a:pt x="197" y="980"/>
                  </a:lnTo>
                  <a:lnTo>
                    <a:pt x="193" y="966"/>
                  </a:lnTo>
                  <a:lnTo>
                    <a:pt x="193" y="955"/>
                  </a:lnTo>
                  <a:lnTo>
                    <a:pt x="189" y="941"/>
                  </a:lnTo>
                  <a:lnTo>
                    <a:pt x="189" y="929"/>
                  </a:lnTo>
                  <a:lnTo>
                    <a:pt x="185" y="913"/>
                  </a:lnTo>
                  <a:lnTo>
                    <a:pt x="184" y="902"/>
                  </a:lnTo>
                  <a:lnTo>
                    <a:pt x="180" y="886"/>
                  </a:lnTo>
                  <a:lnTo>
                    <a:pt x="180" y="874"/>
                  </a:lnTo>
                  <a:lnTo>
                    <a:pt x="176" y="859"/>
                  </a:lnTo>
                  <a:lnTo>
                    <a:pt x="174" y="845"/>
                  </a:lnTo>
                  <a:lnTo>
                    <a:pt x="170" y="831"/>
                  </a:lnTo>
                  <a:lnTo>
                    <a:pt x="170" y="818"/>
                  </a:lnTo>
                  <a:lnTo>
                    <a:pt x="166" y="802"/>
                  </a:lnTo>
                  <a:lnTo>
                    <a:pt x="164" y="786"/>
                  </a:lnTo>
                  <a:lnTo>
                    <a:pt x="160" y="771"/>
                  </a:lnTo>
                  <a:lnTo>
                    <a:pt x="158" y="757"/>
                  </a:lnTo>
                  <a:lnTo>
                    <a:pt x="154" y="741"/>
                  </a:lnTo>
                  <a:lnTo>
                    <a:pt x="152" y="728"/>
                  </a:lnTo>
                  <a:lnTo>
                    <a:pt x="150" y="712"/>
                  </a:lnTo>
                  <a:lnTo>
                    <a:pt x="148" y="700"/>
                  </a:lnTo>
                  <a:lnTo>
                    <a:pt x="144" y="685"/>
                  </a:lnTo>
                  <a:lnTo>
                    <a:pt x="142" y="671"/>
                  </a:lnTo>
                  <a:lnTo>
                    <a:pt x="141" y="657"/>
                  </a:lnTo>
                  <a:lnTo>
                    <a:pt x="139" y="644"/>
                  </a:lnTo>
                  <a:lnTo>
                    <a:pt x="137" y="630"/>
                  </a:lnTo>
                  <a:lnTo>
                    <a:pt x="135" y="618"/>
                  </a:lnTo>
                  <a:lnTo>
                    <a:pt x="133" y="606"/>
                  </a:lnTo>
                  <a:lnTo>
                    <a:pt x="133" y="595"/>
                  </a:lnTo>
                  <a:lnTo>
                    <a:pt x="131" y="581"/>
                  </a:lnTo>
                  <a:lnTo>
                    <a:pt x="129" y="569"/>
                  </a:lnTo>
                  <a:lnTo>
                    <a:pt x="127" y="557"/>
                  </a:lnTo>
                  <a:lnTo>
                    <a:pt x="127" y="548"/>
                  </a:lnTo>
                  <a:lnTo>
                    <a:pt x="123" y="528"/>
                  </a:lnTo>
                  <a:lnTo>
                    <a:pt x="123" y="511"/>
                  </a:lnTo>
                  <a:lnTo>
                    <a:pt x="123" y="493"/>
                  </a:lnTo>
                  <a:lnTo>
                    <a:pt x="123" y="481"/>
                  </a:lnTo>
                  <a:lnTo>
                    <a:pt x="123" y="469"/>
                  </a:lnTo>
                  <a:lnTo>
                    <a:pt x="125" y="464"/>
                  </a:lnTo>
                  <a:lnTo>
                    <a:pt x="125" y="454"/>
                  </a:lnTo>
                  <a:lnTo>
                    <a:pt x="125" y="442"/>
                  </a:lnTo>
                  <a:lnTo>
                    <a:pt x="125" y="428"/>
                  </a:lnTo>
                  <a:lnTo>
                    <a:pt x="127" y="417"/>
                  </a:lnTo>
                  <a:lnTo>
                    <a:pt x="125" y="399"/>
                  </a:lnTo>
                  <a:lnTo>
                    <a:pt x="125" y="381"/>
                  </a:lnTo>
                  <a:lnTo>
                    <a:pt x="123" y="362"/>
                  </a:lnTo>
                  <a:lnTo>
                    <a:pt x="123" y="342"/>
                  </a:lnTo>
                  <a:lnTo>
                    <a:pt x="121" y="331"/>
                  </a:lnTo>
                  <a:lnTo>
                    <a:pt x="119" y="319"/>
                  </a:lnTo>
                  <a:lnTo>
                    <a:pt x="117" y="307"/>
                  </a:lnTo>
                  <a:lnTo>
                    <a:pt x="117" y="295"/>
                  </a:lnTo>
                  <a:lnTo>
                    <a:pt x="115" y="284"/>
                  </a:lnTo>
                  <a:lnTo>
                    <a:pt x="113" y="272"/>
                  </a:lnTo>
                  <a:lnTo>
                    <a:pt x="111" y="260"/>
                  </a:lnTo>
                  <a:lnTo>
                    <a:pt x="111" y="250"/>
                  </a:lnTo>
                  <a:lnTo>
                    <a:pt x="109" y="239"/>
                  </a:lnTo>
                  <a:lnTo>
                    <a:pt x="107" y="227"/>
                  </a:lnTo>
                  <a:lnTo>
                    <a:pt x="105" y="215"/>
                  </a:lnTo>
                  <a:lnTo>
                    <a:pt x="105" y="205"/>
                  </a:lnTo>
                  <a:lnTo>
                    <a:pt x="103" y="194"/>
                  </a:lnTo>
                  <a:lnTo>
                    <a:pt x="101" y="182"/>
                  </a:lnTo>
                  <a:lnTo>
                    <a:pt x="99" y="170"/>
                  </a:lnTo>
                  <a:lnTo>
                    <a:pt x="99" y="160"/>
                  </a:lnTo>
                  <a:lnTo>
                    <a:pt x="96" y="149"/>
                  </a:lnTo>
                  <a:lnTo>
                    <a:pt x="94" y="137"/>
                  </a:lnTo>
                  <a:lnTo>
                    <a:pt x="90" y="125"/>
                  </a:lnTo>
                  <a:lnTo>
                    <a:pt x="90" y="115"/>
                  </a:lnTo>
                  <a:lnTo>
                    <a:pt x="84" y="96"/>
                  </a:lnTo>
                  <a:lnTo>
                    <a:pt x="80" y="78"/>
                  </a:lnTo>
                  <a:lnTo>
                    <a:pt x="74" y="61"/>
                  </a:lnTo>
                  <a:lnTo>
                    <a:pt x="70" y="45"/>
                  </a:lnTo>
                  <a:lnTo>
                    <a:pt x="64" y="31"/>
                  </a:lnTo>
                  <a:lnTo>
                    <a:pt x="60" y="22"/>
                  </a:lnTo>
                  <a:lnTo>
                    <a:pt x="52" y="10"/>
                  </a:lnTo>
                  <a:lnTo>
                    <a:pt x="47" y="4"/>
                  </a:lnTo>
                  <a:lnTo>
                    <a:pt x="41" y="0"/>
                  </a:lnTo>
                  <a:lnTo>
                    <a:pt x="35" y="0"/>
                  </a:lnTo>
                  <a:lnTo>
                    <a:pt x="29" y="2"/>
                  </a:lnTo>
                  <a:lnTo>
                    <a:pt x="23" y="8"/>
                  </a:lnTo>
                  <a:lnTo>
                    <a:pt x="17" y="18"/>
                  </a:lnTo>
                  <a:lnTo>
                    <a:pt x="11" y="33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40"/>
            <p:cNvSpPr>
              <a:spLocks/>
            </p:cNvSpPr>
            <p:nvPr/>
          </p:nvSpPr>
          <p:spPr bwMode="auto">
            <a:xfrm>
              <a:off x="2851" y="2105"/>
              <a:ext cx="111" cy="108"/>
            </a:xfrm>
            <a:custGeom>
              <a:avLst/>
              <a:gdLst>
                <a:gd name="T0" fmla="*/ 63 w 221"/>
                <a:gd name="T1" fmla="*/ 0 h 215"/>
                <a:gd name="T2" fmla="*/ 61 w 221"/>
                <a:gd name="T3" fmla="*/ 0 h 215"/>
                <a:gd name="T4" fmla="*/ 57 w 221"/>
                <a:gd name="T5" fmla="*/ 5 h 215"/>
                <a:gd name="T6" fmla="*/ 51 w 221"/>
                <a:gd name="T7" fmla="*/ 13 h 215"/>
                <a:gd name="T8" fmla="*/ 47 w 221"/>
                <a:gd name="T9" fmla="*/ 27 h 215"/>
                <a:gd name="T10" fmla="*/ 39 w 221"/>
                <a:gd name="T11" fmla="*/ 39 h 215"/>
                <a:gd name="T12" fmla="*/ 33 w 221"/>
                <a:gd name="T13" fmla="*/ 56 h 215"/>
                <a:gd name="T14" fmla="*/ 26 w 221"/>
                <a:gd name="T15" fmla="*/ 74 h 215"/>
                <a:gd name="T16" fmla="*/ 20 w 221"/>
                <a:gd name="T17" fmla="*/ 91 h 215"/>
                <a:gd name="T18" fmla="*/ 12 w 221"/>
                <a:gd name="T19" fmla="*/ 107 h 215"/>
                <a:gd name="T20" fmla="*/ 6 w 221"/>
                <a:gd name="T21" fmla="*/ 125 h 215"/>
                <a:gd name="T22" fmla="*/ 2 w 221"/>
                <a:gd name="T23" fmla="*/ 140 h 215"/>
                <a:gd name="T24" fmla="*/ 2 w 221"/>
                <a:gd name="T25" fmla="*/ 156 h 215"/>
                <a:gd name="T26" fmla="*/ 0 w 221"/>
                <a:gd name="T27" fmla="*/ 166 h 215"/>
                <a:gd name="T28" fmla="*/ 4 w 221"/>
                <a:gd name="T29" fmla="*/ 176 h 215"/>
                <a:gd name="T30" fmla="*/ 8 w 221"/>
                <a:gd name="T31" fmla="*/ 181 h 215"/>
                <a:gd name="T32" fmla="*/ 20 w 221"/>
                <a:gd name="T33" fmla="*/ 185 h 215"/>
                <a:gd name="T34" fmla="*/ 30 w 221"/>
                <a:gd name="T35" fmla="*/ 185 h 215"/>
                <a:gd name="T36" fmla="*/ 43 w 221"/>
                <a:gd name="T37" fmla="*/ 185 h 215"/>
                <a:gd name="T38" fmla="*/ 57 w 221"/>
                <a:gd name="T39" fmla="*/ 185 h 215"/>
                <a:gd name="T40" fmla="*/ 75 w 221"/>
                <a:gd name="T41" fmla="*/ 189 h 215"/>
                <a:gd name="T42" fmla="*/ 90 w 221"/>
                <a:gd name="T43" fmla="*/ 189 h 215"/>
                <a:gd name="T44" fmla="*/ 108 w 221"/>
                <a:gd name="T45" fmla="*/ 193 h 215"/>
                <a:gd name="T46" fmla="*/ 123 w 221"/>
                <a:gd name="T47" fmla="*/ 195 h 215"/>
                <a:gd name="T48" fmla="*/ 141 w 221"/>
                <a:gd name="T49" fmla="*/ 199 h 215"/>
                <a:gd name="T50" fmla="*/ 155 w 221"/>
                <a:gd name="T51" fmla="*/ 201 h 215"/>
                <a:gd name="T52" fmla="*/ 170 w 221"/>
                <a:gd name="T53" fmla="*/ 203 h 215"/>
                <a:gd name="T54" fmla="*/ 182 w 221"/>
                <a:gd name="T55" fmla="*/ 205 h 215"/>
                <a:gd name="T56" fmla="*/ 196 w 221"/>
                <a:gd name="T57" fmla="*/ 209 h 215"/>
                <a:gd name="T58" fmla="*/ 206 w 221"/>
                <a:gd name="T59" fmla="*/ 211 h 215"/>
                <a:gd name="T60" fmla="*/ 213 w 221"/>
                <a:gd name="T61" fmla="*/ 213 h 215"/>
                <a:gd name="T62" fmla="*/ 217 w 221"/>
                <a:gd name="T63" fmla="*/ 213 h 215"/>
                <a:gd name="T64" fmla="*/ 221 w 221"/>
                <a:gd name="T65" fmla="*/ 215 h 215"/>
                <a:gd name="T66" fmla="*/ 63 w 221"/>
                <a:gd name="T67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1" h="215">
                  <a:moveTo>
                    <a:pt x="63" y="0"/>
                  </a:moveTo>
                  <a:lnTo>
                    <a:pt x="61" y="0"/>
                  </a:lnTo>
                  <a:lnTo>
                    <a:pt x="57" y="5"/>
                  </a:lnTo>
                  <a:lnTo>
                    <a:pt x="51" y="13"/>
                  </a:lnTo>
                  <a:lnTo>
                    <a:pt x="47" y="27"/>
                  </a:lnTo>
                  <a:lnTo>
                    <a:pt x="39" y="39"/>
                  </a:lnTo>
                  <a:lnTo>
                    <a:pt x="33" y="56"/>
                  </a:lnTo>
                  <a:lnTo>
                    <a:pt x="26" y="74"/>
                  </a:lnTo>
                  <a:lnTo>
                    <a:pt x="20" y="91"/>
                  </a:lnTo>
                  <a:lnTo>
                    <a:pt x="12" y="107"/>
                  </a:lnTo>
                  <a:lnTo>
                    <a:pt x="6" y="125"/>
                  </a:lnTo>
                  <a:lnTo>
                    <a:pt x="2" y="140"/>
                  </a:lnTo>
                  <a:lnTo>
                    <a:pt x="2" y="156"/>
                  </a:lnTo>
                  <a:lnTo>
                    <a:pt x="0" y="166"/>
                  </a:lnTo>
                  <a:lnTo>
                    <a:pt x="4" y="176"/>
                  </a:lnTo>
                  <a:lnTo>
                    <a:pt x="8" y="181"/>
                  </a:lnTo>
                  <a:lnTo>
                    <a:pt x="20" y="185"/>
                  </a:lnTo>
                  <a:lnTo>
                    <a:pt x="30" y="185"/>
                  </a:lnTo>
                  <a:lnTo>
                    <a:pt x="43" y="185"/>
                  </a:lnTo>
                  <a:lnTo>
                    <a:pt x="57" y="185"/>
                  </a:lnTo>
                  <a:lnTo>
                    <a:pt x="75" y="189"/>
                  </a:lnTo>
                  <a:lnTo>
                    <a:pt x="90" y="189"/>
                  </a:lnTo>
                  <a:lnTo>
                    <a:pt x="108" y="193"/>
                  </a:lnTo>
                  <a:lnTo>
                    <a:pt x="123" y="195"/>
                  </a:lnTo>
                  <a:lnTo>
                    <a:pt x="141" y="199"/>
                  </a:lnTo>
                  <a:lnTo>
                    <a:pt x="155" y="201"/>
                  </a:lnTo>
                  <a:lnTo>
                    <a:pt x="170" y="203"/>
                  </a:lnTo>
                  <a:lnTo>
                    <a:pt x="182" y="205"/>
                  </a:lnTo>
                  <a:lnTo>
                    <a:pt x="196" y="209"/>
                  </a:lnTo>
                  <a:lnTo>
                    <a:pt x="206" y="211"/>
                  </a:lnTo>
                  <a:lnTo>
                    <a:pt x="213" y="213"/>
                  </a:lnTo>
                  <a:lnTo>
                    <a:pt x="217" y="213"/>
                  </a:lnTo>
                  <a:lnTo>
                    <a:pt x="221" y="215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41"/>
            <p:cNvSpPr>
              <a:spLocks/>
            </p:cNvSpPr>
            <p:nvPr/>
          </p:nvSpPr>
          <p:spPr bwMode="auto">
            <a:xfrm>
              <a:off x="2955" y="1991"/>
              <a:ext cx="164" cy="187"/>
            </a:xfrm>
            <a:custGeom>
              <a:avLst/>
              <a:gdLst>
                <a:gd name="T0" fmla="*/ 2 w 328"/>
                <a:gd name="T1" fmla="*/ 2 h 373"/>
                <a:gd name="T2" fmla="*/ 15 w 328"/>
                <a:gd name="T3" fmla="*/ 13 h 373"/>
                <a:gd name="T4" fmla="*/ 29 w 328"/>
                <a:gd name="T5" fmla="*/ 27 h 373"/>
                <a:gd name="T6" fmla="*/ 48 w 328"/>
                <a:gd name="T7" fmla="*/ 47 h 373"/>
                <a:gd name="T8" fmla="*/ 72 w 328"/>
                <a:gd name="T9" fmla="*/ 68 h 373"/>
                <a:gd name="T10" fmla="*/ 95 w 328"/>
                <a:gd name="T11" fmla="*/ 92 h 373"/>
                <a:gd name="T12" fmla="*/ 123 w 328"/>
                <a:gd name="T13" fmla="*/ 119 h 373"/>
                <a:gd name="T14" fmla="*/ 150 w 328"/>
                <a:gd name="T15" fmla="*/ 146 h 373"/>
                <a:gd name="T16" fmla="*/ 176 w 328"/>
                <a:gd name="T17" fmla="*/ 176 h 373"/>
                <a:gd name="T18" fmla="*/ 201 w 328"/>
                <a:gd name="T19" fmla="*/ 205 h 373"/>
                <a:gd name="T20" fmla="*/ 224 w 328"/>
                <a:gd name="T21" fmla="*/ 236 h 373"/>
                <a:gd name="T22" fmla="*/ 248 w 328"/>
                <a:gd name="T23" fmla="*/ 266 h 373"/>
                <a:gd name="T24" fmla="*/ 268 w 328"/>
                <a:gd name="T25" fmla="*/ 293 h 373"/>
                <a:gd name="T26" fmla="*/ 283 w 328"/>
                <a:gd name="T27" fmla="*/ 318 h 373"/>
                <a:gd name="T28" fmla="*/ 293 w 328"/>
                <a:gd name="T29" fmla="*/ 344 h 373"/>
                <a:gd name="T30" fmla="*/ 303 w 328"/>
                <a:gd name="T31" fmla="*/ 371 h 373"/>
                <a:gd name="T32" fmla="*/ 316 w 328"/>
                <a:gd name="T33" fmla="*/ 365 h 373"/>
                <a:gd name="T34" fmla="*/ 324 w 328"/>
                <a:gd name="T35" fmla="*/ 336 h 373"/>
                <a:gd name="T36" fmla="*/ 326 w 328"/>
                <a:gd name="T37" fmla="*/ 309 h 373"/>
                <a:gd name="T38" fmla="*/ 326 w 328"/>
                <a:gd name="T39" fmla="*/ 277 h 373"/>
                <a:gd name="T40" fmla="*/ 322 w 328"/>
                <a:gd name="T41" fmla="*/ 242 h 373"/>
                <a:gd name="T42" fmla="*/ 313 w 328"/>
                <a:gd name="T43" fmla="*/ 203 h 373"/>
                <a:gd name="T44" fmla="*/ 297 w 328"/>
                <a:gd name="T45" fmla="*/ 164 h 373"/>
                <a:gd name="T46" fmla="*/ 279 w 328"/>
                <a:gd name="T47" fmla="*/ 135 h 373"/>
                <a:gd name="T48" fmla="*/ 268 w 328"/>
                <a:gd name="T49" fmla="*/ 117 h 373"/>
                <a:gd name="T50" fmla="*/ 246 w 328"/>
                <a:gd name="T51" fmla="*/ 92 h 373"/>
                <a:gd name="T52" fmla="*/ 219 w 328"/>
                <a:gd name="T53" fmla="*/ 66 h 373"/>
                <a:gd name="T54" fmla="*/ 197 w 328"/>
                <a:gd name="T55" fmla="*/ 51 h 373"/>
                <a:gd name="T56" fmla="*/ 174 w 328"/>
                <a:gd name="T57" fmla="*/ 37 h 373"/>
                <a:gd name="T58" fmla="*/ 148 w 328"/>
                <a:gd name="T59" fmla="*/ 25 h 373"/>
                <a:gd name="T60" fmla="*/ 119 w 328"/>
                <a:gd name="T61" fmla="*/ 15 h 373"/>
                <a:gd name="T62" fmla="*/ 88 w 328"/>
                <a:gd name="T63" fmla="*/ 6 h 373"/>
                <a:gd name="T64" fmla="*/ 54 w 328"/>
                <a:gd name="T65" fmla="*/ 2 h 373"/>
                <a:gd name="T66" fmla="*/ 17 w 328"/>
                <a:gd name="T67" fmla="*/ 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8" h="373">
                  <a:moveTo>
                    <a:pt x="0" y="0"/>
                  </a:moveTo>
                  <a:lnTo>
                    <a:pt x="2" y="2"/>
                  </a:lnTo>
                  <a:lnTo>
                    <a:pt x="9" y="9"/>
                  </a:lnTo>
                  <a:lnTo>
                    <a:pt x="15" y="13"/>
                  </a:lnTo>
                  <a:lnTo>
                    <a:pt x="21" y="21"/>
                  </a:lnTo>
                  <a:lnTo>
                    <a:pt x="29" y="27"/>
                  </a:lnTo>
                  <a:lnTo>
                    <a:pt x="41" y="39"/>
                  </a:lnTo>
                  <a:lnTo>
                    <a:pt x="48" y="47"/>
                  </a:lnTo>
                  <a:lnTo>
                    <a:pt x="60" y="56"/>
                  </a:lnTo>
                  <a:lnTo>
                    <a:pt x="72" y="68"/>
                  </a:lnTo>
                  <a:lnTo>
                    <a:pt x="84" y="80"/>
                  </a:lnTo>
                  <a:lnTo>
                    <a:pt x="95" y="92"/>
                  </a:lnTo>
                  <a:lnTo>
                    <a:pt x="109" y="105"/>
                  </a:lnTo>
                  <a:lnTo>
                    <a:pt x="123" y="119"/>
                  </a:lnTo>
                  <a:lnTo>
                    <a:pt x="138" y="135"/>
                  </a:lnTo>
                  <a:lnTo>
                    <a:pt x="150" y="146"/>
                  </a:lnTo>
                  <a:lnTo>
                    <a:pt x="164" y="162"/>
                  </a:lnTo>
                  <a:lnTo>
                    <a:pt x="176" y="176"/>
                  </a:lnTo>
                  <a:lnTo>
                    <a:pt x="189" y="191"/>
                  </a:lnTo>
                  <a:lnTo>
                    <a:pt x="201" y="205"/>
                  </a:lnTo>
                  <a:lnTo>
                    <a:pt x="213" y="221"/>
                  </a:lnTo>
                  <a:lnTo>
                    <a:pt x="224" y="236"/>
                  </a:lnTo>
                  <a:lnTo>
                    <a:pt x="238" y="252"/>
                  </a:lnTo>
                  <a:lnTo>
                    <a:pt x="248" y="266"/>
                  </a:lnTo>
                  <a:lnTo>
                    <a:pt x="258" y="279"/>
                  </a:lnTo>
                  <a:lnTo>
                    <a:pt x="268" y="293"/>
                  </a:lnTo>
                  <a:lnTo>
                    <a:pt x="277" y="307"/>
                  </a:lnTo>
                  <a:lnTo>
                    <a:pt x="283" y="318"/>
                  </a:lnTo>
                  <a:lnTo>
                    <a:pt x="289" y="332"/>
                  </a:lnTo>
                  <a:lnTo>
                    <a:pt x="293" y="344"/>
                  </a:lnTo>
                  <a:lnTo>
                    <a:pt x="299" y="358"/>
                  </a:lnTo>
                  <a:lnTo>
                    <a:pt x="303" y="371"/>
                  </a:lnTo>
                  <a:lnTo>
                    <a:pt x="311" y="373"/>
                  </a:lnTo>
                  <a:lnTo>
                    <a:pt x="316" y="365"/>
                  </a:lnTo>
                  <a:lnTo>
                    <a:pt x="324" y="350"/>
                  </a:lnTo>
                  <a:lnTo>
                    <a:pt x="324" y="336"/>
                  </a:lnTo>
                  <a:lnTo>
                    <a:pt x="326" y="324"/>
                  </a:lnTo>
                  <a:lnTo>
                    <a:pt x="326" y="309"/>
                  </a:lnTo>
                  <a:lnTo>
                    <a:pt x="328" y="295"/>
                  </a:lnTo>
                  <a:lnTo>
                    <a:pt x="326" y="277"/>
                  </a:lnTo>
                  <a:lnTo>
                    <a:pt x="326" y="260"/>
                  </a:lnTo>
                  <a:lnTo>
                    <a:pt x="322" y="242"/>
                  </a:lnTo>
                  <a:lnTo>
                    <a:pt x="320" y="225"/>
                  </a:lnTo>
                  <a:lnTo>
                    <a:pt x="313" y="203"/>
                  </a:lnTo>
                  <a:lnTo>
                    <a:pt x="307" y="185"/>
                  </a:lnTo>
                  <a:lnTo>
                    <a:pt x="297" y="164"/>
                  </a:lnTo>
                  <a:lnTo>
                    <a:pt x="287" y="146"/>
                  </a:lnTo>
                  <a:lnTo>
                    <a:pt x="279" y="135"/>
                  </a:lnTo>
                  <a:lnTo>
                    <a:pt x="273" y="127"/>
                  </a:lnTo>
                  <a:lnTo>
                    <a:pt x="268" y="117"/>
                  </a:lnTo>
                  <a:lnTo>
                    <a:pt x="262" y="109"/>
                  </a:lnTo>
                  <a:lnTo>
                    <a:pt x="246" y="92"/>
                  </a:lnTo>
                  <a:lnTo>
                    <a:pt x="230" y="76"/>
                  </a:lnTo>
                  <a:lnTo>
                    <a:pt x="219" y="66"/>
                  </a:lnTo>
                  <a:lnTo>
                    <a:pt x="209" y="58"/>
                  </a:lnTo>
                  <a:lnTo>
                    <a:pt x="197" y="51"/>
                  </a:lnTo>
                  <a:lnTo>
                    <a:pt x="187" y="45"/>
                  </a:lnTo>
                  <a:lnTo>
                    <a:pt x="174" y="37"/>
                  </a:lnTo>
                  <a:lnTo>
                    <a:pt x="162" y="31"/>
                  </a:lnTo>
                  <a:lnTo>
                    <a:pt x="148" y="25"/>
                  </a:lnTo>
                  <a:lnTo>
                    <a:pt x="135" y="21"/>
                  </a:lnTo>
                  <a:lnTo>
                    <a:pt x="119" y="15"/>
                  </a:lnTo>
                  <a:lnTo>
                    <a:pt x="103" y="9"/>
                  </a:lnTo>
                  <a:lnTo>
                    <a:pt x="88" y="6"/>
                  </a:lnTo>
                  <a:lnTo>
                    <a:pt x="72" y="4"/>
                  </a:lnTo>
                  <a:lnTo>
                    <a:pt x="54" y="2"/>
                  </a:lnTo>
                  <a:lnTo>
                    <a:pt x="37" y="0"/>
                  </a:ln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42"/>
            <p:cNvSpPr>
              <a:spLocks/>
            </p:cNvSpPr>
            <p:nvPr/>
          </p:nvSpPr>
          <p:spPr bwMode="auto">
            <a:xfrm>
              <a:off x="2647" y="2943"/>
              <a:ext cx="615" cy="658"/>
            </a:xfrm>
            <a:custGeom>
              <a:avLst/>
              <a:gdLst>
                <a:gd name="T0" fmla="*/ 40 w 1231"/>
                <a:gd name="T1" fmla="*/ 62 h 1314"/>
                <a:gd name="T2" fmla="*/ 92 w 1231"/>
                <a:gd name="T3" fmla="*/ 56 h 1314"/>
                <a:gd name="T4" fmla="*/ 153 w 1231"/>
                <a:gd name="T5" fmla="*/ 58 h 1314"/>
                <a:gd name="T6" fmla="*/ 210 w 1231"/>
                <a:gd name="T7" fmla="*/ 74 h 1314"/>
                <a:gd name="T8" fmla="*/ 255 w 1231"/>
                <a:gd name="T9" fmla="*/ 109 h 1314"/>
                <a:gd name="T10" fmla="*/ 272 w 1231"/>
                <a:gd name="T11" fmla="*/ 168 h 1314"/>
                <a:gd name="T12" fmla="*/ 280 w 1231"/>
                <a:gd name="T13" fmla="*/ 234 h 1314"/>
                <a:gd name="T14" fmla="*/ 292 w 1231"/>
                <a:gd name="T15" fmla="*/ 301 h 1314"/>
                <a:gd name="T16" fmla="*/ 306 w 1231"/>
                <a:gd name="T17" fmla="*/ 367 h 1314"/>
                <a:gd name="T18" fmla="*/ 309 w 1231"/>
                <a:gd name="T19" fmla="*/ 430 h 1314"/>
                <a:gd name="T20" fmla="*/ 306 w 1231"/>
                <a:gd name="T21" fmla="*/ 495 h 1314"/>
                <a:gd name="T22" fmla="*/ 290 w 1231"/>
                <a:gd name="T23" fmla="*/ 557 h 1314"/>
                <a:gd name="T24" fmla="*/ 263 w 1231"/>
                <a:gd name="T25" fmla="*/ 616 h 1314"/>
                <a:gd name="T26" fmla="*/ 235 w 1231"/>
                <a:gd name="T27" fmla="*/ 673 h 1314"/>
                <a:gd name="T28" fmla="*/ 210 w 1231"/>
                <a:gd name="T29" fmla="*/ 727 h 1314"/>
                <a:gd name="T30" fmla="*/ 186 w 1231"/>
                <a:gd name="T31" fmla="*/ 804 h 1314"/>
                <a:gd name="T32" fmla="*/ 200 w 1231"/>
                <a:gd name="T33" fmla="*/ 886 h 1314"/>
                <a:gd name="T34" fmla="*/ 225 w 1231"/>
                <a:gd name="T35" fmla="*/ 935 h 1314"/>
                <a:gd name="T36" fmla="*/ 270 w 1231"/>
                <a:gd name="T37" fmla="*/ 1011 h 1314"/>
                <a:gd name="T38" fmla="*/ 309 w 1231"/>
                <a:gd name="T39" fmla="*/ 1072 h 1314"/>
                <a:gd name="T40" fmla="*/ 343 w 1231"/>
                <a:gd name="T41" fmla="*/ 1121 h 1314"/>
                <a:gd name="T42" fmla="*/ 407 w 1231"/>
                <a:gd name="T43" fmla="*/ 1205 h 1314"/>
                <a:gd name="T44" fmla="*/ 482 w 1231"/>
                <a:gd name="T45" fmla="*/ 1273 h 1314"/>
                <a:gd name="T46" fmla="*/ 556 w 1231"/>
                <a:gd name="T47" fmla="*/ 1310 h 1314"/>
                <a:gd name="T48" fmla="*/ 644 w 1231"/>
                <a:gd name="T49" fmla="*/ 1302 h 1314"/>
                <a:gd name="T50" fmla="*/ 720 w 1231"/>
                <a:gd name="T51" fmla="*/ 1267 h 1314"/>
                <a:gd name="T52" fmla="*/ 783 w 1231"/>
                <a:gd name="T53" fmla="*/ 1234 h 1314"/>
                <a:gd name="T54" fmla="*/ 847 w 1231"/>
                <a:gd name="T55" fmla="*/ 1193 h 1314"/>
                <a:gd name="T56" fmla="*/ 916 w 1231"/>
                <a:gd name="T57" fmla="*/ 1150 h 1314"/>
                <a:gd name="T58" fmla="*/ 980 w 1231"/>
                <a:gd name="T59" fmla="*/ 1101 h 1314"/>
                <a:gd name="T60" fmla="*/ 1043 w 1231"/>
                <a:gd name="T61" fmla="*/ 1054 h 1314"/>
                <a:gd name="T62" fmla="*/ 1100 w 1231"/>
                <a:gd name="T63" fmla="*/ 1007 h 1314"/>
                <a:gd name="T64" fmla="*/ 1149 w 1231"/>
                <a:gd name="T65" fmla="*/ 966 h 1314"/>
                <a:gd name="T66" fmla="*/ 1205 w 1231"/>
                <a:gd name="T67" fmla="*/ 911 h 1314"/>
                <a:gd name="T68" fmla="*/ 1217 w 1231"/>
                <a:gd name="T69" fmla="*/ 880 h 1314"/>
                <a:gd name="T70" fmla="*/ 1147 w 1231"/>
                <a:gd name="T71" fmla="*/ 923 h 1314"/>
                <a:gd name="T72" fmla="*/ 1088 w 1231"/>
                <a:gd name="T73" fmla="*/ 962 h 1314"/>
                <a:gd name="T74" fmla="*/ 1021 w 1231"/>
                <a:gd name="T75" fmla="*/ 1005 h 1314"/>
                <a:gd name="T76" fmla="*/ 953 w 1231"/>
                <a:gd name="T77" fmla="*/ 1056 h 1314"/>
                <a:gd name="T78" fmla="*/ 877 w 1231"/>
                <a:gd name="T79" fmla="*/ 1101 h 1314"/>
                <a:gd name="T80" fmla="*/ 806 w 1231"/>
                <a:gd name="T81" fmla="*/ 1146 h 1314"/>
                <a:gd name="T82" fmla="*/ 742 w 1231"/>
                <a:gd name="T83" fmla="*/ 1187 h 1314"/>
                <a:gd name="T84" fmla="*/ 683 w 1231"/>
                <a:gd name="T85" fmla="*/ 1216 h 1314"/>
                <a:gd name="T86" fmla="*/ 626 w 1231"/>
                <a:gd name="T87" fmla="*/ 1234 h 1314"/>
                <a:gd name="T88" fmla="*/ 585 w 1231"/>
                <a:gd name="T89" fmla="*/ 1212 h 1314"/>
                <a:gd name="T90" fmla="*/ 540 w 1231"/>
                <a:gd name="T91" fmla="*/ 1158 h 1314"/>
                <a:gd name="T92" fmla="*/ 482 w 1231"/>
                <a:gd name="T93" fmla="*/ 1091 h 1314"/>
                <a:gd name="T94" fmla="*/ 425 w 1231"/>
                <a:gd name="T95" fmla="*/ 1015 h 1314"/>
                <a:gd name="T96" fmla="*/ 374 w 1231"/>
                <a:gd name="T97" fmla="*/ 939 h 1314"/>
                <a:gd name="T98" fmla="*/ 349 w 1231"/>
                <a:gd name="T99" fmla="*/ 868 h 1314"/>
                <a:gd name="T100" fmla="*/ 358 w 1231"/>
                <a:gd name="T101" fmla="*/ 813 h 1314"/>
                <a:gd name="T102" fmla="*/ 374 w 1231"/>
                <a:gd name="T103" fmla="*/ 749 h 1314"/>
                <a:gd name="T104" fmla="*/ 388 w 1231"/>
                <a:gd name="T105" fmla="*/ 677 h 1314"/>
                <a:gd name="T106" fmla="*/ 396 w 1231"/>
                <a:gd name="T107" fmla="*/ 587 h 1314"/>
                <a:gd name="T108" fmla="*/ 399 w 1231"/>
                <a:gd name="T109" fmla="*/ 487 h 1314"/>
                <a:gd name="T110" fmla="*/ 396 w 1231"/>
                <a:gd name="T111" fmla="*/ 379 h 1314"/>
                <a:gd name="T112" fmla="*/ 388 w 1231"/>
                <a:gd name="T113" fmla="*/ 279 h 1314"/>
                <a:gd name="T114" fmla="*/ 364 w 1231"/>
                <a:gd name="T115" fmla="*/ 182 h 1314"/>
                <a:gd name="T116" fmla="*/ 331 w 1231"/>
                <a:gd name="T117" fmla="*/ 101 h 1314"/>
                <a:gd name="T118" fmla="*/ 284 w 1231"/>
                <a:gd name="T119" fmla="*/ 39 h 1314"/>
                <a:gd name="T120" fmla="*/ 221 w 1231"/>
                <a:gd name="T121" fmla="*/ 6 h 1314"/>
                <a:gd name="T122" fmla="*/ 141 w 1231"/>
                <a:gd name="T123" fmla="*/ 2 h 1314"/>
                <a:gd name="T124" fmla="*/ 44 w 1231"/>
                <a:gd name="T125" fmla="*/ 41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31" h="1314">
                  <a:moveTo>
                    <a:pt x="0" y="70"/>
                  </a:moveTo>
                  <a:lnTo>
                    <a:pt x="2" y="68"/>
                  </a:lnTo>
                  <a:lnTo>
                    <a:pt x="10" y="66"/>
                  </a:lnTo>
                  <a:lnTo>
                    <a:pt x="22" y="64"/>
                  </a:lnTo>
                  <a:lnTo>
                    <a:pt x="40" y="62"/>
                  </a:lnTo>
                  <a:lnTo>
                    <a:pt x="47" y="60"/>
                  </a:lnTo>
                  <a:lnTo>
                    <a:pt x="57" y="58"/>
                  </a:lnTo>
                  <a:lnTo>
                    <a:pt x="69" y="56"/>
                  </a:lnTo>
                  <a:lnTo>
                    <a:pt x="81" y="56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6" y="56"/>
                  </a:lnTo>
                  <a:lnTo>
                    <a:pt x="130" y="58"/>
                  </a:lnTo>
                  <a:lnTo>
                    <a:pt x="141" y="58"/>
                  </a:lnTo>
                  <a:lnTo>
                    <a:pt x="153" y="58"/>
                  </a:lnTo>
                  <a:lnTo>
                    <a:pt x="165" y="60"/>
                  </a:lnTo>
                  <a:lnTo>
                    <a:pt x="178" y="64"/>
                  </a:lnTo>
                  <a:lnTo>
                    <a:pt x="188" y="66"/>
                  </a:lnTo>
                  <a:lnTo>
                    <a:pt x="200" y="70"/>
                  </a:lnTo>
                  <a:lnTo>
                    <a:pt x="210" y="74"/>
                  </a:lnTo>
                  <a:lnTo>
                    <a:pt x="221" y="80"/>
                  </a:lnTo>
                  <a:lnTo>
                    <a:pt x="229" y="86"/>
                  </a:lnTo>
                  <a:lnTo>
                    <a:pt x="239" y="92"/>
                  </a:lnTo>
                  <a:lnTo>
                    <a:pt x="247" y="100"/>
                  </a:lnTo>
                  <a:lnTo>
                    <a:pt x="255" y="109"/>
                  </a:lnTo>
                  <a:lnTo>
                    <a:pt x="261" y="117"/>
                  </a:lnTo>
                  <a:lnTo>
                    <a:pt x="266" y="129"/>
                  </a:lnTo>
                  <a:lnTo>
                    <a:pt x="268" y="141"/>
                  </a:lnTo>
                  <a:lnTo>
                    <a:pt x="272" y="156"/>
                  </a:lnTo>
                  <a:lnTo>
                    <a:pt x="272" y="168"/>
                  </a:lnTo>
                  <a:lnTo>
                    <a:pt x="272" y="182"/>
                  </a:lnTo>
                  <a:lnTo>
                    <a:pt x="274" y="195"/>
                  </a:lnTo>
                  <a:lnTo>
                    <a:pt x="276" y="209"/>
                  </a:lnTo>
                  <a:lnTo>
                    <a:pt x="278" y="221"/>
                  </a:lnTo>
                  <a:lnTo>
                    <a:pt x="280" y="234"/>
                  </a:lnTo>
                  <a:lnTo>
                    <a:pt x="282" y="248"/>
                  </a:lnTo>
                  <a:lnTo>
                    <a:pt x="286" y="262"/>
                  </a:lnTo>
                  <a:lnTo>
                    <a:pt x="288" y="274"/>
                  </a:lnTo>
                  <a:lnTo>
                    <a:pt x="290" y="287"/>
                  </a:lnTo>
                  <a:lnTo>
                    <a:pt x="292" y="301"/>
                  </a:lnTo>
                  <a:lnTo>
                    <a:pt x="296" y="315"/>
                  </a:lnTo>
                  <a:lnTo>
                    <a:pt x="298" y="326"/>
                  </a:lnTo>
                  <a:lnTo>
                    <a:pt x="300" y="340"/>
                  </a:lnTo>
                  <a:lnTo>
                    <a:pt x="302" y="354"/>
                  </a:lnTo>
                  <a:lnTo>
                    <a:pt x="306" y="367"/>
                  </a:lnTo>
                  <a:lnTo>
                    <a:pt x="306" y="379"/>
                  </a:lnTo>
                  <a:lnTo>
                    <a:pt x="308" y="393"/>
                  </a:lnTo>
                  <a:lnTo>
                    <a:pt x="308" y="405"/>
                  </a:lnTo>
                  <a:lnTo>
                    <a:pt x="309" y="418"/>
                  </a:lnTo>
                  <a:lnTo>
                    <a:pt x="309" y="430"/>
                  </a:lnTo>
                  <a:lnTo>
                    <a:pt x="309" y="444"/>
                  </a:lnTo>
                  <a:lnTo>
                    <a:pt x="309" y="457"/>
                  </a:lnTo>
                  <a:lnTo>
                    <a:pt x="309" y="471"/>
                  </a:lnTo>
                  <a:lnTo>
                    <a:pt x="308" y="483"/>
                  </a:lnTo>
                  <a:lnTo>
                    <a:pt x="306" y="495"/>
                  </a:lnTo>
                  <a:lnTo>
                    <a:pt x="304" y="506"/>
                  </a:lnTo>
                  <a:lnTo>
                    <a:pt x="302" y="520"/>
                  </a:lnTo>
                  <a:lnTo>
                    <a:pt x="298" y="532"/>
                  </a:lnTo>
                  <a:lnTo>
                    <a:pt x="294" y="545"/>
                  </a:lnTo>
                  <a:lnTo>
                    <a:pt x="290" y="557"/>
                  </a:lnTo>
                  <a:lnTo>
                    <a:pt x="286" y="571"/>
                  </a:lnTo>
                  <a:lnTo>
                    <a:pt x="280" y="581"/>
                  </a:lnTo>
                  <a:lnTo>
                    <a:pt x="274" y="592"/>
                  </a:lnTo>
                  <a:lnTo>
                    <a:pt x="268" y="604"/>
                  </a:lnTo>
                  <a:lnTo>
                    <a:pt x="263" y="616"/>
                  </a:lnTo>
                  <a:lnTo>
                    <a:pt x="257" y="628"/>
                  </a:lnTo>
                  <a:lnTo>
                    <a:pt x="251" y="639"/>
                  </a:lnTo>
                  <a:lnTo>
                    <a:pt x="245" y="651"/>
                  </a:lnTo>
                  <a:lnTo>
                    <a:pt x="241" y="663"/>
                  </a:lnTo>
                  <a:lnTo>
                    <a:pt x="235" y="673"/>
                  </a:lnTo>
                  <a:lnTo>
                    <a:pt x="229" y="684"/>
                  </a:lnTo>
                  <a:lnTo>
                    <a:pt x="223" y="694"/>
                  </a:lnTo>
                  <a:lnTo>
                    <a:pt x="220" y="706"/>
                  </a:lnTo>
                  <a:lnTo>
                    <a:pt x="214" y="716"/>
                  </a:lnTo>
                  <a:lnTo>
                    <a:pt x="210" y="727"/>
                  </a:lnTo>
                  <a:lnTo>
                    <a:pt x="206" y="737"/>
                  </a:lnTo>
                  <a:lnTo>
                    <a:pt x="204" y="749"/>
                  </a:lnTo>
                  <a:lnTo>
                    <a:pt x="196" y="766"/>
                  </a:lnTo>
                  <a:lnTo>
                    <a:pt x="190" y="786"/>
                  </a:lnTo>
                  <a:lnTo>
                    <a:pt x="186" y="804"/>
                  </a:lnTo>
                  <a:lnTo>
                    <a:pt x="186" y="823"/>
                  </a:lnTo>
                  <a:lnTo>
                    <a:pt x="184" y="839"/>
                  </a:lnTo>
                  <a:lnTo>
                    <a:pt x="186" y="855"/>
                  </a:lnTo>
                  <a:lnTo>
                    <a:pt x="192" y="870"/>
                  </a:lnTo>
                  <a:lnTo>
                    <a:pt x="200" y="886"/>
                  </a:lnTo>
                  <a:lnTo>
                    <a:pt x="202" y="892"/>
                  </a:lnTo>
                  <a:lnTo>
                    <a:pt x="208" y="901"/>
                  </a:lnTo>
                  <a:lnTo>
                    <a:pt x="214" y="911"/>
                  </a:lnTo>
                  <a:lnTo>
                    <a:pt x="220" y="923"/>
                  </a:lnTo>
                  <a:lnTo>
                    <a:pt x="225" y="935"/>
                  </a:lnTo>
                  <a:lnTo>
                    <a:pt x="235" y="948"/>
                  </a:lnTo>
                  <a:lnTo>
                    <a:pt x="243" y="962"/>
                  </a:lnTo>
                  <a:lnTo>
                    <a:pt x="253" y="980"/>
                  </a:lnTo>
                  <a:lnTo>
                    <a:pt x="261" y="995"/>
                  </a:lnTo>
                  <a:lnTo>
                    <a:pt x="270" y="1011"/>
                  </a:lnTo>
                  <a:lnTo>
                    <a:pt x="282" y="1029"/>
                  </a:lnTo>
                  <a:lnTo>
                    <a:pt x="294" y="1046"/>
                  </a:lnTo>
                  <a:lnTo>
                    <a:pt x="298" y="1054"/>
                  </a:lnTo>
                  <a:lnTo>
                    <a:pt x="304" y="1064"/>
                  </a:lnTo>
                  <a:lnTo>
                    <a:pt x="309" y="1072"/>
                  </a:lnTo>
                  <a:lnTo>
                    <a:pt x="315" y="1083"/>
                  </a:lnTo>
                  <a:lnTo>
                    <a:pt x="321" y="1091"/>
                  </a:lnTo>
                  <a:lnTo>
                    <a:pt x="329" y="1101"/>
                  </a:lnTo>
                  <a:lnTo>
                    <a:pt x="335" y="1109"/>
                  </a:lnTo>
                  <a:lnTo>
                    <a:pt x="343" y="1121"/>
                  </a:lnTo>
                  <a:lnTo>
                    <a:pt x="354" y="1136"/>
                  </a:lnTo>
                  <a:lnTo>
                    <a:pt x="366" y="1154"/>
                  </a:lnTo>
                  <a:lnTo>
                    <a:pt x="380" y="1171"/>
                  </a:lnTo>
                  <a:lnTo>
                    <a:pt x="394" y="1189"/>
                  </a:lnTo>
                  <a:lnTo>
                    <a:pt x="407" y="1205"/>
                  </a:lnTo>
                  <a:lnTo>
                    <a:pt x="423" y="1220"/>
                  </a:lnTo>
                  <a:lnTo>
                    <a:pt x="437" y="1234"/>
                  </a:lnTo>
                  <a:lnTo>
                    <a:pt x="452" y="1250"/>
                  </a:lnTo>
                  <a:lnTo>
                    <a:pt x="466" y="1261"/>
                  </a:lnTo>
                  <a:lnTo>
                    <a:pt x="482" y="1273"/>
                  </a:lnTo>
                  <a:lnTo>
                    <a:pt x="495" y="1283"/>
                  </a:lnTo>
                  <a:lnTo>
                    <a:pt x="511" y="1293"/>
                  </a:lnTo>
                  <a:lnTo>
                    <a:pt x="525" y="1299"/>
                  </a:lnTo>
                  <a:lnTo>
                    <a:pt x="542" y="1306"/>
                  </a:lnTo>
                  <a:lnTo>
                    <a:pt x="556" y="1310"/>
                  </a:lnTo>
                  <a:lnTo>
                    <a:pt x="574" y="1314"/>
                  </a:lnTo>
                  <a:lnTo>
                    <a:pt x="587" y="1312"/>
                  </a:lnTo>
                  <a:lnTo>
                    <a:pt x="605" y="1310"/>
                  </a:lnTo>
                  <a:lnTo>
                    <a:pt x="622" y="1306"/>
                  </a:lnTo>
                  <a:lnTo>
                    <a:pt x="644" y="1302"/>
                  </a:lnTo>
                  <a:lnTo>
                    <a:pt x="664" y="1293"/>
                  </a:lnTo>
                  <a:lnTo>
                    <a:pt x="685" y="1285"/>
                  </a:lnTo>
                  <a:lnTo>
                    <a:pt x="697" y="1279"/>
                  </a:lnTo>
                  <a:lnTo>
                    <a:pt x="708" y="1273"/>
                  </a:lnTo>
                  <a:lnTo>
                    <a:pt x="720" y="1267"/>
                  </a:lnTo>
                  <a:lnTo>
                    <a:pt x="734" y="1263"/>
                  </a:lnTo>
                  <a:lnTo>
                    <a:pt x="746" y="1255"/>
                  </a:lnTo>
                  <a:lnTo>
                    <a:pt x="757" y="1248"/>
                  </a:lnTo>
                  <a:lnTo>
                    <a:pt x="769" y="1240"/>
                  </a:lnTo>
                  <a:lnTo>
                    <a:pt x="783" y="1234"/>
                  </a:lnTo>
                  <a:lnTo>
                    <a:pt x="795" y="1224"/>
                  </a:lnTo>
                  <a:lnTo>
                    <a:pt x="808" y="1218"/>
                  </a:lnTo>
                  <a:lnTo>
                    <a:pt x="822" y="1209"/>
                  </a:lnTo>
                  <a:lnTo>
                    <a:pt x="836" y="1203"/>
                  </a:lnTo>
                  <a:lnTo>
                    <a:pt x="847" y="1193"/>
                  </a:lnTo>
                  <a:lnTo>
                    <a:pt x="861" y="1185"/>
                  </a:lnTo>
                  <a:lnTo>
                    <a:pt x="875" y="1175"/>
                  </a:lnTo>
                  <a:lnTo>
                    <a:pt x="888" y="1167"/>
                  </a:lnTo>
                  <a:lnTo>
                    <a:pt x="900" y="1158"/>
                  </a:lnTo>
                  <a:lnTo>
                    <a:pt x="916" y="1150"/>
                  </a:lnTo>
                  <a:lnTo>
                    <a:pt x="928" y="1140"/>
                  </a:lnTo>
                  <a:lnTo>
                    <a:pt x="943" y="1132"/>
                  </a:lnTo>
                  <a:lnTo>
                    <a:pt x="955" y="1121"/>
                  </a:lnTo>
                  <a:lnTo>
                    <a:pt x="969" y="1111"/>
                  </a:lnTo>
                  <a:lnTo>
                    <a:pt x="980" y="1101"/>
                  </a:lnTo>
                  <a:lnTo>
                    <a:pt x="994" y="1093"/>
                  </a:lnTo>
                  <a:lnTo>
                    <a:pt x="1006" y="1081"/>
                  </a:lnTo>
                  <a:lnTo>
                    <a:pt x="1018" y="1072"/>
                  </a:lnTo>
                  <a:lnTo>
                    <a:pt x="1029" y="1062"/>
                  </a:lnTo>
                  <a:lnTo>
                    <a:pt x="1043" y="1054"/>
                  </a:lnTo>
                  <a:lnTo>
                    <a:pt x="1055" y="1044"/>
                  </a:lnTo>
                  <a:lnTo>
                    <a:pt x="1066" y="1034"/>
                  </a:lnTo>
                  <a:lnTo>
                    <a:pt x="1078" y="1025"/>
                  </a:lnTo>
                  <a:lnTo>
                    <a:pt x="1090" y="1017"/>
                  </a:lnTo>
                  <a:lnTo>
                    <a:pt x="1100" y="1007"/>
                  </a:lnTo>
                  <a:lnTo>
                    <a:pt x="1109" y="999"/>
                  </a:lnTo>
                  <a:lnTo>
                    <a:pt x="1119" y="989"/>
                  </a:lnTo>
                  <a:lnTo>
                    <a:pt x="1131" y="984"/>
                  </a:lnTo>
                  <a:lnTo>
                    <a:pt x="1139" y="974"/>
                  </a:lnTo>
                  <a:lnTo>
                    <a:pt x="1149" y="966"/>
                  </a:lnTo>
                  <a:lnTo>
                    <a:pt x="1156" y="956"/>
                  </a:lnTo>
                  <a:lnTo>
                    <a:pt x="1166" y="950"/>
                  </a:lnTo>
                  <a:lnTo>
                    <a:pt x="1180" y="935"/>
                  </a:lnTo>
                  <a:lnTo>
                    <a:pt x="1195" y="923"/>
                  </a:lnTo>
                  <a:lnTo>
                    <a:pt x="1205" y="911"/>
                  </a:lnTo>
                  <a:lnTo>
                    <a:pt x="1215" y="901"/>
                  </a:lnTo>
                  <a:lnTo>
                    <a:pt x="1223" y="892"/>
                  </a:lnTo>
                  <a:lnTo>
                    <a:pt x="1231" y="886"/>
                  </a:lnTo>
                  <a:lnTo>
                    <a:pt x="1229" y="876"/>
                  </a:lnTo>
                  <a:lnTo>
                    <a:pt x="1217" y="880"/>
                  </a:lnTo>
                  <a:lnTo>
                    <a:pt x="1205" y="886"/>
                  </a:lnTo>
                  <a:lnTo>
                    <a:pt x="1192" y="894"/>
                  </a:lnTo>
                  <a:lnTo>
                    <a:pt x="1174" y="903"/>
                  </a:lnTo>
                  <a:lnTo>
                    <a:pt x="1158" y="917"/>
                  </a:lnTo>
                  <a:lnTo>
                    <a:pt x="1147" y="923"/>
                  </a:lnTo>
                  <a:lnTo>
                    <a:pt x="1135" y="929"/>
                  </a:lnTo>
                  <a:lnTo>
                    <a:pt x="1123" y="937"/>
                  </a:lnTo>
                  <a:lnTo>
                    <a:pt x="1113" y="944"/>
                  </a:lnTo>
                  <a:lnTo>
                    <a:pt x="1100" y="952"/>
                  </a:lnTo>
                  <a:lnTo>
                    <a:pt x="1088" y="962"/>
                  </a:lnTo>
                  <a:lnTo>
                    <a:pt x="1076" y="970"/>
                  </a:lnTo>
                  <a:lnTo>
                    <a:pt x="1064" y="980"/>
                  </a:lnTo>
                  <a:lnTo>
                    <a:pt x="1049" y="988"/>
                  </a:lnTo>
                  <a:lnTo>
                    <a:pt x="1037" y="997"/>
                  </a:lnTo>
                  <a:lnTo>
                    <a:pt x="1021" y="1005"/>
                  </a:lnTo>
                  <a:lnTo>
                    <a:pt x="1010" y="1015"/>
                  </a:lnTo>
                  <a:lnTo>
                    <a:pt x="994" y="1025"/>
                  </a:lnTo>
                  <a:lnTo>
                    <a:pt x="980" y="1034"/>
                  </a:lnTo>
                  <a:lnTo>
                    <a:pt x="967" y="1044"/>
                  </a:lnTo>
                  <a:lnTo>
                    <a:pt x="953" y="1056"/>
                  </a:lnTo>
                  <a:lnTo>
                    <a:pt x="937" y="1064"/>
                  </a:lnTo>
                  <a:lnTo>
                    <a:pt x="922" y="1074"/>
                  </a:lnTo>
                  <a:lnTo>
                    <a:pt x="906" y="1083"/>
                  </a:lnTo>
                  <a:lnTo>
                    <a:pt x="892" y="1093"/>
                  </a:lnTo>
                  <a:lnTo>
                    <a:pt x="877" y="1101"/>
                  </a:lnTo>
                  <a:lnTo>
                    <a:pt x="863" y="1111"/>
                  </a:lnTo>
                  <a:lnTo>
                    <a:pt x="847" y="1121"/>
                  </a:lnTo>
                  <a:lnTo>
                    <a:pt x="836" y="1130"/>
                  </a:lnTo>
                  <a:lnTo>
                    <a:pt x="820" y="1138"/>
                  </a:lnTo>
                  <a:lnTo>
                    <a:pt x="806" y="1146"/>
                  </a:lnTo>
                  <a:lnTo>
                    <a:pt x="793" y="1154"/>
                  </a:lnTo>
                  <a:lnTo>
                    <a:pt x="779" y="1164"/>
                  </a:lnTo>
                  <a:lnTo>
                    <a:pt x="765" y="1171"/>
                  </a:lnTo>
                  <a:lnTo>
                    <a:pt x="753" y="1179"/>
                  </a:lnTo>
                  <a:lnTo>
                    <a:pt x="742" y="1187"/>
                  </a:lnTo>
                  <a:lnTo>
                    <a:pt x="730" y="1195"/>
                  </a:lnTo>
                  <a:lnTo>
                    <a:pt x="716" y="1199"/>
                  </a:lnTo>
                  <a:lnTo>
                    <a:pt x="705" y="1205"/>
                  </a:lnTo>
                  <a:lnTo>
                    <a:pt x="693" y="1210"/>
                  </a:lnTo>
                  <a:lnTo>
                    <a:pt x="683" y="1216"/>
                  </a:lnTo>
                  <a:lnTo>
                    <a:pt x="671" y="1220"/>
                  </a:lnTo>
                  <a:lnTo>
                    <a:pt x="662" y="1224"/>
                  </a:lnTo>
                  <a:lnTo>
                    <a:pt x="652" y="1228"/>
                  </a:lnTo>
                  <a:lnTo>
                    <a:pt x="644" y="1232"/>
                  </a:lnTo>
                  <a:lnTo>
                    <a:pt x="626" y="1234"/>
                  </a:lnTo>
                  <a:lnTo>
                    <a:pt x="617" y="1236"/>
                  </a:lnTo>
                  <a:lnTo>
                    <a:pt x="605" y="1234"/>
                  </a:lnTo>
                  <a:lnTo>
                    <a:pt x="601" y="1230"/>
                  </a:lnTo>
                  <a:lnTo>
                    <a:pt x="593" y="1220"/>
                  </a:lnTo>
                  <a:lnTo>
                    <a:pt x="585" y="1212"/>
                  </a:lnTo>
                  <a:lnTo>
                    <a:pt x="577" y="1203"/>
                  </a:lnTo>
                  <a:lnTo>
                    <a:pt x="570" y="1193"/>
                  </a:lnTo>
                  <a:lnTo>
                    <a:pt x="560" y="1181"/>
                  </a:lnTo>
                  <a:lnTo>
                    <a:pt x="550" y="1169"/>
                  </a:lnTo>
                  <a:lnTo>
                    <a:pt x="540" y="1158"/>
                  </a:lnTo>
                  <a:lnTo>
                    <a:pt x="531" y="1148"/>
                  </a:lnTo>
                  <a:lnTo>
                    <a:pt x="517" y="1132"/>
                  </a:lnTo>
                  <a:lnTo>
                    <a:pt x="505" y="1119"/>
                  </a:lnTo>
                  <a:lnTo>
                    <a:pt x="493" y="1105"/>
                  </a:lnTo>
                  <a:lnTo>
                    <a:pt x="482" y="1091"/>
                  </a:lnTo>
                  <a:lnTo>
                    <a:pt x="470" y="1076"/>
                  </a:lnTo>
                  <a:lnTo>
                    <a:pt x="458" y="1062"/>
                  </a:lnTo>
                  <a:lnTo>
                    <a:pt x="446" y="1046"/>
                  </a:lnTo>
                  <a:lnTo>
                    <a:pt x="437" y="1032"/>
                  </a:lnTo>
                  <a:lnTo>
                    <a:pt x="425" y="1015"/>
                  </a:lnTo>
                  <a:lnTo>
                    <a:pt x="413" y="999"/>
                  </a:lnTo>
                  <a:lnTo>
                    <a:pt x="401" y="984"/>
                  </a:lnTo>
                  <a:lnTo>
                    <a:pt x="394" y="970"/>
                  </a:lnTo>
                  <a:lnTo>
                    <a:pt x="382" y="952"/>
                  </a:lnTo>
                  <a:lnTo>
                    <a:pt x="374" y="939"/>
                  </a:lnTo>
                  <a:lnTo>
                    <a:pt x="368" y="923"/>
                  </a:lnTo>
                  <a:lnTo>
                    <a:pt x="362" y="911"/>
                  </a:lnTo>
                  <a:lnTo>
                    <a:pt x="356" y="896"/>
                  </a:lnTo>
                  <a:lnTo>
                    <a:pt x="353" y="882"/>
                  </a:lnTo>
                  <a:lnTo>
                    <a:pt x="349" y="868"/>
                  </a:lnTo>
                  <a:lnTo>
                    <a:pt x="349" y="856"/>
                  </a:lnTo>
                  <a:lnTo>
                    <a:pt x="347" y="845"/>
                  </a:lnTo>
                  <a:lnTo>
                    <a:pt x="349" y="833"/>
                  </a:lnTo>
                  <a:lnTo>
                    <a:pt x="353" y="821"/>
                  </a:lnTo>
                  <a:lnTo>
                    <a:pt x="358" y="813"/>
                  </a:lnTo>
                  <a:lnTo>
                    <a:pt x="362" y="800"/>
                  </a:lnTo>
                  <a:lnTo>
                    <a:pt x="368" y="784"/>
                  </a:lnTo>
                  <a:lnTo>
                    <a:pt x="368" y="772"/>
                  </a:lnTo>
                  <a:lnTo>
                    <a:pt x="372" y="761"/>
                  </a:lnTo>
                  <a:lnTo>
                    <a:pt x="374" y="749"/>
                  </a:lnTo>
                  <a:lnTo>
                    <a:pt x="378" y="737"/>
                  </a:lnTo>
                  <a:lnTo>
                    <a:pt x="380" y="722"/>
                  </a:lnTo>
                  <a:lnTo>
                    <a:pt x="382" y="708"/>
                  </a:lnTo>
                  <a:lnTo>
                    <a:pt x="384" y="692"/>
                  </a:lnTo>
                  <a:lnTo>
                    <a:pt x="388" y="677"/>
                  </a:lnTo>
                  <a:lnTo>
                    <a:pt x="388" y="659"/>
                  </a:lnTo>
                  <a:lnTo>
                    <a:pt x="392" y="641"/>
                  </a:lnTo>
                  <a:lnTo>
                    <a:pt x="392" y="624"/>
                  </a:lnTo>
                  <a:lnTo>
                    <a:pt x="396" y="608"/>
                  </a:lnTo>
                  <a:lnTo>
                    <a:pt x="396" y="587"/>
                  </a:lnTo>
                  <a:lnTo>
                    <a:pt x="398" y="567"/>
                  </a:lnTo>
                  <a:lnTo>
                    <a:pt x="398" y="547"/>
                  </a:lnTo>
                  <a:lnTo>
                    <a:pt x="399" y="528"/>
                  </a:lnTo>
                  <a:lnTo>
                    <a:pt x="399" y="506"/>
                  </a:lnTo>
                  <a:lnTo>
                    <a:pt x="399" y="487"/>
                  </a:lnTo>
                  <a:lnTo>
                    <a:pt x="399" y="465"/>
                  </a:lnTo>
                  <a:lnTo>
                    <a:pt x="399" y="446"/>
                  </a:lnTo>
                  <a:lnTo>
                    <a:pt x="398" y="422"/>
                  </a:lnTo>
                  <a:lnTo>
                    <a:pt x="398" y="403"/>
                  </a:lnTo>
                  <a:lnTo>
                    <a:pt x="396" y="379"/>
                  </a:lnTo>
                  <a:lnTo>
                    <a:pt x="396" y="360"/>
                  </a:lnTo>
                  <a:lnTo>
                    <a:pt x="394" y="338"/>
                  </a:lnTo>
                  <a:lnTo>
                    <a:pt x="392" y="319"/>
                  </a:lnTo>
                  <a:lnTo>
                    <a:pt x="390" y="297"/>
                  </a:lnTo>
                  <a:lnTo>
                    <a:pt x="388" y="279"/>
                  </a:lnTo>
                  <a:lnTo>
                    <a:pt x="382" y="258"/>
                  </a:lnTo>
                  <a:lnTo>
                    <a:pt x="378" y="238"/>
                  </a:lnTo>
                  <a:lnTo>
                    <a:pt x="374" y="217"/>
                  </a:lnTo>
                  <a:lnTo>
                    <a:pt x="370" y="199"/>
                  </a:lnTo>
                  <a:lnTo>
                    <a:pt x="364" y="182"/>
                  </a:lnTo>
                  <a:lnTo>
                    <a:pt x="358" y="164"/>
                  </a:lnTo>
                  <a:lnTo>
                    <a:pt x="353" y="146"/>
                  </a:lnTo>
                  <a:lnTo>
                    <a:pt x="347" y="133"/>
                  </a:lnTo>
                  <a:lnTo>
                    <a:pt x="339" y="115"/>
                  </a:lnTo>
                  <a:lnTo>
                    <a:pt x="331" y="101"/>
                  </a:lnTo>
                  <a:lnTo>
                    <a:pt x="323" y="86"/>
                  </a:lnTo>
                  <a:lnTo>
                    <a:pt x="315" y="74"/>
                  </a:lnTo>
                  <a:lnTo>
                    <a:pt x="306" y="60"/>
                  </a:lnTo>
                  <a:lnTo>
                    <a:pt x="296" y="51"/>
                  </a:lnTo>
                  <a:lnTo>
                    <a:pt x="284" y="39"/>
                  </a:lnTo>
                  <a:lnTo>
                    <a:pt x="274" y="33"/>
                  </a:lnTo>
                  <a:lnTo>
                    <a:pt x="261" y="23"/>
                  </a:lnTo>
                  <a:lnTo>
                    <a:pt x="249" y="15"/>
                  </a:lnTo>
                  <a:lnTo>
                    <a:pt x="235" y="10"/>
                  </a:lnTo>
                  <a:lnTo>
                    <a:pt x="221" y="6"/>
                  </a:lnTo>
                  <a:lnTo>
                    <a:pt x="206" y="2"/>
                  </a:lnTo>
                  <a:lnTo>
                    <a:pt x="192" y="0"/>
                  </a:lnTo>
                  <a:lnTo>
                    <a:pt x="177" y="0"/>
                  </a:lnTo>
                  <a:lnTo>
                    <a:pt x="161" y="2"/>
                  </a:lnTo>
                  <a:lnTo>
                    <a:pt x="141" y="2"/>
                  </a:lnTo>
                  <a:lnTo>
                    <a:pt x="124" y="8"/>
                  </a:lnTo>
                  <a:lnTo>
                    <a:pt x="104" y="13"/>
                  </a:lnTo>
                  <a:lnTo>
                    <a:pt x="87" y="21"/>
                  </a:lnTo>
                  <a:lnTo>
                    <a:pt x="65" y="29"/>
                  </a:lnTo>
                  <a:lnTo>
                    <a:pt x="44" y="41"/>
                  </a:lnTo>
                  <a:lnTo>
                    <a:pt x="22" y="53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43"/>
            <p:cNvSpPr>
              <a:spLocks/>
            </p:cNvSpPr>
            <p:nvPr/>
          </p:nvSpPr>
          <p:spPr bwMode="auto">
            <a:xfrm>
              <a:off x="3210" y="3445"/>
              <a:ext cx="646" cy="170"/>
            </a:xfrm>
            <a:custGeom>
              <a:avLst/>
              <a:gdLst>
                <a:gd name="T0" fmla="*/ 2 w 1293"/>
                <a:gd name="T1" fmla="*/ 262 h 340"/>
                <a:gd name="T2" fmla="*/ 8 w 1293"/>
                <a:gd name="T3" fmla="*/ 252 h 340"/>
                <a:gd name="T4" fmla="*/ 43 w 1293"/>
                <a:gd name="T5" fmla="*/ 249 h 340"/>
                <a:gd name="T6" fmla="*/ 86 w 1293"/>
                <a:gd name="T7" fmla="*/ 241 h 340"/>
                <a:gd name="T8" fmla="*/ 121 w 1293"/>
                <a:gd name="T9" fmla="*/ 241 h 340"/>
                <a:gd name="T10" fmla="*/ 158 w 1293"/>
                <a:gd name="T11" fmla="*/ 237 h 340"/>
                <a:gd name="T12" fmla="*/ 201 w 1293"/>
                <a:gd name="T13" fmla="*/ 235 h 340"/>
                <a:gd name="T14" fmla="*/ 245 w 1293"/>
                <a:gd name="T15" fmla="*/ 233 h 340"/>
                <a:gd name="T16" fmla="*/ 290 w 1293"/>
                <a:gd name="T17" fmla="*/ 229 h 340"/>
                <a:gd name="T18" fmla="*/ 334 w 1293"/>
                <a:gd name="T19" fmla="*/ 225 h 340"/>
                <a:gd name="T20" fmla="*/ 383 w 1293"/>
                <a:gd name="T21" fmla="*/ 221 h 340"/>
                <a:gd name="T22" fmla="*/ 428 w 1293"/>
                <a:gd name="T23" fmla="*/ 217 h 340"/>
                <a:gd name="T24" fmla="*/ 477 w 1293"/>
                <a:gd name="T25" fmla="*/ 215 h 340"/>
                <a:gd name="T26" fmla="*/ 518 w 1293"/>
                <a:gd name="T27" fmla="*/ 207 h 340"/>
                <a:gd name="T28" fmla="*/ 561 w 1293"/>
                <a:gd name="T29" fmla="*/ 204 h 340"/>
                <a:gd name="T30" fmla="*/ 600 w 1293"/>
                <a:gd name="T31" fmla="*/ 198 h 340"/>
                <a:gd name="T32" fmla="*/ 636 w 1293"/>
                <a:gd name="T33" fmla="*/ 192 h 340"/>
                <a:gd name="T34" fmla="*/ 667 w 1293"/>
                <a:gd name="T35" fmla="*/ 184 h 340"/>
                <a:gd name="T36" fmla="*/ 710 w 1293"/>
                <a:gd name="T37" fmla="*/ 174 h 340"/>
                <a:gd name="T38" fmla="*/ 769 w 1293"/>
                <a:gd name="T39" fmla="*/ 172 h 340"/>
                <a:gd name="T40" fmla="*/ 810 w 1293"/>
                <a:gd name="T41" fmla="*/ 176 h 340"/>
                <a:gd name="T42" fmla="*/ 843 w 1293"/>
                <a:gd name="T43" fmla="*/ 182 h 340"/>
                <a:gd name="T44" fmla="*/ 876 w 1293"/>
                <a:gd name="T45" fmla="*/ 192 h 340"/>
                <a:gd name="T46" fmla="*/ 908 w 1293"/>
                <a:gd name="T47" fmla="*/ 200 h 340"/>
                <a:gd name="T48" fmla="*/ 960 w 1293"/>
                <a:gd name="T49" fmla="*/ 221 h 340"/>
                <a:gd name="T50" fmla="*/ 992 w 1293"/>
                <a:gd name="T51" fmla="*/ 233 h 340"/>
                <a:gd name="T52" fmla="*/ 1041 w 1293"/>
                <a:gd name="T53" fmla="*/ 256 h 340"/>
                <a:gd name="T54" fmla="*/ 1091 w 1293"/>
                <a:gd name="T55" fmla="*/ 282 h 340"/>
                <a:gd name="T56" fmla="*/ 1136 w 1293"/>
                <a:gd name="T57" fmla="*/ 307 h 340"/>
                <a:gd name="T58" fmla="*/ 1168 w 1293"/>
                <a:gd name="T59" fmla="*/ 325 h 340"/>
                <a:gd name="T60" fmla="*/ 1193 w 1293"/>
                <a:gd name="T61" fmla="*/ 340 h 340"/>
                <a:gd name="T62" fmla="*/ 1281 w 1293"/>
                <a:gd name="T63" fmla="*/ 213 h 340"/>
                <a:gd name="T64" fmla="*/ 1258 w 1293"/>
                <a:gd name="T65" fmla="*/ 192 h 340"/>
                <a:gd name="T66" fmla="*/ 1226 w 1293"/>
                <a:gd name="T67" fmla="*/ 162 h 340"/>
                <a:gd name="T68" fmla="*/ 1189 w 1293"/>
                <a:gd name="T69" fmla="*/ 129 h 340"/>
                <a:gd name="T70" fmla="*/ 1148 w 1293"/>
                <a:gd name="T71" fmla="*/ 96 h 340"/>
                <a:gd name="T72" fmla="*/ 1097 w 1293"/>
                <a:gd name="T73" fmla="*/ 61 h 340"/>
                <a:gd name="T74" fmla="*/ 1046 w 1293"/>
                <a:gd name="T75" fmla="*/ 33 h 340"/>
                <a:gd name="T76" fmla="*/ 996 w 1293"/>
                <a:gd name="T77" fmla="*/ 12 h 340"/>
                <a:gd name="T78" fmla="*/ 943 w 1293"/>
                <a:gd name="T79" fmla="*/ 2 h 340"/>
                <a:gd name="T80" fmla="*/ 892 w 1293"/>
                <a:gd name="T81" fmla="*/ 6 h 340"/>
                <a:gd name="T82" fmla="*/ 859 w 1293"/>
                <a:gd name="T83" fmla="*/ 16 h 340"/>
                <a:gd name="T84" fmla="*/ 827 w 1293"/>
                <a:gd name="T85" fmla="*/ 24 h 340"/>
                <a:gd name="T86" fmla="*/ 792 w 1293"/>
                <a:gd name="T87" fmla="*/ 37 h 340"/>
                <a:gd name="T88" fmla="*/ 751 w 1293"/>
                <a:gd name="T89" fmla="*/ 49 h 340"/>
                <a:gd name="T90" fmla="*/ 708 w 1293"/>
                <a:gd name="T91" fmla="*/ 65 h 340"/>
                <a:gd name="T92" fmla="*/ 661 w 1293"/>
                <a:gd name="T93" fmla="*/ 80 h 340"/>
                <a:gd name="T94" fmla="*/ 612 w 1293"/>
                <a:gd name="T95" fmla="*/ 96 h 340"/>
                <a:gd name="T96" fmla="*/ 559 w 1293"/>
                <a:gd name="T97" fmla="*/ 114 h 340"/>
                <a:gd name="T98" fmla="*/ 509 w 1293"/>
                <a:gd name="T99" fmla="*/ 131 h 340"/>
                <a:gd name="T100" fmla="*/ 456 w 1293"/>
                <a:gd name="T101" fmla="*/ 149 h 340"/>
                <a:gd name="T102" fmla="*/ 405 w 1293"/>
                <a:gd name="T103" fmla="*/ 166 h 340"/>
                <a:gd name="T104" fmla="*/ 352 w 1293"/>
                <a:gd name="T105" fmla="*/ 180 h 340"/>
                <a:gd name="T106" fmla="*/ 299 w 1293"/>
                <a:gd name="T107" fmla="*/ 196 h 340"/>
                <a:gd name="T108" fmla="*/ 250 w 1293"/>
                <a:gd name="T109" fmla="*/ 211 h 340"/>
                <a:gd name="T110" fmla="*/ 205 w 1293"/>
                <a:gd name="T111" fmla="*/ 223 h 340"/>
                <a:gd name="T112" fmla="*/ 164 w 1293"/>
                <a:gd name="T113" fmla="*/ 235 h 340"/>
                <a:gd name="T114" fmla="*/ 125 w 1293"/>
                <a:gd name="T115" fmla="*/ 247 h 340"/>
                <a:gd name="T116" fmla="*/ 80 w 1293"/>
                <a:gd name="T117" fmla="*/ 256 h 340"/>
                <a:gd name="T118" fmla="*/ 35 w 1293"/>
                <a:gd name="T119" fmla="*/ 268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93" h="340">
                  <a:moveTo>
                    <a:pt x="20" y="268"/>
                  </a:moveTo>
                  <a:lnTo>
                    <a:pt x="8" y="264"/>
                  </a:lnTo>
                  <a:lnTo>
                    <a:pt x="2" y="262"/>
                  </a:lnTo>
                  <a:lnTo>
                    <a:pt x="0" y="258"/>
                  </a:lnTo>
                  <a:lnTo>
                    <a:pt x="4" y="256"/>
                  </a:lnTo>
                  <a:lnTo>
                    <a:pt x="8" y="252"/>
                  </a:lnTo>
                  <a:lnTo>
                    <a:pt x="16" y="252"/>
                  </a:lnTo>
                  <a:lnTo>
                    <a:pt x="27" y="249"/>
                  </a:lnTo>
                  <a:lnTo>
                    <a:pt x="43" y="249"/>
                  </a:lnTo>
                  <a:lnTo>
                    <a:pt x="59" y="245"/>
                  </a:lnTo>
                  <a:lnTo>
                    <a:pt x="76" y="243"/>
                  </a:lnTo>
                  <a:lnTo>
                    <a:pt x="86" y="241"/>
                  </a:lnTo>
                  <a:lnTo>
                    <a:pt x="98" y="241"/>
                  </a:lnTo>
                  <a:lnTo>
                    <a:pt x="110" y="241"/>
                  </a:lnTo>
                  <a:lnTo>
                    <a:pt x="121" y="241"/>
                  </a:lnTo>
                  <a:lnTo>
                    <a:pt x="133" y="239"/>
                  </a:lnTo>
                  <a:lnTo>
                    <a:pt x="145" y="239"/>
                  </a:lnTo>
                  <a:lnTo>
                    <a:pt x="158" y="237"/>
                  </a:lnTo>
                  <a:lnTo>
                    <a:pt x="172" y="237"/>
                  </a:lnTo>
                  <a:lnTo>
                    <a:pt x="186" y="235"/>
                  </a:lnTo>
                  <a:lnTo>
                    <a:pt x="201" y="235"/>
                  </a:lnTo>
                  <a:lnTo>
                    <a:pt x="215" y="235"/>
                  </a:lnTo>
                  <a:lnTo>
                    <a:pt x="231" y="235"/>
                  </a:lnTo>
                  <a:lnTo>
                    <a:pt x="245" y="233"/>
                  </a:lnTo>
                  <a:lnTo>
                    <a:pt x="260" y="231"/>
                  </a:lnTo>
                  <a:lnTo>
                    <a:pt x="274" y="229"/>
                  </a:lnTo>
                  <a:lnTo>
                    <a:pt x="290" y="229"/>
                  </a:lnTo>
                  <a:lnTo>
                    <a:pt x="303" y="227"/>
                  </a:lnTo>
                  <a:lnTo>
                    <a:pt x="321" y="227"/>
                  </a:lnTo>
                  <a:lnTo>
                    <a:pt x="334" y="225"/>
                  </a:lnTo>
                  <a:lnTo>
                    <a:pt x="352" y="225"/>
                  </a:lnTo>
                  <a:lnTo>
                    <a:pt x="366" y="223"/>
                  </a:lnTo>
                  <a:lnTo>
                    <a:pt x="383" y="221"/>
                  </a:lnTo>
                  <a:lnTo>
                    <a:pt x="397" y="219"/>
                  </a:lnTo>
                  <a:lnTo>
                    <a:pt x="415" y="219"/>
                  </a:lnTo>
                  <a:lnTo>
                    <a:pt x="428" y="217"/>
                  </a:lnTo>
                  <a:lnTo>
                    <a:pt x="446" y="217"/>
                  </a:lnTo>
                  <a:lnTo>
                    <a:pt x="460" y="215"/>
                  </a:lnTo>
                  <a:lnTo>
                    <a:pt x="477" y="215"/>
                  </a:lnTo>
                  <a:lnTo>
                    <a:pt x="491" y="211"/>
                  </a:lnTo>
                  <a:lnTo>
                    <a:pt x="505" y="211"/>
                  </a:lnTo>
                  <a:lnTo>
                    <a:pt x="518" y="207"/>
                  </a:lnTo>
                  <a:lnTo>
                    <a:pt x="534" y="207"/>
                  </a:lnTo>
                  <a:lnTo>
                    <a:pt x="548" y="206"/>
                  </a:lnTo>
                  <a:lnTo>
                    <a:pt x="561" y="204"/>
                  </a:lnTo>
                  <a:lnTo>
                    <a:pt x="575" y="202"/>
                  </a:lnTo>
                  <a:lnTo>
                    <a:pt x="589" y="202"/>
                  </a:lnTo>
                  <a:lnTo>
                    <a:pt x="600" y="198"/>
                  </a:lnTo>
                  <a:lnTo>
                    <a:pt x="612" y="196"/>
                  </a:lnTo>
                  <a:lnTo>
                    <a:pt x="624" y="194"/>
                  </a:lnTo>
                  <a:lnTo>
                    <a:pt x="636" y="192"/>
                  </a:lnTo>
                  <a:lnTo>
                    <a:pt x="645" y="188"/>
                  </a:lnTo>
                  <a:lnTo>
                    <a:pt x="657" y="188"/>
                  </a:lnTo>
                  <a:lnTo>
                    <a:pt x="667" y="184"/>
                  </a:lnTo>
                  <a:lnTo>
                    <a:pt x="677" y="184"/>
                  </a:lnTo>
                  <a:lnTo>
                    <a:pt x="692" y="178"/>
                  </a:lnTo>
                  <a:lnTo>
                    <a:pt x="710" y="174"/>
                  </a:lnTo>
                  <a:lnTo>
                    <a:pt x="730" y="172"/>
                  </a:lnTo>
                  <a:lnTo>
                    <a:pt x="749" y="172"/>
                  </a:lnTo>
                  <a:lnTo>
                    <a:pt x="769" y="172"/>
                  </a:lnTo>
                  <a:lnTo>
                    <a:pt x="790" y="174"/>
                  </a:lnTo>
                  <a:lnTo>
                    <a:pt x="800" y="174"/>
                  </a:lnTo>
                  <a:lnTo>
                    <a:pt x="810" y="176"/>
                  </a:lnTo>
                  <a:lnTo>
                    <a:pt x="821" y="178"/>
                  </a:lnTo>
                  <a:lnTo>
                    <a:pt x="833" y="182"/>
                  </a:lnTo>
                  <a:lnTo>
                    <a:pt x="843" y="182"/>
                  </a:lnTo>
                  <a:lnTo>
                    <a:pt x="855" y="186"/>
                  </a:lnTo>
                  <a:lnTo>
                    <a:pt x="865" y="188"/>
                  </a:lnTo>
                  <a:lnTo>
                    <a:pt x="876" y="192"/>
                  </a:lnTo>
                  <a:lnTo>
                    <a:pt x="886" y="194"/>
                  </a:lnTo>
                  <a:lnTo>
                    <a:pt x="898" y="198"/>
                  </a:lnTo>
                  <a:lnTo>
                    <a:pt x="908" y="200"/>
                  </a:lnTo>
                  <a:lnTo>
                    <a:pt x="919" y="206"/>
                  </a:lnTo>
                  <a:lnTo>
                    <a:pt x="939" y="211"/>
                  </a:lnTo>
                  <a:lnTo>
                    <a:pt x="960" y="221"/>
                  </a:lnTo>
                  <a:lnTo>
                    <a:pt x="970" y="225"/>
                  </a:lnTo>
                  <a:lnTo>
                    <a:pt x="982" y="229"/>
                  </a:lnTo>
                  <a:lnTo>
                    <a:pt x="992" y="233"/>
                  </a:lnTo>
                  <a:lnTo>
                    <a:pt x="1003" y="239"/>
                  </a:lnTo>
                  <a:lnTo>
                    <a:pt x="1021" y="247"/>
                  </a:lnTo>
                  <a:lnTo>
                    <a:pt x="1041" y="256"/>
                  </a:lnTo>
                  <a:lnTo>
                    <a:pt x="1058" y="264"/>
                  </a:lnTo>
                  <a:lnTo>
                    <a:pt x="1076" y="274"/>
                  </a:lnTo>
                  <a:lnTo>
                    <a:pt x="1091" y="282"/>
                  </a:lnTo>
                  <a:lnTo>
                    <a:pt x="1107" y="290"/>
                  </a:lnTo>
                  <a:lnTo>
                    <a:pt x="1121" y="297"/>
                  </a:lnTo>
                  <a:lnTo>
                    <a:pt x="1136" y="307"/>
                  </a:lnTo>
                  <a:lnTo>
                    <a:pt x="1148" y="313"/>
                  </a:lnTo>
                  <a:lnTo>
                    <a:pt x="1160" y="319"/>
                  </a:lnTo>
                  <a:lnTo>
                    <a:pt x="1168" y="325"/>
                  </a:lnTo>
                  <a:lnTo>
                    <a:pt x="1177" y="331"/>
                  </a:lnTo>
                  <a:lnTo>
                    <a:pt x="1187" y="337"/>
                  </a:lnTo>
                  <a:lnTo>
                    <a:pt x="1193" y="340"/>
                  </a:lnTo>
                  <a:lnTo>
                    <a:pt x="1293" y="227"/>
                  </a:lnTo>
                  <a:lnTo>
                    <a:pt x="1289" y="223"/>
                  </a:lnTo>
                  <a:lnTo>
                    <a:pt x="1281" y="213"/>
                  </a:lnTo>
                  <a:lnTo>
                    <a:pt x="1273" y="206"/>
                  </a:lnTo>
                  <a:lnTo>
                    <a:pt x="1267" y="200"/>
                  </a:lnTo>
                  <a:lnTo>
                    <a:pt x="1258" y="192"/>
                  </a:lnTo>
                  <a:lnTo>
                    <a:pt x="1250" y="184"/>
                  </a:lnTo>
                  <a:lnTo>
                    <a:pt x="1238" y="172"/>
                  </a:lnTo>
                  <a:lnTo>
                    <a:pt x="1226" y="162"/>
                  </a:lnTo>
                  <a:lnTo>
                    <a:pt x="1215" y="151"/>
                  </a:lnTo>
                  <a:lnTo>
                    <a:pt x="1205" y="141"/>
                  </a:lnTo>
                  <a:lnTo>
                    <a:pt x="1189" y="129"/>
                  </a:lnTo>
                  <a:lnTo>
                    <a:pt x="1176" y="118"/>
                  </a:lnTo>
                  <a:lnTo>
                    <a:pt x="1162" y="106"/>
                  </a:lnTo>
                  <a:lnTo>
                    <a:pt x="1148" y="96"/>
                  </a:lnTo>
                  <a:lnTo>
                    <a:pt x="1131" y="84"/>
                  </a:lnTo>
                  <a:lnTo>
                    <a:pt x="1115" y="73"/>
                  </a:lnTo>
                  <a:lnTo>
                    <a:pt x="1097" y="61"/>
                  </a:lnTo>
                  <a:lnTo>
                    <a:pt x="1082" y="51"/>
                  </a:lnTo>
                  <a:lnTo>
                    <a:pt x="1064" y="41"/>
                  </a:lnTo>
                  <a:lnTo>
                    <a:pt x="1046" y="33"/>
                  </a:lnTo>
                  <a:lnTo>
                    <a:pt x="1029" y="26"/>
                  </a:lnTo>
                  <a:lnTo>
                    <a:pt x="1013" y="20"/>
                  </a:lnTo>
                  <a:lnTo>
                    <a:pt x="996" y="12"/>
                  </a:lnTo>
                  <a:lnTo>
                    <a:pt x="978" y="8"/>
                  </a:lnTo>
                  <a:lnTo>
                    <a:pt x="960" y="2"/>
                  </a:lnTo>
                  <a:lnTo>
                    <a:pt x="943" y="2"/>
                  </a:lnTo>
                  <a:lnTo>
                    <a:pt x="925" y="0"/>
                  </a:lnTo>
                  <a:lnTo>
                    <a:pt x="908" y="2"/>
                  </a:lnTo>
                  <a:lnTo>
                    <a:pt x="892" y="6"/>
                  </a:lnTo>
                  <a:lnTo>
                    <a:pt x="878" y="12"/>
                  </a:lnTo>
                  <a:lnTo>
                    <a:pt x="868" y="12"/>
                  </a:lnTo>
                  <a:lnTo>
                    <a:pt x="859" y="16"/>
                  </a:lnTo>
                  <a:lnTo>
                    <a:pt x="849" y="18"/>
                  </a:lnTo>
                  <a:lnTo>
                    <a:pt x="839" y="22"/>
                  </a:lnTo>
                  <a:lnTo>
                    <a:pt x="827" y="24"/>
                  </a:lnTo>
                  <a:lnTo>
                    <a:pt x="816" y="29"/>
                  </a:lnTo>
                  <a:lnTo>
                    <a:pt x="804" y="31"/>
                  </a:lnTo>
                  <a:lnTo>
                    <a:pt x="792" y="37"/>
                  </a:lnTo>
                  <a:lnTo>
                    <a:pt x="778" y="41"/>
                  </a:lnTo>
                  <a:lnTo>
                    <a:pt x="765" y="45"/>
                  </a:lnTo>
                  <a:lnTo>
                    <a:pt x="751" y="49"/>
                  </a:lnTo>
                  <a:lnTo>
                    <a:pt x="737" y="55"/>
                  </a:lnTo>
                  <a:lnTo>
                    <a:pt x="722" y="59"/>
                  </a:lnTo>
                  <a:lnTo>
                    <a:pt x="708" y="65"/>
                  </a:lnTo>
                  <a:lnTo>
                    <a:pt x="692" y="71"/>
                  </a:lnTo>
                  <a:lnTo>
                    <a:pt x="679" y="76"/>
                  </a:lnTo>
                  <a:lnTo>
                    <a:pt x="661" y="80"/>
                  </a:lnTo>
                  <a:lnTo>
                    <a:pt x="645" y="86"/>
                  </a:lnTo>
                  <a:lnTo>
                    <a:pt x="628" y="90"/>
                  </a:lnTo>
                  <a:lnTo>
                    <a:pt x="612" y="96"/>
                  </a:lnTo>
                  <a:lnTo>
                    <a:pt x="595" y="102"/>
                  </a:lnTo>
                  <a:lnTo>
                    <a:pt x="577" y="108"/>
                  </a:lnTo>
                  <a:lnTo>
                    <a:pt x="559" y="114"/>
                  </a:lnTo>
                  <a:lnTo>
                    <a:pt x="544" y="119"/>
                  </a:lnTo>
                  <a:lnTo>
                    <a:pt x="526" y="125"/>
                  </a:lnTo>
                  <a:lnTo>
                    <a:pt x="509" y="131"/>
                  </a:lnTo>
                  <a:lnTo>
                    <a:pt x="491" y="137"/>
                  </a:lnTo>
                  <a:lnTo>
                    <a:pt x="473" y="143"/>
                  </a:lnTo>
                  <a:lnTo>
                    <a:pt x="456" y="149"/>
                  </a:lnTo>
                  <a:lnTo>
                    <a:pt x="438" y="155"/>
                  </a:lnTo>
                  <a:lnTo>
                    <a:pt x="421" y="161"/>
                  </a:lnTo>
                  <a:lnTo>
                    <a:pt x="405" y="166"/>
                  </a:lnTo>
                  <a:lnTo>
                    <a:pt x="387" y="170"/>
                  </a:lnTo>
                  <a:lnTo>
                    <a:pt x="370" y="176"/>
                  </a:lnTo>
                  <a:lnTo>
                    <a:pt x="352" y="180"/>
                  </a:lnTo>
                  <a:lnTo>
                    <a:pt x="334" y="186"/>
                  </a:lnTo>
                  <a:lnTo>
                    <a:pt x="317" y="190"/>
                  </a:lnTo>
                  <a:lnTo>
                    <a:pt x="299" y="196"/>
                  </a:lnTo>
                  <a:lnTo>
                    <a:pt x="284" y="202"/>
                  </a:lnTo>
                  <a:lnTo>
                    <a:pt x="268" y="207"/>
                  </a:lnTo>
                  <a:lnTo>
                    <a:pt x="250" y="211"/>
                  </a:lnTo>
                  <a:lnTo>
                    <a:pt x="235" y="215"/>
                  </a:lnTo>
                  <a:lnTo>
                    <a:pt x="219" y="219"/>
                  </a:lnTo>
                  <a:lnTo>
                    <a:pt x="205" y="223"/>
                  </a:lnTo>
                  <a:lnTo>
                    <a:pt x="190" y="227"/>
                  </a:lnTo>
                  <a:lnTo>
                    <a:pt x="176" y="231"/>
                  </a:lnTo>
                  <a:lnTo>
                    <a:pt x="164" y="235"/>
                  </a:lnTo>
                  <a:lnTo>
                    <a:pt x="153" y="241"/>
                  </a:lnTo>
                  <a:lnTo>
                    <a:pt x="139" y="243"/>
                  </a:lnTo>
                  <a:lnTo>
                    <a:pt x="125" y="247"/>
                  </a:lnTo>
                  <a:lnTo>
                    <a:pt x="113" y="249"/>
                  </a:lnTo>
                  <a:lnTo>
                    <a:pt x="102" y="252"/>
                  </a:lnTo>
                  <a:lnTo>
                    <a:pt x="80" y="256"/>
                  </a:lnTo>
                  <a:lnTo>
                    <a:pt x="65" y="262"/>
                  </a:lnTo>
                  <a:lnTo>
                    <a:pt x="47" y="264"/>
                  </a:lnTo>
                  <a:lnTo>
                    <a:pt x="35" y="268"/>
                  </a:lnTo>
                  <a:lnTo>
                    <a:pt x="24" y="268"/>
                  </a:lnTo>
                  <a:lnTo>
                    <a:pt x="20" y="268"/>
                  </a:lnTo>
                  <a:close/>
                </a:path>
              </a:pathLst>
            </a:custGeom>
            <a:solidFill>
              <a:srgbClr val="FFDE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44"/>
            <p:cNvSpPr>
              <a:spLocks/>
            </p:cNvSpPr>
            <p:nvPr/>
          </p:nvSpPr>
          <p:spPr bwMode="auto">
            <a:xfrm>
              <a:off x="3427" y="1039"/>
              <a:ext cx="1202" cy="443"/>
            </a:xfrm>
            <a:custGeom>
              <a:avLst/>
              <a:gdLst>
                <a:gd name="T0" fmla="*/ 24 w 2404"/>
                <a:gd name="T1" fmla="*/ 858 h 886"/>
                <a:gd name="T2" fmla="*/ 65 w 2404"/>
                <a:gd name="T3" fmla="*/ 817 h 886"/>
                <a:gd name="T4" fmla="*/ 127 w 2404"/>
                <a:gd name="T5" fmla="*/ 766 h 886"/>
                <a:gd name="T6" fmla="*/ 208 w 2404"/>
                <a:gd name="T7" fmla="*/ 706 h 886"/>
                <a:gd name="T8" fmla="*/ 307 w 2404"/>
                <a:gd name="T9" fmla="*/ 639 h 886"/>
                <a:gd name="T10" fmla="*/ 425 w 2404"/>
                <a:gd name="T11" fmla="*/ 569 h 886"/>
                <a:gd name="T12" fmla="*/ 560 w 2404"/>
                <a:gd name="T13" fmla="*/ 498 h 886"/>
                <a:gd name="T14" fmla="*/ 712 w 2404"/>
                <a:gd name="T15" fmla="*/ 434 h 886"/>
                <a:gd name="T16" fmla="*/ 886 w 2404"/>
                <a:gd name="T17" fmla="*/ 377 h 886"/>
                <a:gd name="T18" fmla="*/ 1072 w 2404"/>
                <a:gd name="T19" fmla="*/ 330 h 886"/>
                <a:gd name="T20" fmla="*/ 1275 w 2404"/>
                <a:gd name="T21" fmla="*/ 297 h 886"/>
                <a:gd name="T22" fmla="*/ 1498 w 2404"/>
                <a:gd name="T23" fmla="*/ 285 h 886"/>
                <a:gd name="T24" fmla="*/ 759 w 2404"/>
                <a:gd name="T25" fmla="*/ 0 h 886"/>
                <a:gd name="T26" fmla="*/ 808 w 2404"/>
                <a:gd name="T27" fmla="*/ 0 h 886"/>
                <a:gd name="T28" fmla="*/ 871 w 2404"/>
                <a:gd name="T29" fmla="*/ 0 h 886"/>
                <a:gd name="T30" fmla="*/ 947 w 2404"/>
                <a:gd name="T31" fmla="*/ 2 h 886"/>
                <a:gd name="T32" fmla="*/ 1037 w 2404"/>
                <a:gd name="T33" fmla="*/ 7 h 886"/>
                <a:gd name="T34" fmla="*/ 1137 w 2404"/>
                <a:gd name="T35" fmla="*/ 13 h 886"/>
                <a:gd name="T36" fmla="*/ 1240 w 2404"/>
                <a:gd name="T37" fmla="*/ 23 h 886"/>
                <a:gd name="T38" fmla="*/ 1346 w 2404"/>
                <a:gd name="T39" fmla="*/ 37 h 886"/>
                <a:gd name="T40" fmla="*/ 1446 w 2404"/>
                <a:gd name="T41" fmla="*/ 50 h 886"/>
                <a:gd name="T42" fmla="*/ 1539 w 2404"/>
                <a:gd name="T43" fmla="*/ 72 h 886"/>
                <a:gd name="T44" fmla="*/ 1624 w 2404"/>
                <a:gd name="T45" fmla="*/ 97 h 886"/>
                <a:gd name="T46" fmla="*/ 1690 w 2404"/>
                <a:gd name="T47" fmla="*/ 127 h 886"/>
                <a:gd name="T48" fmla="*/ 1743 w 2404"/>
                <a:gd name="T49" fmla="*/ 168 h 886"/>
                <a:gd name="T50" fmla="*/ 1761 w 2404"/>
                <a:gd name="T51" fmla="*/ 224 h 886"/>
                <a:gd name="T52" fmla="*/ 1704 w 2404"/>
                <a:gd name="T53" fmla="*/ 226 h 886"/>
                <a:gd name="T54" fmla="*/ 1624 w 2404"/>
                <a:gd name="T55" fmla="*/ 215 h 886"/>
                <a:gd name="T56" fmla="*/ 1538 w 2404"/>
                <a:gd name="T57" fmla="*/ 193 h 886"/>
                <a:gd name="T58" fmla="*/ 1477 w 2404"/>
                <a:gd name="T59" fmla="*/ 176 h 886"/>
                <a:gd name="T60" fmla="*/ 1473 w 2404"/>
                <a:gd name="T61" fmla="*/ 176 h 886"/>
                <a:gd name="T62" fmla="*/ 1538 w 2404"/>
                <a:gd name="T63" fmla="*/ 199 h 886"/>
                <a:gd name="T64" fmla="*/ 1600 w 2404"/>
                <a:gd name="T65" fmla="*/ 224 h 886"/>
                <a:gd name="T66" fmla="*/ 1676 w 2404"/>
                <a:gd name="T67" fmla="*/ 256 h 886"/>
                <a:gd name="T68" fmla="*/ 1761 w 2404"/>
                <a:gd name="T69" fmla="*/ 293 h 886"/>
                <a:gd name="T70" fmla="*/ 1852 w 2404"/>
                <a:gd name="T71" fmla="*/ 338 h 886"/>
                <a:gd name="T72" fmla="*/ 1948 w 2404"/>
                <a:gd name="T73" fmla="*/ 385 h 886"/>
                <a:gd name="T74" fmla="*/ 2048 w 2404"/>
                <a:gd name="T75" fmla="*/ 438 h 886"/>
                <a:gd name="T76" fmla="*/ 2146 w 2404"/>
                <a:gd name="T77" fmla="*/ 494 h 886"/>
                <a:gd name="T78" fmla="*/ 2238 w 2404"/>
                <a:gd name="T79" fmla="*/ 555 h 886"/>
                <a:gd name="T80" fmla="*/ 2324 w 2404"/>
                <a:gd name="T81" fmla="*/ 618 h 886"/>
                <a:gd name="T82" fmla="*/ 2404 w 2404"/>
                <a:gd name="T83" fmla="*/ 686 h 886"/>
                <a:gd name="T84" fmla="*/ 2357 w 2404"/>
                <a:gd name="T85" fmla="*/ 661 h 886"/>
                <a:gd name="T86" fmla="*/ 2275 w 2404"/>
                <a:gd name="T87" fmla="*/ 627 h 886"/>
                <a:gd name="T88" fmla="*/ 2152 w 2404"/>
                <a:gd name="T89" fmla="*/ 584 h 886"/>
                <a:gd name="T90" fmla="*/ 1999 w 2404"/>
                <a:gd name="T91" fmla="*/ 537 h 886"/>
                <a:gd name="T92" fmla="*/ 1815 w 2404"/>
                <a:gd name="T93" fmla="*/ 492 h 886"/>
                <a:gd name="T94" fmla="*/ 1614 w 2404"/>
                <a:gd name="T95" fmla="*/ 463 h 886"/>
                <a:gd name="T96" fmla="*/ 1383 w 2404"/>
                <a:gd name="T97" fmla="*/ 442 h 886"/>
                <a:gd name="T98" fmla="*/ 1142 w 2404"/>
                <a:gd name="T99" fmla="*/ 445 h 886"/>
                <a:gd name="T100" fmla="*/ 888 w 2404"/>
                <a:gd name="T101" fmla="*/ 479 h 886"/>
                <a:gd name="T102" fmla="*/ 628 w 2404"/>
                <a:gd name="T103" fmla="*/ 545 h 886"/>
                <a:gd name="T104" fmla="*/ 364 w 2404"/>
                <a:gd name="T105" fmla="*/ 653 h 886"/>
                <a:gd name="T106" fmla="*/ 102 w 2404"/>
                <a:gd name="T107" fmla="*/ 807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04" h="886">
                  <a:moveTo>
                    <a:pt x="0" y="886"/>
                  </a:moveTo>
                  <a:lnTo>
                    <a:pt x="0" y="882"/>
                  </a:lnTo>
                  <a:lnTo>
                    <a:pt x="6" y="878"/>
                  </a:lnTo>
                  <a:lnTo>
                    <a:pt x="12" y="868"/>
                  </a:lnTo>
                  <a:lnTo>
                    <a:pt x="24" y="858"/>
                  </a:lnTo>
                  <a:lnTo>
                    <a:pt x="30" y="850"/>
                  </a:lnTo>
                  <a:lnTo>
                    <a:pt x="37" y="843"/>
                  </a:lnTo>
                  <a:lnTo>
                    <a:pt x="45" y="835"/>
                  </a:lnTo>
                  <a:lnTo>
                    <a:pt x="55" y="827"/>
                  </a:lnTo>
                  <a:lnTo>
                    <a:pt x="65" y="817"/>
                  </a:lnTo>
                  <a:lnTo>
                    <a:pt x="77" y="807"/>
                  </a:lnTo>
                  <a:lnTo>
                    <a:pt x="88" y="798"/>
                  </a:lnTo>
                  <a:lnTo>
                    <a:pt x="102" y="790"/>
                  </a:lnTo>
                  <a:lnTo>
                    <a:pt x="114" y="778"/>
                  </a:lnTo>
                  <a:lnTo>
                    <a:pt x="127" y="766"/>
                  </a:lnTo>
                  <a:lnTo>
                    <a:pt x="141" y="755"/>
                  </a:lnTo>
                  <a:lnTo>
                    <a:pt x="157" y="745"/>
                  </a:lnTo>
                  <a:lnTo>
                    <a:pt x="172" y="731"/>
                  </a:lnTo>
                  <a:lnTo>
                    <a:pt x="190" y="719"/>
                  </a:lnTo>
                  <a:lnTo>
                    <a:pt x="208" y="706"/>
                  </a:lnTo>
                  <a:lnTo>
                    <a:pt x="227" y="694"/>
                  </a:lnTo>
                  <a:lnTo>
                    <a:pt x="245" y="678"/>
                  </a:lnTo>
                  <a:lnTo>
                    <a:pt x="264" y="667"/>
                  </a:lnTo>
                  <a:lnTo>
                    <a:pt x="284" y="651"/>
                  </a:lnTo>
                  <a:lnTo>
                    <a:pt x="307" y="639"/>
                  </a:lnTo>
                  <a:lnTo>
                    <a:pt x="329" y="623"/>
                  </a:lnTo>
                  <a:lnTo>
                    <a:pt x="352" y="612"/>
                  </a:lnTo>
                  <a:lnTo>
                    <a:pt x="376" y="596"/>
                  </a:lnTo>
                  <a:lnTo>
                    <a:pt x="401" y="584"/>
                  </a:lnTo>
                  <a:lnTo>
                    <a:pt x="425" y="569"/>
                  </a:lnTo>
                  <a:lnTo>
                    <a:pt x="450" y="555"/>
                  </a:lnTo>
                  <a:lnTo>
                    <a:pt x="476" y="539"/>
                  </a:lnTo>
                  <a:lnTo>
                    <a:pt x="505" y="526"/>
                  </a:lnTo>
                  <a:lnTo>
                    <a:pt x="530" y="512"/>
                  </a:lnTo>
                  <a:lnTo>
                    <a:pt x="560" y="498"/>
                  </a:lnTo>
                  <a:lnTo>
                    <a:pt x="589" y="485"/>
                  </a:lnTo>
                  <a:lnTo>
                    <a:pt x="620" y="473"/>
                  </a:lnTo>
                  <a:lnTo>
                    <a:pt x="650" y="459"/>
                  </a:lnTo>
                  <a:lnTo>
                    <a:pt x="681" y="445"/>
                  </a:lnTo>
                  <a:lnTo>
                    <a:pt x="712" y="434"/>
                  </a:lnTo>
                  <a:lnTo>
                    <a:pt x="747" y="422"/>
                  </a:lnTo>
                  <a:lnTo>
                    <a:pt x="779" y="408"/>
                  </a:lnTo>
                  <a:lnTo>
                    <a:pt x="814" y="397"/>
                  </a:lnTo>
                  <a:lnTo>
                    <a:pt x="849" y="387"/>
                  </a:lnTo>
                  <a:lnTo>
                    <a:pt x="886" y="377"/>
                  </a:lnTo>
                  <a:lnTo>
                    <a:pt x="921" y="365"/>
                  </a:lnTo>
                  <a:lnTo>
                    <a:pt x="957" y="356"/>
                  </a:lnTo>
                  <a:lnTo>
                    <a:pt x="994" y="346"/>
                  </a:lnTo>
                  <a:lnTo>
                    <a:pt x="1033" y="338"/>
                  </a:lnTo>
                  <a:lnTo>
                    <a:pt x="1072" y="330"/>
                  </a:lnTo>
                  <a:lnTo>
                    <a:pt x="1111" y="322"/>
                  </a:lnTo>
                  <a:lnTo>
                    <a:pt x="1152" y="316"/>
                  </a:lnTo>
                  <a:lnTo>
                    <a:pt x="1193" y="311"/>
                  </a:lnTo>
                  <a:lnTo>
                    <a:pt x="1234" y="303"/>
                  </a:lnTo>
                  <a:lnTo>
                    <a:pt x="1275" y="297"/>
                  </a:lnTo>
                  <a:lnTo>
                    <a:pt x="1318" y="293"/>
                  </a:lnTo>
                  <a:lnTo>
                    <a:pt x="1363" y="291"/>
                  </a:lnTo>
                  <a:lnTo>
                    <a:pt x="1406" y="287"/>
                  </a:lnTo>
                  <a:lnTo>
                    <a:pt x="1451" y="285"/>
                  </a:lnTo>
                  <a:lnTo>
                    <a:pt x="1498" y="285"/>
                  </a:lnTo>
                  <a:lnTo>
                    <a:pt x="1545" y="285"/>
                  </a:lnTo>
                  <a:lnTo>
                    <a:pt x="1045" y="172"/>
                  </a:lnTo>
                  <a:lnTo>
                    <a:pt x="1446" y="99"/>
                  </a:lnTo>
                  <a:lnTo>
                    <a:pt x="759" y="0"/>
                  </a:lnTo>
                  <a:lnTo>
                    <a:pt x="759" y="0"/>
                  </a:lnTo>
                  <a:lnTo>
                    <a:pt x="767" y="0"/>
                  </a:lnTo>
                  <a:lnTo>
                    <a:pt x="777" y="0"/>
                  </a:lnTo>
                  <a:lnTo>
                    <a:pt x="792" y="0"/>
                  </a:lnTo>
                  <a:lnTo>
                    <a:pt x="798" y="0"/>
                  </a:lnTo>
                  <a:lnTo>
                    <a:pt x="808" y="0"/>
                  </a:lnTo>
                  <a:lnTo>
                    <a:pt x="820" y="0"/>
                  </a:lnTo>
                  <a:lnTo>
                    <a:pt x="831" y="0"/>
                  </a:lnTo>
                  <a:lnTo>
                    <a:pt x="843" y="0"/>
                  </a:lnTo>
                  <a:lnTo>
                    <a:pt x="857" y="0"/>
                  </a:lnTo>
                  <a:lnTo>
                    <a:pt x="871" y="0"/>
                  </a:lnTo>
                  <a:lnTo>
                    <a:pt x="886" y="2"/>
                  </a:lnTo>
                  <a:lnTo>
                    <a:pt x="898" y="2"/>
                  </a:lnTo>
                  <a:lnTo>
                    <a:pt x="914" y="2"/>
                  </a:lnTo>
                  <a:lnTo>
                    <a:pt x="929" y="2"/>
                  </a:lnTo>
                  <a:lnTo>
                    <a:pt x="947" y="2"/>
                  </a:lnTo>
                  <a:lnTo>
                    <a:pt x="963" y="2"/>
                  </a:lnTo>
                  <a:lnTo>
                    <a:pt x="980" y="3"/>
                  </a:lnTo>
                  <a:lnTo>
                    <a:pt x="1000" y="5"/>
                  </a:lnTo>
                  <a:lnTo>
                    <a:pt x="1019" y="7"/>
                  </a:lnTo>
                  <a:lnTo>
                    <a:pt x="1037" y="7"/>
                  </a:lnTo>
                  <a:lnTo>
                    <a:pt x="1054" y="7"/>
                  </a:lnTo>
                  <a:lnTo>
                    <a:pt x="1074" y="9"/>
                  </a:lnTo>
                  <a:lnTo>
                    <a:pt x="1096" y="11"/>
                  </a:lnTo>
                  <a:lnTo>
                    <a:pt x="1115" y="11"/>
                  </a:lnTo>
                  <a:lnTo>
                    <a:pt x="1137" y="13"/>
                  </a:lnTo>
                  <a:lnTo>
                    <a:pt x="1156" y="15"/>
                  </a:lnTo>
                  <a:lnTo>
                    <a:pt x="1180" y="19"/>
                  </a:lnTo>
                  <a:lnTo>
                    <a:pt x="1199" y="19"/>
                  </a:lnTo>
                  <a:lnTo>
                    <a:pt x="1221" y="21"/>
                  </a:lnTo>
                  <a:lnTo>
                    <a:pt x="1240" y="23"/>
                  </a:lnTo>
                  <a:lnTo>
                    <a:pt x="1262" y="25"/>
                  </a:lnTo>
                  <a:lnTo>
                    <a:pt x="1281" y="27"/>
                  </a:lnTo>
                  <a:lnTo>
                    <a:pt x="1303" y="31"/>
                  </a:lnTo>
                  <a:lnTo>
                    <a:pt x="1324" y="33"/>
                  </a:lnTo>
                  <a:lnTo>
                    <a:pt x="1346" y="37"/>
                  </a:lnTo>
                  <a:lnTo>
                    <a:pt x="1365" y="39"/>
                  </a:lnTo>
                  <a:lnTo>
                    <a:pt x="1387" y="43"/>
                  </a:lnTo>
                  <a:lnTo>
                    <a:pt x="1406" y="45"/>
                  </a:lnTo>
                  <a:lnTo>
                    <a:pt x="1428" y="48"/>
                  </a:lnTo>
                  <a:lnTo>
                    <a:pt x="1446" y="50"/>
                  </a:lnTo>
                  <a:lnTo>
                    <a:pt x="1467" y="54"/>
                  </a:lnTo>
                  <a:lnTo>
                    <a:pt x="1485" y="58"/>
                  </a:lnTo>
                  <a:lnTo>
                    <a:pt x="1506" y="64"/>
                  </a:lnTo>
                  <a:lnTo>
                    <a:pt x="1522" y="68"/>
                  </a:lnTo>
                  <a:lnTo>
                    <a:pt x="1539" y="72"/>
                  </a:lnTo>
                  <a:lnTo>
                    <a:pt x="1557" y="76"/>
                  </a:lnTo>
                  <a:lnTo>
                    <a:pt x="1575" y="82"/>
                  </a:lnTo>
                  <a:lnTo>
                    <a:pt x="1590" y="86"/>
                  </a:lnTo>
                  <a:lnTo>
                    <a:pt x="1608" y="91"/>
                  </a:lnTo>
                  <a:lnTo>
                    <a:pt x="1624" y="97"/>
                  </a:lnTo>
                  <a:lnTo>
                    <a:pt x="1639" y="103"/>
                  </a:lnTo>
                  <a:lnTo>
                    <a:pt x="1653" y="109"/>
                  </a:lnTo>
                  <a:lnTo>
                    <a:pt x="1667" y="115"/>
                  </a:lnTo>
                  <a:lnTo>
                    <a:pt x="1678" y="121"/>
                  </a:lnTo>
                  <a:lnTo>
                    <a:pt x="1690" y="127"/>
                  </a:lnTo>
                  <a:lnTo>
                    <a:pt x="1700" y="133"/>
                  </a:lnTo>
                  <a:lnTo>
                    <a:pt x="1712" y="140"/>
                  </a:lnTo>
                  <a:lnTo>
                    <a:pt x="1721" y="148"/>
                  </a:lnTo>
                  <a:lnTo>
                    <a:pt x="1731" y="156"/>
                  </a:lnTo>
                  <a:lnTo>
                    <a:pt x="1743" y="168"/>
                  </a:lnTo>
                  <a:lnTo>
                    <a:pt x="1755" y="181"/>
                  </a:lnTo>
                  <a:lnTo>
                    <a:pt x="1762" y="191"/>
                  </a:lnTo>
                  <a:lnTo>
                    <a:pt x="1768" y="201"/>
                  </a:lnTo>
                  <a:lnTo>
                    <a:pt x="1768" y="213"/>
                  </a:lnTo>
                  <a:lnTo>
                    <a:pt x="1761" y="224"/>
                  </a:lnTo>
                  <a:lnTo>
                    <a:pt x="1751" y="224"/>
                  </a:lnTo>
                  <a:lnTo>
                    <a:pt x="1743" y="226"/>
                  </a:lnTo>
                  <a:lnTo>
                    <a:pt x="1731" y="226"/>
                  </a:lnTo>
                  <a:lnTo>
                    <a:pt x="1719" y="228"/>
                  </a:lnTo>
                  <a:lnTo>
                    <a:pt x="1704" y="226"/>
                  </a:lnTo>
                  <a:lnTo>
                    <a:pt x="1690" y="226"/>
                  </a:lnTo>
                  <a:lnTo>
                    <a:pt x="1674" y="224"/>
                  </a:lnTo>
                  <a:lnTo>
                    <a:pt x="1659" y="223"/>
                  </a:lnTo>
                  <a:lnTo>
                    <a:pt x="1641" y="219"/>
                  </a:lnTo>
                  <a:lnTo>
                    <a:pt x="1624" y="215"/>
                  </a:lnTo>
                  <a:lnTo>
                    <a:pt x="1606" y="211"/>
                  </a:lnTo>
                  <a:lnTo>
                    <a:pt x="1588" y="207"/>
                  </a:lnTo>
                  <a:lnTo>
                    <a:pt x="1571" y="201"/>
                  </a:lnTo>
                  <a:lnTo>
                    <a:pt x="1553" y="197"/>
                  </a:lnTo>
                  <a:lnTo>
                    <a:pt x="1538" y="193"/>
                  </a:lnTo>
                  <a:lnTo>
                    <a:pt x="1524" y="191"/>
                  </a:lnTo>
                  <a:lnTo>
                    <a:pt x="1508" y="185"/>
                  </a:lnTo>
                  <a:lnTo>
                    <a:pt x="1496" y="181"/>
                  </a:lnTo>
                  <a:lnTo>
                    <a:pt x="1485" y="178"/>
                  </a:lnTo>
                  <a:lnTo>
                    <a:pt x="1477" y="176"/>
                  </a:lnTo>
                  <a:lnTo>
                    <a:pt x="1463" y="172"/>
                  </a:lnTo>
                  <a:lnTo>
                    <a:pt x="1459" y="172"/>
                  </a:lnTo>
                  <a:lnTo>
                    <a:pt x="1459" y="172"/>
                  </a:lnTo>
                  <a:lnTo>
                    <a:pt x="1465" y="174"/>
                  </a:lnTo>
                  <a:lnTo>
                    <a:pt x="1473" y="176"/>
                  </a:lnTo>
                  <a:lnTo>
                    <a:pt x="1487" y="181"/>
                  </a:lnTo>
                  <a:lnTo>
                    <a:pt x="1500" y="185"/>
                  </a:lnTo>
                  <a:lnTo>
                    <a:pt x="1518" y="193"/>
                  </a:lnTo>
                  <a:lnTo>
                    <a:pt x="1528" y="195"/>
                  </a:lnTo>
                  <a:lnTo>
                    <a:pt x="1538" y="199"/>
                  </a:lnTo>
                  <a:lnTo>
                    <a:pt x="1549" y="205"/>
                  </a:lnTo>
                  <a:lnTo>
                    <a:pt x="1563" y="211"/>
                  </a:lnTo>
                  <a:lnTo>
                    <a:pt x="1575" y="215"/>
                  </a:lnTo>
                  <a:lnTo>
                    <a:pt x="1586" y="219"/>
                  </a:lnTo>
                  <a:lnTo>
                    <a:pt x="1600" y="224"/>
                  </a:lnTo>
                  <a:lnTo>
                    <a:pt x="1614" y="230"/>
                  </a:lnTo>
                  <a:lnTo>
                    <a:pt x="1628" y="236"/>
                  </a:lnTo>
                  <a:lnTo>
                    <a:pt x="1643" y="242"/>
                  </a:lnTo>
                  <a:lnTo>
                    <a:pt x="1659" y="248"/>
                  </a:lnTo>
                  <a:lnTo>
                    <a:pt x="1676" y="256"/>
                  </a:lnTo>
                  <a:lnTo>
                    <a:pt x="1692" y="262"/>
                  </a:lnTo>
                  <a:lnTo>
                    <a:pt x="1708" y="269"/>
                  </a:lnTo>
                  <a:lnTo>
                    <a:pt x="1725" y="277"/>
                  </a:lnTo>
                  <a:lnTo>
                    <a:pt x="1743" y="285"/>
                  </a:lnTo>
                  <a:lnTo>
                    <a:pt x="1761" y="293"/>
                  </a:lnTo>
                  <a:lnTo>
                    <a:pt x="1778" y="303"/>
                  </a:lnTo>
                  <a:lnTo>
                    <a:pt x="1798" y="311"/>
                  </a:lnTo>
                  <a:lnTo>
                    <a:pt x="1817" y="320"/>
                  </a:lnTo>
                  <a:lnTo>
                    <a:pt x="1835" y="328"/>
                  </a:lnTo>
                  <a:lnTo>
                    <a:pt x="1852" y="338"/>
                  </a:lnTo>
                  <a:lnTo>
                    <a:pt x="1872" y="346"/>
                  </a:lnTo>
                  <a:lnTo>
                    <a:pt x="1892" y="356"/>
                  </a:lnTo>
                  <a:lnTo>
                    <a:pt x="1909" y="365"/>
                  </a:lnTo>
                  <a:lnTo>
                    <a:pt x="1931" y="375"/>
                  </a:lnTo>
                  <a:lnTo>
                    <a:pt x="1948" y="385"/>
                  </a:lnTo>
                  <a:lnTo>
                    <a:pt x="1970" y="397"/>
                  </a:lnTo>
                  <a:lnTo>
                    <a:pt x="1987" y="406"/>
                  </a:lnTo>
                  <a:lnTo>
                    <a:pt x="2009" y="416"/>
                  </a:lnTo>
                  <a:lnTo>
                    <a:pt x="2027" y="426"/>
                  </a:lnTo>
                  <a:lnTo>
                    <a:pt x="2048" y="438"/>
                  </a:lnTo>
                  <a:lnTo>
                    <a:pt x="2068" y="449"/>
                  </a:lnTo>
                  <a:lnTo>
                    <a:pt x="2087" y="461"/>
                  </a:lnTo>
                  <a:lnTo>
                    <a:pt x="2107" y="473"/>
                  </a:lnTo>
                  <a:lnTo>
                    <a:pt x="2128" y="485"/>
                  </a:lnTo>
                  <a:lnTo>
                    <a:pt x="2146" y="494"/>
                  </a:lnTo>
                  <a:lnTo>
                    <a:pt x="2165" y="506"/>
                  </a:lnTo>
                  <a:lnTo>
                    <a:pt x="2183" y="518"/>
                  </a:lnTo>
                  <a:lnTo>
                    <a:pt x="2203" y="530"/>
                  </a:lnTo>
                  <a:lnTo>
                    <a:pt x="2220" y="541"/>
                  </a:lnTo>
                  <a:lnTo>
                    <a:pt x="2238" y="555"/>
                  </a:lnTo>
                  <a:lnTo>
                    <a:pt x="2255" y="567"/>
                  </a:lnTo>
                  <a:lnTo>
                    <a:pt x="2275" y="580"/>
                  </a:lnTo>
                  <a:lnTo>
                    <a:pt x="2291" y="592"/>
                  </a:lnTo>
                  <a:lnTo>
                    <a:pt x="2308" y="604"/>
                  </a:lnTo>
                  <a:lnTo>
                    <a:pt x="2324" y="618"/>
                  </a:lnTo>
                  <a:lnTo>
                    <a:pt x="2341" y="631"/>
                  </a:lnTo>
                  <a:lnTo>
                    <a:pt x="2357" y="643"/>
                  </a:lnTo>
                  <a:lnTo>
                    <a:pt x="2373" y="657"/>
                  </a:lnTo>
                  <a:lnTo>
                    <a:pt x="2388" y="670"/>
                  </a:lnTo>
                  <a:lnTo>
                    <a:pt x="2404" y="686"/>
                  </a:lnTo>
                  <a:lnTo>
                    <a:pt x="2398" y="682"/>
                  </a:lnTo>
                  <a:lnTo>
                    <a:pt x="2388" y="676"/>
                  </a:lnTo>
                  <a:lnTo>
                    <a:pt x="2379" y="670"/>
                  </a:lnTo>
                  <a:lnTo>
                    <a:pt x="2369" y="667"/>
                  </a:lnTo>
                  <a:lnTo>
                    <a:pt x="2357" y="661"/>
                  </a:lnTo>
                  <a:lnTo>
                    <a:pt x="2345" y="657"/>
                  </a:lnTo>
                  <a:lnTo>
                    <a:pt x="2328" y="649"/>
                  </a:lnTo>
                  <a:lnTo>
                    <a:pt x="2312" y="643"/>
                  </a:lnTo>
                  <a:lnTo>
                    <a:pt x="2292" y="635"/>
                  </a:lnTo>
                  <a:lnTo>
                    <a:pt x="2275" y="627"/>
                  </a:lnTo>
                  <a:lnTo>
                    <a:pt x="2251" y="618"/>
                  </a:lnTo>
                  <a:lnTo>
                    <a:pt x="2230" y="610"/>
                  </a:lnTo>
                  <a:lnTo>
                    <a:pt x="2204" y="602"/>
                  </a:lnTo>
                  <a:lnTo>
                    <a:pt x="2181" y="594"/>
                  </a:lnTo>
                  <a:lnTo>
                    <a:pt x="2152" y="584"/>
                  </a:lnTo>
                  <a:lnTo>
                    <a:pt x="2124" y="575"/>
                  </a:lnTo>
                  <a:lnTo>
                    <a:pt x="2093" y="565"/>
                  </a:lnTo>
                  <a:lnTo>
                    <a:pt x="2064" y="557"/>
                  </a:lnTo>
                  <a:lnTo>
                    <a:pt x="2030" y="545"/>
                  </a:lnTo>
                  <a:lnTo>
                    <a:pt x="1999" y="537"/>
                  </a:lnTo>
                  <a:lnTo>
                    <a:pt x="1964" y="528"/>
                  </a:lnTo>
                  <a:lnTo>
                    <a:pt x="1931" y="520"/>
                  </a:lnTo>
                  <a:lnTo>
                    <a:pt x="1892" y="510"/>
                  </a:lnTo>
                  <a:lnTo>
                    <a:pt x="1854" y="502"/>
                  </a:lnTo>
                  <a:lnTo>
                    <a:pt x="1815" y="492"/>
                  </a:lnTo>
                  <a:lnTo>
                    <a:pt x="1778" y="487"/>
                  </a:lnTo>
                  <a:lnTo>
                    <a:pt x="1737" y="479"/>
                  </a:lnTo>
                  <a:lnTo>
                    <a:pt x="1696" y="473"/>
                  </a:lnTo>
                  <a:lnTo>
                    <a:pt x="1655" y="467"/>
                  </a:lnTo>
                  <a:lnTo>
                    <a:pt x="1614" y="463"/>
                  </a:lnTo>
                  <a:lnTo>
                    <a:pt x="1569" y="457"/>
                  </a:lnTo>
                  <a:lnTo>
                    <a:pt x="1524" y="451"/>
                  </a:lnTo>
                  <a:lnTo>
                    <a:pt x="1477" y="447"/>
                  </a:lnTo>
                  <a:lnTo>
                    <a:pt x="1432" y="445"/>
                  </a:lnTo>
                  <a:lnTo>
                    <a:pt x="1383" y="442"/>
                  </a:lnTo>
                  <a:lnTo>
                    <a:pt x="1336" y="442"/>
                  </a:lnTo>
                  <a:lnTo>
                    <a:pt x="1289" y="442"/>
                  </a:lnTo>
                  <a:lnTo>
                    <a:pt x="1242" y="444"/>
                  </a:lnTo>
                  <a:lnTo>
                    <a:pt x="1191" y="444"/>
                  </a:lnTo>
                  <a:lnTo>
                    <a:pt x="1142" y="445"/>
                  </a:lnTo>
                  <a:lnTo>
                    <a:pt x="1092" y="449"/>
                  </a:lnTo>
                  <a:lnTo>
                    <a:pt x="1043" y="455"/>
                  </a:lnTo>
                  <a:lnTo>
                    <a:pt x="990" y="461"/>
                  </a:lnTo>
                  <a:lnTo>
                    <a:pt x="941" y="469"/>
                  </a:lnTo>
                  <a:lnTo>
                    <a:pt x="888" y="479"/>
                  </a:lnTo>
                  <a:lnTo>
                    <a:pt x="839" y="490"/>
                  </a:lnTo>
                  <a:lnTo>
                    <a:pt x="786" y="500"/>
                  </a:lnTo>
                  <a:lnTo>
                    <a:pt x="734" y="514"/>
                  </a:lnTo>
                  <a:lnTo>
                    <a:pt x="681" y="528"/>
                  </a:lnTo>
                  <a:lnTo>
                    <a:pt x="628" y="545"/>
                  </a:lnTo>
                  <a:lnTo>
                    <a:pt x="575" y="563"/>
                  </a:lnTo>
                  <a:lnTo>
                    <a:pt x="522" y="582"/>
                  </a:lnTo>
                  <a:lnTo>
                    <a:pt x="470" y="604"/>
                  </a:lnTo>
                  <a:lnTo>
                    <a:pt x="417" y="629"/>
                  </a:lnTo>
                  <a:lnTo>
                    <a:pt x="364" y="653"/>
                  </a:lnTo>
                  <a:lnTo>
                    <a:pt x="311" y="680"/>
                  </a:lnTo>
                  <a:lnTo>
                    <a:pt x="258" y="708"/>
                  </a:lnTo>
                  <a:lnTo>
                    <a:pt x="206" y="741"/>
                  </a:lnTo>
                  <a:lnTo>
                    <a:pt x="153" y="772"/>
                  </a:lnTo>
                  <a:lnTo>
                    <a:pt x="102" y="807"/>
                  </a:lnTo>
                  <a:lnTo>
                    <a:pt x="51" y="845"/>
                  </a:lnTo>
                  <a:lnTo>
                    <a:pt x="0" y="8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45"/>
            <p:cNvSpPr>
              <a:spLocks/>
            </p:cNvSpPr>
            <p:nvPr/>
          </p:nvSpPr>
          <p:spPr bwMode="auto">
            <a:xfrm>
              <a:off x="3583" y="1422"/>
              <a:ext cx="1245" cy="449"/>
            </a:xfrm>
            <a:custGeom>
              <a:avLst/>
              <a:gdLst>
                <a:gd name="T0" fmla="*/ 39 w 2492"/>
                <a:gd name="T1" fmla="*/ 278 h 898"/>
                <a:gd name="T2" fmla="*/ 135 w 2492"/>
                <a:gd name="T3" fmla="*/ 231 h 898"/>
                <a:gd name="T4" fmla="*/ 276 w 2492"/>
                <a:gd name="T5" fmla="*/ 174 h 898"/>
                <a:gd name="T6" fmla="*/ 454 w 2492"/>
                <a:gd name="T7" fmla="*/ 110 h 898"/>
                <a:gd name="T8" fmla="*/ 657 w 2492"/>
                <a:gd name="T9" fmla="*/ 55 h 898"/>
                <a:gd name="T10" fmla="*/ 882 w 2492"/>
                <a:gd name="T11" fmla="*/ 14 h 898"/>
                <a:gd name="T12" fmla="*/ 1117 w 2492"/>
                <a:gd name="T13" fmla="*/ 0 h 898"/>
                <a:gd name="T14" fmla="*/ 1354 w 2492"/>
                <a:gd name="T15" fmla="*/ 22 h 898"/>
                <a:gd name="T16" fmla="*/ 1579 w 2492"/>
                <a:gd name="T17" fmla="*/ 82 h 898"/>
                <a:gd name="T18" fmla="*/ 1702 w 2492"/>
                <a:gd name="T19" fmla="*/ 135 h 898"/>
                <a:gd name="T20" fmla="*/ 1696 w 2492"/>
                <a:gd name="T21" fmla="*/ 180 h 898"/>
                <a:gd name="T22" fmla="*/ 1598 w 2492"/>
                <a:gd name="T23" fmla="*/ 186 h 898"/>
                <a:gd name="T24" fmla="*/ 1461 w 2492"/>
                <a:gd name="T25" fmla="*/ 182 h 898"/>
                <a:gd name="T26" fmla="*/ 1305 w 2492"/>
                <a:gd name="T27" fmla="*/ 169 h 898"/>
                <a:gd name="T28" fmla="*/ 1158 w 2492"/>
                <a:gd name="T29" fmla="*/ 157 h 898"/>
                <a:gd name="T30" fmla="*/ 1041 w 2492"/>
                <a:gd name="T31" fmla="*/ 143 h 898"/>
                <a:gd name="T32" fmla="*/ 978 w 2492"/>
                <a:gd name="T33" fmla="*/ 137 h 898"/>
                <a:gd name="T34" fmla="*/ 1047 w 2492"/>
                <a:gd name="T35" fmla="*/ 143 h 898"/>
                <a:gd name="T36" fmla="*/ 1187 w 2492"/>
                <a:gd name="T37" fmla="*/ 167 h 898"/>
                <a:gd name="T38" fmla="*/ 1375 w 2492"/>
                <a:gd name="T39" fmla="*/ 194 h 898"/>
                <a:gd name="T40" fmla="*/ 1596 w 2492"/>
                <a:gd name="T41" fmla="*/ 231 h 898"/>
                <a:gd name="T42" fmla="*/ 1827 w 2492"/>
                <a:gd name="T43" fmla="*/ 270 h 898"/>
                <a:gd name="T44" fmla="*/ 2052 w 2492"/>
                <a:gd name="T45" fmla="*/ 313 h 898"/>
                <a:gd name="T46" fmla="*/ 2249 w 2492"/>
                <a:gd name="T47" fmla="*/ 358 h 898"/>
                <a:gd name="T48" fmla="*/ 2400 w 2492"/>
                <a:gd name="T49" fmla="*/ 401 h 898"/>
                <a:gd name="T50" fmla="*/ 2490 w 2492"/>
                <a:gd name="T51" fmla="*/ 444 h 898"/>
                <a:gd name="T52" fmla="*/ 2416 w 2492"/>
                <a:gd name="T53" fmla="*/ 464 h 898"/>
                <a:gd name="T54" fmla="*/ 2263 w 2492"/>
                <a:gd name="T55" fmla="*/ 456 h 898"/>
                <a:gd name="T56" fmla="*/ 2060 w 2492"/>
                <a:gd name="T57" fmla="*/ 436 h 898"/>
                <a:gd name="T58" fmla="*/ 1829 w 2492"/>
                <a:gd name="T59" fmla="*/ 409 h 898"/>
                <a:gd name="T60" fmla="*/ 1594 w 2492"/>
                <a:gd name="T61" fmla="*/ 378 h 898"/>
                <a:gd name="T62" fmla="*/ 1381 w 2492"/>
                <a:gd name="T63" fmla="*/ 347 h 898"/>
                <a:gd name="T64" fmla="*/ 1219 w 2492"/>
                <a:gd name="T65" fmla="*/ 323 h 898"/>
                <a:gd name="T66" fmla="*/ 1125 w 2492"/>
                <a:gd name="T67" fmla="*/ 309 h 898"/>
                <a:gd name="T68" fmla="*/ 2210 w 2492"/>
                <a:gd name="T69" fmla="*/ 614 h 898"/>
                <a:gd name="T70" fmla="*/ 2071 w 2492"/>
                <a:gd name="T71" fmla="*/ 636 h 898"/>
                <a:gd name="T72" fmla="*/ 1864 w 2492"/>
                <a:gd name="T73" fmla="*/ 669 h 898"/>
                <a:gd name="T74" fmla="*/ 1626 w 2492"/>
                <a:gd name="T75" fmla="*/ 710 h 898"/>
                <a:gd name="T76" fmla="*/ 1367 w 2492"/>
                <a:gd name="T77" fmla="*/ 753 h 898"/>
                <a:gd name="T78" fmla="*/ 1119 w 2492"/>
                <a:gd name="T79" fmla="*/ 796 h 898"/>
                <a:gd name="T80" fmla="*/ 906 w 2492"/>
                <a:gd name="T81" fmla="*/ 836 h 898"/>
                <a:gd name="T82" fmla="*/ 751 w 2492"/>
                <a:gd name="T83" fmla="*/ 869 h 898"/>
                <a:gd name="T84" fmla="*/ 677 w 2492"/>
                <a:gd name="T85" fmla="*/ 898 h 898"/>
                <a:gd name="T86" fmla="*/ 765 w 2492"/>
                <a:gd name="T87" fmla="*/ 855 h 898"/>
                <a:gd name="T88" fmla="*/ 845 w 2492"/>
                <a:gd name="T89" fmla="*/ 812 h 898"/>
                <a:gd name="T90" fmla="*/ 937 w 2492"/>
                <a:gd name="T91" fmla="*/ 767 h 898"/>
                <a:gd name="T92" fmla="*/ 1025 w 2492"/>
                <a:gd name="T93" fmla="*/ 714 h 898"/>
                <a:gd name="T94" fmla="*/ 1107 w 2492"/>
                <a:gd name="T95" fmla="*/ 669 h 898"/>
                <a:gd name="T96" fmla="*/ 1205 w 2492"/>
                <a:gd name="T97" fmla="*/ 614 h 898"/>
                <a:gd name="T98" fmla="*/ 1205 w 2492"/>
                <a:gd name="T99" fmla="*/ 587 h 898"/>
                <a:gd name="T100" fmla="*/ 1131 w 2492"/>
                <a:gd name="T101" fmla="*/ 511 h 898"/>
                <a:gd name="T102" fmla="*/ 1052 w 2492"/>
                <a:gd name="T103" fmla="*/ 452 h 898"/>
                <a:gd name="T104" fmla="*/ 941 w 2492"/>
                <a:gd name="T105" fmla="*/ 388 h 898"/>
                <a:gd name="T106" fmla="*/ 796 w 2492"/>
                <a:gd name="T107" fmla="*/ 331 h 898"/>
                <a:gd name="T108" fmla="*/ 612 w 2492"/>
                <a:gd name="T109" fmla="*/ 290 h 898"/>
                <a:gd name="T110" fmla="*/ 389 w 2492"/>
                <a:gd name="T111" fmla="*/ 272 h 898"/>
                <a:gd name="T112" fmla="*/ 127 w 2492"/>
                <a:gd name="T113" fmla="*/ 288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492" h="898">
                  <a:moveTo>
                    <a:pt x="4" y="309"/>
                  </a:moveTo>
                  <a:lnTo>
                    <a:pt x="0" y="307"/>
                  </a:lnTo>
                  <a:lnTo>
                    <a:pt x="2" y="303"/>
                  </a:lnTo>
                  <a:lnTo>
                    <a:pt x="10" y="298"/>
                  </a:lnTo>
                  <a:lnTo>
                    <a:pt x="24" y="290"/>
                  </a:lnTo>
                  <a:lnTo>
                    <a:pt x="30" y="284"/>
                  </a:lnTo>
                  <a:lnTo>
                    <a:pt x="39" y="278"/>
                  </a:lnTo>
                  <a:lnTo>
                    <a:pt x="49" y="272"/>
                  </a:lnTo>
                  <a:lnTo>
                    <a:pt x="63" y="268"/>
                  </a:lnTo>
                  <a:lnTo>
                    <a:pt x="75" y="260"/>
                  </a:lnTo>
                  <a:lnTo>
                    <a:pt x="88" y="255"/>
                  </a:lnTo>
                  <a:lnTo>
                    <a:pt x="102" y="247"/>
                  </a:lnTo>
                  <a:lnTo>
                    <a:pt x="120" y="241"/>
                  </a:lnTo>
                  <a:lnTo>
                    <a:pt x="135" y="231"/>
                  </a:lnTo>
                  <a:lnTo>
                    <a:pt x="153" y="223"/>
                  </a:lnTo>
                  <a:lnTo>
                    <a:pt x="170" y="215"/>
                  </a:lnTo>
                  <a:lnTo>
                    <a:pt x="190" y="208"/>
                  </a:lnTo>
                  <a:lnTo>
                    <a:pt x="209" y="198"/>
                  </a:lnTo>
                  <a:lnTo>
                    <a:pt x="231" y="190"/>
                  </a:lnTo>
                  <a:lnTo>
                    <a:pt x="253" y="182"/>
                  </a:lnTo>
                  <a:lnTo>
                    <a:pt x="276" y="174"/>
                  </a:lnTo>
                  <a:lnTo>
                    <a:pt x="299" y="165"/>
                  </a:lnTo>
                  <a:lnTo>
                    <a:pt x="323" y="155"/>
                  </a:lnTo>
                  <a:lnTo>
                    <a:pt x="346" y="145"/>
                  </a:lnTo>
                  <a:lnTo>
                    <a:pt x="374" y="137"/>
                  </a:lnTo>
                  <a:lnTo>
                    <a:pt x="399" y="127"/>
                  </a:lnTo>
                  <a:lnTo>
                    <a:pt x="427" y="120"/>
                  </a:lnTo>
                  <a:lnTo>
                    <a:pt x="454" y="110"/>
                  </a:lnTo>
                  <a:lnTo>
                    <a:pt x="483" y="104"/>
                  </a:lnTo>
                  <a:lnTo>
                    <a:pt x="511" y="94"/>
                  </a:lnTo>
                  <a:lnTo>
                    <a:pt x="538" y="86"/>
                  </a:lnTo>
                  <a:lnTo>
                    <a:pt x="567" y="77"/>
                  </a:lnTo>
                  <a:lnTo>
                    <a:pt x="599" y="71"/>
                  </a:lnTo>
                  <a:lnTo>
                    <a:pt x="628" y="61"/>
                  </a:lnTo>
                  <a:lnTo>
                    <a:pt x="657" y="55"/>
                  </a:lnTo>
                  <a:lnTo>
                    <a:pt x="689" y="49"/>
                  </a:lnTo>
                  <a:lnTo>
                    <a:pt x="722" y="43"/>
                  </a:lnTo>
                  <a:lnTo>
                    <a:pt x="751" y="36"/>
                  </a:lnTo>
                  <a:lnTo>
                    <a:pt x="785" y="30"/>
                  </a:lnTo>
                  <a:lnTo>
                    <a:pt x="816" y="24"/>
                  </a:lnTo>
                  <a:lnTo>
                    <a:pt x="849" y="20"/>
                  </a:lnTo>
                  <a:lnTo>
                    <a:pt x="882" y="14"/>
                  </a:lnTo>
                  <a:lnTo>
                    <a:pt x="916" y="10"/>
                  </a:lnTo>
                  <a:lnTo>
                    <a:pt x="949" y="6"/>
                  </a:lnTo>
                  <a:lnTo>
                    <a:pt x="984" y="6"/>
                  </a:lnTo>
                  <a:lnTo>
                    <a:pt x="1015" y="2"/>
                  </a:lnTo>
                  <a:lnTo>
                    <a:pt x="1049" y="0"/>
                  </a:lnTo>
                  <a:lnTo>
                    <a:pt x="1082" y="0"/>
                  </a:lnTo>
                  <a:lnTo>
                    <a:pt x="1117" y="0"/>
                  </a:lnTo>
                  <a:lnTo>
                    <a:pt x="1150" y="0"/>
                  </a:lnTo>
                  <a:lnTo>
                    <a:pt x="1185" y="2"/>
                  </a:lnTo>
                  <a:lnTo>
                    <a:pt x="1219" y="4"/>
                  </a:lnTo>
                  <a:lnTo>
                    <a:pt x="1254" y="8"/>
                  </a:lnTo>
                  <a:lnTo>
                    <a:pt x="1287" y="10"/>
                  </a:lnTo>
                  <a:lnTo>
                    <a:pt x="1320" y="16"/>
                  </a:lnTo>
                  <a:lnTo>
                    <a:pt x="1354" y="22"/>
                  </a:lnTo>
                  <a:lnTo>
                    <a:pt x="1387" y="28"/>
                  </a:lnTo>
                  <a:lnTo>
                    <a:pt x="1420" y="34"/>
                  </a:lnTo>
                  <a:lnTo>
                    <a:pt x="1453" y="43"/>
                  </a:lnTo>
                  <a:lnTo>
                    <a:pt x="1487" y="53"/>
                  </a:lnTo>
                  <a:lnTo>
                    <a:pt x="1520" y="65"/>
                  </a:lnTo>
                  <a:lnTo>
                    <a:pt x="1549" y="73"/>
                  </a:lnTo>
                  <a:lnTo>
                    <a:pt x="1579" y="82"/>
                  </a:lnTo>
                  <a:lnTo>
                    <a:pt x="1602" y="90"/>
                  </a:lnTo>
                  <a:lnTo>
                    <a:pt x="1626" y="100"/>
                  </a:lnTo>
                  <a:lnTo>
                    <a:pt x="1645" y="108"/>
                  </a:lnTo>
                  <a:lnTo>
                    <a:pt x="1663" y="116"/>
                  </a:lnTo>
                  <a:lnTo>
                    <a:pt x="1678" y="124"/>
                  </a:lnTo>
                  <a:lnTo>
                    <a:pt x="1692" y="131"/>
                  </a:lnTo>
                  <a:lnTo>
                    <a:pt x="1702" y="135"/>
                  </a:lnTo>
                  <a:lnTo>
                    <a:pt x="1710" y="141"/>
                  </a:lnTo>
                  <a:lnTo>
                    <a:pt x="1716" y="147"/>
                  </a:lnTo>
                  <a:lnTo>
                    <a:pt x="1723" y="153"/>
                  </a:lnTo>
                  <a:lnTo>
                    <a:pt x="1725" y="161"/>
                  </a:lnTo>
                  <a:lnTo>
                    <a:pt x="1723" y="170"/>
                  </a:lnTo>
                  <a:lnTo>
                    <a:pt x="1712" y="174"/>
                  </a:lnTo>
                  <a:lnTo>
                    <a:pt x="1696" y="180"/>
                  </a:lnTo>
                  <a:lnTo>
                    <a:pt x="1684" y="180"/>
                  </a:lnTo>
                  <a:lnTo>
                    <a:pt x="1672" y="182"/>
                  </a:lnTo>
                  <a:lnTo>
                    <a:pt x="1661" y="184"/>
                  </a:lnTo>
                  <a:lnTo>
                    <a:pt x="1649" y="186"/>
                  </a:lnTo>
                  <a:lnTo>
                    <a:pt x="1631" y="186"/>
                  </a:lnTo>
                  <a:lnTo>
                    <a:pt x="1616" y="186"/>
                  </a:lnTo>
                  <a:lnTo>
                    <a:pt x="1598" y="186"/>
                  </a:lnTo>
                  <a:lnTo>
                    <a:pt x="1583" y="186"/>
                  </a:lnTo>
                  <a:lnTo>
                    <a:pt x="1563" y="186"/>
                  </a:lnTo>
                  <a:lnTo>
                    <a:pt x="1545" y="186"/>
                  </a:lnTo>
                  <a:lnTo>
                    <a:pt x="1526" y="186"/>
                  </a:lnTo>
                  <a:lnTo>
                    <a:pt x="1506" y="186"/>
                  </a:lnTo>
                  <a:lnTo>
                    <a:pt x="1483" y="184"/>
                  </a:lnTo>
                  <a:lnTo>
                    <a:pt x="1461" y="182"/>
                  </a:lnTo>
                  <a:lnTo>
                    <a:pt x="1440" y="180"/>
                  </a:lnTo>
                  <a:lnTo>
                    <a:pt x="1418" y="178"/>
                  </a:lnTo>
                  <a:lnTo>
                    <a:pt x="1395" y="176"/>
                  </a:lnTo>
                  <a:lnTo>
                    <a:pt x="1373" y="174"/>
                  </a:lnTo>
                  <a:lnTo>
                    <a:pt x="1350" y="172"/>
                  </a:lnTo>
                  <a:lnTo>
                    <a:pt x="1328" y="172"/>
                  </a:lnTo>
                  <a:lnTo>
                    <a:pt x="1305" y="169"/>
                  </a:lnTo>
                  <a:lnTo>
                    <a:pt x="1283" y="169"/>
                  </a:lnTo>
                  <a:lnTo>
                    <a:pt x="1262" y="165"/>
                  </a:lnTo>
                  <a:lnTo>
                    <a:pt x="1240" y="165"/>
                  </a:lnTo>
                  <a:lnTo>
                    <a:pt x="1217" y="161"/>
                  </a:lnTo>
                  <a:lnTo>
                    <a:pt x="1197" y="161"/>
                  </a:lnTo>
                  <a:lnTo>
                    <a:pt x="1176" y="157"/>
                  </a:lnTo>
                  <a:lnTo>
                    <a:pt x="1158" y="157"/>
                  </a:lnTo>
                  <a:lnTo>
                    <a:pt x="1137" y="153"/>
                  </a:lnTo>
                  <a:lnTo>
                    <a:pt x="1119" y="151"/>
                  </a:lnTo>
                  <a:lnTo>
                    <a:pt x="1101" y="149"/>
                  </a:lnTo>
                  <a:lnTo>
                    <a:pt x="1084" y="149"/>
                  </a:lnTo>
                  <a:lnTo>
                    <a:pt x="1066" y="147"/>
                  </a:lnTo>
                  <a:lnTo>
                    <a:pt x="1052" y="145"/>
                  </a:lnTo>
                  <a:lnTo>
                    <a:pt x="1041" y="143"/>
                  </a:lnTo>
                  <a:lnTo>
                    <a:pt x="1029" y="143"/>
                  </a:lnTo>
                  <a:lnTo>
                    <a:pt x="1015" y="141"/>
                  </a:lnTo>
                  <a:lnTo>
                    <a:pt x="1006" y="139"/>
                  </a:lnTo>
                  <a:lnTo>
                    <a:pt x="996" y="137"/>
                  </a:lnTo>
                  <a:lnTo>
                    <a:pt x="990" y="137"/>
                  </a:lnTo>
                  <a:lnTo>
                    <a:pt x="980" y="137"/>
                  </a:lnTo>
                  <a:lnTo>
                    <a:pt x="978" y="137"/>
                  </a:lnTo>
                  <a:lnTo>
                    <a:pt x="980" y="137"/>
                  </a:lnTo>
                  <a:lnTo>
                    <a:pt x="992" y="137"/>
                  </a:lnTo>
                  <a:lnTo>
                    <a:pt x="998" y="137"/>
                  </a:lnTo>
                  <a:lnTo>
                    <a:pt x="1009" y="139"/>
                  </a:lnTo>
                  <a:lnTo>
                    <a:pt x="1019" y="141"/>
                  </a:lnTo>
                  <a:lnTo>
                    <a:pt x="1035" y="143"/>
                  </a:lnTo>
                  <a:lnTo>
                    <a:pt x="1047" y="143"/>
                  </a:lnTo>
                  <a:lnTo>
                    <a:pt x="1064" y="147"/>
                  </a:lnTo>
                  <a:lnTo>
                    <a:pt x="1080" y="149"/>
                  </a:lnTo>
                  <a:lnTo>
                    <a:pt x="1099" y="153"/>
                  </a:lnTo>
                  <a:lnTo>
                    <a:pt x="1117" y="155"/>
                  </a:lnTo>
                  <a:lnTo>
                    <a:pt x="1140" y="159"/>
                  </a:lnTo>
                  <a:lnTo>
                    <a:pt x="1162" y="161"/>
                  </a:lnTo>
                  <a:lnTo>
                    <a:pt x="1187" y="167"/>
                  </a:lnTo>
                  <a:lnTo>
                    <a:pt x="1211" y="169"/>
                  </a:lnTo>
                  <a:lnTo>
                    <a:pt x="1234" y="172"/>
                  </a:lnTo>
                  <a:lnTo>
                    <a:pt x="1260" y="176"/>
                  </a:lnTo>
                  <a:lnTo>
                    <a:pt x="1289" y="180"/>
                  </a:lnTo>
                  <a:lnTo>
                    <a:pt x="1317" y="184"/>
                  </a:lnTo>
                  <a:lnTo>
                    <a:pt x="1346" y="188"/>
                  </a:lnTo>
                  <a:lnTo>
                    <a:pt x="1375" y="194"/>
                  </a:lnTo>
                  <a:lnTo>
                    <a:pt x="1406" y="200"/>
                  </a:lnTo>
                  <a:lnTo>
                    <a:pt x="1436" y="204"/>
                  </a:lnTo>
                  <a:lnTo>
                    <a:pt x="1467" y="208"/>
                  </a:lnTo>
                  <a:lnTo>
                    <a:pt x="1498" y="214"/>
                  </a:lnTo>
                  <a:lnTo>
                    <a:pt x="1532" y="219"/>
                  </a:lnTo>
                  <a:lnTo>
                    <a:pt x="1563" y="225"/>
                  </a:lnTo>
                  <a:lnTo>
                    <a:pt x="1596" y="231"/>
                  </a:lnTo>
                  <a:lnTo>
                    <a:pt x="1629" y="237"/>
                  </a:lnTo>
                  <a:lnTo>
                    <a:pt x="1665" y="243"/>
                  </a:lnTo>
                  <a:lnTo>
                    <a:pt x="1696" y="247"/>
                  </a:lnTo>
                  <a:lnTo>
                    <a:pt x="1729" y="253"/>
                  </a:lnTo>
                  <a:lnTo>
                    <a:pt x="1762" y="259"/>
                  </a:lnTo>
                  <a:lnTo>
                    <a:pt x="1796" y="264"/>
                  </a:lnTo>
                  <a:lnTo>
                    <a:pt x="1827" y="270"/>
                  </a:lnTo>
                  <a:lnTo>
                    <a:pt x="1860" y="276"/>
                  </a:lnTo>
                  <a:lnTo>
                    <a:pt x="1893" y="282"/>
                  </a:lnTo>
                  <a:lnTo>
                    <a:pt x="1927" y="290"/>
                  </a:lnTo>
                  <a:lnTo>
                    <a:pt x="1958" y="296"/>
                  </a:lnTo>
                  <a:lnTo>
                    <a:pt x="1989" y="302"/>
                  </a:lnTo>
                  <a:lnTo>
                    <a:pt x="2021" y="307"/>
                  </a:lnTo>
                  <a:lnTo>
                    <a:pt x="2052" y="313"/>
                  </a:lnTo>
                  <a:lnTo>
                    <a:pt x="2081" y="319"/>
                  </a:lnTo>
                  <a:lnTo>
                    <a:pt x="2113" y="327"/>
                  </a:lnTo>
                  <a:lnTo>
                    <a:pt x="2142" y="333"/>
                  </a:lnTo>
                  <a:lnTo>
                    <a:pt x="2171" y="341"/>
                  </a:lnTo>
                  <a:lnTo>
                    <a:pt x="2197" y="347"/>
                  </a:lnTo>
                  <a:lnTo>
                    <a:pt x="2224" y="352"/>
                  </a:lnTo>
                  <a:lnTo>
                    <a:pt x="2249" y="358"/>
                  </a:lnTo>
                  <a:lnTo>
                    <a:pt x="2275" y="364"/>
                  </a:lnTo>
                  <a:lnTo>
                    <a:pt x="2298" y="370"/>
                  </a:lnTo>
                  <a:lnTo>
                    <a:pt x="2322" y="376"/>
                  </a:lnTo>
                  <a:lnTo>
                    <a:pt x="2343" y="382"/>
                  </a:lnTo>
                  <a:lnTo>
                    <a:pt x="2365" y="390"/>
                  </a:lnTo>
                  <a:lnTo>
                    <a:pt x="2382" y="395"/>
                  </a:lnTo>
                  <a:lnTo>
                    <a:pt x="2400" y="401"/>
                  </a:lnTo>
                  <a:lnTo>
                    <a:pt x="2416" y="407"/>
                  </a:lnTo>
                  <a:lnTo>
                    <a:pt x="2433" y="413"/>
                  </a:lnTo>
                  <a:lnTo>
                    <a:pt x="2445" y="419"/>
                  </a:lnTo>
                  <a:lnTo>
                    <a:pt x="2459" y="425"/>
                  </a:lnTo>
                  <a:lnTo>
                    <a:pt x="2469" y="431"/>
                  </a:lnTo>
                  <a:lnTo>
                    <a:pt x="2480" y="436"/>
                  </a:lnTo>
                  <a:lnTo>
                    <a:pt x="2490" y="444"/>
                  </a:lnTo>
                  <a:lnTo>
                    <a:pt x="2492" y="452"/>
                  </a:lnTo>
                  <a:lnTo>
                    <a:pt x="2484" y="456"/>
                  </a:lnTo>
                  <a:lnTo>
                    <a:pt x="2470" y="462"/>
                  </a:lnTo>
                  <a:lnTo>
                    <a:pt x="2457" y="462"/>
                  </a:lnTo>
                  <a:lnTo>
                    <a:pt x="2445" y="462"/>
                  </a:lnTo>
                  <a:lnTo>
                    <a:pt x="2431" y="462"/>
                  </a:lnTo>
                  <a:lnTo>
                    <a:pt x="2416" y="464"/>
                  </a:lnTo>
                  <a:lnTo>
                    <a:pt x="2398" y="464"/>
                  </a:lnTo>
                  <a:lnTo>
                    <a:pt x="2380" y="464"/>
                  </a:lnTo>
                  <a:lnTo>
                    <a:pt x="2359" y="464"/>
                  </a:lnTo>
                  <a:lnTo>
                    <a:pt x="2339" y="464"/>
                  </a:lnTo>
                  <a:lnTo>
                    <a:pt x="2314" y="460"/>
                  </a:lnTo>
                  <a:lnTo>
                    <a:pt x="2291" y="460"/>
                  </a:lnTo>
                  <a:lnTo>
                    <a:pt x="2263" y="456"/>
                  </a:lnTo>
                  <a:lnTo>
                    <a:pt x="2238" y="456"/>
                  </a:lnTo>
                  <a:lnTo>
                    <a:pt x="2208" y="452"/>
                  </a:lnTo>
                  <a:lnTo>
                    <a:pt x="2181" y="450"/>
                  </a:lnTo>
                  <a:lnTo>
                    <a:pt x="2152" y="446"/>
                  </a:lnTo>
                  <a:lnTo>
                    <a:pt x="2124" y="444"/>
                  </a:lnTo>
                  <a:lnTo>
                    <a:pt x="2091" y="440"/>
                  </a:lnTo>
                  <a:lnTo>
                    <a:pt x="2060" y="436"/>
                  </a:lnTo>
                  <a:lnTo>
                    <a:pt x="2028" y="433"/>
                  </a:lnTo>
                  <a:lnTo>
                    <a:pt x="1997" y="431"/>
                  </a:lnTo>
                  <a:lnTo>
                    <a:pt x="1962" y="425"/>
                  </a:lnTo>
                  <a:lnTo>
                    <a:pt x="1931" y="423"/>
                  </a:lnTo>
                  <a:lnTo>
                    <a:pt x="1895" y="417"/>
                  </a:lnTo>
                  <a:lnTo>
                    <a:pt x="1864" y="415"/>
                  </a:lnTo>
                  <a:lnTo>
                    <a:pt x="1829" y="409"/>
                  </a:lnTo>
                  <a:lnTo>
                    <a:pt x="1794" y="405"/>
                  </a:lnTo>
                  <a:lnTo>
                    <a:pt x="1759" y="399"/>
                  </a:lnTo>
                  <a:lnTo>
                    <a:pt x="1725" y="395"/>
                  </a:lnTo>
                  <a:lnTo>
                    <a:pt x="1690" y="390"/>
                  </a:lnTo>
                  <a:lnTo>
                    <a:pt x="1659" y="386"/>
                  </a:lnTo>
                  <a:lnTo>
                    <a:pt x="1626" y="382"/>
                  </a:lnTo>
                  <a:lnTo>
                    <a:pt x="1594" y="378"/>
                  </a:lnTo>
                  <a:lnTo>
                    <a:pt x="1559" y="372"/>
                  </a:lnTo>
                  <a:lnTo>
                    <a:pt x="1528" y="368"/>
                  </a:lnTo>
                  <a:lnTo>
                    <a:pt x="1496" y="364"/>
                  </a:lnTo>
                  <a:lnTo>
                    <a:pt x="1467" y="360"/>
                  </a:lnTo>
                  <a:lnTo>
                    <a:pt x="1438" y="354"/>
                  </a:lnTo>
                  <a:lnTo>
                    <a:pt x="1408" y="350"/>
                  </a:lnTo>
                  <a:lnTo>
                    <a:pt x="1381" y="347"/>
                  </a:lnTo>
                  <a:lnTo>
                    <a:pt x="1356" y="345"/>
                  </a:lnTo>
                  <a:lnTo>
                    <a:pt x="1328" y="339"/>
                  </a:lnTo>
                  <a:lnTo>
                    <a:pt x="1303" y="335"/>
                  </a:lnTo>
                  <a:lnTo>
                    <a:pt x="1279" y="331"/>
                  </a:lnTo>
                  <a:lnTo>
                    <a:pt x="1258" y="329"/>
                  </a:lnTo>
                  <a:lnTo>
                    <a:pt x="1236" y="325"/>
                  </a:lnTo>
                  <a:lnTo>
                    <a:pt x="1219" y="323"/>
                  </a:lnTo>
                  <a:lnTo>
                    <a:pt x="1199" y="319"/>
                  </a:lnTo>
                  <a:lnTo>
                    <a:pt x="1185" y="317"/>
                  </a:lnTo>
                  <a:lnTo>
                    <a:pt x="1168" y="313"/>
                  </a:lnTo>
                  <a:lnTo>
                    <a:pt x="1156" y="311"/>
                  </a:lnTo>
                  <a:lnTo>
                    <a:pt x="1144" y="309"/>
                  </a:lnTo>
                  <a:lnTo>
                    <a:pt x="1137" y="309"/>
                  </a:lnTo>
                  <a:lnTo>
                    <a:pt x="1125" y="309"/>
                  </a:lnTo>
                  <a:lnTo>
                    <a:pt x="1121" y="309"/>
                  </a:lnTo>
                  <a:lnTo>
                    <a:pt x="2265" y="609"/>
                  </a:lnTo>
                  <a:lnTo>
                    <a:pt x="2259" y="609"/>
                  </a:lnTo>
                  <a:lnTo>
                    <a:pt x="2246" y="611"/>
                  </a:lnTo>
                  <a:lnTo>
                    <a:pt x="2234" y="611"/>
                  </a:lnTo>
                  <a:lnTo>
                    <a:pt x="2224" y="613"/>
                  </a:lnTo>
                  <a:lnTo>
                    <a:pt x="2210" y="614"/>
                  </a:lnTo>
                  <a:lnTo>
                    <a:pt x="2197" y="618"/>
                  </a:lnTo>
                  <a:lnTo>
                    <a:pt x="2177" y="618"/>
                  </a:lnTo>
                  <a:lnTo>
                    <a:pt x="2159" y="622"/>
                  </a:lnTo>
                  <a:lnTo>
                    <a:pt x="2138" y="624"/>
                  </a:lnTo>
                  <a:lnTo>
                    <a:pt x="2118" y="628"/>
                  </a:lnTo>
                  <a:lnTo>
                    <a:pt x="2095" y="632"/>
                  </a:lnTo>
                  <a:lnTo>
                    <a:pt x="2071" y="636"/>
                  </a:lnTo>
                  <a:lnTo>
                    <a:pt x="2044" y="640"/>
                  </a:lnTo>
                  <a:lnTo>
                    <a:pt x="2019" y="646"/>
                  </a:lnTo>
                  <a:lnTo>
                    <a:pt x="1989" y="650"/>
                  </a:lnTo>
                  <a:lnTo>
                    <a:pt x="1960" y="654"/>
                  </a:lnTo>
                  <a:lnTo>
                    <a:pt x="1929" y="658"/>
                  </a:lnTo>
                  <a:lnTo>
                    <a:pt x="1897" y="663"/>
                  </a:lnTo>
                  <a:lnTo>
                    <a:pt x="1864" y="669"/>
                  </a:lnTo>
                  <a:lnTo>
                    <a:pt x="1833" y="675"/>
                  </a:lnTo>
                  <a:lnTo>
                    <a:pt x="1800" y="681"/>
                  </a:lnTo>
                  <a:lnTo>
                    <a:pt x="1766" y="687"/>
                  </a:lnTo>
                  <a:lnTo>
                    <a:pt x="1731" y="693"/>
                  </a:lnTo>
                  <a:lnTo>
                    <a:pt x="1696" y="699"/>
                  </a:lnTo>
                  <a:lnTo>
                    <a:pt x="1661" y="704"/>
                  </a:lnTo>
                  <a:lnTo>
                    <a:pt x="1626" y="710"/>
                  </a:lnTo>
                  <a:lnTo>
                    <a:pt x="1588" y="716"/>
                  </a:lnTo>
                  <a:lnTo>
                    <a:pt x="1553" y="722"/>
                  </a:lnTo>
                  <a:lnTo>
                    <a:pt x="1516" y="728"/>
                  </a:lnTo>
                  <a:lnTo>
                    <a:pt x="1481" y="736"/>
                  </a:lnTo>
                  <a:lnTo>
                    <a:pt x="1442" y="742"/>
                  </a:lnTo>
                  <a:lnTo>
                    <a:pt x="1405" y="747"/>
                  </a:lnTo>
                  <a:lnTo>
                    <a:pt x="1367" y="753"/>
                  </a:lnTo>
                  <a:lnTo>
                    <a:pt x="1332" y="759"/>
                  </a:lnTo>
                  <a:lnTo>
                    <a:pt x="1295" y="765"/>
                  </a:lnTo>
                  <a:lnTo>
                    <a:pt x="1260" y="771"/>
                  </a:lnTo>
                  <a:lnTo>
                    <a:pt x="1225" y="777"/>
                  </a:lnTo>
                  <a:lnTo>
                    <a:pt x="1189" y="785"/>
                  </a:lnTo>
                  <a:lnTo>
                    <a:pt x="1154" y="791"/>
                  </a:lnTo>
                  <a:lnTo>
                    <a:pt x="1119" y="796"/>
                  </a:lnTo>
                  <a:lnTo>
                    <a:pt x="1086" y="802"/>
                  </a:lnTo>
                  <a:lnTo>
                    <a:pt x="1054" y="808"/>
                  </a:lnTo>
                  <a:lnTo>
                    <a:pt x="1021" y="814"/>
                  </a:lnTo>
                  <a:lnTo>
                    <a:pt x="992" y="820"/>
                  </a:lnTo>
                  <a:lnTo>
                    <a:pt x="962" y="826"/>
                  </a:lnTo>
                  <a:lnTo>
                    <a:pt x="935" y="832"/>
                  </a:lnTo>
                  <a:lnTo>
                    <a:pt x="906" y="836"/>
                  </a:lnTo>
                  <a:lnTo>
                    <a:pt x="880" y="841"/>
                  </a:lnTo>
                  <a:lnTo>
                    <a:pt x="855" y="845"/>
                  </a:lnTo>
                  <a:lnTo>
                    <a:pt x="831" y="851"/>
                  </a:lnTo>
                  <a:lnTo>
                    <a:pt x="808" y="855"/>
                  </a:lnTo>
                  <a:lnTo>
                    <a:pt x="786" y="859"/>
                  </a:lnTo>
                  <a:lnTo>
                    <a:pt x="767" y="863"/>
                  </a:lnTo>
                  <a:lnTo>
                    <a:pt x="751" y="869"/>
                  </a:lnTo>
                  <a:lnTo>
                    <a:pt x="734" y="871"/>
                  </a:lnTo>
                  <a:lnTo>
                    <a:pt x="720" y="877"/>
                  </a:lnTo>
                  <a:lnTo>
                    <a:pt x="706" y="879"/>
                  </a:lnTo>
                  <a:lnTo>
                    <a:pt x="697" y="884"/>
                  </a:lnTo>
                  <a:lnTo>
                    <a:pt x="681" y="890"/>
                  </a:lnTo>
                  <a:lnTo>
                    <a:pt x="677" y="896"/>
                  </a:lnTo>
                  <a:lnTo>
                    <a:pt x="677" y="898"/>
                  </a:lnTo>
                  <a:lnTo>
                    <a:pt x="691" y="894"/>
                  </a:lnTo>
                  <a:lnTo>
                    <a:pt x="700" y="888"/>
                  </a:lnTo>
                  <a:lnTo>
                    <a:pt x="712" y="882"/>
                  </a:lnTo>
                  <a:lnTo>
                    <a:pt x="728" y="875"/>
                  </a:lnTo>
                  <a:lnTo>
                    <a:pt x="747" y="867"/>
                  </a:lnTo>
                  <a:lnTo>
                    <a:pt x="755" y="861"/>
                  </a:lnTo>
                  <a:lnTo>
                    <a:pt x="765" y="855"/>
                  </a:lnTo>
                  <a:lnTo>
                    <a:pt x="775" y="849"/>
                  </a:lnTo>
                  <a:lnTo>
                    <a:pt x="786" y="843"/>
                  </a:lnTo>
                  <a:lnTo>
                    <a:pt x="798" y="837"/>
                  </a:lnTo>
                  <a:lnTo>
                    <a:pt x="810" y="832"/>
                  </a:lnTo>
                  <a:lnTo>
                    <a:pt x="822" y="826"/>
                  </a:lnTo>
                  <a:lnTo>
                    <a:pt x="833" y="820"/>
                  </a:lnTo>
                  <a:lnTo>
                    <a:pt x="845" y="812"/>
                  </a:lnTo>
                  <a:lnTo>
                    <a:pt x="857" y="806"/>
                  </a:lnTo>
                  <a:lnTo>
                    <a:pt x="871" y="798"/>
                  </a:lnTo>
                  <a:lnTo>
                    <a:pt x="884" y="792"/>
                  </a:lnTo>
                  <a:lnTo>
                    <a:pt x="896" y="785"/>
                  </a:lnTo>
                  <a:lnTo>
                    <a:pt x="910" y="779"/>
                  </a:lnTo>
                  <a:lnTo>
                    <a:pt x="923" y="773"/>
                  </a:lnTo>
                  <a:lnTo>
                    <a:pt x="937" y="767"/>
                  </a:lnTo>
                  <a:lnTo>
                    <a:pt x="949" y="759"/>
                  </a:lnTo>
                  <a:lnTo>
                    <a:pt x="961" y="751"/>
                  </a:lnTo>
                  <a:lnTo>
                    <a:pt x="974" y="744"/>
                  </a:lnTo>
                  <a:lnTo>
                    <a:pt x="988" y="738"/>
                  </a:lnTo>
                  <a:lnTo>
                    <a:pt x="1000" y="730"/>
                  </a:lnTo>
                  <a:lnTo>
                    <a:pt x="1011" y="722"/>
                  </a:lnTo>
                  <a:lnTo>
                    <a:pt x="1025" y="714"/>
                  </a:lnTo>
                  <a:lnTo>
                    <a:pt x="1039" y="708"/>
                  </a:lnTo>
                  <a:lnTo>
                    <a:pt x="1051" y="701"/>
                  </a:lnTo>
                  <a:lnTo>
                    <a:pt x="1062" y="695"/>
                  </a:lnTo>
                  <a:lnTo>
                    <a:pt x="1074" y="687"/>
                  </a:lnTo>
                  <a:lnTo>
                    <a:pt x="1086" y="681"/>
                  </a:lnTo>
                  <a:lnTo>
                    <a:pt x="1095" y="675"/>
                  </a:lnTo>
                  <a:lnTo>
                    <a:pt x="1107" y="669"/>
                  </a:lnTo>
                  <a:lnTo>
                    <a:pt x="1119" y="663"/>
                  </a:lnTo>
                  <a:lnTo>
                    <a:pt x="1131" y="658"/>
                  </a:lnTo>
                  <a:lnTo>
                    <a:pt x="1148" y="646"/>
                  </a:lnTo>
                  <a:lnTo>
                    <a:pt x="1166" y="636"/>
                  </a:lnTo>
                  <a:lnTo>
                    <a:pt x="1182" y="626"/>
                  </a:lnTo>
                  <a:lnTo>
                    <a:pt x="1195" y="620"/>
                  </a:lnTo>
                  <a:lnTo>
                    <a:pt x="1205" y="614"/>
                  </a:lnTo>
                  <a:lnTo>
                    <a:pt x="1213" y="611"/>
                  </a:lnTo>
                  <a:lnTo>
                    <a:pt x="1217" y="609"/>
                  </a:lnTo>
                  <a:lnTo>
                    <a:pt x="1221" y="609"/>
                  </a:lnTo>
                  <a:lnTo>
                    <a:pt x="1219" y="607"/>
                  </a:lnTo>
                  <a:lnTo>
                    <a:pt x="1215" y="603"/>
                  </a:lnTo>
                  <a:lnTo>
                    <a:pt x="1209" y="595"/>
                  </a:lnTo>
                  <a:lnTo>
                    <a:pt x="1205" y="587"/>
                  </a:lnTo>
                  <a:lnTo>
                    <a:pt x="1195" y="575"/>
                  </a:lnTo>
                  <a:lnTo>
                    <a:pt x="1185" y="566"/>
                  </a:lnTo>
                  <a:lnTo>
                    <a:pt x="1172" y="552"/>
                  </a:lnTo>
                  <a:lnTo>
                    <a:pt x="1160" y="538"/>
                  </a:lnTo>
                  <a:lnTo>
                    <a:pt x="1150" y="528"/>
                  </a:lnTo>
                  <a:lnTo>
                    <a:pt x="1140" y="521"/>
                  </a:lnTo>
                  <a:lnTo>
                    <a:pt x="1131" y="511"/>
                  </a:lnTo>
                  <a:lnTo>
                    <a:pt x="1123" y="503"/>
                  </a:lnTo>
                  <a:lnTo>
                    <a:pt x="1111" y="493"/>
                  </a:lnTo>
                  <a:lnTo>
                    <a:pt x="1101" y="485"/>
                  </a:lnTo>
                  <a:lnTo>
                    <a:pt x="1090" y="478"/>
                  </a:lnTo>
                  <a:lnTo>
                    <a:pt x="1080" y="470"/>
                  </a:lnTo>
                  <a:lnTo>
                    <a:pt x="1066" y="460"/>
                  </a:lnTo>
                  <a:lnTo>
                    <a:pt x="1052" y="452"/>
                  </a:lnTo>
                  <a:lnTo>
                    <a:pt x="1039" y="442"/>
                  </a:lnTo>
                  <a:lnTo>
                    <a:pt x="1025" y="435"/>
                  </a:lnTo>
                  <a:lnTo>
                    <a:pt x="1009" y="425"/>
                  </a:lnTo>
                  <a:lnTo>
                    <a:pt x="994" y="417"/>
                  </a:lnTo>
                  <a:lnTo>
                    <a:pt x="976" y="407"/>
                  </a:lnTo>
                  <a:lnTo>
                    <a:pt x="961" y="399"/>
                  </a:lnTo>
                  <a:lnTo>
                    <a:pt x="941" y="388"/>
                  </a:lnTo>
                  <a:lnTo>
                    <a:pt x="923" y="380"/>
                  </a:lnTo>
                  <a:lnTo>
                    <a:pt x="904" y="370"/>
                  </a:lnTo>
                  <a:lnTo>
                    <a:pt x="884" y="362"/>
                  </a:lnTo>
                  <a:lnTo>
                    <a:pt x="863" y="352"/>
                  </a:lnTo>
                  <a:lnTo>
                    <a:pt x="841" y="345"/>
                  </a:lnTo>
                  <a:lnTo>
                    <a:pt x="818" y="337"/>
                  </a:lnTo>
                  <a:lnTo>
                    <a:pt x="796" y="331"/>
                  </a:lnTo>
                  <a:lnTo>
                    <a:pt x="771" y="323"/>
                  </a:lnTo>
                  <a:lnTo>
                    <a:pt x="747" y="317"/>
                  </a:lnTo>
                  <a:lnTo>
                    <a:pt x="722" y="311"/>
                  </a:lnTo>
                  <a:lnTo>
                    <a:pt x="697" y="305"/>
                  </a:lnTo>
                  <a:lnTo>
                    <a:pt x="669" y="300"/>
                  </a:lnTo>
                  <a:lnTo>
                    <a:pt x="642" y="294"/>
                  </a:lnTo>
                  <a:lnTo>
                    <a:pt x="612" y="290"/>
                  </a:lnTo>
                  <a:lnTo>
                    <a:pt x="585" y="288"/>
                  </a:lnTo>
                  <a:lnTo>
                    <a:pt x="554" y="282"/>
                  </a:lnTo>
                  <a:lnTo>
                    <a:pt x="522" y="280"/>
                  </a:lnTo>
                  <a:lnTo>
                    <a:pt x="489" y="276"/>
                  </a:lnTo>
                  <a:lnTo>
                    <a:pt x="458" y="274"/>
                  </a:lnTo>
                  <a:lnTo>
                    <a:pt x="423" y="272"/>
                  </a:lnTo>
                  <a:lnTo>
                    <a:pt x="389" y="272"/>
                  </a:lnTo>
                  <a:lnTo>
                    <a:pt x="354" y="272"/>
                  </a:lnTo>
                  <a:lnTo>
                    <a:pt x="321" y="274"/>
                  </a:lnTo>
                  <a:lnTo>
                    <a:pt x="282" y="274"/>
                  </a:lnTo>
                  <a:lnTo>
                    <a:pt x="245" y="276"/>
                  </a:lnTo>
                  <a:lnTo>
                    <a:pt x="206" y="278"/>
                  </a:lnTo>
                  <a:lnTo>
                    <a:pt x="168" y="284"/>
                  </a:lnTo>
                  <a:lnTo>
                    <a:pt x="127" y="288"/>
                  </a:lnTo>
                  <a:lnTo>
                    <a:pt x="86" y="294"/>
                  </a:lnTo>
                  <a:lnTo>
                    <a:pt x="45" y="300"/>
                  </a:lnTo>
                  <a:lnTo>
                    <a:pt x="4" y="3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46"/>
            <p:cNvSpPr>
              <a:spLocks/>
            </p:cNvSpPr>
            <p:nvPr/>
          </p:nvSpPr>
          <p:spPr bwMode="auto">
            <a:xfrm>
              <a:off x="4208" y="1812"/>
              <a:ext cx="535" cy="215"/>
            </a:xfrm>
            <a:custGeom>
              <a:avLst/>
              <a:gdLst>
                <a:gd name="T0" fmla="*/ 6 w 1072"/>
                <a:gd name="T1" fmla="*/ 195 h 430"/>
                <a:gd name="T2" fmla="*/ 41 w 1072"/>
                <a:gd name="T3" fmla="*/ 180 h 430"/>
                <a:gd name="T4" fmla="*/ 78 w 1072"/>
                <a:gd name="T5" fmla="*/ 166 h 430"/>
                <a:gd name="T6" fmla="*/ 115 w 1072"/>
                <a:gd name="T7" fmla="*/ 154 h 430"/>
                <a:gd name="T8" fmla="*/ 155 w 1072"/>
                <a:gd name="T9" fmla="*/ 141 h 430"/>
                <a:gd name="T10" fmla="*/ 196 w 1072"/>
                <a:gd name="T11" fmla="*/ 125 h 430"/>
                <a:gd name="T12" fmla="*/ 244 w 1072"/>
                <a:gd name="T13" fmla="*/ 109 h 430"/>
                <a:gd name="T14" fmla="*/ 295 w 1072"/>
                <a:gd name="T15" fmla="*/ 94 h 430"/>
                <a:gd name="T16" fmla="*/ 350 w 1072"/>
                <a:gd name="T17" fmla="*/ 80 h 430"/>
                <a:gd name="T18" fmla="*/ 403 w 1072"/>
                <a:gd name="T19" fmla="*/ 62 h 430"/>
                <a:gd name="T20" fmla="*/ 456 w 1072"/>
                <a:gd name="T21" fmla="*/ 47 h 430"/>
                <a:gd name="T22" fmla="*/ 510 w 1072"/>
                <a:gd name="T23" fmla="*/ 33 h 430"/>
                <a:gd name="T24" fmla="*/ 565 w 1072"/>
                <a:gd name="T25" fmla="*/ 21 h 430"/>
                <a:gd name="T26" fmla="*/ 618 w 1072"/>
                <a:gd name="T27" fmla="*/ 11 h 430"/>
                <a:gd name="T28" fmla="*/ 671 w 1072"/>
                <a:gd name="T29" fmla="*/ 6 h 430"/>
                <a:gd name="T30" fmla="*/ 720 w 1072"/>
                <a:gd name="T31" fmla="*/ 0 h 430"/>
                <a:gd name="T32" fmla="*/ 767 w 1072"/>
                <a:gd name="T33" fmla="*/ 0 h 430"/>
                <a:gd name="T34" fmla="*/ 808 w 1072"/>
                <a:gd name="T35" fmla="*/ 0 h 430"/>
                <a:gd name="T36" fmla="*/ 847 w 1072"/>
                <a:gd name="T37" fmla="*/ 6 h 430"/>
                <a:gd name="T38" fmla="*/ 890 w 1072"/>
                <a:gd name="T39" fmla="*/ 19 h 430"/>
                <a:gd name="T40" fmla="*/ 911 w 1072"/>
                <a:gd name="T41" fmla="*/ 41 h 430"/>
                <a:gd name="T42" fmla="*/ 890 w 1072"/>
                <a:gd name="T43" fmla="*/ 66 h 430"/>
                <a:gd name="T44" fmla="*/ 859 w 1072"/>
                <a:gd name="T45" fmla="*/ 84 h 430"/>
                <a:gd name="T46" fmla="*/ 827 w 1072"/>
                <a:gd name="T47" fmla="*/ 98 h 430"/>
                <a:gd name="T48" fmla="*/ 794 w 1072"/>
                <a:gd name="T49" fmla="*/ 111 h 430"/>
                <a:gd name="T50" fmla="*/ 751 w 1072"/>
                <a:gd name="T51" fmla="*/ 123 h 430"/>
                <a:gd name="T52" fmla="*/ 708 w 1072"/>
                <a:gd name="T53" fmla="*/ 137 h 430"/>
                <a:gd name="T54" fmla="*/ 663 w 1072"/>
                <a:gd name="T55" fmla="*/ 148 h 430"/>
                <a:gd name="T56" fmla="*/ 618 w 1072"/>
                <a:gd name="T57" fmla="*/ 162 h 430"/>
                <a:gd name="T58" fmla="*/ 573 w 1072"/>
                <a:gd name="T59" fmla="*/ 172 h 430"/>
                <a:gd name="T60" fmla="*/ 530 w 1072"/>
                <a:gd name="T61" fmla="*/ 184 h 430"/>
                <a:gd name="T62" fmla="*/ 489 w 1072"/>
                <a:gd name="T63" fmla="*/ 191 h 430"/>
                <a:gd name="T64" fmla="*/ 456 w 1072"/>
                <a:gd name="T65" fmla="*/ 203 h 430"/>
                <a:gd name="T66" fmla="*/ 422 w 1072"/>
                <a:gd name="T67" fmla="*/ 209 h 430"/>
                <a:gd name="T68" fmla="*/ 389 w 1072"/>
                <a:gd name="T69" fmla="*/ 221 h 430"/>
                <a:gd name="T70" fmla="*/ 393 w 1072"/>
                <a:gd name="T71" fmla="*/ 229 h 430"/>
                <a:gd name="T72" fmla="*/ 438 w 1072"/>
                <a:gd name="T73" fmla="*/ 234 h 430"/>
                <a:gd name="T74" fmla="*/ 467 w 1072"/>
                <a:gd name="T75" fmla="*/ 238 h 430"/>
                <a:gd name="T76" fmla="*/ 501 w 1072"/>
                <a:gd name="T77" fmla="*/ 248 h 430"/>
                <a:gd name="T78" fmla="*/ 540 w 1072"/>
                <a:gd name="T79" fmla="*/ 258 h 430"/>
                <a:gd name="T80" fmla="*/ 579 w 1072"/>
                <a:gd name="T81" fmla="*/ 268 h 430"/>
                <a:gd name="T82" fmla="*/ 622 w 1072"/>
                <a:gd name="T83" fmla="*/ 279 h 430"/>
                <a:gd name="T84" fmla="*/ 667 w 1072"/>
                <a:gd name="T85" fmla="*/ 293 h 430"/>
                <a:gd name="T86" fmla="*/ 712 w 1072"/>
                <a:gd name="T87" fmla="*/ 307 h 430"/>
                <a:gd name="T88" fmla="*/ 761 w 1072"/>
                <a:gd name="T89" fmla="*/ 321 h 430"/>
                <a:gd name="T90" fmla="*/ 802 w 1072"/>
                <a:gd name="T91" fmla="*/ 332 h 430"/>
                <a:gd name="T92" fmla="*/ 847 w 1072"/>
                <a:gd name="T93" fmla="*/ 344 h 430"/>
                <a:gd name="T94" fmla="*/ 888 w 1072"/>
                <a:gd name="T95" fmla="*/ 356 h 430"/>
                <a:gd name="T96" fmla="*/ 927 w 1072"/>
                <a:gd name="T97" fmla="*/ 369 h 430"/>
                <a:gd name="T98" fmla="*/ 962 w 1072"/>
                <a:gd name="T99" fmla="*/ 379 h 430"/>
                <a:gd name="T100" fmla="*/ 1013 w 1072"/>
                <a:gd name="T101" fmla="*/ 395 h 430"/>
                <a:gd name="T102" fmla="*/ 1054 w 1072"/>
                <a:gd name="T103" fmla="*/ 407 h 430"/>
                <a:gd name="T104" fmla="*/ 1072 w 1072"/>
                <a:gd name="T105" fmla="*/ 414 h 430"/>
                <a:gd name="T106" fmla="*/ 0 w 1072"/>
                <a:gd name="T107" fmla="*/ 199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072" h="430">
                  <a:moveTo>
                    <a:pt x="0" y="199"/>
                  </a:moveTo>
                  <a:lnTo>
                    <a:pt x="0" y="197"/>
                  </a:lnTo>
                  <a:lnTo>
                    <a:pt x="6" y="195"/>
                  </a:lnTo>
                  <a:lnTo>
                    <a:pt x="14" y="191"/>
                  </a:lnTo>
                  <a:lnTo>
                    <a:pt x="27" y="188"/>
                  </a:lnTo>
                  <a:lnTo>
                    <a:pt x="41" y="180"/>
                  </a:lnTo>
                  <a:lnTo>
                    <a:pt x="59" y="174"/>
                  </a:lnTo>
                  <a:lnTo>
                    <a:pt x="68" y="170"/>
                  </a:lnTo>
                  <a:lnTo>
                    <a:pt x="78" y="166"/>
                  </a:lnTo>
                  <a:lnTo>
                    <a:pt x="90" y="162"/>
                  </a:lnTo>
                  <a:lnTo>
                    <a:pt x="104" y="160"/>
                  </a:lnTo>
                  <a:lnTo>
                    <a:pt x="115" y="154"/>
                  </a:lnTo>
                  <a:lnTo>
                    <a:pt x="127" y="150"/>
                  </a:lnTo>
                  <a:lnTo>
                    <a:pt x="139" y="144"/>
                  </a:lnTo>
                  <a:lnTo>
                    <a:pt x="155" y="141"/>
                  </a:lnTo>
                  <a:lnTo>
                    <a:pt x="166" y="135"/>
                  </a:lnTo>
                  <a:lnTo>
                    <a:pt x="182" y="131"/>
                  </a:lnTo>
                  <a:lnTo>
                    <a:pt x="196" y="125"/>
                  </a:lnTo>
                  <a:lnTo>
                    <a:pt x="213" y="121"/>
                  </a:lnTo>
                  <a:lnTo>
                    <a:pt x="229" y="115"/>
                  </a:lnTo>
                  <a:lnTo>
                    <a:pt x="244" y="109"/>
                  </a:lnTo>
                  <a:lnTo>
                    <a:pt x="260" y="103"/>
                  </a:lnTo>
                  <a:lnTo>
                    <a:pt x="278" y="99"/>
                  </a:lnTo>
                  <a:lnTo>
                    <a:pt x="295" y="94"/>
                  </a:lnTo>
                  <a:lnTo>
                    <a:pt x="313" y="90"/>
                  </a:lnTo>
                  <a:lnTo>
                    <a:pt x="331" y="84"/>
                  </a:lnTo>
                  <a:lnTo>
                    <a:pt x="350" y="80"/>
                  </a:lnTo>
                  <a:lnTo>
                    <a:pt x="368" y="74"/>
                  </a:lnTo>
                  <a:lnTo>
                    <a:pt x="385" y="68"/>
                  </a:lnTo>
                  <a:lnTo>
                    <a:pt x="403" y="62"/>
                  </a:lnTo>
                  <a:lnTo>
                    <a:pt x="421" y="56"/>
                  </a:lnTo>
                  <a:lnTo>
                    <a:pt x="438" y="51"/>
                  </a:lnTo>
                  <a:lnTo>
                    <a:pt x="456" y="47"/>
                  </a:lnTo>
                  <a:lnTo>
                    <a:pt x="473" y="43"/>
                  </a:lnTo>
                  <a:lnTo>
                    <a:pt x="493" y="39"/>
                  </a:lnTo>
                  <a:lnTo>
                    <a:pt x="510" y="33"/>
                  </a:lnTo>
                  <a:lnTo>
                    <a:pt x="528" y="29"/>
                  </a:lnTo>
                  <a:lnTo>
                    <a:pt x="546" y="25"/>
                  </a:lnTo>
                  <a:lnTo>
                    <a:pt x="565" y="21"/>
                  </a:lnTo>
                  <a:lnTo>
                    <a:pt x="583" y="17"/>
                  </a:lnTo>
                  <a:lnTo>
                    <a:pt x="600" y="15"/>
                  </a:lnTo>
                  <a:lnTo>
                    <a:pt x="618" y="11"/>
                  </a:lnTo>
                  <a:lnTo>
                    <a:pt x="638" y="11"/>
                  </a:lnTo>
                  <a:lnTo>
                    <a:pt x="653" y="8"/>
                  </a:lnTo>
                  <a:lnTo>
                    <a:pt x="671" y="6"/>
                  </a:lnTo>
                  <a:lnTo>
                    <a:pt x="687" y="2"/>
                  </a:lnTo>
                  <a:lnTo>
                    <a:pt x="704" y="2"/>
                  </a:lnTo>
                  <a:lnTo>
                    <a:pt x="720" y="0"/>
                  </a:lnTo>
                  <a:lnTo>
                    <a:pt x="735" y="0"/>
                  </a:lnTo>
                  <a:lnTo>
                    <a:pt x="751" y="0"/>
                  </a:lnTo>
                  <a:lnTo>
                    <a:pt x="767" y="0"/>
                  </a:lnTo>
                  <a:lnTo>
                    <a:pt x="780" y="0"/>
                  </a:lnTo>
                  <a:lnTo>
                    <a:pt x="794" y="0"/>
                  </a:lnTo>
                  <a:lnTo>
                    <a:pt x="808" y="0"/>
                  </a:lnTo>
                  <a:lnTo>
                    <a:pt x="823" y="2"/>
                  </a:lnTo>
                  <a:lnTo>
                    <a:pt x="835" y="2"/>
                  </a:lnTo>
                  <a:lnTo>
                    <a:pt x="847" y="6"/>
                  </a:lnTo>
                  <a:lnTo>
                    <a:pt x="859" y="8"/>
                  </a:lnTo>
                  <a:lnTo>
                    <a:pt x="872" y="13"/>
                  </a:lnTo>
                  <a:lnTo>
                    <a:pt x="890" y="19"/>
                  </a:lnTo>
                  <a:lnTo>
                    <a:pt x="902" y="25"/>
                  </a:lnTo>
                  <a:lnTo>
                    <a:pt x="908" y="33"/>
                  </a:lnTo>
                  <a:lnTo>
                    <a:pt x="911" y="41"/>
                  </a:lnTo>
                  <a:lnTo>
                    <a:pt x="908" y="49"/>
                  </a:lnTo>
                  <a:lnTo>
                    <a:pt x="902" y="58"/>
                  </a:lnTo>
                  <a:lnTo>
                    <a:pt x="890" y="66"/>
                  </a:lnTo>
                  <a:lnTo>
                    <a:pt x="878" y="76"/>
                  </a:lnTo>
                  <a:lnTo>
                    <a:pt x="868" y="80"/>
                  </a:lnTo>
                  <a:lnTo>
                    <a:pt x="859" y="84"/>
                  </a:lnTo>
                  <a:lnTo>
                    <a:pt x="849" y="88"/>
                  </a:lnTo>
                  <a:lnTo>
                    <a:pt x="839" y="94"/>
                  </a:lnTo>
                  <a:lnTo>
                    <a:pt x="827" y="98"/>
                  </a:lnTo>
                  <a:lnTo>
                    <a:pt x="816" y="101"/>
                  </a:lnTo>
                  <a:lnTo>
                    <a:pt x="804" y="105"/>
                  </a:lnTo>
                  <a:lnTo>
                    <a:pt x="794" y="111"/>
                  </a:lnTo>
                  <a:lnTo>
                    <a:pt x="778" y="115"/>
                  </a:lnTo>
                  <a:lnTo>
                    <a:pt x="765" y="119"/>
                  </a:lnTo>
                  <a:lnTo>
                    <a:pt x="751" y="123"/>
                  </a:lnTo>
                  <a:lnTo>
                    <a:pt x="737" y="129"/>
                  </a:lnTo>
                  <a:lnTo>
                    <a:pt x="722" y="133"/>
                  </a:lnTo>
                  <a:lnTo>
                    <a:pt x="708" y="137"/>
                  </a:lnTo>
                  <a:lnTo>
                    <a:pt x="694" y="141"/>
                  </a:lnTo>
                  <a:lnTo>
                    <a:pt x="681" y="146"/>
                  </a:lnTo>
                  <a:lnTo>
                    <a:pt x="663" y="148"/>
                  </a:lnTo>
                  <a:lnTo>
                    <a:pt x="649" y="152"/>
                  </a:lnTo>
                  <a:lnTo>
                    <a:pt x="632" y="156"/>
                  </a:lnTo>
                  <a:lnTo>
                    <a:pt x="618" y="162"/>
                  </a:lnTo>
                  <a:lnTo>
                    <a:pt x="602" y="164"/>
                  </a:lnTo>
                  <a:lnTo>
                    <a:pt x="589" y="168"/>
                  </a:lnTo>
                  <a:lnTo>
                    <a:pt x="573" y="172"/>
                  </a:lnTo>
                  <a:lnTo>
                    <a:pt x="559" y="178"/>
                  </a:lnTo>
                  <a:lnTo>
                    <a:pt x="544" y="180"/>
                  </a:lnTo>
                  <a:lnTo>
                    <a:pt x="530" y="184"/>
                  </a:lnTo>
                  <a:lnTo>
                    <a:pt x="514" y="186"/>
                  </a:lnTo>
                  <a:lnTo>
                    <a:pt x="503" y="189"/>
                  </a:lnTo>
                  <a:lnTo>
                    <a:pt x="489" y="191"/>
                  </a:lnTo>
                  <a:lnTo>
                    <a:pt x="477" y="195"/>
                  </a:lnTo>
                  <a:lnTo>
                    <a:pt x="466" y="199"/>
                  </a:lnTo>
                  <a:lnTo>
                    <a:pt x="456" y="203"/>
                  </a:lnTo>
                  <a:lnTo>
                    <a:pt x="444" y="205"/>
                  </a:lnTo>
                  <a:lnTo>
                    <a:pt x="432" y="207"/>
                  </a:lnTo>
                  <a:lnTo>
                    <a:pt x="422" y="209"/>
                  </a:lnTo>
                  <a:lnTo>
                    <a:pt x="417" y="213"/>
                  </a:lnTo>
                  <a:lnTo>
                    <a:pt x="399" y="217"/>
                  </a:lnTo>
                  <a:lnTo>
                    <a:pt x="389" y="221"/>
                  </a:lnTo>
                  <a:lnTo>
                    <a:pt x="377" y="225"/>
                  </a:lnTo>
                  <a:lnTo>
                    <a:pt x="385" y="229"/>
                  </a:lnTo>
                  <a:lnTo>
                    <a:pt x="393" y="229"/>
                  </a:lnTo>
                  <a:lnTo>
                    <a:pt x="405" y="229"/>
                  </a:lnTo>
                  <a:lnTo>
                    <a:pt x="421" y="231"/>
                  </a:lnTo>
                  <a:lnTo>
                    <a:pt x="438" y="234"/>
                  </a:lnTo>
                  <a:lnTo>
                    <a:pt x="446" y="234"/>
                  </a:lnTo>
                  <a:lnTo>
                    <a:pt x="456" y="238"/>
                  </a:lnTo>
                  <a:lnTo>
                    <a:pt x="467" y="238"/>
                  </a:lnTo>
                  <a:lnTo>
                    <a:pt x="479" y="242"/>
                  </a:lnTo>
                  <a:lnTo>
                    <a:pt x="489" y="244"/>
                  </a:lnTo>
                  <a:lnTo>
                    <a:pt x="501" y="248"/>
                  </a:lnTo>
                  <a:lnTo>
                    <a:pt x="514" y="250"/>
                  </a:lnTo>
                  <a:lnTo>
                    <a:pt x="528" y="256"/>
                  </a:lnTo>
                  <a:lnTo>
                    <a:pt x="540" y="258"/>
                  </a:lnTo>
                  <a:lnTo>
                    <a:pt x="552" y="262"/>
                  </a:lnTo>
                  <a:lnTo>
                    <a:pt x="565" y="264"/>
                  </a:lnTo>
                  <a:lnTo>
                    <a:pt x="579" y="268"/>
                  </a:lnTo>
                  <a:lnTo>
                    <a:pt x="593" y="272"/>
                  </a:lnTo>
                  <a:lnTo>
                    <a:pt x="608" y="276"/>
                  </a:lnTo>
                  <a:lnTo>
                    <a:pt x="622" y="279"/>
                  </a:lnTo>
                  <a:lnTo>
                    <a:pt x="638" y="285"/>
                  </a:lnTo>
                  <a:lnTo>
                    <a:pt x="651" y="289"/>
                  </a:lnTo>
                  <a:lnTo>
                    <a:pt x="667" y="293"/>
                  </a:lnTo>
                  <a:lnTo>
                    <a:pt x="683" y="297"/>
                  </a:lnTo>
                  <a:lnTo>
                    <a:pt x="698" y="303"/>
                  </a:lnTo>
                  <a:lnTo>
                    <a:pt x="712" y="307"/>
                  </a:lnTo>
                  <a:lnTo>
                    <a:pt x="730" y="311"/>
                  </a:lnTo>
                  <a:lnTo>
                    <a:pt x="743" y="315"/>
                  </a:lnTo>
                  <a:lnTo>
                    <a:pt x="761" y="321"/>
                  </a:lnTo>
                  <a:lnTo>
                    <a:pt x="775" y="324"/>
                  </a:lnTo>
                  <a:lnTo>
                    <a:pt x="788" y="328"/>
                  </a:lnTo>
                  <a:lnTo>
                    <a:pt x="802" y="332"/>
                  </a:lnTo>
                  <a:lnTo>
                    <a:pt x="818" y="336"/>
                  </a:lnTo>
                  <a:lnTo>
                    <a:pt x="831" y="340"/>
                  </a:lnTo>
                  <a:lnTo>
                    <a:pt x="847" y="344"/>
                  </a:lnTo>
                  <a:lnTo>
                    <a:pt x="861" y="348"/>
                  </a:lnTo>
                  <a:lnTo>
                    <a:pt x="876" y="354"/>
                  </a:lnTo>
                  <a:lnTo>
                    <a:pt x="888" y="356"/>
                  </a:lnTo>
                  <a:lnTo>
                    <a:pt x="902" y="362"/>
                  </a:lnTo>
                  <a:lnTo>
                    <a:pt x="913" y="364"/>
                  </a:lnTo>
                  <a:lnTo>
                    <a:pt x="927" y="369"/>
                  </a:lnTo>
                  <a:lnTo>
                    <a:pt x="939" y="371"/>
                  </a:lnTo>
                  <a:lnTo>
                    <a:pt x="951" y="377"/>
                  </a:lnTo>
                  <a:lnTo>
                    <a:pt x="962" y="379"/>
                  </a:lnTo>
                  <a:lnTo>
                    <a:pt x="976" y="385"/>
                  </a:lnTo>
                  <a:lnTo>
                    <a:pt x="994" y="389"/>
                  </a:lnTo>
                  <a:lnTo>
                    <a:pt x="1013" y="395"/>
                  </a:lnTo>
                  <a:lnTo>
                    <a:pt x="1029" y="399"/>
                  </a:lnTo>
                  <a:lnTo>
                    <a:pt x="1044" y="405"/>
                  </a:lnTo>
                  <a:lnTo>
                    <a:pt x="1054" y="407"/>
                  </a:lnTo>
                  <a:lnTo>
                    <a:pt x="1064" y="410"/>
                  </a:lnTo>
                  <a:lnTo>
                    <a:pt x="1068" y="412"/>
                  </a:lnTo>
                  <a:lnTo>
                    <a:pt x="1072" y="414"/>
                  </a:lnTo>
                  <a:lnTo>
                    <a:pt x="342" y="430"/>
                  </a:lnTo>
                  <a:lnTo>
                    <a:pt x="442" y="328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47"/>
            <p:cNvSpPr>
              <a:spLocks/>
            </p:cNvSpPr>
            <p:nvPr/>
          </p:nvSpPr>
          <p:spPr bwMode="auto">
            <a:xfrm>
              <a:off x="4415" y="2106"/>
              <a:ext cx="310" cy="38"/>
            </a:xfrm>
            <a:custGeom>
              <a:avLst/>
              <a:gdLst>
                <a:gd name="T0" fmla="*/ 0 w 620"/>
                <a:gd name="T1" fmla="*/ 40 h 77"/>
                <a:gd name="T2" fmla="*/ 15 w 620"/>
                <a:gd name="T3" fmla="*/ 38 h 77"/>
                <a:gd name="T4" fmla="*/ 43 w 620"/>
                <a:gd name="T5" fmla="*/ 34 h 77"/>
                <a:gd name="T6" fmla="*/ 70 w 620"/>
                <a:gd name="T7" fmla="*/ 30 h 77"/>
                <a:gd name="T8" fmla="*/ 94 w 620"/>
                <a:gd name="T9" fmla="*/ 28 h 77"/>
                <a:gd name="T10" fmla="*/ 119 w 620"/>
                <a:gd name="T11" fmla="*/ 26 h 77"/>
                <a:gd name="T12" fmla="*/ 142 w 620"/>
                <a:gd name="T13" fmla="*/ 22 h 77"/>
                <a:gd name="T14" fmla="*/ 170 w 620"/>
                <a:gd name="T15" fmla="*/ 20 h 77"/>
                <a:gd name="T16" fmla="*/ 199 w 620"/>
                <a:gd name="T17" fmla="*/ 18 h 77"/>
                <a:gd name="T18" fmla="*/ 228 w 620"/>
                <a:gd name="T19" fmla="*/ 16 h 77"/>
                <a:gd name="T20" fmla="*/ 258 w 620"/>
                <a:gd name="T21" fmla="*/ 12 h 77"/>
                <a:gd name="T22" fmla="*/ 289 w 620"/>
                <a:gd name="T23" fmla="*/ 10 h 77"/>
                <a:gd name="T24" fmla="*/ 320 w 620"/>
                <a:gd name="T25" fmla="*/ 8 h 77"/>
                <a:gd name="T26" fmla="*/ 352 w 620"/>
                <a:gd name="T27" fmla="*/ 6 h 77"/>
                <a:gd name="T28" fmla="*/ 381 w 620"/>
                <a:gd name="T29" fmla="*/ 2 h 77"/>
                <a:gd name="T30" fmla="*/ 410 w 620"/>
                <a:gd name="T31" fmla="*/ 2 h 77"/>
                <a:gd name="T32" fmla="*/ 440 w 620"/>
                <a:gd name="T33" fmla="*/ 2 h 77"/>
                <a:gd name="T34" fmla="*/ 467 w 620"/>
                <a:gd name="T35" fmla="*/ 0 h 77"/>
                <a:gd name="T36" fmla="*/ 493 w 620"/>
                <a:gd name="T37" fmla="*/ 0 h 77"/>
                <a:gd name="T38" fmla="*/ 518 w 620"/>
                <a:gd name="T39" fmla="*/ 0 h 77"/>
                <a:gd name="T40" fmla="*/ 541 w 620"/>
                <a:gd name="T41" fmla="*/ 2 h 77"/>
                <a:gd name="T42" fmla="*/ 569 w 620"/>
                <a:gd name="T43" fmla="*/ 4 h 77"/>
                <a:gd name="T44" fmla="*/ 598 w 620"/>
                <a:gd name="T45" fmla="*/ 10 h 77"/>
                <a:gd name="T46" fmla="*/ 620 w 620"/>
                <a:gd name="T47" fmla="*/ 26 h 77"/>
                <a:gd name="T48" fmla="*/ 602 w 620"/>
                <a:gd name="T49" fmla="*/ 47 h 77"/>
                <a:gd name="T50" fmla="*/ 577 w 620"/>
                <a:gd name="T51" fmla="*/ 59 h 77"/>
                <a:gd name="T52" fmla="*/ 541 w 620"/>
                <a:gd name="T53" fmla="*/ 67 h 77"/>
                <a:gd name="T54" fmla="*/ 512 w 620"/>
                <a:gd name="T55" fmla="*/ 71 h 77"/>
                <a:gd name="T56" fmla="*/ 491 w 620"/>
                <a:gd name="T57" fmla="*/ 75 h 77"/>
                <a:gd name="T58" fmla="*/ 467 w 620"/>
                <a:gd name="T59" fmla="*/ 77 h 77"/>
                <a:gd name="T60" fmla="*/ 444 w 620"/>
                <a:gd name="T61" fmla="*/ 77 h 77"/>
                <a:gd name="T62" fmla="*/ 418 w 620"/>
                <a:gd name="T63" fmla="*/ 77 h 77"/>
                <a:gd name="T64" fmla="*/ 393 w 620"/>
                <a:gd name="T65" fmla="*/ 77 h 77"/>
                <a:gd name="T66" fmla="*/ 365 w 620"/>
                <a:gd name="T67" fmla="*/ 75 h 77"/>
                <a:gd name="T68" fmla="*/ 338 w 620"/>
                <a:gd name="T69" fmla="*/ 75 h 77"/>
                <a:gd name="T70" fmla="*/ 313 w 620"/>
                <a:gd name="T71" fmla="*/ 73 h 77"/>
                <a:gd name="T72" fmla="*/ 285 w 620"/>
                <a:gd name="T73" fmla="*/ 73 h 77"/>
                <a:gd name="T74" fmla="*/ 258 w 620"/>
                <a:gd name="T75" fmla="*/ 71 h 77"/>
                <a:gd name="T76" fmla="*/ 230 w 620"/>
                <a:gd name="T77" fmla="*/ 67 h 77"/>
                <a:gd name="T78" fmla="*/ 205 w 620"/>
                <a:gd name="T79" fmla="*/ 65 h 77"/>
                <a:gd name="T80" fmla="*/ 180 w 620"/>
                <a:gd name="T81" fmla="*/ 63 h 77"/>
                <a:gd name="T82" fmla="*/ 156 w 620"/>
                <a:gd name="T83" fmla="*/ 61 h 77"/>
                <a:gd name="T84" fmla="*/ 133 w 620"/>
                <a:gd name="T85" fmla="*/ 57 h 77"/>
                <a:gd name="T86" fmla="*/ 99 w 620"/>
                <a:gd name="T87" fmla="*/ 53 h 77"/>
                <a:gd name="T88" fmla="*/ 62 w 620"/>
                <a:gd name="T89" fmla="*/ 49 h 77"/>
                <a:gd name="T90" fmla="*/ 31 w 620"/>
                <a:gd name="T91" fmla="*/ 44 h 77"/>
                <a:gd name="T92" fmla="*/ 4 w 620"/>
                <a:gd name="T93" fmla="*/ 42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620" h="77">
                  <a:moveTo>
                    <a:pt x="0" y="42"/>
                  </a:moveTo>
                  <a:lnTo>
                    <a:pt x="0" y="40"/>
                  </a:lnTo>
                  <a:lnTo>
                    <a:pt x="6" y="40"/>
                  </a:lnTo>
                  <a:lnTo>
                    <a:pt x="15" y="38"/>
                  </a:lnTo>
                  <a:lnTo>
                    <a:pt x="29" y="38"/>
                  </a:lnTo>
                  <a:lnTo>
                    <a:pt x="43" y="34"/>
                  </a:lnTo>
                  <a:lnTo>
                    <a:pt x="62" y="32"/>
                  </a:lnTo>
                  <a:lnTo>
                    <a:pt x="70" y="30"/>
                  </a:lnTo>
                  <a:lnTo>
                    <a:pt x="82" y="30"/>
                  </a:lnTo>
                  <a:lnTo>
                    <a:pt x="94" y="28"/>
                  </a:lnTo>
                  <a:lnTo>
                    <a:pt x="107" y="28"/>
                  </a:lnTo>
                  <a:lnTo>
                    <a:pt x="119" y="26"/>
                  </a:lnTo>
                  <a:lnTo>
                    <a:pt x="131" y="24"/>
                  </a:lnTo>
                  <a:lnTo>
                    <a:pt x="142" y="22"/>
                  </a:lnTo>
                  <a:lnTo>
                    <a:pt x="158" y="22"/>
                  </a:lnTo>
                  <a:lnTo>
                    <a:pt x="170" y="20"/>
                  </a:lnTo>
                  <a:lnTo>
                    <a:pt x="185" y="18"/>
                  </a:lnTo>
                  <a:lnTo>
                    <a:pt x="199" y="18"/>
                  </a:lnTo>
                  <a:lnTo>
                    <a:pt x="215" y="18"/>
                  </a:lnTo>
                  <a:lnTo>
                    <a:pt x="228" y="16"/>
                  </a:lnTo>
                  <a:lnTo>
                    <a:pt x="244" y="14"/>
                  </a:lnTo>
                  <a:lnTo>
                    <a:pt x="258" y="12"/>
                  </a:lnTo>
                  <a:lnTo>
                    <a:pt x="275" y="12"/>
                  </a:lnTo>
                  <a:lnTo>
                    <a:pt x="289" y="10"/>
                  </a:lnTo>
                  <a:lnTo>
                    <a:pt x="305" y="8"/>
                  </a:lnTo>
                  <a:lnTo>
                    <a:pt x="320" y="8"/>
                  </a:lnTo>
                  <a:lnTo>
                    <a:pt x="338" y="8"/>
                  </a:lnTo>
                  <a:lnTo>
                    <a:pt x="352" y="6"/>
                  </a:lnTo>
                  <a:lnTo>
                    <a:pt x="367" y="4"/>
                  </a:lnTo>
                  <a:lnTo>
                    <a:pt x="381" y="2"/>
                  </a:lnTo>
                  <a:lnTo>
                    <a:pt x="397" y="2"/>
                  </a:lnTo>
                  <a:lnTo>
                    <a:pt x="410" y="2"/>
                  </a:lnTo>
                  <a:lnTo>
                    <a:pt x="426" y="2"/>
                  </a:lnTo>
                  <a:lnTo>
                    <a:pt x="440" y="2"/>
                  </a:lnTo>
                  <a:lnTo>
                    <a:pt x="455" y="2"/>
                  </a:lnTo>
                  <a:lnTo>
                    <a:pt x="467" y="0"/>
                  </a:lnTo>
                  <a:lnTo>
                    <a:pt x="481" y="0"/>
                  </a:lnTo>
                  <a:lnTo>
                    <a:pt x="493" y="0"/>
                  </a:lnTo>
                  <a:lnTo>
                    <a:pt x="506" y="0"/>
                  </a:lnTo>
                  <a:lnTo>
                    <a:pt x="518" y="0"/>
                  </a:lnTo>
                  <a:lnTo>
                    <a:pt x="530" y="2"/>
                  </a:lnTo>
                  <a:lnTo>
                    <a:pt x="541" y="2"/>
                  </a:lnTo>
                  <a:lnTo>
                    <a:pt x="553" y="4"/>
                  </a:lnTo>
                  <a:lnTo>
                    <a:pt x="569" y="4"/>
                  </a:lnTo>
                  <a:lnTo>
                    <a:pt x="586" y="8"/>
                  </a:lnTo>
                  <a:lnTo>
                    <a:pt x="598" y="10"/>
                  </a:lnTo>
                  <a:lnTo>
                    <a:pt x="610" y="16"/>
                  </a:lnTo>
                  <a:lnTo>
                    <a:pt x="620" y="26"/>
                  </a:lnTo>
                  <a:lnTo>
                    <a:pt x="614" y="42"/>
                  </a:lnTo>
                  <a:lnTo>
                    <a:pt x="602" y="47"/>
                  </a:lnTo>
                  <a:lnTo>
                    <a:pt x="590" y="53"/>
                  </a:lnTo>
                  <a:lnTo>
                    <a:pt x="577" y="59"/>
                  </a:lnTo>
                  <a:lnTo>
                    <a:pt x="561" y="65"/>
                  </a:lnTo>
                  <a:lnTo>
                    <a:pt x="541" y="67"/>
                  </a:lnTo>
                  <a:lnTo>
                    <a:pt x="524" y="71"/>
                  </a:lnTo>
                  <a:lnTo>
                    <a:pt x="512" y="71"/>
                  </a:lnTo>
                  <a:lnTo>
                    <a:pt x="502" y="73"/>
                  </a:lnTo>
                  <a:lnTo>
                    <a:pt x="491" y="75"/>
                  </a:lnTo>
                  <a:lnTo>
                    <a:pt x="481" y="77"/>
                  </a:lnTo>
                  <a:lnTo>
                    <a:pt x="467" y="77"/>
                  </a:lnTo>
                  <a:lnTo>
                    <a:pt x="455" y="77"/>
                  </a:lnTo>
                  <a:lnTo>
                    <a:pt x="444" y="77"/>
                  </a:lnTo>
                  <a:lnTo>
                    <a:pt x="432" y="77"/>
                  </a:lnTo>
                  <a:lnTo>
                    <a:pt x="418" y="77"/>
                  </a:lnTo>
                  <a:lnTo>
                    <a:pt x="406" y="77"/>
                  </a:lnTo>
                  <a:lnTo>
                    <a:pt x="393" y="77"/>
                  </a:lnTo>
                  <a:lnTo>
                    <a:pt x="381" y="77"/>
                  </a:lnTo>
                  <a:lnTo>
                    <a:pt x="365" y="75"/>
                  </a:lnTo>
                  <a:lnTo>
                    <a:pt x="354" y="75"/>
                  </a:lnTo>
                  <a:lnTo>
                    <a:pt x="338" y="75"/>
                  </a:lnTo>
                  <a:lnTo>
                    <a:pt x="326" y="75"/>
                  </a:lnTo>
                  <a:lnTo>
                    <a:pt x="313" y="73"/>
                  </a:lnTo>
                  <a:lnTo>
                    <a:pt x="299" y="73"/>
                  </a:lnTo>
                  <a:lnTo>
                    <a:pt x="285" y="73"/>
                  </a:lnTo>
                  <a:lnTo>
                    <a:pt x="273" y="73"/>
                  </a:lnTo>
                  <a:lnTo>
                    <a:pt x="258" y="71"/>
                  </a:lnTo>
                  <a:lnTo>
                    <a:pt x="244" y="69"/>
                  </a:lnTo>
                  <a:lnTo>
                    <a:pt x="230" y="67"/>
                  </a:lnTo>
                  <a:lnTo>
                    <a:pt x="219" y="67"/>
                  </a:lnTo>
                  <a:lnTo>
                    <a:pt x="205" y="65"/>
                  </a:lnTo>
                  <a:lnTo>
                    <a:pt x="191" y="63"/>
                  </a:lnTo>
                  <a:lnTo>
                    <a:pt x="180" y="63"/>
                  </a:lnTo>
                  <a:lnTo>
                    <a:pt x="168" y="63"/>
                  </a:lnTo>
                  <a:lnTo>
                    <a:pt x="156" y="61"/>
                  </a:lnTo>
                  <a:lnTo>
                    <a:pt x="144" y="59"/>
                  </a:lnTo>
                  <a:lnTo>
                    <a:pt x="133" y="57"/>
                  </a:lnTo>
                  <a:lnTo>
                    <a:pt x="121" y="57"/>
                  </a:lnTo>
                  <a:lnTo>
                    <a:pt x="99" y="53"/>
                  </a:lnTo>
                  <a:lnTo>
                    <a:pt x="82" y="53"/>
                  </a:lnTo>
                  <a:lnTo>
                    <a:pt x="62" y="49"/>
                  </a:lnTo>
                  <a:lnTo>
                    <a:pt x="47" y="47"/>
                  </a:lnTo>
                  <a:lnTo>
                    <a:pt x="31" y="44"/>
                  </a:lnTo>
                  <a:lnTo>
                    <a:pt x="21" y="44"/>
                  </a:lnTo>
                  <a:lnTo>
                    <a:pt x="4" y="42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8"/>
            <p:cNvSpPr>
              <a:spLocks/>
            </p:cNvSpPr>
            <p:nvPr/>
          </p:nvSpPr>
          <p:spPr bwMode="auto">
            <a:xfrm>
              <a:off x="3975" y="3067"/>
              <a:ext cx="776" cy="530"/>
            </a:xfrm>
            <a:custGeom>
              <a:avLst/>
              <a:gdLst>
                <a:gd name="T0" fmla="*/ 33 w 1552"/>
                <a:gd name="T1" fmla="*/ 1013 h 1060"/>
                <a:gd name="T2" fmla="*/ 58 w 1552"/>
                <a:gd name="T3" fmla="*/ 990 h 1060"/>
                <a:gd name="T4" fmla="*/ 95 w 1552"/>
                <a:gd name="T5" fmla="*/ 959 h 1060"/>
                <a:gd name="T6" fmla="*/ 144 w 1552"/>
                <a:gd name="T7" fmla="*/ 916 h 1060"/>
                <a:gd name="T8" fmla="*/ 205 w 1552"/>
                <a:gd name="T9" fmla="*/ 869 h 1060"/>
                <a:gd name="T10" fmla="*/ 269 w 1552"/>
                <a:gd name="T11" fmla="*/ 812 h 1060"/>
                <a:gd name="T12" fmla="*/ 344 w 1552"/>
                <a:gd name="T13" fmla="*/ 749 h 1060"/>
                <a:gd name="T14" fmla="*/ 422 w 1552"/>
                <a:gd name="T15" fmla="*/ 685 h 1060"/>
                <a:gd name="T16" fmla="*/ 506 w 1552"/>
                <a:gd name="T17" fmla="*/ 618 h 1060"/>
                <a:gd name="T18" fmla="*/ 594 w 1552"/>
                <a:gd name="T19" fmla="*/ 548 h 1060"/>
                <a:gd name="T20" fmla="*/ 682 w 1552"/>
                <a:gd name="T21" fmla="*/ 477 h 1060"/>
                <a:gd name="T22" fmla="*/ 770 w 1552"/>
                <a:gd name="T23" fmla="*/ 407 h 1060"/>
                <a:gd name="T24" fmla="*/ 858 w 1552"/>
                <a:gd name="T25" fmla="*/ 341 h 1060"/>
                <a:gd name="T26" fmla="*/ 942 w 1552"/>
                <a:gd name="T27" fmla="*/ 274 h 1060"/>
                <a:gd name="T28" fmla="*/ 1026 w 1552"/>
                <a:gd name="T29" fmla="*/ 213 h 1060"/>
                <a:gd name="T30" fmla="*/ 1105 w 1552"/>
                <a:gd name="T31" fmla="*/ 159 h 1060"/>
                <a:gd name="T32" fmla="*/ 1177 w 1552"/>
                <a:gd name="T33" fmla="*/ 110 h 1060"/>
                <a:gd name="T34" fmla="*/ 1241 w 1552"/>
                <a:gd name="T35" fmla="*/ 69 h 1060"/>
                <a:gd name="T36" fmla="*/ 1298 w 1552"/>
                <a:gd name="T37" fmla="*/ 37 h 1060"/>
                <a:gd name="T38" fmla="*/ 1343 w 1552"/>
                <a:gd name="T39" fmla="*/ 18 h 1060"/>
                <a:gd name="T40" fmla="*/ 1380 w 1552"/>
                <a:gd name="T41" fmla="*/ 10 h 1060"/>
                <a:gd name="T42" fmla="*/ 1427 w 1552"/>
                <a:gd name="T43" fmla="*/ 2 h 1060"/>
                <a:gd name="T44" fmla="*/ 1466 w 1552"/>
                <a:gd name="T45" fmla="*/ 0 h 1060"/>
                <a:gd name="T46" fmla="*/ 1506 w 1552"/>
                <a:gd name="T47" fmla="*/ 4 h 1060"/>
                <a:gd name="T48" fmla="*/ 1541 w 1552"/>
                <a:gd name="T49" fmla="*/ 20 h 1060"/>
                <a:gd name="T50" fmla="*/ 1552 w 1552"/>
                <a:gd name="T51" fmla="*/ 49 h 1060"/>
                <a:gd name="T52" fmla="*/ 1547 w 1552"/>
                <a:gd name="T53" fmla="*/ 55 h 1060"/>
                <a:gd name="T54" fmla="*/ 1519 w 1552"/>
                <a:gd name="T55" fmla="*/ 71 h 1060"/>
                <a:gd name="T56" fmla="*/ 1476 w 1552"/>
                <a:gd name="T57" fmla="*/ 104 h 1060"/>
                <a:gd name="T58" fmla="*/ 1412 w 1552"/>
                <a:gd name="T59" fmla="*/ 147 h 1060"/>
                <a:gd name="T60" fmla="*/ 1337 w 1552"/>
                <a:gd name="T61" fmla="*/ 200 h 1060"/>
                <a:gd name="T62" fmla="*/ 1247 w 1552"/>
                <a:gd name="T63" fmla="*/ 262 h 1060"/>
                <a:gd name="T64" fmla="*/ 1150 w 1552"/>
                <a:gd name="T65" fmla="*/ 331 h 1060"/>
                <a:gd name="T66" fmla="*/ 1044 w 1552"/>
                <a:gd name="T67" fmla="*/ 403 h 1060"/>
                <a:gd name="T68" fmla="*/ 932 w 1552"/>
                <a:gd name="T69" fmla="*/ 481 h 1060"/>
                <a:gd name="T70" fmla="*/ 819 w 1552"/>
                <a:gd name="T71" fmla="*/ 560 h 1060"/>
                <a:gd name="T72" fmla="*/ 706 w 1552"/>
                <a:gd name="T73" fmla="*/ 640 h 1060"/>
                <a:gd name="T74" fmla="*/ 588 w 1552"/>
                <a:gd name="T75" fmla="*/ 714 h 1060"/>
                <a:gd name="T76" fmla="*/ 477 w 1552"/>
                <a:gd name="T77" fmla="*/ 786 h 1060"/>
                <a:gd name="T78" fmla="*/ 373 w 1552"/>
                <a:gd name="T79" fmla="*/ 855 h 1060"/>
                <a:gd name="T80" fmla="*/ 277 w 1552"/>
                <a:gd name="T81" fmla="*/ 918 h 1060"/>
                <a:gd name="T82" fmla="*/ 191 w 1552"/>
                <a:gd name="T83" fmla="*/ 968 h 1060"/>
                <a:gd name="T84" fmla="*/ 121 w 1552"/>
                <a:gd name="T85" fmla="*/ 1011 h 1060"/>
                <a:gd name="T86" fmla="*/ 62 w 1552"/>
                <a:gd name="T87" fmla="*/ 1041 h 1060"/>
                <a:gd name="T88" fmla="*/ 23 w 1552"/>
                <a:gd name="T89" fmla="*/ 1058 h 1060"/>
                <a:gd name="T90" fmla="*/ 0 w 1552"/>
                <a:gd name="T91" fmla="*/ 1051 h 1060"/>
                <a:gd name="T92" fmla="*/ 21 w 1552"/>
                <a:gd name="T93" fmla="*/ 1025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52" h="1060">
                  <a:moveTo>
                    <a:pt x="21" y="1025"/>
                  </a:moveTo>
                  <a:lnTo>
                    <a:pt x="23" y="1021"/>
                  </a:lnTo>
                  <a:lnTo>
                    <a:pt x="33" y="1013"/>
                  </a:lnTo>
                  <a:lnTo>
                    <a:pt x="39" y="1006"/>
                  </a:lnTo>
                  <a:lnTo>
                    <a:pt x="48" y="1000"/>
                  </a:lnTo>
                  <a:lnTo>
                    <a:pt x="58" y="990"/>
                  </a:lnTo>
                  <a:lnTo>
                    <a:pt x="70" y="982"/>
                  </a:lnTo>
                  <a:lnTo>
                    <a:pt x="82" y="970"/>
                  </a:lnTo>
                  <a:lnTo>
                    <a:pt x="95" y="959"/>
                  </a:lnTo>
                  <a:lnTo>
                    <a:pt x="111" y="945"/>
                  </a:lnTo>
                  <a:lnTo>
                    <a:pt x="129" y="931"/>
                  </a:lnTo>
                  <a:lnTo>
                    <a:pt x="144" y="916"/>
                  </a:lnTo>
                  <a:lnTo>
                    <a:pt x="164" y="902"/>
                  </a:lnTo>
                  <a:lnTo>
                    <a:pt x="181" y="884"/>
                  </a:lnTo>
                  <a:lnTo>
                    <a:pt x="205" y="869"/>
                  </a:lnTo>
                  <a:lnTo>
                    <a:pt x="224" y="849"/>
                  </a:lnTo>
                  <a:lnTo>
                    <a:pt x="246" y="831"/>
                  </a:lnTo>
                  <a:lnTo>
                    <a:pt x="269" y="812"/>
                  </a:lnTo>
                  <a:lnTo>
                    <a:pt x="295" y="792"/>
                  </a:lnTo>
                  <a:lnTo>
                    <a:pt x="318" y="771"/>
                  </a:lnTo>
                  <a:lnTo>
                    <a:pt x="344" y="749"/>
                  </a:lnTo>
                  <a:lnTo>
                    <a:pt x="369" y="728"/>
                  </a:lnTo>
                  <a:lnTo>
                    <a:pt x="397" y="708"/>
                  </a:lnTo>
                  <a:lnTo>
                    <a:pt x="422" y="685"/>
                  </a:lnTo>
                  <a:lnTo>
                    <a:pt x="449" y="663"/>
                  </a:lnTo>
                  <a:lnTo>
                    <a:pt x="477" y="640"/>
                  </a:lnTo>
                  <a:lnTo>
                    <a:pt x="506" y="618"/>
                  </a:lnTo>
                  <a:lnTo>
                    <a:pt x="535" y="595"/>
                  </a:lnTo>
                  <a:lnTo>
                    <a:pt x="565" y="571"/>
                  </a:lnTo>
                  <a:lnTo>
                    <a:pt x="594" y="548"/>
                  </a:lnTo>
                  <a:lnTo>
                    <a:pt x="623" y="526"/>
                  </a:lnTo>
                  <a:lnTo>
                    <a:pt x="653" y="501"/>
                  </a:lnTo>
                  <a:lnTo>
                    <a:pt x="682" y="477"/>
                  </a:lnTo>
                  <a:lnTo>
                    <a:pt x="711" y="454"/>
                  </a:lnTo>
                  <a:lnTo>
                    <a:pt x="741" y="431"/>
                  </a:lnTo>
                  <a:lnTo>
                    <a:pt x="770" y="407"/>
                  </a:lnTo>
                  <a:lnTo>
                    <a:pt x="799" y="384"/>
                  </a:lnTo>
                  <a:lnTo>
                    <a:pt x="829" y="362"/>
                  </a:lnTo>
                  <a:lnTo>
                    <a:pt x="858" y="341"/>
                  </a:lnTo>
                  <a:lnTo>
                    <a:pt x="886" y="317"/>
                  </a:lnTo>
                  <a:lnTo>
                    <a:pt x="915" y="296"/>
                  </a:lnTo>
                  <a:lnTo>
                    <a:pt x="942" y="274"/>
                  </a:lnTo>
                  <a:lnTo>
                    <a:pt x="972" y="254"/>
                  </a:lnTo>
                  <a:lnTo>
                    <a:pt x="999" y="233"/>
                  </a:lnTo>
                  <a:lnTo>
                    <a:pt x="1026" y="213"/>
                  </a:lnTo>
                  <a:lnTo>
                    <a:pt x="1054" y="196"/>
                  </a:lnTo>
                  <a:lnTo>
                    <a:pt x="1081" y="178"/>
                  </a:lnTo>
                  <a:lnTo>
                    <a:pt x="1105" y="159"/>
                  </a:lnTo>
                  <a:lnTo>
                    <a:pt x="1130" y="141"/>
                  </a:lnTo>
                  <a:lnTo>
                    <a:pt x="1153" y="125"/>
                  </a:lnTo>
                  <a:lnTo>
                    <a:pt x="1177" y="110"/>
                  </a:lnTo>
                  <a:lnTo>
                    <a:pt x="1198" y="94"/>
                  </a:lnTo>
                  <a:lnTo>
                    <a:pt x="1220" y="80"/>
                  </a:lnTo>
                  <a:lnTo>
                    <a:pt x="1241" y="69"/>
                  </a:lnTo>
                  <a:lnTo>
                    <a:pt x="1263" y="59"/>
                  </a:lnTo>
                  <a:lnTo>
                    <a:pt x="1281" y="47"/>
                  </a:lnTo>
                  <a:lnTo>
                    <a:pt x="1298" y="37"/>
                  </a:lnTo>
                  <a:lnTo>
                    <a:pt x="1314" y="30"/>
                  </a:lnTo>
                  <a:lnTo>
                    <a:pt x="1329" y="24"/>
                  </a:lnTo>
                  <a:lnTo>
                    <a:pt x="1343" y="18"/>
                  </a:lnTo>
                  <a:lnTo>
                    <a:pt x="1357" y="14"/>
                  </a:lnTo>
                  <a:lnTo>
                    <a:pt x="1369" y="10"/>
                  </a:lnTo>
                  <a:lnTo>
                    <a:pt x="1380" y="10"/>
                  </a:lnTo>
                  <a:lnTo>
                    <a:pt x="1396" y="6"/>
                  </a:lnTo>
                  <a:lnTo>
                    <a:pt x="1414" y="4"/>
                  </a:lnTo>
                  <a:lnTo>
                    <a:pt x="1427" y="2"/>
                  </a:lnTo>
                  <a:lnTo>
                    <a:pt x="1443" y="2"/>
                  </a:lnTo>
                  <a:lnTo>
                    <a:pt x="1455" y="0"/>
                  </a:lnTo>
                  <a:lnTo>
                    <a:pt x="1466" y="0"/>
                  </a:lnTo>
                  <a:lnTo>
                    <a:pt x="1478" y="0"/>
                  </a:lnTo>
                  <a:lnTo>
                    <a:pt x="1490" y="2"/>
                  </a:lnTo>
                  <a:lnTo>
                    <a:pt x="1506" y="4"/>
                  </a:lnTo>
                  <a:lnTo>
                    <a:pt x="1521" y="8"/>
                  </a:lnTo>
                  <a:lnTo>
                    <a:pt x="1531" y="14"/>
                  </a:lnTo>
                  <a:lnTo>
                    <a:pt x="1541" y="20"/>
                  </a:lnTo>
                  <a:lnTo>
                    <a:pt x="1549" y="30"/>
                  </a:lnTo>
                  <a:lnTo>
                    <a:pt x="1552" y="41"/>
                  </a:lnTo>
                  <a:lnTo>
                    <a:pt x="1552" y="49"/>
                  </a:lnTo>
                  <a:lnTo>
                    <a:pt x="1552" y="53"/>
                  </a:lnTo>
                  <a:lnTo>
                    <a:pt x="1551" y="53"/>
                  </a:lnTo>
                  <a:lnTo>
                    <a:pt x="1547" y="55"/>
                  </a:lnTo>
                  <a:lnTo>
                    <a:pt x="1539" y="59"/>
                  </a:lnTo>
                  <a:lnTo>
                    <a:pt x="1531" y="65"/>
                  </a:lnTo>
                  <a:lnTo>
                    <a:pt x="1519" y="71"/>
                  </a:lnTo>
                  <a:lnTo>
                    <a:pt x="1507" y="80"/>
                  </a:lnTo>
                  <a:lnTo>
                    <a:pt x="1492" y="90"/>
                  </a:lnTo>
                  <a:lnTo>
                    <a:pt x="1476" y="104"/>
                  </a:lnTo>
                  <a:lnTo>
                    <a:pt x="1457" y="116"/>
                  </a:lnTo>
                  <a:lnTo>
                    <a:pt x="1435" y="131"/>
                  </a:lnTo>
                  <a:lnTo>
                    <a:pt x="1412" y="147"/>
                  </a:lnTo>
                  <a:lnTo>
                    <a:pt x="1390" y="165"/>
                  </a:lnTo>
                  <a:lnTo>
                    <a:pt x="1363" y="182"/>
                  </a:lnTo>
                  <a:lnTo>
                    <a:pt x="1337" y="200"/>
                  </a:lnTo>
                  <a:lnTo>
                    <a:pt x="1308" y="219"/>
                  </a:lnTo>
                  <a:lnTo>
                    <a:pt x="1281" y="243"/>
                  </a:lnTo>
                  <a:lnTo>
                    <a:pt x="1247" y="262"/>
                  </a:lnTo>
                  <a:lnTo>
                    <a:pt x="1216" y="284"/>
                  </a:lnTo>
                  <a:lnTo>
                    <a:pt x="1183" y="307"/>
                  </a:lnTo>
                  <a:lnTo>
                    <a:pt x="1150" y="331"/>
                  </a:lnTo>
                  <a:lnTo>
                    <a:pt x="1114" y="354"/>
                  </a:lnTo>
                  <a:lnTo>
                    <a:pt x="1079" y="378"/>
                  </a:lnTo>
                  <a:lnTo>
                    <a:pt x="1044" y="403"/>
                  </a:lnTo>
                  <a:lnTo>
                    <a:pt x="1009" y="431"/>
                  </a:lnTo>
                  <a:lnTo>
                    <a:pt x="970" y="454"/>
                  </a:lnTo>
                  <a:lnTo>
                    <a:pt x="932" y="481"/>
                  </a:lnTo>
                  <a:lnTo>
                    <a:pt x="895" y="507"/>
                  </a:lnTo>
                  <a:lnTo>
                    <a:pt x="858" y="534"/>
                  </a:lnTo>
                  <a:lnTo>
                    <a:pt x="819" y="560"/>
                  </a:lnTo>
                  <a:lnTo>
                    <a:pt x="782" y="587"/>
                  </a:lnTo>
                  <a:lnTo>
                    <a:pt x="743" y="612"/>
                  </a:lnTo>
                  <a:lnTo>
                    <a:pt x="706" y="640"/>
                  </a:lnTo>
                  <a:lnTo>
                    <a:pt x="665" y="663"/>
                  </a:lnTo>
                  <a:lnTo>
                    <a:pt x="627" y="689"/>
                  </a:lnTo>
                  <a:lnTo>
                    <a:pt x="588" y="714"/>
                  </a:lnTo>
                  <a:lnTo>
                    <a:pt x="551" y="740"/>
                  </a:lnTo>
                  <a:lnTo>
                    <a:pt x="514" y="763"/>
                  </a:lnTo>
                  <a:lnTo>
                    <a:pt x="477" y="786"/>
                  </a:lnTo>
                  <a:lnTo>
                    <a:pt x="442" y="810"/>
                  </a:lnTo>
                  <a:lnTo>
                    <a:pt x="408" y="835"/>
                  </a:lnTo>
                  <a:lnTo>
                    <a:pt x="373" y="855"/>
                  </a:lnTo>
                  <a:lnTo>
                    <a:pt x="340" y="876"/>
                  </a:lnTo>
                  <a:lnTo>
                    <a:pt x="307" y="896"/>
                  </a:lnTo>
                  <a:lnTo>
                    <a:pt x="277" y="918"/>
                  </a:lnTo>
                  <a:lnTo>
                    <a:pt x="248" y="935"/>
                  </a:lnTo>
                  <a:lnTo>
                    <a:pt x="219" y="953"/>
                  </a:lnTo>
                  <a:lnTo>
                    <a:pt x="191" y="968"/>
                  </a:lnTo>
                  <a:lnTo>
                    <a:pt x="168" y="986"/>
                  </a:lnTo>
                  <a:lnTo>
                    <a:pt x="142" y="998"/>
                  </a:lnTo>
                  <a:lnTo>
                    <a:pt x="121" y="1011"/>
                  </a:lnTo>
                  <a:lnTo>
                    <a:pt x="97" y="1021"/>
                  </a:lnTo>
                  <a:lnTo>
                    <a:pt x="80" y="1033"/>
                  </a:lnTo>
                  <a:lnTo>
                    <a:pt x="62" y="1041"/>
                  </a:lnTo>
                  <a:lnTo>
                    <a:pt x="46" y="1049"/>
                  </a:lnTo>
                  <a:lnTo>
                    <a:pt x="33" y="1053"/>
                  </a:lnTo>
                  <a:lnTo>
                    <a:pt x="23" y="1058"/>
                  </a:lnTo>
                  <a:lnTo>
                    <a:pt x="5" y="1060"/>
                  </a:lnTo>
                  <a:lnTo>
                    <a:pt x="1" y="1056"/>
                  </a:lnTo>
                  <a:lnTo>
                    <a:pt x="0" y="1051"/>
                  </a:lnTo>
                  <a:lnTo>
                    <a:pt x="5" y="1045"/>
                  </a:lnTo>
                  <a:lnTo>
                    <a:pt x="9" y="1035"/>
                  </a:lnTo>
                  <a:lnTo>
                    <a:pt x="21" y="1025"/>
                  </a:lnTo>
                  <a:close/>
                </a:path>
              </a:pathLst>
            </a:custGeom>
            <a:solidFill>
              <a:srgbClr val="FFA8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49"/>
            <p:cNvSpPr>
              <a:spLocks/>
            </p:cNvSpPr>
            <p:nvPr/>
          </p:nvSpPr>
          <p:spPr bwMode="auto">
            <a:xfrm>
              <a:off x="4688" y="2987"/>
              <a:ext cx="3" cy="1"/>
            </a:xfrm>
            <a:custGeom>
              <a:avLst/>
              <a:gdLst>
                <a:gd name="T0" fmla="*/ 6 w 6"/>
                <a:gd name="T1" fmla="*/ 0 h 2"/>
                <a:gd name="T2" fmla="*/ 2 w 6"/>
                <a:gd name="T3" fmla="*/ 0 h 2"/>
                <a:gd name="T4" fmla="*/ 0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lnTo>
                    <a:pt x="2" y="0"/>
                  </a:lnTo>
                  <a:lnTo>
                    <a:pt x="0" y="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50"/>
            <p:cNvSpPr>
              <a:spLocks/>
            </p:cNvSpPr>
            <p:nvPr/>
          </p:nvSpPr>
          <p:spPr bwMode="auto">
            <a:xfrm>
              <a:off x="4592" y="2988"/>
              <a:ext cx="96" cy="54"/>
            </a:xfrm>
            <a:custGeom>
              <a:avLst/>
              <a:gdLst>
                <a:gd name="T0" fmla="*/ 191 w 191"/>
                <a:gd name="T1" fmla="*/ 0 h 107"/>
                <a:gd name="T2" fmla="*/ 178 w 191"/>
                <a:gd name="T3" fmla="*/ 6 h 107"/>
                <a:gd name="T4" fmla="*/ 166 w 191"/>
                <a:gd name="T5" fmla="*/ 11 h 107"/>
                <a:gd name="T6" fmla="*/ 152 w 191"/>
                <a:gd name="T7" fmla="*/ 17 h 107"/>
                <a:gd name="T8" fmla="*/ 140 w 191"/>
                <a:gd name="T9" fmla="*/ 25 h 107"/>
                <a:gd name="T10" fmla="*/ 127 w 191"/>
                <a:gd name="T11" fmla="*/ 31 h 107"/>
                <a:gd name="T12" fmla="*/ 115 w 191"/>
                <a:gd name="T13" fmla="*/ 39 h 107"/>
                <a:gd name="T14" fmla="*/ 103 w 191"/>
                <a:gd name="T15" fmla="*/ 45 h 107"/>
                <a:gd name="T16" fmla="*/ 92 w 191"/>
                <a:gd name="T17" fmla="*/ 53 h 107"/>
                <a:gd name="T18" fmla="*/ 80 w 191"/>
                <a:gd name="T19" fmla="*/ 58 h 107"/>
                <a:gd name="T20" fmla="*/ 68 w 191"/>
                <a:gd name="T21" fmla="*/ 64 h 107"/>
                <a:gd name="T22" fmla="*/ 56 w 191"/>
                <a:gd name="T23" fmla="*/ 70 h 107"/>
                <a:gd name="T24" fmla="*/ 45 w 191"/>
                <a:gd name="T25" fmla="*/ 78 h 107"/>
                <a:gd name="T26" fmla="*/ 33 w 191"/>
                <a:gd name="T27" fmla="*/ 84 h 107"/>
                <a:gd name="T28" fmla="*/ 21 w 191"/>
                <a:gd name="T29" fmla="*/ 92 h 107"/>
                <a:gd name="T30" fmla="*/ 9 w 191"/>
                <a:gd name="T31" fmla="*/ 99 h 107"/>
                <a:gd name="T32" fmla="*/ 0 w 191"/>
                <a:gd name="T33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91" h="107">
                  <a:moveTo>
                    <a:pt x="191" y="0"/>
                  </a:moveTo>
                  <a:lnTo>
                    <a:pt x="178" y="6"/>
                  </a:lnTo>
                  <a:lnTo>
                    <a:pt x="166" y="11"/>
                  </a:lnTo>
                  <a:lnTo>
                    <a:pt x="152" y="17"/>
                  </a:lnTo>
                  <a:lnTo>
                    <a:pt x="140" y="25"/>
                  </a:lnTo>
                  <a:lnTo>
                    <a:pt x="127" y="31"/>
                  </a:lnTo>
                  <a:lnTo>
                    <a:pt x="115" y="39"/>
                  </a:lnTo>
                  <a:lnTo>
                    <a:pt x="103" y="45"/>
                  </a:lnTo>
                  <a:lnTo>
                    <a:pt x="92" y="53"/>
                  </a:lnTo>
                  <a:lnTo>
                    <a:pt x="80" y="58"/>
                  </a:lnTo>
                  <a:lnTo>
                    <a:pt x="68" y="64"/>
                  </a:lnTo>
                  <a:lnTo>
                    <a:pt x="56" y="70"/>
                  </a:lnTo>
                  <a:lnTo>
                    <a:pt x="45" y="78"/>
                  </a:lnTo>
                  <a:lnTo>
                    <a:pt x="33" y="84"/>
                  </a:lnTo>
                  <a:lnTo>
                    <a:pt x="21" y="92"/>
                  </a:lnTo>
                  <a:lnTo>
                    <a:pt x="9" y="99"/>
                  </a:lnTo>
                  <a:lnTo>
                    <a:pt x="0" y="107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51"/>
            <p:cNvSpPr>
              <a:spLocks/>
            </p:cNvSpPr>
            <p:nvPr/>
          </p:nvSpPr>
          <p:spPr bwMode="auto">
            <a:xfrm>
              <a:off x="4503" y="2831"/>
              <a:ext cx="89" cy="211"/>
            </a:xfrm>
            <a:custGeom>
              <a:avLst/>
              <a:gdLst>
                <a:gd name="T0" fmla="*/ 178 w 178"/>
                <a:gd name="T1" fmla="*/ 422 h 422"/>
                <a:gd name="T2" fmla="*/ 164 w 178"/>
                <a:gd name="T3" fmla="*/ 409 h 422"/>
                <a:gd name="T4" fmla="*/ 152 w 178"/>
                <a:gd name="T5" fmla="*/ 393 h 422"/>
                <a:gd name="T6" fmla="*/ 144 w 178"/>
                <a:gd name="T7" fmla="*/ 383 h 422"/>
                <a:gd name="T8" fmla="*/ 139 w 178"/>
                <a:gd name="T9" fmla="*/ 373 h 422"/>
                <a:gd name="T10" fmla="*/ 133 w 178"/>
                <a:gd name="T11" fmla="*/ 362 h 422"/>
                <a:gd name="T12" fmla="*/ 127 w 178"/>
                <a:gd name="T13" fmla="*/ 352 h 422"/>
                <a:gd name="T14" fmla="*/ 121 w 178"/>
                <a:gd name="T15" fmla="*/ 338 h 422"/>
                <a:gd name="T16" fmla="*/ 115 w 178"/>
                <a:gd name="T17" fmla="*/ 326 h 422"/>
                <a:gd name="T18" fmla="*/ 109 w 178"/>
                <a:gd name="T19" fmla="*/ 313 h 422"/>
                <a:gd name="T20" fmla="*/ 103 w 178"/>
                <a:gd name="T21" fmla="*/ 301 h 422"/>
                <a:gd name="T22" fmla="*/ 97 w 178"/>
                <a:gd name="T23" fmla="*/ 287 h 422"/>
                <a:gd name="T24" fmla="*/ 92 w 178"/>
                <a:gd name="T25" fmla="*/ 274 h 422"/>
                <a:gd name="T26" fmla="*/ 86 w 178"/>
                <a:gd name="T27" fmla="*/ 260 h 422"/>
                <a:gd name="T28" fmla="*/ 80 w 178"/>
                <a:gd name="T29" fmla="*/ 246 h 422"/>
                <a:gd name="T30" fmla="*/ 74 w 178"/>
                <a:gd name="T31" fmla="*/ 229 h 422"/>
                <a:gd name="T32" fmla="*/ 68 w 178"/>
                <a:gd name="T33" fmla="*/ 213 h 422"/>
                <a:gd name="T34" fmla="*/ 62 w 178"/>
                <a:gd name="T35" fmla="*/ 197 h 422"/>
                <a:gd name="T36" fmla="*/ 56 w 178"/>
                <a:gd name="T37" fmla="*/ 184 h 422"/>
                <a:gd name="T38" fmla="*/ 51 w 178"/>
                <a:gd name="T39" fmla="*/ 166 h 422"/>
                <a:gd name="T40" fmla="*/ 45 w 178"/>
                <a:gd name="T41" fmla="*/ 150 h 422"/>
                <a:gd name="T42" fmla="*/ 39 w 178"/>
                <a:gd name="T43" fmla="*/ 135 h 422"/>
                <a:gd name="T44" fmla="*/ 35 w 178"/>
                <a:gd name="T45" fmla="*/ 121 h 422"/>
                <a:gd name="T46" fmla="*/ 29 w 178"/>
                <a:gd name="T47" fmla="*/ 103 h 422"/>
                <a:gd name="T48" fmla="*/ 23 w 178"/>
                <a:gd name="T49" fmla="*/ 88 h 422"/>
                <a:gd name="T50" fmla="*/ 19 w 178"/>
                <a:gd name="T51" fmla="*/ 72 h 422"/>
                <a:gd name="T52" fmla="*/ 15 w 178"/>
                <a:gd name="T53" fmla="*/ 57 h 422"/>
                <a:gd name="T54" fmla="*/ 9 w 178"/>
                <a:gd name="T55" fmla="*/ 41 h 422"/>
                <a:gd name="T56" fmla="*/ 6 w 178"/>
                <a:gd name="T57" fmla="*/ 27 h 422"/>
                <a:gd name="T58" fmla="*/ 2 w 178"/>
                <a:gd name="T59" fmla="*/ 12 h 422"/>
                <a:gd name="T60" fmla="*/ 0 w 178"/>
                <a:gd name="T61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8" h="422">
                  <a:moveTo>
                    <a:pt x="178" y="422"/>
                  </a:moveTo>
                  <a:lnTo>
                    <a:pt x="164" y="409"/>
                  </a:lnTo>
                  <a:lnTo>
                    <a:pt x="152" y="393"/>
                  </a:lnTo>
                  <a:lnTo>
                    <a:pt x="144" y="383"/>
                  </a:lnTo>
                  <a:lnTo>
                    <a:pt x="139" y="373"/>
                  </a:lnTo>
                  <a:lnTo>
                    <a:pt x="133" y="362"/>
                  </a:lnTo>
                  <a:lnTo>
                    <a:pt x="127" y="352"/>
                  </a:lnTo>
                  <a:lnTo>
                    <a:pt x="121" y="338"/>
                  </a:lnTo>
                  <a:lnTo>
                    <a:pt x="115" y="326"/>
                  </a:lnTo>
                  <a:lnTo>
                    <a:pt x="109" y="313"/>
                  </a:lnTo>
                  <a:lnTo>
                    <a:pt x="103" y="301"/>
                  </a:lnTo>
                  <a:lnTo>
                    <a:pt x="97" y="287"/>
                  </a:lnTo>
                  <a:lnTo>
                    <a:pt x="92" y="274"/>
                  </a:lnTo>
                  <a:lnTo>
                    <a:pt x="86" y="260"/>
                  </a:lnTo>
                  <a:lnTo>
                    <a:pt x="80" y="246"/>
                  </a:lnTo>
                  <a:lnTo>
                    <a:pt x="74" y="229"/>
                  </a:lnTo>
                  <a:lnTo>
                    <a:pt x="68" y="213"/>
                  </a:lnTo>
                  <a:lnTo>
                    <a:pt x="62" y="197"/>
                  </a:lnTo>
                  <a:lnTo>
                    <a:pt x="56" y="184"/>
                  </a:lnTo>
                  <a:lnTo>
                    <a:pt x="51" y="166"/>
                  </a:lnTo>
                  <a:lnTo>
                    <a:pt x="45" y="150"/>
                  </a:lnTo>
                  <a:lnTo>
                    <a:pt x="39" y="135"/>
                  </a:lnTo>
                  <a:lnTo>
                    <a:pt x="35" y="121"/>
                  </a:lnTo>
                  <a:lnTo>
                    <a:pt x="29" y="103"/>
                  </a:lnTo>
                  <a:lnTo>
                    <a:pt x="23" y="88"/>
                  </a:lnTo>
                  <a:lnTo>
                    <a:pt x="19" y="72"/>
                  </a:lnTo>
                  <a:lnTo>
                    <a:pt x="15" y="57"/>
                  </a:lnTo>
                  <a:lnTo>
                    <a:pt x="9" y="41"/>
                  </a:lnTo>
                  <a:lnTo>
                    <a:pt x="6" y="27"/>
                  </a:lnTo>
                  <a:lnTo>
                    <a:pt x="2" y="1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52"/>
            <p:cNvSpPr>
              <a:spLocks/>
            </p:cNvSpPr>
            <p:nvPr/>
          </p:nvSpPr>
          <p:spPr bwMode="auto">
            <a:xfrm>
              <a:off x="4503" y="2831"/>
              <a:ext cx="137" cy="28"/>
            </a:xfrm>
            <a:custGeom>
              <a:avLst/>
              <a:gdLst>
                <a:gd name="T0" fmla="*/ 0 w 273"/>
                <a:gd name="T1" fmla="*/ 0 h 57"/>
                <a:gd name="T2" fmla="*/ 17 w 273"/>
                <a:gd name="T3" fmla="*/ 6 h 57"/>
                <a:gd name="T4" fmla="*/ 37 w 273"/>
                <a:gd name="T5" fmla="*/ 14 h 57"/>
                <a:gd name="T6" fmla="*/ 54 w 273"/>
                <a:gd name="T7" fmla="*/ 19 h 57"/>
                <a:gd name="T8" fmla="*/ 74 w 273"/>
                <a:gd name="T9" fmla="*/ 27 h 57"/>
                <a:gd name="T10" fmla="*/ 92 w 273"/>
                <a:gd name="T11" fmla="*/ 31 h 57"/>
                <a:gd name="T12" fmla="*/ 111 w 273"/>
                <a:gd name="T13" fmla="*/ 37 h 57"/>
                <a:gd name="T14" fmla="*/ 129 w 273"/>
                <a:gd name="T15" fmla="*/ 41 h 57"/>
                <a:gd name="T16" fmla="*/ 148 w 273"/>
                <a:gd name="T17" fmla="*/ 47 h 57"/>
                <a:gd name="T18" fmla="*/ 164 w 273"/>
                <a:gd name="T19" fmla="*/ 49 h 57"/>
                <a:gd name="T20" fmla="*/ 180 w 273"/>
                <a:gd name="T21" fmla="*/ 51 h 57"/>
                <a:gd name="T22" fmla="*/ 195 w 273"/>
                <a:gd name="T23" fmla="*/ 53 h 57"/>
                <a:gd name="T24" fmla="*/ 213 w 273"/>
                <a:gd name="T25" fmla="*/ 57 h 57"/>
                <a:gd name="T26" fmla="*/ 227 w 273"/>
                <a:gd name="T27" fmla="*/ 55 h 57"/>
                <a:gd name="T28" fmla="*/ 242 w 273"/>
                <a:gd name="T29" fmla="*/ 55 h 57"/>
                <a:gd name="T30" fmla="*/ 258 w 273"/>
                <a:gd name="T31" fmla="*/ 55 h 57"/>
                <a:gd name="T32" fmla="*/ 273 w 273"/>
                <a:gd name="T33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3" h="57">
                  <a:moveTo>
                    <a:pt x="0" y="0"/>
                  </a:moveTo>
                  <a:lnTo>
                    <a:pt x="17" y="6"/>
                  </a:lnTo>
                  <a:lnTo>
                    <a:pt x="37" y="14"/>
                  </a:lnTo>
                  <a:lnTo>
                    <a:pt x="54" y="19"/>
                  </a:lnTo>
                  <a:lnTo>
                    <a:pt x="74" y="27"/>
                  </a:lnTo>
                  <a:lnTo>
                    <a:pt x="92" y="31"/>
                  </a:lnTo>
                  <a:lnTo>
                    <a:pt x="111" y="37"/>
                  </a:lnTo>
                  <a:lnTo>
                    <a:pt x="129" y="41"/>
                  </a:lnTo>
                  <a:lnTo>
                    <a:pt x="148" y="47"/>
                  </a:lnTo>
                  <a:lnTo>
                    <a:pt x="164" y="49"/>
                  </a:lnTo>
                  <a:lnTo>
                    <a:pt x="180" y="51"/>
                  </a:lnTo>
                  <a:lnTo>
                    <a:pt x="195" y="53"/>
                  </a:lnTo>
                  <a:lnTo>
                    <a:pt x="213" y="57"/>
                  </a:lnTo>
                  <a:lnTo>
                    <a:pt x="227" y="55"/>
                  </a:lnTo>
                  <a:lnTo>
                    <a:pt x="242" y="55"/>
                  </a:lnTo>
                  <a:lnTo>
                    <a:pt x="258" y="55"/>
                  </a:lnTo>
                  <a:lnTo>
                    <a:pt x="273" y="55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53"/>
            <p:cNvSpPr>
              <a:spLocks/>
            </p:cNvSpPr>
            <p:nvPr/>
          </p:nvSpPr>
          <p:spPr bwMode="auto">
            <a:xfrm>
              <a:off x="4640" y="2462"/>
              <a:ext cx="238" cy="396"/>
            </a:xfrm>
            <a:custGeom>
              <a:avLst/>
              <a:gdLst>
                <a:gd name="T0" fmla="*/ 14 w 478"/>
                <a:gd name="T1" fmla="*/ 789 h 793"/>
                <a:gd name="T2" fmla="*/ 42 w 478"/>
                <a:gd name="T3" fmla="*/ 781 h 793"/>
                <a:gd name="T4" fmla="*/ 69 w 478"/>
                <a:gd name="T5" fmla="*/ 771 h 793"/>
                <a:gd name="T6" fmla="*/ 96 w 478"/>
                <a:gd name="T7" fmla="*/ 761 h 793"/>
                <a:gd name="T8" fmla="*/ 122 w 478"/>
                <a:gd name="T9" fmla="*/ 750 h 793"/>
                <a:gd name="T10" fmla="*/ 145 w 478"/>
                <a:gd name="T11" fmla="*/ 734 h 793"/>
                <a:gd name="T12" fmla="*/ 167 w 478"/>
                <a:gd name="T13" fmla="*/ 718 h 793"/>
                <a:gd name="T14" fmla="*/ 190 w 478"/>
                <a:gd name="T15" fmla="*/ 701 h 793"/>
                <a:gd name="T16" fmla="*/ 210 w 478"/>
                <a:gd name="T17" fmla="*/ 681 h 793"/>
                <a:gd name="T18" fmla="*/ 229 w 478"/>
                <a:gd name="T19" fmla="*/ 660 h 793"/>
                <a:gd name="T20" fmla="*/ 249 w 478"/>
                <a:gd name="T21" fmla="*/ 638 h 793"/>
                <a:gd name="T22" fmla="*/ 268 w 478"/>
                <a:gd name="T23" fmla="*/ 615 h 793"/>
                <a:gd name="T24" fmla="*/ 286 w 478"/>
                <a:gd name="T25" fmla="*/ 589 h 793"/>
                <a:gd name="T26" fmla="*/ 302 w 478"/>
                <a:gd name="T27" fmla="*/ 562 h 793"/>
                <a:gd name="T28" fmla="*/ 317 w 478"/>
                <a:gd name="T29" fmla="*/ 536 h 793"/>
                <a:gd name="T30" fmla="*/ 333 w 478"/>
                <a:gd name="T31" fmla="*/ 509 h 793"/>
                <a:gd name="T32" fmla="*/ 347 w 478"/>
                <a:gd name="T33" fmla="*/ 482 h 793"/>
                <a:gd name="T34" fmla="*/ 358 w 478"/>
                <a:gd name="T35" fmla="*/ 450 h 793"/>
                <a:gd name="T36" fmla="*/ 370 w 478"/>
                <a:gd name="T37" fmla="*/ 421 h 793"/>
                <a:gd name="T38" fmla="*/ 382 w 478"/>
                <a:gd name="T39" fmla="*/ 390 h 793"/>
                <a:gd name="T40" fmla="*/ 392 w 478"/>
                <a:gd name="T41" fmla="*/ 358 h 793"/>
                <a:gd name="T42" fmla="*/ 401 w 478"/>
                <a:gd name="T43" fmla="*/ 327 h 793"/>
                <a:gd name="T44" fmla="*/ 411 w 478"/>
                <a:gd name="T45" fmla="*/ 296 h 793"/>
                <a:gd name="T46" fmla="*/ 421 w 478"/>
                <a:gd name="T47" fmla="*/ 264 h 793"/>
                <a:gd name="T48" fmla="*/ 429 w 478"/>
                <a:gd name="T49" fmla="*/ 233 h 793"/>
                <a:gd name="T50" fmla="*/ 437 w 478"/>
                <a:gd name="T51" fmla="*/ 202 h 793"/>
                <a:gd name="T52" fmla="*/ 443 w 478"/>
                <a:gd name="T53" fmla="*/ 169 h 793"/>
                <a:gd name="T54" fmla="*/ 450 w 478"/>
                <a:gd name="T55" fmla="*/ 137 h 793"/>
                <a:gd name="T56" fmla="*/ 456 w 478"/>
                <a:gd name="T57" fmla="*/ 104 h 793"/>
                <a:gd name="T58" fmla="*/ 462 w 478"/>
                <a:gd name="T59" fmla="*/ 73 h 793"/>
                <a:gd name="T60" fmla="*/ 468 w 478"/>
                <a:gd name="T61" fmla="*/ 43 h 793"/>
                <a:gd name="T62" fmla="*/ 474 w 478"/>
                <a:gd name="T63" fmla="*/ 14 h 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8" h="793">
                  <a:moveTo>
                    <a:pt x="0" y="793"/>
                  </a:moveTo>
                  <a:lnTo>
                    <a:pt x="14" y="789"/>
                  </a:lnTo>
                  <a:lnTo>
                    <a:pt x="28" y="785"/>
                  </a:lnTo>
                  <a:lnTo>
                    <a:pt x="42" y="781"/>
                  </a:lnTo>
                  <a:lnTo>
                    <a:pt x="57" y="777"/>
                  </a:lnTo>
                  <a:lnTo>
                    <a:pt x="69" y="771"/>
                  </a:lnTo>
                  <a:lnTo>
                    <a:pt x="83" y="767"/>
                  </a:lnTo>
                  <a:lnTo>
                    <a:pt x="96" y="761"/>
                  </a:lnTo>
                  <a:lnTo>
                    <a:pt x="110" y="757"/>
                  </a:lnTo>
                  <a:lnTo>
                    <a:pt x="122" y="750"/>
                  </a:lnTo>
                  <a:lnTo>
                    <a:pt x="133" y="742"/>
                  </a:lnTo>
                  <a:lnTo>
                    <a:pt x="145" y="734"/>
                  </a:lnTo>
                  <a:lnTo>
                    <a:pt x="157" y="728"/>
                  </a:lnTo>
                  <a:lnTo>
                    <a:pt x="167" y="718"/>
                  </a:lnTo>
                  <a:lnTo>
                    <a:pt x="178" y="710"/>
                  </a:lnTo>
                  <a:lnTo>
                    <a:pt x="190" y="701"/>
                  </a:lnTo>
                  <a:lnTo>
                    <a:pt x="202" y="693"/>
                  </a:lnTo>
                  <a:lnTo>
                    <a:pt x="210" y="681"/>
                  </a:lnTo>
                  <a:lnTo>
                    <a:pt x="222" y="671"/>
                  </a:lnTo>
                  <a:lnTo>
                    <a:pt x="229" y="660"/>
                  </a:lnTo>
                  <a:lnTo>
                    <a:pt x="241" y="650"/>
                  </a:lnTo>
                  <a:lnTo>
                    <a:pt x="249" y="638"/>
                  </a:lnTo>
                  <a:lnTo>
                    <a:pt x="259" y="626"/>
                  </a:lnTo>
                  <a:lnTo>
                    <a:pt x="268" y="615"/>
                  </a:lnTo>
                  <a:lnTo>
                    <a:pt x="278" y="603"/>
                  </a:lnTo>
                  <a:lnTo>
                    <a:pt x="286" y="589"/>
                  </a:lnTo>
                  <a:lnTo>
                    <a:pt x="294" y="575"/>
                  </a:lnTo>
                  <a:lnTo>
                    <a:pt x="302" y="562"/>
                  </a:lnTo>
                  <a:lnTo>
                    <a:pt x="310" y="550"/>
                  </a:lnTo>
                  <a:lnTo>
                    <a:pt x="317" y="536"/>
                  </a:lnTo>
                  <a:lnTo>
                    <a:pt x="325" y="523"/>
                  </a:lnTo>
                  <a:lnTo>
                    <a:pt x="333" y="509"/>
                  </a:lnTo>
                  <a:lnTo>
                    <a:pt x="341" y="497"/>
                  </a:lnTo>
                  <a:lnTo>
                    <a:pt x="347" y="482"/>
                  </a:lnTo>
                  <a:lnTo>
                    <a:pt x="353" y="466"/>
                  </a:lnTo>
                  <a:lnTo>
                    <a:pt x="358" y="450"/>
                  </a:lnTo>
                  <a:lnTo>
                    <a:pt x="364" y="437"/>
                  </a:lnTo>
                  <a:lnTo>
                    <a:pt x="370" y="421"/>
                  </a:lnTo>
                  <a:lnTo>
                    <a:pt x="376" y="405"/>
                  </a:lnTo>
                  <a:lnTo>
                    <a:pt x="382" y="390"/>
                  </a:lnTo>
                  <a:lnTo>
                    <a:pt x="388" y="376"/>
                  </a:lnTo>
                  <a:lnTo>
                    <a:pt x="392" y="358"/>
                  </a:lnTo>
                  <a:lnTo>
                    <a:pt x="398" y="343"/>
                  </a:lnTo>
                  <a:lnTo>
                    <a:pt x="401" y="327"/>
                  </a:lnTo>
                  <a:lnTo>
                    <a:pt x="407" y="313"/>
                  </a:lnTo>
                  <a:lnTo>
                    <a:pt x="411" y="296"/>
                  </a:lnTo>
                  <a:lnTo>
                    <a:pt x="417" y="280"/>
                  </a:lnTo>
                  <a:lnTo>
                    <a:pt x="421" y="264"/>
                  </a:lnTo>
                  <a:lnTo>
                    <a:pt x="427" y="251"/>
                  </a:lnTo>
                  <a:lnTo>
                    <a:pt x="429" y="233"/>
                  </a:lnTo>
                  <a:lnTo>
                    <a:pt x="433" y="218"/>
                  </a:lnTo>
                  <a:lnTo>
                    <a:pt x="437" y="202"/>
                  </a:lnTo>
                  <a:lnTo>
                    <a:pt x="441" y="186"/>
                  </a:lnTo>
                  <a:lnTo>
                    <a:pt x="443" y="169"/>
                  </a:lnTo>
                  <a:lnTo>
                    <a:pt x="446" y="153"/>
                  </a:lnTo>
                  <a:lnTo>
                    <a:pt x="450" y="137"/>
                  </a:lnTo>
                  <a:lnTo>
                    <a:pt x="454" y="122"/>
                  </a:lnTo>
                  <a:lnTo>
                    <a:pt x="456" y="104"/>
                  </a:lnTo>
                  <a:lnTo>
                    <a:pt x="460" y="90"/>
                  </a:lnTo>
                  <a:lnTo>
                    <a:pt x="462" y="73"/>
                  </a:lnTo>
                  <a:lnTo>
                    <a:pt x="466" y="59"/>
                  </a:lnTo>
                  <a:lnTo>
                    <a:pt x="468" y="43"/>
                  </a:lnTo>
                  <a:lnTo>
                    <a:pt x="472" y="30"/>
                  </a:lnTo>
                  <a:lnTo>
                    <a:pt x="474" y="14"/>
                  </a:lnTo>
                  <a:lnTo>
                    <a:pt x="478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54"/>
            <p:cNvSpPr>
              <a:spLocks/>
            </p:cNvSpPr>
            <p:nvPr/>
          </p:nvSpPr>
          <p:spPr bwMode="auto">
            <a:xfrm>
              <a:off x="4878" y="2234"/>
              <a:ext cx="11" cy="228"/>
            </a:xfrm>
            <a:custGeom>
              <a:avLst/>
              <a:gdLst>
                <a:gd name="T0" fmla="*/ 0 w 21"/>
                <a:gd name="T1" fmla="*/ 455 h 455"/>
                <a:gd name="T2" fmla="*/ 0 w 21"/>
                <a:gd name="T3" fmla="*/ 444 h 455"/>
                <a:gd name="T4" fmla="*/ 2 w 21"/>
                <a:gd name="T5" fmla="*/ 432 h 455"/>
                <a:gd name="T6" fmla="*/ 2 w 21"/>
                <a:gd name="T7" fmla="*/ 420 h 455"/>
                <a:gd name="T8" fmla="*/ 4 w 21"/>
                <a:gd name="T9" fmla="*/ 408 h 455"/>
                <a:gd name="T10" fmla="*/ 4 w 21"/>
                <a:gd name="T11" fmla="*/ 395 h 455"/>
                <a:gd name="T12" fmla="*/ 6 w 21"/>
                <a:gd name="T13" fmla="*/ 383 h 455"/>
                <a:gd name="T14" fmla="*/ 6 w 21"/>
                <a:gd name="T15" fmla="*/ 371 h 455"/>
                <a:gd name="T16" fmla="*/ 8 w 21"/>
                <a:gd name="T17" fmla="*/ 360 h 455"/>
                <a:gd name="T18" fmla="*/ 8 w 21"/>
                <a:gd name="T19" fmla="*/ 346 h 455"/>
                <a:gd name="T20" fmla="*/ 9 w 21"/>
                <a:gd name="T21" fmla="*/ 332 h 455"/>
                <a:gd name="T22" fmla="*/ 9 w 21"/>
                <a:gd name="T23" fmla="*/ 319 h 455"/>
                <a:gd name="T24" fmla="*/ 11 w 21"/>
                <a:gd name="T25" fmla="*/ 307 h 455"/>
                <a:gd name="T26" fmla="*/ 11 w 21"/>
                <a:gd name="T27" fmla="*/ 291 h 455"/>
                <a:gd name="T28" fmla="*/ 13 w 21"/>
                <a:gd name="T29" fmla="*/ 277 h 455"/>
                <a:gd name="T30" fmla="*/ 13 w 21"/>
                <a:gd name="T31" fmla="*/ 264 h 455"/>
                <a:gd name="T32" fmla="*/ 15 w 21"/>
                <a:gd name="T33" fmla="*/ 250 h 455"/>
                <a:gd name="T34" fmla="*/ 15 w 21"/>
                <a:gd name="T35" fmla="*/ 234 h 455"/>
                <a:gd name="T36" fmla="*/ 15 w 21"/>
                <a:gd name="T37" fmla="*/ 219 h 455"/>
                <a:gd name="T38" fmla="*/ 15 w 21"/>
                <a:gd name="T39" fmla="*/ 203 h 455"/>
                <a:gd name="T40" fmla="*/ 17 w 21"/>
                <a:gd name="T41" fmla="*/ 189 h 455"/>
                <a:gd name="T42" fmla="*/ 17 w 21"/>
                <a:gd name="T43" fmla="*/ 172 h 455"/>
                <a:gd name="T44" fmla="*/ 17 w 21"/>
                <a:gd name="T45" fmla="*/ 158 h 455"/>
                <a:gd name="T46" fmla="*/ 17 w 21"/>
                <a:gd name="T47" fmla="*/ 141 h 455"/>
                <a:gd name="T48" fmla="*/ 19 w 21"/>
                <a:gd name="T49" fmla="*/ 127 h 455"/>
                <a:gd name="T50" fmla="*/ 19 w 21"/>
                <a:gd name="T51" fmla="*/ 109 h 455"/>
                <a:gd name="T52" fmla="*/ 19 w 21"/>
                <a:gd name="T53" fmla="*/ 94 h 455"/>
                <a:gd name="T54" fmla="*/ 19 w 21"/>
                <a:gd name="T55" fmla="*/ 78 h 455"/>
                <a:gd name="T56" fmla="*/ 19 w 21"/>
                <a:gd name="T57" fmla="*/ 62 h 455"/>
                <a:gd name="T58" fmla="*/ 19 w 21"/>
                <a:gd name="T59" fmla="*/ 47 h 455"/>
                <a:gd name="T60" fmla="*/ 19 w 21"/>
                <a:gd name="T61" fmla="*/ 31 h 455"/>
                <a:gd name="T62" fmla="*/ 19 w 21"/>
                <a:gd name="T63" fmla="*/ 15 h 455"/>
                <a:gd name="T64" fmla="*/ 21 w 21"/>
                <a:gd name="T65" fmla="*/ 0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" h="455">
                  <a:moveTo>
                    <a:pt x="0" y="455"/>
                  </a:moveTo>
                  <a:lnTo>
                    <a:pt x="0" y="444"/>
                  </a:lnTo>
                  <a:lnTo>
                    <a:pt x="2" y="432"/>
                  </a:lnTo>
                  <a:lnTo>
                    <a:pt x="2" y="420"/>
                  </a:lnTo>
                  <a:lnTo>
                    <a:pt x="4" y="408"/>
                  </a:lnTo>
                  <a:lnTo>
                    <a:pt x="4" y="395"/>
                  </a:lnTo>
                  <a:lnTo>
                    <a:pt x="6" y="383"/>
                  </a:lnTo>
                  <a:lnTo>
                    <a:pt x="6" y="371"/>
                  </a:lnTo>
                  <a:lnTo>
                    <a:pt x="8" y="360"/>
                  </a:lnTo>
                  <a:lnTo>
                    <a:pt x="8" y="346"/>
                  </a:lnTo>
                  <a:lnTo>
                    <a:pt x="9" y="332"/>
                  </a:lnTo>
                  <a:lnTo>
                    <a:pt x="9" y="319"/>
                  </a:lnTo>
                  <a:lnTo>
                    <a:pt x="11" y="307"/>
                  </a:lnTo>
                  <a:lnTo>
                    <a:pt x="11" y="291"/>
                  </a:lnTo>
                  <a:lnTo>
                    <a:pt x="13" y="277"/>
                  </a:lnTo>
                  <a:lnTo>
                    <a:pt x="13" y="264"/>
                  </a:lnTo>
                  <a:lnTo>
                    <a:pt x="15" y="250"/>
                  </a:lnTo>
                  <a:lnTo>
                    <a:pt x="15" y="234"/>
                  </a:lnTo>
                  <a:lnTo>
                    <a:pt x="15" y="219"/>
                  </a:lnTo>
                  <a:lnTo>
                    <a:pt x="15" y="203"/>
                  </a:lnTo>
                  <a:lnTo>
                    <a:pt x="17" y="189"/>
                  </a:lnTo>
                  <a:lnTo>
                    <a:pt x="17" y="172"/>
                  </a:lnTo>
                  <a:lnTo>
                    <a:pt x="17" y="158"/>
                  </a:lnTo>
                  <a:lnTo>
                    <a:pt x="17" y="141"/>
                  </a:lnTo>
                  <a:lnTo>
                    <a:pt x="19" y="127"/>
                  </a:lnTo>
                  <a:lnTo>
                    <a:pt x="19" y="109"/>
                  </a:lnTo>
                  <a:lnTo>
                    <a:pt x="19" y="94"/>
                  </a:lnTo>
                  <a:lnTo>
                    <a:pt x="19" y="78"/>
                  </a:lnTo>
                  <a:lnTo>
                    <a:pt x="19" y="62"/>
                  </a:lnTo>
                  <a:lnTo>
                    <a:pt x="19" y="47"/>
                  </a:lnTo>
                  <a:lnTo>
                    <a:pt x="19" y="31"/>
                  </a:lnTo>
                  <a:lnTo>
                    <a:pt x="19" y="15"/>
                  </a:lnTo>
                  <a:lnTo>
                    <a:pt x="21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55"/>
            <p:cNvSpPr>
              <a:spLocks/>
            </p:cNvSpPr>
            <p:nvPr/>
          </p:nvSpPr>
          <p:spPr bwMode="auto">
            <a:xfrm>
              <a:off x="4885" y="2011"/>
              <a:ext cx="4" cy="223"/>
            </a:xfrm>
            <a:custGeom>
              <a:avLst/>
              <a:gdLst>
                <a:gd name="T0" fmla="*/ 8 w 8"/>
                <a:gd name="T1" fmla="*/ 446 h 446"/>
                <a:gd name="T2" fmla="*/ 6 w 8"/>
                <a:gd name="T3" fmla="*/ 430 h 446"/>
                <a:gd name="T4" fmla="*/ 6 w 8"/>
                <a:gd name="T5" fmla="*/ 416 h 446"/>
                <a:gd name="T6" fmla="*/ 6 w 8"/>
                <a:gd name="T7" fmla="*/ 401 h 446"/>
                <a:gd name="T8" fmla="*/ 6 w 8"/>
                <a:gd name="T9" fmla="*/ 387 h 446"/>
                <a:gd name="T10" fmla="*/ 6 w 8"/>
                <a:gd name="T11" fmla="*/ 371 h 446"/>
                <a:gd name="T12" fmla="*/ 6 w 8"/>
                <a:gd name="T13" fmla="*/ 358 h 446"/>
                <a:gd name="T14" fmla="*/ 6 w 8"/>
                <a:gd name="T15" fmla="*/ 342 h 446"/>
                <a:gd name="T16" fmla="*/ 6 w 8"/>
                <a:gd name="T17" fmla="*/ 330 h 446"/>
                <a:gd name="T18" fmla="*/ 4 w 8"/>
                <a:gd name="T19" fmla="*/ 315 h 446"/>
                <a:gd name="T20" fmla="*/ 4 w 8"/>
                <a:gd name="T21" fmla="*/ 301 h 446"/>
                <a:gd name="T22" fmla="*/ 4 w 8"/>
                <a:gd name="T23" fmla="*/ 285 h 446"/>
                <a:gd name="T24" fmla="*/ 4 w 8"/>
                <a:gd name="T25" fmla="*/ 272 h 446"/>
                <a:gd name="T26" fmla="*/ 4 w 8"/>
                <a:gd name="T27" fmla="*/ 256 h 446"/>
                <a:gd name="T28" fmla="*/ 4 w 8"/>
                <a:gd name="T29" fmla="*/ 242 h 446"/>
                <a:gd name="T30" fmla="*/ 4 w 8"/>
                <a:gd name="T31" fmla="*/ 227 h 446"/>
                <a:gd name="T32" fmla="*/ 4 w 8"/>
                <a:gd name="T33" fmla="*/ 215 h 446"/>
                <a:gd name="T34" fmla="*/ 2 w 8"/>
                <a:gd name="T35" fmla="*/ 199 h 446"/>
                <a:gd name="T36" fmla="*/ 2 w 8"/>
                <a:gd name="T37" fmla="*/ 186 h 446"/>
                <a:gd name="T38" fmla="*/ 2 w 8"/>
                <a:gd name="T39" fmla="*/ 172 h 446"/>
                <a:gd name="T40" fmla="*/ 2 w 8"/>
                <a:gd name="T41" fmla="*/ 158 h 446"/>
                <a:gd name="T42" fmla="*/ 2 w 8"/>
                <a:gd name="T43" fmla="*/ 143 h 446"/>
                <a:gd name="T44" fmla="*/ 2 w 8"/>
                <a:gd name="T45" fmla="*/ 131 h 446"/>
                <a:gd name="T46" fmla="*/ 2 w 8"/>
                <a:gd name="T47" fmla="*/ 115 h 446"/>
                <a:gd name="T48" fmla="*/ 2 w 8"/>
                <a:gd name="T49" fmla="*/ 103 h 446"/>
                <a:gd name="T50" fmla="*/ 0 w 8"/>
                <a:gd name="T51" fmla="*/ 90 h 446"/>
                <a:gd name="T52" fmla="*/ 0 w 8"/>
                <a:gd name="T53" fmla="*/ 76 h 446"/>
                <a:gd name="T54" fmla="*/ 0 w 8"/>
                <a:gd name="T55" fmla="*/ 62 h 446"/>
                <a:gd name="T56" fmla="*/ 0 w 8"/>
                <a:gd name="T57" fmla="*/ 51 h 446"/>
                <a:gd name="T58" fmla="*/ 0 w 8"/>
                <a:gd name="T59" fmla="*/ 37 h 446"/>
                <a:gd name="T60" fmla="*/ 0 w 8"/>
                <a:gd name="T61" fmla="*/ 23 h 446"/>
                <a:gd name="T62" fmla="*/ 0 w 8"/>
                <a:gd name="T63" fmla="*/ 11 h 446"/>
                <a:gd name="T64" fmla="*/ 0 w 8"/>
                <a:gd name="T6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" h="446">
                  <a:moveTo>
                    <a:pt x="8" y="446"/>
                  </a:moveTo>
                  <a:lnTo>
                    <a:pt x="6" y="430"/>
                  </a:lnTo>
                  <a:lnTo>
                    <a:pt x="6" y="416"/>
                  </a:lnTo>
                  <a:lnTo>
                    <a:pt x="6" y="401"/>
                  </a:lnTo>
                  <a:lnTo>
                    <a:pt x="6" y="387"/>
                  </a:lnTo>
                  <a:lnTo>
                    <a:pt x="6" y="371"/>
                  </a:lnTo>
                  <a:lnTo>
                    <a:pt x="6" y="358"/>
                  </a:lnTo>
                  <a:lnTo>
                    <a:pt x="6" y="342"/>
                  </a:lnTo>
                  <a:lnTo>
                    <a:pt x="6" y="330"/>
                  </a:lnTo>
                  <a:lnTo>
                    <a:pt x="4" y="315"/>
                  </a:lnTo>
                  <a:lnTo>
                    <a:pt x="4" y="301"/>
                  </a:lnTo>
                  <a:lnTo>
                    <a:pt x="4" y="285"/>
                  </a:lnTo>
                  <a:lnTo>
                    <a:pt x="4" y="272"/>
                  </a:lnTo>
                  <a:lnTo>
                    <a:pt x="4" y="256"/>
                  </a:lnTo>
                  <a:lnTo>
                    <a:pt x="4" y="242"/>
                  </a:lnTo>
                  <a:lnTo>
                    <a:pt x="4" y="227"/>
                  </a:lnTo>
                  <a:lnTo>
                    <a:pt x="4" y="215"/>
                  </a:lnTo>
                  <a:lnTo>
                    <a:pt x="2" y="199"/>
                  </a:lnTo>
                  <a:lnTo>
                    <a:pt x="2" y="186"/>
                  </a:lnTo>
                  <a:lnTo>
                    <a:pt x="2" y="172"/>
                  </a:lnTo>
                  <a:lnTo>
                    <a:pt x="2" y="158"/>
                  </a:lnTo>
                  <a:lnTo>
                    <a:pt x="2" y="143"/>
                  </a:lnTo>
                  <a:lnTo>
                    <a:pt x="2" y="131"/>
                  </a:lnTo>
                  <a:lnTo>
                    <a:pt x="2" y="115"/>
                  </a:lnTo>
                  <a:lnTo>
                    <a:pt x="2" y="103"/>
                  </a:lnTo>
                  <a:lnTo>
                    <a:pt x="0" y="90"/>
                  </a:lnTo>
                  <a:lnTo>
                    <a:pt x="0" y="76"/>
                  </a:lnTo>
                  <a:lnTo>
                    <a:pt x="0" y="62"/>
                  </a:lnTo>
                  <a:lnTo>
                    <a:pt x="0" y="51"/>
                  </a:lnTo>
                  <a:lnTo>
                    <a:pt x="0" y="37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4883" y="1883"/>
              <a:ext cx="2" cy="128"/>
            </a:xfrm>
            <a:custGeom>
              <a:avLst/>
              <a:gdLst>
                <a:gd name="T0" fmla="*/ 4 w 4"/>
                <a:gd name="T1" fmla="*/ 256 h 256"/>
                <a:gd name="T2" fmla="*/ 2 w 4"/>
                <a:gd name="T3" fmla="*/ 236 h 256"/>
                <a:gd name="T4" fmla="*/ 2 w 4"/>
                <a:gd name="T5" fmla="*/ 219 h 256"/>
                <a:gd name="T6" fmla="*/ 2 w 4"/>
                <a:gd name="T7" fmla="*/ 199 h 256"/>
                <a:gd name="T8" fmla="*/ 2 w 4"/>
                <a:gd name="T9" fmla="*/ 181 h 256"/>
                <a:gd name="T10" fmla="*/ 0 w 4"/>
                <a:gd name="T11" fmla="*/ 164 h 256"/>
                <a:gd name="T12" fmla="*/ 0 w 4"/>
                <a:gd name="T13" fmla="*/ 146 h 256"/>
                <a:gd name="T14" fmla="*/ 0 w 4"/>
                <a:gd name="T15" fmla="*/ 131 h 256"/>
                <a:gd name="T16" fmla="*/ 0 w 4"/>
                <a:gd name="T17" fmla="*/ 115 h 256"/>
                <a:gd name="T18" fmla="*/ 0 w 4"/>
                <a:gd name="T19" fmla="*/ 97 h 256"/>
                <a:gd name="T20" fmla="*/ 0 w 4"/>
                <a:gd name="T21" fmla="*/ 82 h 256"/>
                <a:gd name="T22" fmla="*/ 0 w 4"/>
                <a:gd name="T23" fmla="*/ 66 h 256"/>
                <a:gd name="T24" fmla="*/ 0 w 4"/>
                <a:gd name="T25" fmla="*/ 52 h 256"/>
                <a:gd name="T26" fmla="*/ 0 w 4"/>
                <a:gd name="T27" fmla="*/ 37 h 256"/>
                <a:gd name="T28" fmla="*/ 0 w 4"/>
                <a:gd name="T29" fmla="*/ 23 h 256"/>
                <a:gd name="T30" fmla="*/ 0 w 4"/>
                <a:gd name="T31" fmla="*/ 11 h 256"/>
                <a:gd name="T32" fmla="*/ 0 w 4"/>
                <a:gd name="T33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" h="256">
                  <a:moveTo>
                    <a:pt x="4" y="256"/>
                  </a:moveTo>
                  <a:lnTo>
                    <a:pt x="2" y="236"/>
                  </a:lnTo>
                  <a:lnTo>
                    <a:pt x="2" y="219"/>
                  </a:lnTo>
                  <a:lnTo>
                    <a:pt x="2" y="199"/>
                  </a:lnTo>
                  <a:lnTo>
                    <a:pt x="2" y="181"/>
                  </a:lnTo>
                  <a:lnTo>
                    <a:pt x="0" y="164"/>
                  </a:lnTo>
                  <a:lnTo>
                    <a:pt x="0" y="146"/>
                  </a:lnTo>
                  <a:lnTo>
                    <a:pt x="0" y="131"/>
                  </a:lnTo>
                  <a:lnTo>
                    <a:pt x="0" y="115"/>
                  </a:lnTo>
                  <a:lnTo>
                    <a:pt x="0" y="97"/>
                  </a:lnTo>
                  <a:lnTo>
                    <a:pt x="0" y="82"/>
                  </a:lnTo>
                  <a:lnTo>
                    <a:pt x="0" y="66"/>
                  </a:lnTo>
                  <a:lnTo>
                    <a:pt x="0" y="52"/>
                  </a:lnTo>
                  <a:lnTo>
                    <a:pt x="0" y="37"/>
                  </a:lnTo>
                  <a:lnTo>
                    <a:pt x="0" y="23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>
              <a:off x="4883" y="1840"/>
              <a:ext cx="2" cy="43"/>
            </a:xfrm>
            <a:custGeom>
              <a:avLst/>
              <a:gdLst>
                <a:gd name="T0" fmla="*/ 0 w 4"/>
                <a:gd name="T1" fmla="*/ 87 h 87"/>
                <a:gd name="T2" fmla="*/ 0 w 4"/>
                <a:gd name="T3" fmla="*/ 69 h 87"/>
                <a:gd name="T4" fmla="*/ 0 w 4"/>
                <a:gd name="T5" fmla="*/ 53 h 87"/>
                <a:gd name="T6" fmla="*/ 0 w 4"/>
                <a:gd name="T7" fmla="*/ 40 h 87"/>
                <a:gd name="T8" fmla="*/ 0 w 4"/>
                <a:gd name="T9" fmla="*/ 30 h 87"/>
                <a:gd name="T10" fmla="*/ 0 w 4"/>
                <a:gd name="T11" fmla="*/ 18 h 87"/>
                <a:gd name="T12" fmla="*/ 2 w 4"/>
                <a:gd name="T13" fmla="*/ 10 h 87"/>
                <a:gd name="T14" fmla="*/ 2 w 4"/>
                <a:gd name="T15" fmla="*/ 2 h 87"/>
                <a:gd name="T16" fmla="*/ 4 w 4"/>
                <a:gd name="T17" fmla="*/ 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87">
                  <a:moveTo>
                    <a:pt x="0" y="87"/>
                  </a:moveTo>
                  <a:lnTo>
                    <a:pt x="0" y="69"/>
                  </a:lnTo>
                  <a:lnTo>
                    <a:pt x="0" y="53"/>
                  </a:lnTo>
                  <a:lnTo>
                    <a:pt x="0" y="40"/>
                  </a:lnTo>
                  <a:lnTo>
                    <a:pt x="0" y="30"/>
                  </a:lnTo>
                  <a:lnTo>
                    <a:pt x="0" y="18"/>
                  </a:lnTo>
                  <a:lnTo>
                    <a:pt x="2" y="10"/>
                  </a:lnTo>
                  <a:lnTo>
                    <a:pt x="2" y="2"/>
                  </a:lnTo>
                  <a:lnTo>
                    <a:pt x="4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>
              <a:off x="4885" y="1739"/>
              <a:ext cx="240" cy="101"/>
            </a:xfrm>
            <a:custGeom>
              <a:avLst/>
              <a:gdLst>
                <a:gd name="T0" fmla="*/ 0 w 480"/>
                <a:gd name="T1" fmla="*/ 203 h 203"/>
                <a:gd name="T2" fmla="*/ 4 w 480"/>
                <a:gd name="T3" fmla="*/ 194 h 203"/>
                <a:gd name="T4" fmla="*/ 14 w 480"/>
                <a:gd name="T5" fmla="*/ 184 h 203"/>
                <a:gd name="T6" fmla="*/ 20 w 480"/>
                <a:gd name="T7" fmla="*/ 178 h 203"/>
                <a:gd name="T8" fmla="*/ 28 w 480"/>
                <a:gd name="T9" fmla="*/ 172 h 203"/>
                <a:gd name="T10" fmla="*/ 36 w 480"/>
                <a:gd name="T11" fmla="*/ 166 h 203"/>
                <a:gd name="T12" fmla="*/ 47 w 480"/>
                <a:gd name="T13" fmla="*/ 162 h 203"/>
                <a:gd name="T14" fmla="*/ 57 w 480"/>
                <a:gd name="T15" fmla="*/ 155 h 203"/>
                <a:gd name="T16" fmla="*/ 69 w 480"/>
                <a:gd name="T17" fmla="*/ 149 h 203"/>
                <a:gd name="T18" fmla="*/ 81 w 480"/>
                <a:gd name="T19" fmla="*/ 143 h 203"/>
                <a:gd name="T20" fmla="*/ 96 w 480"/>
                <a:gd name="T21" fmla="*/ 137 h 203"/>
                <a:gd name="T22" fmla="*/ 110 w 480"/>
                <a:gd name="T23" fmla="*/ 129 h 203"/>
                <a:gd name="T24" fmla="*/ 126 w 480"/>
                <a:gd name="T25" fmla="*/ 123 h 203"/>
                <a:gd name="T26" fmla="*/ 143 w 480"/>
                <a:gd name="T27" fmla="*/ 115 h 203"/>
                <a:gd name="T28" fmla="*/ 161 w 480"/>
                <a:gd name="T29" fmla="*/ 110 h 203"/>
                <a:gd name="T30" fmla="*/ 176 w 480"/>
                <a:gd name="T31" fmla="*/ 102 h 203"/>
                <a:gd name="T32" fmla="*/ 194 w 480"/>
                <a:gd name="T33" fmla="*/ 94 h 203"/>
                <a:gd name="T34" fmla="*/ 212 w 480"/>
                <a:gd name="T35" fmla="*/ 86 h 203"/>
                <a:gd name="T36" fmla="*/ 231 w 480"/>
                <a:gd name="T37" fmla="*/ 80 h 203"/>
                <a:gd name="T38" fmla="*/ 249 w 480"/>
                <a:gd name="T39" fmla="*/ 72 h 203"/>
                <a:gd name="T40" fmla="*/ 270 w 480"/>
                <a:gd name="T41" fmla="*/ 65 h 203"/>
                <a:gd name="T42" fmla="*/ 290 w 480"/>
                <a:gd name="T43" fmla="*/ 59 h 203"/>
                <a:gd name="T44" fmla="*/ 311 w 480"/>
                <a:gd name="T45" fmla="*/ 53 h 203"/>
                <a:gd name="T46" fmla="*/ 331 w 480"/>
                <a:gd name="T47" fmla="*/ 45 h 203"/>
                <a:gd name="T48" fmla="*/ 352 w 480"/>
                <a:gd name="T49" fmla="*/ 37 h 203"/>
                <a:gd name="T50" fmla="*/ 372 w 480"/>
                <a:gd name="T51" fmla="*/ 29 h 203"/>
                <a:gd name="T52" fmla="*/ 394 w 480"/>
                <a:gd name="T53" fmla="*/ 24 h 203"/>
                <a:gd name="T54" fmla="*/ 403 w 480"/>
                <a:gd name="T55" fmla="*/ 20 h 203"/>
                <a:gd name="T56" fmla="*/ 413 w 480"/>
                <a:gd name="T57" fmla="*/ 18 h 203"/>
                <a:gd name="T58" fmla="*/ 425 w 480"/>
                <a:gd name="T59" fmla="*/ 14 h 203"/>
                <a:gd name="T60" fmla="*/ 437 w 480"/>
                <a:gd name="T61" fmla="*/ 12 h 203"/>
                <a:gd name="T62" fmla="*/ 446 w 480"/>
                <a:gd name="T63" fmla="*/ 8 h 203"/>
                <a:gd name="T64" fmla="*/ 456 w 480"/>
                <a:gd name="T65" fmla="*/ 6 h 203"/>
                <a:gd name="T66" fmla="*/ 468 w 480"/>
                <a:gd name="T67" fmla="*/ 2 h 203"/>
                <a:gd name="T68" fmla="*/ 480 w 480"/>
                <a:gd name="T69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80" h="203">
                  <a:moveTo>
                    <a:pt x="0" y="203"/>
                  </a:moveTo>
                  <a:lnTo>
                    <a:pt x="4" y="194"/>
                  </a:lnTo>
                  <a:lnTo>
                    <a:pt x="14" y="184"/>
                  </a:lnTo>
                  <a:lnTo>
                    <a:pt x="20" y="178"/>
                  </a:lnTo>
                  <a:lnTo>
                    <a:pt x="28" y="172"/>
                  </a:lnTo>
                  <a:lnTo>
                    <a:pt x="36" y="166"/>
                  </a:lnTo>
                  <a:lnTo>
                    <a:pt x="47" y="162"/>
                  </a:lnTo>
                  <a:lnTo>
                    <a:pt x="57" y="155"/>
                  </a:lnTo>
                  <a:lnTo>
                    <a:pt x="69" y="149"/>
                  </a:lnTo>
                  <a:lnTo>
                    <a:pt x="81" y="143"/>
                  </a:lnTo>
                  <a:lnTo>
                    <a:pt x="96" y="137"/>
                  </a:lnTo>
                  <a:lnTo>
                    <a:pt x="110" y="129"/>
                  </a:lnTo>
                  <a:lnTo>
                    <a:pt x="126" y="123"/>
                  </a:lnTo>
                  <a:lnTo>
                    <a:pt x="143" y="115"/>
                  </a:lnTo>
                  <a:lnTo>
                    <a:pt x="161" y="110"/>
                  </a:lnTo>
                  <a:lnTo>
                    <a:pt x="176" y="102"/>
                  </a:lnTo>
                  <a:lnTo>
                    <a:pt x="194" y="94"/>
                  </a:lnTo>
                  <a:lnTo>
                    <a:pt x="212" y="86"/>
                  </a:lnTo>
                  <a:lnTo>
                    <a:pt x="231" y="80"/>
                  </a:lnTo>
                  <a:lnTo>
                    <a:pt x="249" y="72"/>
                  </a:lnTo>
                  <a:lnTo>
                    <a:pt x="270" y="65"/>
                  </a:lnTo>
                  <a:lnTo>
                    <a:pt x="290" y="59"/>
                  </a:lnTo>
                  <a:lnTo>
                    <a:pt x="311" y="53"/>
                  </a:lnTo>
                  <a:lnTo>
                    <a:pt x="331" y="45"/>
                  </a:lnTo>
                  <a:lnTo>
                    <a:pt x="352" y="37"/>
                  </a:lnTo>
                  <a:lnTo>
                    <a:pt x="372" y="29"/>
                  </a:lnTo>
                  <a:lnTo>
                    <a:pt x="394" y="24"/>
                  </a:lnTo>
                  <a:lnTo>
                    <a:pt x="403" y="20"/>
                  </a:lnTo>
                  <a:lnTo>
                    <a:pt x="413" y="18"/>
                  </a:lnTo>
                  <a:lnTo>
                    <a:pt x="425" y="14"/>
                  </a:lnTo>
                  <a:lnTo>
                    <a:pt x="437" y="12"/>
                  </a:lnTo>
                  <a:lnTo>
                    <a:pt x="446" y="8"/>
                  </a:lnTo>
                  <a:lnTo>
                    <a:pt x="456" y="6"/>
                  </a:lnTo>
                  <a:lnTo>
                    <a:pt x="468" y="2"/>
                  </a:lnTo>
                  <a:lnTo>
                    <a:pt x="48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>
              <a:off x="5125" y="1729"/>
              <a:ext cx="8" cy="10"/>
            </a:xfrm>
            <a:custGeom>
              <a:avLst/>
              <a:gdLst>
                <a:gd name="T0" fmla="*/ 0 w 15"/>
                <a:gd name="T1" fmla="*/ 20 h 20"/>
                <a:gd name="T2" fmla="*/ 9 w 15"/>
                <a:gd name="T3" fmla="*/ 10 h 20"/>
                <a:gd name="T4" fmla="*/ 15 w 15"/>
                <a:gd name="T5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0">
                  <a:moveTo>
                    <a:pt x="0" y="20"/>
                  </a:moveTo>
                  <a:lnTo>
                    <a:pt x="9" y="10"/>
                  </a:lnTo>
                  <a:lnTo>
                    <a:pt x="15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>
              <a:off x="5133" y="1727"/>
              <a:ext cx="1" cy="2"/>
            </a:xfrm>
            <a:custGeom>
              <a:avLst/>
              <a:gdLst>
                <a:gd name="T0" fmla="*/ 3 h 3"/>
                <a:gd name="T1" fmla="*/ 0 h 3"/>
                <a:gd name="T2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>
              <a:off x="4873" y="1565"/>
              <a:ext cx="260" cy="162"/>
            </a:xfrm>
            <a:custGeom>
              <a:avLst/>
              <a:gdLst>
                <a:gd name="T0" fmla="*/ 518 w 518"/>
                <a:gd name="T1" fmla="*/ 323 h 323"/>
                <a:gd name="T2" fmla="*/ 512 w 518"/>
                <a:gd name="T3" fmla="*/ 307 h 323"/>
                <a:gd name="T4" fmla="*/ 507 w 518"/>
                <a:gd name="T5" fmla="*/ 293 h 323"/>
                <a:gd name="T6" fmla="*/ 499 w 518"/>
                <a:gd name="T7" fmla="*/ 278 h 323"/>
                <a:gd name="T8" fmla="*/ 491 w 518"/>
                <a:gd name="T9" fmla="*/ 264 h 323"/>
                <a:gd name="T10" fmla="*/ 479 w 518"/>
                <a:gd name="T11" fmla="*/ 250 h 323"/>
                <a:gd name="T12" fmla="*/ 467 w 518"/>
                <a:gd name="T13" fmla="*/ 237 h 323"/>
                <a:gd name="T14" fmla="*/ 454 w 518"/>
                <a:gd name="T15" fmla="*/ 223 h 323"/>
                <a:gd name="T16" fmla="*/ 442 w 518"/>
                <a:gd name="T17" fmla="*/ 211 h 323"/>
                <a:gd name="T18" fmla="*/ 424 w 518"/>
                <a:gd name="T19" fmla="*/ 197 h 323"/>
                <a:gd name="T20" fmla="*/ 407 w 518"/>
                <a:gd name="T21" fmla="*/ 186 h 323"/>
                <a:gd name="T22" fmla="*/ 389 w 518"/>
                <a:gd name="T23" fmla="*/ 174 h 323"/>
                <a:gd name="T24" fmla="*/ 374 w 518"/>
                <a:gd name="T25" fmla="*/ 162 h 323"/>
                <a:gd name="T26" fmla="*/ 362 w 518"/>
                <a:gd name="T27" fmla="*/ 156 h 323"/>
                <a:gd name="T28" fmla="*/ 354 w 518"/>
                <a:gd name="T29" fmla="*/ 150 h 323"/>
                <a:gd name="T30" fmla="*/ 342 w 518"/>
                <a:gd name="T31" fmla="*/ 145 h 323"/>
                <a:gd name="T32" fmla="*/ 334 w 518"/>
                <a:gd name="T33" fmla="*/ 139 h 323"/>
                <a:gd name="T34" fmla="*/ 325 w 518"/>
                <a:gd name="T35" fmla="*/ 133 h 323"/>
                <a:gd name="T36" fmla="*/ 315 w 518"/>
                <a:gd name="T37" fmla="*/ 129 h 323"/>
                <a:gd name="T38" fmla="*/ 305 w 518"/>
                <a:gd name="T39" fmla="*/ 123 h 323"/>
                <a:gd name="T40" fmla="*/ 297 w 518"/>
                <a:gd name="T41" fmla="*/ 119 h 323"/>
                <a:gd name="T42" fmla="*/ 285 w 518"/>
                <a:gd name="T43" fmla="*/ 113 h 323"/>
                <a:gd name="T44" fmla="*/ 276 w 518"/>
                <a:gd name="T45" fmla="*/ 107 h 323"/>
                <a:gd name="T46" fmla="*/ 264 w 518"/>
                <a:gd name="T47" fmla="*/ 102 h 323"/>
                <a:gd name="T48" fmla="*/ 254 w 518"/>
                <a:gd name="T49" fmla="*/ 96 h 323"/>
                <a:gd name="T50" fmla="*/ 233 w 518"/>
                <a:gd name="T51" fmla="*/ 86 h 323"/>
                <a:gd name="T52" fmla="*/ 213 w 518"/>
                <a:gd name="T53" fmla="*/ 78 h 323"/>
                <a:gd name="T54" fmla="*/ 201 w 518"/>
                <a:gd name="T55" fmla="*/ 72 h 323"/>
                <a:gd name="T56" fmla="*/ 190 w 518"/>
                <a:gd name="T57" fmla="*/ 68 h 323"/>
                <a:gd name="T58" fmla="*/ 180 w 518"/>
                <a:gd name="T59" fmla="*/ 64 h 323"/>
                <a:gd name="T60" fmla="*/ 170 w 518"/>
                <a:gd name="T61" fmla="*/ 60 h 323"/>
                <a:gd name="T62" fmla="*/ 149 w 518"/>
                <a:gd name="T63" fmla="*/ 51 h 323"/>
                <a:gd name="T64" fmla="*/ 131 w 518"/>
                <a:gd name="T65" fmla="*/ 45 h 323"/>
                <a:gd name="T66" fmla="*/ 111 w 518"/>
                <a:gd name="T67" fmla="*/ 37 h 323"/>
                <a:gd name="T68" fmla="*/ 92 w 518"/>
                <a:gd name="T69" fmla="*/ 29 h 323"/>
                <a:gd name="T70" fmla="*/ 74 w 518"/>
                <a:gd name="T71" fmla="*/ 23 h 323"/>
                <a:gd name="T72" fmla="*/ 59 w 518"/>
                <a:gd name="T73" fmla="*/ 17 h 323"/>
                <a:gd name="T74" fmla="*/ 41 w 518"/>
                <a:gd name="T75" fmla="*/ 12 h 323"/>
                <a:gd name="T76" fmla="*/ 25 w 518"/>
                <a:gd name="T77" fmla="*/ 6 h 323"/>
                <a:gd name="T78" fmla="*/ 12 w 518"/>
                <a:gd name="T79" fmla="*/ 2 h 323"/>
                <a:gd name="T80" fmla="*/ 0 w 518"/>
                <a:gd name="T81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18" h="323">
                  <a:moveTo>
                    <a:pt x="518" y="323"/>
                  </a:moveTo>
                  <a:lnTo>
                    <a:pt x="512" y="307"/>
                  </a:lnTo>
                  <a:lnTo>
                    <a:pt x="507" y="293"/>
                  </a:lnTo>
                  <a:lnTo>
                    <a:pt x="499" y="278"/>
                  </a:lnTo>
                  <a:lnTo>
                    <a:pt x="491" y="264"/>
                  </a:lnTo>
                  <a:lnTo>
                    <a:pt x="479" y="250"/>
                  </a:lnTo>
                  <a:lnTo>
                    <a:pt x="467" y="237"/>
                  </a:lnTo>
                  <a:lnTo>
                    <a:pt x="454" y="223"/>
                  </a:lnTo>
                  <a:lnTo>
                    <a:pt x="442" y="211"/>
                  </a:lnTo>
                  <a:lnTo>
                    <a:pt x="424" y="197"/>
                  </a:lnTo>
                  <a:lnTo>
                    <a:pt x="407" y="186"/>
                  </a:lnTo>
                  <a:lnTo>
                    <a:pt x="389" y="174"/>
                  </a:lnTo>
                  <a:lnTo>
                    <a:pt x="374" y="162"/>
                  </a:lnTo>
                  <a:lnTo>
                    <a:pt x="362" y="156"/>
                  </a:lnTo>
                  <a:lnTo>
                    <a:pt x="354" y="150"/>
                  </a:lnTo>
                  <a:lnTo>
                    <a:pt x="342" y="145"/>
                  </a:lnTo>
                  <a:lnTo>
                    <a:pt x="334" y="139"/>
                  </a:lnTo>
                  <a:lnTo>
                    <a:pt x="325" y="133"/>
                  </a:lnTo>
                  <a:lnTo>
                    <a:pt x="315" y="129"/>
                  </a:lnTo>
                  <a:lnTo>
                    <a:pt x="305" y="123"/>
                  </a:lnTo>
                  <a:lnTo>
                    <a:pt x="297" y="119"/>
                  </a:lnTo>
                  <a:lnTo>
                    <a:pt x="285" y="113"/>
                  </a:lnTo>
                  <a:lnTo>
                    <a:pt x="276" y="107"/>
                  </a:lnTo>
                  <a:lnTo>
                    <a:pt x="264" y="102"/>
                  </a:lnTo>
                  <a:lnTo>
                    <a:pt x="254" y="96"/>
                  </a:lnTo>
                  <a:lnTo>
                    <a:pt x="233" y="86"/>
                  </a:lnTo>
                  <a:lnTo>
                    <a:pt x="213" y="78"/>
                  </a:lnTo>
                  <a:lnTo>
                    <a:pt x="201" y="72"/>
                  </a:lnTo>
                  <a:lnTo>
                    <a:pt x="190" y="68"/>
                  </a:lnTo>
                  <a:lnTo>
                    <a:pt x="180" y="64"/>
                  </a:lnTo>
                  <a:lnTo>
                    <a:pt x="170" y="60"/>
                  </a:lnTo>
                  <a:lnTo>
                    <a:pt x="149" y="51"/>
                  </a:lnTo>
                  <a:lnTo>
                    <a:pt x="131" y="45"/>
                  </a:lnTo>
                  <a:lnTo>
                    <a:pt x="111" y="37"/>
                  </a:lnTo>
                  <a:lnTo>
                    <a:pt x="92" y="29"/>
                  </a:lnTo>
                  <a:lnTo>
                    <a:pt x="74" y="23"/>
                  </a:lnTo>
                  <a:lnTo>
                    <a:pt x="59" y="17"/>
                  </a:lnTo>
                  <a:lnTo>
                    <a:pt x="41" y="12"/>
                  </a:lnTo>
                  <a:lnTo>
                    <a:pt x="25" y="6"/>
                  </a:lnTo>
                  <a:lnTo>
                    <a:pt x="12" y="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>
              <a:off x="4873" y="1556"/>
              <a:ext cx="220" cy="9"/>
            </a:xfrm>
            <a:custGeom>
              <a:avLst/>
              <a:gdLst>
                <a:gd name="T0" fmla="*/ 0 w 438"/>
                <a:gd name="T1" fmla="*/ 20 h 20"/>
                <a:gd name="T2" fmla="*/ 16 w 438"/>
                <a:gd name="T3" fmla="*/ 14 h 20"/>
                <a:gd name="T4" fmla="*/ 35 w 438"/>
                <a:gd name="T5" fmla="*/ 10 h 20"/>
                <a:gd name="T6" fmla="*/ 45 w 438"/>
                <a:gd name="T7" fmla="*/ 8 h 20"/>
                <a:gd name="T8" fmla="*/ 57 w 438"/>
                <a:gd name="T9" fmla="*/ 6 h 20"/>
                <a:gd name="T10" fmla="*/ 68 w 438"/>
                <a:gd name="T11" fmla="*/ 4 h 20"/>
                <a:gd name="T12" fmla="*/ 82 w 438"/>
                <a:gd name="T13" fmla="*/ 4 h 20"/>
                <a:gd name="T14" fmla="*/ 94 w 438"/>
                <a:gd name="T15" fmla="*/ 2 h 20"/>
                <a:gd name="T16" fmla="*/ 106 w 438"/>
                <a:gd name="T17" fmla="*/ 0 h 20"/>
                <a:gd name="T18" fmla="*/ 119 w 438"/>
                <a:gd name="T19" fmla="*/ 0 h 20"/>
                <a:gd name="T20" fmla="*/ 135 w 438"/>
                <a:gd name="T21" fmla="*/ 0 h 20"/>
                <a:gd name="T22" fmla="*/ 149 w 438"/>
                <a:gd name="T23" fmla="*/ 0 h 20"/>
                <a:gd name="T24" fmla="*/ 164 w 438"/>
                <a:gd name="T25" fmla="*/ 0 h 20"/>
                <a:gd name="T26" fmla="*/ 178 w 438"/>
                <a:gd name="T27" fmla="*/ 0 h 20"/>
                <a:gd name="T28" fmla="*/ 196 w 438"/>
                <a:gd name="T29" fmla="*/ 0 h 20"/>
                <a:gd name="T30" fmla="*/ 209 w 438"/>
                <a:gd name="T31" fmla="*/ 0 h 20"/>
                <a:gd name="T32" fmla="*/ 225 w 438"/>
                <a:gd name="T33" fmla="*/ 0 h 20"/>
                <a:gd name="T34" fmla="*/ 239 w 438"/>
                <a:gd name="T35" fmla="*/ 0 h 20"/>
                <a:gd name="T36" fmla="*/ 256 w 438"/>
                <a:gd name="T37" fmla="*/ 0 h 20"/>
                <a:gd name="T38" fmla="*/ 270 w 438"/>
                <a:gd name="T39" fmla="*/ 0 h 20"/>
                <a:gd name="T40" fmla="*/ 285 w 438"/>
                <a:gd name="T41" fmla="*/ 0 h 20"/>
                <a:gd name="T42" fmla="*/ 301 w 438"/>
                <a:gd name="T43" fmla="*/ 0 h 20"/>
                <a:gd name="T44" fmla="*/ 319 w 438"/>
                <a:gd name="T45" fmla="*/ 2 h 20"/>
                <a:gd name="T46" fmla="*/ 332 w 438"/>
                <a:gd name="T47" fmla="*/ 2 h 20"/>
                <a:gd name="T48" fmla="*/ 348 w 438"/>
                <a:gd name="T49" fmla="*/ 2 h 20"/>
                <a:gd name="T50" fmla="*/ 364 w 438"/>
                <a:gd name="T51" fmla="*/ 4 h 20"/>
                <a:gd name="T52" fmla="*/ 379 w 438"/>
                <a:gd name="T53" fmla="*/ 6 h 20"/>
                <a:gd name="T54" fmla="*/ 393 w 438"/>
                <a:gd name="T55" fmla="*/ 6 h 20"/>
                <a:gd name="T56" fmla="*/ 409 w 438"/>
                <a:gd name="T57" fmla="*/ 8 h 20"/>
                <a:gd name="T58" fmla="*/ 422 w 438"/>
                <a:gd name="T59" fmla="*/ 10 h 20"/>
                <a:gd name="T60" fmla="*/ 438 w 438"/>
                <a:gd name="T61" fmla="*/ 1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8" h="20">
                  <a:moveTo>
                    <a:pt x="0" y="20"/>
                  </a:moveTo>
                  <a:lnTo>
                    <a:pt x="16" y="14"/>
                  </a:lnTo>
                  <a:lnTo>
                    <a:pt x="35" y="10"/>
                  </a:lnTo>
                  <a:lnTo>
                    <a:pt x="45" y="8"/>
                  </a:lnTo>
                  <a:lnTo>
                    <a:pt x="57" y="6"/>
                  </a:lnTo>
                  <a:lnTo>
                    <a:pt x="68" y="4"/>
                  </a:lnTo>
                  <a:lnTo>
                    <a:pt x="82" y="4"/>
                  </a:lnTo>
                  <a:lnTo>
                    <a:pt x="94" y="2"/>
                  </a:lnTo>
                  <a:lnTo>
                    <a:pt x="106" y="0"/>
                  </a:lnTo>
                  <a:lnTo>
                    <a:pt x="119" y="0"/>
                  </a:lnTo>
                  <a:lnTo>
                    <a:pt x="135" y="0"/>
                  </a:lnTo>
                  <a:lnTo>
                    <a:pt x="149" y="0"/>
                  </a:lnTo>
                  <a:lnTo>
                    <a:pt x="164" y="0"/>
                  </a:lnTo>
                  <a:lnTo>
                    <a:pt x="178" y="0"/>
                  </a:lnTo>
                  <a:lnTo>
                    <a:pt x="196" y="0"/>
                  </a:lnTo>
                  <a:lnTo>
                    <a:pt x="209" y="0"/>
                  </a:lnTo>
                  <a:lnTo>
                    <a:pt x="225" y="0"/>
                  </a:lnTo>
                  <a:lnTo>
                    <a:pt x="239" y="0"/>
                  </a:lnTo>
                  <a:lnTo>
                    <a:pt x="256" y="0"/>
                  </a:lnTo>
                  <a:lnTo>
                    <a:pt x="270" y="0"/>
                  </a:lnTo>
                  <a:lnTo>
                    <a:pt x="285" y="0"/>
                  </a:lnTo>
                  <a:lnTo>
                    <a:pt x="301" y="0"/>
                  </a:lnTo>
                  <a:lnTo>
                    <a:pt x="319" y="2"/>
                  </a:lnTo>
                  <a:lnTo>
                    <a:pt x="332" y="2"/>
                  </a:lnTo>
                  <a:lnTo>
                    <a:pt x="348" y="2"/>
                  </a:lnTo>
                  <a:lnTo>
                    <a:pt x="364" y="4"/>
                  </a:lnTo>
                  <a:lnTo>
                    <a:pt x="379" y="6"/>
                  </a:lnTo>
                  <a:lnTo>
                    <a:pt x="393" y="6"/>
                  </a:lnTo>
                  <a:lnTo>
                    <a:pt x="409" y="8"/>
                  </a:lnTo>
                  <a:lnTo>
                    <a:pt x="422" y="10"/>
                  </a:lnTo>
                  <a:lnTo>
                    <a:pt x="438" y="1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>
              <a:off x="5093" y="1558"/>
              <a:ext cx="9" cy="4"/>
            </a:xfrm>
            <a:custGeom>
              <a:avLst/>
              <a:gdLst>
                <a:gd name="T0" fmla="*/ 0 w 20"/>
                <a:gd name="T1" fmla="*/ 8 h 8"/>
                <a:gd name="T2" fmla="*/ 10 w 20"/>
                <a:gd name="T3" fmla="*/ 6 h 8"/>
                <a:gd name="T4" fmla="*/ 20 w 20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8">
                  <a:moveTo>
                    <a:pt x="0" y="8"/>
                  </a:moveTo>
                  <a:lnTo>
                    <a:pt x="10" y="6"/>
                  </a:lnTo>
                  <a:lnTo>
                    <a:pt x="2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>
              <a:off x="5102" y="1551"/>
              <a:ext cx="2" cy="7"/>
            </a:xfrm>
            <a:custGeom>
              <a:avLst/>
              <a:gdLst>
                <a:gd name="T0" fmla="*/ 0 w 4"/>
                <a:gd name="T1" fmla="*/ 13 h 13"/>
                <a:gd name="T2" fmla="*/ 2 w 4"/>
                <a:gd name="T3" fmla="*/ 5 h 13"/>
                <a:gd name="T4" fmla="*/ 4 w 4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3">
                  <a:moveTo>
                    <a:pt x="0" y="13"/>
                  </a:moveTo>
                  <a:lnTo>
                    <a:pt x="2" y="5"/>
                  </a:lnTo>
                  <a:lnTo>
                    <a:pt x="4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65"/>
            <p:cNvSpPr>
              <a:spLocks/>
            </p:cNvSpPr>
            <p:nvPr/>
          </p:nvSpPr>
          <p:spPr bwMode="auto">
            <a:xfrm>
              <a:off x="5104" y="1548"/>
              <a:ext cx="1" cy="3"/>
            </a:xfrm>
            <a:custGeom>
              <a:avLst/>
              <a:gdLst>
                <a:gd name="T0" fmla="*/ 6 h 6"/>
                <a:gd name="T1" fmla="*/ 2 h 6"/>
                <a:gd name="T2" fmla="*/ 0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66"/>
            <p:cNvSpPr>
              <a:spLocks/>
            </p:cNvSpPr>
            <p:nvPr/>
          </p:nvSpPr>
          <p:spPr bwMode="auto">
            <a:xfrm>
              <a:off x="4695" y="1225"/>
              <a:ext cx="409" cy="323"/>
            </a:xfrm>
            <a:custGeom>
              <a:avLst/>
              <a:gdLst>
                <a:gd name="T0" fmla="*/ 812 w 818"/>
                <a:gd name="T1" fmla="*/ 632 h 646"/>
                <a:gd name="T2" fmla="*/ 800 w 818"/>
                <a:gd name="T3" fmla="*/ 605 h 646"/>
                <a:gd name="T4" fmla="*/ 786 w 818"/>
                <a:gd name="T5" fmla="*/ 579 h 646"/>
                <a:gd name="T6" fmla="*/ 773 w 818"/>
                <a:gd name="T7" fmla="*/ 554 h 646"/>
                <a:gd name="T8" fmla="*/ 755 w 818"/>
                <a:gd name="T9" fmla="*/ 528 h 646"/>
                <a:gd name="T10" fmla="*/ 735 w 818"/>
                <a:gd name="T11" fmla="*/ 503 h 646"/>
                <a:gd name="T12" fmla="*/ 716 w 818"/>
                <a:gd name="T13" fmla="*/ 479 h 646"/>
                <a:gd name="T14" fmla="*/ 694 w 818"/>
                <a:gd name="T15" fmla="*/ 456 h 646"/>
                <a:gd name="T16" fmla="*/ 671 w 818"/>
                <a:gd name="T17" fmla="*/ 432 h 646"/>
                <a:gd name="T18" fmla="*/ 647 w 818"/>
                <a:gd name="T19" fmla="*/ 409 h 646"/>
                <a:gd name="T20" fmla="*/ 622 w 818"/>
                <a:gd name="T21" fmla="*/ 385 h 646"/>
                <a:gd name="T22" fmla="*/ 595 w 818"/>
                <a:gd name="T23" fmla="*/ 362 h 646"/>
                <a:gd name="T24" fmla="*/ 567 w 818"/>
                <a:gd name="T25" fmla="*/ 341 h 646"/>
                <a:gd name="T26" fmla="*/ 540 w 818"/>
                <a:gd name="T27" fmla="*/ 317 h 646"/>
                <a:gd name="T28" fmla="*/ 510 w 818"/>
                <a:gd name="T29" fmla="*/ 296 h 646"/>
                <a:gd name="T30" fmla="*/ 483 w 818"/>
                <a:gd name="T31" fmla="*/ 276 h 646"/>
                <a:gd name="T32" fmla="*/ 452 w 818"/>
                <a:gd name="T33" fmla="*/ 254 h 646"/>
                <a:gd name="T34" fmla="*/ 420 w 818"/>
                <a:gd name="T35" fmla="*/ 235 h 646"/>
                <a:gd name="T36" fmla="*/ 389 w 818"/>
                <a:gd name="T37" fmla="*/ 213 h 646"/>
                <a:gd name="T38" fmla="*/ 358 w 818"/>
                <a:gd name="T39" fmla="*/ 194 h 646"/>
                <a:gd name="T40" fmla="*/ 327 w 818"/>
                <a:gd name="T41" fmla="*/ 174 h 646"/>
                <a:gd name="T42" fmla="*/ 295 w 818"/>
                <a:gd name="T43" fmla="*/ 157 h 646"/>
                <a:gd name="T44" fmla="*/ 264 w 818"/>
                <a:gd name="T45" fmla="*/ 139 h 646"/>
                <a:gd name="T46" fmla="*/ 235 w 818"/>
                <a:gd name="T47" fmla="*/ 121 h 646"/>
                <a:gd name="T48" fmla="*/ 203 w 818"/>
                <a:gd name="T49" fmla="*/ 106 h 646"/>
                <a:gd name="T50" fmla="*/ 172 w 818"/>
                <a:gd name="T51" fmla="*/ 88 h 646"/>
                <a:gd name="T52" fmla="*/ 143 w 818"/>
                <a:gd name="T53" fmla="*/ 73 h 646"/>
                <a:gd name="T54" fmla="*/ 113 w 818"/>
                <a:gd name="T55" fmla="*/ 57 h 646"/>
                <a:gd name="T56" fmla="*/ 86 w 818"/>
                <a:gd name="T57" fmla="*/ 43 h 646"/>
                <a:gd name="T58" fmla="*/ 59 w 818"/>
                <a:gd name="T59" fmla="*/ 30 h 646"/>
                <a:gd name="T60" fmla="*/ 35 w 818"/>
                <a:gd name="T61" fmla="*/ 18 h 646"/>
                <a:gd name="T62" fmla="*/ 12 w 818"/>
                <a:gd name="T63" fmla="*/ 6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18" h="646">
                  <a:moveTo>
                    <a:pt x="818" y="646"/>
                  </a:moveTo>
                  <a:lnTo>
                    <a:pt x="812" y="632"/>
                  </a:lnTo>
                  <a:lnTo>
                    <a:pt x="806" y="618"/>
                  </a:lnTo>
                  <a:lnTo>
                    <a:pt x="800" y="605"/>
                  </a:lnTo>
                  <a:lnTo>
                    <a:pt x="794" y="593"/>
                  </a:lnTo>
                  <a:lnTo>
                    <a:pt x="786" y="579"/>
                  </a:lnTo>
                  <a:lnTo>
                    <a:pt x="780" y="565"/>
                  </a:lnTo>
                  <a:lnTo>
                    <a:pt x="773" y="554"/>
                  </a:lnTo>
                  <a:lnTo>
                    <a:pt x="765" y="542"/>
                  </a:lnTo>
                  <a:lnTo>
                    <a:pt x="755" y="528"/>
                  </a:lnTo>
                  <a:lnTo>
                    <a:pt x="745" y="517"/>
                  </a:lnTo>
                  <a:lnTo>
                    <a:pt x="735" y="503"/>
                  </a:lnTo>
                  <a:lnTo>
                    <a:pt x="728" y="491"/>
                  </a:lnTo>
                  <a:lnTo>
                    <a:pt x="716" y="479"/>
                  </a:lnTo>
                  <a:lnTo>
                    <a:pt x="706" y="468"/>
                  </a:lnTo>
                  <a:lnTo>
                    <a:pt x="694" y="456"/>
                  </a:lnTo>
                  <a:lnTo>
                    <a:pt x="685" y="444"/>
                  </a:lnTo>
                  <a:lnTo>
                    <a:pt x="671" y="432"/>
                  </a:lnTo>
                  <a:lnTo>
                    <a:pt x="659" y="421"/>
                  </a:lnTo>
                  <a:lnTo>
                    <a:pt x="647" y="409"/>
                  </a:lnTo>
                  <a:lnTo>
                    <a:pt x="636" y="397"/>
                  </a:lnTo>
                  <a:lnTo>
                    <a:pt x="622" y="385"/>
                  </a:lnTo>
                  <a:lnTo>
                    <a:pt x="608" y="374"/>
                  </a:lnTo>
                  <a:lnTo>
                    <a:pt x="595" y="362"/>
                  </a:lnTo>
                  <a:lnTo>
                    <a:pt x="583" y="352"/>
                  </a:lnTo>
                  <a:lnTo>
                    <a:pt x="567" y="341"/>
                  </a:lnTo>
                  <a:lnTo>
                    <a:pt x="553" y="329"/>
                  </a:lnTo>
                  <a:lnTo>
                    <a:pt x="540" y="317"/>
                  </a:lnTo>
                  <a:lnTo>
                    <a:pt x="526" y="307"/>
                  </a:lnTo>
                  <a:lnTo>
                    <a:pt x="510" y="296"/>
                  </a:lnTo>
                  <a:lnTo>
                    <a:pt x="497" y="286"/>
                  </a:lnTo>
                  <a:lnTo>
                    <a:pt x="483" y="276"/>
                  </a:lnTo>
                  <a:lnTo>
                    <a:pt x="469" y="266"/>
                  </a:lnTo>
                  <a:lnTo>
                    <a:pt x="452" y="254"/>
                  </a:lnTo>
                  <a:lnTo>
                    <a:pt x="436" y="245"/>
                  </a:lnTo>
                  <a:lnTo>
                    <a:pt x="420" y="235"/>
                  </a:lnTo>
                  <a:lnTo>
                    <a:pt x="407" y="225"/>
                  </a:lnTo>
                  <a:lnTo>
                    <a:pt x="389" y="213"/>
                  </a:lnTo>
                  <a:lnTo>
                    <a:pt x="374" y="204"/>
                  </a:lnTo>
                  <a:lnTo>
                    <a:pt x="358" y="194"/>
                  </a:lnTo>
                  <a:lnTo>
                    <a:pt x="344" y="186"/>
                  </a:lnTo>
                  <a:lnTo>
                    <a:pt x="327" y="174"/>
                  </a:lnTo>
                  <a:lnTo>
                    <a:pt x="311" y="166"/>
                  </a:lnTo>
                  <a:lnTo>
                    <a:pt x="295" y="157"/>
                  </a:lnTo>
                  <a:lnTo>
                    <a:pt x="280" y="149"/>
                  </a:lnTo>
                  <a:lnTo>
                    <a:pt x="264" y="139"/>
                  </a:lnTo>
                  <a:lnTo>
                    <a:pt x="250" y="131"/>
                  </a:lnTo>
                  <a:lnTo>
                    <a:pt x="235" y="121"/>
                  </a:lnTo>
                  <a:lnTo>
                    <a:pt x="221" y="116"/>
                  </a:lnTo>
                  <a:lnTo>
                    <a:pt x="203" y="106"/>
                  </a:lnTo>
                  <a:lnTo>
                    <a:pt x="190" y="98"/>
                  </a:lnTo>
                  <a:lnTo>
                    <a:pt x="172" y="88"/>
                  </a:lnTo>
                  <a:lnTo>
                    <a:pt x="158" y="80"/>
                  </a:lnTo>
                  <a:lnTo>
                    <a:pt x="143" y="73"/>
                  </a:lnTo>
                  <a:lnTo>
                    <a:pt x="129" y="65"/>
                  </a:lnTo>
                  <a:lnTo>
                    <a:pt x="113" y="57"/>
                  </a:lnTo>
                  <a:lnTo>
                    <a:pt x="102" y="51"/>
                  </a:lnTo>
                  <a:lnTo>
                    <a:pt x="86" y="43"/>
                  </a:lnTo>
                  <a:lnTo>
                    <a:pt x="72" y="37"/>
                  </a:lnTo>
                  <a:lnTo>
                    <a:pt x="59" y="30"/>
                  </a:lnTo>
                  <a:lnTo>
                    <a:pt x="47" y="24"/>
                  </a:lnTo>
                  <a:lnTo>
                    <a:pt x="35" y="18"/>
                  </a:lnTo>
                  <a:lnTo>
                    <a:pt x="23" y="12"/>
                  </a:lnTo>
                  <a:lnTo>
                    <a:pt x="12" y="6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67"/>
            <p:cNvSpPr>
              <a:spLocks/>
            </p:cNvSpPr>
            <p:nvPr/>
          </p:nvSpPr>
          <p:spPr bwMode="auto">
            <a:xfrm>
              <a:off x="4633" y="1192"/>
              <a:ext cx="62" cy="33"/>
            </a:xfrm>
            <a:custGeom>
              <a:avLst/>
              <a:gdLst>
                <a:gd name="T0" fmla="*/ 125 w 125"/>
                <a:gd name="T1" fmla="*/ 66 h 66"/>
                <a:gd name="T2" fmla="*/ 107 w 125"/>
                <a:gd name="T3" fmla="*/ 56 h 66"/>
                <a:gd name="T4" fmla="*/ 90 w 125"/>
                <a:gd name="T5" fmla="*/ 47 h 66"/>
                <a:gd name="T6" fmla="*/ 72 w 125"/>
                <a:gd name="T7" fmla="*/ 37 h 66"/>
                <a:gd name="T8" fmla="*/ 57 w 125"/>
                <a:gd name="T9" fmla="*/ 29 h 66"/>
                <a:gd name="T10" fmla="*/ 39 w 125"/>
                <a:gd name="T11" fmla="*/ 19 h 66"/>
                <a:gd name="T12" fmla="*/ 25 w 125"/>
                <a:gd name="T13" fmla="*/ 13 h 66"/>
                <a:gd name="T14" fmla="*/ 12 w 125"/>
                <a:gd name="T15" fmla="*/ 6 h 66"/>
                <a:gd name="T16" fmla="*/ 0 w 125"/>
                <a:gd name="T1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5" h="66">
                  <a:moveTo>
                    <a:pt x="125" y="66"/>
                  </a:moveTo>
                  <a:lnTo>
                    <a:pt x="107" y="56"/>
                  </a:lnTo>
                  <a:lnTo>
                    <a:pt x="90" y="47"/>
                  </a:lnTo>
                  <a:lnTo>
                    <a:pt x="72" y="37"/>
                  </a:lnTo>
                  <a:lnTo>
                    <a:pt x="57" y="29"/>
                  </a:lnTo>
                  <a:lnTo>
                    <a:pt x="39" y="19"/>
                  </a:lnTo>
                  <a:lnTo>
                    <a:pt x="25" y="13"/>
                  </a:lnTo>
                  <a:lnTo>
                    <a:pt x="12" y="6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68"/>
            <p:cNvSpPr>
              <a:spLocks/>
            </p:cNvSpPr>
            <p:nvPr/>
          </p:nvSpPr>
          <p:spPr bwMode="auto">
            <a:xfrm>
              <a:off x="4633" y="1188"/>
              <a:ext cx="115" cy="4"/>
            </a:xfrm>
            <a:custGeom>
              <a:avLst/>
              <a:gdLst>
                <a:gd name="T0" fmla="*/ 0 w 231"/>
                <a:gd name="T1" fmla="*/ 8 h 8"/>
                <a:gd name="T2" fmla="*/ 19 w 231"/>
                <a:gd name="T3" fmla="*/ 6 h 8"/>
                <a:gd name="T4" fmla="*/ 41 w 231"/>
                <a:gd name="T5" fmla="*/ 4 h 8"/>
                <a:gd name="T6" fmla="*/ 60 w 231"/>
                <a:gd name="T7" fmla="*/ 2 h 8"/>
                <a:gd name="T8" fmla="*/ 82 w 231"/>
                <a:gd name="T9" fmla="*/ 2 h 8"/>
                <a:gd name="T10" fmla="*/ 102 w 231"/>
                <a:gd name="T11" fmla="*/ 0 h 8"/>
                <a:gd name="T12" fmla="*/ 121 w 231"/>
                <a:gd name="T13" fmla="*/ 0 h 8"/>
                <a:gd name="T14" fmla="*/ 139 w 231"/>
                <a:gd name="T15" fmla="*/ 0 h 8"/>
                <a:gd name="T16" fmla="*/ 156 w 231"/>
                <a:gd name="T17" fmla="*/ 0 h 8"/>
                <a:gd name="T18" fmla="*/ 170 w 231"/>
                <a:gd name="T19" fmla="*/ 0 h 8"/>
                <a:gd name="T20" fmla="*/ 184 w 231"/>
                <a:gd name="T21" fmla="*/ 0 h 8"/>
                <a:gd name="T22" fmla="*/ 195 w 231"/>
                <a:gd name="T23" fmla="*/ 0 h 8"/>
                <a:gd name="T24" fmla="*/ 207 w 231"/>
                <a:gd name="T25" fmla="*/ 0 h 8"/>
                <a:gd name="T26" fmla="*/ 223 w 231"/>
                <a:gd name="T27" fmla="*/ 0 h 8"/>
                <a:gd name="T28" fmla="*/ 231 w 231"/>
                <a:gd name="T2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1" h="8">
                  <a:moveTo>
                    <a:pt x="0" y="8"/>
                  </a:moveTo>
                  <a:lnTo>
                    <a:pt x="19" y="6"/>
                  </a:lnTo>
                  <a:lnTo>
                    <a:pt x="41" y="4"/>
                  </a:lnTo>
                  <a:lnTo>
                    <a:pt x="60" y="2"/>
                  </a:lnTo>
                  <a:lnTo>
                    <a:pt x="82" y="2"/>
                  </a:lnTo>
                  <a:lnTo>
                    <a:pt x="102" y="0"/>
                  </a:lnTo>
                  <a:lnTo>
                    <a:pt x="121" y="0"/>
                  </a:lnTo>
                  <a:lnTo>
                    <a:pt x="139" y="0"/>
                  </a:lnTo>
                  <a:lnTo>
                    <a:pt x="156" y="0"/>
                  </a:lnTo>
                  <a:lnTo>
                    <a:pt x="170" y="0"/>
                  </a:lnTo>
                  <a:lnTo>
                    <a:pt x="184" y="0"/>
                  </a:lnTo>
                  <a:lnTo>
                    <a:pt x="195" y="0"/>
                  </a:lnTo>
                  <a:lnTo>
                    <a:pt x="207" y="0"/>
                  </a:lnTo>
                  <a:lnTo>
                    <a:pt x="223" y="0"/>
                  </a:lnTo>
                  <a:lnTo>
                    <a:pt x="231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69"/>
            <p:cNvSpPr>
              <a:spLocks/>
            </p:cNvSpPr>
            <p:nvPr/>
          </p:nvSpPr>
          <p:spPr bwMode="auto">
            <a:xfrm>
              <a:off x="4748" y="1181"/>
              <a:ext cx="10" cy="7"/>
            </a:xfrm>
            <a:custGeom>
              <a:avLst/>
              <a:gdLst>
                <a:gd name="T0" fmla="*/ 0 w 19"/>
                <a:gd name="T1" fmla="*/ 14 h 14"/>
                <a:gd name="T2" fmla="*/ 9 w 19"/>
                <a:gd name="T3" fmla="*/ 10 h 14"/>
                <a:gd name="T4" fmla="*/ 19 w 19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0" y="14"/>
                  </a:moveTo>
                  <a:lnTo>
                    <a:pt x="9" y="10"/>
                  </a:lnTo>
                  <a:lnTo>
                    <a:pt x="19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70"/>
            <p:cNvSpPr>
              <a:spLocks/>
            </p:cNvSpPr>
            <p:nvPr/>
          </p:nvSpPr>
          <p:spPr bwMode="auto">
            <a:xfrm>
              <a:off x="4758" y="1177"/>
              <a:ext cx="1" cy="4"/>
            </a:xfrm>
            <a:custGeom>
              <a:avLst/>
              <a:gdLst>
                <a:gd name="T0" fmla="*/ 0 w 2"/>
                <a:gd name="T1" fmla="*/ 8 h 8"/>
                <a:gd name="T2" fmla="*/ 0 w 2"/>
                <a:gd name="T3" fmla="*/ 4 h 8"/>
                <a:gd name="T4" fmla="*/ 2 w 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8">
                  <a:moveTo>
                    <a:pt x="0" y="8"/>
                  </a:moveTo>
                  <a:lnTo>
                    <a:pt x="0" y="4"/>
                  </a:lnTo>
                  <a:lnTo>
                    <a:pt x="2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71"/>
            <p:cNvSpPr>
              <a:spLocks/>
            </p:cNvSpPr>
            <p:nvPr/>
          </p:nvSpPr>
          <p:spPr bwMode="auto">
            <a:xfrm>
              <a:off x="4757" y="1170"/>
              <a:ext cx="2" cy="7"/>
            </a:xfrm>
            <a:custGeom>
              <a:avLst/>
              <a:gdLst>
                <a:gd name="T0" fmla="*/ 4 w 4"/>
                <a:gd name="T1" fmla="*/ 13 h 13"/>
                <a:gd name="T2" fmla="*/ 2 w 4"/>
                <a:gd name="T3" fmla="*/ 6 h 13"/>
                <a:gd name="T4" fmla="*/ 0 w 4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3">
                  <a:moveTo>
                    <a:pt x="4" y="13"/>
                  </a:moveTo>
                  <a:lnTo>
                    <a:pt x="2" y="6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72"/>
            <p:cNvSpPr>
              <a:spLocks/>
            </p:cNvSpPr>
            <p:nvPr/>
          </p:nvSpPr>
          <p:spPr bwMode="auto">
            <a:xfrm>
              <a:off x="4345" y="1030"/>
              <a:ext cx="412" cy="140"/>
            </a:xfrm>
            <a:custGeom>
              <a:avLst/>
              <a:gdLst>
                <a:gd name="T0" fmla="*/ 823 w 823"/>
                <a:gd name="T1" fmla="*/ 280 h 280"/>
                <a:gd name="T2" fmla="*/ 810 w 823"/>
                <a:gd name="T3" fmla="*/ 264 h 280"/>
                <a:gd name="T4" fmla="*/ 796 w 823"/>
                <a:gd name="T5" fmla="*/ 250 h 280"/>
                <a:gd name="T6" fmla="*/ 778 w 823"/>
                <a:gd name="T7" fmla="*/ 237 h 280"/>
                <a:gd name="T8" fmla="*/ 763 w 823"/>
                <a:gd name="T9" fmla="*/ 225 h 280"/>
                <a:gd name="T10" fmla="*/ 751 w 823"/>
                <a:gd name="T11" fmla="*/ 217 h 280"/>
                <a:gd name="T12" fmla="*/ 741 w 823"/>
                <a:gd name="T13" fmla="*/ 211 h 280"/>
                <a:gd name="T14" fmla="*/ 731 w 823"/>
                <a:gd name="T15" fmla="*/ 205 h 280"/>
                <a:gd name="T16" fmla="*/ 721 w 823"/>
                <a:gd name="T17" fmla="*/ 199 h 280"/>
                <a:gd name="T18" fmla="*/ 710 w 823"/>
                <a:gd name="T19" fmla="*/ 194 h 280"/>
                <a:gd name="T20" fmla="*/ 698 w 823"/>
                <a:gd name="T21" fmla="*/ 188 h 280"/>
                <a:gd name="T22" fmla="*/ 686 w 823"/>
                <a:gd name="T23" fmla="*/ 182 h 280"/>
                <a:gd name="T24" fmla="*/ 675 w 823"/>
                <a:gd name="T25" fmla="*/ 176 h 280"/>
                <a:gd name="T26" fmla="*/ 661 w 823"/>
                <a:gd name="T27" fmla="*/ 170 h 280"/>
                <a:gd name="T28" fmla="*/ 647 w 823"/>
                <a:gd name="T29" fmla="*/ 164 h 280"/>
                <a:gd name="T30" fmla="*/ 633 w 823"/>
                <a:gd name="T31" fmla="*/ 158 h 280"/>
                <a:gd name="T32" fmla="*/ 622 w 823"/>
                <a:gd name="T33" fmla="*/ 153 h 280"/>
                <a:gd name="T34" fmla="*/ 606 w 823"/>
                <a:gd name="T35" fmla="*/ 147 h 280"/>
                <a:gd name="T36" fmla="*/ 592 w 823"/>
                <a:gd name="T37" fmla="*/ 143 h 280"/>
                <a:gd name="T38" fmla="*/ 579 w 823"/>
                <a:gd name="T39" fmla="*/ 137 h 280"/>
                <a:gd name="T40" fmla="*/ 565 w 823"/>
                <a:gd name="T41" fmla="*/ 133 h 280"/>
                <a:gd name="T42" fmla="*/ 549 w 823"/>
                <a:gd name="T43" fmla="*/ 127 h 280"/>
                <a:gd name="T44" fmla="*/ 534 w 823"/>
                <a:gd name="T45" fmla="*/ 121 h 280"/>
                <a:gd name="T46" fmla="*/ 518 w 823"/>
                <a:gd name="T47" fmla="*/ 117 h 280"/>
                <a:gd name="T48" fmla="*/ 504 w 823"/>
                <a:gd name="T49" fmla="*/ 113 h 280"/>
                <a:gd name="T50" fmla="*/ 489 w 823"/>
                <a:gd name="T51" fmla="*/ 108 h 280"/>
                <a:gd name="T52" fmla="*/ 475 w 823"/>
                <a:gd name="T53" fmla="*/ 104 h 280"/>
                <a:gd name="T54" fmla="*/ 459 w 823"/>
                <a:gd name="T55" fmla="*/ 100 h 280"/>
                <a:gd name="T56" fmla="*/ 446 w 823"/>
                <a:gd name="T57" fmla="*/ 96 h 280"/>
                <a:gd name="T58" fmla="*/ 428 w 823"/>
                <a:gd name="T59" fmla="*/ 90 h 280"/>
                <a:gd name="T60" fmla="*/ 412 w 823"/>
                <a:gd name="T61" fmla="*/ 86 h 280"/>
                <a:gd name="T62" fmla="*/ 397 w 823"/>
                <a:gd name="T63" fmla="*/ 82 h 280"/>
                <a:gd name="T64" fmla="*/ 383 w 823"/>
                <a:gd name="T65" fmla="*/ 78 h 280"/>
                <a:gd name="T66" fmla="*/ 366 w 823"/>
                <a:gd name="T67" fmla="*/ 72 h 280"/>
                <a:gd name="T68" fmla="*/ 350 w 823"/>
                <a:gd name="T69" fmla="*/ 68 h 280"/>
                <a:gd name="T70" fmla="*/ 334 w 823"/>
                <a:gd name="T71" fmla="*/ 64 h 280"/>
                <a:gd name="T72" fmla="*/ 321 w 823"/>
                <a:gd name="T73" fmla="*/ 63 h 280"/>
                <a:gd name="T74" fmla="*/ 303 w 823"/>
                <a:gd name="T75" fmla="*/ 57 h 280"/>
                <a:gd name="T76" fmla="*/ 289 w 823"/>
                <a:gd name="T77" fmla="*/ 55 h 280"/>
                <a:gd name="T78" fmla="*/ 272 w 823"/>
                <a:gd name="T79" fmla="*/ 49 h 280"/>
                <a:gd name="T80" fmla="*/ 258 w 823"/>
                <a:gd name="T81" fmla="*/ 47 h 280"/>
                <a:gd name="T82" fmla="*/ 242 w 823"/>
                <a:gd name="T83" fmla="*/ 43 h 280"/>
                <a:gd name="T84" fmla="*/ 229 w 823"/>
                <a:gd name="T85" fmla="*/ 41 h 280"/>
                <a:gd name="T86" fmla="*/ 213 w 823"/>
                <a:gd name="T87" fmla="*/ 37 h 280"/>
                <a:gd name="T88" fmla="*/ 199 w 823"/>
                <a:gd name="T89" fmla="*/ 35 h 280"/>
                <a:gd name="T90" fmla="*/ 184 w 823"/>
                <a:gd name="T91" fmla="*/ 31 h 280"/>
                <a:gd name="T92" fmla="*/ 170 w 823"/>
                <a:gd name="T93" fmla="*/ 29 h 280"/>
                <a:gd name="T94" fmla="*/ 154 w 823"/>
                <a:gd name="T95" fmla="*/ 25 h 280"/>
                <a:gd name="T96" fmla="*/ 141 w 823"/>
                <a:gd name="T97" fmla="*/ 23 h 280"/>
                <a:gd name="T98" fmla="*/ 127 w 823"/>
                <a:gd name="T99" fmla="*/ 20 h 280"/>
                <a:gd name="T100" fmla="*/ 113 w 823"/>
                <a:gd name="T101" fmla="*/ 18 h 280"/>
                <a:gd name="T102" fmla="*/ 101 w 823"/>
                <a:gd name="T103" fmla="*/ 14 h 280"/>
                <a:gd name="T104" fmla="*/ 90 w 823"/>
                <a:gd name="T105" fmla="*/ 14 h 280"/>
                <a:gd name="T106" fmla="*/ 76 w 823"/>
                <a:gd name="T107" fmla="*/ 10 h 280"/>
                <a:gd name="T108" fmla="*/ 64 w 823"/>
                <a:gd name="T109" fmla="*/ 8 h 280"/>
                <a:gd name="T110" fmla="*/ 53 w 823"/>
                <a:gd name="T111" fmla="*/ 6 h 280"/>
                <a:gd name="T112" fmla="*/ 41 w 823"/>
                <a:gd name="T113" fmla="*/ 6 h 280"/>
                <a:gd name="T114" fmla="*/ 29 w 823"/>
                <a:gd name="T115" fmla="*/ 4 h 280"/>
                <a:gd name="T116" fmla="*/ 17 w 823"/>
                <a:gd name="T117" fmla="*/ 2 h 280"/>
                <a:gd name="T118" fmla="*/ 8 w 823"/>
                <a:gd name="T119" fmla="*/ 0 h 280"/>
                <a:gd name="T120" fmla="*/ 0 w 823"/>
                <a:gd name="T121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23" h="280">
                  <a:moveTo>
                    <a:pt x="823" y="280"/>
                  </a:moveTo>
                  <a:lnTo>
                    <a:pt x="810" y="264"/>
                  </a:lnTo>
                  <a:lnTo>
                    <a:pt x="796" y="250"/>
                  </a:lnTo>
                  <a:lnTo>
                    <a:pt x="778" y="237"/>
                  </a:lnTo>
                  <a:lnTo>
                    <a:pt x="763" y="225"/>
                  </a:lnTo>
                  <a:lnTo>
                    <a:pt x="751" y="217"/>
                  </a:lnTo>
                  <a:lnTo>
                    <a:pt x="741" y="211"/>
                  </a:lnTo>
                  <a:lnTo>
                    <a:pt x="731" y="205"/>
                  </a:lnTo>
                  <a:lnTo>
                    <a:pt x="721" y="199"/>
                  </a:lnTo>
                  <a:lnTo>
                    <a:pt x="710" y="194"/>
                  </a:lnTo>
                  <a:lnTo>
                    <a:pt x="698" y="188"/>
                  </a:lnTo>
                  <a:lnTo>
                    <a:pt x="686" y="182"/>
                  </a:lnTo>
                  <a:lnTo>
                    <a:pt x="675" y="176"/>
                  </a:lnTo>
                  <a:lnTo>
                    <a:pt x="661" y="170"/>
                  </a:lnTo>
                  <a:lnTo>
                    <a:pt x="647" y="164"/>
                  </a:lnTo>
                  <a:lnTo>
                    <a:pt x="633" y="158"/>
                  </a:lnTo>
                  <a:lnTo>
                    <a:pt x="622" y="153"/>
                  </a:lnTo>
                  <a:lnTo>
                    <a:pt x="606" y="147"/>
                  </a:lnTo>
                  <a:lnTo>
                    <a:pt x="592" y="143"/>
                  </a:lnTo>
                  <a:lnTo>
                    <a:pt x="579" y="137"/>
                  </a:lnTo>
                  <a:lnTo>
                    <a:pt x="565" y="133"/>
                  </a:lnTo>
                  <a:lnTo>
                    <a:pt x="549" y="127"/>
                  </a:lnTo>
                  <a:lnTo>
                    <a:pt x="534" y="121"/>
                  </a:lnTo>
                  <a:lnTo>
                    <a:pt x="518" y="117"/>
                  </a:lnTo>
                  <a:lnTo>
                    <a:pt x="504" y="113"/>
                  </a:lnTo>
                  <a:lnTo>
                    <a:pt x="489" y="108"/>
                  </a:lnTo>
                  <a:lnTo>
                    <a:pt x="475" y="104"/>
                  </a:lnTo>
                  <a:lnTo>
                    <a:pt x="459" y="100"/>
                  </a:lnTo>
                  <a:lnTo>
                    <a:pt x="446" y="96"/>
                  </a:lnTo>
                  <a:lnTo>
                    <a:pt x="428" y="90"/>
                  </a:lnTo>
                  <a:lnTo>
                    <a:pt x="412" y="86"/>
                  </a:lnTo>
                  <a:lnTo>
                    <a:pt x="397" y="82"/>
                  </a:lnTo>
                  <a:lnTo>
                    <a:pt x="383" y="78"/>
                  </a:lnTo>
                  <a:lnTo>
                    <a:pt x="366" y="72"/>
                  </a:lnTo>
                  <a:lnTo>
                    <a:pt x="350" y="68"/>
                  </a:lnTo>
                  <a:lnTo>
                    <a:pt x="334" y="64"/>
                  </a:lnTo>
                  <a:lnTo>
                    <a:pt x="321" y="63"/>
                  </a:lnTo>
                  <a:lnTo>
                    <a:pt x="303" y="57"/>
                  </a:lnTo>
                  <a:lnTo>
                    <a:pt x="289" y="55"/>
                  </a:lnTo>
                  <a:lnTo>
                    <a:pt x="272" y="49"/>
                  </a:lnTo>
                  <a:lnTo>
                    <a:pt x="258" y="47"/>
                  </a:lnTo>
                  <a:lnTo>
                    <a:pt x="242" y="43"/>
                  </a:lnTo>
                  <a:lnTo>
                    <a:pt x="229" y="41"/>
                  </a:lnTo>
                  <a:lnTo>
                    <a:pt x="213" y="37"/>
                  </a:lnTo>
                  <a:lnTo>
                    <a:pt x="199" y="35"/>
                  </a:lnTo>
                  <a:lnTo>
                    <a:pt x="184" y="31"/>
                  </a:lnTo>
                  <a:lnTo>
                    <a:pt x="170" y="29"/>
                  </a:lnTo>
                  <a:lnTo>
                    <a:pt x="154" y="25"/>
                  </a:lnTo>
                  <a:lnTo>
                    <a:pt x="141" y="23"/>
                  </a:lnTo>
                  <a:lnTo>
                    <a:pt x="127" y="20"/>
                  </a:lnTo>
                  <a:lnTo>
                    <a:pt x="113" y="18"/>
                  </a:lnTo>
                  <a:lnTo>
                    <a:pt x="101" y="14"/>
                  </a:lnTo>
                  <a:lnTo>
                    <a:pt x="90" y="14"/>
                  </a:lnTo>
                  <a:lnTo>
                    <a:pt x="76" y="10"/>
                  </a:lnTo>
                  <a:lnTo>
                    <a:pt x="64" y="8"/>
                  </a:lnTo>
                  <a:lnTo>
                    <a:pt x="53" y="6"/>
                  </a:lnTo>
                  <a:lnTo>
                    <a:pt x="41" y="6"/>
                  </a:lnTo>
                  <a:lnTo>
                    <a:pt x="29" y="4"/>
                  </a:lnTo>
                  <a:lnTo>
                    <a:pt x="17" y="2"/>
                  </a:lnTo>
                  <a:lnTo>
                    <a:pt x="8" y="0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73"/>
            <p:cNvSpPr>
              <a:spLocks/>
            </p:cNvSpPr>
            <p:nvPr/>
          </p:nvSpPr>
          <p:spPr bwMode="auto">
            <a:xfrm>
              <a:off x="4345" y="979"/>
              <a:ext cx="206" cy="51"/>
            </a:xfrm>
            <a:custGeom>
              <a:avLst/>
              <a:gdLst>
                <a:gd name="T0" fmla="*/ 0 w 411"/>
                <a:gd name="T1" fmla="*/ 104 h 104"/>
                <a:gd name="T2" fmla="*/ 15 w 411"/>
                <a:gd name="T3" fmla="*/ 98 h 104"/>
                <a:gd name="T4" fmla="*/ 31 w 411"/>
                <a:gd name="T5" fmla="*/ 92 h 104"/>
                <a:gd name="T6" fmla="*/ 49 w 411"/>
                <a:gd name="T7" fmla="*/ 88 h 104"/>
                <a:gd name="T8" fmla="*/ 66 w 411"/>
                <a:gd name="T9" fmla="*/ 84 h 104"/>
                <a:gd name="T10" fmla="*/ 82 w 411"/>
                <a:gd name="T11" fmla="*/ 79 h 104"/>
                <a:gd name="T12" fmla="*/ 100 w 411"/>
                <a:gd name="T13" fmla="*/ 73 h 104"/>
                <a:gd name="T14" fmla="*/ 117 w 411"/>
                <a:gd name="T15" fmla="*/ 69 h 104"/>
                <a:gd name="T16" fmla="*/ 135 w 411"/>
                <a:gd name="T17" fmla="*/ 65 h 104"/>
                <a:gd name="T18" fmla="*/ 150 w 411"/>
                <a:gd name="T19" fmla="*/ 59 h 104"/>
                <a:gd name="T20" fmla="*/ 168 w 411"/>
                <a:gd name="T21" fmla="*/ 55 h 104"/>
                <a:gd name="T22" fmla="*/ 186 w 411"/>
                <a:gd name="T23" fmla="*/ 51 h 104"/>
                <a:gd name="T24" fmla="*/ 203 w 411"/>
                <a:gd name="T25" fmla="*/ 47 h 104"/>
                <a:gd name="T26" fmla="*/ 219 w 411"/>
                <a:gd name="T27" fmla="*/ 43 h 104"/>
                <a:gd name="T28" fmla="*/ 236 w 411"/>
                <a:gd name="T29" fmla="*/ 39 h 104"/>
                <a:gd name="T30" fmla="*/ 252 w 411"/>
                <a:gd name="T31" fmla="*/ 35 h 104"/>
                <a:gd name="T32" fmla="*/ 270 w 411"/>
                <a:gd name="T33" fmla="*/ 34 h 104"/>
                <a:gd name="T34" fmla="*/ 283 w 411"/>
                <a:gd name="T35" fmla="*/ 28 h 104"/>
                <a:gd name="T36" fmla="*/ 297 w 411"/>
                <a:gd name="T37" fmla="*/ 26 h 104"/>
                <a:gd name="T38" fmla="*/ 311 w 411"/>
                <a:gd name="T39" fmla="*/ 20 h 104"/>
                <a:gd name="T40" fmla="*/ 324 w 411"/>
                <a:gd name="T41" fmla="*/ 18 h 104"/>
                <a:gd name="T42" fmla="*/ 334 w 411"/>
                <a:gd name="T43" fmla="*/ 14 h 104"/>
                <a:gd name="T44" fmla="*/ 346 w 411"/>
                <a:gd name="T45" fmla="*/ 12 h 104"/>
                <a:gd name="T46" fmla="*/ 358 w 411"/>
                <a:gd name="T47" fmla="*/ 8 h 104"/>
                <a:gd name="T48" fmla="*/ 369 w 411"/>
                <a:gd name="T49" fmla="*/ 8 h 104"/>
                <a:gd name="T50" fmla="*/ 385 w 411"/>
                <a:gd name="T51" fmla="*/ 2 h 104"/>
                <a:gd name="T52" fmla="*/ 397 w 411"/>
                <a:gd name="T53" fmla="*/ 0 h 104"/>
                <a:gd name="T54" fmla="*/ 405 w 411"/>
                <a:gd name="T55" fmla="*/ 0 h 104"/>
                <a:gd name="T56" fmla="*/ 411 w 411"/>
                <a:gd name="T57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1" h="104">
                  <a:moveTo>
                    <a:pt x="0" y="104"/>
                  </a:moveTo>
                  <a:lnTo>
                    <a:pt x="15" y="98"/>
                  </a:lnTo>
                  <a:lnTo>
                    <a:pt x="31" y="92"/>
                  </a:lnTo>
                  <a:lnTo>
                    <a:pt x="49" y="88"/>
                  </a:lnTo>
                  <a:lnTo>
                    <a:pt x="66" y="84"/>
                  </a:lnTo>
                  <a:lnTo>
                    <a:pt x="82" y="79"/>
                  </a:lnTo>
                  <a:lnTo>
                    <a:pt x="100" y="73"/>
                  </a:lnTo>
                  <a:lnTo>
                    <a:pt x="117" y="69"/>
                  </a:lnTo>
                  <a:lnTo>
                    <a:pt x="135" y="65"/>
                  </a:lnTo>
                  <a:lnTo>
                    <a:pt x="150" y="59"/>
                  </a:lnTo>
                  <a:lnTo>
                    <a:pt x="168" y="55"/>
                  </a:lnTo>
                  <a:lnTo>
                    <a:pt x="186" y="51"/>
                  </a:lnTo>
                  <a:lnTo>
                    <a:pt x="203" y="47"/>
                  </a:lnTo>
                  <a:lnTo>
                    <a:pt x="219" y="43"/>
                  </a:lnTo>
                  <a:lnTo>
                    <a:pt x="236" y="39"/>
                  </a:lnTo>
                  <a:lnTo>
                    <a:pt x="252" y="35"/>
                  </a:lnTo>
                  <a:lnTo>
                    <a:pt x="270" y="34"/>
                  </a:lnTo>
                  <a:lnTo>
                    <a:pt x="283" y="28"/>
                  </a:lnTo>
                  <a:lnTo>
                    <a:pt x="297" y="26"/>
                  </a:lnTo>
                  <a:lnTo>
                    <a:pt x="311" y="20"/>
                  </a:lnTo>
                  <a:lnTo>
                    <a:pt x="324" y="18"/>
                  </a:lnTo>
                  <a:lnTo>
                    <a:pt x="334" y="14"/>
                  </a:lnTo>
                  <a:lnTo>
                    <a:pt x="346" y="12"/>
                  </a:lnTo>
                  <a:lnTo>
                    <a:pt x="358" y="8"/>
                  </a:lnTo>
                  <a:lnTo>
                    <a:pt x="369" y="8"/>
                  </a:lnTo>
                  <a:lnTo>
                    <a:pt x="385" y="2"/>
                  </a:lnTo>
                  <a:lnTo>
                    <a:pt x="397" y="0"/>
                  </a:lnTo>
                  <a:lnTo>
                    <a:pt x="405" y="0"/>
                  </a:lnTo>
                  <a:lnTo>
                    <a:pt x="411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74"/>
            <p:cNvSpPr>
              <a:spLocks/>
            </p:cNvSpPr>
            <p:nvPr/>
          </p:nvSpPr>
          <p:spPr bwMode="auto">
            <a:xfrm>
              <a:off x="4551" y="971"/>
              <a:ext cx="8" cy="8"/>
            </a:xfrm>
            <a:custGeom>
              <a:avLst/>
              <a:gdLst>
                <a:gd name="T0" fmla="*/ 0 w 15"/>
                <a:gd name="T1" fmla="*/ 15 h 15"/>
                <a:gd name="T2" fmla="*/ 9 w 15"/>
                <a:gd name="T3" fmla="*/ 9 h 15"/>
                <a:gd name="T4" fmla="*/ 15 w 15"/>
                <a:gd name="T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5">
                  <a:moveTo>
                    <a:pt x="0" y="15"/>
                  </a:moveTo>
                  <a:lnTo>
                    <a:pt x="9" y="9"/>
                  </a:lnTo>
                  <a:lnTo>
                    <a:pt x="15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75"/>
            <p:cNvSpPr>
              <a:spLocks/>
            </p:cNvSpPr>
            <p:nvPr/>
          </p:nvSpPr>
          <p:spPr bwMode="auto">
            <a:xfrm>
              <a:off x="4559" y="968"/>
              <a:ext cx="1" cy="3"/>
            </a:xfrm>
            <a:custGeom>
              <a:avLst/>
              <a:gdLst>
                <a:gd name="T0" fmla="*/ 6 h 6"/>
                <a:gd name="T1" fmla="*/ 2 h 6"/>
                <a:gd name="T2" fmla="*/ 0 h 6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">
                  <a:moveTo>
                    <a:pt x="0" y="6"/>
                  </a:move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76"/>
            <p:cNvSpPr>
              <a:spLocks/>
            </p:cNvSpPr>
            <p:nvPr/>
          </p:nvSpPr>
          <p:spPr bwMode="auto">
            <a:xfrm>
              <a:off x="4556" y="960"/>
              <a:ext cx="3" cy="8"/>
            </a:xfrm>
            <a:custGeom>
              <a:avLst/>
              <a:gdLst>
                <a:gd name="T0" fmla="*/ 6 w 6"/>
                <a:gd name="T1" fmla="*/ 16 h 16"/>
                <a:gd name="T2" fmla="*/ 4 w 6"/>
                <a:gd name="T3" fmla="*/ 6 h 16"/>
                <a:gd name="T4" fmla="*/ 0 w 6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6">
                  <a:moveTo>
                    <a:pt x="6" y="16"/>
                  </a:moveTo>
                  <a:lnTo>
                    <a:pt x="4" y="6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77"/>
            <p:cNvSpPr>
              <a:spLocks/>
            </p:cNvSpPr>
            <p:nvPr/>
          </p:nvSpPr>
          <p:spPr bwMode="auto">
            <a:xfrm>
              <a:off x="4030" y="919"/>
              <a:ext cx="526" cy="41"/>
            </a:xfrm>
            <a:custGeom>
              <a:avLst/>
              <a:gdLst>
                <a:gd name="T0" fmla="*/ 1052 w 1052"/>
                <a:gd name="T1" fmla="*/ 82 h 82"/>
                <a:gd name="T2" fmla="*/ 1039 w 1052"/>
                <a:gd name="T3" fmla="*/ 70 h 82"/>
                <a:gd name="T4" fmla="*/ 1023 w 1052"/>
                <a:gd name="T5" fmla="*/ 63 h 82"/>
                <a:gd name="T6" fmla="*/ 1005 w 1052"/>
                <a:gd name="T7" fmla="*/ 53 h 82"/>
                <a:gd name="T8" fmla="*/ 990 w 1052"/>
                <a:gd name="T9" fmla="*/ 47 h 82"/>
                <a:gd name="T10" fmla="*/ 980 w 1052"/>
                <a:gd name="T11" fmla="*/ 43 h 82"/>
                <a:gd name="T12" fmla="*/ 970 w 1052"/>
                <a:gd name="T13" fmla="*/ 41 h 82"/>
                <a:gd name="T14" fmla="*/ 958 w 1052"/>
                <a:gd name="T15" fmla="*/ 37 h 82"/>
                <a:gd name="T16" fmla="*/ 949 w 1052"/>
                <a:gd name="T17" fmla="*/ 35 h 82"/>
                <a:gd name="T18" fmla="*/ 937 w 1052"/>
                <a:gd name="T19" fmla="*/ 31 h 82"/>
                <a:gd name="T20" fmla="*/ 925 w 1052"/>
                <a:gd name="T21" fmla="*/ 29 h 82"/>
                <a:gd name="T22" fmla="*/ 913 w 1052"/>
                <a:gd name="T23" fmla="*/ 25 h 82"/>
                <a:gd name="T24" fmla="*/ 904 w 1052"/>
                <a:gd name="T25" fmla="*/ 25 h 82"/>
                <a:gd name="T26" fmla="*/ 890 w 1052"/>
                <a:gd name="T27" fmla="*/ 21 h 82"/>
                <a:gd name="T28" fmla="*/ 876 w 1052"/>
                <a:gd name="T29" fmla="*/ 20 h 82"/>
                <a:gd name="T30" fmla="*/ 863 w 1052"/>
                <a:gd name="T31" fmla="*/ 18 h 82"/>
                <a:gd name="T32" fmla="*/ 851 w 1052"/>
                <a:gd name="T33" fmla="*/ 16 h 82"/>
                <a:gd name="T34" fmla="*/ 835 w 1052"/>
                <a:gd name="T35" fmla="*/ 14 h 82"/>
                <a:gd name="T36" fmla="*/ 822 w 1052"/>
                <a:gd name="T37" fmla="*/ 12 h 82"/>
                <a:gd name="T38" fmla="*/ 808 w 1052"/>
                <a:gd name="T39" fmla="*/ 10 h 82"/>
                <a:gd name="T40" fmla="*/ 794 w 1052"/>
                <a:gd name="T41" fmla="*/ 10 h 82"/>
                <a:gd name="T42" fmla="*/ 777 w 1052"/>
                <a:gd name="T43" fmla="*/ 8 h 82"/>
                <a:gd name="T44" fmla="*/ 761 w 1052"/>
                <a:gd name="T45" fmla="*/ 6 h 82"/>
                <a:gd name="T46" fmla="*/ 745 w 1052"/>
                <a:gd name="T47" fmla="*/ 4 h 82"/>
                <a:gd name="T48" fmla="*/ 730 w 1052"/>
                <a:gd name="T49" fmla="*/ 4 h 82"/>
                <a:gd name="T50" fmla="*/ 712 w 1052"/>
                <a:gd name="T51" fmla="*/ 4 h 82"/>
                <a:gd name="T52" fmla="*/ 696 w 1052"/>
                <a:gd name="T53" fmla="*/ 4 h 82"/>
                <a:gd name="T54" fmla="*/ 679 w 1052"/>
                <a:gd name="T55" fmla="*/ 4 h 82"/>
                <a:gd name="T56" fmla="*/ 663 w 1052"/>
                <a:gd name="T57" fmla="*/ 4 h 82"/>
                <a:gd name="T58" fmla="*/ 644 w 1052"/>
                <a:gd name="T59" fmla="*/ 2 h 82"/>
                <a:gd name="T60" fmla="*/ 626 w 1052"/>
                <a:gd name="T61" fmla="*/ 2 h 82"/>
                <a:gd name="T62" fmla="*/ 606 w 1052"/>
                <a:gd name="T63" fmla="*/ 0 h 82"/>
                <a:gd name="T64" fmla="*/ 589 w 1052"/>
                <a:gd name="T65" fmla="*/ 0 h 82"/>
                <a:gd name="T66" fmla="*/ 569 w 1052"/>
                <a:gd name="T67" fmla="*/ 0 h 82"/>
                <a:gd name="T68" fmla="*/ 550 w 1052"/>
                <a:gd name="T69" fmla="*/ 0 h 82"/>
                <a:gd name="T70" fmla="*/ 530 w 1052"/>
                <a:gd name="T71" fmla="*/ 0 h 82"/>
                <a:gd name="T72" fmla="*/ 512 w 1052"/>
                <a:gd name="T73" fmla="*/ 0 h 82"/>
                <a:gd name="T74" fmla="*/ 491 w 1052"/>
                <a:gd name="T75" fmla="*/ 0 h 82"/>
                <a:gd name="T76" fmla="*/ 471 w 1052"/>
                <a:gd name="T77" fmla="*/ 0 h 82"/>
                <a:gd name="T78" fmla="*/ 452 w 1052"/>
                <a:gd name="T79" fmla="*/ 0 h 82"/>
                <a:gd name="T80" fmla="*/ 432 w 1052"/>
                <a:gd name="T81" fmla="*/ 2 h 82"/>
                <a:gd name="T82" fmla="*/ 411 w 1052"/>
                <a:gd name="T83" fmla="*/ 2 h 82"/>
                <a:gd name="T84" fmla="*/ 391 w 1052"/>
                <a:gd name="T85" fmla="*/ 2 h 82"/>
                <a:gd name="T86" fmla="*/ 372 w 1052"/>
                <a:gd name="T87" fmla="*/ 2 h 82"/>
                <a:gd name="T88" fmla="*/ 352 w 1052"/>
                <a:gd name="T89" fmla="*/ 4 h 82"/>
                <a:gd name="T90" fmla="*/ 329 w 1052"/>
                <a:gd name="T91" fmla="*/ 4 h 82"/>
                <a:gd name="T92" fmla="*/ 307 w 1052"/>
                <a:gd name="T93" fmla="*/ 4 h 82"/>
                <a:gd name="T94" fmla="*/ 286 w 1052"/>
                <a:gd name="T95" fmla="*/ 4 h 82"/>
                <a:gd name="T96" fmla="*/ 264 w 1052"/>
                <a:gd name="T97" fmla="*/ 6 h 82"/>
                <a:gd name="T98" fmla="*/ 243 w 1052"/>
                <a:gd name="T99" fmla="*/ 6 h 82"/>
                <a:gd name="T100" fmla="*/ 221 w 1052"/>
                <a:gd name="T101" fmla="*/ 8 h 82"/>
                <a:gd name="T102" fmla="*/ 200 w 1052"/>
                <a:gd name="T103" fmla="*/ 8 h 82"/>
                <a:gd name="T104" fmla="*/ 178 w 1052"/>
                <a:gd name="T105" fmla="*/ 10 h 82"/>
                <a:gd name="T106" fmla="*/ 155 w 1052"/>
                <a:gd name="T107" fmla="*/ 10 h 82"/>
                <a:gd name="T108" fmla="*/ 133 w 1052"/>
                <a:gd name="T109" fmla="*/ 12 h 82"/>
                <a:gd name="T110" fmla="*/ 110 w 1052"/>
                <a:gd name="T111" fmla="*/ 14 h 82"/>
                <a:gd name="T112" fmla="*/ 88 w 1052"/>
                <a:gd name="T113" fmla="*/ 16 h 82"/>
                <a:gd name="T114" fmla="*/ 65 w 1052"/>
                <a:gd name="T115" fmla="*/ 16 h 82"/>
                <a:gd name="T116" fmla="*/ 43 w 1052"/>
                <a:gd name="T117" fmla="*/ 18 h 82"/>
                <a:gd name="T118" fmla="*/ 22 w 1052"/>
                <a:gd name="T119" fmla="*/ 20 h 82"/>
                <a:gd name="T120" fmla="*/ 0 w 1052"/>
                <a:gd name="T121" fmla="*/ 2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52" h="82">
                  <a:moveTo>
                    <a:pt x="1052" y="82"/>
                  </a:moveTo>
                  <a:lnTo>
                    <a:pt x="1039" y="70"/>
                  </a:lnTo>
                  <a:lnTo>
                    <a:pt x="1023" y="63"/>
                  </a:lnTo>
                  <a:lnTo>
                    <a:pt x="1005" y="53"/>
                  </a:lnTo>
                  <a:lnTo>
                    <a:pt x="990" y="47"/>
                  </a:lnTo>
                  <a:lnTo>
                    <a:pt x="980" y="43"/>
                  </a:lnTo>
                  <a:lnTo>
                    <a:pt x="970" y="41"/>
                  </a:lnTo>
                  <a:lnTo>
                    <a:pt x="958" y="37"/>
                  </a:lnTo>
                  <a:lnTo>
                    <a:pt x="949" y="35"/>
                  </a:lnTo>
                  <a:lnTo>
                    <a:pt x="937" y="31"/>
                  </a:lnTo>
                  <a:lnTo>
                    <a:pt x="925" y="29"/>
                  </a:lnTo>
                  <a:lnTo>
                    <a:pt x="913" y="25"/>
                  </a:lnTo>
                  <a:lnTo>
                    <a:pt x="904" y="25"/>
                  </a:lnTo>
                  <a:lnTo>
                    <a:pt x="890" y="21"/>
                  </a:lnTo>
                  <a:lnTo>
                    <a:pt x="876" y="20"/>
                  </a:lnTo>
                  <a:lnTo>
                    <a:pt x="863" y="18"/>
                  </a:lnTo>
                  <a:lnTo>
                    <a:pt x="851" y="16"/>
                  </a:lnTo>
                  <a:lnTo>
                    <a:pt x="835" y="14"/>
                  </a:lnTo>
                  <a:lnTo>
                    <a:pt x="822" y="12"/>
                  </a:lnTo>
                  <a:lnTo>
                    <a:pt x="808" y="10"/>
                  </a:lnTo>
                  <a:lnTo>
                    <a:pt x="794" y="10"/>
                  </a:lnTo>
                  <a:lnTo>
                    <a:pt x="777" y="8"/>
                  </a:lnTo>
                  <a:lnTo>
                    <a:pt x="761" y="6"/>
                  </a:lnTo>
                  <a:lnTo>
                    <a:pt x="745" y="4"/>
                  </a:lnTo>
                  <a:lnTo>
                    <a:pt x="730" y="4"/>
                  </a:lnTo>
                  <a:lnTo>
                    <a:pt x="712" y="4"/>
                  </a:lnTo>
                  <a:lnTo>
                    <a:pt x="696" y="4"/>
                  </a:lnTo>
                  <a:lnTo>
                    <a:pt x="679" y="4"/>
                  </a:lnTo>
                  <a:lnTo>
                    <a:pt x="663" y="4"/>
                  </a:lnTo>
                  <a:lnTo>
                    <a:pt x="644" y="2"/>
                  </a:lnTo>
                  <a:lnTo>
                    <a:pt x="626" y="2"/>
                  </a:lnTo>
                  <a:lnTo>
                    <a:pt x="606" y="0"/>
                  </a:lnTo>
                  <a:lnTo>
                    <a:pt x="589" y="0"/>
                  </a:lnTo>
                  <a:lnTo>
                    <a:pt x="569" y="0"/>
                  </a:lnTo>
                  <a:lnTo>
                    <a:pt x="550" y="0"/>
                  </a:lnTo>
                  <a:lnTo>
                    <a:pt x="530" y="0"/>
                  </a:lnTo>
                  <a:lnTo>
                    <a:pt x="512" y="0"/>
                  </a:lnTo>
                  <a:lnTo>
                    <a:pt x="491" y="0"/>
                  </a:lnTo>
                  <a:lnTo>
                    <a:pt x="471" y="0"/>
                  </a:lnTo>
                  <a:lnTo>
                    <a:pt x="452" y="0"/>
                  </a:lnTo>
                  <a:lnTo>
                    <a:pt x="432" y="2"/>
                  </a:lnTo>
                  <a:lnTo>
                    <a:pt x="411" y="2"/>
                  </a:lnTo>
                  <a:lnTo>
                    <a:pt x="391" y="2"/>
                  </a:lnTo>
                  <a:lnTo>
                    <a:pt x="372" y="2"/>
                  </a:lnTo>
                  <a:lnTo>
                    <a:pt x="352" y="4"/>
                  </a:lnTo>
                  <a:lnTo>
                    <a:pt x="329" y="4"/>
                  </a:lnTo>
                  <a:lnTo>
                    <a:pt x="307" y="4"/>
                  </a:lnTo>
                  <a:lnTo>
                    <a:pt x="286" y="4"/>
                  </a:lnTo>
                  <a:lnTo>
                    <a:pt x="264" y="6"/>
                  </a:lnTo>
                  <a:lnTo>
                    <a:pt x="243" y="6"/>
                  </a:lnTo>
                  <a:lnTo>
                    <a:pt x="221" y="8"/>
                  </a:lnTo>
                  <a:lnTo>
                    <a:pt x="200" y="8"/>
                  </a:lnTo>
                  <a:lnTo>
                    <a:pt x="178" y="10"/>
                  </a:lnTo>
                  <a:lnTo>
                    <a:pt x="155" y="10"/>
                  </a:lnTo>
                  <a:lnTo>
                    <a:pt x="133" y="12"/>
                  </a:lnTo>
                  <a:lnTo>
                    <a:pt x="110" y="14"/>
                  </a:lnTo>
                  <a:lnTo>
                    <a:pt x="88" y="16"/>
                  </a:lnTo>
                  <a:lnTo>
                    <a:pt x="65" y="16"/>
                  </a:lnTo>
                  <a:lnTo>
                    <a:pt x="43" y="18"/>
                  </a:lnTo>
                  <a:lnTo>
                    <a:pt x="22" y="20"/>
                  </a:lnTo>
                  <a:lnTo>
                    <a:pt x="0" y="21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78"/>
            <p:cNvSpPr>
              <a:spLocks/>
            </p:cNvSpPr>
            <p:nvPr/>
          </p:nvSpPr>
          <p:spPr bwMode="auto">
            <a:xfrm>
              <a:off x="3878" y="930"/>
              <a:ext cx="152" cy="4"/>
            </a:xfrm>
            <a:custGeom>
              <a:avLst/>
              <a:gdLst>
                <a:gd name="T0" fmla="*/ 303 w 303"/>
                <a:gd name="T1" fmla="*/ 0 h 8"/>
                <a:gd name="T2" fmla="*/ 287 w 303"/>
                <a:gd name="T3" fmla="*/ 0 h 8"/>
                <a:gd name="T4" fmla="*/ 274 w 303"/>
                <a:gd name="T5" fmla="*/ 0 h 8"/>
                <a:gd name="T6" fmla="*/ 260 w 303"/>
                <a:gd name="T7" fmla="*/ 0 h 8"/>
                <a:gd name="T8" fmla="*/ 248 w 303"/>
                <a:gd name="T9" fmla="*/ 2 h 8"/>
                <a:gd name="T10" fmla="*/ 235 w 303"/>
                <a:gd name="T11" fmla="*/ 2 h 8"/>
                <a:gd name="T12" fmla="*/ 223 w 303"/>
                <a:gd name="T13" fmla="*/ 2 h 8"/>
                <a:gd name="T14" fmla="*/ 211 w 303"/>
                <a:gd name="T15" fmla="*/ 2 h 8"/>
                <a:gd name="T16" fmla="*/ 199 w 303"/>
                <a:gd name="T17" fmla="*/ 4 h 8"/>
                <a:gd name="T18" fmla="*/ 186 w 303"/>
                <a:gd name="T19" fmla="*/ 4 h 8"/>
                <a:gd name="T20" fmla="*/ 174 w 303"/>
                <a:gd name="T21" fmla="*/ 4 h 8"/>
                <a:gd name="T22" fmla="*/ 162 w 303"/>
                <a:gd name="T23" fmla="*/ 4 h 8"/>
                <a:gd name="T24" fmla="*/ 152 w 303"/>
                <a:gd name="T25" fmla="*/ 6 h 8"/>
                <a:gd name="T26" fmla="*/ 141 w 303"/>
                <a:gd name="T27" fmla="*/ 6 h 8"/>
                <a:gd name="T28" fmla="*/ 129 w 303"/>
                <a:gd name="T29" fmla="*/ 6 h 8"/>
                <a:gd name="T30" fmla="*/ 119 w 303"/>
                <a:gd name="T31" fmla="*/ 6 h 8"/>
                <a:gd name="T32" fmla="*/ 111 w 303"/>
                <a:gd name="T33" fmla="*/ 8 h 8"/>
                <a:gd name="T34" fmla="*/ 90 w 303"/>
                <a:gd name="T35" fmla="*/ 8 h 8"/>
                <a:gd name="T36" fmla="*/ 72 w 303"/>
                <a:gd name="T37" fmla="*/ 8 h 8"/>
                <a:gd name="T38" fmla="*/ 55 w 303"/>
                <a:gd name="T39" fmla="*/ 8 h 8"/>
                <a:gd name="T40" fmla="*/ 41 w 303"/>
                <a:gd name="T41" fmla="*/ 8 h 8"/>
                <a:gd name="T42" fmla="*/ 27 w 303"/>
                <a:gd name="T43" fmla="*/ 8 h 8"/>
                <a:gd name="T44" fmla="*/ 16 w 303"/>
                <a:gd name="T45" fmla="*/ 8 h 8"/>
                <a:gd name="T46" fmla="*/ 6 w 303"/>
                <a:gd name="T47" fmla="*/ 8 h 8"/>
                <a:gd name="T48" fmla="*/ 0 w 303"/>
                <a:gd name="T4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03" h="8">
                  <a:moveTo>
                    <a:pt x="303" y="0"/>
                  </a:moveTo>
                  <a:lnTo>
                    <a:pt x="287" y="0"/>
                  </a:lnTo>
                  <a:lnTo>
                    <a:pt x="274" y="0"/>
                  </a:lnTo>
                  <a:lnTo>
                    <a:pt x="260" y="0"/>
                  </a:lnTo>
                  <a:lnTo>
                    <a:pt x="248" y="2"/>
                  </a:lnTo>
                  <a:lnTo>
                    <a:pt x="235" y="2"/>
                  </a:lnTo>
                  <a:lnTo>
                    <a:pt x="223" y="2"/>
                  </a:lnTo>
                  <a:lnTo>
                    <a:pt x="211" y="2"/>
                  </a:lnTo>
                  <a:lnTo>
                    <a:pt x="199" y="4"/>
                  </a:lnTo>
                  <a:lnTo>
                    <a:pt x="186" y="4"/>
                  </a:lnTo>
                  <a:lnTo>
                    <a:pt x="174" y="4"/>
                  </a:lnTo>
                  <a:lnTo>
                    <a:pt x="162" y="4"/>
                  </a:lnTo>
                  <a:lnTo>
                    <a:pt x="152" y="6"/>
                  </a:lnTo>
                  <a:lnTo>
                    <a:pt x="141" y="6"/>
                  </a:lnTo>
                  <a:lnTo>
                    <a:pt x="129" y="6"/>
                  </a:lnTo>
                  <a:lnTo>
                    <a:pt x="119" y="6"/>
                  </a:lnTo>
                  <a:lnTo>
                    <a:pt x="111" y="8"/>
                  </a:lnTo>
                  <a:lnTo>
                    <a:pt x="90" y="8"/>
                  </a:lnTo>
                  <a:lnTo>
                    <a:pt x="72" y="8"/>
                  </a:lnTo>
                  <a:lnTo>
                    <a:pt x="55" y="8"/>
                  </a:lnTo>
                  <a:lnTo>
                    <a:pt x="41" y="8"/>
                  </a:lnTo>
                  <a:lnTo>
                    <a:pt x="27" y="8"/>
                  </a:lnTo>
                  <a:lnTo>
                    <a:pt x="16" y="8"/>
                  </a:lnTo>
                  <a:lnTo>
                    <a:pt x="6" y="8"/>
                  </a:lnTo>
                  <a:lnTo>
                    <a:pt x="0" y="8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79"/>
            <p:cNvSpPr>
              <a:spLocks/>
            </p:cNvSpPr>
            <p:nvPr/>
          </p:nvSpPr>
          <p:spPr bwMode="auto">
            <a:xfrm>
              <a:off x="3824" y="933"/>
              <a:ext cx="54" cy="12"/>
            </a:xfrm>
            <a:custGeom>
              <a:avLst/>
              <a:gdLst>
                <a:gd name="T0" fmla="*/ 108 w 108"/>
                <a:gd name="T1" fmla="*/ 2 h 26"/>
                <a:gd name="T2" fmla="*/ 96 w 108"/>
                <a:gd name="T3" fmla="*/ 0 h 26"/>
                <a:gd name="T4" fmla="*/ 86 w 108"/>
                <a:gd name="T5" fmla="*/ 0 h 26"/>
                <a:gd name="T6" fmla="*/ 75 w 108"/>
                <a:gd name="T7" fmla="*/ 0 h 26"/>
                <a:gd name="T8" fmla="*/ 63 w 108"/>
                <a:gd name="T9" fmla="*/ 4 h 26"/>
                <a:gd name="T10" fmla="*/ 47 w 108"/>
                <a:gd name="T11" fmla="*/ 8 h 26"/>
                <a:gd name="T12" fmla="*/ 32 w 108"/>
                <a:gd name="T13" fmla="*/ 12 h 26"/>
                <a:gd name="T14" fmla="*/ 16 w 108"/>
                <a:gd name="T15" fmla="*/ 18 h 26"/>
                <a:gd name="T16" fmla="*/ 0 w 108"/>
                <a:gd name="T1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26">
                  <a:moveTo>
                    <a:pt x="108" y="2"/>
                  </a:moveTo>
                  <a:lnTo>
                    <a:pt x="96" y="0"/>
                  </a:lnTo>
                  <a:lnTo>
                    <a:pt x="86" y="0"/>
                  </a:lnTo>
                  <a:lnTo>
                    <a:pt x="75" y="0"/>
                  </a:lnTo>
                  <a:lnTo>
                    <a:pt x="63" y="4"/>
                  </a:lnTo>
                  <a:lnTo>
                    <a:pt x="47" y="8"/>
                  </a:lnTo>
                  <a:lnTo>
                    <a:pt x="32" y="12"/>
                  </a:lnTo>
                  <a:lnTo>
                    <a:pt x="16" y="18"/>
                  </a:lnTo>
                  <a:lnTo>
                    <a:pt x="0" y="26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80"/>
            <p:cNvSpPr>
              <a:spLocks/>
            </p:cNvSpPr>
            <p:nvPr/>
          </p:nvSpPr>
          <p:spPr bwMode="auto">
            <a:xfrm>
              <a:off x="3267" y="930"/>
              <a:ext cx="557" cy="97"/>
            </a:xfrm>
            <a:custGeom>
              <a:avLst/>
              <a:gdLst>
                <a:gd name="T0" fmla="*/ 1094 w 1115"/>
                <a:gd name="T1" fmla="*/ 26 h 194"/>
                <a:gd name="T2" fmla="*/ 1053 w 1115"/>
                <a:gd name="T3" fmla="*/ 18 h 194"/>
                <a:gd name="T4" fmla="*/ 1014 w 1115"/>
                <a:gd name="T5" fmla="*/ 12 h 194"/>
                <a:gd name="T6" fmla="*/ 974 w 1115"/>
                <a:gd name="T7" fmla="*/ 6 h 194"/>
                <a:gd name="T8" fmla="*/ 937 w 1115"/>
                <a:gd name="T9" fmla="*/ 4 h 194"/>
                <a:gd name="T10" fmla="*/ 898 w 1115"/>
                <a:gd name="T11" fmla="*/ 0 h 194"/>
                <a:gd name="T12" fmla="*/ 861 w 1115"/>
                <a:gd name="T13" fmla="*/ 0 h 194"/>
                <a:gd name="T14" fmla="*/ 824 w 1115"/>
                <a:gd name="T15" fmla="*/ 0 h 194"/>
                <a:gd name="T16" fmla="*/ 787 w 1115"/>
                <a:gd name="T17" fmla="*/ 0 h 194"/>
                <a:gd name="T18" fmla="*/ 748 w 1115"/>
                <a:gd name="T19" fmla="*/ 0 h 194"/>
                <a:gd name="T20" fmla="*/ 712 w 1115"/>
                <a:gd name="T21" fmla="*/ 0 h 194"/>
                <a:gd name="T22" fmla="*/ 677 w 1115"/>
                <a:gd name="T23" fmla="*/ 4 h 194"/>
                <a:gd name="T24" fmla="*/ 640 w 1115"/>
                <a:gd name="T25" fmla="*/ 6 h 194"/>
                <a:gd name="T26" fmla="*/ 605 w 1115"/>
                <a:gd name="T27" fmla="*/ 10 h 194"/>
                <a:gd name="T28" fmla="*/ 570 w 1115"/>
                <a:gd name="T29" fmla="*/ 16 h 194"/>
                <a:gd name="T30" fmla="*/ 534 w 1115"/>
                <a:gd name="T31" fmla="*/ 22 h 194"/>
                <a:gd name="T32" fmla="*/ 501 w 1115"/>
                <a:gd name="T33" fmla="*/ 30 h 194"/>
                <a:gd name="T34" fmla="*/ 466 w 1115"/>
                <a:gd name="T35" fmla="*/ 36 h 194"/>
                <a:gd name="T36" fmla="*/ 431 w 1115"/>
                <a:gd name="T37" fmla="*/ 42 h 194"/>
                <a:gd name="T38" fmla="*/ 398 w 1115"/>
                <a:gd name="T39" fmla="*/ 49 h 194"/>
                <a:gd name="T40" fmla="*/ 364 w 1115"/>
                <a:gd name="T41" fmla="*/ 59 h 194"/>
                <a:gd name="T42" fmla="*/ 331 w 1115"/>
                <a:gd name="T43" fmla="*/ 67 h 194"/>
                <a:gd name="T44" fmla="*/ 298 w 1115"/>
                <a:gd name="T45" fmla="*/ 77 h 194"/>
                <a:gd name="T46" fmla="*/ 266 w 1115"/>
                <a:gd name="T47" fmla="*/ 88 h 194"/>
                <a:gd name="T48" fmla="*/ 233 w 1115"/>
                <a:gd name="T49" fmla="*/ 98 h 194"/>
                <a:gd name="T50" fmla="*/ 202 w 1115"/>
                <a:gd name="T51" fmla="*/ 110 h 194"/>
                <a:gd name="T52" fmla="*/ 169 w 1115"/>
                <a:gd name="T53" fmla="*/ 122 h 194"/>
                <a:gd name="T54" fmla="*/ 137 w 1115"/>
                <a:gd name="T55" fmla="*/ 133 h 194"/>
                <a:gd name="T56" fmla="*/ 104 w 1115"/>
                <a:gd name="T57" fmla="*/ 147 h 194"/>
                <a:gd name="T58" fmla="*/ 73 w 1115"/>
                <a:gd name="T59" fmla="*/ 159 h 194"/>
                <a:gd name="T60" fmla="*/ 44 w 1115"/>
                <a:gd name="T61" fmla="*/ 171 h 194"/>
                <a:gd name="T62" fmla="*/ 14 w 1115"/>
                <a:gd name="T63" fmla="*/ 18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5" h="194">
                  <a:moveTo>
                    <a:pt x="1115" y="32"/>
                  </a:moveTo>
                  <a:lnTo>
                    <a:pt x="1094" y="26"/>
                  </a:lnTo>
                  <a:lnTo>
                    <a:pt x="1074" y="22"/>
                  </a:lnTo>
                  <a:lnTo>
                    <a:pt x="1053" y="18"/>
                  </a:lnTo>
                  <a:lnTo>
                    <a:pt x="1033" y="16"/>
                  </a:lnTo>
                  <a:lnTo>
                    <a:pt x="1014" y="12"/>
                  </a:lnTo>
                  <a:lnTo>
                    <a:pt x="994" y="10"/>
                  </a:lnTo>
                  <a:lnTo>
                    <a:pt x="974" y="6"/>
                  </a:lnTo>
                  <a:lnTo>
                    <a:pt x="957" y="6"/>
                  </a:lnTo>
                  <a:lnTo>
                    <a:pt x="937" y="4"/>
                  </a:lnTo>
                  <a:lnTo>
                    <a:pt x="918" y="2"/>
                  </a:lnTo>
                  <a:lnTo>
                    <a:pt x="898" y="0"/>
                  </a:lnTo>
                  <a:lnTo>
                    <a:pt x="881" y="0"/>
                  </a:lnTo>
                  <a:lnTo>
                    <a:pt x="861" y="0"/>
                  </a:lnTo>
                  <a:lnTo>
                    <a:pt x="841" y="0"/>
                  </a:lnTo>
                  <a:lnTo>
                    <a:pt x="824" y="0"/>
                  </a:lnTo>
                  <a:lnTo>
                    <a:pt x="806" y="0"/>
                  </a:lnTo>
                  <a:lnTo>
                    <a:pt x="787" y="0"/>
                  </a:lnTo>
                  <a:lnTo>
                    <a:pt x="767" y="0"/>
                  </a:lnTo>
                  <a:lnTo>
                    <a:pt x="748" y="0"/>
                  </a:lnTo>
                  <a:lnTo>
                    <a:pt x="730" y="0"/>
                  </a:lnTo>
                  <a:lnTo>
                    <a:pt x="712" y="0"/>
                  </a:lnTo>
                  <a:lnTo>
                    <a:pt x="695" y="2"/>
                  </a:lnTo>
                  <a:lnTo>
                    <a:pt x="677" y="4"/>
                  </a:lnTo>
                  <a:lnTo>
                    <a:pt x="660" y="6"/>
                  </a:lnTo>
                  <a:lnTo>
                    <a:pt x="640" y="6"/>
                  </a:lnTo>
                  <a:lnTo>
                    <a:pt x="622" y="10"/>
                  </a:lnTo>
                  <a:lnTo>
                    <a:pt x="605" y="10"/>
                  </a:lnTo>
                  <a:lnTo>
                    <a:pt x="587" y="14"/>
                  </a:lnTo>
                  <a:lnTo>
                    <a:pt x="570" y="16"/>
                  </a:lnTo>
                  <a:lnTo>
                    <a:pt x="552" y="20"/>
                  </a:lnTo>
                  <a:lnTo>
                    <a:pt x="534" y="22"/>
                  </a:lnTo>
                  <a:lnTo>
                    <a:pt x="519" y="28"/>
                  </a:lnTo>
                  <a:lnTo>
                    <a:pt x="501" y="30"/>
                  </a:lnTo>
                  <a:lnTo>
                    <a:pt x="484" y="34"/>
                  </a:lnTo>
                  <a:lnTo>
                    <a:pt x="466" y="36"/>
                  </a:lnTo>
                  <a:lnTo>
                    <a:pt x="448" y="40"/>
                  </a:lnTo>
                  <a:lnTo>
                    <a:pt x="431" y="42"/>
                  </a:lnTo>
                  <a:lnTo>
                    <a:pt x="415" y="47"/>
                  </a:lnTo>
                  <a:lnTo>
                    <a:pt x="398" y="49"/>
                  </a:lnTo>
                  <a:lnTo>
                    <a:pt x="382" y="55"/>
                  </a:lnTo>
                  <a:lnTo>
                    <a:pt x="364" y="59"/>
                  </a:lnTo>
                  <a:lnTo>
                    <a:pt x="347" y="63"/>
                  </a:lnTo>
                  <a:lnTo>
                    <a:pt x="331" y="67"/>
                  </a:lnTo>
                  <a:lnTo>
                    <a:pt x="315" y="73"/>
                  </a:lnTo>
                  <a:lnTo>
                    <a:pt x="298" y="77"/>
                  </a:lnTo>
                  <a:lnTo>
                    <a:pt x="282" y="83"/>
                  </a:lnTo>
                  <a:lnTo>
                    <a:pt x="266" y="88"/>
                  </a:lnTo>
                  <a:lnTo>
                    <a:pt x="251" y="94"/>
                  </a:lnTo>
                  <a:lnTo>
                    <a:pt x="233" y="98"/>
                  </a:lnTo>
                  <a:lnTo>
                    <a:pt x="218" y="104"/>
                  </a:lnTo>
                  <a:lnTo>
                    <a:pt x="202" y="110"/>
                  </a:lnTo>
                  <a:lnTo>
                    <a:pt x="186" y="116"/>
                  </a:lnTo>
                  <a:lnTo>
                    <a:pt x="169" y="122"/>
                  </a:lnTo>
                  <a:lnTo>
                    <a:pt x="153" y="128"/>
                  </a:lnTo>
                  <a:lnTo>
                    <a:pt x="137" y="133"/>
                  </a:lnTo>
                  <a:lnTo>
                    <a:pt x="122" y="141"/>
                  </a:lnTo>
                  <a:lnTo>
                    <a:pt x="104" y="147"/>
                  </a:lnTo>
                  <a:lnTo>
                    <a:pt x="90" y="153"/>
                  </a:lnTo>
                  <a:lnTo>
                    <a:pt x="73" y="159"/>
                  </a:lnTo>
                  <a:lnTo>
                    <a:pt x="59" y="165"/>
                  </a:lnTo>
                  <a:lnTo>
                    <a:pt x="44" y="171"/>
                  </a:lnTo>
                  <a:lnTo>
                    <a:pt x="30" y="178"/>
                  </a:lnTo>
                  <a:lnTo>
                    <a:pt x="14" y="186"/>
                  </a:lnTo>
                  <a:lnTo>
                    <a:pt x="0" y="19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81"/>
            <p:cNvSpPr>
              <a:spLocks/>
            </p:cNvSpPr>
            <p:nvPr/>
          </p:nvSpPr>
          <p:spPr bwMode="auto">
            <a:xfrm>
              <a:off x="3267" y="813"/>
              <a:ext cx="32" cy="214"/>
            </a:xfrm>
            <a:custGeom>
              <a:avLst/>
              <a:gdLst>
                <a:gd name="T0" fmla="*/ 0 w 65"/>
                <a:gd name="T1" fmla="*/ 426 h 426"/>
                <a:gd name="T2" fmla="*/ 4 w 65"/>
                <a:gd name="T3" fmla="*/ 410 h 426"/>
                <a:gd name="T4" fmla="*/ 10 w 65"/>
                <a:gd name="T5" fmla="*/ 397 h 426"/>
                <a:gd name="T6" fmla="*/ 14 w 65"/>
                <a:gd name="T7" fmla="*/ 381 h 426"/>
                <a:gd name="T8" fmla="*/ 20 w 65"/>
                <a:gd name="T9" fmla="*/ 367 h 426"/>
                <a:gd name="T10" fmla="*/ 24 w 65"/>
                <a:gd name="T11" fmla="*/ 352 h 426"/>
                <a:gd name="T12" fmla="*/ 30 w 65"/>
                <a:gd name="T13" fmla="*/ 338 h 426"/>
                <a:gd name="T14" fmla="*/ 34 w 65"/>
                <a:gd name="T15" fmla="*/ 324 h 426"/>
                <a:gd name="T16" fmla="*/ 40 w 65"/>
                <a:gd name="T17" fmla="*/ 311 h 426"/>
                <a:gd name="T18" fmla="*/ 42 w 65"/>
                <a:gd name="T19" fmla="*/ 295 h 426"/>
                <a:gd name="T20" fmla="*/ 45 w 65"/>
                <a:gd name="T21" fmla="*/ 281 h 426"/>
                <a:gd name="T22" fmla="*/ 49 w 65"/>
                <a:gd name="T23" fmla="*/ 266 h 426"/>
                <a:gd name="T24" fmla="*/ 53 w 65"/>
                <a:gd name="T25" fmla="*/ 252 h 426"/>
                <a:gd name="T26" fmla="*/ 55 w 65"/>
                <a:gd name="T27" fmla="*/ 236 h 426"/>
                <a:gd name="T28" fmla="*/ 57 w 65"/>
                <a:gd name="T29" fmla="*/ 225 h 426"/>
                <a:gd name="T30" fmla="*/ 59 w 65"/>
                <a:gd name="T31" fmla="*/ 209 h 426"/>
                <a:gd name="T32" fmla="*/ 63 w 65"/>
                <a:gd name="T33" fmla="*/ 197 h 426"/>
                <a:gd name="T34" fmla="*/ 63 w 65"/>
                <a:gd name="T35" fmla="*/ 182 h 426"/>
                <a:gd name="T36" fmla="*/ 63 w 65"/>
                <a:gd name="T37" fmla="*/ 168 h 426"/>
                <a:gd name="T38" fmla="*/ 63 w 65"/>
                <a:gd name="T39" fmla="*/ 154 h 426"/>
                <a:gd name="T40" fmla="*/ 65 w 65"/>
                <a:gd name="T41" fmla="*/ 141 h 426"/>
                <a:gd name="T42" fmla="*/ 65 w 65"/>
                <a:gd name="T43" fmla="*/ 127 h 426"/>
                <a:gd name="T44" fmla="*/ 65 w 65"/>
                <a:gd name="T45" fmla="*/ 113 h 426"/>
                <a:gd name="T46" fmla="*/ 63 w 65"/>
                <a:gd name="T47" fmla="*/ 101 h 426"/>
                <a:gd name="T48" fmla="*/ 63 w 65"/>
                <a:gd name="T49" fmla="*/ 90 h 426"/>
                <a:gd name="T50" fmla="*/ 59 w 65"/>
                <a:gd name="T51" fmla="*/ 76 h 426"/>
                <a:gd name="T52" fmla="*/ 57 w 65"/>
                <a:gd name="T53" fmla="*/ 64 h 426"/>
                <a:gd name="T54" fmla="*/ 53 w 65"/>
                <a:gd name="T55" fmla="*/ 53 h 426"/>
                <a:gd name="T56" fmla="*/ 51 w 65"/>
                <a:gd name="T57" fmla="*/ 41 h 426"/>
                <a:gd name="T58" fmla="*/ 47 w 65"/>
                <a:gd name="T59" fmla="*/ 29 h 426"/>
                <a:gd name="T60" fmla="*/ 44 w 65"/>
                <a:gd name="T61" fmla="*/ 17 h 426"/>
                <a:gd name="T62" fmla="*/ 38 w 65"/>
                <a:gd name="T63" fmla="*/ 8 h 426"/>
                <a:gd name="T64" fmla="*/ 34 w 65"/>
                <a:gd name="T65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5" h="426">
                  <a:moveTo>
                    <a:pt x="0" y="426"/>
                  </a:moveTo>
                  <a:lnTo>
                    <a:pt x="4" y="410"/>
                  </a:lnTo>
                  <a:lnTo>
                    <a:pt x="10" y="397"/>
                  </a:lnTo>
                  <a:lnTo>
                    <a:pt x="14" y="381"/>
                  </a:lnTo>
                  <a:lnTo>
                    <a:pt x="20" y="367"/>
                  </a:lnTo>
                  <a:lnTo>
                    <a:pt x="24" y="352"/>
                  </a:lnTo>
                  <a:lnTo>
                    <a:pt x="30" y="338"/>
                  </a:lnTo>
                  <a:lnTo>
                    <a:pt x="34" y="324"/>
                  </a:lnTo>
                  <a:lnTo>
                    <a:pt x="40" y="311"/>
                  </a:lnTo>
                  <a:lnTo>
                    <a:pt x="42" y="295"/>
                  </a:lnTo>
                  <a:lnTo>
                    <a:pt x="45" y="281"/>
                  </a:lnTo>
                  <a:lnTo>
                    <a:pt x="49" y="266"/>
                  </a:lnTo>
                  <a:lnTo>
                    <a:pt x="53" y="252"/>
                  </a:lnTo>
                  <a:lnTo>
                    <a:pt x="55" y="236"/>
                  </a:lnTo>
                  <a:lnTo>
                    <a:pt x="57" y="225"/>
                  </a:lnTo>
                  <a:lnTo>
                    <a:pt x="59" y="209"/>
                  </a:lnTo>
                  <a:lnTo>
                    <a:pt x="63" y="197"/>
                  </a:lnTo>
                  <a:lnTo>
                    <a:pt x="63" y="182"/>
                  </a:lnTo>
                  <a:lnTo>
                    <a:pt x="63" y="168"/>
                  </a:lnTo>
                  <a:lnTo>
                    <a:pt x="63" y="154"/>
                  </a:lnTo>
                  <a:lnTo>
                    <a:pt x="65" y="141"/>
                  </a:lnTo>
                  <a:lnTo>
                    <a:pt x="65" y="127"/>
                  </a:lnTo>
                  <a:lnTo>
                    <a:pt x="65" y="113"/>
                  </a:lnTo>
                  <a:lnTo>
                    <a:pt x="63" y="101"/>
                  </a:lnTo>
                  <a:lnTo>
                    <a:pt x="63" y="90"/>
                  </a:lnTo>
                  <a:lnTo>
                    <a:pt x="59" y="76"/>
                  </a:lnTo>
                  <a:lnTo>
                    <a:pt x="57" y="64"/>
                  </a:lnTo>
                  <a:lnTo>
                    <a:pt x="53" y="53"/>
                  </a:lnTo>
                  <a:lnTo>
                    <a:pt x="51" y="41"/>
                  </a:lnTo>
                  <a:lnTo>
                    <a:pt x="47" y="29"/>
                  </a:lnTo>
                  <a:lnTo>
                    <a:pt x="44" y="17"/>
                  </a:lnTo>
                  <a:lnTo>
                    <a:pt x="38" y="8"/>
                  </a:lnTo>
                  <a:lnTo>
                    <a:pt x="34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82"/>
            <p:cNvSpPr>
              <a:spLocks/>
            </p:cNvSpPr>
            <p:nvPr/>
          </p:nvSpPr>
          <p:spPr bwMode="auto">
            <a:xfrm>
              <a:off x="3269" y="808"/>
              <a:ext cx="14" cy="5"/>
            </a:xfrm>
            <a:custGeom>
              <a:avLst/>
              <a:gdLst>
                <a:gd name="T0" fmla="*/ 30 w 30"/>
                <a:gd name="T1" fmla="*/ 10 h 10"/>
                <a:gd name="T2" fmla="*/ 16 w 30"/>
                <a:gd name="T3" fmla="*/ 0 h 10"/>
                <a:gd name="T4" fmla="*/ 0 w 30"/>
                <a:gd name="T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10">
                  <a:moveTo>
                    <a:pt x="30" y="10"/>
                  </a:moveTo>
                  <a:lnTo>
                    <a:pt x="16" y="0"/>
                  </a:lnTo>
                  <a:lnTo>
                    <a:pt x="0" y="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83"/>
            <p:cNvSpPr>
              <a:spLocks/>
            </p:cNvSpPr>
            <p:nvPr/>
          </p:nvSpPr>
          <p:spPr bwMode="auto">
            <a:xfrm>
              <a:off x="3264" y="809"/>
              <a:ext cx="5" cy="15"/>
            </a:xfrm>
            <a:custGeom>
              <a:avLst/>
              <a:gdLst>
                <a:gd name="T0" fmla="*/ 9 w 9"/>
                <a:gd name="T1" fmla="*/ 0 h 29"/>
                <a:gd name="T2" fmla="*/ 0 w 9"/>
                <a:gd name="T3" fmla="*/ 12 h 29"/>
                <a:gd name="T4" fmla="*/ 2 w 9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29">
                  <a:moveTo>
                    <a:pt x="9" y="0"/>
                  </a:moveTo>
                  <a:lnTo>
                    <a:pt x="0" y="12"/>
                  </a:lnTo>
                  <a:lnTo>
                    <a:pt x="2" y="29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84"/>
            <p:cNvSpPr>
              <a:spLocks/>
            </p:cNvSpPr>
            <p:nvPr/>
          </p:nvSpPr>
          <p:spPr bwMode="auto">
            <a:xfrm>
              <a:off x="3237" y="824"/>
              <a:ext cx="41" cy="216"/>
            </a:xfrm>
            <a:custGeom>
              <a:avLst/>
              <a:gdLst>
                <a:gd name="T0" fmla="*/ 55 w 82"/>
                <a:gd name="T1" fmla="*/ 0 h 433"/>
                <a:gd name="T2" fmla="*/ 58 w 82"/>
                <a:gd name="T3" fmla="*/ 8 h 433"/>
                <a:gd name="T4" fmla="*/ 64 w 82"/>
                <a:gd name="T5" fmla="*/ 18 h 433"/>
                <a:gd name="T6" fmla="*/ 68 w 82"/>
                <a:gd name="T7" fmla="*/ 30 h 433"/>
                <a:gd name="T8" fmla="*/ 72 w 82"/>
                <a:gd name="T9" fmla="*/ 41 h 433"/>
                <a:gd name="T10" fmla="*/ 74 w 82"/>
                <a:gd name="T11" fmla="*/ 51 h 433"/>
                <a:gd name="T12" fmla="*/ 76 w 82"/>
                <a:gd name="T13" fmla="*/ 63 h 433"/>
                <a:gd name="T14" fmla="*/ 78 w 82"/>
                <a:gd name="T15" fmla="*/ 75 h 433"/>
                <a:gd name="T16" fmla="*/ 82 w 82"/>
                <a:gd name="T17" fmla="*/ 88 h 433"/>
                <a:gd name="T18" fmla="*/ 82 w 82"/>
                <a:gd name="T19" fmla="*/ 100 h 433"/>
                <a:gd name="T20" fmla="*/ 82 w 82"/>
                <a:gd name="T21" fmla="*/ 112 h 433"/>
                <a:gd name="T22" fmla="*/ 82 w 82"/>
                <a:gd name="T23" fmla="*/ 125 h 433"/>
                <a:gd name="T24" fmla="*/ 82 w 82"/>
                <a:gd name="T25" fmla="*/ 139 h 433"/>
                <a:gd name="T26" fmla="*/ 80 w 82"/>
                <a:gd name="T27" fmla="*/ 153 h 433"/>
                <a:gd name="T28" fmla="*/ 78 w 82"/>
                <a:gd name="T29" fmla="*/ 168 h 433"/>
                <a:gd name="T30" fmla="*/ 76 w 82"/>
                <a:gd name="T31" fmla="*/ 182 h 433"/>
                <a:gd name="T32" fmla="*/ 76 w 82"/>
                <a:gd name="T33" fmla="*/ 198 h 433"/>
                <a:gd name="T34" fmla="*/ 72 w 82"/>
                <a:gd name="T35" fmla="*/ 211 h 433"/>
                <a:gd name="T36" fmla="*/ 68 w 82"/>
                <a:gd name="T37" fmla="*/ 227 h 433"/>
                <a:gd name="T38" fmla="*/ 64 w 82"/>
                <a:gd name="T39" fmla="*/ 241 h 433"/>
                <a:gd name="T40" fmla="*/ 62 w 82"/>
                <a:gd name="T41" fmla="*/ 256 h 433"/>
                <a:gd name="T42" fmla="*/ 57 w 82"/>
                <a:gd name="T43" fmla="*/ 270 h 433"/>
                <a:gd name="T44" fmla="*/ 53 w 82"/>
                <a:gd name="T45" fmla="*/ 286 h 433"/>
                <a:gd name="T46" fmla="*/ 49 w 82"/>
                <a:gd name="T47" fmla="*/ 299 h 433"/>
                <a:gd name="T48" fmla="*/ 45 w 82"/>
                <a:gd name="T49" fmla="*/ 315 h 433"/>
                <a:gd name="T50" fmla="*/ 39 w 82"/>
                <a:gd name="T51" fmla="*/ 329 h 433"/>
                <a:gd name="T52" fmla="*/ 33 w 82"/>
                <a:gd name="T53" fmla="*/ 344 h 433"/>
                <a:gd name="T54" fmla="*/ 27 w 82"/>
                <a:gd name="T55" fmla="*/ 358 h 433"/>
                <a:gd name="T56" fmla="*/ 21 w 82"/>
                <a:gd name="T57" fmla="*/ 374 h 433"/>
                <a:gd name="T58" fmla="*/ 15 w 82"/>
                <a:gd name="T59" fmla="*/ 388 h 433"/>
                <a:gd name="T60" fmla="*/ 10 w 82"/>
                <a:gd name="T61" fmla="*/ 403 h 433"/>
                <a:gd name="T62" fmla="*/ 4 w 82"/>
                <a:gd name="T63" fmla="*/ 417 h 433"/>
                <a:gd name="T64" fmla="*/ 0 w 82"/>
                <a:gd name="T65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2" h="433">
                  <a:moveTo>
                    <a:pt x="55" y="0"/>
                  </a:moveTo>
                  <a:lnTo>
                    <a:pt x="58" y="8"/>
                  </a:lnTo>
                  <a:lnTo>
                    <a:pt x="64" y="18"/>
                  </a:lnTo>
                  <a:lnTo>
                    <a:pt x="68" y="30"/>
                  </a:lnTo>
                  <a:lnTo>
                    <a:pt x="72" y="41"/>
                  </a:lnTo>
                  <a:lnTo>
                    <a:pt x="74" y="51"/>
                  </a:lnTo>
                  <a:lnTo>
                    <a:pt x="76" y="63"/>
                  </a:lnTo>
                  <a:lnTo>
                    <a:pt x="78" y="75"/>
                  </a:lnTo>
                  <a:lnTo>
                    <a:pt x="82" y="88"/>
                  </a:lnTo>
                  <a:lnTo>
                    <a:pt x="82" y="100"/>
                  </a:lnTo>
                  <a:lnTo>
                    <a:pt x="82" y="112"/>
                  </a:lnTo>
                  <a:lnTo>
                    <a:pt x="82" y="125"/>
                  </a:lnTo>
                  <a:lnTo>
                    <a:pt x="82" y="139"/>
                  </a:lnTo>
                  <a:lnTo>
                    <a:pt x="80" y="153"/>
                  </a:lnTo>
                  <a:lnTo>
                    <a:pt x="78" y="168"/>
                  </a:lnTo>
                  <a:lnTo>
                    <a:pt x="76" y="182"/>
                  </a:lnTo>
                  <a:lnTo>
                    <a:pt x="76" y="198"/>
                  </a:lnTo>
                  <a:lnTo>
                    <a:pt x="72" y="211"/>
                  </a:lnTo>
                  <a:lnTo>
                    <a:pt x="68" y="227"/>
                  </a:lnTo>
                  <a:lnTo>
                    <a:pt x="64" y="241"/>
                  </a:lnTo>
                  <a:lnTo>
                    <a:pt x="62" y="256"/>
                  </a:lnTo>
                  <a:lnTo>
                    <a:pt x="57" y="270"/>
                  </a:lnTo>
                  <a:lnTo>
                    <a:pt x="53" y="286"/>
                  </a:lnTo>
                  <a:lnTo>
                    <a:pt x="49" y="299"/>
                  </a:lnTo>
                  <a:lnTo>
                    <a:pt x="45" y="315"/>
                  </a:lnTo>
                  <a:lnTo>
                    <a:pt x="39" y="329"/>
                  </a:lnTo>
                  <a:lnTo>
                    <a:pt x="33" y="344"/>
                  </a:lnTo>
                  <a:lnTo>
                    <a:pt x="27" y="358"/>
                  </a:lnTo>
                  <a:lnTo>
                    <a:pt x="21" y="374"/>
                  </a:lnTo>
                  <a:lnTo>
                    <a:pt x="15" y="388"/>
                  </a:lnTo>
                  <a:lnTo>
                    <a:pt x="10" y="403"/>
                  </a:lnTo>
                  <a:lnTo>
                    <a:pt x="4" y="417"/>
                  </a:lnTo>
                  <a:lnTo>
                    <a:pt x="0" y="43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85"/>
            <p:cNvSpPr>
              <a:spLocks/>
            </p:cNvSpPr>
            <p:nvPr/>
          </p:nvSpPr>
          <p:spPr bwMode="auto">
            <a:xfrm>
              <a:off x="3056" y="1040"/>
              <a:ext cx="181" cy="95"/>
            </a:xfrm>
            <a:custGeom>
              <a:avLst/>
              <a:gdLst>
                <a:gd name="T0" fmla="*/ 364 w 364"/>
                <a:gd name="T1" fmla="*/ 0 h 189"/>
                <a:gd name="T2" fmla="*/ 350 w 364"/>
                <a:gd name="T3" fmla="*/ 3 h 189"/>
                <a:gd name="T4" fmla="*/ 338 w 364"/>
                <a:gd name="T5" fmla="*/ 9 h 189"/>
                <a:gd name="T6" fmla="*/ 327 w 364"/>
                <a:gd name="T7" fmla="*/ 15 h 189"/>
                <a:gd name="T8" fmla="*/ 315 w 364"/>
                <a:gd name="T9" fmla="*/ 21 h 189"/>
                <a:gd name="T10" fmla="*/ 303 w 364"/>
                <a:gd name="T11" fmla="*/ 27 h 189"/>
                <a:gd name="T12" fmla="*/ 291 w 364"/>
                <a:gd name="T13" fmla="*/ 33 h 189"/>
                <a:gd name="T14" fmla="*/ 280 w 364"/>
                <a:gd name="T15" fmla="*/ 39 h 189"/>
                <a:gd name="T16" fmla="*/ 268 w 364"/>
                <a:gd name="T17" fmla="*/ 44 h 189"/>
                <a:gd name="T18" fmla="*/ 256 w 364"/>
                <a:gd name="T19" fmla="*/ 50 h 189"/>
                <a:gd name="T20" fmla="*/ 244 w 364"/>
                <a:gd name="T21" fmla="*/ 56 h 189"/>
                <a:gd name="T22" fmla="*/ 233 w 364"/>
                <a:gd name="T23" fmla="*/ 62 h 189"/>
                <a:gd name="T24" fmla="*/ 221 w 364"/>
                <a:gd name="T25" fmla="*/ 68 h 189"/>
                <a:gd name="T26" fmla="*/ 209 w 364"/>
                <a:gd name="T27" fmla="*/ 74 h 189"/>
                <a:gd name="T28" fmla="*/ 198 w 364"/>
                <a:gd name="T29" fmla="*/ 80 h 189"/>
                <a:gd name="T30" fmla="*/ 186 w 364"/>
                <a:gd name="T31" fmla="*/ 86 h 189"/>
                <a:gd name="T32" fmla="*/ 176 w 364"/>
                <a:gd name="T33" fmla="*/ 93 h 189"/>
                <a:gd name="T34" fmla="*/ 164 w 364"/>
                <a:gd name="T35" fmla="*/ 99 h 189"/>
                <a:gd name="T36" fmla="*/ 153 w 364"/>
                <a:gd name="T37" fmla="*/ 105 h 189"/>
                <a:gd name="T38" fmla="*/ 141 w 364"/>
                <a:gd name="T39" fmla="*/ 111 h 189"/>
                <a:gd name="T40" fmla="*/ 129 w 364"/>
                <a:gd name="T41" fmla="*/ 117 h 189"/>
                <a:gd name="T42" fmla="*/ 117 w 364"/>
                <a:gd name="T43" fmla="*/ 123 h 189"/>
                <a:gd name="T44" fmla="*/ 108 w 364"/>
                <a:gd name="T45" fmla="*/ 129 h 189"/>
                <a:gd name="T46" fmla="*/ 96 w 364"/>
                <a:gd name="T47" fmla="*/ 134 h 189"/>
                <a:gd name="T48" fmla="*/ 86 w 364"/>
                <a:gd name="T49" fmla="*/ 140 h 189"/>
                <a:gd name="T50" fmla="*/ 74 w 364"/>
                <a:gd name="T51" fmla="*/ 146 h 189"/>
                <a:gd name="T52" fmla="*/ 63 w 364"/>
                <a:gd name="T53" fmla="*/ 152 h 189"/>
                <a:gd name="T54" fmla="*/ 51 w 364"/>
                <a:gd name="T55" fmla="*/ 158 h 189"/>
                <a:gd name="T56" fmla="*/ 41 w 364"/>
                <a:gd name="T57" fmla="*/ 164 h 189"/>
                <a:gd name="T58" fmla="*/ 29 w 364"/>
                <a:gd name="T59" fmla="*/ 170 h 189"/>
                <a:gd name="T60" fmla="*/ 20 w 364"/>
                <a:gd name="T61" fmla="*/ 176 h 189"/>
                <a:gd name="T62" fmla="*/ 10 w 364"/>
                <a:gd name="T63" fmla="*/ 181 h 189"/>
                <a:gd name="T64" fmla="*/ 0 w 364"/>
                <a:gd name="T65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4" h="189">
                  <a:moveTo>
                    <a:pt x="364" y="0"/>
                  </a:moveTo>
                  <a:lnTo>
                    <a:pt x="350" y="3"/>
                  </a:lnTo>
                  <a:lnTo>
                    <a:pt x="338" y="9"/>
                  </a:lnTo>
                  <a:lnTo>
                    <a:pt x="327" y="15"/>
                  </a:lnTo>
                  <a:lnTo>
                    <a:pt x="315" y="21"/>
                  </a:lnTo>
                  <a:lnTo>
                    <a:pt x="303" y="27"/>
                  </a:lnTo>
                  <a:lnTo>
                    <a:pt x="291" y="33"/>
                  </a:lnTo>
                  <a:lnTo>
                    <a:pt x="280" y="39"/>
                  </a:lnTo>
                  <a:lnTo>
                    <a:pt x="268" y="44"/>
                  </a:lnTo>
                  <a:lnTo>
                    <a:pt x="256" y="50"/>
                  </a:lnTo>
                  <a:lnTo>
                    <a:pt x="244" y="56"/>
                  </a:lnTo>
                  <a:lnTo>
                    <a:pt x="233" y="62"/>
                  </a:lnTo>
                  <a:lnTo>
                    <a:pt x="221" y="68"/>
                  </a:lnTo>
                  <a:lnTo>
                    <a:pt x="209" y="74"/>
                  </a:lnTo>
                  <a:lnTo>
                    <a:pt x="198" y="80"/>
                  </a:lnTo>
                  <a:lnTo>
                    <a:pt x="186" y="86"/>
                  </a:lnTo>
                  <a:lnTo>
                    <a:pt x="176" y="93"/>
                  </a:lnTo>
                  <a:lnTo>
                    <a:pt x="164" y="99"/>
                  </a:lnTo>
                  <a:lnTo>
                    <a:pt x="153" y="105"/>
                  </a:lnTo>
                  <a:lnTo>
                    <a:pt x="141" y="111"/>
                  </a:lnTo>
                  <a:lnTo>
                    <a:pt x="129" y="117"/>
                  </a:lnTo>
                  <a:lnTo>
                    <a:pt x="117" y="123"/>
                  </a:lnTo>
                  <a:lnTo>
                    <a:pt x="108" y="129"/>
                  </a:lnTo>
                  <a:lnTo>
                    <a:pt x="96" y="134"/>
                  </a:lnTo>
                  <a:lnTo>
                    <a:pt x="86" y="140"/>
                  </a:lnTo>
                  <a:lnTo>
                    <a:pt x="74" y="146"/>
                  </a:lnTo>
                  <a:lnTo>
                    <a:pt x="63" y="152"/>
                  </a:lnTo>
                  <a:lnTo>
                    <a:pt x="51" y="158"/>
                  </a:lnTo>
                  <a:lnTo>
                    <a:pt x="41" y="164"/>
                  </a:lnTo>
                  <a:lnTo>
                    <a:pt x="29" y="170"/>
                  </a:lnTo>
                  <a:lnTo>
                    <a:pt x="20" y="176"/>
                  </a:lnTo>
                  <a:lnTo>
                    <a:pt x="10" y="181"/>
                  </a:lnTo>
                  <a:lnTo>
                    <a:pt x="0" y="189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86"/>
            <p:cNvSpPr>
              <a:spLocks/>
            </p:cNvSpPr>
            <p:nvPr/>
          </p:nvSpPr>
          <p:spPr bwMode="auto">
            <a:xfrm>
              <a:off x="3055" y="1135"/>
              <a:ext cx="1" cy="1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0 h 2"/>
                <a:gd name="T4" fmla="*/ 0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87"/>
            <p:cNvSpPr>
              <a:spLocks/>
            </p:cNvSpPr>
            <p:nvPr/>
          </p:nvSpPr>
          <p:spPr bwMode="auto">
            <a:xfrm>
              <a:off x="3030" y="1006"/>
              <a:ext cx="25" cy="130"/>
            </a:xfrm>
            <a:custGeom>
              <a:avLst/>
              <a:gdLst>
                <a:gd name="T0" fmla="*/ 49 w 49"/>
                <a:gd name="T1" fmla="*/ 260 h 260"/>
                <a:gd name="T2" fmla="*/ 49 w 49"/>
                <a:gd name="T3" fmla="*/ 241 h 260"/>
                <a:gd name="T4" fmla="*/ 49 w 49"/>
                <a:gd name="T5" fmla="*/ 223 h 260"/>
                <a:gd name="T6" fmla="*/ 49 w 49"/>
                <a:gd name="T7" fmla="*/ 203 h 260"/>
                <a:gd name="T8" fmla="*/ 49 w 49"/>
                <a:gd name="T9" fmla="*/ 186 h 260"/>
                <a:gd name="T10" fmla="*/ 47 w 49"/>
                <a:gd name="T11" fmla="*/ 168 h 260"/>
                <a:gd name="T12" fmla="*/ 47 w 49"/>
                <a:gd name="T13" fmla="*/ 151 h 260"/>
                <a:gd name="T14" fmla="*/ 45 w 49"/>
                <a:gd name="T15" fmla="*/ 133 h 260"/>
                <a:gd name="T16" fmla="*/ 45 w 49"/>
                <a:gd name="T17" fmla="*/ 117 h 260"/>
                <a:gd name="T18" fmla="*/ 41 w 49"/>
                <a:gd name="T19" fmla="*/ 100 h 260"/>
                <a:gd name="T20" fmla="*/ 37 w 49"/>
                <a:gd name="T21" fmla="*/ 82 h 260"/>
                <a:gd name="T22" fmla="*/ 31 w 49"/>
                <a:gd name="T23" fmla="*/ 67 h 260"/>
                <a:gd name="T24" fmla="*/ 28 w 49"/>
                <a:gd name="T25" fmla="*/ 53 h 260"/>
                <a:gd name="T26" fmla="*/ 20 w 49"/>
                <a:gd name="T27" fmla="*/ 37 h 260"/>
                <a:gd name="T28" fmla="*/ 14 w 49"/>
                <a:gd name="T29" fmla="*/ 24 h 260"/>
                <a:gd name="T30" fmla="*/ 6 w 49"/>
                <a:gd name="T31" fmla="*/ 12 h 260"/>
                <a:gd name="T32" fmla="*/ 0 w 49"/>
                <a:gd name="T33" fmla="*/ 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9" h="260">
                  <a:moveTo>
                    <a:pt x="49" y="260"/>
                  </a:moveTo>
                  <a:lnTo>
                    <a:pt x="49" y="241"/>
                  </a:lnTo>
                  <a:lnTo>
                    <a:pt x="49" y="223"/>
                  </a:lnTo>
                  <a:lnTo>
                    <a:pt x="49" y="203"/>
                  </a:lnTo>
                  <a:lnTo>
                    <a:pt x="49" y="186"/>
                  </a:lnTo>
                  <a:lnTo>
                    <a:pt x="47" y="168"/>
                  </a:lnTo>
                  <a:lnTo>
                    <a:pt x="47" y="151"/>
                  </a:lnTo>
                  <a:lnTo>
                    <a:pt x="45" y="133"/>
                  </a:lnTo>
                  <a:lnTo>
                    <a:pt x="45" y="117"/>
                  </a:lnTo>
                  <a:lnTo>
                    <a:pt x="41" y="100"/>
                  </a:lnTo>
                  <a:lnTo>
                    <a:pt x="37" y="82"/>
                  </a:lnTo>
                  <a:lnTo>
                    <a:pt x="31" y="67"/>
                  </a:lnTo>
                  <a:lnTo>
                    <a:pt x="28" y="53"/>
                  </a:lnTo>
                  <a:lnTo>
                    <a:pt x="20" y="37"/>
                  </a:lnTo>
                  <a:lnTo>
                    <a:pt x="14" y="24"/>
                  </a:lnTo>
                  <a:lnTo>
                    <a:pt x="6" y="1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88"/>
            <p:cNvSpPr>
              <a:spLocks/>
            </p:cNvSpPr>
            <p:nvPr/>
          </p:nvSpPr>
          <p:spPr bwMode="auto">
            <a:xfrm>
              <a:off x="2941" y="970"/>
              <a:ext cx="89" cy="36"/>
            </a:xfrm>
            <a:custGeom>
              <a:avLst/>
              <a:gdLst>
                <a:gd name="T0" fmla="*/ 178 w 178"/>
                <a:gd name="T1" fmla="*/ 72 h 72"/>
                <a:gd name="T2" fmla="*/ 168 w 178"/>
                <a:gd name="T3" fmla="*/ 60 h 72"/>
                <a:gd name="T4" fmla="*/ 161 w 178"/>
                <a:gd name="T5" fmla="*/ 52 h 72"/>
                <a:gd name="T6" fmla="*/ 151 w 178"/>
                <a:gd name="T7" fmla="*/ 43 h 72"/>
                <a:gd name="T8" fmla="*/ 143 w 178"/>
                <a:gd name="T9" fmla="*/ 37 h 72"/>
                <a:gd name="T10" fmla="*/ 133 w 178"/>
                <a:gd name="T11" fmla="*/ 31 h 72"/>
                <a:gd name="T12" fmla="*/ 123 w 178"/>
                <a:gd name="T13" fmla="*/ 25 h 72"/>
                <a:gd name="T14" fmla="*/ 114 w 178"/>
                <a:gd name="T15" fmla="*/ 19 h 72"/>
                <a:gd name="T16" fmla="*/ 104 w 178"/>
                <a:gd name="T17" fmla="*/ 15 h 72"/>
                <a:gd name="T18" fmla="*/ 90 w 178"/>
                <a:gd name="T19" fmla="*/ 9 h 72"/>
                <a:gd name="T20" fmla="*/ 78 w 178"/>
                <a:gd name="T21" fmla="*/ 6 h 72"/>
                <a:gd name="T22" fmla="*/ 67 w 178"/>
                <a:gd name="T23" fmla="*/ 2 h 72"/>
                <a:gd name="T24" fmla="*/ 55 w 178"/>
                <a:gd name="T25" fmla="*/ 2 h 72"/>
                <a:gd name="T26" fmla="*/ 41 w 178"/>
                <a:gd name="T27" fmla="*/ 0 h 72"/>
                <a:gd name="T28" fmla="*/ 28 w 178"/>
                <a:gd name="T29" fmla="*/ 0 h 72"/>
                <a:gd name="T30" fmla="*/ 14 w 178"/>
                <a:gd name="T31" fmla="*/ 0 h 72"/>
                <a:gd name="T32" fmla="*/ 0 w 178"/>
                <a:gd name="T33" fmla="*/ 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8" h="72">
                  <a:moveTo>
                    <a:pt x="178" y="72"/>
                  </a:moveTo>
                  <a:lnTo>
                    <a:pt x="168" y="60"/>
                  </a:lnTo>
                  <a:lnTo>
                    <a:pt x="161" y="52"/>
                  </a:lnTo>
                  <a:lnTo>
                    <a:pt x="151" y="43"/>
                  </a:lnTo>
                  <a:lnTo>
                    <a:pt x="143" y="37"/>
                  </a:lnTo>
                  <a:lnTo>
                    <a:pt x="133" y="31"/>
                  </a:lnTo>
                  <a:lnTo>
                    <a:pt x="123" y="25"/>
                  </a:lnTo>
                  <a:lnTo>
                    <a:pt x="114" y="19"/>
                  </a:lnTo>
                  <a:lnTo>
                    <a:pt x="104" y="15"/>
                  </a:lnTo>
                  <a:lnTo>
                    <a:pt x="90" y="9"/>
                  </a:lnTo>
                  <a:lnTo>
                    <a:pt x="78" y="6"/>
                  </a:lnTo>
                  <a:lnTo>
                    <a:pt x="67" y="2"/>
                  </a:lnTo>
                  <a:lnTo>
                    <a:pt x="55" y="2"/>
                  </a:lnTo>
                  <a:lnTo>
                    <a:pt x="41" y="0"/>
                  </a:lnTo>
                  <a:lnTo>
                    <a:pt x="28" y="0"/>
                  </a:lnTo>
                  <a:lnTo>
                    <a:pt x="14" y="0"/>
                  </a:lnTo>
                  <a:lnTo>
                    <a:pt x="0" y="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89"/>
            <p:cNvSpPr>
              <a:spLocks/>
            </p:cNvSpPr>
            <p:nvPr/>
          </p:nvSpPr>
          <p:spPr bwMode="auto">
            <a:xfrm>
              <a:off x="2931" y="971"/>
              <a:ext cx="10" cy="12"/>
            </a:xfrm>
            <a:custGeom>
              <a:avLst/>
              <a:gdLst>
                <a:gd name="T0" fmla="*/ 19 w 19"/>
                <a:gd name="T1" fmla="*/ 0 h 23"/>
                <a:gd name="T2" fmla="*/ 4 w 19"/>
                <a:gd name="T3" fmla="*/ 5 h 23"/>
                <a:gd name="T4" fmla="*/ 0 w 19"/>
                <a:gd name="T5" fmla="*/ 2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3">
                  <a:moveTo>
                    <a:pt x="19" y="0"/>
                  </a:moveTo>
                  <a:lnTo>
                    <a:pt x="4" y="5"/>
                  </a:lnTo>
                  <a:lnTo>
                    <a:pt x="0" y="2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90"/>
            <p:cNvSpPr>
              <a:spLocks/>
            </p:cNvSpPr>
            <p:nvPr/>
          </p:nvSpPr>
          <p:spPr bwMode="auto">
            <a:xfrm>
              <a:off x="2931" y="983"/>
              <a:ext cx="12" cy="9"/>
            </a:xfrm>
            <a:custGeom>
              <a:avLst/>
              <a:gdLst>
                <a:gd name="T0" fmla="*/ 0 w 23"/>
                <a:gd name="T1" fmla="*/ 0 h 20"/>
                <a:gd name="T2" fmla="*/ 7 w 23"/>
                <a:gd name="T3" fmla="*/ 14 h 20"/>
                <a:gd name="T4" fmla="*/ 23 w 23"/>
                <a:gd name="T5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0">
                  <a:moveTo>
                    <a:pt x="0" y="0"/>
                  </a:moveTo>
                  <a:lnTo>
                    <a:pt x="7" y="14"/>
                  </a:lnTo>
                  <a:lnTo>
                    <a:pt x="23" y="2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91"/>
            <p:cNvSpPr>
              <a:spLocks/>
            </p:cNvSpPr>
            <p:nvPr/>
          </p:nvSpPr>
          <p:spPr bwMode="auto">
            <a:xfrm>
              <a:off x="2943" y="991"/>
              <a:ext cx="69" cy="28"/>
            </a:xfrm>
            <a:custGeom>
              <a:avLst/>
              <a:gdLst>
                <a:gd name="T0" fmla="*/ 0 w 139"/>
                <a:gd name="T1" fmla="*/ 2 h 54"/>
                <a:gd name="T2" fmla="*/ 10 w 139"/>
                <a:gd name="T3" fmla="*/ 0 h 54"/>
                <a:gd name="T4" fmla="*/ 22 w 139"/>
                <a:gd name="T5" fmla="*/ 0 h 54"/>
                <a:gd name="T6" fmla="*/ 31 w 139"/>
                <a:gd name="T7" fmla="*/ 0 h 54"/>
                <a:gd name="T8" fmla="*/ 43 w 139"/>
                <a:gd name="T9" fmla="*/ 2 h 54"/>
                <a:gd name="T10" fmla="*/ 63 w 139"/>
                <a:gd name="T11" fmla="*/ 4 h 54"/>
                <a:gd name="T12" fmla="*/ 82 w 139"/>
                <a:gd name="T13" fmla="*/ 11 h 54"/>
                <a:gd name="T14" fmla="*/ 98 w 139"/>
                <a:gd name="T15" fmla="*/ 17 h 54"/>
                <a:gd name="T16" fmla="*/ 114 w 139"/>
                <a:gd name="T17" fmla="*/ 27 h 54"/>
                <a:gd name="T18" fmla="*/ 125 w 139"/>
                <a:gd name="T19" fmla="*/ 39 h 54"/>
                <a:gd name="T20" fmla="*/ 139 w 139"/>
                <a:gd name="T2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9" h="54">
                  <a:moveTo>
                    <a:pt x="0" y="2"/>
                  </a:moveTo>
                  <a:lnTo>
                    <a:pt x="10" y="0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3" y="2"/>
                  </a:lnTo>
                  <a:lnTo>
                    <a:pt x="63" y="4"/>
                  </a:lnTo>
                  <a:lnTo>
                    <a:pt x="82" y="11"/>
                  </a:lnTo>
                  <a:lnTo>
                    <a:pt x="98" y="17"/>
                  </a:lnTo>
                  <a:lnTo>
                    <a:pt x="114" y="27"/>
                  </a:lnTo>
                  <a:lnTo>
                    <a:pt x="125" y="39"/>
                  </a:lnTo>
                  <a:lnTo>
                    <a:pt x="139" y="5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92"/>
            <p:cNvSpPr>
              <a:spLocks/>
            </p:cNvSpPr>
            <p:nvPr/>
          </p:nvSpPr>
          <p:spPr bwMode="auto">
            <a:xfrm>
              <a:off x="3012" y="1019"/>
              <a:ext cx="21" cy="130"/>
            </a:xfrm>
            <a:custGeom>
              <a:avLst/>
              <a:gdLst>
                <a:gd name="T0" fmla="*/ 0 w 41"/>
                <a:gd name="T1" fmla="*/ 0 h 261"/>
                <a:gd name="T2" fmla="*/ 6 w 41"/>
                <a:gd name="T3" fmla="*/ 10 h 261"/>
                <a:gd name="T4" fmla="*/ 12 w 41"/>
                <a:gd name="T5" fmla="*/ 22 h 261"/>
                <a:gd name="T6" fmla="*/ 18 w 41"/>
                <a:gd name="T7" fmla="*/ 36 h 261"/>
                <a:gd name="T8" fmla="*/ 25 w 41"/>
                <a:gd name="T9" fmla="*/ 51 h 261"/>
                <a:gd name="T10" fmla="*/ 27 w 41"/>
                <a:gd name="T11" fmla="*/ 65 h 261"/>
                <a:gd name="T12" fmla="*/ 31 w 41"/>
                <a:gd name="T13" fmla="*/ 81 h 261"/>
                <a:gd name="T14" fmla="*/ 35 w 41"/>
                <a:gd name="T15" fmla="*/ 98 h 261"/>
                <a:gd name="T16" fmla="*/ 39 w 41"/>
                <a:gd name="T17" fmla="*/ 116 h 261"/>
                <a:gd name="T18" fmla="*/ 39 w 41"/>
                <a:gd name="T19" fmla="*/ 132 h 261"/>
                <a:gd name="T20" fmla="*/ 41 w 41"/>
                <a:gd name="T21" fmla="*/ 149 h 261"/>
                <a:gd name="T22" fmla="*/ 41 w 41"/>
                <a:gd name="T23" fmla="*/ 167 h 261"/>
                <a:gd name="T24" fmla="*/ 41 w 41"/>
                <a:gd name="T25" fmla="*/ 184 h 261"/>
                <a:gd name="T26" fmla="*/ 39 w 41"/>
                <a:gd name="T27" fmla="*/ 202 h 261"/>
                <a:gd name="T28" fmla="*/ 39 w 41"/>
                <a:gd name="T29" fmla="*/ 221 h 261"/>
                <a:gd name="T30" fmla="*/ 37 w 41"/>
                <a:gd name="T31" fmla="*/ 241 h 261"/>
                <a:gd name="T32" fmla="*/ 37 w 41"/>
                <a:gd name="T33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" h="261">
                  <a:moveTo>
                    <a:pt x="0" y="0"/>
                  </a:moveTo>
                  <a:lnTo>
                    <a:pt x="6" y="10"/>
                  </a:lnTo>
                  <a:lnTo>
                    <a:pt x="12" y="22"/>
                  </a:lnTo>
                  <a:lnTo>
                    <a:pt x="18" y="36"/>
                  </a:lnTo>
                  <a:lnTo>
                    <a:pt x="25" y="51"/>
                  </a:lnTo>
                  <a:lnTo>
                    <a:pt x="27" y="65"/>
                  </a:lnTo>
                  <a:lnTo>
                    <a:pt x="31" y="81"/>
                  </a:lnTo>
                  <a:lnTo>
                    <a:pt x="35" y="98"/>
                  </a:lnTo>
                  <a:lnTo>
                    <a:pt x="39" y="116"/>
                  </a:lnTo>
                  <a:lnTo>
                    <a:pt x="39" y="132"/>
                  </a:lnTo>
                  <a:lnTo>
                    <a:pt x="41" y="149"/>
                  </a:lnTo>
                  <a:lnTo>
                    <a:pt x="41" y="167"/>
                  </a:lnTo>
                  <a:lnTo>
                    <a:pt x="41" y="184"/>
                  </a:lnTo>
                  <a:lnTo>
                    <a:pt x="39" y="202"/>
                  </a:lnTo>
                  <a:lnTo>
                    <a:pt x="39" y="221"/>
                  </a:lnTo>
                  <a:lnTo>
                    <a:pt x="37" y="241"/>
                  </a:lnTo>
                  <a:lnTo>
                    <a:pt x="37" y="261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93"/>
            <p:cNvSpPr>
              <a:spLocks/>
            </p:cNvSpPr>
            <p:nvPr/>
          </p:nvSpPr>
          <p:spPr bwMode="auto">
            <a:xfrm>
              <a:off x="2790" y="1149"/>
              <a:ext cx="241" cy="113"/>
            </a:xfrm>
            <a:custGeom>
              <a:avLst/>
              <a:gdLst>
                <a:gd name="T0" fmla="*/ 483 w 483"/>
                <a:gd name="T1" fmla="*/ 0 h 226"/>
                <a:gd name="T2" fmla="*/ 466 w 483"/>
                <a:gd name="T3" fmla="*/ 5 h 226"/>
                <a:gd name="T4" fmla="*/ 450 w 483"/>
                <a:gd name="T5" fmla="*/ 15 h 226"/>
                <a:gd name="T6" fmla="*/ 434 w 483"/>
                <a:gd name="T7" fmla="*/ 21 h 226"/>
                <a:gd name="T8" fmla="*/ 419 w 483"/>
                <a:gd name="T9" fmla="*/ 31 h 226"/>
                <a:gd name="T10" fmla="*/ 403 w 483"/>
                <a:gd name="T11" fmla="*/ 39 h 226"/>
                <a:gd name="T12" fmla="*/ 387 w 483"/>
                <a:gd name="T13" fmla="*/ 47 h 226"/>
                <a:gd name="T14" fmla="*/ 372 w 483"/>
                <a:gd name="T15" fmla="*/ 54 h 226"/>
                <a:gd name="T16" fmla="*/ 358 w 483"/>
                <a:gd name="T17" fmla="*/ 64 h 226"/>
                <a:gd name="T18" fmla="*/ 340 w 483"/>
                <a:gd name="T19" fmla="*/ 70 h 226"/>
                <a:gd name="T20" fmla="*/ 327 w 483"/>
                <a:gd name="T21" fmla="*/ 80 h 226"/>
                <a:gd name="T22" fmla="*/ 309 w 483"/>
                <a:gd name="T23" fmla="*/ 86 h 226"/>
                <a:gd name="T24" fmla="*/ 295 w 483"/>
                <a:gd name="T25" fmla="*/ 95 h 226"/>
                <a:gd name="T26" fmla="*/ 280 w 483"/>
                <a:gd name="T27" fmla="*/ 101 h 226"/>
                <a:gd name="T28" fmla="*/ 266 w 483"/>
                <a:gd name="T29" fmla="*/ 111 h 226"/>
                <a:gd name="T30" fmla="*/ 250 w 483"/>
                <a:gd name="T31" fmla="*/ 117 h 226"/>
                <a:gd name="T32" fmla="*/ 237 w 483"/>
                <a:gd name="T33" fmla="*/ 127 h 226"/>
                <a:gd name="T34" fmla="*/ 219 w 483"/>
                <a:gd name="T35" fmla="*/ 133 h 226"/>
                <a:gd name="T36" fmla="*/ 205 w 483"/>
                <a:gd name="T37" fmla="*/ 140 h 226"/>
                <a:gd name="T38" fmla="*/ 190 w 483"/>
                <a:gd name="T39" fmla="*/ 146 h 226"/>
                <a:gd name="T40" fmla="*/ 176 w 483"/>
                <a:gd name="T41" fmla="*/ 154 h 226"/>
                <a:gd name="T42" fmla="*/ 160 w 483"/>
                <a:gd name="T43" fmla="*/ 160 h 226"/>
                <a:gd name="T44" fmla="*/ 147 w 483"/>
                <a:gd name="T45" fmla="*/ 166 h 226"/>
                <a:gd name="T46" fmla="*/ 131 w 483"/>
                <a:gd name="T47" fmla="*/ 172 h 226"/>
                <a:gd name="T48" fmla="*/ 117 w 483"/>
                <a:gd name="T49" fmla="*/ 180 h 226"/>
                <a:gd name="T50" fmla="*/ 102 w 483"/>
                <a:gd name="T51" fmla="*/ 185 h 226"/>
                <a:gd name="T52" fmla="*/ 88 w 483"/>
                <a:gd name="T53" fmla="*/ 191 h 226"/>
                <a:gd name="T54" fmla="*/ 72 w 483"/>
                <a:gd name="T55" fmla="*/ 197 h 226"/>
                <a:gd name="T56" fmla="*/ 59 w 483"/>
                <a:gd name="T57" fmla="*/ 203 h 226"/>
                <a:gd name="T58" fmla="*/ 43 w 483"/>
                <a:gd name="T59" fmla="*/ 209 h 226"/>
                <a:gd name="T60" fmla="*/ 29 w 483"/>
                <a:gd name="T61" fmla="*/ 215 h 226"/>
                <a:gd name="T62" fmla="*/ 14 w 483"/>
                <a:gd name="T63" fmla="*/ 221 h 226"/>
                <a:gd name="T64" fmla="*/ 0 w 483"/>
                <a:gd name="T65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3" h="226">
                  <a:moveTo>
                    <a:pt x="483" y="0"/>
                  </a:moveTo>
                  <a:lnTo>
                    <a:pt x="466" y="5"/>
                  </a:lnTo>
                  <a:lnTo>
                    <a:pt x="450" y="15"/>
                  </a:lnTo>
                  <a:lnTo>
                    <a:pt x="434" y="21"/>
                  </a:lnTo>
                  <a:lnTo>
                    <a:pt x="419" y="31"/>
                  </a:lnTo>
                  <a:lnTo>
                    <a:pt x="403" y="39"/>
                  </a:lnTo>
                  <a:lnTo>
                    <a:pt x="387" y="47"/>
                  </a:lnTo>
                  <a:lnTo>
                    <a:pt x="372" y="54"/>
                  </a:lnTo>
                  <a:lnTo>
                    <a:pt x="358" y="64"/>
                  </a:lnTo>
                  <a:lnTo>
                    <a:pt x="340" y="70"/>
                  </a:lnTo>
                  <a:lnTo>
                    <a:pt x="327" y="80"/>
                  </a:lnTo>
                  <a:lnTo>
                    <a:pt x="309" y="86"/>
                  </a:lnTo>
                  <a:lnTo>
                    <a:pt x="295" y="95"/>
                  </a:lnTo>
                  <a:lnTo>
                    <a:pt x="280" y="101"/>
                  </a:lnTo>
                  <a:lnTo>
                    <a:pt x="266" y="111"/>
                  </a:lnTo>
                  <a:lnTo>
                    <a:pt x="250" y="117"/>
                  </a:lnTo>
                  <a:lnTo>
                    <a:pt x="237" y="127"/>
                  </a:lnTo>
                  <a:lnTo>
                    <a:pt x="219" y="133"/>
                  </a:lnTo>
                  <a:lnTo>
                    <a:pt x="205" y="140"/>
                  </a:lnTo>
                  <a:lnTo>
                    <a:pt x="190" y="146"/>
                  </a:lnTo>
                  <a:lnTo>
                    <a:pt x="176" y="154"/>
                  </a:lnTo>
                  <a:lnTo>
                    <a:pt x="160" y="160"/>
                  </a:lnTo>
                  <a:lnTo>
                    <a:pt x="147" y="166"/>
                  </a:lnTo>
                  <a:lnTo>
                    <a:pt x="131" y="172"/>
                  </a:lnTo>
                  <a:lnTo>
                    <a:pt x="117" y="180"/>
                  </a:lnTo>
                  <a:lnTo>
                    <a:pt x="102" y="185"/>
                  </a:lnTo>
                  <a:lnTo>
                    <a:pt x="88" y="191"/>
                  </a:lnTo>
                  <a:lnTo>
                    <a:pt x="72" y="197"/>
                  </a:lnTo>
                  <a:lnTo>
                    <a:pt x="59" y="203"/>
                  </a:lnTo>
                  <a:lnTo>
                    <a:pt x="43" y="209"/>
                  </a:lnTo>
                  <a:lnTo>
                    <a:pt x="29" y="215"/>
                  </a:lnTo>
                  <a:lnTo>
                    <a:pt x="14" y="221"/>
                  </a:lnTo>
                  <a:lnTo>
                    <a:pt x="0" y="226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94"/>
            <p:cNvSpPr>
              <a:spLocks/>
            </p:cNvSpPr>
            <p:nvPr/>
          </p:nvSpPr>
          <p:spPr bwMode="auto">
            <a:xfrm>
              <a:off x="2588" y="1262"/>
              <a:ext cx="202" cy="469"/>
            </a:xfrm>
            <a:custGeom>
              <a:avLst/>
              <a:gdLst>
                <a:gd name="T0" fmla="*/ 385 w 403"/>
                <a:gd name="T1" fmla="*/ 4 h 937"/>
                <a:gd name="T2" fmla="*/ 356 w 403"/>
                <a:gd name="T3" fmla="*/ 16 h 937"/>
                <a:gd name="T4" fmla="*/ 329 w 403"/>
                <a:gd name="T5" fmla="*/ 30 h 937"/>
                <a:gd name="T6" fmla="*/ 301 w 403"/>
                <a:gd name="T7" fmla="*/ 45 h 937"/>
                <a:gd name="T8" fmla="*/ 276 w 403"/>
                <a:gd name="T9" fmla="*/ 63 h 937"/>
                <a:gd name="T10" fmla="*/ 252 w 403"/>
                <a:gd name="T11" fmla="*/ 81 h 937"/>
                <a:gd name="T12" fmla="*/ 231 w 403"/>
                <a:gd name="T13" fmla="*/ 102 h 937"/>
                <a:gd name="T14" fmla="*/ 209 w 403"/>
                <a:gd name="T15" fmla="*/ 126 h 937"/>
                <a:gd name="T16" fmla="*/ 190 w 403"/>
                <a:gd name="T17" fmla="*/ 151 h 937"/>
                <a:gd name="T18" fmla="*/ 170 w 403"/>
                <a:gd name="T19" fmla="*/ 175 h 937"/>
                <a:gd name="T20" fmla="*/ 153 w 403"/>
                <a:gd name="T21" fmla="*/ 200 h 937"/>
                <a:gd name="T22" fmla="*/ 137 w 403"/>
                <a:gd name="T23" fmla="*/ 227 h 937"/>
                <a:gd name="T24" fmla="*/ 121 w 403"/>
                <a:gd name="T25" fmla="*/ 257 h 937"/>
                <a:gd name="T26" fmla="*/ 108 w 403"/>
                <a:gd name="T27" fmla="*/ 286 h 937"/>
                <a:gd name="T28" fmla="*/ 94 w 403"/>
                <a:gd name="T29" fmla="*/ 317 h 937"/>
                <a:gd name="T30" fmla="*/ 82 w 403"/>
                <a:gd name="T31" fmla="*/ 349 h 937"/>
                <a:gd name="T32" fmla="*/ 72 w 403"/>
                <a:gd name="T33" fmla="*/ 382 h 937"/>
                <a:gd name="T34" fmla="*/ 61 w 403"/>
                <a:gd name="T35" fmla="*/ 413 h 937"/>
                <a:gd name="T36" fmla="*/ 49 w 403"/>
                <a:gd name="T37" fmla="*/ 448 h 937"/>
                <a:gd name="T38" fmla="*/ 41 w 403"/>
                <a:gd name="T39" fmla="*/ 484 h 937"/>
                <a:gd name="T40" fmla="*/ 33 w 403"/>
                <a:gd name="T41" fmla="*/ 519 h 937"/>
                <a:gd name="T42" fmla="*/ 28 w 403"/>
                <a:gd name="T43" fmla="*/ 554 h 937"/>
                <a:gd name="T44" fmla="*/ 22 w 403"/>
                <a:gd name="T45" fmla="*/ 589 h 937"/>
                <a:gd name="T46" fmla="*/ 16 w 403"/>
                <a:gd name="T47" fmla="*/ 624 h 937"/>
                <a:gd name="T48" fmla="*/ 12 w 403"/>
                <a:gd name="T49" fmla="*/ 662 h 937"/>
                <a:gd name="T50" fmla="*/ 8 w 403"/>
                <a:gd name="T51" fmla="*/ 697 h 937"/>
                <a:gd name="T52" fmla="*/ 6 w 403"/>
                <a:gd name="T53" fmla="*/ 734 h 937"/>
                <a:gd name="T54" fmla="*/ 2 w 403"/>
                <a:gd name="T55" fmla="*/ 771 h 937"/>
                <a:gd name="T56" fmla="*/ 0 w 403"/>
                <a:gd name="T57" fmla="*/ 808 h 937"/>
                <a:gd name="T58" fmla="*/ 0 w 403"/>
                <a:gd name="T59" fmla="*/ 844 h 937"/>
                <a:gd name="T60" fmla="*/ 0 w 403"/>
                <a:gd name="T61" fmla="*/ 881 h 937"/>
                <a:gd name="T62" fmla="*/ 0 w 403"/>
                <a:gd name="T63" fmla="*/ 918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3" h="937">
                  <a:moveTo>
                    <a:pt x="403" y="0"/>
                  </a:moveTo>
                  <a:lnTo>
                    <a:pt x="385" y="4"/>
                  </a:lnTo>
                  <a:lnTo>
                    <a:pt x="372" y="10"/>
                  </a:lnTo>
                  <a:lnTo>
                    <a:pt x="356" y="16"/>
                  </a:lnTo>
                  <a:lnTo>
                    <a:pt x="342" y="24"/>
                  </a:lnTo>
                  <a:lnTo>
                    <a:pt x="329" y="30"/>
                  </a:lnTo>
                  <a:lnTo>
                    <a:pt x="315" y="38"/>
                  </a:lnTo>
                  <a:lnTo>
                    <a:pt x="301" y="45"/>
                  </a:lnTo>
                  <a:lnTo>
                    <a:pt x="290" y="55"/>
                  </a:lnTo>
                  <a:lnTo>
                    <a:pt x="276" y="63"/>
                  </a:lnTo>
                  <a:lnTo>
                    <a:pt x="264" y="73"/>
                  </a:lnTo>
                  <a:lnTo>
                    <a:pt x="252" y="81"/>
                  </a:lnTo>
                  <a:lnTo>
                    <a:pt x="243" y="92"/>
                  </a:lnTo>
                  <a:lnTo>
                    <a:pt x="231" y="102"/>
                  </a:lnTo>
                  <a:lnTo>
                    <a:pt x="219" y="114"/>
                  </a:lnTo>
                  <a:lnTo>
                    <a:pt x="209" y="126"/>
                  </a:lnTo>
                  <a:lnTo>
                    <a:pt x="202" y="139"/>
                  </a:lnTo>
                  <a:lnTo>
                    <a:pt x="190" y="151"/>
                  </a:lnTo>
                  <a:lnTo>
                    <a:pt x="180" y="163"/>
                  </a:lnTo>
                  <a:lnTo>
                    <a:pt x="170" y="175"/>
                  </a:lnTo>
                  <a:lnTo>
                    <a:pt x="162" y="188"/>
                  </a:lnTo>
                  <a:lnTo>
                    <a:pt x="153" y="200"/>
                  </a:lnTo>
                  <a:lnTo>
                    <a:pt x="145" y="214"/>
                  </a:lnTo>
                  <a:lnTo>
                    <a:pt x="137" y="227"/>
                  </a:lnTo>
                  <a:lnTo>
                    <a:pt x="131" y="243"/>
                  </a:lnTo>
                  <a:lnTo>
                    <a:pt x="121" y="257"/>
                  </a:lnTo>
                  <a:lnTo>
                    <a:pt x="114" y="272"/>
                  </a:lnTo>
                  <a:lnTo>
                    <a:pt x="108" y="286"/>
                  </a:lnTo>
                  <a:lnTo>
                    <a:pt x="102" y="302"/>
                  </a:lnTo>
                  <a:lnTo>
                    <a:pt x="94" y="317"/>
                  </a:lnTo>
                  <a:lnTo>
                    <a:pt x="88" y="333"/>
                  </a:lnTo>
                  <a:lnTo>
                    <a:pt x="82" y="349"/>
                  </a:lnTo>
                  <a:lnTo>
                    <a:pt x="78" y="366"/>
                  </a:lnTo>
                  <a:lnTo>
                    <a:pt x="72" y="382"/>
                  </a:lnTo>
                  <a:lnTo>
                    <a:pt x="67" y="398"/>
                  </a:lnTo>
                  <a:lnTo>
                    <a:pt x="61" y="413"/>
                  </a:lnTo>
                  <a:lnTo>
                    <a:pt x="55" y="431"/>
                  </a:lnTo>
                  <a:lnTo>
                    <a:pt x="49" y="448"/>
                  </a:lnTo>
                  <a:lnTo>
                    <a:pt x="45" y="466"/>
                  </a:lnTo>
                  <a:lnTo>
                    <a:pt x="41" y="484"/>
                  </a:lnTo>
                  <a:lnTo>
                    <a:pt x="39" y="501"/>
                  </a:lnTo>
                  <a:lnTo>
                    <a:pt x="33" y="519"/>
                  </a:lnTo>
                  <a:lnTo>
                    <a:pt x="31" y="536"/>
                  </a:lnTo>
                  <a:lnTo>
                    <a:pt x="28" y="554"/>
                  </a:lnTo>
                  <a:lnTo>
                    <a:pt x="26" y="572"/>
                  </a:lnTo>
                  <a:lnTo>
                    <a:pt x="22" y="589"/>
                  </a:lnTo>
                  <a:lnTo>
                    <a:pt x="20" y="607"/>
                  </a:lnTo>
                  <a:lnTo>
                    <a:pt x="16" y="624"/>
                  </a:lnTo>
                  <a:lnTo>
                    <a:pt x="16" y="644"/>
                  </a:lnTo>
                  <a:lnTo>
                    <a:pt x="12" y="662"/>
                  </a:lnTo>
                  <a:lnTo>
                    <a:pt x="10" y="679"/>
                  </a:lnTo>
                  <a:lnTo>
                    <a:pt x="8" y="697"/>
                  </a:lnTo>
                  <a:lnTo>
                    <a:pt x="8" y="716"/>
                  </a:lnTo>
                  <a:lnTo>
                    <a:pt x="6" y="734"/>
                  </a:lnTo>
                  <a:lnTo>
                    <a:pt x="4" y="754"/>
                  </a:lnTo>
                  <a:lnTo>
                    <a:pt x="2" y="771"/>
                  </a:lnTo>
                  <a:lnTo>
                    <a:pt x="2" y="791"/>
                  </a:lnTo>
                  <a:lnTo>
                    <a:pt x="0" y="808"/>
                  </a:lnTo>
                  <a:lnTo>
                    <a:pt x="0" y="826"/>
                  </a:lnTo>
                  <a:lnTo>
                    <a:pt x="0" y="844"/>
                  </a:lnTo>
                  <a:lnTo>
                    <a:pt x="0" y="863"/>
                  </a:lnTo>
                  <a:lnTo>
                    <a:pt x="0" y="881"/>
                  </a:lnTo>
                  <a:lnTo>
                    <a:pt x="0" y="900"/>
                  </a:lnTo>
                  <a:lnTo>
                    <a:pt x="0" y="918"/>
                  </a:lnTo>
                  <a:lnTo>
                    <a:pt x="0" y="937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95"/>
            <p:cNvSpPr>
              <a:spLocks/>
            </p:cNvSpPr>
            <p:nvPr/>
          </p:nvSpPr>
          <p:spPr bwMode="auto">
            <a:xfrm>
              <a:off x="2588" y="1731"/>
              <a:ext cx="26" cy="295"/>
            </a:xfrm>
            <a:custGeom>
              <a:avLst/>
              <a:gdLst>
                <a:gd name="T0" fmla="*/ 0 w 53"/>
                <a:gd name="T1" fmla="*/ 0 h 591"/>
                <a:gd name="T2" fmla="*/ 0 w 53"/>
                <a:gd name="T3" fmla="*/ 12 h 591"/>
                <a:gd name="T4" fmla="*/ 0 w 53"/>
                <a:gd name="T5" fmla="*/ 26 h 591"/>
                <a:gd name="T6" fmla="*/ 0 w 53"/>
                <a:gd name="T7" fmla="*/ 40 h 591"/>
                <a:gd name="T8" fmla="*/ 0 w 53"/>
                <a:gd name="T9" fmla="*/ 53 h 591"/>
                <a:gd name="T10" fmla="*/ 0 w 53"/>
                <a:gd name="T11" fmla="*/ 67 h 591"/>
                <a:gd name="T12" fmla="*/ 0 w 53"/>
                <a:gd name="T13" fmla="*/ 81 h 591"/>
                <a:gd name="T14" fmla="*/ 0 w 53"/>
                <a:gd name="T15" fmla="*/ 94 h 591"/>
                <a:gd name="T16" fmla="*/ 0 w 53"/>
                <a:gd name="T17" fmla="*/ 108 h 591"/>
                <a:gd name="T18" fmla="*/ 0 w 53"/>
                <a:gd name="T19" fmla="*/ 120 h 591"/>
                <a:gd name="T20" fmla="*/ 0 w 53"/>
                <a:gd name="T21" fmla="*/ 133 h 591"/>
                <a:gd name="T22" fmla="*/ 0 w 53"/>
                <a:gd name="T23" fmla="*/ 145 h 591"/>
                <a:gd name="T24" fmla="*/ 2 w 53"/>
                <a:gd name="T25" fmla="*/ 159 h 591"/>
                <a:gd name="T26" fmla="*/ 2 w 53"/>
                <a:gd name="T27" fmla="*/ 171 h 591"/>
                <a:gd name="T28" fmla="*/ 4 w 53"/>
                <a:gd name="T29" fmla="*/ 184 h 591"/>
                <a:gd name="T30" fmla="*/ 4 w 53"/>
                <a:gd name="T31" fmla="*/ 198 h 591"/>
                <a:gd name="T32" fmla="*/ 6 w 53"/>
                <a:gd name="T33" fmla="*/ 212 h 591"/>
                <a:gd name="T34" fmla="*/ 6 w 53"/>
                <a:gd name="T35" fmla="*/ 223 h 591"/>
                <a:gd name="T36" fmla="*/ 6 w 53"/>
                <a:gd name="T37" fmla="*/ 235 h 591"/>
                <a:gd name="T38" fmla="*/ 8 w 53"/>
                <a:gd name="T39" fmla="*/ 247 h 591"/>
                <a:gd name="T40" fmla="*/ 10 w 53"/>
                <a:gd name="T41" fmla="*/ 261 h 591"/>
                <a:gd name="T42" fmla="*/ 10 w 53"/>
                <a:gd name="T43" fmla="*/ 272 h 591"/>
                <a:gd name="T44" fmla="*/ 10 w 53"/>
                <a:gd name="T45" fmla="*/ 284 h 591"/>
                <a:gd name="T46" fmla="*/ 12 w 53"/>
                <a:gd name="T47" fmla="*/ 296 h 591"/>
                <a:gd name="T48" fmla="*/ 14 w 53"/>
                <a:gd name="T49" fmla="*/ 307 h 591"/>
                <a:gd name="T50" fmla="*/ 14 w 53"/>
                <a:gd name="T51" fmla="*/ 317 h 591"/>
                <a:gd name="T52" fmla="*/ 16 w 53"/>
                <a:gd name="T53" fmla="*/ 329 h 591"/>
                <a:gd name="T54" fmla="*/ 16 w 53"/>
                <a:gd name="T55" fmla="*/ 341 h 591"/>
                <a:gd name="T56" fmla="*/ 18 w 53"/>
                <a:gd name="T57" fmla="*/ 352 h 591"/>
                <a:gd name="T58" fmla="*/ 18 w 53"/>
                <a:gd name="T59" fmla="*/ 362 h 591"/>
                <a:gd name="T60" fmla="*/ 20 w 53"/>
                <a:gd name="T61" fmla="*/ 374 h 591"/>
                <a:gd name="T62" fmla="*/ 22 w 53"/>
                <a:gd name="T63" fmla="*/ 384 h 591"/>
                <a:gd name="T64" fmla="*/ 24 w 53"/>
                <a:gd name="T65" fmla="*/ 395 h 591"/>
                <a:gd name="T66" fmla="*/ 24 w 53"/>
                <a:gd name="T67" fmla="*/ 413 h 591"/>
                <a:gd name="T68" fmla="*/ 28 w 53"/>
                <a:gd name="T69" fmla="*/ 431 h 591"/>
                <a:gd name="T70" fmla="*/ 28 w 53"/>
                <a:gd name="T71" fmla="*/ 448 h 591"/>
                <a:gd name="T72" fmla="*/ 31 w 53"/>
                <a:gd name="T73" fmla="*/ 466 h 591"/>
                <a:gd name="T74" fmla="*/ 33 w 53"/>
                <a:gd name="T75" fmla="*/ 480 h 591"/>
                <a:gd name="T76" fmla="*/ 35 w 53"/>
                <a:gd name="T77" fmla="*/ 495 h 591"/>
                <a:gd name="T78" fmla="*/ 37 w 53"/>
                <a:gd name="T79" fmla="*/ 509 h 591"/>
                <a:gd name="T80" fmla="*/ 41 w 53"/>
                <a:gd name="T81" fmla="*/ 525 h 591"/>
                <a:gd name="T82" fmla="*/ 41 w 53"/>
                <a:gd name="T83" fmla="*/ 536 h 591"/>
                <a:gd name="T84" fmla="*/ 43 w 53"/>
                <a:gd name="T85" fmla="*/ 548 h 591"/>
                <a:gd name="T86" fmla="*/ 45 w 53"/>
                <a:gd name="T87" fmla="*/ 556 h 591"/>
                <a:gd name="T88" fmla="*/ 47 w 53"/>
                <a:gd name="T89" fmla="*/ 566 h 591"/>
                <a:gd name="T90" fmla="*/ 49 w 53"/>
                <a:gd name="T91" fmla="*/ 579 h 591"/>
                <a:gd name="T92" fmla="*/ 53 w 53"/>
                <a:gd name="T93" fmla="*/ 591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3" h="591">
                  <a:moveTo>
                    <a:pt x="0" y="0"/>
                  </a:moveTo>
                  <a:lnTo>
                    <a:pt x="0" y="12"/>
                  </a:lnTo>
                  <a:lnTo>
                    <a:pt x="0" y="26"/>
                  </a:lnTo>
                  <a:lnTo>
                    <a:pt x="0" y="40"/>
                  </a:lnTo>
                  <a:lnTo>
                    <a:pt x="0" y="53"/>
                  </a:lnTo>
                  <a:lnTo>
                    <a:pt x="0" y="67"/>
                  </a:lnTo>
                  <a:lnTo>
                    <a:pt x="0" y="81"/>
                  </a:lnTo>
                  <a:lnTo>
                    <a:pt x="0" y="94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0" y="133"/>
                  </a:lnTo>
                  <a:lnTo>
                    <a:pt x="0" y="145"/>
                  </a:lnTo>
                  <a:lnTo>
                    <a:pt x="2" y="159"/>
                  </a:lnTo>
                  <a:lnTo>
                    <a:pt x="2" y="171"/>
                  </a:lnTo>
                  <a:lnTo>
                    <a:pt x="4" y="184"/>
                  </a:lnTo>
                  <a:lnTo>
                    <a:pt x="4" y="198"/>
                  </a:lnTo>
                  <a:lnTo>
                    <a:pt x="6" y="212"/>
                  </a:lnTo>
                  <a:lnTo>
                    <a:pt x="6" y="223"/>
                  </a:lnTo>
                  <a:lnTo>
                    <a:pt x="6" y="235"/>
                  </a:lnTo>
                  <a:lnTo>
                    <a:pt x="8" y="247"/>
                  </a:lnTo>
                  <a:lnTo>
                    <a:pt x="10" y="261"/>
                  </a:lnTo>
                  <a:lnTo>
                    <a:pt x="10" y="272"/>
                  </a:lnTo>
                  <a:lnTo>
                    <a:pt x="10" y="284"/>
                  </a:lnTo>
                  <a:lnTo>
                    <a:pt x="12" y="296"/>
                  </a:lnTo>
                  <a:lnTo>
                    <a:pt x="14" y="307"/>
                  </a:lnTo>
                  <a:lnTo>
                    <a:pt x="14" y="317"/>
                  </a:lnTo>
                  <a:lnTo>
                    <a:pt x="16" y="329"/>
                  </a:lnTo>
                  <a:lnTo>
                    <a:pt x="16" y="341"/>
                  </a:lnTo>
                  <a:lnTo>
                    <a:pt x="18" y="352"/>
                  </a:lnTo>
                  <a:lnTo>
                    <a:pt x="18" y="362"/>
                  </a:lnTo>
                  <a:lnTo>
                    <a:pt x="20" y="374"/>
                  </a:lnTo>
                  <a:lnTo>
                    <a:pt x="22" y="384"/>
                  </a:lnTo>
                  <a:lnTo>
                    <a:pt x="24" y="395"/>
                  </a:lnTo>
                  <a:lnTo>
                    <a:pt x="24" y="413"/>
                  </a:lnTo>
                  <a:lnTo>
                    <a:pt x="28" y="431"/>
                  </a:lnTo>
                  <a:lnTo>
                    <a:pt x="28" y="448"/>
                  </a:lnTo>
                  <a:lnTo>
                    <a:pt x="31" y="466"/>
                  </a:lnTo>
                  <a:lnTo>
                    <a:pt x="33" y="480"/>
                  </a:lnTo>
                  <a:lnTo>
                    <a:pt x="35" y="495"/>
                  </a:lnTo>
                  <a:lnTo>
                    <a:pt x="37" y="509"/>
                  </a:lnTo>
                  <a:lnTo>
                    <a:pt x="41" y="525"/>
                  </a:lnTo>
                  <a:lnTo>
                    <a:pt x="41" y="536"/>
                  </a:lnTo>
                  <a:lnTo>
                    <a:pt x="43" y="548"/>
                  </a:lnTo>
                  <a:lnTo>
                    <a:pt x="45" y="556"/>
                  </a:lnTo>
                  <a:lnTo>
                    <a:pt x="47" y="566"/>
                  </a:lnTo>
                  <a:lnTo>
                    <a:pt x="49" y="579"/>
                  </a:lnTo>
                  <a:lnTo>
                    <a:pt x="53" y="591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96"/>
            <p:cNvSpPr>
              <a:spLocks/>
            </p:cNvSpPr>
            <p:nvPr/>
          </p:nvSpPr>
          <p:spPr bwMode="auto">
            <a:xfrm>
              <a:off x="2561" y="2026"/>
              <a:ext cx="53" cy="139"/>
            </a:xfrm>
            <a:custGeom>
              <a:avLst/>
              <a:gdLst>
                <a:gd name="T0" fmla="*/ 108 w 108"/>
                <a:gd name="T1" fmla="*/ 0 h 278"/>
                <a:gd name="T2" fmla="*/ 106 w 108"/>
                <a:gd name="T3" fmla="*/ 2 h 278"/>
                <a:gd name="T4" fmla="*/ 104 w 108"/>
                <a:gd name="T5" fmla="*/ 10 h 278"/>
                <a:gd name="T6" fmla="*/ 102 w 108"/>
                <a:gd name="T7" fmla="*/ 20 h 278"/>
                <a:gd name="T8" fmla="*/ 102 w 108"/>
                <a:gd name="T9" fmla="*/ 33 h 278"/>
                <a:gd name="T10" fmla="*/ 98 w 108"/>
                <a:gd name="T11" fmla="*/ 47 h 278"/>
                <a:gd name="T12" fmla="*/ 94 w 108"/>
                <a:gd name="T13" fmla="*/ 67 h 278"/>
                <a:gd name="T14" fmla="*/ 92 w 108"/>
                <a:gd name="T15" fmla="*/ 74 h 278"/>
                <a:gd name="T16" fmla="*/ 90 w 108"/>
                <a:gd name="T17" fmla="*/ 84 h 278"/>
                <a:gd name="T18" fmla="*/ 88 w 108"/>
                <a:gd name="T19" fmla="*/ 96 h 278"/>
                <a:gd name="T20" fmla="*/ 86 w 108"/>
                <a:gd name="T21" fmla="*/ 108 h 278"/>
                <a:gd name="T22" fmla="*/ 83 w 108"/>
                <a:gd name="T23" fmla="*/ 117 h 278"/>
                <a:gd name="T24" fmla="*/ 79 w 108"/>
                <a:gd name="T25" fmla="*/ 127 h 278"/>
                <a:gd name="T26" fmla="*/ 75 w 108"/>
                <a:gd name="T27" fmla="*/ 139 h 278"/>
                <a:gd name="T28" fmla="*/ 71 w 108"/>
                <a:gd name="T29" fmla="*/ 151 h 278"/>
                <a:gd name="T30" fmla="*/ 65 w 108"/>
                <a:gd name="T31" fmla="*/ 160 h 278"/>
                <a:gd name="T32" fmla="*/ 61 w 108"/>
                <a:gd name="T33" fmla="*/ 172 h 278"/>
                <a:gd name="T34" fmla="*/ 57 w 108"/>
                <a:gd name="T35" fmla="*/ 184 h 278"/>
                <a:gd name="T36" fmla="*/ 53 w 108"/>
                <a:gd name="T37" fmla="*/ 196 h 278"/>
                <a:gd name="T38" fmla="*/ 47 w 108"/>
                <a:gd name="T39" fmla="*/ 205 h 278"/>
                <a:gd name="T40" fmla="*/ 41 w 108"/>
                <a:gd name="T41" fmla="*/ 217 h 278"/>
                <a:gd name="T42" fmla="*/ 36 w 108"/>
                <a:gd name="T43" fmla="*/ 227 h 278"/>
                <a:gd name="T44" fmla="*/ 30 w 108"/>
                <a:gd name="T45" fmla="*/ 239 h 278"/>
                <a:gd name="T46" fmla="*/ 22 w 108"/>
                <a:gd name="T47" fmla="*/ 248 h 278"/>
                <a:gd name="T48" fmla="*/ 14 w 108"/>
                <a:gd name="T49" fmla="*/ 258 h 278"/>
                <a:gd name="T50" fmla="*/ 6 w 108"/>
                <a:gd name="T51" fmla="*/ 268 h 278"/>
                <a:gd name="T52" fmla="*/ 0 w 108"/>
                <a:gd name="T53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8" h="278">
                  <a:moveTo>
                    <a:pt x="108" y="0"/>
                  </a:moveTo>
                  <a:lnTo>
                    <a:pt x="106" y="2"/>
                  </a:lnTo>
                  <a:lnTo>
                    <a:pt x="104" y="10"/>
                  </a:lnTo>
                  <a:lnTo>
                    <a:pt x="102" y="20"/>
                  </a:lnTo>
                  <a:lnTo>
                    <a:pt x="102" y="33"/>
                  </a:lnTo>
                  <a:lnTo>
                    <a:pt x="98" y="47"/>
                  </a:lnTo>
                  <a:lnTo>
                    <a:pt x="94" y="67"/>
                  </a:lnTo>
                  <a:lnTo>
                    <a:pt x="92" y="74"/>
                  </a:lnTo>
                  <a:lnTo>
                    <a:pt x="90" y="84"/>
                  </a:lnTo>
                  <a:lnTo>
                    <a:pt x="88" y="96"/>
                  </a:lnTo>
                  <a:lnTo>
                    <a:pt x="86" y="108"/>
                  </a:lnTo>
                  <a:lnTo>
                    <a:pt x="83" y="117"/>
                  </a:lnTo>
                  <a:lnTo>
                    <a:pt x="79" y="127"/>
                  </a:lnTo>
                  <a:lnTo>
                    <a:pt x="75" y="139"/>
                  </a:lnTo>
                  <a:lnTo>
                    <a:pt x="71" y="151"/>
                  </a:lnTo>
                  <a:lnTo>
                    <a:pt x="65" y="160"/>
                  </a:lnTo>
                  <a:lnTo>
                    <a:pt x="61" y="172"/>
                  </a:lnTo>
                  <a:lnTo>
                    <a:pt x="57" y="184"/>
                  </a:lnTo>
                  <a:lnTo>
                    <a:pt x="53" y="196"/>
                  </a:lnTo>
                  <a:lnTo>
                    <a:pt x="47" y="205"/>
                  </a:lnTo>
                  <a:lnTo>
                    <a:pt x="41" y="217"/>
                  </a:lnTo>
                  <a:lnTo>
                    <a:pt x="36" y="227"/>
                  </a:lnTo>
                  <a:lnTo>
                    <a:pt x="30" y="239"/>
                  </a:lnTo>
                  <a:lnTo>
                    <a:pt x="22" y="248"/>
                  </a:lnTo>
                  <a:lnTo>
                    <a:pt x="14" y="258"/>
                  </a:lnTo>
                  <a:lnTo>
                    <a:pt x="6" y="268"/>
                  </a:lnTo>
                  <a:lnTo>
                    <a:pt x="0" y="278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Line 97"/>
            <p:cNvSpPr>
              <a:spLocks noChangeShapeType="1"/>
            </p:cNvSpPr>
            <p:nvPr/>
          </p:nvSpPr>
          <p:spPr bwMode="auto">
            <a:xfrm flipH="1">
              <a:off x="2554" y="2165"/>
              <a:ext cx="7" cy="7"/>
            </a:xfrm>
            <a:prstGeom prst="line">
              <a:avLst/>
            </a:prstGeom>
            <a:noFill/>
            <a:ln w="19685">
              <a:solidFill>
                <a:srgbClr val="5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98"/>
            <p:cNvSpPr>
              <a:spLocks/>
            </p:cNvSpPr>
            <p:nvPr/>
          </p:nvSpPr>
          <p:spPr bwMode="auto">
            <a:xfrm>
              <a:off x="2346" y="2172"/>
              <a:ext cx="208" cy="371"/>
            </a:xfrm>
            <a:custGeom>
              <a:avLst/>
              <a:gdLst>
                <a:gd name="T0" fmla="*/ 417 w 417"/>
                <a:gd name="T1" fmla="*/ 0 h 743"/>
                <a:gd name="T2" fmla="*/ 403 w 417"/>
                <a:gd name="T3" fmla="*/ 11 h 743"/>
                <a:gd name="T4" fmla="*/ 389 w 417"/>
                <a:gd name="T5" fmla="*/ 23 h 743"/>
                <a:gd name="T6" fmla="*/ 376 w 417"/>
                <a:gd name="T7" fmla="*/ 37 h 743"/>
                <a:gd name="T8" fmla="*/ 364 w 417"/>
                <a:gd name="T9" fmla="*/ 50 h 743"/>
                <a:gd name="T10" fmla="*/ 352 w 417"/>
                <a:gd name="T11" fmla="*/ 62 h 743"/>
                <a:gd name="T12" fmla="*/ 340 w 417"/>
                <a:gd name="T13" fmla="*/ 74 h 743"/>
                <a:gd name="T14" fmla="*/ 329 w 417"/>
                <a:gd name="T15" fmla="*/ 88 h 743"/>
                <a:gd name="T16" fmla="*/ 317 w 417"/>
                <a:gd name="T17" fmla="*/ 101 h 743"/>
                <a:gd name="T18" fmla="*/ 305 w 417"/>
                <a:gd name="T19" fmla="*/ 113 h 743"/>
                <a:gd name="T20" fmla="*/ 293 w 417"/>
                <a:gd name="T21" fmla="*/ 125 h 743"/>
                <a:gd name="T22" fmla="*/ 282 w 417"/>
                <a:gd name="T23" fmla="*/ 136 h 743"/>
                <a:gd name="T24" fmla="*/ 272 w 417"/>
                <a:gd name="T25" fmla="*/ 150 h 743"/>
                <a:gd name="T26" fmla="*/ 260 w 417"/>
                <a:gd name="T27" fmla="*/ 162 h 743"/>
                <a:gd name="T28" fmla="*/ 250 w 417"/>
                <a:gd name="T29" fmla="*/ 176 h 743"/>
                <a:gd name="T30" fmla="*/ 241 w 417"/>
                <a:gd name="T31" fmla="*/ 187 h 743"/>
                <a:gd name="T32" fmla="*/ 233 w 417"/>
                <a:gd name="T33" fmla="*/ 201 h 743"/>
                <a:gd name="T34" fmla="*/ 221 w 417"/>
                <a:gd name="T35" fmla="*/ 213 h 743"/>
                <a:gd name="T36" fmla="*/ 211 w 417"/>
                <a:gd name="T37" fmla="*/ 224 h 743"/>
                <a:gd name="T38" fmla="*/ 202 w 417"/>
                <a:gd name="T39" fmla="*/ 236 h 743"/>
                <a:gd name="T40" fmla="*/ 194 w 417"/>
                <a:gd name="T41" fmla="*/ 248 h 743"/>
                <a:gd name="T42" fmla="*/ 184 w 417"/>
                <a:gd name="T43" fmla="*/ 260 h 743"/>
                <a:gd name="T44" fmla="*/ 176 w 417"/>
                <a:gd name="T45" fmla="*/ 271 h 743"/>
                <a:gd name="T46" fmla="*/ 166 w 417"/>
                <a:gd name="T47" fmla="*/ 283 h 743"/>
                <a:gd name="T48" fmla="*/ 160 w 417"/>
                <a:gd name="T49" fmla="*/ 297 h 743"/>
                <a:gd name="T50" fmla="*/ 151 w 417"/>
                <a:gd name="T51" fmla="*/ 309 h 743"/>
                <a:gd name="T52" fmla="*/ 143 w 417"/>
                <a:gd name="T53" fmla="*/ 320 h 743"/>
                <a:gd name="T54" fmla="*/ 135 w 417"/>
                <a:gd name="T55" fmla="*/ 332 h 743"/>
                <a:gd name="T56" fmla="*/ 129 w 417"/>
                <a:gd name="T57" fmla="*/ 344 h 743"/>
                <a:gd name="T58" fmla="*/ 121 w 417"/>
                <a:gd name="T59" fmla="*/ 356 h 743"/>
                <a:gd name="T60" fmla="*/ 115 w 417"/>
                <a:gd name="T61" fmla="*/ 367 h 743"/>
                <a:gd name="T62" fmla="*/ 110 w 417"/>
                <a:gd name="T63" fmla="*/ 379 h 743"/>
                <a:gd name="T64" fmla="*/ 104 w 417"/>
                <a:gd name="T65" fmla="*/ 393 h 743"/>
                <a:gd name="T66" fmla="*/ 96 w 417"/>
                <a:gd name="T67" fmla="*/ 402 h 743"/>
                <a:gd name="T68" fmla="*/ 90 w 417"/>
                <a:gd name="T69" fmla="*/ 414 h 743"/>
                <a:gd name="T70" fmla="*/ 84 w 417"/>
                <a:gd name="T71" fmla="*/ 426 h 743"/>
                <a:gd name="T72" fmla="*/ 78 w 417"/>
                <a:gd name="T73" fmla="*/ 438 h 743"/>
                <a:gd name="T74" fmla="*/ 72 w 417"/>
                <a:gd name="T75" fmla="*/ 447 h 743"/>
                <a:gd name="T76" fmla="*/ 67 w 417"/>
                <a:gd name="T77" fmla="*/ 459 h 743"/>
                <a:gd name="T78" fmla="*/ 61 w 417"/>
                <a:gd name="T79" fmla="*/ 471 h 743"/>
                <a:gd name="T80" fmla="*/ 57 w 417"/>
                <a:gd name="T81" fmla="*/ 483 h 743"/>
                <a:gd name="T82" fmla="*/ 51 w 417"/>
                <a:gd name="T83" fmla="*/ 492 h 743"/>
                <a:gd name="T84" fmla="*/ 45 w 417"/>
                <a:gd name="T85" fmla="*/ 504 h 743"/>
                <a:gd name="T86" fmla="*/ 41 w 417"/>
                <a:gd name="T87" fmla="*/ 516 h 743"/>
                <a:gd name="T88" fmla="*/ 37 w 417"/>
                <a:gd name="T89" fmla="*/ 528 h 743"/>
                <a:gd name="T90" fmla="*/ 33 w 417"/>
                <a:gd name="T91" fmla="*/ 537 h 743"/>
                <a:gd name="T92" fmla="*/ 31 w 417"/>
                <a:gd name="T93" fmla="*/ 549 h 743"/>
                <a:gd name="T94" fmla="*/ 27 w 417"/>
                <a:gd name="T95" fmla="*/ 561 h 743"/>
                <a:gd name="T96" fmla="*/ 25 w 417"/>
                <a:gd name="T97" fmla="*/ 573 h 743"/>
                <a:gd name="T98" fmla="*/ 20 w 417"/>
                <a:gd name="T99" fmla="*/ 582 h 743"/>
                <a:gd name="T100" fmla="*/ 18 w 417"/>
                <a:gd name="T101" fmla="*/ 592 h 743"/>
                <a:gd name="T102" fmla="*/ 14 w 417"/>
                <a:gd name="T103" fmla="*/ 604 h 743"/>
                <a:gd name="T104" fmla="*/ 12 w 417"/>
                <a:gd name="T105" fmla="*/ 616 h 743"/>
                <a:gd name="T106" fmla="*/ 10 w 417"/>
                <a:gd name="T107" fmla="*/ 625 h 743"/>
                <a:gd name="T108" fmla="*/ 8 w 417"/>
                <a:gd name="T109" fmla="*/ 635 h 743"/>
                <a:gd name="T110" fmla="*/ 6 w 417"/>
                <a:gd name="T111" fmla="*/ 647 h 743"/>
                <a:gd name="T112" fmla="*/ 6 w 417"/>
                <a:gd name="T113" fmla="*/ 659 h 743"/>
                <a:gd name="T114" fmla="*/ 2 w 417"/>
                <a:gd name="T115" fmla="*/ 678 h 743"/>
                <a:gd name="T116" fmla="*/ 0 w 417"/>
                <a:gd name="T117" fmla="*/ 700 h 743"/>
                <a:gd name="T118" fmla="*/ 0 w 417"/>
                <a:gd name="T119" fmla="*/ 710 h 743"/>
                <a:gd name="T120" fmla="*/ 0 w 417"/>
                <a:gd name="T121" fmla="*/ 721 h 743"/>
                <a:gd name="T122" fmla="*/ 0 w 417"/>
                <a:gd name="T123" fmla="*/ 731 h 743"/>
                <a:gd name="T124" fmla="*/ 0 w 417"/>
                <a:gd name="T125" fmla="*/ 743 h 7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7" h="743">
                  <a:moveTo>
                    <a:pt x="417" y="0"/>
                  </a:moveTo>
                  <a:lnTo>
                    <a:pt x="403" y="11"/>
                  </a:lnTo>
                  <a:lnTo>
                    <a:pt x="389" y="23"/>
                  </a:lnTo>
                  <a:lnTo>
                    <a:pt x="376" y="37"/>
                  </a:lnTo>
                  <a:lnTo>
                    <a:pt x="364" y="50"/>
                  </a:lnTo>
                  <a:lnTo>
                    <a:pt x="352" y="62"/>
                  </a:lnTo>
                  <a:lnTo>
                    <a:pt x="340" y="74"/>
                  </a:lnTo>
                  <a:lnTo>
                    <a:pt x="329" y="88"/>
                  </a:lnTo>
                  <a:lnTo>
                    <a:pt x="317" y="101"/>
                  </a:lnTo>
                  <a:lnTo>
                    <a:pt x="305" y="113"/>
                  </a:lnTo>
                  <a:lnTo>
                    <a:pt x="293" y="125"/>
                  </a:lnTo>
                  <a:lnTo>
                    <a:pt x="282" y="136"/>
                  </a:lnTo>
                  <a:lnTo>
                    <a:pt x="272" y="150"/>
                  </a:lnTo>
                  <a:lnTo>
                    <a:pt x="260" y="162"/>
                  </a:lnTo>
                  <a:lnTo>
                    <a:pt x="250" y="176"/>
                  </a:lnTo>
                  <a:lnTo>
                    <a:pt x="241" y="187"/>
                  </a:lnTo>
                  <a:lnTo>
                    <a:pt x="233" y="201"/>
                  </a:lnTo>
                  <a:lnTo>
                    <a:pt x="221" y="213"/>
                  </a:lnTo>
                  <a:lnTo>
                    <a:pt x="211" y="224"/>
                  </a:lnTo>
                  <a:lnTo>
                    <a:pt x="202" y="236"/>
                  </a:lnTo>
                  <a:lnTo>
                    <a:pt x="194" y="248"/>
                  </a:lnTo>
                  <a:lnTo>
                    <a:pt x="184" y="260"/>
                  </a:lnTo>
                  <a:lnTo>
                    <a:pt x="176" y="271"/>
                  </a:lnTo>
                  <a:lnTo>
                    <a:pt x="166" y="283"/>
                  </a:lnTo>
                  <a:lnTo>
                    <a:pt x="160" y="297"/>
                  </a:lnTo>
                  <a:lnTo>
                    <a:pt x="151" y="309"/>
                  </a:lnTo>
                  <a:lnTo>
                    <a:pt x="143" y="320"/>
                  </a:lnTo>
                  <a:lnTo>
                    <a:pt x="135" y="332"/>
                  </a:lnTo>
                  <a:lnTo>
                    <a:pt x="129" y="344"/>
                  </a:lnTo>
                  <a:lnTo>
                    <a:pt x="121" y="356"/>
                  </a:lnTo>
                  <a:lnTo>
                    <a:pt x="115" y="367"/>
                  </a:lnTo>
                  <a:lnTo>
                    <a:pt x="110" y="379"/>
                  </a:lnTo>
                  <a:lnTo>
                    <a:pt x="104" y="393"/>
                  </a:lnTo>
                  <a:lnTo>
                    <a:pt x="96" y="402"/>
                  </a:lnTo>
                  <a:lnTo>
                    <a:pt x="90" y="414"/>
                  </a:lnTo>
                  <a:lnTo>
                    <a:pt x="84" y="426"/>
                  </a:lnTo>
                  <a:lnTo>
                    <a:pt x="78" y="438"/>
                  </a:lnTo>
                  <a:lnTo>
                    <a:pt x="72" y="447"/>
                  </a:lnTo>
                  <a:lnTo>
                    <a:pt x="67" y="459"/>
                  </a:lnTo>
                  <a:lnTo>
                    <a:pt x="61" y="471"/>
                  </a:lnTo>
                  <a:lnTo>
                    <a:pt x="57" y="483"/>
                  </a:lnTo>
                  <a:lnTo>
                    <a:pt x="51" y="492"/>
                  </a:lnTo>
                  <a:lnTo>
                    <a:pt x="45" y="504"/>
                  </a:lnTo>
                  <a:lnTo>
                    <a:pt x="41" y="516"/>
                  </a:lnTo>
                  <a:lnTo>
                    <a:pt x="37" y="528"/>
                  </a:lnTo>
                  <a:lnTo>
                    <a:pt x="33" y="537"/>
                  </a:lnTo>
                  <a:lnTo>
                    <a:pt x="31" y="549"/>
                  </a:lnTo>
                  <a:lnTo>
                    <a:pt x="27" y="561"/>
                  </a:lnTo>
                  <a:lnTo>
                    <a:pt x="25" y="573"/>
                  </a:lnTo>
                  <a:lnTo>
                    <a:pt x="20" y="582"/>
                  </a:lnTo>
                  <a:lnTo>
                    <a:pt x="18" y="592"/>
                  </a:lnTo>
                  <a:lnTo>
                    <a:pt x="14" y="604"/>
                  </a:lnTo>
                  <a:lnTo>
                    <a:pt x="12" y="616"/>
                  </a:lnTo>
                  <a:lnTo>
                    <a:pt x="10" y="625"/>
                  </a:lnTo>
                  <a:lnTo>
                    <a:pt x="8" y="635"/>
                  </a:lnTo>
                  <a:lnTo>
                    <a:pt x="6" y="647"/>
                  </a:lnTo>
                  <a:lnTo>
                    <a:pt x="6" y="659"/>
                  </a:lnTo>
                  <a:lnTo>
                    <a:pt x="2" y="678"/>
                  </a:lnTo>
                  <a:lnTo>
                    <a:pt x="0" y="700"/>
                  </a:lnTo>
                  <a:lnTo>
                    <a:pt x="0" y="710"/>
                  </a:lnTo>
                  <a:lnTo>
                    <a:pt x="0" y="721"/>
                  </a:lnTo>
                  <a:lnTo>
                    <a:pt x="0" y="731"/>
                  </a:lnTo>
                  <a:lnTo>
                    <a:pt x="0" y="74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99"/>
            <p:cNvSpPr>
              <a:spLocks/>
            </p:cNvSpPr>
            <p:nvPr/>
          </p:nvSpPr>
          <p:spPr bwMode="auto">
            <a:xfrm>
              <a:off x="2346" y="2543"/>
              <a:ext cx="29" cy="115"/>
            </a:xfrm>
            <a:custGeom>
              <a:avLst/>
              <a:gdLst>
                <a:gd name="T0" fmla="*/ 0 w 59"/>
                <a:gd name="T1" fmla="*/ 0 h 229"/>
                <a:gd name="T2" fmla="*/ 0 w 59"/>
                <a:gd name="T3" fmla="*/ 13 h 229"/>
                <a:gd name="T4" fmla="*/ 0 w 59"/>
                <a:gd name="T5" fmla="*/ 29 h 229"/>
                <a:gd name="T6" fmla="*/ 0 w 59"/>
                <a:gd name="T7" fmla="*/ 43 h 229"/>
                <a:gd name="T8" fmla="*/ 2 w 59"/>
                <a:gd name="T9" fmla="*/ 58 h 229"/>
                <a:gd name="T10" fmla="*/ 2 w 59"/>
                <a:gd name="T11" fmla="*/ 72 h 229"/>
                <a:gd name="T12" fmla="*/ 6 w 59"/>
                <a:gd name="T13" fmla="*/ 88 h 229"/>
                <a:gd name="T14" fmla="*/ 8 w 59"/>
                <a:gd name="T15" fmla="*/ 101 h 229"/>
                <a:gd name="T16" fmla="*/ 14 w 59"/>
                <a:gd name="T17" fmla="*/ 117 h 229"/>
                <a:gd name="T18" fmla="*/ 16 w 59"/>
                <a:gd name="T19" fmla="*/ 129 h 229"/>
                <a:gd name="T20" fmla="*/ 20 w 59"/>
                <a:gd name="T21" fmla="*/ 145 h 229"/>
                <a:gd name="T22" fmla="*/ 25 w 59"/>
                <a:gd name="T23" fmla="*/ 156 h 229"/>
                <a:gd name="T24" fmla="*/ 31 w 59"/>
                <a:gd name="T25" fmla="*/ 172 h 229"/>
                <a:gd name="T26" fmla="*/ 37 w 59"/>
                <a:gd name="T27" fmla="*/ 186 h 229"/>
                <a:gd name="T28" fmla="*/ 43 w 59"/>
                <a:gd name="T29" fmla="*/ 199 h 229"/>
                <a:gd name="T30" fmla="*/ 51 w 59"/>
                <a:gd name="T31" fmla="*/ 213 h 229"/>
                <a:gd name="T32" fmla="*/ 59 w 59"/>
                <a:gd name="T3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9" h="229">
                  <a:moveTo>
                    <a:pt x="0" y="0"/>
                  </a:moveTo>
                  <a:lnTo>
                    <a:pt x="0" y="13"/>
                  </a:lnTo>
                  <a:lnTo>
                    <a:pt x="0" y="29"/>
                  </a:lnTo>
                  <a:lnTo>
                    <a:pt x="0" y="43"/>
                  </a:lnTo>
                  <a:lnTo>
                    <a:pt x="2" y="58"/>
                  </a:lnTo>
                  <a:lnTo>
                    <a:pt x="2" y="72"/>
                  </a:lnTo>
                  <a:lnTo>
                    <a:pt x="6" y="88"/>
                  </a:lnTo>
                  <a:lnTo>
                    <a:pt x="8" y="101"/>
                  </a:lnTo>
                  <a:lnTo>
                    <a:pt x="14" y="117"/>
                  </a:lnTo>
                  <a:lnTo>
                    <a:pt x="16" y="129"/>
                  </a:lnTo>
                  <a:lnTo>
                    <a:pt x="20" y="145"/>
                  </a:lnTo>
                  <a:lnTo>
                    <a:pt x="25" y="156"/>
                  </a:lnTo>
                  <a:lnTo>
                    <a:pt x="31" y="172"/>
                  </a:lnTo>
                  <a:lnTo>
                    <a:pt x="37" y="186"/>
                  </a:lnTo>
                  <a:lnTo>
                    <a:pt x="43" y="199"/>
                  </a:lnTo>
                  <a:lnTo>
                    <a:pt x="51" y="213"/>
                  </a:lnTo>
                  <a:lnTo>
                    <a:pt x="59" y="229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00"/>
            <p:cNvSpPr>
              <a:spLocks/>
            </p:cNvSpPr>
            <p:nvPr/>
          </p:nvSpPr>
          <p:spPr bwMode="auto">
            <a:xfrm>
              <a:off x="2375" y="2658"/>
              <a:ext cx="78" cy="71"/>
            </a:xfrm>
            <a:custGeom>
              <a:avLst/>
              <a:gdLst>
                <a:gd name="T0" fmla="*/ 0 w 156"/>
                <a:gd name="T1" fmla="*/ 0 h 142"/>
                <a:gd name="T2" fmla="*/ 8 w 156"/>
                <a:gd name="T3" fmla="*/ 13 h 142"/>
                <a:gd name="T4" fmla="*/ 17 w 156"/>
                <a:gd name="T5" fmla="*/ 29 h 142"/>
                <a:gd name="T6" fmla="*/ 25 w 156"/>
                <a:gd name="T7" fmla="*/ 43 h 142"/>
                <a:gd name="T8" fmla="*/ 35 w 156"/>
                <a:gd name="T9" fmla="*/ 58 h 142"/>
                <a:gd name="T10" fmla="*/ 43 w 156"/>
                <a:gd name="T11" fmla="*/ 68 h 142"/>
                <a:gd name="T12" fmla="*/ 55 w 156"/>
                <a:gd name="T13" fmla="*/ 80 h 142"/>
                <a:gd name="T14" fmla="*/ 62 w 156"/>
                <a:gd name="T15" fmla="*/ 90 h 142"/>
                <a:gd name="T16" fmla="*/ 74 w 156"/>
                <a:gd name="T17" fmla="*/ 101 h 142"/>
                <a:gd name="T18" fmla="*/ 82 w 156"/>
                <a:gd name="T19" fmla="*/ 107 h 142"/>
                <a:gd name="T20" fmla="*/ 92 w 156"/>
                <a:gd name="T21" fmla="*/ 115 h 142"/>
                <a:gd name="T22" fmla="*/ 101 w 156"/>
                <a:gd name="T23" fmla="*/ 121 h 142"/>
                <a:gd name="T24" fmla="*/ 113 w 156"/>
                <a:gd name="T25" fmla="*/ 129 h 142"/>
                <a:gd name="T26" fmla="*/ 123 w 156"/>
                <a:gd name="T27" fmla="*/ 133 h 142"/>
                <a:gd name="T28" fmla="*/ 133 w 156"/>
                <a:gd name="T29" fmla="*/ 137 h 142"/>
                <a:gd name="T30" fmla="*/ 144 w 156"/>
                <a:gd name="T31" fmla="*/ 138 h 142"/>
                <a:gd name="T32" fmla="*/ 156 w 156"/>
                <a:gd name="T33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6" h="142">
                  <a:moveTo>
                    <a:pt x="0" y="0"/>
                  </a:moveTo>
                  <a:lnTo>
                    <a:pt x="8" y="13"/>
                  </a:lnTo>
                  <a:lnTo>
                    <a:pt x="17" y="29"/>
                  </a:lnTo>
                  <a:lnTo>
                    <a:pt x="25" y="43"/>
                  </a:lnTo>
                  <a:lnTo>
                    <a:pt x="35" y="58"/>
                  </a:lnTo>
                  <a:lnTo>
                    <a:pt x="43" y="68"/>
                  </a:lnTo>
                  <a:lnTo>
                    <a:pt x="55" y="80"/>
                  </a:lnTo>
                  <a:lnTo>
                    <a:pt x="62" y="90"/>
                  </a:lnTo>
                  <a:lnTo>
                    <a:pt x="74" y="101"/>
                  </a:lnTo>
                  <a:lnTo>
                    <a:pt x="82" y="107"/>
                  </a:lnTo>
                  <a:lnTo>
                    <a:pt x="92" y="115"/>
                  </a:lnTo>
                  <a:lnTo>
                    <a:pt x="101" y="121"/>
                  </a:lnTo>
                  <a:lnTo>
                    <a:pt x="113" y="129"/>
                  </a:lnTo>
                  <a:lnTo>
                    <a:pt x="123" y="133"/>
                  </a:lnTo>
                  <a:lnTo>
                    <a:pt x="133" y="137"/>
                  </a:lnTo>
                  <a:lnTo>
                    <a:pt x="144" y="138"/>
                  </a:lnTo>
                  <a:lnTo>
                    <a:pt x="156" y="14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01"/>
            <p:cNvSpPr>
              <a:spLocks/>
            </p:cNvSpPr>
            <p:nvPr/>
          </p:nvSpPr>
          <p:spPr bwMode="auto">
            <a:xfrm>
              <a:off x="2453" y="2636"/>
              <a:ext cx="133" cy="93"/>
            </a:xfrm>
            <a:custGeom>
              <a:avLst/>
              <a:gdLst>
                <a:gd name="T0" fmla="*/ 0 w 266"/>
                <a:gd name="T1" fmla="*/ 185 h 185"/>
                <a:gd name="T2" fmla="*/ 16 w 266"/>
                <a:gd name="T3" fmla="*/ 183 h 185"/>
                <a:gd name="T4" fmla="*/ 33 w 266"/>
                <a:gd name="T5" fmla="*/ 181 h 185"/>
                <a:gd name="T6" fmla="*/ 49 w 266"/>
                <a:gd name="T7" fmla="*/ 178 h 185"/>
                <a:gd name="T8" fmla="*/ 67 w 266"/>
                <a:gd name="T9" fmla="*/ 174 h 185"/>
                <a:gd name="T10" fmla="*/ 82 w 266"/>
                <a:gd name="T11" fmla="*/ 164 h 185"/>
                <a:gd name="T12" fmla="*/ 100 w 266"/>
                <a:gd name="T13" fmla="*/ 156 h 185"/>
                <a:gd name="T14" fmla="*/ 118 w 266"/>
                <a:gd name="T15" fmla="*/ 144 h 185"/>
                <a:gd name="T16" fmla="*/ 135 w 266"/>
                <a:gd name="T17" fmla="*/ 133 h 185"/>
                <a:gd name="T18" fmla="*/ 151 w 266"/>
                <a:gd name="T19" fmla="*/ 117 h 185"/>
                <a:gd name="T20" fmla="*/ 166 w 266"/>
                <a:gd name="T21" fmla="*/ 103 h 185"/>
                <a:gd name="T22" fmla="*/ 174 w 266"/>
                <a:gd name="T23" fmla="*/ 93 h 185"/>
                <a:gd name="T24" fmla="*/ 182 w 266"/>
                <a:gd name="T25" fmla="*/ 86 h 185"/>
                <a:gd name="T26" fmla="*/ 190 w 266"/>
                <a:gd name="T27" fmla="*/ 78 h 185"/>
                <a:gd name="T28" fmla="*/ 200 w 266"/>
                <a:gd name="T29" fmla="*/ 70 h 185"/>
                <a:gd name="T30" fmla="*/ 206 w 266"/>
                <a:gd name="T31" fmla="*/ 60 h 185"/>
                <a:gd name="T32" fmla="*/ 215 w 266"/>
                <a:gd name="T33" fmla="*/ 52 h 185"/>
                <a:gd name="T34" fmla="*/ 221 w 266"/>
                <a:gd name="T35" fmla="*/ 43 h 185"/>
                <a:gd name="T36" fmla="*/ 231 w 266"/>
                <a:gd name="T37" fmla="*/ 35 h 185"/>
                <a:gd name="T38" fmla="*/ 239 w 266"/>
                <a:gd name="T39" fmla="*/ 25 h 185"/>
                <a:gd name="T40" fmla="*/ 249 w 266"/>
                <a:gd name="T41" fmla="*/ 17 h 185"/>
                <a:gd name="T42" fmla="*/ 256 w 266"/>
                <a:gd name="T43" fmla="*/ 7 h 185"/>
                <a:gd name="T44" fmla="*/ 266 w 266"/>
                <a:gd name="T45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6" h="185">
                  <a:moveTo>
                    <a:pt x="0" y="185"/>
                  </a:moveTo>
                  <a:lnTo>
                    <a:pt x="16" y="183"/>
                  </a:lnTo>
                  <a:lnTo>
                    <a:pt x="33" y="181"/>
                  </a:lnTo>
                  <a:lnTo>
                    <a:pt x="49" y="178"/>
                  </a:lnTo>
                  <a:lnTo>
                    <a:pt x="67" y="174"/>
                  </a:lnTo>
                  <a:lnTo>
                    <a:pt x="82" y="164"/>
                  </a:lnTo>
                  <a:lnTo>
                    <a:pt x="100" y="156"/>
                  </a:lnTo>
                  <a:lnTo>
                    <a:pt x="118" y="144"/>
                  </a:lnTo>
                  <a:lnTo>
                    <a:pt x="135" y="133"/>
                  </a:lnTo>
                  <a:lnTo>
                    <a:pt x="151" y="117"/>
                  </a:lnTo>
                  <a:lnTo>
                    <a:pt x="166" y="103"/>
                  </a:lnTo>
                  <a:lnTo>
                    <a:pt x="174" y="93"/>
                  </a:lnTo>
                  <a:lnTo>
                    <a:pt x="182" y="86"/>
                  </a:lnTo>
                  <a:lnTo>
                    <a:pt x="190" y="78"/>
                  </a:lnTo>
                  <a:lnTo>
                    <a:pt x="200" y="70"/>
                  </a:lnTo>
                  <a:lnTo>
                    <a:pt x="206" y="60"/>
                  </a:lnTo>
                  <a:lnTo>
                    <a:pt x="215" y="52"/>
                  </a:lnTo>
                  <a:lnTo>
                    <a:pt x="221" y="43"/>
                  </a:lnTo>
                  <a:lnTo>
                    <a:pt x="231" y="35"/>
                  </a:lnTo>
                  <a:lnTo>
                    <a:pt x="239" y="25"/>
                  </a:lnTo>
                  <a:lnTo>
                    <a:pt x="249" y="17"/>
                  </a:lnTo>
                  <a:lnTo>
                    <a:pt x="256" y="7"/>
                  </a:lnTo>
                  <a:lnTo>
                    <a:pt x="266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02"/>
            <p:cNvSpPr>
              <a:spLocks/>
            </p:cNvSpPr>
            <p:nvPr/>
          </p:nvSpPr>
          <p:spPr bwMode="auto">
            <a:xfrm>
              <a:off x="2586" y="2543"/>
              <a:ext cx="110" cy="93"/>
            </a:xfrm>
            <a:custGeom>
              <a:avLst/>
              <a:gdLst>
                <a:gd name="T0" fmla="*/ 0 w 219"/>
                <a:gd name="T1" fmla="*/ 186 h 186"/>
                <a:gd name="T2" fmla="*/ 12 w 219"/>
                <a:gd name="T3" fmla="*/ 168 h 186"/>
                <a:gd name="T4" fmla="*/ 26 w 219"/>
                <a:gd name="T5" fmla="*/ 154 h 186"/>
                <a:gd name="T6" fmla="*/ 39 w 219"/>
                <a:gd name="T7" fmla="*/ 139 h 186"/>
                <a:gd name="T8" fmla="*/ 53 w 219"/>
                <a:gd name="T9" fmla="*/ 125 h 186"/>
                <a:gd name="T10" fmla="*/ 65 w 219"/>
                <a:gd name="T11" fmla="*/ 109 h 186"/>
                <a:gd name="T12" fmla="*/ 78 w 219"/>
                <a:gd name="T13" fmla="*/ 96 h 186"/>
                <a:gd name="T14" fmla="*/ 92 w 219"/>
                <a:gd name="T15" fmla="*/ 82 h 186"/>
                <a:gd name="T16" fmla="*/ 108 w 219"/>
                <a:gd name="T17" fmla="*/ 70 h 186"/>
                <a:gd name="T18" fmla="*/ 120 w 219"/>
                <a:gd name="T19" fmla="*/ 57 h 186"/>
                <a:gd name="T20" fmla="*/ 135 w 219"/>
                <a:gd name="T21" fmla="*/ 45 h 186"/>
                <a:gd name="T22" fmla="*/ 147 w 219"/>
                <a:gd name="T23" fmla="*/ 33 h 186"/>
                <a:gd name="T24" fmla="*/ 163 w 219"/>
                <a:gd name="T25" fmla="*/ 25 h 186"/>
                <a:gd name="T26" fmla="*/ 176 w 219"/>
                <a:gd name="T27" fmla="*/ 15 h 186"/>
                <a:gd name="T28" fmla="*/ 190 w 219"/>
                <a:gd name="T29" fmla="*/ 10 h 186"/>
                <a:gd name="T30" fmla="*/ 204 w 219"/>
                <a:gd name="T31" fmla="*/ 2 h 186"/>
                <a:gd name="T32" fmla="*/ 219 w 219"/>
                <a:gd name="T3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9" h="186">
                  <a:moveTo>
                    <a:pt x="0" y="186"/>
                  </a:moveTo>
                  <a:lnTo>
                    <a:pt x="12" y="168"/>
                  </a:lnTo>
                  <a:lnTo>
                    <a:pt x="26" y="154"/>
                  </a:lnTo>
                  <a:lnTo>
                    <a:pt x="39" y="139"/>
                  </a:lnTo>
                  <a:lnTo>
                    <a:pt x="53" y="125"/>
                  </a:lnTo>
                  <a:lnTo>
                    <a:pt x="65" y="109"/>
                  </a:lnTo>
                  <a:lnTo>
                    <a:pt x="78" y="96"/>
                  </a:lnTo>
                  <a:lnTo>
                    <a:pt x="92" y="82"/>
                  </a:lnTo>
                  <a:lnTo>
                    <a:pt x="108" y="70"/>
                  </a:lnTo>
                  <a:lnTo>
                    <a:pt x="120" y="57"/>
                  </a:lnTo>
                  <a:lnTo>
                    <a:pt x="135" y="45"/>
                  </a:lnTo>
                  <a:lnTo>
                    <a:pt x="147" y="33"/>
                  </a:lnTo>
                  <a:lnTo>
                    <a:pt x="163" y="25"/>
                  </a:lnTo>
                  <a:lnTo>
                    <a:pt x="176" y="15"/>
                  </a:lnTo>
                  <a:lnTo>
                    <a:pt x="190" y="10"/>
                  </a:lnTo>
                  <a:lnTo>
                    <a:pt x="204" y="2"/>
                  </a:lnTo>
                  <a:lnTo>
                    <a:pt x="219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103"/>
            <p:cNvSpPr>
              <a:spLocks/>
            </p:cNvSpPr>
            <p:nvPr/>
          </p:nvSpPr>
          <p:spPr bwMode="auto">
            <a:xfrm>
              <a:off x="2592" y="2543"/>
              <a:ext cx="104" cy="202"/>
            </a:xfrm>
            <a:custGeom>
              <a:avLst/>
              <a:gdLst>
                <a:gd name="T0" fmla="*/ 207 w 207"/>
                <a:gd name="T1" fmla="*/ 0 h 403"/>
                <a:gd name="T2" fmla="*/ 199 w 207"/>
                <a:gd name="T3" fmla="*/ 12 h 403"/>
                <a:gd name="T4" fmla="*/ 192 w 207"/>
                <a:gd name="T5" fmla="*/ 27 h 403"/>
                <a:gd name="T6" fmla="*/ 184 w 207"/>
                <a:gd name="T7" fmla="*/ 41 h 403"/>
                <a:gd name="T8" fmla="*/ 176 w 207"/>
                <a:gd name="T9" fmla="*/ 58 h 403"/>
                <a:gd name="T10" fmla="*/ 168 w 207"/>
                <a:gd name="T11" fmla="*/ 74 h 403"/>
                <a:gd name="T12" fmla="*/ 160 w 207"/>
                <a:gd name="T13" fmla="*/ 90 h 403"/>
                <a:gd name="T14" fmla="*/ 153 w 207"/>
                <a:gd name="T15" fmla="*/ 105 h 403"/>
                <a:gd name="T16" fmla="*/ 147 w 207"/>
                <a:gd name="T17" fmla="*/ 123 h 403"/>
                <a:gd name="T18" fmla="*/ 137 w 207"/>
                <a:gd name="T19" fmla="*/ 139 h 403"/>
                <a:gd name="T20" fmla="*/ 129 w 207"/>
                <a:gd name="T21" fmla="*/ 154 h 403"/>
                <a:gd name="T22" fmla="*/ 121 w 207"/>
                <a:gd name="T23" fmla="*/ 170 h 403"/>
                <a:gd name="T24" fmla="*/ 115 w 207"/>
                <a:gd name="T25" fmla="*/ 186 h 403"/>
                <a:gd name="T26" fmla="*/ 108 w 207"/>
                <a:gd name="T27" fmla="*/ 201 h 403"/>
                <a:gd name="T28" fmla="*/ 100 w 207"/>
                <a:gd name="T29" fmla="*/ 217 h 403"/>
                <a:gd name="T30" fmla="*/ 92 w 207"/>
                <a:gd name="T31" fmla="*/ 233 h 403"/>
                <a:gd name="T32" fmla="*/ 86 w 207"/>
                <a:gd name="T33" fmla="*/ 248 h 403"/>
                <a:gd name="T34" fmla="*/ 78 w 207"/>
                <a:gd name="T35" fmla="*/ 262 h 403"/>
                <a:gd name="T36" fmla="*/ 70 w 207"/>
                <a:gd name="T37" fmla="*/ 276 h 403"/>
                <a:gd name="T38" fmla="*/ 63 w 207"/>
                <a:gd name="T39" fmla="*/ 289 h 403"/>
                <a:gd name="T40" fmla="*/ 57 w 207"/>
                <a:gd name="T41" fmla="*/ 303 h 403"/>
                <a:gd name="T42" fmla="*/ 49 w 207"/>
                <a:gd name="T43" fmla="*/ 313 h 403"/>
                <a:gd name="T44" fmla="*/ 43 w 207"/>
                <a:gd name="T45" fmla="*/ 324 h 403"/>
                <a:gd name="T46" fmla="*/ 37 w 207"/>
                <a:gd name="T47" fmla="*/ 336 h 403"/>
                <a:gd name="T48" fmla="*/ 33 w 207"/>
                <a:gd name="T49" fmla="*/ 348 h 403"/>
                <a:gd name="T50" fmla="*/ 27 w 207"/>
                <a:gd name="T51" fmla="*/ 356 h 403"/>
                <a:gd name="T52" fmla="*/ 21 w 207"/>
                <a:gd name="T53" fmla="*/ 366 h 403"/>
                <a:gd name="T54" fmla="*/ 16 w 207"/>
                <a:gd name="T55" fmla="*/ 373 h 403"/>
                <a:gd name="T56" fmla="*/ 12 w 207"/>
                <a:gd name="T57" fmla="*/ 381 h 403"/>
                <a:gd name="T58" fmla="*/ 4 w 207"/>
                <a:gd name="T59" fmla="*/ 393 h 403"/>
                <a:gd name="T60" fmla="*/ 0 w 207"/>
                <a:gd name="T61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07" h="403">
                  <a:moveTo>
                    <a:pt x="207" y="0"/>
                  </a:moveTo>
                  <a:lnTo>
                    <a:pt x="199" y="12"/>
                  </a:lnTo>
                  <a:lnTo>
                    <a:pt x="192" y="27"/>
                  </a:lnTo>
                  <a:lnTo>
                    <a:pt x="184" y="41"/>
                  </a:lnTo>
                  <a:lnTo>
                    <a:pt x="176" y="58"/>
                  </a:lnTo>
                  <a:lnTo>
                    <a:pt x="168" y="74"/>
                  </a:lnTo>
                  <a:lnTo>
                    <a:pt x="160" y="90"/>
                  </a:lnTo>
                  <a:lnTo>
                    <a:pt x="153" y="105"/>
                  </a:lnTo>
                  <a:lnTo>
                    <a:pt x="147" y="123"/>
                  </a:lnTo>
                  <a:lnTo>
                    <a:pt x="137" y="139"/>
                  </a:lnTo>
                  <a:lnTo>
                    <a:pt x="129" y="154"/>
                  </a:lnTo>
                  <a:lnTo>
                    <a:pt x="121" y="170"/>
                  </a:lnTo>
                  <a:lnTo>
                    <a:pt x="115" y="186"/>
                  </a:lnTo>
                  <a:lnTo>
                    <a:pt x="108" y="201"/>
                  </a:lnTo>
                  <a:lnTo>
                    <a:pt x="100" y="217"/>
                  </a:lnTo>
                  <a:lnTo>
                    <a:pt x="92" y="233"/>
                  </a:lnTo>
                  <a:lnTo>
                    <a:pt x="86" y="248"/>
                  </a:lnTo>
                  <a:lnTo>
                    <a:pt x="78" y="262"/>
                  </a:lnTo>
                  <a:lnTo>
                    <a:pt x="70" y="276"/>
                  </a:lnTo>
                  <a:lnTo>
                    <a:pt x="63" y="289"/>
                  </a:lnTo>
                  <a:lnTo>
                    <a:pt x="57" y="303"/>
                  </a:lnTo>
                  <a:lnTo>
                    <a:pt x="49" y="313"/>
                  </a:lnTo>
                  <a:lnTo>
                    <a:pt x="43" y="324"/>
                  </a:lnTo>
                  <a:lnTo>
                    <a:pt x="37" y="336"/>
                  </a:lnTo>
                  <a:lnTo>
                    <a:pt x="33" y="348"/>
                  </a:lnTo>
                  <a:lnTo>
                    <a:pt x="27" y="356"/>
                  </a:lnTo>
                  <a:lnTo>
                    <a:pt x="21" y="366"/>
                  </a:lnTo>
                  <a:lnTo>
                    <a:pt x="16" y="373"/>
                  </a:lnTo>
                  <a:lnTo>
                    <a:pt x="12" y="381"/>
                  </a:lnTo>
                  <a:lnTo>
                    <a:pt x="4" y="393"/>
                  </a:lnTo>
                  <a:lnTo>
                    <a:pt x="0" y="40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Line 104"/>
            <p:cNvSpPr>
              <a:spLocks noChangeShapeType="1"/>
            </p:cNvSpPr>
            <p:nvPr/>
          </p:nvSpPr>
          <p:spPr bwMode="auto">
            <a:xfrm flipH="1">
              <a:off x="2588" y="2745"/>
              <a:ext cx="4" cy="4"/>
            </a:xfrm>
            <a:prstGeom prst="line">
              <a:avLst/>
            </a:prstGeom>
            <a:noFill/>
            <a:ln w="19685">
              <a:solidFill>
                <a:srgbClr val="54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05"/>
            <p:cNvSpPr>
              <a:spLocks/>
            </p:cNvSpPr>
            <p:nvPr/>
          </p:nvSpPr>
          <p:spPr bwMode="auto">
            <a:xfrm>
              <a:off x="2536" y="2749"/>
              <a:ext cx="52" cy="79"/>
            </a:xfrm>
            <a:custGeom>
              <a:avLst/>
              <a:gdLst>
                <a:gd name="T0" fmla="*/ 104 w 104"/>
                <a:gd name="T1" fmla="*/ 0 h 158"/>
                <a:gd name="T2" fmla="*/ 92 w 104"/>
                <a:gd name="T3" fmla="*/ 7 h 158"/>
                <a:gd name="T4" fmla="*/ 83 w 104"/>
                <a:gd name="T5" fmla="*/ 17 h 158"/>
                <a:gd name="T6" fmla="*/ 73 w 104"/>
                <a:gd name="T7" fmla="*/ 27 h 158"/>
                <a:gd name="T8" fmla="*/ 65 w 104"/>
                <a:gd name="T9" fmla="*/ 39 h 158"/>
                <a:gd name="T10" fmla="*/ 55 w 104"/>
                <a:gd name="T11" fmla="*/ 46 h 158"/>
                <a:gd name="T12" fmla="*/ 47 w 104"/>
                <a:gd name="T13" fmla="*/ 56 h 158"/>
                <a:gd name="T14" fmla="*/ 38 w 104"/>
                <a:gd name="T15" fmla="*/ 66 h 158"/>
                <a:gd name="T16" fmla="*/ 32 w 104"/>
                <a:gd name="T17" fmla="*/ 78 h 158"/>
                <a:gd name="T18" fmla="*/ 24 w 104"/>
                <a:gd name="T19" fmla="*/ 88 h 158"/>
                <a:gd name="T20" fmla="*/ 18 w 104"/>
                <a:gd name="T21" fmla="*/ 97 h 158"/>
                <a:gd name="T22" fmla="*/ 12 w 104"/>
                <a:gd name="T23" fmla="*/ 107 h 158"/>
                <a:gd name="T24" fmla="*/ 8 w 104"/>
                <a:gd name="T25" fmla="*/ 117 h 158"/>
                <a:gd name="T26" fmla="*/ 0 w 104"/>
                <a:gd name="T27" fmla="*/ 136 h 158"/>
                <a:gd name="T28" fmla="*/ 0 w 104"/>
                <a:gd name="T2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4" h="158">
                  <a:moveTo>
                    <a:pt x="104" y="0"/>
                  </a:moveTo>
                  <a:lnTo>
                    <a:pt x="92" y="7"/>
                  </a:lnTo>
                  <a:lnTo>
                    <a:pt x="83" y="17"/>
                  </a:lnTo>
                  <a:lnTo>
                    <a:pt x="73" y="27"/>
                  </a:lnTo>
                  <a:lnTo>
                    <a:pt x="65" y="39"/>
                  </a:lnTo>
                  <a:lnTo>
                    <a:pt x="55" y="46"/>
                  </a:lnTo>
                  <a:lnTo>
                    <a:pt x="47" y="56"/>
                  </a:lnTo>
                  <a:lnTo>
                    <a:pt x="38" y="66"/>
                  </a:lnTo>
                  <a:lnTo>
                    <a:pt x="32" y="78"/>
                  </a:lnTo>
                  <a:lnTo>
                    <a:pt x="24" y="88"/>
                  </a:lnTo>
                  <a:lnTo>
                    <a:pt x="18" y="97"/>
                  </a:lnTo>
                  <a:lnTo>
                    <a:pt x="12" y="107"/>
                  </a:lnTo>
                  <a:lnTo>
                    <a:pt x="8" y="117"/>
                  </a:lnTo>
                  <a:lnTo>
                    <a:pt x="0" y="136"/>
                  </a:lnTo>
                  <a:lnTo>
                    <a:pt x="0" y="158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06"/>
            <p:cNvSpPr>
              <a:spLocks/>
            </p:cNvSpPr>
            <p:nvPr/>
          </p:nvSpPr>
          <p:spPr bwMode="auto">
            <a:xfrm>
              <a:off x="2536" y="2828"/>
              <a:ext cx="2" cy="11"/>
            </a:xfrm>
            <a:custGeom>
              <a:avLst/>
              <a:gdLst>
                <a:gd name="T0" fmla="*/ 0 w 4"/>
                <a:gd name="T1" fmla="*/ 0 h 21"/>
                <a:gd name="T2" fmla="*/ 0 w 4"/>
                <a:gd name="T3" fmla="*/ 10 h 21"/>
                <a:gd name="T4" fmla="*/ 4 w 4"/>
                <a:gd name="T5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1">
                  <a:moveTo>
                    <a:pt x="0" y="0"/>
                  </a:moveTo>
                  <a:lnTo>
                    <a:pt x="0" y="10"/>
                  </a:lnTo>
                  <a:lnTo>
                    <a:pt x="4" y="21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07"/>
            <p:cNvSpPr>
              <a:spLocks/>
            </p:cNvSpPr>
            <p:nvPr/>
          </p:nvSpPr>
          <p:spPr bwMode="auto">
            <a:xfrm>
              <a:off x="2538" y="2839"/>
              <a:ext cx="47" cy="24"/>
            </a:xfrm>
            <a:custGeom>
              <a:avLst/>
              <a:gdLst>
                <a:gd name="T0" fmla="*/ 0 w 94"/>
                <a:gd name="T1" fmla="*/ 0 h 49"/>
                <a:gd name="T2" fmla="*/ 2 w 94"/>
                <a:gd name="T3" fmla="*/ 8 h 49"/>
                <a:gd name="T4" fmla="*/ 10 w 94"/>
                <a:gd name="T5" fmla="*/ 18 h 49"/>
                <a:gd name="T6" fmla="*/ 18 w 94"/>
                <a:gd name="T7" fmla="*/ 26 h 49"/>
                <a:gd name="T8" fmla="*/ 30 w 94"/>
                <a:gd name="T9" fmla="*/ 34 h 49"/>
                <a:gd name="T10" fmla="*/ 41 w 94"/>
                <a:gd name="T11" fmla="*/ 38 h 49"/>
                <a:gd name="T12" fmla="*/ 57 w 94"/>
                <a:gd name="T13" fmla="*/ 44 h 49"/>
                <a:gd name="T14" fmla="*/ 73 w 94"/>
                <a:gd name="T15" fmla="*/ 45 h 49"/>
                <a:gd name="T16" fmla="*/ 94 w 94"/>
                <a:gd name="T17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49">
                  <a:moveTo>
                    <a:pt x="0" y="0"/>
                  </a:moveTo>
                  <a:lnTo>
                    <a:pt x="2" y="8"/>
                  </a:lnTo>
                  <a:lnTo>
                    <a:pt x="10" y="18"/>
                  </a:lnTo>
                  <a:lnTo>
                    <a:pt x="18" y="26"/>
                  </a:lnTo>
                  <a:lnTo>
                    <a:pt x="30" y="34"/>
                  </a:lnTo>
                  <a:lnTo>
                    <a:pt x="41" y="38"/>
                  </a:lnTo>
                  <a:lnTo>
                    <a:pt x="57" y="44"/>
                  </a:lnTo>
                  <a:lnTo>
                    <a:pt x="73" y="45"/>
                  </a:lnTo>
                  <a:lnTo>
                    <a:pt x="94" y="49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08"/>
            <p:cNvSpPr>
              <a:spLocks/>
            </p:cNvSpPr>
            <p:nvPr/>
          </p:nvSpPr>
          <p:spPr bwMode="auto">
            <a:xfrm>
              <a:off x="2585" y="2863"/>
              <a:ext cx="30" cy="1"/>
            </a:xfrm>
            <a:custGeom>
              <a:avLst/>
              <a:gdLst>
                <a:gd name="T0" fmla="*/ 0 w 61"/>
                <a:gd name="T1" fmla="*/ 14 w 61"/>
                <a:gd name="T2" fmla="*/ 30 w 61"/>
                <a:gd name="T3" fmla="*/ 43 w 61"/>
                <a:gd name="T4" fmla="*/ 61 w 6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</a:cxnLst>
              <a:rect l="0" t="0" r="r" b="b"/>
              <a:pathLst>
                <a:path w="61">
                  <a:moveTo>
                    <a:pt x="0" y="0"/>
                  </a:moveTo>
                  <a:lnTo>
                    <a:pt x="14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61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09"/>
            <p:cNvSpPr>
              <a:spLocks/>
            </p:cNvSpPr>
            <p:nvPr/>
          </p:nvSpPr>
          <p:spPr bwMode="auto">
            <a:xfrm>
              <a:off x="2562" y="2863"/>
              <a:ext cx="53" cy="135"/>
            </a:xfrm>
            <a:custGeom>
              <a:avLst/>
              <a:gdLst>
                <a:gd name="T0" fmla="*/ 108 w 108"/>
                <a:gd name="T1" fmla="*/ 0 h 270"/>
                <a:gd name="T2" fmla="*/ 98 w 108"/>
                <a:gd name="T3" fmla="*/ 12 h 270"/>
                <a:gd name="T4" fmla="*/ 88 w 108"/>
                <a:gd name="T5" fmla="*/ 26 h 270"/>
                <a:gd name="T6" fmla="*/ 79 w 108"/>
                <a:gd name="T7" fmla="*/ 41 h 270"/>
                <a:gd name="T8" fmla="*/ 69 w 108"/>
                <a:gd name="T9" fmla="*/ 59 h 270"/>
                <a:gd name="T10" fmla="*/ 59 w 108"/>
                <a:gd name="T11" fmla="*/ 75 h 270"/>
                <a:gd name="T12" fmla="*/ 49 w 108"/>
                <a:gd name="T13" fmla="*/ 92 h 270"/>
                <a:gd name="T14" fmla="*/ 39 w 108"/>
                <a:gd name="T15" fmla="*/ 112 h 270"/>
                <a:gd name="T16" fmla="*/ 32 w 108"/>
                <a:gd name="T17" fmla="*/ 131 h 270"/>
                <a:gd name="T18" fmla="*/ 22 w 108"/>
                <a:gd name="T19" fmla="*/ 149 h 270"/>
                <a:gd name="T20" fmla="*/ 14 w 108"/>
                <a:gd name="T21" fmla="*/ 169 h 270"/>
                <a:gd name="T22" fmla="*/ 8 w 108"/>
                <a:gd name="T23" fmla="*/ 186 h 270"/>
                <a:gd name="T24" fmla="*/ 4 w 108"/>
                <a:gd name="T25" fmla="*/ 206 h 270"/>
                <a:gd name="T26" fmla="*/ 0 w 108"/>
                <a:gd name="T27" fmla="*/ 221 h 270"/>
                <a:gd name="T28" fmla="*/ 0 w 108"/>
                <a:gd name="T29" fmla="*/ 239 h 270"/>
                <a:gd name="T30" fmla="*/ 0 w 108"/>
                <a:gd name="T31" fmla="*/ 255 h 270"/>
                <a:gd name="T32" fmla="*/ 4 w 108"/>
                <a:gd name="T33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8" h="270">
                  <a:moveTo>
                    <a:pt x="108" y="0"/>
                  </a:moveTo>
                  <a:lnTo>
                    <a:pt x="98" y="12"/>
                  </a:lnTo>
                  <a:lnTo>
                    <a:pt x="88" y="26"/>
                  </a:lnTo>
                  <a:lnTo>
                    <a:pt x="79" y="41"/>
                  </a:lnTo>
                  <a:lnTo>
                    <a:pt x="69" y="59"/>
                  </a:lnTo>
                  <a:lnTo>
                    <a:pt x="59" y="75"/>
                  </a:lnTo>
                  <a:lnTo>
                    <a:pt x="49" y="92"/>
                  </a:lnTo>
                  <a:lnTo>
                    <a:pt x="39" y="112"/>
                  </a:lnTo>
                  <a:lnTo>
                    <a:pt x="32" y="131"/>
                  </a:lnTo>
                  <a:lnTo>
                    <a:pt x="22" y="149"/>
                  </a:lnTo>
                  <a:lnTo>
                    <a:pt x="14" y="169"/>
                  </a:lnTo>
                  <a:lnTo>
                    <a:pt x="8" y="186"/>
                  </a:lnTo>
                  <a:lnTo>
                    <a:pt x="4" y="206"/>
                  </a:lnTo>
                  <a:lnTo>
                    <a:pt x="0" y="221"/>
                  </a:lnTo>
                  <a:lnTo>
                    <a:pt x="0" y="239"/>
                  </a:lnTo>
                  <a:lnTo>
                    <a:pt x="0" y="255"/>
                  </a:lnTo>
                  <a:lnTo>
                    <a:pt x="4" y="27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110"/>
            <p:cNvSpPr>
              <a:spLocks/>
            </p:cNvSpPr>
            <p:nvPr/>
          </p:nvSpPr>
          <p:spPr bwMode="auto">
            <a:xfrm>
              <a:off x="2564" y="2998"/>
              <a:ext cx="18" cy="22"/>
            </a:xfrm>
            <a:custGeom>
              <a:avLst/>
              <a:gdLst>
                <a:gd name="T0" fmla="*/ 0 w 37"/>
                <a:gd name="T1" fmla="*/ 0 h 43"/>
                <a:gd name="T2" fmla="*/ 4 w 37"/>
                <a:gd name="T3" fmla="*/ 12 h 43"/>
                <a:gd name="T4" fmla="*/ 12 w 37"/>
                <a:gd name="T5" fmla="*/ 26 h 43"/>
                <a:gd name="T6" fmla="*/ 24 w 37"/>
                <a:gd name="T7" fmla="*/ 35 h 43"/>
                <a:gd name="T8" fmla="*/ 37 w 37"/>
                <a:gd name="T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" h="43">
                  <a:moveTo>
                    <a:pt x="0" y="0"/>
                  </a:moveTo>
                  <a:lnTo>
                    <a:pt x="4" y="12"/>
                  </a:lnTo>
                  <a:lnTo>
                    <a:pt x="12" y="26"/>
                  </a:lnTo>
                  <a:lnTo>
                    <a:pt x="24" y="35"/>
                  </a:lnTo>
                  <a:lnTo>
                    <a:pt x="37" y="43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Freeform 111"/>
            <p:cNvSpPr>
              <a:spLocks/>
            </p:cNvSpPr>
            <p:nvPr/>
          </p:nvSpPr>
          <p:spPr bwMode="auto">
            <a:xfrm>
              <a:off x="2582" y="3020"/>
              <a:ext cx="79" cy="10"/>
            </a:xfrm>
            <a:custGeom>
              <a:avLst/>
              <a:gdLst>
                <a:gd name="T0" fmla="*/ 0 w 159"/>
                <a:gd name="T1" fmla="*/ 0 h 22"/>
                <a:gd name="T2" fmla="*/ 18 w 159"/>
                <a:gd name="T3" fmla="*/ 4 h 22"/>
                <a:gd name="T4" fmla="*/ 36 w 159"/>
                <a:gd name="T5" fmla="*/ 10 h 22"/>
                <a:gd name="T6" fmla="*/ 55 w 159"/>
                <a:gd name="T7" fmla="*/ 12 h 22"/>
                <a:gd name="T8" fmla="*/ 77 w 159"/>
                <a:gd name="T9" fmla="*/ 16 h 22"/>
                <a:gd name="T10" fmla="*/ 94 w 159"/>
                <a:gd name="T11" fmla="*/ 16 h 22"/>
                <a:gd name="T12" fmla="*/ 116 w 159"/>
                <a:gd name="T13" fmla="*/ 18 h 22"/>
                <a:gd name="T14" fmla="*/ 126 w 159"/>
                <a:gd name="T15" fmla="*/ 18 h 22"/>
                <a:gd name="T16" fmla="*/ 137 w 159"/>
                <a:gd name="T17" fmla="*/ 20 h 22"/>
                <a:gd name="T18" fmla="*/ 147 w 159"/>
                <a:gd name="T19" fmla="*/ 20 h 22"/>
                <a:gd name="T20" fmla="*/ 159 w 159"/>
                <a:gd name="T2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" h="22">
                  <a:moveTo>
                    <a:pt x="0" y="0"/>
                  </a:moveTo>
                  <a:lnTo>
                    <a:pt x="18" y="4"/>
                  </a:lnTo>
                  <a:lnTo>
                    <a:pt x="36" y="10"/>
                  </a:lnTo>
                  <a:lnTo>
                    <a:pt x="55" y="12"/>
                  </a:lnTo>
                  <a:lnTo>
                    <a:pt x="77" y="16"/>
                  </a:lnTo>
                  <a:lnTo>
                    <a:pt x="94" y="16"/>
                  </a:lnTo>
                  <a:lnTo>
                    <a:pt x="116" y="18"/>
                  </a:lnTo>
                  <a:lnTo>
                    <a:pt x="126" y="18"/>
                  </a:lnTo>
                  <a:lnTo>
                    <a:pt x="137" y="20"/>
                  </a:lnTo>
                  <a:lnTo>
                    <a:pt x="147" y="20"/>
                  </a:lnTo>
                  <a:lnTo>
                    <a:pt x="159" y="22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112"/>
            <p:cNvSpPr>
              <a:spLocks/>
            </p:cNvSpPr>
            <p:nvPr/>
          </p:nvSpPr>
          <p:spPr bwMode="auto">
            <a:xfrm>
              <a:off x="2661" y="3030"/>
              <a:ext cx="74" cy="19"/>
            </a:xfrm>
            <a:custGeom>
              <a:avLst/>
              <a:gdLst>
                <a:gd name="T0" fmla="*/ 0 w 147"/>
                <a:gd name="T1" fmla="*/ 0 h 37"/>
                <a:gd name="T2" fmla="*/ 12 w 147"/>
                <a:gd name="T3" fmla="*/ 0 h 37"/>
                <a:gd name="T4" fmla="*/ 23 w 147"/>
                <a:gd name="T5" fmla="*/ 0 h 37"/>
                <a:gd name="T6" fmla="*/ 35 w 147"/>
                <a:gd name="T7" fmla="*/ 0 h 37"/>
                <a:gd name="T8" fmla="*/ 49 w 147"/>
                <a:gd name="T9" fmla="*/ 0 h 37"/>
                <a:gd name="T10" fmla="*/ 60 w 147"/>
                <a:gd name="T11" fmla="*/ 0 h 37"/>
                <a:gd name="T12" fmla="*/ 72 w 147"/>
                <a:gd name="T13" fmla="*/ 0 h 37"/>
                <a:gd name="T14" fmla="*/ 82 w 147"/>
                <a:gd name="T15" fmla="*/ 2 h 37"/>
                <a:gd name="T16" fmla="*/ 94 w 147"/>
                <a:gd name="T17" fmla="*/ 4 h 37"/>
                <a:gd name="T18" fmla="*/ 109 w 147"/>
                <a:gd name="T19" fmla="*/ 6 h 37"/>
                <a:gd name="T20" fmla="*/ 125 w 147"/>
                <a:gd name="T21" fmla="*/ 14 h 37"/>
                <a:gd name="T22" fmla="*/ 137 w 147"/>
                <a:gd name="T23" fmla="*/ 23 h 37"/>
                <a:gd name="T24" fmla="*/ 147 w 147"/>
                <a:gd name="T2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7" h="37">
                  <a:moveTo>
                    <a:pt x="0" y="0"/>
                  </a:moveTo>
                  <a:lnTo>
                    <a:pt x="12" y="0"/>
                  </a:lnTo>
                  <a:lnTo>
                    <a:pt x="23" y="0"/>
                  </a:lnTo>
                  <a:lnTo>
                    <a:pt x="35" y="0"/>
                  </a:lnTo>
                  <a:lnTo>
                    <a:pt x="49" y="0"/>
                  </a:lnTo>
                  <a:lnTo>
                    <a:pt x="60" y="0"/>
                  </a:lnTo>
                  <a:lnTo>
                    <a:pt x="72" y="0"/>
                  </a:lnTo>
                  <a:lnTo>
                    <a:pt x="82" y="2"/>
                  </a:lnTo>
                  <a:lnTo>
                    <a:pt x="94" y="4"/>
                  </a:lnTo>
                  <a:lnTo>
                    <a:pt x="109" y="6"/>
                  </a:lnTo>
                  <a:lnTo>
                    <a:pt x="125" y="14"/>
                  </a:lnTo>
                  <a:lnTo>
                    <a:pt x="137" y="23"/>
                  </a:lnTo>
                  <a:lnTo>
                    <a:pt x="147" y="37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Freeform 113"/>
            <p:cNvSpPr>
              <a:spLocks/>
            </p:cNvSpPr>
            <p:nvPr/>
          </p:nvSpPr>
          <p:spPr bwMode="auto">
            <a:xfrm>
              <a:off x="2704" y="3049"/>
              <a:ext cx="38" cy="267"/>
            </a:xfrm>
            <a:custGeom>
              <a:avLst/>
              <a:gdLst>
                <a:gd name="T0" fmla="*/ 61 w 74"/>
                <a:gd name="T1" fmla="*/ 0 h 534"/>
                <a:gd name="T2" fmla="*/ 61 w 74"/>
                <a:gd name="T3" fmla="*/ 6 h 534"/>
                <a:gd name="T4" fmla="*/ 64 w 74"/>
                <a:gd name="T5" fmla="*/ 18 h 534"/>
                <a:gd name="T6" fmla="*/ 64 w 74"/>
                <a:gd name="T7" fmla="*/ 29 h 534"/>
                <a:gd name="T8" fmla="*/ 68 w 74"/>
                <a:gd name="T9" fmla="*/ 43 h 534"/>
                <a:gd name="T10" fmla="*/ 68 w 74"/>
                <a:gd name="T11" fmla="*/ 57 h 534"/>
                <a:gd name="T12" fmla="*/ 70 w 74"/>
                <a:gd name="T13" fmla="*/ 74 h 534"/>
                <a:gd name="T14" fmla="*/ 72 w 74"/>
                <a:gd name="T15" fmla="*/ 92 h 534"/>
                <a:gd name="T16" fmla="*/ 74 w 74"/>
                <a:gd name="T17" fmla="*/ 111 h 534"/>
                <a:gd name="T18" fmla="*/ 74 w 74"/>
                <a:gd name="T19" fmla="*/ 129 h 534"/>
                <a:gd name="T20" fmla="*/ 74 w 74"/>
                <a:gd name="T21" fmla="*/ 149 h 534"/>
                <a:gd name="T22" fmla="*/ 74 w 74"/>
                <a:gd name="T23" fmla="*/ 168 h 534"/>
                <a:gd name="T24" fmla="*/ 74 w 74"/>
                <a:gd name="T25" fmla="*/ 190 h 534"/>
                <a:gd name="T26" fmla="*/ 72 w 74"/>
                <a:gd name="T27" fmla="*/ 209 h 534"/>
                <a:gd name="T28" fmla="*/ 72 w 74"/>
                <a:gd name="T29" fmla="*/ 231 h 534"/>
                <a:gd name="T30" fmla="*/ 70 w 74"/>
                <a:gd name="T31" fmla="*/ 241 h 534"/>
                <a:gd name="T32" fmla="*/ 70 w 74"/>
                <a:gd name="T33" fmla="*/ 252 h 534"/>
                <a:gd name="T34" fmla="*/ 70 w 74"/>
                <a:gd name="T35" fmla="*/ 264 h 534"/>
                <a:gd name="T36" fmla="*/ 70 w 74"/>
                <a:gd name="T37" fmla="*/ 276 h 534"/>
                <a:gd name="T38" fmla="*/ 66 w 74"/>
                <a:gd name="T39" fmla="*/ 295 h 534"/>
                <a:gd name="T40" fmla="*/ 64 w 74"/>
                <a:gd name="T41" fmla="*/ 317 h 534"/>
                <a:gd name="T42" fmla="*/ 62 w 74"/>
                <a:gd name="T43" fmla="*/ 336 h 534"/>
                <a:gd name="T44" fmla="*/ 61 w 74"/>
                <a:gd name="T45" fmla="*/ 358 h 534"/>
                <a:gd name="T46" fmla="*/ 57 w 74"/>
                <a:gd name="T47" fmla="*/ 377 h 534"/>
                <a:gd name="T48" fmla="*/ 53 w 74"/>
                <a:gd name="T49" fmla="*/ 397 h 534"/>
                <a:gd name="T50" fmla="*/ 49 w 74"/>
                <a:gd name="T51" fmla="*/ 417 h 534"/>
                <a:gd name="T52" fmla="*/ 47 w 74"/>
                <a:gd name="T53" fmla="*/ 436 h 534"/>
                <a:gd name="T54" fmla="*/ 41 w 74"/>
                <a:gd name="T55" fmla="*/ 452 h 534"/>
                <a:gd name="T56" fmla="*/ 35 w 74"/>
                <a:gd name="T57" fmla="*/ 467 h 534"/>
                <a:gd name="T58" fmla="*/ 29 w 74"/>
                <a:gd name="T59" fmla="*/ 481 h 534"/>
                <a:gd name="T60" fmla="*/ 25 w 74"/>
                <a:gd name="T61" fmla="*/ 495 h 534"/>
                <a:gd name="T62" fmla="*/ 17 w 74"/>
                <a:gd name="T63" fmla="*/ 505 h 534"/>
                <a:gd name="T64" fmla="*/ 12 w 74"/>
                <a:gd name="T65" fmla="*/ 516 h 534"/>
                <a:gd name="T66" fmla="*/ 6 w 74"/>
                <a:gd name="T67" fmla="*/ 526 h 534"/>
                <a:gd name="T68" fmla="*/ 0 w 74"/>
                <a:gd name="T69" fmla="*/ 534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" h="534">
                  <a:moveTo>
                    <a:pt x="61" y="0"/>
                  </a:moveTo>
                  <a:lnTo>
                    <a:pt x="61" y="6"/>
                  </a:lnTo>
                  <a:lnTo>
                    <a:pt x="64" y="18"/>
                  </a:lnTo>
                  <a:lnTo>
                    <a:pt x="64" y="29"/>
                  </a:lnTo>
                  <a:lnTo>
                    <a:pt x="68" y="43"/>
                  </a:lnTo>
                  <a:lnTo>
                    <a:pt x="68" y="57"/>
                  </a:lnTo>
                  <a:lnTo>
                    <a:pt x="70" y="74"/>
                  </a:lnTo>
                  <a:lnTo>
                    <a:pt x="72" y="92"/>
                  </a:lnTo>
                  <a:lnTo>
                    <a:pt x="74" y="111"/>
                  </a:lnTo>
                  <a:lnTo>
                    <a:pt x="74" y="129"/>
                  </a:lnTo>
                  <a:lnTo>
                    <a:pt x="74" y="149"/>
                  </a:lnTo>
                  <a:lnTo>
                    <a:pt x="74" y="168"/>
                  </a:lnTo>
                  <a:lnTo>
                    <a:pt x="74" y="190"/>
                  </a:lnTo>
                  <a:lnTo>
                    <a:pt x="72" y="209"/>
                  </a:lnTo>
                  <a:lnTo>
                    <a:pt x="72" y="231"/>
                  </a:lnTo>
                  <a:lnTo>
                    <a:pt x="70" y="241"/>
                  </a:lnTo>
                  <a:lnTo>
                    <a:pt x="70" y="252"/>
                  </a:lnTo>
                  <a:lnTo>
                    <a:pt x="70" y="264"/>
                  </a:lnTo>
                  <a:lnTo>
                    <a:pt x="70" y="276"/>
                  </a:lnTo>
                  <a:lnTo>
                    <a:pt x="66" y="295"/>
                  </a:lnTo>
                  <a:lnTo>
                    <a:pt x="64" y="317"/>
                  </a:lnTo>
                  <a:lnTo>
                    <a:pt x="62" y="336"/>
                  </a:lnTo>
                  <a:lnTo>
                    <a:pt x="61" y="358"/>
                  </a:lnTo>
                  <a:lnTo>
                    <a:pt x="57" y="377"/>
                  </a:lnTo>
                  <a:lnTo>
                    <a:pt x="53" y="397"/>
                  </a:lnTo>
                  <a:lnTo>
                    <a:pt x="49" y="417"/>
                  </a:lnTo>
                  <a:lnTo>
                    <a:pt x="47" y="436"/>
                  </a:lnTo>
                  <a:lnTo>
                    <a:pt x="41" y="452"/>
                  </a:lnTo>
                  <a:lnTo>
                    <a:pt x="35" y="467"/>
                  </a:lnTo>
                  <a:lnTo>
                    <a:pt x="29" y="481"/>
                  </a:lnTo>
                  <a:lnTo>
                    <a:pt x="25" y="495"/>
                  </a:lnTo>
                  <a:lnTo>
                    <a:pt x="17" y="505"/>
                  </a:lnTo>
                  <a:lnTo>
                    <a:pt x="12" y="516"/>
                  </a:lnTo>
                  <a:lnTo>
                    <a:pt x="6" y="526"/>
                  </a:lnTo>
                  <a:lnTo>
                    <a:pt x="0" y="53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Freeform 114"/>
            <p:cNvSpPr>
              <a:spLocks/>
            </p:cNvSpPr>
            <p:nvPr/>
          </p:nvSpPr>
          <p:spPr bwMode="auto">
            <a:xfrm>
              <a:off x="2690" y="3316"/>
              <a:ext cx="32" cy="130"/>
            </a:xfrm>
            <a:custGeom>
              <a:avLst/>
              <a:gdLst>
                <a:gd name="T0" fmla="*/ 29 w 64"/>
                <a:gd name="T1" fmla="*/ 0 h 260"/>
                <a:gd name="T2" fmla="*/ 17 w 64"/>
                <a:gd name="T3" fmla="*/ 8 h 260"/>
                <a:gd name="T4" fmla="*/ 9 w 64"/>
                <a:gd name="T5" fmla="*/ 20 h 260"/>
                <a:gd name="T6" fmla="*/ 3 w 64"/>
                <a:gd name="T7" fmla="*/ 31 h 260"/>
                <a:gd name="T8" fmla="*/ 1 w 64"/>
                <a:gd name="T9" fmla="*/ 49 h 260"/>
                <a:gd name="T10" fmla="*/ 0 w 64"/>
                <a:gd name="T11" fmla="*/ 65 h 260"/>
                <a:gd name="T12" fmla="*/ 1 w 64"/>
                <a:gd name="T13" fmla="*/ 82 h 260"/>
                <a:gd name="T14" fmla="*/ 5 w 64"/>
                <a:gd name="T15" fmla="*/ 102 h 260"/>
                <a:gd name="T16" fmla="*/ 11 w 64"/>
                <a:gd name="T17" fmla="*/ 121 h 260"/>
                <a:gd name="T18" fmla="*/ 15 w 64"/>
                <a:gd name="T19" fmla="*/ 139 h 260"/>
                <a:gd name="T20" fmla="*/ 21 w 64"/>
                <a:gd name="T21" fmla="*/ 158 h 260"/>
                <a:gd name="T22" fmla="*/ 27 w 64"/>
                <a:gd name="T23" fmla="*/ 178 h 260"/>
                <a:gd name="T24" fmla="*/ 35 w 64"/>
                <a:gd name="T25" fmla="*/ 198 h 260"/>
                <a:gd name="T26" fmla="*/ 41 w 64"/>
                <a:gd name="T27" fmla="*/ 213 h 260"/>
                <a:gd name="T28" fmla="*/ 48 w 64"/>
                <a:gd name="T29" fmla="*/ 231 h 260"/>
                <a:gd name="T30" fmla="*/ 56 w 64"/>
                <a:gd name="T31" fmla="*/ 244 h 260"/>
                <a:gd name="T32" fmla="*/ 64 w 64"/>
                <a:gd name="T33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260">
                  <a:moveTo>
                    <a:pt x="29" y="0"/>
                  </a:moveTo>
                  <a:lnTo>
                    <a:pt x="17" y="8"/>
                  </a:lnTo>
                  <a:lnTo>
                    <a:pt x="9" y="20"/>
                  </a:lnTo>
                  <a:lnTo>
                    <a:pt x="3" y="31"/>
                  </a:lnTo>
                  <a:lnTo>
                    <a:pt x="1" y="49"/>
                  </a:lnTo>
                  <a:lnTo>
                    <a:pt x="0" y="65"/>
                  </a:lnTo>
                  <a:lnTo>
                    <a:pt x="1" y="82"/>
                  </a:lnTo>
                  <a:lnTo>
                    <a:pt x="5" y="102"/>
                  </a:lnTo>
                  <a:lnTo>
                    <a:pt x="11" y="121"/>
                  </a:lnTo>
                  <a:lnTo>
                    <a:pt x="15" y="139"/>
                  </a:lnTo>
                  <a:lnTo>
                    <a:pt x="21" y="158"/>
                  </a:lnTo>
                  <a:lnTo>
                    <a:pt x="27" y="178"/>
                  </a:lnTo>
                  <a:lnTo>
                    <a:pt x="35" y="198"/>
                  </a:lnTo>
                  <a:lnTo>
                    <a:pt x="41" y="213"/>
                  </a:lnTo>
                  <a:lnTo>
                    <a:pt x="48" y="231"/>
                  </a:lnTo>
                  <a:lnTo>
                    <a:pt x="56" y="244"/>
                  </a:lnTo>
                  <a:lnTo>
                    <a:pt x="64" y="26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Freeform 115"/>
            <p:cNvSpPr>
              <a:spLocks/>
            </p:cNvSpPr>
            <p:nvPr/>
          </p:nvSpPr>
          <p:spPr bwMode="auto">
            <a:xfrm>
              <a:off x="2722" y="3446"/>
              <a:ext cx="272" cy="220"/>
            </a:xfrm>
            <a:custGeom>
              <a:avLst/>
              <a:gdLst>
                <a:gd name="T0" fmla="*/ 0 w 544"/>
                <a:gd name="T1" fmla="*/ 0 h 440"/>
                <a:gd name="T2" fmla="*/ 8 w 544"/>
                <a:gd name="T3" fmla="*/ 18 h 440"/>
                <a:gd name="T4" fmla="*/ 18 w 544"/>
                <a:gd name="T5" fmla="*/ 37 h 440"/>
                <a:gd name="T6" fmla="*/ 24 w 544"/>
                <a:gd name="T7" fmla="*/ 45 h 440"/>
                <a:gd name="T8" fmla="*/ 29 w 544"/>
                <a:gd name="T9" fmla="*/ 55 h 440"/>
                <a:gd name="T10" fmla="*/ 35 w 544"/>
                <a:gd name="T11" fmla="*/ 65 h 440"/>
                <a:gd name="T12" fmla="*/ 41 w 544"/>
                <a:gd name="T13" fmla="*/ 76 h 440"/>
                <a:gd name="T14" fmla="*/ 47 w 544"/>
                <a:gd name="T15" fmla="*/ 86 h 440"/>
                <a:gd name="T16" fmla="*/ 53 w 544"/>
                <a:gd name="T17" fmla="*/ 96 h 440"/>
                <a:gd name="T18" fmla="*/ 59 w 544"/>
                <a:gd name="T19" fmla="*/ 106 h 440"/>
                <a:gd name="T20" fmla="*/ 67 w 544"/>
                <a:gd name="T21" fmla="*/ 117 h 440"/>
                <a:gd name="T22" fmla="*/ 72 w 544"/>
                <a:gd name="T23" fmla="*/ 127 h 440"/>
                <a:gd name="T24" fmla="*/ 80 w 544"/>
                <a:gd name="T25" fmla="*/ 139 h 440"/>
                <a:gd name="T26" fmla="*/ 88 w 544"/>
                <a:gd name="T27" fmla="*/ 149 h 440"/>
                <a:gd name="T28" fmla="*/ 96 w 544"/>
                <a:gd name="T29" fmla="*/ 160 h 440"/>
                <a:gd name="T30" fmla="*/ 102 w 544"/>
                <a:gd name="T31" fmla="*/ 170 h 440"/>
                <a:gd name="T32" fmla="*/ 110 w 544"/>
                <a:gd name="T33" fmla="*/ 180 h 440"/>
                <a:gd name="T34" fmla="*/ 117 w 544"/>
                <a:gd name="T35" fmla="*/ 190 h 440"/>
                <a:gd name="T36" fmla="*/ 125 w 544"/>
                <a:gd name="T37" fmla="*/ 200 h 440"/>
                <a:gd name="T38" fmla="*/ 133 w 544"/>
                <a:gd name="T39" fmla="*/ 209 h 440"/>
                <a:gd name="T40" fmla="*/ 141 w 544"/>
                <a:gd name="T41" fmla="*/ 219 h 440"/>
                <a:gd name="T42" fmla="*/ 149 w 544"/>
                <a:gd name="T43" fmla="*/ 229 h 440"/>
                <a:gd name="T44" fmla="*/ 158 w 544"/>
                <a:gd name="T45" fmla="*/ 241 h 440"/>
                <a:gd name="T46" fmla="*/ 166 w 544"/>
                <a:gd name="T47" fmla="*/ 249 h 440"/>
                <a:gd name="T48" fmla="*/ 176 w 544"/>
                <a:gd name="T49" fmla="*/ 258 h 440"/>
                <a:gd name="T50" fmla="*/ 184 w 544"/>
                <a:gd name="T51" fmla="*/ 268 h 440"/>
                <a:gd name="T52" fmla="*/ 194 w 544"/>
                <a:gd name="T53" fmla="*/ 278 h 440"/>
                <a:gd name="T54" fmla="*/ 202 w 544"/>
                <a:gd name="T55" fmla="*/ 286 h 440"/>
                <a:gd name="T56" fmla="*/ 211 w 544"/>
                <a:gd name="T57" fmla="*/ 295 h 440"/>
                <a:gd name="T58" fmla="*/ 219 w 544"/>
                <a:gd name="T59" fmla="*/ 305 h 440"/>
                <a:gd name="T60" fmla="*/ 231 w 544"/>
                <a:gd name="T61" fmla="*/ 315 h 440"/>
                <a:gd name="T62" fmla="*/ 239 w 544"/>
                <a:gd name="T63" fmla="*/ 321 h 440"/>
                <a:gd name="T64" fmla="*/ 248 w 544"/>
                <a:gd name="T65" fmla="*/ 331 h 440"/>
                <a:gd name="T66" fmla="*/ 256 w 544"/>
                <a:gd name="T67" fmla="*/ 337 h 440"/>
                <a:gd name="T68" fmla="*/ 266 w 544"/>
                <a:gd name="T69" fmla="*/ 346 h 440"/>
                <a:gd name="T70" fmla="*/ 274 w 544"/>
                <a:gd name="T71" fmla="*/ 352 h 440"/>
                <a:gd name="T72" fmla="*/ 286 w 544"/>
                <a:gd name="T73" fmla="*/ 360 h 440"/>
                <a:gd name="T74" fmla="*/ 293 w 544"/>
                <a:gd name="T75" fmla="*/ 368 h 440"/>
                <a:gd name="T76" fmla="*/ 305 w 544"/>
                <a:gd name="T77" fmla="*/ 376 h 440"/>
                <a:gd name="T78" fmla="*/ 313 w 544"/>
                <a:gd name="T79" fmla="*/ 382 h 440"/>
                <a:gd name="T80" fmla="*/ 323 w 544"/>
                <a:gd name="T81" fmla="*/ 387 h 440"/>
                <a:gd name="T82" fmla="*/ 333 w 544"/>
                <a:gd name="T83" fmla="*/ 393 h 440"/>
                <a:gd name="T84" fmla="*/ 342 w 544"/>
                <a:gd name="T85" fmla="*/ 399 h 440"/>
                <a:gd name="T86" fmla="*/ 352 w 544"/>
                <a:gd name="T87" fmla="*/ 403 h 440"/>
                <a:gd name="T88" fmla="*/ 362 w 544"/>
                <a:gd name="T89" fmla="*/ 409 h 440"/>
                <a:gd name="T90" fmla="*/ 372 w 544"/>
                <a:gd name="T91" fmla="*/ 415 h 440"/>
                <a:gd name="T92" fmla="*/ 383 w 544"/>
                <a:gd name="T93" fmla="*/ 421 h 440"/>
                <a:gd name="T94" fmla="*/ 403 w 544"/>
                <a:gd name="T95" fmla="*/ 427 h 440"/>
                <a:gd name="T96" fmla="*/ 423 w 544"/>
                <a:gd name="T97" fmla="*/ 432 h 440"/>
                <a:gd name="T98" fmla="*/ 442 w 544"/>
                <a:gd name="T99" fmla="*/ 436 h 440"/>
                <a:gd name="T100" fmla="*/ 464 w 544"/>
                <a:gd name="T101" fmla="*/ 440 h 440"/>
                <a:gd name="T102" fmla="*/ 483 w 544"/>
                <a:gd name="T103" fmla="*/ 440 h 440"/>
                <a:gd name="T104" fmla="*/ 503 w 544"/>
                <a:gd name="T105" fmla="*/ 440 h 440"/>
                <a:gd name="T106" fmla="*/ 522 w 544"/>
                <a:gd name="T107" fmla="*/ 438 h 440"/>
                <a:gd name="T108" fmla="*/ 544 w 544"/>
                <a:gd name="T109" fmla="*/ 434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44" h="440">
                  <a:moveTo>
                    <a:pt x="0" y="0"/>
                  </a:moveTo>
                  <a:lnTo>
                    <a:pt x="8" y="18"/>
                  </a:lnTo>
                  <a:lnTo>
                    <a:pt x="18" y="37"/>
                  </a:lnTo>
                  <a:lnTo>
                    <a:pt x="24" y="45"/>
                  </a:lnTo>
                  <a:lnTo>
                    <a:pt x="29" y="55"/>
                  </a:lnTo>
                  <a:lnTo>
                    <a:pt x="35" y="65"/>
                  </a:lnTo>
                  <a:lnTo>
                    <a:pt x="41" y="76"/>
                  </a:lnTo>
                  <a:lnTo>
                    <a:pt x="47" y="86"/>
                  </a:lnTo>
                  <a:lnTo>
                    <a:pt x="53" y="96"/>
                  </a:lnTo>
                  <a:lnTo>
                    <a:pt x="59" y="106"/>
                  </a:lnTo>
                  <a:lnTo>
                    <a:pt x="67" y="117"/>
                  </a:lnTo>
                  <a:lnTo>
                    <a:pt x="72" y="127"/>
                  </a:lnTo>
                  <a:lnTo>
                    <a:pt x="80" y="139"/>
                  </a:lnTo>
                  <a:lnTo>
                    <a:pt x="88" y="149"/>
                  </a:lnTo>
                  <a:lnTo>
                    <a:pt x="96" y="160"/>
                  </a:lnTo>
                  <a:lnTo>
                    <a:pt x="102" y="170"/>
                  </a:lnTo>
                  <a:lnTo>
                    <a:pt x="110" y="180"/>
                  </a:lnTo>
                  <a:lnTo>
                    <a:pt x="117" y="190"/>
                  </a:lnTo>
                  <a:lnTo>
                    <a:pt x="125" y="200"/>
                  </a:lnTo>
                  <a:lnTo>
                    <a:pt x="133" y="209"/>
                  </a:lnTo>
                  <a:lnTo>
                    <a:pt x="141" y="219"/>
                  </a:lnTo>
                  <a:lnTo>
                    <a:pt x="149" y="229"/>
                  </a:lnTo>
                  <a:lnTo>
                    <a:pt x="158" y="241"/>
                  </a:lnTo>
                  <a:lnTo>
                    <a:pt x="166" y="249"/>
                  </a:lnTo>
                  <a:lnTo>
                    <a:pt x="176" y="258"/>
                  </a:lnTo>
                  <a:lnTo>
                    <a:pt x="184" y="268"/>
                  </a:lnTo>
                  <a:lnTo>
                    <a:pt x="194" y="278"/>
                  </a:lnTo>
                  <a:lnTo>
                    <a:pt x="202" y="286"/>
                  </a:lnTo>
                  <a:lnTo>
                    <a:pt x="211" y="295"/>
                  </a:lnTo>
                  <a:lnTo>
                    <a:pt x="219" y="305"/>
                  </a:lnTo>
                  <a:lnTo>
                    <a:pt x="231" y="315"/>
                  </a:lnTo>
                  <a:lnTo>
                    <a:pt x="239" y="321"/>
                  </a:lnTo>
                  <a:lnTo>
                    <a:pt x="248" y="331"/>
                  </a:lnTo>
                  <a:lnTo>
                    <a:pt x="256" y="337"/>
                  </a:lnTo>
                  <a:lnTo>
                    <a:pt x="266" y="346"/>
                  </a:lnTo>
                  <a:lnTo>
                    <a:pt x="274" y="352"/>
                  </a:lnTo>
                  <a:lnTo>
                    <a:pt x="286" y="360"/>
                  </a:lnTo>
                  <a:lnTo>
                    <a:pt x="293" y="368"/>
                  </a:lnTo>
                  <a:lnTo>
                    <a:pt x="305" y="376"/>
                  </a:lnTo>
                  <a:lnTo>
                    <a:pt x="313" y="382"/>
                  </a:lnTo>
                  <a:lnTo>
                    <a:pt x="323" y="387"/>
                  </a:lnTo>
                  <a:lnTo>
                    <a:pt x="333" y="393"/>
                  </a:lnTo>
                  <a:lnTo>
                    <a:pt x="342" y="399"/>
                  </a:lnTo>
                  <a:lnTo>
                    <a:pt x="352" y="403"/>
                  </a:lnTo>
                  <a:lnTo>
                    <a:pt x="362" y="409"/>
                  </a:lnTo>
                  <a:lnTo>
                    <a:pt x="372" y="415"/>
                  </a:lnTo>
                  <a:lnTo>
                    <a:pt x="383" y="421"/>
                  </a:lnTo>
                  <a:lnTo>
                    <a:pt x="403" y="427"/>
                  </a:lnTo>
                  <a:lnTo>
                    <a:pt x="423" y="432"/>
                  </a:lnTo>
                  <a:lnTo>
                    <a:pt x="442" y="436"/>
                  </a:lnTo>
                  <a:lnTo>
                    <a:pt x="464" y="440"/>
                  </a:lnTo>
                  <a:lnTo>
                    <a:pt x="483" y="440"/>
                  </a:lnTo>
                  <a:lnTo>
                    <a:pt x="503" y="440"/>
                  </a:lnTo>
                  <a:lnTo>
                    <a:pt x="522" y="438"/>
                  </a:lnTo>
                  <a:lnTo>
                    <a:pt x="544" y="43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Freeform 116"/>
            <p:cNvSpPr>
              <a:spLocks/>
            </p:cNvSpPr>
            <p:nvPr/>
          </p:nvSpPr>
          <p:spPr bwMode="auto">
            <a:xfrm>
              <a:off x="2994" y="3624"/>
              <a:ext cx="85" cy="39"/>
            </a:xfrm>
            <a:custGeom>
              <a:avLst/>
              <a:gdLst>
                <a:gd name="T0" fmla="*/ 0 w 170"/>
                <a:gd name="T1" fmla="*/ 78 h 78"/>
                <a:gd name="T2" fmla="*/ 19 w 170"/>
                <a:gd name="T3" fmla="*/ 71 h 78"/>
                <a:gd name="T4" fmla="*/ 41 w 170"/>
                <a:gd name="T5" fmla="*/ 63 h 78"/>
                <a:gd name="T6" fmla="*/ 60 w 170"/>
                <a:gd name="T7" fmla="*/ 53 h 78"/>
                <a:gd name="T8" fmla="*/ 82 w 170"/>
                <a:gd name="T9" fmla="*/ 45 h 78"/>
                <a:gd name="T10" fmla="*/ 92 w 170"/>
                <a:gd name="T11" fmla="*/ 39 h 78"/>
                <a:gd name="T12" fmla="*/ 103 w 170"/>
                <a:gd name="T13" fmla="*/ 33 h 78"/>
                <a:gd name="T14" fmla="*/ 113 w 170"/>
                <a:gd name="T15" fmla="*/ 27 h 78"/>
                <a:gd name="T16" fmla="*/ 125 w 170"/>
                <a:gd name="T17" fmla="*/ 24 h 78"/>
                <a:gd name="T18" fmla="*/ 135 w 170"/>
                <a:gd name="T19" fmla="*/ 18 h 78"/>
                <a:gd name="T20" fmla="*/ 146 w 170"/>
                <a:gd name="T21" fmla="*/ 12 h 78"/>
                <a:gd name="T22" fmla="*/ 158 w 170"/>
                <a:gd name="T23" fmla="*/ 6 h 78"/>
                <a:gd name="T24" fmla="*/ 170 w 170"/>
                <a:gd name="T2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0" h="78">
                  <a:moveTo>
                    <a:pt x="0" y="78"/>
                  </a:moveTo>
                  <a:lnTo>
                    <a:pt x="19" y="71"/>
                  </a:lnTo>
                  <a:lnTo>
                    <a:pt x="41" y="63"/>
                  </a:lnTo>
                  <a:lnTo>
                    <a:pt x="60" y="53"/>
                  </a:lnTo>
                  <a:lnTo>
                    <a:pt x="82" y="45"/>
                  </a:lnTo>
                  <a:lnTo>
                    <a:pt x="92" y="39"/>
                  </a:lnTo>
                  <a:lnTo>
                    <a:pt x="103" y="33"/>
                  </a:lnTo>
                  <a:lnTo>
                    <a:pt x="113" y="27"/>
                  </a:lnTo>
                  <a:lnTo>
                    <a:pt x="125" y="24"/>
                  </a:lnTo>
                  <a:lnTo>
                    <a:pt x="135" y="18"/>
                  </a:lnTo>
                  <a:lnTo>
                    <a:pt x="146" y="12"/>
                  </a:lnTo>
                  <a:lnTo>
                    <a:pt x="158" y="6"/>
                  </a:lnTo>
                  <a:lnTo>
                    <a:pt x="17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Freeform 117"/>
            <p:cNvSpPr>
              <a:spLocks/>
            </p:cNvSpPr>
            <p:nvPr/>
          </p:nvSpPr>
          <p:spPr bwMode="auto">
            <a:xfrm>
              <a:off x="3079" y="3624"/>
              <a:ext cx="417" cy="33"/>
            </a:xfrm>
            <a:custGeom>
              <a:avLst/>
              <a:gdLst>
                <a:gd name="T0" fmla="*/ 0 w 833"/>
                <a:gd name="T1" fmla="*/ 0 h 67"/>
                <a:gd name="T2" fmla="*/ 4 w 833"/>
                <a:gd name="T3" fmla="*/ 0 h 67"/>
                <a:gd name="T4" fmla="*/ 12 w 833"/>
                <a:gd name="T5" fmla="*/ 4 h 67"/>
                <a:gd name="T6" fmla="*/ 21 w 833"/>
                <a:gd name="T7" fmla="*/ 6 h 67"/>
                <a:gd name="T8" fmla="*/ 35 w 833"/>
                <a:gd name="T9" fmla="*/ 10 h 67"/>
                <a:gd name="T10" fmla="*/ 47 w 833"/>
                <a:gd name="T11" fmla="*/ 14 h 67"/>
                <a:gd name="T12" fmla="*/ 65 w 833"/>
                <a:gd name="T13" fmla="*/ 18 h 67"/>
                <a:gd name="T14" fmla="*/ 80 w 833"/>
                <a:gd name="T15" fmla="*/ 22 h 67"/>
                <a:gd name="T16" fmla="*/ 100 w 833"/>
                <a:gd name="T17" fmla="*/ 27 h 67"/>
                <a:gd name="T18" fmla="*/ 108 w 833"/>
                <a:gd name="T19" fmla="*/ 27 h 67"/>
                <a:gd name="T20" fmla="*/ 117 w 833"/>
                <a:gd name="T21" fmla="*/ 31 h 67"/>
                <a:gd name="T22" fmla="*/ 129 w 833"/>
                <a:gd name="T23" fmla="*/ 31 h 67"/>
                <a:gd name="T24" fmla="*/ 141 w 833"/>
                <a:gd name="T25" fmla="*/ 35 h 67"/>
                <a:gd name="T26" fmla="*/ 151 w 833"/>
                <a:gd name="T27" fmla="*/ 37 h 67"/>
                <a:gd name="T28" fmla="*/ 162 w 833"/>
                <a:gd name="T29" fmla="*/ 39 h 67"/>
                <a:gd name="T30" fmla="*/ 174 w 833"/>
                <a:gd name="T31" fmla="*/ 41 h 67"/>
                <a:gd name="T32" fmla="*/ 188 w 833"/>
                <a:gd name="T33" fmla="*/ 45 h 67"/>
                <a:gd name="T34" fmla="*/ 199 w 833"/>
                <a:gd name="T35" fmla="*/ 45 h 67"/>
                <a:gd name="T36" fmla="*/ 211 w 833"/>
                <a:gd name="T37" fmla="*/ 49 h 67"/>
                <a:gd name="T38" fmla="*/ 225 w 833"/>
                <a:gd name="T39" fmla="*/ 49 h 67"/>
                <a:gd name="T40" fmla="*/ 239 w 833"/>
                <a:gd name="T41" fmla="*/ 53 h 67"/>
                <a:gd name="T42" fmla="*/ 250 w 833"/>
                <a:gd name="T43" fmla="*/ 53 h 67"/>
                <a:gd name="T44" fmla="*/ 266 w 833"/>
                <a:gd name="T45" fmla="*/ 57 h 67"/>
                <a:gd name="T46" fmla="*/ 280 w 833"/>
                <a:gd name="T47" fmla="*/ 57 h 67"/>
                <a:gd name="T48" fmla="*/ 295 w 833"/>
                <a:gd name="T49" fmla="*/ 61 h 67"/>
                <a:gd name="T50" fmla="*/ 307 w 833"/>
                <a:gd name="T51" fmla="*/ 61 h 67"/>
                <a:gd name="T52" fmla="*/ 323 w 833"/>
                <a:gd name="T53" fmla="*/ 63 h 67"/>
                <a:gd name="T54" fmla="*/ 336 w 833"/>
                <a:gd name="T55" fmla="*/ 63 h 67"/>
                <a:gd name="T56" fmla="*/ 352 w 833"/>
                <a:gd name="T57" fmla="*/ 65 h 67"/>
                <a:gd name="T58" fmla="*/ 368 w 833"/>
                <a:gd name="T59" fmla="*/ 65 h 67"/>
                <a:gd name="T60" fmla="*/ 383 w 833"/>
                <a:gd name="T61" fmla="*/ 65 h 67"/>
                <a:gd name="T62" fmla="*/ 399 w 833"/>
                <a:gd name="T63" fmla="*/ 65 h 67"/>
                <a:gd name="T64" fmla="*/ 417 w 833"/>
                <a:gd name="T65" fmla="*/ 67 h 67"/>
                <a:gd name="T66" fmla="*/ 432 w 833"/>
                <a:gd name="T67" fmla="*/ 67 h 67"/>
                <a:gd name="T68" fmla="*/ 448 w 833"/>
                <a:gd name="T69" fmla="*/ 67 h 67"/>
                <a:gd name="T70" fmla="*/ 463 w 833"/>
                <a:gd name="T71" fmla="*/ 67 h 67"/>
                <a:gd name="T72" fmla="*/ 481 w 833"/>
                <a:gd name="T73" fmla="*/ 67 h 67"/>
                <a:gd name="T74" fmla="*/ 497 w 833"/>
                <a:gd name="T75" fmla="*/ 65 h 67"/>
                <a:gd name="T76" fmla="*/ 514 w 833"/>
                <a:gd name="T77" fmla="*/ 65 h 67"/>
                <a:gd name="T78" fmla="*/ 532 w 833"/>
                <a:gd name="T79" fmla="*/ 65 h 67"/>
                <a:gd name="T80" fmla="*/ 550 w 833"/>
                <a:gd name="T81" fmla="*/ 65 h 67"/>
                <a:gd name="T82" fmla="*/ 565 w 833"/>
                <a:gd name="T83" fmla="*/ 61 h 67"/>
                <a:gd name="T84" fmla="*/ 583 w 833"/>
                <a:gd name="T85" fmla="*/ 59 h 67"/>
                <a:gd name="T86" fmla="*/ 600 w 833"/>
                <a:gd name="T87" fmla="*/ 57 h 67"/>
                <a:gd name="T88" fmla="*/ 618 w 833"/>
                <a:gd name="T89" fmla="*/ 55 h 67"/>
                <a:gd name="T90" fmla="*/ 636 w 833"/>
                <a:gd name="T91" fmla="*/ 51 h 67"/>
                <a:gd name="T92" fmla="*/ 653 w 833"/>
                <a:gd name="T93" fmla="*/ 49 h 67"/>
                <a:gd name="T94" fmla="*/ 671 w 833"/>
                <a:gd name="T95" fmla="*/ 45 h 67"/>
                <a:gd name="T96" fmla="*/ 688 w 833"/>
                <a:gd name="T97" fmla="*/ 43 h 67"/>
                <a:gd name="T98" fmla="*/ 706 w 833"/>
                <a:gd name="T99" fmla="*/ 39 h 67"/>
                <a:gd name="T100" fmla="*/ 724 w 833"/>
                <a:gd name="T101" fmla="*/ 35 h 67"/>
                <a:gd name="T102" fmla="*/ 741 w 833"/>
                <a:gd name="T103" fmla="*/ 31 h 67"/>
                <a:gd name="T104" fmla="*/ 761 w 833"/>
                <a:gd name="T105" fmla="*/ 27 h 67"/>
                <a:gd name="T106" fmla="*/ 778 w 833"/>
                <a:gd name="T107" fmla="*/ 22 h 67"/>
                <a:gd name="T108" fmla="*/ 796 w 833"/>
                <a:gd name="T109" fmla="*/ 16 h 67"/>
                <a:gd name="T110" fmla="*/ 814 w 833"/>
                <a:gd name="T111" fmla="*/ 10 h 67"/>
                <a:gd name="T112" fmla="*/ 833 w 833"/>
                <a:gd name="T113" fmla="*/ 6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3" h="67">
                  <a:moveTo>
                    <a:pt x="0" y="0"/>
                  </a:moveTo>
                  <a:lnTo>
                    <a:pt x="4" y="0"/>
                  </a:lnTo>
                  <a:lnTo>
                    <a:pt x="12" y="4"/>
                  </a:lnTo>
                  <a:lnTo>
                    <a:pt x="21" y="6"/>
                  </a:lnTo>
                  <a:lnTo>
                    <a:pt x="35" y="10"/>
                  </a:lnTo>
                  <a:lnTo>
                    <a:pt x="47" y="14"/>
                  </a:lnTo>
                  <a:lnTo>
                    <a:pt x="65" y="18"/>
                  </a:lnTo>
                  <a:lnTo>
                    <a:pt x="80" y="22"/>
                  </a:lnTo>
                  <a:lnTo>
                    <a:pt x="100" y="27"/>
                  </a:lnTo>
                  <a:lnTo>
                    <a:pt x="108" y="27"/>
                  </a:lnTo>
                  <a:lnTo>
                    <a:pt x="117" y="31"/>
                  </a:lnTo>
                  <a:lnTo>
                    <a:pt x="129" y="31"/>
                  </a:lnTo>
                  <a:lnTo>
                    <a:pt x="141" y="35"/>
                  </a:lnTo>
                  <a:lnTo>
                    <a:pt x="151" y="37"/>
                  </a:lnTo>
                  <a:lnTo>
                    <a:pt x="162" y="39"/>
                  </a:lnTo>
                  <a:lnTo>
                    <a:pt x="174" y="41"/>
                  </a:lnTo>
                  <a:lnTo>
                    <a:pt x="188" y="45"/>
                  </a:lnTo>
                  <a:lnTo>
                    <a:pt x="199" y="45"/>
                  </a:lnTo>
                  <a:lnTo>
                    <a:pt x="211" y="49"/>
                  </a:lnTo>
                  <a:lnTo>
                    <a:pt x="225" y="49"/>
                  </a:lnTo>
                  <a:lnTo>
                    <a:pt x="239" y="53"/>
                  </a:lnTo>
                  <a:lnTo>
                    <a:pt x="250" y="53"/>
                  </a:lnTo>
                  <a:lnTo>
                    <a:pt x="266" y="57"/>
                  </a:lnTo>
                  <a:lnTo>
                    <a:pt x="280" y="57"/>
                  </a:lnTo>
                  <a:lnTo>
                    <a:pt x="295" y="61"/>
                  </a:lnTo>
                  <a:lnTo>
                    <a:pt x="307" y="61"/>
                  </a:lnTo>
                  <a:lnTo>
                    <a:pt x="323" y="63"/>
                  </a:lnTo>
                  <a:lnTo>
                    <a:pt x="336" y="63"/>
                  </a:lnTo>
                  <a:lnTo>
                    <a:pt x="352" y="65"/>
                  </a:lnTo>
                  <a:lnTo>
                    <a:pt x="368" y="65"/>
                  </a:lnTo>
                  <a:lnTo>
                    <a:pt x="383" y="65"/>
                  </a:lnTo>
                  <a:lnTo>
                    <a:pt x="399" y="65"/>
                  </a:lnTo>
                  <a:lnTo>
                    <a:pt x="417" y="67"/>
                  </a:lnTo>
                  <a:lnTo>
                    <a:pt x="432" y="67"/>
                  </a:lnTo>
                  <a:lnTo>
                    <a:pt x="448" y="67"/>
                  </a:lnTo>
                  <a:lnTo>
                    <a:pt x="463" y="67"/>
                  </a:lnTo>
                  <a:lnTo>
                    <a:pt x="481" y="67"/>
                  </a:lnTo>
                  <a:lnTo>
                    <a:pt x="497" y="65"/>
                  </a:lnTo>
                  <a:lnTo>
                    <a:pt x="514" y="65"/>
                  </a:lnTo>
                  <a:lnTo>
                    <a:pt x="532" y="65"/>
                  </a:lnTo>
                  <a:lnTo>
                    <a:pt x="550" y="65"/>
                  </a:lnTo>
                  <a:lnTo>
                    <a:pt x="565" y="61"/>
                  </a:lnTo>
                  <a:lnTo>
                    <a:pt x="583" y="59"/>
                  </a:lnTo>
                  <a:lnTo>
                    <a:pt x="600" y="57"/>
                  </a:lnTo>
                  <a:lnTo>
                    <a:pt x="618" y="55"/>
                  </a:lnTo>
                  <a:lnTo>
                    <a:pt x="636" y="51"/>
                  </a:lnTo>
                  <a:lnTo>
                    <a:pt x="653" y="49"/>
                  </a:lnTo>
                  <a:lnTo>
                    <a:pt x="671" y="45"/>
                  </a:lnTo>
                  <a:lnTo>
                    <a:pt x="688" y="43"/>
                  </a:lnTo>
                  <a:lnTo>
                    <a:pt x="706" y="39"/>
                  </a:lnTo>
                  <a:lnTo>
                    <a:pt x="724" y="35"/>
                  </a:lnTo>
                  <a:lnTo>
                    <a:pt x="741" y="31"/>
                  </a:lnTo>
                  <a:lnTo>
                    <a:pt x="761" y="27"/>
                  </a:lnTo>
                  <a:lnTo>
                    <a:pt x="778" y="22"/>
                  </a:lnTo>
                  <a:lnTo>
                    <a:pt x="796" y="16"/>
                  </a:lnTo>
                  <a:lnTo>
                    <a:pt x="814" y="10"/>
                  </a:lnTo>
                  <a:lnTo>
                    <a:pt x="833" y="6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Freeform 118"/>
            <p:cNvSpPr>
              <a:spLocks/>
            </p:cNvSpPr>
            <p:nvPr/>
          </p:nvSpPr>
          <p:spPr bwMode="auto">
            <a:xfrm>
              <a:off x="3496" y="3607"/>
              <a:ext cx="269" cy="103"/>
            </a:xfrm>
            <a:custGeom>
              <a:avLst/>
              <a:gdLst>
                <a:gd name="T0" fmla="*/ 0 w 538"/>
                <a:gd name="T1" fmla="*/ 39 h 205"/>
                <a:gd name="T2" fmla="*/ 14 w 538"/>
                <a:gd name="T3" fmla="*/ 33 h 205"/>
                <a:gd name="T4" fmla="*/ 29 w 538"/>
                <a:gd name="T5" fmla="*/ 27 h 205"/>
                <a:gd name="T6" fmla="*/ 43 w 538"/>
                <a:gd name="T7" fmla="*/ 21 h 205"/>
                <a:gd name="T8" fmla="*/ 59 w 538"/>
                <a:gd name="T9" fmla="*/ 17 h 205"/>
                <a:gd name="T10" fmla="*/ 73 w 538"/>
                <a:gd name="T11" fmla="*/ 12 h 205"/>
                <a:gd name="T12" fmla="*/ 88 w 538"/>
                <a:gd name="T13" fmla="*/ 10 h 205"/>
                <a:gd name="T14" fmla="*/ 102 w 538"/>
                <a:gd name="T15" fmla="*/ 6 h 205"/>
                <a:gd name="T16" fmla="*/ 118 w 538"/>
                <a:gd name="T17" fmla="*/ 6 h 205"/>
                <a:gd name="T18" fmla="*/ 129 w 538"/>
                <a:gd name="T19" fmla="*/ 4 h 205"/>
                <a:gd name="T20" fmla="*/ 143 w 538"/>
                <a:gd name="T21" fmla="*/ 2 h 205"/>
                <a:gd name="T22" fmla="*/ 155 w 538"/>
                <a:gd name="T23" fmla="*/ 2 h 205"/>
                <a:gd name="T24" fmla="*/ 168 w 538"/>
                <a:gd name="T25" fmla="*/ 2 h 205"/>
                <a:gd name="T26" fmla="*/ 180 w 538"/>
                <a:gd name="T27" fmla="*/ 0 h 205"/>
                <a:gd name="T28" fmla="*/ 194 w 538"/>
                <a:gd name="T29" fmla="*/ 0 h 205"/>
                <a:gd name="T30" fmla="*/ 206 w 538"/>
                <a:gd name="T31" fmla="*/ 2 h 205"/>
                <a:gd name="T32" fmla="*/ 219 w 538"/>
                <a:gd name="T33" fmla="*/ 4 h 205"/>
                <a:gd name="T34" fmla="*/ 229 w 538"/>
                <a:gd name="T35" fmla="*/ 4 h 205"/>
                <a:gd name="T36" fmla="*/ 241 w 538"/>
                <a:gd name="T37" fmla="*/ 4 h 205"/>
                <a:gd name="T38" fmla="*/ 252 w 538"/>
                <a:gd name="T39" fmla="*/ 6 h 205"/>
                <a:gd name="T40" fmla="*/ 264 w 538"/>
                <a:gd name="T41" fmla="*/ 8 h 205"/>
                <a:gd name="T42" fmla="*/ 274 w 538"/>
                <a:gd name="T43" fmla="*/ 10 h 205"/>
                <a:gd name="T44" fmla="*/ 286 w 538"/>
                <a:gd name="T45" fmla="*/ 14 h 205"/>
                <a:gd name="T46" fmla="*/ 295 w 538"/>
                <a:gd name="T47" fmla="*/ 15 h 205"/>
                <a:gd name="T48" fmla="*/ 307 w 538"/>
                <a:gd name="T49" fmla="*/ 19 h 205"/>
                <a:gd name="T50" fmla="*/ 325 w 538"/>
                <a:gd name="T51" fmla="*/ 25 h 205"/>
                <a:gd name="T52" fmla="*/ 344 w 538"/>
                <a:gd name="T53" fmla="*/ 33 h 205"/>
                <a:gd name="T54" fmla="*/ 362 w 538"/>
                <a:gd name="T55" fmla="*/ 41 h 205"/>
                <a:gd name="T56" fmla="*/ 382 w 538"/>
                <a:gd name="T57" fmla="*/ 53 h 205"/>
                <a:gd name="T58" fmla="*/ 395 w 538"/>
                <a:gd name="T59" fmla="*/ 60 h 205"/>
                <a:gd name="T60" fmla="*/ 411 w 538"/>
                <a:gd name="T61" fmla="*/ 70 h 205"/>
                <a:gd name="T62" fmla="*/ 425 w 538"/>
                <a:gd name="T63" fmla="*/ 80 h 205"/>
                <a:gd name="T64" fmla="*/ 438 w 538"/>
                <a:gd name="T65" fmla="*/ 92 h 205"/>
                <a:gd name="T66" fmla="*/ 450 w 538"/>
                <a:gd name="T67" fmla="*/ 102 h 205"/>
                <a:gd name="T68" fmla="*/ 462 w 538"/>
                <a:gd name="T69" fmla="*/ 113 h 205"/>
                <a:gd name="T70" fmla="*/ 473 w 538"/>
                <a:gd name="T71" fmla="*/ 125 h 205"/>
                <a:gd name="T72" fmla="*/ 485 w 538"/>
                <a:gd name="T73" fmla="*/ 137 h 205"/>
                <a:gd name="T74" fmla="*/ 493 w 538"/>
                <a:gd name="T75" fmla="*/ 145 h 205"/>
                <a:gd name="T76" fmla="*/ 501 w 538"/>
                <a:gd name="T77" fmla="*/ 154 h 205"/>
                <a:gd name="T78" fmla="*/ 509 w 538"/>
                <a:gd name="T79" fmla="*/ 164 h 205"/>
                <a:gd name="T80" fmla="*/ 516 w 538"/>
                <a:gd name="T81" fmla="*/ 174 h 205"/>
                <a:gd name="T82" fmla="*/ 528 w 538"/>
                <a:gd name="T83" fmla="*/ 190 h 205"/>
                <a:gd name="T84" fmla="*/ 538 w 538"/>
                <a:gd name="T85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8" h="205">
                  <a:moveTo>
                    <a:pt x="0" y="39"/>
                  </a:moveTo>
                  <a:lnTo>
                    <a:pt x="14" y="33"/>
                  </a:lnTo>
                  <a:lnTo>
                    <a:pt x="29" y="27"/>
                  </a:lnTo>
                  <a:lnTo>
                    <a:pt x="43" y="21"/>
                  </a:lnTo>
                  <a:lnTo>
                    <a:pt x="59" y="17"/>
                  </a:lnTo>
                  <a:lnTo>
                    <a:pt x="73" y="12"/>
                  </a:lnTo>
                  <a:lnTo>
                    <a:pt x="88" y="10"/>
                  </a:lnTo>
                  <a:lnTo>
                    <a:pt x="102" y="6"/>
                  </a:lnTo>
                  <a:lnTo>
                    <a:pt x="118" y="6"/>
                  </a:lnTo>
                  <a:lnTo>
                    <a:pt x="129" y="4"/>
                  </a:lnTo>
                  <a:lnTo>
                    <a:pt x="143" y="2"/>
                  </a:lnTo>
                  <a:lnTo>
                    <a:pt x="155" y="2"/>
                  </a:lnTo>
                  <a:lnTo>
                    <a:pt x="168" y="2"/>
                  </a:lnTo>
                  <a:lnTo>
                    <a:pt x="180" y="0"/>
                  </a:lnTo>
                  <a:lnTo>
                    <a:pt x="194" y="0"/>
                  </a:lnTo>
                  <a:lnTo>
                    <a:pt x="206" y="2"/>
                  </a:lnTo>
                  <a:lnTo>
                    <a:pt x="219" y="4"/>
                  </a:lnTo>
                  <a:lnTo>
                    <a:pt x="229" y="4"/>
                  </a:lnTo>
                  <a:lnTo>
                    <a:pt x="241" y="4"/>
                  </a:lnTo>
                  <a:lnTo>
                    <a:pt x="252" y="6"/>
                  </a:lnTo>
                  <a:lnTo>
                    <a:pt x="264" y="8"/>
                  </a:lnTo>
                  <a:lnTo>
                    <a:pt x="274" y="10"/>
                  </a:lnTo>
                  <a:lnTo>
                    <a:pt x="286" y="14"/>
                  </a:lnTo>
                  <a:lnTo>
                    <a:pt x="295" y="15"/>
                  </a:lnTo>
                  <a:lnTo>
                    <a:pt x="307" y="19"/>
                  </a:lnTo>
                  <a:lnTo>
                    <a:pt x="325" y="25"/>
                  </a:lnTo>
                  <a:lnTo>
                    <a:pt x="344" y="33"/>
                  </a:lnTo>
                  <a:lnTo>
                    <a:pt x="362" y="41"/>
                  </a:lnTo>
                  <a:lnTo>
                    <a:pt x="382" y="53"/>
                  </a:lnTo>
                  <a:lnTo>
                    <a:pt x="395" y="60"/>
                  </a:lnTo>
                  <a:lnTo>
                    <a:pt x="411" y="70"/>
                  </a:lnTo>
                  <a:lnTo>
                    <a:pt x="425" y="80"/>
                  </a:lnTo>
                  <a:lnTo>
                    <a:pt x="438" y="92"/>
                  </a:lnTo>
                  <a:lnTo>
                    <a:pt x="450" y="102"/>
                  </a:lnTo>
                  <a:lnTo>
                    <a:pt x="462" y="113"/>
                  </a:lnTo>
                  <a:lnTo>
                    <a:pt x="473" y="125"/>
                  </a:lnTo>
                  <a:lnTo>
                    <a:pt x="485" y="137"/>
                  </a:lnTo>
                  <a:lnTo>
                    <a:pt x="493" y="145"/>
                  </a:lnTo>
                  <a:lnTo>
                    <a:pt x="501" y="154"/>
                  </a:lnTo>
                  <a:lnTo>
                    <a:pt x="509" y="164"/>
                  </a:lnTo>
                  <a:lnTo>
                    <a:pt x="516" y="174"/>
                  </a:lnTo>
                  <a:lnTo>
                    <a:pt x="528" y="190"/>
                  </a:lnTo>
                  <a:lnTo>
                    <a:pt x="538" y="205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Freeform 119"/>
            <p:cNvSpPr>
              <a:spLocks/>
            </p:cNvSpPr>
            <p:nvPr/>
          </p:nvSpPr>
          <p:spPr bwMode="auto">
            <a:xfrm>
              <a:off x="3437" y="3710"/>
              <a:ext cx="328" cy="537"/>
            </a:xfrm>
            <a:custGeom>
              <a:avLst/>
              <a:gdLst>
                <a:gd name="T0" fmla="*/ 655 w 655"/>
                <a:gd name="T1" fmla="*/ 0 h 1074"/>
                <a:gd name="T2" fmla="*/ 630 w 655"/>
                <a:gd name="T3" fmla="*/ 26 h 1074"/>
                <a:gd name="T4" fmla="*/ 606 w 655"/>
                <a:gd name="T5" fmla="*/ 55 h 1074"/>
                <a:gd name="T6" fmla="*/ 583 w 655"/>
                <a:gd name="T7" fmla="*/ 80 h 1074"/>
                <a:gd name="T8" fmla="*/ 561 w 655"/>
                <a:gd name="T9" fmla="*/ 110 h 1074"/>
                <a:gd name="T10" fmla="*/ 538 w 655"/>
                <a:gd name="T11" fmla="*/ 135 h 1074"/>
                <a:gd name="T12" fmla="*/ 518 w 655"/>
                <a:gd name="T13" fmla="*/ 163 h 1074"/>
                <a:gd name="T14" fmla="*/ 497 w 655"/>
                <a:gd name="T15" fmla="*/ 190 h 1074"/>
                <a:gd name="T16" fmla="*/ 477 w 655"/>
                <a:gd name="T17" fmla="*/ 217 h 1074"/>
                <a:gd name="T18" fmla="*/ 456 w 655"/>
                <a:gd name="T19" fmla="*/ 243 h 1074"/>
                <a:gd name="T20" fmla="*/ 436 w 655"/>
                <a:gd name="T21" fmla="*/ 268 h 1074"/>
                <a:gd name="T22" fmla="*/ 418 w 655"/>
                <a:gd name="T23" fmla="*/ 294 h 1074"/>
                <a:gd name="T24" fmla="*/ 401 w 655"/>
                <a:gd name="T25" fmla="*/ 321 h 1074"/>
                <a:gd name="T26" fmla="*/ 383 w 655"/>
                <a:gd name="T27" fmla="*/ 344 h 1074"/>
                <a:gd name="T28" fmla="*/ 366 w 655"/>
                <a:gd name="T29" fmla="*/ 370 h 1074"/>
                <a:gd name="T30" fmla="*/ 350 w 655"/>
                <a:gd name="T31" fmla="*/ 395 h 1074"/>
                <a:gd name="T32" fmla="*/ 336 w 655"/>
                <a:gd name="T33" fmla="*/ 421 h 1074"/>
                <a:gd name="T34" fmla="*/ 319 w 655"/>
                <a:gd name="T35" fmla="*/ 442 h 1074"/>
                <a:gd name="T36" fmla="*/ 303 w 655"/>
                <a:gd name="T37" fmla="*/ 466 h 1074"/>
                <a:gd name="T38" fmla="*/ 287 w 655"/>
                <a:gd name="T39" fmla="*/ 489 h 1074"/>
                <a:gd name="T40" fmla="*/ 274 w 655"/>
                <a:gd name="T41" fmla="*/ 513 h 1074"/>
                <a:gd name="T42" fmla="*/ 258 w 655"/>
                <a:gd name="T43" fmla="*/ 534 h 1074"/>
                <a:gd name="T44" fmla="*/ 244 w 655"/>
                <a:gd name="T45" fmla="*/ 556 h 1074"/>
                <a:gd name="T46" fmla="*/ 233 w 655"/>
                <a:gd name="T47" fmla="*/ 577 h 1074"/>
                <a:gd name="T48" fmla="*/ 221 w 655"/>
                <a:gd name="T49" fmla="*/ 601 h 1074"/>
                <a:gd name="T50" fmla="*/ 207 w 655"/>
                <a:gd name="T51" fmla="*/ 620 h 1074"/>
                <a:gd name="T52" fmla="*/ 195 w 655"/>
                <a:gd name="T53" fmla="*/ 642 h 1074"/>
                <a:gd name="T54" fmla="*/ 184 w 655"/>
                <a:gd name="T55" fmla="*/ 661 h 1074"/>
                <a:gd name="T56" fmla="*/ 174 w 655"/>
                <a:gd name="T57" fmla="*/ 683 h 1074"/>
                <a:gd name="T58" fmla="*/ 162 w 655"/>
                <a:gd name="T59" fmla="*/ 700 h 1074"/>
                <a:gd name="T60" fmla="*/ 152 w 655"/>
                <a:gd name="T61" fmla="*/ 720 h 1074"/>
                <a:gd name="T62" fmla="*/ 143 w 655"/>
                <a:gd name="T63" fmla="*/ 740 h 1074"/>
                <a:gd name="T64" fmla="*/ 135 w 655"/>
                <a:gd name="T65" fmla="*/ 759 h 1074"/>
                <a:gd name="T66" fmla="*/ 123 w 655"/>
                <a:gd name="T67" fmla="*/ 775 h 1074"/>
                <a:gd name="T68" fmla="*/ 115 w 655"/>
                <a:gd name="T69" fmla="*/ 792 h 1074"/>
                <a:gd name="T70" fmla="*/ 105 w 655"/>
                <a:gd name="T71" fmla="*/ 808 h 1074"/>
                <a:gd name="T72" fmla="*/ 100 w 655"/>
                <a:gd name="T73" fmla="*/ 826 h 1074"/>
                <a:gd name="T74" fmla="*/ 90 w 655"/>
                <a:gd name="T75" fmla="*/ 839 h 1074"/>
                <a:gd name="T76" fmla="*/ 82 w 655"/>
                <a:gd name="T77" fmla="*/ 855 h 1074"/>
                <a:gd name="T78" fmla="*/ 76 w 655"/>
                <a:gd name="T79" fmla="*/ 871 h 1074"/>
                <a:gd name="T80" fmla="*/ 70 w 655"/>
                <a:gd name="T81" fmla="*/ 886 h 1074"/>
                <a:gd name="T82" fmla="*/ 62 w 655"/>
                <a:gd name="T83" fmla="*/ 900 h 1074"/>
                <a:gd name="T84" fmla="*/ 57 w 655"/>
                <a:gd name="T85" fmla="*/ 914 h 1074"/>
                <a:gd name="T86" fmla="*/ 51 w 655"/>
                <a:gd name="T87" fmla="*/ 925 h 1074"/>
                <a:gd name="T88" fmla="*/ 47 w 655"/>
                <a:gd name="T89" fmla="*/ 939 h 1074"/>
                <a:gd name="T90" fmla="*/ 41 w 655"/>
                <a:gd name="T91" fmla="*/ 951 h 1074"/>
                <a:gd name="T92" fmla="*/ 35 w 655"/>
                <a:gd name="T93" fmla="*/ 963 h 1074"/>
                <a:gd name="T94" fmla="*/ 31 w 655"/>
                <a:gd name="T95" fmla="*/ 974 h 1074"/>
                <a:gd name="T96" fmla="*/ 29 w 655"/>
                <a:gd name="T97" fmla="*/ 986 h 1074"/>
                <a:gd name="T98" fmla="*/ 19 w 655"/>
                <a:gd name="T99" fmla="*/ 1004 h 1074"/>
                <a:gd name="T100" fmla="*/ 13 w 655"/>
                <a:gd name="T101" fmla="*/ 1021 h 1074"/>
                <a:gd name="T102" fmla="*/ 8 w 655"/>
                <a:gd name="T103" fmla="*/ 1035 h 1074"/>
                <a:gd name="T104" fmla="*/ 6 w 655"/>
                <a:gd name="T105" fmla="*/ 1049 h 1074"/>
                <a:gd name="T106" fmla="*/ 2 w 655"/>
                <a:gd name="T107" fmla="*/ 1058 h 1074"/>
                <a:gd name="T108" fmla="*/ 0 w 655"/>
                <a:gd name="T109" fmla="*/ 1066 h 1074"/>
                <a:gd name="T110" fmla="*/ 0 w 655"/>
                <a:gd name="T111" fmla="*/ 1070 h 1074"/>
                <a:gd name="T112" fmla="*/ 0 w 655"/>
                <a:gd name="T113" fmla="*/ 1074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5" h="1074">
                  <a:moveTo>
                    <a:pt x="655" y="0"/>
                  </a:moveTo>
                  <a:lnTo>
                    <a:pt x="630" y="26"/>
                  </a:lnTo>
                  <a:lnTo>
                    <a:pt x="606" y="55"/>
                  </a:lnTo>
                  <a:lnTo>
                    <a:pt x="583" y="80"/>
                  </a:lnTo>
                  <a:lnTo>
                    <a:pt x="561" y="110"/>
                  </a:lnTo>
                  <a:lnTo>
                    <a:pt x="538" y="135"/>
                  </a:lnTo>
                  <a:lnTo>
                    <a:pt x="518" y="163"/>
                  </a:lnTo>
                  <a:lnTo>
                    <a:pt x="497" y="190"/>
                  </a:lnTo>
                  <a:lnTo>
                    <a:pt x="477" y="217"/>
                  </a:lnTo>
                  <a:lnTo>
                    <a:pt x="456" y="243"/>
                  </a:lnTo>
                  <a:lnTo>
                    <a:pt x="436" y="268"/>
                  </a:lnTo>
                  <a:lnTo>
                    <a:pt x="418" y="294"/>
                  </a:lnTo>
                  <a:lnTo>
                    <a:pt x="401" y="321"/>
                  </a:lnTo>
                  <a:lnTo>
                    <a:pt x="383" y="344"/>
                  </a:lnTo>
                  <a:lnTo>
                    <a:pt x="366" y="370"/>
                  </a:lnTo>
                  <a:lnTo>
                    <a:pt x="350" y="395"/>
                  </a:lnTo>
                  <a:lnTo>
                    <a:pt x="336" y="421"/>
                  </a:lnTo>
                  <a:lnTo>
                    <a:pt x="319" y="442"/>
                  </a:lnTo>
                  <a:lnTo>
                    <a:pt x="303" y="466"/>
                  </a:lnTo>
                  <a:lnTo>
                    <a:pt x="287" y="489"/>
                  </a:lnTo>
                  <a:lnTo>
                    <a:pt x="274" y="513"/>
                  </a:lnTo>
                  <a:lnTo>
                    <a:pt x="258" y="534"/>
                  </a:lnTo>
                  <a:lnTo>
                    <a:pt x="244" y="556"/>
                  </a:lnTo>
                  <a:lnTo>
                    <a:pt x="233" y="577"/>
                  </a:lnTo>
                  <a:lnTo>
                    <a:pt x="221" y="601"/>
                  </a:lnTo>
                  <a:lnTo>
                    <a:pt x="207" y="620"/>
                  </a:lnTo>
                  <a:lnTo>
                    <a:pt x="195" y="642"/>
                  </a:lnTo>
                  <a:lnTo>
                    <a:pt x="184" y="661"/>
                  </a:lnTo>
                  <a:lnTo>
                    <a:pt x="174" y="683"/>
                  </a:lnTo>
                  <a:lnTo>
                    <a:pt x="162" y="700"/>
                  </a:lnTo>
                  <a:lnTo>
                    <a:pt x="152" y="720"/>
                  </a:lnTo>
                  <a:lnTo>
                    <a:pt x="143" y="740"/>
                  </a:lnTo>
                  <a:lnTo>
                    <a:pt x="135" y="759"/>
                  </a:lnTo>
                  <a:lnTo>
                    <a:pt x="123" y="775"/>
                  </a:lnTo>
                  <a:lnTo>
                    <a:pt x="115" y="792"/>
                  </a:lnTo>
                  <a:lnTo>
                    <a:pt x="105" y="808"/>
                  </a:lnTo>
                  <a:lnTo>
                    <a:pt x="100" y="826"/>
                  </a:lnTo>
                  <a:lnTo>
                    <a:pt x="90" y="839"/>
                  </a:lnTo>
                  <a:lnTo>
                    <a:pt x="82" y="855"/>
                  </a:lnTo>
                  <a:lnTo>
                    <a:pt x="76" y="871"/>
                  </a:lnTo>
                  <a:lnTo>
                    <a:pt x="70" y="886"/>
                  </a:lnTo>
                  <a:lnTo>
                    <a:pt x="62" y="900"/>
                  </a:lnTo>
                  <a:lnTo>
                    <a:pt x="57" y="914"/>
                  </a:lnTo>
                  <a:lnTo>
                    <a:pt x="51" y="925"/>
                  </a:lnTo>
                  <a:lnTo>
                    <a:pt x="47" y="939"/>
                  </a:lnTo>
                  <a:lnTo>
                    <a:pt x="41" y="951"/>
                  </a:lnTo>
                  <a:lnTo>
                    <a:pt x="35" y="963"/>
                  </a:lnTo>
                  <a:lnTo>
                    <a:pt x="31" y="974"/>
                  </a:lnTo>
                  <a:lnTo>
                    <a:pt x="29" y="986"/>
                  </a:lnTo>
                  <a:lnTo>
                    <a:pt x="19" y="1004"/>
                  </a:lnTo>
                  <a:lnTo>
                    <a:pt x="13" y="1021"/>
                  </a:lnTo>
                  <a:lnTo>
                    <a:pt x="8" y="1035"/>
                  </a:lnTo>
                  <a:lnTo>
                    <a:pt x="6" y="1049"/>
                  </a:lnTo>
                  <a:lnTo>
                    <a:pt x="2" y="1058"/>
                  </a:lnTo>
                  <a:lnTo>
                    <a:pt x="0" y="1066"/>
                  </a:lnTo>
                  <a:lnTo>
                    <a:pt x="0" y="1070"/>
                  </a:lnTo>
                  <a:lnTo>
                    <a:pt x="0" y="1074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Freeform 120"/>
            <p:cNvSpPr>
              <a:spLocks/>
            </p:cNvSpPr>
            <p:nvPr/>
          </p:nvSpPr>
          <p:spPr bwMode="auto">
            <a:xfrm>
              <a:off x="3437" y="4247"/>
              <a:ext cx="5" cy="13"/>
            </a:xfrm>
            <a:custGeom>
              <a:avLst/>
              <a:gdLst>
                <a:gd name="T0" fmla="*/ 0 w 10"/>
                <a:gd name="T1" fmla="*/ 0 h 25"/>
                <a:gd name="T2" fmla="*/ 0 w 10"/>
                <a:gd name="T3" fmla="*/ 14 h 25"/>
                <a:gd name="T4" fmla="*/ 10 w 10"/>
                <a:gd name="T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5">
                  <a:moveTo>
                    <a:pt x="0" y="0"/>
                  </a:moveTo>
                  <a:lnTo>
                    <a:pt x="0" y="14"/>
                  </a:lnTo>
                  <a:lnTo>
                    <a:pt x="10" y="25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Freeform 121"/>
            <p:cNvSpPr>
              <a:spLocks/>
            </p:cNvSpPr>
            <p:nvPr/>
          </p:nvSpPr>
          <p:spPr bwMode="auto">
            <a:xfrm>
              <a:off x="3442" y="4257"/>
              <a:ext cx="13" cy="4"/>
            </a:xfrm>
            <a:custGeom>
              <a:avLst/>
              <a:gdLst>
                <a:gd name="T0" fmla="*/ 0 w 27"/>
                <a:gd name="T1" fmla="*/ 5 h 7"/>
                <a:gd name="T2" fmla="*/ 13 w 27"/>
                <a:gd name="T3" fmla="*/ 7 h 7"/>
                <a:gd name="T4" fmla="*/ 27 w 27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" h="7">
                  <a:moveTo>
                    <a:pt x="0" y="5"/>
                  </a:moveTo>
                  <a:lnTo>
                    <a:pt x="13" y="7"/>
                  </a:lnTo>
                  <a:lnTo>
                    <a:pt x="27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Freeform 122"/>
            <p:cNvSpPr>
              <a:spLocks/>
            </p:cNvSpPr>
            <p:nvPr/>
          </p:nvSpPr>
          <p:spPr bwMode="auto">
            <a:xfrm>
              <a:off x="3455" y="3132"/>
              <a:ext cx="1603" cy="1125"/>
            </a:xfrm>
            <a:custGeom>
              <a:avLst/>
              <a:gdLst>
                <a:gd name="T0" fmla="*/ 55 w 3206"/>
                <a:gd name="T1" fmla="*/ 2179 h 2250"/>
                <a:gd name="T2" fmla="*/ 166 w 3206"/>
                <a:gd name="T3" fmla="*/ 2044 h 2250"/>
                <a:gd name="T4" fmla="*/ 280 w 3206"/>
                <a:gd name="T5" fmla="*/ 1915 h 2250"/>
                <a:gd name="T6" fmla="*/ 393 w 3206"/>
                <a:gd name="T7" fmla="*/ 1794 h 2250"/>
                <a:gd name="T8" fmla="*/ 508 w 3206"/>
                <a:gd name="T9" fmla="*/ 1676 h 2250"/>
                <a:gd name="T10" fmla="*/ 622 w 3206"/>
                <a:gd name="T11" fmla="*/ 1563 h 2250"/>
                <a:gd name="T12" fmla="*/ 737 w 3206"/>
                <a:gd name="T13" fmla="*/ 1455 h 2250"/>
                <a:gd name="T14" fmla="*/ 853 w 3206"/>
                <a:gd name="T15" fmla="*/ 1352 h 2250"/>
                <a:gd name="T16" fmla="*/ 966 w 3206"/>
                <a:gd name="T17" fmla="*/ 1254 h 2250"/>
                <a:gd name="T18" fmla="*/ 1080 w 3206"/>
                <a:gd name="T19" fmla="*/ 1160 h 2250"/>
                <a:gd name="T20" fmla="*/ 1193 w 3206"/>
                <a:gd name="T21" fmla="*/ 1070 h 2250"/>
                <a:gd name="T22" fmla="*/ 1306 w 3206"/>
                <a:gd name="T23" fmla="*/ 986 h 2250"/>
                <a:gd name="T24" fmla="*/ 1420 w 3206"/>
                <a:gd name="T25" fmla="*/ 906 h 2250"/>
                <a:gd name="T26" fmla="*/ 1529 w 3206"/>
                <a:gd name="T27" fmla="*/ 830 h 2250"/>
                <a:gd name="T28" fmla="*/ 1641 w 3206"/>
                <a:gd name="T29" fmla="*/ 759 h 2250"/>
                <a:gd name="T30" fmla="*/ 1750 w 3206"/>
                <a:gd name="T31" fmla="*/ 691 h 2250"/>
                <a:gd name="T32" fmla="*/ 1856 w 3206"/>
                <a:gd name="T33" fmla="*/ 626 h 2250"/>
                <a:gd name="T34" fmla="*/ 1962 w 3206"/>
                <a:gd name="T35" fmla="*/ 566 h 2250"/>
                <a:gd name="T36" fmla="*/ 2065 w 3206"/>
                <a:gd name="T37" fmla="*/ 507 h 2250"/>
                <a:gd name="T38" fmla="*/ 2167 w 3206"/>
                <a:gd name="T39" fmla="*/ 450 h 2250"/>
                <a:gd name="T40" fmla="*/ 2267 w 3206"/>
                <a:gd name="T41" fmla="*/ 399 h 2250"/>
                <a:gd name="T42" fmla="*/ 2363 w 3206"/>
                <a:gd name="T43" fmla="*/ 352 h 2250"/>
                <a:gd name="T44" fmla="*/ 2457 w 3206"/>
                <a:gd name="T45" fmla="*/ 307 h 2250"/>
                <a:gd name="T46" fmla="*/ 2548 w 3206"/>
                <a:gd name="T47" fmla="*/ 264 h 2250"/>
                <a:gd name="T48" fmla="*/ 2638 w 3206"/>
                <a:gd name="T49" fmla="*/ 225 h 2250"/>
                <a:gd name="T50" fmla="*/ 2724 w 3206"/>
                <a:gd name="T51" fmla="*/ 188 h 2250"/>
                <a:gd name="T52" fmla="*/ 2807 w 3206"/>
                <a:gd name="T53" fmla="*/ 153 h 2250"/>
                <a:gd name="T54" fmla="*/ 2887 w 3206"/>
                <a:gd name="T55" fmla="*/ 120 h 2250"/>
                <a:gd name="T56" fmla="*/ 2965 w 3206"/>
                <a:gd name="T57" fmla="*/ 88 h 2250"/>
                <a:gd name="T58" fmla="*/ 3037 w 3206"/>
                <a:gd name="T59" fmla="*/ 59 h 2250"/>
                <a:gd name="T60" fmla="*/ 3106 w 3206"/>
                <a:gd name="T61" fmla="*/ 34 h 2250"/>
                <a:gd name="T62" fmla="*/ 3172 w 3206"/>
                <a:gd name="T63" fmla="*/ 10 h 2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06" h="2250">
                  <a:moveTo>
                    <a:pt x="0" y="2250"/>
                  </a:moveTo>
                  <a:lnTo>
                    <a:pt x="55" y="2179"/>
                  </a:lnTo>
                  <a:lnTo>
                    <a:pt x="111" y="2111"/>
                  </a:lnTo>
                  <a:lnTo>
                    <a:pt x="166" y="2044"/>
                  </a:lnTo>
                  <a:lnTo>
                    <a:pt x="223" y="1980"/>
                  </a:lnTo>
                  <a:lnTo>
                    <a:pt x="280" y="1915"/>
                  </a:lnTo>
                  <a:lnTo>
                    <a:pt x="336" y="1854"/>
                  </a:lnTo>
                  <a:lnTo>
                    <a:pt x="393" y="1794"/>
                  </a:lnTo>
                  <a:lnTo>
                    <a:pt x="452" y="1735"/>
                  </a:lnTo>
                  <a:lnTo>
                    <a:pt x="508" y="1676"/>
                  </a:lnTo>
                  <a:lnTo>
                    <a:pt x="565" y="1620"/>
                  </a:lnTo>
                  <a:lnTo>
                    <a:pt x="622" y="1563"/>
                  </a:lnTo>
                  <a:lnTo>
                    <a:pt x="681" y="1510"/>
                  </a:lnTo>
                  <a:lnTo>
                    <a:pt x="737" y="1455"/>
                  </a:lnTo>
                  <a:lnTo>
                    <a:pt x="796" y="1405"/>
                  </a:lnTo>
                  <a:lnTo>
                    <a:pt x="853" y="1352"/>
                  </a:lnTo>
                  <a:lnTo>
                    <a:pt x="911" y="1305"/>
                  </a:lnTo>
                  <a:lnTo>
                    <a:pt x="966" y="1254"/>
                  </a:lnTo>
                  <a:lnTo>
                    <a:pt x="1025" y="1207"/>
                  </a:lnTo>
                  <a:lnTo>
                    <a:pt x="1080" y="1160"/>
                  </a:lnTo>
                  <a:lnTo>
                    <a:pt x="1138" y="1117"/>
                  </a:lnTo>
                  <a:lnTo>
                    <a:pt x="1193" y="1070"/>
                  </a:lnTo>
                  <a:lnTo>
                    <a:pt x="1252" y="1029"/>
                  </a:lnTo>
                  <a:lnTo>
                    <a:pt x="1306" y="986"/>
                  </a:lnTo>
                  <a:lnTo>
                    <a:pt x="1365" y="947"/>
                  </a:lnTo>
                  <a:lnTo>
                    <a:pt x="1420" y="906"/>
                  </a:lnTo>
                  <a:lnTo>
                    <a:pt x="1475" y="869"/>
                  </a:lnTo>
                  <a:lnTo>
                    <a:pt x="1529" y="830"/>
                  </a:lnTo>
                  <a:lnTo>
                    <a:pt x="1586" y="794"/>
                  </a:lnTo>
                  <a:lnTo>
                    <a:pt x="1641" y="759"/>
                  </a:lnTo>
                  <a:lnTo>
                    <a:pt x="1696" y="724"/>
                  </a:lnTo>
                  <a:lnTo>
                    <a:pt x="1750" y="691"/>
                  </a:lnTo>
                  <a:lnTo>
                    <a:pt x="1805" y="659"/>
                  </a:lnTo>
                  <a:lnTo>
                    <a:pt x="1856" y="626"/>
                  </a:lnTo>
                  <a:lnTo>
                    <a:pt x="1909" y="595"/>
                  </a:lnTo>
                  <a:lnTo>
                    <a:pt x="1962" y="566"/>
                  </a:lnTo>
                  <a:lnTo>
                    <a:pt x="2014" y="536"/>
                  </a:lnTo>
                  <a:lnTo>
                    <a:pt x="2065" y="507"/>
                  </a:lnTo>
                  <a:lnTo>
                    <a:pt x="2116" y="478"/>
                  </a:lnTo>
                  <a:lnTo>
                    <a:pt x="2167" y="450"/>
                  </a:lnTo>
                  <a:lnTo>
                    <a:pt x="2218" y="427"/>
                  </a:lnTo>
                  <a:lnTo>
                    <a:pt x="2267" y="399"/>
                  </a:lnTo>
                  <a:lnTo>
                    <a:pt x="2316" y="376"/>
                  </a:lnTo>
                  <a:lnTo>
                    <a:pt x="2363" y="352"/>
                  </a:lnTo>
                  <a:lnTo>
                    <a:pt x="2412" y="331"/>
                  </a:lnTo>
                  <a:lnTo>
                    <a:pt x="2457" y="307"/>
                  </a:lnTo>
                  <a:lnTo>
                    <a:pt x="2503" y="286"/>
                  </a:lnTo>
                  <a:lnTo>
                    <a:pt x="2548" y="264"/>
                  </a:lnTo>
                  <a:lnTo>
                    <a:pt x="2595" y="247"/>
                  </a:lnTo>
                  <a:lnTo>
                    <a:pt x="2638" y="225"/>
                  </a:lnTo>
                  <a:lnTo>
                    <a:pt x="2681" y="206"/>
                  </a:lnTo>
                  <a:lnTo>
                    <a:pt x="2724" y="188"/>
                  </a:lnTo>
                  <a:lnTo>
                    <a:pt x="2767" y="170"/>
                  </a:lnTo>
                  <a:lnTo>
                    <a:pt x="2807" y="153"/>
                  </a:lnTo>
                  <a:lnTo>
                    <a:pt x="2848" y="135"/>
                  </a:lnTo>
                  <a:lnTo>
                    <a:pt x="2887" y="120"/>
                  </a:lnTo>
                  <a:lnTo>
                    <a:pt x="2928" y="106"/>
                  </a:lnTo>
                  <a:lnTo>
                    <a:pt x="2965" y="88"/>
                  </a:lnTo>
                  <a:lnTo>
                    <a:pt x="3002" y="75"/>
                  </a:lnTo>
                  <a:lnTo>
                    <a:pt x="3037" y="59"/>
                  </a:lnTo>
                  <a:lnTo>
                    <a:pt x="3073" y="47"/>
                  </a:lnTo>
                  <a:lnTo>
                    <a:pt x="3106" y="34"/>
                  </a:lnTo>
                  <a:lnTo>
                    <a:pt x="3141" y="22"/>
                  </a:lnTo>
                  <a:lnTo>
                    <a:pt x="3172" y="10"/>
                  </a:lnTo>
                  <a:lnTo>
                    <a:pt x="3206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7" name="Freeform 123"/>
            <p:cNvSpPr>
              <a:spLocks/>
            </p:cNvSpPr>
            <p:nvPr/>
          </p:nvSpPr>
          <p:spPr bwMode="auto">
            <a:xfrm>
              <a:off x="5058" y="3026"/>
              <a:ext cx="210" cy="106"/>
            </a:xfrm>
            <a:custGeom>
              <a:avLst/>
              <a:gdLst>
                <a:gd name="T0" fmla="*/ 0 w 418"/>
                <a:gd name="T1" fmla="*/ 213 h 213"/>
                <a:gd name="T2" fmla="*/ 9 w 418"/>
                <a:gd name="T3" fmla="*/ 207 h 213"/>
                <a:gd name="T4" fmla="*/ 21 w 418"/>
                <a:gd name="T5" fmla="*/ 202 h 213"/>
                <a:gd name="T6" fmla="*/ 33 w 418"/>
                <a:gd name="T7" fmla="*/ 198 h 213"/>
                <a:gd name="T8" fmla="*/ 45 w 418"/>
                <a:gd name="T9" fmla="*/ 194 h 213"/>
                <a:gd name="T10" fmla="*/ 54 w 418"/>
                <a:gd name="T11" fmla="*/ 188 h 213"/>
                <a:gd name="T12" fmla="*/ 66 w 418"/>
                <a:gd name="T13" fmla="*/ 184 h 213"/>
                <a:gd name="T14" fmla="*/ 76 w 418"/>
                <a:gd name="T15" fmla="*/ 180 h 213"/>
                <a:gd name="T16" fmla="*/ 88 w 418"/>
                <a:gd name="T17" fmla="*/ 176 h 213"/>
                <a:gd name="T18" fmla="*/ 107 w 418"/>
                <a:gd name="T19" fmla="*/ 168 h 213"/>
                <a:gd name="T20" fmla="*/ 127 w 418"/>
                <a:gd name="T21" fmla="*/ 160 h 213"/>
                <a:gd name="T22" fmla="*/ 146 w 418"/>
                <a:gd name="T23" fmla="*/ 153 h 213"/>
                <a:gd name="T24" fmla="*/ 166 w 418"/>
                <a:gd name="T25" fmla="*/ 147 h 213"/>
                <a:gd name="T26" fmla="*/ 181 w 418"/>
                <a:gd name="T27" fmla="*/ 139 h 213"/>
                <a:gd name="T28" fmla="*/ 199 w 418"/>
                <a:gd name="T29" fmla="*/ 131 h 213"/>
                <a:gd name="T30" fmla="*/ 217 w 418"/>
                <a:gd name="T31" fmla="*/ 123 h 213"/>
                <a:gd name="T32" fmla="*/ 234 w 418"/>
                <a:gd name="T33" fmla="*/ 117 h 213"/>
                <a:gd name="T34" fmla="*/ 248 w 418"/>
                <a:gd name="T35" fmla="*/ 112 h 213"/>
                <a:gd name="T36" fmla="*/ 264 w 418"/>
                <a:gd name="T37" fmla="*/ 106 h 213"/>
                <a:gd name="T38" fmla="*/ 277 w 418"/>
                <a:gd name="T39" fmla="*/ 100 h 213"/>
                <a:gd name="T40" fmla="*/ 293 w 418"/>
                <a:gd name="T41" fmla="*/ 94 h 213"/>
                <a:gd name="T42" fmla="*/ 305 w 418"/>
                <a:gd name="T43" fmla="*/ 86 h 213"/>
                <a:gd name="T44" fmla="*/ 316 w 418"/>
                <a:gd name="T45" fmla="*/ 80 h 213"/>
                <a:gd name="T46" fmla="*/ 328 w 418"/>
                <a:gd name="T47" fmla="*/ 74 h 213"/>
                <a:gd name="T48" fmla="*/ 340 w 418"/>
                <a:gd name="T49" fmla="*/ 69 h 213"/>
                <a:gd name="T50" fmla="*/ 348 w 418"/>
                <a:gd name="T51" fmla="*/ 63 h 213"/>
                <a:gd name="T52" fmla="*/ 358 w 418"/>
                <a:gd name="T53" fmla="*/ 57 h 213"/>
                <a:gd name="T54" fmla="*/ 365 w 418"/>
                <a:gd name="T55" fmla="*/ 51 h 213"/>
                <a:gd name="T56" fmla="*/ 375 w 418"/>
                <a:gd name="T57" fmla="*/ 45 h 213"/>
                <a:gd name="T58" fmla="*/ 389 w 418"/>
                <a:gd name="T59" fmla="*/ 33 h 213"/>
                <a:gd name="T60" fmla="*/ 401 w 418"/>
                <a:gd name="T61" fmla="*/ 22 h 213"/>
                <a:gd name="T62" fmla="*/ 410 w 418"/>
                <a:gd name="T63" fmla="*/ 10 h 213"/>
                <a:gd name="T64" fmla="*/ 418 w 418"/>
                <a:gd name="T65" fmla="*/ 0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18" h="213">
                  <a:moveTo>
                    <a:pt x="0" y="213"/>
                  </a:moveTo>
                  <a:lnTo>
                    <a:pt x="9" y="207"/>
                  </a:lnTo>
                  <a:lnTo>
                    <a:pt x="21" y="202"/>
                  </a:lnTo>
                  <a:lnTo>
                    <a:pt x="33" y="198"/>
                  </a:lnTo>
                  <a:lnTo>
                    <a:pt x="45" y="194"/>
                  </a:lnTo>
                  <a:lnTo>
                    <a:pt x="54" y="188"/>
                  </a:lnTo>
                  <a:lnTo>
                    <a:pt x="66" y="184"/>
                  </a:lnTo>
                  <a:lnTo>
                    <a:pt x="76" y="180"/>
                  </a:lnTo>
                  <a:lnTo>
                    <a:pt x="88" y="176"/>
                  </a:lnTo>
                  <a:lnTo>
                    <a:pt x="107" y="168"/>
                  </a:lnTo>
                  <a:lnTo>
                    <a:pt x="127" y="160"/>
                  </a:lnTo>
                  <a:lnTo>
                    <a:pt x="146" y="153"/>
                  </a:lnTo>
                  <a:lnTo>
                    <a:pt x="166" y="147"/>
                  </a:lnTo>
                  <a:lnTo>
                    <a:pt x="181" y="139"/>
                  </a:lnTo>
                  <a:lnTo>
                    <a:pt x="199" y="131"/>
                  </a:lnTo>
                  <a:lnTo>
                    <a:pt x="217" y="123"/>
                  </a:lnTo>
                  <a:lnTo>
                    <a:pt x="234" y="117"/>
                  </a:lnTo>
                  <a:lnTo>
                    <a:pt x="248" y="112"/>
                  </a:lnTo>
                  <a:lnTo>
                    <a:pt x="264" y="106"/>
                  </a:lnTo>
                  <a:lnTo>
                    <a:pt x="277" y="100"/>
                  </a:lnTo>
                  <a:lnTo>
                    <a:pt x="293" y="94"/>
                  </a:lnTo>
                  <a:lnTo>
                    <a:pt x="305" y="86"/>
                  </a:lnTo>
                  <a:lnTo>
                    <a:pt x="316" y="80"/>
                  </a:lnTo>
                  <a:lnTo>
                    <a:pt x="328" y="74"/>
                  </a:lnTo>
                  <a:lnTo>
                    <a:pt x="340" y="69"/>
                  </a:lnTo>
                  <a:lnTo>
                    <a:pt x="348" y="63"/>
                  </a:lnTo>
                  <a:lnTo>
                    <a:pt x="358" y="57"/>
                  </a:lnTo>
                  <a:lnTo>
                    <a:pt x="365" y="51"/>
                  </a:lnTo>
                  <a:lnTo>
                    <a:pt x="375" y="45"/>
                  </a:lnTo>
                  <a:lnTo>
                    <a:pt x="389" y="33"/>
                  </a:lnTo>
                  <a:lnTo>
                    <a:pt x="401" y="22"/>
                  </a:lnTo>
                  <a:lnTo>
                    <a:pt x="410" y="10"/>
                  </a:lnTo>
                  <a:lnTo>
                    <a:pt x="418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8" name="Freeform 124"/>
            <p:cNvSpPr>
              <a:spLocks/>
            </p:cNvSpPr>
            <p:nvPr/>
          </p:nvSpPr>
          <p:spPr bwMode="auto">
            <a:xfrm>
              <a:off x="5267" y="3001"/>
              <a:ext cx="3" cy="25"/>
            </a:xfrm>
            <a:custGeom>
              <a:avLst/>
              <a:gdLst>
                <a:gd name="T0" fmla="*/ 2 w 6"/>
                <a:gd name="T1" fmla="*/ 49 h 49"/>
                <a:gd name="T2" fmla="*/ 4 w 6"/>
                <a:gd name="T3" fmla="*/ 35 h 49"/>
                <a:gd name="T4" fmla="*/ 6 w 6"/>
                <a:gd name="T5" fmla="*/ 24 h 49"/>
                <a:gd name="T6" fmla="*/ 4 w 6"/>
                <a:gd name="T7" fmla="*/ 12 h 49"/>
                <a:gd name="T8" fmla="*/ 0 w 6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49">
                  <a:moveTo>
                    <a:pt x="2" y="49"/>
                  </a:moveTo>
                  <a:lnTo>
                    <a:pt x="4" y="35"/>
                  </a:lnTo>
                  <a:lnTo>
                    <a:pt x="6" y="24"/>
                  </a:lnTo>
                  <a:lnTo>
                    <a:pt x="4" y="12"/>
                  </a:lnTo>
                  <a:lnTo>
                    <a:pt x="0" y="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9" name="Freeform 125"/>
            <p:cNvSpPr>
              <a:spLocks/>
            </p:cNvSpPr>
            <p:nvPr/>
          </p:nvSpPr>
          <p:spPr bwMode="auto">
            <a:xfrm>
              <a:off x="4691" y="2942"/>
              <a:ext cx="576" cy="59"/>
            </a:xfrm>
            <a:custGeom>
              <a:avLst/>
              <a:gdLst>
                <a:gd name="T0" fmla="*/ 1152 w 1152"/>
                <a:gd name="T1" fmla="*/ 117 h 117"/>
                <a:gd name="T2" fmla="*/ 1144 w 1152"/>
                <a:gd name="T3" fmla="*/ 105 h 117"/>
                <a:gd name="T4" fmla="*/ 1137 w 1152"/>
                <a:gd name="T5" fmla="*/ 94 h 117"/>
                <a:gd name="T6" fmla="*/ 1127 w 1152"/>
                <a:gd name="T7" fmla="*/ 84 h 117"/>
                <a:gd name="T8" fmla="*/ 1119 w 1152"/>
                <a:gd name="T9" fmla="*/ 76 h 117"/>
                <a:gd name="T10" fmla="*/ 1107 w 1152"/>
                <a:gd name="T11" fmla="*/ 66 h 117"/>
                <a:gd name="T12" fmla="*/ 1095 w 1152"/>
                <a:gd name="T13" fmla="*/ 58 h 117"/>
                <a:gd name="T14" fmla="*/ 1084 w 1152"/>
                <a:gd name="T15" fmla="*/ 53 h 117"/>
                <a:gd name="T16" fmla="*/ 1072 w 1152"/>
                <a:gd name="T17" fmla="*/ 47 h 117"/>
                <a:gd name="T18" fmla="*/ 1056 w 1152"/>
                <a:gd name="T19" fmla="*/ 39 h 117"/>
                <a:gd name="T20" fmla="*/ 1043 w 1152"/>
                <a:gd name="T21" fmla="*/ 33 h 117"/>
                <a:gd name="T22" fmla="*/ 1027 w 1152"/>
                <a:gd name="T23" fmla="*/ 27 h 117"/>
                <a:gd name="T24" fmla="*/ 1011 w 1152"/>
                <a:gd name="T25" fmla="*/ 23 h 117"/>
                <a:gd name="T26" fmla="*/ 992 w 1152"/>
                <a:gd name="T27" fmla="*/ 17 h 117"/>
                <a:gd name="T28" fmla="*/ 974 w 1152"/>
                <a:gd name="T29" fmla="*/ 15 h 117"/>
                <a:gd name="T30" fmla="*/ 957 w 1152"/>
                <a:gd name="T31" fmla="*/ 12 h 117"/>
                <a:gd name="T32" fmla="*/ 939 w 1152"/>
                <a:gd name="T33" fmla="*/ 10 h 117"/>
                <a:gd name="T34" fmla="*/ 917 w 1152"/>
                <a:gd name="T35" fmla="*/ 6 h 117"/>
                <a:gd name="T36" fmla="*/ 896 w 1152"/>
                <a:gd name="T37" fmla="*/ 4 h 117"/>
                <a:gd name="T38" fmla="*/ 874 w 1152"/>
                <a:gd name="T39" fmla="*/ 2 h 117"/>
                <a:gd name="T40" fmla="*/ 855 w 1152"/>
                <a:gd name="T41" fmla="*/ 2 h 117"/>
                <a:gd name="T42" fmla="*/ 831 w 1152"/>
                <a:gd name="T43" fmla="*/ 0 h 117"/>
                <a:gd name="T44" fmla="*/ 810 w 1152"/>
                <a:gd name="T45" fmla="*/ 0 h 117"/>
                <a:gd name="T46" fmla="*/ 786 w 1152"/>
                <a:gd name="T47" fmla="*/ 0 h 117"/>
                <a:gd name="T48" fmla="*/ 765 w 1152"/>
                <a:gd name="T49" fmla="*/ 0 h 117"/>
                <a:gd name="T50" fmla="*/ 740 w 1152"/>
                <a:gd name="T51" fmla="*/ 0 h 117"/>
                <a:gd name="T52" fmla="*/ 716 w 1152"/>
                <a:gd name="T53" fmla="*/ 0 h 117"/>
                <a:gd name="T54" fmla="*/ 693 w 1152"/>
                <a:gd name="T55" fmla="*/ 0 h 117"/>
                <a:gd name="T56" fmla="*/ 669 w 1152"/>
                <a:gd name="T57" fmla="*/ 0 h 117"/>
                <a:gd name="T58" fmla="*/ 644 w 1152"/>
                <a:gd name="T59" fmla="*/ 0 h 117"/>
                <a:gd name="T60" fmla="*/ 620 w 1152"/>
                <a:gd name="T61" fmla="*/ 2 h 117"/>
                <a:gd name="T62" fmla="*/ 597 w 1152"/>
                <a:gd name="T63" fmla="*/ 4 h 117"/>
                <a:gd name="T64" fmla="*/ 573 w 1152"/>
                <a:gd name="T65" fmla="*/ 8 h 117"/>
                <a:gd name="T66" fmla="*/ 548 w 1152"/>
                <a:gd name="T67" fmla="*/ 8 h 117"/>
                <a:gd name="T68" fmla="*/ 522 w 1152"/>
                <a:gd name="T69" fmla="*/ 10 h 117"/>
                <a:gd name="T70" fmla="*/ 497 w 1152"/>
                <a:gd name="T71" fmla="*/ 12 h 117"/>
                <a:gd name="T72" fmla="*/ 474 w 1152"/>
                <a:gd name="T73" fmla="*/ 15 h 117"/>
                <a:gd name="T74" fmla="*/ 450 w 1152"/>
                <a:gd name="T75" fmla="*/ 15 h 117"/>
                <a:gd name="T76" fmla="*/ 427 w 1152"/>
                <a:gd name="T77" fmla="*/ 19 h 117"/>
                <a:gd name="T78" fmla="*/ 403 w 1152"/>
                <a:gd name="T79" fmla="*/ 21 h 117"/>
                <a:gd name="T80" fmla="*/ 380 w 1152"/>
                <a:gd name="T81" fmla="*/ 25 h 117"/>
                <a:gd name="T82" fmla="*/ 356 w 1152"/>
                <a:gd name="T83" fmla="*/ 27 h 117"/>
                <a:gd name="T84" fmla="*/ 333 w 1152"/>
                <a:gd name="T85" fmla="*/ 31 h 117"/>
                <a:gd name="T86" fmla="*/ 309 w 1152"/>
                <a:gd name="T87" fmla="*/ 33 h 117"/>
                <a:gd name="T88" fmla="*/ 288 w 1152"/>
                <a:gd name="T89" fmla="*/ 37 h 117"/>
                <a:gd name="T90" fmla="*/ 266 w 1152"/>
                <a:gd name="T91" fmla="*/ 39 h 117"/>
                <a:gd name="T92" fmla="*/ 247 w 1152"/>
                <a:gd name="T93" fmla="*/ 43 h 117"/>
                <a:gd name="T94" fmla="*/ 225 w 1152"/>
                <a:gd name="T95" fmla="*/ 47 h 117"/>
                <a:gd name="T96" fmla="*/ 208 w 1152"/>
                <a:gd name="T97" fmla="*/ 51 h 117"/>
                <a:gd name="T98" fmla="*/ 186 w 1152"/>
                <a:gd name="T99" fmla="*/ 53 h 117"/>
                <a:gd name="T100" fmla="*/ 168 w 1152"/>
                <a:gd name="T101" fmla="*/ 57 h 117"/>
                <a:gd name="T102" fmla="*/ 151 w 1152"/>
                <a:gd name="T103" fmla="*/ 58 h 117"/>
                <a:gd name="T104" fmla="*/ 133 w 1152"/>
                <a:gd name="T105" fmla="*/ 62 h 117"/>
                <a:gd name="T106" fmla="*/ 116 w 1152"/>
                <a:gd name="T107" fmla="*/ 64 h 117"/>
                <a:gd name="T108" fmla="*/ 102 w 1152"/>
                <a:gd name="T109" fmla="*/ 68 h 117"/>
                <a:gd name="T110" fmla="*/ 86 w 1152"/>
                <a:gd name="T111" fmla="*/ 70 h 117"/>
                <a:gd name="T112" fmla="*/ 75 w 1152"/>
                <a:gd name="T113" fmla="*/ 74 h 117"/>
                <a:gd name="T114" fmla="*/ 59 w 1152"/>
                <a:gd name="T115" fmla="*/ 74 h 117"/>
                <a:gd name="T116" fmla="*/ 47 w 1152"/>
                <a:gd name="T117" fmla="*/ 78 h 117"/>
                <a:gd name="T118" fmla="*/ 35 w 1152"/>
                <a:gd name="T119" fmla="*/ 78 h 117"/>
                <a:gd name="T120" fmla="*/ 28 w 1152"/>
                <a:gd name="T121" fmla="*/ 82 h 117"/>
                <a:gd name="T122" fmla="*/ 10 w 1152"/>
                <a:gd name="T123" fmla="*/ 86 h 117"/>
                <a:gd name="T124" fmla="*/ 0 w 1152"/>
                <a:gd name="T125" fmla="*/ 9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52" h="117">
                  <a:moveTo>
                    <a:pt x="1152" y="117"/>
                  </a:moveTo>
                  <a:lnTo>
                    <a:pt x="1144" y="105"/>
                  </a:lnTo>
                  <a:lnTo>
                    <a:pt x="1137" y="94"/>
                  </a:lnTo>
                  <a:lnTo>
                    <a:pt x="1127" y="84"/>
                  </a:lnTo>
                  <a:lnTo>
                    <a:pt x="1119" y="76"/>
                  </a:lnTo>
                  <a:lnTo>
                    <a:pt x="1107" y="66"/>
                  </a:lnTo>
                  <a:lnTo>
                    <a:pt x="1095" y="58"/>
                  </a:lnTo>
                  <a:lnTo>
                    <a:pt x="1084" y="53"/>
                  </a:lnTo>
                  <a:lnTo>
                    <a:pt x="1072" y="47"/>
                  </a:lnTo>
                  <a:lnTo>
                    <a:pt x="1056" y="39"/>
                  </a:lnTo>
                  <a:lnTo>
                    <a:pt x="1043" y="33"/>
                  </a:lnTo>
                  <a:lnTo>
                    <a:pt x="1027" y="27"/>
                  </a:lnTo>
                  <a:lnTo>
                    <a:pt x="1011" y="23"/>
                  </a:lnTo>
                  <a:lnTo>
                    <a:pt x="992" y="17"/>
                  </a:lnTo>
                  <a:lnTo>
                    <a:pt x="974" y="15"/>
                  </a:lnTo>
                  <a:lnTo>
                    <a:pt x="957" y="12"/>
                  </a:lnTo>
                  <a:lnTo>
                    <a:pt x="939" y="10"/>
                  </a:lnTo>
                  <a:lnTo>
                    <a:pt x="917" y="6"/>
                  </a:lnTo>
                  <a:lnTo>
                    <a:pt x="896" y="4"/>
                  </a:lnTo>
                  <a:lnTo>
                    <a:pt x="874" y="2"/>
                  </a:lnTo>
                  <a:lnTo>
                    <a:pt x="855" y="2"/>
                  </a:lnTo>
                  <a:lnTo>
                    <a:pt x="831" y="0"/>
                  </a:lnTo>
                  <a:lnTo>
                    <a:pt x="810" y="0"/>
                  </a:lnTo>
                  <a:lnTo>
                    <a:pt x="786" y="0"/>
                  </a:lnTo>
                  <a:lnTo>
                    <a:pt x="765" y="0"/>
                  </a:lnTo>
                  <a:lnTo>
                    <a:pt x="740" y="0"/>
                  </a:lnTo>
                  <a:lnTo>
                    <a:pt x="716" y="0"/>
                  </a:lnTo>
                  <a:lnTo>
                    <a:pt x="693" y="0"/>
                  </a:lnTo>
                  <a:lnTo>
                    <a:pt x="669" y="0"/>
                  </a:lnTo>
                  <a:lnTo>
                    <a:pt x="644" y="0"/>
                  </a:lnTo>
                  <a:lnTo>
                    <a:pt x="620" y="2"/>
                  </a:lnTo>
                  <a:lnTo>
                    <a:pt x="597" y="4"/>
                  </a:lnTo>
                  <a:lnTo>
                    <a:pt x="573" y="8"/>
                  </a:lnTo>
                  <a:lnTo>
                    <a:pt x="548" y="8"/>
                  </a:lnTo>
                  <a:lnTo>
                    <a:pt x="522" y="10"/>
                  </a:lnTo>
                  <a:lnTo>
                    <a:pt x="497" y="12"/>
                  </a:lnTo>
                  <a:lnTo>
                    <a:pt x="474" y="15"/>
                  </a:lnTo>
                  <a:lnTo>
                    <a:pt x="450" y="15"/>
                  </a:lnTo>
                  <a:lnTo>
                    <a:pt x="427" y="19"/>
                  </a:lnTo>
                  <a:lnTo>
                    <a:pt x="403" y="21"/>
                  </a:lnTo>
                  <a:lnTo>
                    <a:pt x="380" y="25"/>
                  </a:lnTo>
                  <a:lnTo>
                    <a:pt x="356" y="27"/>
                  </a:lnTo>
                  <a:lnTo>
                    <a:pt x="333" y="31"/>
                  </a:lnTo>
                  <a:lnTo>
                    <a:pt x="309" y="33"/>
                  </a:lnTo>
                  <a:lnTo>
                    <a:pt x="288" y="37"/>
                  </a:lnTo>
                  <a:lnTo>
                    <a:pt x="266" y="39"/>
                  </a:lnTo>
                  <a:lnTo>
                    <a:pt x="247" y="43"/>
                  </a:lnTo>
                  <a:lnTo>
                    <a:pt x="225" y="47"/>
                  </a:lnTo>
                  <a:lnTo>
                    <a:pt x="208" y="51"/>
                  </a:lnTo>
                  <a:lnTo>
                    <a:pt x="186" y="53"/>
                  </a:lnTo>
                  <a:lnTo>
                    <a:pt x="168" y="57"/>
                  </a:lnTo>
                  <a:lnTo>
                    <a:pt x="151" y="58"/>
                  </a:lnTo>
                  <a:lnTo>
                    <a:pt x="133" y="62"/>
                  </a:lnTo>
                  <a:lnTo>
                    <a:pt x="116" y="64"/>
                  </a:lnTo>
                  <a:lnTo>
                    <a:pt x="102" y="68"/>
                  </a:lnTo>
                  <a:lnTo>
                    <a:pt x="86" y="70"/>
                  </a:lnTo>
                  <a:lnTo>
                    <a:pt x="75" y="74"/>
                  </a:lnTo>
                  <a:lnTo>
                    <a:pt x="59" y="74"/>
                  </a:lnTo>
                  <a:lnTo>
                    <a:pt x="47" y="78"/>
                  </a:lnTo>
                  <a:lnTo>
                    <a:pt x="35" y="78"/>
                  </a:lnTo>
                  <a:lnTo>
                    <a:pt x="28" y="82"/>
                  </a:lnTo>
                  <a:lnTo>
                    <a:pt x="10" y="86"/>
                  </a:lnTo>
                  <a:lnTo>
                    <a:pt x="0" y="90"/>
                  </a:lnTo>
                </a:path>
              </a:pathLst>
            </a:custGeom>
            <a:noFill/>
            <a:ln w="19685">
              <a:solidFill>
                <a:srgbClr val="54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589079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04800" y="381000"/>
            <a:ext cx="4572000" cy="5539978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4163" indent="-284163">
              <a:spcAft>
                <a:spcPts val="1200"/>
              </a:spcAft>
            </a:pPr>
            <a:r>
              <a:rPr lang="en-US" sz="36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vision</a:t>
            </a:r>
          </a:p>
          <a:p>
            <a:pPr marL="741363" lvl="1" indent="-342900">
              <a:spcAft>
                <a:spcPts val="1200"/>
              </a:spcAft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Difficulty seeing objects</a:t>
            </a:r>
          </a:p>
          <a:p>
            <a:pPr marL="741363" lvl="1" indent="-342900">
              <a:spcAft>
                <a:spcPts val="1200"/>
              </a:spcAft>
            </a:pPr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 danger of falling or tripping</a:t>
            </a:r>
          </a:p>
          <a:p>
            <a:pPr marL="741363" lvl="1" indent="-342900">
              <a:spcAft>
                <a:spcPts val="1200"/>
              </a:spcAft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Difficulty reading labels or containers</a:t>
            </a:r>
          </a:p>
        </p:txBody>
      </p:sp>
      <p:grpSp>
        <p:nvGrpSpPr>
          <p:cNvPr id="140" name="Group 23"/>
          <p:cNvGrpSpPr>
            <a:grpSpLocks noChangeAspect="1"/>
          </p:cNvGrpSpPr>
          <p:nvPr/>
        </p:nvGrpSpPr>
        <p:grpSpPr bwMode="auto">
          <a:xfrm rot="5400000">
            <a:off x="4595723" y="2426494"/>
            <a:ext cx="2819400" cy="1965325"/>
            <a:chOff x="3792" y="1248"/>
            <a:chExt cx="1776" cy="1258"/>
          </a:xfrm>
        </p:grpSpPr>
        <p:sp>
          <p:nvSpPr>
            <p:cNvPr id="141" name="AutoShape 22"/>
            <p:cNvSpPr>
              <a:spLocks noChangeAspect="1" noChangeArrowheads="1" noTextEdit="1"/>
            </p:cNvSpPr>
            <p:nvPr/>
          </p:nvSpPr>
          <p:spPr bwMode="auto">
            <a:xfrm>
              <a:off x="3792" y="1248"/>
              <a:ext cx="1776" cy="12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2" name="Freeform 24"/>
            <p:cNvSpPr>
              <a:spLocks/>
            </p:cNvSpPr>
            <p:nvPr/>
          </p:nvSpPr>
          <p:spPr bwMode="auto">
            <a:xfrm>
              <a:off x="3818" y="1725"/>
              <a:ext cx="1678" cy="769"/>
            </a:xfrm>
            <a:custGeom>
              <a:avLst/>
              <a:gdLst>
                <a:gd name="T0" fmla="*/ 645 w 3355"/>
                <a:gd name="T1" fmla="*/ 1452 h 1538"/>
                <a:gd name="T2" fmla="*/ 461 w 3355"/>
                <a:gd name="T3" fmla="*/ 1178 h 1538"/>
                <a:gd name="T4" fmla="*/ 406 w 3355"/>
                <a:gd name="T5" fmla="*/ 1019 h 1538"/>
                <a:gd name="T6" fmla="*/ 270 w 3355"/>
                <a:gd name="T7" fmla="*/ 540 h 1538"/>
                <a:gd name="T8" fmla="*/ 153 w 3355"/>
                <a:gd name="T9" fmla="*/ 187 h 1538"/>
                <a:gd name="T10" fmla="*/ 132 w 3355"/>
                <a:gd name="T11" fmla="*/ 322 h 1538"/>
                <a:gd name="T12" fmla="*/ 168 w 3355"/>
                <a:gd name="T13" fmla="*/ 646 h 1538"/>
                <a:gd name="T14" fmla="*/ 135 w 3355"/>
                <a:gd name="T15" fmla="*/ 867 h 1538"/>
                <a:gd name="T16" fmla="*/ 11 w 3355"/>
                <a:gd name="T17" fmla="*/ 766 h 1538"/>
                <a:gd name="T18" fmla="*/ 18 w 3355"/>
                <a:gd name="T19" fmla="*/ 329 h 1538"/>
                <a:gd name="T20" fmla="*/ 123 w 3355"/>
                <a:gd name="T21" fmla="*/ 72 h 1538"/>
                <a:gd name="T22" fmla="*/ 262 w 3355"/>
                <a:gd name="T23" fmla="*/ 186 h 1538"/>
                <a:gd name="T24" fmla="*/ 398 w 3355"/>
                <a:gd name="T25" fmla="*/ 439 h 1538"/>
                <a:gd name="T26" fmla="*/ 509 w 3355"/>
                <a:gd name="T27" fmla="*/ 559 h 1538"/>
                <a:gd name="T28" fmla="*/ 664 w 3355"/>
                <a:gd name="T29" fmla="*/ 419 h 1538"/>
                <a:gd name="T30" fmla="*/ 875 w 3355"/>
                <a:gd name="T31" fmla="*/ 358 h 1538"/>
                <a:gd name="T32" fmla="*/ 1224 w 3355"/>
                <a:gd name="T33" fmla="*/ 420 h 1538"/>
                <a:gd name="T34" fmla="*/ 1435 w 3355"/>
                <a:gd name="T35" fmla="*/ 662 h 1538"/>
                <a:gd name="T36" fmla="*/ 1486 w 3355"/>
                <a:gd name="T37" fmla="*/ 806 h 1538"/>
                <a:gd name="T38" fmla="*/ 1519 w 3355"/>
                <a:gd name="T39" fmla="*/ 716 h 1538"/>
                <a:gd name="T40" fmla="*/ 1583 w 3355"/>
                <a:gd name="T41" fmla="*/ 623 h 1538"/>
                <a:gd name="T42" fmla="*/ 1686 w 3355"/>
                <a:gd name="T43" fmla="*/ 579 h 1538"/>
                <a:gd name="T44" fmla="*/ 1767 w 3355"/>
                <a:gd name="T45" fmla="*/ 646 h 1538"/>
                <a:gd name="T46" fmla="*/ 1809 w 3355"/>
                <a:gd name="T47" fmla="*/ 755 h 1538"/>
                <a:gd name="T48" fmla="*/ 1871 w 3355"/>
                <a:gd name="T49" fmla="*/ 639 h 1538"/>
                <a:gd name="T50" fmla="*/ 2028 w 3355"/>
                <a:gd name="T51" fmla="*/ 423 h 1538"/>
                <a:gd name="T52" fmla="*/ 2318 w 3355"/>
                <a:gd name="T53" fmla="*/ 324 h 1538"/>
                <a:gd name="T54" fmla="*/ 2667 w 3355"/>
                <a:gd name="T55" fmla="*/ 403 h 1538"/>
                <a:gd name="T56" fmla="*/ 2818 w 3355"/>
                <a:gd name="T57" fmla="*/ 534 h 1538"/>
                <a:gd name="T58" fmla="*/ 2886 w 3355"/>
                <a:gd name="T59" fmla="*/ 456 h 1538"/>
                <a:gd name="T60" fmla="*/ 3006 w 3355"/>
                <a:gd name="T61" fmla="*/ 184 h 1538"/>
                <a:gd name="T62" fmla="*/ 3123 w 3355"/>
                <a:gd name="T63" fmla="*/ 25 h 1538"/>
                <a:gd name="T64" fmla="*/ 3271 w 3355"/>
                <a:gd name="T65" fmla="*/ 107 h 1538"/>
                <a:gd name="T66" fmla="*/ 3355 w 3355"/>
                <a:gd name="T67" fmla="*/ 564 h 1538"/>
                <a:gd name="T68" fmla="*/ 3277 w 3355"/>
                <a:gd name="T69" fmla="*/ 873 h 1538"/>
                <a:gd name="T70" fmla="*/ 3178 w 3355"/>
                <a:gd name="T71" fmla="*/ 580 h 1538"/>
                <a:gd name="T72" fmla="*/ 3167 w 3355"/>
                <a:gd name="T73" fmla="*/ 154 h 1538"/>
                <a:gd name="T74" fmla="*/ 3093 w 3355"/>
                <a:gd name="T75" fmla="*/ 302 h 1538"/>
                <a:gd name="T76" fmla="*/ 3005 w 3355"/>
                <a:gd name="T77" fmla="*/ 609 h 1538"/>
                <a:gd name="T78" fmla="*/ 2927 w 3355"/>
                <a:gd name="T79" fmla="*/ 864 h 1538"/>
                <a:gd name="T80" fmla="*/ 2881 w 3355"/>
                <a:gd name="T81" fmla="*/ 1089 h 1538"/>
                <a:gd name="T82" fmla="*/ 2743 w 3355"/>
                <a:gd name="T83" fmla="*/ 1364 h 1538"/>
                <a:gd name="T84" fmla="*/ 2408 w 3355"/>
                <a:gd name="T85" fmla="*/ 1509 h 1538"/>
                <a:gd name="T86" fmla="*/ 2004 w 3355"/>
                <a:gd name="T87" fmla="*/ 1343 h 1538"/>
                <a:gd name="T88" fmla="*/ 1823 w 3355"/>
                <a:gd name="T89" fmla="*/ 1064 h 1538"/>
                <a:gd name="T90" fmla="*/ 1794 w 3355"/>
                <a:gd name="T91" fmla="*/ 937 h 1538"/>
                <a:gd name="T92" fmla="*/ 1774 w 3355"/>
                <a:gd name="T93" fmla="*/ 792 h 1538"/>
                <a:gd name="T94" fmla="*/ 1699 w 3355"/>
                <a:gd name="T95" fmla="*/ 690 h 1538"/>
                <a:gd name="T96" fmla="*/ 1573 w 3355"/>
                <a:gd name="T97" fmla="*/ 726 h 1538"/>
                <a:gd name="T98" fmla="*/ 1511 w 3355"/>
                <a:gd name="T99" fmla="*/ 867 h 1538"/>
                <a:gd name="T100" fmla="*/ 1499 w 3355"/>
                <a:gd name="T101" fmla="*/ 992 h 1538"/>
                <a:gd name="T102" fmla="*/ 1431 w 3355"/>
                <a:gd name="T103" fmla="*/ 1193 h 1538"/>
                <a:gd name="T104" fmla="*/ 1176 w 3355"/>
                <a:gd name="T105" fmla="*/ 1466 h 1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355" h="1538">
                  <a:moveTo>
                    <a:pt x="861" y="1538"/>
                  </a:moveTo>
                  <a:lnTo>
                    <a:pt x="742" y="1513"/>
                  </a:lnTo>
                  <a:lnTo>
                    <a:pt x="645" y="1452"/>
                  </a:lnTo>
                  <a:lnTo>
                    <a:pt x="566" y="1368"/>
                  </a:lnTo>
                  <a:lnTo>
                    <a:pt x="506" y="1273"/>
                  </a:lnTo>
                  <a:lnTo>
                    <a:pt x="461" y="1178"/>
                  </a:lnTo>
                  <a:lnTo>
                    <a:pt x="430" y="1096"/>
                  </a:lnTo>
                  <a:lnTo>
                    <a:pt x="413" y="1039"/>
                  </a:lnTo>
                  <a:lnTo>
                    <a:pt x="406" y="1019"/>
                  </a:lnTo>
                  <a:lnTo>
                    <a:pt x="362" y="869"/>
                  </a:lnTo>
                  <a:lnTo>
                    <a:pt x="317" y="706"/>
                  </a:lnTo>
                  <a:lnTo>
                    <a:pt x="270" y="540"/>
                  </a:lnTo>
                  <a:lnTo>
                    <a:pt x="226" y="389"/>
                  </a:lnTo>
                  <a:lnTo>
                    <a:pt x="185" y="265"/>
                  </a:lnTo>
                  <a:lnTo>
                    <a:pt x="153" y="187"/>
                  </a:lnTo>
                  <a:lnTo>
                    <a:pt x="133" y="166"/>
                  </a:lnTo>
                  <a:lnTo>
                    <a:pt x="127" y="221"/>
                  </a:lnTo>
                  <a:lnTo>
                    <a:pt x="132" y="322"/>
                  </a:lnTo>
                  <a:lnTo>
                    <a:pt x="145" y="431"/>
                  </a:lnTo>
                  <a:lnTo>
                    <a:pt x="158" y="541"/>
                  </a:lnTo>
                  <a:lnTo>
                    <a:pt x="168" y="646"/>
                  </a:lnTo>
                  <a:lnTo>
                    <a:pt x="171" y="740"/>
                  </a:lnTo>
                  <a:lnTo>
                    <a:pt x="162" y="816"/>
                  </a:lnTo>
                  <a:lnTo>
                    <a:pt x="135" y="867"/>
                  </a:lnTo>
                  <a:lnTo>
                    <a:pt x="90" y="890"/>
                  </a:lnTo>
                  <a:lnTo>
                    <a:pt x="41" y="858"/>
                  </a:lnTo>
                  <a:lnTo>
                    <a:pt x="11" y="766"/>
                  </a:lnTo>
                  <a:lnTo>
                    <a:pt x="0" y="634"/>
                  </a:lnTo>
                  <a:lnTo>
                    <a:pt x="3" y="482"/>
                  </a:lnTo>
                  <a:lnTo>
                    <a:pt x="18" y="329"/>
                  </a:lnTo>
                  <a:lnTo>
                    <a:pt x="45" y="196"/>
                  </a:lnTo>
                  <a:lnTo>
                    <a:pt x="79" y="103"/>
                  </a:lnTo>
                  <a:lnTo>
                    <a:pt x="123" y="72"/>
                  </a:lnTo>
                  <a:lnTo>
                    <a:pt x="167" y="87"/>
                  </a:lnTo>
                  <a:lnTo>
                    <a:pt x="215" y="128"/>
                  </a:lnTo>
                  <a:lnTo>
                    <a:pt x="262" y="186"/>
                  </a:lnTo>
                  <a:lnTo>
                    <a:pt x="310" y="261"/>
                  </a:lnTo>
                  <a:lnTo>
                    <a:pt x="354" y="347"/>
                  </a:lnTo>
                  <a:lnTo>
                    <a:pt x="398" y="439"/>
                  </a:lnTo>
                  <a:lnTo>
                    <a:pt x="437" y="533"/>
                  </a:lnTo>
                  <a:lnTo>
                    <a:pt x="474" y="627"/>
                  </a:lnTo>
                  <a:lnTo>
                    <a:pt x="509" y="559"/>
                  </a:lnTo>
                  <a:lnTo>
                    <a:pt x="553" y="503"/>
                  </a:lnTo>
                  <a:lnTo>
                    <a:pt x="605" y="455"/>
                  </a:lnTo>
                  <a:lnTo>
                    <a:pt x="664" y="419"/>
                  </a:lnTo>
                  <a:lnTo>
                    <a:pt x="729" y="390"/>
                  </a:lnTo>
                  <a:lnTo>
                    <a:pt x="800" y="370"/>
                  </a:lnTo>
                  <a:lnTo>
                    <a:pt x="875" y="358"/>
                  </a:lnTo>
                  <a:lnTo>
                    <a:pt x="956" y="354"/>
                  </a:lnTo>
                  <a:lnTo>
                    <a:pt x="1104" y="370"/>
                  </a:lnTo>
                  <a:lnTo>
                    <a:pt x="1224" y="420"/>
                  </a:lnTo>
                  <a:lnTo>
                    <a:pt x="1317" y="493"/>
                  </a:lnTo>
                  <a:lnTo>
                    <a:pt x="1387" y="578"/>
                  </a:lnTo>
                  <a:lnTo>
                    <a:pt x="1435" y="662"/>
                  </a:lnTo>
                  <a:lnTo>
                    <a:pt x="1466" y="736"/>
                  </a:lnTo>
                  <a:lnTo>
                    <a:pt x="1481" y="786"/>
                  </a:lnTo>
                  <a:lnTo>
                    <a:pt x="1486" y="806"/>
                  </a:lnTo>
                  <a:lnTo>
                    <a:pt x="1493" y="779"/>
                  </a:lnTo>
                  <a:lnTo>
                    <a:pt x="1505" y="749"/>
                  </a:lnTo>
                  <a:lnTo>
                    <a:pt x="1519" y="716"/>
                  </a:lnTo>
                  <a:lnTo>
                    <a:pt x="1536" y="683"/>
                  </a:lnTo>
                  <a:lnTo>
                    <a:pt x="1557" y="651"/>
                  </a:lnTo>
                  <a:lnTo>
                    <a:pt x="1583" y="623"/>
                  </a:lnTo>
                  <a:lnTo>
                    <a:pt x="1614" y="599"/>
                  </a:lnTo>
                  <a:lnTo>
                    <a:pt x="1651" y="584"/>
                  </a:lnTo>
                  <a:lnTo>
                    <a:pt x="1686" y="579"/>
                  </a:lnTo>
                  <a:lnTo>
                    <a:pt x="1718" y="591"/>
                  </a:lnTo>
                  <a:lnTo>
                    <a:pt x="1743" y="613"/>
                  </a:lnTo>
                  <a:lnTo>
                    <a:pt x="1767" y="646"/>
                  </a:lnTo>
                  <a:lnTo>
                    <a:pt x="1784" y="681"/>
                  </a:lnTo>
                  <a:lnTo>
                    <a:pt x="1798" y="720"/>
                  </a:lnTo>
                  <a:lnTo>
                    <a:pt x="1809" y="755"/>
                  </a:lnTo>
                  <a:lnTo>
                    <a:pt x="1820" y="787"/>
                  </a:lnTo>
                  <a:lnTo>
                    <a:pt x="1841" y="715"/>
                  </a:lnTo>
                  <a:lnTo>
                    <a:pt x="1871" y="639"/>
                  </a:lnTo>
                  <a:lnTo>
                    <a:pt x="1911" y="561"/>
                  </a:lnTo>
                  <a:lnTo>
                    <a:pt x="1964" y="488"/>
                  </a:lnTo>
                  <a:lnTo>
                    <a:pt x="2028" y="423"/>
                  </a:lnTo>
                  <a:lnTo>
                    <a:pt x="2107" y="371"/>
                  </a:lnTo>
                  <a:lnTo>
                    <a:pt x="2203" y="336"/>
                  </a:lnTo>
                  <a:lnTo>
                    <a:pt x="2318" y="324"/>
                  </a:lnTo>
                  <a:lnTo>
                    <a:pt x="2460" y="335"/>
                  </a:lnTo>
                  <a:lnTo>
                    <a:pt x="2577" y="363"/>
                  </a:lnTo>
                  <a:lnTo>
                    <a:pt x="2667" y="403"/>
                  </a:lnTo>
                  <a:lnTo>
                    <a:pt x="2737" y="449"/>
                  </a:lnTo>
                  <a:lnTo>
                    <a:pt x="2785" y="494"/>
                  </a:lnTo>
                  <a:lnTo>
                    <a:pt x="2818" y="534"/>
                  </a:lnTo>
                  <a:lnTo>
                    <a:pt x="2835" y="561"/>
                  </a:lnTo>
                  <a:lnTo>
                    <a:pt x="2841" y="571"/>
                  </a:lnTo>
                  <a:lnTo>
                    <a:pt x="2886" y="456"/>
                  </a:lnTo>
                  <a:lnTo>
                    <a:pt x="2928" y="355"/>
                  </a:lnTo>
                  <a:lnTo>
                    <a:pt x="2966" y="263"/>
                  </a:lnTo>
                  <a:lnTo>
                    <a:pt x="3006" y="184"/>
                  </a:lnTo>
                  <a:lnTo>
                    <a:pt x="3044" y="116"/>
                  </a:lnTo>
                  <a:lnTo>
                    <a:pt x="3082" y="63"/>
                  </a:lnTo>
                  <a:lnTo>
                    <a:pt x="3123" y="25"/>
                  </a:lnTo>
                  <a:lnTo>
                    <a:pt x="3169" y="0"/>
                  </a:lnTo>
                  <a:lnTo>
                    <a:pt x="3222" y="19"/>
                  </a:lnTo>
                  <a:lnTo>
                    <a:pt x="3271" y="107"/>
                  </a:lnTo>
                  <a:lnTo>
                    <a:pt x="3311" y="240"/>
                  </a:lnTo>
                  <a:lnTo>
                    <a:pt x="3341" y="401"/>
                  </a:lnTo>
                  <a:lnTo>
                    <a:pt x="3355" y="564"/>
                  </a:lnTo>
                  <a:lnTo>
                    <a:pt x="3352" y="713"/>
                  </a:lnTo>
                  <a:lnTo>
                    <a:pt x="3326" y="821"/>
                  </a:lnTo>
                  <a:lnTo>
                    <a:pt x="3277" y="873"/>
                  </a:lnTo>
                  <a:lnTo>
                    <a:pt x="3224" y="839"/>
                  </a:lnTo>
                  <a:lnTo>
                    <a:pt x="3195" y="733"/>
                  </a:lnTo>
                  <a:lnTo>
                    <a:pt x="3178" y="580"/>
                  </a:lnTo>
                  <a:lnTo>
                    <a:pt x="3174" y="416"/>
                  </a:lnTo>
                  <a:lnTo>
                    <a:pt x="3171" y="262"/>
                  </a:lnTo>
                  <a:lnTo>
                    <a:pt x="3167" y="154"/>
                  </a:lnTo>
                  <a:lnTo>
                    <a:pt x="3154" y="118"/>
                  </a:lnTo>
                  <a:lnTo>
                    <a:pt x="3127" y="187"/>
                  </a:lnTo>
                  <a:lnTo>
                    <a:pt x="3093" y="302"/>
                  </a:lnTo>
                  <a:lnTo>
                    <a:pt x="3062" y="411"/>
                  </a:lnTo>
                  <a:lnTo>
                    <a:pt x="3032" y="513"/>
                  </a:lnTo>
                  <a:lnTo>
                    <a:pt x="3005" y="609"/>
                  </a:lnTo>
                  <a:lnTo>
                    <a:pt x="2977" y="697"/>
                  </a:lnTo>
                  <a:lnTo>
                    <a:pt x="2951" y="783"/>
                  </a:lnTo>
                  <a:lnTo>
                    <a:pt x="2927" y="864"/>
                  </a:lnTo>
                  <a:lnTo>
                    <a:pt x="2904" y="942"/>
                  </a:lnTo>
                  <a:lnTo>
                    <a:pt x="2897" y="1006"/>
                  </a:lnTo>
                  <a:lnTo>
                    <a:pt x="2881" y="1089"/>
                  </a:lnTo>
                  <a:lnTo>
                    <a:pt x="2851" y="1182"/>
                  </a:lnTo>
                  <a:lnTo>
                    <a:pt x="2807" y="1278"/>
                  </a:lnTo>
                  <a:lnTo>
                    <a:pt x="2743" y="1364"/>
                  </a:lnTo>
                  <a:lnTo>
                    <a:pt x="2658" y="1438"/>
                  </a:lnTo>
                  <a:lnTo>
                    <a:pt x="2546" y="1488"/>
                  </a:lnTo>
                  <a:lnTo>
                    <a:pt x="2408" y="1509"/>
                  </a:lnTo>
                  <a:lnTo>
                    <a:pt x="2244" y="1487"/>
                  </a:lnTo>
                  <a:lnTo>
                    <a:pt x="2111" y="1428"/>
                  </a:lnTo>
                  <a:lnTo>
                    <a:pt x="2004" y="1343"/>
                  </a:lnTo>
                  <a:lnTo>
                    <a:pt x="1923" y="1246"/>
                  </a:lnTo>
                  <a:lnTo>
                    <a:pt x="1862" y="1148"/>
                  </a:lnTo>
                  <a:lnTo>
                    <a:pt x="1823" y="1064"/>
                  </a:lnTo>
                  <a:lnTo>
                    <a:pt x="1802" y="1003"/>
                  </a:lnTo>
                  <a:lnTo>
                    <a:pt x="1797" y="980"/>
                  </a:lnTo>
                  <a:lnTo>
                    <a:pt x="1794" y="937"/>
                  </a:lnTo>
                  <a:lnTo>
                    <a:pt x="1790" y="890"/>
                  </a:lnTo>
                  <a:lnTo>
                    <a:pt x="1783" y="840"/>
                  </a:lnTo>
                  <a:lnTo>
                    <a:pt x="1774" y="792"/>
                  </a:lnTo>
                  <a:lnTo>
                    <a:pt x="1756" y="748"/>
                  </a:lnTo>
                  <a:lnTo>
                    <a:pt x="1733" y="714"/>
                  </a:lnTo>
                  <a:lnTo>
                    <a:pt x="1699" y="690"/>
                  </a:lnTo>
                  <a:lnTo>
                    <a:pt x="1656" y="685"/>
                  </a:lnTo>
                  <a:lnTo>
                    <a:pt x="1609" y="696"/>
                  </a:lnTo>
                  <a:lnTo>
                    <a:pt x="1573" y="726"/>
                  </a:lnTo>
                  <a:lnTo>
                    <a:pt x="1545" y="766"/>
                  </a:lnTo>
                  <a:lnTo>
                    <a:pt x="1526" y="816"/>
                  </a:lnTo>
                  <a:lnTo>
                    <a:pt x="1511" y="867"/>
                  </a:lnTo>
                  <a:lnTo>
                    <a:pt x="1504" y="917"/>
                  </a:lnTo>
                  <a:lnTo>
                    <a:pt x="1499" y="959"/>
                  </a:lnTo>
                  <a:lnTo>
                    <a:pt x="1499" y="992"/>
                  </a:lnTo>
                  <a:lnTo>
                    <a:pt x="1492" y="1032"/>
                  </a:lnTo>
                  <a:lnTo>
                    <a:pt x="1471" y="1103"/>
                  </a:lnTo>
                  <a:lnTo>
                    <a:pt x="1431" y="1193"/>
                  </a:lnTo>
                  <a:lnTo>
                    <a:pt x="1371" y="1292"/>
                  </a:lnTo>
                  <a:lnTo>
                    <a:pt x="1287" y="1385"/>
                  </a:lnTo>
                  <a:lnTo>
                    <a:pt x="1176" y="1466"/>
                  </a:lnTo>
                  <a:lnTo>
                    <a:pt x="1034" y="1520"/>
                  </a:lnTo>
                  <a:lnTo>
                    <a:pt x="861" y="1538"/>
                  </a:lnTo>
                  <a:close/>
                </a:path>
              </a:pathLst>
            </a:custGeom>
            <a:solidFill>
              <a:srgbClr val="000000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3" name="Freeform 25"/>
            <p:cNvSpPr>
              <a:spLocks/>
            </p:cNvSpPr>
            <p:nvPr/>
          </p:nvSpPr>
          <p:spPr bwMode="auto">
            <a:xfrm>
              <a:off x="4069" y="1932"/>
              <a:ext cx="466" cy="512"/>
            </a:xfrm>
            <a:custGeom>
              <a:avLst/>
              <a:gdLst>
                <a:gd name="T0" fmla="*/ 0 w 931"/>
                <a:gd name="T1" fmla="*/ 476 h 1025"/>
                <a:gd name="T2" fmla="*/ 0 w 931"/>
                <a:gd name="T3" fmla="*/ 390 h 1025"/>
                <a:gd name="T4" fmla="*/ 14 w 931"/>
                <a:gd name="T5" fmla="*/ 308 h 1025"/>
                <a:gd name="T6" fmla="*/ 42 w 931"/>
                <a:gd name="T7" fmla="*/ 230 h 1025"/>
                <a:gd name="T8" fmla="*/ 86 w 931"/>
                <a:gd name="T9" fmla="*/ 161 h 1025"/>
                <a:gd name="T10" fmla="*/ 146 w 931"/>
                <a:gd name="T11" fmla="*/ 100 h 1025"/>
                <a:gd name="T12" fmla="*/ 227 w 931"/>
                <a:gd name="T13" fmla="*/ 52 h 1025"/>
                <a:gd name="T14" fmla="*/ 329 w 931"/>
                <a:gd name="T15" fmla="*/ 17 h 1025"/>
                <a:gd name="T16" fmla="*/ 454 w 931"/>
                <a:gd name="T17" fmla="*/ 0 h 1025"/>
                <a:gd name="T18" fmla="*/ 578 w 931"/>
                <a:gd name="T19" fmla="*/ 6 h 1025"/>
                <a:gd name="T20" fmla="*/ 681 w 931"/>
                <a:gd name="T21" fmla="*/ 40 h 1025"/>
                <a:gd name="T22" fmla="*/ 763 w 931"/>
                <a:gd name="T23" fmla="*/ 94 h 1025"/>
                <a:gd name="T24" fmla="*/ 827 w 931"/>
                <a:gd name="T25" fmla="*/ 164 h 1025"/>
                <a:gd name="T26" fmla="*/ 873 w 931"/>
                <a:gd name="T27" fmla="*/ 244 h 1025"/>
                <a:gd name="T28" fmla="*/ 906 w 931"/>
                <a:gd name="T29" fmla="*/ 329 h 1025"/>
                <a:gd name="T30" fmla="*/ 923 w 931"/>
                <a:gd name="T31" fmla="*/ 413 h 1025"/>
                <a:gd name="T32" fmla="*/ 931 w 931"/>
                <a:gd name="T33" fmla="*/ 493 h 1025"/>
                <a:gd name="T34" fmla="*/ 924 w 931"/>
                <a:gd name="T35" fmla="*/ 570 h 1025"/>
                <a:gd name="T36" fmla="*/ 901 w 931"/>
                <a:gd name="T37" fmla="*/ 657 h 1025"/>
                <a:gd name="T38" fmla="*/ 861 w 931"/>
                <a:gd name="T39" fmla="*/ 744 h 1025"/>
                <a:gd name="T40" fmla="*/ 806 w 931"/>
                <a:gd name="T41" fmla="*/ 831 h 1025"/>
                <a:gd name="T42" fmla="*/ 732 w 931"/>
                <a:gd name="T43" fmla="*/ 906 h 1025"/>
                <a:gd name="T44" fmla="*/ 645 w 931"/>
                <a:gd name="T45" fmla="*/ 968 h 1025"/>
                <a:gd name="T46" fmla="*/ 539 w 931"/>
                <a:gd name="T47" fmla="*/ 1009 h 1025"/>
                <a:gd name="T48" fmla="*/ 420 w 931"/>
                <a:gd name="T49" fmla="*/ 1025 h 1025"/>
                <a:gd name="T50" fmla="*/ 302 w 931"/>
                <a:gd name="T51" fmla="*/ 1011 h 1025"/>
                <a:gd name="T52" fmla="*/ 209 w 931"/>
                <a:gd name="T53" fmla="*/ 972 h 1025"/>
                <a:gd name="T54" fmla="*/ 137 w 931"/>
                <a:gd name="T55" fmla="*/ 913 h 1025"/>
                <a:gd name="T56" fmla="*/ 83 w 931"/>
                <a:gd name="T57" fmla="*/ 839 h 1025"/>
                <a:gd name="T58" fmla="*/ 44 w 931"/>
                <a:gd name="T59" fmla="*/ 752 h 1025"/>
                <a:gd name="T60" fmla="*/ 20 w 931"/>
                <a:gd name="T61" fmla="*/ 661 h 1025"/>
                <a:gd name="T62" fmla="*/ 6 w 931"/>
                <a:gd name="T63" fmla="*/ 566 h 1025"/>
                <a:gd name="T64" fmla="*/ 0 w 931"/>
                <a:gd name="T65" fmla="*/ 476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31" h="1025">
                  <a:moveTo>
                    <a:pt x="0" y="476"/>
                  </a:moveTo>
                  <a:lnTo>
                    <a:pt x="0" y="390"/>
                  </a:lnTo>
                  <a:lnTo>
                    <a:pt x="14" y="308"/>
                  </a:lnTo>
                  <a:lnTo>
                    <a:pt x="42" y="230"/>
                  </a:lnTo>
                  <a:lnTo>
                    <a:pt x="86" y="161"/>
                  </a:lnTo>
                  <a:lnTo>
                    <a:pt x="146" y="100"/>
                  </a:lnTo>
                  <a:lnTo>
                    <a:pt x="227" y="52"/>
                  </a:lnTo>
                  <a:lnTo>
                    <a:pt x="329" y="17"/>
                  </a:lnTo>
                  <a:lnTo>
                    <a:pt x="454" y="0"/>
                  </a:lnTo>
                  <a:lnTo>
                    <a:pt x="578" y="6"/>
                  </a:lnTo>
                  <a:lnTo>
                    <a:pt x="681" y="40"/>
                  </a:lnTo>
                  <a:lnTo>
                    <a:pt x="763" y="94"/>
                  </a:lnTo>
                  <a:lnTo>
                    <a:pt x="827" y="164"/>
                  </a:lnTo>
                  <a:lnTo>
                    <a:pt x="873" y="244"/>
                  </a:lnTo>
                  <a:lnTo>
                    <a:pt x="906" y="329"/>
                  </a:lnTo>
                  <a:lnTo>
                    <a:pt x="923" y="413"/>
                  </a:lnTo>
                  <a:lnTo>
                    <a:pt x="931" y="493"/>
                  </a:lnTo>
                  <a:lnTo>
                    <a:pt x="924" y="570"/>
                  </a:lnTo>
                  <a:lnTo>
                    <a:pt x="901" y="657"/>
                  </a:lnTo>
                  <a:lnTo>
                    <a:pt x="861" y="744"/>
                  </a:lnTo>
                  <a:lnTo>
                    <a:pt x="806" y="831"/>
                  </a:lnTo>
                  <a:lnTo>
                    <a:pt x="732" y="906"/>
                  </a:lnTo>
                  <a:lnTo>
                    <a:pt x="645" y="968"/>
                  </a:lnTo>
                  <a:lnTo>
                    <a:pt x="539" y="1009"/>
                  </a:lnTo>
                  <a:lnTo>
                    <a:pt x="420" y="1025"/>
                  </a:lnTo>
                  <a:lnTo>
                    <a:pt x="302" y="1011"/>
                  </a:lnTo>
                  <a:lnTo>
                    <a:pt x="209" y="972"/>
                  </a:lnTo>
                  <a:lnTo>
                    <a:pt x="137" y="913"/>
                  </a:lnTo>
                  <a:lnTo>
                    <a:pt x="83" y="839"/>
                  </a:lnTo>
                  <a:lnTo>
                    <a:pt x="44" y="752"/>
                  </a:lnTo>
                  <a:lnTo>
                    <a:pt x="20" y="661"/>
                  </a:lnTo>
                  <a:lnTo>
                    <a:pt x="6" y="566"/>
                  </a:lnTo>
                  <a:lnTo>
                    <a:pt x="0" y="476"/>
                  </a:lnTo>
                  <a:close/>
                </a:path>
              </a:pathLst>
            </a:custGeom>
            <a:solidFill>
              <a:srgbClr val="B3B3FF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4" name="Freeform 26"/>
            <p:cNvSpPr>
              <a:spLocks/>
            </p:cNvSpPr>
            <p:nvPr/>
          </p:nvSpPr>
          <p:spPr bwMode="auto">
            <a:xfrm>
              <a:off x="4760" y="1922"/>
              <a:ext cx="483" cy="520"/>
            </a:xfrm>
            <a:custGeom>
              <a:avLst/>
              <a:gdLst>
                <a:gd name="T0" fmla="*/ 0 w 965"/>
                <a:gd name="T1" fmla="*/ 457 h 1040"/>
                <a:gd name="T2" fmla="*/ 3 w 965"/>
                <a:gd name="T3" fmla="*/ 401 h 1040"/>
                <a:gd name="T4" fmla="*/ 22 w 965"/>
                <a:gd name="T5" fmla="*/ 333 h 1040"/>
                <a:gd name="T6" fmla="*/ 54 w 965"/>
                <a:gd name="T7" fmla="*/ 257 h 1040"/>
                <a:gd name="T8" fmla="*/ 102 w 965"/>
                <a:gd name="T9" fmla="*/ 181 h 1040"/>
                <a:gd name="T10" fmla="*/ 167 w 965"/>
                <a:gd name="T11" fmla="*/ 110 h 1040"/>
                <a:gd name="T12" fmla="*/ 254 w 965"/>
                <a:gd name="T13" fmla="*/ 52 h 1040"/>
                <a:gd name="T14" fmla="*/ 360 w 965"/>
                <a:gd name="T15" fmla="*/ 13 h 1040"/>
                <a:gd name="T16" fmla="*/ 491 w 965"/>
                <a:gd name="T17" fmla="*/ 0 h 1040"/>
                <a:gd name="T18" fmla="*/ 614 w 965"/>
                <a:gd name="T19" fmla="*/ 11 h 1040"/>
                <a:gd name="T20" fmla="*/ 717 w 965"/>
                <a:gd name="T21" fmla="*/ 48 h 1040"/>
                <a:gd name="T22" fmla="*/ 799 w 965"/>
                <a:gd name="T23" fmla="*/ 101 h 1040"/>
                <a:gd name="T24" fmla="*/ 863 w 965"/>
                <a:gd name="T25" fmla="*/ 170 h 1040"/>
                <a:gd name="T26" fmla="*/ 909 w 965"/>
                <a:gd name="T27" fmla="*/ 249 h 1040"/>
                <a:gd name="T28" fmla="*/ 942 w 965"/>
                <a:gd name="T29" fmla="*/ 334 h 1040"/>
                <a:gd name="T30" fmla="*/ 959 w 965"/>
                <a:gd name="T31" fmla="*/ 422 h 1040"/>
                <a:gd name="T32" fmla="*/ 965 w 965"/>
                <a:gd name="T33" fmla="*/ 511 h 1040"/>
                <a:gd name="T34" fmla="*/ 957 w 965"/>
                <a:gd name="T35" fmla="*/ 601 h 1040"/>
                <a:gd name="T36" fmla="*/ 938 w 965"/>
                <a:gd name="T37" fmla="*/ 693 h 1040"/>
                <a:gd name="T38" fmla="*/ 904 w 965"/>
                <a:gd name="T39" fmla="*/ 783 h 1040"/>
                <a:gd name="T40" fmla="*/ 858 w 965"/>
                <a:gd name="T41" fmla="*/ 868 h 1040"/>
                <a:gd name="T42" fmla="*/ 794 w 965"/>
                <a:gd name="T43" fmla="*/ 938 h 1040"/>
                <a:gd name="T44" fmla="*/ 716 w 965"/>
                <a:gd name="T45" fmla="*/ 994 h 1040"/>
                <a:gd name="T46" fmla="*/ 619 w 965"/>
                <a:gd name="T47" fmla="*/ 1029 h 1040"/>
                <a:gd name="T48" fmla="*/ 505 w 965"/>
                <a:gd name="T49" fmla="*/ 1040 h 1040"/>
                <a:gd name="T50" fmla="*/ 388 w 965"/>
                <a:gd name="T51" fmla="*/ 1020 h 1040"/>
                <a:gd name="T52" fmla="*/ 288 w 965"/>
                <a:gd name="T53" fmla="*/ 979 h 1040"/>
                <a:gd name="T54" fmla="*/ 200 w 965"/>
                <a:gd name="T55" fmla="*/ 917 h 1040"/>
                <a:gd name="T56" fmla="*/ 130 w 965"/>
                <a:gd name="T57" fmla="*/ 841 h 1040"/>
                <a:gd name="T58" fmla="*/ 73 w 965"/>
                <a:gd name="T59" fmla="*/ 752 h 1040"/>
                <a:gd name="T60" fmla="*/ 34 w 965"/>
                <a:gd name="T61" fmla="*/ 657 h 1040"/>
                <a:gd name="T62" fmla="*/ 8 w 965"/>
                <a:gd name="T63" fmla="*/ 556 h 1040"/>
                <a:gd name="T64" fmla="*/ 0 w 965"/>
                <a:gd name="T65" fmla="*/ 457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65" h="1040">
                  <a:moveTo>
                    <a:pt x="0" y="457"/>
                  </a:moveTo>
                  <a:lnTo>
                    <a:pt x="3" y="401"/>
                  </a:lnTo>
                  <a:lnTo>
                    <a:pt x="22" y="333"/>
                  </a:lnTo>
                  <a:lnTo>
                    <a:pt x="54" y="257"/>
                  </a:lnTo>
                  <a:lnTo>
                    <a:pt x="102" y="181"/>
                  </a:lnTo>
                  <a:lnTo>
                    <a:pt x="167" y="110"/>
                  </a:lnTo>
                  <a:lnTo>
                    <a:pt x="254" y="52"/>
                  </a:lnTo>
                  <a:lnTo>
                    <a:pt x="360" y="13"/>
                  </a:lnTo>
                  <a:lnTo>
                    <a:pt x="491" y="0"/>
                  </a:lnTo>
                  <a:lnTo>
                    <a:pt x="614" y="11"/>
                  </a:lnTo>
                  <a:lnTo>
                    <a:pt x="717" y="48"/>
                  </a:lnTo>
                  <a:lnTo>
                    <a:pt x="799" y="101"/>
                  </a:lnTo>
                  <a:lnTo>
                    <a:pt x="863" y="170"/>
                  </a:lnTo>
                  <a:lnTo>
                    <a:pt x="909" y="249"/>
                  </a:lnTo>
                  <a:lnTo>
                    <a:pt x="942" y="334"/>
                  </a:lnTo>
                  <a:lnTo>
                    <a:pt x="959" y="422"/>
                  </a:lnTo>
                  <a:lnTo>
                    <a:pt x="965" y="511"/>
                  </a:lnTo>
                  <a:lnTo>
                    <a:pt x="957" y="601"/>
                  </a:lnTo>
                  <a:lnTo>
                    <a:pt x="938" y="693"/>
                  </a:lnTo>
                  <a:lnTo>
                    <a:pt x="904" y="783"/>
                  </a:lnTo>
                  <a:lnTo>
                    <a:pt x="858" y="868"/>
                  </a:lnTo>
                  <a:lnTo>
                    <a:pt x="794" y="938"/>
                  </a:lnTo>
                  <a:lnTo>
                    <a:pt x="716" y="994"/>
                  </a:lnTo>
                  <a:lnTo>
                    <a:pt x="619" y="1029"/>
                  </a:lnTo>
                  <a:lnTo>
                    <a:pt x="505" y="1040"/>
                  </a:lnTo>
                  <a:lnTo>
                    <a:pt x="388" y="1020"/>
                  </a:lnTo>
                  <a:lnTo>
                    <a:pt x="288" y="979"/>
                  </a:lnTo>
                  <a:lnTo>
                    <a:pt x="200" y="917"/>
                  </a:lnTo>
                  <a:lnTo>
                    <a:pt x="130" y="841"/>
                  </a:lnTo>
                  <a:lnTo>
                    <a:pt x="73" y="752"/>
                  </a:lnTo>
                  <a:lnTo>
                    <a:pt x="34" y="657"/>
                  </a:lnTo>
                  <a:lnTo>
                    <a:pt x="8" y="556"/>
                  </a:lnTo>
                  <a:lnTo>
                    <a:pt x="0" y="457"/>
                  </a:lnTo>
                  <a:close/>
                </a:path>
              </a:pathLst>
            </a:custGeom>
            <a:solidFill>
              <a:srgbClr val="B3B3FF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5" name="Freeform 27"/>
            <p:cNvSpPr>
              <a:spLocks/>
            </p:cNvSpPr>
            <p:nvPr/>
          </p:nvSpPr>
          <p:spPr bwMode="auto">
            <a:xfrm>
              <a:off x="3832" y="1771"/>
              <a:ext cx="216" cy="409"/>
            </a:xfrm>
            <a:custGeom>
              <a:avLst/>
              <a:gdLst>
                <a:gd name="T0" fmla="*/ 71 w 433"/>
                <a:gd name="T1" fmla="*/ 727 h 817"/>
                <a:gd name="T2" fmla="*/ 50 w 433"/>
                <a:gd name="T3" fmla="*/ 715 h 817"/>
                <a:gd name="T4" fmla="*/ 34 w 433"/>
                <a:gd name="T5" fmla="*/ 697 h 817"/>
                <a:gd name="T6" fmla="*/ 19 w 433"/>
                <a:gd name="T7" fmla="*/ 672 h 817"/>
                <a:gd name="T8" fmla="*/ 10 w 433"/>
                <a:gd name="T9" fmla="*/ 642 h 817"/>
                <a:gd name="T10" fmla="*/ 3 w 433"/>
                <a:gd name="T11" fmla="*/ 602 h 817"/>
                <a:gd name="T12" fmla="*/ 0 w 433"/>
                <a:gd name="T13" fmla="*/ 557 h 817"/>
                <a:gd name="T14" fmla="*/ 1 w 433"/>
                <a:gd name="T15" fmla="*/ 502 h 817"/>
                <a:gd name="T16" fmla="*/ 7 w 433"/>
                <a:gd name="T17" fmla="*/ 439 h 817"/>
                <a:gd name="T18" fmla="*/ 11 w 433"/>
                <a:gd name="T19" fmla="*/ 367 h 817"/>
                <a:gd name="T20" fmla="*/ 16 w 433"/>
                <a:gd name="T21" fmla="*/ 296 h 817"/>
                <a:gd name="T22" fmla="*/ 21 w 433"/>
                <a:gd name="T23" fmla="*/ 226 h 817"/>
                <a:gd name="T24" fmla="*/ 29 w 433"/>
                <a:gd name="T25" fmla="*/ 161 h 817"/>
                <a:gd name="T26" fmla="*/ 39 w 433"/>
                <a:gd name="T27" fmla="*/ 102 h 817"/>
                <a:gd name="T28" fmla="*/ 57 w 433"/>
                <a:gd name="T29" fmla="*/ 54 h 817"/>
                <a:gd name="T30" fmla="*/ 80 w 433"/>
                <a:gd name="T31" fmla="*/ 19 h 817"/>
                <a:gd name="T32" fmla="*/ 114 w 433"/>
                <a:gd name="T33" fmla="*/ 0 h 817"/>
                <a:gd name="T34" fmla="*/ 156 w 433"/>
                <a:gd name="T35" fmla="*/ 16 h 817"/>
                <a:gd name="T36" fmla="*/ 206 w 433"/>
                <a:gd name="T37" fmla="*/ 81 h 817"/>
                <a:gd name="T38" fmla="*/ 258 w 433"/>
                <a:gd name="T39" fmla="*/ 174 h 817"/>
                <a:gd name="T40" fmla="*/ 311 w 433"/>
                <a:gd name="T41" fmla="*/ 286 h 817"/>
                <a:gd name="T42" fmla="*/ 357 w 433"/>
                <a:gd name="T43" fmla="*/ 399 h 817"/>
                <a:gd name="T44" fmla="*/ 396 w 433"/>
                <a:gd name="T45" fmla="*/ 498 h 817"/>
                <a:gd name="T46" fmla="*/ 422 w 433"/>
                <a:gd name="T47" fmla="*/ 567 h 817"/>
                <a:gd name="T48" fmla="*/ 433 w 433"/>
                <a:gd name="T49" fmla="*/ 595 h 817"/>
                <a:gd name="T50" fmla="*/ 429 w 433"/>
                <a:gd name="T51" fmla="*/ 626 h 817"/>
                <a:gd name="T52" fmla="*/ 426 w 433"/>
                <a:gd name="T53" fmla="*/ 662 h 817"/>
                <a:gd name="T54" fmla="*/ 422 w 433"/>
                <a:gd name="T55" fmla="*/ 699 h 817"/>
                <a:gd name="T56" fmla="*/ 420 w 433"/>
                <a:gd name="T57" fmla="*/ 738 h 817"/>
                <a:gd name="T58" fmla="*/ 416 w 433"/>
                <a:gd name="T59" fmla="*/ 770 h 817"/>
                <a:gd name="T60" fmla="*/ 414 w 433"/>
                <a:gd name="T61" fmla="*/ 796 h 817"/>
                <a:gd name="T62" fmla="*/ 413 w 433"/>
                <a:gd name="T63" fmla="*/ 812 h 817"/>
                <a:gd name="T64" fmla="*/ 413 w 433"/>
                <a:gd name="T65" fmla="*/ 817 h 817"/>
                <a:gd name="T66" fmla="*/ 401 w 433"/>
                <a:gd name="T67" fmla="*/ 778 h 817"/>
                <a:gd name="T68" fmla="*/ 373 w 433"/>
                <a:gd name="T69" fmla="*/ 685 h 817"/>
                <a:gd name="T70" fmla="*/ 331 w 433"/>
                <a:gd name="T71" fmla="*/ 554 h 817"/>
                <a:gd name="T72" fmla="*/ 283 w 433"/>
                <a:gd name="T73" fmla="*/ 407 h 817"/>
                <a:gd name="T74" fmla="*/ 230 w 433"/>
                <a:gd name="T75" fmla="*/ 260 h 817"/>
                <a:gd name="T76" fmla="*/ 182 w 433"/>
                <a:gd name="T77" fmla="*/ 133 h 817"/>
                <a:gd name="T78" fmla="*/ 141 w 433"/>
                <a:gd name="T79" fmla="*/ 44 h 817"/>
                <a:gd name="T80" fmla="*/ 114 w 433"/>
                <a:gd name="T81" fmla="*/ 15 h 817"/>
                <a:gd name="T82" fmla="*/ 100 w 433"/>
                <a:gd name="T83" fmla="*/ 49 h 817"/>
                <a:gd name="T84" fmla="*/ 98 w 433"/>
                <a:gd name="T85" fmla="*/ 134 h 817"/>
                <a:gd name="T86" fmla="*/ 101 w 433"/>
                <a:gd name="T87" fmla="*/ 253 h 817"/>
                <a:gd name="T88" fmla="*/ 107 w 433"/>
                <a:gd name="T89" fmla="*/ 388 h 817"/>
                <a:gd name="T90" fmla="*/ 111 w 433"/>
                <a:gd name="T91" fmla="*/ 520 h 817"/>
                <a:gd name="T92" fmla="*/ 108 w 433"/>
                <a:gd name="T93" fmla="*/ 633 h 817"/>
                <a:gd name="T94" fmla="*/ 96 w 433"/>
                <a:gd name="T95" fmla="*/ 708 h 817"/>
                <a:gd name="T96" fmla="*/ 71 w 433"/>
                <a:gd name="T97" fmla="*/ 72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33" h="817">
                  <a:moveTo>
                    <a:pt x="71" y="727"/>
                  </a:moveTo>
                  <a:lnTo>
                    <a:pt x="50" y="715"/>
                  </a:lnTo>
                  <a:lnTo>
                    <a:pt x="34" y="697"/>
                  </a:lnTo>
                  <a:lnTo>
                    <a:pt x="19" y="672"/>
                  </a:lnTo>
                  <a:lnTo>
                    <a:pt x="10" y="642"/>
                  </a:lnTo>
                  <a:lnTo>
                    <a:pt x="3" y="602"/>
                  </a:lnTo>
                  <a:lnTo>
                    <a:pt x="0" y="557"/>
                  </a:lnTo>
                  <a:lnTo>
                    <a:pt x="1" y="502"/>
                  </a:lnTo>
                  <a:lnTo>
                    <a:pt x="7" y="439"/>
                  </a:lnTo>
                  <a:lnTo>
                    <a:pt x="11" y="367"/>
                  </a:lnTo>
                  <a:lnTo>
                    <a:pt x="16" y="296"/>
                  </a:lnTo>
                  <a:lnTo>
                    <a:pt x="21" y="226"/>
                  </a:lnTo>
                  <a:lnTo>
                    <a:pt x="29" y="161"/>
                  </a:lnTo>
                  <a:lnTo>
                    <a:pt x="39" y="102"/>
                  </a:lnTo>
                  <a:lnTo>
                    <a:pt x="57" y="54"/>
                  </a:lnTo>
                  <a:lnTo>
                    <a:pt x="80" y="19"/>
                  </a:lnTo>
                  <a:lnTo>
                    <a:pt x="114" y="0"/>
                  </a:lnTo>
                  <a:lnTo>
                    <a:pt x="156" y="16"/>
                  </a:lnTo>
                  <a:lnTo>
                    <a:pt x="206" y="81"/>
                  </a:lnTo>
                  <a:lnTo>
                    <a:pt x="258" y="174"/>
                  </a:lnTo>
                  <a:lnTo>
                    <a:pt x="311" y="286"/>
                  </a:lnTo>
                  <a:lnTo>
                    <a:pt x="357" y="399"/>
                  </a:lnTo>
                  <a:lnTo>
                    <a:pt x="396" y="498"/>
                  </a:lnTo>
                  <a:lnTo>
                    <a:pt x="422" y="567"/>
                  </a:lnTo>
                  <a:lnTo>
                    <a:pt x="433" y="595"/>
                  </a:lnTo>
                  <a:lnTo>
                    <a:pt x="429" y="626"/>
                  </a:lnTo>
                  <a:lnTo>
                    <a:pt x="426" y="662"/>
                  </a:lnTo>
                  <a:lnTo>
                    <a:pt x="422" y="699"/>
                  </a:lnTo>
                  <a:lnTo>
                    <a:pt x="420" y="738"/>
                  </a:lnTo>
                  <a:lnTo>
                    <a:pt x="416" y="770"/>
                  </a:lnTo>
                  <a:lnTo>
                    <a:pt x="414" y="796"/>
                  </a:lnTo>
                  <a:lnTo>
                    <a:pt x="413" y="812"/>
                  </a:lnTo>
                  <a:lnTo>
                    <a:pt x="413" y="817"/>
                  </a:lnTo>
                  <a:lnTo>
                    <a:pt x="401" y="778"/>
                  </a:lnTo>
                  <a:lnTo>
                    <a:pt x="373" y="685"/>
                  </a:lnTo>
                  <a:lnTo>
                    <a:pt x="331" y="554"/>
                  </a:lnTo>
                  <a:lnTo>
                    <a:pt x="283" y="407"/>
                  </a:lnTo>
                  <a:lnTo>
                    <a:pt x="230" y="260"/>
                  </a:lnTo>
                  <a:lnTo>
                    <a:pt x="182" y="133"/>
                  </a:lnTo>
                  <a:lnTo>
                    <a:pt x="141" y="44"/>
                  </a:lnTo>
                  <a:lnTo>
                    <a:pt x="114" y="15"/>
                  </a:lnTo>
                  <a:lnTo>
                    <a:pt x="100" y="49"/>
                  </a:lnTo>
                  <a:lnTo>
                    <a:pt x="98" y="134"/>
                  </a:lnTo>
                  <a:lnTo>
                    <a:pt x="101" y="253"/>
                  </a:lnTo>
                  <a:lnTo>
                    <a:pt x="107" y="388"/>
                  </a:lnTo>
                  <a:lnTo>
                    <a:pt x="111" y="520"/>
                  </a:lnTo>
                  <a:lnTo>
                    <a:pt x="108" y="633"/>
                  </a:lnTo>
                  <a:lnTo>
                    <a:pt x="96" y="708"/>
                  </a:lnTo>
                  <a:lnTo>
                    <a:pt x="71" y="727"/>
                  </a:lnTo>
                  <a:close/>
                </a:path>
              </a:pathLst>
            </a:custGeom>
            <a:solidFill>
              <a:srgbClr val="963629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6" name="Freeform 28"/>
            <p:cNvSpPr>
              <a:spLocks/>
            </p:cNvSpPr>
            <p:nvPr/>
          </p:nvSpPr>
          <p:spPr bwMode="auto">
            <a:xfrm>
              <a:off x="5254" y="1729"/>
              <a:ext cx="237" cy="417"/>
            </a:xfrm>
            <a:custGeom>
              <a:avLst/>
              <a:gdLst>
                <a:gd name="T0" fmla="*/ 0 w 474"/>
                <a:gd name="T1" fmla="*/ 619 h 836"/>
                <a:gd name="T2" fmla="*/ 37 w 474"/>
                <a:gd name="T3" fmla="*/ 532 h 836"/>
                <a:gd name="T4" fmla="*/ 77 w 474"/>
                <a:gd name="T5" fmla="*/ 434 h 836"/>
                <a:gd name="T6" fmla="*/ 115 w 474"/>
                <a:gd name="T7" fmla="*/ 333 h 836"/>
                <a:gd name="T8" fmla="*/ 156 w 474"/>
                <a:gd name="T9" fmla="*/ 233 h 836"/>
                <a:gd name="T10" fmla="*/ 194 w 474"/>
                <a:gd name="T11" fmla="*/ 142 h 836"/>
                <a:gd name="T12" fmla="*/ 232 w 474"/>
                <a:gd name="T13" fmla="*/ 69 h 836"/>
                <a:gd name="T14" fmla="*/ 268 w 474"/>
                <a:gd name="T15" fmla="*/ 19 h 836"/>
                <a:gd name="T16" fmla="*/ 303 w 474"/>
                <a:gd name="T17" fmla="*/ 0 h 836"/>
                <a:gd name="T18" fmla="*/ 335 w 474"/>
                <a:gd name="T19" fmla="*/ 26 h 836"/>
                <a:gd name="T20" fmla="*/ 372 w 474"/>
                <a:gd name="T21" fmla="*/ 99 h 836"/>
                <a:gd name="T22" fmla="*/ 407 w 474"/>
                <a:gd name="T23" fmla="*/ 204 h 836"/>
                <a:gd name="T24" fmla="*/ 438 w 474"/>
                <a:gd name="T25" fmla="*/ 329 h 836"/>
                <a:gd name="T26" fmla="*/ 461 w 474"/>
                <a:gd name="T27" fmla="*/ 459 h 836"/>
                <a:gd name="T28" fmla="*/ 474 w 474"/>
                <a:gd name="T29" fmla="*/ 583 h 836"/>
                <a:gd name="T30" fmla="*/ 470 w 474"/>
                <a:gd name="T31" fmla="*/ 684 h 836"/>
                <a:gd name="T32" fmla="*/ 449 w 474"/>
                <a:gd name="T33" fmla="*/ 750 h 836"/>
                <a:gd name="T34" fmla="*/ 420 w 474"/>
                <a:gd name="T35" fmla="*/ 753 h 836"/>
                <a:gd name="T36" fmla="*/ 400 w 474"/>
                <a:gd name="T37" fmla="*/ 689 h 836"/>
                <a:gd name="T38" fmla="*/ 383 w 474"/>
                <a:gd name="T39" fmla="*/ 577 h 836"/>
                <a:gd name="T40" fmla="*/ 372 w 474"/>
                <a:gd name="T41" fmla="*/ 440 h 836"/>
                <a:gd name="T42" fmla="*/ 359 w 474"/>
                <a:gd name="T43" fmla="*/ 296 h 836"/>
                <a:gd name="T44" fmla="*/ 345 w 474"/>
                <a:gd name="T45" fmla="*/ 170 h 836"/>
                <a:gd name="T46" fmla="*/ 326 w 474"/>
                <a:gd name="T47" fmla="*/ 79 h 836"/>
                <a:gd name="T48" fmla="*/ 303 w 474"/>
                <a:gd name="T49" fmla="*/ 47 h 836"/>
                <a:gd name="T50" fmla="*/ 268 w 474"/>
                <a:gd name="T51" fmla="*/ 84 h 836"/>
                <a:gd name="T52" fmla="*/ 227 w 474"/>
                <a:gd name="T53" fmla="*/ 175 h 836"/>
                <a:gd name="T54" fmla="*/ 181 w 474"/>
                <a:gd name="T55" fmla="*/ 302 h 836"/>
                <a:gd name="T56" fmla="*/ 136 w 474"/>
                <a:gd name="T57" fmla="*/ 447 h 836"/>
                <a:gd name="T58" fmla="*/ 94 w 474"/>
                <a:gd name="T59" fmla="*/ 590 h 836"/>
                <a:gd name="T60" fmla="*/ 60 w 474"/>
                <a:gd name="T61" fmla="*/ 715 h 836"/>
                <a:gd name="T62" fmla="*/ 37 w 474"/>
                <a:gd name="T63" fmla="*/ 803 h 836"/>
                <a:gd name="T64" fmla="*/ 29 w 474"/>
                <a:gd name="T65" fmla="*/ 836 h 836"/>
                <a:gd name="T66" fmla="*/ 0 w 474"/>
                <a:gd name="T67" fmla="*/ 619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74" h="836">
                  <a:moveTo>
                    <a:pt x="0" y="619"/>
                  </a:moveTo>
                  <a:lnTo>
                    <a:pt x="37" y="532"/>
                  </a:lnTo>
                  <a:lnTo>
                    <a:pt x="77" y="434"/>
                  </a:lnTo>
                  <a:lnTo>
                    <a:pt x="115" y="333"/>
                  </a:lnTo>
                  <a:lnTo>
                    <a:pt x="156" y="233"/>
                  </a:lnTo>
                  <a:lnTo>
                    <a:pt x="194" y="142"/>
                  </a:lnTo>
                  <a:lnTo>
                    <a:pt x="232" y="69"/>
                  </a:lnTo>
                  <a:lnTo>
                    <a:pt x="268" y="19"/>
                  </a:lnTo>
                  <a:lnTo>
                    <a:pt x="303" y="0"/>
                  </a:lnTo>
                  <a:lnTo>
                    <a:pt x="335" y="26"/>
                  </a:lnTo>
                  <a:lnTo>
                    <a:pt x="372" y="99"/>
                  </a:lnTo>
                  <a:lnTo>
                    <a:pt x="407" y="204"/>
                  </a:lnTo>
                  <a:lnTo>
                    <a:pt x="438" y="329"/>
                  </a:lnTo>
                  <a:lnTo>
                    <a:pt x="461" y="459"/>
                  </a:lnTo>
                  <a:lnTo>
                    <a:pt x="474" y="583"/>
                  </a:lnTo>
                  <a:lnTo>
                    <a:pt x="470" y="684"/>
                  </a:lnTo>
                  <a:lnTo>
                    <a:pt x="449" y="750"/>
                  </a:lnTo>
                  <a:lnTo>
                    <a:pt x="420" y="753"/>
                  </a:lnTo>
                  <a:lnTo>
                    <a:pt x="400" y="689"/>
                  </a:lnTo>
                  <a:lnTo>
                    <a:pt x="383" y="577"/>
                  </a:lnTo>
                  <a:lnTo>
                    <a:pt x="372" y="440"/>
                  </a:lnTo>
                  <a:lnTo>
                    <a:pt x="359" y="296"/>
                  </a:lnTo>
                  <a:lnTo>
                    <a:pt x="345" y="170"/>
                  </a:lnTo>
                  <a:lnTo>
                    <a:pt x="326" y="79"/>
                  </a:lnTo>
                  <a:lnTo>
                    <a:pt x="303" y="47"/>
                  </a:lnTo>
                  <a:lnTo>
                    <a:pt x="268" y="84"/>
                  </a:lnTo>
                  <a:lnTo>
                    <a:pt x="227" y="175"/>
                  </a:lnTo>
                  <a:lnTo>
                    <a:pt x="181" y="302"/>
                  </a:lnTo>
                  <a:lnTo>
                    <a:pt x="136" y="447"/>
                  </a:lnTo>
                  <a:lnTo>
                    <a:pt x="94" y="590"/>
                  </a:lnTo>
                  <a:lnTo>
                    <a:pt x="60" y="715"/>
                  </a:lnTo>
                  <a:lnTo>
                    <a:pt x="37" y="803"/>
                  </a:lnTo>
                  <a:lnTo>
                    <a:pt x="29" y="836"/>
                  </a:lnTo>
                  <a:lnTo>
                    <a:pt x="0" y="619"/>
                  </a:lnTo>
                  <a:close/>
                </a:path>
              </a:pathLst>
            </a:custGeom>
            <a:solidFill>
              <a:srgbClr val="963629"/>
            </a:solidFill>
            <a:ln w="317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7" name="Freeform 29"/>
            <p:cNvSpPr>
              <a:spLocks/>
            </p:cNvSpPr>
            <p:nvPr/>
          </p:nvSpPr>
          <p:spPr bwMode="auto">
            <a:xfrm>
              <a:off x="4135" y="1950"/>
              <a:ext cx="371" cy="472"/>
            </a:xfrm>
            <a:custGeom>
              <a:avLst/>
              <a:gdLst>
                <a:gd name="T0" fmla="*/ 434 w 742"/>
                <a:gd name="T1" fmla="*/ 0 h 944"/>
                <a:gd name="T2" fmla="*/ 451 w 742"/>
                <a:gd name="T3" fmla="*/ 3 h 944"/>
                <a:gd name="T4" fmla="*/ 501 w 742"/>
                <a:gd name="T5" fmla="*/ 23 h 944"/>
                <a:gd name="T6" fmla="*/ 568 w 742"/>
                <a:gd name="T7" fmla="*/ 61 h 944"/>
                <a:gd name="T8" fmla="*/ 640 w 742"/>
                <a:gd name="T9" fmla="*/ 123 h 944"/>
                <a:gd name="T10" fmla="*/ 701 w 742"/>
                <a:gd name="T11" fmla="*/ 209 h 944"/>
                <a:gd name="T12" fmla="*/ 741 w 742"/>
                <a:gd name="T13" fmla="*/ 326 h 944"/>
                <a:gd name="T14" fmla="*/ 742 w 742"/>
                <a:gd name="T15" fmla="*/ 476 h 944"/>
                <a:gd name="T16" fmla="*/ 694 w 742"/>
                <a:gd name="T17" fmla="*/ 665 h 944"/>
                <a:gd name="T18" fmla="*/ 607 w 742"/>
                <a:gd name="T19" fmla="*/ 813 h 944"/>
                <a:gd name="T20" fmla="*/ 496 w 742"/>
                <a:gd name="T21" fmla="*/ 902 h 944"/>
                <a:gd name="T22" fmla="*/ 372 w 742"/>
                <a:gd name="T23" fmla="*/ 940 h 944"/>
                <a:gd name="T24" fmla="*/ 249 w 742"/>
                <a:gd name="T25" fmla="*/ 944 h 944"/>
                <a:gd name="T26" fmla="*/ 137 w 742"/>
                <a:gd name="T27" fmla="*/ 917 h 944"/>
                <a:gd name="T28" fmla="*/ 50 w 742"/>
                <a:gd name="T29" fmla="*/ 876 h 944"/>
                <a:gd name="T30" fmla="*/ 0 w 742"/>
                <a:gd name="T31" fmla="*/ 829 h 944"/>
                <a:gd name="T32" fmla="*/ 1 w 742"/>
                <a:gd name="T33" fmla="*/ 788 h 944"/>
                <a:gd name="T34" fmla="*/ 25 w 742"/>
                <a:gd name="T35" fmla="*/ 787 h 944"/>
                <a:gd name="T36" fmla="*/ 81 w 742"/>
                <a:gd name="T37" fmla="*/ 799 h 944"/>
                <a:gd name="T38" fmla="*/ 159 w 742"/>
                <a:gd name="T39" fmla="*/ 813 h 944"/>
                <a:gd name="T40" fmla="*/ 252 w 742"/>
                <a:gd name="T41" fmla="*/ 822 h 944"/>
                <a:gd name="T42" fmla="*/ 350 w 742"/>
                <a:gd name="T43" fmla="*/ 815 h 944"/>
                <a:gd name="T44" fmla="*/ 447 w 742"/>
                <a:gd name="T45" fmla="*/ 786 h 944"/>
                <a:gd name="T46" fmla="*/ 533 w 742"/>
                <a:gd name="T47" fmla="*/ 724 h 944"/>
                <a:gd name="T48" fmla="*/ 600 w 742"/>
                <a:gd name="T49" fmla="*/ 622 h 944"/>
                <a:gd name="T50" fmla="*/ 641 w 742"/>
                <a:gd name="T51" fmla="*/ 503 h 944"/>
                <a:gd name="T52" fmla="*/ 659 w 742"/>
                <a:gd name="T53" fmla="*/ 399 h 944"/>
                <a:gd name="T54" fmla="*/ 654 w 742"/>
                <a:gd name="T55" fmla="*/ 306 h 944"/>
                <a:gd name="T56" fmla="*/ 633 w 742"/>
                <a:gd name="T57" fmla="*/ 227 h 944"/>
                <a:gd name="T58" fmla="*/ 597 w 742"/>
                <a:gd name="T59" fmla="*/ 155 h 944"/>
                <a:gd name="T60" fmla="*/ 550 w 742"/>
                <a:gd name="T61" fmla="*/ 96 h 944"/>
                <a:gd name="T62" fmla="*/ 494 w 742"/>
                <a:gd name="T63" fmla="*/ 43 h 944"/>
                <a:gd name="T64" fmla="*/ 434 w 742"/>
                <a:gd name="T65" fmla="*/ 0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2" h="944">
                  <a:moveTo>
                    <a:pt x="434" y="0"/>
                  </a:moveTo>
                  <a:lnTo>
                    <a:pt x="451" y="3"/>
                  </a:lnTo>
                  <a:lnTo>
                    <a:pt x="501" y="23"/>
                  </a:lnTo>
                  <a:lnTo>
                    <a:pt x="568" y="61"/>
                  </a:lnTo>
                  <a:lnTo>
                    <a:pt x="640" y="123"/>
                  </a:lnTo>
                  <a:lnTo>
                    <a:pt x="701" y="209"/>
                  </a:lnTo>
                  <a:lnTo>
                    <a:pt x="741" y="326"/>
                  </a:lnTo>
                  <a:lnTo>
                    <a:pt x="742" y="476"/>
                  </a:lnTo>
                  <a:lnTo>
                    <a:pt x="694" y="665"/>
                  </a:lnTo>
                  <a:lnTo>
                    <a:pt x="607" y="813"/>
                  </a:lnTo>
                  <a:lnTo>
                    <a:pt x="496" y="902"/>
                  </a:lnTo>
                  <a:lnTo>
                    <a:pt x="372" y="940"/>
                  </a:lnTo>
                  <a:lnTo>
                    <a:pt x="249" y="944"/>
                  </a:lnTo>
                  <a:lnTo>
                    <a:pt x="137" y="917"/>
                  </a:lnTo>
                  <a:lnTo>
                    <a:pt x="50" y="876"/>
                  </a:lnTo>
                  <a:lnTo>
                    <a:pt x="0" y="829"/>
                  </a:lnTo>
                  <a:lnTo>
                    <a:pt x="1" y="788"/>
                  </a:lnTo>
                  <a:lnTo>
                    <a:pt x="25" y="787"/>
                  </a:lnTo>
                  <a:lnTo>
                    <a:pt x="81" y="799"/>
                  </a:lnTo>
                  <a:lnTo>
                    <a:pt x="159" y="813"/>
                  </a:lnTo>
                  <a:lnTo>
                    <a:pt x="252" y="822"/>
                  </a:lnTo>
                  <a:lnTo>
                    <a:pt x="350" y="815"/>
                  </a:lnTo>
                  <a:lnTo>
                    <a:pt x="447" y="786"/>
                  </a:lnTo>
                  <a:lnTo>
                    <a:pt x="533" y="724"/>
                  </a:lnTo>
                  <a:lnTo>
                    <a:pt x="600" y="622"/>
                  </a:lnTo>
                  <a:lnTo>
                    <a:pt x="641" y="503"/>
                  </a:lnTo>
                  <a:lnTo>
                    <a:pt x="659" y="399"/>
                  </a:lnTo>
                  <a:lnTo>
                    <a:pt x="654" y="306"/>
                  </a:lnTo>
                  <a:lnTo>
                    <a:pt x="633" y="227"/>
                  </a:lnTo>
                  <a:lnTo>
                    <a:pt x="597" y="155"/>
                  </a:lnTo>
                  <a:lnTo>
                    <a:pt x="550" y="96"/>
                  </a:lnTo>
                  <a:lnTo>
                    <a:pt x="494" y="43"/>
                  </a:lnTo>
                  <a:lnTo>
                    <a:pt x="434" y="0"/>
                  </a:lnTo>
                  <a:close/>
                </a:path>
              </a:pathLst>
            </a:custGeom>
            <a:solidFill>
              <a:srgbClr val="919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8" name="Freeform 30"/>
            <p:cNvSpPr>
              <a:spLocks/>
            </p:cNvSpPr>
            <p:nvPr/>
          </p:nvSpPr>
          <p:spPr bwMode="auto">
            <a:xfrm>
              <a:off x="4858" y="1950"/>
              <a:ext cx="363" cy="461"/>
            </a:xfrm>
            <a:custGeom>
              <a:avLst/>
              <a:gdLst>
                <a:gd name="T0" fmla="*/ 429 w 727"/>
                <a:gd name="T1" fmla="*/ 0 h 920"/>
                <a:gd name="T2" fmla="*/ 443 w 727"/>
                <a:gd name="T3" fmla="*/ 3 h 920"/>
                <a:gd name="T4" fmla="*/ 482 w 727"/>
                <a:gd name="T5" fmla="*/ 22 h 920"/>
                <a:gd name="T6" fmla="*/ 539 w 727"/>
                <a:gd name="T7" fmla="*/ 56 h 920"/>
                <a:gd name="T8" fmla="*/ 602 w 727"/>
                <a:gd name="T9" fmla="*/ 110 h 920"/>
                <a:gd name="T10" fmla="*/ 660 w 727"/>
                <a:gd name="T11" fmla="*/ 183 h 920"/>
                <a:gd name="T12" fmla="*/ 706 w 727"/>
                <a:gd name="T13" fmla="*/ 282 h 920"/>
                <a:gd name="T14" fmla="*/ 727 w 727"/>
                <a:gd name="T15" fmla="*/ 407 h 920"/>
                <a:gd name="T16" fmla="*/ 716 w 727"/>
                <a:gd name="T17" fmla="*/ 562 h 920"/>
                <a:gd name="T18" fmla="*/ 667 w 727"/>
                <a:gd name="T19" fmla="*/ 707 h 920"/>
                <a:gd name="T20" fmla="*/ 595 w 727"/>
                <a:gd name="T21" fmla="*/ 812 h 920"/>
                <a:gd name="T22" fmla="*/ 503 w 727"/>
                <a:gd name="T23" fmla="*/ 878 h 920"/>
                <a:gd name="T24" fmla="*/ 403 w 727"/>
                <a:gd name="T25" fmla="*/ 913 h 920"/>
                <a:gd name="T26" fmla="*/ 300 w 727"/>
                <a:gd name="T27" fmla="*/ 920 h 920"/>
                <a:gd name="T28" fmla="*/ 204 w 727"/>
                <a:gd name="T29" fmla="*/ 907 h 920"/>
                <a:gd name="T30" fmla="*/ 121 w 727"/>
                <a:gd name="T31" fmla="*/ 878 h 920"/>
                <a:gd name="T32" fmla="*/ 61 w 727"/>
                <a:gd name="T33" fmla="*/ 840 h 920"/>
                <a:gd name="T34" fmla="*/ 22 w 727"/>
                <a:gd name="T35" fmla="*/ 803 h 920"/>
                <a:gd name="T36" fmla="*/ 4 w 727"/>
                <a:gd name="T37" fmla="*/ 780 h 920"/>
                <a:gd name="T38" fmla="*/ 0 w 727"/>
                <a:gd name="T39" fmla="*/ 767 h 920"/>
                <a:gd name="T40" fmla="*/ 12 w 727"/>
                <a:gd name="T41" fmla="*/ 762 h 920"/>
                <a:gd name="T42" fmla="*/ 31 w 727"/>
                <a:gd name="T43" fmla="*/ 762 h 920"/>
                <a:gd name="T44" fmla="*/ 58 w 727"/>
                <a:gd name="T45" fmla="*/ 768 h 920"/>
                <a:gd name="T46" fmla="*/ 87 w 727"/>
                <a:gd name="T47" fmla="*/ 775 h 920"/>
                <a:gd name="T48" fmla="*/ 117 w 727"/>
                <a:gd name="T49" fmla="*/ 783 h 920"/>
                <a:gd name="T50" fmla="*/ 156 w 727"/>
                <a:gd name="T51" fmla="*/ 792 h 920"/>
                <a:gd name="T52" fmla="*/ 213 w 727"/>
                <a:gd name="T53" fmla="*/ 803 h 920"/>
                <a:gd name="T54" fmla="*/ 282 w 727"/>
                <a:gd name="T55" fmla="*/ 809 h 920"/>
                <a:gd name="T56" fmla="*/ 359 w 727"/>
                <a:gd name="T57" fmla="*/ 806 h 920"/>
                <a:gd name="T58" fmla="*/ 437 w 727"/>
                <a:gd name="T59" fmla="*/ 785 h 920"/>
                <a:gd name="T60" fmla="*/ 512 w 727"/>
                <a:gd name="T61" fmla="*/ 744 h 920"/>
                <a:gd name="T62" fmla="*/ 576 w 727"/>
                <a:gd name="T63" fmla="*/ 674 h 920"/>
                <a:gd name="T64" fmla="*/ 626 w 727"/>
                <a:gd name="T65" fmla="*/ 571 h 920"/>
                <a:gd name="T66" fmla="*/ 651 w 727"/>
                <a:gd name="T67" fmla="*/ 454 h 920"/>
                <a:gd name="T68" fmla="*/ 650 w 727"/>
                <a:gd name="T69" fmla="*/ 352 h 920"/>
                <a:gd name="T70" fmla="*/ 626 w 727"/>
                <a:gd name="T71" fmla="*/ 261 h 920"/>
                <a:gd name="T72" fmla="*/ 591 w 727"/>
                <a:gd name="T73" fmla="*/ 183 h 920"/>
                <a:gd name="T74" fmla="*/ 546 w 727"/>
                <a:gd name="T75" fmla="*/ 117 h 920"/>
                <a:gd name="T76" fmla="*/ 500 w 727"/>
                <a:gd name="T77" fmla="*/ 65 h 920"/>
                <a:gd name="T78" fmla="*/ 458 w 727"/>
                <a:gd name="T79" fmla="*/ 26 h 920"/>
                <a:gd name="T80" fmla="*/ 429 w 727"/>
                <a:gd name="T81" fmla="*/ 0 h 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27" h="920">
                  <a:moveTo>
                    <a:pt x="429" y="0"/>
                  </a:moveTo>
                  <a:lnTo>
                    <a:pt x="443" y="3"/>
                  </a:lnTo>
                  <a:lnTo>
                    <a:pt x="482" y="22"/>
                  </a:lnTo>
                  <a:lnTo>
                    <a:pt x="539" y="56"/>
                  </a:lnTo>
                  <a:lnTo>
                    <a:pt x="602" y="110"/>
                  </a:lnTo>
                  <a:lnTo>
                    <a:pt x="660" y="183"/>
                  </a:lnTo>
                  <a:lnTo>
                    <a:pt x="706" y="282"/>
                  </a:lnTo>
                  <a:lnTo>
                    <a:pt x="727" y="407"/>
                  </a:lnTo>
                  <a:lnTo>
                    <a:pt x="716" y="562"/>
                  </a:lnTo>
                  <a:lnTo>
                    <a:pt x="667" y="707"/>
                  </a:lnTo>
                  <a:lnTo>
                    <a:pt x="595" y="812"/>
                  </a:lnTo>
                  <a:lnTo>
                    <a:pt x="503" y="878"/>
                  </a:lnTo>
                  <a:lnTo>
                    <a:pt x="403" y="913"/>
                  </a:lnTo>
                  <a:lnTo>
                    <a:pt x="300" y="920"/>
                  </a:lnTo>
                  <a:lnTo>
                    <a:pt x="204" y="907"/>
                  </a:lnTo>
                  <a:lnTo>
                    <a:pt x="121" y="878"/>
                  </a:lnTo>
                  <a:lnTo>
                    <a:pt x="61" y="840"/>
                  </a:lnTo>
                  <a:lnTo>
                    <a:pt x="22" y="803"/>
                  </a:lnTo>
                  <a:lnTo>
                    <a:pt x="4" y="780"/>
                  </a:lnTo>
                  <a:lnTo>
                    <a:pt x="0" y="767"/>
                  </a:lnTo>
                  <a:lnTo>
                    <a:pt x="12" y="762"/>
                  </a:lnTo>
                  <a:lnTo>
                    <a:pt x="31" y="762"/>
                  </a:lnTo>
                  <a:lnTo>
                    <a:pt x="58" y="768"/>
                  </a:lnTo>
                  <a:lnTo>
                    <a:pt x="87" y="775"/>
                  </a:lnTo>
                  <a:lnTo>
                    <a:pt x="117" y="783"/>
                  </a:lnTo>
                  <a:lnTo>
                    <a:pt x="156" y="792"/>
                  </a:lnTo>
                  <a:lnTo>
                    <a:pt x="213" y="803"/>
                  </a:lnTo>
                  <a:lnTo>
                    <a:pt x="282" y="809"/>
                  </a:lnTo>
                  <a:lnTo>
                    <a:pt x="359" y="806"/>
                  </a:lnTo>
                  <a:lnTo>
                    <a:pt x="437" y="785"/>
                  </a:lnTo>
                  <a:lnTo>
                    <a:pt x="512" y="744"/>
                  </a:lnTo>
                  <a:lnTo>
                    <a:pt x="576" y="674"/>
                  </a:lnTo>
                  <a:lnTo>
                    <a:pt x="626" y="571"/>
                  </a:lnTo>
                  <a:lnTo>
                    <a:pt x="651" y="454"/>
                  </a:lnTo>
                  <a:lnTo>
                    <a:pt x="650" y="352"/>
                  </a:lnTo>
                  <a:lnTo>
                    <a:pt x="626" y="261"/>
                  </a:lnTo>
                  <a:lnTo>
                    <a:pt x="591" y="183"/>
                  </a:lnTo>
                  <a:lnTo>
                    <a:pt x="546" y="117"/>
                  </a:lnTo>
                  <a:lnTo>
                    <a:pt x="500" y="65"/>
                  </a:lnTo>
                  <a:lnTo>
                    <a:pt x="458" y="26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919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9" name="Freeform 31"/>
            <p:cNvSpPr>
              <a:spLocks/>
            </p:cNvSpPr>
            <p:nvPr/>
          </p:nvSpPr>
          <p:spPr bwMode="auto">
            <a:xfrm>
              <a:off x="4088" y="1951"/>
              <a:ext cx="347" cy="372"/>
            </a:xfrm>
            <a:custGeom>
              <a:avLst/>
              <a:gdLst>
                <a:gd name="T0" fmla="*/ 18 w 694"/>
                <a:gd name="T1" fmla="*/ 288 h 744"/>
                <a:gd name="T2" fmla="*/ 40 w 694"/>
                <a:gd name="T3" fmla="*/ 232 h 744"/>
                <a:gd name="T4" fmla="*/ 76 w 694"/>
                <a:gd name="T5" fmla="*/ 175 h 744"/>
                <a:gd name="T6" fmla="*/ 124 w 694"/>
                <a:gd name="T7" fmla="*/ 120 h 744"/>
                <a:gd name="T8" fmla="*/ 183 w 694"/>
                <a:gd name="T9" fmla="*/ 74 h 744"/>
                <a:gd name="T10" fmla="*/ 247 w 694"/>
                <a:gd name="T11" fmla="*/ 35 h 744"/>
                <a:gd name="T12" fmla="*/ 320 w 694"/>
                <a:gd name="T13" fmla="*/ 10 h 744"/>
                <a:gd name="T14" fmla="*/ 394 w 694"/>
                <a:gd name="T15" fmla="*/ 0 h 744"/>
                <a:gd name="T16" fmla="*/ 472 w 694"/>
                <a:gd name="T17" fmla="*/ 10 h 744"/>
                <a:gd name="T18" fmla="*/ 544 w 694"/>
                <a:gd name="T19" fmla="*/ 47 h 744"/>
                <a:gd name="T20" fmla="*/ 607 w 694"/>
                <a:gd name="T21" fmla="*/ 116 h 744"/>
                <a:gd name="T22" fmla="*/ 655 w 694"/>
                <a:gd name="T23" fmla="*/ 205 h 744"/>
                <a:gd name="T24" fmla="*/ 687 w 694"/>
                <a:gd name="T25" fmla="*/ 309 h 744"/>
                <a:gd name="T26" fmla="*/ 694 w 694"/>
                <a:gd name="T27" fmla="*/ 416 h 744"/>
                <a:gd name="T28" fmla="*/ 674 w 694"/>
                <a:gd name="T29" fmla="*/ 523 h 744"/>
                <a:gd name="T30" fmla="*/ 620 w 694"/>
                <a:gd name="T31" fmla="*/ 616 h 744"/>
                <a:gd name="T32" fmla="*/ 533 w 694"/>
                <a:gd name="T33" fmla="*/ 691 h 744"/>
                <a:gd name="T34" fmla="*/ 421 w 694"/>
                <a:gd name="T35" fmla="*/ 733 h 744"/>
                <a:gd name="T36" fmla="*/ 314 w 694"/>
                <a:gd name="T37" fmla="*/ 744 h 744"/>
                <a:gd name="T38" fmla="*/ 214 w 694"/>
                <a:gd name="T39" fmla="*/ 723 h 744"/>
                <a:gd name="T40" fmla="*/ 129 w 694"/>
                <a:gd name="T41" fmla="*/ 677 h 744"/>
                <a:gd name="T42" fmla="*/ 61 w 694"/>
                <a:gd name="T43" fmla="*/ 606 h 744"/>
                <a:gd name="T44" fmla="*/ 16 w 694"/>
                <a:gd name="T45" fmla="*/ 516 h 744"/>
                <a:gd name="T46" fmla="*/ 0 w 694"/>
                <a:gd name="T47" fmla="*/ 408 h 744"/>
                <a:gd name="T48" fmla="*/ 18 w 694"/>
                <a:gd name="T49" fmla="*/ 288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94" h="744">
                  <a:moveTo>
                    <a:pt x="18" y="288"/>
                  </a:moveTo>
                  <a:lnTo>
                    <a:pt x="40" y="232"/>
                  </a:lnTo>
                  <a:lnTo>
                    <a:pt x="76" y="175"/>
                  </a:lnTo>
                  <a:lnTo>
                    <a:pt x="124" y="120"/>
                  </a:lnTo>
                  <a:lnTo>
                    <a:pt x="183" y="74"/>
                  </a:lnTo>
                  <a:lnTo>
                    <a:pt x="247" y="35"/>
                  </a:lnTo>
                  <a:lnTo>
                    <a:pt x="320" y="10"/>
                  </a:lnTo>
                  <a:lnTo>
                    <a:pt x="394" y="0"/>
                  </a:lnTo>
                  <a:lnTo>
                    <a:pt x="472" y="10"/>
                  </a:lnTo>
                  <a:lnTo>
                    <a:pt x="544" y="47"/>
                  </a:lnTo>
                  <a:lnTo>
                    <a:pt x="607" y="116"/>
                  </a:lnTo>
                  <a:lnTo>
                    <a:pt x="655" y="205"/>
                  </a:lnTo>
                  <a:lnTo>
                    <a:pt x="687" y="309"/>
                  </a:lnTo>
                  <a:lnTo>
                    <a:pt x="694" y="416"/>
                  </a:lnTo>
                  <a:lnTo>
                    <a:pt x="674" y="523"/>
                  </a:lnTo>
                  <a:lnTo>
                    <a:pt x="620" y="616"/>
                  </a:lnTo>
                  <a:lnTo>
                    <a:pt x="533" y="691"/>
                  </a:lnTo>
                  <a:lnTo>
                    <a:pt x="421" y="733"/>
                  </a:lnTo>
                  <a:lnTo>
                    <a:pt x="314" y="744"/>
                  </a:lnTo>
                  <a:lnTo>
                    <a:pt x="214" y="723"/>
                  </a:lnTo>
                  <a:lnTo>
                    <a:pt x="129" y="677"/>
                  </a:lnTo>
                  <a:lnTo>
                    <a:pt x="61" y="606"/>
                  </a:lnTo>
                  <a:lnTo>
                    <a:pt x="16" y="516"/>
                  </a:lnTo>
                  <a:lnTo>
                    <a:pt x="0" y="408"/>
                  </a:lnTo>
                  <a:lnTo>
                    <a:pt x="18" y="288"/>
                  </a:lnTo>
                  <a:close/>
                </a:path>
              </a:pathLst>
            </a:custGeom>
            <a:solidFill>
              <a:srgbClr val="D1D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0" name="Freeform 32"/>
            <p:cNvSpPr>
              <a:spLocks/>
            </p:cNvSpPr>
            <p:nvPr/>
          </p:nvSpPr>
          <p:spPr bwMode="auto">
            <a:xfrm>
              <a:off x="4790" y="1944"/>
              <a:ext cx="368" cy="370"/>
            </a:xfrm>
            <a:custGeom>
              <a:avLst/>
              <a:gdLst>
                <a:gd name="T0" fmla="*/ 114 w 736"/>
                <a:gd name="T1" fmla="*/ 118 h 739"/>
                <a:gd name="T2" fmla="*/ 162 w 736"/>
                <a:gd name="T3" fmla="*/ 69 h 739"/>
                <a:gd name="T4" fmla="*/ 222 w 736"/>
                <a:gd name="T5" fmla="*/ 33 h 739"/>
                <a:gd name="T6" fmla="*/ 289 w 736"/>
                <a:gd name="T7" fmla="*/ 9 h 739"/>
                <a:gd name="T8" fmla="*/ 360 w 736"/>
                <a:gd name="T9" fmla="*/ 0 h 739"/>
                <a:gd name="T10" fmla="*/ 430 w 736"/>
                <a:gd name="T11" fmla="*/ 3 h 739"/>
                <a:gd name="T12" fmla="*/ 499 w 736"/>
                <a:gd name="T13" fmla="*/ 24 h 739"/>
                <a:gd name="T14" fmla="*/ 561 w 736"/>
                <a:gd name="T15" fmla="*/ 62 h 739"/>
                <a:gd name="T16" fmla="*/ 616 w 736"/>
                <a:gd name="T17" fmla="*/ 118 h 739"/>
                <a:gd name="T18" fmla="*/ 661 w 736"/>
                <a:gd name="T19" fmla="*/ 184 h 739"/>
                <a:gd name="T20" fmla="*/ 698 w 736"/>
                <a:gd name="T21" fmla="*/ 255 h 739"/>
                <a:gd name="T22" fmla="*/ 724 w 736"/>
                <a:gd name="T23" fmla="*/ 327 h 739"/>
                <a:gd name="T24" fmla="*/ 736 w 736"/>
                <a:gd name="T25" fmla="*/ 405 h 739"/>
                <a:gd name="T26" fmla="*/ 728 w 736"/>
                <a:gd name="T27" fmla="*/ 480 h 739"/>
                <a:gd name="T28" fmla="*/ 699 w 736"/>
                <a:gd name="T29" fmla="*/ 554 h 739"/>
                <a:gd name="T30" fmla="*/ 644 w 736"/>
                <a:gd name="T31" fmla="*/ 627 h 739"/>
                <a:gd name="T32" fmla="*/ 563 w 736"/>
                <a:gd name="T33" fmla="*/ 696 h 739"/>
                <a:gd name="T34" fmla="*/ 454 w 736"/>
                <a:gd name="T35" fmla="*/ 738 h 739"/>
                <a:gd name="T36" fmla="*/ 333 w 736"/>
                <a:gd name="T37" fmla="*/ 739 h 739"/>
                <a:gd name="T38" fmla="*/ 213 w 736"/>
                <a:gd name="T39" fmla="*/ 702 h 739"/>
                <a:gd name="T40" fmla="*/ 110 w 736"/>
                <a:gd name="T41" fmla="*/ 634 h 739"/>
                <a:gd name="T42" fmla="*/ 34 w 736"/>
                <a:gd name="T43" fmla="*/ 536 h 739"/>
                <a:gd name="T44" fmla="*/ 0 w 736"/>
                <a:gd name="T45" fmla="*/ 414 h 739"/>
                <a:gd name="T46" fmla="*/ 22 w 736"/>
                <a:gd name="T47" fmla="*/ 272 h 739"/>
                <a:gd name="T48" fmla="*/ 114 w 736"/>
                <a:gd name="T49" fmla="*/ 118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36" h="739">
                  <a:moveTo>
                    <a:pt x="114" y="118"/>
                  </a:moveTo>
                  <a:lnTo>
                    <a:pt x="162" y="69"/>
                  </a:lnTo>
                  <a:lnTo>
                    <a:pt x="222" y="33"/>
                  </a:lnTo>
                  <a:lnTo>
                    <a:pt x="289" y="9"/>
                  </a:lnTo>
                  <a:lnTo>
                    <a:pt x="360" y="0"/>
                  </a:lnTo>
                  <a:lnTo>
                    <a:pt x="430" y="3"/>
                  </a:lnTo>
                  <a:lnTo>
                    <a:pt x="499" y="24"/>
                  </a:lnTo>
                  <a:lnTo>
                    <a:pt x="561" y="62"/>
                  </a:lnTo>
                  <a:lnTo>
                    <a:pt x="616" y="118"/>
                  </a:lnTo>
                  <a:lnTo>
                    <a:pt x="661" y="184"/>
                  </a:lnTo>
                  <a:lnTo>
                    <a:pt x="698" y="255"/>
                  </a:lnTo>
                  <a:lnTo>
                    <a:pt x="724" y="327"/>
                  </a:lnTo>
                  <a:lnTo>
                    <a:pt x="736" y="405"/>
                  </a:lnTo>
                  <a:lnTo>
                    <a:pt x="728" y="480"/>
                  </a:lnTo>
                  <a:lnTo>
                    <a:pt x="699" y="554"/>
                  </a:lnTo>
                  <a:lnTo>
                    <a:pt x="644" y="627"/>
                  </a:lnTo>
                  <a:lnTo>
                    <a:pt x="563" y="696"/>
                  </a:lnTo>
                  <a:lnTo>
                    <a:pt x="454" y="738"/>
                  </a:lnTo>
                  <a:lnTo>
                    <a:pt x="333" y="739"/>
                  </a:lnTo>
                  <a:lnTo>
                    <a:pt x="213" y="702"/>
                  </a:lnTo>
                  <a:lnTo>
                    <a:pt x="110" y="634"/>
                  </a:lnTo>
                  <a:lnTo>
                    <a:pt x="34" y="536"/>
                  </a:lnTo>
                  <a:lnTo>
                    <a:pt x="0" y="414"/>
                  </a:lnTo>
                  <a:lnTo>
                    <a:pt x="22" y="272"/>
                  </a:lnTo>
                  <a:lnTo>
                    <a:pt x="114" y="118"/>
                  </a:lnTo>
                  <a:close/>
                </a:path>
              </a:pathLst>
            </a:custGeom>
            <a:solidFill>
              <a:srgbClr val="D1D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1" name="Freeform 33"/>
            <p:cNvSpPr>
              <a:spLocks/>
            </p:cNvSpPr>
            <p:nvPr/>
          </p:nvSpPr>
          <p:spPr bwMode="auto">
            <a:xfrm>
              <a:off x="4104" y="1970"/>
              <a:ext cx="304" cy="284"/>
            </a:xfrm>
            <a:custGeom>
              <a:avLst/>
              <a:gdLst>
                <a:gd name="T0" fmla="*/ 435 w 606"/>
                <a:gd name="T1" fmla="*/ 552 h 567"/>
                <a:gd name="T2" fmla="*/ 421 w 606"/>
                <a:gd name="T3" fmla="*/ 553 h 567"/>
                <a:gd name="T4" fmla="*/ 387 w 606"/>
                <a:gd name="T5" fmla="*/ 559 h 567"/>
                <a:gd name="T6" fmla="*/ 337 w 606"/>
                <a:gd name="T7" fmla="*/ 565 h 567"/>
                <a:gd name="T8" fmla="*/ 280 w 606"/>
                <a:gd name="T9" fmla="*/ 567 h 567"/>
                <a:gd name="T10" fmla="*/ 216 w 606"/>
                <a:gd name="T11" fmla="*/ 561 h 567"/>
                <a:gd name="T12" fmla="*/ 154 w 606"/>
                <a:gd name="T13" fmla="*/ 546 h 567"/>
                <a:gd name="T14" fmla="*/ 98 w 606"/>
                <a:gd name="T15" fmla="*/ 517 h 567"/>
                <a:gd name="T16" fmla="*/ 56 w 606"/>
                <a:gd name="T17" fmla="*/ 471 h 567"/>
                <a:gd name="T18" fmla="*/ 20 w 606"/>
                <a:gd name="T19" fmla="*/ 401 h 567"/>
                <a:gd name="T20" fmla="*/ 2 w 606"/>
                <a:gd name="T21" fmla="*/ 338 h 567"/>
                <a:gd name="T22" fmla="*/ 0 w 606"/>
                <a:gd name="T23" fmla="*/ 281 h 567"/>
                <a:gd name="T24" fmla="*/ 13 w 606"/>
                <a:gd name="T25" fmla="*/ 232 h 567"/>
                <a:gd name="T26" fmla="*/ 33 w 606"/>
                <a:gd name="T27" fmla="*/ 186 h 567"/>
                <a:gd name="T28" fmla="*/ 61 w 606"/>
                <a:gd name="T29" fmla="*/ 145 h 567"/>
                <a:gd name="T30" fmla="*/ 94 w 606"/>
                <a:gd name="T31" fmla="*/ 107 h 567"/>
                <a:gd name="T32" fmla="*/ 128 w 606"/>
                <a:gd name="T33" fmla="*/ 74 h 567"/>
                <a:gd name="T34" fmla="*/ 153 w 606"/>
                <a:gd name="T35" fmla="*/ 53 h 567"/>
                <a:gd name="T36" fmla="*/ 193 w 606"/>
                <a:gd name="T37" fmla="*/ 35 h 567"/>
                <a:gd name="T38" fmla="*/ 241 w 606"/>
                <a:gd name="T39" fmla="*/ 17 h 567"/>
                <a:gd name="T40" fmla="*/ 296 w 606"/>
                <a:gd name="T41" fmla="*/ 5 h 567"/>
                <a:gd name="T42" fmla="*/ 352 w 606"/>
                <a:gd name="T43" fmla="*/ 0 h 567"/>
                <a:gd name="T44" fmla="*/ 410 w 606"/>
                <a:gd name="T45" fmla="*/ 4 h 567"/>
                <a:gd name="T46" fmla="*/ 461 w 606"/>
                <a:gd name="T47" fmla="*/ 19 h 567"/>
                <a:gd name="T48" fmla="*/ 507 w 606"/>
                <a:gd name="T49" fmla="*/ 50 h 567"/>
                <a:gd name="T50" fmla="*/ 539 w 606"/>
                <a:gd name="T51" fmla="*/ 85 h 567"/>
                <a:gd name="T52" fmla="*/ 565 w 606"/>
                <a:gd name="T53" fmla="*/ 120 h 567"/>
                <a:gd name="T54" fmla="*/ 583 w 606"/>
                <a:gd name="T55" fmla="*/ 149 h 567"/>
                <a:gd name="T56" fmla="*/ 595 w 606"/>
                <a:gd name="T57" fmla="*/ 176 h 567"/>
                <a:gd name="T58" fmla="*/ 600 w 606"/>
                <a:gd name="T59" fmla="*/ 197 h 567"/>
                <a:gd name="T60" fmla="*/ 603 w 606"/>
                <a:gd name="T61" fmla="*/ 215 h 567"/>
                <a:gd name="T62" fmla="*/ 603 w 606"/>
                <a:gd name="T63" fmla="*/ 224 h 567"/>
                <a:gd name="T64" fmla="*/ 602 w 606"/>
                <a:gd name="T65" fmla="*/ 229 h 567"/>
                <a:gd name="T66" fmla="*/ 204 w 606"/>
                <a:gd name="T67" fmla="*/ 84 h 567"/>
                <a:gd name="T68" fmla="*/ 606 w 606"/>
                <a:gd name="T69" fmla="*/ 287 h 567"/>
                <a:gd name="T70" fmla="*/ 161 w 606"/>
                <a:gd name="T71" fmla="*/ 126 h 567"/>
                <a:gd name="T72" fmla="*/ 592 w 606"/>
                <a:gd name="T73" fmla="*/ 329 h 567"/>
                <a:gd name="T74" fmla="*/ 119 w 606"/>
                <a:gd name="T75" fmla="*/ 163 h 567"/>
                <a:gd name="T76" fmla="*/ 181 w 606"/>
                <a:gd name="T77" fmla="*/ 195 h 567"/>
                <a:gd name="T78" fmla="*/ 254 w 606"/>
                <a:gd name="T79" fmla="*/ 231 h 567"/>
                <a:gd name="T80" fmla="*/ 330 w 606"/>
                <a:gd name="T81" fmla="*/ 269 h 567"/>
                <a:gd name="T82" fmla="*/ 405 w 606"/>
                <a:gd name="T83" fmla="*/ 306 h 567"/>
                <a:gd name="T84" fmla="*/ 470 w 606"/>
                <a:gd name="T85" fmla="*/ 339 h 567"/>
                <a:gd name="T86" fmla="*/ 525 w 606"/>
                <a:gd name="T87" fmla="*/ 365 h 567"/>
                <a:gd name="T88" fmla="*/ 563 w 606"/>
                <a:gd name="T89" fmla="*/ 381 h 567"/>
                <a:gd name="T90" fmla="*/ 577 w 606"/>
                <a:gd name="T91" fmla="*/ 386 h 567"/>
                <a:gd name="T92" fmla="*/ 562 w 606"/>
                <a:gd name="T93" fmla="*/ 376 h 567"/>
                <a:gd name="T94" fmla="*/ 523 w 606"/>
                <a:gd name="T95" fmla="*/ 361 h 567"/>
                <a:gd name="T96" fmla="*/ 463 w 606"/>
                <a:gd name="T97" fmla="*/ 339 h 567"/>
                <a:gd name="T98" fmla="*/ 392 w 606"/>
                <a:gd name="T99" fmla="*/ 313 h 567"/>
                <a:gd name="T100" fmla="*/ 311 w 606"/>
                <a:gd name="T101" fmla="*/ 284 h 567"/>
                <a:gd name="T102" fmla="*/ 231 w 606"/>
                <a:gd name="T103" fmla="*/ 256 h 567"/>
                <a:gd name="T104" fmla="*/ 152 w 606"/>
                <a:gd name="T105" fmla="*/ 229 h 567"/>
                <a:gd name="T106" fmla="*/ 85 w 606"/>
                <a:gd name="T107" fmla="*/ 207 h 567"/>
                <a:gd name="T108" fmla="*/ 555 w 606"/>
                <a:gd name="T109" fmla="*/ 437 h 567"/>
                <a:gd name="T110" fmla="*/ 67 w 606"/>
                <a:gd name="T111" fmla="*/ 253 h 567"/>
                <a:gd name="T112" fmla="*/ 525 w 606"/>
                <a:gd name="T113" fmla="*/ 474 h 567"/>
                <a:gd name="T114" fmla="*/ 47 w 606"/>
                <a:gd name="T115" fmla="*/ 292 h 567"/>
                <a:gd name="T116" fmla="*/ 487 w 606"/>
                <a:gd name="T117" fmla="*/ 500 h 567"/>
                <a:gd name="T118" fmla="*/ 34 w 606"/>
                <a:gd name="T119" fmla="*/ 334 h 567"/>
                <a:gd name="T120" fmla="*/ 435 w 606"/>
                <a:gd name="T121" fmla="*/ 552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06" h="567">
                  <a:moveTo>
                    <a:pt x="435" y="552"/>
                  </a:moveTo>
                  <a:lnTo>
                    <a:pt x="421" y="553"/>
                  </a:lnTo>
                  <a:lnTo>
                    <a:pt x="387" y="559"/>
                  </a:lnTo>
                  <a:lnTo>
                    <a:pt x="337" y="565"/>
                  </a:lnTo>
                  <a:lnTo>
                    <a:pt x="280" y="567"/>
                  </a:lnTo>
                  <a:lnTo>
                    <a:pt x="216" y="561"/>
                  </a:lnTo>
                  <a:lnTo>
                    <a:pt x="154" y="546"/>
                  </a:lnTo>
                  <a:lnTo>
                    <a:pt x="98" y="517"/>
                  </a:lnTo>
                  <a:lnTo>
                    <a:pt x="56" y="471"/>
                  </a:lnTo>
                  <a:lnTo>
                    <a:pt x="20" y="401"/>
                  </a:lnTo>
                  <a:lnTo>
                    <a:pt x="2" y="338"/>
                  </a:lnTo>
                  <a:lnTo>
                    <a:pt x="0" y="281"/>
                  </a:lnTo>
                  <a:lnTo>
                    <a:pt x="13" y="232"/>
                  </a:lnTo>
                  <a:lnTo>
                    <a:pt x="33" y="186"/>
                  </a:lnTo>
                  <a:lnTo>
                    <a:pt x="61" y="145"/>
                  </a:lnTo>
                  <a:lnTo>
                    <a:pt x="94" y="107"/>
                  </a:lnTo>
                  <a:lnTo>
                    <a:pt x="128" y="74"/>
                  </a:lnTo>
                  <a:lnTo>
                    <a:pt x="153" y="53"/>
                  </a:lnTo>
                  <a:lnTo>
                    <a:pt x="193" y="35"/>
                  </a:lnTo>
                  <a:lnTo>
                    <a:pt x="241" y="17"/>
                  </a:lnTo>
                  <a:lnTo>
                    <a:pt x="296" y="5"/>
                  </a:lnTo>
                  <a:lnTo>
                    <a:pt x="352" y="0"/>
                  </a:lnTo>
                  <a:lnTo>
                    <a:pt x="410" y="4"/>
                  </a:lnTo>
                  <a:lnTo>
                    <a:pt x="461" y="19"/>
                  </a:lnTo>
                  <a:lnTo>
                    <a:pt x="507" y="50"/>
                  </a:lnTo>
                  <a:lnTo>
                    <a:pt x="539" y="85"/>
                  </a:lnTo>
                  <a:lnTo>
                    <a:pt x="565" y="120"/>
                  </a:lnTo>
                  <a:lnTo>
                    <a:pt x="583" y="149"/>
                  </a:lnTo>
                  <a:lnTo>
                    <a:pt x="595" y="176"/>
                  </a:lnTo>
                  <a:lnTo>
                    <a:pt x="600" y="197"/>
                  </a:lnTo>
                  <a:lnTo>
                    <a:pt x="603" y="215"/>
                  </a:lnTo>
                  <a:lnTo>
                    <a:pt x="603" y="224"/>
                  </a:lnTo>
                  <a:lnTo>
                    <a:pt x="602" y="229"/>
                  </a:lnTo>
                  <a:lnTo>
                    <a:pt x="204" y="84"/>
                  </a:lnTo>
                  <a:lnTo>
                    <a:pt x="606" y="287"/>
                  </a:lnTo>
                  <a:lnTo>
                    <a:pt x="161" y="126"/>
                  </a:lnTo>
                  <a:lnTo>
                    <a:pt x="592" y="329"/>
                  </a:lnTo>
                  <a:lnTo>
                    <a:pt x="119" y="163"/>
                  </a:lnTo>
                  <a:lnTo>
                    <a:pt x="181" y="195"/>
                  </a:lnTo>
                  <a:lnTo>
                    <a:pt x="254" y="231"/>
                  </a:lnTo>
                  <a:lnTo>
                    <a:pt x="330" y="269"/>
                  </a:lnTo>
                  <a:lnTo>
                    <a:pt x="405" y="306"/>
                  </a:lnTo>
                  <a:lnTo>
                    <a:pt x="470" y="339"/>
                  </a:lnTo>
                  <a:lnTo>
                    <a:pt x="525" y="365"/>
                  </a:lnTo>
                  <a:lnTo>
                    <a:pt x="563" y="381"/>
                  </a:lnTo>
                  <a:lnTo>
                    <a:pt x="577" y="386"/>
                  </a:lnTo>
                  <a:lnTo>
                    <a:pt x="562" y="376"/>
                  </a:lnTo>
                  <a:lnTo>
                    <a:pt x="523" y="361"/>
                  </a:lnTo>
                  <a:lnTo>
                    <a:pt x="463" y="339"/>
                  </a:lnTo>
                  <a:lnTo>
                    <a:pt x="392" y="313"/>
                  </a:lnTo>
                  <a:lnTo>
                    <a:pt x="311" y="284"/>
                  </a:lnTo>
                  <a:lnTo>
                    <a:pt x="231" y="256"/>
                  </a:lnTo>
                  <a:lnTo>
                    <a:pt x="152" y="229"/>
                  </a:lnTo>
                  <a:lnTo>
                    <a:pt x="85" y="207"/>
                  </a:lnTo>
                  <a:lnTo>
                    <a:pt x="555" y="437"/>
                  </a:lnTo>
                  <a:lnTo>
                    <a:pt x="67" y="253"/>
                  </a:lnTo>
                  <a:lnTo>
                    <a:pt x="525" y="474"/>
                  </a:lnTo>
                  <a:lnTo>
                    <a:pt x="47" y="292"/>
                  </a:lnTo>
                  <a:lnTo>
                    <a:pt x="487" y="500"/>
                  </a:lnTo>
                  <a:lnTo>
                    <a:pt x="34" y="334"/>
                  </a:lnTo>
                  <a:lnTo>
                    <a:pt x="435" y="552"/>
                  </a:lnTo>
                  <a:close/>
                </a:path>
              </a:pathLst>
            </a:custGeom>
            <a:solidFill>
              <a:srgbClr val="F2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2" name="Freeform 34"/>
            <p:cNvSpPr>
              <a:spLocks/>
            </p:cNvSpPr>
            <p:nvPr/>
          </p:nvSpPr>
          <p:spPr bwMode="auto">
            <a:xfrm>
              <a:off x="4835" y="1963"/>
              <a:ext cx="279" cy="283"/>
            </a:xfrm>
            <a:custGeom>
              <a:avLst/>
              <a:gdLst>
                <a:gd name="T0" fmla="*/ 397 w 559"/>
                <a:gd name="T1" fmla="*/ 547 h 566"/>
                <a:gd name="T2" fmla="*/ 385 w 559"/>
                <a:gd name="T3" fmla="*/ 549 h 566"/>
                <a:gd name="T4" fmla="*/ 354 w 559"/>
                <a:gd name="T5" fmla="*/ 556 h 566"/>
                <a:gd name="T6" fmla="*/ 310 w 559"/>
                <a:gd name="T7" fmla="*/ 562 h 566"/>
                <a:gd name="T8" fmla="*/ 258 w 559"/>
                <a:gd name="T9" fmla="*/ 566 h 566"/>
                <a:gd name="T10" fmla="*/ 201 w 559"/>
                <a:gd name="T11" fmla="*/ 563 h 566"/>
                <a:gd name="T12" fmla="*/ 146 w 559"/>
                <a:gd name="T13" fmla="*/ 550 h 566"/>
                <a:gd name="T14" fmla="*/ 96 w 559"/>
                <a:gd name="T15" fmla="*/ 522 h 566"/>
                <a:gd name="T16" fmla="*/ 56 w 559"/>
                <a:gd name="T17" fmla="*/ 478 h 566"/>
                <a:gd name="T18" fmla="*/ 21 w 559"/>
                <a:gd name="T19" fmla="*/ 407 h 566"/>
                <a:gd name="T20" fmla="*/ 4 w 559"/>
                <a:gd name="T21" fmla="*/ 344 h 566"/>
                <a:gd name="T22" fmla="*/ 0 w 559"/>
                <a:gd name="T23" fmla="*/ 287 h 566"/>
                <a:gd name="T24" fmla="*/ 9 w 559"/>
                <a:gd name="T25" fmla="*/ 235 h 566"/>
                <a:gd name="T26" fmla="*/ 25 w 559"/>
                <a:gd name="T27" fmla="*/ 188 h 566"/>
                <a:gd name="T28" fmla="*/ 50 w 559"/>
                <a:gd name="T29" fmla="*/ 145 h 566"/>
                <a:gd name="T30" fmla="*/ 79 w 559"/>
                <a:gd name="T31" fmla="*/ 107 h 566"/>
                <a:gd name="T32" fmla="*/ 111 w 559"/>
                <a:gd name="T33" fmla="*/ 74 h 566"/>
                <a:gd name="T34" fmla="*/ 134 w 559"/>
                <a:gd name="T35" fmla="*/ 54 h 566"/>
                <a:gd name="T36" fmla="*/ 170 w 559"/>
                <a:gd name="T37" fmla="*/ 34 h 566"/>
                <a:gd name="T38" fmla="*/ 213 w 559"/>
                <a:gd name="T39" fmla="*/ 18 h 566"/>
                <a:gd name="T40" fmla="*/ 262 w 559"/>
                <a:gd name="T41" fmla="*/ 6 h 566"/>
                <a:gd name="T42" fmla="*/ 312 w 559"/>
                <a:gd name="T43" fmla="*/ 0 h 566"/>
                <a:gd name="T44" fmla="*/ 362 w 559"/>
                <a:gd name="T45" fmla="*/ 6 h 566"/>
                <a:gd name="T46" fmla="*/ 408 w 559"/>
                <a:gd name="T47" fmla="*/ 21 h 566"/>
                <a:gd name="T48" fmla="*/ 449 w 559"/>
                <a:gd name="T49" fmla="*/ 52 h 566"/>
                <a:gd name="T50" fmla="*/ 482 w 559"/>
                <a:gd name="T51" fmla="*/ 87 h 566"/>
                <a:gd name="T52" fmla="*/ 507 w 559"/>
                <a:gd name="T53" fmla="*/ 121 h 566"/>
                <a:gd name="T54" fmla="*/ 526 w 559"/>
                <a:gd name="T55" fmla="*/ 150 h 566"/>
                <a:gd name="T56" fmla="*/ 540 w 559"/>
                <a:gd name="T57" fmla="*/ 177 h 566"/>
                <a:gd name="T58" fmla="*/ 548 w 559"/>
                <a:gd name="T59" fmla="*/ 198 h 566"/>
                <a:gd name="T60" fmla="*/ 553 w 559"/>
                <a:gd name="T61" fmla="*/ 216 h 566"/>
                <a:gd name="T62" fmla="*/ 554 w 559"/>
                <a:gd name="T63" fmla="*/ 225 h 566"/>
                <a:gd name="T64" fmla="*/ 554 w 559"/>
                <a:gd name="T65" fmla="*/ 230 h 566"/>
                <a:gd name="T66" fmla="*/ 182 w 559"/>
                <a:gd name="T67" fmla="*/ 83 h 566"/>
                <a:gd name="T68" fmla="*/ 559 w 559"/>
                <a:gd name="T69" fmla="*/ 285 h 566"/>
                <a:gd name="T70" fmla="*/ 141 w 559"/>
                <a:gd name="T71" fmla="*/ 127 h 566"/>
                <a:gd name="T72" fmla="*/ 546 w 559"/>
                <a:gd name="T73" fmla="*/ 328 h 566"/>
                <a:gd name="T74" fmla="*/ 101 w 559"/>
                <a:gd name="T75" fmla="*/ 164 h 566"/>
                <a:gd name="T76" fmla="*/ 160 w 559"/>
                <a:gd name="T77" fmla="*/ 195 h 566"/>
                <a:gd name="T78" fmla="*/ 229 w 559"/>
                <a:gd name="T79" fmla="*/ 231 h 566"/>
                <a:gd name="T80" fmla="*/ 299 w 559"/>
                <a:gd name="T81" fmla="*/ 268 h 566"/>
                <a:gd name="T82" fmla="*/ 371 w 559"/>
                <a:gd name="T83" fmla="*/ 306 h 566"/>
                <a:gd name="T84" fmla="*/ 433 w 559"/>
                <a:gd name="T85" fmla="*/ 337 h 566"/>
                <a:gd name="T86" fmla="*/ 484 w 559"/>
                <a:gd name="T87" fmla="*/ 363 h 566"/>
                <a:gd name="T88" fmla="*/ 518 w 559"/>
                <a:gd name="T89" fmla="*/ 378 h 566"/>
                <a:gd name="T90" fmla="*/ 532 w 559"/>
                <a:gd name="T91" fmla="*/ 384 h 566"/>
                <a:gd name="T92" fmla="*/ 518 w 559"/>
                <a:gd name="T93" fmla="*/ 375 h 566"/>
                <a:gd name="T94" fmla="*/ 481 w 559"/>
                <a:gd name="T95" fmla="*/ 359 h 566"/>
                <a:gd name="T96" fmla="*/ 426 w 559"/>
                <a:gd name="T97" fmla="*/ 337 h 566"/>
                <a:gd name="T98" fmla="*/ 359 w 559"/>
                <a:gd name="T99" fmla="*/ 311 h 566"/>
                <a:gd name="T100" fmla="*/ 283 w 559"/>
                <a:gd name="T101" fmla="*/ 282 h 566"/>
                <a:gd name="T102" fmla="*/ 207 w 559"/>
                <a:gd name="T103" fmla="*/ 254 h 566"/>
                <a:gd name="T104" fmla="*/ 133 w 559"/>
                <a:gd name="T105" fmla="*/ 227 h 566"/>
                <a:gd name="T106" fmla="*/ 70 w 559"/>
                <a:gd name="T107" fmla="*/ 204 h 566"/>
                <a:gd name="T108" fmla="*/ 510 w 559"/>
                <a:gd name="T109" fmla="*/ 435 h 566"/>
                <a:gd name="T110" fmla="*/ 52 w 559"/>
                <a:gd name="T111" fmla="*/ 252 h 566"/>
                <a:gd name="T112" fmla="*/ 483 w 559"/>
                <a:gd name="T113" fmla="*/ 473 h 566"/>
                <a:gd name="T114" fmla="*/ 33 w 559"/>
                <a:gd name="T115" fmla="*/ 289 h 566"/>
                <a:gd name="T116" fmla="*/ 447 w 559"/>
                <a:gd name="T117" fmla="*/ 495 h 566"/>
                <a:gd name="T118" fmla="*/ 21 w 559"/>
                <a:gd name="T119" fmla="*/ 333 h 566"/>
                <a:gd name="T120" fmla="*/ 397 w 559"/>
                <a:gd name="T121" fmla="*/ 547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9" h="566">
                  <a:moveTo>
                    <a:pt x="397" y="547"/>
                  </a:moveTo>
                  <a:lnTo>
                    <a:pt x="385" y="549"/>
                  </a:lnTo>
                  <a:lnTo>
                    <a:pt x="354" y="556"/>
                  </a:lnTo>
                  <a:lnTo>
                    <a:pt x="310" y="562"/>
                  </a:lnTo>
                  <a:lnTo>
                    <a:pt x="258" y="566"/>
                  </a:lnTo>
                  <a:lnTo>
                    <a:pt x="201" y="563"/>
                  </a:lnTo>
                  <a:lnTo>
                    <a:pt x="146" y="550"/>
                  </a:lnTo>
                  <a:lnTo>
                    <a:pt x="96" y="522"/>
                  </a:lnTo>
                  <a:lnTo>
                    <a:pt x="56" y="478"/>
                  </a:lnTo>
                  <a:lnTo>
                    <a:pt x="21" y="407"/>
                  </a:lnTo>
                  <a:lnTo>
                    <a:pt x="4" y="344"/>
                  </a:lnTo>
                  <a:lnTo>
                    <a:pt x="0" y="287"/>
                  </a:lnTo>
                  <a:lnTo>
                    <a:pt x="9" y="235"/>
                  </a:lnTo>
                  <a:lnTo>
                    <a:pt x="25" y="188"/>
                  </a:lnTo>
                  <a:lnTo>
                    <a:pt x="50" y="145"/>
                  </a:lnTo>
                  <a:lnTo>
                    <a:pt x="79" y="107"/>
                  </a:lnTo>
                  <a:lnTo>
                    <a:pt x="111" y="74"/>
                  </a:lnTo>
                  <a:lnTo>
                    <a:pt x="134" y="54"/>
                  </a:lnTo>
                  <a:lnTo>
                    <a:pt x="170" y="34"/>
                  </a:lnTo>
                  <a:lnTo>
                    <a:pt x="213" y="18"/>
                  </a:lnTo>
                  <a:lnTo>
                    <a:pt x="262" y="6"/>
                  </a:lnTo>
                  <a:lnTo>
                    <a:pt x="312" y="0"/>
                  </a:lnTo>
                  <a:lnTo>
                    <a:pt x="362" y="6"/>
                  </a:lnTo>
                  <a:lnTo>
                    <a:pt x="408" y="21"/>
                  </a:lnTo>
                  <a:lnTo>
                    <a:pt x="449" y="52"/>
                  </a:lnTo>
                  <a:lnTo>
                    <a:pt x="482" y="87"/>
                  </a:lnTo>
                  <a:lnTo>
                    <a:pt x="507" y="121"/>
                  </a:lnTo>
                  <a:lnTo>
                    <a:pt x="526" y="150"/>
                  </a:lnTo>
                  <a:lnTo>
                    <a:pt x="540" y="177"/>
                  </a:lnTo>
                  <a:lnTo>
                    <a:pt x="548" y="198"/>
                  </a:lnTo>
                  <a:lnTo>
                    <a:pt x="553" y="216"/>
                  </a:lnTo>
                  <a:lnTo>
                    <a:pt x="554" y="225"/>
                  </a:lnTo>
                  <a:lnTo>
                    <a:pt x="554" y="230"/>
                  </a:lnTo>
                  <a:lnTo>
                    <a:pt x="182" y="83"/>
                  </a:lnTo>
                  <a:lnTo>
                    <a:pt x="559" y="285"/>
                  </a:lnTo>
                  <a:lnTo>
                    <a:pt x="141" y="127"/>
                  </a:lnTo>
                  <a:lnTo>
                    <a:pt x="546" y="328"/>
                  </a:lnTo>
                  <a:lnTo>
                    <a:pt x="101" y="164"/>
                  </a:lnTo>
                  <a:lnTo>
                    <a:pt x="160" y="195"/>
                  </a:lnTo>
                  <a:lnTo>
                    <a:pt x="229" y="231"/>
                  </a:lnTo>
                  <a:lnTo>
                    <a:pt x="299" y="268"/>
                  </a:lnTo>
                  <a:lnTo>
                    <a:pt x="371" y="306"/>
                  </a:lnTo>
                  <a:lnTo>
                    <a:pt x="433" y="337"/>
                  </a:lnTo>
                  <a:lnTo>
                    <a:pt x="484" y="363"/>
                  </a:lnTo>
                  <a:lnTo>
                    <a:pt x="518" y="378"/>
                  </a:lnTo>
                  <a:lnTo>
                    <a:pt x="532" y="384"/>
                  </a:lnTo>
                  <a:lnTo>
                    <a:pt x="518" y="375"/>
                  </a:lnTo>
                  <a:lnTo>
                    <a:pt x="481" y="359"/>
                  </a:lnTo>
                  <a:lnTo>
                    <a:pt x="426" y="337"/>
                  </a:lnTo>
                  <a:lnTo>
                    <a:pt x="359" y="311"/>
                  </a:lnTo>
                  <a:lnTo>
                    <a:pt x="283" y="282"/>
                  </a:lnTo>
                  <a:lnTo>
                    <a:pt x="207" y="254"/>
                  </a:lnTo>
                  <a:lnTo>
                    <a:pt x="133" y="227"/>
                  </a:lnTo>
                  <a:lnTo>
                    <a:pt x="70" y="204"/>
                  </a:lnTo>
                  <a:lnTo>
                    <a:pt x="510" y="435"/>
                  </a:lnTo>
                  <a:lnTo>
                    <a:pt x="52" y="252"/>
                  </a:lnTo>
                  <a:lnTo>
                    <a:pt x="483" y="473"/>
                  </a:lnTo>
                  <a:lnTo>
                    <a:pt x="33" y="289"/>
                  </a:lnTo>
                  <a:lnTo>
                    <a:pt x="447" y="495"/>
                  </a:lnTo>
                  <a:lnTo>
                    <a:pt x="21" y="333"/>
                  </a:lnTo>
                  <a:lnTo>
                    <a:pt x="397" y="547"/>
                  </a:lnTo>
                  <a:close/>
                </a:path>
              </a:pathLst>
            </a:custGeom>
            <a:solidFill>
              <a:srgbClr val="F2F2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3" name="Freeform 35"/>
            <p:cNvSpPr>
              <a:spLocks/>
            </p:cNvSpPr>
            <p:nvPr/>
          </p:nvSpPr>
          <p:spPr bwMode="auto">
            <a:xfrm>
              <a:off x="4069" y="1906"/>
              <a:ext cx="478" cy="191"/>
            </a:xfrm>
            <a:custGeom>
              <a:avLst/>
              <a:gdLst>
                <a:gd name="T0" fmla="*/ 0 w 955"/>
                <a:gd name="T1" fmla="*/ 246 h 382"/>
                <a:gd name="T2" fmla="*/ 2 w 955"/>
                <a:gd name="T3" fmla="*/ 233 h 382"/>
                <a:gd name="T4" fmla="*/ 18 w 955"/>
                <a:gd name="T5" fmla="*/ 206 h 382"/>
                <a:gd name="T6" fmla="*/ 48 w 955"/>
                <a:gd name="T7" fmla="*/ 167 h 382"/>
                <a:gd name="T8" fmla="*/ 93 w 955"/>
                <a:gd name="T9" fmla="*/ 124 h 382"/>
                <a:gd name="T10" fmla="*/ 153 w 955"/>
                <a:gd name="T11" fmla="*/ 79 h 382"/>
                <a:gd name="T12" fmla="*/ 231 w 955"/>
                <a:gd name="T13" fmla="*/ 41 h 382"/>
                <a:gd name="T14" fmla="*/ 327 w 955"/>
                <a:gd name="T15" fmla="*/ 13 h 382"/>
                <a:gd name="T16" fmla="*/ 444 w 955"/>
                <a:gd name="T17" fmla="*/ 0 h 382"/>
                <a:gd name="T18" fmla="*/ 562 w 955"/>
                <a:gd name="T19" fmla="*/ 13 h 382"/>
                <a:gd name="T20" fmla="*/ 665 w 955"/>
                <a:gd name="T21" fmla="*/ 55 h 382"/>
                <a:gd name="T22" fmla="*/ 752 w 955"/>
                <a:gd name="T23" fmla="*/ 116 h 382"/>
                <a:gd name="T24" fmla="*/ 826 w 955"/>
                <a:gd name="T25" fmla="*/ 187 h 382"/>
                <a:gd name="T26" fmla="*/ 882 w 955"/>
                <a:gd name="T27" fmla="*/ 257 h 382"/>
                <a:gd name="T28" fmla="*/ 923 w 955"/>
                <a:gd name="T29" fmla="*/ 320 h 382"/>
                <a:gd name="T30" fmla="*/ 947 w 955"/>
                <a:gd name="T31" fmla="*/ 365 h 382"/>
                <a:gd name="T32" fmla="*/ 955 w 955"/>
                <a:gd name="T33" fmla="*/ 382 h 382"/>
                <a:gd name="T34" fmla="*/ 924 w 955"/>
                <a:gd name="T35" fmla="*/ 329 h 382"/>
                <a:gd name="T36" fmla="*/ 885 w 955"/>
                <a:gd name="T37" fmla="*/ 269 h 382"/>
                <a:gd name="T38" fmla="*/ 834 w 955"/>
                <a:gd name="T39" fmla="*/ 206 h 382"/>
                <a:gd name="T40" fmla="*/ 773 w 955"/>
                <a:gd name="T41" fmla="*/ 146 h 382"/>
                <a:gd name="T42" fmla="*/ 700 w 955"/>
                <a:gd name="T43" fmla="*/ 92 h 382"/>
                <a:gd name="T44" fmla="*/ 617 w 955"/>
                <a:gd name="T45" fmla="*/ 51 h 382"/>
                <a:gd name="T46" fmla="*/ 522 w 955"/>
                <a:gd name="T47" fmla="*/ 28 h 382"/>
                <a:gd name="T48" fmla="*/ 415 w 955"/>
                <a:gd name="T49" fmla="*/ 29 h 382"/>
                <a:gd name="T50" fmla="*/ 309 w 955"/>
                <a:gd name="T51" fmla="*/ 48 h 382"/>
                <a:gd name="T52" fmla="*/ 221 w 955"/>
                <a:gd name="T53" fmla="*/ 77 h 382"/>
                <a:gd name="T54" fmla="*/ 150 w 955"/>
                <a:gd name="T55" fmla="*/ 112 h 382"/>
                <a:gd name="T56" fmla="*/ 93 w 955"/>
                <a:gd name="T57" fmla="*/ 151 h 382"/>
                <a:gd name="T58" fmla="*/ 50 w 955"/>
                <a:gd name="T59" fmla="*/ 186 h 382"/>
                <a:gd name="T60" fmla="*/ 22 w 955"/>
                <a:gd name="T61" fmla="*/ 217 h 382"/>
                <a:gd name="T62" fmla="*/ 4 w 955"/>
                <a:gd name="T63" fmla="*/ 239 h 382"/>
                <a:gd name="T64" fmla="*/ 0 w 955"/>
                <a:gd name="T65" fmla="*/ 246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55" h="382">
                  <a:moveTo>
                    <a:pt x="0" y="246"/>
                  </a:moveTo>
                  <a:lnTo>
                    <a:pt x="2" y="233"/>
                  </a:lnTo>
                  <a:lnTo>
                    <a:pt x="18" y="206"/>
                  </a:lnTo>
                  <a:lnTo>
                    <a:pt x="48" y="167"/>
                  </a:lnTo>
                  <a:lnTo>
                    <a:pt x="93" y="124"/>
                  </a:lnTo>
                  <a:lnTo>
                    <a:pt x="153" y="79"/>
                  </a:lnTo>
                  <a:lnTo>
                    <a:pt x="231" y="41"/>
                  </a:lnTo>
                  <a:lnTo>
                    <a:pt x="327" y="13"/>
                  </a:lnTo>
                  <a:lnTo>
                    <a:pt x="444" y="0"/>
                  </a:lnTo>
                  <a:lnTo>
                    <a:pt x="562" y="13"/>
                  </a:lnTo>
                  <a:lnTo>
                    <a:pt x="665" y="55"/>
                  </a:lnTo>
                  <a:lnTo>
                    <a:pt x="752" y="116"/>
                  </a:lnTo>
                  <a:lnTo>
                    <a:pt x="826" y="187"/>
                  </a:lnTo>
                  <a:lnTo>
                    <a:pt x="882" y="257"/>
                  </a:lnTo>
                  <a:lnTo>
                    <a:pt x="923" y="320"/>
                  </a:lnTo>
                  <a:lnTo>
                    <a:pt x="947" y="365"/>
                  </a:lnTo>
                  <a:lnTo>
                    <a:pt x="955" y="382"/>
                  </a:lnTo>
                  <a:lnTo>
                    <a:pt x="924" y="329"/>
                  </a:lnTo>
                  <a:lnTo>
                    <a:pt x="885" y="269"/>
                  </a:lnTo>
                  <a:lnTo>
                    <a:pt x="834" y="206"/>
                  </a:lnTo>
                  <a:lnTo>
                    <a:pt x="773" y="146"/>
                  </a:lnTo>
                  <a:lnTo>
                    <a:pt x="700" y="92"/>
                  </a:lnTo>
                  <a:lnTo>
                    <a:pt x="617" y="51"/>
                  </a:lnTo>
                  <a:lnTo>
                    <a:pt x="522" y="28"/>
                  </a:lnTo>
                  <a:lnTo>
                    <a:pt x="415" y="29"/>
                  </a:lnTo>
                  <a:lnTo>
                    <a:pt x="309" y="48"/>
                  </a:lnTo>
                  <a:lnTo>
                    <a:pt x="221" y="77"/>
                  </a:lnTo>
                  <a:lnTo>
                    <a:pt x="150" y="112"/>
                  </a:lnTo>
                  <a:lnTo>
                    <a:pt x="93" y="151"/>
                  </a:lnTo>
                  <a:lnTo>
                    <a:pt x="50" y="186"/>
                  </a:lnTo>
                  <a:lnTo>
                    <a:pt x="22" y="217"/>
                  </a:lnTo>
                  <a:lnTo>
                    <a:pt x="4" y="239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FE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4" name="Freeform 36"/>
            <p:cNvSpPr>
              <a:spLocks/>
            </p:cNvSpPr>
            <p:nvPr/>
          </p:nvSpPr>
          <p:spPr bwMode="auto">
            <a:xfrm>
              <a:off x="4745" y="1894"/>
              <a:ext cx="500" cy="203"/>
            </a:xfrm>
            <a:custGeom>
              <a:avLst/>
              <a:gdLst>
                <a:gd name="T0" fmla="*/ 0 w 1000"/>
                <a:gd name="T1" fmla="*/ 405 h 405"/>
                <a:gd name="T2" fmla="*/ 5 w 1000"/>
                <a:gd name="T3" fmla="*/ 384 h 405"/>
                <a:gd name="T4" fmla="*/ 20 w 1000"/>
                <a:gd name="T5" fmla="*/ 341 h 405"/>
                <a:gd name="T6" fmla="*/ 46 w 1000"/>
                <a:gd name="T7" fmla="*/ 279 h 405"/>
                <a:gd name="T8" fmla="*/ 88 w 1000"/>
                <a:gd name="T9" fmla="*/ 210 h 405"/>
                <a:gd name="T10" fmla="*/ 146 w 1000"/>
                <a:gd name="T11" fmla="*/ 139 h 405"/>
                <a:gd name="T12" fmla="*/ 224 w 1000"/>
                <a:gd name="T13" fmla="*/ 76 h 405"/>
                <a:gd name="T14" fmla="*/ 324 w 1000"/>
                <a:gd name="T15" fmla="*/ 26 h 405"/>
                <a:gd name="T16" fmla="*/ 450 w 1000"/>
                <a:gd name="T17" fmla="*/ 1 h 405"/>
                <a:gd name="T18" fmla="*/ 576 w 1000"/>
                <a:gd name="T19" fmla="*/ 0 h 405"/>
                <a:gd name="T20" fmla="*/ 683 w 1000"/>
                <a:gd name="T21" fmla="*/ 23 h 405"/>
                <a:gd name="T22" fmla="*/ 769 w 1000"/>
                <a:gd name="T23" fmla="*/ 61 h 405"/>
                <a:gd name="T24" fmla="*/ 841 w 1000"/>
                <a:gd name="T25" fmla="*/ 115 h 405"/>
                <a:gd name="T26" fmla="*/ 896 w 1000"/>
                <a:gd name="T27" fmla="*/ 175 h 405"/>
                <a:gd name="T28" fmla="*/ 939 w 1000"/>
                <a:gd name="T29" fmla="*/ 238 h 405"/>
                <a:gd name="T30" fmla="*/ 973 w 1000"/>
                <a:gd name="T31" fmla="*/ 299 h 405"/>
                <a:gd name="T32" fmla="*/ 1000 w 1000"/>
                <a:gd name="T33" fmla="*/ 354 h 405"/>
                <a:gd name="T34" fmla="*/ 971 w 1000"/>
                <a:gd name="T35" fmla="*/ 304 h 405"/>
                <a:gd name="T36" fmla="*/ 936 w 1000"/>
                <a:gd name="T37" fmla="*/ 249 h 405"/>
                <a:gd name="T38" fmla="*/ 890 w 1000"/>
                <a:gd name="T39" fmla="*/ 191 h 405"/>
                <a:gd name="T40" fmla="*/ 834 w 1000"/>
                <a:gd name="T41" fmla="*/ 138 h 405"/>
                <a:gd name="T42" fmla="*/ 764 w 1000"/>
                <a:gd name="T43" fmla="*/ 91 h 405"/>
                <a:gd name="T44" fmla="*/ 680 w 1000"/>
                <a:gd name="T45" fmla="*/ 57 h 405"/>
                <a:gd name="T46" fmla="*/ 579 w 1000"/>
                <a:gd name="T47" fmla="*/ 38 h 405"/>
                <a:gd name="T48" fmla="*/ 460 w 1000"/>
                <a:gd name="T49" fmla="*/ 43 h 405"/>
                <a:gd name="T50" fmla="*/ 341 w 1000"/>
                <a:gd name="T51" fmla="*/ 70 h 405"/>
                <a:gd name="T52" fmla="*/ 243 w 1000"/>
                <a:gd name="T53" fmla="*/ 115 h 405"/>
                <a:gd name="T54" fmla="*/ 163 w 1000"/>
                <a:gd name="T55" fmla="*/ 174 h 405"/>
                <a:gd name="T56" fmla="*/ 102 w 1000"/>
                <a:gd name="T57" fmla="*/ 238 h 405"/>
                <a:gd name="T58" fmla="*/ 55 w 1000"/>
                <a:gd name="T59" fmla="*/ 299 h 405"/>
                <a:gd name="T60" fmla="*/ 25 w 1000"/>
                <a:gd name="T61" fmla="*/ 352 h 405"/>
                <a:gd name="T62" fmla="*/ 6 w 1000"/>
                <a:gd name="T63" fmla="*/ 389 h 405"/>
                <a:gd name="T64" fmla="*/ 0 w 1000"/>
                <a:gd name="T65" fmla="*/ 4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00" h="405">
                  <a:moveTo>
                    <a:pt x="0" y="405"/>
                  </a:moveTo>
                  <a:lnTo>
                    <a:pt x="5" y="384"/>
                  </a:lnTo>
                  <a:lnTo>
                    <a:pt x="20" y="341"/>
                  </a:lnTo>
                  <a:lnTo>
                    <a:pt x="46" y="279"/>
                  </a:lnTo>
                  <a:lnTo>
                    <a:pt x="88" y="210"/>
                  </a:lnTo>
                  <a:lnTo>
                    <a:pt x="146" y="139"/>
                  </a:lnTo>
                  <a:lnTo>
                    <a:pt x="224" y="76"/>
                  </a:lnTo>
                  <a:lnTo>
                    <a:pt x="324" y="26"/>
                  </a:lnTo>
                  <a:lnTo>
                    <a:pt x="450" y="1"/>
                  </a:lnTo>
                  <a:lnTo>
                    <a:pt x="576" y="0"/>
                  </a:lnTo>
                  <a:lnTo>
                    <a:pt x="683" y="23"/>
                  </a:lnTo>
                  <a:lnTo>
                    <a:pt x="769" y="61"/>
                  </a:lnTo>
                  <a:lnTo>
                    <a:pt x="841" y="115"/>
                  </a:lnTo>
                  <a:lnTo>
                    <a:pt x="896" y="175"/>
                  </a:lnTo>
                  <a:lnTo>
                    <a:pt x="939" y="238"/>
                  </a:lnTo>
                  <a:lnTo>
                    <a:pt x="973" y="299"/>
                  </a:lnTo>
                  <a:lnTo>
                    <a:pt x="1000" y="354"/>
                  </a:lnTo>
                  <a:lnTo>
                    <a:pt x="971" y="304"/>
                  </a:lnTo>
                  <a:lnTo>
                    <a:pt x="936" y="249"/>
                  </a:lnTo>
                  <a:lnTo>
                    <a:pt x="890" y="191"/>
                  </a:lnTo>
                  <a:lnTo>
                    <a:pt x="834" y="138"/>
                  </a:lnTo>
                  <a:lnTo>
                    <a:pt x="764" y="91"/>
                  </a:lnTo>
                  <a:lnTo>
                    <a:pt x="680" y="57"/>
                  </a:lnTo>
                  <a:lnTo>
                    <a:pt x="579" y="38"/>
                  </a:lnTo>
                  <a:lnTo>
                    <a:pt x="460" y="43"/>
                  </a:lnTo>
                  <a:lnTo>
                    <a:pt x="341" y="70"/>
                  </a:lnTo>
                  <a:lnTo>
                    <a:pt x="243" y="115"/>
                  </a:lnTo>
                  <a:lnTo>
                    <a:pt x="163" y="174"/>
                  </a:lnTo>
                  <a:lnTo>
                    <a:pt x="102" y="238"/>
                  </a:lnTo>
                  <a:lnTo>
                    <a:pt x="55" y="299"/>
                  </a:lnTo>
                  <a:lnTo>
                    <a:pt x="25" y="352"/>
                  </a:lnTo>
                  <a:lnTo>
                    <a:pt x="6" y="389"/>
                  </a:lnTo>
                  <a:lnTo>
                    <a:pt x="0" y="405"/>
                  </a:lnTo>
                  <a:close/>
                </a:path>
              </a:pathLst>
            </a:custGeom>
            <a:solidFill>
              <a:srgbClr val="FFE0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5" name="Freeform 37"/>
            <p:cNvSpPr>
              <a:spLocks/>
            </p:cNvSpPr>
            <p:nvPr/>
          </p:nvSpPr>
          <p:spPr bwMode="auto">
            <a:xfrm>
              <a:off x="3889" y="1452"/>
              <a:ext cx="1512" cy="560"/>
            </a:xfrm>
            <a:custGeom>
              <a:avLst/>
              <a:gdLst>
                <a:gd name="T0" fmla="*/ 1 w 3023"/>
                <a:gd name="T1" fmla="*/ 545 h 1121"/>
                <a:gd name="T2" fmla="*/ 38 w 3023"/>
                <a:gd name="T3" fmla="*/ 548 h 1121"/>
                <a:gd name="T4" fmla="*/ 99 w 3023"/>
                <a:gd name="T5" fmla="*/ 571 h 1121"/>
                <a:gd name="T6" fmla="*/ 163 w 3023"/>
                <a:gd name="T7" fmla="*/ 626 h 1121"/>
                <a:gd name="T8" fmla="*/ 214 w 3023"/>
                <a:gd name="T9" fmla="*/ 724 h 1121"/>
                <a:gd name="T10" fmla="*/ 268 w 3023"/>
                <a:gd name="T11" fmla="*/ 828 h 1121"/>
                <a:gd name="T12" fmla="*/ 319 w 3023"/>
                <a:gd name="T13" fmla="*/ 918 h 1121"/>
                <a:gd name="T14" fmla="*/ 351 w 3023"/>
                <a:gd name="T15" fmla="*/ 976 h 1121"/>
                <a:gd name="T16" fmla="*/ 378 w 3023"/>
                <a:gd name="T17" fmla="*/ 961 h 1121"/>
                <a:gd name="T18" fmla="*/ 443 w 3023"/>
                <a:gd name="T19" fmla="*/ 904 h 1121"/>
                <a:gd name="T20" fmla="*/ 541 w 3023"/>
                <a:gd name="T21" fmla="*/ 851 h 1121"/>
                <a:gd name="T22" fmla="*/ 684 w 3023"/>
                <a:gd name="T23" fmla="*/ 808 h 1121"/>
                <a:gd name="T24" fmla="*/ 896 w 3023"/>
                <a:gd name="T25" fmla="*/ 798 h 1121"/>
                <a:gd name="T26" fmla="*/ 1106 w 3023"/>
                <a:gd name="T27" fmla="*/ 876 h 1121"/>
                <a:gd name="T28" fmla="*/ 1262 w 3023"/>
                <a:gd name="T29" fmla="*/ 997 h 1121"/>
                <a:gd name="T30" fmla="*/ 1347 w 3023"/>
                <a:gd name="T31" fmla="*/ 1088 h 1121"/>
                <a:gd name="T32" fmla="*/ 1360 w 3023"/>
                <a:gd name="T33" fmla="*/ 1088 h 1121"/>
                <a:gd name="T34" fmla="*/ 1368 w 3023"/>
                <a:gd name="T35" fmla="*/ 1072 h 1121"/>
                <a:gd name="T36" fmla="*/ 1388 w 3023"/>
                <a:gd name="T37" fmla="*/ 1062 h 1121"/>
                <a:gd name="T38" fmla="*/ 1432 w 3023"/>
                <a:gd name="T39" fmla="*/ 1055 h 1121"/>
                <a:gd name="T40" fmla="*/ 1505 w 3023"/>
                <a:gd name="T41" fmla="*/ 1052 h 1121"/>
                <a:gd name="T42" fmla="*/ 1579 w 3023"/>
                <a:gd name="T43" fmla="*/ 1069 h 1121"/>
                <a:gd name="T44" fmla="*/ 1638 w 3023"/>
                <a:gd name="T45" fmla="*/ 1095 h 1121"/>
                <a:gd name="T46" fmla="*/ 1670 w 3023"/>
                <a:gd name="T47" fmla="*/ 1116 h 1121"/>
                <a:gd name="T48" fmla="*/ 1687 w 3023"/>
                <a:gd name="T49" fmla="*/ 1073 h 1121"/>
                <a:gd name="T50" fmla="*/ 1749 w 3023"/>
                <a:gd name="T51" fmla="*/ 966 h 1121"/>
                <a:gd name="T52" fmla="*/ 1867 w 3023"/>
                <a:gd name="T53" fmla="*/ 863 h 1121"/>
                <a:gd name="T54" fmla="*/ 2058 w 3023"/>
                <a:gd name="T55" fmla="*/ 792 h 1121"/>
                <a:gd name="T56" fmla="*/ 2313 w 3023"/>
                <a:gd name="T57" fmla="*/ 776 h 1121"/>
                <a:gd name="T58" fmla="*/ 2504 w 3023"/>
                <a:gd name="T59" fmla="*/ 814 h 1121"/>
                <a:gd name="T60" fmla="*/ 2621 w 3023"/>
                <a:gd name="T61" fmla="*/ 875 h 1121"/>
                <a:gd name="T62" fmla="*/ 2672 w 3023"/>
                <a:gd name="T63" fmla="*/ 924 h 1121"/>
                <a:gd name="T64" fmla="*/ 2693 w 3023"/>
                <a:gd name="T65" fmla="*/ 892 h 1121"/>
                <a:gd name="T66" fmla="*/ 2733 w 3023"/>
                <a:gd name="T67" fmla="*/ 792 h 1121"/>
                <a:gd name="T68" fmla="*/ 2782 w 3023"/>
                <a:gd name="T69" fmla="*/ 686 h 1121"/>
                <a:gd name="T70" fmla="*/ 2838 w 3023"/>
                <a:gd name="T71" fmla="*/ 591 h 1121"/>
                <a:gd name="T72" fmla="*/ 2895 w 3023"/>
                <a:gd name="T73" fmla="*/ 524 h 1121"/>
                <a:gd name="T74" fmla="*/ 2950 w 3023"/>
                <a:gd name="T75" fmla="*/ 496 h 1121"/>
                <a:gd name="T76" fmla="*/ 2994 w 3023"/>
                <a:gd name="T77" fmla="*/ 491 h 1121"/>
                <a:gd name="T78" fmla="*/ 3020 w 3023"/>
                <a:gd name="T79" fmla="*/ 494 h 1121"/>
                <a:gd name="T80" fmla="*/ 2995 w 3023"/>
                <a:gd name="T81" fmla="*/ 465 h 1121"/>
                <a:gd name="T82" fmla="*/ 2781 w 3023"/>
                <a:gd name="T83" fmla="*/ 307 h 1121"/>
                <a:gd name="T84" fmla="*/ 2337 w 3023"/>
                <a:gd name="T85" fmla="*/ 113 h 1121"/>
                <a:gd name="T86" fmla="*/ 1643 w 3023"/>
                <a:gd name="T87" fmla="*/ 0 h 1121"/>
                <a:gd name="T88" fmla="*/ 820 w 3023"/>
                <a:gd name="T89" fmla="*/ 61 h 1121"/>
                <a:gd name="T90" fmla="*/ 322 w 3023"/>
                <a:gd name="T91" fmla="*/ 222 h 1121"/>
                <a:gd name="T92" fmla="*/ 83 w 3023"/>
                <a:gd name="T93" fmla="*/ 405 h 1121"/>
                <a:gd name="T94" fmla="*/ 7 w 3023"/>
                <a:gd name="T95" fmla="*/ 530 h 1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23" h="1121">
                  <a:moveTo>
                    <a:pt x="0" y="549"/>
                  </a:moveTo>
                  <a:lnTo>
                    <a:pt x="1" y="545"/>
                  </a:lnTo>
                  <a:lnTo>
                    <a:pt x="15" y="545"/>
                  </a:lnTo>
                  <a:lnTo>
                    <a:pt x="38" y="548"/>
                  </a:lnTo>
                  <a:lnTo>
                    <a:pt x="67" y="557"/>
                  </a:lnTo>
                  <a:lnTo>
                    <a:pt x="99" y="571"/>
                  </a:lnTo>
                  <a:lnTo>
                    <a:pt x="133" y="593"/>
                  </a:lnTo>
                  <a:lnTo>
                    <a:pt x="163" y="626"/>
                  </a:lnTo>
                  <a:lnTo>
                    <a:pt x="191" y="673"/>
                  </a:lnTo>
                  <a:lnTo>
                    <a:pt x="214" y="724"/>
                  </a:lnTo>
                  <a:lnTo>
                    <a:pt x="241" y="777"/>
                  </a:lnTo>
                  <a:lnTo>
                    <a:pt x="268" y="828"/>
                  </a:lnTo>
                  <a:lnTo>
                    <a:pt x="296" y="877"/>
                  </a:lnTo>
                  <a:lnTo>
                    <a:pt x="319" y="918"/>
                  </a:lnTo>
                  <a:lnTo>
                    <a:pt x="339" y="952"/>
                  </a:lnTo>
                  <a:lnTo>
                    <a:pt x="351" y="976"/>
                  </a:lnTo>
                  <a:lnTo>
                    <a:pt x="357" y="986"/>
                  </a:lnTo>
                  <a:lnTo>
                    <a:pt x="378" y="961"/>
                  </a:lnTo>
                  <a:lnTo>
                    <a:pt x="408" y="934"/>
                  </a:lnTo>
                  <a:lnTo>
                    <a:pt x="443" y="904"/>
                  </a:lnTo>
                  <a:lnTo>
                    <a:pt x="487" y="877"/>
                  </a:lnTo>
                  <a:lnTo>
                    <a:pt x="541" y="851"/>
                  </a:lnTo>
                  <a:lnTo>
                    <a:pt x="607" y="827"/>
                  </a:lnTo>
                  <a:lnTo>
                    <a:pt x="684" y="808"/>
                  </a:lnTo>
                  <a:lnTo>
                    <a:pt x="776" y="796"/>
                  </a:lnTo>
                  <a:lnTo>
                    <a:pt x="896" y="798"/>
                  </a:lnTo>
                  <a:lnTo>
                    <a:pt x="1007" y="828"/>
                  </a:lnTo>
                  <a:lnTo>
                    <a:pt x="1106" y="876"/>
                  </a:lnTo>
                  <a:lnTo>
                    <a:pt x="1193" y="936"/>
                  </a:lnTo>
                  <a:lnTo>
                    <a:pt x="1262" y="997"/>
                  </a:lnTo>
                  <a:lnTo>
                    <a:pt x="1315" y="1051"/>
                  </a:lnTo>
                  <a:lnTo>
                    <a:pt x="1347" y="1088"/>
                  </a:lnTo>
                  <a:lnTo>
                    <a:pt x="1358" y="1102"/>
                  </a:lnTo>
                  <a:lnTo>
                    <a:pt x="1360" y="1088"/>
                  </a:lnTo>
                  <a:lnTo>
                    <a:pt x="1364" y="1079"/>
                  </a:lnTo>
                  <a:lnTo>
                    <a:pt x="1368" y="1072"/>
                  </a:lnTo>
                  <a:lnTo>
                    <a:pt x="1377" y="1067"/>
                  </a:lnTo>
                  <a:lnTo>
                    <a:pt x="1388" y="1062"/>
                  </a:lnTo>
                  <a:lnTo>
                    <a:pt x="1407" y="1059"/>
                  </a:lnTo>
                  <a:lnTo>
                    <a:pt x="1432" y="1055"/>
                  </a:lnTo>
                  <a:lnTo>
                    <a:pt x="1468" y="1053"/>
                  </a:lnTo>
                  <a:lnTo>
                    <a:pt x="1505" y="1052"/>
                  </a:lnTo>
                  <a:lnTo>
                    <a:pt x="1544" y="1059"/>
                  </a:lnTo>
                  <a:lnTo>
                    <a:pt x="1579" y="1069"/>
                  </a:lnTo>
                  <a:lnTo>
                    <a:pt x="1611" y="1083"/>
                  </a:lnTo>
                  <a:lnTo>
                    <a:pt x="1638" y="1095"/>
                  </a:lnTo>
                  <a:lnTo>
                    <a:pt x="1657" y="1108"/>
                  </a:lnTo>
                  <a:lnTo>
                    <a:pt x="1670" y="1116"/>
                  </a:lnTo>
                  <a:lnTo>
                    <a:pt x="1674" y="1121"/>
                  </a:lnTo>
                  <a:lnTo>
                    <a:pt x="1687" y="1073"/>
                  </a:lnTo>
                  <a:lnTo>
                    <a:pt x="1712" y="1021"/>
                  </a:lnTo>
                  <a:lnTo>
                    <a:pt x="1749" y="966"/>
                  </a:lnTo>
                  <a:lnTo>
                    <a:pt x="1800" y="914"/>
                  </a:lnTo>
                  <a:lnTo>
                    <a:pt x="1867" y="863"/>
                  </a:lnTo>
                  <a:lnTo>
                    <a:pt x="1952" y="823"/>
                  </a:lnTo>
                  <a:lnTo>
                    <a:pt x="2058" y="792"/>
                  </a:lnTo>
                  <a:lnTo>
                    <a:pt x="2186" y="776"/>
                  </a:lnTo>
                  <a:lnTo>
                    <a:pt x="2313" y="776"/>
                  </a:lnTo>
                  <a:lnTo>
                    <a:pt x="2418" y="790"/>
                  </a:lnTo>
                  <a:lnTo>
                    <a:pt x="2504" y="814"/>
                  </a:lnTo>
                  <a:lnTo>
                    <a:pt x="2572" y="845"/>
                  </a:lnTo>
                  <a:lnTo>
                    <a:pt x="2621" y="875"/>
                  </a:lnTo>
                  <a:lnTo>
                    <a:pt x="2655" y="904"/>
                  </a:lnTo>
                  <a:lnTo>
                    <a:pt x="2672" y="924"/>
                  </a:lnTo>
                  <a:lnTo>
                    <a:pt x="2678" y="932"/>
                  </a:lnTo>
                  <a:lnTo>
                    <a:pt x="2693" y="892"/>
                  </a:lnTo>
                  <a:lnTo>
                    <a:pt x="2712" y="844"/>
                  </a:lnTo>
                  <a:lnTo>
                    <a:pt x="2733" y="792"/>
                  </a:lnTo>
                  <a:lnTo>
                    <a:pt x="2758" y="739"/>
                  </a:lnTo>
                  <a:lnTo>
                    <a:pt x="2782" y="686"/>
                  </a:lnTo>
                  <a:lnTo>
                    <a:pt x="2810" y="635"/>
                  </a:lnTo>
                  <a:lnTo>
                    <a:pt x="2838" y="591"/>
                  </a:lnTo>
                  <a:lnTo>
                    <a:pt x="2866" y="553"/>
                  </a:lnTo>
                  <a:lnTo>
                    <a:pt x="2895" y="524"/>
                  </a:lnTo>
                  <a:lnTo>
                    <a:pt x="2923" y="507"/>
                  </a:lnTo>
                  <a:lnTo>
                    <a:pt x="2950" y="496"/>
                  </a:lnTo>
                  <a:lnTo>
                    <a:pt x="2974" y="493"/>
                  </a:lnTo>
                  <a:lnTo>
                    <a:pt x="2994" y="491"/>
                  </a:lnTo>
                  <a:lnTo>
                    <a:pt x="3010" y="493"/>
                  </a:lnTo>
                  <a:lnTo>
                    <a:pt x="3020" y="494"/>
                  </a:lnTo>
                  <a:lnTo>
                    <a:pt x="3023" y="494"/>
                  </a:lnTo>
                  <a:lnTo>
                    <a:pt x="2995" y="465"/>
                  </a:lnTo>
                  <a:lnTo>
                    <a:pt x="2917" y="398"/>
                  </a:lnTo>
                  <a:lnTo>
                    <a:pt x="2781" y="307"/>
                  </a:lnTo>
                  <a:lnTo>
                    <a:pt x="2590" y="207"/>
                  </a:lnTo>
                  <a:lnTo>
                    <a:pt x="2337" y="113"/>
                  </a:lnTo>
                  <a:lnTo>
                    <a:pt x="2024" y="39"/>
                  </a:lnTo>
                  <a:lnTo>
                    <a:pt x="1643" y="0"/>
                  </a:lnTo>
                  <a:lnTo>
                    <a:pt x="1196" y="12"/>
                  </a:lnTo>
                  <a:lnTo>
                    <a:pt x="820" y="61"/>
                  </a:lnTo>
                  <a:lnTo>
                    <a:pt x="533" y="135"/>
                  </a:lnTo>
                  <a:lnTo>
                    <a:pt x="322" y="222"/>
                  </a:lnTo>
                  <a:lnTo>
                    <a:pt x="177" y="317"/>
                  </a:lnTo>
                  <a:lnTo>
                    <a:pt x="83" y="405"/>
                  </a:lnTo>
                  <a:lnTo>
                    <a:pt x="32" y="480"/>
                  </a:lnTo>
                  <a:lnTo>
                    <a:pt x="7" y="530"/>
                  </a:lnTo>
                  <a:lnTo>
                    <a:pt x="0" y="549"/>
                  </a:lnTo>
                  <a:close/>
                </a:path>
              </a:pathLst>
            </a:custGeom>
            <a:solidFill>
              <a:srgbClr val="5EFF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6" name="Freeform 38"/>
            <p:cNvSpPr>
              <a:spLocks/>
            </p:cNvSpPr>
            <p:nvPr/>
          </p:nvSpPr>
          <p:spPr bwMode="auto">
            <a:xfrm>
              <a:off x="4003" y="1328"/>
              <a:ext cx="265" cy="393"/>
            </a:xfrm>
            <a:custGeom>
              <a:avLst/>
              <a:gdLst>
                <a:gd name="T0" fmla="*/ 0 w 531"/>
                <a:gd name="T1" fmla="*/ 0 h 786"/>
                <a:gd name="T2" fmla="*/ 333 w 531"/>
                <a:gd name="T3" fmla="*/ 786 h 786"/>
                <a:gd name="T4" fmla="*/ 531 w 531"/>
                <a:gd name="T5" fmla="*/ 713 h 786"/>
                <a:gd name="T6" fmla="*/ 0 w 531"/>
                <a:gd name="T7" fmla="*/ 0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1" h="786">
                  <a:moveTo>
                    <a:pt x="0" y="0"/>
                  </a:moveTo>
                  <a:lnTo>
                    <a:pt x="333" y="786"/>
                  </a:lnTo>
                  <a:lnTo>
                    <a:pt x="531" y="7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7" name="Freeform 39"/>
            <p:cNvSpPr>
              <a:spLocks/>
            </p:cNvSpPr>
            <p:nvPr/>
          </p:nvSpPr>
          <p:spPr bwMode="auto">
            <a:xfrm>
              <a:off x="4272" y="1284"/>
              <a:ext cx="143" cy="381"/>
            </a:xfrm>
            <a:custGeom>
              <a:avLst/>
              <a:gdLst>
                <a:gd name="T0" fmla="*/ 0 w 286"/>
                <a:gd name="T1" fmla="*/ 0 h 761"/>
                <a:gd name="T2" fmla="*/ 125 w 286"/>
                <a:gd name="T3" fmla="*/ 761 h 761"/>
                <a:gd name="T4" fmla="*/ 286 w 286"/>
                <a:gd name="T5" fmla="*/ 741 h 761"/>
                <a:gd name="T6" fmla="*/ 0 w 286"/>
                <a:gd name="T7" fmla="*/ 0 h 7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6" h="761">
                  <a:moveTo>
                    <a:pt x="0" y="0"/>
                  </a:moveTo>
                  <a:lnTo>
                    <a:pt x="125" y="761"/>
                  </a:lnTo>
                  <a:lnTo>
                    <a:pt x="286" y="7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8" name="Freeform 40"/>
            <p:cNvSpPr>
              <a:spLocks/>
            </p:cNvSpPr>
            <p:nvPr/>
          </p:nvSpPr>
          <p:spPr bwMode="auto">
            <a:xfrm>
              <a:off x="4507" y="1304"/>
              <a:ext cx="99" cy="343"/>
            </a:xfrm>
            <a:custGeom>
              <a:avLst/>
              <a:gdLst>
                <a:gd name="T0" fmla="*/ 0 w 198"/>
                <a:gd name="T1" fmla="*/ 0 h 688"/>
                <a:gd name="T2" fmla="*/ 43 w 198"/>
                <a:gd name="T3" fmla="*/ 674 h 688"/>
                <a:gd name="T4" fmla="*/ 198 w 198"/>
                <a:gd name="T5" fmla="*/ 688 h 688"/>
                <a:gd name="T6" fmla="*/ 0 w 198"/>
                <a:gd name="T7" fmla="*/ 0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8" h="688">
                  <a:moveTo>
                    <a:pt x="0" y="0"/>
                  </a:moveTo>
                  <a:lnTo>
                    <a:pt x="43" y="674"/>
                  </a:lnTo>
                  <a:lnTo>
                    <a:pt x="198" y="6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29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500450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1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515938" y="1997075"/>
            <a:ext cx="8277225" cy="4251325"/>
          </a:xfrm>
        </p:spPr>
        <p:txBody>
          <a:bodyPr/>
          <a:lstStyle/>
          <a:p>
            <a:pPr marL="0" indent="0">
              <a:lnSpc>
                <a:spcPct val="80000"/>
              </a:lnSpc>
              <a:buFontTx/>
              <a:buNone/>
            </a:pPr>
            <a:r>
              <a:rPr lang="en-US" sz="3600" dirty="0"/>
              <a:t>	</a:t>
            </a:r>
          </a:p>
        </p:txBody>
      </p:sp>
      <p:pic>
        <p:nvPicPr>
          <p:cNvPr id="1026" name="Picture 2" descr="C:\Documents and Settings\amoore\Local Settings\Temporary Internet Files\Content.IE5\X3FJPXKE\MC900318880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" y="250317"/>
            <a:ext cx="7620000" cy="66765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457200" y="3588603"/>
            <a:ext cx="3352800" cy="830997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rgbClr val="FFFFFF"/>
                </a:solidFill>
              </a:rPr>
              <a:t>1 OUNCE</a:t>
            </a:r>
          </a:p>
          <a:p>
            <a:pPr algn="ctr"/>
            <a:r>
              <a:rPr lang="en-US" sz="2400" b="1" dirty="0" smtClean="0">
                <a:solidFill>
                  <a:srgbClr val="FFFFFF"/>
                </a:solidFill>
              </a:rPr>
              <a:t>PREVENTION</a:t>
            </a:r>
            <a:endParaRPr lang="en-US" sz="2400" b="1" dirty="0">
              <a:solidFill>
                <a:srgbClr val="FFFFFF"/>
              </a:solidFill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5257800" y="2572941"/>
            <a:ext cx="3352800" cy="1846659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algn="ctr"/>
            <a:endParaRPr lang="en-US" sz="1200" b="1" dirty="0" smtClean="0">
              <a:solidFill>
                <a:srgbClr val="FFFFFF"/>
              </a:solidFill>
            </a:endParaRPr>
          </a:p>
          <a:p>
            <a:pPr algn="ctr"/>
            <a:r>
              <a:rPr lang="en-US" sz="3600" b="1" dirty="0" smtClean="0">
                <a:solidFill>
                  <a:srgbClr val="FFFFFF"/>
                </a:solidFill>
              </a:rPr>
              <a:t>1 POUND </a:t>
            </a:r>
            <a:r>
              <a:rPr lang="en-US" sz="5400" b="1" dirty="0" smtClean="0">
                <a:solidFill>
                  <a:srgbClr val="FFFFFF"/>
                </a:solidFill>
              </a:rPr>
              <a:t>CURE</a:t>
            </a:r>
          </a:p>
          <a:p>
            <a:pPr algn="ctr"/>
            <a:endParaRPr lang="en-US" sz="1200" b="1" dirty="0">
              <a:solidFill>
                <a:srgbClr val="FFFFFF"/>
              </a:solidFill>
            </a:endParaRPr>
          </a:p>
        </p:txBody>
      </p:sp>
      <p:sp>
        <p:nvSpPr>
          <p:cNvPr id="3" name="Down Arrow 2"/>
          <p:cNvSpPr/>
          <p:nvPr/>
        </p:nvSpPr>
        <p:spPr>
          <a:xfrm>
            <a:off x="1295400" y="836303"/>
            <a:ext cx="1676400" cy="2743200"/>
          </a:xfrm>
          <a:prstGeom prst="downArrow">
            <a:avLst/>
          </a:prstGeom>
          <a:solidFill>
            <a:srgbClr val="00B050"/>
          </a:solidFill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TextBox 3"/>
          <p:cNvSpPr txBox="1"/>
          <p:nvPr/>
        </p:nvSpPr>
        <p:spPr>
          <a:xfrm rot="16200000">
            <a:off x="952500" y="1790700"/>
            <a:ext cx="23622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 dirty="0" smtClean="0"/>
              <a:t>PREVENTION</a:t>
            </a:r>
            <a:endParaRPr lang="en-US" b="1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931762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57200" y="457200"/>
            <a:ext cx="4572000" cy="5324535"/>
          </a:xfrm>
          <a:prstGeom prst="rect">
            <a:avLst/>
          </a:prstGeom>
        </p:spPr>
        <p:txBody>
          <a:bodyPr>
            <a:spAutoFit/>
          </a:bodyPr>
          <a:lstStyle/>
          <a:p>
            <a:pPr>
              <a:spcAft>
                <a:spcPts val="1200"/>
              </a:spcAft>
            </a:pPr>
            <a:r>
              <a:rPr lang="en-US" sz="40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Hearing impaired</a:t>
            </a:r>
          </a:p>
          <a:p>
            <a:pPr marL="741363" lvl="1" indent="-342900">
              <a:spcAft>
                <a:spcPts val="1200"/>
              </a:spcAft>
              <a:buFontTx/>
              <a:buChar char="–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May not hear warning signals or alarms</a:t>
            </a:r>
          </a:p>
          <a:p>
            <a:pPr marL="741363" lvl="1" indent="-342900">
              <a:spcAft>
                <a:spcPts val="1200"/>
              </a:spcAft>
              <a:buFontTx/>
              <a:buChar char="–"/>
            </a:pP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May not hear approaching equipment</a:t>
            </a:r>
          </a:p>
        </p:txBody>
      </p:sp>
      <p:grpSp>
        <p:nvGrpSpPr>
          <p:cNvPr id="24" name="Group 24"/>
          <p:cNvGrpSpPr>
            <a:grpSpLocks noChangeAspect="1"/>
          </p:cNvGrpSpPr>
          <p:nvPr/>
        </p:nvGrpSpPr>
        <p:grpSpPr bwMode="auto">
          <a:xfrm rot="4515975">
            <a:off x="4596138" y="2384095"/>
            <a:ext cx="2230291" cy="1828800"/>
            <a:chOff x="144" y="2878"/>
            <a:chExt cx="1161" cy="952"/>
          </a:xfrm>
        </p:grpSpPr>
        <p:sp>
          <p:nvSpPr>
            <p:cNvPr id="25" name="AutoShape 25"/>
            <p:cNvSpPr>
              <a:spLocks noChangeAspect="1" noChangeArrowheads="1" noTextEdit="1"/>
            </p:cNvSpPr>
            <p:nvPr/>
          </p:nvSpPr>
          <p:spPr bwMode="auto">
            <a:xfrm>
              <a:off x="144" y="2878"/>
              <a:ext cx="1161" cy="9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26"/>
            <p:cNvSpPr>
              <a:spLocks/>
            </p:cNvSpPr>
            <p:nvPr/>
          </p:nvSpPr>
          <p:spPr bwMode="auto">
            <a:xfrm>
              <a:off x="155" y="2878"/>
              <a:ext cx="815" cy="940"/>
            </a:xfrm>
            <a:custGeom>
              <a:avLst/>
              <a:gdLst>
                <a:gd name="T0" fmla="*/ 31 w 1630"/>
                <a:gd name="T1" fmla="*/ 756 h 1880"/>
                <a:gd name="T2" fmla="*/ 102 w 1630"/>
                <a:gd name="T3" fmla="*/ 559 h 1880"/>
                <a:gd name="T4" fmla="*/ 211 w 1630"/>
                <a:gd name="T5" fmla="*/ 388 h 1880"/>
                <a:gd name="T6" fmla="*/ 347 w 1630"/>
                <a:gd name="T7" fmla="*/ 250 h 1880"/>
                <a:gd name="T8" fmla="*/ 507 w 1630"/>
                <a:gd name="T9" fmla="*/ 149 h 1880"/>
                <a:gd name="T10" fmla="*/ 623 w 1630"/>
                <a:gd name="T11" fmla="*/ 77 h 1880"/>
                <a:gd name="T12" fmla="*/ 614 w 1630"/>
                <a:gd name="T13" fmla="*/ 0 h 1880"/>
                <a:gd name="T14" fmla="*/ 621 w 1630"/>
                <a:gd name="T15" fmla="*/ 0 h 1880"/>
                <a:gd name="T16" fmla="*/ 642 w 1630"/>
                <a:gd name="T17" fmla="*/ 1 h 1880"/>
                <a:gd name="T18" fmla="*/ 676 w 1630"/>
                <a:gd name="T19" fmla="*/ 3 h 1880"/>
                <a:gd name="T20" fmla="*/ 726 w 1630"/>
                <a:gd name="T21" fmla="*/ 6 h 1880"/>
                <a:gd name="T22" fmla="*/ 790 w 1630"/>
                <a:gd name="T23" fmla="*/ 7 h 1880"/>
                <a:gd name="T24" fmla="*/ 875 w 1630"/>
                <a:gd name="T25" fmla="*/ 20 h 1880"/>
                <a:gd name="T26" fmla="*/ 939 w 1630"/>
                <a:gd name="T27" fmla="*/ 59 h 1880"/>
                <a:gd name="T28" fmla="*/ 977 w 1630"/>
                <a:gd name="T29" fmla="*/ 105 h 1880"/>
                <a:gd name="T30" fmla="*/ 1113 w 1630"/>
                <a:gd name="T31" fmla="*/ 159 h 1880"/>
                <a:gd name="T32" fmla="*/ 1236 w 1630"/>
                <a:gd name="T33" fmla="*/ 243 h 1880"/>
                <a:gd name="T34" fmla="*/ 1344 w 1630"/>
                <a:gd name="T35" fmla="*/ 353 h 1880"/>
                <a:gd name="T36" fmla="*/ 1433 w 1630"/>
                <a:gd name="T37" fmla="*/ 483 h 1880"/>
                <a:gd name="T38" fmla="*/ 1501 w 1630"/>
                <a:gd name="T39" fmla="*/ 630 h 1880"/>
                <a:gd name="T40" fmla="*/ 1541 w 1630"/>
                <a:gd name="T41" fmla="*/ 700 h 1880"/>
                <a:gd name="T42" fmla="*/ 1567 w 1630"/>
                <a:gd name="T43" fmla="*/ 728 h 1880"/>
                <a:gd name="T44" fmla="*/ 1582 w 1630"/>
                <a:gd name="T45" fmla="*/ 765 h 1880"/>
                <a:gd name="T46" fmla="*/ 1584 w 1630"/>
                <a:gd name="T47" fmla="*/ 814 h 1880"/>
                <a:gd name="T48" fmla="*/ 1586 w 1630"/>
                <a:gd name="T49" fmla="*/ 838 h 1880"/>
                <a:gd name="T50" fmla="*/ 1592 w 1630"/>
                <a:gd name="T51" fmla="*/ 871 h 1880"/>
                <a:gd name="T52" fmla="*/ 1583 w 1630"/>
                <a:gd name="T53" fmla="*/ 924 h 1880"/>
                <a:gd name="T54" fmla="*/ 1589 w 1630"/>
                <a:gd name="T55" fmla="*/ 939 h 1880"/>
                <a:gd name="T56" fmla="*/ 1595 w 1630"/>
                <a:gd name="T57" fmla="*/ 987 h 1880"/>
                <a:gd name="T58" fmla="*/ 1589 w 1630"/>
                <a:gd name="T59" fmla="*/ 1025 h 1880"/>
                <a:gd name="T60" fmla="*/ 1595 w 1630"/>
                <a:gd name="T61" fmla="*/ 1042 h 1880"/>
                <a:gd name="T62" fmla="*/ 1599 w 1630"/>
                <a:gd name="T63" fmla="*/ 1075 h 1880"/>
                <a:gd name="T64" fmla="*/ 1614 w 1630"/>
                <a:gd name="T65" fmla="*/ 1120 h 1880"/>
                <a:gd name="T66" fmla="*/ 1628 w 1630"/>
                <a:gd name="T67" fmla="*/ 1178 h 1880"/>
                <a:gd name="T68" fmla="*/ 1629 w 1630"/>
                <a:gd name="T69" fmla="*/ 1240 h 1880"/>
                <a:gd name="T70" fmla="*/ 1610 w 1630"/>
                <a:gd name="T71" fmla="*/ 1315 h 1880"/>
                <a:gd name="T72" fmla="*/ 1572 w 1630"/>
                <a:gd name="T73" fmla="*/ 1378 h 1880"/>
                <a:gd name="T74" fmla="*/ 1524 w 1630"/>
                <a:gd name="T75" fmla="*/ 1423 h 1880"/>
                <a:gd name="T76" fmla="*/ 1482 w 1630"/>
                <a:gd name="T77" fmla="*/ 1446 h 1880"/>
                <a:gd name="T78" fmla="*/ 1436 w 1630"/>
                <a:gd name="T79" fmla="*/ 1459 h 1880"/>
                <a:gd name="T80" fmla="*/ 1394 w 1630"/>
                <a:gd name="T81" fmla="*/ 1516 h 1880"/>
                <a:gd name="T82" fmla="*/ 1277 w 1630"/>
                <a:gd name="T83" fmla="*/ 1649 h 1880"/>
                <a:gd name="T84" fmla="*/ 1141 w 1630"/>
                <a:gd name="T85" fmla="*/ 1755 h 1880"/>
                <a:gd name="T86" fmla="*/ 993 w 1630"/>
                <a:gd name="T87" fmla="*/ 1830 h 1880"/>
                <a:gd name="T88" fmla="*/ 840 w 1630"/>
                <a:gd name="T89" fmla="*/ 1872 h 1880"/>
                <a:gd name="T90" fmla="*/ 688 w 1630"/>
                <a:gd name="T91" fmla="*/ 1876 h 1880"/>
                <a:gd name="T92" fmla="*/ 584 w 1630"/>
                <a:gd name="T93" fmla="*/ 1857 h 1880"/>
                <a:gd name="T94" fmla="*/ 486 w 1630"/>
                <a:gd name="T95" fmla="*/ 1822 h 1880"/>
                <a:gd name="T96" fmla="*/ 393 w 1630"/>
                <a:gd name="T97" fmla="*/ 1774 h 1880"/>
                <a:gd name="T98" fmla="*/ 305 w 1630"/>
                <a:gd name="T99" fmla="*/ 1709 h 1880"/>
                <a:gd name="T100" fmla="*/ 227 w 1630"/>
                <a:gd name="T101" fmla="*/ 1633 h 1880"/>
                <a:gd name="T102" fmla="*/ 150 w 1630"/>
                <a:gd name="T103" fmla="*/ 1531 h 1880"/>
                <a:gd name="T104" fmla="*/ 84 w 1630"/>
                <a:gd name="T105" fmla="*/ 1410 h 1880"/>
                <a:gd name="T106" fmla="*/ 37 w 1630"/>
                <a:gd name="T107" fmla="*/ 1279 h 1880"/>
                <a:gd name="T108" fmla="*/ 8 w 1630"/>
                <a:gd name="T109" fmla="*/ 1140 h 1880"/>
                <a:gd name="T110" fmla="*/ 0 w 1630"/>
                <a:gd name="T111" fmla="*/ 996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30" h="1880">
                  <a:moveTo>
                    <a:pt x="6" y="899"/>
                  </a:moveTo>
                  <a:lnTo>
                    <a:pt x="16" y="826"/>
                  </a:lnTo>
                  <a:lnTo>
                    <a:pt x="31" y="756"/>
                  </a:lnTo>
                  <a:lnTo>
                    <a:pt x="51" y="687"/>
                  </a:lnTo>
                  <a:lnTo>
                    <a:pt x="75" y="621"/>
                  </a:lnTo>
                  <a:lnTo>
                    <a:pt x="102" y="559"/>
                  </a:lnTo>
                  <a:lnTo>
                    <a:pt x="135" y="498"/>
                  </a:lnTo>
                  <a:lnTo>
                    <a:pt x="170" y="441"/>
                  </a:lnTo>
                  <a:lnTo>
                    <a:pt x="211" y="388"/>
                  </a:lnTo>
                  <a:lnTo>
                    <a:pt x="253" y="338"/>
                  </a:lnTo>
                  <a:lnTo>
                    <a:pt x="298" y="292"/>
                  </a:lnTo>
                  <a:lnTo>
                    <a:pt x="347" y="250"/>
                  </a:lnTo>
                  <a:lnTo>
                    <a:pt x="397" y="212"/>
                  </a:lnTo>
                  <a:lnTo>
                    <a:pt x="452" y="177"/>
                  </a:lnTo>
                  <a:lnTo>
                    <a:pt x="507" y="149"/>
                  </a:lnTo>
                  <a:lnTo>
                    <a:pt x="565" y="126"/>
                  </a:lnTo>
                  <a:lnTo>
                    <a:pt x="623" y="106"/>
                  </a:lnTo>
                  <a:lnTo>
                    <a:pt x="623" y="77"/>
                  </a:lnTo>
                  <a:lnTo>
                    <a:pt x="674" y="85"/>
                  </a:lnTo>
                  <a:lnTo>
                    <a:pt x="674" y="65"/>
                  </a:lnTo>
                  <a:lnTo>
                    <a:pt x="614" y="0"/>
                  </a:lnTo>
                  <a:lnTo>
                    <a:pt x="615" y="0"/>
                  </a:lnTo>
                  <a:lnTo>
                    <a:pt x="618" y="0"/>
                  </a:lnTo>
                  <a:lnTo>
                    <a:pt x="621" y="0"/>
                  </a:lnTo>
                  <a:lnTo>
                    <a:pt x="627" y="1"/>
                  </a:lnTo>
                  <a:lnTo>
                    <a:pt x="634" y="1"/>
                  </a:lnTo>
                  <a:lnTo>
                    <a:pt x="642" y="1"/>
                  </a:lnTo>
                  <a:lnTo>
                    <a:pt x="652" y="2"/>
                  </a:lnTo>
                  <a:lnTo>
                    <a:pt x="664" y="2"/>
                  </a:lnTo>
                  <a:lnTo>
                    <a:pt x="676" y="3"/>
                  </a:lnTo>
                  <a:lnTo>
                    <a:pt x="691" y="3"/>
                  </a:lnTo>
                  <a:lnTo>
                    <a:pt x="709" y="5"/>
                  </a:lnTo>
                  <a:lnTo>
                    <a:pt x="726" y="6"/>
                  </a:lnTo>
                  <a:lnTo>
                    <a:pt x="747" y="6"/>
                  </a:lnTo>
                  <a:lnTo>
                    <a:pt x="767" y="7"/>
                  </a:lnTo>
                  <a:lnTo>
                    <a:pt x="790" y="7"/>
                  </a:lnTo>
                  <a:lnTo>
                    <a:pt x="816" y="8"/>
                  </a:lnTo>
                  <a:lnTo>
                    <a:pt x="847" y="12"/>
                  </a:lnTo>
                  <a:lnTo>
                    <a:pt x="875" y="20"/>
                  </a:lnTo>
                  <a:lnTo>
                    <a:pt x="900" y="30"/>
                  </a:lnTo>
                  <a:lnTo>
                    <a:pt x="921" y="44"/>
                  </a:lnTo>
                  <a:lnTo>
                    <a:pt x="939" y="59"/>
                  </a:lnTo>
                  <a:lnTo>
                    <a:pt x="954" y="74"/>
                  </a:lnTo>
                  <a:lnTo>
                    <a:pt x="967" y="90"/>
                  </a:lnTo>
                  <a:lnTo>
                    <a:pt x="977" y="105"/>
                  </a:lnTo>
                  <a:lnTo>
                    <a:pt x="1023" y="120"/>
                  </a:lnTo>
                  <a:lnTo>
                    <a:pt x="1069" y="138"/>
                  </a:lnTo>
                  <a:lnTo>
                    <a:pt x="1113" y="159"/>
                  </a:lnTo>
                  <a:lnTo>
                    <a:pt x="1156" y="184"/>
                  </a:lnTo>
                  <a:lnTo>
                    <a:pt x="1196" y="212"/>
                  </a:lnTo>
                  <a:lnTo>
                    <a:pt x="1236" y="243"/>
                  </a:lnTo>
                  <a:lnTo>
                    <a:pt x="1273" y="277"/>
                  </a:lnTo>
                  <a:lnTo>
                    <a:pt x="1309" y="313"/>
                  </a:lnTo>
                  <a:lnTo>
                    <a:pt x="1344" y="353"/>
                  </a:lnTo>
                  <a:lnTo>
                    <a:pt x="1376" y="393"/>
                  </a:lnTo>
                  <a:lnTo>
                    <a:pt x="1406" y="437"/>
                  </a:lnTo>
                  <a:lnTo>
                    <a:pt x="1433" y="483"/>
                  </a:lnTo>
                  <a:lnTo>
                    <a:pt x="1459" y="530"/>
                  </a:lnTo>
                  <a:lnTo>
                    <a:pt x="1482" y="580"/>
                  </a:lnTo>
                  <a:lnTo>
                    <a:pt x="1501" y="630"/>
                  </a:lnTo>
                  <a:lnTo>
                    <a:pt x="1520" y="683"/>
                  </a:lnTo>
                  <a:lnTo>
                    <a:pt x="1530" y="692"/>
                  </a:lnTo>
                  <a:lnTo>
                    <a:pt x="1541" y="700"/>
                  </a:lnTo>
                  <a:lnTo>
                    <a:pt x="1551" y="708"/>
                  </a:lnTo>
                  <a:lnTo>
                    <a:pt x="1559" y="718"/>
                  </a:lnTo>
                  <a:lnTo>
                    <a:pt x="1567" y="728"/>
                  </a:lnTo>
                  <a:lnTo>
                    <a:pt x="1573" y="740"/>
                  </a:lnTo>
                  <a:lnTo>
                    <a:pt x="1579" y="751"/>
                  </a:lnTo>
                  <a:lnTo>
                    <a:pt x="1582" y="765"/>
                  </a:lnTo>
                  <a:lnTo>
                    <a:pt x="1586" y="783"/>
                  </a:lnTo>
                  <a:lnTo>
                    <a:pt x="1586" y="799"/>
                  </a:lnTo>
                  <a:lnTo>
                    <a:pt x="1584" y="814"/>
                  </a:lnTo>
                  <a:lnTo>
                    <a:pt x="1581" y="828"/>
                  </a:lnTo>
                  <a:lnTo>
                    <a:pt x="1583" y="832"/>
                  </a:lnTo>
                  <a:lnTo>
                    <a:pt x="1586" y="838"/>
                  </a:lnTo>
                  <a:lnTo>
                    <a:pt x="1587" y="843"/>
                  </a:lnTo>
                  <a:lnTo>
                    <a:pt x="1589" y="848"/>
                  </a:lnTo>
                  <a:lnTo>
                    <a:pt x="1592" y="871"/>
                  </a:lnTo>
                  <a:lnTo>
                    <a:pt x="1591" y="891"/>
                  </a:lnTo>
                  <a:lnTo>
                    <a:pt x="1589" y="908"/>
                  </a:lnTo>
                  <a:lnTo>
                    <a:pt x="1583" y="924"/>
                  </a:lnTo>
                  <a:lnTo>
                    <a:pt x="1586" y="929"/>
                  </a:lnTo>
                  <a:lnTo>
                    <a:pt x="1588" y="935"/>
                  </a:lnTo>
                  <a:lnTo>
                    <a:pt x="1589" y="939"/>
                  </a:lnTo>
                  <a:lnTo>
                    <a:pt x="1591" y="945"/>
                  </a:lnTo>
                  <a:lnTo>
                    <a:pt x="1595" y="967"/>
                  </a:lnTo>
                  <a:lnTo>
                    <a:pt x="1595" y="987"/>
                  </a:lnTo>
                  <a:lnTo>
                    <a:pt x="1591" y="1004"/>
                  </a:lnTo>
                  <a:lnTo>
                    <a:pt x="1587" y="1019"/>
                  </a:lnTo>
                  <a:lnTo>
                    <a:pt x="1589" y="1025"/>
                  </a:lnTo>
                  <a:lnTo>
                    <a:pt x="1591" y="1030"/>
                  </a:lnTo>
                  <a:lnTo>
                    <a:pt x="1594" y="1036"/>
                  </a:lnTo>
                  <a:lnTo>
                    <a:pt x="1595" y="1042"/>
                  </a:lnTo>
                  <a:lnTo>
                    <a:pt x="1597" y="1053"/>
                  </a:lnTo>
                  <a:lnTo>
                    <a:pt x="1598" y="1065"/>
                  </a:lnTo>
                  <a:lnTo>
                    <a:pt x="1599" y="1075"/>
                  </a:lnTo>
                  <a:lnTo>
                    <a:pt x="1598" y="1086"/>
                  </a:lnTo>
                  <a:lnTo>
                    <a:pt x="1606" y="1103"/>
                  </a:lnTo>
                  <a:lnTo>
                    <a:pt x="1614" y="1120"/>
                  </a:lnTo>
                  <a:lnTo>
                    <a:pt x="1620" y="1140"/>
                  </a:lnTo>
                  <a:lnTo>
                    <a:pt x="1625" y="1158"/>
                  </a:lnTo>
                  <a:lnTo>
                    <a:pt x="1628" y="1178"/>
                  </a:lnTo>
                  <a:lnTo>
                    <a:pt x="1630" y="1199"/>
                  </a:lnTo>
                  <a:lnTo>
                    <a:pt x="1630" y="1219"/>
                  </a:lnTo>
                  <a:lnTo>
                    <a:pt x="1629" y="1240"/>
                  </a:lnTo>
                  <a:lnTo>
                    <a:pt x="1625" y="1265"/>
                  </a:lnTo>
                  <a:lnTo>
                    <a:pt x="1619" y="1291"/>
                  </a:lnTo>
                  <a:lnTo>
                    <a:pt x="1610" y="1315"/>
                  </a:lnTo>
                  <a:lnTo>
                    <a:pt x="1599" y="1337"/>
                  </a:lnTo>
                  <a:lnTo>
                    <a:pt x="1587" y="1359"/>
                  </a:lnTo>
                  <a:lnTo>
                    <a:pt x="1572" y="1378"/>
                  </a:lnTo>
                  <a:lnTo>
                    <a:pt x="1556" y="1397"/>
                  </a:lnTo>
                  <a:lnTo>
                    <a:pt x="1537" y="1413"/>
                  </a:lnTo>
                  <a:lnTo>
                    <a:pt x="1524" y="1423"/>
                  </a:lnTo>
                  <a:lnTo>
                    <a:pt x="1511" y="1433"/>
                  </a:lnTo>
                  <a:lnTo>
                    <a:pt x="1496" y="1440"/>
                  </a:lnTo>
                  <a:lnTo>
                    <a:pt x="1482" y="1446"/>
                  </a:lnTo>
                  <a:lnTo>
                    <a:pt x="1467" y="1452"/>
                  </a:lnTo>
                  <a:lnTo>
                    <a:pt x="1451" y="1457"/>
                  </a:lnTo>
                  <a:lnTo>
                    <a:pt x="1436" y="1459"/>
                  </a:lnTo>
                  <a:lnTo>
                    <a:pt x="1420" y="1461"/>
                  </a:lnTo>
                  <a:lnTo>
                    <a:pt x="1429" y="1466"/>
                  </a:lnTo>
                  <a:lnTo>
                    <a:pt x="1394" y="1516"/>
                  </a:lnTo>
                  <a:lnTo>
                    <a:pt x="1357" y="1563"/>
                  </a:lnTo>
                  <a:lnTo>
                    <a:pt x="1318" y="1608"/>
                  </a:lnTo>
                  <a:lnTo>
                    <a:pt x="1277" y="1649"/>
                  </a:lnTo>
                  <a:lnTo>
                    <a:pt x="1233" y="1687"/>
                  </a:lnTo>
                  <a:lnTo>
                    <a:pt x="1187" y="1723"/>
                  </a:lnTo>
                  <a:lnTo>
                    <a:pt x="1141" y="1755"/>
                  </a:lnTo>
                  <a:lnTo>
                    <a:pt x="1092" y="1784"/>
                  </a:lnTo>
                  <a:lnTo>
                    <a:pt x="1043" y="1809"/>
                  </a:lnTo>
                  <a:lnTo>
                    <a:pt x="993" y="1830"/>
                  </a:lnTo>
                  <a:lnTo>
                    <a:pt x="943" y="1849"/>
                  </a:lnTo>
                  <a:lnTo>
                    <a:pt x="892" y="1863"/>
                  </a:lnTo>
                  <a:lnTo>
                    <a:pt x="840" y="1872"/>
                  </a:lnTo>
                  <a:lnTo>
                    <a:pt x="789" y="1877"/>
                  </a:lnTo>
                  <a:lnTo>
                    <a:pt x="739" y="1880"/>
                  </a:lnTo>
                  <a:lnTo>
                    <a:pt x="688" y="1876"/>
                  </a:lnTo>
                  <a:lnTo>
                    <a:pt x="653" y="1872"/>
                  </a:lnTo>
                  <a:lnTo>
                    <a:pt x="619" y="1866"/>
                  </a:lnTo>
                  <a:lnTo>
                    <a:pt x="584" y="1857"/>
                  </a:lnTo>
                  <a:lnTo>
                    <a:pt x="551" y="1848"/>
                  </a:lnTo>
                  <a:lnTo>
                    <a:pt x="518" y="1836"/>
                  </a:lnTo>
                  <a:lnTo>
                    <a:pt x="486" y="1822"/>
                  </a:lnTo>
                  <a:lnTo>
                    <a:pt x="454" y="1808"/>
                  </a:lnTo>
                  <a:lnTo>
                    <a:pt x="423" y="1791"/>
                  </a:lnTo>
                  <a:lnTo>
                    <a:pt x="393" y="1774"/>
                  </a:lnTo>
                  <a:lnTo>
                    <a:pt x="363" y="1754"/>
                  </a:lnTo>
                  <a:lnTo>
                    <a:pt x="334" y="1732"/>
                  </a:lnTo>
                  <a:lnTo>
                    <a:pt x="305" y="1709"/>
                  </a:lnTo>
                  <a:lnTo>
                    <a:pt x="279" y="1685"/>
                  </a:lnTo>
                  <a:lnTo>
                    <a:pt x="252" y="1660"/>
                  </a:lnTo>
                  <a:lnTo>
                    <a:pt x="227" y="1633"/>
                  </a:lnTo>
                  <a:lnTo>
                    <a:pt x="203" y="1604"/>
                  </a:lnTo>
                  <a:lnTo>
                    <a:pt x="175" y="1569"/>
                  </a:lnTo>
                  <a:lnTo>
                    <a:pt x="150" y="1531"/>
                  </a:lnTo>
                  <a:lnTo>
                    <a:pt x="126" y="1491"/>
                  </a:lnTo>
                  <a:lnTo>
                    <a:pt x="104" y="1451"/>
                  </a:lnTo>
                  <a:lnTo>
                    <a:pt x="84" y="1410"/>
                  </a:lnTo>
                  <a:lnTo>
                    <a:pt x="67" y="1367"/>
                  </a:lnTo>
                  <a:lnTo>
                    <a:pt x="51" y="1323"/>
                  </a:lnTo>
                  <a:lnTo>
                    <a:pt x="37" y="1279"/>
                  </a:lnTo>
                  <a:lnTo>
                    <a:pt x="25" y="1233"/>
                  </a:lnTo>
                  <a:lnTo>
                    <a:pt x="16" y="1187"/>
                  </a:lnTo>
                  <a:lnTo>
                    <a:pt x="8" y="1140"/>
                  </a:lnTo>
                  <a:lnTo>
                    <a:pt x="3" y="1093"/>
                  </a:lnTo>
                  <a:lnTo>
                    <a:pt x="1" y="1044"/>
                  </a:lnTo>
                  <a:lnTo>
                    <a:pt x="0" y="996"/>
                  </a:lnTo>
                  <a:lnTo>
                    <a:pt x="2" y="947"/>
                  </a:lnTo>
                  <a:lnTo>
                    <a:pt x="6" y="89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27"/>
            <p:cNvSpPr>
              <a:spLocks/>
            </p:cNvSpPr>
            <p:nvPr/>
          </p:nvSpPr>
          <p:spPr bwMode="auto">
            <a:xfrm>
              <a:off x="198" y="2962"/>
              <a:ext cx="730" cy="813"/>
            </a:xfrm>
            <a:custGeom>
              <a:avLst/>
              <a:gdLst>
                <a:gd name="T0" fmla="*/ 276 w 1460"/>
                <a:gd name="T1" fmla="*/ 1478 h 1626"/>
                <a:gd name="T2" fmla="*/ 406 w 1460"/>
                <a:gd name="T3" fmla="*/ 1564 h 1626"/>
                <a:gd name="T4" fmla="*/ 551 w 1460"/>
                <a:gd name="T5" fmla="*/ 1615 h 1626"/>
                <a:gd name="T6" fmla="*/ 741 w 1460"/>
                <a:gd name="T7" fmla="*/ 1621 h 1626"/>
                <a:gd name="T8" fmla="*/ 957 w 1460"/>
                <a:gd name="T9" fmla="*/ 1548 h 1626"/>
                <a:gd name="T10" fmla="*/ 1153 w 1460"/>
                <a:gd name="T11" fmla="*/ 1400 h 1626"/>
                <a:gd name="T12" fmla="*/ 1223 w 1460"/>
                <a:gd name="T13" fmla="*/ 1269 h 1626"/>
                <a:gd name="T14" fmla="*/ 1161 w 1460"/>
                <a:gd name="T15" fmla="*/ 1218 h 1626"/>
                <a:gd name="T16" fmla="*/ 1216 w 1460"/>
                <a:gd name="T17" fmla="*/ 1205 h 1626"/>
                <a:gd name="T18" fmla="*/ 1320 w 1460"/>
                <a:gd name="T19" fmla="*/ 1209 h 1626"/>
                <a:gd name="T20" fmla="*/ 1378 w 1460"/>
                <a:gd name="T21" fmla="*/ 1194 h 1626"/>
                <a:gd name="T22" fmla="*/ 1431 w 1460"/>
                <a:gd name="T23" fmla="*/ 1143 h 1626"/>
                <a:gd name="T24" fmla="*/ 1459 w 1460"/>
                <a:gd name="T25" fmla="*/ 1065 h 1626"/>
                <a:gd name="T26" fmla="*/ 1414 w 1460"/>
                <a:gd name="T27" fmla="*/ 928 h 1626"/>
                <a:gd name="T28" fmla="*/ 1310 w 1460"/>
                <a:gd name="T29" fmla="*/ 884 h 1626"/>
                <a:gd name="T30" fmla="*/ 1219 w 1460"/>
                <a:gd name="T31" fmla="*/ 845 h 1626"/>
                <a:gd name="T32" fmla="*/ 1256 w 1460"/>
                <a:gd name="T33" fmla="*/ 821 h 1626"/>
                <a:gd name="T34" fmla="*/ 1284 w 1460"/>
                <a:gd name="T35" fmla="*/ 801 h 1626"/>
                <a:gd name="T36" fmla="*/ 1217 w 1460"/>
                <a:gd name="T37" fmla="*/ 755 h 1626"/>
                <a:gd name="T38" fmla="*/ 1165 w 1460"/>
                <a:gd name="T39" fmla="*/ 685 h 1626"/>
                <a:gd name="T40" fmla="*/ 1141 w 1460"/>
                <a:gd name="T41" fmla="*/ 641 h 1626"/>
                <a:gd name="T42" fmla="*/ 1223 w 1460"/>
                <a:gd name="T43" fmla="*/ 714 h 1626"/>
                <a:gd name="T44" fmla="*/ 1333 w 1460"/>
                <a:gd name="T45" fmla="*/ 755 h 1626"/>
                <a:gd name="T46" fmla="*/ 1384 w 1460"/>
                <a:gd name="T47" fmla="*/ 765 h 1626"/>
                <a:gd name="T48" fmla="*/ 1393 w 1460"/>
                <a:gd name="T49" fmla="*/ 762 h 1626"/>
                <a:gd name="T50" fmla="*/ 1344 w 1460"/>
                <a:gd name="T51" fmla="*/ 737 h 1626"/>
                <a:gd name="T52" fmla="*/ 1225 w 1460"/>
                <a:gd name="T53" fmla="*/ 671 h 1626"/>
                <a:gd name="T54" fmla="*/ 1161 w 1460"/>
                <a:gd name="T55" fmla="*/ 588 h 1626"/>
                <a:gd name="T56" fmla="*/ 1136 w 1460"/>
                <a:gd name="T57" fmla="*/ 544 h 1626"/>
                <a:gd name="T58" fmla="*/ 1218 w 1460"/>
                <a:gd name="T59" fmla="*/ 618 h 1626"/>
                <a:gd name="T60" fmla="*/ 1328 w 1460"/>
                <a:gd name="T61" fmla="*/ 661 h 1626"/>
                <a:gd name="T62" fmla="*/ 1374 w 1460"/>
                <a:gd name="T63" fmla="*/ 670 h 1626"/>
                <a:gd name="T64" fmla="*/ 1381 w 1460"/>
                <a:gd name="T65" fmla="*/ 658 h 1626"/>
                <a:gd name="T66" fmla="*/ 1342 w 1460"/>
                <a:gd name="T67" fmla="*/ 640 h 1626"/>
                <a:gd name="T68" fmla="*/ 1223 w 1460"/>
                <a:gd name="T69" fmla="*/ 573 h 1626"/>
                <a:gd name="T70" fmla="*/ 1158 w 1460"/>
                <a:gd name="T71" fmla="*/ 490 h 1626"/>
                <a:gd name="T72" fmla="*/ 1134 w 1460"/>
                <a:gd name="T73" fmla="*/ 446 h 1626"/>
                <a:gd name="T74" fmla="*/ 1216 w 1460"/>
                <a:gd name="T75" fmla="*/ 520 h 1626"/>
                <a:gd name="T76" fmla="*/ 1320 w 1460"/>
                <a:gd name="T77" fmla="*/ 561 h 1626"/>
                <a:gd name="T78" fmla="*/ 1352 w 1460"/>
                <a:gd name="T79" fmla="*/ 567 h 1626"/>
                <a:gd name="T80" fmla="*/ 1359 w 1460"/>
                <a:gd name="T81" fmla="*/ 567 h 1626"/>
                <a:gd name="T82" fmla="*/ 1234 w 1460"/>
                <a:gd name="T83" fmla="*/ 503 h 1626"/>
                <a:gd name="T84" fmla="*/ 1163 w 1460"/>
                <a:gd name="T85" fmla="*/ 422 h 1626"/>
                <a:gd name="T86" fmla="*/ 1129 w 1460"/>
                <a:gd name="T87" fmla="*/ 365 h 1626"/>
                <a:gd name="T88" fmla="*/ 1184 w 1460"/>
                <a:gd name="T89" fmla="*/ 416 h 1626"/>
                <a:gd name="T90" fmla="*/ 1308 w 1460"/>
                <a:gd name="T91" fmla="*/ 477 h 1626"/>
                <a:gd name="T92" fmla="*/ 1286 w 1460"/>
                <a:gd name="T93" fmla="*/ 386 h 1626"/>
                <a:gd name="T94" fmla="*/ 1141 w 1460"/>
                <a:gd name="T95" fmla="*/ 187 h 1626"/>
                <a:gd name="T96" fmla="*/ 953 w 1460"/>
                <a:gd name="T97" fmla="*/ 52 h 1626"/>
                <a:gd name="T98" fmla="*/ 746 w 1460"/>
                <a:gd name="T99" fmla="*/ 1 h 1626"/>
                <a:gd name="T100" fmla="*/ 572 w 1460"/>
                <a:gd name="T101" fmla="*/ 19 h 1626"/>
                <a:gd name="T102" fmla="*/ 410 w 1460"/>
                <a:gd name="T103" fmla="*/ 83 h 1626"/>
                <a:gd name="T104" fmla="*/ 268 w 1460"/>
                <a:gd name="T105" fmla="*/ 190 h 1626"/>
                <a:gd name="T106" fmla="*/ 150 w 1460"/>
                <a:gd name="T107" fmla="*/ 332 h 1626"/>
                <a:gd name="T108" fmla="*/ 62 w 1460"/>
                <a:gd name="T109" fmla="*/ 504 h 1626"/>
                <a:gd name="T110" fmla="*/ 12 w 1460"/>
                <a:gd name="T111" fmla="*/ 700 h 1626"/>
                <a:gd name="T112" fmla="*/ 4 w 1460"/>
                <a:gd name="T113" fmla="*/ 918 h 1626"/>
                <a:gd name="T114" fmla="*/ 46 w 1460"/>
                <a:gd name="T115" fmla="*/ 1128 h 1626"/>
                <a:gd name="T116" fmla="*/ 136 w 1460"/>
                <a:gd name="T117" fmla="*/ 1317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60" h="1626">
                  <a:moveTo>
                    <a:pt x="185" y="1384"/>
                  </a:moveTo>
                  <a:lnTo>
                    <a:pt x="206" y="1410"/>
                  </a:lnTo>
                  <a:lnTo>
                    <a:pt x="228" y="1433"/>
                  </a:lnTo>
                  <a:lnTo>
                    <a:pt x="251" y="1456"/>
                  </a:lnTo>
                  <a:lnTo>
                    <a:pt x="276" y="1478"/>
                  </a:lnTo>
                  <a:lnTo>
                    <a:pt x="300" y="1497"/>
                  </a:lnTo>
                  <a:lnTo>
                    <a:pt x="325" y="1516"/>
                  </a:lnTo>
                  <a:lnTo>
                    <a:pt x="352" y="1533"/>
                  </a:lnTo>
                  <a:lnTo>
                    <a:pt x="378" y="1549"/>
                  </a:lnTo>
                  <a:lnTo>
                    <a:pt x="406" y="1564"/>
                  </a:lnTo>
                  <a:lnTo>
                    <a:pt x="433" y="1577"/>
                  </a:lnTo>
                  <a:lnTo>
                    <a:pt x="462" y="1588"/>
                  </a:lnTo>
                  <a:lnTo>
                    <a:pt x="491" y="1599"/>
                  </a:lnTo>
                  <a:lnTo>
                    <a:pt x="521" y="1607"/>
                  </a:lnTo>
                  <a:lnTo>
                    <a:pt x="551" y="1615"/>
                  </a:lnTo>
                  <a:lnTo>
                    <a:pt x="581" y="1619"/>
                  </a:lnTo>
                  <a:lnTo>
                    <a:pt x="612" y="1624"/>
                  </a:lnTo>
                  <a:lnTo>
                    <a:pt x="655" y="1626"/>
                  </a:lnTo>
                  <a:lnTo>
                    <a:pt x="697" y="1625"/>
                  </a:lnTo>
                  <a:lnTo>
                    <a:pt x="741" y="1621"/>
                  </a:lnTo>
                  <a:lnTo>
                    <a:pt x="785" y="1613"/>
                  </a:lnTo>
                  <a:lnTo>
                    <a:pt x="829" y="1602"/>
                  </a:lnTo>
                  <a:lnTo>
                    <a:pt x="871" y="1587"/>
                  </a:lnTo>
                  <a:lnTo>
                    <a:pt x="914" y="1569"/>
                  </a:lnTo>
                  <a:lnTo>
                    <a:pt x="957" y="1548"/>
                  </a:lnTo>
                  <a:lnTo>
                    <a:pt x="998" y="1524"/>
                  </a:lnTo>
                  <a:lnTo>
                    <a:pt x="1038" y="1497"/>
                  </a:lnTo>
                  <a:lnTo>
                    <a:pt x="1078" y="1467"/>
                  </a:lnTo>
                  <a:lnTo>
                    <a:pt x="1116" y="1435"/>
                  </a:lnTo>
                  <a:lnTo>
                    <a:pt x="1153" y="1400"/>
                  </a:lnTo>
                  <a:lnTo>
                    <a:pt x="1187" y="1364"/>
                  </a:lnTo>
                  <a:lnTo>
                    <a:pt x="1221" y="1323"/>
                  </a:lnTo>
                  <a:lnTo>
                    <a:pt x="1252" y="1282"/>
                  </a:lnTo>
                  <a:lnTo>
                    <a:pt x="1237" y="1276"/>
                  </a:lnTo>
                  <a:lnTo>
                    <a:pt x="1223" y="1269"/>
                  </a:lnTo>
                  <a:lnTo>
                    <a:pt x="1209" y="1261"/>
                  </a:lnTo>
                  <a:lnTo>
                    <a:pt x="1196" y="1252"/>
                  </a:lnTo>
                  <a:lnTo>
                    <a:pt x="1184" y="1241"/>
                  </a:lnTo>
                  <a:lnTo>
                    <a:pt x="1172" y="1230"/>
                  </a:lnTo>
                  <a:lnTo>
                    <a:pt x="1161" y="1218"/>
                  </a:lnTo>
                  <a:lnTo>
                    <a:pt x="1150" y="1205"/>
                  </a:lnTo>
                  <a:lnTo>
                    <a:pt x="1156" y="1205"/>
                  </a:lnTo>
                  <a:lnTo>
                    <a:pt x="1170" y="1205"/>
                  </a:lnTo>
                  <a:lnTo>
                    <a:pt x="1191" y="1205"/>
                  </a:lnTo>
                  <a:lnTo>
                    <a:pt x="1216" y="1205"/>
                  </a:lnTo>
                  <a:lnTo>
                    <a:pt x="1242" y="1206"/>
                  </a:lnTo>
                  <a:lnTo>
                    <a:pt x="1269" y="1206"/>
                  </a:lnTo>
                  <a:lnTo>
                    <a:pt x="1292" y="1207"/>
                  </a:lnTo>
                  <a:lnTo>
                    <a:pt x="1308" y="1208"/>
                  </a:lnTo>
                  <a:lnTo>
                    <a:pt x="1320" y="1209"/>
                  </a:lnTo>
                  <a:lnTo>
                    <a:pt x="1332" y="1208"/>
                  </a:lnTo>
                  <a:lnTo>
                    <a:pt x="1344" y="1207"/>
                  </a:lnTo>
                  <a:lnTo>
                    <a:pt x="1355" y="1203"/>
                  </a:lnTo>
                  <a:lnTo>
                    <a:pt x="1367" y="1200"/>
                  </a:lnTo>
                  <a:lnTo>
                    <a:pt x="1378" y="1194"/>
                  </a:lnTo>
                  <a:lnTo>
                    <a:pt x="1389" y="1188"/>
                  </a:lnTo>
                  <a:lnTo>
                    <a:pt x="1399" y="1180"/>
                  </a:lnTo>
                  <a:lnTo>
                    <a:pt x="1411" y="1169"/>
                  </a:lnTo>
                  <a:lnTo>
                    <a:pt x="1422" y="1157"/>
                  </a:lnTo>
                  <a:lnTo>
                    <a:pt x="1431" y="1143"/>
                  </a:lnTo>
                  <a:lnTo>
                    <a:pt x="1439" y="1130"/>
                  </a:lnTo>
                  <a:lnTo>
                    <a:pt x="1446" y="1115"/>
                  </a:lnTo>
                  <a:lnTo>
                    <a:pt x="1452" y="1098"/>
                  </a:lnTo>
                  <a:lnTo>
                    <a:pt x="1457" y="1082"/>
                  </a:lnTo>
                  <a:lnTo>
                    <a:pt x="1459" y="1065"/>
                  </a:lnTo>
                  <a:lnTo>
                    <a:pt x="1460" y="1033"/>
                  </a:lnTo>
                  <a:lnTo>
                    <a:pt x="1454" y="1002"/>
                  </a:lnTo>
                  <a:lnTo>
                    <a:pt x="1445" y="974"/>
                  </a:lnTo>
                  <a:lnTo>
                    <a:pt x="1431" y="949"/>
                  </a:lnTo>
                  <a:lnTo>
                    <a:pt x="1414" y="928"/>
                  </a:lnTo>
                  <a:lnTo>
                    <a:pt x="1392" y="911"/>
                  </a:lnTo>
                  <a:lnTo>
                    <a:pt x="1368" y="899"/>
                  </a:lnTo>
                  <a:lnTo>
                    <a:pt x="1342" y="893"/>
                  </a:lnTo>
                  <a:lnTo>
                    <a:pt x="1328" y="890"/>
                  </a:lnTo>
                  <a:lnTo>
                    <a:pt x="1310" y="884"/>
                  </a:lnTo>
                  <a:lnTo>
                    <a:pt x="1290" y="876"/>
                  </a:lnTo>
                  <a:lnTo>
                    <a:pt x="1268" y="867"/>
                  </a:lnTo>
                  <a:lnTo>
                    <a:pt x="1247" y="858"/>
                  </a:lnTo>
                  <a:lnTo>
                    <a:pt x="1231" y="850"/>
                  </a:lnTo>
                  <a:lnTo>
                    <a:pt x="1219" y="845"/>
                  </a:lnTo>
                  <a:lnTo>
                    <a:pt x="1215" y="843"/>
                  </a:lnTo>
                  <a:lnTo>
                    <a:pt x="1225" y="836"/>
                  </a:lnTo>
                  <a:lnTo>
                    <a:pt x="1235" y="830"/>
                  </a:lnTo>
                  <a:lnTo>
                    <a:pt x="1246" y="825"/>
                  </a:lnTo>
                  <a:lnTo>
                    <a:pt x="1256" y="821"/>
                  </a:lnTo>
                  <a:lnTo>
                    <a:pt x="1267" y="817"/>
                  </a:lnTo>
                  <a:lnTo>
                    <a:pt x="1278" y="814"/>
                  </a:lnTo>
                  <a:lnTo>
                    <a:pt x="1289" y="812"/>
                  </a:lnTo>
                  <a:lnTo>
                    <a:pt x="1300" y="809"/>
                  </a:lnTo>
                  <a:lnTo>
                    <a:pt x="1284" y="801"/>
                  </a:lnTo>
                  <a:lnTo>
                    <a:pt x="1268" y="792"/>
                  </a:lnTo>
                  <a:lnTo>
                    <a:pt x="1254" y="784"/>
                  </a:lnTo>
                  <a:lnTo>
                    <a:pt x="1241" y="775"/>
                  </a:lnTo>
                  <a:lnTo>
                    <a:pt x="1229" y="765"/>
                  </a:lnTo>
                  <a:lnTo>
                    <a:pt x="1217" y="755"/>
                  </a:lnTo>
                  <a:lnTo>
                    <a:pt x="1208" y="745"/>
                  </a:lnTo>
                  <a:lnTo>
                    <a:pt x="1199" y="733"/>
                  </a:lnTo>
                  <a:lnTo>
                    <a:pt x="1186" y="716"/>
                  </a:lnTo>
                  <a:lnTo>
                    <a:pt x="1176" y="700"/>
                  </a:lnTo>
                  <a:lnTo>
                    <a:pt x="1165" y="685"/>
                  </a:lnTo>
                  <a:lnTo>
                    <a:pt x="1157" y="670"/>
                  </a:lnTo>
                  <a:lnTo>
                    <a:pt x="1150" y="658"/>
                  </a:lnTo>
                  <a:lnTo>
                    <a:pt x="1146" y="649"/>
                  </a:lnTo>
                  <a:lnTo>
                    <a:pt x="1142" y="643"/>
                  </a:lnTo>
                  <a:lnTo>
                    <a:pt x="1141" y="641"/>
                  </a:lnTo>
                  <a:lnTo>
                    <a:pt x="1144" y="646"/>
                  </a:lnTo>
                  <a:lnTo>
                    <a:pt x="1156" y="657"/>
                  </a:lnTo>
                  <a:lnTo>
                    <a:pt x="1173" y="674"/>
                  </a:lnTo>
                  <a:lnTo>
                    <a:pt x="1196" y="694"/>
                  </a:lnTo>
                  <a:lnTo>
                    <a:pt x="1223" y="714"/>
                  </a:lnTo>
                  <a:lnTo>
                    <a:pt x="1252" y="732"/>
                  </a:lnTo>
                  <a:lnTo>
                    <a:pt x="1283" y="746"/>
                  </a:lnTo>
                  <a:lnTo>
                    <a:pt x="1314" y="753"/>
                  </a:lnTo>
                  <a:lnTo>
                    <a:pt x="1324" y="754"/>
                  </a:lnTo>
                  <a:lnTo>
                    <a:pt x="1333" y="755"/>
                  </a:lnTo>
                  <a:lnTo>
                    <a:pt x="1344" y="756"/>
                  </a:lnTo>
                  <a:lnTo>
                    <a:pt x="1354" y="758"/>
                  </a:lnTo>
                  <a:lnTo>
                    <a:pt x="1365" y="761"/>
                  </a:lnTo>
                  <a:lnTo>
                    <a:pt x="1375" y="763"/>
                  </a:lnTo>
                  <a:lnTo>
                    <a:pt x="1384" y="765"/>
                  </a:lnTo>
                  <a:lnTo>
                    <a:pt x="1395" y="769"/>
                  </a:lnTo>
                  <a:lnTo>
                    <a:pt x="1393" y="767"/>
                  </a:lnTo>
                  <a:lnTo>
                    <a:pt x="1393" y="765"/>
                  </a:lnTo>
                  <a:lnTo>
                    <a:pt x="1393" y="763"/>
                  </a:lnTo>
                  <a:lnTo>
                    <a:pt x="1393" y="762"/>
                  </a:lnTo>
                  <a:lnTo>
                    <a:pt x="1389" y="760"/>
                  </a:lnTo>
                  <a:lnTo>
                    <a:pt x="1384" y="756"/>
                  </a:lnTo>
                  <a:lnTo>
                    <a:pt x="1378" y="753"/>
                  </a:lnTo>
                  <a:lnTo>
                    <a:pt x="1374" y="750"/>
                  </a:lnTo>
                  <a:lnTo>
                    <a:pt x="1344" y="737"/>
                  </a:lnTo>
                  <a:lnTo>
                    <a:pt x="1315" y="724"/>
                  </a:lnTo>
                  <a:lnTo>
                    <a:pt x="1289" y="711"/>
                  </a:lnTo>
                  <a:lnTo>
                    <a:pt x="1265" y="699"/>
                  </a:lnTo>
                  <a:lnTo>
                    <a:pt x="1244" y="685"/>
                  </a:lnTo>
                  <a:lnTo>
                    <a:pt x="1225" y="671"/>
                  </a:lnTo>
                  <a:lnTo>
                    <a:pt x="1208" y="656"/>
                  </a:lnTo>
                  <a:lnTo>
                    <a:pt x="1194" y="639"/>
                  </a:lnTo>
                  <a:lnTo>
                    <a:pt x="1181" y="621"/>
                  </a:lnTo>
                  <a:lnTo>
                    <a:pt x="1171" y="604"/>
                  </a:lnTo>
                  <a:lnTo>
                    <a:pt x="1161" y="588"/>
                  </a:lnTo>
                  <a:lnTo>
                    <a:pt x="1153" y="574"/>
                  </a:lnTo>
                  <a:lnTo>
                    <a:pt x="1146" y="561"/>
                  </a:lnTo>
                  <a:lnTo>
                    <a:pt x="1141" y="552"/>
                  </a:lnTo>
                  <a:lnTo>
                    <a:pt x="1138" y="546"/>
                  </a:lnTo>
                  <a:lnTo>
                    <a:pt x="1136" y="544"/>
                  </a:lnTo>
                  <a:lnTo>
                    <a:pt x="1140" y="549"/>
                  </a:lnTo>
                  <a:lnTo>
                    <a:pt x="1151" y="560"/>
                  </a:lnTo>
                  <a:lnTo>
                    <a:pt x="1169" y="578"/>
                  </a:lnTo>
                  <a:lnTo>
                    <a:pt x="1192" y="597"/>
                  </a:lnTo>
                  <a:lnTo>
                    <a:pt x="1218" y="618"/>
                  </a:lnTo>
                  <a:lnTo>
                    <a:pt x="1247" y="636"/>
                  </a:lnTo>
                  <a:lnTo>
                    <a:pt x="1278" y="650"/>
                  </a:lnTo>
                  <a:lnTo>
                    <a:pt x="1309" y="658"/>
                  </a:lnTo>
                  <a:lnTo>
                    <a:pt x="1318" y="659"/>
                  </a:lnTo>
                  <a:lnTo>
                    <a:pt x="1328" y="661"/>
                  </a:lnTo>
                  <a:lnTo>
                    <a:pt x="1337" y="662"/>
                  </a:lnTo>
                  <a:lnTo>
                    <a:pt x="1346" y="663"/>
                  </a:lnTo>
                  <a:lnTo>
                    <a:pt x="1355" y="665"/>
                  </a:lnTo>
                  <a:lnTo>
                    <a:pt x="1365" y="667"/>
                  </a:lnTo>
                  <a:lnTo>
                    <a:pt x="1374" y="670"/>
                  </a:lnTo>
                  <a:lnTo>
                    <a:pt x="1383" y="672"/>
                  </a:lnTo>
                  <a:lnTo>
                    <a:pt x="1382" y="669"/>
                  </a:lnTo>
                  <a:lnTo>
                    <a:pt x="1382" y="665"/>
                  </a:lnTo>
                  <a:lnTo>
                    <a:pt x="1381" y="662"/>
                  </a:lnTo>
                  <a:lnTo>
                    <a:pt x="1381" y="658"/>
                  </a:lnTo>
                  <a:lnTo>
                    <a:pt x="1378" y="657"/>
                  </a:lnTo>
                  <a:lnTo>
                    <a:pt x="1376" y="656"/>
                  </a:lnTo>
                  <a:lnTo>
                    <a:pt x="1374" y="655"/>
                  </a:lnTo>
                  <a:lnTo>
                    <a:pt x="1371" y="654"/>
                  </a:lnTo>
                  <a:lnTo>
                    <a:pt x="1342" y="640"/>
                  </a:lnTo>
                  <a:lnTo>
                    <a:pt x="1313" y="626"/>
                  </a:lnTo>
                  <a:lnTo>
                    <a:pt x="1287" y="613"/>
                  </a:lnTo>
                  <a:lnTo>
                    <a:pt x="1263" y="601"/>
                  </a:lnTo>
                  <a:lnTo>
                    <a:pt x="1242" y="587"/>
                  </a:lnTo>
                  <a:lnTo>
                    <a:pt x="1223" y="573"/>
                  </a:lnTo>
                  <a:lnTo>
                    <a:pt x="1206" y="557"/>
                  </a:lnTo>
                  <a:lnTo>
                    <a:pt x="1192" y="541"/>
                  </a:lnTo>
                  <a:lnTo>
                    <a:pt x="1180" y="523"/>
                  </a:lnTo>
                  <a:lnTo>
                    <a:pt x="1169" y="506"/>
                  </a:lnTo>
                  <a:lnTo>
                    <a:pt x="1158" y="490"/>
                  </a:lnTo>
                  <a:lnTo>
                    <a:pt x="1150" y="476"/>
                  </a:lnTo>
                  <a:lnTo>
                    <a:pt x="1143" y="463"/>
                  </a:lnTo>
                  <a:lnTo>
                    <a:pt x="1139" y="454"/>
                  </a:lnTo>
                  <a:lnTo>
                    <a:pt x="1135" y="448"/>
                  </a:lnTo>
                  <a:lnTo>
                    <a:pt x="1134" y="446"/>
                  </a:lnTo>
                  <a:lnTo>
                    <a:pt x="1138" y="451"/>
                  </a:lnTo>
                  <a:lnTo>
                    <a:pt x="1149" y="462"/>
                  </a:lnTo>
                  <a:lnTo>
                    <a:pt x="1166" y="480"/>
                  </a:lnTo>
                  <a:lnTo>
                    <a:pt x="1189" y="499"/>
                  </a:lnTo>
                  <a:lnTo>
                    <a:pt x="1216" y="520"/>
                  </a:lnTo>
                  <a:lnTo>
                    <a:pt x="1245" y="538"/>
                  </a:lnTo>
                  <a:lnTo>
                    <a:pt x="1276" y="552"/>
                  </a:lnTo>
                  <a:lnTo>
                    <a:pt x="1307" y="559"/>
                  </a:lnTo>
                  <a:lnTo>
                    <a:pt x="1314" y="560"/>
                  </a:lnTo>
                  <a:lnTo>
                    <a:pt x="1320" y="561"/>
                  </a:lnTo>
                  <a:lnTo>
                    <a:pt x="1327" y="561"/>
                  </a:lnTo>
                  <a:lnTo>
                    <a:pt x="1333" y="563"/>
                  </a:lnTo>
                  <a:lnTo>
                    <a:pt x="1339" y="564"/>
                  </a:lnTo>
                  <a:lnTo>
                    <a:pt x="1346" y="565"/>
                  </a:lnTo>
                  <a:lnTo>
                    <a:pt x="1352" y="567"/>
                  </a:lnTo>
                  <a:lnTo>
                    <a:pt x="1359" y="568"/>
                  </a:lnTo>
                  <a:lnTo>
                    <a:pt x="1359" y="568"/>
                  </a:lnTo>
                  <a:lnTo>
                    <a:pt x="1359" y="567"/>
                  </a:lnTo>
                  <a:lnTo>
                    <a:pt x="1359" y="567"/>
                  </a:lnTo>
                  <a:lnTo>
                    <a:pt x="1359" y="567"/>
                  </a:lnTo>
                  <a:lnTo>
                    <a:pt x="1330" y="553"/>
                  </a:lnTo>
                  <a:lnTo>
                    <a:pt x="1302" y="541"/>
                  </a:lnTo>
                  <a:lnTo>
                    <a:pt x="1277" y="528"/>
                  </a:lnTo>
                  <a:lnTo>
                    <a:pt x="1255" y="515"/>
                  </a:lnTo>
                  <a:lnTo>
                    <a:pt x="1234" y="503"/>
                  </a:lnTo>
                  <a:lnTo>
                    <a:pt x="1216" y="488"/>
                  </a:lnTo>
                  <a:lnTo>
                    <a:pt x="1200" y="473"/>
                  </a:lnTo>
                  <a:lnTo>
                    <a:pt x="1186" y="457"/>
                  </a:lnTo>
                  <a:lnTo>
                    <a:pt x="1173" y="439"/>
                  </a:lnTo>
                  <a:lnTo>
                    <a:pt x="1163" y="422"/>
                  </a:lnTo>
                  <a:lnTo>
                    <a:pt x="1153" y="407"/>
                  </a:lnTo>
                  <a:lnTo>
                    <a:pt x="1144" y="392"/>
                  </a:lnTo>
                  <a:lnTo>
                    <a:pt x="1138" y="380"/>
                  </a:lnTo>
                  <a:lnTo>
                    <a:pt x="1133" y="371"/>
                  </a:lnTo>
                  <a:lnTo>
                    <a:pt x="1129" y="365"/>
                  </a:lnTo>
                  <a:lnTo>
                    <a:pt x="1128" y="363"/>
                  </a:lnTo>
                  <a:lnTo>
                    <a:pt x="1132" y="368"/>
                  </a:lnTo>
                  <a:lnTo>
                    <a:pt x="1143" y="379"/>
                  </a:lnTo>
                  <a:lnTo>
                    <a:pt x="1161" y="397"/>
                  </a:lnTo>
                  <a:lnTo>
                    <a:pt x="1184" y="416"/>
                  </a:lnTo>
                  <a:lnTo>
                    <a:pt x="1209" y="437"/>
                  </a:lnTo>
                  <a:lnTo>
                    <a:pt x="1239" y="455"/>
                  </a:lnTo>
                  <a:lnTo>
                    <a:pt x="1270" y="469"/>
                  </a:lnTo>
                  <a:lnTo>
                    <a:pt x="1301" y="476"/>
                  </a:lnTo>
                  <a:lnTo>
                    <a:pt x="1308" y="477"/>
                  </a:lnTo>
                  <a:lnTo>
                    <a:pt x="1315" y="477"/>
                  </a:lnTo>
                  <a:lnTo>
                    <a:pt x="1322" y="478"/>
                  </a:lnTo>
                  <a:lnTo>
                    <a:pt x="1329" y="480"/>
                  </a:lnTo>
                  <a:lnTo>
                    <a:pt x="1308" y="432"/>
                  </a:lnTo>
                  <a:lnTo>
                    <a:pt x="1286" y="386"/>
                  </a:lnTo>
                  <a:lnTo>
                    <a:pt x="1261" y="342"/>
                  </a:lnTo>
                  <a:lnTo>
                    <a:pt x="1234" y="300"/>
                  </a:lnTo>
                  <a:lnTo>
                    <a:pt x="1206" y="259"/>
                  </a:lnTo>
                  <a:lnTo>
                    <a:pt x="1174" y="221"/>
                  </a:lnTo>
                  <a:lnTo>
                    <a:pt x="1141" y="187"/>
                  </a:lnTo>
                  <a:lnTo>
                    <a:pt x="1106" y="153"/>
                  </a:lnTo>
                  <a:lnTo>
                    <a:pt x="1071" y="123"/>
                  </a:lnTo>
                  <a:lnTo>
                    <a:pt x="1033" y="97"/>
                  </a:lnTo>
                  <a:lnTo>
                    <a:pt x="994" y="73"/>
                  </a:lnTo>
                  <a:lnTo>
                    <a:pt x="953" y="52"/>
                  </a:lnTo>
                  <a:lnTo>
                    <a:pt x="912" y="35"/>
                  </a:lnTo>
                  <a:lnTo>
                    <a:pt x="869" y="21"/>
                  </a:lnTo>
                  <a:lnTo>
                    <a:pt x="825" y="10"/>
                  </a:lnTo>
                  <a:lnTo>
                    <a:pt x="781" y="4"/>
                  </a:lnTo>
                  <a:lnTo>
                    <a:pt x="746" y="1"/>
                  </a:lnTo>
                  <a:lnTo>
                    <a:pt x="710" y="0"/>
                  </a:lnTo>
                  <a:lnTo>
                    <a:pt x="675" y="1"/>
                  </a:lnTo>
                  <a:lnTo>
                    <a:pt x="641" y="6"/>
                  </a:lnTo>
                  <a:lnTo>
                    <a:pt x="606" y="10"/>
                  </a:lnTo>
                  <a:lnTo>
                    <a:pt x="572" y="19"/>
                  </a:lnTo>
                  <a:lnTo>
                    <a:pt x="538" y="28"/>
                  </a:lnTo>
                  <a:lnTo>
                    <a:pt x="506" y="39"/>
                  </a:lnTo>
                  <a:lnTo>
                    <a:pt x="474" y="52"/>
                  </a:lnTo>
                  <a:lnTo>
                    <a:pt x="442" y="67"/>
                  </a:lnTo>
                  <a:lnTo>
                    <a:pt x="410" y="83"/>
                  </a:lnTo>
                  <a:lnTo>
                    <a:pt x="380" y="102"/>
                  </a:lnTo>
                  <a:lnTo>
                    <a:pt x="352" y="121"/>
                  </a:lnTo>
                  <a:lnTo>
                    <a:pt x="323" y="143"/>
                  </a:lnTo>
                  <a:lnTo>
                    <a:pt x="295" y="166"/>
                  </a:lnTo>
                  <a:lnTo>
                    <a:pt x="268" y="190"/>
                  </a:lnTo>
                  <a:lnTo>
                    <a:pt x="242" y="216"/>
                  </a:lnTo>
                  <a:lnTo>
                    <a:pt x="217" y="243"/>
                  </a:lnTo>
                  <a:lnTo>
                    <a:pt x="194" y="271"/>
                  </a:lnTo>
                  <a:lnTo>
                    <a:pt x="171" y="301"/>
                  </a:lnTo>
                  <a:lnTo>
                    <a:pt x="150" y="332"/>
                  </a:lnTo>
                  <a:lnTo>
                    <a:pt x="129" y="364"/>
                  </a:lnTo>
                  <a:lnTo>
                    <a:pt x="111" y="398"/>
                  </a:lnTo>
                  <a:lnTo>
                    <a:pt x="92" y="432"/>
                  </a:lnTo>
                  <a:lnTo>
                    <a:pt x="76" y="468"/>
                  </a:lnTo>
                  <a:lnTo>
                    <a:pt x="62" y="504"/>
                  </a:lnTo>
                  <a:lnTo>
                    <a:pt x="49" y="542"/>
                  </a:lnTo>
                  <a:lnTo>
                    <a:pt x="37" y="580"/>
                  </a:lnTo>
                  <a:lnTo>
                    <a:pt x="27" y="619"/>
                  </a:lnTo>
                  <a:lnTo>
                    <a:pt x="19" y="659"/>
                  </a:lnTo>
                  <a:lnTo>
                    <a:pt x="12" y="700"/>
                  </a:lnTo>
                  <a:lnTo>
                    <a:pt x="6" y="741"/>
                  </a:lnTo>
                  <a:lnTo>
                    <a:pt x="2" y="786"/>
                  </a:lnTo>
                  <a:lnTo>
                    <a:pt x="0" y="830"/>
                  </a:lnTo>
                  <a:lnTo>
                    <a:pt x="1" y="874"/>
                  </a:lnTo>
                  <a:lnTo>
                    <a:pt x="4" y="918"/>
                  </a:lnTo>
                  <a:lnTo>
                    <a:pt x="8" y="961"/>
                  </a:lnTo>
                  <a:lnTo>
                    <a:pt x="15" y="1004"/>
                  </a:lnTo>
                  <a:lnTo>
                    <a:pt x="23" y="1045"/>
                  </a:lnTo>
                  <a:lnTo>
                    <a:pt x="34" y="1087"/>
                  </a:lnTo>
                  <a:lnTo>
                    <a:pt x="46" y="1128"/>
                  </a:lnTo>
                  <a:lnTo>
                    <a:pt x="60" y="1168"/>
                  </a:lnTo>
                  <a:lnTo>
                    <a:pt x="76" y="1207"/>
                  </a:lnTo>
                  <a:lnTo>
                    <a:pt x="95" y="1245"/>
                  </a:lnTo>
                  <a:lnTo>
                    <a:pt x="114" y="1282"/>
                  </a:lnTo>
                  <a:lnTo>
                    <a:pt x="136" y="1317"/>
                  </a:lnTo>
                  <a:lnTo>
                    <a:pt x="159" y="1351"/>
                  </a:lnTo>
                  <a:lnTo>
                    <a:pt x="185" y="13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28"/>
            <p:cNvSpPr>
              <a:spLocks/>
            </p:cNvSpPr>
            <p:nvPr/>
          </p:nvSpPr>
          <p:spPr bwMode="auto">
            <a:xfrm>
              <a:off x="814" y="2919"/>
              <a:ext cx="473" cy="626"/>
            </a:xfrm>
            <a:custGeom>
              <a:avLst/>
              <a:gdLst>
                <a:gd name="T0" fmla="*/ 913 w 947"/>
                <a:gd name="T1" fmla="*/ 486 h 1252"/>
                <a:gd name="T2" fmla="*/ 898 w 947"/>
                <a:gd name="T3" fmla="*/ 340 h 1252"/>
                <a:gd name="T4" fmla="*/ 878 w 947"/>
                <a:gd name="T5" fmla="*/ 206 h 1252"/>
                <a:gd name="T6" fmla="*/ 835 w 947"/>
                <a:gd name="T7" fmla="*/ 108 h 1252"/>
                <a:gd name="T8" fmla="*/ 799 w 947"/>
                <a:gd name="T9" fmla="*/ 81 h 1252"/>
                <a:gd name="T10" fmla="*/ 766 w 947"/>
                <a:gd name="T11" fmla="*/ 74 h 1252"/>
                <a:gd name="T12" fmla="*/ 725 w 947"/>
                <a:gd name="T13" fmla="*/ 81 h 1252"/>
                <a:gd name="T14" fmla="*/ 709 w 947"/>
                <a:gd name="T15" fmla="*/ 88 h 1252"/>
                <a:gd name="T16" fmla="*/ 695 w 947"/>
                <a:gd name="T17" fmla="*/ 96 h 1252"/>
                <a:gd name="T18" fmla="*/ 680 w 947"/>
                <a:gd name="T19" fmla="*/ 85 h 1252"/>
                <a:gd name="T20" fmla="*/ 660 w 947"/>
                <a:gd name="T21" fmla="*/ 46 h 1252"/>
                <a:gd name="T22" fmla="*/ 635 w 947"/>
                <a:gd name="T23" fmla="*/ 18 h 1252"/>
                <a:gd name="T24" fmla="*/ 607 w 947"/>
                <a:gd name="T25" fmla="*/ 3 h 1252"/>
                <a:gd name="T26" fmla="*/ 575 w 947"/>
                <a:gd name="T27" fmla="*/ 0 h 1252"/>
                <a:gd name="T28" fmla="*/ 542 w 947"/>
                <a:gd name="T29" fmla="*/ 7 h 1252"/>
                <a:gd name="T30" fmla="*/ 519 w 947"/>
                <a:gd name="T31" fmla="*/ 16 h 1252"/>
                <a:gd name="T32" fmla="*/ 498 w 947"/>
                <a:gd name="T33" fmla="*/ 30 h 1252"/>
                <a:gd name="T34" fmla="*/ 476 w 947"/>
                <a:gd name="T35" fmla="*/ 37 h 1252"/>
                <a:gd name="T36" fmla="*/ 445 w 947"/>
                <a:gd name="T37" fmla="*/ 29 h 1252"/>
                <a:gd name="T38" fmla="*/ 411 w 947"/>
                <a:gd name="T39" fmla="*/ 31 h 1252"/>
                <a:gd name="T40" fmla="*/ 371 w 947"/>
                <a:gd name="T41" fmla="*/ 48 h 1252"/>
                <a:gd name="T42" fmla="*/ 337 w 947"/>
                <a:gd name="T43" fmla="*/ 77 h 1252"/>
                <a:gd name="T44" fmla="*/ 311 w 947"/>
                <a:gd name="T45" fmla="*/ 116 h 1252"/>
                <a:gd name="T46" fmla="*/ 292 w 947"/>
                <a:gd name="T47" fmla="*/ 282 h 1252"/>
                <a:gd name="T48" fmla="*/ 327 w 947"/>
                <a:gd name="T49" fmla="*/ 454 h 1252"/>
                <a:gd name="T50" fmla="*/ 364 w 947"/>
                <a:gd name="T51" fmla="*/ 558 h 1252"/>
                <a:gd name="T52" fmla="*/ 390 w 947"/>
                <a:gd name="T53" fmla="*/ 607 h 1252"/>
                <a:gd name="T54" fmla="*/ 385 w 947"/>
                <a:gd name="T55" fmla="*/ 610 h 1252"/>
                <a:gd name="T56" fmla="*/ 370 w 947"/>
                <a:gd name="T57" fmla="*/ 632 h 1252"/>
                <a:gd name="T58" fmla="*/ 365 w 947"/>
                <a:gd name="T59" fmla="*/ 674 h 1252"/>
                <a:gd name="T60" fmla="*/ 347 w 947"/>
                <a:gd name="T61" fmla="*/ 771 h 1252"/>
                <a:gd name="T62" fmla="*/ 326 w 947"/>
                <a:gd name="T63" fmla="*/ 746 h 1252"/>
                <a:gd name="T64" fmla="*/ 300 w 947"/>
                <a:gd name="T65" fmla="*/ 723 h 1252"/>
                <a:gd name="T66" fmla="*/ 260 w 947"/>
                <a:gd name="T67" fmla="*/ 700 h 1252"/>
                <a:gd name="T68" fmla="*/ 198 w 947"/>
                <a:gd name="T69" fmla="*/ 687 h 1252"/>
                <a:gd name="T70" fmla="*/ 129 w 947"/>
                <a:gd name="T71" fmla="*/ 695 h 1252"/>
                <a:gd name="T72" fmla="*/ 48 w 947"/>
                <a:gd name="T73" fmla="*/ 728 h 1252"/>
                <a:gd name="T74" fmla="*/ 7 w 947"/>
                <a:gd name="T75" fmla="*/ 774 h 1252"/>
                <a:gd name="T76" fmla="*/ 0 w 947"/>
                <a:gd name="T77" fmla="*/ 817 h 1252"/>
                <a:gd name="T78" fmla="*/ 45 w 947"/>
                <a:gd name="T79" fmla="*/ 897 h 1252"/>
                <a:gd name="T80" fmla="*/ 126 w 947"/>
                <a:gd name="T81" fmla="*/ 952 h 1252"/>
                <a:gd name="T82" fmla="*/ 188 w 947"/>
                <a:gd name="T83" fmla="*/ 970 h 1252"/>
                <a:gd name="T84" fmla="*/ 218 w 947"/>
                <a:gd name="T85" fmla="*/ 998 h 1252"/>
                <a:gd name="T86" fmla="*/ 245 w 947"/>
                <a:gd name="T87" fmla="*/ 1043 h 1252"/>
                <a:gd name="T88" fmla="*/ 270 w 947"/>
                <a:gd name="T89" fmla="*/ 1088 h 1252"/>
                <a:gd name="T90" fmla="*/ 295 w 947"/>
                <a:gd name="T91" fmla="*/ 1129 h 1252"/>
                <a:gd name="T92" fmla="*/ 325 w 947"/>
                <a:gd name="T93" fmla="*/ 1169 h 1252"/>
                <a:gd name="T94" fmla="*/ 378 w 947"/>
                <a:gd name="T95" fmla="*/ 1208 h 1252"/>
                <a:gd name="T96" fmla="*/ 438 w 947"/>
                <a:gd name="T97" fmla="*/ 1224 h 1252"/>
                <a:gd name="T98" fmla="*/ 496 w 947"/>
                <a:gd name="T99" fmla="*/ 1224 h 1252"/>
                <a:gd name="T100" fmla="*/ 543 w 947"/>
                <a:gd name="T101" fmla="*/ 1216 h 1252"/>
                <a:gd name="T102" fmla="*/ 570 w 947"/>
                <a:gd name="T103" fmla="*/ 1209 h 1252"/>
                <a:gd name="T104" fmla="*/ 580 w 947"/>
                <a:gd name="T105" fmla="*/ 1211 h 1252"/>
                <a:gd name="T106" fmla="*/ 605 w 947"/>
                <a:gd name="T107" fmla="*/ 1226 h 1252"/>
                <a:gd name="T108" fmla="*/ 667 w 947"/>
                <a:gd name="T109" fmla="*/ 1248 h 1252"/>
                <a:gd name="T110" fmla="*/ 725 w 947"/>
                <a:gd name="T111" fmla="*/ 1249 h 1252"/>
                <a:gd name="T112" fmla="*/ 793 w 947"/>
                <a:gd name="T113" fmla="*/ 1222 h 1252"/>
                <a:gd name="T114" fmla="*/ 859 w 947"/>
                <a:gd name="T115" fmla="*/ 1151 h 1252"/>
                <a:gd name="T116" fmla="*/ 887 w 947"/>
                <a:gd name="T117" fmla="*/ 1094 h 1252"/>
                <a:gd name="T118" fmla="*/ 908 w 947"/>
                <a:gd name="T119" fmla="*/ 1006 h 1252"/>
                <a:gd name="T120" fmla="*/ 944 w 947"/>
                <a:gd name="T121" fmla="*/ 776 h 1252"/>
                <a:gd name="T122" fmla="*/ 930 w 947"/>
                <a:gd name="T123" fmla="*/ 564 h 1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47" h="1252">
                  <a:moveTo>
                    <a:pt x="930" y="564"/>
                  </a:moveTo>
                  <a:lnTo>
                    <a:pt x="921" y="529"/>
                  </a:lnTo>
                  <a:lnTo>
                    <a:pt x="913" y="486"/>
                  </a:lnTo>
                  <a:lnTo>
                    <a:pt x="907" y="438"/>
                  </a:lnTo>
                  <a:lnTo>
                    <a:pt x="902" y="387"/>
                  </a:lnTo>
                  <a:lnTo>
                    <a:pt x="898" y="340"/>
                  </a:lnTo>
                  <a:lnTo>
                    <a:pt x="893" y="294"/>
                  </a:lnTo>
                  <a:lnTo>
                    <a:pt x="886" y="249"/>
                  </a:lnTo>
                  <a:lnTo>
                    <a:pt x="878" y="206"/>
                  </a:lnTo>
                  <a:lnTo>
                    <a:pt x="868" y="168"/>
                  </a:lnTo>
                  <a:lnTo>
                    <a:pt x="854" y="136"/>
                  </a:lnTo>
                  <a:lnTo>
                    <a:pt x="835" y="108"/>
                  </a:lnTo>
                  <a:lnTo>
                    <a:pt x="814" y="89"/>
                  </a:lnTo>
                  <a:lnTo>
                    <a:pt x="807" y="84"/>
                  </a:lnTo>
                  <a:lnTo>
                    <a:pt x="799" y="81"/>
                  </a:lnTo>
                  <a:lnTo>
                    <a:pt x="789" y="77"/>
                  </a:lnTo>
                  <a:lnTo>
                    <a:pt x="778" y="75"/>
                  </a:lnTo>
                  <a:lnTo>
                    <a:pt x="766" y="74"/>
                  </a:lnTo>
                  <a:lnTo>
                    <a:pt x="754" y="75"/>
                  </a:lnTo>
                  <a:lnTo>
                    <a:pt x="740" y="76"/>
                  </a:lnTo>
                  <a:lnTo>
                    <a:pt x="725" y="81"/>
                  </a:lnTo>
                  <a:lnTo>
                    <a:pt x="719" y="83"/>
                  </a:lnTo>
                  <a:lnTo>
                    <a:pt x="715" y="85"/>
                  </a:lnTo>
                  <a:lnTo>
                    <a:pt x="709" y="88"/>
                  </a:lnTo>
                  <a:lnTo>
                    <a:pt x="704" y="90"/>
                  </a:lnTo>
                  <a:lnTo>
                    <a:pt x="700" y="93"/>
                  </a:lnTo>
                  <a:lnTo>
                    <a:pt x="695" y="96"/>
                  </a:lnTo>
                  <a:lnTo>
                    <a:pt x="690" y="98"/>
                  </a:lnTo>
                  <a:lnTo>
                    <a:pt x="686" y="101"/>
                  </a:lnTo>
                  <a:lnTo>
                    <a:pt x="680" y="85"/>
                  </a:lnTo>
                  <a:lnTo>
                    <a:pt x="674" y="70"/>
                  </a:lnTo>
                  <a:lnTo>
                    <a:pt x="667" y="58"/>
                  </a:lnTo>
                  <a:lnTo>
                    <a:pt x="660" y="46"/>
                  </a:lnTo>
                  <a:lnTo>
                    <a:pt x="652" y="36"/>
                  </a:lnTo>
                  <a:lnTo>
                    <a:pt x="644" y="26"/>
                  </a:lnTo>
                  <a:lnTo>
                    <a:pt x="635" y="18"/>
                  </a:lnTo>
                  <a:lnTo>
                    <a:pt x="626" y="12"/>
                  </a:lnTo>
                  <a:lnTo>
                    <a:pt x="617" y="7"/>
                  </a:lnTo>
                  <a:lnTo>
                    <a:pt x="607" y="3"/>
                  </a:lnTo>
                  <a:lnTo>
                    <a:pt x="597" y="1"/>
                  </a:lnTo>
                  <a:lnTo>
                    <a:pt x="587" y="0"/>
                  </a:lnTo>
                  <a:lnTo>
                    <a:pt x="575" y="0"/>
                  </a:lnTo>
                  <a:lnTo>
                    <a:pt x="565" y="1"/>
                  </a:lnTo>
                  <a:lnTo>
                    <a:pt x="553" y="3"/>
                  </a:lnTo>
                  <a:lnTo>
                    <a:pt x="542" y="7"/>
                  </a:lnTo>
                  <a:lnTo>
                    <a:pt x="534" y="9"/>
                  </a:lnTo>
                  <a:lnTo>
                    <a:pt x="526" y="13"/>
                  </a:lnTo>
                  <a:lnTo>
                    <a:pt x="519" y="16"/>
                  </a:lnTo>
                  <a:lnTo>
                    <a:pt x="512" y="21"/>
                  </a:lnTo>
                  <a:lnTo>
                    <a:pt x="505" y="25"/>
                  </a:lnTo>
                  <a:lnTo>
                    <a:pt x="498" y="30"/>
                  </a:lnTo>
                  <a:lnTo>
                    <a:pt x="491" y="36"/>
                  </a:lnTo>
                  <a:lnTo>
                    <a:pt x="485" y="41"/>
                  </a:lnTo>
                  <a:lnTo>
                    <a:pt x="476" y="37"/>
                  </a:lnTo>
                  <a:lnTo>
                    <a:pt x="466" y="32"/>
                  </a:lnTo>
                  <a:lnTo>
                    <a:pt x="455" y="30"/>
                  </a:lnTo>
                  <a:lnTo>
                    <a:pt x="445" y="29"/>
                  </a:lnTo>
                  <a:lnTo>
                    <a:pt x="434" y="29"/>
                  </a:lnTo>
                  <a:lnTo>
                    <a:pt x="423" y="29"/>
                  </a:lnTo>
                  <a:lnTo>
                    <a:pt x="411" y="31"/>
                  </a:lnTo>
                  <a:lnTo>
                    <a:pt x="400" y="35"/>
                  </a:lnTo>
                  <a:lnTo>
                    <a:pt x="385" y="40"/>
                  </a:lnTo>
                  <a:lnTo>
                    <a:pt x="371" y="48"/>
                  </a:lnTo>
                  <a:lnTo>
                    <a:pt x="358" y="56"/>
                  </a:lnTo>
                  <a:lnTo>
                    <a:pt x="347" y="66"/>
                  </a:lnTo>
                  <a:lnTo>
                    <a:pt x="337" y="77"/>
                  </a:lnTo>
                  <a:lnTo>
                    <a:pt x="327" y="89"/>
                  </a:lnTo>
                  <a:lnTo>
                    <a:pt x="318" y="101"/>
                  </a:lnTo>
                  <a:lnTo>
                    <a:pt x="311" y="116"/>
                  </a:lnTo>
                  <a:lnTo>
                    <a:pt x="295" y="167"/>
                  </a:lnTo>
                  <a:lnTo>
                    <a:pt x="289" y="222"/>
                  </a:lnTo>
                  <a:lnTo>
                    <a:pt x="292" y="282"/>
                  </a:lnTo>
                  <a:lnTo>
                    <a:pt x="300" y="342"/>
                  </a:lnTo>
                  <a:lnTo>
                    <a:pt x="312" y="400"/>
                  </a:lnTo>
                  <a:lnTo>
                    <a:pt x="327" y="454"/>
                  </a:lnTo>
                  <a:lnTo>
                    <a:pt x="342" y="501"/>
                  </a:lnTo>
                  <a:lnTo>
                    <a:pt x="356" y="539"/>
                  </a:lnTo>
                  <a:lnTo>
                    <a:pt x="364" y="558"/>
                  </a:lnTo>
                  <a:lnTo>
                    <a:pt x="372" y="576"/>
                  </a:lnTo>
                  <a:lnTo>
                    <a:pt x="381" y="594"/>
                  </a:lnTo>
                  <a:lnTo>
                    <a:pt x="390" y="607"/>
                  </a:lnTo>
                  <a:lnTo>
                    <a:pt x="388" y="609"/>
                  </a:lnTo>
                  <a:lnTo>
                    <a:pt x="387" y="609"/>
                  </a:lnTo>
                  <a:lnTo>
                    <a:pt x="385" y="610"/>
                  </a:lnTo>
                  <a:lnTo>
                    <a:pt x="384" y="611"/>
                  </a:lnTo>
                  <a:lnTo>
                    <a:pt x="376" y="621"/>
                  </a:lnTo>
                  <a:lnTo>
                    <a:pt x="370" y="632"/>
                  </a:lnTo>
                  <a:lnTo>
                    <a:pt x="368" y="642"/>
                  </a:lnTo>
                  <a:lnTo>
                    <a:pt x="366" y="650"/>
                  </a:lnTo>
                  <a:lnTo>
                    <a:pt x="365" y="674"/>
                  </a:lnTo>
                  <a:lnTo>
                    <a:pt x="361" y="703"/>
                  </a:lnTo>
                  <a:lnTo>
                    <a:pt x="354" y="736"/>
                  </a:lnTo>
                  <a:lnTo>
                    <a:pt x="347" y="771"/>
                  </a:lnTo>
                  <a:lnTo>
                    <a:pt x="341" y="763"/>
                  </a:lnTo>
                  <a:lnTo>
                    <a:pt x="334" y="754"/>
                  </a:lnTo>
                  <a:lnTo>
                    <a:pt x="326" y="746"/>
                  </a:lnTo>
                  <a:lnTo>
                    <a:pt x="318" y="738"/>
                  </a:lnTo>
                  <a:lnTo>
                    <a:pt x="310" y="730"/>
                  </a:lnTo>
                  <a:lnTo>
                    <a:pt x="300" y="723"/>
                  </a:lnTo>
                  <a:lnTo>
                    <a:pt x="289" y="716"/>
                  </a:lnTo>
                  <a:lnTo>
                    <a:pt x="279" y="709"/>
                  </a:lnTo>
                  <a:lnTo>
                    <a:pt x="260" y="700"/>
                  </a:lnTo>
                  <a:lnTo>
                    <a:pt x="240" y="694"/>
                  </a:lnTo>
                  <a:lnTo>
                    <a:pt x="219" y="689"/>
                  </a:lnTo>
                  <a:lnTo>
                    <a:pt x="198" y="687"/>
                  </a:lnTo>
                  <a:lnTo>
                    <a:pt x="175" y="687"/>
                  </a:lnTo>
                  <a:lnTo>
                    <a:pt x="153" y="690"/>
                  </a:lnTo>
                  <a:lnTo>
                    <a:pt x="129" y="695"/>
                  </a:lnTo>
                  <a:lnTo>
                    <a:pt x="105" y="702"/>
                  </a:lnTo>
                  <a:lnTo>
                    <a:pt x="74" y="715"/>
                  </a:lnTo>
                  <a:lnTo>
                    <a:pt x="48" y="728"/>
                  </a:lnTo>
                  <a:lnTo>
                    <a:pt x="30" y="743"/>
                  </a:lnTo>
                  <a:lnTo>
                    <a:pt x="16" y="758"/>
                  </a:lnTo>
                  <a:lnTo>
                    <a:pt x="7" y="774"/>
                  </a:lnTo>
                  <a:lnTo>
                    <a:pt x="2" y="789"/>
                  </a:lnTo>
                  <a:lnTo>
                    <a:pt x="0" y="803"/>
                  </a:lnTo>
                  <a:lnTo>
                    <a:pt x="0" y="817"/>
                  </a:lnTo>
                  <a:lnTo>
                    <a:pt x="8" y="846"/>
                  </a:lnTo>
                  <a:lnTo>
                    <a:pt x="23" y="872"/>
                  </a:lnTo>
                  <a:lnTo>
                    <a:pt x="45" y="897"/>
                  </a:lnTo>
                  <a:lnTo>
                    <a:pt x="70" y="919"/>
                  </a:lnTo>
                  <a:lnTo>
                    <a:pt x="98" y="937"/>
                  </a:lnTo>
                  <a:lnTo>
                    <a:pt x="126" y="952"/>
                  </a:lnTo>
                  <a:lnTo>
                    <a:pt x="153" y="961"/>
                  </a:lnTo>
                  <a:lnTo>
                    <a:pt x="176" y="967"/>
                  </a:lnTo>
                  <a:lnTo>
                    <a:pt x="188" y="970"/>
                  </a:lnTo>
                  <a:lnTo>
                    <a:pt x="198" y="977"/>
                  </a:lnTo>
                  <a:lnTo>
                    <a:pt x="209" y="987"/>
                  </a:lnTo>
                  <a:lnTo>
                    <a:pt x="218" y="998"/>
                  </a:lnTo>
                  <a:lnTo>
                    <a:pt x="227" y="1011"/>
                  </a:lnTo>
                  <a:lnTo>
                    <a:pt x="236" y="1027"/>
                  </a:lnTo>
                  <a:lnTo>
                    <a:pt x="245" y="1043"/>
                  </a:lnTo>
                  <a:lnTo>
                    <a:pt x="255" y="1060"/>
                  </a:lnTo>
                  <a:lnTo>
                    <a:pt x="262" y="1074"/>
                  </a:lnTo>
                  <a:lnTo>
                    <a:pt x="270" y="1088"/>
                  </a:lnTo>
                  <a:lnTo>
                    <a:pt x="278" y="1102"/>
                  </a:lnTo>
                  <a:lnTo>
                    <a:pt x="286" y="1116"/>
                  </a:lnTo>
                  <a:lnTo>
                    <a:pt x="295" y="1129"/>
                  </a:lnTo>
                  <a:lnTo>
                    <a:pt x="304" y="1142"/>
                  </a:lnTo>
                  <a:lnTo>
                    <a:pt x="315" y="1156"/>
                  </a:lnTo>
                  <a:lnTo>
                    <a:pt x="325" y="1169"/>
                  </a:lnTo>
                  <a:lnTo>
                    <a:pt x="341" y="1185"/>
                  </a:lnTo>
                  <a:lnTo>
                    <a:pt x="358" y="1197"/>
                  </a:lnTo>
                  <a:lnTo>
                    <a:pt x="378" y="1208"/>
                  </a:lnTo>
                  <a:lnTo>
                    <a:pt x="398" y="1216"/>
                  </a:lnTo>
                  <a:lnTo>
                    <a:pt x="417" y="1221"/>
                  </a:lnTo>
                  <a:lnTo>
                    <a:pt x="438" y="1224"/>
                  </a:lnTo>
                  <a:lnTo>
                    <a:pt x="458" y="1225"/>
                  </a:lnTo>
                  <a:lnTo>
                    <a:pt x="477" y="1225"/>
                  </a:lnTo>
                  <a:lnTo>
                    <a:pt x="496" y="1224"/>
                  </a:lnTo>
                  <a:lnTo>
                    <a:pt x="513" y="1222"/>
                  </a:lnTo>
                  <a:lnTo>
                    <a:pt x="529" y="1219"/>
                  </a:lnTo>
                  <a:lnTo>
                    <a:pt x="543" y="1216"/>
                  </a:lnTo>
                  <a:lnTo>
                    <a:pt x="554" y="1214"/>
                  </a:lnTo>
                  <a:lnTo>
                    <a:pt x="564" y="1211"/>
                  </a:lnTo>
                  <a:lnTo>
                    <a:pt x="570" y="1209"/>
                  </a:lnTo>
                  <a:lnTo>
                    <a:pt x="573" y="1208"/>
                  </a:lnTo>
                  <a:lnTo>
                    <a:pt x="573" y="1207"/>
                  </a:lnTo>
                  <a:lnTo>
                    <a:pt x="580" y="1211"/>
                  </a:lnTo>
                  <a:lnTo>
                    <a:pt x="588" y="1217"/>
                  </a:lnTo>
                  <a:lnTo>
                    <a:pt x="597" y="1222"/>
                  </a:lnTo>
                  <a:lnTo>
                    <a:pt x="605" y="1226"/>
                  </a:lnTo>
                  <a:lnTo>
                    <a:pt x="626" y="1236"/>
                  </a:lnTo>
                  <a:lnTo>
                    <a:pt x="647" y="1244"/>
                  </a:lnTo>
                  <a:lnTo>
                    <a:pt x="667" y="1248"/>
                  </a:lnTo>
                  <a:lnTo>
                    <a:pt x="687" y="1250"/>
                  </a:lnTo>
                  <a:lnTo>
                    <a:pt x="706" y="1252"/>
                  </a:lnTo>
                  <a:lnTo>
                    <a:pt x="725" y="1249"/>
                  </a:lnTo>
                  <a:lnTo>
                    <a:pt x="743" y="1245"/>
                  </a:lnTo>
                  <a:lnTo>
                    <a:pt x="762" y="1239"/>
                  </a:lnTo>
                  <a:lnTo>
                    <a:pt x="793" y="1222"/>
                  </a:lnTo>
                  <a:lnTo>
                    <a:pt x="819" y="1200"/>
                  </a:lnTo>
                  <a:lnTo>
                    <a:pt x="841" y="1176"/>
                  </a:lnTo>
                  <a:lnTo>
                    <a:pt x="859" y="1151"/>
                  </a:lnTo>
                  <a:lnTo>
                    <a:pt x="872" y="1128"/>
                  </a:lnTo>
                  <a:lnTo>
                    <a:pt x="882" y="1109"/>
                  </a:lnTo>
                  <a:lnTo>
                    <a:pt x="887" y="1094"/>
                  </a:lnTo>
                  <a:lnTo>
                    <a:pt x="890" y="1088"/>
                  </a:lnTo>
                  <a:lnTo>
                    <a:pt x="897" y="1059"/>
                  </a:lnTo>
                  <a:lnTo>
                    <a:pt x="908" y="1006"/>
                  </a:lnTo>
                  <a:lnTo>
                    <a:pt x="921" y="938"/>
                  </a:lnTo>
                  <a:lnTo>
                    <a:pt x="933" y="859"/>
                  </a:lnTo>
                  <a:lnTo>
                    <a:pt x="944" y="776"/>
                  </a:lnTo>
                  <a:lnTo>
                    <a:pt x="947" y="695"/>
                  </a:lnTo>
                  <a:lnTo>
                    <a:pt x="944" y="622"/>
                  </a:lnTo>
                  <a:lnTo>
                    <a:pt x="930" y="5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29"/>
            <p:cNvSpPr>
              <a:spLocks/>
            </p:cNvSpPr>
            <p:nvPr/>
          </p:nvSpPr>
          <p:spPr bwMode="auto">
            <a:xfrm>
              <a:off x="994" y="2978"/>
              <a:ext cx="86" cy="237"/>
            </a:xfrm>
            <a:custGeom>
              <a:avLst/>
              <a:gdLst>
                <a:gd name="T0" fmla="*/ 60 w 172"/>
                <a:gd name="T1" fmla="*/ 409 h 472"/>
                <a:gd name="T2" fmla="*/ 44 w 172"/>
                <a:gd name="T3" fmla="*/ 363 h 472"/>
                <a:gd name="T4" fmla="*/ 29 w 172"/>
                <a:gd name="T5" fmla="*/ 313 h 472"/>
                <a:gd name="T6" fmla="*/ 16 w 172"/>
                <a:gd name="T7" fmla="*/ 263 h 472"/>
                <a:gd name="T8" fmla="*/ 7 w 172"/>
                <a:gd name="T9" fmla="*/ 215 h 472"/>
                <a:gd name="T10" fmla="*/ 1 w 172"/>
                <a:gd name="T11" fmla="*/ 168 h 472"/>
                <a:gd name="T12" fmla="*/ 0 w 172"/>
                <a:gd name="T13" fmla="*/ 124 h 472"/>
                <a:gd name="T14" fmla="*/ 4 w 172"/>
                <a:gd name="T15" fmla="*/ 85 h 472"/>
                <a:gd name="T16" fmla="*/ 15 w 172"/>
                <a:gd name="T17" fmla="*/ 51 h 472"/>
                <a:gd name="T18" fmla="*/ 19 w 172"/>
                <a:gd name="T19" fmla="*/ 42 h 472"/>
                <a:gd name="T20" fmla="*/ 24 w 172"/>
                <a:gd name="T21" fmla="*/ 35 h 472"/>
                <a:gd name="T22" fmla="*/ 30 w 172"/>
                <a:gd name="T23" fmla="*/ 27 h 472"/>
                <a:gd name="T24" fmla="*/ 36 w 172"/>
                <a:gd name="T25" fmla="*/ 21 h 472"/>
                <a:gd name="T26" fmla="*/ 43 w 172"/>
                <a:gd name="T27" fmla="*/ 16 h 472"/>
                <a:gd name="T28" fmla="*/ 49 w 172"/>
                <a:gd name="T29" fmla="*/ 11 h 472"/>
                <a:gd name="T30" fmla="*/ 57 w 172"/>
                <a:gd name="T31" fmla="*/ 6 h 472"/>
                <a:gd name="T32" fmla="*/ 67 w 172"/>
                <a:gd name="T33" fmla="*/ 3 h 472"/>
                <a:gd name="T34" fmla="*/ 76 w 172"/>
                <a:gd name="T35" fmla="*/ 1 h 472"/>
                <a:gd name="T36" fmla="*/ 84 w 172"/>
                <a:gd name="T37" fmla="*/ 0 h 472"/>
                <a:gd name="T38" fmla="*/ 91 w 172"/>
                <a:gd name="T39" fmla="*/ 0 h 472"/>
                <a:gd name="T40" fmla="*/ 97 w 172"/>
                <a:gd name="T41" fmla="*/ 2 h 472"/>
                <a:gd name="T42" fmla="*/ 82 w 172"/>
                <a:gd name="T43" fmla="*/ 50 h 472"/>
                <a:gd name="T44" fmla="*/ 77 w 172"/>
                <a:gd name="T45" fmla="*/ 103 h 472"/>
                <a:gd name="T46" fmla="*/ 79 w 172"/>
                <a:gd name="T47" fmla="*/ 160 h 472"/>
                <a:gd name="T48" fmla="*/ 87 w 172"/>
                <a:gd name="T49" fmla="*/ 216 h 472"/>
                <a:gd name="T50" fmla="*/ 100 w 172"/>
                <a:gd name="T51" fmla="*/ 272 h 472"/>
                <a:gd name="T52" fmla="*/ 114 w 172"/>
                <a:gd name="T53" fmla="*/ 322 h 472"/>
                <a:gd name="T54" fmla="*/ 129 w 172"/>
                <a:gd name="T55" fmla="*/ 367 h 472"/>
                <a:gd name="T56" fmla="*/ 142 w 172"/>
                <a:gd name="T57" fmla="*/ 403 h 472"/>
                <a:gd name="T58" fmla="*/ 149 w 172"/>
                <a:gd name="T59" fmla="*/ 419 h 472"/>
                <a:gd name="T60" fmla="*/ 157 w 172"/>
                <a:gd name="T61" fmla="*/ 435 h 472"/>
                <a:gd name="T62" fmla="*/ 164 w 172"/>
                <a:gd name="T63" fmla="*/ 450 h 472"/>
                <a:gd name="T64" fmla="*/ 172 w 172"/>
                <a:gd name="T65" fmla="*/ 463 h 472"/>
                <a:gd name="T66" fmla="*/ 161 w 172"/>
                <a:gd name="T67" fmla="*/ 463 h 472"/>
                <a:gd name="T68" fmla="*/ 151 w 172"/>
                <a:gd name="T69" fmla="*/ 464 h 472"/>
                <a:gd name="T70" fmla="*/ 140 w 172"/>
                <a:gd name="T71" fmla="*/ 465 h 472"/>
                <a:gd name="T72" fmla="*/ 130 w 172"/>
                <a:gd name="T73" fmla="*/ 466 h 472"/>
                <a:gd name="T74" fmla="*/ 121 w 172"/>
                <a:gd name="T75" fmla="*/ 467 h 472"/>
                <a:gd name="T76" fmla="*/ 111 w 172"/>
                <a:gd name="T77" fmla="*/ 469 h 472"/>
                <a:gd name="T78" fmla="*/ 101 w 172"/>
                <a:gd name="T79" fmla="*/ 471 h 472"/>
                <a:gd name="T80" fmla="*/ 92 w 172"/>
                <a:gd name="T81" fmla="*/ 472 h 472"/>
                <a:gd name="T82" fmla="*/ 85 w 172"/>
                <a:gd name="T83" fmla="*/ 459 h 472"/>
                <a:gd name="T84" fmla="*/ 77 w 172"/>
                <a:gd name="T85" fmla="*/ 444 h 472"/>
                <a:gd name="T86" fmla="*/ 68 w 172"/>
                <a:gd name="T87" fmla="*/ 427 h 472"/>
                <a:gd name="T88" fmla="*/ 60 w 172"/>
                <a:gd name="T89" fmla="*/ 409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2" h="472">
                  <a:moveTo>
                    <a:pt x="60" y="409"/>
                  </a:moveTo>
                  <a:lnTo>
                    <a:pt x="44" y="363"/>
                  </a:lnTo>
                  <a:lnTo>
                    <a:pt x="29" y="313"/>
                  </a:lnTo>
                  <a:lnTo>
                    <a:pt x="16" y="263"/>
                  </a:lnTo>
                  <a:lnTo>
                    <a:pt x="7" y="215"/>
                  </a:lnTo>
                  <a:lnTo>
                    <a:pt x="1" y="168"/>
                  </a:lnTo>
                  <a:lnTo>
                    <a:pt x="0" y="124"/>
                  </a:lnTo>
                  <a:lnTo>
                    <a:pt x="4" y="85"/>
                  </a:lnTo>
                  <a:lnTo>
                    <a:pt x="15" y="51"/>
                  </a:lnTo>
                  <a:lnTo>
                    <a:pt x="19" y="42"/>
                  </a:lnTo>
                  <a:lnTo>
                    <a:pt x="24" y="35"/>
                  </a:lnTo>
                  <a:lnTo>
                    <a:pt x="30" y="27"/>
                  </a:lnTo>
                  <a:lnTo>
                    <a:pt x="36" y="21"/>
                  </a:lnTo>
                  <a:lnTo>
                    <a:pt x="43" y="16"/>
                  </a:lnTo>
                  <a:lnTo>
                    <a:pt x="49" y="11"/>
                  </a:lnTo>
                  <a:lnTo>
                    <a:pt x="57" y="6"/>
                  </a:lnTo>
                  <a:lnTo>
                    <a:pt x="67" y="3"/>
                  </a:lnTo>
                  <a:lnTo>
                    <a:pt x="76" y="1"/>
                  </a:lnTo>
                  <a:lnTo>
                    <a:pt x="84" y="0"/>
                  </a:lnTo>
                  <a:lnTo>
                    <a:pt x="91" y="0"/>
                  </a:lnTo>
                  <a:lnTo>
                    <a:pt x="97" y="2"/>
                  </a:lnTo>
                  <a:lnTo>
                    <a:pt x="82" y="50"/>
                  </a:lnTo>
                  <a:lnTo>
                    <a:pt x="77" y="103"/>
                  </a:lnTo>
                  <a:lnTo>
                    <a:pt x="79" y="160"/>
                  </a:lnTo>
                  <a:lnTo>
                    <a:pt x="87" y="216"/>
                  </a:lnTo>
                  <a:lnTo>
                    <a:pt x="100" y="272"/>
                  </a:lnTo>
                  <a:lnTo>
                    <a:pt x="114" y="322"/>
                  </a:lnTo>
                  <a:lnTo>
                    <a:pt x="129" y="367"/>
                  </a:lnTo>
                  <a:lnTo>
                    <a:pt x="142" y="403"/>
                  </a:lnTo>
                  <a:lnTo>
                    <a:pt x="149" y="419"/>
                  </a:lnTo>
                  <a:lnTo>
                    <a:pt x="157" y="435"/>
                  </a:lnTo>
                  <a:lnTo>
                    <a:pt x="164" y="450"/>
                  </a:lnTo>
                  <a:lnTo>
                    <a:pt x="172" y="463"/>
                  </a:lnTo>
                  <a:lnTo>
                    <a:pt x="161" y="463"/>
                  </a:lnTo>
                  <a:lnTo>
                    <a:pt x="151" y="464"/>
                  </a:lnTo>
                  <a:lnTo>
                    <a:pt x="140" y="465"/>
                  </a:lnTo>
                  <a:lnTo>
                    <a:pt x="130" y="466"/>
                  </a:lnTo>
                  <a:lnTo>
                    <a:pt x="121" y="467"/>
                  </a:lnTo>
                  <a:lnTo>
                    <a:pt x="111" y="469"/>
                  </a:lnTo>
                  <a:lnTo>
                    <a:pt x="101" y="471"/>
                  </a:lnTo>
                  <a:lnTo>
                    <a:pt x="92" y="472"/>
                  </a:lnTo>
                  <a:lnTo>
                    <a:pt x="85" y="459"/>
                  </a:lnTo>
                  <a:lnTo>
                    <a:pt x="77" y="444"/>
                  </a:lnTo>
                  <a:lnTo>
                    <a:pt x="68" y="427"/>
                  </a:lnTo>
                  <a:lnTo>
                    <a:pt x="60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0"/>
            <p:cNvSpPr>
              <a:spLocks/>
            </p:cNvSpPr>
            <p:nvPr/>
          </p:nvSpPr>
          <p:spPr bwMode="auto">
            <a:xfrm>
              <a:off x="857" y="2964"/>
              <a:ext cx="394" cy="540"/>
            </a:xfrm>
            <a:custGeom>
              <a:avLst/>
              <a:gdLst>
                <a:gd name="T0" fmla="*/ 725 w 789"/>
                <a:gd name="T1" fmla="*/ 992 h 1080"/>
                <a:gd name="T2" fmla="*/ 670 w 789"/>
                <a:gd name="T3" fmla="*/ 1061 h 1080"/>
                <a:gd name="T4" fmla="*/ 612 w 789"/>
                <a:gd name="T5" fmla="*/ 1080 h 1080"/>
                <a:gd name="T6" fmla="*/ 561 w 789"/>
                <a:gd name="T7" fmla="*/ 1068 h 1080"/>
                <a:gd name="T8" fmla="*/ 490 w 789"/>
                <a:gd name="T9" fmla="*/ 1013 h 1080"/>
                <a:gd name="T10" fmla="*/ 466 w 789"/>
                <a:gd name="T11" fmla="*/ 959 h 1080"/>
                <a:gd name="T12" fmla="*/ 410 w 789"/>
                <a:gd name="T13" fmla="*/ 970 h 1080"/>
                <a:gd name="T14" fmla="*/ 426 w 789"/>
                <a:gd name="T15" fmla="*/ 1018 h 1080"/>
                <a:gd name="T16" fmla="*/ 410 w 789"/>
                <a:gd name="T17" fmla="*/ 1054 h 1080"/>
                <a:gd name="T18" fmla="*/ 328 w 789"/>
                <a:gd name="T19" fmla="*/ 1045 h 1080"/>
                <a:gd name="T20" fmla="*/ 278 w 789"/>
                <a:gd name="T21" fmla="*/ 999 h 1080"/>
                <a:gd name="T22" fmla="*/ 251 w 789"/>
                <a:gd name="T23" fmla="*/ 953 h 1080"/>
                <a:gd name="T24" fmla="*/ 215 w 789"/>
                <a:gd name="T25" fmla="*/ 887 h 1080"/>
                <a:gd name="T26" fmla="*/ 158 w 789"/>
                <a:gd name="T27" fmla="*/ 823 h 1080"/>
                <a:gd name="T28" fmla="*/ 85 w 789"/>
                <a:gd name="T29" fmla="*/ 797 h 1080"/>
                <a:gd name="T30" fmla="*/ 15 w 789"/>
                <a:gd name="T31" fmla="*/ 747 h 1080"/>
                <a:gd name="T32" fmla="*/ 5 w 789"/>
                <a:gd name="T33" fmla="*/ 701 h 1080"/>
                <a:gd name="T34" fmla="*/ 42 w 789"/>
                <a:gd name="T35" fmla="*/ 676 h 1080"/>
                <a:gd name="T36" fmla="*/ 96 w 789"/>
                <a:gd name="T37" fmla="*/ 659 h 1080"/>
                <a:gd name="T38" fmla="*/ 156 w 789"/>
                <a:gd name="T39" fmla="*/ 660 h 1080"/>
                <a:gd name="T40" fmla="*/ 216 w 789"/>
                <a:gd name="T41" fmla="*/ 698 h 1080"/>
                <a:gd name="T42" fmla="*/ 252 w 789"/>
                <a:gd name="T43" fmla="*/ 756 h 1080"/>
                <a:gd name="T44" fmla="*/ 287 w 789"/>
                <a:gd name="T45" fmla="*/ 854 h 1080"/>
                <a:gd name="T46" fmla="*/ 313 w 789"/>
                <a:gd name="T47" fmla="*/ 761 h 1080"/>
                <a:gd name="T48" fmla="*/ 337 w 789"/>
                <a:gd name="T49" fmla="*/ 657 h 1080"/>
                <a:gd name="T50" fmla="*/ 354 w 789"/>
                <a:gd name="T51" fmla="*/ 565 h 1080"/>
                <a:gd name="T52" fmla="*/ 388 w 789"/>
                <a:gd name="T53" fmla="*/ 555 h 1080"/>
                <a:gd name="T54" fmla="*/ 441 w 789"/>
                <a:gd name="T55" fmla="*/ 550 h 1080"/>
                <a:gd name="T56" fmla="*/ 508 w 789"/>
                <a:gd name="T57" fmla="*/ 547 h 1080"/>
                <a:gd name="T58" fmla="*/ 605 w 789"/>
                <a:gd name="T59" fmla="*/ 545 h 1080"/>
                <a:gd name="T60" fmla="*/ 561 w 789"/>
                <a:gd name="T61" fmla="*/ 517 h 1080"/>
                <a:gd name="T62" fmla="*/ 506 w 789"/>
                <a:gd name="T63" fmla="*/ 490 h 1080"/>
                <a:gd name="T64" fmla="*/ 503 w 789"/>
                <a:gd name="T65" fmla="*/ 471 h 1080"/>
                <a:gd name="T66" fmla="*/ 478 w 789"/>
                <a:gd name="T67" fmla="*/ 424 h 1080"/>
                <a:gd name="T68" fmla="*/ 427 w 789"/>
                <a:gd name="T69" fmla="*/ 265 h 1080"/>
                <a:gd name="T70" fmla="*/ 415 w 789"/>
                <a:gd name="T71" fmla="*/ 85 h 1080"/>
                <a:gd name="T72" fmla="*/ 441 w 789"/>
                <a:gd name="T73" fmla="*/ 29 h 1080"/>
                <a:gd name="T74" fmla="*/ 469 w 789"/>
                <a:gd name="T75" fmla="*/ 7 h 1080"/>
                <a:gd name="T76" fmla="*/ 506 w 789"/>
                <a:gd name="T77" fmla="*/ 2 h 1080"/>
                <a:gd name="T78" fmla="*/ 526 w 789"/>
                <a:gd name="T79" fmla="*/ 19 h 1080"/>
                <a:gd name="T80" fmla="*/ 548 w 789"/>
                <a:gd name="T81" fmla="*/ 72 h 1080"/>
                <a:gd name="T82" fmla="*/ 533 w 789"/>
                <a:gd name="T83" fmla="*/ 249 h 1080"/>
                <a:gd name="T84" fmla="*/ 580 w 789"/>
                <a:gd name="T85" fmla="*/ 462 h 1080"/>
                <a:gd name="T86" fmla="*/ 626 w 789"/>
                <a:gd name="T87" fmla="*/ 559 h 1080"/>
                <a:gd name="T88" fmla="*/ 668 w 789"/>
                <a:gd name="T89" fmla="*/ 585 h 1080"/>
                <a:gd name="T90" fmla="*/ 660 w 789"/>
                <a:gd name="T91" fmla="*/ 522 h 1080"/>
                <a:gd name="T92" fmla="*/ 603 w 789"/>
                <a:gd name="T93" fmla="*/ 326 h 1080"/>
                <a:gd name="T94" fmla="*/ 616 w 789"/>
                <a:gd name="T95" fmla="*/ 101 h 1080"/>
                <a:gd name="T96" fmla="*/ 683 w 789"/>
                <a:gd name="T97" fmla="*/ 74 h 1080"/>
                <a:gd name="T98" fmla="*/ 722 w 789"/>
                <a:gd name="T99" fmla="*/ 138 h 1080"/>
                <a:gd name="T100" fmla="*/ 744 w 789"/>
                <a:gd name="T101" fmla="*/ 281 h 1080"/>
                <a:gd name="T102" fmla="*/ 766 w 789"/>
                <a:gd name="T103" fmla="*/ 466 h 1080"/>
                <a:gd name="T104" fmla="*/ 786 w 789"/>
                <a:gd name="T105" fmla="*/ 663 h 1080"/>
                <a:gd name="T106" fmla="*/ 747 w 789"/>
                <a:gd name="T107" fmla="*/ 922 h 1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9" h="1080">
                  <a:moveTo>
                    <a:pt x="737" y="966"/>
                  </a:moveTo>
                  <a:lnTo>
                    <a:pt x="736" y="969"/>
                  </a:lnTo>
                  <a:lnTo>
                    <a:pt x="731" y="978"/>
                  </a:lnTo>
                  <a:lnTo>
                    <a:pt x="725" y="992"/>
                  </a:lnTo>
                  <a:lnTo>
                    <a:pt x="715" y="1010"/>
                  </a:lnTo>
                  <a:lnTo>
                    <a:pt x="703" y="1028"/>
                  </a:lnTo>
                  <a:lnTo>
                    <a:pt x="687" y="1045"/>
                  </a:lnTo>
                  <a:lnTo>
                    <a:pt x="670" y="1061"/>
                  </a:lnTo>
                  <a:lnTo>
                    <a:pt x="648" y="1073"/>
                  </a:lnTo>
                  <a:lnTo>
                    <a:pt x="637" y="1076"/>
                  </a:lnTo>
                  <a:lnTo>
                    <a:pt x="625" y="1079"/>
                  </a:lnTo>
                  <a:lnTo>
                    <a:pt x="612" y="1080"/>
                  </a:lnTo>
                  <a:lnTo>
                    <a:pt x="601" y="1079"/>
                  </a:lnTo>
                  <a:lnTo>
                    <a:pt x="587" y="1078"/>
                  </a:lnTo>
                  <a:lnTo>
                    <a:pt x="574" y="1074"/>
                  </a:lnTo>
                  <a:lnTo>
                    <a:pt x="561" y="1068"/>
                  </a:lnTo>
                  <a:lnTo>
                    <a:pt x="547" y="1063"/>
                  </a:lnTo>
                  <a:lnTo>
                    <a:pt x="522" y="1048"/>
                  </a:lnTo>
                  <a:lnTo>
                    <a:pt x="504" y="1031"/>
                  </a:lnTo>
                  <a:lnTo>
                    <a:pt x="490" y="1013"/>
                  </a:lnTo>
                  <a:lnTo>
                    <a:pt x="480" y="996"/>
                  </a:lnTo>
                  <a:lnTo>
                    <a:pt x="473" y="981"/>
                  </a:lnTo>
                  <a:lnTo>
                    <a:pt x="468" y="968"/>
                  </a:lnTo>
                  <a:lnTo>
                    <a:pt x="466" y="959"/>
                  </a:lnTo>
                  <a:lnTo>
                    <a:pt x="466" y="954"/>
                  </a:lnTo>
                  <a:lnTo>
                    <a:pt x="408" y="961"/>
                  </a:lnTo>
                  <a:lnTo>
                    <a:pt x="408" y="965"/>
                  </a:lnTo>
                  <a:lnTo>
                    <a:pt x="410" y="970"/>
                  </a:lnTo>
                  <a:lnTo>
                    <a:pt x="412" y="980"/>
                  </a:lnTo>
                  <a:lnTo>
                    <a:pt x="415" y="990"/>
                  </a:lnTo>
                  <a:lnTo>
                    <a:pt x="420" y="1003"/>
                  </a:lnTo>
                  <a:lnTo>
                    <a:pt x="426" y="1018"/>
                  </a:lnTo>
                  <a:lnTo>
                    <a:pt x="434" y="1033"/>
                  </a:lnTo>
                  <a:lnTo>
                    <a:pt x="444" y="1049"/>
                  </a:lnTo>
                  <a:lnTo>
                    <a:pt x="428" y="1052"/>
                  </a:lnTo>
                  <a:lnTo>
                    <a:pt x="410" y="1054"/>
                  </a:lnTo>
                  <a:lnTo>
                    <a:pt x="390" y="1056"/>
                  </a:lnTo>
                  <a:lnTo>
                    <a:pt x="369" y="1054"/>
                  </a:lnTo>
                  <a:lnTo>
                    <a:pt x="348" y="1051"/>
                  </a:lnTo>
                  <a:lnTo>
                    <a:pt x="328" y="1045"/>
                  </a:lnTo>
                  <a:lnTo>
                    <a:pt x="310" y="1035"/>
                  </a:lnTo>
                  <a:lnTo>
                    <a:pt x="294" y="1021"/>
                  </a:lnTo>
                  <a:lnTo>
                    <a:pt x="286" y="1011"/>
                  </a:lnTo>
                  <a:lnTo>
                    <a:pt x="278" y="999"/>
                  </a:lnTo>
                  <a:lnTo>
                    <a:pt x="270" y="988"/>
                  </a:lnTo>
                  <a:lnTo>
                    <a:pt x="263" y="976"/>
                  </a:lnTo>
                  <a:lnTo>
                    <a:pt x="256" y="965"/>
                  </a:lnTo>
                  <a:lnTo>
                    <a:pt x="251" y="953"/>
                  </a:lnTo>
                  <a:lnTo>
                    <a:pt x="244" y="940"/>
                  </a:lnTo>
                  <a:lnTo>
                    <a:pt x="238" y="929"/>
                  </a:lnTo>
                  <a:lnTo>
                    <a:pt x="226" y="907"/>
                  </a:lnTo>
                  <a:lnTo>
                    <a:pt x="215" y="887"/>
                  </a:lnTo>
                  <a:lnTo>
                    <a:pt x="202" y="868"/>
                  </a:lnTo>
                  <a:lnTo>
                    <a:pt x="189" y="850"/>
                  </a:lnTo>
                  <a:lnTo>
                    <a:pt x="174" y="835"/>
                  </a:lnTo>
                  <a:lnTo>
                    <a:pt x="158" y="823"/>
                  </a:lnTo>
                  <a:lnTo>
                    <a:pt x="140" y="814"/>
                  </a:lnTo>
                  <a:lnTo>
                    <a:pt x="119" y="809"/>
                  </a:lnTo>
                  <a:lnTo>
                    <a:pt x="103" y="804"/>
                  </a:lnTo>
                  <a:lnTo>
                    <a:pt x="85" y="797"/>
                  </a:lnTo>
                  <a:lnTo>
                    <a:pt x="65" y="787"/>
                  </a:lnTo>
                  <a:lnTo>
                    <a:pt x="47" y="776"/>
                  </a:lnTo>
                  <a:lnTo>
                    <a:pt x="29" y="762"/>
                  </a:lnTo>
                  <a:lnTo>
                    <a:pt x="15" y="747"/>
                  </a:lnTo>
                  <a:lnTo>
                    <a:pt x="5" y="732"/>
                  </a:lnTo>
                  <a:lnTo>
                    <a:pt x="0" y="718"/>
                  </a:lnTo>
                  <a:lnTo>
                    <a:pt x="2" y="709"/>
                  </a:lnTo>
                  <a:lnTo>
                    <a:pt x="5" y="701"/>
                  </a:lnTo>
                  <a:lnTo>
                    <a:pt x="12" y="694"/>
                  </a:lnTo>
                  <a:lnTo>
                    <a:pt x="21" y="687"/>
                  </a:lnTo>
                  <a:lnTo>
                    <a:pt x="30" y="681"/>
                  </a:lnTo>
                  <a:lnTo>
                    <a:pt x="42" y="676"/>
                  </a:lnTo>
                  <a:lnTo>
                    <a:pt x="52" y="672"/>
                  </a:lnTo>
                  <a:lnTo>
                    <a:pt x="62" y="668"/>
                  </a:lnTo>
                  <a:lnTo>
                    <a:pt x="79" y="663"/>
                  </a:lnTo>
                  <a:lnTo>
                    <a:pt x="96" y="659"/>
                  </a:lnTo>
                  <a:lnTo>
                    <a:pt x="112" y="658"/>
                  </a:lnTo>
                  <a:lnTo>
                    <a:pt x="127" y="657"/>
                  </a:lnTo>
                  <a:lnTo>
                    <a:pt x="142" y="658"/>
                  </a:lnTo>
                  <a:lnTo>
                    <a:pt x="156" y="660"/>
                  </a:lnTo>
                  <a:lnTo>
                    <a:pt x="169" y="665"/>
                  </a:lnTo>
                  <a:lnTo>
                    <a:pt x="181" y="671"/>
                  </a:lnTo>
                  <a:lnTo>
                    <a:pt x="201" y="683"/>
                  </a:lnTo>
                  <a:lnTo>
                    <a:pt x="216" y="698"/>
                  </a:lnTo>
                  <a:lnTo>
                    <a:pt x="229" y="714"/>
                  </a:lnTo>
                  <a:lnTo>
                    <a:pt x="239" y="729"/>
                  </a:lnTo>
                  <a:lnTo>
                    <a:pt x="247" y="744"/>
                  </a:lnTo>
                  <a:lnTo>
                    <a:pt x="252" y="756"/>
                  </a:lnTo>
                  <a:lnTo>
                    <a:pt x="255" y="764"/>
                  </a:lnTo>
                  <a:lnTo>
                    <a:pt x="256" y="767"/>
                  </a:lnTo>
                  <a:lnTo>
                    <a:pt x="283" y="870"/>
                  </a:lnTo>
                  <a:lnTo>
                    <a:pt x="287" y="854"/>
                  </a:lnTo>
                  <a:lnTo>
                    <a:pt x="297" y="819"/>
                  </a:lnTo>
                  <a:lnTo>
                    <a:pt x="306" y="785"/>
                  </a:lnTo>
                  <a:lnTo>
                    <a:pt x="310" y="769"/>
                  </a:lnTo>
                  <a:lnTo>
                    <a:pt x="313" y="761"/>
                  </a:lnTo>
                  <a:lnTo>
                    <a:pt x="317" y="743"/>
                  </a:lnTo>
                  <a:lnTo>
                    <a:pt x="323" y="719"/>
                  </a:lnTo>
                  <a:lnTo>
                    <a:pt x="330" y="689"/>
                  </a:lnTo>
                  <a:lnTo>
                    <a:pt x="337" y="657"/>
                  </a:lnTo>
                  <a:lnTo>
                    <a:pt x="343" y="625"/>
                  </a:lnTo>
                  <a:lnTo>
                    <a:pt x="347" y="595"/>
                  </a:lnTo>
                  <a:lnTo>
                    <a:pt x="350" y="568"/>
                  </a:lnTo>
                  <a:lnTo>
                    <a:pt x="354" y="565"/>
                  </a:lnTo>
                  <a:lnTo>
                    <a:pt x="360" y="562"/>
                  </a:lnTo>
                  <a:lnTo>
                    <a:pt x="368" y="560"/>
                  </a:lnTo>
                  <a:lnTo>
                    <a:pt x="377" y="558"/>
                  </a:lnTo>
                  <a:lnTo>
                    <a:pt x="388" y="555"/>
                  </a:lnTo>
                  <a:lnTo>
                    <a:pt x="399" y="553"/>
                  </a:lnTo>
                  <a:lnTo>
                    <a:pt x="412" y="552"/>
                  </a:lnTo>
                  <a:lnTo>
                    <a:pt x="426" y="551"/>
                  </a:lnTo>
                  <a:lnTo>
                    <a:pt x="441" y="550"/>
                  </a:lnTo>
                  <a:lnTo>
                    <a:pt x="457" y="548"/>
                  </a:lnTo>
                  <a:lnTo>
                    <a:pt x="473" y="548"/>
                  </a:lnTo>
                  <a:lnTo>
                    <a:pt x="490" y="547"/>
                  </a:lnTo>
                  <a:lnTo>
                    <a:pt x="508" y="547"/>
                  </a:lnTo>
                  <a:lnTo>
                    <a:pt x="525" y="548"/>
                  </a:lnTo>
                  <a:lnTo>
                    <a:pt x="542" y="548"/>
                  </a:lnTo>
                  <a:lnTo>
                    <a:pt x="561" y="550"/>
                  </a:lnTo>
                  <a:lnTo>
                    <a:pt x="605" y="545"/>
                  </a:lnTo>
                  <a:lnTo>
                    <a:pt x="599" y="543"/>
                  </a:lnTo>
                  <a:lnTo>
                    <a:pt x="588" y="536"/>
                  </a:lnTo>
                  <a:lnTo>
                    <a:pt x="574" y="527"/>
                  </a:lnTo>
                  <a:lnTo>
                    <a:pt x="561" y="517"/>
                  </a:lnTo>
                  <a:lnTo>
                    <a:pt x="546" y="507"/>
                  </a:lnTo>
                  <a:lnTo>
                    <a:pt x="531" y="498"/>
                  </a:lnTo>
                  <a:lnTo>
                    <a:pt x="517" y="492"/>
                  </a:lnTo>
                  <a:lnTo>
                    <a:pt x="506" y="490"/>
                  </a:lnTo>
                  <a:lnTo>
                    <a:pt x="512" y="486"/>
                  </a:lnTo>
                  <a:lnTo>
                    <a:pt x="511" y="484"/>
                  </a:lnTo>
                  <a:lnTo>
                    <a:pt x="508" y="479"/>
                  </a:lnTo>
                  <a:lnTo>
                    <a:pt x="503" y="471"/>
                  </a:lnTo>
                  <a:lnTo>
                    <a:pt x="497" y="462"/>
                  </a:lnTo>
                  <a:lnTo>
                    <a:pt x="491" y="451"/>
                  </a:lnTo>
                  <a:lnTo>
                    <a:pt x="484" y="438"/>
                  </a:lnTo>
                  <a:lnTo>
                    <a:pt x="478" y="424"/>
                  </a:lnTo>
                  <a:lnTo>
                    <a:pt x="472" y="410"/>
                  </a:lnTo>
                  <a:lnTo>
                    <a:pt x="454" y="363"/>
                  </a:lnTo>
                  <a:lnTo>
                    <a:pt x="440" y="315"/>
                  </a:lnTo>
                  <a:lnTo>
                    <a:pt x="427" y="265"/>
                  </a:lnTo>
                  <a:lnTo>
                    <a:pt x="418" y="215"/>
                  </a:lnTo>
                  <a:lnTo>
                    <a:pt x="412" y="168"/>
                  </a:lnTo>
                  <a:lnTo>
                    <a:pt x="411" y="124"/>
                  </a:lnTo>
                  <a:lnTo>
                    <a:pt x="415" y="85"/>
                  </a:lnTo>
                  <a:lnTo>
                    <a:pt x="426" y="52"/>
                  </a:lnTo>
                  <a:lnTo>
                    <a:pt x="430" y="43"/>
                  </a:lnTo>
                  <a:lnTo>
                    <a:pt x="435" y="36"/>
                  </a:lnTo>
                  <a:lnTo>
                    <a:pt x="441" y="29"/>
                  </a:lnTo>
                  <a:lnTo>
                    <a:pt x="448" y="22"/>
                  </a:lnTo>
                  <a:lnTo>
                    <a:pt x="454" y="16"/>
                  </a:lnTo>
                  <a:lnTo>
                    <a:pt x="461" y="11"/>
                  </a:lnTo>
                  <a:lnTo>
                    <a:pt x="469" y="7"/>
                  </a:lnTo>
                  <a:lnTo>
                    <a:pt x="479" y="3"/>
                  </a:lnTo>
                  <a:lnTo>
                    <a:pt x="491" y="1"/>
                  </a:lnTo>
                  <a:lnTo>
                    <a:pt x="501" y="0"/>
                  </a:lnTo>
                  <a:lnTo>
                    <a:pt x="506" y="2"/>
                  </a:lnTo>
                  <a:lnTo>
                    <a:pt x="511" y="4"/>
                  </a:lnTo>
                  <a:lnTo>
                    <a:pt x="516" y="8"/>
                  </a:lnTo>
                  <a:lnTo>
                    <a:pt x="520" y="13"/>
                  </a:lnTo>
                  <a:lnTo>
                    <a:pt x="526" y="19"/>
                  </a:lnTo>
                  <a:lnTo>
                    <a:pt x="532" y="29"/>
                  </a:lnTo>
                  <a:lnTo>
                    <a:pt x="536" y="40"/>
                  </a:lnTo>
                  <a:lnTo>
                    <a:pt x="542" y="55"/>
                  </a:lnTo>
                  <a:lnTo>
                    <a:pt x="548" y="72"/>
                  </a:lnTo>
                  <a:lnTo>
                    <a:pt x="552" y="93"/>
                  </a:lnTo>
                  <a:lnTo>
                    <a:pt x="536" y="140"/>
                  </a:lnTo>
                  <a:lnTo>
                    <a:pt x="531" y="194"/>
                  </a:lnTo>
                  <a:lnTo>
                    <a:pt x="533" y="249"/>
                  </a:lnTo>
                  <a:lnTo>
                    <a:pt x="540" y="306"/>
                  </a:lnTo>
                  <a:lnTo>
                    <a:pt x="552" y="363"/>
                  </a:lnTo>
                  <a:lnTo>
                    <a:pt x="566" y="415"/>
                  </a:lnTo>
                  <a:lnTo>
                    <a:pt x="580" y="462"/>
                  </a:lnTo>
                  <a:lnTo>
                    <a:pt x="593" y="500"/>
                  </a:lnTo>
                  <a:lnTo>
                    <a:pt x="603" y="524"/>
                  </a:lnTo>
                  <a:lnTo>
                    <a:pt x="614" y="544"/>
                  </a:lnTo>
                  <a:lnTo>
                    <a:pt x="626" y="559"/>
                  </a:lnTo>
                  <a:lnTo>
                    <a:pt x="638" y="569"/>
                  </a:lnTo>
                  <a:lnTo>
                    <a:pt x="649" y="577"/>
                  </a:lnTo>
                  <a:lnTo>
                    <a:pt x="660" y="582"/>
                  </a:lnTo>
                  <a:lnTo>
                    <a:pt x="668" y="585"/>
                  </a:lnTo>
                  <a:lnTo>
                    <a:pt x="673" y="588"/>
                  </a:lnTo>
                  <a:lnTo>
                    <a:pt x="672" y="578"/>
                  </a:lnTo>
                  <a:lnTo>
                    <a:pt x="668" y="555"/>
                  </a:lnTo>
                  <a:lnTo>
                    <a:pt x="660" y="522"/>
                  </a:lnTo>
                  <a:lnTo>
                    <a:pt x="648" y="483"/>
                  </a:lnTo>
                  <a:lnTo>
                    <a:pt x="634" y="441"/>
                  </a:lnTo>
                  <a:lnTo>
                    <a:pt x="618" y="387"/>
                  </a:lnTo>
                  <a:lnTo>
                    <a:pt x="603" y="326"/>
                  </a:lnTo>
                  <a:lnTo>
                    <a:pt x="593" y="262"/>
                  </a:lnTo>
                  <a:lnTo>
                    <a:pt x="588" y="199"/>
                  </a:lnTo>
                  <a:lnTo>
                    <a:pt x="595" y="144"/>
                  </a:lnTo>
                  <a:lnTo>
                    <a:pt x="616" y="101"/>
                  </a:lnTo>
                  <a:lnTo>
                    <a:pt x="654" y="75"/>
                  </a:lnTo>
                  <a:lnTo>
                    <a:pt x="667" y="72"/>
                  </a:lnTo>
                  <a:lnTo>
                    <a:pt x="676" y="71"/>
                  </a:lnTo>
                  <a:lnTo>
                    <a:pt x="683" y="74"/>
                  </a:lnTo>
                  <a:lnTo>
                    <a:pt x="687" y="76"/>
                  </a:lnTo>
                  <a:lnTo>
                    <a:pt x="701" y="90"/>
                  </a:lnTo>
                  <a:lnTo>
                    <a:pt x="713" y="111"/>
                  </a:lnTo>
                  <a:lnTo>
                    <a:pt x="722" y="138"/>
                  </a:lnTo>
                  <a:lnTo>
                    <a:pt x="729" y="170"/>
                  </a:lnTo>
                  <a:lnTo>
                    <a:pt x="735" y="205"/>
                  </a:lnTo>
                  <a:lnTo>
                    <a:pt x="739" y="243"/>
                  </a:lnTo>
                  <a:lnTo>
                    <a:pt x="744" y="281"/>
                  </a:lnTo>
                  <a:lnTo>
                    <a:pt x="747" y="318"/>
                  </a:lnTo>
                  <a:lnTo>
                    <a:pt x="752" y="371"/>
                  </a:lnTo>
                  <a:lnTo>
                    <a:pt x="758" y="421"/>
                  </a:lnTo>
                  <a:lnTo>
                    <a:pt x="766" y="466"/>
                  </a:lnTo>
                  <a:lnTo>
                    <a:pt x="777" y="502"/>
                  </a:lnTo>
                  <a:lnTo>
                    <a:pt x="786" y="544"/>
                  </a:lnTo>
                  <a:lnTo>
                    <a:pt x="789" y="599"/>
                  </a:lnTo>
                  <a:lnTo>
                    <a:pt x="786" y="663"/>
                  </a:lnTo>
                  <a:lnTo>
                    <a:pt x="779" y="732"/>
                  </a:lnTo>
                  <a:lnTo>
                    <a:pt x="769" y="800"/>
                  </a:lnTo>
                  <a:lnTo>
                    <a:pt x="758" y="864"/>
                  </a:lnTo>
                  <a:lnTo>
                    <a:pt x="747" y="922"/>
                  </a:lnTo>
                  <a:lnTo>
                    <a:pt x="737" y="9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Rectangle 31"/>
            <p:cNvSpPr>
              <a:spLocks noChangeArrowheads="1"/>
            </p:cNvSpPr>
            <p:nvPr/>
          </p:nvSpPr>
          <p:spPr bwMode="auto">
            <a:xfrm>
              <a:off x="1113" y="3208"/>
              <a:ext cx="1" cy="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2"/>
            <p:cNvSpPr>
              <a:spLocks/>
            </p:cNvSpPr>
            <p:nvPr/>
          </p:nvSpPr>
          <p:spPr bwMode="auto">
            <a:xfrm>
              <a:off x="306" y="3251"/>
              <a:ext cx="100" cy="120"/>
            </a:xfrm>
            <a:custGeom>
              <a:avLst/>
              <a:gdLst>
                <a:gd name="T0" fmla="*/ 199 w 199"/>
                <a:gd name="T1" fmla="*/ 190 h 240"/>
                <a:gd name="T2" fmla="*/ 197 w 199"/>
                <a:gd name="T3" fmla="*/ 176 h 240"/>
                <a:gd name="T4" fmla="*/ 196 w 199"/>
                <a:gd name="T5" fmla="*/ 166 h 240"/>
                <a:gd name="T6" fmla="*/ 196 w 199"/>
                <a:gd name="T7" fmla="*/ 166 h 240"/>
                <a:gd name="T8" fmla="*/ 195 w 199"/>
                <a:gd name="T9" fmla="*/ 152 h 240"/>
                <a:gd name="T10" fmla="*/ 189 w 199"/>
                <a:gd name="T11" fmla="*/ 128 h 240"/>
                <a:gd name="T12" fmla="*/ 179 w 199"/>
                <a:gd name="T13" fmla="*/ 99 h 240"/>
                <a:gd name="T14" fmla="*/ 165 w 199"/>
                <a:gd name="T15" fmla="*/ 61 h 240"/>
                <a:gd name="T16" fmla="*/ 144 w 199"/>
                <a:gd name="T17" fmla="*/ 29 h 240"/>
                <a:gd name="T18" fmla="*/ 118 w 199"/>
                <a:gd name="T19" fmla="*/ 6 h 240"/>
                <a:gd name="T20" fmla="*/ 74 w 199"/>
                <a:gd name="T21" fmla="*/ 0 h 240"/>
                <a:gd name="T22" fmla="*/ 33 w 199"/>
                <a:gd name="T23" fmla="*/ 32 h 240"/>
                <a:gd name="T24" fmla="*/ 10 w 199"/>
                <a:gd name="T25" fmla="*/ 83 h 240"/>
                <a:gd name="T26" fmla="*/ 1 w 199"/>
                <a:gd name="T27" fmla="*/ 123 h 240"/>
                <a:gd name="T28" fmla="*/ 2 w 199"/>
                <a:gd name="T29" fmla="*/ 127 h 240"/>
                <a:gd name="T30" fmla="*/ 17 w 199"/>
                <a:gd name="T31" fmla="*/ 106 h 240"/>
                <a:gd name="T32" fmla="*/ 40 w 199"/>
                <a:gd name="T33" fmla="*/ 78 h 240"/>
                <a:gd name="T34" fmla="*/ 68 w 199"/>
                <a:gd name="T35" fmla="*/ 59 h 240"/>
                <a:gd name="T36" fmla="*/ 92 w 199"/>
                <a:gd name="T37" fmla="*/ 60 h 240"/>
                <a:gd name="T38" fmla="*/ 112 w 199"/>
                <a:gd name="T39" fmla="*/ 66 h 240"/>
                <a:gd name="T40" fmla="*/ 129 w 199"/>
                <a:gd name="T41" fmla="*/ 75 h 240"/>
                <a:gd name="T42" fmla="*/ 144 w 199"/>
                <a:gd name="T43" fmla="*/ 86 h 240"/>
                <a:gd name="T44" fmla="*/ 143 w 199"/>
                <a:gd name="T45" fmla="*/ 96 h 240"/>
                <a:gd name="T46" fmla="*/ 129 w 199"/>
                <a:gd name="T47" fmla="*/ 108 h 240"/>
                <a:gd name="T48" fmla="*/ 119 w 199"/>
                <a:gd name="T49" fmla="*/ 127 h 240"/>
                <a:gd name="T50" fmla="*/ 114 w 199"/>
                <a:gd name="T51" fmla="*/ 152 h 240"/>
                <a:gd name="T52" fmla="*/ 114 w 199"/>
                <a:gd name="T53" fmla="*/ 181 h 240"/>
                <a:gd name="T54" fmla="*/ 120 w 199"/>
                <a:gd name="T55" fmla="*/ 207 h 240"/>
                <a:gd name="T56" fmla="*/ 131 w 199"/>
                <a:gd name="T57" fmla="*/ 227 h 240"/>
                <a:gd name="T58" fmla="*/ 146 w 199"/>
                <a:gd name="T59" fmla="*/ 238 h 240"/>
                <a:gd name="T60" fmla="*/ 162 w 199"/>
                <a:gd name="T61" fmla="*/ 238 h 240"/>
                <a:gd name="T62" fmla="*/ 175 w 199"/>
                <a:gd name="T63" fmla="*/ 228 h 240"/>
                <a:gd name="T64" fmla="*/ 187 w 199"/>
                <a:gd name="T65" fmla="*/ 211 h 240"/>
                <a:gd name="T66" fmla="*/ 194 w 199"/>
                <a:gd name="T67" fmla="*/ 188 h 240"/>
                <a:gd name="T68" fmla="*/ 197 w 199"/>
                <a:gd name="T69" fmla="*/ 182 h 240"/>
                <a:gd name="T70" fmla="*/ 199 w 199"/>
                <a:gd name="T71" fmla="*/ 19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9" h="240">
                  <a:moveTo>
                    <a:pt x="199" y="191"/>
                  </a:moveTo>
                  <a:lnTo>
                    <a:pt x="199" y="190"/>
                  </a:lnTo>
                  <a:lnTo>
                    <a:pt x="198" y="184"/>
                  </a:lnTo>
                  <a:lnTo>
                    <a:pt x="197" y="176"/>
                  </a:lnTo>
                  <a:lnTo>
                    <a:pt x="196" y="166"/>
                  </a:lnTo>
                  <a:lnTo>
                    <a:pt x="196" y="166"/>
                  </a:lnTo>
                  <a:lnTo>
                    <a:pt x="196" y="166"/>
                  </a:lnTo>
                  <a:lnTo>
                    <a:pt x="196" y="166"/>
                  </a:lnTo>
                  <a:lnTo>
                    <a:pt x="196" y="166"/>
                  </a:lnTo>
                  <a:lnTo>
                    <a:pt x="195" y="152"/>
                  </a:lnTo>
                  <a:lnTo>
                    <a:pt x="192" y="139"/>
                  </a:lnTo>
                  <a:lnTo>
                    <a:pt x="189" y="128"/>
                  </a:lnTo>
                  <a:lnTo>
                    <a:pt x="184" y="117"/>
                  </a:lnTo>
                  <a:lnTo>
                    <a:pt x="179" y="99"/>
                  </a:lnTo>
                  <a:lnTo>
                    <a:pt x="173" y="79"/>
                  </a:lnTo>
                  <a:lnTo>
                    <a:pt x="165" y="61"/>
                  </a:lnTo>
                  <a:lnTo>
                    <a:pt x="156" y="45"/>
                  </a:lnTo>
                  <a:lnTo>
                    <a:pt x="144" y="29"/>
                  </a:lnTo>
                  <a:lnTo>
                    <a:pt x="131" y="16"/>
                  </a:lnTo>
                  <a:lnTo>
                    <a:pt x="118" y="6"/>
                  </a:lnTo>
                  <a:lnTo>
                    <a:pt x="101" y="0"/>
                  </a:lnTo>
                  <a:lnTo>
                    <a:pt x="74" y="0"/>
                  </a:lnTo>
                  <a:lnTo>
                    <a:pt x="51" y="11"/>
                  </a:lnTo>
                  <a:lnTo>
                    <a:pt x="33" y="32"/>
                  </a:lnTo>
                  <a:lnTo>
                    <a:pt x="20" y="57"/>
                  </a:lnTo>
                  <a:lnTo>
                    <a:pt x="10" y="83"/>
                  </a:lnTo>
                  <a:lnTo>
                    <a:pt x="5" y="107"/>
                  </a:lnTo>
                  <a:lnTo>
                    <a:pt x="1" y="123"/>
                  </a:lnTo>
                  <a:lnTo>
                    <a:pt x="0" y="130"/>
                  </a:lnTo>
                  <a:lnTo>
                    <a:pt x="2" y="127"/>
                  </a:lnTo>
                  <a:lnTo>
                    <a:pt x="8" y="117"/>
                  </a:lnTo>
                  <a:lnTo>
                    <a:pt x="17" y="106"/>
                  </a:lnTo>
                  <a:lnTo>
                    <a:pt x="28" y="92"/>
                  </a:lnTo>
                  <a:lnTo>
                    <a:pt x="40" y="78"/>
                  </a:lnTo>
                  <a:lnTo>
                    <a:pt x="54" y="67"/>
                  </a:lnTo>
                  <a:lnTo>
                    <a:pt x="68" y="59"/>
                  </a:lnTo>
                  <a:lnTo>
                    <a:pt x="82" y="57"/>
                  </a:lnTo>
                  <a:lnTo>
                    <a:pt x="92" y="60"/>
                  </a:lnTo>
                  <a:lnTo>
                    <a:pt x="103" y="62"/>
                  </a:lnTo>
                  <a:lnTo>
                    <a:pt x="112" y="66"/>
                  </a:lnTo>
                  <a:lnTo>
                    <a:pt x="121" y="70"/>
                  </a:lnTo>
                  <a:lnTo>
                    <a:pt x="129" y="75"/>
                  </a:lnTo>
                  <a:lnTo>
                    <a:pt x="137" y="81"/>
                  </a:lnTo>
                  <a:lnTo>
                    <a:pt x="144" y="86"/>
                  </a:lnTo>
                  <a:lnTo>
                    <a:pt x="151" y="93"/>
                  </a:lnTo>
                  <a:lnTo>
                    <a:pt x="143" y="96"/>
                  </a:lnTo>
                  <a:lnTo>
                    <a:pt x="136" y="100"/>
                  </a:lnTo>
                  <a:lnTo>
                    <a:pt x="129" y="108"/>
                  </a:lnTo>
                  <a:lnTo>
                    <a:pt x="123" y="116"/>
                  </a:lnTo>
                  <a:lnTo>
                    <a:pt x="119" y="127"/>
                  </a:lnTo>
                  <a:lnTo>
                    <a:pt x="115" y="139"/>
                  </a:lnTo>
                  <a:lnTo>
                    <a:pt x="114" y="152"/>
                  </a:lnTo>
                  <a:lnTo>
                    <a:pt x="113" y="166"/>
                  </a:lnTo>
                  <a:lnTo>
                    <a:pt x="114" y="181"/>
                  </a:lnTo>
                  <a:lnTo>
                    <a:pt x="116" y="195"/>
                  </a:lnTo>
                  <a:lnTo>
                    <a:pt x="120" y="207"/>
                  </a:lnTo>
                  <a:lnTo>
                    <a:pt x="126" y="218"/>
                  </a:lnTo>
                  <a:lnTo>
                    <a:pt x="131" y="227"/>
                  </a:lnTo>
                  <a:lnTo>
                    <a:pt x="138" y="234"/>
                  </a:lnTo>
                  <a:lnTo>
                    <a:pt x="146" y="238"/>
                  </a:lnTo>
                  <a:lnTo>
                    <a:pt x="154" y="240"/>
                  </a:lnTo>
                  <a:lnTo>
                    <a:pt x="162" y="238"/>
                  </a:lnTo>
                  <a:lnTo>
                    <a:pt x="169" y="235"/>
                  </a:lnTo>
                  <a:lnTo>
                    <a:pt x="175" y="228"/>
                  </a:lnTo>
                  <a:lnTo>
                    <a:pt x="182" y="221"/>
                  </a:lnTo>
                  <a:lnTo>
                    <a:pt x="187" y="211"/>
                  </a:lnTo>
                  <a:lnTo>
                    <a:pt x="190" y="200"/>
                  </a:lnTo>
                  <a:lnTo>
                    <a:pt x="194" y="188"/>
                  </a:lnTo>
                  <a:lnTo>
                    <a:pt x="195" y="175"/>
                  </a:lnTo>
                  <a:lnTo>
                    <a:pt x="197" y="182"/>
                  </a:lnTo>
                  <a:lnTo>
                    <a:pt x="198" y="187"/>
                  </a:lnTo>
                  <a:lnTo>
                    <a:pt x="199" y="190"/>
                  </a:lnTo>
                  <a:lnTo>
                    <a:pt x="199" y="1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3"/>
            <p:cNvSpPr>
              <a:spLocks/>
            </p:cNvSpPr>
            <p:nvPr/>
          </p:nvSpPr>
          <p:spPr bwMode="auto">
            <a:xfrm>
              <a:off x="538" y="3131"/>
              <a:ext cx="99" cy="120"/>
            </a:xfrm>
            <a:custGeom>
              <a:avLst/>
              <a:gdLst>
                <a:gd name="T0" fmla="*/ 199 w 199"/>
                <a:gd name="T1" fmla="*/ 191 h 241"/>
                <a:gd name="T2" fmla="*/ 197 w 199"/>
                <a:gd name="T3" fmla="*/ 177 h 241"/>
                <a:gd name="T4" fmla="*/ 196 w 199"/>
                <a:gd name="T5" fmla="*/ 167 h 241"/>
                <a:gd name="T6" fmla="*/ 196 w 199"/>
                <a:gd name="T7" fmla="*/ 167 h 241"/>
                <a:gd name="T8" fmla="*/ 195 w 199"/>
                <a:gd name="T9" fmla="*/ 153 h 241"/>
                <a:gd name="T10" fmla="*/ 189 w 199"/>
                <a:gd name="T11" fmla="*/ 129 h 241"/>
                <a:gd name="T12" fmla="*/ 179 w 199"/>
                <a:gd name="T13" fmla="*/ 99 h 241"/>
                <a:gd name="T14" fmla="*/ 165 w 199"/>
                <a:gd name="T15" fmla="*/ 62 h 241"/>
                <a:gd name="T16" fmla="*/ 144 w 199"/>
                <a:gd name="T17" fmla="*/ 30 h 241"/>
                <a:gd name="T18" fmla="*/ 118 w 199"/>
                <a:gd name="T19" fmla="*/ 7 h 241"/>
                <a:gd name="T20" fmla="*/ 74 w 199"/>
                <a:gd name="T21" fmla="*/ 0 h 241"/>
                <a:gd name="T22" fmla="*/ 33 w 199"/>
                <a:gd name="T23" fmla="*/ 32 h 241"/>
                <a:gd name="T24" fmla="*/ 10 w 199"/>
                <a:gd name="T25" fmla="*/ 83 h 241"/>
                <a:gd name="T26" fmla="*/ 1 w 199"/>
                <a:gd name="T27" fmla="*/ 123 h 241"/>
                <a:gd name="T28" fmla="*/ 2 w 199"/>
                <a:gd name="T29" fmla="*/ 127 h 241"/>
                <a:gd name="T30" fmla="*/ 17 w 199"/>
                <a:gd name="T31" fmla="*/ 106 h 241"/>
                <a:gd name="T32" fmla="*/ 40 w 199"/>
                <a:gd name="T33" fmla="*/ 78 h 241"/>
                <a:gd name="T34" fmla="*/ 68 w 199"/>
                <a:gd name="T35" fmla="*/ 59 h 241"/>
                <a:gd name="T36" fmla="*/ 92 w 199"/>
                <a:gd name="T37" fmla="*/ 60 h 241"/>
                <a:gd name="T38" fmla="*/ 112 w 199"/>
                <a:gd name="T39" fmla="*/ 67 h 241"/>
                <a:gd name="T40" fmla="*/ 129 w 199"/>
                <a:gd name="T41" fmla="*/ 76 h 241"/>
                <a:gd name="T42" fmla="*/ 144 w 199"/>
                <a:gd name="T43" fmla="*/ 88 h 241"/>
                <a:gd name="T44" fmla="*/ 143 w 199"/>
                <a:gd name="T45" fmla="*/ 97 h 241"/>
                <a:gd name="T46" fmla="*/ 129 w 199"/>
                <a:gd name="T47" fmla="*/ 108 h 241"/>
                <a:gd name="T48" fmla="*/ 119 w 199"/>
                <a:gd name="T49" fmla="*/ 128 h 241"/>
                <a:gd name="T50" fmla="*/ 114 w 199"/>
                <a:gd name="T51" fmla="*/ 153 h 241"/>
                <a:gd name="T52" fmla="*/ 114 w 199"/>
                <a:gd name="T53" fmla="*/ 182 h 241"/>
                <a:gd name="T54" fmla="*/ 120 w 199"/>
                <a:gd name="T55" fmla="*/ 209 h 241"/>
                <a:gd name="T56" fmla="*/ 131 w 199"/>
                <a:gd name="T57" fmla="*/ 228 h 241"/>
                <a:gd name="T58" fmla="*/ 146 w 199"/>
                <a:gd name="T59" fmla="*/ 240 h 241"/>
                <a:gd name="T60" fmla="*/ 163 w 199"/>
                <a:gd name="T61" fmla="*/ 240 h 241"/>
                <a:gd name="T62" fmla="*/ 175 w 199"/>
                <a:gd name="T63" fmla="*/ 230 h 241"/>
                <a:gd name="T64" fmla="*/ 187 w 199"/>
                <a:gd name="T65" fmla="*/ 213 h 241"/>
                <a:gd name="T66" fmla="*/ 194 w 199"/>
                <a:gd name="T67" fmla="*/ 190 h 241"/>
                <a:gd name="T68" fmla="*/ 197 w 199"/>
                <a:gd name="T69" fmla="*/ 183 h 241"/>
                <a:gd name="T70" fmla="*/ 199 w 199"/>
                <a:gd name="T71" fmla="*/ 192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9" h="241">
                  <a:moveTo>
                    <a:pt x="199" y="194"/>
                  </a:moveTo>
                  <a:lnTo>
                    <a:pt x="199" y="191"/>
                  </a:lnTo>
                  <a:lnTo>
                    <a:pt x="198" y="187"/>
                  </a:lnTo>
                  <a:lnTo>
                    <a:pt x="197" y="17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6" y="167"/>
                  </a:lnTo>
                  <a:lnTo>
                    <a:pt x="195" y="153"/>
                  </a:lnTo>
                  <a:lnTo>
                    <a:pt x="193" y="141"/>
                  </a:lnTo>
                  <a:lnTo>
                    <a:pt x="189" y="129"/>
                  </a:lnTo>
                  <a:lnTo>
                    <a:pt x="184" y="118"/>
                  </a:lnTo>
                  <a:lnTo>
                    <a:pt x="179" y="99"/>
                  </a:lnTo>
                  <a:lnTo>
                    <a:pt x="173" y="81"/>
                  </a:lnTo>
                  <a:lnTo>
                    <a:pt x="165" y="62"/>
                  </a:lnTo>
                  <a:lnTo>
                    <a:pt x="156" y="45"/>
                  </a:lnTo>
                  <a:lnTo>
                    <a:pt x="144" y="30"/>
                  </a:lnTo>
                  <a:lnTo>
                    <a:pt x="131" y="16"/>
                  </a:lnTo>
                  <a:lnTo>
                    <a:pt x="118" y="7"/>
                  </a:lnTo>
                  <a:lnTo>
                    <a:pt x="101" y="0"/>
                  </a:lnTo>
                  <a:lnTo>
                    <a:pt x="74" y="0"/>
                  </a:lnTo>
                  <a:lnTo>
                    <a:pt x="51" y="11"/>
                  </a:lnTo>
                  <a:lnTo>
                    <a:pt x="33" y="32"/>
                  </a:lnTo>
                  <a:lnTo>
                    <a:pt x="20" y="58"/>
                  </a:lnTo>
                  <a:lnTo>
                    <a:pt x="10" y="83"/>
                  </a:lnTo>
                  <a:lnTo>
                    <a:pt x="5" y="107"/>
                  </a:lnTo>
                  <a:lnTo>
                    <a:pt x="1" y="123"/>
                  </a:lnTo>
                  <a:lnTo>
                    <a:pt x="0" y="130"/>
                  </a:lnTo>
                  <a:lnTo>
                    <a:pt x="2" y="127"/>
                  </a:lnTo>
                  <a:lnTo>
                    <a:pt x="8" y="118"/>
                  </a:lnTo>
                  <a:lnTo>
                    <a:pt x="17" y="106"/>
                  </a:lnTo>
                  <a:lnTo>
                    <a:pt x="28" y="92"/>
                  </a:lnTo>
                  <a:lnTo>
                    <a:pt x="40" y="78"/>
                  </a:lnTo>
                  <a:lnTo>
                    <a:pt x="54" y="67"/>
                  </a:lnTo>
                  <a:lnTo>
                    <a:pt x="68" y="59"/>
                  </a:lnTo>
                  <a:lnTo>
                    <a:pt x="82" y="58"/>
                  </a:lnTo>
                  <a:lnTo>
                    <a:pt x="92" y="60"/>
                  </a:lnTo>
                  <a:lnTo>
                    <a:pt x="103" y="62"/>
                  </a:lnTo>
                  <a:lnTo>
                    <a:pt x="112" y="67"/>
                  </a:lnTo>
                  <a:lnTo>
                    <a:pt x="121" y="70"/>
                  </a:lnTo>
                  <a:lnTo>
                    <a:pt x="129" y="76"/>
                  </a:lnTo>
                  <a:lnTo>
                    <a:pt x="137" y="82"/>
                  </a:lnTo>
                  <a:lnTo>
                    <a:pt x="144" y="88"/>
                  </a:lnTo>
                  <a:lnTo>
                    <a:pt x="151" y="94"/>
                  </a:lnTo>
                  <a:lnTo>
                    <a:pt x="143" y="97"/>
                  </a:lnTo>
                  <a:lnTo>
                    <a:pt x="136" y="101"/>
                  </a:lnTo>
                  <a:lnTo>
                    <a:pt x="129" y="108"/>
                  </a:lnTo>
                  <a:lnTo>
                    <a:pt x="123" y="118"/>
                  </a:lnTo>
                  <a:lnTo>
                    <a:pt x="119" y="128"/>
                  </a:lnTo>
                  <a:lnTo>
                    <a:pt x="115" y="141"/>
                  </a:lnTo>
                  <a:lnTo>
                    <a:pt x="114" y="153"/>
                  </a:lnTo>
                  <a:lnTo>
                    <a:pt x="113" y="167"/>
                  </a:lnTo>
                  <a:lnTo>
                    <a:pt x="114" y="182"/>
                  </a:lnTo>
                  <a:lnTo>
                    <a:pt x="116" y="196"/>
                  </a:lnTo>
                  <a:lnTo>
                    <a:pt x="120" y="209"/>
                  </a:lnTo>
                  <a:lnTo>
                    <a:pt x="126" y="219"/>
                  </a:lnTo>
                  <a:lnTo>
                    <a:pt x="131" y="228"/>
                  </a:lnTo>
                  <a:lnTo>
                    <a:pt x="138" y="235"/>
                  </a:lnTo>
                  <a:lnTo>
                    <a:pt x="146" y="240"/>
                  </a:lnTo>
                  <a:lnTo>
                    <a:pt x="154" y="241"/>
                  </a:lnTo>
                  <a:lnTo>
                    <a:pt x="163" y="240"/>
                  </a:lnTo>
                  <a:lnTo>
                    <a:pt x="169" y="236"/>
                  </a:lnTo>
                  <a:lnTo>
                    <a:pt x="175" y="230"/>
                  </a:lnTo>
                  <a:lnTo>
                    <a:pt x="182" y="222"/>
                  </a:lnTo>
                  <a:lnTo>
                    <a:pt x="187" y="213"/>
                  </a:lnTo>
                  <a:lnTo>
                    <a:pt x="190" y="202"/>
                  </a:lnTo>
                  <a:lnTo>
                    <a:pt x="194" y="190"/>
                  </a:lnTo>
                  <a:lnTo>
                    <a:pt x="195" y="176"/>
                  </a:lnTo>
                  <a:lnTo>
                    <a:pt x="197" y="183"/>
                  </a:lnTo>
                  <a:lnTo>
                    <a:pt x="198" y="189"/>
                  </a:lnTo>
                  <a:lnTo>
                    <a:pt x="199" y="192"/>
                  </a:lnTo>
                  <a:lnTo>
                    <a:pt x="199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34"/>
            <p:cNvSpPr>
              <a:spLocks/>
            </p:cNvSpPr>
            <p:nvPr/>
          </p:nvSpPr>
          <p:spPr bwMode="auto">
            <a:xfrm>
              <a:off x="487" y="2971"/>
              <a:ext cx="142" cy="94"/>
            </a:xfrm>
            <a:custGeom>
              <a:avLst/>
              <a:gdLst>
                <a:gd name="T0" fmla="*/ 0 w 283"/>
                <a:gd name="T1" fmla="*/ 37 h 188"/>
                <a:gd name="T2" fmla="*/ 2 w 283"/>
                <a:gd name="T3" fmla="*/ 35 h 188"/>
                <a:gd name="T4" fmla="*/ 8 w 283"/>
                <a:gd name="T5" fmla="*/ 33 h 188"/>
                <a:gd name="T6" fmla="*/ 17 w 283"/>
                <a:gd name="T7" fmla="*/ 30 h 188"/>
                <a:gd name="T8" fmla="*/ 30 w 283"/>
                <a:gd name="T9" fmla="*/ 26 h 188"/>
                <a:gd name="T10" fmla="*/ 45 w 283"/>
                <a:gd name="T11" fmla="*/ 20 h 188"/>
                <a:gd name="T12" fmla="*/ 62 w 283"/>
                <a:gd name="T13" fmla="*/ 16 h 188"/>
                <a:gd name="T14" fmla="*/ 79 w 283"/>
                <a:gd name="T15" fmla="*/ 11 h 188"/>
                <a:gd name="T16" fmla="*/ 99 w 283"/>
                <a:gd name="T17" fmla="*/ 7 h 188"/>
                <a:gd name="T18" fmla="*/ 118 w 283"/>
                <a:gd name="T19" fmla="*/ 3 h 188"/>
                <a:gd name="T20" fmla="*/ 138 w 283"/>
                <a:gd name="T21" fmla="*/ 1 h 188"/>
                <a:gd name="T22" fmla="*/ 158 w 283"/>
                <a:gd name="T23" fmla="*/ 0 h 188"/>
                <a:gd name="T24" fmla="*/ 175 w 283"/>
                <a:gd name="T25" fmla="*/ 0 h 188"/>
                <a:gd name="T26" fmla="*/ 192 w 283"/>
                <a:gd name="T27" fmla="*/ 3 h 188"/>
                <a:gd name="T28" fmla="*/ 206 w 283"/>
                <a:gd name="T29" fmla="*/ 8 h 188"/>
                <a:gd name="T30" fmla="*/ 218 w 283"/>
                <a:gd name="T31" fmla="*/ 16 h 188"/>
                <a:gd name="T32" fmla="*/ 227 w 283"/>
                <a:gd name="T33" fmla="*/ 26 h 188"/>
                <a:gd name="T34" fmla="*/ 241 w 283"/>
                <a:gd name="T35" fmla="*/ 53 h 188"/>
                <a:gd name="T36" fmla="*/ 252 w 283"/>
                <a:gd name="T37" fmla="*/ 79 h 188"/>
                <a:gd name="T38" fmla="*/ 261 w 283"/>
                <a:gd name="T39" fmla="*/ 107 h 188"/>
                <a:gd name="T40" fmla="*/ 269 w 283"/>
                <a:gd name="T41" fmla="*/ 132 h 188"/>
                <a:gd name="T42" fmla="*/ 275 w 283"/>
                <a:gd name="T43" fmla="*/ 154 h 188"/>
                <a:gd name="T44" fmla="*/ 280 w 283"/>
                <a:gd name="T45" fmla="*/ 171 h 188"/>
                <a:gd name="T46" fmla="*/ 282 w 283"/>
                <a:gd name="T47" fmla="*/ 183 h 188"/>
                <a:gd name="T48" fmla="*/ 283 w 283"/>
                <a:gd name="T49" fmla="*/ 188 h 188"/>
                <a:gd name="T50" fmla="*/ 254 w 283"/>
                <a:gd name="T51" fmla="*/ 188 h 188"/>
                <a:gd name="T52" fmla="*/ 253 w 283"/>
                <a:gd name="T53" fmla="*/ 183 h 188"/>
                <a:gd name="T54" fmla="*/ 251 w 283"/>
                <a:gd name="T55" fmla="*/ 170 h 188"/>
                <a:gd name="T56" fmla="*/ 245 w 283"/>
                <a:gd name="T57" fmla="*/ 152 h 188"/>
                <a:gd name="T58" fmla="*/ 237 w 283"/>
                <a:gd name="T59" fmla="*/ 130 h 188"/>
                <a:gd name="T60" fmla="*/ 226 w 283"/>
                <a:gd name="T61" fmla="*/ 109 h 188"/>
                <a:gd name="T62" fmla="*/ 211 w 283"/>
                <a:gd name="T63" fmla="*/ 91 h 188"/>
                <a:gd name="T64" fmla="*/ 193 w 283"/>
                <a:gd name="T65" fmla="*/ 78 h 188"/>
                <a:gd name="T66" fmla="*/ 170 w 283"/>
                <a:gd name="T67" fmla="*/ 73 h 188"/>
                <a:gd name="T68" fmla="*/ 146 w 283"/>
                <a:gd name="T69" fmla="*/ 75 h 188"/>
                <a:gd name="T70" fmla="*/ 124 w 283"/>
                <a:gd name="T71" fmla="*/ 78 h 188"/>
                <a:gd name="T72" fmla="*/ 105 w 283"/>
                <a:gd name="T73" fmla="*/ 83 h 188"/>
                <a:gd name="T74" fmla="*/ 89 w 283"/>
                <a:gd name="T75" fmla="*/ 87 h 188"/>
                <a:gd name="T76" fmla="*/ 75 w 283"/>
                <a:gd name="T77" fmla="*/ 93 h 188"/>
                <a:gd name="T78" fmla="*/ 64 w 283"/>
                <a:gd name="T79" fmla="*/ 98 h 188"/>
                <a:gd name="T80" fmla="*/ 59 w 283"/>
                <a:gd name="T81" fmla="*/ 101 h 188"/>
                <a:gd name="T82" fmla="*/ 56 w 283"/>
                <a:gd name="T83" fmla="*/ 102 h 188"/>
                <a:gd name="T84" fmla="*/ 0 w 283"/>
                <a:gd name="T85" fmla="*/ 37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3" h="188">
                  <a:moveTo>
                    <a:pt x="0" y="37"/>
                  </a:moveTo>
                  <a:lnTo>
                    <a:pt x="2" y="35"/>
                  </a:lnTo>
                  <a:lnTo>
                    <a:pt x="8" y="33"/>
                  </a:lnTo>
                  <a:lnTo>
                    <a:pt x="17" y="30"/>
                  </a:lnTo>
                  <a:lnTo>
                    <a:pt x="30" y="26"/>
                  </a:lnTo>
                  <a:lnTo>
                    <a:pt x="45" y="20"/>
                  </a:lnTo>
                  <a:lnTo>
                    <a:pt x="62" y="16"/>
                  </a:lnTo>
                  <a:lnTo>
                    <a:pt x="79" y="11"/>
                  </a:lnTo>
                  <a:lnTo>
                    <a:pt x="99" y="7"/>
                  </a:lnTo>
                  <a:lnTo>
                    <a:pt x="118" y="3"/>
                  </a:lnTo>
                  <a:lnTo>
                    <a:pt x="138" y="1"/>
                  </a:lnTo>
                  <a:lnTo>
                    <a:pt x="158" y="0"/>
                  </a:lnTo>
                  <a:lnTo>
                    <a:pt x="175" y="0"/>
                  </a:lnTo>
                  <a:lnTo>
                    <a:pt x="192" y="3"/>
                  </a:lnTo>
                  <a:lnTo>
                    <a:pt x="206" y="8"/>
                  </a:lnTo>
                  <a:lnTo>
                    <a:pt x="218" y="16"/>
                  </a:lnTo>
                  <a:lnTo>
                    <a:pt x="227" y="26"/>
                  </a:lnTo>
                  <a:lnTo>
                    <a:pt x="241" y="53"/>
                  </a:lnTo>
                  <a:lnTo>
                    <a:pt x="252" y="79"/>
                  </a:lnTo>
                  <a:lnTo>
                    <a:pt x="261" y="107"/>
                  </a:lnTo>
                  <a:lnTo>
                    <a:pt x="269" y="132"/>
                  </a:lnTo>
                  <a:lnTo>
                    <a:pt x="275" y="154"/>
                  </a:lnTo>
                  <a:lnTo>
                    <a:pt x="280" y="171"/>
                  </a:lnTo>
                  <a:lnTo>
                    <a:pt x="282" y="183"/>
                  </a:lnTo>
                  <a:lnTo>
                    <a:pt x="283" y="188"/>
                  </a:lnTo>
                  <a:lnTo>
                    <a:pt x="254" y="188"/>
                  </a:lnTo>
                  <a:lnTo>
                    <a:pt x="253" y="183"/>
                  </a:lnTo>
                  <a:lnTo>
                    <a:pt x="251" y="170"/>
                  </a:lnTo>
                  <a:lnTo>
                    <a:pt x="245" y="152"/>
                  </a:lnTo>
                  <a:lnTo>
                    <a:pt x="237" y="130"/>
                  </a:lnTo>
                  <a:lnTo>
                    <a:pt x="226" y="109"/>
                  </a:lnTo>
                  <a:lnTo>
                    <a:pt x="211" y="91"/>
                  </a:lnTo>
                  <a:lnTo>
                    <a:pt x="193" y="78"/>
                  </a:lnTo>
                  <a:lnTo>
                    <a:pt x="170" y="73"/>
                  </a:lnTo>
                  <a:lnTo>
                    <a:pt x="146" y="75"/>
                  </a:lnTo>
                  <a:lnTo>
                    <a:pt x="124" y="78"/>
                  </a:lnTo>
                  <a:lnTo>
                    <a:pt x="105" y="83"/>
                  </a:lnTo>
                  <a:lnTo>
                    <a:pt x="89" y="87"/>
                  </a:lnTo>
                  <a:lnTo>
                    <a:pt x="75" y="93"/>
                  </a:lnTo>
                  <a:lnTo>
                    <a:pt x="64" y="98"/>
                  </a:lnTo>
                  <a:lnTo>
                    <a:pt x="59" y="101"/>
                  </a:lnTo>
                  <a:lnTo>
                    <a:pt x="56" y="102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35"/>
            <p:cNvSpPr>
              <a:spLocks/>
            </p:cNvSpPr>
            <p:nvPr/>
          </p:nvSpPr>
          <p:spPr bwMode="auto">
            <a:xfrm>
              <a:off x="261" y="3169"/>
              <a:ext cx="137" cy="99"/>
            </a:xfrm>
            <a:custGeom>
              <a:avLst/>
              <a:gdLst>
                <a:gd name="T0" fmla="*/ 255 w 273"/>
                <a:gd name="T1" fmla="*/ 0 h 198"/>
                <a:gd name="T2" fmla="*/ 0 w 273"/>
                <a:gd name="T3" fmla="*/ 142 h 198"/>
                <a:gd name="T4" fmla="*/ 0 w 273"/>
                <a:gd name="T5" fmla="*/ 198 h 198"/>
                <a:gd name="T6" fmla="*/ 273 w 273"/>
                <a:gd name="T7" fmla="*/ 67 h 198"/>
                <a:gd name="T8" fmla="*/ 255 w 273"/>
                <a:gd name="T9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3" h="198">
                  <a:moveTo>
                    <a:pt x="255" y="0"/>
                  </a:moveTo>
                  <a:lnTo>
                    <a:pt x="0" y="142"/>
                  </a:lnTo>
                  <a:lnTo>
                    <a:pt x="0" y="198"/>
                  </a:lnTo>
                  <a:lnTo>
                    <a:pt x="273" y="67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36"/>
            <p:cNvSpPr>
              <a:spLocks/>
            </p:cNvSpPr>
            <p:nvPr/>
          </p:nvSpPr>
          <p:spPr bwMode="auto">
            <a:xfrm>
              <a:off x="490" y="3585"/>
              <a:ext cx="52" cy="84"/>
            </a:xfrm>
            <a:custGeom>
              <a:avLst/>
              <a:gdLst>
                <a:gd name="T0" fmla="*/ 23 w 103"/>
                <a:gd name="T1" fmla="*/ 1 h 168"/>
                <a:gd name="T2" fmla="*/ 8 w 103"/>
                <a:gd name="T3" fmla="*/ 14 h 168"/>
                <a:gd name="T4" fmla="*/ 0 w 103"/>
                <a:gd name="T5" fmla="*/ 36 h 168"/>
                <a:gd name="T6" fmla="*/ 0 w 103"/>
                <a:gd name="T7" fmla="*/ 66 h 168"/>
                <a:gd name="T8" fmla="*/ 8 w 103"/>
                <a:gd name="T9" fmla="*/ 99 h 168"/>
                <a:gd name="T10" fmla="*/ 15 w 103"/>
                <a:gd name="T11" fmla="*/ 115 h 168"/>
                <a:gd name="T12" fmla="*/ 23 w 103"/>
                <a:gd name="T13" fmla="*/ 130 h 168"/>
                <a:gd name="T14" fmla="*/ 32 w 103"/>
                <a:gd name="T15" fmla="*/ 143 h 168"/>
                <a:gd name="T16" fmla="*/ 41 w 103"/>
                <a:gd name="T17" fmla="*/ 153 h 168"/>
                <a:gd name="T18" fmla="*/ 51 w 103"/>
                <a:gd name="T19" fmla="*/ 161 h 168"/>
                <a:gd name="T20" fmla="*/ 61 w 103"/>
                <a:gd name="T21" fmla="*/ 167 h 168"/>
                <a:gd name="T22" fmla="*/ 71 w 103"/>
                <a:gd name="T23" fmla="*/ 168 h 168"/>
                <a:gd name="T24" fmla="*/ 80 w 103"/>
                <a:gd name="T25" fmla="*/ 167 h 168"/>
                <a:gd name="T26" fmla="*/ 95 w 103"/>
                <a:gd name="T27" fmla="*/ 154 h 168"/>
                <a:gd name="T28" fmla="*/ 103 w 103"/>
                <a:gd name="T29" fmla="*/ 133 h 168"/>
                <a:gd name="T30" fmla="*/ 103 w 103"/>
                <a:gd name="T31" fmla="*/ 103 h 168"/>
                <a:gd name="T32" fmla="*/ 96 w 103"/>
                <a:gd name="T33" fmla="*/ 69 h 168"/>
                <a:gd name="T34" fmla="*/ 89 w 103"/>
                <a:gd name="T35" fmla="*/ 53 h 168"/>
                <a:gd name="T36" fmla="*/ 81 w 103"/>
                <a:gd name="T37" fmla="*/ 38 h 168"/>
                <a:gd name="T38" fmla="*/ 72 w 103"/>
                <a:gd name="T39" fmla="*/ 25 h 168"/>
                <a:gd name="T40" fmla="*/ 63 w 103"/>
                <a:gd name="T41" fmla="*/ 15 h 168"/>
                <a:gd name="T42" fmla="*/ 53 w 103"/>
                <a:gd name="T43" fmla="*/ 7 h 168"/>
                <a:gd name="T44" fmla="*/ 42 w 103"/>
                <a:gd name="T45" fmla="*/ 2 h 168"/>
                <a:gd name="T46" fmla="*/ 32 w 103"/>
                <a:gd name="T47" fmla="*/ 0 h 168"/>
                <a:gd name="T48" fmla="*/ 23 w 103"/>
                <a:gd name="T49" fmla="*/ 1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" h="168">
                  <a:moveTo>
                    <a:pt x="23" y="1"/>
                  </a:moveTo>
                  <a:lnTo>
                    <a:pt x="8" y="14"/>
                  </a:lnTo>
                  <a:lnTo>
                    <a:pt x="0" y="36"/>
                  </a:lnTo>
                  <a:lnTo>
                    <a:pt x="0" y="66"/>
                  </a:lnTo>
                  <a:lnTo>
                    <a:pt x="8" y="99"/>
                  </a:lnTo>
                  <a:lnTo>
                    <a:pt x="15" y="115"/>
                  </a:lnTo>
                  <a:lnTo>
                    <a:pt x="23" y="130"/>
                  </a:lnTo>
                  <a:lnTo>
                    <a:pt x="32" y="143"/>
                  </a:lnTo>
                  <a:lnTo>
                    <a:pt x="41" y="153"/>
                  </a:lnTo>
                  <a:lnTo>
                    <a:pt x="51" y="161"/>
                  </a:lnTo>
                  <a:lnTo>
                    <a:pt x="61" y="167"/>
                  </a:lnTo>
                  <a:lnTo>
                    <a:pt x="71" y="168"/>
                  </a:lnTo>
                  <a:lnTo>
                    <a:pt x="80" y="167"/>
                  </a:lnTo>
                  <a:lnTo>
                    <a:pt x="95" y="154"/>
                  </a:lnTo>
                  <a:lnTo>
                    <a:pt x="103" y="133"/>
                  </a:lnTo>
                  <a:lnTo>
                    <a:pt x="103" y="103"/>
                  </a:lnTo>
                  <a:lnTo>
                    <a:pt x="96" y="69"/>
                  </a:lnTo>
                  <a:lnTo>
                    <a:pt x="89" y="53"/>
                  </a:lnTo>
                  <a:lnTo>
                    <a:pt x="81" y="38"/>
                  </a:lnTo>
                  <a:lnTo>
                    <a:pt x="72" y="25"/>
                  </a:lnTo>
                  <a:lnTo>
                    <a:pt x="63" y="15"/>
                  </a:lnTo>
                  <a:lnTo>
                    <a:pt x="53" y="7"/>
                  </a:lnTo>
                  <a:lnTo>
                    <a:pt x="42" y="2"/>
                  </a:lnTo>
                  <a:lnTo>
                    <a:pt x="32" y="0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37"/>
            <p:cNvSpPr>
              <a:spLocks/>
            </p:cNvSpPr>
            <p:nvPr/>
          </p:nvSpPr>
          <p:spPr bwMode="auto">
            <a:xfrm>
              <a:off x="374" y="3427"/>
              <a:ext cx="130" cy="57"/>
            </a:xfrm>
            <a:custGeom>
              <a:avLst/>
              <a:gdLst>
                <a:gd name="T0" fmla="*/ 258 w 258"/>
                <a:gd name="T1" fmla="*/ 17 h 114"/>
                <a:gd name="T2" fmla="*/ 257 w 258"/>
                <a:gd name="T3" fmla="*/ 17 h 114"/>
                <a:gd name="T4" fmla="*/ 251 w 258"/>
                <a:gd name="T5" fmla="*/ 15 h 114"/>
                <a:gd name="T6" fmla="*/ 244 w 258"/>
                <a:gd name="T7" fmla="*/ 13 h 114"/>
                <a:gd name="T8" fmla="*/ 234 w 258"/>
                <a:gd name="T9" fmla="*/ 11 h 114"/>
                <a:gd name="T10" fmla="*/ 221 w 258"/>
                <a:gd name="T11" fmla="*/ 10 h 114"/>
                <a:gd name="T12" fmla="*/ 207 w 258"/>
                <a:gd name="T13" fmla="*/ 7 h 114"/>
                <a:gd name="T14" fmla="*/ 192 w 258"/>
                <a:gd name="T15" fmla="*/ 5 h 114"/>
                <a:gd name="T16" fmla="*/ 176 w 258"/>
                <a:gd name="T17" fmla="*/ 3 h 114"/>
                <a:gd name="T18" fmla="*/ 159 w 258"/>
                <a:gd name="T19" fmla="*/ 2 h 114"/>
                <a:gd name="T20" fmla="*/ 143 w 258"/>
                <a:gd name="T21" fmla="*/ 0 h 114"/>
                <a:gd name="T22" fmla="*/ 126 w 258"/>
                <a:gd name="T23" fmla="*/ 0 h 114"/>
                <a:gd name="T24" fmla="*/ 109 w 258"/>
                <a:gd name="T25" fmla="*/ 0 h 114"/>
                <a:gd name="T26" fmla="*/ 93 w 258"/>
                <a:gd name="T27" fmla="*/ 3 h 114"/>
                <a:gd name="T28" fmla="*/ 79 w 258"/>
                <a:gd name="T29" fmla="*/ 6 h 114"/>
                <a:gd name="T30" fmla="*/ 67 w 258"/>
                <a:gd name="T31" fmla="*/ 11 h 114"/>
                <a:gd name="T32" fmla="*/ 56 w 258"/>
                <a:gd name="T33" fmla="*/ 17 h 114"/>
                <a:gd name="T34" fmla="*/ 38 w 258"/>
                <a:gd name="T35" fmla="*/ 33 h 114"/>
                <a:gd name="T36" fmla="*/ 23 w 258"/>
                <a:gd name="T37" fmla="*/ 50 h 114"/>
                <a:gd name="T38" fmla="*/ 11 w 258"/>
                <a:gd name="T39" fmla="*/ 68 h 114"/>
                <a:gd name="T40" fmla="*/ 3 w 258"/>
                <a:gd name="T41" fmla="*/ 86 h 114"/>
                <a:gd name="T42" fmla="*/ 0 w 258"/>
                <a:gd name="T43" fmla="*/ 99 h 114"/>
                <a:gd name="T44" fmla="*/ 1 w 258"/>
                <a:gd name="T45" fmla="*/ 110 h 114"/>
                <a:gd name="T46" fmla="*/ 10 w 258"/>
                <a:gd name="T47" fmla="*/ 114 h 114"/>
                <a:gd name="T48" fmla="*/ 25 w 258"/>
                <a:gd name="T49" fmla="*/ 111 h 114"/>
                <a:gd name="T50" fmla="*/ 41 w 258"/>
                <a:gd name="T51" fmla="*/ 103 h 114"/>
                <a:gd name="T52" fmla="*/ 53 w 258"/>
                <a:gd name="T53" fmla="*/ 93 h 114"/>
                <a:gd name="T54" fmla="*/ 61 w 258"/>
                <a:gd name="T55" fmla="*/ 81 h 114"/>
                <a:gd name="T56" fmla="*/ 69 w 258"/>
                <a:gd name="T57" fmla="*/ 68 h 114"/>
                <a:gd name="T58" fmla="*/ 76 w 258"/>
                <a:gd name="T59" fmla="*/ 58 h 114"/>
                <a:gd name="T60" fmla="*/ 85 w 258"/>
                <a:gd name="T61" fmla="*/ 48 h 114"/>
                <a:gd name="T62" fmla="*/ 97 w 258"/>
                <a:gd name="T63" fmla="*/ 41 h 114"/>
                <a:gd name="T64" fmla="*/ 113 w 258"/>
                <a:gd name="T65" fmla="*/ 36 h 114"/>
                <a:gd name="T66" fmla="*/ 134 w 258"/>
                <a:gd name="T67" fmla="*/ 34 h 114"/>
                <a:gd name="T68" fmla="*/ 157 w 258"/>
                <a:gd name="T69" fmla="*/ 30 h 114"/>
                <a:gd name="T70" fmla="*/ 181 w 258"/>
                <a:gd name="T71" fmla="*/ 27 h 114"/>
                <a:gd name="T72" fmla="*/ 205 w 258"/>
                <a:gd name="T73" fmla="*/ 23 h 114"/>
                <a:gd name="T74" fmla="*/ 226 w 258"/>
                <a:gd name="T75" fmla="*/ 21 h 114"/>
                <a:gd name="T76" fmla="*/ 243 w 258"/>
                <a:gd name="T77" fmla="*/ 19 h 114"/>
                <a:gd name="T78" fmla="*/ 253 w 258"/>
                <a:gd name="T79" fmla="*/ 17 h 114"/>
                <a:gd name="T80" fmla="*/ 258 w 258"/>
                <a:gd name="T81" fmla="*/ 17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8" h="114">
                  <a:moveTo>
                    <a:pt x="258" y="17"/>
                  </a:moveTo>
                  <a:lnTo>
                    <a:pt x="257" y="17"/>
                  </a:lnTo>
                  <a:lnTo>
                    <a:pt x="251" y="15"/>
                  </a:lnTo>
                  <a:lnTo>
                    <a:pt x="244" y="13"/>
                  </a:lnTo>
                  <a:lnTo>
                    <a:pt x="234" y="11"/>
                  </a:lnTo>
                  <a:lnTo>
                    <a:pt x="221" y="10"/>
                  </a:lnTo>
                  <a:lnTo>
                    <a:pt x="207" y="7"/>
                  </a:lnTo>
                  <a:lnTo>
                    <a:pt x="192" y="5"/>
                  </a:lnTo>
                  <a:lnTo>
                    <a:pt x="176" y="3"/>
                  </a:lnTo>
                  <a:lnTo>
                    <a:pt x="159" y="2"/>
                  </a:lnTo>
                  <a:lnTo>
                    <a:pt x="143" y="0"/>
                  </a:lnTo>
                  <a:lnTo>
                    <a:pt x="126" y="0"/>
                  </a:lnTo>
                  <a:lnTo>
                    <a:pt x="109" y="0"/>
                  </a:lnTo>
                  <a:lnTo>
                    <a:pt x="93" y="3"/>
                  </a:lnTo>
                  <a:lnTo>
                    <a:pt x="79" y="6"/>
                  </a:lnTo>
                  <a:lnTo>
                    <a:pt x="67" y="11"/>
                  </a:lnTo>
                  <a:lnTo>
                    <a:pt x="56" y="17"/>
                  </a:lnTo>
                  <a:lnTo>
                    <a:pt x="38" y="33"/>
                  </a:lnTo>
                  <a:lnTo>
                    <a:pt x="23" y="50"/>
                  </a:lnTo>
                  <a:lnTo>
                    <a:pt x="11" y="68"/>
                  </a:lnTo>
                  <a:lnTo>
                    <a:pt x="3" y="86"/>
                  </a:lnTo>
                  <a:lnTo>
                    <a:pt x="0" y="99"/>
                  </a:lnTo>
                  <a:lnTo>
                    <a:pt x="1" y="110"/>
                  </a:lnTo>
                  <a:lnTo>
                    <a:pt x="10" y="114"/>
                  </a:lnTo>
                  <a:lnTo>
                    <a:pt x="25" y="111"/>
                  </a:lnTo>
                  <a:lnTo>
                    <a:pt x="41" y="103"/>
                  </a:lnTo>
                  <a:lnTo>
                    <a:pt x="53" y="93"/>
                  </a:lnTo>
                  <a:lnTo>
                    <a:pt x="61" y="81"/>
                  </a:lnTo>
                  <a:lnTo>
                    <a:pt x="69" y="68"/>
                  </a:lnTo>
                  <a:lnTo>
                    <a:pt x="76" y="58"/>
                  </a:lnTo>
                  <a:lnTo>
                    <a:pt x="85" y="48"/>
                  </a:lnTo>
                  <a:lnTo>
                    <a:pt x="97" y="41"/>
                  </a:lnTo>
                  <a:lnTo>
                    <a:pt x="113" y="36"/>
                  </a:lnTo>
                  <a:lnTo>
                    <a:pt x="134" y="34"/>
                  </a:lnTo>
                  <a:lnTo>
                    <a:pt x="157" y="30"/>
                  </a:lnTo>
                  <a:lnTo>
                    <a:pt x="181" y="27"/>
                  </a:lnTo>
                  <a:lnTo>
                    <a:pt x="205" y="23"/>
                  </a:lnTo>
                  <a:lnTo>
                    <a:pt x="226" y="21"/>
                  </a:lnTo>
                  <a:lnTo>
                    <a:pt x="243" y="19"/>
                  </a:lnTo>
                  <a:lnTo>
                    <a:pt x="253" y="17"/>
                  </a:lnTo>
                  <a:lnTo>
                    <a:pt x="258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369900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04800" y="533400"/>
            <a:ext cx="4572000" cy="5386090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r>
              <a:rPr lang="en-US" sz="40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Smell and touch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Reduced smell </a:t>
            </a:r>
            <a:r>
              <a:rPr lang="en-US" sz="4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unaware 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 smoke or gas fumes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0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Decreased sensitivity to heat and cold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easily </a:t>
            </a:r>
            <a:r>
              <a:rPr lang="en-US" sz="4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burned</a:t>
            </a:r>
          </a:p>
        </p:txBody>
      </p:sp>
      <p:grpSp>
        <p:nvGrpSpPr>
          <p:cNvPr id="4" name="Group 129"/>
          <p:cNvGrpSpPr>
            <a:grpSpLocks/>
          </p:cNvGrpSpPr>
          <p:nvPr/>
        </p:nvGrpSpPr>
        <p:grpSpPr bwMode="auto">
          <a:xfrm>
            <a:off x="4944358" y="1934458"/>
            <a:ext cx="2066925" cy="3055937"/>
            <a:chOff x="4074" y="1467"/>
            <a:chExt cx="1469" cy="1925"/>
          </a:xfrm>
        </p:grpSpPr>
        <p:sp>
          <p:nvSpPr>
            <p:cNvPr id="5" name="AutoShape 6"/>
            <p:cNvSpPr>
              <a:spLocks noChangeAspect="1" noChangeArrowheads="1" noTextEdit="1"/>
            </p:cNvSpPr>
            <p:nvPr/>
          </p:nvSpPr>
          <p:spPr bwMode="auto">
            <a:xfrm>
              <a:off x="4074" y="1467"/>
              <a:ext cx="1469" cy="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4079" y="1804"/>
              <a:ext cx="1412" cy="1281"/>
            </a:xfrm>
            <a:custGeom>
              <a:avLst/>
              <a:gdLst>
                <a:gd name="T0" fmla="*/ 1857 w 4236"/>
                <a:gd name="T1" fmla="*/ 29 h 3844"/>
                <a:gd name="T2" fmla="*/ 1528 w 4236"/>
                <a:gd name="T3" fmla="*/ 0 h 3844"/>
                <a:gd name="T4" fmla="*/ 1227 w 4236"/>
                <a:gd name="T5" fmla="*/ 58 h 3844"/>
                <a:gd name="T6" fmla="*/ 1211 w 4236"/>
                <a:gd name="T7" fmla="*/ 83 h 3844"/>
                <a:gd name="T8" fmla="*/ 1185 w 4236"/>
                <a:gd name="T9" fmla="*/ 102 h 3844"/>
                <a:gd name="T10" fmla="*/ 1138 w 4236"/>
                <a:gd name="T11" fmla="*/ 151 h 3844"/>
                <a:gd name="T12" fmla="*/ 1082 w 4236"/>
                <a:gd name="T13" fmla="*/ 287 h 3844"/>
                <a:gd name="T14" fmla="*/ 1054 w 4236"/>
                <a:gd name="T15" fmla="*/ 429 h 3844"/>
                <a:gd name="T16" fmla="*/ 968 w 4236"/>
                <a:gd name="T17" fmla="*/ 575 h 3844"/>
                <a:gd name="T18" fmla="*/ 780 w 4236"/>
                <a:gd name="T19" fmla="*/ 663 h 3844"/>
                <a:gd name="T20" fmla="*/ 601 w 4236"/>
                <a:gd name="T21" fmla="*/ 723 h 3844"/>
                <a:gd name="T22" fmla="*/ 337 w 4236"/>
                <a:gd name="T23" fmla="*/ 1046 h 3844"/>
                <a:gd name="T24" fmla="*/ 359 w 4236"/>
                <a:gd name="T25" fmla="*/ 1484 h 3844"/>
                <a:gd name="T26" fmla="*/ 499 w 4236"/>
                <a:gd name="T27" fmla="*/ 1837 h 3844"/>
                <a:gd name="T28" fmla="*/ 440 w 4236"/>
                <a:gd name="T29" fmla="*/ 2085 h 3844"/>
                <a:gd name="T30" fmla="*/ 286 w 4236"/>
                <a:gd name="T31" fmla="*/ 2285 h 3844"/>
                <a:gd name="T32" fmla="*/ 177 w 4236"/>
                <a:gd name="T33" fmla="*/ 2398 h 3844"/>
                <a:gd name="T34" fmla="*/ 125 w 4236"/>
                <a:gd name="T35" fmla="*/ 2462 h 3844"/>
                <a:gd name="T36" fmla="*/ 86 w 4236"/>
                <a:gd name="T37" fmla="*/ 2529 h 3844"/>
                <a:gd name="T38" fmla="*/ 26 w 4236"/>
                <a:gd name="T39" fmla="*/ 2700 h 3844"/>
                <a:gd name="T40" fmla="*/ 0 w 4236"/>
                <a:gd name="T41" fmla="*/ 2898 h 3844"/>
                <a:gd name="T42" fmla="*/ 23 w 4236"/>
                <a:gd name="T43" fmla="*/ 3041 h 3844"/>
                <a:gd name="T44" fmla="*/ 73 w 4236"/>
                <a:gd name="T45" fmla="*/ 3160 h 3844"/>
                <a:gd name="T46" fmla="*/ 126 w 4236"/>
                <a:gd name="T47" fmla="*/ 3270 h 3844"/>
                <a:gd name="T48" fmla="*/ 197 w 4236"/>
                <a:gd name="T49" fmla="*/ 3363 h 3844"/>
                <a:gd name="T50" fmla="*/ 317 w 4236"/>
                <a:gd name="T51" fmla="*/ 3473 h 3844"/>
                <a:gd name="T52" fmla="*/ 433 w 4236"/>
                <a:gd name="T53" fmla="*/ 3543 h 3844"/>
                <a:gd name="T54" fmla="*/ 1135 w 4236"/>
                <a:gd name="T55" fmla="*/ 3704 h 3844"/>
                <a:gd name="T56" fmla="*/ 1917 w 4236"/>
                <a:gd name="T57" fmla="*/ 3737 h 3844"/>
                <a:gd name="T58" fmla="*/ 2576 w 4236"/>
                <a:gd name="T59" fmla="*/ 3686 h 3844"/>
                <a:gd name="T60" fmla="*/ 3128 w 4236"/>
                <a:gd name="T61" fmla="*/ 3773 h 3844"/>
                <a:gd name="T62" fmla="*/ 3665 w 4236"/>
                <a:gd name="T63" fmla="*/ 3844 h 3844"/>
                <a:gd name="T64" fmla="*/ 3902 w 4236"/>
                <a:gd name="T65" fmla="*/ 3780 h 3844"/>
                <a:gd name="T66" fmla="*/ 3963 w 4236"/>
                <a:gd name="T67" fmla="*/ 3662 h 3844"/>
                <a:gd name="T68" fmla="*/ 3992 w 4236"/>
                <a:gd name="T69" fmla="*/ 3559 h 3844"/>
                <a:gd name="T70" fmla="*/ 4040 w 4236"/>
                <a:gd name="T71" fmla="*/ 2938 h 3844"/>
                <a:gd name="T72" fmla="*/ 3979 w 4236"/>
                <a:gd name="T73" fmla="*/ 2320 h 3844"/>
                <a:gd name="T74" fmla="*/ 3990 w 4236"/>
                <a:gd name="T75" fmla="*/ 1871 h 3844"/>
                <a:gd name="T76" fmla="*/ 4092 w 4236"/>
                <a:gd name="T77" fmla="*/ 1751 h 3844"/>
                <a:gd name="T78" fmla="*/ 4196 w 4236"/>
                <a:gd name="T79" fmla="*/ 1628 h 3844"/>
                <a:gd name="T80" fmla="*/ 4230 w 4236"/>
                <a:gd name="T81" fmla="*/ 1313 h 3844"/>
                <a:gd name="T82" fmla="*/ 4069 w 4236"/>
                <a:gd name="T83" fmla="*/ 1037 h 3844"/>
                <a:gd name="T84" fmla="*/ 3742 w 4236"/>
                <a:gd name="T85" fmla="*/ 875 h 3844"/>
                <a:gd name="T86" fmla="*/ 3542 w 4236"/>
                <a:gd name="T87" fmla="*/ 839 h 3844"/>
                <a:gd name="T88" fmla="*/ 3186 w 4236"/>
                <a:gd name="T89" fmla="*/ 741 h 3844"/>
                <a:gd name="T90" fmla="*/ 2908 w 4236"/>
                <a:gd name="T91" fmla="*/ 599 h 3844"/>
                <a:gd name="T92" fmla="*/ 2874 w 4236"/>
                <a:gd name="T93" fmla="*/ 567 h 3844"/>
                <a:gd name="T94" fmla="*/ 2821 w 4236"/>
                <a:gd name="T95" fmla="*/ 530 h 3844"/>
                <a:gd name="T96" fmla="*/ 2784 w 4236"/>
                <a:gd name="T97" fmla="*/ 502 h 3844"/>
                <a:gd name="T98" fmla="*/ 2768 w 4236"/>
                <a:gd name="T99" fmla="*/ 480 h 3844"/>
                <a:gd name="T100" fmla="*/ 2741 w 4236"/>
                <a:gd name="T101" fmla="*/ 451 h 3844"/>
                <a:gd name="T102" fmla="*/ 2695 w 4236"/>
                <a:gd name="T103" fmla="*/ 418 h 3844"/>
                <a:gd name="T104" fmla="*/ 2502 w 4236"/>
                <a:gd name="T105" fmla="*/ 293 h 3844"/>
                <a:gd name="T106" fmla="*/ 2326 w 4236"/>
                <a:gd name="T107" fmla="*/ 165 h 3844"/>
                <a:gd name="T108" fmla="*/ 2290 w 4236"/>
                <a:gd name="T109" fmla="*/ 152 h 3844"/>
                <a:gd name="T110" fmla="*/ 2264 w 4236"/>
                <a:gd name="T111" fmla="*/ 141 h 3844"/>
                <a:gd name="T112" fmla="*/ 2226 w 4236"/>
                <a:gd name="T113" fmla="*/ 113 h 3844"/>
                <a:gd name="T114" fmla="*/ 2203 w 4236"/>
                <a:gd name="T115" fmla="*/ 96 h 3844"/>
                <a:gd name="T116" fmla="*/ 2169 w 4236"/>
                <a:gd name="T117" fmla="*/ 84 h 3844"/>
                <a:gd name="T118" fmla="*/ 2142 w 4236"/>
                <a:gd name="T119" fmla="*/ 84 h 3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36" h="3844">
                  <a:moveTo>
                    <a:pt x="2060" y="58"/>
                  </a:moveTo>
                  <a:lnTo>
                    <a:pt x="1962" y="44"/>
                  </a:lnTo>
                  <a:lnTo>
                    <a:pt x="1857" y="29"/>
                  </a:lnTo>
                  <a:lnTo>
                    <a:pt x="1748" y="15"/>
                  </a:lnTo>
                  <a:lnTo>
                    <a:pt x="1638" y="4"/>
                  </a:lnTo>
                  <a:lnTo>
                    <a:pt x="1528" y="0"/>
                  </a:lnTo>
                  <a:lnTo>
                    <a:pt x="1422" y="6"/>
                  </a:lnTo>
                  <a:lnTo>
                    <a:pt x="1320" y="23"/>
                  </a:lnTo>
                  <a:lnTo>
                    <a:pt x="1227" y="58"/>
                  </a:lnTo>
                  <a:lnTo>
                    <a:pt x="1224" y="67"/>
                  </a:lnTo>
                  <a:lnTo>
                    <a:pt x="1220" y="76"/>
                  </a:lnTo>
                  <a:lnTo>
                    <a:pt x="1211" y="83"/>
                  </a:lnTo>
                  <a:lnTo>
                    <a:pt x="1204" y="90"/>
                  </a:lnTo>
                  <a:lnTo>
                    <a:pt x="1194" y="96"/>
                  </a:lnTo>
                  <a:lnTo>
                    <a:pt x="1185" y="102"/>
                  </a:lnTo>
                  <a:lnTo>
                    <a:pt x="1176" y="107"/>
                  </a:lnTo>
                  <a:lnTo>
                    <a:pt x="1172" y="113"/>
                  </a:lnTo>
                  <a:lnTo>
                    <a:pt x="1138" y="151"/>
                  </a:lnTo>
                  <a:lnTo>
                    <a:pt x="1114" y="193"/>
                  </a:lnTo>
                  <a:lnTo>
                    <a:pt x="1095" y="239"/>
                  </a:lnTo>
                  <a:lnTo>
                    <a:pt x="1082" y="287"/>
                  </a:lnTo>
                  <a:lnTo>
                    <a:pt x="1072" y="335"/>
                  </a:lnTo>
                  <a:lnTo>
                    <a:pt x="1063" y="383"/>
                  </a:lnTo>
                  <a:lnTo>
                    <a:pt x="1054" y="429"/>
                  </a:lnTo>
                  <a:lnTo>
                    <a:pt x="1045" y="473"/>
                  </a:lnTo>
                  <a:lnTo>
                    <a:pt x="1014" y="528"/>
                  </a:lnTo>
                  <a:lnTo>
                    <a:pt x="968" y="575"/>
                  </a:lnTo>
                  <a:lnTo>
                    <a:pt x="910" y="609"/>
                  </a:lnTo>
                  <a:lnTo>
                    <a:pt x="848" y="640"/>
                  </a:lnTo>
                  <a:lnTo>
                    <a:pt x="780" y="663"/>
                  </a:lnTo>
                  <a:lnTo>
                    <a:pt x="713" y="683"/>
                  </a:lnTo>
                  <a:lnTo>
                    <a:pt x="652" y="702"/>
                  </a:lnTo>
                  <a:lnTo>
                    <a:pt x="601" y="723"/>
                  </a:lnTo>
                  <a:lnTo>
                    <a:pt x="478" y="802"/>
                  </a:lnTo>
                  <a:lnTo>
                    <a:pt x="391" y="914"/>
                  </a:lnTo>
                  <a:lnTo>
                    <a:pt x="337" y="1046"/>
                  </a:lnTo>
                  <a:lnTo>
                    <a:pt x="317" y="1193"/>
                  </a:lnTo>
                  <a:lnTo>
                    <a:pt x="324" y="1340"/>
                  </a:lnTo>
                  <a:lnTo>
                    <a:pt x="359" y="1484"/>
                  </a:lnTo>
                  <a:lnTo>
                    <a:pt x="418" y="1615"/>
                  </a:lnTo>
                  <a:lnTo>
                    <a:pt x="504" y="1723"/>
                  </a:lnTo>
                  <a:lnTo>
                    <a:pt x="499" y="1837"/>
                  </a:lnTo>
                  <a:lnTo>
                    <a:pt x="488" y="1932"/>
                  </a:lnTo>
                  <a:lnTo>
                    <a:pt x="468" y="2012"/>
                  </a:lnTo>
                  <a:lnTo>
                    <a:pt x="440" y="2085"/>
                  </a:lnTo>
                  <a:lnTo>
                    <a:pt x="399" y="2150"/>
                  </a:lnTo>
                  <a:lnTo>
                    <a:pt x="348" y="2215"/>
                  </a:lnTo>
                  <a:lnTo>
                    <a:pt x="286" y="2285"/>
                  </a:lnTo>
                  <a:lnTo>
                    <a:pt x="211" y="2363"/>
                  </a:lnTo>
                  <a:lnTo>
                    <a:pt x="193" y="2379"/>
                  </a:lnTo>
                  <a:lnTo>
                    <a:pt x="177" y="2398"/>
                  </a:lnTo>
                  <a:lnTo>
                    <a:pt x="160" y="2418"/>
                  </a:lnTo>
                  <a:lnTo>
                    <a:pt x="142" y="2440"/>
                  </a:lnTo>
                  <a:lnTo>
                    <a:pt x="125" y="2462"/>
                  </a:lnTo>
                  <a:lnTo>
                    <a:pt x="110" y="2484"/>
                  </a:lnTo>
                  <a:lnTo>
                    <a:pt x="96" y="2505"/>
                  </a:lnTo>
                  <a:lnTo>
                    <a:pt x="86" y="2529"/>
                  </a:lnTo>
                  <a:lnTo>
                    <a:pt x="64" y="2578"/>
                  </a:lnTo>
                  <a:lnTo>
                    <a:pt x="45" y="2637"/>
                  </a:lnTo>
                  <a:lnTo>
                    <a:pt x="26" y="2700"/>
                  </a:lnTo>
                  <a:lnTo>
                    <a:pt x="13" y="2766"/>
                  </a:lnTo>
                  <a:lnTo>
                    <a:pt x="3" y="2833"/>
                  </a:lnTo>
                  <a:lnTo>
                    <a:pt x="0" y="2898"/>
                  </a:lnTo>
                  <a:lnTo>
                    <a:pt x="3" y="2958"/>
                  </a:lnTo>
                  <a:lnTo>
                    <a:pt x="16" y="3015"/>
                  </a:lnTo>
                  <a:lnTo>
                    <a:pt x="23" y="3041"/>
                  </a:lnTo>
                  <a:lnTo>
                    <a:pt x="36" y="3075"/>
                  </a:lnTo>
                  <a:lnTo>
                    <a:pt x="52" y="3116"/>
                  </a:lnTo>
                  <a:lnTo>
                    <a:pt x="73" y="3160"/>
                  </a:lnTo>
                  <a:lnTo>
                    <a:pt x="91" y="3200"/>
                  </a:lnTo>
                  <a:lnTo>
                    <a:pt x="110" y="3239"/>
                  </a:lnTo>
                  <a:lnTo>
                    <a:pt x="126" y="3270"/>
                  </a:lnTo>
                  <a:lnTo>
                    <a:pt x="141" y="3293"/>
                  </a:lnTo>
                  <a:lnTo>
                    <a:pt x="164" y="3325"/>
                  </a:lnTo>
                  <a:lnTo>
                    <a:pt x="197" y="3363"/>
                  </a:lnTo>
                  <a:lnTo>
                    <a:pt x="234" y="3400"/>
                  </a:lnTo>
                  <a:lnTo>
                    <a:pt x="276" y="3440"/>
                  </a:lnTo>
                  <a:lnTo>
                    <a:pt x="317" y="3473"/>
                  </a:lnTo>
                  <a:lnTo>
                    <a:pt x="359" y="3503"/>
                  </a:lnTo>
                  <a:lnTo>
                    <a:pt x="398" y="3527"/>
                  </a:lnTo>
                  <a:lnTo>
                    <a:pt x="433" y="3543"/>
                  </a:lnTo>
                  <a:lnTo>
                    <a:pt x="648" y="3612"/>
                  </a:lnTo>
                  <a:lnTo>
                    <a:pt x="884" y="3666"/>
                  </a:lnTo>
                  <a:lnTo>
                    <a:pt x="1135" y="3704"/>
                  </a:lnTo>
                  <a:lnTo>
                    <a:pt x="1397" y="3728"/>
                  </a:lnTo>
                  <a:lnTo>
                    <a:pt x="1658" y="3738"/>
                  </a:lnTo>
                  <a:lnTo>
                    <a:pt x="1917" y="3737"/>
                  </a:lnTo>
                  <a:lnTo>
                    <a:pt x="2164" y="3722"/>
                  </a:lnTo>
                  <a:lnTo>
                    <a:pt x="2394" y="3698"/>
                  </a:lnTo>
                  <a:lnTo>
                    <a:pt x="2576" y="3686"/>
                  </a:lnTo>
                  <a:lnTo>
                    <a:pt x="2760" y="3701"/>
                  </a:lnTo>
                  <a:lnTo>
                    <a:pt x="2943" y="3733"/>
                  </a:lnTo>
                  <a:lnTo>
                    <a:pt x="3128" y="3773"/>
                  </a:lnTo>
                  <a:lnTo>
                    <a:pt x="3308" y="3809"/>
                  </a:lnTo>
                  <a:lnTo>
                    <a:pt x="3488" y="3837"/>
                  </a:lnTo>
                  <a:lnTo>
                    <a:pt x="3665" y="3844"/>
                  </a:lnTo>
                  <a:lnTo>
                    <a:pt x="3839" y="3821"/>
                  </a:lnTo>
                  <a:lnTo>
                    <a:pt x="3871" y="3807"/>
                  </a:lnTo>
                  <a:lnTo>
                    <a:pt x="3902" y="3780"/>
                  </a:lnTo>
                  <a:lnTo>
                    <a:pt x="3925" y="3744"/>
                  </a:lnTo>
                  <a:lnTo>
                    <a:pt x="3947" y="3705"/>
                  </a:lnTo>
                  <a:lnTo>
                    <a:pt x="3963" y="3662"/>
                  </a:lnTo>
                  <a:lnTo>
                    <a:pt x="3976" y="3621"/>
                  </a:lnTo>
                  <a:lnTo>
                    <a:pt x="3984" y="3585"/>
                  </a:lnTo>
                  <a:lnTo>
                    <a:pt x="3992" y="3559"/>
                  </a:lnTo>
                  <a:lnTo>
                    <a:pt x="4031" y="3353"/>
                  </a:lnTo>
                  <a:lnTo>
                    <a:pt x="4045" y="3145"/>
                  </a:lnTo>
                  <a:lnTo>
                    <a:pt x="4040" y="2938"/>
                  </a:lnTo>
                  <a:lnTo>
                    <a:pt x="4022" y="2732"/>
                  </a:lnTo>
                  <a:lnTo>
                    <a:pt x="3997" y="2524"/>
                  </a:lnTo>
                  <a:lnTo>
                    <a:pt x="3979" y="2320"/>
                  </a:lnTo>
                  <a:lnTo>
                    <a:pt x="3968" y="2117"/>
                  </a:lnTo>
                  <a:lnTo>
                    <a:pt x="3979" y="1918"/>
                  </a:lnTo>
                  <a:lnTo>
                    <a:pt x="3990" y="1871"/>
                  </a:lnTo>
                  <a:lnTo>
                    <a:pt x="4016" y="1829"/>
                  </a:lnTo>
                  <a:lnTo>
                    <a:pt x="4051" y="1790"/>
                  </a:lnTo>
                  <a:lnTo>
                    <a:pt x="4092" y="1751"/>
                  </a:lnTo>
                  <a:lnTo>
                    <a:pt x="4131" y="1710"/>
                  </a:lnTo>
                  <a:lnTo>
                    <a:pt x="4169" y="1671"/>
                  </a:lnTo>
                  <a:lnTo>
                    <a:pt x="4196" y="1628"/>
                  </a:lnTo>
                  <a:lnTo>
                    <a:pt x="4215" y="1584"/>
                  </a:lnTo>
                  <a:lnTo>
                    <a:pt x="4236" y="1438"/>
                  </a:lnTo>
                  <a:lnTo>
                    <a:pt x="4230" y="1313"/>
                  </a:lnTo>
                  <a:lnTo>
                    <a:pt x="4199" y="1206"/>
                  </a:lnTo>
                  <a:lnTo>
                    <a:pt x="4146" y="1116"/>
                  </a:lnTo>
                  <a:lnTo>
                    <a:pt x="4069" y="1037"/>
                  </a:lnTo>
                  <a:lnTo>
                    <a:pt x="3976" y="973"/>
                  </a:lnTo>
                  <a:lnTo>
                    <a:pt x="3865" y="920"/>
                  </a:lnTo>
                  <a:lnTo>
                    <a:pt x="3742" y="875"/>
                  </a:lnTo>
                  <a:lnTo>
                    <a:pt x="3742" y="862"/>
                  </a:lnTo>
                  <a:lnTo>
                    <a:pt x="3649" y="855"/>
                  </a:lnTo>
                  <a:lnTo>
                    <a:pt x="3542" y="839"/>
                  </a:lnTo>
                  <a:lnTo>
                    <a:pt x="3424" y="814"/>
                  </a:lnTo>
                  <a:lnTo>
                    <a:pt x="3303" y="782"/>
                  </a:lnTo>
                  <a:lnTo>
                    <a:pt x="3186" y="741"/>
                  </a:lnTo>
                  <a:lnTo>
                    <a:pt x="3077" y="698"/>
                  </a:lnTo>
                  <a:lnTo>
                    <a:pt x="2981" y="650"/>
                  </a:lnTo>
                  <a:lnTo>
                    <a:pt x="2908" y="599"/>
                  </a:lnTo>
                  <a:lnTo>
                    <a:pt x="2908" y="586"/>
                  </a:lnTo>
                  <a:lnTo>
                    <a:pt x="2891" y="577"/>
                  </a:lnTo>
                  <a:lnTo>
                    <a:pt x="2874" y="567"/>
                  </a:lnTo>
                  <a:lnTo>
                    <a:pt x="2856" y="554"/>
                  </a:lnTo>
                  <a:lnTo>
                    <a:pt x="2839" y="543"/>
                  </a:lnTo>
                  <a:lnTo>
                    <a:pt x="2821" y="530"/>
                  </a:lnTo>
                  <a:lnTo>
                    <a:pt x="2807" y="518"/>
                  </a:lnTo>
                  <a:lnTo>
                    <a:pt x="2794" y="508"/>
                  </a:lnTo>
                  <a:lnTo>
                    <a:pt x="2784" y="502"/>
                  </a:lnTo>
                  <a:lnTo>
                    <a:pt x="2781" y="495"/>
                  </a:lnTo>
                  <a:lnTo>
                    <a:pt x="2776" y="489"/>
                  </a:lnTo>
                  <a:lnTo>
                    <a:pt x="2768" y="480"/>
                  </a:lnTo>
                  <a:lnTo>
                    <a:pt x="2760" y="472"/>
                  </a:lnTo>
                  <a:lnTo>
                    <a:pt x="2750" y="461"/>
                  </a:lnTo>
                  <a:lnTo>
                    <a:pt x="2741" y="451"/>
                  </a:lnTo>
                  <a:lnTo>
                    <a:pt x="2733" y="441"/>
                  </a:lnTo>
                  <a:lnTo>
                    <a:pt x="2727" y="431"/>
                  </a:lnTo>
                  <a:lnTo>
                    <a:pt x="2695" y="418"/>
                  </a:lnTo>
                  <a:lnTo>
                    <a:pt x="2643" y="387"/>
                  </a:lnTo>
                  <a:lnTo>
                    <a:pt x="2574" y="342"/>
                  </a:lnTo>
                  <a:lnTo>
                    <a:pt x="2502" y="293"/>
                  </a:lnTo>
                  <a:lnTo>
                    <a:pt x="2429" y="241"/>
                  </a:lnTo>
                  <a:lnTo>
                    <a:pt x="2368" y="197"/>
                  </a:lnTo>
                  <a:lnTo>
                    <a:pt x="2326" y="165"/>
                  </a:lnTo>
                  <a:lnTo>
                    <a:pt x="2310" y="155"/>
                  </a:lnTo>
                  <a:lnTo>
                    <a:pt x="2299" y="154"/>
                  </a:lnTo>
                  <a:lnTo>
                    <a:pt x="2290" y="152"/>
                  </a:lnTo>
                  <a:lnTo>
                    <a:pt x="2281" y="150"/>
                  </a:lnTo>
                  <a:lnTo>
                    <a:pt x="2275" y="147"/>
                  </a:lnTo>
                  <a:lnTo>
                    <a:pt x="2264" y="141"/>
                  </a:lnTo>
                  <a:lnTo>
                    <a:pt x="2255" y="139"/>
                  </a:lnTo>
                  <a:lnTo>
                    <a:pt x="2239" y="113"/>
                  </a:lnTo>
                  <a:lnTo>
                    <a:pt x="2226" y="113"/>
                  </a:lnTo>
                  <a:lnTo>
                    <a:pt x="2213" y="113"/>
                  </a:lnTo>
                  <a:lnTo>
                    <a:pt x="2210" y="103"/>
                  </a:lnTo>
                  <a:lnTo>
                    <a:pt x="2203" y="96"/>
                  </a:lnTo>
                  <a:lnTo>
                    <a:pt x="2193" y="90"/>
                  </a:lnTo>
                  <a:lnTo>
                    <a:pt x="2182" y="87"/>
                  </a:lnTo>
                  <a:lnTo>
                    <a:pt x="2169" y="84"/>
                  </a:lnTo>
                  <a:lnTo>
                    <a:pt x="2158" y="84"/>
                  </a:lnTo>
                  <a:lnTo>
                    <a:pt x="2148" y="84"/>
                  </a:lnTo>
                  <a:lnTo>
                    <a:pt x="2142" y="84"/>
                  </a:lnTo>
                  <a:lnTo>
                    <a:pt x="2142" y="71"/>
                  </a:lnTo>
                  <a:lnTo>
                    <a:pt x="2060" y="58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11"/>
            <p:cNvSpPr>
              <a:spLocks/>
            </p:cNvSpPr>
            <p:nvPr/>
          </p:nvSpPr>
          <p:spPr bwMode="auto">
            <a:xfrm>
              <a:off x="4359" y="1500"/>
              <a:ext cx="907" cy="1857"/>
            </a:xfrm>
            <a:custGeom>
              <a:avLst/>
              <a:gdLst>
                <a:gd name="T0" fmla="*/ 196 w 2721"/>
                <a:gd name="T1" fmla="*/ 5521 h 5570"/>
                <a:gd name="T2" fmla="*/ 266 w 2721"/>
                <a:gd name="T3" fmla="*/ 4990 h 5570"/>
                <a:gd name="T4" fmla="*/ 492 w 2721"/>
                <a:gd name="T5" fmla="*/ 4681 h 5570"/>
                <a:gd name="T6" fmla="*/ 929 w 2721"/>
                <a:gd name="T7" fmla="*/ 4276 h 5570"/>
                <a:gd name="T8" fmla="*/ 838 w 2721"/>
                <a:gd name="T9" fmla="*/ 3819 h 5570"/>
                <a:gd name="T10" fmla="*/ 791 w 2721"/>
                <a:gd name="T11" fmla="*/ 3481 h 5570"/>
                <a:gd name="T12" fmla="*/ 758 w 2721"/>
                <a:gd name="T13" fmla="*/ 3387 h 5570"/>
                <a:gd name="T14" fmla="*/ 669 w 2721"/>
                <a:gd name="T15" fmla="*/ 3287 h 5570"/>
                <a:gd name="T16" fmla="*/ 518 w 2721"/>
                <a:gd name="T17" fmla="*/ 2823 h 5570"/>
                <a:gd name="T18" fmla="*/ 556 w 2721"/>
                <a:gd name="T19" fmla="*/ 2501 h 5570"/>
                <a:gd name="T20" fmla="*/ 719 w 2721"/>
                <a:gd name="T21" fmla="*/ 2326 h 5570"/>
                <a:gd name="T22" fmla="*/ 742 w 2721"/>
                <a:gd name="T23" fmla="*/ 2120 h 5570"/>
                <a:gd name="T24" fmla="*/ 292 w 2721"/>
                <a:gd name="T25" fmla="*/ 1877 h 5570"/>
                <a:gd name="T26" fmla="*/ 123 w 2721"/>
                <a:gd name="T27" fmla="*/ 1653 h 5570"/>
                <a:gd name="T28" fmla="*/ 91 w 2721"/>
                <a:gd name="T29" fmla="*/ 1384 h 5570"/>
                <a:gd name="T30" fmla="*/ 78 w 2721"/>
                <a:gd name="T31" fmla="*/ 1288 h 5570"/>
                <a:gd name="T32" fmla="*/ 139 w 2721"/>
                <a:gd name="T33" fmla="*/ 1140 h 5570"/>
                <a:gd name="T34" fmla="*/ 221 w 2721"/>
                <a:gd name="T35" fmla="*/ 1012 h 5570"/>
                <a:gd name="T36" fmla="*/ 293 w 2721"/>
                <a:gd name="T37" fmla="*/ 876 h 5570"/>
                <a:gd name="T38" fmla="*/ 408 w 2721"/>
                <a:gd name="T39" fmla="*/ 790 h 5570"/>
                <a:gd name="T40" fmla="*/ 630 w 2721"/>
                <a:gd name="T41" fmla="*/ 680 h 5570"/>
                <a:gd name="T42" fmla="*/ 881 w 2721"/>
                <a:gd name="T43" fmla="*/ 126 h 5570"/>
                <a:gd name="T44" fmla="*/ 968 w 2721"/>
                <a:gd name="T45" fmla="*/ 100 h 5570"/>
                <a:gd name="T46" fmla="*/ 1042 w 2721"/>
                <a:gd name="T47" fmla="*/ 142 h 5570"/>
                <a:gd name="T48" fmla="*/ 1102 w 2721"/>
                <a:gd name="T49" fmla="*/ 152 h 5570"/>
                <a:gd name="T50" fmla="*/ 1427 w 2721"/>
                <a:gd name="T51" fmla="*/ 285 h 5570"/>
                <a:gd name="T52" fmla="*/ 2030 w 2721"/>
                <a:gd name="T53" fmla="*/ 621 h 5570"/>
                <a:gd name="T54" fmla="*/ 2129 w 2721"/>
                <a:gd name="T55" fmla="*/ 605 h 5570"/>
                <a:gd name="T56" fmla="*/ 2213 w 2721"/>
                <a:gd name="T57" fmla="*/ 636 h 5570"/>
                <a:gd name="T58" fmla="*/ 2342 w 2721"/>
                <a:gd name="T59" fmla="*/ 825 h 5570"/>
                <a:gd name="T60" fmla="*/ 2409 w 2721"/>
                <a:gd name="T61" fmla="*/ 1053 h 5570"/>
                <a:gd name="T62" fmla="*/ 2232 w 2721"/>
                <a:gd name="T63" fmla="*/ 1492 h 5570"/>
                <a:gd name="T64" fmla="*/ 1970 w 2721"/>
                <a:gd name="T65" fmla="*/ 1732 h 5570"/>
                <a:gd name="T66" fmla="*/ 1979 w 2721"/>
                <a:gd name="T67" fmla="*/ 1852 h 5570"/>
                <a:gd name="T68" fmla="*/ 2168 w 2721"/>
                <a:gd name="T69" fmla="*/ 2670 h 5570"/>
                <a:gd name="T70" fmla="*/ 2156 w 2721"/>
                <a:gd name="T71" fmla="*/ 3145 h 5570"/>
                <a:gd name="T72" fmla="*/ 2162 w 2721"/>
                <a:gd name="T73" fmla="*/ 3368 h 5570"/>
                <a:gd name="T74" fmla="*/ 2172 w 2721"/>
                <a:gd name="T75" fmla="*/ 3477 h 5570"/>
                <a:gd name="T76" fmla="*/ 1874 w 2721"/>
                <a:gd name="T77" fmla="*/ 4121 h 5570"/>
                <a:gd name="T78" fmla="*/ 2236 w 2721"/>
                <a:gd name="T79" fmla="*/ 4607 h 5570"/>
                <a:gd name="T80" fmla="*/ 2666 w 2721"/>
                <a:gd name="T81" fmla="*/ 5099 h 5570"/>
                <a:gd name="T82" fmla="*/ 2400 w 2721"/>
                <a:gd name="T83" fmla="*/ 5431 h 5570"/>
                <a:gd name="T84" fmla="*/ 2335 w 2721"/>
                <a:gd name="T85" fmla="*/ 5364 h 5570"/>
                <a:gd name="T86" fmla="*/ 1729 w 2721"/>
                <a:gd name="T87" fmla="*/ 5509 h 5570"/>
                <a:gd name="T88" fmla="*/ 1696 w 2721"/>
                <a:gd name="T89" fmla="*/ 5250 h 5570"/>
                <a:gd name="T90" fmla="*/ 1989 w 2721"/>
                <a:gd name="T91" fmla="*/ 5099 h 5570"/>
                <a:gd name="T92" fmla="*/ 1992 w 2721"/>
                <a:gd name="T93" fmla="*/ 5048 h 5570"/>
                <a:gd name="T94" fmla="*/ 2102 w 2721"/>
                <a:gd name="T95" fmla="*/ 5032 h 5570"/>
                <a:gd name="T96" fmla="*/ 2268 w 2721"/>
                <a:gd name="T97" fmla="*/ 5010 h 5570"/>
                <a:gd name="T98" fmla="*/ 1992 w 2721"/>
                <a:gd name="T99" fmla="*/ 4824 h 5570"/>
                <a:gd name="T100" fmla="*/ 1639 w 2721"/>
                <a:gd name="T101" fmla="*/ 4607 h 5570"/>
                <a:gd name="T102" fmla="*/ 1392 w 2721"/>
                <a:gd name="T103" fmla="*/ 4462 h 5570"/>
                <a:gd name="T104" fmla="*/ 981 w 2721"/>
                <a:gd name="T105" fmla="*/ 4900 h 5570"/>
                <a:gd name="T106" fmla="*/ 735 w 2721"/>
                <a:gd name="T107" fmla="*/ 4914 h 5570"/>
                <a:gd name="T108" fmla="*/ 591 w 2721"/>
                <a:gd name="T109" fmla="*/ 5045 h 5570"/>
                <a:gd name="T110" fmla="*/ 690 w 2721"/>
                <a:gd name="T111" fmla="*/ 5083 h 5570"/>
                <a:gd name="T112" fmla="*/ 701 w 2721"/>
                <a:gd name="T113" fmla="*/ 5141 h 5570"/>
                <a:gd name="T114" fmla="*/ 758 w 2721"/>
                <a:gd name="T115" fmla="*/ 5155 h 5570"/>
                <a:gd name="T116" fmla="*/ 794 w 2721"/>
                <a:gd name="T117" fmla="*/ 5205 h 5570"/>
                <a:gd name="T118" fmla="*/ 1156 w 2721"/>
                <a:gd name="T119" fmla="*/ 5351 h 5570"/>
                <a:gd name="T120" fmla="*/ 791 w 2721"/>
                <a:gd name="T121" fmla="*/ 5569 h 5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21" h="5570">
                  <a:moveTo>
                    <a:pt x="745" y="5570"/>
                  </a:moveTo>
                  <a:lnTo>
                    <a:pt x="678" y="5561"/>
                  </a:lnTo>
                  <a:lnTo>
                    <a:pt x="617" y="5550"/>
                  </a:lnTo>
                  <a:lnTo>
                    <a:pt x="557" y="5535"/>
                  </a:lnTo>
                  <a:lnTo>
                    <a:pt x="501" y="5521"/>
                  </a:lnTo>
                  <a:lnTo>
                    <a:pt x="444" y="5505"/>
                  </a:lnTo>
                  <a:lnTo>
                    <a:pt x="389" y="5492"/>
                  </a:lnTo>
                  <a:lnTo>
                    <a:pt x="334" y="5477"/>
                  </a:lnTo>
                  <a:lnTo>
                    <a:pt x="280" y="5469"/>
                  </a:lnTo>
                  <a:lnTo>
                    <a:pt x="196" y="5521"/>
                  </a:lnTo>
                  <a:lnTo>
                    <a:pt x="122" y="5527"/>
                  </a:lnTo>
                  <a:lnTo>
                    <a:pt x="61" y="5493"/>
                  </a:lnTo>
                  <a:lnTo>
                    <a:pt x="20" y="5432"/>
                  </a:lnTo>
                  <a:lnTo>
                    <a:pt x="0" y="5351"/>
                  </a:lnTo>
                  <a:lnTo>
                    <a:pt x="7" y="5261"/>
                  </a:lnTo>
                  <a:lnTo>
                    <a:pt x="46" y="5171"/>
                  </a:lnTo>
                  <a:lnTo>
                    <a:pt x="123" y="5091"/>
                  </a:lnTo>
                  <a:lnTo>
                    <a:pt x="160" y="5051"/>
                  </a:lnTo>
                  <a:lnTo>
                    <a:pt x="210" y="5019"/>
                  </a:lnTo>
                  <a:lnTo>
                    <a:pt x="266" y="4990"/>
                  </a:lnTo>
                  <a:lnTo>
                    <a:pt x="327" y="4962"/>
                  </a:lnTo>
                  <a:lnTo>
                    <a:pt x="385" y="4929"/>
                  </a:lnTo>
                  <a:lnTo>
                    <a:pt x="440" y="4893"/>
                  </a:lnTo>
                  <a:lnTo>
                    <a:pt x="488" y="4846"/>
                  </a:lnTo>
                  <a:lnTo>
                    <a:pt x="525" y="4788"/>
                  </a:lnTo>
                  <a:lnTo>
                    <a:pt x="464" y="4771"/>
                  </a:lnTo>
                  <a:lnTo>
                    <a:pt x="440" y="4750"/>
                  </a:lnTo>
                  <a:lnTo>
                    <a:pt x="440" y="4727"/>
                  </a:lnTo>
                  <a:lnTo>
                    <a:pt x="462" y="4706"/>
                  </a:lnTo>
                  <a:lnTo>
                    <a:pt x="492" y="4681"/>
                  </a:lnTo>
                  <a:lnTo>
                    <a:pt x="527" y="4659"/>
                  </a:lnTo>
                  <a:lnTo>
                    <a:pt x="560" y="4639"/>
                  </a:lnTo>
                  <a:lnTo>
                    <a:pt x="585" y="4623"/>
                  </a:lnTo>
                  <a:lnTo>
                    <a:pt x="642" y="4575"/>
                  </a:lnTo>
                  <a:lnTo>
                    <a:pt x="692" y="4523"/>
                  </a:lnTo>
                  <a:lnTo>
                    <a:pt x="737" y="4469"/>
                  </a:lnTo>
                  <a:lnTo>
                    <a:pt x="782" y="4415"/>
                  </a:lnTo>
                  <a:lnTo>
                    <a:pt x="826" y="4363"/>
                  </a:lnTo>
                  <a:lnTo>
                    <a:pt x="875" y="4317"/>
                  </a:lnTo>
                  <a:lnTo>
                    <a:pt x="929" y="4276"/>
                  </a:lnTo>
                  <a:lnTo>
                    <a:pt x="993" y="4247"/>
                  </a:lnTo>
                  <a:lnTo>
                    <a:pt x="1032" y="4196"/>
                  </a:lnTo>
                  <a:lnTo>
                    <a:pt x="1045" y="4148"/>
                  </a:lnTo>
                  <a:lnTo>
                    <a:pt x="1034" y="4104"/>
                  </a:lnTo>
                  <a:lnTo>
                    <a:pt x="1008" y="4060"/>
                  </a:lnTo>
                  <a:lnTo>
                    <a:pt x="968" y="4014"/>
                  </a:lnTo>
                  <a:lnTo>
                    <a:pt x="926" y="3969"/>
                  </a:lnTo>
                  <a:lnTo>
                    <a:pt x="886" y="3919"/>
                  </a:lnTo>
                  <a:lnTo>
                    <a:pt x="854" y="3867"/>
                  </a:lnTo>
                  <a:lnTo>
                    <a:pt x="838" y="3819"/>
                  </a:lnTo>
                  <a:lnTo>
                    <a:pt x="826" y="3771"/>
                  </a:lnTo>
                  <a:lnTo>
                    <a:pt x="819" y="3722"/>
                  </a:lnTo>
                  <a:lnTo>
                    <a:pt x="816" y="3674"/>
                  </a:lnTo>
                  <a:lnTo>
                    <a:pt x="814" y="3625"/>
                  </a:lnTo>
                  <a:lnTo>
                    <a:pt x="817" y="3577"/>
                  </a:lnTo>
                  <a:lnTo>
                    <a:pt x="822" y="3529"/>
                  </a:lnTo>
                  <a:lnTo>
                    <a:pt x="830" y="3484"/>
                  </a:lnTo>
                  <a:lnTo>
                    <a:pt x="817" y="3483"/>
                  </a:lnTo>
                  <a:lnTo>
                    <a:pt x="804" y="3483"/>
                  </a:lnTo>
                  <a:lnTo>
                    <a:pt x="791" y="3481"/>
                  </a:lnTo>
                  <a:lnTo>
                    <a:pt x="780" y="3481"/>
                  </a:lnTo>
                  <a:lnTo>
                    <a:pt x="766" y="3478"/>
                  </a:lnTo>
                  <a:lnTo>
                    <a:pt x="755" y="3477"/>
                  </a:lnTo>
                  <a:lnTo>
                    <a:pt x="745" y="3474"/>
                  </a:lnTo>
                  <a:lnTo>
                    <a:pt x="737" y="3471"/>
                  </a:lnTo>
                  <a:lnTo>
                    <a:pt x="736" y="3458"/>
                  </a:lnTo>
                  <a:lnTo>
                    <a:pt x="736" y="3445"/>
                  </a:lnTo>
                  <a:lnTo>
                    <a:pt x="749" y="3428"/>
                  </a:lnTo>
                  <a:lnTo>
                    <a:pt x="756" y="3409"/>
                  </a:lnTo>
                  <a:lnTo>
                    <a:pt x="758" y="3387"/>
                  </a:lnTo>
                  <a:lnTo>
                    <a:pt x="758" y="3367"/>
                  </a:lnTo>
                  <a:lnTo>
                    <a:pt x="753" y="3345"/>
                  </a:lnTo>
                  <a:lnTo>
                    <a:pt x="748" y="3323"/>
                  </a:lnTo>
                  <a:lnTo>
                    <a:pt x="742" y="3303"/>
                  </a:lnTo>
                  <a:lnTo>
                    <a:pt x="737" y="3285"/>
                  </a:lnTo>
                  <a:lnTo>
                    <a:pt x="730" y="3284"/>
                  </a:lnTo>
                  <a:lnTo>
                    <a:pt x="721" y="3284"/>
                  </a:lnTo>
                  <a:lnTo>
                    <a:pt x="707" y="3285"/>
                  </a:lnTo>
                  <a:lnTo>
                    <a:pt x="691" y="3287"/>
                  </a:lnTo>
                  <a:lnTo>
                    <a:pt x="669" y="3287"/>
                  </a:lnTo>
                  <a:lnTo>
                    <a:pt x="647" y="3287"/>
                  </a:lnTo>
                  <a:lnTo>
                    <a:pt x="623" y="3287"/>
                  </a:lnTo>
                  <a:lnTo>
                    <a:pt x="598" y="3288"/>
                  </a:lnTo>
                  <a:lnTo>
                    <a:pt x="524" y="3237"/>
                  </a:lnTo>
                  <a:lnTo>
                    <a:pt x="482" y="3178"/>
                  </a:lnTo>
                  <a:lnTo>
                    <a:pt x="463" y="3111"/>
                  </a:lnTo>
                  <a:lnTo>
                    <a:pt x="463" y="3042"/>
                  </a:lnTo>
                  <a:lnTo>
                    <a:pt x="475" y="2968"/>
                  </a:lnTo>
                  <a:lnTo>
                    <a:pt x="495" y="2894"/>
                  </a:lnTo>
                  <a:lnTo>
                    <a:pt x="518" y="2823"/>
                  </a:lnTo>
                  <a:lnTo>
                    <a:pt x="541" y="2756"/>
                  </a:lnTo>
                  <a:lnTo>
                    <a:pt x="539" y="2717"/>
                  </a:lnTo>
                  <a:lnTo>
                    <a:pt x="541" y="2683"/>
                  </a:lnTo>
                  <a:lnTo>
                    <a:pt x="549" y="2651"/>
                  </a:lnTo>
                  <a:lnTo>
                    <a:pt x="559" y="2622"/>
                  </a:lnTo>
                  <a:lnTo>
                    <a:pt x="566" y="2595"/>
                  </a:lnTo>
                  <a:lnTo>
                    <a:pt x="569" y="2569"/>
                  </a:lnTo>
                  <a:lnTo>
                    <a:pt x="566" y="2546"/>
                  </a:lnTo>
                  <a:lnTo>
                    <a:pt x="556" y="2524"/>
                  </a:lnTo>
                  <a:lnTo>
                    <a:pt x="556" y="2501"/>
                  </a:lnTo>
                  <a:lnTo>
                    <a:pt x="557" y="2483"/>
                  </a:lnTo>
                  <a:lnTo>
                    <a:pt x="562" y="2469"/>
                  </a:lnTo>
                  <a:lnTo>
                    <a:pt x="568" y="2458"/>
                  </a:lnTo>
                  <a:lnTo>
                    <a:pt x="575" y="2447"/>
                  </a:lnTo>
                  <a:lnTo>
                    <a:pt x="585" y="2438"/>
                  </a:lnTo>
                  <a:lnTo>
                    <a:pt x="597" y="2427"/>
                  </a:lnTo>
                  <a:lnTo>
                    <a:pt x="614" y="2416"/>
                  </a:lnTo>
                  <a:lnTo>
                    <a:pt x="660" y="2403"/>
                  </a:lnTo>
                  <a:lnTo>
                    <a:pt x="695" y="2373"/>
                  </a:lnTo>
                  <a:lnTo>
                    <a:pt x="719" y="2326"/>
                  </a:lnTo>
                  <a:lnTo>
                    <a:pt x="739" y="2274"/>
                  </a:lnTo>
                  <a:lnTo>
                    <a:pt x="758" y="2218"/>
                  </a:lnTo>
                  <a:lnTo>
                    <a:pt x="781" y="2165"/>
                  </a:lnTo>
                  <a:lnTo>
                    <a:pt x="814" y="2123"/>
                  </a:lnTo>
                  <a:lnTo>
                    <a:pt x="862" y="2097"/>
                  </a:lnTo>
                  <a:lnTo>
                    <a:pt x="864" y="2090"/>
                  </a:lnTo>
                  <a:lnTo>
                    <a:pt x="868" y="2086"/>
                  </a:lnTo>
                  <a:lnTo>
                    <a:pt x="842" y="2078"/>
                  </a:lnTo>
                  <a:lnTo>
                    <a:pt x="798" y="2094"/>
                  </a:lnTo>
                  <a:lnTo>
                    <a:pt x="742" y="2120"/>
                  </a:lnTo>
                  <a:lnTo>
                    <a:pt x="682" y="2147"/>
                  </a:lnTo>
                  <a:lnTo>
                    <a:pt x="620" y="2160"/>
                  </a:lnTo>
                  <a:lnTo>
                    <a:pt x="565" y="2151"/>
                  </a:lnTo>
                  <a:lnTo>
                    <a:pt x="523" y="2109"/>
                  </a:lnTo>
                  <a:lnTo>
                    <a:pt x="501" y="2023"/>
                  </a:lnTo>
                  <a:lnTo>
                    <a:pt x="446" y="2003"/>
                  </a:lnTo>
                  <a:lnTo>
                    <a:pt x="398" y="1980"/>
                  </a:lnTo>
                  <a:lnTo>
                    <a:pt x="357" y="1949"/>
                  </a:lnTo>
                  <a:lnTo>
                    <a:pt x="322" y="1916"/>
                  </a:lnTo>
                  <a:lnTo>
                    <a:pt x="292" y="1877"/>
                  </a:lnTo>
                  <a:lnTo>
                    <a:pt x="267" y="1833"/>
                  </a:lnTo>
                  <a:lnTo>
                    <a:pt x="247" y="1785"/>
                  </a:lnTo>
                  <a:lnTo>
                    <a:pt x="232" y="1736"/>
                  </a:lnTo>
                  <a:lnTo>
                    <a:pt x="210" y="1727"/>
                  </a:lnTo>
                  <a:lnTo>
                    <a:pt x="190" y="1720"/>
                  </a:lnTo>
                  <a:lnTo>
                    <a:pt x="173" y="1708"/>
                  </a:lnTo>
                  <a:lnTo>
                    <a:pt x="157" y="1697"/>
                  </a:lnTo>
                  <a:lnTo>
                    <a:pt x="142" y="1682"/>
                  </a:lnTo>
                  <a:lnTo>
                    <a:pt x="132" y="1668"/>
                  </a:lnTo>
                  <a:lnTo>
                    <a:pt x="123" y="1653"/>
                  </a:lnTo>
                  <a:lnTo>
                    <a:pt x="120" y="1639"/>
                  </a:lnTo>
                  <a:lnTo>
                    <a:pt x="99" y="1626"/>
                  </a:lnTo>
                  <a:lnTo>
                    <a:pt x="85" y="1600"/>
                  </a:lnTo>
                  <a:lnTo>
                    <a:pt x="78" y="1563"/>
                  </a:lnTo>
                  <a:lnTo>
                    <a:pt x="78" y="1524"/>
                  </a:lnTo>
                  <a:lnTo>
                    <a:pt x="80" y="1481"/>
                  </a:lnTo>
                  <a:lnTo>
                    <a:pt x="85" y="1442"/>
                  </a:lnTo>
                  <a:lnTo>
                    <a:pt x="93" y="1410"/>
                  </a:lnTo>
                  <a:lnTo>
                    <a:pt x="101" y="1389"/>
                  </a:lnTo>
                  <a:lnTo>
                    <a:pt x="91" y="1384"/>
                  </a:lnTo>
                  <a:lnTo>
                    <a:pt x="85" y="1381"/>
                  </a:lnTo>
                  <a:lnTo>
                    <a:pt x="81" y="1378"/>
                  </a:lnTo>
                  <a:lnTo>
                    <a:pt x="77" y="1376"/>
                  </a:lnTo>
                  <a:lnTo>
                    <a:pt x="70" y="1369"/>
                  </a:lnTo>
                  <a:lnTo>
                    <a:pt x="59" y="1363"/>
                  </a:lnTo>
                  <a:lnTo>
                    <a:pt x="59" y="1341"/>
                  </a:lnTo>
                  <a:lnTo>
                    <a:pt x="62" y="1326"/>
                  </a:lnTo>
                  <a:lnTo>
                    <a:pt x="65" y="1311"/>
                  </a:lnTo>
                  <a:lnTo>
                    <a:pt x="72" y="1301"/>
                  </a:lnTo>
                  <a:lnTo>
                    <a:pt x="78" y="1288"/>
                  </a:lnTo>
                  <a:lnTo>
                    <a:pt x="88" y="1278"/>
                  </a:lnTo>
                  <a:lnTo>
                    <a:pt x="99" y="1266"/>
                  </a:lnTo>
                  <a:lnTo>
                    <a:pt x="112" y="1254"/>
                  </a:lnTo>
                  <a:lnTo>
                    <a:pt x="109" y="1230"/>
                  </a:lnTo>
                  <a:lnTo>
                    <a:pt x="107" y="1211"/>
                  </a:lnTo>
                  <a:lnTo>
                    <a:pt x="104" y="1195"/>
                  </a:lnTo>
                  <a:lnTo>
                    <a:pt x="106" y="1182"/>
                  </a:lnTo>
                  <a:lnTo>
                    <a:pt x="110" y="1169"/>
                  </a:lnTo>
                  <a:lnTo>
                    <a:pt x="120" y="1156"/>
                  </a:lnTo>
                  <a:lnTo>
                    <a:pt x="139" y="1140"/>
                  </a:lnTo>
                  <a:lnTo>
                    <a:pt x="167" y="1122"/>
                  </a:lnTo>
                  <a:lnTo>
                    <a:pt x="167" y="1117"/>
                  </a:lnTo>
                  <a:lnTo>
                    <a:pt x="167" y="1114"/>
                  </a:lnTo>
                  <a:lnTo>
                    <a:pt x="155" y="1102"/>
                  </a:lnTo>
                  <a:lnTo>
                    <a:pt x="145" y="1095"/>
                  </a:lnTo>
                  <a:lnTo>
                    <a:pt x="148" y="1062"/>
                  </a:lnTo>
                  <a:lnTo>
                    <a:pt x="161" y="1040"/>
                  </a:lnTo>
                  <a:lnTo>
                    <a:pt x="178" y="1025"/>
                  </a:lnTo>
                  <a:lnTo>
                    <a:pt x="200" y="1018"/>
                  </a:lnTo>
                  <a:lnTo>
                    <a:pt x="221" y="1012"/>
                  </a:lnTo>
                  <a:lnTo>
                    <a:pt x="242" y="1008"/>
                  </a:lnTo>
                  <a:lnTo>
                    <a:pt x="260" y="1001"/>
                  </a:lnTo>
                  <a:lnTo>
                    <a:pt x="273" y="989"/>
                  </a:lnTo>
                  <a:lnTo>
                    <a:pt x="245" y="957"/>
                  </a:lnTo>
                  <a:lnTo>
                    <a:pt x="235" y="935"/>
                  </a:lnTo>
                  <a:lnTo>
                    <a:pt x="238" y="921"/>
                  </a:lnTo>
                  <a:lnTo>
                    <a:pt x="251" y="912"/>
                  </a:lnTo>
                  <a:lnTo>
                    <a:pt x="266" y="902"/>
                  </a:lnTo>
                  <a:lnTo>
                    <a:pt x="283" y="892"/>
                  </a:lnTo>
                  <a:lnTo>
                    <a:pt x="293" y="876"/>
                  </a:lnTo>
                  <a:lnTo>
                    <a:pt x="297" y="853"/>
                  </a:lnTo>
                  <a:lnTo>
                    <a:pt x="308" y="838"/>
                  </a:lnTo>
                  <a:lnTo>
                    <a:pt x="318" y="828"/>
                  </a:lnTo>
                  <a:lnTo>
                    <a:pt x="328" y="821"/>
                  </a:lnTo>
                  <a:lnTo>
                    <a:pt x="340" y="818"/>
                  </a:lnTo>
                  <a:lnTo>
                    <a:pt x="351" y="816"/>
                  </a:lnTo>
                  <a:lnTo>
                    <a:pt x="364" y="818"/>
                  </a:lnTo>
                  <a:lnTo>
                    <a:pt x="380" y="821"/>
                  </a:lnTo>
                  <a:lnTo>
                    <a:pt x="399" y="828"/>
                  </a:lnTo>
                  <a:lnTo>
                    <a:pt x="408" y="790"/>
                  </a:lnTo>
                  <a:lnTo>
                    <a:pt x="417" y="771"/>
                  </a:lnTo>
                  <a:lnTo>
                    <a:pt x="427" y="766"/>
                  </a:lnTo>
                  <a:lnTo>
                    <a:pt x="440" y="771"/>
                  </a:lnTo>
                  <a:lnTo>
                    <a:pt x="451" y="780"/>
                  </a:lnTo>
                  <a:lnTo>
                    <a:pt x="467" y="793"/>
                  </a:lnTo>
                  <a:lnTo>
                    <a:pt x="483" y="802"/>
                  </a:lnTo>
                  <a:lnTo>
                    <a:pt x="504" y="808"/>
                  </a:lnTo>
                  <a:lnTo>
                    <a:pt x="540" y="761"/>
                  </a:lnTo>
                  <a:lnTo>
                    <a:pt x="584" y="721"/>
                  </a:lnTo>
                  <a:lnTo>
                    <a:pt x="630" y="680"/>
                  </a:lnTo>
                  <a:lnTo>
                    <a:pt x="679" y="642"/>
                  </a:lnTo>
                  <a:lnTo>
                    <a:pt x="727" y="603"/>
                  </a:lnTo>
                  <a:lnTo>
                    <a:pt x="775" y="565"/>
                  </a:lnTo>
                  <a:lnTo>
                    <a:pt x="819" y="525"/>
                  </a:lnTo>
                  <a:lnTo>
                    <a:pt x="858" y="486"/>
                  </a:lnTo>
                  <a:lnTo>
                    <a:pt x="829" y="428"/>
                  </a:lnTo>
                  <a:lnTo>
                    <a:pt x="822" y="358"/>
                  </a:lnTo>
                  <a:lnTo>
                    <a:pt x="829" y="280"/>
                  </a:lnTo>
                  <a:lnTo>
                    <a:pt x="851" y="201"/>
                  </a:lnTo>
                  <a:lnTo>
                    <a:pt x="881" y="126"/>
                  </a:lnTo>
                  <a:lnTo>
                    <a:pt x="922" y="65"/>
                  </a:lnTo>
                  <a:lnTo>
                    <a:pt x="964" y="20"/>
                  </a:lnTo>
                  <a:lnTo>
                    <a:pt x="1010" y="0"/>
                  </a:lnTo>
                  <a:lnTo>
                    <a:pt x="1013" y="4"/>
                  </a:lnTo>
                  <a:lnTo>
                    <a:pt x="1015" y="10"/>
                  </a:lnTo>
                  <a:lnTo>
                    <a:pt x="1016" y="16"/>
                  </a:lnTo>
                  <a:lnTo>
                    <a:pt x="1019" y="29"/>
                  </a:lnTo>
                  <a:lnTo>
                    <a:pt x="994" y="53"/>
                  </a:lnTo>
                  <a:lnTo>
                    <a:pt x="978" y="78"/>
                  </a:lnTo>
                  <a:lnTo>
                    <a:pt x="968" y="100"/>
                  </a:lnTo>
                  <a:lnTo>
                    <a:pt x="965" y="123"/>
                  </a:lnTo>
                  <a:lnTo>
                    <a:pt x="967" y="146"/>
                  </a:lnTo>
                  <a:lnTo>
                    <a:pt x="974" y="174"/>
                  </a:lnTo>
                  <a:lnTo>
                    <a:pt x="983" y="204"/>
                  </a:lnTo>
                  <a:lnTo>
                    <a:pt x="997" y="240"/>
                  </a:lnTo>
                  <a:lnTo>
                    <a:pt x="1003" y="238"/>
                  </a:lnTo>
                  <a:lnTo>
                    <a:pt x="1008" y="236"/>
                  </a:lnTo>
                  <a:lnTo>
                    <a:pt x="1013" y="204"/>
                  </a:lnTo>
                  <a:lnTo>
                    <a:pt x="1026" y="174"/>
                  </a:lnTo>
                  <a:lnTo>
                    <a:pt x="1042" y="142"/>
                  </a:lnTo>
                  <a:lnTo>
                    <a:pt x="1063" y="113"/>
                  </a:lnTo>
                  <a:lnTo>
                    <a:pt x="1084" y="85"/>
                  </a:lnTo>
                  <a:lnTo>
                    <a:pt x="1111" y="63"/>
                  </a:lnTo>
                  <a:lnTo>
                    <a:pt x="1138" y="48"/>
                  </a:lnTo>
                  <a:lnTo>
                    <a:pt x="1167" y="42"/>
                  </a:lnTo>
                  <a:lnTo>
                    <a:pt x="1170" y="52"/>
                  </a:lnTo>
                  <a:lnTo>
                    <a:pt x="1175" y="63"/>
                  </a:lnTo>
                  <a:lnTo>
                    <a:pt x="1144" y="94"/>
                  </a:lnTo>
                  <a:lnTo>
                    <a:pt x="1121" y="124"/>
                  </a:lnTo>
                  <a:lnTo>
                    <a:pt x="1102" y="152"/>
                  </a:lnTo>
                  <a:lnTo>
                    <a:pt x="1089" y="182"/>
                  </a:lnTo>
                  <a:lnTo>
                    <a:pt x="1080" y="213"/>
                  </a:lnTo>
                  <a:lnTo>
                    <a:pt x="1077" y="246"/>
                  </a:lnTo>
                  <a:lnTo>
                    <a:pt x="1082" y="284"/>
                  </a:lnTo>
                  <a:lnTo>
                    <a:pt x="1092" y="329"/>
                  </a:lnTo>
                  <a:lnTo>
                    <a:pt x="1096" y="329"/>
                  </a:lnTo>
                  <a:lnTo>
                    <a:pt x="1103" y="330"/>
                  </a:lnTo>
                  <a:lnTo>
                    <a:pt x="1188" y="280"/>
                  </a:lnTo>
                  <a:lnTo>
                    <a:pt x="1299" y="268"/>
                  </a:lnTo>
                  <a:lnTo>
                    <a:pt x="1427" y="285"/>
                  </a:lnTo>
                  <a:lnTo>
                    <a:pt x="1564" y="330"/>
                  </a:lnTo>
                  <a:lnTo>
                    <a:pt x="1696" y="391"/>
                  </a:lnTo>
                  <a:lnTo>
                    <a:pt x="1816" y="465"/>
                  </a:lnTo>
                  <a:lnTo>
                    <a:pt x="1915" y="544"/>
                  </a:lnTo>
                  <a:lnTo>
                    <a:pt x="1983" y="622"/>
                  </a:lnTo>
                  <a:lnTo>
                    <a:pt x="1992" y="621"/>
                  </a:lnTo>
                  <a:lnTo>
                    <a:pt x="2001" y="621"/>
                  </a:lnTo>
                  <a:lnTo>
                    <a:pt x="2011" y="621"/>
                  </a:lnTo>
                  <a:lnTo>
                    <a:pt x="2021" y="621"/>
                  </a:lnTo>
                  <a:lnTo>
                    <a:pt x="2030" y="621"/>
                  </a:lnTo>
                  <a:lnTo>
                    <a:pt x="2040" y="623"/>
                  </a:lnTo>
                  <a:lnTo>
                    <a:pt x="2050" y="628"/>
                  </a:lnTo>
                  <a:lnTo>
                    <a:pt x="2063" y="634"/>
                  </a:lnTo>
                  <a:lnTo>
                    <a:pt x="2072" y="615"/>
                  </a:lnTo>
                  <a:lnTo>
                    <a:pt x="2081" y="600"/>
                  </a:lnTo>
                  <a:lnTo>
                    <a:pt x="2089" y="592"/>
                  </a:lnTo>
                  <a:lnTo>
                    <a:pt x="2098" y="589"/>
                  </a:lnTo>
                  <a:lnTo>
                    <a:pt x="2107" y="589"/>
                  </a:lnTo>
                  <a:lnTo>
                    <a:pt x="2117" y="594"/>
                  </a:lnTo>
                  <a:lnTo>
                    <a:pt x="2129" y="605"/>
                  </a:lnTo>
                  <a:lnTo>
                    <a:pt x="2143" y="622"/>
                  </a:lnTo>
                  <a:lnTo>
                    <a:pt x="2146" y="622"/>
                  </a:lnTo>
                  <a:lnTo>
                    <a:pt x="2152" y="622"/>
                  </a:lnTo>
                  <a:lnTo>
                    <a:pt x="2155" y="615"/>
                  </a:lnTo>
                  <a:lnTo>
                    <a:pt x="2160" y="612"/>
                  </a:lnTo>
                  <a:lnTo>
                    <a:pt x="2176" y="612"/>
                  </a:lnTo>
                  <a:lnTo>
                    <a:pt x="2190" y="615"/>
                  </a:lnTo>
                  <a:lnTo>
                    <a:pt x="2198" y="619"/>
                  </a:lnTo>
                  <a:lnTo>
                    <a:pt x="2207" y="628"/>
                  </a:lnTo>
                  <a:lnTo>
                    <a:pt x="2213" y="636"/>
                  </a:lnTo>
                  <a:lnTo>
                    <a:pt x="2219" y="650"/>
                  </a:lnTo>
                  <a:lnTo>
                    <a:pt x="2224" y="664"/>
                  </a:lnTo>
                  <a:lnTo>
                    <a:pt x="2233" y="683"/>
                  </a:lnTo>
                  <a:lnTo>
                    <a:pt x="2256" y="681"/>
                  </a:lnTo>
                  <a:lnTo>
                    <a:pt x="2280" y="692"/>
                  </a:lnTo>
                  <a:lnTo>
                    <a:pt x="2297" y="710"/>
                  </a:lnTo>
                  <a:lnTo>
                    <a:pt x="2314" y="737"/>
                  </a:lnTo>
                  <a:lnTo>
                    <a:pt x="2326" y="766"/>
                  </a:lnTo>
                  <a:lnTo>
                    <a:pt x="2336" y="796"/>
                  </a:lnTo>
                  <a:lnTo>
                    <a:pt x="2342" y="825"/>
                  </a:lnTo>
                  <a:lnTo>
                    <a:pt x="2346" y="853"/>
                  </a:lnTo>
                  <a:lnTo>
                    <a:pt x="2357" y="860"/>
                  </a:lnTo>
                  <a:lnTo>
                    <a:pt x="2367" y="876"/>
                  </a:lnTo>
                  <a:lnTo>
                    <a:pt x="2374" y="898"/>
                  </a:lnTo>
                  <a:lnTo>
                    <a:pt x="2383" y="924"/>
                  </a:lnTo>
                  <a:lnTo>
                    <a:pt x="2387" y="951"/>
                  </a:lnTo>
                  <a:lnTo>
                    <a:pt x="2391" y="979"/>
                  </a:lnTo>
                  <a:lnTo>
                    <a:pt x="2393" y="1003"/>
                  </a:lnTo>
                  <a:lnTo>
                    <a:pt x="2394" y="1025"/>
                  </a:lnTo>
                  <a:lnTo>
                    <a:pt x="2409" y="1053"/>
                  </a:lnTo>
                  <a:lnTo>
                    <a:pt x="2413" y="1104"/>
                  </a:lnTo>
                  <a:lnTo>
                    <a:pt x="2406" y="1167"/>
                  </a:lnTo>
                  <a:lnTo>
                    <a:pt x="2393" y="1238"/>
                  </a:lnTo>
                  <a:lnTo>
                    <a:pt x="2372" y="1310"/>
                  </a:lnTo>
                  <a:lnTo>
                    <a:pt x="2351" y="1375"/>
                  </a:lnTo>
                  <a:lnTo>
                    <a:pt x="2326" y="1426"/>
                  </a:lnTo>
                  <a:lnTo>
                    <a:pt x="2304" y="1456"/>
                  </a:lnTo>
                  <a:lnTo>
                    <a:pt x="2277" y="1468"/>
                  </a:lnTo>
                  <a:lnTo>
                    <a:pt x="2253" y="1481"/>
                  </a:lnTo>
                  <a:lnTo>
                    <a:pt x="2232" y="1492"/>
                  </a:lnTo>
                  <a:lnTo>
                    <a:pt x="2213" y="1503"/>
                  </a:lnTo>
                  <a:lnTo>
                    <a:pt x="2192" y="1510"/>
                  </a:lnTo>
                  <a:lnTo>
                    <a:pt x="2171" y="1514"/>
                  </a:lnTo>
                  <a:lnTo>
                    <a:pt x="2146" y="1517"/>
                  </a:lnTo>
                  <a:lnTo>
                    <a:pt x="2118" y="1517"/>
                  </a:lnTo>
                  <a:lnTo>
                    <a:pt x="2101" y="1545"/>
                  </a:lnTo>
                  <a:lnTo>
                    <a:pt x="2075" y="1585"/>
                  </a:lnTo>
                  <a:lnTo>
                    <a:pt x="2041" y="1632"/>
                  </a:lnTo>
                  <a:lnTo>
                    <a:pt x="2007" y="1684"/>
                  </a:lnTo>
                  <a:lnTo>
                    <a:pt x="1970" y="1732"/>
                  </a:lnTo>
                  <a:lnTo>
                    <a:pt x="1943" y="1774"/>
                  </a:lnTo>
                  <a:lnTo>
                    <a:pt x="1922" y="1803"/>
                  </a:lnTo>
                  <a:lnTo>
                    <a:pt x="1915" y="1816"/>
                  </a:lnTo>
                  <a:lnTo>
                    <a:pt x="1924" y="1819"/>
                  </a:lnTo>
                  <a:lnTo>
                    <a:pt x="1933" y="1823"/>
                  </a:lnTo>
                  <a:lnTo>
                    <a:pt x="1941" y="1827"/>
                  </a:lnTo>
                  <a:lnTo>
                    <a:pt x="1950" y="1833"/>
                  </a:lnTo>
                  <a:lnTo>
                    <a:pt x="1959" y="1838"/>
                  </a:lnTo>
                  <a:lnTo>
                    <a:pt x="1969" y="1845"/>
                  </a:lnTo>
                  <a:lnTo>
                    <a:pt x="1979" y="1852"/>
                  </a:lnTo>
                  <a:lnTo>
                    <a:pt x="1991" y="1861"/>
                  </a:lnTo>
                  <a:lnTo>
                    <a:pt x="2039" y="1938"/>
                  </a:lnTo>
                  <a:lnTo>
                    <a:pt x="2092" y="2026"/>
                  </a:lnTo>
                  <a:lnTo>
                    <a:pt x="2143" y="2122"/>
                  </a:lnTo>
                  <a:lnTo>
                    <a:pt x="2188" y="2222"/>
                  </a:lnTo>
                  <a:lnTo>
                    <a:pt x="2217" y="2322"/>
                  </a:lnTo>
                  <a:lnTo>
                    <a:pt x="2229" y="2424"/>
                  </a:lnTo>
                  <a:lnTo>
                    <a:pt x="2216" y="2521"/>
                  </a:lnTo>
                  <a:lnTo>
                    <a:pt x="2172" y="2614"/>
                  </a:lnTo>
                  <a:lnTo>
                    <a:pt x="2168" y="2670"/>
                  </a:lnTo>
                  <a:lnTo>
                    <a:pt x="2163" y="2727"/>
                  </a:lnTo>
                  <a:lnTo>
                    <a:pt x="2158" y="2781"/>
                  </a:lnTo>
                  <a:lnTo>
                    <a:pt x="2152" y="2834"/>
                  </a:lnTo>
                  <a:lnTo>
                    <a:pt x="2143" y="2886"/>
                  </a:lnTo>
                  <a:lnTo>
                    <a:pt x="2136" y="2942"/>
                  </a:lnTo>
                  <a:lnTo>
                    <a:pt x="2126" y="2997"/>
                  </a:lnTo>
                  <a:lnTo>
                    <a:pt x="2117" y="3056"/>
                  </a:lnTo>
                  <a:lnTo>
                    <a:pt x="2123" y="3069"/>
                  </a:lnTo>
                  <a:lnTo>
                    <a:pt x="2139" y="3101"/>
                  </a:lnTo>
                  <a:lnTo>
                    <a:pt x="2156" y="3145"/>
                  </a:lnTo>
                  <a:lnTo>
                    <a:pt x="2178" y="3194"/>
                  </a:lnTo>
                  <a:lnTo>
                    <a:pt x="2197" y="3242"/>
                  </a:lnTo>
                  <a:lnTo>
                    <a:pt x="2213" y="3287"/>
                  </a:lnTo>
                  <a:lnTo>
                    <a:pt x="2221" y="3320"/>
                  </a:lnTo>
                  <a:lnTo>
                    <a:pt x="2223" y="3339"/>
                  </a:lnTo>
                  <a:lnTo>
                    <a:pt x="2208" y="3342"/>
                  </a:lnTo>
                  <a:lnTo>
                    <a:pt x="2195" y="3348"/>
                  </a:lnTo>
                  <a:lnTo>
                    <a:pt x="2184" y="3352"/>
                  </a:lnTo>
                  <a:lnTo>
                    <a:pt x="2174" y="3361"/>
                  </a:lnTo>
                  <a:lnTo>
                    <a:pt x="2162" y="3368"/>
                  </a:lnTo>
                  <a:lnTo>
                    <a:pt x="2152" y="3377"/>
                  </a:lnTo>
                  <a:lnTo>
                    <a:pt x="2142" y="3385"/>
                  </a:lnTo>
                  <a:lnTo>
                    <a:pt x="2131" y="3394"/>
                  </a:lnTo>
                  <a:lnTo>
                    <a:pt x="2133" y="3404"/>
                  </a:lnTo>
                  <a:lnTo>
                    <a:pt x="2137" y="3416"/>
                  </a:lnTo>
                  <a:lnTo>
                    <a:pt x="2143" y="3426"/>
                  </a:lnTo>
                  <a:lnTo>
                    <a:pt x="2150" y="3439"/>
                  </a:lnTo>
                  <a:lnTo>
                    <a:pt x="2158" y="3451"/>
                  </a:lnTo>
                  <a:lnTo>
                    <a:pt x="2165" y="3464"/>
                  </a:lnTo>
                  <a:lnTo>
                    <a:pt x="2172" y="3477"/>
                  </a:lnTo>
                  <a:lnTo>
                    <a:pt x="2181" y="3491"/>
                  </a:lnTo>
                  <a:lnTo>
                    <a:pt x="2185" y="3565"/>
                  </a:lnTo>
                  <a:lnTo>
                    <a:pt x="2168" y="3645"/>
                  </a:lnTo>
                  <a:lnTo>
                    <a:pt x="2133" y="3726"/>
                  </a:lnTo>
                  <a:lnTo>
                    <a:pt x="2085" y="3809"/>
                  </a:lnTo>
                  <a:lnTo>
                    <a:pt x="2027" y="3884"/>
                  </a:lnTo>
                  <a:lnTo>
                    <a:pt x="1967" y="3956"/>
                  </a:lnTo>
                  <a:lnTo>
                    <a:pt x="1909" y="4015"/>
                  </a:lnTo>
                  <a:lnTo>
                    <a:pt x="1860" y="4063"/>
                  </a:lnTo>
                  <a:lnTo>
                    <a:pt x="1874" y="4121"/>
                  </a:lnTo>
                  <a:lnTo>
                    <a:pt x="1912" y="4179"/>
                  </a:lnTo>
                  <a:lnTo>
                    <a:pt x="1966" y="4236"/>
                  </a:lnTo>
                  <a:lnTo>
                    <a:pt x="2030" y="4292"/>
                  </a:lnTo>
                  <a:lnTo>
                    <a:pt x="2095" y="4344"/>
                  </a:lnTo>
                  <a:lnTo>
                    <a:pt x="2162" y="4397"/>
                  </a:lnTo>
                  <a:lnTo>
                    <a:pt x="2219" y="4447"/>
                  </a:lnTo>
                  <a:lnTo>
                    <a:pt x="2262" y="4497"/>
                  </a:lnTo>
                  <a:lnTo>
                    <a:pt x="2256" y="4542"/>
                  </a:lnTo>
                  <a:lnTo>
                    <a:pt x="2248" y="4578"/>
                  </a:lnTo>
                  <a:lnTo>
                    <a:pt x="2236" y="4607"/>
                  </a:lnTo>
                  <a:lnTo>
                    <a:pt x="2229" y="4632"/>
                  </a:lnTo>
                  <a:lnTo>
                    <a:pt x="2226" y="4655"/>
                  </a:lnTo>
                  <a:lnTo>
                    <a:pt x="2237" y="4682"/>
                  </a:lnTo>
                  <a:lnTo>
                    <a:pt x="2265" y="4717"/>
                  </a:lnTo>
                  <a:lnTo>
                    <a:pt x="2313" y="4764"/>
                  </a:lnTo>
                  <a:lnTo>
                    <a:pt x="2387" y="4814"/>
                  </a:lnTo>
                  <a:lnTo>
                    <a:pt x="2465" y="4874"/>
                  </a:lnTo>
                  <a:lnTo>
                    <a:pt x="2541" y="4942"/>
                  </a:lnTo>
                  <a:lnTo>
                    <a:pt x="2611" y="5017"/>
                  </a:lnTo>
                  <a:lnTo>
                    <a:pt x="2666" y="5099"/>
                  </a:lnTo>
                  <a:lnTo>
                    <a:pt x="2705" y="5189"/>
                  </a:lnTo>
                  <a:lnTo>
                    <a:pt x="2721" y="5284"/>
                  </a:lnTo>
                  <a:lnTo>
                    <a:pt x="2709" y="5384"/>
                  </a:lnTo>
                  <a:lnTo>
                    <a:pt x="2675" y="5390"/>
                  </a:lnTo>
                  <a:lnTo>
                    <a:pt x="2631" y="5402"/>
                  </a:lnTo>
                  <a:lnTo>
                    <a:pt x="2580" y="5413"/>
                  </a:lnTo>
                  <a:lnTo>
                    <a:pt x="2529" y="5425"/>
                  </a:lnTo>
                  <a:lnTo>
                    <a:pt x="2478" y="5432"/>
                  </a:lnTo>
                  <a:lnTo>
                    <a:pt x="2435" y="5435"/>
                  </a:lnTo>
                  <a:lnTo>
                    <a:pt x="2400" y="5431"/>
                  </a:lnTo>
                  <a:lnTo>
                    <a:pt x="2381" y="5418"/>
                  </a:lnTo>
                  <a:lnTo>
                    <a:pt x="2384" y="5409"/>
                  </a:lnTo>
                  <a:lnTo>
                    <a:pt x="2388" y="5400"/>
                  </a:lnTo>
                  <a:lnTo>
                    <a:pt x="2391" y="5392"/>
                  </a:lnTo>
                  <a:lnTo>
                    <a:pt x="2394" y="5384"/>
                  </a:lnTo>
                  <a:lnTo>
                    <a:pt x="2397" y="5370"/>
                  </a:lnTo>
                  <a:lnTo>
                    <a:pt x="2397" y="5357"/>
                  </a:lnTo>
                  <a:lnTo>
                    <a:pt x="2372" y="5357"/>
                  </a:lnTo>
                  <a:lnTo>
                    <a:pt x="2352" y="5360"/>
                  </a:lnTo>
                  <a:lnTo>
                    <a:pt x="2335" y="5364"/>
                  </a:lnTo>
                  <a:lnTo>
                    <a:pt x="2319" y="5371"/>
                  </a:lnTo>
                  <a:lnTo>
                    <a:pt x="2303" y="5379"/>
                  </a:lnTo>
                  <a:lnTo>
                    <a:pt x="2287" y="5390"/>
                  </a:lnTo>
                  <a:lnTo>
                    <a:pt x="2268" y="5403"/>
                  </a:lnTo>
                  <a:lnTo>
                    <a:pt x="2251" y="5421"/>
                  </a:lnTo>
                  <a:lnTo>
                    <a:pt x="2159" y="5456"/>
                  </a:lnTo>
                  <a:lnTo>
                    <a:pt x="2059" y="5483"/>
                  </a:lnTo>
                  <a:lnTo>
                    <a:pt x="1951" y="5500"/>
                  </a:lnTo>
                  <a:lnTo>
                    <a:pt x="1841" y="5511"/>
                  </a:lnTo>
                  <a:lnTo>
                    <a:pt x="1729" y="5509"/>
                  </a:lnTo>
                  <a:lnTo>
                    <a:pt x="1623" y="5500"/>
                  </a:lnTo>
                  <a:lnTo>
                    <a:pt x="1523" y="5482"/>
                  </a:lnTo>
                  <a:lnTo>
                    <a:pt x="1433" y="5456"/>
                  </a:lnTo>
                  <a:lnTo>
                    <a:pt x="1439" y="5411"/>
                  </a:lnTo>
                  <a:lnTo>
                    <a:pt x="1462" y="5373"/>
                  </a:lnTo>
                  <a:lnTo>
                    <a:pt x="1500" y="5341"/>
                  </a:lnTo>
                  <a:lnTo>
                    <a:pt x="1546" y="5313"/>
                  </a:lnTo>
                  <a:lnTo>
                    <a:pt x="1597" y="5287"/>
                  </a:lnTo>
                  <a:lnTo>
                    <a:pt x="1649" y="5267"/>
                  </a:lnTo>
                  <a:lnTo>
                    <a:pt x="1696" y="5250"/>
                  </a:lnTo>
                  <a:lnTo>
                    <a:pt x="1735" y="5235"/>
                  </a:lnTo>
                  <a:lnTo>
                    <a:pt x="1755" y="5206"/>
                  </a:lnTo>
                  <a:lnTo>
                    <a:pt x="1781" y="5183"/>
                  </a:lnTo>
                  <a:lnTo>
                    <a:pt x="1811" y="5164"/>
                  </a:lnTo>
                  <a:lnTo>
                    <a:pt x="1845" y="5148"/>
                  </a:lnTo>
                  <a:lnTo>
                    <a:pt x="1880" y="5133"/>
                  </a:lnTo>
                  <a:lnTo>
                    <a:pt x="1918" y="5122"/>
                  </a:lnTo>
                  <a:lnTo>
                    <a:pt x="1953" y="5110"/>
                  </a:lnTo>
                  <a:lnTo>
                    <a:pt x="1988" y="5102"/>
                  </a:lnTo>
                  <a:lnTo>
                    <a:pt x="1989" y="5099"/>
                  </a:lnTo>
                  <a:lnTo>
                    <a:pt x="1991" y="5096"/>
                  </a:lnTo>
                  <a:lnTo>
                    <a:pt x="1982" y="5087"/>
                  </a:lnTo>
                  <a:lnTo>
                    <a:pt x="1978" y="5080"/>
                  </a:lnTo>
                  <a:lnTo>
                    <a:pt x="1972" y="5073"/>
                  </a:lnTo>
                  <a:lnTo>
                    <a:pt x="1969" y="5068"/>
                  </a:lnTo>
                  <a:lnTo>
                    <a:pt x="1962" y="5057"/>
                  </a:lnTo>
                  <a:lnTo>
                    <a:pt x="1959" y="5045"/>
                  </a:lnTo>
                  <a:lnTo>
                    <a:pt x="1967" y="5038"/>
                  </a:lnTo>
                  <a:lnTo>
                    <a:pt x="1980" y="5041"/>
                  </a:lnTo>
                  <a:lnTo>
                    <a:pt x="1992" y="5048"/>
                  </a:lnTo>
                  <a:lnTo>
                    <a:pt x="2005" y="5058"/>
                  </a:lnTo>
                  <a:lnTo>
                    <a:pt x="2017" y="5061"/>
                  </a:lnTo>
                  <a:lnTo>
                    <a:pt x="2028" y="5058"/>
                  </a:lnTo>
                  <a:lnTo>
                    <a:pt x="2037" y="5042"/>
                  </a:lnTo>
                  <a:lnTo>
                    <a:pt x="2047" y="5012"/>
                  </a:lnTo>
                  <a:lnTo>
                    <a:pt x="2062" y="5013"/>
                  </a:lnTo>
                  <a:lnTo>
                    <a:pt x="2076" y="5020"/>
                  </a:lnTo>
                  <a:lnTo>
                    <a:pt x="2085" y="5023"/>
                  </a:lnTo>
                  <a:lnTo>
                    <a:pt x="2094" y="5028"/>
                  </a:lnTo>
                  <a:lnTo>
                    <a:pt x="2102" y="5032"/>
                  </a:lnTo>
                  <a:lnTo>
                    <a:pt x="2114" y="5036"/>
                  </a:lnTo>
                  <a:lnTo>
                    <a:pt x="2104" y="4977"/>
                  </a:lnTo>
                  <a:lnTo>
                    <a:pt x="2108" y="4945"/>
                  </a:lnTo>
                  <a:lnTo>
                    <a:pt x="2123" y="4935"/>
                  </a:lnTo>
                  <a:lnTo>
                    <a:pt x="2146" y="4942"/>
                  </a:lnTo>
                  <a:lnTo>
                    <a:pt x="2174" y="4958"/>
                  </a:lnTo>
                  <a:lnTo>
                    <a:pt x="2205" y="4980"/>
                  </a:lnTo>
                  <a:lnTo>
                    <a:pt x="2236" y="5000"/>
                  </a:lnTo>
                  <a:lnTo>
                    <a:pt x="2266" y="5015"/>
                  </a:lnTo>
                  <a:lnTo>
                    <a:pt x="2268" y="5010"/>
                  </a:lnTo>
                  <a:lnTo>
                    <a:pt x="2271" y="5009"/>
                  </a:lnTo>
                  <a:lnTo>
                    <a:pt x="2252" y="4978"/>
                  </a:lnTo>
                  <a:lnTo>
                    <a:pt x="2232" y="4945"/>
                  </a:lnTo>
                  <a:lnTo>
                    <a:pt x="2205" y="4907"/>
                  </a:lnTo>
                  <a:lnTo>
                    <a:pt x="2179" y="4874"/>
                  </a:lnTo>
                  <a:lnTo>
                    <a:pt x="2147" y="4840"/>
                  </a:lnTo>
                  <a:lnTo>
                    <a:pt x="2117" y="4814"/>
                  </a:lnTo>
                  <a:lnTo>
                    <a:pt x="2085" y="4797"/>
                  </a:lnTo>
                  <a:lnTo>
                    <a:pt x="2054" y="4791"/>
                  </a:lnTo>
                  <a:lnTo>
                    <a:pt x="1992" y="4824"/>
                  </a:lnTo>
                  <a:lnTo>
                    <a:pt x="1943" y="4851"/>
                  </a:lnTo>
                  <a:lnTo>
                    <a:pt x="1899" y="4862"/>
                  </a:lnTo>
                  <a:lnTo>
                    <a:pt x="1863" y="4864"/>
                  </a:lnTo>
                  <a:lnTo>
                    <a:pt x="1829" y="4851"/>
                  </a:lnTo>
                  <a:lnTo>
                    <a:pt x="1799" y="4824"/>
                  </a:lnTo>
                  <a:lnTo>
                    <a:pt x="1767" y="4782"/>
                  </a:lnTo>
                  <a:lnTo>
                    <a:pt x="1734" y="4726"/>
                  </a:lnTo>
                  <a:lnTo>
                    <a:pt x="1707" y="4692"/>
                  </a:lnTo>
                  <a:lnTo>
                    <a:pt x="1675" y="4652"/>
                  </a:lnTo>
                  <a:lnTo>
                    <a:pt x="1639" y="4607"/>
                  </a:lnTo>
                  <a:lnTo>
                    <a:pt x="1601" y="4562"/>
                  </a:lnTo>
                  <a:lnTo>
                    <a:pt x="1561" y="4517"/>
                  </a:lnTo>
                  <a:lnTo>
                    <a:pt x="1524" y="4481"/>
                  </a:lnTo>
                  <a:lnTo>
                    <a:pt x="1490" y="4453"/>
                  </a:lnTo>
                  <a:lnTo>
                    <a:pt x="1463" y="4442"/>
                  </a:lnTo>
                  <a:lnTo>
                    <a:pt x="1453" y="4421"/>
                  </a:lnTo>
                  <a:lnTo>
                    <a:pt x="1442" y="4418"/>
                  </a:lnTo>
                  <a:lnTo>
                    <a:pt x="1426" y="4426"/>
                  </a:lnTo>
                  <a:lnTo>
                    <a:pt x="1410" y="4443"/>
                  </a:lnTo>
                  <a:lnTo>
                    <a:pt x="1392" y="4462"/>
                  </a:lnTo>
                  <a:lnTo>
                    <a:pt x="1376" y="4484"/>
                  </a:lnTo>
                  <a:lnTo>
                    <a:pt x="1363" y="4501"/>
                  </a:lnTo>
                  <a:lnTo>
                    <a:pt x="1355" y="4514"/>
                  </a:lnTo>
                  <a:lnTo>
                    <a:pt x="1295" y="4558"/>
                  </a:lnTo>
                  <a:lnTo>
                    <a:pt x="1241" y="4611"/>
                  </a:lnTo>
                  <a:lnTo>
                    <a:pt x="1190" y="4669"/>
                  </a:lnTo>
                  <a:lnTo>
                    <a:pt x="1141" y="4732"/>
                  </a:lnTo>
                  <a:lnTo>
                    <a:pt x="1089" y="4791"/>
                  </a:lnTo>
                  <a:lnTo>
                    <a:pt x="1038" y="4849"/>
                  </a:lnTo>
                  <a:lnTo>
                    <a:pt x="981" y="4900"/>
                  </a:lnTo>
                  <a:lnTo>
                    <a:pt x="923" y="4943"/>
                  </a:lnTo>
                  <a:lnTo>
                    <a:pt x="896" y="4939"/>
                  </a:lnTo>
                  <a:lnTo>
                    <a:pt x="872" y="4936"/>
                  </a:lnTo>
                  <a:lnTo>
                    <a:pt x="852" y="4930"/>
                  </a:lnTo>
                  <a:lnTo>
                    <a:pt x="835" y="4926"/>
                  </a:lnTo>
                  <a:lnTo>
                    <a:pt x="817" y="4919"/>
                  </a:lnTo>
                  <a:lnTo>
                    <a:pt x="801" y="4912"/>
                  </a:lnTo>
                  <a:lnTo>
                    <a:pt x="782" y="4904"/>
                  </a:lnTo>
                  <a:lnTo>
                    <a:pt x="765" y="4897"/>
                  </a:lnTo>
                  <a:lnTo>
                    <a:pt x="735" y="4914"/>
                  </a:lnTo>
                  <a:lnTo>
                    <a:pt x="703" y="4930"/>
                  </a:lnTo>
                  <a:lnTo>
                    <a:pt x="669" y="4945"/>
                  </a:lnTo>
                  <a:lnTo>
                    <a:pt x="639" y="4962"/>
                  </a:lnTo>
                  <a:lnTo>
                    <a:pt x="607" y="4980"/>
                  </a:lnTo>
                  <a:lnTo>
                    <a:pt x="579" y="5001"/>
                  </a:lnTo>
                  <a:lnTo>
                    <a:pt x="556" y="5026"/>
                  </a:lnTo>
                  <a:lnTo>
                    <a:pt x="539" y="5058"/>
                  </a:lnTo>
                  <a:lnTo>
                    <a:pt x="556" y="5052"/>
                  </a:lnTo>
                  <a:lnTo>
                    <a:pt x="575" y="5048"/>
                  </a:lnTo>
                  <a:lnTo>
                    <a:pt x="591" y="5045"/>
                  </a:lnTo>
                  <a:lnTo>
                    <a:pt x="607" y="5046"/>
                  </a:lnTo>
                  <a:lnTo>
                    <a:pt x="618" y="5051"/>
                  </a:lnTo>
                  <a:lnTo>
                    <a:pt x="631" y="5061"/>
                  </a:lnTo>
                  <a:lnTo>
                    <a:pt x="639" y="5077"/>
                  </a:lnTo>
                  <a:lnTo>
                    <a:pt x="647" y="5102"/>
                  </a:lnTo>
                  <a:lnTo>
                    <a:pt x="655" y="5097"/>
                  </a:lnTo>
                  <a:lnTo>
                    <a:pt x="663" y="5093"/>
                  </a:lnTo>
                  <a:lnTo>
                    <a:pt x="672" y="5088"/>
                  </a:lnTo>
                  <a:lnTo>
                    <a:pt x="681" y="5086"/>
                  </a:lnTo>
                  <a:lnTo>
                    <a:pt x="690" y="5083"/>
                  </a:lnTo>
                  <a:lnTo>
                    <a:pt x="700" y="5084"/>
                  </a:lnTo>
                  <a:lnTo>
                    <a:pt x="708" y="5087"/>
                  </a:lnTo>
                  <a:lnTo>
                    <a:pt x="719" y="5096"/>
                  </a:lnTo>
                  <a:lnTo>
                    <a:pt x="708" y="5106"/>
                  </a:lnTo>
                  <a:lnTo>
                    <a:pt x="698" y="5116"/>
                  </a:lnTo>
                  <a:lnTo>
                    <a:pt x="692" y="5120"/>
                  </a:lnTo>
                  <a:lnTo>
                    <a:pt x="691" y="5126"/>
                  </a:lnTo>
                  <a:lnTo>
                    <a:pt x="691" y="5133"/>
                  </a:lnTo>
                  <a:lnTo>
                    <a:pt x="695" y="5142"/>
                  </a:lnTo>
                  <a:lnTo>
                    <a:pt x="701" y="5141"/>
                  </a:lnTo>
                  <a:lnTo>
                    <a:pt x="708" y="5139"/>
                  </a:lnTo>
                  <a:lnTo>
                    <a:pt x="717" y="5138"/>
                  </a:lnTo>
                  <a:lnTo>
                    <a:pt x="726" y="5136"/>
                  </a:lnTo>
                  <a:lnTo>
                    <a:pt x="733" y="5133"/>
                  </a:lnTo>
                  <a:lnTo>
                    <a:pt x="742" y="5132"/>
                  </a:lnTo>
                  <a:lnTo>
                    <a:pt x="751" y="5131"/>
                  </a:lnTo>
                  <a:lnTo>
                    <a:pt x="761" y="5131"/>
                  </a:lnTo>
                  <a:lnTo>
                    <a:pt x="768" y="5139"/>
                  </a:lnTo>
                  <a:lnTo>
                    <a:pt x="769" y="5148"/>
                  </a:lnTo>
                  <a:lnTo>
                    <a:pt x="758" y="5155"/>
                  </a:lnTo>
                  <a:lnTo>
                    <a:pt x="748" y="5162"/>
                  </a:lnTo>
                  <a:lnTo>
                    <a:pt x="740" y="5165"/>
                  </a:lnTo>
                  <a:lnTo>
                    <a:pt x="732" y="5170"/>
                  </a:lnTo>
                  <a:lnTo>
                    <a:pt x="720" y="5176"/>
                  </a:lnTo>
                  <a:lnTo>
                    <a:pt x="707" y="5184"/>
                  </a:lnTo>
                  <a:lnTo>
                    <a:pt x="708" y="5189"/>
                  </a:lnTo>
                  <a:lnTo>
                    <a:pt x="710" y="5194"/>
                  </a:lnTo>
                  <a:lnTo>
                    <a:pt x="748" y="5196"/>
                  </a:lnTo>
                  <a:lnTo>
                    <a:pt x="777" y="5200"/>
                  </a:lnTo>
                  <a:lnTo>
                    <a:pt x="794" y="5205"/>
                  </a:lnTo>
                  <a:lnTo>
                    <a:pt x="809" y="5212"/>
                  </a:lnTo>
                  <a:lnTo>
                    <a:pt x="819" y="5220"/>
                  </a:lnTo>
                  <a:lnTo>
                    <a:pt x="832" y="5234"/>
                  </a:lnTo>
                  <a:lnTo>
                    <a:pt x="849" y="5251"/>
                  </a:lnTo>
                  <a:lnTo>
                    <a:pt x="877" y="5274"/>
                  </a:lnTo>
                  <a:lnTo>
                    <a:pt x="933" y="5281"/>
                  </a:lnTo>
                  <a:lnTo>
                    <a:pt x="990" y="5293"/>
                  </a:lnTo>
                  <a:lnTo>
                    <a:pt x="1045" y="5308"/>
                  </a:lnTo>
                  <a:lnTo>
                    <a:pt x="1102" y="5328"/>
                  </a:lnTo>
                  <a:lnTo>
                    <a:pt x="1156" y="5351"/>
                  </a:lnTo>
                  <a:lnTo>
                    <a:pt x="1208" y="5380"/>
                  </a:lnTo>
                  <a:lnTo>
                    <a:pt x="1257" y="5413"/>
                  </a:lnTo>
                  <a:lnTo>
                    <a:pt x="1307" y="5454"/>
                  </a:lnTo>
                  <a:lnTo>
                    <a:pt x="1285" y="5492"/>
                  </a:lnTo>
                  <a:lnTo>
                    <a:pt x="1230" y="5521"/>
                  </a:lnTo>
                  <a:lnTo>
                    <a:pt x="1148" y="5541"/>
                  </a:lnTo>
                  <a:lnTo>
                    <a:pt x="1055" y="5556"/>
                  </a:lnTo>
                  <a:lnTo>
                    <a:pt x="957" y="5563"/>
                  </a:lnTo>
                  <a:lnTo>
                    <a:pt x="865" y="5567"/>
                  </a:lnTo>
                  <a:lnTo>
                    <a:pt x="791" y="5569"/>
                  </a:lnTo>
                  <a:lnTo>
                    <a:pt x="745" y="55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12"/>
            <p:cNvSpPr>
              <a:spLocks/>
            </p:cNvSpPr>
            <p:nvPr/>
          </p:nvSpPr>
          <p:spPr bwMode="auto">
            <a:xfrm>
              <a:off x="4475" y="3305"/>
              <a:ext cx="72" cy="28"/>
            </a:xfrm>
            <a:custGeom>
              <a:avLst/>
              <a:gdLst>
                <a:gd name="T0" fmla="*/ 186 w 218"/>
                <a:gd name="T1" fmla="*/ 82 h 82"/>
                <a:gd name="T2" fmla="*/ 163 w 218"/>
                <a:gd name="T3" fmla="*/ 73 h 82"/>
                <a:gd name="T4" fmla="*/ 135 w 218"/>
                <a:gd name="T5" fmla="*/ 66 h 82"/>
                <a:gd name="T6" fmla="*/ 105 w 218"/>
                <a:gd name="T7" fmla="*/ 55 h 82"/>
                <a:gd name="T8" fmla="*/ 76 w 218"/>
                <a:gd name="T9" fmla="*/ 47 h 82"/>
                <a:gd name="T10" fmla="*/ 47 w 218"/>
                <a:gd name="T11" fmla="*/ 35 h 82"/>
                <a:gd name="T12" fmla="*/ 24 w 218"/>
                <a:gd name="T13" fmla="*/ 25 h 82"/>
                <a:gd name="T14" fmla="*/ 8 w 218"/>
                <a:gd name="T15" fmla="*/ 12 h 82"/>
                <a:gd name="T16" fmla="*/ 0 w 218"/>
                <a:gd name="T17" fmla="*/ 0 h 82"/>
                <a:gd name="T18" fmla="*/ 42 w 218"/>
                <a:gd name="T19" fmla="*/ 15 h 82"/>
                <a:gd name="T20" fmla="*/ 76 w 218"/>
                <a:gd name="T21" fmla="*/ 26 h 82"/>
                <a:gd name="T22" fmla="*/ 102 w 218"/>
                <a:gd name="T23" fmla="*/ 35 h 82"/>
                <a:gd name="T24" fmla="*/ 125 w 218"/>
                <a:gd name="T25" fmla="*/ 45 h 82"/>
                <a:gd name="T26" fmla="*/ 144 w 218"/>
                <a:gd name="T27" fmla="*/ 51 h 82"/>
                <a:gd name="T28" fmla="*/ 164 w 218"/>
                <a:gd name="T29" fmla="*/ 58 h 82"/>
                <a:gd name="T30" fmla="*/ 188 w 218"/>
                <a:gd name="T31" fmla="*/ 67 h 82"/>
                <a:gd name="T32" fmla="*/ 218 w 218"/>
                <a:gd name="T33" fmla="*/ 77 h 82"/>
                <a:gd name="T34" fmla="*/ 215 w 218"/>
                <a:gd name="T35" fmla="*/ 79 h 82"/>
                <a:gd name="T36" fmla="*/ 211 w 218"/>
                <a:gd name="T37" fmla="*/ 80 h 82"/>
                <a:gd name="T38" fmla="*/ 206 w 218"/>
                <a:gd name="T39" fmla="*/ 80 h 82"/>
                <a:gd name="T40" fmla="*/ 202 w 218"/>
                <a:gd name="T41" fmla="*/ 80 h 82"/>
                <a:gd name="T42" fmla="*/ 195 w 218"/>
                <a:gd name="T43" fmla="*/ 80 h 82"/>
                <a:gd name="T44" fmla="*/ 186 w 218"/>
                <a:gd name="T45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8" h="82">
                  <a:moveTo>
                    <a:pt x="186" y="82"/>
                  </a:moveTo>
                  <a:lnTo>
                    <a:pt x="163" y="73"/>
                  </a:lnTo>
                  <a:lnTo>
                    <a:pt x="135" y="66"/>
                  </a:lnTo>
                  <a:lnTo>
                    <a:pt x="105" y="55"/>
                  </a:lnTo>
                  <a:lnTo>
                    <a:pt x="76" y="47"/>
                  </a:lnTo>
                  <a:lnTo>
                    <a:pt x="47" y="35"/>
                  </a:lnTo>
                  <a:lnTo>
                    <a:pt x="24" y="25"/>
                  </a:lnTo>
                  <a:lnTo>
                    <a:pt x="8" y="12"/>
                  </a:lnTo>
                  <a:lnTo>
                    <a:pt x="0" y="0"/>
                  </a:lnTo>
                  <a:lnTo>
                    <a:pt x="42" y="15"/>
                  </a:lnTo>
                  <a:lnTo>
                    <a:pt x="76" y="26"/>
                  </a:lnTo>
                  <a:lnTo>
                    <a:pt x="102" y="35"/>
                  </a:lnTo>
                  <a:lnTo>
                    <a:pt x="125" y="45"/>
                  </a:lnTo>
                  <a:lnTo>
                    <a:pt x="144" y="51"/>
                  </a:lnTo>
                  <a:lnTo>
                    <a:pt x="164" y="58"/>
                  </a:lnTo>
                  <a:lnTo>
                    <a:pt x="188" y="67"/>
                  </a:lnTo>
                  <a:lnTo>
                    <a:pt x="218" y="77"/>
                  </a:lnTo>
                  <a:lnTo>
                    <a:pt x="215" y="79"/>
                  </a:lnTo>
                  <a:lnTo>
                    <a:pt x="211" y="80"/>
                  </a:lnTo>
                  <a:lnTo>
                    <a:pt x="206" y="80"/>
                  </a:lnTo>
                  <a:lnTo>
                    <a:pt x="202" y="80"/>
                  </a:lnTo>
                  <a:lnTo>
                    <a:pt x="195" y="80"/>
                  </a:lnTo>
                  <a:lnTo>
                    <a:pt x="186" y="8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13"/>
            <p:cNvSpPr>
              <a:spLocks/>
            </p:cNvSpPr>
            <p:nvPr/>
          </p:nvSpPr>
          <p:spPr bwMode="auto">
            <a:xfrm>
              <a:off x="4376" y="3182"/>
              <a:ext cx="381" cy="149"/>
            </a:xfrm>
            <a:custGeom>
              <a:avLst/>
              <a:gdLst>
                <a:gd name="T0" fmla="*/ 714 w 1144"/>
                <a:gd name="T1" fmla="*/ 433 h 446"/>
                <a:gd name="T2" fmla="*/ 548 w 1144"/>
                <a:gd name="T3" fmla="*/ 395 h 446"/>
                <a:gd name="T4" fmla="*/ 391 w 1144"/>
                <a:gd name="T5" fmla="*/ 350 h 446"/>
                <a:gd name="T6" fmla="*/ 235 w 1144"/>
                <a:gd name="T7" fmla="*/ 309 h 446"/>
                <a:gd name="T8" fmla="*/ 147 w 1144"/>
                <a:gd name="T9" fmla="*/ 289 h 446"/>
                <a:gd name="T10" fmla="*/ 110 w 1144"/>
                <a:gd name="T11" fmla="*/ 279 h 446"/>
                <a:gd name="T12" fmla="*/ 63 w 1144"/>
                <a:gd name="T13" fmla="*/ 267 h 446"/>
                <a:gd name="T14" fmla="*/ 25 w 1144"/>
                <a:gd name="T15" fmla="*/ 259 h 446"/>
                <a:gd name="T16" fmla="*/ 0 w 1144"/>
                <a:gd name="T17" fmla="*/ 221 h 446"/>
                <a:gd name="T18" fmla="*/ 28 w 1144"/>
                <a:gd name="T19" fmla="*/ 144 h 446"/>
                <a:gd name="T20" fmla="*/ 100 w 1144"/>
                <a:gd name="T21" fmla="*/ 70 h 446"/>
                <a:gd name="T22" fmla="*/ 180 w 1144"/>
                <a:gd name="T23" fmla="*/ 15 h 446"/>
                <a:gd name="T24" fmla="*/ 190 w 1144"/>
                <a:gd name="T25" fmla="*/ 58 h 446"/>
                <a:gd name="T26" fmla="*/ 209 w 1144"/>
                <a:gd name="T27" fmla="*/ 143 h 446"/>
                <a:gd name="T28" fmla="*/ 276 w 1144"/>
                <a:gd name="T29" fmla="*/ 173 h 446"/>
                <a:gd name="T30" fmla="*/ 365 w 1144"/>
                <a:gd name="T31" fmla="*/ 140 h 446"/>
                <a:gd name="T32" fmla="*/ 421 w 1144"/>
                <a:gd name="T33" fmla="*/ 85 h 446"/>
                <a:gd name="T34" fmla="*/ 452 w 1144"/>
                <a:gd name="T35" fmla="*/ 64 h 446"/>
                <a:gd name="T36" fmla="*/ 487 w 1144"/>
                <a:gd name="T37" fmla="*/ 50 h 446"/>
                <a:gd name="T38" fmla="*/ 523 w 1144"/>
                <a:gd name="T39" fmla="*/ 44 h 446"/>
                <a:gd name="T40" fmla="*/ 545 w 1144"/>
                <a:gd name="T41" fmla="*/ 56 h 446"/>
                <a:gd name="T42" fmla="*/ 546 w 1144"/>
                <a:gd name="T43" fmla="*/ 80 h 446"/>
                <a:gd name="T44" fmla="*/ 532 w 1144"/>
                <a:gd name="T45" fmla="*/ 103 h 446"/>
                <a:gd name="T46" fmla="*/ 485 w 1144"/>
                <a:gd name="T47" fmla="*/ 134 h 446"/>
                <a:gd name="T48" fmla="*/ 439 w 1144"/>
                <a:gd name="T49" fmla="*/ 169 h 446"/>
                <a:gd name="T50" fmla="*/ 411 w 1144"/>
                <a:gd name="T51" fmla="*/ 208 h 446"/>
                <a:gd name="T52" fmla="*/ 427 w 1144"/>
                <a:gd name="T53" fmla="*/ 222 h 446"/>
                <a:gd name="T54" fmla="*/ 471 w 1144"/>
                <a:gd name="T55" fmla="*/ 190 h 446"/>
                <a:gd name="T56" fmla="*/ 517 w 1144"/>
                <a:gd name="T57" fmla="*/ 148 h 446"/>
                <a:gd name="T58" fmla="*/ 569 w 1144"/>
                <a:gd name="T59" fmla="*/ 118 h 446"/>
                <a:gd name="T60" fmla="*/ 597 w 1144"/>
                <a:gd name="T61" fmla="*/ 124 h 446"/>
                <a:gd name="T62" fmla="*/ 566 w 1144"/>
                <a:gd name="T63" fmla="*/ 153 h 446"/>
                <a:gd name="T64" fmla="*/ 514 w 1144"/>
                <a:gd name="T65" fmla="*/ 189 h 446"/>
                <a:gd name="T66" fmla="*/ 472 w 1144"/>
                <a:gd name="T67" fmla="*/ 228 h 446"/>
                <a:gd name="T68" fmla="*/ 479 w 1144"/>
                <a:gd name="T69" fmla="*/ 244 h 446"/>
                <a:gd name="T70" fmla="*/ 511 w 1144"/>
                <a:gd name="T71" fmla="*/ 225 h 446"/>
                <a:gd name="T72" fmla="*/ 543 w 1144"/>
                <a:gd name="T73" fmla="*/ 202 h 446"/>
                <a:gd name="T74" fmla="*/ 575 w 1144"/>
                <a:gd name="T75" fmla="*/ 186 h 446"/>
                <a:gd name="T76" fmla="*/ 611 w 1144"/>
                <a:gd name="T77" fmla="*/ 202 h 446"/>
                <a:gd name="T78" fmla="*/ 664 w 1144"/>
                <a:gd name="T79" fmla="*/ 201 h 446"/>
                <a:gd name="T80" fmla="*/ 717 w 1144"/>
                <a:gd name="T81" fmla="*/ 193 h 446"/>
                <a:gd name="T82" fmla="*/ 758 w 1144"/>
                <a:gd name="T83" fmla="*/ 224 h 446"/>
                <a:gd name="T84" fmla="*/ 780 w 1144"/>
                <a:gd name="T85" fmla="*/ 272 h 446"/>
                <a:gd name="T86" fmla="*/ 826 w 1144"/>
                <a:gd name="T87" fmla="*/ 282 h 446"/>
                <a:gd name="T88" fmla="*/ 887 w 1144"/>
                <a:gd name="T89" fmla="*/ 292 h 446"/>
                <a:gd name="T90" fmla="*/ 944 w 1144"/>
                <a:gd name="T91" fmla="*/ 301 h 446"/>
                <a:gd name="T92" fmla="*/ 1005 w 1144"/>
                <a:gd name="T93" fmla="*/ 322 h 446"/>
                <a:gd name="T94" fmla="*/ 1060 w 1144"/>
                <a:gd name="T95" fmla="*/ 344 h 446"/>
                <a:gd name="T96" fmla="*/ 1095 w 1144"/>
                <a:gd name="T97" fmla="*/ 359 h 446"/>
                <a:gd name="T98" fmla="*/ 1124 w 1144"/>
                <a:gd name="T99" fmla="*/ 373 h 446"/>
                <a:gd name="T100" fmla="*/ 1134 w 1144"/>
                <a:gd name="T101" fmla="*/ 392 h 446"/>
                <a:gd name="T102" fmla="*/ 1053 w 1144"/>
                <a:gd name="T103" fmla="*/ 411 h 446"/>
                <a:gd name="T104" fmla="*/ 932 w 1144"/>
                <a:gd name="T105" fmla="*/ 428 h 446"/>
                <a:gd name="T106" fmla="*/ 831 w 1144"/>
                <a:gd name="T107" fmla="*/ 441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44" h="446">
                  <a:moveTo>
                    <a:pt x="806" y="446"/>
                  </a:moveTo>
                  <a:lnTo>
                    <a:pt x="714" y="433"/>
                  </a:lnTo>
                  <a:lnTo>
                    <a:pt x="629" y="417"/>
                  </a:lnTo>
                  <a:lnTo>
                    <a:pt x="548" y="395"/>
                  </a:lnTo>
                  <a:lnTo>
                    <a:pt x="469" y="375"/>
                  </a:lnTo>
                  <a:lnTo>
                    <a:pt x="391" y="350"/>
                  </a:lnTo>
                  <a:lnTo>
                    <a:pt x="314" y="330"/>
                  </a:lnTo>
                  <a:lnTo>
                    <a:pt x="235" y="309"/>
                  </a:lnTo>
                  <a:lnTo>
                    <a:pt x="155" y="295"/>
                  </a:lnTo>
                  <a:lnTo>
                    <a:pt x="147" y="289"/>
                  </a:lnTo>
                  <a:lnTo>
                    <a:pt x="132" y="285"/>
                  </a:lnTo>
                  <a:lnTo>
                    <a:pt x="110" y="279"/>
                  </a:lnTo>
                  <a:lnTo>
                    <a:pt x="87" y="273"/>
                  </a:lnTo>
                  <a:lnTo>
                    <a:pt x="63" y="267"/>
                  </a:lnTo>
                  <a:lnTo>
                    <a:pt x="42" y="263"/>
                  </a:lnTo>
                  <a:lnTo>
                    <a:pt x="25" y="259"/>
                  </a:lnTo>
                  <a:lnTo>
                    <a:pt x="16" y="257"/>
                  </a:lnTo>
                  <a:lnTo>
                    <a:pt x="0" y="221"/>
                  </a:lnTo>
                  <a:lnTo>
                    <a:pt x="6" y="183"/>
                  </a:lnTo>
                  <a:lnTo>
                    <a:pt x="28" y="144"/>
                  </a:lnTo>
                  <a:lnTo>
                    <a:pt x="61" y="106"/>
                  </a:lnTo>
                  <a:lnTo>
                    <a:pt x="100" y="70"/>
                  </a:lnTo>
                  <a:lnTo>
                    <a:pt x="141" y="40"/>
                  </a:lnTo>
                  <a:lnTo>
                    <a:pt x="180" y="15"/>
                  </a:lnTo>
                  <a:lnTo>
                    <a:pt x="212" y="0"/>
                  </a:lnTo>
                  <a:lnTo>
                    <a:pt x="190" y="58"/>
                  </a:lnTo>
                  <a:lnTo>
                    <a:pt x="192" y="106"/>
                  </a:lnTo>
                  <a:lnTo>
                    <a:pt x="209" y="143"/>
                  </a:lnTo>
                  <a:lnTo>
                    <a:pt x="240" y="166"/>
                  </a:lnTo>
                  <a:lnTo>
                    <a:pt x="276" y="173"/>
                  </a:lnTo>
                  <a:lnTo>
                    <a:pt x="320" y="166"/>
                  </a:lnTo>
                  <a:lnTo>
                    <a:pt x="365" y="140"/>
                  </a:lnTo>
                  <a:lnTo>
                    <a:pt x="407" y="96"/>
                  </a:lnTo>
                  <a:lnTo>
                    <a:pt x="421" y="85"/>
                  </a:lnTo>
                  <a:lnTo>
                    <a:pt x="437" y="74"/>
                  </a:lnTo>
                  <a:lnTo>
                    <a:pt x="452" y="64"/>
                  </a:lnTo>
                  <a:lnTo>
                    <a:pt x="469" y="57"/>
                  </a:lnTo>
                  <a:lnTo>
                    <a:pt x="487" y="50"/>
                  </a:lnTo>
                  <a:lnTo>
                    <a:pt x="504" y="47"/>
                  </a:lnTo>
                  <a:lnTo>
                    <a:pt x="523" y="44"/>
                  </a:lnTo>
                  <a:lnTo>
                    <a:pt x="545" y="45"/>
                  </a:lnTo>
                  <a:lnTo>
                    <a:pt x="545" y="56"/>
                  </a:lnTo>
                  <a:lnTo>
                    <a:pt x="545" y="67"/>
                  </a:lnTo>
                  <a:lnTo>
                    <a:pt x="546" y="80"/>
                  </a:lnTo>
                  <a:lnTo>
                    <a:pt x="549" y="93"/>
                  </a:lnTo>
                  <a:lnTo>
                    <a:pt x="532" y="103"/>
                  </a:lnTo>
                  <a:lnTo>
                    <a:pt x="510" y="118"/>
                  </a:lnTo>
                  <a:lnTo>
                    <a:pt x="485" y="134"/>
                  </a:lnTo>
                  <a:lnTo>
                    <a:pt x="462" y="151"/>
                  </a:lnTo>
                  <a:lnTo>
                    <a:pt x="439" y="169"/>
                  </a:lnTo>
                  <a:lnTo>
                    <a:pt x="423" y="189"/>
                  </a:lnTo>
                  <a:lnTo>
                    <a:pt x="411" y="208"/>
                  </a:lnTo>
                  <a:lnTo>
                    <a:pt x="410" y="228"/>
                  </a:lnTo>
                  <a:lnTo>
                    <a:pt x="427" y="222"/>
                  </a:lnTo>
                  <a:lnTo>
                    <a:pt x="449" y="209"/>
                  </a:lnTo>
                  <a:lnTo>
                    <a:pt x="471" y="190"/>
                  </a:lnTo>
                  <a:lnTo>
                    <a:pt x="494" y="170"/>
                  </a:lnTo>
                  <a:lnTo>
                    <a:pt x="517" y="148"/>
                  </a:lnTo>
                  <a:lnTo>
                    <a:pt x="543" y="131"/>
                  </a:lnTo>
                  <a:lnTo>
                    <a:pt x="569" y="118"/>
                  </a:lnTo>
                  <a:lnTo>
                    <a:pt x="597" y="114"/>
                  </a:lnTo>
                  <a:lnTo>
                    <a:pt x="597" y="124"/>
                  </a:lnTo>
                  <a:lnTo>
                    <a:pt x="587" y="138"/>
                  </a:lnTo>
                  <a:lnTo>
                    <a:pt x="566" y="153"/>
                  </a:lnTo>
                  <a:lnTo>
                    <a:pt x="542" y="172"/>
                  </a:lnTo>
                  <a:lnTo>
                    <a:pt x="514" y="189"/>
                  </a:lnTo>
                  <a:lnTo>
                    <a:pt x="491" y="208"/>
                  </a:lnTo>
                  <a:lnTo>
                    <a:pt x="472" y="228"/>
                  </a:lnTo>
                  <a:lnTo>
                    <a:pt x="465" y="248"/>
                  </a:lnTo>
                  <a:lnTo>
                    <a:pt x="479" y="244"/>
                  </a:lnTo>
                  <a:lnTo>
                    <a:pt x="495" y="237"/>
                  </a:lnTo>
                  <a:lnTo>
                    <a:pt x="511" y="225"/>
                  </a:lnTo>
                  <a:lnTo>
                    <a:pt x="527" y="215"/>
                  </a:lnTo>
                  <a:lnTo>
                    <a:pt x="543" y="202"/>
                  </a:lnTo>
                  <a:lnTo>
                    <a:pt x="559" y="192"/>
                  </a:lnTo>
                  <a:lnTo>
                    <a:pt x="575" y="186"/>
                  </a:lnTo>
                  <a:lnTo>
                    <a:pt x="593" y="186"/>
                  </a:lnTo>
                  <a:lnTo>
                    <a:pt x="611" y="202"/>
                  </a:lnTo>
                  <a:lnTo>
                    <a:pt x="636" y="206"/>
                  </a:lnTo>
                  <a:lnTo>
                    <a:pt x="664" y="201"/>
                  </a:lnTo>
                  <a:lnTo>
                    <a:pt x="693" y="196"/>
                  </a:lnTo>
                  <a:lnTo>
                    <a:pt x="717" y="193"/>
                  </a:lnTo>
                  <a:lnTo>
                    <a:pt x="741" y="201"/>
                  </a:lnTo>
                  <a:lnTo>
                    <a:pt x="758" y="224"/>
                  </a:lnTo>
                  <a:lnTo>
                    <a:pt x="768" y="269"/>
                  </a:lnTo>
                  <a:lnTo>
                    <a:pt x="780" y="272"/>
                  </a:lnTo>
                  <a:lnTo>
                    <a:pt x="800" y="276"/>
                  </a:lnTo>
                  <a:lnTo>
                    <a:pt x="826" y="282"/>
                  </a:lnTo>
                  <a:lnTo>
                    <a:pt x="857" y="288"/>
                  </a:lnTo>
                  <a:lnTo>
                    <a:pt x="887" y="292"/>
                  </a:lnTo>
                  <a:lnTo>
                    <a:pt x="918" y="296"/>
                  </a:lnTo>
                  <a:lnTo>
                    <a:pt x="944" y="301"/>
                  </a:lnTo>
                  <a:lnTo>
                    <a:pt x="964" y="307"/>
                  </a:lnTo>
                  <a:lnTo>
                    <a:pt x="1005" y="322"/>
                  </a:lnTo>
                  <a:lnTo>
                    <a:pt x="1037" y="336"/>
                  </a:lnTo>
                  <a:lnTo>
                    <a:pt x="1060" y="344"/>
                  </a:lnTo>
                  <a:lnTo>
                    <a:pt x="1080" y="353"/>
                  </a:lnTo>
                  <a:lnTo>
                    <a:pt x="1095" y="359"/>
                  </a:lnTo>
                  <a:lnTo>
                    <a:pt x="1109" y="366"/>
                  </a:lnTo>
                  <a:lnTo>
                    <a:pt x="1124" y="373"/>
                  </a:lnTo>
                  <a:lnTo>
                    <a:pt x="1144" y="383"/>
                  </a:lnTo>
                  <a:lnTo>
                    <a:pt x="1134" y="392"/>
                  </a:lnTo>
                  <a:lnTo>
                    <a:pt x="1102" y="402"/>
                  </a:lnTo>
                  <a:lnTo>
                    <a:pt x="1053" y="411"/>
                  </a:lnTo>
                  <a:lnTo>
                    <a:pt x="995" y="421"/>
                  </a:lnTo>
                  <a:lnTo>
                    <a:pt x="932" y="428"/>
                  </a:lnTo>
                  <a:lnTo>
                    <a:pt x="876" y="437"/>
                  </a:lnTo>
                  <a:lnTo>
                    <a:pt x="831" y="441"/>
                  </a:lnTo>
                  <a:lnTo>
                    <a:pt x="806" y="446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14"/>
            <p:cNvSpPr>
              <a:spLocks/>
            </p:cNvSpPr>
            <p:nvPr/>
          </p:nvSpPr>
          <p:spPr bwMode="auto">
            <a:xfrm>
              <a:off x="4417" y="3290"/>
              <a:ext cx="5" cy="30"/>
            </a:xfrm>
            <a:custGeom>
              <a:avLst/>
              <a:gdLst>
                <a:gd name="T0" fmla="*/ 2 w 16"/>
                <a:gd name="T1" fmla="*/ 89 h 89"/>
                <a:gd name="T2" fmla="*/ 0 w 16"/>
                <a:gd name="T3" fmla="*/ 77 h 89"/>
                <a:gd name="T4" fmla="*/ 0 w 16"/>
                <a:gd name="T5" fmla="*/ 67 h 89"/>
                <a:gd name="T6" fmla="*/ 0 w 16"/>
                <a:gd name="T7" fmla="*/ 55 h 89"/>
                <a:gd name="T8" fmla="*/ 0 w 16"/>
                <a:gd name="T9" fmla="*/ 45 h 89"/>
                <a:gd name="T10" fmla="*/ 0 w 16"/>
                <a:gd name="T11" fmla="*/ 34 h 89"/>
                <a:gd name="T12" fmla="*/ 0 w 16"/>
                <a:gd name="T13" fmla="*/ 22 h 89"/>
                <a:gd name="T14" fmla="*/ 0 w 16"/>
                <a:gd name="T15" fmla="*/ 11 h 89"/>
                <a:gd name="T16" fmla="*/ 0 w 16"/>
                <a:gd name="T17" fmla="*/ 0 h 89"/>
                <a:gd name="T18" fmla="*/ 6 w 16"/>
                <a:gd name="T19" fmla="*/ 0 h 89"/>
                <a:gd name="T20" fmla="*/ 16 w 16"/>
                <a:gd name="T21" fmla="*/ 0 h 89"/>
                <a:gd name="T22" fmla="*/ 13 w 16"/>
                <a:gd name="T23" fmla="*/ 8 h 89"/>
                <a:gd name="T24" fmla="*/ 12 w 16"/>
                <a:gd name="T25" fmla="*/ 16 h 89"/>
                <a:gd name="T26" fmla="*/ 12 w 16"/>
                <a:gd name="T27" fmla="*/ 22 h 89"/>
                <a:gd name="T28" fmla="*/ 12 w 16"/>
                <a:gd name="T29" fmla="*/ 31 h 89"/>
                <a:gd name="T30" fmla="*/ 12 w 16"/>
                <a:gd name="T31" fmla="*/ 38 h 89"/>
                <a:gd name="T32" fmla="*/ 12 w 16"/>
                <a:gd name="T33" fmla="*/ 50 h 89"/>
                <a:gd name="T34" fmla="*/ 12 w 16"/>
                <a:gd name="T35" fmla="*/ 64 h 89"/>
                <a:gd name="T36" fmla="*/ 12 w 16"/>
                <a:gd name="T37" fmla="*/ 85 h 89"/>
                <a:gd name="T38" fmla="*/ 6 w 16"/>
                <a:gd name="T39" fmla="*/ 86 h 89"/>
                <a:gd name="T40" fmla="*/ 2 w 16"/>
                <a:gd name="T41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89">
                  <a:moveTo>
                    <a:pt x="2" y="89"/>
                  </a:moveTo>
                  <a:lnTo>
                    <a:pt x="0" y="77"/>
                  </a:lnTo>
                  <a:lnTo>
                    <a:pt x="0" y="67"/>
                  </a:lnTo>
                  <a:lnTo>
                    <a:pt x="0" y="55"/>
                  </a:lnTo>
                  <a:lnTo>
                    <a:pt x="0" y="45"/>
                  </a:lnTo>
                  <a:lnTo>
                    <a:pt x="0" y="34"/>
                  </a:lnTo>
                  <a:lnTo>
                    <a:pt x="0" y="22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" y="0"/>
                  </a:lnTo>
                  <a:lnTo>
                    <a:pt x="16" y="0"/>
                  </a:lnTo>
                  <a:lnTo>
                    <a:pt x="13" y="8"/>
                  </a:lnTo>
                  <a:lnTo>
                    <a:pt x="12" y="16"/>
                  </a:lnTo>
                  <a:lnTo>
                    <a:pt x="12" y="22"/>
                  </a:lnTo>
                  <a:lnTo>
                    <a:pt x="12" y="31"/>
                  </a:lnTo>
                  <a:lnTo>
                    <a:pt x="12" y="38"/>
                  </a:lnTo>
                  <a:lnTo>
                    <a:pt x="12" y="50"/>
                  </a:lnTo>
                  <a:lnTo>
                    <a:pt x="12" y="64"/>
                  </a:lnTo>
                  <a:lnTo>
                    <a:pt x="12" y="85"/>
                  </a:lnTo>
                  <a:lnTo>
                    <a:pt x="6" y="86"/>
                  </a:lnTo>
                  <a:lnTo>
                    <a:pt x="2" y="89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15"/>
            <p:cNvSpPr>
              <a:spLocks/>
            </p:cNvSpPr>
            <p:nvPr/>
          </p:nvSpPr>
          <p:spPr bwMode="auto">
            <a:xfrm>
              <a:off x="4899" y="3258"/>
              <a:ext cx="272" cy="60"/>
            </a:xfrm>
            <a:custGeom>
              <a:avLst/>
              <a:gdLst>
                <a:gd name="T0" fmla="*/ 195 w 816"/>
                <a:gd name="T1" fmla="*/ 181 h 181"/>
                <a:gd name="T2" fmla="*/ 169 w 816"/>
                <a:gd name="T3" fmla="*/ 180 h 181"/>
                <a:gd name="T4" fmla="*/ 144 w 816"/>
                <a:gd name="T5" fmla="*/ 180 h 181"/>
                <a:gd name="T6" fmla="*/ 118 w 816"/>
                <a:gd name="T7" fmla="*/ 178 h 181"/>
                <a:gd name="T8" fmla="*/ 93 w 816"/>
                <a:gd name="T9" fmla="*/ 178 h 181"/>
                <a:gd name="T10" fmla="*/ 67 w 816"/>
                <a:gd name="T11" fmla="*/ 177 h 181"/>
                <a:gd name="T12" fmla="*/ 42 w 816"/>
                <a:gd name="T13" fmla="*/ 175 h 181"/>
                <a:gd name="T14" fmla="*/ 21 w 816"/>
                <a:gd name="T15" fmla="*/ 171 h 181"/>
                <a:gd name="T16" fmla="*/ 0 w 816"/>
                <a:gd name="T17" fmla="*/ 168 h 181"/>
                <a:gd name="T18" fmla="*/ 16 w 816"/>
                <a:gd name="T19" fmla="*/ 164 h 181"/>
                <a:gd name="T20" fmla="*/ 37 w 816"/>
                <a:gd name="T21" fmla="*/ 162 h 181"/>
                <a:gd name="T22" fmla="*/ 57 w 816"/>
                <a:gd name="T23" fmla="*/ 161 h 181"/>
                <a:gd name="T24" fmla="*/ 79 w 816"/>
                <a:gd name="T25" fmla="*/ 162 h 181"/>
                <a:gd name="T26" fmla="*/ 101 w 816"/>
                <a:gd name="T27" fmla="*/ 162 h 181"/>
                <a:gd name="T28" fmla="*/ 122 w 816"/>
                <a:gd name="T29" fmla="*/ 164 h 181"/>
                <a:gd name="T30" fmla="*/ 144 w 816"/>
                <a:gd name="T31" fmla="*/ 164 h 181"/>
                <a:gd name="T32" fmla="*/ 167 w 816"/>
                <a:gd name="T33" fmla="*/ 165 h 181"/>
                <a:gd name="T34" fmla="*/ 225 w 816"/>
                <a:gd name="T35" fmla="*/ 159 h 181"/>
                <a:gd name="T36" fmla="*/ 283 w 816"/>
                <a:gd name="T37" fmla="*/ 152 h 181"/>
                <a:gd name="T38" fmla="*/ 340 w 816"/>
                <a:gd name="T39" fmla="*/ 142 h 181"/>
                <a:gd name="T40" fmla="*/ 398 w 816"/>
                <a:gd name="T41" fmla="*/ 130 h 181"/>
                <a:gd name="T42" fmla="*/ 453 w 816"/>
                <a:gd name="T43" fmla="*/ 114 h 181"/>
                <a:gd name="T44" fmla="*/ 510 w 816"/>
                <a:gd name="T45" fmla="*/ 98 h 181"/>
                <a:gd name="T46" fmla="*/ 565 w 816"/>
                <a:gd name="T47" fmla="*/ 77 h 181"/>
                <a:gd name="T48" fmla="*/ 620 w 816"/>
                <a:gd name="T49" fmla="*/ 55 h 181"/>
                <a:gd name="T50" fmla="*/ 644 w 816"/>
                <a:gd name="T51" fmla="*/ 45 h 181"/>
                <a:gd name="T52" fmla="*/ 667 w 816"/>
                <a:gd name="T53" fmla="*/ 36 h 181"/>
                <a:gd name="T54" fmla="*/ 690 w 816"/>
                <a:gd name="T55" fmla="*/ 26 h 181"/>
                <a:gd name="T56" fmla="*/ 713 w 816"/>
                <a:gd name="T57" fmla="*/ 17 h 181"/>
                <a:gd name="T58" fmla="*/ 735 w 816"/>
                <a:gd name="T59" fmla="*/ 7 h 181"/>
                <a:gd name="T60" fmla="*/ 761 w 816"/>
                <a:gd name="T61" fmla="*/ 3 h 181"/>
                <a:gd name="T62" fmla="*/ 787 w 816"/>
                <a:gd name="T63" fmla="*/ 0 h 181"/>
                <a:gd name="T64" fmla="*/ 816 w 816"/>
                <a:gd name="T65" fmla="*/ 1 h 181"/>
                <a:gd name="T66" fmla="*/ 816 w 816"/>
                <a:gd name="T67" fmla="*/ 10 h 181"/>
                <a:gd name="T68" fmla="*/ 816 w 816"/>
                <a:gd name="T69" fmla="*/ 21 h 181"/>
                <a:gd name="T70" fmla="*/ 816 w 816"/>
                <a:gd name="T71" fmla="*/ 30 h 181"/>
                <a:gd name="T72" fmla="*/ 816 w 816"/>
                <a:gd name="T73" fmla="*/ 42 h 181"/>
                <a:gd name="T74" fmla="*/ 813 w 816"/>
                <a:gd name="T75" fmla="*/ 42 h 181"/>
                <a:gd name="T76" fmla="*/ 812 w 816"/>
                <a:gd name="T77" fmla="*/ 43 h 181"/>
                <a:gd name="T78" fmla="*/ 784 w 816"/>
                <a:gd name="T79" fmla="*/ 26 h 181"/>
                <a:gd name="T80" fmla="*/ 748 w 816"/>
                <a:gd name="T81" fmla="*/ 26 h 181"/>
                <a:gd name="T82" fmla="*/ 706 w 816"/>
                <a:gd name="T83" fmla="*/ 37 h 181"/>
                <a:gd name="T84" fmla="*/ 661 w 816"/>
                <a:gd name="T85" fmla="*/ 59 h 181"/>
                <a:gd name="T86" fmla="*/ 616 w 816"/>
                <a:gd name="T87" fmla="*/ 82 h 181"/>
                <a:gd name="T88" fmla="*/ 575 w 816"/>
                <a:gd name="T89" fmla="*/ 107 h 181"/>
                <a:gd name="T90" fmla="*/ 540 w 816"/>
                <a:gd name="T91" fmla="*/ 129 h 181"/>
                <a:gd name="T92" fmla="*/ 520 w 816"/>
                <a:gd name="T93" fmla="*/ 143 h 181"/>
                <a:gd name="T94" fmla="*/ 475 w 816"/>
                <a:gd name="T95" fmla="*/ 151 h 181"/>
                <a:gd name="T96" fmla="*/ 434 w 816"/>
                <a:gd name="T97" fmla="*/ 159 h 181"/>
                <a:gd name="T98" fmla="*/ 395 w 816"/>
                <a:gd name="T99" fmla="*/ 165 h 181"/>
                <a:gd name="T100" fmla="*/ 356 w 816"/>
                <a:gd name="T101" fmla="*/ 171 h 181"/>
                <a:gd name="T102" fmla="*/ 317 w 816"/>
                <a:gd name="T103" fmla="*/ 174 h 181"/>
                <a:gd name="T104" fmla="*/ 278 w 816"/>
                <a:gd name="T105" fmla="*/ 178 h 181"/>
                <a:gd name="T106" fmla="*/ 236 w 816"/>
                <a:gd name="T107" fmla="*/ 180 h 181"/>
                <a:gd name="T108" fmla="*/ 195 w 816"/>
                <a:gd name="T109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16" h="181">
                  <a:moveTo>
                    <a:pt x="195" y="181"/>
                  </a:moveTo>
                  <a:lnTo>
                    <a:pt x="169" y="180"/>
                  </a:lnTo>
                  <a:lnTo>
                    <a:pt x="144" y="180"/>
                  </a:lnTo>
                  <a:lnTo>
                    <a:pt x="118" y="178"/>
                  </a:lnTo>
                  <a:lnTo>
                    <a:pt x="93" y="178"/>
                  </a:lnTo>
                  <a:lnTo>
                    <a:pt x="67" y="177"/>
                  </a:lnTo>
                  <a:lnTo>
                    <a:pt x="42" y="175"/>
                  </a:lnTo>
                  <a:lnTo>
                    <a:pt x="21" y="171"/>
                  </a:lnTo>
                  <a:lnTo>
                    <a:pt x="0" y="168"/>
                  </a:lnTo>
                  <a:lnTo>
                    <a:pt x="16" y="164"/>
                  </a:lnTo>
                  <a:lnTo>
                    <a:pt x="37" y="162"/>
                  </a:lnTo>
                  <a:lnTo>
                    <a:pt x="57" y="161"/>
                  </a:lnTo>
                  <a:lnTo>
                    <a:pt x="79" y="162"/>
                  </a:lnTo>
                  <a:lnTo>
                    <a:pt x="101" y="162"/>
                  </a:lnTo>
                  <a:lnTo>
                    <a:pt x="122" y="164"/>
                  </a:lnTo>
                  <a:lnTo>
                    <a:pt x="144" y="164"/>
                  </a:lnTo>
                  <a:lnTo>
                    <a:pt x="167" y="165"/>
                  </a:lnTo>
                  <a:lnTo>
                    <a:pt x="225" y="159"/>
                  </a:lnTo>
                  <a:lnTo>
                    <a:pt x="283" y="152"/>
                  </a:lnTo>
                  <a:lnTo>
                    <a:pt x="340" y="142"/>
                  </a:lnTo>
                  <a:lnTo>
                    <a:pt x="398" y="130"/>
                  </a:lnTo>
                  <a:lnTo>
                    <a:pt x="453" y="114"/>
                  </a:lnTo>
                  <a:lnTo>
                    <a:pt x="510" y="98"/>
                  </a:lnTo>
                  <a:lnTo>
                    <a:pt x="565" y="77"/>
                  </a:lnTo>
                  <a:lnTo>
                    <a:pt x="620" y="55"/>
                  </a:lnTo>
                  <a:lnTo>
                    <a:pt x="644" y="45"/>
                  </a:lnTo>
                  <a:lnTo>
                    <a:pt x="667" y="36"/>
                  </a:lnTo>
                  <a:lnTo>
                    <a:pt x="690" y="26"/>
                  </a:lnTo>
                  <a:lnTo>
                    <a:pt x="713" y="17"/>
                  </a:lnTo>
                  <a:lnTo>
                    <a:pt x="735" y="7"/>
                  </a:lnTo>
                  <a:lnTo>
                    <a:pt x="761" y="3"/>
                  </a:lnTo>
                  <a:lnTo>
                    <a:pt x="787" y="0"/>
                  </a:lnTo>
                  <a:lnTo>
                    <a:pt x="816" y="1"/>
                  </a:lnTo>
                  <a:lnTo>
                    <a:pt x="816" y="10"/>
                  </a:lnTo>
                  <a:lnTo>
                    <a:pt x="816" y="21"/>
                  </a:lnTo>
                  <a:lnTo>
                    <a:pt x="816" y="30"/>
                  </a:lnTo>
                  <a:lnTo>
                    <a:pt x="816" y="42"/>
                  </a:lnTo>
                  <a:lnTo>
                    <a:pt x="813" y="42"/>
                  </a:lnTo>
                  <a:lnTo>
                    <a:pt x="812" y="43"/>
                  </a:lnTo>
                  <a:lnTo>
                    <a:pt x="784" y="26"/>
                  </a:lnTo>
                  <a:lnTo>
                    <a:pt x="748" y="26"/>
                  </a:lnTo>
                  <a:lnTo>
                    <a:pt x="706" y="37"/>
                  </a:lnTo>
                  <a:lnTo>
                    <a:pt x="661" y="59"/>
                  </a:lnTo>
                  <a:lnTo>
                    <a:pt x="616" y="82"/>
                  </a:lnTo>
                  <a:lnTo>
                    <a:pt x="575" y="107"/>
                  </a:lnTo>
                  <a:lnTo>
                    <a:pt x="540" y="129"/>
                  </a:lnTo>
                  <a:lnTo>
                    <a:pt x="520" y="143"/>
                  </a:lnTo>
                  <a:lnTo>
                    <a:pt x="475" y="151"/>
                  </a:lnTo>
                  <a:lnTo>
                    <a:pt x="434" y="159"/>
                  </a:lnTo>
                  <a:lnTo>
                    <a:pt x="395" y="165"/>
                  </a:lnTo>
                  <a:lnTo>
                    <a:pt x="356" y="171"/>
                  </a:lnTo>
                  <a:lnTo>
                    <a:pt x="317" y="174"/>
                  </a:lnTo>
                  <a:lnTo>
                    <a:pt x="278" y="178"/>
                  </a:lnTo>
                  <a:lnTo>
                    <a:pt x="236" y="180"/>
                  </a:lnTo>
                  <a:lnTo>
                    <a:pt x="195" y="18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16"/>
            <p:cNvSpPr>
              <a:spLocks/>
            </p:cNvSpPr>
            <p:nvPr/>
          </p:nvSpPr>
          <p:spPr bwMode="auto">
            <a:xfrm>
              <a:off x="4395" y="3286"/>
              <a:ext cx="8" cy="31"/>
            </a:xfrm>
            <a:custGeom>
              <a:avLst/>
              <a:gdLst>
                <a:gd name="T0" fmla="*/ 11 w 23"/>
                <a:gd name="T1" fmla="*/ 94 h 94"/>
                <a:gd name="T2" fmla="*/ 6 w 23"/>
                <a:gd name="T3" fmla="*/ 81 h 94"/>
                <a:gd name="T4" fmla="*/ 3 w 23"/>
                <a:gd name="T5" fmla="*/ 68 h 94"/>
                <a:gd name="T6" fmla="*/ 0 w 23"/>
                <a:gd name="T7" fmla="*/ 56 h 94"/>
                <a:gd name="T8" fmla="*/ 0 w 23"/>
                <a:gd name="T9" fmla="*/ 45 h 94"/>
                <a:gd name="T10" fmla="*/ 0 w 23"/>
                <a:gd name="T11" fmla="*/ 33 h 94"/>
                <a:gd name="T12" fmla="*/ 0 w 23"/>
                <a:gd name="T13" fmla="*/ 22 h 94"/>
                <a:gd name="T14" fmla="*/ 0 w 23"/>
                <a:gd name="T15" fmla="*/ 10 h 94"/>
                <a:gd name="T16" fmla="*/ 1 w 23"/>
                <a:gd name="T17" fmla="*/ 0 h 94"/>
                <a:gd name="T18" fmla="*/ 10 w 23"/>
                <a:gd name="T19" fmla="*/ 0 h 94"/>
                <a:gd name="T20" fmla="*/ 20 w 23"/>
                <a:gd name="T21" fmla="*/ 0 h 94"/>
                <a:gd name="T22" fmla="*/ 19 w 23"/>
                <a:gd name="T23" fmla="*/ 11 h 94"/>
                <a:gd name="T24" fmla="*/ 19 w 23"/>
                <a:gd name="T25" fmla="*/ 22 h 94"/>
                <a:gd name="T26" fmla="*/ 19 w 23"/>
                <a:gd name="T27" fmla="*/ 30 h 94"/>
                <a:gd name="T28" fmla="*/ 19 w 23"/>
                <a:gd name="T29" fmla="*/ 40 h 94"/>
                <a:gd name="T30" fmla="*/ 19 w 23"/>
                <a:gd name="T31" fmla="*/ 49 h 94"/>
                <a:gd name="T32" fmla="*/ 19 w 23"/>
                <a:gd name="T33" fmla="*/ 61 h 94"/>
                <a:gd name="T34" fmla="*/ 20 w 23"/>
                <a:gd name="T35" fmla="*/ 75 h 94"/>
                <a:gd name="T36" fmla="*/ 23 w 23"/>
                <a:gd name="T37" fmla="*/ 94 h 94"/>
                <a:gd name="T38" fmla="*/ 16 w 23"/>
                <a:gd name="T39" fmla="*/ 94 h 94"/>
                <a:gd name="T40" fmla="*/ 11 w 23"/>
                <a:gd name="T41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94">
                  <a:moveTo>
                    <a:pt x="11" y="94"/>
                  </a:moveTo>
                  <a:lnTo>
                    <a:pt x="6" y="81"/>
                  </a:lnTo>
                  <a:lnTo>
                    <a:pt x="3" y="68"/>
                  </a:lnTo>
                  <a:lnTo>
                    <a:pt x="0" y="56"/>
                  </a:lnTo>
                  <a:lnTo>
                    <a:pt x="0" y="45"/>
                  </a:lnTo>
                  <a:lnTo>
                    <a:pt x="0" y="33"/>
                  </a:lnTo>
                  <a:lnTo>
                    <a:pt x="0" y="22"/>
                  </a:lnTo>
                  <a:lnTo>
                    <a:pt x="0" y="10"/>
                  </a:lnTo>
                  <a:lnTo>
                    <a:pt x="1" y="0"/>
                  </a:lnTo>
                  <a:lnTo>
                    <a:pt x="10" y="0"/>
                  </a:lnTo>
                  <a:lnTo>
                    <a:pt x="20" y="0"/>
                  </a:lnTo>
                  <a:lnTo>
                    <a:pt x="19" y="11"/>
                  </a:lnTo>
                  <a:lnTo>
                    <a:pt x="19" y="22"/>
                  </a:lnTo>
                  <a:lnTo>
                    <a:pt x="19" y="30"/>
                  </a:lnTo>
                  <a:lnTo>
                    <a:pt x="19" y="40"/>
                  </a:lnTo>
                  <a:lnTo>
                    <a:pt x="19" y="49"/>
                  </a:lnTo>
                  <a:lnTo>
                    <a:pt x="19" y="61"/>
                  </a:lnTo>
                  <a:lnTo>
                    <a:pt x="20" y="75"/>
                  </a:lnTo>
                  <a:lnTo>
                    <a:pt x="23" y="94"/>
                  </a:lnTo>
                  <a:lnTo>
                    <a:pt x="16" y="94"/>
                  </a:lnTo>
                  <a:lnTo>
                    <a:pt x="11" y="9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17"/>
            <p:cNvSpPr>
              <a:spLocks/>
            </p:cNvSpPr>
            <p:nvPr/>
          </p:nvSpPr>
          <p:spPr bwMode="auto">
            <a:xfrm>
              <a:off x="4427" y="3293"/>
              <a:ext cx="4" cy="21"/>
            </a:xfrm>
            <a:custGeom>
              <a:avLst/>
              <a:gdLst>
                <a:gd name="T0" fmla="*/ 0 w 11"/>
                <a:gd name="T1" fmla="*/ 63 h 63"/>
                <a:gd name="T2" fmla="*/ 0 w 11"/>
                <a:gd name="T3" fmla="*/ 55 h 63"/>
                <a:gd name="T4" fmla="*/ 0 w 11"/>
                <a:gd name="T5" fmla="*/ 46 h 63"/>
                <a:gd name="T6" fmla="*/ 0 w 11"/>
                <a:gd name="T7" fmla="*/ 37 h 63"/>
                <a:gd name="T8" fmla="*/ 0 w 11"/>
                <a:gd name="T9" fmla="*/ 30 h 63"/>
                <a:gd name="T10" fmla="*/ 0 w 11"/>
                <a:gd name="T11" fmla="*/ 14 h 63"/>
                <a:gd name="T12" fmla="*/ 0 w 11"/>
                <a:gd name="T13" fmla="*/ 0 h 63"/>
                <a:gd name="T14" fmla="*/ 4 w 11"/>
                <a:gd name="T15" fmla="*/ 0 h 63"/>
                <a:gd name="T16" fmla="*/ 11 w 11"/>
                <a:gd name="T17" fmla="*/ 0 h 63"/>
                <a:gd name="T18" fmla="*/ 8 w 11"/>
                <a:gd name="T19" fmla="*/ 14 h 63"/>
                <a:gd name="T20" fmla="*/ 7 w 11"/>
                <a:gd name="T21" fmla="*/ 30 h 63"/>
                <a:gd name="T22" fmla="*/ 5 w 11"/>
                <a:gd name="T23" fmla="*/ 37 h 63"/>
                <a:gd name="T24" fmla="*/ 5 w 11"/>
                <a:gd name="T25" fmla="*/ 46 h 63"/>
                <a:gd name="T26" fmla="*/ 4 w 11"/>
                <a:gd name="T27" fmla="*/ 53 h 63"/>
                <a:gd name="T28" fmla="*/ 4 w 11"/>
                <a:gd name="T29" fmla="*/ 62 h 63"/>
                <a:gd name="T30" fmla="*/ 1 w 11"/>
                <a:gd name="T31" fmla="*/ 62 h 63"/>
                <a:gd name="T32" fmla="*/ 0 w 11"/>
                <a:gd name="T3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" h="63">
                  <a:moveTo>
                    <a:pt x="0" y="63"/>
                  </a:moveTo>
                  <a:lnTo>
                    <a:pt x="0" y="55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0" y="30"/>
                  </a:lnTo>
                  <a:lnTo>
                    <a:pt x="0" y="1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1" y="0"/>
                  </a:lnTo>
                  <a:lnTo>
                    <a:pt x="8" y="14"/>
                  </a:lnTo>
                  <a:lnTo>
                    <a:pt x="7" y="30"/>
                  </a:lnTo>
                  <a:lnTo>
                    <a:pt x="5" y="37"/>
                  </a:lnTo>
                  <a:lnTo>
                    <a:pt x="5" y="46"/>
                  </a:lnTo>
                  <a:lnTo>
                    <a:pt x="4" y="53"/>
                  </a:lnTo>
                  <a:lnTo>
                    <a:pt x="4" y="62"/>
                  </a:lnTo>
                  <a:lnTo>
                    <a:pt x="1" y="62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18"/>
            <p:cNvSpPr>
              <a:spLocks/>
            </p:cNvSpPr>
            <p:nvPr/>
          </p:nvSpPr>
          <p:spPr bwMode="auto">
            <a:xfrm>
              <a:off x="4408" y="3300"/>
              <a:ext cx="2" cy="10"/>
            </a:xfrm>
            <a:custGeom>
              <a:avLst/>
              <a:gdLst>
                <a:gd name="T0" fmla="*/ 0 w 5"/>
                <a:gd name="T1" fmla="*/ 30 h 32"/>
                <a:gd name="T2" fmla="*/ 0 w 5"/>
                <a:gd name="T3" fmla="*/ 22 h 32"/>
                <a:gd name="T4" fmla="*/ 0 w 5"/>
                <a:gd name="T5" fmla="*/ 14 h 32"/>
                <a:gd name="T6" fmla="*/ 0 w 5"/>
                <a:gd name="T7" fmla="*/ 7 h 32"/>
                <a:gd name="T8" fmla="*/ 0 w 5"/>
                <a:gd name="T9" fmla="*/ 0 h 32"/>
                <a:gd name="T10" fmla="*/ 2 w 5"/>
                <a:gd name="T11" fmla="*/ 10 h 32"/>
                <a:gd name="T12" fmla="*/ 3 w 5"/>
                <a:gd name="T13" fmla="*/ 16 h 32"/>
                <a:gd name="T14" fmla="*/ 3 w 5"/>
                <a:gd name="T15" fmla="*/ 22 h 32"/>
                <a:gd name="T16" fmla="*/ 5 w 5"/>
                <a:gd name="T17" fmla="*/ 32 h 32"/>
                <a:gd name="T18" fmla="*/ 2 w 5"/>
                <a:gd name="T19" fmla="*/ 30 h 32"/>
                <a:gd name="T20" fmla="*/ 0 w 5"/>
                <a:gd name="T21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32">
                  <a:moveTo>
                    <a:pt x="0" y="30"/>
                  </a:moveTo>
                  <a:lnTo>
                    <a:pt x="0" y="22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  <a:lnTo>
                    <a:pt x="2" y="10"/>
                  </a:lnTo>
                  <a:lnTo>
                    <a:pt x="3" y="16"/>
                  </a:lnTo>
                  <a:lnTo>
                    <a:pt x="3" y="22"/>
                  </a:lnTo>
                  <a:lnTo>
                    <a:pt x="5" y="32"/>
                  </a:lnTo>
                  <a:lnTo>
                    <a:pt x="2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19"/>
            <p:cNvSpPr>
              <a:spLocks/>
            </p:cNvSpPr>
            <p:nvPr/>
          </p:nvSpPr>
          <p:spPr bwMode="auto">
            <a:xfrm>
              <a:off x="4858" y="3300"/>
              <a:ext cx="9" cy="10"/>
            </a:xfrm>
            <a:custGeom>
              <a:avLst/>
              <a:gdLst>
                <a:gd name="T0" fmla="*/ 12 w 28"/>
                <a:gd name="T1" fmla="*/ 30 h 30"/>
                <a:gd name="T2" fmla="*/ 6 w 28"/>
                <a:gd name="T3" fmla="*/ 26 h 30"/>
                <a:gd name="T4" fmla="*/ 0 w 28"/>
                <a:gd name="T5" fmla="*/ 26 h 30"/>
                <a:gd name="T6" fmla="*/ 0 w 28"/>
                <a:gd name="T7" fmla="*/ 13 h 30"/>
                <a:gd name="T8" fmla="*/ 6 w 28"/>
                <a:gd name="T9" fmla="*/ 6 h 30"/>
                <a:gd name="T10" fmla="*/ 13 w 28"/>
                <a:gd name="T11" fmla="*/ 0 h 30"/>
                <a:gd name="T12" fmla="*/ 25 w 28"/>
                <a:gd name="T13" fmla="*/ 0 h 30"/>
                <a:gd name="T14" fmla="*/ 24 w 28"/>
                <a:gd name="T15" fmla="*/ 10 h 30"/>
                <a:gd name="T16" fmla="*/ 24 w 28"/>
                <a:gd name="T17" fmla="*/ 16 h 30"/>
                <a:gd name="T18" fmla="*/ 24 w 28"/>
                <a:gd name="T19" fmla="*/ 20 h 30"/>
                <a:gd name="T20" fmla="*/ 28 w 28"/>
                <a:gd name="T21" fmla="*/ 27 h 30"/>
                <a:gd name="T22" fmla="*/ 18 w 28"/>
                <a:gd name="T23" fmla="*/ 29 h 30"/>
                <a:gd name="T24" fmla="*/ 12 w 28"/>
                <a:gd name="T2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30">
                  <a:moveTo>
                    <a:pt x="12" y="30"/>
                  </a:moveTo>
                  <a:lnTo>
                    <a:pt x="6" y="26"/>
                  </a:lnTo>
                  <a:lnTo>
                    <a:pt x="0" y="26"/>
                  </a:lnTo>
                  <a:lnTo>
                    <a:pt x="0" y="13"/>
                  </a:lnTo>
                  <a:lnTo>
                    <a:pt x="6" y="6"/>
                  </a:lnTo>
                  <a:lnTo>
                    <a:pt x="13" y="0"/>
                  </a:lnTo>
                  <a:lnTo>
                    <a:pt x="25" y="0"/>
                  </a:lnTo>
                  <a:lnTo>
                    <a:pt x="24" y="10"/>
                  </a:lnTo>
                  <a:lnTo>
                    <a:pt x="24" y="16"/>
                  </a:lnTo>
                  <a:lnTo>
                    <a:pt x="24" y="20"/>
                  </a:lnTo>
                  <a:lnTo>
                    <a:pt x="28" y="27"/>
                  </a:lnTo>
                  <a:lnTo>
                    <a:pt x="18" y="29"/>
                  </a:lnTo>
                  <a:lnTo>
                    <a:pt x="12" y="3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20"/>
            <p:cNvSpPr>
              <a:spLocks/>
            </p:cNvSpPr>
            <p:nvPr/>
          </p:nvSpPr>
          <p:spPr bwMode="auto">
            <a:xfrm>
              <a:off x="4376" y="3282"/>
              <a:ext cx="5" cy="23"/>
            </a:xfrm>
            <a:custGeom>
              <a:avLst/>
              <a:gdLst>
                <a:gd name="T0" fmla="*/ 9 w 16"/>
                <a:gd name="T1" fmla="*/ 71 h 71"/>
                <a:gd name="T2" fmla="*/ 6 w 16"/>
                <a:gd name="T3" fmla="*/ 61 h 71"/>
                <a:gd name="T4" fmla="*/ 4 w 16"/>
                <a:gd name="T5" fmla="*/ 52 h 71"/>
                <a:gd name="T6" fmla="*/ 3 w 16"/>
                <a:gd name="T7" fmla="*/ 44 h 71"/>
                <a:gd name="T8" fmla="*/ 3 w 16"/>
                <a:gd name="T9" fmla="*/ 35 h 71"/>
                <a:gd name="T10" fmla="*/ 2 w 16"/>
                <a:gd name="T11" fmla="*/ 26 h 71"/>
                <a:gd name="T12" fmla="*/ 2 w 16"/>
                <a:gd name="T13" fmla="*/ 18 h 71"/>
                <a:gd name="T14" fmla="*/ 0 w 16"/>
                <a:gd name="T15" fmla="*/ 9 h 71"/>
                <a:gd name="T16" fmla="*/ 0 w 16"/>
                <a:gd name="T17" fmla="*/ 0 h 71"/>
                <a:gd name="T18" fmla="*/ 3 w 16"/>
                <a:gd name="T19" fmla="*/ 0 h 71"/>
                <a:gd name="T20" fmla="*/ 9 w 16"/>
                <a:gd name="T21" fmla="*/ 0 h 71"/>
                <a:gd name="T22" fmla="*/ 9 w 16"/>
                <a:gd name="T23" fmla="*/ 9 h 71"/>
                <a:gd name="T24" fmla="*/ 10 w 16"/>
                <a:gd name="T25" fmla="*/ 18 h 71"/>
                <a:gd name="T26" fmla="*/ 10 w 16"/>
                <a:gd name="T27" fmla="*/ 26 h 71"/>
                <a:gd name="T28" fmla="*/ 12 w 16"/>
                <a:gd name="T29" fmla="*/ 35 h 71"/>
                <a:gd name="T30" fmla="*/ 12 w 16"/>
                <a:gd name="T31" fmla="*/ 44 h 71"/>
                <a:gd name="T32" fmla="*/ 13 w 16"/>
                <a:gd name="T33" fmla="*/ 52 h 71"/>
                <a:gd name="T34" fmla="*/ 15 w 16"/>
                <a:gd name="T35" fmla="*/ 61 h 71"/>
                <a:gd name="T36" fmla="*/ 16 w 16"/>
                <a:gd name="T37" fmla="*/ 71 h 71"/>
                <a:gd name="T38" fmla="*/ 12 w 16"/>
                <a:gd name="T39" fmla="*/ 71 h 71"/>
                <a:gd name="T40" fmla="*/ 9 w 16"/>
                <a:gd name="T4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71">
                  <a:moveTo>
                    <a:pt x="9" y="71"/>
                  </a:moveTo>
                  <a:lnTo>
                    <a:pt x="6" y="61"/>
                  </a:lnTo>
                  <a:lnTo>
                    <a:pt x="4" y="52"/>
                  </a:lnTo>
                  <a:lnTo>
                    <a:pt x="3" y="44"/>
                  </a:lnTo>
                  <a:lnTo>
                    <a:pt x="3" y="35"/>
                  </a:lnTo>
                  <a:lnTo>
                    <a:pt x="2" y="26"/>
                  </a:lnTo>
                  <a:lnTo>
                    <a:pt x="2" y="18"/>
                  </a:lnTo>
                  <a:lnTo>
                    <a:pt x="0" y="9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9" y="9"/>
                  </a:lnTo>
                  <a:lnTo>
                    <a:pt x="10" y="18"/>
                  </a:lnTo>
                  <a:lnTo>
                    <a:pt x="10" y="26"/>
                  </a:lnTo>
                  <a:lnTo>
                    <a:pt x="12" y="35"/>
                  </a:lnTo>
                  <a:lnTo>
                    <a:pt x="12" y="44"/>
                  </a:lnTo>
                  <a:lnTo>
                    <a:pt x="13" y="52"/>
                  </a:lnTo>
                  <a:lnTo>
                    <a:pt x="15" y="61"/>
                  </a:lnTo>
                  <a:lnTo>
                    <a:pt x="16" y="71"/>
                  </a:lnTo>
                  <a:lnTo>
                    <a:pt x="12" y="71"/>
                  </a:lnTo>
                  <a:lnTo>
                    <a:pt x="9" y="7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21"/>
            <p:cNvSpPr>
              <a:spLocks/>
            </p:cNvSpPr>
            <p:nvPr/>
          </p:nvSpPr>
          <p:spPr bwMode="auto">
            <a:xfrm>
              <a:off x="4385" y="3285"/>
              <a:ext cx="5" cy="20"/>
            </a:xfrm>
            <a:custGeom>
              <a:avLst/>
              <a:gdLst>
                <a:gd name="T0" fmla="*/ 7 w 15"/>
                <a:gd name="T1" fmla="*/ 58 h 61"/>
                <a:gd name="T2" fmla="*/ 3 w 15"/>
                <a:gd name="T3" fmla="*/ 48 h 61"/>
                <a:gd name="T4" fmla="*/ 2 w 15"/>
                <a:gd name="T5" fmla="*/ 41 h 61"/>
                <a:gd name="T6" fmla="*/ 0 w 15"/>
                <a:gd name="T7" fmla="*/ 33 h 61"/>
                <a:gd name="T8" fmla="*/ 0 w 15"/>
                <a:gd name="T9" fmla="*/ 29 h 61"/>
                <a:gd name="T10" fmla="*/ 0 w 15"/>
                <a:gd name="T11" fmla="*/ 22 h 61"/>
                <a:gd name="T12" fmla="*/ 0 w 15"/>
                <a:gd name="T13" fmla="*/ 16 h 61"/>
                <a:gd name="T14" fmla="*/ 0 w 15"/>
                <a:gd name="T15" fmla="*/ 9 h 61"/>
                <a:gd name="T16" fmla="*/ 0 w 15"/>
                <a:gd name="T17" fmla="*/ 0 h 61"/>
                <a:gd name="T18" fmla="*/ 5 w 15"/>
                <a:gd name="T19" fmla="*/ 0 h 61"/>
                <a:gd name="T20" fmla="*/ 12 w 15"/>
                <a:gd name="T21" fmla="*/ 3 h 61"/>
                <a:gd name="T22" fmla="*/ 12 w 15"/>
                <a:gd name="T23" fmla="*/ 16 h 61"/>
                <a:gd name="T24" fmla="*/ 12 w 15"/>
                <a:gd name="T25" fmla="*/ 30 h 61"/>
                <a:gd name="T26" fmla="*/ 12 w 15"/>
                <a:gd name="T27" fmla="*/ 43 h 61"/>
                <a:gd name="T28" fmla="*/ 15 w 15"/>
                <a:gd name="T29" fmla="*/ 58 h 61"/>
                <a:gd name="T30" fmla="*/ 10 w 15"/>
                <a:gd name="T31" fmla="*/ 61 h 61"/>
                <a:gd name="T32" fmla="*/ 7 w 15"/>
                <a:gd name="T33" fmla="*/ 5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" h="61">
                  <a:moveTo>
                    <a:pt x="7" y="58"/>
                  </a:moveTo>
                  <a:lnTo>
                    <a:pt x="3" y="48"/>
                  </a:lnTo>
                  <a:lnTo>
                    <a:pt x="2" y="41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0" y="9"/>
                  </a:lnTo>
                  <a:lnTo>
                    <a:pt x="0" y="0"/>
                  </a:lnTo>
                  <a:lnTo>
                    <a:pt x="5" y="0"/>
                  </a:lnTo>
                  <a:lnTo>
                    <a:pt x="12" y="3"/>
                  </a:lnTo>
                  <a:lnTo>
                    <a:pt x="12" y="16"/>
                  </a:lnTo>
                  <a:lnTo>
                    <a:pt x="12" y="30"/>
                  </a:lnTo>
                  <a:lnTo>
                    <a:pt x="12" y="43"/>
                  </a:lnTo>
                  <a:lnTo>
                    <a:pt x="15" y="58"/>
                  </a:lnTo>
                  <a:lnTo>
                    <a:pt x="10" y="61"/>
                  </a:lnTo>
                  <a:lnTo>
                    <a:pt x="7" y="5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22"/>
            <p:cNvSpPr>
              <a:spLocks/>
            </p:cNvSpPr>
            <p:nvPr/>
          </p:nvSpPr>
          <p:spPr bwMode="auto">
            <a:xfrm>
              <a:off x="4435" y="3297"/>
              <a:ext cx="2" cy="7"/>
            </a:xfrm>
            <a:custGeom>
              <a:avLst/>
              <a:gdLst>
                <a:gd name="T0" fmla="*/ 0 w 8"/>
                <a:gd name="T1" fmla="*/ 20 h 20"/>
                <a:gd name="T2" fmla="*/ 3 w 8"/>
                <a:gd name="T3" fmla="*/ 10 h 20"/>
                <a:gd name="T4" fmla="*/ 6 w 8"/>
                <a:gd name="T5" fmla="*/ 0 h 20"/>
                <a:gd name="T6" fmla="*/ 6 w 8"/>
                <a:gd name="T7" fmla="*/ 7 h 20"/>
                <a:gd name="T8" fmla="*/ 8 w 8"/>
                <a:gd name="T9" fmla="*/ 16 h 20"/>
                <a:gd name="T10" fmla="*/ 3 w 8"/>
                <a:gd name="T11" fmla="*/ 17 h 20"/>
                <a:gd name="T12" fmla="*/ 0 w 8"/>
                <a:gd name="T13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20">
                  <a:moveTo>
                    <a:pt x="0" y="20"/>
                  </a:moveTo>
                  <a:lnTo>
                    <a:pt x="3" y="10"/>
                  </a:lnTo>
                  <a:lnTo>
                    <a:pt x="6" y="0"/>
                  </a:lnTo>
                  <a:lnTo>
                    <a:pt x="6" y="7"/>
                  </a:lnTo>
                  <a:lnTo>
                    <a:pt x="8" y="16"/>
                  </a:lnTo>
                  <a:lnTo>
                    <a:pt x="3" y="17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23"/>
            <p:cNvSpPr>
              <a:spLocks/>
            </p:cNvSpPr>
            <p:nvPr/>
          </p:nvSpPr>
          <p:spPr bwMode="auto">
            <a:xfrm>
              <a:off x="4444" y="3296"/>
              <a:ext cx="9" cy="7"/>
            </a:xfrm>
            <a:custGeom>
              <a:avLst/>
              <a:gdLst>
                <a:gd name="T0" fmla="*/ 0 w 28"/>
                <a:gd name="T1" fmla="*/ 21 h 21"/>
                <a:gd name="T2" fmla="*/ 0 w 28"/>
                <a:gd name="T3" fmla="*/ 10 h 21"/>
                <a:gd name="T4" fmla="*/ 0 w 28"/>
                <a:gd name="T5" fmla="*/ 0 h 21"/>
                <a:gd name="T6" fmla="*/ 11 w 28"/>
                <a:gd name="T7" fmla="*/ 3 h 21"/>
                <a:gd name="T8" fmla="*/ 18 w 28"/>
                <a:gd name="T9" fmla="*/ 6 h 21"/>
                <a:gd name="T10" fmla="*/ 22 w 28"/>
                <a:gd name="T11" fmla="*/ 9 h 21"/>
                <a:gd name="T12" fmla="*/ 28 w 28"/>
                <a:gd name="T13" fmla="*/ 13 h 21"/>
                <a:gd name="T14" fmla="*/ 13 w 28"/>
                <a:gd name="T15" fmla="*/ 16 h 21"/>
                <a:gd name="T16" fmla="*/ 0 w 28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21">
                  <a:moveTo>
                    <a:pt x="0" y="21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11" y="3"/>
                  </a:lnTo>
                  <a:lnTo>
                    <a:pt x="18" y="6"/>
                  </a:lnTo>
                  <a:lnTo>
                    <a:pt x="22" y="9"/>
                  </a:lnTo>
                  <a:lnTo>
                    <a:pt x="28" y="13"/>
                  </a:lnTo>
                  <a:lnTo>
                    <a:pt x="13" y="16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24"/>
            <p:cNvSpPr>
              <a:spLocks/>
            </p:cNvSpPr>
            <p:nvPr/>
          </p:nvSpPr>
          <p:spPr bwMode="auto">
            <a:xfrm>
              <a:off x="4869" y="3161"/>
              <a:ext cx="379" cy="140"/>
            </a:xfrm>
            <a:custGeom>
              <a:avLst/>
              <a:gdLst>
                <a:gd name="T0" fmla="*/ 157 w 1137"/>
                <a:gd name="T1" fmla="*/ 419 h 420"/>
                <a:gd name="T2" fmla="*/ 111 w 1137"/>
                <a:gd name="T3" fmla="*/ 417 h 420"/>
                <a:gd name="T4" fmla="*/ 55 w 1137"/>
                <a:gd name="T5" fmla="*/ 413 h 420"/>
                <a:gd name="T6" fmla="*/ 12 w 1137"/>
                <a:gd name="T7" fmla="*/ 410 h 420"/>
                <a:gd name="T8" fmla="*/ 0 w 1137"/>
                <a:gd name="T9" fmla="*/ 403 h 420"/>
                <a:gd name="T10" fmla="*/ 28 w 1137"/>
                <a:gd name="T11" fmla="*/ 375 h 420"/>
                <a:gd name="T12" fmla="*/ 85 w 1137"/>
                <a:gd name="T13" fmla="*/ 339 h 420"/>
                <a:gd name="T14" fmla="*/ 144 w 1137"/>
                <a:gd name="T15" fmla="*/ 316 h 420"/>
                <a:gd name="T16" fmla="*/ 211 w 1137"/>
                <a:gd name="T17" fmla="*/ 300 h 420"/>
                <a:gd name="T18" fmla="*/ 275 w 1137"/>
                <a:gd name="T19" fmla="*/ 251 h 420"/>
                <a:gd name="T20" fmla="*/ 347 w 1137"/>
                <a:gd name="T21" fmla="*/ 184 h 420"/>
                <a:gd name="T22" fmla="*/ 437 w 1137"/>
                <a:gd name="T23" fmla="*/ 155 h 420"/>
                <a:gd name="T24" fmla="*/ 536 w 1137"/>
                <a:gd name="T25" fmla="*/ 172 h 420"/>
                <a:gd name="T26" fmla="*/ 594 w 1137"/>
                <a:gd name="T27" fmla="*/ 203 h 420"/>
                <a:gd name="T28" fmla="*/ 609 w 1137"/>
                <a:gd name="T29" fmla="*/ 198 h 420"/>
                <a:gd name="T30" fmla="*/ 617 w 1137"/>
                <a:gd name="T31" fmla="*/ 184 h 420"/>
                <a:gd name="T32" fmla="*/ 615 w 1137"/>
                <a:gd name="T33" fmla="*/ 174 h 420"/>
                <a:gd name="T34" fmla="*/ 609 w 1137"/>
                <a:gd name="T35" fmla="*/ 165 h 420"/>
                <a:gd name="T36" fmla="*/ 587 w 1137"/>
                <a:gd name="T37" fmla="*/ 158 h 420"/>
                <a:gd name="T38" fmla="*/ 561 w 1137"/>
                <a:gd name="T39" fmla="*/ 148 h 420"/>
                <a:gd name="T40" fmla="*/ 543 w 1137"/>
                <a:gd name="T41" fmla="*/ 129 h 420"/>
                <a:gd name="T42" fmla="*/ 536 w 1137"/>
                <a:gd name="T43" fmla="*/ 107 h 420"/>
                <a:gd name="T44" fmla="*/ 556 w 1137"/>
                <a:gd name="T45" fmla="*/ 91 h 420"/>
                <a:gd name="T46" fmla="*/ 600 w 1137"/>
                <a:gd name="T47" fmla="*/ 111 h 420"/>
                <a:gd name="T48" fmla="*/ 644 w 1137"/>
                <a:gd name="T49" fmla="*/ 146 h 420"/>
                <a:gd name="T50" fmla="*/ 683 w 1137"/>
                <a:gd name="T51" fmla="*/ 166 h 420"/>
                <a:gd name="T52" fmla="*/ 693 w 1137"/>
                <a:gd name="T53" fmla="*/ 148 h 420"/>
                <a:gd name="T54" fmla="*/ 671 w 1137"/>
                <a:gd name="T55" fmla="*/ 107 h 420"/>
                <a:gd name="T56" fmla="*/ 641 w 1137"/>
                <a:gd name="T57" fmla="*/ 61 h 420"/>
                <a:gd name="T58" fmla="*/ 617 w 1137"/>
                <a:gd name="T59" fmla="*/ 17 h 420"/>
                <a:gd name="T60" fmla="*/ 626 w 1137"/>
                <a:gd name="T61" fmla="*/ 0 h 420"/>
                <a:gd name="T62" fmla="*/ 670 w 1137"/>
                <a:gd name="T63" fmla="*/ 39 h 420"/>
                <a:gd name="T64" fmla="*/ 777 w 1137"/>
                <a:gd name="T65" fmla="*/ 120 h 420"/>
                <a:gd name="T66" fmla="*/ 906 w 1137"/>
                <a:gd name="T67" fmla="*/ 175 h 420"/>
                <a:gd name="T68" fmla="*/ 1017 w 1137"/>
                <a:gd name="T69" fmla="*/ 153 h 420"/>
                <a:gd name="T70" fmla="*/ 1059 w 1137"/>
                <a:gd name="T71" fmla="*/ 100 h 420"/>
                <a:gd name="T72" fmla="*/ 1075 w 1137"/>
                <a:gd name="T73" fmla="*/ 113 h 420"/>
                <a:gd name="T74" fmla="*/ 1101 w 1137"/>
                <a:gd name="T75" fmla="*/ 148 h 420"/>
                <a:gd name="T76" fmla="*/ 1124 w 1137"/>
                <a:gd name="T77" fmla="*/ 191 h 420"/>
                <a:gd name="T78" fmla="*/ 1137 w 1137"/>
                <a:gd name="T79" fmla="*/ 235 h 420"/>
                <a:gd name="T80" fmla="*/ 1095 w 1137"/>
                <a:gd name="T81" fmla="*/ 265 h 420"/>
                <a:gd name="T82" fmla="*/ 1021 w 1137"/>
                <a:gd name="T83" fmla="*/ 268 h 420"/>
                <a:gd name="T84" fmla="*/ 956 w 1137"/>
                <a:gd name="T85" fmla="*/ 258 h 420"/>
                <a:gd name="T86" fmla="*/ 895 w 1137"/>
                <a:gd name="T87" fmla="*/ 248 h 420"/>
                <a:gd name="T88" fmla="*/ 781 w 1137"/>
                <a:gd name="T89" fmla="*/ 285 h 420"/>
                <a:gd name="T90" fmla="*/ 612 w 1137"/>
                <a:gd name="T91" fmla="*/ 349 h 420"/>
                <a:gd name="T92" fmla="*/ 436 w 1137"/>
                <a:gd name="T93" fmla="*/ 394 h 420"/>
                <a:gd name="T94" fmla="*/ 260 w 1137"/>
                <a:gd name="T95" fmla="*/ 416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37" h="420">
                  <a:moveTo>
                    <a:pt x="173" y="420"/>
                  </a:moveTo>
                  <a:lnTo>
                    <a:pt x="157" y="419"/>
                  </a:lnTo>
                  <a:lnTo>
                    <a:pt x="137" y="419"/>
                  </a:lnTo>
                  <a:lnTo>
                    <a:pt x="111" y="417"/>
                  </a:lnTo>
                  <a:lnTo>
                    <a:pt x="83" y="416"/>
                  </a:lnTo>
                  <a:lnTo>
                    <a:pt x="55" y="413"/>
                  </a:lnTo>
                  <a:lnTo>
                    <a:pt x="32" y="412"/>
                  </a:lnTo>
                  <a:lnTo>
                    <a:pt x="12" y="410"/>
                  </a:lnTo>
                  <a:lnTo>
                    <a:pt x="2" y="409"/>
                  </a:lnTo>
                  <a:lnTo>
                    <a:pt x="0" y="403"/>
                  </a:lnTo>
                  <a:lnTo>
                    <a:pt x="0" y="400"/>
                  </a:lnTo>
                  <a:lnTo>
                    <a:pt x="28" y="375"/>
                  </a:lnTo>
                  <a:lnTo>
                    <a:pt x="57" y="356"/>
                  </a:lnTo>
                  <a:lnTo>
                    <a:pt x="85" y="339"/>
                  </a:lnTo>
                  <a:lnTo>
                    <a:pt x="115" y="327"/>
                  </a:lnTo>
                  <a:lnTo>
                    <a:pt x="144" y="316"/>
                  </a:lnTo>
                  <a:lnTo>
                    <a:pt x="176" y="307"/>
                  </a:lnTo>
                  <a:lnTo>
                    <a:pt x="211" y="300"/>
                  </a:lnTo>
                  <a:lnTo>
                    <a:pt x="250" y="296"/>
                  </a:lnTo>
                  <a:lnTo>
                    <a:pt x="275" y="251"/>
                  </a:lnTo>
                  <a:lnTo>
                    <a:pt x="310" y="214"/>
                  </a:lnTo>
                  <a:lnTo>
                    <a:pt x="347" y="184"/>
                  </a:lnTo>
                  <a:lnTo>
                    <a:pt x="391" y="165"/>
                  </a:lnTo>
                  <a:lnTo>
                    <a:pt x="437" y="155"/>
                  </a:lnTo>
                  <a:lnTo>
                    <a:pt x="487" y="158"/>
                  </a:lnTo>
                  <a:lnTo>
                    <a:pt x="536" y="172"/>
                  </a:lnTo>
                  <a:lnTo>
                    <a:pt x="588" y="203"/>
                  </a:lnTo>
                  <a:lnTo>
                    <a:pt x="594" y="203"/>
                  </a:lnTo>
                  <a:lnTo>
                    <a:pt x="601" y="203"/>
                  </a:lnTo>
                  <a:lnTo>
                    <a:pt x="609" y="198"/>
                  </a:lnTo>
                  <a:lnTo>
                    <a:pt x="619" y="194"/>
                  </a:lnTo>
                  <a:lnTo>
                    <a:pt x="617" y="184"/>
                  </a:lnTo>
                  <a:lnTo>
                    <a:pt x="616" y="178"/>
                  </a:lnTo>
                  <a:lnTo>
                    <a:pt x="615" y="174"/>
                  </a:lnTo>
                  <a:lnTo>
                    <a:pt x="613" y="171"/>
                  </a:lnTo>
                  <a:lnTo>
                    <a:pt x="609" y="165"/>
                  </a:lnTo>
                  <a:lnTo>
                    <a:pt x="604" y="161"/>
                  </a:lnTo>
                  <a:lnTo>
                    <a:pt x="587" y="158"/>
                  </a:lnTo>
                  <a:lnTo>
                    <a:pt x="574" y="155"/>
                  </a:lnTo>
                  <a:lnTo>
                    <a:pt x="561" y="148"/>
                  </a:lnTo>
                  <a:lnTo>
                    <a:pt x="552" y="140"/>
                  </a:lnTo>
                  <a:lnTo>
                    <a:pt x="543" y="129"/>
                  </a:lnTo>
                  <a:lnTo>
                    <a:pt x="539" y="119"/>
                  </a:lnTo>
                  <a:lnTo>
                    <a:pt x="536" y="107"/>
                  </a:lnTo>
                  <a:lnTo>
                    <a:pt x="538" y="95"/>
                  </a:lnTo>
                  <a:lnTo>
                    <a:pt x="556" y="91"/>
                  </a:lnTo>
                  <a:lnTo>
                    <a:pt x="578" y="98"/>
                  </a:lnTo>
                  <a:lnTo>
                    <a:pt x="600" y="111"/>
                  </a:lnTo>
                  <a:lnTo>
                    <a:pt x="623" y="130"/>
                  </a:lnTo>
                  <a:lnTo>
                    <a:pt x="644" y="146"/>
                  </a:lnTo>
                  <a:lnTo>
                    <a:pt x="665" y="161"/>
                  </a:lnTo>
                  <a:lnTo>
                    <a:pt x="683" y="166"/>
                  </a:lnTo>
                  <a:lnTo>
                    <a:pt x="697" y="165"/>
                  </a:lnTo>
                  <a:lnTo>
                    <a:pt x="693" y="148"/>
                  </a:lnTo>
                  <a:lnTo>
                    <a:pt x="684" y="129"/>
                  </a:lnTo>
                  <a:lnTo>
                    <a:pt x="671" y="107"/>
                  </a:lnTo>
                  <a:lnTo>
                    <a:pt x="657" y="85"/>
                  </a:lnTo>
                  <a:lnTo>
                    <a:pt x="641" y="61"/>
                  </a:lnTo>
                  <a:lnTo>
                    <a:pt x="628" y="39"/>
                  </a:lnTo>
                  <a:lnTo>
                    <a:pt x="617" y="17"/>
                  </a:lnTo>
                  <a:lnTo>
                    <a:pt x="613" y="0"/>
                  </a:lnTo>
                  <a:lnTo>
                    <a:pt x="626" y="0"/>
                  </a:lnTo>
                  <a:lnTo>
                    <a:pt x="639" y="2"/>
                  </a:lnTo>
                  <a:lnTo>
                    <a:pt x="670" y="39"/>
                  </a:lnTo>
                  <a:lnTo>
                    <a:pt x="719" y="81"/>
                  </a:lnTo>
                  <a:lnTo>
                    <a:pt x="777" y="120"/>
                  </a:lnTo>
                  <a:lnTo>
                    <a:pt x="842" y="155"/>
                  </a:lnTo>
                  <a:lnTo>
                    <a:pt x="906" y="175"/>
                  </a:lnTo>
                  <a:lnTo>
                    <a:pt x="967" y="177"/>
                  </a:lnTo>
                  <a:lnTo>
                    <a:pt x="1017" y="153"/>
                  </a:lnTo>
                  <a:lnTo>
                    <a:pt x="1053" y="100"/>
                  </a:lnTo>
                  <a:lnTo>
                    <a:pt x="1059" y="100"/>
                  </a:lnTo>
                  <a:lnTo>
                    <a:pt x="1065" y="100"/>
                  </a:lnTo>
                  <a:lnTo>
                    <a:pt x="1075" y="113"/>
                  </a:lnTo>
                  <a:lnTo>
                    <a:pt x="1088" y="130"/>
                  </a:lnTo>
                  <a:lnTo>
                    <a:pt x="1101" y="148"/>
                  </a:lnTo>
                  <a:lnTo>
                    <a:pt x="1114" y="169"/>
                  </a:lnTo>
                  <a:lnTo>
                    <a:pt x="1124" y="191"/>
                  </a:lnTo>
                  <a:lnTo>
                    <a:pt x="1133" y="213"/>
                  </a:lnTo>
                  <a:lnTo>
                    <a:pt x="1137" y="235"/>
                  </a:lnTo>
                  <a:lnTo>
                    <a:pt x="1137" y="258"/>
                  </a:lnTo>
                  <a:lnTo>
                    <a:pt x="1095" y="265"/>
                  </a:lnTo>
                  <a:lnTo>
                    <a:pt x="1057" y="269"/>
                  </a:lnTo>
                  <a:lnTo>
                    <a:pt x="1021" y="268"/>
                  </a:lnTo>
                  <a:lnTo>
                    <a:pt x="989" y="265"/>
                  </a:lnTo>
                  <a:lnTo>
                    <a:pt x="956" y="258"/>
                  </a:lnTo>
                  <a:lnTo>
                    <a:pt x="925" y="253"/>
                  </a:lnTo>
                  <a:lnTo>
                    <a:pt x="895" y="248"/>
                  </a:lnTo>
                  <a:lnTo>
                    <a:pt x="864" y="248"/>
                  </a:lnTo>
                  <a:lnTo>
                    <a:pt x="781" y="285"/>
                  </a:lnTo>
                  <a:lnTo>
                    <a:pt x="699" y="320"/>
                  </a:lnTo>
                  <a:lnTo>
                    <a:pt x="612" y="349"/>
                  </a:lnTo>
                  <a:lnTo>
                    <a:pt x="526" y="375"/>
                  </a:lnTo>
                  <a:lnTo>
                    <a:pt x="436" y="394"/>
                  </a:lnTo>
                  <a:lnTo>
                    <a:pt x="349" y="409"/>
                  </a:lnTo>
                  <a:lnTo>
                    <a:pt x="260" y="416"/>
                  </a:lnTo>
                  <a:lnTo>
                    <a:pt x="173" y="42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25"/>
            <p:cNvSpPr>
              <a:spLocks/>
            </p:cNvSpPr>
            <p:nvPr/>
          </p:nvSpPr>
          <p:spPr bwMode="auto">
            <a:xfrm>
              <a:off x="4408" y="3290"/>
              <a:ext cx="3" cy="7"/>
            </a:xfrm>
            <a:custGeom>
              <a:avLst/>
              <a:gdLst>
                <a:gd name="T0" fmla="*/ 0 w 9"/>
                <a:gd name="T1" fmla="*/ 22 h 22"/>
                <a:gd name="T2" fmla="*/ 0 w 9"/>
                <a:gd name="T3" fmla="*/ 10 h 22"/>
                <a:gd name="T4" fmla="*/ 0 w 9"/>
                <a:gd name="T5" fmla="*/ 0 h 22"/>
                <a:gd name="T6" fmla="*/ 3 w 9"/>
                <a:gd name="T7" fmla="*/ 0 h 22"/>
                <a:gd name="T8" fmla="*/ 9 w 9"/>
                <a:gd name="T9" fmla="*/ 0 h 22"/>
                <a:gd name="T10" fmla="*/ 7 w 9"/>
                <a:gd name="T11" fmla="*/ 9 h 22"/>
                <a:gd name="T12" fmla="*/ 6 w 9"/>
                <a:gd name="T13" fmla="*/ 17 h 22"/>
                <a:gd name="T14" fmla="*/ 3 w 9"/>
                <a:gd name="T15" fmla="*/ 19 h 22"/>
                <a:gd name="T16" fmla="*/ 0 w 9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22">
                  <a:moveTo>
                    <a:pt x="0" y="22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3" y="0"/>
                  </a:lnTo>
                  <a:lnTo>
                    <a:pt x="9" y="0"/>
                  </a:lnTo>
                  <a:lnTo>
                    <a:pt x="7" y="9"/>
                  </a:lnTo>
                  <a:lnTo>
                    <a:pt x="6" y="17"/>
                  </a:lnTo>
                  <a:lnTo>
                    <a:pt x="3" y="19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26"/>
            <p:cNvSpPr>
              <a:spLocks/>
            </p:cNvSpPr>
            <p:nvPr/>
          </p:nvSpPr>
          <p:spPr bwMode="auto">
            <a:xfrm>
              <a:off x="5186" y="3259"/>
              <a:ext cx="4" cy="29"/>
            </a:xfrm>
            <a:custGeom>
              <a:avLst/>
              <a:gdLst>
                <a:gd name="T0" fmla="*/ 12 w 13"/>
                <a:gd name="T1" fmla="*/ 86 h 86"/>
                <a:gd name="T2" fmla="*/ 6 w 13"/>
                <a:gd name="T3" fmla="*/ 77 h 86"/>
                <a:gd name="T4" fmla="*/ 2 w 13"/>
                <a:gd name="T5" fmla="*/ 68 h 86"/>
                <a:gd name="T6" fmla="*/ 0 w 13"/>
                <a:gd name="T7" fmla="*/ 55 h 86"/>
                <a:gd name="T8" fmla="*/ 0 w 13"/>
                <a:gd name="T9" fmla="*/ 42 h 86"/>
                <a:gd name="T10" fmla="*/ 0 w 13"/>
                <a:gd name="T11" fmla="*/ 29 h 86"/>
                <a:gd name="T12" fmla="*/ 0 w 13"/>
                <a:gd name="T13" fmla="*/ 17 h 86"/>
                <a:gd name="T14" fmla="*/ 0 w 13"/>
                <a:gd name="T15" fmla="*/ 7 h 86"/>
                <a:gd name="T16" fmla="*/ 2 w 13"/>
                <a:gd name="T17" fmla="*/ 2 h 86"/>
                <a:gd name="T18" fmla="*/ 8 w 13"/>
                <a:gd name="T19" fmla="*/ 0 h 86"/>
                <a:gd name="T20" fmla="*/ 13 w 13"/>
                <a:gd name="T21" fmla="*/ 0 h 86"/>
                <a:gd name="T22" fmla="*/ 12 w 13"/>
                <a:gd name="T23" fmla="*/ 26 h 86"/>
                <a:gd name="T24" fmla="*/ 12 w 13"/>
                <a:gd name="T25" fmla="*/ 48 h 86"/>
                <a:gd name="T26" fmla="*/ 12 w 13"/>
                <a:gd name="T27" fmla="*/ 62 h 86"/>
                <a:gd name="T28" fmla="*/ 12 w 13"/>
                <a:gd name="T29" fmla="*/ 74 h 86"/>
                <a:gd name="T30" fmla="*/ 12 w 13"/>
                <a:gd name="T31" fmla="*/ 80 h 86"/>
                <a:gd name="T32" fmla="*/ 12 w 13"/>
                <a:gd name="T33" fmla="*/ 84 h 86"/>
                <a:gd name="T34" fmla="*/ 12 w 13"/>
                <a:gd name="T35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" h="86">
                  <a:moveTo>
                    <a:pt x="12" y="86"/>
                  </a:moveTo>
                  <a:lnTo>
                    <a:pt x="6" y="77"/>
                  </a:lnTo>
                  <a:lnTo>
                    <a:pt x="2" y="68"/>
                  </a:lnTo>
                  <a:lnTo>
                    <a:pt x="0" y="55"/>
                  </a:lnTo>
                  <a:lnTo>
                    <a:pt x="0" y="42"/>
                  </a:lnTo>
                  <a:lnTo>
                    <a:pt x="0" y="29"/>
                  </a:lnTo>
                  <a:lnTo>
                    <a:pt x="0" y="17"/>
                  </a:lnTo>
                  <a:lnTo>
                    <a:pt x="0" y="7"/>
                  </a:lnTo>
                  <a:lnTo>
                    <a:pt x="2" y="2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2" y="26"/>
                  </a:lnTo>
                  <a:lnTo>
                    <a:pt x="12" y="48"/>
                  </a:lnTo>
                  <a:lnTo>
                    <a:pt x="12" y="62"/>
                  </a:lnTo>
                  <a:lnTo>
                    <a:pt x="12" y="74"/>
                  </a:lnTo>
                  <a:lnTo>
                    <a:pt x="12" y="80"/>
                  </a:lnTo>
                  <a:lnTo>
                    <a:pt x="12" y="84"/>
                  </a:lnTo>
                  <a:lnTo>
                    <a:pt x="12" y="8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27"/>
            <p:cNvSpPr>
              <a:spLocks/>
            </p:cNvSpPr>
            <p:nvPr/>
          </p:nvSpPr>
          <p:spPr bwMode="auto">
            <a:xfrm>
              <a:off x="5177" y="3258"/>
              <a:ext cx="4" cy="28"/>
            </a:xfrm>
            <a:custGeom>
              <a:avLst/>
              <a:gdLst>
                <a:gd name="T0" fmla="*/ 5 w 13"/>
                <a:gd name="T1" fmla="*/ 84 h 84"/>
                <a:gd name="T2" fmla="*/ 2 w 13"/>
                <a:gd name="T3" fmla="*/ 68 h 84"/>
                <a:gd name="T4" fmla="*/ 0 w 13"/>
                <a:gd name="T5" fmla="*/ 58 h 84"/>
                <a:gd name="T6" fmla="*/ 0 w 13"/>
                <a:gd name="T7" fmla="*/ 49 h 84"/>
                <a:gd name="T8" fmla="*/ 0 w 13"/>
                <a:gd name="T9" fmla="*/ 42 h 84"/>
                <a:gd name="T10" fmla="*/ 0 w 13"/>
                <a:gd name="T11" fmla="*/ 34 h 84"/>
                <a:gd name="T12" fmla="*/ 0 w 13"/>
                <a:gd name="T13" fmla="*/ 25 h 84"/>
                <a:gd name="T14" fmla="*/ 0 w 13"/>
                <a:gd name="T15" fmla="*/ 15 h 84"/>
                <a:gd name="T16" fmla="*/ 2 w 13"/>
                <a:gd name="T17" fmla="*/ 3 h 84"/>
                <a:gd name="T18" fmla="*/ 5 w 13"/>
                <a:gd name="T19" fmla="*/ 0 h 84"/>
                <a:gd name="T20" fmla="*/ 10 w 13"/>
                <a:gd name="T21" fmla="*/ 0 h 84"/>
                <a:gd name="T22" fmla="*/ 10 w 13"/>
                <a:gd name="T23" fmla="*/ 10 h 84"/>
                <a:gd name="T24" fmla="*/ 10 w 13"/>
                <a:gd name="T25" fmla="*/ 20 h 84"/>
                <a:gd name="T26" fmla="*/ 10 w 13"/>
                <a:gd name="T27" fmla="*/ 31 h 84"/>
                <a:gd name="T28" fmla="*/ 12 w 13"/>
                <a:gd name="T29" fmla="*/ 42 h 84"/>
                <a:gd name="T30" fmla="*/ 12 w 13"/>
                <a:gd name="T31" fmla="*/ 51 h 84"/>
                <a:gd name="T32" fmla="*/ 12 w 13"/>
                <a:gd name="T33" fmla="*/ 63 h 84"/>
                <a:gd name="T34" fmla="*/ 12 w 13"/>
                <a:gd name="T35" fmla="*/ 73 h 84"/>
                <a:gd name="T36" fmla="*/ 13 w 13"/>
                <a:gd name="T37" fmla="*/ 84 h 84"/>
                <a:gd name="T38" fmla="*/ 8 w 13"/>
                <a:gd name="T39" fmla="*/ 84 h 84"/>
                <a:gd name="T40" fmla="*/ 5 w 13"/>
                <a:gd name="T41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" h="84">
                  <a:moveTo>
                    <a:pt x="5" y="84"/>
                  </a:moveTo>
                  <a:lnTo>
                    <a:pt x="2" y="68"/>
                  </a:lnTo>
                  <a:lnTo>
                    <a:pt x="0" y="58"/>
                  </a:lnTo>
                  <a:lnTo>
                    <a:pt x="0" y="49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5"/>
                  </a:lnTo>
                  <a:lnTo>
                    <a:pt x="0" y="15"/>
                  </a:lnTo>
                  <a:lnTo>
                    <a:pt x="2" y="3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0" y="10"/>
                  </a:lnTo>
                  <a:lnTo>
                    <a:pt x="10" y="20"/>
                  </a:lnTo>
                  <a:lnTo>
                    <a:pt x="10" y="31"/>
                  </a:lnTo>
                  <a:lnTo>
                    <a:pt x="12" y="42"/>
                  </a:lnTo>
                  <a:lnTo>
                    <a:pt x="12" y="51"/>
                  </a:lnTo>
                  <a:lnTo>
                    <a:pt x="12" y="63"/>
                  </a:lnTo>
                  <a:lnTo>
                    <a:pt x="12" y="73"/>
                  </a:lnTo>
                  <a:lnTo>
                    <a:pt x="13" y="84"/>
                  </a:lnTo>
                  <a:lnTo>
                    <a:pt x="8" y="84"/>
                  </a:lnTo>
                  <a:lnTo>
                    <a:pt x="5" y="84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28"/>
            <p:cNvSpPr>
              <a:spLocks/>
            </p:cNvSpPr>
            <p:nvPr/>
          </p:nvSpPr>
          <p:spPr bwMode="auto">
            <a:xfrm>
              <a:off x="5205" y="3260"/>
              <a:ext cx="6" cy="26"/>
            </a:xfrm>
            <a:custGeom>
              <a:avLst/>
              <a:gdLst>
                <a:gd name="T0" fmla="*/ 16 w 20"/>
                <a:gd name="T1" fmla="*/ 76 h 76"/>
                <a:gd name="T2" fmla="*/ 7 w 20"/>
                <a:gd name="T3" fmla="*/ 66 h 76"/>
                <a:gd name="T4" fmla="*/ 3 w 20"/>
                <a:gd name="T5" fmla="*/ 57 h 76"/>
                <a:gd name="T6" fmla="*/ 0 w 20"/>
                <a:gd name="T7" fmla="*/ 47 h 76"/>
                <a:gd name="T8" fmla="*/ 0 w 20"/>
                <a:gd name="T9" fmla="*/ 37 h 76"/>
                <a:gd name="T10" fmla="*/ 0 w 20"/>
                <a:gd name="T11" fmla="*/ 25 h 76"/>
                <a:gd name="T12" fmla="*/ 1 w 20"/>
                <a:gd name="T13" fmla="*/ 16 h 76"/>
                <a:gd name="T14" fmla="*/ 1 w 20"/>
                <a:gd name="T15" fmla="*/ 6 h 76"/>
                <a:gd name="T16" fmla="*/ 3 w 20"/>
                <a:gd name="T17" fmla="*/ 0 h 76"/>
                <a:gd name="T18" fmla="*/ 10 w 20"/>
                <a:gd name="T19" fmla="*/ 2 h 76"/>
                <a:gd name="T20" fmla="*/ 20 w 20"/>
                <a:gd name="T21" fmla="*/ 5 h 76"/>
                <a:gd name="T22" fmla="*/ 20 w 20"/>
                <a:gd name="T23" fmla="*/ 12 h 76"/>
                <a:gd name="T24" fmla="*/ 20 w 20"/>
                <a:gd name="T25" fmla="*/ 21 h 76"/>
                <a:gd name="T26" fmla="*/ 20 w 20"/>
                <a:gd name="T27" fmla="*/ 29 h 76"/>
                <a:gd name="T28" fmla="*/ 20 w 20"/>
                <a:gd name="T29" fmla="*/ 38 h 76"/>
                <a:gd name="T30" fmla="*/ 20 w 20"/>
                <a:gd name="T31" fmla="*/ 47 h 76"/>
                <a:gd name="T32" fmla="*/ 20 w 20"/>
                <a:gd name="T33" fmla="*/ 57 h 76"/>
                <a:gd name="T34" fmla="*/ 20 w 20"/>
                <a:gd name="T35" fmla="*/ 66 h 76"/>
                <a:gd name="T36" fmla="*/ 20 w 20"/>
                <a:gd name="T37" fmla="*/ 76 h 76"/>
                <a:gd name="T38" fmla="*/ 17 w 20"/>
                <a:gd name="T39" fmla="*/ 76 h 76"/>
                <a:gd name="T40" fmla="*/ 16 w 20"/>
                <a:gd name="T41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76">
                  <a:moveTo>
                    <a:pt x="16" y="76"/>
                  </a:moveTo>
                  <a:lnTo>
                    <a:pt x="7" y="66"/>
                  </a:lnTo>
                  <a:lnTo>
                    <a:pt x="3" y="57"/>
                  </a:lnTo>
                  <a:lnTo>
                    <a:pt x="0" y="47"/>
                  </a:lnTo>
                  <a:lnTo>
                    <a:pt x="0" y="37"/>
                  </a:lnTo>
                  <a:lnTo>
                    <a:pt x="0" y="25"/>
                  </a:lnTo>
                  <a:lnTo>
                    <a:pt x="1" y="16"/>
                  </a:lnTo>
                  <a:lnTo>
                    <a:pt x="1" y="6"/>
                  </a:lnTo>
                  <a:lnTo>
                    <a:pt x="3" y="0"/>
                  </a:lnTo>
                  <a:lnTo>
                    <a:pt x="10" y="2"/>
                  </a:lnTo>
                  <a:lnTo>
                    <a:pt x="20" y="5"/>
                  </a:lnTo>
                  <a:lnTo>
                    <a:pt x="20" y="12"/>
                  </a:lnTo>
                  <a:lnTo>
                    <a:pt x="20" y="21"/>
                  </a:lnTo>
                  <a:lnTo>
                    <a:pt x="20" y="29"/>
                  </a:lnTo>
                  <a:lnTo>
                    <a:pt x="20" y="38"/>
                  </a:lnTo>
                  <a:lnTo>
                    <a:pt x="20" y="47"/>
                  </a:lnTo>
                  <a:lnTo>
                    <a:pt x="20" y="57"/>
                  </a:lnTo>
                  <a:lnTo>
                    <a:pt x="20" y="66"/>
                  </a:lnTo>
                  <a:lnTo>
                    <a:pt x="20" y="76"/>
                  </a:lnTo>
                  <a:lnTo>
                    <a:pt x="17" y="76"/>
                  </a:lnTo>
                  <a:lnTo>
                    <a:pt x="16" y="7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29"/>
            <p:cNvSpPr>
              <a:spLocks/>
            </p:cNvSpPr>
            <p:nvPr/>
          </p:nvSpPr>
          <p:spPr bwMode="auto">
            <a:xfrm>
              <a:off x="5218" y="3262"/>
              <a:ext cx="5" cy="24"/>
            </a:xfrm>
            <a:custGeom>
              <a:avLst/>
              <a:gdLst>
                <a:gd name="T0" fmla="*/ 5 w 13"/>
                <a:gd name="T1" fmla="*/ 70 h 70"/>
                <a:gd name="T2" fmla="*/ 1 w 13"/>
                <a:gd name="T3" fmla="*/ 60 h 70"/>
                <a:gd name="T4" fmla="*/ 1 w 13"/>
                <a:gd name="T5" fmla="*/ 50 h 70"/>
                <a:gd name="T6" fmla="*/ 0 w 13"/>
                <a:gd name="T7" fmla="*/ 42 h 70"/>
                <a:gd name="T8" fmla="*/ 0 w 13"/>
                <a:gd name="T9" fmla="*/ 32 h 70"/>
                <a:gd name="T10" fmla="*/ 0 w 13"/>
                <a:gd name="T11" fmla="*/ 19 h 70"/>
                <a:gd name="T12" fmla="*/ 0 w 13"/>
                <a:gd name="T13" fmla="*/ 3 h 70"/>
                <a:gd name="T14" fmla="*/ 3 w 13"/>
                <a:gd name="T15" fmla="*/ 2 h 70"/>
                <a:gd name="T16" fmla="*/ 11 w 13"/>
                <a:gd name="T17" fmla="*/ 0 h 70"/>
                <a:gd name="T18" fmla="*/ 11 w 13"/>
                <a:gd name="T19" fmla="*/ 7 h 70"/>
                <a:gd name="T20" fmla="*/ 11 w 13"/>
                <a:gd name="T21" fmla="*/ 16 h 70"/>
                <a:gd name="T22" fmla="*/ 11 w 13"/>
                <a:gd name="T23" fmla="*/ 23 h 70"/>
                <a:gd name="T24" fmla="*/ 11 w 13"/>
                <a:gd name="T25" fmla="*/ 32 h 70"/>
                <a:gd name="T26" fmla="*/ 11 w 13"/>
                <a:gd name="T27" fmla="*/ 39 h 70"/>
                <a:gd name="T28" fmla="*/ 11 w 13"/>
                <a:gd name="T29" fmla="*/ 48 h 70"/>
                <a:gd name="T30" fmla="*/ 11 w 13"/>
                <a:gd name="T31" fmla="*/ 57 h 70"/>
                <a:gd name="T32" fmla="*/ 13 w 13"/>
                <a:gd name="T33" fmla="*/ 67 h 70"/>
                <a:gd name="T34" fmla="*/ 8 w 13"/>
                <a:gd name="T35" fmla="*/ 67 h 70"/>
                <a:gd name="T36" fmla="*/ 5 w 13"/>
                <a:gd name="T3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70">
                  <a:moveTo>
                    <a:pt x="5" y="70"/>
                  </a:moveTo>
                  <a:lnTo>
                    <a:pt x="1" y="60"/>
                  </a:lnTo>
                  <a:lnTo>
                    <a:pt x="1" y="50"/>
                  </a:lnTo>
                  <a:lnTo>
                    <a:pt x="0" y="42"/>
                  </a:lnTo>
                  <a:lnTo>
                    <a:pt x="0" y="32"/>
                  </a:lnTo>
                  <a:lnTo>
                    <a:pt x="0" y="19"/>
                  </a:lnTo>
                  <a:lnTo>
                    <a:pt x="0" y="3"/>
                  </a:lnTo>
                  <a:lnTo>
                    <a:pt x="3" y="2"/>
                  </a:lnTo>
                  <a:lnTo>
                    <a:pt x="11" y="0"/>
                  </a:lnTo>
                  <a:lnTo>
                    <a:pt x="11" y="7"/>
                  </a:lnTo>
                  <a:lnTo>
                    <a:pt x="11" y="16"/>
                  </a:lnTo>
                  <a:lnTo>
                    <a:pt x="11" y="23"/>
                  </a:lnTo>
                  <a:lnTo>
                    <a:pt x="11" y="32"/>
                  </a:lnTo>
                  <a:lnTo>
                    <a:pt x="11" y="39"/>
                  </a:lnTo>
                  <a:lnTo>
                    <a:pt x="11" y="48"/>
                  </a:lnTo>
                  <a:lnTo>
                    <a:pt x="11" y="57"/>
                  </a:lnTo>
                  <a:lnTo>
                    <a:pt x="13" y="67"/>
                  </a:lnTo>
                  <a:lnTo>
                    <a:pt x="8" y="67"/>
                  </a:lnTo>
                  <a:lnTo>
                    <a:pt x="5" y="70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30"/>
            <p:cNvSpPr>
              <a:spLocks/>
            </p:cNvSpPr>
            <p:nvPr/>
          </p:nvSpPr>
          <p:spPr bwMode="auto">
            <a:xfrm>
              <a:off x="5196" y="3263"/>
              <a:ext cx="4" cy="20"/>
            </a:xfrm>
            <a:custGeom>
              <a:avLst/>
              <a:gdLst>
                <a:gd name="T0" fmla="*/ 3 w 10"/>
                <a:gd name="T1" fmla="*/ 58 h 58"/>
                <a:gd name="T2" fmla="*/ 2 w 10"/>
                <a:gd name="T3" fmla="*/ 47 h 58"/>
                <a:gd name="T4" fmla="*/ 0 w 10"/>
                <a:gd name="T5" fmla="*/ 39 h 58"/>
                <a:gd name="T6" fmla="*/ 0 w 10"/>
                <a:gd name="T7" fmla="*/ 31 h 58"/>
                <a:gd name="T8" fmla="*/ 0 w 10"/>
                <a:gd name="T9" fmla="*/ 25 h 58"/>
                <a:gd name="T10" fmla="*/ 0 w 10"/>
                <a:gd name="T11" fmla="*/ 12 h 58"/>
                <a:gd name="T12" fmla="*/ 3 w 10"/>
                <a:gd name="T13" fmla="*/ 0 h 58"/>
                <a:gd name="T14" fmla="*/ 5 w 10"/>
                <a:gd name="T15" fmla="*/ 13 h 58"/>
                <a:gd name="T16" fmla="*/ 6 w 10"/>
                <a:gd name="T17" fmla="*/ 28 h 58"/>
                <a:gd name="T18" fmla="*/ 8 w 10"/>
                <a:gd name="T19" fmla="*/ 41 h 58"/>
                <a:gd name="T20" fmla="*/ 10 w 10"/>
                <a:gd name="T21" fmla="*/ 55 h 58"/>
                <a:gd name="T22" fmla="*/ 6 w 10"/>
                <a:gd name="T23" fmla="*/ 55 h 58"/>
                <a:gd name="T24" fmla="*/ 3 w 10"/>
                <a:gd name="T25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58">
                  <a:moveTo>
                    <a:pt x="3" y="58"/>
                  </a:moveTo>
                  <a:lnTo>
                    <a:pt x="2" y="47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2"/>
                  </a:lnTo>
                  <a:lnTo>
                    <a:pt x="3" y="0"/>
                  </a:lnTo>
                  <a:lnTo>
                    <a:pt x="5" y="13"/>
                  </a:lnTo>
                  <a:lnTo>
                    <a:pt x="6" y="28"/>
                  </a:lnTo>
                  <a:lnTo>
                    <a:pt x="8" y="41"/>
                  </a:lnTo>
                  <a:lnTo>
                    <a:pt x="10" y="55"/>
                  </a:lnTo>
                  <a:lnTo>
                    <a:pt x="6" y="55"/>
                  </a:lnTo>
                  <a:lnTo>
                    <a:pt x="3" y="58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31"/>
            <p:cNvSpPr>
              <a:spLocks/>
            </p:cNvSpPr>
            <p:nvPr/>
          </p:nvSpPr>
          <p:spPr bwMode="auto">
            <a:xfrm>
              <a:off x="5228" y="3262"/>
              <a:ext cx="10" cy="21"/>
            </a:xfrm>
            <a:custGeom>
              <a:avLst/>
              <a:gdLst>
                <a:gd name="T0" fmla="*/ 5 w 28"/>
                <a:gd name="T1" fmla="*/ 61 h 61"/>
                <a:gd name="T2" fmla="*/ 0 w 28"/>
                <a:gd name="T3" fmla="*/ 48 h 61"/>
                <a:gd name="T4" fmla="*/ 0 w 28"/>
                <a:gd name="T5" fmla="*/ 39 h 61"/>
                <a:gd name="T6" fmla="*/ 0 w 28"/>
                <a:gd name="T7" fmla="*/ 31 h 61"/>
                <a:gd name="T8" fmla="*/ 0 w 28"/>
                <a:gd name="T9" fmla="*/ 23 h 61"/>
                <a:gd name="T10" fmla="*/ 2 w 28"/>
                <a:gd name="T11" fmla="*/ 13 h 61"/>
                <a:gd name="T12" fmla="*/ 3 w 28"/>
                <a:gd name="T13" fmla="*/ 0 h 61"/>
                <a:gd name="T14" fmla="*/ 10 w 28"/>
                <a:gd name="T15" fmla="*/ 0 h 61"/>
                <a:gd name="T16" fmla="*/ 18 w 28"/>
                <a:gd name="T17" fmla="*/ 0 h 61"/>
                <a:gd name="T18" fmla="*/ 19 w 28"/>
                <a:gd name="T19" fmla="*/ 15 h 61"/>
                <a:gd name="T20" fmla="*/ 22 w 28"/>
                <a:gd name="T21" fmla="*/ 29 h 61"/>
                <a:gd name="T22" fmla="*/ 25 w 28"/>
                <a:gd name="T23" fmla="*/ 44 h 61"/>
                <a:gd name="T24" fmla="*/ 28 w 28"/>
                <a:gd name="T25" fmla="*/ 58 h 61"/>
                <a:gd name="T26" fmla="*/ 15 w 28"/>
                <a:gd name="T27" fmla="*/ 58 h 61"/>
                <a:gd name="T28" fmla="*/ 5 w 28"/>
                <a:gd name="T29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61">
                  <a:moveTo>
                    <a:pt x="5" y="61"/>
                  </a:moveTo>
                  <a:lnTo>
                    <a:pt x="0" y="48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0" y="23"/>
                  </a:lnTo>
                  <a:lnTo>
                    <a:pt x="2" y="13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8" y="0"/>
                  </a:lnTo>
                  <a:lnTo>
                    <a:pt x="19" y="15"/>
                  </a:lnTo>
                  <a:lnTo>
                    <a:pt x="22" y="29"/>
                  </a:lnTo>
                  <a:lnTo>
                    <a:pt x="25" y="44"/>
                  </a:lnTo>
                  <a:lnTo>
                    <a:pt x="28" y="58"/>
                  </a:lnTo>
                  <a:lnTo>
                    <a:pt x="15" y="58"/>
                  </a:lnTo>
                  <a:lnTo>
                    <a:pt x="5" y="6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32"/>
            <p:cNvSpPr>
              <a:spLocks/>
            </p:cNvSpPr>
            <p:nvPr/>
          </p:nvSpPr>
          <p:spPr bwMode="auto">
            <a:xfrm>
              <a:off x="5241" y="3256"/>
              <a:ext cx="9" cy="22"/>
            </a:xfrm>
            <a:custGeom>
              <a:avLst/>
              <a:gdLst>
                <a:gd name="T0" fmla="*/ 13 w 26"/>
                <a:gd name="T1" fmla="*/ 66 h 66"/>
                <a:gd name="T2" fmla="*/ 7 w 26"/>
                <a:gd name="T3" fmla="*/ 55 h 66"/>
                <a:gd name="T4" fmla="*/ 3 w 26"/>
                <a:gd name="T5" fmla="*/ 48 h 66"/>
                <a:gd name="T6" fmla="*/ 0 w 26"/>
                <a:gd name="T7" fmla="*/ 41 h 66"/>
                <a:gd name="T8" fmla="*/ 0 w 26"/>
                <a:gd name="T9" fmla="*/ 37 h 66"/>
                <a:gd name="T10" fmla="*/ 0 w 26"/>
                <a:gd name="T11" fmla="*/ 31 h 66"/>
                <a:gd name="T12" fmla="*/ 0 w 26"/>
                <a:gd name="T13" fmla="*/ 25 h 66"/>
                <a:gd name="T14" fmla="*/ 0 w 26"/>
                <a:gd name="T15" fmla="*/ 18 h 66"/>
                <a:gd name="T16" fmla="*/ 0 w 26"/>
                <a:gd name="T17" fmla="*/ 11 h 66"/>
                <a:gd name="T18" fmla="*/ 9 w 26"/>
                <a:gd name="T19" fmla="*/ 5 h 66"/>
                <a:gd name="T20" fmla="*/ 14 w 26"/>
                <a:gd name="T21" fmla="*/ 2 h 66"/>
                <a:gd name="T22" fmla="*/ 19 w 26"/>
                <a:gd name="T23" fmla="*/ 0 h 66"/>
                <a:gd name="T24" fmla="*/ 26 w 26"/>
                <a:gd name="T25" fmla="*/ 0 h 66"/>
                <a:gd name="T26" fmla="*/ 26 w 26"/>
                <a:gd name="T27" fmla="*/ 6 h 66"/>
                <a:gd name="T28" fmla="*/ 26 w 26"/>
                <a:gd name="T29" fmla="*/ 13 h 66"/>
                <a:gd name="T30" fmla="*/ 26 w 26"/>
                <a:gd name="T31" fmla="*/ 22 h 66"/>
                <a:gd name="T32" fmla="*/ 26 w 26"/>
                <a:gd name="T33" fmla="*/ 32 h 66"/>
                <a:gd name="T34" fmla="*/ 25 w 26"/>
                <a:gd name="T35" fmla="*/ 41 h 66"/>
                <a:gd name="T36" fmla="*/ 23 w 26"/>
                <a:gd name="T37" fmla="*/ 51 h 66"/>
                <a:gd name="T38" fmla="*/ 17 w 26"/>
                <a:gd name="T39" fmla="*/ 58 h 66"/>
                <a:gd name="T40" fmla="*/ 13 w 26"/>
                <a:gd name="T41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66">
                  <a:moveTo>
                    <a:pt x="13" y="66"/>
                  </a:moveTo>
                  <a:lnTo>
                    <a:pt x="7" y="55"/>
                  </a:lnTo>
                  <a:lnTo>
                    <a:pt x="3" y="48"/>
                  </a:lnTo>
                  <a:lnTo>
                    <a:pt x="0" y="41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0" y="18"/>
                  </a:lnTo>
                  <a:lnTo>
                    <a:pt x="0" y="11"/>
                  </a:lnTo>
                  <a:lnTo>
                    <a:pt x="9" y="5"/>
                  </a:lnTo>
                  <a:lnTo>
                    <a:pt x="14" y="2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26" y="6"/>
                  </a:lnTo>
                  <a:lnTo>
                    <a:pt x="26" y="13"/>
                  </a:lnTo>
                  <a:lnTo>
                    <a:pt x="26" y="22"/>
                  </a:lnTo>
                  <a:lnTo>
                    <a:pt x="26" y="32"/>
                  </a:lnTo>
                  <a:lnTo>
                    <a:pt x="25" y="41"/>
                  </a:lnTo>
                  <a:lnTo>
                    <a:pt x="23" y="51"/>
                  </a:lnTo>
                  <a:lnTo>
                    <a:pt x="17" y="58"/>
                  </a:lnTo>
                  <a:lnTo>
                    <a:pt x="13" y="6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33"/>
            <p:cNvSpPr>
              <a:spLocks/>
            </p:cNvSpPr>
            <p:nvPr/>
          </p:nvSpPr>
          <p:spPr bwMode="auto">
            <a:xfrm>
              <a:off x="4467" y="3182"/>
              <a:ext cx="6" cy="39"/>
            </a:xfrm>
            <a:custGeom>
              <a:avLst/>
              <a:gdLst>
                <a:gd name="T0" fmla="*/ 7 w 20"/>
                <a:gd name="T1" fmla="*/ 117 h 117"/>
                <a:gd name="T2" fmla="*/ 3 w 20"/>
                <a:gd name="T3" fmla="*/ 100 h 117"/>
                <a:gd name="T4" fmla="*/ 1 w 20"/>
                <a:gd name="T5" fmla="*/ 86 h 117"/>
                <a:gd name="T6" fmla="*/ 0 w 20"/>
                <a:gd name="T7" fmla="*/ 71 h 117"/>
                <a:gd name="T8" fmla="*/ 0 w 20"/>
                <a:gd name="T9" fmla="*/ 57 h 117"/>
                <a:gd name="T10" fmla="*/ 0 w 20"/>
                <a:gd name="T11" fmla="*/ 42 h 117"/>
                <a:gd name="T12" fmla="*/ 0 w 20"/>
                <a:gd name="T13" fmla="*/ 28 h 117"/>
                <a:gd name="T14" fmla="*/ 0 w 20"/>
                <a:gd name="T15" fmla="*/ 13 h 117"/>
                <a:gd name="T16" fmla="*/ 1 w 20"/>
                <a:gd name="T17" fmla="*/ 0 h 117"/>
                <a:gd name="T18" fmla="*/ 5 w 20"/>
                <a:gd name="T19" fmla="*/ 0 h 117"/>
                <a:gd name="T20" fmla="*/ 11 w 20"/>
                <a:gd name="T21" fmla="*/ 0 h 117"/>
                <a:gd name="T22" fmla="*/ 11 w 20"/>
                <a:gd name="T23" fmla="*/ 22 h 117"/>
                <a:gd name="T24" fmla="*/ 14 w 20"/>
                <a:gd name="T25" fmla="*/ 42 h 117"/>
                <a:gd name="T26" fmla="*/ 14 w 20"/>
                <a:gd name="T27" fmla="*/ 59 h 117"/>
                <a:gd name="T28" fmla="*/ 17 w 20"/>
                <a:gd name="T29" fmla="*/ 75 h 117"/>
                <a:gd name="T30" fmla="*/ 18 w 20"/>
                <a:gd name="T31" fmla="*/ 87 h 117"/>
                <a:gd name="T32" fmla="*/ 20 w 20"/>
                <a:gd name="T33" fmla="*/ 99 h 117"/>
                <a:gd name="T34" fmla="*/ 20 w 20"/>
                <a:gd name="T35" fmla="*/ 107 h 117"/>
                <a:gd name="T36" fmla="*/ 20 w 20"/>
                <a:gd name="T37" fmla="*/ 117 h 117"/>
                <a:gd name="T38" fmla="*/ 13 w 20"/>
                <a:gd name="T39" fmla="*/ 117 h 117"/>
                <a:gd name="T40" fmla="*/ 7 w 20"/>
                <a:gd name="T4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117">
                  <a:moveTo>
                    <a:pt x="7" y="117"/>
                  </a:moveTo>
                  <a:lnTo>
                    <a:pt x="3" y="100"/>
                  </a:lnTo>
                  <a:lnTo>
                    <a:pt x="1" y="86"/>
                  </a:lnTo>
                  <a:lnTo>
                    <a:pt x="0" y="71"/>
                  </a:lnTo>
                  <a:lnTo>
                    <a:pt x="0" y="57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0" y="13"/>
                  </a:lnTo>
                  <a:lnTo>
                    <a:pt x="1" y="0"/>
                  </a:lnTo>
                  <a:lnTo>
                    <a:pt x="5" y="0"/>
                  </a:lnTo>
                  <a:lnTo>
                    <a:pt x="11" y="0"/>
                  </a:lnTo>
                  <a:lnTo>
                    <a:pt x="11" y="22"/>
                  </a:lnTo>
                  <a:lnTo>
                    <a:pt x="14" y="42"/>
                  </a:lnTo>
                  <a:lnTo>
                    <a:pt x="14" y="59"/>
                  </a:lnTo>
                  <a:lnTo>
                    <a:pt x="17" y="75"/>
                  </a:lnTo>
                  <a:lnTo>
                    <a:pt x="18" y="87"/>
                  </a:lnTo>
                  <a:lnTo>
                    <a:pt x="20" y="99"/>
                  </a:lnTo>
                  <a:lnTo>
                    <a:pt x="20" y="107"/>
                  </a:lnTo>
                  <a:lnTo>
                    <a:pt x="20" y="117"/>
                  </a:lnTo>
                  <a:lnTo>
                    <a:pt x="13" y="117"/>
                  </a:lnTo>
                  <a:lnTo>
                    <a:pt x="7" y="117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34"/>
            <p:cNvSpPr>
              <a:spLocks/>
            </p:cNvSpPr>
            <p:nvPr/>
          </p:nvSpPr>
          <p:spPr bwMode="auto">
            <a:xfrm>
              <a:off x="4461" y="3204"/>
              <a:ext cx="2" cy="15"/>
            </a:xfrm>
            <a:custGeom>
              <a:avLst/>
              <a:gdLst>
                <a:gd name="T0" fmla="*/ 0 w 7"/>
                <a:gd name="T1" fmla="*/ 45 h 45"/>
                <a:gd name="T2" fmla="*/ 0 w 7"/>
                <a:gd name="T3" fmla="*/ 32 h 45"/>
                <a:gd name="T4" fmla="*/ 0 w 7"/>
                <a:gd name="T5" fmla="*/ 20 h 45"/>
                <a:gd name="T6" fmla="*/ 0 w 7"/>
                <a:gd name="T7" fmla="*/ 9 h 45"/>
                <a:gd name="T8" fmla="*/ 0 w 7"/>
                <a:gd name="T9" fmla="*/ 0 h 45"/>
                <a:gd name="T10" fmla="*/ 2 w 7"/>
                <a:gd name="T11" fmla="*/ 9 h 45"/>
                <a:gd name="T12" fmla="*/ 3 w 7"/>
                <a:gd name="T13" fmla="*/ 16 h 45"/>
                <a:gd name="T14" fmla="*/ 5 w 7"/>
                <a:gd name="T15" fmla="*/ 20 h 45"/>
                <a:gd name="T16" fmla="*/ 6 w 7"/>
                <a:gd name="T17" fmla="*/ 26 h 45"/>
                <a:gd name="T18" fmla="*/ 6 w 7"/>
                <a:gd name="T19" fmla="*/ 34 h 45"/>
                <a:gd name="T20" fmla="*/ 7 w 7"/>
                <a:gd name="T21" fmla="*/ 42 h 45"/>
                <a:gd name="T22" fmla="*/ 3 w 7"/>
                <a:gd name="T23" fmla="*/ 44 h 45"/>
                <a:gd name="T24" fmla="*/ 0 w 7"/>
                <a:gd name="T2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" h="45">
                  <a:moveTo>
                    <a:pt x="0" y="45"/>
                  </a:moveTo>
                  <a:lnTo>
                    <a:pt x="0" y="32"/>
                  </a:lnTo>
                  <a:lnTo>
                    <a:pt x="0" y="20"/>
                  </a:lnTo>
                  <a:lnTo>
                    <a:pt x="0" y="9"/>
                  </a:lnTo>
                  <a:lnTo>
                    <a:pt x="0" y="0"/>
                  </a:lnTo>
                  <a:lnTo>
                    <a:pt x="2" y="9"/>
                  </a:lnTo>
                  <a:lnTo>
                    <a:pt x="3" y="16"/>
                  </a:lnTo>
                  <a:lnTo>
                    <a:pt x="5" y="20"/>
                  </a:lnTo>
                  <a:lnTo>
                    <a:pt x="6" y="26"/>
                  </a:lnTo>
                  <a:lnTo>
                    <a:pt x="6" y="34"/>
                  </a:lnTo>
                  <a:lnTo>
                    <a:pt x="7" y="42"/>
                  </a:lnTo>
                  <a:lnTo>
                    <a:pt x="3" y="44"/>
                  </a:lnTo>
                  <a:lnTo>
                    <a:pt x="0" y="4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35"/>
            <p:cNvSpPr>
              <a:spLocks/>
            </p:cNvSpPr>
            <p:nvPr/>
          </p:nvSpPr>
          <p:spPr bwMode="auto">
            <a:xfrm>
              <a:off x="4474" y="3165"/>
              <a:ext cx="10" cy="53"/>
            </a:xfrm>
            <a:custGeom>
              <a:avLst/>
              <a:gdLst>
                <a:gd name="T0" fmla="*/ 16 w 31"/>
                <a:gd name="T1" fmla="*/ 159 h 159"/>
                <a:gd name="T2" fmla="*/ 12 w 31"/>
                <a:gd name="T3" fmla="*/ 140 h 159"/>
                <a:gd name="T4" fmla="*/ 8 w 31"/>
                <a:gd name="T5" fmla="*/ 117 h 159"/>
                <a:gd name="T6" fmla="*/ 3 w 31"/>
                <a:gd name="T7" fmla="*/ 92 h 159"/>
                <a:gd name="T8" fmla="*/ 2 w 31"/>
                <a:gd name="T9" fmla="*/ 68 h 159"/>
                <a:gd name="T10" fmla="*/ 0 w 31"/>
                <a:gd name="T11" fmla="*/ 42 h 159"/>
                <a:gd name="T12" fmla="*/ 5 w 31"/>
                <a:gd name="T13" fmla="*/ 21 h 159"/>
                <a:gd name="T14" fmla="*/ 11 w 31"/>
                <a:gd name="T15" fmla="*/ 5 h 159"/>
                <a:gd name="T16" fmla="*/ 24 w 31"/>
                <a:gd name="T17" fmla="*/ 0 h 159"/>
                <a:gd name="T18" fmla="*/ 21 w 31"/>
                <a:gd name="T19" fmla="*/ 16 h 159"/>
                <a:gd name="T20" fmla="*/ 21 w 31"/>
                <a:gd name="T21" fmla="*/ 34 h 159"/>
                <a:gd name="T22" fmla="*/ 19 w 31"/>
                <a:gd name="T23" fmla="*/ 53 h 159"/>
                <a:gd name="T24" fmla="*/ 21 w 31"/>
                <a:gd name="T25" fmla="*/ 75 h 159"/>
                <a:gd name="T26" fmla="*/ 21 w 31"/>
                <a:gd name="T27" fmla="*/ 95 h 159"/>
                <a:gd name="T28" fmla="*/ 22 w 31"/>
                <a:gd name="T29" fmla="*/ 116 h 159"/>
                <a:gd name="T30" fmla="*/ 25 w 31"/>
                <a:gd name="T31" fmla="*/ 136 h 159"/>
                <a:gd name="T32" fmla="*/ 31 w 31"/>
                <a:gd name="T33" fmla="*/ 156 h 159"/>
                <a:gd name="T34" fmla="*/ 24 w 31"/>
                <a:gd name="T35" fmla="*/ 156 h 159"/>
                <a:gd name="T36" fmla="*/ 16 w 31"/>
                <a:gd name="T37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" h="159">
                  <a:moveTo>
                    <a:pt x="16" y="159"/>
                  </a:moveTo>
                  <a:lnTo>
                    <a:pt x="12" y="140"/>
                  </a:lnTo>
                  <a:lnTo>
                    <a:pt x="8" y="117"/>
                  </a:lnTo>
                  <a:lnTo>
                    <a:pt x="3" y="92"/>
                  </a:lnTo>
                  <a:lnTo>
                    <a:pt x="2" y="68"/>
                  </a:lnTo>
                  <a:lnTo>
                    <a:pt x="0" y="42"/>
                  </a:lnTo>
                  <a:lnTo>
                    <a:pt x="5" y="21"/>
                  </a:lnTo>
                  <a:lnTo>
                    <a:pt x="11" y="5"/>
                  </a:lnTo>
                  <a:lnTo>
                    <a:pt x="24" y="0"/>
                  </a:lnTo>
                  <a:lnTo>
                    <a:pt x="21" y="16"/>
                  </a:lnTo>
                  <a:lnTo>
                    <a:pt x="21" y="34"/>
                  </a:lnTo>
                  <a:lnTo>
                    <a:pt x="19" y="53"/>
                  </a:lnTo>
                  <a:lnTo>
                    <a:pt x="21" y="75"/>
                  </a:lnTo>
                  <a:lnTo>
                    <a:pt x="21" y="95"/>
                  </a:lnTo>
                  <a:lnTo>
                    <a:pt x="22" y="116"/>
                  </a:lnTo>
                  <a:lnTo>
                    <a:pt x="25" y="136"/>
                  </a:lnTo>
                  <a:lnTo>
                    <a:pt x="31" y="156"/>
                  </a:lnTo>
                  <a:lnTo>
                    <a:pt x="24" y="156"/>
                  </a:lnTo>
                  <a:lnTo>
                    <a:pt x="16" y="15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36"/>
            <p:cNvSpPr>
              <a:spLocks/>
            </p:cNvSpPr>
            <p:nvPr/>
          </p:nvSpPr>
          <p:spPr bwMode="auto">
            <a:xfrm>
              <a:off x="4485" y="3161"/>
              <a:ext cx="8" cy="50"/>
            </a:xfrm>
            <a:custGeom>
              <a:avLst/>
              <a:gdLst>
                <a:gd name="T0" fmla="*/ 14 w 23"/>
                <a:gd name="T1" fmla="*/ 148 h 149"/>
                <a:gd name="T2" fmla="*/ 7 w 23"/>
                <a:gd name="T3" fmla="*/ 129 h 149"/>
                <a:gd name="T4" fmla="*/ 3 w 23"/>
                <a:gd name="T5" fmla="*/ 110 h 149"/>
                <a:gd name="T6" fmla="*/ 0 w 23"/>
                <a:gd name="T7" fmla="*/ 90 h 149"/>
                <a:gd name="T8" fmla="*/ 0 w 23"/>
                <a:gd name="T9" fmla="*/ 71 h 149"/>
                <a:gd name="T10" fmla="*/ 0 w 23"/>
                <a:gd name="T11" fmla="*/ 50 h 149"/>
                <a:gd name="T12" fmla="*/ 1 w 23"/>
                <a:gd name="T13" fmla="*/ 33 h 149"/>
                <a:gd name="T14" fmla="*/ 1 w 23"/>
                <a:gd name="T15" fmla="*/ 14 h 149"/>
                <a:gd name="T16" fmla="*/ 3 w 23"/>
                <a:gd name="T17" fmla="*/ 0 h 149"/>
                <a:gd name="T18" fmla="*/ 6 w 23"/>
                <a:gd name="T19" fmla="*/ 0 h 149"/>
                <a:gd name="T20" fmla="*/ 11 w 23"/>
                <a:gd name="T21" fmla="*/ 0 h 149"/>
                <a:gd name="T22" fmla="*/ 11 w 23"/>
                <a:gd name="T23" fmla="*/ 17 h 149"/>
                <a:gd name="T24" fmla="*/ 13 w 23"/>
                <a:gd name="T25" fmla="*/ 36 h 149"/>
                <a:gd name="T26" fmla="*/ 14 w 23"/>
                <a:gd name="T27" fmla="*/ 53 h 149"/>
                <a:gd name="T28" fmla="*/ 16 w 23"/>
                <a:gd name="T29" fmla="*/ 72 h 149"/>
                <a:gd name="T30" fmla="*/ 17 w 23"/>
                <a:gd name="T31" fmla="*/ 90 h 149"/>
                <a:gd name="T32" fmla="*/ 19 w 23"/>
                <a:gd name="T33" fmla="*/ 108 h 149"/>
                <a:gd name="T34" fmla="*/ 20 w 23"/>
                <a:gd name="T35" fmla="*/ 127 h 149"/>
                <a:gd name="T36" fmla="*/ 23 w 23"/>
                <a:gd name="T37" fmla="*/ 146 h 149"/>
                <a:gd name="T38" fmla="*/ 16 w 23"/>
                <a:gd name="T39" fmla="*/ 149 h 149"/>
                <a:gd name="T40" fmla="*/ 14 w 23"/>
                <a:gd name="T41" fmla="*/ 14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149">
                  <a:moveTo>
                    <a:pt x="14" y="148"/>
                  </a:moveTo>
                  <a:lnTo>
                    <a:pt x="7" y="129"/>
                  </a:lnTo>
                  <a:lnTo>
                    <a:pt x="3" y="110"/>
                  </a:lnTo>
                  <a:lnTo>
                    <a:pt x="0" y="90"/>
                  </a:lnTo>
                  <a:lnTo>
                    <a:pt x="0" y="71"/>
                  </a:lnTo>
                  <a:lnTo>
                    <a:pt x="0" y="50"/>
                  </a:lnTo>
                  <a:lnTo>
                    <a:pt x="1" y="33"/>
                  </a:lnTo>
                  <a:lnTo>
                    <a:pt x="1" y="14"/>
                  </a:lnTo>
                  <a:lnTo>
                    <a:pt x="3" y="0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1" y="17"/>
                  </a:lnTo>
                  <a:lnTo>
                    <a:pt x="13" y="36"/>
                  </a:lnTo>
                  <a:lnTo>
                    <a:pt x="14" y="53"/>
                  </a:lnTo>
                  <a:lnTo>
                    <a:pt x="16" y="72"/>
                  </a:lnTo>
                  <a:lnTo>
                    <a:pt x="17" y="90"/>
                  </a:lnTo>
                  <a:lnTo>
                    <a:pt x="19" y="108"/>
                  </a:lnTo>
                  <a:lnTo>
                    <a:pt x="20" y="127"/>
                  </a:lnTo>
                  <a:lnTo>
                    <a:pt x="23" y="146"/>
                  </a:lnTo>
                  <a:lnTo>
                    <a:pt x="16" y="149"/>
                  </a:lnTo>
                  <a:lnTo>
                    <a:pt x="14" y="148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37"/>
            <p:cNvSpPr>
              <a:spLocks/>
            </p:cNvSpPr>
            <p:nvPr/>
          </p:nvSpPr>
          <p:spPr bwMode="auto">
            <a:xfrm>
              <a:off x="4493" y="3148"/>
              <a:ext cx="8" cy="53"/>
            </a:xfrm>
            <a:custGeom>
              <a:avLst/>
              <a:gdLst>
                <a:gd name="T0" fmla="*/ 15 w 25"/>
                <a:gd name="T1" fmla="*/ 159 h 159"/>
                <a:gd name="T2" fmla="*/ 6 w 25"/>
                <a:gd name="T3" fmla="*/ 143 h 159"/>
                <a:gd name="T4" fmla="*/ 3 w 25"/>
                <a:gd name="T5" fmla="*/ 126 h 159"/>
                <a:gd name="T6" fmla="*/ 0 w 25"/>
                <a:gd name="T7" fmla="*/ 104 h 159"/>
                <a:gd name="T8" fmla="*/ 0 w 25"/>
                <a:gd name="T9" fmla="*/ 84 h 159"/>
                <a:gd name="T10" fmla="*/ 0 w 25"/>
                <a:gd name="T11" fmla="*/ 61 h 159"/>
                <a:gd name="T12" fmla="*/ 3 w 25"/>
                <a:gd name="T13" fmla="*/ 39 h 159"/>
                <a:gd name="T14" fmla="*/ 5 w 25"/>
                <a:gd name="T15" fmla="*/ 19 h 159"/>
                <a:gd name="T16" fmla="*/ 8 w 25"/>
                <a:gd name="T17" fmla="*/ 4 h 159"/>
                <a:gd name="T18" fmla="*/ 15 w 25"/>
                <a:gd name="T19" fmla="*/ 0 h 159"/>
                <a:gd name="T20" fmla="*/ 24 w 25"/>
                <a:gd name="T21" fmla="*/ 0 h 159"/>
                <a:gd name="T22" fmla="*/ 24 w 25"/>
                <a:gd name="T23" fmla="*/ 10 h 159"/>
                <a:gd name="T24" fmla="*/ 24 w 25"/>
                <a:gd name="T25" fmla="*/ 32 h 159"/>
                <a:gd name="T26" fmla="*/ 24 w 25"/>
                <a:gd name="T27" fmla="*/ 59 h 159"/>
                <a:gd name="T28" fmla="*/ 25 w 25"/>
                <a:gd name="T29" fmla="*/ 91 h 159"/>
                <a:gd name="T30" fmla="*/ 24 w 25"/>
                <a:gd name="T31" fmla="*/ 119 h 159"/>
                <a:gd name="T32" fmla="*/ 24 w 25"/>
                <a:gd name="T33" fmla="*/ 143 h 159"/>
                <a:gd name="T34" fmla="*/ 19 w 25"/>
                <a:gd name="T35" fmla="*/ 158 h 159"/>
                <a:gd name="T36" fmla="*/ 15 w 25"/>
                <a:gd name="T37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159">
                  <a:moveTo>
                    <a:pt x="15" y="159"/>
                  </a:moveTo>
                  <a:lnTo>
                    <a:pt x="6" y="143"/>
                  </a:lnTo>
                  <a:lnTo>
                    <a:pt x="3" y="126"/>
                  </a:lnTo>
                  <a:lnTo>
                    <a:pt x="0" y="104"/>
                  </a:lnTo>
                  <a:lnTo>
                    <a:pt x="0" y="84"/>
                  </a:lnTo>
                  <a:lnTo>
                    <a:pt x="0" y="61"/>
                  </a:lnTo>
                  <a:lnTo>
                    <a:pt x="3" y="39"/>
                  </a:lnTo>
                  <a:lnTo>
                    <a:pt x="5" y="19"/>
                  </a:lnTo>
                  <a:lnTo>
                    <a:pt x="8" y="4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24" y="10"/>
                  </a:lnTo>
                  <a:lnTo>
                    <a:pt x="24" y="32"/>
                  </a:lnTo>
                  <a:lnTo>
                    <a:pt x="24" y="59"/>
                  </a:lnTo>
                  <a:lnTo>
                    <a:pt x="25" y="91"/>
                  </a:lnTo>
                  <a:lnTo>
                    <a:pt x="24" y="119"/>
                  </a:lnTo>
                  <a:lnTo>
                    <a:pt x="24" y="143"/>
                  </a:lnTo>
                  <a:lnTo>
                    <a:pt x="19" y="158"/>
                  </a:lnTo>
                  <a:lnTo>
                    <a:pt x="15" y="15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38"/>
            <p:cNvSpPr>
              <a:spLocks/>
            </p:cNvSpPr>
            <p:nvPr/>
          </p:nvSpPr>
          <p:spPr bwMode="auto">
            <a:xfrm>
              <a:off x="5171" y="3149"/>
              <a:ext cx="14" cy="52"/>
            </a:xfrm>
            <a:custGeom>
              <a:avLst/>
              <a:gdLst>
                <a:gd name="T0" fmla="*/ 1 w 40"/>
                <a:gd name="T1" fmla="*/ 154 h 154"/>
                <a:gd name="T2" fmla="*/ 0 w 40"/>
                <a:gd name="T3" fmla="*/ 133 h 154"/>
                <a:gd name="T4" fmla="*/ 1 w 40"/>
                <a:gd name="T5" fmla="*/ 114 h 154"/>
                <a:gd name="T6" fmla="*/ 4 w 40"/>
                <a:gd name="T7" fmla="*/ 94 h 154"/>
                <a:gd name="T8" fmla="*/ 9 w 40"/>
                <a:gd name="T9" fmla="*/ 75 h 154"/>
                <a:gd name="T10" fmla="*/ 13 w 40"/>
                <a:gd name="T11" fmla="*/ 55 h 154"/>
                <a:gd name="T12" fmla="*/ 19 w 40"/>
                <a:gd name="T13" fmla="*/ 36 h 154"/>
                <a:gd name="T14" fmla="*/ 25 w 40"/>
                <a:gd name="T15" fmla="*/ 17 h 154"/>
                <a:gd name="T16" fmla="*/ 30 w 40"/>
                <a:gd name="T17" fmla="*/ 0 h 154"/>
                <a:gd name="T18" fmla="*/ 33 w 40"/>
                <a:gd name="T19" fmla="*/ 0 h 154"/>
                <a:gd name="T20" fmla="*/ 40 w 40"/>
                <a:gd name="T21" fmla="*/ 0 h 154"/>
                <a:gd name="T22" fmla="*/ 36 w 40"/>
                <a:gd name="T23" fmla="*/ 17 h 154"/>
                <a:gd name="T24" fmla="*/ 32 w 40"/>
                <a:gd name="T25" fmla="*/ 37 h 154"/>
                <a:gd name="T26" fmla="*/ 27 w 40"/>
                <a:gd name="T27" fmla="*/ 55 h 154"/>
                <a:gd name="T28" fmla="*/ 25 w 40"/>
                <a:gd name="T29" fmla="*/ 75 h 154"/>
                <a:gd name="T30" fmla="*/ 20 w 40"/>
                <a:gd name="T31" fmla="*/ 94 h 154"/>
                <a:gd name="T32" fmla="*/ 17 w 40"/>
                <a:gd name="T33" fmla="*/ 114 h 154"/>
                <a:gd name="T34" fmla="*/ 13 w 40"/>
                <a:gd name="T35" fmla="*/ 133 h 154"/>
                <a:gd name="T36" fmla="*/ 10 w 40"/>
                <a:gd name="T37" fmla="*/ 154 h 154"/>
                <a:gd name="T38" fmla="*/ 6 w 40"/>
                <a:gd name="T39" fmla="*/ 154 h 154"/>
                <a:gd name="T40" fmla="*/ 1 w 40"/>
                <a:gd name="T4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154">
                  <a:moveTo>
                    <a:pt x="1" y="154"/>
                  </a:moveTo>
                  <a:lnTo>
                    <a:pt x="0" y="133"/>
                  </a:lnTo>
                  <a:lnTo>
                    <a:pt x="1" y="114"/>
                  </a:lnTo>
                  <a:lnTo>
                    <a:pt x="4" y="94"/>
                  </a:lnTo>
                  <a:lnTo>
                    <a:pt x="9" y="75"/>
                  </a:lnTo>
                  <a:lnTo>
                    <a:pt x="13" y="55"/>
                  </a:lnTo>
                  <a:lnTo>
                    <a:pt x="19" y="36"/>
                  </a:lnTo>
                  <a:lnTo>
                    <a:pt x="25" y="17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36" y="17"/>
                  </a:lnTo>
                  <a:lnTo>
                    <a:pt x="32" y="37"/>
                  </a:lnTo>
                  <a:lnTo>
                    <a:pt x="27" y="55"/>
                  </a:lnTo>
                  <a:lnTo>
                    <a:pt x="25" y="75"/>
                  </a:lnTo>
                  <a:lnTo>
                    <a:pt x="20" y="94"/>
                  </a:lnTo>
                  <a:lnTo>
                    <a:pt x="17" y="114"/>
                  </a:lnTo>
                  <a:lnTo>
                    <a:pt x="13" y="133"/>
                  </a:lnTo>
                  <a:lnTo>
                    <a:pt x="10" y="154"/>
                  </a:lnTo>
                  <a:lnTo>
                    <a:pt x="6" y="154"/>
                  </a:lnTo>
                  <a:lnTo>
                    <a:pt x="1" y="15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39"/>
            <p:cNvSpPr>
              <a:spLocks/>
            </p:cNvSpPr>
            <p:nvPr/>
          </p:nvSpPr>
          <p:spPr bwMode="auto">
            <a:xfrm>
              <a:off x="5164" y="3141"/>
              <a:ext cx="11" cy="59"/>
            </a:xfrm>
            <a:custGeom>
              <a:avLst/>
              <a:gdLst>
                <a:gd name="T0" fmla="*/ 0 w 33"/>
                <a:gd name="T1" fmla="*/ 178 h 178"/>
                <a:gd name="T2" fmla="*/ 0 w 33"/>
                <a:gd name="T3" fmla="*/ 153 h 178"/>
                <a:gd name="T4" fmla="*/ 0 w 33"/>
                <a:gd name="T5" fmla="*/ 129 h 178"/>
                <a:gd name="T6" fmla="*/ 0 w 33"/>
                <a:gd name="T7" fmla="*/ 104 h 178"/>
                <a:gd name="T8" fmla="*/ 2 w 33"/>
                <a:gd name="T9" fmla="*/ 81 h 178"/>
                <a:gd name="T10" fmla="*/ 5 w 33"/>
                <a:gd name="T11" fmla="*/ 56 h 178"/>
                <a:gd name="T12" fmla="*/ 13 w 33"/>
                <a:gd name="T13" fmla="*/ 36 h 178"/>
                <a:gd name="T14" fmla="*/ 20 w 33"/>
                <a:gd name="T15" fmla="*/ 16 h 178"/>
                <a:gd name="T16" fmla="*/ 32 w 33"/>
                <a:gd name="T17" fmla="*/ 0 h 178"/>
                <a:gd name="T18" fmla="*/ 33 w 33"/>
                <a:gd name="T19" fmla="*/ 10 h 178"/>
                <a:gd name="T20" fmla="*/ 32 w 33"/>
                <a:gd name="T21" fmla="*/ 30 h 178"/>
                <a:gd name="T22" fmla="*/ 27 w 33"/>
                <a:gd name="T23" fmla="*/ 55 h 178"/>
                <a:gd name="T24" fmla="*/ 24 w 33"/>
                <a:gd name="T25" fmla="*/ 85 h 178"/>
                <a:gd name="T26" fmla="*/ 17 w 33"/>
                <a:gd name="T27" fmla="*/ 113 h 178"/>
                <a:gd name="T28" fmla="*/ 13 w 33"/>
                <a:gd name="T29" fmla="*/ 140 h 178"/>
                <a:gd name="T30" fmla="*/ 7 w 33"/>
                <a:gd name="T31" fmla="*/ 161 h 178"/>
                <a:gd name="T32" fmla="*/ 7 w 33"/>
                <a:gd name="T33" fmla="*/ 174 h 178"/>
                <a:gd name="T34" fmla="*/ 1 w 33"/>
                <a:gd name="T35" fmla="*/ 175 h 178"/>
                <a:gd name="T36" fmla="*/ 0 w 33"/>
                <a:gd name="T37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178">
                  <a:moveTo>
                    <a:pt x="0" y="178"/>
                  </a:moveTo>
                  <a:lnTo>
                    <a:pt x="0" y="153"/>
                  </a:lnTo>
                  <a:lnTo>
                    <a:pt x="0" y="129"/>
                  </a:lnTo>
                  <a:lnTo>
                    <a:pt x="0" y="104"/>
                  </a:lnTo>
                  <a:lnTo>
                    <a:pt x="2" y="81"/>
                  </a:lnTo>
                  <a:lnTo>
                    <a:pt x="5" y="56"/>
                  </a:lnTo>
                  <a:lnTo>
                    <a:pt x="13" y="36"/>
                  </a:lnTo>
                  <a:lnTo>
                    <a:pt x="20" y="16"/>
                  </a:lnTo>
                  <a:lnTo>
                    <a:pt x="32" y="0"/>
                  </a:lnTo>
                  <a:lnTo>
                    <a:pt x="33" y="10"/>
                  </a:lnTo>
                  <a:lnTo>
                    <a:pt x="32" y="30"/>
                  </a:lnTo>
                  <a:lnTo>
                    <a:pt x="27" y="55"/>
                  </a:lnTo>
                  <a:lnTo>
                    <a:pt x="24" y="85"/>
                  </a:lnTo>
                  <a:lnTo>
                    <a:pt x="17" y="113"/>
                  </a:lnTo>
                  <a:lnTo>
                    <a:pt x="13" y="140"/>
                  </a:lnTo>
                  <a:lnTo>
                    <a:pt x="7" y="161"/>
                  </a:lnTo>
                  <a:lnTo>
                    <a:pt x="7" y="174"/>
                  </a:lnTo>
                  <a:lnTo>
                    <a:pt x="1" y="175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40"/>
            <p:cNvSpPr>
              <a:spLocks/>
            </p:cNvSpPr>
            <p:nvPr/>
          </p:nvSpPr>
          <p:spPr bwMode="auto">
            <a:xfrm>
              <a:off x="5193" y="3172"/>
              <a:ext cx="9" cy="26"/>
            </a:xfrm>
            <a:custGeom>
              <a:avLst/>
              <a:gdLst>
                <a:gd name="T0" fmla="*/ 0 w 27"/>
                <a:gd name="T1" fmla="*/ 77 h 77"/>
                <a:gd name="T2" fmla="*/ 0 w 27"/>
                <a:gd name="T3" fmla="*/ 61 h 77"/>
                <a:gd name="T4" fmla="*/ 1 w 27"/>
                <a:gd name="T5" fmla="*/ 51 h 77"/>
                <a:gd name="T6" fmla="*/ 3 w 27"/>
                <a:gd name="T7" fmla="*/ 42 h 77"/>
                <a:gd name="T8" fmla="*/ 4 w 27"/>
                <a:gd name="T9" fmla="*/ 35 h 77"/>
                <a:gd name="T10" fmla="*/ 4 w 27"/>
                <a:gd name="T11" fmla="*/ 28 h 77"/>
                <a:gd name="T12" fmla="*/ 7 w 27"/>
                <a:gd name="T13" fmla="*/ 20 h 77"/>
                <a:gd name="T14" fmla="*/ 8 w 27"/>
                <a:gd name="T15" fmla="*/ 10 h 77"/>
                <a:gd name="T16" fmla="*/ 13 w 27"/>
                <a:gd name="T17" fmla="*/ 0 h 77"/>
                <a:gd name="T18" fmla="*/ 16 w 27"/>
                <a:gd name="T19" fmla="*/ 1 h 77"/>
                <a:gd name="T20" fmla="*/ 23 w 27"/>
                <a:gd name="T21" fmla="*/ 3 h 77"/>
                <a:gd name="T22" fmla="*/ 23 w 27"/>
                <a:gd name="T23" fmla="*/ 12 h 77"/>
                <a:gd name="T24" fmla="*/ 26 w 27"/>
                <a:gd name="T25" fmla="*/ 22 h 77"/>
                <a:gd name="T26" fmla="*/ 26 w 27"/>
                <a:gd name="T27" fmla="*/ 32 h 77"/>
                <a:gd name="T28" fmla="*/ 27 w 27"/>
                <a:gd name="T29" fmla="*/ 43 h 77"/>
                <a:gd name="T30" fmla="*/ 24 w 27"/>
                <a:gd name="T31" fmla="*/ 52 h 77"/>
                <a:gd name="T32" fmla="*/ 20 w 27"/>
                <a:gd name="T33" fmla="*/ 62 h 77"/>
                <a:gd name="T34" fmla="*/ 11 w 27"/>
                <a:gd name="T35" fmla="*/ 70 h 77"/>
                <a:gd name="T36" fmla="*/ 0 w 27"/>
                <a:gd name="T37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77">
                  <a:moveTo>
                    <a:pt x="0" y="77"/>
                  </a:moveTo>
                  <a:lnTo>
                    <a:pt x="0" y="61"/>
                  </a:lnTo>
                  <a:lnTo>
                    <a:pt x="1" y="51"/>
                  </a:lnTo>
                  <a:lnTo>
                    <a:pt x="3" y="42"/>
                  </a:lnTo>
                  <a:lnTo>
                    <a:pt x="4" y="35"/>
                  </a:lnTo>
                  <a:lnTo>
                    <a:pt x="4" y="28"/>
                  </a:lnTo>
                  <a:lnTo>
                    <a:pt x="7" y="20"/>
                  </a:lnTo>
                  <a:lnTo>
                    <a:pt x="8" y="1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23" y="3"/>
                  </a:lnTo>
                  <a:lnTo>
                    <a:pt x="23" y="12"/>
                  </a:lnTo>
                  <a:lnTo>
                    <a:pt x="26" y="22"/>
                  </a:lnTo>
                  <a:lnTo>
                    <a:pt x="26" y="32"/>
                  </a:lnTo>
                  <a:lnTo>
                    <a:pt x="27" y="43"/>
                  </a:lnTo>
                  <a:lnTo>
                    <a:pt x="24" y="52"/>
                  </a:lnTo>
                  <a:lnTo>
                    <a:pt x="20" y="62"/>
                  </a:lnTo>
                  <a:lnTo>
                    <a:pt x="11" y="70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41"/>
            <p:cNvSpPr>
              <a:spLocks/>
            </p:cNvSpPr>
            <p:nvPr/>
          </p:nvSpPr>
          <p:spPr bwMode="auto">
            <a:xfrm>
              <a:off x="5183" y="3175"/>
              <a:ext cx="7" cy="21"/>
            </a:xfrm>
            <a:custGeom>
              <a:avLst/>
              <a:gdLst>
                <a:gd name="T0" fmla="*/ 1 w 20"/>
                <a:gd name="T1" fmla="*/ 62 h 62"/>
                <a:gd name="T2" fmla="*/ 0 w 20"/>
                <a:gd name="T3" fmla="*/ 52 h 62"/>
                <a:gd name="T4" fmla="*/ 0 w 20"/>
                <a:gd name="T5" fmla="*/ 43 h 62"/>
                <a:gd name="T6" fmla="*/ 0 w 20"/>
                <a:gd name="T7" fmla="*/ 36 h 62"/>
                <a:gd name="T8" fmla="*/ 3 w 20"/>
                <a:gd name="T9" fmla="*/ 27 h 62"/>
                <a:gd name="T10" fmla="*/ 4 w 20"/>
                <a:gd name="T11" fmla="*/ 14 h 62"/>
                <a:gd name="T12" fmla="*/ 8 w 20"/>
                <a:gd name="T13" fmla="*/ 0 h 62"/>
                <a:gd name="T14" fmla="*/ 13 w 20"/>
                <a:gd name="T15" fmla="*/ 0 h 62"/>
                <a:gd name="T16" fmla="*/ 20 w 20"/>
                <a:gd name="T17" fmla="*/ 0 h 62"/>
                <a:gd name="T18" fmla="*/ 16 w 20"/>
                <a:gd name="T19" fmla="*/ 14 h 62"/>
                <a:gd name="T20" fmla="*/ 11 w 20"/>
                <a:gd name="T21" fmla="*/ 30 h 62"/>
                <a:gd name="T22" fmla="*/ 8 w 20"/>
                <a:gd name="T23" fmla="*/ 37 h 62"/>
                <a:gd name="T24" fmla="*/ 8 w 20"/>
                <a:gd name="T25" fmla="*/ 46 h 62"/>
                <a:gd name="T26" fmla="*/ 5 w 20"/>
                <a:gd name="T27" fmla="*/ 53 h 62"/>
                <a:gd name="T28" fmla="*/ 5 w 20"/>
                <a:gd name="T29" fmla="*/ 62 h 62"/>
                <a:gd name="T30" fmla="*/ 4 w 20"/>
                <a:gd name="T31" fmla="*/ 62 h 62"/>
                <a:gd name="T32" fmla="*/ 1 w 20"/>
                <a:gd name="T33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62">
                  <a:moveTo>
                    <a:pt x="1" y="62"/>
                  </a:moveTo>
                  <a:lnTo>
                    <a:pt x="0" y="52"/>
                  </a:lnTo>
                  <a:lnTo>
                    <a:pt x="0" y="43"/>
                  </a:lnTo>
                  <a:lnTo>
                    <a:pt x="0" y="36"/>
                  </a:lnTo>
                  <a:lnTo>
                    <a:pt x="3" y="27"/>
                  </a:lnTo>
                  <a:lnTo>
                    <a:pt x="4" y="14"/>
                  </a:lnTo>
                  <a:lnTo>
                    <a:pt x="8" y="0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16" y="14"/>
                  </a:lnTo>
                  <a:lnTo>
                    <a:pt x="11" y="30"/>
                  </a:lnTo>
                  <a:lnTo>
                    <a:pt x="8" y="37"/>
                  </a:lnTo>
                  <a:lnTo>
                    <a:pt x="8" y="46"/>
                  </a:lnTo>
                  <a:lnTo>
                    <a:pt x="5" y="53"/>
                  </a:lnTo>
                  <a:lnTo>
                    <a:pt x="5" y="62"/>
                  </a:lnTo>
                  <a:lnTo>
                    <a:pt x="4" y="62"/>
                  </a:lnTo>
                  <a:lnTo>
                    <a:pt x="1" y="6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42"/>
            <p:cNvSpPr>
              <a:spLocks/>
            </p:cNvSpPr>
            <p:nvPr/>
          </p:nvSpPr>
          <p:spPr bwMode="auto">
            <a:xfrm>
              <a:off x="4505" y="3147"/>
              <a:ext cx="5" cy="41"/>
            </a:xfrm>
            <a:custGeom>
              <a:avLst/>
              <a:gdLst>
                <a:gd name="T0" fmla="*/ 1 w 14"/>
                <a:gd name="T1" fmla="*/ 124 h 124"/>
                <a:gd name="T2" fmla="*/ 0 w 14"/>
                <a:gd name="T3" fmla="*/ 107 h 124"/>
                <a:gd name="T4" fmla="*/ 0 w 14"/>
                <a:gd name="T5" fmla="*/ 89 h 124"/>
                <a:gd name="T6" fmla="*/ 0 w 14"/>
                <a:gd name="T7" fmla="*/ 74 h 124"/>
                <a:gd name="T8" fmla="*/ 0 w 14"/>
                <a:gd name="T9" fmla="*/ 59 h 124"/>
                <a:gd name="T10" fmla="*/ 0 w 14"/>
                <a:gd name="T11" fmla="*/ 43 h 124"/>
                <a:gd name="T12" fmla="*/ 0 w 14"/>
                <a:gd name="T13" fmla="*/ 29 h 124"/>
                <a:gd name="T14" fmla="*/ 1 w 14"/>
                <a:gd name="T15" fmla="*/ 14 h 124"/>
                <a:gd name="T16" fmla="*/ 6 w 14"/>
                <a:gd name="T17" fmla="*/ 0 h 124"/>
                <a:gd name="T18" fmla="*/ 7 w 14"/>
                <a:gd name="T19" fmla="*/ 8 h 124"/>
                <a:gd name="T20" fmla="*/ 10 w 14"/>
                <a:gd name="T21" fmla="*/ 21 h 124"/>
                <a:gd name="T22" fmla="*/ 11 w 14"/>
                <a:gd name="T23" fmla="*/ 34 h 124"/>
                <a:gd name="T24" fmla="*/ 14 w 14"/>
                <a:gd name="T25" fmla="*/ 52 h 124"/>
                <a:gd name="T26" fmla="*/ 14 w 14"/>
                <a:gd name="T27" fmla="*/ 69 h 124"/>
                <a:gd name="T28" fmla="*/ 14 w 14"/>
                <a:gd name="T29" fmla="*/ 87 h 124"/>
                <a:gd name="T30" fmla="*/ 13 w 14"/>
                <a:gd name="T31" fmla="*/ 103 h 124"/>
                <a:gd name="T32" fmla="*/ 13 w 14"/>
                <a:gd name="T33" fmla="*/ 118 h 124"/>
                <a:gd name="T34" fmla="*/ 7 w 14"/>
                <a:gd name="T35" fmla="*/ 121 h 124"/>
                <a:gd name="T36" fmla="*/ 1 w 14"/>
                <a:gd name="T37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124">
                  <a:moveTo>
                    <a:pt x="1" y="124"/>
                  </a:moveTo>
                  <a:lnTo>
                    <a:pt x="0" y="107"/>
                  </a:lnTo>
                  <a:lnTo>
                    <a:pt x="0" y="89"/>
                  </a:lnTo>
                  <a:lnTo>
                    <a:pt x="0" y="74"/>
                  </a:lnTo>
                  <a:lnTo>
                    <a:pt x="0" y="59"/>
                  </a:lnTo>
                  <a:lnTo>
                    <a:pt x="0" y="43"/>
                  </a:lnTo>
                  <a:lnTo>
                    <a:pt x="0" y="29"/>
                  </a:lnTo>
                  <a:lnTo>
                    <a:pt x="1" y="14"/>
                  </a:lnTo>
                  <a:lnTo>
                    <a:pt x="6" y="0"/>
                  </a:lnTo>
                  <a:lnTo>
                    <a:pt x="7" y="8"/>
                  </a:lnTo>
                  <a:lnTo>
                    <a:pt x="10" y="21"/>
                  </a:lnTo>
                  <a:lnTo>
                    <a:pt x="11" y="34"/>
                  </a:lnTo>
                  <a:lnTo>
                    <a:pt x="14" y="52"/>
                  </a:lnTo>
                  <a:lnTo>
                    <a:pt x="14" y="69"/>
                  </a:lnTo>
                  <a:lnTo>
                    <a:pt x="14" y="87"/>
                  </a:lnTo>
                  <a:lnTo>
                    <a:pt x="13" y="103"/>
                  </a:lnTo>
                  <a:lnTo>
                    <a:pt x="13" y="118"/>
                  </a:lnTo>
                  <a:lnTo>
                    <a:pt x="7" y="121"/>
                  </a:lnTo>
                  <a:lnTo>
                    <a:pt x="1" y="12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43"/>
            <p:cNvSpPr>
              <a:spLocks/>
            </p:cNvSpPr>
            <p:nvPr/>
          </p:nvSpPr>
          <p:spPr bwMode="auto">
            <a:xfrm>
              <a:off x="5154" y="3134"/>
              <a:ext cx="15" cy="54"/>
            </a:xfrm>
            <a:custGeom>
              <a:avLst/>
              <a:gdLst>
                <a:gd name="T0" fmla="*/ 4 w 45"/>
                <a:gd name="T1" fmla="*/ 164 h 164"/>
                <a:gd name="T2" fmla="*/ 0 w 45"/>
                <a:gd name="T3" fmla="*/ 143 h 164"/>
                <a:gd name="T4" fmla="*/ 0 w 45"/>
                <a:gd name="T5" fmla="*/ 122 h 164"/>
                <a:gd name="T6" fmla="*/ 1 w 45"/>
                <a:gd name="T7" fmla="*/ 102 h 164"/>
                <a:gd name="T8" fmla="*/ 5 w 45"/>
                <a:gd name="T9" fmla="*/ 82 h 164"/>
                <a:gd name="T10" fmla="*/ 8 w 45"/>
                <a:gd name="T11" fmla="*/ 60 h 164"/>
                <a:gd name="T12" fmla="*/ 13 w 45"/>
                <a:gd name="T13" fmla="*/ 40 h 164"/>
                <a:gd name="T14" fmla="*/ 18 w 45"/>
                <a:gd name="T15" fmla="*/ 19 h 164"/>
                <a:gd name="T16" fmla="*/ 24 w 45"/>
                <a:gd name="T17" fmla="*/ 0 h 164"/>
                <a:gd name="T18" fmla="*/ 33 w 45"/>
                <a:gd name="T19" fmla="*/ 2 h 164"/>
                <a:gd name="T20" fmla="*/ 39 w 45"/>
                <a:gd name="T21" fmla="*/ 5 h 164"/>
                <a:gd name="T22" fmla="*/ 40 w 45"/>
                <a:gd name="T23" fmla="*/ 6 h 164"/>
                <a:gd name="T24" fmla="*/ 45 w 45"/>
                <a:gd name="T25" fmla="*/ 11 h 164"/>
                <a:gd name="T26" fmla="*/ 36 w 45"/>
                <a:gd name="T27" fmla="*/ 21 h 164"/>
                <a:gd name="T28" fmla="*/ 30 w 45"/>
                <a:gd name="T29" fmla="*/ 37 h 164"/>
                <a:gd name="T30" fmla="*/ 26 w 45"/>
                <a:gd name="T31" fmla="*/ 55 h 164"/>
                <a:gd name="T32" fmla="*/ 21 w 45"/>
                <a:gd name="T33" fmla="*/ 77 h 164"/>
                <a:gd name="T34" fmla="*/ 17 w 45"/>
                <a:gd name="T35" fmla="*/ 99 h 164"/>
                <a:gd name="T36" fmla="*/ 13 w 45"/>
                <a:gd name="T37" fmla="*/ 122 h 164"/>
                <a:gd name="T38" fmla="*/ 10 w 45"/>
                <a:gd name="T39" fmla="*/ 141 h 164"/>
                <a:gd name="T40" fmla="*/ 8 w 45"/>
                <a:gd name="T41" fmla="*/ 158 h 164"/>
                <a:gd name="T42" fmla="*/ 5 w 45"/>
                <a:gd name="T43" fmla="*/ 161 h 164"/>
                <a:gd name="T44" fmla="*/ 4 w 45"/>
                <a:gd name="T45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164">
                  <a:moveTo>
                    <a:pt x="4" y="164"/>
                  </a:moveTo>
                  <a:lnTo>
                    <a:pt x="0" y="143"/>
                  </a:lnTo>
                  <a:lnTo>
                    <a:pt x="0" y="122"/>
                  </a:lnTo>
                  <a:lnTo>
                    <a:pt x="1" y="102"/>
                  </a:lnTo>
                  <a:lnTo>
                    <a:pt x="5" y="82"/>
                  </a:lnTo>
                  <a:lnTo>
                    <a:pt x="8" y="60"/>
                  </a:lnTo>
                  <a:lnTo>
                    <a:pt x="13" y="40"/>
                  </a:lnTo>
                  <a:lnTo>
                    <a:pt x="18" y="19"/>
                  </a:lnTo>
                  <a:lnTo>
                    <a:pt x="24" y="0"/>
                  </a:lnTo>
                  <a:lnTo>
                    <a:pt x="33" y="2"/>
                  </a:lnTo>
                  <a:lnTo>
                    <a:pt x="39" y="5"/>
                  </a:lnTo>
                  <a:lnTo>
                    <a:pt x="40" y="6"/>
                  </a:lnTo>
                  <a:lnTo>
                    <a:pt x="45" y="11"/>
                  </a:lnTo>
                  <a:lnTo>
                    <a:pt x="36" y="21"/>
                  </a:lnTo>
                  <a:lnTo>
                    <a:pt x="30" y="37"/>
                  </a:lnTo>
                  <a:lnTo>
                    <a:pt x="26" y="55"/>
                  </a:lnTo>
                  <a:lnTo>
                    <a:pt x="21" y="77"/>
                  </a:lnTo>
                  <a:lnTo>
                    <a:pt x="17" y="99"/>
                  </a:lnTo>
                  <a:lnTo>
                    <a:pt x="13" y="122"/>
                  </a:lnTo>
                  <a:lnTo>
                    <a:pt x="10" y="141"/>
                  </a:lnTo>
                  <a:lnTo>
                    <a:pt x="8" y="158"/>
                  </a:lnTo>
                  <a:lnTo>
                    <a:pt x="5" y="161"/>
                  </a:lnTo>
                  <a:lnTo>
                    <a:pt x="4" y="164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44"/>
            <p:cNvSpPr>
              <a:spLocks/>
            </p:cNvSpPr>
            <p:nvPr/>
          </p:nvSpPr>
          <p:spPr bwMode="auto">
            <a:xfrm>
              <a:off x="5133" y="3120"/>
              <a:ext cx="16" cy="65"/>
            </a:xfrm>
            <a:custGeom>
              <a:avLst/>
              <a:gdLst>
                <a:gd name="T0" fmla="*/ 0 w 49"/>
                <a:gd name="T1" fmla="*/ 195 h 195"/>
                <a:gd name="T2" fmla="*/ 4 w 49"/>
                <a:gd name="T3" fmla="*/ 140 h 195"/>
                <a:gd name="T4" fmla="*/ 10 w 49"/>
                <a:gd name="T5" fmla="*/ 99 h 195"/>
                <a:gd name="T6" fmla="*/ 13 w 49"/>
                <a:gd name="T7" fmla="*/ 67 h 195"/>
                <a:gd name="T8" fmla="*/ 16 w 49"/>
                <a:gd name="T9" fmla="*/ 47 h 195"/>
                <a:gd name="T10" fmla="*/ 17 w 49"/>
                <a:gd name="T11" fmla="*/ 31 h 195"/>
                <a:gd name="T12" fmla="*/ 19 w 49"/>
                <a:gd name="T13" fmla="*/ 21 h 195"/>
                <a:gd name="T14" fmla="*/ 20 w 49"/>
                <a:gd name="T15" fmla="*/ 12 h 195"/>
                <a:gd name="T16" fmla="*/ 24 w 49"/>
                <a:gd name="T17" fmla="*/ 5 h 195"/>
                <a:gd name="T18" fmla="*/ 30 w 49"/>
                <a:gd name="T19" fmla="*/ 0 h 195"/>
                <a:gd name="T20" fmla="*/ 35 w 49"/>
                <a:gd name="T21" fmla="*/ 0 h 195"/>
                <a:gd name="T22" fmla="*/ 39 w 49"/>
                <a:gd name="T23" fmla="*/ 0 h 195"/>
                <a:gd name="T24" fmla="*/ 49 w 49"/>
                <a:gd name="T25" fmla="*/ 5 h 195"/>
                <a:gd name="T26" fmla="*/ 39 w 49"/>
                <a:gd name="T27" fmla="*/ 50 h 195"/>
                <a:gd name="T28" fmla="*/ 33 w 49"/>
                <a:gd name="T29" fmla="*/ 86 h 195"/>
                <a:gd name="T30" fmla="*/ 29 w 49"/>
                <a:gd name="T31" fmla="*/ 112 h 195"/>
                <a:gd name="T32" fmla="*/ 26 w 49"/>
                <a:gd name="T33" fmla="*/ 132 h 195"/>
                <a:gd name="T34" fmla="*/ 21 w 49"/>
                <a:gd name="T35" fmla="*/ 147 h 195"/>
                <a:gd name="T36" fmla="*/ 19 w 49"/>
                <a:gd name="T37" fmla="*/ 161 h 195"/>
                <a:gd name="T38" fmla="*/ 14 w 49"/>
                <a:gd name="T39" fmla="*/ 174 h 195"/>
                <a:gd name="T40" fmla="*/ 11 w 49"/>
                <a:gd name="T41" fmla="*/ 192 h 195"/>
                <a:gd name="T42" fmla="*/ 5 w 49"/>
                <a:gd name="T43" fmla="*/ 193 h 195"/>
                <a:gd name="T44" fmla="*/ 0 w 49"/>
                <a:gd name="T45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" h="195">
                  <a:moveTo>
                    <a:pt x="0" y="195"/>
                  </a:moveTo>
                  <a:lnTo>
                    <a:pt x="4" y="140"/>
                  </a:lnTo>
                  <a:lnTo>
                    <a:pt x="10" y="99"/>
                  </a:lnTo>
                  <a:lnTo>
                    <a:pt x="13" y="67"/>
                  </a:lnTo>
                  <a:lnTo>
                    <a:pt x="16" y="47"/>
                  </a:lnTo>
                  <a:lnTo>
                    <a:pt x="17" y="31"/>
                  </a:lnTo>
                  <a:lnTo>
                    <a:pt x="19" y="21"/>
                  </a:lnTo>
                  <a:lnTo>
                    <a:pt x="20" y="12"/>
                  </a:lnTo>
                  <a:lnTo>
                    <a:pt x="24" y="5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39" y="0"/>
                  </a:lnTo>
                  <a:lnTo>
                    <a:pt x="49" y="5"/>
                  </a:lnTo>
                  <a:lnTo>
                    <a:pt x="39" y="50"/>
                  </a:lnTo>
                  <a:lnTo>
                    <a:pt x="33" y="86"/>
                  </a:lnTo>
                  <a:lnTo>
                    <a:pt x="29" y="112"/>
                  </a:lnTo>
                  <a:lnTo>
                    <a:pt x="26" y="132"/>
                  </a:lnTo>
                  <a:lnTo>
                    <a:pt x="21" y="147"/>
                  </a:lnTo>
                  <a:lnTo>
                    <a:pt x="19" y="161"/>
                  </a:lnTo>
                  <a:lnTo>
                    <a:pt x="14" y="174"/>
                  </a:lnTo>
                  <a:lnTo>
                    <a:pt x="11" y="192"/>
                  </a:lnTo>
                  <a:lnTo>
                    <a:pt x="5" y="193"/>
                  </a:lnTo>
                  <a:lnTo>
                    <a:pt x="0" y="19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45"/>
            <p:cNvSpPr>
              <a:spLocks/>
            </p:cNvSpPr>
            <p:nvPr/>
          </p:nvSpPr>
          <p:spPr bwMode="auto">
            <a:xfrm>
              <a:off x="4515" y="3133"/>
              <a:ext cx="8" cy="41"/>
            </a:xfrm>
            <a:custGeom>
              <a:avLst/>
              <a:gdLst>
                <a:gd name="T0" fmla="*/ 0 w 22"/>
                <a:gd name="T1" fmla="*/ 125 h 125"/>
                <a:gd name="T2" fmla="*/ 0 w 22"/>
                <a:gd name="T3" fmla="*/ 109 h 125"/>
                <a:gd name="T4" fmla="*/ 0 w 22"/>
                <a:gd name="T5" fmla="*/ 95 h 125"/>
                <a:gd name="T6" fmla="*/ 0 w 22"/>
                <a:gd name="T7" fmla="*/ 79 h 125"/>
                <a:gd name="T8" fmla="*/ 0 w 22"/>
                <a:gd name="T9" fmla="*/ 66 h 125"/>
                <a:gd name="T10" fmla="*/ 0 w 22"/>
                <a:gd name="T11" fmla="*/ 51 h 125"/>
                <a:gd name="T12" fmla="*/ 0 w 22"/>
                <a:gd name="T13" fmla="*/ 37 h 125"/>
                <a:gd name="T14" fmla="*/ 0 w 22"/>
                <a:gd name="T15" fmla="*/ 22 h 125"/>
                <a:gd name="T16" fmla="*/ 0 w 22"/>
                <a:gd name="T17" fmla="*/ 9 h 125"/>
                <a:gd name="T18" fmla="*/ 3 w 22"/>
                <a:gd name="T19" fmla="*/ 5 h 125"/>
                <a:gd name="T20" fmla="*/ 8 w 22"/>
                <a:gd name="T21" fmla="*/ 3 h 125"/>
                <a:gd name="T22" fmla="*/ 12 w 22"/>
                <a:gd name="T23" fmla="*/ 2 h 125"/>
                <a:gd name="T24" fmla="*/ 21 w 22"/>
                <a:gd name="T25" fmla="*/ 0 h 125"/>
                <a:gd name="T26" fmla="*/ 21 w 22"/>
                <a:gd name="T27" fmla="*/ 15 h 125"/>
                <a:gd name="T28" fmla="*/ 21 w 22"/>
                <a:gd name="T29" fmla="*/ 29 h 125"/>
                <a:gd name="T30" fmla="*/ 21 w 22"/>
                <a:gd name="T31" fmla="*/ 44 h 125"/>
                <a:gd name="T32" fmla="*/ 21 w 22"/>
                <a:gd name="T33" fmla="*/ 60 h 125"/>
                <a:gd name="T34" fmla="*/ 21 w 22"/>
                <a:gd name="T35" fmla="*/ 74 h 125"/>
                <a:gd name="T36" fmla="*/ 21 w 22"/>
                <a:gd name="T37" fmla="*/ 90 h 125"/>
                <a:gd name="T38" fmla="*/ 21 w 22"/>
                <a:gd name="T39" fmla="*/ 105 h 125"/>
                <a:gd name="T40" fmla="*/ 22 w 22"/>
                <a:gd name="T41" fmla="*/ 121 h 125"/>
                <a:gd name="T42" fmla="*/ 10 w 22"/>
                <a:gd name="T43" fmla="*/ 125 h 125"/>
                <a:gd name="T44" fmla="*/ 0 w 22"/>
                <a:gd name="T4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" h="125">
                  <a:moveTo>
                    <a:pt x="0" y="125"/>
                  </a:moveTo>
                  <a:lnTo>
                    <a:pt x="0" y="109"/>
                  </a:lnTo>
                  <a:lnTo>
                    <a:pt x="0" y="95"/>
                  </a:lnTo>
                  <a:lnTo>
                    <a:pt x="0" y="79"/>
                  </a:lnTo>
                  <a:lnTo>
                    <a:pt x="0" y="66"/>
                  </a:lnTo>
                  <a:lnTo>
                    <a:pt x="0" y="51"/>
                  </a:lnTo>
                  <a:lnTo>
                    <a:pt x="0" y="37"/>
                  </a:lnTo>
                  <a:lnTo>
                    <a:pt x="0" y="22"/>
                  </a:lnTo>
                  <a:lnTo>
                    <a:pt x="0" y="9"/>
                  </a:lnTo>
                  <a:lnTo>
                    <a:pt x="3" y="5"/>
                  </a:lnTo>
                  <a:lnTo>
                    <a:pt x="8" y="3"/>
                  </a:lnTo>
                  <a:lnTo>
                    <a:pt x="12" y="2"/>
                  </a:lnTo>
                  <a:lnTo>
                    <a:pt x="21" y="0"/>
                  </a:lnTo>
                  <a:lnTo>
                    <a:pt x="21" y="15"/>
                  </a:lnTo>
                  <a:lnTo>
                    <a:pt x="21" y="29"/>
                  </a:lnTo>
                  <a:lnTo>
                    <a:pt x="21" y="44"/>
                  </a:lnTo>
                  <a:lnTo>
                    <a:pt x="21" y="60"/>
                  </a:lnTo>
                  <a:lnTo>
                    <a:pt x="21" y="74"/>
                  </a:lnTo>
                  <a:lnTo>
                    <a:pt x="21" y="90"/>
                  </a:lnTo>
                  <a:lnTo>
                    <a:pt x="21" y="105"/>
                  </a:lnTo>
                  <a:lnTo>
                    <a:pt x="22" y="121"/>
                  </a:lnTo>
                  <a:lnTo>
                    <a:pt x="10" y="125"/>
                  </a:lnTo>
                  <a:lnTo>
                    <a:pt x="0" y="12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46"/>
            <p:cNvSpPr>
              <a:spLocks/>
            </p:cNvSpPr>
            <p:nvPr/>
          </p:nvSpPr>
          <p:spPr bwMode="auto">
            <a:xfrm>
              <a:off x="5145" y="3127"/>
              <a:ext cx="12" cy="47"/>
            </a:xfrm>
            <a:custGeom>
              <a:avLst/>
              <a:gdLst>
                <a:gd name="T0" fmla="*/ 6 w 36"/>
                <a:gd name="T1" fmla="*/ 142 h 142"/>
                <a:gd name="T2" fmla="*/ 0 w 36"/>
                <a:gd name="T3" fmla="*/ 134 h 142"/>
                <a:gd name="T4" fmla="*/ 0 w 36"/>
                <a:gd name="T5" fmla="*/ 118 h 142"/>
                <a:gd name="T6" fmla="*/ 1 w 36"/>
                <a:gd name="T7" fmla="*/ 96 h 142"/>
                <a:gd name="T8" fmla="*/ 7 w 36"/>
                <a:gd name="T9" fmla="*/ 73 h 142"/>
                <a:gd name="T10" fmla="*/ 12 w 36"/>
                <a:gd name="T11" fmla="*/ 48 h 142"/>
                <a:gd name="T12" fmla="*/ 16 w 36"/>
                <a:gd name="T13" fmla="*/ 26 h 142"/>
                <a:gd name="T14" fmla="*/ 19 w 36"/>
                <a:gd name="T15" fmla="*/ 9 h 142"/>
                <a:gd name="T16" fmla="*/ 23 w 36"/>
                <a:gd name="T17" fmla="*/ 0 h 142"/>
                <a:gd name="T18" fmla="*/ 29 w 36"/>
                <a:gd name="T19" fmla="*/ 0 h 142"/>
                <a:gd name="T20" fmla="*/ 36 w 36"/>
                <a:gd name="T21" fmla="*/ 0 h 142"/>
                <a:gd name="T22" fmla="*/ 35 w 36"/>
                <a:gd name="T23" fmla="*/ 6 h 142"/>
                <a:gd name="T24" fmla="*/ 35 w 36"/>
                <a:gd name="T25" fmla="*/ 12 h 142"/>
                <a:gd name="T26" fmla="*/ 33 w 36"/>
                <a:gd name="T27" fmla="*/ 17 h 142"/>
                <a:gd name="T28" fmla="*/ 33 w 36"/>
                <a:gd name="T29" fmla="*/ 29 h 142"/>
                <a:gd name="T30" fmla="*/ 29 w 36"/>
                <a:gd name="T31" fmla="*/ 44 h 142"/>
                <a:gd name="T32" fmla="*/ 26 w 36"/>
                <a:gd name="T33" fmla="*/ 67 h 142"/>
                <a:gd name="T34" fmla="*/ 20 w 36"/>
                <a:gd name="T35" fmla="*/ 97 h 142"/>
                <a:gd name="T36" fmla="*/ 14 w 36"/>
                <a:gd name="T37" fmla="*/ 138 h 142"/>
                <a:gd name="T38" fmla="*/ 10 w 36"/>
                <a:gd name="T39" fmla="*/ 139 h 142"/>
                <a:gd name="T40" fmla="*/ 6 w 36"/>
                <a:gd name="T41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142">
                  <a:moveTo>
                    <a:pt x="6" y="142"/>
                  </a:moveTo>
                  <a:lnTo>
                    <a:pt x="0" y="134"/>
                  </a:lnTo>
                  <a:lnTo>
                    <a:pt x="0" y="118"/>
                  </a:lnTo>
                  <a:lnTo>
                    <a:pt x="1" y="96"/>
                  </a:lnTo>
                  <a:lnTo>
                    <a:pt x="7" y="73"/>
                  </a:lnTo>
                  <a:lnTo>
                    <a:pt x="12" y="48"/>
                  </a:lnTo>
                  <a:lnTo>
                    <a:pt x="16" y="26"/>
                  </a:lnTo>
                  <a:lnTo>
                    <a:pt x="19" y="9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36" y="0"/>
                  </a:lnTo>
                  <a:lnTo>
                    <a:pt x="35" y="6"/>
                  </a:lnTo>
                  <a:lnTo>
                    <a:pt x="35" y="12"/>
                  </a:lnTo>
                  <a:lnTo>
                    <a:pt x="33" y="17"/>
                  </a:lnTo>
                  <a:lnTo>
                    <a:pt x="33" y="29"/>
                  </a:lnTo>
                  <a:lnTo>
                    <a:pt x="29" y="44"/>
                  </a:lnTo>
                  <a:lnTo>
                    <a:pt x="26" y="67"/>
                  </a:lnTo>
                  <a:lnTo>
                    <a:pt x="20" y="97"/>
                  </a:lnTo>
                  <a:lnTo>
                    <a:pt x="14" y="138"/>
                  </a:lnTo>
                  <a:lnTo>
                    <a:pt x="10" y="139"/>
                  </a:lnTo>
                  <a:lnTo>
                    <a:pt x="6" y="14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47"/>
            <p:cNvSpPr>
              <a:spLocks/>
            </p:cNvSpPr>
            <p:nvPr/>
          </p:nvSpPr>
          <p:spPr bwMode="auto">
            <a:xfrm>
              <a:off x="5187" y="3161"/>
              <a:ext cx="7" cy="12"/>
            </a:xfrm>
            <a:custGeom>
              <a:avLst/>
              <a:gdLst>
                <a:gd name="T0" fmla="*/ 0 w 20"/>
                <a:gd name="T1" fmla="*/ 36 h 36"/>
                <a:gd name="T2" fmla="*/ 0 w 20"/>
                <a:gd name="T3" fmla="*/ 27 h 36"/>
                <a:gd name="T4" fmla="*/ 0 w 20"/>
                <a:gd name="T5" fmla="*/ 21 h 36"/>
                <a:gd name="T6" fmla="*/ 0 w 20"/>
                <a:gd name="T7" fmla="*/ 17 h 36"/>
                <a:gd name="T8" fmla="*/ 0 w 20"/>
                <a:gd name="T9" fmla="*/ 13 h 36"/>
                <a:gd name="T10" fmla="*/ 1 w 20"/>
                <a:gd name="T11" fmla="*/ 5 h 36"/>
                <a:gd name="T12" fmla="*/ 7 w 20"/>
                <a:gd name="T13" fmla="*/ 0 h 36"/>
                <a:gd name="T14" fmla="*/ 10 w 20"/>
                <a:gd name="T15" fmla="*/ 0 h 36"/>
                <a:gd name="T16" fmla="*/ 16 w 20"/>
                <a:gd name="T17" fmla="*/ 0 h 36"/>
                <a:gd name="T18" fmla="*/ 17 w 20"/>
                <a:gd name="T19" fmla="*/ 5 h 36"/>
                <a:gd name="T20" fmla="*/ 20 w 20"/>
                <a:gd name="T21" fmla="*/ 13 h 36"/>
                <a:gd name="T22" fmla="*/ 13 w 20"/>
                <a:gd name="T23" fmla="*/ 18 h 36"/>
                <a:gd name="T24" fmla="*/ 10 w 20"/>
                <a:gd name="T25" fmla="*/ 21 h 36"/>
                <a:gd name="T26" fmla="*/ 8 w 20"/>
                <a:gd name="T27" fmla="*/ 26 h 36"/>
                <a:gd name="T28" fmla="*/ 8 w 20"/>
                <a:gd name="T29" fmla="*/ 36 h 36"/>
                <a:gd name="T30" fmla="*/ 3 w 20"/>
                <a:gd name="T31" fmla="*/ 36 h 36"/>
                <a:gd name="T32" fmla="*/ 0 w 20"/>
                <a:gd name="T3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36">
                  <a:moveTo>
                    <a:pt x="0" y="36"/>
                  </a:moveTo>
                  <a:lnTo>
                    <a:pt x="0" y="27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3"/>
                  </a:lnTo>
                  <a:lnTo>
                    <a:pt x="1" y="5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6" y="0"/>
                  </a:lnTo>
                  <a:lnTo>
                    <a:pt x="17" y="5"/>
                  </a:lnTo>
                  <a:lnTo>
                    <a:pt x="20" y="13"/>
                  </a:lnTo>
                  <a:lnTo>
                    <a:pt x="13" y="18"/>
                  </a:lnTo>
                  <a:lnTo>
                    <a:pt x="10" y="21"/>
                  </a:lnTo>
                  <a:lnTo>
                    <a:pt x="8" y="26"/>
                  </a:lnTo>
                  <a:lnTo>
                    <a:pt x="8" y="36"/>
                  </a:lnTo>
                  <a:lnTo>
                    <a:pt x="3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48"/>
            <p:cNvSpPr>
              <a:spLocks/>
            </p:cNvSpPr>
            <p:nvPr/>
          </p:nvSpPr>
          <p:spPr bwMode="auto">
            <a:xfrm>
              <a:off x="5124" y="3111"/>
              <a:ext cx="10" cy="54"/>
            </a:xfrm>
            <a:custGeom>
              <a:avLst/>
              <a:gdLst>
                <a:gd name="T0" fmla="*/ 5 w 29"/>
                <a:gd name="T1" fmla="*/ 163 h 163"/>
                <a:gd name="T2" fmla="*/ 0 w 29"/>
                <a:gd name="T3" fmla="*/ 144 h 163"/>
                <a:gd name="T4" fmla="*/ 0 w 29"/>
                <a:gd name="T5" fmla="*/ 123 h 163"/>
                <a:gd name="T6" fmla="*/ 0 w 29"/>
                <a:gd name="T7" fmla="*/ 100 h 163"/>
                <a:gd name="T8" fmla="*/ 4 w 29"/>
                <a:gd name="T9" fmla="*/ 79 h 163"/>
                <a:gd name="T10" fmla="*/ 5 w 29"/>
                <a:gd name="T11" fmla="*/ 55 h 163"/>
                <a:gd name="T12" fmla="*/ 10 w 29"/>
                <a:gd name="T13" fmla="*/ 34 h 163"/>
                <a:gd name="T14" fmla="*/ 13 w 29"/>
                <a:gd name="T15" fmla="*/ 15 h 163"/>
                <a:gd name="T16" fmla="*/ 17 w 29"/>
                <a:gd name="T17" fmla="*/ 0 h 163"/>
                <a:gd name="T18" fmla="*/ 21 w 29"/>
                <a:gd name="T19" fmla="*/ 2 h 163"/>
                <a:gd name="T20" fmla="*/ 29 w 29"/>
                <a:gd name="T21" fmla="*/ 5 h 163"/>
                <a:gd name="T22" fmla="*/ 27 w 29"/>
                <a:gd name="T23" fmla="*/ 22 h 163"/>
                <a:gd name="T24" fmla="*/ 27 w 29"/>
                <a:gd name="T25" fmla="*/ 41 h 163"/>
                <a:gd name="T26" fmla="*/ 26 w 29"/>
                <a:gd name="T27" fmla="*/ 60 h 163"/>
                <a:gd name="T28" fmla="*/ 24 w 29"/>
                <a:gd name="T29" fmla="*/ 81 h 163"/>
                <a:gd name="T30" fmla="*/ 21 w 29"/>
                <a:gd name="T31" fmla="*/ 100 h 163"/>
                <a:gd name="T32" fmla="*/ 20 w 29"/>
                <a:gd name="T33" fmla="*/ 122 h 163"/>
                <a:gd name="T34" fmla="*/ 15 w 29"/>
                <a:gd name="T35" fmla="*/ 142 h 163"/>
                <a:gd name="T36" fmla="*/ 11 w 29"/>
                <a:gd name="T37" fmla="*/ 163 h 163"/>
                <a:gd name="T38" fmla="*/ 8 w 29"/>
                <a:gd name="T39" fmla="*/ 163 h 163"/>
                <a:gd name="T40" fmla="*/ 5 w 29"/>
                <a:gd name="T41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" h="163">
                  <a:moveTo>
                    <a:pt x="5" y="163"/>
                  </a:moveTo>
                  <a:lnTo>
                    <a:pt x="0" y="144"/>
                  </a:lnTo>
                  <a:lnTo>
                    <a:pt x="0" y="123"/>
                  </a:lnTo>
                  <a:lnTo>
                    <a:pt x="0" y="100"/>
                  </a:lnTo>
                  <a:lnTo>
                    <a:pt x="4" y="79"/>
                  </a:lnTo>
                  <a:lnTo>
                    <a:pt x="5" y="55"/>
                  </a:lnTo>
                  <a:lnTo>
                    <a:pt x="10" y="34"/>
                  </a:lnTo>
                  <a:lnTo>
                    <a:pt x="13" y="15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9" y="5"/>
                  </a:lnTo>
                  <a:lnTo>
                    <a:pt x="27" y="22"/>
                  </a:lnTo>
                  <a:lnTo>
                    <a:pt x="27" y="41"/>
                  </a:lnTo>
                  <a:lnTo>
                    <a:pt x="26" y="60"/>
                  </a:lnTo>
                  <a:lnTo>
                    <a:pt x="24" y="81"/>
                  </a:lnTo>
                  <a:lnTo>
                    <a:pt x="21" y="100"/>
                  </a:lnTo>
                  <a:lnTo>
                    <a:pt x="20" y="122"/>
                  </a:lnTo>
                  <a:lnTo>
                    <a:pt x="15" y="142"/>
                  </a:lnTo>
                  <a:lnTo>
                    <a:pt x="11" y="163"/>
                  </a:lnTo>
                  <a:lnTo>
                    <a:pt x="8" y="163"/>
                  </a:lnTo>
                  <a:lnTo>
                    <a:pt x="5" y="16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49"/>
            <p:cNvSpPr>
              <a:spLocks/>
            </p:cNvSpPr>
            <p:nvPr/>
          </p:nvSpPr>
          <p:spPr bwMode="auto">
            <a:xfrm>
              <a:off x="4528" y="3123"/>
              <a:ext cx="8" cy="42"/>
            </a:xfrm>
            <a:custGeom>
              <a:avLst/>
              <a:gdLst>
                <a:gd name="T0" fmla="*/ 3 w 25"/>
                <a:gd name="T1" fmla="*/ 125 h 125"/>
                <a:gd name="T2" fmla="*/ 1 w 25"/>
                <a:gd name="T3" fmla="*/ 108 h 125"/>
                <a:gd name="T4" fmla="*/ 1 w 25"/>
                <a:gd name="T5" fmla="*/ 93 h 125"/>
                <a:gd name="T6" fmla="*/ 1 w 25"/>
                <a:gd name="T7" fmla="*/ 77 h 125"/>
                <a:gd name="T8" fmla="*/ 1 w 25"/>
                <a:gd name="T9" fmla="*/ 63 h 125"/>
                <a:gd name="T10" fmla="*/ 0 w 25"/>
                <a:gd name="T11" fmla="*/ 47 h 125"/>
                <a:gd name="T12" fmla="*/ 0 w 25"/>
                <a:gd name="T13" fmla="*/ 32 h 125"/>
                <a:gd name="T14" fmla="*/ 0 w 25"/>
                <a:gd name="T15" fmla="*/ 16 h 125"/>
                <a:gd name="T16" fmla="*/ 0 w 25"/>
                <a:gd name="T17" fmla="*/ 3 h 125"/>
                <a:gd name="T18" fmla="*/ 6 w 25"/>
                <a:gd name="T19" fmla="*/ 2 h 125"/>
                <a:gd name="T20" fmla="*/ 16 w 25"/>
                <a:gd name="T21" fmla="*/ 0 h 125"/>
                <a:gd name="T22" fmla="*/ 16 w 25"/>
                <a:gd name="T23" fmla="*/ 13 h 125"/>
                <a:gd name="T24" fmla="*/ 16 w 25"/>
                <a:gd name="T25" fmla="*/ 27 h 125"/>
                <a:gd name="T26" fmla="*/ 17 w 25"/>
                <a:gd name="T27" fmla="*/ 40 h 125"/>
                <a:gd name="T28" fmla="*/ 19 w 25"/>
                <a:gd name="T29" fmla="*/ 54 h 125"/>
                <a:gd name="T30" fmla="*/ 19 w 25"/>
                <a:gd name="T31" fmla="*/ 67 h 125"/>
                <a:gd name="T32" fmla="*/ 20 w 25"/>
                <a:gd name="T33" fmla="*/ 80 h 125"/>
                <a:gd name="T34" fmla="*/ 22 w 25"/>
                <a:gd name="T35" fmla="*/ 93 h 125"/>
                <a:gd name="T36" fmla="*/ 25 w 25"/>
                <a:gd name="T37" fmla="*/ 108 h 125"/>
                <a:gd name="T38" fmla="*/ 12 w 25"/>
                <a:gd name="T39" fmla="*/ 115 h 125"/>
                <a:gd name="T40" fmla="*/ 3 w 25"/>
                <a:gd name="T41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5" h="125">
                  <a:moveTo>
                    <a:pt x="3" y="125"/>
                  </a:moveTo>
                  <a:lnTo>
                    <a:pt x="1" y="108"/>
                  </a:lnTo>
                  <a:lnTo>
                    <a:pt x="1" y="93"/>
                  </a:lnTo>
                  <a:lnTo>
                    <a:pt x="1" y="77"/>
                  </a:lnTo>
                  <a:lnTo>
                    <a:pt x="1" y="63"/>
                  </a:lnTo>
                  <a:lnTo>
                    <a:pt x="0" y="47"/>
                  </a:lnTo>
                  <a:lnTo>
                    <a:pt x="0" y="32"/>
                  </a:lnTo>
                  <a:lnTo>
                    <a:pt x="0" y="16"/>
                  </a:lnTo>
                  <a:lnTo>
                    <a:pt x="0" y="3"/>
                  </a:lnTo>
                  <a:lnTo>
                    <a:pt x="6" y="2"/>
                  </a:lnTo>
                  <a:lnTo>
                    <a:pt x="16" y="0"/>
                  </a:lnTo>
                  <a:lnTo>
                    <a:pt x="16" y="13"/>
                  </a:lnTo>
                  <a:lnTo>
                    <a:pt x="16" y="27"/>
                  </a:lnTo>
                  <a:lnTo>
                    <a:pt x="17" y="40"/>
                  </a:lnTo>
                  <a:lnTo>
                    <a:pt x="19" y="54"/>
                  </a:lnTo>
                  <a:lnTo>
                    <a:pt x="19" y="67"/>
                  </a:lnTo>
                  <a:lnTo>
                    <a:pt x="20" y="80"/>
                  </a:lnTo>
                  <a:lnTo>
                    <a:pt x="22" y="93"/>
                  </a:lnTo>
                  <a:lnTo>
                    <a:pt x="25" y="108"/>
                  </a:lnTo>
                  <a:lnTo>
                    <a:pt x="12" y="115"/>
                  </a:lnTo>
                  <a:lnTo>
                    <a:pt x="3" y="12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50"/>
            <p:cNvSpPr>
              <a:spLocks/>
            </p:cNvSpPr>
            <p:nvPr/>
          </p:nvSpPr>
          <p:spPr bwMode="auto">
            <a:xfrm>
              <a:off x="4540" y="3110"/>
              <a:ext cx="6" cy="40"/>
            </a:xfrm>
            <a:custGeom>
              <a:avLst/>
              <a:gdLst>
                <a:gd name="T0" fmla="*/ 2 w 19"/>
                <a:gd name="T1" fmla="*/ 120 h 120"/>
                <a:gd name="T2" fmla="*/ 0 w 19"/>
                <a:gd name="T3" fmla="*/ 103 h 120"/>
                <a:gd name="T4" fmla="*/ 0 w 19"/>
                <a:gd name="T5" fmla="*/ 88 h 120"/>
                <a:gd name="T6" fmla="*/ 0 w 19"/>
                <a:gd name="T7" fmla="*/ 72 h 120"/>
                <a:gd name="T8" fmla="*/ 0 w 19"/>
                <a:gd name="T9" fmla="*/ 58 h 120"/>
                <a:gd name="T10" fmla="*/ 0 w 19"/>
                <a:gd name="T11" fmla="*/ 43 h 120"/>
                <a:gd name="T12" fmla="*/ 0 w 19"/>
                <a:gd name="T13" fmla="*/ 29 h 120"/>
                <a:gd name="T14" fmla="*/ 2 w 19"/>
                <a:gd name="T15" fmla="*/ 14 h 120"/>
                <a:gd name="T16" fmla="*/ 6 w 19"/>
                <a:gd name="T17" fmla="*/ 1 h 120"/>
                <a:gd name="T18" fmla="*/ 10 w 19"/>
                <a:gd name="T19" fmla="*/ 0 h 120"/>
                <a:gd name="T20" fmla="*/ 19 w 19"/>
                <a:gd name="T21" fmla="*/ 0 h 120"/>
                <a:gd name="T22" fmla="*/ 19 w 19"/>
                <a:gd name="T23" fmla="*/ 13 h 120"/>
                <a:gd name="T24" fmla="*/ 19 w 19"/>
                <a:gd name="T25" fmla="*/ 26 h 120"/>
                <a:gd name="T26" fmla="*/ 19 w 19"/>
                <a:gd name="T27" fmla="*/ 39 h 120"/>
                <a:gd name="T28" fmla="*/ 19 w 19"/>
                <a:gd name="T29" fmla="*/ 53 h 120"/>
                <a:gd name="T30" fmla="*/ 19 w 19"/>
                <a:gd name="T31" fmla="*/ 67 h 120"/>
                <a:gd name="T32" fmla="*/ 19 w 19"/>
                <a:gd name="T33" fmla="*/ 83 h 120"/>
                <a:gd name="T34" fmla="*/ 19 w 19"/>
                <a:gd name="T35" fmla="*/ 96 h 120"/>
                <a:gd name="T36" fmla="*/ 19 w 19"/>
                <a:gd name="T37" fmla="*/ 112 h 120"/>
                <a:gd name="T38" fmla="*/ 10 w 19"/>
                <a:gd name="T39" fmla="*/ 117 h 120"/>
                <a:gd name="T40" fmla="*/ 2 w 19"/>
                <a:gd name="T41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" h="120">
                  <a:moveTo>
                    <a:pt x="2" y="120"/>
                  </a:moveTo>
                  <a:lnTo>
                    <a:pt x="0" y="103"/>
                  </a:lnTo>
                  <a:lnTo>
                    <a:pt x="0" y="88"/>
                  </a:lnTo>
                  <a:lnTo>
                    <a:pt x="0" y="72"/>
                  </a:lnTo>
                  <a:lnTo>
                    <a:pt x="0" y="58"/>
                  </a:lnTo>
                  <a:lnTo>
                    <a:pt x="0" y="43"/>
                  </a:lnTo>
                  <a:lnTo>
                    <a:pt x="0" y="29"/>
                  </a:lnTo>
                  <a:lnTo>
                    <a:pt x="2" y="14"/>
                  </a:lnTo>
                  <a:lnTo>
                    <a:pt x="6" y="1"/>
                  </a:lnTo>
                  <a:lnTo>
                    <a:pt x="10" y="0"/>
                  </a:lnTo>
                  <a:lnTo>
                    <a:pt x="19" y="0"/>
                  </a:lnTo>
                  <a:lnTo>
                    <a:pt x="19" y="13"/>
                  </a:lnTo>
                  <a:lnTo>
                    <a:pt x="19" y="26"/>
                  </a:lnTo>
                  <a:lnTo>
                    <a:pt x="19" y="39"/>
                  </a:lnTo>
                  <a:lnTo>
                    <a:pt x="19" y="53"/>
                  </a:lnTo>
                  <a:lnTo>
                    <a:pt x="19" y="67"/>
                  </a:lnTo>
                  <a:lnTo>
                    <a:pt x="19" y="83"/>
                  </a:lnTo>
                  <a:lnTo>
                    <a:pt x="19" y="96"/>
                  </a:lnTo>
                  <a:lnTo>
                    <a:pt x="19" y="112"/>
                  </a:lnTo>
                  <a:lnTo>
                    <a:pt x="10" y="117"/>
                  </a:lnTo>
                  <a:lnTo>
                    <a:pt x="2" y="12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51"/>
            <p:cNvSpPr>
              <a:spLocks/>
            </p:cNvSpPr>
            <p:nvPr/>
          </p:nvSpPr>
          <p:spPr bwMode="auto">
            <a:xfrm>
              <a:off x="5114" y="3103"/>
              <a:ext cx="9" cy="46"/>
            </a:xfrm>
            <a:custGeom>
              <a:avLst/>
              <a:gdLst>
                <a:gd name="T0" fmla="*/ 12 w 28"/>
                <a:gd name="T1" fmla="*/ 139 h 139"/>
                <a:gd name="T2" fmla="*/ 5 w 28"/>
                <a:gd name="T3" fmla="*/ 120 h 139"/>
                <a:gd name="T4" fmla="*/ 2 w 28"/>
                <a:gd name="T5" fmla="*/ 103 h 139"/>
                <a:gd name="T6" fmla="*/ 0 w 28"/>
                <a:gd name="T7" fmla="*/ 85 h 139"/>
                <a:gd name="T8" fmla="*/ 2 w 28"/>
                <a:gd name="T9" fmla="*/ 68 h 139"/>
                <a:gd name="T10" fmla="*/ 3 w 28"/>
                <a:gd name="T11" fmla="*/ 50 h 139"/>
                <a:gd name="T12" fmla="*/ 6 w 28"/>
                <a:gd name="T13" fmla="*/ 33 h 139"/>
                <a:gd name="T14" fmla="*/ 9 w 28"/>
                <a:gd name="T15" fmla="*/ 15 h 139"/>
                <a:gd name="T16" fmla="*/ 12 w 28"/>
                <a:gd name="T17" fmla="*/ 1 h 139"/>
                <a:gd name="T18" fmla="*/ 21 w 28"/>
                <a:gd name="T19" fmla="*/ 0 h 139"/>
                <a:gd name="T20" fmla="*/ 27 w 28"/>
                <a:gd name="T21" fmla="*/ 11 h 139"/>
                <a:gd name="T22" fmla="*/ 28 w 28"/>
                <a:gd name="T23" fmla="*/ 31 h 139"/>
                <a:gd name="T24" fmla="*/ 27 w 28"/>
                <a:gd name="T25" fmla="*/ 58 h 139"/>
                <a:gd name="T26" fmla="*/ 22 w 28"/>
                <a:gd name="T27" fmla="*/ 82 h 139"/>
                <a:gd name="T28" fmla="*/ 19 w 28"/>
                <a:gd name="T29" fmla="*/ 108 h 139"/>
                <a:gd name="T30" fmla="*/ 16 w 28"/>
                <a:gd name="T31" fmla="*/ 127 h 139"/>
                <a:gd name="T32" fmla="*/ 16 w 28"/>
                <a:gd name="T33" fmla="*/ 139 h 139"/>
                <a:gd name="T34" fmla="*/ 12 w 28"/>
                <a:gd name="T35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" h="139">
                  <a:moveTo>
                    <a:pt x="12" y="139"/>
                  </a:moveTo>
                  <a:lnTo>
                    <a:pt x="5" y="120"/>
                  </a:lnTo>
                  <a:lnTo>
                    <a:pt x="2" y="103"/>
                  </a:lnTo>
                  <a:lnTo>
                    <a:pt x="0" y="85"/>
                  </a:lnTo>
                  <a:lnTo>
                    <a:pt x="2" y="68"/>
                  </a:lnTo>
                  <a:lnTo>
                    <a:pt x="3" y="50"/>
                  </a:lnTo>
                  <a:lnTo>
                    <a:pt x="6" y="33"/>
                  </a:lnTo>
                  <a:lnTo>
                    <a:pt x="9" y="15"/>
                  </a:lnTo>
                  <a:lnTo>
                    <a:pt x="12" y="1"/>
                  </a:lnTo>
                  <a:lnTo>
                    <a:pt x="21" y="0"/>
                  </a:lnTo>
                  <a:lnTo>
                    <a:pt x="27" y="11"/>
                  </a:lnTo>
                  <a:lnTo>
                    <a:pt x="28" y="31"/>
                  </a:lnTo>
                  <a:lnTo>
                    <a:pt x="27" y="58"/>
                  </a:lnTo>
                  <a:lnTo>
                    <a:pt x="22" y="82"/>
                  </a:lnTo>
                  <a:lnTo>
                    <a:pt x="19" y="108"/>
                  </a:lnTo>
                  <a:lnTo>
                    <a:pt x="16" y="127"/>
                  </a:lnTo>
                  <a:lnTo>
                    <a:pt x="16" y="139"/>
                  </a:lnTo>
                  <a:lnTo>
                    <a:pt x="12" y="13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52"/>
            <p:cNvSpPr>
              <a:spLocks/>
            </p:cNvSpPr>
            <p:nvPr/>
          </p:nvSpPr>
          <p:spPr bwMode="auto">
            <a:xfrm>
              <a:off x="4553" y="3103"/>
              <a:ext cx="3" cy="39"/>
            </a:xfrm>
            <a:custGeom>
              <a:avLst/>
              <a:gdLst>
                <a:gd name="T0" fmla="*/ 0 w 8"/>
                <a:gd name="T1" fmla="*/ 113 h 117"/>
                <a:gd name="T2" fmla="*/ 0 w 8"/>
                <a:gd name="T3" fmla="*/ 98 h 117"/>
                <a:gd name="T4" fmla="*/ 0 w 8"/>
                <a:gd name="T5" fmla="*/ 84 h 117"/>
                <a:gd name="T6" fmla="*/ 0 w 8"/>
                <a:gd name="T7" fmla="*/ 69 h 117"/>
                <a:gd name="T8" fmla="*/ 0 w 8"/>
                <a:gd name="T9" fmla="*/ 56 h 117"/>
                <a:gd name="T10" fmla="*/ 0 w 8"/>
                <a:gd name="T11" fmla="*/ 42 h 117"/>
                <a:gd name="T12" fmla="*/ 0 w 8"/>
                <a:gd name="T13" fmla="*/ 27 h 117"/>
                <a:gd name="T14" fmla="*/ 0 w 8"/>
                <a:gd name="T15" fmla="*/ 13 h 117"/>
                <a:gd name="T16" fmla="*/ 0 w 8"/>
                <a:gd name="T17" fmla="*/ 0 h 117"/>
                <a:gd name="T18" fmla="*/ 2 w 8"/>
                <a:gd name="T19" fmla="*/ 0 h 117"/>
                <a:gd name="T20" fmla="*/ 8 w 8"/>
                <a:gd name="T21" fmla="*/ 1 h 117"/>
                <a:gd name="T22" fmla="*/ 8 w 8"/>
                <a:gd name="T23" fmla="*/ 14 h 117"/>
                <a:gd name="T24" fmla="*/ 8 w 8"/>
                <a:gd name="T25" fmla="*/ 29 h 117"/>
                <a:gd name="T26" fmla="*/ 8 w 8"/>
                <a:gd name="T27" fmla="*/ 43 h 117"/>
                <a:gd name="T28" fmla="*/ 8 w 8"/>
                <a:gd name="T29" fmla="*/ 59 h 117"/>
                <a:gd name="T30" fmla="*/ 8 w 8"/>
                <a:gd name="T31" fmla="*/ 72 h 117"/>
                <a:gd name="T32" fmla="*/ 8 w 8"/>
                <a:gd name="T33" fmla="*/ 88 h 117"/>
                <a:gd name="T34" fmla="*/ 8 w 8"/>
                <a:gd name="T35" fmla="*/ 101 h 117"/>
                <a:gd name="T36" fmla="*/ 8 w 8"/>
                <a:gd name="T37" fmla="*/ 117 h 117"/>
                <a:gd name="T38" fmla="*/ 2 w 8"/>
                <a:gd name="T39" fmla="*/ 114 h 117"/>
                <a:gd name="T40" fmla="*/ 0 w 8"/>
                <a:gd name="T41" fmla="*/ 113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117">
                  <a:moveTo>
                    <a:pt x="0" y="113"/>
                  </a:moveTo>
                  <a:lnTo>
                    <a:pt x="0" y="98"/>
                  </a:lnTo>
                  <a:lnTo>
                    <a:pt x="0" y="84"/>
                  </a:lnTo>
                  <a:lnTo>
                    <a:pt x="0" y="69"/>
                  </a:lnTo>
                  <a:lnTo>
                    <a:pt x="0" y="56"/>
                  </a:lnTo>
                  <a:lnTo>
                    <a:pt x="0" y="42"/>
                  </a:lnTo>
                  <a:lnTo>
                    <a:pt x="0" y="27"/>
                  </a:lnTo>
                  <a:lnTo>
                    <a:pt x="0" y="13"/>
                  </a:lnTo>
                  <a:lnTo>
                    <a:pt x="0" y="0"/>
                  </a:lnTo>
                  <a:lnTo>
                    <a:pt x="2" y="0"/>
                  </a:lnTo>
                  <a:lnTo>
                    <a:pt x="8" y="1"/>
                  </a:lnTo>
                  <a:lnTo>
                    <a:pt x="8" y="14"/>
                  </a:lnTo>
                  <a:lnTo>
                    <a:pt x="8" y="29"/>
                  </a:lnTo>
                  <a:lnTo>
                    <a:pt x="8" y="43"/>
                  </a:lnTo>
                  <a:lnTo>
                    <a:pt x="8" y="59"/>
                  </a:lnTo>
                  <a:lnTo>
                    <a:pt x="8" y="72"/>
                  </a:lnTo>
                  <a:lnTo>
                    <a:pt x="8" y="88"/>
                  </a:lnTo>
                  <a:lnTo>
                    <a:pt x="8" y="101"/>
                  </a:lnTo>
                  <a:lnTo>
                    <a:pt x="8" y="117"/>
                  </a:lnTo>
                  <a:lnTo>
                    <a:pt x="2" y="114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53"/>
            <p:cNvSpPr>
              <a:spLocks/>
            </p:cNvSpPr>
            <p:nvPr/>
          </p:nvSpPr>
          <p:spPr bwMode="auto">
            <a:xfrm>
              <a:off x="4561" y="3105"/>
              <a:ext cx="9" cy="29"/>
            </a:xfrm>
            <a:custGeom>
              <a:avLst/>
              <a:gdLst>
                <a:gd name="T0" fmla="*/ 10 w 26"/>
                <a:gd name="T1" fmla="*/ 89 h 89"/>
                <a:gd name="T2" fmla="*/ 4 w 26"/>
                <a:gd name="T3" fmla="*/ 80 h 89"/>
                <a:gd name="T4" fmla="*/ 1 w 26"/>
                <a:gd name="T5" fmla="*/ 68 h 89"/>
                <a:gd name="T6" fmla="*/ 0 w 26"/>
                <a:gd name="T7" fmla="*/ 55 h 89"/>
                <a:gd name="T8" fmla="*/ 1 w 26"/>
                <a:gd name="T9" fmla="*/ 44 h 89"/>
                <a:gd name="T10" fmla="*/ 1 w 26"/>
                <a:gd name="T11" fmla="*/ 29 h 89"/>
                <a:gd name="T12" fmla="*/ 3 w 26"/>
                <a:gd name="T13" fmla="*/ 18 h 89"/>
                <a:gd name="T14" fmla="*/ 4 w 26"/>
                <a:gd name="T15" fmla="*/ 6 h 89"/>
                <a:gd name="T16" fmla="*/ 6 w 26"/>
                <a:gd name="T17" fmla="*/ 0 h 89"/>
                <a:gd name="T18" fmla="*/ 14 w 26"/>
                <a:gd name="T19" fmla="*/ 5 h 89"/>
                <a:gd name="T20" fmla="*/ 22 w 26"/>
                <a:gd name="T21" fmla="*/ 12 h 89"/>
                <a:gd name="T22" fmla="*/ 24 w 26"/>
                <a:gd name="T23" fmla="*/ 21 h 89"/>
                <a:gd name="T24" fmla="*/ 26 w 26"/>
                <a:gd name="T25" fmla="*/ 32 h 89"/>
                <a:gd name="T26" fmla="*/ 24 w 26"/>
                <a:gd name="T27" fmla="*/ 44 h 89"/>
                <a:gd name="T28" fmla="*/ 24 w 26"/>
                <a:gd name="T29" fmla="*/ 58 h 89"/>
                <a:gd name="T30" fmla="*/ 24 w 26"/>
                <a:gd name="T31" fmla="*/ 71 h 89"/>
                <a:gd name="T32" fmla="*/ 24 w 26"/>
                <a:gd name="T33" fmla="*/ 89 h 89"/>
                <a:gd name="T34" fmla="*/ 16 w 26"/>
                <a:gd name="T35" fmla="*/ 89 h 89"/>
                <a:gd name="T36" fmla="*/ 10 w 26"/>
                <a:gd name="T37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89">
                  <a:moveTo>
                    <a:pt x="10" y="89"/>
                  </a:moveTo>
                  <a:lnTo>
                    <a:pt x="4" y="80"/>
                  </a:lnTo>
                  <a:lnTo>
                    <a:pt x="1" y="68"/>
                  </a:lnTo>
                  <a:lnTo>
                    <a:pt x="0" y="55"/>
                  </a:lnTo>
                  <a:lnTo>
                    <a:pt x="1" y="44"/>
                  </a:lnTo>
                  <a:lnTo>
                    <a:pt x="1" y="29"/>
                  </a:lnTo>
                  <a:lnTo>
                    <a:pt x="3" y="18"/>
                  </a:lnTo>
                  <a:lnTo>
                    <a:pt x="4" y="6"/>
                  </a:lnTo>
                  <a:lnTo>
                    <a:pt x="6" y="0"/>
                  </a:lnTo>
                  <a:lnTo>
                    <a:pt x="14" y="5"/>
                  </a:lnTo>
                  <a:lnTo>
                    <a:pt x="22" y="12"/>
                  </a:lnTo>
                  <a:lnTo>
                    <a:pt x="24" y="21"/>
                  </a:lnTo>
                  <a:lnTo>
                    <a:pt x="26" y="32"/>
                  </a:lnTo>
                  <a:lnTo>
                    <a:pt x="24" y="44"/>
                  </a:lnTo>
                  <a:lnTo>
                    <a:pt x="24" y="58"/>
                  </a:lnTo>
                  <a:lnTo>
                    <a:pt x="24" y="71"/>
                  </a:lnTo>
                  <a:lnTo>
                    <a:pt x="24" y="89"/>
                  </a:lnTo>
                  <a:lnTo>
                    <a:pt x="16" y="89"/>
                  </a:lnTo>
                  <a:lnTo>
                    <a:pt x="10" y="8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54"/>
            <p:cNvSpPr>
              <a:spLocks/>
            </p:cNvSpPr>
            <p:nvPr/>
          </p:nvSpPr>
          <p:spPr bwMode="auto">
            <a:xfrm>
              <a:off x="5102" y="3091"/>
              <a:ext cx="11" cy="43"/>
            </a:xfrm>
            <a:custGeom>
              <a:avLst/>
              <a:gdLst>
                <a:gd name="T0" fmla="*/ 20 w 33"/>
                <a:gd name="T1" fmla="*/ 131 h 131"/>
                <a:gd name="T2" fmla="*/ 8 w 33"/>
                <a:gd name="T3" fmla="*/ 113 h 131"/>
                <a:gd name="T4" fmla="*/ 3 w 33"/>
                <a:gd name="T5" fmla="*/ 96 h 131"/>
                <a:gd name="T6" fmla="*/ 0 w 33"/>
                <a:gd name="T7" fmla="*/ 79 h 131"/>
                <a:gd name="T8" fmla="*/ 0 w 33"/>
                <a:gd name="T9" fmla="*/ 63 h 131"/>
                <a:gd name="T10" fmla="*/ 0 w 33"/>
                <a:gd name="T11" fmla="*/ 45 h 131"/>
                <a:gd name="T12" fmla="*/ 4 w 33"/>
                <a:gd name="T13" fmla="*/ 29 h 131"/>
                <a:gd name="T14" fmla="*/ 8 w 33"/>
                <a:gd name="T15" fmla="*/ 13 h 131"/>
                <a:gd name="T16" fmla="*/ 16 w 33"/>
                <a:gd name="T17" fmla="*/ 0 h 131"/>
                <a:gd name="T18" fmla="*/ 24 w 33"/>
                <a:gd name="T19" fmla="*/ 3 h 131"/>
                <a:gd name="T20" fmla="*/ 30 w 33"/>
                <a:gd name="T21" fmla="*/ 15 h 131"/>
                <a:gd name="T22" fmla="*/ 32 w 33"/>
                <a:gd name="T23" fmla="*/ 31 h 131"/>
                <a:gd name="T24" fmla="*/ 33 w 33"/>
                <a:gd name="T25" fmla="*/ 51 h 131"/>
                <a:gd name="T26" fmla="*/ 30 w 33"/>
                <a:gd name="T27" fmla="*/ 71 h 131"/>
                <a:gd name="T28" fmla="*/ 27 w 33"/>
                <a:gd name="T29" fmla="*/ 93 h 131"/>
                <a:gd name="T30" fmla="*/ 24 w 33"/>
                <a:gd name="T31" fmla="*/ 112 h 131"/>
                <a:gd name="T32" fmla="*/ 22 w 33"/>
                <a:gd name="T33" fmla="*/ 129 h 131"/>
                <a:gd name="T34" fmla="*/ 20 w 33"/>
                <a:gd name="T35" fmla="*/ 129 h 131"/>
                <a:gd name="T36" fmla="*/ 20 w 33"/>
                <a:gd name="T3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" h="131">
                  <a:moveTo>
                    <a:pt x="20" y="131"/>
                  </a:moveTo>
                  <a:lnTo>
                    <a:pt x="8" y="113"/>
                  </a:lnTo>
                  <a:lnTo>
                    <a:pt x="3" y="96"/>
                  </a:lnTo>
                  <a:lnTo>
                    <a:pt x="0" y="79"/>
                  </a:lnTo>
                  <a:lnTo>
                    <a:pt x="0" y="63"/>
                  </a:lnTo>
                  <a:lnTo>
                    <a:pt x="0" y="45"/>
                  </a:lnTo>
                  <a:lnTo>
                    <a:pt x="4" y="29"/>
                  </a:lnTo>
                  <a:lnTo>
                    <a:pt x="8" y="13"/>
                  </a:lnTo>
                  <a:lnTo>
                    <a:pt x="16" y="0"/>
                  </a:lnTo>
                  <a:lnTo>
                    <a:pt x="24" y="3"/>
                  </a:lnTo>
                  <a:lnTo>
                    <a:pt x="30" y="15"/>
                  </a:lnTo>
                  <a:lnTo>
                    <a:pt x="32" y="31"/>
                  </a:lnTo>
                  <a:lnTo>
                    <a:pt x="33" y="51"/>
                  </a:lnTo>
                  <a:lnTo>
                    <a:pt x="30" y="71"/>
                  </a:lnTo>
                  <a:lnTo>
                    <a:pt x="27" y="93"/>
                  </a:lnTo>
                  <a:lnTo>
                    <a:pt x="24" y="112"/>
                  </a:lnTo>
                  <a:lnTo>
                    <a:pt x="22" y="129"/>
                  </a:lnTo>
                  <a:lnTo>
                    <a:pt x="20" y="129"/>
                  </a:lnTo>
                  <a:lnTo>
                    <a:pt x="20" y="131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55"/>
            <p:cNvSpPr>
              <a:spLocks/>
            </p:cNvSpPr>
            <p:nvPr/>
          </p:nvSpPr>
          <p:spPr bwMode="auto">
            <a:xfrm>
              <a:off x="4634" y="3094"/>
              <a:ext cx="46" cy="37"/>
            </a:xfrm>
            <a:custGeom>
              <a:avLst/>
              <a:gdLst>
                <a:gd name="T0" fmla="*/ 38 w 139"/>
                <a:gd name="T1" fmla="*/ 112 h 112"/>
                <a:gd name="T2" fmla="*/ 29 w 139"/>
                <a:gd name="T3" fmla="*/ 106 h 112"/>
                <a:gd name="T4" fmla="*/ 20 w 139"/>
                <a:gd name="T5" fmla="*/ 102 h 112"/>
                <a:gd name="T6" fmla="*/ 10 w 139"/>
                <a:gd name="T7" fmla="*/ 98 h 112"/>
                <a:gd name="T8" fmla="*/ 3 w 139"/>
                <a:gd name="T9" fmla="*/ 95 h 112"/>
                <a:gd name="T10" fmla="*/ 1 w 139"/>
                <a:gd name="T11" fmla="*/ 89 h 112"/>
                <a:gd name="T12" fmla="*/ 0 w 139"/>
                <a:gd name="T13" fmla="*/ 83 h 112"/>
                <a:gd name="T14" fmla="*/ 15 w 139"/>
                <a:gd name="T15" fmla="*/ 70 h 112"/>
                <a:gd name="T16" fmla="*/ 29 w 139"/>
                <a:gd name="T17" fmla="*/ 53 h 112"/>
                <a:gd name="T18" fmla="*/ 41 w 139"/>
                <a:gd name="T19" fmla="*/ 32 h 112"/>
                <a:gd name="T20" fmla="*/ 54 w 139"/>
                <a:gd name="T21" fmla="*/ 15 h 112"/>
                <a:gd name="T22" fmla="*/ 67 w 139"/>
                <a:gd name="T23" fmla="*/ 2 h 112"/>
                <a:gd name="T24" fmla="*/ 86 w 139"/>
                <a:gd name="T25" fmla="*/ 0 h 112"/>
                <a:gd name="T26" fmla="*/ 107 w 139"/>
                <a:gd name="T27" fmla="*/ 13 h 112"/>
                <a:gd name="T28" fmla="*/ 139 w 139"/>
                <a:gd name="T29" fmla="*/ 47 h 112"/>
                <a:gd name="T30" fmla="*/ 135 w 139"/>
                <a:gd name="T31" fmla="*/ 60 h 112"/>
                <a:gd name="T32" fmla="*/ 128 w 139"/>
                <a:gd name="T33" fmla="*/ 74 h 112"/>
                <a:gd name="T34" fmla="*/ 115 w 139"/>
                <a:gd name="T35" fmla="*/ 83 h 112"/>
                <a:gd name="T36" fmla="*/ 100 w 139"/>
                <a:gd name="T37" fmla="*/ 93 h 112"/>
                <a:gd name="T38" fmla="*/ 83 w 139"/>
                <a:gd name="T39" fmla="*/ 99 h 112"/>
                <a:gd name="T40" fmla="*/ 67 w 139"/>
                <a:gd name="T41" fmla="*/ 105 h 112"/>
                <a:gd name="T42" fmla="*/ 49 w 139"/>
                <a:gd name="T43" fmla="*/ 108 h 112"/>
                <a:gd name="T44" fmla="*/ 38 w 139"/>
                <a:gd name="T4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9" h="112">
                  <a:moveTo>
                    <a:pt x="38" y="112"/>
                  </a:moveTo>
                  <a:lnTo>
                    <a:pt x="29" y="106"/>
                  </a:lnTo>
                  <a:lnTo>
                    <a:pt x="20" y="102"/>
                  </a:lnTo>
                  <a:lnTo>
                    <a:pt x="10" y="98"/>
                  </a:lnTo>
                  <a:lnTo>
                    <a:pt x="3" y="95"/>
                  </a:lnTo>
                  <a:lnTo>
                    <a:pt x="1" y="89"/>
                  </a:lnTo>
                  <a:lnTo>
                    <a:pt x="0" y="83"/>
                  </a:lnTo>
                  <a:lnTo>
                    <a:pt x="15" y="70"/>
                  </a:lnTo>
                  <a:lnTo>
                    <a:pt x="29" y="53"/>
                  </a:lnTo>
                  <a:lnTo>
                    <a:pt x="41" y="32"/>
                  </a:lnTo>
                  <a:lnTo>
                    <a:pt x="54" y="15"/>
                  </a:lnTo>
                  <a:lnTo>
                    <a:pt x="67" y="2"/>
                  </a:lnTo>
                  <a:lnTo>
                    <a:pt x="86" y="0"/>
                  </a:lnTo>
                  <a:lnTo>
                    <a:pt x="107" y="13"/>
                  </a:lnTo>
                  <a:lnTo>
                    <a:pt x="139" y="47"/>
                  </a:lnTo>
                  <a:lnTo>
                    <a:pt x="135" y="60"/>
                  </a:lnTo>
                  <a:lnTo>
                    <a:pt x="128" y="74"/>
                  </a:lnTo>
                  <a:lnTo>
                    <a:pt x="115" y="83"/>
                  </a:lnTo>
                  <a:lnTo>
                    <a:pt x="100" y="93"/>
                  </a:lnTo>
                  <a:lnTo>
                    <a:pt x="83" y="99"/>
                  </a:lnTo>
                  <a:lnTo>
                    <a:pt x="67" y="105"/>
                  </a:lnTo>
                  <a:lnTo>
                    <a:pt x="49" y="108"/>
                  </a:lnTo>
                  <a:lnTo>
                    <a:pt x="38" y="112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56"/>
            <p:cNvSpPr>
              <a:spLocks/>
            </p:cNvSpPr>
            <p:nvPr/>
          </p:nvSpPr>
          <p:spPr bwMode="auto">
            <a:xfrm>
              <a:off x="4576" y="3110"/>
              <a:ext cx="5" cy="15"/>
            </a:xfrm>
            <a:custGeom>
              <a:avLst/>
              <a:gdLst>
                <a:gd name="T0" fmla="*/ 8 w 16"/>
                <a:gd name="T1" fmla="*/ 45 h 45"/>
                <a:gd name="T2" fmla="*/ 3 w 16"/>
                <a:gd name="T3" fmla="*/ 41 h 45"/>
                <a:gd name="T4" fmla="*/ 0 w 16"/>
                <a:gd name="T5" fmla="*/ 39 h 45"/>
                <a:gd name="T6" fmla="*/ 0 w 16"/>
                <a:gd name="T7" fmla="*/ 29 h 45"/>
                <a:gd name="T8" fmla="*/ 0 w 16"/>
                <a:gd name="T9" fmla="*/ 19 h 45"/>
                <a:gd name="T10" fmla="*/ 0 w 16"/>
                <a:gd name="T11" fmla="*/ 9 h 45"/>
                <a:gd name="T12" fmla="*/ 3 w 16"/>
                <a:gd name="T13" fmla="*/ 0 h 45"/>
                <a:gd name="T14" fmla="*/ 8 w 16"/>
                <a:gd name="T15" fmla="*/ 2 h 45"/>
                <a:gd name="T16" fmla="*/ 16 w 16"/>
                <a:gd name="T17" fmla="*/ 3 h 45"/>
                <a:gd name="T18" fmla="*/ 14 w 16"/>
                <a:gd name="T19" fmla="*/ 15 h 45"/>
                <a:gd name="T20" fmla="*/ 13 w 16"/>
                <a:gd name="T21" fmla="*/ 25 h 45"/>
                <a:gd name="T22" fmla="*/ 11 w 16"/>
                <a:gd name="T23" fmla="*/ 31 h 45"/>
                <a:gd name="T24" fmla="*/ 11 w 16"/>
                <a:gd name="T25" fmla="*/ 37 h 45"/>
                <a:gd name="T26" fmla="*/ 10 w 16"/>
                <a:gd name="T27" fmla="*/ 42 h 45"/>
                <a:gd name="T28" fmla="*/ 8 w 16"/>
                <a:gd name="T29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45">
                  <a:moveTo>
                    <a:pt x="8" y="45"/>
                  </a:moveTo>
                  <a:lnTo>
                    <a:pt x="3" y="41"/>
                  </a:lnTo>
                  <a:lnTo>
                    <a:pt x="0" y="39"/>
                  </a:lnTo>
                  <a:lnTo>
                    <a:pt x="0" y="29"/>
                  </a:lnTo>
                  <a:lnTo>
                    <a:pt x="0" y="19"/>
                  </a:lnTo>
                  <a:lnTo>
                    <a:pt x="0" y="9"/>
                  </a:lnTo>
                  <a:lnTo>
                    <a:pt x="3" y="0"/>
                  </a:lnTo>
                  <a:lnTo>
                    <a:pt x="8" y="2"/>
                  </a:lnTo>
                  <a:lnTo>
                    <a:pt x="16" y="3"/>
                  </a:lnTo>
                  <a:lnTo>
                    <a:pt x="14" y="15"/>
                  </a:lnTo>
                  <a:lnTo>
                    <a:pt x="13" y="25"/>
                  </a:lnTo>
                  <a:lnTo>
                    <a:pt x="11" y="31"/>
                  </a:lnTo>
                  <a:lnTo>
                    <a:pt x="11" y="37"/>
                  </a:lnTo>
                  <a:lnTo>
                    <a:pt x="10" y="42"/>
                  </a:lnTo>
                  <a:lnTo>
                    <a:pt x="8" y="45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57"/>
            <p:cNvSpPr>
              <a:spLocks/>
            </p:cNvSpPr>
            <p:nvPr/>
          </p:nvSpPr>
          <p:spPr bwMode="auto">
            <a:xfrm>
              <a:off x="5096" y="3110"/>
              <a:ext cx="4" cy="7"/>
            </a:xfrm>
            <a:custGeom>
              <a:avLst/>
              <a:gdLst>
                <a:gd name="T0" fmla="*/ 0 w 12"/>
                <a:gd name="T1" fmla="*/ 22 h 22"/>
                <a:gd name="T2" fmla="*/ 0 w 12"/>
                <a:gd name="T3" fmla="*/ 9 h 22"/>
                <a:gd name="T4" fmla="*/ 0 w 12"/>
                <a:gd name="T5" fmla="*/ 0 h 22"/>
                <a:gd name="T6" fmla="*/ 6 w 12"/>
                <a:gd name="T7" fmla="*/ 0 h 22"/>
                <a:gd name="T8" fmla="*/ 12 w 12"/>
                <a:gd name="T9" fmla="*/ 1 h 22"/>
                <a:gd name="T10" fmla="*/ 8 w 12"/>
                <a:gd name="T11" fmla="*/ 10 h 22"/>
                <a:gd name="T12" fmla="*/ 6 w 12"/>
                <a:gd name="T13" fmla="*/ 16 h 22"/>
                <a:gd name="T14" fmla="*/ 3 w 12"/>
                <a:gd name="T15" fmla="*/ 19 h 22"/>
                <a:gd name="T16" fmla="*/ 0 w 12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lnTo>
                    <a:pt x="0" y="9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1"/>
                  </a:lnTo>
                  <a:lnTo>
                    <a:pt x="8" y="10"/>
                  </a:lnTo>
                  <a:lnTo>
                    <a:pt x="6" y="16"/>
                  </a:lnTo>
                  <a:lnTo>
                    <a:pt x="3" y="19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58"/>
            <p:cNvSpPr>
              <a:spLocks/>
            </p:cNvSpPr>
            <p:nvPr/>
          </p:nvSpPr>
          <p:spPr bwMode="auto">
            <a:xfrm>
              <a:off x="4535" y="3048"/>
              <a:ext cx="113" cy="65"/>
            </a:xfrm>
            <a:custGeom>
              <a:avLst/>
              <a:gdLst>
                <a:gd name="T0" fmla="*/ 248 w 338"/>
                <a:gd name="T1" fmla="*/ 196 h 196"/>
                <a:gd name="T2" fmla="*/ 222 w 338"/>
                <a:gd name="T3" fmla="*/ 179 h 196"/>
                <a:gd name="T4" fmla="*/ 193 w 338"/>
                <a:gd name="T5" fmla="*/ 161 h 196"/>
                <a:gd name="T6" fmla="*/ 160 w 338"/>
                <a:gd name="T7" fmla="*/ 144 h 196"/>
                <a:gd name="T8" fmla="*/ 125 w 338"/>
                <a:gd name="T9" fmla="*/ 128 h 196"/>
                <a:gd name="T10" fmla="*/ 88 w 338"/>
                <a:gd name="T11" fmla="*/ 112 h 196"/>
                <a:gd name="T12" fmla="*/ 55 w 338"/>
                <a:gd name="T13" fmla="*/ 102 h 196"/>
                <a:gd name="T14" fmla="*/ 24 w 338"/>
                <a:gd name="T15" fmla="*/ 93 h 196"/>
                <a:gd name="T16" fmla="*/ 0 w 338"/>
                <a:gd name="T17" fmla="*/ 90 h 196"/>
                <a:gd name="T18" fmla="*/ 20 w 338"/>
                <a:gd name="T19" fmla="*/ 36 h 196"/>
                <a:gd name="T20" fmla="*/ 56 w 338"/>
                <a:gd name="T21" fmla="*/ 9 h 196"/>
                <a:gd name="T22" fmla="*/ 101 w 338"/>
                <a:gd name="T23" fmla="*/ 0 h 196"/>
                <a:gd name="T24" fmla="*/ 155 w 338"/>
                <a:gd name="T25" fmla="*/ 10 h 196"/>
                <a:gd name="T26" fmla="*/ 209 w 338"/>
                <a:gd name="T27" fmla="*/ 28 h 196"/>
                <a:gd name="T28" fmla="*/ 260 w 338"/>
                <a:gd name="T29" fmla="*/ 52 h 196"/>
                <a:gd name="T30" fmla="*/ 305 w 338"/>
                <a:gd name="T31" fmla="*/ 76 h 196"/>
                <a:gd name="T32" fmla="*/ 338 w 338"/>
                <a:gd name="T33" fmla="*/ 94 h 196"/>
                <a:gd name="T34" fmla="*/ 338 w 338"/>
                <a:gd name="T35" fmla="*/ 103 h 196"/>
                <a:gd name="T36" fmla="*/ 338 w 338"/>
                <a:gd name="T37" fmla="*/ 112 h 196"/>
                <a:gd name="T38" fmla="*/ 327 w 338"/>
                <a:gd name="T39" fmla="*/ 121 h 196"/>
                <a:gd name="T40" fmla="*/ 316 w 338"/>
                <a:gd name="T41" fmla="*/ 131 h 196"/>
                <a:gd name="T42" fmla="*/ 305 w 338"/>
                <a:gd name="T43" fmla="*/ 141 h 196"/>
                <a:gd name="T44" fmla="*/ 295 w 338"/>
                <a:gd name="T45" fmla="*/ 151 h 196"/>
                <a:gd name="T46" fmla="*/ 283 w 338"/>
                <a:gd name="T47" fmla="*/ 161 h 196"/>
                <a:gd name="T48" fmla="*/ 274 w 338"/>
                <a:gd name="T49" fmla="*/ 171 h 196"/>
                <a:gd name="T50" fmla="*/ 264 w 338"/>
                <a:gd name="T51" fmla="*/ 183 h 196"/>
                <a:gd name="T52" fmla="*/ 257 w 338"/>
                <a:gd name="T53" fmla="*/ 196 h 196"/>
                <a:gd name="T54" fmla="*/ 251 w 338"/>
                <a:gd name="T55" fmla="*/ 196 h 196"/>
                <a:gd name="T56" fmla="*/ 248 w 338"/>
                <a:gd name="T5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38" h="196">
                  <a:moveTo>
                    <a:pt x="248" y="196"/>
                  </a:moveTo>
                  <a:lnTo>
                    <a:pt x="222" y="179"/>
                  </a:lnTo>
                  <a:lnTo>
                    <a:pt x="193" y="161"/>
                  </a:lnTo>
                  <a:lnTo>
                    <a:pt x="160" y="144"/>
                  </a:lnTo>
                  <a:lnTo>
                    <a:pt x="125" y="128"/>
                  </a:lnTo>
                  <a:lnTo>
                    <a:pt x="88" y="112"/>
                  </a:lnTo>
                  <a:lnTo>
                    <a:pt x="55" y="102"/>
                  </a:lnTo>
                  <a:lnTo>
                    <a:pt x="24" y="93"/>
                  </a:lnTo>
                  <a:lnTo>
                    <a:pt x="0" y="90"/>
                  </a:lnTo>
                  <a:lnTo>
                    <a:pt x="20" y="36"/>
                  </a:lnTo>
                  <a:lnTo>
                    <a:pt x="56" y="9"/>
                  </a:lnTo>
                  <a:lnTo>
                    <a:pt x="101" y="0"/>
                  </a:lnTo>
                  <a:lnTo>
                    <a:pt x="155" y="10"/>
                  </a:lnTo>
                  <a:lnTo>
                    <a:pt x="209" y="28"/>
                  </a:lnTo>
                  <a:lnTo>
                    <a:pt x="260" y="52"/>
                  </a:lnTo>
                  <a:lnTo>
                    <a:pt x="305" y="76"/>
                  </a:lnTo>
                  <a:lnTo>
                    <a:pt x="338" y="94"/>
                  </a:lnTo>
                  <a:lnTo>
                    <a:pt x="338" y="103"/>
                  </a:lnTo>
                  <a:lnTo>
                    <a:pt x="338" y="112"/>
                  </a:lnTo>
                  <a:lnTo>
                    <a:pt x="327" y="121"/>
                  </a:lnTo>
                  <a:lnTo>
                    <a:pt x="316" y="131"/>
                  </a:lnTo>
                  <a:lnTo>
                    <a:pt x="305" y="141"/>
                  </a:lnTo>
                  <a:lnTo>
                    <a:pt x="295" y="151"/>
                  </a:lnTo>
                  <a:lnTo>
                    <a:pt x="283" y="161"/>
                  </a:lnTo>
                  <a:lnTo>
                    <a:pt x="274" y="171"/>
                  </a:lnTo>
                  <a:lnTo>
                    <a:pt x="264" y="183"/>
                  </a:lnTo>
                  <a:lnTo>
                    <a:pt x="257" y="196"/>
                  </a:lnTo>
                  <a:lnTo>
                    <a:pt x="251" y="196"/>
                  </a:lnTo>
                  <a:lnTo>
                    <a:pt x="248" y="19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59"/>
            <p:cNvSpPr>
              <a:spLocks/>
            </p:cNvSpPr>
            <p:nvPr/>
          </p:nvSpPr>
          <p:spPr bwMode="auto">
            <a:xfrm>
              <a:off x="5086" y="3071"/>
              <a:ext cx="6" cy="36"/>
            </a:xfrm>
            <a:custGeom>
              <a:avLst/>
              <a:gdLst>
                <a:gd name="T0" fmla="*/ 9 w 19"/>
                <a:gd name="T1" fmla="*/ 109 h 109"/>
                <a:gd name="T2" fmla="*/ 3 w 19"/>
                <a:gd name="T3" fmla="*/ 98 h 109"/>
                <a:gd name="T4" fmla="*/ 1 w 19"/>
                <a:gd name="T5" fmla="*/ 87 h 109"/>
                <a:gd name="T6" fmla="*/ 0 w 19"/>
                <a:gd name="T7" fmla="*/ 71 h 109"/>
                <a:gd name="T8" fmla="*/ 3 w 19"/>
                <a:gd name="T9" fmla="*/ 55 h 109"/>
                <a:gd name="T10" fmla="*/ 4 w 19"/>
                <a:gd name="T11" fmla="*/ 37 h 109"/>
                <a:gd name="T12" fmla="*/ 9 w 19"/>
                <a:gd name="T13" fmla="*/ 23 h 109"/>
                <a:gd name="T14" fmla="*/ 11 w 19"/>
                <a:gd name="T15" fmla="*/ 8 h 109"/>
                <a:gd name="T16" fmla="*/ 14 w 19"/>
                <a:gd name="T17" fmla="*/ 0 h 109"/>
                <a:gd name="T18" fmla="*/ 16 w 19"/>
                <a:gd name="T19" fmla="*/ 1 h 109"/>
                <a:gd name="T20" fmla="*/ 19 w 19"/>
                <a:gd name="T21" fmla="*/ 4 h 109"/>
                <a:gd name="T22" fmla="*/ 16 w 19"/>
                <a:gd name="T23" fmla="*/ 37 h 109"/>
                <a:gd name="T24" fmla="*/ 14 w 19"/>
                <a:gd name="T25" fmla="*/ 64 h 109"/>
                <a:gd name="T26" fmla="*/ 13 w 19"/>
                <a:gd name="T27" fmla="*/ 81 h 109"/>
                <a:gd name="T28" fmla="*/ 13 w 19"/>
                <a:gd name="T29" fmla="*/ 96 h 109"/>
                <a:gd name="T30" fmla="*/ 11 w 19"/>
                <a:gd name="T31" fmla="*/ 101 h 109"/>
                <a:gd name="T32" fmla="*/ 10 w 19"/>
                <a:gd name="T33" fmla="*/ 106 h 109"/>
                <a:gd name="T34" fmla="*/ 9 w 19"/>
                <a:gd name="T35" fmla="*/ 107 h 109"/>
                <a:gd name="T36" fmla="*/ 9 w 19"/>
                <a:gd name="T37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" h="109">
                  <a:moveTo>
                    <a:pt x="9" y="109"/>
                  </a:moveTo>
                  <a:lnTo>
                    <a:pt x="3" y="98"/>
                  </a:lnTo>
                  <a:lnTo>
                    <a:pt x="1" y="87"/>
                  </a:lnTo>
                  <a:lnTo>
                    <a:pt x="0" y="71"/>
                  </a:lnTo>
                  <a:lnTo>
                    <a:pt x="3" y="55"/>
                  </a:lnTo>
                  <a:lnTo>
                    <a:pt x="4" y="37"/>
                  </a:lnTo>
                  <a:lnTo>
                    <a:pt x="9" y="23"/>
                  </a:lnTo>
                  <a:lnTo>
                    <a:pt x="11" y="8"/>
                  </a:lnTo>
                  <a:lnTo>
                    <a:pt x="14" y="0"/>
                  </a:lnTo>
                  <a:lnTo>
                    <a:pt x="16" y="1"/>
                  </a:lnTo>
                  <a:lnTo>
                    <a:pt x="19" y="4"/>
                  </a:lnTo>
                  <a:lnTo>
                    <a:pt x="16" y="37"/>
                  </a:lnTo>
                  <a:lnTo>
                    <a:pt x="14" y="64"/>
                  </a:lnTo>
                  <a:lnTo>
                    <a:pt x="13" y="81"/>
                  </a:lnTo>
                  <a:lnTo>
                    <a:pt x="13" y="96"/>
                  </a:lnTo>
                  <a:lnTo>
                    <a:pt x="11" y="101"/>
                  </a:lnTo>
                  <a:lnTo>
                    <a:pt x="10" y="106"/>
                  </a:lnTo>
                  <a:lnTo>
                    <a:pt x="9" y="107"/>
                  </a:lnTo>
                  <a:lnTo>
                    <a:pt x="9" y="109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60"/>
            <p:cNvSpPr>
              <a:spLocks/>
            </p:cNvSpPr>
            <p:nvPr/>
          </p:nvSpPr>
          <p:spPr bwMode="auto">
            <a:xfrm>
              <a:off x="5096" y="3083"/>
              <a:ext cx="4" cy="23"/>
            </a:xfrm>
            <a:custGeom>
              <a:avLst/>
              <a:gdLst>
                <a:gd name="T0" fmla="*/ 0 w 12"/>
                <a:gd name="T1" fmla="*/ 67 h 67"/>
                <a:gd name="T2" fmla="*/ 0 w 12"/>
                <a:gd name="T3" fmla="*/ 50 h 67"/>
                <a:gd name="T4" fmla="*/ 2 w 12"/>
                <a:gd name="T5" fmla="*/ 38 h 67"/>
                <a:gd name="T6" fmla="*/ 2 w 12"/>
                <a:gd name="T7" fmla="*/ 28 h 67"/>
                <a:gd name="T8" fmla="*/ 3 w 12"/>
                <a:gd name="T9" fmla="*/ 22 h 67"/>
                <a:gd name="T10" fmla="*/ 3 w 12"/>
                <a:gd name="T11" fmla="*/ 12 h 67"/>
                <a:gd name="T12" fmla="*/ 8 w 12"/>
                <a:gd name="T13" fmla="*/ 3 h 67"/>
                <a:gd name="T14" fmla="*/ 8 w 12"/>
                <a:gd name="T15" fmla="*/ 0 h 67"/>
                <a:gd name="T16" fmla="*/ 12 w 12"/>
                <a:gd name="T17" fmla="*/ 0 h 67"/>
                <a:gd name="T18" fmla="*/ 9 w 12"/>
                <a:gd name="T19" fmla="*/ 15 h 67"/>
                <a:gd name="T20" fmla="*/ 9 w 12"/>
                <a:gd name="T21" fmla="*/ 30 h 67"/>
                <a:gd name="T22" fmla="*/ 9 w 12"/>
                <a:gd name="T23" fmla="*/ 44 h 67"/>
                <a:gd name="T24" fmla="*/ 9 w 12"/>
                <a:gd name="T25" fmla="*/ 60 h 67"/>
                <a:gd name="T26" fmla="*/ 5 w 12"/>
                <a:gd name="T27" fmla="*/ 63 h 67"/>
                <a:gd name="T28" fmla="*/ 0 w 12"/>
                <a:gd name="T29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67">
                  <a:moveTo>
                    <a:pt x="0" y="67"/>
                  </a:moveTo>
                  <a:lnTo>
                    <a:pt x="0" y="50"/>
                  </a:lnTo>
                  <a:lnTo>
                    <a:pt x="2" y="38"/>
                  </a:lnTo>
                  <a:lnTo>
                    <a:pt x="2" y="28"/>
                  </a:lnTo>
                  <a:lnTo>
                    <a:pt x="3" y="22"/>
                  </a:lnTo>
                  <a:lnTo>
                    <a:pt x="3" y="12"/>
                  </a:lnTo>
                  <a:lnTo>
                    <a:pt x="8" y="3"/>
                  </a:lnTo>
                  <a:lnTo>
                    <a:pt x="8" y="0"/>
                  </a:lnTo>
                  <a:lnTo>
                    <a:pt x="12" y="0"/>
                  </a:lnTo>
                  <a:lnTo>
                    <a:pt x="9" y="15"/>
                  </a:lnTo>
                  <a:lnTo>
                    <a:pt x="9" y="30"/>
                  </a:lnTo>
                  <a:lnTo>
                    <a:pt x="9" y="44"/>
                  </a:lnTo>
                  <a:lnTo>
                    <a:pt x="9" y="60"/>
                  </a:lnTo>
                  <a:lnTo>
                    <a:pt x="5" y="63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61"/>
            <p:cNvSpPr>
              <a:spLocks/>
            </p:cNvSpPr>
            <p:nvPr/>
          </p:nvSpPr>
          <p:spPr bwMode="auto">
            <a:xfrm>
              <a:off x="4958" y="3069"/>
              <a:ext cx="55" cy="34"/>
            </a:xfrm>
            <a:custGeom>
              <a:avLst/>
              <a:gdLst>
                <a:gd name="T0" fmla="*/ 51 w 166"/>
                <a:gd name="T1" fmla="*/ 101 h 101"/>
                <a:gd name="T2" fmla="*/ 41 w 166"/>
                <a:gd name="T3" fmla="*/ 90 h 101"/>
                <a:gd name="T4" fmla="*/ 32 w 166"/>
                <a:gd name="T5" fmla="*/ 82 h 101"/>
                <a:gd name="T6" fmla="*/ 24 w 166"/>
                <a:gd name="T7" fmla="*/ 73 h 101"/>
                <a:gd name="T8" fmla="*/ 16 w 166"/>
                <a:gd name="T9" fmla="*/ 66 h 101"/>
                <a:gd name="T10" fmla="*/ 9 w 166"/>
                <a:gd name="T11" fmla="*/ 57 h 101"/>
                <a:gd name="T12" fmla="*/ 5 w 166"/>
                <a:gd name="T13" fmla="*/ 48 h 101"/>
                <a:gd name="T14" fmla="*/ 0 w 166"/>
                <a:gd name="T15" fmla="*/ 40 h 101"/>
                <a:gd name="T16" fmla="*/ 0 w 166"/>
                <a:gd name="T17" fmla="*/ 32 h 101"/>
                <a:gd name="T18" fmla="*/ 21 w 166"/>
                <a:gd name="T19" fmla="*/ 22 h 101"/>
                <a:gd name="T20" fmla="*/ 45 w 166"/>
                <a:gd name="T21" fmla="*/ 12 h 101"/>
                <a:gd name="T22" fmla="*/ 72 w 166"/>
                <a:gd name="T23" fmla="*/ 3 h 101"/>
                <a:gd name="T24" fmla="*/ 101 w 166"/>
                <a:gd name="T25" fmla="*/ 0 h 101"/>
                <a:gd name="T26" fmla="*/ 125 w 166"/>
                <a:gd name="T27" fmla="*/ 3 h 101"/>
                <a:gd name="T28" fmla="*/ 146 w 166"/>
                <a:gd name="T29" fmla="*/ 15 h 101"/>
                <a:gd name="T30" fmla="*/ 160 w 166"/>
                <a:gd name="T31" fmla="*/ 38 h 101"/>
                <a:gd name="T32" fmla="*/ 166 w 166"/>
                <a:gd name="T33" fmla="*/ 76 h 101"/>
                <a:gd name="T34" fmla="*/ 151 w 166"/>
                <a:gd name="T35" fmla="*/ 82 h 101"/>
                <a:gd name="T36" fmla="*/ 137 w 166"/>
                <a:gd name="T37" fmla="*/ 87 h 101"/>
                <a:gd name="T38" fmla="*/ 122 w 166"/>
                <a:gd name="T39" fmla="*/ 92 h 101"/>
                <a:gd name="T40" fmla="*/ 108 w 166"/>
                <a:gd name="T41" fmla="*/ 96 h 101"/>
                <a:gd name="T42" fmla="*/ 92 w 166"/>
                <a:gd name="T43" fmla="*/ 98 h 101"/>
                <a:gd name="T44" fmla="*/ 79 w 166"/>
                <a:gd name="T45" fmla="*/ 99 h 101"/>
                <a:gd name="T46" fmla="*/ 64 w 166"/>
                <a:gd name="T47" fmla="*/ 99 h 101"/>
                <a:gd name="T48" fmla="*/ 51 w 166"/>
                <a:gd name="T49" fmla="*/ 101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6" h="101">
                  <a:moveTo>
                    <a:pt x="51" y="101"/>
                  </a:moveTo>
                  <a:lnTo>
                    <a:pt x="41" y="90"/>
                  </a:lnTo>
                  <a:lnTo>
                    <a:pt x="32" y="82"/>
                  </a:lnTo>
                  <a:lnTo>
                    <a:pt x="24" y="73"/>
                  </a:lnTo>
                  <a:lnTo>
                    <a:pt x="16" y="66"/>
                  </a:lnTo>
                  <a:lnTo>
                    <a:pt x="9" y="57"/>
                  </a:lnTo>
                  <a:lnTo>
                    <a:pt x="5" y="48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21" y="22"/>
                  </a:lnTo>
                  <a:lnTo>
                    <a:pt x="45" y="12"/>
                  </a:lnTo>
                  <a:lnTo>
                    <a:pt x="72" y="3"/>
                  </a:lnTo>
                  <a:lnTo>
                    <a:pt x="101" y="0"/>
                  </a:lnTo>
                  <a:lnTo>
                    <a:pt x="125" y="3"/>
                  </a:lnTo>
                  <a:lnTo>
                    <a:pt x="146" y="15"/>
                  </a:lnTo>
                  <a:lnTo>
                    <a:pt x="160" y="38"/>
                  </a:lnTo>
                  <a:lnTo>
                    <a:pt x="166" y="76"/>
                  </a:lnTo>
                  <a:lnTo>
                    <a:pt x="151" y="82"/>
                  </a:lnTo>
                  <a:lnTo>
                    <a:pt x="137" y="87"/>
                  </a:lnTo>
                  <a:lnTo>
                    <a:pt x="122" y="92"/>
                  </a:lnTo>
                  <a:lnTo>
                    <a:pt x="108" y="96"/>
                  </a:lnTo>
                  <a:lnTo>
                    <a:pt x="92" y="98"/>
                  </a:lnTo>
                  <a:lnTo>
                    <a:pt x="79" y="99"/>
                  </a:lnTo>
                  <a:lnTo>
                    <a:pt x="64" y="99"/>
                  </a:lnTo>
                  <a:lnTo>
                    <a:pt x="51" y="10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62"/>
            <p:cNvSpPr>
              <a:spLocks/>
            </p:cNvSpPr>
            <p:nvPr/>
          </p:nvSpPr>
          <p:spPr bwMode="auto">
            <a:xfrm>
              <a:off x="5075" y="3062"/>
              <a:ext cx="9" cy="38"/>
            </a:xfrm>
            <a:custGeom>
              <a:avLst/>
              <a:gdLst>
                <a:gd name="T0" fmla="*/ 11 w 27"/>
                <a:gd name="T1" fmla="*/ 113 h 113"/>
                <a:gd name="T2" fmla="*/ 6 w 27"/>
                <a:gd name="T3" fmla="*/ 100 h 113"/>
                <a:gd name="T4" fmla="*/ 1 w 27"/>
                <a:gd name="T5" fmla="*/ 84 h 113"/>
                <a:gd name="T6" fmla="*/ 0 w 27"/>
                <a:gd name="T7" fmla="*/ 65 h 113"/>
                <a:gd name="T8" fmla="*/ 1 w 27"/>
                <a:gd name="T9" fmla="*/ 48 h 113"/>
                <a:gd name="T10" fmla="*/ 4 w 27"/>
                <a:gd name="T11" fmla="*/ 29 h 113"/>
                <a:gd name="T12" fmla="*/ 10 w 27"/>
                <a:gd name="T13" fmla="*/ 14 h 113"/>
                <a:gd name="T14" fmla="*/ 17 w 27"/>
                <a:gd name="T15" fmla="*/ 3 h 113"/>
                <a:gd name="T16" fmla="*/ 27 w 27"/>
                <a:gd name="T17" fmla="*/ 0 h 113"/>
                <a:gd name="T18" fmla="*/ 25 w 27"/>
                <a:gd name="T19" fmla="*/ 13 h 113"/>
                <a:gd name="T20" fmla="*/ 25 w 27"/>
                <a:gd name="T21" fmla="*/ 26 h 113"/>
                <a:gd name="T22" fmla="*/ 22 w 27"/>
                <a:gd name="T23" fmla="*/ 39 h 113"/>
                <a:gd name="T24" fmla="*/ 22 w 27"/>
                <a:gd name="T25" fmla="*/ 53 h 113"/>
                <a:gd name="T26" fmla="*/ 20 w 27"/>
                <a:gd name="T27" fmla="*/ 66 h 113"/>
                <a:gd name="T28" fmla="*/ 19 w 27"/>
                <a:gd name="T29" fmla="*/ 79 h 113"/>
                <a:gd name="T30" fmla="*/ 19 w 27"/>
                <a:gd name="T31" fmla="*/ 94 h 113"/>
                <a:gd name="T32" fmla="*/ 19 w 27"/>
                <a:gd name="T33" fmla="*/ 108 h 113"/>
                <a:gd name="T34" fmla="*/ 14 w 27"/>
                <a:gd name="T35" fmla="*/ 108 h 113"/>
                <a:gd name="T36" fmla="*/ 11 w 27"/>
                <a:gd name="T3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113">
                  <a:moveTo>
                    <a:pt x="11" y="113"/>
                  </a:moveTo>
                  <a:lnTo>
                    <a:pt x="6" y="100"/>
                  </a:lnTo>
                  <a:lnTo>
                    <a:pt x="1" y="84"/>
                  </a:lnTo>
                  <a:lnTo>
                    <a:pt x="0" y="65"/>
                  </a:lnTo>
                  <a:lnTo>
                    <a:pt x="1" y="48"/>
                  </a:lnTo>
                  <a:lnTo>
                    <a:pt x="4" y="29"/>
                  </a:lnTo>
                  <a:lnTo>
                    <a:pt x="10" y="14"/>
                  </a:lnTo>
                  <a:lnTo>
                    <a:pt x="17" y="3"/>
                  </a:lnTo>
                  <a:lnTo>
                    <a:pt x="27" y="0"/>
                  </a:lnTo>
                  <a:lnTo>
                    <a:pt x="25" y="13"/>
                  </a:lnTo>
                  <a:lnTo>
                    <a:pt x="25" y="26"/>
                  </a:lnTo>
                  <a:lnTo>
                    <a:pt x="22" y="39"/>
                  </a:lnTo>
                  <a:lnTo>
                    <a:pt x="22" y="53"/>
                  </a:lnTo>
                  <a:lnTo>
                    <a:pt x="20" y="66"/>
                  </a:lnTo>
                  <a:lnTo>
                    <a:pt x="19" y="79"/>
                  </a:lnTo>
                  <a:lnTo>
                    <a:pt x="19" y="94"/>
                  </a:lnTo>
                  <a:lnTo>
                    <a:pt x="19" y="108"/>
                  </a:lnTo>
                  <a:lnTo>
                    <a:pt x="14" y="108"/>
                  </a:lnTo>
                  <a:lnTo>
                    <a:pt x="11" y="11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63"/>
            <p:cNvSpPr>
              <a:spLocks/>
            </p:cNvSpPr>
            <p:nvPr/>
          </p:nvSpPr>
          <p:spPr bwMode="auto">
            <a:xfrm>
              <a:off x="4589" y="2640"/>
              <a:ext cx="481" cy="457"/>
            </a:xfrm>
            <a:custGeom>
              <a:avLst/>
              <a:gdLst>
                <a:gd name="T0" fmla="*/ 263 w 1443"/>
                <a:gd name="T1" fmla="*/ 1339 h 1371"/>
                <a:gd name="T2" fmla="*/ 308 w 1443"/>
                <a:gd name="T3" fmla="*/ 1254 h 1371"/>
                <a:gd name="T4" fmla="*/ 407 w 1443"/>
                <a:gd name="T5" fmla="*/ 1123 h 1371"/>
                <a:gd name="T6" fmla="*/ 372 w 1443"/>
                <a:gd name="T7" fmla="*/ 1154 h 1371"/>
                <a:gd name="T8" fmla="*/ 286 w 1443"/>
                <a:gd name="T9" fmla="*/ 1232 h 1371"/>
                <a:gd name="T10" fmla="*/ 132 w 1443"/>
                <a:gd name="T11" fmla="*/ 1261 h 1371"/>
                <a:gd name="T12" fmla="*/ 10 w 1443"/>
                <a:gd name="T13" fmla="*/ 1171 h 1371"/>
                <a:gd name="T14" fmla="*/ 261 w 1443"/>
                <a:gd name="T15" fmla="*/ 891 h 1371"/>
                <a:gd name="T16" fmla="*/ 292 w 1443"/>
                <a:gd name="T17" fmla="*/ 930 h 1371"/>
                <a:gd name="T18" fmla="*/ 324 w 1443"/>
                <a:gd name="T19" fmla="*/ 914 h 1371"/>
                <a:gd name="T20" fmla="*/ 348 w 1443"/>
                <a:gd name="T21" fmla="*/ 850 h 1371"/>
                <a:gd name="T22" fmla="*/ 462 w 1443"/>
                <a:gd name="T23" fmla="*/ 966 h 1371"/>
                <a:gd name="T24" fmla="*/ 417 w 1443"/>
                <a:gd name="T25" fmla="*/ 895 h 1371"/>
                <a:gd name="T26" fmla="*/ 402 w 1443"/>
                <a:gd name="T27" fmla="*/ 776 h 1371"/>
                <a:gd name="T28" fmla="*/ 466 w 1443"/>
                <a:gd name="T29" fmla="*/ 831 h 1371"/>
                <a:gd name="T30" fmla="*/ 515 w 1443"/>
                <a:gd name="T31" fmla="*/ 831 h 1371"/>
                <a:gd name="T32" fmla="*/ 378 w 1443"/>
                <a:gd name="T33" fmla="*/ 660 h 1371"/>
                <a:gd name="T34" fmla="*/ 158 w 1443"/>
                <a:gd name="T35" fmla="*/ 166 h 1371"/>
                <a:gd name="T36" fmla="*/ 399 w 1443"/>
                <a:gd name="T37" fmla="*/ 76 h 1371"/>
                <a:gd name="T38" fmla="*/ 752 w 1443"/>
                <a:gd name="T39" fmla="*/ 44 h 1371"/>
                <a:gd name="T40" fmla="*/ 1220 w 1443"/>
                <a:gd name="T41" fmla="*/ 37 h 1371"/>
                <a:gd name="T42" fmla="*/ 1387 w 1443"/>
                <a:gd name="T43" fmla="*/ 0 h 1371"/>
                <a:gd name="T44" fmla="*/ 1443 w 1443"/>
                <a:gd name="T45" fmla="*/ 126 h 1371"/>
                <a:gd name="T46" fmla="*/ 1056 w 1443"/>
                <a:gd name="T47" fmla="*/ 670 h 1371"/>
                <a:gd name="T48" fmla="*/ 1028 w 1443"/>
                <a:gd name="T49" fmla="*/ 733 h 1371"/>
                <a:gd name="T50" fmla="*/ 1115 w 1443"/>
                <a:gd name="T51" fmla="*/ 701 h 1371"/>
                <a:gd name="T52" fmla="*/ 1085 w 1443"/>
                <a:gd name="T53" fmla="*/ 772 h 1371"/>
                <a:gd name="T54" fmla="*/ 1131 w 1443"/>
                <a:gd name="T55" fmla="*/ 756 h 1371"/>
                <a:gd name="T56" fmla="*/ 1255 w 1443"/>
                <a:gd name="T57" fmla="*/ 856 h 1371"/>
                <a:gd name="T58" fmla="*/ 1411 w 1443"/>
                <a:gd name="T59" fmla="*/ 1037 h 1371"/>
                <a:gd name="T60" fmla="*/ 1217 w 1443"/>
                <a:gd name="T61" fmla="*/ 1217 h 1371"/>
                <a:gd name="T62" fmla="*/ 1075 w 1443"/>
                <a:gd name="T63" fmla="*/ 1113 h 1371"/>
                <a:gd name="T64" fmla="*/ 1057 w 1443"/>
                <a:gd name="T65" fmla="*/ 1135 h 1371"/>
                <a:gd name="T66" fmla="*/ 1149 w 1443"/>
                <a:gd name="T67" fmla="*/ 1257 h 1371"/>
                <a:gd name="T68" fmla="*/ 1080 w 1443"/>
                <a:gd name="T69" fmla="*/ 1281 h 1371"/>
                <a:gd name="T70" fmla="*/ 863 w 1443"/>
                <a:gd name="T71" fmla="*/ 1066 h 1371"/>
                <a:gd name="T72" fmla="*/ 788 w 1443"/>
                <a:gd name="T73" fmla="*/ 933 h 1371"/>
                <a:gd name="T74" fmla="*/ 823 w 1443"/>
                <a:gd name="T75" fmla="*/ 920 h 1371"/>
                <a:gd name="T76" fmla="*/ 755 w 1443"/>
                <a:gd name="T77" fmla="*/ 837 h 1371"/>
                <a:gd name="T78" fmla="*/ 729 w 1443"/>
                <a:gd name="T79" fmla="*/ 847 h 1371"/>
                <a:gd name="T80" fmla="*/ 730 w 1443"/>
                <a:gd name="T81" fmla="*/ 884 h 1371"/>
                <a:gd name="T82" fmla="*/ 696 w 1443"/>
                <a:gd name="T83" fmla="*/ 820 h 1371"/>
                <a:gd name="T84" fmla="*/ 677 w 1443"/>
                <a:gd name="T85" fmla="*/ 829 h 1371"/>
                <a:gd name="T86" fmla="*/ 630 w 1443"/>
                <a:gd name="T87" fmla="*/ 810 h 1371"/>
                <a:gd name="T88" fmla="*/ 697 w 1443"/>
                <a:gd name="T89" fmla="*/ 464 h 1371"/>
                <a:gd name="T90" fmla="*/ 857 w 1443"/>
                <a:gd name="T91" fmla="*/ 264 h 1371"/>
                <a:gd name="T92" fmla="*/ 1019 w 1443"/>
                <a:gd name="T93" fmla="*/ 224 h 1371"/>
                <a:gd name="T94" fmla="*/ 1028 w 1443"/>
                <a:gd name="T95" fmla="*/ 193 h 1371"/>
                <a:gd name="T96" fmla="*/ 833 w 1443"/>
                <a:gd name="T97" fmla="*/ 237 h 1371"/>
                <a:gd name="T98" fmla="*/ 876 w 1443"/>
                <a:gd name="T99" fmla="*/ 161 h 1371"/>
                <a:gd name="T100" fmla="*/ 812 w 1443"/>
                <a:gd name="T101" fmla="*/ 170 h 1371"/>
                <a:gd name="T102" fmla="*/ 688 w 1443"/>
                <a:gd name="T103" fmla="*/ 299 h 1371"/>
                <a:gd name="T104" fmla="*/ 584 w 1443"/>
                <a:gd name="T105" fmla="*/ 286 h 1371"/>
                <a:gd name="T106" fmla="*/ 623 w 1443"/>
                <a:gd name="T107" fmla="*/ 302 h 1371"/>
                <a:gd name="T108" fmla="*/ 703 w 1443"/>
                <a:gd name="T109" fmla="*/ 331 h 1371"/>
                <a:gd name="T110" fmla="*/ 470 w 1443"/>
                <a:gd name="T111" fmla="*/ 399 h 1371"/>
                <a:gd name="T112" fmla="*/ 595 w 1443"/>
                <a:gd name="T113" fmla="*/ 392 h 1371"/>
                <a:gd name="T114" fmla="*/ 574 w 1443"/>
                <a:gd name="T115" fmla="*/ 617 h 1371"/>
                <a:gd name="T116" fmla="*/ 713 w 1443"/>
                <a:gd name="T117" fmla="*/ 943 h 1371"/>
                <a:gd name="T118" fmla="*/ 716 w 1443"/>
                <a:gd name="T119" fmla="*/ 979 h 1371"/>
                <a:gd name="T120" fmla="*/ 460 w 1443"/>
                <a:gd name="T121" fmla="*/ 1216 h 1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3" h="1371">
                  <a:moveTo>
                    <a:pt x="312" y="1371"/>
                  </a:moveTo>
                  <a:lnTo>
                    <a:pt x="302" y="1358"/>
                  </a:lnTo>
                  <a:lnTo>
                    <a:pt x="292" y="1351"/>
                  </a:lnTo>
                  <a:lnTo>
                    <a:pt x="282" y="1346"/>
                  </a:lnTo>
                  <a:lnTo>
                    <a:pt x="273" y="1344"/>
                  </a:lnTo>
                  <a:lnTo>
                    <a:pt x="263" y="1339"/>
                  </a:lnTo>
                  <a:lnTo>
                    <a:pt x="256" y="1336"/>
                  </a:lnTo>
                  <a:lnTo>
                    <a:pt x="250" y="1329"/>
                  </a:lnTo>
                  <a:lnTo>
                    <a:pt x="247" y="1320"/>
                  </a:lnTo>
                  <a:lnTo>
                    <a:pt x="258" y="1306"/>
                  </a:lnTo>
                  <a:lnTo>
                    <a:pt x="280" y="1283"/>
                  </a:lnTo>
                  <a:lnTo>
                    <a:pt x="308" y="1254"/>
                  </a:lnTo>
                  <a:lnTo>
                    <a:pt x="341" y="1220"/>
                  </a:lnTo>
                  <a:lnTo>
                    <a:pt x="370" y="1185"/>
                  </a:lnTo>
                  <a:lnTo>
                    <a:pt x="396" y="1155"/>
                  </a:lnTo>
                  <a:lnTo>
                    <a:pt x="414" y="1130"/>
                  </a:lnTo>
                  <a:lnTo>
                    <a:pt x="421" y="1114"/>
                  </a:lnTo>
                  <a:lnTo>
                    <a:pt x="407" y="1123"/>
                  </a:lnTo>
                  <a:lnTo>
                    <a:pt x="398" y="1130"/>
                  </a:lnTo>
                  <a:lnTo>
                    <a:pt x="391" y="1135"/>
                  </a:lnTo>
                  <a:lnTo>
                    <a:pt x="386" y="1139"/>
                  </a:lnTo>
                  <a:lnTo>
                    <a:pt x="379" y="1143"/>
                  </a:lnTo>
                  <a:lnTo>
                    <a:pt x="372" y="1148"/>
                  </a:lnTo>
                  <a:lnTo>
                    <a:pt x="372" y="1154"/>
                  </a:lnTo>
                  <a:lnTo>
                    <a:pt x="372" y="1162"/>
                  </a:lnTo>
                  <a:lnTo>
                    <a:pt x="348" y="1178"/>
                  </a:lnTo>
                  <a:lnTo>
                    <a:pt x="331" y="1193"/>
                  </a:lnTo>
                  <a:lnTo>
                    <a:pt x="317" y="1206"/>
                  </a:lnTo>
                  <a:lnTo>
                    <a:pt x="302" y="1219"/>
                  </a:lnTo>
                  <a:lnTo>
                    <a:pt x="286" y="1232"/>
                  </a:lnTo>
                  <a:lnTo>
                    <a:pt x="267" y="1249"/>
                  </a:lnTo>
                  <a:lnTo>
                    <a:pt x="244" y="1271"/>
                  </a:lnTo>
                  <a:lnTo>
                    <a:pt x="215" y="1301"/>
                  </a:lnTo>
                  <a:lnTo>
                    <a:pt x="187" y="1290"/>
                  </a:lnTo>
                  <a:lnTo>
                    <a:pt x="160" y="1277"/>
                  </a:lnTo>
                  <a:lnTo>
                    <a:pt x="132" y="1261"/>
                  </a:lnTo>
                  <a:lnTo>
                    <a:pt x="105" y="1246"/>
                  </a:lnTo>
                  <a:lnTo>
                    <a:pt x="77" y="1229"/>
                  </a:lnTo>
                  <a:lnTo>
                    <a:pt x="51" y="1214"/>
                  </a:lnTo>
                  <a:lnTo>
                    <a:pt x="25" y="1201"/>
                  </a:lnTo>
                  <a:lnTo>
                    <a:pt x="0" y="1194"/>
                  </a:lnTo>
                  <a:lnTo>
                    <a:pt x="10" y="1171"/>
                  </a:lnTo>
                  <a:lnTo>
                    <a:pt x="38" y="1132"/>
                  </a:lnTo>
                  <a:lnTo>
                    <a:pt x="78" y="1081"/>
                  </a:lnTo>
                  <a:lnTo>
                    <a:pt x="128" y="1027"/>
                  </a:lnTo>
                  <a:lnTo>
                    <a:pt x="177" y="971"/>
                  </a:lnTo>
                  <a:lnTo>
                    <a:pt x="224" y="924"/>
                  </a:lnTo>
                  <a:lnTo>
                    <a:pt x="261" y="891"/>
                  </a:lnTo>
                  <a:lnTo>
                    <a:pt x="286" y="878"/>
                  </a:lnTo>
                  <a:lnTo>
                    <a:pt x="286" y="887"/>
                  </a:lnTo>
                  <a:lnTo>
                    <a:pt x="286" y="898"/>
                  </a:lnTo>
                  <a:lnTo>
                    <a:pt x="286" y="908"/>
                  </a:lnTo>
                  <a:lnTo>
                    <a:pt x="289" y="920"/>
                  </a:lnTo>
                  <a:lnTo>
                    <a:pt x="292" y="930"/>
                  </a:lnTo>
                  <a:lnTo>
                    <a:pt x="298" y="940"/>
                  </a:lnTo>
                  <a:lnTo>
                    <a:pt x="305" y="949"/>
                  </a:lnTo>
                  <a:lnTo>
                    <a:pt x="317" y="959"/>
                  </a:lnTo>
                  <a:lnTo>
                    <a:pt x="318" y="943"/>
                  </a:lnTo>
                  <a:lnTo>
                    <a:pt x="321" y="929"/>
                  </a:lnTo>
                  <a:lnTo>
                    <a:pt x="324" y="914"/>
                  </a:lnTo>
                  <a:lnTo>
                    <a:pt x="328" y="901"/>
                  </a:lnTo>
                  <a:lnTo>
                    <a:pt x="330" y="885"/>
                  </a:lnTo>
                  <a:lnTo>
                    <a:pt x="333" y="871"/>
                  </a:lnTo>
                  <a:lnTo>
                    <a:pt x="335" y="856"/>
                  </a:lnTo>
                  <a:lnTo>
                    <a:pt x="340" y="843"/>
                  </a:lnTo>
                  <a:lnTo>
                    <a:pt x="348" y="850"/>
                  </a:lnTo>
                  <a:lnTo>
                    <a:pt x="363" y="868"/>
                  </a:lnTo>
                  <a:lnTo>
                    <a:pt x="379" y="891"/>
                  </a:lnTo>
                  <a:lnTo>
                    <a:pt x="399" y="917"/>
                  </a:lnTo>
                  <a:lnTo>
                    <a:pt x="418" y="939"/>
                  </a:lnTo>
                  <a:lnTo>
                    <a:pt x="440" y="958"/>
                  </a:lnTo>
                  <a:lnTo>
                    <a:pt x="462" y="966"/>
                  </a:lnTo>
                  <a:lnTo>
                    <a:pt x="484" y="962"/>
                  </a:lnTo>
                  <a:lnTo>
                    <a:pt x="484" y="956"/>
                  </a:lnTo>
                  <a:lnTo>
                    <a:pt x="484" y="953"/>
                  </a:lnTo>
                  <a:lnTo>
                    <a:pt x="457" y="932"/>
                  </a:lnTo>
                  <a:lnTo>
                    <a:pt x="436" y="914"/>
                  </a:lnTo>
                  <a:lnTo>
                    <a:pt x="417" y="895"/>
                  </a:lnTo>
                  <a:lnTo>
                    <a:pt x="404" y="876"/>
                  </a:lnTo>
                  <a:lnTo>
                    <a:pt x="393" y="853"/>
                  </a:lnTo>
                  <a:lnTo>
                    <a:pt x="389" y="831"/>
                  </a:lnTo>
                  <a:lnTo>
                    <a:pt x="389" y="805"/>
                  </a:lnTo>
                  <a:lnTo>
                    <a:pt x="395" y="778"/>
                  </a:lnTo>
                  <a:lnTo>
                    <a:pt x="402" y="776"/>
                  </a:lnTo>
                  <a:lnTo>
                    <a:pt x="412" y="776"/>
                  </a:lnTo>
                  <a:lnTo>
                    <a:pt x="423" y="787"/>
                  </a:lnTo>
                  <a:lnTo>
                    <a:pt x="434" y="798"/>
                  </a:lnTo>
                  <a:lnTo>
                    <a:pt x="444" y="808"/>
                  </a:lnTo>
                  <a:lnTo>
                    <a:pt x="456" y="821"/>
                  </a:lnTo>
                  <a:lnTo>
                    <a:pt x="466" y="831"/>
                  </a:lnTo>
                  <a:lnTo>
                    <a:pt x="478" y="845"/>
                  </a:lnTo>
                  <a:lnTo>
                    <a:pt x="489" y="858"/>
                  </a:lnTo>
                  <a:lnTo>
                    <a:pt x="501" y="875"/>
                  </a:lnTo>
                  <a:lnTo>
                    <a:pt x="518" y="868"/>
                  </a:lnTo>
                  <a:lnTo>
                    <a:pt x="523" y="853"/>
                  </a:lnTo>
                  <a:lnTo>
                    <a:pt x="515" y="831"/>
                  </a:lnTo>
                  <a:lnTo>
                    <a:pt x="501" y="808"/>
                  </a:lnTo>
                  <a:lnTo>
                    <a:pt x="482" y="782"/>
                  </a:lnTo>
                  <a:lnTo>
                    <a:pt x="463" y="759"/>
                  </a:lnTo>
                  <a:lnTo>
                    <a:pt x="447" y="740"/>
                  </a:lnTo>
                  <a:lnTo>
                    <a:pt x="441" y="731"/>
                  </a:lnTo>
                  <a:lnTo>
                    <a:pt x="378" y="660"/>
                  </a:lnTo>
                  <a:lnTo>
                    <a:pt x="315" y="586"/>
                  </a:lnTo>
                  <a:lnTo>
                    <a:pt x="258" y="509"/>
                  </a:lnTo>
                  <a:lnTo>
                    <a:pt x="212" y="430"/>
                  </a:lnTo>
                  <a:lnTo>
                    <a:pt x="176" y="344"/>
                  </a:lnTo>
                  <a:lnTo>
                    <a:pt x="157" y="257"/>
                  </a:lnTo>
                  <a:lnTo>
                    <a:pt x="158" y="166"/>
                  </a:lnTo>
                  <a:lnTo>
                    <a:pt x="186" y="73"/>
                  </a:lnTo>
                  <a:lnTo>
                    <a:pt x="227" y="68"/>
                  </a:lnTo>
                  <a:lnTo>
                    <a:pt x="270" y="70"/>
                  </a:lnTo>
                  <a:lnTo>
                    <a:pt x="312" y="71"/>
                  </a:lnTo>
                  <a:lnTo>
                    <a:pt x="356" y="74"/>
                  </a:lnTo>
                  <a:lnTo>
                    <a:pt x="399" y="76"/>
                  </a:lnTo>
                  <a:lnTo>
                    <a:pt x="444" y="77"/>
                  </a:lnTo>
                  <a:lnTo>
                    <a:pt x="491" y="76"/>
                  </a:lnTo>
                  <a:lnTo>
                    <a:pt x="540" y="71"/>
                  </a:lnTo>
                  <a:lnTo>
                    <a:pt x="605" y="52"/>
                  </a:lnTo>
                  <a:lnTo>
                    <a:pt x="677" y="45"/>
                  </a:lnTo>
                  <a:lnTo>
                    <a:pt x="752" y="44"/>
                  </a:lnTo>
                  <a:lnTo>
                    <a:pt x="831" y="50"/>
                  </a:lnTo>
                  <a:lnTo>
                    <a:pt x="909" y="55"/>
                  </a:lnTo>
                  <a:lnTo>
                    <a:pt x="989" y="61"/>
                  </a:lnTo>
                  <a:lnTo>
                    <a:pt x="1066" y="61"/>
                  </a:lnTo>
                  <a:lnTo>
                    <a:pt x="1144" y="55"/>
                  </a:lnTo>
                  <a:lnTo>
                    <a:pt x="1220" y="37"/>
                  </a:lnTo>
                  <a:lnTo>
                    <a:pt x="1278" y="22"/>
                  </a:lnTo>
                  <a:lnTo>
                    <a:pt x="1320" y="12"/>
                  </a:lnTo>
                  <a:lnTo>
                    <a:pt x="1349" y="6"/>
                  </a:lnTo>
                  <a:lnTo>
                    <a:pt x="1368" y="2"/>
                  </a:lnTo>
                  <a:lnTo>
                    <a:pt x="1379" y="0"/>
                  </a:lnTo>
                  <a:lnTo>
                    <a:pt x="1387" y="0"/>
                  </a:lnTo>
                  <a:lnTo>
                    <a:pt x="1394" y="0"/>
                  </a:lnTo>
                  <a:lnTo>
                    <a:pt x="1403" y="9"/>
                  </a:lnTo>
                  <a:lnTo>
                    <a:pt x="1411" y="19"/>
                  </a:lnTo>
                  <a:lnTo>
                    <a:pt x="1420" y="28"/>
                  </a:lnTo>
                  <a:lnTo>
                    <a:pt x="1430" y="42"/>
                  </a:lnTo>
                  <a:lnTo>
                    <a:pt x="1443" y="126"/>
                  </a:lnTo>
                  <a:lnTo>
                    <a:pt x="1423" y="224"/>
                  </a:lnTo>
                  <a:lnTo>
                    <a:pt x="1375" y="327"/>
                  </a:lnTo>
                  <a:lnTo>
                    <a:pt x="1308" y="430"/>
                  </a:lnTo>
                  <a:lnTo>
                    <a:pt x="1227" y="525"/>
                  </a:lnTo>
                  <a:lnTo>
                    <a:pt x="1141" y="608"/>
                  </a:lnTo>
                  <a:lnTo>
                    <a:pt x="1056" y="670"/>
                  </a:lnTo>
                  <a:lnTo>
                    <a:pt x="979" y="708"/>
                  </a:lnTo>
                  <a:lnTo>
                    <a:pt x="977" y="717"/>
                  </a:lnTo>
                  <a:lnTo>
                    <a:pt x="976" y="730"/>
                  </a:lnTo>
                  <a:lnTo>
                    <a:pt x="992" y="737"/>
                  </a:lnTo>
                  <a:lnTo>
                    <a:pt x="1009" y="739"/>
                  </a:lnTo>
                  <a:lnTo>
                    <a:pt x="1028" y="733"/>
                  </a:lnTo>
                  <a:lnTo>
                    <a:pt x="1048" y="726"/>
                  </a:lnTo>
                  <a:lnTo>
                    <a:pt x="1066" y="714"/>
                  </a:lnTo>
                  <a:lnTo>
                    <a:pt x="1085" y="704"/>
                  </a:lnTo>
                  <a:lnTo>
                    <a:pt x="1104" y="694"/>
                  </a:lnTo>
                  <a:lnTo>
                    <a:pt x="1122" y="689"/>
                  </a:lnTo>
                  <a:lnTo>
                    <a:pt x="1115" y="701"/>
                  </a:lnTo>
                  <a:lnTo>
                    <a:pt x="1109" y="713"/>
                  </a:lnTo>
                  <a:lnTo>
                    <a:pt x="1102" y="724"/>
                  </a:lnTo>
                  <a:lnTo>
                    <a:pt x="1096" y="736"/>
                  </a:lnTo>
                  <a:lnTo>
                    <a:pt x="1090" y="747"/>
                  </a:lnTo>
                  <a:lnTo>
                    <a:pt x="1086" y="759"/>
                  </a:lnTo>
                  <a:lnTo>
                    <a:pt x="1085" y="772"/>
                  </a:lnTo>
                  <a:lnTo>
                    <a:pt x="1086" y="787"/>
                  </a:lnTo>
                  <a:lnTo>
                    <a:pt x="1099" y="781"/>
                  </a:lnTo>
                  <a:lnTo>
                    <a:pt x="1109" y="773"/>
                  </a:lnTo>
                  <a:lnTo>
                    <a:pt x="1117" y="766"/>
                  </a:lnTo>
                  <a:lnTo>
                    <a:pt x="1125" y="762"/>
                  </a:lnTo>
                  <a:lnTo>
                    <a:pt x="1131" y="756"/>
                  </a:lnTo>
                  <a:lnTo>
                    <a:pt x="1141" y="755"/>
                  </a:lnTo>
                  <a:lnTo>
                    <a:pt x="1151" y="756"/>
                  </a:lnTo>
                  <a:lnTo>
                    <a:pt x="1166" y="765"/>
                  </a:lnTo>
                  <a:lnTo>
                    <a:pt x="1195" y="795"/>
                  </a:lnTo>
                  <a:lnTo>
                    <a:pt x="1224" y="826"/>
                  </a:lnTo>
                  <a:lnTo>
                    <a:pt x="1255" y="856"/>
                  </a:lnTo>
                  <a:lnTo>
                    <a:pt x="1287" y="888"/>
                  </a:lnTo>
                  <a:lnTo>
                    <a:pt x="1317" y="919"/>
                  </a:lnTo>
                  <a:lnTo>
                    <a:pt x="1352" y="949"/>
                  </a:lnTo>
                  <a:lnTo>
                    <a:pt x="1387" y="981"/>
                  </a:lnTo>
                  <a:lnTo>
                    <a:pt x="1426" y="1013"/>
                  </a:lnTo>
                  <a:lnTo>
                    <a:pt x="1411" y="1037"/>
                  </a:lnTo>
                  <a:lnTo>
                    <a:pt x="1388" y="1069"/>
                  </a:lnTo>
                  <a:lnTo>
                    <a:pt x="1356" y="1103"/>
                  </a:lnTo>
                  <a:lnTo>
                    <a:pt x="1321" y="1139"/>
                  </a:lnTo>
                  <a:lnTo>
                    <a:pt x="1284" y="1171"/>
                  </a:lnTo>
                  <a:lnTo>
                    <a:pt x="1249" y="1198"/>
                  </a:lnTo>
                  <a:lnTo>
                    <a:pt x="1217" y="1217"/>
                  </a:lnTo>
                  <a:lnTo>
                    <a:pt x="1194" y="1227"/>
                  </a:lnTo>
                  <a:lnTo>
                    <a:pt x="1172" y="1206"/>
                  </a:lnTo>
                  <a:lnTo>
                    <a:pt x="1149" y="1184"/>
                  </a:lnTo>
                  <a:lnTo>
                    <a:pt x="1124" y="1159"/>
                  </a:lnTo>
                  <a:lnTo>
                    <a:pt x="1101" y="1136"/>
                  </a:lnTo>
                  <a:lnTo>
                    <a:pt x="1075" y="1113"/>
                  </a:lnTo>
                  <a:lnTo>
                    <a:pt x="1051" y="1094"/>
                  </a:lnTo>
                  <a:lnTo>
                    <a:pt x="1030" y="1078"/>
                  </a:lnTo>
                  <a:lnTo>
                    <a:pt x="1012" y="1068"/>
                  </a:lnTo>
                  <a:lnTo>
                    <a:pt x="1018" y="1085"/>
                  </a:lnTo>
                  <a:lnTo>
                    <a:pt x="1034" y="1109"/>
                  </a:lnTo>
                  <a:lnTo>
                    <a:pt x="1057" y="1135"/>
                  </a:lnTo>
                  <a:lnTo>
                    <a:pt x="1086" y="1164"/>
                  </a:lnTo>
                  <a:lnTo>
                    <a:pt x="1114" y="1188"/>
                  </a:lnTo>
                  <a:lnTo>
                    <a:pt x="1137" y="1214"/>
                  </a:lnTo>
                  <a:lnTo>
                    <a:pt x="1154" y="1235"/>
                  </a:lnTo>
                  <a:lnTo>
                    <a:pt x="1162" y="1251"/>
                  </a:lnTo>
                  <a:lnTo>
                    <a:pt x="1149" y="1257"/>
                  </a:lnTo>
                  <a:lnTo>
                    <a:pt x="1137" y="1262"/>
                  </a:lnTo>
                  <a:lnTo>
                    <a:pt x="1125" y="1267"/>
                  </a:lnTo>
                  <a:lnTo>
                    <a:pt x="1115" y="1272"/>
                  </a:lnTo>
                  <a:lnTo>
                    <a:pt x="1104" y="1275"/>
                  </a:lnTo>
                  <a:lnTo>
                    <a:pt x="1092" y="1278"/>
                  </a:lnTo>
                  <a:lnTo>
                    <a:pt x="1080" y="1281"/>
                  </a:lnTo>
                  <a:lnTo>
                    <a:pt x="1069" y="1284"/>
                  </a:lnTo>
                  <a:lnTo>
                    <a:pt x="1031" y="1238"/>
                  </a:lnTo>
                  <a:lnTo>
                    <a:pt x="990" y="1194"/>
                  </a:lnTo>
                  <a:lnTo>
                    <a:pt x="947" y="1151"/>
                  </a:lnTo>
                  <a:lnTo>
                    <a:pt x="905" y="1109"/>
                  </a:lnTo>
                  <a:lnTo>
                    <a:pt x="863" y="1066"/>
                  </a:lnTo>
                  <a:lnTo>
                    <a:pt x="825" y="1026"/>
                  </a:lnTo>
                  <a:lnTo>
                    <a:pt x="790" y="985"/>
                  </a:lnTo>
                  <a:lnTo>
                    <a:pt x="764" y="945"/>
                  </a:lnTo>
                  <a:lnTo>
                    <a:pt x="775" y="942"/>
                  </a:lnTo>
                  <a:lnTo>
                    <a:pt x="788" y="940"/>
                  </a:lnTo>
                  <a:lnTo>
                    <a:pt x="788" y="933"/>
                  </a:lnTo>
                  <a:lnTo>
                    <a:pt x="790" y="926"/>
                  </a:lnTo>
                  <a:lnTo>
                    <a:pt x="802" y="927"/>
                  </a:lnTo>
                  <a:lnTo>
                    <a:pt x="809" y="929"/>
                  </a:lnTo>
                  <a:lnTo>
                    <a:pt x="815" y="929"/>
                  </a:lnTo>
                  <a:lnTo>
                    <a:pt x="823" y="930"/>
                  </a:lnTo>
                  <a:lnTo>
                    <a:pt x="823" y="920"/>
                  </a:lnTo>
                  <a:lnTo>
                    <a:pt x="823" y="911"/>
                  </a:lnTo>
                  <a:lnTo>
                    <a:pt x="803" y="898"/>
                  </a:lnTo>
                  <a:lnTo>
                    <a:pt x="787" y="884"/>
                  </a:lnTo>
                  <a:lnTo>
                    <a:pt x="774" y="868"/>
                  </a:lnTo>
                  <a:lnTo>
                    <a:pt x="765" y="853"/>
                  </a:lnTo>
                  <a:lnTo>
                    <a:pt x="755" y="837"/>
                  </a:lnTo>
                  <a:lnTo>
                    <a:pt x="746" y="826"/>
                  </a:lnTo>
                  <a:lnTo>
                    <a:pt x="738" y="817"/>
                  </a:lnTo>
                  <a:lnTo>
                    <a:pt x="729" y="814"/>
                  </a:lnTo>
                  <a:lnTo>
                    <a:pt x="725" y="823"/>
                  </a:lnTo>
                  <a:lnTo>
                    <a:pt x="726" y="834"/>
                  </a:lnTo>
                  <a:lnTo>
                    <a:pt x="729" y="847"/>
                  </a:lnTo>
                  <a:lnTo>
                    <a:pt x="736" y="860"/>
                  </a:lnTo>
                  <a:lnTo>
                    <a:pt x="741" y="872"/>
                  </a:lnTo>
                  <a:lnTo>
                    <a:pt x="745" y="884"/>
                  </a:lnTo>
                  <a:lnTo>
                    <a:pt x="745" y="892"/>
                  </a:lnTo>
                  <a:lnTo>
                    <a:pt x="743" y="898"/>
                  </a:lnTo>
                  <a:lnTo>
                    <a:pt x="730" y="884"/>
                  </a:lnTo>
                  <a:lnTo>
                    <a:pt x="722" y="874"/>
                  </a:lnTo>
                  <a:lnTo>
                    <a:pt x="713" y="862"/>
                  </a:lnTo>
                  <a:lnTo>
                    <a:pt x="709" y="853"/>
                  </a:lnTo>
                  <a:lnTo>
                    <a:pt x="704" y="842"/>
                  </a:lnTo>
                  <a:lnTo>
                    <a:pt x="700" y="831"/>
                  </a:lnTo>
                  <a:lnTo>
                    <a:pt x="696" y="820"/>
                  </a:lnTo>
                  <a:lnTo>
                    <a:pt x="693" y="807"/>
                  </a:lnTo>
                  <a:lnTo>
                    <a:pt x="685" y="805"/>
                  </a:lnTo>
                  <a:lnTo>
                    <a:pt x="680" y="805"/>
                  </a:lnTo>
                  <a:lnTo>
                    <a:pt x="677" y="811"/>
                  </a:lnTo>
                  <a:lnTo>
                    <a:pt x="677" y="820"/>
                  </a:lnTo>
                  <a:lnTo>
                    <a:pt x="677" y="829"/>
                  </a:lnTo>
                  <a:lnTo>
                    <a:pt x="678" y="839"/>
                  </a:lnTo>
                  <a:lnTo>
                    <a:pt x="678" y="847"/>
                  </a:lnTo>
                  <a:lnTo>
                    <a:pt x="680" y="856"/>
                  </a:lnTo>
                  <a:lnTo>
                    <a:pt x="678" y="863"/>
                  </a:lnTo>
                  <a:lnTo>
                    <a:pt x="678" y="869"/>
                  </a:lnTo>
                  <a:lnTo>
                    <a:pt x="630" y="810"/>
                  </a:lnTo>
                  <a:lnTo>
                    <a:pt x="605" y="753"/>
                  </a:lnTo>
                  <a:lnTo>
                    <a:pt x="601" y="695"/>
                  </a:lnTo>
                  <a:lnTo>
                    <a:pt x="613" y="639"/>
                  </a:lnTo>
                  <a:lnTo>
                    <a:pt x="633" y="581"/>
                  </a:lnTo>
                  <a:lnTo>
                    <a:pt x="664" y="524"/>
                  </a:lnTo>
                  <a:lnTo>
                    <a:pt x="697" y="464"/>
                  </a:lnTo>
                  <a:lnTo>
                    <a:pt x="730" y="406"/>
                  </a:lnTo>
                  <a:lnTo>
                    <a:pt x="745" y="363"/>
                  </a:lnTo>
                  <a:lnTo>
                    <a:pt x="767" y="328"/>
                  </a:lnTo>
                  <a:lnTo>
                    <a:pt x="793" y="302"/>
                  </a:lnTo>
                  <a:lnTo>
                    <a:pt x="823" y="282"/>
                  </a:lnTo>
                  <a:lnTo>
                    <a:pt x="857" y="264"/>
                  </a:lnTo>
                  <a:lnTo>
                    <a:pt x="896" y="251"/>
                  </a:lnTo>
                  <a:lnTo>
                    <a:pt x="938" y="238"/>
                  </a:lnTo>
                  <a:lnTo>
                    <a:pt x="984" y="228"/>
                  </a:lnTo>
                  <a:lnTo>
                    <a:pt x="995" y="227"/>
                  </a:lnTo>
                  <a:lnTo>
                    <a:pt x="1008" y="225"/>
                  </a:lnTo>
                  <a:lnTo>
                    <a:pt x="1019" y="224"/>
                  </a:lnTo>
                  <a:lnTo>
                    <a:pt x="1031" y="224"/>
                  </a:lnTo>
                  <a:lnTo>
                    <a:pt x="1041" y="218"/>
                  </a:lnTo>
                  <a:lnTo>
                    <a:pt x="1051" y="213"/>
                  </a:lnTo>
                  <a:lnTo>
                    <a:pt x="1057" y="205"/>
                  </a:lnTo>
                  <a:lnTo>
                    <a:pt x="1063" y="193"/>
                  </a:lnTo>
                  <a:lnTo>
                    <a:pt x="1028" y="193"/>
                  </a:lnTo>
                  <a:lnTo>
                    <a:pt x="993" y="196"/>
                  </a:lnTo>
                  <a:lnTo>
                    <a:pt x="960" y="200"/>
                  </a:lnTo>
                  <a:lnTo>
                    <a:pt x="928" y="209"/>
                  </a:lnTo>
                  <a:lnTo>
                    <a:pt x="896" y="216"/>
                  </a:lnTo>
                  <a:lnTo>
                    <a:pt x="864" y="227"/>
                  </a:lnTo>
                  <a:lnTo>
                    <a:pt x="833" y="237"/>
                  </a:lnTo>
                  <a:lnTo>
                    <a:pt x="806" y="250"/>
                  </a:lnTo>
                  <a:lnTo>
                    <a:pt x="809" y="231"/>
                  </a:lnTo>
                  <a:lnTo>
                    <a:pt x="822" y="212"/>
                  </a:lnTo>
                  <a:lnTo>
                    <a:pt x="838" y="195"/>
                  </a:lnTo>
                  <a:lnTo>
                    <a:pt x="858" y="179"/>
                  </a:lnTo>
                  <a:lnTo>
                    <a:pt x="876" y="161"/>
                  </a:lnTo>
                  <a:lnTo>
                    <a:pt x="889" y="147"/>
                  </a:lnTo>
                  <a:lnTo>
                    <a:pt x="894" y="134"/>
                  </a:lnTo>
                  <a:lnTo>
                    <a:pt x="890" y="122"/>
                  </a:lnTo>
                  <a:lnTo>
                    <a:pt x="860" y="131"/>
                  </a:lnTo>
                  <a:lnTo>
                    <a:pt x="835" y="148"/>
                  </a:lnTo>
                  <a:lnTo>
                    <a:pt x="812" y="170"/>
                  </a:lnTo>
                  <a:lnTo>
                    <a:pt x="791" y="196"/>
                  </a:lnTo>
                  <a:lnTo>
                    <a:pt x="772" y="224"/>
                  </a:lnTo>
                  <a:lnTo>
                    <a:pt x="755" y="253"/>
                  </a:lnTo>
                  <a:lnTo>
                    <a:pt x="739" y="279"/>
                  </a:lnTo>
                  <a:lnTo>
                    <a:pt x="726" y="305"/>
                  </a:lnTo>
                  <a:lnTo>
                    <a:pt x="688" y="299"/>
                  </a:lnTo>
                  <a:lnTo>
                    <a:pt x="661" y="295"/>
                  </a:lnTo>
                  <a:lnTo>
                    <a:pt x="639" y="292"/>
                  </a:lnTo>
                  <a:lnTo>
                    <a:pt x="623" y="290"/>
                  </a:lnTo>
                  <a:lnTo>
                    <a:pt x="608" y="289"/>
                  </a:lnTo>
                  <a:lnTo>
                    <a:pt x="597" y="287"/>
                  </a:lnTo>
                  <a:lnTo>
                    <a:pt x="584" y="286"/>
                  </a:lnTo>
                  <a:lnTo>
                    <a:pt x="569" y="286"/>
                  </a:lnTo>
                  <a:lnTo>
                    <a:pt x="566" y="292"/>
                  </a:lnTo>
                  <a:lnTo>
                    <a:pt x="566" y="296"/>
                  </a:lnTo>
                  <a:lnTo>
                    <a:pt x="584" y="298"/>
                  </a:lnTo>
                  <a:lnTo>
                    <a:pt x="604" y="301"/>
                  </a:lnTo>
                  <a:lnTo>
                    <a:pt x="623" y="302"/>
                  </a:lnTo>
                  <a:lnTo>
                    <a:pt x="643" y="306"/>
                  </a:lnTo>
                  <a:lnTo>
                    <a:pt x="662" y="308"/>
                  </a:lnTo>
                  <a:lnTo>
                    <a:pt x="682" y="311"/>
                  </a:lnTo>
                  <a:lnTo>
                    <a:pt x="701" y="312"/>
                  </a:lnTo>
                  <a:lnTo>
                    <a:pt x="722" y="316"/>
                  </a:lnTo>
                  <a:lnTo>
                    <a:pt x="703" y="331"/>
                  </a:lnTo>
                  <a:lnTo>
                    <a:pt x="672" y="344"/>
                  </a:lnTo>
                  <a:lnTo>
                    <a:pt x="633" y="354"/>
                  </a:lnTo>
                  <a:lnTo>
                    <a:pt x="590" y="364"/>
                  </a:lnTo>
                  <a:lnTo>
                    <a:pt x="545" y="373"/>
                  </a:lnTo>
                  <a:lnTo>
                    <a:pt x="504" y="385"/>
                  </a:lnTo>
                  <a:lnTo>
                    <a:pt x="470" y="399"/>
                  </a:lnTo>
                  <a:lnTo>
                    <a:pt x="450" y="421"/>
                  </a:lnTo>
                  <a:lnTo>
                    <a:pt x="462" y="419"/>
                  </a:lnTo>
                  <a:lnTo>
                    <a:pt x="488" y="415"/>
                  </a:lnTo>
                  <a:lnTo>
                    <a:pt x="520" y="408"/>
                  </a:lnTo>
                  <a:lnTo>
                    <a:pt x="558" y="401"/>
                  </a:lnTo>
                  <a:lnTo>
                    <a:pt x="595" y="392"/>
                  </a:lnTo>
                  <a:lnTo>
                    <a:pt x="635" y="385"/>
                  </a:lnTo>
                  <a:lnTo>
                    <a:pt x="666" y="377"/>
                  </a:lnTo>
                  <a:lnTo>
                    <a:pt x="693" y="376"/>
                  </a:lnTo>
                  <a:lnTo>
                    <a:pt x="652" y="464"/>
                  </a:lnTo>
                  <a:lnTo>
                    <a:pt x="611" y="546"/>
                  </a:lnTo>
                  <a:lnTo>
                    <a:pt x="574" y="617"/>
                  </a:lnTo>
                  <a:lnTo>
                    <a:pt x="550" y="685"/>
                  </a:lnTo>
                  <a:lnTo>
                    <a:pt x="543" y="747"/>
                  </a:lnTo>
                  <a:lnTo>
                    <a:pt x="563" y="810"/>
                  </a:lnTo>
                  <a:lnTo>
                    <a:pt x="617" y="871"/>
                  </a:lnTo>
                  <a:lnTo>
                    <a:pt x="713" y="937"/>
                  </a:lnTo>
                  <a:lnTo>
                    <a:pt x="713" y="943"/>
                  </a:lnTo>
                  <a:lnTo>
                    <a:pt x="714" y="952"/>
                  </a:lnTo>
                  <a:lnTo>
                    <a:pt x="720" y="961"/>
                  </a:lnTo>
                  <a:lnTo>
                    <a:pt x="730" y="971"/>
                  </a:lnTo>
                  <a:lnTo>
                    <a:pt x="727" y="977"/>
                  </a:lnTo>
                  <a:lnTo>
                    <a:pt x="723" y="981"/>
                  </a:lnTo>
                  <a:lnTo>
                    <a:pt x="716" y="979"/>
                  </a:lnTo>
                  <a:lnTo>
                    <a:pt x="713" y="979"/>
                  </a:lnTo>
                  <a:lnTo>
                    <a:pt x="658" y="1022"/>
                  </a:lnTo>
                  <a:lnTo>
                    <a:pt x="605" y="1068"/>
                  </a:lnTo>
                  <a:lnTo>
                    <a:pt x="556" y="1116"/>
                  </a:lnTo>
                  <a:lnTo>
                    <a:pt x="508" y="1167"/>
                  </a:lnTo>
                  <a:lnTo>
                    <a:pt x="460" y="1216"/>
                  </a:lnTo>
                  <a:lnTo>
                    <a:pt x="414" y="1268"/>
                  </a:lnTo>
                  <a:lnTo>
                    <a:pt x="369" y="1319"/>
                  </a:lnTo>
                  <a:lnTo>
                    <a:pt x="324" y="1371"/>
                  </a:lnTo>
                  <a:lnTo>
                    <a:pt x="318" y="1371"/>
                  </a:lnTo>
                  <a:lnTo>
                    <a:pt x="312" y="1371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64"/>
            <p:cNvSpPr>
              <a:spLocks/>
            </p:cNvSpPr>
            <p:nvPr/>
          </p:nvSpPr>
          <p:spPr bwMode="auto">
            <a:xfrm>
              <a:off x="5068" y="3075"/>
              <a:ext cx="4" cy="17"/>
            </a:xfrm>
            <a:custGeom>
              <a:avLst/>
              <a:gdLst>
                <a:gd name="T0" fmla="*/ 0 w 12"/>
                <a:gd name="T1" fmla="*/ 53 h 53"/>
                <a:gd name="T2" fmla="*/ 0 w 12"/>
                <a:gd name="T3" fmla="*/ 40 h 53"/>
                <a:gd name="T4" fmla="*/ 0 w 12"/>
                <a:gd name="T5" fmla="*/ 26 h 53"/>
                <a:gd name="T6" fmla="*/ 0 w 12"/>
                <a:gd name="T7" fmla="*/ 13 h 53"/>
                <a:gd name="T8" fmla="*/ 0 w 12"/>
                <a:gd name="T9" fmla="*/ 0 h 53"/>
                <a:gd name="T10" fmla="*/ 4 w 12"/>
                <a:gd name="T11" fmla="*/ 0 h 53"/>
                <a:gd name="T12" fmla="*/ 9 w 12"/>
                <a:gd name="T13" fmla="*/ 0 h 53"/>
                <a:gd name="T14" fmla="*/ 9 w 12"/>
                <a:gd name="T15" fmla="*/ 12 h 53"/>
                <a:gd name="T16" fmla="*/ 10 w 12"/>
                <a:gd name="T17" fmla="*/ 25 h 53"/>
                <a:gd name="T18" fmla="*/ 10 w 12"/>
                <a:gd name="T19" fmla="*/ 38 h 53"/>
                <a:gd name="T20" fmla="*/ 12 w 12"/>
                <a:gd name="T21" fmla="*/ 51 h 53"/>
                <a:gd name="T22" fmla="*/ 6 w 12"/>
                <a:gd name="T23" fmla="*/ 51 h 53"/>
                <a:gd name="T24" fmla="*/ 0 w 12"/>
                <a:gd name="T2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" h="53">
                  <a:moveTo>
                    <a:pt x="0" y="53"/>
                  </a:moveTo>
                  <a:lnTo>
                    <a:pt x="0" y="40"/>
                  </a:lnTo>
                  <a:lnTo>
                    <a:pt x="0" y="26"/>
                  </a:lnTo>
                  <a:lnTo>
                    <a:pt x="0" y="13"/>
                  </a:lnTo>
                  <a:lnTo>
                    <a:pt x="0" y="0"/>
                  </a:lnTo>
                  <a:lnTo>
                    <a:pt x="4" y="0"/>
                  </a:lnTo>
                  <a:lnTo>
                    <a:pt x="9" y="0"/>
                  </a:lnTo>
                  <a:lnTo>
                    <a:pt x="9" y="12"/>
                  </a:lnTo>
                  <a:lnTo>
                    <a:pt x="10" y="25"/>
                  </a:lnTo>
                  <a:lnTo>
                    <a:pt x="10" y="38"/>
                  </a:lnTo>
                  <a:lnTo>
                    <a:pt x="12" y="51"/>
                  </a:lnTo>
                  <a:lnTo>
                    <a:pt x="6" y="51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65"/>
            <p:cNvSpPr>
              <a:spLocks/>
            </p:cNvSpPr>
            <p:nvPr/>
          </p:nvSpPr>
          <p:spPr bwMode="auto">
            <a:xfrm>
              <a:off x="5001" y="2986"/>
              <a:ext cx="95" cy="98"/>
            </a:xfrm>
            <a:custGeom>
              <a:avLst/>
              <a:gdLst>
                <a:gd name="T0" fmla="*/ 80 w 283"/>
                <a:gd name="T1" fmla="*/ 296 h 296"/>
                <a:gd name="T2" fmla="*/ 68 w 283"/>
                <a:gd name="T3" fmla="*/ 285 h 296"/>
                <a:gd name="T4" fmla="*/ 57 w 283"/>
                <a:gd name="T5" fmla="*/ 275 h 296"/>
                <a:gd name="T6" fmla="*/ 44 w 283"/>
                <a:gd name="T7" fmla="*/ 263 h 296"/>
                <a:gd name="T8" fmla="*/ 31 w 283"/>
                <a:gd name="T9" fmla="*/ 253 h 296"/>
                <a:gd name="T10" fmla="*/ 18 w 283"/>
                <a:gd name="T11" fmla="*/ 240 h 296"/>
                <a:gd name="T12" fmla="*/ 9 w 283"/>
                <a:gd name="T13" fmla="*/ 230 h 296"/>
                <a:gd name="T14" fmla="*/ 2 w 283"/>
                <a:gd name="T15" fmla="*/ 221 h 296"/>
                <a:gd name="T16" fmla="*/ 0 w 283"/>
                <a:gd name="T17" fmla="*/ 214 h 296"/>
                <a:gd name="T18" fmla="*/ 29 w 283"/>
                <a:gd name="T19" fmla="*/ 190 h 296"/>
                <a:gd name="T20" fmla="*/ 60 w 283"/>
                <a:gd name="T21" fmla="*/ 169 h 296"/>
                <a:gd name="T22" fmla="*/ 90 w 283"/>
                <a:gd name="T23" fmla="*/ 144 h 296"/>
                <a:gd name="T24" fmla="*/ 122 w 283"/>
                <a:gd name="T25" fmla="*/ 119 h 296"/>
                <a:gd name="T26" fmla="*/ 150 w 283"/>
                <a:gd name="T27" fmla="*/ 92 h 296"/>
                <a:gd name="T28" fmla="*/ 174 w 283"/>
                <a:gd name="T29" fmla="*/ 63 h 296"/>
                <a:gd name="T30" fmla="*/ 195 w 283"/>
                <a:gd name="T31" fmla="*/ 32 h 296"/>
                <a:gd name="T32" fmla="*/ 212 w 283"/>
                <a:gd name="T33" fmla="*/ 0 h 296"/>
                <a:gd name="T34" fmla="*/ 267 w 283"/>
                <a:gd name="T35" fmla="*/ 14 h 296"/>
                <a:gd name="T36" fmla="*/ 283 w 283"/>
                <a:gd name="T37" fmla="*/ 48 h 296"/>
                <a:gd name="T38" fmla="*/ 270 w 283"/>
                <a:gd name="T39" fmla="*/ 98 h 296"/>
                <a:gd name="T40" fmla="*/ 237 w 283"/>
                <a:gd name="T41" fmla="*/ 156 h 296"/>
                <a:gd name="T42" fmla="*/ 190 w 283"/>
                <a:gd name="T43" fmla="*/ 211 h 296"/>
                <a:gd name="T44" fmla="*/ 142 w 283"/>
                <a:gd name="T45" fmla="*/ 259 h 296"/>
                <a:gd name="T46" fmla="*/ 102 w 283"/>
                <a:gd name="T47" fmla="*/ 288 h 296"/>
                <a:gd name="T48" fmla="*/ 80 w 283"/>
                <a:gd name="T49" fmla="*/ 296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83" h="296">
                  <a:moveTo>
                    <a:pt x="80" y="296"/>
                  </a:moveTo>
                  <a:lnTo>
                    <a:pt x="68" y="285"/>
                  </a:lnTo>
                  <a:lnTo>
                    <a:pt x="57" y="275"/>
                  </a:lnTo>
                  <a:lnTo>
                    <a:pt x="44" y="263"/>
                  </a:lnTo>
                  <a:lnTo>
                    <a:pt x="31" y="253"/>
                  </a:lnTo>
                  <a:lnTo>
                    <a:pt x="18" y="240"/>
                  </a:lnTo>
                  <a:lnTo>
                    <a:pt x="9" y="230"/>
                  </a:lnTo>
                  <a:lnTo>
                    <a:pt x="2" y="221"/>
                  </a:lnTo>
                  <a:lnTo>
                    <a:pt x="0" y="214"/>
                  </a:lnTo>
                  <a:lnTo>
                    <a:pt x="29" y="190"/>
                  </a:lnTo>
                  <a:lnTo>
                    <a:pt x="60" y="169"/>
                  </a:lnTo>
                  <a:lnTo>
                    <a:pt x="90" y="144"/>
                  </a:lnTo>
                  <a:lnTo>
                    <a:pt x="122" y="119"/>
                  </a:lnTo>
                  <a:lnTo>
                    <a:pt x="150" y="92"/>
                  </a:lnTo>
                  <a:lnTo>
                    <a:pt x="174" y="63"/>
                  </a:lnTo>
                  <a:lnTo>
                    <a:pt x="195" y="32"/>
                  </a:lnTo>
                  <a:lnTo>
                    <a:pt x="212" y="0"/>
                  </a:lnTo>
                  <a:lnTo>
                    <a:pt x="267" y="14"/>
                  </a:lnTo>
                  <a:lnTo>
                    <a:pt x="283" y="48"/>
                  </a:lnTo>
                  <a:lnTo>
                    <a:pt x="270" y="98"/>
                  </a:lnTo>
                  <a:lnTo>
                    <a:pt x="237" y="156"/>
                  </a:lnTo>
                  <a:lnTo>
                    <a:pt x="190" y="211"/>
                  </a:lnTo>
                  <a:lnTo>
                    <a:pt x="142" y="259"/>
                  </a:lnTo>
                  <a:lnTo>
                    <a:pt x="102" y="288"/>
                  </a:lnTo>
                  <a:lnTo>
                    <a:pt x="80" y="296"/>
                  </a:ln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66"/>
            <p:cNvSpPr>
              <a:spLocks/>
            </p:cNvSpPr>
            <p:nvPr/>
          </p:nvSpPr>
          <p:spPr bwMode="auto">
            <a:xfrm>
              <a:off x="4850" y="2917"/>
              <a:ext cx="27" cy="24"/>
            </a:xfrm>
            <a:custGeom>
              <a:avLst/>
              <a:gdLst>
                <a:gd name="T0" fmla="*/ 62 w 82"/>
                <a:gd name="T1" fmla="*/ 72 h 72"/>
                <a:gd name="T2" fmla="*/ 49 w 82"/>
                <a:gd name="T3" fmla="*/ 64 h 72"/>
                <a:gd name="T4" fmla="*/ 37 w 82"/>
                <a:gd name="T5" fmla="*/ 57 h 72"/>
                <a:gd name="T6" fmla="*/ 26 w 82"/>
                <a:gd name="T7" fmla="*/ 48 h 72"/>
                <a:gd name="T8" fmla="*/ 17 w 82"/>
                <a:gd name="T9" fmla="*/ 41 h 72"/>
                <a:gd name="T10" fmla="*/ 8 w 82"/>
                <a:gd name="T11" fmla="*/ 31 h 72"/>
                <a:gd name="T12" fmla="*/ 3 w 82"/>
                <a:gd name="T13" fmla="*/ 21 h 72"/>
                <a:gd name="T14" fmla="*/ 0 w 82"/>
                <a:gd name="T15" fmla="*/ 11 h 72"/>
                <a:gd name="T16" fmla="*/ 1 w 82"/>
                <a:gd name="T17" fmla="*/ 0 h 72"/>
                <a:gd name="T18" fmla="*/ 8 w 82"/>
                <a:gd name="T19" fmla="*/ 0 h 72"/>
                <a:gd name="T20" fmla="*/ 20 w 82"/>
                <a:gd name="T21" fmla="*/ 0 h 72"/>
                <a:gd name="T22" fmla="*/ 29 w 82"/>
                <a:gd name="T23" fmla="*/ 11 h 72"/>
                <a:gd name="T24" fmla="*/ 43 w 82"/>
                <a:gd name="T25" fmla="*/ 27 h 72"/>
                <a:gd name="T26" fmla="*/ 50 w 82"/>
                <a:gd name="T27" fmla="*/ 34 h 72"/>
                <a:gd name="T28" fmla="*/ 61 w 82"/>
                <a:gd name="T29" fmla="*/ 43 h 72"/>
                <a:gd name="T30" fmla="*/ 69 w 82"/>
                <a:gd name="T31" fmla="*/ 48 h 72"/>
                <a:gd name="T32" fmla="*/ 82 w 82"/>
                <a:gd name="T33" fmla="*/ 56 h 72"/>
                <a:gd name="T34" fmla="*/ 82 w 82"/>
                <a:gd name="T35" fmla="*/ 61 h 72"/>
                <a:gd name="T36" fmla="*/ 82 w 82"/>
                <a:gd name="T37" fmla="*/ 72 h 72"/>
                <a:gd name="T38" fmla="*/ 72 w 82"/>
                <a:gd name="T39" fmla="*/ 72 h 72"/>
                <a:gd name="T40" fmla="*/ 62 w 82"/>
                <a:gd name="T41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2" h="72">
                  <a:moveTo>
                    <a:pt x="62" y="72"/>
                  </a:moveTo>
                  <a:lnTo>
                    <a:pt x="49" y="64"/>
                  </a:lnTo>
                  <a:lnTo>
                    <a:pt x="37" y="57"/>
                  </a:lnTo>
                  <a:lnTo>
                    <a:pt x="26" y="48"/>
                  </a:lnTo>
                  <a:lnTo>
                    <a:pt x="17" y="41"/>
                  </a:lnTo>
                  <a:lnTo>
                    <a:pt x="8" y="31"/>
                  </a:lnTo>
                  <a:lnTo>
                    <a:pt x="3" y="21"/>
                  </a:lnTo>
                  <a:lnTo>
                    <a:pt x="0" y="11"/>
                  </a:lnTo>
                  <a:lnTo>
                    <a:pt x="1" y="0"/>
                  </a:lnTo>
                  <a:lnTo>
                    <a:pt x="8" y="0"/>
                  </a:lnTo>
                  <a:lnTo>
                    <a:pt x="20" y="0"/>
                  </a:lnTo>
                  <a:lnTo>
                    <a:pt x="29" y="11"/>
                  </a:lnTo>
                  <a:lnTo>
                    <a:pt x="43" y="27"/>
                  </a:lnTo>
                  <a:lnTo>
                    <a:pt x="50" y="34"/>
                  </a:lnTo>
                  <a:lnTo>
                    <a:pt x="61" y="43"/>
                  </a:lnTo>
                  <a:lnTo>
                    <a:pt x="69" y="48"/>
                  </a:lnTo>
                  <a:lnTo>
                    <a:pt x="82" y="56"/>
                  </a:lnTo>
                  <a:lnTo>
                    <a:pt x="82" y="61"/>
                  </a:lnTo>
                  <a:lnTo>
                    <a:pt x="82" y="72"/>
                  </a:lnTo>
                  <a:lnTo>
                    <a:pt x="72" y="72"/>
                  </a:lnTo>
                  <a:lnTo>
                    <a:pt x="62" y="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67"/>
            <p:cNvSpPr>
              <a:spLocks/>
            </p:cNvSpPr>
            <p:nvPr/>
          </p:nvSpPr>
          <p:spPr bwMode="auto">
            <a:xfrm>
              <a:off x="4618" y="2526"/>
              <a:ext cx="167" cy="132"/>
            </a:xfrm>
            <a:custGeom>
              <a:avLst/>
              <a:gdLst>
                <a:gd name="T0" fmla="*/ 296 w 500"/>
                <a:gd name="T1" fmla="*/ 395 h 395"/>
                <a:gd name="T2" fmla="*/ 259 w 500"/>
                <a:gd name="T3" fmla="*/ 385 h 395"/>
                <a:gd name="T4" fmla="*/ 224 w 500"/>
                <a:gd name="T5" fmla="*/ 379 h 395"/>
                <a:gd name="T6" fmla="*/ 189 w 500"/>
                <a:gd name="T7" fmla="*/ 373 h 395"/>
                <a:gd name="T8" fmla="*/ 155 w 500"/>
                <a:gd name="T9" fmla="*/ 369 h 395"/>
                <a:gd name="T10" fmla="*/ 121 w 500"/>
                <a:gd name="T11" fmla="*/ 364 h 395"/>
                <a:gd name="T12" fmla="*/ 87 w 500"/>
                <a:gd name="T13" fmla="*/ 362 h 395"/>
                <a:gd name="T14" fmla="*/ 52 w 500"/>
                <a:gd name="T15" fmla="*/ 359 h 395"/>
                <a:gd name="T16" fmla="*/ 18 w 500"/>
                <a:gd name="T17" fmla="*/ 357 h 395"/>
                <a:gd name="T18" fmla="*/ 15 w 500"/>
                <a:gd name="T19" fmla="*/ 334 h 395"/>
                <a:gd name="T20" fmla="*/ 13 w 500"/>
                <a:gd name="T21" fmla="*/ 315 h 395"/>
                <a:gd name="T22" fmla="*/ 12 w 500"/>
                <a:gd name="T23" fmla="*/ 299 h 395"/>
                <a:gd name="T24" fmla="*/ 12 w 500"/>
                <a:gd name="T25" fmla="*/ 285 h 395"/>
                <a:gd name="T26" fmla="*/ 9 w 500"/>
                <a:gd name="T27" fmla="*/ 267 h 395"/>
                <a:gd name="T28" fmla="*/ 6 w 500"/>
                <a:gd name="T29" fmla="*/ 248 h 395"/>
                <a:gd name="T30" fmla="*/ 3 w 500"/>
                <a:gd name="T31" fmla="*/ 224 h 395"/>
                <a:gd name="T32" fmla="*/ 0 w 500"/>
                <a:gd name="T33" fmla="*/ 193 h 395"/>
                <a:gd name="T34" fmla="*/ 68 w 500"/>
                <a:gd name="T35" fmla="*/ 179 h 395"/>
                <a:gd name="T36" fmla="*/ 132 w 500"/>
                <a:gd name="T37" fmla="*/ 161 h 395"/>
                <a:gd name="T38" fmla="*/ 192 w 500"/>
                <a:gd name="T39" fmla="*/ 143 h 395"/>
                <a:gd name="T40" fmla="*/ 250 w 500"/>
                <a:gd name="T41" fmla="*/ 121 h 395"/>
                <a:gd name="T42" fmla="*/ 306 w 500"/>
                <a:gd name="T43" fmla="*/ 95 h 395"/>
                <a:gd name="T44" fmla="*/ 365 w 500"/>
                <a:gd name="T45" fmla="*/ 67 h 395"/>
                <a:gd name="T46" fmla="*/ 424 w 500"/>
                <a:gd name="T47" fmla="*/ 35 h 395"/>
                <a:gd name="T48" fmla="*/ 489 w 500"/>
                <a:gd name="T49" fmla="*/ 0 h 395"/>
                <a:gd name="T50" fmla="*/ 492 w 500"/>
                <a:gd name="T51" fmla="*/ 0 h 395"/>
                <a:gd name="T52" fmla="*/ 498 w 500"/>
                <a:gd name="T53" fmla="*/ 0 h 395"/>
                <a:gd name="T54" fmla="*/ 500 w 500"/>
                <a:gd name="T55" fmla="*/ 24 h 395"/>
                <a:gd name="T56" fmla="*/ 500 w 500"/>
                <a:gd name="T57" fmla="*/ 66 h 395"/>
                <a:gd name="T58" fmla="*/ 498 w 500"/>
                <a:gd name="T59" fmla="*/ 116 h 395"/>
                <a:gd name="T60" fmla="*/ 498 w 500"/>
                <a:gd name="T61" fmla="*/ 174 h 395"/>
                <a:gd name="T62" fmla="*/ 495 w 500"/>
                <a:gd name="T63" fmla="*/ 230 h 395"/>
                <a:gd name="T64" fmla="*/ 492 w 500"/>
                <a:gd name="T65" fmla="*/ 279 h 395"/>
                <a:gd name="T66" fmla="*/ 489 w 500"/>
                <a:gd name="T67" fmla="*/ 318 h 395"/>
                <a:gd name="T68" fmla="*/ 487 w 500"/>
                <a:gd name="T69" fmla="*/ 341 h 395"/>
                <a:gd name="T70" fmla="*/ 463 w 500"/>
                <a:gd name="T71" fmla="*/ 353 h 395"/>
                <a:gd name="T72" fmla="*/ 440 w 500"/>
                <a:gd name="T73" fmla="*/ 364 h 395"/>
                <a:gd name="T74" fmla="*/ 417 w 500"/>
                <a:gd name="T75" fmla="*/ 373 h 395"/>
                <a:gd name="T76" fmla="*/ 394 w 500"/>
                <a:gd name="T77" fmla="*/ 382 h 395"/>
                <a:gd name="T78" fmla="*/ 369 w 500"/>
                <a:gd name="T79" fmla="*/ 386 h 395"/>
                <a:gd name="T80" fmla="*/ 344 w 500"/>
                <a:gd name="T81" fmla="*/ 391 h 395"/>
                <a:gd name="T82" fmla="*/ 320 w 500"/>
                <a:gd name="T83" fmla="*/ 393 h 395"/>
                <a:gd name="T84" fmla="*/ 296 w 500"/>
                <a:gd name="T85" fmla="*/ 395 h 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00" h="395">
                  <a:moveTo>
                    <a:pt x="296" y="395"/>
                  </a:moveTo>
                  <a:lnTo>
                    <a:pt x="259" y="385"/>
                  </a:lnTo>
                  <a:lnTo>
                    <a:pt x="224" y="379"/>
                  </a:lnTo>
                  <a:lnTo>
                    <a:pt x="189" y="373"/>
                  </a:lnTo>
                  <a:lnTo>
                    <a:pt x="155" y="369"/>
                  </a:lnTo>
                  <a:lnTo>
                    <a:pt x="121" y="364"/>
                  </a:lnTo>
                  <a:lnTo>
                    <a:pt x="87" y="362"/>
                  </a:lnTo>
                  <a:lnTo>
                    <a:pt x="52" y="359"/>
                  </a:lnTo>
                  <a:lnTo>
                    <a:pt x="18" y="357"/>
                  </a:lnTo>
                  <a:lnTo>
                    <a:pt x="15" y="334"/>
                  </a:lnTo>
                  <a:lnTo>
                    <a:pt x="13" y="315"/>
                  </a:lnTo>
                  <a:lnTo>
                    <a:pt x="12" y="299"/>
                  </a:lnTo>
                  <a:lnTo>
                    <a:pt x="12" y="285"/>
                  </a:lnTo>
                  <a:lnTo>
                    <a:pt x="9" y="267"/>
                  </a:lnTo>
                  <a:lnTo>
                    <a:pt x="6" y="248"/>
                  </a:lnTo>
                  <a:lnTo>
                    <a:pt x="3" y="224"/>
                  </a:lnTo>
                  <a:lnTo>
                    <a:pt x="0" y="193"/>
                  </a:lnTo>
                  <a:lnTo>
                    <a:pt x="68" y="179"/>
                  </a:lnTo>
                  <a:lnTo>
                    <a:pt x="132" y="161"/>
                  </a:lnTo>
                  <a:lnTo>
                    <a:pt x="192" y="143"/>
                  </a:lnTo>
                  <a:lnTo>
                    <a:pt x="250" y="121"/>
                  </a:lnTo>
                  <a:lnTo>
                    <a:pt x="306" y="95"/>
                  </a:lnTo>
                  <a:lnTo>
                    <a:pt x="365" y="67"/>
                  </a:lnTo>
                  <a:lnTo>
                    <a:pt x="424" y="35"/>
                  </a:lnTo>
                  <a:lnTo>
                    <a:pt x="489" y="0"/>
                  </a:lnTo>
                  <a:lnTo>
                    <a:pt x="492" y="0"/>
                  </a:lnTo>
                  <a:lnTo>
                    <a:pt x="498" y="0"/>
                  </a:lnTo>
                  <a:lnTo>
                    <a:pt x="500" y="24"/>
                  </a:lnTo>
                  <a:lnTo>
                    <a:pt x="500" y="66"/>
                  </a:lnTo>
                  <a:lnTo>
                    <a:pt x="498" y="116"/>
                  </a:lnTo>
                  <a:lnTo>
                    <a:pt x="498" y="174"/>
                  </a:lnTo>
                  <a:lnTo>
                    <a:pt x="495" y="230"/>
                  </a:lnTo>
                  <a:lnTo>
                    <a:pt x="492" y="279"/>
                  </a:lnTo>
                  <a:lnTo>
                    <a:pt x="489" y="318"/>
                  </a:lnTo>
                  <a:lnTo>
                    <a:pt x="487" y="341"/>
                  </a:lnTo>
                  <a:lnTo>
                    <a:pt x="463" y="353"/>
                  </a:lnTo>
                  <a:lnTo>
                    <a:pt x="440" y="364"/>
                  </a:lnTo>
                  <a:lnTo>
                    <a:pt x="417" y="373"/>
                  </a:lnTo>
                  <a:lnTo>
                    <a:pt x="394" y="382"/>
                  </a:lnTo>
                  <a:lnTo>
                    <a:pt x="369" y="386"/>
                  </a:lnTo>
                  <a:lnTo>
                    <a:pt x="344" y="391"/>
                  </a:lnTo>
                  <a:lnTo>
                    <a:pt x="320" y="393"/>
                  </a:lnTo>
                  <a:lnTo>
                    <a:pt x="296" y="395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68"/>
            <p:cNvSpPr>
              <a:spLocks/>
            </p:cNvSpPr>
            <p:nvPr/>
          </p:nvSpPr>
          <p:spPr bwMode="auto">
            <a:xfrm>
              <a:off x="4831" y="2526"/>
              <a:ext cx="252" cy="121"/>
            </a:xfrm>
            <a:custGeom>
              <a:avLst/>
              <a:gdLst>
                <a:gd name="T0" fmla="*/ 245 w 755"/>
                <a:gd name="T1" fmla="*/ 363 h 363"/>
                <a:gd name="T2" fmla="*/ 150 w 755"/>
                <a:gd name="T3" fmla="*/ 356 h 363"/>
                <a:gd name="T4" fmla="*/ 84 w 755"/>
                <a:gd name="T5" fmla="*/ 349 h 363"/>
                <a:gd name="T6" fmla="*/ 42 w 755"/>
                <a:gd name="T7" fmla="*/ 333 h 363"/>
                <a:gd name="T8" fmla="*/ 17 w 755"/>
                <a:gd name="T9" fmla="*/ 309 h 363"/>
                <a:gd name="T10" fmla="*/ 4 w 755"/>
                <a:gd name="T11" fmla="*/ 272 h 363"/>
                <a:gd name="T12" fmla="*/ 1 w 755"/>
                <a:gd name="T13" fmla="*/ 216 h 363"/>
                <a:gd name="T14" fmla="*/ 1 w 755"/>
                <a:gd name="T15" fmla="*/ 143 h 363"/>
                <a:gd name="T16" fmla="*/ 0 w 755"/>
                <a:gd name="T17" fmla="*/ 47 h 363"/>
                <a:gd name="T18" fmla="*/ 77 w 755"/>
                <a:gd name="T19" fmla="*/ 48 h 363"/>
                <a:gd name="T20" fmla="*/ 158 w 755"/>
                <a:gd name="T21" fmla="*/ 54 h 363"/>
                <a:gd name="T22" fmla="*/ 241 w 755"/>
                <a:gd name="T23" fmla="*/ 58 h 363"/>
                <a:gd name="T24" fmla="*/ 327 w 755"/>
                <a:gd name="T25" fmla="*/ 63 h 363"/>
                <a:gd name="T26" fmla="*/ 411 w 755"/>
                <a:gd name="T27" fmla="*/ 60 h 363"/>
                <a:gd name="T28" fmla="*/ 495 w 755"/>
                <a:gd name="T29" fmla="*/ 51 h 363"/>
                <a:gd name="T30" fmla="*/ 576 w 755"/>
                <a:gd name="T31" fmla="*/ 32 h 363"/>
                <a:gd name="T32" fmla="*/ 655 w 755"/>
                <a:gd name="T33" fmla="*/ 0 h 363"/>
                <a:gd name="T34" fmla="*/ 667 w 755"/>
                <a:gd name="T35" fmla="*/ 0 h 363"/>
                <a:gd name="T36" fmla="*/ 680 w 755"/>
                <a:gd name="T37" fmla="*/ 0 h 363"/>
                <a:gd name="T38" fmla="*/ 677 w 755"/>
                <a:gd name="T39" fmla="*/ 31 h 363"/>
                <a:gd name="T40" fmla="*/ 682 w 755"/>
                <a:gd name="T41" fmla="*/ 61 h 363"/>
                <a:gd name="T42" fmla="*/ 693 w 755"/>
                <a:gd name="T43" fmla="*/ 90 h 363"/>
                <a:gd name="T44" fmla="*/ 707 w 755"/>
                <a:gd name="T45" fmla="*/ 119 h 363"/>
                <a:gd name="T46" fmla="*/ 720 w 755"/>
                <a:gd name="T47" fmla="*/ 145 h 363"/>
                <a:gd name="T48" fmla="*/ 735 w 755"/>
                <a:gd name="T49" fmla="*/ 173 h 363"/>
                <a:gd name="T50" fmla="*/ 746 w 755"/>
                <a:gd name="T51" fmla="*/ 199 h 363"/>
                <a:gd name="T52" fmla="*/ 755 w 755"/>
                <a:gd name="T53" fmla="*/ 227 h 363"/>
                <a:gd name="T54" fmla="*/ 696 w 755"/>
                <a:gd name="T55" fmla="*/ 263 h 363"/>
                <a:gd name="T56" fmla="*/ 636 w 755"/>
                <a:gd name="T57" fmla="*/ 293 h 363"/>
                <a:gd name="T58" fmla="*/ 572 w 755"/>
                <a:gd name="T59" fmla="*/ 315 h 363"/>
                <a:gd name="T60" fmla="*/ 510 w 755"/>
                <a:gd name="T61" fmla="*/ 334 h 363"/>
                <a:gd name="T62" fmla="*/ 443 w 755"/>
                <a:gd name="T63" fmla="*/ 344 h 363"/>
                <a:gd name="T64" fmla="*/ 378 w 755"/>
                <a:gd name="T65" fmla="*/ 353 h 363"/>
                <a:gd name="T66" fmla="*/ 311 w 755"/>
                <a:gd name="T67" fmla="*/ 357 h 363"/>
                <a:gd name="T68" fmla="*/ 245 w 755"/>
                <a:gd name="T69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5" h="363">
                  <a:moveTo>
                    <a:pt x="245" y="363"/>
                  </a:moveTo>
                  <a:lnTo>
                    <a:pt x="150" y="356"/>
                  </a:lnTo>
                  <a:lnTo>
                    <a:pt x="84" y="349"/>
                  </a:lnTo>
                  <a:lnTo>
                    <a:pt x="42" y="333"/>
                  </a:lnTo>
                  <a:lnTo>
                    <a:pt x="17" y="309"/>
                  </a:lnTo>
                  <a:lnTo>
                    <a:pt x="4" y="272"/>
                  </a:lnTo>
                  <a:lnTo>
                    <a:pt x="1" y="216"/>
                  </a:lnTo>
                  <a:lnTo>
                    <a:pt x="1" y="143"/>
                  </a:lnTo>
                  <a:lnTo>
                    <a:pt x="0" y="47"/>
                  </a:lnTo>
                  <a:lnTo>
                    <a:pt x="77" y="48"/>
                  </a:lnTo>
                  <a:lnTo>
                    <a:pt x="158" y="54"/>
                  </a:lnTo>
                  <a:lnTo>
                    <a:pt x="241" y="58"/>
                  </a:lnTo>
                  <a:lnTo>
                    <a:pt x="327" y="63"/>
                  </a:lnTo>
                  <a:lnTo>
                    <a:pt x="411" y="60"/>
                  </a:lnTo>
                  <a:lnTo>
                    <a:pt x="495" y="51"/>
                  </a:lnTo>
                  <a:lnTo>
                    <a:pt x="576" y="32"/>
                  </a:lnTo>
                  <a:lnTo>
                    <a:pt x="655" y="0"/>
                  </a:lnTo>
                  <a:lnTo>
                    <a:pt x="667" y="0"/>
                  </a:lnTo>
                  <a:lnTo>
                    <a:pt x="680" y="0"/>
                  </a:lnTo>
                  <a:lnTo>
                    <a:pt x="677" y="31"/>
                  </a:lnTo>
                  <a:lnTo>
                    <a:pt x="682" y="61"/>
                  </a:lnTo>
                  <a:lnTo>
                    <a:pt x="693" y="90"/>
                  </a:lnTo>
                  <a:lnTo>
                    <a:pt x="707" y="119"/>
                  </a:lnTo>
                  <a:lnTo>
                    <a:pt x="720" y="145"/>
                  </a:lnTo>
                  <a:lnTo>
                    <a:pt x="735" y="173"/>
                  </a:lnTo>
                  <a:lnTo>
                    <a:pt x="746" y="199"/>
                  </a:lnTo>
                  <a:lnTo>
                    <a:pt x="755" y="227"/>
                  </a:lnTo>
                  <a:lnTo>
                    <a:pt x="696" y="263"/>
                  </a:lnTo>
                  <a:lnTo>
                    <a:pt x="636" y="293"/>
                  </a:lnTo>
                  <a:lnTo>
                    <a:pt x="572" y="315"/>
                  </a:lnTo>
                  <a:lnTo>
                    <a:pt x="510" y="334"/>
                  </a:lnTo>
                  <a:lnTo>
                    <a:pt x="443" y="344"/>
                  </a:lnTo>
                  <a:lnTo>
                    <a:pt x="378" y="353"/>
                  </a:lnTo>
                  <a:lnTo>
                    <a:pt x="311" y="357"/>
                  </a:lnTo>
                  <a:lnTo>
                    <a:pt x="245" y="363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69"/>
            <p:cNvSpPr>
              <a:spLocks/>
            </p:cNvSpPr>
            <p:nvPr/>
          </p:nvSpPr>
          <p:spPr bwMode="auto">
            <a:xfrm>
              <a:off x="4819" y="2639"/>
              <a:ext cx="7" cy="4"/>
            </a:xfrm>
            <a:custGeom>
              <a:avLst/>
              <a:gdLst>
                <a:gd name="T0" fmla="*/ 5 w 19"/>
                <a:gd name="T1" fmla="*/ 12 h 13"/>
                <a:gd name="T2" fmla="*/ 2 w 19"/>
                <a:gd name="T3" fmla="*/ 7 h 13"/>
                <a:gd name="T4" fmla="*/ 0 w 19"/>
                <a:gd name="T5" fmla="*/ 4 h 13"/>
                <a:gd name="T6" fmla="*/ 9 w 19"/>
                <a:gd name="T7" fmla="*/ 3 h 13"/>
                <a:gd name="T8" fmla="*/ 19 w 19"/>
                <a:gd name="T9" fmla="*/ 0 h 13"/>
                <a:gd name="T10" fmla="*/ 18 w 19"/>
                <a:gd name="T11" fmla="*/ 6 h 13"/>
                <a:gd name="T12" fmla="*/ 18 w 19"/>
                <a:gd name="T13" fmla="*/ 13 h 13"/>
                <a:gd name="T14" fmla="*/ 10 w 19"/>
                <a:gd name="T15" fmla="*/ 12 h 13"/>
                <a:gd name="T16" fmla="*/ 5 w 19"/>
                <a:gd name="T17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13">
                  <a:moveTo>
                    <a:pt x="5" y="12"/>
                  </a:moveTo>
                  <a:lnTo>
                    <a:pt x="2" y="7"/>
                  </a:lnTo>
                  <a:lnTo>
                    <a:pt x="0" y="4"/>
                  </a:lnTo>
                  <a:lnTo>
                    <a:pt x="9" y="3"/>
                  </a:lnTo>
                  <a:lnTo>
                    <a:pt x="19" y="0"/>
                  </a:lnTo>
                  <a:lnTo>
                    <a:pt x="18" y="6"/>
                  </a:lnTo>
                  <a:lnTo>
                    <a:pt x="18" y="13"/>
                  </a:lnTo>
                  <a:lnTo>
                    <a:pt x="10" y="12"/>
                  </a:lnTo>
                  <a:lnTo>
                    <a:pt x="5" y="1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70"/>
            <p:cNvSpPr>
              <a:spLocks/>
            </p:cNvSpPr>
            <p:nvPr/>
          </p:nvSpPr>
          <p:spPr bwMode="auto">
            <a:xfrm>
              <a:off x="4801" y="2629"/>
              <a:ext cx="26" cy="6"/>
            </a:xfrm>
            <a:custGeom>
              <a:avLst/>
              <a:gdLst>
                <a:gd name="T0" fmla="*/ 3 w 77"/>
                <a:gd name="T1" fmla="*/ 17 h 17"/>
                <a:gd name="T2" fmla="*/ 2 w 77"/>
                <a:gd name="T3" fmla="*/ 9 h 17"/>
                <a:gd name="T4" fmla="*/ 0 w 77"/>
                <a:gd name="T5" fmla="*/ 0 h 17"/>
                <a:gd name="T6" fmla="*/ 9 w 77"/>
                <a:gd name="T7" fmla="*/ 0 h 17"/>
                <a:gd name="T8" fmla="*/ 18 w 77"/>
                <a:gd name="T9" fmla="*/ 0 h 17"/>
                <a:gd name="T10" fmla="*/ 28 w 77"/>
                <a:gd name="T11" fmla="*/ 0 h 17"/>
                <a:gd name="T12" fmla="*/ 38 w 77"/>
                <a:gd name="T13" fmla="*/ 0 h 17"/>
                <a:gd name="T14" fmla="*/ 47 w 77"/>
                <a:gd name="T15" fmla="*/ 0 h 17"/>
                <a:gd name="T16" fmla="*/ 57 w 77"/>
                <a:gd name="T17" fmla="*/ 0 h 17"/>
                <a:gd name="T18" fmla="*/ 67 w 77"/>
                <a:gd name="T19" fmla="*/ 0 h 17"/>
                <a:gd name="T20" fmla="*/ 77 w 77"/>
                <a:gd name="T21" fmla="*/ 0 h 17"/>
                <a:gd name="T22" fmla="*/ 76 w 77"/>
                <a:gd name="T23" fmla="*/ 4 h 17"/>
                <a:gd name="T24" fmla="*/ 76 w 77"/>
                <a:gd name="T25" fmla="*/ 11 h 17"/>
                <a:gd name="T26" fmla="*/ 66 w 77"/>
                <a:gd name="T27" fmla="*/ 11 h 17"/>
                <a:gd name="T28" fmla="*/ 57 w 77"/>
                <a:gd name="T29" fmla="*/ 11 h 17"/>
                <a:gd name="T30" fmla="*/ 47 w 77"/>
                <a:gd name="T31" fmla="*/ 11 h 17"/>
                <a:gd name="T32" fmla="*/ 38 w 77"/>
                <a:gd name="T33" fmla="*/ 11 h 17"/>
                <a:gd name="T34" fmla="*/ 29 w 77"/>
                <a:gd name="T35" fmla="*/ 11 h 17"/>
                <a:gd name="T36" fmla="*/ 21 w 77"/>
                <a:gd name="T37" fmla="*/ 13 h 17"/>
                <a:gd name="T38" fmla="*/ 12 w 77"/>
                <a:gd name="T39" fmla="*/ 14 h 17"/>
                <a:gd name="T40" fmla="*/ 3 w 77"/>
                <a:gd name="T4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7" h="17">
                  <a:moveTo>
                    <a:pt x="3" y="17"/>
                  </a:moveTo>
                  <a:lnTo>
                    <a:pt x="2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47" y="0"/>
                  </a:lnTo>
                  <a:lnTo>
                    <a:pt x="57" y="0"/>
                  </a:lnTo>
                  <a:lnTo>
                    <a:pt x="67" y="0"/>
                  </a:lnTo>
                  <a:lnTo>
                    <a:pt x="77" y="0"/>
                  </a:lnTo>
                  <a:lnTo>
                    <a:pt x="76" y="4"/>
                  </a:lnTo>
                  <a:lnTo>
                    <a:pt x="76" y="11"/>
                  </a:lnTo>
                  <a:lnTo>
                    <a:pt x="66" y="11"/>
                  </a:lnTo>
                  <a:lnTo>
                    <a:pt x="57" y="11"/>
                  </a:lnTo>
                  <a:lnTo>
                    <a:pt x="47" y="11"/>
                  </a:lnTo>
                  <a:lnTo>
                    <a:pt x="38" y="11"/>
                  </a:lnTo>
                  <a:lnTo>
                    <a:pt x="29" y="11"/>
                  </a:lnTo>
                  <a:lnTo>
                    <a:pt x="21" y="13"/>
                  </a:lnTo>
                  <a:lnTo>
                    <a:pt x="12" y="14"/>
                  </a:lnTo>
                  <a:lnTo>
                    <a:pt x="3" y="1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71"/>
            <p:cNvSpPr>
              <a:spLocks/>
            </p:cNvSpPr>
            <p:nvPr/>
          </p:nvSpPr>
          <p:spPr bwMode="auto">
            <a:xfrm>
              <a:off x="4800" y="2616"/>
              <a:ext cx="24" cy="6"/>
            </a:xfrm>
            <a:custGeom>
              <a:avLst/>
              <a:gdLst>
                <a:gd name="T0" fmla="*/ 61 w 74"/>
                <a:gd name="T1" fmla="*/ 17 h 17"/>
                <a:gd name="T2" fmla="*/ 45 w 74"/>
                <a:gd name="T3" fmla="*/ 14 h 17"/>
                <a:gd name="T4" fmla="*/ 30 w 74"/>
                <a:gd name="T5" fmla="*/ 13 h 17"/>
                <a:gd name="T6" fmla="*/ 16 w 74"/>
                <a:gd name="T7" fmla="*/ 11 h 17"/>
                <a:gd name="T8" fmla="*/ 1 w 74"/>
                <a:gd name="T9" fmla="*/ 10 h 17"/>
                <a:gd name="T10" fmla="*/ 0 w 74"/>
                <a:gd name="T11" fmla="*/ 4 h 17"/>
                <a:gd name="T12" fmla="*/ 0 w 74"/>
                <a:gd name="T13" fmla="*/ 0 h 17"/>
                <a:gd name="T14" fmla="*/ 8 w 74"/>
                <a:gd name="T15" fmla="*/ 0 h 17"/>
                <a:gd name="T16" fmla="*/ 17 w 74"/>
                <a:gd name="T17" fmla="*/ 0 h 17"/>
                <a:gd name="T18" fmla="*/ 26 w 74"/>
                <a:gd name="T19" fmla="*/ 0 h 17"/>
                <a:gd name="T20" fmla="*/ 34 w 74"/>
                <a:gd name="T21" fmla="*/ 0 h 17"/>
                <a:gd name="T22" fmla="*/ 43 w 74"/>
                <a:gd name="T23" fmla="*/ 0 h 17"/>
                <a:gd name="T24" fmla="*/ 53 w 74"/>
                <a:gd name="T25" fmla="*/ 0 h 17"/>
                <a:gd name="T26" fmla="*/ 64 w 74"/>
                <a:gd name="T27" fmla="*/ 0 h 17"/>
                <a:gd name="T28" fmla="*/ 74 w 74"/>
                <a:gd name="T29" fmla="*/ 0 h 17"/>
                <a:gd name="T30" fmla="*/ 74 w 74"/>
                <a:gd name="T31" fmla="*/ 7 h 17"/>
                <a:gd name="T32" fmla="*/ 74 w 74"/>
                <a:gd name="T33" fmla="*/ 14 h 17"/>
                <a:gd name="T34" fmla="*/ 66 w 74"/>
                <a:gd name="T35" fmla="*/ 16 h 17"/>
                <a:gd name="T36" fmla="*/ 61 w 74"/>
                <a:gd name="T3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17">
                  <a:moveTo>
                    <a:pt x="61" y="17"/>
                  </a:moveTo>
                  <a:lnTo>
                    <a:pt x="45" y="14"/>
                  </a:lnTo>
                  <a:lnTo>
                    <a:pt x="30" y="13"/>
                  </a:lnTo>
                  <a:lnTo>
                    <a:pt x="16" y="11"/>
                  </a:lnTo>
                  <a:lnTo>
                    <a:pt x="1" y="10"/>
                  </a:lnTo>
                  <a:lnTo>
                    <a:pt x="0" y="4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4" y="0"/>
                  </a:lnTo>
                  <a:lnTo>
                    <a:pt x="74" y="7"/>
                  </a:lnTo>
                  <a:lnTo>
                    <a:pt x="74" y="14"/>
                  </a:lnTo>
                  <a:lnTo>
                    <a:pt x="66" y="16"/>
                  </a:lnTo>
                  <a:lnTo>
                    <a:pt x="61" y="1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72"/>
            <p:cNvSpPr>
              <a:spLocks/>
            </p:cNvSpPr>
            <p:nvPr/>
          </p:nvSpPr>
          <p:spPr bwMode="auto">
            <a:xfrm>
              <a:off x="4801" y="2603"/>
              <a:ext cx="24" cy="6"/>
            </a:xfrm>
            <a:custGeom>
              <a:avLst/>
              <a:gdLst>
                <a:gd name="T0" fmla="*/ 16 w 72"/>
                <a:gd name="T1" fmla="*/ 17 h 17"/>
                <a:gd name="T2" fmla="*/ 8 w 72"/>
                <a:gd name="T3" fmla="*/ 12 h 17"/>
                <a:gd name="T4" fmla="*/ 0 w 72"/>
                <a:gd name="T5" fmla="*/ 9 h 17"/>
                <a:gd name="T6" fmla="*/ 0 w 72"/>
                <a:gd name="T7" fmla="*/ 4 h 17"/>
                <a:gd name="T8" fmla="*/ 0 w 72"/>
                <a:gd name="T9" fmla="*/ 0 h 17"/>
                <a:gd name="T10" fmla="*/ 8 w 72"/>
                <a:gd name="T11" fmla="*/ 0 h 17"/>
                <a:gd name="T12" fmla="*/ 16 w 72"/>
                <a:gd name="T13" fmla="*/ 0 h 17"/>
                <a:gd name="T14" fmla="*/ 25 w 72"/>
                <a:gd name="T15" fmla="*/ 0 h 17"/>
                <a:gd name="T16" fmla="*/ 34 w 72"/>
                <a:gd name="T17" fmla="*/ 0 h 17"/>
                <a:gd name="T18" fmla="*/ 43 w 72"/>
                <a:gd name="T19" fmla="*/ 0 h 17"/>
                <a:gd name="T20" fmla="*/ 53 w 72"/>
                <a:gd name="T21" fmla="*/ 0 h 17"/>
                <a:gd name="T22" fmla="*/ 61 w 72"/>
                <a:gd name="T23" fmla="*/ 0 h 17"/>
                <a:gd name="T24" fmla="*/ 72 w 72"/>
                <a:gd name="T25" fmla="*/ 0 h 17"/>
                <a:gd name="T26" fmla="*/ 69 w 72"/>
                <a:gd name="T27" fmla="*/ 7 h 17"/>
                <a:gd name="T28" fmla="*/ 69 w 72"/>
                <a:gd name="T29" fmla="*/ 17 h 17"/>
                <a:gd name="T30" fmla="*/ 56 w 72"/>
                <a:gd name="T31" fmla="*/ 17 h 17"/>
                <a:gd name="T32" fmla="*/ 43 w 72"/>
                <a:gd name="T33" fmla="*/ 17 h 17"/>
                <a:gd name="T34" fmla="*/ 29 w 72"/>
                <a:gd name="T35" fmla="*/ 17 h 17"/>
                <a:gd name="T36" fmla="*/ 16 w 72"/>
                <a:gd name="T3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" h="17">
                  <a:moveTo>
                    <a:pt x="16" y="17"/>
                  </a:moveTo>
                  <a:lnTo>
                    <a:pt x="8" y="12"/>
                  </a:lnTo>
                  <a:lnTo>
                    <a:pt x="0" y="9"/>
                  </a:lnTo>
                  <a:lnTo>
                    <a:pt x="0" y="4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5" y="0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1" y="0"/>
                  </a:lnTo>
                  <a:lnTo>
                    <a:pt x="72" y="0"/>
                  </a:lnTo>
                  <a:lnTo>
                    <a:pt x="69" y="7"/>
                  </a:lnTo>
                  <a:lnTo>
                    <a:pt x="69" y="17"/>
                  </a:lnTo>
                  <a:lnTo>
                    <a:pt x="56" y="17"/>
                  </a:lnTo>
                  <a:lnTo>
                    <a:pt x="43" y="17"/>
                  </a:lnTo>
                  <a:lnTo>
                    <a:pt x="29" y="17"/>
                  </a:lnTo>
                  <a:lnTo>
                    <a:pt x="16" y="1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73"/>
            <p:cNvSpPr>
              <a:spLocks/>
            </p:cNvSpPr>
            <p:nvPr/>
          </p:nvSpPr>
          <p:spPr bwMode="auto">
            <a:xfrm>
              <a:off x="4800" y="2588"/>
              <a:ext cx="24" cy="8"/>
            </a:xfrm>
            <a:custGeom>
              <a:avLst/>
              <a:gdLst>
                <a:gd name="T0" fmla="*/ 59 w 74"/>
                <a:gd name="T1" fmla="*/ 24 h 24"/>
                <a:gd name="T2" fmla="*/ 43 w 74"/>
                <a:gd name="T3" fmla="*/ 21 h 24"/>
                <a:gd name="T4" fmla="*/ 29 w 74"/>
                <a:gd name="T5" fmla="*/ 18 h 24"/>
                <a:gd name="T6" fmla="*/ 13 w 74"/>
                <a:gd name="T7" fmla="*/ 16 h 24"/>
                <a:gd name="T8" fmla="*/ 0 w 74"/>
                <a:gd name="T9" fmla="*/ 16 h 24"/>
                <a:gd name="T10" fmla="*/ 0 w 74"/>
                <a:gd name="T11" fmla="*/ 7 h 24"/>
                <a:gd name="T12" fmla="*/ 0 w 74"/>
                <a:gd name="T13" fmla="*/ 0 h 24"/>
                <a:gd name="T14" fmla="*/ 8 w 74"/>
                <a:gd name="T15" fmla="*/ 0 h 24"/>
                <a:gd name="T16" fmla="*/ 17 w 74"/>
                <a:gd name="T17" fmla="*/ 0 h 24"/>
                <a:gd name="T18" fmla="*/ 26 w 74"/>
                <a:gd name="T19" fmla="*/ 0 h 24"/>
                <a:gd name="T20" fmla="*/ 34 w 74"/>
                <a:gd name="T21" fmla="*/ 0 h 24"/>
                <a:gd name="T22" fmla="*/ 43 w 74"/>
                <a:gd name="T23" fmla="*/ 0 h 24"/>
                <a:gd name="T24" fmla="*/ 53 w 74"/>
                <a:gd name="T25" fmla="*/ 0 h 24"/>
                <a:gd name="T26" fmla="*/ 64 w 74"/>
                <a:gd name="T27" fmla="*/ 0 h 24"/>
                <a:gd name="T28" fmla="*/ 74 w 74"/>
                <a:gd name="T29" fmla="*/ 0 h 24"/>
                <a:gd name="T30" fmla="*/ 71 w 74"/>
                <a:gd name="T31" fmla="*/ 11 h 24"/>
                <a:gd name="T32" fmla="*/ 69 w 74"/>
                <a:gd name="T33" fmla="*/ 24 h 24"/>
                <a:gd name="T34" fmla="*/ 62 w 74"/>
                <a:gd name="T35" fmla="*/ 24 h 24"/>
                <a:gd name="T36" fmla="*/ 59 w 74"/>
                <a:gd name="T3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" h="24">
                  <a:moveTo>
                    <a:pt x="59" y="24"/>
                  </a:moveTo>
                  <a:lnTo>
                    <a:pt x="43" y="21"/>
                  </a:lnTo>
                  <a:lnTo>
                    <a:pt x="29" y="18"/>
                  </a:lnTo>
                  <a:lnTo>
                    <a:pt x="13" y="16"/>
                  </a:lnTo>
                  <a:lnTo>
                    <a:pt x="0" y="16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17" y="0"/>
                  </a:lnTo>
                  <a:lnTo>
                    <a:pt x="26" y="0"/>
                  </a:lnTo>
                  <a:lnTo>
                    <a:pt x="34" y="0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4" y="0"/>
                  </a:lnTo>
                  <a:lnTo>
                    <a:pt x="71" y="11"/>
                  </a:lnTo>
                  <a:lnTo>
                    <a:pt x="69" y="24"/>
                  </a:lnTo>
                  <a:lnTo>
                    <a:pt x="62" y="24"/>
                  </a:lnTo>
                  <a:lnTo>
                    <a:pt x="59" y="24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74"/>
            <p:cNvSpPr>
              <a:spLocks/>
            </p:cNvSpPr>
            <p:nvPr/>
          </p:nvSpPr>
          <p:spPr bwMode="auto">
            <a:xfrm>
              <a:off x="4797" y="2571"/>
              <a:ext cx="26" cy="10"/>
            </a:xfrm>
            <a:custGeom>
              <a:avLst/>
              <a:gdLst>
                <a:gd name="T0" fmla="*/ 43 w 78"/>
                <a:gd name="T1" fmla="*/ 28 h 28"/>
                <a:gd name="T2" fmla="*/ 33 w 78"/>
                <a:gd name="T3" fmla="*/ 25 h 28"/>
                <a:gd name="T4" fmla="*/ 23 w 78"/>
                <a:gd name="T5" fmla="*/ 23 h 28"/>
                <a:gd name="T6" fmla="*/ 13 w 78"/>
                <a:gd name="T7" fmla="*/ 22 h 28"/>
                <a:gd name="T8" fmla="*/ 4 w 78"/>
                <a:gd name="T9" fmla="*/ 21 h 28"/>
                <a:gd name="T10" fmla="*/ 0 w 78"/>
                <a:gd name="T11" fmla="*/ 16 h 28"/>
                <a:gd name="T12" fmla="*/ 0 w 78"/>
                <a:gd name="T13" fmla="*/ 13 h 28"/>
                <a:gd name="T14" fmla="*/ 0 w 78"/>
                <a:gd name="T15" fmla="*/ 8 h 28"/>
                <a:gd name="T16" fmla="*/ 1 w 78"/>
                <a:gd name="T17" fmla="*/ 0 h 28"/>
                <a:gd name="T18" fmla="*/ 10 w 78"/>
                <a:gd name="T19" fmla="*/ 0 h 28"/>
                <a:gd name="T20" fmla="*/ 20 w 78"/>
                <a:gd name="T21" fmla="*/ 2 h 28"/>
                <a:gd name="T22" fmla="*/ 29 w 78"/>
                <a:gd name="T23" fmla="*/ 2 h 28"/>
                <a:gd name="T24" fmla="*/ 39 w 78"/>
                <a:gd name="T25" fmla="*/ 3 h 28"/>
                <a:gd name="T26" fmla="*/ 48 w 78"/>
                <a:gd name="T27" fmla="*/ 3 h 28"/>
                <a:gd name="T28" fmla="*/ 58 w 78"/>
                <a:gd name="T29" fmla="*/ 5 h 28"/>
                <a:gd name="T30" fmla="*/ 68 w 78"/>
                <a:gd name="T31" fmla="*/ 6 h 28"/>
                <a:gd name="T32" fmla="*/ 78 w 78"/>
                <a:gd name="T33" fmla="*/ 8 h 28"/>
                <a:gd name="T34" fmla="*/ 78 w 78"/>
                <a:gd name="T35" fmla="*/ 18 h 28"/>
                <a:gd name="T36" fmla="*/ 78 w 78"/>
                <a:gd name="T37" fmla="*/ 28 h 28"/>
                <a:gd name="T38" fmla="*/ 70 w 78"/>
                <a:gd name="T39" fmla="*/ 28 h 28"/>
                <a:gd name="T40" fmla="*/ 61 w 78"/>
                <a:gd name="T41" fmla="*/ 28 h 28"/>
                <a:gd name="T42" fmla="*/ 52 w 78"/>
                <a:gd name="T43" fmla="*/ 28 h 28"/>
                <a:gd name="T44" fmla="*/ 43 w 78"/>
                <a:gd name="T4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8" h="28">
                  <a:moveTo>
                    <a:pt x="43" y="28"/>
                  </a:moveTo>
                  <a:lnTo>
                    <a:pt x="33" y="25"/>
                  </a:lnTo>
                  <a:lnTo>
                    <a:pt x="23" y="23"/>
                  </a:lnTo>
                  <a:lnTo>
                    <a:pt x="13" y="22"/>
                  </a:lnTo>
                  <a:lnTo>
                    <a:pt x="4" y="21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8"/>
                  </a:lnTo>
                  <a:lnTo>
                    <a:pt x="1" y="0"/>
                  </a:lnTo>
                  <a:lnTo>
                    <a:pt x="10" y="0"/>
                  </a:lnTo>
                  <a:lnTo>
                    <a:pt x="20" y="2"/>
                  </a:lnTo>
                  <a:lnTo>
                    <a:pt x="29" y="2"/>
                  </a:lnTo>
                  <a:lnTo>
                    <a:pt x="39" y="3"/>
                  </a:lnTo>
                  <a:lnTo>
                    <a:pt x="48" y="3"/>
                  </a:lnTo>
                  <a:lnTo>
                    <a:pt x="58" y="5"/>
                  </a:lnTo>
                  <a:lnTo>
                    <a:pt x="68" y="6"/>
                  </a:lnTo>
                  <a:lnTo>
                    <a:pt x="78" y="8"/>
                  </a:lnTo>
                  <a:lnTo>
                    <a:pt x="78" y="18"/>
                  </a:lnTo>
                  <a:lnTo>
                    <a:pt x="78" y="28"/>
                  </a:lnTo>
                  <a:lnTo>
                    <a:pt x="70" y="28"/>
                  </a:lnTo>
                  <a:lnTo>
                    <a:pt x="61" y="28"/>
                  </a:lnTo>
                  <a:lnTo>
                    <a:pt x="52" y="28"/>
                  </a:lnTo>
                  <a:lnTo>
                    <a:pt x="43" y="28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75"/>
            <p:cNvSpPr>
              <a:spLocks/>
            </p:cNvSpPr>
            <p:nvPr/>
          </p:nvSpPr>
          <p:spPr bwMode="auto">
            <a:xfrm>
              <a:off x="4528" y="2364"/>
              <a:ext cx="355" cy="216"/>
            </a:xfrm>
            <a:custGeom>
              <a:avLst/>
              <a:gdLst>
                <a:gd name="T0" fmla="*/ 92 w 1066"/>
                <a:gd name="T1" fmla="*/ 631 h 647"/>
                <a:gd name="T2" fmla="*/ 29 w 1066"/>
                <a:gd name="T3" fmla="*/ 579 h 647"/>
                <a:gd name="T4" fmla="*/ 4 w 1066"/>
                <a:gd name="T5" fmla="*/ 505 h 647"/>
                <a:gd name="T6" fmla="*/ 0 w 1066"/>
                <a:gd name="T7" fmla="*/ 419 h 647"/>
                <a:gd name="T8" fmla="*/ 9 w 1066"/>
                <a:gd name="T9" fmla="*/ 376 h 647"/>
                <a:gd name="T10" fmla="*/ 31 w 1066"/>
                <a:gd name="T11" fmla="*/ 380 h 647"/>
                <a:gd name="T12" fmla="*/ 70 w 1066"/>
                <a:gd name="T13" fmla="*/ 348 h 647"/>
                <a:gd name="T14" fmla="*/ 113 w 1066"/>
                <a:gd name="T15" fmla="*/ 303 h 647"/>
                <a:gd name="T16" fmla="*/ 160 w 1066"/>
                <a:gd name="T17" fmla="*/ 276 h 647"/>
                <a:gd name="T18" fmla="*/ 171 w 1066"/>
                <a:gd name="T19" fmla="*/ 290 h 647"/>
                <a:gd name="T20" fmla="*/ 138 w 1066"/>
                <a:gd name="T21" fmla="*/ 338 h 647"/>
                <a:gd name="T22" fmla="*/ 109 w 1066"/>
                <a:gd name="T23" fmla="*/ 397 h 647"/>
                <a:gd name="T24" fmla="*/ 106 w 1066"/>
                <a:gd name="T25" fmla="*/ 451 h 647"/>
                <a:gd name="T26" fmla="*/ 125 w 1066"/>
                <a:gd name="T27" fmla="*/ 463 h 647"/>
                <a:gd name="T28" fmla="*/ 141 w 1066"/>
                <a:gd name="T29" fmla="*/ 425 h 647"/>
                <a:gd name="T30" fmla="*/ 158 w 1066"/>
                <a:gd name="T31" fmla="*/ 376 h 647"/>
                <a:gd name="T32" fmla="*/ 174 w 1066"/>
                <a:gd name="T33" fmla="*/ 335 h 647"/>
                <a:gd name="T34" fmla="*/ 187 w 1066"/>
                <a:gd name="T35" fmla="*/ 323 h 647"/>
                <a:gd name="T36" fmla="*/ 195 w 1066"/>
                <a:gd name="T37" fmla="*/ 338 h 647"/>
                <a:gd name="T38" fmla="*/ 196 w 1066"/>
                <a:gd name="T39" fmla="*/ 370 h 647"/>
                <a:gd name="T40" fmla="*/ 200 w 1066"/>
                <a:gd name="T41" fmla="*/ 403 h 647"/>
                <a:gd name="T42" fmla="*/ 213 w 1066"/>
                <a:gd name="T43" fmla="*/ 438 h 647"/>
                <a:gd name="T44" fmla="*/ 235 w 1066"/>
                <a:gd name="T45" fmla="*/ 455 h 647"/>
                <a:gd name="T46" fmla="*/ 250 w 1066"/>
                <a:gd name="T47" fmla="*/ 448 h 647"/>
                <a:gd name="T48" fmla="*/ 224 w 1066"/>
                <a:gd name="T49" fmla="*/ 363 h 647"/>
                <a:gd name="T50" fmla="*/ 258 w 1066"/>
                <a:gd name="T51" fmla="*/ 244 h 647"/>
                <a:gd name="T52" fmla="*/ 379 w 1066"/>
                <a:gd name="T53" fmla="*/ 164 h 647"/>
                <a:gd name="T54" fmla="*/ 531 w 1066"/>
                <a:gd name="T55" fmla="*/ 107 h 647"/>
                <a:gd name="T56" fmla="*/ 648 w 1066"/>
                <a:gd name="T57" fmla="*/ 72 h 647"/>
                <a:gd name="T58" fmla="*/ 742 w 1066"/>
                <a:gd name="T59" fmla="*/ 48 h 647"/>
                <a:gd name="T60" fmla="*/ 844 w 1066"/>
                <a:gd name="T61" fmla="*/ 22 h 647"/>
                <a:gd name="T62" fmla="*/ 942 w 1066"/>
                <a:gd name="T63" fmla="*/ 3 h 647"/>
                <a:gd name="T64" fmla="*/ 993 w 1066"/>
                <a:gd name="T65" fmla="*/ 19 h 647"/>
                <a:gd name="T66" fmla="*/ 1016 w 1066"/>
                <a:gd name="T67" fmla="*/ 75 h 647"/>
                <a:gd name="T68" fmla="*/ 1044 w 1066"/>
                <a:gd name="T69" fmla="*/ 139 h 647"/>
                <a:gd name="T70" fmla="*/ 1063 w 1066"/>
                <a:gd name="T71" fmla="*/ 191 h 647"/>
                <a:gd name="T72" fmla="*/ 958 w 1066"/>
                <a:gd name="T73" fmla="*/ 283 h 647"/>
                <a:gd name="T74" fmla="*/ 746 w 1066"/>
                <a:gd name="T75" fmla="*/ 434 h 647"/>
                <a:gd name="T76" fmla="*/ 521 w 1066"/>
                <a:gd name="T77" fmla="*/ 560 h 647"/>
                <a:gd name="T78" fmla="*/ 276 w 1066"/>
                <a:gd name="T79" fmla="*/ 635 h 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66" h="647">
                  <a:moveTo>
                    <a:pt x="141" y="647"/>
                  </a:moveTo>
                  <a:lnTo>
                    <a:pt x="92" y="631"/>
                  </a:lnTo>
                  <a:lnTo>
                    <a:pt x="55" y="609"/>
                  </a:lnTo>
                  <a:lnTo>
                    <a:pt x="29" y="579"/>
                  </a:lnTo>
                  <a:lnTo>
                    <a:pt x="15" y="545"/>
                  </a:lnTo>
                  <a:lnTo>
                    <a:pt x="4" y="505"/>
                  </a:lnTo>
                  <a:lnTo>
                    <a:pt x="1" y="463"/>
                  </a:lnTo>
                  <a:lnTo>
                    <a:pt x="0" y="419"/>
                  </a:lnTo>
                  <a:lnTo>
                    <a:pt x="3" y="376"/>
                  </a:lnTo>
                  <a:lnTo>
                    <a:pt x="9" y="376"/>
                  </a:lnTo>
                  <a:lnTo>
                    <a:pt x="17" y="386"/>
                  </a:lnTo>
                  <a:lnTo>
                    <a:pt x="31" y="380"/>
                  </a:lnTo>
                  <a:lnTo>
                    <a:pt x="49" y="367"/>
                  </a:lnTo>
                  <a:lnTo>
                    <a:pt x="70" y="348"/>
                  </a:lnTo>
                  <a:lnTo>
                    <a:pt x="92" y="326"/>
                  </a:lnTo>
                  <a:lnTo>
                    <a:pt x="113" y="303"/>
                  </a:lnTo>
                  <a:lnTo>
                    <a:pt x="137" y="286"/>
                  </a:lnTo>
                  <a:lnTo>
                    <a:pt x="160" y="276"/>
                  </a:lnTo>
                  <a:lnTo>
                    <a:pt x="183" y="276"/>
                  </a:lnTo>
                  <a:lnTo>
                    <a:pt x="171" y="290"/>
                  </a:lnTo>
                  <a:lnTo>
                    <a:pt x="155" y="312"/>
                  </a:lnTo>
                  <a:lnTo>
                    <a:pt x="138" y="338"/>
                  </a:lnTo>
                  <a:lnTo>
                    <a:pt x="122" y="368"/>
                  </a:lnTo>
                  <a:lnTo>
                    <a:pt x="109" y="397"/>
                  </a:lnTo>
                  <a:lnTo>
                    <a:pt x="103" y="426"/>
                  </a:lnTo>
                  <a:lnTo>
                    <a:pt x="106" y="451"/>
                  </a:lnTo>
                  <a:lnTo>
                    <a:pt x="122" y="470"/>
                  </a:lnTo>
                  <a:lnTo>
                    <a:pt x="125" y="463"/>
                  </a:lnTo>
                  <a:lnTo>
                    <a:pt x="132" y="447"/>
                  </a:lnTo>
                  <a:lnTo>
                    <a:pt x="141" y="425"/>
                  </a:lnTo>
                  <a:lnTo>
                    <a:pt x="150" y="402"/>
                  </a:lnTo>
                  <a:lnTo>
                    <a:pt x="158" y="376"/>
                  </a:lnTo>
                  <a:lnTo>
                    <a:pt x="167" y="354"/>
                  </a:lnTo>
                  <a:lnTo>
                    <a:pt x="174" y="335"/>
                  </a:lnTo>
                  <a:lnTo>
                    <a:pt x="182" y="325"/>
                  </a:lnTo>
                  <a:lnTo>
                    <a:pt x="187" y="323"/>
                  </a:lnTo>
                  <a:lnTo>
                    <a:pt x="195" y="322"/>
                  </a:lnTo>
                  <a:lnTo>
                    <a:pt x="195" y="338"/>
                  </a:lnTo>
                  <a:lnTo>
                    <a:pt x="196" y="354"/>
                  </a:lnTo>
                  <a:lnTo>
                    <a:pt x="196" y="370"/>
                  </a:lnTo>
                  <a:lnTo>
                    <a:pt x="199" y="387"/>
                  </a:lnTo>
                  <a:lnTo>
                    <a:pt x="200" y="403"/>
                  </a:lnTo>
                  <a:lnTo>
                    <a:pt x="206" y="421"/>
                  </a:lnTo>
                  <a:lnTo>
                    <a:pt x="213" y="438"/>
                  </a:lnTo>
                  <a:lnTo>
                    <a:pt x="225" y="455"/>
                  </a:lnTo>
                  <a:lnTo>
                    <a:pt x="235" y="455"/>
                  </a:lnTo>
                  <a:lnTo>
                    <a:pt x="245" y="455"/>
                  </a:lnTo>
                  <a:lnTo>
                    <a:pt x="250" y="448"/>
                  </a:lnTo>
                  <a:lnTo>
                    <a:pt x="257" y="442"/>
                  </a:lnTo>
                  <a:lnTo>
                    <a:pt x="224" y="363"/>
                  </a:lnTo>
                  <a:lnTo>
                    <a:pt x="227" y="297"/>
                  </a:lnTo>
                  <a:lnTo>
                    <a:pt x="258" y="244"/>
                  </a:lnTo>
                  <a:lnTo>
                    <a:pt x="312" y="202"/>
                  </a:lnTo>
                  <a:lnTo>
                    <a:pt x="379" y="164"/>
                  </a:lnTo>
                  <a:lnTo>
                    <a:pt x="455" y="133"/>
                  </a:lnTo>
                  <a:lnTo>
                    <a:pt x="531" y="107"/>
                  </a:lnTo>
                  <a:lnTo>
                    <a:pt x="606" y="84"/>
                  </a:lnTo>
                  <a:lnTo>
                    <a:pt x="648" y="72"/>
                  </a:lnTo>
                  <a:lnTo>
                    <a:pt x="694" y="61"/>
                  </a:lnTo>
                  <a:lnTo>
                    <a:pt x="742" y="48"/>
                  </a:lnTo>
                  <a:lnTo>
                    <a:pt x="794" y="35"/>
                  </a:lnTo>
                  <a:lnTo>
                    <a:pt x="844" y="22"/>
                  </a:lnTo>
                  <a:lnTo>
                    <a:pt x="895" y="12"/>
                  </a:lnTo>
                  <a:lnTo>
                    <a:pt x="942" y="3"/>
                  </a:lnTo>
                  <a:lnTo>
                    <a:pt x="989" y="0"/>
                  </a:lnTo>
                  <a:lnTo>
                    <a:pt x="993" y="19"/>
                  </a:lnTo>
                  <a:lnTo>
                    <a:pt x="1005" y="45"/>
                  </a:lnTo>
                  <a:lnTo>
                    <a:pt x="1016" y="75"/>
                  </a:lnTo>
                  <a:lnTo>
                    <a:pt x="1032" y="109"/>
                  </a:lnTo>
                  <a:lnTo>
                    <a:pt x="1044" y="139"/>
                  </a:lnTo>
                  <a:lnTo>
                    <a:pt x="1057" y="168"/>
                  </a:lnTo>
                  <a:lnTo>
                    <a:pt x="1063" y="191"/>
                  </a:lnTo>
                  <a:lnTo>
                    <a:pt x="1066" y="207"/>
                  </a:lnTo>
                  <a:lnTo>
                    <a:pt x="958" y="283"/>
                  </a:lnTo>
                  <a:lnTo>
                    <a:pt x="854" y="360"/>
                  </a:lnTo>
                  <a:lnTo>
                    <a:pt x="746" y="434"/>
                  </a:lnTo>
                  <a:lnTo>
                    <a:pt x="637" y="502"/>
                  </a:lnTo>
                  <a:lnTo>
                    <a:pt x="521" y="560"/>
                  </a:lnTo>
                  <a:lnTo>
                    <a:pt x="402" y="606"/>
                  </a:lnTo>
                  <a:lnTo>
                    <a:pt x="276" y="635"/>
                  </a:lnTo>
                  <a:lnTo>
                    <a:pt x="141" y="64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76"/>
            <p:cNvSpPr>
              <a:spLocks/>
            </p:cNvSpPr>
            <p:nvPr/>
          </p:nvSpPr>
          <p:spPr bwMode="auto">
            <a:xfrm>
              <a:off x="4793" y="2557"/>
              <a:ext cx="30" cy="9"/>
            </a:xfrm>
            <a:custGeom>
              <a:avLst/>
              <a:gdLst>
                <a:gd name="T0" fmla="*/ 35 w 90"/>
                <a:gd name="T1" fmla="*/ 25 h 25"/>
                <a:gd name="T2" fmla="*/ 22 w 90"/>
                <a:gd name="T3" fmla="*/ 19 h 25"/>
                <a:gd name="T4" fmla="*/ 15 w 90"/>
                <a:gd name="T5" fmla="*/ 15 h 25"/>
                <a:gd name="T6" fmla="*/ 8 w 90"/>
                <a:gd name="T7" fmla="*/ 12 h 25"/>
                <a:gd name="T8" fmla="*/ 0 w 90"/>
                <a:gd name="T9" fmla="*/ 10 h 25"/>
                <a:gd name="T10" fmla="*/ 0 w 90"/>
                <a:gd name="T11" fmla="*/ 5 h 25"/>
                <a:gd name="T12" fmla="*/ 0 w 90"/>
                <a:gd name="T13" fmla="*/ 0 h 25"/>
                <a:gd name="T14" fmla="*/ 9 w 90"/>
                <a:gd name="T15" fmla="*/ 0 h 25"/>
                <a:gd name="T16" fmla="*/ 21 w 90"/>
                <a:gd name="T17" fmla="*/ 0 h 25"/>
                <a:gd name="T18" fmla="*/ 31 w 90"/>
                <a:gd name="T19" fmla="*/ 0 h 25"/>
                <a:gd name="T20" fmla="*/ 42 w 90"/>
                <a:gd name="T21" fmla="*/ 0 h 25"/>
                <a:gd name="T22" fmla="*/ 54 w 90"/>
                <a:gd name="T23" fmla="*/ 0 h 25"/>
                <a:gd name="T24" fmla="*/ 66 w 90"/>
                <a:gd name="T25" fmla="*/ 2 h 25"/>
                <a:gd name="T26" fmla="*/ 77 w 90"/>
                <a:gd name="T27" fmla="*/ 3 h 25"/>
                <a:gd name="T28" fmla="*/ 90 w 90"/>
                <a:gd name="T29" fmla="*/ 6 h 25"/>
                <a:gd name="T30" fmla="*/ 89 w 90"/>
                <a:gd name="T31" fmla="*/ 15 h 25"/>
                <a:gd name="T32" fmla="*/ 89 w 90"/>
                <a:gd name="T33" fmla="*/ 25 h 25"/>
                <a:gd name="T34" fmla="*/ 74 w 90"/>
                <a:gd name="T35" fmla="*/ 25 h 25"/>
                <a:gd name="T36" fmla="*/ 61 w 90"/>
                <a:gd name="T37" fmla="*/ 25 h 25"/>
                <a:gd name="T38" fmla="*/ 48 w 90"/>
                <a:gd name="T39" fmla="*/ 25 h 25"/>
                <a:gd name="T40" fmla="*/ 35 w 90"/>
                <a:gd name="T4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0" h="25">
                  <a:moveTo>
                    <a:pt x="35" y="25"/>
                  </a:moveTo>
                  <a:lnTo>
                    <a:pt x="22" y="19"/>
                  </a:lnTo>
                  <a:lnTo>
                    <a:pt x="15" y="15"/>
                  </a:lnTo>
                  <a:lnTo>
                    <a:pt x="8" y="12"/>
                  </a:lnTo>
                  <a:lnTo>
                    <a:pt x="0" y="10"/>
                  </a:lnTo>
                  <a:lnTo>
                    <a:pt x="0" y="5"/>
                  </a:lnTo>
                  <a:lnTo>
                    <a:pt x="0" y="0"/>
                  </a:lnTo>
                  <a:lnTo>
                    <a:pt x="9" y="0"/>
                  </a:lnTo>
                  <a:lnTo>
                    <a:pt x="21" y="0"/>
                  </a:lnTo>
                  <a:lnTo>
                    <a:pt x="31" y="0"/>
                  </a:lnTo>
                  <a:lnTo>
                    <a:pt x="42" y="0"/>
                  </a:lnTo>
                  <a:lnTo>
                    <a:pt x="54" y="0"/>
                  </a:lnTo>
                  <a:lnTo>
                    <a:pt x="66" y="2"/>
                  </a:lnTo>
                  <a:lnTo>
                    <a:pt x="77" y="3"/>
                  </a:lnTo>
                  <a:lnTo>
                    <a:pt x="90" y="6"/>
                  </a:lnTo>
                  <a:lnTo>
                    <a:pt x="89" y="15"/>
                  </a:lnTo>
                  <a:lnTo>
                    <a:pt x="89" y="25"/>
                  </a:lnTo>
                  <a:lnTo>
                    <a:pt x="74" y="25"/>
                  </a:lnTo>
                  <a:lnTo>
                    <a:pt x="61" y="25"/>
                  </a:lnTo>
                  <a:lnTo>
                    <a:pt x="48" y="25"/>
                  </a:lnTo>
                  <a:lnTo>
                    <a:pt x="35" y="25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77"/>
            <p:cNvSpPr>
              <a:spLocks/>
            </p:cNvSpPr>
            <p:nvPr/>
          </p:nvSpPr>
          <p:spPr bwMode="auto">
            <a:xfrm>
              <a:off x="4543" y="2533"/>
              <a:ext cx="95" cy="31"/>
            </a:xfrm>
            <a:custGeom>
              <a:avLst/>
              <a:gdLst>
                <a:gd name="T0" fmla="*/ 26 w 286"/>
                <a:gd name="T1" fmla="*/ 95 h 95"/>
                <a:gd name="T2" fmla="*/ 15 w 286"/>
                <a:gd name="T3" fmla="*/ 81 h 95"/>
                <a:gd name="T4" fmla="*/ 9 w 286"/>
                <a:gd name="T5" fmla="*/ 71 h 95"/>
                <a:gd name="T6" fmla="*/ 3 w 286"/>
                <a:gd name="T7" fmla="*/ 61 h 95"/>
                <a:gd name="T8" fmla="*/ 1 w 286"/>
                <a:gd name="T9" fmla="*/ 52 h 95"/>
                <a:gd name="T10" fmla="*/ 0 w 286"/>
                <a:gd name="T11" fmla="*/ 42 h 95"/>
                <a:gd name="T12" fmla="*/ 1 w 286"/>
                <a:gd name="T13" fmla="*/ 32 h 95"/>
                <a:gd name="T14" fmla="*/ 1 w 286"/>
                <a:gd name="T15" fmla="*/ 21 h 95"/>
                <a:gd name="T16" fmla="*/ 3 w 286"/>
                <a:gd name="T17" fmla="*/ 9 h 95"/>
                <a:gd name="T18" fmla="*/ 10 w 286"/>
                <a:gd name="T19" fmla="*/ 3 h 95"/>
                <a:gd name="T20" fmla="*/ 15 w 286"/>
                <a:gd name="T21" fmla="*/ 0 h 95"/>
                <a:gd name="T22" fmla="*/ 15 w 286"/>
                <a:gd name="T23" fmla="*/ 6 h 95"/>
                <a:gd name="T24" fmla="*/ 16 w 286"/>
                <a:gd name="T25" fmla="*/ 13 h 95"/>
                <a:gd name="T26" fmla="*/ 16 w 286"/>
                <a:gd name="T27" fmla="*/ 22 h 95"/>
                <a:gd name="T28" fmla="*/ 17 w 286"/>
                <a:gd name="T29" fmla="*/ 31 h 95"/>
                <a:gd name="T30" fmla="*/ 17 w 286"/>
                <a:gd name="T31" fmla="*/ 39 h 95"/>
                <a:gd name="T32" fmla="*/ 20 w 286"/>
                <a:gd name="T33" fmla="*/ 48 h 95"/>
                <a:gd name="T34" fmla="*/ 25 w 286"/>
                <a:gd name="T35" fmla="*/ 57 h 95"/>
                <a:gd name="T36" fmla="*/ 31 w 286"/>
                <a:gd name="T37" fmla="*/ 65 h 95"/>
                <a:gd name="T38" fmla="*/ 33 w 286"/>
                <a:gd name="T39" fmla="*/ 65 h 95"/>
                <a:gd name="T40" fmla="*/ 39 w 286"/>
                <a:gd name="T41" fmla="*/ 65 h 95"/>
                <a:gd name="T42" fmla="*/ 42 w 286"/>
                <a:gd name="T43" fmla="*/ 55 h 95"/>
                <a:gd name="T44" fmla="*/ 45 w 286"/>
                <a:gd name="T45" fmla="*/ 47 h 95"/>
                <a:gd name="T46" fmla="*/ 49 w 286"/>
                <a:gd name="T47" fmla="*/ 38 h 95"/>
                <a:gd name="T48" fmla="*/ 55 w 286"/>
                <a:gd name="T49" fmla="*/ 31 h 95"/>
                <a:gd name="T50" fmla="*/ 58 w 286"/>
                <a:gd name="T51" fmla="*/ 31 h 95"/>
                <a:gd name="T52" fmla="*/ 64 w 286"/>
                <a:gd name="T53" fmla="*/ 31 h 95"/>
                <a:gd name="T54" fmla="*/ 67 w 286"/>
                <a:gd name="T55" fmla="*/ 35 h 95"/>
                <a:gd name="T56" fmla="*/ 70 w 286"/>
                <a:gd name="T57" fmla="*/ 41 h 95"/>
                <a:gd name="T58" fmla="*/ 70 w 286"/>
                <a:gd name="T59" fmla="*/ 48 h 95"/>
                <a:gd name="T60" fmla="*/ 70 w 286"/>
                <a:gd name="T61" fmla="*/ 61 h 95"/>
                <a:gd name="T62" fmla="*/ 71 w 286"/>
                <a:gd name="T63" fmla="*/ 63 h 95"/>
                <a:gd name="T64" fmla="*/ 74 w 286"/>
                <a:gd name="T65" fmla="*/ 65 h 95"/>
                <a:gd name="T66" fmla="*/ 100 w 286"/>
                <a:gd name="T67" fmla="*/ 61 h 95"/>
                <a:gd name="T68" fmla="*/ 126 w 286"/>
                <a:gd name="T69" fmla="*/ 58 h 95"/>
                <a:gd name="T70" fmla="*/ 153 w 286"/>
                <a:gd name="T71" fmla="*/ 55 h 95"/>
                <a:gd name="T72" fmla="*/ 179 w 286"/>
                <a:gd name="T73" fmla="*/ 54 h 95"/>
                <a:gd name="T74" fmla="*/ 205 w 286"/>
                <a:gd name="T75" fmla="*/ 50 h 95"/>
                <a:gd name="T76" fmla="*/ 231 w 286"/>
                <a:gd name="T77" fmla="*/ 48 h 95"/>
                <a:gd name="T78" fmla="*/ 259 w 286"/>
                <a:gd name="T79" fmla="*/ 45 h 95"/>
                <a:gd name="T80" fmla="*/ 286 w 286"/>
                <a:gd name="T81" fmla="*/ 44 h 95"/>
                <a:gd name="T82" fmla="*/ 270 w 286"/>
                <a:gd name="T83" fmla="*/ 55 h 95"/>
                <a:gd name="T84" fmla="*/ 245 w 286"/>
                <a:gd name="T85" fmla="*/ 67 h 95"/>
                <a:gd name="T86" fmla="*/ 215 w 286"/>
                <a:gd name="T87" fmla="*/ 74 h 95"/>
                <a:gd name="T88" fmla="*/ 182 w 286"/>
                <a:gd name="T89" fmla="*/ 83 h 95"/>
                <a:gd name="T90" fmla="*/ 145 w 286"/>
                <a:gd name="T91" fmla="*/ 86 h 95"/>
                <a:gd name="T92" fmla="*/ 112 w 286"/>
                <a:gd name="T93" fmla="*/ 90 h 95"/>
                <a:gd name="T94" fmla="*/ 83 w 286"/>
                <a:gd name="T95" fmla="*/ 93 h 95"/>
                <a:gd name="T96" fmla="*/ 64 w 286"/>
                <a:gd name="T97" fmla="*/ 95 h 95"/>
                <a:gd name="T98" fmla="*/ 58 w 286"/>
                <a:gd name="T99" fmla="*/ 89 h 95"/>
                <a:gd name="T100" fmla="*/ 55 w 286"/>
                <a:gd name="T101" fmla="*/ 86 h 95"/>
                <a:gd name="T102" fmla="*/ 39 w 286"/>
                <a:gd name="T103" fmla="*/ 90 h 95"/>
                <a:gd name="T104" fmla="*/ 26 w 286"/>
                <a:gd name="T10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6" h="95">
                  <a:moveTo>
                    <a:pt x="26" y="95"/>
                  </a:moveTo>
                  <a:lnTo>
                    <a:pt x="15" y="81"/>
                  </a:lnTo>
                  <a:lnTo>
                    <a:pt x="9" y="71"/>
                  </a:lnTo>
                  <a:lnTo>
                    <a:pt x="3" y="61"/>
                  </a:lnTo>
                  <a:lnTo>
                    <a:pt x="1" y="52"/>
                  </a:lnTo>
                  <a:lnTo>
                    <a:pt x="0" y="42"/>
                  </a:lnTo>
                  <a:lnTo>
                    <a:pt x="1" y="32"/>
                  </a:lnTo>
                  <a:lnTo>
                    <a:pt x="1" y="21"/>
                  </a:lnTo>
                  <a:lnTo>
                    <a:pt x="3" y="9"/>
                  </a:lnTo>
                  <a:lnTo>
                    <a:pt x="10" y="3"/>
                  </a:lnTo>
                  <a:lnTo>
                    <a:pt x="15" y="0"/>
                  </a:lnTo>
                  <a:lnTo>
                    <a:pt x="15" y="6"/>
                  </a:lnTo>
                  <a:lnTo>
                    <a:pt x="16" y="13"/>
                  </a:lnTo>
                  <a:lnTo>
                    <a:pt x="16" y="22"/>
                  </a:lnTo>
                  <a:lnTo>
                    <a:pt x="17" y="31"/>
                  </a:lnTo>
                  <a:lnTo>
                    <a:pt x="17" y="39"/>
                  </a:lnTo>
                  <a:lnTo>
                    <a:pt x="20" y="48"/>
                  </a:lnTo>
                  <a:lnTo>
                    <a:pt x="25" y="57"/>
                  </a:lnTo>
                  <a:lnTo>
                    <a:pt x="31" y="65"/>
                  </a:lnTo>
                  <a:lnTo>
                    <a:pt x="33" y="65"/>
                  </a:lnTo>
                  <a:lnTo>
                    <a:pt x="39" y="65"/>
                  </a:lnTo>
                  <a:lnTo>
                    <a:pt x="42" y="55"/>
                  </a:lnTo>
                  <a:lnTo>
                    <a:pt x="45" y="47"/>
                  </a:lnTo>
                  <a:lnTo>
                    <a:pt x="49" y="38"/>
                  </a:lnTo>
                  <a:lnTo>
                    <a:pt x="55" y="31"/>
                  </a:lnTo>
                  <a:lnTo>
                    <a:pt x="58" y="31"/>
                  </a:lnTo>
                  <a:lnTo>
                    <a:pt x="64" y="31"/>
                  </a:lnTo>
                  <a:lnTo>
                    <a:pt x="67" y="35"/>
                  </a:lnTo>
                  <a:lnTo>
                    <a:pt x="70" y="41"/>
                  </a:lnTo>
                  <a:lnTo>
                    <a:pt x="70" y="48"/>
                  </a:lnTo>
                  <a:lnTo>
                    <a:pt x="70" y="61"/>
                  </a:lnTo>
                  <a:lnTo>
                    <a:pt x="71" y="63"/>
                  </a:lnTo>
                  <a:lnTo>
                    <a:pt x="74" y="65"/>
                  </a:lnTo>
                  <a:lnTo>
                    <a:pt x="100" y="61"/>
                  </a:lnTo>
                  <a:lnTo>
                    <a:pt x="126" y="58"/>
                  </a:lnTo>
                  <a:lnTo>
                    <a:pt x="153" y="55"/>
                  </a:lnTo>
                  <a:lnTo>
                    <a:pt x="179" y="54"/>
                  </a:lnTo>
                  <a:lnTo>
                    <a:pt x="205" y="50"/>
                  </a:lnTo>
                  <a:lnTo>
                    <a:pt x="231" y="48"/>
                  </a:lnTo>
                  <a:lnTo>
                    <a:pt x="259" y="45"/>
                  </a:lnTo>
                  <a:lnTo>
                    <a:pt x="286" y="44"/>
                  </a:lnTo>
                  <a:lnTo>
                    <a:pt x="270" y="55"/>
                  </a:lnTo>
                  <a:lnTo>
                    <a:pt x="245" y="67"/>
                  </a:lnTo>
                  <a:lnTo>
                    <a:pt x="215" y="74"/>
                  </a:lnTo>
                  <a:lnTo>
                    <a:pt x="182" y="83"/>
                  </a:lnTo>
                  <a:lnTo>
                    <a:pt x="145" y="86"/>
                  </a:lnTo>
                  <a:lnTo>
                    <a:pt x="112" y="90"/>
                  </a:lnTo>
                  <a:lnTo>
                    <a:pt x="83" y="93"/>
                  </a:lnTo>
                  <a:lnTo>
                    <a:pt x="64" y="95"/>
                  </a:lnTo>
                  <a:lnTo>
                    <a:pt x="58" y="89"/>
                  </a:lnTo>
                  <a:lnTo>
                    <a:pt x="55" y="86"/>
                  </a:lnTo>
                  <a:lnTo>
                    <a:pt x="39" y="90"/>
                  </a:lnTo>
                  <a:lnTo>
                    <a:pt x="26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78"/>
            <p:cNvSpPr>
              <a:spLocks/>
            </p:cNvSpPr>
            <p:nvPr/>
          </p:nvSpPr>
          <p:spPr bwMode="auto">
            <a:xfrm>
              <a:off x="4794" y="2538"/>
              <a:ext cx="29" cy="14"/>
            </a:xfrm>
            <a:custGeom>
              <a:avLst/>
              <a:gdLst>
                <a:gd name="T0" fmla="*/ 66 w 85"/>
                <a:gd name="T1" fmla="*/ 42 h 42"/>
                <a:gd name="T2" fmla="*/ 58 w 85"/>
                <a:gd name="T3" fmla="*/ 39 h 42"/>
                <a:gd name="T4" fmla="*/ 49 w 85"/>
                <a:gd name="T5" fmla="*/ 37 h 42"/>
                <a:gd name="T6" fmla="*/ 40 w 85"/>
                <a:gd name="T7" fmla="*/ 35 h 42"/>
                <a:gd name="T8" fmla="*/ 32 w 85"/>
                <a:gd name="T9" fmla="*/ 33 h 42"/>
                <a:gd name="T10" fmla="*/ 23 w 85"/>
                <a:gd name="T11" fmla="*/ 30 h 42"/>
                <a:gd name="T12" fmla="*/ 16 w 85"/>
                <a:gd name="T13" fmla="*/ 30 h 42"/>
                <a:gd name="T14" fmla="*/ 7 w 85"/>
                <a:gd name="T15" fmla="*/ 27 h 42"/>
                <a:gd name="T16" fmla="*/ 0 w 85"/>
                <a:gd name="T17" fmla="*/ 27 h 42"/>
                <a:gd name="T18" fmla="*/ 0 w 85"/>
                <a:gd name="T19" fmla="*/ 17 h 42"/>
                <a:gd name="T20" fmla="*/ 1 w 85"/>
                <a:gd name="T21" fmla="*/ 11 h 42"/>
                <a:gd name="T22" fmla="*/ 4 w 85"/>
                <a:gd name="T23" fmla="*/ 6 h 42"/>
                <a:gd name="T24" fmla="*/ 7 w 85"/>
                <a:gd name="T25" fmla="*/ 0 h 42"/>
                <a:gd name="T26" fmla="*/ 14 w 85"/>
                <a:gd name="T27" fmla="*/ 0 h 42"/>
                <a:gd name="T28" fmla="*/ 20 w 85"/>
                <a:gd name="T29" fmla="*/ 0 h 42"/>
                <a:gd name="T30" fmla="*/ 26 w 85"/>
                <a:gd name="T31" fmla="*/ 0 h 42"/>
                <a:gd name="T32" fmla="*/ 33 w 85"/>
                <a:gd name="T33" fmla="*/ 0 h 42"/>
                <a:gd name="T34" fmla="*/ 40 w 85"/>
                <a:gd name="T35" fmla="*/ 0 h 42"/>
                <a:gd name="T36" fmla="*/ 52 w 85"/>
                <a:gd name="T37" fmla="*/ 0 h 42"/>
                <a:gd name="T38" fmla="*/ 66 w 85"/>
                <a:gd name="T39" fmla="*/ 1 h 42"/>
                <a:gd name="T40" fmla="*/ 85 w 85"/>
                <a:gd name="T41" fmla="*/ 4 h 42"/>
                <a:gd name="T42" fmla="*/ 85 w 85"/>
                <a:gd name="T43" fmla="*/ 13 h 42"/>
                <a:gd name="T44" fmla="*/ 85 w 85"/>
                <a:gd name="T45" fmla="*/ 21 h 42"/>
                <a:gd name="T46" fmla="*/ 85 w 85"/>
                <a:gd name="T47" fmla="*/ 32 h 42"/>
                <a:gd name="T48" fmla="*/ 85 w 85"/>
                <a:gd name="T49" fmla="*/ 42 h 42"/>
                <a:gd name="T50" fmla="*/ 75 w 85"/>
                <a:gd name="T51" fmla="*/ 42 h 42"/>
                <a:gd name="T52" fmla="*/ 66 w 85"/>
                <a:gd name="T53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5" h="42">
                  <a:moveTo>
                    <a:pt x="66" y="42"/>
                  </a:moveTo>
                  <a:lnTo>
                    <a:pt x="58" y="39"/>
                  </a:lnTo>
                  <a:lnTo>
                    <a:pt x="49" y="37"/>
                  </a:lnTo>
                  <a:lnTo>
                    <a:pt x="40" y="35"/>
                  </a:lnTo>
                  <a:lnTo>
                    <a:pt x="32" y="33"/>
                  </a:lnTo>
                  <a:lnTo>
                    <a:pt x="23" y="30"/>
                  </a:lnTo>
                  <a:lnTo>
                    <a:pt x="16" y="30"/>
                  </a:lnTo>
                  <a:lnTo>
                    <a:pt x="7" y="27"/>
                  </a:lnTo>
                  <a:lnTo>
                    <a:pt x="0" y="2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4" y="6"/>
                  </a:lnTo>
                  <a:lnTo>
                    <a:pt x="7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66" y="1"/>
                  </a:lnTo>
                  <a:lnTo>
                    <a:pt x="85" y="4"/>
                  </a:lnTo>
                  <a:lnTo>
                    <a:pt x="85" y="13"/>
                  </a:lnTo>
                  <a:lnTo>
                    <a:pt x="85" y="21"/>
                  </a:lnTo>
                  <a:lnTo>
                    <a:pt x="85" y="32"/>
                  </a:lnTo>
                  <a:lnTo>
                    <a:pt x="85" y="42"/>
                  </a:lnTo>
                  <a:lnTo>
                    <a:pt x="75" y="42"/>
                  </a:lnTo>
                  <a:lnTo>
                    <a:pt x="66" y="4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79"/>
            <p:cNvSpPr>
              <a:spLocks/>
            </p:cNvSpPr>
            <p:nvPr/>
          </p:nvSpPr>
          <p:spPr bwMode="auto">
            <a:xfrm>
              <a:off x="4804" y="2386"/>
              <a:ext cx="263" cy="145"/>
            </a:xfrm>
            <a:custGeom>
              <a:avLst/>
              <a:gdLst>
                <a:gd name="T0" fmla="*/ 221 w 789"/>
                <a:gd name="T1" fmla="*/ 429 h 435"/>
                <a:gd name="T2" fmla="*/ 151 w 789"/>
                <a:gd name="T3" fmla="*/ 415 h 435"/>
                <a:gd name="T4" fmla="*/ 87 w 789"/>
                <a:gd name="T5" fmla="*/ 397 h 435"/>
                <a:gd name="T6" fmla="*/ 26 w 789"/>
                <a:gd name="T7" fmla="*/ 383 h 435"/>
                <a:gd name="T8" fmla="*/ 20 w 789"/>
                <a:gd name="T9" fmla="*/ 352 h 435"/>
                <a:gd name="T10" fmla="*/ 132 w 789"/>
                <a:gd name="T11" fmla="*/ 262 h 435"/>
                <a:gd name="T12" fmla="*/ 282 w 789"/>
                <a:gd name="T13" fmla="*/ 161 h 435"/>
                <a:gd name="T14" fmla="*/ 401 w 789"/>
                <a:gd name="T15" fmla="*/ 87 h 435"/>
                <a:gd name="T16" fmla="*/ 458 w 789"/>
                <a:gd name="T17" fmla="*/ 77 h 435"/>
                <a:gd name="T18" fmla="*/ 503 w 789"/>
                <a:gd name="T19" fmla="*/ 103 h 435"/>
                <a:gd name="T20" fmla="*/ 540 w 789"/>
                <a:gd name="T21" fmla="*/ 143 h 435"/>
                <a:gd name="T22" fmla="*/ 580 w 789"/>
                <a:gd name="T23" fmla="*/ 184 h 435"/>
                <a:gd name="T24" fmla="*/ 607 w 789"/>
                <a:gd name="T25" fmla="*/ 196 h 435"/>
                <a:gd name="T26" fmla="*/ 598 w 789"/>
                <a:gd name="T27" fmla="*/ 169 h 435"/>
                <a:gd name="T28" fmla="*/ 575 w 789"/>
                <a:gd name="T29" fmla="*/ 135 h 435"/>
                <a:gd name="T30" fmla="*/ 552 w 789"/>
                <a:gd name="T31" fmla="*/ 108 h 435"/>
                <a:gd name="T32" fmla="*/ 524 w 789"/>
                <a:gd name="T33" fmla="*/ 82 h 435"/>
                <a:gd name="T34" fmla="*/ 510 w 789"/>
                <a:gd name="T35" fmla="*/ 63 h 435"/>
                <a:gd name="T36" fmla="*/ 524 w 789"/>
                <a:gd name="T37" fmla="*/ 66 h 435"/>
                <a:gd name="T38" fmla="*/ 571 w 789"/>
                <a:gd name="T39" fmla="*/ 94 h 435"/>
                <a:gd name="T40" fmla="*/ 620 w 789"/>
                <a:gd name="T41" fmla="*/ 127 h 435"/>
                <a:gd name="T42" fmla="*/ 656 w 789"/>
                <a:gd name="T43" fmla="*/ 153 h 435"/>
                <a:gd name="T44" fmla="*/ 658 w 789"/>
                <a:gd name="T45" fmla="*/ 129 h 435"/>
                <a:gd name="T46" fmla="*/ 625 w 789"/>
                <a:gd name="T47" fmla="*/ 88 h 435"/>
                <a:gd name="T48" fmla="*/ 580 w 789"/>
                <a:gd name="T49" fmla="*/ 61 h 435"/>
                <a:gd name="T50" fmla="*/ 542 w 789"/>
                <a:gd name="T51" fmla="*/ 36 h 435"/>
                <a:gd name="T52" fmla="*/ 558 w 789"/>
                <a:gd name="T53" fmla="*/ 19 h 435"/>
                <a:gd name="T54" fmla="*/ 620 w 789"/>
                <a:gd name="T55" fmla="*/ 10 h 435"/>
                <a:gd name="T56" fmla="*/ 688 w 789"/>
                <a:gd name="T57" fmla="*/ 3 h 435"/>
                <a:gd name="T58" fmla="*/ 754 w 789"/>
                <a:gd name="T59" fmla="*/ 0 h 435"/>
                <a:gd name="T60" fmla="*/ 787 w 789"/>
                <a:gd name="T61" fmla="*/ 17 h 435"/>
                <a:gd name="T62" fmla="*/ 784 w 789"/>
                <a:gd name="T63" fmla="*/ 91 h 435"/>
                <a:gd name="T64" fmla="*/ 776 w 789"/>
                <a:gd name="T65" fmla="*/ 190 h 435"/>
                <a:gd name="T66" fmla="*/ 765 w 789"/>
                <a:gd name="T67" fmla="*/ 272 h 435"/>
                <a:gd name="T68" fmla="*/ 732 w 789"/>
                <a:gd name="T69" fmla="*/ 349 h 435"/>
                <a:gd name="T70" fmla="*/ 614 w 789"/>
                <a:gd name="T71" fmla="*/ 410 h 435"/>
                <a:gd name="T72" fmla="*/ 460 w 789"/>
                <a:gd name="T73" fmla="*/ 432 h 435"/>
                <a:gd name="T74" fmla="*/ 314 w 789"/>
                <a:gd name="T75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9" h="435">
                  <a:moveTo>
                    <a:pt x="257" y="435"/>
                  </a:moveTo>
                  <a:lnTo>
                    <a:pt x="221" y="429"/>
                  </a:lnTo>
                  <a:lnTo>
                    <a:pt x="186" y="423"/>
                  </a:lnTo>
                  <a:lnTo>
                    <a:pt x="151" y="415"/>
                  </a:lnTo>
                  <a:lnTo>
                    <a:pt x="119" y="406"/>
                  </a:lnTo>
                  <a:lnTo>
                    <a:pt x="87" y="397"/>
                  </a:lnTo>
                  <a:lnTo>
                    <a:pt x="57" y="388"/>
                  </a:lnTo>
                  <a:lnTo>
                    <a:pt x="26" y="383"/>
                  </a:lnTo>
                  <a:lnTo>
                    <a:pt x="0" y="380"/>
                  </a:lnTo>
                  <a:lnTo>
                    <a:pt x="20" y="352"/>
                  </a:lnTo>
                  <a:lnTo>
                    <a:pt x="67" y="312"/>
                  </a:lnTo>
                  <a:lnTo>
                    <a:pt x="132" y="262"/>
                  </a:lnTo>
                  <a:lnTo>
                    <a:pt x="208" y="211"/>
                  </a:lnTo>
                  <a:lnTo>
                    <a:pt x="282" y="161"/>
                  </a:lnTo>
                  <a:lnTo>
                    <a:pt x="350" y="119"/>
                  </a:lnTo>
                  <a:lnTo>
                    <a:pt x="401" y="87"/>
                  </a:lnTo>
                  <a:lnTo>
                    <a:pt x="430" y="74"/>
                  </a:lnTo>
                  <a:lnTo>
                    <a:pt x="458" y="77"/>
                  </a:lnTo>
                  <a:lnTo>
                    <a:pt x="482" y="88"/>
                  </a:lnTo>
                  <a:lnTo>
                    <a:pt x="503" y="103"/>
                  </a:lnTo>
                  <a:lnTo>
                    <a:pt x="523" y="123"/>
                  </a:lnTo>
                  <a:lnTo>
                    <a:pt x="540" y="143"/>
                  </a:lnTo>
                  <a:lnTo>
                    <a:pt x="559" y="165"/>
                  </a:lnTo>
                  <a:lnTo>
                    <a:pt x="580" y="184"/>
                  </a:lnTo>
                  <a:lnTo>
                    <a:pt x="604" y="200"/>
                  </a:lnTo>
                  <a:lnTo>
                    <a:pt x="607" y="196"/>
                  </a:lnTo>
                  <a:lnTo>
                    <a:pt x="611" y="191"/>
                  </a:lnTo>
                  <a:lnTo>
                    <a:pt x="598" y="169"/>
                  </a:lnTo>
                  <a:lnTo>
                    <a:pt x="588" y="152"/>
                  </a:lnTo>
                  <a:lnTo>
                    <a:pt x="575" y="135"/>
                  </a:lnTo>
                  <a:lnTo>
                    <a:pt x="565" y="122"/>
                  </a:lnTo>
                  <a:lnTo>
                    <a:pt x="552" y="108"/>
                  </a:lnTo>
                  <a:lnTo>
                    <a:pt x="539" y="95"/>
                  </a:lnTo>
                  <a:lnTo>
                    <a:pt x="524" y="82"/>
                  </a:lnTo>
                  <a:lnTo>
                    <a:pt x="510" y="69"/>
                  </a:lnTo>
                  <a:lnTo>
                    <a:pt x="510" y="63"/>
                  </a:lnTo>
                  <a:lnTo>
                    <a:pt x="510" y="61"/>
                  </a:lnTo>
                  <a:lnTo>
                    <a:pt x="524" y="66"/>
                  </a:lnTo>
                  <a:lnTo>
                    <a:pt x="546" y="78"/>
                  </a:lnTo>
                  <a:lnTo>
                    <a:pt x="571" y="94"/>
                  </a:lnTo>
                  <a:lnTo>
                    <a:pt x="597" y="111"/>
                  </a:lnTo>
                  <a:lnTo>
                    <a:pt x="620" y="127"/>
                  </a:lnTo>
                  <a:lnTo>
                    <a:pt x="641" y="143"/>
                  </a:lnTo>
                  <a:lnTo>
                    <a:pt x="656" y="153"/>
                  </a:lnTo>
                  <a:lnTo>
                    <a:pt x="664" y="158"/>
                  </a:lnTo>
                  <a:lnTo>
                    <a:pt x="658" y="129"/>
                  </a:lnTo>
                  <a:lnTo>
                    <a:pt x="645" y="107"/>
                  </a:lnTo>
                  <a:lnTo>
                    <a:pt x="625" y="88"/>
                  </a:lnTo>
                  <a:lnTo>
                    <a:pt x="604" y="74"/>
                  </a:lnTo>
                  <a:lnTo>
                    <a:pt x="580" y="61"/>
                  </a:lnTo>
                  <a:lnTo>
                    <a:pt x="559" y="49"/>
                  </a:lnTo>
                  <a:lnTo>
                    <a:pt x="542" y="36"/>
                  </a:lnTo>
                  <a:lnTo>
                    <a:pt x="532" y="23"/>
                  </a:lnTo>
                  <a:lnTo>
                    <a:pt x="558" y="19"/>
                  </a:lnTo>
                  <a:lnTo>
                    <a:pt x="588" y="14"/>
                  </a:lnTo>
                  <a:lnTo>
                    <a:pt x="620" y="10"/>
                  </a:lnTo>
                  <a:lnTo>
                    <a:pt x="655" y="7"/>
                  </a:lnTo>
                  <a:lnTo>
                    <a:pt x="688" y="3"/>
                  </a:lnTo>
                  <a:lnTo>
                    <a:pt x="722" y="1"/>
                  </a:lnTo>
                  <a:lnTo>
                    <a:pt x="754" y="0"/>
                  </a:lnTo>
                  <a:lnTo>
                    <a:pt x="784" y="0"/>
                  </a:lnTo>
                  <a:lnTo>
                    <a:pt x="787" y="17"/>
                  </a:lnTo>
                  <a:lnTo>
                    <a:pt x="789" y="50"/>
                  </a:lnTo>
                  <a:lnTo>
                    <a:pt x="784" y="91"/>
                  </a:lnTo>
                  <a:lnTo>
                    <a:pt x="781" y="140"/>
                  </a:lnTo>
                  <a:lnTo>
                    <a:pt x="776" y="190"/>
                  </a:lnTo>
                  <a:lnTo>
                    <a:pt x="770" y="235"/>
                  </a:lnTo>
                  <a:lnTo>
                    <a:pt x="765" y="272"/>
                  </a:lnTo>
                  <a:lnTo>
                    <a:pt x="764" y="300"/>
                  </a:lnTo>
                  <a:lnTo>
                    <a:pt x="732" y="349"/>
                  </a:lnTo>
                  <a:lnTo>
                    <a:pt x="681" y="387"/>
                  </a:lnTo>
                  <a:lnTo>
                    <a:pt x="614" y="410"/>
                  </a:lnTo>
                  <a:lnTo>
                    <a:pt x="540" y="426"/>
                  </a:lnTo>
                  <a:lnTo>
                    <a:pt x="460" y="432"/>
                  </a:lnTo>
                  <a:lnTo>
                    <a:pt x="384" y="435"/>
                  </a:lnTo>
                  <a:lnTo>
                    <a:pt x="314" y="435"/>
                  </a:lnTo>
                  <a:lnTo>
                    <a:pt x="257" y="435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80"/>
            <p:cNvSpPr>
              <a:spLocks/>
            </p:cNvSpPr>
            <p:nvPr/>
          </p:nvSpPr>
          <p:spPr bwMode="auto">
            <a:xfrm>
              <a:off x="4959" y="2463"/>
              <a:ext cx="84" cy="46"/>
            </a:xfrm>
            <a:custGeom>
              <a:avLst/>
              <a:gdLst>
                <a:gd name="T0" fmla="*/ 6 w 252"/>
                <a:gd name="T1" fmla="*/ 139 h 139"/>
                <a:gd name="T2" fmla="*/ 0 w 252"/>
                <a:gd name="T3" fmla="*/ 132 h 139"/>
                <a:gd name="T4" fmla="*/ 12 w 252"/>
                <a:gd name="T5" fmla="*/ 122 h 139"/>
                <a:gd name="T6" fmla="*/ 41 w 252"/>
                <a:gd name="T7" fmla="*/ 109 h 139"/>
                <a:gd name="T8" fmla="*/ 69 w 252"/>
                <a:gd name="T9" fmla="*/ 96 h 139"/>
                <a:gd name="T10" fmla="*/ 86 w 252"/>
                <a:gd name="T11" fmla="*/ 100 h 139"/>
                <a:gd name="T12" fmla="*/ 96 w 252"/>
                <a:gd name="T13" fmla="*/ 109 h 139"/>
                <a:gd name="T14" fmla="*/ 108 w 252"/>
                <a:gd name="T15" fmla="*/ 96 h 139"/>
                <a:gd name="T16" fmla="*/ 119 w 252"/>
                <a:gd name="T17" fmla="*/ 80 h 139"/>
                <a:gd name="T18" fmla="*/ 134 w 252"/>
                <a:gd name="T19" fmla="*/ 71 h 139"/>
                <a:gd name="T20" fmla="*/ 144 w 252"/>
                <a:gd name="T21" fmla="*/ 80 h 139"/>
                <a:gd name="T22" fmla="*/ 144 w 252"/>
                <a:gd name="T23" fmla="*/ 96 h 139"/>
                <a:gd name="T24" fmla="*/ 151 w 252"/>
                <a:gd name="T25" fmla="*/ 99 h 139"/>
                <a:gd name="T26" fmla="*/ 167 w 252"/>
                <a:gd name="T27" fmla="*/ 84 h 139"/>
                <a:gd name="T28" fmla="*/ 185 w 252"/>
                <a:gd name="T29" fmla="*/ 65 h 139"/>
                <a:gd name="T30" fmla="*/ 209 w 252"/>
                <a:gd name="T31" fmla="*/ 49 h 139"/>
                <a:gd name="T32" fmla="*/ 228 w 252"/>
                <a:gd name="T33" fmla="*/ 30 h 139"/>
                <a:gd name="T34" fmla="*/ 230 w 252"/>
                <a:gd name="T35" fmla="*/ 9 h 139"/>
                <a:gd name="T36" fmla="*/ 241 w 252"/>
                <a:gd name="T37" fmla="*/ 0 h 139"/>
                <a:gd name="T38" fmla="*/ 252 w 252"/>
                <a:gd name="T39" fmla="*/ 13 h 139"/>
                <a:gd name="T40" fmla="*/ 249 w 252"/>
                <a:gd name="T41" fmla="*/ 42 h 139"/>
                <a:gd name="T42" fmla="*/ 243 w 252"/>
                <a:gd name="T43" fmla="*/ 71 h 139"/>
                <a:gd name="T44" fmla="*/ 233 w 252"/>
                <a:gd name="T45" fmla="*/ 100 h 139"/>
                <a:gd name="T46" fmla="*/ 217 w 252"/>
                <a:gd name="T47" fmla="*/ 113 h 139"/>
                <a:gd name="T48" fmla="*/ 207 w 252"/>
                <a:gd name="T49" fmla="*/ 112 h 139"/>
                <a:gd name="T50" fmla="*/ 198 w 252"/>
                <a:gd name="T51" fmla="*/ 113 h 139"/>
                <a:gd name="T52" fmla="*/ 180 w 252"/>
                <a:gd name="T53" fmla="*/ 120 h 139"/>
                <a:gd name="T54" fmla="*/ 159 w 252"/>
                <a:gd name="T55" fmla="*/ 126 h 139"/>
                <a:gd name="T56" fmla="*/ 143 w 252"/>
                <a:gd name="T57" fmla="*/ 130 h 139"/>
                <a:gd name="T58" fmla="*/ 134 w 252"/>
                <a:gd name="T59" fmla="*/ 126 h 139"/>
                <a:gd name="T60" fmla="*/ 114 w 252"/>
                <a:gd name="T61" fmla="*/ 125 h 139"/>
                <a:gd name="T62" fmla="*/ 85 w 252"/>
                <a:gd name="T63" fmla="*/ 130 h 139"/>
                <a:gd name="T64" fmla="*/ 56 w 252"/>
                <a:gd name="T65" fmla="*/ 135 h 139"/>
                <a:gd name="T66" fmla="*/ 28 w 252"/>
                <a:gd name="T67" fmla="*/ 13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2" h="139">
                  <a:moveTo>
                    <a:pt x="15" y="139"/>
                  </a:moveTo>
                  <a:lnTo>
                    <a:pt x="6" y="139"/>
                  </a:lnTo>
                  <a:lnTo>
                    <a:pt x="0" y="139"/>
                  </a:lnTo>
                  <a:lnTo>
                    <a:pt x="0" y="132"/>
                  </a:lnTo>
                  <a:lnTo>
                    <a:pt x="2" y="126"/>
                  </a:lnTo>
                  <a:lnTo>
                    <a:pt x="12" y="122"/>
                  </a:lnTo>
                  <a:lnTo>
                    <a:pt x="27" y="116"/>
                  </a:lnTo>
                  <a:lnTo>
                    <a:pt x="41" y="109"/>
                  </a:lnTo>
                  <a:lnTo>
                    <a:pt x="57" y="101"/>
                  </a:lnTo>
                  <a:lnTo>
                    <a:pt x="69" y="96"/>
                  </a:lnTo>
                  <a:lnTo>
                    <a:pt x="80" y="96"/>
                  </a:lnTo>
                  <a:lnTo>
                    <a:pt x="86" y="100"/>
                  </a:lnTo>
                  <a:lnTo>
                    <a:pt x="89" y="113"/>
                  </a:lnTo>
                  <a:lnTo>
                    <a:pt x="96" y="109"/>
                  </a:lnTo>
                  <a:lnTo>
                    <a:pt x="102" y="103"/>
                  </a:lnTo>
                  <a:lnTo>
                    <a:pt x="108" y="96"/>
                  </a:lnTo>
                  <a:lnTo>
                    <a:pt x="114" y="88"/>
                  </a:lnTo>
                  <a:lnTo>
                    <a:pt x="119" y="80"/>
                  </a:lnTo>
                  <a:lnTo>
                    <a:pt x="127" y="75"/>
                  </a:lnTo>
                  <a:lnTo>
                    <a:pt x="134" y="71"/>
                  </a:lnTo>
                  <a:lnTo>
                    <a:pt x="144" y="72"/>
                  </a:lnTo>
                  <a:lnTo>
                    <a:pt x="144" y="80"/>
                  </a:lnTo>
                  <a:lnTo>
                    <a:pt x="144" y="88"/>
                  </a:lnTo>
                  <a:lnTo>
                    <a:pt x="144" y="96"/>
                  </a:lnTo>
                  <a:lnTo>
                    <a:pt x="146" y="104"/>
                  </a:lnTo>
                  <a:lnTo>
                    <a:pt x="151" y="99"/>
                  </a:lnTo>
                  <a:lnTo>
                    <a:pt x="160" y="93"/>
                  </a:lnTo>
                  <a:lnTo>
                    <a:pt x="167" y="84"/>
                  </a:lnTo>
                  <a:lnTo>
                    <a:pt x="176" y="75"/>
                  </a:lnTo>
                  <a:lnTo>
                    <a:pt x="185" y="65"/>
                  </a:lnTo>
                  <a:lnTo>
                    <a:pt x="196" y="56"/>
                  </a:lnTo>
                  <a:lnTo>
                    <a:pt x="209" y="49"/>
                  </a:lnTo>
                  <a:lnTo>
                    <a:pt x="228" y="43"/>
                  </a:lnTo>
                  <a:lnTo>
                    <a:pt x="228" y="30"/>
                  </a:lnTo>
                  <a:lnTo>
                    <a:pt x="228" y="19"/>
                  </a:lnTo>
                  <a:lnTo>
                    <a:pt x="230" y="9"/>
                  </a:lnTo>
                  <a:lnTo>
                    <a:pt x="234" y="0"/>
                  </a:lnTo>
                  <a:lnTo>
                    <a:pt x="241" y="0"/>
                  </a:lnTo>
                  <a:lnTo>
                    <a:pt x="252" y="0"/>
                  </a:lnTo>
                  <a:lnTo>
                    <a:pt x="252" y="13"/>
                  </a:lnTo>
                  <a:lnTo>
                    <a:pt x="252" y="27"/>
                  </a:lnTo>
                  <a:lnTo>
                    <a:pt x="249" y="42"/>
                  </a:lnTo>
                  <a:lnTo>
                    <a:pt x="247" y="58"/>
                  </a:lnTo>
                  <a:lnTo>
                    <a:pt x="243" y="71"/>
                  </a:lnTo>
                  <a:lnTo>
                    <a:pt x="239" y="85"/>
                  </a:lnTo>
                  <a:lnTo>
                    <a:pt x="233" y="100"/>
                  </a:lnTo>
                  <a:lnTo>
                    <a:pt x="228" y="114"/>
                  </a:lnTo>
                  <a:lnTo>
                    <a:pt x="217" y="113"/>
                  </a:lnTo>
                  <a:lnTo>
                    <a:pt x="211" y="113"/>
                  </a:lnTo>
                  <a:lnTo>
                    <a:pt x="207" y="112"/>
                  </a:lnTo>
                  <a:lnTo>
                    <a:pt x="204" y="110"/>
                  </a:lnTo>
                  <a:lnTo>
                    <a:pt x="198" y="113"/>
                  </a:lnTo>
                  <a:lnTo>
                    <a:pt x="191" y="117"/>
                  </a:lnTo>
                  <a:lnTo>
                    <a:pt x="180" y="120"/>
                  </a:lnTo>
                  <a:lnTo>
                    <a:pt x="170" y="125"/>
                  </a:lnTo>
                  <a:lnTo>
                    <a:pt x="159" y="126"/>
                  </a:lnTo>
                  <a:lnTo>
                    <a:pt x="150" y="129"/>
                  </a:lnTo>
                  <a:lnTo>
                    <a:pt x="143" y="130"/>
                  </a:lnTo>
                  <a:lnTo>
                    <a:pt x="140" y="132"/>
                  </a:lnTo>
                  <a:lnTo>
                    <a:pt x="134" y="126"/>
                  </a:lnTo>
                  <a:lnTo>
                    <a:pt x="131" y="123"/>
                  </a:lnTo>
                  <a:lnTo>
                    <a:pt x="114" y="125"/>
                  </a:lnTo>
                  <a:lnTo>
                    <a:pt x="99" y="128"/>
                  </a:lnTo>
                  <a:lnTo>
                    <a:pt x="85" y="130"/>
                  </a:lnTo>
                  <a:lnTo>
                    <a:pt x="70" y="133"/>
                  </a:lnTo>
                  <a:lnTo>
                    <a:pt x="56" y="135"/>
                  </a:lnTo>
                  <a:lnTo>
                    <a:pt x="42" y="136"/>
                  </a:lnTo>
                  <a:lnTo>
                    <a:pt x="28" y="138"/>
                  </a:lnTo>
                  <a:lnTo>
                    <a:pt x="15" y="1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81"/>
            <p:cNvSpPr>
              <a:spLocks/>
            </p:cNvSpPr>
            <p:nvPr/>
          </p:nvSpPr>
          <p:spPr bwMode="auto">
            <a:xfrm>
              <a:off x="4530" y="2437"/>
              <a:ext cx="35" cy="45"/>
            </a:xfrm>
            <a:custGeom>
              <a:avLst/>
              <a:gdLst>
                <a:gd name="T0" fmla="*/ 0 w 103"/>
                <a:gd name="T1" fmla="*/ 134 h 134"/>
                <a:gd name="T2" fmla="*/ 3 w 103"/>
                <a:gd name="T3" fmla="*/ 114 h 134"/>
                <a:gd name="T4" fmla="*/ 12 w 103"/>
                <a:gd name="T5" fmla="*/ 86 h 134"/>
                <a:gd name="T6" fmla="*/ 24 w 103"/>
                <a:gd name="T7" fmla="*/ 54 h 134"/>
                <a:gd name="T8" fmla="*/ 41 w 103"/>
                <a:gd name="T9" fmla="*/ 28 h 134"/>
                <a:gd name="T10" fmla="*/ 57 w 103"/>
                <a:gd name="T11" fmla="*/ 8 h 134"/>
                <a:gd name="T12" fmla="*/ 74 w 103"/>
                <a:gd name="T13" fmla="*/ 0 h 134"/>
                <a:gd name="T14" fmla="*/ 89 w 103"/>
                <a:gd name="T15" fmla="*/ 11 h 134"/>
                <a:gd name="T16" fmla="*/ 103 w 103"/>
                <a:gd name="T17" fmla="*/ 45 h 134"/>
                <a:gd name="T18" fmla="*/ 93 w 103"/>
                <a:gd name="T19" fmla="*/ 53 h 134"/>
                <a:gd name="T20" fmla="*/ 82 w 103"/>
                <a:gd name="T21" fmla="*/ 64 h 134"/>
                <a:gd name="T22" fmla="*/ 66 w 103"/>
                <a:gd name="T23" fmla="*/ 77 h 134"/>
                <a:gd name="T24" fmla="*/ 51 w 103"/>
                <a:gd name="T25" fmla="*/ 93 h 134"/>
                <a:gd name="T26" fmla="*/ 34 w 103"/>
                <a:gd name="T27" fmla="*/ 105 h 134"/>
                <a:gd name="T28" fmla="*/ 21 w 103"/>
                <a:gd name="T29" fmla="*/ 118 h 134"/>
                <a:gd name="T30" fmla="*/ 8 w 103"/>
                <a:gd name="T31" fmla="*/ 127 h 134"/>
                <a:gd name="T32" fmla="*/ 0 w 103"/>
                <a:gd name="T3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3" h="134">
                  <a:moveTo>
                    <a:pt x="0" y="134"/>
                  </a:moveTo>
                  <a:lnTo>
                    <a:pt x="3" y="114"/>
                  </a:lnTo>
                  <a:lnTo>
                    <a:pt x="12" y="86"/>
                  </a:lnTo>
                  <a:lnTo>
                    <a:pt x="24" y="54"/>
                  </a:lnTo>
                  <a:lnTo>
                    <a:pt x="41" y="28"/>
                  </a:lnTo>
                  <a:lnTo>
                    <a:pt x="57" y="8"/>
                  </a:lnTo>
                  <a:lnTo>
                    <a:pt x="74" y="0"/>
                  </a:lnTo>
                  <a:lnTo>
                    <a:pt x="89" y="11"/>
                  </a:lnTo>
                  <a:lnTo>
                    <a:pt x="103" y="45"/>
                  </a:lnTo>
                  <a:lnTo>
                    <a:pt x="93" y="53"/>
                  </a:lnTo>
                  <a:lnTo>
                    <a:pt x="82" y="64"/>
                  </a:lnTo>
                  <a:lnTo>
                    <a:pt x="66" y="77"/>
                  </a:lnTo>
                  <a:lnTo>
                    <a:pt x="51" y="93"/>
                  </a:lnTo>
                  <a:lnTo>
                    <a:pt x="34" y="105"/>
                  </a:lnTo>
                  <a:lnTo>
                    <a:pt x="21" y="118"/>
                  </a:lnTo>
                  <a:lnTo>
                    <a:pt x="8" y="127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82"/>
            <p:cNvSpPr>
              <a:spLocks/>
            </p:cNvSpPr>
            <p:nvPr/>
          </p:nvSpPr>
          <p:spPr bwMode="auto">
            <a:xfrm>
              <a:off x="4555" y="2249"/>
              <a:ext cx="177" cy="195"/>
            </a:xfrm>
            <a:custGeom>
              <a:avLst/>
              <a:gdLst>
                <a:gd name="T0" fmla="*/ 38 w 533"/>
                <a:gd name="T1" fmla="*/ 574 h 586"/>
                <a:gd name="T2" fmla="*/ 30 w 533"/>
                <a:gd name="T3" fmla="*/ 561 h 586"/>
                <a:gd name="T4" fmla="*/ 16 w 533"/>
                <a:gd name="T5" fmla="*/ 551 h 586"/>
                <a:gd name="T6" fmla="*/ 0 w 533"/>
                <a:gd name="T7" fmla="*/ 510 h 586"/>
                <a:gd name="T8" fmla="*/ 1 w 533"/>
                <a:gd name="T9" fmla="*/ 412 h 586"/>
                <a:gd name="T10" fmla="*/ 13 w 533"/>
                <a:gd name="T11" fmla="*/ 309 h 586"/>
                <a:gd name="T12" fmla="*/ 36 w 533"/>
                <a:gd name="T13" fmla="*/ 233 h 586"/>
                <a:gd name="T14" fmla="*/ 78 w 533"/>
                <a:gd name="T15" fmla="*/ 213 h 586"/>
                <a:gd name="T16" fmla="*/ 126 w 533"/>
                <a:gd name="T17" fmla="*/ 207 h 586"/>
                <a:gd name="T18" fmla="*/ 174 w 533"/>
                <a:gd name="T19" fmla="*/ 197 h 586"/>
                <a:gd name="T20" fmla="*/ 219 w 533"/>
                <a:gd name="T21" fmla="*/ 190 h 586"/>
                <a:gd name="T22" fmla="*/ 254 w 533"/>
                <a:gd name="T23" fmla="*/ 200 h 586"/>
                <a:gd name="T24" fmla="*/ 274 w 533"/>
                <a:gd name="T25" fmla="*/ 209 h 586"/>
                <a:gd name="T26" fmla="*/ 283 w 533"/>
                <a:gd name="T27" fmla="*/ 204 h 586"/>
                <a:gd name="T28" fmla="*/ 271 w 533"/>
                <a:gd name="T29" fmla="*/ 187 h 586"/>
                <a:gd name="T30" fmla="*/ 254 w 533"/>
                <a:gd name="T31" fmla="*/ 153 h 586"/>
                <a:gd name="T32" fmla="*/ 253 w 533"/>
                <a:gd name="T33" fmla="*/ 91 h 586"/>
                <a:gd name="T34" fmla="*/ 264 w 533"/>
                <a:gd name="T35" fmla="*/ 29 h 586"/>
                <a:gd name="T36" fmla="*/ 296 w 533"/>
                <a:gd name="T37" fmla="*/ 0 h 586"/>
                <a:gd name="T38" fmla="*/ 335 w 533"/>
                <a:gd name="T39" fmla="*/ 66 h 586"/>
                <a:gd name="T40" fmla="*/ 350 w 533"/>
                <a:gd name="T41" fmla="*/ 181 h 586"/>
                <a:gd name="T42" fmla="*/ 380 w 533"/>
                <a:gd name="T43" fmla="*/ 278 h 586"/>
                <a:gd name="T44" fmla="*/ 462 w 533"/>
                <a:gd name="T45" fmla="*/ 351 h 586"/>
                <a:gd name="T46" fmla="*/ 531 w 533"/>
                <a:gd name="T47" fmla="*/ 378 h 586"/>
                <a:gd name="T48" fmla="*/ 492 w 533"/>
                <a:gd name="T49" fmla="*/ 396 h 586"/>
                <a:gd name="T50" fmla="*/ 418 w 533"/>
                <a:gd name="T51" fmla="*/ 423 h 586"/>
                <a:gd name="T52" fmla="*/ 345 w 533"/>
                <a:gd name="T53" fmla="*/ 451 h 586"/>
                <a:gd name="T54" fmla="*/ 274 w 533"/>
                <a:gd name="T55" fmla="*/ 480 h 586"/>
                <a:gd name="T56" fmla="*/ 216 w 533"/>
                <a:gd name="T57" fmla="*/ 509 h 586"/>
                <a:gd name="T58" fmla="*/ 171 w 533"/>
                <a:gd name="T59" fmla="*/ 541 h 586"/>
                <a:gd name="T60" fmla="*/ 123 w 533"/>
                <a:gd name="T61" fmla="*/ 567 h 586"/>
                <a:gd name="T62" fmla="*/ 74 w 533"/>
                <a:gd name="T63" fmla="*/ 583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3" h="586">
                  <a:moveTo>
                    <a:pt x="48" y="586"/>
                  </a:moveTo>
                  <a:lnTo>
                    <a:pt x="38" y="574"/>
                  </a:lnTo>
                  <a:lnTo>
                    <a:pt x="33" y="568"/>
                  </a:lnTo>
                  <a:lnTo>
                    <a:pt x="30" y="561"/>
                  </a:lnTo>
                  <a:lnTo>
                    <a:pt x="29" y="555"/>
                  </a:lnTo>
                  <a:lnTo>
                    <a:pt x="16" y="551"/>
                  </a:lnTo>
                  <a:lnTo>
                    <a:pt x="4" y="548"/>
                  </a:lnTo>
                  <a:lnTo>
                    <a:pt x="0" y="510"/>
                  </a:lnTo>
                  <a:lnTo>
                    <a:pt x="1" y="464"/>
                  </a:lnTo>
                  <a:lnTo>
                    <a:pt x="1" y="412"/>
                  </a:lnTo>
                  <a:lnTo>
                    <a:pt x="7" y="359"/>
                  </a:lnTo>
                  <a:lnTo>
                    <a:pt x="13" y="309"/>
                  </a:lnTo>
                  <a:lnTo>
                    <a:pt x="23" y="267"/>
                  </a:lnTo>
                  <a:lnTo>
                    <a:pt x="36" y="233"/>
                  </a:lnTo>
                  <a:lnTo>
                    <a:pt x="55" y="216"/>
                  </a:lnTo>
                  <a:lnTo>
                    <a:pt x="78" y="213"/>
                  </a:lnTo>
                  <a:lnTo>
                    <a:pt x="103" y="211"/>
                  </a:lnTo>
                  <a:lnTo>
                    <a:pt x="126" y="207"/>
                  </a:lnTo>
                  <a:lnTo>
                    <a:pt x="151" y="203"/>
                  </a:lnTo>
                  <a:lnTo>
                    <a:pt x="174" y="197"/>
                  </a:lnTo>
                  <a:lnTo>
                    <a:pt x="197" y="193"/>
                  </a:lnTo>
                  <a:lnTo>
                    <a:pt x="219" y="190"/>
                  </a:lnTo>
                  <a:lnTo>
                    <a:pt x="242" y="190"/>
                  </a:lnTo>
                  <a:lnTo>
                    <a:pt x="254" y="200"/>
                  </a:lnTo>
                  <a:lnTo>
                    <a:pt x="266" y="207"/>
                  </a:lnTo>
                  <a:lnTo>
                    <a:pt x="274" y="209"/>
                  </a:lnTo>
                  <a:lnTo>
                    <a:pt x="282" y="209"/>
                  </a:lnTo>
                  <a:lnTo>
                    <a:pt x="283" y="204"/>
                  </a:lnTo>
                  <a:lnTo>
                    <a:pt x="280" y="197"/>
                  </a:lnTo>
                  <a:lnTo>
                    <a:pt x="271" y="187"/>
                  </a:lnTo>
                  <a:lnTo>
                    <a:pt x="258" y="177"/>
                  </a:lnTo>
                  <a:lnTo>
                    <a:pt x="254" y="153"/>
                  </a:lnTo>
                  <a:lnTo>
                    <a:pt x="253" y="124"/>
                  </a:lnTo>
                  <a:lnTo>
                    <a:pt x="253" y="91"/>
                  </a:lnTo>
                  <a:lnTo>
                    <a:pt x="257" y="59"/>
                  </a:lnTo>
                  <a:lnTo>
                    <a:pt x="264" y="29"/>
                  </a:lnTo>
                  <a:lnTo>
                    <a:pt x="277" y="8"/>
                  </a:lnTo>
                  <a:lnTo>
                    <a:pt x="296" y="0"/>
                  </a:lnTo>
                  <a:lnTo>
                    <a:pt x="325" y="7"/>
                  </a:lnTo>
                  <a:lnTo>
                    <a:pt x="335" y="66"/>
                  </a:lnTo>
                  <a:lnTo>
                    <a:pt x="343" y="126"/>
                  </a:lnTo>
                  <a:lnTo>
                    <a:pt x="350" y="181"/>
                  </a:lnTo>
                  <a:lnTo>
                    <a:pt x="361" y="233"/>
                  </a:lnTo>
                  <a:lnTo>
                    <a:pt x="380" y="278"/>
                  </a:lnTo>
                  <a:lnTo>
                    <a:pt x="412" y="319"/>
                  </a:lnTo>
                  <a:lnTo>
                    <a:pt x="462" y="351"/>
                  </a:lnTo>
                  <a:lnTo>
                    <a:pt x="533" y="374"/>
                  </a:lnTo>
                  <a:lnTo>
                    <a:pt x="531" y="378"/>
                  </a:lnTo>
                  <a:lnTo>
                    <a:pt x="530" y="384"/>
                  </a:lnTo>
                  <a:lnTo>
                    <a:pt x="492" y="396"/>
                  </a:lnTo>
                  <a:lnTo>
                    <a:pt x="456" y="409"/>
                  </a:lnTo>
                  <a:lnTo>
                    <a:pt x="418" y="423"/>
                  </a:lnTo>
                  <a:lnTo>
                    <a:pt x="382" y="438"/>
                  </a:lnTo>
                  <a:lnTo>
                    <a:pt x="345" y="451"/>
                  </a:lnTo>
                  <a:lnTo>
                    <a:pt x="309" y="465"/>
                  </a:lnTo>
                  <a:lnTo>
                    <a:pt x="274" y="480"/>
                  </a:lnTo>
                  <a:lnTo>
                    <a:pt x="241" y="494"/>
                  </a:lnTo>
                  <a:lnTo>
                    <a:pt x="216" y="509"/>
                  </a:lnTo>
                  <a:lnTo>
                    <a:pt x="194" y="525"/>
                  </a:lnTo>
                  <a:lnTo>
                    <a:pt x="171" y="541"/>
                  </a:lnTo>
                  <a:lnTo>
                    <a:pt x="148" y="555"/>
                  </a:lnTo>
                  <a:lnTo>
                    <a:pt x="123" y="567"/>
                  </a:lnTo>
                  <a:lnTo>
                    <a:pt x="100" y="577"/>
                  </a:lnTo>
                  <a:lnTo>
                    <a:pt x="74" y="583"/>
                  </a:lnTo>
                  <a:lnTo>
                    <a:pt x="48" y="586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83"/>
            <p:cNvSpPr>
              <a:spLocks/>
            </p:cNvSpPr>
            <p:nvPr/>
          </p:nvSpPr>
          <p:spPr bwMode="auto">
            <a:xfrm>
              <a:off x="4891" y="2390"/>
              <a:ext cx="46" cy="35"/>
            </a:xfrm>
            <a:custGeom>
              <a:avLst/>
              <a:gdLst>
                <a:gd name="T0" fmla="*/ 4 w 138"/>
                <a:gd name="T1" fmla="*/ 106 h 106"/>
                <a:gd name="T2" fmla="*/ 0 w 138"/>
                <a:gd name="T3" fmla="*/ 97 h 106"/>
                <a:gd name="T4" fmla="*/ 0 w 138"/>
                <a:gd name="T5" fmla="*/ 88 h 106"/>
                <a:gd name="T6" fmla="*/ 12 w 138"/>
                <a:gd name="T7" fmla="*/ 75 h 106"/>
                <a:gd name="T8" fmla="*/ 26 w 138"/>
                <a:gd name="T9" fmla="*/ 62 h 106"/>
                <a:gd name="T10" fmla="*/ 44 w 138"/>
                <a:gd name="T11" fmla="*/ 46 h 106"/>
                <a:gd name="T12" fmla="*/ 63 w 138"/>
                <a:gd name="T13" fmla="*/ 32 h 106"/>
                <a:gd name="T14" fmla="*/ 80 w 138"/>
                <a:gd name="T15" fmla="*/ 17 h 106"/>
                <a:gd name="T16" fmla="*/ 100 w 138"/>
                <a:gd name="T17" fmla="*/ 7 h 106"/>
                <a:gd name="T18" fmla="*/ 118 w 138"/>
                <a:gd name="T19" fmla="*/ 0 h 106"/>
                <a:gd name="T20" fmla="*/ 138 w 138"/>
                <a:gd name="T21" fmla="*/ 0 h 106"/>
                <a:gd name="T22" fmla="*/ 138 w 138"/>
                <a:gd name="T23" fmla="*/ 9 h 106"/>
                <a:gd name="T24" fmla="*/ 138 w 138"/>
                <a:gd name="T25" fmla="*/ 17 h 106"/>
                <a:gd name="T26" fmla="*/ 125 w 138"/>
                <a:gd name="T27" fmla="*/ 24 h 106"/>
                <a:gd name="T28" fmla="*/ 109 w 138"/>
                <a:gd name="T29" fmla="*/ 36 h 106"/>
                <a:gd name="T30" fmla="*/ 89 w 138"/>
                <a:gd name="T31" fmla="*/ 51 h 106"/>
                <a:gd name="T32" fmla="*/ 70 w 138"/>
                <a:gd name="T33" fmla="*/ 67 h 106"/>
                <a:gd name="T34" fmla="*/ 48 w 138"/>
                <a:gd name="T35" fmla="*/ 80 h 106"/>
                <a:gd name="T36" fmla="*/ 29 w 138"/>
                <a:gd name="T37" fmla="*/ 93 h 106"/>
                <a:gd name="T38" fmla="*/ 13 w 138"/>
                <a:gd name="T39" fmla="*/ 101 h 106"/>
                <a:gd name="T40" fmla="*/ 4 w 138"/>
                <a:gd name="T41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8" h="106">
                  <a:moveTo>
                    <a:pt x="4" y="106"/>
                  </a:moveTo>
                  <a:lnTo>
                    <a:pt x="0" y="97"/>
                  </a:lnTo>
                  <a:lnTo>
                    <a:pt x="0" y="88"/>
                  </a:lnTo>
                  <a:lnTo>
                    <a:pt x="12" y="75"/>
                  </a:lnTo>
                  <a:lnTo>
                    <a:pt x="26" y="62"/>
                  </a:lnTo>
                  <a:lnTo>
                    <a:pt x="44" y="46"/>
                  </a:lnTo>
                  <a:lnTo>
                    <a:pt x="63" y="32"/>
                  </a:lnTo>
                  <a:lnTo>
                    <a:pt x="80" y="17"/>
                  </a:lnTo>
                  <a:lnTo>
                    <a:pt x="100" y="7"/>
                  </a:lnTo>
                  <a:lnTo>
                    <a:pt x="118" y="0"/>
                  </a:lnTo>
                  <a:lnTo>
                    <a:pt x="138" y="0"/>
                  </a:lnTo>
                  <a:lnTo>
                    <a:pt x="138" y="9"/>
                  </a:lnTo>
                  <a:lnTo>
                    <a:pt x="138" y="17"/>
                  </a:lnTo>
                  <a:lnTo>
                    <a:pt x="125" y="24"/>
                  </a:lnTo>
                  <a:lnTo>
                    <a:pt x="109" y="36"/>
                  </a:lnTo>
                  <a:lnTo>
                    <a:pt x="89" y="51"/>
                  </a:lnTo>
                  <a:lnTo>
                    <a:pt x="70" y="67"/>
                  </a:lnTo>
                  <a:lnTo>
                    <a:pt x="48" y="80"/>
                  </a:lnTo>
                  <a:lnTo>
                    <a:pt x="29" y="93"/>
                  </a:lnTo>
                  <a:lnTo>
                    <a:pt x="13" y="101"/>
                  </a:lnTo>
                  <a:lnTo>
                    <a:pt x="4" y="106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84"/>
            <p:cNvSpPr>
              <a:spLocks/>
            </p:cNvSpPr>
            <p:nvPr/>
          </p:nvSpPr>
          <p:spPr bwMode="auto">
            <a:xfrm>
              <a:off x="4575" y="2339"/>
              <a:ext cx="14" cy="80"/>
            </a:xfrm>
            <a:custGeom>
              <a:avLst/>
              <a:gdLst>
                <a:gd name="T0" fmla="*/ 6 w 40"/>
                <a:gd name="T1" fmla="*/ 240 h 240"/>
                <a:gd name="T2" fmla="*/ 2 w 40"/>
                <a:gd name="T3" fmla="*/ 208 h 240"/>
                <a:gd name="T4" fmla="*/ 2 w 40"/>
                <a:gd name="T5" fmla="*/ 176 h 240"/>
                <a:gd name="T6" fmla="*/ 0 w 40"/>
                <a:gd name="T7" fmla="*/ 145 h 240"/>
                <a:gd name="T8" fmla="*/ 3 w 40"/>
                <a:gd name="T9" fmla="*/ 114 h 240"/>
                <a:gd name="T10" fmla="*/ 6 w 40"/>
                <a:gd name="T11" fmla="*/ 82 h 240"/>
                <a:gd name="T12" fmla="*/ 15 w 40"/>
                <a:gd name="T13" fmla="*/ 53 h 240"/>
                <a:gd name="T14" fmla="*/ 25 w 40"/>
                <a:gd name="T15" fmla="*/ 24 h 240"/>
                <a:gd name="T16" fmla="*/ 40 w 40"/>
                <a:gd name="T17" fmla="*/ 0 h 240"/>
                <a:gd name="T18" fmla="*/ 40 w 40"/>
                <a:gd name="T19" fmla="*/ 15 h 240"/>
                <a:gd name="T20" fmla="*/ 37 w 40"/>
                <a:gd name="T21" fmla="*/ 37 h 240"/>
                <a:gd name="T22" fmla="*/ 32 w 40"/>
                <a:gd name="T23" fmla="*/ 62 h 240"/>
                <a:gd name="T24" fmla="*/ 29 w 40"/>
                <a:gd name="T25" fmla="*/ 91 h 240"/>
                <a:gd name="T26" fmla="*/ 24 w 40"/>
                <a:gd name="T27" fmla="*/ 118 h 240"/>
                <a:gd name="T28" fmla="*/ 19 w 40"/>
                <a:gd name="T29" fmla="*/ 149 h 240"/>
                <a:gd name="T30" fmla="*/ 16 w 40"/>
                <a:gd name="T31" fmla="*/ 178 h 240"/>
                <a:gd name="T32" fmla="*/ 18 w 40"/>
                <a:gd name="T33" fmla="*/ 207 h 240"/>
                <a:gd name="T34" fmla="*/ 21 w 40"/>
                <a:gd name="T35" fmla="*/ 208 h 240"/>
                <a:gd name="T36" fmla="*/ 28 w 40"/>
                <a:gd name="T37" fmla="*/ 211 h 240"/>
                <a:gd name="T38" fmla="*/ 26 w 40"/>
                <a:gd name="T39" fmla="*/ 220 h 240"/>
                <a:gd name="T40" fmla="*/ 26 w 40"/>
                <a:gd name="T41" fmla="*/ 226 h 240"/>
                <a:gd name="T42" fmla="*/ 25 w 40"/>
                <a:gd name="T43" fmla="*/ 232 h 240"/>
                <a:gd name="T44" fmla="*/ 24 w 40"/>
                <a:gd name="T45" fmla="*/ 239 h 240"/>
                <a:gd name="T46" fmla="*/ 15 w 40"/>
                <a:gd name="T47" fmla="*/ 239 h 240"/>
                <a:gd name="T48" fmla="*/ 6 w 40"/>
                <a:gd name="T49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0" h="240">
                  <a:moveTo>
                    <a:pt x="6" y="240"/>
                  </a:moveTo>
                  <a:lnTo>
                    <a:pt x="2" y="208"/>
                  </a:lnTo>
                  <a:lnTo>
                    <a:pt x="2" y="176"/>
                  </a:lnTo>
                  <a:lnTo>
                    <a:pt x="0" y="145"/>
                  </a:lnTo>
                  <a:lnTo>
                    <a:pt x="3" y="114"/>
                  </a:lnTo>
                  <a:lnTo>
                    <a:pt x="6" y="82"/>
                  </a:lnTo>
                  <a:lnTo>
                    <a:pt x="15" y="53"/>
                  </a:lnTo>
                  <a:lnTo>
                    <a:pt x="25" y="24"/>
                  </a:lnTo>
                  <a:lnTo>
                    <a:pt x="40" y="0"/>
                  </a:lnTo>
                  <a:lnTo>
                    <a:pt x="40" y="15"/>
                  </a:lnTo>
                  <a:lnTo>
                    <a:pt x="37" y="37"/>
                  </a:lnTo>
                  <a:lnTo>
                    <a:pt x="32" y="62"/>
                  </a:lnTo>
                  <a:lnTo>
                    <a:pt x="29" y="91"/>
                  </a:lnTo>
                  <a:lnTo>
                    <a:pt x="24" y="118"/>
                  </a:lnTo>
                  <a:lnTo>
                    <a:pt x="19" y="149"/>
                  </a:lnTo>
                  <a:lnTo>
                    <a:pt x="16" y="178"/>
                  </a:lnTo>
                  <a:lnTo>
                    <a:pt x="18" y="207"/>
                  </a:lnTo>
                  <a:lnTo>
                    <a:pt x="21" y="208"/>
                  </a:lnTo>
                  <a:lnTo>
                    <a:pt x="28" y="211"/>
                  </a:lnTo>
                  <a:lnTo>
                    <a:pt x="26" y="220"/>
                  </a:lnTo>
                  <a:lnTo>
                    <a:pt x="26" y="226"/>
                  </a:lnTo>
                  <a:lnTo>
                    <a:pt x="25" y="232"/>
                  </a:lnTo>
                  <a:lnTo>
                    <a:pt x="24" y="239"/>
                  </a:lnTo>
                  <a:lnTo>
                    <a:pt x="15" y="239"/>
                  </a:lnTo>
                  <a:lnTo>
                    <a:pt x="6" y="2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85"/>
            <p:cNvSpPr>
              <a:spLocks/>
            </p:cNvSpPr>
            <p:nvPr/>
          </p:nvSpPr>
          <p:spPr bwMode="auto">
            <a:xfrm>
              <a:off x="4564" y="2336"/>
              <a:ext cx="16" cy="79"/>
            </a:xfrm>
            <a:custGeom>
              <a:avLst/>
              <a:gdLst>
                <a:gd name="T0" fmla="*/ 4 w 46"/>
                <a:gd name="T1" fmla="*/ 236 h 236"/>
                <a:gd name="T2" fmla="*/ 0 w 46"/>
                <a:gd name="T3" fmla="*/ 209 h 236"/>
                <a:gd name="T4" fmla="*/ 0 w 46"/>
                <a:gd name="T5" fmla="*/ 177 h 236"/>
                <a:gd name="T6" fmla="*/ 0 w 46"/>
                <a:gd name="T7" fmla="*/ 143 h 236"/>
                <a:gd name="T8" fmla="*/ 4 w 46"/>
                <a:gd name="T9" fmla="*/ 110 h 236"/>
                <a:gd name="T10" fmla="*/ 9 w 46"/>
                <a:gd name="T11" fmla="*/ 75 h 236"/>
                <a:gd name="T12" fmla="*/ 19 w 46"/>
                <a:gd name="T13" fmla="*/ 45 h 236"/>
                <a:gd name="T14" fmla="*/ 30 w 46"/>
                <a:gd name="T15" fmla="*/ 19 h 236"/>
                <a:gd name="T16" fmla="*/ 46 w 46"/>
                <a:gd name="T17" fmla="*/ 0 h 236"/>
                <a:gd name="T18" fmla="*/ 43 w 46"/>
                <a:gd name="T19" fmla="*/ 14 h 236"/>
                <a:gd name="T20" fmla="*/ 39 w 46"/>
                <a:gd name="T21" fmla="*/ 45 h 236"/>
                <a:gd name="T22" fmla="*/ 32 w 46"/>
                <a:gd name="T23" fmla="*/ 81 h 236"/>
                <a:gd name="T24" fmla="*/ 26 w 46"/>
                <a:gd name="T25" fmla="*/ 125 h 236"/>
                <a:gd name="T26" fmla="*/ 17 w 46"/>
                <a:gd name="T27" fmla="*/ 165 h 236"/>
                <a:gd name="T28" fmla="*/ 12 w 46"/>
                <a:gd name="T29" fmla="*/ 201 h 236"/>
                <a:gd name="T30" fmla="*/ 6 w 46"/>
                <a:gd name="T31" fmla="*/ 226 h 236"/>
                <a:gd name="T32" fmla="*/ 4 w 46"/>
                <a:gd name="T33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6" h="236">
                  <a:moveTo>
                    <a:pt x="4" y="236"/>
                  </a:moveTo>
                  <a:lnTo>
                    <a:pt x="0" y="209"/>
                  </a:lnTo>
                  <a:lnTo>
                    <a:pt x="0" y="177"/>
                  </a:lnTo>
                  <a:lnTo>
                    <a:pt x="0" y="143"/>
                  </a:lnTo>
                  <a:lnTo>
                    <a:pt x="4" y="110"/>
                  </a:lnTo>
                  <a:lnTo>
                    <a:pt x="9" y="75"/>
                  </a:lnTo>
                  <a:lnTo>
                    <a:pt x="19" y="45"/>
                  </a:lnTo>
                  <a:lnTo>
                    <a:pt x="30" y="19"/>
                  </a:lnTo>
                  <a:lnTo>
                    <a:pt x="46" y="0"/>
                  </a:lnTo>
                  <a:lnTo>
                    <a:pt x="43" y="14"/>
                  </a:lnTo>
                  <a:lnTo>
                    <a:pt x="39" y="45"/>
                  </a:lnTo>
                  <a:lnTo>
                    <a:pt x="32" y="81"/>
                  </a:lnTo>
                  <a:lnTo>
                    <a:pt x="26" y="125"/>
                  </a:lnTo>
                  <a:lnTo>
                    <a:pt x="17" y="165"/>
                  </a:lnTo>
                  <a:lnTo>
                    <a:pt x="12" y="201"/>
                  </a:lnTo>
                  <a:lnTo>
                    <a:pt x="6" y="226"/>
                  </a:lnTo>
                  <a:lnTo>
                    <a:pt x="4" y="2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86"/>
            <p:cNvSpPr>
              <a:spLocks/>
            </p:cNvSpPr>
            <p:nvPr/>
          </p:nvSpPr>
          <p:spPr bwMode="auto">
            <a:xfrm>
              <a:off x="4889" y="2378"/>
              <a:ext cx="39" cy="29"/>
            </a:xfrm>
            <a:custGeom>
              <a:avLst/>
              <a:gdLst>
                <a:gd name="T0" fmla="*/ 3 w 116"/>
                <a:gd name="T1" fmla="*/ 88 h 88"/>
                <a:gd name="T2" fmla="*/ 2 w 116"/>
                <a:gd name="T3" fmla="*/ 84 h 88"/>
                <a:gd name="T4" fmla="*/ 0 w 116"/>
                <a:gd name="T5" fmla="*/ 81 h 88"/>
                <a:gd name="T6" fmla="*/ 12 w 116"/>
                <a:gd name="T7" fmla="*/ 68 h 88"/>
                <a:gd name="T8" fmla="*/ 25 w 116"/>
                <a:gd name="T9" fmla="*/ 57 h 88"/>
                <a:gd name="T10" fmla="*/ 39 w 116"/>
                <a:gd name="T11" fmla="*/ 44 h 88"/>
                <a:gd name="T12" fmla="*/ 54 w 116"/>
                <a:gd name="T13" fmla="*/ 32 h 88"/>
                <a:gd name="T14" fmla="*/ 69 w 116"/>
                <a:gd name="T15" fmla="*/ 19 h 88"/>
                <a:gd name="T16" fmla="*/ 84 w 116"/>
                <a:gd name="T17" fmla="*/ 10 h 88"/>
                <a:gd name="T18" fmla="*/ 100 w 116"/>
                <a:gd name="T19" fmla="*/ 3 h 88"/>
                <a:gd name="T20" fmla="*/ 116 w 116"/>
                <a:gd name="T21" fmla="*/ 0 h 88"/>
                <a:gd name="T22" fmla="*/ 111 w 116"/>
                <a:gd name="T23" fmla="*/ 10 h 88"/>
                <a:gd name="T24" fmla="*/ 99 w 116"/>
                <a:gd name="T25" fmla="*/ 23 h 88"/>
                <a:gd name="T26" fmla="*/ 83 w 116"/>
                <a:gd name="T27" fmla="*/ 38 h 88"/>
                <a:gd name="T28" fmla="*/ 66 w 116"/>
                <a:gd name="T29" fmla="*/ 54 h 88"/>
                <a:gd name="T30" fmla="*/ 45 w 116"/>
                <a:gd name="T31" fmla="*/ 65 h 88"/>
                <a:gd name="T32" fmla="*/ 28 w 116"/>
                <a:gd name="T33" fmla="*/ 77 h 88"/>
                <a:gd name="T34" fmla="*/ 13 w 116"/>
                <a:gd name="T35" fmla="*/ 84 h 88"/>
                <a:gd name="T36" fmla="*/ 3 w 116"/>
                <a:gd name="T3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6" h="88">
                  <a:moveTo>
                    <a:pt x="3" y="88"/>
                  </a:moveTo>
                  <a:lnTo>
                    <a:pt x="2" y="84"/>
                  </a:lnTo>
                  <a:lnTo>
                    <a:pt x="0" y="81"/>
                  </a:lnTo>
                  <a:lnTo>
                    <a:pt x="12" y="68"/>
                  </a:lnTo>
                  <a:lnTo>
                    <a:pt x="25" y="57"/>
                  </a:lnTo>
                  <a:lnTo>
                    <a:pt x="39" y="44"/>
                  </a:lnTo>
                  <a:lnTo>
                    <a:pt x="54" y="32"/>
                  </a:lnTo>
                  <a:lnTo>
                    <a:pt x="69" y="19"/>
                  </a:lnTo>
                  <a:lnTo>
                    <a:pt x="84" y="10"/>
                  </a:lnTo>
                  <a:lnTo>
                    <a:pt x="100" y="3"/>
                  </a:lnTo>
                  <a:lnTo>
                    <a:pt x="116" y="0"/>
                  </a:lnTo>
                  <a:lnTo>
                    <a:pt x="111" y="10"/>
                  </a:lnTo>
                  <a:lnTo>
                    <a:pt x="99" y="23"/>
                  </a:lnTo>
                  <a:lnTo>
                    <a:pt x="83" y="38"/>
                  </a:lnTo>
                  <a:lnTo>
                    <a:pt x="66" y="54"/>
                  </a:lnTo>
                  <a:lnTo>
                    <a:pt x="45" y="65"/>
                  </a:lnTo>
                  <a:lnTo>
                    <a:pt x="28" y="77"/>
                  </a:lnTo>
                  <a:lnTo>
                    <a:pt x="13" y="84"/>
                  </a:lnTo>
                  <a:lnTo>
                    <a:pt x="3" y="88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87"/>
            <p:cNvSpPr>
              <a:spLocks/>
            </p:cNvSpPr>
            <p:nvPr/>
          </p:nvSpPr>
          <p:spPr bwMode="auto">
            <a:xfrm>
              <a:off x="4879" y="2365"/>
              <a:ext cx="43" cy="34"/>
            </a:xfrm>
            <a:custGeom>
              <a:avLst/>
              <a:gdLst>
                <a:gd name="T0" fmla="*/ 0 w 130"/>
                <a:gd name="T1" fmla="*/ 102 h 102"/>
                <a:gd name="T2" fmla="*/ 0 w 130"/>
                <a:gd name="T3" fmla="*/ 95 h 102"/>
                <a:gd name="T4" fmla="*/ 0 w 130"/>
                <a:gd name="T5" fmla="*/ 90 h 102"/>
                <a:gd name="T6" fmla="*/ 8 w 130"/>
                <a:gd name="T7" fmla="*/ 77 h 102"/>
                <a:gd name="T8" fmla="*/ 22 w 130"/>
                <a:gd name="T9" fmla="*/ 64 h 102"/>
                <a:gd name="T10" fmla="*/ 38 w 130"/>
                <a:gd name="T11" fmla="*/ 50 h 102"/>
                <a:gd name="T12" fmla="*/ 56 w 130"/>
                <a:gd name="T13" fmla="*/ 37 h 102"/>
                <a:gd name="T14" fmla="*/ 74 w 130"/>
                <a:gd name="T15" fmla="*/ 22 h 102"/>
                <a:gd name="T16" fmla="*/ 91 w 130"/>
                <a:gd name="T17" fmla="*/ 12 h 102"/>
                <a:gd name="T18" fmla="*/ 107 w 130"/>
                <a:gd name="T19" fmla="*/ 3 h 102"/>
                <a:gd name="T20" fmla="*/ 123 w 130"/>
                <a:gd name="T21" fmla="*/ 0 h 102"/>
                <a:gd name="T22" fmla="*/ 126 w 130"/>
                <a:gd name="T23" fmla="*/ 3 h 102"/>
                <a:gd name="T24" fmla="*/ 129 w 130"/>
                <a:gd name="T25" fmla="*/ 6 h 102"/>
                <a:gd name="T26" fmla="*/ 129 w 130"/>
                <a:gd name="T27" fmla="*/ 10 h 102"/>
                <a:gd name="T28" fmla="*/ 130 w 130"/>
                <a:gd name="T29" fmla="*/ 18 h 102"/>
                <a:gd name="T30" fmla="*/ 119 w 130"/>
                <a:gd name="T31" fmla="*/ 24 h 102"/>
                <a:gd name="T32" fmla="*/ 103 w 130"/>
                <a:gd name="T33" fmla="*/ 35 h 102"/>
                <a:gd name="T34" fmla="*/ 83 w 130"/>
                <a:gd name="T35" fmla="*/ 48 h 102"/>
                <a:gd name="T36" fmla="*/ 62 w 130"/>
                <a:gd name="T37" fmla="*/ 64 h 102"/>
                <a:gd name="T38" fmla="*/ 40 w 130"/>
                <a:gd name="T39" fmla="*/ 77 h 102"/>
                <a:gd name="T40" fmla="*/ 22 w 130"/>
                <a:gd name="T41" fmla="*/ 89 h 102"/>
                <a:gd name="T42" fmla="*/ 7 w 130"/>
                <a:gd name="T43" fmla="*/ 97 h 102"/>
                <a:gd name="T44" fmla="*/ 0 w 130"/>
                <a:gd name="T4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0" h="102">
                  <a:moveTo>
                    <a:pt x="0" y="102"/>
                  </a:moveTo>
                  <a:lnTo>
                    <a:pt x="0" y="95"/>
                  </a:lnTo>
                  <a:lnTo>
                    <a:pt x="0" y="90"/>
                  </a:lnTo>
                  <a:lnTo>
                    <a:pt x="8" y="77"/>
                  </a:lnTo>
                  <a:lnTo>
                    <a:pt x="22" y="64"/>
                  </a:lnTo>
                  <a:lnTo>
                    <a:pt x="38" y="50"/>
                  </a:lnTo>
                  <a:lnTo>
                    <a:pt x="56" y="37"/>
                  </a:lnTo>
                  <a:lnTo>
                    <a:pt x="74" y="22"/>
                  </a:lnTo>
                  <a:lnTo>
                    <a:pt x="91" y="12"/>
                  </a:lnTo>
                  <a:lnTo>
                    <a:pt x="107" y="3"/>
                  </a:lnTo>
                  <a:lnTo>
                    <a:pt x="123" y="0"/>
                  </a:lnTo>
                  <a:lnTo>
                    <a:pt x="126" y="3"/>
                  </a:lnTo>
                  <a:lnTo>
                    <a:pt x="129" y="6"/>
                  </a:lnTo>
                  <a:lnTo>
                    <a:pt x="129" y="10"/>
                  </a:lnTo>
                  <a:lnTo>
                    <a:pt x="130" y="18"/>
                  </a:lnTo>
                  <a:lnTo>
                    <a:pt x="119" y="24"/>
                  </a:lnTo>
                  <a:lnTo>
                    <a:pt x="103" y="35"/>
                  </a:lnTo>
                  <a:lnTo>
                    <a:pt x="83" y="48"/>
                  </a:lnTo>
                  <a:lnTo>
                    <a:pt x="62" y="64"/>
                  </a:lnTo>
                  <a:lnTo>
                    <a:pt x="40" y="77"/>
                  </a:lnTo>
                  <a:lnTo>
                    <a:pt x="22" y="89"/>
                  </a:lnTo>
                  <a:lnTo>
                    <a:pt x="7" y="97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88"/>
            <p:cNvSpPr>
              <a:spLocks/>
            </p:cNvSpPr>
            <p:nvPr/>
          </p:nvSpPr>
          <p:spPr bwMode="auto">
            <a:xfrm>
              <a:off x="4923" y="2193"/>
              <a:ext cx="166" cy="194"/>
            </a:xfrm>
            <a:custGeom>
              <a:avLst/>
              <a:gdLst>
                <a:gd name="T0" fmla="*/ 86 w 497"/>
                <a:gd name="T1" fmla="*/ 573 h 580"/>
                <a:gd name="T2" fmla="*/ 56 w 497"/>
                <a:gd name="T3" fmla="*/ 535 h 580"/>
                <a:gd name="T4" fmla="*/ 22 w 497"/>
                <a:gd name="T5" fmla="*/ 486 h 580"/>
                <a:gd name="T6" fmla="*/ 3 w 497"/>
                <a:gd name="T7" fmla="*/ 445 h 580"/>
                <a:gd name="T8" fmla="*/ 35 w 497"/>
                <a:gd name="T9" fmla="*/ 402 h 580"/>
                <a:gd name="T10" fmla="*/ 102 w 497"/>
                <a:gd name="T11" fmla="*/ 304 h 580"/>
                <a:gd name="T12" fmla="*/ 147 w 497"/>
                <a:gd name="T13" fmla="*/ 188 h 580"/>
                <a:gd name="T14" fmla="*/ 148 w 497"/>
                <a:gd name="T15" fmla="*/ 77 h 580"/>
                <a:gd name="T16" fmla="*/ 127 w 497"/>
                <a:gd name="T17" fmla="*/ 17 h 580"/>
                <a:gd name="T18" fmla="*/ 151 w 497"/>
                <a:gd name="T19" fmla="*/ 0 h 580"/>
                <a:gd name="T20" fmla="*/ 193 w 497"/>
                <a:gd name="T21" fmla="*/ 40 h 580"/>
                <a:gd name="T22" fmla="*/ 217 w 497"/>
                <a:gd name="T23" fmla="*/ 113 h 580"/>
                <a:gd name="T24" fmla="*/ 228 w 497"/>
                <a:gd name="T25" fmla="*/ 186 h 580"/>
                <a:gd name="T26" fmla="*/ 223 w 497"/>
                <a:gd name="T27" fmla="*/ 219 h 580"/>
                <a:gd name="T28" fmla="*/ 207 w 497"/>
                <a:gd name="T29" fmla="*/ 231 h 580"/>
                <a:gd name="T30" fmla="*/ 193 w 497"/>
                <a:gd name="T31" fmla="*/ 245 h 580"/>
                <a:gd name="T32" fmla="*/ 185 w 497"/>
                <a:gd name="T33" fmla="*/ 261 h 580"/>
                <a:gd name="T34" fmla="*/ 191 w 497"/>
                <a:gd name="T35" fmla="*/ 267 h 580"/>
                <a:gd name="T36" fmla="*/ 208 w 497"/>
                <a:gd name="T37" fmla="*/ 255 h 580"/>
                <a:gd name="T38" fmla="*/ 225 w 497"/>
                <a:gd name="T39" fmla="*/ 239 h 580"/>
                <a:gd name="T40" fmla="*/ 240 w 497"/>
                <a:gd name="T41" fmla="*/ 223 h 580"/>
                <a:gd name="T42" fmla="*/ 299 w 497"/>
                <a:gd name="T43" fmla="*/ 202 h 580"/>
                <a:gd name="T44" fmla="*/ 387 w 497"/>
                <a:gd name="T45" fmla="*/ 170 h 580"/>
                <a:gd name="T46" fmla="*/ 451 w 497"/>
                <a:gd name="T47" fmla="*/ 171 h 580"/>
                <a:gd name="T48" fmla="*/ 487 w 497"/>
                <a:gd name="T49" fmla="*/ 242 h 580"/>
                <a:gd name="T50" fmla="*/ 481 w 497"/>
                <a:gd name="T51" fmla="*/ 358 h 580"/>
                <a:gd name="T52" fmla="*/ 477 w 497"/>
                <a:gd name="T53" fmla="*/ 426 h 580"/>
                <a:gd name="T54" fmla="*/ 466 w 497"/>
                <a:gd name="T55" fmla="*/ 476 h 580"/>
                <a:gd name="T56" fmla="*/ 410 w 497"/>
                <a:gd name="T57" fmla="*/ 519 h 580"/>
                <a:gd name="T58" fmla="*/ 320 w 497"/>
                <a:gd name="T59" fmla="*/ 544 h 580"/>
                <a:gd name="T60" fmla="*/ 252 w 497"/>
                <a:gd name="T61" fmla="*/ 555 h 580"/>
                <a:gd name="T62" fmla="*/ 183 w 497"/>
                <a:gd name="T63" fmla="*/ 569 h 580"/>
                <a:gd name="T64" fmla="*/ 124 w 497"/>
                <a:gd name="T65" fmla="*/ 577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7" h="580">
                  <a:moveTo>
                    <a:pt x="99" y="580"/>
                  </a:moveTo>
                  <a:lnTo>
                    <a:pt x="86" y="573"/>
                  </a:lnTo>
                  <a:lnTo>
                    <a:pt x="72" y="557"/>
                  </a:lnTo>
                  <a:lnTo>
                    <a:pt x="56" y="535"/>
                  </a:lnTo>
                  <a:lnTo>
                    <a:pt x="40" y="512"/>
                  </a:lnTo>
                  <a:lnTo>
                    <a:pt x="22" y="486"/>
                  </a:lnTo>
                  <a:lnTo>
                    <a:pt x="11" y="464"/>
                  </a:lnTo>
                  <a:lnTo>
                    <a:pt x="3" y="445"/>
                  </a:lnTo>
                  <a:lnTo>
                    <a:pt x="0" y="437"/>
                  </a:lnTo>
                  <a:lnTo>
                    <a:pt x="35" y="402"/>
                  </a:lnTo>
                  <a:lnTo>
                    <a:pt x="70" y="357"/>
                  </a:lnTo>
                  <a:lnTo>
                    <a:pt x="102" y="304"/>
                  </a:lnTo>
                  <a:lnTo>
                    <a:pt x="130" y="248"/>
                  </a:lnTo>
                  <a:lnTo>
                    <a:pt x="147" y="188"/>
                  </a:lnTo>
                  <a:lnTo>
                    <a:pt x="156" y="130"/>
                  </a:lnTo>
                  <a:lnTo>
                    <a:pt x="148" y="77"/>
                  </a:lnTo>
                  <a:lnTo>
                    <a:pt x="130" y="32"/>
                  </a:lnTo>
                  <a:lnTo>
                    <a:pt x="127" y="17"/>
                  </a:lnTo>
                  <a:lnTo>
                    <a:pt x="125" y="3"/>
                  </a:lnTo>
                  <a:lnTo>
                    <a:pt x="151" y="0"/>
                  </a:lnTo>
                  <a:lnTo>
                    <a:pt x="175" y="14"/>
                  </a:lnTo>
                  <a:lnTo>
                    <a:pt x="193" y="40"/>
                  </a:lnTo>
                  <a:lnTo>
                    <a:pt x="208" y="75"/>
                  </a:lnTo>
                  <a:lnTo>
                    <a:pt x="217" y="113"/>
                  </a:lnTo>
                  <a:lnTo>
                    <a:pt x="224" y="151"/>
                  </a:lnTo>
                  <a:lnTo>
                    <a:pt x="228" y="186"/>
                  </a:lnTo>
                  <a:lnTo>
                    <a:pt x="230" y="213"/>
                  </a:lnTo>
                  <a:lnTo>
                    <a:pt x="223" y="219"/>
                  </a:lnTo>
                  <a:lnTo>
                    <a:pt x="215" y="225"/>
                  </a:lnTo>
                  <a:lnTo>
                    <a:pt x="207" y="231"/>
                  </a:lnTo>
                  <a:lnTo>
                    <a:pt x="201" y="239"/>
                  </a:lnTo>
                  <a:lnTo>
                    <a:pt x="193" y="245"/>
                  </a:lnTo>
                  <a:lnTo>
                    <a:pt x="189" y="252"/>
                  </a:lnTo>
                  <a:lnTo>
                    <a:pt x="185" y="261"/>
                  </a:lnTo>
                  <a:lnTo>
                    <a:pt x="183" y="271"/>
                  </a:lnTo>
                  <a:lnTo>
                    <a:pt x="191" y="267"/>
                  </a:lnTo>
                  <a:lnTo>
                    <a:pt x="199" y="262"/>
                  </a:lnTo>
                  <a:lnTo>
                    <a:pt x="208" y="255"/>
                  </a:lnTo>
                  <a:lnTo>
                    <a:pt x="218" y="248"/>
                  </a:lnTo>
                  <a:lnTo>
                    <a:pt x="225" y="239"/>
                  </a:lnTo>
                  <a:lnTo>
                    <a:pt x="234" y="231"/>
                  </a:lnTo>
                  <a:lnTo>
                    <a:pt x="240" y="223"/>
                  </a:lnTo>
                  <a:lnTo>
                    <a:pt x="247" y="217"/>
                  </a:lnTo>
                  <a:lnTo>
                    <a:pt x="299" y="202"/>
                  </a:lnTo>
                  <a:lnTo>
                    <a:pt x="347" y="184"/>
                  </a:lnTo>
                  <a:lnTo>
                    <a:pt x="387" y="170"/>
                  </a:lnTo>
                  <a:lnTo>
                    <a:pt x="423" y="165"/>
                  </a:lnTo>
                  <a:lnTo>
                    <a:pt x="451" y="171"/>
                  </a:lnTo>
                  <a:lnTo>
                    <a:pt x="472" y="196"/>
                  </a:lnTo>
                  <a:lnTo>
                    <a:pt x="487" y="242"/>
                  </a:lnTo>
                  <a:lnTo>
                    <a:pt x="497" y="315"/>
                  </a:lnTo>
                  <a:lnTo>
                    <a:pt x="481" y="358"/>
                  </a:lnTo>
                  <a:lnTo>
                    <a:pt x="477" y="394"/>
                  </a:lnTo>
                  <a:lnTo>
                    <a:pt x="477" y="426"/>
                  </a:lnTo>
                  <a:lnTo>
                    <a:pt x="475" y="454"/>
                  </a:lnTo>
                  <a:lnTo>
                    <a:pt x="466" y="476"/>
                  </a:lnTo>
                  <a:lnTo>
                    <a:pt x="446" y="499"/>
                  </a:lnTo>
                  <a:lnTo>
                    <a:pt x="410" y="519"/>
                  </a:lnTo>
                  <a:lnTo>
                    <a:pt x="352" y="542"/>
                  </a:lnTo>
                  <a:lnTo>
                    <a:pt x="320" y="544"/>
                  </a:lnTo>
                  <a:lnTo>
                    <a:pt x="286" y="550"/>
                  </a:lnTo>
                  <a:lnTo>
                    <a:pt x="252" y="555"/>
                  </a:lnTo>
                  <a:lnTo>
                    <a:pt x="218" y="563"/>
                  </a:lnTo>
                  <a:lnTo>
                    <a:pt x="183" y="569"/>
                  </a:lnTo>
                  <a:lnTo>
                    <a:pt x="153" y="574"/>
                  </a:lnTo>
                  <a:lnTo>
                    <a:pt x="124" y="577"/>
                  </a:lnTo>
                  <a:lnTo>
                    <a:pt x="99" y="580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89"/>
            <p:cNvSpPr>
              <a:spLocks/>
            </p:cNvSpPr>
            <p:nvPr/>
          </p:nvSpPr>
          <p:spPr bwMode="auto">
            <a:xfrm>
              <a:off x="4870" y="2350"/>
              <a:ext cx="44" cy="34"/>
            </a:xfrm>
            <a:custGeom>
              <a:avLst/>
              <a:gdLst>
                <a:gd name="T0" fmla="*/ 4 w 132"/>
                <a:gd name="T1" fmla="*/ 102 h 102"/>
                <a:gd name="T2" fmla="*/ 0 w 132"/>
                <a:gd name="T3" fmla="*/ 92 h 102"/>
                <a:gd name="T4" fmla="*/ 0 w 132"/>
                <a:gd name="T5" fmla="*/ 83 h 102"/>
                <a:gd name="T6" fmla="*/ 8 w 132"/>
                <a:gd name="T7" fmla="*/ 74 h 102"/>
                <a:gd name="T8" fmla="*/ 21 w 132"/>
                <a:gd name="T9" fmla="*/ 64 h 102"/>
                <a:gd name="T10" fmla="*/ 37 w 132"/>
                <a:gd name="T11" fmla="*/ 50 h 102"/>
                <a:gd name="T12" fmla="*/ 55 w 132"/>
                <a:gd name="T13" fmla="*/ 37 h 102"/>
                <a:gd name="T14" fmla="*/ 72 w 132"/>
                <a:gd name="T15" fmla="*/ 22 h 102"/>
                <a:gd name="T16" fmla="*/ 91 w 132"/>
                <a:gd name="T17" fmla="*/ 10 h 102"/>
                <a:gd name="T18" fmla="*/ 106 w 132"/>
                <a:gd name="T19" fmla="*/ 3 h 102"/>
                <a:gd name="T20" fmla="*/ 119 w 132"/>
                <a:gd name="T21" fmla="*/ 0 h 102"/>
                <a:gd name="T22" fmla="*/ 122 w 132"/>
                <a:gd name="T23" fmla="*/ 5 h 102"/>
                <a:gd name="T24" fmla="*/ 126 w 132"/>
                <a:gd name="T25" fmla="*/ 9 h 102"/>
                <a:gd name="T26" fmla="*/ 126 w 132"/>
                <a:gd name="T27" fmla="*/ 12 h 102"/>
                <a:gd name="T28" fmla="*/ 127 w 132"/>
                <a:gd name="T29" fmla="*/ 18 h 102"/>
                <a:gd name="T30" fmla="*/ 129 w 132"/>
                <a:gd name="T31" fmla="*/ 24 h 102"/>
                <a:gd name="T32" fmla="*/ 132 w 132"/>
                <a:gd name="T33" fmla="*/ 32 h 102"/>
                <a:gd name="T34" fmla="*/ 119 w 132"/>
                <a:gd name="T35" fmla="*/ 39 h 102"/>
                <a:gd name="T36" fmla="*/ 104 w 132"/>
                <a:gd name="T37" fmla="*/ 51 h 102"/>
                <a:gd name="T38" fmla="*/ 85 w 132"/>
                <a:gd name="T39" fmla="*/ 63 h 102"/>
                <a:gd name="T40" fmla="*/ 68 w 132"/>
                <a:gd name="T41" fmla="*/ 76 h 102"/>
                <a:gd name="T42" fmla="*/ 48 w 132"/>
                <a:gd name="T43" fmla="*/ 86 h 102"/>
                <a:gd name="T44" fmla="*/ 30 w 132"/>
                <a:gd name="T45" fmla="*/ 95 h 102"/>
                <a:gd name="T46" fmla="*/ 14 w 132"/>
                <a:gd name="T47" fmla="*/ 100 h 102"/>
                <a:gd name="T48" fmla="*/ 4 w 132"/>
                <a:gd name="T49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2" h="102">
                  <a:moveTo>
                    <a:pt x="4" y="102"/>
                  </a:moveTo>
                  <a:lnTo>
                    <a:pt x="0" y="92"/>
                  </a:lnTo>
                  <a:lnTo>
                    <a:pt x="0" y="83"/>
                  </a:lnTo>
                  <a:lnTo>
                    <a:pt x="8" y="74"/>
                  </a:lnTo>
                  <a:lnTo>
                    <a:pt x="21" y="64"/>
                  </a:lnTo>
                  <a:lnTo>
                    <a:pt x="37" y="50"/>
                  </a:lnTo>
                  <a:lnTo>
                    <a:pt x="55" y="37"/>
                  </a:lnTo>
                  <a:lnTo>
                    <a:pt x="72" y="22"/>
                  </a:lnTo>
                  <a:lnTo>
                    <a:pt x="91" y="10"/>
                  </a:lnTo>
                  <a:lnTo>
                    <a:pt x="106" y="3"/>
                  </a:lnTo>
                  <a:lnTo>
                    <a:pt x="119" y="0"/>
                  </a:lnTo>
                  <a:lnTo>
                    <a:pt x="122" y="5"/>
                  </a:lnTo>
                  <a:lnTo>
                    <a:pt x="126" y="9"/>
                  </a:lnTo>
                  <a:lnTo>
                    <a:pt x="126" y="12"/>
                  </a:lnTo>
                  <a:lnTo>
                    <a:pt x="127" y="18"/>
                  </a:lnTo>
                  <a:lnTo>
                    <a:pt x="129" y="24"/>
                  </a:lnTo>
                  <a:lnTo>
                    <a:pt x="132" y="32"/>
                  </a:lnTo>
                  <a:lnTo>
                    <a:pt x="119" y="39"/>
                  </a:lnTo>
                  <a:lnTo>
                    <a:pt x="104" y="51"/>
                  </a:lnTo>
                  <a:lnTo>
                    <a:pt x="85" y="63"/>
                  </a:lnTo>
                  <a:lnTo>
                    <a:pt x="68" y="76"/>
                  </a:lnTo>
                  <a:lnTo>
                    <a:pt x="48" y="86"/>
                  </a:lnTo>
                  <a:lnTo>
                    <a:pt x="30" y="95"/>
                  </a:lnTo>
                  <a:lnTo>
                    <a:pt x="14" y="100"/>
                  </a:lnTo>
                  <a:lnTo>
                    <a:pt x="4" y="10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90"/>
            <p:cNvSpPr>
              <a:spLocks/>
            </p:cNvSpPr>
            <p:nvPr/>
          </p:nvSpPr>
          <p:spPr bwMode="auto">
            <a:xfrm>
              <a:off x="4598" y="2199"/>
              <a:ext cx="188" cy="170"/>
            </a:xfrm>
            <a:custGeom>
              <a:avLst/>
              <a:gdLst>
                <a:gd name="T0" fmla="*/ 457 w 563"/>
                <a:gd name="T1" fmla="*/ 488 h 509"/>
                <a:gd name="T2" fmla="*/ 400 w 563"/>
                <a:gd name="T3" fmla="*/ 472 h 509"/>
                <a:gd name="T4" fmla="*/ 348 w 563"/>
                <a:gd name="T5" fmla="*/ 460 h 509"/>
                <a:gd name="T6" fmla="*/ 300 w 563"/>
                <a:gd name="T7" fmla="*/ 412 h 509"/>
                <a:gd name="T8" fmla="*/ 257 w 563"/>
                <a:gd name="T9" fmla="*/ 330 h 509"/>
                <a:gd name="T10" fmla="*/ 236 w 563"/>
                <a:gd name="T11" fmla="*/ 273 h 509"/>
                <a:gd name="T12" fmla="*/ 232 w 563"/>
                <a:gd name="T13" fmla="*/ 219 h 509"/>
                <a:gd name="T14" fmla="*/ 229 w 563"/>
                <a:gd name="T15" fmla="*/ 164 h 509"/>
                <a:gd name="T16" fmla="*/ 183 w 563"/>
                <a:gd name="T17" fmla="*/ 109 h 509"/>
                <a:gd name="T18" fmla="*/ 126 w 563"/>
                <a:gd name="T19" fmla="*/ 125 h 509"/>
                <a:gd name="T20" fmla="*/ 94 w 563"/>
                <a:gd name="T21" fmla="*/ 192 h 509"/>
                <a:gd name="T22" fmla="*/ 81 w 563"/>
                <a:gd name="T23" fmla="*/ 270 h 509"/>
                <a:gd name="T24" fmla="*/ 68 w 563"/>
                <a:gd name="T25" fmla="*/ 305 h 509"/>
                <a:gd name="T26" fmla="*/ 50 w 563"/>
                <a:gd name="T27" fmla="*/ 311 h 509"/>
                <a:gd name="T28" fmla="*/ 34 w 563"/>
                <a:gd name="T29" fmla="*/ 315 h 509"/>
                <a:gd name="T30" fmla="*/ 14 w 563"/>
                <a:gd name="T31" fmla="*/ 318 h 509"/>
                <a:gd name="T32" fmla="*/ 4 w 563"/>
                <a:gd name="T33" fmla="*/ 280 h 509"/>
                <a:gd name="T34" fmla="*/ 37 w 563"/>
                <a:gd name="T35" fmla="*/ 192 h 509"/>
                <a:gd name="T36" fmla="*/ 90 w 563"/>
                <a:gd name="T37" fmla="*/ 103 h 509"/>
                <a:gd name="T38" fmla="*/ 149 w 563"/>
                <a:gd name="T39" fmla="*/ 28 h 509"/>
                <a:gd name="T40" fmla="*/ 196 w 563"/>
                <a:gd name="T41" fmla="*/ 3 h 509"/>
                <a:gd name="T42" fmla="*/ 232 w 563"/>
                <a:gd name="T43" fmla="*/ 21 h 509"/>
                <a:gd name="T44" fmla="*/ 270 w 563"/>
                <a:gd name="T45" fmla="*/ 41 h 509"/>
                <a:gd name="T46" fmla="*/ 310 w 563"/>
                <a:gd name="T47" fmla="*/ 58 h 509"/>
                <a:gd name="T48" fmla="*/ 336 w 563"/>
                <a:gd name="T49" fmla="*/ 73 h 509"/>
                <a:gd name="T50" fmla="*/ 361 w 563"/>
                <a:gd name="T51" fmla="*/ 96 h 509"/>
                <a:gd name="T52" fmla="*/ 399 w 563"/>
                <a:gd name="T53" fmla="*/ 137 h 509"/>
                <a:gd name="T54" fmla="*/ 432 w 563"/>
                <a:gd name="T55" fmla="*/ 190 h 509"/>
                <a:gd name="T56" fmla="*/ 470 w 563"/>
                <a:gd name="T57" fmla="*/ 247 h 509"/>
                <a:gd name="T58" fmla="*/ 511 w 563"/>
                <a:gd name="T59" fmla="*/ 280 h 509"/>
                <a:gd name="T60" fmla="*/ 532 w 563"/>
                <a:gd name="T61" fmla="*/ 292 h 509"/>
                <a:gd name="T62" fmla="*/ 547 w 563"/>
                <a:gd name="T63" fmla="*/ 303 h 509"/>
                <a:gd name="T64" fmla="*/ 554 w 563"/>
                <a:gd name="T65" fmla="*/ 331 h 509"/>
                <a:gd name="T66" fmla="*/ 556 w 563"/>
                <a:gd name="T67" fmla="*/ 376 h 509"/>
                <a:gd name="T68" fmla="*/ 559 w 563"/>
                <a:gd name="T69" fmla="*/ 422 h 509"/>
                <a:gd name="T70" fmla="*/ 562 w 563"/>
                <a:gd name="T71" fmla="*/ 470 h 509"/>
                <a:gd name="T72" fmla="*/ 554 w 563"/>
                <a:gd name="T73" fmla="*/ 498 h 509"/>
                <a:gd name="T74" fmla="*/ 534 w 563"/>
                <a:gd name="T75" fmla="*/ 504 h 509"/>
                <a:gd name="T76" fmla="*/ 511 w 563"/>
                <a:gd name="T77" fmla="*/ 507 h 509"/>
                <a:gd name="T78" fmla="*/ 490 w 563"/>
                <a:gd name="T79" fmla="*/ 508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3" h="509">
                  <a:moveTo>
                    <a:pt x="486" y="509"/>
                  </a:moveTo>
                  <a:lnTo>
                    <a:pt x="457" y="488"/>
                  </a:lnTo>
                  <a:lnTo>
                    <a:pt x="428" y="478"/>
                  </a:lnTo>
                  <a:lnTo>
                    <a:pt x="400" y="472"/>
                  </a:lnTo>
                  <a:lnTo>
                    <a:pt x="374" y="469"/>
                  </a:lnTo>
                  <a:lnTo>
                    <a:pt x="348" y="460"/>
                  </a:lnTo>
                  <a:lnTo>
                    <a:pt x="323" y="443"/>
                  </a:lnTo>
                  <a:lnTo>
                    <a:pt x="300" y="412"/>
                  </a:lnTo>
                  <a:lnTo>
                    <a:pt x="280" y="364"/>
                  </a:lnTo>
                  <a:lnTo>
                    <a:pt x="257" y="330"/>
                  </a:lnTo>
                  <a:lnTo>
                    <a:pt x="244" y="301"/>
                  </a:lnTo>
                  <a:lnTo>
                    <a:pt x="236" y="273"/>
                  </a:lnTo>
                  <a:lnTo>
                    <a:pt x="233" y="247"/>
                  </a:lnTo>
                  <a:lnTo>
                    <a:pt x="232" y="219"/>
                  </a:lnTo>
                  <a:lnTo>
                    <a:pt x="232" y="193"/>
                  </a:lnTo>
                  <a:lnTo>
                    <a:pt x="229" y="164"/>
                  </a:lnTo>
                  <a:lnTo>
                    <a:pt x="223" y="132"/>
                  </a:lnTo>
                  <a:lnTo>
                    <a:pt x="183" y="109"/>
                  </a:lnTo>
                  <a:lnTo>
                    <a:pt x="151" y="109"/>
                  </a:lnTo>
                  <a:lnTo>
                    <a:pt x="126" y="125"/>
                  </a:lnTo>
                  <a:lnTo>
                    <a:pt x="108" y="155"/>
                  </a:lnTo>
                  <a:lnTo>
                    <a:pt x="94" y="192"/>
                  </a:lnTo>
                  <a:lnTo>
                    <a:pt x="85" y="232"/>
                  </a:lnTo>
                  <a:lnTo>
                    <a:pt x="81" y="270"/>
                  </a:lnTo>
                  <a:lnTo>
                    <a:pt x="81" y="302"/>
                  </a:lnTo>
                  <a:lnTo>
                    <a:pt x="68" y="305"/>
                  </a:lnTo>
                  <a:lnTo>
                    <a:pt x="59" y="308"/>
                  </a:lnTo>
                  <a:lnTo>
                    <a:pt x="50" y="311"/>
                  </a:lnTo>
                  <a:lnTo>
                    <a:pt x="45" y="314"/>
                  </a:lnTo>
                  <a:lnTo>
                    <a:pt x="34" y="315"/>
                  </a:lnTo>
                  <a:lnTo>
                    <a:pt x="26" y="317"/>
                  </a:lnTo>
                  <a:lnTo>
                    <a:pt x="14" y="318"/>
                  </a:lnTo>
                  <a:lnTo>
                    <a:pt x="0" y="322"/>
                  </a:lnTo>
                  <a:lnTo>
                    <a:pt x="4" y="280"/>
                  </a:lnTo>
                  <a:lnTo>
                    <a:pt x="17" y="238"/>
                  </a:lnTo>
                  <a:lnTo>
                    <a:pt x="37" y="192"/>
                  </a:lnTo>
                  <a:lnTo>
                    <a:pt x="62" y="148"/>
                  </a:lnTo>
                  <a:lnTo>
                    <a:pt x="90" y="103"/>
                  </a:lnTo>
                  <a:lnTo>
                    <a:pt x="120" y="64"/>
                  </a:lnTo>
                  <a:lnTo>
                    <a:pt x="149" y="28"/>
                  </a:lnTo>
                  <a:lnTo>
                    <a:pt x="178" y="0"/>
                  </a:lnTo>
                  <a:lnTo>
                    <a:pt x="196" y="3"/>
                  </a:lnTo>
                  <a:lnTo>
                    <a:pt x="214" y="12"/>
                  </a:lnTo>
                  <a:lnTo>
                    <a:pt x="232" y="21"/>
                  </a:lnTo>
                  <a:lnTo>
                    <a:pt x="251" y="32"/>
                  </a:lnTo>
                  <a:lnTo>
                    <a:pt x="270" y="41"/>
                  </a:lnTo>
                  <a:lnTo>
                    <a:pt x="290" y="51"/>
                  </a:lnTo>
                  <a:lnTo>
                    <a:pt x="310" y="58"/>
                  </a:lnTo>
                  <a:lnTo>
                    <a:pt x="334" y="64"/>
                  </a:lnTo>
                  <a:lnTo>
                    <a:pt x="336" y="73"/>
                  </a:lnTo>
                  <a:lnTo>
                    <a:pt x="339" y="83"/>
                  </a:lnTo>
                  <a:lnTo>
                    <a:pt x="361" y="96"/>
                  </a:lnTo>
                  <a:lnTo>
                    <a:pt x="381" y="115"/>
                  </a:lnTo>
                  <a:lnTo>
                    <a:pt x="399" y="137"/>
                  </a:lnTo>
                  <a:lnTo>
                    <a:pt x="416" y="164"/>
                  </a:lnTo>
                  <a:lnTo>
                    <a:pt x="432" y="190"/>
                  </a:lnTo>
                  <a:lnTo>
                    <a:pt x="451" y="219"/>
                  </a:lnTo>
                  <a:lnTo>
                    <a:pt x="470" y="247"/>
                  </a:lnTo>
                  <a:lnTo>
                    <a:pt x="495" y="273"/>
                  </a:lnTo>
                  <a:lnTo>
                    <a:pt x="511" y="280"/>
                  </a:lnTo>
                  <a:lnTo>
                    <a:pt x="524" y="287"/>
                  </a:lnTo>
                  <a:lnTo>
                    <a:pt x="532" y="292"/>
                  </a:lnTo>
                  <a:lnTo>
                    <a:pt x="540" y="298"/>
                  </a:lnTo>
                  <a:lnTo>
                    <a:pt x="547" y="303"/>
                  </a:lnTo>
                  <a:lnTo>
                    <a:pt x="554" y="309"/>
                  </a:lnTo>
                  <a:lnTo>
                    <a:pt x="554" y="331"/>
                  </a:lnTo>
                  <a:lnTo>
                    <a:pt x="554" y="353"/>
                  </a:lnTo>
                  <a:lnTo>
                    <a:pt x="556" y="376"/>
                  </a:lnTo>
                  <a:lnTo>
                    <a:pt x="559" y="401"/>
                  </a:lnTo>
                  <a:lnTo>
                    <a:pt x="559" y="422"/>
                  </a:lnTo>
                  <a:lnTo>
                    <a:pt x="560" y="447"/>
                  </a:lnTo>
                  <a:lnTo>
                    <a:pt x="562" y="470"/>
                  </a:lnTo>
                  <a:lnTo>
                    <a:pt x="563" y="495"/>
                  </a:lnTo>
                  <a:lnTo>
                    <a:pt x="554" y="498"/>
                  </a:lnTo>
                  <a:lnTo>
                    <a:pt x="546" y="502"/>
                  </a:lnTo>
                  <a:lnTo>
                    <a:pt x="534" y="504"/>
                  </a:lnTo>
                  <a:lnTo>
                    <a:pt x="524" y="507"/>
                  </a:lnTo>
                  <a:lnTo>
                    <a:pt x="511" y="507"/>
                  </a:lnTo>
                  <a:lnTo>
                    <a:pt x="501" y="508"/>
                  </a:lnTo>
                  <a:lnTo>
                    <a:pt x="490" y="508"/>
                  </a:lnTo>
                  <a:lnTo>
                    <a:pt x="486" y="509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91"/>
            <p:cNvSpPr>
              <a:spLocks/>
            </p:cNvSpPr>
            <p:nvPr/>
          </p:nvSpPr>
          <p:spPr bwMode="auto">
            <a:xfrm>
              <a:off x="4863" y="2360"/>
              <a:ext cx="8" cy="7"/>
            </a:xfrm>
            <a:custGeom>
              <a:avLst/>
              <a:gdLst>
                <a:gd name="T0" fmla="*/ 0 w 22"/>
                <a:gd name="T1" fmla="*/ 22 h 22"/>
                <a:gd name="T2" fmla="*/ 0 w 22"/>
                <a:gd name="T3" fmla="*/ 12 h 22"/>
                <a:gd name="T4" fmla="*/ 0 w 22"/>
                <a:gd name="T5" fmla="*/ 5 h 22"/>
                <a:gd name="T6" fmla="*/ 5 w 22"/>
                <a:gd name="T7" fmla="*/ 0 h 22"/>
                <a:gd name="T8" fmla="*/ 9 w 22"/>
                <a:gd name="T9" fmla="*/ 0 h 22"/>
                <a:gd name="T10" fmla="*/ 13 w 22"/>
                <a:gd name="T11" fmla="*/ 0 h 22"/>
                <a:gd name="T12" fmla="*/ 22 w 22"/>
                <a:gd name="T13" fmla="*/ 0 h 22"/>
                <a:gd name="T14" fmla="*/ 21 w 22"/>
                <a:gd name="T15" fmla="*/ 8 h 22"/>
                <a:gd name="T16" fmla="*/ 15 w 22"/>
                <a:gd name="T17" fmla="*/ 15 h 22"/>
                <a:gd name="T18" fmla="*/ 5 w 22"/>
                <a:gd name="T19" fmla="*/ 19 h 22"/>
                <a:gd name="T20" fmla="*/ 0 w 22"/>
                <a:gd name="T2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" h="22">
                  <a:moveTo>
                    <a:pt x="0" y="22"/>
                  </a:moveTo>
                  <a:lnTo>
                    <a:pt x="0" y="12"/>
                  </a:lnTo>
                  <a:lnTo>
                    <a:pt x="0" y="5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22" y="0"/>
                  </a:lnTo>
                  <a:lnTo>
                    <a:pt x="21" y="8"/>
                  </a:lnTo>
                  <a:lnTo>
                    <a:pt x="15" y="15"/>
                  </a:lnTo>
                  <a:lnTo>
                    <a:pt x="5" y="19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92"/>
            <p:cNvSpPr>
              <a:spLocks/>
            </p:cNvSpPr>
            <p:nvPr/>
          </p:nvSpPr>
          <p:spPr bwMode="auto">
            <a:xfrm>
              <a:off x="4795" y="2357"/>
              <a:ext cx="12" cy="5"/>
            </a:xfrm>
            <a:custGeom>
              <a:avLst/>
              <a:gdLst>
                <a:gd name="T0" fmla="*/ 0 w 36"/>
                <a:gd name="T1" fmla="*/ 13 h 13"/>
                <a:gd name="T2" fmla="*/ 0 w 36"/>
                <a:gd name="T3" fmla="*/ 5 h 13"/>
                <a:gd name="T4" fmla="*/ 0 w 36"/>
                <a:gd name="T5" fmla="*/ 0 h 13"/>
                <a:gd name="T6" fmla="*/ 9 w 36"/>
                <a:gd name="T7" fmla="*/ 0 h 13"/>
                <a:gd name="T8" fmla="*/ 16 w 36"/>
                <a:gd name="T9" fmla="*/ 1 h 13"/>
                <a:gd name="T10" fmla="*/ 20 w 36"/>
                <a:gd name="T11" fmla="*/ 1 h 13"/>
                <a:gd name="T12" fmla="*/ 26 w 36"/>
                <a:gd name="T13" fmla="*/ 3 h 13"/>
                <a:gd name="T14" fmla="*/ 31 w 36"/>
                <a:gd name="T15" fmla="*/ 3 h 13"/>
                <a:gd name="T16" fmla="*/ 36 w 36"/>
                <a:gd name="T17" fmla="*/ 7 h 13"/>
                <a:gd name="T18" fmla="*/ 25 w 36"/>
                <a:gd name="T19" fmla="*/ 8 h 13"/>
                <a:gd name="T20" fmla="*/ 19 w 36"/>
                <a:gd name="T21" fmla="*/ 10 h 13"/>
                <a:gd name="T22" fmla="*/ 12 w 36"/>
                <a:gd name="T23" fmla="*/ 11 h 13"/>
                <a:gd name="T24" fmla="*/ 0 w 36"/>
                <a:gd name="T2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13">
                  <a:moveTo>
                    <a:pt x="0" y="1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0" y="1"/>
                  </a:lnTo>
                  <a:lnTo>
                    <a:pt x="26" y="3"/>
                  </a:lnTo>
                  <a:lnTo>
                    <a:pt x="31" y="3"/>
                  </a:lnTo>
                  <a:lnTo>
                    <a:pt x="36" y="7"/>
                  </a:lnTo>
                  <a:lnTo>
                    <a:pt x="25" y="8"/>
                  </a:lnTo>
                  <a:lnTo>
                    <a:pt x="19" y="10"/>
                  </a:lnTo>
                  <a:lnTo>
                    <a:pt x="12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93"/>
            <p:cNvSpPr>
              <a:spLocks/>
            </p:cNvSpPr>
            <p:nvPr/>
          </p:nvSpPr>
          <p:spPr bwMode="auto">
            <a:xfrm>
              <a:off x="5054" y="2273"/>
              <a:ext cx="5" cy="88"/>
            </a:xfrm>
            <a:custGeom>
              <a:avLst/>
              <a:gdLst>
                <a:gd name="T0" fmla="*/ 6 w 16"/>
                <a:gd name="T1" fmla="*/ 265 h 265"/>
                <a:gd name="T2" fmla="*/ 3 w 16"/>
                <a:gd name="T3" fmla="*/ 203 h 265"/>
                <a:gd name="T4" fmla="*/ 3 w 16"/>
                <a:gd name="T5" fmla="*/ 152 h 265"/>
                <a:gd name="T6" fmla="*/ 2 w 16"/>
                <a:gd name="T7" fmla="*/ 111 h 265"/>
                <a:gd name="T8" fmla="*/ 2 w 16"/>
                <a:gd name="T9" fmla="*/ 80 h 265"/>
                <a:gd name="T10" fmla="*/ 0 w 16"/>
                <a:gd name="T11" fmla="*/ 53 h 265"/>
                <a:gd name="T12" fmla="*/ 0 w 16"/>
                <a:gd name="T13" fmla="*/ 33 h 265"/>
                <a:gd name="T14" fmla="*/ 0 w 16"/>
                <a:gd name="T15" fmla="*/ 14 h 265"/>
                <a:gd name="T16" fmla="*/ 2 w 16"/>
                <a:gd name="T17" fmla="*/ 0 h 265"/>
                <a:gd name="T18" fmla="*/ 8 w 16"/>
                <a:gd name="T19" fmla="*/ 0 h 265"/>
                <a:gd name="T20" fmla="*/ 15 w 16"/>
                <a:gd name="T21" fmla="*/ 1 h 265"/>
                <a:gd name="T22" fmla="*/ 15 w 16"/>
                <a:gd name="T23" fmla="*/ 72 h 265"/>
                <a:gd name="T24" fmla="*/ 15 w 16"/>
                <a:gd name="T25" fmla="*/ 129 h 265"/>
                <a:gd name="T26" fmla="*/ 15 w 16"/>
                <a:gd name="T27" fmla="*/ 171 h 265"/>
                <a:gd name="T28" fmla="*/ 16 w 16"/>
                <a:gd name="T29" fmla="*/ 204 h 265"/>
                <a:gd name="T30" fmla="*/ 15 w 16"/>
                <a:gd name="T31" fmla="*/ 226 h 265"/>
                <a:gd name="T32" fmla="*/ 15 w 16"/>
                <a:gd name="T33" fmla="*/ 243 h 265"/>
                <a:gd name="T34" fmla="*/ 11 w 16"/>
                <a:gd name="T35" fmla="*/ 255 h 265"/>
                <a:gd name="T36" fmla="*/ 6 w 16"/>
                <a:gd name="T37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265">
                  <a:moveTo>
                    <a:pt x="6" y="265"/>
                  </a:moveTo>
                  <a:lnTo>
                    <a:pt x="3" y="203"/>
                  </a:lnTo>
                  <a:lnTo>
                    <a:pt x="3" y="152"/>
                  </a:lnTo>
                  <a:lnTo>
                    <a:pt x="2" y="111"/>
                  </a:lnTo>
                  <a:lnTo>
                    <a:pt x="2" y="80"/>
                  </a:lnTo>
                  <a:lnTo>
                    <a:pt x="0" y="53"/>
                  </a:lnTo>
                  <a:lnTo>
                    <a:pt x="0" y="33"/>
                  </a:lnTo>
                  <a:lnTo>
                    <a:pt x="0" y="14"/>
                  </a:lnTo>
                  <a:lnTo>
                    <a:pt x="2" y="0"/>
                  </a:lnTo>
                  <a:lnTo>
                    <a:pt x="8" y="0"/>
                  </a:lnTo>
                  <a:lnTo>
                    <a:pt x="15" y="1"/>
                  </a:lnTo>
                  <a:lnTo>
                    <a:pt x="15" y="72"/>
                  </a:lnTo>
                  <a:lnTo>
                    <a:pt x="15" y="129"/>
                  </a:lnTo>
                  <a:lnTo>
                    <a:pt x="15" y="171"/>
                  </a:lnTo>
                  <a:lnTo>
                    <a:pt x="16" y="204"/>
                  </a:lnTo>
                  <a:lnTo>
                    <a:pt x="15" y="226"/>
                  </a:lnTo>
                  <a:lnTo>
                    <a:pt x="15" y="243"/>
                  </a:lnTo>
                  <a:lnTo>
                    <a:pt x="11" y="255"/>
                  </a:lnTo>
                  <a:lnTo>
                    <a:pt x="6" y="2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94"/>
            <p:cNvSpPr>
              <a:spLocks/>
            </p:cNvSpPr>
            <p:nvPr/>
          </p:nvSpPr>
          <p:spPr bwMode="auto">
            <a:xfrm>
              <a:off x="4883" y="2341"/>
              <a:ext cx="21" cy="18"/>
            </a:xfrm>
            <a:custGeom>
              <a:avLst/>
              <a:gdLst>
                <a:gd name="T0" fmla="*/ 0 w 64"/>
                <a:gd name="T1" fmla="*/ 52 h 52"/>
                <a:gd name="T2" fmla="*/ 3 w 64"/>
                <a:gd name="T3" fmla="*/ 42 h 52"/>
                <a:gd name="T4" fmla="*/ 8 w 64"/>
                <a:gd name="T5" fmla="*/ 33 h 52"/>
                <a:gd name="T6" fmla="*/ 15 w 64"/>
                <a:gd name="T7" fmla="*/ 24 h 52"/>
                <a:gd name="T8" fmla="*/ 24 w 64"/>
                <a:gd name="T9" fmla="*/ 17 h 52"/>
                <a:gd name="T10" fmla="*/ 32 w 64"/>
                <a:gd name="T11" fmla="*/ 10 h 52"/>
                <a:gd name="T12" fmla="*/ 44 w 64"/>
                <a:gd name="T13" fmla="*/ 6 h 52"/>
                <a:gd name="T14" fmla="*/ 53 w 64"/>
                <a:gd name="T15" fmla="*/ 1 h 52"/>
                <a:gd name="T16" fmla="*/ 64 w 64"/>
                <a:gd name="T17" fmla="*/ 0 h 52"/>
                <a:gd name="T18" fmla="*/ 60 w 64"/>
                <a:gd name="T19" fmla="*/ 6 h 52"/>
                <a:gd name="T20" fmla="*/ 54 w 64"/>
                <a:gd name="T21" fmla="*/ 14 h 52"/>
                <a:gd name="T22" fmla="*/ 44 w 64"/>
                <a:gd name="T23" fmla="*/ 23 h 52"/>
                <a:gd name="T24" fmla="*/ 35 w 64"/>
                <a:gd name="T25" fmla="*/ 32 h 52"/>
                <a:gd name="T26" fmla="*/ 24 w 64"/>
                <a:gd name="T27" fmla="*/ 37 h 52"/>
                <a:gd name="T28" fmla="*/ 15 w 64"/>
                <a:gd name="T29" fmla="*/ 45 h 52"/>
                <a:gd name="T30" fmla="*/ 5 w 64"/>
                <a:gd name="T31" fmla="*/ 48 h 52"/>
                <a:gd name="T32" fmla="*/ 0 w 64"/>
                <a:gd name="T33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52">
                  <a:moveTo>
                    <a:pt x="0" y="52"/>
                  </a:moveTo>
                  <a:lnTo>
                    <a:pt x="3" y="42"/>
                  </a:lnTo>
                  <a:lnTo>
                    <a:pt x="8" y="33"/>
                  </a:lnTo>
                  <a:lnTo>
                    <a:pt x="15" y="24"/>
                  </a:lnTo>
                  <a:lnTo>
                    <a:pt x="24" y="17"/>
                  </a:lnTo>
                  <a:lnTo>
                    <a:pt x="32" y="10"/>
                  </a:lnTo>
                  <a:lnTo>
                    <a:pt x="44" y="6"/>
                  </a:lnTo>
                  <a:lnTo>
                    <a:pt x="53" y="1"/>
                  </a:lnTo>
                  <a:lnTo>
                    <a:pt x="64" y="0"/>
                  </a:lnTo>
                  <a:lnTo>
                    <a:pt x="60" y="6"/>
                  </a:lnTo>
                  <a:lnTo>
                    <a:pt x="54" y="14"/>
                  </a:lnTo>
                  <a:lnTo>
                    <a:pt x="44" y="23"/>
                  </a:lnTo>
                  <a:lnTo>
                    <a:pt x="35" y="32"/>
                  </a:lnTo>
                  <a:lnTo>
                    <a:pt x="24" y="37"/>
                  </a:lnTo>
                  <a:lnTo>
                    <a:pt x="15" y="45"/>
                  </a:lnTo>
                  <a:lnTo>
                    <a:pt x="5" y="48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95"/>
            <p:cNvSpPr>
              <a:spLocks/>
            </p:cNvSpPr>
            <p:nvPr/>
          </p:nvSpPr>
          <p:spPr bwMode="auto">
            <a:xfrm>
              <a:off x="4823" y="2123"/>
              <a:ext cx="233" cy="232"/>
            </a:xfrm>
            <a:custGeom>
              <a:avLst/>
              <a:gdLst>
                <a:gd name="T0" fmla="*/ 0 w 698"/>
                <a:gd name="T1" fmla="*/ 676 h 698"/>
                <a:gd name="T2" fmla="*/ 0 w 698"/>
                <a:gd name="T3" fmla="*/ 635 h 698"/>
                <a:gd name="T4" fmla="*/ 0 w 698"/>
                <a:gd name="T5" fmla="*/ 599 h 698"/>
                <a:gd name="T6" fmla="*/ 4 w 698"/>
                <a:gd name="T7" fmla="*/ 564 h 698"/>
                <a:gd name="T8" fmla="*/ 46 w 698"/>
                <a:gd name="T9" fmla="*/ 515 h 698"/>
                <a:gd name="T10" fmla="*/ 112 w 698"/>
                <a:gd name="T11" fmla="*/ 463 h 698"/>
                <a:gd name="T12" fmla="*/ 164 w 698"/>
                <a:gd name="T13" fmla="*/ 409 h 698"/>
                <a:gd name="T14" fmla="*/ 210 w 698"/>
                <a:gd name="T15" fmla="*/ 340 h 698"/>
                <a:gd name="T16" fmla="*/ 241 w 698"/>
                <a:gd name="T17" fmla="*/ 293 h 698"/>
                <a:gd name="T18" fmla="*/ 245 w 698"/>
                <a:gd name="T19" fmla="*/ 305 h 698"/>
                <a:gd name="T20" fmla="*/ 244 w 698"/>
                <a:gd name="T21" fmla="*/ 329 h 698"/>
                <a:gd name="T22" fmla="*/ 244 w 698"/>
                <a:gd name="T23" fmla="*/ 353 h 698"/>
                <a:gd name="T24" fmla="*/ 251 w 698"/>
                <a:gd name="T25" fmla="*/ 379 h 698"/>
                <a:gd name="T26" fmla="*/ 261 w 698"/>
                <a:gd name="T27" fmla="*/ 383 h 698"/>
                <a:gd name="T28" fmla="*/ 283 w 698"/>
                <a:gd name="T29" fmla="*/ 313 h 698"/>
                <a:gd name="T30" fmla="*/ 311 w 698"/>
                <a:gd name="T31" fmla="*/ 218 h 698"/>
                <a:gd name="T32" fmla="*/ 331 w 698"/>
                <a:gd name="T33" fmla="*/ 139 h 698"/>
                <a:gd name="T34" fmla="*/ 363 w 698"/>
                <a:gd name="T35" fmla="*/ 89 h 698"/>
                <a:gd name="T36" fmla="*/ 424 w 698"/>
                <a:gd name="T37" fmla="*/ 29 h 698"/>
                <a:gd name="T38" fmla="*/ 489 w 698"/>
                <a:gd name="T39" fmla="*/ 0 h 698"/>
                <a:gd name="T40" fmla="*/ 553 w 698"/>
                <a:gd name="T41" fmla="*/ 23 h 698"/>
                <a:gd name="T42" fmla="*/ 592 w 698"/>
                <a:gd name="T43" fmla="*/ 78 h 698"/>
                <a:gd name="T44" fmla="*/ 627 w 698"/>
                <a:gd name="T45" fmla="*/ 147 h 698"/>
                <a:gd name="T46" fmla="*/ 666 w 698"/>
                <a:gd name="T47" fmla="*/ 229 h 698"/>
                <a:gd name="T48" fmla="*/ 695 w 698"/>
                <a:gd name="T49" fmla="*/ 295 h 698"/>
                <a:gd name="T50" fmla="*/ 681 w 698"/>
                <a:gd name="T51" fmla="*/ 319 h 698"/>
                <a:gd name="T52" fmla="*/ 646 w 698"/>
                <a:gd name="T53" fmla="*/ 338 h 698"/>
                <a:gd name="T54" fmla="*/ 607 w 698"/>
                <a:gd name="T55" fmla="*/ 355 h 698"/>
                <a:gd name="T56" fmla="*/ 572 w 698"/>
                <a:gd name="T57" fmla="*/ 366 h 698"/>
                <a:gd name="T58" fmla="*/ 552 w 698"/>
                <a:gd name="T59" fmla="*/ 321 h 698"/>
                <a:gd name="T60" fmla="*/ 534 w 698"/>
                <a:gd name="T61" fmla="*/ 241 h 698"/>
                <a:gd name="T62" fmla="*/ 499 w 698"/>
                <a:gd name="T63" fmla="*/ 186 h 698"/>
                <a:gd name="T64" fmla="*/ 438 w 698"/>
                <a:gd name="T65" fmla="*/ 168 h 698"/>
                <a:gd name="T66" fmla="*/ 387 w 698"/>
                <a:gd name="T67" fmla="*/ 216 h 698"/>
                <a:gd name="T68" fmla="*/ 401 w 698"/>
                <a:gd name="T69" fmla="*/ 271 h 698"/>
                <a:gd name="T70" fmla="*/ 417 w 698"/>
                <a:gd name="T71" fmla="*/ 326 h 698"/>
                <a:gd name="T72" fmla="*/ 401 w 698"/>
                <a:gd name="T73" fmla="*/ 398 h 698"/>
                <a:gd name="T74" fmla="*/ 348 w 698"/>
                <a:gd name="T75" fmla="*/ 515 h 698"/>
                <a:gd name="T76" fmla="*/ 306 w 698"/>
                <a:gd name="T77" fmla="*/ 582 h 698"/>
                <a:gd name="T78" fmla="*/ 254 w 698"/>
                <a:gd name="T79" fmla="*/ 599 h 698"/>
                <a:gd name="T80" fmla="*/ 181 w 698"/>
                <a:gd name="T81" fmla="*/ 625 h 698"/>
                <a:gd name="T82" fmla="*/ 119 w 698"/>
                <a:gd name="T83" fmla="*/ 663 h 698"/>
                <a:gd name="T84" fmla="*/ 84 w 698"/>
                <a:gd name="T85" fmla="*/ 672 h 698"/>
                <a:gd name="T86" fmla="*/ 49 w 698"/>
                <a:gd name="T87" fmla="*/ 682 h 698"/>
                <a:gd name="T88" fmla="*/ 17 w 698"/>
                <a:gd name="T89" fmla="*/ 692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98" h="698">
                  <a:moveTo>
                    <a:pt x="3" y="698"/>
                  </a:moveTo>
                  <a:lnTo>
                    <a:pt x="0" y="676"/>
                  </a:lnTo>
                  <a:lnTo>
                    <a:pt x="0" y="656"/>
                  </a:lnTo>
                  <a:lnTo>
                    <a:pt x="0" y="635"/>
                  </a:lnTo>
                  <a:lnTo>
                    <a:pt x="0" y="618"/>
                  </a:lnTo>
                  <a:lnTo>
                    <a:pt x="0" y="599"/>
                  </a:lnTo>
                  <a:lnTo>
                    <a:pt x="3" y="582"/>
                  </a:lnTo>
                  <a:lnTo>
                    <a:pt x="4" y="564"/>
                  </a:lnTo>
                  <a:lnTo>
                    <a:pt x="7" y="547"/>
                  </a:lnTo>
                  <a:lnTo>
                    <a:pt x="46" y="515"/>
                  </a:lnTo>
                  <a:lnTo>
                    <a:pt x="81" y="489"/>
                  </a:lnTo>
                  <a:lnTo>
                    <a:pt x="112" y="463"/>
                  </a:lnTo>
                  <a:lnTo>
                    <a:pt x="139" y="438"/>
                  </a:lnTo>
                  <a:lnTo>
                    <a:pt x="164" y="409"/>
                  </a:lnTo>
                  <a:lnTo>
                    <a:pt x="187" y="377"/>
                  </a:lnTo>
                  <a:lnTo>
                    <a:pt x="210" y="340"/>
                  </a:lnTo>
                  <a:lnTo>
                    <a:pt x="235" y="295"/>
                  </a:lnTo>
                  <a:lnTo>
                    <a:pt x="241" y="293"/>
                  </a:lnTo>
                  <a:lnTo>
                    <a:pt x="247" y="293"/>
                  </a:lnTo>
                  <a:lnTo>
                    <a:pt x="245" y="305"/>
                  </a:lnTo>
                  <a:lnTo>
                    <a:pt x="245" y="318"/>
                  </a:lnTo>
                  <a:lnTo>
                    <a:pt x="244" y="329"/>
                  </a:lnTo>
                  <a:lnTo>
                    <a:pt x="244" y="341"/>
                  </a:lnTo>
                  <a:lnTo>
                    <a:pt x="244" y="353"/>
                  </a:lnTo>
                  <a:lnTo>
                    <a:pt x="247" y="366"/>
                  </a:lnTo>
                  <a:lnTo>
                    <a:pt x="251" y="379"/>
                  </a:lnTo>
                  <a:lnTo>
                    <a:pt x="258" y="396"/>
                  </a:lnTo>
                  <a:lnTo>
                    <a:pt x="261" y="383"/>
                  </a:lnTo>
                  <a:lnTo>
                    <a:pt x="271" y="355"/>
                  </a:lnTo>
                  <a:lnTo>
                    <a:pt x="283" y="313"/>
                  </a:lnTo>
                  <a:lnTo>
                    <a:pt x="297" y="267"/>
                  </a:lnTo>
                  <a:lnTo>
                    <a:pt x="311" y="218"/>
                  </a:lnTo>
                  <a:lnTo>
                    <a:pt x="322" y="174"/>
                  </a:lnTo>
                  <a:lnTo>
                    <a:pt x="331" y="139"/>
                  </a:lnTo>
                  <a:lnTo>
                    <a:pt x="335" y="122"/>
                  </a:lnTo>
                  <a:lnTo>
                    <a:pt x="363" y="89"/>
                  </a:lnTo>
                  <a:lnTo>
                    <a:pt x="393" y="57"/>
                  </a:lnTo>
                  <a:lnTo>
                    <a:pt x="424" y="29"/>
                  </a:lnTo>
                  <a:lnTo>
                    <a:pt x="457" y="10"/>
                  </a:lnTo>
                  <a:lnTo>
                    <a:pt x="489" y="0"/>
                  </a:lnTo>
                  <a:lnTo>
                    <a:pt x="521" y="3"/>
                  </a:lnTo>
                  <a:lnTo>
                    <a:pt x="553" y="23"/>
                  </a:lnTo>
                  <a:lnTo>
                    <a:pt x="585" y="62"/>
                  </a:lnTo>
                  <a:lnTo>
                    <a:pt x="592" y="78"/>
                  </a:lnTo>
                  <a:lnTo>
                    <a:pt x="608" y="109"/>
                  </a:lnTo>
                  <a:lnTo>
                    <a:pt x="627" y="147"/>
                  </a:lnTo>
                  <a:lnTo>
                    <a:pt x="647" y="189"/>
                  </a:lnTo>
                  <a:lnTo>
                    <a:pt x="666" y="229"/>
                  </a:lnTo>
                  <a:lnTo>
                    <a:pt x="684" y="266"/>
                  </a:lnTo>
                  <a:lnTo>
                    <a:pt x="695" y="295"/>
                  </a:lnTo>
                  <a:lnTo>
                    <a:pt x="698" y="312"/>
                  </a:lnTo>
                  <a:lnTo>
                    <a:pt x="681" y="319"/>
                  </a:lnTo>
                  <a:lnTo>
                    <a:pt x="665" y="328"/>
                  </a:lnTo>
                  <a:lnTo>
                    <a:pt x="646" y="338"/>
                  </a:lnTo>
                  <a:lnTo>
                    <a:pt x="627" y="348"/>
                  </a:lnTo>
                  <a:lnTo>
                    <a:pt x="607" y="355"/>
                  </a:lnTo>
                  <a:lnTo>
                    <a:pt x="589" y="361"/>
                  </a:lnTo>
                  <a:lnTo>
                    <a:pt x="572" y="366"/>
                  </a:lnTo>
                  <a:lnTo>
                    <a:pt x="559" y="366"/>
                  </a:lnTo>
                  <a:lnTo>
                    <a:pt x="552" y="321"/>
                  </a:lnTo>
                  <a:lnTo>
                    <a:pt x="544" y="280"/>
                  </a:lnTo>
                  <a:lnTo>
                    <a:pt x="534" y="241"/>
                  </a:lnTo>
                  <a:lnTo>
                    <a:pt x="520" y="210"/>
                  </a:lnTo>
                  <a:lnTo>
                    <a:pt x="499" y="186"/>
                  </a:lnTo>
                  <a:lnTo>
                    <a:pt x="473" y="171"/>
                  </a:lnTo>
                  <a:lnTo>
                    <a:pt x="438" y="168"/>
                  </a:lnTo>
                  <a:lnTo>
                    <a:pt x="395" y="183"/>
                  </a:lnTo>
                  <a:lnTo>
                    <a:pt x="387" y="216"/>
                  </a:lnTo>
                  <a:lnTo>
                    <a:pt x="392" y="245"/>
                  </a:lnTo>
                  <a:lnTo>
                    <a:pt x="401" y="271"/>
                  </a:lnTo>
                  <a:lnTo>
                    <a:pt x="411" y="299"/>
                  </a:lnTo>
                  <a:lnTo>
                    <a:pt x="417" y="326"/>
                  </a:lnTo>
                  <a:lnTo>
                    <a:pt x="417" y="358"/>
                  </a:lnTo>
                  <a:lnTo>
                    <a:pt x="401" y="398"/>
                  </a:lnTo>
                  <a:lnTo>
                    <a:pt x="370" y="445"/>
                  </a:lnTo>
                  <a:lnTo>
                    <a:pt x="348" y="515"/>
                  </a:lnTo>
                  <a:lnTo>
                    <a:pt x="328" y="559"/>
                  </a:lnTo>
                  <a:lnTo>
                    <a:pt x="306" y="582"/>
                  </a:lnTo>
                  <a:lnTo>
                    <a:pt x="283" y="595"/>
                  </a:lnTo>
                  <a:lnTo>
                    <a:pt x="254" y="599"/>
                  </a:lnTo>
                  <a:lnTo>
                    <a:pt x="221" y="608"/>
                  </a:lnTo>
                  <a:lnTo>
                    <a:pt x="181" y="625"/>
                  </a:lnTo>
                  <a:lnTo>
                    <a:pt x="136" y="660"/>
                  </a:lnTo>
                  <a:lnTo>
                    <a:pt x="119" y="663"/>
                  </a:lnTo>
                  <a:lnTo>
                    <a:pt x="101" y="667"/>
                  </a:lnTo>
                  <a:lnTo>
                    <a:pt x="84" y="672"/>
                  </a:lnTo>
                  <a:lnTo>
                    <a:pt x="67" y="678"/>
                  </a:lnTo>
                  <a:lnTo>
                    <a:pt x="49" y="682"/>
                  </a:lnTo>
                  <a:lnTo>
                    <a:pt x="33" y="688"/>
                  </a:lnTo>
                  <a:lnTo>
                    <a:pt x="17" y="692"/>
                  </a:lnTo>
                  <a:lnTo>
                    <a:pt x="3" y="698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96"/>
            <p:cNvSpPr>
              <a:spLocks/>
            </p:cNvSpPr>
            <p:nvPr/>
          </p:nvSpPr>
          <p:spPr bwMode="auto">
            <a:xfrm>
              <a:off x="5064" y="2266"/>
              <a:ext cx="8" cy="85"/>
            </a:xfrm>
            <a:custGeom>
              <a:avLst/>
              <a:gdLst>
                <a:gd name="T0" fmla="*/ 16 w 24"/>
                <a:gd name="T1" fmla="*/ 257 h 257"/>
                <a:gd name="T2" fmla="*/ 11 w 24"/>
                <a:gd name="T3" fmla="*/ 244 h 257"/>
                <a:gd name="T4" fmla="*/ 6 w 24"/>
                <a:gd name="T5" fmla="*/ 218 h 257"/>
                <a:gd name="T6" fmla="*/ 3 w 24"/>
                <a:gd name="T7" fmla="*/ 180 h 257"/>
                <a:gd name="T8" fmla="*/ 2 w 24"/>
                <a:gd name="T9" fmla="*/ 140 h 257"/>
                <a:gd name="T10" fmla="*/ 0 w 24"/>
                <a:gd name="T11" fmla="*/ 95 h 257"/>
                <a:gd name="T12" fmla="*/ 0 w 24"/>
                <a:gd name="T13" fmla="*/ 56 h 257"/>
                <a:gd name="T14" fmla="*/ 0 w 24"/>
                <a:gd name="T15" fmla="*/ 22 h 257"/>
                <a:gd name="T16" fmla="*/ 3 w 24"/>
                <a:gd name="T17" fmla="*/ 0 h 257"/>
                <a:gd name="T18" fmla="*/ 8 w 24"/>
                <a:gd name="T19" fmla="*/ 11 h 257"/>
                <a:gd name="T20" fmla="*/ 12 w 24"/>
                <a:gd name="T21" fmla="*/ 38 h 257"/>
                <a:gd name="T22" fmla="*/ 15 w 24"/>
                <a:gd name="T23" fmla="*/ 74 h 257"/>
                <a:gd name="T24" fmla="*/ 18 w 24"/>
                <a:gd name="T25" fmla="*/ 118 h 257"/>
                <a:gd name="T26" fmla="*/ 19 w 24"/>
                <a:gd name="T27" fmla="*/ 160 h 257"/>
                <a:gd name="T28" fmla="*/ 21 w 24"/>
                <a:gd name="T29" fmla="*/ 202 h 257"/>
                <a:gd name="T30" fmla="*/ 22 w 24"/>
                <a:gd name="T31" fmla="*/ 234 h 257"/>
                <a:gd name="T32" fmla="*/ 24 w 24"/>
                <a:gd name="T33" fmla="*/ 257 h 257"/>
                <a:gd name="T34" fmla="*/ 19 w 24"/>
                <a:gd name="T35" fmla="*/ 257 h 257"/>
                <a:gd name="T36" fmla="*/ 16 w 24"/>
                <a:gd name="T37" fmla="*/ 257 h 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257">
                  <a:moveTo>
                    <a:pt x="16" y="257"/>
                  </a:moveTo>
                  <a:lnTo>
                    <a:pt x="11" y="244"/>
                  </a:lnTo>
                  <a:lnTo>
                    <a:pt x="6" y="218"/>
                  </a:lnTo>
                  <a:lnTo>
                    <a:pt x="3" y="180"/>
                  </a:lnTo>
                  <a:lnTo>
                    <a:pt x="2" y="140"/>
                  </a:lnTo>
                  <a:lnTo>
                    <a:pt x="0" y="95"/>
                  </a:lnTo>
                  <a:lnTo>
                    <a:pt x="0" y="56"/>
                  </a:lnTo>
                  <a:lnTo>
                    <a:pt x="0" y="22"/>
                  </a:lnTo>
                  <a:lnTo>
                    <a:pt x="3" y="0"/>
                  </a:lnTo>
                  <a:lnTo>
                    <a:pt x="8" y="11"/>
                  </a:lnTo>
                  <a:lnTo>
                    <a:pt x="12" y="38"/>
                  </a:lnTo>
                  <a:lnTo>
                    <a:pt x="15" y="74"/>
                  </a:lnTo>
                  <a:lnTo>
                    <a:pt x="18" y="118"/>
                  </a:lnTo>
                  <a:lnTo>
                    <a:pt x="19" y="160"/>
                  </a:lnTo>
                  <a:lnTo>
                    <a:pt x="21" y="202"/>
                  </a:lnTo>
                  <a:lnTo>
                    <a:pt x="22" y="234"/>
                  </a:lnTo>
                  <a:lnTo>
                    <a:pt x="24" y="257"/>
                  </a:lnTo>
                  <a:lnTo>
                    <a:pt x="19" y="257"/>
                  </a:lnTo>
                  <a:lnTo>
                    <a:pt x="16" y="2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97"/>
            <p:cNvSpPr>
              <a:spLocks/>
            </p:cNvSpPr>
            <p:nvPr/>
          </p:nvSpPr>
          <p:spPr bwMode="auto">
            <a:xfrm>
              <a:off x="4795" y="2345"/>
              <a:ext cx="19" cy="5"/>
            </a:xfrm>
            <a:custGeom>
              <a:avLst/>
              <a:gdLst>
                <a:gd name="T0" fmla="*/ 36 w 57"/>
                <a:gd name="T1" fmla="*/ 17 h 17"/>
                <a:gd name="T2" fmla="*/ 26 w 57"/>
                <a:gd name="T3" fmla="*/ 14 h 17"/>
                <a:gd name="T4" fmla="*/ 18 w 57"/>
                <a:gd name="T5" fmla="*/ 14 h 17"/>
                <a:gd name="T6" fmla="*/ 9 w 57"/>
                <a:gd name="T7" fmla="*/ 12 h 17"/>
                <a:gd name="T8" fmla="*/ 0 w 57"/>
                <a:gd name="T9" fmla="*/ 12 h 17"/>
                <a:gd name="T10" fmla="*/ 0 w 57"/>
                <a:gd name="T11" fmla="*/ 6 h 17"/>
                <a:gd name="T12" fmla="*/ 0 w 57"/>
                <a:gd name="T13" fmla="*/ 3 h 17"/>
                <a:gd name="T14" fmla="*/ 13 w 57"/>
                <a:gd name="T15" fmla="*/ 1 h 17"/>
                <a:gd name="T16" fmla="*/ 28 w 57"/>
                <a:gd name="T17" fmla="*/ 1 h 17"/>
                <a:gd name="T18" fmla="*/ 42 w 57"/>
                <a:gd name="T19" fmla="*/ 0 h 17"/>
                <a:gd name="T20" fmla="*/ 57 w 57"/>
                <a:gd name="T21" fmla="*/ 0 h 17"/>
                <a:gd name="T22" fmla="*/ 55 w 57"/>
                <a:gd name="T23" fmla="*/ 7 h 17"/>
                <a:gd name="T24" fmla="*/ 54 w 57"/>
                <a:gd name="T25" fmla="*/ 17 h 17"/>
                <a:gd name="T26" fmla="*/ 44 w 57"/>
                <a:gd name="T27" fmla="*/ 17 h 17"/>
                <a:gd name="T28" fmla="*/ 36 w 57"/>
                <a:gd name="T2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" h="17">
                  <a:moveTo>
                    <a:pt x="36" y="17"/>
                  </a:moveTo>
                  <a:lnTo>
                    <a:pt x="26" y="14"/>
                  </a:lnTo>
                  <a:lnTo>
                    <a:pt x="18" y="14"/>
                  </a:lnTo>
                  <a:lnTo>
                    <a:pt x="9" y="12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3"/>
                  </a:lnTo>
                  <a:lnTo>
                    <a:pt x="13" y="1"/>
                  </a:lnTo>
                  <a:lnTo>
                    <a:pt x="28" y="1"/>
                  </a:lnTo>
                  <a:lnTo>
                    <a:pt x="42" y="0"/>
                  </a:lnTo>
                  <a:lnTo>
                    <a:pt x="57" y="0"/>
                  </a:lnTo>
                  <a:lnTo>
                    <a:pt x="55" y="7"/>
                  </a:lnTo>
                  <a:lnTo>
                    <a:pt x="54" y="17"/>
                  </a:lnTo>
                  <a:lnTo>
                    <a:pt x="44" y="17"/>
                  </a:lnTo>
                  <a:lnTo>
                    <a:pt x="36" y="17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98"/>
            <p:cNvSpPr>
              <a:spLocks/>
            </p:cNvSpPr>
            <p:nvPr/>
          </p:nvSpPr>
          <p:spPr bwMode="auto">
            <a:xfrm>
              <a:off x="4795" y="2320"/>
              <a:ext cx="22" cy="8"/>
            </a:xfrm>
            <a:custGeom>
              <a:avLst/>
              <a:gdLst>
                <a:gd name="T0" fmla="*/ 47 w 67"/>
                <a:gd name="T1" fmla="*/ 22 h 22"/>
                <a:gd name="T2" fmla="*/ 36 w 67"/>
                <a:gd name="T3" fmla="*/ 19 h 22"/>
                <a:gd name="T4" fmla="*/ 31 w 67"/>
                <a:gd name="T5" fmla="*/ 18 h 22"/>
                <a:gd name="T6" fmla="*/ 25 w 67"/>
                <a:gd name="T7" fmla="*/ 16 h 22"/>
                <a:gd name="T8" fmla="*/ 20 w 67"/>
                <a:gd name="T9" fmla="*/ 16 h 22"/>
                <a:gd name="T10" fmla="*/ 12 w 67"/>
                <a:gd name="T11" fmla="*/ 15 h 22"/>
                <a:gd name="T12" fmla="*/ 0 w 67"/>
                <a:gd name="T13" fmla="*/ 13 h 22"/>
                <a:gd name="T14" fmla="*/ 2 w 67"/>
                <a:gd name="T15" fmla="*/ 6 h 22"/>
                <a:gd name="T16" fmla="*/ 6 w 67"/>
                <a:gd name="T17" fmla="*/ 0 h 22"/>
                <a:gd name="T18" fmla="*/ 19 w 67"/>
                <a:gd name="T19" fmla="*/ 0 h 22"/>
                <a:gd name="T20" fmla="*/ 35 w 67"/>
                <a:gd name="T21" fmla="*/ 0 h 22"/>
                <a:gd name="T22" fmla="*/ 42 w 67"/>
                <a:gd name="T23" fmla="*/ 0 h 22"/>
                <a:gd name="T24" fmla="*/ 49 w 67"/>
                <a:gd name="T25" fmla="*/ 0 h 22"/>
                <a:gd name="T26" fmla="*/ 58 w 67"/>
                <a:gd name="T27" fmla="*/ 0 h 22"/>
                <a:gd name="T28" fmla="*/ 67 w 67"/>
                <a:gd name="T29" fmla="*/ 0 h 22"/>
                <a:gd name="T30" fmla="*/ 65 w 67"/>
                <a:gd name="T31" fmla="*/ 11 h 22"/>
                <a:gd name="T32" fmla="*/ 65 w 67"/>
                <a:gd name="T33" fmla="*/ 21 h 22"/>
                <a:gd name="T34" fmla="*/ 55 w 67"/>
                <a:gd name="T35" fmla="*/ 21 h 22"/>
                <a:gd name="T36" fmla="*/ 47 w 67"/>
                <a:gd name="T3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7" h="22">
                  <a:moveTo>
                    <a:pt x="47" y="22"/>
                  </a:moveTo>
                  <a:lnTo>
                    <a:pt x="36" y="19"/>
                  </a:lnTo>
                  <a:lnTo>
                    <a:pt x="31" y="18"/>
                  </a:lnTo>
                  <a:lnTo>
                    <a:pt x="25" y="16"/>
                  </a:lnTo>
                  <a:lnTo>
                    <a:pt x="20" y="16"/>
                  </a:lnTo>
                  <a:lnTo>
                    <a:pt x="12" y="15"/>
                  </a:lnTo>
                  <a:lnTo>
                    <a:pt x="0" y="13"/>
                  </a:lnTo>
                  <a:lnTo>
                    <a:pt x="2" y="6"/>
                  </a:lnTo>
                  <a:lnTo>
                    <a:pt x="6" y="0"/>
                  </a:lnTo>
                  <a:lnTo>
                    <a:pt x="19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9" y="0"/>
                  </a:lnTo>
                  <a:lnTo>
                    <a:pt x="58" y="0"/>
                  </a:lnTo>
                  <a:lnTo>
                    <a:pt x="67" y="0"/>
                  </a:lnTo>
                  <a:lnTo>
                    <a:pt x="65" y="11"/>
                  </a:lnTo>
                  <a:lnTo>
                    <a:pt x="65" y="21"/>
                  </a:lnTo>
                  <a:lnTo>
                    <a:pt x="55" y="21"/>
                  </a:lnTo>
                  <a:lnTo>
                    <a:pt x="47" y="22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99"/>
            <p:cNvSpPr>
              <a:spLocks/>
            </p:cNvSpPr>
            <p:nvPr/>
          </p:nvSpPr>
          <p:spPr bwMode="auto">
            <a:xfrm>
              <a:off x="4797" y="2309"/>
              <a:ext cx="10" cy="4"/>
            </a:xfrm>
            <a:custGeom>
              <a:avLst/>
              <a:gdLst>
                <a:gd name="T0" fmla="*/ 0 w 29"/>
                <a:gd name="T1" fmla="*/ 13 h 13"/>
                <a:gd name="T2" fmla="*/ 0 w 29"/>
                <a:gd name="T3" fmla="*/ 5 h 13"/>
                <a:gd name="T4" fmla="*/ 0 w 29"/>
                <a:gd name="T5" fmla="*/ 0 h 13"/>
                <a:gd name="T6" fmla="*/ 6 w 29"/>
                <a:gd name="T7" fmla="*/ 0 h 13"/>
                <a:gd name="T8" fmla="*/ 15 w 29"/>
                <a:gd name="T9" fmla="*/ 2 h 13"/>
                <a:gd name="T10" fmla="*/ 22 w 29"/>
                <a:gd name="T11" fmla="*/ 2 h 13"/>
                <a:gd name="T12" fmla="*/ 29 w 29"/>
                <a:gd name="T13" fmla="*/ 5 h 13"/>
                <a:gd name="T14" fmla="*/ 28 w 29"/>
                <a:gd name="T15" fmla="*/ 7 h 13"/>
                <a:gd name="T16" fmla="*/ 27 w 29"/>
                <a:gd name="T17" fmla="*/ 10 h 13"/>
                <a:gd name="T18" fmla="*/ 13 w 29"/>
                <a:gd name="T19" fmla="*/ 11 h 13"/>
                <a:gd name="T20" fmla="*/ 0 w 29"/>
                <a:gd name="T2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" h="13">
                  <a:moveTo>
                    <a:pt x="0" y="13"/>
                  </a:moveTo>
                  <a:lnTo>
                    <a:pt x="0" y="5"/>
                  </a:lnTo>
                  <a:lnTo>
                    <a:pt x="0" y="0"/>
                  </a:lnTo>
                  <a:lnTo>
                    <a:pt x="6" y="0"/>
                  </a:lnTo>
                  <a:lnTo>
                    <a:pt x="15" y="2"/>
                  </a:lnTo>
                  <a:lnTo>
                    <a:pt x="22" y="2"/>
                  </a:lnTo>
                  <a:lnTo>
                    <a:pt x="29" y="5"/>
                  </a:lnTo>
                  <a:lnTo>
                    <a:pt x="28" y="7"/>
                  </a:lnTo>
                  <a:lnTo>
                    <a:pt x="27" y="10"/>
                  </a:lnTo>
                  <a:lnTo>
                    <a:pt x="13" y="11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100"/>
            <p:cNvSpPr>
              <a:spLocks/>
            </p:cNvSpPr>
            <p:nvPr/>
          </p:nvSpPr>
          <p:spPr bwMode="auto">
            <a:xfrm>
              <a:off x="4809" y="2308"/>
              <a:ext cx="9" cy="4"/>
            </a:xfrm>
            <a:custGeom>
              <a:avLst/>
              <a:gdLst>
                <a:gd name="T0" fmla="*/ 7 w 28"/>
                <a:gd name="T1" fmla="*/ 13 h 13"/>
                <a:gd name="T2" fmla="*/ 3 w 28"/>
                <a:gd name="T3" fmla="*/ 10 h 13"/>
                <a:gd name="T4" fmla="*/ 0 w 28"/>
                <a:gd name="T5" fmla="*/ 8 h 13"/>
                <a:gd name="T6" fmla="*/ 9 w 28"/>
                <a:gd name="T7" fmla="*/ 3 h 13"/>
                <a:gd name="T8" fmla="*/ 15 w 28"/>
                <a:gd name="T9" fmla="*/ 0 h 13"/>
                <a:gd name="T10" fmla="*/ 21 w 28"/>
                <a:gd name="T11" fmla="*/ 0 h 13"/>
                <a:gd name="T12" fmla="*/ 28 w 28"/>
                <a:gd name="T13" fmla="*/ 0 h 13"/>
                <a:gd name="T14" fmla="*/ 25 w 28"/>
                <a:gd name="T15" fmla="*/ 4 h 13"/>
                <a:gd name="T16" fmla="*/ 23 w 28"/>
                <a:gd name="T17" fmla="*/ 11 h 13"/>
                <a:gd name="T18" fmla="*/ 15 w 28"/>
                <a:gd name="T19" fmla="*/ 11 h 13"/>
                <a:gd name="T20" fmla="*/ 7 w 28"/>
                <a:gd name="T21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13">
                  <a:moveTo>
                    <a:pt x="7" y="13"/>
                  </a:moveTo>
                  <a:lnTo>
                    <a:pt x="3" y="10"/>
                  </a:lnTo>
                  <a:lnTo>
                    <a:pt x="0" y="8"/>
                  </a:lnTo>
                  <a:lnTo>
                    <a:pt x="9" y="3"/>
                  </a:lnTo>
                  <a:lnTo>
                    <a:pt x="15" y="0"/>
                  </a:lnTo>
                  <a:lnTo>
                    <a:pt x="21" y="0"/>
                  </a:lnTo>
                  <a:lnTo>
                    <a:pt x="28" y="0"/>
                  </a:lnTo>
                  <a:lnTo>
                    <a:pt x="25" y="4"/>
                  </a:lnTo>
                  <a:lnTo>
                    <a:pt x="23" y="11"/>
                  </a:lnTo>
                  <a:lnTo>
                    <a:pt x="15" y="11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101"/>
            <p:cNvSpPr>
              <a:spLocks/>
            </p:cNvSpPr>
            <p:nvPr/>
          </p:nvSpPr>
          <p:spPr bwMode="auto">
            <a:xfrm>
              <a:off x="4440" y="1638"/>
              <a:ext cx="608" cy="651"/>
            </a:xfrm>
            <a:custGeom>
              <a:avLst/>
              <a:gdLst>
                <a:gd name="T0" fmla="*/ 971 w 1824"/>
                <a:gd name="T1" fmla="*/ 1900 h 1951"/>
                <a:gd name="T2" fmla="*/ 923 w 1824"/>
                <a:gd name="T3" fmla="*/ 1803 h 1951"/>
                <a:gd name="T4" fmla="*/ 1063 w 1824"/>
                <a:gd name="T5" fmla="*/ 1797 h 1951"/>
                <a:gd name="T6" fmla="*/ 1005 w 1824"/>
                <a:gd name="T7" fmla="*/ 1764 h 1951"/>
                <a:gd name="T8" fmla="*/ 906 w 1824"/>
                <a:gd name="T9" fmla="*/ 1746 h 1951"/>
                <a:gd name="T10" fmla="*/ 965 w 1824"/>
                <a:gd name="T11" fmla="*/ 1711 h 1951"/>
                <a:gd name="T12" fmla="*/ 1023 w 1824"/>
                <a:gd name="T13" fmla="*/ 1636 h 1951"/>
                <a:gd name="T14" fmla="*/ 878 w 1824"/>
                <a:gd name="T15" fmla="*/ 1698 h 1951"/>
                <a:gd name="T16" fmla="*/ 726 w 1824"/>
                <a:gd name="T17" fmla="*/ 1671 h 1951"/>
                <a:gd name="T18" fmla="*/ 626 w 1824"/>
                <a:gd name="T19" fmla="*/ 1627 h 1951"/>
                <a:gd name="T20" fmla="*/ 669 w 1824"/>
                <a:gd name="T21" fmla="*/ 1550 h 1951"/>
                <a:gd name="T22" fmla="*/ 838 w 1824"/>
                <a:gd name="T23" fmla="*/ 1504 h 1951"/>
                <a:gd name="T24" fmla="*/ 1286 w 1824"/>
                <a:gd name="T25" fmla="*/ 1646 h 1951"/>
                <a:gd name="T26" fmla="*/ 1442 w 1824"/>
                <a:gd name="T27" fmla="*/ 1412 h 1951"/>
                <a:gd name="T28" fmla="*/ 1516 w 1824"/>
                <a:gd name="T29" fmla="*/ 1338 h 1951"/>
                <a:gd name="T30" fmla="*/ 1461 w 1824"/>
                <a:gd name="T31" fmla="*/ 1341 h 1951"/>
                <a:gd name="T32" fmla="*/ 1289 w 1824"/>
                <a:gd name="T33" fmla="*/ 1581 h 1951"/>
                <a:gd name="T34" fmla="*/ 806 w 1824"/>
                <a:gd name="T35" fmla="*/ 1455 h 1951"/>
                <a:gd name="T36" fmla="*/ 459 w 1824"/>
                <a:gd name="T37" fmla="*/ 1669 h 1951"/>
                <a:gd name="T38" fmla="*/ 280 w 1824"/>
                <a:gd name="T39" fmla="*/ 1540 h 1951"/>
                <a:gd name="T40" fmla="*/ 236 w 1824"/>
                <a:gd name="T41" fmla="*/ 1478 h 1951"/>
                <a:gd name="T42" fmla="*/ 199 w 1824"/>
                <a:gd name="T43" fmla="*/ 1456 h 1951"/>
                <a:gd name="T44" fmla="*/ 209 w 1824"/>
                <a:gd name="T45" fmla="*/ 1492 h 1951"/>
                <a:gd name="T46" fmla="*/ 245 w 1824"/>
                <a:gd name="T47" fmla="*/ 1547 h 1951"/>
                <a:gd name="T48" fmla="*/ 24 w 1824"/>
                <a:gd name="T49" fmla="*/ 1309 h 1951"/>
                <a:gd name="T50" fmla="*/ 225 w 1824"/>
                <a:gd name="T51" fmla="*/ 641 h 1951"/>
                <a:gd name="T52" fmla="*/ 589 w 1824"/>
                <a:gd name="T53" fmla="*/ 140 h 1951"/>
                <a:gd name="T54" fmla="*/ 1079 w 1824"/>
                <a:gd name="T55" fmla="*/ 2 h 1951"/>
                <a:gd name="T56" fmla="*/ 1336 w 1824"/>
                <a:gd name="T57" fmla="*/ 78 h 1951"/>
                <a:gd name="T58" fmla="*/ 1301 w 1824"/>
                <a:gd name="T59" fmla="*/ 203 h 1951"/>
                <a:gd name="T60" fmla="*/ 1253 w 1824"/>
                <a:gd name="T61" fmla="*/ 217 h 1951"/>
                <a:gd name="T62" fmla="*/ 1308 w 1824"/>
                <a:gd name="T63" fmla="*/ 255 h 1951"/>
                <a:gd name="T64" fmla="*/ 1417 w 1824"/>
                <a:gd name="T65" fmla="*/ 232 h 1951"/>
                <a:gd name="T66" fmla="*/ 1388 w 1824"/>
                <a:gd name="T67" fmla="*/ 293 h 1951"/>
                <a:gd name="T68" fmla="*/ 1401 w 1824"/>
                <a:gd name="T69" fmla="*/ 339 h 1951"/>
                <a:gd name="T70" fmla="*/ 1433 w 1824"/>
                <a:gd name="T71" fmla="*/ 314 h 1951"/>
                <a:gd name="T72" fmla="*/ 1453 w 1824"/>
                <a:gd name="T73" fmla="*/ 359 h 1951"/>
                <a:gd name="T74" fmla="*/ 1497 w 1824"/>
                <a:gd name="T75" fmla="*/ 380 h 1951"/>
                <a:gd name="T76" fmla="*/ 1533 w 1824"/>
                <a:gd name="T77" fmla="*/ 387 h 1951"/>
                <a:gd name="T78" fmla="*/ 1601 w 1824"/>
                <a:gd name="T79" fmla="*/ 413 h 1951"/>
                <a:gd name="T80" fmla="*/ 1555 w 1824"/>
                <a:gd name="T81" fmla="*/ 442 h 1951"/>
                <a:gd name="T82" fmla="*/ 1501 w 1824"/>
                <a:gd name="T83" fmla="*/ 481 h 1951"/>
                <a:gd name="T84" fmla="*/ 1529 w 1824"/>
                <a:gd name="T85" fmla="*/ 512 h 1951"/>
                <a:gd name="T86" fmla="*/ 1485 w 1824"/>
                <a:gd name="T87" fmla="*/ 574 h 1951"/>
                <a:gd name="T88" fmla="*/ 1536 w 1824"/>
                <a:gd name="T89" fmla="*/ 652 h 1951"/>
                <a:gd name="T90" fmla="*/ 1481 w 1824"/>
                <a:gd name="T91" fmla="*/ 723 h 1951"/>
                <a:gd name="T92" fmla="*/ 1524 w 1824"/>
                <a:gd name="T93" fmla="*/ 770 h 1951"/>
                <a:gd name="T94" fmla="*/ 1506 w 1824"/>
                <a:gd name="T95" fmla="*/ 816 h 1951"/>
                <a:gd name="T96" fmla="*/ 1533 w 1824"/>
                <a:gd name="T97" fmla="*/ 848 h 1951"/>
                <a:gd name="T98" fmla="*/ 1530 w 1824"/>
                <a:gd name="T99" fmla="*/ 908 h 1951"/>
                <a:gd name="T100" fmla="*/ 1580 w 1824"/>
                <a:gd name="T101" fmla="*/ 970 h 1951"/>
                <a:gd name="T102" fmla="*/ 1575 w 1824"/>
                <a:gd name="T103" fmla="*/ 1016 h 1951"/>
                <a:gd name="T104" fmla="*/ 1604 w 1824"/>
                <a:gd name="T105" fmla="*/ 1054 h 1951"/>
                <a:gd name="T106" fmla="*/ 1642 w 1824"/>
                <a:gd name="T107" fmla="*/ 1041 h 1951"/>
                <a:gd name="T108" fmla="*/ 1677 w 1824"/>
                <a:gd name="T109" fmla="*/ 1106 h 1951"/>
                <a:gd name="T110" fmla="*/ 1748 w 1824"/>
                <a:gd name="T111" fmla="*/ 1092 h 1951"/>
                <a:gd name="T112" fmla="*/ 1799 w 1824"/>
                <a:gd name="T113" fmla="*/ 1109 h 1951"/>
                <a:gd name="T114" fmla="*/ 1662 w 1824"/>
                <a:gd name="T115" fmla="*/ 1349 h 1951"/>
                <a:gd name="T116" fmla="*/ 1353 w 1824"/>
                <a:gd name="T117" fmla="*/ 1705 h 1951"/>
                <a:gd name="T118" fmla="*/ 1205 w 1824"/>
                <a:gd name="T119" fmla="*/ 1896 h 1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24" h="1951">
                  <a:moveTo>
                    <a:pt x="1080" y="1951"/>
                  </a:moveTo>
                  <a:lnTo>
                    <a:pt x="1050" y="1940"/>
                  </a:lnTo>
                  <a:lnTo>
                    <a:pt x="1021" y="1929"/>
                  </a:lnTo>
                  <a:lnTo>
                    <a:pt x="994" y="1914"/>
                  </a:lnTo>
                  <a:lnTo>
                    <a:pt x="971" y="1900"/>
                  </a:lnTo>
                  <a:lnTo>
                    <a:pt x="949" y="1880"/>
                  </a:lnTo>
                  <a:lnTo>
                    <a:pt x="933" y="1859"/>
                  </a:lnTo>
                  <a:lnTo>
                    <a:pt x="920" y="1833"/>
                  </a:lnTo>
                  <a:lnTo>
                    <a:pt x="915" y="1807"/>
                  </a:lnTo>
                  <a:lnTo>
                    <a:pt x="923" y="1803"/>
                  </a:lnTo>
                  <a:lnTo>
                    <a:pt x="946" y="1804"/>
                  </a:lnTo>
                  <a:lnTo>
                    <a:pt x="977" y="1804"/>
                  </a:lnTo>
                  <a:lnTo>
                    <a:pt x="1010" y="1806"/>
                  </a:lnTo>
                  <a:lnTo>
                    <a:pt x="1039" y="1803"/>
                  </a:lnTo>
                  <a:lnTo>
                    <a:pt x="1063" y="1797"/>
                  </a:lnTo>
                  <a:lnTo>
                    <a:pt x="1074" y="1787"/>
                  </a:lnTo>
                  <a:lnTo>
                    <a:pt x="1071" y="1771"/>
                  </a:lnTo>
                  <a:lnTo>
                    <a:pt x="1048" y="1768"/>
                  </a:lnTo>
                  <a:lnTo>
                    <a:pt x="1026" y="1766"/>
                  </a:lnTo>
                  <a:lnTo>
                    <a:pt x="1005" y="1764"/>
                  </a:lnTo>
                  <a:lnTo>
                    <a:pt x="984" y="1762"/>
                  </a:lnTo>
                  <a:lnTo>
                    <a:pt x="962" y="1759"/>
                  </a:lnTo>
                  <a:lnTo>
                    <a:pt x="942" y="1756"/>
                  </a:lnTo>
                  <a:lnTo>
                    <a:pt x="923" y="1750"/>
                  </a:lnTo>
                  <a:lnTo>
                    <a:pt x="906" y="1746"/>
                  </a:lnTo>
                  <a:lnTo>
                    <a:pt x="906" y="1740"/>
                  </a:lnTo>
                  <a:lnTo>
                    <a:pt x="906" y="1734"/>
                  </a:lnTo>
                  <a:lnTo>
                    <a:pt x="926" y="1727"/>
                  </a:lnTo>
                  <a:lnTo>
                    <a:pt x="946" y="1720"/>
                  </a:lnTo>
                  <a:lnTo>
                    <a:pt x="965" y="1711"/>
                  </a:lnTo>
                  <a:lnTo>
                    <a:pt x="984" y="1703"/>
                  </a:lnTo>
                  <a:lnTo>
                    <a:pt x="997" y="1690"/>
                  </a:lnTo>
                  <a:lnTo>
                    <a:pt x="1009" y="1675"/>
                  </a:lnTo>
                  <a:lnTo>
                    <a:pt x="1018" y="1658"/>
                  </a:lnTo>
                  <a:lnTo>
                    <a:pt x="1023" y="1636"/>
                  </a:lnTo>
                  <a:lnTo>
                    <a:pt x="994" y="1643"/>
                  </a:lnTo>
                  <a:lnTo>
                    <a:pt x="967" y="1656"/>
                  </a:lnTo>
                  <a:lnTo>
                    <a:pt x="938" y="1671"/>
                  </a:lnTo>
                  <a:lnTo>
                    <a:pt x="910" y="1687"/>
                  </a:lnTo>
                  <a:lnTo>
                    <a:pt x="878" y="1698"/>
                  </a:lnTo>
                  <a:lnTo>
                    <a:pt x="845" y="1705"/>
                  </a:lnTo>
                  <a:lnTo>
                    <a:pt x="810" y="1705"/>
                  </a:lnTo>
                  <a:lnTo>
                    <a:pt x="771" y="1697"/>
                  </a:lnTo>
                  <a:lnTo>
                    <a:pt x="748" y="1682"/>
                  </a:lnTo>
                  <a:lnTo>
                    <a:pt x="726" y="1671"/>
                  </a:lnTo>
                  <a:lnTo>
                    <a:pt x="705" y="1661"/>
                  </a:lnTo>
                  <a:lnTo>
                    <a:pt x="687" y="1652"/>
                  </a:lnTo>
                  <a:lnTo>
                    <a:pt x="666" y="1643"/>
                  </a:lnTo>
                  <a:lnTo>
                    <a:pt x="646" y="1636"/>
                  </a:lnTo>
                  <a:lnTo>
                    <a:pt x="626" y="1627"/>
                  </a:lnTo>
                  <a:lnTo>
                    <a:pt x="605" y="1621"/>
                  </a:lnTo>
                  <a:lnTo>
                    <a:pt x="610" y="1605"/>
                  </a:lnTo>
                  <a:lnTo>
                    <a:pt x="624" y="1588"/>
                  </a:lnTo>
                  <a:lnTo>
                    <a:pt x="644" y="1569"/>
                  </a:lnTo>
                  <a:lnTo>
                    <a:pt x="669" y="1550"/>
                  </a:lnTo>
                  <a:lnTo>
                    <a:pt x="692" y="1531"/>
                  </a:lnTo>
                  <a:lnTo>
                    <a:pt x="717" y="1517"/>
                  </a:lnTo>
                  <a:lnTo>
                    <a:pt x="736" y="1504"/>
                  </a:lnTo>
                  <a:lnTo>
                    <a:pt x="749" y="1497"/>
                  </a:lnTo>
                  <a:lnTo>
                    <a:pt x="838" y="1504"/>
                  </a:lnTo>
                  <a:lnTo>
                    <a:pt x="929" y="1537"/>
                  </a:lnTo>
                  <a:lnTo>
                    <a:pt x="1022" y="1581"/>
                  </a:lnTo>
                  <a:lnTo>
                    <a:pt x="1115" y="1623"/>
                  </a:lnTo>
                  <a:lnTo>
                    <a:pt x="1202" y="1647"/>
                  </a:lnTo>
                  <a:lnTo>
                    <a:pt x="1286" y="1646"/>
                  </a:lnTo>
                  <a:lnTo>
                    <a:pt x="1362" y="1601"/>
                  </a:lnTo>
                  <a:lnTo>
                    <a:pt x="1430" y="1502"/>
                  </a:lnTo>
                  <a:lnTo>
                    <a:pt x="1433" y="1460"/>
                  </a:lnTo>
                  <a:lnTo>
                    <a:pt x="1437" y="1431"/>
                  </a:lnTo>
                  <a:lnTo>
                    <a:pt x="1442" y="1412"/>
                  </a:lnTo>
                  <a:lnTo>
                    <a:pt x="1450" y="1401"/>
                  </a:lnTo>
                  <a:lnTo>
                    <a:pt x="1459" y="1389"/>
                  </a:lnTo>
                  <a:lnTo>
                    <a:pt x="1474" y="1378"/>
                  </a:lnTo>
                  <a:lnTo>
                    <a:pt x="1491" y="1362"/>
                  </a:lnTo>
                  <a:lnTo>
                    <a:pt x="1516" y="1338"/>
                  </a:lnTo>
                  <a:lnTo>
                    <a:pt x="1506" y="1327"/>
                  </a:lnTo>
                  <a:lnTo>
                    <a:pt x="1497" y="1325"/>
                  </a:lnTo>
                  <a:lnTo>
                    <a:pt x="1485" y="1327"/>
                  </a:lnTo>
                  <a:lnTo>
                    <a:pt x="1474" y="1334"/>
                  </a:lnTo>
                  <a:lnTo>
                    <a:pt x="1461" y="1341"/>
                  </a:lnTo>
                  <a:lnTo>
                    <a:pt x="1450" y="1352"/>
                  </a:lnTo>
                  <a:lnTo>
                    <a:pt x="1442" y="1359"/>
                  </a:lnTo>
                  <a:lnTo>
                    <a:pt x="1434" y="1367"/>
                  </a:lnTo>
                  <a:lnTo>
                    <a:pt x="1366" y="1511"/>
                  </a:lnTo>
                  <a:lnTo>
                    <a:pt x="1289" y="1581"/>
                  </a:lnTo>
                  <a:lnTo>
                    <a:pt x="1205" y="1591"/>
                  </a:lnTo>
                  <a:lnTo>
                    <a:pt x="1115" y="1565"/>
                  </a:lnTo>
                  <a:lnTo>
                    <a:pt x="1016" y="1518"/>
                  </a:lnTo>
                  <a:lnTo>
                    <a:pt x="915" y="1476"/>
                  </a:lnTo>
                  <a:lnTo>
                    <a:pt x="806" y="1455"/>
                  </a:lnTo>
                  <a:lnTo>
                    <a:pt x="694" y="1476"/>
                  </a:lnTo>
                  <a:lnTo>
                    <a:pt x="640" y="1518"/>
                  </a:lnTo>
                  <a:lnTo>
                    <a:pt x="582" y="1572"/>
                  </a:lnTo>
                  <a:lnTo>
                    <a:pt x="520" y="1624"/>
                  </a:lnTo>
                  <a:lnTo>
                    <a:pt x="459" y="1669"/>
                  </a:lnTo>
                  <a:lnTo>
                    <a:pt x="399" y="1692"/>
                  </a:lnTo>
                  <a:lnTo>
                    <a:pt x="350" y="1688"/>
                  </a:lnTo>
                  <a:lnTo>
                    <a:pt x="312" y="1645"/>
                  </a:lnTo>
                  <a:lnTo>
                    <a:pt x="290" y="1553"/>
                  </a:lnTo>
                  <a:lnTo>
                    <a:pt x="280" y="1540"/>
                  </a:lnTo>
                  <a:lnTo>
                    <a:pt x="271" y="1527"/>
                  </a:lnTo>
                  <a:lnTo>
                    <a:pt x="263" y="1515"/>
                  </a:lnTo>
                  <a:lnTo>
                    <a:pt x="254" y="1504"/>
                  </a:lnTo>
                  <a:lnTo>
                    <a:pt x="245" y="1491"/>
                  </a:lnTo>
                  <a:lnTo>
                    <a:pt x="236" y="1478"/>
                  </a:lnTo>
                  <a:lnTo>
                    <a:pt x="228" y="1466"/>
                  </a:lnTo>
                  <a:lnTo>
                    <a:pt x="220" y="1455"/>
                  </a:lnTo>
                  <a:lnTo>
                    <a:pt x="212" y="1452"/>
                  </a:lnTo>
                  <a:lnTo>
                    <a:pt x="204" y="1452"/>
                  </a:lnTo>
                  <a:lnTo>
                    <a:pt x="199" y="1456"/>
                  </a:lnTo>
                  <a:lnTo>
                    <a:pt x="197" y="1462"/>
                  </a:lnTo>
                  <a:lnTo>
                    <a:pt x="196" y="1468"/>
                  </a:lnTo>
                  <a:lnTo>
                    <a:pt x="196" y="1478"/>
                  </a:lnTo>
                  <a:lnTo>
                    <a:pt x="200" y="1484"/>
                  </a:lnTo>
                  <a:lnTo>
                    <a:pt x="209" y="1492"/>
                  </a:lnTo>
                  <a:lnTo>
                    <a:pt x="216" y="1501"/>
                  </a:lnTo>
                  <a:lnTo>
                    <a:pt x="226" y="1513"/>
                  </a:lnTo>
                  <a:lnTo>
                    <a:pt x="234" y="1524"/>
                  </a:lnTo>
                  <a:lnTo>
                    <a:pt x="241" y="1536"/>
                  </a:lnTo>
                  <a:lnTo>
                    <a:pt x="245" y="1547"/>
                  </a:lnTo>
                  <a:lnTo>
                    <a:pt x="248" y="1560"/>
                  </a:lnTo>
                  <a:lnTo>
                    <a:pt x="245" y="1562"/>
                  </a:lnTo>
                  <a:lnTo>
                    <a:pt x="244" y="1565"/>
                  </a:lnTo>
                  <a:lnTo>
                    <a:pt x="101" y="1439"/>
                  </a:lnTo>
                  <a:lnTo>
                    <a:pt x="24" y="1309"/>
                  </a:lnTo>
                  <a:lnTo>
                    <a:pt x="0" y="1176"/>
                  </a:lnTo>
                  <a:lnTo>
                    <a:pt x="19" y="1043"/>
                  </a:lnTo>
                  <a:lnTo>
                    <a:pt x="69" y="906"/>
                  </a:lnTo>
                  <a:lnTo>
                    <a:pt x="142" y="773"/>
                  </a:lnTo>
                  <a:lnTo>
                    <a:pt x="225" y="641"/>
                  </a:lnTo>
                  <a:lnTo>
                    <a:pt x="310" y="515"/>
                  </a:lnTo>
                  <a:lnTo>
                    <a:pt x="361" y="398"/>
                  </a:lnTo>
                  <a:lnTo>
                    <a:pt x="427" y="298"/>
                  </a:lnTo>
                  <a:lnTo>
                    <a:pt x="502" y="211"/>
                  </a:lnTo>
                  <a:lnTo>
                    <a:pt x="589" y="140"/>
                  </a:lnTo>
                  <a:lnTo>
                    <a:pt x="685" y="82"/>
                  </a:lnTo>
                  <a:lnTo>
                    <a:pt x="791" y="43"/>
                  </a:lnTo>
                  <a:lnTo>
                    <a:pt x="906" y="18"/>
                  </a:lnTo>
                  <a:lnTo>
                    <a:pt x="1032" y="11"/>
                  </a:lnTo>
                  <a:lnTo>
                    <a:pt x="1079" y="2"/>
                  </a:lnTo>
                  <a:lnTo>
                    <a:pt x="1137" y="0"/>
                  </a:lnTo>
                  <a:lnTo>
                    <a:pt x="1196" y="4"/>
                  </a:lnTo>
                  <a:lnTo>
                    <a:pt x="1254" y="18"/>
                  </a:lnTo>
                  <a:lnTo>
                    <a:pt x="1302" y="42"/>
                  </a:lnTo>
                  <a:lnTo>
                    <a:pt x="1336" y="78"/>
                  </a:lnTo>
                  <a:lnTo>
                    <a:pt x="1346" y="126"/>
                  </a:lnTo>
                  <a:lnTo>
                    <a:pt x="1330" y="190"/>
                  </a:lnTo>
                  <a:lnTo>
                    <a:pt x="1320" y="195"/>
                  </a:lnTo>
                  <a:lnTo>
                    <a:pt x="1311" y="200"/>
                  </a:lnTo>
                  <a:lnTo>
                    <a:pt x="1301" y="203"/>
                  </a:lnTo>
                  <a:lnTo>
                    <a:pt x="1291" y="207"/>
                  </a:lnTo>
                  <a:lnTo>
                    <a:pt x="1279" y="208"/>
                  </a:lnTo>
                  <a:lnTo>
                    <a:pt x="1270" y="210"/>
                  </a:lnTo>
                  <a:lnTo>
                    <a:pt x="1260" y="213"/>
                  </a:lnTo>
                  <a:lnTo>
                    <a:pt x="1253" y="217"/>
                  </a:lnTo>
                  <a:lnTo>
                    <a:pt x="1253" y="227"/>
                  </a:lnTo>
                  <a:lnTo>
                    <a:pt x="1253" y="240"/>
                  </a:lnTo>
                  <a:lnTo>
                    <a:pt x="1269" y="249"/>
                  </a:lnTo>
                  <a:lnTo>
                    <a:pt x="1288" y="253"/>
                  </a:lnTo>
                  <a:lnTo>
                    <a:pt x="1308" y="255"/>
                  </a:lnTo>
                  <a:lnTo>
                    <a:pt x="1330" y="253"/>
                  </a:lnTo>
                  <a:lnTo>
                    <a:pt x="1352" y="249"/>
                  </a:lnTo>
                  <a:lnTo>
                    <a:pt x="1373" y="245"/>
                  </a:lnTo>
                  <a:lnTo>
                    <a:pt x="1395" y="237"/>
                  </a:lnTo>
                  <a:lnTo>
                    <a:pt x="1417" y="232"/>
                  </a:lnTo>
                  <a:lnTo>
                    <a:pt x="1410" y="243"/>
                  </a:lnTo>
                  <a:lnTo>
                    <a:pt x="1405" y="255"/>
                  </a:lnTo>
                  <a:lnTo>
                    <a:pt x="1398" y="266"/>
                  </a:lnTo>
                  <a:lnTo>
                    <a:pt x="1394" y="280"/>
                  </a:lnTo>
                  <a:lnTo>
                    <a:pt x="1388" y="293"/>
                  </a:lnTo>
                  <a:lnTo>
                    <a:pt x="1384" y="306"/>
                  </a:lnTo>
                  <a:lnTo>
                    <a:pt x="1381" y="319"/>
                  </a:lnTo>
                  <a:lnTo>
                    <a:pt x="1381" y="333"/>
                  </a:lnTo>
                  <a:lnTo>
                    <a:pt x="1391" y="338"/>
                  </a:lnTo>
                  <a:lnTo>
                    <a:pt x="1401" y="339"/>
                  </a:lnTo>
                  <a:lnTo>
                    <a:pt x="1407" y="336"/>
                  </a:lnTo>
                  <a:lnTo>
                    <a:pt x="1413" y="333"/>
                  </a:lnTo>
                  <a:lnTo>
                    <a:pt x="1417" y="326"/>
                  </a:lnTo>
                  <a:lnTo>
                    <a:pt x="1424" y="320"/>
                  </a:lnTo>
                  <a:lnTo>
                    <a:pt x="1433" y="314"/>
                  </a:lnTo>
                  <a:lnTo>
                    <a:pt x="1447" y="311"/>
                  </a:lnTo>
                  <a:lnTo>
                    <a:pt x="1447" y="320"/>
                  </a:lnTo>
                  <a:lnTo>
                    <a:pt x="1449" y="333"/>
                  </a:lnTo>
                  <a:lnTo>
                    <a:pt x="1449" y="346"/>
                  </a:lnTo>
                  <a:lnTo>
                    <a:pt x="1453" y="359"/>
                  </a:lnTo>
                  <a:lnTo>
                    <a:pt x="1456" y="371"/>
                  </a:lnTo>
                  <a:lnTo>
                    <a:pt x="1465" y="381"/>
                  </a:lnTo>
                  <a:lnTo>
                    <a:pt x="1475" y="388"/>
                  </a:lnTo>
                  <a:lnTo>
                    <a:pt x="1491" y="391"/>
                  </a:lnTo>
                  <a:lnTo>
                    <a:pt x="1497" y="380"/>
                  </a:lnTo>
                  <a:lnTo>
                    <a:pt x="1503" y="374"/>
                  </a:lnTo>
                  <a:lnTo>
                    <a:pt x="1510" y="369"/>
                  </a:lnTo>
                  <a:lnTo>
                    <a:pt x="1523" y="367"/>
                  </a:lnTo>
                  <a:lnTo>
                    <a:pt x="1526" y="377"/>
                  </a:lnTo>
                  <a:lnTo>
                    <a:pt x="1533" y="387"/>
                  </a:lnTo>
                  <a:lnTo>
                    <a:pt x="1543" y="393"/>
                  </a:lnTo>
                  <a:lnTo>
                    <a:pt x="1556" y="398"/>
                  </a:lnTo>
                  <a:lnTo>
                    <a:pt x="1569" y="403"/>
                  </a:lnTo>
                  <a:lnTo>
                    <a:pt x="1585" y="409"/>
                  </a:lnTo>
                  <a:lnTo>
                    <a:pt x="1601" y="413"/>
                  </a:lnTo>
                  <a:lnTo>
                    <a:pt x="1617" y="422"/>
                  </a:lnTo>
                  <a:lnTo>
                    <a:pt x="1600" y="426"/>
                  </a:lnTo>
                  <a:lnTo>
                    <a:pt x="1585" y="432"/>
                  </a:lnTo>
                  <a:lnTo>
                    <a:pt x="1569" y="436"/>
                  </a:lnTo>
                  <a:lnTo>
                    <a:pt x="1555" y="442"/>
                  </a:lnTo>
                  <a:lnTo>
                    <a:pt x="1540" y="446"/>
                  </a:lnTo>
                  <a:lnTo>
                    <a:pt x="1527" y="452"/>
                  </a:lnTo>
                  <a:lnTo>
                    <a:pt x="1514" y="458"/>
                  </a:lnTo>
                  <a:lnTo>
                    <a:pt x="1501" y="468"/>
                  </a:lnTo>
                  <a:lnTo>
                    <a:pt x="1501" y="481"/>
                  </a:lnTo>
                  <a:lnTo>
                    <a:pt x="1504" y="490"/>
                  </a:lnTo>
                  <a:lnTo>
                    <a:pt x="1507" y="497"/>
                  </a:lnTo>
                  <a:lnTo>
                    <a:pt x="1514" y="503"/>
                  </a:lnTo>
                  <a:lnTo>
                    <a:pt x="1520" y="506"/>
                  </a:lnTo>
                  <a:lnTo>
                    <a:pt x="1529" y="512"/>
                  </a:lnTo>
                  <a:lnTo>
                    <a:pt x="1537" y="517"/>
                  </a:lnTo>
                  <a:lnTo>
                    <a:pt x="1548" y="528"/>
                  </a:lnTo>
                  <a:lnTo>
                    <a:pt x="1523" y="542"/>
                  </a:lnTo>
                  <a:lnTo>
                    <a:pt x="1503" y="558"/>
                  </a:lnTo>
                  <a:lnTo>
                    <a:pt x="1485" y="574"/>
                  </a:lnTo>
                  <a:lnTo>
                    <a:pt x="1477" y="590"/>
                  </a:lnTo>
                  <a:lnTo>
                    <a:pt x="1474" y="604"/>
                  </a:lnTo>
                  <a:lnTo>
                    <a:pt x="1482" y="620"/>
                  </a:lnTo>
                  <a:lnTo>
                    <a:pt x="1503" y="635"/>
                  </a:lnTo>
                  <a:lnTo>
                    <a:pt x="1536" y="652"/>
                  </a:lnTo>
                  <a:lnTo>
                    <a:pt x="1516" y="668"/>
                  </a:lnTo>
                  <a:lnTo>
                    <a:pt x="1500" y="684"/>
                  </a:lnTo>
                  <a:lnTo>
                    <a:pt x="1487" y="697"/>
                  </a:lnTo>
                  <a:lnTo>
                    <a:pt x="1481" y="712"/>
                  </a:lnTo>
                  <a:lnTo>
                    <a:pt x="1481" y="723"/>
                  </a:lnTo>
                  <a:lnTo>
                    <a:pt x="1491" y="734"/>
                  </a:lnTo>
                  <a:lnTo>
                    <a:pt x="1510" y="742"/>
                  </a:lnTo>
                  <a:lnTo>
                    <a:pt x="1543" y="751"/>
                  </a:lnTo>
                  <a:lnTo>
                    <a:pt x="1533" y="760"/>
                  </a:lnTo>
                  <a:lnTo>
                    <a:pt x="1524" y="770"/>
                  </a:lnTo>
                  <a:lnTo>
                    <a:pt x="1517" y="779"/>
                  </a:lnTo>
                  <a:lnTo>
                    <a:pt x="1513" y="787"/>
                  </a:lnTo>
                  <a:lnTo>
                    <a:pt x="1508" y="794"/>
                  </a:lnTo>
                  <a:lnTo>
                    <a:pt x="1507" y="805"/>
                  </a:lnTo>
                  <a:lnTo>
                    <a:pt x="1506" y="816"/>
                  </a:lnTo>
                  <a:lnTo>
                    <a:pt x="1506" y="834"/>
                  </a:lnTo>
                  <a:lnTo>
                    <a:pt x="1513" y="838"/>
                  </a:lnTo>
                  <a:lnTo>
                    <a:pt x="1523" y="844"/>
                  </a:lnTo>
                  <a:lnTo>
                    <a:pt x="1527" y="845"/>
                  </a:lnTo>
                  <a:lnTo>
                    <a:pt x="1533" y="848"/>
                  </a:lnTo>
                  <a:lnTo>
                    <a:pt x="1540" y="850"/>
                  </a:lnTo>
                  <a:lnTo>
                    <a:pt x="1549" y="853"/>
                  </a:lnTo>
                  <a:lnTo>
                    <a:pt x="1542" y="870"/>
                  </a:lnTo>
                  <a:lnTo>
                    <a:pt x="1536" y="890"/>
                  </a:lnTo>
                  <a:lnTo>
                    <a:pt x="1530" y="908"/>
                  </a:lnTo>
                  <a:lnTo>
                    <a:pt x="1529" y="926"/>
                  </a:lnTo>
                  <a:lnTo>
                    <a:pt x="1530" y="941"/>
                  </a:lnTo>
                  <a:lnTo>
                    <a:pt x="1539" y="954"/>
                  </a:lnTo>
                  <a:lnTo>
                    <a:pt x="1553" y="963"/>
                  </a:lnTo>
                  <a:lnTo>
                    <a:pt x="1580" y="970"/>
                  </a:lnTo>
                  <a:lnTo>
                    <a:pt x="1578" y="979"/>
                  </a:lnTo>
                  <a:lnTo>
                    <a:pt x="1578" y="987"/>
                  </a:lnTo>
                  <a:lnTo>
                    <a:pt x="1577" y="998"/>
                  </a:lnTo>
                  <a:lnTo>
                    <a:pt x="1577" y="1008"/>
                  </a:lnTo>
                  <a:lnTo>
                    <a:pt x="1575" y="1016"/>
                  </a:lnTo>
                  <a:lnTo>
                    <a:pt x="1577" y="1028"/>
                  </a:lnTo>
                  <a:lnTo>
                    <a:pt x="1578" y="1041"/>
                  </a:lnTo>
                  <a:lnTo>
                    <a:pt x="1584" y="1054"/>
                  </a:lnTo>
                  <a:lnTo>
                    <a:pt x="1594" y="1054"/>
                  </a:lnTo>
                  <a:lnTo>
                    <a:pt x="1604" y="1054"/>
                  </a:lnTo>
                  <a:lnTo>
                    <a:pt x="1612" y="1053"/>
                  </a:lnTo>
                  <a:lnTo>
                    <a:pt x="1620" y="1051"/>
                  </a:lnTo>
                  <a:lnTo>
                    <a:pt x="1626" y="1047"/>
                  </a:lnTo>
                  <a:lnTo>
                    <a:pt x="1635" y="1044"/>
                  </a:lnTo>
                  <a:lnTo>
                    <a:pt x="1642" y="1041"/>
                  </a:lnTo>
                  <a:lnTo>
                    <a:pt x="1654" y="1041"/>
                  </a:lnTo>
                  <a:lnTo>
                    <a:pt x="1655" y="1060"/>
                  </a:lnTo>
                  <a:lnTo>
                    <a:pt x="1659" y="1079"/>
                  </a:lnTo>
                  <a:lnTo>
                    <a:pt x="1667" y="1093"/>
                  </a:lnTo>
                  <a:lnTo>
                    <a:pt x="1677" y="1106"/>
                  </a:lnTo>
                  <a:lnTo>
                    <a:pt x="1689" y="1112"/>
                  </a:lnTo>
                  <a:lnTo>
                    <a:pt x="1703" y="1112"/>
                  </a:lnTo>
                  <a:lnTo>
                    <a:pt x="1720" y="1106"/>
                  </a:lnTo>
                  <a:lnTo>
                    <a:pt x="1742" y="1092"/>
                  </a:lnTo>
                  <a:lnTo>
                    <a:pt x="1748" y="1092"/>
                  </a:lnTo>
                  <a:lnTo>
                    <a:pt x="1758" y="1095"/>
                  </a:lnTo>
                  <a:lnTo>
                    <a:pt x="1767" y="1098"/>
                  </a:lnTo>
                  <a:lnTo>
                    <a:pt x="1779" y="1102"/>
                  </a:lnTo>
                  <a:lnTo>
                    <a:pt x="1787" y="1105"/>
                  </a:lnTo>
                  <a:lnTo>
                    <a:pt x="1799" y="1109"/>
                  </a:lnTo>
                  <a:lnTo>
                    <a:pt x="1810" y="1112"/>
                  </a:lnTo>
                  <a:lnTo>
                    <a:pt x="1824" y="1117"/>
                  </a:lnTo>
                  <a:lnTo>
                    <a:pt x="1781" y="1201"/>
                  </a:lnTo>
                  <a:lnTo>
                    <a:pt x="1726" y="1278"/>
                  </a:lnTo>
                  <a:lnTo>
                    <a:pt x="1662" y="1349"/>
                  </a:lnTo>
                  <a:lnTo>
                    <a:pt x="1594" y="1417"/>
                  </a:lnTo>
                  <a:lnTo>
                    <a:pt x="1523" y="1482"/>
                  </a:lnTo>
                  <a:lnTo>
                    <a:pt x="1458" y="1552"/>
                  </a:lnTo>
                  <a:lnTo>
                    <a:pt x="1398" y="1624"/>
                  </a:lnTo>
                  <a:lnTo>
                    <a:pt x="1353" y="1705"/>
                  </a:lnTo>
                  <a:lnTo>
                    <a:pt x="1340" y="1742"/>
                  </a:lnTo>
                  <a:lnTo>
                    <a:pt x="1318" y="1782"/>
                  </a:lnTo>
                  <a:lnTo>
                    <a:pt x="1285" y="1823"/>
                  </a:lnTo>
                  <a:lnTo>
                    <a:pt x="1249" y="1862"/>
                  </a:lnTo>
                  <a:lnTo>
                    <a:pt x="1205" y="1896"/>
                  </a:lnTo>
                  <a:lnTo>
                    <a:pt x="1161" y="1925"/>
                  </a:lnTo>
                  <a:lnTo>
                    <a:pt x="1118" y="1943"/>
                  </a:lnTo>
                  <a:lnTo>
                    <a:pt x="1080" y="1951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102"/>
            <p:cNvSpPr>
              <a:spLocks/>
            </p:cNvSpPr>
            <p:nvPr/>
          </p:nvSpPr>
          <p:spPr bwMode="auto">
            <a:xfrm>
              <a:off x="4527" y="1923"/>
              <a:ext cx="393" cy="222"/>
            </a:xfrm>
            <a:custGeom>
              <a:avLst/>
              <a:gdLst>
                <a:gd name="T0" fmla="*/ 58 w 1178"/>
                <a:gd name="T1" fmla="*/ 667 h 667"/>
                <a:gd name="T2" fmla="*/ 22 w 1178"/>
                <a:gd name="T3" fmla="*/ 641 h 667"/>
                <a:gd name="T4" fmla="*/ 3 w 1178"/>
                <a:gd name="T5" fmla="*/ 593 h 667"/>
                <a:gd name="T6" fmla="*/ 0 w 1178"/>
                <a:gd name="T7" fmla="*/ 532 h 667"/>
                <a:gd name="T8" fmla="*/ 13 w 1178"/>
                <a:gd name="T9" fmla="*/ 468 h 667"/>
                <a:gd name="T10" fmla="*/ 39 w 1178"/>
                <a:gd name="T11" fmla="*/ 409 h 667"/>
                <a:gd name="T12" fmla="*/ 81 w 1178"/>
                <a:gd name="T13" fmla="*/ 365 h 667"/>
                <a:gd name="T14" fmla="*/ 134 w 1178"/>
                <a:gd name="T15" fmla="*/ 345 h 667"/>
                <a:gd name="T16" fmla="*/ 201 w 1178"/>
                <a:gd name="T17" fmla="*/ 361 h 667"/>
                <a:gd name="T18" fmla="*/ 311 w 1178"/>
                <a:gd name="T19" fmla="*/ 364 h 667"/>
                <a:gd name="T20" fmla="*/ 411 w 1178"/>
                <a:gd name="T21" fmla="*/ 339 h 667"/>
                <a:gd name="T22" fmla="*/ 500 w 1178"/>
                <a:gd name="T23" fmla="*/ 293 h 667"/>
                <a:gd name="T24" fmla="*/ 585 w 1178"/>
                <a:gd name="T25" fmla="*/ 233 h 667"/>
                <a:gd name="T26" fmla="*/ 667 w 1178"/>
                <a:gd name="T27" fmla="*/ 165 h 667"/>
                <a:gd name="T28" fmla="*/ 748 w 1178"/>
                <a:gd name="T29" fmla="*/ 100 h 667"/>
                <a:gd name="T30" fmla="*/ 832 w 1178"/>
                <a:gd name="T31" fmla="*/ 42 h 667"/>
                <a:gd name="T32" fmla="*/ 925 w 1178"/>
                <a:gd name="T33" fmla="*/ 0 h 667"/>
                <a:gd name="T34" fmla="*/ 966 w 1178"/>
                <a:gd name="T35" fmla="*/ 13 h 667"/>
                <a:gd name="T36" fmla="*/ 1009 w 1178"/>
                <a:gd name="T37" fmla="*/ 50 h 667"/>
                <a:gd name="T38" fmla="*/ 1051 w 1178"/>
                <a:gd name="T39" fmla="*/ 105 h 667"/>
                <a:gd name="T40" fmla="*/ 1092 w 1178"/>
                <a:gd name="T41" fmla="*/ 174 h 667"/>
                <a:gd name="T42" fmla="*/ 1125 w 1178"/>
                <a:gd name="T43" fmla="*/ 246 h 667"/>
                <a:gd name="T44" fmla="*/ 1153 w 1178"/>
                <a:gd name="T45" fmla="*/ 319 h 667"/>
                <a:gd name="T46" fmla="*/ 1170 w 1178"/>
                <a:gd name="T47" fmla="*/ 384 h 667"/>
                <a:gd name="T48" fmla="*/ 1178 w 1178"/>
                <a:gd name="T49" fmla="*/ 438 h 667"/>
                <a:gd name="T50" fmla="*/ 1140 w 1178"/>
                <a:gd name="T51" fmla="*/ 485 h 667"/>
                <a:gd name="T52" fmla="*/ 1066 w 1178"/>
                <a:gd name="T53" fmla="*/ 514 h 667"/>
                <a:gd name="T54" fmla="*/ 963 w 1178"/>
                <a:gd name="T55" fmla="*/ 526 h 667"/>
                <a:gd name="T56" fmla="*/ 845 w 1178"/>
                <a:gd name="T57" fmla="*/ 528 h 667"/>
                <a:gd name="T58" fmla="*/ 723 w 1178"/>
                <a:gd name="T59" fmla="*/ 520 h 667"/>
                <a:gd name="T60" fmla="*/ 611 w 1178"/>
                <a:gd name="T61" fmla="*/ 510 h 667"/>
                <a:gd name="T62" fmla="*/ 517 w 1178"/>
                <a:gd name="T63" fmla="*/ 500 h 667"/>
                <a:gd name="T64" fmla="*/ 456 w 1178"/>
                <a:gd name="T65" fmla="*/ 497 h 667"/>
                <a:gd name="T66" fmla="*/ 402 w 1178"/>
                <a:gd name="T67" fmla="*/ 507 h 667"/>
                <a:gd name="T68" fmla="*/ 350 w 1178"/>
                <a:gd name="T69" fmla="*/ 526 h 667"/>
                <a:gd name="T70" fmla="*/ 299 w 1178"/>
                <a:gd name="T71" fmla="*/ 546 h 667"/>
                <a:gd name="T72" fmla="*/ 251 w 1178"/>
                <a:gd name="T73" fmla="*/ 573 h 667"/>
                <a:gd name="T74" fmla="*/ 202 w 1178"/>
                <a:gd name="T75" fmla="*/ 597 h 667"/>
                <a:gd name="T76" fmla="*/ 154 w 1178"/>
                <a:gd name="T77" fmla="*/ 623 h 667"/>
                <a:gd name="T78" fmla="*/ 106 w 1178"/>
                <a:gd name="T79" fmla="*/ 646 h 667"/>
                <a:gd name="T80" fmla="*/ 58 w 1178"/>
                <a:gd name="T81" fmla="*/ 667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78" h="667">
                  <a:moveTo>
                    <a:pt x="58" y="667"/>
                  </a:moveTo>
                  <a:lnTo>
                    <a:pt x="22" y="641"/>
                  </a:lnTo>
                  <a:lnTo>
                    <a:pt x="3" y="593"/>
                  </a:lnTo>
                  <a:lnTo>
                    <a:pt x="0" y="532"/>
                  </a:lnTo>
                  <a:lnTo>
                    <a:pt x="13" y="468"/>
                  </a:lnTo>
                  <a:lnTo>
                    <a:pt x="39" y="409"/>
                  </a:lnTo>
                  <a:lnTo>
                    <a:pt x="81" y="365"/>
                  </a:lnTo>
                  <a:lnTo>
                    <a:pt x="134" y="345"/>
                  </a:lnTo>
                  <a:lnTo>
                    <a:pt x="201" y="361"/>
                  </a:lnTo>
                  <a:lnTo>
                    <a:pt x="311" y="364"/>
                  </a:lnTo>
                  <a:lnTo>
                    <a:pt x="411" y="339"/>
                  </a:lnTo>
                  <a:lnTo>
                    <a:pt x="500" y="293"/>
                  </a:lnTo>
                  <a:lnTo>
                    <a:pt x="585" y="233"/>
                  </a:lnTo>
                  <a:lnTo>
                    <a:pt x="667" y="165"/>
                  </a:lnTo>
                  <a:lnTo>
                    <a:pt x="748" y="100"/>
                  </a:lnTo>
                  <a:lnTo>
                    <a:pt x="832" y="42"/>
                  </a:lnTo>
                  <a:lnTo>
                    <a:pt x="925" y="0"/>
                  </a:lnTo>
                  <a:lnTo>
                    <a:pt x="966" y="13"/>
                  </a:lnTo>
                  <a:lnTo>
                    <a:pt x="1009" y="50"/>
                  </a:lnTo>
                  <a:lnTo>
                    <a:pt x="1051" y="105"/>
                  </a:lnTo>
                  <a:lnTo>
                    <a:pt x="1092" y="174"/>
                  </a:lnTo>
                  <a:lnTo>
                    <a:pt x="1125" y="246"/>
                  </a:lnTo>
                  <a:lnTo>
                    <a:pt x="1153" y="319"/>
                  </a:lnTo>
                  <a:lnTo>
                    <a:pt x="1170" y="384"/>
                  </a:lnTo>
                  <a:lnTo>
                    <a:pt x="1178" y="438"/>
                  </a:lnTo>
                  <a:lnTo>
                    <a:pt x="1140" y="485"/>
                  </a:lnTo>
                  <a:lnTo>
                    <a:pt x="1066" y="514"/>
                  </a:lnTo>
                  <a:lnTo>
                    <a:pt x="963" y="526"/>
                  </a:lnTo>
                  <a:lnTo>
                    <a:pt x="845" y="528"/>
                  </a:lnTo>
                  <a:lnTo>
                    <a:pt x="723" y="520"/>
                  </a:lnTo>
                  <a:lnTo>
                    <a:pt x="611" y="510"/>
                  </a:lnTo>
                  <a:lnTo>
                    <a:pt x="517" y="500"/>
                  </a:lnTo>
                  <a:lnTo>
                    <a:pt x="456" y="497"/>
                  </a:lnTo>
                  <a:lnTo>
                    <a:pt x="402" y="507"/>
                  </a:lnTo>
                  <a:lnTo>
                    <a:pt x="350" y="526"/>
                  </a:lnTo>
                  <a:lnTo>
                    <a:pt x="299" y="546"/>
                  </a:lnTo>
                  <a:lnTo>
                    <a:pt x="251" y="573"/>
                  </a:lnTo>
                  <a:lnTo>
                    <a:pt x="202" y="597"/>
                  </a:lnTo>
                  <a:lnTo>
                    <a:pt x="154" y="623"/>
                  </a:lnTo>
                  <a:lnTo>
                    <a:pt x="106" y="646"/>
                  </a:lnTo>
                  <a:lnTo>
                    <a:pt x="58" y="6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103"/>
            <p:cNvSpPr>
              <a:spLocks/>
            </p:cNvSpPr>
            <p:nvPr/>
          </p:nvSpPr>
          <p:spPr bwMode="auto">
            <a:xfrm>
              <a:off x="4557" y="1937"/>
              <a:ext cx="323" cy="188"/>
            </a:xfrm>
            <a:custGeom>
              <a:avLst/>
              <a:gdLst>
                <a:gd name="T0" fmla="*/ 1 w 971"/>
                <a:gd name="T1" fmla="*/ 542 h 562"/>
                <a:gd name="T2" fmla="*/ 14 w 971"/>
                <a:gd name="T3" fmla="*/ 511 h 562"/>
                <a:gd name="T4" fmla="*/ 39 w 971"/>
                <a:gd name="T5" fmla="*/ 494 h 562"/>
                <a:gd name="T6" fmla="*/ 66 w 971"/>
                <a:gd name="T7" fmla="*/ 478 h 562"/>
                <a:gd name="T8" fmla="*/ 77 w 971"/>
                <a:gd name="T9" fmla="*/ 447 h 562"/>
                <a:gd name="T10" fmla="*/ 51 w 971"/>
                <a:gd name="T11" fmla="*/ 439 h 562"/>
                <a:gd name="T12" fmla="*/ 19 w 971"/>
                <a:gd name="T13" fmla="*/ 437 h 562"/>
                <a:gd name="T14" fmla="*/ 6 w 971"/>
                <a:gd name="T15" fmla="*/ 399 h 562"/>
                <a:gd name="T16" fmla="*/ 33 w 971"/>
                <a:gd name="T17" fmla="*/ 349 h 562"/>
                <a:gd name="T18" fmla="*/ 82 w 971"/>
                <a:gd name="T19" fmla="*/ 350 h 562"/>
                <a:gd name="T20" fmla="*/ 136 w 971"/>
                <a:gd name="T21" fmla="*/ 357 h 562"/>
                <a:gd name="T22" fmla="*/ 188 w 971"/>
                <a:gd name="T23" fmla="*/ 363 h 562"/>
                <a:gd name="T24" fmla="*/ 302 w 971"/>
                <a:gd name="T25" fmla="*/ 334 h 562"/>
                <a:gd name="T26" fmla="*/ 475 w 971"/>
                <a:gd name="T27" fmla="*/ 228 h 562"/>
                <a:gd name="T28" fmla="*/ 640 w 971"/>
                <a:gd name="T29" fmla="*/ 102 h 562"/>
                <a:gd name="T30" fmla="*/ 790 w 971"/>
                <a:gd name="T31" fmla="*/ 14 h 562"/>
                <a:gd name="T32" fmla="*/ 858 w 971"/>
                <a:gd name="T33" fmla="*/ 3 h 562"/>
                <a:gd name="T34" fmla="*/ 856 w 971"/>
                <a:gd name="T35" fmla="*/ 18 h 562"/>
                <a:gd name="T36" fmla="*/ 885 w 971"/>
                <a:gd name="T37" fmla="*/ 61 h 562"/>
                <a:gd name="T38" fmla="*/ 923 w 971"/>
                <a:gd name="T39" fmla="*/ 137 h 562"/>
                <a:gd name="T40" fmla="*/ 923 w 971"/>
                <a:gd name="T41" fmla="*/ 209 h 562"/>
                <a:gd name="T42" fmla="*/ 872 w 971"/>
                <a:gd name="T43" fmla="*/ 262 h 562"/>
                <a:gd name="T44" fmla="*/ 817 w 971"/>
                <a:gd name="T45" fmla="*/ 279 h 562"/>
                <a:gd name="T46" fmla="*/ 807 w 971"/>
                <a:gd name="T47" fmla="*/ 291 h 562"/>
                <a:gd name="T48" fmla="*/ 806 w 971"/>
                <a:gd name="T49" fmla="*/ 301 h 562"/>
                <a:gd name="T50" fmla="*/ 816 w 971"/>
                <a:gd name="T51" fmla="*/ 312 h 562"/>
                <a:gd name="T52" fmla="*/ 849 w 971"/>
                <a:gd name="T53" fmla="*/ 315 h 562"/>
                <a:gd name="T54" fmla="*/ 899 w 971"/>
                <a:gd name="T55" fmla="*/ 320 h 562"/>
                <a:gd name="T56" fmla="*/ 945 w 971"/>
                <a:gd name="T57" fmla="*/ 349 h 562"/>
                <a:gd name="T58" fmla="*/ 970 w 971"/>
                <a:gd name="T59" fmla="*/ 394 h 562"/>
                <a:gd name="T60" fmla="*/ 888 w 971"/>
                <a:gd name="T61" fmla="*/ 443 h 562"/>
                <a:gd name="T62" fmla="*/ 713 w 971"/>
                <a:gd name="T63" fmla="*/ 440 h 562"/>
                <a:gd name="T64" fmla="*/ 531 w 971"/>
                <a:gd name="T65" fmla="*/ 417 h 562"/>
                <a:gd name="T66" fmla="*/ 355 w 971"/>
                <a:gd name="T67" fmla="*/ 412 h 562"/>
                <a:gd name="T68" fmla="*/ 260 w 971"/>
                <a:gd name="T69" fmla="*/ 440 h 562"/>
                <a:gd name="T70" fmla="*/ 190 w 971"/>
                <a:gd name="T71" fmla="*/ 475 h 562"/>
                <a:gd name="T72" fmla="*/ 97 w 971"/>
                <a:gd name="T73" fmla="*/ 518 h 562"/>
                <a:gd name="T74" fmla="*/ 19 w 971"/>
                <a:gd name="T75" fmla="*/ 553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71" h="562">
                  <a:moveTo>
                    <a:pt x="0" y="562"/>
                  </a:moveTo>
                  <a:lnTo>
                    <a:pt x="1" y="542"/>
                  </a:lnTo>
                  <a:lnTo>
                    <a:pt x="7" y="526"/>
                  </a:lnTo>
                  <a:lnTo>
                    <a:pt x="14" y="511"/>
                  </a:lnTo>
                  <a:lnTo>
                    <a:pt x="27" y="502"/>
                  </a:lnTo>
                  <a:lnTo>
                    <a:pt x="39" y="494"/>
                  </a:lnTo>
                  <a:lnTo>
                    <a:pt x="53" y="486"/>
                  </a:lnTo>
                  <a:lnTo>
                    <a:pt x="66" y="478"/>
                  </a:lnTo>
                  <a:lnTo>
                    <a:pt x="82" y="470"/>
                  </a:lnTo>
                  <a:lnTo>
                    <a:pt x="77" y="447"/>
                  </a:lnTo>
                  <a:lnTo>
                    <a:pt x="66" y="440"/>
                  </a:lnTo>
                  <a:lnTo>
                    <a:pt x="51" y="439"/>
                  </a:lnTo>
                  <a:lnTo>
                    <a:pt x="35" y="440"/>
                  </a:lnTo>
                  <a:lnTo>
                    <a:pt x="19" y="437"/>
                  </a:lnTo>
                  <a:lnTo>
                    <a:pt x="8" y="427"/>
                  </a:lnTo>
                  <a:lnTo>
                    <a:pt x="6" y="399"/>
                  </a:lnTo>
                  <a:lnTo>
                    <a:pt x="14" y="353"/>
                  </a:lnTo>
                  <a:lnTo>
                    <a:pt x="33" y="349"/>
                  </a:lnTo>
                  <a:lnTo>
                    <a:pt x="58" y="349"/>
                  </a:lnTo>
                  <a:lnTo>
                    <a:pt x="82" y="350"/>
                  </a:lnTo>
                  <a:lnTo>
                    <a:pt x="110" y="354"/>
                  </a:lnTo>
                  <a:lnTo>
                    <a:pt x="136" y="357"/>
                  </a:lnTo>
                  <a:lnTo>
                    <a:pt x="164" y="360"/>
                  </a:lnTo>
                  <a:lnTo>
                    <a:pt x="188" y="363"/>
                  </a:lnTo>
                  <a:lnTo>
                    <a:pt x="215" y="365"/>
                  </a:lnTo>
                  <a:lnTo>
                    <a:pt x="302" y="334"/>
                  </a:lnTo>
                  <a:lnTo>
                    <a:pt x="389" y="288"/>
                  </a:lnTo>
                  <a:lnTo>
                    <a:pt x="475" y="228"/>
                  </a:lnTo>
                  <a:lnTo>
                    <a:pt x="560" y="164"/>
                  </a:lnTo>
                  <a:lnTo>
                    <a:pt x="640" y="102"/>
                  </a:lnTo>
                  <a:lnTo>
                    <a:pt x="717" y="50"/>
                  </a:lnTo>
                  <a:lnTo>
                    <a:pt x="790" y="14"/>
                  </a:lnTo>
                  <a:lnTo>
                    <a:pt x="858" y="0"/>
                  </a:lnTo>
                  <a:lnTo>
                    <a:pt x="858" y="3"/>
                  </a:lnTo>
                  <a:lnTo>
                    <a:pt x="858" y="9"/>
                  </a:lnTo>
                  <a:lnTo>
                    <a:pt x="856" y="18"/>
                  </a:lnTo>
                  <a:lnTo>
                    <a:pt x="856" y="31"/>
                  </a:lnTo>
                  <a:lnTo>
                    <a:pt x="885" y="61"/>
                  </a:lnTo>
                  <a:lnTo>
                    <a:pt x="909" y="99"/>
                  </a:lnTo>
                  <a:lnTo>
                    <a:pt x="923" y="137"/>
                  </a:lnTo>
                  <a:lnTo>
                    <a:pt x="930" y="176"/>
                  </a:lnTo>
                  <a:lnTo>
                    <a:pt x="923" y="209"/>
                  </a:lnTo>
                  <a:lnTo>
                    <a:pt x="906" y="240"/>
                  </a:lnTo>
                  <a:lnTo>
                    <a:pt x="872" y="262"/>
                  </a:lnTo>
                  <a:lnTo>
                    <a:pt x="826" y="275"/>
                  </a:lnTo>
                  <a:lnTo>
                    <a:pt x="817" y="279"/>
                  </a:lnTo>
                  <a:lnTo>
                    <a:pt x="811" y="285"/>
                  </a:lnTo>
                  <a:lnTo>
                    <a:pt x="807" y="291"/>
                  </a:lnTo>
                  <a:lnTo>
                    <a:pt x="806" y="296"/>
                  </a:lnTo>
                  <a:lnTo>
                    <a:pt x="806" y="301"/>
                  </a:lnTo>
                  <a:lnTo>
                    <a:pt x="810" y="307"/>
                  </a:lnTo>
                  <a:lnTo>
                    <a:pt x="816" y="312"/>
                  </a:lnTo>
                  <a:lnTo>
                    <a:pt x="827" y="323"/>
                  </a:lnTo>
                  <a:lnTo>
                    <a:pt x="849" y="315"/>
                  </a:lnTo>
                  <a:lnTo>
                    <a:pt x="874" y="315"/>
                  </a:lnTo>
                  <a:lnTo>
                    <a:pt x="899" y="320"/>
                  </a:lnTo>
                  <a:lnTo>
                    <a:pt x="925" y="333"/>
                  </a:lnTo>
                  <a:lnTo>
                    <a:pt x="945" y="349"/>
                  </a:lnTo>
                  <a:lnTo>
                    <a:pt x="961" y="369"/>
                  </a:lnTo>
                  <a:lnTo>
                    <a:pt x="970" y="394"/>
                  </a:lnTo>
                  <a:lnTo>
                    <a:pt x="971" y="424"/>
                  </a:lnTo>
                  <a:lnTo>
                    <a:pt x="888" y="443"/>
                  </a:lnTo>
                  <a:lnTo>
                    <a:pt x="803" y="447"/>
                  </a:lnTo>
                  <a:lnTo>
                    <a:pt x="713" y="440"/>
                  </a:lnTo>
                  <a:lnTo>
                    <a:pt x="623" y="430"/>
                  </a:lnTo>
                  <a:lnTo>
                    <a:pt x="531" y="417"/>
                  </a:lnTo>
                  <a:lnTo>
                    <a:pt x="443" y="410"/>
                  </a:lnTo>
                  <a:lnTo>
                    <a:pt x="355" y="412"/>
                  </a:lnTo>
                  <a:lnTo>
                    <a:pt x="274" y="433"/>
                  </a:lnTo>
                  <a:lnTo>
                    <a:pt x="260" y="440"/>
                  </a:lnTo>
                  <a:lnTo>
                    <a:pt x="231" y="456"/>
                  </a:lnTo>
                  <a:lnTo>
                    <a:pt x="190" y="475"/>
                  </a:lnTo>
                  <a:lnTo>
                    <a:pt x="145" y="498"/>
                  </a:lnTo>
                  <a:lnTo>
                    <a:pt x="97" y="518"/>
                  </a:lnTo>
                  <a:lnTo>
                    <a:pt x="53" y="539"/>
                  </a:lnTo>
                  <a:lnTo>
                    <a:pt x="19" y="553"/>
                  </a:lnTo>
                  <a:lnTo>
                    <a:pt x="0" y="5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104"/>
            <p:cNvSpPr>
              <a:spLocks/>
            </p:cNvSpPr>
            <p:nvPr/>
          </p:nvSpPr>
          <p:spPr bwMode="auto">
            <a:xfrm>
              <a:off x="5035" y="2035"/>
              <a:ext cx="53" cy="64"/>
            </a:xfrm>
            <a:custGeom>
              <a:avLst/>
              <a:gdLst>
                <a:gd name="T0" fmla="*/ 2 w 159"/>
                <a:gd name="T1" fmla="*/ 192 h 192"/>
                <a:gd name="T2" fmla="*/ 0 w 159"/>
                <a:gd name="T3" fmla="*/ 187 h 192"/>
                <a:gd name="T4" fmla="*/ 0 w 159"/>
                <a:gd name="T5" fmla="*/ 181 h 192"/>
                <a:gd name="T6" fmla="*/ 24 w 159"/>
                <a:gd name="T7" fmla="*/ 163 h 192"/>
                <a:gd name="T8" fmla="*/ 47 w 159"/>
                <a:gd name="T9" fmla="*/ 145 h 192"/>
                <a:gd name="T10" fmla="*/ 69 w 159"/>
                <a:gd name="T11" fmla="*/ 123 h 192"/>
                <a:gd name="T12" fmla="*/ 90 w 159"/>
                <a:gd name="T13" fmla="*/ 101 h 192"/>
                <a:gd name="T14" fmla="*/ 108 w 159"/>
                <a:gd name="T15" fmla="*/ 75 h 192"/>
                <a:gd name="T16" fmla="*/ 127 w 159"/>
                <a:gd name="T17" fmla="*/ 50 h 192"/>
                <a:gd name="T18" fmla="*/ 143 w 159"/>
                <a:gd name="T19" fmla="*/ 24 h 192"/>
                <a:gd name="T20" fmla="*/ 157 w 159"/>
                <a:gd name="T21" fmla="*/ 0 h 192"/>
                <a:gd name="T22" fmla="*/ 159 w 159"/>
                <a:gd name="T23" fmla="*/ 17 h 192"/>
                <a:gd name="T24" fmla="*/ 148 w 159"/>
                <a:gd name="T25" fmla="*/ 44 h 192"/>
                <a:gd name="T26" fmla="*/ 128 w 159"/>
                <a:gd name="T27" fmla="*/ 76 h 192"/>
                <a:gd name="T28" fmla="*/ 103 w 159"/>
                <a:gd name="T29" fmla="*/ 110 h 192"/>
                <a:gd name="T30" fmla="*/ 73 w 159"/>
                <a:gd name="T31" fmla="*/ 140 h 192"/>
                <a:gd name="T32" fmla="*/ 45 w 159"/>
                <a:gd name="T33" fmla="*/ 166 h 192"/>
                <a:gd name="T34" fmla="*/ 19 w 159"/>
                <a:gd name="T35" fmla="*/ 185 h 192"/>
                <a:gd name="T36" fmla="*/ 2 w 159"/>
                <a:gd name="T37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9" h="192">
                  <a:moveTo>
                    <a:pt x="2" y="192"/>
                  </a:moveTo>
                  <a:lnTo>
                    <a:pt x="0" y="187"/>
                  </a:lnTo>
                  <a:lnTo>
                    <a:pt x="0" y="181"/>
                  </a:lnTo>
                  <a:lnTo>
                    <a:pt x="24" y="163"/>
                  </a:lnTo>
                  <a:lnTo>
                    <a:pt x="47" y="145"/>
                  </a:lnTo>
                  <a:lnTo>
                    <a:pt x="69" y="123"/>
                  </a:lnTo>
                  <a:lnTo>
                    <a:pt x="90" y="101"/>
                  </a:lnTo>
                  <a:lnTo>
                    <a:pt x="108" y="75"/>
                  </a:lnTo>
                  <a:lnTo>
                    <a:pt x="127" y="50"/>
                  </a:lnTo>
                  <a:lnTo>
                    <a:pt x="143" y="24"/>
                  </a:lnTo>
                  <a:lnTo>
                    <a:pt x="157" y="0"/>
                  </a:lnTo>
                  <a:lnTo>
                    <a:pt x="159" y="17"/>
                  </a:lnTo>
                  <a:lnTo>
                    <a:pt x="148" y="44"/>
                  </a:lnTo>
                  <a:lnTo>
                    <a:pt x="128" y="76"/>
                  </a:lnTo>
                  <a:lnTo>
                    <a:pt x="103" y="110"/>
                  </a:lnTo>
                  <a:lnTo>
                    <a:pt x="73" y="140"/>
                  </a:lnTo>
                  <a:lnTo>
                    <a:pt x="45" y="166"/>
                  </a:lnTo>
                  <a:lnTo>
                    <a:pt x="19" y="185"/>
                  </a:lnTo>
                  <a:lnTo>
                    <a:pt x="2" y="1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105"/>
            <p:cNvSpPr>
              <a:spLocks/>
            </p:cNvSpPr>
            <p:nvPr/>
          </p:nvSpPr>
          <p:spPr bwMode="auto">
            <a:xfrm>
              <a:off x="5020" y="2025"/>
              <a:ext cx="57" cy="70"/>
            </a:xfrm>
            <a:custGeom>
              <a:avLst/>
              <a:gdLst>
                <a:gd name="T0" fmla="*/ 5 w 173"/>
                <a:gd name="T1" fmla="*/ 211 h 211"/>
                <a:gd name="T2" fmla="*/ 0 w 173"/>
                <a:gd name="T3" fmla="*/ 208 h 211"/>
                <a:gd name="T4" fmla="*/ 0 w 173"/>
                <a:gd name="T5" fmla="*/ 207 h 211"/>
                <a:gd name="T6" fmla="*/ 0 w 173"/>
                <a:gd name="T7" fmla="*/ 201 h 211"/>
                <a:gd name="T8" fmla="*/ 3 w 173"/>
                <a:gd name="T9" fmla="*/ 194 h 211"/>
                <a:gd name="T10" fmla="*/ 29 w 173"/>
                <a:gd name="T11" fmla="*/ 172 h 211"/>
                <a:gd name="T12" fmla="*/ 54 w 173"/>
                <a:gd name="T13" fmla="*/ 150 h 211"/>
                <a:gd name="T14" fmla="*/ 76 w 173"/>
                <a:gd name="T15" fmla="*/ 129 h 211"/>
                <a:gd name="T16" fmla="*/ 96 w 173"/>
                <a:gd name="T17" fmla="*/ 108 h 211"/>
                <a:gd name="T18" fmla="*/ 112 w 173"/>
                <a:gd name="T19" fmla="*/ 84 h 211"/>
                <a:gd name="T20" fmla="*/ 130 w 173"/>
                <a:gd name="T21" fmla="*/ 59 h 211"/>
                <a:gd name="T22" fmla="*/ 144 w 173"/>
                <a:gd name="T23" fmla="*/ 30 h 211"/>
                <a:gd name="T24" fmla="*/ 160 w 173"/>
                <a:gd name="T25" fmla="*/ 1 h 211"/>
                <a:gd name="T26" fmla="*/ 166 w 173"/>
                <a:gd name="T27" fmla="*/ 0 h 211"/>
                <a:gd name="T28" fmla="*/ 173 w 173"/>
                <a:gd name="T29" fmla="*/ 0 h 211"/>
                <a:gd name="T30" fmla="*/ 164 w 173"/>
                <a:gd name="T31" fmla="*/ 18 h 211"/>
                <a:gd name="T32" fmla="*/ 147 w 173"/>
                <a:gd name="T33" fmla="*/ 49 h 211"/>
                <a:gd name="T34" fmla="*/ 124 w 173"/>
                <a:gd name="T35" fmla="*/ 85 h 211"/>
                <a:gd name="T36" fmla="*/ 98 w 173"/>
                <a:gd name="T37" fmla="*/ 126 h 211"/>
                <a:gd name="T38" fmla="*/ 69 w 173"/>
                <a:gd name="T39" fmla="*/ 162 h 211"/>
                <a:gd name="T40" fmla="*/ 42 w 173"/>
                <a:gd name="T41" fmla="*/ 191 h 211"/>
                <a:gd name="T42" fmla="*/ 19 w 173"/>
                <a:gd name="T43" fmla="*/ 208 h 211"/>
                <a:gd name="T44" fmla="*/ 5 w 173"/>
                <a:gd name="T45" fmla="*/ 21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3" h="211">
                  <a:moveTo>
                    <a:pt x="5" y="211"/>
                  </a:moveTo>
                  <a:lnTo>
                    <a:pt x="0" y="208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3" y="194"/>
                  </a:lnTo>
                  <a:lnTo>
                    <a:pt x="29" y="172"/>
                  </a:lnTo>
                  <a:lnTo>
                    <a:pt x="54" y="150"/>
                  </a:lnTo>
                  <a:lnTo>
                    <a:pt x="76" y="129"/>
                  </a:lnTo>
                  <a:lnTo>
                    <a:pt x="96" y="108"/>
                  </a:lnTo>
                  <a:lnTo>
                    <a:pt x="112" y="84"/>
                  </a:lnTo>
                  <a:lnTo>
                    <a:pt x="130" y="59"/>
                  </a:lnTo>
                  <a:lnTo>
                    <a:pt x="144" y="30"/>
                  </a:lnTo>
                  <a:lnTo>
                    <a:pt x="160" y="1"/>
                  </a:lnTo>
                  <a:lnTo>
                    <a:pt x="166" y="0"/>
                  </a:lnTo>
                  <a:lnTo>
                    <a:pt x="173" y="0"/>
                  </a:lnTo>
                  <a:lnTo>
                    <a:pt x="164" y="18"/>
                  </a:lnTo>
                  <a:lnTo>
                    <a:pt x="147" y="49"/>
                  </a:lnTo>
                  <a:lnTo>
                    <a:pt x="124" y="85"/>
                  </a:lnTo>
                  <a:lnTo>
                    <a:pt x="98" y="126"/>
                  </a:lnTo>
                  <a:lnTo>
                    <a:pt x="69" y="162"/>
                  </a:lnTo>
                  <a:lnTo>
                    <a:pt x="42" y="191"/>
                  </a:lnTo>
                  <a:lnTo>
                    <a:pt x="19" y="208"/>
                  </a:lnTo>
                  <a:lnTo>
                    <a:pt x="5" y="2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106"/>
            <p:cNvSpPr>
              <a:spLocks/>
            </p:cNvSpPr>
            <p:nvPr/>
          </p:nvSpPr>
          <p:spPr bwMode="auto">
            <a:xfrm>
              <a:off x="4392" y="1767"/>
              <a:ext cx="140" cy="282"/>
            </a:xfrm>
            <a:custGeom>
              <a:avLst/>
              <a:gdLst>
                <a:gd name="T0" fmla="*/ 86 w 420"/>
                <a:gd name="T1" fmla="*/ 841 h 846"/>
                <a:gd name="T2" fmla="*/ 72 w 420"/>
                <a:gd name="T3" fmla="*/ 837 h 846"/>
                <a:gd name="T4" fmla="*/ 64 w 420"/>
                <a:gd name="T5" fmla="*/ 809 h 846"/>
                <a:gd name="T6" fmla="*/ 56 w 420"/>
                <a:gd name="T7" fmla="*/ 776 h 846"/>
                <a:gd name="T8" fmla="*/ 41 w 420"/>
                <a:gd name="T9" fmla="*/ 767 h 846"/>
                <a:gd name="T10" fmla="*/ 25 w 420"/>
                <a:gd name="T11" fmla="*/ 774 h 846"/>
                <a:gd name="T12" fmla="*/ 29 w 420"/>
                <a:gd name="T13" fmla="*/ 743 h 846"/>
                <a:gd name="T14" fmla="*/ 61 w 420"/>
                <a:gd name="T15" fmla="*/ 689 h 846"/>
                <a:gd name="T16" fmla="*/ 80 w 420"/>
                <a:gd name="T17" fmla="*/ 650 h 846"/>
                <a:gd name="T18" fmla="*/ 59 w 420"/>
                <a:gd name="T19" fmla="*/ 637 h 846"/>
                <a:gd name="T20" fmla="*/ 44 w 420"/>
                <a:gd name="T21" fmla="*/ 642 h 846"/>
                <a:gd name="T22" fmla="*/ 31 w 420"/>
                <a:gd name="T23" fmla="*/ 624 h 846"/>
                <a:gd name="T24" fmla="*/ 70 w 420"/>
                <a:gd name="T25" fmla="*/ 560 h 846"/>
                <a:gd name="T26" fmla="*/ 44 w 420"/>
                <a:gd name="T27" fmla="*/ 535 h 846"/>
                <a:gd name="T28" fmla="*/ 18 w 420"/>
                <a:gd name="T29" fmla="*/ 503 h 846"/>
                <a:gd name="T30" fmla="*/ 57 w 420"/>
                <a:gd name="T31" fmla="*/ 463 h 846"/>
                <a:gd name="T32" fmla="*/ 108 w 420"/>
                <a:gd name="T33" fmla="*/ 426 h 846"/>
                <a:gd name="T34" fmla="*/ 105 w 420"/>
                <a:gd name="T35" fmla="*/ 405 h 846"/>
                <a:gd name="T36" fmla="*/ 73 w 420"/>
                <a:gd name="T37" fmla="*/ 405 h 846"/>
                <a:gd name="T38" fmla="*/ 47 w 420"/>
                <a:gd name="T39" fmla="*/ 381 h 846"/>
                <a:gd name="T40" fmla="*/ 108 w 420"/>
                <a:gd name="T41" fmla="*/ 342 h 846"/>
                <a:gd name="T42" fmla="*/ 163 w 420"/>
                <a:gd name="T43" fmla="*/ 309 h 846"/>
                <a:gd name="T44" fmla="*/ 140 w 420"/>
                <a:gd name="T45" fmla="*/ 284 h 846"/>
                <a:gd name="T46" fmla="*/ 105 w 420"/>
                <a:gd name="T47" fmla="*/ 281 h 846"/>
                <a:gd name="T48" fmla="*/ 89 w 420"/>
                <a:gd name="T49" fmla="*/ 265 h 846"/>
                <a:gd name="T50" fmla="*/ 140 w 420"/>
                <a:gd name="T51" fmla="*/ 238 h 846"/>
                <a:gd name="T52" fmla="*/ 196 w 420"/>
                <a:gd name="T53" fmla="*/ 220 h 846"/>
                <a:gd name="T54" fmla="*/ 228 w 420"/>
                <a:gd name="T55" fmla="*/ 196 h 846"/>
                <a:gd name="T56" fmla="*/ 211 w 420"/>
                <a:gd name="T57" fmla="*/ 174 h 846"/>
                <a:gd name="T58" fmla="*/ 183 w 420"/>
                <a:gd name="T59" fmla="*/ 148 h 846"/>
                <a:gd name="T60" fmla="*/ 194 w 420"/>
                <a:gd name="T61" fmla="*/ 120 h 846"/>
                <a:gd name="T62" fmla="*/ 224 w 420"/>
                <a:gd name="T63" fmla="*/ 128 h 846"/>
                <a:gd name="T64" fmla="*/ 260 w 420"/>
                <a:gd name="T65" fmla="*/ 139 h 846"/>
                <a:gd name="T66" fmla="*/ 262 w 420"/>
                <a:gd name="T67" fmla="*/ 106 h 846"/>
                <a:gd name="T68" fmla="*/ 240 w 420"/>
                <a:gd name="T69" fmla="*/ 81 h 846"/>
                <a:gd name="T70" fmla="*/ 243 w 420"/>
                <a:gd name="T71" fmla="*/ 46 h 846"/>
                <a:gd name="T72" fmla="*/ 282 w 420"/>
                <a:gd name="T73" fmla="*/ 56 h 846"/>
                <a:gd name="T74" fmla="*/ 316 w 420"/>
                <a:gd name="T75" fmla="*/ 88 h 846"/>
                <a:gd name="T76" fmla="*/ 339 w 420"/>
                <a:gd name="T77" fmla="*/ 101 h 846"/>
                <a:gd name="T78" fmla="*/ 342 w 420"/>
                <a:gd name="T79" fmla="*/ 71 h 846"/>
                <a:gd name="T80" fmla="*/ 334 w 420"/>
                <a:gd name="T81" fmla="*/ 39 h 846"/>
                <a:gd name="T82" fmla="*/ 334 w 420"/>
                <a:gd name="T83" fmla="*/ 9 h 846"/>
                <a:gd name="T84" fmla="*/ 353 w 420"/>
                <a:gd name="T85" fmla="*/ 7 h 846"/>
                <a:gd name="T86" fmla="*/ 387 w 420"/>
                <a:gd name="T87" fmla="*/ 42 h 846"/>
                <a:gd name="T88" fmla="*/ 420 w 420"/>
                <a:gd name="T89" fmla="*/ 80 h 846"/>
                <a:gd name="T90" fmla="*/ 379 w 420"/>
                <a:gd name="T91" fmla="*/ 183 h 846"/>
                <a:gd name="T92" fmla="*/ 302 w 420"/>
                <a:gd name="T93" fmla="*/ 296 h 846"/>
                <a:gd name="T94" fmla="*/ 214 w 420"/>
                <a:gd name="T95" fmla="*/ 415 h 846"/>
                <a:gd name="T96" fmla="*/ 134 w 420"/>
                <a:gd name="T97" fmla="*/ 584 h 846"/>
                <a:gd name="T98" fmla="*/ 105 w 420"/>
                <a:gd name="T99" fmla="*/ 767 h 846"/>
                <a:gd name="T100" fmla="*/ 98 w 420"/>
                <a:gd name="T101" fmla="*/ 846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20" h="846">
                  <a:moveTo>
                    <a:pt x="98" y="846"/>
                  </a:moveTo>
                  <a:lnTo>
                    <a:pt x="92" y="841"/>
                  </a:lnTo>
                  <a:lnTo>
                    <a:pt x="86" y="841"/>
                  </a:lnTo>
                  <a:lnTo>
                    <a:pt x="82" y="840"/>
                  </a:lnTo>
                  <a:lnTo>
                    <a:pt x="77" y="838"/>
                  </a:lnTo>
                  <a:lnTo>
                    <a:pt x="72" y="837"/>
                  </a:lnTo>
                  <a:lnTo>
                    <a:pt x="64" y="837"/>
                  </a:lnTo>
                  <a:lnTo>
                    <a:pt x="64" y="822"/>
                  </a:lnTo>
                  <a:lnTo>
                    <a:pt x="64" y="809"/>
                  </a:lnTo>
                  <a:lnTo>
                    <a:pt x="64" y="796"/>
                  </a:lnTo>
                  <a:lnTo>
                    <a:pt x="66" y="785"/>
                  </a:lnTo>
                  <a:lnTo>
                    <a:pt x="56" y="776"/>
                  </a:lnTo>
                  <a:lnTo>
                    <a:pt x="48" y="772"/>
                  </a:lnTo>
                  <a:lnTo>
                    <a:pt x="44" y="767"/>
                  </a:lnTo>
                  <a:lnTo>
                    <a:pt x="41" y="767"/>
                  </a:lnTo>
                  <a:lnTo>
                    <a:pt x="35" y="767"/>
                  </a:lnTo>
                  <a:lnTo>
                    <a:pt x="31" y="770"/>
                  </a:lnTo>
                  <a:lnTo>
                    <a:pt x="25" y="774"/>
                  </a:lnTo>
                  <a:lnTo>
                    <a:pt x="18" y="780"/>
                  </a:lnTo>
                  <a:lnTo>
                    <a:pt x="21" y="760"/>
                  </a:lnTo>
                  <a:lnTo>
                    <a:pt x="29" y="743"/>
                  </a:lnTo>
                  <a:lnTo>
                    <a:pt x="40" y="724"/>
                  </a:lnTo>
                  <a:lnTo>
                    <a:pt x="51" y="706"/>
                  </a:lnTo>
                  <a:lnTo>
                    <a:pt x="61" y="689"/>
                  </a:lnTo>
                  <a:lnTo>
                    <a:pt x="70" y="674"/>
                  </a:lnTo>
                  <a:lnTo>
                    <a:pt x="77" y="661"/>
                  </a:lnTo>
                  <a:lnTo>
                    <a:pt x="80" y="650"/>
                  </a:lnTo>
                  <a:lnTo>
                    <a:pt x="73" y="642"/>
                  </a:lnTo>
                  <a:lnTo>
                    <a:pt x="69" y="637"/>
                  </a:lnTo>
                  <a:lnTo>
                    <a:pt x="59" y="637"/>
                  </a:lnTo>
                  <a:lnTo>
                    <a:pt x="53" y="640"/>
                  </a:lnTo>
                  <a:lnTo>
                    <a:pt x="48" y="640"/>
                  </a:lnTo>
                  <a:lnTo>
                    <a:pt x="44" y="642"/>
                  </a:lnTo>
                  <a:lnTo>
                    <a:pt x="35" y="647"/>
                  </a:lnTo>
                  <a:lnTo>
                    <a:pt x="27" y="654"/>
                  </a:lnTo>
                  <a:lnTo>
                    <a:pt x="31" y="624"/>
                  </a:lnTo>
                  <a:lnTo>
                    <a:pt x="43" y="599"/>
                  </a:lnTo>
                  <a:lnTo>
                    <a:pt x="57" y="577"/>
                  </a:lnTo>
                  <a:lnTo>
                    <a:pt x="70" y="560"/>
                  </a:lnTo>
                  <a:lnTo>
                    <a:pt x="75" y="545"/>
                  </a:lnTo>
                  <a:lnTo>
                    <a:pt x="67" y="537"/>
                  </a:lnTo>
                  <a:lnTo>
                    <a:pt x="44" y="535"/>
                  </a:lnTo>
                  <a:lnTo>
                    <a:pt x="0" y="541"/>
                  </a:lnTo>
                  <a:lnTo>
                    <a:pt x="8" y="519"/>
                  </a:lnTo>
                  <a:lnTo>
                    <a:pt x="18" y="503"/>
                  </a:lnTo>
                  <a:lnTo>
                    <a:pt x="29" y="487"/>
                  </a:lnTo>
                  <a:lnTo>
                    <a:pt x="44" y="476"/>
                  </a:lnTo>
                  <a:lnTo>
                    <a:pt x="57" y="463"/>
                  </a:lnTo>
                  <a:lnTo>
                    <a:pt x="73" y="451"/>
                  </a:lnTo>
                  <a:lnTo>
                    <a:pt x="89" y="438"/>
                  </a:lnTo>
                  <a:lnTo>
                    <a:pt x="108" y="426"/>
                  </a:lnTo>
                  <a:lnTo>
                    <a:pt x="106" y="415"/>
                  </a:lnTo>
                  <a:lnTo>
                    <a:pt x="106" y="409"/>
                  </a:lnTo>
                  <a:lnTo>
                    <a:pt x="105" y="405"/>
                  </a:lnTo>
                  <a:lnTo>
                    <a:pt x="104" y="402"/>
                  </a:lnTo>
                  <a:lnTo>
                    <a:pt x="88" y="403"/>
                  </a:lnTo>
                  <a:lnTo>
                    <a:pt x="73" y="405"/>
                  </a:lnTo>
                  <a:lnTo>
                    <a:pt x="57" y="406"/>
                  </a:lnTo>
                  <a:lnTo>
                    <a:pt x="43" y="409"/>
                  </a:lnTo>
                  <a:lnTo>
                    <a:pt x="47" y="381"/>
                  </a:lnTo>
                  <a:lnTo>
                    <a:pt x="63" y="363"/>
                  </a:lnTo>
                  <a:lnTo>
                    <a:pt x="83" y="349"/>
                  </a:lnTo>
                  <a:lnTo>
                    <a:pt x="108" y="342"/>
                  </a:lnTo>
                  <a:lnTo>
                    <a:pt x="131" y="333"/>
                  </a:lnTo>
                  <a:lnTo>
                    <a:pt x="151" y="323"/>
                  </a:lnTo>
                  <a:lnTo>
                    <a:pt x="163" y="309"/>
                  </a:lnTo>
                  <a:lnTo>
                    <a:pt x="167" y="289"/>
                  </a:lnTo>
                  <a:lnTo>
                    <a:pt x="153" y="284"/>
                  </a:lnTo>
                  <a:lnTo>
                    <a:pt x="140" y="284"/>
                  </a:lnTo>
                  <a:lnTo>
                    <a:pt x="127" y="283"/>
                  </a:lnTo>
                  <a:lnTo>
                    <a:pt x="117" y="283"/>
                  </a:lnTo>
                  <a:lnTo>
                    <a:pt x="105" y="281"/>
                  </a:lnTo>
                  <a:lnTo>
                    <a:pt x="98" y="278"/>
                  </a:lnTo>
                  <a:lnTo>
                    <a:pt x="90" y="273"/>
                  </a:lnTo>
                  <a:lnTo>
                    <a:pt x="89" y="265"/>
                  </a:lnTo>
                  <a:lnTo>
                    <a:pt x="105" y="252"/>
                  </a:lnTo>
                  <a:lnTo>
                    <a:pt x="122" y="245"/>
                  </a:lnTo>
                  <a:lnTo>
                    <a:pt x="140" y="238"/>
                  </a:lnTo>
                  <a:lnTo>
                    <a:pt x="160" y="233"/>
                  </a:lnTo>
                  <a:lnTo>
                    <a:pt x="178" y="226"/>
                  </a:lnTo>
                  <a:lnTo>
                    <a:pt x="196" y="220"/>
                  </a:lnTo>
                  <a:lnTo>
                    <a:pt x="212" y="212"/>
                  </a:lnTo>
                  <a:lnTo>
                    <a:pt x="228" y="203"/>
                  </a:lnTo>
                  <a:lnTo>
                    <a:pt x="228" y="196"/>
                  </a:lnTo>
                  <a:lnTo>
                    <a:pt x="228" y="190"/>
                  </a:lnTo>
                  <a:lnTo>
                    <a:pt x="220" y="181"/>
                  </a:lnTo>
                  <a:lnTo>
                    <a:pt x="211" y="174"/>
                  </a:lnTo>
                  <a:lnTo>
                    <a:pt x="202" y="167"/>
                  </a:lnTo>
                  <a:lnTo>
                    <a:pt x="195" y="161"/>
                  </a:lnTo>
                  <a:lnTo>
                    <a:pt x="183" y="148"/>
                  </a:lnTo>
                  <a:lnTo>
                    <a:pt x="178" y="135"/>
                  </a:lnTo>
                  <a:lnTo>
                    <a:pt x="185" y="125"/>
                  </a:lnTo>
                  <a:lnTo>
                    <a:pt x="194" y="120"/>
                  </a:lnTo>
                  <a:lnTo>
                    <a:pt x="204" y="119"/>
                  </a:lnTo>
                  <a:lnTo>
                    <a:pt x="214" y="123"/>
                  </a:lnTo>
                  <a:lnTo>
                    <a:pt x="224" y="128"/>
                  </a:lnTo>
                  <a:lnTo>
                    <a:pt x="236" y="133"/>
                  </a:lnTo>
                  <a:lnTo>
                    <a:pt x="247" y="136"/>
                  </a:lnTo>
                  <a:lnTo>
                    <a:pt x="260" y="139"/>
                  </a:lnTo>
                  <a:lnTo>
                    <a:pt x="265" y="125"/>
                  </a:lnTo>
                  <a:lnTo>
                    <a:pt x="266" y="116"/>
                  </a:lnTo>
                  <a:lnTo>
                    <a:pt x="262" y="106"/>
                  </a:lnTo>
                  <a:lnTo>
                    <a:pt x="256" y="98"/>
                  </a:lnTo>
                  <a:lnTo>
                    <a:pt x="247" y="90"/>
                  </a:lnTo>
                  <a:lnTo>
                    <a:pt x="240" y="81"/>
                  </a:lnTo>
                  <a:lnTo>
                    <a:pt x="234" y="69"/>
                  </a:lnTo>
                  <a:lnTo>
                    <a:pt x="233" y="56"/>
                  </a:lnTo>
                  <a:lnTo>
                    <a:pt x="243" y="46"/>
                  </a:lnTo>
                  <a:lnTo>
                    <a:pt x="256" y="45"/>
                  </a:lnTo>
                  <a:lnTo>
                    <a:pt x="269" y="48"/>
                  </a:lnTo>
                  <a:lnTo>
                    <a:pt x="282" y="56"/>
                  </a:lnTo>
                  <a:lnTo>
                    <a:pt x="294" y="65"/>
                  </a:lnTo>
                  <a:lnTo>
                    <a:pt x="305" y="77"/>
                  </a:lnTo>
                  <a:lnTo>
                    <a:pt x="316" y="88"/>
                  </a:lnTo>
                  <a:lnTo>
                    <a:pt x="327" y="101"/>
                  </a:lnTo>
                  <a:lnTo>
                    <a:pt x="333" y="101"/>
                  </a:lnTo>
                  <a:lnTo>
                    <a:pt x="339" y="101"/>
                  </a:lnTo>
                  <a:lnTo>
                    <a:pt x="343" y="91"/>
                  </a:lnTo>
                  <a:lnTo>
                    <a:pt x="349" y="84"/>
                  </a:lnTo>
                  <a:lnTo>
                    <a:pt x="342" y="71"/>
                  </a:lnTo>
                  <a:lnTo>
                    <a:pt x="337" y="61"/>
                  </a:lnTo>
                  <a:lnTo>
                    <a:pt x="334" y="49"/>
                  </a:lnTo>
                  <a:lnTo>
                    <a:pt x="334" y="39"/>
                  </a:lnTo>
                  <a:lnTo>
                    <a:pt x="334" y="29"/>
                  </a:lnTo>
                  <a:lnTo>
                    <a:pt x="334" y="19"/>
                  </a:lnTo>
                  <a:lnTo>
                    <a:pt x="334" y="9"/>
                  </a:lnTo>
                  <a:lnTo>
                    <a:pt x="336" y="0"/>
                  </a:lnTo>
                  <a:lnTo>
                    <a:pt x="343" y="1"/>
                  </a:lnTo>
                  <a:lnTo>
                    <a:pt x="353" y="7"/>
                  </a:lnTo>
                  <a:lnTo>
                    <a:pt x="363" y="16"/>
                  </a:lnTo>
                  <a:lnTo>
                    <a:pt x="377" y="29"/>
                  </a:lnTo>
                  <a:lnTo>
                    <a:pt x="387" y="42"/>
                  </a:lnTo>
                  <a:lnTo>
                    <a:pt x="398" y="55"/>
                  </a:lnTo>
                  <a:lnTo>
                    <a:pt x="408" y="67"/>
                  </a:lnTo>
                  <a:lnTo>
                    <a:pt x="420" y="80"/>
                  </a:lnTo>
                  <a:lnTo>
                    <a:pt x="413" y="110"/>
                  </a:lnTo>
                  <a:lnTo>
                    <a:pt x="398" y="145"/>
                  </a:lnTo>
                  <a:lnTo>
                    <a:pt x="379" y="183"/>
                  </a:lnTo>
                  <a:lnTo>
                    <a:pt x="356" y="222"/>
                  </a:lnTo>
                  <a:lnTo>
                    <a:pt x="329" y="260"/>
                  </a:lnTo>
                  <a:lnTo>
                    <a:pt x="302" y="296"/>
                  </a:lnTo>
                  <a:lnTo>
                    <a:pt x="276" y="326"/>
                  </a:lnTo>
                  <a:lnTo>
                    <a:pt x="255" y="354"/>
                  </a:lnTo>
                  <a:lnTo>
                    <a:pt x="214" y="415"/>
                  </a:lnTo>
                  <a:lnTo>
                    <a:pt x="181" y="473"/>
                  </a:lnTo>
                  <a:lnTo>
                    <a:pt x="153" y="528"/>
                  </a:lnTo>
                  <a:lnTo>
                    <a:pt x="134" y="584"/>
                  </a:lnTo>
                  <a:lnTo>
                    <a:pt x="118" y="641"/>
                  </a:lnTo>
                  <a:lnTo>
                    <a:pt x="109" y="702"/>
                  </a:lnTo>
                  <a:lnTo>
                    <a:pt x="105" y="767"/>
                  </a:lnTo>
                  <a:lnTo>
                    <a:pt x="106" y="841"/>
                  </a:lnTo>
                  <a:lnTo>
                    <a:pt x="101" y="844"/>
                  </a:lnTo>
                  <a:lnTo>
                    <a:pt x="98" y="846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107"/>
            <p:cNvSpPr>
              <a:spLocks/>
            </p:cNvSpPr>
            <p:nvPr/>
          </p:nvSpPr>
          <p:spPr bwMode="auto">
            <a:xfrm>
              <a:off x="4510" y="1670"/>
              <a:ext cx="370" cy="358"/>
            </a:xfrm>
            <a:custGeom>
              <a:avLst/>
              <a:gdLst>
                <a:gd name="T0" fmla="*/ 80 w 1110"/>
                <a:gd name="T1" fmla="*/ 934 h 1074"/>
                <a:gd name="T2" fmla="*/ 40 w 1110"/>
                <a:gd name="T3" fmla="*/ 731 h 1074"/>
                <a:gd name="T4" fmla="*/ 32 w 1110"/>
                <a:gd name="T5" fmla="*/ 634 h 1074"/>
                <a:gd name="T6" fmla="*/ 47 w 1110"/>
                <a:gd name="T7" fmla="*/ 720 h 1074"/>
                <a:gd name="T8" fmla="*/ 118 w 1110"/>
                <a:gd name="T9" fmla="*/ 765 h 1074"/>
                <a:gd name="T10" fmla="*/ 85 w 1110"/>
                <a:gd name="T11" fmla="*/ 711 h 1074"/>
                <a:gd name="T12" fmla="*/ 58 w 1110"/>
                <a:gd name="T13" fmla="*/ 628 h 1074"/>
                <a:gd name="T14" fmla="*/ 124 w 1110"/>
                <a:gd name="T15" fmla="*/ 704 h 1074"/>
                <a:gd name="T16" fmla="*/ 71 w 1110"/>
                <a:gd name="T17" fmla="*/ 567 h 1074"/>
                <a:gd name="T18" fmla="*/ 262 w 1110"/>
                <a:gd name="T19" fmla="*/ 301 h 1074"/>
                <a:gd name="T20" fmla="*/ 363 w 1110"/>
                <a:gd name="T21" fmla="*/ 308 h 1074"/>
                <a:gd name="T22" fmla="*/ 405 w 1110"/>
                <a:gd name="T23" fmla="*/ 238 h 1074"/>
                <a:gd name="T24" fmla="*/ 446 w 1110"/>
                <a:gd name="T25" fmla="*/ 134 h 1074"/>
                <a:gd name="T26" fmla="*/ 536 w 1110"/>
                <a:gd name="T27" fmla="*/ 39 h 1074"/>
                <a:gd name="T28" fmla="*/ 575 w 1110"/>
                <a:gd name="T29" fmla="*/ 3 h 1074"/>
                <a:gd name="T30" fmla="*/ 764 w 1110"/>
                <a:gd name="T31" fmla="*/ 66 h 1074"/>
                <a:gd name="T32" fmla="*/ 1011 w 1110"/>
                <a:gd name="T33" fmla="*/ 509 h 1074"/>
                <a:gd name="T34" fmla="*/ 1065 w 1110"/>
                <a:gd name="T35" fmla="*/ 505 h 1074"/>
                <a:gd name="T36" fmla="*/ 1068 w 1110"/>
                <a:gd name="T37" fmla="*/ 301 h 1074"/>
                <a:gd name="T38" fmla="*/ 1036 w 1110"/>
                <a:gd name="T39" fmla="*/ 589 h 1074"/>
                <a:gd name="T40" fmla="*/ 842 w 1110"/>
                <a:gd name="T41" fmla="*/ 704 h 1074"/>
                <a:gd name="T42" fmla="*/ 776 w 1110"/>
                <a:gd name="T43" fmla="*/ 721 h 1074"/>
                <a:gd name="T44" fmla="*/ 1020 w 1110"/>
                <a:gd name="T45" fmla="*/ 668 h 1074"/>
                <a:gd name="T46" fmla="*/ 1095 w 1110"/>
                <a:gd name="T47" fmla="*/ 588 h 1074"/>
                <a:gd name="T48" fmla="*/ 827 w 1110"/>
                <a:gd name="T49" fmla="*/ 763 h 1074"/>
                <a:gd name="T50" fmla="*/ 516 w 1110"/>
                <a:gd name="T51" fmla="*/ 588 h 1074"/>
                <a:gd name="T52" fmla="*/ 260 w 1110"/>
                <a:gd name="T53" fmla="*/ 678 h 1074"/>
                <a:gd name="T54" fmla="*/ 156 w 1110"/>
                <a:gd name="T55" fmla="*/ 953 h 1074"/>
                <a:gd name="T56" fmla="*/ 146 w 1110"/>
                <a:gd name="T57" fmla="*/ 868 h 1074"/>
                <a:gd name="T58" fmla="*/ 163 w 1110"/>
                <a:gd name="T59" fmla="*/ 872 h 1074"/>
                <a:gd name="T60" fmla="*/ 198 w 1110"/>
                <a:gd name="T61" fmla="*/ 993 h 1074"/>
                <a:gd name="T62" fmla="*/ 191 w 1110"/>
                <a:gd name="T63" fmla="*/ 881 h 1074"/>
                <a:gd name="T64" fmla="*/ 201 w 1110"/>
                <a:gd name="T65" fmla="*/ 839 h 1074"/>
                <a:gd name="T66" fmla="*/ 218 w 1110"/>
                <a:gd name="T67" fmla="*/ 981 h 1074"/>
                <a:gd name="T68" fmla="*/ 230 w 1110"/>
                <a:gd name="T69" fmla="*/ 924 h 1074"/>
                <a:gd name="T70" fmla="*/ 221 w 1110"/>
                <a:gd name="T71" fmla="*/ 808 h 1074"/>
                <a:gd name="T72" fmla="*/ 243 w 1110"/>
                <a:gd name="T73" fmla="*/ 942 h 1074"/>
                <a:gd name="T74" fmla="*/ 285 w 1110"/>
                <a:gd name="T75" fmla="*/ 997 h 1074"/>
                <a:gd name="T76" fmla="*/ 272 w 1110"/>
                <a:gd name="T77" fmla="*/ 833 h 1074"/>
                <a:gd name="T78" fmla="*/ 298 w 1110"/>
                <a:gd name="T79" fmla="*/ 937 h 1074"/>
                <a:gd name="T80" fmla="*/ 327 w 1110"/>
                <a:gd name="T81" fmla="*/ 987 h 1074"/>
                <a:gd name="T82" fmla="*/ 304 w 1110"/>
                <a:gd name="T83" fmla="*/ 834 h 1074"/>
                <a:gd name="T84" fmla="*/ 333 w 1110"/>
                <a:gd name="T85" fmla="*/ 933 h 1074"/>
                <a:gd name="T86" fmla="*/ 369 w 1110"/>
                <a:gd name="T87" fmla="*/ 963 h 1074"/>
                <a:gd name="T88" fmla="*/ 366 w 1110"/>
                <a:gd name="T89" fmla="*/ 823 h 1074"/>
                <a:gd name="T90" fmla="*/ 385 w 1110"/>
                <a:gd name="T91" fmla="*/ 971 h 1074"/>
                <a:gd name="T92" fmla="*/ 404 w 1110"/>
                <a:gd name="T93" fmla="*/ 920 h 1074"/>
                <a:gd name="T94" fmla="*/ 401 w 1110"/>
                <a:gd name="T95" fmla="*/ 801 h 1074"/>
                <a:gd name="T96" fmla="*/ 411 w 1110"/>
                <a:gd name="T97" fmla="*/ 923 h 1074"/>
                <a:gd name="T98" fmla="*/ 445 w 1110"/>
                <a:gd name="T99" fmla="*/ 910 h 1074"/>
                <a:gd name="T100" fmla="*/ 439 w 1110"/>
                <a:gd name="T101" fmla="*/ 788 h 1074"/>
                <a:gd name="T102" fmla="*/ 453 w 1110"/>
                <a:gd name="T103" fmla="*/ 887 h 1074"/>
                <a:gd name="T104" fmla="*/ 484 w 1110"/>
                <a:gd name="T105" fmla="*/ 914 h 1074"/>
                <a:gd name="T106" fmla="*/ 466 w 1110"/>
                <a:gd name="T107" fmla="*/ 787 h 1074"/>
                <a:gd name="T108" fmla="*/ 487 w 1110"/>
                <a:gd name="T109" fmla="*/ 865 h 1074"/>
                <a:gd name="T110" fmla="*/ 513 w 1110"/>
                <a:gd name="T111" fmla="*/ 897 h 1074"/>
                <a:gd name="T112" fmla="*/ 504 w 1110"/>
                <a:gd name="T113" fmla="*/ 785 h 1074"/>
                <a:gd name="T114" fmla="*/ 523 w 1110"/>
                <a:gd name="T115" fmla="*/ 839 h 1074"/>
                <a:gd name="T116" fmla="*/ 539 w 1110"/>
                <a:gd name="T117" fmla="*/ 926 h 1074"/>
                <a:gd name="T118" fmla="*/ 324 w 1110"/>
                <a:gd name="T119" fmla="*/ 1069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0" h="1074">
                  <a:moveTo>
                    <a:pt x="288" y="1074"/>
                  </a:moveTo>
                  <a:lnTo>
                    <a:pt x="230" y="1058"/>
                  </a:lnTo>
                  <a:lnTo>
                    <a:pt x="179" y="1037"/>
                  </a:lnTo>
                  <a:lnTo>
                    <a:pt x="135" y="1008"/>
                  </a:lnTo>
                  <a:lnTo>
                    <a:pt x="102" y="975"/>
                  </a:lnTo>
                  <a:lnTo>
                    <a:pt x="80" y="934"/>
                  </a:lnTo>
                  <a:lnTo>
                    <a:pt x="74" y="891"/>
                  </a:lnTo>
                  <a:lnTo>
                    <a:pt x="83" y="843"/>
                  </a:lnTo>
                  <a:lnTo>
                    <a:pt x="112" y="791"/>
                  </a:lnTo>
                  <a:lnTo>
                    <a:pt x="87" y="775"/>
                  </a:lnTo>
                  <a:lnTo>
                    <a:pt x="64" y="756"/>
                  </a:lnTo>
                  <a:lnTo>
                    <a:pt x="40" y="731"/>
                  </a:lnTo>
                  <a:lnTo>
                    <a:pt x="21" y="707"/>
                  </a:lnTo>
                  <a:lnTo>
                    <a:pt x="5" y="679"/>
                  </a:lnTo>
                  <a:lnTo>
                    <a:pt x="0" y="656"/>
                  </a:lnTo>
                  <a:lnTo>
                    <a:pt x="9" y="634"/>
                  </a:lnTo>
                  <a:lnTo>
                    <a:pt x="34" y="618"/>
                  </a:lnTo>
                  <a:lnTo>
                    <a:pt x="32" y="634"/>
                  </a:lnTo>
                  <a:lnTo>
                    <a:pt x="32" y="650"/>
                  </a:lnTo>
                  <a:lnTo>
                    <a:pt x="32" y="663"/>
                  </a:lnTo>
                  <a:lnTo>
                    <a:pt x="34" y="678"/>
                  </a:lnTo>
                  <a:lnTo>
                    <a:pt x="35" y="691"/>
                  </a:lnTo>
                  <a:lnTo>
                    <a:pt x="41" y="704"/>
                  </a:lnTo>
                  <a:lnTo>
                    <a:pt x="47" y="720"/>
                  </a:lnTo>
                  <a:lnTo>
                    <a:pt x="58" y="739"/>
                  </a:lnTo>
                  <a:lnTo>
                    <a:pt x="66" y="744"/>
                  </a:lnTo>
                  <a:lnTo>
                    <a:pt x="79" y="753"/>
                  </a:lnTo>
                  <a:lnTo>
                    <a:pt x="92" y="759"/>
                  </a:lnTo>
                  <a:lnTo>
                    <a:pt x="106" y="765"/>
                  </a:lnTo>
                  <a:lnTo>
                    <a:pt x="118" y="765"/>
                  </a:lnTo>
                  <a:lnTo>
                    <a:pt x="131" y="763"/>
                  </a:lnTo>
                  <a:lnTo>
                    <a:pt x="141" y="756"/>
                  </a:lnTo>
                  <a:lnTo>
                    <a:pt x="148" y="743"/>
                  </a:lnTo>
                  <a:lnTo>
                    <a:pt x="121" y="731"/>
                  </a:lnTo>
                  <a:lnTo>
                    <a:pt x="100" y="721"/>
                  </a:lnTo>
                  <a:lnTo>
                    <a:pt x="85" y="711"/>
                  </a:lnTo>
                  <a:lnTo>
                    <a:pt x="73" y="701"/>
                  </a:lnTo>
                  <a:lnTo>
                    <a:pt x="63" y="688"/>
                  </a:lnTo>
                  <a:lnTo>
                    <a:pt x="57" y="673"/>
                  </a:lnTo>
                  <a:lnTo>
                    <a:pt x="53" y="655"/>
                  </a:lnTo>
                  <a:lnTo>
                    <a:pt x="51" y="631"/>
                  </a:lnTo>
                  <a:lnTo>
                    <a:pt x="58" y="628"/>
                  </a:lnTo>
                  <a:lnTo>
                    <a:pt x="66" y="627"/>
                  </a:lnTo>
                  <a:lnTo>
                    <a:pt x="70" y="643"/>
                  </a:lnTo>
                  <a:lnTo>
                    <a:pt x="79" y="662"/>
                  </a:lnTo>
                  <a:lnTo>
                    <a:pt x="90" y="678"/>
                  </a:lnTo>
                  <a:lnTo>
                    <a:pt x="106" y="694"/>
                  </a:lnTo>
                  <a:lnTo>
                    <a:pt x="124" y="704"/>
                  </a:lnTo>
                  <a:lnTo>
                    <a:pt x="144" y="710"/>
                  </a:lnTo>
                  <a:lnTo>
                    <a:pt x="164" y="708"/>
                  </a:lnTo>
                  <a:lnTo>
                    <a:pt x="186" y="701"/>
                  </a:lnTo>
                  <a:lnTo>
                    <a:pt x="118" y="668"/>
                  </a:lnTo>
                  <a:lnTo>
                    <a:pt x="82" y="623"/>
                  </a:lnTo>
                  <a:lnTo>
                    <a:pt x="71" y="567"/>
                  </a:lnTo>
                  <a:lnTo>
                    <a:pt x="83" y="508"/>
                  </a:lnTo>
                  <a:lnTo>
                    <a:pt x="109" y="446"/>
                  </a:lnTo>
                  <a:lnTo>
                    <a:pt x="150" y="389"/>
                  </a:lnTo>
                  <a:lnTo>
                    <a:pt x="196" y="338"/>
                  </a:lnTo>
                  <a:lnTo>
                    <a:pt x="247" y="301"/>
                  </a:lnTo>
                  <a:lnTo>
                    <a:pt x="262" y="301"/>
                  </a:lnTo>
                  <a:lnTo>
                    <a:pt x="278" y="301"/>
                  </a:lnTo>
                  <a:lnTo>
                    <a:pt x="294" y="302"/>
                  </a:lnTo>
                  <a:lnTo>
                    <a:pt x="311" y="305"/>
                  </a:lnTo>
                  <a:lnTo>
                    <a:pt x="328" y="305"/>
                  </a:lnTo>
                  <a:lnTo>
                    <a:pt x="346" y="306"/>
                  </a:lnTo>
                  <a:lnTo>
                    <a:pt x="363" y="308"/>
                  </a:lnTo>
                  <a:lnTo>
                    <a:pt x="381" y="309"/>
                  </a:lnTo>
                  <a:lnTo>
                    <a:pt x="384" y="301"/>
                  </a:lnTo>
                  <a:lnTo>
                    <a:pt x="388" y="289"/>
                  </a:lnTo>
                  <a:lnTo>
                    <a:pt x="392" y="273"/>
                  </a:lnTo>
                  <a:lnTo>
                    <a:pt x="400" y="257"/>
                  </a:lnTo>
                  <a:lnTo>
                    <a:pt x="405" y="238"/>
                  </a:lnTo>
                  <a:lnTo>
                    <a:pt x="411" y="222"/>
                  </a:lnTo>
                  <a:lnTo>
                    <a:pt x="414" y="209"/>
                  </a:lnTo>
                  <a:lnTo>
                    <a:pt x="418" y="205"/>
                  </a:lnTo>
                  <a:lnTo>
                    <a:pt x="424" y="179"/>
                  </a:lnTo>
                  <a:lnTo>
                    <a:pt x="434" y="155"/>
                  </a:lnTo>
                  <a:lnTo>
                    <a:pt x="446" y="134"/>
                  </a:lnTo>
                  <a:lnTo>
                    <a:pt x="464" y="116"/>
                  </a:lnTo>
                  <a:lnTo>
                    <a:pt x="481" y="97"/>
                  </a:lnTo>
                  <a:lnTo>
                    <a:pt x="500" y="80"/>
                  </a:lnTo>
                  <a:lnTo>
                    <a:pt x="519" y="63"/>
                  </a:lnTo>
                  <a:lnTo>
                    <a:pt x="539" y="47"/>
                  </a:lnTo>
                  <a:lnTo>
                    <a:pt x="536" y="39"/>
                  </a:lnTo>
                  <a:lnTo>
                    <a:pt x="535" y="32"/>
                  </a:lnTo>
                  <a:lnTo>
                    <a:pt x="532" y="22"/>
                  </a:lnTo>
                  <a:lnTo>
                    <a:pt x="532" y="9"/>
                  </a:lnTo>
                  <a:lnTo>
                    <a:pt x="542" y="2"/>
                  </a:lnTo>
                  <a:lnTo>
                    <a:pt x="558" y="0"/>
                  </a:lnTo>
                  <a:lnTo>
                    <a:pt x="575" y="3"/>
                  </a:lnTo>
                  <a:lnTo>
                    <a:pt x="597" y="10"/>
                  </a:lnTo>
                  <a:lnTo>
                    <a:pt x="617" y="18"/>
                  </a:lnTo>
                  <a:lnTo>
                    <a:pt x="638" y="26"/>
                  </a:lnTo>
                  <a:lnTo>
                    <a:pt x="657" y="34"/>
                  </a:lnTo>
                  <a:lnTo>
                    <a:pt x="674" y="42"/>
                  </a:lnTo>
                  <a:lnTo>
                    <a:pt x="764" y="66"/>
                  </a:lnTo>
                  <a:lnTo>
                    <a:pt x="845" y="109"/>
                  </a:lnTo>
                  <a:lnTo>
                    <a:pt x="914" y="169"/>
                  </a:lnTo>
                  <a:lnTo>
                    <a:pt x="969" y="243"/>
                  </a:lnTo>
                  <a:lnTo>
                    <a:pt x="1004" y="324"/>
                  </a:lnTo>
                  <a:lnTo>
                    <a:pt x="1020" y="415"/>
                  </a:lnTo>
                  <a:lnTo>
                    <a:pt x="1011" y="509"/>
                  </a:lnTo>
                  <a:lnTo>
                    <a:pt x="979" y="605"/>
                  </a:lnTo>
                  <a:lnTo>
                    <a:pt x="979" y="610"/>
                  </a:lnTo>
                  <a:lnTo>
                    <a:pt x="980" y="614"/>
                  </a:lnTo>
                  <a:lnTo>
                    <a:pt x="1024" y="581"/>
                  </a:lnTo>
                  <a:lnTo>
                    <a:pt x="1052" y="544"/>
                  </a:lnTo>
                  <a:lnTo>
                    <a:pt x="1065" y="505"/>
                  </a:lnTo>
                  <a:lnTo>
                    <a:pt x="1069" y="466"/>
                  </a:lnTo>
                  <a:lnTo>
                    <a:pt x="1066" y="424"/>
                  </a:lnTo>
                  <a:lnTo>
                    <a:pt x="1062" y="383"/>
                  </a:lnTo>
                  <a:lnTo>
                    <a:pt x="1060" y="341"/>
                  </a:lnTo>
                  <a:lnTo>
                    <a:pt x="1065" y="302"/>
                  </a:lnTo>
                  <a:lnTo>
                    <a:pt x="1068" y="301"/>
                  </a:lnTo>
                  <a:lnTo>
                    <a:pt x="1072" y="301"/>
                  </a:lnTo>
                  <a:lnTo>
                    <a:pt x="1101" y="359"/>
                  </a:lnTo>
                  <a:lnTo>
                    <a:pt x="1110" y="420"/>
                  </a:lnTo>
                  <a:lnTo>
                    <a:pt x="1098" y="479"/>
                  </a:lnTo>
                  <a:lnTo>
                    <a:pt x="1073" y="537"/>
                  </a:lnTo>
                  <a:lnTo>
                    <a:pt x="1036" y="589"/>
                  </a:lnTo>
                  <a:lnTo>
                    <a:pt x="989" y="636"/>
                  </a:lnTo>
                  <a:lnTo>
                    <a:pt x="937" y="673"/>
                  </a:lnTo>
                  <a:lnTo>
                    <a:pt x="883" y="701"/>
                  </a:lnTo>
                  <a:lnTo>
                    <a:pt x="869" y="701"/>
                  </a:lnTo>
                  <a:lnTo>
                    <a:pt x="856" y="704"/>
                  </a:lnTo>
                  <a:lnTo>
                    <a:pt x="842" y="704"/>
                  </a:lnTo>
                  <a:lnTo>
                    <a:pt x="829" y="707"/>
                  </a:lnTo>
                  <a:lnTo>
                    <a:pt x="816" y="708"/>
                  </a:lnTo>
                  <a:lnTo>
                    <a:pt x="803" y="710"/>
                  </a:lnTo>
                  <a:lnTo>
                    <a:pt x="790" y="711"/>
                  </a:lnTo>
                  <a:lnTo>
                    <a:pt x="777" y="714"/>
                  </a:lnTo>
                  <a:lnTo>
                    <a:pt x="776" y="721"/>
                  </a:lnTo>
                  <a:lnTo>
                    <a:pt x="776" y="728"/>
                  </a:lnTo>
                  <a:lnTo>
                    <a:pt x="835" y="730"/>
                  </a:lnTo>
                  <a:lnTo>
                    <a:pt x="890" y="727"/>
                  </a:lnTo>
                  <a:lnTo>
                    <a:pt x="938" y="715"/>
                  </a:lnTo>
                  <a:lnTo>
                    <a:pt x="983" y="697"/>
                  </a:lnTo>
                  <a:lnTo>
                    <a:pt x="1020" y="668"/>
                  </a:lnTo>
                  <a:lnTo>
                    <a:pt x="1052" y="630"/>
                  </a:lnTo>
                  <a:lnTo>
                    <a:pt x="1078" y="582"/>
                  </a:lnTo>
                  <a:lnTo>
                    <a:pt x="1101" y="521"/>
                  </a:lnTo>
                  <a:lnTo>
                    <a:pt x="1104" y="522"/>
                  </a:lnTo>
                  <a:lnTo>
                    <a:pt x="1107" y="524"/>
                  </a:lnTo>
                  <a:lnTo>
                    <a:pt x="1095" y="588"/>
                  </a:lnTo>
                  <a:lnTo>
                    <a:pt x="1072" y="644"/>
                  </a:lnTo>
                  <a:lnTo>
                    <a:pt x="1039" y="689"/>
                  </a:lnTo>
                  <a:lnTo>
                    <a:pt x="996" y="726"/>
                  </a:lnTo>
                  <a:lnTo>
                    <a:pt x="944" y="749"/>
                  </a:lnTo>
                  <a:lnTo>
                    <a:pt x="888" y="762"/>
                  </a:lnTo>
                  <a:lnTo>
                    <a:pt x="827" y="763"/>
                  </a:lnTo>
                  <a:lnTo>
                    <a:pt x="764" y="753"/>
                  </a:lnTo>
                  <a:lnTo>
                    <a:pt x="716" y="728"/>
                  </a:lnTo>
                  <a:lnTo>
                    <a:pt x="667" y="697"/>
                  </a:lnTo>
                  <a:lnTo>
                    <a:pt x="616" y="660"/>
                  </a:lnTo>
                  <a:lnTo>
                    <a:pt x="565" y="624"/>
                  </a:lnTo>
                  <a:lnTo>
                    <a:pt x="516" y="588"/>
                  </a:lnTo>
                  <a:lnTo>
                    <a:pt x="471" y="559"/>
                  </a:lnTo>
                  <a:lnTo>
                    <a:pt x="432" y="537"/>
                  </a:lnTo>
                  <a:lnTo>
                    <a:pt x="401" y="530"/>
                  </a:lnTo>
                  <a:lnTo>
                    <a:pt x="366" y="576"/>
                  </a:lnTo>
                  <a:lnTo>
                    <a:pt x="318" y="627"/>
                  </a:lnTo>
                  <a:lnTo>
                    <a:pt x="260" y="678"/>
                  </a:lnTo>
                  <a:lnTo>
                    <a:pt x="205" y="733"/>
                  </a:lnTo>
                  <a:lnTo>
                    <a:pt x="157" y="787"/>
                  </a:lnTo>
                  <a:lnTo>
                    <a:pt x="128" y="843"/>
                  </a:lnTo>
                  <a:lnTo>
                    <a:pt x="124" y="898"/>
                  </a:lnTo>
                  <a:lnTo>
                    <a:pt x="154" y="955"/>
                  </a:lnTo>
                  <a:lnTo>
                    <a:pt x="156" y="953"/>
                  </a:lnTo>
                  <a:lnTo>
                    <a:pt x="159" y="952"/>
                  </a:lnTo>
                  <a:lnTo>
                    <a:pt x="156" y="937"/>
                  </a:lnTo>
                  <a:lnTo>
                    <a:pt x="153" y="921"/>
                  </a:lnTo>
                  <a:lnTo>
                    <a:pt x="150" y="903"/>
                  </a:lnTo>
                  <a:lnTo>
                    <a:pt x="148" y="885"/>
                  </a:lnTo>
                  <a:lnTo>
                    <a:pt x="146" y="868"/>
                  </a:lnTo>
                  <a:lnTo>
                    <a:pt x="146" y="852"/>
                  </a:lnTo>
                  <a:lnTo>
                    <a:pt x="146" y="837"/>
                  </a:lnTo>
                  <a:lnTo>
                    <a:pt x="151" y="829"/>
                  </a:lnTo>
                  <a:lnTo>
                    <a:pt x="156" y="836"/>
                  </a:lnTo>
                  <a:lnTo>
                    <a:pt x="161" y="853"/>
                  </a:lnTo>
                  <a:lnTo>
                    <a:pt x="163" y="872"/>
                  </a:lnTo>
                  <a:lnTo>
                    <a:pt x="167" y="897"/>
                  </a:lnTo>
                  <a:lnTo>
                    <a:pt x="169" y="921"/>
                  </a:lnTo>
                  <a:lnTo>
                    <a:pt x="175" y="948"/>
                  </a:lnTo>
                  <a:lnTo>
                    <a:pt x="182" y="971"/>
                  </a:lnTo>
                  <a:lnTo>
                    <a:pt x="193" y="993"/>
                  </a:lnTo>
                  <a:lnTo>
                    <a:pt x="198" y="993"/>
                  </a:lnTo>
                  <a:lnTo>
                    <a:pt x="206" y="994"/>
                  </a:lnTo>
                  <a:lnTo>
                    <a:pt x="202" y="968"/>
                  </a:lnTo>
                  <a:lnTo>
                    <a:pt x="198" y="946"/>
                  </a:lnTo>
                  <a:lnTo>
                    <a:pt x="195" y="924"/>
                  </a:lnTo>
                  <a:lnTo>
                    <a:pt x="193" y="903"/>
                  </a:lnTo>
                  <a:lnTo>
                    <a:pt x="191" y="881"/>
                  </a:lnTo>
                  <a:lnTo>
                    <a:pt x="189" y="859"/>
                  </a:lnTo>
                  <a:lnTo>
                    <a:pt x="189" y="837"/>
                  </a:lnTo>
                  <a:lnTo>
                    <a:pt x="189" y="817"/>
                  </a:lnTo>
                  <a:lnTo>
                    <a:pt x="193" y="816"/>
                  </a:lnTo>
                  <a:lnTo>
                    <a:pt x="201" y="816"/>
                  </a:lnTo>
                  <a:lnTo>
                    <a:pt x="201" y="839"/>
                  </a:lnTo>
                  <a:lnTo>
                    <a:pt x="201" y="862"/>
                  </a:lnTo>
                  <a:lnTo>
                    <a:pt x="201" y="885"/>
                  </a:lnTo>
                  <a:lnTo>
                    <a:pt x="204" y="910"/>
                  </a:lnTo>
                  <a:lnTo>
                    <a:pt x="205" y="933"/>
                  </a:lnTo>
                  <a:lnTo>
                    <a:pt x="211" y="958"/>
                  </a:lnTo>
                  <a:lnTo>
                    <a:pt x="218" y="981"/>
                  </a:lnTo>
                  <a:lnTo>
                    <a:pt x="228" y="1006"/>
                  </a:lnTo>
                  <a:lnTo>
                    <a:pt x="234" y="1006"/>
                  </a:lnTo>
                  <a:lnTo>
                    <a:pt x="241" y="1006"/>
                  </a:lnTo>
                  <a:lnTo>
                    <a:pt x="238" y="978"/>
                  </a:lnTo>
                  <a:lnTo>
                    <a:pt x="236" y="950"/>
                  </a:lnTo>
                  <a:lnTo>
                    <a:pt x="230" y="924"/>
                  </a:lnTo>
                  <a:lnTo>
                    <a:pt x="224" y="898"/>
                  </a:lnTo>
                  <a:lnTo>
                    <a:pt x="218" y="872"/>
                  </a:lnTo>
                  <a:lnTo>
                    <a:pt x="215" y="849"/>
                  </a:lnTo>
                  <a:lnTo>
                    <a:pt x="212" y="827"/>
                  </a:lnTo>
                  <a:lnTo>
                    <a:pt x="215" y="807"/>
                  </a:lnTo>
                  <a:lnTo>
                    <a:pt x="221" y="808"/>
                  </a:lnTo>
                  <a:lnTo>
                    <a:pt x="227" y="811"/>
                  </a:lnTo>
                  <a:lnTo>
                    <a:pt x="228" y="831"/>
                  </a:lnTo>
                  <a:lnTo>
                    <a:pt x="231" y="858"/>
                  </a:lnTo>
                  <a:lnTo>
                    <a:pt x="234" y="885"/>
                  </a:lnTo>
                  <a:lnTo>
                    <a:pt x="238" y="914"/>
                  </a:lnTo>
                  <a:lnTo>
                    <a:pt x="243" y="942"/>
                  </a:lnTo>
                  <a:lnTo>
                    <a:pt x="250" y="969"/>
                  </a:lnTo>
                  <a:lnTo>
                    <a:pt x="257" y="995"/>
                  </a:lnTo>
                  <a:lnTo>
                    <a:pt x="270" y="1022"/>
                  </a:lnTo>
                  <a:lnTo>
                    <a:pt x="279" y="1020"/>
                  </a:lnTo>
                  <a:lnTo>
                    <a:pt x="288" y="1019"/>
                  </a:lnTo>
                  <a:lnTo>
                    <a:pt x="285" y="997"/>
                  </a:lnTo>
                  <a:lnTo>
                    <a:pt x="282" y="971"/>
                  </a:lnTo>
                  <a:lnTo>
                    <a:pt x="279" y="940"/>
                  </a:lnTo>
                  <a:lnTo>
                    <a:pt x="276" y="910"/>
                  </a:lnTo>
                  <a:lnTo>
                    <a:pt x="272" y="878"/>
                  </a:lnTo>
                  <a:lnTo>
                    <a:pt x="272" y="853"/>
                  </a:lnTo>
                  <a:lnTo>
                    <a:pt x="272" y="833"/>
                  </a:lnTo>
                  <a:lnTo>
                    <a:pt x="278" y="824"/>
                  </a:lnTo>
                  <a:lnTo>
                    <a:pt x="282" y="837"/>
                  </a:lnTo>
                  <a:lnTo>
                    <a:pt x="286" y="858"/>
                  </a:lnTo>
                  <a:lnTo>
                    <a:pt x="291" y="882"/>
                  </a:lnTo>
                  <a:lnTo>
                    <a:pt x="295" y="910"/>
                  </a:lnTo>
                  <a:lnTo>
                    <a:pt x="298" y="937"/>
                  </a:lnTo>
                  <a:lnTo>
                    <a:pt x="301" y="966"/>
                  </a:lnTo>
                  <a:lnTo>
                    <a:pt x="304" y="991"/>
                  </a:lnTo>
                  <a:lnTo>
                    <a:pt x="308" y="1014"/>
                  </a:lnTo>
                  <a:lnTo>
                    <a:pt x="317" y="1016"/>
                  </a:lnTo>
                  <a:lnTo>
                    <a:pt x="330" y="1014"/>
                  </a:lnTo>
                  <a:lnTo>
                    <a:pt x="327" y="987"/>
                  </a:lnTo>
                  <a:lnTo>
                    <a:pt x="323" y="959"/>
                  </a:lnTo>
                  <a:lnTo>
                    <a:pt x="315" y="933"/>
                  </a:lnTo>
                  <a:lnTo>
                    <a:pt x="311" y="908"/>
                  </a:lnTo>
                  <a:lnTo>
                    <a:pt x="305" y="882"/>
                  </a:lnTo>
                  <a:lnTo>
                    <a:pt x="304" y="858"/>
                  </a:lnTo>
                  <a:lnTo>
                    <a:pt x="304" y="834"/>
                  </a:lnTo>
                  <a:lnTo>
                    <a:pt x="311" y="813"/>
                  </a:lnTo>
                  <a:lnTo>
                    <a:pt x="315" y="830"/>
                  </a:lnTo>
                  <a:lnTo>
                    <a:pt x="321" y="852"/>
                  </a:lnTo>
                  <a:lnTo>
                    <a:pt x="326" y="876"/>
                  </a:lnTo>
                  <a:lnTo>
                    <a:pt x="330" y="905"/>
                  </a:lnTo>
                  <a:lnTo>
                    <a:pt x="333" y="933"/>
                  </a:lnTo>
                  <a:lnTo>
                    <a:pt x="337" y="961"/>
                  </a:lnTo>
                  <a:lnTo>
                    <a:pt x="342" y="987"/>
                  </a:lnTo>
                  <a:lnTo>
                    <a:pt x="346" y="1011"/>
                  </a:lnTo>
                  <a:lnTo>
                    <a:pt x="359" y="1011"/>
                  </a:lnTo>
                  <a:lnTo>
                    <a:pt x="368" y="994"/>
                  </a:lnTo>
                  <a:lnTo>
                    <a:pt x="369" y="963"/>
                  </a:lnTo>
                  <a:lnTo>
                    <a:pt x="369" y="927"/>
                  </a:lnTo>
                  <a:lnTo>
                    <a:pt x="365" y="888"/>
                  </a:lnTo>
                  <a:lnTo>
                    <a:pt x="362" y="853"/>
                  </a:lnTo>
                  <a:lnTo>
                    <a:pt x="359" y="826"/>
                  </a:lnTo>
                  <a:lnTo>
                    <a:pt x="362" y="813"/>
                  </a:lnTo>
                  <a:lnTo>
                    <a:pt x="366" y="823"/>
                  </a:lnTo>
                  <a:lnTo>
                    <a:pt x="371" y="842"/>
                  </a:lnTo>
                  <a:lnTo>
                    <a:pt x="372" y="863"/>
                  </a:lnTo>
                  <a:lnTo>
                    <a:pt x="375" y="891"/>
                  </a:lnTo>
                  <a:lnTo>
                    <a:pt x="376" y="917"/>
                  </a:lnTo>
                  <a:lnTo>
                    <a:pt x="381" y="946"/>
                  </a:lnTo>
                  <a:lnTo>
                    <a:pt x="385" y="971"/>
                  </a:lnTo>
                  <a:lnTo>
                    <a:pt x="395" y="994"/>
                  </a:lnTo>
                  <a:lnTo>
                    <a:pt x="400" y="991"/>
                  </a:lnTo>
                  <a:lnTo>
                    <a:pt x="408" y="990"/>
                  </a:lnTo>
                  <a:lnTo>
                    <a:pt x="407" y="966"/>
                  </a:lnTo>
                  <a:lnTo>
                    <a:pt x="407" y="943"/>
                  </a:lnTo>
                  <a:lnTo>
                    <a:pt x="404" y="920"/>
                  </a:lnTo>
                  <a:lnTo>
                    <a:pt x="403" y="897"/>
                  </a:lnTo>
                  <a:lnTo>
                    <a:pt x="400" y="872"/>
                  </a:lnTo>
                  <a:lnTo>
                    <a:pt x="397" y="849"/>
                  </a:lnTo>
                  <a:lnTo>
                    <a:pt x="395" y="826"/>
                  </a:lnTo>
                  <a:lnTo>
                    <a:pt x="397" y="802"/>
                  </a:lnTo>
                  <a:lnTo>
                    <a:pt x="401" y="801"/>
                  </a:lnTo>
                  <a:lnTo>
                    <a:pt x="408" y="800"/>
                  </a:lnTo>
                  <a:lnTo>
                    <a:pt x="407" y="811"/>
                  </a:lnTo>
                  <a:lnTo>
                    <a:pt x="407" y="833"/>
                  </a:lnTo>
                  <a:lnTo>
                    <a:pt x="407" y="860"/>
                  </a:lnTo>
                  <a:lnTo>
                    <a:pt x="408" y="894"/>
                  </a:lnTo>
                  <a:lnTo>
                    <a:pt x="411" y="923"/>
                  </a:lnTo>
                  <a:lnTo>
                    <a:pt x="417" y="950"/>
                  </a:lnTo>
                  <a:lnTo>
                    <a:pt x="427" y="969"/>
                  </a:lnTo>
                  <a:lnTo>
                    <a:pt x="442" y="977"/>
                  </a:lnTo>
                  <a:lnTo>
                    <a:pt x="446" y="958"/>
                  </a:lnTo>
                  <a:lnTo>
                    <a:pt x="448" y="936"/>
                  </a:lnTo>
                  <a:lnTo>
                    <a:pt x="445" y="910"/>
                  </a:lnTo>
                  <a:lnTo>
                    <a:pt x="442" y="885"/>
                  </a:lnTo>
                  <a:lnTo>
                    <a:pt x="436" y="856"/>
                  </a:lnTo>
                  <a:lnTo>
                    <a:pt x="432" y="830"/>
                  </a:lnTo>
                  <a:lnTo>
                    <a:pt x="429" y="805"/>
                  </a:lnTo>
                  <a:lnTo>
                    <a:pt x="432" y="785"/>
                  </a:lnTo>
                  <a:lnTo>
                    <a:pt x="439" y="788"/>
                  </a:lnTo>
                  <a:lnTo>
                    <a:pt x="443" y="791"/>
                  </a:lnTo>
                  <a:lnTo>
                    <a:pt x="443" y="808"/>
                  </a:lnTo>
                  <a:lnTo>
                    <a:pt x="446" y="827"/>
                  </a:lnTo>
                  <a:lnTo>
                    <a:pt x="448" y="846"/>
                  </a:lnTo>
                  <a:lnTo>
                    <a:pt x="452" y="866"/>
                  </a:lnTo>
                  <a:lnTo>
                    <a:pt x="453" y="887"/>
                  </a:lnTo>
                  <a:lnTo>
                    <a:pt x="456" y="907"/>
                  </a:lnTo>
                  <a:lnTo>
                    <a:pt x="461" y="929"/>
                  </a:lnTo>
                  <a:lnTo>
                    <a:pt x="465" y="950"/>
                  </a:lnTo>
                  <a:lnTo>
                    <a:pt x="477" y="943"/>
                  </a:lnTo>
                  <a:lnTo>
                    <a:pt x="490" y="937"/>
                  </a:lnTo>
                  <a:lnTo>
                    <a:pt x="484" y="914"/>
                  </a:lnTo>
                  <a:lnTo>
                    <a:pt x="479" y="892"/>
                  </a:lnTo>
                  <a:lnTo>
                    <a:pt x="474" y="871"/>
                  </a:lnTo>
                  <a:lnTo>
                    <a:pt x="469" y="849"/>
                  </a:lnTo>
                  <a:lnTo>
                    <a:pt x="465" y="826"/>
                  </a:lnTo>
                  <a:lnTo>
                    <a:pt x="465" y="805"/>
                  </a:lnTo>
                  <a:lnTo>
                    <a:pt x="466" y="787"/>
                  </a:lnTo>
                  <a:lnTo>
                    <a:pt x="472" y="771"/>
                  </a:lnTo>
                  <a:lnTo>
                    <a:pt x="481" y="784"/>
                  </a:lnTo>
                  <a:lnTo>
                    <a:pt x="485" y="802"/>
                  </a:lnTo>
                  <a:lnTo>
                    <a:pt x="485" y="823"/>
                  </a:lnTo>
                  <a:lnTo>
                    <a:pt x="487" y="845"/>
                  </a:lnTo>
                  <a:lnTo>
                    <a:pt x="487" y="865"/>
                  </a:lnTo>
                  <a:lnTo>
                    <a:pt x="488" y="887"/>
                  </a:lnTo>
                  <a:lnTo>
                    <a:pt x="494" y="905"/>
                  </a:lnTo>
                  <a:lnTo>
                    <a:pt x="506" y="921"/>
                  </a:lnTo>
                  <a:lnTo>
                    <a:pt x="509" y="914"/>
                  </a:lnTo>
                  <a:lnTo>
                    <a:pt x="516" y="910"/>
                  </a:lnTo>
                  <a:lnTo>
                    <a:pt x="513" y="897"/>
                  </a:lnTo>
                  <a:lnTo>
                    <a:pt x="510" y="879"/>
                  </a:lnTo>
                  <a:lnTo>
                    <a:pt x="506" y="858"/>
                  </a:lnTo>
                  <a:lnTo>
                    <a:pt x="504" y="837"/>
                  </a:lnTo>
                  <a:lnTo>
                    <a:pt x="501" y="816"/>
                  </a:lnTo>
                  <a:lnTo>
                    <a:pt x="503" y="798"/>
                  </a:lnTo>
                  <a:lnTo>
                    <a:pt x="504" y="785"/>
                  </a:lnTo>
                  <a:lnTo>
                    <a:pt x="511" y="778"/>
                  </a:lnTo>
                  <a:lnTo>
                    <a:pt x="513" y="784"/>
                  </a:lnTo>
                  <a:lnTo>
                    <a:pt x="516" y="795"/>
                  </a:lnTo>
                  <a:lnTo>
                    <a:pt x="519" y="808"/>
                  </a:lnTo>
                  <a:lnTo>
                    <a:pt x="522" y="824"/>
                  </a:lnTo>
                  <a:lnTo>
                    <a:pt x="523" y="839"/>
                  </a:lnTo>
                  <a:lnTo>
                    <a:pt x="526" y="855"/>
                  </a:lnTo>
                  <a:lnTo>
                    <a:pt x="527" y="871"/>
                  </a:lnTo>
                  <a:lnTo>
                    <a:pt x="532" y="887"/>
                  </a:lnTo>
                  <a:lnTo>
                    <a:pt x="538" y="887"/>
                  </a:lnTo>
                  <a:lnTo>
                    <a:pt x="548" y="887"/>
                  </a:lnTo>
                  <a:lnTo>
                    <a:pt x="539" y="926"/>
                  </a:lnTo>
                  <a:lnTo>
                    <a:pt x="519" y="963"/>
                  </a:lnTo>
                  <a:lnTo>
                    <a:pt x="488" y="994"/>
                  </a:lnTo>
                  <a:lnTo>
                    <a:pt x="452" y="1023"/>
                  </a:lnTo>
                  <a:lnTo>
                    <a:pt x="408" y="1043"/>
                  </a:lnTo>
                  <a:lnTo>
                    <a:pt x="366" y="1059"/>
                  </a:lnTo>
                  <a:lnTo>
                    <a:pt x="324" y="1069"/>
                  </a:lnTo>
                  <a:lnTo>
                    <a:pt x="288" y="10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108"/>
            <p:cNvSpPr>
              <a:spLocks/>
            </p:cNvSpPr>
            <p:nvPr/>
          </p:nvSpPr>
          <p:spPr bwMode="auto">
            <a:xfrm>
              <a:off x="4945" y="1712"/>
              <a:ext cx="207" cy="286"/>
            </a:xfrm>
            <a:custGeom>
              <a:avLst/>
              <a:gdLst>
                <a:gd name="T0" fmla="*/ 173 w 623"/>
                <a:gd name="T1" fmla="*/ 743 h 858"/>
                <a:gd name="T2" fmla="*/ 108 w 623"/>
                <a:gd name="T3" fmla="*/ 750 h 858"/>
                <a:gd name="T4" fmla="*/ 121 w 623"/>
                <a:gd name="T5" fmla="*/ 674 h 858"/>
                <a:gd name="T6" fmla="*/ 79 w 623"/>
                <a:gd name="T7" fmla="*/ 703 h 858"/>
                <a:gd name="T8" fmla="*/ 70 w 623"/>
                <a:gd name="T9" fmla="*/ 655 h 858"/>
                <a:gd name="T10" fmla="*/ 100 w 623"/>
                <a:gd name="T11" fmla="*/ 579 h 858"/>
                <a:gd name="T12" fmla="*/ 34 w 623"/>
                <a:gd name="T13" fmla="*/ 597 h 858"/>
                <a:gd name="T14" fmla="*/ 69 w 623"/>
                <a:gd name="T15" fmla="*/ 539 h 858"/>
                <a:gd name="T16" fmla="*/ 95 w 623"/>
                <a:gd name="T17" fmla="*/ 491 h 858"/>
                <a:gd name="T18" fmla="*/ 13 w 623"/>
                <a:gd name="T19" fmla="*/ 497 h 858"/>
                <a:gd name="T20" fmla="*/ 48 w 623"/>
                <a:gd name="T21" fmla="*/ 450 h 858"/>
                <a:gd name="T22" fmla="*/ 71 w 623"/>
                <a:gd name="T23" fmla="*/ 405 h 858"/>
                <a:gd name="T24" fmla="*/ 6 w 623"/>
                <a:gd name="T25" fmla="*/ 392 h 858"/>
                <a:gd name="T26" fmla="*/ 44 w 623"/>
                <a:gd name="T27" fmla="*/ 346 h 858"/>
                <a:gd name="T28" fmla="*/ 98 w 623"/>
                <a:gd name="T29" fmla="*/ 295 h 858"/>
                <a:gd name="T30" fmla="*/ 38 w 623"/>
                <a:gd name="T31" fmla="*/ 272 h 858"/>
                <a:gd name="T32" fmla="*/ 70 w 623"/>
                <a:gd name="T33" fmla="*/ 241 h 858"/>
                <a:gd name="T34" fmla="*/ 150 w 623"/>
                <a:gd name="T35" fmla="*/ 204 h 858"/>
                <a:gd name="T36" fmla="*/ 83 w 623"/>
                <a:gd name="T37" fmla="*/ 161 h 858"/>
                <a:gd name="T38" fmla="*/ 109 w 623"/>
                <a:gd name="T39" fmla="*/ 121 h 858"/>
                <a:gd name="T40" fmla="*/ 188 w 623"/>
                <a:gd name="T41" fmla="*/ 121 h 858"/>
                <a:gd name="T42" fmla="*/ 129 w 623"/>
                <a:gd name="T43" fmla="*/ 34 h 858"/>
                <a:gd name="T44" fmla="*/ 192 w 623"/>
                <a:gd name="T45" fmla="*/ 27 h 858"/>
                <a:gd name="T46" fmla="*/ 237 w 623"/>
                <a:gd name="T47" fmla="*/ 79 h 858"/>
                <a:gd name="T48" fmla="*/ 273 w 623"/>
                <a:gd name="T49" fmla="*/ 76 h 858"/>
                <a:gd name="T50" fmla="*/ 250 w 623"/>
                <a:gd name="T51" fmla="*/ 28 h 858"/>
                <a:gd name="T52" fmla="*/ 289 w 623"/>
                <a:gd name="T53" fmla="*/ 43 h 858"/>
                <a:gd name="T54" fmla="*/ 328 w 623"/>
                <a:gd name="T55" fmla="*/ 54 h 858"/>
                <a:gd name="T56" fmla="*/ 343 w 623"/>
                <a:gd name="T57" fmla="*/ 3 h 858"/>
                <a:gd name="T58" fmla="*/ 362 w 623"/>
                <a:gd name="T59" fmla="*/ 50 h 858"/>
                <a:gd name="T60" fmla="*/ 408 w 623"/>
                <a:gd name="T61" fmla="*/ 29 h 858"/>
                <a:gd name="T62" fmla="*/ 433 w 623"/>
                <a:gd name="T63" fmla="*/ 27 h 858"/>
                <a:gd name="T64" fmla="*/ 443 w 623"/>
                <a:gd name="T65" fmla="*/ 93 h 858"/>
                <a:gd name="T66" fmla="*/ 488 w 623"/>
                <a:gd name="T67" fmla="*/ 90 h 858"/>
                <a:gd name="T68" fmla="*/ 511 w 623"/>
                <a:gd name="T69" fmla="*/ 109 h 858"/>
                <a:gd name="T70" fmla="*/ 538 w 623"/>
                <a:gd name="T71" fmla="*/ 166 h 858"/>
                <a:gd name="T72" fmla="*/ 549 w 623"/>
                <a:gd name="T73" fmla="*/ 214 h 858"/>
                <a:gd name="T74" fmla="*/ 562 w 623"/>
                <a:gd name="T75" fmla="*/ 253 h 858"/>
                <a:gd name="T76" fmla="*/ 572 w 623"/>
                <a:gd name="T77" fmla="*/ 292 h 858"/>
                <a:gd name="T78" fmla="*/ 603 w 623"/>
                <a:gd name="T79" fmla="*/ 346 h 858"/>
                <a:gd name="T80" fmla="*/ 588 w 623"/>
                <a:gd name="T81" fmla="*/ 418 h 858"/>
                <a:gd name="T82" fmla="*/ 616 w 623"/>
                <a:gd name="T83" fmla="*/ 449 h 858"/>
                <a:gd name="T84" fmla="*/ 603 w 623"/>
                <a:gd name="T85" fmla="*/ 521 h 858"/>
                <a:gd name="T86" fmla="*/ 591 w 623"/>
                <a:gd name="T87" fmla="*/ 589 h 858"/>
                <a:gd name="T88" fmla="*/ 587 w 623"/>
                <a:gd name="T89" fmla="*/ 645 h 858"/>
                <a:gd name="T90" fmla="*/ 559 w 623"/>
                <a:gd name="T91" fmla="*/ 692 h 858"/>
                <a:gd name="T92" fmla="*/ 552 w 623"/>
                <a:gd name="T93" fmla="*/ 733 h 858"/>
                <a:gd name="T94" fmla="*/ 529 w 623"/>
                <a:gd name="T95" fmla="*/ 787 h 858"/>
                <a:gd name="T96" fmla="*/ 474 w 623"/>
                <a:gd name="T97" fmla="*/ 777 h 858"/>
                <a:gd name="T98" fmla="*/ 440 w 623"/>
                <a:gd name="T99" fmla="*/ 842 h 858"/>
                <a:gd name="T100" fmla="*/ 363 w 623"/>
                <a:gd name="T101" fmla="*/ 800 h 858"/>
                <a:gd name="T102" fmla="*/ 291 w 623"/>
                <a:gd name="T103" fmla="*/ 858 h 858"/>
                <a:gd name="T104" fmla="*/ 238 w 623"/>
                <a:gd name="T105" fmla="*/ 782 h 858"/>
                <a:gd name="T106" fmla="*/ 211 w 623"/>
                <a:gd name="T107" fmla="*/ 829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23" h="858">
                  <a:moveTo>
                    <a:pt x="182" y="858"/>
                  </a:moveTo>
                  <a:lnTo>
                    <a:pt x="145" y="793"/>
                  </a:lnTo>
                  <a:lnTo>
                    <a:pt x="137" y="755"/>
                  </a:lnTo>
                  <a:lnTo>
                    <a:pt x="144" y="736"/>
                  </a:lnTo>
                  <a:lnTo>
                    <a:pt x="161" y="734"/>
                  </a:lnTo>
                  <a:lnTo>
                    <a:pt x="173" y="743"/>
                  </a:lnTo>
                  <a:lnTo>
                    <a:pt x="173" y="762"/>
                  </a:lnTo>
                  <a:lnTo>
                    <a:pt x="150" y="782"/>
                  </a:lnTo>
                  <a:lnTo>
                    <a:pt x="98" y="804"/>
                  </a:lnTo>
                  <a:lnTo>
                    <a:pt x="98" y="784"/>
                  </a:lnTo>
                  <a:lnTo>
                    <a:pt x="102" y="768"/>
                  </a:lnTo>
                  <a:lnTo>
                    <a:pt x="108" y="750"/>
                  </a:lnTo>
                  <a:lnTo>
                    <a:pt x="115" y="736"/>
                  </a:lnTo>
                  <a:lnTo>
                    <a:pt x="121" y="720"/>
                  </a:lnTo>
                  <a:lnTo>
                    <a:pt x="127" y="707"/>
                  </a:lnTo>
                  <a:lnTo>
                    <a:pt x="129" y="694"/>
                  </a:lnTo>
                  <a:lnTo>
                    <a:pt x="132" y="681"/>
                  </a:lnTo>
                  <a:lnTo>
                    <a:pt x="121" y="674"/>
                  </a:lnTo>
                  <a:lnTo>
                    <a:pt x="115" y="671"/>
                  </a:lnTo>
                  <a:lnTo>
                    <a:pt x="111" y="669"/>
                  </a:lnTo>
                  <a:lnTo>
                    <a:pt x="106" y="669"/>
                  </a:lnTo>
                  <a:lnTo>
                    <a:pt x="96" y="679"/>
                  </a:lnTo>
                  <a:lnTo>
                    <a:pt x="87" y="691"/>
                  </a:lnTo>
                  <a:lnTo>
                    <a:pt x="79" y="703"/>
                  </a:lnTo>
                  <a:lnTo>
                    <a:pt x="70" y="716"/>
                  </a:lnTo>
                  <a:lnTo>
                    <a:pt x="60" y="713"/>
                  </a:lnTo>
                  <a:lnTo>
                    <a:pt x="48" y="711"/>
                  </a:lnTo>
                  <a:lnTo>
                    <a:pt x="51" y="690"/>
                  </a:lnTo>
                  <a:lnTo>
                    <a:pt x="60" y="672"/>
                  </a:lnTo>
                  <a:lnTo>
                    <a:pt x="70" y="655"/>
                  </a:lnTo>
                  <a:lnTo>
                    <a:pt x="82" y="639"/>
                  </a:lnTo>
                  <a:lnTo>
                    <a:pt x="92" y="623"/>
                  </a:lnTo>
                  <a:lnTo>
                    <a:pt x="102" y="610"/>
                  </a:lnTo>
                  <a:lnTo>
                    <a:pt x="109" y="597"/>
                  </a:lnTo>
                  <a:lnTo>
                    <a:pt x="112" y="585"/>
                  </a:lnTo>
                  <a:lnTo>
                    <a:pt x="100" y="579"/>
                  </a:lnTo>
                  <a:lnTo>
                    <a:pt x="90" y="578"/>
                  </a:lnTo>
                  <a:lnTo>
                    <a:pt x="79" y="581"/>
                  </a:lnTo>
                  <a:lnTo>
                    <a:pt x="69" y="585"/>
                  </a:lnTo>
                  <a:lnTo>
                    <a:pt x="55" y="589"/>
                  </a:lnTo>
                  <a:lnTo>
                    <a:pt x="45" y="594"/>
                  </a:lnTo>
                  <a:lnTo>
                    <a:pt x="34" y="597"/>
                  </a:lnTo>
                  <a:lnTo>
                    <a:pt x="23" y="598"/>
                  </a:lnTo>
                  <a:lnTo>
                    <a:pt x="25" y="585"/>
                  </a:lnTo>
                  <a:lnTo>
                    <a:pt x="32" y="572"/>
                  </a:lnTo>
                  <a:lnTo>
                    <a:pt x="42" y="560"/>
                  </a:lnTo>
                  <a:lnTo>
                    <a:pt x="55" y="550"/>
                  </a:lnTo>
                  <a:lnTo>
                    <a:pt x="69" y="539"/>
                  </a:lnTo>
                  <a:lnTo>
                    <a:pt x="83" y="530"/>
                  </a:lnTo>
                  <a:lnTo>
                    <a:pt x="95" y="521"/>
                  </a:lnTo>
                  <a:lnTo>
                    <a:pt x="108" y="515"/>
                  </a:lnTo>
                  <a:lnTo>
                    <a:pt x="108" y="504"/>
                  </a:lnTo>
                  <a:lnTo>
                    <a:pt x="108" y="495"/>
                  </a:lnTo>
                  <a:lnTo>
                    <a:pt x="95" y="491"/>
                  </a:lnTo>
                  <a:lnTo>
                    <a:pt x="83" y="489"/>
                  </a:lnTo>
                  <a:lnTo>
                    <a:pt x="69" y="489"/>
                  </a:lnTo>
                  <a:lnTo>
                    <a:pt x="54" y="491"/>
                  </a:lnTo>
                  <a:lnTo>
                    <a:pt x="39" y="492"/>
                  </a:lnTo>
                  <a:lnTo>
                    <a:pt x="26" y="495"/>
                  </a:lnTo>
                  <a:lnTo>
                    <a:pt x="13" y="497"/>
                  </a:lnTo>
                  <a:lnTo>
                    <a:pt x="6" y="499"/>
                  </a:lnTo>
                  <a:lnTo>
                    <a:pt x="8" y="488"/>
                  </a:lnTo>
                  <a:lnTo>
                    <a:pt x="15" y="478"/>
                  </a:lnTo>
                  <a:lnTo>
                    <a:pt x="23" y="468"/>
                  </a:lnTo>
                  <a:lnTo>
                    <a:pt x="37" y="459"/>
                  </a:lnTo>
                  <a:lnTo>
                    <a:pt x="48" y="450"/>
                  </a:lnTo>
                  <a:lnTo>
                    <a:pt x="61" y="443"/>
                  </a:lnTo>
                  <a:lnTo>
                    <a:pt x="73" y="437"/>
                  </a:lnTo>
                  <a:lnTo>
                    <a:pt x="84" y="433"/>
                  </a:lnTo>
                  <a:lnTo>
                    <a:pt x="84" y="421"/>
                  </a:lnTo>
                  <a:lnTo>
                    <a:pt x="84" y="411"/>
                  </a:lnTo>
                  <a:lnTo>
                    <a:pt x="71" y="405"/>
                  </a:lnTo>
                  <a:lnTo>
                    <a:pt x="60" y="402"/>
                  </a:lnTo>
                  <a:lnTo>
                    <a:pt x="47" y="399"/>
                  </a:lnTo>
                  <a:lnTo>
                    <a:pt x="37" y="399"/>
                  </a:lnTo>
                  <a:lnTo>
                    <a:pt x="25" y="398"/>
                  </a:lnTo>
                  <a:lnTo>
                    <a:pt x="16" y="396"/>
                  </a:lnTo>
                  <a:lnTo>
                    <a:pt x="6" y="392"/>
                  </a:lnTo>
                  <a:lnTo>
                    <a:pt x="0" y="389"/>
                  </a:lnTo>
                  <a:lnTo>
                    <a:pt x="0" y="379"/>
                  </a:lnTo>
                  <a:lnTo>
                    <a:pt x="0" y="369"/>
                  </a:lnTo>
                  <a:lnTo>
                    <a:pt x="12" y="362"/>
                  </a:lnTo>
                  <a:lnTo>
                    <a:pt x="28" y="354"/>
                  </a:lnTo>
                  <a:lnTo>
                    <a:pt x="44" y="346"/>
                  </a:lnTo>
                  <a:lnTo>
                    <a:pt x="64" y="338"/>
                  </a:lnTo>
                  <a:lnTo>
                    <a:pt x="80" y="330"/>
                  </a:lnTo>
                  <a:lnTo>
                    <a:pt x="95" y="321"/>
                  </a:lnTo>
                  <a:lnTo>
                    <a:pt x="105" y="312"/>
                  </a:lnTo>
                  <a:lnTo>
                    <a:pt x="111" y="305"/>
                  </a:lnTo>
                  <a:lnTo>
                    <a:pt x="98" y="295"/>
                  </a:lnTo>
                  <a:lnTo>
                    <a:pt x="87" y="289"/>
                  </a:lnTo>
                  <a:lnTo>
                    <a:pt x="76" y="285"/>
                  </a:lnTo>
                  <a:lnTo>
                    <a:pt x="67" y="282"/>
                  </a:lnTo>
                  <a:lnTo>
                    <a:pt x="55" y="278"/>
                  </a:lnTo>
                  <a:lnTo>
                    <a:pt x="47" y="275"/>
                  </a:lnTo>
                  <a:lnTo>
                    <a:pt x="38" y="272"/>
                  </a:lnTo>
                  <a:lnTo>
                    <a:pt x="29" y="269"/>
                  </a:lnTo>
                  <a:lnTo>
                    <a:pt x="26" y="263"/>
                  </a:lnTo>
                  <a:lnTo>
                    <a:pt x="26" y="259"/>
                  </a:lnTo>
                  <a:lnTo>
                    <a:pt x="39" y="250"/>
                  </a:lnTo>
                  <a:lnTo>
                    <a:pt x="55" y="246"/>
                  </a:lnTo>
                  <a:lnTo>
                    <a:pt x="70" y="241"/>
                  </a:lnTo>
                  <a:lnTo>
                    <a:pt x="86" y="237"/>
                  </a:lnTo>
                  <a:lnTo>
                    <a:pt x="100" y="233"/>
                  </a:lnTo>
                  <a:lnTo>
                    <a:pt x="116" y="228"/>
                  </a:lnTo>
                  <a:lnTo>
                    <a:pt x="132" y="222"/>
                  </a:lnTo>
                  <a:lnTo>
                    <a:pt x="150" y="217"/>
                  </a:lnTo>
                  <a:lnTo>
                    <a:pt x="150" y="204"/>
                  </a:lnTo>
                  <a:lnTo>
                    <a:pt x="150" y="192"/>
                  </a:lnTo>
                  <a:lnTo>
                    <a:pt x="131" y="183"/>
                  </a:lnTo>
                  <a:lnTo>
                    <a:pt x="116" y="177"/>
                  </a:lnTo>
                  <a:lnTo>
                    <a:pt x="103" y="172"/>
                  </a:lnTo>
                  <a:lnTo>
                    <a:pt x="93" y="167"/>
                  </a:lnTo>
                  <a:lnTo>
                    <a:pt x="83" y="161"/>
                  </a:lnTo>
                  <a:lnTo>
                    <a:pt x="77" y="156"/>
                  </a:lnTo>
                  <a:lnTo>
                    <a:pt x="71" y="146"/>
                  </a:lnTo>
                  <a:lnTo>
                    <a:pt x="70" y="135"/>
                  </a:lnTo>
                  <a:lnTo>
                    <a:pt x="82" y="127"/>
                  </a:lnTo>
                  <a:lnTo>
                    <a:pt x="95" y="122"/>
                  </a:lnTo>
                  <a:lnTo>
                    <a:pt x="109" y="121"/>
                  </a:lnTo>
                  <a:lnTo>
                    <a:pt x="124" y="122"/>
                  </a:lnTo>
                  <a:lnTo>
                    <a:pt x="138" y="122"/>
                  </a:lnTo>
                  <a:lnTo>
                    <a:pt x="154" y="125"/>
                  </a:lnTo>
                  <a:lnTo>
                    <a:pt x="170" y="128"/>
                  </a:lnTo>
                  <a:lnTo>
                    <a:pt x="188" y="130"/>
                  </a:lnTo>
                  <a:lnTo>
                    <a:pt x="188" y="121"/>
                  </a:lnTo>
                  <a:lnTo>
                    <a:pt x="183" y="111"/>
                  </a:lnTo>
                  <a:lnTo>
                    <a:pt x="175" y="96"/>
                  </a:lnTo>
                  <a:lnTo>
                    <a:pt x="163" y="83"/>
                  </a:lnTo>
                  <a:lnTo>
                    <a:pt x="148" y="67"/>
                  </a:lnTo>
                  <a:lnTo>
                    <a:pt x="138" y="51"/>
                  </a:lnTo>
                  <a:lnTo>
                    <a:pt x="129" y="34"/>
                  </a:lnTo>
                  <a:lnTo>
                    <a:pt x="127" y="19"/>
                  </a:lnTo>
                  <a:lnTo>
                    <a:pt x="138" y="18"/>
                  </a:lnTo>
                  <a:lnTo>
                    <a:pt x="153" y="18"/>
                  </a:lnTo>
                  <a:lnTo>
                    <a:pt x="166" y="19"/>
                  </a:lnTo>
                  <a:lnTo>
                    <a:pt x="180" y="22"/>
                  </a:lnTo>
                  <a:lnTo>
                    <a:pt x="192" y="27"/>
                  </a:lnTo>
                  <a:lnTo>
                    <a:pt x="202" y="35"/>
                  </a:lnTo>
                  <a:lnTo>
                    <a:pt x="211" y="47"/>
                  </a:lnTo>
                  <a:lnTo>
                    <a:pt x="217" y="64"/>
                  </a:lnTo>
                  <a:lnTo>
                    <a:pt x="222" y="66"/>
                  </a:lnTo>
                  <a:lnTo>
                    <a:pt x="231" y="72"/>
                  </a:lnTo>
                  <a:lnTo>
                    <a:pt x="237" y="79"/>
                  </a:lnTo>
                  <a:lnTo>
                    <a:pt x="246" y="88"/>
                  </a:lnTo>
                  <a:lnTo>
                    <a:pt x="253" y="92"/>
                  </a:lnTo>
                  <a:lnTo>
                    <a:pt x="260" y="96"/>
                  </a:lnTo>
                  <a:lnTo>
                    <a:pt x="269" y="95"/>
                  </a:lnTo>
                  <a:lnTo>
                    <a:pt x="279" y="90"/>
                  </a:lnTo>
                  <a:lnTo>
                    <a:pt x="273" y="76"/>
                  </a:lnTo>
                  <a:lnTo>
                    <a:pt x="267" y="66"/>
                  </a:lnTo>
                  <a:lnTo>
                    <a:pt x="260" y="57"/>
                  </a:lnTo>
                  <a:lnTo>
                    <a:pt x="256" y="51"/>
                  </a:lnTo>
                  <a:lnTo>
                    <a:pt x="250" y="44"/>
                  </a:lnTo>
                  <a:lnTo>
                    <a:pt x="249" y="37"/>
                  </a:lnTo>
                  <a:lnTo>
                    <a:pt x="250" y="28"/>
                  </a:lnTo>
                  <a:lnTo>
                    <a:pt x="259" y="19"/>
                  </a:lnTo>
                  <a:lnTo>
                    <a:pt x="265" y="19"/>
                  </a:lnTo>
                  <a:lnTo>
                    <a:pt x="272" y="19"/>
                  </a:lnTo>
                  <a:lnTo>
                    <a:pt x="279" y="28"/>
                  </a:lnTo>
                  <a:lnTo>
                    <a:pt x="286" y="38"/>
                  </a:lnTo>
                  <a:lnTo>
                    <a:pt x="289" y="43"/>
                  </a:lnTo>
                  <a:lnTo>
                    <a:pt x="292" y="50"/>
                  </a:lnTo>
                  <a:lnTo>
                    <a:pt x="296" y="57"/>
                  </a:lnTo>
                  <a:lnTo>
                    <a:pt x="301" y="66"/>
                  </a:lnTo>
                  <a:lnTo>
                    <a:pt x="312" y="66"/>
                  </a:lnTo>
                  <a:lnTo>
                    <a:pt x="326" y="66"/>
                  </a:lnTo>
                  <a:lnTo>
                    <a:pt x="328" y="54"/>
                  </a:lnTo>
                  <a:lnTo>
                    <a:pt x="331" y="43"/>
                  </a:lnTo>
                  <a:lnTo>
                    <a:pt x="331" y="32"/>
                  </a:lnTo>
                  <a:lnTo>
                    <a:pt x="333" y="24"/>
                  </a:lnTo>
                  <a:lnTo>
                    <a:pt x="333" y="15"/>
                  </a:lnTo>
                  <a:lnTo>
                    <a:pt x="337" y="8"/>
                  </a:lnTo>
                  <a:lnTo>
                    <a:pt x="343" y="3"/>
                  </a:lnTo>
                  <a:lnTo>
                    <a:pt x="353" y="0"/>
                  </a:lnTo>
                  <a:lnTo>
                    <a:pt x="357" y="8"/>
                  </a:lnTo>
                  <a:lnTo>
                    <a:pt x="359" y="18"/>
                  </a:lnTo>
                  <a:lnTo>
                    <a:pt x="359" y="28"/>
                  </a:lnTo>
                  <a:lnTo>
                    <a:pt x="360" y="41"/>
                  </a:lnTo>
                  <a:lnTo>
                    <a:pt x="362" y="50"/>
                  </a:lnTo>
                  <a:lnTo>
                    <a:pt x="369" y="60"/>
                  </a:lnTo>
                  <a:lnTo>
                    <a:pt x="378" y="66"/>
                  </a:lnTo>
                  <a:lnTo>
                    <a:pt x="395" y="69"/>
                  </a:lnTo>
                  <a:lnTo>
                    <a:pt x="400" y="51"/>
                  </a:lnTo>
                  <a:lnTo>
                    <a:pt x="405" y="40"/>
                  </a:lnTo>
                  <a:lnTo>
                    <a:pt x="408" y="29"/>
                  </a:lnTo>
                  <a:lnTo>
                    <a:pt x="411" y="24"/>
                  </a:lnTo>
                  <a:lnTo>
                    <a:pt x="414" y="16"/>
                  </a:lnTo>
                  <a:lnTo>
                    <a:pt x="418" y="14"/>
                  </a:lnTo>
                  <a:lnTo>
                    <a:pt x="424" y="15"/>
                  </a:lnTo>
                  <a:lnTo>
                    <a:pt x="432" y="18"/>
                  </a:lnTo>
                  <a:lnTo>
                    <a:pt x="433" y="27"/>
                  </a:lnTo>
                  <a:lnTo>
                    <a:pt x="436" y="37"/>
                  </a:lnTo>
                  <a:lnTo>
                    <a:pt x="437" y="47"/>
                  </a:lnTo>
                  <a:lnTo>
                    <a:pt x="440" y="59"/>
                  </a:lnTo>
                  <a:lnTo>
                    <a:pt x="442" y="69"/>
                  </a:lnTo>
                  <a:lnTo>
                    <a:pt x="443" y="80"/>
                  </a:lnTo>
                  <a:lnTo>
                    <a:pt x="443" y="93"/>
                  </a:lnTo>
                  <a:lnTo>
                    <a:pt x="445" y="106"/>
                  </a:lnTo>
                  <a:lnTo>
                    <a:pt x="455" y="112"/>
                  </a:lnTo>
                  <a:lnTo>
                    <a:pt x="466" y="119"/>
                  </a:lnTo>
                  <a:lnTo>
                    <a:pt x="472" y="109"/>
                  </a:lnTo>
                  <a:lnTo>
                    <a:pt x="481" y="101"/>
                  </a:lnTo>
                  <a:lnTo>
                    <a:pt x="488" y="90"/>
                  </a:lnTo>
                  <a:lnTo>
                    <a:pt x="495" y="82"/>
                  </a:lnTo>
                  <a:lnTo>
                    <a:pt x="501" y="82"/>
                  </a:lnTo>
                  <a:lnTo>
                    <a:pt x="508" y="83"/>
                  </a:lnTo>
                  <a:lnTo>
                    <a:pt x="508" y="92"/>
                  </a:lnTo>
                  <a:lnTo>
                    <a:pt x="510" y="101"/>
                  </a:lnTo>
                  <a:lnTo>
                    <a:pt x="511" y="109"/>
                  </a:lnTo>
                  <a:lnTo>
                    <a:pt x="513" y="119"/>
                  </a:lnTo>
                  <a:lnTo>
                    <a:pt x="513" y="128"/>
                  </a:lnTo>
                  <a:lnTo>
                    <a:pt x="516" y="140"/>
                  </a:lnTo>
                  <a:lnTo>
                    <a:pt x="519" y="150"/>
                  </a:lnTo>
                  <a:lnTo>
                    <a:pt x="524" y="163"/>
                  </a:lnTo>
                  <a:lnTo>
                    <a:pt x="538" y="166"/>
                  </a:lnTo>
                  <a:lnTo>
                    <a:pt x="551" y="170"/>
                  </a:lnTo>
                  <a:lnTo>
                    <a:pt x="551" y="177"/>
                  </a:lnTo>
                  <a:lnTo>
                    <a:pt x="551" y="186"/>
                  </a:lnTo>
                  <a:lnTo>
                    <a:pt x="551" y="195"/>
                  </a:lnTo>
                  <a:lnTo>
                    <a:pt x="551" y="205"/>
                  </a:lnTo>
                  <a:lnTo>
                    <a:pt x="549" y="214"/>
                  </a:lnTo>
                  <a:lnTo>
                    <a:pt x="549" y="225"/>
                  </a:lnTo>
                  <a:lnTo>
                    <a:pt x="549" y="237"/>
                  </a:lnTo>
                  <a:lnTo>
                    <a:pt x="551" y="250"/>
                  </a:lnTo>
                  <a:lnTo>
                    <a:pt x="553" y="251"/>
                  </a:lnTo>
                  <a:lnTo>
                    <a:pt x="559" y="253"/>
                  </a:lnTo>
                  <a:lnTo>
                    <a:pt x="562" y="253"/>
                  </a:lnTo>
                  <a:lnTo>
                    <a:pt x="568" y="254"/>
                  </a:lnTo>
                  <a:lnTo>
                    <a:pt x="574" y="254"/>
                  </a:lnTo>
                  <a:lnTo>
                    <a:pt x="584" y="256"/>
                  </a:lnTo>
                  <a:lnTo>
                    <a:pt x="580" y="267"/>
                  </a:lnTo>
                  <a:lnTo>
                    <a:pt x="575" y="280"/>
                  </a:lnTo>
                  <a:lnTo>
                    <a:pt x="572" y="292"/>
                  </a:lnTo>
                  <a:lnTo>
                    <a:pt x="572" y="304"/>
                  </a:lnTo>
                  <a:lnTo>
                    <a:pt x="572" y="312"/>
                  </a:lnTo>
                  <a:lnTo>
                    <a:pt x="578" y="321"/>
                  </a:lnTo>
                  <a:lnTo>
                    <a:pt x="588" y="328"/>
                  </a:lnTo>
                  <a:lnTo>
                    <a:pt x="604" y="336"/>
                  </a:lnTo>
                  <a:lnTo>
                    <a:pt x="603" y="346"/>
                  </a:lnTo>
                  <a:lnTo>
                    <a:pt x="600" y="359"/>
                  </a:lnTo>
                  <a:lnTo>
                    <a:pt x="597" y="370"/>
                  </a:lnTo>
                  <a:lnTo>
                    <a:pt x="594" y="383"/>
                  </a:lnTo>
                  <a:lnTo>
                    <a:pt x="590" y="395"/>
                  </a:lnTo>
                  <a:lnTo>
                    <a:pt x="588" y="407"/>
                  </a:lnTo>
                  <a:lnTo>
                    <a:pt x="588" y="418"/>
                  </a:lnTo>
                  <a:lnTo>
                    <a:pt x="593" y="431"/>
                  </a:lnTo>
                  <a:lnTo>
                    <a:pt x="600" y="431"/>
                  </a:lnTo>
                  <a:lnTo>
                    <a:pt x="607" y="434"/>
                  </a:lnTo>
                  <a:lnTo>
                    <a:pt x="614" y="434"/>
                  </a:lnTo>
                  <a:lnTo>
                    <a:pt x="623" y="437"/>
                  </a:lnTo>
                  <a:lnTo>
                    <a:pt x="616" y="449"/>
                  </a:lnTo>
                  <a:lnTo>
                    <a:pt x="609" y="462"/>
                  </a:lnTo>
                  <a:lnTo>
                    <a:pt x="601" y="473"/>
                  </a:lnTo>
                  <a:lnTo>
                    <a:pt x="599" y="486"/>
                  </a:lnTo>
                  <a:lnTo>
                    <a:pt x="596" y="497"/>
                  </a:lnTo>
                  <a:lnTo>
                    <a:pt x="597" y="510"/>
                  </a:lnTo>
                  <a:lnTo>
                    <a:pt x="603" y="521"/>
                  </a:lnTo>
                  <a:lnTo>
                    <a:pt x="614" y="534"/>
                  </a:lnTo>
                  <a:lnTo>
                    <a:pt x="614" y="547"/>
                  </a:lnTo>
                  <a:lnTo>
                    <a:pt x="610" y="559"/>
                  </a:lnTo>
                  <a:lnTo>
                    <a:pt x="604" y="569"/>
                  </a:lnTo>
                  <a:lnTo>
                    <a:pt x="599" y="581"/>
                  </a:lnTo>
                  <a:lnTo>
                    <a:pt x="591" y="589"/>
                  </a:lnTo>
                  <a:lnTo>
                    <a:pt x="585" y="601"/>
                  </a:lnTo>
                  <a:lnTo>
                    <a:pt x="580" y="614"/>
                  </a:lnTo>
                  <a:lnTo>
                    <a:pt x="580" y="632"/>
                  </a:lnTo>
                  <a:lnTo>
                    <a:pt x="584" y="636"/>
                  </a:lnTo>
                  <a:lnTo>
                    <a:pt x="587" y="642"/>
                  </a:lnTo>
                  <a:lnTo>
                    <a:pt x="587" y="645"/>
                  </a:lnTo>
                  <a:lnTo>
                    <a:pt x="587" y="650"/>
                  </a:lnTo>
                  <a:lnTo>
                    <a:pt x="587" y="658"/>
                  </a:lnTo>
                  <a:lnTo>
                    <a:pt x="588" y="668"/>
                  </a:lnTo>
                  <a:lnTo>
                    <a:pt x="578" y="675"/>
                  </a:lnTo>
                  <a:lnTo>
                    <a:pt x="569" y="685"/>
                  </a:lnTo>
                  <a:lnTo>
                    <a:pt x="559" y="692"/>
                  </a:lnTo>
                  <a:lnTo>
                    <a:pt x="551" y="698"/>
                  </a:lnTo>
                  <a:lnTo>
                    <a:pt x="549" y="705"/>
                  </a:lnTo>
                  <a:lnTo>
                    <a:pt x="549" y="714"/>
                  </a:lnTo>
                  <a:lnTo>
                    <a:pt x="549" y="723"/>
                  </a:lnTo>
                  <a:lnTo>
                    <a:pt x="549" y="732"/>
                  </a:lnTo>
                  <a:lnTo>
                    <a:pt x="552" y="733"/>
                  </a:lnTo>
                  <a:lnTo>
                    <a:pt x="559" y="736"/>
                  </a:lnTo>
                  <a:lnTo>
                    <a:pt x="555" y="749"/>
                  </a:lnTo>
                  <a:lnTo>
                    <a:pt x="551" y="762"/>
                  </a:lnTo>
                  <a:lnTo>
                    <a:pt x="545" y="774"/>
                  </a:lnTo>
                  <a:lnTo>
                    <a:pt x="539" y="782"/>
                  </a:lnTo>
                  <a:lnTo>
                    <a:pt x="529" y="787"/>
                  </a:lnTo>
                  <a:lnTo>
                    <a:pt x="520" y="787"/>
                  </a:lnTo>
                  <a:lnTo>
                    <a:pt x="510" y="779"/>
                  </a:lnTo>
                  <a:lnTo>
                    <a:pt x="500" y="769"/>
                  </a:lnTo>
                  <a:lnTo>
                    <a:pt x="487" y="769"/>
                  </a:lnTo>
                  <a:lnTo>
                    <a:pt x="479" y="774"/>
                  </a:lnTo>
                  <a:lnTo>
                    <a:pt x="474" y="777"/>
                  </a:lnTo>
                  <a:lnTo>
                    <a:pt x="471" y="784"/>
                  </a:lnTo>
                  <a:lnTo>
                    <a:pt x="468" y="790"/>
                  </a:lnTo>
                  <a:lnTo>
                    <a:pt x="468" y="800"/>
                  </a:lnTo>
                  <a:lnTo>
                    <a:pt x="468" y="810"/>
                  </a:lnTo>
                  <a:lnTo>
                    <a:pt x="469" y="824"/>
                  </a:lnTo>
                  <a:lnTo>
                    <a:pt x="440" y="842"/>
                  </a:lnTo>
                  <a:lnTo>
                    <a:pt x="420" y="851"/>
                  </a:lnTo>
                  <a:lnTo>
                    <a:pt x="404" y="851"/>
                  </a:lnTo>
                  <a:lnTo>
                    <a:pt x="392" y="843"/>
                  </a:lnTo>
                  <a:lnTo>
                    <a:pt x="382" y="830"/>
                  </a:lnTo>
                  <a:lnTo>
                    <a:pt x="373" y="816"/>
                  </a:lnTo>
                  <a:lnTo>
                    <a:pt x="363" y="800"/>
                  </a:lnTo>
                  <a:lnTo>
                    <a:pt x="352" y="787"/>
                  </a:lnTo>
                  <a:lnTo>
                    <a:pt x="343" y="793"/>
                  </a:lnTo>
                  <a:lnTo>
                    <a:pt x="333" y="810"/>
                  </a:lnTo>
                  <a:lnTo>
                    <a:pt x="318" y="829"/>
                  </a:lnTo>
                  <a:lnTo>
                    <a:pt x="305" y="848"/>
                  </a:lnTo>
                  <a:lnTo>
                    <a:pt x="291" y="858"/>
                  </a:lnTo>
                  <a:lnTo>
                    <a:pt x="278" y="856"/>
                  </a:lnTo>
                  <a:lnTo>
                    <a:pt x="267" y="836"/>
                  </a:lnTo>
                  <a:lnTo>
                    <a:pt x="263" y="795"/>
                  </a:lnTo>
                  <a:lnTo>
                    <a:pt x="251" y="787"/>
                  </a:lnTo>
                  <a:lnTo>
                    <a:pt x="244" y="784"/>
                  </a:lnTo>
                  <a:lnTo>
                    <a:pt x="238" y="782"/>
                  </a:lnTo>
                  <a:lnTo>
                    <a:pt x="233" y="782"/>
                  </a:lnTo>
                  <a:lnTo>
                    <a:pt x="228" y="787"/>
                  </a:lnTo>
                  <a:lnTo>
                    <a:pt x="225" y="795"/>
                  </a:lnTo>
                  <a:lnTo>
                    <a:pt x="221" y="804"/>
                  </a:lnTo>
                  <a:lnTo>
                    <a:pt x="217" y="817"/>
                  </a:lnTo>
                  <a:lnTo>
                    <a:pt x="211" y="829"/>
                  </a:lnTo>
                  <a:lnTo>
                    <a:pt x="205" y="840"/>
                  </a:lnTo>
                  <a:lnTo>
                    <a:pt x="201" y="849"/>
                  </a:lnTo>
                  <a:lnTo>
                    <a:pt x="196" y="858"/>
                  </a:lnTo>
                  <a:lnTo>
                    <a:pt x="189" y="858"/>
                  </a:lnTo>
                  <a:lnTo>
                    <a:pt x="182" y="858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109"/>
            <p:cNvSpPr>
              <a:spLocks/>
            </p:cNvSpPr>
            <p:nvPr/>
          </p:nvSpPr>
          <p:spPr bwMode="auto">
            <a:xfrm>
              <a:off x="4693" y="1938"/>
              <a:ext cx="8" cy="25"/>
            </a:xfrm>
            <a:custGeom>
              <a:avLst/>
              <a:gdLst>
                <a:gd name="T0" fmla="*/ 13 w 25"/>
                <a:gd name="T1" fmla="*/ 71 h 74"/>
                <a:gd name="T2" fmla="*/ 7 w 25"/>
                <a:gd name="T3" fmla="*/ 58 h 74"/>
                <a:gd name="T4" fmla="*/ 5 w 25"/>
                <a:gd name="T5" fmla="*/ 49 h 74"/>
                <a:gd name="T6" fmla="*/ 2 w 25"/>
                <a:gd name="T7" fmla="*/ 41 h 74"/>
                <a:gd name="T8" fmla="*/ 2 w 25"/>
                <a:gd name="T9" fmla="*/ 33 h 74"/>
                <a:gd name="T10" fmla="*/ 0 w 25"/>
                <a:gd name="T11" fmla="*/ 25 h 74"/>
                <a:gd name="T12" fmla="*/ 0 w 25"/>
                <a:gd name="T13" fmla="*/ 17 h 74"/>
                <a:gd name="T14" fmla="*/ 0 w 25"/>
                <a:gd name="T15" fmla="*/ 9 h 74"/>
                <a:gd name="T16" fmla="*/ 0 w 25"/>
                <a:gd name="T17" fmla="*/ 0 h 74"/>
                <a:gd name="T18" fmla="*/ 3 w 25"/>
                <a:gd name="T19" fmla="*/ 4 h 74"/>
                <a:gd name="T20" fmla="*/ 7 w 25"/>
                <a:gd name="T21" fmla="*/ 12 h 74"/>
                <a:gd name="T22" fmla="*/ 10 w 25"/>
                <a:gd name="T23" fmla="*/ 20 h 74"/>
                <a:gd name="T24" fmla="*/ 15 w 25"/>
                <a:gd name="T25" fmla="*/ 30 h 74"/>
                <a:gd name="T26" fmla="*/ 16 w 25"/>
                <a:gd name="T27" fmla="*/ 39 h 74"/>
                <a:gd name="T28" fmla="*/ 19 w 25"/>
                <a:gd name="T29" fmla="*/ 51 h 74"/>
                <a:gd name="T30" fmla="*/ 21 w 25"/>
                <a:gd name="T31" fmla="*/ 62 h 74"/>
                <a:gd name="T32" fmla="*/ 25 w 25"/>
                <a:gd name="T33" fmla="*/ 74 h 74"/>
                <a:gd name="T34" fmla="*/ 18 w 25"/>
                <a:gd name="T35" fmla="*/ 72 h 74"/>
                <a:gd name="T36" fmla="*/ 13 w 25"/>
                <a:gd name="T37" fmla="*/ 7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" h="74">
                  <a:moveTo>
                    <a:pt x="13" y="71"/>
                  </a:moveTo>
                  <a:lnTo>
                    <a:pt x="7" y="58"/>
                  </a:lnTo>
                  <a:lnTo>
                    <a:pt x="5" y="49"/>
                  </a:lnTo>
                  <a:lnTo>
                    <a:pt x="2" y="41"/>
                  </a:lnTo>
                  <a:lnTo>
                    <a:pt x="2" y="33"/>
                  </a:lnTo>
                  <a:lnTo>
                    <a:pt x="0" y="25"/>
                  </a:lnTo>
                  <a:lnTo>
                    <a:pt x="0" y="17"/>
                  </a:lnTo>
                  <a:lnTo>
                    <a:pt x="0" y="9"/>
                  </a:lnTo>
                  <a:lnTo>
                    <a:pt x="0" y="0"/>
                  </a:lnTo>
                  <a:lnTo>
                    <a:pt x="3" y="4"/>
                  </a:lnTo>
                  <a:lnTo>
                    <a:pt x="7" y="12"/>
                  </a:lnTo>
                  <a:lnTo>
                    <a:pt x="10" y="20"/>
                  </a:lnTo>
                  <a:lnTo>
                    <a:pt x="15" y="30"/>
                  </a:lnTo>
                  <a:lnTo>
                    <a:pt x="16" y="39"/>
                  </a:lnTo>
                  <a:lnTo>
                    <a:pt x="19" y="51"/>
                  </a:lnTo>
                  <a:lnTo>
                    <a:pt x="21" y="62"/>
                  </a:lnTo>
                  <a:lnTo>
                    <a:pt x="25" y="74"/>
                  </a:lnTo>
                  <a:lnTo>
                    <a:pt x="18" y="72"/>
                  </a:lnTo>
                  <a:lnTo>
                    <a:pt x="13" y="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110"/>
            <p:cNvSpPr>
              <a:spLocks/>
            </p:cNvSpPr>
            <p:nvPr/>
          </p:nvSpPr>
          <p:spPr bwMode="auto">
            <a:xfrm>
              <a:off x="5010" y="1772"/>
              <a:ext cx="116" cy="190"/>
            </a:xfrm>
            <a:custGeom>
              <a:avLst/>
              <a:gdLst>
                <a:gd name="T0" fmla="*/ 236 w 347"/>
                <a:gd name="T1" fmla="*/ 564 h 570"/>
                <a:gd name="T2" fmla="*/ 186 w 347"/>
                <a:gd name="T3" fmla="*/ 561 h 570"/>
                <a:gd name="T4" fmla="*/ 135 w 347"/>
                <a:gd name="T5" fmla="*/ 561 h 570"/>
                <a:gd name="T6" fmla="*/ 96 w 347"/>
                <a:gd name="T7" fmla="*/ 555 h 570"/>
                <a:gd name="T8" fmla="*/ 76 w 347"/>
                <a:gd name="T9" fmla="*/ 526 h 570"/>
                <a:gd name="T10" fmla="*/ 51 w 347"/>
                <a:gd name="T11" fmla="*/ 490 h 570"/>
                <a:gd name="T12" fmla="*/ 24 w 347"/>
                <a:gd name="T13" fmla="*/ 457 h 570"/>
                <a:gd name="T14" fmla="*/ 3 w 347"/>
                <a:gd name="T15" fmla="*/ 419 h 570"/>
                <a:gd name="T16" fmla="*/ 3 w 347"/>
                <a:gd name="T17" fmla="*/ 393 h 570"/>
                <a:gd name="T18" fmla="*/ 15 w 347"/>
                <a:gd name="T19" fmla="*/ 390 h 570"/>
                <a:gd name="T20" fmla="*/ 32 w 347"/>
                <a:gd name="T21" fmla="*/ 393 h 570"/>
                <a:gd name="T22" fmla="*/ 44 w 347"/>
                <a:gd name="T23" fmla="*/ 409 h 570"/>
                <a:gd name="T24" fmla="*/ 63 w 347"/>
                <a:gd name="T25" fmla="*/ 432 h 570"/>
                <a:gd name="T26" fmla="*/ 80 w 347"/>
                <a:gd name="T27" fmla="*/ 441 h 570"/>
                <a:gd name="T28" fmla="*/ 114 w 347"/>
                <a:gd name="T29" fmla="*/ 439 h 570"/>
                <a:gd name="T30" fmla="*/ 161 w 347"/>
                <a:gd name="T31" fmla="*/ 439 h 570"/>
                <a:gd name="T32" fmla="*/ 199 w 347"/>
                <a:gd name="T33" fmla="*/ 441 h 570"/>
                <a:gd name="T34" fmla="*/ 220 w 347"/>
                <a:gd name="T35" fmla="*/ 432 h 570"/>
                <a:gd name="T36" fmla="*/ 234 w 347"/>
                <a:gd name="T37" fmla="*/ 425 h 570"/>
                <a:gd name="T38" fmla="*/ 249 w 347"/>
                <a:gd name="T39" fmla="*/ 425 h 570"/>
                <a:gd name="T40" fmla="*/ 267 w 347"/>
                <a:gd name="T41" fmla="*/ 429 h 570"/>
                <a:gd name="T42" fmla="*/ 292 w 347"/>
                <a:gd name="T43" fmla="*/ 386 h 570"/>
                <a:gd name="T44" fmla="*/ 295 w 347"/>
                <a:gd name="T45" fmla="*/ 289 h 570"/>
                <a:gd name="T46" fmla="*/ 281 w 347"/>
                <a:gd name="T47" fmla="*/ 188 h 570"/>
                <a:gd name="T48" fmla="*/ 250 w 347"/>
                <a:gd name="T49" fmla="*/ 101 h 570"/>
                <a:gd name="T50" fmla="*/ 215 w 347"/>
                <a:gd name="T51" fmla="*/ 68 h 570"/>
                <a:gd name="T52" fmla="*/ 198 w 347"/>
                <a:gd name="T53" fmla="*/ 68 h 570"/>
                <a:gd name="T54" fmla="*/ 189 w 347"/>
                <a:gd name="T55" fmla="*/ 65 h 570"/>
                <a:gd name="T56" fmla="*/ 186 w 347"/>
                <a:gd name="T57" fmla="*/ 54 h 570"/>
                <a:gd name="T58" fmla="*/ 193 w 347"/>
                <a:gd name="T59" fmla="*/ 35 h 570"/>
                <a:gd name="T60" fmla="*/ 202 w 347"/>
                <a:gd name="T61" fmla="*/ 19 h 570"/>
                <a:gd name="T62" fmla="*/ 211 w 347"/>
                <a:gd name="T63" fmla="*/ 9 h 570"/>
                <a:gd name="T64" fmla="*/ 228 w 347"/>
                <a:gd name="T65" fmla="*/ 0 h 570"/>
                <a:gd name="T66" fmla="*/ 273 w 347"/>
                <a:gd name="T67" fmla="*/ 42 h 570"/>
                <a:gd name="T68" fmla="*/ 318 w 347"/>
                <a:gd name="T69" fmla="*/ 145 h 570"/>
                <a:gd name="T70" fmla="*/ 343 w 347"/>
                <a:gd name="T71" fmla="*/ 264 h 570"/>
                <a:gd name="T72" fmla="*/ 347 w 347"/>
                <a:gd name="T73" fmla="*/ 381 h 570"/>
                <a:gd name="T74" fmla="*/ 339 w 347"/>
                <a:gd name="T75" fmla="*/ 445 h 570"/>
                <a:gd name="T76" fmla="*/ 318 w 347"/>
                <a:gd name="T77" fmla="*/ 486 h 570"/>
                <a:gd name="T78" fmla="*/ 292 w 347"/>
                <a:gd name="T79" fmla="*/ 537 h 570"/>
                <a:gd name="T80" fmla="*/ 266 w 347"/>
                <a:gd name="T81" fmla="*/ 569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7" h="570">
                  <a:moveTo>
                    <a:pt x="257" y="570"/>
                  </a:moveTo>
                  <a:lnTo>
                    <a:pt x="236" y="564"/>
                  </a:lnTo>
                  <a:lnTo>
                    <a:pt x="211" y="563"/>
                  </a:lnTo>
                  <a:lnTo>
                    <a:pt x="186" y="561"/>
                  </a:lnTo>
                  <a:lnTo>
                    <a:pt x="161" y="563"/>
                  </a:lnTo>
                  <a:lnTo>
                    <a:pt x="135" y="561"/>
                  </a:lnTo>
                  <a:lnTo>
                    <a:pt x="115" y="560"/>
                  </a:lnTo>
                  <a:lnTo>
                    <a:pt x="96" y="555"/>
                  </a:lnTo>
                  <a:lnTo>
                    <a:pt x="83" y="550"/>
                  </a:lnTo>
                  <a:lnTo>
                    <a:pt x="76" y="526"/>
                  </a:lnTo>
                  <a:lnTo>
                    <a:pt x="64" y="508"/>
                  </a:lnTo>
                  <a:lnTo>
                    <a:pt x="51" y="490"/>
                  </a:lnTo>
                  <a:lnTo>
                    <a:pt x="38" y="474"/>
                  </a:lnTo>
                  <a:lnTo>
                    <a:pt x="24" y="457"/>
                  </a:lnTo>
                  <a:lnTo>
                    <a:pt x="12" y="439"/>
                  </a:lnTo>
                  <a:lnTo>
                    <a:pt x="3" y="419"/>
                  </a:lnTo>
                  <a:lnTo>
                    <a:pt x="0" y="397"/>
                  </a:lnTo>
                  <a:lnTo>
                    <a:pt x="3" y="393"/>
                  </a:lnTo>
                  <a:lnTo>
                    <a:pt x="9" y="392"/>
                  </a:lnTo>
                  <a:lnTo>
                    <a:pt x="15" y="390"/>
                  </a:lnTo>
                  <a:lnTo>
                    <a:pt x="28" y="389"/>
                  </a:lnTo>
                  <a:lnTo>
                    <a:pt x="32" y="393"/>
                  </a:lnTo>
                  <a:lnTo>
                    <a:pt x="39" y="402"/>
                  </a:lnTo>
                  <a:lnTo>
                    <a:pt x="44" y="409"/>
                  </a:lnTo>
                  <a:lnTo>
                    <a:pt x="51" y="418"/>
                  </a:lnTo>
                  <a:lnTo>
                    <a:pt x="63" y="432"/>
                  </a:lnTo>
                  <a:lnTo>
                    <a:pt x="76" y="442"/>
                  </a:lnTo>
                  <a:lnTo>
                    <a:pt x="80" y="441"/>
                  </a:lnTo>
                  <a:lnTo>
                    <a:pt x="95" y="439"/>
                  </a:lnTo>
                  <a:lnTo>
                    <a:pt x="114" y="439"/>
                  </a:lnTo>
                  <a:lnTo>
                    <a:pt x="138" y="439"/>
                  </a:lnTo>
                  <a:lnTo>
                    <a:pt x="161" y="439"/>
                  </a:lnTo>
                  <a:lnTo>
                    <a:pt x="183" y="439"/>
                  </a:lnTo>
                  <a:lnTo>
                    <a:pt x="199" y="441"/>
                  </a:lnTo>
                  <a:lnTo>
                    <a:pt x="211" y="442"/>
                  </a:lnTo>
                  <a:lnTo>
                    <a:pt x="220" y="432"/>
                  </a:lnTo>
                  <a:lnTo>
                    <a:pt x="228" y="428"/>
                  </a:lnTo>
                  <a:lnTo>
                    <a:pt x="234" y="425"/>
                  </a:lnTo>
                  <a:lnTo>
                    <a:pt x="241" y="425"/>
                  </a:lnTo>
                  <a:lnTo>
                    <a:pt x="249" y="425"/>
                  </a:lnTo>
                  <a:lnTo>
                    <a:pt x="257" y="428"/>
                  </a:lnTo>
                  <a:lnTo>
                    <a:pt x="267" y="429"/>
                  </a:lnTo>
                  <a:lnTo>
                    <a:pt x="283" y="431"/>
                  </a:lnTo>
                  <a:lnTo>
                    <a:pt x="292" y="386"/>
                  </a:lnTo>
                  <a:lnTo>
                    <a:pt x="297" y="339"/>
                  </a:lnTo>
                  <a:lnTo>
                    <a:pt x="295" y="289"/>
                  </a:lnTo>
                  <a:lnTo>
                    <a:pt x="291" y="239"/>
                  </a:lnTo>
                  <a:lnTo>
                    <a:pt x="281" y="188"/>
                  </a:lnTo>
                  <a:lnTo>
                    <a:pt x="267" y="144"/>
                  </a:lnTo>
                  <a:lnTo>
                    <a:pt x="250" y="101"/>
                  </a:lnTo>
                  <a:lnTo>
                    <a:pt x="231" y="68"/>
                  </a:lnTo>
                  <a:lnTo>
                    <a:pt x="215" y="68"/>
                  </a:lnTo>
                  <a:lnTo>
                    <a:pt x="205" y="68"/>
                  </a:lnTo>
                  <a:lnTo>
                    <a:pt x="198" y="68"/>
                  </a:lnTo>
                  <a:lnTo>
                    <a:pt x="193" y="68"/>
                  </a:lnTo>
                  <a:lnTo>
                    <a:pt x="189" y="65"/>
                  </a:lnTo>
                  <a:lnTo>
                    <a:pt x="189" y="61"/>
                  </a:lnTo>
                  <a:lnTo>
                    <a:pt x="186" y="54"/>
                  </a:lnTo>
                  <a:lnTo>
                    <a:pt x="185" y="43"/>
                  </a:lnTo>
                  <a:lnTo>
                    <a:pt x="193" y="35"/>
                  </a:lnTo>
                  <a:lnTo>
                    <a:pt x="199" y="26"/>
                  </a:lnTo>
                  <a:lnTo>
                    <a:pt x="202" y="19"/>
                  </a:lnTo>
                  <a:lnTo>
                    <a:pt x="206" y="14"/>
                  </a:lnTo>
                  <a:lnTo>
                    <a:pt x="211" y="9"/>
                  </a:lnTo>
                  <a:lnTo>
                    <a:pt x="218" y="4"/>
                  </a:lnTo>
                  <a:lnTo>
                    <a:pt x="228" y="0"/>
                  </a:lnTo>
                  <a:lnTo>
                    <a:pt x="244" y="0"/>
                  </a:lnTo>
                  <a:lnTo>
                    <a:pt x="273" y="42"/>
                  </a:lnTo>
                  <a:lnTo>
                    <a:pt x="299" y="91"/>
                  </a:lnTo>
                  <a:lnTo>
                    <a:pt x="318" y="145"/>
                  </a:lnTo>
                  <a:lnTo>
                    <a:pt x="334" y="204"/>
                  </a:lnTo>
                  <a:lnTo>
                    <a:pt x="343" y="264"/>
                  </a:lnTo>
                  <a:lnTo>
                    <a:pt x="347" y="323"/>
                  </a:lnTo>
                  <a:lnTo>
                    <a:pt x="347" y="381"/>
                  </a:lnTo>
                  <a:lnTo>
                    <a:pt x="343" y="438"/>
                  </a:lnTo>
                  <a:lnTo>
                    <a:pt x="339" y="445"/>
                  </a:lnTo>
                  <a:lnTo>
                    <a:pt x="330" y="464"/>
                  </a:lnTo>
                  <a:lnTo>
                    <a:pt x="318" y="486"/>
                  </a:lnTo>
                  <a:lnTo>
                    <a:pt x="307" y="513"/>
                  </a:lnTo>
                  <a:lnTo>
                    <a:pt x="292" y="537"/>
                  </a:lnTo>
                  <a:lnTo>
                    <a:pt x="279" y="557"/>
                  </a:lnTo>
                  <a:lnTo>
                    <a:pt x="266" y="569"/>
                  </a:lnTo>
                  <a:lnTo>
                    <a:pt x="257" y="5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111"/>
            <p:cNvSpPr>
              <a:spLocks/>
            </p:cNvSpPr>
            <p:nvPr/>
          </p:nvSpPr>
          <p:spPr bwMode="auto">
            <a:xfrm>
              <a:off x="4755" y="1905"/>
              <a:ext cx="9" cy="5"/>
            </a:xfrm>
            <a:custGeom>
              <a:avLst/>
              <a:gdLst>
                <a:gd name="T0" fmla="*/ 17 w 29"/>
                <a:gd name="T1" fmla="*/ 15 h 15"/>
                <a:gd name="T2" fmla="*/ 7 w 29"/>
                <a:gd name="T3" fmla="*/ 10 h 15"/>
                <a:gd name="T4" fmla="*/ 2 w 29"/>
                <a:gd name="T5" fmla="*/ 9 h 15"/>
                <a:gd name="T6" fmla="*/ 0 w 29"/>
                <a:gd name="T7" fmla="*/ 6 h 15"/>
                <a:gd name="T8" fmla="*/ 0 w 29"/>
                <a:gd name="T9" fmla="*/ 5 h 15"/>
                <a:gd name="T10" fmla="*/ 0 w 29"/>
                <a:gd name="T11" fmla="*/ 0 h 15"/>
                <a:gd name="T12" fmla="*/ 1 w 29"/>
                <a:gd name="T13" fmla="*/ 0 h 15"/>
                <a:gd name="T14" fmla="*/ 11 w 29"/>
                <a:gd name="T15" fmla="*/ 0 h 15"/>
                <a:gd name="T16" fmla="*/ 23 w 29"/>
                <a:gd name="T17" fmla="*/ 0 h 15"/>
                <a:gd name="T18" fmla="*/ 27 w 29"/>
                <a:gd name="T19" fmla="*/ 8 h 15"/>
                <a:gd name="T20" fmla="*/ 29 w 29"/>
                <a:gd name="T21" fmla="*/ 12 h 15"/>
                <a:gd name="T22" fmla="*/ 24 w 29"/>
                <a:gd name="T23" fmla="*/ 13 h 15"/>
                <a:gd name="T24" fmla="*/ 17 w 29"/>
                <a:gd name="T25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9" h="15">
                  <a:moveTo>
                    <a:pt x="17" y="15"/>
                  </a:moveTo>
                  <a:lnTo>
                    <a:pt x="7" y="10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5"/>
                  </a:lnTo>
                  <a:lnTo>
                    <a:pt x="0" y="0"/>
                  </a:lnTo>
                  <a:lnTo>
                    <a:pt x="1" y="0"/>
                  </a:lnTo>
                  <a:lnTo>
                    <a:pt x="11" y="0"/>
                  </a:lnTo>
                  <a:lnTo>
                    <a:pt x="23" y="0"/>
                  </a:lnTo>
                  <a:lnTo>
                    <a:pt x="27" y="8"/>
                  </a:lnTo>
                  <a:lnTo>
                    <a:pt x="29" y="12"/>
                  </a:lnTo>
                  <a:lnTo>
                    <a:pt x="24" y="13"/>
                  </a:lnTo>
                  <a:lnTo>
                    <a:pt x="17" y="15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112"/>
            <p:cNvSpPr>
              <a:spLocks/>
            </p:cNvSpPr>
            <p:nvPr/>
          </p:nvSpPr>
          <p:spPr bwMode="auto">
            <a:xfrm>
              <a:off x="4551" y="1692"/>
              <a:ext cx="282" cy="197"/>
            </a:xfrm>
            <a:custGeom>
              <a:avLst/>
              <a:gdLst>
                <a:gd name="T0" fmla="*/ 668 w 847"/>
                <a:gd name="T1" fmla="*/ 589 h 589"/>
                <a:gd name="T2" fmla="*/ 610 w 847"/>
                <a:gd name="T3" fmla="*/ 582 h 589"/>
                <a:gd name="T4" fmla="*/ 561 w 847"/>
                <a:gd name="T5" fmla="*/ 570 h 589"/>
                <a:gd name="T6" fmla="*/ 517 w 847"/>
                <a:gd name="T7" fmla="*/ 554 h 589"/>
                <a:gd name="T8" fmla="*/ 478 w 847"/>
                <a:gd name="T9" fmla="*/ 535 h 589"/>
                <a:gd name="T10" fmla="*/ 439 w 847"/>
                <a:gd name="T11" fmla="*/ 511 h 589"/>
                <a:gd name="T12" fmla="*/ 401 w 847"/>
                <a:gd name="T13" fmla="*/ 483 h 589"/>
                <a:gd name="T14" fmla="*/ 362 w 847"/>
                <a:gd name="T15" fmla="*/ 453 h 589"/>
                <a:gd name="T16" fmla="*/ 321 w 847"/>
                <a:gd name="T17" fmla="*/ 419 h 589"/>
                <a:gd name="T18" fmla="*/ 311 w 847"/>
                <a:gd name="T19" fmla="*/ 419 h 589"/>
                <a:gd name="T20" fmla="*/ 305 w 847"/>
                <a:gd name="T21" fmla="*/ 421 h 589"/>
                <a:gd name="T22" fmla="*/ 301 w 847"/>
                <a:gd name="T23" fmla="*/ 421 h 589"/>
                <a:gd name="T24" fmla="*/ 299 w 847"/>
                <a:gd name="T25" fmla="*/ 425 h 589"/>
                <a:gd name="T26" fmla="*/ 288 w 847"/>
                <a:gd name="T27" fmla="*/ 416 h 589"/>
                <a:gd name="T28" fmla="*/ 281 w 847"/>
                <a:gd name="T29" fmla="*/ 415 h 589"/>
                <a:gd name="T30" fmla="*/ 273 w 847"/>
                <a:gd name="T31" fmla="*/ 415 h 589"/>
                <a:gd name="T32" fmla="*/ 266 w 847"/>
                <a:gd name="T33" fmla="*/ 416 h 589"/>
                <a:gd name="T34" fmla="*/ 256 w 847"/>
                <a:gd name="T35" fmla="*/ 426 h 589"/>
                <a:gd name="T36" fmla="*/ 247 w 847"/>
                <a:gd name="T37" fmla="*/ 440 h 589"/>
                <a:gd name="T38" fmla="*/ 238 w 847"/>
                <a:gd name="T39" fmla="*/ 454 h 589"/>
                <a:gd name="T40" fmla="*/ 231 w 847"/>
                <a:gd name="T41" fmla="*/ 470 h 589"/>
                <a:gd name="T42" fmla="*/ 224 w 847"/>
                <a:gd name="T43" fmla="*/ 485 h 589"/>
                <a:gd name="T44" fmla="*/ 217 w 847"/>
                <a:gd name="T45" fmla="*/ 499 h 589"/>
                <a:gd name="T46" fmla="*/ 209 w 847"/>
                <a:gd name="T47" fmla="*/ 514 h 589"/>
                <a:gd name="T48" fmla="*/ 202 w 847"/>
                <a:gd name="T49" fmla="*/ 528 h 589"/>
                <a:gd name="T50" fmla="*/ 87 w 847"/>
                <a:gd name="T51" fmla="*/ 577 h 589"/>
                <a:gd name="T52" fmla="*/ 24 w 847"/>
                <a:gd name="T53" fmla="*/ 564 h 589"/>
                <a:gd name="T54" fmla="*/ 0 w 847"/>
                <a:gd name="T55" fmla="*/ 506 h 589"/>
                <a:gd name="T56" fmla="*/ 12 w 847"/>
                <a:gd name="T57" fmla="*/ 426 h 589"/>
                <a:gd name="T58" fmla="*/ 50 w 847"/>
                <a:gd name="T59" fmla="*/ 342 h 589"/>
                <a:gd name="T60" fmla="*/ 106 w 847"/>
                <a:gd name="T61" fmla="*/ 279 h 589"/>
                <a:gd name="T62" fmla="*/ 173 w 847"/>
                <a:gd name="T63" fmla="*/ 251 h 589"/>
                <a:gd name="T64" fmla="*/ 244 w 847"/>
                <a:gd name="T65" fmla="*/ 284 h 589"/>
                <a:gd name="T66" fmla="*/ 247 w 847"/>
                <a:gd name="T67" fmla="*/ 293 h 589"/>
                <a:gd name="T68" fmla="*/ 254 w 847"/>
                <a:gd name="T69" fmla="*/ 303 h 589"/>
                <a:gd name="T70" fmla="*/ 257 w 847"/>
                <a:gd name="T71" fmla="*/ 305 h 589"/>
                <a:gd name="T72" fmla="*/ 263 w 847"/>
                <a:gd name="T73" fmla="*/ 306 h 589"/>
                <a:gd name="T74" fmla="*/ 272 w 847"/>
                <a:gd name="T75" fmla="*/ 305 h 589"/>
                <a:gd name="T76" fmla="*/ 282 w 847"/>
                <a:gd name="T77" fmla="*/ 302 h 589"/>
                <a:gd name="T78" fmla="*/ 285 w 847"/>
                <a:gd name="T79" fmla="*/ 261 h 589"/>
                <a:gd name="T80" fmla="*/ 298 w 847"/>
                <a:gd name="T81" fmla="*/ 212 h 589"/>
                <a:gd name="T82" fmla="*/ 318 w 847"/>
                <a:gd name="T83" fmla="*/ 155 h 589"/>
                <a:gd name="T84" fmla="*/ 346 w 847"/>
                <a:gd name="T85" fmla="*/ 102 h 589"/>
                <a:gd name="T86" fmla="*/ 375 w 847"/>
                <a:gd name="T87" fmla="*/ 52 h 589"/>
                <a:gd name="T88" fmla="*/ 410 w 847"/>
                <a:gd name="T89" fmla="*/ 17 h 589"/>
                <a:gd name="T90" fmla="*/ 446 w 847"/>
                <a:gd name="T91" fmla="*/ 0 h 589"/>
                <a:gd name="T92" fmla="*/ 485 w 847"/>
                <a:gd name="T93" fmla="*/ 9 h 589"/>
                <a:gd name="T94" fmla="*/ 574 w 847"/>
                <a:gd name="T95" fmla="*/ 25 h 589"/>
                <a:gd name="T96" fmla="*/ 658 w 847"/>
                <a:gd name="T97" fmla="*/ 59 h 589"/>
                <a:gd name="T98" fmla="*/ 729 w 847"/>
                <a:gd name="T99" fmla="*/ 107 h 589"/>
                <a:gd name="T100" fmla="*/ 787 w 847"/>
                <a:gd name="T101" fmla="*/ 171 h 589"/>
                <a:gd name="T102" fmla="*/ 828 w 847"/>
                <a:gd name="T103" fmla="*/ 244 h 589"/>
                <a:gd name="T104" fmla="*/ 847 w 847"/>
                <a:gd name="T105" fmla="*/ 328 h 589"/>
                <a:gd name="T106" fmla="*/ 842 w 847"/>
                <a:gd name="T107" fmla="*/ 418 h 589"/>
                <a:gd name="T108" fmla="*/ 812 w 847"/>
                <a:gd name="T109" fmla="*/ 516 h 589"/>
                <a:gd name="T110" fmla="*/ 793 w 847"/>
                <a:gd name="T111" fmla="*/ 534 h 589"/>
                <a:gd name="T112" fmla="*/ 777 w 847"/>
                <a:gd name="T113" fmla="*/ 547 h 589"/>
                <a:gd name="T114" fmla="*/ 761 w 847"/>
                <a:gd name="T115" fmla="*/ 557 h 589"/>
                <a:gd name="T116" fmla="*/ 747 w 847"/>
                <a:gd name="T117" fmla="*/ 566 h 589"/>
                <a:gd name="T118" fmla="*/ 729 w 847"/>
                <a:gd name="T119" fmla="*/ 570 h 589"/>
                <a:gd name="T120" fmla="*/ 712 w 847"/>
                <a:gd name="T121" fmla="*/ 576 h 589"/>
                <a:gd name="T122" fmla="*/ 691 w 847"/>
                <a:gd name="T123" fmla="*/ 582 h 589"/>
                <a:gd name="T124" fmla="*/ 668 w 847"/>
                <a:gd name="T125" fmla="*/ 589 h 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47" h="589">
                  <a:moveTo>
                    <a:pt x="668" y="589"/>
                  </a:moveTo>
                  <a:lnTo>
                    <a:pt x="610" y="582"/>
                  </a:lnTo>
                  <a:lnTo>
                    <a:pt x="561" y="570"/>
                  </a:lnTo>
                  <a:lnTo>
                    <a:pt x="517" y="554"/>
                  </a:lnTo>
                  <a:lnTo>
                    <a:pt x="478" y="535"/>
                  </a:lnTo>
                  <a:lnTo>
                    <a:pt x="439" y="511"/>
                  </a:lnTo>
                  <a:lnTo>
                    <a:pt x="401" y="483"/>
                  </a:lnTo>
                  <a:lnTo>
                    <a:pt x="362" y="453"/>
                  </a:lnTo>
                  <a:lnTo>
                    <a:pt x="321" y="419"/>
                  </a:lnTo>
                  <a:lnTo>
                    <a:pt x="311" y="419"/>
                  </a:lnTo>
                  <a:lnTo>
                    <a:pt x="305" y="421"/>
                  </a:lnTo>
                  <a:lnTo>
                    <a:pt x="301" y="421"/>
                  </a:lnTo>
                  <a:lnTo>
                    <a:pt x="299" y="425"/>
                  </a:lnTo>
                  <a:lnTo>
                    <a:pt x="288" y="416"/>
                  </a:lnTo>
                  <a:lnTo>
                    <a:pt x="281" y="415"/>
                  </a:lnTo>
                  <a:lnTo>
                    <a:pt x="273" y="415"/>
                  </a:lnTo>
                  <a:lnTo>
                    <a:pt x="266" y="416"/>
                  </a:lnTo>
                  <a:lnTo>
                    <a:pt x="256" y="426"/>
                  </a:lnTo>
                  <a:lnTo>
                    <a:pt x="247" y="440"/>
                  </a:lnTo>
                  <a:lnTo>
                    <a:pt x="238" y="454"/>
                  </a:lnTo>
                  <a:lnTo>
                    <a:pt x="231" y="470"/>
                  </a:lnTo>
                  <a:lnTo>
                    <a:pt x="224" y="485"/>
                  </a:lnTo>
                  <a:lnTo>
                    <a:pt x="217" y="499"/>
                  </a:lnTo>
                  <a:lnTo>
                    <a:pt x="209" y="514"/>
                  </a:lnTo>
                  <a:lnTo>
                    <a:pt x="202" y="528"/>
                  </a:lnTo>
                  <a:lnTo>
                    <a:pt x="87" y="577"/>
                  </a:lnTo>
                  <a:lnTo>
                    <a:pt x="24" y="564"/>
                  </a:lnTo>
                  <a:lnTo>
                    <a:pt x="0" y="506"/>
                  </a:lnTo>
                  <a:lnTo>
                    <a:pt x="12" y="426"/>
                  </a:lnTo>
                  <a:lnTo>
                    <a:pt x="50" y="342"/>
                  </a:lnTo>
                  <a:lnTo>
                    <a:pt x="106" y="279"/>
                  </a:lnTo>
                  <a:lnTo>
                    <a:pt x="173" y="251"/>
                  </a:lnTo>
                  <a:lnTo>
                    <a:pt x="244" y="284"/>
                  </a:lnTo>
                  <a:lnTo>
                    <a:pt x="247" y="293"/>
                  </a:lnTo>
                  <a:lnTo>
                    <a:pt x="254" y="303"/>
                  </a:lnTo>
                  <a:lnTo>
                    <a:pt x="257" y="305"/>
                  </a:lnTo>
                  <a:lnTo>
                    <a:pt x="263" y="306"/>
                  </a:lnTo>
                  <a:lnTo>
                    <a:pt x="272" y="305"/>
                  </a:lnTo>
                  <a:lnTo>
                    <a:pt x="282" y="302"/>
                  </a:lnTo>
                  <a:lnTo>
                    <a:pt x="285" y="261"/>
                  </a:lnTo>
                  <a:lnTo>
                    <a:pt x="298" y="212"/>
                  </a:lnTo>
                  <a:lnTo>
                    <a:pt x="318" y="155"/>
                  </a:lnTo>
                  <a:lnTo>
                    <a:pt x="346" y="102"/>
                  </a:lnTo>
                  <a:lnTo>
                    <a:pt x="375" y="52"/>
                  </a:lnTo>
                  <a:lnTo>
                    <a:pt x="410" y="17"/>
                  </a:lnTo>
                  <a:lnTo>
                    <a:pt x="446" y="0"/>
                  </a:lnTo>
                  <a:lnTo>
                    <a:pt x="485" y="9"/>
                  </a:lnTo>
                  <a:lnTo>
                    <a:pt x="574" y="25"/>
                  </a:lnTo>
                  <a:lnTo>
                    <a:pt x="658" y="59"/>
                  </a:lnTo>
                  <a:lnTo>
                    <a:pt x="729" y="107"/>
                  </a:lnTo>
                  <a:lnTo>
                    <a:pt x="787" y="171"/>
                  </a:lnTo>
                  <a:lnTo>
                    <a:pt x="828" y="244"/>
                  </a:lnTo>
                  <a:lnTo>
                    <a:pt x="847" y="328"/>
                  </a:lnTo>
                  <a:lnTo>
                    <a:pt x="842" y="418"/>
                  </a:lnTo>
                  <a:lnTo>
                    <a:pt x="812" y="516"/>
                  </a:lnTo>
                  <a:lnTo>
                    <a:pt x="793" y="534"/>
                  </a:lnTo>
                  <a:lnTo>
                    <a:pt x="777" y="547"/>
                  </a:lnTo>
                  <a:lnTo>
                    <a:pt x="761" y="557"/>
                  </a:lnTo>
                  <a:lnTo>
                    <a:pt x="747" y="566"/>
                  </a:lnTo>
                  <a:lnTo>
                    <a:pt x="729" y="570"/>
                  </a:lnTo>
                  <a:lnTo>
                    <a:pt x="712" y="576"/>
                  </a:lnTo>
                  <a:lnTo>
                    <a:pt x="691" y="582"/>
                  </a:lnTo>
                  <a:lnTo>
                    <a:pt x="668" y="58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113"/>
            <p:cNvSpPr>
              <a:spLocks/>
            </p:cNvSpPr>
            <p:nvPr/>
          </p:nvSpPr>
          <p:spPr bwMode="auto">
            <a:xfrm>
              <a:off x="5002" y="1878"/>
              <a:ext cx="10" cy="9"/>
            </a:xfrm>
            <a:custGeom>
              <a:avLst/>
              <a:gdLst>
                <a:gd name="T0" fmla="*/ 10 w 28"/>
                <a:gd name="T1" fmla="*/ 29 h 29"/>
                <a:gd name="T2" fmla="*/ 4 w 28"/>
                <a:gd name="T3" fmla="*/ 26 h 29"/>
                <a:gd name="T4" fmla="*/ 2 w 28"/>
                <a:gd name="T5" fmla="*/ 23 h 29"/>
                <a:gd name="T6" fmla="*/ 0 w 28"/>
                <a:gd name="T7" fmla="*/ 11 h 29"/>
                <a:gd name="T8" fmla="*/ 0 w 28"/>
                <a:gd name="T9" fmla="*/ 2 h 29"/>
                <a:gd name="T10" fmla="*/ 4 w 28"/>
                <a:gd name="T11" fmla="*/ 0 h 29"/>
                <a:gd name="T12" fmla="*/ 9 w 28"/>
                <a:gd name="T13" fmla="*/ 0 h 29"/>
                <a:gd name="T14" fmla="*/ 16 w 28"/>
                <a:gd name="T15" fmla="*/ 1 h 29"/>
                <a:gd name="T16" fmla="*/ 28 w 28"/>
                <a:gd name="T17" fmla="*/ 7 h 29"/>
                <a:gd name="T18" fmla="*/ 28 w 28"/>
                <a:gd name="T19" fmla="*/ 16 h 29"/>
                <a:gd name="T20" fmla="*/ 28 w 28"/>
                <a:gd name="T21" fmla="*/ 24 h 29"/>
                <a:gd name="T22" fmla="*/ 19 w 28"/>
                <a:gd name="T23" fmla="*/ 26 h 29"/>
                <a:gd name="T24" fmla="*/ 10 w 28"/>
                <a:gd name="T2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29">
                  <a:moveTo>
                    <a:pt x="10" y="29"/>
                  </a:moveTo>
                  <a:lnTo>
                    <a:pt x="4" y="26"/>
                  </a:lnTo>
                  <a:lnTo>
                    <a:pt x="2" y="23"/>
                  </a:lnTo>
                  <a:lnTo>
                    <a:pt x="0" y="11"/>
                  </a:lnTo>
                  <a:lnTo>
                    <a:pt x="0" y="2"/>
                  </a:lnTo>
                  <a:lnTo>
                    <a:pt x="4" y="0"/>
                  </a:lnTo>
                  <a:lnTo>
                    <a:pt x="9" y="0"/>
                  </a:lnTo>
                  <a:lnTo>
                    <a:pt x="16" y="1"/>
                  </a:lnTo>
                  <a:lnTo>
                    <a:pt x="28" y="7"/>
                  </a:lnTo>
                  <a:lnTo>
                    <a:pt x="28" y="16"/>
                  </a:lnTo>
                  <a:lnTo>
                    <a:pt x="28" y="24"/>
                  </a:lnTo>
                  <a:lnTo>
                    <a:pt x="19" y="26"/>
                  </a:lnTo>
                  <a:lnTo>
                    <a:pt x="10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114"/>
            <p:cNvSpPr>
              <a:spLocks/>
            </p:cNvSpPr>
            <p:nvPr/>
          </p:nvSpPr>
          <p:spPr bwMode="auto">
            <a:xfrm>
              <a:off x="5000" y="1853"/>
              <a:ext cx="10" cy="11"/>
            </a:xfrm>
            <a:custGeom>
              <a:avLst/>
              <a:gdLst>
                <a:gd name="T0" fmla="*/ 9 w 29"/>
                <a:gd name="T1" fmla="*/ 33 h 33"/>
                <a:gd name="T2" fmla="*/ 4 w 29"/>
                <a:gd name="T3" fmla="*/ 29 h 33"/>
                <a:gd name="T4" fmla="*/ 3 w 29"/>
                <a:gd name="T5" fmla="*/ 26 h 33"/>
                <a:gd name="T6" fmla="*/ 1 w 29"/>
                <a:gd name="T7" fmla="*/ 19 h 33"/>
                <a:gd name="T8" fmla="*/ 0 w 29"/>
                <a:gd name="T9" fmla="*/ 7 h 33"/>
                <a:gd name="T10" fmla="*/ 4 w 29"/>
                <a:gd name="T11" fmla="*/ 2 h 33"/>
                <a:gd name="T12" fmla="*/ 9 w 29"/>
                <a:gd name="T13" fmla="*/ 0 h 33"/>
                <a:gd name="T14" fmla="*/ 14 w 29"/>
                <a:gd name="T15" fmla="*/ 0 h 33"/>
                <a:gd name="T16" fmla="*/ 24 w 29"/>
                <a:gd name="T17" fmla="*/ 0 h 33"/>
                <a:gd name="T18" fmla="*/ 27 w 29"/>
                <a:gd name="T19" fmla="*/ 6 h 33"/>
                <a:gd name="T20" fmla="*/ 29 w 29"/>
                <a:gd name="T21" fmla="*/ 13 h 33"/>
                <a:gd name="T22" fmla="*/ 29 w 29"/>
                <a:gd name="T23" fmla="*/ 19 h 33"/>
                <a:gd name="T24" fmla="*/ 29 w 29"/>
                <a:gd name="T25" fmla="*/ 31 h 33"/>
                <a:gd name="T26" fmla="*/ 17 w 29"/>
                <a:gd name="T27" fmla="*/ 32 h 33"/>
                <a:gd name="T28" fmla="*/ 9 w 29"/>
                <a:gd name="T2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9" h="33">
                  <a:moveTo>
                    <a:pt x="9" y="33"/>
                  </a:moveTo>
                  <a:lnTo>
                    <a:pt x="4" y="29"/>
                  </a:lnTo>
                  <a:lnTo>
                    <a:pt x="3" y="26"/>
                  </a:lnTo>
                  <a:lnTo>
                    <a:pt x="1" y="19"/>
                  </a:lnTo>
                  <a:lnTo>
                    <a:pt x="0" y="7"/>
                  </a:lnTo>
                  <a:lnTo>
                    <a:pt x="4" y="2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4" y="0"/>
                  </a:lnTo>
                  <a:lnTo>
                    <a:pt x="27" y="6"/>
                  </a:lnTo>
                  <a:lnTo>
                    <a:pt x="29" y="13"/>
                  </a:lnTo>
                  <a:lnTo>
                    <a:pt x="29" y="19"/>
                  </a:lnTo>
                  <a:lnTo>
                    <a:pt x="29" y="31"/>
                  </a:lnTo>
                  <a:lnTo>
                    <a:pt x="17" y="32"/>
                  </a:lnTo>
                  <a:lnTo>
                    <a:pt x="9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Freeform 115"/>
            <p:cNvSpPr>
              <a:spLocks/>
            </p:cNvSpPr>
            <p:nvPr/>
          </p:nvSpPr>
          <p:spPr bwMode="auto">
            <a:xfrm>
              <a:off x="4687" y="1759"/>
              <a:ext cx="81" cy="88"/>
            </a:xfrm>
            <a:custGeom>
              <a:avLst/>
              <a:gdLst>
                <a:gd name="T0" fmla="*/ 119 w 241"/>
                <a:gd name="T1" fmla="*/ 263 h 263"/>
                <a:gd name="T2" fmla="*/ 33 w 241"/>
                <a:gd name="T3" fmla="*/ 219 h 263"/>
                <a:gd name="T4" fmla="*/ 0 w 241"/>
                <a:gd name="T5" fmla="*/ 161 h 263"/>
                <a:gd name="T6" fmla="*/ 6 w 241"/>
                <a:gd name="T7" fmla="*/ 97 h 263"/>
                <a:gd name="T8" fmla="*/ 42 w 241"/>
                <a:gd name="T9" fmla="*/ 44 h 263"/>
                <a:gd name="T10" fmla="*/ 94 w 241"/>
                <a:gd name="T11" fmla="*/ 6 h 263"/>
                <a:gd name="T12" fmla="*/ 152 w 241"/>
                <a:gd name="T13" fmla="*/ 0 h 263"/>
                <a:gd name="T14" fmla="*/ 204 w 241"/>
                <a:gd name="T15" fmla="*/ 34 h 263"/>
                <a:gd name="T16" fmla="*/ 241 w 241"/>
                <a:gd name="T17" fmla="*/ 123 h 263"/>
                <a:gd name="T18" fmla="*/ 236 w 241"/>
                <a:gd name="T19" fmla="*/ 148 h 263"/>
                <a:gd name="T20" fmla="*/ 232 w 241"/>
                <a:gd name="T21" fmla="*/ 174 h 263"/>
                <a:gd name="T22" fmla="*/ 223 w 241"/>
                <a:gd name="T23" fmla="*/ 197 h 263"/>
                <a:gd name="T24" fmla="*/ 210 w 241"/>
                <a:gd name="T25" fmla="*/ 219 h 263"/>
                <a:gd name="T26" fmla="*/ 193 w 241"/>
                <a:gd name="T27" fmla="*/ 237 h 263"/>
                <a:gd name="T28" fmla="*/ 173 w 241"/>
                <a:gd name="T29" fmla="*/ 250 h 263"/>
                <a:gd name="T30" fmla="*/ 146 w 241"/>
                <a:gd name="T31" fmla="*/ 258 h 263"/>
                <a:gd name="T32" fmla="*/ 119 w 241"/>
                <a:gd name="T33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1" h="263">
                  <a:moveTo>
                    <a:pt x="119" y="263"/>
                  </a:moveTo>
                  <a:lnTo>
                    <a:pt x="33" y="219"/>
                  </a:lnTo>
                  <a:lnTo>
                    <a:pt x="0" y="161"/>
                  </a:lnTo>
                  <a:lnTo>
                    <a:pt x="6" y="97"/>
                  </a:lnTo>
                  <a:lnTo>
                    <a:pt x="42" y="44"/>
                  </a:lnTo>
                  <a:lnTo>
                    <a:pt x="94" y="6"/>
                  </a:lnTo>
                  <a:lnTo>
                    <a:pt x="152" y="0"/>
                  </a:lnTo>
                  <a:lnTo>
                    <a:pt x="204" y="34"/>
                  </a:lnTo>
                  <a:lnTo>
                    <a:pt x="241" y="123"/>
                  </a:lnTo>
                  <a:lnTo>
                    <a:pt x="236" y="148"/>
                  </a:lnTo>
                  <a:lnTo>
                    <a:pt x="232" y="174"/>
                  </a:lnTo>
                  <a:lnTo>
                    <a:pt x="223" y="197"/>
                  </a:lnTo>
                  <a:lnTo>
                    <a:pt x="210" y="219"/>
                  </a:lnTo>
                  <a:lnTo>
                    <a:pt x="193" y="237"/>
                  </a:lnTo>
                  <a:lnTo>
                    <a:pt x="173" y="250"/>
                  </a:lnTo>
                  <a:lnTo>
                    <a:pt x="146" y="258"/>
                  </a:lnTo>
                  <a:lnTo>
                    <a:pt x="119" y="2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116"/>
            <p:cNvSpPr>
              <a:spLocks/>
            </p:cNvSpPr>
            <p:nvPr/>
          </p:nvSpPr>
          <p:spPr bwMode="auto">
            <a:xfrm>
              <a:off x="4605" y="1816"/>
              <a:ext cx="21" cy="22"/>
            </a:xfrm>
            <a:custGeom>
              <a:avLst/>
              <a:gdLst>
                <a:gd name="T0" fmla="*/ 30 w 62"/>
                <a:gd name="T1" fmla="*/ 67 h 67"/>
                <a:gd name="T2" fmla="*/ 17 w 62"/>
                <a:gd name="T3" fmla="*/ 59 h 67"/>
                <a:gd name="T4" fmla="*/ 10 w 62"/>
                <a:gd name="T5" fmla="*/ 54 h 67"/>
                <a:gd name="T6" fmla="*/ 4 w 62"/>
                <a:gd name="T7" fmla="*/ 48 h 67"/>
                <a:gd name="T8" fmla="*/ 3 w 62"/>
                <a:gd name="T9" fmla="*/ 43 h 67"/>
                <a:gd name="T10" fmla="*/ 0 w 62"/>
                <a:gd name="T11" fmla="*/ 29 h 67"/>
                <a:gd name="T12" fmla="*/ 1 w 62"/>
                <a:gd name="T13" fmla="*/ 16 h 67"/>
                <a:gd name="T14" fmla="*/ 10 w 62"/>
                <a:gd name="T15" fmla="*/ 6 h 67"/>
                <a:gd name="T16" fmla="*/ 17 w 62"/>
                <a:gd name="T17" fmla="*/ 1 h 67"/>
                <a:gd name="T18" fmla="*/ 20 w 62"/>
                <a:gd name="T19" fmla="*/ 0 h 67"/>
                <a:gd name="T20" fmla="*/ 26 w 62"/>
                <a:gd name="T21" fmla="*/ 0 h 67"/>
                <a:gd name="T22" fmla="*/ 32 w 62"/>
                <a:gd name="T23" fmla="*/ 0 h 67"/>
                <a:gd name="T24" fmla="*/ 43 w 62"/>
                <a:gd name="T25" fmla="*/ 0 h 67"/>
                <a:gd name="T26" fmla="*/ 51 w 62"/>
                <a:gd name="T27" fmla="*/ 9 h 67"/>
                <a:gd name="T28" fmla="*/ 57 w 62"/>
                <a:gd name="T29" fmla="*/ 19 h 67"/>
                <a:gd name="T30" fmla="*/ 59 w 62"/>
                <a:gd name="T31" fmla="*/ 30 h 67"/>
                <a:gd name="T32" fmla="*/ 62 w 62"/>
                <a:gd name="T33" fmla="*/ 42 h 67"/>
                <a:gd name="T34" fmla="*/ 58 w 62"/>
                <a:gd name="T35" fmla="*/ 49 h 67"/>
                <a:gd name="T36" fmla="*/ 54 w 62"/>
                <a:gd name="T37" fmla="*/ 58 h 67"/>
                <a:gd name="T38" fmla="*/ 43 w 62"/>
                <a:gd name="T39" fmla="*/ 64 h 67"/>
                <a:gd name="T40" fmla="*/ 30 w 62"/>
                <a:gd name="T41" fmla="*/ 67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" h="67">
                  <a:moveTo>
                    <a:pt x="30" y="67"/>
                  </a:moveTo>
                  <a:lnTo>
                    <a:pt x="17" y="59"/>
                  </a:lnTo>
                  <a:lnTo>
                    <a:pt x="10" y="54"/>
                  </a:lnTo>
                  <a:lnTo>
                    <a:pt x="4" y="48"/>
                  </a:lnTo>
                  <a:lnTo>
                    <a:pt x="3" y="43"/>
                  </a:lnTo>
                  <a:lnTo>
                    <a:pt x="0" y="29"/>
                  </a:lnTo>
                  <a:lnTo>
                    <a:pt x="1" y="16"/>
                  </a:lnTo>
                  <a:lnTo>
                    <a:pt x="10" y="6"/>
                  </a:lnTo>
                  <a:lnTo>
                    <a:pt x="17" y="1"/>
                  </a:lnTo>
                  <a:lnTo>
                    <a:pt x="20" y="0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43" y="0"/>
                  </a:lnTo>
                  <a:lnTo>
                    <a:pt x="51" y="9"/>
                  </a:lnTo>
                  <a:lnTo>
                    <a:pt x="57" y="19"/>
                  </a:lnTo>
                  <a:lnTo>
                    <a:pt x="59" y="30"/>
                  </a:lnTo>
                  <a:lnTo>
                    <a:pt x="62" y="42"/>
                  </a:lnTo>
                  <a:lnTo>
                    <a:pt x="58" y="49"/>
                  </a:lnTo>
                  <a:lnTo>
                    <a:pt x="54" y="58"/>
                  </a:lnTo>
                  <a:lnTo>
                    <a:pt x="43" y="64"/>
                  </a:lnTo>
                  <a:lnTo>
                    <a:pt x="30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117"/>
            <p:cNvSpPr>
              <a:spLocks/>
            </p:cNvSpPr>
            <p:nvPr/>
          </p:nvSpPr>
          <p:spPr bwMode="auto">
            <a:xfrm>
              <a:off x="4699" y="1772"/>
              <a:ext cx="55" cy="60"/>
            </a:xfrm>
            <a:custGeom>
              <a:avLst/>
              <a:gdLst>
                <a:gd name="T0" fmla="*/ 70 w 163"/>
                <a:gd name="T1" fmla="*/ 180 h 180"/>
                <a:gd name="T2" fmla="*/ 20 w 163"/>
                <a:gd name="T3" fmla="*/ 147 h 180"/>
                <a:gd name="T4" fmla="*/ 0 w 163"/>
                <a:gd name="T5" fmla="*/ 106 h 180"/>
                <a:gd name="T6" fmla="*/ 3 w 163"/>
                <a:gd name="T7" fmla="*/ 64 h 180"/>
                <a:gd name="T8" fmla="*/ 23 w 163"/>
                <a:gd name="T9" fmla="*/ 29 h 180"/>
                <a:gd name="T10" fmla="*/ 54 w 163"/>
                <a:gd name="T11" fmla="*/ 3 h 180"/>
                <a:gd name="T12" fmla="*/ 93 w 163"/>
                <a:gd name="T13" fmla="*/ 0 h 180"/>
                <a:gd name="T14" fmla="*/ 129 w 163"/>
                <a:gd name="T15" fmla="*/ 21 h 180"/>
                <a:gd name="T16" fmla="*/ 163 w 163"/>
                <a:gd name="T17" fmla="*/ 76 h 180"/>
                <a:gd name="T18" fmla="*/ 161 w 163"/>
                <a:gd name="T19" fmla="*/ 96 h 180"/>
                <a:gd name="T20" fmla="*/ 158 w 163"/>
                <a:gd name="T21" fmla="*/ 118 h 180"/>
                <a:gd name="T22" fmla="*/ 153 w 163"/>
                <a:gd name="T23" fmla="*/ 134 h 180"/>
                <a:gd name="T24" fmla="*/ 144 w 163"/>
                <a:gd name="T25" fmla="*/ 151 h 180"/>
                <a:gd name="T26" fmla="*/ 131 w 163"/>
                <a:gd name="T27" fmla="*/ 163 h 180"/>
                <a:gd name="T28" fmla="*/ 115 w 163"/>
                <a:gd name="T29" fmla="*/ 172 h 180"/>
                <a:gd name="T30" fmla="*/ 94 w 163"/>
                <a:gd name="T31" fmla="*/ 177 h 180"/>
                <a:gd name="T32" fmla="*/ 70 w 163"/>
                <a:gd name="T33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3" h="180">
                  <a:moveTo>
                    <a:pt x="70" y="180"/>
                  </a:moveTo>
                  <a:lnTo>
                    <a:pt x="20" y="147"/>
                  </a:lnTo>
                  <a:lnTo>
                    <a:pt x="0" y="106"/>
                  </a:lnTo>
                  <a:lnTo>
                    <a:pt x="3" y="64"/>
                  </a:lnTo>
                  <a:lnTo>
                    <a:pt x="23" y="29"/>
                  </a:lnTo>
                  <a:lnTo>
                    <a:pt x="54" y="3"/>
                  </a:lnTo>
                  <a:lnTo>
                    <a:pt x="93" y="0"/>
                  </a:lnTo>
                  <a:lnTo>
                    <a:pt x="129" y="21"/>
                  </a:lnTo>
                  <a:lnTo>
                    <a:pt x="163" y="76"/>
                  </a:lnTo>
                  <a:lnTo>
                    <a:pt x="161" y="96"/>
                  </a:lnTo>
                  <a:lnTo>
                    <a:pt x="158" y="118"/>
                  </a:lnTo>
                  <a:lnTo>
                    <a:pt x="153" y="134"/>
                  </a:lnTo>
                  <a:lnTo>
                    <a:pt x="144" y="151"/>
                  </a:lnTo>
                  <a:lnTo>
                    <a:pt x="131" y="163"/>
                  </a:lnTo>
                  <a:lnTo>
                    <a:pt x="115" y="172"/>
                  </a:lnTo>
                  <a:lnTo>
                    <a:pt x="94" y="177"/>
                  </a:lnTo>
                  <a:lnTo>
                    <a:pt x="70" y="18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118"/>
            <p:cNvSpPr>
              <a:spLocks/>
            </p:cNvSpPr>
            <p:nvPr/>
          </p:nvSpPr>
          <p:spPr bwMode="auto">
            <a:xfrm>
              <a:off x="4708" y="1790"/>
              <a:ext cx="30" cy="34"/>
            </a:xfrm>
            <a:custGeom>
              <a:avLst/>
              <a:gdLst>
                <a:gd name="T0" fmla="*/ 23 w 90"/>
                <a:gd name="T1" fmla="*/ 103 h 103"/>
                <a:gd name="T2" fmla="*/ 16 w 90"/>
                <a:gd name="T3" fmla="*/ 97 h 103"/>
                <a:gd name="T4" fmla="*/ 12 w 90"/>
                <a:gd name="T5" fmla="*/ 92 h 103"/>
                <a:gd name="T6" fmla="*/ 6 w 90"/>
                <a:gd name="T7" fmla="*/ 85 h 103"/>
                <a:gd name="T8" fmla="*/ 0 w 90"/>
                <a:gd name="T9" fmla="*/ 74 h 103"/>
                <a:gd name="T10" fmla="*/ 12 w 90"/>
                <a:gd name="T11" fmla="*/ 21 h 103"/>
                <a:gd name="T12" fmla="*/ 34 w 90"/>
                <a:gd name="T13" fmla="*/ 0 h 103"/>
                <a:gd name="T14" fmla="*/ 57 w 90"/>
                <a:gd name="T15" fmla="*/ 0 h 103"/>
                <a:gd name="T16" fmla="*/ 79 w 90"/>
                <a:gd name="T17" fmla="*/ 18 h 103"/>
                <a:gd name="T18" fmla="*/ 90 w 90"/>
                <a:gd name="T19" fmla="*/ 43 h 103"/>
                <a:gd name="T20" fmla="*/ 90 w 90"/>
                <a:gd name="T21" fmla="*/ 71 h 103"/>
                <a:gd name="T22" fmla="*/ 68 w 90"/>
                <a:gd name="T23" fmla="*/ 92 h 103"/>
                <a:gd name="T24" fmla="*/ 23 w 90"/>
                <a:gd name="T25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0" h="103">
                  <a:moveTo>
                    <a:pt x="23" y="103"/>
                  </a:moveTo>
                  <a:lnTo>
                    <a:pt x="16" y="97"/>
                  </a:lnTo>
                  <a:lnTo>
                    <a:pt x="12" y="92"/>
                  </a:lnTo>
                  <a:lnTo>
                    <a:pt x="6" y="85"/>
                  </a:lnTo>
                  <a:lnTo>
                    <a:pt x="0" y="74"/>
                  </a:lnTo>
                  <a:lnTo>
                    <a:pt x="12" y="21"/>
                  </a:lnTo>
                  <a:lnTo>
                    <a:pt x="34" y="0"/>
                  </a:lnTo>
                  <a:lnTo>
                    <a:pt x="57" y="0"/>
                  </a:lnTo>
                  <a:lnTo>
                    <a:pt x="79" y="18"/>
                  </a:lnTo>
                  <a:lnTo>
                    <a:pt x="90" y="43"/>
                  </a:lnTo>
                  <a:lnTo>
                    <a:pt x="90" y="71"/>
                  </a:lnTo>
                  <a:lnTo>
                    <a:pt x="68" y="92"/>
                  </a:lnTo>
                  <a:lnTo>
                    <a:pt x="23" y="1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119"/>
            <p:cNvSpPr>
              <a:spLocks/>
            </p:cNvSpPr>
            <p:nvPr/>
          </p:nvSpPr>
          <p:spPr bwMode="auto">
            <a:xfrm>
              <a:off x="4724" y="1803"/>
              <a:ext cx="4" cy="8"/>
            </a:xfrm>
            <a:custGeom>
              <a:avLst/>
              <a:gdLst>
                <a:gd name="T0" fmla="*/ 0 w 14"/>
                <a:gd name="T1" fmla="*/ 24 h 24"/>
                <a:gd name="T2" fmla="*/ 0 w 14"/>
                <a:gd name="T3" fmla="*/ 13 h 24"/>
                <a:gd name="T4" fmla="*/ 0 w 14"/>
                <a:gd name="T5" fmla="*/ 1 h 24"/>
                <a:gd name="T6" fmla="*/ 4 w 14"/>
                <a:gd name="T7" fmla="*/ 0 h 24"/>
                <a:gd name="T8" fmla="*/ 10 w 14"/>
                <a:gd name="T9" fmla="*/ 0 h 24"/>
                <a:gd name="T10" fmla="*/ 11 w 14"/>
                <a:gd name="T11" fmla="*/ 3 h 24"/>
                <a:gd name="T12" fmla="*/ 13 w 14"/>
                <a:gd name="T13" fmla="*/ 7 h 24"/>
                <a:gd name="T14" fmla="*/ 13 w 14"/>
                <a:gd name="T15" fmla="*/ 11 h 24"/>
                <a:gd name="T16" fmla="*/ 14 w 14"/>
                <a:gd name="T17" fmla="*/ 22 h 24"/>
                <a:gd name="T18" fmla="*/ 8 w 14"/>
                <a:gd name="T19" fmla="*/ 24 h 24"/>
                <a:gd name="T20" fmla="*/ 0 w 14"/>
                <a:gd name="T21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" h="24">
                  <a:moveTo>
                    <a:pt x="0" y="24"/>
                  </a:moveTo>
                  <a:lnTo>
                    <a:pt x="0" y="13"/>
                  </a:lnTo>
                  <a:lnTo>
                    <a:pt x="0" y="1"/>
                  </a:lnTo>
                  <a:lnTo>
                    <a:pt x="4" y="0"/>
                  </a:lnTo>
                  <a:lnTo>
                    <a:pt x="10" y="0"/>
                  </a:lnTo>
                  <a:lnTo>
                    <a:pt x="11" y="3"/>
                  </a:lnTo>
                  <a:lnTo>
                    <a:pt x="13" y="7"/>
                  </a:lnTo>
                  <a:lnTo>
                    <a:pt x="13" y="11"/>
                  </a:lnTo>
                  <a:lnTo>
                    <a:pt x="14" y="22"/>
                  </a:lnTo>
                  <a:lnTo>
                    <a:pt x="8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120"/>
            <p:cNvSpPr>
              <a:spLocks/>
            </p:cNvSpPr>
            <p:nvPr/>
          </p:nvSpPr>
          <p:spPr bwMode="auto">
            <a:xfrm>
              <a:off x="4535" y="1769"/>
              <a:ext cx="9" cy="13"/>
            </a:xfrm>
            <a:custGeom>
              <a:avLst/>
              <a:gdLst>
                <a:gd name="T0" fmla="*/ 0 w 26"/>
                <a:gd name="T1" fmla="*/ 37 h 37"/>
                <a:gd name="T2" fmla="*/ 0 w 26"/>
                <a:gd name="T3" fmla="*/ 27 h 37"/>
                <a:gd name="T4" fmla="*/ 1 w 26"/>
                <a:gd name="T5" fmla="*/ 21 h 37"/>
                <a:gd name="T6" fmla="*/ 3 w 26"/>
                <a:gd name="T7" fmla="*/ 17 h 37"/>
                <a:gd name="T8" fmla="*/ 6 w 26"/>
                <a:gd name="T9" fmla="*/ 14 h 37"/>
                <a:gd name="T10" fmla="*/ 11 w 26"/>
                <a:gd name="T11" fmla="*/ 7 h 37"/>
                <a:gd name="T12" fmla="*/ 22 w 26"/>
                <a:gd name="T13" fmla="*/ 0 h 37"/>
                <a:gd name="T14" fmla="*/ 23 w 26"/>
                <a:gd name="T15" fmla="*/ 1 h 37"/>
                <a:gd name="T16" fmla="*/ 26 w 26"/>
                <a:gd name="T17" fmla="*/ 4 h 37"/>
                <a:gd name="T18" fmla="*/ 22 w 26"/>
                <a:gd name="T19" fmla="*/ 11 h 37"/>
                <a:gd name="T20" fmla="*/ 17 w 26"/>
                <a:gd name="T21" fmla="*/ 20 h 37"/>
                <a:gd name="T22" fmla="*/ 13 w 26"/>
                <a:gd name="T23" fmla="*/ 27 h 37"/>
                <a:gd name="T24" fmla="*/ 9 w 26"/>
                <a:gd name="T25" fmla="*/ 36 h 37"/>
                <a:gd name="T26" fmla="*/ 3 w 26"/>
                <a:gd name="T27" fmla="*/ 36 h 37"/>
                <a:gd name="T28" fmla="*/ 0 w 26"/>
                <a:gd name="T29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37">
                  <a:moveTo>
                    <a:pt x="0" y="37"/>
                  </a:moveTo>
                  <a:lnTo>
                    <a:pt x="0" y="27"/>
                  </a:lnTo>
                  <a:lnTo>
                    <a:pt x="1" y="21"/>
                  </a:lnTo>
                  <a:lnTo>
                    <a:pt x="3" y="17"/>
                  </a:lnTo>
                  <a:lnTo>
                    <a:pt x="6" y="14"/>
                  </a:lnTo>
                  <a:lnTo>
                    <a:pt x="11" y="7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6" y="4"/>
                  </a:lnTo>
                  <a:lnTo>
                    <a:pt x="22" y="11"/>
                  </a:lnTo>
                  <a:lnTo>
                    <a:pt x="17" y="20"/>
                  </a:lnTo>
                  <a:lnTo>
                    <a:pt x="13" y="27"/>
                  </a:lnTo>
                  <a:lnTo>
                    <a:pt x="9" y="36"/>
                  </a:lnTo>
                  <a:lnTo>
                    <a:pt x="3" y="36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121"/>
            <p:cNvSpPr>
              <a:spLocks/>
            </p:cNvSpPr>
            <p:nvPr/>
          </p:nvSpPr>
          <p:spPr bwMode="auto">
            <a:xfrm>
              <a:off x="4544" y="1763"/>
              <a:ext cx="5" cy="6"/>
            </a:xfrm>
            <a:custGeom>
              <a:avLst/>
              <a:gdLst>
                <a:gd name="T0" fmla="*/ 7 w 16"/>
                <a:gd name="T1" fmla="*/ 17 h 17"/>
                <a:gd name="T2" fmla="*/ 3 w 16"/>
                <a:gd name="T3" fmla="*/ 13 h 17"/>
                <a:gd name="T4" fmla="*/ 0 w 16"/>
                <a:gd name="T5" fmla="*/ 10 h 17"/>
                <a:gd name="T6" fmla="*/ 3 w 16"/>
                <a:gd name="T7" fmla="*/ 4 h 17"/>
                <a:gd name="T8" fmla="*/ 7 w 16"/>
                <a:gd name="T9" fmla="*/ 0 h 17"/>
                <a:gd name="T10" fmla="*/ 10 w 16"/>
                <a:gd name="T11" fmla="*/ 1 h 17"/>
                <a:gd name="T12" fmla="*/ 16 w 16"/>
                <a:gd name="T13" fmla="*/ 4 h 17"/>
                <a:gd name="T14" fmla="*/ 10 w 16"/>
                <a:gd name="T15" fmla="*/ 8 h 17"/>
                <a:gd name="T16" fmla="*/ 7 w 16"/>
                <a:gd name="T1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7"/>
                  </a:moveTo>
                  <a:lnTo>
                    <a:pt x="3" y="13"/>
                  </a:lnTo>
                  <a:lnTo>
                    <a:pt x="0" y="10"/>
                  </a:lnTo>
                  <a:lnTo>
                    <a:pt x="3" y="4"/>
                  </a:lnTo>
                  <a:lnTo>
                    <a:pt x="7" y="0"/>
                  </a:lnTo>
                  <a:lnTo>
                    <a:pt x="10" y="1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7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Freeform 122"/>
            <p:cNvSpPr>
              <a:spLocks/>
            </p:cNvSpPr>
            <p:nvPr/>
          </p:nvSpPr>
          <p:spPr bwMode="auto">
            <a:xfrm>
              <a:off x="4807" y="1697"/>
              <a:ext cx="45" cy="59"/>
            </a:xfrm>
            <a:custGeom>
              <a:avLst/>
              <a:gdLst>
                <a:gd name="T0" fmla="*/ 126 w 133"/>
                <a:gd name="T1" fmla="*/ 176 h 177"/>
                <a:gd name="T2" fmla="*/ 116 w 133"/>
                <a:gd name="T3" fmla="*/ 165 h 177"/>
                <a:gd name="T4" fmla="*/ 96 w 133"/>
                <a:gd name="T5" fmla="*/ 142 h 177"/>
                <a:gd name="T6" fmla="*/ 68 w 133"/>
                <a:gd name="T7" fmla="*/ 112 h 177"/>
                <a:gd name="T8" fmla="*/ 42 w 133"/>
                <a:gd name="T9" fmla="*/ 78 h 177"/>
                <a:gd name="T10" fmla="*/ 17 w 133"/>
                <a:gd name="T11" fmla="*/ 45 h 177"/>
                <a:gd name="T12" fmla="*/ 1 w 133"/>
                <a:gd name="T13" fmla="*/ 17 h 177"/>
                <a:gd name="T14" fmla="*/ 0 w 133"/>
                <a:gd name="T15" fmla="*/ 0 h 177"/>
                <a:gd name="T16" fmla="*/ 19 w 133"/>
                <a:gd name="T17" fmla="*/ 0 h 177"/>
                <a:gd name="T18" fmla="*/ 30 w 133"/>
                <a:gd name="T19" fmla="*/ 20 h 177"/>
                <a:gd name="T20" fmla="*/ 48 w 133"/>
                <a:gd name="T21" fmla="*/ 39 h 177"/>
                <a:gd name="T22" fmla="*/ 67 w 133"/>
                <a:gd name="T23" fmla="*/ 57 h 177"/>
                <a:gd name="T24" fmla="*/ 87 w 133"/>
                <a:gd name="T25" fmla="*/ 75 h 177"/>
                <a:gd name="T26" fmla="*/ 103 w 133"/>
                <a:gd name="T27" fmla="*/ 93 h 177"/>
                <a:gd name="T28" fmla="*/ 119 w 133"/>
                <a:gd name="T29" fmla="*/ 116 h 177"/>
                <a:gd name="T30" fmla="*/ 129 w 133"/>
                <a:gd name="T31" fmla="*/ 142 h 177"/>
                <a:gd name="T32" fmla="*/ 133 w 133"/>
                <a:gd name="T33" fmla="*/ 174 h 177"/>
                <a:gd name="T34" fmla="*/ 129 w 133"/>
                <a:gd name="T35" fmla="*/ 177 h 177"/>
                <a:gd name="T36" fmla="*/ 126 w 133"/>
                <a:gd name="T37" fmla="*/ 176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3" h="177">
                  <a:moveTo>
                    <a:pt x="126" y="176"/>
                  </a:moveTo>
                  <a:lnTo>
                    <a:pt x="116" y="165"/>
                  </a:lnTo>
                  <a:lnTo>
                    <a:pt x="96" y="142"/>
                  </a:lnTo>
                  <a:lnTo>
                    <a:pt x="68" y="112"/>
                  </a:lnTo>
                  <a:lnTo>
                    <a:pt x="42" y="78"/>
                  </a:lnTo>
                  <a:lnTo>
                    <a:pt x="17" y="45"/>
                  </a:lnTo>
                  <a:lnTo>
                    <a:pt x="1" y="17"/>
                  </a:lnTo>
                  <a:lnTo>
                    <a:pt x="0" y="0"/>
                  </a:lnTo>
                  <a:lnTo>
                    <a:pt x="19" y="0"/>
                  </a:lnTo>
                  <a:lnTo>
                    <a:pt x="30" y="20"/>
                  </a:lnTo>
                  <a:lnTo>
                    <a:pt x="48" y="39"/>
                  </a:lnTo>
                  <a:lnTo>
                    <a:pt x="67" y="57"/>
                  </a:lnTo>
                  <a:lnTo>
                    <a:pt x="87" y="75"/>
                  </a:lnTo>
                  <a:lnTo>
                    <a:pt x="103" y="93"/>
                  </a:lnTo>
                  <a:lnTo>
                    <a:pt x="119" y="116"/>
                  </a:lnTo>
                  <a:lnTo>
                    <a:pt x="129" y="142"/>
                  </a:lnTo>
                  <a:lnTo>
                    <a:pt x="133" y="174"/>
                  </a:lnTo>
                  <a:lnTo>
                    <a:pt x="129" y="177"/>
                  </a:lnTo>
                  <a:lnTo>
                    <a:pt x="126" y="1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123"/>
            <p:cNvSpPr>
              <a:spLocks/>
            </p:cNvSpPr>
            <p:nvPr/>
          </p:nvSpPr>
          <p:spPr bwMode="auto">
            <a:xfrm>
              <a:off x="4892" y="1661"/>
              <a:ext cx="92" cy="92"/>
            </a:xfrm>
            <a:custGeom>
              <a:avLst/>
              <a:gdLst>
                <a:gd name="T0" fmla="*/ 130 w 276"/>
                <a:gd name="T1" fmla="*/ 274 h 277"/>
                <a:gd name="T2" fmla="*/ 127 w 276"/>
                <a:gd name="T3" fmla="*/ 264 h 277"/>
                <a:gd name="T4" fmla="*/ 125 w 276"/>
                <a:gd name="T5" fmla="*/ 252 h 277"/>
                <a:gd name="T6" fmla="*/ 124 w 276"/>
                <a:gd name="T7" fmla="*/ 241 h 277"/>
                <a:gd name="T8" fmla="*/ 124 w 276"/>
                <a:gd name="T9" fmla="*/ 229 h 277"/>
                <a:gd name="T10" fmla="*/ 122 w 276"/>
                <a:gd name="T11" fmla="*/ 216 h 277"/>
                <a:gd name="T12" fmla="*/ 122 w 276"/>
                <a:gd name="T13" fmla="*/ 204 h 277"/>
                <a:gd name="T14" fmla="*/ 121 w 276"/>
                <a:gd name="T15" fmla="*/ 194 h 277"/>
                <a:gd name="T16" fmla="*/ 121 w 276"/>
                <a:gd name="T17" fmla="*/ 188 h 277"/>
                <a:gd name="T18" fmla="*/ 112 w 276"/>
                <a:gd name="T19" fmla="*/ 188 h 277"/>
                <a:gd name="T20" fmla="*/ 105 w 276"/>
                <a:gd name="T21" fmla="*/ 191 h 277"/>
                <a:gd name="T22" fmla="*/ 98 w 276"/>
                <a:gd name="T23" fmla="*/ 193 h 277"/>
                <a:gd name="T24" fmla="*/ 90 w 276"/>
                <a:gd name="T25" fmla="*/ 196 h 277"/>
                <a:gd name="T26" fmla="*/ 90 w 276"/>
                <a:gd name="T27" fmla="*/ 184 h 277"/>
                <a:gd name="T28" fmla="*/ 92 w 276"/>
                <a:gd name="T29" fmla="*/ 174 h 277"/>
                <a:gd name="T30" fmla="*/ 95 w 276"/>
                <a:gd name="T31" fmla="*/ 164 h 277"/>
                <a:gd name="T32" fmla="*/ 99 w 276"/>
                <a:gd name="T33" fmla="*/ 153 h 277"/>
                <a:gd name="T34" fmla="*/ 101 w 276"/>
                <a:gd name="T35" fmla="*/ 143 h 277"/>
                <a:gd name="T36" fmla="*/ 104 w 276"/>
                <a:gd name="T37" fmla="*/ 135 h 277"/>
                <a:gd name="T38" fmla="*/ 102 w 276"/>
                <a:gd name="T39" fmla="*/ 126 h 277"/>
                <a:gd name="T40" fmla="*/ 102 w 276"/>
                <a:gd name="T41" fmla="*/ 122 h 277"/>
                <a:gd name="T42" fmla="*/ 86 w 276"/>
                <a:gd name="T43" fmla="*/ 122 h 277"/>
                <a:gd name="T44" fmla="*/ 73 w 276"/>
                <a:gd name="T45" fmla="*/ 124 h 277"/>
                <a:gd name="T46" fmla="*/ 60 w 276"/>
                <a:gd name="T47" fmla="*/ 129 h 277"/>
                <a:gd name="T48" fmla="*/ 47 w 276"/>
                <a:gd name="T49" fmla="*/ 133 h 277"/>
                <a:gd name="T50" fmla="*/ 34 w 276"/>
                <a:gd name="T51" fmla="*/ 136 h 277"/>
                <a:gd name="T52" fmla="*/ 24 w 276"/>
                <a:gd name="T53" fmla="*/ 139 h 277"/>
                <a:gd name="T54" fmla="*/ 11 w 276"/>
                <a:gd name="T55" fmla="*/ 142 h 277"/>
                <a:gd name="T56" fmla="*/ 0 w 276"/>
                <a:gd name="T57" fmla="*/ 146 h 277"/>
                <a:gd name="T58" fmla="*/ 5 w 276"/>
                <a:gd name="T59" fmla="*/ 124 h 277"/>
                <a:gd name="T60" fmla="*/ 8 w 276"/>
                <a:gd name="T61" fmla="*/ 106 h 277"/>
                <a:gd name="T62" fmla="*/ 9 w 276"/>
                <a:gd name="T63" fmla="*/ 87 h 277"/>
                <a:gd name="T64" fmla="*/ 12 w 276"/>
                <a:gd name="T65" fmla="*/ 69 h 277"/>
                <a:gd name="T66" fmla="*/ 12 w 276"/>
                <a:gd name="T67" fmla="*/ 52 h 277"/>
                <a:gd name="T68" fmla="*/ 14 w 276"/>
                <a:gd name="T69" fmla="*/ 35 h 277"/>
                <a:gd name="T70" fmla="*/ 14 w 276"/>
                <a:gd name="T71" fmla="*/ 17 h 277"/>
                <a:gd name="T72" fmla="*/ 18 w 276"/>
                <a:gd name="T73" fmla="*/ 0 h 277"/>
                <a:gd name="T74" fmla="*/ 44 w 276"/>
                <a:gd name="T75" fmla="*/ 16 h 277"/>
                <a:gd name="T76" fmla="*/ 80 w 276"/>
                <a:gd name="T77" fmla="*/ 42 h 277"/>
                <a:gd name="T78" fmla="*/ 121 w 276"/>
                <a:gd name="T79" fmla="*/ 74 h 277"/>
                <a:gd name="T80" fmla="*/ 165 w 276"/>
                <a:gd name="T81" fmla="*/ 111 h 277"/>
                <a:gd name="T82" fmla="*/ 204 w 276"/>
                <a:gd name="T83" fmla="*/ 149 h 277"/>
                <a:gd name="T84" fmla="*/ 240 w 276"/>
                <a:gd name="T85" fmla="*/ 187 h 277"/>
                <a:gd name="T86" fmla="*/ 265 w 276"/>
                <a:gd name="T87" fmla="*/ 219 h 277"/>
                <a:gd name="T88" fmla="*/ 276 w 276"/>
                <a:gd name="T89" fmla="*/ 248 h 277"/>
                <a:gd name="T90" fmla="*/ 257 w 276"/>
                <a:gd name="T91" fmla="*/ 249 h 277"/>
                <a:gd name="T92" fmla="*/ 243 w 276"/>
                <a:gd name="T93" fmla="*/ 252 h 277"/>
                <a:gd name="T94" fmla="*/ 230 w 276"/>
                <a:gd name="T95" fmla="*/ 254 h 277"/>
                <a:gd name="T96" fmla="*/ 223 w 276"/>
                <a:gd name="T97" fmla="*/ 256 h 277"/>
                <a:gd name="T98" fmla="*/ 210 w 276"/>
                <a:gd name="T99" fmla="*/ 258 h 277"/>
                <a:gd name="T100" fmla="*/ 199 w 276"/>
                <a:gd name="T101" fmla="*/ 259 h 277"/>
                <a:gd name="T102" fmla="*/ 195 w 276"/>
                <a:gd name="T103" fmla="*/ 252 h 277"/>
                <a:gd name="T104" fmla="*/ 192 w 276"/>
                <a:gd name="T105" fmla="*/ 248 h 277"/>
                <a:gd name="T106" fmla="*/ 178 w 276"/>
                <a:gd name="T107" fmla="*/ 248 h 277"/>
                <a:gd name="T108" fmla="*/ 169 w 276"/>
                <a:gd name="T109" fmla="*/ 248 h 277"/>
                <a:gd name="T110" fmla="*/ 163 w 276"/>
                <a:gd name="T111" fmla="*/ 248 h 277"/>
                <a:gd name="T112" fmla="*/ 159 w 276"/>
                <a:gd name="T113" fmla="*/ 251 h 277"/>
                <a:gd name="T114" fmla="*/ 154 w 276"/>
                <a:gd name="T115" fmla="*/ 254 h 277"/>
                <a:gd name="T116" fmla="*/ 151 w 276"/>
                <a:gd name="T117" fmla="*/ 259 h 277"/>
                <a:gd name="T118" fmla="*/ 146 w 276"/>
                <a:gd name="T119" fmla="*/ 267 h 277"/>
                <a:gd name="T120" fmla="*/ 140 w 276"/>
                <a:gd name="T121" fmla="*/ 277 h 277"/>
                <a:gd name="T122" fmla="*/ 134 w 276"/>
                <a:gd name="T123" fmla="*/ 275 h 277"/>
                <a:gd name="T124" fmla="*/ 130 w 276"/>
                <a:gd name="T125" fmla="*/ 274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6" h="277">
                  <a:moveTo>
                    <a:pt x="130" y="274"/>
                  </a:moveTo>
                  <a:lnTo>
                    <a:pt x="127" y="264"/>
                  </a:lnTo>
                  <a:lnTo>
                    <a:pt x="125" y="252"/>
                  </a:lnTo>
                  <a:lnTo>
                    <a:pt x="124" y="241"/>
                  </a:lnTo>
                  <a:lnTo>
                    <a:pt x="124" y="229"/>
                  </a:lnTo>
                  <a:lnTo>
                    <a:pt x="122" y="216"/>
                  </a:lnTo>
                  <a:lnTo>
                    <a:pt x="122" y="204"/>
                  </a:lnTo>
                  <a:lnTo>
                    <a:pt x="121" y="194"/>
                  </a:lnTo>
                  <a:lnTo>
                    <a:pt x="121" y="188"/>
                  </a:lnTo>
                  <a:lnTo>
                    <a:pt x="112" y="188"/>
                  </a:lnTo>
                  <a:lnTo>
                    <a:pt x="105" y="191"/>
                  </a:lnTo>
                  <a:lnTo>
                    <a:pt x="98" y="193"/>
                  </a:lnTo>
                  <a:lnTo>
                    <a:pt x="90" y="196"/>
                  </a:lnTo>
                  <a:lnTo>
                    <a:pt x="90" y="184"/>
                  </a:lnTo>
                  <a:lnTo>
                    <a:pt x="92" y="174"/>
                  </a:lnTo>
                  <a:lnTo>
                    <a:pt x="95" y="164"/>
                  </a:lnTo>
                  <a:lnTo>
                    <a:pt x="99" y="153"/>
                  </a:lnTo>
                  <a:lnTo>
                    <a:pt x="101" y="143"/>
                  </a:lnTo>
                  <a:lnTo>
                    <a:pt x="104" y="135"/>
                  </a:lnTo>
                  <a:lnTo>
                    <a:pt x="102" y="126"/>
                  </a:lnTo>
                  <a:lnTo>
                    <a:pt x="102" y="122"/>
                  </a:lnTo>
                  <a:lnTo>
                    <a:pt x="86" y="122"/>
                  </a:lnTo>
                  <a:lnTo>
                    <a:pt x="73" y="124"/>
                  </a:lnTo>
                  <a:lnTo>
                    <a:pt x="60" y="129"/>
                  </a:lnTo>
                  <a:lnTo>
                    <a:pt x="47" y="133"/>
                  </a:lnTo>
                  <a:lnTo>
                    <a:pt x="34" y="136"/>
                  </a:lnTo>
                  <a:lnTo>
                    <a:pt x="24" y="139"/>
                  </a:lnTo>
                  <a:lnTo>
                    <a:pt x="11" y="142"/>
                  </a:lnTo>
                  <a:lnTo>
                    <a:pt x="0" y="146"/>
                  </a:lnTo>
                  <a:lnTo>
                    <a:pt x="5" y="124"/>
                  </a:lnTo>
                  <a:lnTo>
                    <a:pt x="8" y="106"/>
                  </a:lnTo>
                  <a:lnTo>
                    <a:pt x="9" y="87"/>
                  </a:lnTo>
                  <a:lnTo>
                    <a:pt x="12" y="69"/>
                  </a:lnTo>
                  <a:lnTo>
                    <a:pt x="12" y="52"/>
                  </a:lnTo>
                  <a:lnTo>
                    <a:pt x="14" y="35"/>
                  </a:lnTo>
                  <a:lnTo>
                    <a:pt x="14" y="17"/>
                  </a:lnTo>
                  <a:lnTo>
                    <a:pt x="18" y="0"/>
                  </a:lnTo>
                  <a:lnTo>
                    <a:pt x="44" y="16"/>
                  </a:lnTo>
                  <a:lnTo>
                    <a:pt x="80" y="42"/>
                  </a:lnTo>
                  <a:lnTo>
                    <a:pt x="121" y="74"/>
                  </a:lnTo>
                  <a:lnTo>
                    <a:pt x="165" y="111"/>
                  </a:lnTo>
                  <a:lnTo>
                    <a:pt x="204" y="149"/>
                  </a:lnTo>
                  <a:lnTo>
                    <a:pt x="240" y="187"/>
                  </a:lnTo>
                  <a:lnTo>
                    <a:pt x="265" y="219"/>
                  </a:lnTo>
                  <a:lnTo>
                    <a:pt x="276" y="248"/>
                  </a:lnTo>
                  <a:lnTo>
                    <a:pt x="257" y="249"/>
                  </a:lnTo>
                  <a:lnTo>
                    <a:pt x="243" y="252"/>
                  </a:lnTo>
                  <a:lnTo>
                    <a:pt x="230" y="254"/>
                  </a:lnTo>
                  <a:lnTo>
                    <a:pt x="223" y="256"/>
                  </a:lnTo>
                  <a:lnTo>
                    <a:pt x="210" y="258"/>
                  </a:lnTo>
                  <a:lnTo>
                    <a:pt x="199" y="259"/>
                  </a:lnTo>
                  <a:lnTo>
                    <a:pt x="195" y="252"/>
                  </a:lnTo>
                  <a:lnTo>
                    <a:pt x="192" y="248"/>
                  </a:lnTo>
                  <a:lnTo>
                    <a:pt x="178" y="248"/>
                  </a:lnTo>
                  <a:lnTo>
                    <a:pt x="169" y="248"/>
                  </a:lnTo>
                  <a:lnTo>
                    <a:pt x="163" y="248"/>
                  </a:lnTo>
                  <a:lnTo>
                    <a:pt x="159" y="251"/>
                  </a:lnTo>
                  <a:lnTo>
                    <a:pt x="154" y="254"/>
                  </a:lnTo>
                  <a:lnTo>
                    <a:pt x="151" y="259"/>
                  </a:lnTo>
                  <a:lnTo>
                    <a:pt x="146" y="267"/>
                  </a:lnTo>
                  <a:lnTo>
                    <a:pt x="140" y="277"/>
                  </a:lnTo>
                  <a:lnTo>
                    <a:pt x="134" y="275"/>
                  </a:lnTo>
                  <a:lnTo>
                    <a:pt x="130" y="274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124"/>
            <p:cNvSpPr>
              <a:spLocks/>
            </p:cNvSpPr>
            <p:nvPr/>
          </p:nvSpPr>
          <p:spPr bwMode="auto">
            <a:xfrm>
              <a:off x="4798" y="1609"/>
              <a:ext cx="200" cy="102"/>
            </a:xfrm>
            <a:custGeom>
              <a:avLst/>
              <a:gdLst>
                <a:gd name="T0" fmla="*/ 539 w 599"/>
                <a:gd name="T1" fmla="*/ 306 h 306"/>
                <a:gd name="T2" fmla="*/ 482 w 599"/>
                <a:gd name="T3" fmla="*/ 242 h 306"/>
                <a:gd name="T4" fmla="*/ 424 w 599"/>
                <a:gd name="T5" fmla="*/ 189 h 306"/>
                <a:gd name="T6" fmla="*/ 363 w 599"/>
                <a:gd name="T7" fmla="*/ 141 h 306"/>
                <a:gd name="T8" fmla="*/ 299 w 599"/>
                <a:gd name="T9" fmla="*/ 103 h 306"/>
                <a:gd name="T10" fmla="*/ 230 w 599"/>
                <a:gd name="T11" fmla="*/ 70 h 306"/>
                <a:gd name="T12" fmla="*/ 159 w 599"/>
                <a:gd name="T13" fmla="*/ 44 h 306"/>
                <a:gd name="T14" fmla="*/ 80 w 599"/>
                <a:gd name="T15" fmla="*/ 25 h 306"/>
                <a:gd name="T16" fmla="*/ 0 w 599"/>
                <a:gd name="T17" fmla="*/ 12 h 306"/>
                <a:gd name="T18" fmla="*/ 0 w 599"/>
                <a:gd name="T19" fmla="*/ 4 h 306"/>
                <a:gd name="T20" fmla="*/ 0 w 599"/>
                <a:gd name="T21" fmla="*/ 0 h 306"/>
                <a:gd name="T22" fmla="*/ 50 w 599"/>
                <a:gd name="T23" fmla="*/ 3 h 306"/>
                <a:gd name="T24" fmla="*/ 100 w 599"/>
                <a:gd name="T25" fmla="*/ 10 h 306"/>
                <a:gd name="T26" fmla="*/ 151 w 599"/>
                <a:gd name="T27" fmla="*/ 19 h 306"/>
                <a:gd name="T28" fmla="*/ 202 w 599"/>
                <a:gd name="T29" fmla="*/ 33 h 306"/>
                <a:gd name="T30" fmla="*/ 250 w 599"/>
                <a:gd name="T31" fmla="*/ 49 h 306"/>
                <a:gd name="T32" fmla="*/ 299 w 599"/>
                <a:gd name="T33" fmla="*/ 71 h 306"/>
                <a:gd name="T34" fmla="*/ 347 w 599"/>
                <a:gd name="T35" fmla="*/ 97 h 306"/>
                <a:gd name="T36" fmla="*/ 394 w 599"/>
                <a:gd name="T37" fmla="*/ 129 h 306"/>
                <a:gd name="T38" fmla="*/ 411 w 599"/>
                <a:gd name="T39" fmla="*/ 138 h 306"/>
                <a:gd name="T40" fmla="*/ 439 w 599"/>
                <a:gd name="T41" fmla="*/ 154 h 306"/>
                <a:gd name="T42" fmla="*/ 471 w 599"/>
                <a:gd name="T43" fmla="*/ 176 h 306"/>
                <a:gd name="T44" fmla="*/ 506 w 599"/>
                <a:gd name="T45" fmla="*/ 202 h 306"/>
                <a:gd name="T46" fmla="*/ 538 w 599"/>
                <a:gd name="T47" fmla="*/ 226 h 306"/>
                <a:gd name="T48" fmla="*/ 567 w 599"/>
                <a:gd name="T49" fmla="*/ 252 h 306"/>
                <a:gd name="T50" fmla="*/ 587 w 599"/>
                <a:gd name="T51" fmla="*/ 276 h 306"/>
                <a:gd name="T52" fmla="*/ 599 w 599"/>
                <a:gd name="T53" fmla="*/ 296 h 306"/>
                <a:gd name="T54" fmla="*/ 583 w 599"/>
                <a:gd name="T55" fmla="*/ 297 h 306"/>
                <a:gd name="T56" fmla="*/ 568 w 599"/>
                <a:gd name="T57" fmla="*/ 299 h 306"/>
                <a:gd name="T58" fmla="*/ 554 w 599"/>
                <a:gd name="T59" fmla="*/ 302 h 306"/>
                <a:gd name="T60" fmla="*/ 539 w 599"/>
                <a:gd name="T61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99" h="306">
                  <a:moveTo>
                    <a:pt x="539" y="306"/>
                  </a:moveTo>
                  <a:lnTo>
                    <a:pt x="482" y="242"/>
                  </a:lnTo>
                  <a:lnTo>
                    <a:pt x="424" y="189"/>
                  </a:lnTo>
                  <a:lnTo>
                    <a:pt x="363" y="141"/>
                  </a:lnTo>
                  <a:lnTo>
                    <a:pt x="299" y="103"/>
                  </a:lnTo>
                  <a:lnTo>
                    <a:pt x="230" y="70"/>
                  </a:lnTo>
                  <a:lnTo>
                    <a:pt x="159" y="44"/>
                  </a:lnTo>
                  <a:lnTo>
                    <a:pt x="80" y="25"/>
                  </a:lnTo>
                  <a:lnTo>
                    <a:pt x="0" y="12"/>
                  </a:lnTo>
                  <a:lnTo>
                    <a:pt x="0" y="4"/>
                  </a:lnTo>
                  <a:lnTo>
                    <a:pt x="0" y="0"/>
                  </a:lnTo>
                  <a:lnTo>
                    <a:pt x="50" y="3"/>
                  </a:lnTo>
                  <a:lnTo>
                    <a:pt x="100" y="10"/>
                  </a:lnTo>
                  <a:lnTo>
                    <a:pt x="151" y="19"/>
                  </a:lnTo>
                  <a:lnTo>
                    <a:pt x="202" y="33"/>
                  </a:lnTo>
                  <a:lnTo>
                    <a:pt x="250" y="49"/>
                  </a:lnTo>
                  <a:lnTo>
                    <a:pt x="299" y="71"/>
                  </a:lnTo>
                  <a:lnTo>
                    <a:pt x="347" y="97"/>
                  </a:lnTo>
                  <a:lnTo>
                    <a:pt x="394" y="129"/>
                  </a:lnTo>
                  <a:lnTo>
                    <a:pt x="411" y="138"/>
                  </a:lnTo>
                  <a:lnTo>
                    <a:pt x="439" y="154"/>
                  </a:lnTo>
                  <a:lnTo>
                    <a:pt x="471" y="176"/>
                  </a:lnTo>
                  <a:lnTo>
                    <a:pt x="506" y="202"/>
                  </a:lnTo>
                  <a:lnTo>
                    <a:pt x="538" y="226"/>
                  </a:lnTo>
                  <a:lnTo>
                    <a:pt x="567" y="252"/>
                  </a:lnTo>
                  <a:lnTo>
                    <a:pt x="587" y="276"/>
                  </a:lnTo>
                  <a:lnTo>
                    <a:pt x="599" y="296"/>
                  </a:lnTo>
                  <a:lnTo>
                    <a:pt x="583" y="297"/>
                  </a:lnTo>
                  <a:lnTo>
                    <a:pt x="568" y="299"/>
                  </a:lnTo>
                  <a:lnTo>
                    <a:pt x="554" y="302"/>
                  </a:lnTo>
                  <a:lnTo>
                    <a:pt x="539" y="306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125"/>
            <p:cNvSpPr>
              <a:spLocks/>
            </p:cNvSpPr>
            <p:nvPr/>
          </p:nvSpPr>
          <p:spPr bwMode="auto">
            <a:xfrm>
              <a:off x="4642" y="1548"/>
              <a:ext cx="87" cy="102"/>
            </a:xfrm>
            <a:custGeom>
              <a:avLst/>
              <a:gdLst>
                <a:gd name="T0" fmla="*/ 61 w 263"/>
                <a:gd name="T1" fmla="*/ 308 h 308"/>
                <a:gd name="T2" fmla="*/ 23 w 263"/>
                <a:gd name="T3" fmla="*/ 287 h 308"/>
                <a:gd name="T4" fmla="*/ 5 w 263"/>
                <a:gd name="T5" fmla="*/ 256 h 308"/>
                <a:gd name="T6" fmla="*/ 0 w 263"/>
                <a:gd name="T7" fmla="*/ 214 h 308"/>
                <a:gd name="T8" fmla="*/ 8 w 263"/>
                <a:gd name="T9" fmla="*/ 166 h 308"/>
                <a:gd name="T10" fmla="*/ 22 w 263"/>
                <a:gd name="T11" fmla="*/ 115 h 308"/>
                <a:gd name="T12" fmla="*/ 41 w 263"/>
                <a:gd name="T13" fmla="*/ 68 h 308"/>
                <a:gd name="T14" fmla="*/ 58 w 263"/>
                <a:gd name="T15" fmla="*/ 28 h 308"/>
                <a:gd name="T16" fmla="*/ 74 w 263"/>
                <a:gd name="T17" fmla="*/ 2 h 308"/>
                <a:gd name="T18" fmla="*/ 80 w 263"/>
                <a:gd name="T19" fmla="*/ 0 h 308"/>
                <a:gd name="T20" fmla="*/ 89 w 263"/>
                <a:gd name="T21" fmla="*/ 0 h 308"/>
                <a:gd name="T22" fmla="*/ 93 w 263"/>
                <a:gd name="T23" fmla="*/ 21 h 308"/>
                <a:gd name="T24" fmla="*/ 99 w 263"/>
                <a:gd name="T25" fmla="*/ 41 h 308"/>
                <a:gd name="T26" fmla="*/ 105 w 263"/>
                <a:gd name="T27" fmla="*/ 61 h 308"/>
                <a:gd name="T28" fmla="*/ 114 w 263"/>
                <a:gd name="T29" fmla="*/ 83 h 308"/>
                <a:gd name="T30" fmla="*/ 122 w 263"/>
                <a:gd name="T31" fmla="*/ 105 h 308"/>
                <a:gd name="T32" fmla="*/ 132 w 263"/>
                <a:gd name="T33" fmla="*/ 126 h 308"/>
                <a:gd name="T34" fmla="*/ 143 w 263"/>
                <a:gd name="T35" fmla="*/ 150 h 308"/>
                <a:gd name="T36" fmla="*/ 157 w 263"/>
                <a:gd name="T37" fmla="*/ 174 h 308"/>
                <a:gd name="T38" fmla="*/ 163 w 263"/>
                <a:gd name="T39" fmla="*/ 174 h 308"/>
                <a:gd name="T40" fmla="*/ 172 w 263"/>
                <a:gd name="T41" fmla="*/ 174 h 308"/>
                <a:gd name="T42" fmla="*/ 177 w 263"/>
                <a:gd name="T43" fmla="*/ 157 h 308"/>
                <a:gd name="T44" fmla="*/ 183 w 263"/>
                <a:gd name="T45" fmla="*/ 137 h 308"/>
                <a:gd name="T46" fmla="*/ 186 w 263"/>
                <a:gd name="T47" fmla="*/ 116 h 308"/>
                <a:gd name="T48" fmla="*/ 189 w 263"/>
                <a:gd name="T49" fmla="*/ 96 h 308"/>
                <a:gd name="T50" fmla="*/ 192 w 263"/>
                <a:gd name="T51" fmla="*/ 74 h 308"/>
                <a:gd name="T52" fmla="*/ 196 w 263"/>
                <a:gd name="T53" fmla="*/ 58 h 308"/>
                <a:gd name="T54" fmla="*/ 202 w 263"/>
                <a:gd name="T55" fmla="*/ 44 h 308"/>
                <a:gd name="T56" fmla="*/ 214 w 263"/>
                <a:gd name="T57" fmla="*/ 35 h 308"/>
                <a:gd name="T58" fmla="*/ 211 w 263"/>
                <a:gd name="T59" fmla="*/ 67 h 308"/>
                <a:gd name="T60" fmla="*/ 209 w 263"/>
                <a:gd name="T61" fmla="*/ 97 h 308"/>
                <a:gd name="T62" fmla="*/ 208 w 263"/>
                <a:gd name="T63" fmla="*/ 124 h 308"/>
                <a:gd name="T64" fmla="*/ 209 w 263"/>
                <a:gd name="T65" fmla="*/ 151 h 308"/>
                <a:gd name="T66" fmla="*/ 214 w 263"/>
                <a:gd name="T67" fmla="*/ 176 h 308"/>
                <a:gd name="T68" fmla="*/ 224 w 263"/>
                <a:gd name="T69" fmla="*/ 202 h 308"/>
                <a:gd name="T70" fmla="*/ 238 w 263"/>
                <a:gd name="T71" fmla="*/ 228 h 308"/>
                <a:gd name="T72" fmla="*/ 263 w 263"/>
                <a:gd name="T73" fmla="*/ 257 h 308"/>
                <a:gd name="T74" fmla="*/ 262 w 263"/>
                <a:gd name="T75" fmla="*/ 260 h 308"/>
                <a:gd name="T76" fmla="*/ 260 w 263"/>
                <a:gd name="T77" fmla="*/ 266 h 308"/>
                <a:gd name="T78" fmla="*/ 230 w 263"/>
                <a:gd name="T79" fmla="*/ 266 h 308"/>
                <a:gd name="T80" fmla="*/ 204 w 263"/>
                <a:gd name="T81" fmla="*/ 272 h 308"/>
                <a:gd name="T82" fmla="*/ 176 w 263"/>
                <a:gd name="T83" fmla="*/ 277 h 308"/>
                <a:gd name="T84" fmla="*/ 151 w 263"/>
                <a:gd name="T85" fmla="*/ 286 h 308"/>
                <a:gd name="T86" fmla="*/ 125 w 263"/>
                <a:gd name="T87" fmla="*/ 293 h 308"/>
                <a:gd name="T88" fmla="*/ 103 w 263"/>
                <a:gd name="T89" fmla="*/ 301 h 308"/>
                <a:gd name="T90" fmla="*/ 80 w 263"/>
                <a:gd name="T91" fmla="*/ 305 h 308"/>
                <a:gd name="T92" fmla="*/ 61 w 263"/>
                <a:gd name="T93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308">
                  <a:moveTo>
                    <a:pt x="61" y="308"/>
                  </a:moveTo>
                  <a:lnTo>
                    <a:pt x="23" y="287"/>
                  </a:lnTo>
                  <a:lnTo>
                    <a:pt x="5" y="256"/>
                  </a:lnTo>
                  <a:lnTo>
                    <a:pt x="0" y="214"/>
                  </a:lnTo>
                  <a:lnTo>
                    <a:pt x="8" y="166"/>
                  </a:lnTo>
                  <a:lnTo>
                    <a:pt x="22" y="115"/>
                  </a:lnTo>
                  <a:lnTo>
                    <a:pt x="41" y="68"/>
                  </a:lnTo>
                  <a:lnTo>
                    <a:pt x="58" y="28"/>
                  </a:lnTo>
                  <a:lnTo>
                    <a:pt x="74" y="2"/>
                  </a:lnTo>
                  <a:lnTo>
                    <a:pt x="80" y="0"/>
                  </a:lnTo>
                  <a:lnTo>
                    <a:pt x="89" y="0"/>
                  </a:lnTo>
                  <a:lnTo>
                    <a:pt x="93" y="21"/>
                  </a:lnTo>
                  <a:lnTo>
                    <a:pt x="99" y="41"/>
                  </a:lnTo>
                  <a:lnTo>
                    <a:pt x="105" y="61"/>
                  </a:lnTo>
                  <a:lnTo>
                    <a:pt x="114" y="83"/>
                  </a:lnTo>
                  <a:lnTo>
                    <a:pt x="122" y="105"/>
                  </a:lnTo>
                  <a:lnTo>
                    <a:pt x="132" y="126"/>
                  </a:lnTo>
                  <a:lnTo>
                    <a:pt x="143" y="150"/>
                  </a:lnTo>
                  <a:lnTo>
                    <a:pt x="157" y="174"/>
                  </a:lnTo>
                  <a:lnTo>
                    <a:pt x="163" y="174"/>
                  </a:lnTo>
                  <a:lnTo>
                    <a:pt x="172" y="174"/>
                  </a:lnTo>
                  <a:lnTo>
                    <a:pt x="177" y="157"/>
                  </a:lnTo>
                  <a:lnTo>
                    <a:pt x="183" y="137"/>
                  </a:lnTo>
                  <a:lnTo>
                    <a:pt x="186" y="116"/>
                  </a:lnTo>
                  <a:lnTo>
                    <a:pt x="189" y="96"/>
                  </a:lnTo>
                  <a:lnTo>
                    <a:pt x="192" y="74"/>
                  </a:lnTo>
                  <a:lnTo>
                    <a:pt x="196" y="58"/>
                  </a:lnTo>
                  <a:lnTo>
                    <a:pt x="202" y="44"/>
                  </a:lnTo>
                  <a:lnTo>
                    <a:pt x="214" y="35"/>
                  </a:lnTo>
                  <a:lnTo>
                    <a:pt x="211" y="67"/>
                  </a:lnTo>
                  <a:lnTo>
                    <a:pt x="209" y="97"/>
                  </a:lnTo>
                  <a:lnTo>
                    <a:pt x="208" y="124"/>
                  </a:lnTo>
                  <a:lnTo>
                    <a:pt x="209" y="151"/>
                  </a:lnTo>
                  <a:lnTo>
                    <a:pt x="214" y="176"/>
                  </a:lnTo>
                  <a:lnTo>
                    <a:pt x="224" y="202"/>
                  </a:lnTo>
                  <a:lnTo>
                    <a:pt x="238" y="228"/>
                  </a:lnTo>
                  <a:lnTo>
                    <a:pt x="263" y="257"/>
                  </a:lnTo>
                  <a:lnTo>
                    <a:pt x="262" y="260"/>
                  </a:lnTo>
                  <a:lnTo>
                    <a:pt x="260" y="266"/>
                  </a:lnTo>
                  <a:lnTo>
                    <a:pt x="230" y="266"/>
                  </a:lnTo>
                  <a:lnTo>
                    <a:pt x="204" y="272"/>
                  </a:lnTo>
                  <a:lnTo>
                    <a:pt x="176" y="277"/>
                  </a:lnTo>
                  <a:lnTo>
                    <a:pt x="151" y="286"/>
                  </a:lnTo>
                  <a:lnTo>
                    <a:pt x="125" y="293"/>
                  </a:lnTo>
                  <a:lnTo>
                    <a:pt x="103" y="301"/>
                  </a:lnTo>
                  <a:lnTo>
                    <a:pt x="80" y="305"/>
                  </a:lnTo>
                  <a:lnTo>
                    <a:pt x="61" y="308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126"/>
            <p:cNvSpPr>
              <a:spLocks/>
            </p:cNvSpPr>
            <p:nvPr/>
          </p:nvSpPr>
          <p:spPr bwMode="auto">
            <a:xfrm>
              <a:off x="4752" y="1623"/>
              <a:ext cx="43" cy="13"/>
            </a:xfrm>
            <a:custGeom>
              <a:avLst/>
              <a:gdLst>
                <a:gd name="T0" fmla="*/ 25 w 128"/>
                <a:gd name="T1" fmla="*/ 41 h 41"/>
                <a:gd name="T2" fmla="*/ 18 w 128"/>
                <a:gd name="T3" fmla="*/ 36 h 41"/>
                <a:gd name="T4" fmla="*/ 10 w 128"/>
                <a:gd name="T5" fmla="*/ 32 h 41"/>
                <a:gd name="T6" fmla="*/ 3 w 128"/>
                <a:gd name="T7" fmla="*/ 28 h 41"/>
                <a:gd name="T8" fmla="*/ 0 w 128"/>
                <a:gd name="T9" fmla="*/ 25 h 41"/>
                <a:gd name="T10" fmla="*/ 9 w 128"/>
                <a:gd name="T11" fmla="*/ 16 h 41"/>
                <a:gd name="T12" fmla="*/ 24 w 128"/>
                <a:gd name="T13" fmla="*/ 12 h 41"/>
                <a:gd name="T14" fmla="*/ 40 w 128"/>
                <a:gd name="T15" fmla="*/ 6 h 41"/>
                <a:gd name="T16" fmla="*/ 60 w 128"/>
                <a:gd name="T17" fmla="*/ 3 h 41"/>
                <a:gd name="T18" fmla="*/ 79 w 128"/>
                <a:gd name="T19" fmla="*/ 0 h 41"/>
                <a:gd name="T20" fmla="*/ 98 w 128"/>
                <a:gd name="T21" fmla="*/ 2 h 41"/>
                <a:gd name="T22" fmla="*/ 114 w 128"/>
                <a:gd name="T23" fmla="*/ 3 h 41"/>
                <a:gd name="T24" fmla="*/ 128 w 128"/>
                <a:gd name="T25" fmla="*/ 9 h 41"/>
                <a:gd name="T26" fmla="*/ 119 w 128"/>
                <a:gd name="T27" fmla="*/ 16 h 41"/>
                <a:gd name="T28" fmla="*/ 108 w 128"/>
                <a:gd name="T29" fmla="*/ 23 h 41"/>
                <a:gd name="T30" fmla="*/ 93 w 128"/>
                <a:gd name="T31" fmla="*/ 28 h 41"/>
                <a:gd name="T32" fmla="*/ 79 w 128"/>
                <a:gd name="T33" fmla="*/ 33 h 41"/>
                <a:gd name="T34" fmla="*/ 61 w 128"/>
                <a:gd name="T35" fmla="*/ 35 h 41"/>
                <a:gd name="T36" fmla="*/ 47 w 128"/>
                <a:gd name="T37" fmla="*/ 38 h 41"/>
                <a:gd name="T38" fmla="*/ 34 w 128"/>
                <a:gd name="T39" fmla="*/ 39 h 41"/>
                <a:gd name="T40" fmla="*/ 25 w 128"/>
                <a:gd name="T41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8" h="41">
                  <a:moveTo>
                    <a:pt x="25" y="41"/>
                  </a:moveTo>
                  <a:lnTo>
                    <a:pt x="18" y="36"/>
                  </a:lnTo>
                  <a:lnTo>
                    <a:pt x="10" y="32"/>
                  </a:lnTo>
                  <a:lnTo>
                    <a:pt x="3" y="28"/>
                  </a:lnTo>
                  <a:lnTo>
                    <a:pt x="0" y="25"/>
                  </a:lnTo>
                  <a:lnTo>
                    <a:pt x="9" y="16"/>
                  </a:lnTo>
                  <a:lnTo>
                    <a:pt x="24" y="12"/>
                  </a:lnTo>
                  <a:lnTo>
                    <a:pt x="40" y="6"/>
                  </a:lnTo>
                  <a:lnTo>
                    <a:pt x="60" y="3"/>
                  </a:lnTo>
                  <a:lnTo>
                    <a:pt x="79" y="0"/>
                  </a:lnTo>
                  <a:lnTo>
                    <a:pt x="98" y="2"/>
                  </a:lnTo>
                  <a:lnTo>
                    <a:pt x="114" y="3"/>
                  </a:lnTo>
                  <a:lnTo>
                    <a:pt x="128" y="9"/>
                  </a:lnTo>
                  <a:lnTo>
                    <a:pt x="119" y="16"/>
                  </a:lnTo>
                  <a:lnTo>
                    <a:pt x="108" y="23"/>
                  </a:lnTo>
                  <a:lnTo>
                    <a:pt x="93" y="28"/>
                  </a:lnTo>
                  <a:lnTo>
                    <a:pt x="79" y="33"/>
                  </a:lnTo>
                  <a:lnTo>
                    <a:pt x="61" y="35"/>
                  </a:lnTo>
                  <a:lnTo>
                    <a:pt x="47" y="38"/>
                  </a:lnTo>
                  <a:lnTo>
                    <a:pt x="34" y="39"/>
                  </a:lnTo>
                  <a:lnTo>
                    <a:pt x="25" y="41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127"/>
            <p:cNvSpPr>
              <a:spLocks/>
            </p:cNvSpPr>
            <p:nvPr/>
          </p:nvSpPr>
          <p:spPr bwMode="auto">
            <a:xfrm>
              <a:off x="4748" y="1613"/>
              <a:ext cx="11" cy="3"/>
            </a:xfrm>
            <a:custGeom>
              <a:avLst/>
              <a:gdLst>
                <a:gd name="T0" fmla="*/ 3 w 33"/>
                <a:gd name="T1" fmla="*/ 11 h 11"/>
                <a:gd name="T2" fmla="*/ 0 w 33"/>
                <a:gd name="T3" fmla="*/ 4 h 11"/>
                <a:gd name="T4" fmla="*/ 3 w 33"/>
                <a:gd name="T5" fmla="*/ 0 h 11"/>
                <a:gd name="T6" fmla="*/ 10 w 33"/>
                <a:gd name="T7" fmla="*/ 0 h 11"/>
                <a:gd name="T8" fmla="*/ 17 w 33"/>
                <a:gd name="T9" fmla="*/ 0 h 11"/>
                <a:gd name="T10" fmla="*/ 21 w 33"/>
                <a:gd name="T11" fmla="*/ 0 h 11"/>
                <a:gd name="T12" fmla="*/ 26 w 33"/>
                <a:gd name="T13" fmla="*/ 0 h 11"/>
                <a:gd name="T14" fmla="*/ 29 w 33"/>
                <a:gd name="T15" fmla="*/ 0 h 11"/>
                <a:gd name="T16" fmla="*/ 33 w 33"/>
                <a:gd name="T17" fmla="*/ 4 h 11"/>
                <a:gd name="T18" fmla="*/ 21 w 33"/>
                <a:gd name="T19" fmla="*/ 7 h 11"/>
                <a:gd name="T20" fmla="*/ 14 w 33"/>
                <a:gd name="T21" fmla="*/ 10 h 11"/>
                <a:gd name="T22" fmla="*/ 8 w 33"/>
                <a:gd name="T23" fmla="*/ 10 h 11"/>
                <a:gd name="T24" fmla="*/ 3 w 33"/>
                <a:gd name="T2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3" h="11">
                  <a:moveTo>
                    <a:pt x="3" y="11"/>
                  </a:moveTo>
                  <a:lnTo>
                    <a:pt x="0" y="4"/>
                  </a:lnTo>
                  <a:lnTo>
                    <a:pt x="3" y="0"/>
                  </a:lnTo>
                  <a:lnTo>
                    <a:pt x="10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3" y="4"/>
                  </a:lnTo>
                  <a:lnTo>
                    <a:pt x="21" y="7"/>
                  </a:lnTo>
                  <a:lnTo>
                    <a:pt x="14" y="10"/>
                  </a:lnTo>
                  <a:lnTo>
                    <a:pt x="8" y="10"/>
                  </a:lnTo>
                  <a:lnTo>
                    <a:pt x="3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128"/>
            <p:cNvSpPr>
              <a:spLocks/>
            </p:cNvSpPr>
            <p:nvPr/>
          </p:nvSpPr>
          <p:spPr bwMode="auto">
            <a:xfrm>
              <a:off x="4778" y="1607"/>
              <a:ext cx="12" cy="4"/>
            </a:xfrm>
            <a:custGeom>
              <a:avLst/>
              <a:gdLst>
                <a:gd name="T0" fmla="*/ 0 w 38"/>
                <a:gd name="T1" fmla="*/ 11 h 11"/>
                <a:gd name="T2" fmla="*/ 0 w 38"/>
                <a:gd name="T3" fmla="*/ 5 h 11"/>
                <a:gd name="T4" fmla="*/ 3 w 38"/>
                <a:gd name="T5" fmla="*/ 3 h 11"/>
                <a:gd name="T6" fmla="*/ 12 w 38"/>
                <a:gd name="T7" fmla="*/ 0 h 11"/>
                <a:gd name="T8" fmla="*/ 19 w 38"/>
                <a:gd name="T9" fmla="*/ 0 h 11"/>
                <a:gd name="T10" fmla="*/ 26 w 38"/>
                <a:gd name="T11" fmla="*/ 0 h 11"/>
                <a:gd name="T12" fmla="*/ 38 w 38"/>
                <a:gd name="T13" fmla="*/ 4 h 11"/>
                <a:gd name="T14" fmla="*/ 37 w 38"/>
                <a:gd name="T15" fmla="*/ 5 h 11"/>
                <a:gd name="T16" fmla="*/ 37 w 38"/>
                <a:gd name="T17" fmla="*/ 8 h 11"/>
                <a:gd name="T18" fmla="*/ 26 w 38"/>
                <a:gd name="T19" fmla="*/ 8 h 11"/>
                <a:gd name="T20" fmla="*/ 18 w 38"/>
                <a:gd name="T21" fmla="*/ 10 h 11"/>
                <a:gd name="T22" fmla="*/ 9 w 38"/>
                <a:gd name="T23" fmla="*/ 10 h 11"/>
                <a:gd name="T24" fmla="*/ 0 w 38"/>
                <a:gd name="T2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11">
                  <a:moveTo>
                    <a:pt x="0" y="11"/>
                  </a:moveTo>
                  <a:lnTo>
                    <a:pt x="0" y="5"/>
                  </a:lnTo>
                  <a:lnTo>
                    <a:pt x="3" y="3"/>
                  </a:lnTo>
                  <a:lnTo>
                    <a:pt x="12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8" y="4"/>
                  </a:lnTo>
                  <a:lnTo>
                    <a:pt x="37" y="5"/>
                  </a:lnTo>
                  <a:lnTo>
                    <a:pt x="37" y="8"/>
                  </a:lnTo>
                  <a:lnTo>
                    <a:pt x="26" y="8"/>
                  </a:lnTo>
                  <a:lnTo>
                    <a:pt x="18" y="10"/>
                  </a:lnTo>
                  <a:lnTo>
                    <a:pt x="9" y="10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125" name="Date Placeholder 12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6" name="Footer Placeholder 12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127" name="Slide Number Placeholder 12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094236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381000" y="685800"/>
            <a:ext cx="4572000" cy="4819781"/>
          </a:xfrm>
          <a:prstGeom prst="rect">
            <a:avLst/>
          </a:prstGeom>
        </p:spPr>
        <p:txBody>
          <a:bodyPr>
            <a:spAutoFit/>
          </a:bodyPr>
          <a:lstStyle/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r>
              <a:rPr lang="en-US" sz="44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Inability to move independently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Crippling diseases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Arthritis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4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Paralysis</a:t>
            </a:r>
          </a:p>
        </p:txBody>
      </p:sp>
      <p:grpSp>
        <p:nvGrpSpPr>
          <p:cNvPr id="19" name="Group 140"/>
          <p:cNvGrpSpPr>
            <a:grpSpLocks noChangeAspect="1"/>
          </p:cNvGrpSpPr>
          <p:nvPr/>
        </p:nvGrpSpPr>
        <p:grpSpPr bwMode="auto">
          <a:xfrm>
            <a:off x="4623996" y="2916516"/>
            <a:ext cx="2173681" cy="2635243"/>
            <a:chOff x="3508" y="1565"/>
            <a:chExt cx="1384" cy="1736"/>
          </a:xfrm>
        </p:grpSpPr>
        <p:sp>
          <p:nvSpPr>
            <p:cNvPr id="20" name="AutoShape 139"/>
            <p:cNvSpPr>
              <a:spLocks noChangeAspect="1" noChangeArrowheads="1" noTextEdit="1"/>
            </p:cNvSpPr>
            <p:nvPr/>
          </p:nvSpPr>
          <p:spPr bwMode="auto">
            <a:xfrm>
              <a:off x="3508" y="1565"/>
              <a:ext cx="1384" cy="17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141"/>
            <p:cNvSpPr>
              <a:spLocks/>
            </p:cNvSpPr>
            <p:nvPr/>
          </p:nvSpPr>
          <p:spPr bwMode="auto">
            <a:xfrm>
              <a:off x="4236" y="3096"/>
              <a:ext cx="53" cy="44"/>
            </a:xfrm>
            <a:custGeom>
              <a:avLst/>
              <a:gdLst>
                <a:gd name="T0" fmla="*/ 0 w 106"/>
                <a:gd name="T1" fmla="*/ 20 h 88"/>
                <a:gd name="T2" fmla="*/ 8 w 106"/>
                <a:gd name="T3" fmla="*/ 88 h 88"/>
                <a:gd name="T4" fmla="*/ 18 w 106"/>
                <a:gd name="T5" fmla="*/ 85 h 88"/>
                <a:gd name="T6" fmla="*/ 27 w 106"/>
                <a:gd name="T7" fmla="*/ 80 h 88"/>
                <a:gd name="T8" fmla="*/ 37 w 106"/>
                <a:gd name="T9" fmla="*/ 77 h 88"/>
                <a:gd name="T10" fmla="*/ 46 w 106"/>
                <a:gd name="T11" fmla="*/ 74 h 88"/>
                <a:gd name="T12" fmla="*/ 56 w 106"/>
                <a:gd name="T13" fmla="*/ 71 h 88"/>
                <a:gd name="T14" fmla="*/ 67 w 106"/>
                <a:gd name="T15" fmla="*/ 68 h 88"/>
                <a:gd name="T16" fmla="*/ 77 w 106"/>
                <a:gd name="T17" fmla="*/ 64 h 88"/>
                <a:gd name="T18" fmla="*/ 86 w 106"/>
                <a:gd name="T19" fmla="*/ 63 h 88"/>
                <a:gd name="T20" fmla="*/ 96 w 106"/>
                <a:gd name="T21" fmla="*/ 60 h 88"/>
                <a:gd name="T22" fmla="*/ 106 w 106"/>
                <a:gd name="T23" fmla="*/ 58 h 88"/>
                <a:gd name="T24" fmla="*/ 96 w 106"/>
                <a:gd name="T25" fmla="*/ 0 h 88"/>
                <a:gd name="T26" fmla="*/ 86 w 106"/>
                <a:gd name="T27" fmla="*/ 2 h 88"/>
                <a:gd name="T28" fmla="*/ 77 w 106"/>
                <a:gd name="T29" fmla="*/ 5 h 88"/>
                <a:gd name="T30" fmla="*/ 67 w 106"/>
                <a:gd name="T31" fmla="*/ 7 h 88"/>
                <a:gd name="T32" fmla="*/ 58 w 106"/>
                <a:gd name="T33" fmla="*/ 10 h 88"/>
                <a:gd name="T34" fmla="*/ 48 w 106"/>
                <a:gd name="T35" fmla="*/ 12 h 88"/>
                <a:gd name="T36" fmla="*/ 38 w 106"/>
                <a:gd name="T37" fmla="*/ 13 h 88"/>
                <a:gd name="T38" fmla="*/ 29 w 106"/>
                <a:gd name="T39" fmla="*/ 15 h 88"/>
                <a:gd name="T40" fmla="*/ 19 w 106"/>
                <a:gd name="T41" fmla="*/ 16 h 88"/>
                <a:gd name="T42" fmla="*/ 10 w 106"/>
                <a:gd name="T43" fmla="*/ 18 h 88"/>
                <a:gd name="T44" fmla="*/ 0 w 106"/>
                <a:gd name="T45" fmla="*/ 20 h 88"/>
                <a:gd name="T46" fmla="*/ 0 w 106"/>
                <a:gd name="T47" fmla="*/ 2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6" h="88">
                  <a:moveTo>
                    <a:pt x="0" y="20"/>
                  </a:moveTo>
                  <a:lnTo>
                    <a:pt x="8" y="88"/>
                  </a:lnTo>
                  <a:lnTo>
                    <a:pt x="18" y="85"/>
                  </a:lnTo>
                  <a:lnTo>
                    <a:pt x="27" y="80"/>
                  </a:lnTo>
                  <a:lnTo>
                    <a:pt x="37" y="77"/>
                  </a:lnTo>
                  <a:lnTo>
                    <a:pt x="46" y="74"/>
                  </a:lnTo>
                  <a:lnTo>
                    <a:pt x="56" y="71"/>
                  </a:lnTo>
                  <a:lnTo>
                    <a:pt x="67" y="68"/>
                  </a:lnTo>
                  <a:lnTo>
                    <a:pt x="77" y="64"/>
                  </a:lnTo>
                  <a:lnTo>
                    <a:pt x="86" y="63"/>
                  </a:lnTo>
                  <a:lnTo>
                    <a:pt x="96" y="60"/>
                  </a:lnTo>
                  <a:lnTo>
                    <a:pt x="106" y="58"/>
                  </a:lnTo>
                  <a:lnTo>
                    <a:pt x="96" y="0"/>
                  </a:lnTo>
                  <a:lnTo>
                    <a:pt x="86" y="2"/>
                  </a:lnTo>
                  <a:lnTo>
                    <a:pt x="77" y="5"/>
                  </a:lnTo>
                  <a:lnTo>
                    <a:pt x="67" y="7"/>
                  </a:lnTo>
                  <a:lnTo>
                    <a:pt x="58" y="10"/>
                  </a:lnTo>
                  <a:lnTo>
                    <a:pt x="48" y="12"/>
                  </a:lnTo>
                  <a:lnTo>
                    <a:pt x="38" y="13"/>
                  </a:lnTo>
                  <a:lnTo>
                    <a:pt x="29" y="15"/>
                  </a:lnTo>
                  <a:lnTo>
                    <a:pt x="19" y="16"/>
                  </a:lnTo>
                  <a:lnTo>
                    <a:pt x="10" y="18"/>
                  </a:lnTo>
                  <a:lnTo>
                    <a:pt x="0" y="2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142"/>
            <p:cNvSpPr>
              <a:spLocks/>
            </p:cNvSpPr>
            <p:nvPr/>
          </p:nvSpPr>
          <p:spPr bwMode="auto">
            <a:xfrm>
              <a:off x="4224" y="2933"/>
              <a:ext cx="49" cy="145"/>
            </a:xfrm>
            <a:custGeom>
              <a:avLst/>
              <a:gdLst>
                <a:gd name="T0" fmla="*/ 96 w 98"/>
                <a:gd name="T1" fmla="*/ 202 h 290"/>
                <a:gd name="T2" fmla="*/ 59 w 98"/>
                <a:gd name="T3" fmla="*/ 0 h 290"/>
                <a:gd name="T4" fmla="*/ 56 w 98"/>
                <a:gd name="T5" fmla="*/ 11 h 290"/>
                <a:gd name="T6" fmla="*/ 51 w 98"/>
                <a:gd name="T7" fmla="*/ 22 h 290"/>
                <a:gd name="T8" fmla="*/ 45 w 98"/>
                <a:gd name="T9" fmla="*/ 34 h 290"/>
                <a:gd name="T10" fmla="*/ 40 w 98"/>
                <a:gd name="T11" fmla="*/ 45 h 290"/>
                <a:gd name="T12" fmla="*/ 35 w 98"/>
                <a:gd name="T13" fmla="*/ 54 h 290"/>
                <a:gd name="T14" fmla="*/ 29 w 98"/>
                <a:gd name="T15" fmla="*/ 66 h 290"/>
                <a:gd name="T16" fmla="*/ 22 w 98"/>
                <a:gd name="T17" fmla="*/ 75 h 290"/>
                <a:gd name="T18" fmla="*/ 16 w 98"/>
                <a:gd name="T19" fmla="*/ 86 h 290"/>
                <a:gd name="T20" fmla="*/ 8 w 98"/>
                <a:gd name="T21" fmla="*/ 96 h 290"/>
                <a:gd name="T22" fmla="*/ 0 w 98"/>
                <a:gd name="T23" fmla="*/ 106 h 290"/>
                <a:gd name="T24" fmla="*/ 19 w 98"/>
                <a:gd name="T25" fmla="*/ 290 h 290"/>
                <a:gd name="T26" fmla="*/ 27 w 98"/>
                <a:gd name="T27" fmla="*/ 282 h 290"/>
                <a:gd name="T28" fmla="*/ 37 w 98"/>
                <a:gd name="T29" fmla="*/ 274 h 290"/>
                <a:gd name="T30" fmla="*/ 45 w 98"/>
                <a:gd name="T31" fmla="*/ 266 h 290"/>
                <a:gd name="T32" fmla="*/ 53 w 98"/>
                <a:gd name="T33" fmla="*/ 258 h 290"/>
                <a:gd name="T34" fmla="*/ 61 w 98"/>
                <a:gd name="T35" fmla="*/ 248 h 290"/>
                <a:gd name="T36" fmla="*/ 69 w 98"/>
                <a:gd name="T37" fmla="*/ 240 h 290"/>
                <a:gd name="T38" fmla="*/ 77 w 98"/>
                <a:gd name="T39" fmla="*/ 230 h 290"/>
                <a:gd name="T40" fmla="*/ 83 w 98"/>
                <a:gd name="T41" fmla="*/ 221 h 290"/>
                <a:gd name="T42" fmla="*/ 91 w 98"/>
                <a:gd name="T43" fmla="*/ 213 h 290"/>
                <a:gd name="T44" fmla="*/ 98 w 98"/>
                <a:gd name="T45" fmla="*/ 203 h 290"/>
                <a:gd name="T46" fmla="*/ 98 w 98"/>
                <a:gd name="T47" fmla="*/ 203 h 290"/>
                <a:gd name="T48" fmla="*/ 96 w 98"/>
                <a:gd name="T49" fmla="*/ 20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8" h="290">
                  <a:moveTo>
                    <a:pt x="96" y="202"/>
                  </a:moveTo>
                  <a:lnTo>
                    <a:pt x="59" y="0"/>
                  </a:lnTo>
                  <a:lnTo>
                    <a:pt x="56" y="11"/>
                  </a:lnTo>
                  <a:lnTo>
                    <a:pt x="51" y="22"/>
                  </a:lnTo>
                  <a:lnTo>
                    <a:pt x="45" y="34"/>
                  </a:lnTo>
                  <a:lnTo>
                    <a:pt x="40" y="45"/>
                  </a:lnTo>
                  <a:lnTo>
                    <a:pt x="35" y="54"/>
                  </a:lnTo>
                  <a:lnTo>
                    <a:pt x="29" y="66"/>
                  </a:lnTo>
                  <a:lnTo>
                    <a:pt x="22" y="75"/>
                  </a:lnTo>
                  <a:lnTo>
                    <a:pt x="16" y="86"/>
                  </a:lnTo>
                  <a:lnTo>
                    <a:pt x="8" y="96"/>
                  </a:lnTo>
                  <a:lnTo>
                    <a:pt x="0" y="106"/>
                  </a:lnTo>
                  <a:lnTo>
                    <a:pt x="19" y="290"/>
                  </a:lnTo>
                  <a:lnTo>
                    <a:pt x="27" y="282"/>
                  </a:lnTo>
                  <a:lnTo>
                    <a:pt x="37" y="274"/>
                  </a:lnTo>
                  <a:lnTo>
                    <a:pt x="45" y="266"/>
                  </a:lnTo>
                  <a:lnTo>
                    <a:pt x="53" y="258"/>
                  </a:lnTo>
                  <a:lnTo>
                    <a:pt x="61" y="248"/>
                  </a:lnTo>
                  <a:lnTo>
                    <a:pt x="69" y="240"/>
                  </a:lnTo>
                  <a:lnTo>
                    <a:pt x="77" y="230"/>
                  </a:lnTo>
                  <a:lnTo>
                    <a:pt x="83" y="221"/>
                  </a:lnTo>
                  <a:lnTo>
                    <a:pt x="91" y="213"/>
                  </a:lnTo>
                  <a:lnTo>
                    <a:pt x="98" y="203"/>
                  </a:lnTo>
                  <a:lnTo>
                    <a:pt x="98" y="203"/>
                  </a:lnTo>
                  <a:lnTo>
                    <a:pt x="96" y="202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143"/>
            <p:cNvSpPr>
              <a:spLocks/>
            </p:cNvSpPr>
            <p:nvPr/>
          </p:nvSpPr>
          <p:spPr bwMode="auto">
            <a:xfrm>
              <a:off x="4283" y="3076"/>
              <a:ext cx="76" cy="49"/>
            </a:xfrm>
            <a:custGeom>
              <a:avLst/>
              <a:gdLst>
                <a:gd name="T0" fmla="*/ 0 w 152"/>
                <a:gd name="T1" fmla="*/ 39 h 98"/>
                <a:gd name="T2" fmla="*/ 12 w 152"/>
                <a:gd name="T3" fmla="*/ 98 h 98"/>
                <a:gd name="T4" fmla="*/ 26 w 152"/>
                <a:gd name="T5" fmla="*/ 95 h 98"/>
                <a:gd name="T6" fmla="*/ 40 w 152"/>
                <a:gd name="T7" fmla="*/ 92 h 98"/>
                <a:gd name="T8" fmla="*/ 55 w 152"/>
                <a:gd name="T9" fmla="*/ 90 h 98"/>
                <a:gd name="T10" fmla="*/ 68 w 152"/>
                <a:gd name="T11" fmla="*/ 87 h 98"/>
                <a:gd name="T12" fmla="*/ 82 w 152"/>
                <a:gd name="T13" fmla="*/ 85 h 98"/>
                <a:gd name="T14" fmla="*/ 96 w 152"/>
                <a:gd name="T15" fmla="*/ 82 h 98"/>
                <a:gd name="T16" fmla="*/ 111 w 152"/>
                <a:gd name="T17" fmla="*/ 80 h 98"/>
                <a:gd name="T18" fmla="*/ 125 w 152"/>
                <a:gd name="T19" fmla="*/ 77 h 98"/>
                <a:gd name="T20" fmla="*/ 140 w 152"/>
                <a:gd name="T21" fmla="*/ 76 h 98"/>
                <a:gd name="T22" fmla="*/ 152 w 152"/>
                <a:gd name="T23" fmla="*/ 72 h 98"/>
                <a:gd name="T24" fmla="*/ 144 w 152"/>
                <a:gd name="T25" fmla="*/ 0 h 98"/>
                <a:gd name="T26" fmla="*/ 130 w 152"/>
                <a:gd name="T27" fmla="*/ 4 h 98"/>
                <a:gd name="T28" fmla="*/ 116 w 152"/>
                <a:gd name="T29" fmla="*/ 7 h 98"/>
                <a:gd name="T30" fmla="*/ 101 w 152"/>
                <a:gd name="T31" fmla="*/ 12 h 98"/>
                <a:gd name="T32" fmla="*/ 87 w 152"/>
                <a:gd name="T33" fmla="*/ 15 h 98"/>
                <a:gd name="T34" fmla="*/ 72 w 152"/>
                <a:gd name="T35" fmla="*/ 20 h 98"/>
                <a:gd name="T36" fmla="*/ 60 w 152"/>
                <a:gd name="T37" fmla="*/ 24 h 98"/>
                <a:gd name="T38" fmla="*/ 45 w 152"/>
                <a:gd name="T39" fmla="*/ 28 h 98"/>
                <a:gd name="T40" fmla="*/ 31 w 152"/>
                <a:gd name="T41" fmla="*/ 32 h 98"/>
                <a:gd name="T42" fmla="*/ 16 w 152"/>
                <a:gd name="T43" fmla="*/ 36 h 98"/>
                <a:gd name="T44" fmla="*/ 2 w 152"/>
                <a:gd name="T45" fmla="*/ 40 h 98"/>
                <a:gd name="T46" fmla="*/ 2 w 152"/>
                <a:gd name="T47" fmla="*/ 40 h 98"/>
                <a:gd name="T48" fmla="*/ 0 w 152"/>
                <a:gd name="T49" fmla="*/ 3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98">
                  <a:moveTo>
                    <a:pt x="0" y="39"/>
                  </a:moveTo>
                  <a:lnTo>
                    <a:pt x="12" y="98"/>
                  </a:lnTo>
                  <a:lnTo>
                    <a:pt x="26" y="95"/>
                  </a:lnTo>
                  <a:lnTo>
                    <a:pt x="40" y="92"/>
                  </a:lnTo>
                  <a:lnTo>
                    <a:pt x="55" y="90"/>
                  </a:lnTo>
                  <a:lnTo>
                    <a:pt x="68" y="87"/>
                  </a:lnTo>
                  <a:lnTo>
                    <a:pt x="82" y="85"/>
                  </a:lnTo>
                  <a:lnTo>
                    <a:pt x="96" y="82"/>
                  </a:lnTo>
                  <a:lnTo>
                    <a:pt x="111" y="80"/>
                  </a:lnTo>
                  <a:lnTo>
                    <a:pt x="125" y="77"/>
                  </a:lnTo>
                  <a:lnTo>
                    <a:pt x="140" y="76"/>
                  </a:lnTo>
                  <a:lnTo>
                    <a:pt x="152" y="72"/>
                  </a:lnTo>
                  <a:lnTo>
                    <a:pt x="144" y="0"/>
                  </a:lnTo>
                  <a:lnTo>
                    <a:pt x="130" y="4"/>
                  </a:lnTo>
                  <a:lnTo>
                    <a:pt x="116" y="7"/>
                  </a:lnTo>
                  <a:lnTo>
                    <a:pt x="101" y="12"/>
                  </a:lnTo>
                  <a:lnTo>
                    <a:pt x="87" y="15"/>
                  </a:lnTo>
                  <a:lnTo>
                    <a:pt x="72" y="20"/>
                  </a:lnTo>
                  <a:lnTo>
                    <a:pt x="60" y="24"/>
                  </a:lnTo>
                  <a:lnTo>
                    <a:pt x="45" y="28"/>
                  </a:lnTo>
                  <a:lnTo>
                    <a:pt x="31" y="32"/>
                  </a:lnTo>
                  <a:lnTo>
                    <a:pt x="16" y="36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144"/>
            <p:cNvSpPr>
              <a:spLocks/>
            </p:cNvSpPr>
            <p:nvPr/>
          </p:nvSpPr>
          <p:spPr bwMode="auto">
            <a:xfrm>
              <a:off x="3743" y="2855"/>
              <a:ext cx="39" cy="108"/>
            </a:xfrm>
            <a:custGeom>
              <a:avLst/>
              <a:gdLst>
                <a:gd name="T0" fmla="*/ 77 w 77"/>
                <a:gd name="T1" fmla="*/ 16 h 218"/>
                <a:gd name="T2" fmla="*/ 29 w 77"/>
                <a:gd name="T3" fmla="*/ 0 h 218"/>
                <a:gd name="T4" fmla="*/ 26 w 77"/>
                <a:gd name="T5" fmla="*/ 23 h 218"/>
                <a:gd name="T6" fmla="*/ 23 w 77"/>
                <a:gd name="T7" fmla="*/ 45 h 218"/>
                <a:gd name="T8" fmla="*/ 20 w 77"/>
                <a:gd name="T9" fmla="*/ 66 h 218"/>
                <a:gd name="T10" fmla="*/ 18 w 77"/>
                <a:gd name="T11" fmla="*/ 88 h 218"/>
                <a:gd name="T12" fmla="*/ 15 w 77"/>
                <a:gd name="T13" fmla="*/ 109 h 218"/>
                <a:gd name="T14" fmla="*/ 12 w 77"/>
                <a:gd name="T15" fmla="*/ 131 h 218"/>
                <a:gd name="T16" fmla="*/ 8 w 77"/>
                <a:gd name="T17" fmla="*/ 154 h 218"/>
                <a:gd name="T18" fmla="*/ 5 w 77"/>
                <a:gd name="T19" fmla="*/ 175 h 218"/>
                <a:gd name="T20" fmla="*/ 4 w 77"/>
                <a:gd name="T21" fmla="*/ 197 h 218"/>
                <a:gd name="T22" fmla="*/ 0 w 77"/>
                <a:gd name="T23" fmla="*/ 218 h 218"/>
                <a:gd name="T24" fmla="*/ 48 w 77"/>
                <a:gd name="T25" fmla="*/ 218 h 218"/>
                <a:gd name="T26" fmla="*/ 52 w 77"/>
                <a:gd name="T27" fmla="*/ 199 h 218"/>
                <a:gd name="T28" fmla="*/ 53 w 77"/>
                <a:gd name="T29" fmla="*/ 178 h 218"/>
                <a:gd name="T30" fmla="*/ 56 w 77"/>
                <a:gd name="T31" fmla="*/ 159 h 218"/>
                <a:gd name="T32" fmla="*/ 58 w 77"/>
                <a:gd name="T33" fmla="*/ 138 h 218"/>
                <a:gd name="T34" fmla="*/ 61 w 77"/>
                <a:gd name="T35" fmla="*/ 119 h 218"/>
                <a:gd name="T36" fmla="*/ 64 w 77"/>
                <a:gd name="T37" fmla="*/ 98 h 218"/>
                <a:gd name="T38" fmla="*/ 68 w 77"/>
                <a:gd name="T39" fmla="*/ 77 h 218"/>
                <a:gd name="T40" fmla="*/ 71 w 77"/>
                <a:gd name="T41" fmla="*/ 58 h 218"/>
                <a:gd name="T42" fmla="*/ 74 w 77"/>
                <a:gd name="T43" fmla="*/ 37 h 218"/>
                <a:gd name="T44" fmla="*/ 77 w 77"/>
                <a:gd name="T45" fmla="*/ 18 h 218"/>
                <a:gd name="T46" fmla="*/ 77 w 77"/>
                <a:gd name="T47" fmla="*/ 18 h 218"/>
                <a:gd name="T48" fmla="*/ 77 w 77"/>
                <a:gd name="T49" fmla="*/ 16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7" h="218">
                  <a:moveTo>
                    <a:pt x="77" y="16"/>
                  </a:moveTo>
                  <a:lnTo>
                    <a:pt x="29" y="0"/>
                  </a:lnTo>
                  <a:lnTo>
                    <a:pt x="26" y="23"/>
                  </a:lnTo>
                  <a:lnTo>
                    <a:pt x="23" y="45"/>
                  </a:lnTo>
                  <a:lnTo>
                    <a:pt x="20" y="66"/>
                  </a:lnTo>
                  <a:lnTo>
                    <a:pt x="18" y="88"/>
                  </a:lnTo>
                  <a:lnTo>
                    <a:pt x="15" y="109"/>
                  </a:lnTo>
                  <a:lnTo>
                    <a:pt x="12" y="131"/>
                  </a:lnTo>
                  <a:lnTo>
                    <a:pt x="8" y="154"/>
                  </a:lnTo>
                  <a:lnTo>
                    <a:pt x="5" y="175"/>
                  </a:lnTo>
                  <a:lnTo>
                    <a:pt x="4" y="197"/>
                  </a:lnTo>
                  <a:lnTo>
                    <a:pt x="0" y="218"/>
                  </a:lnTo>
                  <a:lnTo>
                    <a:pt x="48" y="218"/>
                  </a:lnTo>
                  <a:lnTo>
                    <a:pt x="52" y="199"/>
                  </a:lnTo>
                  <a:lnTo>
                    <a:pt x="53" y="178"/>
                  </a:lnTo>
                  <a:lnTo>
                    <a:pt x="56" y="159"/>
                  </a:lnTo>
                  <a:lnTo>
                    <a:pt x="58" y="138"/>
                  </a:lnTo>
                  <a:lnTo>
                    <a:pt x="61" y="119"/>
                  </a:lnTo>
                  <a:lnTo>
                    <a:pt x="64" y="98"/>
                  </a:lnTo>
                  <a:lnTo>
                    <a:pt x="68" y="77"/>
                  </a:lnTo>
                  <a:lnTo>
                    <a:pt x="71" y="58"/>
                  </a:lnTo>
                  <a:lnTo>
                    <a:pt x="74" y="37"/>
                  </a:lnTo>
                  <a:lnTo>
                    <a:pt x="77" y="18"/>
                  </a:lnTo>
                  <a:lnTo>
                    <a:pt x="77" y="18"/>
                  </a:lnTo>
                  <a:lnTo>
                    <a:pt x="77" y="16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145"/>
            <p:cNvSpPr>
              <a:spLocks/>
            </p:cNvSpPr>
            <p:nvPr/>
          </p:nvSpPr>
          <p:spPr bwMode="auto">
            <a:xfrm>
              <a:off x="4608" y="2780"/>
              <a:ext cx="133" cy="57"/>
            </a:xfrm>
            <a:custGeom>
              <a:avLst/>
              <a:gdLst>
                <a:gd name="T0" fmla="*/ 0 w 266"/>
                <a:gd name="T1" fmla="*/ 71 h 114"/>
                <a:gd name="T2" fmla="*/ 78 w 266"/>
                <a:gd name="T3" fmla="*/ 85 h 114"/>
                <a:gd name="T4" fmla="*/ 118 w 266"/>
                <a:gd name="T5" fmla="*/ 55 h 114"/>
                <a:gd name="T6" fmla="*/ 118 w 266"/>
                <a:gd name="T7" fmla="*/ 58 h 114"/>
                <a:gd name="T8" fmla="*/ 120 w 266"/>
                <a:gd name="T9" fmla="*/ 63 h 114"/>
                <a:gd name="T10" fmla="*/ 120 w 266"/>
                <a:gd name="T11" fmla="*/ 66 h 114"/>
                <a:gd name="T12" fmla="*/ 122 w 266"/>
                <a:gd name="T13" fmla="*/ 69 h 114"/>
                <a:gd name="T14" fmla="*/ 122 w 266"/>
                <a:gd name="T15" fmla="*/ 74 h 114"/>
                <a:gd name="T16" fmla="*/ 122 w 266"/>
                <a:gd name="T17" fmla="*/ 77 h 114"/>
                <a:gd name="T18" fmla="*/ 123 w 266"/>
                <a:gd name="T19" fmla="*/ 80 h 114"/>
                <a:gd name="T20" fmla="*/ 123 w 266"/>
                <a:gd name="T21" fmla="*/ 85 h 114"/>
                <a:gd name="T22" fmla="*/ 123 w 266"/>
                <a:gd name="T23" fmla="*/ 88 h 114"/>
                <a:gd name="T24" fmla="*/ 123 w 266"/>
                <a:gd name="T25" fmla="*/ 92 h 114"/>
                <a:gd name="T26" fmla="*/ 261 w 266"/>
                <a:gd name="T27" fmla="*/ 114 h 114"/>
                <a:gd name="T28" fmla="*/ 261 w 266"/>
                <a:gd name="T29" fmla="*/ 104 h 114"/>
                <a:gd name="T30" fmla="*/ 261 w 266"/>
                <a:gd name="T31" fmla="*/ 95 h 114"/>
                <a:gd name="T32" fmla="*/ 262 w 266"/>
                <a:gd name="T33" fmla="*/ 85 h 114"/>
                <a:gd name="T34" fmla="*/ 262 w 266"/>
                <a:gd name="T35" fmla="*/ 76 h 114"/>
                <a:gd name="T36" fmla="*/ 262 w 266"/>
                <a:gd name="T37" fmla="*/ 66 h 114"/>
                <a:gd name="T38" fmla="*/ 264 w 266"/>
                <a:gd name="T39" fmla="*/ 56 h 114"/>
                <a:gd name="T40" fmla="*/ 264 w 266"/>
                <a:gd name="T41" fmla="*/ 47 h 114"/>
                <a:gd name="T42" fmla="*/ 264 w 266"/>
                <a:gd name="T43" fmla="*/ 37 h 114"/>
                <a:gd name="T44" fmla="*/ 264 w 266"/>
                <a:gd name="T45" fmla="*/ 29 h 114"/>
                <a:gd name="T46" fmla="*/ 266 w 266"/>
                <a:gd name="T47" fmla="*/ 20 h 114"/>
                <a:gd name="T48" fmla="*/ 53 w 266"/>
                <a:gd name="T49" fmla="*/ 0 h 114"/>
                <a:gd name="T50" fmla="*/ 0 w 266"/>
                <a:gd name="T51" fmla="*/ 72 h 114"/>
                <a:gd name="T52" fmla="*/ 0 w 266"/>
                <a:gd name="T53" fmla="*/ 72 h 114"/>
                <a:gd name="T54" fmla="*/ 0 w 266"/>
                <a:gd name="T55" fmla="*/ 7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6" h="114">
                  <a:moveTo>
                    <a:pt x="0" y="71"/>
                  </a:moveTo>
                  <a:lnTo>
                    <a:pt x="78" y="85"/>
                  </a:lnTo>
                  <a:lnTo>
                    <a:pt x="118" y="55"/>
                  </a:lnTo>
                  <a:lnTo>
                    <a:pt x="118" y="58"/>
                  </a:lnTo>
                  <a:lnTo>
                    <a:pt x="120" y="63"/>
                  </a:lnTo>
                  <a:lnTo>
                    <a:pt x="120" y="66"/>
                  </a:lnTo>
                  <a:lnTo>
                    <a:pt x="122" y="69"/>
                  </a:lnTo>
                  <a:lnTo>
                    <a:pt x="122" y="74"/>
                  </a:lnTo>
                  <a:lnTo>
                    <a:pt x="122" y="77"/>
                  </a:lnTo>
                  <a:lnTo>
                    <a:pt x="123" y="80"/>
                  </a:lnTo>
                  <a:lnTo>
                    <a:pt x="123" y="85"/>
                  </a:lnTo>
                  <a:lnTo>
                    <a:pt x="123" y="88"/>
                  </a:lnTo>
                  <a:lnTo>
                    <a:pt x="123" y="92"/>
                  </a:lnTo>
                  <a:lnTo>
                    <a:pt x="261" y="114"/>
                  </a:lnTo>
                  <a:lnTo>
                    <a:pt x="261" y="104"/>
                  </a:lnTo>
                  <a:lnTo>
                    <a:pt x="261" y="95"/>
                  </a:lnTo>
                  <a:lnTo>
                    <a:pt x="262" y="85"/>
                  </a:lnTo>
                  <a:lnTo>
                    <a:pt x="262" y="76"/>
                  </a:lnTo>
                  <a:lnTo>
                    <a:pt x="262" y="66"/>
                  </a:lnTo>
                  <a:lnTo>
                    <a:pt x="264" y="56"/>
                  </a:lnTo>
                  <a:lnTo>
                    <a:pt x="264" y="47"/>
                  </a:lnTo>
                  <a:lnTo>
                    <a:pt x="264" y="37"/>
                  </a:lnTo>
                  <a:lnTo>
                    <a:pt x="264" y="29"/>
                  </a:lnTo>
                  <a:lnTo>
                    <a:pt x="266" y="20"/>
                  </a:lnTo>
                  <a:lnTo>
                    <a:pt x="53" y="0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146"/>
            <p:cNvSpPr>
              <a:spLocks/>
            </p:cNvSpPr>
            <p:nvPr/>
          </p:nvSpPr>
          <p:spPr bwMode="auto">
            <a:xfrm>
              <a:off x="3508" y="1570"/>
              <a:ext cx="1381" cy="1729"/>
            </a:xfrm>
            <a:custGeom>
              <a:avLst/>
              <a:gdLst>
                <a:gd name="T0" fmla="*/ 2424 w 2762"/>
                <a:gd name="T1" fmla="*/ 761 h 3459"/>
                <a:gd name="T2" fmla="*/ 2341 w 2762"/>
                <a:gd name="T3" fmla="*/ 326 h 3459"/>
                <a:gd name="T4" fmla="*/ 2166 w 2762"/>
                <a:gd name="T5" fmla="*/ 6 h 3459"/>
                <a:gd name="T6" fmla="*/ 1909 w 2762"/>
                <a:gd name="T7" fmla="*/ 161 h 3459"/>
                <a:gd name="T8" fmla="*/ 1914 w 2762"/>
                <a:gd name="T9" fmla="*/ 419 h 3459"/>
                <a:gd name="T10" fmla="*/ 1800 w 2762"/>
                <a:gd name="T11" fmla="*/ 676 h 3459"/>
                <a:gd name="T12" fmla="*/ 1517 w 2762"/>
                <a:gd name="T13" fmla="*/ 1128 h 3459"/>
                <a:gd name="T14" fmla="*/ 736 w 2762"/>
                <a:gd name="T15" fmla="*/ 1468 h 3459"/>
                <a:gd name="T16" fmla="*/ 632 w 2762"/>
                <a:gd name="T17" fmla="*/ 2075 h 3459"/>
                <a:gd name="T18" fmla="*/ 523 w 2762"/>
                <a:gd name="T19" fmla="*/ 2372 h 3459"/>
                <a:gd name="T20" fmla="*/ 624 w 2762"/>
                <a:gd name="T21" fmla="*/ 2224 h 3459"/>
                <a:gd name="T22" fmla="*/ 864 w 2762"/>
                <a:gd name="T23" fmla="*/ 2524 h 3459"/>
                <a:gd name="T24" fmla="*/ 923 w 2762"/>
                <a:gd name="T25" fmla="*/ 2262 h 3459"/>
                <a:gd name="T26" fmla="*/ 781 w 2762"/>
                <a:gd name="T27" fmla="*/ 2998 h 3459"/>
                <a:gd name="T28" fmla="*/ 792 w 2762"/>
                <a:gd name="T29" fmla="*/ 3030 h 3459"/>
                <a:gd name="T30" fmla="*/ 778 w 2762"/>
                <a:gd name="T31" fmla="*/ 3014 h 3459"/>
                <a:gd name="T32" fmla="*/ 784 w 2762"/>
                <a:gd name="T33" fmla="*/ 2976 h 3459"/>
                <a:gd name="T34" fmla="*/ 534 w 2762"/>
                <a:gd name="T35" fmla="*/ 2833 h 3459"/>
                <a:gd name="T36" fmla="*/ 467 w 2762"/>
                <a:gd name="T37" fmla="*/ 2803 h 3459"/>
                <a:gd name="T38" fmla="*/ 14 w 2762"/>
                <a:gd name="T39" fmla="*/ 3062 h 3459"/>
                <a:gd name="T40" fmla="*/ 398 w 2762"/>
                <a:gd name="T41" fmla="*/ 3176 h 3459"/>
                <a:gd name="T42" fmla="*/ 438 w 2762"/>
                <a:gd name="T43" fmla="*/ 3276 h 3459"/>
                <a:gd name="T44" fmla="*/ 1117 w 2762"/>
                <a:gd name="T45" fmla="*/ 3148 h 3459"/>
                <a:gd name="T46" fmla="*/ 1034 w 2762"/>
                <a:gd name="T47" fmla="*/ 3057 h 3459"/>
                <a:gd name="T48" fmla="*/ 1058 w 2762"/>
                <a:gd name="T49" fmla="*/ 2982 h 3459"/>
                <a:gd name="T50" fmla="*/ 1168 w 2762"/>
                <a:gd name="T51" fmla="*/ 3153 h 3459"/>
                <a:gd name="T52" fmla="*/ 1210 w 2762"/>
                <a:gd name="T53" fmla="*/ 3204 h 3459"/>
                <a:gd name="T54" fmla="*/ 1192 w 2762"/>
                <a:gd name="T55" fmla="*/ 2684 h 3459"/>
                <a:gd name="T56" fmla="*/ 1248 w 2762"/>
                <a:gd name="T57" fmla="*/ 2756 h 3459"/>
                <a:gd name="T58" fmla="*/ 1291 w 2762"/>
                <a:gd name="T59" fmla="*/ 3129 h 3459"/>
                <a:gd name="T60" fmla="*/ 1390 w 2762"/>
                <a:gd name="T61" fmla="*/ 3187 h 3459"/>
                <a:gd name="T62" fmla="*/ 1302 w 2762"/>
                <a:gd name="T63" fmla="*/ 3316 h 3459"/>
                <a:gd name="T64" fmla="*/ 1446 w 2762"/>
                <a:gd name="T65" fmla="*/ 3451 h 3459"/>
                <a:gd name="T66" fmla="*/ 1456 w 2762"/>
                <a:gd name="T67" fmla="*/ 3195 h 3459"/>
                <a:gd name="T68" fmla="*/ 1459 w 2762"/>
                <a:gd name="T69" fmla="*/ 3144 h 3459"/>
                <a:gd name="T70" fmla="*/ 1395 w 2762"/>
                <a:gd name="T71" fmla="*/ 3052 h 3459"/>
                <a:gd name="T72" fmla="*/ 1358 w 2762"/>
                <a:gd name="T73" fmla="*/ 2897 h 3459"/>
                <a:gd name="T74" fmla="*/ 1373 w 2762"/>
                <a:gd name="T75" fmla="*/ 2470 h 3459"/>
                <a:gd name="T76" fmla="*/ 1317 w 2762"/>
                <a:gd name="T77" fmla="*/ 2324 h 3459"/>
                <a:gd name="T78" fmla="*/ 1382 w 2762"/>
                <a:gd name="T79" fmla="*/ 2260 h 3459"/>
                <a:gd name="T80" fmla="*/ 1410 w 2762"/>
                <a:gd name="T81" fmla="*/ 2468 h 3459"/>
                <a:gd name="T82" fmla="*/ 1509 w 2762"/>
                <a:gd name="T83" fmla="*/ 2676 h 3459"/>
                <a:gd name="T84" fmla="*/ 1709 w 2762"/>
                <a:gd name="T85" fmla="*/ 2440 h 3459"/>
                <a:gd name="T86" fmla="*/ 1771 w 2762"/>
                <a:gd name="T87" fmla="*/ 2998 h 3459"/>
                <a:gd name="T88" fmla="*/ 1768 w 2762"/>
                <a:gd name="T89" fmla="*/ 3068 h 3459"/>
                <a:gd name="T90" fmla="*/ 1888 w 2762"/>
                <a:gd name="T91" fmla="*/ 3235 h 3459"/>
                <a:gd name="T92" fmla="*/ 1997 w 2762"/>
                <a:gd name="T93" fmla="*/ 2540 h 3459"/>
                <a:gd name="T94" fmla="*/ 2043 w 2762"/>
                <a:gd name="T95" fmla="*/ 3339 h 3459"/>
                <a:gd name="T96" fmla="*/ 2205 w 2762"/>
                <a:gd name="T97" fmla="*/ 3025 h 3459"/>
                <a:gd name="T98" fmla="*/ 2107 w 2762"/>
                <a:gd name="T99" fmla="*/ 3088 h 3459"/>
                <a:gd name="T100" fmla="*/ 2160 w 2762"/>
                <a:gd name="T101" fmla="*/ 2756 h 3459"/>
                <a:gd name="T102" fmla="*/ 2301 w 2762"/>
                <a:gd name="T103" fmla="*/ 3174 h 3459"/>
                <a:gd name="T104" fmla="*/ 2290 w 2762"/>
                <a:gd name="T105" fmla="*/ 2747 h 3459"/>
                <a:gd name="T106" fmla="*/ 2226 w 2762"/>
                <a:gd name="T107" fmla="*/ 2620 h 3459"/>
                <a:gd name="T108" fmla="*/ 2181 w 2762"/>
                <a:gd name="T109" fmla="*/ 2489 h 3459"/>
                <a:gd name="T110" fmla="*/ 2075 w 2762"/>
                <a:gd name="T111" fmla="*/ 2390 h 3459"/>
                <a:gd name="T112" fmla="*/ 2283 w 2762"/>
                <a:gd name="T113" fmla="*/ 2363 h 3459"/>
                <a:gd name="T114" fmla="*/ 2381 w 2762"/>
                <a:gd name="T115" fmla="*/ 1913 h 3459"/>
                <a:gd name="T116" fmla="*/ 2422 w 2762"/>
                <a:gd name="T117" fmla="*/ 1680 h 3459"/>
                <a:gd name="T118" fmla="*/ 2670 w 2762"/>
                <a:gd name="T119" fmla="*/ 1232 h 34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762" h="3459">
                  <a:moveTo>
                    <a:pt x="2757" y="1169"/>
                  </a:moveTo>
                  <a:lnTo>
                    <a:pt x="2520" y="1163"/>
                  </a:lnTo>
                  <a:lnTo>
                    <a:pt x="2504" y="1147"/>
                  </a:lnTo>
                  <a:lnTo>
                    <a:pt x="2509" y="1121"/>
                  </a:lnTo>
                  <a:lnTo>
                    <a:pt x="2514" y="1096"/>
                  </a:lnTo>
                  <a:lnTo>
                    <a:pt x="2517" y="1068"/>
                  </a:lnTo>
                  <a:lnTo>
                    <a:pt x="2520" y="1043"/>
                  </a:lnTo>
                  <a:lnTo>
                    <a:pt x="2522" y="1016"/>
                  </a:lnTo>
                  <a:lnTo>
                    <a:pt x="2522" y="988"/>
                  </a:lnTo>
                  <a:lnTo>
                    <a:pt x="2520" y="960"/>
                  </a:lnTo>
                  <a:lnTo>
                    <a:pt x="2518" y="932"/>
                  </a:lnTo>
                  <a:lnTo>
                    <a:pt x="2517" y="904"/>
                  </a:lnTo>
                  <a:lnTo>
                    <a:pt x="2512" y="875"/>
                  </a:lnTo>
                  <a:lnTo>
                    <a:pt x="2488" y="840"/>
                  </a:lnTo>
                  <a:lnTo>
                    <a:pt x="2469" y="811"/>
                  </a:lnTo>
                  <a:lnTo>
                    <a:pt x="2448" y="785"/>
                  </a:lnTo>
                  <a:lnTo>
                    <a:pt x="2424" y="761"/>
                  </a:lnTo>
                  <a:lnTo>
                    <a:pt x="2400" y="739"/>
                  </a:lnTo>
                  <a:lnTo>
                    <a:pt x="2374" y="716"/>
                  </a:lnTo>
                  <a:lnTo>
                    <a:pt x="2350" y="694"/>
                  </a:lnTo>
                  <a:lnTo>
                    <a:pt x="2328" y="672"/>
                  </a:lnTo>
                  <a:lnTo>
                    <a:pt x="2306" y="646"/>
                  </a:lnTo>
                  <a:lnTo>
                    <a:pt x="2288" y="619"/>
                  </a:lnTo>
                  <a:lnTo>
                    <a:pt x="2274" y="587"/>
                  </a:lnTo>
                  <a:lnTo>
                    <a:pt x="2253" y="544"/>
                  </a:lnTo>
                  <a:lnTo>
                    <a:pt x="2245" y="513"/>
                  </a:lnTo>
                  <a:lnTo>
                    <a:pt x="2248" y="491"/>
                  </a:lnTo>
                  <a:lnTo>
                    <a:pt x="2259" y="476"/>
                  </a:lnTo>
                  <a:lnTo>
                    <a:pt x="2275" y="465"/>
                  </a:lnTo>
                  <a:lnTo>
                    <a:pt x="2293" y="451"/>
                  </a:lnTo>
                  <a:lnTo>
                    <a:pt x="2312" y="435"/>
                  </a:lnTo>
                  <a:lnTo>
                    <a:pt x="2328" y="411"/>
                  </a:lnTo>
                  <a:lnTo>
                    <a:pt x="2338" y="376"/>
                  </a:lnTo>
                  <a:lnTo>
                    <a:pt x="2341" y="326"/>
                  </a:lnTo>
                  <a:lnTo>
                    <a:pt x="2322" y="308"/>
                  </a:lnTo>
                  <a:lnTo>
                    <a:pt x="2312" y="291"/>
                  </a:lnTo>
                  <a:lnTo>
                    <a:pt x="2309" y="272"/>
                  </a:lnTo>
                  <a:lnTo>
                    <a:pt x="2309" y="251"/>
                  </a:lnTo>
                  <a:lnTo>
                    <a:pt x="2314" y="230"/>
                  </a:lnTo>
                  <a:lnTo>
                    <a:pt x="2320" y="208"/>
                  </a:lnTo>
                  <a:lnTo>
                    <a:pt x="2325" y="185"/>
                  </a:lnTo>
                  <a:lnTo>
                    <a:pt x="2328" y="163"/>
                  </a:lnTo>
                  <a:lnTo>
                    <a:pt x="2326" y="139"/>
                  </a:lnTo>
                  <a:lnTo>
                    <a:pt x="2318" y="116"/>
                  </a:lnTo>
                  <a:lnTo>
                    <a:pt x="2304" y="89"/>
                  </a:lnTo>
                  <a:lnTo>
                    <a:pt x="2286" y="65"/>
                  </a:lnTo>
                  <a:lnTo>
                    <a:pt x="2267" y="48"/>
                  </a:lnTo>
                  <a:lnTo>
                    <a:pt x="2245" y="32"/>
                  </a:lnTo>
                  <a:lnTo>
                    <a:pt x="2221" y="20"/>
                  </a:lnTo>
                  <a:lnTo>
                    <a:pt x="2194" y="11"/>
                  </a:lnTo>
                  <a:lnTo>
                    <a:pt x="2166" y="6"/>
                  </a:lnTo>
                  <a:lnTo>
                    <a:pt x="2136" y="1"/>
                  </a:lnTo>
                  <a:lnTo>
                    <a:pt x="2106" y="0"/>
                  </a:lnTo>
                  <a:lnTo>
                    <a:pt x="2075" y="1"/>
                  </a:lnTo>
                  <a:lnTo>
                    <a:pt x="2056" y="8"/>
                  </a:lnTo>
                  <a:lnTo>
                    <a:pt x="2037" y="16"/>
                  </a:lnTo>
                  <a:lnTo>
                    <a:pt x="2019" y="24"/>
                  </a:lnTo>
                  <a:lnTo>
                    <a:pt x="2003" y="33"/>
                  </a:lnTo>
                  <a:lnTo>
                    <a:pt x="1987" y="44"/>
                  </a:lnTo>
                  <a:lnTo>
                    <a:pt x="1973" y="56"/>
                  </a:lnTo>
                  <a:lnTo>
                    <a:pt x="1958" y="68"/>
                  </a:lnTo>
                  <a:lnTo>
                    <a:pt x="1944" y="81"/>
                  </a:lnTo>
                  <a:lnTo>
                    <a:pt x="1933" y="96"/>
                  </a:lnTo>
                  <a:lnTo>
                    <a:pt x="1922" y="110"/>
                  </a:lnTo>
                  <a:lnTo>
                    <a:pt x="1918" y="121"/>
                  </a:lnTo>
                  <a:lnTo>
                    <a:pt x="1915" y="134"/>
                  </a:lnTo>
                  <a:lnTo>
                    <a:pt x="1912" y="147"/>
                  </a:lnTo>
                  <a:lnTo>
                    <a:pt x="1909" y="161"/>
                  </a:lnTo>
                  <a:lnTo>
                    <a:pt x="1907" y="174"/>
                  </a:lnTo>
                  <a:lnTo>
                    <a:pt x="1906" y="188"/>
                  </a:lnTo>
                  <a:lnTo>
                    <a:pt x="1907" y="200"/>
                  </a:lnTo>
                  <a:lnTo>
                    <a:pt x="1909" y="211"/>
                  </a:lnTo>
                  <a:lnTo>
                    <a:pt x="1914" y="219"/>
                  </a:lnTo>
                  <a:lnTo>
                    <a:pt x="1922" y="225"/>
                  </a:lnTo>
                  <a:lnTo>
                    <a:pt x="1915" y="241"/>
                  </a:lnTo>
                  <a:lnTo>
                    <a:pt x="1914" y="259"/>
                  </a:lnTo>
                  <a:lnTo>
                    <a:pt x="1914" y="276"/>
                  </a:lnTo>
                  <a:lnTo>
                    <a:pt x="1914" y="296"/>
                  </a:lnTo>
                  <a:lnTo>
                    <a:pt x="1917" y="315"/>
                  </a:lnTo>
                  <a:lnTo>
                    <a:pt x="1918" y="332"/>
                  </a:lnTo>
                  <a:lnTo>
                    <a:pt x="1920" y="352"/>
                  </a:lnTo>
                  <a:lnTo>
                    <a:pt x="1920" y="369"/>
                  </a:lnTo>
                  <a:lnTo>
                    <a:pt x="1918" y="385"/>
                  </a:lnTo>
                  <a:lnTo>
                    <a:pt x="1912" y="401"/>
                  </a:lnTo>
                  <a:lnTo>
                    <a:pt x="1914" y="419"/>
                  </a:lnTo>
                  <a:lnTo>
                    <a:pt x="1915" y="438"/>
                  </a:lnTo>
                  <a:lnTo>
                    <a:pt x="1918" y="456"/>
                  </a:lnTo>
                  <a:lnTo>
                    <a:pt x="1922" y="475"/>
                  </a:lnTo>
                  <a:lnTo>
                    <a:pt x="1926" y="492"/>
                  </a:lnTo>
                  <a:lnTo>
                    <a:pt x="1931" y="508"/>
                  </a:lnTo>
                  <a:lnTo>
                    <a:pt x="1938" y="526"/>
                  </a:lnTo>
                  <a:lnTo>
                    <a:pt x="1944" y="542"/>
                  </a:lnTo>
                  <a:lnTo>
                    <a:pt x="1952" y="556"/>
                  </a:lnTo>
                  <a:lnTo>
                    <a:pt x="1960" y="571"/>
                  </a:lnTo>
                  <a:lnTo>
                    <a:pt x="1946" y="590"/>
                  </a:lnTo>
                  <a:lnTo>
                    <a:pt x="1930" y="606"/>
                  </a:lnTo>
                  <a:lnTo>
                    <a:pt x="1910" y="620"/>
                  </a:lnTo>
                  <a:lnTo>
                    <a:pt x="1890" y="633"/>
                  </a:lnTo>
                  <a:lnTo>
                    <a:pt x="1867" y="643"/>
                  </a:lnTo>
                  <a:lnTo>
                    <a:pt x="1845" y="654"/>
                  </a:lnTo>
                  <a:lnTo>
                    <a:pt x="1822" y="665"/>
                  </a:lnTo>
                  <a:lnTo>
                    <a:pt x="1800" y="676"/>
                  </a:lnTo>
                  <a:lnTo>
                    <a:pt x="1779" y="689"/>
                  </a:lnTo>
                  <a:lnTo>
                    <a:pt x="1760" y="705"/>
                  </a:lnTo>
                  <a:lnTo>
                    <a:pt x="1733" y="822"/>
                  </a:lnTo>
                  <a:lnTo>
                    <a:pt x="1730" y="854"/>
                  </a:lnTo>
                  <a:lnTo>
                    <a:pt x="1720" y="876"/>
                  </a:lnTo>
                  <a:lnTo>
                    <a:pt x="1704" y="891"/>
                  </a:lnTo>
                  <a:lnTo>
                    <a:pt x="1683" y="900"/>
                  </a:lnTo>
                  <a:lnTo>
                    <a:pt x="1661" y="905"/>
                  </a:lnTo>
                  <a:lnTo>
                    <a:pt x="1635" y="907"/>
                  </a:lnTo>
                  <a:lnTo>
                    <a:pt x="1610" y="910"/>
                  </a:lnTo>
                  <a:lnTo>
                    <a:pt x="1584" y="913"/>
                  </a:lnTo>
                  <a:lnTo>
                    <a:pt x="1563" y="920"/>
                  </a:lnTo>
                  <a:lnTo>
                    <a:pt x="1544" y="932"/>
                  </a:lnTo>
                  <a:lnTo>
                    <a:pt x="1536" y="982"/>
                  </a:lnTo>
                  <a:lnTo>
                    <a:pt x="1528" y="1032"/>
                  </a:lnTo>
                  <a:lnTo>
                    <a:pt x="1522" y="1080"/>
                  </a:lnTo>
                  <a:lnTo>
                    <a:pt x="1517" y="1128"/>
                  </a:lnTo>
                  <a:lnTo>
                    <a:pt x="1510" y="1176"/>
                  </a:lnTo>
                  <a:lnTo>
                    <a:pt x="1504" y="1222"/>
                  </a:lnTo>
                  <a:lnTo>
                    <a:pt x="1494" y="1270"/>
                  </a:lnTo>
                  <a:lnTo>
                    <a:pt x="1483" y="1318"/>
                  </a:lnTo>
                  <a:lnTo>
                    <a:pt x="1469" y="1366"/>
                  </a:lnTo>
                  <a:lnTo>
                    <a:pt x="1451" y="1416"/>
                  </a:lnTo>
                  <a:lnTo>
                    <a:pt x="1384" y="1424"/>
                  </a:lnTo>
                  <a:lnTo>
                    <a:pt x="1317" y="1428"/>
                  </a:lnTo>
                  <a:lnTo>
                    <a:pt x="1248" y="1433"/>
                  </a:lnTo>
                  <a:lnTo>
                    <a:pt x="1179" y="1436"/>
                  </a:lnTo>
                  <a:lnTo>
                    <a:pt x="1110" y="1438"/>
                  </a:lnTo>
                  <a:lnTo>
                    <a:pt x="1040" y="1438"/>
                  </a:lnTo>
                  <a:lnTo>
                    <a:pt x="971" y="1438"/>
                  </a:lnTo>
                  <a:lnTo>
                    <a:pt x="901" y="1438"/>
                  </a:lnTo>
                  <a:lnTo>
                    <a:pt x="830" y="1438"/>
                  </a:lnTo>
                  <a:lnTo>
                    <a:pt x="760" y="1438"/>
                  </a:lnTo>
                  <a:lnTo>
                    <a:pt x="736" y="1468"/>
                  </a:lnTo>
                  <a:lnTo>
                    <a:pt x="717" y="1504"/>
                  </a:lnTo>
                  <a:lnTo>
                    <a:pt x="702" y="1540"/>
                  </a:lnTo>
                  <a:lnTo>
                    <a:pt x="694" y="1580"/>
                  </a:lnTo>
                  <a:lnTo>
                    <a:pt x="688" y="1622"/>
                  </a:lnTo>
                  <a:lnTo>
                    <a:pt x="685" y="1664"/>
                  </a:lnTo>
                  <a:lnTo>
                    <a:pt x="683" y="1707"/>
                  </a:lnTo>
                  <a:lnTo>
                    <a:pt x="683" y="1750"/>
                  </a:lnTo>
                  <a:lnTo>
                    <a:pt x="683" y="1792"/>
                  </a:lnTo>
                  <a:lnTo>
                    <a:pt x="683" y="1832"/>
                  </a:lnTo>
                  <a:lnTo>
                    <a:pt x="674" y="1862"/>
                  </a:lnTo>
                  <a:lnTo>
                    <a:pt x="670" y="1896"/>
                  </a:lnTo>
                  <a:lnTo>
                    <a:pt x="669" y="1929"/>
                  </a:lnTo>
                  <a:lnTo>
                    <a:pt x="667" y="1961"/>
                  </a:lnTo>
                  <a:lnTo>
                    <a:pt x="666" y="1995"/>
                  </a:lnTo>
                  <a:lnTo>
                    <a:pt x="659" y="2025"/>
                  </a:lnTo>
                  <a:lnTo>
                    <a:pt x="650" y="2052"/>
                  </a:lnTo>
                  <a:lnTo>
                    <a:pt x="632" y="2075"/>
                  </a:lnTo>
                  <a:lnTo>
                    <a:pt x="605" y="2094"/>
                  </a:lnTo>
                  <a:lnTo>
                    <a:pt x="568" y="2107"/>
                  </a:lnTo>
                  <a:lnTo>
                    <a:pt x="566" y="2113"/>
                  </a:lnTo>
                  <a:lnTo>
                    <a:pt x="565" y="2121"/>
                  </a:lnTo>
                  <a:lnTo>
                    <a:pt x="563" y="2128"/>
                  </a:lnTo>
                  <a:lnTo>
                    <a:pt x="562" y="2134"/>
                  </a:lnTo>
                  <a:lnTo>
                    <a:pt x="562" y="2140"/>
                  </a:lnTo>
                  <a:lnTo>
                    <a:pt x="560" y="2147"/>
                  </a:lnTo>
                  <a:lnTo>
                    <a:pt x="558" y="2153"/>
                  </a:lnTo>
                  <a:lnTo>
                    <a:pt x="557" y="2161"/>
                  </a:lnTo>
                  <a:lnTo>
                    <a:pt x="554" y="2169"/>
                  </a:lnTo>
                  <a:lnTo>
                    <a:pt x="552" y="2177"/>
                  </a:lnTo>
                  <a:lnTo>
                    <a:pt x="546" y="2216"/>
                  </a:lnTo>
                  <a:lnTo>
                    <a:pt x="539" y="2256"/>
                  </a:lnTo>
                  <a:lnTo>
                    <a:pt x="534" y="2294"/>
                  </a:lnTo>
                  <a:lnTo>
                    <a:pt x="528" y="2334"/>
                  </a:lnTo>
                  <a:lnTo>
                    <a:pt x="523" y="2372"/>
                  </a:lnTo>
                  <a:lnTo>
                    <a:pt x="518" y="2412"/>
                  </a:lnTo>
                  <a:lnTo>
                    <a:pt x="514" y="2451"/>
                  </a:lnTo>
                  <a:lnTo>
                    <a:pt x="509" y="2491"/>
                  </a:lnTo>
                  <a:lnTo>
                    <a:pt x="504" y="2531"/>
                  </a:lnTo>
                  <a:lnTo>
                    <a:pt x="499" y="2569"/>
                  </a:lnTo>
                  <a:lnTo>
                    <a:pt x="547" y="2587"/>
                  </a:lnTo>
                  <a:lnTo>
                    <a:pt x="555" y="2544"/>
                  </a:lnTo>
                  <a:lnTo>
                    <a:pt x="563" y="2502"/>
                  </a:lnTo>
                  <a:lnTo>
                    <a:pt x="571" y="2459"/>
                  </a:lnTo>
                  <a:lnTo>
                    <a:pt x="581" y="2416"/>
                  </a:lnTo>
                  <a:lnTo>
                    <a:pt x="589" y="2374"/>
                  </a:lnTo>
                  <a:lnTo>
                    <a:pt x="597" y="2331"/>
                  </a:lnTo>
                  <a:lnTo>
                    <a:pt x="606" y="2289"/>
                  </a:lnTo>
                  <a:lnTo>
                    <a:pt x="614" y="2246"/>
                  </a:lnTo>
                  <a:lnTo>
                    <a:pt x="621" y="2203"/>
                  </a:lnTo>
                  <a:lnTo>
                    <a:pt x="629" y="2161"/>
                  </a:lnTo>
                  <a:lnTo>
                    <a:pt x="624" y="2224"/>
                  </a:lnTo>
                  <a:lnTo>
                    <a:pt x="618" y="2288"/>
                  </a:lnTo>
                  <a:lnTo>
                    <a:pt x="611" y="2352"/>
                  </a:lnTo>
                  <a:lnTo>
                    <a:pt x="605" y="2414"/>
                  </a:lnTo>
                  <a:lnTo>
                    <a:pt x="598" y="2478"/>
                  </a:lnTo>
                  <a:lnTo>
                    <a:pt x="589" y="2540"/>
                  </a:lnTo>
                  <a:lnTo>
                    <a:pt x="581" y="2603"/>
                  </a:lnTo>
                  <a:lnTo>
                    <a:pt x="570" y="2665"/>
                  </a:lnTo>
                  <a:lnTo>
                    <a:pt x="558" y="2726"/>
                  </a:lnTo>
                  <a:lnTo>
                    <a:pt x="546" y="2787"/>
                  </a:lnTo>
                  <a:lnTo>
                    <a:pt x="816" y="2785"/>
                  </a:lnTo>
                  <a:lnTo>
                    <a:pt x="822" y="2748"/>
                  </a:lnTo>
                  <a:lnTo>
                    <a:pt x="829" y="2710"/>
                  </a:lnTo>
                  <a:lnTo>
                    <a:pt x="835" y="2673"/>
                  </a:lnTo>
                  <a:lnTo>
                    <a:pt x="843" y="2636"/>
                  </a:lnTo>
                  <a:lnTo>
                    <a:pt x="850" y="2600"/>
                  </a:lnTo>
                  <a:lnTo>
                    <a:pt x="858" y="2561"/>
                  </a:lnTo>
                  <a:lnTo>
                    <a:pt x="864" y="2524"/>
                  </a:lnTo>
                  <a:lnTo>
                    <a:pt x="870" y="2488"/>
                  </a:lnTo>
                  <a:lnTo>
                    <a:pt x="878" y="2451"/>
                  </a:lnTo>
                  <a:lnTo>
                    <a:pt x="885" y="2414"/>
                  </a:lnTo>
                  <a:lnTo>
                    <a:pt x="886" y="2404"/>
                  </a:lnTo>
                  <a:lnTo>
                    <a:pt x="888" y="2395"/>
                  </a:lnTo>
                  <a:lnTo>
                    <a:pt x="891" y="2385"/>
                  </a:lnTo>
                  <a:lnTo>
                    <a:pt x="893" y="2376"/>
                  </a:lnTo>
                  <a:lnTo>
                    <a:pt x="894" y="2366"/>
                  </a:lnTo>
                  <a:lnTo>
                    <a:pt x="898" y="2356"/>
                  </a:lnTo>
                  <a:lnTo>
                    <a:pt x="899" y="2347"/>
                  </a:lnTo>
                  <a:lnTo>
                    <a:pt x="902" y="2336"/>
                  </a:lnTo>
                  <a:lnTo>
                    <a:pt x="904" y="2326"/>
                  </a:lnTo>
                  <a:lnTo>
                    <a:pt x="907" y="2315"/>
                  </a:lnTo>
                  <a:lnTo>
                    <a:pt x="912" y="2294"/>
                  </a:lnTo>
                  <a:lnTo>
                    <a:pt x="915" y="2280"/>
                  </a:lnTo>
                  <a:lnTo>
                    <a:pt x="918" y="2268"/>
                  </a:lnTo>
                  <a:lnTo>
                    <a:pt x="923" y="2262"/>
                  </a:lnTo>
                  <a:lnTo>
                    <a:pt x="926" y="2257"/>
                  </a:lnTo>
                  <a:lnTo>
                    <a:pt x="931" y="2254"/>
                  </a:lnTo>
                  <a:lnTo>
                    <a:pt x="934" y="2252"/>
                  </a:lnTo>
                  <a:lnTo>
                    <a:pt x="938" y="2251"/>
                  </a:lnTo>
                  <a:lnTo>
                    <a:pt x="942" y="2248"/>
                  </a:lnTo>
                  <a:lnTo>
                    <a:pt x="946" y="2244"/>
                  </a:lnTo>
                  <a:lnTo>
                    <a:pt x="936" y="2321"/>
                  </a:lnTo>
                  <a:lnTo>
                    <a:pt x="926" y="2398"/>
                  </a:lnTo>
                  <a:lnTo>
                    <a:pt x="914" y="2475"/>
                  </a:lnTo>
                  <a:lnTo>
                    <a:pt x="901" y="2550"/>
                  </a:lnTo>
                  <a:lnTo>
                    <a:pt x="885" y="2627"/>
                  </a:lnTo>
                  <a:lnTo>
                    <a:pt x="869" y="2704"/>
                  </a:lnTo>
                  <a:lnTo>
                    <a:pt x="850" y="2779"/>
                  </a:lnTo>
                  <a:lnTo>
                    <a:pt x="829" y="2852"/>
                  </a:lnTo>
                  <a:lnTo>
                    <a:pt x="806" y="2924"/>
                  </a:lnTo>
                  <a:lnTo>
                    <a:pt x="781" y="2996"/>
                  </a:lnTo>
                  <a:lnTo>
                    <a:pt x="781" y="2998"/>
                  </a:lnTo>
                  <a:lnTo>
                    <a:pt x="781" y="3001"/>
                  </a:lnTo>
                  <a:lnTo>
                    <a:pt x="781" y="3003"/>
                  </a:lnTo>
                  <a:lnTo>
                    <a:pt x="781" y="3004"/>
                  </a:lnTo>
                  <a:lnTo>
                    <a:pt x="779" y="3006"/>
                  </a:lnTo>
                  <a:lnTo>
                    <a:pt x="779" y="3008"/>
                  </a:lnTo>
                  <a:lnTo>
                    <a:pt x="779" y="3009"/>
                  </a:lnTo>
                  <a:lnTo>
                    <a:pt x="779" y="3012"/>
                  </a:lnTo>
                  <a:lnTo>
                    <a:pt x="779" y="3014"/>
                  </a:lnTo>
                  <a:lnTo>
                    <a:pt x="779" y="3016"/>
                  </a:lnTo>
                  <a:lnTo>
                    <a:pt x="781" y="3017"/>
                  </a:lnTo>
                  <a:lnTo>
                    <a:pt x="782" y="3019"/>
                  </a:lnTo>
                  <a:lnTo>
                    <a:pt x="786" y="3022"/>
                  </a:lnTo>
                  <a:lnTo>
                    <a:pt x="787" y="3024"/>
                  </a:lnTo>
                  <a:lnTo>
                    <a:pt x="789" y="3025"/>
                  </a:lnTo>
                  <a:lnTo>
                    <a:pt x="790" y="3027"/>
                  </a:lnTo>
                  <a:lnTo>
                    <a:pt x="792" y="3028"/>
                  </a:lnTo>
                  <a:lnTo>
                    <a:pt x="792" y="3030"/>
                  </a:lnTo>
                  <a:lnTo>
                    <a:pt x="792" y="3032"/>
                  </a:lnTo>
                  <a:lnTo>
                    <a:pt x="792" y="3035"/>
                  </a:lnTo>
                  <a:lnTo>
                    <a:pt x="776" y="3035"/>
                  </a:lnTo>
                  <a:lnTo>
                    <a:pt x="776" y="3033"/>
                  </a:lnTo>
                  <a:lnTo>
                    <a:pt x="776" y="3032"/>
                  </a:lnTo>
                  <a:lnTo>
                    <a:pt x="776" y="3028"/>
                  </a:lnTo>
                  <a:lnTo>
                    <a:pt x="778" y="3027"/>
                  </a:lnTo>
                  <a:lnTo>
                    <a:pt x="778" y="3025"/>
                  </a:lnTo>
                  <a:lnTo>
                    <a:pt x="778" y="3024"/>
                  </a:lnTo>
                  <a:lnTo>
                    <a:pt x="778" y="3022"/>
                  </a:lnTo>
                  <a:lnTo>
                    <a:pt x="778" y="3019"/>
                  </a:lnTo>
                  <a:lnTo>
                    <a:pt x="778" y="3017"/>
                  </a:lnTo>
                  <a:lnTo>
                    <a:pt x="779" y="3016"/>
                  </a:lnTo>
                  <a:lnTo>
                    <a:pt x="778" y="3016"/>
                  </a:lnTo>
                  <a:lnTo>
                    <a:pt x="778" y="3016"/>
                  </a:lnTo>
                  <a:lnTo>
                    <a:pt x="778" y="3014"/>
                  </a:lnTo>
                  <a:lnTo>
                    <a:pt x="778" y="3014"/>
                  </a:lnTo>
                  <a:lnTo>
                    <a:pt x="778" y="3014"/>
                  </a:lnTo>
                  <a:lnTo>
                    <a:pt x="778" y="3014"/>
                  </a:lnTo>
                  <a:lnTo>
                    <a:pt x="776" y="3014"/>
                  </a:lnTo>
                  <a:lnTo>
                    <a:pt x="776" y="3012"/>
                  </a:lnTo>
                  <a:lnTo>
                    <a:pt x="776" y="3012"/>
                  </a:lnTo>
                  <a:lnTo>
                    <a:pt x="776" y="3012"/>
                  </a:lnTo>
                  <a:lnTo>
                    <a:pt x="776" y="3011"/>
                  </a:lnTo>
                  <a:lnTo>
                    <a:pt x="778" y="3009"/>
                  </a:lnTo>
                  <a:lnTo>
                    <a:pt x="778" y="3008"/>
                  </a:lnTo>
                  <a:lnTo>
                    <a:pt x="778" y="3006"/>
                  </a:lnTo>
                  <a:lnTo>
                    <a:pt x="779" y="3004"/>
                  </a:lnTo>
                  <a:lnTo>
                    <a:pt x="779" y="3003"/>
                  </a:lnTo>
                  <a:lnTo>
                    <a:pt x="779" y="3001"/>
                  </a:lnTo>
                  <a:lnTo>
                    <a:pt x="781" y="3000"/>
                  </a:lnTo>
                  <a:lnTo>
                    <a:pt x="781" y="2998"/>
                  </a:lnTo>
                  <a:lnTo>
                    <a:pt x="781" y="2996"/>
                  </a:lnTo>
                  <a:lnTo>
                    <a:pt x="784" y="2976"/>
                  </a:lnTo>
                  <a:lnTo>
                    <a:pt x="787" y="2955"/>
                  </a:lnTo>
                  <a:lnTo>
                    <a:pt x="790" y="2934"/>
                  </a:lnTo>
                  <a:lnTo>
                    <a:pt x="794" y="2913"/>
                  </a:lnTo>
                  <a:lnTo>
                    <a:pt x="797" y="2892"/>
                  </a:lnTo>
                  <a:lnTo>
                    <a:pt x="802" y="2872"/>
                  </a:lnTo>
                  <a:lnTo>
                    <a:pt x="805" y="2849"/>
                  </a:lnTo>
                  <a:lnTo>
                    <a:pt x="808" y="2828"/>
                  </a:lnTo>
                  <a:lnTo>
                    <a:pt x="811" y="2806"/>
                  </a:lnTo>
                  <a:lnTo>
                    <a:pt x="816" y="2785"/>
                  </a:lnTo>
                  <a:lnTo>
                    <a:pt x="546" y="2787"/>
                  </a:lnTo>
                  <a:lnTo>
                    <a:pt x="544" y="2793"/>
                  </a:lnTo>
                  <a:lnTo>
                    <a:pt x="542" y="2800"/>
                  </a:lnTo>
                  <a:lnTo>
                    <a:pt x="541" y="2806"/>
                  </a:lnTo>
                  <a:lnTo>
                    <a:pt x="539" y="2812"/>
                  </a:lnTo>
                  <a:lnTo>
                    <a:pt x="538" y="2820"/>
                  </a:lnTo>
                  <a:lnTo>
                    <a:pt x="536" y="2827"/>
                  </a:lnTo>
                  <a:lnTo>
                    <a:pt x="534" y="2833"/>
                  </a:lnTo>
                  <a:lnTo>
                    <a:pt x="533" y="2840"/>
                  </a:lnTo>
                  <a:lnTo>
                    <a:pt x="531" y="2846"/>
                  </a:lnTo>
                  <a:lnTo>
                    <a:pt x="530" y="2852"/>
                  </a:lnTo>
                  <a:lnTo>
                    <a:pt x="523" y="2878"/>
                  </a:lnTo>
                  <a:lnTo>
                    <a:pt x="507" y="2870"/>
                  </a:lnTo>
                  <a:lnTo>
                    <a:pt x="509" y="2860"/>
                  </a:lnTo>
                  <a:lnTo>
                    <a:pt x="509" y="2852"/>
                  </a:lnTo>
                  <a:lnTo>
                    <a:pt x="510" y="2844"/>
                  </a:lnTo>
                  <a:lnTo>
                    <a:pt x="512" y="2836"/>
                  </a:lnTo>
                  <a:lnTo>
                    <a:pt x="514" y="2828"/>
                  </a:lnTo>
                  <a:lnTo>
                    <a:pt x="515" y="2820"/>
                  </a:lnTo>
                  <a:lnTo>
                    <a:pt x="517" y="2812"/>
                  </a:lnTo>
                  <a:lnTo>
                    <a:pt x="517" y="2804"/>
                  </a:lnTo>
                  <a:lnTo>
                    <a:pt x="518" y="2796"/>
                  </a:lnTo>
                  <a:lnTo>
                    <a:pt x="518" y="2787"/>
                  </a:lnTo>
                  <a:lnTo>
                    <a:pt x="470" y="2787"/>
                  </a:lnTo>
                  <a:lnTo>
                    <a:pt x="467" y="2803"/>
                  </a:lnTo>
                  <a:lnTo>
                    <a:pt x="466" y="2817"/>
                  </a:lnTo>
                  <a:lnTo>
                    <a:pt x="464" y="2832"/>
                  </a:lnTo>
                  <a:lnTo>
                    <a:pt x="461" y="2848"/>
                  </a:lnTo>
                  <a:lnTo>
                    <a:pt x="459" y="2862"/>
                  </a:lnTo>
                  <a:lnTo>
                    <a:pt x="456" y="2876"/>
                  </a:lnTo>
                  <a:lnTo>
                    <a:pt x="454" y="2891"/>
                  </a:lnTo>
                  <a:lnTo>
                    <a:pt x="451" y="2905"/>
                  </a:lnTo>
                  <a:lnTo>
                    <a:pt x="450" y="2921"/>
                  </a:lnTo>
                  <a:lnTo>
                    <a:pt x="446" y="2936"/>
                  </a:lnTo>
                  <a:lnTo>
                    <a:pt x="414" y="2968"/>
                  </a:lnTo>
                  <a:lnTo>
                    <a:pt x="2" y="3044"/>
                  </a:lnTo>
                  <a:lnTo>
                    <a:pt x="0" y="3051"/>
                  </a:lnTo>
                  <a:lnTo>
                    <a:pt x="2" y="3054"/>
                  </a:lnTo>
                  <a:lnTo>
                    <a:pt x="5" y="3056"/>
                  </a:lnTo>
                  <a:lnTo>
                    <a:pt x="8" y="3057"/>
                  </a:lnTo>
                  <a:lnTo>
                    <a:pt x="11" y="3060"/>
                  </a:lnTo>
                  <a:lnTo>
                    <a:pt x="14" y="3062"/>
                  </a:lnTo>
                  <a:lnTo>
                    <a:pt x="18" y="3065"/>
                  </a:lnTo>
                  <a:lnTo>
                    <a:pt x="21" y="3067"/>
                  </a:lnTo>
                  <a:lnTo>
                    <a:pt x="24" y="3068"/>
                  </a:lnTo>
                  <a:lnTo>
                    <a:pt x="27" y="3072"/>
                  </a:lnTo>
                  <a:lnTo>
                    <a:pt x="30" y="3073"/>
                  </a:lnTo>
                  <a:lnTo>
                    <a:pt x="54" y="3091"/>
                  </a:lnTo>
                  <a:lnTo>
                    <a:pt x="78" y="3105"/>
                  </a:lnTo>
                  <a:lnTo>
                    <a:pt x="102" y="3118"/>
                  </a:lnTo>
                  <a:lnTo>
                    <a:pt x="128" y="3131"/>
                  </a:lnTo>
                  <a:lnTo>
                    <a:pt x="154" y="3140"/>
                  </a:lnTo>
                  <a:lnTo>
                    <a:pt x="179" y="3150"/>
                  </a:lnTo>
                  <a:lnTo>
                    <a:pt x="205" y="3158"/>
                  </a:lnTo>
                  <a:lnTo>
                    <a:pt x="230" y="3166"/>
                  </a:lnTo>
                  <a:lnTo>
                    <a:pt x="258" y="3174"/>
                  </a:lnTo>
                  <a:lnTo>
                    <a:pt x="283" y="3182"/>
                  </a:lnTo>
                  <a:lnTo>
                    <a:pt x="325" y="3169"/>
                  </a:lnTo>
                  <a:lnTo>
                    <a:pt x="398" y="3176"/>
                  </a:lnTo>
                  <a:lnTo>
                    <a:pt x="395" y="3179"/>
                  </a:lnTo>
                  <a:lnTo>
                    <a:pt x="390" y="3182"/>
                  </a:lnTo>
                  <a:lnTo>
                    <a:pt x="386" y="3187"/>
                  </a:lnTo>
                  <a:lnTo>
                    <a:pt x="381" y="3192"/>
                  </a:lnTo>
                  <a:lnTo>
                    <a:pt x="374" y="3198"/>
                  </a:lnTo>
                  <a:lnTo>
                    <a:pt x="370" y="3203"/>
                  </a:lnTo>
                  <a:lnTo>
                    <a:pt x="365" y="3209"/>
                  </a:lnTo>
                  <a:lnTo>
                    <a:pt x="362" y="3216"/>
                  </a:lnTo>
                  <a:lnTo>
                    <a:pt x="362" y="3222"/>
                  </a:lnTo>
                  <a:lnTo>
                    <a:pt x="363" y="3227"/>
                  </a:lnTo>
                  <a:lnTo>
                    <a:pt x="373" y="3236"/>
                  </a:lnTo>
                  <a:lnTo>
                    <a:pt x="382" y="3244"/>
                  </a:lnTo>
                  <a:lnTo>
                    <a:pt x="392" y="3252"/>
                  </a:lnTo>
                  <a:lnTo>
                    <a:pt x="403" y="3259"/>
                  </a:lnTo>
                  <a:lnTo>
                    <a:pt x="414" y="3265"/>
                  </a:lnTo>
                  <a:lnTo>
                    <a:pt x="426" y="3272"/>
                  </a:lnTo>
                  <a:lnTo>
                    <a:pt x="438" y="3276"/>
                  </a:lnTo>
                  <a:lnTo>
                    <a:pt x="450" y="3281"/>
                  </a:lnTo>
                  <a:lnTo>
                    <a:pt x="462" y="3286"/>
                  </a:lnTo>
                  <a:lnTo>
                    <a:pt x="475" y="3291"/>
                  </a:lnTo>
                  <a:lnTo>
                    <a:pt x="490" y="3310"/>
                  </a:lnTo>
                  <a:lnTo>
                    <a:pt x="507" y="3324"/>
                  </a:lnTo>
                  <a:lnTo>
                    <a:pt x="526" y="3334"/>
                  </a:lnTo>
                  <a:lnTo>
                    <a:pt x="547" y="3340"/>
                  </a:lnTo>
                  <a:lnTo>
                    <a:pt x="570" y="3345"/>
                  </a:lnTo>
                  <a:lnTo>
                    <a:pt x="592" y="3348"/>
                  </a:lnTo>
                  <a:lnTo>
                    <a:pt x="616" y="3353"/>
                  </a:lnTo>
                  <a:lnTo>
                    <a:pt x="637" y="3358"/>
                  </a:lnTo>
                  <a:lnTo>
                    <a:pt x="658" y="3368"/>
                  </a:lnTo>
                  <a:lnTo>
                    <a:pt x="677" y="3380"/>
                  </a:lnTo>
                  <a:lnTo>
                    <a:pt x="1158" y="3275"/>
                  </a:lnTo>
                  <a:lnTo>
                    <a:pt x="1134" y="3153"/>
                  </a:lnTo>
                  <a:lnTo>
                    <a:pt x="1125" y="3152"/>
                  </a:lnTo>
                  <a:lnTo>
                    <a:pt x="1117" y="3148"/>
                  </a:lnTo>
                  <a:lnTo>
                    <a:pt x="1107" y="3145"/>
                  </a:lnTo>
                  <a:lnTo>
                    <a:pt x="1099" y="3140"/>
                  </a:lnTo>
                  <a:lnTo>
                    <a:pt x="1090" y="3137"/>
                  </a:lnTo>
                  <a:lnTo>
                    <a:pt x="1082" y="3132"/>
                  </a:lnTo>
                  <a:lnTo>
                    <a:pt x="1072" y="3129"/>
                  </a:lnTo>
                  <a:lnTo>
                    <a:pt x="1062" y="3126"/>
                  </a:lnTo>
                  <a:lnTo>
                    <a:pt x="1054" y="3123"/>
                  </a:lnTo>
                  <a:lnTo>
                    <a:pt x="1045" y="3121"/>
                  </a:lnTo>
                  <a:lnTo>
                    <a:pt x="1043" y="3115"/>
                  </a:lnTo>
                  <a:lnTo>
                    <a:pt x="1042" y="3108"/>
                  </a:lnTo>
                  <a:lnTo>
                    <a:pt x="1040" y="3102"/>
                  </a:lnTo>
                  <a:lnTo>
                    <a:pt x="1037" y="3096"/>
                  </a:lnTo>
                  <a:lnTo>
                    <a:pt x="1035" y="3088"/>
                  </a:lnTo>
                  <a:lnTo>
                    <a:pt x="1034" y="3080"/>
                  </a:lnTo>
                  <a:lnTo>
                    <a:pt x="1034" y="3073"/>
                  </a:lnTo>
                  <a:lnTo>
                    <a:pt x="1034" y="3065"/>
                  </a:lnTo>
                  <a:lnTo>
                    <a:pt x="1034" y="3057"/>
                  </a:lnTo>
                  <a:lnTo>
                    <a:pt x="1035" y="3049"/>
                  </a:lnTo>
                  <a:lnTo>
                    <a:pt x="1035" y="3048"/>
                  </a:lnTo>
                  <a:lnTo>
                    <a:pt x="1035" y="3046"/>
                  </a:lnTo>
                  <a:lnTo>
                    <a:pt x="1035" y="3043"/>
                  </a:lnTo>
                  <a:lnTo>
                    <a:pt x="1037" y="3040"/>
                  </a:lnTo>
                  <a:lnTo>
                    <a:pt x="1037" y="3036"/>
                  </a:lnTo>
                  <a:lnTo>
                    <a:pt x="1038" y="3032"/>
                  </a:lnTo>
                  <a:lnTo>
                    <a:pt x="1040" y="3027"/>
                  </a:lnTo>
                  <a:lnTo>
                    <a:pt x="1042" y="3022"/>
                  </a:lnTo>
                  <a:lnTo>
                    <a:pt x="1043" y="3017"/>
                  </a:lnTo>
                  <a:lnTo>
                    <a:pt x="1045" y="3014"/>
                  </a:lnTo>
                  <a:lnTo>
                    <a:pt x="1046" y="3009"/>
                  </a:lnTo>
                  <a:lnTo>
                    <a:pt x="1048" y="3004"/>
                  </a:lnTo>
                  <a:lnTo>
                    <a:pt x="1051" y="3000"/>
                  </a:lnTo>
                  <a:lnTo>
                    <a:pt x="1053" y="2993"/>
                  </a:lnTo>
                  <a:lnTo>
                    <a:pt x="1054" y="2988"/>
                  </a:lnTo>
                  <a:lnTo>
                    <a:pt x="1058" y="2982"/>
                  </a:lnTo>
                  <a:lnTo>
                    <a:pt x="1059" y="2976"/>
                  </a:lnTo>
                  <a:lnTo>
                    <a:pt x="1062" y="2968"/>
                  </a:lnTo>
                  <a:lnTo>
                    <a:pt x="1064" y="2960"/>
                  </a:lnTo>
                  <a:lnTo>
                    <a:pt x="1067" y="2952"/>
                  </a:lnTo>
                  <a:lnTo>
                    <a:pt x="1192" y="3044"/>
                  </a:lnTo>
                  <a:lnTo>
                    <a:pt x="1189" y="3052"/>
                  </a:lnTo>
                  <a:lnTo>
                    <a:pt x="1186" y="3062"/>
                  </a:lnTo>
                  <a:lnTo>
                    <a:pt x="1184" y="3072"/>
                  </a:lnTo>
                  <a:lnTo>
                    <a:pt x="1181" y="3081"/>
                  </a:lnTo>
                  <a:lnTo>
                    <a:pt x="1179" y="3092"/>
                  </a:lnTo>
                  <a:lnTo>
                    <a:pt x="1178" y="3104"/>
                  </a:lnTo>
                  <a:lnTo>
                    <a:pt x="1176" y="3115"/>
                  </a:lnTo>
                  <a:lnTo>
                    <a:pt x="1176" y="3126"/>
                  </a:lnTo>
                  <a:lnTo>
                    <a:pt x="1176" y="3139"/>
                  </a:lnTo>
                  <a:lnTo>
                    <a:pt x="1176" y="3150"/>
                  </a:lnTo>
                  <a:lnTo>
                    <a:pt x="1171" y="3152"/>
                  </a:lnTo>
                  <a:lnTo>
                    <a:pt x="1168" y="3153"/>
                  </a:lnTo>
                  <a:lnTo>
                    <a:pt x="1163" y="3153"/>
                  </a:lnTo>
                  <a:lnTo>
                    <a:pt x="1158" y="3155"/>
                  </a:lnTo>
                  <a:lnTo>
                    <a:pt x="1155" y="3155"/>
                  </a:lnTo>
                  <a:lnTo>
                    <a:pt x="1150" y="3155"/>
                  </a:lnTo>
                  <a:lnTo>
                    <a:pt x="1147" y="3155"/>
                  </a:lnTo>
                  <a:lnTo>
                    <a:pt x="1142" y="3155"/>
                  </a:lnTo>
                  <a:lnTo>
                    <a:pt x="1139" y="3153"/>
                  </a:lnTo>
                  <a:lnTo>
                    <a:pt x="1134" y="3153"/>
                  </a:lnTo>
                  <a:lnTo>
                    <a:pt x="1158" y="3275"/>
                  </a:lnTo>
                  <a:lnTo>
                    <a:pt x="1160" y="3275"/>
                  </a:lnTo>
                  <a:lnTo>
                    <a:pt x="1174" y="3272"/>
                  </a:lnTo>
                  <a:lnTo>
                    <a:pt x="1187" y="3265"/>
                  </a:lnTo>
                  <a:lnTo>
                    <a:pt x="1195" y="3256"/>
                  </a:lnTo>
                  <a:lnTo>
                    <a:pt x="1202" y="3244"/>
                  </a:lnTo>
                  <a:lnTo>
                    <a:pt x="1205" y="3232"/>
                  </a:lnTo>
                  <a:lnTo>
                    <a:pt x="1208" y="3219"/>
                  </a:lnTo>
                  <a:lnTo>
                    <a:pt x="1210" y="3204"/>
                  </a:lnTo>
                  <a:lnTo>
                    <a:pt x="1211" y="3192"/>
                  </a:lnTo>
                  <a:lnTo>
                    <a:pt x="1211" y="3179"/>
                  </a:lnTo>
                  <a:lnTo>
                    <a:pt x="1214" y="3166"/>
                  </a:lnTo>
                  <a:lnTo>
                    <a:pt x="1216" y="3160"/>
                  </a:lnTo>
                  <a:lnTo>
                    <a:pt x="1219" y="3153"/>
                  </a:lnTo>
                  <a:lnTo>
                    <a:pt x="1221" y="3148"/>
                  </a:lnTo>
                  <a:lnTo>
                    <a:pt x="1224" y="3144"/>
                  </a:lnTo>
                  <a:lnTo>
                    <a:pt x="1227" y="3139"/>
                  </a:lnTo>
                  <a:lnTo>
                    <a:pt x="1229" y="3136"/>
                  </a:lnTo>
                  <a:lnTo>
                    <a:pt x="1232" y="3132"/>
                  </a:lnTo>
                  <a:lnTo>
                    <a:pt x="1235" y="3129"/>
                  </a:lnTo>
                  <a:lnTo>
                    <a:pt x="1237" y="3128"/>
                  </a:lnTo>
                  <a:lnTo>
                    <a:pt x="1240" y="3124"/>
                  </a:lnTo>
                  <a:lnTo>
                    <a:pt x="1224" y="2817"/>
                  </a:lnTo>
                  <a:lnTo>
                    <a:pt x="1208" y="2772"/>
                  </a:lnTo>
                  <a:lnTo>
                    <a:pt x="1197" y="2728"/>
                  </a:lnTo>
                  <a:lnTo>
                    <a:pt x="1192" y="2684"/>
                  </a:lnTo>
                  <a:lnTo>
                    <a:pt x="1192" y="2640"/>
                  </a:lnTo>
                  <a:lnTo>
                    <a:pt x="1195" y="2596"/>
                  </a:lnTo>
                  <a:lnTo>
                    <a:pt x="1202" y="2553"/>
                  </a:lnTo>
                  <a:lnTo>
                    <a:pt x="1211" y="2510"/>
                  </a:lnTo>
                  <a:lnTo>
                    <a:pt x="1221" y="2465"/>
                  </a:lnTo>
                  <a:lnTo>
                    <a:pt x="1232" y="2420"/>
                  </a:lnTo>
                  <a:lnTo>
                    <a:pt x="1243" y="2376"/>
                  </a:lnTo>
                  <a:lnTo>
                    <a:pt x="1346" y="2414"/>
                  </a:lnTo>
                  <a:lnTo>
                    <a:pt x="1307" y="2459"/>
                  </a:lnTo>
                  <a:lnTo>
                    <a:pt x="1299" y="2496"/>
                  </a:lnTo>
                  <a:lnTo>
                    <a:pt x="1293" y="2534"/>
                  </a:lnTo>
                  <a:lnTo>
                    <a:pt x="1285" y="2571"/>
                  </a:lnTo>
                  <a:lnTo>
                    <a:pt x="1278" y="2608"/>
                  </a:lnTo>
                  <a:lnTo>
                    <a:pt x="1270" y="2646"/>
                  </a:lnTo>
                  <a:lnTo>
                    <a:pt x="1264" y="2683"/>
                  </a:lnTo>
                  <a:lnTo>
                    <a:pt x="1256" y="2720"/>
                  </a:lnTo>
                  <a:lnTo>
                    <a:pt x="1248" y="2756"/>
                  </a:lnTo>
                  <a:lnTo>
                    <a:pt x="1240" y="2793"/>
                  </a:lnTo>
                  <a:lnTo>
                    <a:pt x="1230" y="2830"/>
                  </a:lnTo>
                  <a:lnTo>
                    <a:pt x="1230" y="2828"/>
                  </a:lnTo>
                  <a:lnTo>
                    <a:pt x="1229" y="2827"/>
                  </a:lnTo>
                  <a:lnTo>
                    <a:pt x="1229" y="2827"/>
                  </a:lnTo>
                  <a:lnTo>
                    <a:pt x="1227" y="2825"/>
                  </a:lnTo>
                  <a:lnTo>
                    <a:pt x="1227" y="2824"/>
                  </a:lnTo>
                  <a:lnTo>
                    <a:pt x="1227" y="2822"/>
                  </a:lnTo>
                  <a:lnTo>
                    <a:pt x="1226" y="2820"/>
                  </a:lnTo>
                  <a:lnTo>
                    <a:pt x="1226" y="2820"/>
                  </a:lnTo>
                  <a:lnTo>
                    <a:pt x="1226" y="2819"/>
                  </a:lnTo>
                  <a:lnTo>
                    <a:pt x="1224" y="2817"/>
                  </a:lnTo>
                  <a:lnTo>
                    <a:pt x="1240" y="3124"/>
                  </a:lnTo>
                  <a:lnTo>
                    <a:pt x="1253" y="3121"/>
                  </a:lnTo>
                  <a:lnTo>
                    <a:pt x="1264" y="3121"/>
                  </a:lnTo>
                  <a:lnTo>
                    <a:pt x="1278" y="3124"/>
                  </a:lnTo>
                  <a:lnTo>
                    <a:pt x="1291" y="3129"/>
                  </a:lnTo>
                  <a:lnTo>
                    <a:pt x="1306" y="3136"/>
                  </a:lnTo>
                  <a:lnTo>
                    <a:pt x="1322" y="3142"/>
                  </a:lnTo>
                  <a:lnTo>
                    <a:pt x="1336" y="3147"/>
                  </a:lnTo>
                  <a:lnTo>
                    <a:pt x="1352" y="3148"/>
                  </a:lnTo>
                  <a:lnTo>
                    <a:pt x="1368" y="3148"/>
                  </a:lnTo>
                  <a:lnTo>
                    <a:pt x="1384" y="3144"/>
                  </a:lnTo>
                  <a:lnTo>
                    <a:pt x="1387" y="3147"/>
                  </a:lnTo>
                  <a:lnTo>
                    <a:pt x="1390" y="3150"/>
                  </a:lnTo>
                  <a:lnTo>
                    <a:pt x="1394" y="3153"/>
                  </a:lnTo>
                  <a:lnTo>
                    <a:pt x="1395" y="3156"/>
                  </a:lnTo>
                  <a:lnTo>
                    <a:pt x="1397" y="3160"/>
                  </a:lnTo>
                  <a:lnTo>
                    <a:pt x="1397" y="3164"/>
                  </a:lnTo>
                  <a:lnTo>
                    <a:pt x="1398" y="3168"/>
                  </a:lnTo>
                  <a:lnTo>
                    <a:pt x="1398" y="3172"/>
                  </a:lnTo>
                  <a:lnTo>
                    <a:pt x="1397" y="3177"/>
                  </a:lnTo>
                  <a:lnTo>
                    <a:pt x="1397" y="3182"/>
                  </a:lnTo>
                  <a:lnTo>
                    <a:pt x="1390" y="3187"/>
                  </a:lnTo>
                  <a:lnTo>
                    <a:pt x="1384" y="3192"/>
                  </a:lnTo>
                  <a:lnTo>
                    <a:pt x="1378" y="3196"/>
                  </a:lnTo>
                  <a:lnTo>
                    <a:pt x="1370" y="3201"/>
                  </a:lnTo>
                  <a:lnTo>
                    <a:pt x="1363" y="3206"/>
                  </a:lnTo>
                  <a:lnTo>
                    <a:pt x="1355" y="3211"/>
                  </a:lnTo>
                  <a:lnTo>
                    <a:pt x="1347" y="3214"/>
                  </a:lnTo>
                  <a:lnTo>
                    <a:pt x="1339" y="3216"/>
                  </a:lnTo>
                  <a:lnTo>
                    <a:pt x="1330" y="3216"/>
                  </a:lnTo>
                  <a:lnTo>
                    <a:pt x="1320" y="3214"/>
                  </a:lnTo>
                  <a:lnTo>
                    <a:pt x="1318" y="3224"/>
                  </a:lnTo>
                  <a:lnTo>
                    <a:pt x="1315" y="3235"/>
                  </a:lnTo>
                  <a:lnTo>
                    <a:pt x="1314" y="3248"/>
                  </a:lnTo>
                  <a:lnTo>
                    <a:pt x="1312" y="3260"/>
                  </a:lnTo>
                  <a:lnTo>
                    <a:pt x="1310" y="3275"/>
                  </a:lnTo>
                  <a:lnTo>
                    <a:pt x="1307" y="3288"/>
                  </a:lnTo>
                  <a:lnTo>
                    <a:pt x="1306" y="3302"/>
                  </a:lnTo>
                  <a:lnTo>
                    <a:pt x="1302" y="3316"/>
                  </a:lnTo>
                  <a:lnTo>
                    <a:pt x="1301" y="3329"/>
                  </a:lnTo>
                  <a:lnTo>
                    <a:pt x="1298" y="3342"/>
                  </a:lnTo>
                  <a:lnTo>
                    <a:pt x="1299" y="3358"/>
                  </a:lnTo>
                  <a:lnTo>
                    <a:pt x="1304" y="3371"/>
                  </a:lnTo>
                  <a:lnTo>
                    <a:pt x="1310" y="3385"/>
                  </a:lnTo>
                  <a:lnTo>
                    <a:pt x="1318" y="3396"/>
                  </a:lnTo>
                  <a:lnTo>
                    <a:pt x="1328" y="3408"/>
                  </a:lnTo>
                  <a:lnTo>
                    <a:pt x="1338" y="3417"/>
                  </a:lnTo>
                  <a:lnTo>
                    <a:pt x="1349" y="3427"/>
                  </a:lnTo>
                  <a:lnTo>
                    <a:pt x="1360" y="3435"/>
                  </a:lnTo>
                  <a:lnTo>
                    <a:pt x="1373" y="3443"/>
                  </a:lnTo>
                  <a:lnTo>
                    <a:pt x="1384" y="3451"/>
                  </a:lnTo>
                  <a:lnTo>
                    <a:pt x="1398" y="3457"/>
                  </a:lnTo>
                  <a:lnTo>
                    <a:pt x="1411" y="3459"/>
                  </a:lnTo>
                  <a:lnTo>
                    <a:pt x="1424" y="3459"/>
                  </a:lnTo>
                  <a:lnTo>
                    <a:pt x="1435" y="3456"/>
                  </a:lnTo>
                  <a:lnTo>
                    <a:pt x="1446" y="3451"/>
                  </a:lnTo>
                  <a:lnTo>
                    <a:pt x="1456" y="3444"/>
                  </a:lnTo>
                  <a:lnTo>
                    <a:pt x="1467" y="3436"/>
                  </a:lnTo>
                  <a:lnTo>
                    <a:pt x="1477" y="3427"/>
                  </a:lnTo>
                  <a:lnTo>
                    <a:pt x="1488" y="3416"/>
                  </a:lnTo>
                  <a:lnTo>
                    <a:pt x="1499" y="3406"/>
                  </a:lnTo>
                  <a:lnTo>
                    <a:pt x="1509" y="3384"/>
                  </a:lnTo>
                  <a:lnTo>
                    <a:pt x="1514" y="3363"/>
                  </a:lnTo>
                  <a:lnTo>
                    <a:pt x="1515" y="3340"/>
                  </a:lnTo>
                  <a:lnTo>
                    <a:pt x="1515" y="3320"/>
                  </a:lnTo>
                  <a:lnTo>
                    <a:pt x="1510" y="3299"/>
                  </a:lnTo>
                  <a:lnTo>
                    <a:pt x="1506" y="3278"/>
                  </a:lnTo>
                  <a:lnTo>
                    <a:pt x="1501" y="3257"/>
                  </a:lnTo>
                  <a:lnTo>
                    <a:pt x="1496" y="3236"/>
                  </a:lnTo>
                  <a:lnTo>
                    <a:pt x="1491" y="3217"/>
                  </a:lnTo>
                  <a:lnTo>
                    <a:pt x="1490" y="3198"/>
                  </a:lnTo>
                  <a:lnTo>
                    <a:pt x="1461" y="3198"/>
                  </a:lnTo>
                  <a:lnTo>
                    <a:pt x="1456" y="3195"/>
                  </a:lnTo>
                  <a:lnTo>
                    <a:pt x="1451" y="3192"/>
                  </a:lnTo>
                  <a:lnTo>
                    <a:pt x="1448" y="3187"/>
                  </a:lnTo>
                  <a:lnTo>
                    <a:pt x="1446" y="3182"/>
                  </a:lnTo>
                  <a:lnTo>
                    <a:pt x="1445" y="3177"/>
                  </a:lnTo>
                  <a:lnTo>
                    <a:pt x="1445" y="3172"/>
                  </a:lnTo>
                  <a:lnTo>
                    <a:pt x="1445" y="3168"/>
                  </a:lnTo>
                  <a:lnTo>
                    <a:pt x="1445" y="3161"/>
                  </a:lnTo>
                  <a:lnTo>
                    <a:pt x="1445" y="3155"/>
                  </a:lnTo>
                  <a:lnTo>
                    <a:pt x="1445" y="3150"/>
                  </a:lnTo>
                  <a:lnTo>
                    <a:pt x="1446" y="3148"/>
                  </a:lnTo>
                  <a:lnTo>
                    <a:pt x="1448" y="3148"/>
                  </a:lnTo>
                  <a:lnTo>
                    <a:pt x="1450" y="3147"/>
                  </a:lnTo>
                  <a:lnTo>
                    <a:pt x="1453" y="3147"/>
                  </a:lnTo>
                  <a:lnTo>
                    <a:pt x="1454" y="3145"/>
                  </a:lnTo>
                  <a:lnTo>
                    <a:pt x="1456" y="3145"/>
                  </a:lnTo>
                  <a:lnTo>
                    <a:pt x="1458" y="3144"/>
                  </a:lnTo>
                  <a:lnTo>
                    <a:pt x="1459" y="3144"/>
                  </a:lnTo>
                  <a:lnTo>
                    <a:pt x="1461" y="3142"/>
                  </a:lnTo>
                  <a:lnTo>
                    <a:pt x="1464" y="3140"/>
                  </a:lnTo>
                  <a:lnTo>
                    <a:pt x="1456" y="3072"/>
                  </a:lnTo>
                  <a:lnTo>
                    <a:pt x="1446" y="3073"/>
                  </a:lnTo>
                  <a:lnTo>
                    <a:pt x="1435" y="3075"/>
                  </a:lnTo>
                  <a:lnTo>
                    <a:pt x="1426" y="3075"/>
                  </a:lnTo>
                  <a:lnTo>
                    <a:pt x="1416" y="3075"/>
                  </a:lnTo>
                  <a:lnTo>
                    <a:pt x="1405" y="3076"/>
                  </a:lnTo>
                  <a:lnTo>
                    <a:pt x="1394" y="3076"/>
                  </a:lnTo>
                  <a:lnTo>
                    <a:pt x="1384" y="3076"/>
                  </a:lnTo>
                  <a:lnTo>
                    <a:pt x="1373" y="3075"/>
                  </a:lnTo>
                  <a:lnTo>
                    <a:pt x="1363" y="3075"/>
                  </a:lnTo>
                  <a:lnTo>
                    <a:pt x="1352" y="3073"/>
                  </a:lnTo>
                  <a:lnTo>
                    <a:pt x="1363" y="3068"/>
                  </a:lnTo>
                  <a:lnTo>
                    <a:pt x="1374" y="3064"/>
                  </a:lnTo>
                  <a:lnTo>
                    <a:pt x="1384" y="3059"/>
                  </a:lnTo>
                  <a:lnTo>
                    <a:pt x="1395" y="3052"/>
                  </a:lnTo>
                  <a:lnTo>
                    <a:pt x="1405" y="3046"/>
                  </a:lnTo>
                  <a:lnTo>
                    <a:pt x="1414" y="3041"/>
                  </a:lnTo>
                  <a:lnTo>
                    <a:pt x="1424" y="3035"/>
                  </a:lnTo>
                  <a:lnTo>
                    <a:pt x="1434" y="3028"/>
                  </a:lnTo>
                  <a:lnTo>
                    <a:pt x="1442" y="3022"/>
                  </a:lnTo>
                  <a:lnTo>
                    <a:pt x="1451" y="3016"/>
                  </a:lnTo>
                  <a:lnTo>
                    <a:pt x="1432" y="2832"/>
                  </a:lnTo>
                  <a:lnTo>
                    <a:pt x="1427" y="2840"/>
                  </a:lnTo>
                  <a:lnTo>
                    <a:pt x="1421" y="2846"/>
                  </a:lnTo>
                  <a:lnTo>
                    <a:pt x="1413" y="2852"/>
                  </a:lnTo>
                  <a:lnTo>
                    <a:pt x="1406" y="2860"/>
                  </a:lnTo>
                  <a:lnTo>
                    <a:pt x="1400" y="2867"/>
                  </a:lnTo>
                  <a:lnTo>
                    <a:pt x="1392" y="2873"/>
                  </a:lnTo>
                  <a:lnTo>
                    <a:pt x="1384" y="2880"/>
                  </a:lnTo>
                  <a:lnTo>
                    <a:pt x="1376" y="2886"/>
                  </a:lnTo>
                  <a:lnTo>
                    <a:pt x="1366" y="2891"/>
                  </a:lnTo>
                  <a:lnTo>
                    <a:pt x="1358" y="2897"/>
                  </a:lnTo>
                  <a:lnTo>
                    <a:pt x="1298" y="2897"/>
                  </a:lnTo>
                  <a:lnTo>
                    <a:pt x="1296" y="2857"/>
                  </a:lnTo>
                  <a:lnTo>
                    <a:pt x="1299" y="2819"/>
                  </a:lnTo>
                  <a:lnTo>
                    <a:pt x="1304" y="2780"/>
                  </a:lnTo>
                  <a:lnTo>
                    <a:pt x="1312" y="2740"/>
                  </a:lnTo>
                  <a:lnTo>
                    <a:pt x="1320" y="2702"/>
                  </a:lnTo>
                  <a:lnTo>
                    <a:pt x="1328" y="2664"/>
                  </a:lnTo>
                  <a:lnTo>
                    <a:pt x="1338" y="2627"/>
                  </a:lnTo>
                  <a:lnTo>
                    <a:pt x="1344" y="2588"/>
                  </a:lnTo>
                  <a:lnTo>
                    <a:pt x="1349" y="2550"/>
                  </a:lnTo>
                  <a:lnTo>
                    <a:pt x="1352" y="2513"/>
                  </a:lnTo>
                  <a:lnTo>
                    <a:pt x="1355" y="2504"/>
                  </a:lnTo>
                  <a:lnTo>
                    <a:pt x="1358" y="2494"/>
                  </a:lnTo>
                  <a:lnTo>
                    <a:pt x="1362" y="2486"/>
                  </a:lnTo>
                  <a:lnTo>
                    <a:pt x="1365" y="2480"/>
                  </a:lnTo>
                  <a:lnTo>
                    <a:pt x="1370" y="2475"/>
                  </a:lnTo>
                  <a:lnTo>
                    <a:pt x="1373" y="2470"/>
                  </a:lnTo>
                  <a:lnTo>
                    <a:pt x="1378" y="2467"/>
                  </a:lnTo>
                  <a:lnTo>
                    <a:pt x="1382" y="2465"/>
                  </a:lnTo>
                  <a:lnTo>
                    <a:pt x="1387" y="2465"/>
                  </a:lnTo>
                  <a:lnTo>
                    <a:pt x="1394" y="2465"/>
                  </a:lnTo>
                  <a:lnTo>
                    <a:pt x="1384" y="2339"/>
                  </a:lnTo>
                  <a:lnTo>
                    <a:pt x="1379" y="2337"/>
                  </a:lnTo>
                  <a:lnTo>
                    <a:pt x="1373" y="2336"/>
                  </a:lnTo>
                  <a:lnTo>
                    <a:pt x="1368" y="2334"/>
                  </a:lnTo>
                  <a:lnTo>
                    <a:pt x="1362" y="2332"/>
                  </a:lnTo>
                  <a:lnTo>
                    <a:pt x="1357" y="2332"/>
                  </a:lnTo>
                  <a:lnTo>
                    <a:pt x="1350" y="2331"/>
                  </a:lnTo>
                  <a:lnTo>
                    <a:pt x="1344" y="2329"/>
                  </a:lnTo>
                  <a:lnTo>
                    <a:pt x="1338" y="2329"/>
                  </a:lnTo>
                  <a:lnTo>
                    <a:pt x="1331" y="2328"/>
                  </a:lnTo>
                  <a:lnTo>
                    <a:pt x="1325" y="2326"/>
                  </a:lnTo>
                  <a:lnTo>
                    <a:pt x="1322" y="2324"/>
                  </a:lnTo>
                  <a:lnTo>
                    <a:pt x="1317" y="2324"/>
                  </a:lnTo>
                  <a:lnTo>
                    <a:pt x="1314" y="2324"/>
                  </a:lnTo>
                  <a:lnTo>
                    <a:pt x="1312" y="2324"/>
                  </a:lnTo>
                  <a:lnTo>
                    <a:pt x="1309" y="2323"/>
                  </a:lnTo>
                  <a:lnTo>
                    <a:pt x="1307" y="2323"/>
                  </a:lnTo>
                  <a:lnTo>
                    <a:pt x="1306" y="2323"/>
                  </a:lnTo>
                  <a:lnTo>
                    <a:pt x="1302" y="2323"/>
                  </a:lnTo>
                  <a:lnTo>
                    <a:pt x="1301" y="2323"/>
                  </a:lnTo>
                  <a:lnTo>
                    <a:pt x="1299" y="2321"/>
                  </a:lnTo>
                  <a:lnTo>
                    <a:pt x="1282" y="2321"/>
                  </a:lnTo>
                  <a:lnTo>
                    <a:pt x="1282" y="2267"/>
                  </a:lnTo>
                  <a:lnTo>
                    <a:pt x="1296" y="2264"/>
                  </a:lnTo>
                  <a:lnTo>
                    <a:pt x="1312" y="2262"/>
                  </a:lnTo>
                  <a:lnTo>
                    <a:pt x="1326" y="2260"/>
                  </a:lnTo>
                  <a:lnTo>
                    <a:pt x="1341" y="2260"/>
                  </a:lnTo>
                  <a:lnTo>
                    <a:pt x="1354" y="2259"/>
                  </a:lnTo>
                  <a:lnTo>
                    <a:pt x="1368" y="2260"/>
                  </a:lnTo>
                  <a:lnTo>
                    <a:pt x="1382" y="2260"/>
                  </a:lnTo>
                  <a:lnTo>
                    <a:pt x="1395" y="2262"/>
                  </a:lnTo>
                  <a:lnTo>
                    <a:pt x="1408" y="2264"/>
                  </a:lnTo>
                  <a:lnTo>
                    <a:pt x="1422" y="2267"/>
                  </a:lnTo>
                  <a:lnTo>
                    <a:pt x="1413" y="2353"/>
                  </a:lnTo>
                  <a:lnTo>
                    <a:pt x="1410" y="2352"/>
                  </a:lnTo>
                  <a:lnTo>
                    <a:pt x="1406" y="2350"/>
                  </a:lnTo>
                  <a:lnTo>
                    <a:pt x="1405" y="2348"/>
                  </a:lnTo>
                  <a:lnTo>
                    <a:pt x="1402" y="2348"/>
                  </a:lnTo>
                  <a:lnTo>
                    <a:pt x="1398" y="2347"/>
                  </a:lnTo>
                  <a:lnTo>
                    <a:pt x="1395" y="2345"/>
                  </a:lnTo>
                  <a:lnTo>
                    <a:pt x="1392" y="2344"/>
                  </a:lnTo>
                  <a:lnTo>
                    <a:pt x="1390" y="2342"/>
                  </a:lnTo>
                  <a:lnTo>
                    <a:pt x="1387" y="2340"/>
                  </a:lnTo>
                  <a:lnTo>
                    <a:pt x="1384" y="2339"/>
                  </a:lnTo>
                  <a:lnTo>
                    <a:pt x="1394" y="2465"/>
                  </a:lnTo>
                  <a:lnTo>
                    <a:pt x="1402" y="2467"/>
                  </a:lnTo>
                  <a:lnTo>
                    <a:pt x="1410" y="2468"/>
                  </a:lnTo>
                  <a:lnTo>
                    <a:pt x="1419" y="2468"/>
                  </a:lnTo>
                  <a:lnTo>
                    <a:pt x="1427" y="2470"/>
                  </a:lnTo>
                  <a:lnTo>
                    <a:pt x="1437" y="2472"/>
                  </a:lnTo>
                  <a:lnTo>
                    <a:pt x="1445" y="2472"/>
                  </a:lnTo>
                  <a:lnTo>
                    <a:pt x="1456" y="2473"/>
                  </a:lnTo>
                  <a:lnTo>
                    <a:pt x="1466" y="2473"/>
                  </a:lnTo>
                  <a:lnTo>
                    <a:pt x="1477" y="2473"/>
                  </a:lnTo>
                  <a:lnTo>
                    <a:pt x="1490" y="2475"/>
                  </a:lnTo>
                  <a:lnTo>
                    <a:pt x="1560" y="2475"/>
                  </a:lnTo>
                  <a:lnTo>
                    <a:pt x="1554" y="2499"/>
                  </a:lnTo>
                  <a:lnTo>
                    <a:pt x="1547" y="2524"/>
                  </a:lnTo>
                  <a:lnTo>
                    <a:pt x="1541" y="2550"/>
                  </a:lnTo>
                  <a:lnTo>
                    <a:pt x="1534" y="2576"/>
                  </a:lnTo>
                  <a:lnTo>
                    <a:pt x="1528" y="2601"/>
                  </a:lnTo>
                  <a:lnTo>
                    <a:pt x="1522" y="2627"/>
                  </a:lnTo>
                  <a:lnTo>
                    <a:pt x="1515" y="2651"/>
                  </a:lnTo>
                  <a:lnTo>
                    <a:pt x="1509" y="2676"/>
                  </a:lnTo>
                  <a:lnTo>
                    <a:pt x="1501" y="2702"/>
                  </a:lnTo>
                  <a:lnTo>
                    <a:pt x="1491" y="2726"/>
                  </a:lnTo>
                  <a:lnTo>
                    <a:pt x="1530" y="2929"/>
                  </a:lnTo>
                  <a:lnTo>
                    <a:pt x="1554" y="2889"/>
                  </a:lnTo>
                  <a:lnTo>
                    <a:pt x="1573" y="2848"/>
                  </a:lnTo>
                  <a:lnTo>
                    <a:pt x="1590" y="2803"/>
                  </a:lnTo>
                  <a:lnTo>
                    <a:pt x="1606" y="2758"/>
                  </a:lnTo>
                  <a:lnTo>
                    <a:pt x="1619" y="2712"/>
                  </a:lnTo>
                  <a:lnTo>
                    <a:pt x="1630" y="2664"/>
                  </a:lnTo>
                  <a:lnTo>
                    <a:pt x="1640" y="2616"/>
                  </a:lnTo>
                  <a:lnTo>
                    <a:pt x="1648" y="2569"/>
                  </a:lnTo>
                  <a:lnTo>
                    <a:pt x="1658" y="2521"/>
                  </a:lnTo>
                  <a:lnTo>
                    <a:pt x="1666" y="2475"/>
                  </a:lnTo>
                  <a:lnTo>
                    <a:pt x="1672" y="2460"/>
                  </a:lnTo>
                  <a:lnTo>
                    <a:pt x="1682" y="2451"/>
                  </a:lnTo>
                  <a:lnTo>
                    <a:pt x="1694" y="2444"/>
                  </a:lnTo>
                  <a:lnTo>
                    <a:pt x="1709" y="2440"/>
                  </a:lnTo>
                  <a:lnTo>
                    <a:pt x="1723" y="2438"/>
                  </a:lnTo>
                  <a:lnTo>
                    <a:pt x="1741" y="2436"/>
                  </a:lnTo>
                  <a:lnTo>
                    <a:pt x="1758" y="2436"/>
                  </a:lnTo>
                  <a:lnTo>
                    <a:pt x="1774" y="2435"/>
                  </a:lnTo>
                  <a:lnTo>
                    <a:pt x="1790" y="2433"/>
                  </a:lnTo>
                  <a:lnTo>
                    <a:pt x="1806" y="2430"/>
                  </a:lnTo>
                  <a:lnTo>
                    <a:pt x="1794" y="2483"/>
                  </a:lnTo>
                  <a:lnTo>
                    <a:pt x="1784" y="2537"/>
                  </a:lnTo>
                  <a:lnTo>
                    <a:pt x="1776" y="2593"/>
                  </a:lnTo>
                  <a:lnTo>
                    <a:pt x="1771" y="2651"/>
                  </a:lnTo>
                  <a:lnTo>
                    <a:pt x="1766" y="2710"/>
                  </a:lnTo>
                  <a:lnTo>
                    <a:pt x="1766" y="2768"/>
                  </a:lnTo>
                  <a:lnTo>
                    <a:pt x="1766" y="2827"/>
                  </a:lnTo>
                  <a:lnTo>
                    <a:pt x="1770" y="2884"/>
                  </a:lnTo>
                  <a:lnTo>
                    <a:pt x="1774" y="2940"/>
                  </a:lnTo>
                  <a:lnTo>
                    <a:pt x="1781" y="2996"/>
                  </a:lnTo>
                  <a:lnTo>
                    <a:pt x="1771" y="2998"/>
                  </a:lnTo>
                  <a:lnTo>
                    <a:pt x="1763" y="2998"/>
                  </a:lnTo>
                  <a:lnTo>
                    <a:pt x="1755" y="3000"/>
                  </a:lnTo>
                  <a:lnTo>
                    <a:pt x="1746" y="3001"/>
                  </a:lnTo>
                  <a:lnTo>
                    <a:pt x="1738" y="3003"/>
                  </a:lnTo>
                  <a:lnTo>
                    <a:pt x="1730" y="3004"/>
                  </a:lnTo>
                  <a:lnTo>
                    <a:pt x="1720" y="3006"/>
                  </a:lnTo>
                  <a:lnTo>
                    <a:pt x="1712" y="3008"/>
                  </a:lnTo>
                  <a:lnTo>
                    <a:pt x="1704" y="3009"/>
                  </a:lnTo>
                  <a:lnTo>
                    <a:pt x="1694" y="3012"/>
                  </a:lnTo>
                  <a:lnTo>
                    <a:pt x="1702" y="3084"/>
                  </a:lnTo>
                  <a:lnTo>
                    <a:pt x="1712" y="3083"/>
                  </a:lnTo>
                  <a:lnTo>
                    <a:pt x="1722" y="3081"/>
                  </a:lnTo>
                  <a:lnTo>
                    <a:pt x="1731" y="3078"/>
                  </a:lnTo>
                  <a:lnTo>
                    <a:pt x="1741" y="3076"/>
                  </a:lnTo>
                  <a:lnTo>
                    <a:pt x="1749" y="3075"/>
                  </a:lnTo>
                  <a:lnTo>
                    <a:pt x="1758" y="3072"/>
                  </a:lnTo>
                  <a:lnTo>
                    <a:pt x="1768" y="3068"/>
                  </a:lnTo>
                  <a:lnTo>
                    <a:pt x="1778" y="3067"/>
                  </a:lnTo>
                  <a:lnTo>
                    <a:pt x="1787" y="3064"/>
                  </a:lnTo>
                  <a:lnTo>
                    <a:pt x="1797" y="3060"/>
                  </a:lnTo>
                  <a:lnTo>
                    <a:pt x="1802" y="3065"/>
                  </a:lnTo>
                  <a:lnTo>
                    <a:pt x="1806" y="3072"/>
                  </a:lnTo>
                  <a:lnTo>
                    <a:pt x="1811" y="3080"/>
                  </a:lnTo>
                  <a:lnTo>
                    <a:pt x="1814" y="3086"/>
                  </a:lnTo>
                  <a:lnTo>
                    <a:pt x="1818" y="3094"/>
                  </a:lnTo>
                  <a:lnTo>
                    <a:pt x="1821" y="3102"/>
                  </a:lnTo>
                  <a:lnTo>
                    <a:pt x="1824" y="3110"/>
                  </a:lnTo>
                  <a:lnTo>
                    <a:pt x="1827" y="3120"/>
                  </a:lnTo>
                  <a:lnTo>
                    <a:pt x="1830" y="3128"/>
                  </a:lnTo>
                  <a:lnTo>
                    <a:pt x="1835" y="3137"/>
                  </a:lnTo>
                  <a:lnTo>
                    <a:pt x="1846" y="3158"/>
                  </a:lnTo>
                  <a:lnTo>
                    <a:pt x="1858" y="3182"/>
                  </a:lnTo>
                  <a:lnTo>
                    <a:pt x="1872" y="3208"/>
                  </a:lnTo>
                  <a:lnTo>
                    <a:pt x="1888" y="3235"/>
                  </a:lnTo>
                  <a:lnTo>
                    <a:pt x="1907" y="3260"/>
                  </a:lnTo>
                  <a:lnTo>
                    <a:pt x="1926" y="3284"/>
                  </a:lnTo>
                  <a:lnTo>
                    <a:pt x="1949" y="3305"/>
                  </a:lnTo>
                  <a:lnTo>
                    <a:pt x="1974" y="3321"/>
                  </a:lnTo>
                  <a:lnTo>
                    <a:pt x="2000" y="3332"/>
                  </a:lnTo>
                  <a:lnTo>
                    <a:pt x="2030" y="3339"/>
                  </a:lnTo>
                  <a:lnTo>
                    <a:pt x="2021" y="2947"/>
                  </a:lnTo>
                  <a:lnTo>
                    <a:pt x="2011" y="2948"/>
                  </a:lnTo>
                  <a:lnTo>
                    <a:pt x="2006" y="2904"/>
                  </a:lnTo>
                  <a:lnTo>
                    <a:pt x="2002" y="2857"/>
                  </a:lnTo>
                  <a:lnTo>
                    <a:pt x="1997" y="2812"/>
                  </a:lnTo>
                  <a:lnTo>
                    <a:pt x="1994" y="2766"/>
                  </a:lnTo>
                  <a:lnTo>
                    <a:pt x="1990" y="2720"/>
                  </a:lnTo>
                  <a:lnTo>
                    <a:pt x="1989" y="2675"/>
                  </a:lnTo>
                  <a:lnTo>
                    <a:pt x="1989" y="2630"/>
                  </a:lnTo>
                  <a:lnTo>
                    <a:pt x="1992" y="2585"/>
                  </a:lnTo>
                  <a:lnTo>
                    <a:pt x="1997" y="2540"/>
                  </a:lnTo>
                  <a:lnTo>
                    <a:pt x="2005" y="2497"/>
                  </a:lnTo>
                  <a:lnTo>
                    <a:pt x="2040" y="2524"/>
                  </a:lnTo>
                  <a:lnTo>
                    <a:pt x="2064" y="2558"/>
                  </a:lnTo>
                  <a:lnTo>
                    <a:pt x="2078" y="2600"/>
                  </a:lnTo>
                  <a:lnTo>
                    <a:pt x="2086" y="2646"/>
                  </a:lnTo>
                  <a:lnTo>
                    <a:pt x="2086" y="2697"/>
                  </a:lnTo>
                  <a:lnTo>
                    <a:pt x="2082" y="2748"/>
                  </a:lnTo>
                  <a:lnTo>
                    <a:pt x="2074" y="2800"/>
                  </a:lnTo>
                  <a:lnTo>
                    <a:pt x="2064" y="2849"/>
                  </a:lnTo>
                  <a:lnTo>
                    <a:pt x="2054" y="2896"/>
                  </a:lnTo>
                  <a:lnTo>
                    <a:pt x="2046" y="2937"/>
                  </a:lnTo>
                  <a:lnTo>
                    <a:pt x="2021" y="2947"/>
                  </a:lnTo>
                  <a:lnTo>
                    <a:pt x="2030" y="3339"/>
                  </a:lnTo>
                  <a:lnTo>
                    <a:pt x="2034" y="3339"/>
                  </a:lnTo>
                  <a:lnTo>
                    <a:pt x="2037" y="3339"/>
                  </a:lnTo>
                  <a:lnTo>
                    <a:pt x="2040" y="3339"/>
                  </a:lnTo>
                  <a:lnTo>
                    <a:pt x="2043" y="3339"/>
                  </a:lnTo>
                  <a:lnTo>
                    <a:pt x="2048" y="3337"/>
                  </a:lnTo>
                  <a:lnTo>
                    <a:pt x="2051" y="3337"/>
                  </a:lnTo>
                  <a:lnTo>
                    <a:pt x="2054" y="3337"/>
                  </a:lnTo>
                  <a:lnTo>
                    <a:pt x="2058" y="3337"/>
                  </a:lnTo>
                  <a:lnTo>
                    <a:pt x="2062" y="3336"/>
                  </a:lnTo>
                  <a:lnTo>
                    <a:pt x="2066" y="3336"/>
                  </a:lnTo>
                  <a:lnTo>
                    <a:pt x="2091" y="3334"/>
                  </a:lnTo>
                  <a:lnTo>
                    <a:pt x="2117" y="3331"/>
                  </a:lnTo>
                  <a:lnTo>
                    <a:pt x="2141" y="3323"/>
                  </a:lnTo>
                  <a:lnTo>
                    <a:pt x="2163" y="3312"/>
                  </a:lnTo>
                  <a:lnTo>
                    <a:pt x="2186" y="3299"/>
                  </a:lnTo>
                  <a:lnTo>
                    <a:pt x="2206" y="3284"/>
                  </a:lnTo>
                  <a:lnTo>
                    <a:pt x="2227" y="3267"/>
                  </a:lnTo>
                  <a:lnTo>
                    <a:pt x="2245" y="3249"/>
                  </a:lnTo>
                  <a:lnTo>
                    <a:pt x="2262" y="3230"/>
                  </a:lnTo>
                  <a:lnTo>
                    <a:pt x="2278" y="3209"/>
                  </a:lnTo>
                  <a:lnTo>
                    <a:pt x="2205" y="3025"/>
                  </a:lnTo>
                  <a:lnTo>
                    <a:pt x="2202" y="3030"/>
                  </a:lnTo>
                  <a:lnTo>
                    <a:pt x="2198" y="3033"/>
                  </a:lnTo>
                  <a:lnTo>
                    <a:pt x="2194" y="3038"/>
                  </a:lnTo>
                  <a:lnTo>
                    <a:pt x="2190" y="3043"/>
                  </a:lnTo>
                  <a:lnTo>
                    <a:pt x="2186" y="3048"/>
                  </a:lnTo>
                  <a:lnTo>
                    <a:pt x="2181" y="3052"/>
                  </a:lnTo>
                  <a:lnTo>
                    <a:pt x="2176" y="3057"/>
                  </a:lnTo>
                  <a:lnTo>
                    <a:pt x="2171" y="3062"/>
                  </a:lnTo>
                  <a:lnTo>
                    <a:pt x="2166" y="3067"/>
                  </a:lnTo>
                  <a:lnTo>
                    <a:pt x="2160" y="3072"/>
                  </a:lnTo>
                  <a:lnTo>
                    <a:pt x="2152" y="3078"/>
                  </a:lnTo>
                  <a:lnTo>
                    <a:pt x="2146" y="3081"/>
                  </a:lnTo>
                  <a:lnTo>
                    <a:pt x="2138" y="3086"/>
                  </a:lnTo>
                  <a:lnTo>
                    <a:pt x="2131" y="3088"/>
                  </a:lnTo>
                  <a:lnTo>
                    <a:pt x="2123" y="3089"/>
                  </a:lnTo>
                  <a:lnTo>
                    <a:pt x="2115" y="3089"/>
                  </a:lnTo>
                  <a:lnTo>
                    <a:pt x="2107" y="3088"/>
                  </a:lnTo>
                  <a:lnTo>
                    <a:pt x="2098" y="3086"/>
                  </a:lnTo>
                  <a:lnTo>
                    <a:pt x="2088" y="3083"/>
                  </a:lnTo>
                  <a:lnTo>
                    <a:pt x="2077" y="3080"/>
                  </a:lnTo>
                  <a:lnTo>
                    <a:pt x="2069" y="3073"/>
                  </a:lnTo>
                  <a:lnTo>
                    <a:pt x="2062" y="3068"/>
                  </a:lnTo>
                  <a:lnTo>
                    <a:pt x="2054" y="3062"/>
                  </a:lnTo>
                  <a:lnTo>
                    <a:pt x="2048" y="3057"/>
                  </a:lnTo>
                  <a:lnTo>
                    <a:pt x="2042" y="3051"/>
                  </a:lnTo>
                  <a:lnTo>
                    <a:pt x="2037" y="3046"/>
                  </a:lnTo>
                  <a:lnTo>
                    <a:pt x="2034" y="3038"/>
                  </a:lnTo>
                  <a:lnTo>
                    <a:pt x="2030" y="3030"/>
                  </a:lnTo>
                  <a:lnTo>
                    <a:pt x="2027" y="3022"/>
                  </a:lnTo>
                  <a:lnTo>
                    <a:pt x="2027" y="3012"/>
                  </a:lnTo>
                  <a:lnTo>
                    <a:pt x="2098" y="2990"/>
                  </a:lnTo>
                  <a:lnTo>
                    <a:pt x="2142" y="2689"/>
                  </a:lnTo>
                  <a:lnTo>
                    <a:pt x="2150" y="2721"/>
                  </a:lnTo>
                  <a:lnTo>
                    <a:pt x="2160" y="2756"/>
                  </a:lnTo>
                  <a:lnTo>
                    <a:pt x="2174" y="2793"/>
                  </a:lnTo>
                  <a:lnTo>
                    <a:pt x="2187" y="2830"/>
                  </a:lnTo>
                  <a:lnTo>
                    <a:pt x="2202" y="2867"/>
                  </a:lnTo>
                  <a:lnTo>
                    <a:pt x="2213" y="2904"/>
                  </a:lnTo>
                  <a:lnTo>
                    <a:pt x="2219" y="2937"/>
                  </a:lnTo>
                  <a:lnTo>
                    <a:pt x="2222" y="2971"/>
                  </a:lnTo>
                  <a:lnTo>
                    <a:pt x="2218" y="3000"/>
                  </a:lnTo>
                  <a:lnTo>
                    <a:pt x="2205" y="3025"/>
                  </a:lnTo>
                  <a:lnTo>
                    <a:pt x="2278" y="3209"/>
                  </a:lnTo>
                  <a:lnTo>
                    <a:pt x="2282" y="3204"/>
                  </a:lnTo>
                  <a:lnTo>
                    <a:pt x="2283" y="3201"/>
                  </a:lnTo>
                  <a:lnTo>
                    <a:pt x="2286" y="3196"/>
                  </a:lnTo>
                  <a:lnTo>
                    <a:pt x="2290" y="3192"/>
                  </a:lnTo>
                  <a:lnTo>
                    <a:pt x="2293" y="3187"/>
                  </a:lnTo>
                  <a:lnTo>
                    <a:pt x="2294" y="3184"/>
                  </a:lnTo>
                  <a:lnTo>
                    <a:pt x="2298" y="3179"/>
                  </a:lnTo>
                  <a:lnTo>
                    <a:pt x="2301" y="3174"/>
                  </a:lnTo>
                  <a:lnTo>
                    <a:pt x="2302" y="3171"/>
                  </a:lnTo>
                  <a:lnTo>
                    <a:pt x="2306" y="3166"/>
                  </a:lnTo>
                  <a:lnTo>
                    <a:pt x="2320" y="3129"/>
                  </a:lnTo>
                  <a:lnTo>
                    <a:pt x="2333" y="3092"/>
                  </a:lnTo>
                  <a:lnTo>
                    <a:pt x="2347" y="3054"/>
                  </a:lnTo>
                  <a:lnTo>
                    <a:pt x="2360" y="3016"/>
                  </a:lnTo>
                  <a:lnTo>
                    <a:pt x="2371" y="2977"/>
                  </a:lnTo>
                  <a:lnTo>
                    <a:pt x="2382" y="2939"/>
                  </a:lnTo>
                  <a:lnTo>
                    <a:pt x="2394" y="2900"/>
                  </a:lnTo>
                  <a:lnTo>
                    <a:pt x="2405" y="2860"/>
                  </a:lnTo>
                  <a:lnTo>
                    <a:pt x="2414" y="2822"/>
                  </a:lnTo>
                  <a:lnTo>
                    <a:pt x="2422" y="2782"/>
                  </a:lnTo>
                  <a:lnTo>
                    <a:pt x="2294" y="2718"/>
                  </a:lnTo>
                  <a:lnTo>
                    <a:pt x="2293" y="2726"/>
                  </a:lnTo>
                  <a:lnTo>
                    <a:pt x="2291" y="2734"/>
                  </a:lnTo>
                  <a:lnTo>
                    <a:pt x="2290" y="2740"/>
                  </a:lnTo>
                  <a:lnTo>
                    <a:pt x="2290" y="2747"/>
                  </a:lnTo>
                  <a:lnTo>
                    <a:pt x="2288" y="2753"/>
                  </a:lnTo>
                  <a:lnTo>
                    <a:pt x="2286" y="2758"/>
                  </a:lnTo>
                  <a:lnTo>
                    <a:pt x="2286" y="2764"/>
                  </a:lnTo>
                  <a:lnTo>
                    <a:pt x="2285" y="2769"/>
                  </a:lnTo>
                  <a:lnTo>
                    <a:pt x="2283" y="2777"/>
                  </a:lnTo>
                  <a:lnTo>
                    <a:pt x="2282" y="2785"/>
                  </a:lnTo>
                  <a:lnTo>
                    <a:pt x="2277" y="2800"/>
                  </a:lnTo>
                  <a:lnTo>
                    <a:pt x="2251" y="2875"/>
                  </a:lnTo>
                  <a:lnTo>
                    <a:pt x="2190" y="2667"/>
                  </a:lnTo>
                  <a:lnTo>
                    <a:pt x="2211" y="2665"/>
                  </a:lnTo>
                  <a:lnTo>
                    <a:pt x="2216" y="2660"/>
                  </a:lnTo>
                  <a:lnTo>
                    <a:pt x="2219" y="2656"/>
                  </a:lnTo>
                  <a:lnTo>
                    <a:pt x="2222" y="2649"/>
                  </a:lnTo>
                  <a:lnTo>
                    <a:pt x="2224" y="2641"/>
                  </a:lnTo>
                  <a:lnTo>
                    <a:pt x="2226" y="2635"/>
                  </a:lnTo>
                  <a:lnTo>
                    <a:pt x="2227" y="2627"/>
                  </a:lnTo>
                  <a:lnTo>
                    <a:pt x="2226" y="2620"/>
                  </a:lnTo>
                  <a:lnTo>
                    <a:pt x="2224" y="2612"/>
                  </a:lnTo>
                  <a:lnTo>
                    <a:pt x="2219" y="2604"/>
                  </a:lnTo>
                  <a:lnTo>
                    <a:pt x="2211" y="2598"/>
                  </a:lnTo>
                  <a:lnTo>
                    <a:pt x="2206" y="2598"/>
                  </a:lnTo>
                  <a:lnTo>
                    <a:pt x="2202" y="2596"/>
                  </a:lnTo>
                  <a:lnTo>
                    <a:pt x="2197" y="2596"/>
                  </a:lnTo>
                  <a:lnTo>
                    <a:pt x="2194" y="2595"/>
                  </a:lnTo>
                  <a:lnTo>
                    <a:pt x="2190" y="2593"/>
                  </a:lnTo>
                  <a:lnTo>
                    <a:pt x="2189" y="2590"/>
                  </a:lnTo>
                  <a:lnTo>
                    <a:pt x="2189" y="2587"/>
                  </a:lnTo>
                  <a:lnTo>
                    <a:pt x="2189" y="2584"/>
                  </a:lnTo>
                  <a:lnTo>
                    <a:pt x="2189" y="2579"/>
                  </a:lnTo>
                  <a:lnTo>
                    <a:pt x="2190" y="2574"/>
                  </a:lnTo>
                  <a:lnTo>
                    <a:pt x="2278" y="2505"/>
                  </a:lnTo>
                  <a:lnTo>
                    <a:pt x="2200" y="2492"/>
                  </a:lnTo>
                  <a:lnTo>
                    <a:pt x="2174" y="2529"/>
                  </a:lnTo>
                  <a:lnTo>
                    <a:pt x="2181" y="2489"/>
                  </a:lnTo>
                  <a:lnTo>
                    <a:pt x="2112" y="2478"/>
                  </a:lnTo>
                  <a:lnTo>
                    <a:pt x="2104" y="2529"/>
                  </a:lnTo>
                  <a:lnTo>
                    <a:pt x="2096" y="2513"/>
                  </a:lnTo>
                  <a:lnTo>
                    <a:pt x="2085" y="2499"/>
                  </a:lnTo>
                  <a:lnTo>
                    <a:pt x="2070" y="2486"/>
                  </a:lnTo>
                  <a:lnTo>
                    <a:pt x="2054" y="2475"/>
                  </a:lnTo>
                  <a:lnTo>
                    <a:pt x="2038" y="2464"/>
                  </a:lnTo>
                  <a:lnTo>
                    <a:pt x="2026" y="2452"/>
                  </a:lnTo>
                  <a:lnTo>
                    <a:pt x="2016" y="2440"/>
                  </a:lnTo>
                  <a:lnTo>
                    <a:pt x="2013" y="2427"/>
                  </a:lnTo>
                  <a:lnTo>
                    <a:pt x="2016" y="2411"/>
                  </a:lnTo>
                  <a:lnTo>
                    <a:pt x="2027" y="2392"/>
                  </a:lnTo>
                  <a:lnTo>
                    <a:pt x="2037" y="2393"/>
                  </a:lnTo>
                  <a:lnTo>
                    <a:pt x="2046" y="2393"/>
                  </a:lnTo>
                  <a:lnTo>
                    <a:pt x="2056" y="2393"/>
                  </a:lnTo>
                  <a:lnTo>
                    <a:pt x="2066" y="2392"/>
                  </a:lnTo>
                  <a:lnTo>
                    <a:pt x="2075" y="2390"/>
                  </a:lnTo>
                  <a:lnTo>
                    <a:pt x="2085" y="2388"/>
                  </a:lnTo>
                  <a:lnTo>
                    <a:pt x="2094" y="2387"/>
                  </a:lnTo>
                  <a:lnTo>
                    <a:pt x="2104" y="2387"/>
                  </a:lnTo>
                  <a:lnTo>
                    <a:pt x="2115" y="2385"/>
                  </a:lnTo>
                  <a:lnTo>
                    <a:pt x="2126" y="2385"/>
                  </a:lnTo>
                  <a:lnTo>
                    <a:pt x="2112" y="2478"/>
                  </a:lnTo>
                  <a:lnTo>
                    <a:pt x="2181" y="2489"/>
                  </a:lnTo>
                  <a:lnTo>
                    <a:pt x="2197" y="2376"/>
                  </a:lnTo>
                  <a:lnTo>
                    <a:pt x="2208" y="2376"/>
                  </a:lnTo>
                  <a:lnTo>
                    <a:pt x="2218" y="2377"/>
                  </a:lnTo>
                  <a:lnTo>
                    <a:pt x="2227" y="2376"/>
                  </a:lnTo>
                  <a:lnTo>
                    <a:pt x="2235" y="2376"/>
                  </a:lnTo>
                  <a:lnTo>
                    <a:pt x="2245" y="2374"/>
                  </a:lnTo>
                  <a:lnTo>
                    <a:pt x="2253" y="2372"/>
                  </a:lnTo>
                  <a:lnTo>
                    <a:pt x="2262" y="2369"/>
                  </a:lnTo>
                  <a:lnTo>
                    <a:pt x="2272" y="2366"/>
                  </a:lnTo>
                  <a:lnTo>
                    <a:pt x="2283" y="2363"/>
                  </a:lnTo>
                  <a:lnTo>
                    <a:pt x="2296" y="2360"/>
                  </a:lnTo>
                  <a:lnTo>
                    <a:pt x="2253" y="2420"/>
                  </a:lnTo>
                  <a:lnTo>
                    <a:pt x="2466" y="2440"/>
                  </a:lnTo>
                  <a:lnTo>
                    <a:pt x="2466" y="2396"/>
                  </a:lnTo>
                  <a:lnTo>
                    <a:pt x="2464" y="2353"/>
                  </a:lnTo>
                  <a:lnTo>
                    <a:pt x="2462" y="2312"/>
                  </a:lnTo>
                  <a:lnTo>
                    <a:pt x="2459" y="2268"/>
                  </a:lnTo>
                  <a:lnTo>
                    <a:pt x="2454" y="2225"/>
                  </a:lnTo>
                  <a:lnTo>
                    <a:pt x="2448" y="2184"/>
                  </a:lnTo>
                  <a:lnTo>
                    <a:pt x="2440" y="2140"/>
                  </a:lnTo>
                  <a:lnTo>
                    <a:pt x="2430" y="2099"/>
                  </a:lnTo>
                  <a:lnTo>
                    <a:pt x="2421" y="2056"/>
                  </a:lnTo>
                  <a:lnTo>
                    <a:pt x="2410" y="2014"/>
                  </a:lnTo>
                  <a:lnTo>
                    <a:pt x="2397" y="1980"/>
                  </a:lnTo>
                  <a:lnTo>
                    <a:pt x="2389" y="1953"/>
                  </a:lnTo>
                  <a:lnTo>
                    <a:pt x="2384" y="1931"/>
                  </a:lnTo>
                  <a:lnTo>
                    <a:pt x="2381" y="1913"/>
                  </a:lnTo>
                  <a:lnTo>
                    <a:pt x="2381" y="1899"/>
                  </a:lnTo>
                  <a:lnTo>
                    <a:pt x="2382" y="1884"/>
                  </a:lnTo>
                  <a:lnTo>
                    <a:pt x="2386" y="1872"/>
                  </a:lnTo>
                  <a:lnTo>
                    <a:pt x="2389" y="1857"/>
                  </a:lnTo>
                  <a:lnTo>
                    <a:pt x="2392" y="1841"/>
                  </a:lnTo>
                  <a:lnTo>
                    <a:pt x="2395" y="1822"/>
                  </a:lnTo>
                  <a:lnTo>
                    <a:pt x="2398" y="1808"/>
                  </a:lnTo>
                  <a:lnTo>
                    <a:pt x="2402" y="1795"/>
                  </a:lnTo>
                  <a:lnTo>
                    <a:pt x="2403" y="1780"/>
                  </a:lnTo>
                  <a:lnTo>
                    <a:pt x="2406" y="1766"/>
                  </a:lnTo>
                  <a:lnTo>
                    <a:pt x="2410" y="1752"/>
                  </a:lnTo>
                  <a:lnTo>
                    <a:pt x="2411" y="1737"/>
                  </a:lnTo>
                  <a:lnTo>
                    <a:pt x="2414" y="1723"/>
                  </a:lnTo>
                  <a:lnTo>
                    <a:pt x="2416" y="1710"/>
                  </a:lnTo>
                  <a:lnTo>
                    <a:pt x="2419" y="1697"/>
                  </a:lnTo>
                  <a:lnTo>
                    <a:pt x="2421" y="1684"/>
                  </a:lnTo>
                  <a:lnTo>
                    <a:pt x="2422" y="1680"/>
                  </a:lnTo>
                  <a:lnTo>
                    <a:pt x="2422" y="1675"/>
                  </a:lnTo>
                  <a:lnTo>
                    <a:pt x="2424" y="1672"/>
                  </a:lnTo>
                  <a:lnTo>
                    <a:pt x="2424" y="1668"/>
                  </a:lnTo>
                  <a:lnTo>
                    <a:pt x="2424" y="1664"/>
                  </a:lnTo>
                  <a:lnTo>
                    <a:pt x="2426" y="1660"/>
                  </a:lnTo>
                  <a:lnTo>
                    <a:pt x="2426" y="1657"/>
                  </a:lnTo>
                  <a:lnTo>
                    <a:pt x="2426" y="1654"/>
                  </a:lnTo>
                  <a:lnTo>
                    <a:pt x="2427" y="1651"/>
                  </a:lnTo>
                  <a:lnTo>
                    <a:pt x="2427" y="1646"/>
                  </a:lnTo>
                  <a:lnTo>
                    <a:pt x="2504" y="1246"/>
                  </a:lnTo>
                  <a:lnTo>
                    <a:pt x="2528" y="1240"/>
                  </a:lnTo>
                  <a:lnTo>
                    <a:pt x="2552" y="1235"/>
                  </a:lnTo>
                  <a:lnTo>
                    <a:pt x="2576" y="1232"/>
                  </a:lnTo>
                  <a:lnTo>
                    <a:pt x="2600" y="1230"/>
                  </a:lnTo>
                  <a:lnTo>
                    <a:pt x="2624" y="1228"/>
                  </a:lnTo>
                  <a:lnTo>
                    <a:pt x="2646" y="1230"/>
                  </a:lnTo>
                  <a:lnTo>
                    <a:pt x="2670" y="1232"/>
                  </a:lnTo>
                  <a:lnTo>
                    <a:pt x="2694" y="1235"/>
                  </a:lnTo>
                  <a:lnTo>
                    <a:pt x="2717" y="1240"/>
                  </a:lnTo>
                  <a:lnTo>
                    <a:pt x="2741" y="1246"/>
                  </a:lnTo>
                  <a:lnTo>
                    <a:pt x="2747" y="1240"/>
                  </a:lnTo>
                  <a:lnTo>
                    <a:pt x="2752" y="1233"/>
                  </a:lnTo>
                  <a:lnTo>
                    <a:pt x="2755" y="1225"/>
                  </a:lnTo>
                  <a:lnTo>
                    <a:pt x="2758" y="1217"/>
                  </a:lnTo>
                  <a:lnTo>
                    <a:pt x="2760" y="1209"/>
                  </a:lnTo>
                  <a:lnTo>
                    <a:pt x="2762" y="1200"/>
                  </a:lnTo>
                  <a:lnTo>
                    <a:pt x="2762" y="1192"/>
                  </a:lnTo>
                  <a:lnTo>
                    <a:pt x="2762" y="1184"/>
                  </a:lnTo>
                  <a:lnTo>
                    <a:pt x="2758" y="1176"/>
                  </a:lnTo>
                  <a:lnTo>
                    <a:pt x="2757" y="1169"/>
                  </a:lnTo>
                  <a:lnTo>
                    <a:pt x="2757" y="1169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147"/>
            <p:cNvSpPr>
              <a:spLocks/>
            </p:cNvSpPr>
            <p:nvPr/>
          </p:nvSpPr>
          <p:spPr bwMode="auto">
            <a:xfrm>
              <a:off x="4654" y="2826"/>
              <a:ext cx="84" cy="135"/>
            </a:xfrm>
            <a:custGeom>
              <a:avLst/>
              <a:gdLst>
                <a:gd name="T0" fmla="*/ 0 w 168"/>
                <a:gd name="T1" fmla="*/ 206 h 270"/>
                <a:gd name="T2" fmla="*/ 129 w 168"/>
                <a:gd name="T3" fmla="*/ 270 h 270"/>
                <a:gd name="T4" fmla="*/ 136 w 168"/>
                <a:gd name="T5" fmla="*/ 244 h 270"/>
                <a:gd name="T6" fmla="*/ 141 w 168"/>
                <a:gd name="T7" fmla="*/ 220 h 270"/>
                <a:gd name="T8" fmla="*/ 144 w 168"/>
                <a:gd name="T9" fmla="*/ 196 h 270"/>
                <a:gd name="T10" fmla="*/ 149 w 168"/>
                <a:gd name="T11" fmla="*/ 171 h 270"/>
                <a:gd name="T12" fmla="*/ 152 w 168"/>
                <a:gd name="T13" fmla="*/ 147 h 270"/>
                <a:gd name="T14" fmla="*/ 157 w 168"/>
                <a:gd name="T15" fmla="*/ 121 h 270"/>
                <a:gd name="T16" fmla="*/ 160 w 168"/>
                <a:gd name="T17" fmla="*/ 97 h 270"/>
                <a:gd name="T18" fmla="*/ 163 w 168"/>
                <a:gd name="T19" fmla="*/ 72 h 270"/>
                <a:gd name="T20" fmla="*/ 165 w 168"/>
                <a:gd name="T21" fmla="*/ 48 h 270"/>
                <a:gd name="T22" fmla="*/ 168 w 168"/>
                <a:gd name="T23" fmla="*/ 22 h 270"/>
                <a:gd name="T24" fmla="*/ 30 w 168"/>
                <a:gd name="T25" fmla="*/ 0 h 270"/>
                <a:gd name="T26" fmla="*/ 30 w 168"/>
                <a:gd name="T27" fmla="*/ 20 h 270"/>
                <a:gd name="T28" fmla="*/ 30 w 168"/>
                <a:gd name="T29" fmla="*/ 41 h 270"/>
                <a:gd name="T30" fmla="*/ 29 w 168"/>
                <a:gd name="T31" fmla="*/ 62 h 270"/>
                <a:gd name="T32" fmla="*/ 25 w 168"/>
                <a:gd name="T33" fmla="*/ 83 h 270"/>
                <a:gd name="T34" fmla="*/ 22 w 168"/>
                <a:gd name="T35" fmla="*/ 102 h 270"/>
                <a:gd name="T36" fmla="*/ 17 w 168"/>
                <a:gd name="T37" fmla="*/ 123 h 270"/>
                <a:gd name="T38" fmla="*/ 13 w 168"/>
                <a:gd name="T39" fmla="*/ 144 h 270"/>
                <a:gd name="T40" fmla="*/ 8 w 168"/>
                <a:gd name="T41" fmla="*/ 164 h 270"/>
                <a:gd name="T42" fmla="*/ 5 w 168"/>
                <a:gd name="T43" fmla="*/ 185 h 270"/>
                <a:gd name="T44" fmla="*/ 1 w 168"/>
                <a:gd name="T45" fmla="*/ 206 h 270"/>
                <a:gd name="T46" fmla="*/ 1 w 168"/>
                <a:gd name="T47" fmla="*/ 206 h 270"/>
                <a:gd name="T48" fmla="*/ 0 w 168"/>
                <a:gd name="T49" fmla="*/ 20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8" h="270">
                  <a:moveTo>
                    <a:pt x="0" y="206"/>
                  </a:moveTo>
                  <a:lnTo>
                    <a:pt x="129" y="270"/>
                  </a:lnTo>
                  <a:lnTo>
                    <a:pt x="136" y="244"/>
                  </a:lnTo>
                  <a:lnTo>
                    <a:pt x="141" y="220"/>
                  </a:lnTo>
                  <a:lnTo>
                    <a:pt x="144" y="196"/>
                  </a:lnTo>
                  <a:lnTo>
                    <a:pt x="149" y="171"/>
                  </a:lnTo>
                  <a:lnTo>
                    <a:pt x="152" y="147"/>
                  </a:lnTo>
                  <a:lnTo>
                    <a:pt x="157" y="121"/>
                  </a:lnTo>
                  <a:lnTo>
                    <a:pt x="160" y="97"/>
                  </a:lnTo>
                  <a:lnTo>
                    <a:pt x="163" y="72"/>
                  </a:lnTo>
                  <a:lnTo>
                    <a:pt x="165" y="48"/>
                  </a:lnTo>
                  <a:lnTo>
                    <a:pt x="168" y="22"/>
                  </a:lnTo>
                  <a:lnTo>
                    <a:pt x="30" y="0"/>
                  </a:lnTo>
                  <a:lnTo>
                    <a:pt x="30" y="20"/>
                  </a:lnTo>
                  <a:lnTo>
                    <a:pt x="30" y="41"/>
                  </a:lnTo>
                  <a:lnTo>
                    <a:pt x="29" y="62"/>
                  </a:lnTo>
                  <a:lnTo>
                    <a:pt x="25" y="83"/>
                  </a:lnTo>
                  <a:lnTo>
                    <a:pt x="22" y="102"/>
                  </a:lnTo>
                  <a:lnTo>
                    <a:pt x="17" y="123"/>
                  </a:lnTo>
                  <a:lnTo>
                    <a:pt x="13" y="144"/>
                  </a:lnTo>
                  <a:lnTo>
                    <a:pt x="8" y="164"/>
                  </a:lnTo>
                  <a:lnTo>
                    <a:pt x="5" y="185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148"/>
            <p:cNvSpPr>
              <a:spLocks/>
            </p:cNvSpPr>
            <p:nvPr/>
          </p:nvSpPr>
          <p:spPr bwMode="auto">
            <a:xfrm>
              <a:off x="4483" y="1589"/>
              <a:ext cx="167" cy="135"/>
            </a:xfrm>
            <a:custGeom>
              <a:avLst/>
              <a:gdLst>
                <a:gd name="T0" fmla="*/ 317 w 335"/>
                <a:gd name="T1" fmla="*/ 66 h 270"/>
                <a:gd name="T2" fmla="*/ 322 w 335"/>
                <a:gd name="T3" fmla="*/ 86 h 270"/>
                <a:gd name="T4" fmla="*/ 327 w 335"/>
                <a:gd name="T5" fmla="*/ 107 h 270"/>
                <a:gd name="T6" fmla="*/ 330 w 335"/>
                <a:gd name="T7" fmla="*/ 130 h 270"/>
                <a:gd name="T8" fmla="*/ 333 w 335"/>
                <a:gd name="T9" fmla="*/ 152 h 270"/>
                <a:gd name="T10" fmla="*/ 335 w 335"/>
                <a:gd name="T11" fmla="*/ 174 h 270"/>
                <a:gd name="T12" fmla="*/ 333 w 335"/>
                <a:gd name="T13" fmla="*/ 195 h 270"/>
                <a:gd name="T14" fmla="*/ 330 w 335"/>
                <a:gd name="T15" fmla="*/ 216 h 270"/>
                <a:gd name="T16" fmla="*/ 324 w 335"/>
                <a:gd name="T17" fmla="*/ 235 h 270"/>
                <a:gd name="T18" fmla="*/ 314 w 335"/>
                <a:gd name="T19" fmla="*/ 254 h 270"/>
                <a:gd name="T20" fmla="*/ 301 w 335"/>
                <a:gd name="T21" fmla="*/ 270 h 270"/>
                <a:gd name="T22" fmla="*/ 274 w 335"/>
                <a:gd name="T23" fmla="*/ 253 h 270"/>
                <a:gd name="T24" fmla="*/ 258 w 335"/>
                <a:gd name="T25" fmla="*/ 234 h 270"/>
                <a:gd name="T26" fmla="*/ 250 w 335"/>
                <a:gd name="T27" fmla="*/ 213 h 270"/>
                <a:gd name="T28" fmla="*/ 250 w 335"/>
                <a:gd name="T29" fmla="*/ 190 h 270"/>
                <a:gd name="T30" fmla="*/ 253 w 335"/>
                <a:gd name="T31" fmla="*/ 166 h 270"/>
                <a:gd name="T32" fmla="*/ 260 w 335"/>
                <a:gd name="T33" fmla="*/ 141 h 270"/>
                <a:gd name="T34" fmla="*/ 266 w 335"/>
                <a:gd name="T35" fmla="*/ 117 h 270"/>
                <a:gd name="T36" fmla="*/ 269 w 335"/>
                <a:gd name="T37" fmla="*/ 93 h 270"/>
                <a:gd name="T38" fmla="*/ 269 w 335"/>
                <a:gd name="T39" fmla="*/ 70 h 270"/>
                <a:gd name="T40" fmla="*/ 263 w 335"/>
                <a:gd name="T41" fmla="*/ 50 h 270"/>
                <a:gd name="T42" fmla="*/ 237 w 335"/>
                <a:gd name="T43" fmla="*/ 61 h 270"/>
                <a:gd name="T44" fmla="*/ 212 w 335"/>
                <a:gd name="T45" fmla="*/ 72 h 270"/>
                <a:gd name="T46" fmla="*/ 188 w 335"/>
                <a:gd name="T47" fmla="*/ 83 h 270"/>
                <a:gd name="T48" fmla="*/ 160 w 335"/>
                <a:gd name="T49" fmla="*/ 93 h 270"/>
                <a:gd name="T50" fmla="*/ 135 w 335"/>
                <a:gd name="T51" fmla="*/ 102 h 270"/>
                <a:gd name="T52" fmla="*/ 109 w 335"/>
                <a:gd name="T53" fmla="*/ 112 h 270"/>
                <a:gd name="T54" fmla="*/ 82 w 335"/>
                <a:gd name="T55" fmla="*/ 122 h 270"/>
                <a:gd name="T56" fmla="*/ 55 w 335"/>
                <a:gd name="T57" fmla="*/ 130 h 270"/>
                <a:gd name="T58" fmla="*/ 28 w 335"/>
                <a:gd name="T59" fmla="*/ 136 h 270"/>
                <a:gd name="T60" fmla="*/ 0 w 335"/>
                <a:gd name="T61" fmla="*/ 142 h 270"/>
                <a:gd name="T62" fmla="*/ 5 w 335"/>
                <a:gd name="T63" fmla="*/ 125 h 270"/>
                <a:gd name="T64" fmla="*/ 12 w 335"/>
                <a:gd name="T65" fmla="*/ 107 h 270"/>
                <a:gd name="T66" fmla="*/ 23 w 335"/>
                <a:gd name="T67" fmla="*/ 91 h 270"/>
                <a:gd name="T68" fmla="*/ 34 w 335"/>
                <a:gd name="T69" fmla="*/ 75 h 270"/>
                <a:gd name="T70" fmla="*/ 48 w 335"/>
                <a:gd name="T71" fmla="*/ 61 h 270"/>
                <a:gd name="T72" fmla="*/ 63 w 335"/>
                <a:gd name="T73" fmla="*/ 48 h 270"/>
                <a:gd name="T74" fmla="*/ 79 w 335"/>
                <a:gd name="T75" fmla="*/ 35 h 270"/>
                <a:gd name="T76" fmla="*/ 95 w 335"/>
                <a:gd name="T77" fmla="*/ 22 h 270"/>
                <a:gd name="T78" fmla="*/ 111 w 335"/>
                <a:gd name="T79" fmla="*/ 11 h 270"/>
                <a:gd name="T80" fmla="*/ 125 w 335"/>
                <a:gd name="T81" fmla="*/ 2 h 270"/>
                <a:gd name="T82" fmla="*/ 148 w 335"/>
                <a:gd name="T83" fmla="*/ 0 h 270"/>
                <a:gd name="T84" fmla="*/ 170 w 335"/>
                <a:gd name="T85" fmla="*/ 0 h 270"/>
                <a:gd name="T86" fmla="*/ 191 w 335"/>
                <a:gd name="T87" fmla="*/ 2 h 270"/>
                <a:gd name="T88" fmla="*/ 210 w 335"/>
                <a:gd name="T89" fmla="*/ 5 h 270"/>
                <a:gd name="T90" fmla="*/ 229 w 335"/>
                <a:gd name="T91" fmla="*/ 11 h 270"/>
                <a:gd name="T92" fmla="*/ 248 w 335"/>
                <a:gd name="T93" fmla="*/ 18 h 270"/>
                <a:gd name="T94" fmla="*/ 266 w 335"/>
                <a:gd name="T95" fmla="*/ 27 h 270"/>
                <a:gd name="T96" fmla="*/ 284 w 335"/>
                <a:gd name="T97" fmla="*/ 38 h 270"/>
                <a:gd name="T98" fmla="*/ 301 w 335"/>
                <a:gd name="T99" fmla="*/ 51 h 270"/>
                <a:gd name="T100" fmla="*/ 317 w 335"/>
                <a:gd name="T101" fmla="*/ 66 h 270"/>
                <a:gd name="T102" fmla="*/ 317 w 335"/>
                <a:gd name="T103" fmla="*/ 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35" h="270">
                  <a:moveTo>
                    <a:pt x="317" y="66"/>
                  </a:moveTo>
                  <a:lnTo>
                    <a:pt x="322" y="86"/>
                  </a:lnTo>
                  <a:lnTo>
                    <a:pt x="327" y="107"/>
                  </a:lnTo>
                  <a:lnTo>
                    <a:pt x="330" y="130"/>
                  </a:lnTo>
                  <a:lnTo>
                    <a:pt x="333" y="152"/>
                  </a:lnTo>
                  <a:lnTo>
                    <a:pt x="335" y="174"/>
                  </a:lnTo>
                  <a:lnTo>
                    <a:pt x="333" y="195"/>
                  </a:lnTo>
                  <a:lnTo>
                    <a:pt x="330" y="216"/>
                  </a:lnTo>
                  <a:lnTo>
                    <a:pt x="324" y="235"/>
                  </a:lnTo>
                  <a:lnTo>
                    <a:pt x="314" y="254"/>
                  </a:lnTo>
                  <a:lnTo>
                    <a:pt x="301" y="270"/>
                  </a:lnTo>
                  <a:lnTo>
                    <a:pt x="274" y="253"/>
                  </a:lnTo>
                  <a:lnTo>
                    <a:pt x="258" y="234"/>
                  </a:lnTo>
                  <a:lnTo>
                    <a:pt x="250" y="213"/>
                  </a:lnTo>
                  <a:lnTo>
                    <a:pt x="250" y="190"/>
                  </a:lnTo>
                  <a:lnTo>
                    <a:pt x="253" y="166"/>
                  </a:lnTo>
                  <a:lnTo>
                    <a:pt x="260" y="141"/>
                  </a:lnTo>
                  <a:lnTo>
                    <a:pt x="266" y="117"/>
                  </a:lnTo>
                  <a:lnTo>
                    <a:pt x="269" y="93"/>
                  </a:lnTo>
                  <a:lnTo>
                    <a:pt x="269" y="70"/>
                  </a:lnTo>
                  <a:lnTo>
                    <a:pt x="263" y="50"/>
                  </a:lnTo>
                  <a:lnTo>
                    <a:pt x="237" y="61"/>
                  </a:lnTo>
                  <a:lnTo>
                    <a:pt x="212" y="72"/>
                  </a:lnTo>
                  <a:lnTo>
                    <a:pt x="188" y="83"/>
                  </a:lnTo>
                  <a:lnTo>
                    <a:pt x="160" y="93"/>
                  </a:lnTo>
                  <a:lnTo>
                    <a:pt x="135" y="102"/>
                  </a:lnTo>
                  <a:lnTo>
                    <a:pt x="109" y="112"/>
                  </a:lnTo>
                  <a:lnTo>
                    <a:pt x="82" y="122"/>
                  </a:lnTo>
                  <a:lnTo>
                    <a:pt x="55" y="130"/>
                  </a:lnTo>
                  <a:lnTo>
                    <a:pt x="28" y="136"/>
                  </a:lnTo>
                  <a:lnTo>
                    <a:pt x="0" y="142"/>
                  </a:lnTo>
                  <a:lnTo>
                    <a:pt x="5" y="125"/>
                  </a:lnTo>
                  <a:lnTo>
                    <a:pt x="12" y="107"/>
                  </a:lnTo>
                  <a:lnTo>
                    <a:pt x="23" y="91"/>
                  </a:lnTo>
                  <a:lnTo>
                    <a:pt x="34" y="75"/>
                  </a:lnTo>
                  <a:lnTo>
                    <a:pt x="48" y="61"/>
                  </a:lnTo>
                  <a:lnTo>
                    <a:pt x="63" y="48"/>
                  </a:lnTo>
                  <a:lnTo>
                    <a:pt x="79" y="35"/>
                  </a:lnTo>
                  <a:lnTo>
                    <a:pt x="95" y="22"/>
                  </a:lnTo>
                  <a:lnTo>
                    <a:pt x="111" y="11"/>
                  </a:lnTo>
                  <a:lnTo>
                    <a:pt x="125" y="2"/>
                  </a:lnTo>
                  <a:lnTo>
                    <a:pt x="148" y="0"/>
                  </a:lnTo>
                  <a:lnTo>
                    <a:pt x="170" y="0"/>
                  </a:lnTo>
                  <a:lnTo>
                    <a:pt x="191" y="2"/>
                  </a:lnTo>
                  <a:lnTo>
                    <a:pt x="210" y="5"/>
                  </a:lnTo>
                  <a:lnTo>
                    <a:pt x="229" y="11"/>
                  </a:lnTo>
                  <a:lnTo>
                    <a:pt x="248" y="18"/>
                  </a:lnTo>
                  <a:lnTo>
                    <a:pt x="266" y="27"/>
                  </a:lnTo>
                  <a:lnTo>
                    <a:pt x="284" y="38"/>
                  </a:lnTo>
                  <a:lnTo>
                    <a:pt x="301" y="51"/>
                  </a:lnTo>
                  <a:lnTo>
                    <a:pt x="317" y="66"/>
                  </a:lnTo>
                  <a:lnTo>
                    <a:pt x="317" y="66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149"/>
            <p:cNvSpPr>
              <a:spLocks/>
            </p:cNvSpPr>
            <p:nvPr/>
          </p:nvSpPr>
          <p:spPr bwMode="auto">
            <a:xfrm>
              <a:off x="4483" y="1651"/>
              <a:ext cx="184" cy="235"/>
            </a:xfrm>
            <a:custGeom>
              <a:avLst/>
              <a:gdLst>
                <a:gd name="T0" fmla="*/ 221 w 368"/>
                <a:gd name="T1" fmla="*/ 97 h 469"/>
                <a:gd name="T2" fmla="*/ 255 w 368"/>
                <a:gd name="T3" fmla="*/ 155 h 469"/>
                <a:gd name="T4" fmla="*/ 247 w 368"/>
                <a:gd name="T5" fmla="*/ 216 h 469"/>
                <a:gd name="T6" fmla="*/ 266 w 368"/>
                <a:gd name="T7" fmla="*/ 224 h 469"/>
                <a:gd name="T8" fmla="*/ 290 w 368"/>
                <a:gd name="T9" fmla="*/ 222 h 469"/>
                <a:gd name="T10" fmla="*/ 306 w 368"/>
                <a:gd name="T11" fmla="*/ 211 h 469"/>
                <a:gd name="T12" fmla="*/ 319 w 368"/>
                <a:gd name="T13" fmla="*/ 190 h 469"/>
                <a:gd name="T14" fmla="*/ 340 w 368"/>
                <a:gd name="T15" fmla="*/ 177 h 469"/>
                <a:gd name="T16" fmla="*/ 364 w 368"/>
                <a:gd name="T17" fmla="*/ 182 h 469"/>
                <a:gd name="T18" fmla="*/ 368 w 368"/>
                <a:gd name="T19" fmla="*/ 209 h 469"/>
                <a:gd name="T20" fmla="*/ 356 w 368"/>
                <a:gd name="T21" fmla="*/ 235 h 469"/>
                <a:gd name="T22" fmla="*/ 335 w 368"/>
                <a:gd name="T23" fmla="*/ 259 h 469"/>
                <a:gd name="T24" fmla="*/ 308 w 368"/>
                <a:gd name="T25" fmla="*/ 270 h 469"/>
                <a:gd name="T26" fmla="*/ 280 w 368"/>
                <a:gd name="T27" fmla="*/ 312 h 469"/>
                <a:gd name="T28" fmla="*/ 258 w 368"/>
                <a:gd name="T29" fmla="*/ 384 h 469"/>
                <a:gd name="T30" fmla="*/ 194 w 368"/>
                <a:gd name="T31" fmla="*/ 417 h 469"/>
                <a:gd name="T32" fmla="*/ 152 w 368"/>
                <a:gd name="T33" fmla="*/ 445 h 469"/>
                <a:gd name="T34" fmla="*/ 108 w 368"/>
                <a:gd name="T35" fmla="*/ 469 h 469"/>
                <a:gd name="T36" fmla="*/ 116 w 368"/>
                <a:gd name="T37" fmla="*/ 430 h 469"/>
                <a:gd name="T38" fmla="*/ 181 w 368"/>
                <a:gd name="T39" fmla="*/ 406 h 469"/>
                <a:gd name="T40" fmla="*/ 231 w 368"/>
                <a:gd name="T41" fmla="*/ 353 h 469"/>
                <a:gd name="T42" fmla="*/ 141 w 368"/>
                <a:gd name="T43" fmla="*/ 379 h 469"/>
                <a:gd name="T44" fmla="*/ 53 w 368"/>
                <a:gd name="T45" fmla="*/ 392 h 469"/>
                <a:gd name="T46" fmla="*/ 34 w 368"/>
                <a:gd name="T47" fmla="*/ 360 h 469"/>
                <a:gd name="T48" fmla="*/ 66 w 368"/>
                <a:gd name="T49" fmla="*/ 368 h 469"/>
                <a:gd name="T50" fmla="*/ 87 w 368"/>
                <a:gd name="T51" fmla="*/ 347 h 469"/>
                <a:gd name="T52" fmla="*/ 61 w 368"/>
                <a:gd name="T53" fmla="*/ 336 h 469"/>
                <a:gd name="T54" fmla="*/ 31 w 368"/>
                <a:gd name="T55" fmla="*/ 331 h 469"/>
                <a:gd name="T56" fmla="*/ 32 w 368"/>
                <a:gd name="T57" fmla="*/ 328 h 469"/>
                <a:gd name="T58" fmla="*/ 74 w 368"/>
                <a:gd name="T59" fmla="*/ 325 h 469"/>
                <a:gd name="T60" fmla="*/ 116 w 368"/>
                <a:gd name="T61" fmla="*/ 309 h 469"/>
                <a:gd name="T62" fmla="*/ 79 w 368"/>
                <a:gd name="T63" fmla="*/ 285 h 469"/>
                <a:gd name="T64" fmla="*/ 21 w 368"/>
                <a:gd name="T65" fmla="*/ 280 h 469"/>
                <a:gd name="T66" fmla="*/ 15 w 368"/>
                <a:gd name="T67" fmla="*/ 257 h 469"/>
                <a:gd name="T68" fmla="*/ 50 w 368"/>
                <a:gd name="T69" fmla="*/ 275 h 469"/>
                <a:gd name="T70" fmla="*/ 77 w 368"/>
                <a:gd name="T71" fmla="*/ 254 h 469"/>
                <a:gd name="T72" fmla="*/ 44 w 368"/>
                <a:gd name="T73" fmla="*/ 235 h 469"/>
                <a:gd name="T74" fmla="*/ 31 w 368"/>
                <a:gd name="T75" fmla="*/ 205 h 469"/>
                <a:gd name="T76" fmla="*/ 48 w 368"/>
                <a:gd name="T77" fmla="*/ 176 h 469"/>
                <a:gd name="T78" fmla="*/ 63 w 368"/>
                <a:gd name="T79" fmla="*/ 155 h 469"/>
                <a:gd name="T80" fmla="*/ 71 w 368"/>
                <a:gd name="T81" fmla="*/ 133 h 469"/>
                <a:gd name="T82" fmla="*/ 50 w 368"/>
                <a:gd name="T83" fmla="*/ 115 h 469"/>
                <a:gd name="T84" fmla="*/ 28 w 368"/>
                <a:gd name="T85" fmla="*/ 105 h 469"/>
                <a:gd name="T86" fmla="*/ 36 w 368"/>
                <a:gd name="T87" fmla="*/ 69 h 469"/>
                <a:gd name="T88" fmla="*/ 106 w 368"/>
                <a:gd name="T89" fmla="*/ 38 h 469"/>
                <a:gd name="T90" fmla="*/ 186 w 368"/>
                <a:gd name="T91" fmla="*/ 17 h 469"/>
                <a:gd name="T92" fmla="*/ 199 w 368"/>
                <a:gd name="T93" fmla="*/ 3 h 469"/>
                <a:gd name="T94" fmla="*/ 215 w 368"/>
                <a:gd name="T95" fmla="*/ 0 h 469"/>
                <a:gd name="T96" fmla="*/ 186 w 368"/>
                <a:gd name="T97" fmla="*/ 69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8" h="469">
                  <a:moveTo>
                    <a:pt x="186" y="69"/>
                  </a:moveTo>
                  <a:lnTo>
                    <a:pt x="197" y="77"/>
                  </a:lnTo>
                  <a:lnTo>
                    <a:pt x="210" y="86"/>
                  </a:lnTo>
                  <a:lnTo>
                    <a:pt x="221" y="97"/>
                  </a:lnTo>
                  <a:lnTo>
                    <a:pt x="232" y="110"/>
                  </a:lnTo>
                  <a:lnTo>
                    <a:pt x="240" y="125"/>
                  </a:lnTo>
                  <a:lnTo>
                    <a:pt x="248" y="139"/>
                  </a:lnTo>
                  <a:lnTo>
                    <a:pt x="255" y="155"/>
                  </a:lnTo>
                  <a:lnTo>
                    <a:pt x="256" y="173"/>
                  </a:lnTo>
                  <a:lnTo>
                    <a:pt x="256" y="190"/>
                  </a:lnTo>
                  <a:lnTo>
                    <a:pt x="253" y="209"/>
                  </a:lnTo>
                  <a:lnTo>
                    <a:pt x="247" y="216"/>
                  </a:lnTo>
                  <a:lnTo>
                    <a:pt x="250" y="219"/>
                  </a:lnTo>
                  <a:lnTo>
                    <a:pt x="255" y="221"/>
                  </a:lnTo>
                  <a:lnTo>
                    <a:pt x="261" y="222"/>
                  </a:lnTo>
                  <a:lnTo>
                    <a:pt x="266" y="224"/>
                  </a:lnTo>
                  <a:lnTo>
                    <a:pt x="271" y="224"/>
                  </a:lnTo>
                  <a:lnTo>
                    <a:pt x="277" y="224"/>
                  </a:lnTo>
                  <a:lnTo>
                    <a:pt x="284" y="224"/>
                  </a:lnTo>
                  <a:lnTo>
                    <a:pt x="290" y="222"/>
                  </a:lnTo>
                  <a:lnTo>
                    <a:pt x="295" y="222"/>
                  </a:lnTo>
                  <a:lnTo>
                    <a:pt x="301" y="222"/>
                  </a:lnTo>
                  <a:lnTo>
                    <a:pt x="303" y="216"/>
                  </a:lnTo>
                  <a:lnTo>
                    <a:pt x="306" y="211"/>
                  </a:lnTo>
                  <a:lnTo>
                    <a:pt x="308" y="205"/>
                  </a:lnTo>
                  <a:lnTo>
                    <a:pt x="311" y="200"/>
                  </a:lnTo>
                  <a:lnTo>
                    <a:pt x="314" y="195"/>
                  </a:lnTo>
                  <a:lnTo>
                    <a:pt x="319" y="190"/>
                  </a:lnTo>
                  <a:lnTo>
                    <a:pt x="322" y="185"/>
                  </a:lnTo>
                  <a:lnTo>
                    <a:pt x="327" y="182"/>
                  </a:lnTo>
                  <a:lnTo>
                    <a:pt x="333" y="179"/>
                  </a:lnTo>
                  <a:lnTo>
                    <a:pt x="340" y="177"/>
                  </a:lnTo>
                  <a:lnTo>
                    <a:pt x="346" y="174"/>
                  </a:lnTo>
                  <a:lnTo>
                    <a:pt x="352" y="176"/>
                  </a:lnTo>
                  <a:lnTo>
                    <a:pt x="359" y="177"/>
                  </a:lnTo>
                  <a:lnTo>
                    <a:pt x="364" y="182"/>
                  </a:lnTo>
                  <a:lnTo>
                    <a:pt x="367" y="187"/>
                  </a:lnTo>
                  <a:lnTo>
                    <a:pt x="368" y="195"/>
                  </a:lnTo>
                  <a:lnTo>
                    <a:pt x="368" y="201"/>
                  </a:lnTo>
                  <a:lnTo>
                    <a:pt x="368" y="209"/>
                  </a:lnTo>
                  <a:lnTo>
                    <a:pt x="365" y="216"/>
                  </a:lnTo>
                  <a:lnTo>
                    <a:pt x="362" y="222"/>
                  </a:lnTo>
                  <a:lnTo>
                    <a:pt x="359" y="229"/>
                  </a:lnTo>
                  <a:lnTo>
                    <a:pt x="356" y="235"/>
                  </a:lnTo>
                  <a:lnTo>
                    <a:pt x="351" y="241"/>
                  </a:lnTo>
                  <a:lnTo>
                    <a:pt x="346" y="248"/>
                  </a:lnTo>
                  <a:lnTo>
                    <a:pt x="341" y="253"/>
                  </a:lnTo>
                  <a:lnTo>
                    <a:pt x="335" y="259"/>
                  </a:lnTo>
                  <a:lnTo>
                    <a:pt x="328" y="264"/>
                  </a:lnTo>
                  <a:lnTo>
                    <a:pt x="322" y="267"/>
                  </a:lnTo>
                  <a:lnTo>
                    <a:pt x="316" y="269"/>
                  </a:lnTo>
                  <a:lnTo>
                    <a:pt x="308" y="270"/>
                  </a:lnTo>
                  <a:lnTo>
                    <a:pt x="301" y="261"/>
                  </a:lnTo>
                  <a:lnTo>
                    <a:pt x="292" y="277"/>
                  </a:lnTo>
                  <a:lnTo>
                    <a:pt x="285" y="294"/>
                  </a:lnTo>
                  <a:lnTo>
                    <a:pt x="280" y="312"/>
                  </a:lnTo>
                  <a:lnTo>
                    <a:pt x="276" y="331"/>
                  </a:lnTo>
                  <a:lnTo>
                    <a:pt x="271" y="350"/>
                  </a:lnTo>
                  <a:lnTo>
                    <a:pt x="266" y="368"/>
                  </a:lnTo>
                  <a:lnTo>
                    <a:pt x="258" y="384"/>
                  </a:lnTo>
                  <a:lnTo>
                    <a:pt x="247" y="398"/>
                  </a:lnTo>
                  <a:lnTo>
                    <a:pt x="231" y="408"/>
                  </a:lnTo>
                  <a:lnTo>
                    <a:pt x="208" y="414"/>
                  </a:lnTo>
                  <a:lnTo>
                    <a:pt x="194" y="417"/>
                  </a:lnTo>
                  <a:lnTo>
                    <a:pt x="181" y="422"/>
                  </a:lnTo>
                  <a:lnTo>
                    <a:pt x="172" y="429"/>
                  </a:lnTo>
                  <a:lnTo>
                    <a:pt x="162" y="437"/>
                  </a:lnTo>
                  <a:lnTo>
                    <a:pt x="152" y="445"/>
                  </a:lnTo>
                  <a:lnTo>
                    <a:pt x="143" y="453"/>
                  </a:lnTo>
                  <a:lnTo>
                    <a:pt x="132" y="459"/>
                  </a:lnTo>
                  <a:lnTo>
                    <a:pt x="120" y="465"/>
                  </a:lnTo>
                  <a:lnTo>
                    <a:pt x="108" y="469"/>
                  </a:lnTo>
                  <a:lnTo>
                    <a:pt x="93" y="469"/>
                  </a:lnTo>
                  <a:lnTo>
                    <a:pt x="87" y="446"/>
                  </a:lnTo>
                  <a:lnTo>
                    <a:pt x="100" y="438"/>
                  </a:lnTo>
                  <a:lnTo>
                    <a:pt x="116" y="430"/>
                  </a:lnTo>
                  <a:lnTo>
                    <a:pt x="132" y="424"/>
                  </a:lnTo>
                  <a:lnTo>
                    <a:pt x="148" y="419"/>
                  </a:lnTo>
                  <a:lnTo>
                    <a:pt x="165" y="413"/>
                  </a:lnTo>
                  <a:lnTo>
                    <a:pt x="181" y="406"/>
                  </a:lnTo>
                  <a:lnTo>
                    <a:pt x="196" y="397"/>
                  </a:lnTo>
                  <a:lnTo>
                    <a:pt x="210" y="385"/>
                  </a:lnTo>
                  <a:lnTo>
                    <a:pt x="221" y="371"/>
                  </a:lnTo>
                  <a:lnTo>
                    <a:pt x="231" y="353"/>
                  </a:lnTo>
                  <a:lnTo>
                    <a:pt x="210" y="355"/>
                  </a:lnTo>
                  <a:lnTo>
                    <a:pt x="188" y="361"/>
                  </a:lnTo>
                  <a:lnTo>
                    <a:pt x="165" y="371"/>
                  </a:lnTo>
                  <a:lnTo>
                    <a:pt x="141" y="379"/>
                  </a:lnTo>
                  <a:lnTo>
                    <a:pt x="119" y="389"/>
                  </a:lnTo>
                  <a:lnTo>
                    <a:pt x="96" y="393"/>
                  </a:lnTo>
                  <a:lnTo>
                    <a:pt x="74" y="397"/>
                  </a:lnTo>
                  <a:lnTo>
                    <a:pt x="53" y="392"/>
                  </a:lnTo>
                  <a:lnTo>
                    <a:pt x="34" y="382"/>
                  </a:lnTo>
                  <a:lnTo>
                    <a:pt x="16" y="363"/>
                  </a:lnTo>
                  <a:lnTo>
                    <a:pt x="24" y="360"/>
                  </a:lnTo>
                  <a:lnTo>
                    <a:pt x="34" y="360"/>
                  </a:lnTo>
                  <a:lnTo>
                    <a:pt x="42" y="361"/>
                  </a:lnTo>
                  <a:lnTo>
                    <a:pt x="50" y="365"/>
                  </a:lnTo>
                  <a:lnTo>
                    <a:pt x="58" y="366"/>
                  </a:lnTo>
                  <a:lnTo>
                    <a:pt x="66" y="368"/>
                  </a:lnTo>
                  <a:lnTo>
                    <a:pt x="72" y="368"/>
                  </a:lnTo>
                  <a:lnTo>
                    <a:pt x="79" y="365"/>
                  </a:lnTo>
                  <a:lnTo>
                    <a:pt x="84" y="358"/>
                  </a:lnTo>
                  <a:lnTo>
                    <a:pt x="87" y="347"/>
                  </a:lnTo>
                  <a:lnTo>
                    <a:pt x="82" y="342"/>
                  </a:lnTo>
                  <a:lnTo>
                    <a:pt x="76" y="339"/>
                  </a:lnTo>
                  <a:lnTo>
                    <a:pt x="69" y="336"/>
                  </a:lnTo>
                  <a:lnTo>
                    <a:pt x="61" y="336"/>
                  </a:lnTo>
                  <a:lnTo>
                    <a:pt x="53" y="334"/>
                  </a:lnTo>
                  <a:lnTo>
                    <a:pt x="47" y="334"/>
                  </a:lnTo>
                  <a:lnTo>
                    <a:pt x="39" y="333"/>
                  </a:lnTo>
                  <a:lnTo>
                    <a:pt x="31" y="331"/>
                  </a:lnTo>
                  <a:lnTo>
                    <a:pt x="23" y="328"/>
                  </a:lnTo>
                  <a:lnTo>
                    <a:pt x="16" y="325"/>
                  </a:lnTo>
                  <a:lnTo>
                    <a:pt x="24" y="326"/>
                  </a:lnTo>
                  <a:lnTo>
                    <a:pt x="32" y="328"/>
                  </a:lnTo>
                  <a:lnTo>
                    <a:pt x="42" y="329"/>
                  </a:lnTo>
                  <a:lnTo>
                    <a:pt x="53" y="328"/>
                  </a:lnTo>
                  <a:lnTo>
                    <a:pt x="63" y="328"/>
                  </a:lnTo>
                  <a:lnTo>
                    <a:pt x="74" y="325"/>
                  </a:lnTo>
                  <a:lnTo>
                    <a:pt x="85" y="321"/>
                  </a:lnTo>
                  <a:lnTo>
                    <a:pt x="96" y="318"/>
                  </a:lnTo>
                  <a:lnTo>
                    <a:pt x="106" y="313"/>
                  </a:lnTo>
                  <a:lnTo>
                    <a:pt x="116" y="309"/>
                  </a:lnTo>
                  <a:lnTo>
                    <a:pt x="111" y="296"/>
                  </a:lnTo>
                  <a:lnTo>
                    <a:pt x="103" y="289"/>
                  </a:lnTo>
                  <a:lnTo>
                    <a:pt x="92" y="285"/>
                  </a:lnTo>
                  <a:lnTo>
                    <a:pt x="79" y="285"/>
                  </a:lnTo>
                  <a:lnTo>
                    <a:pt x="64" y="285"/>
                  </a:lnTo>
                  <a:lnTo>
                    <a:pt x="48" y="285"/>
                  </a:lnTo>
                  <a:lnTo>
                    <a:pt x="34" y="283"/>
                  </a:lnTo>
                  <a:lnTo>
                    <a:pt x="21" y="280"/>
                  </a:lnTo>
                  <a:lnTo>
                    <a:pt x="10" y="273"/>
                  </a:lnTo>
                  <a:lnTo>
                    <a:pt x="0" y="261"/>
                  </a:lnTo>
                  <a:lnTo>
                    <a:pt x="7" y="257"/>
                  </a:lnTo>
                  <a:lnTo>
                    <a:pt x="15" y="257"/>
                  </a:lnTo>
                  <a:lnTo>
                    <a:pt x="23" y="261"/>
                  </a:lnTo>
                  <a:lnTo>
                    <a:pt x="32" y="265"/>
                  </a:lnTo>
                  <a:lnTo>
                    <a:pt x="40" y="270"/>
                  </a:lnTo>
                  <a:lnTo>
                    <a:pt x="50" y="275"/>
                  </a:lnTo>
                  <a:lnTo>
                    <a:pt x="58" y="275"/>
                  </a:lnTo>
                  <a:lnTo>
                    <a:pt x="66" y="273"/>
                  </a:lnTo>
                  <a:lnTo>
                    <a:pt x="72" y="267"/>
                  </a:lnTo>
                  <a:lnTo>
                    <a:pt x="77" y="254"/>
                  </a:lnTo>
                  <a:lnTo>
                    <a:pt x="68" y="249"/>
                  </a:lnTo>
                  <a:lnTo>
                    <a:pt x="60" y="246"/>
                  </a:lnTo>
                  <a:lnTo>
                    <a:pt x="52" y="240"/>
                  </a:lnTo>
                  <a:lnTo>
                    <a:pt x="44" y="235"/>
                  </a:lnTo>
                  <a:lnTo>
                    <a:pt x="37" y="229"/>
                  </a:lnTo>
                  <a:lnTo>
                    <a:pt x="32" y="221"/>
                  </a:lnTo>
                  <a:lnTo>
                    <a:pt x="31" y="213"/>
                  </a:lnTo>
                  <a:lnTo>
                    <a:pt x="31" y="205"/>
                  </a:lnTo>
                  <a:lnTo>
                    <a:pt x="32" y="195"/>
                  </a:lnTo>
                  <a:lnTo>
                    <a:pt x="39" y="184"/>
                  </a:lnTo>
                  <a:lnTo>
                    <a:pt x="44" y="179"/>
                  </a:lnTo>
                  <a:lnTo>
                    <a:pt x="48" y="176"/>
                  </a:lnTo>
                  <a:lnTo>
                    <a:pt x="53" y="171"/>
                  </a:lnTo>
                  <a:lnTo>
                    <a:pt x="58" y="166"/>
                  </a:lnTo>
                  <a:lnTo>
                    <a:pt x="61" y="160"/>
                  </a:lnTo>
                  <a:lnTo>
                    <a:pt x="63" y="155"/>
                  </a:lnTo>
                  <a:lnTo>
                    <a:pt x="66" y="150"/>
                  </a:lnTo>
                  <a:lnTo>
                    <a:pt x="68" y="144"/>
                  </a:lnTo>
                  <a:lnTo>
                    <a:pt x="69" y="137"/>
                  </a:lnTo>
                  <a:lnTo>
                    <a:pt x="71" y="133"/>
                  </a:lnTo>
                  <a:lnTo>
                    <a:pt x="66" y="126"/>
                  </a:lnTo>
                  <a:lnTo>
                    <a:pt x="61" y="121"/>
                  </a:lnTo>
                  <a:lnTo>
                    <a:pt x="56" y="118"/>
                  </a:lnTo>
                  <a:lnTo>
                    <a:pt x="50" y="115"/>
                  </a:lnTo>
                  <a:lnTo>
                    <a:pt x="45" y="112"/>
                  </a:lnTo>
                  <a:lnTo>
                    <a:pt x="39" y="110"/>
                  </a:lnTo>
                  <a:lnTo>
                    <a:pt x="32" y="107"/>
                  </a:lnTo>
                  <a:lnTo>
                    <a:pt x="28" y="105"/>
                  </a:lnTo>
                  <a:lnTo>
                    <a:pt x="21" y="104"/>
                  </a:lnTo>
                  <a:lnTo>
                    <a:pt x="16" y="101"/>
                  </a:lnTo>
                  <a:lnTo>
                    <a:pt x="24" y="83"/>
                  </a:lnTo>
                  <a:lnTo>
                    <a:pt x="36" y="69"/>
                  </a:lnTo>
                  <a:lnTo>
                    <a:pt x="50" y="57"/>
                  </a:lnTo>
                  <a:lnTo>
                    <a:pt x="68" y="49"/>
                  </a:lnTo>
                  <a:lnTo>
                    <a:pt x="87" y="43"/>
                  </a:lnTo>
                  <a:lnTo>
                    <a:pt x="106" y="38"/>
                  </a:lnTo>
                  <a:lnTo>
                    <a:pt x="127" y="33"/>
                  </a:lnTo>
                  <a:lnTo>
                    <a:pt x="148" y="29"/>
                  </a:lnTo>
                  <a:lnTo>
                    <a:pt x="168" y="24"/>
                  </a:lnTo>
                  <a:lnTo>
                    <a:pt x="186" y="17"/>
                  </a:lnTo>
                  <a:lnTo>
                    <a:pt x="189" y="13"/>
                  </a:lnTo>
                  <a:lnTo>
                    <a:pt x="192" y="9"/>
                  </a:lnTo>
                  <a:lnTo>
                    <a:pt x="196" y="6"/>
                  </a:lnTo>
                  <a:lnTo>
                    <a:pt x="199" y="3"/>
                  </a:lnTo>
                  <a:lnTo>
                    <a:pt x="202" y="1"/>
                  </a:lnTo>
                  <a:lnTo>
                    <a:pt x="207" y="1"/>
                  </a:lnTo>
                  <a:lnTo>
                    <a:pt x="210" y="0"/>
                  </a:lnTo>
                  <a:lnTo>
                    <a:pt x="215" y="0"/>
                  </a:lnTo>
                  <a:lnTo>
                    <a:pt x="220" y="0"/>
                  </a:lnTo>
                  <a:lnTo>
                    <a:pt x="224" y="1"/>
                  </a:lnTo>
                  <a:lnTo>
                    <a:pt x="186" y="69"/>
                  </a:lnTo>
                  <a:lnTo>
                    <a:pt x="186" y="69"/>
                  </a:lnTo>
                  <a:close/>
                </a:path>
              </a:pathLst>
            </a:custGeom>
            <a:solidFill>
              <a:srgbClr val="FFC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150"/>
            <p:cNvSpPr>
              <a:spLocks/>
            </p:cNvSpPr>
            <p:nvPr/>
          </p:nvSpPr>
          <p:spPr bwMode="auto">
            <a:xfrm>
              <a:off x="4530" y="1722"/>
              <a:ext cx="51" cy="29"/>
            </a:xfrm>
            <a:custGeom>
              <a:avLst/>
              <a:gdLst>
                <a:gd name="T0" fmla="*/ 99 w 103"/>
                <a:gd name="T1" fmla="*/ 3 h 57"/>
                <a:gd name="T2" fmla="*/ 103 w 103"/>
                <a:gd name="T3" fmla="*/ 19 h 57"/>
                <a:gd name="T4" fmla="*/ 103 w 103"/>
                <a:gd name="T5" fmla="*/ 27 h 57"/>
                <a:gd name="T6" fmla="*/ 99 w 103"/>
                <a:gd name="T7" fmla="*/ 30 h 57"/>
                <a:gd name="T8" fmla="*/ 95 w 103"/>
                <a:gd name="T9" fmla="*/ 30 h 57"/>
                <a:gd name="T10" fmla="*/ 88 w 103"/>
                <a:gd name="T11" fmla="*/ 30 h 57"/>
                <a:gd name="T12" fmla="*/ 82 w 103"/>
                <a:gd name="T13" fmla="*/ 28 h 57"/>
                <a:gd name="T14" fmla="*/ 75 w 103"/>
                <a:gd name="T15" fmla="*/ 28 h 57"/>
                <a:gd name="T16" fmla="*/ 72 w 103"/>
                <a:gd name="T17" fmla="*/ 32 h 57"/>
                <a:gd name="T18" fmla="*/ 69 w 103"/>
                <a:gd name="T19" fmla="*/ 40 h 57"/>
                <a:gd name="T20" fmla="*/ 71 w 103"/>
                <a:gd name="T21" fmla="*/ 52 h 57"/>
                <a:gd name="T22" fmla="*/ 63 w 103"/>
                <a:gd name="T23" fmla="*/ 56 h 57"/>
                <a:gd name="T24" fmla="*/ 55 w 103"/>
                <a:gd name="T25" fmla="*/ 57 h 57"/>
                <a:gd name="T26" fmla="*/ 45 w 103"/>
                <a:gd name="T27" fmla="*/ 57 h 57"/>
                <a:gd name="T28" fmla="*/ 37 w 103"/>
                <a:gd name="T29" fmla="*/ 54 h 57"/>
                <a:gd name="T30" fmla="*/ 29 w 103"/>
                <a:gd name="T31" fmla="*/ 52 h 57"/>
                <a:gd name="T32" fmla="*/ 21 w 103"/>
                <a:gd name="T33" fmla="*/ 48 h 57"/>
                <a:gd name="T34" fmla="*/ 15 w 103"/>
                <a:gd name="T35" fmla="*/ 43 h 57"/>
                <a:gd name="T36" fmla="*/ 8 w 103"/>
                <a:gd name="T37" fmla="*/ 36 h 57"/>
                <a:gd name="T38" fmla="*/ 3 w 103"/>
                <a:gd name="T39" fmla="*/ 28 h 57"/>
                <a:gd name="T40" fmla="*/ 0 w 103"/>
                <a:gd name="T41" fmla="*/ 20 h 57"/>
                <a:gd name="T42" fmla="*/ 5 w 103"/>
                <a:gd name="T43" fmla="*/ 11 h 57"/>
                <a:gd name="T44" fmla="*/ 13 w 103"/>
                <a:gd name="T45" fmla="*/ 4 h 57"/>
                <a:gd name="T46" fmla="*/ 23 w 103"/>
                <a:gd name="T47" fmla="*/ 1 h 57"/>
                <a:gd name="T48" fmla="*/ 34 w 103"/>
                <a:gd name="T49" fmla="*/ 0 h 57"/>
                <a:gd name="T50" fmla="*/ 45 w 103"/>
                <a:gd name="T51" fmla="*/ 1 h 57"/>
                <a:gd name="T52" fmla="*/ 56 w 103"/>
                <a:gd name="T53" fmla="*/ 3 h 57"/>
                <a:gd name="T54" fmla="*/ 69 w 103"/>
                <a:gd name="T55" fmla="*/ 6 h 57"/>
                <a:gd name="T56" fmla="*/ 80 w 103"/>
                <a:gd name="T57" fmla="*/ 8 h 57"/>
                <a:gd name="T58" fmla="*/ 90 w 103"/>
                <a:gd name="T59" fmla="*/ 6 h 57"/>
                <a:gd name="T60" fmla="*/ 99 w 103"/>
                <a:gd name="T61" fmla="*/ 4 h 57"/>
                <a:gd name="T62" fmla="*/ 99 w 103"/>
                <a:gd name="T63" fmla="*/ 4 h 57"/>
                <a:gd name="T64" fmla="*/ 99 w 103"/>
                <a:gd name="T65" fmla="*/ 3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3" h="57">
                  <a:moveTo>
                    <a:pt x="99" y="3"/>
                  </a:moveTo>
                  <a:lnTo>
                    <a:pt x="103" y="19"/>
                  </a:lnTo>
                  <a:lnTo>
                    <a:pt x="103" y="27"/>
                  </a:lnTo>
                  <a:lnTo>
                    <a:pt x="99" y="30"/>
                  </a:lnTo>
                  <a:lnTo>
                    <a:pt x="95" y="30"/>
                  </a:lnTo>
                  <a:lnTo>
                    <a:pt x="88" y="30"/>
                  </a:lnTo>
                  <a:lnTo>
                    <a:pt x="82" y="28"/>
                  </a:lnTo>
                  <a:lnTo>
                    <a:pt x="75" y="28"/>
                  </a:lnTo>
                  <a:lnTo>
                    <a:pt x="72" y="32"/>
                  </a:lnTo>
                  <a:lnTo>
                    <a:pt x="69" y="40"/>
                  </a:lnTo>
                  <a:lnTo>
                    <a:pt x="71" y="52"/>
                  </a:lnTo>
                  <a:lnTo>
                    <a:pt x="63" y="56"/>
                  </a:lnTo>
                  <a:lnTo>
                    <a:pt x="55" y="57"/>
                  </a:lnTo>
                  <a:lnTo>
                    <a:pt x="45" y="57"/>
                  </a:lnTo>
                  <a:lnTo>
                    <a:pt x="37" y="54"/>
                  </a:lnTo>
                  <a:lnTo>
                    <a:pt x="29" y="52"/>
                  </a:lnTo>
                  <a:lnTo>
                    <a:pt x="21" y="48"/>
                  </a:lnTo>
                  <a:lnTo>
                    <a:pt x="15" y="43"/>
                  </a:lnTo>
                  <a:lnTo>
                    <a:pt x="8" y="36"/>
                  </a:lnTo>
                  <a:lnTo>
                    <a:pt x="3" y="28"/>
                  </a:lnTo>
                  <a:lnTo>
                    <a:pt x="0" y="20"/>
                  </a:lnTo>
                  <a:lnTo>
                    <a:pt x="5" y="11"/>
                  </a:lnTo>
                  <a:lnTo>
                    <a:pt x="13" y="4"/>
                  </a:lnTo>
                  <a:lnTo>
                    <a:pt x="23" y="1"/>
                  </a:lnTo>
                  <a:lnTo>
                    <a:pt x="34" y="0"/>
                  </a:lnTo>
                  <a:lnTo>
                    <a:pt x="45" y="1"/>
                  </a:lnTo>
                  <a:lnTo>
                    <a:pt x="56" y="3"/>
                  </a:lnTo>
                  <a:lnTo>
                    <a:pt x="69" y="6"/>
                  </a:lnTo>
                  <a:lnTo>
                    <a:pt x="80" y="8"/>
                  </a:lnTo>
                  <a:lnTo>
                    <a:pt x="90" y="6"/>
                  </a:lnTo>
                  <a:lnTo>
                    <a:pt x="99" y="4"/>
                  </a:lnTo>
                  <a:lnTo>
                    <a:pt x="99" y="4"/>
                  </a:lnTo>
                  <a:lnTo>
                    <a:pt x="99" y="3"/>
                  </a:lnTo>
                  <a:close/>
                </a:path>
              </a:pathLst>
            </a:custGeom>
            <a:solidFill>
              <a:srgbClr val="3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151"/>
            <p:cNvSpPr>
              <a:spLocks/>
            </p:cNvSpPr>
            <p:nvPr/>
          </p:nvSpPr>
          <p:spPr bwMode="auto">
            <a:xfrm>
              <a:off x="4475" y="1863"/>
              <a:ext cx="32" cy="96"/>
            </a:xfrm>
            <a:custGeom>
              <a:avLst/>
              <a:gdLst>
                <a:gd name="T0" fmla="*/ 0 w 64"/>
                <a:gd name="T1" fmla="*/ 192 h 192"/>
                <a:gd name="T2" fmla="*/ 2 w 64"/>
                <a:gd name="T3" fmla="*/ 171 h 192"/>
                <a:gd name="T4" fmla="*/ 5 w 64"/>
                <a:gd name="T5" fmla="*/ 150 h 192"/>
                <a:gd name="T6" fmla="*/ 8 w 64"/>
                <a:gd name="T7" fmla="*/ 129 h 192"/>
                <a:gd name="T8" fmla="*/ 13 w 64"/>
                <a:gd name="T9" fmla="*/ 110 h 192"/>
                <a:gd name="T10" fmla="*/ 16 w 64"/>
                <a:gd name="T11" fmla="*/ 91 h 192"/>
                <a:gd name="T12" fmla="*/ 23 w 64"/>
                <a:gd name="T13" fmla="*/ 72 h 192"/>
                <a:gd name="T14" fmla="*/ 28 w 64"/>
                <a:gd name="T15" fmla="*/ 53 h 192"/>
                <a:gd name="T16" fmla="*/ 34 w 64"/>
                <a:gd name="T17" fmla="*/ 35 h 192"/>
                <a:gd name="T18" fmla="*/ 40 w 64"/>
                <a:gd name="T19" fmla="*/ 17 h 192"/>
                <a:gd name="T20" fmla="*/ 48 w 64"/>
                <a:gd name="T21" fmla="*/ 0 h 192"/>
                <a:gd name="T22" fmla="*/ 58 w 64"/>
                <a:gd name="T23" fmla="*/ 19 h 192"/>
                <a:gd name="T24" fmla="*/ 64 w 64"/>
                <a:gd name="T25" fmla="*/ 40 h 192"/>
                <a:gd name="T26" fmla="*/ 64 w 64"/>
                <a:gd name="T27" fmla="*/ 61 h 192"/>
                <a:gd name="T28" fmla="*/ 61 w 64"/>
                <a:gd name="T29" fmla="*/ 80 h 192"/>
                <a:gd name="T30" fmla="*/ 55 w 64"/>
                <a:gd name="T31" fmla="*/ 99 h 192"/>
                <a:gd name="T32" fmla="*/ 45 w 64"/>
                <a:gd name="T33" fmla="*/ 118 h 192"/>
                <a:gd name="T34" fmla="*/ 34 w 64"/>
                <a:gd name="T35" fmla="*/ 137 h 192"/>
                <a:gd name="T36" fmla="*/ 23 w 64"/>
                <a:gd name="T37" fmla="*/ 157 h 192"/>
                <a:gd name="T38" fmla="*/ 12 w 64"/>
                <a:gd name="T39" fmla="*/ 174 h 192"/>
                <a:gd name="T40" fmla="*/ 0 w 64"/>
                <a:gd name="T41" fmla="*/ 192 h 192"/>
                <a:gd name="T42" fmla="*/ 0 w 64"/>
                <a:gd name="T43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" h="192">
                  <a:moveTo>
                    <a:pt x="0" y="192"/>
                  </a:moveTo>
                  <a:lnTo>
                    <a:pt x="2" y="171"/>
                  </a:lnTo>
                  <a:lnTo>
                    <a:pt x="5" y="150"/>
                  </a:lnTo>
                  <a:lnTo>
                    <a:pt x="8" y="129"/>
                  </a:lnTo>
                  <a:lnTo>
                    <a:pt x="13" y="110"/>
                  </a:lnTo>
                  <a:lnTo>
                    <a:pt x="16" y="91"/>
                  </a:lnTo>
                  <a:lnTo>
                    <a:pt x="23" y="72"/>
                  </a:lnTo>
                  <a:lnTo>
                    <a:pt x="28" y="53"/>
                  </a:lnTo>
                  <a:lnTo>
                    <a:pt x="34" y="35"/>
                  </a:lnTo>
                  <a:lnTo>
                    <a:pt x="40" y="17"/>
                  </a:lnTo>
                  <a:lnTo>
                    <a:pt x="48" y="0"/>
                  </a:lnTo>
                  <a:lnTo>
                    <a:pt x="58" y="19"/>
                  </a:lnTo>
                  <a:lnTo>
                    <a:pt x="64" y="40"/>
                  </a:lnTo>
                  <a:lnTo>
                    <a:pt x="64" y="61"/>
                  </a:lnTo>
                  <a:lnTo>
                    <a:pt x="61" y="80"/>
                  </a:lnTo>
                  <a:lnTo>
                    <a:pt x="55" y="99"/>
                  </a:lnTo>
                  <a:lnTo>
                    <a:pt x="45" y="118"/>
                  </a:lnTo>
                  <a:lnTo>
                    <a:pt x="34" y="137"/>
                  </a:lnTo>
                  <a:lnTo>
                    <a:pt x="23" y="157"/>
                  </a:lnTo>
                  <a:lnTo>
                    <a:pt x="12" y="174"/>
                  </a:lnTo>
                  <a:lnTo>
                    <a:pt x="0" y="192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152"/>
            <p:cNvSpPr>
              <a:spLocks/>
            </p:cNvSpPr>
            <p:nvPr/>
          </p:nvSpPr>
          <p:spPr bwMode="auto">
            <a:xfrm>
              <a:off x="4533" y="1867"/>
              <a:ext cx="93" cy="104"/>
            </a:xfrm>
            <a:custGeom>
              <a:avLst/>
              <a:gdLst>
                <a:gd name="T0" fmla="*/ 185 w 187"/>
                <a:gd name="T1" fmla="*/ 0 h 208"/>
                <a:gd name="T2" fmla="*/ 187 w 187"/>
                <a:gd name="T3" fmla="*/ 11 h 208"/>
                <a:gd name="T4" fmla="*/ 185 w 187"/>
                <a:gd name="T5" fmla="*/ 24 h 208"/>
                <a:gd name="T6" fmla="*/ 179 w 187"/>
                <a:gd name="T7" fmla="*/ 37 h 208"/>
                <a:gd name="T8" fmla="*/ 171 w 187"/>
                <a:gd name="T9" fmla="*/ 48 h 208"/>
                <a:gd name="T10" fmla="*/ 160 w 187"/>
                <a:gd name="T11" fmla="*/ 61 h 208"/>
                <a:gd name="T12" fmla="*/ 147 w 187"/>
                <a:gd name="T13" fmla="*/ 72 h 208"/>
                <a:gd name="T14" fmla="*/ 134 w 187"/>
                <a:gd name="T15" fmla="*/ 83 h 208"/>
                <a:gd name="T16" fmla="*/ 121 w 187"/>
                <a:gd name="T17" fmla="*/ 93 h 208"/>
                <a:gd name="T18" fmla="*/ 112 w 187"/>
                <a:gd name="T19" fmla="*/ 101 h 208"/>
                <a:gd name="T20" fmla="*/ 102 w 187"/>
                <a:gd name="T21" fmla="*/ 109 h 208"/>
                <a:gd name="T22" fmla="*/ 32 w 187"/>
                <a:gd name="T23" fmla="*/ 208 h 208"/>
                <a:gd name="T24" fmla="*/ 0 w 187"/>
                <a:gd name="T25" fmla="*/ 93 h 208"/>
                <a:gd name="T26" fmla="*/ 20 w 187"/>
                <a:gd name="T27" fmla="*/ 87 h 208"/>
                <a:gd name="T28" fmla="*/ 40 w 187"/>
                <a:gd name="T29" fmla="*/ 80 h 208"/>
                <a:gd name="T30" fmla="*/ 59 w 187"/>
                <a:gd name="T31" fmla="*/ 71 h 208"/>
                <a:gd name="T32" fmla="*/ 76 w 187"/>
                <a:gd name="T33" fmla="*/ 61 h 208"/>
                <a:gd name="T34" fmla="*/ 94 w 187"/>
                <a:gd name="T35" fmla="*/ 50 h 208"/>
                <a:gd name="T36" fmla="*/ 110 w 187"/>
                <a:gd name="T37" fmla="*/ 39 h 208"/>
                <a:gd name="T38" fmla="*/ 128 w 187"/>
                <a:gd name="T39" fmla="*/ 29 h 208"/>
                <a:gd name="T40" fmla="*/ 145 w 187"/>
                <a:gd name="T41" fmla="*/ 18 h 208"/>
                <a:gd name="T42" fmla="*/ 164 w 187"/>
                <a:gd name="T43" fmla="*/ 8 h 208"/>
                <a:gd name="T44" fmla="*/ 185 w 187"/>
                <a:gd name="T45" fmla="*/ 0 h 208"/>
                <a:gd name="T46" fmla="*/ 185 w 187"/>
                <a:gd name="T4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7" h="208">
                  <a:moveTo>
                    <a:pt x="185" y="0"/>
                  </a:moveTo>
                  <a:lnTo>
                    <a:pt x="187" y="11"/>
                  </a:lnTo>
                  <a:lnTo>
                    <a:pt x="185" y="24"/>
                  </a:lnTo>
                  <a:lnTo>
                    <a:pt x="179" y="37"/>
                  </a:lnTo>
                  <a:lnTo>
                    <a:pt x="171" y="48"/>
                  </a:lnTo>
                  <a:lnTo>
                    <a:pt x="160" y="61"/>
                  </a:lnTo>
                  <a:lnTo>
                    <a:pt x="147" y="72"/>
                  </a:lnTo>
                  <a:lnTo>
                    <a:pt x="134" y="83"/>
                  </a:lnTo>
                  <a:lnTo>
                    <a:pt x="121" y="93"/>
                  </a:lnTo>
                  <a:lnTo>
                    <a:pt x="112" y="101"/>
                  </a:lnTo>
                  <a:lnTo>
                    <a:pt x="102" y="109"/>
                  </a:lnTo>
                  <a:lnTo>
                    <a:pt x="32" y="208"/>
                  </a:lnTo>
                  <a:lnTo>
                    <a:pt x="0" y="93"/>
                  </a:lnTo>
                  <a:lnTo>
                    <a:pt x="20" y="87"/>
                  </a:lnTo>
                  <a:lnTo>
                    <a:pt x="40" y="80"/>
                  </a:lnTo>
                  <a:lnTo>
                    <a:pt x="59" y="71"/>
                  </a:lnTo>
                  <a:lnTo>
                    <a:pt x="76" y="61"/>
                  </a:lnTo>
                  <a:lnTo>
                    <a:pt x="94" y="50"/>
                  </a:lnTo>
                  <a:lnTo>
                    <a:pt x="110" y="39"/>
                  </a:lnTo>
                  <a:lnTo>
                    <a:pt x="128" y="29"/>
                  </a:lnTo>
                  <a:lnTo>
                    <a:pt x="145" y="18"/>
                  </a:lnTo>
                  <a:lnTo>
                    <a:pt x="164" y="8"/>
                  </a:lnTo>
                  <a:lnTo>
                    <a:pt x="185" y="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153"/>
            <p:cNvSpPr>
              <a:spLocks/>
            </p:cNvSpPr>
            <p:nvPr/>
          </p:nvSpPr>
          <p:spPr bwMode="auto">
            <a:xfrm>
              <a:off x="4354" y="1902"/>
              <a:ext cx="110" cy="422"/>
            </a:xfrm>
            <a:custGeom>
              <a:avLst/>
              <a:gdLst>
                <a:gd name="T0" fmla="*/ 221 w 221"/>
                <a:gd name="T1" fmla="*/ 169 h 844"/>
                <a:gd name="T2" fmla="*/ 189 w 221"/>
                <a:gd name="T3" fmla="*/ 224 h 844"/>
                <a:gd name="T4" fmla="*/ 160 w 221"/>
                <a:gd name="T5" fmla="*/ 280 h 844"/>
                <a:gd name="T6" fmla="*/ 136 w 221"/>
                <a:gd name="T7" fmla="*/ 339 h 844"/>
                <a:gd name="T8" fmla="*/ 117 w 221"/>
                <a:gd name="T9" fmla="*/ 400 h 844"/>
                <a:gd name="T10" fmla="*/ 99 w 221"/>
                <a:gd name="T11" fmla="*/ 460 h 844"/>
                <a:gd name="T12" fmla="*/ 85 w 221"/>
                <a:gd name="T13" fmla="*/ 523 h 844"/>
                <a:gd name="T14" fmla="*/ 72 w 221"/>
                <a:gd name="T15" fmla="*/ 587 h 844"/>
                <a:gd name="T16" fmla="*/ 63 w 221"/>
                <a:gd name="T17" fmla="*/ 649 h 844"/>
                <a:gd name="T18" fmla="*/ 53 w 221"/>
                <a:gd name="T19" fmla="*/ 712 h 844"/>
                <a:gd name="T20" fmla="*/ 45 w 221"/>
                <a:gd name="T21" fmla="*/ 774 h 844"/>
                <a:gd name="T22" fmla="*/ 47 w 221"/>
                <a:gd name="T23" fmla="*/ 780 h 844"/>
                <a:gd name="T24" fmla="*/ 50 w 221"/>
                <a:gd name="T25" fmla="*/ 788 h 844"/>
                <a:gd name="T26" fmla="*/ 51 w 221"/>
                <a:gd name="T27" fmla="*/ 795 h 844"/>
                <a:gd name="T28" fmla="*/ 53 w 221"/>
                <a:gd name="T29" fmla="*/ 801 h 844"/>
                <a:gd name="T30" fmla="*/ 56 w 221"/>
                <a:gd name="T31" fmla="*/ 809 h 844"/>
                <a:gd name="T32" fmla="*/ 58 w 221"/>
                <a:gd name="T33" fmla="*/ 816 h 844"/>
                <a:gd name="T34" fmla="*/ 61 w 221"/>
                <a:gd name="T35" fmla="*/ 824 h 844"/>
                <a:gd name="T36" fmla="*/ 63 w 221"/>
                <a:gd name="T37" fmla="*/ 830 h 844"/>
                <a:gd name="T38" fmla="*/ 66 w 221"/>
                <a:gd name="T39" fmla="*/ 838 h 844"/>
                <a:gd name="T40" fmla="*/ 67 w 221"/>
                <a:gd name="T41" fmla="*/ 844 h 844"/>
                <a:gd name="T42" fmla="*/ 0 w 221"/>
                <a:gd name="T43" fmla="*/ 828 h 844"/>
                <a:gd name="T44" fmla="*/ 16 w 221"/>
                <a:gd name="T45" fmla="*/ 764 h 844"/>
                <a:gd name="T46" fmla="*/ 29 w 221"/>
                <a:gd name="T47" fmla="*/ 700 h 844"/>
                <a:gd name="T48" fmla="*/ 42 w 221"/>
                <a:gd name="T49" fmla="*/ 635 h 844"/>
                <a:gd name="T50" fmla="*/ 51 w 221"/>
                <a:gd name="T51" fmla="*/ 569 h 844"/>
                <a:gd name="T52" fmla="*/ 61 w 221"/>
                <a:gd name="T53" fmla="*/ 502 h 844"/>
                <a:gd name="T54" fmla="*/ 71 w 221"/>
                <a:gd name="T55" fmla="*/ 436 h 844"/>
                <a:gd name="T56" fmla="*/ 79 w 221"/>
                <a:gd name="T57" fmla="*/ 369 h 844"/>
                <a:gd name="T58" fmla="*/ 87 w 221"/>
                <a:gd name="T59" fmla="*/ 302 h 844"/>
                <a:gd name="T60" fmla="*/ 96 w 221"/>
                <a:gd name="T61" fmla="*/ 235 h 844"/>
                <a:gd name="T62" fmla="*/ 106 w 221"/>
                <a:gd name="T63" fmla="*/ 169 h 844"/>
                <a:gd name="T64" fmla="*/ 99 w 221"/>
                <a:gd name="T65" fmla="*/ 142 h 844"/>
                <a:gd name="T66" fmla="*/ 99 w 221"/>
                <a:gd name="T67" fmla="*/ 120 h 844"/>
                <a:gd name="T68" fmla="*/ 104 w 221"/>
                <a:gd name="T69" fmla="*/ 97 h 844"/>
                <a:gd name="T70" fmla="*/ 114 w 221"/>
                <a:gd name="T71" fmla="*/ 78 h 844"/>
                <a:gd name="T72" fmla="*/ 127 w 221"/>
                <a:gd name="T73" fmla="*/ 62 h 844"/>
                <a:gd name="T74" fmla="*/ 143 w 221"/>
                <a:gd name="T75" fmla="*/ 46 h 844"/>
                <a:gd name="T76" fmla="*/ 160 w 221"/>
                <a:gd name="T77" fmla="*/ 33 h 844"/>
                <a:gd name="T78" fmla="*/ 179 w 221"/>
                <a:gd name="T79" fmla="*/ 20 h 844"/>
                <a:gd name="T80" fmla="*/ 200 w 221"/>
                <a:gd name="T81" fmla="*/ 9 h 844"/>
                <a:gd name="T82" fmla="*/ 221 w 221"/>
                <a:gd name="T83" fmla="*/ 0 h 844"/>
                <a:gd name="T84" fmla="*/ 219 w 221"/>
                <a:gd name="T85" fmla="*/ 12 h 844"/>
                <a:gd name="T86" fmla="*/ 218 w 221"/>
                <a:gd name="T87" fmla="*/ 27 h 844"/>
                <a:gd name="T88" fmla="*/ 215 w 221"/>
                <a:gd name="T89" fmla="*/ 43 h 844"/>
                <a:gd name="T90" fmla="*/ 211 w 221"/>
                <a:gd name="T91" fmla="*/ 60 h 844"/>
                <a:gd name="T92" fmla="*/ 208 w 221"/>
                <a:gd name="T93" fmla="*/ 78 h 844"/>
                <a:gd name="T94" fmla="*/ 205 w 221"/>
                <a:gd name="T95" fmla="*/ 97 h 844"/>
                <a:gd name="T96" fmla="*/ 205 w 221"/>
                <a:gd name="T97" fmla="*/ 116 h 844"/>
                <a:gd name="T98" fmla="*/ 207 w 221"/>
                <a:gd name="T99" fmla="*/ 134 h 844"/>
                <a:gd name="T100" fmla="*/ 213 w 221"/>
                <a:gd name="T101" fmla="*/ 152 h 844"/>
                <a:gd name="T102" fmla="*/ 221 w 221"/>
                <a:gd name="T103" fmla="*/ 169 h 844"/>
                <a:gd name="T104" fmla="*/ 221 w 221"/>
                <a:gd name="T105" fmla="*/ 169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1" h="844">
                  <a:moveTo>
                    <a:pt x="221" y="169"/>
                  </a:moveTo>
                  <a:lnTo>
                    <a:pt x="189" y="224"/>
                  </a:lnTo>
                  <a:lnTo>
                    <a:pt x="160" y="280"/>
                  </a:lnTo>
                  <a:lnTo>
                    <a:pt x="136" y="339"/>
                  </a:lnTo>
                  <a:lnTo>
                    <a:pt x="117" y="400"/>
                  </a:lnTo>
                  <a:lnTo>
                    <a:pt x="99" y="460"/>
                  </a:lnTo>
                  <a:lnTo>
                    <a:pt x="85" y="523"/>
                  </a:lnTo>
                  <a:lnTo>
                    <a:pt x="72" y="587"/>
                  </a:lnTo>
                  <a:lnTo>
                    <a:pt x="63" y="649"/>
                  </a:lnTo>
                  <a:lnTo>
                    <a:pt x="53" y="712"/>
                  </a:lnTo>
                  <a:lnTo>
                    <a:pt x="45" y="774"/>
                  </a:lnTo>
                  <a:lnTo>
                    <a:pt x="47" y="780"/>
                  </a:lnTo>
                  <a:lnTo>
                    <a:pt x="50" y="788"/>
                  </a:lnTo>
                  <a:lnTo>
                    <a:pt x="51" y="795"/>
                  </a:lnTo>
                  <a:lnTo>
                    <a:pt x="53" y="801"/>
                  </a:lnTo>
                  <a:lnTo>
                    <a:pt x="56" y="809"/>
                  </a:lnTo>
                  <a:lnTo>
                    <a:pt x="58" y="816"/>
                  </a:lnTo>
                  <a:lnTo>
                    <a:pt x="61" y="824"/>
                  </a:lnTo>
                  <a:lnTo>
                    <a:pt x="63" y="830"/>
                  </a:lnTo>
                  <a:lnTo>
                    <a:pt x="66" y="838"/>
                  </a:lnTo>
                  <a:lnTo>
                    <a:pt x="67" y="844"/>
                  </a:lnTo>
                  <a:lnTo>
                    <a:pt x="0" y="828"/>
                  </a:lnTo>
                  <a:lnTo>
                    <a:pt x="16" y="764"/>
                  </a:lnTo>
                  <a:lnTo>
                    <a:pt x="29" y="700"/>
                  </a:lnTo>
                  <a:lnTo>
                    <a:pt x="42" y="635"/>
                  </a:lnTo>
                  <a:lnTo>
                    <a:pt x="51" y="569"/>
                  </a:lnTo>
                  <a:lnTo>
                    <a:pt x="61" y="502"/>
                  </a:lnTo>
                  <a:lnTo>
                    <a:pt x="71" y="436"/>
                  </a:lnTo>
                  <a:lnTo>
                    <a:pt x="79" y="369"/>
                  </a:lnTo>
                  <a:lnTo>
                    <a:pt x="87" y="302"/>
                  </a:lnTo>
                  <a:lnTo>
                    <a:pt x="96" y="235"/>
                  </a:lnTo>
                  <a:lnTo>
                    <a:pt x="106" y="169"/>
                  </a:lnTo>
                  <a:lnTo>
                    <a:pt x="99" y="142"/>
                  </a:lnTo>
                  <a:lnTo>
                    <a:pt x="99" y="120"/>
                  </a:lnTo>
                  <a:lnTo>
                    <a:pt x="104" y="97"/>
                  </a:lnTo>
                  <a:lnTo>
                    <a:pt x="114" y="78"/>
                  </a:lnTo>
                  <a:lnTo>
                    <a:pt x="127" y="62"/>
                  </a:lnTo>
                  <a:lnTo>
                    <a:pt x="143" y="46"/>
                  </a:lnTo>
                  <a:lnTo>
                    <a:pt x="160" y="33"/>
                  </a:lnTo>
                  <a:lnTo>
                    <a:pt x="179" y="20"/>
                  </a:lnTo>
                  <a:lnTo>
                    <a:pt x="200" y="9"/>
                  </a:lnTo>
                  <a:lnTo>
                    <a:pt x="221" y="0"/>
                  </a:lnTo>
                  <a:lnTo>
                    <a:pt x="219" y="12"/>
                  </a:lnTo>
                  <a:lnTo>
                    <a:pt x="218" y="27"/>
                  </a:lnTo>
                  <a:lnTo>
                    <a:pt x="215" y="43"/>
                  </a:lnTo>
                  <a:lnTo>
                    <a:pt x="211" y="60"/>
                  </a:lnTo>
                  <a:lnTo>
                    <a:pt x="208" y="78"/>
                  </a:lnTo>
                  <a:lnTo>
                    <a:pt x="205" y="97"/>
                  </a:lnTo>
                  <a:lnTo>
                    <a:pt x="205" y="116"/>
                  </a:lnTo>
                  <a:lnTo>
                    <a:pt x="207" y="134"/>
                  </a:lnTo>
                  <a:lnTo>
                    <a:pt x="213" y="152"/>
                  </a:lnTo>
                  <a:lnTo>
                    <a:pt x="221" y="169"/>
                  </a:lnTo>
                  <a:lnTo>
                    <a:pt x="221" y="169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154"/>
            <p:cNvSpPr>
              <a:spLocks/>
            </p:cNvSpPr>
            <p:nvPr/>
          </p:nvSpPr>
          <p:spPr bwMode="auto">
            <a:xfrm>
              <a:off x="4418" y="1902"/>
              <a:ext cx="320" cy="441"/>
            </a:xfrm>
            <a:custGeom>
              <a:avLst/>
              <a:gdLst>
                <a:gd name="T0" fmla="*/ 624 w 640"/>
                <a:gd name="T1" fmla="*/ 204 h 883"/>
                <a:gd name="T2" fmla="*/ 594 w 640"/>
                <a:gd name="T3" fmla="*/ 222 h 883"/>
                <a:gd name="T4" fmla="*/ 563 w 640"/>
                <a:gd name="T5" fmla="*/ 241 h 883"/>
                <a:gd name="T6" fmla="*/ 536 w 640"/>
                <a:gd name="T7" fmla="*/ 260 h 883"/>
                <a:gd name="T8" fmla="*/ 507 w 640"/>
                <a:gd name="T9" fmla="*/ 281 h 883"/>
                <a:gd name="T10" fmla="*/ 493 w 640"/>
                <a:gd name="T11" fmla="*/ 289 h 883"/>
                <a:gd name="T12" fmla="*/ 490 w 640"/>
                <a:gd name="T13" fmla="*/ 292 h 883"/>
                <a:gd name="T14" fmla="*/ 485 w 640"/>
                <a:gd name="T15" fmla="*/ 304 h 883"/>
                <a:gd name="T16" fmla="*/ 477 w 640"/>
                <a:gd name="T17" fmla="*/ 316 h 883"/>
                <a:gd name="T18" fmla="*/ 471 w 640"/>
                <a:gd name="T19" fmla="*/ 323 h 883"/>
                <a:gd name="T20" fmla="*/ 451 w 640"/>
                <a:gd name="T21" fmla="*/ 348 h 883"/>
                <a:gd name="T22" fmla="*/ 421 w 640"/>
                <a:gd name="T23" fmla="*/ 401 h 883"/>
                <a:gd name="T24" fmla="*/ 392 w 640"/>
                <a:gd name="T25" fmla="*/ 452 h 883"/>
                <a:gd name="T26" fmla="*/ 367 w 640"/>
                <a:gd name="T27" fmla="*/ 502 h 883"/>
                <a:gd name="T28" fmla="*/ 344 w 640"/>
                <a:gd name="T29" fmla="*/ 545 h 883"/>
                <a:gd name="T30" fmla="*/ 323 w 640"/>
                <a:gd name="T31" fmla="*/ 588 h 883"/>
                <a:gd name="T32" fmla="*/ 306 w 640"/>
                <a:gd name="T33" fmla="*/ 635 h 883"/>
                <a:gd name="T34" fmla="*/ 285 w 640"/>
                <a:gd name="T35" fmla="*/ 680 h 883"/>
                <a:gd name="T36" fmla="*/ 263 w 640"/>
                <a:gd name="T37" fmla="*/ 724 h 883"/>
                <a:gd name="T38" fmla="*/ 237 w 640"/>
                <a:gd name="T39" fmla="*/ 769 h 883"/>
                <a:gd name="T40" fmla="*/ 218 w 640"/>
                <a:gd name="T41" fmla="*/ 830 h 883"/>
                <a:gd name="T42" fmla="*/ 191 w 640"/>
                <a:gd name="T43" fmla="*/ 870 h 883"/>
                <a:gd name="T44" fmla="*/ 162 w 640"/>
                <a:gd name="T45" fmla="*/ 881 h 883"/>
                <a:gd name="T46" fmla="*/ 127 w 640"/>
                <a:gd name="T47" fmla="*/ 883 h 883"/>
                <a:gd name="T48" fmla="*/ 90 w 640"/>
                <a:gd name="T49" fmla="*/ 880 h 883"/>
                <a:gd name="T50" fmla="*/ 55 w 640"/>
                <a:gd name="T51" fmla="*/ 875 h 883"/>
                <a:gd name="T52" fmla="*/ 40 w 640"/>
                <a:gd name="T53" fmla="*/ 870 h 883"/>
                <a:gd name="T54" fmla="*/ 39 w 640"/>
                <a:gd name="T55" fmla="*/ 865 h 883"/>
                <a:gd name="T56" fmla="*/ 35 w 640"/>
                <a:gd name="T57" fmla="*/ 862 h 883"/>
                <a:gd name="T58" fmla="*/ 31 w 640"/>
                <a:gd name="T59" fmla="*/ 857 h 883"/>
                <a:gd name="T60" fmla="*/ 27 w 640"/>
                <a:gd name="T61" fmla="*/ 854 h 883"/>
                <a:gd name="T62" fmla="*/ 0 w 640"/>
                <a:gd name="T63" fmla="*/ 860 h 883"/>
                <a:gd name="T64" fmla="*/ 93 w 640"/>
                <a:gd name="T65" fmla="*/ 724 h 883"/>
                <a:gd name="T66" fmla="*/ 114 w 640"/>
                <a:gd name="T67" fmla="*/ 595 h 883"/>
                <a:gd name="T68" fmla="*/ 136 w 640"/>
                <a:gd name="T69" fmla="*/ 467 h 883"/>
                <a:gd name="T70" fmla="*/ 159 w 640"/>
                <a:gd name="T71" fmla="*/ 337 h 883"/>
                <a:gd name="T72" fmla="*/ 175 w 640"/>
                <a:gd name="T73" fmla="*/ 209 h 883"/>
                <a:gd name="T74" fmla="*/ 208 w 640"/>
                <a:gd name="T75" fmla="*/ 105 h 883"/>
                <a:gd name="T76" fmla="*/ 229 w 640"/>
                <a:gd name="T77" fmla="*/ 129 h 883"/>
                <a:gd name="T78" fmla="*/ 231 w 640"/>
                <a:gd name="T79" fmla="*/ 156 h 883"/>
                <a:gd name="T80" fmla="*/ 226 w 640"/>
                <a:gd name="T81" fmla="*/ 185 h 883"/>
                <a:gd name="T82" fmla="*/ 232 w 640"/>
                <a:gd name="T83" fmla="*/ 206 h 883"/>
                <a:gd name="T84" fmla="*/ 263 w 640"/>
                <a:gd name="T85" fmla="*/ 214 h 883"/>
                <a:gd name="T86" fmla="*/ 295 w 640"/>
                <a:gd name="T87" fmla="*/ 166 h 883"/>
                <a:gd name="T88" fmla="*/ 330 w 640"/>
                <a:gd name="T89" fmla="*/ 121 h 883"/>
                <a:gd name="T90" fmla="*/ 367 w 640"/>
                <a:gd name="T91" fmla="*/ 80 h 883"/>
                <a:gd name="T92" fmla="*/ 407 w 640"/>
                <a:gd name="T93" fmla="*/ 40 h 883"/>
                <a:gd name="T94" fmla="*/ 448 w 640"/>
                <a:gd name="T95" fmla="*/ 0 h 883"/>
                <a:gd name="T96" fmla="*/ 490 w 640"/>
                <a:gd name="T97" fmla="*/ 35 h 883"/>
                <a:gd name="T98" fmla="*/ 531 w 640"/>
                <a:gd name="T99" fmla="*/ 73 h 883"/>
                <a:gd name="T100" fmla="*/ 571 w 640"/>
                <a:gd name="T101" fmla="*/ 113 h 883"/>
                <a:gd name="T102" fmla="*/ 608 w 640"/>
                <a:gd name="T103" fmla="*/ 155 h 883"/>
                <a:gd name="T104" fmla="*/ 640 w 640"/>
                <a:gd name="T105" fmla="*/ 198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40" h="883">
                  <a:moveTo>
                    <a:pt x="640" y="198"/>
                  </a:moveTo>
                  <a:lnTo>
                    <a:pt x="624" y="204"/>
                  </a:lnTo>
                  <a:lnTo>
                    <a:pt x="608" y="212"/>
                  </a:lnTo>
                  <a:lnTo>
                    <a:pt x="594" y="222"/>
                  </a:lnTo>
                  <a:lnTo>
                    <a:pt x="578" y="232"/>
                  </a:lnTo>
                  <a:lnTo>
                    <a:pt x="563" y="241"/>
                  </a:lnTo>
                  <a:lnTo>
                    <a:pt x="549" y="251"/>
                  </a:lnTo>
                  <a:lnTo>
                    <a:pt x="536" y="260"/>
                  </a:lnTo>
                  <a:lnTo>
                    <a:pt x="522" y="272"/>
                  </a:lnTo>
                  <a:lnTo>
                    <a:pt x="507" y="281"/>
                  </a:lnTo>
                  <a:lnTo>
                    <a:pt x="493" y="291"/>
                  </a:lnTo>
                  <a:lnTo>
                    <a:pt x="493" y="289"/>
                  </a:lnTo>
                  <a:lnTo>
                    <a:pt x="491" y="289"/>
                  </a:lnTo>
                  <a:lnTo>
                    <a:pt x="490" y="292"/>
                  </a:lnTo>
                  <a:lnTo>
                    <a:pt x="488" y="299"/>
                  </a:lnTo>
                  <a:lnTo>
                    <a:pt x="485" y="304"/>
                  </a:lnTo>
                  <a:lnTo>
                    <a:pt x="480" y="310"/>
                  </a:lnTo>
                  <a:lnTo>
                    <a:pt x="477" y="316"/>
                  </a:lnTo>
                  <a:lnTo>
                    <a:pt x="474" y="320"/>
                  </a:lnTo>
                  <a:lnTo>
                    <a:pt x="471" y="323"/>
                  </a:lnTo>
                  <a:lnTo>
                    <a:pt x="469" y="323"/>
                  </a:lnTo>
                  <a:lnTo>
                    <a:pt x="451" y="348"/>
                  </a:lnTo>
                  <a:lnTo>
                    <a:pt x="435" y="374"/>
                  </a:lnTo>
                  <a:lnTo>
                    <a:pt x="421" y="401"/>
                  </a:lnTo>
                  <a:lnTo>
                    <a:pt x="407" y="427"/>
                  </a:lnTo>
                  <a:lnTo>
                    <a:pt x="392" y="452"/>
                  </a:lnTo>
                  <a:lnTo>
                    <a:pt x="379" y="478"/>
                  </a:lnTo>
                  <a:lnTo>
                    <a:pt x="367" y="502"/>
                  </a:lnTo>
                  <a:lnTo>
                    <a:pt x="355" y="524"/>
                  </a:lnTo>
                  <a:lnTo>
                    <a:pt x="344" y="545"/>
                  </a:lnTo>
                  <a:lnTo>
                    <a:pt x="333" y="566"/>
                  </a:lnTo>
                  <a:lnTo>
                    <a:pt x="323" y="588"/>
                  </a:lnTo>
                  <a:lnTo>
                    <a:pt x="315" y="612"/>
                  </a:lnTo>
                  <a:lnTo>
                    <a:pt x="306" y="635"/>
                  </a:lnTo>
                  <a:lnTo>
                    <a:pt x="295" y="657"/>
                  </a:lnTo>
                  <a:lnTo>
                    <a:pt x="285" y="680"/>
                  </a:lnTo>
                  <a:lnTo>
                    <a:pt x="274" y="702"/>
                  </a:lnTo>
                  <a:lnTo>
                    <a:pt x="263" y="724"/>
                  </a:lnTo>
                  <a:lnTo>
                    <a:pt x="250" y="747"/>
                  </a:lnTo>
                  <a:lnTo>
                    <a:pt x="237" y="769"/>
                  </a:lnTo>
                  <a:lnTo>
                    <a:pt x="224" y="790"/>
                  </a:lnTo>
                  <a:lnTo>
                    <a:pt x="218" y="830"/>
                  </a:lnTo>
                  <a:lnTo>
                    <a:pt x="202" y="860"/>
                  </a:lnTo>
                  <a:lnTo>
                    <a:pt x="191" y="870"/>
                  </a:lnTo>
                  <a:lnTo>
                    <a:pt x="178" y="876"/>
                  </a:lnTo>
                  <a:lnTo>
                    <a:pt x="162" y="881"/>
                  </a:lnTo>
                  <a:lnTo>
                    <a:pt x="146" y="883"/>
                  </a:lnTo>
                  <a:lnTo>
                    <a:pt x="127" y="883"/>
                  </a:lnTo>
                  <a:lnTo>
                    <a:pt x="109" y="883"/>
                  </a:lnTo>
                  <a:lnTo>
                    <a:pt x="90" y="880"/>
                  </a:lnTo>
                  <a:lnTo>
                    <a:pt x="72" y="878"/>
                  </a:lnTo>
                  <a:lnTo>
                    <a:pt x="55" y="875"/>
                  </a:lnTo>
                  <a:lnTo>
                    <a:pt x="39" y="873"/>
                  </a:lnTo>
                  <a:lnTo>
                    <a:pt x="40" y="870"/>
                  </a:lnTo>
                  <a:lnTo>
                    <a:pt x="40" y="868"/>
                  </a:lnTo>
                  <a:lnTo>
                    <a:pt x="39" y="865"/>
                  </a:lnTo>
                  <a:lnTo>
                    <a:pt x="37" y="864"/>
                  </a:lnTo>
                  <a:lnTo>
                    <a:pt x="35" y="862"/>
                  </a:lnTo>
                  <a:lnTo>
                    <a:pt x="34" y="860"/>
                  </a:lnTo>
                  <a:lnTo>
                    <a:pt x="31" y="857"/>
                  </a:lnTo>
                  <a:lnTo>
                    <a:pt x="29" y="856"/>
                  </a:lnTo>
                  <a:lnTo>
                    <a:pt x="27" y="854"/>
                  </a:lnTo>
                  <a:lnTo>
                    <a:pt x="26" y="851"/>
                  </a:lnTo>
                  <a:lnTo>
                    <a:pt x="0" y="860"/>
                  </a:lnTo>
                  <a:lnTo>
                    <a:pt x="87" y="790"/>
                  </a:lnTo>
                  <a:lnTo>
                    <a:pt x="93" y="724"/>
                  </a:lnTo>
                  <a:lnTo>
                    <a:pt x="103" y="660"/>
                  </a:lnTo>
                  <a:lnTo>
                    <a:pt x="114" y="595"/>
                  </a:lnTo>
                  <a:lnTo>
                    <a:pt x="125" y="531"/>
                  </a:lnTo>
                  <a:lnTo>
                    <a:pt x="136" y="467"/>
                  </a:lnTo>
                  <a:lnTo>
                    <a:pt x="147" y="403"/>
                  </a:lnTo>
                  <a:lnTo>
                    <a:pt x="159" y="337"/>
                  </a:lnTo>
                  <a:lnTo>
                    <a:pt x="168" y="273"/>
                  </a:lnTo>
                  <a:lnTo>
                    <a:pt x="175" y="209"/>
                  </a:lnTo>
                  <a:lnTo>
                    <a:pt x="179" y="144"/>
                  </a:lnTo>
                  <a:lnTo>
                    <a:pt x="208" y="105"/>
                  </a:lnTo>
                  <a:lnTo>
                    <a:pt x="223" y="116"/>
                  </a:lnTo>
                  <a:lnTo>
                    <a:pt x="229" y="129"/>
                  </a:lnTo>
                  <a:lnTo>
                    <a:pt x="232" y="142"/>
                  </a:lnTo>
                  <a:lnTo>
                    <a:pt x="231" y="156"/>
                  </a:lnTo>
                  <a:lnTo>
                    <a:pt x="227" y="171"/>
                  </a:lnTo>
                  <a:lnTo>
                    <a:pt x="226" y="185"/>
                  </a:lnTo>
                  <a:lnTo>
                    <a:pt x="227" y="196"/>
                  </a:lnTo>
                  <a:lnTo>
                    <a:pt x="232" y="206"/>
                  </a:lnTo>
                  <a:lnTo>
                    <a:pt x="243" y="212"/>
                  </a:lnTo>
                  <a:lnTo>
                    <a:pt x="263" y="214"/>
                  </a:lnTo>
                  <a:lnTo>
                    <a:pt x="279" y="190"/>
                  </a:lnTo>
                  <a:lnTo>
                    <a:pt x="295" y="166"/>
                  </a:lnTo>
                  <a:lnTo>
                    <a:pt x="312" y="144"/>
                  </a:lnTo>
                  <a:lnTo>
                    <a:pt x="330" y="121"/>
                  </a:lnTo>
                  <a:lnTo>
                    <a:pt x="347" y="100"/>
                  </a:lnTo>
                  <a:lnTo>
                    <a:pt x="367" y="80"/>
                  </a:lnTo>
                  <a:lnTo>
                    <a:pt x="386" y="60"/>
                  </a:lnTo>
                  <a:lnTo>
                    <a:pt x="407" y="40"/>
                  </a:lnTo>
                  <a:lnTo>
                    <a:pt x="427" y="19"/>
                  </a:lnTo>
                  <a:lnTo>
                    <a:pt x="448" y="0"/>
                  </a:lnTo>
                  <a:lnTo>
                    <a:pt x="469" y="17"/>
                  </a:lnTo>
                  <a:lnTo>
                    <a:pt x="490" y="35"/>
                  </a:lnTo>
                  <a:lnTo>
                    <a:pt x="511" y="54"/>
                  </a:lnTo>
                  <a:lnTo>
                    <a:pt x="531" y="73"/>
                  </a:lnTo>
                  <a:lnTo>
                    <a:pt x="551" y="92"/>
                  </a:lnTo>
                  <a:lnTo>
                    <a:pt x="571" y="113"/>
                  </a:lnTo>
                  <a:lnTo>
                    <a:pt x="591" y="134"/>
                  </a:lnTo>
                  <a:lnTo>
                    <a:pt x="608" y="155"/>
                  </a:lnTo>
                  <a:lnTo>
                    <a:pt x="624" y="176"/>
                  </a:lnTo>
                  <a:lnTo>
                    <a:pt x="640" y="198"/>
                  </a:lnTo>
                  <a:lnTo>
                    <a:pt x="640" y="198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155"/>
            <p:cNvSpPr>
              <a:spLocks/>
            </p:cNvSpPr>
            <p:nvPr/>
          </p:nvSpPr>
          <p:spPr bwMode="auto">
            <a:xfrm>
              <a:off x="4245" y="2009"/>
              <a:ext cx="139" cy="394"/>
            </a:xfrm>
            <a:custGeom>
              <a:avLst/>
              <a:gdLst>
                <a:gd name="T0" fmla="*/ 140 w 278"/>
                <a:gd name="T1" fmla="*/ 637 h 787"/>
                <a:gd name="T2" fmla="*/ 145 w 278"/>
                <a:gd name="T3" fmla="*/ 645 h 787"/>
                <a:gd name="T4" fmla="*/ 150 w 278"/>
                <a:gd name="T5" fmla="*/ 651 h 787"/>
                <a:gd name="T6" fmla="*/ 156 w 278"/>
                <a:gd name="T7" fmla="*/ 656 h 787"/>
                <a:gd name="T8" fmla="*/ 163 w 278"/>
                <a:gd name="T9" fmla="*/ 659 h 787"/>
                <a:gd name="T10" fmla="*/ 171 w 278"/>
                <a:gd name="T11" fmla="*/ 662 h 787"/>
                <a:gd name="T12" fmla="*/ 177 w 278"/>
                <a:gd name="T13" fmla="*/ 664 h 787"/>
                <a:gd name="T14" fmla="*/ 185 w 278"/>
                <a:gd name="T15" fmla="*/ 666 h 787"/>
                <a:gd name="T16" fmla="*/ 192 w 278"/>
                <a:gd name="T17" fmla="*/ 667 h 787"/>
                <a:gd name="T18" fmla="*/ 196 w 278"/>
                <a:gd name="T19" fmla="*/ 667 h 787"/>
                <a:gd name="T20" fmla="*/ 201 w 278"/>
                <a:gd name="T21" fmla="*/ 669 h 787"/>
                <a:gd name="T22" fmla="*/ 204 w 278"/>
                <a:gd name="T23" fmla="*/ 680 h 787"/>
                <a:gd name="T24" fmla="*/ 206 w 278"/>
                <a:gd name="T25" fmla="*/ 690 h 787"/>
                <a:gd name="T26" fmla="*/ 204 w 278"/>
                <a:gd name="T27" fmla="*/ 701 h 787"/>
                <a:gd name="T28" fmla="*/ 201 w 278"/>
                <a:gd name="T29" fmla="*/ 712 h 787"/>
                <a:gd name="T30" fmla="*/ 196 w 278"/>
                <a:gd name="T31" fmla="*/ 723 h 787"/>
                <a:gd name="T32" fmla="*/ 190 w 278"/>
                <a:gd name="T33" fmla="*/ 736 h 787"/>
                <a:gd name="T34" fmla="*/ 184 w 278"/>
                <a:gd name="T35" fmla="*/ 747 h 787"/>
                <a:gd name="T36" fmla="*/ 177 w 278"/>
                <a:gd name="T37" fmla="*/ 760 h 787"/>
                <a:gd name="T38" fmla="*/ 172 w 278"/>
                <a:gd name="T39" fmla="*/ 771 h 787"/>
                <a:gd name="T40" fmla="*/ 169 w 278"/>
                <a:gd name="T41" fmla="*/ 784 h 787"/>
                <a:gd name="T42" fmla="*/ 148 w 278"/>
                <a:gd name="T43" fmla="*/ 787 h 787"/>
                <a:gd name="T44" fmla="*/ 129 w 278"/>
                <a:gd name="T45" fmla="*/ 784 h 787"/>
                <a:gd name="T46" fmla="*/ 113 w 278"/>
                <a:gd name="T47" fmla="*/ 774 h 787"/>
                <a:gd name="T48" fmla="*/ 97 w 278"/>
                <a:gd name="T49" fmla="*/ 762 h 787"/>
                <a:gd name="T50" fmla="*/ 81 w 278"/>
                <a:gd name="T51" fmla="*/ 747 h 787"/>
                <a:gd name="T52" fmla="*/ 67 w 278"/>
                <a:gd name="T53" fmla="*/ 731 h 787"/>
                <a:gd name="T54" fmla="*/ 52 w 278"/>
                <a:gd name="T55" fmla="*/ 715 h 787"/>
                <a:gd name="T56" fmla="*/ 36 w 278"/>
                <a:gd name="T57" fmla="*/ 702 h 787"/>
                <a:gd name="T58" fmla="*/ 19 w 278"/>
                <a:gd name="T59" fmla="*/ 691 h 787"/>
                <a:gd name="T60" fmla="*/ 0 w 278"/>
                <a:gd name="T61" fmla="*/ 685 h 787"/>
                <a:gd name="T62" fmla="*/ 16 w 278"/>
                <a:gd name="T63" fmla="*/ 680 h 787"/>
                <a:gd name="T64" fmla="*/ 32 w 278"/>
                <a:gd name="T65" fmla="*/ 682 h 787"/>
                <a:gd name="T66" fmla="*/ 49 w 278"/>
                <a:gd name="T67" fmla="*/ 688 h 787"/>
                <a:gd name="T68" fmla="*/ 67 w 278"/>
                <a:gd name="T69" fmla="*/ 696 h 787"/>
                <a:gd name="T70" fmla="*/ 84 w 278"/>
                <a:gd name="T71" fmla="*/ 706 h 787"/>
                <a:gd name="T72" fmla="*/ 102 w 278"/>
                <a:gd name="T73" fmla="*/ 715 h 787"/>
                <a:gd name="T74" fmla="*/ 121 w 278"/>
                <a:gd name="T75" fmla="*/ 722 h 787"/>
                <a:gd name="T76" fmla="*/ 140 w 278"/>
                <a:gd name="T77" fmla="*/ 725 h 787"/>
                <a:gd name="T78" fmla="*/ 160 w 278"/>
                <a:gd name="T79" fmla="*/ 723 h 787"/>
                <a:gd name="T80" fmla="*/ 179 w 278"/>
                <a:gd name="T81" fmla="*/ 714 h 787"/>
                <a:gd name="T82" fmla="*/ 169 w 278"/>
                <a:gd name="T83" fmla="*/ 698 h 787"/>
                <a:gd name="T84" fmla="*/ 155 w 278"/>
                <a:gd name="T85" fmla="*/ 682 h 787"/>
                <a:gd name="T86" fmla="*/ 137 w 278"/>
                <a:gd name="T87" fmla="*/ 664 h 787"/>
                <a:gd name="T88" fmla="*/ 120 w 278"/>
                <a:gd name="T89" fmla="*/ 648 h 787"/>
                <a:gd name="T90" fmla="*/ 104 w 278"/>
                <a:gd name="T91" fmla="*/ 632 h 787"/>
                <a:gd name="T92" fmla="*/ 91 w 278"/>
                <a:gd name="T93" fmla="*/ 616 h 787"/>
                <a:gd name="T94" fmla="*/ 84 w 278"/>
                <a:gd name="T95" fmla="*/ 600 h 787"/>
                <a:gd name="T96" fmla="*/ 86 w 278"/>
                <a:gd name="T97" fmla="*/ 584 h 787"/>
                <a:gd name="T98" fmla="*/ 99 w 278"/>
                <a:gd name="T99" fmla="*/ 570 h 787"/>
                <a:gd name="T100" fmla="*/ 124 w 278"/>
                <a:gd name="T101" fmla="*/ 554 h 787"/>
                <a:gd name="T102" fmla="*/ 278 w 278"/>
                <a:gd name="T103" fmla="*/ 0 h 787"/>
                <a:gd name="T104" fmla="*/ 260 w 278"/>
                <a:gd name="T105" fmla="*/ 66 h 787"/>
                <a:gd name="T106" fmla="*/ 249 w 278"/>
                <a:gd name="T107" fmla="*/ 131 h 787"/>
                <a:gd name="T108" fmla="*/ 241 w 278"/>
                <a:gd name="T109" fmla="*/ 200 h 787"/>
                <a:gd name="T110" fmla="*/ 235 w 278"/>
                <a:gd name="T111" fmla="*/ 267 h 787"/>
                <a:gd name="T112" fmla="*/ 230 w 278"/>
                <a:gd name="T113" fmla="*/ 334 h 787"/>
                <a:gd name="T114" fmla="*/ 222 w 278"/>
                <a:gd name="T115" fmla="*/ 400 h 787"/>
                <a:gd name="T116" fmla="*/ 212 w 278"/>
                <a:gd name="T117" fmla="*/ 464 h 787"/>
                <a:gd name="T118" fmla="*/ 196 w 278"/>
                <a:gd name="T119" fmla="*/ 525 h 787"/>
                <a:gd name="T120" fmla="*/ 172 w 278"/>
                <a:gd name="T121" fmla="*/ 582 h 787"/>
                <a:gd name="T122" fmla="*/ 140 w 278"/>
                <a:gd name="T123" fmla="*/ 637 h 787"/>
                <a:gd name="T124" fmla="*/ 140 w 278"/>
                <a:gd name="T125" fmla="*/ 637 h 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8" h="787">
                  <a:moveTo>
                    <a:pt x="140" y="637"/>
                  </a:moveTo>
                  <a:lnTo>
                    <a:pt x="145" y="645"/>
                  </a:lnTo>
                  <a:lnTo>
                    <a:pt x="150" y="651"/>
                  </a:lnTo>
                  <a:lnTo>
                    <a:pt x="156" y="656"/>
                  </a:lnTo>
                  <a:lnTo>
                    <a:pt x="163" y="659"/>
                  </a:lnTo>
                  <a:lnTo>
                    <a:pt x="171" y="662"/>
                  </a:lnTo>
                  <a:lnTo>
                    <a:pt x="177" y="664"/>
                  </a:lnTo>
                  <a:lnTo>
                    <a:pt x="185" y="666"/>
                  </a:lnTo>
                  <a:lnTo>
                    <a:pt x="192" y="667"/>
                  </a:lnTo>
                  <a:lnTo>
                    <a:pt x="196" y="667"/>
                  </a:lnTo>
                  <a:lnTo>
                    <a:pt x="201" y="669"/>
                  </a:lnTo>
                  <a:lnTo>
                    <a:pt x="204" y="680"/>
                  </a:lnTo>
                  <a:lnTo>
                    <a:pt x="206" y="690"/>
                  </a:lnTo>
                  <a:lnTo>
                    <a:pt x="204" y="701"/>
                  </a:lnTo>
                  <a:lnTo>
                    <a:pt x="201" y="712"/>
                  </a:lnTo>
                  <a:lnTo>
                    <a:pt x="196" y="723"/>
                  </a:lnTo>
                  <a:lnTo>
                    <a:pt x="190" y="736"/>
                  </a:lnTo>
                  <a:lnTo>
                    <a:pt x="184" y="747"/>
                  </a:lnTo>
                  <a:lnTo>
                    <a:pt x="177" y="760"/>
                  </a:lnTo>
                  <a:lnTo>
                    <a:pt x="172" y="771"/>
                  </a:lnTo>
                  <a:lnTo>
                    <a:pt x="169" y="784"/>
                  </a:lnTo>
                  <a:lnTo>
                    <a:pt x="148" y="787"/>
                  </a:lnTo>
                  <a:lnTo>
                    <a:pt x="129" y="784"/>
                  </a:lnTo>
                  <a:lnTo>
                    <a:pt x="113" y="774"/>
                  </a:lnTo>
                  <a:lnTo>
                    <a:pt x="97" y="762"/>
                  </a:lnTo>
                  <a:lnTo>
                    <a:pt x="81" y="747"/>
                  </a:lnTo>
                  <a:lnTo>
                    <a:pt x="67" y="731"/>
                  </a:lnTo>
                  <a:lnTo>
                    <a:pt x="52" y="715"/>
                  </a:lnTo>
                  <a:lnTo>
                    <a:pt x="36" y="702"/>
                  </a:lnTo>
                  <a:lnTo>
                    <a:pt x="19" y="691"/>
                  </a:lnTo>
                  <a:lnTo>
                    <a:pt x="0" y="685"/>
                  </a:lnTo>
                  <a:lnTo>
                    <a:pt x="16" y="680"/>
                  </a:lnTo>
                  <a:lnTo>
                    <a:pt x="32" y="682"/>
                  </a:lnTo>
                  <a:lnTo>
                    <a:pt x="49" y="688"/>
                  </a:lnTo>
                  <a:lnTo>
                    <a:pt x="67" y="696"/>
                  </a:lnTo>
                  <a:lnTo>
                    <a:pt x="84" y="706"/>
                  </a:lnTo>
                  <a:lnTo>
                    <a:pt x="102" y="715"/>
                  </a:lnTo>
                  <a:lnTo>
                    <a:pt x="121" y="722"/>
                  </a:lnTo>
                  <a:lnTo>
                    <a:pt x="140" y="725"/>
                  </a:lnTo>
                  <a:lnTo>
                    <a:pt x="160" y="723"/>
                  </a:lnTo>
                  <a:lnTo>
                    <a:pt x="179" y="714"/>
                  </a:lnTo>
                  <a:lnTo>
                    <a:pt x="169" y="698"/>
                  </a:lnTo>
                  <a:lnTo>
                    <a:pt x="155" y="682"/>
                  </a:lnTo>
                  <a:lnTo>
                    <a:pt x="137" y="664"/>
                  </a:lnTo>
                  <a:lnTo>
                    <a:pt x="120" y="648"/>
                  </a:lnTo>
                  <a:lnTo>
                    <a:pt x="104" y="632"/>
                  </a:lnTo>
                  <a:lnTo>
                    <a:pt x="91" y="616"/>
                  </a:lnTo>
                  <a:lnTo>
                    <a:pt x="84" y="600"/>
                  </a:lnTo>
                  <a:lnTo>
                    <a:pt x="86" y="584"/>
                  </a:lnTo>
                  <a:lnTo>
                    <a:pt x="99" y="570"/>
                  </a:lnTo>
                  <a:lnTo>
                    <a:pt x="124" y="554"/>
                  </a:lnTo>
                  <a:lnTo>
                    <a:pt x="278" y="0"/>
                  </a:lnTo>
                  <a:lnTo>
                    <a:pt x="260" y="66"/>
                  </a:lnTo>
                  <a:lnTo>
                    <a:pt x="249" y="131"/>
                  </a:lnTo>
                  <a:lnTo>
                    <a:pt x="241" y="200"/>
                  </a:lnTo>
                  <a:lnTo>
                    <a:pt x="235" y="267"/>
                  </a:lnTo>
                  <a:lnTo>
                    <a:pt x="230" y="334"/>
                  </a:lnTo>
                  <a:lnTo>
                    <a:pt x="222" y="400"/>
                  </a:lnTo>
                  <a:lnTo>
                    <a:pt x="212" y="464"/>
                  </a:lnTo>
                  <a:lnTo>
                    <a:pt x="196" y="525"/>
                  </a:lnTo>
                  <a:lnTo>
                    <a:pt x="172" y="582"/>
                  </a:lnTo>
                  <a:lnTo>
                    <a:pt x="140" y="637"/>
                  </a:lnTo>
                  <a:lnTo>
                    <a:pt x="140" y="637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156"/>
            <p:cNvSpPr>
              <a:spLocks/>
            </p:cNvSpPr>
            <p:nvPr/>
          </p:nvSpPr>
          <p:spPr bwMode="auto">
            <a:xfrm>
              <a:off x="4552" y="2028"/>
              <a:ext cx="200" cy="335"/>
            </a:xfrm>
            <a:custGeom>
              <a:avLst/>
              <a:gdLst>
                <a:gd name="T0" fmla="*/ 376 w 400"/>
                <a:gd name="T1" fmla="*/ 247 h 669"/>
                <a:gd name="T2" fmla="*/ 342 w 400"/>
                <a:gd name="T3" fmla="*/ 309 h 669"/>
                <a:gd name="T4" fmla="*/ 304 w 400"/>
                <a:gd name="T5" fmla="*/ 389 h 669"/>
                <a:gd name="T6" fmla="*/ 264 w 400"/>
                <a:gd name="T7" fmla="*/ 471 h 669"/>
                <a:gd name="T8" fmla="*/ 224 w 400"/>
                <a:gd name="T9" fmla="*/ 551 h 669"/>
                <a:gd name="T10" fmla="*/ 179 w 400"/>
                <a:gd name="T11" fmla="*/ 631 h 669"/>
                <a:gd name="T12" fmla="*/ 141 w 400"/>
                <a:gd name="T13" fmla="*/ 669 h 669"/>
                <a:gd name="T14" fmla="*/ 115 w 400"/>
                <a:gd name="T15" fmla="*/ 663 h 669"/>
                <a:gd name="T16" fmla="*/ 86 w 400"/>
                <a:gd name="T17" fmla="*/ 650 h 669"/>
                <a:gd name="T18" fmla="*/ 56 w 400"/>
                <a:gd name="T19" fmla="*/ 634 h 669"/>
                <a:gd name="T20" fmla="*/ 29 w 400"/>
                <a:gd name="T21" fmla="*/ 616 h 669"/>
                <a:gd name="T22" fmla="*/ 16 w 400"/>
                <a:gd name="T23" fmla="*/ 612 h 669"/>
                <a:gd name="T24" fmla="*/ 22 w 400"/>
                <a:gd name="T25" fmla="*/ 615 h 669"/>
                <a:gd name="T26" fmla="*/ 35 w 400"/>
                <a:gd name="T27" fmla="*/ 613 h 669"/>
                <a:gd name="T28" fmla="*/ 51 w 400"/>
                <a:gd name="T29" fmla="*/ 612 h 669"/>
                <a:gd name="T30" fmla="*/ 66 w 400"/>
                <a:gd name="T31" fmla="*/ 613 h 669"/>
                <a:gd name="T32" fmla="*/ 72 w 400"/>
                <a:gd name="T33" fmla="*/ 612 h 669"/>
                <a:gd name="T34" fmla="*/ 78 w 400"/>
                <a:gd name="T35" fmla="*/ 607 h 669"/>
                <a:gd name="T36" fmla="*/ 83 w 400"/>
                <a:gd name="T37" fmla="*/ 600 h 669"/>
                <a:gd name="T38" fmla="*/ 86 w 400"/>
                <a:gd name="T39" fmla="*/ 594 h 669"/>
                <a:gd name="T40" fmla="*/ 88 w 400"/>
                <a:gd name="T41" fmla="*/ 588 h 669"/>
                <a:gd name="T42" fmla="*/ 78 w 400"/>
                <a:gd name="T43" fmla="*/ 578 h 669"/>
                <a:gd name="T44" fmla="*/ 62 w 400"/>
                <a:gd name="T45" fmla="*/ 570 h 669"/>
                <a:gd name="T46" fmla="*/ 45 w 400"/>
                <a:gd name="T47" fmla="*/ 565 h 669"/>
                <a:gd name="T48" fmla="*/ 27 w 400"/>
                <a:gd name="T49" fmla="*/ 560 h 669"/>
                <a:gd name="T50" fmla="*/ 8 w 400"/>
                <a:gd name="T51" fmla="*/ 557 h 669"/>
                <a:gd name="T52" fmla="*/ 30 w 400"/>
                <a:gd name="T53" fmla="*/ 492 h 669"/>
                <a:gd name="T54" fmla="*/ 83 w 400"/>
                <a:gd name="T55" fmla="*/ 362 h 669"/>
                <a:gd name="T56" fmla="*/ 141 w 400"/>
                <a:gd name="T57" fmla="*/ 236 h 669"/>
                <a:gd name="T58" fmla="*/ 214 w 400"/>
                <a:gd name="T59" fmla="*/ 122 h 669"/>
                <a:gd name="T60" fmla="*/ 317 w 400"/>
                <a:gd name="T61" fmla="*/ 32 h 669"/>
                <a:gd name="T62" fmla="*/ 392 w 400"/>
                <a:gd name="T63" fmla="*/ 20 h 669"/>
                <a:gd name="T64" fmla="*/ 400 w 400"/>
                <a:gd name="T65" fmla="*/ 61 h 669"/>
                <a:gd name="T66" fmla="*/ 397 w 400"/>
                <a:gd name="T67" fmla="*/ 108 h 669"/>
                <a:gd name="T68" fmla="*/ 390 w 400"/>
                <a:gd name="T69" fmla="*/ 152 h 669"/>
                <a:gd name="T70" fmla="*/ 384 w 400"/>
                <a:gd name="T71" fmla="*/ 196 h 669"/>
                <a:gd name="T72" fmla="*/ 384 w 400"/>
                <a:gd name="T73" fmla="*/ 215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0" h="669">
                  <a:moveTo>
                    <a:pt x="384" y="215"/>
                  </a:moveTo>
                  <a:lnTo>
                    <a:pt x="376" y="247"/>
                  </a:lnTo>
                  <a:lnTo>
                    <a:pt x="362" y="269"/>
                  </a:lnTo>
                  <a:lnTo>
                    <a:pt x="342" y="309"/>
                  </a:lnTo>
                  <a:lnTo>
                    <a:pt x="322" y="349"/>
                  </a:lnTo>
                  <a:lnTo>
                    <a:pt x="304" y="389"/>
                  </a:lnTo>
                  <a:lnTo>
                    <a:pt x="285" y="429"/>
                  </a:lnTo>
                  <a:lnTo>
                    <a:pt x="264" y="471"/>
                  </a:lnTo>
                  <a:lnTo>
                    <a:pt x="245" y="511"/>
                  </a:lnTo>
                  <a:lnTo>
                    <a:pt x="224" y="551"/>
                  </a:lnTo>
                  <a:lnTo>
                    <a:pt x="202" y="591"/>
                  </a:lnTo>
                  <a:lnTo>
                    <a:pt x="179" y="631"/>
                  </a:lnTo>
                  <a:lnTo>
                    <a:pt x="154" y="669"/>
                  </a:lnTo>
                  <a:lnTo>
                    <a:pt x="141" y="669"/>
                  </a:lnTo>
                  <a:lnTo>
                    <a:pt x="128" y="666"/>
                  </a:lnTo>
                  <a:lnTo>
                    <a:pt x="115" y="663"/>
                  </a:lnTo>
                  <a:lnTo>
                    <a:pt x="101" y="658"/>
                  </a:lnTo>
                  <a:lnTo>
                    <a:pt x="86" y="650"/>
                  </a:lnTo>
                  <a:lnTo>
                    <a:pt x="70" y="644"/>
                  </a:lnTo>
                  <a:lnTo>
                    <a:pt x="56" y="634"/>
                  </a:lnTo>
                  <a:lnTo>
                    <a:pt x="43" y="626"/>
                  </a:lnTo>
                  <a:lnTo>
                    <a:pt x="29" y="616"/>
                  </a:lnTo>
                  <a:lnTo>
                    <a:pt x="16" y="608"/>
                  </a:lnTo>
                  <a:lnTo>
                    <a:pt x="16" y="612"/>
                  </a:lnTo>
                  <a:lnTo>
                    <a:pt x="18" y="615"/>
                  </a:lnTo>
                  <a:lnTo>
                    <a:pt x="22" y="615"/>
                  </a:lnTo>
                  <a:lnTo>
                    <a:pt x="29" y="615"/>
                  </a:lnTo>
                  <a:lnTo>
                    <a:pt x="35" y="613"/>
                  </a:lnTo>
                  <a:lnTo>
                    <a:pt x="43" y="613"/>
                  </a:lnTo>
                  <a:lnTo>
                    <a:pt x="51" y="612"/>
                  </a:lnTo>
                  <a:lnTo>
                    <a:pt x="59" y="612"/>
                  </a:lnTo>
                  <a:lnTo>
                    <a:pt x="66" y="613"/>
                  </a:lnTo>
                  <a:lnTo>
                    <a:pt x="70" y="615"/>
                  </a:lnTo>
                  <a:lnTo>
                    <a:pt x="72" y="612"/>
                  </a:lnTo>
                  <a:lnTo>
                    <a:pt x="75" y="608"/>
                  </a:lnTo>
                  <a:lnTo>
                    <a:pt x="78" y="607"/>
                  </a:lnTo>
                  <a:lnTo>
                    <a:pt x="80" y="604"/>
                  </a:lnTo>
                  <a:lnTo>
                    <a:pt x="83" y="600"/>
                  </a:lnTo>
                  <a:lnTo>
                    <a:pt x="85" y="599"/>
                  </a:lnTo>
                  <a:lnTo>
                    <a:pt x="86" y="594"/>
                  </a:lnTo>
                  <a:lnTo>
                    <a:pt x="88" y="591"/>
                  </a:lnTo>
                  <a:lnTo>
                    <a:pt x="88" y="588"/>
                  </a:lnTo>
                  <a:lnTo>
                    <a:pt x="86" y="583"/>
                  </a:lnTo>
                  <a:lnTo>
                    <a:pt x="78" y="578"/>
                  </a:lnTo>
                  <a:lnTo>
                    <a:pt x="72" y="573"/>
                  </a:lnTo>
                  <a:lnTo>
                    <a:pt x="62" y="570"/>
                  </a:lnTo>
                  <a:lnTo>
                    <a:pt x="54" y="567"/>
                  </a:lnTo>
                  <a:lnTo>
                    <a:pt x="45" y="565"/>
                  </a:lnTo>
                  <a:lnTo>
                    <a:pt x="37" y="562"/>
                  </a:lnTo>
                  <a:lnTo>
                    <a:pt x="27" y="560"/>
                  </a:lnTo>
                  <a:lnTo>
                    <a:pt x="18" y="559"/>
                  </a:lnTo>
                  <a:lnTo>
                    <a:pt x="8" y="557"/>
                  </a:lnTo>
                  <a:lnTo>
                    <a:pt x="0" y="554"/>
                  </a:lnTo>
                  <a:lnTo>
                    <a:pt x="30" y="492"/>
                  </a:lnTo>
                  <a:lnTo>
                    <a:pt x="58" y="428"/>
                  </a:lnTo>
                  <a:lnTo>
                    <a:pt x="83" y="362"/>
                  </a:lnTo>
                  <a:lnTo>
                    <a:pt x="110" y="298"/>
                  </a:lnTo>
                  <a:lnTo>
                    <a:pt x="141" y="236"/>
                  </a:lnTo>
                  <a:lnTo>
                    <a:pt x="174" y="176"/>
                  </a:lnTo>
                  <a:lnTo>
                    <a:pt x="214" y="122"/>
                  </a:lnTo>
                  <a:lnTo>
                    <a:pt x="261" y="72"/>
                  </a:lnTo>
                  <a:lnTo>
                    <a:pt x="317" y="32"/>
                  </a:lnTo>
                  <a:lnTo>
                    <a:pt x="384" y="0"/>
                  </a:lnTo>
                  <a:lnTo>
                    <a:pt x="392" y="20"/>
                  </a:lnTo>
                  <a:lnTo>
                    <a:pt x="397" y="40"/>
                  </a:lnTo>
                  <a:lnTo>
                    <a:pt x="400" y="61"/>
                  </a:lnTo>
                  <a:lnTo>
                    <a:pt x="398" y="85"/>
                  </a:lnTo>
                  <a:lnTo>
                    <a:pt x="397" y="108"/>
                  </a:lnTo>
                  <a:lnTo>
                    <a:pt x="394" y="130"/>
                  </a:lnTo>
                  <a:lnTo>
                    <a:pt x="390" y="152"/>
                  </a:lnTo>
                  <a:lnTo>
                    <a:pt x="387" y="175"/>
                  </a:lnTo>
                  <a:lnTo>
                    <a:pt x="384" y="196"/>
                  </a:lnTo>
                  <a:lnTo>
                    <a:pt x="384" y="215"/>
                  </a:lnTo>
                  <a:lnTo>
                    <a:pt x="384" y="215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157"/>
            <p:cNvSpPr>
              <a:spLocks/>
            </p:cNvSpPr>
            <p:nvPr/>
          </p:nvSpPr>
          <p:spPr bwMode="auto">
            <a:xfrm>
              <a:off x="4288" y="2059"/>
              <a:ext cx="46" cy="200"/>
            </a:xfrm>
            <a:custGeom>
              <a:avLst/>
              <a:gdLst>
                <a:gd name="T0" fmla="*/ 0 w 93"/>
                <a:gd name="T1" fmla="*/ 399 h 400"/>
                <a:gd name="T2" fmla="*/ 2 w 93"/>
                <a:gd name="T3" fmla="*/ 368 h 400"/>
                <a:gd name="T4" fmla="*/ 3 w 93"/>
                <a:gd name="T5" fmla="*/ 333 h 400"/>
                <a:gd name="T6" fmla="*/ 6 w 93"/>
                <a:gd name="T7" fmla="*/ 296 h 400"/>
                <a:gd name="T8" fmla="*/ 10 w 93"/>
                <a:gd name="T9" fmla="*/ 258 h 400"/>
                <a:gd name="T10" fmla="*/ 14 w 93"/>
                <a:gd name="T11" fmla="*/ 216 h 400"/>
                <a:gd name="T12" fmla="*/ 19 w 93"/>
                <a:gd name="T13" fmla="*/ 175 h 400"/>
                <a:gd name="T14" fmla="*/ 24 w 93"/>
                <a:gd name="T15" fmla="*/ 135 h 400"/>
                <a:gd name="T16" fmla="*/ 30 w 93"/>
                <a:gd name="T17" fmla="*/ 93 h 400"/>
                <a:gd name="T18" fmla="*/ 37 w 93"/>
                <a:gd name="T19" fmla="*/ 53 h 400"/>
                <a:gd name="T20" fmla="*/ 45 w 93"/>
                <a:gd name="T21" fmla="*/ 16 h 400"/>
                <a:gd name="T22" fmla="*/ 93 w 93"/>
                <a:gd name="T23" fmla="*/ 0 h 400"/>
                <a:gd name="T24" fmla="*/ 86 w 93"/>
                <a:gd name="T25" fmla="*/ 39 h 400"/>
                <a:gd name="T26" fmla="*/ 80 w 93"/>
                <a:gd name="T27" fmla="*/ 79 h 400"/>
                <a:gd name="T28" fmla="*/ 72 w 93"/>
                <a:gd name="T29" fmla="*/ 119 h 400"/>
                <a:gd name="T30" fmla="*/ 64 w 93"/>
                <a:gd name="T31" fmla="*/ 159 h 400"/>
                <a:gd name="T32" fmla="*/ 54 w 93"/>
                <a:gd name="T33" fmla="*/ 200 h 400"/>
                <a:gd name="T34" fmla="*/ 45 w 93"/>
                <a:gd name="T35" fmla="*/ 240 h 400"/>
                <a:gd name="T36" fmla="*/ 35 w 93"/>
                <a:gd name="T37" fmla="*/ 282 h 400"/>
                <a:gd name="T38" fmla="*/ 24 w 93"/>
                <a:gd name="T39" fmla="*/ 322 h 400"/>
                <a:gd name="T40" fmla="*/ 13 w 93"/>
                <a:gd name="T41" fmla="*/ 362 h 400"/>
                <a:gd name="T42" fmla="*/ 0 w 93"/>
                <a:gd name="T43" fmla="*/ 400 h 400"/>
                <a:gd name="T44" fmla="*/ 0 w 93"/>
                <a:gd name="T45" fmla="*/ 400 h 400"/>
                <a:gd name="T46" fmla="*/ 0 w 93"/>
                <a:gd name="T47" fmla="*/ 399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93" h="400">
                  <a:moveTo>
                    <a:pt x="0" y="399"/>
                  </a:moveTo>
                  <a:lnTo>
                    <a:pt x="2" y="368"/>
                  </a:lnTo>
                  <a:lnTo>
                    <a:pt x="3" y="333"/>
                  </a:lnTo>
                  <a:lnTo>
                    <a:pt x="6" y="296"/>
                  </a:lnTo>
                  <a:lnTo>
                    <a:pt x="10" y="258"/>
                  </a:lnTo>
                  <a:lnTo>
                    <a:pt x="14" y="216"/>
                  </a:lnTo>
                  <a:lnTo>
                    <a:pt x="19" y="175"/>
                  </a:lnTo>
                  <a:lnTo>
                    <a:pt x="24" y="135"/>
                  </a:lnTo>
                  <a:lnTo>
                    <a:pt x="30" y="93"/>
                  </a:lnTo>
                  <a:lnTo>
                    <a:pt x="37" y="53"/>
                  </a:lnTo>
                  <a:lnTo>
                    <a:pt x="45" y="16"/>
                  </a:lnTo>
                  <a:lnTo>
                    <a:pt x="93" y="0"/>
                  </a:lnTo>
                  <a:lnTo>
                    <a:pt x="86" y="39"/>
                  </a:lnTo>
                  <a:lnTo>
                    <a:pt x="80" y="79"/>
                  </a:lnTo>
                  <a:lnTo>
                    <a:pt x="72" y="119"/>
                  </a:lnTo>
                  <a:lnTo>
                    <a:pt x="64" y="159"/>
                  </a:lnTo>
                  <a:lnTo>
                    <a:pt x="54" y="200"/>
                  </a:lnTo>
                  <a:lnTo>
                    <a:pt x="45" y="240"/>
                  </a:lnTo>
                  <a:lnTo>
                    <a:pt x="35" y="282"/>
                  </a:lnTo>
                  <a:lnTo>
                    <a:pt x="24" y="322"/>
                  </a:lnTo>
                  <a:lnTo>
                    <a:pt x="13" y="362"/>
                  </a:lnTo>
                  <a:lnTo>
                    <a:pt x="0" y="400"/>
                  </a:lnTo>
                  <a:lnTo>
                    <a:pt x="0" y="400"/>
                  </a:lnTo>
                  <a:lnTo>
                    <a:pt x="0" y="39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158"/>
            <p:cNvSpPr>
              <a:spLocks/>
            </p:cNvSpPr>
            <p:nvPr/>
          </p:nvSpPr>
          <p:spPr bwMode="auto">
            <a:xfrm>
              <a:off x="4648" y="2278"/>
              <a:ext cx="54" cy="107"/>
            </a:xfrm>
            <a:custGeom>
              <a:avLst/>
              <a:gdLst>
                <a:gd name="T0" fmla="*/ 77 w 109"/>
                <a:gd name="T1" fmla="*/ 208 h 214"/>
                <a:gd name="T2" fmla="*/ 0 w 109"/>
                <a:gd name="T3" fmla="*/ 214 h 214"/>
                <a:gd name="T4" fmla="*/ 11 w 109"/>
                <a:gd name="T5" fmla="*/ 193 h 214"/>
                <a:gd name="T6" fmla="*/ 24 w 109"/>
                <a:gd name="T7" fmla="*/ 172 h 214"/>
                <a:gd name="T8" fmla="*/ 35 w 109"/>
                <a:gd name="T9" fmla="*/ 152 h 214"/>
                <a:gd name="T10" fmla="*/ 48 w 109"/>
                <a:gd name="T11" fmla="*/ 131 h 214"/>
                <a:gd name="T12" fmla="*/ 59 w 109"/>
                <a:gd name="T13" fmla="*/ 108 h 214"/>
                <a:gd name="T14" fmla="*/ 70 w 109"/>
                <a:gd name="T15" fmla="*/ 88 h 214"/>
                <a:gd name="T16" fmla="*/ 82 w 109"/>
                <a:gd name="T17" fmla="*/ 67 h 214"/>
                <a:gd name="T18" fmla="*/ 91 w 109"/>
                <a:gd name="T19" fmla="*/ 44 h 214"/>
                <a:gd name="T20" fmla="*/ 101 w 109"/>
                <a:gd name="T21" fmla="*/ 22 h 214"/>
                <a:gd name="T22" fmla="*/ 109 w 109"/>
                <a:gd name="T23" fmla="*/ 0 h 214"/>
                <a:gd name="T24" fmla="*/ 107 w 109"/>
                <a:gd name="T25" fmla="*/ 20 h 214"/>
                <a:gd name="T26" fmla="*/ 104 w 109"/>
                <a:gd name="T27" fmla="*/ 41 h 214"/>
                <a:gd name="T28" fmla="*/ 102 w 109"/>
                <a:gd name="T29" fmla="*/ 62 h 214"/>
                <a:gd name="T30" fmla="*/ 101 w 109"/>
                <a:gd name="T31" fmla="*/ 84 h 214"/>
                <a:gd name="T32" fmla="*/ 98 w 109"/>
                <a:gd name="T33" fmla="*/ 105 h 214"/>
                <a:gd name="T34" fmla="*/ 94 w 109"/>
                <a:gd name="T35" fmla="*/ 126 h 214"/>
                <a:gd name="T36" fmla="*/ 91 w 109"/>
                <a:gd name="T37" fmla="*/ 147 h 214"/>
                <a:gd name="T38" fmla="*/ 86 w 109"/>
                <a:gd name="T39" fmla="*/ 166 h 214"/>
                <a:gd name="T40" fmla="*/ 82 w 109"/>
                <a:gd name="T41" fmla="*/ 187 h 214"/>
                <a:gd name="T42" fmla="*/ 77 w 109"/>
                <a:gd name="T43" fmla="*/ 208 h 214"/>
                <a:gd name="T44" fmla="*/ 77 w 109"/>
                <a:gd name="T45" fmla="*/ 208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9" h="214">
                  <a:moveTo>
                    <a:pt x="77" y="208"/>
                  </a:moveTo>
                  <a:lnTo>
                    <a:pt x="0" y="214"/>
                  </a:lnTo>
                  <a:lnTo>
                    <a:pt x="11" y="193"/>
                  </a:lnTo>
                  <a:lnTo>
                    <a:pt x="24" y="172"/>
                  </a:lnTo>
                  <a:lnTo>
                    <a:pt x="35" y="152"/>
                  </a:lnTo>
                  <a:lnTo>
                    <a:pt x="48" y="131"/>
                  </a:lnTo>
                  <a:lnTo>
                    <a:pt x="59" y="108"/>
                  </a:lnTo>
                  <a:lnTo>
                    <a:pt x="70" y="88"/>
                  </a:lnTo>
                  <a:lnTo>
                    <a:pt x="82" y="67"/>
                  </a:lnTo>
                  <a:lnTo>
                    <a:pt x="91" y="44"/>
                  </a:lnTo>
                  <a:lnTo>
                    <a:pt x="101" y="22"/>
                  </a:lnTo>
                  <a:lnTo>
                    <a:pt x="109" y="0"/>
                  </a:lnTo>
                  <a:lnTo>
                    <a:pt x="107" y="20"/>
                  </a:lnTo>
                  <a:lnTo>
                    <a:pt x="104" y="41"/>
                  </a:lnTo>
                  <a:lnTo>
                    <a:pt x="102" y="62"/>
                  </a:lnTo>
                  <a:lnTo>
                    <a:pt x="101" y="84"/>
                  </a:lnTo>
                  <a:lnTo>
                    <a:pt x="98" y="105"/>
                  </a:lnTo>
                  <a:lnTo>
                    <a:pt x="94" y="126"/>
                  </a:lnTo>
                  <a:lnTo>
                    <a:pt x="91" y="147"/>
                  </a:lnTo>
                  <a:lnTo>
                    <a:pt x="86" y="166"/>
                  </a:lnTo>
                  <a:lnTo>
                    <a:pt x="82" y="187"/>
                  </a:lnTo>
                  <a:lnTo>
                    <a:pt x="77" y="208"/>
                  </a:lnTo>
                  <a:lnTo>
                    <a:pt x="77" y="20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159"/>
            <p:cNvSpPr>
              <a:spLocks/>
            </p:cNvSpPr>
            <p:nvPr/>
          </p:nvSpPr>
          <p:spPr bwMode="auto">
            <a:xfrm>
              <a:off x="3892" y="2306"/>
              <a:ext cx="368" cy="65"/>
            </a:xfrm>
            <a:custGeom>
              <a:avLst/>
              <a:gdLst>
                <a:gd name="T0" fmla="*/ 736 w 736"/>
                <a:gd name="T1" fmla="*/ 0 h 129"/>
                <a:gd name="T2" fmla="*/ 730 w 736"/>
                <a:gd name="T3" fmla="*/ 22 h 129"/>
                <a:gd name="T4" fmla="*/ 720 w 736"/>
                <a:gd name="T5" fmla="*/ 40 h 129"/>
                <a:gd name="T6" fmla="*/ 709 w 736"/>
                <a:gd name="T7" fmla="*/ 52 h 129"/>
                <a:gd name="T8" fmla="*/ 696 w 736"/>
                <a:gd name="T9" fmla="*/ 62 h 129"/>
                <a:gd name="T10" fmla="*/ 683 w 736"/>
                <a:gd name="T11" fmla="*/ 68 h 129"/>
                <a:gd name="T12" fmla="*/ 667 w 736"/>
                <a:gd name="T13" fmla="*/ 73 h 129"/>
                <a:gd name="T14" fmla="*/ 650 w 736"/>
                <a:gd name="T15" fmla="*/ 76 h 129"/>
                <a:gd name="T16" fmla="*/ 630 w 736"/>
                <a:gd name="T17" fmla="*/ 78 h 129"/>
                <a:gd name="T18" fmla="*/ 611 w 736"/>
                <a:gd name="T19" fmla="*/ 80 h 129"/>
                <a:gd name="T20" fmla="*/ 590 w 736"/>
                <a:gd name="T21" fmla="*/ 81 h 129"/>
                <a:gd name="T22" fmla="*/ 565 w 736"/>
                <a:gd name="T23" fmla="*/ 88 h 129"/>
                <a:gd name="T24" fmla="*/ 538 w 736"/>
                <a:gd name="T25" fmla="*/ 92 h 129"/>
                <a:gd name="T26" fmla="*/ 509 w 736"/>
                <a:gd name="T27" fmla="*/ 96 h 129"/>
                <a:gd name="T28" fmla="*/ 478 w 736"/>
                <a:gd name="T29" fmla="*/ 99 h 129"/>
                <a:gd name="T30" fmla="*/ 446 w 736"/>
                <a:gd name="T31" fmla="*/ 99 h 129"/>
                <a:gd name="T32" fmla="*/ 416 w 736"/>
                <a:gd name="T33" fmla="*/ 99 h 129"/>
                <a:gd name="T34" fmla="*/ 386 w 736"/>
                <a:gd name="T35" fmla="*/ 97 h 129"/>
                <a:gd name="T36" fmla="*/ 357 w 736"/>
                <a:gd name="T37" fmla="*/ 96 h 129"/>
                <a:gd name="T38" fmla="*/ 331 w 736"/>
                <a:gd name="T39" fmla="*/ 94 h 129"/>
                <a:gd name="T40" fmla="*/ 309 w 736"/>
                <a:gd name="T41" fmla="*/ 91 h 129"/>
                <a:gd name="T42" fmla="*/ 293 w 736"/>
                <a:gd name="T43" fmla="*/ 104 h 129"/>
                <a:gd name="T44" fmla="*/ 264 w 736"/>
                <a:gd name="T45" fmla="*/ 108 h 129"/>
                <a:gd name="T46" fmla="*/ 234 w 736"/>
                <a:gd name="T47" fmla="*/ 110 h 129"/>
                <a:gd name="T48" fmla="*/ 203 w 736"/>
                <a:gd name="T49" fmla="*/ 112 h 129"/>
                <a:gd name="T50" fmla="*/ 173 w 736"/>
                <a:gd name="T51" fmla="*/ 112 h 129"/>
                <a:gd name="T52" fmla="*/ 141 w 736"/>
                <a:gd name="T53" fmla="*/ 112 h 129"/>
                <a:gd name="T54" fmla="*/ 110 w 736"/>
                <a:gd name="T55" fmla="*/ 112 h 129"/>
                <a:gd name="T56" fmla="*/ 80 w 736"/>
                <a:gd name="T57" fmla="*/ 113 h 129"/>
                <a:gd name="T58" fmla="*/ 53 w 736"/>
                <a:gd name="T59" fmla="*/ 116 h 129"/>
                <a:gd name="T60" fmla="*/ 26 w 736"/>
                <a:gd name="T61" fmla="*/ 121 h 129"/>
                <a:gd name="T62" fmla="*/ 2 w 736"/>
                <a:gd name="T63" fmla="*/ 129 h 129"/>
                <a:gd name="T64" fmla="*/ 2 w 736"/>
                <a:gd name="T65" fmla="*/ 120 h 129"/>
                <a:gd name="T66" fmla="*/ 2 w 736"/>
                <a:gd name="T67" fmla="*/ 110 h 129"/>
                <a:gd name="T68" fmla="*/ 0 w 736"/>
                <a:gd name="T69" fmla="*/ 102 h 129"/>
                <a:gd name="T70" fmla="*/ 0 w 736"/>
                <a:gd name="T71" fmla="*/ 92 h 129"/>
                <a:gd name="T72" fmla="*/ 0 w 736"/>
                <a:gd name="T73" fmla="*/ 84 h 129"/>
                <a:gd name="T74" fmla="*/ 0 w 736"/>
                <a:gd name="T75" fmla="*/ 75 h 129"/>
                <a:gd name="T76" fmla="*/ 2 w 736"/>
                <a:gd name="T77" fmla="*/ 65 h 129"/>
                <a:gd name="T78" fmla="*/ 2 w 736"/>
                <a:gd name="T79" fmla="*/ 56 h 129"/>
                <a:gd name="T80" fmla="*/ 5 w 736"/>
                <a:gd name="T81" fmla="*/ 46 h 129"/>
                <a:gd name="T82" fmla="*/ 8 w 736"/>
                <a:gd name="T83" fmla="*/ 36 h 129"/>
                <a:gd name="T84" fmla="*/ 78 w 736"/>
                <a:gd name="T85" fmla="*/ 35 h 129"/>
                <a:gd name="T86" fmla="*/ 150 w 736"/>
                <a:gd name="T87" fmla="*/ 33 h 129"/>
                <a:gd name="T88" fmla="*/ 224 w 736"/>
                <a:gd name="T89" fmla="*/ 28 h 129"/>
                <a:gd name="T90" fmla="*/ 298 w 736"/>
                <a:gd name="T91" fmla="*/ 25 h 129"/>
                <a:gd name="T92" fmla="*/ 371 w 736"/>
                <a:gd name="T93" fmla="*/ 19 h 129"/>
                <a:gd name="T94" fmla="*/ 446 w 736"/>
                <a:gd name="T95" fmla="*/ 14 h 129"/>
                <a:gd name="T96" fmla="*/ 520 w 736"/>
                <a:gd name="T97" fmla="*/ 9 h 129"/>
                <a:gd name="T98" fmla="*/ 594 w 736"/>
                <a:gd name="T99" fmla="*/ 6 h 129"/>
                <a:gd name="T100" fmla="*/ 666 w 736"/>
                <a:gd name="T101" fmla="*/ 3 h 129"/>
                <a:gd name="T102" fmla="*/ 736 w 736"/>
                <a:gd name="T103" fmla="*/ 1 h 129"/>
                <a:gd name="T104" fmla="*/ 736 w 736"/>
                <a:gd name="T105" fmla="*/ 1 h 129"/>
                <a:gd name="T106" fmla="*/ 736 w 736"/>
                <a:gd name="T107" fmla="*/ 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36" h="129">
                  <a:moveTo>
                    <a:pt x="736" y="0"/>
                  </a:moveTo>
                  <a:lnTo>
                    <a:pt x="730" y="22"/>
                  </a:lnTo>
                  <a:lnTo>
                    <a:pt x="720" y="40"/>
                  </a:lnTo>
                  <a:lnTo>
                    <a:pt x="709" y="52"/>
                  </a:lnTo>
                  <a:lnTo>
                    <a:pt x="696" y="62"/>
                  </a:lnTo>
                  <a:lnTo>
                    <a:pt x="683" y="68"/>
                  </a:lnTo>
                  <a:lnTo>
                    <a:pt x="667" y="73"/>
                  </a:lnTo>
                  <a:lnTo>
                    <a:pt x="650" y="76"/>
                  </a:lnTo>
                  <a:lnTo>
                    <a:pt x="630" y="78"/>
                  </a:lnTo>
                  <a:lnTo>
                    <a:pt x="611" y="80"/>
                  </a:lnTo>
                  <a:lnTo>
                    <a:pt x="590" y="81"/>
                  </a:lnTo>
                  <a:lnTo>
                    <a:pt x="565" y="88"/>
                  </a:lnTo>
                  <a:lnTo>
                    <a:pt x="538" y="92"/>
                  </a:lnTo>
                  <a:lnTo>
                    <a:pt x="509" y="96"/>
                  </a:lnTo>
                  <a:lnTo>
                    <a:pt x="478" y="99"/>
                  </a:lnTo>
                  <a:lnTo>
                    <a:pt x="446" y="99"/>
                  </a:lnTo>
                  <a:lnTo>
                    <a:pt x="416" y="99"/>
                  </a:lnTo>
                  <a:lnTo>
                    <a:pt x="386" y="97"/>
                  </a:lnTo>
                  <a:lnTo>
                    <a:pt x="357" y="96"/>
                  </a:lnTo>
                  <a:lnTo>
                    <a:pt x="331" y="94"/>
                  </a:lnTo>
                  <a:lnTo>
                    <a:pt x="309" y="91"/>
                  </a:lnTo>
                  <a:lnTo>
                    <a:pt x="293" y="104"/>
                  </a:lnTo>
                  <a:lnTo>
                    <a:pt x="264" y="108"/>
                  </a:lnTo>
                  <a:lnTo>
                    <a:pt x="234" y="110"/>
                  </a:lnTo>
                  <a:lnTo>
                    <a:pt x="203" y="112"/>
                  </a:lnTo>
                  <a:lnTo>
                    <a:pt x="173" y="112"/>
                  </a:lnTo>
                  <a:lnTo>
                    <a:pt x="141" y="112"/>
                  </a:lnTo>
                  <a:lnTo>
                    <a:pt x="110" y="112"/>
                  </a:lnTo>
                  <a:lnTo>
                    <a:pt x="80" y="113"/>
                  </a:lnTo>
                  <a:lnTo>
                    <a:pt x="53" y="116"/>
                  </a:lnTo>
                  <a:lnTo>
                    <a:pt x="26" y="121"/>
                  </a:lnTo>
                  <a:lnTo>
                    <a:pt x="2" y="129"/>
                  </a:lnTo>
                  <a:lnTo>
                    <a:pt x="2" y="120"/>
                  </a:lnTo>
                  <a:lnTo>
                    <a:pt x="2" y="110"/>
                  </a:lnTo>
                  <a:lnTo>
                    <a:pt x="0" y="102"/>
                  </a:lnTo>
                  <a:lnTo>
                    <a:pt x="0" y="92"/>
                  </a:lnTo>
                  <a:lnTo>
                    <a:pt x="0" y="84"/>
                  </a:lnTo>
                  <a:lnTo>
                    <a:pt x="0" y="75"/>
                  </a:lnTo>
                  <a:lnTo>
                    <a:pt x="2" y="65"/>
                  </a:lnTo>
                  <a:lnTo>
                    <a:pt x="2" y="56"/>
                  </a:lnTo>
                  <a:lnTo>
                    <a:pt x="5" y="46"/>
                  </a:lnTo>
                  <a:lnTo>
                    <a:pt x="8" y="36"/>
                  </a:lnTo>
                  <a:lnTo>
                    <a:pt x="78" y="35"/>
                  </a:lnTo>
                  <a:lnTo>
                    <a:pt x="150" y="33"/>
                  </a:lnTo>
                  <a:lnTo>
                    <a:pt x="224" y="28"/>
                  </a:lnTo>
                  <a:lnTo>
                    <a:pt x="298" y="25"/>
                  </a:lnTo>
                  <a:lnTo>
                    <a:pt x="371" y="19"/>
                  </a:lnTo>
                  <a:lnTo>
                    <a:pt x="446" y="14"/>
                  </a:lnTo>
                  <a:lnTo>
                    <a:pt x="520" y="9"/>
                  </a:lnTo>
                  <a:lnTo>
                    <a:pt x="594" y="6"/>
                  </a:lnTo>
                  <a:lnTo>
                    <a:pt x="666" y="3"/>
                  </a:lnTo>
                  <a:lnTo>
                    <a:pt x="736" y="1"/>
                  </a:lnTo>
                  <a:lnTo>
                    <a:pt x="736" y="1"/>
                  </a:lnTo>
                  <a:lnTo>
                    <a:pt x="736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160"/>
            <p:cNvSpPr>
              <a:spLocks/>
            </p:cNvSpPr>
            <p:nvPr/>
          </p:nvSpPr>
          <p:spPr bwMode="auto">
            <a:xfrm>
              <a:off x="4533" y="2347"/>
              <a:ext cx="32" cy="8"/>
            </a:xfrm>
            <a:custGeom>
              <a:avLst/>
              <a:gdLst>
                <a:gd name="T0" fmla="*/ 0 w 64"/>
                <a:gd name="T1" fmla="*/ 16 h 16"/>
                <a:gd name="T2" fmla="*/ 16 w 64"/>
                <a:gd name="T3" fmla="*/ 0 h 16"/>
                <a:gd name="T4" fmla="*/ 64 w 64"/>
                <a:gd name="T5" fmla="*/ 16 h 16"/>
                <a:gd name="T6" fmla="*/ 0 w 64"/>
                <a:gd name="T7" fmla="*/ 16 h 16"/>
                <a:gd name="T8" fmla="*/ 0 w 64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6">
                  <a:moveTo>
                    <a:pt x="0" y="16"/>
                  </a:moveTo>
                  <a:lnTo>
                    <a:pt x="16" y="0"/>
                  </a:lnTo>
                  <a:lnTo>
                    <a:pt x="64" y="16"/>
                  </a:lnTo>
                  <a:lnTo>
                    <a:pt x="0" y="1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161"/>
            <p:cNvSpPr>
              <a:spLocks/>
            </p:cNvSpPr>
            <p:nvPr/>
          </p:nvSpPr>
          <p:spPr bwMode="auto">
            <a:xfrm>
              <a:off x="4360" y="2351"/>
              <a:ext cx="115" cy="45"/>
            </a:xfrm>
            <a:custGeom>
              <a:avLst/>
              <a:gdLst>
                <a:gd name="T0" fmla="*/ 230 w 230"/>
                <a:gd name="T1" fmla="*/ 47 h 91"/>
                <a:gd name="T2" fmla="*/ 213 w 230"/>
                <a:gd name="T3" fmla="*/ 63 h 91"/>
                <a:gd name="T4" fmla="*/ 195 w 230"/>
                <a:gd name="T5" fmla="*/ 74 h 91"/>
                <a:gd name="T6" fmla="*/ 174 w 230"/>
                <a:gd name="T7" fmla="*/ 82 h 91"/>
                <a:gd name="T8" fmla="*/ 150 w 230"/>
                <a:gd name="T9" fmla="*/ 88 h 91"/>
                <a:gd name="T10" fmla="*/ 126 w 230"/>
                <a:gd name="T11" fmla="*/ 90 h 91"/>
                <a:gd name="T12" fmla="*/ 102 w 230"/>
                <a:gd name="T13" fmla="*/ 91 h 91"/>
                <a:gd name="T14" fmla="*/ 77 w 230"/>
                <a:gd name="T15" fmla="*/ 91 h 91"/>
                <a:gd name="T16" fmla="*/ 51 w 230"/>
                <a:gd name="T17" fmla="*/ 91 h 91"/>
                <a:gd name="T18" fmla="*/ 26 w 230"/>
                <a:gd name="T19" fmla="*/ 91 h 91"/>
                <a:gd name="T20" fmla="*/ 0 w 230"/>
                <a:gd name="T21" fmla="*/ 91 h 91"/>
                <a:gd name="T22" fmla="*/ 2 w 230"/>
                <a:gd name="T23" fmla="*/ 47 h 91"/>
                <a:gd name="T24" fmla="*/ 13 w 230"/>
                <a:gd name="T25" fmla="*/ 18 h 91"/>
                <a:gd name="T26" fmla="*/ 30 w 230"/>
                <a:gd name="T27" fmla="*/ 3 h 91"/>
                <a:gd name="T28" fmla="*/ 54 w 230"/>
                <a:gd name="T29" fmla="*/ 0 h 91"/>
                <a:gd name="T30" fmla="*/ 83 w 230"/>
                <a:gd name="T31" fmla="*/ 5 h 91"/>
                <a:gd name="T32" fmla="*/ 114 w 230"/>
                <a:gd name="T33" fmla="*/ 15 h 91"/>
                <a:gd name="T34" fmla="*/ 144 w 230"/>
                <a:gd name="T35" fmla="*/ 27 h 91"/>
                <a:gd name="T36" fmla="*/ 176 w 230"/>
                <a:gd name="T37" fmla="*/ 39 h 91"/>
                <a:gd name="T38" fmla="*/ 205 w 230"/>
                <a:gd name="T39" fmla="*/ 47 h 91"/>
                <a:gd name="T40" fmla="*/ 230 w 230"/>
                <a:gd name="T41" fmla="*/ 47 h 91"/>
                <a:gd name="T42" fmla="*/ 230 w 230"/>
                <a:gd name="T43" fmla="*/ 47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0" h="91">
                  <a:moveTo>
                    <a:pt x="230" y="47"/>
                  </a:moveTo>
                  <a:lnTo>
                    <a:pt x="213" y="63"/>
                  </a:lnTo>
                  <a:lnTo>
                    <a:pt x="195" y="74"/>
                  </a:lnTo>
                  <a:lnTo>
                    <a:pt x="174" y="82"/>
                  </a:lnTo>
                  <a:lnTo>
                    <a:pt x="150" y="88"/>
                  </a:lnTo>
                  <a:lnTo>
                    <a:pt x="126" y="90"/>
                  </a:lnTo>
                  <a:lnTo>
                    <a:pt x="102" y="91"/>
                  </a:lnTo>
                  <a:lnTo>
                    <a:pt x="77" y="91"/>
                  </a:lnTo>
                  <a:lnTo>
                    <a:pt x="51" y="91"/>
                  </a:lnTo>
                  <a:lnTo>
                    <a:pt x="26" y="91"/>
                  </a:lnTo>
                  <a:lnTo>
                    <a:pt x="0" y="91"/>
                  </a:lnTo>
                  <a:lnTo>
                    <a:pt x="2" y="47"/>
                  </a:lnTo>
                  <a:lnTo>
                    <a:pt x="13" y="18"/>
                  </a:lnTo>
                  <a:lnTo>
                    <a:pt x="30" y="3"/>
                  </a:lnTo>
                  <a:lnTo>
                    <a:pt x="54" y="0"/>
                  </a:lnTo>
                  <a:lnTo>
                    <a:pt x="83" y="5"/>
                  </a:lnTo>
                  <a:lnTo>
                    <a:pt x="114" y="15"/>
                  </a:lnTo>
                  <a:lnTo>
                    <a:pt x="144" y="27"/>
                  </a:lnTo>
                  <a:lnTo>
                    <a:pt x="176" y="39"/>
                  </a:lnTo>
                  <a:lnTo>
                    <a:pt x="205" y="47"/>
                  </a:lnTo>
                  <a:lnTo>
                    <a:pt x="230" y="47"/>
                  </a:lnTo>
                  <a:lnTo>
                    <a:pt x="230" y="47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162"/>
            <p:cNvSpPr>
              <a:spLocks/>
            </p:cNvSpPr>
            <p:nvPr/>
          </p:nvSpPr>
          <p:spPr bwMode="auto">
            <a:xfrm>
              <a:off x="4203" y="2372"/>
              <a:ext cx="66" cy="24"/>
            </a:xfrm>
            <a:custGeom>
              <a:avLst/>
              <a:gdLst>
                <a:gd name="T0" fmla="*/ 130 w 132"/>
                <a:gd name="T1" fmla="*/ 36 h 48"/>
                <a:gd name="T2" fmla="*/ 132 w 132"/>
                <a:gd name="T3" fmla="*/ 48 h 48"/>
                <a:gd name="T4" fmla="*/ 117 w 132"/>
                <a:gd name="T5" fmla="*/ 47 h 48"/>
                <a:gd name="T6" fmla="*/ 103 w 132"/>
                <a:gd name="T7" fmla="*/ 45 h 48"/>
                <a:gd name="T8" fmla="*/ 90 w 132"/>
                <a:gd name="T9" fmla="*/ 42 h 48"/>
                <a:gd name="T10" fmla="*/ 77 w 132"/>
                <a:gd name="T11" fmla="*/ 39 h 48"/>
                <a:gd name="T12" fmla="*/ 63 w 132"/>
                <a:gd name="T13" fmla="*/ 36 h 48"/>
                <a:gd name="T14" fmla="*/ 50 w 132"/>
                <a:gd name="T15" fmla="*/ 32 h 48"/>
                <a:gd name="T16" fmla="*/ 37 w 132"/>
                <a:gd name="T17" fmla="*/ 29 h 48"/>
                <a:gd name="T18" fmla="*/ 26 w 132"/>
                <a:gd name="T19" fmla="*/ 26 h 48"/>
                <a:gd name="T20" fmla="*/ 13 w 132"/>
                <a:gd name="T21" fmla="*/ 23 h 48"/>
                <a:gd name="T22" fmla="*/ 0 w 132"/>
                <a:gd name="T23" fmla="*/ 20 h 48"/>
                <a:gd name="T24" fmla="*/ 13 w 132"/>
                <a:gd name="T25" fmla="*/ 13 h 48"/>
                <a:gd name="T26" fmla="*/ 28 w 132"/>
                <a:gd name="T27" fmla="*/ 8 h 48"/>
                <a:gd name="T28" fmla="*/ 42 w 132"/>
                <a:gd name="T29" fmla="*/ 4 h 48"/>
                <a:gd name="T30" fmla="*/ 56 w 132"/>
                <a:gd name="T31" fmla="*/ 0 h 48"/>
                <a:gd name="T32" fmla="*/ 69 w 132"/>
                <a:gd name="T33" fmla="*/ 0 h 48"/>
                <a:gd name="T34" fmla="*/ 84 w 132"/>
                <a:gd name="T35" fmla="*/ 0 h 48"/>
                <a:gd name="T36" fmla="*/ 96 w 132"/>
                <a:gd name="T37" fmla="*/ 4 h 48"/>
                <a:gd name="T38" fmla="*/ 109 w 132"/>
                <a:gd name="T39" fmla="*/ 12 h 48"/>
                <a:gd name="T40" fmla="*/ 120 w 132"/>
                <a:gd name="T41" fmla="*/ 21 h 48"/>
                <a:gd name="T42" fmla="*/ 132 w 132"/>
                <a:gd name="T43" fmla="*/ 36 h 48"/>
                <a:gd name="T44" fmla="*/ 132 w 132"/>
                <a:gd name="T45" fmla="*/ 36 h 48"/>
                <a:gd name="T46" fmla="*/ 130 w 132"/>
                <a:gd name="T47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32" h="48">
                  <a:moveTo>
                    <a:pt x="130" y="36"/>
                  </a:moveTo>
                  <a:lnTo>
                    <a:pt x="132" y="48"/>
                  </a:lnTo>
                  <a:lnTo>
                    <a:pt x="117" y="47"/>
                  </a:lnTo>
                  <a:lnTo>
                    <a:pt x="103" y="45"/>
                  </a:lnTo>
                  <a:lnTo>
                    <a:pt x="90" y="42"/>
                  </a:lnTo>
                  <a:lnTo>
                    <a:pt x="77" y="39"/>
                  </a:lnTo>
                  <a:lnTo>
                    <a:pt x="63" y="36"/>
                  </a:lnTo>
                  <a:lnTo>
                    <a:pt x="50" y="32"/>
                  </a:lnTo>
                  <a:lnTo>
                    <a:pt x="37" y="29"/>
                  </a:lnTo>
                  <a:lnTo>
                    <a:pt x="26" y="26"/>
                  </a:lnTo>
                  <a:lnTo>
                    <a:pt x="13" y="23"/>
                  </a:lnTo>
                  <a:lnTo>
                    <a:pt x="0" y="20"/>
                  </a:lnTo>
                  <a:lnTo>
                    <a:pt x="13" y="13"/>
                  </a:lnTo>
                  <a:lnTo>
                    <a:pt x="28" y="8"/>
                  </a:lnTo>
                  <a:lnTo>
                    <a:pt x="42" y="4"/>
                  </a:lnTo>
                  <a:lnTo>
                    <a:pt x="56" y="0"/>
                  </a:lnTo>
                  <a:lnTo>
                    <a:pt x="69" y="0"/>
                  </a:lnTo>
                  <a:lnTo>
                    <a:pt x="84" y="0"/>
                  </a:lnTo>
                  <a:lnTo>
                    <a:pt x="96" y="4"/>
                  </a:lnTo>
                  <a:lnTo>
                    <a:pt x="109" y="12"/>
                  </a:lnTo>
                  <a:lnTo>
                    <a:pt x="120" y="21"/>
                  </a:lnTo>
                  <a:lnTo>
                    <a:pt x="132" y="36"/>
                  </a:lnTo>
                  <a:lnTo>
                    <a:pt x="132" y="36"/>
                  </a:lnTo>
                  <a:lnTo>
                    <a:pt x="130" y="36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163"/>
            <p:cNvSpPr>
              <a:spLocks/>
            </p:cNvSpPr>
            <p:nvPr/>
          </p:nvSpPr>
          <p:spPr bwMode="auto">
            <a:xfrm>
              <a:off x="4518" y="2371"/>
              <a:ext cx="92" cy="18"/>
            </a:xfrm>
            <a:custGeom>
              <a:avLst/>
              <a:gdLst>
                <a:gd name="T0" fmla="*/ 181 w 182"/>
                <a:gd name="T1" fmla="*/ 29 h 37"/>
                <a:gd name="T2" fmla="*/ 163 w 182"/>
                <a:gd name="T3" fmla="*/ 27 h 37"/>
                <a:gd name="T4" fmla="*/ 144 w 182"/>
                <a:gd name="T5" fmla="*/ 29 h 37"/>
                <a:gd name="T6" fmla="*/ 126 w 182"/>
                <a:gd name="T7" fmla="*/ 31 h 37"/>
                <a:gd name="T8" fmla="*/ 107 w 182"/>
                <a:gd name="T9" fmla="*/ 32 h 37"/>
                <a:gd name="T10" fmla="*/ 89 w 182"/>
                <a:gd name="T11" fmla="*/ 35 h 37"/>
                <a:gd name="T12" fmla="*/ 72 w 182"/>
                <a:gd name="T13" fmla="*/ 37 h 37"/>
                <a:gd name="T14" fmla="*/ 54 w 182"/>
                <a:gd name="T15" fmla="*/ 37 h 37"/>
                <a:gd name="T16" fmla="*/ 37 w 182"/>
                <a:gd name="T17" fmla="*/ 37 h 37"/>
                <a:gd name="T18" fmla="*/ 17 w 182"/>
                <a:gd name="T19" fmla="*/ 34 h 37"/>
                <a:gd name="T20" fmla="*/ 0 w 182"/>
                <a:gd name="T21" fmla="*/ 29 h 37"/>
                <a:gd name="T22" fmla="*/ 6 w 182"/>
                <a:gd name="T23" fmla="*/ 0 h 37"/>
                <a:gd name="T24" fmla="*/ 24 w 182"/>
                <a:gd name="T25" fmla="*/ 3 h 37"/>
                <a:gd name="T26" fmla="*/ 41 w 182"/>
                <a:gd name="T27" fmla="*/ 5 h 37"/>
                <a:gd name="T28" fmla="*/ 59 w 182"/>
                <a:gd name="T29" fmla="*/ 7 h 37"/>
                <a:gd name="T30" fmla="*/ 78 w 182"/>
                <a:gd name="T31" fmla="*/ 8 h 37"/>
                <a:gd name="T32" fmla="*/ 96 w 182"/>
                <a:gd name="T33" fmla="*/ 8 h 37"/>
                <a:gd name="T34" fmla="*/ 115 w 182"/>
                <a:gd name="T35" fmla="*/ 10 h 37"/>
                <a:gd name="T36" fmla="*/ 133 w 182"/>
                <a:gd name="T37" fmla="*/ 13 h 37"/>
                <a:gd name="T38" fmla="*/ 150 w 182"/>
                <a:gd name="T39" fmla="*/ 16 h 37"/>
                <a:gd name="T40" fmla="*/ 166 w 182"/>
                <a:gd name="T41" fmla="*/ 21 h 37"/>
                <a:gd name="T42" fmla="*/ 182 w 182"/>
                <a:gd name="T43" fmla="*/ 29 h 37"/>
                <a:gd name="T44" fmla="*/ 182 w 182"/>
                <a:gd name="T45" fmla="*/ 29 h 37"/>
                <a:gd name="T46" fmla="*/ 181 w 182"/>
                <a:gd name="T47" fmla="*/ 2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2" h="37">
                  <a:moveTo>
                    <a:pt x="181" y="29"/>
                  </a:moveTo>
                  <a:lnTo>
                    <a:pt x="163" y="27"/>
                  </a:lnTo>
                  <a:lnTo>
                    <a:pt x="144" y="29"/>
                  </a:lnTo>
                  <a:lnTo>
                    <a:pt x="126" y="31"/>
                  </a:lnTo>
                  <a:lnTo>
                    <a:pt x="107" y="32"/>
                  </a:lnTo>
                  <a:lnTo>
                    <a:pt x="89" y="35"/>
                  </a:lnTo>
                  <a:lnTo>
                    <a:pt x="72" y="37"/>
                  </a:lnTo>
                  <a:lnTo>
                    <a:pt x="54" y="37"/>
                  </a:lnTo>
                  <a:lnTo>
                    <a:pt x="37" y="37"/>
                  </a:lnTo>
                  <a:lnTo>
                    <a:pt x="17" y="34"/>
                  </a:lnTo>
                  <a:lnTo>
                    <a:pt x="0" y="29"/>
                  </a:lnTo>
                  <a:lnTo>
                    <a:pt x="6" y="0"/>
                  </a:lnTo>
                  <a:lnTo>
                    <a:pt x="24" y="3"/>
                  </a:lnTo>
                  <a:lnTo>
                    <a:pt x="41" y="5"/>
                  </a:lnTo>
                  <a:lnTo>
                    <a:pt x="59" y="7"/>
                  </a:lnTo>
                  <a:lnTo>
                    <a:pt x="78" y="8"/>
                  </a:lnTo>
                  <a:lnTo>
                    <a:pt x="96" y="8"/>
                  </a:lnTo>
                  <a:lnTo>
                    <a:pt x="115" y="10"/>
                  </a:lnTo>
                  <a:lnTo>
                    <a:pt x="133" y="13"/>
                  </a:lnTo>
                  <a:lnTo>
                    <a:pt x="150" y="16"/>
                  </a:lnTo>
                  <a:lnTo>
                    <a:pt x="166" y="21"/>
                  </a:lnTo>
                  <a:lnTo>
                    <a:pt x="182" y="29"/>
                  </a:lnTo>
                  <a:lnTo>
                    <a:pt x="182" y="29"/>
                  </a:lnTo>
                  <a:lnTo>
                    <a:pt x="181" y="29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164"/>
            <p:cNvSpPr>
              <a:spLocks/>
            </p:cNvSpPr>
            <p:nvPr/>
          </p:nvSpPr>
          <p:spPr bwMode="auto">
            <a:xfrm>
              <a:off x="4118" y="2386"/>
              <a:ext cx="24" cy="18"/>
            </a:xfrm>
            <a:custGeom>
              <a:avLst/>
              <a:gdLst>
                <a:gd name="T0" fmla="*/ 48 w 48"/>
                <a:gd name="T1" fmla="*/ 8 h 36"/>
                <a:gd name="T2" fmla="*/ 43 w 48"/>
                <a:gd name="T3" fmla="*/ 11 h 36"/>
                <a:gd name="T4" fmla="*/ 38 w 48"/>
                <a:gd name="T5" fmla="*/ 14 h 36"/>
                <a:gd name="T6" fmla="*/ 35 w 48"/>
                <a:gd name="T7" fmla="*/ 17 h 36"/>
                <a:gd name="T8" fmla="*/ 30 w 48"/>
                <a:gd name="T9" fmla="*/ 22 h 36"/>
                <a:gd name="T10" fmla="*/ 27 w 48"/>
                <a:gd name="T11" fmla="*/ 25 h 36"/>
                <a:gd name="T12" fmla="*/ 24 w 48"/>
                <a:gd name="T13" fmla="*/ 28 h 36"/>
                <a:gd name="T14" fmla="*/ 21 w 48"/>
                <a:gd name="T15" fmla="*/ 32 h 36"/>
                <a:gd name="T16" fmla="*/ 17 w 48"/>
                <a:gd name="T17" fmla="*/ 35 h 36"/>
                <a:gd name="T18" fmla="*/ 13 w 48"/>
                <a:gd name="T19" fmla="*/ 36 h 36"/>
                <a:gd name="T20" fmla="*/ 9 w 48"/>
                <a:gd name="T21" fmla="*/ 36 h 36"/>
                <a:gd name="T22" fmla="*/ 0 w 48"/>
                <a:gd name="T23" fmla="*/ 30 h 36"/>
                <a:gd name="T24" fmla="*/ 3 w 48"/>
                <a:gd name="T25" fmla="*/ 28 h 36"/>
                <a:gd name="T26" fmla="*/ 8 w 48"/>
                <a:gd name="T27" fmla="*/ 24 h 36"/>
                <a:gd name="T28" fmla="*/ 13 w 48"/>
                <a:gd name="T29" fmla="*/ 19 h 36"/>
                <a:gd name="T30" fmla="*/ 16 w 48"/>
                <a:gd name="T31" fmla="*/ 12 h 36"/>
                <a:gd name="T32" fmla="*/ 21 w 48"/>
                <a:gd name="T33" fmla="*/ 8 h 36"/>
                <a:gd name="T34" fmla="*/ 25 w 48"/>
                <a:gd name="T35" fmla="*/ 3 h 36"/>
                <a:gd name="T36" fmla="*/ 32 w 48"/>
                <a:gd name="T37" fmla="*/ 0 h 36"/>
                <a:gd name="T38" fmla="*/ 37 w 48"/>
                <a:gd name="T39" fmla="*/ 0 h 36"/>
                <a:gd name="T40" fmla="*/ 41 w 48"/>
                <a:gd name="T41" fmla="*/ 1 h 36"/>
                <a:gd name="T42" fmla="*/ 48 w 48"/>
                <a:gd name="T43" fmla="*/ 8 h 36"/>
                <a:gd name="T44" fmla="*/ 48 w 48"/>
                <a:gd name="T45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36">
                  <a:moveTo>
                    <a:pt x="48" y="8"/>
                  </a:moveTo>
                  <a:lnTo>
                    <a:pt x="43" y="11"/>
                  </a:lnTo>
                  <a:lnTo>
                    <a:pt x="38" y="14"/>
                  </a:lnTo>
                  <a:lnTo>
                    <a:pt x="35" y="17"/>
                  </a:lnTo>
                  <a:lnTo>
                    <a:pt x="30" y="22"/>
                  </a:lnTo>
                  <a:lnTo>
                    <a:pt x="27" y="25"/>
                  </a:lnTo>
                  <a:lnTo>
                    <a:pt x="24" y="28"/>
                  </a:lnTo>
                  <a:lnTo>
                    <a:pt x="21" y="32"/>
                  </a:lnTo>
                  <a:lnTo>
                    <a:pt x="17" y="35"/>
                  </a:lnTo>
                  <a:lnTo>
                    <a:pt x="13" y="36"/>
                  </a:lnTo>
                  <a:lnTo>
                    <a:pt x="9" y="36"/>
                  </a:lnTo>
                  <a:lnTo>
                    <a:pt x="0" y="30"/>
                  </a:lnTo>
                  <a:lnTo>
                    <a:pt x="3" y="28"/>
                  </a:lnTo>
                  <a:lnTo>
                    <a:pt x="8" y="24"/>
                  </a:lnTo>
                  <a:lnTo>
                    <a:pt x="13" y="19"/>
                  </a:lnTo>
                  <a:lnTo>
                    <a:pt x="16" y="12"/>
                  </a:lnTo>
                  <a:lnTo>
                    <a:pt x="21" y="8"/>
                  </a:lnTo>
                  <a:lnTo>
                    <a:pt x="25" y="3"/>
                  </a:lnTo>
                  <a:lnTo>
                    <a:pt x="32" y="0"/>
                  </a:lnTo>
                  <a:lnTo>
                    <a:pt x="37" y="0"/>
                  </a:lnTo>
                  <a:lnTo>
                    <a:pt x="41" y="1"/>
                  </a:lnTo>
                  <a:lnTo>
                    <a:pt x="48" y="8"/>
                  </a:lnTo>
                  <a:lnTo>
                    <a:pt x="48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165"/>
            <p:cNvSpPr>
              <a:spLocks/>
            </p:cNvSpPr>
            <p:nvPr/>
          </p:nvSpPr>
          <p:spPr bwMode="auto">
            <a:xfrm>
              <a:off x="4061" y="2393"/>
              <a:ext cx="19" cy="19"/>
            </a:xfrm>
            <a:custGeom>
              <a:avLst/>
              <a:gdLst>
                <a:gd name="T0" fmla="*/ 38 w 38"/>
                <a:gd name="T1" fmla="*/ 16 h 38"/>
                <a:gd name="T2" fmla="*/ 38 w 38"/>
                <a:gd name="T3" fmla="*/ 19 h 38"/>
                <a:gd name="T4" fmla="*/ 38 w 38"/>
                <a:gd name="T5" fmla="*/ 21 h 38"/>
                <a:gd name="T6" fmla="*/ 36 w 38"/>
                <a:gd name="T7" fmla="*/ 24 h 38"/>
                <a:gd name="T8" fmla="*/ 35 w 38"/>
                <a:gd name="T9" fmla="*/ 26 h 38"/>
                <a:gd name="T10" fmla="*/ 33 w 38"/>
                <a:gd name="T11" fmla="*/ 29 h 38"/>
                <a:gd name="T12" fmla="*/ 32 w 38"/>
                <a:gd name="T13" fmla="*/ 30 h 38"/>
                <a:gd name="T14" fmla="*/ 28 w 38"/>
                <a:gd name="T15" fmla="*/ 32 h 38"/>
                <a:gd name="T16" fmla="*/ 27 w 38"/>
                <a:gd name="T17" fmla="*/ 34 h 38"/>
                <a:gd name="T18" fmla="*/ 24 w 38"/>
                <a:gd name="T19" fmla="*/ 37 h 38"/>
                <a:gd name="T20" fmla="*/ 22 w 38"/>
                <a:gd name="T21" fmla="*/ 38 h 38"/>
                <a:gd name="T22" fmla="*/ 19 w 38"/>
                <a:gd name="T23" fmla="*/ 38 h 38"/>
                <a:gd name="T24" fmla="*/ 17 w 38"/>
                <a:gd name="T25" fmla="*/ 38 h 38"/>
                <a:gd name="T26" fmla="*/ 14 w 38"/>
                <a:gd name="T27" fmla="*/ 37 h 38"/>
                <a:gd name="T28" fmla="*/ 12 w 38"/>
                <a:gd name="T29" fmla="*/ 35 h 38"/>
                <a:gd name="T30" fmla="*/ 11 w 38"/>
                <a:gd name="T31" fmla="*/ 34 h 38"/>
                <a:gd name="T32" fmla="*/ 9 w 38"/>
                <a:gd name="T33" fmla="*/ 32 h 38"/>
                <a:gd name="T34" fmla="*/ 6 w 38"/>
                <a:gd name="T35" fmla="*/ 29 h 38"/>
                <a:gd name="T36" fmla="*/ 4 w 38"/>
                <a:gd name="T37" fmla="*/ 27 h 38"/>
                <a:gd name="T38" fmla="*/ 3 w 38"/>
                <a:gd name="T39" fmla="*/ 24 h 38"/>
                <a:gd name="T40" fmla="*/ 0 w 38"/>
                <a:gd name="T41" fmla="*/ 22 h 38"/>
                <a:gd name="T42" fmla="*/ 1 w 38"/>
                <a:gd name="T43" fmla="*/ 16 h 38"/>
                <a:gd name="T44" fmla="*/ 4 w 38"/>
                <a:gd name="T45" fmla="*/ 11 h 38"/>
                <a:gd name="T46" fmla="*/ 8 w 38"/>
                <a:gd name="T47" fmla="*/ 6 h 38"/>
                <a:gd name="T48" fmla="*/ 11 w 38"/>
                <a:gd name="T49" fmla="*/ 3 h 38"/>
                <a:gd name="T50" fmla="*/ 16 w 38"/>
                <a:gd name="T51" fmla="*/ 2 h 38"/>
                <a:gd name="T52" fmla="*/ 20 w 38"/>
                <a:gd name="T53" fmla="*/ 0 h 38"/>
                <a:gd name="T54" fmla="*/ 25 w 38"/>
                <a:gd name="T55" fmla="*/ 2 h 38"/>
                <a:gd name="T56" fmla="*/ 30 w 38"/>
                <a:gd name="T57" fmla="*/ 3 h 38"/>
                <a:gd name="T58" fmla="*/ 35 w 38"/>
                <a:gd name="T59" fmla="*/ 8 h 38"/>
                <a:gd name="T60" fmla="*/ 38 w 38"/>
                <a:gd name="T61" fmla="*/ 16 h 38"/>
                <a:gd name="T62" fmla="*/ 38 w 38"/>
                <a:gd name="T63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" h="38">
                  <a:moveTo>
                    <a:pt x="38" y="16"/>
                  </a:moveTo>
                  <a:lnTo>
                    <a:pt x="38" y="19"/>
                  </a:lnTo>
                  <a:lnTo>
                    <a:pt x="38" y="21"/>
                  </a:lnTo>
                  <a:lnTo>
                    <a:pt x="36" y="24"/>
                  </a:lnTo>
                  <a:lnTo>
                    <a:pt x="35" y="26"/>
                  </a:lnTo>
                  <a:lnTo>
                    <a:pt x="33" y="29"/>
                  </a:lnTo>
                  <a:lnTo>
                    <a:pt x="32" y="30"/>
                  </a:lnTo>
                  <a:lnTo>
                    <a:pt x="28" y="32"/>
                  </a:lnTo>
                  <a:lnTo>
                    <a:pt x="27" y="34"/>
                  </a:lnTo>
                  <a:lnTo>
                    <a:pt x="24" y="37"/>
                  </a:lnTo>
                  <a:lnTo>
                    <a:pt x="22" y="38"/>
                  </a:lnTo>
                  <a:lnTo>
                    <a:pt x="19" y="38"/>
                  </a:lnTo>
                  <a:lnTo>
                    <a:pt x="17" y="38"/>
                  </a:lnTo>
                  <a:lnTo>
                    <a:pt x="14" y="37"/>
                  </a:lnTo>
                  <a:lnTo>
                    <a:pt x="12" y="35"/>
                  </a:lnTo>
                  <a:lnTo>
                    <a:pt x="11" y="34"/>
                  </a:lnTo>
                  <a:lnTo>
                    <a:pt x="9" y="32"/>
                  </a:lnTo>
                  <a:lnTo>
                    <a:pt x="6" y="29"/>
                  </a:lnTo>
                  <a:lnTo>
                    <a:pt x="4" y="27"/>
                  </a:lnTo>
                  <a:lnTo>
                    <a:pt x="3" y="24"/>
                  </a:lnTo>
                  <a:lnTo>
                    <a:pt x="0" y="22"/>
                  </a:lnTo>
                  <a:lnTo>
                    <a:pt x="1" y="16"/>
                  </a:lnTo>
                  <a:lnTo>
                    <a:pt x="4" y="11"/>
                  </a:lnTo>
                  <a:lnTo>
                    <a:pt x="8" y="6"/>
                  </a:lnTo>
                  <a:lnTo>
                    <a:pt x="11" y="3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5" y="2"/>
                  </a:lnTo>
                  <a:lnTo>
                    <a:pt x="30" y="3"/>
                  </a:lnTo>
                  <a:lnTo>
                    <a:pt x="35" y="8"/>
                  </a:lnTo>
                  <a:lnTo>
                    <a:pt x="38" y="16"/>
                  </a:lnTo>
                  <a:lnTo>
                    <a:pt x="38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166"/>
            <p:cNvSpPr>
              <a:spLocks/>
            </p:cNvSpPr>
            <p:nvPr/>
          </p:nvSpPr>
          <p:spPr bwMode="auto">
            <a:xfrm>
              <a:off x="4142" y="2407"/>
              <a:ext cx="122" cy="55"/>
            </a:xfrm>
            <a:custGeom>
              <a:avLst/>
              <a:gdLst>
                <a:gd name="T0" fmla="*/ 245 w 245"/>
                <a:gd name="T1" fmla="*/ 16 h 109"/>
                <a:gd name="T2" fmla="*/ 242 w 245"/>
                <a:gd name="T3" fmla="*/ 30 h 109"/>
                <a:gd name="T4" fmla="*/ 237 w 245"/>
                <a:gd name="T5" fmla="*/ 40 h 109"/>
                <a:gd name="T6" fmla="*/ 227 w 245"/>
                <a:gd name="T7" fmla="*/ 46 h 109"/>
                <a:gd name="T8" fmla="*/ 218 w 245"/>
                <a:gd name="T9" fmla="*/ 51 h 109"/>
                <a:gd name="T10" fmla="*/ 207 w 245"/>
                <a:gd name="T11" fmla="*/ 53 h 109"/>
                <a:gd name="T12" fmla="*/ 194 w 245"/>
                <a:gd name="T13" fmla="*/ 54 h 109"/>
                <a:gd name="T14" fmla="*/ 181 w 245"/>
                <a:gd name="T15" fmla="*/ 56 h 109"/>
                <a:gd name="T16" fmla="*/ 168 w 245"/>
                <a:gd name="T17" fmla="*/ 56 h 109"/>
                <a:gd name="T18" fmla="*/ 155 w 245"/>
                <a:gd name="T19" fmla="*/ 59 h 109"/>
                <a:gd name="T20" fmla="*/ 146 w 245"/>
                <a:gd name="T21" fmla="*/ 64 h 109"/>
                <a:gd name="T22" fmla="*/ 40 w 245"/>
                <a:gd name="T23" fmla="*/ 109 h 109"/>
                <a:gd name="T24" fmla="*/ 34 w 245"/>
                <a:gd name="T25" fmla="*/ 101 h 109"/>
                <a:gd name="T26" fmla="*/ 26 w 245"/>
                <a:gd name="T27" fmla="*/ 91 h 109"/>
                <a:gd name="T28" fmla="*/ 18 w 245"/>
                <a:gd name="T29" fmla="*/ 80 h 109"/>
                <a:gd name="T30" fmla="*/ 10 w 245"/>
                <a:gd name="T31" fmla="*/ 69 h 109"/>
                <a:gd name="T32" fmla="*/ 3 w 245"/>
                <a:gd name="T33" fmla="*/ 59 h 109"/>
                <a:gd name="T34" fmla="*/ 0 w 245"/>
                <a:gd name="T35" fmla="*/ 48 h 109"/>
                <a:gd name="T36" fmla="*/ 0 w 245"/>
                <a:gd name="T37" fmla="*/ 38 h 109"/>
                <a:gd name="T38" fmla="*/ 3 w 245"/>
                <a:gd name="T39" fmla="*/ 29 h 109"/>
                <a:gd name="T40" fmla="*/ 15 w 245"/>
                <a:gd name="T41" fmla="*/ 22 h 109"/>
                <a:gd name="T42" fmla="*/ 31 w 245"/>
                <a:gd name="T43" fmla="*/ 16 h 109"/>
                <a:gd name="T44" fmla="*/ 51 w 245"/>
                <a:gd name="T45" fmla="*/ 6 h 109"/>
                <a:gd name="T46" fmla="*/ 72 w 245"/>
                <a:gd name="T47" fmla="*/ 1 h 109"/>
                <a:gd name="T48" fmla="*/ 93 w 245"/>
                <a:gd name="T49" fmla="*/ 0 h 109"/>
                <a:gd name="T50" fmla="*/ 114 w 245"/>
                <a:gd name="T51" fmla="*/ 0 h 109"/>
                <a:gd name="T52" fmla="*/ 135 w 245"/>
                <a:gd name="T53" fmla="*/ 3 h 109"/>
                <a:gd name="T54" fmla="*/ 155 w 245"/>
                <a:gd name="T55" fmla="*/ 6 h 109"/>
                <a:gd name="T56" fmla="*/ 176 w 245"/>
                <a:gd name="T57" fmla="*/ 9 h 109"/>
                <a:gd name="T58" fmla="*/ 199 w 245"/>
                <a:gd name="T59" fmla="*/ 13 h 109"/>
                <a:gd name="T60" fmla="*/ 221 w 245"/>
                <a:gd name="T61" fmla="*/ 16 h 109"/>
                <a:gd name="T62" fmla="*/ 245 w 245"/>
                <a:gd name="T63" fmla="*/ 16 h 109"/>
                <a:gd name="T64" fmla="*/ 245 w 245"/>
                <a:gd name="T65" fmla="*/ 16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5" h="109">
                  <a:moveTo>
                    <a:pt x="245" y="16"/>
                  </a:moveTo>
                  <a:lnTo>
                    <a:pt x="242" y="30"/>
                  </a:lnTo>
                  <a:lnTo>
                    <a:pt x="237" y="40"/>
                  </a:lnTo>
                  <a:lnTo>
                    <a:pt x="227" y="46"/>
                  </a:lnTo>
                  <a:lnTo>
                    <a:pt x="218" y="51"/>
                  </a:lnTo>
                  <a:lnTo>
                    <a:pt x="207" y="53"/>
                  </a:lnTo>
                  <a:lnTo>
                    <a:pt x="194" y="54"/>
                  </a:lnTo>
                  <a:lnTo>
                    <a:pt x="181" y="56"/>
                  </a:lnTo>
                  <a:lnTo>
                    <a:pt x="168" y="56"/>
                  </a:lnTo>
                  <a:lnTo>
                    <a:pt x="155" y="59"/>
                  </a:lnTo>
                  <a:lnTo>
                    <a:pt x="146" y="64"/>
                  </a:lnTo>
                  <a:lnTo>
                    <a:pt x="40" y="109"/>
                  </a:lnTo>
                  <a:lnTo>
                    <a:pt x="34" y="101"/>
                  </a:lnTo>
                  <a:lnTo>
                    <a:pt x="26" y="91"/>
                  </a:lnTo>
                  <a:lnTo>
                    <a:pt x="18" y="80"/>
                  </a:lnTo>
                  <a:lnTo>
                    <a:pt x="10" y="69"/>
                  </a:lnTo>
                  <a:lnTo>
                    <a:pt x="3" y="59"/>
                  </a:lnTo>
                  <a:lnTo>
                    <a:pt x="0" y="48"/>
                  </a:lnTo>
                  <a:lnTo>
                    <a:pt x="0" y="38"/>
                  </a:lnTo>
                  <a:lnTo>
                    <a:pt x="3" y="29"/>
                  </a:lnTo>
                  <a:lnTo>
                    <a:pt x="15" y="22"/>
                  </a:lnTo>
                  <a:lnTo>
                    <a:pt x="31" y="16"/>
                  </a:lnTo>
                  <a:lnTo>
                    <a:pt x="51" y="6"/>
                  </a:lnTo>
                  <a:lnTo>
                    <a:pt x="72" y="1"/>
                  </a:lnTo>
                  <a:lnTo>
                    <a:pt x="93" y="0"/>
                  </a:lnTo>
                  <a:lnTo>
                    <a:pt x="114" y="0"/>
                  </a:lnTo>
                  <a:lnTo>
                    <a:pt x="135" y="3"/>
                  </a:lnTo>
                  <a:lnTo>
                    <a:pt x="155" y="6"/>
                  </a:lnTo>
                  <a:lnTo>
                    <a:pt x="176" y="9"/>
                  </a:lnTo>
                  <a:lnTo>
                    <a:pt x="199" y="13"/>
                  </a:lnTo>
                  <a:lnTo>
                    <a:pt x="221" y="16"/>
                  </a:lnTo>
                  <a:lnTo>
                    <a:pt x="245" y="16"/>
                  </a:lnTo>
                  <a:lnTo>
                    <a:pt x="245" y="16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167"/>
            <p:cNvSpPr>
              <a:spLocks/>
            </p:cNvSpPr>
            <p:nvPr/>
          </p:nvSpPr>
          <p:spPr bwMode="auto">
            <a:xfrm>
              <a:off x="3923" y="2409"/>
              <a:ext cx="20" cy="15"/>
            </a:xfrm>
            <a:custGeom>
              <a:avLst/>
              <a:gdLst>
                <a:gd name="T0" fmla="*/ 39 w 40"/>
                <a:gd name="T1" fmla="*/ 22 h 30"/>
                <a:gd name="T2" fmla="*/ 36 w 40"/>
                <a:gd name="T3" fmla="*/ 26 h 30"/>
                <a:gd name="T4" fmla="*/ 32 w 40"/>
                <a:gd name="T5" fmla="*/ 27 h 30"/>
                <a:gd name="T6" fmla="*/ 29 w 40"/>
                <a:gd name="T7" fmla="*/ 29 h 30"/>
                <a:gd name="T8" fmla="*/ 24 w 40"/>
                <a:gd name="T9" fmla="*/ 30 h 30"/>
                <a:gd name="T10" fmla="*/ 21 w 40"/>
                <a:gd name="T11" fmla="*/ 30 h 30"/>
                <a:gd name="T12" fmla="*/ 16 w 40"/>
                <a:gd name="T13" fmla="*/ 30 h 30"/>
                <a:gd name="T14" fmla="*/ 12 w 40"/>
                <a:gd name="T15" fmla="*/ 30 h 30"/>
                <a:gd name="T16" fmla="*/ 8 w 40"/>
                <a:gd name="T17" fmla="*/ 29 h 30"/>
                <a:gd name="T18" fmla="*/ 4 w 40"/>
                <a:gd name="T19" fmla="*/ 29 h 30"/>
                <a:gd name="T20" fmla="*/ 0 w 40"/>
                <a:gd name="T21" fmla="*/ 29 h 30"/>
                <a:gd name="T22" fmla="*/ 16 w 40"/>
                <a:gd name="T23" fmla="*/ 0 h 30"/>
                <a:gd name="T24" fmla="*/ 20 w 40"/>
                <a:gd name="T25" fmla="*/ 2 h 30"/>
                <a:gd name="T26" fmla="*/ 23 w 40"/>
                <a:gd name="T27" fmla="*/ 3 h 30"/>
                <a:gd name="T28" fmla="*/ 28 w 40"/>
                <a:gd name="T29" fmla="*/ 3 h 30"/>
                <a:gd name="T30" fmla="*/ 31 w 40"/>
                <a:gd name="T31" fmla="*/ 5 h 30"/>
                <a:gd name="T32" fmla="*/ 34 w 40"/>
                <a:gd name="T33" fmla="*/ 5 h 30"/>
                <a:gd name="T34" fmla="*/ 37 w 40"/>
                <a:gd name="T35" fmla="*/ 6 h 30"/>
                <a:gd name="T36" fmla="*/ 40 w 40"/>
                <a:gd name="T37" fmla="*/ 8 h 30"/>
                <a:gd name="T38" fmla="*/ 40 w 40"/>
                <a:gd name="T39" fmla="*/ 11 h 30"/>
                <a:gd name="T40" fmla="*/ 40 w 40"/>
                <a:gd name="T41" fmla="*/ 16 h 30"/>
                <a:gd name="T42" fmla="*/ 39 w 40"/>
                <a:gd name="T43" fmla="*/ 22 h 30"/>
                <a:gd name="T44" fmla="*/ 39 w 40"/>
                <a:gd name="T45" fmla="*/ 2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" h="30">
                  <a:moveTo>
                    <a:pt x="39" y="22"/>
                  </a:moveTo>
                  <a:lnTo>
                    <a:pt x="36" y="26"/>
                  </a:lnTo>
                  <a:lnTo>
                    <a:pt x="32" y="27"/>
                  </a:lnTo>
                  <a:lnTo>
                    <a:pt x="29" y="29"/>
                  </a:lnTo>
                  <a:lnTo>
                    <a:pt x="24" y="30"/>
                  </a:lnTo>
                  <a:lnTo>
                    <a:pt x="21" y="30"/>
                  </a:lnTo>
                  <a:lnTo>
                    <a:pt x="16" y="30"/>
                  </a:lnTo>
                  <a:lnTo>
                    <a:pt x="12" y="30"/>
                  </a:lnTo>
                  <a:lnTo>
                    <a:pt x="8" y="29"/>
                  </a:lnTo>
                  <a:lnTo>
                    <a:pt x="4" y="29"/>
                  </a:lnTo>
                  <a:lnTo>
                    <a:pt x="0" y="29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23" y="3"/>
                  </a:lnTo>
                  <a:lnTo>
                    <a:pt x="28" y="3"/>
                  </a:lnTo>
                  <a:lnTo>
                    <a:pt x="31" y="5"/>
                  </a:lnTo>
                  <a:lnTo>
                    <a:pt x="34" y="5"/>
                  </a:lnTo>
                  <a:lnTo>
                    <a:pt x="37" y="6"/>
                  </a:lnTo>
                  <a:lnTo>
                    <a:pt x="40" y="8"/>
                  </a:lnTo>
                  <a:lnTo>
                    <a:pt x="40" y="11"/>
                  </a:lnTo>
                  <a:lnTo>
                    <a:pt x="40" y="16"/>
                  </a:lnTo>
                  <a:lnTo>
                    <a:pt x="39" y="22"/>
                  </a:lnTo>
                  <a:lnTo>
                    <a:pt x="39" y="2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168"/>
            <p:cNvSpPr>
              <a:spLocks/>
            </p:cNvSpPr>
            <p:nvPr/>
          </p:nvSpPr>
          <p:spPr bwMode="auto">
            <a:xfrm>
              <a:off x="3981" y="2411"/>
              <a:ext cx="19" cy="17"/>
            </a:xfrm>
            <a:custGeom>
              <a:avLst/>
              <a:gdLst>
                <a:gd name="T0" fmla="*/ 38 w 38"/>
                <a:gd name="T1" fmla="*/ 8 h 33"/>
                <a:gd name="T2" fmla="*/ 38 w 38"/>
                <a:gd name="T3" fmla="*/ 33 h 33"/>
                <a:gd name="T4" fmla="*/ 33 w 38"/>
                <a:gd name="T5" fmla="*/ 30 h 33"/>
                <a:gd name="T6" fmla="*/ 30 w 38"/>
                <a:gd name="T7" fmla="*/ 29 h 33"/>
                <a:gd name="T8" fmla="*/ 25 w 38"/>
                <a:gd name="T9" fmla="*/ 27 h 33"/>
                <a:gd name="T10" fmla="*/ 22 w 38"/>
                <a:gd name="T11" fmla="*/ 25 h 33"/>
                <a:gd name="T12" fmla="*/ 17 w 38"/>
                <a:gd name="T13" fmla="*/ 22 h 33"/>
                <a:gd name="T14" fmla="*/ 14 w 38"/>
                <a:gd name="T15" fmla="*/ 21 h 33"/>
                <a:gd name="T16" fmla="*/ 9 w 38"/>
                <a:gd name="T17" fmla="*/ 19 h 33"/>
                <a:gd name="T18" fmla="*/ 6 w 38"/>
                <a:gd name="T19" fmla="*/ 16 h 33"/>
                <a:gd name="T20" fmla="*/ 3 w 38"/>
                <a:gd name="T21" fmla="*/ 13 h 33"/>
                <a:gd name="T22" fmla="*/ 0 w 38"/>
                <a:gd name="T23" fmla="*/ 8 h 33"/>
                <a:gd name="T24" fmla="*/ 1 w 38"/>
                <a:gd name="T25" fmla="*/ 5 h 33"/>
                <a:gd name="T26" fmla="*/ 4 w 38"/>
                <a:gd name="T27" fmla="*/ 3 h 33"/>
                <a:gd name="T28" fmla="*/ 9 w 38"/>
                <a:gd name="T29" fmla="*/ 1 h 33"/>
                <a:gd name="T30" fmla="*/ 12 w 38"/>
                <a:gd name="T31" fmla="*/ 1 h 33"/>
                <a:gd name="T32" fmla="*/ 17 w 38"/>
                <a:gd name="T33" fmla="*/ 0 h 33"/>
                <a:gd name="T34" fmla="*/ 22 w 38"/>
                <a:gd name="T35" fmla="*/ 1 h 33"/>
                <a:gd name="T36" fmla="*/ 27 w 38"/>
                <a:gd name="T37" fmla="*/ 1 h 33"/>
                <a:gd name="T38" fmla="*/ 30 w 38"/>
                <a:gd name="T39" fmla="*/ 3 h 33"/>
                <a:gd name="T40" fmla="*/ 35 w 38"/>
                <a:gd name="T41" fmla="*/ 5 h 33"/>
                <a:gd name="T42" fmla="*/ 38 w 38"/>
                <a:gd name="T43" fmla="*/ 8 h 33"/>
                <a:gd name="T44" fmla="*/ 38 w 38"/>
                <a:gd name="T45" fmla="*/ 8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33">
                  <a:moveTo>
                    <a:pt x="38" y="8"/>
                  </a:moveTo>
                  <a:lnTo>
                    <a:pt x="38" y="33"/>
                  </a:lnTo>
                  <a:lnTo>
                    <a:pt x="33" y="30"/>
                  </a:lnTo>
                  <a:lnTo>
                    <a:pt x="30" y="29"/>
                  </a:lnTo>
                  <a:lnTo>
                    <a:pt x="25" y="27"/>
                  </a:lnTo>
                  <a:lnTo>
                    <a:pt x="22" y="25"/>
                  </a:lnTo>
                  <a:lnTo>
                    <a:pt x="17" y="22"/>
                  </a:lnTo>
                  <a:lnTo>
                    <a:pt x="14" y="21"/>
                  </a:lnTo>
                  <a:lnTo>
                    <a:pt x="9" y="19"/>
                  </a:lnTo>
                  <a:lnTo>
                    <a:pt x="6" y="16"/>
                  </a:lnTo>
                  <a:lnTo>
                    <a:pt x="3" y="13"/>
                  </a:lnTo>
                  <a:lnTo>
                    <a:pt x="0" y="8"/>
                  </a:lnTo>
                  <a:lnTo>
                    <a:pt x="1" y="5"/>
                  </a:lnTo>
                  <a:lnTo>
                    <a:pt x="4" y="3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5" y="5"/>
                  </a:lnTo>
                  <a:lnTo>
                    <a:pt x="38" y="8"/>
                  </a:lnTo>
                  <a:lnTo>
                    <a:pt x="38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169"/>
            <p:cNvSpPr>
              <a:spLocks/>
            </p:cNvSpPr>
            <p:nvPr/>
          </p:nvSpPr>
          <p:spPr bwMode="auto">
            <a:xfrm>
              <a:off x="4606" y="2416"/>
              <a:ext cx="74" cy="43"/>
            </a:xfrm>
            <a:custGeom>
              <a:avLst/>
              <a:gdLst>
                <a:gd name="T0" fmla="*/ 147 w 147"/>
                <a:gd name="T1" fmla="*/ 8 h 85"/>
                <a:gd name="T2" fmla="*/ 142 w 147"/>
                <a:gd name="T3" fmla="*/ 13 h 85"/>
                <a:gd name="T4" fmla="*/ 141 w 147"/>
                <a:gd name="T5" fmla="*/ 18 h 85"/>
                <a:gd name="T6" fmla="*/ 139 w 147"/>
                <a:gd name="T7" fmla="*/ 24 h 85"/>
                <a:gd name="T8" fmla="*/ 137 w 147"/>
                <a:gd name="T9" fmla="*/ 31 h 85"/>
                <a:gd name="T10" fmla="*/ 137 w 147"/>
                <a:gd name="T11" fmla="*/ 36 h 85"/>
                <a:gd name="T12" fmla="*/ 137 w 147"/>
                <a:gd name="T13" fmla="*/ 42 h 85"/>
                <a:gd name="T14" fmla="*/ 137 w 147"/>
                <a:gd name="T15" fmla="*/ 48 h 85"/>
                <a:gd name="T16" fmla="*/ 137 w 147"/>
                <a:gd name="T17" fmla="*/ 56 h 85"/>
                <a:gd name="T18" fmla="*/ 137 w 147"/>
                <a:gd name="T19" fmla="*/ 63 h 85"/>
                <a:gd name="T20" fmla="*/ 137 w 147"/>
                <a:gd name="T21" fmla="*/ 69 h 85"/>
                <a:gd name="T22" fmla="*/ 0 w 147"/>
                <a:gd name="T23" fmla="*/ 85 h 85"/>
                <a:gd name="T24" fmla="*/ 6 w 147"/>
                <a:gd name="T25" fmla="*/ 64 h 85"/>
                <a:gd name="T26" fmla="*/ 14 w 147"/>
                <a:gd name="T27" fmla="*/ 45 h 85"/>
                <a:gd name="T28" fmla="*/ 24 w 147"/>
                <a:gd name="T29" fmla="*/ 31 h 85"/>
                <a:gd name="T30" fmla="*/ 37 w 147"/>
                <a:gd name="T31" fmla="*/ 18 h 85"/>
                <a:gd name="T32" fmla="*/ 51 w 147"/>
                <a:gd name="T33" fmla="*/ 10 h 85"/>
                <a:gd name="T34" fmla="*/ 67 w 147"/>
                <a:gd name="T35" fmla="*/ 4 h 85"/>
                <a:gd name="T36" fmla="*/ 85 w 147"/>
                <a:gd name="T37" fmla="*/ 0 h 85"/>
                <a:gd name="T38" fmla="*/ 104 w 147"/>
                <a:gd name="T39" fmla="*/ 0 h 85"/>
                <a:gd name="T40" fmla="*/ 125 w 147"/>
                <a:gd name="T41" fmla="*/ 4 h 85"/>
                <a:gd name="T42" fmla="*/ 147 w 147"/>
                <a:gd name="T43" fmla="*/ 8 h 85"/>
                <a:gd name="T44" fmla="*/ 147 w 147"/>
                <a:gd name="T45" fmla="*/ 8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7" h="85">
                  <a:moveTo>
                    <a:pt x="147" y="8"/>
                  </a:moveTo>
                  <a:lnTo>
                    <a:pt x="142" y="13"/>
                  </a:lnTo>
                  <a:lnTo>
                    <a:pt x="141" y="18"/>
                  </a:lnTo>
                  <a:lnTo>
                    <a:pt x="139" y="24"/>
                  </a:lnTo>
                  <a:lnTo>
                    <a:pt x="137" y="31"/>
                  </a:lnTo>
                  <a:lnTo>
                    <a:pt x="137" y="36"/>
                  </a:lnTo>
                  <a:lnTo>
                    <a:pt x="137" y="42"/>
                  </a:lnTo>
                  <a:lnTo>
                    <a:pt x="137" y="48"/>
                  </a:lnTo>
                  <a:lnTo>
                    <a:pt x="137" y="56"/>
                  </a:lnTo>
                  <a:lnTo>
                    <a:pt x="137" y="63"/>
                  </a:lnTo>
                  <a:lnTo>
                    <a:pt x="137" y="69"/>
                  </a:lnTo>
                  <a:lnTo>
                    <a:pt x="0" y="85"/>
                  </a:lnTo>
                  <a:lnTo>
                    <a:pt x="6" y="64"/>
                  </a:lnTo>
                  <a:lnTo>
                    <a:pt x="14" y="45"/>
                  </a:lnTo>
                  <a:lnTo>
                    <a:pt x="24" y="31"/>
                  </a:lnTo>
                  <a:lnTo>
                    <a:pt x="37" y="18"/>
                  </a:lnTo>
                  <a:lnTo>
                    <a:pt x="51" y="10"/>
                  </a:lnTo>
                  <a:lnTo>
                    <a:pt x="67" y="4"/>
                  </a:lnTo>
                  <a:lnTo>
                    <a:pt x="85" y="0"/>
                  </a:lnTo>
                  <a:lnTo>
                    <a:pt x="104" y="0"/>
                  </a:lnTo>
                  <a:lnTo>
                    <a:pt x="125" y="4"/>
                  </a:lnTo>
                  <a:lnTo>
                    <a:pt x="147" y="8"/>
                  </a:lnTo>
                  <a:lnTo>
                    <a:pt x="147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170"/>
            <p:cNvSpPr>
              <a:spLocks/>
            </p:cNvSpPr>
            <p:nvPr/>
          </p:nvSpPr>
          <p:spPr bwMode="auto">
            <a:xfrm>
              <a:off x="4518" y="2419"/>
              <a:ext cx="72" cy="48"/>
            </a:xfrm>
            <a:custGeom>
              <a:avLst/>
              <a:gdLst>
                <a:gd name="T0" fmla="*/ 144 w 144"/>
                <a:gd name="T1" fmla="*/ 8 h 96"/>
                <a:gd name="T2" fmla="*/ 139 w 144"/>
                <a:gd name="T3" fmla="*/ 16 h 96"/>
                <a:gd name="T4" fmla="*/ 134 w 144"/>
                <a:gd name="T5" fmla="*/ 24 h 96"/>
                <a:gd name="T6" fmla="*/ 128 w 144"/>
                <a:gd name="T7" fmla="*/ 32 h 96"/>
                <a:gd name="T8" fmla="*/ 121 w 144"/>
                <a:gd name="T9" fmla="*/ 40 h 96"/>
                <a:gd name="T10" fmla="*/ 115 w 144"/>
                <a:gd name="T11" fmla="*/ 48 h 96"/>
                <a:gd name="T12" fmla="*/ 110 w 144"/>
                <a:gd name="T13" fmla="*/ 56 h 96"/>
                <a:gd name="T14" fmla="*/ 105 w 144"/>
                <a:gd name="T15" fmla="*/ 64 h 96"/>
                <a:gd name="T16" fmla="*/ 104 w 144"/>
                <a:gd name="T17" fmla="*/ 72 h 96"/>
                <a:gd name="T18" fmla="*/ 102 w 144"/>
                <a:gd name="T19" fmla="*/ 78 h 96"/>
                <a:gd name="T20" fmla="*/ 105 w 144"/>
                <a:gd name="T21" fmla="*/ 85 h 96"/>
                <a:gd name="T22" fmla="*/ 94 w 144"/>
                <a:gd name="T23" fmla="*/ 83 h 96"/>
                <a:gd name="T24" fmla="*/ 83 w 144"/>
                <a:gd name="T25" fmla="*/ 83 h 96"/>
                <a:gd name="T26" fmla="*/ 73 w 144"/>
                <a:gd name="T27" fmla="*/ 85 h 96"/>
                <a:gd name="T28" fmla="*/ 62 w 144"/>
                <a:gd name="T29" fmla="*/ 86 h 96"/>
                <a:gd name="T30" fmla="*/ 53 w 144"/>
                <a:gd name="T31" fmla="*/ 89 h 96"/>
                <a:gd name="T32" fmla="*/ 43 w 144"/>
                <a:gd name="T33" fmla="*/ 93 h 96"/>
                <a:gd name="T34" fmla="*/ 32 w 144"/>
                <a:gd name="T35" fmla="*/ 94 h 96"/>
                <a:gd name="T36" fmla="*/ 22 w 144"/>
                <a:gd name="T37" fmla="*/ 96 h 96"/>
                <a:gd name="T38" fmla="*/ 11 w 144"/>
                <a:gd name="T39" fmla="*/ 96 h 96"/>
                <a:gd name="T40" fmla="*/ 0 w 144"/>
                <a:gd name="T41" fmla="*/ 94 h 96"/>
                <a:gd name="T42" fmla="*/ 14 w 144"/>
                <a:gd name="T43" fmla="*/ 83 h 96"/>
                <a:gd name="T44" fmla="*/ 27 w 144"/>
                <a:gd name="T45" fmla="*/ 69 h 96"/>
                <a:gd name="T46" fmla="*/ 40 w 144"/>
                <a:gd name="T47" fmla="*/ 54 h 96"/>
                <a:gd name="T48" fmla="*/ 49 w 144"/>
                <a:gd name="T49" fmla="*/ 40 h 96"/>
                <a:gd name="T50" fmla="*/ 61 w 144"/>
                <a:gd name="T51" fmla="*/ 25 h 96"/>
                <a:gd name="T52" fmla="*/ 73 w 144"/>
                <a:gd name="T53" fmla="*/ 14 h 96"/>
                <a:gd name="T54" fmla="*/ 86 w 144"/>
                <a:gd name="T55" fmla="*/ 5 h 96"/>
                <a:gd name="T56" fmla="*/ 102 w 144"/>
                <a:gd name="T57" fmla="*/ 0 h 96"/>
                <a:gd name="T58" fmla="*/ 121 w 144"/>
                <a:gd name="T59" fmla="*/ 1 h 96"/>
                <a:gd name="T60" fmla="*/ 144 w 144"/>
                <a:gd name="T61" fmla="*/ 8 h 96"/>
                <a:gd name="T62" fmla="*/ 144 w 144"/>
                <a:gd name="T63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44" h="96">
                  <a:moveTo>
                    <a:pt x="144" y="8"/>
                  </a:moveTo>
                  <a:lnTo>
                    <a:pt x="139" y="16"/>
                  </a:lnTo>
                  <a:lnTo>
                    <a:pt x="134" y="24"/>
                  </a:lnTo>
                  <a:lnTo>
                    <a:pt x="128" y="32"/>
                  </a:lnTo>
                  <a:lnTo>
                    <a:pt x="121" y="40"/>
                  </a:lnTo>
                  <a:lnTo>
                    <a:pt x="115" y="48"/>
                  </a:lnTo>
                  <a:lnTo>
                    <a:pt x="110" y="56"/>
                  </a:lnTo>
                  <a:lnTo>
                    <a:pt x="105" y="64"/>
                  </a:lnTo>
                  <a:lnTo>
                    <a:pt x="104" y="72"/>
                  </a:lnTo>
                  <a:lnTo>
                    <a:pt x="102" y="78"/>
                  </a:lnTo>
                  <a:lnTo>
                    <a:pt x="105" y="85"/>
                  </a:lnTo>
                  <a:lnTo>
                    <a:pt x="94" y="83"/>
                  </a:lnTo>
                  <a:lnTo>
                    <a:pt x="83" y="83"/>
                  </a:lnTo>
                  <a:lnTo>
                    <a:pt x="73" y="85"/>
                  </a:lnTo>
                  <a:lnTo>
                    <a:pt x="62" y="86"/>
                  </a:lnTo>
                  <a:lnTo>
                    <a:pt x="53" y="89"/>
                  </a:lnTo>
                  <a:lnTo>
                    <a:pt x="43" y="93"/>
                  </a:lnTo>
                  <a:lnTo>
                    <a:pt x="32" y="94"/>
                  </a:lnTo>
                  <a:lnTo>
                    <a:pt x="22" y="96"/>
                  </a:lnTo>
                  <a:lnTo>
                    <a:pt x="11" y="96"/>
                  </a:lnTo>
                  <a:lnTo>
                    <a:pt x="0" y="94"/>
                  </a:lnTo>
                  <a:lnTo>
                    <a:pt x="14" y="83"/>
                  </a:lnTo>
                  <a:lnTo>
                    <a:pt x="27" y="69"/>
                  </a:lnTo>
                  <a:lnTo>
                    <a:pt x="40" y="54"/>
                  </a:lnTo>
                  <a:lnTo>
                    <a:pt x="49" y="40"/>
                  </a:lnTo>
                  <a:lnTo>
                    <a:pt x="61" y="25"/>
                  </a:lnTo>
                  <a:lnTo>
                    <a:pt x="73" y="14"/>
                  </a:lnTo>
                  <a:lnTo>
                    <a:pt x="86" y="5"/>
                  </a:lnTo>
                  <a:lnTo>
                    <a:pt x="102" y="0"/>
                  </a:lnTo>
                  <a:lnTo>
                    <a:pt x="121" y="1"/>
                  </a:lnTo>
                  <a:lnTo>
                    <a:pt x="144" y="8"/>
                  </a:lnTo>
                  <a:lnTo>
                    <a:pt x="144" y="8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171"/>
            <p:cNvSpPr>
              <a:spLocks/>
            </p:cNvSpPr>
            <p:nvPr/>
          </p:nvSpPr>
          <p:spPr bwMode="auto">
            <a:xfrm>
              <a:off x="4456" y="2423"/>
              <a:ext cx="62" cy="20"/>
            </a:xfrm>
            <a:custGeom>
              <a:avLst/>
              <a:gdLst>
                <a:gd name="T0" fmla="*/ 125 w 125"/>
                <a:gd name="T1" fmla="*/ 2 h 40"/>
                <a:gd name="T2" fmla="*/ 123 w 125"/>
                <a:gd name="T3" fmla="*/ 10 h 40"/>
                <a:gd name="T4" fmla="*/ 118 w 125"/>
                <a:gd name="T5" fmla="*/ 16 h 40"/>
                <a:gd name="T6" fmla="*/ 114 w 125"/>
                <a:gd name="T7" fmla="*/ 23 h 40"/>
                <a:gd name="T8" fmla="*/ 106 w 125"/>
                <a:gd name="T9" fmla="*/ 26 h 40"/>
                <a:gd name="T10" fmla="*/ 98 w 125"/>
                <a:gd name="T11" fmla="*/ 29 h 40"/>
                <a:gd name="T12" fmla="*/ 90 w 125"/>
                <a:gd name="T13" fmla="*/ 32 h 40"/>
                <a:gd name="T14" fmla="*/ 80 w 125"/>
                <a:gd name="T15" fmla="*/ 34 h 40"/>
                <a:gd name="T16" fmla="*/ 70 w 125"/>
                <a:gd name="T17" fmla="*/ 35 h 40"/>
                <a:gd name="T18" fmla="*/ 62 w 125"/>
                <a:gd name="T19" fmla="*/ 37 h 40"/>
                <a:gd name="T20" fmla="*/ 54 w 125"/>
                <a:gd name="T21" fmla="*/ 40 h 40"/>
                <a:gd name="T22" fmla="*/ 0 w 125"/>
                <a:gd name="T23" fmla="*/ 18 h 40"/>
                <a:gd name="T24" fmla="*/ 13 w 125"/>
                <a:gd name="T25" fmla="*/ 16 h 40"/>
                <a:gd name="T26" fmla="*/ 24 w 125"/>
                <a:gd name="T27" fmla="*/ 13 h 40"/>
                <a:gd name="T28" fmla="*/ 37 w 125"/>
                <a:gd name="T29" fmla="*/ 10 h 40"/>
                <a:gd name="T30" fmla="*/ 48 w 125"/>
                <a:gd name="T31" fmla="*/ 7 h 40"/>
                <a:gd name="T32" fmla="*/ 59 w 125"/>
                <a:gd name="T33" fmla="*/ 5 h 40"/>
                <a:gd name="T34" fmla="*/ 72 w 125"/>
                <a:gd name="T35" fmla="*/ 3 h 40"/>
                <a:gd name="T36" fmla="*/ 85 w 125"/>
                <a:gd name="T37" fmla="*/ 2 h 40"/>
                <a:gd name="T38" fmla="*/ 98 w 125"/>
                <a:gd name="T39" fmla="*/ 0 h 40"/>
                <a:gd name="T40" fmla="*/ 110 w 125"/>
                <a:gd name="T41" fmla="*/ 0 h 40"/>
                <a:gd name="T42" fmla="*/ 125 w 125"/>
                <a:gd name="T43" fmla="*/ 2 h 40"/>
                <a:gd name="T44" fmla="*/ 125 w 125"/>
                <a:gd name="T45" fmla="*/ 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5" h="40">
                  <a:moveTo>
                    <a:pt x="125" y="2"/>
                  </a:moveTo>
                  <a:lnTo>
                    <a:pt x="123" y="10"/>
                  </a:lnTo>
                  <a:lnTo>
                    <a:pt x="118" y="16"/>
                  </a:lnTo>
                  <a:lnTo>
                    <a:pt x="114" y="23"/>
                  </a:lnTo>
                  <a:lnTo>
                    <a:pt x="106" y="26"/>
                  </a:lnTo>
                  <a:lnTo>
                    <a:pt x="98" y="29"/>
                  </a:lnTo>
                  <a:lnTo>
                    <a:pt x="90" y="32"/>
                  </a:lnTo>
                  <a:lnTo>
                    <a:pt x="80" y="34"/>
                  </a:lnTo>
                  <a:lnTo>
                    <a:pt x="70" y="35"/>
                  </a:lnTo>
                  <a:lnTo>
                    <a:pt x="62" y="37"/>
                  </a:lnTo>
                  <a:lnTo>
                    <a:pt x="54" y="40"/>
                  </a:lnTo>
                  <a:lnTo>
                    <a:pt x="0" y="18"/>
                  </a:lnTo>
                  <a:lnTo>
                    <a:pt x="13" y="16"/>
                  </a:lnTo>
                  <a:lnTo>
                    <a:pt x="24" y="13"/>
                  </a:lnTo>
                  <a:lnTo>
                    <a:pt x="37" y="10"/>
                  </a:lnTo>
                  <a:lnTo>
                    <a:pt x="48" y="7"/>
                  </a:lnTo>
                  <a:lnTo>
                    <a:pt x="59" y="5"/>
                  </a:lnTo>
                  <a:lnTo>
                    <a:pt x="72" y="3"/>
                  </a:lnTo>
                  <a:lnTo>
                    <a:pt x="85" y="2"/>
                  </a:lnTo>
                  <a:lnTo>
                    <a:pt x="98" y="0"/>
                  </a:lnTo>
                  <a:lnTo>
                    <a:pt x="110" y="0"/>
                  </a:lnTo>
                  <a:lnTo>
                    <a:pt x="125" y="2"/>
                  </a:lnTo>
                  <a:lnTo>
                    <a:pt x="125" y="2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172"/>
            <p:cNvSpPr>
              <a:spLocks/>
            </p:cNvSpPr>
            <p:nvPr/>
          </p:nvSpPr>
          <p:spPr bwMode="auto">
            <a:xfrm>
              <a:off x="4276" y="2431"/>
              <a:ext cx="119" cy="58"/>
            </a:xfrm>
            <a:custGeom>
              <a:avLst/>
              <a:gdLst>
                <a:gd name="T0" fmla="*/ 238 w 238"/>
                <a:gd name="T1" fmla="*/ 0 h 115"/>
                <a:gd name="T2" fmla="*/ 219 w 238"/>
                <a:gd name="T3" fmla="*/ 16 h 115"/>
                <a:gd name="T4" fmla="*/ 198 w 238"/>
                <a:gd name="T5" fmla="*/ 30 h 115"/>
                <a:gd name="T6" fmla="*/ 176 w 238"/>
                <a:gd name="T7" fmla="*/ 43 h 115"/>
                <a:gd name="T8" fmla="*/ 152 w 238"/>
                <a:gd name="T9" fmla="*/ 54 h 115"/>
                <a:gd name="T10" fmla="*/ 128 w 238"/>
                <a:gd name="T11" fmla="*/ 65 h 115"/>
                <a:gd name="T12" fmla="*/ 104 w 238"/>
                <a:gd name="T13" fmla="*/ 75 h 115"/>
                <a:gd name="T14" fmla="*/ 78 w 238"/>
                <a:gd name="T15" fmla="*/ 85 h 115"/>
                <a:gd name="T16" fmla="*/ 54 w 238"/>
                <a:gd name="T17" fmla="*/ 94 h 115"/>
                <a:gd name="T18" fmla="*/ 30 w 238"/>
                <a:gd name="T19" fmla="*/ 105 h 115"/>
                <a:gd name="T20" fmla="*/ 8 w 238"/>
                <a:gd name="T21" fmla="*/ 115 h 115"/>
                <a:gd name="T22" fmla="*/ 3 w 238"/>
                <a:gd name="T23" fmla="*/ 109 h 115"/>
                <a:gd name="T24" fmla="*/ 2 w 238"/>
                <a:gd name="T25" fmla="*/ 102 h 115"/>
                <a:gd name="T26" fmla="*/ 0 w 238"/>
                <a:gd name="T27" fmla="*/ 94 h 115"/>
                <a:gd name="T28" fmla="*/ 2 w 238"/>
                <a:gd name="T29" fmla="*/ 86 h 115"/>
                <a:gd name="T30" fmla="*/ 3 w 238"/>
                <a:gd name="T31" fmla="*/ 78 h 115"/>
                <a:gd name="T32" fmla="*/ 5 w 238"/>
                <a:gd name="T33" fmla="*/ 69 h 115"/>
                <a:gd name="T34" fmla="*/ 10 w 238"/>
                <a:gd name="T35" fmla="*/ 61 h 115"/>
                <a:gd name="T36" fmla="*/ 13 w 238"/>
                <a:gd name="T37" fmla="*/ 53 h 115"/>
                <a:gd name="T38" fmla="*/ 18 w 238"/>
                <a:gd name="T39" fmla="*/ 45 h 115"/>
                <a:gd name="T40" fmla="*/ 24 w 238"/>
                <a:gd name="T41" fmla="*/ 38 h 115"/>
                <a:gd name="T42" fmla="*/ 38 w 238"/>
                <a:gd name="T43" fmla="*/ 22 h 115"/>
                <a:gd name="T44" fmla="*/ 58 w 238"/>
                <a:gd name="T45" fmla="*/ 13 h 115"/>
                <a:gd name="T46" fmla="*/ 77 w 238"/>
                <a:gd name="T47" fmla="*/ 8 h 115"/>
                <a:gd name="T48" fmla="*/ 99 w 238"/>
                <a:gd name="T49" fmla="*/ 6 h 115"/>
                <a:gd name="T50" fmla="*/ 123 w 238"/>
                <a:gd name="T51" fmla="*/ 6 h 115"/>
                <a:gd name="T52" fmla="*/ 147 w 238"/>
                <a:gd name="T53" fmla="*/ 6 h 115"/>
                <a:gd name="T54" fmla="*/ 171 w 238"/>
                <a:gd name="T55" fmla="*/ 8 h 115"/>
                <a:gd name="T56" fmla="*/ 195 w 238"/>
                <a:gd name="T57" fmla="*/ 8 h 115"/>
                <a:gd name="T58" fmla="*/ 218 w 238"/>
                <a:gd name="T59" fmla="*/ 5 h 115"/>
                <a:gd name="T60" fmla="*/ 238 w 238"/>
                <a:gd name="T61" fmla="*/ 0 h 115"/>
                <a:gd name="T62" fmla="*/ 238 w 238"/>
                <a:gd name="T63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8" h="115">
                  <a:moveTo>
                    <a:pt x="238" y="0"/>
                  </a:moveTo>
                  <a:lnTo>
                    <a:pt x="219" y="16"/>
                  </a:lnTo>
                  <a:lnTo>
                    <a:pt x="198" y="30"/>
                  </a:lnTo>
                  <a:lnTo>
                    <a:pt x="176" y="43"/>
                  </a:lnTo>
                  <a:lnTo>
                    <a:pt x="152" y="54"/>
                  </a:lnTo>
                  <a:lnTo>
                    <a:pt x="128" y="65"/>
                  </a:lnTo>
                  <a:lnTo>
                    <a:pt x="104" y="75"/>
                  </a:lnTo>
                  <a:lnTo>
                    <a:pt x="78" y="85"/>
                  </a:lnTo>
                  <a:lnTo>
                    <a:pt x="54" y="94"/>
                  </a:lnTo>
                  <a:lnTo>
                    <a:pt x="30" y="105"/>
                  </a:lnTo>
                  <a:lnTo>
                    <a:pt x="8" y="115"/>
                  </a:lnTo>
                  <a:lnTo>
                    <a:pt x="3" y="109"/>
                  </a:lnTo>
                  <a:lnTo>
                    <a:pt x="2" y="102"/>
                  </a:lnTo>
                  <a:lnTo>
                    <a:pt x="0" y="94"/>
                  </a:lnTo>
                  <a:lnTo>
                    <a:pt x="2" y="86"/>
                  </a:lnTo>
                  <a:lnTo>
                    <a:pt x="3" y="78"/>
                  </a:lnTo>
                  <a:lnTo>
                    <a:pt x="5" y="69"/>
                  </a:lnTo>
                  <a:lnTo>
                    <a:pt x="10" y="61"/>
                  </a:lnTo>
                  <a:lnTo>
                    <a:pt x="13" y="53"/>
                  </a:lnTo>
                  <a:lnTo>
                    <a:pt x="18" y="45"/>
                  </a:lnTo>
                  <a:lnTo>
                    <a:pt x="24" y="38"/>
                  </a:lnTo>
                  <a:lnTo>
                    <a:pt x="38" y="22"/>
                  </a:lnTo>
                  <a:lnTo>
                    <a:pt x="58" y="13"/>
                  </a:lnTo>
                  <a:lnTo>
                    <a:pt x="77" y="8"/>
                  </a:lnTo>
                  <a:lnTo>
                    <a:pt x="99" y="6"/>
                  </a:lnTo>
                  <a:lnTo>
                    <a:pt x="123" y="6"/>
                  </a:lnTo>
                  <a:lnTo>
                    <a:pt x="147" y="6"/>
                  </a:lnTo>
                  <a:lnTo>
                    <a:pt x="171" y="8"/>
                  </a:lnTo>
                  <a:lnTo>
                    <a:pt x="195" y="8"/>
                  </a:lnTo>
                  <a:lnTo>
                    <a:pt x="218" y="5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rgbClr val="637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173"/>
            <p:cNvSpPr>
              <a:spLocks/>
            </p:cNvSpPr>
            <p:nvPr/>
          </p:nvSpPr>
          <p:spPr bwMode="auto">
            <a:xfrm>
              <a:off x="3953" y="2434"/>
              <a:ext cx="28" cy="21"/>
            </a:xfrm>
            <a:custGeom>
              <a:avLst/>
              <a:gdLst>
                <a:gd name="T0" fmla="*/ 56 w 56"/>
                <a:gd name="T1" fmla="*/ 27 h 41"/>
                <a:gd name="T2" fmla="*/ 52 w 56"/>
                <a:gd name="T3" fmla="*/ 28 h 41"/>
                <a:gd name="T4" fmla="*/ 49 w 56"/>
                <a:gd name="T5" fmla="*/ 32 h 41"/>
                <a:gd name="T6" fmla="*/ 46 w 56"/>
                <a:gd name="T7" fmla="*/ 33 h 41"/>
                <a:gd name="T8" fmla="*/ 44 w 56"/>
                <a:gd name="T9" fmla="*/ 36 h 41"/>
                <a:gd name="T10" fmla="*/ 41 w 56"/>
                <a:gd name="T11" fmla="*/ 38 h 41"/>
                <a:gd name="T12" fmla="*/ 38 w 56"/>
                <a:gd name="T13" fmla="*/ 40 h 41"/>
                <a:gd name="T14" fmla="*/ 35 w 56"/>
                <a:gd name="T15" fmla="*/ 41 h 41"/>
                <a:gd name="T16" fmla="*/ 30 w 56"/>
                <a:gd name="T17" fmla="*/ 41 h 41"/>
                <a:gd name="T18" fmla="*/ 27 w 56"/>
                <a:gd name="T19" fmla="*/ 41 h 41"/>
                <a:gd name="T20" fmla="*/ 24 w 56"/>
                <a:gd name="T21" fmla="*/ 40 h 41"/>
                <a:gd name="T22" fmla="*/ 20 w 56"/>
                <a:gd name="T23" fmla="*/ 36 h 41"/>
                <a:gd name="T24" fmla="*/ 17 w 56"/>
                <a:gd name="T25" fmla="*/ 33 h 41"/>
                <a:gd name="T26" fmla="*/ 12 w 56"/>
                <a:gd name="T27" fmla="*/ 30 h 41"/>
                <a:gd name="T28" fmla="*/ 9 w 56"/>
                <a:gd name="T29" fmla="*/ 27 h 41"/>
                <a:gd name="T30" fmla="*/ 4 w 56"/>
                <a:gd name="T31" fmla="*/ 22 h 41"/>
                <a:gd name="T32" fmla="*/ 1 w 56"/>
                <a:gd name="T33" fmla="*/ 19 h 41"/>
                <a:gd name="T34" fmla="*/ 0 w 56"/>
                <a:gd name="T35" fmla="*/ 14 h 41"/>
                <a:gd name="T36" fmla="*/ 0 w 56"/>
                <a:gd name="T37" fmla="*/ 11 h 41"/>
                <a:gd name="T38" fmla="*/ 3 w 56"/>
                <a:gd name="T39" fmla="*/ 6 h 41"/>
                <a:gd name="T40" fmla="*/ 8 w 56"/>
                <a:gd name="T41" fmla="*/ 1 h 41"/>
                <a:gd name="T42" fmla="*/ 14 w 56"/>
                <a:gd name="T43" fmla="*/ 0 h 41"/>
                <a:gd name="T44" fmla="*/ 22 w 56"/>
                <a:gd name="T45" fmla="*/ 0 h 41"/>
                <a:gd name="T46" fmla="*/ 27 w 56"/>
                <a:gd name="T47" fmla="*/ 1 h 41"/>
                <a:gd name="T48" fmla="*/ 33 w 56"/>
                <a:gd name="T49" fmla="*/ 4 h 41"/>
                <a:gd name="T50" fmla="*/ 38 w 56"/>
                <a:gd name="T51" fmla="*/ 8 h 41"/>
                <a:gd name="T52" fmla="*/ 41 w 56"/>
                <a:gd name="T53" fmla="*/ 12 h 41"/>
                <a:gd name="T54" fmla="*/ 46 w 56"/>
                <a:gd name="T55" fmla="*/ 17 h 41"/>
                <a:gd name="T56" fmla="*/ 49 w 56"/>
                <a:gd name="T57" fmla="*/ 20 h 41"/>
                <a:gd name="T58" fmla="*/ 52 w 56"/>
                <a:gd name="T59" fmla="*/ 24 h 41"/>
                <a:gd name="T60" fmla="*/ 56 w 56"/>
                <a:gd name="T61" fmla="*/ 27 h 41"/>
                <a:gd name="T62" fmla="*/ 56 w 56"/>
                <a:gd name="T63" fmla="*/ 27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6" h="41">
                  <a:moveTo>
                    <a:pt x="56" y="27"/>
                  </a:moveTo>
                  <a:lnTo>
                    <a:pt x="52" y="28"/>
                  </a:lnTo>
                  <a:lnTo>
                    <a:pt x="49" y="32"/>
                  </a:lnTo>
                  <a:lnTo>
                    <a:pt x="46" y="33"/>
                  </a:lnTo>
                  <a:lnTo>
                    <a:pt x="44" y="36"/>
                  </a:lnTo>
                  <a:lnTo>
                    <a:pt x="41" y="38"/>
                  </a:lnTo>
                  <a:lnTo>
                    <a:pt x="38" y="40"/>
                  </a:lnTo>
                  <a:lnTo>
                    <a:pt x="35" y="41"/>
                  </a:lnTo>
                  <a:lnTo>
                    <a:pt x="30" y="41"/>
                  </a:lnTo>
                  <a:lnTo>
                    <a:pt x="27" y="41"/>
                  </a:lnTo>
                  <a:lnTo>
                    <a:pt x="24" y="40"/>
                  </a:lnTo>
                  <a:lnTo>
                    <a:pt x="20" y="36"/>
                  </a:lnTo>
                  <a:lnTo>
                    <a:pt x="17" y="33"/>
                  </a:lnTo>
                  <a:lnTo>
                    <a:pt x="12" y="30"/>
                  </a:lnTo>
                  <a:lnTo>
                    <a:pt x="9" y="27"/>
                  </a:lnTo>
                  <a:lnTo>
                    <a:pt x="4" y="22"/>
                  </a:lnTo>
                  <a:lnTo>
                    <a:pt x="1" y="19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3" y="6"/>
                  </a:lnTo>
                  <a:lnTo>
                    <a:pt x="8" y="1"/>
                  </a:lnTo>
                  <a:lnTo>
                    <a:pt x="14" y="0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3" y="4"/>
                  </a:lnTo>
                  <a:lnTo>
                    <a:pt x="38" y="8"/>
                  </a:lnTo>
                  <a:lnTo>
                    <a:pt x="41" y="12"/>
                  </a:lnTo>
                  <a:lnTo>
                    <a:pt x="46" y="17"/>
                  </a:lnTo>
                  <a:lnTo>
                    <a:pt x="49" y="20"/>
                  </a:lnTo>
                  <a:lnTo>
                    <a:pt x="52" y="24"/>
                  </a:lnTo>
                  <a:lnTo>
                    <a:pt x="56" y="27"/>
                  </a:lnTo>
                  <a:lnTo>
                    <a:pt x="56" y="2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174"/>
            <p:cNvSpPr>
              <a:spLocks/>
            </p:cNvSpPr>
            <p:nvPr/>
          </p:nvSpPr>
          <p:spPr bwMode="auto">
            <a:xfrm>
              <a:off x="3899" y="2439"/>
              <a:ext cx="13" cy="8"/>
            </a:xfrm>
            <a:custGeom>
              <a:avLst/>
              <a:gdLst>
                <a:gd name="T0" fmla="*/ 16 w 26"/>
                <a:gd name="T1" fmla="*/ 0 h 16"/>
                <a:gd name="T2" fmla="*/ 16 w 26"/>
                <a:gd name="T3" fmla="*/ 1 h 16"/>
                <a:gd name="T4" fmla="*/ 16 w 26"/>
                <a:gd name="T5" fmla="*/ 3 h 16"/>
                <a:gd name="T6" fmla="*/ 16 w 26"/>
                <a:gd name="T7" fmla="*/ 5 h 16"/>
                <a:gd name="T8" fmla="*/ 18 w 26"/>
                <a:gd name="T9" fmla="*/ 6 h 16"/>
                <a:gd name="T10" fmla="*/ 18 w 26"/>
                <a:gd name="T11" fmla="*/ 8 h 16"/>
                <a:gd name="T12" fmla="*/ 20 w 26"/>
                <a:gd name="T13" fmla="*/ 9 h 16"/>
                <a:gd name="T14" fmla="*/ 21 w 26"/>
                <a:gd name="T15" fmla="*/ 11 h 16"/>
                <a:gd name="T16" fmla="*/ 23 w 26"/>
                <a:gd name="T17" fmla="*/ 13 h 16"/>
                <a:gd name="T18" fmla="*/ 24 w 26"/>
                <a:gd name="T19" fmla="*/ 14 h 16"/>
                <a:gd name="T20" fmla="*/ 26 w 26"/>
                <a:gd name="T21" fmla="*/ 16 h 16"/>
                <a:gd name="T22" fmla="*/ 0 w 26"/>
                <a:gd name="T23" fmla="*/ 16 h 16"/>
                <a:gd name="T24" fmla="*/ 0 w 26"/>
                <a:gd name="T25" fmla="*/ 0 h 16"/>
                <a:gd name="T26" fmla="*/ 16 w 26"/>
                <a:gd name="T27" fmla="*/ 0 h 16"/>
                <a:gd name="T28" fmla="*/ 16 w 26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" h="16">
                  <a:moveTo>
                    <a:pt x="16" y="0"/>
                  </a:moveTo>
                  <a:lnTo>
                    <a:pt x="16" y="1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20" y="9"/>
                  </a:lnTo>
                  <a:lnTo>
                    <a:pt x="21" y="11"/>
                  </a:lnTo>
                  <a:lnTo>
                    <a:pt x="23" y="13"/>
                  </a:lnTo>
                  <a:lnTo>
                    <a:pt x="24" y="14"/>
                  </a:lnTo>
                  <a:lnTo>
                    <a:pt x="26" y="16"/>
                  </a:lnTo>
                  <a:lnTo>
                    <a:pt x="0" y="16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175"/>
            <p:cNvSpPr>
              <a:spLocks/>
            </p:cNvSpPr>
            <p:nvPr/>
          </p:nvSpPr>
          <p:spPr bwMode="auto">
            <a:xfrm>
              <a:off x="4019" y="2439"/>
              <a:ext cx="15" cy="12"/>
            </a:xfrm>
            <a:custGeom>
              <a:avLst/>
              <a:gdLst>
                <a:gd name="T0" fmla="*/ 29 w 31"/>
                <a:gd name="T1" fmla="*/ 24 h 26"/>
                <a:gd name="T2" fmla="*/ 23 w 31"/>
                <a:gd name="T3" fmla="*/ 26 h 26"/>
                <a:gd name="T4" fmla="*/ 18 w 31"/>
                <a:gd name="T5" fmla="*/ 26 h 26"/>
                <a:gd name="T6" fmla="*/ 15 w 31"/>
                <a:gd name="T7" fmla="*/ 26 h 26"/>
                <a:gd name="T8" fmla="*/ 12 w 31"/>
                <a:gd name="T9" fmla="*/ 24 h 26"/>
                <a:gd name="T10" fmla="*/ 8 w 31"/>
                <a:gd name="T11" fmla="*/ 21 h 26"/>
                <a:gd name="T12" fmla="*/ 7 w 31"/>
                <a:gd name="T13" fmla="*/ 18 h 26"/>
                <a:gd name="T14" fmla="*/ 5 w 31"/>
                <a:gd name="T15" fmla="*/ 15 h 26"/>
                <a:gd name="T16" fmla="*/ 4 w 31"/>
                <a:gd name="T17" fmla="*/ 11 h 26"/>
                <a:gd name="T18" fmla="*/ 2 w 31"/>
                <a:gd name="T19" fmla="*/ 7 h 26"/>
                <a:gd name="T20" fmla="*/ 0 w 31"/>
                <a:gd name="T21" fmla="*/ 2 h 26"/>
                <a:gd name="T22" fmla="*/ 5 w 31"/>
                <a:gd name="T23" fmla="*/ 0 h 26"/>
                <a:gd name="T24" fmla="*/ 8 w 31"/>
                <a:gd name="T25" fmla="*/ 0 h 26"/>
                <a:gd name="T26" fmla="*/ 13 w 31"/>
                <a:gd name="T27" fmla="*/ 0 h 26"/>
                <a:gd name="T28" fmla="*/ 18 w 31"/>
                <a:gd name="T29" fmla="*/ 2 h 26"/>
                <a:gd name="T30" fmla="*/ 23 w 31"/>
                <a:gd name="T31" fmla="*/ 3 h 26"/>
                <a:gd name="T32" fmla="*/ 26 w 31"/>
                <a:gd name="T33" fmla="*/ 5 h 26"/>
                <a:gd name="T34" fmla="*/ 29 w 31"/>
                <a:gd name="T35" fmla="*/ 8 h 26"/>
                <a:gd name="T36" fmla="*/ 31 w 31"/>
                <a:gd name="T37" fmla="*/ 13 h 26"/>
                <a:gd name="T38" fmla="*/ 31 w 31"/>
                <a:gd name="T39" fmla="*/ 18 h 26"/>
                <a:gd name="T40" fmla="*/ 29 w 31"/>
                <a:gd name="T41" fmla="*/ 24 h 26"/>
                <a:gd name="T42" fmla="*/ 29 w 31"/>
                <a:gd name="T43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1" h="26">
                  <a:moveTo>
                    <a:pt x="29" y="24"/>
                  </a:moveTo>
                  <a:lnTo>
                    <a:pt x="23" y="26"/>
                  </a:lnTo>
                  <a:lnTo>
                    <a:pt x="18" y="26"/>
                  </a:lnTo>
                  <a:lnTo>
                    <a:pt x="15" y="26"/>
                  </a:lnTo>
                  <a:lnTo>
                    <a:pt x="12" y="24"/>
                  </a:lnTo>
                  <a:lnTo>
                    <a:pt x="8" y="21"/>
                  </a:lnTo>
                  <a:lnTo>
                    <a:pt x="7" y="18"/>
                  </a:lnTo>
                  <a:lnTo>
                    <a:pt x="5" y="15"/>
                  </a:lnTo>
                  <a:lnTo>
                    <a:pt x="4" y="11"/>
                  </a:lnTo>
                  <a:lnTo>
                    <a:pt x="2" y="7"/>
                  </a:lnTo>
                  <a:lnTo>
                    <a:pt x="0" y="2"/>
                  </a:lnTo>
                  <a:lnTo>
                    <a:pt x="5" y="0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8" y="2"/>
                  </a:lnTo>
                  <a:lnTo>
                    <a:pt x="23" y="3"/>
                  </a:lnTo>
                  <a:lnTo>
                    <a:pt x="26" y="5"/>
                  </a:lnTo>
                  <a:lnTo>
                    <a:pt x="29" y="8"/>
                  </a:lnTo>
                  <a:lnTo>
                    <a:pt x="31" y="13"/>
                  </a:lnTo>
                  <a:lnTo>
                    <a:pt x="31" y="18"/>
                  </a:lnTo>
                  <a:lnTo>
                    <a:pt x="29" y="24"/>
                  </a:lnTo>
                  <a:lnTo>
                    <a:pt x="29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176"/>
            <p:cNvSpPr>
              <a:spLocks/>
            </p:cNvSpPr>
            <p:nvPr/>
          </p:nvSpPr>
          <p:spPr bwMode="auto">
            <a:xfrm>
              <a:off x="4084" y="2447"/>
              <a:ext cx="50" cy="32"/>
            </a:xfrm>
            <a:custGeom>
              <a:avLst/>
              <a:gdLst>
                <a:gd name="T0" fmla="*/ 101 w 101"/>
                <a:gd name="T1" fmla="*/ 45 h 64"/>
                <a:gd name="T2" fmla="*/ 93 w 101"/>
                <a:gd name="T3" fmla="*/ 49 h 64"/>
                <a:gd name="T4" fmla="*/ 83 w 101"/>
                <a:gd name="T5" fmla="*/ 54 h 64"/>
                <a:gd name="T6" fmla="*/ 74 w 101"/>
                <a:gd name="T7" fmla="*/ 59 h 64"/>
                <a:gd name="T8" fmla="*/ 62 w 101"/>
                <a:gd name="T9" fmla="*/ 62 h 64"/>
                <a:gd name="T10" fmla="*/ 53 w 101"/>
                <a:gd name="T11" fmla="*/ 64 h 64"/>
                <a:gd name="T12" fmla="*/ 42 w 101"/>
                <a:gd name="T13" fmla="*/ 64 h 64"/>
                <a:gd name="T14" fmla="*/ 30 w 101"/>
                <a:gd name="T15" fmla="*/ 62 h 64"/>
                <a:gd name="T16" fmla="*/ 21 w 101"/>
                <a:gd name="T17" fmla="*/ 59 h 64"/>
                <a:gd name="T18" fmla="*/ 11 w 101"/>
                <a:gd name="T19" fmla="*/ 53 h 64"/>
                <a:gd name="T20" fmla="*/ 2 w 101"/>
                <a:gd name="T21" fmla="*/ 45 h 64"/>
                <a:gd name="T22" fmla="*/ 0 w 101"/>
                <a:gd name="T23" fmla="*/ 35 h 64"/>
                <a:gd name="T24" fmla="*/ 2 w 101"/>
                <a:gd name="T25" fmla="*/ 27 h 64"/>
                <a:gd name="T26" fmla="*/ 6 w 101"/>
                <a:gd name="T27" fmla="*/ 22 h 64"/>
                <a:gd name="T28" fmla="*/ 13 w 101"/>
                <a:gd name="T29" fmla="*/ 17 h 64"/>
                <a:gd name="T30" fmla="*/ 19 w 101"/>
                <a:gd name="T31" fmla="*/ 14 h 64"/>
                <a:gd name="T32" fmla="*/ 29 w 101"/>
                <a:gd name="T33" fmla="*/ 11 h 64"/>
                <a:gd name="T34" fmla="*/ 37 w 101"/>
                <a:gd name="T35" fmla="*/ 8 h 64"/>
                <a:gd name="T36" fmla="*/ 46 w 101"/>
                <a:gd name="T37" fmla="*/ 6 h 64"/>
                <a:gd name="T38" fmla="*/ 54 w 101"/>
                <a:gd name="T39" fmla="*/ 3 h 64"/>
                <a:gd name="T40" fmla="*/ 62 w 101"/>
                <a:gd name="T41" fmla="*/ 0 h 64"/>
                <a:gd name="T42" fmla="*/ 101 w 101"/>
                <a:gd name="T43" fmla="*/ 45 h 64"/>
                <a:gd name="T44" fmla="*/ 101 w 101"/>
                <a:gd name="T45" fmla="*/ 45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1" h="64">
                  <a:moveTo>
                    <a:pt x="101" y="45"/>
                  </a:moveTo>
                  <a:lnTo>
                    <a:pt x="93" y="49"/>
                  </a:lnTo>
                  <a:lnTo>
                    <a:pt x="83" y="54"/>
                  </a:lnTo>
                  <a:lnTo>
                    <a:pt x="74" y="59"/>
                  </a:lnTo>
                  <a:lnTo>
                    <a:pt x="62" y="62"/>
                  </a:lnTo>
                  <a:lnTo>
                    <a:pt x="53" y="64"/>
                  </a:lnTo>
                  <a:lnTo>
                    <a:pt x="42" y="64"/>
                  </a:lnTo>
                  <a:lnTo>
                    <a:pt x="30" y="62"/>
                  </a:lnTo>
                  <a:lnTo>
                    <a:pt x="21" y="59"/>
                  </a:lnTo>
                  <a:lnTo>
                    <a:pt x="11" y="53"/>
                  </a:lnTo>
                  <a:lnTo>
                    <a:pt x="2" y="45"/>
                  </a:lnTo>
                  <a:lnTo>
                    <a:pt x="0" y="35"/>
                  </a:lnTo>
                  <a:lnTo>
                    <a:pt x="2" y="27"/>
                  </a:lnTo>
                  <a:lnTo>
                    <a:pt x="6" y="22"/>
                  </a:lnTo>
                  <a:lnTo>
                    <a:pt x="13" y="17"/>
                  </a:lnTo>
                  <a:lnTo>
                    <a:pt x="19" y="14"/>
                  </a:lnTo>
                  <a:lnTo>
                    <a:pt x="29" y="11"/>
                  </a:lnTo>
                  <a:lnTo>
                    <a:pt x="37" y="8"/>
                  </a:lnTo>
                  <a:lnTo>
                    <a:pt x="46" y="6"/>
                  </a:lnTo>
                  <a:lnTo>
                    <a:pt x="54" y="3"/>
                  </a:lnTo>
                  <a:lnTo>
                    <a:pt x="62" y="0"/>
                  </a:lnTo>
                  <a:lnTo>
                    <a:pt x="101" y="45"/>
                  </a:lnTo>
                  <a:lnTo>
                    <a:pt x="101" y="45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177"/>
            <p:cNvSpPr>
              <a:spLocks/>
            </p:cNvSpPr>
            <p:nvPr/>
          </p:nvSpPr>
          <p:spPr bwMode="auto">
            <a:xfrm>
              <a:off x="4368" y="2451"/>
              <a:ext cx="101" cy="30"/>
            </a:xfrm>
            <a:custGeom>
              <a:avLst/>
              <a:gdLst>
                <a:gd name="T0" fmla="*/ 202 w 202"/>
                <a:gd name="T1" fmla="*/ 29 h 59"/>
                <a:gd name="T2" fmla="*/ 190 w 202"/>
                <a:gd name="T3" fmla="*/ 38 h 59"/>
                <a:gd name="T4" fmla="*/ 181 w 202"/>
                <a:gd name="T5" fmla="*/ 40 h 59"/>
                <a:gd name="T6" fmla="*/ 170 w 202"/>
                <a:gd name="T7" fmla="*/ 38 h 59"/>
                <a:gd name="T8" fmla="*/ 160 w 202"/>
                <a:gd name="T9" fmla="*/ 35 h 59"/>
                <a:gd name="T10" fmla="*/ 150 w 202"/>
                <a:gd name="T11" fmla="*/ 29 h 59"/>
                <a:gd name="T12" fmla="*/ 142 w 202"/>
                <a:gd name="T13" fmla="*/ 25 h 59"/>
                <a:gd name="T14" fmla="*/ 134 w 202"/>
                <a:gd name="T15" fmla="*/ 24 h 59"/>
                <a:gd name="T16" fmla="*/ 126 w 202"/>
                <a:gd name="T17" fmla="*/ 27 h 59"/>
                <a:gd name="T18" fmla="*/ 120 w 202"/>
                <a:gd name="T19" fmla="*/ 35 h 59"/>
                <a:gd name="T20" fmla="*/ 115 w 202"/>
                <a:gd name="T21" fmla="*/ 53 h 59"/>
                <a:gd name="T22" fmla="*/ 104 w 202"/>
                <a:gd name="T23" fmla="*/ 54 h 59"/>
                <a:gd name="T24" fmla="*/ 93 w 202"/>
                <a:gd name="T25" fmla="*/ 54 h 59"/>
                <a:gd name="T26" fmla="*/ 82 w 202"/>
                <a:gd name="T27" fmla="*/ 53 h 59"/>
                <a:gd name="T28" fmla="*/ 69 w 202"/>
                <a:gd name="T29" fmla="*/ 49 h 59"/>
                <a:gd name="T30" fmla="*/ 58 w 202"/>
                <a:gd name="T31" fmla="*/ 48 h 59"/>
                <a:gd name="T32" fmla="*/ 45 w 202"/>
                <a:gd name="T33" fmla="*/ 45 h 59"/>
                <a:gd name="T34" fmla="*/ 34 w 202"/>
                <a:gd name="T35" fmla="*/ 45 h 59"/>
                <a:gd name="T36" fmla="*/ 22 w 202"/>
                <a:gd name="T37" fmla="*/ 46 h 59"/>
                <a:gd name="T38" fmla="*/ 11 w 202"/>
                <a:gd name="T39" fmla="*/ 51 h 59"/>
                <a:gd name="T40" fmla="*/ 0 w 202"/>
                <a:gd name="T41" fmla="*/ 59 h 59"/>
                <a:gd name="T42" fmla="*/ 19 w 202"/>
                <a:gd name="T43" fmla="*/ 53 h 59"/>
                <a:gd name="T44" fmla="*/ 40 w 202"/>
                <a:gd name="T45" fmla="*/ 43 h 59"/>
                <a:gd name="T46" fmla="*/ 59 w 202"/>
                <a:gd name="T47" fmla="*/ 32 h 59"/>
                <a:gd name="T48" fmla="*/ 80 w 202"/>
                <a:gd name="T49" fmla="*/ 21 h 59"/>
                <a:gd name="T50" fmla="*/ 99 w 202"/>
                <a:gd name="T51" fmla="*/ 11 h 59"/>
                <a:gd name="T52" fmla="*/ 120 w 202"/>
                <a:gd name="T53" fmla="*/ 3 h 59"/>
                <a:gd name="T54" fmla="*/ 139 w 202"/>
                <a:gd name="T55" fmla="*/ 0 h 59"/>
                <a:gd name="T56" fmla="*/ 160 w 202"/>
                <a:gd name="T57" fmla="*/ 3 h 59"/>
                <a:gd name="T58" fmla="*/ 181 w 202"/>
                <a:gd name="T59" fmla="*/ 13 h 59"/>
                <a:gd name="T60" fmla="*/ 202 w 202"/>
                <a:gd name="T61" fmla="*/ 30 h 59"/>
                <a:gd name="T62" fmla="*/ 202 w 202"/>
                <a:gd name="T63" fmla="*/ 30 h 59"/>
                <a:gd name="T64" fmla="*/ 202 w 202"/>
                <a:gd name="T65" fmla="*/ 2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2" h="59">
                  <a:moveTo>
                    <a:pt x="202" y="29"/>
                  </a:moveTo>
                  <a:lnTo>
                    <a:pt x="190" y="38"/>
                  </a:lnTo>
                  <a:lnTo>
                    <a:pt x="181" y="40"/>
                  </a:lnTo>
                  <a:lnTo>
                    <a:pt x="170" y="38"/>
                  </a:lnTo>
                  <a:lnTo>
                    <a:pt x="160" y="35"/>
                  </a:lnTo>
                  <a:lnTo>
                    <a:pt x="150" y="29"/>
                  </a:lnTo>
                  <a:lnTo>
                    <a:pt x="142" y="25"/>
                  </a:lnTo>
                  <a:lnTo>
                    <a:pt x="134" y="24"/>
                  </a:lnTo>
                  <a:lnTo>
                    <a:pt x="126" y="27"/>
                  </a:lnTo>
                  <a:lnTo>
                    <a:pt x="120" y="35"/>
                  </a:lnTo>
                  <a:lnTo>
                    <a:pt x="115" y="53"/>
                  </a:lnTo>
                  <a:lnTo>
                    <a:pt x="104" y="54"/>
                  </a:lnTo>
                  <a:lnTo>
                    <a:pt x="93" y="54"/>
                  </a:lnTo>
                  <a:lnTo>
                    <a:pt x="82" y="53"/>
                  </a:lnTo>
                  <a:lnTo>
                    <a:pt x="69" y="49"/>
                  </a:lnTo>
                  <a:lnTo>
                    <a:pt x="58" y="48"/>
                  </a:lnTo>
                  <a:lnTo>
                    <a:pt x="45" y="45"/>
                  </a:lnTo>
                  <a:lnTo>
                    <a:pt x="34" y="45"/>
                  </a:lnTo>
                  <a:lnTo>
                    <a:pt x="22" y="46"/>
                  </a:lnTo>
                  <a:lnTo>
                    <a:pt x="11" y="51"/>
                  </a:lnTo>
                  <a:lnTo>
                    <a:pt x="0" y="59"/>
                  </a:lnTo>
                  <a:lnTo>
                    <a:pt x="19" y="53"/>
                  </a:lnTo>
                  <a:lnTo>
                    <a:pt x="40" y="43"/>
                  </a:lnTo>
                  <a:lnTo>
                    <a:pt x="59" y="32"/>
                  </a:lnTo>
                  <a:lnTo>
                    <a:pt x="80" y="21"/>
                  </a:lnTo>
                  <a:lnTo>
                    <a:pt x="99" y="11"/>
                  </a:lnTo>
                  <a:lnTo>
                    <a:pt x="120" y="3"/>
                  </a:lnTo>
                  <a:lnTo>
                    <a:pt x="139" y="0"/>
                  </a:lnTo>
                  <a:lnTo>
                    <a:pt x="160" y="3"/>
                  </a:lnTo>
                  <a:lnTo>
                    <a:pt x="181" y="13"/>
                  </a:lnTo>
                  <a:lnTo>
                    <a:pt x="202" y="30"/>
                  </a:lnTo>
                  <a:lnTo>
                    <a:pt x="202" y="30"/>
                  </a:lnTo>
                  <a:lnTo>
                    <a:pt x="202" y="29"/>
                  </a:lnTo>
                  <a:close/>
                </a:path>
              </a:pathLst>
            </a:custGeom>
            <a:solidFill>
              <a:srgbClr val="B1FFD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178"/>
            <p:cNvSpPr>
              <a:spLocks/>
            </p:cNvSpPr>
            <p:nvPr/>
          </p:nvSpPr>
          <p:spPr bwMode="auto">
            <a:xfrm>
              <a:off x="4030" y="2454"/>
              <a:ext cx="220" cy="101"/>
            </a:xfrm>
            <a:custGeom>
              <a:avLst/>
              <a:gdLst>
                <a:gd name="T0" fmla="*/ 440 w 440"/>
                <a:gd name="T1" fmla="*/ 0 h 201"/>
                <a:gd name="T2" fmla="*/ 434 w 440"/>
                <a:gd name="T3" fmla="*/ 27 h 201"/>
                <a:gd name="T4" fmla="*/ 423 w 440"/>
                <a:gd name="T5" fmla="*/ 49 h 201"/>
                <a:gd name="T6" fmla="*/ 408 w 440"/>
                <a:gd name="T7" fmla="*/ 65 h 201"/>
                <a:gd name="T8" fmla="*/ 389 w 440"/>
                <a:gd name="T9" fmla="*/ 78 h 201"/>
                <a:gd name="T10" fmla="*/ 368 w 440"/>
                <a:gd name="T11" fmla="*/ 89 h 201"/>
                <a:gd name="T12" fmla="*/ 346 w 440"/>
                <a:gd name="T13" fmla="*/ 97 h 201"/>
                <a:gd name="T14" fmla="*/ 323 w 440"/>
                <a:gd name="T15" fmla="*/ 107 h 201"/>
                <a:gd name="T16" fmla="*/ 301 w 440"/>
                <a:gd name="T17" fmla="*/ 116 h 201"/>
                <a:gd name="T18" fmla="*/ 282 w 440"/>
                <a:gd name="T19" fmla="*/ 129 h 201"/>
                <a:gd name="T20" fmla="*/ 264 w 440"/>
                <a:gd name="T21" fmla="*/ 147 h 201"/>
                <a:gd name="T22" fmla="*/ 2 w 440"/>
                <a:gd name="T23" fmla="*/ 201 h 201"/>
                <a:gd name="T24" fmla="*/ 0 w 440"/>
                <a:gd name="T25" fmla="*/ 201 h 201"/>
                <a:gd name="T26" fmla="*/ 2 w 440"/>
                <a:gd name="T27" fmla="*/ 198 h 201"/>
                <a:gd name="T28" fmla="*/ 3 w 440"/>
                <a:gd name="T29" fmla="*/ 192 h 201"/>
                <a:gd name="T30" fmla="*/ 7 w 440"/>
                <a:gd name="T31" fmla="*/ 184 h 201"/>
                <a:gd name="T32" fmla="*/ 11 w 440"/>
                <a:gd name="T33" fmla="*/ 176 h 201"/>
                <a:gd name="T34" fmla="*/ 18 w 440"/>
                <a:gd name="T35" fmla="*/ 168 h 201"/>
                <a:gd name="T36" fmla="*/ 26 w 440"/>
                <a:gd name="T37" fmla="*/ 160 h 201"/>
                <a:gd name="T38" fmla="*/ 35 w 440"/>
                <a:gd name="T39" fmla="*/ 155 h 201"/>
                <a:gd name="T40" fmla="*/ 45 w 440"/>
                <a:gd name="T41" fmla="*/ 152 h 201"/>
                <a:gd name="T42" fmla="*/ 56 w 440"/>
                <a:gd name="T43" fmla="*/ 153 h 201"/>
                <a:gd name="T44" fmla="*/ 58 w 440"/>
                <a:gd name="T45" fmla="*/ 144 h 201"/>
                <a:gd name="T46" fmla="*/ 61 w 440"/>
                <a:gd name="T47" fmla="*/ 140 h 201"/>
                <a:gd name="T48" fmla="*/ 63 w 440"/>
                <a:gd name="T49" fmla="*/ 140 h 201"/>
                <a:gd name="T50" fmla="*/ 66 w 440"/>
                <a:gd name="T51" fmla="*/ 144 h 201"/>
                <a:gd name="T52" fmla="*/ 69 w 440"/>
                <a:gd name="T53" fmla="*/ 147 h 201"/>
                <a:gd name="T54" fmla="*/ 74 w 440"/>
                <a:gd name="T55" fmla="*/ 152 h 201"/>
                <a:gd name="T56" fmla="*/ 77 w 440"/>
                <a:gd name="T57" fmla="*/ 155 h 201"/>
                <a:gd name="T58" fmla="*/ 82 w 440"/>
                <a:gd name="T59" fmla="*/ 156 h 201"/>
                <a:gd name="T60" fmla="*/ 88 w 440"/>
                <a:gd name="T61" fmla="*/ 153 h 201"/>
                <a:gd name="T62" fmla="*/ 95 w 440"/>
                <a:gd name="T63" fmla="*/ 147 h 201"/>
                <a:gd name="T64" fmla="*/ 128 w 440"/>
                <a:gd name="T65" fmla="*/ 129 h 201"/>
                <a:gd name="T66" fmla="*/ 162 w 440"/>
                <a:gd name="T67" fmla="*/ 113 h 201"/>
                <a:gd name="T68" fmla="*/ 197 w 440"/>
                <a:gd name="T69" fmla="*/ 97 h 201"/>
                <a:gd name="T70" fmla="*/ 231 w 440"/>
                <a:gd name="T71" fmla="*/ 83 h 201"/>
                <a:gd name="T72" fmla="*/ 266 w 440"/>
                <a:gd name="T73" fmla="*/ 68 h 201"/>
                <a:gd name="T74" fmla="*/ 301 w 440"/>
                <a:gd name="T75" fmla="*/ 54 h 201"/>
                <a:gd name="T76" fmla="*/ 336 w 440"/>
                <a:gd name="T77" fmla="*/ 41 h 201"/>
                <a:gd name="T78" fmla="*/ 371 w 440"/>
                <a:gd name="T79" fmla="*/ 27 h 201"/>
                <a:gd name="T80" fmla="*/ 405 w 440"/>
                <a:gd name="T81" fmla="*/ 14 h 201"/>
                <a:gd name="T82" fmla="*/ 440 w 440"/>
                <a:gd name="T83" fmla="*/ 0 h 201"/>
                <a:gd name="T84" fmla="*/ 440 w 440"/>
                <a:gd name="T85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40" h="201">
                  <a:moveTo>
                    <a:pt x="440" y="0"/>
                  </a:moveTo>
                  <a:lnTo>
                    <a:pt x="434" y="27"/>
                  </a:lnTo>
                  <a:lnTo>
                    <a:pt x="423" y="49"/>
                  </a:lnTo>
                  <a:lnTo>
                    <a:pt x="408" y="65"/>
                  </a:lnTo>
                  <a:lnTo>
                    <a:pt x="389" y="78"/>
                  </a:lnTo>
                  <a:lnTo>
                    <a:pt x="368" y="89"/>
                  </a:lnTo>
                  <a:lnTo>
                    <a:pt x="346" y="97"/>
                  </a:lnTo>
                  <a:lnTo>
                    <a:pt x="323" y="107"/>
                  </a:lnTo>
                  <a:lnTo>
                    <a:pt x="301" y="116"/>
                  </a:lnTo>
                  <a:lnTo>
                    <a:pt x="282" y="129"/>
                  </a:lnTo>
                  <a:lnTo>
                    <a:pt x="264" y="147"/>
                  </a:lnTo>
                  <a:lnTo>
                    <a:pt x="2" y="201"/>
                  </a:lnTo>
                  <a:lnTo>
                    <a:pt x="0" y="201"/>
                  </a:lnTo>
                  <a:lnTo>
                    <a:pt x="2" y="198"/>
                  </a:lnTo>
                  <a:lnTo>
                    <a:pt x="3" y="192"/>
                  </a:lnTo>
                  <a:lnTo>
                    <a:pt x="7" y="184"/>
                  </a:lnTo>
                  <a:lnTo>
                    <a:pt x="11" y="176"/>
                  </a:lnTo>
                  <a:lnTo>
                    <a:pt x="18" y="168"/>
                  </a:lnTo>
                  <a:lnTo>
                    <a:pt x="26" y="160"/>
                  </a:lnTo>
                  <a:lnTo>
                    <a:pt x="35" y="155"/>
                  </a:lnTo>
                  <a:lnTo>
                    <a:pt x="45" y="152"/>
                  </a:lnTo>
                  <a:lnTo>
                    <a:pt x="56" y="153"/>
                  </a:lnTo>
                  <a:lnTo>
                    <a:pt x="58" y="144"/>
                  </a:lnTo>
                  <a:lnTo>
                    <a:pt x="61" y="140"/>
                  </a:lnTo>
                  <a:lnTo>
                    <a:pt x="63" y="140"/>
                  </a:lnTo>
                  <a:lnTo>
                    <a:pt x="66" y="144"/>
                  </a:lnTo>
                  <a:lnTo>
                    <a:pt x="69" y="147"/>
                  </a:lnTo>
                  <a:lnTo>
                    <a:pt x="74" y="152"/>
                  </a:lnTo>
                  <a:lnTo>
                    <a:pt x="77" y="155"/>
                  </a:lnTo>
                  <a:lnTo>
                    <a:pt x="82" y="156"/>
                  </a:lnTo>
                  <a:lnTo>
                    <a:pt x="88" y="153"/>
                  </a:lnTo>
                  <a:lnTo>
                    <a:pt x="95" y="147"/>
                  </a:lnTo>
                  <a:lnTo>
                    <a:pt x="128" y="129"/>
                  </a:lnTo>
                  <a:lnTo>
                    <a:pt x="162" y="113"/>
                  </a:lnTo>
                  <a:lnTo>
                    <a:pt x="197" y="97"/>
                  </a:lnTo>
                  <a:lnTo>
                    <a:pt x="231" y="83"/>
                  </a:lnTo>
                  <a:lnTo>
                    <a:pt x="266" y="68"/>
                  </a:lnTo>
                  <a:lnTo>
                    <a:pt x="301" y="54"/>
                  </a:lnTo>
                  <a:lnTo>
                    <a:pt x="336" y="41"/>
                  </a:lnTo>
                  <a:lnTo>
                    <a:pt x="371" y="27"/>
                  </a:lnTo>
                  <a:lnTo>
                    <a:pt x="405" y="14"/>
                  </a:lnTo>
                  <a:lnTo>
                    <a:pt x="440" y="0"/>
                  </a:lnTo>
                  <a:lnTo>
                    <a:pt x="440" y="0"/>
                  </a:lnTo>
                  <a:close/>
                </a:path>
              </a:pathLst>
            </a:custGeom>
            <a:solidFill>
              <a:srgbClr val="637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179"/>
            <p:cNvSpPr>
              <a:spLocks/>
            </p:cNvSpPr>
            <p:nvPr/>
          </p:nvSpPr>
          <p:spPr bwMode="auto">
            <a:xfrm>
              <a:off x="3931" y="2462"/>
              <a:ext cx="11" cy="11"/>
            </a:xfrm>
            <a:custGeom>
              <a:avLst/>
              <a:gdLst>
                <a:gd name="T0" fmla="*/ 23 w 23"/>
                <a:gd name="T1" fmla="*/ 8 h 22"/>
                <a:gd name="T2" fmla="*/ 0 w 23"/>
                <a:gd name="T3" fmla="*/ 22 h 22"/>
                <a:gd name="T4" fmla="*/ 0 w 23"/>
                <a:gd name="T5" fmla="*/ 0 h 22"/>
                <a:gd name="T6" fmla="*/ 2 w 23"/>
                <a:gd name="T7" fmla="*/ 0 h 22"/>
                <a:gd name="T8" fmla="*/ 5 w 23"/>
                <a:gd name="T9" fmla="*/ 0 h 22"/>
                <a:gd name="T10" fmla="*/ 7 w 23"/>
                <a:gd name="T11" fmla="*/ 0 h 22"/>
                <a:gd name="T12" fmla="*/ 10 w 23"/>
                <a:gd name="T13" fmla="*/ 0 h 22"/>
                <a:gd name="T14" fmla="*/ 13 w 23"/>
                <a:gd name="T15" fmla="*/ 1 h 22"/>
                <a:gd name="T16" fmla="*/ 15 w 23"/>
                <a:gd name="T17" fmla="*/ 1 h 22"/>
                <a:gd name="T18" fmla="*/ 18 w 23"/>
                <a:gd name="T19" fmla="*/ 3 h 22"/>
                <a:gd name="T20" fmla="*/ 20 w 23"/>
                <a:gd name="T21" fmla="*/ 4 h 22"/>
                <a:gd name="T22" fmla="*/ 21 w 23"/>
                <a:gd name="T23" fmla="*/ 6 h 22"/>
                <a:gd name="T24" fmla="*/ 23 w 23"/>
                <a:gd name="T25" fmla="*/ 9 h 22"/>
                <a:gd name="T26" fmla="*/ 23 w 23"/>
                <a:gd name="T27" fmla="*/ 9 h 22"/>
                <a:gd name="T28" fmla="*/ 23 w 23"/>
                <a:gd name="T29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" h="22">
                  <a:moveTo>
                    <a:pt x="23" y="8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3" y="1"/>
                  </a:lnTo>
                  <a:lnTo>
                    <a:pt x="15" y="1"/>
                  </a:lnTo>
                  <a:lnTo>
                    <a:pt x="18" y="3"/>
                  </a:lnTo>
                  <a:lnTo>
                    <a:pt x="20" y="4"/>
                  </a:lnTo>
                  <a:lnTo>
                    <a:pt x="21" y="6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3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180"/>
            <p:cNvSpPr>
              <a:spLocks/>
            </p:cNvSpPr>
            <p:nvPr/>
          </p:nvSpPr>
          <p:spPr bwMode="auto">
            <a:xfrm>
              <a:off x="3931" y="2470"/>
              <a:ext cx="146" cy="46"/>
            </a:xfrm>
            <a:custGeom>
              <a:avLst/>
              <a:gdLst>
                <a:gd name="T0" fmla="*/ 292 w 292"/>
                <a:gd name="T1" fmla="*/ 44 h 92"/>
                <a:gd name="T2" fmla="*/ 282 w 292"/>
                <a:gd name="T3" fmla="*/ 46 h 92"/>
                <a:gd name="T4" fmla="*/ 271 w 292"/>
                <a:gd name="T5" fmla="*/ 49 h 92"/>
                <a:gd name="T6" fmla="*/ 260 w 292"/>
                <a:gd name="T7" fmla="*/ 52 h 92"/>
                <a:gd name="T8" fmla="*/ 248 w 292"/>
                <a:gd name="T9" fmla="*/ 56 h 92"/>
                <a:gd name="T10" fmla="*/ 236 w 292"/>
                <a:gd name="T11" fmla="*/ 60 h 92"/>
                <a:gd name="T12" fmla="*/ 224 w 292"/>
                <a:gd name="T13" fmla="*/ 64 h 92"/>
                <a:gd name="T14" fmla="*/ 213 w 292"/>
                <a:gd name="T15" fmla="*/ 68 h 92"/>
                <a:gd name="T16" fmla="*/ 202 w 292"/>
                <a:gd name="T17" fmla="*/ 73 h 92"/>
                <a:gd name="T18" fmla="*/ 192 w 292"/>
                <a:gd name="T19" fmla="*/ 78 h 92"/>
                <a:gd name="T20" fmla="*/ 183 w 292"/>
                <a:gd name="T21" fmla="*/ 83 h 92"/>
                <a:gd name="T22" fmla="*/ 184 w 292"/>
                <a:gd name="T23" fmla="*/ 89 h 92"/>
                <a:gd name="T24" fmla="*/ 184 w 292"/>
                <a:gd name="T25" fmla="*/ 91 h 92"/>
                <a:gd name="T26" fmla="*/ 184 w 292"/>
                <a:gd name="T27" fmla="*/ 91 h 92"/>
                <a:gd name="T28" fmla="*/ 181 w 292"/>
                <a:gd name="T29" fmla="*/ 86 h 92"/>
                <a:gd name="T30" fmla="*/ 178 w 292"/>
                <a:gd name="T31" fmla="*/ 81 h 92"/>
                <a:gd name="T32" fmla="*/ 173 w 292"/>
                <a:gd name="T33" fmla="*/ 75 h 92"/>
                <a:gd name="T34" fmla="*/ 168 w 292"/>
                <a:gd name="T35" fmla="*/ 68 h 92"/>
                <a:gd name="T36" fmla="*/ 164 w 292"/>
                <a:gd name="T37" fmla="*/ 62 h 92"/>
                <a:gd name="T38" fmla="*/ 159 w 292"/>
                <a:gd name="T39" fmla="*/ 57 h 92"/>
                <a:gd name="T40" fmla="*/ 154 w 292"/>
                <a:gd name="T41" fmla="*/ 54 h 92"/>
                <a:gd name="T42" fmla="*/ 0 w 292"/>
                <a:gd name="T43" fmla="*/ 92 h 92"/>
                <a:gd name="T44" fmla="*/ 12 w 292"/>
                <a:gd name="T45" fmla="*/ 67 h 92"/>
                <a:gd name="T46" fmla="*/ 29 w 292"/>
                <a:gd name="T47" fmla="*/ 51 h 92"/>
                <a:gd name="T48" fmla="*/ 50 w 292"/>
                <a:gd name="T49" fmla="*/ 41 h 92"/>
                <a:gd name="T50" fmla="*/ 76 w 292"/>
                <a:gd name="T51" fmla="*/ 35 h 92"/>
                <a:gd name="T52" fmla="*/ 103 w 292"/>
                <a:gd name="T53" fmla="*/ 33 h 92"/>
                <a:gd name="T54" fmla="*/ 130 w 292"/>
                <a:gd name="T55" fmla="*/ 32 h 92"/>
                <a:gd name="T56" fmla="*/ 159 w 292"/>
                <a:gd name="T57" fmla="*/ 28 h 92"/>
                <a:gd name="T58" fmla="*/ 184 w 292"/>
                <a:gd name="T59" fmla="*/ 24 h 92"/>
                <a:gd name="T60" fmla="*/ 210 w 292"/>
                <a:gd name="T61" fmla="*/ 16 h 92"/>
                <a:gd name="T62" fmla="*/ 231 w 292"/>
                <a:gd name="T63" fmla="*/ 0 h 92"/>
                <a:gd name="T64" fmla="*/ 239 w 292"/>
                <a:gd name="T65" fmla="*/ 0 h 92"/>
                <a:gd name="T66" fmla="*/ 247 w 292"/>
                <a:gd name="T67" fmla="*/ 1 h 92"/>
                <a:gd name="T68" fmla="*/ 253 w 292"/>
                <a:gd name="T69" fmla="*/ 6 h 92"/>
                <a:gd name="T70" fmla="*/ 260 w 292"/>
                <a:gd name="T71" fmla="*/ 11 h 92"/>
                <a:gd name="T72" fmla="*/ 264 w 292"/>
                <a:gd name="T73" fmla="*/ 17 h 92"/>
                <a:gd name="T74" fmla="*/ 269 w 292"/>
                <a:gd name="T75" fmla="*/ 24 h 92"/>
                <a:gd name="T76" fmla="*/ 274 w 292"/>
                <a:gd name="T77" fmla="*/ 30 h 92"/>
                <a:gd name="T78" fmla="*/ 279 w 292"/>
                <a:gd name="T79" fmla="*/ 35 h 92"/>
                <a:gd name="T80" fmla="*/ 285 w 292"/>
                <a:gd name="T81" fmla="*/ 41 h 92"/>
                <a:gd name="T82" fmla="*/ 292 w 292"/>
                <a:gd name="T83" fmla="*/ 44 h 92"/>
                <a:gd name="T84" fmla="*/ 292 w 292"/>
                <a:gd name="T85" fmla="*/ 44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2" h="92">
                  <a:moveTo>
                    <a:pt x="292" y="44"/>
                  </a:moveTo>
                  <a:lnTo>
                    <a:pt x="282" y="46"/>
                  </a:lnTo>
                  <a:lnTo>
                    <a:pt x="271" y="49"/>
                  </a:lnTo>
                  <a:lnTo>
                    <a:pt x="260" y="52"/>
                  </a:lnTo>
                  <a:lnTo>
                    <a:pt x="248" y="56"/>
                  </a:lnTo>
                  <a:lnTo>
                    <a:pt x="236" y="60"/>
                  </a:lnTo>
                  <a:lnTo>
                    <a:pt x="224" y="64"/>
                  </a:lnTo>
                  <a:lnTo>
                    <a:pt x="213" y="68"/>
                  </a:lnTo>
                  <a:lnTo>
                    <a:pt x="202" y="73"/>
                  </a:lnTo>
                  <a:lnTo>
                    <a:pt x="192" y="78"/>
                  </a:lnTo>
                  <a:lnTo>
                    <a:pt x="183" y="83"/>
                  </a:lnTo>
                  <a:lnTo>
                    <a:pt x="184" y="89"/>
                  </a:lnTo>
                  <a:lnTo>
                    <a:pt x="184" y="91"/>
                  </a:lnTo>
                  <a:lnTo>
                    <a:pt x="184" y="91"/>
                  </a:lnTo>
                  <a:lnTo>
                    <a:pt x="181" y="86"/>
                  </a:lnTo>
                  <a:lnTo>
                    <a:pt x="178" y="81"/>
                  </a:lnTo>
                  <a:lnTo>
                    <a:pt x="173" y="75"/>
                  </a:lnTo>
                  <a:lnTo>
                    <a:pt x="168" y="68"/>
                  </a:lnTo>
                  <a:lnTo>
                    <a:pt x="164" y="62"/>
                  </a:lnTo>
                  <a:lnTo>
                    <a:pt x="159" y="57"/>
                  </a:lnTo>
                  <a:lnTo>
                    <a:pt x="154" y="54"/>
                  </a:lnTo>
                  <a:lnTo>
                    <a:pt x="0" y="92"/>
                  </a:lnTo>
                  <a:lnTo>
                    <a:pt x="12" y="67"/>
                  </a:lnTo>
                  <a:lnTo>
                    <a:pt x="29" y="51"/>
                  </a:lnTo>
                  <a:lnTo>
                    <a:pt x="50" y="41"/>
                  </a:lnTo>
                  <a:lnTo>
                    <a:pt x="76" y="35"/>
                  </a:lnTo>
                  <a:lnTo>
                    <a:pt x="103" y="33"/>
                  </a:lnTo>
                  <a:lnTo>
                    <a:pt x="130" y="32"/>
                  </a:lnTo>
                  <a:lnTo>
                    <a:pt x="159" y="28"/>
                  </a:lnTo>
                  <a:lnTo>
                    <a:pt x="184" y="24"/>
                  </a:lnTo>
                  <a:lnTo>
                    <a:pt x="210" y="16"/>
                  </a:lnTo>
                  <a:lnTo>
                    <a:pt x="231" y="0"/>
                  </a:lnTo>
                  <a:lnTo>
                    <a:pt x="239" y="0"/>
                  </a:lnTo>
                  <a:lnTo>
                    <a:pt x="247" y="1"/>
                  </a:lnTo>
                  <a:lnTo>
                    <a:pt x="253" y="6"/>
                  </a:lnTo>
                  <a:lnTo>
                    <a:pt x="260" y="11"/>
                  </a:lnTo>
                  <a:lnTo>
                    <a:pt x="264" y="17"/>
                  </a:lnTo>
                  <a:lnTo>
                    <a:pt x="269" y="24"/>
                  </a:lnTo>
                  <a:lnTo>
                    <a:pt x="274" y="30"/>
                  </a:lnTo>
                  <a:lnTo>
                    <a:pt x="279" y="35"/>
                  </a:lnTo>
                  <a:lnTo>
                    <a:pt x="285" y="41"/>
                  </a:lnTo>
                  <a:lnTo>
                    <a:pt x="292" y="44"/>
                  </a:lnTo>
                  <a:lnTo>
                    <a:pt x="292" y="44"/>
                  </a:lnTo>
                  <a:close/>
                </a:path>
              </a:pathLst>
            </a:custGeom>
            <a:solidFill>
              <a:srgbClr val="FFC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181"/>
            <p:cNvSpPr>
              <a:spLocks/>
            </p:cNvSpPr>
            <p:nvPr/>
          </p:nvSpPr>
          <p:spPr bwMode="auto">
            <a:xfrm>
              <a:off x="3904" y="2485"/>
              <a:ext cx="14" cy="12"/>
            </a:xfrm>
            <a:custGeom>
              <a:avLst/>
              <a:gdLst>
                <a:gd name="T0" fmla="*/ 29 w 29"/>
                <a:gd name="T1" fmla="*/ 14 h 24"/>
                <a:gd name="T2" fmla="*/ 27 w 29"/>
                <a:gd name="T3" fmla="*/ 18 h 24"/>
                <a:gd name="T4" fmla="*/ 26 w 29"/>
                <a:gd name="T5" fmla="*/ 21 h 24"/>
                <a:gd name="T6" fmla="*/ 22 w 29"/>
                <a:gd name="T7" fmla="*/ 22 h 24"/>
                <a:gd name="T8" fmla="*/ 19 w 29"/>
                <a:gd name="T9" fmla="*/ 24 h 24"/>
                <a:gd name="T10" fmla="*/ 16 w 29"/>
                <a:gd name="T11" fmla="*/ 24 h 24"/>
                <a:gd name="T12" fmla="*/ 13 w 29"/>
                <a:gd name="T13" fmla="*/ 24 h 24"/>
                <a:gd name="T14" fmla="*/ 10 w 29"/>
                <a:gd name="T15" fmla="*/ 24 h 24"/>
                <a:gd name="T16" fmla="*/ 6 w 29"/>
                <a:gd name="T17" fmla="*/ 22 h 24"/>
                <a:gd name="T18" fmla="*/ 3 w 29"/>
                <a:gd name="T19" fmla="*/ 24 h 24"/>
                <a:gd name="T20" fmla="*/ 0 w 29"/>
                <a:gd name="T21" fmla="*/ 24 h 24"/>
                <a:gd name="T22" fmla="*/ 0 w 29"/>
                <a:gd name="T23" fmla="*/ 2 h 24"/>
                <a:gd name="T24" fmla="*/ 3 w 29"/>
                <a:gd name="T25" fmla="*/ 0 h 24"/>
                <a:gd name="T26" fmla="*/ 6 w 29"/>
                <a:gd name="T27" fmla="*/ 0 h 24"/>
                <a:gd name="T28" fmla="*/ 10 w 29"/>
                <a:gd name="T29" fmla="*/ 0 h 24"/>
                <a:gd name="T30" fmla="*/ 13 w 29"/>
                <a:gd name="T31" fmla="*/ 2 h 24"/>
                <a:gd name="T32" fmla="*/ 16 w 29"/>
                <a:gd name="T33" fmla="*/ 3 h 24"/>
                <a:gd name="T34" fmla="*/ 18 w 29"/>
                <a:gd name="T35" fmla="*/ 5 h 24"/>
                <a:gd name="T36" fmla="*/ 21 w 29"/>
                <a:gd name="T37" fmla="*/ 8 h 24"/>
                <a:gd name="T38" fmla="*/ 22 w 29"/>
                <a:gd name="T39" fmla="*/ 10 h 24"/>
                <a:gd name="T40" fmla="*/ 26 w 29"/>
                <a:gd name="T41" fmla="*/ 13 h 24"/>
                <a:gd name="T42" fmla="*/ 29 w 29"/>
                <a:gd name="T43" fmla="*/ 14 h 24"/>
                <a:gd name="T44" fmla="*/ 29 w 29"/>
                <a:gd name="T45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24">
                  <a:moveTo>
                    <a:pt x="29" y="14"/>
                  </a:moveTo>
                  <a:lnTo>
                    <a:pt x="27" y="18"/>
                  </a:lnTo>
                  <a:lnTo>
                    <a:pt x="26" y="21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6" y="24"/>
                  </a:lnTo>
                  <a:lnTo>
                    <a:pt x="13" y="24"/>
                  </a:lnTo>
                  <a:lnTo>
                    <a:pt x="10" y="24"/>
                  </a:lnTo>
                  <a:lnTo>
                    <a:pt x="6" y="22"/>
                  </a:lnTo>
                  <a:lnTo>
                    <a:pt x="3" y="24"/>
                  </a:lnTo>
                  <a:lnTo>
                    <a:pt x="0" y="24"/>
                  </a:lnTo>
                  <a:lnTo>
                    <a:pt x="0" y="2"/>
                  </a:lnTo>
                  <a:lnTo>
                    <a:pt x="3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18" y="5"/>
                  </a:lnTo>
                  <a:lnTo>
                    <a:pt x="21" y="8"/>
                  </a:lnTo>
                  <a:lnTo>
                    <a:pt x="22" y="10"/>
                  </a:lnTo>
                  <a:lnTo>
                    <a:pt x="26" y="13"/>
                  </a:lnTo>
                  <a:lnTo>
                    <a:pt x="29" y="14"/>
                  </a:lnTo>
                  <a:lnTo>
                    <a:pt x="29" y="1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182"/>
            <p:cNvSpPr>
              <a:spLocks/>
            </p:cNvSpPr>
            <p:nvPr/>
          </p:nvSpPr>
          <p:spPr bwMode="auto">
            <a:xfrm>
              <a:off x="4645" y="2486"/>
              <a:ext cx="19" cy="1"/>
            </a:xfrm>
            <a:custGeom>
              <a:avLst/>
              <a:gdLst>
                <a:gd name="T0" fmla="*/ 0 w 38"/>
                <a:gd name="T1" fmla="*/ 38 w 38"/>
                <a:gd name="T2" fmla="*/ 0 w 38"/>
                <a:gd name="T3" fmla="*/ 0 w 3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8">
                  <a:moveTo>
                    <a:pt x="0" y="0"/>
                  </a:moveTo>
                  <a:lnTo>
                    <a:pt x="38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183"/>
            <p:cNvSpPr>
              <a:spLocks/>
            </p:cNvSpPr>
            <p:nvPr/>
          </p:nvSpPr>
          <p:spPr bwMode="auto">
            <a:xfrm>
              <a:off x="4549" y="2492"/>
              <a:ext cx="19" cy="9"/>
            </a:xfrm>
            <a:custGeom>
              <a:avLst/>
              <a:gdLst>
                <a:gd name="T0" fmla="*/ 38 w 38"/>
                <a:gd name="T1" fmla="*/ 8 h 18"/>
                <a:gd name="T2" fmla="*/ 35 w 38"/>
                <a:gd name="T3" fmla="*/ 13 h 18"/>
                <a:gd name="T4" fmla="*/ 30 w 38"/>
                <a:gd name="T5" fmla="*/ 16 h 18"/>
                <a:gd name="T6" fmla="*/ 27 w 38"/>
                <a:gd name="T7" fmla="*/ 18 h 18"/>
                <a:gd name="T8" fmla="*/ 22 w 38"/>
                <a:gd name="T9" fmla="*/ 18 h 18"/>
                <a:gd name="T10" fmla="*/ 17 w 38"/>
                <a:gd name="T11" fmla="*/ 16 h 18"/>
                <a:gd name="T12" fmla="*/ 12 w 38"/>
                <a:gd name="T13" fmla="*/ 15 h 18"/>
                <a:gd name="T14" fmla="*/ 9 w 38"/>
                <a:gd name="T15" fmla="*/ 12 h 18"/>
                <a:gd name="T16" fmla="*/ 4 w 38"/>
                <a:gd name="T17" fmla="*/ 8 h 18"/>
                <a:gd name="T18" fmla="*/ 1 w 38"/>
                <a:gd name="T19" fmla="*/ 5 h 18"/>
                <a:gd name="T20" fmla="*/ 0 w 38"/>
                <a:gd name="T21" fmla="*/ 0 h 18"/>
                <a:gd name="T22" fmla="*/ 3 w 38"/>
                <a:gd name="T23" fmla="*/ 0 h 18"/>
                <a:gd name="T24" fmla="*/ 8 w 38"/>
                <a:gd name="T25" fmla="*/ 2 h 18"/>
                <a:gd name="T26" fmla="*/ 12 w 38"/>
                <a:gd name="T27" fmla="*/ 2 h 18"/>
                <a:gd name="T28" fmla="*/ 17 w 38"/>
                <a:gd name="T29" fmla="*/ 2 h 18"/>
                <a:gd name="T30" fmla="*/ 20 w 38"/>
                <a:gd name="T31" fmla="*/ 2 h 18"/>
                <a:gd name="T32" fmla="*/ 25 w 38"/>
                <a:gd name="T33" fmla="*/ 2 h 18"/>
                <a:gd name="T34" fmla="*/ 28 w 38"/>
                <a:gd name="T35" fmla="*/ 2 h 18"/>
                <a:gd name="T36" fmla="*/ 33 w 38"/>
                <a:gd name="T37" fmla="*/ 4 h 18"/>
                <a:gd name="T38" fmla="*/ 35 w 38"/>
                <a:gd name="T39" fmla="*/ 7 h 18"/>
                <a:gd name="T40" fmla="*/ 38 w 38"/>
                <a:gd name="T41" fmla="*/ 10 h 18"/>
                <a:gd name="T42" fmla="*/ 38 w 38"/>
                <a:gd name="T43" fmla="*/ 10 h 18"/>
                <a:gd name="T44" fmla="*/ 38 w 38"/>
                <a:gd name="T4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18">
                  <a:moveTo>
                    <a:pt x="38" y="8"/>
                  </a:moveTo>
                  <a:lnTo>
                    <a:pt x="35" y="13"/>
                  </a:lnTo>
                  <a:lnTo>
                    <a:pt x="30" y="16"/>
                  </a:lnTo>
                  <a:lnTo>
                    <a:pt x="27" y="18"/>
                  </a:lnTo>
                  <a:lnTo>
                    <a:pt x="22" y="18"/>
                  </a:lnTo>
                  <a:lnTo>
                    <a:pt x="17" y="16"/>
                  </a:lnTo>
                  <a:lnTo>
                    <a:pt x="12" y="15"/>
                  </a:lnTo>
                  <a:lnTo>
                    <a:pt x="9" y="12"/>
                  </a:lnTo>
                  <a:lnTo>
                    <a:pt x="4" y="8"/>
                  </a:lnTo>
                  <a:lnTo>
                    <a:pt x="1" y="5"/>
                  </a:lnTo>
                  <a:lnTo>
                    <a:pt x="0" y="0"/>
                  </a:lnTo>
                  <a:lnTo>
                    <a:pt x="3" y="0"/>
                  </a:lnTo>
                  <a:lnTo>
                    <a:pt x="8" y="2"/>
                  </a:lnTo>
                  <a:lnTo>
                    <a:pt x="12" y="2"/>
                  </a:lnTo>
                  <a:lnTo>
                    <a:pt x="17" y="2"/>
                  </a:lnTo>
                  <a:lnTo>
                    <a:pt x="20" y="2"/>
                  </a:lnTo>
                  <a:lnTo>
                    <a:pt x="25" y="2"/>
                  </a:lnTo>
                  <a:lnTo>
                    <a:pt x="28" y="2"/>
                  </a:lnTo>
                  <a:lnTo>
                    <a:pt x="33" y="4"/>
                  </a:lnTo>
                  <a:lnTo>
                    <a:pt x="35" y="7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8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184"/>
            <p:cNvSpPr>
              <a:spLocks/>
            </p:cNvSpPr>
            <p:nvPr/>
          </p:nvSpPr>
          <p:spPr bwMode="auto">
            <a:xfrm>
              <a:off x="4514" y="2505"/>
              <a:ext cx="24" cy="19"/>
            </a:xfrm>
            <a:custGeom>
              <a:avLst/>
              <a:gdLst>
                <a:gd name="T0" fmla="*/ 45 w 46"/>
                <a:gd name="T1" fmla="*/ 29 h 38"/>
                <a:gd name="T2" fmla="*/ 45 w 46"/>
                <a:gd name="T3" fmla="*/ 32 h 38"/>
                <a:gd name="T4" fmla="*/ 41 w 46"/>
                <a:gd name="T5" fmla="*/ 34 h 38"/>
                <a:gd name="T6" fmla="*/ 38 w 46"/>
                <a:gd name="T7" fmla="*/ 35 h 38"/>
                <a:gd name="T8" fmla="*/ 35 w 46"/>
                <a:gd name="T9" fmla="*/ 37 h 38"/>
                <a:gd name="T10" fmla="*/ 32 w 46"/>
                <a:gd name="T11" fmla="*/ 37 h 38"/>
                <a:gd name="T12" fmla="*/ 27 w 46"/>
                <a:gd name="T13" fmla="*/ 37 h 38"/>
                <a:gd name="T14" fmla="*/ 24 w 46"/>
                <a:gd name="T15" fmla="*/ 37 h 38"/>
                <a:gd name="T16" fmla="*/ 21 w 46"/>
                <a:gd name="T17" fmla="*/ 37 h 38"/>
                <a:gd name="T18" fmla="*/ 17 w 46"/>
                <a:gd name="T19" fmla="*/ 37 h 38"/>
                <a:gd name="T20" fmla="*/ 14 w 46"/>
                <a:gd name="T21" fmla="*/ 38 h 38"/>
                <a:gd name="T22" fmla="*/ 11 w 46"/>
                <a:gd name="T23" fmla="*/ 35 h 38"/>
                <a:gd name="T24" fmla="*/ 6 w 46"/>
                <a:gd name="T25" fmla="*/ 32 h 38"/>
                <a:gd name="T26" fmla="*/ 5 w 46"/>
                <a:gd name="T27" fmla="*/ 27 h 38"/>
                <a:gd name="T28" fmla="*/ 1 w 46"/>
                <a:gd name="T29" fmla="*/ 24 h 38"/>
                <a:gd name="T30" fmla="*/ 0 w 46"/>
                <a:gd name="T31" fmla="*/ 19 h 38"/>
                <a:gd name="T32" fmla="*/ 0 w 46"/>
                <a:gd name="T33" fmla="*/ 14 h 38"/>
                <a:gd name="T34" fmla="*/ 0 w 46"/>
                <a:gd name="T35" fmla="*/ 11 h 38"/>
                <a:gd name="T36" fmla="*/ 1 w 46"/>
                <a:gd name="T37" fmla="*/ 6 h 38"/>
                <a:gd name="T38" fmla="*/ 3 w 46"/>
                <a:gd name="T39" fmla="*/ 3 h 38"/>
                <a:gd name="T40" fmla="*/ 8 w 46"/>
                <a:gd name="T41" fmla="*/ 0 h 38"/>
                <a:gd name="T42" fmla="*/ 11 w 46"/>
                <a:gd name="T43" fmla="*/ 3 h 38"/>
                <a:gd name="T44" fmla="*/ 16 w 46"/>
                <a:gd name="T45" fmla="*/ 5 h 38"/>
                <a:gd name="T46" fmla="*/ 21 w 46"/>
                <a:gd name="T47" fmla="*/ 6 h 38"/>
                <a:gd name="T48" fmla="*/ 25 w 46"/>
                <a:gd name="T49" fmla="*/ 8 h 38"/>
                <a:gd name="T50" fmla="*/ 30 w 46"/>
                <a:gd name="T51" fmla="*/ 11 h 38"/>
                <a:gd name="T52" fmla="*/ 35 w 46"/>
                <a:gd name="T53" fmla="*/ 13 h 38"/>
                <a:gd name="T54" fmla="*/ 38 w 46"/>
                <a:gd name="T55" fmla="*/ 16 h 38"/>
                <a:gd name="T56" fmla="*/ 41 w 46"/>
                <a:gd name="T57" fmla="*/ 19 h 38"/>
                <a:gd name="T58" fmla="*/ 45 w 46"/>
                <a:gd name="T59" fmla="*/ 24 h 38"/>
                <a:gd name="T60" fmla="*/ 46 w 46"/>
                <a:gd name="T61" fmla="*/ 29 h 38"/>
                <a:gd name="T62" fmla="*/ 46 w 46"/>
                <a:gd name="T63" fmla="*/ 29 h 38"/>
                <a:gd name="T64" fmla="*/ 45 w 46"/>
                <a:gd name="T6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38">
                  <a:moveTo>
                    <a:pt x="45" y="29"/>
                  </a:moveTo>
                  <a:lnTo>
                    <a:pt x="45" y="32"/>
                  </a:lnTo>
                  <a:lnTo>
                    <a:pt x="41" y="34"/>
                  </a:lnTo>
                  <a:lnTo>
                    <a:pt x="38" y="35"/>
                  </a:lnTo>
                  <a:lnTo>
                    <a:pt x="35" y="37"/>
                  </a:lnTo>
                  <a:lnTo>
                    <a:pt x="32" y="37"/>
                  </a:lnTo>
                  <a:lnTo>
                    <a:pt x="27" y="37"/>
                  </a:lnTo>
                  <a:lnTo>
                    <a:pt x="24" y="37"/>
                  </a:lnTo>
                  <a:lnTo>
                    <a:pt x="21" y="37"/>
                  </a:lnTo>
                  <a:lnTo>
                    <a:pt x="17" y="37"/>
                  </a:lnTo>
                  <a:lnTo>
                    <a:pt x="14" y="38"/>
                  </a:lnTo>
                  <a:lnTo>
                    <a:pt x="11" y="35"/>
                  </a:lnTo>
                  <a:lnTo>
                    <a:pt x="6" y="32"/>
                  </a:lnTo>
                  <a:lnTo>
                    <a:pt x="5" y="27"/>
                  </a:lnTo>
                  <a:lnTo>
                    <a:pt x="1" y="24"/>
                  </a:lnTo>
                  <a:lnTo>
                    <a:pt x="0" y="19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1" y="6"/>
                  </a:lnTo>
                  <a:lnTo>
                    <a:pt x="3" y="3"/>
                  </a:lnTo>
                  <a:lnTo>
                    <a:pt x="8" y="0"/>
                  </a:lnTo>
                  <a:lnTo>
                    <a:pt x="11" y="3"/>
                  </a:lnTo>
                  <a:lnTo>
                    <a:pt x="16" y="5"/>
                  </a:lnTo>
                  <a:lnTo>
                    <a:pt x="21" y="6"/>
                  </a:lnTo>
                  <a:lnTo>
                    <a:pt x="25" y="8"/>
                  </a:lnTo>
                  <a:lnTo>
                    <a:pt x="30" y="11"/>
                  </a:lnTo>
                  <a:lnTo>
                    <a:pt x="35" y="13"/>
                  </a:lnTo>
                  <a:lnTo>
                    <a:pt x="38" y="16"/>
                  </a:lnTo>
                  <a:lnTo>
                    <a:pt x="41" y="19"/>
                  </a:lnTo>
                  <a:lnTo>
                    <a:pt x="45" y="24"/>
                  </a:lnTo>
                  <a:lnTo>
                    <a:pt x="46" y="29"/>
                  </a:lnTo>
                  <a:lnTo>
                    <a:pt x="46" y="29"/>
                  </a:lnTo>
                  <a:lnTo>
                    <a:pt x="45" y="2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185"/>
            <p:cNvSpPr>
              <a:spLocks/>
            </p:cNvSpPr>
            <p:nvPr/>
          </p:nvSpPr>
          <p:spPr bwMode="auto">
            <a:xfrm>
              <a:off x="4450" y="2508"/>
              <a:ext cx="22" cy="16"/>
            </a:xfrm>
            <a:custGeom>
              <a:avLst/>
              <a:gdLst>
                <a:gd name="T0" fmla="*/ 45 w 45"/>
                <a:gd name="T1" fmla="*/ 5 h 32"/>
                <a:gd name="T2" fmla="*/ 43 w 45"/>
                <a:gd name="T3" fmla="*/ 8 h 32"/>
                <a:gd name="T4" fmla="*/ 40 w 45"/>
                <a:gd name="T5" fmla="*/ 12 h 32"/>
                <a:gd name="T6" fmla="*/ 39 w 45"/>
                <a:gd name="T7" fmla="*/ 15 h 32"/>
                <a:gd name="T8" fmla="*/ 35 w 45"/>
                <a:gd name="T9" fmla="*/ 18 h 32"/>
                <a:gd name="T10" fmla="*/ 32 w 45"/>
                <a:gd name="T11" fmla="*/ 21 h 32"/>
                <a:gd name="T12" fmla="*/ 29 w 45"/>
                <a:gd name="T13" fmla="*/ 24 h 32"/>
                <a:gd name="T14" fmla="*/ 26 w 45"/>
                <a:gd name="T15" fmla="*/ 28 h 32"/>
                <a:gd name="T16" fmla="*/ 21 w 45"/>
                <a:gd name="T17" fmla="*/ 31 h 32"/>
                <a:gd name="T18" fmla="*/ 18 w 45"/>
                <a:gd name="T19" fmla="*/ 32 h 32"/>
                <a:gd name="T20" fmla="*/ 13 w 45"/>
                <a:gd name="T21" fmla="*/ 32 h 32"/>
                <a:gd name="T22" fmla="*/ 0 w 45"/>
                <a:gd name="T23" fmla="*/ 16 h 32"/>
                <a:gd name="T24" fmla="*/ 2 w 45"/>
                <a:gd name="T25" fmla="*/ 12 h 32"/>
                <a:gd name="T26" fmla="*/ 7 w 45"/>
                <a:gd name="T27" fmla="*/ 7 h 32"/>
                <a:gd name="T28" fmla="*/ 10 w 45"/>
                <a:gd name="T29" fmla="*/ 4 h 32"/>
                <a:gd name="T30" fmla="*/ 15 w 45"/>
                <a:gd name="T31" fmla="*/ 2 h 32"/>
                <a:gd name="T32" fmla="*/ 19 w 45"/>
                <a:gd name="T33" fmla="*/ 0 h 32"/>
                <a:gd name="T34" fmla="*/ 26 w 45"/>
                <a:gd name="T35" fmla="*/ 0 h 32"/>
                <a:gd name="T36" fmla="*/ 31 w 45"/>
                <a:gd name="T37" fmla="*/ 0 h 32"/>
                <a:gd name="T38" fmla="*/ 35 w 45"/>
                <a:gd name="T39" fmla="*/ 2 h 32"/>
                <a:gd name="T40" fmla="*/ 40 w 45"/>
                <a:gd name="T41" fmla="*/ 4 h 32"/>
                <a:gd name="T42" fmla="*/ 45 w 45"/>
                <a:gd name="T43" fmla="*/ 7 h 32"/>
                <a:gd name="T44" fmla="*/ 45 w 45"/>
                <a:gd name="T45" fmla="*/ 7 h 32"/>
                <a:gd name="T46" fmla="*/ 45 w 45"/>
                <a:gd name="T47" fmla="*/ 5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" h="32">
                  <a:moveTo>
                    <a:pt x="45" y="5"/>
                  </a:moveTo>
                  <a:lnTo>
                    <a:pt x="43" y="8"/>
                  </a:lnTo>
                  <a:lnTo>
                    <a:pt x="40" y="12"/>
                  </a:lnTo>
                  <a:lnTo>
                    <a:pt x="39" y="15"/>
                  </a:lnTo>
                  <a:lnTo>
                    <a:pt x="35" y="18"/>
                  </a:lnTo>
                  <a:lnTo>
                    <a:pt x="32" y="21"/>
                  </a:lnTo>
                  <a:lnTo>
                    <a:pt x="29" y="24"/>
                  </a:lnTo>
                  <a:lnTo>
                    <a:pt x="26" y="28"/>
                  </a:lnTo>
                  <a:lnTo>
                    <a:pt x="21" y="31"/>
                  </a:lnTo>
                  <a:lnTo>
                    <a:pt x="18" y="32"/>
                  </a:lnTo>
                  <a:lnTo>
                    <a:pt x="13" y="32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7" y="7"/>
                  </a:lnTo>
                  <a:lnTo>
                    <a:pt x="10" y="4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35" y="2"/>
                  </a:lnTo>
                  <a:lnTo>
                    <a:pt x="40" y="4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5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186"/>
            <p:cNvSpPr>
              <a:spLocks/>
            </p:cNvSpPr>
            <p:nvPr/>
          </p:nvSpPr>
          <p:spPr bwMode="auto">
            <a:xfrm>
              <a:off x="4334" y="2511"/>
              <a:ext cx="20" cy="13"/>
            </a:xfrm>
            <a:custGeom>
              <a:avLst/>
              <a:gdLst>
                <a:gd name="T0" fmla="*/ 38 w 38"/>
                <a:gd name="T1" fmla="*/ 9 h 25"/>
                <a:gd name="T2" fmla="*/ 38 w 38"/>
                <a:gd name="T3" fmla="*/ 25 h 25"/>
                <a:gd name="T4" fmla="*/ 33 w 38"/>
                <a:gd name="T5" fmla="*/ 25 h 25"/>
                <a:gd name="T6" fmla="*/ 29 w 38"/>
                <a:gd name="T7" fmla="*/ 25 h 25"/>
                <a:gd name="T8" fmla="*/ 24 w 38"/>
                <a:gd name="T9" fmla="*/ 24 h 25"/>
                <a:gd name="T10" fmla="*/ 21 w 38"/>
                <a:gd name="T11" fmla="*/ 24 h 25"/>
                <a:gd name="T12" fmla="*/ 16 w 38"/>
                <a:gd name="T13" fmla="*/ 22 h 25"/>
                <a:gd name="T14" fmla="*/ 13 w 38"/>
                <a:gd name="T15" fmla="*/ 21 h 25"/>
                <a:gd name="T16" fmla="*/ 9 w 38"/>
                <a:gd name="T17" fmla="*/ 19 h 25"/>
                <a:gd name="T18" fmla="*/ 6 w 38"/>
                <a:gd name="T19" fmla="*/ 16 h 25"/>
                <a:gd name="T20" fmla="*/ 3 w 38"/>
                <a:gd name="T21" fmla="*/ 13 h 25"/>
                <a:gd name="T22" fmla="*/ 0 w 38"/>
                <a:gd name="T23" fmla="*/ 9 h 25"/>
                <a:gd name="T24" fmla="*/ 1 w 38"/>
                <a:gd name="T25" fmla="*/ 6 h 25"/>
                <a:gd name="T26" fmla="*/ 5 w 38"/>
                <a:gd name="T27" fmla="*/ 3 h 25"/>
                <a:gd name="T28" fmla="*/ 9 w 38"/>
                <a:gd name="T29" fmla="*/ 1 h 25"/>
                <a:gd name="T30" fmla="*/ 13 w 38"/>
                <a:gd name="T31" fmla="*/ 0 h 25"/>
                <a:gd name="T32" fmla="*/ 17 w 38"/>
                <a:gd name="T33" fmla="*/ 0 h 25"/>
                <a:gd name="T34" fmla="*/ 22 w 38"/>
                <a:gd name="T35" fmla="*/ 0 h 25"/>
                <a:gd name="T36" fmla="*/ 27 w 38"/>
                <a:gd name="T37" fmla="*/ 1 h 25"/>
                <a:gd name="T38" fmla="*/ 30 w 38"/>
                <a:gd name="T39" fmla="*/ 3 h 25"/>
                <a:gd name="T40" fmla="*/ 35 w 38"/>
                <a:gd name="T41" fmla="*/ 6 h 25"/>
                <a:gd name="T42" fmla="*/ 38 w 38"/>
                <a:gd name="T43" fmla="*/ 9 h 25"/>
                <a:gd name="T44" fmla="*/ 38 w 38"/>
                <a:gd name="T45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25">
                  <a:moveTo>
                    <a:pt x="38" y="9"/>
                  </a:moveTo>
                  <a:lnTo>
                    <a:pt x="38" y="25"/>
                  </a:lnTo>
                  <a:lnTo>
                    <a:pt x="33" y="25"/>
                  </a:lnTo>
                  <a:lnTo>
                    <a:pt x="29" y="25"/>
                  </a:lnTo>
                  <a:lnTo>
                    <a:pt x="24" y="24"/>
                  </a:lnTo>
                  <a:lnTo>
                    <a:pt x="21" y="24"/>
                  </a:lnTo>
                  <a:lnTo>
                    <a:pt x="16" y="22"/>
                  </a:lnTo>
                  <a:lnTo>
                    <a:pt x="13" y="21"/>
                  </a:lnTo>
                  <a:lnTo>
                    <a:pt x="9" y="19"/>
                  </a:lnTo>
                  <a:lnTo>
                    <a:pt x="6" y="16"/>
                  </a:lnTo>
                  <a:lnTo>
                    <a:pt x="3" y="13"/>
                  </a:lnTo>
                  <a:lnTo>
                    <a:pt x="0" y="9"/>
                  </a:lnTo>
                  <a:lnTo>
                    <a:pt x="1" y="6"/>
                  </a:lnTo>
                  <a:lnTo>
                    <a:pt x="5" y="3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7" y="1"/>
                  </a:lnTo>
                  <a:lnTo>
                    <a:pt x="30" y="3"/>
                  </a:lnTo>
                  <a:lnTo>
                    <a:pt x="35" y="6"/>
                  </a:lnTo>
                  <a:lnTo>
                    <a:pt x="38" y="9"/>
                  </a:lnTo>
                  <a:lnTo>
                    <a:pt x="38" y="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187"/>
            <p:cNvSpPr>
              <a:spLocks/>
            </p:cNvSpPr>
            <p:nvPr/>
          </p:nvSpPr>
          <p:spPr bwMode="auto">
            <a:xfrm>
              <a:off x="4272" y="2515"/>
              <a:ext cx="27" cy="16"/>
            </a:xfrm>
            <a:custGeom>
              <a:avLst/>
              <a:gdLst>
                <a:gd name="T0" fmla="*/ 54 w 54"/>
                <a:gd name="T1" fmla="*/ 8 h 32"/>
                <a:gd name="T2" fmla="*/ 53 w 54"/>
                <a:gd name="T3" fmla="*/ 11 h 32"/>
                <a:gd name="T4" fmla="*/ 50 w 54"/>
                <a:gd name="T5" fmla="*/ 13 h 32"/>
                <a:gd name="T6" fmla="*/ 48 w 54"/>
                <a:gd name="T7" fmla="*/ 14 h 32"/>
                <a:gd name="T8" fmla="*/ 45 w 54"/>
                <a:gd name="T9" fmla="*/ 17 h 32"/>
                <a:gd name="T10" fmla="*/ 43 w 54"/>
                <a:gd name="T11" fmla="*/ 19 h 32"/>
                <a:gd name="T12" fmla="*/ 40 w 54"/>
                <a:gd name="T13" fmla="*/ 21 h 32"/>
                <a:gd name="T14" fmla="*/ 38 w 54"/>
                <a:gd name="T15" fmla="*/ 22 h 32"/>
                <a:gd name="T16" fmla="*/ 38 w 54"/>
                <a:gd name="T17" fmla="*/ 25 h 32"/>
                <a:gd name="T18" fmla="*/ 38 w 54"/>
                <a:gd name="T19" fmla="*/ 27 h 32"/>
                <a:gd name="T20" fmla="*/ 38 w 54"/>
                <a:gd name="T21" fmla="*/ 30 h 32"/>
                <a:gd name="T22" fmla="*/ 34 w 54"/>
                <a:gd name="T23" fmla="*/ 30 h 32"/>
                <a:gd name="T24" fmla="*/ 29 w 54"/>
                <a:gd name="T25" fmla="*/ 32 h 32"/>
                <a:gd name="T26" fmla="*/ 24 w 54"/>
                <a:gd name="T27" fmla="*/ 32 h 32"/>
                <a:gd name="T28" fmla="*/ 21 w 54"/>
                <a:gd name="T29" fmla="*/ 30 h 32"/>
                <a:gd name="T30" fmla="*/ 16 w 54"/>
                <a:gd name="T31" fmla="*/ 30 h 32"/>
                <a:gd name="T32" fmla="*/ 13 w 54"/>
                <a:gd name="T33" fmla="*/ 29 h 32"/>
                <a:gd name="T34" fmla="*/ 10 w 54"/>
                <a:gd name="T35" fmla="*/ 27 h 32"/>
                <a:gd name="T36" fmla="*/ 6 w 54"/>
                <a:gd name="T37" fmla="*/ 24 h 32"/>
                <a:gd name="T38" fmla="*/ 3 w 54"/>
                <a:gd name="T39" fmla="*/ 21 h 32"/>
                <a:gd name="T40" fmla="*/ 0 w 54"/>
                <a:gd name="T41" fmla="*/ 17 h 32"/>
                <a:gd name="T42" fmla="*/ 2 w 54"/>
                <a:gd name="T43" fmla="*/ 11 h 32"/>
                <a:gd name="T44" fmla="*/ 5 w 54"/>
                <a:gd name="T45" fmla="*/ 6 h 32"/>
                <a:gd name="T46" fmla="*/ 11 w 54"/>
                <a:gd name="T47" fmla="*/ 1 h 32"/>
                <a:gd name="T48" fmla="*/ 16 w 54"/>
                <a:gd name="T49" fmla="*/ 0 h 32"/>
                <a:gd name="T50" fmla="*/ 24 w 54"/>
                <a:gd name="T51" fmla="*/ 0 h 32"/>
                <a:gd name="T52" fmla="*/ 30 w 54"/>
                <a:gd name="T53" fmla="*/ 0 h 32"/>
                <a:gd name="T54" fmla="*/ 37 w 54"/>
                <a:gd name="T55" fmla="*/ 1 h 32"/>
                <a:gd name="T56" fmla="*/ 43 w 54"/>
                <a:gd name="T57" fmla="*/ 3 h 32"/>
                <a:gd name="T58" fmla="*/ 50 w 54"/>
                <a:gd name="T59" fmla="*/ 5 h 32"/>
                <a:gd name="T60" fmla="*/ 54 w 54"/>
                <a:gd name="T61" fmla="*/ 8 h 32"/>
                <a:gd name="T62" fmla="*/ 54 w 54"/>
                <a:gd name="T63" fmla="*/ 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" h="32">
                  <a:moveTo>
                    <a:pt x="54" y="8"/>
                  </a:moveTo>
                  <a:lnTo>
                    <a:pt x="53" y="11"/>
                  </a:lnTo>
                  <a:lnTo>
                    <a:pt x="50" y="13"/>
                  </a:lnTo>
                  <a:lnTo>
                    <a:pt x="48" y="14"/>
                  </a:lnTo>
                  <a:lnTo>
                    <a:pt x="45" y="17"/>
                  </a:lnTo>
                  <a:lnTo>
                    <a:pt x="43" y="19"/>
                  </a:lnTo>
                  <a:lnTo>
                    <a:pt x="40" y="21"/>
                  </a:lnTo>
                  <a:lnTo>
                    <a:pt x="38" y="22"/>
                  </a:lnTo>
                  <a:lnTo>
                    <a:pt x="38" y="25"/>
                  </a:lnTo>
                  <a:lnTo>
                    <a:pt x="38" y="27"/>
                  </a:lnTo>
                  <a:lnTo>
                    <a:pt x="38" y="30"/>
                  </a:lnTo>
                  <a:lnTo>
                    <a:pt x="34" y="30"/>
                  </a:lnTo>
                  <a:lnTo>
                    <a:pt x="29" y="32"/>
                  </a:lnTo>
                  <a:lnTo>
                    <a:pt x="24" y="32"/>
                  </a:lnTo>
                  <a:lnTo>
                    <a:pt x="21" y="30"/>
                  </a:lnTo>
                  <a:lnTo>
                    <a:pt x="16" y="30"/>
                  </a:lnTo>
                  <a:lnTo>
                    <a:pt x="13" y="29"/>
                  </a:lnTo>
                  <a:lnTo>
                    <a:pt x="10" y="27"/>
                  </a:lnTo>
                  <a:lnTo>
                    <a:pt x="6" y="24"/>
                  </a:lnTo>
                  <a:lnTo>
                    <a:pt x="3" y="21"/>
                  </a:lnTo>
                  <a:lnTo>
                    <a:pt x="0" y="17"/>
                  </a:lnTo>
                  <a:lnTo>
                    <a:pt x="2" y="11"/>
                  </a:lnTo>
                  <a:lnTo>
                    <a:pt x="5" y="6"/>
                  </a:lnTo>
                  <a:lnTo>
                    <a:pt x="11" y="1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0" y="0"/>
                  </a:lnTo>
                  <a:lnTo>
                    <a:pt x="37" y="1"/>
                  </a:lnTo>
                  <a:lnTo>
                    <a:pt x="43" y="3"/>
                  </a:lnTo>
                  <a:lnTo>
                    <a:pt x="50" y="5"/>
                  </a:lnTo>
                  <a:lnTo>
                    <a:pt x="54" y="8"/>
                  </a:lnTo>
                  <a:lnTo>
                    <a:pt x="54" y="8"/>
                  </a:lnTo>
                  <a:close/>
                </a:path>
              </a:pathLst>
            </a:custGeom>
            <a:solidFill>
              <a:srgbClr val="FFC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188"/>
            <p:cNvSpPr>
              <a:spLocks/>
            </p:cNvSpPr>
            <p:nvPr/>
          </p:nvSpPr>
          <p:spPr bwMode="auto">
            <a:xfrm>
              <a:off x="4422" y="2521"/>
              <a:ext cx="291" cy="686"/>
            </a:xfrm>
            <a:custGeom>
              <a:avLst/>
              <a:gdLst>
                <a:gd name="T0" fmla="*/ 539 w 583"/>
                <a:gd name="T1" fmla="*/ 102 h 1373"/>
                <a:gd name="T2" fmla="*/ 554 w 583"/>
                <a:gd name="T3" fmla="*/ 147 h 1373"/>
                <a:gd name="T4" fmla="*/ 568 w 583"/>
                <a:gd name="T5" fmla="*/ 192 h 1373"/>
                <a:gd name="T6" fmla="*/ 583 w 583"/>
                <a:gd name="T7" fmla="*/ 338 h 1373"/>
                <a:gd name="T8" fmla="*/ 571 w 583"/>
                <a:gd name="T9" fmla="*/ 678 h 1373"/>
                <a:gd name="T10" fmla="*/ 514 w 583"/>
                <a:gd name="T11" fmla="*/ 995 h 1373"/>
                <a:gd name="T12" fmla="*/ 392 w 583"/>
                <a:gd name="T13" fmla="*/ 1280 h 1373"/>
                <a:gd name="T14" fmla="*/ 344 w 583"/>
                <a:gd name="T15" fmla="*/ 1323 h 1373"/>
                <a:gd name="T16" fmla="*/ 293 w 583"/>
                <a:gd name="T17" fmla="*/ 1355 h 1373"/>
                <a:gd name="T18" fmla="*/ 237 w 583"/>
                <a:gd name="T19" fmla="*/ 1371 h 1373"/>
                <a:gd name="T20" fmla="*/ 157 w 583"/>
                <a:gd name="T21" fmla="*/ 1354 h 1373"/>
                <a:gd name="T22" fmla="*/ 96 w 583"/>
                <a:gd name="T23" fmla="*/ 1290 h 1373"/>
                <a:gd name="T24" fmla="*/ 58 w 583"/>
                <a:gd name="T25" fmla="*/ 1205 h 1373"/>
                <a:gd name="T26" fmla="*/ 48 w 583"/>
                <a:gd name="T27" fmla="*/ 1146 h 1373"/>
                <a:gd name="T28" fmla="*/ 79 w 583"/>
                <a:gd name="T29" fmla="*/ 1138 h 1373"/>
                <a:gd name="T30" fmla="*/ 109 w 583"/>
                <a:gd name="T31" fmla="*/ 1133 h 1373"/>
                <a:gd name="T32" fmla="*/ 139 w 583"/>
                <a:gd name="T33" fmla="*/ 1126 h 1373"/>
                <a:gd name="T34" fmla="*/ 152 w 583"/>
                <a:gd name="T35" fmla="*/ 1163 h 1373"/>
                <a:gd name="T36" fmla="*/ 178 w 583"/>
                <a:gd name="T37" fmla="*/ 1195 h 1373"/>
                <a:gd name="T38" fmla="*/ 207 w 583"/>
                <a:gd name="T39" fmla="*/ 1224 h 1373"/>
                <a:gd name="T40" fmla="*/ 247 w 583"/>
                <a:gd name="T41" fmla="*/ 1248 h 1373"/>
                <a:gd name="T42" fmla="*/ 287 w 583"/>
                <a:gd name="T43" fmla="*/ 1253 h 1373"/>
                <a:gd name="T44" fmla="*/ 327 w 583"/>
                <a:gd name="T45" fmla="*/ 1243 h 1373"/>
                <a:gd name="T46" fmla="*/ 387 w 583"/>
                <a:gd name="T47" fmla="*/ 1192 h 1373"/>
                <a:gd name="T48" fmla="*/ 459 w 583"/>
                <a:gd name="T49" fmla="*/ 1074 h 1373"/>
                <a:gd name="T50" fmla="*/ 496 w 583"/>
                <a:gd name="T51" fmla="*/ 944 h 1373"/>
                <a:gd name="T52" fmla="*/ 517 w 583"/>
                <a:gd name="T53" fmla="*/ 813 h 1373"/>
                <a:gd name="T54" fmla="*/ 530 w 583"/>
                <a:gd name="T55" fmla="*/ 720 h 1373"/>
                <a:gd name="T56" fmla="*/ 543 w 583"/>
                <a:gd name="T57" fmla="*/ 632 h 1373"/>
                <a:gd name="T58" fmla="*/ 549 w 583"/>
                <a:gd name="T59" fmla="*/ 555 h 1373"/>
                <a:gd name="T60" fmla="*/ 555 w 583"/>
                <a:gd name="T61" fmla="*/ 456 h 1373"/>
                <a:gd name="T62" fmla="*/ 555 w 583"/>
                <a:gd name="T63" fmla="*/ 315 h 1373"/>
                <a:gd name="T64" fmla="*/ 522 w 583"/>
                <a:gd name="T65" fmla="*/ 186 h 1373"/>
                <a:gd name="T66" fmla="*/ 408 w 583"/>
                <a:gd name="T67" fmla="*/ 106 h 1373"/>
                <a:gd name="T68" fmla="*/ 274 w 583"/>
                <a:gd name="T69" fmla="*/ 174 h 1373"/>
                <a:gd name="T70" fmla="*/ 199 w 583"/>
                <a:gd name="T71" fmla="*/ 302 h 1373"/>
                <a:gd name="T72" fmla="*/ 149 w 583"/>
                <a:gd name="T73" fmla="*/ 446 h 1373"/>
                <a:gd name="T74" fmla="*/ 130 w 583"/>
                <a:gd name="T75" fmla="*/ 504 h 1373"/>
                <a:gd name="T76" fmla="*/ 125 w 583"/>
                <a:gd name="T77" fmla="*/ 522 h 1373"/>
                <a:gd name="T78" fmla="*/ 123 w 583"/>
                <a:gd name="T79" fmla="*/ 538 h 1373"/>
                <a:gd name="T80" fmla="*/ 111 w 583"/>
                <a:gd name="T81" fmla="*/ 598 h 1373"/>
                <a:gd name="T82" fmla="*/ 98 w 583"/>
                <a:gd name="T83" fmla="*/ 762 h 1373"/>
                <a:gd name="T84" fmla="*/ 101 w 583"/>
                <a:gd name="T85" fmla="*/ 925 h 1373"/>
                <a:gd name="T86" fmla="*/ 107 w 583"/>
                <a:gd name="T87" fmla="*/ 1066 h 1373"/>
                <a:gd name="T88" fmla="*/ 2 w 583"/>
                <a:gd name="T89" fmla="*/ 870 h 1373"/>
                <a:gd name="T90" fmla="*/ 15 w 583"/>
                <a:gd name="T91" fmla="*/ 566 h 1373"/>
                <a:gd name="T92" fmla="*/ 90 w 583"/>
                <a:gd name="T93" fmla="*/ 280 h 1373"/>
                <a:gd name="T94" fmla="*/ 205 w 583"/>
                <a:gd name="T95" fmla="*/ 85 h 1373"/>
                <a:gd name="T96" fmla="*/ 271 w 583"/>
                <a:gd name="T97" fmla="*/ 32 h 1373"/>
                <a:gd name="T98" fmla="*/ 343 w 583"/>
                <a:gd name="T99" fmla="*/ 3 h 1373"/>
                <a:gd name="T100" fmla="*/ 424 w 583"/>
                <a:gd name="T101" fmla="*/ 6 h 1373"/>
                <a:gd name="T102" fmla="*/ 463 w 583"/>
                <a:gd name="T103" fmla="*/ 14 h 1373"/>
                <a:gd name="T104" fmla="*/ 495 w 583"/>
                <a:gd name="T105" fmla="*/ 34 h 1373"/>
                <a:gd name="T106" fmla="*/ 520 w 583"/>
                <a:gd name="T107" fmla="*/ 62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83" h="1373">
                  <a:moveTo>
                    <a:pt x="530" y="74"/>
                  </a:moveTo>
                  <a:lnTo>
                    <a:pt x="535" y="88"/>
                  </a:lnTo>
                  <a:lnTo>
                    <a:pt x="539" y="102"/>
                  </a:lnTo>
                  <a:lnTo>
                    <a:pt x="544" y="117"/>
                  </a:lnTo>
                  <a:lnTo>
                    <a:pt x="549" y="133"/>
                  </a:lnTo>
                  <a:lnTo>
                    <a:pt x="554" y="147"/>
                  </a:lnTo>
                  <a:lnTo>
                    <a:pt x="559" y="162"/>
                  </a:lnTo>
                  <a:lnTo>
                    <a:pt x="563" y="176"/>
                  </a:lnTo>
                  <a:lnTo>
                    <a:pt x="568" y="192"/>
                  </a:lnTo>
                  <a:lnTo>
                    <a:pt x="573" y="206"/>
                  </a:lnTo>
                  <a:lnTo>
                    <a:pt x="578" y="221"/>
                  </a:lnTo>
                  <a:lnTo>
                    <a:pt x="583" y="338"/>
                  </a:lnTo>
                  <a:lnTo>
                    <a:pt x="583" y="453"/>
                  </a:lnTo>
                  <a:lnTo>
                    <a:pt x="579" y="566"/>
                  </a:lnTo>
                  <a:lnTo>
                    <a:pt x="571" y="678"/>
                  </a:lnTo>
                  <a:lnTo>
                    <a:pt x="559" y="787"/>
                  </a:lnTo>
                  <a:lnTo>
                    <a:pt x="539" y="893"/>
                  </a:lnTo>
                  <a:lnTo>
                    <a:pt x="514" y="995"/>
                  </a:lnTo>
                  <a:lnTo>
                    <a:pt x="482" y="1094"/>
                  </a:lnTo>
                  <a:lnTo>
                    <a:pt x="440" y="1189"/>
                  </a:lnTo>
                  <a:lnTo>
                    <a:pt x="392" y="1280"/>
                  </a:lnTo>
                  <a:lnTo>
                    <a:pt x="376" y="1294"/>
                  </a:lnTo>
                  <a:lnTo>
                    <a:pt x="360" y="1309"/>
                  </a:lnTo>
                  <a:lnTo>
                    <a:pt x="344" y="1323"/>
                  </a:lnTo>
                  <a:lnTo>
                    <a:pt x="328" y="1334"/>
                  </a:lnTo>
                  <a:lnTo>
                    <a:pt x="311" y="1346"/>
                  </a:lnTo>
                  <a:lnTo>
                    <a:pt x="293" y="1355"/>
                  </a:lnTo>
                  <a:lnTo>
                    <a:pt x="275" y="1362"/>
                  </a:lnTo>
                  <a:lnTo>
                    <a:pt x="256" y="1368"/>
                  </a:lnTo>
                  <a:lnTo>
                    <a:pt x="237" y="1371"/>
                  </a:lnTo>
                  <a:lnTo>
                    <a:pt x="216" y="1373"/>
                  </a:lnTo>
                  <a:lnTo>
                    <a:pt x="184" y="1366"/>
                  </a:lnTo>
                  <a:lnTo>
                    <a:pt x="157" y="1354"/>
                  </a:lnTo>
                  <a:lnTo>
                    <a:pt x="133" y="1336"/>
                  </a:lnTo>
                  <a:lnTo>
                    <a:pt x="114" y="1314"/>
                  </a:lnTo>
                  <a:lnTo>
                    <a:pt x="96" y="1290"/>
                  </a:lnTo>
                  <a:lnTo>
                    <a:pt x="80" y="1262"/>
                  </a:lnTo>
                  <a:lnTo>
                    <a:pt x="67" y="1234"/>
                  </a:lnTo>
                  <a:lnTo>
                    <a:pt x="58" y="1205"/>
                  </a:lnTo>
                  <a:lnTo>
                    <a:pt x="48" y="1176"/>
                  </a:lnTo>
                  <a:lnTo>
                    <a:pt x="40" y="1149"/>
                  </a:lnTo>
                  <a:lnTo>
                    <a:pt x="48" y="1146"/>
                  </a:lnTo>
                  <a:lnTo>
                    <a:pt x="58" y="1142"/>
                  </a:lnTo>
                  <a:lnTo>
                    <a:pt x="67" y="1139"/>
                  </a:lnTo>
                  <a:lnTo>
                    <a:pt x="79" y="1138"/>
                  </a:lnTo>
                  <a:lnTo>
                    <a:pt x="88" y="1136"/>
                  </a:lnTo>
                  <a:lnTo>
                    <a:pt x="99" y="1134"/>
                  </a:lnTo>
                  <a:lnTo>
                    <a:pt x="109" y="1133"/>
                  </a:lnTo>
                  <a:lnTo>
                    <a:pt x="120" y="1131"/>
                  </a:lnTo>
                  <a:lnTo>
                    <a:pt x="130" y="1130"/>
                  </a:lnTo>
                  <a:lnTo>
                    <a:pt x="139" y="1126"/>
                  </a:lnTo>
                  <a:lnTo>
                    <a:pt x="143" y="1139"/>
                  </a:lnTo>
                  <a:lnTo>
                    <a:pt x="147" y="1152"/>
                  </a:lnTo>
                  <a:lnTo>
                    <a:pt x="152" y="1163"/>
                  </a:lnTo>
                  <a:lnTo>
                    <a:pt x="160" y="1174"/>
                  </a:lnTo>
                  <a:lnTo>
                    <a:pt x="168" y="1184"/>
                  </a:lnTo>
                  <a:lnTo>
                    <a:pt x="178" y="1195"/>
                  </a:lnTo>
                  <a:lnTo>
                    <a:pt x="186" y="1205"/>
                  </a:lnTo>
                  <a:lnTo>
                    <a:pt x="197" y="1214"/>
                  </a:lnTo>
                  <a:lnTo>
                    <a:pt x="207" y="1224"/>
                  </a:lnTo>
                  <a:lnTo>
                    <a:pt x="216" y="1235"/>
                  </a:lnTo>
                  <a:lnTo>
                    <a:pt x="232" y="1242"/>
                  </a:lnTo>
                  <a:lnTo>
                    <a:pt x="247" y="1248"/>
                  </a:lnTo>
                  <a:lnTo>
                    <a:pt x="261" y="1251"/>
                  </a:lnTo>
                  <a:lnTo>
                    <a:pt x="274" y="1253"/>
                  </a:lnTo>
                  <a:lnTo>
                    <a:pt x="287" y="1253"/>
                  </a:lnTo>
                  <a:lnTo>
                    <a:pt x="299" y="1251"/>
                  </a:lnTo>
                  <a:lnTo>
                    <a:pt x="314" y="1248"/>
                  </a:lnTo>
                  <a:lnTo>
                    <a:pt x="327" y="1243"/>
                  </a:lnTo>
                  <a:lnTo>
                    <a:pt x="339" y="1235"/>
                  </a:lnTo>
                  <a:lnTo>
                    <a:pt x="354" y="1226"/>
                  </a:lnTo>
                  <a:lnTo>
                    <a:pt x="387" y="1192"/>
                  </a:lnTo>
                  <a:lnTo>
                    <a:pt x="416" y="1154"/>
                  </a:lnTo>
                  <a:lnTo>
                    <a:pt x="440" y="1115"/>
                  </a:lnTo>
                  <a:lnTo>
                    <a:pt x="459" y="1074"/>
                  </a:lnTo>
                  <a:lnTo>
                    <a:pt x="475" y="1030"/>
                  </a:lnTo>
                  <a:lnTo>
                    <a:pt x="487" y="987"/>
                  </a:lnTo>
                  <a:lnTo>
                    <a:pt x="496" y="944"/>
                  </a:lnTo>
                  <a:lnTo>
                    <a:pt x="504" y="899"/>
                  </a:lnTo>
                  <a:lnTo>
                    <a:pt x="511" y="856"/>
                  </a:lnTo>
                  <a:lnTo>
                    <a:pt x="517" y="813"/>
                  </a:lnTo>
                  <a:lnTo>
                    <a:pt x="520" y="795"/>
                  </a:lnTo>
                  <a:lnTo>
                    <a:pt x="525" y="755"/>
                  </a:lnTo>
                  <a:lnTo>
                    <a:pt x="530" y="720"/>
                  </a:lnTo>
                  <a:lnTo>
                    <a:pt x="535" y="688"/>
                  </a:lnTo>
                  <a:lnTo>
                    <a:pt x="539" y="659"/>
                  </a:lnTo>
                  <a:lnTo>
                    <a:pt x="543" y="632"/>
                  </a:lnTo>
                  <a:lnTo>
                    <a:pt x="544" y="606"/>
                  </a:lnTo>
                  <a:lnTo>
                    <a:pt x="547" y="582"/>
                  </a:lnTo>
                  <a:lnTo>
                    <a:pt x="549" y="555"/>
                  </a:lnTo>
                  <a:lnTo>
                    <a:pt x="552" y="528"/>
                  </a:lnTo>
                  <a:lnTo>
                    <a:pt x="554" y="498"/>
                  </a:lnTo>
                  <a:lnTo>
                    <a:pt x="555" y="456"/>
                  </a:lnTo>
                  <a:lnTo>
                    <a:pt x="557" y="410"/>
                  </a:lnTo>
                  <a:lnTo>
                    <a:pt x="557" y="363"/>
                  </a:lnTo>
                  <a:lnTo>
                    <a:pt x="555" y="315"/>
                  </a:lnTo>
                  <a:lnTo>
                    <a:pt x="551" y="269"/>
                  </a:lnTo>
                  <a:lnTo>
                    <a:pt x="539" y="224"/>
                  </a:lnTo>
                  <a:lnTo>
                    <a:pt x="522" y="186"/>
                  </a:lnTo>
                  <a:lnTo>
                    <a:pt x="495" y="150"/>
                  </a:lnTo>
                  <a:lnTo>
                    <a:pt x="458" y="123"/>
                  </a:lnTo>
                  <a:lnTo>
                    <a:pt x="408" y="106"/>
                  </a:lnTo>
                  <a:lnTo>
                    <a:pt x="354" y="118"/>
                  </a:lnTo>
                  <a:lnTo>
                    <a:pt x="311" y="142"/>
                  </a:lnTo>
                  <a:lnTo>
                    <a:pt x="274" y="174"/>
                  </a:lnTo>
                  <a:lnTo>
                    <a:pt x="243" y="213"/>
                  </a:lnTo>
                  <a:lnTo>
                    <a:pt x="219" y="256"/>
                  </a:lnTo>
                  <a:lnTo>
                    <a:pt x="199" y="302"/>
                  </a:lnTo>
                  <a:lnTo>
                    <a:pt x="181" y="350"/>
                  </a:lnTo>
                  <a:lnTo>
                    <a:pt x="165" y="398"/>
                  </a:lnTo>
                  <a:lnTo>
                    <a:pt x="149" y="446"/>
                  </a:lnTo>
                  <a:lnTo>
                    <a:pt x="133" y="490"/>
                  </a:lnTo>
                  <a:lnTo>
                    <a:pt x="131" y="498"/>
                  </a:lnTo>
                  <a:lnTo>
                    <a:pt x="130" y="504"/>
                  </a:lnTo>
                  <a:lnTo>
                    <a:pt x="128" y="510"/>
                  </a:lnTo>
                  <a:lnTo>
                    <a:pt x="127" y="515"/>
                  </a:lnTo>
                  <a:lnTo>
                    <a:pt x="125" y="522"/>
                  </a:lnTo>
                  <a:lnTo>
                    <a:pt x="125" y="526"/>
                  </a:lnTo>
                  <a:lnTo>
                    <a:pt x="123" y="531"/>
                  </a:lnTo>
                  <a:lnTo>
                    <a:pt x="123" y="538"/>
                  </a:lnTo>
                  <a:lnTo>
                    <a:pt x="122" y="542"/>
                  </a:lnTo>
                  <a:lnTo>
                    <a:pt x="120" y="549"/>
                  </a:lnTo>
                  <a:lnTo>
                    <a:pt x="111" y="598"/>
                  </a:lnTo>
                  <a:lnTo>
                    <a:pt x="104" y="651"/>
                  </a:lnTo>
                  <a:lnTo>
                    <a:pt x="101" y="706"/>
                  </a:lnTo>
                  <a:lnTo>
                    <a:pt x="98" y="762"/>
                  </a:lnTo>
                  <a:lnTo>
                    <a:pt x="98" y="818"/>
                  </a:lnTo>
                  <a:lnTo>
                    <a:pt x="99" y="872"/>
                  </a:lnTo>
                  <a:lnTo>
                    <a:pt x="101" y="925"/>
                  </a:lnTo>
                  <a:lnTo>
                    <a:pt x="104" y="976"/>
                  </a:lnTo>
                  <a:lnTo>
                    <a:pt x="106" y="1022"/>
                  </a:lnTo>
                  <a:lnTo>
                    <a:pt x="107" y="1066"/>
                  </a:lnTo>
                  <a:lnTo>
                    <a:pt x="18" y="1072"/>
                  </a:lnTo>
                  <a:lnTo>
                    <a:pt x="8" y="971"/>
                  </a:lnTo>
                  <a:lnTo>
                    <a:pt x="2" y="870"/>
                  </a:lnTo>
                  <a:lnTo>
                    <a:pt x="0" y="768"/>
                  </a:lnTo>
                  <a:lnTo>
                    <a:pt x="5" y="667"/>
                  </a:lnTo>
                  <a:lnTo>
                    <a:pt x="15" y="566"/>
                  </a:lnTo>
                  <a:lnTo>
                    <a:pt x="32" y="469"/>
                  </a:lnTo>
                  <a:lnTo>
                    <a:pt x="56" y="373"/>
                  </a:lnTo>
                  <a:lnTo>
                    <a:pt x="90" y="280"/>
                  </a:lnTo>
                  <a:lnTo>
                    <a:pt x="131" y="190"/>
                  </a:lnTo>
                  <a:lnTo>
                    <a:pt x="184" y="106"/>
                  </a:lnTo>
                  <a:lnTo>
                    <a:pt x="205" y="85"/>
                  </a:lnTo>
                  <a:lnTo>
                    <a:pt x="226" y="66"/>
                  </a:lnTo>
                  <a:lnTo>
                    <a:pt x="247" y="48"/>
                  </a:lnTo>
                  <a:lnTo>
                    <a:pt x="271" y="32"/>
                  </a:lnTo>
                  <a:lnTo>
                    <a:pt x="293" y="19"/>
                  </a:lnTo>
                  <a:lnTo>
                    <a:pt x="317" y="10"/>
                  </a:lnTo>
                  <a:lnTo>
                    <a:pt x="343" y="3"/>
                  </a:lnTo>
                  <a:lnTo>
                    <a:pt x="368" y="0"/>
                  </a:lnTo>
                  <a:lnTo>
                    <a:pt x="395" y="2"/>
                  </a:lnTo>
                  <a:lnTo>
                    <a:pt x="424" y="6"/>
                  </a:lnTo>
                  <a:lnTo>
                    <a:pt x="439" y="8"/>
                  </a:lnTo>
                  <a:lnTo>
                    <a:pt x="451" y="11"/>
                  </a:lnTo>
                  <a:lnTo>
                    <a:pt x="463" y="14"/>
                  </a:lnTo>
                  <a:lnTo>
                    <a:pt x="474" y="21"/>
                  </a:lnTo>
                  <a:lnTo>
                    <a:pt x="483" y="27"/>
                  </a:lnTo>
                  <a:lnTo>
                    <a:pt x="495" y="34"/>
                  </a:lnTo>
                  <a:lnTo>
                    <a:pt x="503" y="43"/>
                  </a:lnTo>
                  <a:lnTo>
                    <a:pt x="512" y="53"/>
                  </a:lnTo>
                  <a:lnTo>
                    <a:pt x="520" y="62"/>
                  </a:lnTo>
                  <a:lnTo>
                    <a:pt x="530" y="74"/>
                  </a:lnTo>
                  <a:lnTo>
                    <a:pt x="530" y="7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189"/>
            <p:cNvSpPr>
              <a:spLocks/>
            </p:cNvSpPr>
            <p:nvPr/>
          </p:nvSpPr>
          <p:spPr bwMode="auto">
            <a:xfrm>
              <a:off x="3803" y="2527"/>
              <a:ext cx="208" cy="500"/>
            </a:xfrm>
            <a:custGeom>
              <a:avLst/>
              <a:gdLst>
                <a:gd name="T0" fmla="*/ 399 w 416"/>
                <a:gd name="T1" fmla="*/ 9 h 998"/>
                <a:gd name="T2" fmla="*/ 394 w 416"/>
                <a:gd name="T3" fmla="*/ 29 h 998"/>
                <a:gd name="T4" fmla="*/ 389 w 416"/>
                <a:gd name="T5" fmla="*/ 48 h 998"/>
                <a:gd name="T6" fmla="*/ 384 w 416"/>
                <a:gd name="T7" fmla="*/ 69 h 998"/>
                <a:gd name="T8" fmla="*/ 384 w 416"/>
                <a:gd name="T9" fmla="*/ 88 h 998"/>
                <a:gd name="T10" fmla="*/ 388 w 416"/>
                <a:gd name="T11" fmla="*/ 102 h 998"/>
                <a:gd name="T12" fmla="*/ 394 w 416"/>
                <a:gd name="T13" fmla="*/ 105 h 998"/>
                <a:gd name="T14" fmla="*/ 400 w 416"/>
                <a:gd name="T15" fmla="*/ 104 h 998"/>
                <a:gd name="T16" fmla="*/ 407 w 416"/>
                <a:gd name="T17" fmla="*/ 99 h 998"/>
                <a:gd name="T18" fmla="*/ 413 w 416"/>
                <a:gd name="T19" fmla="*/ 94 h 998"/>
                <a:gd name="T20" fmla="*/ 416 w 416"/>
                <a:gd name="T21" fmla="*/ 107 h 998"/>
                <a:gd name="T22" fmla="*/ 410 w 416"/>
                <a:gd name="T23" fmla="*/ 129 h 998"/>
                <a:gd name="T24" fmla="*/ 397 w 416"/>
                <a:gd name="T25" fmla="*/ 145 h 998"/>
                <a:gd name="T26" fmla="*/ 378 w 416"/>
                <a:gd name="T27" fmla="*/ 158 h 998"/>
                <a:gd name="T28" fmla="*/ 357 w 416"/>
                <a:gd name="T29" fmla="*/ 169 h 998"/>
                <a:gd name="T30" fmla="*/ 340 w 416"/>
                <a:gd name="T31" fmla="*/ 176 h 998"/>
                <a:gd name="T32" fmla="*/ 328 w 416"/>
                <a:gd name="T33" fmla="*/ 171 h 998"/>
                <a:gd name="T34" fmla="*/ 316 w 416"/>
                <a:gd name="T35" fmla="*/ 163 h 998"/>
                <a:gd name="T36" fmla="*/ 303 w 416"/>
                <a:gd name="T37" fmla="*/ 161 h 998"/>
                <a:gd name="T38" fmla="*/ 292 w 416"/>
                <a:gd name="T39" fmla="*/ 168 h 998"/>
                <a:gd name="T40" fmla="*/ 284 w 416"/>
                <a:gd name="T41" fmla="*/ 261 h 998"/>
                <a:gd name="T42" fmla="*/ 264 w 416"/>
                <a:gd name="T43" fmla="*/ 429 h 998"/>
                <a:gd name="T44" fmla="*/ 229 w 416"/>
                <a:gd name="T45" fmla="*/ 592 h 998"/>
                <a:gd name="T46" fmla="*/ 186 w 416"/>
                <a:gd name="T47" fmla="*/ 753 h 998"/>
                <a:gd name="T48" fmla="*/ 148 w 416"/>
                <a:gd name="T49" fmla="*/ 917 h 998"/>
                <a:gd name="T50" fmla="*/ 117 w 416"/>
                <a:gd name="T51" fmla="*/ 995 h 998"/>
                <a:gd name="T52" fmla="*/ 90 w 416"/>
                <a:gd name="T53" fmla="*/ 992 h 998"/>
                <a:gd name="T54" fmla="*/ 64 w 416"/>
                <a:gd name="T55" fmla="*/ 990 h 998"/>
                <a:gd name="T56" fmla="*/ 39 w 416"/>
                <a:gd name="T57" fmla="*/ 985 h 998"/>
                <a:gd name="T58" fmla="*/ 13 w 416"/>
                <a:gd name="T59" fmla="*/ 976 h 998"/>
                <a:gd name="T60" fmla="*/ 20 w 416"/>
                <a:gd name="T61" fmla="*/ 878 h 998"/>
                <a:gd name="T62" fmla="*/ 50 w 416"/>
                <a:gd name="T63" fmla="*/ 696 h 998"/>
                <a:gd name="T64" fmla="*/ 71 w 416"/>
                <a:gd name="T65" fmla="*/ 509 h 998"/>
                <a:gd name="T66" fmla="*/ 87 w 416"/>
                <a:gd name="T67" fmla="*/ 321 h 998"/>
                <a:gd name="T68" fmla="*/ 104 w 416"/>
                <a:gd name="T69" fmla="*/ 141 h 998"/>
                <a:gd name="T70" fmla="*/ 135 w 416"/>
                <a:gd name="T71" fmla="*/ 35 h 998"/>
                <a:gd name="T72" fmla="*/ 178 w 416"/>
                <a:gd name="T73" fmla="*/ 16 h 998"/>
                <a:gd name="T74" fmla="*/ 228 w 416"/>
                <a:gd name="T75" fmla="*/ 14 h 998"/>
                <a:gd name="T76" fmla="*/ 277 w 416"/>
                <a:gd name="T77" fmla="*/ 16 h 998"/>
                <a:gd name="T78" fmla="*/ 325 w 416"/>
                <a:gd name="T79" fmla="*/ 9 h 998"/>
                <a:gd name="T80" fmla="*/ 400 w 416"/>
                <a:gd name="T81" fmla="*/ 0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6" h="998">
                  <a:moveTo>
                    <a:pt x="400" y="0"/>
                  </a:moveTo>
                  <a:lnTo>
                    <a:pt x="399" y="9"/>
                  </a:lnTo>
                  <a:lnTo>
                    <a:pt x="396" y="19"/>
                  </a:lnTo>
                  <a:lnTo>
                    <a:pt x="394" y="29"/>
                  </a:lnTo>
                  <a:lnTo>
                    <a:pt x="391" y="38"/>
                  </a:lnTo>
                  <a:lnTo>
                    <a:pt x="389" y="48"/>
                  </a:lnTo>
                  <a:lnTo>
                    <a:pt x="386" y="57"/>
                  </a:lnTo>
                  <a:lnTo>
                    <a:pt x="384" y="69"/>
                  </a:lnTo>
                  <a:lnTo>
                    <a:pt x="384" y="78"/>
                  </a:lnTo>
                  <a:lnTo>
                    <a:pt x="384" y="88"/>
                  </a:lnTo>
                  <a:lnTo>
                    <a:pt x="384" y="99"/>
                  </a:lnTo>
                  <a:lnTo>
                    <a:pt x="388" y="102"/>
                  </a:lnTo>
                  <a:lnTo>
                    <a:pt x="391" y="105"/>
                  </a:lnTo>
                  <a:lnTo>
                    <a:pt x="394" y="105"/>
                  </a:lnTo>
                  <a:lnTo>
                    <a:pt x="397" y="105"/>
                  </a:lnTo>
                  <a:lnTo>
                    <a:pt x="400" y="104"/>
                  </a:lnTo>
                  <a:lnTo>
                    <a:pt x="404" y="102"/>
                  </a:lnTo>
                  <a:lnTo>
                    <a:pt x="407" y="99"/>
                  </a:lnTo>
                  <a:lnTo>
                    <a:pt x="410" y="97"/>
                  </a:lnTo>
                  <a:lnTo>
                    <a:pt x="413" y="94"/>
                  </a:lnTo>
                  <a:lnTo>
                    <a:pt x="416" y="93"/>
                  </a:lnTo>
                  <a:lnTo>
                    <a:pt x="416" y="107"/>
                  </a:lnTo>
                  <a:lnTo>
                    <a:pt x="413" y="120"/>
                  </a:lnTo>
                  <a:lnTo>
                    <a:pt x="410" y="129"/>
                  </a:lnTo>
                  <a:lnTo>
                    <a:pt x="404" y="139"/>
                  </a:lnTo>
                  <a:lnTo>
                    <a:pt x="397" y="145"/>
                  </a:lnTo>
                  <a:lnTo>
                    <a:pt x="388" y="152"/>
                  </a:lnTo>
                  <a:lnTo>
                    <a:pt x="378" y="158"/>
                  </a:lnTo>
                  <a:lnTo>
                    <a:pt x="368" y="163"/>
                  </a:lnTo>
                  <a:lnTo>
                    <a:pt x="357" y="169"/>
                  </a:lnTo>
                  <a:lnTo>
                    <a:pt x="346" y="176"/>
                  </a:lnTo>
                  <a:lnTo>
                    <a:pt x="340" y="176"/>
                  </a:lnTo>
                  <a:lnTo>
                    <a:pt x="333" y="174"/>
                  </a:lnTo>
                  <a:lnTo>
                    <a:pt x="328" y="171"/>
                  </a:lnTo>
                  <a:lnTo>
                    <a:pt x="322" y="166"/>
                  </a:lnTo>
                  <a:lnTo>
                    <a:pt x="316" y="163"/>
                  </a:lnTo>
                  <a:lnTo>
                    <a:pt x="309" y="161"/>
                  </a:lnTo>
                  <a:lnTo>
                    <a:pt x="303" y="161"/>
                  </a:lnTo>
                  <a:lnTo>
                    <a:pt x="296" y="163"/>
                  </a:lnTo>
                  <a:lnTo>
                    <a:pt x="292" y="168"/>
                  </a:lnTo>
                  <a:lnTo>
                    <a:pt x="285" y="176"/>
                  </a:lnTo>
                  <a:lnTo>
                    <a:pt x="284" y="261"/>
                  </a:lnTo>
                  <a:lnTo>
                    <a:pt x="277" y="345"/>
                  </a:lnTo>
                  <a:lnTo>
                    <a:pt x="264" y="429"/>
                  </a:lnTo>
                  <a:lnTo>
                    <a:pt x="248" y="510"/>
                  </a:lnTo>
                  <a:lnTo>
                    <a:pt x="229" y="592"/>
                  </a:lnTo>
                  <a:lnTo>
                    <a:pt x="208" y="673"/>
                  </a:lnTo>
                  <a:lnTo>
                    <a:pt x="186" y="753"/>
                  </a:lnTo>
                  <a:lnTo>
                    <a:pt x="165" y="835"/>
                  </a:lnTo>
                  <a:lnTo>
                    <a:pt x="148" y="917"/>
                  </a:lnTo>
                  <a:lnTo>
                    <a:pt x="132" y="998"/>
                  </a:lnTo>
                  <a:lnTo>
                    <a:pt x="117" y="995"/>
                  </a:lnTo>
                  <a:lnTo>
                    <a:pt x="104" y="993"/>
                  </a:lnTo>
                  <a:lnTo>
                    <a:pt x="90" y="992"/>
                  </a:lnTo>
                  <a:lnTo>
                    <a:pt x="77" y="992"/>
                  </a:lnTo>
                  <a:lnTo>
                    <a:pt x="64" y="990"/>
                  </a:lnTo>
                  <a:lnTo>
                    <a:pt x="52" y="989"/>
                  </a:lnTo>
                  <a:lnTo>
                    <a:pt x="39" y="985"/>
                  </a:lnTo>
                  <a:lnTo>
                    <a:pt x="26" y="982"/>
                  </a:lnTo>
                  <a:lnTo>
                    <a:pt x="13" y="976"/>
                  </a:lnTo>
                  <a:lnTo>
                    <a:pt x="0" y="966"/>
                  </a:lnTo>
                  <a:lnTo>
                    <a:pt x="20" y="878"/>
                  </a:lnTo>
                  <a:lnTo>
                    <a:pt x="37" y="789"/>
                  </a:lnTo>
                  <a:lnTo>
                    <a:pt x="50" y="696"/>
                  </a:lnTo>
                  <a:lnTo>
                    <a:pt x="61" y="603"/>
                  </a:lnTo>
                  <a:lnTo>
                    <a:pt x="71" y="509"/>
                  </a:lnTo>
                  <a:lnTo>
                    <a:pt x="79" y="416"/>
                  </a:lnTo>
                  <a:lnTo>
                    <a:pt x="87" y="321"/>
                  </a:lnTo>
                  <a:lnTo>
                    <a:pt x="96" y="230"/>
                  </a:lnTo>
                  <a:lnTo>
                    <a:pt x="104" y="141"/>
                  </a:lnTo>
                  <a:lnTo>
                    <a:pt x="116" y="54"/>
                  </a:lnTo>
                  <a:lnTo>
                    <a:pt x="135" y="35"/>
                  </a:lnTo>
                  <a:lnTo>
                    <a:pt x="156" y="22"/>
                  </a:lnTo>
                  <a:lnTo>
                    <a:pt x="178" y="16"/>
                  </a:lnTo>
                  <a:lnTo>
                    <a:pt x="202" y="14"/>
                  </a:lnTo>
                  <a:lnTo>
                    <a:pt x="228" y="14"/>
                  </a:lnTo>
                  <a:lnTo>
                    <a:pt x="252" y="14"/>
                  </a:lnTo>
                  <a:lnTo>
                    <a:pt x="277" y="16"/>
                  </a:lnTo>
                  <a:lnTo>
                    <a:pt x="301" y="14"/>
                  </a:lnTo>
                  <a:lnTo>
                    <a:pt x="325" y="9"/>
                  </a:lnTo>
                  <a:lnTo>
                    <a:pt x="346" y="0"/>
                  </a:lnTo>
                  <a:lnTo>
                    <a:pt x="400" y="0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637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190"/>
            <p:cNvSpPr>
              <a:spLocks/>
            </p:cNvSpPr>
            <p:nvPr/>
          </p:nvSpPr>
          <p:spPr bwMode="auto">
            <a:xfrm>
              <a:off x="4483" y="2535"/>
              <a:ext cx="24" cy="16"/>
            </a:xfrm>
            <a:custGeom>
              <a:avLst/>
              <a:gdLst>
                <a:gd name="T0" fmla="*/ 48 w 48"/>
                <a:gd name="T1" fmla="*/ 18 h 32"/>
                <a:gd name="T2" fmla="*/ 45 w 48"/>
                <a:gd name="T3" fmla="*/ 19 h 32"/>
                <a:gd name="T4" fmla="*/ 42 w 48"/>
                <a:gd name="T5" fmla="*/ 23 h 32"/>
                <a:gd name="T6" fmla="*/ 39 w 48"/>
                <a:gd name="T7" fmla="*/ 24 h 32"/>
                <a:gd name="T8" fmla="*/ 37 w 48"/>
                <a:gd name="T9" fmla="*/ 27 h 32"/>
                <a:gd name="T10" fmla="*/ 34 w 48"/>
                <a:gd name="T11" fmla="*/ 29 h 32"/>
                <a:gd name="T12" fmla="*/ 31 w 48"/>
                <a:gd name="T13" fmla="*/ 31 h 32"/>
                <a:gd name="T14" fmla="*/ 28 w 48"/>
                <a:gd name="T15" fmla="*/ 32 h 32"/>
                <a:gd name="T16" fmla="*/ 23 w 48"/>
                <a:gd name="T17" fmla="*/ 32 h 32"/>
                <a:gd name="T18" fmla="*/ 20 w 48"/>
                <a:gd name="T19" fmla="*/ 32 h 32"/>
                <a:gd name="T20" fmla="*/ 16 w 48"/>
                <a:gd name="T21" fmla="*/ 31 h 32"/>
                <a:gd name="T22" fmla="*/ 0 w 48"/>
                <a:gd name="T23" fmla="*/ 18 h 32"/>
                <a:gd name="T24" fmla="*/ 4 w 48"/>
                <a:gd name="T25" fmla="*/ 13 h 32"/>
                <a:gd name="T26" fmla="*/ 8 w 48"/>
                <a:gd name="T27" fmla="*/ 8 h 32"/>
                <a:gd name="T28" fmla="*/ 13 w 48"/>
                <a:gd name="T29" fmla="*/ 5 h 32"/>
                <a:gd name="T30" fmla="*/ 18 w 48"/>
                <a:gd name="T31" fmla="*/ 2 h 32"/>
                <a:gd name="T32" fmla="*/ 24 w 48"/>
                <a:gd name="T33" fmla="*/ 0 h 32"/>
                <a:gd name="T34" fmla="*/ 29 w 48"/>
                <a:gd name="T35" fmla="*/ 2 h 32"/>
                <a:gd name="T36" fmla="*/ 36 w 48"/>
                <a:gd name="T37" fmla="*/ 3 h 32"/>
                <a:gd name="T38" fmla="*/ 40 w 48"/>
                <a:gd name="T39" fmla="*/ 7 h 32"/>
                <a:gd name="T40" fmla="*/ 45 w 48"/>
                <a:gd name="T41" fmla="*/ 11 h 32"/>
                <a:gd name="T42" fmla="*/ 48 w 48"/>
                <a:gd name="T43" fmla="*/ 18 h 32"/>
                <a:gd name="T44" fmla="*/ 48 w 48"/>
                <a:gd name="T45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32">
                  <a:moveTo>
                    <a:pt x="48" y="18"/>
                  </a:moveTo>
                  <a:lnTo>
                    <a:pt x="45" y="19"/>
                  </a:lnTo>
                  <a:lnTo>
                    <a:pt x="42" y="23"/>
                  </a:lnTo>
                  <a:lnTo>
                    <a:pt x="39" y="24"/>
                  </a:lnTo>
                  <a:lnTo>
                    <a:pt x="37" y="27"/>
                  </a:lnTo>
                  <a:lnTo>
                    <a:pt x="34" y="29"/>
                  </a:lnTo>
                  <a:lnTo>
                    <a:pt x="31" y="31"/>
                  </a:lnTo>
                  <a:lnTo>
                    <a:pt x="28" y="32"/>
                  </a:lnTo>
                  <a:lnTo>
                    <a:pt x="23" y="32"/>
                  </a:lnTo>
                  <a:lnTo>
                    <a:pt x="20" y="32"/>
                  </a:lnTo>
                  <a:lnTo>
                    <a:pt x="16" y="31"/>
                  </a:lnTo>
                  <a:lnTo>
                    <a:pt x="0" y="18"/>
                  </a:lnTo>
                  <a:lnTo>
                    <a:pt x="4" y="13"/>
                  </a:lnTo>
                  <a:lnTo>
                    <a:pt x="8" y="8"/>
                  </a:lnTo>
                  <a:lnTo>
                    <a:pt x="13" y="5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9" y="2"/>
                  </a:lnTo>
                  <a:lnTo>
                    <a:pt x="36" y="3"/>
                  </a:lnTo>
                  <a:lnTo>
                    <a:pt x="40" y="7"/>
                  </a:lnTo>
                  <a:lnTo>
                    <a:pt x="45" y="11"/>
                  </a:lnTo>
                  <a:lnTo>
                    <a:pt x="48" y="18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191"/>
            <p:cNvSpPr>
              <a:spLocks/>
            </p:cNvSpPr>
            <p:nvPr/>
          </p:nvSpPr>
          <p:spPr bwMode="auto">
            <a:xfrm>
              <a:off x="4310" y="2535"/>
              <a:ext cx="17" cy="16"/>
            </a:xfrm>
            <a:custGeom>
              <a:avLst/>
              <a:gdLst>
                <a:gd name="T0" fmla="*/ 30 w 33"/>
                <a:gd name="T1" fmla="*/ 27 h 30"/>
                <a:gd name="T2" fmla="*/ 29 w 33"/>
                <a:gd name="T3" fmla="*/ 29 h 30"/>
                <a:gd name="T4" fmla="*/ 25 w 33"/>
                <a:gd name="T5" fmla="*/ 29 h 30"/>
                <a:gd name="T6" fmla="*/ 22 w 33"/>
                <a:gd name="T7" fmla="*/ 30 h 30"/>
                <a:gd name="T8" fmla="*/ 17 w 33"/>
                <a:gd name="T9" fmla="*/ 30 h 30"/>
                <a:gd name="T10" fmla="*/ 14 w 33"/>
                <a:gd name="T11" fmla="*/ 30 h 30"/>
                <a:gd name="T12" fmla="*/ 11 w 33"/>
                <a:gd name="T13" fmla="*/ 30 h 30"/>
                <a:gd name="T14" fmla="*/ 8 w 33"/>
                <a:gd name="T15" fmla="*/ 29 h 30"/>
                <a:gd name="T16" fmla="*/ 5 w 33"/>
                <a:gd name="T17" fmla="*/ 27 h 30"/>
                <a:gd name="T18" fmla="*/ 1 w 33"/>
                <a:gd name="T19" fmla="*/ 25 h 30"/>
                <a:gd name="T20" fmla="*/ 0 w 33"/>
                <a:gd name="T21" fmla="*/ 22 h 30"/>
                <a:gd name="T22" fmla="*/ 16 w 33"/>
                <a:gd name="T23" fmla="*/ 0 h 30"/>
                <a:gd name="T24" fmla="*/ 17 w 33"/>
                <a:gd name="T25" fmla="*/ 3 h 30"/>
                <a:gd name="T26" fmla="*/ 21 w 33"/>
                <a:gd name="T27" fmla="*/ 5 h 30"/>
                <a:gd name="T28" fmla="*/ 24 w 33"/>
                <a:gd name="T29" fmla="*/ 8 h 30"/>
                <a:gd name="T30" fmla="*/ 25 w 33"/>
                <a:gd name="T31" fmla="*/ 11 h 30"/>
                <a:gd name="T32" fmla="*/ 29 w 33"/>
                <a:gd name="T33" fmla="*/ 13 h 30"/>
                <a:gd name="T34" fmla="*/ 30 w 33"/>
                <a:gd name="T35" fmla="*/ 16 h 30"/>
                <a:gd name="T36" fmla="*/ 32 w 33"/>
                <a:gd name="T37" fmla="*/ 19 h 30"/>
                <a:gd name="T38" fmla="*/ 33 w 33"/>
                <a:gd name="T39" fmla="*/ 22 h 30"/>
                <a:gd name="T40" fmla="*/ 33 w 33"/>
                <a:gd name="T41" fmla="*/ 25 h 30"/>
                <a:gd name="T42" fmla="*/ 32 w 33"/>
                <a:gd name="T43" fmla="*/ 29 h 30"/>
                <a:gd name="T44" fmla="*/ 32 w 33"/>
                <a:gd name="T45" fmla="*/ 29 h 30"/>
                <a:gd name="T46" fmla="*/ 30 w 33"/>
                <a:gd name="T47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3" h="30">
                  <a:moveTo>
                    <a:pt x="30" y="27"/>
                  </a:moveTo>
                  <a:lnTo>
                    <a:pt x="29" y="29"/>
                  </a:lnTo>
                  <a:lnTo>
                    <a:pt x="25" y="29"/>
                  </a:lnTo>
                  <a:lnTo>
                    <a:pt x="22" y="30"/>
                  </a:lnTo>
                  <a:lnTo>
                    <a:pt x="17" y="30"/>
                  </a:lnTo>
                  <a:lnTo>
                    <a:pt x="14" y="30"/>
                  </a:lnTo>
                  <a:lnTo>
                    <a:pt x="11" y="30"/>
                  </a:lnTo>
                  <a:lnTo>
                    <a:pt x="8" y="29"/>
                  </a:lnTo>
                  <a:lnTo>
                    <a:pt x="5" y="27"/>
                  </a:lnTo>
                  <a:lnTo>
                    <a:pt x="1" y="25"/>
                  </a:lnTo>
                  <a:lnTo>
                    <a:pt x="0" y="22"/>
                  </a:lnTo>
                  <a:lnTo>
                    <a:pt x="16" y="0"/>
                  </a:lnTo>
                  <a:lnTo>
                    <a:pt x="17" y="3"/>
                  </a:lnTo>
                  <a:lnTo>
                    <a:pt x="21" y="5"/>
                  </a:lnTo>
                  <a:lnTo>
                    <a:pt x="24" y="8"/>
                  </a:lnTo>
                  <a:lnTo>
                    <a:pt x="25" y="11"/>
                  </a:lnTo>
                  <a:lnTo>
                    <a:pt x="29" y="13"/>
                  </a:lnTo>
                  <a:lnTo>
                    <a:pt x="30" y="16"/>
                  </a:lnTo>
                  <a:lnTo>
                    <a:pt x="32" y="19"/>
                  </a:lnTo>
                  <a:lnTo>
                    <a:pt x="33" y="22"/>
                  </a:lnTo>
                  <a:lnTo>
                    <a:pt x="33" y="25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0" y="2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192"/>
            <p:cNvSpPr>
              <a:spLocks/>
            </p:cNvSpPr>
            <p:nvPr/>
          </p:nvSpPr>
          <p:spPr bwMode="auto">
            <a:xfrm>
              <a:off x="4368" y="2535"/>
              <a:ext cx="11" cy="12"/>
            </a:xfrm>
            <a:custGeom>
              <a:avLst/>
              <a:gdLst>
                <a:gd name="T0" fmla="*/ 22 w 22"/>
                <a:gd name="T1" fmla="*/ 22 h 22"/>
                <a:gd name="T2" fmla="*/ 21 w 22"/>
                <a:gd name="T3" fmla="*/ 22 h 22"/>
                <a:gd name="T4" fmla="*/ 18 w 22"/>
                <a:gd name="T5" fmla="*/ 22 h 22"/>
                <a:gd name="T6" fmla="*/ 14 w 22"/>
                <a:gd name="T7" fmla="*/ 22 h 22"/>
                <a:gd name="T8" fmla="*/ 13 w 22"/>
                <a:gd name="T9" fmla="*/ 22 h 22"/>
                <a:gd name="T10" fmla="*/ 10 w 22"/>
                <a:gd name="T11" fmla="*/ 22 h 22"/>
                <a:gd name="T12" fmla="*/ 8 w 22"/>
                <a:gd name="T13" fmla="*/ 22 h 22"/>
                <a:gd name="T14" fmla="*/ 5 w 22"/>
                <a:gd name="T15" fmla="*/ 21 h 22"/>
                <a:gd name="T16" fmla="*/ 3 w 22"/>
                <a:gd name="T17" fmla="*/ 21 h 22"/>
                <a:gd name="T18" fmla="*/ 2 w 22"/>
                <a:gd name="T19" fmla="*/ 17 h 22"/>
                <a:gd name="T20" fmla="*/ 0 w 22"/>
                <a:gd name="T21" fmla="*/ 16 h 22"/>
                <a:gd name="T22" fmla="*/ 3 w 22"/>
                <a:gd name="T23" fmla="*/ 14 h 22"/>
                <a:gd name="T24" fmla="*/ 5 w 22"/>
                <a:gd name="T25" fmla="*/ 11 h 22"/>
                <a:gd name="T26" fmla="*/ 6 w 22"/>
                <a:gd name="T27" fmla="*/ 9 h 22"/>
                <a:gd name="T28" fmla="*/ 10 w 22"/>
                <a:gd name="T29" fmla="*/ 6 h 22"/>
                <a:gd name="T30" fmla="*/ 11 w 22"/>
                <a:gd name="T31" fmla="*/ 5 h 22"/>
                <a:gd name="T32" fmla="*/ 13 w 22"/>
                <a:gd name="T33" fmla="*/ 1 h 22"/>
                <a:gd name="T34" fmla="*/ 14 w 22"/>
                <a:gd name="T35" fmla="*/ 0 h 22"/>
                <a:gd name="T36" fmla="*/ 18 w 22"/>
                <a:gd name="T37" fmla="*/ 0 h 22"/>
                <a:gd name="T38" fmla="*/ 19 w 22"/>
                <a:gd name="T39" fmla="*/ 0 h 22"/>
                <a:gd name="T40" fmla="*/ 22 w 22"/>
                <a:gd name="T41" fmla="*/ 0 h 22"/>
                <a:gd name="T42" fmla="*/ 22 w 22"/>
                <a:gd name="T43" fmla="*/ 22 h 22"/>
                <a:gd name="T44" fmla="*/ 22 w 22"/>
                <a:gd name="T4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" h="22">
                  <a:moveTo>
                    <a:pt x="22" y="22"/>
                  </a:moveTo>
                  <a:lnTo>
                    <a:pt x="21" y="22"/>
                  </a:lnTo>
                  <a:lnTo>
                    <a:pt x="18" y="22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5" y="21"/>
                  </a:lnTo>
                  <a:lnTo>
                    <a:pt x="3" y="21"/>
                  </a:lnTo>
                  <a:lnTo>
                    <a:pt x="2" y="17"/>
                  </a:lnTo>
                  <a:lnTo>
                    <a:pt x="0" y="16"/>
                  </a:lnTo>
                  <a:lnTo>
                    <a:pt x="3" y="14"/>
                  </a:lnTo>
                  <a:lnTo>
                    <a:pt x="5" y="11"/>
                  </a:lnTo>
                  <a:lnTo>
                    <a:pt x="6" y="9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3" y="1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2" y="22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193"/>
            <p:cNvSpPr>
              <a:spLocks/>
            </p:cNvSpPr>
            <p:nvPr/>
          </p:nvSpPr>
          <p:spPr bwMode="auto">
            <a:xfrm>
              <a:off x="4426" y="2535"/>
              <a:ext cx="16" cy="14"/>
            </a:xfrm>
            <a:custGeom>
              <a:avLst/>
              <a:gdLst>
                <a:gd name="T0" fmla="*/ 32 w 32"/>
                <a:gd name="T1" fmla="*/ 16 h 27"/>
                <a:gd name="T2" fmla="*/ 31 w 32"/>
                <a:gd name="T3" fmla="*/ 22 h 27"/>
                <a:gd name="T4" fmla="*/ 27 w 32"/>
                <a:gd name="T5" fmla="*/ 25 h 27"/>
                <a:gd name="T6" fmla="*/ 24 w 32"/>
                <a:gd name="T7" fmla="*/ 27 h 27"/>
                <a:gd name="T8" fmla="*/ 21 w 32"/>
                <a:gd name="T9" fmla="*/ 27 h 27"/>
                <a:gd name="T10" fmla="*/ 18 w 32"/>
                <a:gd name="T11" fmla="*/ 27 h 27"/>
                <a:gd name="T12" fmla="*/ 15 w 32"/>
                <a:gd name="T13" fmla="*/ 24 h 27"/>
                <a:gd name="T14" fmla="*/ 11 w 32"/>
                <a:gd name="T15" fmla="*/ 22 h 27"/>
                <a:gd name="T16" fmla="*/ 8 w 32"/>
                <a:gd name="T17" fmla="*/ 19 h 27"/>
                <a:gd name="T18" fmla="*/ 3 w 32"/>
                <a:gd name="T19" fmla="*/ 17 h 27"/>
                <a:gd name="T20" fmla="*/ 0 w 32"/>
                <a:gd name="T21" fmla="*/ 16 h 27"/>
                <a:gd name="T22" fmla="*/ 0 w 32"/>
                <a:gd name="T23" fmla="*/ 9 h 27"/>
                <a:gd name="T24" fmla="*/ 2 w 32"/>
                <a:gd name="T25" fmla="*/ 5 h 27"/>
                <a:gd name="T26" fmla="*/ 5 w 32"/>
                <a:gd name="T27" fmla="*/ 1 h 27"/>
                <a:gd name="T28" fmla="*/ 8 w 32"/>
                <a:gd name="T29" fmla="*/ 0 h 27"/>
                <a:gd name="T30" fmla="*/ 13 w 32"/>
                <a:gd name="T31" fmla="*/ 0 h 27"/>
                <a:gd name="T32" fmla="*/ 16 w 32"/>
                <a:gd name="T33" fmla="*/ 1 h 27"/>
                <a:gd name="T34" fmla="*/ 21 w 32"/>
                <a:gd name="T35" fmla="*/ 3 h 27"/>
                <a:gd name="T36" fmla="*/ 26 w 32"/>
                <a:gd name="T37" fmla="*/ 8 h 27"/>
                <a:gd name="T38" fmla="*/ 29 w 32"/>
                <a:gd name="T39" fmla="*/ 11 h 27"/>
                <a:gd name="T40" fmla="*/ 32 w 32"/>
                <a:gd name="T41" fmla="*/ 16 h 27"/>
                <a:gd name="T42" fmla="*/ 32 w 32"/>
                <a:gd name="T43" fmla="*/ 16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27">
                  <a:moveTo>
                    <a:pt x="32" y="16"/>
                  </a:moveTo>
                  <a:lnTo>
                    <a:pt x="31" y="22"/>
                  </a:lnTo>
                  <a:lnTo>
                    <a:pt x="27" y="25"/>
                  </a:lnTo>
                  <a:lnTo>
                    <a:pt x="24" y="27"/>
                  </a:lnTo>
                  <a:lnTo>
                    <a:pt x="21" y="27"/>
                  </a:lnTo>
                  <a:lnTo>
                    <a:pt x="18" y="27"/>
                  </a:lnTo>
                  <a:lnTo>
                    <a:pt x="15" y="24"/>
                  </a:lnTo>
                  <a:lnTo>
                    <a:pt x="11" y="22"/>
                  </a:lnTo>
                  <a:lnTo>
                    <a:pt x="8" y="19"/>
                  </a:lnTo>
                  <a:lnTo>
                    <a:pt x="3" y="17"/>
                  </a:lnTo>
                  <a:lnTo>
                    <a:pt x="0" y="16"/>
                  </a:lnTo>
                  <a:lnTo>
                    <a:pt x="0" y="9"/>
                  </a:lnTo>
                  <a:lnTo>
                    <a:pt x="2" y="5"/>
                  </a:lnTo>
                  <a:lnTo>
                    <a:pt x="5" y="1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21" y="3"/>
                  </a:lnTo>
                  <a:lnTo>
                    <a:pt x="26" y="8"/>
                  </a:lnTo>
                  <a:lnTo>
                    <a:pt x="29" y="11"/>
                  </a:lnTo>
                  <a:lnTo>
                    <a:pt x="32" y="16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194"/>
            <p:cNvSpPr>
              <a:spLocks/>
            </p:cNvSpPr>
            <p:nvPr/>
          </p:nvSpPr>
          <p:spPr bwMode="auto">
            <a:xfrm>
              <a:off x="3954" y="2547"/>
              <a:ext cx="274" cy="526"/>
            </a:xfrm>
            <a:custGeom>
              <a:avLst/>
              <a:gdLst>
                <a:gd name="T0" fmla="*/ 426 w 549"/>
                <a:gd name="T1" fmla="*/ 125 h 1053"/>
                <a:gd name="T2" fmla="*/ 445 w 549"/>
                <a:gd name="T3" fmla="*/ 138 h 1053"/>
                <a:gd name="T4" fmla="*/ 463 w 549"/>
                <a:gd name="T5" fmla="*/ 152 h 1053"/>
                <a:gd name="T6" fmla="*/ 480 w 549"/>
                <a:gd name="T7" fmla="*/ 165 h 1053"/>
                <a:gd name="T8" fmla="*/ 503 w 549"/>
                <a:gd name="T9" fmla="*/ 171 h 1053"/>
                <a:gd name="T10" fmla="*/ 519 w 549"/>
                <a:gd name="T11" fmla="*/ 167 h 1053"/>
                <a:gd name="T12" fmla="*/ 523 w 549"/>
                <a:gd name="T13" fmla="*/ 160 h 1053"/>
                <a:gd name="T14" fmla="*/ 528 w 549"/>
                <a:gd name="T15" fmla="*/ 155 h 1053"/>
                <a:gd name="T16" fmla="*/ 535 w 549"/>
                <a:gd name="T17" fmla="*/ 151 h 1053"/>
                <a:gd name="T18" fmla="*/ 541 w 549"/>
                <a:gd name="T19" fmla="*/ 147 h 1053"/>
                <a:gd name="T20" fmla="*/ 547 w 549"/>
                <a:gd name="T21" fmla="*/ 167 h 1053"/>
                <a:gd name="T22" fmla="*/ 546 w 549"/>
                <a:gd name="T23" fmla="*/ 205 h 1053"/>
                <a:gd name="T24" fmla="*/ 535 w 549"/>
                <a:gd name="T25" fmla="*/ 239 h 1053"/>
                <a:gd name="T26" fmla="*/ 511 w 549"/>
                <a:gd name="T27" fmla="*/ 264 h 1053"/>
                <a:gd name="T28" fmla="*/ 475 w 549"/>
                <a:gd name="T29" fmla="*/ 272 h 1053"/>
                <a:gd name="T30" fmla="*/ 362 w 549"/>
                <a:gd name="T31" fmla="*/ 263 h 1053"/>
                <a:gd name="T32" fmla="*/ 359 w 549"/>
                <a:gd name="T33" fmla="*/ 247 h 1053"/>
                <a:gd name="T34" fmla="*/ 354 w 549"/>
                <a:gd name="T35" fmla="*/ 229 h 1053"/>
                <a:gd name="T36" fmla="*/ 347 w 549"/>
                <a:gd name="T37" fmla="*/ 213 h 1053"/>
                <a:gd name="T38" fmla="*/ 336 w 549"/>
                <a:gd name="T39" fmla="*/ 200 h 1053"/>
                <a:gd name="T40" fmla="*/ 322 w 549"/>
                <a:gd name="T41" fmla="*/ 191 h 1053"/>
                <a:gd name="T42" fmla="*/ 314 w 549"/>
                <a:gd name="T43" fmla="*/ 189 h 1053"/>
                <a:gd name="T44" fmla="*/ 311 w 549"/>
                <a:gd name="T45" fmla="*/ 194 h 1053"/>
                <a:gd name="T46" fmla="*/ 311 w 549"/>
                <a:gd name="T47" fmla="*/ 200 h 1053"/>
                <a:gd name="T48" fmla="*/ 312 w 549"/>
                <a:gd name="T49" fmla="*/ 210 h 1053"/>
                <a:gd name="T50" fmla="*/ 314 w 549"/>
                <a:gd name="T51" fmla="*/ 219 h 1053"/>
                <a:gd name="T52" fmla="*/ 331 w 549"/>
                <a:gd name="T53" fmla="*/ 288 h 1053"/>
                <a:gd name="T54" fmla="*/ 331 w 549"/>
                <a:gd name="T55" fmla="*/ 360 h 1053"/>
                <a:gd name="T56" fmla="*/ 317 w 549"/>
                <a:gd name="T57" fmla="*/ 434 h 1053"/>
                <a:gd name="T58" fmla="*/ 298 w 549"/>
                <a:gd name="T59" fmla="*/ 507 h 1053"/>
                <a:gd name="T60" fmla="*/ 275 w 549"/>
                <a:gd name="T61" fmla="*/ 576 h 1053"/>
                <a:gd name="T62" fmla="*/ 243 w 549"/>
                <a:gd name="T63" fmla="*/ 671 h 1053"/>
                <a:gd name="T64" fmla="*/ 210 w 549"/>
                <a:gd name="T65" fmla="*/ 763 h 1053"/>
                <a:gd name="T66" fmla="*/ 176 w 549"/>
                <a:gd name="T67" fmla="*/ 856 h 1053"/>
                <a:gd name="T68" fmla="*/ 143 w 549"/>
                <a:gd name="T69" fmla="*/ 949 h 1053"/>
                <a:gd name="T70" fmla="*/ 115 w 549"/>
                <a:gd name="T71" fmla="*/ 1043 h 1053"/>
                <a:gd name="T72" fmla="*/ 91 w 549"/>
                <a:gd name="T73" fmla="*/ 1051 h 1053"/>
                <a:gd name="T74" fmla="*/ 69 w 549"/>
                <a:gd name="T75" fmla="*/ 1051 h 1053"/>
                <a:gd name="T76" fmla="*/ 47 w 549"/>
                <a:gd name="T77" fmla="*/ 1047 h 1053"/>
                <a:gd name="T78" fmla="*/ 23 w 549"/>
                <a:gd name="T79" fmla="*/ 1040 h 1053"/>
                <a:gd name="T80" fmla="*/ 0 w 549"/>
                <a:gd name="T81" fmla="*/ 1037 h 1053"/>
                <a:gd name="T82" fmla="*/ 16 w 549"/>
                <a:gd name="T83" fmla="*/ 893 h 1053"/>
                <a:gd name="T84" fmla="*/ 40 w 549"/>
                <a:gd name="T85" fmla="*/ 752 h 1053"/>
                <a:gd name="T86" fmla="*/ 69 w 549"/>
                <a:gd name="T87" fmla="*/ 613 h 1053"/>
                <a:gd name="T88" fmla="*/ 95 w 549"/>
                <a:gd name="T89" fmla="*/ 475 h 1053"/>
                <a:gd name="T90" fmla="*/ 115 w 549"/>
                <a:gd name="T91" fmla="*/ 339 h 1053"/>
                <a:gd name="T92" fmla="*/ 123 w 549"/>
                <a:gd name="T93" fmla="*/ 269 h 1053"/>
                <a:gd name="T94" fmla="*/ 133 w 549"/>
                <a:gd name="T95" fmla="*/ 197 h 1053"/>
                <a:gd name="T96" fmla="*/ 152 w 549"/>
                <a:gd name="T97" fmla="*/ 133 h 1053"/>
                <a:gd name="T98" fmla="*/ 187 w 549"/>
                <a:gd name="T99" fmla="*/ 82 h 1053"/>
                <a:gd name="T100" fmla="*/ 247 w 549"/>
                <a:gd name="T101" fmla="*/ 55 h 1053"/>
                <a:gd name="T102" fmla="*/ 293 w 549"/>
                <a:gd name="T103" fmla="*/ 43 h 1053"/>
                <a:gd name="T104" fmla="*/ 341 w 549"/>
                <a:gd name="T105" fmla="*/ 35 h 1053"/>
                <a:gd name="T106" fmla="*/ 391 w 549"/>
                <a:gd name="T107" fmla="*/ 26 h 1053"/>
                <a:gd name="T108" fmla="*/ 437 w 549"/>
                <a:gd name="T109" fmla="*/ 15 h 1053"/>
                <a:gd name="T110" fmla="*/ 483 w 549"/>
                <a:gd name="T111" fmla="*/ 0 h 1053"/>
                <a:gd name="T112" fmla="*/ 416 w 549"/>
                <a:gd name="T113" fmla="*/ 122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49" h="1053">
                  <a:moveTo>
                    <a:pt x="416" y="120"/>
                  </a:moveTo>
                  <a:lnTo>
                    <a:pt x="426" y="125"/>
                  </a:lnTo>
                  <a:lnTo>
                    <a:pt x="435" y="131"/>
                  </a:lnTo>
                  <a:lnTo>
                    <a:pt x="445" y="138"/>
                  </a:lnTo>
                  <a:lnTo>
                    <a:pt x="453" y="146"/>
                  </a:lnTo>
                  <a:lnTo>
                    <a:pt x="463" y="152"/>
                  </a:lnTo>
                  <a:lnTo>
                    <a:pt x="471" y="160"/>
                  </a:lnTo>
                  <a:lnTo>
                    <a:pt x="480" y="165"/>
                  </a:lnTo>
                  <a:lnTo>
                    <a:pt x="491" y="170"/>
                  </a:lnTo>
                  <a:lnTo>
                    <a:pt x="503" y="171"/>
                  </a:lnTo>
                  <a:lnTo>
                    <a:pt x="515" y="170"/>
                  </a:lnTo>
                  <a:lnTo>
                    <a:pt x="519" y="167"/>
                  </a:lnTo>
                  <a:lnTo>
                    <a:pt x="520" y="163"/>
                  </a:lnTo>
                  <a:lnTo>
                    <a:pt x="523" y="160"/>
                  </a:lnTo>
                  <a:lnTo>
                    <a:pt x="527" y="157"/>
                  </a:lnTo>
                  <a:lnTo>
                    <a:pt x="528" y="155"/>
                  </a:lnTo>
                  <a:lnTo>
                    <a:pt x="531" y="152"/>
                  </a:lnTo>
                  <a:lnTo>
                    <a:pt x="535" y="151"/>
                  </a:lnTo>
                  <a:lnTo>
                    <a:pt x="538" y="149"/>
                  </a:lnTo>
                  <a:lnTo>
                    <a:pt x="541" y="147"/>
                  </a:lnTo>
                  <a:lnTo>
                    <a:pt x="544" y="147"/>
                  </a:lnTo>
                  <a:lnTo>
                    <a:pt x="547" y="167"/>
                  </a:lnTo>
                  <a:lnTo>
                    <a:pt x="549" y="186"/>
                  </a:lnTo>
                  <a:lnTo>
                    <a:pt x="546" y="205"/>
                  </a:lnTo>
                  <a:lnTo>
                    <a:pt x="541" y="223"/>
                  </a:lnTo>
                  <a:lnTo>
                    <a:pt x="535" y="239"/>
                  </a:lnTo>
                  <a:lnTo>
                    <a:pt x="523" y="253"/>
                  </a:lnTo>
                  <a:lnTo>
                    <a:pt x="511" y="264"/>
                  </a:lnTo>
                  <a:lnTo>
                    <a:pt x="495" y="271"/>
                  </a:lnTo>
                  <a:lnTo>
                    <a:pt x="475" y="272"/>
                  </a:lnTo>
                  <a:lnTo>
                    <a:pt x="455" y="269"/>
                  </a:lnTo>
                  <a:lnTo>
                    <a:pt x="362" y="263"/>
                  </a:lnTo>
                  <a:lnTo>
                    <a:pt x="360" y="255"/>
                  </a:lnTo>
                  <a:lnTo>
                    <a:pt x="359" y="247"/>
                  </a:lnTo>
                  <a:lnTo>
                    <a:pt x="355" y="239"/>
                  </a:lnTo>
                  <a:lnTo>
                    <a:pt x="354" y="229"/>
                  </a:lnTo>
                  <a:lnTo>
                    <a:pt x="351" y="221"/>
                  </a:lnTo>
                  <a:lnTo>
                    <a:pt x="347" y="213"/>
                  </a:lnTo>
                  <a:lnTo>
                    <a:pt x="343" y="207"/>
                  </a:lnTo>
                  <a:lnTo>
                    <a:pt x="336" y="200"/>
                  </a:lnTo>
                  <a:lnTo>
                    <a:pt x="330" y="195"/>
                  </a:lnTo>
                  <a:lnTo>
                    <a:pt x="322" y="191"/>
                  </a:lnTo>
                  <a:lnTo>
                    <a:pt x="317" y="189"/>
                  </a:lnTo>
                  <a:lnTo>
                    <a:pt x="314" y="189"/>
                  </a:lnTo>
                  <a:lnTo>
                    <a:pt x="312" y="191"/>
                  </a:lnTo>
                  <a:lnTo>
                    <a:pt x="311" y="194"/>
                  </a:lnTo>
                  <a:lnTo>
                    <a:pt x="311" y="197"/>
                  </a:lnTo>
                  <a:lnTo>
                    <a:pt x="311" y="200"/>
                  </a:lnTo>
                  <a:lnTo>
                    <a:pt x="312" y="205"/>
                  </a:lnTo>
                  <a:lnTo>
                    <a:pt x="312" y="210"/>
                  </a:lnTo>
                  <a:lnTo>
                    <a:pt x="314" y="215"/>
                  </a:lnTo>
                  <a:lnTo>
                    <a:pt x="314" y="219"/>
                  </a:lnTo>
                  <a:lnTo>
                    <a:pt x="325" y="253"/>
                  </a:lnTo>
                  <a:lnTo>
                    <a:pt x="331" y="288"/>
                  </a:lnTo>
                  <a:lnTo>
                    <a:pt x="333" y="325"/>
                  </a:lnTo>
                  <a:lnTo>
                    <a:pt x="331" y="360"/>
                  </a:lnTo>
                  <a:lnTo>
                    <a:pt x="325" y="397"/>
                  </a:lnTo>
                  <a:lnTo>
                    <a:pt x="317" y="434"/>
                  </a:lnTo>
                  <a:lnTo>
                    <a:pt x="307" y="471"/>
                  </a:lnTo>
                  <a:lnTo>
                    <a:pt x="298" y="507"/>
                  </a:lnTo>
                  <a:lnTo>
                    <a:pt x="287" y="543"/>
                  </a:lnTo>
                  <a:lnTo>
                    <a:pt x="275" y="576"/>
                  </a:lnTo>
                  <a:lnTo>
                    <a:pt x="261" y="624"/>
                  </a:lnTo>
                  <a:lnTo>
                    <a:pt x="243" y="671"/>
                  </a:lnTo>
                  <a:lnTo>
                    <a:pt x="227" y="717"/>
                  </a:lnTo>
                  <a:lnTo>
                    <a:pt x="210" y="763"/>
                  </a:lnTo>
                  <a:lnTo>
                    <a:pt x="192" y="810"/>
                  </a:lnTo>
                  <a:lnTo>
                    <a:pt x="176" y="856"/>
                  </a:lnTo>
                  <a:lnTo>
                    <a:pt x="159" y="903"/>
                  </a:lnTo>
                  <a:lnTo>
                    <a:pt x="143" y="949"/>
                  </a:lnTo>
                  <a:lnTo>
                    <a:pt x="128" y="995"/>
                  </a:lnTo>
                  <a:lnTo>
                    <a:pt x="115" y="1043"/>
                  </a:lnTo>
                  <a:lnTo>
                    <a:pt x="104" y="1048"/>
                  </a:lnTo>
                  <a:lnTo>
                    <a:pt x="91" y="1051"/>
                  </a:lnTo>
                  <a:lnTo>
                    <a:pt x="80" y="1053"/>
                  </a:lnTo>
                  <a:lnTo>
                    <a:pt x="69" y="1051"/>
                  </a:lnTo>
                  <a:lnTo>
                    <a:pt x="58" y="1050"/>
                  </a:lnTo>
                  <a:lnTo>
                    <a:pt x="47" y="1047"/>
                  </a:lnTo>
                  <a:lnTo>
                    <a:pt x="34" y="1043"/>
                  </a:lnTo>
                  <a:lnTo>
                    <a:pt x="23" y="1040"/>
                  </a:lnTo>
                  <a:lnTo>
                    <a:pt x="11" y="1039"/>
                  </a:lnTo>
                  <a:lnTo>
                    <a:pt x="0" y="1037"/>
                  </a:lnTo>
                  <a:lnTo>
                    <a:pt x="7" y="965"/>
                  </a:lnTo>
                  <a:lnTo>
                    <a:pt x="16" y="893"/>
                  </a:lnTo>
                  <a:lnTo>
                    <a:pt x="27" y="823"/>
                  </a:lnTo>
                  <a:lnTo>
                    <a:pt x="40" y="752"/>
                  </a:lnTo>
                  <a:lnTo>
                    <a:pt x="55" y="682"/>
                  </a:lnTo>
                  <a:lnTo>
                    <a:pt x="69" y="613"/>
                  </a:lnTo>
                  <a:lnTo>
                    <a:pt x="82" y="544"/>
                  </a:lnTo>
                  <a:lnTo>
                    <a:pt x="95" y="475"/>
                  </a:lnTo>
                  <a:lnTo>
                    <a:pt x="106" y="408"/>
                  </a:lnTo>
                  <a:lnTo>
                    <a:pt x="115" y="339"/>
                  </a:lnTo>
                  <a:lnTo>
                    <a:pt x="120" y="306"/>
                  </a:lnTo>
                  <a:lnTo>
                    <a:pt x="123" y="269"/>
                  </a:lnTo>
                  <a:lnTo>
                    <a:pt x="128" y="234"/>
                  </a:lnTo>
                  <a:lnTo>
                    <a:pt x="133" y="197"/>
                  </a:lnTo>
                  <a:lnTo>
                    <a:pt x="141" y="163"/>
                  </a:lnTo>
                  <a:lnTo>
                    <a:pt x="152" y="133"/>
                  </a:lnTo>
                  <a:lnTo>
                    <a:pt x="168" y="104"/>
                  </a:lnTo>
                  <a:lnTo>
                    <a:pt x="187" y="82"/>
                  </a:lnTo>
                  <a:lnTo>
                    <a:pt x="213" y="64"/>
                  </a:lnTo>
                  <a:lnTo>
                    <a:pt x="247" y="55"/>
                  </a:lnTo>
                  <a:lnTo>
                    <a:pt x="269" y="50"/>
                  </a:lnTo>
                  <a:lnTo>
                    <a:pt x="293" y="43"/>
                  </a:lnTo>
                  <a:lnTo>
                    <a:pt x="317" y="40"/>
                  </a:lnTo>
                  <a:lnTo>
                    <a:pt x="341" y="35"/>
                  </a:lnTo>
                  <a:lnTo>
                    <a:pt x="367" y="31"/>
                  </a:lnTo>
                  <a:lnTo>
                    <a:pt x="391" y="26"/>
                  </a:lnTo>
                  <a:lnTo>
                    <a:pt x="415" y="21"/>
                  </a:lnTo>
                  <a:lnTo>
                    <a:pt x="437" y="15"/>
                  </a:lnTo>
                  <a:lnTo>
                    <a:pt x="461" y="8"/>
                  </a:lnTo>
                  <a:lnTo>
                    <a:pt x="483" y="0"/>
                  </a:lnTo>
                  <a:lnTo>
                    <a:pt x="416" y="122"/>
                  </a:lnTo>
                  <a:lnTo>
                    <a:pt x="416" y="122"/>
                  </a:lnTo>
                  <a:lnTo>
                    <a:pt x="416" y="120"/>
                  </a:lnTo>
                  <a:close/>
                </a:path>
              </a:pathLst>
            </a:custGeom>
            <a:solidFill>
              <a:srgbClr val="637B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195"/>
            <p:cNvSpPr>
              <a:spLocks/>
            </p:cNvSpPr>
            <p:nvPr/>
          </p:nvSpPr>
          <p:spPr bwMode="auto">
            <a:xfrm>
              <a:off x="4195" y="2547"/>
              <a:ext cx="36" cy="60"/>
            </a:xfrm>
            <a:custGeom>
              <a:avLst/>
              <a:gdLst>
                <a:gd name="T0" fmla="*/ 10 w 72"/>
                <a:gd name="T1" fmla="*/ 120 h 122"/>
                <a:gd name="T2" fmla="*/ 0 w 72"/>
                <a:gd name="T3" fmla="*/ 122 h 122"/>
                <a:gd name="T4" fmla="*/ 71 w 72"/>
                <a:gd name="T5" fmla="*/ 0 h 122"/>
                <a:gd name="T6" fmla="*/ 72 w 72"/>
                <a:gd name="T7" fmla="*/ 11 h 122"/>
                <a:gd name="T8" fmla="*/ 72 w 72"/>
                <a:gd name="T9" fmla="*/ 26 h 122"/>
                <a:gd name="T10" fmla="*/ 72 w 72"/>
                <a:gd name="T11" fmla="*/ 40 h 122"/>
                <a:gd name="T12" fmla="*/ 69 w 72"/>
                <a:gd name="T13" fmla="*/ 55 h 122"/>
                <a:gd name="T14" fmla="*/ 66 w 72"/>
                <a:gd name="T15" fmla="*/ 71 h 122"/>
                <a:gd name="T16" fmla="*/ 60 w 72"/>
                <a:gd name="T17" fmla="*/ 85 h 122"/>
                <a:gd name="T18" fmla="*/ 52 w 72"/>
                <a:gd name="T19" fmla="*/ 98 h 122"/>
                <a:gd name="T20" fmla="*/ 40 w 72"/>
                <a:gd name="T21" fmla="*/ 109 h 122"/>
                <a:gd name="T22" fmla="*/ 26 w 72"/>
                <a:gd name="T23" fmla="*/ 117 h 122"/>
                <a:gd name="T24" fmla="*/ 10 w 72"/>
                <a:gd name="T25" fmla="*/ 122 h 122"/>
                <a:gd name="T26" fmla="*/ 10 w 72"/>
                <a:gd name="T27" fmla="*/ 122 h 122"/>
                <a:gd name="T28" fmla="*/ 10 w 72"/>
                <a:gd name="T29" fmla="*/ 12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" h="122">
                  <a:moveTo>
                    <a:pt x="10" y="120"/>
                  </a:moveTo>
                  <a:lnTo>
                    <a:pt x="0" y="122"/>
                  </a:lnTo>
                  <a:lnTo>
                    <a:pt x="71" y="0"/>
                  </a:lnTo>
                  <a:lnTo>
                    <a:pt x="72" y="11"/>
                  </a:lnTo>
                  <a:lnTo>
                    <a:pt x="72" y="26"/>
                  </a:lnTo>
                  <a:lnTo>
                    <a:pt x="72" y="40"/>
                  </a:lnTo>
                  <a:lnTo>
                    <a:pt x="69" y="55"/>
                  </a:lnTo>
                  <a:lnTo>
                    <a:pt x="66" y="71"/>
                  </a:lnTo>
                  <a:lnTo>
                    <a:pt x="60" y="85"/>
                  </a:lnTo>
                  <a:lnTo>
                    <a:pt x="52" y="98"/>
                  </a:lnTo>
                  <a:lnTo>
                    <a:pt x="40" y="109"/>
                  </a:lnTo>
                  <a:lnTo>
                    <a:pt x="26" y="117"/>
                  </a:lnTo>
                  <a:lnTo>
                    <a:pt x="10" y="122"/>
                  </a:lnTo>
                  <a:lnTo>
                    <a:pt x="10" y="122"/>
                  </a:lnTo>
                  <a:lnTo>
                    <a:pt x="10" y="120"/>
                  </a:lnTo>
                  <a:close/>
                </a:path>
              </a:pathLst>
            </a:custGeom>
            <a:solidFill>
              <a:srgbClr val="FFCC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196"/>
            <p:cNvSpPr>
              <a:spLocks/>
            </p:cNvSpPr>
            <p:nvPr/>
          </p:nvSpPr>
          <p:spPr bwMode="auto">
            <a:xfrm>
              <a:off x="4398" y="2559"/>
              <a:ext cx="20" cy="15"/>
            </a:xfrm>
            <a:custGeom>
              <a:avLst/>
              <a:gdLst>
                <a:gd name="T0" fmla="*/ 38 w 38"/>
                <a:gd name="T1" fmla="*/ 13 h 29"/>
                <a:gd name="T2" fmla="*/ 37 w 38"/>
                <a:gd name="T3" fmla="*/ 14 h 29"/>
                <a:gd name="T4" fmla="*/ 35 w 38"/>
                <a:gd name="T5" fmla="*/ 17 h 29"/>
                <a:gd name="T6" fmla="*/ 33 w 38"/>
                <a:gd name="T7" fmla="*/ 19 h 29"/>
                <a:gd name="T8" fmla="*/ 32 w 38"/>
                <a:gd name="T9" fmla="*/ 22 h 29"/>
                <a:gd name="T10" fmla="*/ 29 w 38"/>
                <a:gd name="T11" fmla="*/ 24 h 29"/>
                <a:gd name="T12" fmla="*/ 27 w 38"/>
                <a:gd name="T13" fmla="*/ 25 h 29"/>
                <a:gd name="T14" fmla="*/ 25 w 38"/>
                <a:gd name="T15" fmla="*/ 27 h 29"/>
                <a:gd name="T16" fmla="*/ 22 w 38"/>
                <a:gd name="T17" fmla="*/ 29 h 29"/>
                <a:gd name="T18" fmla="*/ 19 w 38"/>
                <a:gd name="T19" fmla="*/ 29 h 29"/>
                <a:gd name="T20" fmla="*/ 16 w 38"/>
                <a:gd name="T21" fmla="*/ 29 h 29"/>
                <a:gd name="T22" fmla="*/ 0 w 38"/>
                <a:gd name="T23" fmla="*/ 13 h 29"/>
                <a:gd name="T24" fmla="*/ 3 w 38"/>
                <a:gd name="T25" fmla="*/ 6 h 29"/>
                <a:gd name="T26" fmla="*/ 8 w 38"/>
                <a:gd name="T27" fmla="*/ 1 h 29"/>
                <a:gd name="T28" fmla="*/ 11 w 38"/>
                <a:gd name="T29" fmla="*/ 0 h 29"/>
                <a:gd name="T30" fmla="*/ 16 w 38"/>
                <a:gd name="T31" fmla="*/ 0 h 29"/>
                <a:gd name="T32" fmla="*/ 19 w 38"/>
                <a:gd name="T33" fmla="*/ 0 h 29"/>
                <a:gd name="T34" fmla="*/ 22 w 38"/>
                <a:gd name="T35" fmla="*/ 3 h 29"/>
                <a:gd name="T36" fmla="*/ 27 w 38"/>
                <a:gd name="T37" fmla="*/ 5 h 29"/>
                <a:gd name="T38" fmla="*/ 30 w 38"/>
                <a:gd name="T39" fmla="*/ 8 h 29"/>
                <a:gd name="T40" fmla="*/ 35 w 38"/>
                <a:gd name="T41" fmla="*/ 9 h 29"/>
                <a:gd name="T42" fmla="*/ 38 w 38"/>
                <a:gd name="T43" fmla="*/ 13 h 29"/>
                <a:gd name="T44" fmla="*/ 38 w 38"/>
                <a:gd name="T45" fmla="*/ 1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29">
                  <a:moveTo>
                    <a:pt x="38" y="13"/>
                  </a:moveTo>
                  <a:lnTo>
                    <a:pt x="37" y="14"/>
                  </a:lnTo>
                  <a:lnTo>
                    <a:pt x="35" y="17"/>
                  </a:lnTo>
                  <a:lnTo>
                    <a:pt x="33" y="19"/>
                  </a:lnTo>
                  <a:lnTo>
                    <a:pt x="32" y="22"/>
                  </a:lnTo>
                  <a:lnTo>
                    <a:pt x="29" y="24"/>
                  </a:lnTo>
                  <a:lnTo>
                    <a:pt x="27" y="25"/>
                  </a:lnTo>
                  <a:lnTo>
                    <a:pt x="25" y="27"/>
                  </a:lnTo>
                  <a:lnTo>
                    <a:pt x="22" y="29"/>
                  </a:lnTo>
                  <a:lnTo>
                    <a:pt x="19" y="29"/>
                  </a:lnTo>
                  <a:lnTo>
                    <a:pt x="16" y="29"/>
                  </a:lnTo>
                  <a:lnTo>
                    <a:pt x="0" y="13"/>
                  </a:lnTo>
                  <a:lnTo>
                    <a:pt x="3" y="6"/>
                  </a:lnTo>
                  <a:lnTo>
                    <a:pt x="8" y="1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2" y="3"/>
                  </a:lnTo>
                  <a:lnTo>
                    <a:pt x="27" y="5"/>
                  </a:lnTo>
                  <a:lnTo>
                    <a:pt x="30" y="8"/>
                  </a:lnTo>
                  <a:lnTo>
                    <a:pt x="35" y="9"/>
                  </a:lnTo>
                  <a:lnTo>
                    <a:pt x="38" y="13"/>
                  </a:lnTo>
                  <a:lnTo>
                    <a:pt x="38" y="13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197"/>
            <p:cNvSpPr>
              <a:spLocks/>
            </p:cNvSpPr>
            <p:nvPr/>
          </p:nvSpPr>
          <p:spPr bwMode="auto">
            <a:xfrm>
              <a:off x="4288" y="2561"/>
              <a:ext cx="14" cy="13"/>
            </a:xfrm>
            <a:custGeom>
              <a:avLst/>
              <a:gdLst>
                <a:gd name="T0" fmla="*/ 27 w 29"/>
                <a:gd name="T1" fmla="*/ 10 h 26"/>
                <a:gd name="T2" fmla="*/ 29 w 29"/>
                <a:gd name="T3" fmla="*/ 11 h 26"/>
                <a:gd name="T4" fmla="*/ 29 w 29"/>
                <a:gd name="T5" fmla="*/ 13 h 26"/>
                <a:gd name="T6" fmla="*/ 29 w 29"/>
                <a:gd name="T7" fmla="*/ 14 h 26"/>
                <a:gd name="T8" fmla="*/ 29 w 29"/>
                <a:gd name="T9" fmla="*/ 18 h 26"/>
                <a:gd name="T10" fmla="*/ 27 w 29"/>
                <a:gd name="T11" fmla="*/ 19 h 26"/>
                <a:gd name="T12" fmla="*/ 27 w 29"/>
                <a:gd name="T13" fmla="*/ 21 h 26"/>
                <a:gd name="T14" fmla="*/ 26 w 29"/>
                <a:gd name="T15" fmla="*/ 22 h 26"/>
                <a:gd name="T16" fmla="*/ 24 w 29"/>
                <a:gd name="T17" fmla="*/ 22 h 26"/>
                <a:gd name="T18" fmla="*/ 24 w 29"/>
                <a:gd name="T19" fmla="*/ 24 h 26"/>
                <a:gd name="T20" fmla="*/ 22 w 29"/>
                <a:gd name="T21" fmla="*/ 26 h 26"/>
                <a:gd name="T22" fmla="*/ 19 w 29"/>
                <a:gd name="T23" fmla="*/ 26 h 26"/>
                <a:gd name="T24" fmla="*/ 16 w 29"/>
                <a:gd name="T25" fmla="*/ 26 h 26"/>
                <a:gd name="T26" fmla="*/ 13 w 29"/>
                <a:gd name="T27" fmla="*/ 24 h 26"/>
                <a:gd name="T28" fmla="*/ 11 w 29"/>
                <a:gd name="T29" fmla="*/ 22 h 26"/>
                <a:gd name="T30" fmla="*/ 8 w 29"/>
                <a:gd name="T31" fmla="*/ 21 h 26"/>
                <a:gd name="T32" fmla="*/ 6 w 29"/>
                <a:gd name="T33" fmla="*/ 19 h 26"/>
                <a:gd name="T34" fmla="*/ 5 w 29"/>
                <a:gd name="T35" fmla="*/ 16 h 26"/>
                <a:gd name="T36" fmla="*/ 3 w 29"/>
                <a:gd name="T37" fmla="*/ 14 h 26"/>
                <a:gd name="T38" fmla="*/ 2 w 29"/>
                <a:gd name="T39" fmla="*/ 11 h 26"/>
                <a:gd name="T40" fmla="*/ 0 w 29"/>
                <a:gd name="T41" fmla="*/ 10 h 26"/>
                <a:gd name="T42" fmla="*/ 2 w 29"/>
                <a:gd name="T43" fmla="*/ 6 h 26"/>
                <a:gd name="T44" fmla="*/ 5 w 29"/>
                <a:gd name="T45" fmla="*/ 3 h 26"/>
                <a:gd name="T46" fmla="*/ 8 w 29"/>
                <a:gd name="T47" fmla="*/ 2 h 26"/>
                <a:gd name="T48" fmla="*/ 11 w 29"/>
                <a:gd name="T49" fmla="*/ 0 h 26"/>
                <a:gd name="T50" fmla="*/ 16 w 29"/>
                <a:gd name="T51" fmla="*/ 0 h 26"/>
                <a:gd name="T52" fmla="*/ 19 w 29"/>
                <a:gd name="T53" fmla="*/ 0 h 26"/>
                <a:gd name="T54" fmla="*/ 22 w 29"/>
                <a:gd name="T55" fmla="*/ 2 h 26"/>
                <a:gd name="T56" fmla="*/ 26 w 29"/>
                <a:gd name="T57" fmla="*/ 3 h 26"/>
                <a:gd name="T58" fmla="*/ 27 w 29"/>
                <a:gd name="T59" fmla="*/ 6 h 26"/>
                <a:gd name="T60" fmla="*/ 29 w 29"/>
                <a:gd name="T61" fmla="*/ 10 h 26"/>
                <a:gd name="T62" fmla="*/ 29 w 29"/>
                <a:gd name="T63" fmla="*/ 10 h 26"/>
                <a:gd name="T64" fmla="*/ 27 w 29"/>
                <a:gd name="T6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" h="26">
                  <a:moveTo>
                    <a:pt x="27" y="10"/>
                  </a:moveTo>
                  <a:lnTo>
                    <a:pt x="29" y="11"/>
                  </a:lnTo>
                  <a:lnTo>
                    <a:pt x="29" y="13"/>
                  </a:lnTo>
                  <a:lnTo>
                    <a:pt x="29" y="14"/>
                  </a:lnTo>
                  <a:lnTo>
                    <a:pt x="29" y="18"/>
                  </a:lnTo>
                  <a:lnTo>
                    <a:pt x="27" y="19"/>
                  </a:lnTo>
                  <a:lnTo>
                    <a:pt x="27" y="21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4" y="24"/>
                  </a:lnTo>
                  <a:lnTo>
                    <a:pt x="22" y="26"/>
                  </a:lnTo>
                  <a:lnTo>
                    <a:pt x="19" y="26"/>
                  </a:lnTo>
                  <a:lnTo>
                    <a:pt x="16" y="26"/>
                  </a:lnTo>
                  <a:lnTo>
                    <a:pt x="13" y="24"/>
                  </a:lnTo>
                  <a:lnTo>
                    <a:pt x="11" y="22"/>
                  </a:lnTo>
                  <a:lnTo>
                    <a:pt x="8" y="21"/>
                  </a:lnTo>
                  <a:lnTo>
                    <a:pt x="6" y="19"/>
                  </a:lnTo>
                  <a:lnTo>
                    <a:pt x="5" y="16"/>
                  </a:lnTo>
                  <a:lnTo>
                    <a:pt x="3" y="14"/>
                  </a:lnTo>
                  <a:lnTo>
                    <a:pt x="2" y="11"/>
                  </a:lnTo>
                  <a:lnTo>
                    <a:pt x="0" y="10"/>
                  </a:lnTo>
                  <a:lnTo>
                    <a:pt x="2" y="6"/>
                  </a:lnTo>
                  <a:lnTo>
                    <a:pt x="5" y="3"/>
                  </a:lnTo>
                  <a:lnTo>
                    <a:pt x="8" y="2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2" y="2"/>
                  </a:lnTo>
                  <a:lnTo>
                    <a:pt x="26" y="3"/>
                  </a:lnTo>
                  <a:lnTo>
                    <a:pt x="27" y="6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27" y="1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198"/>
            <p:cNvSpPr>
              <a:spLocks/>
            </p:cNvSpPr>
            <p:nvPr/>
          </p:nvSpPr>
          <p:spPr bwMode="auto">
            <a:xfrm>
              <a:off x="4346" y="2563"/>
              <a:ext cx="11" cy="11"/>
            </a:xfrm>
            <a:custGeom>
              <a:avLst/>
              <a:gdLst>
                <a:gd name="T0" fmla="*/ 23 w 23"/>
                <a:gd name="T1" fmla="*/ 7 h 23"/>
                <a:gd name="T2" fmla="*/ 23 w 23"/>
                <a:gd name="T3" fmla="*/ 8 h 23"/>
                <a:gd name="T4" fmla="*/ 23 w 23"/>
                <a:gd name="T5" fmla="*/ 10 h 23"/>
                <a:gd name="T6" fmla="*/ 23 w 23"/>
                <a:gd name="T7" fmla="*/ 11 h 23"/>
                <a:gd name="T8" fmla="*/ 23 w 23"/>
                <a:gd name="T9" fmla="*/ 15 h 23"/>
                <a:gd name="T10" fmla="*/ 21 w 23"/>
                <a:gd name="T11" fmla="*/ 16 h 23"/>
                <a:gd name="T12" fmla="*/ 21 w 23"/>
                <a:gd name="T13" fmla="*/ 18 h 23"/>
                <a:gd name="T14" fmla="*/ 19 w 23"/>
                <a:gd name="T15" fmla="*/ 19 h 23"/>
                <a:gd name="T16" fmla="*/ 18 w 23"/>
                <a:gd name="T17" fmla="*/ 19 h 23"/>
                <a:gd name="T18" fmla="*/ 18 w 23"/>
                <a:gd name="T19" fmla="*/ 21 h 23"/>
                <a:gd name="T20" fmla="*/ 16 w 23"/>
                <a:gd name="T21" fmla="*/ 23 h 23"/>
                <a:gd name="T22" fmla="*/ 0 w 23"/>
                <a:gd name="T23" fmla="*/ 23 h 23"/>
                <a:gd name="T24" fmla="*/ 0 w 23"/>
                <a:gd name="T25" fmla="*/ 0 h 23"/>
                <a:gd name="T26" fmla="*/ 2 w 23"/>
                <a:gd name="T27" fmla="*/ 0 h 23"/>
                <a:gd name="T28" fmla="*/ 5 w 23"/>
                <a:gd name="T29" fmla="*/ 0 h 23"/>
                <a:gd name="T30" fmla="*/ 7 w 23"/>
                <a:gd name="T31" fmla="*/ 0 h 23"/>
                <a:gd name="T32" fmla="*/ 10 w 23"/>
                <a:gd name="T33" fmla="*/ 0 h 23"/>
                <a:gd name="T34" fmla="*/ 13 w 23"/>
                <a:gd name="T35" fmla="*/ 0 h 23"/>
                <a:gd name="T36" fmla="*/ 15 w 23"/>
                <a:gd name="T37" fmla="*/ 0 h 23"/>
                <a:gd name="T38" fmla="*/ 18 w 23"/>
                <a:gd name="T39" fmla="*/ 0 h 23"/>
                <a:gd name="T40" fmla="*/ 19 w 23"/>
                <a:gd name="T41" fmla="*/ 2 h 23"/>
                <a:gd name="T42" fmla="*/ 21 w 23"/>
                <a:gd name="T43" fmla="*/ 3 h 23"/>
                <a:gd name="T44" fmla="*/ 23 w 23"/>
                <a:gd name="T45" fmla="*/ 7 h 23"/>
                <a:gd name="T46" fmla="*/ 23 w 23"/>
                <a:gd name="T4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" h="23">
                  <a:moveTo>
                    <a:pt x="23" y="7"/>
                  </a:moveTo>
                  <a:lnTo>
                    <a:pt x="23" y="8"/>
                  </a:lnTo>
                  <a:lnTo>
                    <a:pt x="23" y="10"/>
                  </a:lnTo>
                  <a:lnTo>
                    <a:pt x="23" y="11"/>
                  </a:lnTo>
                  <a:lnTo>
                    <a:pt x="23" y="15"/>
                  </a:lnTo>
                  <a:lnTo>
                    <a:pt x="21" y="16"/>
                  </a:lnTo>
                  <a:lnTo>
                    <a:pt x="21" y="18"/>
                  </a:lnTo>
                  <a:lnTo>
                    <a:pt x="19" y="19"/>
                  </a:lnTo>
                  <a:lnTo>
                    <a:pt x="18" y="19"/>
                  </a:lnTo>
                  <a:lnTo>
                    <a:pt x="18" y="21"/>
                  </a:lnTo>
                  <a:lnTo>
                    <a:pt x="16" y="23"/>
                  </a:lnTo>
                  <a:lnTo>
                    <a:pt x="0" y="23"/>
                  </a:lnTo>
                  <a:lnTo>
                    <a:pt x="0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18" y="0"/>
                  </a:lnTo>
                  <a:lnTo>
                    <a:pt x="19" y="2"/>
                  </a:lnTo>
                  <a:lnTo>
                    <a:pt x="21" y="3"/>
                  </a:lnTo>
                  <a:lnTo>
                    <a:pt x="23" y="7"/>
                  </a:lnTo>
                  <a:lnTo>
                    <a:pt x="23" y="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199"/>
            <p:cNvSpPr>
              <a:spLocks/>
            </p:cNvSpPr>
            <p:nvPr/>
          </p:nvSpPr>
          <p:spPr bwMode="auto">
            <a:xfrm>
              <a:off x="4461" y="2561"/>
              <a:ext cx="22" cy="20"/>
            </a:xfrm>
            <a:custGeom>
              <a:avLst/>
              <a:gdLst>
                <a:gd name="T0" fmla="*/ 44 w 44"/>
                <a:gd name="T1" fmla="*/ 24 h 40"/>
                <a:gd name="T2" fmla="*/ 43 w 44"/>
                <a:gd name="T3" fmla="*/ 34 h 40"/>
                <a:gd name="T4" fmla="*/ 41 w 44"/>
                <a:gd name="T5" fmla="*/ 38 h 40"/>
                <a:gd name="T6" fmla="*/ 38 w 44"/>
                <a:gd name="T7" fmla="*/ 40 h 40"/>
                <a:gd name="T8" fmla="*/ 33 w 44"/>
                <a:gd name="T9" fmla="*/ 40 h 40"/>
                <a:gd name="T10" fmla="*/ 28 w 44"/>
                <a:gd name="T11" fmla="*/ 37 h 40"/>
                <a:gd name="T12" fmla="*/ 24 w 44"/>
                <a:gd name="T13" fmla="*/ 34 h 40"/>
                <a:gd name="T14" fmla="*/ 19 w 44"/>
                <a:gd name="T15" fmla="*/ 30 h 40"/>
                <a:gd name="T16" fmla="*/ 14 w 44"/>
                <a:gd name="T17" fmla="*/ 26 h 40"/>
                <a:gd name="T18" fmla="*/ 9 w 44"/>
                <a:gd name="T19" fmla="*/ 21 h 40"/>
                <a:gd name="T20" fmla="*/ 6 w 44"/>
                <a:gd name="T21" fmla="*/ 16 h 40"/>
                <a:gd name="T22" fmla="*/ 0 w 44"/>
                <a:gd name="T23" fmla="*/ 3 h 40"/>
                <a:gd name="T24" fmla="*/ 4 w 44"/>
                <a:gd name="T25" fmla="*/ 2 h 40"/>
                <a:gd name="T26" fmla="*/ 11 w 44"/>
                <a:gd name="T27" fmla="*/ 0 h 40"/>
                <a:gd name="T28" fmla="*/ 16 w 44"/>
                <a:gd name="T29" fmla="*/ 2 h 40"/>
                <a:gd name="T30" fmla="*/ 20 w 44"/>
                <a:gd name="T31" fmla="*/ 3 h 40"/>
                <a:gd name="T32" fmla="*/ 24 w 44"/>
                <a:gd name="T33" fmla="*/ 6 h 40"/>
                <a:gd name="T34" fmla="*/ 28 w 44"/>
                <a:gd name="T35" fmla="*/ 10 h 40"/>
                <a:gd name="T36" fmla="*/ 33 w 44"/>
                <a:gd name="T37" fmla="*/ 13 h 40"/>
                <a:gd name="T38" fmla="*/ 36 w 44"/>
                <a:gd name="T39" fmla="*/ 18 h 40"/>
                <a:gd name="T40" fmla="*/ 40 w 44"/>
                <a:gd name="T41" fmla="*/ 21 h 40"/>
                <a:gd name="T42" fmla="*/ 44 w 44"/>
                <a:gd name="T43" fmla="*/ 26 h 40"/>
                <a:gd name="T44" fmla="*/ 44 w 44"/>
                <a:gd name="T45" fmla="*/ 26 h 40"/>
                <a:gd name="T46" fmla="*/ 44 w 44"/>
                <a:gd name="T47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40">
                  <a:moveTo>
                    <a:pt x="44" y="24"/>
                  </a:moveTo>
                  <a:lnTo>
                    <a:pt x="43" y="34"/>
                  </a:lnTo>
                  <a:lnTo>
                    <a:pt x="41" y="38"/>
                  </a:lnTo>
                  <a:lnTo>
                    <a:pt x="38" y="40"/>
                  </a:lnTo>
                  <a:lnTo>
                    <a:pt x="33" y="40"/>
                  </a:lnTo>
                  <a:lnTo>
                    <a:pt x="28" y="37"/>
                  </a:lnTo>
                  <a:lnTo>
                    <a:pt x="24" y="34"/>
                  </a:lnTo>
                  <a:lnTo>
                    <a:pt x="19" y="30"/>
                  </a:lnTo>
                  <a:lnTo>
                    <a:pt x="14" y="26"/>
                  </a:lnTo>
                  <a:lnTo>
                    <a:pt x="9" y="21"/>
                  </a:lnTo>
                  <a:lnTo>
                    <a:pt x="6" y="16"/>
                  </a:lnTo>
                  <a:lnTo>
                    <a:pt x="0" y="3"/>
                  </a:lnTo>
                  <a:lnTo>
                    <a:pt x="4" y="2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20" y="3"/>
                  </a:lnTo>
                  <a:lnTo>
                    <a:pt x="24" y="6"/>
                  </a:lnTo>
                  <a:lnTo>
                    <a:pt x="28" y="10"/>
                  </a:lnTo>
                  <a:lnTo>
                    <a:pt x="33" y="13"/>
                  </a:lnTo>
                  <a:lnTo>
                    <a:pt x="36" y="18"/>
                  </a:lnTo>
                  <a:lnTo>
                    <a:pt x="40" y="21"/>
                  </a:lnTo>
                  <a:lnTo>
                    <a:pt x="44" y="26"/>
                  </a:lnTo>
                  <a:lnTo>
                    <a:pt x="44" y="26"/>
                  </a:lnTo>
                  <a:lnTo>
                    <a:pt x="44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200"/>
            <p:cNvSpPr>
              <a:spLocks/>
            </p:cNvSpPr>
            <p:nvPr/>
          </p:nvSpPr>
          <p:spPr bwMode="auto">
            <a:xfrm>
              <a:off x="4265" y="2585"/>
              <a:ext cx="15" cy="19"/>
            </a:xfrm>
            <a:custGeom>
              <a:avLst/>
              <a:gdLst>
                <a:gd name="T0" fmla="*/ 6 w 30"/>
                <a:gd name="T1" fmla="*/ 38 h 38"/>
                <a:gd name="T2" fmla="*/ 3 w 30"/>
                <a:gd name="T3" fmla="*/ 35 h 38"/>
                <a:gd name="T4" fmla="*/ 1 w 30"/>
                <a:gd name="T5" fmla="*/ 30 h 38"/>
                <a:gd name="T6" fmla="*/ 0 w 30"/>
                <a:gd name="T7" fmla="*/ 27 h 38"/>
                <a:gd name="T8" fmla="*/ 0 w 30"/>
                <a:gd name="T9" fmla="*/ 22 h 38"/>
                <a:gd name="T10" fmla="*/ 0 w 30"/>
                <a:gd name="T11" fmla="*/ 18 h 38"/>
                <a:gd name="T12" fmla="*/ 1 w 30"/>
                <a:gd name="T13" fmla="*/ 13 h 38"/>
                <a:gd name="T14" fmla="*/ 4 w 30"/>
                <a:gd name="T15" fmla="*/ 10 h 38"/>
                <a:gd name="T16" fmla="*/ 6 w 30"/>
                <a:gd name="T17" fmla="*/ 5 h 38"/>
                <a:gd name="T18" fmla="*/ 11 w 30"/>
                <a:gd name="T19" fmla="*/ 2 h 38"/>
                <a:gd name="T20" fmla="*/ 14 w 30"/>
                <a:gd name="T21" fmla="*/ 0 h 38"/>
                <a:gd name="T22" fmla="*/ 30 w 30"/>
                <a:gd name="T23" fmla="*/ 16 h 38"/>
                <a:gd name="T24" fmla="*/ 8 w 30"/>
                <a:gd name="T25" fmla="*/ 38 h 38"/>
                <a:gd name="T26" fmla="*/ 8 w 30"/>
                <a:gd name="T27" fmla="*/ 38 h 38"/>
                <a:gd name="T28" fmla="*/ 6 w 30"/>
                <a:gd name="T2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38">
                  <a:moveTo>
                    <a:pt x="6" y="38"/>
                  </a:moveTo>
                  <a:lnTo>
                    <a:pt x="3" y="35"/>
                  </a:lnTo>
                  <a:lnTo>
                    <a:pt x="1" y="30"/>
                  </a:lnTo>
                  <a:lnTo>
                    <a:pt x="0" y="27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1" y="13"/>
                  </a:lnTo>
                  <a:lnTo>
                    <a:pt x="4" y="10"/>
                  </a:lnTo>
                  <a:lnTo>
                    <a:pt x="6" y="5"/>
                  </a:lnTo>
                  <a:lnTo>
                    <a:pt x="11" y="2"/>
                  </a:lnTo>
                  <a:lnTo>
                    <a:pt x="14" y="0"/>
                  </a:lnTo>
                  <a:lnTo>
                    <a:pt x="30" y="16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6" y="3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201"/>
            <p:cNvSpPr>
              <a:spLocks/>
            </p:cNvSpPr>
            <p:nvPr/>
          </p:nvSpPr>
          <p:spPr bwMode="auto">
            <a:xfrm>
              <a:off x="4326" y="2585"/>
              <a:ext cx="4" cy="11"/>
            </a:xfrm>
            <a:custGeom>
              <a:avLst/>
              <a:gdLst>
                <a:gd name="T0" fmla="*/ 0 w 8"/>
                <a:gd name="T1" fmla="*/ 22 h 22"/>
                <a:gd name="T2" fmla="*/ 2 w 8"/>
                <a:gd name="T3" fmla="*/ 0 h 22"/>
                <a:gd name="T4" fmla="*/ 8 w 8"/>
                <a:gd name="T5" fmla="*/ 6 h 22"/>
                <a:gd name="T6" fmla="*/ 2 w 8"/>
                <a:gd name="T7" fmla="*/ 22 h 22"/>
                <a:gd name="T8" fmla="*/ 2 w 8"/>
                <a:gd name="T9" fmla="*/ 22 h 22"/>
                <a:gd name="T10" fmla="*/ 0 w 8"/>
                <a:gd name="T1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22">
                  <a:moveTo>
                    <a:pt x="0" y="22"/>
                  </a:moveTo>
                  <a:lnTo>
                    <a:pt x="2" y="0"/>
                  </a:lnTo>
                  <a:lnTo>
                    <a:pt x="8" y="6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202"/>
            <p:cNvSpPr>
              <a:spLocks/>
            </p:cNvSpPr>
            <p:nvPr/>
          </p:nvSpPr>
          <p:spPr bwMode="auto">
            <a:xfrm>
              <a:off x="4379" y="2585"/>
              <a:ext cx="13" cy="11"/>
            </a:xfrm>
            <a:custGeom>
              <a:avLst/>
              <a:gdLst>
                <a:gd name="T0" fmla="*/ 26 w 26"/>
                <a:gd name="T1" fmla="*/ 14 h 22"/>
                <a:gd name="T2" fmla="*/ 24 w 26"/>
                <a:gd name="T3" fmla="*/ 18 h 22"/>
                <a:gd name="T4" fmla="*/ 21 w 26"/>
                <a:gd name="T5" fmla="*/ 21 h 22"/>
                <a:gd name="T6" fmla="*/ 20 w 26"/>
                <a:gd name="T7" fmla="*/ 21 h 22"/>
                <a:gd name="T8" fmla="*/ 16 w 26"/>
                <a:gd name="T9" fmla="*/ 22 h 22"/>
                <a:gd name="T10" fmla="*/ 15 w 26"/>
                <a:gd name="T11" fmla="*/ 22 h 22"/>
                <a:gd name="T12" fmla="*/ 12 w 26"/>
                <a:gd name="T13" fmla="*/ 22 h 22"/>
                <a:gd name="T14" fmla="*/ 8 w 26"/>
                <a:gd name="T15" fmla="*/ 22 h 22"/>
                <a:gd name="T16" fmla="*/ 5 w 26"/>
                <a:gd name="T17" fmla="*/ 22 h 22"/>
                <a:gd name="T18" fmla="*/ 4 w 26"/>
                <a:gd name="T19" fmla="*/ 22 h 22"/>
                <a:gd name="T20" fmla="*/ 0 w 26"/>
                <a:gd name="T21" fmla="*/ 22 h 22"/>
                <a:gd name="T22" fmla="*/ 0 w 26"/>
                <a:gd name="T23" fmla="*/ 0 h 22"/>
                <a:gd name="T24" fmla="*/ 4 w 26"/>
                <a:gd name="T25" fmla="*/ 0 h 22"/>
                <a:gd name="T26" fmla="*/ 7 w 26"/>
                <a:gd name="T27" fmla="*/ 0 h 22"/>
                <a:gd name="T28" fmla="*/ 10 w 26"/>
                <a:gd name="T29" fmla="*/ 0 h 22"/>
                <a:gd name="T30" fmla="*/ 12 w 26"/>
                <a:gd name="T31" fmla="*/ 2 h 22"/>
                <a:gd name="T32" fmla="*/ 15 w 26"/>
                <a:gd name="T33" fmla="*/ 5 h 22"/>
                <a:gd name="T34" fmla="*/ 16 w 26"/>
                <a:gd name="T35" fmla="*/ 6 h 22"/>
                <a:gd name="T36" fmla="*/ 18 w 26"/>
                <a:gd name="T37" fmla="*/ 10 h 22"/>
                <a:gd name="T38" fmla="*/ 21 w 26"/>
                <a:gd name="T39" fmla="*/ 11 h 22"/>
                <a:gd name="T40" fmla="*/ 23 w 26"/>
                <a:gd name="T41" fmla="*/ 14 h 22"/>
                <a:gd name="T42" fmla="*/ 26 w 26"/>
                <a:gd name="T43" fmla="*/ 16 h 22"/>
                <a:gd name="T44" fmla="*/ 26 w 26"/>
                <a:gd name="T45" fmla="*/ 16 h 22"/>
                <a:gd name="T46" fmla="*/ 26 w 26"/>
                <a:gd name="T4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22">
                  <a:moveTo>
                    <a:pt x="26" y="14"/>
                  </a:moveTo>
                  <a:lnTo>
                    <a:pt x="24" y="18"/>
                  </a:lnTo>
                  <a:lnTo>
                    <a:pt x="21" y="21"/>
                  </a:lnTo>
                  <a:lnTo>
                    <a:pt x="20" y="21"/>
                  </a:lnTo>
                  <a:lnTo>
                    <a:pt x="16" y="22"/>
                  </a:lnTo>
                  <a:lnTo>
                    <a:pt x="15" y="22"/>
                  </a:lnTo>
                  <a:lnTo>
                    <a:pt x="12" y="22"/>
                  </a:lnTo>
                  <a:lnTo>
                    <a:pt x="8" y="22"/>
                  </a:lnTo>
                  <a:lnTo>
                    <a:pt x="5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5" y="5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21" y="11"/>
                  </a:lnTo>
                  <a:lnTo>
                    <a:pt x="23" y="14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7" name="Freeform 203"/>
            <p:cNvSpPr>
              <a:spLocks/>
            </p:cNvSpPr>
            <p:nvPr/>
          </p:nvSpPr>
          <p:spPr bwMode="auto">
            <a:xfrm>
              <a:off x="4434" y="2586"/>
              <a:ext cx="27" cy="18"/>
            </a:xfrm>
            <a:custGeom>
              <a:avLst/>
              <a:gdLst>
                <a:gd name="T0" fmla="*/ 55 w 55"/>
                <a:gd name="T1" fmla="*/ 30 h 36"/>
                <a:gd name="T2" fmla="*/ 50 w 55"/>
                <a:gd name="T3" fmla="*/ 35 h 36"/>
                <a:gd name="T4" fmla="*/ 45 w 55"/>
                <a:gd name="T5" fmla="*/ 36 h 36"/>
                <a:gd name="T6" fmla="*/ 40 w 55"/>
                <a:gd name="T7" fmla="*/ 36 h 36"/>
                <a:gd name="T8" fmla="*/ 35 w 55"/>
                <a:gd name="T9" fmla="*/ 36 h 36"/>
                <a:gd name="T10" fmla="*/ 31 w 55"/>
                <a:gd name="T11" fmla="*/ 33 h 36"/>
                <a:gd name="T12" fmla="*/ 26 w 55"/>
                <a:gd name="T13" fmla="*/ 30 h 36"/>
                <a:gd name="T14" fmla="*/ 21 w 55"/>
                <a:gd name="T15" fmla="*/ 27 h 36"/>
                <a:gd name="T16" fmla="*/ 16 w 55"/>
                <a:gd name="T17" fmla="*/ 24 h 36"/>
                <a:gd name="T18" fmla="*/ 11 w 55"/>
                <a:gd name="T19" fmla="*/ 22 h 36"/>
                <a:gd name="T20" fmla="*/ 7 w 55"/>
                <a:gd name="T21" fmla="*/ 20 h 36"/>
                <a:gd name="T22" fmla="*/ 7 w 55"/>
                <a:gd name="T23" fmla="*/ 19 h 36"/>
                <a:gd name="T24" fmla="*/ 7 w 55"/>
                <a:gd name="T25" fmla="*/ 17 h 36"/>
                <a:gd name="T26" fmla="*/ 7 w 55"/>
                <a:gd name="T27" fmla="*/ 16 h 36"/>
                <a:gd name="T28" fmla="*/ 7 w 55"/>
                <a:gd name="T29" fmla="*/ 14 h 36"/>
                <a:gd name="T30" fmla="*/ 5 w 55"/>
                <a:gd name="T31" fmla="*/ 12 h 36"/>
                <a:gd name="T32" fmla="*/ 5 w 55"/>
                <a:gd name="T33" fmla="*/ 11 h 36"/>
                <a:gd name="T34" fmla="*/ 3 w 55"/>
                <a:gd name="T35" fmla="*/ 9 h 36"/>
                <a:gd name="T36" fmla="*/ 2 w 55"/>
                <a:gd name="T37" fmla="*/ 8 h 36"/>
                <a:gd name="T38" fmla="*/ 2 w 55"/>
                <a:gd name="T39" fmla="*/ 6 h 36"/>
                <a:gd name="T40" fmla="*/ 0 w 55"/>
                <a:gd name="T41" fmla="*/ 4 h 36"/>
                <a:gd name="T42" fmla="*/ 5 w 55"/>
                <a:gd name="T43" fmla="*/ 1 h 36"/>
                <a:gd name="T44" fmla="*/ 11 w 55"/>
                <a:gd name="T45" fmla="*/ 0 h 36"/>
                <a:gd name="T46" fmla="*/ 18 w 55"/>
                <a:gd name="T47" fmla="*/ 0 h 36"/>
                <a:gd name="T48" fmla="*/ 23 w 55"/>
                <a:gd name="T49" fmla="*/ 1 h 36"/>
                <a:gd name="T50" fmla="*/ 29 w 55"/>
                <a:gd name="T51" fmla="*/ 4 h 36"/>
                <a:gd name="T52" fmla="*/ 34 w 55"/>
                <a:gd name="T53" fmla="*/ 9 h 36"/>
                <a:gd name="T54" fmla="*/ 39 w 55"/>
                <a:gd name="T55" fmla="*/ 14 h 36"/>
                <a:gd name="T56" fmla="*/ 45 w 55"/>
                <a:gd name="T57" fmla="*/ 19 h 36"/>
                <a:gd name="T58" fmla="*/ 50 w 55"/>
                <a:gd name="T59" fmla="*/ 25 h 36"/>
                <a:gd name="T60" fmla="*/ 55 w 55"/>
                <a:gd name="T61" fmla="*/ 30 h 36"/>
                <a:gd name="T62" fmla="*/ 55 w 55"/>
                <a:gd name="T63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36">
                  <a:moveTo>
                    <a:pt x="55" y="30"/>
                  </a:moveTo>
                  <a:lnTo>
                    <a:pt x="50" y="35"/>
                  </a:lnTo>
                  <a:lnTo>
                    <a:pt x="45" y="36"/>
                  </a:lnTo>
                  <a:lnTo>
                    <a:pt x="40" y="36"/>
                  </a:lnTo>
                  <a:lnTo>
                    <a:pt x="35" y="36"/>
                  </a:lnTo>
                  <a:lnTo>
                    <a:pt x="31" y="33"/>
                  </a:lnTo>
                  <a:lnTo>
                    <a:pt x="26" y="30"/>
                  </a:lnTo>
                  <a:lnTo>
                    <a:pt x="21" y="27"/>
                  </a:lnTo>
                  <a:lnTo>
                    <a:pt x="16" y="24"/>
                  </a:lnTo>
                  <a:lnTo>
                    <a:pt x="11" y="22"/>
                  </a:lnTo>
                  <a:lnTo>
                    <a:pt x="7" y="20"/>
                  </a:lnTo>
                  <a:lnTo>
                    <a:pt x="7" y="19"/>
                  </a:lnTo>
                  <a:lnTo>
                    <a:pt x="7" y="17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3" y="9"/>
                  </a:lnTo>
                  <a:lnTo>
                    <a:pt x="2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5" y="1"/>
                  </a:lnTo>
                  <a:lnTo>
                    <a:pt x="11" y="0"/>
                  </a:lnTo>
                  <a:lnTo>
                    <a:pt x="18" y="0"/>
                  </a:lnTo>
                  <a:lnTo>
                    <a:pt x="23" y="1"/>
                  </a:lnTo>
                  <a:lnTo>
                    <a:pt x="29" y="4"/>
                  </a:lnTo>
                  <a:lnTo>
                    <a:pt x="34" y="9"/>
                  </a:lnTo>
                  <a:lnTo>
                    <a:pt x="39" y="14"/>
                  </a:lnTo>
                  <a:lnTo>
                    <a:pt x="45" y="19"/>
                  </a:lnTo>
                  <a:lnTo>
                    <a:pt x="50" y="25"/>
                  </a:lnTo>
                  <a:lnTo>
                    <a:pt x="55" y="30"/>
                  </a:lnTo>
                  <a:lnTo>
                    <a:pt x="55" y="3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8" name="Freeform 204"/>
            <p:cNvSpPr>
              <a:spLocks/>
            </p:cNvSpPr>
            <p:nvPr/>
          </p:nvSpPr>
          <p:spPr bwMode="auto">
            <a:xfrm>
              <a:off x="4579" y="2607"/>
              <a:ext cx="27" cy="20"/>
            </a:xfrm>
            <a:custGeom>
              <a:avLst/>
              <a:gdLst>
                <a:gd name="T0" fmla="*/ 55 w 55"/>
                <a:gd name="T1" fmla="*/ 18 h 42"/>
                <a:gd name="T2" fmla="*/ 55 w 55"/>
                <a:gd name="T3" fmla="*/ 21 h 42"/>
                <a:gd name="T4" fmla="*/ 55 w 55"/>
                <a:gd name="T5" fmla="*/ 24 h 42"/>
                <a:gd name="T6" fmla="*/ 53 w 55"/>
                <a:gd name="T7" fmla="*/ 27 h 42"/>
                <a:gd name="T8" fmla="*/ 52 w 55"/>
                <a:gd name="T9" fmla="*/ 29 h 42"/>
                <a:gd name="T10" fmla="*/ 50 w 55"/>
                <a:gd name="T11" fmla="*/ 31 h 42"/>
                <a:gd name="T12" fmla="*/ 48 w 55"/>
                <a:gd name="T13" fmla="*/ 34 h 42"/>
                <a:gd name="T14" fmla="*/ 45 w 55"/>
                <a:gd name="T15" fmla="*/ 35 h 42"/>
                <a:gd name="T16" fmla="*/ 44 w 55"/>
                <a:gd name="T17" fmla="*/ 37 h 42"/>
                <a:gd name="T18" fmla="*/ 40 w 55"/>
                <a:gd name="T19" fmla="*/ 39 h 42"/>
                <a:gd name="T20" fmla="*/ 39 w 55"/>
                <a:gd name="T21" fmla="*/ 40 h 42"/>
                <a:gd name="T22" fmla="*/ 34 w 55"/>
                <a:gd name="T23" fmla="*/ 42 h 42"/>
                <a:gd name="T24" fmla="*/ 29 w 55"/>
                <a:gd name="T25" fmla="*/ 42 h 42"/>
                <a:gd name="T26" fmla="*/ 24 w 55"/>
                <a:gd name="T27" fmla="*/ 42 h 42"/>
                <a:gd name="T28" fmla="*/ 21 w 55"/>
                <a:gd name="T29" fmla="*/ 39 h 42"/>
                <a:gd name="T30" fmla="*/ 16 w 55"/>
                <a:gd name="T31" fmla="*/ 35 h 42"/>
                <a:gd name="T32" fmla="*/ 13 w 55"/>
                <a:gd name="T33" fmla="*/ 32 h 42"/>
                <a:gd name="T34" fmla="*/ 10 w 55"/>
                <a:gd name="T35" fmla="*/ 29 h 42"/>
                <a:gd name="T36" fmla="*/ 7 w 55"/>
                <a:gd name="T37" fmla="*/ 24 h 42"/>
                <a:gd name="T38" fmla="*/ 4 w 55"/>
                <a:gd name="T39" fmla="*/ 21 h 42"/>
                <a:gd name="T40" fmla="*/ 0 w 55"/>
                <a:gd name="T41" fmla="*/ 18 h 42"/>
                <a:gd name="T42" fmla="*/ 4 w 55"/>
                <a:gd name="T43" fmla="*/ 11 h 42"/>
                <a:gd name="T44" fmla="*/ 8 w 55"/>
                <a:gd name="T45" fmla="*/ 8 h 42"/>
                <a:gd name="T46" fmla="*/ 13 w 55"/>
                <a:gd name="T47" fmla="*/ 3 h 42"/>
                <a:gd name="T48" fmla="*/ 20 w 55"/>
                <a:gd name="T49" fmla="*/ 2 h 42"/>
                <a:gd name="T50" fmla="*/ 26 w 55"/>
                <a:gd name="T51" fmla="*/ 0 h 42"/>
                <a:gd name="T52" fmla="*/ 32 w 55"/>
                <a:gd name="T53" fmla="*/ 0 h 42"/>
                <a:gd name="T54" fmla="*/ 39 w 55"/>
                <a:gd name="T55" fmla="*/ 2 h 42"/>
                <a:gd name="T56" fmla="*/ 45 w 55"/>
                <a:gd name="T57" fmla="*/ 5 h 42"/>
                <a:gd name="T58" fmla="*/ 50 w 55"/>
                <a:gd name="T59" fmla="*/ 10 h 42"/>
                <a:gd name="T60" fmla="*/ 55 w 55"/>
                <a:gd name="T61" fmla="*/ 18 h 42"/>
                <a:gd name="T62" fmla="*/ 55 w 55"/>
                <a:gd name="T63" fmla="*/ 1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5" h="42">
                  <a:moveTo>
                    <a:pt x="55" y="18"/>
                  </a:moveTo>
                  <a:lnTo>
                    <a:pt x="55" y="21"/>
                  </a:lnTo>
                  <a:lnTo>
                    <a:pt x="55" y="24"/>
                  </a:lnTo>
                  <a:lnTo>
                    <a:pt x="53" y="27"/>
                  </a:lnTo>
                  <a:lnTo>
                    <a:pt x="52" y="29"/>
                  </a:lnTo>
                  <a:lnTo>
                    <a:pt x="50" y="31"/>
                  </a:lnTo>
                  <a:lnTo>
                    <a:pt x="48" y="34"/>
                  </a:lnTo>
                  <a:lnTo>
                    <a:pt x="45" y="35"/>
                  </a:lnTo>
                  <a:lnTo>
                    <a:pt x="44" y="37"/>
                  </a:lnTo>
                  <a:lnTo>
                    <a:pt x="40" y="39"/>
                  </a:lnTo>
                  <a:lnTo>
                    <a:pt x="39" y="40"/>
                  </a:lnTo>
                  <a:lnTo>
                    <a:pt x="34" y="42"/>
                  </a:lnTo>
                  <a:lnTo>
                    <a:pt x="29" y="42"/>
                  </a:lnTo>
                  <a:lnTo>
                    <a:pt x="24" y="42"/>
                  </a:lnTo>
                  <a:lnTo>
                    <a:pt x="21" y="39"/>
                  </a:lnTo>
                  <a:lnTo>
                    <a:pt x="16" y="35"/>
                  </a:lnTo>
                  <a:lnTo>
                    <a:pt x="13" y="32"/>
                  </a:lnTo>
                  <a:lnTo>
                    <a:pt x="10" y="29"/>
                  </a:lnTo>
                  <a:lnTo>
                    <a:pt x="7" y="24"/>
                  </a:lnTo>
                  <a:lnTo>
                    <a:pt x="4" y="21"/>
                  </a:lnTo>
                  <a:lnTo>
                    <a:pt x="0" y="18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3" y="3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32" y="0"/>
                  </a:lnTo>
                  <a:lnTo>
                    <a:pt x="39" y="2"/>
                  </a:lnTo>
                  <a:lnTo>
                    <a:pt x="45" y="5"/>
                  </a:lnTo>
                  <a:lnTo>
                    <a:pt x="50" y="10"/>
                  </a:lnTo>
                  <a:lnTo>
                    <a:pt x="55" y="18"/>
                  </a:lnTo>
                  <a:lnTo>
                    <a:pt x="55" y="1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9" name="Freeform 205"/>
            <p:cNvSpPr>
              <a:spLocks/>
            </p:cNvSpPr>
            <p:nvPr/>
          </p:nvSpPr>
          <p:spPr bwMode="auto">
            <a:xfrm>
              <a:off x="4350" y="2607"/>
              <a:ext cx="15" cy="16"/>
            </a:xfrm>
            <a:custGeom>
              <a:avLst/>
              <a:gdLst>
                <a:gd name="T0" fmla="*/ 29 w 29"/>
                <a:gd name="T1" fmla="*/ 16 h 32"/>
                <a:gd name="T2" fmla="*/ 29 w 29"/>
                <a:gd name="T3" fmla="*/ 19 h 32"/>
                <a:gd name="T4" fmla="*/ 29 w 29"/>
                <a:gd name="T5" fmla="*/ 21 h 32"/>
                <a:gd name="T6" fmla="*/ 27 w 29"/>
                <a:gd name="T7" fmla="*/ 22 h 32"/>
                <a:gd name="T8" fmla="*/ 27 w 29"/>
                <a:gd name="T9" fmla="*/ 24 h 32"/>
                <a:gd name="T10" fmla="*/ 25 w 29"/>
                <a:gd name="T11" fmla="*/ 25 h 32"/>
                <a:gd name="T12" fmla="*/ 25 w 29"/>
                <a:gd name="T13" fmla="*/ 27 h 32"/>
                <a:gd name="T14" fmla="*/ 24 w 29"/>
                <a:gd name="T15" fmla="*/ 29 h 32"/>
                <a:gd name="T16" fmla="*/ 22 w 29"/>
                <a:gd name="T17" fmla="*/ 30 h 32"/>
                <a:gd name="T18" fmla="*/ 21 w 29"/>
                <a:gd name="T19" fmla="*/ 30 h 32"/>
                <a:gd name="T20" fmla="*/ 19 w 29"/>
                <a:gd name="T21" fmla="*/ 32 h 32"/>
                <a:gd name="T22" fmla="*/ 16 w 29"/>
                <a:gd name="T23" fmla="*/ 27 h 32"/>
                <a:gd name="T24" fmla="*/ 13 w 29"/>
                <a:gd name="T25" fmla="*/ 24 h 32"/>
                <a:gd name="T26" fmla="*/ 9 w 29"/>
                <a:gd name="T27" fmla="*/ 21 h 32"/>
                <a:gd name="T28" fmla="*/ 6 w 29"/>
                <a:gd name="T29" fmla="*/ 19 h 32"/>
                <a:gd name="T30" fmla="*/ 3 w 29"/>
                <a:gd name="T31" fmla="*/ 17 h 32"/>
                <a:gd name="T32" fmla="*/ 0 w 29"/>
                <a:gd name="T33" fmla="*/ 16 h 32"/>
                <a:gd name="T34" fmla="*/ 0 w 29"/>
                <a:gd name="T35" fmla="*/ 13 h 32"/>
                <a:gd name="T36" fmla="*/ 0 w 29"/>
                <a:gd name="T37" fmla="*/ 9 h 32"/>
                <a:gd name="T38" fmla="*/ 1 w 29"/>
                <a:gd name="T39" fmla="*/ 6 h 32"/>
                <a:gd name="T40" fmla="*/ 6 w 29"/>
                <a:gd name="T41" fmla="*/ 0 h 32"/>
                <a:gd name="T42" fmla="*/ 9 w 29"/>
                <a:gd name="T43" fmla="*/ 0 h 32"/>
                <a:gd name="T44" fmla="*/ 11 w 29"/>
                <a:gd name="T45" fmla="*/ 0 h 32"/>
                <a:gd name="T46" fmla="*/ 13 w 29"/>
                <a:gd name="T47" fmla="*/ 0 h 32"/>
                <a:gd name="T48" fmla="*/ 16 w 29"/>
                <a:gd name="T49" fmla="*/ 1 h 32"/>
                <a:gd name="T50" fmla="*/ 17 w 29"/>
                <a:gd name="T51" fmla="*/ 5 h 32"/>
                <a:gd name="T52" fmla="*/ 19 w 29"/>
                <a:gd name="T53" fmla="*/ 6 h 32"/>
                <a:gd name="T54" fmla="*/ 21 w 29"/>
                <a:gd name="T55" fmla="*/ 9 h 32"/>
                <a:gd name="T56" fmla="*/ 24 w 29"/>
                <a:gd name="T57" fmla="*/ 11 h 32"/>
                <a:gd name="T58" fmla="*/ 25 w 29"/>
                <a:gd name="T59" fmla="*/ 14 h 32"/>
                <a:gd name="T60" fmla="*/ 29 w 29"/>
                <a:gd name="T61" fmla="*/ 16 h 32"/>
                <a:gd name="T62" fmla="*/ 29 w 29"/>
                <a:gd name="T63" fmla="*/ 1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" h="32">
                  <a:moveTo>
                    <a:pt x="29" y="16"/>
                  </a:moveTo>
                  <a:lnTo>
                    <a:pt x="29" y="19"/>
                  </a:lnTo>
                  <a:lnTo>
                    <a:pt x="29" y="21"/>
                  </a:lnTo>
                  <a:lnTo>
                    <a:pt x="27" y="22"/>
                  </a:lnTo>
                  <a:lnTo>
                    <a:pt x="27" y="24"/>
                  </a:lnTo>
                  <a:lnTo>
                    <a:pt x="25" y="25"/>
                  </a:lnTo>
                  <a:lnTo>
                    <a:pt x="25" y="27"/>
                  </a:lnTo>
                  <a:lnTo>
                    <a:pt x="24" y="29"/>
                  </a:lnTo>
                  <a:lnTo>
                    <a:pt x="22" y="30"/>
                  </a:lnTo>
                  <a:lnTo>
                    <a:pt x="21" y="30"/>
                  </a:lnTo>
                  <a:lnTo>
                    <a:pt x="19" y="32"/>
                  </a:lnTo>
                  <a:lnTo>
                    <a:pt x="16" y="27"/>
                  </a:lnTo>
                  <a:lnTo>
                    <a:pt x="13" y="24"/>
                  </a:lnTo>
                  <a:lnTo>
                    <a:pt x="9" y="21"/>
                  </a:lnTo>
                  <a:lnTo>
                    <a:pt x="6" y="19"/>
                  </a:lnTo>
                  <a:lnTo>
                    <a:pt x="3" y="17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9"/>
                  </a:lnTo>
                  <a:lnTo>
                    <a:pt x="1" y="6"/>
                  </a:lnTo>
                  <a:lnTo>
                    <a:pt x="6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7" y="5"/>
                  </a:lnTo>
                  <a:lnTo>
                    <a:pt x="19" y="6"/>
                  </a:lnTo>
                  <a:lnTo>
                    <a:pt x="21" y="9"/>
                  </a:lnTo>
                  <a:lnTo>
                    <a:pt x="24" y="11"/>
                  </a:lnTo>
                  <a:lnTo>
                    <a:pt x="25" y="14"/>
                  </a:lnTo>
                  <a:lnTo>
                    <a:pt x="29" y="16"/>
                  </a:lnTo>
                  <a:lnTo>
                    <a:pt x="29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0" name="Freeform 206"/>
            <p:cNvSpPr>
              <a:spLocks/>
            </p:cNvSpPr>
            <p:nvPr/>
          </p:nvSpPr>
          <p:spPr bwMode="auto">
            <a:xfrm>
              <a:off x="4291" y="2611"/>
              <a:ext cx="17" cy="16"/>
            </a:xfrm>
            <a:custGeom>
              <a:avLst/>
              <a:gdLst>
                <a:gd name="T0" fmla="*/ 32 w 34"/>
                <a:gd name="T1" fmla="*/ 3 h 32"/>
                <a:gd name="T2" fmla="*/ 34 w 34"/>
                <a:gd name="T3" fmla="*/ 7 h 32"/>
                <a:gd name="T4" fmla="*/ 34 w 34"/>
                <a:gd name="T5" fmla="*/ 10 h 32"/>
                <a:gd name="T6" fmla="*/ 32 w 34"/>
                <a:gd name="T7" fmla="*/ 13 h 32"/>
                <a:gd name="T8" fmla="*/ 31 w 34"/>
                <a:gd name="T9" fmla="*/ 16 h 32"/>
                <a:gd name="T10" fmla="*/ 29 w 34"/>
                <a:gd name="T11" fmla="*/ 19 h 32"/>
                <a:gd name="T12" fmla="*/ 26 w 34"/>
                <a:gd name="T13" fmla="*/ 21 h 32"/>
                <a:gd name="T14" fmla="*/ 24 w 34"/>
                <a:gd name="T15" fmla="*/ 24 h 32"/>
                <a:gd name="T16" fmla="*/ 21 w 34"/>
                <a:gd name="T17" fmla="*/ 26 h 32"/>
                <a:gd name="T18" fmla="*/ 18 w 34"/>
                <a:gd name="T19" fmla="*/ 29 h 32"/>
                <a:gd name="T20" fmla="*/ 16 w 34"/>
                <a:gd name="T21" fmla="*/ 32 h 32"/>
                <a:gd name="T22" fmla="*/ 15 w 34"/>
                <a:gd name="T23" fmla="*/ 31 h 32"/>
                <a:gd name="T24" fmla="*/ 15 w 34"/>
                <a:gd name="T25" fmla="*/ 31 h 32"/>
                <a:gd name="T26" fmla="*/ 13 w 34"/>
                <a:gd name="T27" fmla="*/ 29 h 32"/>
                <a:gd name="T28" fmla="*/ 12 w 34"/>
                <a:gd name="T29" fmla="*/ 27 h 32"/>
                <a:gd name="T30" fmla="*/ 10 w 34"/>
                <a:gd name="T31" fmla="*/ 26 h 32"/>
                <a:gd name="T32" fmla="*/ 8 w 34"/>
                <a:gd name="T33" fmla="*/ 26 h 32"/>
                <a:gd name="T34" fmla="*/ 7 w 34"/>
                <a:gd name="T35" fmla="*/ 26 h 32"/>
                <a:gd name="T36" fmla="*/ 5 w 34"/>
                <a:gd name="T37" fmla="*/ 24 h 32"/>
                <a:gd name="T38" fmla="*/ 4 w 34"/>
                <a:gd name="T39" fmla="*/ 24 h 32"/>
                <a:gd name="T40" fmla="*/ 0 w 34"/>
                <a:gd name="T41" fmla="*/ 26 h 32"/>
                <a:gd name="T42" fmla="*/ 2 w 34"/>
                <a:gd name="T43" fmla="*/ 21 h 32"/>
                <a:gd name="T44" fmla="*/ 4 w 34"/>
                <a:gd name="T45" fmla="*/ 18 h 32"/>
                <a:gd name="T46" fmla="*/ 5 w 34"/>
                <a:gd name="T47" fmla="*/ 13 h 32"/>
                <a:gd name="T48" fmla="*/ 7 w 34"/>
                <a:gd name="T49" fmla="*/ 10 h 32"/>
                <a:gd name="T50" fmla="*/ 10 w 34"/>
                <a:gd name="T51" fmla="*/ 7 h 32"/>
                <a:gd name="T52" fmla="*/ 13 w 34"/>
                <a:gd name="T53" fmla="*/ 3 h 32"/>
                <a:gd name="T54" fmla="*/ 18 w 34"/>
                <a:gd name="T55" fmla="*/ 2 h 32"/>
                <a:gd name="T56" fmla="*/ 21 w 34"/>
                <a:gd name="T57" fmla="*/ 0 h 32"/>
                <a:gd name="T58" fmla="*/ 26 w 34"/>
                <a:gd name="T59" fmla="*/ 2 h 32"/>
                <a:gd name="T60" fmla="*/ 32 w 34"/>
                <a:gd name="T61" fmla="*/ 3 h 32"/>
                <a:gd name="T62" fmla="*/ 32 w 34"/>
                <a:gd name="T63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32">
                  <a:moveTo>
                    <a:pt x="32" y="3"/>
                  </a:moveTo>
                  <a:lnTo>
                    <a:pt x="34" y="7"/>
                  </a:lnTo>
                  <a:lnTo>
                    <a:pt x="34" y="10"/>
                  </a:lnTo>
                  <a:lnTo>
                    <a:pt x="32" y="13"/>
                  </a:lnTo>
                  <a:lnTo>
                    <a:pt x="31" y="16"/>
                  </a:lnTo>
                  <a:lnTo>
                    <a:pt x="29" y="19"/>
                  </a:lnTo>
                  <a:lnTo>
                    <a:pt x="26" y="21"/>
                  </a:lnTo>
                  <a:lnTo>
                    <a:pt x="24" y="24"/>
                  </a:lnTo>
                  <a:lnTo>
                    <a:pt x="21" y="26"/>
                  </a:lnTo>
                  <a:lnTo>
                    <a:pt x="18" y="29"/>
                  </a:lnTo>
                  <a:lnTo>
                    <a:pt x="16" y="32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3" y="29"/>
                  </a:lnTo>
                  <a:lnTo>
                    <a:pt x="12" y="27"/>
                  </a:lnTo>
                  <a:lnTo>
                    <a:pt x="10" y="26"/>
                  </a:lnTo>
                  <a:lnTo>
                    <a:pt x="8" y="26"/>
                  </a:lnTo>
                  <a:lnTo>
                    <a:pt x="7" y="26"/>
                  </a:lnTo>
                  <a:lnTo>
                    <a:pt x="5" y="24"/>
                  </a:lnTo>
                  <a:lnTo>
                    <a:pt x="4" y="24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4" y="18"/>
                  </a:lnTo>
                  <a:lnTo>
                    <a:pt x="5" y="13"/>
                  </a:lnTo>
                  <a:lnTo>
                    <a:pt x="7" y="10"/>
                  </a:lnTo>
                  <a:lnTo>
                    <a:pt x="10" y="7"/>
                  </a:lnTo>
                  <a:lnTo>
                    <a:pt x="13" y="3"/>
                  </a:lnTo>
                  <a:lnTo>
                    <a:pt x="18" y="2"/>
                  </a:lnTo>
                  <a:lnTo>
                    <a:pt x="21" y="0"/>
                  </a:lnTo>
                  <a:lnTo>
                    <a:pt x="26" y="2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1" name="Freeform 207"/>
            <p:cNvSpPr>
              <a:spLocks/>
            </p:cNvSpPr>
            <p:nvPr/>
          </p:nvSpPr>
          <p:spPr bwMode="auto">
            <a:xfrm>
              <a:off x="4411" y="2611"/>
              <a:ext cx="23" cy="24"/>
            </a:xfrm>
            <a:custGeom>
              <a:avLst/>
              <a:gdLst>
                <a:gd name="T0" fmla="*/ 45 w 45"/>
                <a:gd name="T1" fmla="*/ 24 h 46"/>
                <a:gd name="T2" fmla="*/ 39 w 45"/>
                <a:gd name="T3" fmla="*/ 46 h 46"/>
                <a:gd name="T4" fmla="*/ 36 w 45"/>
                <a:gd name="T5" fmla="*/ 41 h 46"/>
                <a:gd name="T6" fmla="*/ 29 w 45"/>
                <a:gd name="T7" fmla="*/ 37 h 46"/>
                <a:gd name="T8" fmla="*/ 23 w 45"/>
                <a:gd name="T9" fmla="*/ 33 h 46"/>
                <a:gd name="T10" fmla="*/ 16 w 45"/>
                <a:gd name="T11" fmla="*/ 29 h 46"/>
                <a:gd name="T12" fmla="*/ 10 w 45"/>
                <a:gd name="T13" fmla="*/ 25 h 46"/>
                <a:gd name="T14" fmla="*/ 5 w 45"/>
                <a:gd name="T15" fmla="*/ 22 h 46"/>
                <a:gd name="T16" fmla="*/ 2 w 45"/>
                <a:gd name="T17" fmla="*/ 19 h 46"/>
                <a:gd name="T18" fmla="*/ 0 w 45"/>
                <a:gd name="T19" fmla="*/ 14 h 46"/>
                <a:gd name="T20" fmla="*/ 2 w 45"/>
                <a:gd name="T21" fmla="*/ 8 h 46"/>
                <a:gd name="T22" fmla="*/ 7 w 45"/>
                <a:gd name="T23" fmla="*/ 1 h 46"/>
                <a:gd name="T24" fmla="*/ 12 w 45"/>
                <a:gd name="T25" fmla="*/ 0 h 46"/>
                <a:gd name="T26" fmla="*/ 16 w 45"/>
                <a:gd name="T27" fmla="*/ 0 h 46"/>
                <a:gd name="T28" fmla="*/ 21 w 45"/>
                <a:gd name="T29" fmla="*/ 1 h 46"/>
                <a:gd name="T30" fmla="*/ 24 w 45"/>
                <a:gd name="T31" fmla="*/ 3 h 46"/>
                <a:gd name="T32" fmla="*/ 28 w 45"/>
                <a:gd name="T33" fmla="*/ 6 h 46"/>
                <a:gd name="T34" fmla="*/ 31 w 45"/>
                <a:gd name="T35" fmla="*/ 11 h 46"/>
                <a:gd name="T36" fmla="*/ 34 w 45"/>
                <a:gd name="T37" fmla="*/ 14 h 46"/>
                <a:gd name="T38" fmla="*/ 37 w 45"/>
                <a:gd name="T39" fmla="*/ 17 h 46"/>
                <a:gd name="T40" fmla="*/ 42 w 45"/>
                <a:gd name="T41" fmla="*/ 21 h 46"/>
                <a:gd name="T42" fmla="*/ 45 w 45"/>
                <a:gd name="T43" fmla="*/ 24 h 46"/>
                <a:gd name="T44" fmla="*/ 45 w 45"/>
                <a:gd name="T4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46">
                  <a:moveTo>
                    <a:pt x="45" y="24"/>
                  </a:moveTo>
                  <a:lnTo>
                    <a:pt x="39" y="46"/>
                  </a:lnTo>
                  <a:lnTo>
                    <a:pt x="36" y="41"/>
                  </a:lnTo>
                  <a:lnTo>
                    <a:pt x="29" y="37"/>
                  </a:lnTo>
                  <a:lnTo>
                    <a:pt x="23" y="33"/>
                  </a:lnTo>
                  <a:lnTo>
                    <a:pt x="16" y="29"/>
                  </a:lnTo>
                  <a:lnTo>
                    <a:pt x="10" y="25"/>
                  </a:lnTo>
                  <a:lnTo>
                    <a:pt x="5" y="22"/>
                  </a:lnTo>
                  <a:lnTo>
                    <a:pt x="2" y="19"/>
                  </a:lnTo>
                  <a:lnTo>
                    <a:pt x="0" y="14"/>
                  </a:lnTo>
                  <a:lnTo>
                    <a:pt x="2" y="8"/>
                  </a:lnTo>
                  <a:lnTo>
                    <a:pt x="7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1"/>
                  </a:lnTo>
                  <a:lnTo>
                    <a:pt x="24" y="3"/>
                  </a:lnTo>
                  <a:lnTo>
                    <a:pt x="28" y="6"/>
                  </a:lnTo>
                  <a:lnTo>
                    <a:pt x="31" y="11"/>
                  </a:lnTo>
                  <a:lnTo>
                    <a:pt x="34" y="14"/>
                  </a:lnTo>
                  <a:lnTo>
                    <a:pt x="37" y="17"/>
                  </a:lnTo>
                  <a:lnTo>
                    <a:pt x="42" y="21"/>
                  </a:lnTo>
                  <a:lnTo>
                    <a:pt x="45" y="24"/>
                  </a:lnTo>
                  <a:lnTo>
                    <a:pt x="45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Freeform 208"/>
            <p:cNvSpPr>
              <a:spLocks/>
            </p:cNvSpPr>
            <p:nvPr/>
          </p:nvSpPr>
          <p:spPr bwMode="auto">
            <a:xfrm>
              <a:off x="4322" y="2635"/>
              <a:ext cx="20" cy="19"/>
            </a:xfrm>
            <a:custGeom>
              <a:avLst/>
              <a:gdLst>
                <a:gd name="T0" fmla="*/ 39 w 40"/>
                <a:gd name="T1" fmla="*/ 8 h 37"/>
                <a:gd name="T2" fmla="*/ 40 w 40"/>
                <a:gd name="T3" fmla="*/ 11 h 37"/>
                <a:gd name="T4" fmla="*/ 40 w 40"/>
                <a:gd name="T5" fmla="*/ 14 h 37"/>
                <a:gd name="T6" fmla="*/ 40 w 40"/>
                <a:gd name="T7" fmla="*/ 17 h 37"/>
                <a:gd name="T8" fmla="*/ 39 w 40"/>
                <a:gd name="T9" fmla="*/ 21 h 37"/>
                <a:gd name="T10" fmla="*/ 37 w 40"/>
                <a:gd name="T11" fmla="*/ 24 h 37"/>
                <a:gd name="T12" fmla="*/ 35 w 40"/>
                <a:gd name="T13" fmla="*/ 25 h 37"/>
                <a:gd name="T14" fmla="*/ 32 w 40"/>
                <a:gd name="T15" fmla="*/ 29 h 37"/>
                <a:gd name="T16" fmla="*/ 31 w 40"/>
                <a:gd name="T17" fmla="*/ 30 h 37"/>
                <a:gd name="T18" fmla="*/ 27 w 40"/>
                <a:gd name="T19" fmla="*/ 33 h 37"/>
                <a:gd name="T20" fmla="*/ 26 w 40"/>
                <a:gd name="T21" fmla="*/ 37 h 37"/>
                <a:gd name="T22" fmla="*/ 0 w 40"/>
                <a:gd name="T23" fmla="*/ 14 h 37"/>
                <a:gd name="T24" fmla="*/ 3 w 40"/>
                <a:gd name="T25" fmla="*/ 11 h 37"/>
                <a:gd name="T26" fmla="*/ 7 w 40"/>
                <a:gd name="T27" fmla="*/ 6 h 37"/>
                <a:gd name="T28" fmla="*/ 11 w 40"/>
                <a:gd name="T29" fmla="*/ 5 h 37"/>
                <a:gd name="T30" fmla="*/ 15 w 40"/>
                <a:gd name="T31" fmla="*/ 1 h 37"/>
                <a:gd name="T32" fmla="*/ 19 w 40"/>
                <a:gd name="T33" fmla="*/ 0 h 37"/>
                <a:gd name="T34" fmla="*/ 24 w 40"/>
                <a:gd name="T35" fmla="*/ 0 h 37"/>
                <a:gd name="T36" fmla="*/ 27 w 40"/>
                <a:gd name="T37" fmla="*/ 0 h 37"/>
                <a:gd name="T38" fmla="*/ 32 w 40"/>
                <a:gd name="T39" fmla="*/ 1 h 37"/>
                <a:gd name="T40" fmla="*/ 35 w 40"/>
                <a:gd name="T41" fmla="*/ 3 h 37"/>
                <a:gd name="T42" fmla="*/ 39 w 40"/>
                <a:gd name="T43" fmla="*/ 8 h 37"/>
                <a:gd name="T44" fmla="*/ 39 w 40"/>
                <a:gd name="T45" fmla="*/ 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" h="37">
                  <a:moveTo>
                    <a:pt x="39" y="8"/>
                  </a:moveTo>
                  <a:lnTo>
                    <a:pt x="40" y="11"/>
                  </a:lnTo>
                  <a:lnTo>
                    <a:pt x="40" y="14"/>
                  </a:lnTo>
                  <a:lnTo>
                    <a:pt x="40" y="17"/>
                  </a:lnTo>
                  <a:lnTo>
                    <a:pt x="39" y="21"/>
                  </a:lnTo>
                  <a:lnTo>
                    <a:pt x="37" y="24"/>
                  </a:lnTo>
                  <a:lnTo>
                    <a:pt x="35" y="25"/>
                  </a:lnTo>
                  <a:lnTo>
                    <a:pt x="32" y="29"/>
                  </a:lnTo>
                  <a:lnTo>
                    <a:pt x="31" y="30"/>
                  </a:lnTo>
                  <a:lnTo>
                    <a:pt x="27" y="33"/>
                  </a:lnTo>
                  <a:lnTo>
                    <a:pt x="26" y="37"/>
                  </a:lnTo>
                  <a:lnTo>
                    <a:pt x="0" y="14"/>
                  </a:lnTo>
                  <a:lnTo>
                    <a:pt x="3" y="11"/>
                  </a:lnTo>
                  <a:lnTo>
                    <a:pt x="7" y="6"/>
                  </a:lnTo>
                  <a:lnTo>
                    <a:pt x="11" y="5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5" y="3"/>
                  </a:lnTo>
                  <a:lnTo>
                    <a:pt x="39" y="8"/>
                  </a:lnTo>
                  <a:lnTo>
                    <a:pt x="39" y="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3" name="Freeform 209"/>
            <p:cNvSpPr>
              <a:spLocks/>
            </p:cNvSpPr>
            <p:nvPr/>
          </p:nvSpPr>
          <p:spPr bwMode="auto">
            <a:xfrm>
              <a:off x="4389" y="2635"/>
              <a:ext cx="22" cy="18"/>
            </a:xfrm>
            <a:custGeom>
              <a:avLst/>
              <a:gdLst>
                <a:gd name="T0" fmla="*/ 44 w 44"/>
                <a:gd name="T1" fmla="*/ 31 h 37"/>
                <a:gd name="T2" fmla="*/ 40 w 44"/>
                <a:gd name="T3" fmla="*/ 35 h 37"/>
                <a:gd name="T4" fmla="*/ 35 w 44"/>
                <a:gd name="T5" fmla="*/ 37 h 37"/>
                <a:gd name="T6" fmla="*/ 27 w 44"/>
                <a:gd name="T7" fmla="*/ 37 h 37"/>
                <a:gd name="T8" fmla="*/ 20 w 44"/>
                <a:gd name="T9" fmla="*/ 34 h 37"/>
                <a:gd name="T10" fmla="*/ 12 w 44"/>
                <a:gd name="T11" fmla="*/ 31 h 37"/>
                <a:gd name="T12" fmla="*/ 8 w 44"/>
                <a:gd name="T13" fmla="*/ 26 h 37"/>
                <a:gd name="T14" fmla="*/ 3 w 44"/>
                <a:gd name="T15" fmla="*/ 19 h 37"/>
                <a:gd name="T16" fmla="*/ 0 w 44"/>
                <a:gd name="T17" fmla="*/ 13 h 37"/>
                <a:gd name="T18" fmla="*/ 1 w 44"/>
                <a:gd name="T19" fmla="*/ 7 h 37"/>
                <a:gd name="T20" fmla="*/ 6 w 44"/>
                <a:gd name="T21" fmla="*/ 0 h 37"/>
                <a:gd name="T22" fmla="*/ 44 w 44"/>
                <a:gd name="T23" fmla="*/ 32 h 37"/>
                <a:gd name="T24" fmla="*/ 44 w 44"/>
                <a:gd name="T25" fmla="*/ 32 h 37"/>
                <a:gd name="T26" fmla="*/ 44 w 44"/>
                <a:gd name="T27" fmla="*/ 3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4" h="37">
                  <a:moveTo>
                    <a:pt x="44" y="31"/>
                  </a:moveTo>
                  <a:lnTo>
                    <a:pt x="40" y="35"/>
                  </a:lnTo>
                  <a:lnTo>
                    <a:pt x="35" y="37"/>
                  </a:lnTo>
                  <a:lnTo>
                    <a:pt x="27" y="37"/>
                  </a:lnTo>
                  <a:lnTo>
                    <a:pt x="20" y="34"/>
                  </a:lnTo>
                  <a:lnTo>
                    <a:pt x="12" y="31"/>
                  </a:lnTo>
                  <a:lnTo>
                    <a:pt x="8" y="26"/>
                  </a:lnTo>
                  <a:lnTo>
                    <a:pt x="3" y="19"/>
                  </a:lnTo>
                  <a:lnTo>
                    <a:pt x="0" y="13"/>
                  </a:lnTo>
                  <a:lnTo>
                    <a:pt x="1" y="7"/>
                  </a:lnTo>
                  <a:lnTo>
                    <a:pt x="6" y="0"/>
                  </a:lnTo>
                  <a:lnTo>
                    <a:pt x="44" y="32"/>
                  </a:lnTo>
                  <a:lnTo>
                    <a:pt x="44" y="32"/>
                  </a:lnTo>
                  <a:lnTo>
                    <a:pt x="44" y="31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4" name="Freeform 210"/>
            <p:cNvSpPr>
              <a:spLocks/>
            </p:cNvSpPr>
            <p:nvPr/>
          </p:nvSpPr>
          <p:spPr bwMode="auto">
            <a:xfrm>
              <a:off x="4560" y="2636"/>
              <a:ext cx="19" cy="16"/>
            </a:xfrm>
            <a:custGeom>
              <a:avLst/>
              <a:gdLst>
                <a:gd name="T0" fmla="*/ 38 w 38"/>
                <a:gd name="T1" fmla="*/ 18 h 32"/>
                <a:gd name="T2" fmla="*/ 35 w 38"/>
                <a:gd name="T3" fmla="*/ 26 h 32"/>
                <a:gd name="T4" fmla="*/ 32 w 38"/>
                <a:gd name="T5" fmla="*/ 29 h 32"/>
                <a:gd name="T6" fmla="*/ 29 w 38"/>
                <a:gd name="T7" fmla="*/ 32 h 32"/>
                <a:gd name="T8" fmla="*/ 26 w 38"/>
                <a:gd name="T9" fmla="*/ 32 h 32"/>
                <a:gd name="T10" fmla="*/ 21 w 38"/>
                <a:gd name="T11" fmla="*/ 31 h 32"/>
                <a:gd name="T12" fmla="*/ 18 w 38"/>
                <a:gd name="T13" fmla="*/ 29 h 32"/>
                <a:gd name="T14" fmla="*/ 13 w 38"/>
                <a:gd name="T15" fmla="*/ 28 h 32"/>
                <a:gd name="T16" fmla="*/ 10 w 38"/>
                <a:gd name="T17" fmla="*/ 24 h 32"/>
                <a:gd name="T18" fmla="*/ 5 w 38"/>
                <a:gd name="T19" fmla="*/ 21 h 32"/>
                <a:gd name="T20" fmla="*/ 0 w 38"/>
                <a:gd name="T21" fmla="*/ 20 h 32"/>
                <a:gd name="T22" fmla="*/ 2 w 38"/>
                <a:gd name="T23" fmla="*/ 12 h 32"/>
                <a:gd name="T24" fmla="*/ 3 w 38"/>
                <a:gd name="T25" fmla="*/ 5 h 32"/>
                <a:gd name="T26" fmla="*/ 6 w 38"/>
                <a:gd name="T27" fmla="*/ 2 h 32"/>
                <a:gd name="T28" fmla="*/ 11 w 38"/>
                <a:gd name="T29" fmla="*/ 0 h 32"/>
                <a:gd name="T30" fmla="*/ 16 w 38"/>
                <a:gd name="T31" fmla="*/ 0 h 32"/>
                <a:gd name="T32" fmla="*/ 21 w 38"/>
                <a:gd name="T33" fmla="*/ 2 h 32"/>
                <a:gd name="T34" fmla="*/ 26 w 38"/>
                <a:gd name="T35" fmla="*/ 5 h 32"/>
                <a:gd name="T36" fmla="*/ 30 w 38"/>
                <a:gd name="T37" fmla="*/ 8 h 32"/>
                <a:gd name="T38" fmla="*/ 34 w 38"/>
                <a:gd name="T39" fmla="*/ 13 h 32"/>
                <a:gd name="T40" fmla="*/ 38 w 38"/>
                <a:gd name="T41" fmla="*/ 20 h 32"/>
                <a:gd name="T42" fmla="*/ 38 w 38"/>
                <a:gd name="T43" fmla="*/ 20 h 32"/>
                <a:gd name="T44" fmla="*/ 38 w 38"/>
                <a:gd name="T45" fmla="*/ 18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32">
                  <a:moveTo>
                    <a:pt x="38" y="18"/>
                  </a:moveTo>
                  <a:lnTo>
                    <a:pt x="35" y="26"/>
                  </a:lnTo>
                  <a:lnTo>
                    <a:pt x="32" y="29"/>
                  </a:lnTo>
                  <a:lnTo>
                    <a:pt x="29" y="32"/>
                  </a:lnTo>
                  <a:lnTo>
                    <a:pt x="26" y="32"/>
                  </a:lnTo>
                  <a:lnTo>
                    <a:pt x="21" y="31"/>
                  </a:lnTo>
                  <a:lnTo>
                    <a:pt x="18" y="29"/>
                  </a:lnTo>
                  <a:lnTo>
                    <a:pt x="13" y="28"/>
                  </a:lnTo>
                  <a:lnTo>
                    <a:pt x="10" y="24"/>
                  </a:lnTo>
                  <a:lnTo>
                    <a:pt x="5" y="21"/>
                  </a:lnTo>
                  <a:lnTo>
                    <a:pt x="0" y="20"/>
                  </a:lnTo>
                  <a:lnTo>
                    <a:pt x="2" y="12"/>
                  </a:lnTo>
                  <a:lnTo>
                    <a:pt x="3" y="5"/>
                  </a:lnTo>
                  <a:lnTo>
                    <a:pt x="6" y="2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21" y="2"/>
                  </a:lnTo>
                  <a:lnTo>
                    <a:pt x="26" y="5"/>
                  </a:lnTo>
                  <a:lnTo>
                    <a:pt x="30" y="8"/>
                  </a:lnTo>
                  <a:lnTo>
                    <a:pt x="34" y="13"/>
                  </a:lnTo>
                  <a:lnTo>
                    <a:pt x="38" y="20"/>
                  </a:lnTo>
                  <a:lnTo>
                    <a:pt x="38" y="20"/>
                  </a:lnTo>
                  <a:lnTo>
                    <a:pt x="38" y="1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Freeform 211"/>
            <p:cNvSpPr>
              <a:spLocks/>
            </p:cNvSpPr>
            <p:nvPr/>
          </p:nvSpPr>
          <p:spPr bwMode="auto">
            <a:xfrm>
              <a:off x="4622" y="2635"/>
              <a:ext cx="20" cy="23"/>
            </a:xfrm>
            <a:custGeom>
              <a:avLst/>
              <a:gdLst>
                <a:gd name="T0" fmla="*/ 40 w 40"/>
                <a:gd name="T1" fmla="*/ 16 h 47"/>
                <a:gd name="T2" fmla="*/ 40 w 40"/>
                <a:gd name="T3" fmla="*/ 39 h 47"/>
                <a:gd name="T4" fmla="*/ 35 w 40"/>
                <a:gd name="T5" fmla="*/ 43 h 47"/>
                <a:gd name="T6" fmla="*/ 31 w 40"/>
                <a:gd name="T7" fmla="*/ 47 h 47"/>
                <a:gd name="T8" fmla="*/ 27 w 40"/>
                <a:gd name="T9" fmla="*/ 47 h 47"/>
                <a:gd name="T10" fmla="*/ 23 w 40"/>
                <a:gd name="T11" fmla="*/ 47 h 47"/>
                <a:gd name="T12" fmla="*/ 19 w 40"/>
                <a:gd name="T13" fmla="*/ 43 h 47"/>
                <a:gd name="T14" fmla="*/ 16 w 40"/>
                <a:gd name="T15" fmla="*/ 40 h 47"/>
                <a:gd name="T16" fmla="*/ 13 w 40"/>
                <a:gd name="T17" fmla="*/ 37 h 47"/>
                <a:gd name="T18" fmla="*/ 10 w 40"/>
                <a:gd name="T19" fmla="*/ 35 h 47"/>
                <a:gd name="T20" fmla="*/ 5 w 40"/>
                <a:gd name="T21" fmla="*/ 32 h 47"/>
                <a:gd name="T22" fmla="*/ 2 w 40"/>
                <a:gd name="T23" fmla="*/ 32 h 47"/>
                <a:gd name="T24" fmla="*/ 0 w 40"/>
                <a:gd name="T25" fmla="*/ 26 h 47"/>
                <a:gd name="T26" fmla="*/ 2 w 40"/>
                <a:gd name="T27" fmla="*/ 19 h 47"/>
                <a:gd name="T28" fmla="*/ 5 w 40"/>
                <a:gd name="T29" fmla="*/ 13 h 47"/>
                <a:gd name="T30" fmla="*/ 10 w 40"/>
                <a:gd name="T31" fmla="*/ 8 h 47"/>
                <a:gd name="T32" fmla="*/ 15 w 40"/>
                <a:gd name="T33" fmla="*/ 3 h 47"/>
                <a:gd name="T34" fmla="*/ 21 w 40"/>
                <a:gd name="T35" fmla="*/ 0 h 47"/>
                <a:gd name="T36" fmla="*/ 26 w 40"/>
                <a:gd name="T37" fmla="*/ 0 h 47"/>
                <a:gd name="T38" fmla="*/ 32 w 40"/>
                <a:gd name="T39" fmla="*/ 2 h 47"/>
                <a:gd name="T40" fmla="*/ 37 w 40"/>
                <a:gd name="T41" fmla="*/ 8 h 47"/>
                <a:gd name="T42" fmla="*/ 40 w 40"/>
                <a:gd name="T43" fmla="*/ 16 h 47"/>
                <a:gd name="T44" fmla="*/ 40 w 40"/>
                <a:gd name="T45" fmla="*/ 1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" h="47">
                  <a:moveTo>
                    <a:pt x="40" y="16"/>
                  </a:moveTo>
                  <a:lnTo>
                    <a:pt x="40" y="39"/>
                  </a:lnTo>
                  <a:lnTo>
                    <a:pt x="35" y="43"/>
                  </a:lnTo>
                  <a:lnTo>
                    <a:pt x="31" y="47"/>
                  </a:lnTo>
                  <a:lnTo>
                    <a:pt x="27" y="47"/>
                  </a:lnTo>
                  <a:lnTo>
                    <a:pt x="23" y="47"/>
                  </a:lnTo>
                  <a:lnTo>
                    <a:pt x="19" y="43"/>
                  </a:lnTo>
                  <a:lnTo>
                    <a:pt x="16" y="40"/>
                  </a:lnTo>
                  <a:lnTo>
                    <a:pt x="13" y="37"/>
                  </a:lnTo>
                  <a:lnTo>
                    <a:pt x="10" y="35"/>
                  </a:lnTo>
                  <a:lnTo>
                    <a:pt x="5" y="32"/>
                  </a:lnTo>
                  <a:lnTo>
                    <a:pt x="2" y="32"/>
                  </a:lnTo>
                  <a:lnTo>
                    <a:pt x="0" y="26"/>
                  </a:lnTo>
                  <a:lnTo>
                    <a:pt x="2" y="19"/>
                  </a:lnTo>
                  <a:lnTo>
                    <a:pt x="5" y="13"/>
                  </a:lnTo>
                  <a:lnTo>
                    <a:pt x="10" y="8"/>
                  </a:lnTo>
                  <a:lnTo>
                    <a:pt x="15" y="3"/>
                  </a:lnTo>
                  <a:lnTo>
                    <a:pt x="21" y="0"/>
                  </a:lnTo>
                  <a:lnTo>
                    <a:pt x="26" y="0"/>
                  </a:lnTo>
                  <a:lnTo>
                    <a:pt x="32" y="2"/>
                  </a:lnTo>
                  <a:lnTo>
                    <a:pt x="37" y="8"/>
                  </a:lnTo>
                  <a:lnTo>
                    <a:pt x="40" y="16"/>
                  </a:lnTo>
                  <a:lnTo>
                    <a:pt x="40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6" name="Freeform 212"/>
            <p:cNvSpPr>
              <a:spLocks/>
            </p:cNvSpPr>
            <p:nvPr/>
          </p:nvSpPr>
          <p:spPr bwMode="auto">
            <a:xfrm>
              <a:off x="3973" y="2639"/>
              <a:ext cx="27" cy="19"/>
            </a:xfrm>
            <a:custGeom>
              <a:avLst/>
              <a:gdLst>
                <a:gd name="T0" fmla="*/ 54 w 54"/>
                <a:gd name="T1" fmla="*/ 2 h 39"/>
                <a:gd name="T2" fmla="*/ 54 w 54"/>
                <a:gd name="T3" fmla="*/ 5 h 39"/>
                <a:gd name="T4" fmla="*/ 52 w 54"/>
                <a:gd name="T5" fmla="*/ 7 h 39"/>
                <a:gd name="T6" fmla="*/ 51 w 54"/>
                <a:gd name="T7" fmla="*/ 10 h 39"/>
                <a:gd name="T8" fmla="*/ 49 w 54"/>
                <a:gd name="T9" fmla="*/ 13 h 39"/>
                <a:gd name="T10" fmla="*/ 48 w 54"/>
                <a:gd name="T11" fmla="*/ 15 h 39"/>
                <a:gd name="T12" fmla="*/ 46 w 54"/>
                <a:gd name="T13" fmla="*/ 18 h 39"/>
                <a:gd name="T14" fmla="*/ 44 w 54"/>
                <a:gd name="T15" fmla="*/ 21 h 39"/>
                <a:gd name="T16" fmla="*/ 44 w 54"/>
                <a:gd name="T17" fmla="*/ 24 h 39"/>
                <a:gd name="T18" fmla="*/ 44 w 54"/>
                <a:gd name="T19" fmla="*/ 27 h 39"/>
                <a:gd name="T20" fmla="*/ 44 w 54"/>
                <a:gd name="T21" fmla="*/ 31 h 39"/>
                <a:gd name="T22" fmla="*/ 40 w 54"/>
                <a:gd name="T23" fmla="*/ 35 h 39"/>
                <a:gd name="T24" fmla="*/ 36 w 54"/>
                <a:gd name="T25" fmla="*/ 39 h 39"/>
                <a:gd name="T26" fmla="*/ 32 w 54"/>
                <a:gd name="T27" fmla="*/ 39 h 39"/>
                <a:gd name="T28" fmla="*/ 27 w 54"/>
                <a:gd name="T29" fmla="*/ 39 h 39"/>
                <a:gd name="T30" fmla="*/ 24 w 54"/>
                <a:gd name="T31" fmla="*/ 35 h 39"/>
                <a:gd name="T32" fmla="*/ 19 w 54"/>
                <a:gd name="T33" fmla="*/ 32 h 39"/>
                <a:gd name="T34" fmla="*/ 14 w 54"/>
                <a:gd name="T35" fmla="*/ 29 h 39"/>
                <a:gd name="T36" fmla="*/ 9 w 54"/>
                <a:gd name="T37" fmla="*/ 27 h 39"/>
                <a:gd name="T38" fmla="*/ 4 w 54"/>
                <a:gd name="T39" fmla="*/ 24 h 39"/>
                <a:gd name="T40" fmla="*/ 0 w 54"/>
                <a:gd name="T41" fmla="*/ 24 h 39"/>
                <a:gd name="T42" fmla="*/ 0 w 54"/>
                <a:gd name="T43" fmla="*/ 18 h 39"/>
                <a:gd name="T44" fmla="*/ 3 w 54"/>
                <a:gd name="T45" fmla="*/ 13 h 39"/>
                <a:gd name="T46" fmla="*/ 8 w 54"/>
                <a:gd name="T47" fmla="*/ 8 h 39"/>
                <a:gd name="T48" fmla="*/ 12 w 54"/>
                <a:gd name="T49" fmla="*/ 5 h 39"/>
                <a:gd name="T50" fmla="*/ 19 w 54"/>
                <a:gd name="T51" fmla="*/ 3 h 39"/>
                <a:gd name="T52" fmla="*/ 25 w 54"/>
                <a:gd name="T53" fmla="*/ 2 h 39"/>
                <a:gd name="T54" fmla="*/ 32 w 54"/>
                <a:gd name="T55" fmla="*/ 0 h 39"/>
                <a:gd name="T56" fmla="*/ 40 w 54"/>
                <a:gd name="T57" fmla="*/ 0 h 39"/>
                <a:gd name="T58" fmla="*/ 48 w 54"/>
                <a:gd name="T59" fmla="*/ 0 h 39"/>
                <a:gd name="T60" fmla="*/ 54 w 54"/>
                <a:gd name="T61" fmla="*/ 2 h 39"/>
                <a:gd name="T62" fmla="*/ 54 w 54"/>
                <a:gd name="T6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4" h="39">
                  <a:moveTo>
                    <a:pt x="54" y="2"/>
                  </a:moveTo>
                  <a:lnTo>
                    <a:pt x="54" y="5"/>
                  </a:lnTo>
                  <a:lnTo>
                    <a:pt x="52" y="7"/>
                  </a:lnTo>
                  <a:lnTo>
                    <a:pt x="51" y="10"/>
                  </a:lnTo>
                  <a:lnTo>
                    <a:pt x="49" y="13"/>
                  </a:lnTo>
                  <a:lnTo>
                    <a:pt x="48" y="15"/>
                  </a:lnTo>
                  <a:lnTo>
                    <a:pt x="46" y="18"/>
                  </a:lnTo>
                  <a:lnTo>
                    <a:pt x="44" y="21"/>
                  </a:lnTo>
                  <a:lnTo>
                    <a:pt x="44" y="24"/>
                  </a:lnTo>
                  <a:lnTo>
                    <a:pt x="44" y="27"/>
                  </a:lnTo>
                  <a:lnTo>
                    <a:pt x="44" y="31"/>
                  </a:lnTo>
                  <a:lnTo>
                    <a:pt x="40" y="35"/>
                  </a:lnTo>
                  <a:lnTo>
                    <a:pt x="36" y="39"/>
                  </a:lnTo>
                  <a:lnTo>
                    <a:pt x="32" y="39"/>
                  </a:lnTo>
                  <a:lnTo>
                    <a:pt x="27" y="39"/>
                  </a:lnTo>
                  <a:lnTo>
                    <a:pt x="24" y="35"/>
                  </a:lnTo>
                  <a:lnTo>
                    <a:pt x="19" y="32"/>
                  </a:lnTo>
                  <a:lnTo>
                    <a:pt x="14" y="29"/>
                  </a:lnTo>
                  <a:lnTo>
                    <a:pt x="9" y="27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3" y="13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9" y="3"/>
                  </a:lnTo>
                  <a:lnTo>
                    <a:pt x="25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8" y="0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7" name="Freeform 213"/>
            <p:cNvSpPr>
              <a:spLocks/>
            </p:cNvSpPr>
            <p:nvPr/>
          </p:nvSpPr>
          <p:spPr bwMode="auto">
            <a:xfrm>
              <a:off x="4269" y="2639"/>
              <a:ext cx="8" cy="15"/>
            </a:xfrm>
            <a:custGeom>
              <a:avLst/>
              <a:gdLst>
                <a:gd name="T0" fmla="*/ 16 w 16"/>
                <a:gd name="T1" fmla="*/ 29 h 29"/>
                <a:gd name="T2" fmla="*/ 12 w 16"/>
                <a:gd name="T3" fmla="*/ 27 h 29"/>
                <a:gd name="T4" fmla="*/ 9 w 16"/>
                <a:gd name="T5" fmla="*/ 24 h 29"/>
                <a:gd name="T6" fmla="*/ 6 w 16"/>
                <a:gd name="T7" fmla="*/ 21 h 29"/>
                <a:gd name="T8" fmla="*/ 3 w 16"/>
                <a:gd name="T9" fmla="*/ 19 h 29"/>
                <a:gd name="T10" fmla="*/ 1 w 16"/>
                <a:gd name="T11" fmla="*/ 16 h 29"/>
                <a:gd name="T12" fmla="*/ 0 w 16"/>
                <a:gd name="T13" fmla="*/ 13 h 29"/>
                <a:gd name="T14" fmla="*/ 0 w 16"/>
                <a:gd name="T15" fmla="*/ 9 h 29"/>
                <a:gd name="T16" fmla="*/ 0 w 16"/>
                <a:gd name="T17" fmla="*/ 6 h 29"/>
                <a:gd name="T18" fmla="*/ 1 w 16"/>
                <a:gd name="T19" fmla="*/ 3 h 29"/>
                <a:gd name="T20" fmla="*/ 6 w 16"/>
                <a:gd name="T21" fmla="*/ 0 h 29"/>
                <a:gd name="T22" fmla="*/ 16 w 16"/>
                <a:gd name="T23" fmla="*/ 0 h 29"/>
                <a:gd name="T24" fmla="*/ 16 w 16"/>
                <a:gd name="T25" fmla="*/ 29 h 29"/>
                <a:gd name="T26" fmla="*/ 16 w 16"/>
                <a:gd name="T27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29">
                  <a:moveTo>
                    <a:pt x="16" y="29"/>
                  </a:moveTo>
                  <a:lnTo>
                    <a:pt x="12" y="27"/>
                  </a:lnTo>
                  <a:lnTo>
                    <a:pt x="9" y="24"/>
                  </a:lnTo>
                  <a:lnTo>
                    <a:pt x="6" y="21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0" y="9"/>
                  </a:lnTo>
                  <a:lnTo>
                    <a:pt x="0" y="6"/>
                  </a:lnTo>
                  <a:lnTo>
                    <a:pt x="1" y="3"/>
                  </a:lnTo>
                  <a:lnTo>
                    <a:pt x="6" y="0"/>
                  </a:lnTo>
                  <a:lnTo>
                    <a:pt x="16" y="0"/>
                  </a:lnTo>
                  <a:lnTo>
                    <a:pt x="16" y="29"/>
                  </a:lnTo>
                  <a:lnTo>
                    <a:pt x="16" y="2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Freeform 214"/>
            <p:cNvSpPr>
              <a:spLocks/>
            </p:cNvSpPr>
            <p:nvPr/>
          </p:nvSpPr>
          <p:spPr bwMode="auto">
            <a:xfrm>
              <a:off x="4357" y="2659"/>
              <a:ext cx="30" cy="24"/>
            </a:xfrm>
            <a:custGeom>
              <a:avLst/>
              <a:gdLst>
                <a:gd name="T0" fmla="*/ 60 w 60"/>
                <a:gd name="T1" fmla="*/ 27 h 46"/>
                <a:gd name="T2" fmla="*/ 57 w 60"/>
                <a:gd name="T3" fmla="*/ 33 h 46"/>
                <a:gd name="T4" fmla="*/ 54 w 60"/>
                <a:gd name="T5" fmla="*/ 38 h 46"/>
                <a:gd name="T6" fmla="*/ 51 w 60"/>
                <a:gd name="T7" fmla="*/ 41 h 46"/>
                <a:gd name="T8" fmla="*/ 46 w 60"/>
                <a:gd name="T9" fmla="*/ 45 h 46"/>
                <a:gd name="T10" fmla="*/ 41 w 60"/>
                <a:gd name="T11" fmla="*/ 46 h 46"/>
                <a:gd name="T12" fmla="*/ 36 w 60"/>
                <a:gd name="T13" fmla="*/ 46 h 46"/>
                <a:gd name="T14" fmla="*/ 32 w 60"/>
                <a:gd name="T15" fmla="*/ 46 h 46"/>
                <a:gd name="T16" fmla="*/ 25 w 60"/>
                <a:gd name="T17" fmla="*/ 43 h 46"/>
                <a:gd name="T18" fmla="*/ 20 w 60"/>
                <a:gd name="T19" fmla="*/ 41 h 46"/>
                <a:gd name="T20" fmla="*/ 16 w 60"/>
                <a:gd name="T21" fmla="*/ 37 h 46"/>
                <a:gd name="T22" fmla="*/ 0 w 60"/>
                <a:gd name="T23" fmla="*/ 21 h 46"/>
                <a:gd name="T24" fmla="*/ 4 w 60"/>
                <a:gd name="T25" fmla="*/ 11 h 46"/>
                <a:gd name="T26" fmla="*/ 11 w 60"/>
                <a:gd name="T27" fmla="*/ 5 h 46"/>
                <a:gd name="T28" fmla="*/ 17 w 60"/>
                <a:gd name="T29" fmla="*/ 1 h 46"/>
                <a:gd name="T30" fmla="*/ 24 w 60"/>
                <a:gd name="T31" fmla="*/ 0 h 46"/>
                <a:gd name="T32" fmla="*/ 30 w 60"/>
                <a:gd name="T33" fmla="*/ 1 h 46"/>
                <a:gd name="T34" fmla="*/ 36 w 60"/>
                <a:gd name="T35" fmla="*/ 5 h 46"/>
                <a:gd name="T36" fmla="*/ 43 w 60"/>
                <a:gd name="T37" fmla="*/ 9 h 46"/>
                <a:gd name="T38" fmla="*/ 49 w 60"/>
                <a:gd name="T39" fmla="*/ 16 h 46"/>
                <a:gd name="T40" fmla="*/ 56 w 60"/>
                <a:gd name="T41" fmla="*/ 21 h 46"/>
                <a:gd name="T42" fmla="*/ 60 w 60"/>
                <a:gd name="T43" fmla="*/ 27 h 46"/>
                <a:gd name="T44" fmla="*/ 60 w 60"/>
                <a:gd name="T45" fmla="*/ 27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" h="46">
                  <a:moveTo>
                    <a:pt x="60" y="27"/>
                  </a:moveTo>
                  <a:lnTo>
                    <a:pt x="57" y="33"/>
                  </a:lnTo>
                  <a:lnTo>
                    <a:pt x="54" y="38"/>
                  </a:lnTo>
                  <a:lnTo>
                    <a:pt x="51" y="41"/>
                  </a:lnTo>
                  <a:lnTo>
                    <a:pt x="46" y="45"/>
                  </a:lnTo>
                  <a:lnTo>
                    <a:pt x="41" y="46"/>
                  </a:lnTo>
                  <a:lnTo>
                    <a:pt x="36" y="46"/>
                  </a:lnTo>
                  <a:lnTo>
                    <a:pt x="32" y="46"/>
                  </a:lnTo>
                  <a:lnTo>
                    <a:pt x="25" y="43"/>
                  </a:lnTo>
                  <a:lnTo>
                    <a:pt x="20" y="41"/>
                  </a:lnTo>
                  <a:lnTo>
                    <a:pt x="16" y="37"/>
                  </a:lnTo>
                  <a:lnTo>
                    <a:pt x="0" y="21"/>
                  </a:lnTo>
                  <a:lnTo>
                    <a:pt x="4" y="11"/>
                  </a:lnTo>
                  <a:lnTo>
                    <a:pt x="11" y="5"/>
                  </a:lnTo>
                  <a:lnTo>
                    <a:pt x="17" y="1"/>
                  </a:lnTo>
                  <a:lnTo>
                    <a:pt x="24" y="0"/>
                  </a:lnTo>
                  <a:lnTo>
                    <a:pt x="30" y="1"/>
                  </a:lnTo>
                  <a:lnTo>
                    <a:pt x="36" y="5"/>
                  </a:lnTo>
                  <a:lnTo>
                    <a:pt x="43" y="9"/>
                  </a:lnTo>
                  <a:lnTo>
                    <a:pt x="49" y="16"/>
                  </a:lnTo>
                  <a:lnTo>
                    <a:pt x="56" y="21"/>
                  </a:lnTo>
                  <a:lnTo>
                    <a:pt x="60" y="27"/>
                  </a:lnTo>
                  <a:lnTo>
                    <a:pt x="60" y="2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9" name="Freeform 215"/>
            <p:cNvSpPr>
              <a:spLocks/>
            </p:cNvSpPr>
            <p:nvPr/>
          </p:nvSpPr>
          <p:spPr bwMode="auto">
            <a:xfrm>
              <a:off x="4299" y="2661"/>
              <a:ext cx="16" cy="17"/>
            </a:xfrm>
            <a:custGeom>
              <a:avLst/>
              <a:gdLst>
                <a:gd name="T0" fmla="*/ 32 w 32"/>
                <a:gd name="T1" fmla="*/ 6 h 34"/>
                <a:gd name="T2" fmla="*/ 32 w 32"/>
                <a:gd name="T3" fmla="*/ 11 h 34"/>
                <a:gd name="T4" fmla="*/ 32 w 32"/>
                <a:gd name="T5" fmla="*/ 13 h 34"/>
                <a:gd name="T6" fmla="*/ 32 w 32"/>
                <a:gd name="T7" fmla="*/ 16 h 34"/>
                <a:gd name="T8" fmla="*/ 32 w 32"/>
                <a:gd name="T9" fmla="*/ 19 h 34"/>
                <a:gd name="T10" fmla="*/ 31 w 32"/>
                <a:gd name="T11" fmla="*/ 22 h 34"/>
                <a:gd name="T12" fmla="*/ 31 w 32"/>
                <a:gd name="T13" fmla="*/ 24 h 34"/>
                <a:gd name="T14" fmla="*/ 29 w 32"/>
                <a:gd name="T15" fmla="*/ 27 h 34"/>
                <a:gd name="T16" fmla="*/ 28 w 32"/>
                <a:gd name="T17" fmla="*/ 29 h 34"/>
                <a:gd name="T18" fmla="*/ 26 w 32"/>
                <a:gd name="T19" fmla="*/ 32 h 34"/>
                <a:gd name="T20" fmla="*/ 23 w 32"/>
                <a:gd name="T21" fmla="*/ 34 h 34"/>
                <a:gd name="T22" fmla="*/ 20 w 32"/>
                <a:gd name="T23" fmla="*/ 34 h 34"/>
                <a:gd name="T24" fmla="*/ 18 w 32"/>
                <a:gd name="T25" fmla="*/ 34 h 34"/>
                <a:gd name="T26" fmla="*/ 15 w 32"/>
                <a:gd name="T27" fmla="*/ 32 h 34"/>
                <a:gd name="T28" fmla="*/ 13 w 32"/>
                <a:gd name="T29" fmla="*/ 30 h 34"/>
                <a:gd name="T30" fmla="*/ 10 w 32"/>
                <a:gd name="T31" fmla="*/ 29 h 34"/>
                <a:gd name="T32" fmla="*/ 8 w 32"/>
                <a:gd name="T33" fmla="*/ 27 h 34"/>
                <a:gd name="T34" fmla="*/ 7 w 32"/>
                <a:gd name="T35" fmla="*/ 24 h 34"/>
                <a:gd name="T36" fmla="*/ 4 w 32"/>
                <a:gd name="T37" fmla="*/ 22 h 34"/>
                <a:gd name="T38" fmla="*/ 2 w 32"/>
                <a:gd name="T39" fmla="*/ 19 h 34"/>
                <a:gd name="T40" fmla="*/ 0 w 32"/>
                <a:gd name="T41" fmla="*/ 18 h 34"/>
                <a:gd name="T42" fmla="*/ 0 w 32"/>
                <a:gd name="T43" fmla="*/ 13 h 34"/>
                <a:gd name="T44" fmla="*/ 2 w 32"/>
                <a:gd name="T45" fmla="*/ 8 h 34"/>
                <a:gd name="T46" fmla="*/ 4 w 32"/>
                <a:gd name="T47" fmla="*/ 5 h 34"/>
                <a:gd name="T48" fmla="*/ 7 w 32"/>
                <a:gd name="T49" fmla="*/ 2 h 34"/>
                <a:gd name="T50" fmla="*/ 12 w 32"/>
                <a:gd name="T51" fmla="*/ 0 h 34"/>
                <a:gd name="T52" fmla="*/ 16 w 32"/>
                <a:gd name="T53" fmla="*/ 0 h 34"/>
                <a:gd name="T54" fmla="*/ 21 w 32"/>
                <a:gd name="T55" fmla="*/ 0 h 34"/>
                <a:gd name="T56" fmla="*/ 24 w 32"/>
                <a:gd name="T57" fmla="*/ 2 h 34"/>
                <a:gd name="T58" fmla="*/ 29 w 32"/>
                <a:gd name="T59" fmla="*/ 5 h 34"/>
                <a:gd name="T60" fmla="*/ 32 w 32"/>
                <a:gd name="T61" fmla="*/ 8 h 34"/>
                <a:gd name="T62" fmla="*/ 32 w 32"/>
                <a:gd name="T63" fmla="*/ 8 h 34"/>
                <a:gd name="T64" fmla="*/ 32 w 32"/>
                <a:gd name="T65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4">
                  <a:moveTo>
                    <a:pt x="32" y="6"/>
                  </a:moveTo>
                  <a:lnTo>
                    <a:pt x="32" y="11"/>
                  </a:lnTo>
                  <a:lnTo>
                    <a:pt x="32" y="13"/>
                  </a:lnTo>
                  <a:lnTo>
                    <a:pt x="32" y="16"/>
                  </a:lnTo>
                  <a:lnTo>
                    <a:pt x="32" y="19"/>
                  </a:lnTo>
                  <a:lnTo>
                    <a:pt x="31" y="22"/>
                  </a:lnTo>
                  <a:lnTo>
                    <a:pt x="31" y="24"/>
                  </a:lnTo>
                  <a:lnTo>
                    <a:pt x="29" y="27"/>
                  </a:lnTo>
                  <a:lnTo>
                    <a:pt x="28" y="29"/>
                  </a:lnTo>
                  <a:lnTo>
                    <a:pt x="26" y="32"/>
                  </a:lnTo>
                  <a:lnTo>
                    <a:pt x="23" y="34"/>
                  </a:lnTo>
                  <a:lnTo>
                    <a:pt x="20" y="34"/>
                  </a:lnTo>
                  <a:lnTo>
                    <a:pt x="18" y="34"/>
                  </a:lnTo>
                  <a:lnTo>
                    <a:pt x="15" y="32"/>
                  </a:lnTo>
                  <a:lnTo>
                    <a:pt x="13" y="30"/>
                  </a:lnTo>
                  <a:lnTo>
                    <a:pt x="10" y="29"/>
                  </a:lnTo>
                  <a:lnTo>
                    <a:pt x="8" y="27"/>
                  </a:lnTo>
                  <a:lnTo>
                    <a:pt x="7" y="24"/>
                  </a:lnTo>
                  <a:lnTo>
                    <a:pt x="4" y="22"/>
                  </a:lnTo>
                  <a:lnTo>
                    <a:pt x="2" y="19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2" y="8"/>
                  </a:lnTo>
                  <a:lnTo>
                    <a:pt x="4" y="5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4" y="2"/>
                  </a:lnTo>
                  <a:lnTo>
                    <a:pt x="29" y="5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0" name="Freeform 216"/>
            <p:cNvSpPr>
              <a:spLocks/>
            </p:cNvSpPr>
            <p:nvPr/>
          </p:nvSpPr>
          <p:spPr bwMode="auto">
            <a:xfrm>
              <a:off x="4595" y="2662"/>
              <a:ext cx="23" cy="19"/>
            </a:xfrm>
            <a:custGeom>
              <a:avLst/>
              <a:gdLst>
                <a:gd name="T0" fmla="*/ 39 w 47"/>
                <a:gd name="T1" fmla="*/ 38 h 38"/>
                <a:gd name="T2" fmla="*/ 0 w 47"/>
                <a:gd name="T3" fmla="*/ 22 h 38"/>
                <a:gd name="T4" fmla="*/ 16 w 47"/>
                <a:gd name="T5" fmla="*/ 0 h 38"/>
                <a:gd name="T6" fmla="*/ 18 w 47"/>
                <a:gd name="T7" fmla="*/ 6 h 38"/>
                <a:gd name="T8" fmla="*/ 23 w 47"/>
                <a:gd name="T9" fmla="*/ 9 h 38"/>
                <a:gd name="T10" fmla="*/ 28 w 47"/>
                <a:gd name="T11" fmla="*/ 12 h 38"/>
                <a:gd name="T12" fmla="*/ 32 w 47"/>
                <a:gd name="T13" fmla="*/ 16 h 38"/>
                <a:gd name="T14" fmla="*/ 39 w 47"/>
                <a:gd name="T15" fmla="*/ 17 h 38"/>
                <a:gd name="T16" fmla="*/ 42 w 47"/>
                <a:gd name="T17" fmla="*/ 20 h 38"/>
                <a:gd name="T18" fmla="*/ 45 w 47"/>
                <a:gd name="T19" fmla="*/ 22 h 38"/>
                <a:gd name="T20" fmla="*/ 47 w 47"/>
                <a:gd name="T21" fmla="*/ 27 h 38"/>
                <a:gd name="T22" fmla="*/ 44 w 47"/>
                <a:gd name="T23" fmla="*/ 32 h 38"/>
                <a:gd name="T24" fmla="*/ 39 w 47"/>
                <a:gd name="T25" fmla="*/ 38 h 38"/>
                <a:gd name="T26" fmla="*/ 39 w 47"/>
                <a:gd name="T2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38">
                  <a:moveTo>
                    <a:pt x="39" y="38"/>
                  </a:moveTo>
                  <a:lnTo>
                    <a:pt x="0" y="22"/>
                  </a:lnTo>
                  <a:lnTo>
                    <a:pt x="16" y="0"/>
                  </a:lnTo>
                  <a:lnTo>
                    <a:pt x="18" y="6"/>
                  </a:lnTo>
                  <a:lnTo>
                    <a:pt x="23" y="9"/>
                  </a:lnTo>
                  <a:lnTo>
                    <a:pt x="28" y="12"/>
                  </a:lnTo>
                  <a:lnTo>
                    <a:pt x="32" y="16"/>
                  </a:lnTo>
                  <a:lnTo>
                    <a:pt x="39" y="17"/>
                  </a:lnTo>
                  <a:lnTo>
                    <a:pt x="42" y="20"/>
                  </a:lnTo>
                  <a:lnTo>
                    <a:pt x="45" y="22"/>
                  </a:lnTo>
                  <a:lnTo>
                    <a:pt x="47" y="27"/>
                  </a:lnTo>
                  <a:lnTo>
                    <a:pt x="44" y="32"/>
                  </a:lnTo>
                  <a:lnTo>
                    <a:pt x="39" y="38"/>
                  </a:lnTo>
                  <a:lnTo>
                    <a:pt x="39" y="3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Freeform 217"/>
            <p:cNvSpPr>
              <a:spLocks/>
            </p:cNvSpPr>
            <p:nvPr/>
          </p:nvSpPr>
          <p:spPr bwMode="auto">
            <a:xfrm>
              <a:off x="4280" y="2684"/>
              <a:ext cx="11" cy="8"/>
            </a:xfrm>
            <a:custGeom>
              <a:avLst/>
              <a:gdLst>
                <a:gd name="T0" fmla="*/ 22 w 22"/>
                <a:gd name="T1" fmla="*/ 16 h 16"/>
                <a:gd name="T2" fmla="*/ 0 w 22"/>
                <a:gd name="T3" fmla="*/ 16 h 16"/>
                <a:gd name="T4" fmla="*/ 0 w 22"/>
                <a:gd name="T5" fmla="*/ 0 h 16"/>
                <a:gd name="T6" fmla="*/ 3 w 22"/>
                <a:gd name="T7" fmla="*/ 0 h 16"/>
                <a:gd name="T8" fmla="*/ 6 w 22"/>
                <a:gd name="T9" fmla="*/ 0 h 16"/>
                <a:gd name="T10" fmla="*/ 10 w 22"/>
                <a:gd name="T11" fmla="*/ 0 h 16"/>
                <a:gd name="T12" fmla="*/ 11 w 22"/>
                <a:gd name="T13" fmla="*/ 2 h 16"/>
                <a:gd name="T14" fmla="*/ 13 w 22"/>
                <a:gd name="T15" fmla="*/ 5 h 16"/>
                <a:gd name="T16" fmla="*/ 16 w 22"/>
                <a:gd name="T17" fmla="*/ 7 h 16"/>
                <a:gd name="T18" fmla="*/ 18 w 22"/>
                <a:gd name="T19" fmla="*/ 10 h 16"/>
                <a:gd name="T20" fmla="*/ 19 w 22"/>
                <a:gd name="T21" fmla="*/ 12 h 16"/>
                <a:gd name="T22" fmla="*/ 21 w 22"/>
                <a:gd name="T23" fmla="*/ 15 h 16"/>
                <a:gd name="T24" fmla="*/ 22 w 22"/>
                <a:gd name="T25" fmla="*/ 16 h 16"/>
                <a:gd name="T26" fmla="*/ 22 w 22"/>
                <a:gd name="T2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16">
                  <a:moveTo>
                    <a:pt x="22" y="16"/>
                  </a:moveTo>
                  <a:lnTo>
                    <a:pt x="0" y="16"/>
                  </a:lnTo>
                  <a:lnTo>
                    <a:pt x="0" y="0"/>
                  </a:lnTo>
                  <a:lnTo>
                    <a:pt x="3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1" y="2"/>
                  </a:lnTo>
                  <a:lnTo>
                    <a:pt x="13" y="5"/>
                  </a:lnTo>
                  <a:lnTo>
                    <a:pt x="16" y="7"/>
                  </a:lnTo>
                  <a:lnTo>
                    <a:pt x="18" y="10"/>
                  </a:lnTo>
                  <a:lnTo>
                    <a:pt x="19" y="12"/>
                  </a:lnTo>
                  <a:lnTo>
                    <a:pt x="21" y="15"/>
                  </a:lnTo>
                  <a:lnTo>
                    <a:pt x="22" y="16"/>
                  </a:lnTo>
                  <a:lnTo>
                    <a:pt x="22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218"/>
            <p:cNvSpPr>
              <a:spLocks/>
            </p:cNvSpPr>
            <p:nvPr/>
          </p:nvSpPr>
          <p:spPr bwMode="auto">
            <a:xfrm>
              <a:off x="4626" y="2684"/>
              <a:ext cx="53" cy="135"/>
            </a:xfrm>
            <a:custGeom>
              <a:avLst/>
              <a:gdLst>
                <a:gd name="T0" fmla="*/ 99 w 107"/>
                <a:gd name="T1" fmla="*/ 186 h 269"/>
                <a:gd name="T2" fmla="*/ 0 w 107"/>
                <a:gd name="T3" fmla="*/ 269 h 269"/>
                <a:gd name="T4" fmla="*/ 11 w 107"/>
                <a:gd name="T5" fmla="*/ 247 h 269"/>
                <a:gd name="T6" fmla="*/ 26 w 107"/>
                <a:gd name="T7" fmla="*/ 224 h 269"/>
                <a:gd name="T8" fmla="*/ 42 w 107"/>
                <a:gd name="T9" fmla="*/ 202 h 269"/>
                <a:gd name="T10" fmla="*/ 58 w 107"/>
                <a:gd name="T11" fmla="*/ 176 h 269"/>
                <a:gd name="T12" fmla="*/ 72 w 107"/>
                <a:gd name="T13" fmla="*/ 151 h 269"/>
                <a:gd name="T14" fmla="*/ 85 w 107"/>
                <a:gd name="T15" fmla="*/ 124 h 269"/>
                <a:gd name="T16" fmla="*/ 96 w 107"/>
                <a:gd name="T17" fmla="*/ 96 h 269"/>
                <a:gd name="T18" fmla="*/ 103 w 107"/>
                <a:gd name="T19" fmla="*/ 66 h 269"/>
                <a:gd name="T20" fmla="*/ 104 w 107"/>
                <a:gd name="T21" fmla="*/ 34 h 269"/>
                <a:gd name="T22" fmla="*/ 99 w 107"/>
                <a:gd name="T23" fmla="*/ 0 h 269"/>
                <a:gd name="T24" fmla="*/ 98 w 107"/>
                <a:gd name="T25" fmla="*/ 18 h 269"/>
                <a:gd name="T26" fmla="*/ 99 w 107"/>
                <a:gd name="T27" fmla="*/ 36 h 269"/>
                <a:gd name="T28" fmla="*/ 101 w 107"/>
                <a:gd name="T29" fmla="*/ 55 h 269"/>
                <a:gd name="T30" fmla="*/ 103 w 107"/>
                <a:gd name="T31" fmla="*/ 72 h 269"/>
                <a:gd name="T32" fmla="*/ 106 w 107"/>
                <a:gd name="T33" fmla="*/ 92 h 269"/>
                <a:gd name="T34" fmla="*/ 107 w 107"/>
                <a:gd name="T35" fmla="*/ 111 h 269"/>
                <a:gd name="T36" fmla="*/ 107 w 107"/>
                <a:gd name="T37" fmla="*/ 130 h 269"/>
                <a:gd name="T38" fmla="*/ 107 w 107"/>
                <a:gd name="T39" fmla="*/ 149 h 269"/>
                <a:gd name="T40" fmla="*/ 104 w 107"/>
                <a:gd name="T41" fmla="*/ 167 h 269"/>
                <a:gd name="T42" fmla="*/ 99 w 107"/>
                <a:gd name="T43" fmla="*/ 186 h 269"/>
                <a:gd name="T44" fmla="*/ 99 w 107"/>
                <a:gd name="T45" fmla="*/ 186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7" h="269">
                  <a:moveTo>
                    <a:pt x="99" y="186"/>
                  </a:moveTo>
                  <a:lnTo>
                    <a:pt x="0" y="269"/>
                  </a:lnTo>
                  <a:lnTo>
                    <a:pt x="11" y="247"/>
                  </a:lnTo>
                  <a:lnTo>
                    <a:pt x="26" y="224"/>
                  </a:lnTo>
                  <a:lnTo>
                    <a:pt x="42" y="202"/>
                  </a:lnTo>
                  <a:lnTo>
                    <a:pt x="58" y="176"/>
                  </a:lnTo>
                  <a:lnTo>
                    <a:pt x="72" y="151"/>
                  </a:lnTo>
                  <a:lnTo>
                    <a:pt x="85" y="124"/>
                  </a:lnTo>
                  <a:lnTo>
                    <a:pt x="96" y="96"/>
                  </a:lnTo>
                  <a:lnTo>
                    <a:pt x="103" y="66"/>
                  </a:lnTo>
                  <a:lnTo>
                    <a:pt x="104" y="34"/>
                  </a:lnTo>
                  <a:lnTo>
                    <a:pt x="99" y="0"/>
                  </a:lnTo>
                  <a:lnTo>
                    <a:pt x="98" y="18"/>
                  </a:lnTo>
                  <a:lnTo>
                    <a:pt x="99" y="36"/>
                  </a:lnTo>
                  <a:lnTo>
                    <a:pt x="101" y="55"/>
                  </a:lnTo>
                  <a:lnTo>
                    <a:pt x="103" y="72"/>
                  </a:lnTo>
                  <a:lnTo>
                    <a:pt x="106" y="92"/>
                  </a:lnTo>
                  <a:lnTo>
                    <a:pt x="107" y="111"/>
                  </a:lnTo>
                  <a:lnTo>
                    <a:pt x="107" y="130"/>
                  </a:lnTo>
                  <a:lnTo>
                    <a:pt x="107" y="149"/>
                  </a:lnTo>
                  <a:lnTo>
                    <a:pt x="104" y="167"/>
                  </a:lnTo>
                  <a:lnTo>
                    <a:pt x="99" y="186"/>
                  </a:lnTo>
                  <a:lnTo>
                    <a:pt x="99" y="18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3" name="Freeform 219"/>
            <p:cNvSpPr>
              <a:spLocks/>
            </p:cNvSpPr>
            <p:nvPr/>
          </p:nvSpPr>
          <p:spPr bwMode="auto">
            <a:xfrm>
              <a:off x="4338" y="2689"/>
              <a:ext cx="22" cy="19"/>
            </a:xfrm>
            <a:custGeom>
              <a:avLst/>
              <a:gdLst>
                <a:gd name="T0" fmla="*/ 45 w 45"/>
                <a:gd name="T1" fmla="*/ 29 h 38"/>
                <a:gd name="T2" fmla="*/ 40 w 45"/>
                <a:gd name="T3" fmla="*/ 34 h 38"/>
                <a:gd name="T4" fmla="*/ 37 w 45"/>
                <a:gd name="T5" fmla="*/ 37 h 38"/>
                <a:gd name="T6" fmla="*/ 32 w 45"/>
                <a:gd name="T7" fmla="*/ 38 h 38"/>
                <a:gd name="T8" fmla="*/ 27 w 45"/>
                <a:gd name="T9" fmla="*/ 37 h 38"/>
                <a:gd name="T10" fmla="*/ 24 w 45"/>
                <a:gd name="T11" fmla="*/ 35 h 38"/>
                <a:gd name="T12" fmla="*/ 19 w 45"/>
                <a:gd name="T13" fmla="*/ 32 h 38"/>
                <a:gd name="T14" fmla="*/ 15 w 45"/>
                <a:gd name="T15" fmla="*/ 29 h 38"/>
                <a:gd name="T16" fmla="*/ 10 w 45"/>
                <a:gd name="T17" fmla="*/ 26 h 38"/>
                <a:gd name="T18" fmla="*/ 5 w 45"/>
                <a:gd name="T19" fmla="*/ 24 h 38"/>
                <a:gd name="T20" fmla="*/ 0 w 45"/>
                <a:gd name="T21" fmla="*/ 22 h 38"/>
                <a:gd name="T22" fmla="*/ 0 w 45"/>
                <a:gd name="T23" fmla="*/ 0 h 38"/>
                <a:gd name="T24" fmla="*/ 7 w 45"/>
                <a:gd name="T25" fmla="*/ 0 h 38"/>
                <a:gd name="T26" fmla="*/ 11 w 45"/>
                <a:gd name="T27" fmla="*/ 2 h 38"/>
                <a:gd name="T28" fmla="*/ 18 w 45"/>
                <a:gd name="T29" fmla="*/ 3 h 38"/>
                <a:gd name="T30" fmla="*/ 23 w 45"/>
                <a:gd name="T31" fmla="*/ 5 h 38"/>
                <a:gd name="T32" fmla="*/ 29 w 45"/>
                <a:gd name="T33" fmla="*/ 8 h 38"/>
                <a:gd name="T34" fmla="*/ 34 w 45"/>
                <a:gd name="T35" fmla="*/ 11 h 38"/>
                <a:gd name="T36" fmla="*/ 37 w 45"/>
                <a:gd name="T37" fmla="*/ 16 h 38"/>
                <a:gd name="T38" fmla="*/ 40 w 45"/>
                <a:gd name="T39" fmla="*/ 19 h 38"/>
                <a:gd name="T40" fmla="*/ 43 w 45"/>
                <a:gd name="T41" fmla="*/ 24 h 38"/>
                <a:gd name="T42" fmla="*/ 45 w 45"/>
                <a:gd name="T43" fmla="*/ 29 h 38"/>
                <a:gd name="T44" fmla="*/ 45 w 45"/>
                <a:gd name="T4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38">
                  <a:moveTo>
                    <a:pt x="45" y="29"/>
                  </a:moveTo>
                  <a:lnTo>
                    <a:pt x="40" y="34"/>
                  </a:lnTo>
                  <a:lnTo>
                    <a:pt x="37" y="37"/>
                  </a:lnTo>
                  <a:lnTo>
                    <a:pt x="32" y="38"/>
                  </a:lnTo>
                  <a:lnTo>
                    <a:pt x="27" y="37"/>
                  </a:lnTo>
                  <a:lnTo>
                    <a:pt x="24" y="35"/>
                  </a:lnTo>
                  <a:lnTo>
                    <a:pt x="19" y="32"/>
                  </a:lnTo>
                  <a:lnTo>
                    <a:pt x="15" y="29"/>
                  </a:lnTo>
                  <a:lnTo>
                    <a:pt x="10" y="26"/>
                  </a:lnTo>
                  <a:lnTo>
                    <a:pt x="5" y="24"/>
                  </a:lnTo>
                  <a:lnTo>
                    <a:pt x="0" y="22"/>
                  </a:lnTo>
                  <a:lnTo>
                    <a:pt x="0" y="0"/>
                  </a:lnTo>
                  <a:lnTo>
                    <a:pt x="7" y="0"/>
                  </a:lnTo>
                  <a:lnTo>
                    <a:pt x="11" y="2"/>
                  </a:lnTo>
                  <a:lnTo>
                    <a:pt x="18" y="3"/>
                  </a:lnTo>
                  <a:lnTo>
                    <a:pt x="23" y="5"/>
                  </a:lnTo>
                  <a:lnTo>
                    <a:pt x="29" y="8"/>
                  </a:lnTo>
                  <a:lnTo>
                    <a:pt x="34" y="11"/>
                  </a:lnTo>
                  <a:lnTo>
                    <a:pt x="37" y="16"/>
                  </a:lnTo>
                  <a:lnTo>
                    <a:pt x="40" y="19"/>
                  </a:lnTo>
                  <a:lnTo>
                    <a:pt x="43" y="24"/>
                  </a:lnTo>
                  <a:lnTo>
                    <a:pt x="45" y="29"/>
                  </a:lnTo>
                  <a:lnTo>
                    <a:pt x="45" y="29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4" name="Freeform 220"/>
            <p:cNvSpPr>
              <a:spLocks/>
            </p:cNvSpPr>
            <p:nvPr/>
          </p:nvSpPr>
          <p:spPr bwMode="auto">
            <a:xfrm>
              <a:off x="4404" y="2692"/>
              <a:ext cx="26" cy="23"/>
            </a:xfrm>
            <a:custGeom>
              <a:avLst/>
              <a:gdLst>
                <a:gd name="T0" fmla="*/ 53 w 53"/>
                <a:gd name="T1" fmla="*/ 32 h 45"/>
                <a:gd name="T2" fmla="*/ 50 w 53"/>
                <a:gd name="T3" fmla="*/ 37 h 45"/>
                <a:gd name="T4" fmla="*/ 46 w 53"/>
                <a:gd name="T5" fmla="*/ 40 h 45"/>
                <a:gd name="T6" fmla="*/ 43 w 53"/>
                <a:gd name="T7" fmla="*/ 42 h 45"/>
                <a:gd name="T8" fmla="*/ 38 w 53"/>
                <a:gd name="T9" fmla="*/ 44 h 45"/>
                <a:gd name="T10" fmla="*/ 35 w 53"/>
                <a:gd name="T11" fmla="*/ 45 h 45"/>
                <a:gd name="T12" fmla="*/ 30 w 53"/>
                <a:gd name="T13" fmla="*/ 45 h 45"/>
                <a:gd name="T14" fmla="*/ 26 w 53"/>
                <a:gd name="T15" fmla="*/ 45 h 45"/>
                <a:gd name="T16" fmla="*/ 22 w 53"/>
                <a:gd name="T17" fmla="*/ 44 h 45"/>
                <a:gd name="T18" fmla="*/ 18 w 53"/>
                <a:gd name="T19" fmla="*/ 42 h 45"/>
                <a:gd name="T20" fmla="*/ 14 w 53"/>
                <a:gd name="T21" fmla="*/ 39 h 45"/>
                <a:gd name="T22" fmla="*/ 10 w 53"/>
                <a:gd name="T23" fmla="*/ 36 h 45"/>
                <a:gd name="T24" fmla="*/ 5 w 53"/>
                <a:gd name="T25" fmla="*/ 32 h 45"/>
                <a:gd name="T26" fmla="*/ 2 w 53"/>
                <a:gd name="T27" fmla="*/ 28 h 45"/>
                <a:gd name="T28" fmla="*/ 0 w 53"/>
                <a:gd name="T29" fmla="*/ 24 h 45"/>
                <a:gd name="T30" fmla="*/ 0 w 53"/>
                <a:gd name="T31" fmla="*/ 20 h 45"/>
                <a:gd name="T32" fmla="*/ 0 w 53"/>
                <a:gd name="T33" fmla="*/ 15 h 45"/>
                <a:gd name="T34" fmla="*/ 2 w 53"/>
                <a:gd name="T35" fmla="*/ 12 h 45"/>
                <a:gd name="T36" fmla="*/ 5 w 53"/>
                <a:gd name="T37" fmla="*/ 7 h 45"/>
                <a:gd name="T38" fmla="*/ 10 w 53"/>
                <a:gd name="T39" fmla="*/ 4 h 45"/>
                <a:gd name="T40" fmla="*/ 14 w 53"/>
                <a:gd name="T41" fmla="*/ 0 h 45"/>
                <a:gd name="T42" fmla="*/ 18 w 53"/>
                <a:gd name="T43" fmla="*/ 4 h 45"/>
                <a:gd name="T44" fmla="*/ 22 w 53"/>
                <a:gd name="T45" fmla="*/ 5 h 45"/>
                <a:gd name="T46" fmla="*/ 27 w 53"/>
                <a:gd name="T47" fmla="*/ 7 h 45"/>
                <a:gd name="T48" fmla="*/ 32 w 53"/>
                <a:gd name="T49" fmla="*/ 10 h 45"/>
                <a:gd name="T50" fmla="*/ 37 w 53"/>
                <a:gd name="T51" fmla="*/ 12 h 45"/>
                <a:gd name="T52" fmla="*/ 42 w 53"/>
                <a:gd name="T53" fmla="*/ 15 h 45"/>
                <a:gd name="T54" fmla="*/ 45 w 53"/>
                <a:gd name="T55" fmla="*/ 18 h 45"/>
                <a:gd name="T56" fmla="*/ 48 w 53"/>
                <a:gd name="T57" fmla="*/ 21 h 45"/>
                <a:gd name="T58" fmla="*/ 51 w 53"/>
                <a:gd name="T59" fmla="*/ 26 h 45"/>
                <a:gd name="T60" fmla="*/ 53 w 53"/>
                <a:gd name="T61" fmla="*/ 32 h 45"/>
                <a:gd name="T62" fmla="*/ 53 w 53"/>
                <a:gd name="T63" fmla="*/ 32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" h="45">
                  <a:moveTo>
                    <a:pt x="53" y="32"/>
                  </a:moveTo>
                  <a:lnTo>
                    <a:pt x="50" y="37"/>
                  </a:lnTo>
                  <a:lnTo>
                    <a:pt x="46" y="40"/>
                  </a:lnTo>
                  <a:lnTo>
                    <a:pt x="43" y="42"/>
                  </a:lnTo>
                  <a:lnTo>
                    <a:pt x="38" y="44"/>
                  </a:lnTo>
                  <a:lnTo>
                    <a:pt x="35" y="45"/>
                  </a:lnTo>
                  <a:lnTo>
                    <a:pt x="30" y="45"/>
                  </a:lnTo>
                  <a:lnTo>
                    <a:pt x="26" y="45"/>
                  </a:lnTo>
                  <a:lnTo>
                    <a:pt x="22" y="44"/>
                  </a:lnTo>
                  <a:lnTo>
                    <a:pt x="18" y="42"/>
                  </a:lnTo>
                  <a:lnTo>
                    <a:pt x="14" y="39"/>
                  </a:lnTo>
                  <a:lnTo>
                    <a:pt x="10" y="36"/>
                  </a:lnTo>
                  <a:lnTo>
                    <a:pt x="5" y="32"/>
                  </a:lnTo>
                  <a:lnTo>
                    <a:pt x="2" y="28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5" y="7"/>
                  </a:lnTo>
                  <a:lnTo>
                    <a:pt x="10" y="4"/>
                  </a:lnTo>
                  <a:lnTo>
                    <a:pt x="14" y="0"/>
                  </a:lnTo>
                  <a:lnTo>
                    <a:pt x="18" y="4"/>
                  </a:lnTo>
                  <a:lnTo>
                    <a:pt x="22" y="5"/>
                  </a:lnTo>
                  <a:lnTo>
                    <a:pt x="27" y="7"/>
                  </a:lnTo>
                  <a:lnTo>
                    <a:pt x="32" y="10"/>
                  </a:lnTo>
                  <a:lnTo>
                    <a:pt x="37" y="12"/>
                  </a:lnTo>
                  <a:lnTo>
                    <a:pt x="42" y="15"/>
                  </a:lnTo>
                  <a:lnTo>
                    <a:pt x="45" y="18"/>
                  </a:lnTo>
                  <a:lnTo>
                    <a:pt x="48" y="21"/>
                  </a:lnTo>
                  <a:lnTo>
                    <a:pt x="51" y="26"/>
                  </a:lnTo>
                  <a:lnTo>
                    <a:pt x="53" y="32"/>
                  </a:lnTo>
                  <a:lnTo>
                    <a:pt x="53" y="3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5" name="Freeform 221"/>
            <p:cNvSpPr>
              <a:spLocks/>
            </p:cNvSpPr>
            <p:nvPr/>
          </p:nvSpPr>
          <p:spPr bwMode="auto">
            <a:xfrm>
              <a:off x="4571" y="2691"/>
              <a:ext cx="19" cy="17"/>
            </a:xfrm>
            <a:custGeom>
              <a:avLst/>
              <a:gdLst>
                <a:gd name="T0" fmla="*/ 39 w 39"/>
                <a:gd name="T1" fmla="*/ 24 h 33"/>
                <a:gd name="T2" fmla="*/ 39 w 39"/>
                <a:gd name="T3" fmla="*/ 33 h 33"/>
                <a:gd name="T4" fmla="*/ 0 w 39"/>
                <a:gd name="T5" fmla="*/ 1 h 33"/>
                <a:gd name="T6" fmla="*/ 5 w 39"/>
                <a:gd name="T7" fmla="*/ 0 h 33"/>
                <a:gd name="T8" fmla="*/ 10 w 39"/>
                <a:gd name="T9" fmla="*/ 0 h 33"/>
                <a:gd name="T10" fmla="*/ 15 w 39"/>
                <a:gd name="T11" fmla="*/ 1 h 33"/>
                <a:gd name="T12" fmla="*/ 18 w 39"/>
                <a:gd name="T13" fmla="*/ 5 h 33"/>
                <a:gd name="T14" fmla="*/ 21 w 39"/>
                <a:gd name="T15" fmla="*/ 8 h 33"/>
                <a:gd name="T16" fmla="*/ 24 w 39"/>
                <a:gd name="T17" fmla="*/ 11 h 33"/>
                <a:gd name="T18" fmla="*/ 28 w 39"/>
                <a:gd name="T19" fmla="*/ 14 h 33"/>
                <a:gd name="T20" fmla="*/ 31 w 39"/>
                <a:gd name="T21" fmla="*/ 19 h 33"/>
                <a:gd name="T22" fmla="*/ 36 w 39"/>
                <a:gd name="T23" fmla="*/ 21 h 33"/>
                <a:gd name="T24" fmla="*/ 39 w 39"/>
                <a:gd name="T25" fmla="*/ 24 h 33"/>
                <a:gd name="T26" fmla="*/ 39 w 39"/>
                <a:gd name="T27" fmla="*/ 2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9" h="33">
                  <a:moveTo>
                    <a:pt x="39" y="24"/>
                  </a:moveTo>
                  <a:lnTo>
                    <a:pt x="39" y="33"/>
                  </a:lnTo>
                  <a:lnTo>
                    <a:pt x="0" y="1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5" y="1"/>
                  </a:lnTo>
                  <a:lnTo>
                    <a:pt x="18" y="5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1" y="19"/>
                  </a:lnTo>
                  <a:lnTo>
                    <a:pt x="36" y="21"/>
                  </a:lnTo>
                  <a:lnTo>
                    <a:pt x="39" y="24"/>
                  </a:lnTo>
                  <a:lnTo>
                    <a:pt x="39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6" name="Freeform 222"/>
            <p:cNvSpPr>
              <a:spLocks/>
            </p:cNvSpPr>
            <p:nvPr/>
          </p:nvSpPr>
          <p:spPr bwMode="auto">
            <a:xfrm>
              <a:off x="4261" y="2703"/>
              <a:ext cx="11" cy="20"/>
            </a:xfrm>
            <a:custGeom>
              <a:avLst/>
              <a:gdLst>
                <a:gd name="T0" fmla="*/ 22 w 22"/>
                <a:gd name="T1" fmla="*/ 16 h 38"/>
                <a:gd name="T2" fmla="*/ 22 w 22"/>
                <a:gd name="T3" fmla="*/ 19 h 38"/>
                <a:gd name="T4" fmla="*/ 22 w 22"/>
                <a:gd name="T5" fmla="*/ 21 h 38"/>
                <a:gd name="T6" fmla="*/ 22 w 22"/>
                <a:gd name="T7" fmla="*/ 24 h 38"/>
                <a:gd name="T8" fmla="*/ 22 w 22"/>
                <a:gd name="T9" fmla="*/ 27 h 38"/>
                <a:gd name="T10" fmla="*/ 22 w 22"/>
                <a:gd name="T11" fmla="*/ 29 h 38"/>
                <a:gd name="T12" fmla="*/ 22 w 22"/>
                <a:gd name="T13" fmla="*/ 32 h 38"/>
                <a:gd name="T14" fmla="*/ 20 w 22"/>
                <a:gd name="T15" fmla="*/ 33 h 38"/>
                <a:gd name="T16" fmla="*/ 20 w 22"/>
                <a:gd name="T17" fmla="*/ 35 h 38"/>
                <a:gd name="T18" fmla="*/ 17 w 22"/>
                <a:gd name="T19" fmla="*/ 37 h 38"/>
                <a:gd name="T20" fmla="*/ 16 w 22"/>
                <a:gd name="T21" fmla="*/ 38 h 38"/>
                <a:gd name="T22" fmla="*/ 0 w 22"/>
                <a:gd name="T23" fmla="*/ 38 h 38"/>
                <a:gd name="T24" fmla="*/ 0 w 22"/>
                <a:gd name="T25" fmla="*/ 0 h 38"/>
                <a:gd name="T26" fmla="*/ 1 w 22"/>
                <a:gd name="T27" fmla="*/ 1 h 38"/>
                <a:gd name="T28" fmla="*/ 3 w 22"/>
                <a:gd name="T29" fmla="*/ 5 h 38"/>
                <a:gd name="T30" fmla="*/ 6 w 22"/>
                <a:gd name="T31" fmla="*/ 6 h 38"/>
                <a:gd name="T32" fmla="*/ 8 w 22"/>
                <a:gd name="T33" fmla="*/ 9 h 38"/>
                <a:gd name="T34" fmla="*/ 9 w 22"/>
                <a:gd name="T35" fmla="*/ 11 h 38"/>
                <a:gd name="T36" fmla="*/ 12 w 22"/>
                <a:gd name="T37" fmla="*/ 13 h 38"/>
                <a:gd name="T38" fmla="*/ 14 w 22"/>
                <a:gd name="T39" fmla="*/ 14 h 38"/>
                <a:gd name="T40" fmla="*/ 17 w 22"/>
                <a:gd name="T41" fmla="*/ 16 h 38"/>
                <a:gd name="T42" fmla="*/ 19 w 22"/>
                <a:gd name="T43" fmla="*/ 16 h 38"/>
                <a:gd name="T44" fmla="*/ 22 w 22"/>
                <a:gd name="T45" fmla="*/ 16 h 38"/>
                <a:gd name="T46" fmla="*/ 22 w 22"/>
                <a:gd name="T47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38">
                  <a:moveTo>
                    <a:pt x="22" y="16"/>
                  </a:moveTo>
                  <a:lnTo>
                    <a:pt x="22" y="19"/>
                  </a:lnTo>
                  <a:lnTo>
                    <a:pt x="22" y="21"/>
                  </a:lnTo>
                  <a:lnTo>
                    <a:pt x="22" y="24"/>
                  </a:lnTo>
                  <a:lnTo>
                    <a:pt x="22" y="27"/>
                  </a:lnTo>
                  <a:lnTo>
                    <a:pt x="22" y="29"/>
                  </a:lnTo>
                  <a:lnTo>
                    <a:pt x="22" y="32"/>
                  </a:lnTo>
                  <a:lnTo>
                    <a:pt x="20" y="33"/>
                  </a:lnTo>
                  <a:lnTo>
                    <a:pt x="20" y="35"/>
                  </a:lnTo>
                  <a:lnTo>
                    <a:pt x="17" y="37"/>
                  </a:lnTo>
                  <a:lnTo>
                    <a:pt x="16" y="38"/>
                  </a:lnTo>
                  <a:lnTo>
                    <a:pt x="0" y="38"/>
                  </a:lnTo>
                  <a:lnTo>
                    <a:pt x="0" y="0"/>
                  </a:lnTo>
                  <a:lnTo>
                    <a:pt x="1" y="1"/>
                  </a:lnTo>
                  <a:lnTo>
                    <a:pt x="3" y="5"/>
                  </a:lnTo>
                  <a:lnTo>
                    <a:pt x="6" y="6"/>
                  </a:lnTo>
                  <a:lnTo>
                    <a:pt x="8" y="9"/>
                  </a:lnTo>
                  <a:lnTo>
                    <a:pt x="9" y="11"/>
                  </a:lnTo>
                  <a:lnTo>
                    <a:pt x="12" y="13"/>
                  </a:lnTo>
                  <a:lnTo>
                    <a:pt x="14" y="14"/>
                  </a:lnTo>
                  <a:lnTo>
                    <a:pt x="17" y="16"/>
                  </a:lnTo>
                  <a:lnTo>
                    <a:pt x="19" y="16"/>
                  </a:lnTo>
                  <a:lnTo>
                    <a:pt x="22" y="16"/>
                  </a:lnTo>
                  <a:lnTo>
                    <a:pt x="22" y="16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7" name="Freeform 223"/>
            <p:cNvSpPr>
              <a:spLocks/>
            </p:cNvSpPr>
            <p:nvPr/>
          </p:nvSpPr>
          <p:spPr bwMode="auto">
            <a:xfrm>
              <a:off x="4317" y="2711"/>
              <a:ext cx="21" cy="16"/>
            </a:xfrm>
            <a:custGeom>
              <a:avLst/>
              <a:gdLst>
                <a:gd name="T0" fmla="*/ 41 w 41"/>
                <a:gd name="T1" fmla="*/ 32 h 32"/>
                <a:gd name="T2" fmla="*/ 36 w 41"/>
                <a:gd name="T3" fmla="*/ 30 h 32"/>
                <a:gd name="T4" fmla="*/ 30 w 41"/>
                <a:gd name="T5" fmla="*/ 29 h 32"/>
                <a:gd name="T6" fmla="*/ 24 w 41"/>
                <a:gd name="T7" fmla="*/ 27 h 32"/>
                <a:gd name="T8" fmla="*/ 17 w 41"/>
                <a:gd name="T9" fmla="*/ 24 h 32"/>
                <a:gd name="T10" fmla="*/ 11 w 41"/>
                <a:gd name="T11" fmla="*/ 22 h 32"/>
                <a:gd name="T12" fmla="*/ 6 w 41"/>
                <a:gd name="T13" fmla="*/ 19 h 32"/>
                <a:gd name="T14" fmla="*/ 3 w 41"/>
                <a:gd name="T15" fmla="*/ 14 h 32"/>
                <a:gd name="T16" fmla="*/ 0 w 41"/>
                <a:gd name="T17" fmla="*/ 9 h 32"/>
                <a:gd name="T18" fmla="*/ 0 w 41"/>
                <a:gd name="T19" fmla="*/ 5 h 32"/>
                <a:gd name="T20" fmla="*/ 3 w 41"/>
                <a:gd name="T21" fmla="*/ 0 h 32"/>
                <a:gd name="T22" fmla="*/ 6 w 41"/>
                <a:gd name="T23" fmla="*/ 3 h 32"/>
                <a:gd name="T24" fmla="*/ 11 w 41"/>
                <a:gd name="T25" fmla="*/ 5 h 32"/>
                <a:gd name="T26" fmla="*/ 16 w 41"/>
                <a:gd name="T27" fmla="*/ 6 h 32"/>
                <a:gd name="T28" fmla="*/ 20 w 41"/>
                <a:gd name="T29" fmla="*/ 9 h 32"/>
                <a:gd name="T30" fmla="*/ 25 w 41"/>
                <a:gd name="T31" fmla="*/ 11 h 32"/>
                <a:gd name="T32" fmla="*/ 30 w 41"/>
                <a:gd name="T33" fmla="*/ 14 h 32"/>
                <a:gd name="T34" fmla="*/ 33 w 41"/>
                <a:gd name="T35" fmla="*/ 17 h 32"/>
                <a:gd name="T36" fmla="*/ 36 w 41"/>
                <a:gd name="T37" fmla="*/ 21 h 32"/>
                <a:gd name="T38" fmla="*/ 40 w 41"/>
                <a:gd name="T39" fmla="*/ 25 h 32"/>
                <a:gd name="T40" fmla="*/ 41 w 41"/>
                <a:gd name="T41" fmla="*/ 32 h 32"/>
                <a:gd name="T42" fmla="*/ 41 w 41"/>
                <a:gd name="T4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" h="32">
                  <a:moveTo>
                    <a:pt x="41" y="32"/>
                  </a:moveTo>
                  <a:lnTo>
                    <a:pt x="36" y="30"/>
                  </a:lnTo>
                  <a:lnTo>
                    <a:pt x="30" y="29"/>
                  </a:lnTo>
                  <a:lnTo>
                    <a:pt x="24" y="27"/>
                  </a:lnTo>
                  <a:lnTo>
                    <a:pt x="17" y="24"/>
                  </a:lnTo>
                  <a:lnTo>
                    <a:pt x="11" y="22"/>
                  </a:lnTo>
                  <a:lnTo>
                    <a:pt x="6" y="19"/>
                  </a:lnTo>
                  <a:lnTo>
                    <a:pt x="3" y="14"/>
                  </a:lnTo>
                  <a:lnTo>
                    <a:pt x="0" y="9"/>
                  </a:lnTo>
                  <a:lnTo>
                    <a:pt x="0" y="5"/>
                  </a:lnTo>
                  <a:lnTo>
                    <a:pt x="3" y="0"/>
                  </a:lnTo>
                  <a:lnTo>
                    <a:pt x="6" y="3"/>
                  </a:lnTo>
                  <a:lnTo>
                    <a:pt x="11" y="5"/>
                  </a:lnTo>
                  <a:lnTo>
                    <a:pt x="16" y="6"/>
                  </a:lnTo>
                  <a:lnTo>
                    <a:pt x="20" y="9"/>
                  </a:lnTo>
                  <a:lnTo>
                    <a:pt x="25" y="11"/>
                  </a:lnTo>
                  <a:lnTo>
                    <a:pt x="30" y="14"/>
                  </a:lnTo>
                  <a:lnTo>
                    <a:pt x="33" y="17"/>
                  </a:lnTo>
                  <a:lnTo>
                    <a:pt x="36" y="21"/>
                  </a:lnTo>
                  <a:lnTo>
                    <a:pt x="40" y="25"/>
                  </a:lnTo>
                  <a:lnTo>
                    <a:pt x="41" y="32"/>
                  </a:lnTo>
                  <a:lnTo>
                    <a:pt x="41" y="3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8" name="Freeform 224"/>
            <p:cNvSpPr>
              <a:spLocks/>
            </p:cNvSpPr>
            <p:nvPr/>
          </p:nvSpPr>
          <p:spPr bwMode="auto">
            <a:xfrm>
              <a:off x="4549" y="2715"/>
              <a:ext cx="19" cy="12"/>
            </a:xfrm>
            <a:custGeom>
              <a:avLst/>
              <a:gdLst>
                <a:gd name="T0" fmla="*/ 38 w 38"/>
                <a:gd name="T1" fmla="*/ 14 h 22"/>
                <a:gd name="T2" fmla="*/ 35 w 38"/>
                <a:gd name="T3" fmla="*/ 19 h 22"/>
                <a:gd name="T4" fmla="*/ 32 w 38"/>
                <a:gd name="T5" fmla="*/ 22 h 22"/>
                <a:gd name="T6" fmla="*/ 27 w 38"/>
                <a:gd name="T7" fmla="*/ 22 h 22"/>
                <a:gd name="T8" fmla="*/ 22 w 38"/>
                <a:gd name="T9" fmla="*/ 22 h 22"/>
                <a:gd name="T10" fmla="*/ 17 w 38"/>
                <a:gd name="T11" fmla="*/ 21 h 22"/>
                <a:gd name="T12" fmla="*/ 12 w 38"/>
                <a:gd name="T13" fmla="*/ 17 h 22"/>
                <a:gd name="T14" fmla="*/ 8 w 38"/>
                <a:gd name="T15" fmla="*/ 14 h 22"/>
                <a:gd name="T16" fmla="*/ 4 w 38"/>
                <a:gd name="T17" fmla="*/ 11 h 22"/>
                <a:gd name="T18" fmla="*/ 1 w 38"/>
                <a:gd name="T19" fmla="*/ 6 h 22"/>
                <a:gd name="T20" fmla="*/ 0 w 38"/>
                <a:gd name="T21" fmla="*/ 1 h 22"/>
                <a:gd name="T22" fmla="*/ 4 w 38"/>
                <a:gd name="T23" fmla="*/ 0 h 22"/>
                <a:gd name="T24" fmla="*/ 8 w 38"/>
                <a:gd name="T25" fmla="*/ 0 h 22"/>
                <a:gd name="T26" fmla="*/ 12 w 38"/>
                <a:gd name="T27" fmla="*/ 0 h 22"/>
                <a:gd name="T28" fmla="*/ 16 w 38"/>
                <a:gd name="T29" fmla="*/ 1 h 22"/>
                <a:gd name="T30" fmla="*/ 20 w 38"/>
                <a:gd name="T31" fmla="*/ 5 h 22"/>
                <a:gd name="T32" fmla="*/ 24 w 38"/>
                <a:gd name="T33" fmla="*/ 6 h 22"/>
                <a:gd name="T34" fmla="*/ 27 w 38"/>
                <a:gd name="T35" fmla="*/ 9 h 22"/>
                <a:gd name="T36" fmla="*/ 30 w 38"/>
                <a:gd name="T37" fmla="*/ 11 h 22"/>
                <a:gd name="T38" fmla="*/ 35 w 38"/>
                <a:gd name="T39" fmla="*/ 13 h 22"/>
                <a:gd name="T40" fmla="*/ 38 w 38"/>
                <a:gd name="T41" fmla="*/ 14 h 22"/>
                <a:gd name="T42" fmla="*/ 38 w 38"/>
                <a:gd name="T43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8" h="22">
                  <a:moveTo>
                    <a:pt x="38" y="14"/>
                  </a:moveTo>
                  <a:lnTo>
                    <a:pt x="35" y="19"/>
                  </a:lnTo>
                  <a:lnTo>
                    <a:pt x="32" y="22"/>
                  </a:lnTo>
                  <a:lnTo>
                    <a:pt x="27" y="22"/>
                  </a:lnTo>
                  <a:lnTo>
                    <a:pt x="22" y="22"/>
                  </a:lnTo>
                  <a:lnTo>
                    <a:pt x="17" y="21"/>
                  </a:lnTo>
                  <a:lnTo>
                    <a:pt x="12" y="17"/>
                  </a:lnTo>
                  <a:lnTo>
                    <a:pt x="8" y="14"/>
                  </a:lnTo>
                  <a:lnTo>
                    <a:pt x="4" y="11"/>
                  </a:lnTo>
                  <a:lnTo>
                    <a:pt x="1" y="6"/>
                  </a:lnTo>
                  <a:lnTo>
                    <a:pt x="0" y="1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1"/>
                  </a:lnTo>
                  <a:lnTo>
                    <a:pt x="20" y="5"/>
                  </a:lnTo>
                  <a:lnTo>
                    <a:pt x="24" y="6"/>
                  </a:lnTo>
                  <a:lnTo>
                    <a:pt x="27" y="9"/>
                  </a:lnTo>
                  <a:lnTo>
                    <a:pt x="30" y="11"/>
                  </a:lnTo>
                  <a:lnTo>
                    <a:pt x="35" y="13"/>
                  </a:lnTo>
                  <a:lnTo>
                    <a:pt x="38" y="14"/>
                  </a:lnTo>
                  <a:lnTo>
                    <a:pt x="38" y="1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9" name="Freeform 225"/>
            <p:cNvSpPr>
              <a:spLocks/>
            </p:cNvSpPr>
            <p:nvPr/>
          </p:nvSpPr>
          <p:spPr bwMode="auto">
            <a:xfrm>
              <a:off x="4379" y="2719"/>
              <a:ext cx="24" cy="20"/>
            </a:xfrm>
            <a:custGeom>
              <a:avLst/>
              <a:gdLst>
                <a:gd name="T0" fmla="*/ 48 w 48"/>
                <a:gd name="T1" fmla="*/ 34 h 40"/>
                <a:gd name="T2" fmla="*/ 44 w 48"/>
                <a:gd name="T3" fmla="*/ 37 h 40"/>
                <a:gd name="T4" fmla="*/ 39 w 48"/>
                <a:gd name="T5" fmla="*/ 39 h 40"/>
                <a:gd name="T6" fmla="*/ 34 w 48"/>
                <a:gd name="T7" fmla="*/ 40 h 40"/>
                <a:gd name="T8" fmla="*/ 28 w 48"/>
                <a:gd name="T9" fmla="*/ 39 h 40"/>
                <a:gd name="T10" fmla="*/ 23 w 48"/>
                <a:gd name="T11" fmla="*/ 37 h 40"/>
                <a:gd name="T12" fmla="*/ 18 w 48"/>
                <a:gd name="T13" fmla="*/ 34 h 40"/>
                <a:gd name="T14" fmla="*/ 13 w 48"/>
                <a:gd name="T15" fmla="*/ 29 h 40"/>
                <a:gd name="T16" fmla="*/ 8 w 48"/>
                <a:gd name="T17" fmla="*/ 26 h 40"/>
                <a:gd name="T18" fmla="*/ 4 w 48"/>
                <a:gd name="T19" fmla="*/ 21 h 40"/>
                <a:gd name="T20" fmla="*/ 0 w 48"/>
                <a:gd name="T21" fmla="*/ 18 h 40"/>
                <a:gd name="T22" fmla="*/ 4 w 48"/>
                <a:gd name="T23" fmla="*/ 8 h 40"/>
                <a:gd name="T24" fmla="*/ 8 w 48"/>
                <a:gd name="T25" fmla="*/ 2 h 40"/>
                <a:gd name="T26" fmla="*/ 13 w 48"/>
                <a:gd name="T27" fmla="*/ 0 h 40"/>
                <a:gd name="T28" fmla="*/ 18 w 48"/>
                <a:gd name="T29" fmla="*/ 2 h 40"/>
                <a:gd name="T30" fmla="*/ 23 w 48"/>
                <a:gd name="T31" fmla="*/ 7 h 40"/>
                <a:gd name="T32" fmla="*/ 29 w 48"/>
                <a:gd name="T33" fmla="*/ 11 h 40"/>
                <a:gd name="T34" fmla="*/ 34 w 48"/>
                <a:gd name="T35" fmla="*/ 18 h 40"/>
                <a:gd name="T36" fmla="*/ 39 w 48"/>
                <a:gd name="T37" fmla="*/ 24 h 40"/>
                <a:gd name="T38" fmla="*/ 44 w 48"/>
                <a:gd name="T39" fmla="*/ 29 h 40"/>
                <a:gd name="T40" fmla="*/ 48 w 48"/>
                <a:gd name="T41" fmla="*/ 34 h 40"/>
                <a:gd name="T42" fmla="*/ 48 w 48"/>
                <a:gd name="T43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0">
                  <a:moveTo>
                    <a:pt x="48" y="34"/>
                  </a:moveTo>
                  <a:lnTo>
                    <a:pt x="44" y="37"/>
                  </a:lnTo>
                  <a:lnTo>
                    <a:pt x="39" y="39"/>
                  </a:lnTo>
                  <a:lnTo>
                    <a:pt x="34" y="40"/>
                  </a:lnTo>
                  <a:lnTo>
                    <a:pt x="28" y="39"/>
                  </a:lnTo>
                  <a:lnTo>
                    <a:pt x="23" y="37"/>
                  </a:lnTo>
                  <a:lnTo>
                    <a:pt x="18" y="34"/>
                  </a:lnTo>
                  <a:lnTo>
                    <a:pt x="13" y="29"/>
                  </a:lnTo>
                  <a:lnTo>
                    <a:pt x="8" y="26"/>
                  </a:lnTo>
                  <a:lnTo>
                    <a:pt x="4" y="21"/>
                  </a:lnTo>
                  <a:lnTo>
                    <a:pt x="0" y="18"/>
                  </a:lnTo>
                  <a:lnTo>
                    <a:pt x="4" y="8"/>
                  </a:lnTo>
                  <a:lnTo>
                    <a:pt x="8" y="2"/>
                  </a:lnTo>
                  <a:lnTo>
                    <a:pt x="13" y="0"/>
                  </a:lnTo>
                  <a:lnTo>
                    <a:pt x="18" y="2"/>
                  </a:lnTo>
                  <a:lnTo>
                    <a:pt x="23" y="7"/>
                  </a:lnTo>
                  <a:lnTo>
                    <a:pt x="29" y="11"/>
                  </a:lnTo>
                  <a:lnTo>
                    <a:pt x="34" y="18"/>
                  </a:lnTo>
                  <a:lnTo>
                    <a:pt x="39" y="24"/>
                  </a:lnTo>
                  <a:lnTo>
                    <a:pt x="44" y="29"/>
                  </a:lnTo>
                  <a:lnTo>
                    <a:pt x="48" y="34"/>
                  </a:lnTo>
                  <a:lnTo>
                    <a:pt x="48" y="3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0" name="Freeform 226"/>
            <p:cNvSpPr>
              <a:spLocks/>
            </p:cNvSpPr>
            <p:nvPr/>
          </p:nvSpPr>
          <p:spPr bwMode="auto">
            <a:xfrm>
              <a:off x="4288" y="2735"/>
              <a:ext cx="30" cy="19"/>
            </a:xfrm>
            <a:custGeom>
              <a:avLst/>
              <a:gdLst>
                <a:gd name="T0" fmla="*/ 61 w 61"/>
                <a:gd name="T1" fmla="*/ 24 h 39"/>
                <a:gd name="T2" fmla="*/ 58 w 61"/>
                <a:gd name="T3" fmla="*/ 29 h 39"/>
                <a:gd name="T4" fmla="*/ 54 w 61"/>
                <a:gd name="T5" fmla="*/ 34 h 39"/>
                <a:gd name="T6" fmla="*/ 50 w 61"/>
                <a:gd name="T7" fmla="*/ 37 h 39"/>
                <a:gd name="T8" fmla="*/ 45 w 61"/>
                <a:gd name="T9" fmla="*/ 39 h 39"/>
                <a:gd name="T10" fmla="*/ 40 w 61"/>
                <a:gd name="T11" fmla="*/ 39 h 39"/>
                <a:gd name="T12" fmla="*/ 34 w 61"/>
                <a:gd name="T13" fmla="*/ 39 h 39"/>
                <a:gd name="T14" fmla="*/ 29 w 61"/>
                <a:gd name="T15" fmla="*/ 39 h 39"/>
                <a:gd name="T16" fmla="*/ 24 w 61"/>
                <a:gd name="T17" fmla="*/ 37 h 39"/>
                <a:gd name="T18" fmla="*/ 19 w 61"/>
                <a:gd name="T19" fmla="*/ 34 h 39"/>
                <a:gd name="T20" fmla="*/ 16 w 61"/>
                <a:gd name="T21" fmla="*/ 31 h 39"/>
                <a:gd name="T22" fmla="*/ 0 w 61"/>
                <a:gd name="T23" fmla="*/ 15 h 39"/>
                <a:gd name="T24" fmla="*/ 5 w 61"/>
                <a:gd name="T25" fmla="*/ 7 h 39"/>
                <a:gd name="T26" fmla="*/ 11 w 61"/>
                <a:gd name="T27" fmla="*/ 2 h 39"/>
                <a:gd name="T28" fmla="*/ 18 w 61"/>
                <a:gd name="T29" fmla="*/ 0 h 39"/>
                <a:gd name="T30" fmla="*/ 24 w 61"/>
                <a:gd name="T31" fmla="*/ 0 h 39"/>
                <a:gd name="T32" fmla="*/ 30 w 61"/>
                <a:gd name="T33" fmla="*/ 2 h 39"/>
                <a:gd name="T34" fmla="*/ 37 w 61"/>
                <a:gd name="T35" fmla="*/ 7 h 39"/>
                <a:gd name="T36" fmla="*/ 43 w 61"/>
                <a:gd name="T37" fmla="*/ 10 h 39"/>
                <a:gd name="T38" fmla="*/ 50 w 61"/>
                <a:gd name="T39" fmla="*/ 15 h 39"/>
                <a:gd name="T40" fmla="*/ 56 w 61"/>
                <a:gd name="T41" fmla="*/ 19 h 39"/>
                <a:gd name="T42" fmla="*/ 61 w 61"/>
                <a:gd name="T43" fmla="*/ 24 h 39"/>
                <a:gd name="T44" fmla="*/ 61 w 61"/>
                <a:gd name="T45" fmla="*/ 2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" h="39">
                  <a:moveTo>
                    <a:pt x="61" y="24"/>
                  </a:moveTo>
                  <a:lnTo>
                    <a:pt x="58" y="29"/>
                  </a:lnTo>
                  <a:lnTo>
                    <a:pt x="54" y="34"/>
                  </a:lnTo>
                  <a:lnTo>
                    <a:pt x="50" y="37"/>
                  </a:lnTo>
                  <a:lnTo>
                    <a:pt x="45" y="39"/>
                  </a:lnTo>
                  <a:lnTo>
                    <a:pt x="40" y="39"/>
                  </a:lnTo>
                  <a:lnTo>
                    <a:pt x="34" y="39"/>
                  </a:lnTo>
                  <a:lnTo>
                    <a:pt x="29" y="39"/>
                  </a:lnTo>
                  <a:lnTo>
                    <a:pt x="24" y="37"/>
                  </a:lnTo>
                  <a:lnTo>
                    <a:pt x="19" y="34"/>
                  </a:lnTo>
                  <a:lnTo>
                    <a:pt x="16" y="31"/>
                  </a:lnTo>
                  <a:lnTo>
                    <a:pt x="0" y="15"/>
                  </a:lnTo>
                  <a:lnTo>
                    <a:pt x="5" y="7"/>
                  </a:lnTo>
                  <a:lnTo>
                    <a:pt x="11" y="2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30" y="2"/>
                  </a:lnTo>
                  <a:lnTo>
                    <a:pt x="37" y="7"/>
                  </a:lnTo>
                  <a:lnTo>
                    <a:pt x="43" y="10"/>
                  </a:lnTo>
                  <a:lnTo>
                    <a:pt x="50" y="15"/>
                  </a:lnTo>
                  <a:lnTo>
                    <a:pt x="56" y="19"/>
                  </a:lnTo>
                  <a:lnTo>
                    <a:pt x="61" y="24"/>
                  </a:lnTo>
                  <a:lnTo>
                    <a:pt x="61" y="24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1" name="Freeform 227"/>
            <p:cNvSpPr>
              <a:spLocks/>
            </p:cNvSpPr>
            <p:nvPr/>
          </p:nvSpPr>
          <p:spPr bwMode="auto">
            <a:xfrm>
              <a:off x="4357" y="2742"/>
              <a:ext cx="22" cy="16"/>
            </a:xfrm>
            <a:custGeom>
              <a:avLst/>
              <a:gdLst>
                <a:gd name="T0" fmla="*/ 44 w 44"/>
                <a:gd name="T1" fmla="*/ 32 h 32"/>
                <a:gd name="T2" fmla="*/ 0 w 44"/>
                <a:gd name="T3" fmla="*/ 0 h 32"/>
                <a:gd name="T4" fmla="*/ 44 w 44"/>
                <a:gd name="T5" fmla="*/ 25 h 32"/>
                <a:gd name="T6" fmla="*/ 44 w 44"/>
                <a:gd name="T7" fmla="*/ 32 h 32"/>
                <a:gd name="T8" fmla="*/ 44 w 44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32">
                  <a:moveTo>
                    <a:pt x="44" y="32"/>
                  </a:moveTo>
                  <a:lnTo>
                    <a:pt x="0" y="0"/>
                  </a:lnTo>
                  <a:lnTo>
                    <a:pt x="44" y="25"/>
                  </a:lnTo>
                  <a:lnTo>
                    <a:pt x="44" y="32"/>
                  </a:lnTo>
                  <a:lnTo>
                    <a:pt x="44" y="32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2" name="Freeform 228"/>
            <p:cNvSpPr>
              <a:spLocks/>
            </p:cNvSpPr>
            <p:nvPr/>
          </p:nvSpPr>
          <p:spPr bwMode="auto">
            <a:xfrm>
              <a:off x="4261" y="2760"/>
              <a:ext cx="27" cy="14"/>
            </a:xfrm>
            <a:custGeom>
              <a:avLst/>
              <a:gdLst>
                <a:gd name="T0" fmla="*/ 54 w 54"/>
                <a:gd name="T1" fmla="*/ 18 h 28"/>
                <a:gd name="T2" fmla="*/ 52 w 54"/>
                <a:gd name="T3" fmla="*/ 21 h 28"/>
                <a:gd name="T4" fmla="*/ 49 w 54"/>
                <a:gd name="T5" fmla="*/ 23 h 28"/>
                <a:gd name="T6" fmla="*/ 44 w 54"/>
                <a:gd name="T7" fmla="*/ 24 h 28"/>
                <a:gd name="T8" fmla="*/ 40 w 54"/>
                <a:gd name="T9" fmla="*/ 26 h 28"/>
                <a:gd name="T10" fmla="*/ 35 w 54"/>
                <a:gd name="T11" fmla="*/ 26 h 28"/>
                <a:gd name="T12" fmla="*/ 28 w 54"/>
                <a:gd name="T13" fmla="*/ 26 h 28"/>
                <a:gd name="T14" fmla="*/ 22 w 54"/>
                <a:gd name="T15" fmla="*/ 26 h 28"/>
                <a:gd name="T16" fmla="*/ 17 w 54"/>
                <a:gd name="T17" fmla="*/ 26 h 28"/>
                <a:gd name="T18" fmla="*/ 11 w 54"/>
                <a:gd name="T19" fmla="*/ 26 h 28"/>
                <a:gd name="T20" fmla="*/ 6 w 54"/>
                <a:gd name="T21" fmla="*/ 28 h 28"/>
                <a:gd name="T22" fmla="*/ 0 w 54"/>
                <a:gd name="T23" fmla="*/ 18 h 28"/>
                <a:gd name="T24" fmla="*/ 4 w 54"/>
                <a:gd name="T25" fmla="*/ 10 h 28"/>
                <a:gd name="T26" fmla="*/ 9 w 54"/>
                <a:gd name="T27" fmla="*/ 5 h 28"/>
                <a:gd name="T28" fmla="*/ 14 w 54"/>
                <a:gd name="T29" fmla="*/ 2 h 28"/>
                <a:gd name="T30" fmla="*/ 20 w 54"/>
                <a:gd name="T31" fmla="*/ 0 h 28"/>
                <a:gd name="T32" fmla="*/ 25 w 54"/>
                <a:gd name="T33" fmla="*/ 0 h 28"/>
                <a:gd name="T34" fmla="*/ 32 w 54"/>
                <a:gd name="T35" fmla="*/ 2 h 28"/>
                <a:gd name="T36" fmla="*/ 36 w 54"/>
                <a:gd name="T37" fmla="*/ 4 h 28"/>
                <a:gd name="T38" fmla="*/ 43 w 54"/>
                <a:gd name="T39" fmla="*/ 8 h 28"/>
                <a:gd name="T40" fmla="*/ 48 w 54"/>
                <a:gd name="T41" fmla="*/ 12 h 28"/>
                <a:gd name="T42" fmla="*/ 54 w 54"/>
                <a:gd name="T43" fmla="*/ 18 h 28"/>
                <a:gd name="T44" fmla="*/ 54 w 54"/>
                <a:gd name="T45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28">
                  <a:moveTo>
                    <a:pt x="54" y="18"/>
                  </a:moveTo>
                  <a:lnTo>
                    <a:pt x="52" y="21"/>
                  </a:lnTo>
                  <a:lnTo>
                    <a:pt x="49" y="23"/>
                  </a:lnTo>
                  <a:lnTo>
                    <a:pt x="44" y="24"/>
                  </a:lnTo>
                  <a:lnTo>
                    <a:pt x="40" y="26"/>
                  </a:lnTo>
                  <a:lnTo>
                    <a:pt x="35" y="26"/>
                  </a:lnTo>
                  <a:lnTo>
                    <a:pt x="28" y="26"/>
                  </a:lnTo>
                  <a:lnTo>
                    <a:pt x="22" y="26"/>
                  </a:lnTo>
                  <a:lnTo>
                    <a:pt x="17" y="26"/>
                  </a:lnTo>
                  <a:lnTo>
                    <a:pt x="11" y="26"/>
                  </a:lnTo>
                  <a:lnTo>
                    <a:pt x="6" y="28"/>
                  </a:lnTo>
                  <a:lnTo>
                    <a:pt x="0" y="18"/>
                  </a:lnTo>
                  <a:lnTo>
                    <a:pt x="4" y="10"/>
                  </a:lnTo>
                  <a:lnTo>
                    <a:pt x="9" y="5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32" y="2"/>
                  </a:lnTo>
                  <a:lnTo>
                    <a:pt x="36" y="4"/>
                  </a:lnTo>
                  <a:lnTo>
                    <a:pt x="43" y="8"/>
                  </a:lnTo>
                  <a:lnTo>
                    <a:pt x="48" y="12"/>
                  </a:lnTo>
                  <a:lnTo>
                    <a:pt x="54" y="18"/>
                  </a:lnTo>
                  <a:lnTo>
                    <a:pt x="54" y="1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3" name="Freeform 229"/>
            <p:cNvSpPr>
              <a:spLocks/>
            </p:cNvSpPr>
            <p:nvPr/>
          </p:nvSpPr>
          <p:spPr bwMode="auto">
            <a:xfrm>
              <a:off x="4146" y="2796"/>
              <a:ext cx="172" cy="273"/>
            </a:xfrm>
            <a:custGeom>
              <a:avLst/>
              <a:gdLst>
                <a:gd name="T0" fmla="*/ 346 w 346"/>
                <a:gd name="T1" fmla="*/ 0 h 546"/>
                <a:gd name="T2" fmla="*/ 341 w 346"/>
                <a:gd name="T3" fmla="*/ 60 h 546"/>
                <a:gd name="T4" fmla="*/ 331 w 346"/>
                <a:gd name="T5" fmla="*/ 120 h 546"/>
                <a:gd name="T6" fmla="*/ 319 w 346"/>
                <a:gd name="T7" fmla="*/ 180 h 546"/>
                <a:gd name="T8" fmla="*/ 303 w 346"/>
                <a:gd name="T9" fmla="*/ 237 h 546"/>
                <a:gd name="T10" fmla="*/ 282 w 346"/>
                <a:gd name="T11" fmla="*/ 295 h 546"/>
                <a:gd name="T12" fmla="*/ 258 w 346"/>
                <a:gd name="T13" fmla="*/ 349 h 546"/>
                <a:gd name="T14" fmla="*/ 227 w 346"/>
                <a:gd name="T15" fmla="*/ 402 h 546"/>
                <a:gd name="T16" fmla="*/ 194 w 346"/>
                <a:gd name="T17" fmla="*/ 450 h 546"/>
                <a:gd name="T18" fmla="*/ 154 w 346"/>
                <a:gd name="T19" fmla="*/ 496 h 546"/>
                <a:gd name="T20" fmla="*/ 109 w 346"/>
                <a:gd name="T21" fmla="*/ 538 h 546"/>
                <a:gd name="T22" fmla="*/ 99 w 346"/>
                <a:gd name="T23" fmla="*/ 538 h 546"/>
                <a:gd name="T24" fmla="*/ 90 w 346"/>
                <a:gd name="T25" fmla="*/ 540 h 546"/>
                <a:gd name="T26" fmla="*/ 79 w 346"/>
                <a:gd name="T27" fmla="*/ 541 h 546"/>
                <a:gd name="T28" fmla="*/ 66 w 346"/>
                <a:gd name="T29" fmla="*/ 541 h 546"/>
                <a:gd name="T30" fmla="*/ 55 w 346"/>
                <a:gd name="T31" fmla="*/ 543 h 546"/>
                <a:gd name="T32" fmla="*/ 42 w 346"/>
                <a:gd name="T33" fmla="*/ 544 h 546"/>
                <a:gd name="T34" fmla="*/ 31 w 346"/>
                <a:gd name="T35" fmla="*/ 546 h 546"/>
                <a:gd name="T36" fmla="*/ 19 w 346"/>
                <a:gd name="T37" fmla="*/ 546 h 546"/>
                <a:gd name="T38" fmla="*/ 10 w 346"/>
                <a:gd name="T39" fmla="*/ 546 h 546"/>
                <a:gd name="T40" fmla="*/ 0 w 346"/>
                <a:gd name="T41" fmla="*/ 544 h 546"/>
                <a:gd name="T42" fmla="*/ 0 w 346"/>
                <a:gd name="T43" fmla="*/ 484 h 546"/>
                <a:gd name="T44" fmla="*/ 27 w 346"/>
                <a:gd name="T45" fmla="*/ 492 h 546"/>
                <a:gd name="T46" fmla="*/ 53 w 346"/>
                <a:gd name="T47" fmla="*/ 495 h 546"/>
                <a:gd name="T48" fmla="*/ 79 w 346"/>
                <a:gd name="T49" fmla="*/ 495 h 546"/>
                <a:gd name="T50" fmla="*/ 104 w 346"/>
                <a:gd name="T51" fmla="*/ 488 h 546"/>
                <a:gd name="T52" fmla="*/ 128 w 346"/>
                <a:gd name="T53" fmla="*/ 479 h 546"/>
                <a:gd name="T54" fmla="*/ 151 w 346"/>
                <a:gd name="T55" fmla="*/ 464 h 546"/>
                <a:gd name="T56" fmla="*/ 171 w 346"/>
                <a:gd name="T57" fmla="*/ 448 h 546"/>
                <a:gd name="T58" fmla="*/ 191 w 346"/>
                <a:gd name="T59" fmla="*/ 429 h 546"/>
                <a:gd name="T60" fmla="*/ 208 w 346"/>
                <a:gd name="T61" fmla="*/ 407 h 546"/>
                <a:gd name="T62" fmla="*/ 224 w 346"/>
                <a:gd name="T63" fmla="*/ 384 h 546"/>
                <a:gd name="T64" fmla="*/ 239 w 346"/>
                <a:gd name="T65" fmla="*/ 348 h 546"/>
                <a:gd name="T66" fmla="*/ 253 w 346"/>
                <a:gd name="T67" fmla="*/ 311 h 546"/>
                <a:gd name="T68" fmla="*/ 266 w 346"/>
                <a:gd name="T69" fmla="*/ 274 h 546"/>
                <a:gd name="T70" fmla="*/ 279 w 346"/>
                <a:gd name="T71" fmla="*/ 236 h 546"/>
                <a:gd name="T72" fmla="*/ 290 w 346"/>
                <a:gd name="T73" fmla="*/ 199 h 546"/>
                <a:gd name="T74" fmla="*/ 301 w 346"/>
                <a:gd name="T75" fmla="*/ 160 h 546"/>
                <a:gd name="T76" fmla="*/ 311 w 346"/>
                <a:gd name="T77" fmla="*/ 120 h 546"/>
                <a:gd name="T78" fmla="*/ 319 w 346"/>
                <a:gd name="T79" fmla="*/ 82 h 546"/>
                <a:gd name="T80" fmla="*/ 325 w 346"/>
                <a:gd name="T81" fmla="*/ 40 h 546"/>
                <a:gd name="T82" fmla="*/ 330 w 346"/>
                <a:gd name="T83" fmla="*/ 0 h 546"/>
                <a:gd name="T84" fmla="*/ 346 w 346"/>
                <a:gd name="T85" fmla="*/ 0 h 546"/>
                <a:gd name="T86" fmla="*/ 346 w 346"/>
                <a:gd name="T87" fmla="*/ 0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6" h="546">
                  <a:moveTo>
                    <a:pt x="346" y="0"/>
                  </a:moveTo>
                  <a:lnTo>
                    <a:pt x="341" y="60"/>
                  </a:lnTo>
                  <a:lnTo>
                    <a:pt x="331" y="120"/>
                  </a:lnTo>
                  <a:lnTo>
                    <a:pt x="319" y="180"/>
                  </a:lnTo>
                  <a:lnTo>
                    <a:pt x="303" y="237"/>
                  </a:lnTo>
                  <a:lnTo>
                    <a:pt x="282" y="295"/>
                  </a:lnTo>
                  <a:lnTo>
                    <a:pt x="258" y="349"/>
                  </a:lnTo>
                  <a:lnTo>
                    <a:pt x="227" y="402"/>
                  </a:lnTo>
                  <a:lnTo>
                    <a:pt x="194" y="450"/>
                  </a:lnTo>
                  <a:lnTo>
                    <a:pt x="154" y="496"/>
                  </a:lnTo>
                  <a:lnTo>
                    <a:pt x="109" y="538"/>
                  </a:lnTo>
                  <a:lnTo>
                    <a:pt x="99" y="538"/>
                  </a:lnTo>
                  <a:lnTo>
                    <a:pt x="90" y="540"/>
                  </a:lnTo>
                  <a:lnTo>
                    <a:pt x="79" y="541"/>
                  </a:lnTo>
                  <a:lnTo>
                    <a:pt x="66" y="541"/>
                  </a:lnTo>
                  <a:lnTo>
                    <a:pt x="55" y="543"/>
                  </a:lnTo>
                  <a:lnTo>
                    <a:pt x="42" y="544"/>
                  </a:lnTo>
                  <a:lnTo>
                    <a:pt x="31" y="546"/>
                  </a:lnTo>
                  <a:lnTo>
                    <a:pt x="19" y="546"/>
                  </a:lnTo>
                  <a:lnTo>
                    <a:pt x="10" y="546"/>
                  </a:lnTo>
                  <a:lnTo>
                    <a:pt x="0" y="544"/>
                  </a:lnTo>
                  <a:lnTo>
                    <a:pt x="0" y="484"/>
                  </a:lnTo>
                  <a:lnTo>
                    <a:pt x="27" y="492"/>
                  </a:lnTo>
                  <a:lnTo>
                    <a:pt x="53" y="495"/>
                  </a:lnTo>
                  <a:lnTo>
                    <a:pt x="79" y="495"/>
                  </a:lnTo>
                  <a:lnTo>
                    <a:pt x="104" y="488"/>
                  </a:lnTo>
                  <a:lnTo>
                    <a:pt x="128" y="479"/>
                  </a:lnTo>
                  <a:lnTo>
                    <a:pt x="151" y="464"/>
                  </a:lnTo>
                  <a:lnTo>
                    <a:pt x="171" y="448"/>
                  </a:lnTo>
                  <a:lnTo>
                    <a:pt x="191" y="429"/>
                  </a:lnTo>
                  <a:lnTo>
                    <a:pt x="208" y="407"/>
                  </a:lnTo>
                  <a:lnTo>
                    <a:pt x="224" y="384"/>
                  </a:lnTo>
                  <a:lnTo>
                    <a:pt x="239" y="348"/>
                  </a:lnTo>
                  <a:lnTo>
                    <a:pt x="253" y="311"/>
                  </a:lnTo>
                  <a:lnTo>
                    <a:pt x="266" y="274"/>
                  </a:lnTo>
                  <a:lnTo>
                    <a:pt x="279" y="236"/>
                  </a:lnTo>
                  <a:lnTo>
                    <a:pt x="290" y="199"/>
                  </a:lnTo>
                  <a:lnTo>
                    <a:pt x="301" y="160"/>
                  </a:lnTo>
                  <a:lnTo>
                    <a:pt x="311" y="120"/>
                  </a:lnTo>
                  <a:lnTo>
                    <a:pt x="319" y="82"/>
                  </a:lnTo>
                  <a:lnTo>
                    <a:pt x="325" y="40"/>
                  </a:lnTo>
                  <a:lnTo>
                    <a:pt x="330" y="0"/>
                  </a:lnTo>
                  <a:lnTo>
                    <a:pt x="346" y="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4" name="Freeform 230"/>
            <p:cNvSpPr>
              <a:spLocks/>
            </p:cNvSpPr>
            <p:nvPr/>
          </p:nvSpPr>
          <p:spPr bwMode="auto">
            <a:xfrm>
              <a:off x="4066" y="2939"/>
              <a:ext cx="56" cy="118"/>
            </a:xfrm>
            <a:custGeom>
              <a:avLst/>
              <a:gdLst>
                <a:gd name="T0" fmla="*/ 81 w 110"/>
                <a:gd name="T1" fmla="*/ 237 h 237"/>
                <a:gd name="T2" fmla="*/ 67 w 110"/>
                <a:gd name="T3" fmla="*/ 223 h 237"/>
                <a:gd name="T4" fmla="*/ 53 w 110"/>
                <a:gd name="T5" fmla="*/ 207 h 237"/>
                <a:gd name="T6" fmla="*/ 40 w 110"/>
                <a:gd name="T7" fmla="*/ 191 h 237"/>
                <a:gd name="T8" fmla="*/ 27 w 110"/>
                <a:gd name="T9" fmla="*/ 175 h 237"/>
                <a:gd name="T10" fmla="*/ 16 w 110"/>
                <a:gd name="T11" fmla="*/ 157 h 237"/>
                <a:gd name="T12" fmla="*/ 8 w 110"/>
                <a:gd name="T13" fmla="*/ 139 h 237"/>
                <a:gd name="T14" fmla="*/ 1 w 110"/>
                <a:gd name="T15" fmla="*/ 120 h 237"/>
                <a:gd name="T16" fmla="*/ 0 w 110"/>
                <a:gd name="T17" fmla="*/ 101 h 237"/>
                <a:gd name="T18" fmla="*/ 0 w 110"/>
                <a:gd name="T19" fmla="*/ 82 h 237"/>
                <a:gd name="T20" fmla="*/ 5 w 110"/>
                <a:gd name="T21" fmla="*/ 61 h 237"/>
                <a:gd name="T22" fmla="*/ 27 w 110"/>
                <a:gd name="T23" fmla="*/ 0 h 237"/>
                <a:gd name="T24" fmla="*/ 24 w 110"/>
                <a:gd name="T25" fmla="*/ 27 h 237"/>
                <a:gd name="T26" fmla="*/ 30 w 110"/>
                <a:gd name="T27" fmla="*/ 53 h 237"/>
                <a:gd name="T28" fmla="*/ 45 w 110"/>
                <a:gd name="T29" fmla="*/ 75 h 237"/>
                <a:gd name="T30" fmla="*/ 62 w 110"/>
                <a:gd name="T31" fmla="*/ 98 h 237"/>
                <a:gd name="T32" fmla="*/ 80 w 110"/>
                <a:gd name="T33" fmla="*/ 119 h 237"/>
                <a:gd name="T34" fmla="*/ 97 w 110"/>
                <a:gd name="T35" fmla="*/ 139 h 237"/>
                <a:gd name="T36" fmla="*/ 107 w 110"/>
                <a:gd name="T37" fmla="*/ 162 h 237"/>
                <a:gd name="T38" fmla="*/ 110 w 110"/>
                <a:gd name="T39" fmla="*/ 184 h 237"/>
                <a:gd name="T40" fmla="*/ 104 w 110"/>
                <a:gd name="T41" fmla="*/ 210 h 237"/>
                <a:gd name="T42" fmla="*/ 81 w 110"/>
                <a:gd name="T43" fmla="*/ 237 h 237"/>
                <a:gd name="T44" fmla="*/ 81 w 110"/>
                <a:gd name="T4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0" h="237">
                  <a:moveTo>
                    <a:pt x="81" y="237"/>
                  </a:moveTo>
                  <a:lnTo>
                    <a:pt x="67" y="223"/>
                  </a:lnTo>
                  <a:lnTo>
                    <a:pt x="53" y="207"/>
                  </a:lnTo>
                  <a:lnTo>
                    <a:pt x="40" y="191"/>
                  </a:lnTo>
                  <a:lnTo>
                    <a:pt x="27" y="175"/>
                  </a:lnTo>
                  <a:lnTo>
                    <a:pt x="16" y="157"/>
                  </a:lnTo>
                  <a:lnTo>
                    <a:pt x="8" y="139"/>
                  </a:lnTo>
                  <a:lnTo>
                    <a:pt x="1" y="120"/>
                  </a:lnTo>
                  <a:lnTo>
                    <a:pt x="0" y="101"/>
                  </a:lnTo>
                  <a:lnTo>
                    <a:pt x="0" y="82"/>
                  </a:lnTo>
                  <a:lnTo>
                    <a:pt x="5" y="61"/>
                  </a:lnTo>
                  <a:lnTo>
                    <a:pt x="27" y="0"/>
                  </a:lnTo>
                  <a:lnTo>
                    <a:pt x="24" y="27"/>
                  </a:lnTo>
                  <a:lnTo>
                    <a:pt x="30" y="53"/>
                  </a:lnTo>
                  <a:lnTo>
                    <a:pt x="45" y="75"/>
                  </a:lnTo>
                  <a:lnTo>
                    <a:pt x="62" y="98"/>
                  </a:lnTo>
                  <a:lnTo>
                    <a:pt x="80" y="119"/>
                  </a:lnTo>
                  <a:lnTo>
                    <a:pt x="97" y="139"/>
                  </a:lnTo>
                  <a:lnTo>
                    <a:pt x="107" y="162"/>
                  </a:lnTo>
                  <a:lnTo>
                    <a:pt x="110" y="184"/>
                  </a:lnTo>
                  <a:lnTo>
                    <a:pt x="104" y="210"/>
                  </a:lnTo>
                  <a:lnTo>
                    <a:pt x="81" y="237"/>
                  </a:lnTo>
                  <a:lnTo>
                    <a:pt x="81" y="237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5" name="Freeform 231"/>
            <p:cNvSpPr>
              <a:spLocks/>
            </p:cNvSpPr>
            <p:nvPr/>
          </p:nvSpPr>
          <p:spPr bwMode="auto">
            <a:xfrm>
              <a:off x="3758" y="3023"/>
              <a:ext cx="12" cy="23"/>
            </a:xfrm>
            <a:custGeom>
              <a:avLst/>
              <a:gdLst>
                <a:gd name="T0" fmla="*/ 22 w 22"/>
                <a:gd name="T1" fmla="*/ 15 h 47"/>
                <a:gd name="T2" fmla="*/ 0 w 22"/>
                <a:gd name="T3" fmla="*/ 47 h 47"/>
                <a:gd name="T4" fmla="*/ 0 w 22"/>
                <a:gd name="T5" fmla="*/ 2 h 47"/>
                <a:gd name="T6" fmla="*/ 3 w 22"/>
                <a:gd name="T7" fmla="*/ 0 h 47"/>
                <a:gd name="T8" fmla="*/ 5 w 22"/>
                <a:gd name="T9" fmla="*/ 0 h 47"/>
                <a:gd name="T10" fmla="*/ 6 w 22"/>
                <a:gd name="T11" fmla="*/ 0 h 47"/>
                <a:gd name="T12" fmla="*/ 9 w 22"/>
                <a:gd name="T13" fmla="*/ 2 h 47"/>
                <a:gd name="T14" fmla="*/ 11 w 22"/>
                <a:gd name="T15" fmla="*/ 5 h 47"/>
                <a:gd name="T16" fmla="*/ 13 w 22"/>
                <a:gd name="T17" fmla="*/ 7 h 47"/>
                <a:gd name="T18" fmla="*/ 14 w 22"/>
                <a:gd name="T19" fmla="*/ 10 h 47"/>
                <a:gd name="T20" fmla="*/ 17 w 22"/>
                <a:gd name="T21" fmla="*/ 11 h 47"/>
                <a:gd name="T22" fmla="*/ 19 w 22"/>
                <a:gd name="T23" fmla="*/ 13 h 47"/>
                <a:gd name="T24" fmla="*/ 22 w 22"/>
                <a:gd name="T25" fmla="*/ 15 h 47"/>
                <a:gd name="T26" fmla="*/ 22 w 22"/>
                <a:gd name="T27" fmla="*/ 1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47">
                  <a:moveTo>
                    <a:pt x="22" y="15"/>
                  </a:moveTo>
                  <a:lnTo>
                    <a:pt x="0" y="47"/>
                  </a:lnTo>
                  <a:lnTo>
                    <a:pt x="0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6" y="0"/>
                  </a:lnTo>
                  <a:lnTo>
                    <a:pt x="9" y="2"/>
                  </a:lnTo>
                  <a:lnTo>
                    <a:pt x="11" y="5"/>
                  </a:lnTo>
                  <a:lnTo>
                    <a:pt x="13" y="7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9" y="13"/>
                  </a:lnTo>
                  <a:lnTo>
                    <a:pt x="22" y="15"/>
                  </a:lnTo>
                  <a:lnTo>
                    <a:pt x="22" y="15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6" name="Freeform 232"/>
            <p:cNvSpPr>
              <a:spLocks/>
            </p:cNvSpPr>
            <p:nvPr/>
          </p:nvSpPr>
          <p:spPr bwMode="auto">
            <a:xfrm>
              <a:off x="3800" y="3035"/>
              <a:ext cx="61" cy="30"/>
            </a:xfrm>
            <a:custGeom>
              <a:avLst/>
              <a:gdLst>
                <a:gd name="T0" fmla="*/ 122 w 122"/>
                <a:gd name="T1" fmla="*/ 45 h 61"/>
                <a:gd name="T2" fmla="*/ 117 w 122"/>
                <a:gd name="T3" fmla="*/ 51 h 61"/>
                <a:gd name="T4" fmla="*/ 112 w 122"/>
                <a:gd name="T5" fmla="*/ 56 h 61"/>
                <a:gd name="T6" fmla="*/ 106 w 122"/>
                <a:gd name="T7" fmla="*/ 59 h 61"/>
                <a:gd name="T8" fmla="*/ 99 w 122"/>
                <a:gd name="T9" fmla="*/ 61 h 61"/>
                <a:gd name="T10" fmla="*/ 91 w 122"/>
                <a:gd name="T11" fmla="*/ 61 h 61"/>
                <a:gd name="T12" fmla="*/ 83 w 122"/>
                <a:gd name="T13" fmla="*/ 61 h 61"/>
                <a:gd name="T14" fmla="*/ 77 w 122"/>
                <a:gd name="T15" fmla="*/ 59 h 61"/>
                <a:gd name="T16" fmla="*/ 69 w 122"/>
                <a:gd name="T17" fmla="*/ 59 h 61"/>
                <a:gd name="T18" fmla="*/ 61 w 122"/>
                <a:gd name="T19" fmla="*/ 59 h 61"/>
                <a:gd name="T20" fmla="*/ 54 w 122"/>
                <a:gd name="T21" fmla="*/ 61 h 61"/>
                <a:gd name="T22" fmla="*/ 48 w 122"/>
                <a:gd name="T23" fmla="*/ 53 h 61"/>
                <a:gd name="T24" fmla="*/ 42 w 122"/>
                <a:gd name="T25" fmla="*/ 47 h 61"/>
                <a:gd name="T26" fmla="*/ 35 w 122"/>
                <a:gd name="T27" fmla="*/ 42 h 61"/>
                <a:gd name="T28" fmla="*/ 27 w 122"/>
                <a:gd name="T29" fmla="*/ 37 h 61"/>
                <a:gd name="T30" fmla="*/ 19 w 122"/>
                <a:gd name="T31" fmla="*/ 32 h 61"/>
                <a:gd name="T32" fmla="*/ 13 w 122"/>
                <a:gd name="T33" fmla="*/ 29 h 61"/>
                <a:gd name="T34" fmla="*/ 6 w 122"/>
                <a:gd name="T35" fmla="*/ 23 h 61"/>
                <a:gd name="T36" fmla="*/ 3 w 122"/>
                <a:gd name="T37" fmla="*/ 18 h 61"/>
                <a:gd name="T38" fmla="*/ 0 w 122"/>
                <a:gd name="T39" fmla="*/ 10 h 61"/>
                <a:gd name="T40" fmla="*/ 0 w 122"/>
                <a:gd name="T41" fmla="*/ 0 h 61"/>
                <a:gd name="T42" fmla="*/ 11 w 122"/>
                <a:gd name="T43" fmla="*/ 7 h 61"/>
                <a:gd name="T44" fmla="*/ 24 w 122"/>
                <a:gd name="T45" fmla="*/ 11 h 61"/>
                <a:gd name="T46" fmla="*/ 37 w 122"/>
                <a:gd name="T47" fmla="*/ 13 h 61"/>
                <a:gd name="T48" fmla="*/ 51 w 122"/>
                <a:gd name="T49" fmla="*/ 16 h 61"/>
                <a:gd name="T50" fmla="*/ 66 w 122"/>
                <a:gd name="T51" fmla="*/ 18 h 61"/>
                <a:gd name="T52" fmla="*/ 78 w 122"/>
                <a:gd name="T53" fmla="*/ 19 h 61"/>
                <a:gd name="T54" fmla="*/ 91 w 122"/>
                <a:gd name="T55" fmla="*/ 23 h 61"/>
                <a:gd name="T56" fmla="*/ 104 w 122"/>
                <a:gd name="T57" fmla="*/ 27 h 61"/>
                <a:gd name="T58" fmla="*/ 114 w 122"/>
                <a:gd name="T59" fmla="*/ 35 h 61"/>
                <a:gd name="T60" fmla="*/ 122 w 122"/>
                <a:gd name="T61" fmla="*/ 45 h 61"/>
                <a:gd name="T62" fmla="*/ 122 w 122"/>
                <a:gd name="T63" fmla="*/ 45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2" h="61">
                  <a:moveTo>
                    <a:pt x="122" y="45"/>
                  </a:moveTo>
                  <a:lnTo>
                    <a:pt x="117" y="51"/>
                  </a:lnTo>
                  <a:lnTo>
                    <a:pt x="112" y="56"/>
                  </a:lnTo>
                  <a:lnTo>
                    <a:pt x="106" y="59"/>
                  </a:lnTo>
                  <a:lnTo>
                    <a:pt x="99" y="61"/>
                  </a:lnTo>
                  <a:lnTo>
                    <a:pt x="91" y="61"/>
                  </a:lnTo>
                  <a:lnTo>
                    <a:pt x="83" y="61"/>
                  </a:lnTo>
                  <a:lnTo>
                    <a:pt x="77" y="59"/>
                  </a:lnTo>
                  <a:lnTo>
                    <a:pt x="69" y="59"/>
                  </a:lnTo>
                  <a:lnTo>
                    <a:pt x="61" y="59"/>
                  </a:lnTo>
                  <a:lnTo>
                    <a:pt x="54" y="61"/>
                  </a:lnTo>
                  <a:lnTo>
                    <a:pt x="48" y="53"/>
                  </a:lnTo>
                  <a:lnTo>
                    <a:pt x="42" y="47"/>
                  </a:lnTo>
                  <a:lnTo>
                    <a:pt x="35" y="42"/>
                  </a:lnTo>
                  <a:lnTo>
                    <a:pt x="27" y="37"/>
                  </a:lnTo>
                  <a:lnTo>
                    <a:pt x="19" y="32"/>
                  </a:lnTo>
                  <a:lnTo>
                    <a:pt x="13" y="29"/>
                  </a:lnTo>
                  <a:lnTo>
                    <a:pt x="6" y="23"/>
                  </a:lnTo>
                  <a:lnTo>
                    <a:pt x="3" y="18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1" y="7"/>
                  </a:lnTo>
                  <a:lnTo>
                    <a:pt x="24" y="11"/>
                  </a:lnTo>
                  <a:lnTo>
                    <a:pt x="37" y="13"/>
                  </a:lnTo>
                  <a:lnTo>
                    <a:pt x="51" y="16"/>
                  </a:lnTo>
                  <a:lnTo>
                    <a:pt x="66" y="18"/>
                  </a:lnTo>
                  <a:lnTo>
                    <a:pt x="78" y="19"/>
                  </a:lnTo>
                  <a:lnTo>
                    <a:pt x="91" y="23"/>
                  </a:lnTo>
                  <a:lnTo>
                    <a:pt x="104" y="27"/>
                  </a:lnTo>
                  <a:lnTo>
                    <a:pt x="114" y="35"/>
                  </a:lnTo>
                  <a:lnTo>
                    <a:pt x="122" y="45"/>
                  </a:lnTo>
                  <a:lnTo>
                    <a:pt x="122" y="45"/>
                  </a:lnTo>
                  <a:close/>
                </a:path>
              </a:pathLst>
            </a:custGeom>
            <a:solidFill>
              <a:srgbClr val="D0F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7" name="Freeform 233"/>
            <p:cNvSpPr>
              <a:spLocks/>
            </p:cNvSpPr>
            <p:nvPr/>
          </p:nvSpPr>
          <p:spPr bwMode="auto">
            <a:xfrm>
              <a:off x="3635" y="3063"/>
              <a:ext cx="227" cy="71"/>
            </a:xfrm>
            <a:custGeom>
              <a:avLst/>
              <a:gdLst>
                <a:gd name="T0" fmla="*/ 452 w 455"/>
                <a:gd name="T1" fmla="*/ 112 h 141"/>
                <a:gd name="T2" fmla="*/ 445 w 455"/>
                <a:gd name="T3" fmla="*/ 115 h 141"/>
                <a:gd name="T4" fmla="*/ 437 w 455"/>
                <a:gd name="T5" fmla="*/ 118 h 141"/>
                <a:gd name="T6" fmla="*/ 429 w 455"/>
                <a:gd name="T7" fmla="*/ 121 h 141"/>
                <a:gd name="T8" fmla="*/ 421 w 455"/>
                <a:gd name="T9" fmla="*/ 123 h 141"/>
                <a:gd name="T10" fmla="*/ 413 w 455"/>
                <a:gd name="T11" fmla="*/ 125 h 141"/>
                <a:gd name="T12" fmla="*/ 405 w 455"/>
                <a:gd name="T13" fmla="*/ 125 h 141"/>
                <a:gd name="T14" fmla="*/ 396 w 455"/>
                <a:gd name="T15" fmla="*/ 126 h 141"/>
                <a:gd name="T16" fmla="*/ 388 w 455"/>
                <a:gd name="T17" fmla="*/ 126 h 141"/>
                <a:gd name="T18" fmla="*/ 378 w 455"/>
                <a:gd name="T19" fmla="*/ 125 h 141"/>
                <a:gd name="T20" fmla="*/ 368 w 455"/>
                <a:gd name="T21" fmla="*/ 125 h 141"/>
                <a:gd name="T22" fmla="*/ 365 w 455"/>
                <a:gd name="T23" fmla="*/ 118 h 141"/>
                <a:gd name="T24" fmla="*/ 364 w 455"/>
                <a:gd name="T25" fmla="*/ 112 h 141"/>
                <a:gd name="T26" fmla="*/ 362 w 455"/>
                <a:gd name="T27" fmla="*/ 104 h 141"/>
                <a:gd name="T28" fmla="*/ 360 w 455"/>
                <a:gd name="T29" fmla="*/ 96 h 141"/>
                <a:gd name="T30" fmla="*/ 357 w 455"/>
                <a:gd name="T31" fmla="*/ 89 h 141"/>
                <a:gd name="T32" fmla="*/ 354 w 455"/>
                <a:gd name="T33" fmla="*/ 83 h 141"/>
                <a:gd name="T34" fmla="*/ 351 w 455"/>
                <a:gd name="T35" fmla="*/ 77 h 141"/>
                <a:gd name="T36" fmla="*/ 344 w 455"/>
                <a:gd name="T37" fmla="*/ 70 h 141"/>
                <a:gd name="T38" fmla="*/ 338 w 455"/>
                <a:gd name="T39" fmla="*/ 67 h 141"/>
                <a:gd name="T40" fmla="*/ 330 w 455"/>
                <a:gd name="T41" fmla="*/ 64 h 141"/>
                <a:gd name="T42" fmla="*/ 322 w 455"/>
                <a:gd name="T43" fmla="*/ 73 h 141"/>
                <a:gd name="T44" fmla="*/ 309 w 455"/>
                <a:gd name="T45" fmla="*/ 80 h 141"/>
                <a:gd name="T46" fmla="*/ 295 w 455"/>
                <a:gd name="T47" fmla="*/ 86 h 141"/>
                <a:gd name="T48" fmla="*/ 279 w 455"/>
                <a:gd name="T49" fmla="*/ 91 h 141"/>
                <a:gd name="T50" fmla="*/ 263 w 455"/>
                <a:gd name="T51" fmla="*/ 94 h 141"/>
                <a:gd name="T52" fmla="*/ 247 w 455"/>
                <a:gd name="T53" fmla="*/ 101 h 141"/>
                <a:gd name="T54" fmla="*/ 231 w 455"/>
                <a:gd name="T55" fmla="*/ 107 h 141"/>
                <a:gd name="T56" fmla="*/ 218 w 455"/>
                <a:gd name="T57" fmla="*/ 115 h 141"/>
                <a:gd name="T58" fmla="*/ 207 w 455"/>
                <a:gd name="T59" fmla="*/ 126 h 141"/>
                <a:gd name="T60" fmla="*/ 199 w 455"/>
                <a:gd name="T61" fmla="*/ 141 h 141"/>
                <a:gd name="T62" fmla="*/ 0 w 455"/>
                <a:gd name="T63" fmla="*/ 141 h 141"/>
                <a:gd name="T64" fmla="*/ 0 w 455"/>
                <a:gd name="T65" fmla="*/ 131 h 141"/>
                <a:gd name="T66" fmla="*/ 5 w 455"/>
                <a:gd name="T67" fmla="*/ 125 h 141"/>
                <a:gd name="T68" fmla="*/ 12 w 455"/>
                <a:gd name="T69" fmla="*/ 120 h 141"/>
                <a:gd name="T70" fmla="*/ 20 w 455"/>
                <a:gd name="T71" fmla="*/ 115 h 141"/>
                <a:gd name="T72" fmla="*/ 29 w 455"/>
                <a:gd name="T73" fmla="*/ 113 h 141"/>
                <a:gd name="T74" fmla="*/ 40 w 455"/>
                <a:gd name="T75" fmla="*/ 110 h 141"/>
                <a:gd name="T76" fmla="*/ 52 w 455"/>
                <a:gd name="T77" fmla="*/ 109 h 141"/>
                <a:gd name="T78" fmla="*/ 63 w 455"/>
                <a:gd name="T79" fmla="*/ 107 h 141"/>
                <a:gd name="T80" fmla="*/ 74 w 455"/>
                <a:gd name="T81" fmla="*/ 105 h 141"/>
                <a:gd name="T82" fmla="*/ 84 w 455"/>
                <a:gd name="T83" fmla="*/ 102 h 141"/>
                <a:gd name="T84" fmla="*/ 116 w 455"/>
                <a:gd name="T85" fmla="*/ 94 h 141"/>
                <a:gd name="T86" fmla="*/ 146 w 455"/>
                <a:gd name="T87" fmla="*/ 81 h 141"/>
                <a:gd name="T88" fmla="*/ 175 w 455"/>
                <a:gd name="T89" fmla="*/ 62 h 141"/>
                <a:gd name="T90" fmla="*/ 204 w 455"/>
                <a:gd name="T91" fmla="*/ 43 h 141"/>
                <a:gd name="T92" fmla="*/ 231 w 455"/>
                <a:gd name="T93" fmla="*/ 24 h 141"/>
                <a:gd name="T94" fmla="*/ 260 w 455"/>
                <a:gd name="T95" fmla="*/ 9 h 141"/>
                <a:gd name="T96" fmla="*/ 287 w 455"/>
                <a:gd name="T97" fmla="*/ 0 h 141"/>
                <a:gd name="T98" fmla="*/ 316 w 455"/>
                <a:gd name="T99" fmla="*/ 1 h 141"/>
                <a:gd name="T100" fmla="*/ 344 w 455"/>
                <a:gd name="T101" fmla="*/ 14 h 141"/>
                <a:gd name="T102" fmla="*/ 375 w 455"/>
                <a:gd name="T103" fmla="*/ 41 h 141"/>
                <a:gd name="T104" fmla="*/ 386 w 455"/>
                <a:gd name="T105" fmla="*/ 40 h 141"/>
                <a:gd name="T106" fmla="*/ 399 w 455"/>
                <a:gd name="T107" fmla="*/ 40 h 141"/>
                <a:gd name="T108" fmla="*/ 412 w 455"/>
                <a:gd name="T109" fmla="*/ 43 h 141"/>
                <a:gd name="T110" fmla="*/ 424 w 455"/>
                <a:gd name="T111" fmla="*/ 48 h 141"/>
                <a:gd name="T112" fmla="*/ 434 w 455"/>
                <a:gd name="T113" fmla="*/ 54 h 141"/>
                <a:gd name="T114" fmla="*/ 444 w 455"/>
                <a:gd name="T115" fmla="*/ 64 h 141"/>
                <a:gd name="T116" fmla="*/ 450 w 455"/>
                <a:gd name="T117" fmla="*/ 73 h 141"/>
                <a:gd name="T118" fmla="*/ 455 w 455"/>
                <a:gd name="T119" fmla="*/ 85 h 141"/>
                <a:gd name="T120" fmla="*/ 455 w 455"/>
                <a:gd name="T121" fmla="*/ 97 h 141"/>
                <a:gd name="T122" fmla="*/ 452 w 455"/>
                <a:gd name="T123" fmla="*/ 112 h 141"/>
                <a:gd name="T124" fmla="*/ 452 w 455"/>
                <a:gd name="T125" fmla="*/ 112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" h="141">
                  <a:moveTo>
                    <a:pt x="452" y="112"/>
                  </a:moveTo>
                  <a:lnTo>
                    <a:pt x="445" y="115"/>
                  </a:lnTo>
                  <a:lnTo>
                    <a:pt x="437" y="118"/>
                  </a:lnTo>
                  <a:lnTo>
                    <a:pt x="429" y="121"/>
                  </a:lnTo>
                  <a:lnTo>
                    <a:pt x="421" y="123"/>
                  </a:lnTo>
                  <a:lnTo>
                    <a:pt x="413" y="125"/>
                  </a:lnTo>
                  <a:lnTo>
                    <a:pt x="405" y="125"/>
                  </a:lnTo>
                  <a:lnTo>
                    <a:pt x="396" y="126"/>
                  </a:lnTo>
                  <a:lnTo>
                    <a:pt x="388" y="126"/>
                  </a:lnTo>
                  <a:lnTo>
                    <a:pt x="378" y="125"/>
                  </a:lnTo>
                  <a:lnTo>
                    <a:pt x="368" y="125"/>
                  </a:lnTo>
                  <a:lnTo>
                    <a:pt x="365" y="118"/>
                  </a:lnTo>
                  <a:lnTo>
                    <a:pt x="364" y="112"/>
                  </a:lnTo>
                  <a:lnTo>
                    <a:pt x="362" y="104"/>
                  </a:lnTo>
                  <a:lnTo>
                    <a:pt x="360" y="96"/>
                  </a:lnTo>
                  <a:lnTo>
                    <a:pt x="357" y="89"/>
                  </a:lnTo>
                  <a:lnTo>
                    <a:pt x="354" y="83"/>
                  </a:lnTo>
                  <a:lnTo>
                    <a:pt x="351" y="77"/>
                  </a:lnTo>
                  <a:lnTo>
                    <a:pt x="344" y="70"/>
                  </a:lnTo>
                  <a:lnTo>
                    <a:pt x="338" y="67"/>
                  </a:lnTo>
                  <a:lnTo>
                    <a:pt x="330" y="64"/>
                  </a:lnTo>
                  <a:lnTo>
                    <a:pt x="322" y="73"/>
                  </a:lnTo>
                  <a:lnTo>
                    <a:pt x="309" y="80"/>
                  </a:lnTo>
                  <a:lnTo>
                    <a:pt x="295" y="86"/>
                  </a:lnTo>
                  <a:lnTo>
                    <a:pt x="279" y="91"/>
                  </a:lnTo>
                  <a:lnTo>
                    <a:pt x="263" y="94"/>
                  </a:lnTo>
                  <a:lnTo>
                    <a:pt x="247" y="101"/>
                  </a:lnTo>
                  <a:lnTo>
                    <a:pt x="231" y="107"/>
                  </a:lnTo>
                  <a:lnTo>
                    <a:pt x="218" y="115"/>
                  </a:lnTo>
                  <a:lnTo>
                    <a:pt x="207" y="126"/>
                  </a:lnTo>
                  <a:lnTo>
                    <a:pt x="199" y="141"/>
                  </a:lnTo>
                  <a:lnTo>
                    <a:pt x="0" y="141"/>
                  </a:lnTo>
                  <a:lnTo>
                    <a:pt x="0" y="131"/>
                  </a:lnTo>
                  <a:lnTo>
                    <a:pt x="5" y="125"/>
                  </a:lnTo>
                  <a:lnTo>
                    <a:pt x="12" y="120"/>
                  </a:lnTo>
                  <a:lnTo>
                    <a:pt x="20" y="115"/>
                  </a:lnTo>
                  <a:lnTo>
                    <a:pt x="29" y="113"/>
                  </a:lnTo>
                  <a:lnTo>
                    <a:pt x="40" y="110"/>
                  </a:lnTo>
                  <a:lnTo>
                    <a:pt x="52" y="109"/>
                  </a:lnTo>
                  <a:lnTo>
                    <a:pt x="63" y="107"/>
                  </a:lnTo>
                  <a:lnTo>
                    <a:pt x="74" y="105"/>
                  </a:lnTo>
                  <a:lnTo>
                    <a:pt x="84" y="102"/>
                  </a:lnTo>
                  <a:lnTo>
                    <a:pt x="116" y="94"/>
                  </a:lnTo>
                  <a:lnTo>
                    <a:pt x="146" y="81"/>
                  </a:lnTo>
                  <a:lnTo>
                    <a:pt x="175" y="62"/>
                  </a:lnTo>
                  <a:lnTo>
                    <a:pt x="204" y="43"/>
                  </a:lnTo>
                  <a:lnTo>
                    <a:pt x="231" y="24"/>
                  </a:lnTo>
                  <a:lnTo>
                    <a:pt x="260" y="9"/>
                  </a:lnTo>
                  <a:lnTo>
                    <a:pt x="287" y="0"/>
                  </a:lnTo>
                  <a:lnTo>
                    <a:pt x="316" y="1"/>
                  </a:lnTo>
                  <a:lnTo>
                    <a:pt x="344" y="14"/>
                  </a:lnTo>
                  <a:lnTo>
                    <a:pt x="375" y="41"/>
                  </a:lnTo>
                  <a:lnTo>
                    <a:pt x="386" y="40"/>
                  </a:lnTo>
                  <a:lnTo>
                    <a:pt x="399" y="40"/>
                  </a:lnTo>
                  <a:lnTo>
                    <a:pt x="412" y="43"/>
                  </a:lnTo>
                  <a:lnTo>
                    <a:pt x="424" y="48"/>
                  </a:lnTo>
                  <a:lnTo>
                    <a:pt x="434" y="54"/>
                  </a:lnTo>
                  <a:lnTo>
                    <a:pt x="444" y="64"/>
                  </a:lnTo>
                  <a:lnTo>
                    <a:pt x="450" y="73"/>
                  </a:lnTo>
                  <a:lnTo>
                    <a:pt x="455" y="85"/>
                  </a:lnTo>
                  <a:lnTo>
                    <a:pt x="455" y="97"/>
                  </a:lnTo>
                  <a:lnTo>
                    <a:pt x="452" y="112"/>
                  </a:lnTo>
                  <a:lnTo>
                    <a:pt x="452" y="112"/>
                  </a:lnTo>
                  <a:close/>
                </a:path>
              </a:pathLst>
            </a:custGeom>
            <a:solidFill>
              <a:srgbClr val="A84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8" name="Freeform 234"/>
            <p:cNvSpPr>
              <a:spLocks/>
            </p:cNvSpPr>
            <p:nvPr/>
          </p:nvSpPr>
          <p:spPr bwMode="auto">
            <a:xfrm>
              <a:off x="3558" y="3076"/>
              <a:ext cx="146" cy="50"/>
            </a:xfrm>
            <a:custGeom>
              <a:avLst/>
              <a:gdLst>
                <a:gd name="T0" fmla="*/ 291 w 291"/>
                <a:gd name="T1" fmla="*/ 0 h 100"/>
                <a:gd name="T2" fmla="*/ 273 w 291"/>
                <a:gd name="T3" fmla="*/ 10 h 100"/>
                <a:gd name="T4" fmla="*/ 256 w 291"/>
                <a:gd name="T5" fmla="*/ 20 h 100"/>
                <a:gd name="T6" fmla="*/ 238 w 291"/>
                <a:gd name="T7" fmla="*/ 28 h 100"/>
                <a:gd name="T8" fmla="*/ 219 w 291"/>
                <a:gd name="T9" fmla="*/ 34 h 100"/>
                <a:gd name="T10" fmla="*/ 200 w 291"/>
                <a:gd name="T11" fmla="*/ 39 h 100"/>
                <a:gd name="T12" fmla="*/ 179 w 291"/>
                <a:gd name="T13" fmla="*/ 44 h 100"/>
                <a:gd name="T14" fmla="*/ 160 w 291"/>
                <a:gd name="T15" fmla="*/ 48 h 100"/>
                <a:gd name="T16" fmla="*/ 142 w 291"/>
                <a:gd name="T17" fmla="*/ 52 h 100"/>
                <a:gd name="T18" fmla="*/ 123 w 291"/>
                <a:gd name="T19" fmla="*/ 53 h 100"/>
                <a:gd name="T20" fmla="*/ 105 w 291"/>
                <a:gd name="T21" fmla="*/ 55 h 100"/>
                <a:gd name="T22" fmla="*/ 102 w 291"/>
                <a:gd name="T23" fmla="*/ 58 h 100"/>
                <a:gd name="T24" fmla="*/ 101 w 291"/>
                <a:gd name="T25" fmla="*/ 63 h 100"/>
                <a:gd name="T26" fmla="*/ 99 w 291"/>
                <a:gd name="T27" fmla="*/ 68 h 100"/>
                <a:gd name="T28" fmla="*/ 99 w 291"/>
                <a:gd name="T29" fmla="*/ 72 h 100"/>
                <a:gd name="T30" fmla="*/ 99 w 291"/>
                <a:gd name="T31" fmla="*/ 77 h 100"/>
                <a:gd name="T32" fmla="*/ 99 w 291"/>
                <a:gd name="T33" fmla="*/ 82 h 100"/>
                <a:gd name="T34" fmla="*/ 99 w 291"/>
                <a:gd name="T35" fmla="*/ 87 h 100"/>
                <a:gd name="T36" fmla="*/ 99 w 291"/>
                <a:gd name="T37" fmla="*/ 92 h 100"/>
                <a:gd name="T38" fmla="*/ 99 w 291"/>
                <a:gd name="T39" fmla="*/ 95 h 100"/>
                <a:gd name="T40" fmla="*/ 99 w 291"/>
                <a:gd name="T41" fmla="*/ 100 h 100"/>
                <a:gd name="T42" fmla="*/ 0 w 291"/>
                <a:gd name="T43" fmla="*/ 55 h 100"/>
                <a:gd name="T44" fmla="*/ 30 w 291"/>
                <a:gd name="T45" fmla="*/ 50 h 100"/>
                <a:gd name="T46" fmla="*/ 61 w 291"/>
                <a:gd name="T47" fmla="*/ 45 h 100"/>
                <a:gd name="T48" fmla="*/ 89 w 291"/>
                <a:gd name="T49" fmla="*/ 42 h 100"/>
                <a:gd name="T50" fmla="*/ 118 w 291"/>
                <a:gd name="T51" fmla="*/ 37 h 100"/>
                <a:gd name="T52" fmla="*/ 147 w 291"/>
                <a:gd name="T53" fmla="*/ 32 h 100"/>
                <a:gd name="T54" fmla="*/ 174 w 291"/>
                <a:gd name="T55" fmla="*/ 28 h 100"/>
                <a:gd name="T56" fmla="*/ 203 w 291"/>
                <a:gd name="T57" fmla="*/ 21 h 100"/>
                <a:gd name="T58" fmla="*/ 232 w 291"/>
                <a:gd name="T59" fmla="*/ 15 h 100"/>
                <a:gd name="T60" fmla="*/ 261 w 291"/>
                <a:gd name="T61" fmla="*/ 8 h 100"/>
                <a:gd name="T62" fmla="*/ 291 w 291"/>
                <a:gd name="T63" fmla="*/ 0 h 100"/>
                <a:gd name="T64" fmla="*/ 291 w 291"/>
                <a:gd name="T6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1" h="100">
                  <a:moveTo>
                    <a:pt x="291" y="0"/>
                  </a:moveTo>
                  <a:lnTo>
                    <a:pt x="273" y="10"/>
                  </a:lnTo>
                  <a:lnTo>
                    <a:pt x="256" y="20"/>
                  </a:lnTo>
                  <a:lnTo>
                    <a:pt x="238" y="28"/>
                  </a:lnTo>
                  <a:lnTo>
                    <a:pt x="219" y="34"/>
                  </a:lnTo>
                  <a:lnTo>
                    <a:pt x="200" y="39"/>
                  </a:lnTo>
                  <a:lnTo>
                    <a:pt x="179" y="44"/>
                  </a:lnTo>
                  <a:lnTo>
                    <a:pt x="160" y="48"/>
                  </a:lnTo>
                  <a:lnTo>
                    <a:pt x="142" y="52"/>
                  </a:lnTo>
                  <a:lnTo>
                    <a:pt x="123" y="53"/>
                  </a:lnTo>
                  <a:lnTo>
                    <a:pt x="105" y="55"/>
                  </a:lnTo>
                  <a:lnTo>
                    <a:pt x="102" y="58"/>
                  </a:lnTo>
                  <a:lnTo>
                    <a:pt x="101" y="63"/>
                  </a:lnTo>
                  <a:lnTo>
                    <a:pt x="99" y="68"/>
                  </a:lnTo>
                  <a:lnTo>
                    <a:pt x="99" y="72"/>
                  </a:lnTo>
                  <a:lnTo>
                    <a:pt x="99" y="77"/>
                  </a:lnTo>
                  <a:lnTo>
                    <a:pt x="99" y="82"/>
                  </a:lnTo>
                  <a:lnTo>
                    <a:pt x="99" y="87"/>
                  </a:lnTo>
                  <a:lnTo>
                    <a:pt x="99" y="92"/>
                  </a:lnTo>
                  <a:lnTo>
                    <a:pt x="99" y="95"/>
                  </a:lnTo>
                  <a:lnTo>
                    <a:pt x="99" y="100"/>
                  </a:lnTo>
                  <a:lnTo>
                    <a:pt x="0" y="55"/>
                  </a:lnTo>
                  <a:lnTo>
                    <a:pt x="30" y="50"/>
                  </a:lnTo>
                  <a:lnTo>
                    <a:pt x="61" y="45"/>
                  </a:lnTo>
                  <a:lnTo>
                    <a:pt x="89" y="42"/>
                  </a:lnTo>
                  <a:lnTo>
                    <a:pt x="118" y="37"/>
                  </a:lnTo>
                  <a:lnTo>
                    <a:pt x="147" y="32"/>
                  </a:lnTo>
                  <a:lnTo>
                    <a:pt x="174" y="28"/>
                  </a:lnTo>
                  <a:lnTo>
                    <a:pt x="203" y="21"/>
                  </a:lnTo>
                  <a:lnTo>
                    <a:pt x="232" y="15"/>
                  </a:lnTo>
                  <a:lnTo>
                    <a:pt x="261" y="8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9" name="Freeform 235"/>
            <p:cNvSpPr>
              <a:spLocks/>
            </p:cNvSpPr>
            <p:nvPr/>
          </p:nvSpPr>
          <p:spPr bwMode="auto">
            <a:xfrm>
              <a:off x="3938" y="3087"/>
              <a:ext cx="65" cy="32"/>
            </a:xfrm>
            <a:custGeom>
              <a:avLst/>
              <a:gdLst>
                <a:gd name="T0" fmla="*/ 131 w 131"/>
                <a:gd name="T1" fmla="*/ 16 h 64"/>
                <a:gd name="T2" fmla="*/ 131 w 131"/>
                <a:gd name="T3" fmla="*/ 22 h 64"/>
                <a:gd name="T4" fmla="*/ 130 w 131"/>
                <a:gd name="T5" fmla="*/ 29 h 64"/>
                <a:gd name="T6" fmla="*/ 127 w 131"/>
                <a:gd name="T7" fmla="*/ 33 h 64"/>
                <a:gd name="T8" fmla="*/ 123 w 131"/>
                <a:gd name="T9" fmla="*/ 40 h 64"/>
                <a:gd name="T10" fmla="*/ 119 w 131"/>
                <a:gd name="T11" fmla="*/ 45 h 64"/>
                <a:gd name="T12" fmla="*/ 114 w 131"/>
                <a:gd name="T13" fmla="*/ 49 h 64"/>
                <a:gd name="T14" fmla="*/ 109 w 131"/>
                <a:gd name="T15" fmla="*/ 53 h 64"/>
                <a:gd name="T16" fmla="*/ 103 w 131"/>
                <a:gd name="T17" fmla="*/ 57 h 64"/>
                <a:gd name="T18" fmla="*/ 98 w 131"/>
                <a:gd name="T19" fmla="*/ 61 h 64"/>
                <a:gd name="T20" fmla="*/ 93 w 131"/>
                <a:gd name="T21" fmla="*/ 64 h 64"/>
                <a:gd name="T22" fmla="*/ 0 w 131"/>
                <a:gd name="T23" fmla="*/ 38 h 64"/>
                <a:gd name="T24" fmla="*/ 0 w 131"/>
                <a:gd name="T25" fmla="*/ 32 h 64"/>
                <a:gd name="T26" fmla="*/ 2 w 131"/>
                <a:gd name="T27" fmla="*/ 25 h 64"/>
                <a:gd name="T28" fmla="*/ 3 w 131"/>
                <a:gd name="T29" fmla="*/ 21 h 64"/>
                <a:gd name="T30" fmla="*/ 5 w 131"/>
                <a:gd name="T31" fmla="*/ 17 h 64"/>
                <a:gd name="T32" fmla="*/ 8 w 131"/>
                <a:gd name="T33" fmla="*/ 13 h 64"/>
                <a:gd name="T34" fmla="*/ 13 w 131"/>
                <a:gd name="T35" fmla="*/ 9 h 64"/>
                <a:gd name="T36" fmla="*/ 16 w 131"/>
                <a:gd name="T37" fmla="*/ 6 h 64"/>
                <a:gd name="T38" fmla="*/ 21 w 131"/>
                <a:gd name="T39" fmla="*/ 5 h 64"/>
                <a:gd name="T40" fmla="*/ 26 w 131"/>
                <a:gd name="T41" fmla="*/ 1 h 64"/>
                <a:gd name="T42" fmla="*/ 32 w 131"/>
                <a:gd name="T43" fmla="*/ 0 h 64"/>
                <a:gd name="T44" fmla="*/ 42 w 131"/>
                <a:gd name="T45" fmla="*/ 1 h 64"/>
                <a:gd name="T46" fmla="*/ 51 w 131"/>
                <a:gd name="T47" fmla="*/ 5 h 64"/>
                <a:gd name="T48" fmla="*/ 61 w 131"/>
                <a:gd name="T49" fmla="*/ 8 h 64"/>
                <a:gd name="T50" fmla="*/ 69 w 131"/>
                <a:gd name="T51" fmla="*/ 9 h 64"/>
                <a:gd name="T52" fmla="*/ 79 w 131"/>
                <a:gd name="T53" fmla="*/ 13 h 64"/>
                <a:gd name="T54" fmla="*/ 88 w 131"/>
                <a:gd name="T55" fmla="*/ 14 h 64"/>
                <a:gd name="T56" fmla="*/ 99 w 131"/>
                <a:gd name="T57" fmla="*/ 16 h 64"/>
                <a:gd name="T58" fmla="*/ 109 w 131"/>
                <a:gd name="T59" fmla="*/ 17 h 64"/>
                <a:gd name="T60" fmla="*/ 120 w 131"/>
                <a:gd name="T61" fmla="*/ 17 h 64"/>
                <a:gd name="T62" fmla="*/ 131 w 131"/>
                <a:gd name="T63" fmla="*/ 16 h 64"/>
                <a:gd name="T64" fmla="*/ 131 w 131"/>
                <a:gd name="T65" fmla="*/ 16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1" h="64">
                  <a:moveTo>
                    <a:pt x="131" y="16"/>
                  </a:moveTo>
                  <a:lnTo>
                    <a:pt x="131" y="22"/>
                  </a:lnTo>
                  <a:lnTo>
                    <a:pt x="130" y="29"/>
                  </a:lnTo>
                  <a:lnTo>
                    <a:pt x="127" y="33"/>
                  </a:lnTo>
                  <a:lnTo>
                    <a:pt x="123" y="40"/>
                  </a:lnTo>
                  <a:lnTo>
                    <a:pt x="119" y="45"/>
                  </a:lnTo>
                  <a:lnTo>
                    <a:pt x="114" y="49"/>
                  </a:lnTo>
                  <a:lnTo>
                    <a:pt x="109" y="53"/>
                  </a:lnTo>
                  <a:lnTo>
                    <a:pt x="103" y="57"/>
                  </a:lnTo>
                  <a:lnTo>
                    <a:pt x="98" y="61"/>
                  </a:lnTo>
                  <a:lnTo>
                    <a:pt x="93" y="64"/>
                  </a:lnTo>
                  <a:lnTo>
                    <a:pt x="0" y="38"/>
                  </a:lnTo>
                  <a:lnTo>
                    <a:pt x="0" y="32"/>
                  </a:lnTo>
                  <a:lnTo>
                    <a:pt x="2" y="25"/>
                  </a:lnTo>
                  <a:lnTo>
                    <a:pt x="3" y="21"/>
                  </a:lnTo>
                  <a:lnTo>
                    <a:pt x="5" y="17"/>
                  </a:lnTo>
                  <a:lnTo>
                    <a:pt x="8" y="13"/>
                  </a:lnTo>
                  <a:lnTo>
                    <a:pt x="13" y="9"/>
                  </a:lnTo>
                  <a:lnTo>
                    <a:pt x="16" y="6"/>
                  </a:lnTo>
                  <a:lnTo>
                    <a:pt x="21" y="5"/>
                  </a:lnTo>
                  <a:lnTo>
                    <a:pt x="26" y="1"/>
                  </a:lnTo>
                  <a:lnTo>
                    <a:pt x="32" y="0"/>
                  </a:lnTo>
                  <a:lnTo>
                    <a:pt x="42" y="1"/>
                  </a:lnTo>
                  <a:lnTo>
                    <a:pt x="51" y="5"/>
                  </a:lnTo>
                  <a:lnTo>
                    <a:pt x="61" y="8"/>
                  </a:lnTo>
                  <a:lnTo>
                    <a:pt x="69" y="9"/>
                  </a:lnTo>
                  <a:lnTo>
                    <a:pt x="79" y="13"/>
                  </a:lnTo>
                  <a:lnTo>
                    <a:pt x="88" y="14"/>
                  </a:lnTo>
                  <a:lnTo>
                    <a:pt x="99" y="16"/>
                  </a:lnTo>
                  <a:lnTo>
                    <a:pt x="109" y="17"/>
                  </a:lnTo>
                  <a:lnTo>
                    <a:pt x="120" y="17"/>
                  </a:lnTo>
                  <a:lnTo>
                    <a:pt x="131" y="16"/>
                  </a:lnTo>
                  <a:lnTo>
                    <a:pt x="131" y="16"/>
                  </a:lnTo>
                  <a:close/>
                </a:path>
              </a:pathLst>
            </a:custGeom>
            <a:solidFill>
              <a:srgbClr val="D0FF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0" name="Freeform 236"/>
            <p:cNvSpPr>
              <a:spLocks/>
            </p:cNvSpPr>
            <p:nvPr/>
          </p:nvSpPr>
          <p:spPr bwMode="auto">
            <a:xfrm>
              <a:off x="3797" y="3126"/>
              <a:ext cx="218" cy="93"/>
            </a:xfrm>
            <a:custGeom>
              <a:avLst/>
              <a:gdLst>
                <a:gd name="T0" fmla="*/ 422 w 436"/>
                <a:gd name="T1" fmla="*/ 16 h 187"/>
                <a:gd name="T2" fmla="*/ 428 w 436"/>
                <a:gd name="T3" fmla="*/ 25 h 187"/>
                <a:gd name="T4" fmla="*/ 433 w 436"/>
                <a:gd name="T5" fmla="*/ 35 h 187"/>
                <a:gd name="T6" fmla="*/ 436 w 436"/>
                <a:gd name="T7" fmla="*/ 44 h 187"/>
                <a:gd name="T8" fmla="*/ 436 w 436"/>
                <a:gd name="T9" fmla="*/ 54 h 187"/>
                <a:gd name="T10" fmla="*/ 435 w 436"/>
                <a:gd name="T11" fmla="*/ 65 h 187"/>
                <a:gd name="T12" fmla="*/ 433 w 436"/>
                <a:gd name="T13" fmla="*/ 75 h 187"/>
                <a:gd name="T14" fmla="*/ 430 w 436"/>
                <a:gd name="T15" fmla="*/ 86 h 187"/>
                <a:gd name="T16" fmla="*/ 427 w 436"/>
                <a:gd name="T17" fmla="*/ 96 h 187"/>
                <a:gd name="T18" fmla="*/ 424 w 436"/>
                <a:gd name="T19" fmla="*/ 105 h 187"/>
                <a:gd name="T20" fmla="*/ 422 w 436"/>
                <a:gd name="T21" fmla="*/ 115 h 187"/>
                <a:gd name="T22" fmla="*/ 416 w 436"/>
                <a:gd name="T23" fmla="*/ 116 h 187"/>
                <a:gd name="T24" fmla="*/ 411 w 436"/>
                <a:gd name="T25" fmla="*/ 120 h 187"/>
                <a:gd name="T26" fmla="*/ 404 w 436"/>
                <a:gd name="T27" fmla="*/ 124 h 187"/>
                <a:gd name="T28" fmla="*/ 400 w 436"/>
                <a:gd name="T29" fmla="*/ 129 h 187"/>
                <a:gd name="T30" fmla="*/ 396 w 436"/>
                <a:gd name="T31" fmla="*/ 134 h 187"/>
                <a:gd name="T32" fmla="*/ 392 w 436"/>
                <a:gd name="T33" fmla="*/ 137 h 187"/>
                <a:gd name="T34" fmla="*/ 387 w 436"/>
                <a:gd name="T35" fmla="*/ 140 h 187"/>
                <a:gd name="T36" fmla="*/ 380 w 436"/>
                <a:gd name="T37" fmla="*/ 144 h 187"/>
                <a:gd name="T38" fmla="*/ 374 w 436"/>
                <a:gd name="T39" fmla="*/ 142 h 187"/>
                <a:gd name="T40" fmla="*/ 368 w 436"/>
                <a:gd name="T41" fmla="*/ 140 h 187"/>
                <a:gd name="T42" fmla="*/ 364 w 436"/>
                <a:gd name="T43" fmla="*/ 134 h 187"/>
                <a:gd name="T44" fmla="*/ 361 w 436"/>
                <a:gd name="T45" fmla="*/ 129 h 187"/>
                <a:gd name="T46" fmla="*/ 360 w 436"/>
                <a:gd name="T47" fmla="*/ 123 h 187"/>
                <a:gd name="T48" fmla="*/ 356 w 436"/>
                <a:gd name="T49" fmla="*/ 116 h 187"/>
                <a:gd name="T50" fmla="*/ 355 w 436"/>
                <a:gd name="T51" fmla="*/ 110 h 187"/>
                <a:gd name="T52" fmla="*/ 353 w 436"/>
                <a:gd name="T53" fmla="*/ 105 h 187"/>
                <a:gd name="T54" fmla="*/ 350 w 436"/>
                <a:gd name="T55" fmla="*/ 100 h 187"/>
                <a:gd name="T56" fmla="*/ 347 w 436"/>
                <a:gd name="T57" fmla="*/ 94 h 187"/>
                <a:gd name="T58" fmla="*/ 342 w 436"/>
                <a:gd name="T59" fmla="*/ 89 h 187"/>
                <a:gd name="T60" fmla="*/ 336 w 436"/>
                <a:gd name="T61" fmla="*/ 86 h 187"/>
                <a:gd name="T62" fmla="*/ 297 w 436"/>
                <a:gd name="T63" fmla="*/ 89 h 187"/>
                <a:gd name="T64" fmla="*/ 264 w 436"/>
                <a:gd name="T65" fmla="*/ 100 h 187"/>
                <a:gd name="T66" fmla="*/ 232 w 436"/>
                <a:gd name="T67" fmla="*/ 116 h 187"/>
                <a:gd name="T68" fmla="*/ 200 w 436"/>
                <a:gd name="T69" fmla="*/ 134 h 187"/>
                <a:gd name="T70" fmla="*/ 169 w 436"/>
                <a:gd name="T71" fmla="*/ 153 h 187"/>
                <a:gd name="T72" fmla="*/ 139 w 436"/>
                <a:gd name="T73" fmla="*/ 169 h 187"/>
                <a:gd name="T74" fmla="*/ 108 w 436"/>
                <a:gd name="T75" fmla="*/ 180 h 187"/>
                <a:gd name="T76" fmla="*/ 75 w 436"/>
                <a:gd name="T77" fmla="*/ 187 h 187"/>
                <a:gd name="T78" fmla="*/ 38 w 436"/>
                <a:gd name="T79" fmla="*/ 184 h 187"/>
                <a:gd name="T80" fmla="*/ 0 w 436"/>
                <a:gd name="T81" fmla="*/ 169 h 187"/>
                <a:gd name="T82" fmla="*/ 27 w 436"/>
                <a:gd name="T83" fmla="*/ 156 h 187"/>
                <a:gd name="T84" fmla="*/ 54 w 436"/>
                <a:gd name="T85" fmla="*/ 144 h 187"/>
                <a:gd name="T86" fmla="*/ 80 w 436"/>
                <a:gd name="T87" fmla="*/ 129 h 187"/>
                <a:gd name="T88" fmla="*/ 107 w 436"/>
                <a:gd name="T89" fmla="*/ 115 h 187"/>
                <a:gd name="T90" fmla="*/ 132 w 436"/>
                <a:gd name="T91" fmla="*/ 99 h 187"/>
                <a:gd name="T92" fmla="*/ 158 w 436"/>
                <a:gd name="T93" fmla="*/ 81 h 187"/>
                <a:gd name="T94" fmla="*/ 184 w 436"/>
                <a:gd name="T95" fmla="*/ 62 h 187"/>
                <a:gd name="T96" fmla="*/ 208 w 436"/>
                <a:gd name="T97" fmla="*/ 43 h 187"/>
                <a:gd name="T98" fmla="*/ 230 w 436"/>
                <a:gd name="T99" fmla="*/ 22 h 187"/>
                <a:gd name="T100" fmla="*/ 252 w 436"/>
                <a:gd name="T101" fmla="*/ 0 h 187"/>
                <a:gd name="T102" fmla="*/ 267 w 436"/>
                <a:gd name="T103" fmla="*/ 6 h 187"/>
                <a:gd name="T104" fmla="*/ 284 w 436"/>
                <a:gd name="T105" fmla="*/ 11 h 187"/>
                <a:gd name="T106" fmla="*/ 300 w 436"/>
                <a:gd name="T107" fmla="*/ 17 h 187"/>
                <a:gd name="T108" fmla="*/ 320 w 436"/>
                <a:gd name="T109" fmla="*/ 20 h 187"/>
                <a:gd name="T110" fmla="*/ 337 w 436"/>
                <a:gd name="T111" fmla="*/ 24 h 187"/>
                <a:gd name="T112" fmla="*/ 355 w 436"/>
                <a:gd name="T113" fmla="*/ 25 h 187"/>
                <a:gd name="T114" fmla="*/ 372 w 436"/>
                <a:gd name="T115" fmla="*/ 25 h 187"/>
                <a:gd name="T116" fmla="*/ 390 w 436"/>
                <a:gd name="T117" fmla="*/ 24 h 187"/>
                <a:gd name="T118" fmla="*/ 406 w 436"/>
                <a:gd name="T119" fmla="*/ 20 h 187"/>
                <a:gd name="T120" fmla="*/ 422 w 436"/>
                <a:gd name="T121" fmla="*/ 16 h 187"/>
                <a:gd name="T122" fmla="*/ 422 w 436"/>
                <a:gd name="T123" fmla="*/ 16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36" h="187">
                  <a:moveTo>
                    <a:pt x="422" y="16"/>
                  </a:moveTo>
                  <a:lnTo>
                    <a:pt x="428" y="25"/>
                  </a:lnTo>
                  <a:lnTo>
                    <a:pt x="433" y="35"/>
                  </a:lnTo>
                  <a:lnTo>
                    <a:pt x="436" y="44"/>
                  </a:lnTo>
                  <a:lnTo>
                    <a:pt x="436" y="54"/>
                  </a:lnTo>
                  <a:lnTo>
                    <a:pt x="435" y="65"/>
                  </a:lnTo>
                  <a:lnTo>
                    <a:pt x="433" y="75"/>
                  </a:lnTo>
                  <a:lnTo>
                    <a:pt x="430" y="86"/>
                  </a:lnTo>
                  <a:lnTo>
                    <a:pt x="427" y="96"/>
                  </a:lnTo>
                  <a:lnTo>
                    <a:pt x="424" y="105"/>
                  </a:lnTo>
                  <a:lnTo>
                    <a:pt x="422" y="115"/>
                  </a:lnTo>
                  <a:lnTo>
                    <a:pt x="416" y="116"/>
                  </a:lnTo>
                  <a:lnTo>
                    <a:pt x="411" y="120"/>
                  </a:lnTo>
                  <a:lnTo>
                    <a:pt x="404" y="124"/>
                  </a:lnTo>
                  <a:lnTo>
                    <a:pt x="400" y="129"/>
                  </a:lnTo>
                  <a:lnTo>
                    <a:pt x="396" y="134"/>
                  </a:lnTo>
                  <a:lnTo>
                    <a:pt x="392" y="137"/>
                  </a:lnTo>
                  <a:lnTo>
                    <a:pt x="387" y="140"/>
                  </a:lnTo>
                  <a:lnTo>
                    <a:pt x="380" y="144"/>
                  </a:lnTo>
                  <a:lnTo>
                    <a:pt x="374" y="142"/>
                  </a:lnTo>
                  <a:lnTo>
                    <a:pt x="368" y="140"/>
                  </a:lnTo>
                  <a:lnTo>
                    <a:pt x="364" y="134"/>
                  </a:lnTo>
                  <a:lnTo>
                    <a:pt x="361" y="129"/>
                  </a:lnTo>
                  <a:lnTo>
                    <a:pt x="360" y="123"/>
                  </a:lnTo>
                  <a:lnTo>
                    <a:pt x="356" y="116"/>
                  </a:lnTo>
                  <a:lnTo>
                    <a:pt x="355" y="110"/>
                  </a:lnTo>
                  <a:lnTo>
                    <a:pt x="353" y="105"/>
                  </a:lnTo>
                  <a:lnTo>
                    <a:pt x="350" y="100"/>
                  </a:lnTo>
                  <a:lnTo>
                    <a:pt x="347" y="94"/>
                  </a:lnTo>
                  <a:lnTo>
                    <a:pt x="342" y="89"/>
                  </a:lnTo>
                  <a:lnTo>
                    <a:pt x="336" y="86"/>
                  </a:lnTo>
                  <a:lnTo>
                    <a:pt x="297" y="89"/>
                  </a:lnTo>
                  <a:lnTo>
                    <a:pt x="264" y="100"/>
                  </a:lnTo>
                  <a:lnTo>
                    <a:pt x="232" y="116"/>
                  </a:lnTo>
                  <a:lnTo>
                    <a:pt x="200" y="134"/>
                  </a:lnTo>
                  <a:lnTo>
                    <a:pt x="169" y="153"/>
                  </a:lnTo>
                  <a:lnTo>
                    <a:pt x="139" y="169"/>
                  </a:lnTo>
                  <a:lnTo>
                    <a:pt x="108" y="180"/>
                  </a:lnTo>
                  <a:lnTo>
                    <a:pt x="75" y="187"/>
                  </a:lnTo>
                  <a:lnTo>
                    <a:pt x="38" y="184"/>
                  </a:lnTo>
                  <a:lnTo>
                    <a:pt x="0" y="169"/>
                  </a:lnTo>
                  <a:lnTo>
                    <a:pt x="27" y="156"/>
                  </a:lnTo>
                  <a:lnTo>
                    <a:pt x="54" y="144"/>
                  </a:lnTo>
                  <a:lnTo>
                    <a:pt x="80" y="129"/>
                  </a:lnTo>
                  <a:lnTo>
                    <a:pt x="107" y="115"/>
                  </a:lnTo>
                  <a:lnTo>
                    <a:pt x="132" y="99"/>
                  </a:lnTo>
                  <a:lnTo>
                    <a:pt x="158" y="81"/>
                  </a:lnTo>
                  <a:lnTo>
                    <a:pt x="184" y="62"/>
                  </a:lnTo>
                  <a:lnTo>
                    <a:pt x="208" y="43"/>
                  </a:lnTo>
                  <a:lnTo>
                    <a:pt x="230" y="22"/>
                  </a:lnTo>
                  <a:lnTo>
                    <a:pt x="252" y="0"/>
                  </a:lnTo>
                  <a:lnTo>
                    <a:pt x="267" y="6"/>
                  </a:lnTo>
                  <a:lnTo>
                    <a:pt x="284" y="11"/>
                  </a:lnTo>
                  <a:lnTo>
                    <a:pt x="300" y="17"/>
                  </a:lnTo>
                  <a:lnTo>
                    <a:pt x="320" y="20"/>
                  </a:lnTo>
                  <a:lnTo>
                    <a:pt x="337" y="24"/>
                  </a:lnTo>
                  <a:lnTo>
                    <a:pt x="355" y="25"/>
                  </a:lnTo>
                  <a:lnTo>
                    <a:pt x="372" y="25"/>
                  </a:lnTo>
                  <a:lnTo>
                    <a:pt x="390" y="24"/>
                  </a:lnTo>
                  <a:lnTo>
                    <a:pt x="406" y="20"/>
                  </a:lnTo>
                  <a:lnTo>
                    <a:pt x="422" y="16"/>
                  </a:lnTo>
                  <a:lnTo>
                    <a:pt x="422" y="16"/>
                  </a:lnTo>
                  <a:close/>
                </a:path>
              </a:pathLst>
            </a:custGeom>
            <a:solidFill>
              <a:srgbClr val="A84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1" name="Freeform 237"/>
            <p:cNvSpPr>
              <a:spLocks/>
            </p:cNvSpPr>
            <p:nvPr/>
          </p:nvSpPr>
          <p:spPr bwMode="auto">
            <a:xfrm>
              <a:off x="3754" y="3134"/>
              <a:ext cx="38" cy="11"/>
            </a:xfrm>
            <a:custGeom>
              <a:avLst/>
              <a:gdLst>
                <a:gd name="T0" fmla="*/ 77 w 77"/>
                <a:gd name="T1" fmla="*/ 0 h 22"/>
                <a:gd name="T2" fmla="*/ 72 w 77"/>
                <a:gd name="T3" fmla="*/ 8 h 22"/>
                <a:gd name="T4" fmla="*/ 67 w 77"/>
                <a:gd name="T5" fmla="*/ 12 h 22"/>
                <a:gd name="T6" fmla="*/ 61 w 77"/>
                <a:gd name="T7" fmla="*/ 14 h 22"/>
                <a:gd name="T8" fmla="*/ 51 w 77"/>
                <a:gd name="T9" fmla="*/ 16 h 22"/>
                <a:gd name="T10" fmla="*/ 43 w 77"/>
                <a:gd name="T11" fmla="*/ 16 h 22"/>
                <a:gd name="T12" fmla="*/ 34 w 77"/>
                <a:gd name="T13" fmla="*/ 16 h 22"/>
                <a:gd name="T14" fmla="*/ 24 w 77"/>
                <a:gd name="T15" fmla="*/ 14 h 22"/>
                <a:gd name="T16" fmla="*/ 16 w 77"/>
                <a:gd name="T17" fmla="*/ 16 h 22"/>
                <a:gd name="T18" fmla="*/ 7 w 77"/>
                <a:gd name="T19" fmla="*/ 17 h 22"/>
                <a:gd name="T20" fmla="*/ 0 w 77"/>
                <a:gd name="T21" fmla="*/ 22 h 22"/>
                <a:gd name="T22" fmla="*/ 7 w 77"/>
                <a:gd name="T23" fmla="*/ 16 h 22"/>
                <a:gd name="T24" fmla="*/ 13 w 77"/>
                <a:gd name="T25" fmla="*/ 11 h 22"/>
                <a:gd name="T26" fmla="*/ 21 w 77"/>
                <a:gd name="T27" fmla="*/ 8 h 22"/>
                <a:gd name="T28" fmla="*/ 31 w 77"/>
                <a:gd name="T29" fmla="*/ 4 h 22"/>
                <a:gd name="T30" fmla="*/ 39 w 77"/>
                <a:gd name="T31" fmla="*/ 3 h 22"/>
                <a:gd name="T32" fmla="*/ 47 w 77"/>
                <a:gd name="T33" fmla="*/ 1 h 22"/>
                <a:gd name="T34" fmla="*/ 56 w 77"/>
                <a:gd name="T35" fmla="*/ 0 h 22"/>
                <a:gd name="T36" fmla="*/ 63 w 77"/>
                <a:gd name="T37" fmla="*/ 0 h 22"/>
                <a:gd name="T38" fmla="*/ 71 w 77"/>
                <a:gd name="T39" fmla="*/ 0 h 22"/>
                <a:gd name="T40" fmla="*/ 77 w 77"/>
                <a:gd name="T41" fmla="*/ 0 h 22"/>
                <a:gd name="T42" fmla="*/ 77 w 77"/>
                <a:gd name="T43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7" h="22">
                  <a:moveTo>
                    <a:pt x="77" y="0"/>
                  </a:moveTo>
                  <a:lnTo>
                    <a:pt x="72" y="8"/>
                  </a:lnTo>
                  <a:lnTo>
                    <a:pt x="67" y="12"/>
                  </a:lnTo>
                  <a:lnTo>
                    <a:pt x="61" y="14"/>
                  </a:lnTo>
                  <a:lnTo>
                    <a:pt x="51" y="16"/>
                  </a:lnTo>
                  <a:lnTo>
                    <a:pt x="43" y="16"/>
                  </a:lnTo>
                  <a:lnTo>
                    <a:pt x="34" y="16"/>
                  </a:lnTo>
                  <a:lnTo>
                    <a:pt x="24" y="14"/>
                  </a:lnTo>
                  <a:lnTo>
                    <a:pt x="16" y="16"/>
                  </a:lnTo>
                  <a:lnTo>
                    <a:pt x="7" y="17"/>
                  </a:lnTo>
                  <a:lnTo>
                    <a:pt x="0" y="22"/>
                  </a:lnTo>
                  <a:lnTo>
                    <a:pt x="7" y="16"/>
                  </a:lnTo>
                  <a:lnTo>
                    <a:pt x="13" y="11"/>
                  </a:lnTo>
                  <a:lnTo>
                    <a:pt x="21" y="8"/>
                  </a:lnTo>
                  <a:lnTo>
                    <a:pt x="31" y="4"/>
                  </a:lnTo>
                  <a:lnTo>
                    <a:pt x="39" y="3"/>
                  </a:lnTo>
                  <a:lnTo>
                    <a:pt x="47" y="1"/>
                  </a:lnTo>
                  <a:lnTo>
                    <a:pt x="56" y="0"/>
                  </a:lnTo>
                  <a:lnTo>
                    <a:pt x="63" y="0"/>
                  </a:lnTo>
                  <a:lnTo>
                    <a:pt x="71" y="0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2" name="Freeform 238"/>
            <p:cNvSpPr>
              <a:spLocks/>
            </p:cNvSpPr>
            <p:nvPr/>
          </p:nvSpPr>
          <p:spPr bwMode="auto">
            <a:xfrm>
              <a:off x="3715" y="3158"/>
              <a:ext cx="115" cy="41"/>
            </a:xfrm>
            <a:custGeom>
              <a:avLst/>
              <a:gdLst>
                <a:gd name="T0" fmla="*/ 231 w 231"/>
                <a:gd name="T1" fmla="*/ 0 h 83"/>
                <a:gd name="T2" fmla="*/ 218 w 231"/>
                <a:gd name="T3" fmla="*/ 12 h 83"/>
                <a:gd name="T4" fmla="*/ 204 w 231"/>
                <a:gd name="T5" fmla="*/ 20 h 83"/>
                <a:gd name="T6" fmla="*/ 188 w 231"/>
                <a:gd name="T7" fmla="*/ 28 h 83"/>
                <a:gd name="T8" fmla="*/ 172 w 231"/>
                <a:gd name="T9" fmla="*/ 33 h 83"/>
                <a:gd name="T10" fmla="*/ 156 w 231"/>
                <a:gd name="T11" fmla="*/ 38 h 83"/>
                <a:gd name="T12" fmla="*/ 140 w 231"/>
                <a:gd name="T13" fmla="*/ 43 h 83"/>
                <a:gd name="T14" fmla="*/ 125 w 231"/>
                <a:gd name="T15" fmla="*/ 48 h 83"/>
                <a:gd name="T16" fmla="*/ 112 w 231"/>
                <a:gd name="T17" fmla="*/ 57 h 83"/>
                <a:gd name="T18" fmla="*/ 101 w 231"/>
                <a:gd name="T19" fmla="*/ 68 h 83"/>
                <a:gd name="T20" fmla="*/ 93 w 231"/>
                <a:gd name="T21" fmla="*/ 83 h 83"/>
                <a:gd name="T22" fmla="*/ 0 w 231"/>
                <a:gd name="T23" fmla="*/ 44 h 83"/>
                <a:gd name="T24" fmla="*/ 23 w 231"/>
                <a:gd name="T25" fmla="*/ 40 h 83"/>
                <a:gd name="T26" fmla="*/ 47 w 231"/>
                <a:gd name="T27" fmla="*/ 35 h 83"/>
                <a:gd name="T28" fmla="*/ 69 w 231"/>
                <a:gd name="T29" fmla="*/ 30 h 83"/>
                <a:gd name="T30" fmla="*/ 93 w 231"/>
                <a:gd name="T31" fmla="*/ 25 h 83"/>
                <a:gd name="T32" fmla="*/ 116 w 231"/>
                <a:gd name="T33" fmla="*/ 20 h 83"/>
                <a:gd name="T34" fmla="*/ 138 w 231"/>
                <a:gd name="T35" fmla="*/ 16 h 83"/>
                <a:gd name="T36" fmla="*/ 162 w 231"/>
                <a:gd name="T37" fmla="*/ 12 h 83"/>
                <a:gd name="T38" fmla="*/ 184 w 231"/>
                <a:gd name="T39" fmla="*/ 8 h 83"/>
                <a:gd name="T40" fmla="*/ 208 w 231"/>
                <a:gd name="T41" fmla="*/ 3 h 83"/>
                <a:gd name="T42" fmla="*/ 231 w 231"/>
                <a:gd name="T43" fmla="*/ 0 h 83"/>
                <a:gd name="T44" fmla="*/ 231 w 231"/>
                <a:gd name="T45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1" h="83">
                  <a:moveTo>
                    <a:pt x="231" y="0"/>
                  </a:moveTo>
                  <a:lnTo>
                    <a:pt x="218" y="12"/>
                  </a:lnTo>
                  <a:lnTo>
                    <a:pt x="204" y="20"/>
                  </a:lnTo>
                  <a:lnTo>
                    <a:pt x="188" y="28"/>
                  </a:lnTo>
                  <a:lnTo>
                    <a:pt x="172" y="33"/>
                  </a:lnTo>
                  <a:lnTo>
                    <a:pt x="156" y="38"/>
                  </a:lnTo>
                  <a:lnTo>
                    <a:pt x="140" y="43"/>
                  </a:lnTo>
                  <a:lnTo>
                    <a:pt x="125" y="48"/>
                  </a:lnTo>
                  <a:lnTo>
                    <a:pt x="112" y="57"/>
                  </a:lnTo>
                  <a:lnTo>
                    <a:pt x="101" y="68"/>
                  </a:lnTo>
                  <a:lnTo>
                    <a:pt x="93" y="83"/>
                  </a:lnTo>
                  <a:lnTo>
                    <a:pt x="0" y="44"/>
                  </a:lnTo>
                  <a:lnTo>
                    <a:pt x="23" y="40"/>
                  </a:lnTo>
                  <a:lnTo>
                    <a:pt x="47" y="35"/>
                  </a:lnTo>
                  <a:lnTo>
                    <a:pt x="69" y="30"/>
                  </a:lnTo>
                  <a:lnTo>
                    <a:pt x="93" y="25"/>
                  </a:lnTo>
                  <a:lnTo>
                    <a:pt x="116" y="20"/>
                  </a:lnTo>
                  <a:lnTo>
                    <a:pt x="138" y="16"/>
                  </a:lnTo>
                  <a:lnTo>
                    <a:pt x="162" y="12"/>
                  </a:lnTo>
                  <a:lnTo>
                    <a:pt x="184" y="8"/>
                  </a:lnTo>
                  <a:lnTo>
                    <a:pt x="208" y="3"/>
                  </a:lnTo>
                  <a:lnTo>
                    <a:pt x="231" y="0"/>
                  </a:lnTo>
                  <a:lnTo>
                    <a:pt x="231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3" name="Freeform 239"/>
            <p:cNvSpPr>
              <a:spLocks/>
            </p:cNvSpPr>
            <p:nvPr/>
          </p:nvSpPr>
          <p:spPr bwMode="auto">
            <a:xfrm>
              <a:off x="4042" y="3169"/>
              <a:ext cx="35" cy="22"/>
            </a:xfrm>
            <a:custGeom>
              <a:avLst/>
              <a:gdLst>
                <a:gd name="T0" fmla="*/ 0 w 71"/>
                <a:gd name="T1" fmla="*/ 43 h 45"/>
                <a:gd name="T2" fmla="*/ 0 w 71"/>
                <a:gd name="T3" fmla="*/ 0 h 45"/>
                <a:gd name="T4" fmla="*/ 71 w 71"/>
                <a:gd name="T5" fmla="*/ 22 h 45"/>
                <a:gd name="T6" fmla="*/ 0 w 71"/>
                <a:gd name="T7" fmla="*/ 45 h 45"/>
                <a:gd name="T8" fmla="*/ 0 w 71"/>
                <a:gd name="T9" fmla="*/ 45 h 45"/>
                <a:gd name="T10" fmla="*/ 0 w 71"/>
                <a:gd name="T11" fmla="*/ 43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45">
                  <a:moveTo>
                    <a:pt x="0" y="43"/>
                  </a:moveTo>
                  <a:lnTo>
                    <a:pt x="0" y="0"/>
                  </a:lnTo>
                  <a:lnTo>
                    <a:pt x="71" y="22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4" name="Freeform 240"/>
            <p:cNvSpPr>
              <a:spLocks/>
            </p:cNvSpPr>
            <p:nvPr/>
          </p:nvSpPr>
          <p:spPr bwMode="auto">
            <a:xfrm>
              <a:off x="3918" y="3196"/>
              <a:ext cx="39" cy="19"/>
            </a:xfrm>
            <a:custGeom>
              <a:avLst/>
              <a:gdLst>
                <a:gd name="T0" fmla="*/ 77 w 77"/>
                <a:gd name="T1" fmla="*/ 0 h 39"/>
                <a:gd name="T2" fmla="*/ 77 w 77"/>
                <a:gd name="T3" fmla="*/ 12 h 39"/>
                <a:gd name="T4" fmla="*/ 75 w 77"/>
                <a:gd name="T5" fmla="*/ 20 h 39"/>
                <a:gd name="T6" fmla="*/ 69 w 77"/>
                <a:gd name="T7" fmla="*/ 24 h 39"/>
                <a:gd name="T8" fmla="*/ 61 w 77"/>
                <a:gd name="T9" fmla="*/ 28 h 39"/>
                <a:gd name="T10" fmla="*/ 51 w 77"/>
                <a:gd name="T11" fmla="*/ 29 h 39"/>
                <a:gd name="T12" fmla="*/ 40 w 77"/>
                <a:gd name="T13" fmla="*/ 29 h 39"/>
                <a:gd name="T14" fmla="*/ 29 w 77"/>
                <a:gd name="T15" fmla="*/ 31 h 39"/>
                <a:gd name="T16" fmla="*/ 19 w 77"/>
                <a:gd name="T17" fmla="*/ 31 h 39"/>
                <a:gd name="T18" fmla="*/ 8 w 77"/>
                <a:gd name="T19" fmla="*/ 34 h 39"/>
                <a:gd name="T20" fmla="*/ 0 w 77"/>
                <a:gd name="T21" fmla="*/ 39 h 39"/>
                <a:gd name="T22" fmla="*/ 6 w 77"/>
                <a:gd name="T23" fmla="*/ 29 h 39"/>
                <a:gd name="T24" fmla="*/ 13 w 77"/>
                <a:gd name="T25" fmla="*/ 23 h 39"/>
                <a:gd name="T26" fmla="*/ 21 w 77"/>
                <a:gd name="T27" fmla="*/ 16 h 39"/>
                <a:gd name="T28" fmla="*/ 27 w 77"/>
                <a:gd name="T29" fmla="*/ 13 h 39"/>
                <a:gd name="T30" fmla="*/ 35 w 77"/>
                <a:gd name="T31" fmla="*/ 10 h 39"/>
                <a:gd name="T32" fmla="*/ 45 w 77"/>
                <a:gd name="T33" fmla="*/ 8 h 39"/>
                <a:gd name="T34" fmla="*/ 53 w 77"/>
                <a:gd name="T35" fmla="*/ 7 h 39"/>
                <a:gd name="T36" fmla="*/ 61 w 77"/>
                <a:gd name="T37" fmla="*/ 5 h 39"/>
                <a:gd name="T38" fmla="*/ 69 w 77"/>
                <a:gd name="T39" fmla="*/ 2 h 39"/>
                <a:gd name="T40" fmla="*/ 77 w 77"/>
                <a:gd name="T41" fmla="*/ 0 h 39"/>
                <a:gd name="T42" fmla="*/ 77 w 77"/>
                <a:gd name="T4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7" h="39">
                  <a:moveTo>
                    <a:pt x="77" y="0"/>
                  </a:moveTo>
                  <a:lnTo>
                    <a:pt x="77" y="12"/>
                  </a:lnTo>
                  <a:lnTo>
                    <a:pt x="75" y="20"/>
                  </a:lnTo>
                  <a:lnTo>
                    <a:pt x="69" y="24"/>
                  </a:lnTo>
                  <a:lnTo>
                    <a:pt x="61" y="28"/>
                  </a:lnTo>
                  <a:lnTo>
                    <a:pt x="51" y="29"/>
                  </a:lnTo>
                  <a:lnTo>
                    <a:pt x="40" y="29"/>
                  </a:lnTo>
                  <a:lnTo>
                    <a:pt x="29" y="31"/>
                  </a:lnTo>
                  <a:lnTo>
                    <a:pt x="19" y="31"/>
                  </a:lnTo>
                  <a:lnTo>
                    <a:pt x="8" y="34"/>
                  </a:lnTo>
                  <a:lnTo>
                    <a:pt x="0" y="39"/>
                  </a:lnTo>
                  <a:lnTo>
                    <a:pt x="6" y="29"/>
                  </a:lnTo>
                  <a:lnTo>
                    <a:pt x="13" y="23"/>
                  </a:lnTo>
                  <a:lnTo>
                    <a:pt x="21" y="16"/>
                  </a:lnTo>
                  <a:lnTo>
                    <a:pt x="27" y="13"/>
                  </a:lnTo>
                  <a:lnTo>
                    <a:pt x="35" y="10"/>
                  </a:lnTo>
                  <a:lnTo>
                    <a:pt x="45" y="8"/>
                  </a:lnTo>
                  <a:lnTo>
                    <a:pt x="53" y="7"/>
                  </a:lnTo>
                  <a:lnTo>
                    <a:pt x="61" y="5"/>
                  </a:lnTo>
                  <a:lnTo>
                    <a:pt x="69" y="2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5" name="Freeform 241"/>
            <p:cNvSpPr>
              <a:spLocks/>
            </p:cNvSpPr>
            <p:nvPr/>
          </p:nvSpPr>
          <p:spPr bwMode="auto">
            <a:xfrm>
              <a:off x="4206" y="3199"/>
              <a:ext cx="13" cy="16"/>
            </a:xfrm>
            <a:custGeom>
              <a:avLst/>
              <a:gdLst>
                <a:gd name="T0" fmla="*/ 16 w 25"/>
                <a:gd name="T1" fmla="*/ 30 h 32"/>
                <a:gd name="T2" fmla="*/ 0 w 25"/>
                <a:gd name="T3" fmla="*/ 0 h 32"/>
                <a:gd name="T4" fmla="*/ 25 w 25"/>
                <a:gd name="T5" fmla="*/ 0 h 32"/>
                <a:gd name="T6" fmla="*/ 16 w 25"/>
                <a:gd name="T7" fmla="*/ 32 h 32"/>
                <a:gd name="T8" fmla="*/ 16 w 25"/>
                <a:gd name="T9" fmla="*/ 32 h 32"/>
                <a:gd name="T10" fmla="*/ 16 w 25"/>
                <a:gd name="T11" fmla="*/ 3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32">
                  <a:moveTo>
                    <a:pt x="16" y="30"/>
                  </a:moveTo>
                  <a:lnTo>
                    <a:pt x="0" y="0"/>
                  </a:lnTo>
                  <a:lnTo>
                    <a:pt x="25" y="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6" y="30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6" name="Freeform 242"/>
            <p:cNvSpPr>
              <a:spLocks/>
            </p:cNvSpPr>
            <p:nvPr/>
          </p:nvSpPr>
          <p:spPr bwMode="auto">
            <a:xfrm>
              <a:off x="4187" y="3222"/>
              <a:ext cx="51" cy="54"/>
            </a:xfrm>
            <a:custGeom>
              <a:avLst/>
              <a:gdLst>
                <a:gd name="T0" fmla="*/ 26 w 103"/>
                <a:gd name="T1" fmla="*/ 38 h 108"/>
                <a:gd name="T2" fmla="*/ 16 w 103"/>
                <a:gd name="T3" fmla="*/ 48 h 108"/>
                <a:gd name="T4" fmla="*/ 55 w 103"/>
                <a:gd name="T5" fmla="*/ 86 h 108"/>
                <a:gd name="T6" fmla="*/ 103 w 103"/>
                <a:gd name="T7" fmla="*/ 38 h 108"/>
                <a:gd name="T8" fmla="*/ 101 w 103"/>
                <a:gd name="T9" fmla="*/ 43 h 108"/>
                <a:gd name="T10" fmla="*/ 100 w 103"/>
                <a:gd name="T11" fmla="*/ 49 h 108"/>
                <a:gd name="T12" fmla="*/ 96 w 103"/>
                <a:gd name="T13" fmla="*/ 57 h 108"/>
                <a:gd name="T14" fmla="*/ 92 w 103"/>
                <a:gd name="T15" fmla="*/ 65 h 108"/>
                <a:gd name="T16" fmla="*/ 85 w 103"/>
                <a:gd name="T17" fmla="*/ 75 h 108"/>
                <a:gd name="T18" fmla="*/ 77 w 103"/>
                <a:gd name="T19" fmla="*/ 84 h 108"/>
                <a:gd name="T20" fmla="*/ 69 w 103"/>
                <a:gd name="T21" fmla="*/ 94 h 108"/>
                <a:gd name="T22" fmla="*/ 60 w 103"/>
                <a:gd name="T23" fmla="*/ 100 h 108"/>
                <a:gd name="T24" fmla="*/ 50 w 103"/>
                <a:gd name="T25" fmla="*/ 105 h 108"/>
                <a:gd name="T26" fmla="*/ 39 w 103"/>
                <a:gd name="T27" fmla="*/ 108 h 108"/>
                <a:gd name="T28" fmla="*/ 26 w 103"/>
                <a:gd name="T29" fmla="*/ 102 h 108"/>
                <a:gd name="T30" fmla="*/ 16 w 103"/>
                <a:gd name="T31" fmla="*/ 96 h 108"/>
                <a:gd name="T32" fmla="*/ 10 w 103"/>
                <a:gd name="T33" fmla="*/ 88 h 108"/>
                <a:gd name="T34" fmla="*/ 5 w 103"/>
                <a:gd name="T35" fmla="*/ 78 h 108"/>
                <a:gd name="T36" fmla="*/ 2 w 103"/>
                <a:gd name="T37" fmla="*/ 67 h 108"/>
                <a:gd name="T38" fmla="*/ 2 w 103"/>
                <a:gd name="T39" fmla="*/ 56 h 108"/>
                <a:gd name="T40" fmla="*/ 0 w 103"/>
                <a:gd name="T41" fmla="*/ 43 h 108"/>
                <a:gd name="T42" fmla="*/ 0 w 103"/>
                <a:gd name="T43" fmla="*/ 28 h 108"/>
                <a:gd name="T44" fmla="*/ 0 w 103"/>
                <a:gd name="T45" fmla="*/ 14 h 108"/>
                <a:gd name="T46" fmla="*/ 0 w 103"/>
                <a:gd name="T47" fmla="*/ 0 h 108"/>
                <a:gd name="T48" fmla="*/ 4 w 103"/>
                <a:gd name="T49" fmla="*/ 1 h 108"/>
                <a:gd name="T50" fmla="*/ 7 w 103"/>
                <a:gd name="T51" fmla="*/ 4 h 108"/>
                <a:gd name="T52" fmla="*/ 10 w 103"/>
                <a:gd name="T53" fmla="*/ 8 h 108"/>
                <a:gd name="T54" fmla="*/ 12 w 103"/>
                <a:gd name="T55" fmla="*/ 12 h 108"/>
                <a:gd name="T56" fmla="*/ 15 w 103"/>
                <a:gd name="T57" fmla="*/ 16 h 108"/>
                <a:gd name="T58" fmla="*/ 16 w 103"/>
                <a:gd name="T59" fmla="*/ 20 h 108"/>
                <a:gd name="T60" fmla="*/ 18 w 103"/>
                <a:gd name="T61" fmla="*/ 25 h 108"/>
                <a:gd name="T62" fmla="*/ 21 w 103"/>
                <a:gd name="T63" fmla="*/ 30 h 108"/>
                <a:gd name="T64" fmla="*/ 23 w 103"/>
                <a:gd name="T65" fmla="*/ 33 h 108"/>
                <a:gd name="T66" fmla="*/ 26 w 103"/>
                <a:gd name="T67" fmla="*/ 38 h 108"/>
                <a:gd name="T68" fmla="*/ 26 w 103"/>
                <a:gd name="T69" fmla="*/ 3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3" h="108">
                  <a:moveTo>
                    <a:pt x="26" y="38"/>
                  </a:moveTo>
                  <a:lnTo>
                    <a:pt x="16" y="48"/>
                  </a:lnTo>
                  <a:lnTo>
                    <a:pt x="55" y="86"/>
                  </a:lnTo>
                  <a:lnTo>
                    <a:pt x="103" y="38"/>
                  </a:lnTo>
                  <a:lnTo>
                    <a:pt x="101" y="43"/>
                  </a:lnTo>
                  <a:lnTo>
                    <a:pt x="100" y="49"/>
                  </a:lnTo>
                  <a:lnTo>
                    <a:pt x="96" y="57"/>
                  </a:lnTo>
                  <a:lnTo>
                    <a:pt x="92" y="65"/>
                  </a:lnTo>
                  <a:lnTo>
                    <a:pt x="85" y="75"/>
                  </a:lnTo>
                  <a:lnTo>
                    <a:pt x="77" y="84"/>
                  </a:lnTo>
                  <a:lnTo>
                    <a:pt x="69" y="94"/>
                  </a:lnTo>
                  <a:lnTo>
                    <a:pt x="60" y="100"/>
                  </a:lnTo>
                  <a:lnTo>
                    <a:pt x="50" y="105"/>
                  </a:lnTo>
                  <a:lnTo>
                    <a:pt x="39" y="108"/>
                  </a:lnTo>
                  <a:lnTo>
                    <a:pt x="26" y="102"/>
                  </a:lnTo>
                  <a:lnTo>
                    <a:pt x="16" y="96"/>
                  </a:lnTo>
                  <a:lnTo>
                    <a:pt x="10" y="88"/>
                  </a:lnTo>
                  <a:lnTo>
                    <a:pt x="5" y="78"/>
                  </a:lnTo>
                  <a:lnTo>
                    <a:pt x="2" y="67"/>
                  </a:lnTo>
                  <a:lnTo>
                    <a:pt x="2" y="56"/>
                  </a:lnTo>
                  <a:lnTo>
                    <a:pt x="0" y="43"/>
                  </a:lnTo>
                  <a:lnTo>
                    <a:pt x="0" y="28"/>
                  </a:lnTo>
                  <a:lnTo>
                    <a:pt x="0" y="14"/>
                  </a:lnTo>
                  <a:lnTo>
                    <a:pt x="0" y="0"/>
                  </a:lnTo>
                  <a:lnTo>
                    <a:pt x="4" y="1"/>
                  </a:lnTo>
                  <a:lnTo>
                    <a:pt x="7" y="4"/>
                  </a:lnTo>
                  <a:lnTo>
                    <a:pt x="10" y="8"/>
                  </a:lnTo>
                  <a:lnTo>
                    <a:pt x="12" y="12"/>
                  </a:lnTo>
                  <a:lnTo>
                    <a:pt x="15" y="16"/>
                  </a:lnTo>
                  <a:lnTo>
                    <a:pt x="16" y="20"/>
                  </a:lnTo>
                  <a:lnTo>
                    <a:pt x="18" y="25"/>
                  </a:lnTo>
                  <a:lnTo>
                    <a:pt x="21" y="30"/>
                  </a:lnTo>
                  <a:lnTo>
                    <a:pt x="23" y="33"/>
                  </a:lnTo>
                  <a:lnTo>
                    <a:pt x="26" y="38"/>
                  </a:lnTo>
                  <a:lnTo>
                    <a:pt x="26" y="38"/>
                  </a:lnTo>
                  <a:close/>
                </a:path>
              </a:pathLst>
            </a:custGeom>
            <a:solidFill>
              <a:srgbClr val="4D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583258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 rot="5400000">
            <a:off x="4845755" y="2559754"/>
            <a:ext cx="6858002" cy="1738489"/>
          </a:xfrm>
          <a:solidFill>
            <a:srgbClr val="008000"/>
          </a:solidFill>
        </p:spPr>
        <p:txBody>
          <a:bodyPr/>
          <a:lstStyle/>
          <a:p>
            <a:r>
              <a:rPr lang="en-US" sz="2800" b="1" cap="all" dirty="0">
                <a:solidFill>
                  <a:srgbClr val="FFFF00"/>
                </a:solidFill>
              </a:rPr>
              <a:t>Factors That Increase The Resident’s </a:t>
            </a:r>
            <a:r>
              <a:rPr lang="en-US" sz="2800" b="1" cap="all" dirty="0" smtClean="0">
                <a:solidFill>
                  <a:srgbClr val="FFFF00"/>
                </a:solidFill>
              </a:rPr>
              <a:t>Risk </a:t>
            </a:r>
            <a:r>
              <a:rPr lang="en-US" sz="2800" b="1" cap="all" dirty="0">
                <a:solidFill>
                  <a:srgbClr val="FFFF00"/>
                </a:solidFill>
              </a:rPr>
              <a:t>Of Injury</a:t>
            </a:r>
            <a:endParaRPr lang="en-US" sz="2800" cap="all" dirty="0">
              <a:solidFill>
                <a:srgbClr val="FFFF00"/>
              </a:solidFill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228600" y="457200"/>
            <a:ext cx="5638800" cy="560153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r>
              <a:rPr lang="en-US" sz="3200" b="1" u="sng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Medications can</a:t>
            </a:r>
            <a:r>
              <a:rPr lang="en-US" sz="3200" b="1" u="sng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:</a:t>
            </a:r>
          </a:p>
          <a:p>
            <a:pPr marL="284163" indent="-284163">
              <a:lnSpc>
                <a:spcPct val="90000"/>
              </a:lnSpc>
              <a:spcAft>
                <a:spcPts val="1200"/>
              </a:spcAft>
            </a:pPr>
            <a:endParaRPr lang="en-US" sz="3200" b="1" u="sng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Affect balance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Reduce awareness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 </a:t>
            </a:r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confusion or disorientation</a:t>
            </a:r>
            <a:endParaRPr lang="en-US" sz="32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Cause drowsiness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Affect coordination</a:t>
            </a:r>
          </a:p>
          <a:p>
            <a:pPr marL="741363" lvl="1" indent="-342900">
              <a:lnSpc>
                <a:spcPct val="90000"/>
              </a:lnSpc>
              <a:spcAft>
                <a:spcPts val="1200"/>
              </a:spcAft>
            </a:pP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Make fearful and uncooperative</a:t>
            </a:r>
          </a:p>
        </p:txBody>
      </p:sp>
      <p:grpSp>
        <p:nvGrpSpPr>
          <p:cNvPr id="4" name="Group 42"/>
          <p:cNvGrpSpPr>
            <a:grpSpLocks noChangeAspect="1"/>
          </p:cNvGrpSpPr>
          <p:nvPr/>
        </p:nvGrpSpPr>
        <p:grpSpPr bwMode="auto">
          <a:xfrm>
            <a:off x="5155054" y="1315685"/>
            <a:ext cx="1633538" cy="1328738"/>
            <a:chOff x="4272" y="2304"/>
            <a:chExt cx="1029" cy="837"/>
          </a:xfrm>
        </p:grpSpPr>
        <p:sp>
          <p:nvSpPr>
            <p:cNvPr id="5" name="AutoShape 41"/>
            <p:cNvSpPr>
              <a:spLocks noChangeAspect="1" noChangeArrowheads="1" noTextEdit="1"/>
            </p:cNvSpPr>
            <p:nvPr/>
          </p:nvSpPr>
          <p:spPr bwMode="auto">
            <a:xfrm>
              <a:off x="4272" y="2304"/>
              <a:ext cx="1029" cy="8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" name="Freeform 43"/>
            <p:cNvSpPr>
              <a:spLocks/>
            </p:cNvSpPr>
            <p:nvPr/>
          </p:nvSpPr>
          <p:spPr bwMode="auto">
            <a:xfrm>
              <a:off x="4475" y="2422"/>
              <a:ext cx="333" cy="338"/>
            </a:xfrm>
            <a:custGeom>
              <a:avLst/>
              <a:gdLst>
                <a:gd name="T0" fmla="*/ 393 w 665"/>
                <a:gd name="T1" fmla="*/ 676 h 676"/>
                <a:gd name="T2" fmla="*/ 431 w 665"/>
                <a:gd name="T3" fmla="*/ 670 h 676"/>
                <a:gd name="T4" fmla="*/ 463 w 665"/>
                <a:gd name="T5" fmla="*/ 659 h 676"/>
                <a:gd name="T6" fmla="*/ 498 w 665"/>
                <a:gd name="T7" fmla="*/ 646 h 676"/>
                <a:gd name="T8" fmla="*/ 528 w 665"/>
                <a:gd name="T9" fmla="*/ 629 h 676"/>
                <a:gd name="T10" fmla="*/ 556 w 665"/>
                <a:gd name="T11" fmla="*/ 610 h 676"/>
                <a:gd name="T12" fmla="*/ 583 w 665"/>
                <a:gd name="T13" fmla="*/ 585 h 676"/>
                <a:gd name="T14" fmla="*/ 604 w 665"/>
                <a:gd name="T15" fmla="*/ 558 h 676"/>
                <a:gd name="T16" fmla="*/ 623 w 665"/>
                <a:gd name="T17" fmla="*/ 528 h 676"/>
                <a:gd name="T18" fmla="*/ 640 w 665"/>
                <a:gd name="T19" fmla="*/ 497 h 676"/>
                <a:gd name="T20" fmla="*/ 651 w 665"/>
                <a:gd name="T21" fmla="*/ 463 h 676"/>
                <a:gd name="T22" fmla="*/ 659 w 665"/>
                <a:gd name="T23" fmla="*/ 427 h 676"/>
                <a:gd name="T24" fmla="*/ 663 w 665"/>
                <a:gd name="T25" fmla="*/ 391 h 676"/>
                <a:gd name="T26" fmla="*/ 663 w 665"/>
                <a:gd name="T27" fmla="*/ 268 h 676"/>
                <a:gd name="T28" fmla="*/ 657 w 665"/>
                <a:gd name="T29" fmla="*/ 231 h 676"/>
                <a:gd name="T30" fmla="*/ 648 w 665"/>
                <a:gd name="T31" fmla="*/ 195 h 676"/>
                <a:gd name="T32" fmla="*/ 634 w 665"/>
                <a:gd name="T33" fmla="*/ 163 h 676"/>
                <a:gd name="T34" fmla="*/ 617 w 665"/>
                <a:gd name="T35" fmla="*/ 133 h 676"/>
                <a:gd name="T36" fmla="*/ 596 w 665"/>
                <a:gd name="T37" fmla="*/ 104 h 676"/>
                <a:gd name="T38" fmla="*/ 574 w 665"/>
                <a:gd name="T39" fmla="*/ 79 h 676"/>
                <a:gd name="T40" fmla="*/ 545 w 665"/>
                <a:gd name="T41" fmla="*/ 57 h 676"/>
                <a:gd name="T42" fmla="*/ 517 w 665"/>
                <a:gd name="T43" fmla="*/ 36 h 676"/>
                <a:gd name="T44" fmla="*/ 484 w 665"/>
                <a:gd name="T45" fmla="*/ 21 h 676"/>
                <a:gd name="T46" fmla="*/ 450 w 665"/>
                <a:gd name="T47" fmla="*/ 9 h 676"/>
                <a:gd name="T48" fmla="*/ 416 w 665"/>
                <a:gd name="T49" fmla="*/ 2 h 676"/>
                <a:gd name="T50" fmla="*/ 380 w 665"/>
                <a:gd name="T51" fmla="*/ 0 h 676"/>
                <a:gd name="T52" fmla="*/ 268 w 665"/>
                <a:gd name="T53" fmla="*/ 0 h 676"/>
                <a:gd name="T54" fmla="*/ 231 w 665"/>
                <a:gd name="T55" fmla="*/ 3 h 676"/>
                <a:gd name="T56" fmla="*/ 195 w 665"/>
                <a:gd name="T57" fmla="*/ 13 h 676"/>
                <a:gd name="T58" fmla="*/ 163 w 665"/>
                <a:gd name="T59" fmla="*/ 26 h 676"/>
                <a:gd name="T60" fmla="*/ 131 w 665"/>
                <a:gd name="T61" fmla="*/ 43 h 676"/>
                <a:gd name="T62" fmla="*/ 104 w 665"/>
                <a:gd name="T63" fmla="*/ 64 h 676"/>
                <a:gd name="T64" fmla="*/ 78 w 665"/>
                <a:gd name="T65" fmla="*/ 89 h 676"/>
                <a:gd name="T66" fmla="*/ 57 w 665"/>
                <a:gd name="T67" fmla="*/ 116 h 676"/>
                <a:gd name="T68" fmla="*/ 36 w 665"/>
                <a:gd name="T69" fmla="*/ 146 h 676"/>
                <a:gd name="T70" fmla="*/ 22 w 665"/>
                <a:gd name="T71" fmla="*/ 176 h 676"/>
                <a:gd name="T72" fmla="*/ 9 w 665"/>
                <a:gd name="T73" fmla="*/ 211 h 676"/>
                <a:gd name="T74" fmla="*/ 2 w 665"/>
                <a:gd name="T75" fmla="*/ 247 h 676"/>
                <a:gd name="T76" fmla="*/ 0 w 665"/>
                <a:gd name="T77" fmla="*/ 283 h 676"/>
                <a:gd name="T78" fmla="*/ 0 w 665"/>
                <a:gd name="T79" fmla="*/ 406 h 676"/>
                <a:gd name="T80" fmla="*/ 5 w 665"/>
                <a:gd name="T81" fmla="*/ 442 h 676"/>
                <a:gd name="T82" fmla="*/ 13 w 665"/>
                <a:gd name="T83" fmla="*/ 477 h 676"/>
                <a:gd name="T84" fmla="*/ 26 w 665"/>
                <a:gd name="T85" fmla="*/ 509 h 676"/>
                <a:gd name="T86" fmla="*/ 43 w 665"/>
                <a:gd name="T87" fmla="*/ 541 h 676"/>
                <a:gd name="T88" fmla="*/ 64 w 665"/>
                <a:gd name="T89" fmla="*/ 570 h 676"/>
                <a:gd name="T90" fmla="*/ 87 w 665"/>
                <a:gd name="T91" fmla="*/ 594 h 676"/>
                <a:gd name="T92" fmla="*/ 114 w 665"/>
                <a:gd name="T93" fmla="*/ 617 h 676"/>
                <a:gd name="T94" fmla="*/ 144 w 665"/>
                <a:gd name="T95" fmla="*/ 636 h 676"/>
                <a:gd name="T96" fmla="*/ 176 w 665"/>
                <a:gd name="T97" fmla="*/ 653 h 676"/>
                <a:gd name="T98" fmla="*/ 209 w 665"/>
                <a:gd name="T99" fmla="*/ 665 h 676"/>
                <a:gd name="T100" fmla="*/ 245 w 665"/>
                <a:gd name="T101" fmla="*/ 672 h 676"/>
                <a:gd name="T102" fmla="*/ 283 w 665"/>
                <a:gd name="T103" fmla="*/ 676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65" h="676">
                  <a:moveTo>
                    <a:pt x="290" y="676"/>
                  </a:moveTo>
                  <a:lnTo>
                    <a:pt x="372" y="676"/>
                  </a:lnTo>
                  <a:lnTo>
                    <a:pt x="380" y="676"/>
                  </a:lnTo>
                  <a:lnTo>
                    <a:pt x="387" y="676"/>
                  </a:lnTo>
                  <a:lnTo>
                    <a:pt x="393" y="676"/>
                  </a:lnTo>
                  <a:lnTo>
                    <a:pt x="401" y="674"/>
                  </a:lnTo>
                  <a:lnTo>
                    <a:pt x="408" y="674"/>
                  </a:lnTo>
                  <a:lnTo>
                    <a:pt x="416" y="672"/>
                  </a:lnTo>
                  <a:lnTo>
                    <a:pt x="423" y="670"/>
                  </a:lnTo>
                  <a:lnTo>
                    <a:pt x="431" y="670"/>
                  </a:lnTo>
                  <a:lnTo>
                    <a:pt x="437" y="668"/>
                  </a:lnTo>
                  <a:lnTo>
                    <a:pt x="444" y="667"/>
                  </a:lnTo>
                  <a:lnTo>
                    <a:pt x="450" y="665"/>
                  </a:lnTo>
                  <a:lnTo>
                    <a:pt x="458" y="663"/>
                  </a:lnTo>
                  <a:lnTo>
                    <a:pt x="463" y="659"/>
                  </a:lnTo>
                  <a:lnTo>
                    <a:pt x="471" y="657"/>
                  </a:lnTo>
                  <a:lnTo>
                    <a:pt x="477" y="655"/>
                  </a:lnTo>
                  <a:lnTo>
                    <a:pt x="484" y="653"/>
                  </a:lnTo>
                  <a:lnTo>
                    <a:pt x="492" y="649"/>
                  </a:lnTo>
                  <a:lnTo>
                    <a:pt x="498" y="646"/>
                  </a:lnTo>
                  <a:lnTo>
                    <a:pt x="503" y="642"/>
                  </a:lnTo>
                  <a:lnTo>
                    <a:pt x="511" y="640"/>
                  </a:lnTo>
                  <a:lnTo>
                    <a:pt x="517" y="636"/>
                  </a:lnTo>
                  <a:lnTo>
                    <a:pt x="522" y="632"/>
                  </a:lnTo>
                  <a:lnTo>
                    <a:pt x="528" y="629"/>
                  </a:lnTo>
                  <a:lnTo>
                    <a:pt x="534" y="627"/>
                  </a:lnTo>
                  <a:lnTo>
                    <a:pt x="539" y="621"/>
                  </a:lnTo>
                  <a:lnTo>
                    <a:pt x="545" y="617"/>
                  </a:lnTo>
                  <a:lnTo>
                    <a:pt x="551" y="613"/>
                  </a:lnTo>
                  <a:lnTo>
                    <a:pt x="556" y="610"/>
                  </a:lnTo>
                  <a:lnTo>
                    <a:pt x="562" y="604"/>
                  </a:lnTo>
                  <a:lnTo>
                    <a:pt x="568" y="600"/>
                  </a:lnTo>
                  <a:lnTo>
                    <a:pt x="574" y="594"/>
                  </a:lnTo>
                  <a:lnTo>
                    <a:pt x="577" y="591"/>
                  </a:lnTo>
                  <a:lnTo>
                    <a:pt x="583" y="585"/>
                  </a:lnTo>
                  <a:lnTo>
                    <a:pt x="587" y="579"/>
                  </a:lnTo>
                  <a:lnTo>
                    <a:pt x="593" y="575"/>
                  </a:lnTo>
                  <a:lnTo>
                    <a:pt x="596" y="570"/>
                  </a:lnTo>
                  <a:lnTo>
                    <a:pt x="600" y="564"/>
                  </a:lnTo>
                  <a:lnTo>
                    <a:pt x="604" y="558"/>
                  </a:lnTo>
                  <a:lnTo>
                    <a:pt x="610" y="553"/>
                  </a:lnTo>
                  <a:lnTo>
                    <a:pt x="613" y="547"/>
                  </a:lnTo>
                  <a:lnTo>
                    <a:pt x="617" y="541"/>
                  </a:lnTo>
                  <a:lnTo>
                    <a:pt x="621" y="535"/>
                  </a:lnTo>
                  <a:lnTo>
                    <a:pt x="623" y="528"/>
                  </a:lnTo>
                  <a:lnTo>
                    <a:pt x="627" y="522"/>
                  </a:lnTo>
                  <a:lnTo>
                    <a:pt x="631" y="516"/>
                  </a:lnTo>
                  <a:lnTo>
                    <a:pt x="634" y="509"/>
                  </a:lnTo>
                  <a:lnTo>
                    <a:pt x="636" y="503"/>
                  </a:lnTo>
                  <a:lnTo>
                    <a:pt x="640" y="497"/>
                  </a:lnTo>
                  <a:lnTo>
                    <a:pt x="642" y="490"/>
                  </a:lnTo>
                  <a:lnTo>
                    <a:pt x="646" y="484"/>
                  </a:lnTo>
                  <a:lnTo>
                    <a:pt x="648" y="477"/>
                  </a:lnTo>
                  <a:lnTo>
                    <a:pt x="650" y="471"/>
                  </a:lnTo>
                  <a:lnTo>
                    <a:pt x="651" y="463"/>
                  </a:lnTo>
                  <a:lnTo>
                    <a:pt x="653" y="456"/>
                  </a:lnTo>
                  <a:lnTo>
                    <a:pt x="655" y="448"/>
                  </a:lnTo>
                  <a:lnTo>
                    <a:pt x="657" y="442"/>
                  </a:lnTo>
                  <a:lnTo>
                    <a:pt x="657" y="435"/>
                  </a:lnTo>
                  <a:lnTo>
                    <a:pt x="659" y="427"/>
                  </a:lnTo>
                  <a:lnTo>
                    <a:pt x="661" y="420"/>
                  </a:lnTo>
                  <a:lnTo>
                    <a:pt x="663" y="414"/>
                  </a:lnTo>
                  <a:lnTo>
                    <a:pt x="663" y="406"/>
                  </a:lnTo>
                  <a:lnTo>
                    <a:pt x="663" y="399"/>
                  </a:lnTo>
                  <a:lnTo>
                    <a:pt x="663" y="391"/>
                  </a:lnTo>
                  <a:lnTo>
                    <a:pt x="665" y="385"/>
                  </a:lnTo>
                  <a:lnTo>
                    <a:pt x="665" y="290"/>
                  </a:lnTo>
                  <a:lnTo>
                    <a:pt x="663" y="283"/>
                  </a:lnTo>
                  <a:lnTo>
                    <a:pt x="663" y="275"/>
                  </a:lnTo>
                  <a:lnTo>
                    <a:pt x="663" y="268"/>
                  </a:lnTo>
                  <a:lnTo>
                    <a:pt x="663" y="260"/>
                  </a:lnTo>
                  <a:lnTo>
                    <a:pt x="661" y="252"/>
                  </a:lnTo>
                  <a:lnTo>
                    <a:pt x="659" y="247"/>
                  </a:lnTo>
                  <a:lnTo>
                    <a:pt x="657" y="239"/>
                  </a:lnTo>
                  <a:lnTo>
                    <a:pt x="657" y="231"/>
                  </a:lnTo>
                  <a:lnTo>
                    <a:pt x="655" y="224"/>
                  </a:lnTo>
                  <a:lnTo>
                    <a:pt x="653" y="218"/>
                  </a:lnTo>
                  <a:lnTo>
                    <a:pt x="651" y="211"/>
                  </a:lnTo>
                  <a:lnTo>
                    <a:pt x="650" y="203"/>
                  </a:lnTo>
                  <a:lnTo>
                    <a:pt x="648" y="195"/>
                  </a:lnTo>
                  <a:lnTo>
                    <a:pt x="646" y="190"/>
                  </a:lnTo>
                  <a:lnTo>
                    <a:pt x="642" y="184"/>
                  </a:lnTo>
                  <a:lnTo>
                    <a:pt x="640" y="176"/>
                  </a:lnTo>
                  <a:lnTo>
                    <a:pt x="636" y="171"/>
                  </a:lnTo>
                  <a:lnTo>
                    <a:pt x="634" y="163"/>
                  </a:lnTo>
                  <a:lnTo>
                    <a:pt x="631" y="157"/>
                  </a:lnTo>
                  <a:lnTo>
                    <a:pt x="627" y="152"/>
                  </a:lnTo>
                  <a:lnTo>
                    <a:pt x="623" y="146"/>
                  </a:lnTo>
                  <a:lnTo>
                    <a:pt x="621" y="138"/>
                  </a:lnTo>
                  <a:lnTo>
                    <a:pt x="617" y="133"/>
                  </a:lnTo>
                  <a:lnTo>
                    <a:pt x="613" y="127"/>
                  </a:lnTo>
                  <a:lnTo>
                    <a:pt x="610" y="121"/>
                  </a:lnTo>
                  <a:lnTo>
                    <a:pt x="604" y="116"/>
                  </a:lnTo>
                  <a:lnTo>
                    <a:pt x="600" y="110"/>
                  </a:lnTo>
                  <a:lnTo>
                    <a:pt x="596" y="104"/>
                  </a:lnTo>
                  <a:lnTo>
                    <a:pt x="593" y="98"/>
                  </a:lnTo>
                  <a:lnTo>
                    <a:pt x="587" y="95"/>
                  </a:lnTo>
                  <a:lnTo>
                    <a:pt x="583" y="89"/>
                  </a:lnTo>
                  <a:lnTo>
                    <a:pt x="577" y="85"/>
                  </a:lnTo>
                  <a:lnTo>
                    <a:pt x="574" y="79"/>
                  </a:lnTo>
                  <a:lnTo>
                    <a:pt x="568" y="74"/>
                  </a:lnTo>
                  <a:lnTo>
                    <a:pt x="562" y="70"/>
                  </a:lnTo>
                  <a:lnTo>
                    <a:pt x="556" y="64"/>
                  </a:lnTo>
                  <a:lnTo>
                    <a:pt x="551" y="60"/>
                  </a:lnTo>
                  <a:lnTo>
                    <a:pt x="545" y="57"/>
                  </a:lnTo>
                  <a:lnTo>
                    <a:pt x="539" y="53"/>
                  </a:lnTo>
                  <a:lnTo>
                    <a:pt x="534" y="47"/>
                  </a:lnTo>
                  <a:lnTo>
                    <a:pt x="528" y="43"/>
                  </a:lnTo>
                  <a:lnTo>
                    <a:pt x="522" y="40"/>
                  </a:lnTo>
                  <a:lnTo>
                    <a:pt x="517" y="36"/>
                  </a:lnTo>
                  <a:lnTo>
                    <a:pt x="511" y="34"/>
                  </a:lnTo>
                  <a:lnTo>
                    <a:pt x="503" y="30"/>
                  </a:lnTo>
                  <a:lnTo>
                    <a:pt x="498" y="26"/>
                  </a:lnTo>
                  <a:lnTo>
                    <a:pt x="492" y="24"/>
                  </a:lnTo>
                  <a:lnTo>
                    <a:pt x="484" y="21"/>
                  </a:lnTo>
                  <a:lnTo>
                    <a:pt x="477" y="19"/>
                  </a:lnTo>
                  <a:lnTo>
                    <a:pt x="471" y="15"/>
                  </a:lnTo>
                  <a:lnTo>
                    <a:pt x="463" y="13"/>
                  </a:lnTo>
                  <a:lnTo>
                    <a:pt x="458" y="11"/>
                  </a:lnTo>
                  <a:lnTo>
                    <a:pt x="450" y="9"/>
                  </a:lnTo>
                  <a:lnTo>
                    <a:pt x="444" y="7"/>
                  </a:lnTo>
                  <a:lnTo>
                    <a:pt x="437" y="5"/>
                  </a:lnTo>
                  <a:lnTo>
                    <a:pt x="431" y="3"/>
                  </a:lnTo>
                  <a:lnTo>
                    <a:pt x="423" y="2"/>
                  </a:lnTo>
                  <a:lnTo>
                    <a:pt x="416" y="2"/>
                  </a:lnTo>
                  <a:lnTo>
                    <a:pt x="408" y="0"/>
                  </a:lnTo>
                  <a:lnTo>
                    <a:pt x="401" y="0"/>
                  </a:lnTo>
                  <a:lnTo>
                    <a:pt x="393" y="0"/>
                  </a:lnTo>
                  <a:lnTo>
                    <a:pt x="387" y="0"/>
                  </a:lnTo>
                  <a:lnTo>
                    <a:pt x="380" y="0"/>
                  </a:lnTo>
                  <a:lnTo>
                    <a:pt x="372" y="0"/>
                  </a:lnTo>
                  <a:lnTo>
                    <a:pt x="290" y="0"/>
                  </a:lnTo>
                  <a:lnTo>
                    <a:pt x="283" y="0"/>
                  </a:lnTo>
                  <a:lnTo>
                    <a:pt x="275" y="0"/>
                  </a:lnTo>
                  <a:lnTo>
                    <a:pt x="268" y="0"/>
                  </a:lnTo>
                  <a:lnTo>
                    <a:pt x="260" y="0"/>
                  </a:lnTo>
                  <a:lnTo>
                    <a:pt x="252" y="0"/>
                  </a:lnTo>
                  <a:lnTo>
                    <a:pt x="245" y="2"/>
                  </a:lnTo>
                  <a:lnTo>
                    <a:pt x="237" y="2"/>
                  </a:lnTo>
                  <a:lnTo>
                    <a:pt x="231" y="3"/>
                  </a:lnTo>
                  <a:lnTo>
                    <a:pt x="224" y="5"/>
                  </a:lnTo>
                  <a:lnTo>
                    <a:pt x="216" y="7"/>
                  </a:lnTo>
                  <a:lnTo>
                    <a:pt x="209" y="9"/>
                  </a:lnTo>
                  <a:lnTo>
                    <a:pt x="203" y="11"/>
                  </a:lnTo>
                  <a:lnTo>
                    <a:pt x="195" y="13"/>
                  </a:lnTo>
                  <a:lnTo>
                    <a:pt x="188" y="15"/>
                  </a:lnTo>
                  <a:lnTo>
                    <a:pt x="182" y="19"/>
                  </a:lnTo>
                  <a:lnTo>
                    <a:pt x="176" y="21"/>
                  </a:lnTo>
                  <a:lnTo>
                    <a:pt x="169" y="24"/>
                  </a:lnTo>
                  <a:lnTo>
                    <a:pt x="163" y="26"/>
                  </a:lnTo>
                  <a:lnTo>
                    <a:pt x="155" y="30"/>
                  </a:lnTo>
                  <a:lnTo>
                    <a:pt x="150" y="34"/>
                  </a:lnTo>
                  <a:lnTo>
                    <a:pt x="144" y="36"/>
                  </a:lnTo>
                  <a:lnTo>
                    <a:pt x="138" y="40"/>
                  </a:lnTo>
                  <a:lnTo>
                    <a:pt x="131" y="43"/>
                  </a:lnTo>
                  <a:lnTo>
                    <a:pt x="127" y="47"/>
                  </a:lnTo>
                  <a:lnTo>
                    <a:pt x="119" y="53"/>
                  </a:lnTo>
                  <a:lnTo>
                    <a:pt x="114" y="57"/>
                  </a:lnTo>
                  <a:lnTo>
                    <a:pt x="110" y="60"/>
                  </a:lnTo>
                  <a:lnTo>
                    <a:pt x="104" y="64"/>
                  </a:lnTo>
                  <a:lnTo>
                    <a:pt x="98" y="70"/>
                  </a:lnTo>
                  <a:lnTo>
                    <a:pt x="93" y="74"/>
                  </a:lnTo>
                  <a:lnTo>
                    <a:pt x="87" y="79"/>
                  </a:lnTo>
                  <a:lnTo>
                    <a:pt x="83" y="85"/>
                  </a:lnTo>
                  <a:lnTo>
                    <a:pt x="78" y="89"/>
                  </a:lnTo>
                  <a:lnTo>
                    <a:pt x="74" y="95"/>
                  </a:lnTo>
                  <a:lnTo>
                    <a:pt x="68" y="98"/>
                  </a:lnTo>
                  <a:lnTo>
                    <a:pt x="64" y="104"/>
                  </a:lnTo>
                  <a:lnTo>
                    <a:pt x="60" y="110"/>
                  </a:lnTo>
                  <a:lnTo>
                    <a:pt x="57" y="116"/>
                  </a:lnTo>
                  <a:lnTo>
                    <a:pt x="51" y="121"/>
                  </a:lnTo>
                  <a:lnTo>
                    <a:pt x="47" y="127"/>
                  </a:lnTo>
                  <a:lnTo>
                    <a:pt x="43" y="133"/>
                  </a:lnTo>
                  <a:lnTo>
                    <a:pt x="40" y="138"/>
                  </a:lnTo>
                  <a:lnTo>
                    <a:pt x="36" y="146"/>
                  </a:lnTo>
                  <a:lnTo>
                    <a:pt x="34" y="152"/>
                  </a:lnTo>
                  <a:lnTo>
                    <a:pt x="28" y="157"/>
                  </a:lnTo>
                  <a:lnTo>
                    <a:pt x="26" y="163"/>
                  </a:lnTo>
                  <a:lnTo>
                    <a:pt x="24" y="171"/>
                  </a:lnTo>
                  <a:lnTo>
                    <a:pt x="22" y="176"/>
                  </a:lnTo>
                  <a:lnTo>
                    <a:pt x="19" y="184"/>
                  </a:lnTo>
                  <a:lnTo>
                    <a:pt x="15" y="190"/>
                  </a:lnTo>
                  <a:lnTo>
                    <a:pt x="13" y="195"/>
                  </a:lnTo>
                  <a:lnTo>
                    <a:pt x="11" y="203"/>
                  </a:lnTo>
                  <a:lnTo>
                    <a:pt x="9" y="211"/>
                  </a:lnTo>
                  <a:lnTo>
                    <a:pt x="7" y="218"/>
                  </a:lnTo>
                  <a:lnTo>
                    <a:pt x="5" y="224"/>
                  </a:lnTo>
                  <a:lnTo>
                    <a:pt x="5" y="231"/>
                  </a:lnTo>
                  <a:lnTo>
                    <a:pt x="2" y="239"/>
                  </a:lnTo>
                  <a:lnTo>
                    <a:pt x="2" y="247"/>
                  </a:lnTo>
                  <a:lnTo>
                    <a:pt x="0" y="252"/>
                  </a:lnTo>
                  <a:lnTo>
                    <a:pt x="0" y="260"/>
                  </a:lnTo>
                  <a:lnTo>
                    <a:pt x="0" y="268"/>
                  </a:lnTo>
                  <a:lnTo>
                    <a:pt x="0" y="275"/>
                  </a:lnTo>
                  <a:lnTo>
                    <a:pt x="0" y="283"/>
                  </a:lnTo>
                  <a:lnTo>
                    <a:pt x="0" y="290"/>
                  </a:lnTo>
                  <a:lnTo>
                    <a:pt x="0" y="385"/>
                  </a:lnTo>
                  <a:lnTo>
                    <a:pt x="0" y="391"/>
                  </a:lnTo>
                  <a:lnTo>
                    <a:pt x="0" y="399"/>
                  </a:lnTo>
                  <a:lnTo>
                    <a:pt x="0" y="406"/>
                  </a:lnTo>
                  <a:lnTo>
                    <a:pt x="0" y="414"/>
                  </a:lnTo>
                  <a:lnTo>
                    <a:pt x="0" y="420"/>
                  </a:lnTo>
                  <a:lnTo>
                    <a:pt x="2" y="427"/>
                  </a:lnTo>
                  <a:lnTo>
                    <a:pt x="2" y="435"/>
                  </a:lnTo>
                  <a:lnTo>
                    <a:pt x="5" y="442"/>
                  </a:lnTo>
                  <a:lnTo>
                    <a:pt x="5" y="448"/>
                  </a:lnTo>
                  <a:lnTo>
                    <a:pt x="7" y="456"/>
                  </a:lnTo>
                  <a:lnTo>
                    <a:pt x="9" y="463"/>
                  </a:lnTo>
                  <a:lnTo>
                    <a:pt x="11" y="471"/>
                  </a:lnTo>
                  <a:lnTo>
                    <a:pt x="13" y="477"/>
                  </a:lnTo>
                  <a:lnTo>
                    <a:pt x="15" y="484"/>
                  </a:lnTo>
                  <a:lnTo>
                    <a:pt x="19" y="490"/>
                  </a:lnTo>
                  <a:lnTo>
                    <a:pt x="22" y="497"/>
                  </a:lnTo>
                  <a:lnTo>
                    <a:pt x="24" y="503"/>
                  </a:lnTo>
                  <a:lnTo>
                    <a:pt x="26" y="509"/>
                  </a:lnTo>
                  <a:lnTo>
                    <a:pt x="28" y="516"/>
                  </a:lnTo>
                  <a:lnTo>
                    <a:pt x="34" y="522"/>
                  </a:lnTo>
                  <a:lnTo>
                    <a:pt x="36" y="528"/>
                  </a:lnTo>
                  <a:lnTo>
                    <a:pt x="40" y="535"/>
                  </a:lnTo>
                  <a:lnTo>
                    <a:pt x="43" y="541"/>
                  </a:lnTo>
                  <a:lnTo>
                    <a:pt x="47" y="547"/>
                  </a:lnTo>
                  <a:lnTo>
                    <a:pt x="51" y="553"/>
                  </a:lnTo>
                  <a:lnTo>
                    <a:pt x="57" y="558"/>
                  </a:lnTo>
                  <a:lnTo>
                    <a:pt x="60" y="564"/>
                  </a:lnTo>
                  <a:lnTo>
                    <a:pt x="64" y="570"/>
                  </a:lnTo>
                  <a:lnTo>
                    <a:pt x="68" y="575"/>
                  </a:lnTo>
                  <a:lnTo>
                    <a:pt x="74" y="579"/>
                  </a:lnTo>
                  <a:lnTo>
                    <a:pt x="78" y="585"/>
                  </a:lnTo>
                  <a:lnTo>
                    <a:pt x="83" y="591"/>
                  </a:lnTo>
                  <a:lnTo>
                    <a:pt x="87" y="594"/>
                  </a:lnTo>
                  <a:lnTo>
                    <a:pt x="93" y="600"/>
                  </a:lnTo>
                  <a:lnTo>
                    <a:pt x="98" y="604"/>
                  </a:lnTo>
                  <a:lnTo>
                    <a:pt x="104" y="610"/>
                  </a:lnTo>
                  <a:lnTo>
                    <a:pt x="110" y="613"/>
                  </a:lnTo>
                  <a:lnTo>
                    <a:pt x="114" y="617"/>
                  </a:lnTo>
                  <a:lnTo>
                    <a:pt x="119" y="621"/>
                  </a:lnTo>
                  <a:lnTo>
                    <a:pt x="127" y="627"/>
                  </a:lnTo>
                  <a:lnTo>
                    <a:pt x="131" y="629"/>
                  </a:lnTo>
                  <a:lnTo>
                    <a:pt x="138" y="632"/>
                  </a:lnTo>
                  <a:lnTo>
                    <a:pt x="144" y="636"/>
                  </a:lnTo>
                  <a:lnTo>
                    <a:pt x="150" y="640"/>
                  </a:lnTo>
                  <a:lnTo>
                    <a:pt x="155" y="642"/>
                  </a:lnTo>
                  <a:lnTo>
                    <a:pt x="163" y="646"/>
                  </a:lnTo>
                  <a:lnTo>
                    <a:pt x="169" y="649"/>
                  </a:lnTo>
                  <a:lnTo>
                    <a:pt x="176" y="653"/>
                  </a:lnTo>
                  <a:lnTo>
                    <a:pt x="182" y="655"/>
                  </a:lnTo>
                  <a:lnTo>
                    <a:pt x="188" y="657"/>
                  </a:lnTo>
                  <a:lnTo>
                    <a:pt x="195" y="659"/>
                  </a:lnTo>
                  <a:lnTo>
                    <a:pt x="203" y="663"/>
                  </a:lnTo>
                  <a:lnTo>
                    <a:pt x="209" y="665"/>
                  </a:lnTo>
                  <a:lnTo>
                    <a:pt x="216" y="667"/>
                  </a:lnTo>
                  <a:lnTo>
                    <a:pt x="224" y="668"/>
                  </a:lnTo>
                  <a:lnTo>
                    <a:pt x="231" y="670"/>
                  </a:lnTo>
                  <a:lnTo>
                    <a:pt x="237" y="670"/>
                  </a:lnTo>
                  <a:lnTo>
                    <a:pt x="245" y="672"/>
                  </a:lnTo>
                  <a:lnTo>
                    <a:pt x="252" y="674"/>
                  </a:lnTo>
                  <a:lnTo>
                    <a:pt x="260" y="674"/>
                  </a:lnTo>
                  <a:lnTo>
                    <a:pt x="268" y="676"/>
                  </a:lnTo>
                  <a:lnTo>
                    <a:pt x="275" y="676"/>
                  </a:lnTo>
                  <a:lnTo>
                    <a:pt x="283" y="676"/>
                  </a:lnTo>
                  <a:lnTo>
                    <a:pt x="290" y="676"/>
                  </a:lnTo>
                  <a:lnTo>
                    <a:pt x="290" y="676"/>
                  </a:lnTo>
                  <a:close/>
                </a:path>
              </a:pathLst>
            </a:custGeom>
            <a:solidFill>
              <a:srgbClr val="CCA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" name="Freeform 44"/>
            <p:cNvSpPr>
              <a:spLocks/>
            </p:cNvSpPr>
            <p:nvPr/>
          </p:nvSpPr>
          <p:spPr bwMode="auto">
            <a:xfrm>
              <a:off x="4477" y="2390"/>
              <a:ext cx="329" cy="317"/>
            </a:xfrm>
            <a:custGeom>
              <a:avLst/>
              <a:gdLst>
                <a:gd name="T0" fmla="*/ 362 w 658"/>
                <a:gd name="T1" fmla="*/ 633 h 635"/>
                <a:gd name="T2" fmla="*/ 403 w 658"/>
                <a:gd name="T3" fmla="*/ 625 h 635"/>
                <a:gd name="T4" fmla="*/ 441 w 658"/>
                <a:gd name="T5" fmla="*/ 614 h 635"/>
                <a:gd name="T6" fmla="*/ 477 w 658"/>
                <a:gd name="T7" fmla="*/ 599 h 635"/>
                <a:gd name="T8" fmla="*/ 512 w 658"/>
                <a:gd name="T9" fmla="*/ 580 h 635"/>
                <a:gd name="T10" fmla="*/ 544 w 658"/>
                <a:gd name="T11" fmla="*/ 555 h 635"/>
                <a:gd name="T12" fmla="*/ 572 w 658"/>
                <a:gd name="T13" fmla="*/ 530 h 635"/>
                <a:gd name="T14" fmla="*/ 597 w 658"/>
                <a:gd name="T15" fmla="*/ 500 h 635"/>
                <a:gd name="T16" fmla="*/ 618 w 658"/>
                <a:gd name="T17" fmla="*/ 467 h 635"/>
                <a:gd name="T18" fmla="*/ 635 w 658"/>
                <a:gd name="T19" fmla="*/ 433 h 635"/>
                <a:gd name="T20" fmla="*/ 647 w 658"/>
                <a:gd name="T21" fmla="*/ 395 h 635"/>
                <a:gd name="T22" fmla="*/ 654 w 658"/>
                <a:gd name="T23" fmla="*/ 357 h 635"/>
                <a:gd name="T24" fmla="*/ 658 w 658"/>
                <a:gd name="T25" fmla="*/ 317 h 635"/>
                <a:gd name="T26" fmla="*/ 654 w 658"/>
                <a:gd name="T27" fmla="*/ 276 h 635"/>
                <a:gd name="T28" fmla="*/ 647 w 658"/>
                <a:gd name="T29" fmla="*/ 238 h 635"/>
                <a:gd name="T30" fmla="*/ 635 w 658"/>
                <a:gd name="T31" fmla="*/ 200 h 635"/>
                <a:gd name="T32" fmla="*/ 618 w 658"/>
                <a:gd name="T33" fmla="*/ 165 h 635"/>
                <a:gd name="T34" fmla="*/ 597 w 658"/>
                <a:gd name="T35" fmla="*/ 133 h 635"/>
                <a:gd name="T36" fmla="*/ 572 w 658"/>
                <a:gd name="T37" fmla="*/ 103 h 635"/>
                <a:gd name="T38" fmla="*/ 544 w 658"/>
                <a:gd name="T39" fmla="*/ 76 h 635"/>
                <a:gd name="T40" fmla="*/ 512 w 658"/>
                <a:gd name="T41" fmla="*/ 55 h 635"/>
                <a:gd name="T42" fmla="*/ 477 w 658"/>
                <a:gd name="T43" fmla="*/ 34 h 635"/>
                <a:gd name="T44" fmla="*/ 441 w 658"/>
                <a:gd name="T45" fmla="*/ 19 h 635"/>
                <a:gd name="T46" fmla="*/ 403 w 658"/>
                <a:gd name="T47" fmla="*/ 8 h 635"/>
                <a:gd name="T48" fmla="*/ 362 w 658"/>
                <a:gd name="T49" fmla="*/ 2 h 635"/>
                <a:gd name="T50" fmla="*/ 322 w 658"/>
                <a:gd name="T51" fmla="*/ 0 h 635"/>
                <a:gd name="T52" fmla="*/ 280 w 658"/>
                <a:gd name="T53" fmla="*/ 4 h 635"/>
                <a:gd name="T54" fmla="*/ 238 w 658"/>
                <a:gd name="T55" fmla="*/ 11 h 635"/>
                <a:gd name="T56" fmla="*/ 202 w 658"/>
                <a:gd name="T57" fmla="*/ 25 h 635"/>
                <a:gd name="T58" fmla="*/ 164 w 658"/>
                <a:gd name="T59" fmla="*/ 42 h 635"/>
                <a:gd name="T60" fmla="*/ 132 w 658"/>
                <a:gd name="T61" fmla="*/ 63 h 635"/>
                <a:gd name="T62" fmla="*/ 101 w 658"/>
                <a:gd name="T63" fmla="*/ 87 h 635"/>
                <a:gd name="T64" fmla="*/ 75 w 658"/>
                <a:gd name="T65" fmla="*/ 116 h 635"/>
                <a:gd name="T66" fmla="*/ 50 w 658"/>
                <a:gd name="T67" fmla="*/ 146 h 635"/>
                <a:gd name="T68" fmla="*/ 31 w 658"/>
                <a:gd name="T69" fmla="*/ 179 h 635"/>
                <a:gd name="T70" fmla="*/ 16 w 658"/>
                <a:gd name="T71" fmla="*/ 215 h 635"/>
                <a:gd name="T72" fmla="*/ 6 w 658"/>
                <a:gd name="T73" fmla="*/ 253 h 635"/>
                <a:gd name="T74" fmla="*/ 0 w 658"/>
                <a:gd name="T75" fmla="*/ 293 h 635"/>
                <a:gd name="T76" fmla="*/ 0 w 658"/>
                <a:gd name="T77" fmla="*/ 333 h 635"/>
                <a:gd name="T78" fmla="*/ 4 w 658"/>
                <a:gd name="T79" fmla="*/ 372 h 635"/>
                <a:gd name="T80" fmla="*/ 14 w 658"/>
                <a:gd name="T81" fmla="*/ 410 h 635"/>
                <a:gd name="T82" fmla="*/ 29 w 658"/>
                <a:gd name="T83" fmla="*/ 447 h 635"/>
                <a:gd name="T84" fmla="*/ 46 w 658"/>
                <a:gd name="T85" fmla="*/ 481 h 635"/>
                <a:gd name="T86" fmla="*/ 69 w 658"/>
                <a:gd name="T87" fmla="*/ 513 h 635"/>
                <a:gd name="T88" fmla="*/ 97 w 658"/>
                <a:gd name="T89" fmla="*/ 542 h 635"/>
                <a:gd name="T90" fmla="*/ 126 w 658"/>
                <a:gd name="T91" fmla="*/ 566 h 635"/>
                <a:gd name="T92" fmla="*/ 158 w 658"/>
                <a:gd name="T93" fmla="*/ 587 h 635"/>
                <a:gd name="T94" fmla="*/ 192 w 658"/>
                <a:gd name="T95" fmla="*/ 606 h 635"/>
                <a:gd name="T96" fmla="*/ 232 w 658"/>
                <a:gd name="T97" fmla="*/ 619 h 635"/>
                <a:gd name="T98" fmla="*/ 270 w 658"/>
                <a:gd name="T99" fmla="*/ 627 h 635"/>
                <a:gd name="T100" fmla="*/ 312 w 658"/>
                <a:gd name="T101" fmla="*/ 63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58" h="635">
                  <a:moveTo>
                    <a:pt x="329" y="635"/>
                  </a:moveTo>
                  <a:lnTo>
                    <a:pt x="339" y="633"/>
                  </a:lnTo>
                  <a:lnTo>
                    <a:pt x="346" y="633"/>
                  </a:lnTo>
                  <a:lnTo>
                    <a:pt x="354" y="633"/>
                  </a:lnTo>
                  <a:lnTo>
                    <a:pt x="362" y="633"/>
                  </a:lnTo>
                  <a:lnTo>
                    <a:pt x="371" y="631"/>
                  </a:lnTo>
                  <a:lnTo>
                    <a:pt x="379" y="629"/>
                  </a:lnTo>
                  <a:lnTo>
                    <a:pt x="386" y="627"/>
                  </a:lnTo>
                  <a:lnTo>
                    <a:pt x="396" y="627"/>
                  </a:lnTo>
                  <a:lnTo>
                    <a:pt x="403" y="625"/>
                  </a:lnTo>
                  <a:lnTo>
                    <a:pt x="411" y="623"/>
                  </a:lnTo>
                  <a:lnTo>
                    <a:pt x="419" y="621"/>
                  </a:lnTo>
                  <a:lnTo>
                    <a:pt x="426" y="619"/>
                  </a:lnTo>
                  <a:lnTo>
                    <a:pt x="434" y="616"/>
                  </a:lnTo>
                  <a:lnTo>
                    <a:pt x="441" y="614"/>
                  </a:lnTo>
                  <a:lnTo>
                    <a:pt x="449" y="612"/>
                  </a:lnTo>
                  <a:lnTo>
                    <a:pt x="457" y="608"/>
                  </a:lnTo>
                  <a:lnTo>
                    <a:pt x="464" y="606"/>
                  </a:lnTo>
                  <a:lnTo>
                    <a:pt x="472" y="602"/>
                  </a:lnTo>
                  <a:lnTo>
                    <a:pt x="477" y="599"/>
                  </a:lnTo>
                  <a:lnTo>
                    <a:pt x="485" y="595"/>
                  </a:lnTo>
                  <a:lnTo>
                    <a:pt x="491" y="591"/>
                  </a:lnTo>
                  <a:lnTo>
                    <a:pt x="498" y="587"/>
                  </a:lnTo>
                  <a:lnTo>
                    <a:pt x="506" y="583"/>
                  </a:lnTo>
                  <a:lnTo>
                    <a:pt x="512" y="580"/>
                  </a:lnTo>
                  <a:lnTo>
                    <a:pt x="519" y="574"/>
                  </a:lnTo>
                  <a:lnTo>
                    <a:pt x="525" y="570"/>
                  </a:lnTo>
                  <a:lnTo>
                    <a:pt x="531" y="566"/>
                  </a:lnTo>
                  <a:lnTo>
                    <a:pt x="538" y="561"/>
                  </a:lnTo>
                  <a:lnTo>
                    <a:pt x="544" y="555"/>
                  </a:lnTo>
                  <a:lnTo>
                    <a:pt x="550" y="551"/>
                  </a:lnTo>
                  <a:lnTo>
                    <a:pt x="555" y="545"/>
                  </a:lnTo>
                  <a:lnTo>
                    <a:pt x="561" y="542"/>
                  </a:lnTo>
                  <a:lnTo>
                    <a:pt x="567" y="536"/>
                  </a:lnTo>
                  <a:lnTo>
                    <a:pt x="572" y="530"/>
                  </a:lnTo>
                  <a:lnTo>
                    <a:pt x="576" y="524"/>
                  </a:lnTo>
                  <a:lnTo>
                    <a:pt x="582" y="519"/>
                  </a:lnTo>
                  <a:lnTo>
                    <a:pt x="588" y="513"/>
                  </a:lnTo>
                  <a:lnTo>
                    <a:pt x="591" y="505"/>
                  </a:lnTo>
                  <a:lnTo>
                    <a:pt x="597" y="500"/>
                  </a:lnTo>
                  <a:lnTo>
                    <a:pt x="601" y="494"/>
                  </a:lnTo>
                  <a:lnTo>
                    <a:pt x="607" y="486"/>
                  </a:lnTo>
                  <a:lnTo>
                    <a:pt x="610" y="481"/>
                  </a:lnTo>
                  <a:lnTo>
                    <a:pt x="614" y="473"/>
                  </a:lnTo>
                  <a:lnTo>
                    <a:pt x="618" y="467"/>
                  </a:lnTo>
                  <a:lnTo>
                    <a:pt x="622" y="460"/>
                  </a:lnTo>
                  <a:lnTo>
                    <a:pt x="626" y="454"/>
                  </a:lnTo>
                  <a:lnTo>
                    <a:pt x="628" y="447"/>
                  </a:lnTo>
                  <a:lnTo>
                    <a:pt x="633" y="441"/>
                  </a:lnTo>
                  <a:lnTo>
                    <a:pt x="635" y="433"/>
                  </a:lnTo>
                  <a:lnTo>
                    <a:pt x="637" y="426"/>
                  </a:lnTo>
                  <a:lnTo>
                    <a:pt x="641" y="418"/>
                  </a:lnTo>
                  <a:lnTo>
                    <a:pt x="643" y="410"/>
                  </a:lnTo>
                  <a:lnTo>
                    <a:pt x="645" y="403"/>
                  </a:lnTo>
                  <a:lnTo>
                    <a:pt x="647" y="395"/>
                  </a:lnTo>
                  <a:lnTo>
                    <a:pt x="648" y="388"/>
                  </a:lnTo>
                  <a:lnTo>
                    <a:pt x="652" y="380"/>
                  </a:lnTo>
                  <a:lnTo>
                    <a:pt x="652" y="372"/>
                  </a:lnTo>
                  <a:lnTo>
                    <a:pt x="654" y="365"/>
                  </a:lnTo>
                  <a:lnTo>
                    <a:pt x="654" y="357"/>
                  </a:lnTo>
                  <a:lnTo>
                    <a:pt x="656" y="350"/>
                  </a:lnTo>
                  <a:lnTo>
                    <a:pt x="658" y="342"/>
                  </a:lnTo>
                  <a:lnTo>
                    <a:pt x="658" y="333"/>
                  </a:lnTo>
                  <a:lnTo>
                    <a:pt x="658" y="325"/>
                  </a:lnTo>
                  <a:lnTo>
                    <a:pt x="658" y="317"/>
                  </a:lnTo>
                  <a:lnTo>
                    <a:pt x="658" y="310"/>
                  </a:lnTo>
                  <a:lnTo>
                    <a:pt x="658" y="300"/>
                  </a:lnTo>
                  <a:lnTo>
                    <a:pt x="658" y="293"/>
                  </a:lnTo>
                  <a:lnTo>
                    <a:pt x="656" y="285"/>
                  </a:lnTo>
                  <a:lnTo>
                    <a:pt x="654" y="276"/>
                  </a:lnTo>
                  <a:lnTo>
                    <a:pt x="654" y="268"/>
                  </a:lnTo>
                  <a:lnTo>
                    <a:pt x="652" y="260"/>
                  </a:lnTo>
                  <a:lnTo>
                    <a:pt x="652" y="253"/>
                  </a:lnTo>
                  <a:lnTo>
                    <a:pt x="648" y="245"/>
                  </a:lnTo>
                  <a:lnTo>
                    <a:pt x="647" y="238"/>
                  </a:lnTo>
                  <a:lnTo>
                    <a:pt x="645" y="230"/>
                  </a:lnTo>
                  <a:lnTo>
                    <a:pt x="643" y="222"/>
                  </a:lnTo>
                  <a:lnTo>
                    <a:pt x="641" y="215"/>
                  </a:lnTo>
                  <a:lnTo>
                    <a:pt x="637" y="207"/>
                  </a:lnTo>
                  <a:lnTo>
                    <a:pt x="635" y="200"/>
                  </a:lnTo>
                  <a:lnTo>
                    <a:pt x="633" y="194"/>
                  </a:lnTo>
                  <a:lnTo>
                    <a:pt x="628" y="186"/>
                  </a:lnTo>
                  <a:lnTo>
                    <a:pt x="626" y="179"/>
                  </a:lnTo>
                  <a:lnTo>
                    <a:pt x="622" y="171"/>
                  </a:lnTo>
                  <a:lnTo>
                    <a:pt x="618" y="165"/>
                  </a:lnTo>
                  <a:lnTo>
                    <a:pt x="614" y="160"/>
                  </a:lnTo>
                  <a:lnTo>
                    <a:pt x="610" y="152"/>
                  </a:lnTo>
                  <a:lnTo>
                    <a:pt x="607" y="146"/>
                  </a:lnTo>
                  <a:lnTo>
                    <a:pt x="601" y="139"/>
                  </a:lnTo>
                  <a:lnTo>
                    <a:pt x="597" y="133"/>
                  </a:lnTo>
                  <a:lnTo>
                    <a:pt x="591" y="127"/>
                  </a:lnTo>
                  <a:lnTo>
                    <a:pt x="588" y="122"/>
                  </a:lnTo>
                  <a:lnTo>
                    <a:pt x="582" y="116"/>
                  </a:lnTo>
                  <a:lnTo>
                    <a:pt x="576" y="108"/>
                  </a:lnTo>
                  <a:lnTo>
                    <a:pt x="572" y="103"/>
                  </a:lnTo>
                  <a:lnTo>
                    <a:pt x="567" y="99"/>
                  </a:lnTo>
                  <a:lnTo>
                    <a:pt x="561" y="93"/>
                  </a:lnTo>
                  <a:lnTo>
                    <a:pt x="555" y="87"/>
                  </a:lnTo>
                  <a:lnTo>
                    <a:pt x="550" y="82"/>
                  </a:lnTo>
                  <a:lnTo>
                    <a:pt x="544" y="76"/>
                  </a:lnTo>
                  <a:lnTo>
                    <a:pt x="538" y="72"/>
                  </a:lnTo>
                  <a:lnTo>
                    <a:pt x="531" y="67"/>
                  </a:lnTo>
                  <a:lnTo>
                    <a:pt x="525" y="63"/>
                  </a:lnTo>
                  <a:lnTo>
                    <a:pt x="519" y="59"/>
                  </a:lnTo>
                  <a:lnTo>
                    <a:pt x="512" y="55"/>
                  </a:lnTo>
                  <a:lnTo>
                    <a:pt x="506" y="49"/>
                  </a:lnTo>
                  <a:lnTo>
                    <a:pt x="498" y="46"/>
                  </a:lnTo>
                  <a:lnTo>
                    <a:pt x="491" y="42"/>
                  </a:lnTo>
                  <a:lnTo>
                    <a:pt x="485" y="38"/>
                  </a:lnTo>
                  <a:lnTo>
                    <a:pt x="477" y="34"/>
                  </a:lnTo>
                  <a:lnTo>
                    <a:pt x="472" y="30"/>
                  </a:lnTo>
                  <a:lnTo>
                    <a:pt x="464" y="29"/>
                  </a:lnTo>
                  <a:lnTo>
                    <a:pt x="457" y="25"/>
                  </a:lnTo>
                  <a:lnTo>
                    <a:pt x="449" y="21"/>
                  </a:lnTo>
                  <a:lnTo>
                    <a:pt x="441" y="19"/>
                  </a:lnTo>
                  <a:lnTo>
                    <a:pt x="434" y="15"/>
                  </a:lnTo>
                  <a:lnTo>
                    <a:pt x="426" y="13"/>
                  </a:lnTo>
                  <a:lnTo>
                    <a:pt x="419" y="11"/>
                  </a:lnTo>
                  <a:lnTo>
                    <a:pt x="411" y="10"/>
                  </a:lnTo>
                  <a:lnTo>
                    <a:pt x="403" y="8"/>
                  </a:lnTo>
                  <a:lnTo>
                    <a:pt x="396" y="6"/>
                  </a:lnTo>
                  <a:lnTo>
                    <a:pt x="386" y="4"/>
                  </a:lnTo>
                  <a:lnTo>
                    <a:pt x="379" y="4"/>
                  </a:lnTo>
                  <a:lnTo>
                    <a:pt x="371" y="2"/>
                  </a:lnTo>
                  <a:lnTo>
                    <a:pt x="362" y="2"/>
                  </a:lnTo>
                  <a:lnTo>
                    <a:pt x="354" y="0"/>
                  </a:lnTo>
                  <a:lnTo>
                    <a:pt x="346" y="0"/>
                  </a:lnTo>
                  <a:lnTo>
                    <a:pt x="339" y="0"/>
                  </a:lnTo>
                  <a:lnTo>
                    <a:pt x="329" y="0"/>
                  </a:lnTo>
                  <a:lnTo>
                    <a:pt x="322" y="0"/>
                  </a:lnTo>
                  <a:lnTo>
                    <a:pt x="312" y="0"/>
                  </a:lnTo>
                  <a:lnTo>
                    <a:pt x="305" y="0"/>
                  </a:lnTo>
                  <a:lnTo>
                    <a:pt x="295" y="2"/>
                  </a:lnTo>
                  <a:lnTo>
                    <a:pt x="287" y="2"/>
                  </a:lnTo>
                  <a:lnTo>
                    <a:pt x="280" y="4"/>
                  </a:lnTo>
                  <a:lnTo>
                    <a:pt x="270" y="4"/>
                  </a:lnTo>
                  <a:lnTo>
                    <a:pt x="263" y="6"/>
                  </a:lnTo>
                  <a:lnTo>
                    <a:pt x="255" y="8"/>
                  </a:lnTo>
                  <a:lnTo>
                    <a:pt x="246" y="10"/>
                  </a:lnTo>
                  <a:lnTo>
                    <a:pt x="238" y="11"/>
                  </a:lnTo>
                  <a:lnTo>
                    <a:pt x="232" y="13"/>
                  </a:lnTo>
                  <a:lnTo>
                    <a:pt x="223" y="15"/>
                  </a:lnTo>
                  <a:lnTo>
                    <a:pt x="215" y="19"/>
                  </a:lnTo>
                  <a:lnTo>
                    <a:pt x="208" y="21"/>
                  </a:lnTo>
                  <a:lnTo>
                    <a:pt x="202" y="25"/>
                  </a:lnTo>
                  <a:lnTo>
                    <a:pt x="192" y="29"/>
                  </a:lnTo>
                  <a:lnTo>
                    <a:pt x="187" y="30"/>
                  </a:lnTo>
                  <a:lnTo>
                    <a:pt x="179" y="34"/>
                  </a:lnTo>
                  <a:lnTo>
                    <a:pt x="171" y="38"/>
                  </a:lnTo>
                  <a:lnTo>
                    <a:pt x="164" y="42"/>
                  </a:lnTo>
                  <a:lnTo>
                    <a:pt x="158" y="46"/>
                  </a:lnTo>
                  <a:lnTo>
                    <a:pt x="151" y="49"/>
                  </a:lnTo>
                  <a:lnTo>
                    <a:pt x="145" y="55"/>
                  </a:lnTo>
                  <a:lnTo>
                    <a:pt x="137" y="59"/>
                  </a:lnTo>
                  <a:lnTo>
                    <a:pt x="132" y="63"/>
                  </a:lnTo>
                  <a:lnTo>
                    <a:pt x="126" y="67"/>
                  </a:lnTo>
                  <a:lnTo>
                    <a:pt x="120" y="72"/>
                  </a:lnTo>
                  <a:lnTo>
                    <a:pt x="113" y="76"/>
                  </a:lnTo>
                  <a:lnTo>
                    <a:pt x="107" y="82"/>
                  </a:lnTo>
                  <a:lnTo>
                    <a:pt x="101" y="87"/>
                  </a:lnTo>
                  <a:lnTo>
                    <a:pt x="97" y="93"/>
                  </a:lnTo>
                  <a:lnTo>
                    <a:pt x="90" y="99"/>
                  </a:lnTo>
                  <a:lnTo>
                    <a:pt x="84" y="103"/>
                  </a:lnTo>
                  <a:lnTo>
                    <a:pt x="80" y="108"/>
                  </a:lnTo>
                  <a:lnTo>
                    <a:pt x="75" y="116"/>
                  </a:lnTo>
                  <a:lnTo>
                    <a:pt x="69" y="122"/>
                  </a:lnTo>
                  <a:lnTo>
                    <a:pt x="65" y="127"/>
                  </a:lnTo>
                  <a:lnTo>
                    <a:pt x="59" y="133"/>
                  </a:lnTo>
                  <a:lnTo>
                    <a:pt x="56" y="139"/>
                  </a:lnTo>
                  <a:lnTo>
                    <a:pt x="50" y="146"/>
                  </a:lnTo>
                  <a:lnTo>
                    <a:pt x="46" y="152"/>
                  </a:lnTo>
                  <a:lnTo>
                    <a:pt x="42" y="160"/>
                  </a:lnTo>
                  <a:lnTo>
                    <a:pt x="38" y="165"/>
                  </a:lnTo>
                  <a:lnTo>
                    <a:pt x="35" y="171"/>
                  </a:lnTo>
                  <a:lnTo>
                    <a:pt x="31" y="179"/>
                  </a:lnTo>
                  <a:lnTo>
                    <a:pt x="29" y="186"/>
                  </a:lnTo>
                  <a:lnTo>
                    <a:pt x="25" y="194"/>
                  </a:lnTo>
                  <a:lnTo>
                    <a:pt x="21" y="200"/>
                  </a:lnTo>
                  <a:lnTo>
                    <a:pt x="19" y="207"/>
                  </a:lnTo>
                  <a:lnTo>
                    <a:pt x="16" y="215"/>
                  </a:lnTo>
                  <a:lnTo>
                    <a:pt x="14" y="222"/>
                  </a:lnTo>
                  <a:lnTo>
                    <a:pt x="12" y="230"/>
                  </a:lnTo>
                  <a:lnTo>
                    <a:pt x="10" y="238"/>
                  </a:lnTo>
                  <a:lnTo>
                    <a:pt x="8" y="245"/>
                  </a:lnTo>
                  <a:lnTo>
                    <a:pt x="6" y="253"/>
                  </a:lnTo>
                  <a:lnTo>
                    <a:pt x="4" y="260"/>
                  </a:lnTo>
                  <a:lnTo>
                    <a:pt x="2" y="268"/>
                  </a:lnTo>
                  <a:lnTo>
                    <a:pt x="2" y="276"/>
                  </a:lnTo>
                  <a:lnTo>
                    <a:pt x="2" y="285"/>
                  </a:lnTo>
                  <a:lnTo>
                    <a:pt x="0" y="293"/>
                  </a:lnTo>
                  <a:lnTo>
                    <a:pt x="0" y="300"/>
                  </a:lnTo>
                  <a:lnTo>
                    <a:pt x="0" y="310"/>
                  </a:lnTo>
                  <a:lnTo>
                    <a:pt x="0" y="317"/>
                  </a:lnTo>
                  <a:lnTo>
                    <a:pt x="0" y="325"/>
                  </a:lnTo>
                  <a:lnTo>
                    <a:pt x="0" y="333"/>
                  </a:lnTo>
                  <a:lnTo>
                    <a:pt x="0" y="342"/>
                  </a:lnTo>
                  <a:lnTo>
                    <a:pt x="2" y="350"/>
                  </a:lnTo>
                  <a:lnTo>
                    <a:pt x="2" y="357"/>
                  </a:lnTo>
                  <a:lnTo>
                    <a:pt x="2" y="365"/>
                  </a:lnTo>
                  <a:lnTo>
                    <a:pt x="4" y="372"/>
                  </a:lnTo>
                  <a:lnTo>
                    <a:pt x="6" y="380"/>
                  </a:lnTo>
                  <a:lnTo>
                    <a:pt x="8" y="388"/>
                  </a:lnTo>
                  <a:lnTo>
                    <a:pt x="10" y="395"/>
                  </a:lnTo>
                  <a:lnTo>
                    <a:pt x="12" y="403"/>
                  </a:lnTo>
                  <a:lnTo>
                    <a:pt x="14" y="410"/>
                  </a:lnTo>
                  <a:lnTo>
                    <a:pt x="16" y="418"/>
                  </a:lnTo>
                  <a:lnTo>
                    <a:pt x="19" y="426"/>
                  </a:lnTo>
                  <a:lnTo>
                    <a:pt x="21" y="433"/>
                  </a:lnTo>
                  <a:lnTo>
                    <a:pt x="25" y="441"/>
                  </a:lnTo>
                  <a:lnTo>
                    <a:pt x="29" y="447"/>
                  </a:lnTo>
                  <a:lnTo>
                    <a:pt x="31" y="454"/>
                  </a:lnTo>
                  <a:lnTo>
                    <a:pt x="35" y="460"/>
                  </a:lnTo>
                  <a:lnTo>
                    <a:pt x="38" y="467"/>
                  </a:lnTo>
                  <a:lnTo>
                    <a:pt x="42" y="473"/>
                  </a:lnTo>
                  <a:lnTo>
                    <a:pt x="46" y="481"/>
                  </a:lnTo>
                  <a:lnTo>
                    <a:pt x="50" y="486"/>
                  </a:lnTo>
                  <a:lnTo>
                    <a:pt x="56" y="494"/>
                  </a:lnTo>
                  <a:lnTo>
                    <a:pt x="59" y="500"/>
                  </a:lnTo>
                  <a:lnTo>
                    <a:pt x="65" y="505"/>
                  </a:lnTo>
                  <a:lnTo>
                    <a:pt x="69" y="513"/>
                  </a:lnTo>
                  <a:lnTo>
                    <a:pt x="75" y="519"/>
                  </a:lnTo>
                  <a:lnTo>
                    <a:pt x="80" y="524"/>
                  </a:lnTo>
                  <a:lnTo>
                    <a:pt x="84" y="530"/>
                  </a:lnTo>
                  <a:lnTo>
                    <a:pt x="90" y="536"/>
                  </a:lnTo>
                  <a:lnTo>
                    <a:pt x="97" y="542"/>
                  </a:lnTo>
                  <a:lnTo>
                    <a:pt x="101" y="545"/>
                  </a:lnTo>
                  <a:lnTo>
                    <a:pt x="107" y="551"/>
                  </a:lnTo>
                  <a:lnTo>
                    <a:pt x="113" y="555"/>
                  </a:lnTo>
                  <a:lnTo>
                    <a:pt x="120" y="561"/>
                  </a:lnTo>
                  <a:lnTo>
                    <a:pt x="126" y="566"/>
                  </a:lnTo>
                  <a:lnTo>
                    <a:pt x="132" y="570"/>
                  </a:lnTo>
                  <a:lnTo>
                    <a:pt x="137" y="574"/>
                  </a:lnTo>
                  <a:lnTo>
                    <a:pt x="145" y="580"/>
                  </a:lnTo>
                  <a:lnTo>
                    <a:pt x="151" y="583"/>
                  </a:lnTo>
                  <a:lnTo>
                    <a:pt x="158" y="587"/>
                  </a:lnTo>
                  <a:lnTo>
                    <a:pt x="164" y="591"/>
                  </a:lnTo>
                  <a:lnTo>
                    <a:pt x="171" y="595"/>
                  </a:lnTo>
                  <a:lnTo>
                    <a:pt x="179" y="599"/>
                  </a:lnTo>
                  <a:lnTo>
                    <a:pt x="187" y="602"/>
                  </a:lnTo>
                  <a:lnTo>
                    <a:pt x="192" y="606"/>
                  </a:lnTo>
                  <a:lnTo>
                    <a:pt x="202" y="608"/>
                  </a:lnTo>
                  <a:lnTo>
                    <a:pt x="208" y="612"/>
                  </a:lnTo>
                  <a:lnTo>
                    <a:pt x="215" y="614"/>
                  </a:lnTo>
                  <a:lnTo>
                    <a:pt x="223" y="616"/>
                  </a:lnTo>
                  <a:lnTo>
                    <a:pt x="232" y="619"/>
                  </a:lnTo>
                  <a:lnTo>
                    <a:pt x="238" y="621"/>
                  </a:lnTo>
                  <a:lnTo>
                    <a:pt x="246" y="623"/>
                  </a:lnTo>
                  <a:lnTo>
                    <a:pt x="255" y="625"/>
                  </a:lnTo>
                  <a:lnTo>
                    <a:pt x="263" y="627"/>
                  </a:lnTo>
                  <a:lnTo>
                    <a:pt x="270" y="627"/>
                  </a:lnTo>
                  <a:lnTo>
                    <a:pt x="280" y="629"/>
                  </a:lnTo>
                  <a:lnTo>
                    <a:pt x="287" y="631"/>
                  </a:lnTo>
                  <a:lnTo>
                    <a:pt x="295" y="633"/>
                  </a:lnTo>
                  <a:lnTo>
                    <a:pt x="305" y="633"/>
                  </a:lnTo>
                  <a:lnTo>
                    <a:pt x="312" y="633"/>
                  </a:lnTo>
                  <a:lnTo>
                    <a:pt x="322" y="633"/>
                  </a:lnTo>
                  <a:lnTo>
                    <a:pt x="329" y="635"/>
                  </a:lnTo>
                  <a:lnTo>
                    <a:pt x="329" y="635"/>
                  </a:lnTo>
                  <a:close/>
                </a:path>
              </a:pathLst>
            </a:custGeom>
            <a:solidFill>
              <a:srgbClr val="FAC9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45"/>
            <p:cNvSpPr>
              <a:spLocks/>
            </p:cNvSpPr>
            <p:nvPr/>
          </p:nvSpPr>
          <p:spPr bwMode="auto">
            <a:xfrm>
              <a:off x="4478" y="2390"/>
              <a:ext cx="163" cy="317"/>
            </a:xfrm>
            <a:custGeom>
              <a:avLst/>
              <a:gdLst>
                <a:gd name="T0" fmla="*/ 325 w 325"/>
                <a:gd name="T1" fmla="*/ 17 h 635"/>
                <a:gd name="T2" fmla="*/ 325 w 325"/>
                <a:gd name="T3" fmla="*/ 42 h 635"/>
                <a:gd name="T4" fmla="*/ 325 w 325"/>
                <a:gd name="T5" fmla="*/ 70 h 635"/>
                <a:gd name="T6" fmla="*/ 325 w 325"/>
                <a:gd name="T7" fmla="*/ 103 h 635"/>
                <a:gd name="T8" fmla="*/ 325 w 325"/>
                <a:gd name="T9" fmla="*/ 135 h 635"/>
                <a:gd name="T10" fmla="*/ 325 w 325"/>
                <a:gd name="T11" fmla="*/ 171 h 635"/>
                <a:gd name="T12" fmla="*/ 325 w 325"/>
                <a:gd name="T13" fmla="*/ 211 h 635"/>
                <a:gd name="T14" fmla="*/ 325 w 325"/>
                <a:gd name="T15" fmla="*/ 251 h 635"/>
                <a:gd name="T16" fmla="*/ 325 w 325"/>
                <a:gd name="T17" fmla="*/ 293 h 635"/>
                <a:gd name="T18" fmla="*/ 325 w 325"/>
                <a:gd name="T19" fmla="*/ 336 h 635"/>
                <a:gd name="T20" fmla="*/ 325 w 325"/>
                <a:gd name="T21" fmla="*/ 380 h 635"/>
                <a:gd name="T22" fmla="*/ 325 w 325"/>
                <a:gd name="T23" fmla="*/ 428 h 635"/>
                <a:gd name="T24" fmla="*/ 325 w 325"/>
                <a:gd name="T25" fmla="*/ 475 h 635"/>
                <a:gd name="T26" fmla="*/ 325 w 325"/>
                <a:gd name="T27" fmla="*/ 523 h 635"/>
                <a:gd name="T28" fmla="*/ 325 w 325"/>
                <a:gd name="T29" fmla="*/ 572 h 635"/>
                <a:gd name="T30" fmla="*/ 325 w 325"/>
                <a:gd name="T31" fmla="*/ 621 h 635"/>
                <a:gd name="T32" fmla="*/ 299 w 325"/>
                <a:gd name="T33" fmla="*/ 633 h 635"/>
                <a:gd name="T34" fmla="*/ 266 w 325"/>
                <a:gd name="T35" fmla="*/ 627 h 635"/>
                <a:gd name="T36" fmla="*/ 234 w 325"/>
                <a:gd name="T37" fmla="*/ 619 h 635"/>
                <a:gd name="T38" fmla="*/ 204 w 325"/>
                <a:gd name="T39" fmla="*/ 610 h 635"/>
                <a:gd name="T40" fmla="*/ 175 w 325"/>
                <a:gd name="T41" fmla="*/ 597 h 635"/>
                <a:gd name="T42" fmla="*/ 149 w 325"/>
                <a:gd name="T43" fmla="*/ 581 h 635"/>
                <a:gd name="T44" fmla="*/ 124 w 325"/>
                <a:gd name="T45" fmla="*/ 564 h 635"/>
                <a:gd name="T46" fmla="*/ 99 w 325"/>
                <a:gd name="T47" fmla="*/ 545 h 635"/>
                <a:gd name="T48" fmla="*/ 78 w 325"/>
                <a:gd name="T49" fmla="*/ 523 h 635"/>
                <a:gd name="T50" fmla="*/ 57 w 325"/>
                <a:gd name="T51" fmla="*/ 500 h 635"/>
                <a:gd name="T52" fmla="*/ 40 w 325"/>
                <a:gd name="T53" fmla="*/ 473 h 635"/>
                <a:gd name="T54" fmla="*/ 27 w 325"/>
                <a:gd name="T55" fmla="*/ 445 h 635"/>
                <a:gd name="T56" fmla="*/ 16 w 325"/>
                <a:gd name="T57" fmla="*/ 416 h 635"/>
                <a:gd name="T58" fmla="*/ 8 w 325"/>
                <a:gd name="T59" fmla="*/ 388 h 635"/>
                <a:gd name="T60" fmla="*/ 0 w 325"/>
                <a:gd name="T61" fmla="*/ 355 h 635"/>
                <a:gd name="T62" fmla="*/ 0 w 325"/>
                <a:gd name="T63" fmla="*/ 325 h 635"/>
                <a:gd name="T64" fmla="*/ 0 w 325"/>
                <a:gd name="T65" fmla="*/ 293 h 635"/>
                <a:gd name="T66" fmla="*/ 4 w 325"/>
                <a:gd name="T67" fmla="*/ 260 h 635"/>
                <a:gd name="T68" fmla="*/ 12 w 325"/>
                <a:gd name="T69" fmla="*/ 230 h 635"/>
                <a:gd name="T70" fmla="*/ 21 w 325"/>
                <a:gd name="T71" fmla="*/ 200 h 635"/>
                <a:gd name="T72" fmla="*/ 35 w 325"/>
                <a:gd name="T73" fmla="*/ 173 h 635"/>
                <a:gd name="T74" fmla="*/ 50 w 325"/>
                <a:gd name="T75" fmla="*/ 146 h 635"/>
                <a:gd name="T76" fmla="*/ 67 w 325"/>
                <a:gd name="T77" fmla="*/ 122 h 635"/>
                <a:gd name="T78" fmla="*/ 88 w 325"/>
                <a:gd name="T79" fmla="*/ 99 h 635"/>
                <a:gd name="T80" fmla="*/ 111 w 325"/>
                <a:gd name="T81" fmla="*/ 78 h 635"/>
                <a:gd name="T82" fmla="*/ 135 w 325"/>
                <a:gd name="T83" fmla="*/ 59 h 635"/>
                <a:gd name="T84" fmla="*/ 162 w 325"/>
                <a:gd name="T85" fmla="*/ 42 h 635"/>
                <a:gd name="T86" fmla="*/ 188 w 325"/>
                <a:gd name="T87" fmla="*/ 29 h 635"/>
                <a:gd name="T88" fmla="*/ 219 w 325"/>
                <a:gd name="T89" fmla="*/ 15 h 635"/>
                <a:gd name="T90" fmla="*/ 251 w 325"/>
                <a:gd name="T91" fmla="*/ 8 h 635"/>
                <a:gd name="T92" fmla="*/ 284 w 325"/>
                <a:gd name="T93" fmla="*/ 2 h 635"/>
                <a:gd name="T94" fmla="*/ 316 w 325"/>
                <a:gd name="T95" fmla="*/ 0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5" h="635">
                  <a:moveTo>
                    <a:pt x="325" y="0"/>
                  </a:moveTo>
                  <a:lnTo>
                    <a:pt x="325" y="6"/>
                  </a:lnTo>
                  <a:lnTo>
                    <a:pt x="325" y="11"/>
                  </a:lnTo>
                  <a:lnTo>
                    <a:pt x="325" y="17"/>
                  </a:lnTo>
                  <a:lnTo>
                    <a:pt x="325" y="23"/>
                  </a:lnTo>
                  <a:lnTo>
                    <a:pt x="325" y="29"/>
                  </a:lnTo>
                  <a:lnTo>
                    <a:pt x="325" y="36"/>
                  </a:lnTo>
                  <a:lnTo>
                    <a:pt x="325" y="42"/>
                  </a:lnTo>
                  <a:lnTo>
                    <a:pt x="325" y="49"/>
                  </a:lnTo>
                  <a:lnTo>
                    <a:pt x="325" y="55"/>
                  </a:lnTo>
                  <a:lnTo>
                    <a:pt x="325" y="63"/>
                  </a:lnTo>
                  <a:lnTo>
                    <a:pt x="325" y="70"/>
                  </a:lnTo>
                  <a:lnTo>
                    <a:pt x="325" y="78"/>
                  </a:lnTo>
                  <a:lnTo>
                    <a:pt x="325" y="86"/>
                  </a:lnTo>
                  <a:lnTo>
                    <a:pt x="325" y="93"/>
                  </a:lnTo>
                  <a:lnTo>
                    <a:pt x="325" y="103"/>
                  </a:lnTo>
                  <a:lnTo>
                    <a:pt x="325" y="110"/>
                  </a:lnTo>
                  <a:lnTo>
                    <a:pt x="325" y="120"/>
                  </a:lnTo>
                  <a:lnTo>
                    <a:pt x="325" y="127"/>
                  </a:lnTo>
                  <a:lnTo>
                    <a:pt x="325" y="135"/>
                  </a:lnTo>
                  <a:lnTo>
                    <a:pt x="325" y="144"/>
                  </a:lnTo>
                  <a:lnTo>
                    <a:pt x="325" y="154"/>
                  </a:lnTo>
                  <a:lnTo>
                    <a:pt x="325" y="163"/>
                  </a:lnTo>
                  <a:lnTo>
                    <a:pt x="325" y="171"/>
                  </a:lnTo>
                  <a:lnTo>
                    <a:pt x="325" y="182"/>
                  </a:lnTo>
                  <a:lnTo>
                    <a:pt x="325" y="190"/>
                  </a:lnTo>
                  <a:lnTo>
                    <a:pt x="325" y="200"/>
                  </a:lnTo>
                  <a:lnTo>
                    <a:pt x="325" y="211"/>
                  </a:lnTo>
                  <a:lnTo>
                    <a:pt x="325" y="220"/>
                  </a:lnTo>
                  <a:lnTo>
                    <a:pt x="325" y="230"/>
                  </a:lnTo>
                  <a:lnTo>
                    <a:pt x="325" y="241"/>
                  </a:lnTo>
                  <a:lnTo>
                    <a:pt x="325" y="251"/>
                  </a:lnTo>
                  <a:lnTo>
                    <a:pt x="325" y="262"/>
                  </a:lnTo>
                  <a:lnTo>
                    <a:pt x="325" y="272"/>
                  </a:lnTo>
                  <a:lnTo>
                    <a:pt x="325" y="283"/>
                  </a:lnTo>
                  <a:lnTo>
                    <a:pt x="325" y="293"/>
                  </a:lnTo>
                  <a:lnTo>
                    <a:pt x="325" y="304"/>
                  </a:lnTo>
                  <a:lnTo>
                    <a:pt x="325" y="314"/>
                  </a:lnTo>
                  <a:lnTo>
                    <a:pt x="325" y="325"/>
                  </a:lnTo>
                  <a:lnTo>
                    <a:pt x="325" y="336"/>
                  </a:lnTo>
                  <a:lnTo>
                    <a:pt x="325" y="348"/>
                  </a:lnTo>
                  <a:lnTo>
                    <a:pt x="325" y="357"/>
                  </a:lnTo>
                  <a:lnTo>
                    <a:pt x="325" y="371"/>
                  </a:lnTo>
                  <a:lnTo>
                    <a:pt x="325" y="380"/>
                  </a:lnTo>
                  <a:lnTo>
                    <a:pt x="325" y="391"/>
                  </a:lnTo>
                  <a:lnTo>
                    <a:pt x="325" y="405"/>
                  </a:lnTo>
                  <a:lnTo>
                    <a:pt x="325" y="416"/>
                  </a:lnTo>
                  <a:lnTo>
                    <a:pt x="325" y="428"/>
                  </a:lnTo>
                  <a:lnTo>
                    <a:pt x="325" y="439"/>
                  </a:lnTo>
                  <a:lnTo>
                    <a:pt x="325" y="450"/>
                  </a:lnTo>
                  <a:lnTo>
                    <a:pt x="325" y="462"/>
                  </a:lnTo>
                  <a:lnTo>
                    <a:pt x="325" y="475"/>
                  </a:lnTo>
                  <a:lnTo>
                    <a:pt x="325" y="486"/>
                  </a:lnTo>
                  <a:lnTo>
                    <a:pt x="325" y="498"/>
                  </a:lnTo>
                  <a:lnTo>
                    <a:pt x="325" y="511"/>
                  </a:lnTo>
                  <a:lnTo>
                    <a:pt x="325" y="523"/>
                  </a:lnTo>
                  <a:lnTo>
                    <a:pt x="325" y="536"/>
                  </a:lnTo>
                  <a:lnTo>
                    <a:pt x="325" y="547"/>
                  </a:lnTo>
                  <a:lnTo>
                    <a:pt x="325" y="561"/>
                  </a:lnTo>
                  <a:lnTo>
                    <a:pt x="325" y="572"/>
                  </a:lnTo>
                  <a:lnTo>
                    <a:pt x="325" y="583"/>
                  </a:lnTo>
                  <a:lnTo>
                    <a:pt x="325" y="597"/>
                  </a:lnTo>
                  <a:lnTo>
                    <a:pt x="325" y="608"/>
                  </a:lnTo>
                  <a:lnTo>
                    <a:pt x="325" y="621"/>
                  </a:lnTo>
                  <a:lnTo>
                    <a:pt x="325" y="635"/>
                  </a:lnTo>
                  <a:lnTo>
                    <a:pt x="316" y="633"/>
                  </a:lnTo>
                  <a:lnTo>
                    <a:pt x="308" y="633"/>
                  </a:lnTo>
                  <a:lnTo>
                    <a:pt x="299" y="633"/>
                  </a:lnTo>
                  <a:lnTo>
                    <a:pt x="291" y="631"/>
                  </a:lnTo>
                  <a:lnTo>
                    <a:pt x="284" y="631"/>
                  </a:lnTo>
                  <a:lnTo>
                    <a:pt x="274" y="629"/>
                  </a:lnTo>
                  <a:lnTo>
                    <a:pt x="266" y="627"/>
                  </a:lnTo>
                  <a:lnTo>
                    <a:pt x="259" y="627"/>
                  </a:lnTo>
                  <a:lnTo>
                    <a:pt x="251" y="625"/>
                  </a:lnTo>
                  <a:lnTo>
                    <a:pt x="242" y="623"/>
                  </a:lnTo>
                  <a:lnTo>
                    <a:pt x="234" y="619"/>
                  </a:lnTo>
                  <a:lnTo>
                    <a:pt x="226" y="618"/>
                  </a:lnTo>
                  <a:lnTo>
                    <a:pt x="219" y="616"/>
                  </a:lnTo>
                  <a:lnTo>
                    <a:pt x="211" y="614"/>
                  </a:lnTo>
                  <a:lnTo>
                    <a:pt x="204" y="610"/>
                  </a:lnTo>
                  <a:lnTo>
                    <a:pt x="198" y="608"/>
                  </a:lnTo>
                  <a:lnTo>
                    <a:pt x="188" y="604"/>
                  </a:lnTo>
                  <a:lnTo>
                    <a:pt x="183" y="600"/>
                  </a:lnTo>
                  <a:lnTo>
                    <a:pt x="175" y="597"/>
                  </a:lnTo>
                  <a:lnTo>
                    <a:pt x="169" y="593"/>
                  </a:lnTo>
                  <a:lnTo>
                    <a:pt x="162" y="589"/>
                  </a:lnTo>
                  <a:lnTo>
                    <a:pt x="154" y="585"/>
                  </a:lnTo>
                  <a:lnTo>
                    <a:pt x="149" y="581"/>
                  </a:lnTo>
                  <a:lnTo>
                    <a:pt x="143" y="578"/>
                  </a:lnTo>
                  <a:lnTo>
                    <a:pt x="135" y="574"/>
                  </a:lnTo>
                  <a:lnTo>
                    <a:pt x="130" y="570"/>
                  </a:lnTo>
                  <a:lnTo>
                    <a:pt x="124" y="564"/>
                  </a:lnTo>
                  <a:lnTo>
                    <a:pt x="116" y="561"/>
                  </a:lnTo>
                  <a:lnTo>
                    <a:pt x="111" y="555"/>
                  </a:lnTo>
                  <a:lnTo>
                    <a:pt x="105" y="549"/>
                  </a:lnTo>
                  <a:lnTo>
                    <a:pt x="99" y="545"/>
                  </a:lnTo>
                  <a:lnTo>
                    <a:pt x="95" y="540"/>
                  </a:lnTo>
                  <a:lnTo>
                    <a:pt x="88" y="534"/>
                  </a:lnTo>
                  <a:lnTo>
                    <a:pt x="82" y="528"/>
                  </a:lnTo>
                  <a:lnTo>
                    <a:pt x="78" y="523"/>
                  </a:lnTo>
                  <a:lnTo>
                    <a:pt x="73" y="517"/>
                  </a:lnTo>
                  <a:lnTo>
                    <a:pt x="67" y="511"/>
                  </a:lnTo>
                  <a:lnTo>
                    <a:pt x="63" y="505"/>
                  </a:lnTo>
                  <a:lnTo>
                    <a:pt x="57" y="500"/>
                  </a:lnTo>
                  <a:lnTo>
                    <a:pt x="54" y="492"/>
                  </a:lnTo>
                  <a:lnTo>
                    <a:pt x="50" y="486"/>
                  </a:lnTo>
                  <a:lnTo>
                    <a:pt x="46" y="479"/>
                  </a:lnTo>
                  <a:lnTo>
                    <a:pt x="40" y="473"/>
                  </a:lnTo>
                  <a:lnTo>
                    <a:pt x="38" y="466"/>
                  </a:lnTo>
                  <a:lnTo>
                    <a:pt x="35" y="460"/>
                  </a:lnTo>
                  <a:lnTo>
                    <a:pt x="31" y="452"/>
                  </a:lnTo>
                  <a:lnTo>
                    <a:pt x="27" y="445"/>
                  </a:lnTo>
                  <a:lnTo>
                    <a:pt x="25" y="439"/>
                  </a:lnTo>
                  <a:lnTo>
                    <a:pt x="21" y="431"/>
                  </a:lnTo>
                  <a:lnTo>
                    <a:pt x="19" y="424"/>
                  </a:lnTo>
                  <a:lnTo>
                    <a:pt x="16" y="416"/>
                  </a:lnTo>
                  <a:lnTo>
                    <a:pt x="14" y="410"/>
                  </a:lnTo>
                  <a:lnTo>
                    <a:pt x="12" y="401"/>
                  </a:lnTo>
                  <a:lnTo>
                    <a:pt x="10" y="395"/>
                  </a:lnTo>
                  <a:lnTo>
                    <a:pt x="8" y="388"/>
                  </a:lnTo>
                  <a:lnTo>
                    <a:pt x="6" y="380"/>
                  </a:lnTo>
                  <a:lnTo>
                    <a:pt x="4" y="372"/>
                  </a:lnTo>
                  <a:lnTo>
                    <a:pt x="2" y="365"/>
                  </a:lnTo>
                  <a:lnTo>
                    <a:pt x="0" y="355"/>
                  </a:lnTo>
                  <a:lnTo>
                    <a:pt x="0" y="348"/>
                  </a:lnTo>
                  <a:lnTo>
                    <a:pt x="0" y="340"/>
                  </a:lnTo>
                  <a:lnTo>
                    <a:pt x="0" y="333"/>
                  </a:lnTo>
                  <a:lnTo>
                    <a:pt x="0" y="325"/>
                  </a:lnTo>
                  <a:lnTo>
                    <a:pt x="0" y="317"/>
                  </a:lnTo>
                  <a:lnTo>
                    <a:pt x="0" y="310"/>
                  </a:lnTo>
                  <a:lnTo>
                    <a:pt x="0" y="300"/>
                  </a:lnTo>
                  <a:lnTo>
                    <a:pt x="0" y="293"/>
                  </a:lnTo>
                  <a:lnTo>
                    <a:pt x="0" y="285"/>
                  </a:lnTo>
                  <a:lnTo>
                    <a:pt x="0" y="276"/>
                  </a:lnTo>
                  <a:lnTo>
                    <a:pt x="2" y="268"/>
                  </a:lnTo>
                  <a:lnTo>
                    <a:pt x="4" y="260"/>
                  </a:lnTo>
                  <a:lnTo>
                    <a:pt x="6" y="253"/>
                  </a:lnTo>
                  <a:lnTo>
                    <a:pt x="8" y="245"/>
                  </a:lnTo>
                  <a:lnTo>
                    <a:pt x="10" y="238"/>
                  </a:lnTo>
                  <a:lnTo>
                    <a:pt x="12" y="230"/>
                  </a:lnTo>
                  <a:lnTo>
                    <a:pt x="14" y="222"/>
                  </a:lnTo>
                  <a:lnTo>
                    <a:pt x="16" y="215"/>
                  </a:lnTo>
                  <a:lnTo>
                    <a:pt x="19" y="207"/>
                  </a:lnTo>
                  <a:lnTo>
                    <a:pt x="21" y="200"/>
                  </a:lnTo>
                  <a:lnTo>
                    <a:pt x="25" y="194"/>
                  </a:lnTo>
                  <a:lnTo>
                    <a:pt x="27" y="186"/>
                  </a:lnTo>
                  <a:lnTo>
                    <a:pt x="31" y="181"/>
                  </a:lnTo>
                  <a:lnTo>
                    <a:pt x="35" y="173"/>
                  </a:lnTo>
                  <a:lnTo>
                    <a:pt x="38" y="167"/>
                  </a:lnTo>
                  <a:lnTo>
                    <a:pt x="40" y="160"/>
                  </a:lnTo>
                  <a:lnTo>
                    <a:pt x="46" y="152"/>
                  </a:lnTo>
                  <a:lnTo>
                    <a:pt x="50" y="146"/>
                  </a:lnTo>
                  <a:lnTo>
                    <a:pt x="54" y="141"/>
                  </a:lnTo>
                  <a:lnTo>
                    <a:pt x="57" y="135"/>
                  </a:lnTo>
                  <a:lnTo>
                    <a:pt x="63" y="127"/>
                  </a:lnTo>
                  <a:lnTo>
                    <a:pt x="67" y="122"/>
                  </a:lnTo>
                  <a:lnTo>
                    <a:pt x="73" y="116"/>
                  </a:lnTo>
                  <a:lnTo>
                    <a:pt x="78" y="110"/>
                  </a:lnTo>
                  <a:lnTo>
                    <a:pt x="82" y="105"/>
                  </a:lnTo>
                  <a:lnTo>
                    <a:pt x="88" y="99"/>
                  </a:lnTo>
                  <a:lnTo>
                    <a:pt x="95" y="93"/>
                  </a:lnTo>
                  <a:lnTo>
                    <a:pt x="99" y="87"/>
                  </a:lnTo>
                  <a:lnTo>
                    <a:pt x="105" y="84"/>
                  </a:lnTo>
                  <a:lnTo>
                    <a:pt x="111" y="78"/>
                  </a:lnTo>
                  <a:lnTo>
                    <a:pt x="116" y="74"/>
                  </a:lnTo>
                  <a:lnTo>
                    <a:pt x="124" y="68"/>
                  </a:lnTo>
                  <a:lnTo>
                    <a:pt x="130" y="63"/>
                  </a:lnTo>
                  <a:lnTo>
                    <a:pt x="135" y="59"/>
                  </a:lnTo>
                  <a:lnTo>
                    <a:pt x="143" y="55"/>
                  </a:lnTo>
                  <a:lnTo>
                    <a:pt x="149" y="49"/>
                  </a:lnTo>
                  <a:lnTo>
                    <a:pt x="154" y="46"/>
                  </a:lnTo>
                  <a:lnTo>
                    <a:pt x="162" y="42"/>
                  </a:lnTo>
                  <a:lnTo>
                    <a:pt x="169" y="38"/>
                  </a:lnTo>
                  <a:lnTo>
                    <a:pt x="175" y="34"/>
                  </a:lnTo>
                  <a:lnTo>
                    <a:pt x="183" y="32"/>
                  </a:lnTo>
                  <a:lnTo>
                    <a:pt x="188" y="29"/>
                  </a:lnTo>
                  <a:lnTo>
                    <a:pt x="198" y="25"/>
                  </a:lnTo>
                  <a:lnTo>
                    <a:pt x="204" y="23"/>
                  </a:lnTo>
                  <a:lnTo>
                    <a:pt x="211" y="19"/>
                  </a:lnTo>
                  <a:lnTo>
                    <a:pt x="219" y="15"/>
                  </a:lnTo>
                  <a:lnTo>
                    <a:pt x="226" y="13"/>
                  </a:lnTo>
                  <a:lnTo>
                    <a:pt x="234" y="11"/>
                  </a:lnTo>
                  <a:lnTo>
                    <a:pt x="242" y="10"/>
                  </a:lnTo>
                  <a:lnTo>
                    <a:pt x="251" y="8"/>
                  </a:lnTo>
                  <a:lnTo>
                    <a:pt x="259" y="6"/>
                  </a:lnTo>
                  <a:lnTo>
                    <a:pt x="266" y="4"/>
                  </a:lnTo>
                  <a:lnTo>
                    <a:pt x="274" y="4"/>
                  </a:lnTo>
                  <a:lnTo>
                    <a:pt x="284" y="2"/>
                  </a:lnTo>
                  <a:lnTo>
                    <a:pt x="291" y="2"/>
                  </a:lnTo>
                  <a:lnTo>
                    <a:pt x="299" y="0"/>
                  </a:lnTo>
                  <a:lnTo>
                    <a:pt x="308" y="0"/>
                  </a:lnTo>
                  <a:lnTo>
                    <a:pt x="316" y="0"/>
                  </a:lnTo>
                  <a:lnTo>
                    <a:pt x="325" y="0"/>
                  </a:lnTo>
                  <a:lnTo>
                    <a:pt x="325" y="0"/>
                  </a:lnTo>
                  <a:close/>
                </a:path>
              </a:pathLst>
            </a:custGeom>
            <a:solidFill>
              <a:srgbClr val="FF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46"/>
            <p:cNvSpPr>
              <a:spLocks/>
            </p:cNvSpPr>
            <p:nvPr/>
          </p:nvSpPr>
          <p:spPr bwMode="auto">
            <a:xfrm>
              <a:off x="4613" y="2409"/>
              <a:ext cx="62" cy="282"/>
            </a:xfrm>
            <a:custGeom>
              <a:avLst/>
              <a:gdLst>
                <a:gd name="T0" fmla="*/ 78 w 124"/>
                <a:gd name="T1" fmla="*/ 562 h 562"/>
                <a:gd name="T2" fmla="*/ 86 w 124"/>
                <a:gd name="T3" fmla="*/ 560 h 562"/>
                <a:gd name="T4" fmla="*/ 95 w 124"/>
                <a:gd name="T5" fmla="*/ 559 h 562"/>
                <a:gd name="T6" fmla="*/ 103 w 124"/>
                <a:gd name="T7" fmla="*/ 555 h 562"/>
                <a:gd name="T8" fmla="*/ 109 w 124"/>
                <a:gd name="T9" fmla="*/ 549 h 562"/>
                <a:gd name="T10" fmla="*/ 114 w 124"/>
                <a:gd name="T11" fmla="*/ 541 h 562"/>
                <a:gd name="T12" fmla="*/ 120 w 124"/>
                <a:gd name="T13" fmla="*/ 534 h 562"/>
                <a:gd name="T14" fmla="*/ 122 w 124"/>
                <a:gd name="T15" fmla="*/ 526 h 562"/>
                <a:gd name="T16" fmla="*/ 124 w 124"/>
                <a:gd name="T17" fmla="*/ 517 h 562"/>
                <a:gd name="T18" fmla="*/ 124 w 124"/>
                <a:gd name="T19" fmla="*/ 40 h 562"/>
                <a:gd name="T20" fmla="*/ 122 w 124"/>
                <a:gd name="T21" fmla="*/ 32 h 562"/>
                <a:gd name="T22" fmla="*/ 116 w 124"/>
                <a:gd name="T23" fmla="*/ 23 h 562"/>
                <a:gd name="T24" fmla="*/ 112 w 124"/>
                <a:gd name="T25" fmla="*/ 15 h 562"/>
                <a:gd name="T26" fmla="*/ 105 w 124"/>
                <a:gd name="T27" fmla="*/ 9 h 562"/>
                <a:gd name="T28" fmla="*/ 97 w 124"/>
                <a:gd name="T29" fmla="*/ 4 h 562"/>
                <a:gd name="T30" fmla="*/ 90 w 124"/>
                <a:gd name="T31" fmla="*/ 0 h 562"/>
                <a:gd name="T32" fmla="*/ 82 w 124"/>
                <a:gd name="T33" fmla="*/ 0 h 562"/>
                <a:gd name="T34" fmla="*/ 44 w 124"/>
                <a:gd name="T35" fmla="*/ 0 h 562"/>
                <a:gd name="T36" fmla="*/ 34 w 124"/>
                <a:gd name="T37" fmla="*/ 0 h 562"/>
                <a:gd name="T38" fmla="*/ 27 w 124"/>
                <a:gd name="T39" fmla="*/ 2 h 562"/>
                <a:gd name="T40" fmla="*/ 14 w 124"/>
                <a:gd name="T41" fmla="*/ 13 h 562"/>
                <a:gd name="T42" fmla="*/ 6 w 124"/>
                <a:gd name="T43" fmla="*/ 19 h 562"/>
                <a:gd name="T44" fmla="*/ 4 w 124"/>
                <a:gd name="T45" fmla="*/ 27 h 562"/>
                <a:gd name="T46" fmla="*/ 0 w 124"/>
                <a:gd name="T47" fmla="*/ 36 h 562"/>
                <a:gd name="T48" fmla="*/ 0 w 124"/>
                <a:gd name="T49" fmla="*/ 46 h 562"/>
                <a:gd name="T50" fmla="*/ 0 w 124"/>
                <a:gd name="T51" fmla="*/ 522 h 562"/>
                <a:gd name="T52" fmla="*/ 0 w 124"/>
                <a:gd name="T53" fmla="*/ 530 h 562"/>
                <a:gd name="T54" fmla="*/ 4 w 124"/>
                <a:gd name="T55" fmla="*/ 538 h 562"/>
                <a:gd name="T56" fmla="*/ 10 w 124"/>
                <a:gd name="T57" fmla="*/ 545 h 562"/>
                <a:gd name="T58" fmla="*/ 19 w 124"/>
                <a:gd name="T59" fmla="*/ 555 h 562"/>
                <a:gd name="T60" fmla="*/ 31 w 124"/>
                <a:gd name="T61" fmla="*/ 560 h 562"/>
                <a:gd name="T62" fmla="*/ 40 w 124"/>
                <a:gd name="T63" fmla="*/ 562 h 562"/>
                <a:gd name="T64" fmla="*/ 44 w 124"/>
                <a:gd name="T65" fmla="*/ 56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4" h="562">
                  <a:moveTo>
                    <a:pt x="44" y="562"/>
                  </a:moveTo>
                  <a:lnTo>
                    <a:pt x="78" y="562"/>
                  </a:lnTo>
                  <a:lnTo>
                    <a:pt x="82" y="562"/>
                  </a:lnTo>
                  <a:lnTo>
                    <a:pt x="86" y="560"/>
                  </a:lnTo>
                  <a:lnTo>
                    <a:pt x="90" y="560"/>
                  </a:lnTo>
                  <a:lnTo>
                    <a:pt x="95" y="559"/>
                  </a:lnTo>
                  <a:lnTo>
                    <a:pt x="97" y="557"/>
                  </a:lnTo>
                  <a:lnTo>
                    <a:pt x="103" y="555"/>
                  </a:lnTo>
                  <a:lnTo>
                    <a:pt x="105" y="551"/>
                  </a:lnTo>
                  <a:lnTo>
                    <a:pt x="109" y="549"/>
                  </a:lnTo>
                  <a:lnTo>
                    <a:pt x="112" y="545"/>
                  </a:lnTo>
                  <a:lnTo>
                    <a:pt x="114" y="541"/>
                  </a:lnTo>
                  <a:lnTo>
                    <a:pt x="116" y="538"/>
                  </a:lnTo>
                  <a:lnTo>
                    <a:pt x="120" y="534"/>
                  </a:lnTo>
                  <a:lnTo>
                    <a:pt x="122" y="530"/>
                  </a:lnTo>
                  <a:lnTo>
                    <a:pt x="122" y="526"/>
                  </a:lnTo>
                  <a:lnTo>
                    <a:pt x="124" y="522"/>
                  </a:lnTo>
                  <a:lnTo>
                    <a:pt x="124" y="517"/>
                  </a:lnTo>
                  <a:lnTo>
                    <a:pt x="124" y="46"/>
                  </a:lnTo>
                  <a:lnTo>
                    <a:pt x="124" y="40"/>
                  </a:lnTo>
                  <a:lnTo>
                    <a:pt x="122" y="36"/>
                  </a:lnTo>
                  <a:lnTo>
                    <a:pt x="122" y="32"/>
                  </a:lnTo>
                  <a:lnTo>
                    <a:pt x="120" y="27"/>
                  </a:lnTo>
                  <a:lnTo>
                    <a:pt x="116" y="23"/>
                  </a:lnTo>
                  <a:lnTo>
                    <a:pt x="114" y="19"/>
                  </a:lnTo>
                  <a:lnTo>
                    <a:pt x="112" y="15"/>
                  </a:lnTo>
                  <a:lnTo>
                    <a:pt x="109" y="13"/>
                  </a:lnTo>
                  <a:lnTo>
                    <a:pt x="105" y="9"/>
                  </a:lnTo>
                  <a:lnTo>
                    <a:pt x="103" y="8"/>
                  </a:lnTo>
                  <a:lnTo>
                    <a:pt x="97" y="4"/>
                  </a:lnTo>
                  <a:lnTo>
                    <a:pt x="95" y="2"/>
                  </a:lnTo>
                  <a:lnTo>
                    <a:pt x="90" y="0"/>
                  </a:lnTo>
                  <a:lnTo>
                    <a:pt x="86" y="0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27" y="2"/>
                  </a:lnTo>
                  <a:lnTo>
                    <a:pt x="19" y="8"/>
                  </a:lnTo>
                  <a:lnTo>
                    <a:pt x="14" y="13"/>
                  </a:lnTo>
                  <a:lnTo>
                    <a:pt x="10" y="15"/>
                  </a:lnTo>
                  <a:lnTo>
                    <a:pt x="6" y="19"/>
                  </a:lnTo>
                  <a:lnTo>
                    <a:pt x="4" y="23"/>
                  </a:lnTo>
                  <a:lnTo>
                    <a:pt x="4" y="27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17"/>
                  </a:lnTo>
                  <a:lnTo>
                    <a:pt x="0" y="522"/>
                  </a:lnTo>
                  <a:lnTo>
                    <a:pt x="0" y="526"/>
                  </a:lnTo>
                  <a:lnTo>
                    <a:pt x="0" y="530"/>
                  </a:lnTo>
                  <a:lnTo>
                    <a:pt x="4" y="534"/>
                  </a:lnTo>
                  <a:lnTo>
                    <a:pt x="4" y="538"/>
                  </a:lnTo>
                  <a:lnTo>
                    <a:pt x="6" y="541"/>
                  </a:lnTo>
                  <a:lnTo>
                    <a:pt x="10" y="545"/>
                  </a:lnTo>
                  <a:lnTo>
                    <a:pt x="14" y="549"/>
                  </a:lnTo>
                  <a:lnTo>
                    <a:pt x="19" y="555"/>
                  </a:lnTo>
                  <a:lnTo>
                    <a:pt x="27" y="559"/>
                  </a:lnTo>
                  <a:lnTo>
                    <a:pt x="31" y="560"/>
                  </a:lnTo>
                  <a:lnTo>
                    <a:pt x="34" y="560"/>
                  </a:lnTo>
                  <a:lnTo>
                    <a:pt x="40" y="562"/>
                  </a:lnTo>
                  <a:lnTo>
                    <a:pt x="44" y="562"/>
                  </a:lnTo>
                  <a:lnTo>
                    <a:pt x="44" y="562"/>
                  </a:lnTo>
                  <a:close/>
                </a:path>
              </a:pathLst>
            </a:custGeom>
            <a:solidFill>
              <a:srgbClr val="FFE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47"/>
            <p:cNvSpPr>
              <a:spLocks/>
            </p:cNvSpPr>
            <p:nvPr/>
          </p:nvSpPr>
          <p:spPr bwMode="auto">
            <a:xfrm>
              <a:off x="4613" y="2409"/>
              <a:ext cx="31" cy="282"/>
            </a:xfrm>
            <a:custGeom>
              <a:avLst/>
              <a:gdLst>
                <a:gd name="T0" fmla="*/ 31 w 61"/>
                <a:gd name="T1" fmla="*/ 562 h 562"/>
                <a:gd name="T2" fmla="*/ 36 w 61"/>
                <a:gd name="T3" fmla="*/ 560 h 562"/>
                <a:gd name="T4" fmla="*/ 42 w 61"/>
                <a:gd name="T5" fmla="*/ 560 h 562"/>
                <a:gd name="T6" fmla="*/ 48 w 61"/>
                <a:gd name="T7" fmla="*/ 557 h 562"/>
                <a:gd name="T8" fmla="*/ 52 w 61"/>
                <a:gd name="T9" fmla="*/ 553 h 562"/>
                <a:gd name="T10" fmla="*/ 55 w 61"/>
                <a:gd name="T11" fmla="*/ 549 h 562"/>
                <a:gd name="T12" fmla="*/ 59 w 61"/>
                <a:gd name="T13" fmla="*/ 543 h 562"/>
                <a:gd name="T14" fmla="*/ 61 w 61"/>
                <a:gd name="T15" fmla="*/ 538 h 562"/>
                <a:gd name="T16" fmla="*/ 61 w 61"/>
                <a:gd name="T17" fmla="*/ 532 h 562"/>
                <a:gd name="T18" fmla="*/ 61 w 61"/>
                <a:gd name="T19" fmla="*/ 30 h 562"/>
                <a:gd name="T20" fmla="*/ 61 w 61"/>
                <a:gd name="T21" fmla="*/ 25 h 562"/>
                <a:gd name="T22" fmla="*/ 59 w 61"/>
                <a:gd name="T23" fmla="*/ 19 h 562"/>
                <a:gd name="T24" fmla="*/ 55 w 61"/>
                <a:gd name="T25" fmla="*/ 13 h 562"/>
                <a:gd name="T26" fmla="*/ 52 w 61"/>
                <a:gd name="T27" fmla="*/ 9 h 562"/>
                <a:gd name="T28" fmla="*/ 48 w 61"/>
                <a:gd name="T29" fmla="*/ 6 h 562"/>
                <a:gd name="T30" fmla="*/ 42 w 61"/>
                <a:gd name="T31" fmla="*/ 2 h 562"/>
                <a:gd name="T32" fmla="*/ 36 w 61"/>
                <a:gd name="T33" fmla="*/ 0 h 562"/>
                <a:gd name="T34" fmla="*/ 31 w 61"/>
                <a:gd name="T35" fmla="*/ 0 h 562"/>
                <a:gd name="T36" fmla="*/ 23 w 61"/>
                <a:gd name="T37" fmla="*/ 0 h 562"/>
                <a:gd name="T38" fmla="*/ 17 w 61"/>
                <a:gd name="T39" fmla="*/ 2 h 562"/>
                <a:gd name="T40" fmla="*/ 14 w 61"/>
                <a:gd name="T41" fmla="*/ 6 h 562"/>
                <a:gd name="T42" fmla="*/ 8 w 61"/>
                <a:gd name="T43" fmla="*/ 9 h 562"/>
                <a:gd name="T44" fmla="*/ 4 w 61"/>
                <a:gd name="T45" fmla="*/ 13 h 562"/>
                <a:gd name="T46" fmla="*/ 2 w 61"/>
                <a:gd name="T47" fmla="*/ 19 h 562"/>
                <a:gd name="T48" fmla="*/ 0 w 61"/>
                <a:gd name="T49" fmla="*/ 25 h 562"/>
                <a:gd name="T50" fmla="*/ 0 w 61"/>
                <a:gd name="T51" fmla="*/ 30 h 562"/>
                <a:gd name="T52" fmla="*/ 0 w 61"/>
                <a:gd name="T53" fmla="*/ 532 h 562"/>
                <a:gd name="T54" fmla="*/ 0 w 61"/>
                <a:gd name="T55" fmla="*/ 538 h 562"/>
                <a:gd name="T56" fmla="*/ 2 w 61"/>
                <a:gd name="T57" fmla="*/ 543 h 562"/>
                <a:gd name="T58" fmla="*/ 4 w 61"/>
                <a:gd name="T59" fmla="*/ 549 h 562"/>
                <a:gd name="T60" fmla="*/ 8 w 61"/>
                <a:gd name="T61" fmla="*/ 553 h 562"/>
                <a:gd name="T62" fmla="*/ 14 w 61"/>
                <a:gd name="T63" fmla="*/ 557 h 562"/>
                <a:gd name="T64" fmla="*/ 17 w 61"/>
                <a:gd name="T65" fmla="*/ 560 h 562"/>
                <a:gd name="T66" fmla="*/ 23 w 61"/>
                <a:gd name="T67" fmla="*/ 560 h 562"/>
                <a:gd name="T68" fmla="*/ 31 w 61"/>
                <a:gd name="T69" fmla="*/ 562 h 562"/>
                <a:gd name="T70" fmla="*/ 31 w 61"/>
                <a:gd name="T71" fmla="*/ 56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1" h="562">
                  <a:moveTo>
                    <a:pt x="31" y="562"/>
                  </a:moveTo>
                  <a:lnTo>
                    <a:pt x="36" y="560"/>
                  </a:lnTo>
                  <a:lnTo>
                    <a:pt x="42" y="560"/>
                  </a:lnTo>
                  <a:lnTo>
                    <a:pt x="48" y="557"/>
                  </a:lnTo>
                  <a:lnTo>
                    <a:pt x="52" y="553"/>
                  </a:lnTo>
                  <a:lnTo>
                    <a:pt x="55" y="549"/>
                  </a:lnTo>
                  <a:lnTo>
                    <a:pt x="59" y="543"/>
                  </a:lnTo>
                  <a:lnTo>
                    <a:pt x="61" y="538"/>
                  </a:lnTo>
                  <a:lnTo>
                    <a:pt x="61" y="532"/>
                  </a:lnTo>
                  <a:lnTo>
                    <a:pt x="61" y="30"/>
                  </a:lnTo>
                  <a:lnTo>
                    <a:pt x="61" y="25"/>
                  </a:lnTo>
                  <a:lnTo>
                    <a:pt x="59" y="19"/>
                  </a:lnTo>
                  <a:lnTo>
                    <a:pt x="55" y="13"/>
                  </a:lnTo>
                  <a:lnTo>
                    <a:pt x="52" y="9"/>
                  </a:lnTo>
                  <a:lnTo>
                    <a:pt x="48" y="6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23" y="0"/>
                  </a:lnTo>
                  <a:lnTo>
                    <a:pt x="17" y="2"/>
                  </a:lnTo>
                  <a:lnTo>
                    <a:pt x="14" y="6"/>
                  </a:lnTo>
                  <a:lnTo>
                    <a:pt x="8" y="9"/>
                  </a:lnTo>
                  <a:lnTo>
                    <a:pt x="4" y="13"/>
                  </a:lnTo>
                  <a:lnTo>
                    <a:pt x="2" y="19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0" y="532"/>
                  </a:lnTo>
                  <a:lnTo>
                    <a:pt x="0" y="538"/>
                  </a:lnTo>
                  <a:lnTo>
                    <a:pt x="2" y="543"/>
                  </a:lnTo>
                  <a:lnTo>
                    <a:pt x="4" y="549"/>
                  </a:lnTo>
                  <a:lnTo>
                    <a:pt x="8" y="553"/>
                  </a:lnTo>
                  <a:lnTo>
                    <a:pt x="14" y="557"/>
                  </a:lnTo>
                  <a:lnTo>
                    <a:pt x="17" y="560"/>
                  </a:lnTo>
                  <a:lnTo>
                    <a:pt x="23" y="560"/>
                  </a:lnTo>
                  <a:lnTo>
                    <a:pt x="31" y="562"/>
                  </a:lnTo>
                  <a:lnTo>
                    <a:pt x="31" y="562"/>
                  </a:lnTo>
                  <a:close/>
                </a:path>
              </a:pathLst>
            </a:custGeom>
            <a:solidFill>
              <a:srgbClr val="F5CF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48"/>
            <p:cNvSpPr>
              <a:spLocks/>
            </p:cNvSpPr>
            <p:nvPr/>
          </p:nvSpPr>
          <p:spPr bwMode="auto">
            <a:xfrm>
              <a:off x="4901" y="2545"/>
              <a:ext cx="218" cy="577"/>
            </a:xfrm>
            <a:custGeom>
              <a:avLst/>
              <a:gdLst>
                <a:gd name="T0" fmla="*/ 239 w 435"/>
                <a:gd name="T1" fmla="*/ 1153 h 1153"/>
                <a:gd name="T2" fmla="*/ 266 w 435"/>
                <a:gd name="T3" fmla="*/ 1147 h 1153"/>
                <a:gd name="T4" fmla="*/ 291 w 435"/>
                <a:gd name="T5" fmla="*/ 1140 h 1153"/>
                <a:gd name="T6" fmla="*/ 315 w 435"/>
                <a:gd name="T7" fmla="*/ 1128 h 1153"/>
                <a:gd name="T8" fmla="*/ 338 w 435"/>
                <a:gd name="T9" fmla="*/ 1115 h 1153"/>
                <a:gd name="T10" fmla="*/ 359 w 435"/>
                <a:gd name="T11" fmla="*/ 1100 h 1153"/>
                <a:gd name="T12" fmla="*/ 378 w 435"/>
                <a:gd name="T13" fmla="*/ 1081 h 1153"/>
                <a:gd name="T14" fmla="*/ 393 w 435"/>
                <a:gd name="T15" fmla="*/ 1062 h 1153"/>
                <a:gd name="T16" fmla="*/ 409 w 435"/>
                <a:gd name="T17" fmla="*/ 1039 h 1153"/>
                <a:gd name="T18" fmla="*/ 418 w 435"/>
                <a:gd name="T19" fmla="*/ 1014 h 1153"/>
                <a:gd name="T20" fmla="*/ 428 w 435"/>
                <a:gd name="T21" fmla="*/ 990 h 1153"/>
                <a:gd name="T22" fmla="*/ 433 w 435"/>
                <a:gd name="T23" fmla="*/ 961 h 1153"/>
                <a:gd name="T24" fmla="*/ 435 w 435"/>
                <a:gd name="T25" fmla="*/ 936 h 1153"/>
                <a:gd name="T26" fmla="*/ 433 w 435"/>
                <a:gd name="T27" fmla="*/ 195 h 1153"/>
                <a:gd name="T28" fmla="*/ 429 w 435"/>
                <a:gd name="T29" fmla="*/ 167 h 1153"/>
                <a:gd name="T30" fmla="*/ 422 w 435"/>
                <a:gd name="T31" fmla="*/ 142 h 1153"/>
                <a:gd name="T32" fmla="*/ 410 w 435"/>
                <a:gd name="T33" fmla="*/ 117 h 1153"/>
                <a:gd name="T34" fmla="*/ 397 w 435"/>
                <a:gd name="T35" fmla="*/ 95 h 1153"/>
                <a:gd name="T36" fmla="*/ 380 w 435"/>
                <a:gd name="T37" fmla="*/ 74 h 1153"/>
                <a:gd name="T38" fmla="*/ 363 w 435"/>
                <a:gd name="T39" fmla="*/ 55 h 1153"/>
                <a:gd name="T40" fmla="*/ 342 w 435"/>
                <a:gd name="T41" fmla="*/ 40 h 1153"/>
                <a:gd name="T42" fmla="*/ 319 w 435"/>
                <a:gd name="T43" fmla="*/ 26 h 1153"/>
                <a:gd name="T44" fmla="*/ 296 w 435"/>
                <a:gd name="T45" fmla="*/ 15 h 1153"/>
                <a:gd name="T46" fmla="*/ 270 w 435"/>
                <a:gd name="T47" fmla="*/ 5 h 1153"/>
                <a:gd name="T48" fmla="*/ 245 w 435"/>
                <a:gd name="T49" fmla="*/ 0 h 1153"/>
                <a:gd name="T50" fmla="*/ 219 w 435"/>
                <a:gd name="T51" fmla="*/ 0 h 1153"/>
                <a:gd name="T52" fmla="*/ 190 w 435"/>
                <a:gd name="T53" fmla="*/ 0 h 1153"/>
                <a:gd name="T54" fmla="*/ 163 w 435"/>
                <a:gd name="T55" fmla="*/ 5 h 1153"/>
                <a:gd name="T56" fmla="*/ 137 w 435"/>
                <a:gd name="T57" fmla="*/ 15 h 1153"/>
                <a:gd name="T58" fmla="*/ 114 w 435"/>
                <a:gd name="T59" fmla="*/ 26 h 1153"/>
                <a:gd name="T60" fmla="*/ 91 w 435"/>
                <a:gd name="T61" fmla="*/ 40 h 1153"/>
                <a:gd name="T62" fmla="*/ 70 w 435"/>
                <a:gd name="T63" fmla="*/ 55 h 1153"/>
                <a:gd name="T64" fmla="*/ 53 w 435"/>
                <a:gd name="T65" fmla="*/ 74 h 1153"/>
                <a:gd name="T66" fmla="*/ 38 w 435"/>
                <a:gd name="T67" fmla="*/ 95 h 1153"/>
                <a:gd name="T68" fmla="*/ 25 w 435"/>
                <a:gd name="T69" fmla="*/ 117 h 1153"/>
                <a:gd name="T70" fmla="*/ 13 w 435"/>
                <a:gd name="T71" fmla="*/ 142 h 1153"/>
                <a:gd name="T72" fmla="*/ 6 w 435"/>
                <a:gd name="T73" fmla="*/ 167 h 1153"/>
                <a:gd name="T74" fmla="*/ 2 w 435"/>
                <a:gd name="T75" fmla="*/ 195 h 1153"/>
                <a:gd name="T76" fmla="*/ 0 w 435"/>
                <a:gd name="T77" fmla="*/ 936 h 1153"/>
                <a:gd name="T78" fmla="*/ 2 w 435"/>
                <a:gd name="T79" fmla="*/ 961 h 1153"/>
                <a:gd name="T80" fmla="*/ 8 w 435"/>
                <a:gd name="T81" fmla="*/ 990 h 1153"/>
                <a:gd name="T82" fmla="*/ 15 w 435"/>
                <a:gd name="T83" fmla="*/ 1014 h 1153"/>
                <a:gd name="T84" fmla="*/ 27 w 435"/>
                <a:gd name="T85" fmla="*/ 1039 h 1153"/>
                <a:gd name="T86" fmla="*/ 40 w 435"/>
                <a:gd name="T87" fmla="*/ 1062 h 1153"/>
                <a:gd name="T88" fmla="*/ 55 w 435"/>
                <a:gd name="T89" fmla="*/ 1081 h 1153"/>
                <a:gd name="T90" fmla="*/ 74 w 435"/>
                <a:gd name="T91" fmla="*/ 1100 h 1153"/>
                <a:gd name="T92" fmla="*/ 97 w 435"/>
                <a:gd name="T93" fmla="*/ 1115 h 1153"/>
                <a:gd name="T94" fmla="*/ 118 w 435"/>
                <a:gd name="T95" fmla="*/ 1128 h 1153"/>
                <a:gd name="T96" fmla="*/ 143 w 435"/>
                <a:gd name="T97" fmla="*/ 1140 h 1153"/>
                <a:gd name="T98" fmla="*/ 167 w 435"/>
                <a:gd name="T99" fmla="*/ 1147 h 1153"/>
                <a:gd name="T100" fmla="*/ 196 w 435"/>
                <a:gd name="T101" fmla="*/ 1153 h 1153"/>
                <a:gd name="T102" fmla="*/ 219 w 435"/>
                <a:gd name="T103" fmla="*/ 1153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35" h="1153">
                  <a:moveTo>
                    <a:pt x="219" y="1153"/>
                  </a:moveTo>
                  <a:lnTo>
                    <a:pt x="222" y="1153"/>
                  </a:lnTo>
                  <a:lnTo>
                    <a:pt x="228" y="1153"/>
                  </a:lnTo>
                  <a:lnTo>
                    <a:pt x="234" y="1153"/>
                  </a:lnTo>
                  <a:lnTo>
                    <a:pt x="239" y="1153"/>
                  </a:lnTo>
                  <a:lnTo>
                    <a:pt x="245" y="1151"/>
                  </a:lnTo>
                  <a:lnTo>
                    <a:pt x="251" y="1151"/>
                  </a:lnTo>
                  <a:lnTo>
                    <a:pt x="255" y="1149"/>
                  </a:lnTo>
                  <a:lnTo>
                    <a:pt x="260" y="1149"/>
                  </a:lnTo>
                  <a:lnTo>
                    <a:pt x="266" y="1147"/>
                  </a:lnTo>
                  <a:lnTo>
                    <a:pt x="270" y="1145"/>
                  </a:lnTo>
                  <a:lnTo>
                    <a:pt x="276" y="1145"/>
                  </a:lnTo>
                  <a:lnTo>
                    <a:pt x="281" y="1143"/>
                  </a:lnTo>
                  <a:lnTo>
                    <a:pt x="285" y="1142"/>
                  </a:lnTo>
                  <a:lnTo>
                    <a:pt x="291" y="1140"/>
                  </a:lnTo>
                  <a:lnTo>
                    <a:pt x="296" y="1138"/>
                  </a:lnTo>
                  <a:lnTo>
                    <a:pt x="302" y="1136"/>
                  </a:lnTo>
                  <a:lnTo>
                    <a:pt x="306" y="1134"/>
                  </a:lnTo>
                  <a:lnTo>
                    <a:pt x="310" y="1132"/>
                  </a:lnTo>
                  <a:lnTo>
                    <a:pt x="315" y="1128"/>
                  </a:lnTo>
                  <a:lnTo>
                    <a:pt x="319" y="1126"/>
                  </a:lnTo>
                  <a:lnTo>
                    <a:pt x="323" y="1124"/>
                  </a:lnTo>
                  <a:lnTo>
                    <a:pt x="329" y="1121"/>
                  </a:lnTo>
                  <a:lnTo>
                    <a:pt x="334" y="1119"/>
                  </a:lnTo>
                  <a:lnTo>
                    <a:pt x="338" y="1115"/>
                  </a:lnTo>
                  <a:lnTo>
                    <a:pt x="342" y="1111"/>
                  </a:lnTo>
                  <a:lnTo>
                    <a:pt x="346" y="1109"/>
                  </a:lnTo>
                  <a:lnTo>
                    <a:pt x="352" y="1105"/>
                  </a:lnTo>
                  <a:lnTo>
                    <a:pt x="355" y="1104"/>
                  </a:lnTo>
                  <a:lnTo>
                    <a:pt x="359" y="1100"/>
                  </a:lnTo>
                  <a:lnTo>
                    <a:pt x="363" y="1096"/>
                  </a:lnTo>
                  <a:lnTo>
                    <a:pt x="367" y="1092"/>
                  </a:lnTo>
                  <a:lnTo>
                    <a:pt x="371" y="1090"/>
                  </a:lnTo>
                  <a:lnTo>
                    <a:pt x="374" y="1085"/>
                  </a:lnTo>
                  <a:lnTo>
                    <a:pt x="378" y="1081"/>
                  </a:lnTo>
                  <a:lnTo>
                    <a:pt x="380" y="1077"/>
                  </a:lnTo>
                  <a:lnTo>
                    <a:pt x="384" y="1073"/>
                  </a:lnTo>
                  <a:lnTo>
                    <a:pt x="388" y="1069"/>
                  </a:lnTo>
                  <a:lnTo>
                    <a:pt x="391" y="1066"/>
                  </a:lnTo>
                  <a:lnTo>
                    <a:pt x="393" y="1062"/>
                  </a:lnTo>
                  <a:lnTo>
                    <a:pt x="397" y="1056"/>
                  </a:lnTo>
                  <a:lnTo>
                    <a:pt x="399" y="1052"/>
                  </a:lnTo>
                  <a:lnTo>
                    <a:pt x="403" y="1047"/>
                  </a:lnTo>
                  <a:lnTo>
                    <a:pt x="405" y="1043"/>
                  </a:lnTo>
                  <a:lnTo>
                    <a:pt x="409" y="1039"/>
                  </a:lnTo>
                  <a:lnTo>
                    <a:pt x="410" y="1033"/>
                  </a:lnTo>
                  <a:lnTo>
                    <a:pt x="412" y="1029"/>
                  </a:lnTo>
                  <a:lnTo>
                    <a:pt x="414" y="1024"/>
                  </a:lnTo>
                  <a:lnTo>
                    <a:pt x="418" y="1020"/>
                  </a:lnTo>
                  <a:lnTo>
                    <a:pt x="418" y="1014"/>
                  </a:lnTo>
                  <a:lnTo>
                    <a:pt x="422" y="1010"/>
                  </a:lnTo>
                  <a:lnTo>
                    <a:pt x="424" y="1005"/>
                  </a:lnTo>
                  <a:lnTo>
                    <a:pt x="426" y="999"/>
                  </a:lnTo>
                  <a:lnTo>
                    <a:pt x="426" y="993"/>
                  </a:lnTo>
                  <a:lnTo>
                    <a:pt x="428" y="990"/>
                  </a:lnTo>
                  <a:lnTo>
                    <a:pt x="429" y="984"/>
                  </a:lnTo>
                  <a:lnTo>
                    <a:pt x="431" y="978"/>
                  </a:lnTo>
                  <a:lnTo>
                    <a:pt x="431" y="972"/>
                  </a:lnTo>
                  <a:lnTo>
                    <a:pt x="431" y="969"/>
                  </a:lnTo>
                  <a:lnTo>
                    <a:pt x="433" y="961"/>
                  </a:lnTo>
                  <a:lnTo>
                    <a:pt x="433" y="957"/>
                  </a:lnTo>
                  <a:lnTo>
                    <a:pt x="433" y="952"/>
                  </a:lnTo>
                  <a:lnTo>
                    <a:pt x="435" y="946"/>
                  </a:lnTo>
                  <a:lnTo>
                    <a:pt x="435" y="940"/>
                  </a:lnTo>
                  <a:lnTo>
                    <a:pt x="435" y="936"/>
                  </a:lnTo>
                  <a:lnTo>
                    <a:pt x="435" y="218"/>
                  </a:lnTo>
                  <a:lnTo>
                    <a:pt x="435" y="211"/>
                  </a:lnTo>
                  <a:lnTo>
                    <a:pt x="435" y="207"/>
                  </a:lnTo>
                  <a:lnTo>
                    <a:pt x="433" y="201"/>
                  </a:lnTo>
                  <a:lnTo>
                    <a:pt x="433" y="195"/>
                  </a:lnTo>
                  <a:lnTo>
                    <a:pt x="433" y="190"/>
                  </a:lnTo>
                  <a:lnTo>
                    <a:pt x="431" y="184"/>
                  </a:lnTo>
                  <a:lnTo>
                    <a:pt x="431" y="178"/>
                  </a:lnTo>
                  <a:lnTo>
                    <a:pt x="431" y="173"/>
                  </a:lnTo>
                  <a:lnTo>
                    <a:pt x="429" y="167"/>
                  </a:lnTo>
                  <a:lnTo>
                    <a:pt x="428" y="163"/>
                  </a:lnTo>
                  <a:lnTo>
                    <a:pt x="426" y="157"/>
                  </a:lnTo>
                  <a:lnTo>
                    <a:pt x="426" y="152"/>
                  </a:lnTo>
                  <a:lnTo>
                    <a:pt x="424" y="146"/>
                  </a:lnTo>
                  <a:lnTo>
                    <a:pt x="422" y="142"/>
                  </a:lnTo>
                  <a:lnTo>
                    <a:pt x="418" y="136"/>
                  </a:lnTo>
                  <a:lnTo>
                    <a:pt x="418" y="133"/>
                  </a:lnTo>
                  <a:lnTo>
                    <a:pt x="414" y="127"/>
                  </a:lnTo>
                  <a:lnTo>
                    <a:pt x="412" y="121"/>
                  </a:lnTo>
                  <a:lnTo>
                    <a:pt x="410" y="117"/>
                  </a:lnTo>
                  <a:lnTo>
                    <a:pt x="409" y="114"/>
                  </a:lnTo>
                  <a:lnTo>
                    <a:pt x="405" y="108"/>
                  </a:lnTo>
                  <a:lnTo>
                    <a:pt x="403" y="104"/>
                  </a:lnTo>
                  <a:lnTo>
                    <a:pt x="399" y="100"/>
                  </a:lnTo>
                  <a:lnTo>
                    <a:pt x="397" y="95"/>
                  </a:lnTo>
                  <a:lnTo>
                    <a:pt x="393" y="91"/>
                  </a:lnTo>
                  <a:lnTo>
                    <a:pt x="391" y="87"/>
                  </a:lnTo>
                  <a:lnTo>
                    <a:pt x="388" y="83"/>
                  </a:lnTo>
                  <a:lnTo>
                    <a:pt x="384" y="78"/>
                  </a:lnTo>
                  <a:lnTo>
                    <a:pt x="380" y="74"/>
                  </a:lnTo>
                  <a:lnTo>
                    <a:pt x="378" y="70"/>
                  </a:lnTo>
                  <a:lnTo>
                    <a:pt x="374" y="66"/>
                  </a:lnTo>
                  <a:lnTo>
                    <a:pt x="371" y="62"/>
                  </a:lnTo>
                  <a:lnTo>
                    <a:pt x="367" y="59"/>
                  </a:lnTo>
                  <a:lnTo>
                    <a:pt x="363" y="55"/>
                  </a:lnTo>
                  <a:lnTo>
                    <a:pt x="359" y="51"/>
                  </a:lnTo>
                  <a:lnTo>
                    <a:pt x="355" y="49"/>
                  </a:lnTo>
                  <a:lnTo>
                    <a:pt x="352" y="45"/>
                  </a:lnTo>
                  <a:lnTo>
                    <a:pt x="346" y="41"/>
                  </a:lnTo>
                  <a:lnTo>
                    <a:pt x="342" y="40"/>
                  </a:lnTo>
                  <a:lnTo>
                    <a:pt x="338" y="36"/>
                  </a:lnTo>
                  <a:lnTo>
                    <a:pt x="334" y="34"/>
                  </a:lnTo>
                  <a:lnTo>
                    <a:pt x="329" y="30"/>
                  </a:lnTo>
                  <a:lnTo>
                    <a:pt x="323" y="28"/>
                  </a:lnTo>
                  <a:lnTo>
                    <a:pt x="319" y="26"/>
                  </a:lnTo>
                  <a:lnTo>
                    <a:pt x="315" y="22"/>
                  </a:lnTo>
                  <a:lnTo>
                    <a:pt x="310" y="21"/>
                  </a:lnTo>
                  <a:lnTo>
                    <a:pt x="306" y="19"/>
                  </a:lnTo>
                  <a:lnTo>
                    <a:pt x="302" y="17"/>
                  </a:lnTo>
                  <a:lnTo>
                    <a:pt x="296" y="15"/>
                  </a:lnTo>
                  <a:lnTo>
                    <a:pt x="291" y="13"/>
                  </a:lnTo>
                  <a:lnTo>
                    <a:pt x="285" y="11"/>
                  </a:lnTo>
                  <a:lnTo>
                    <a:pt x="281" y="9"/>
                  </a:lnTo>
                  <a:lnTo>
                    <a:pt x="276" y="7"/>
                  </a:lnTo>
                  <a:lnTo>
                    <a:pt x="270" y="5"/>
                  </a:lnTo>
                  <a:lnTo>
                    <a:pt x="266" y="5"/>
                  </a:lnTo>
                  <a:lnTo>
                    <a:pt x="260" y="3"/>
                  </a:lnTo>
                  <a:lnTo>
                    <a:pt x="255" y="2"/>
                  </a:lnTo>
                  <a:lnTo>
                    <a:pt x="251" y="2"/>
                  </a:lnTo>
                  <a:lnTo>
                    <a:pt x="245" y="0"/>
                  </a:lnTo>
                  <a:lnTo>
                    <a:pt x="239" y="0"/>
                  </a:lnTo>
                  <a:lnTo>
                    <a:pt x="234" y="0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9" y="0"/>
                  </a:lnTo>
                  <a:lnTo>
                    <a:pt x="213" y="0"/>
                  </a:lnTo>
                  <a:lnTo>
                    <a:pt x="207" y="0"/>
                  </a:lnTo>
                  <a:lnTo>
                    <a:pt x="201" y="0"/>
                  </a:lnTo>
                  <a:lnTo>
                    <a:pt x="196" y="0"/>
                  </a:lnTo>
                  <a:lnTo>
                    <a:pt x="190" y="0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5" y="3"/>
                  </a:lnTo>
                  <a:lnTo>
                    <a:pt x="167" y="5"/>
                  </a:lnTo>
                  <a:lnTo>
                    <a:pt x="163" y="5"/>
                  </a:lnTo>
                  <a:lnTo>
                    <a:pt x="158" y="7"/>
                  </a:lnTo>
                  <a:lnTo>
                    <a:pt x="152" y="9"/>
                  </a:lnTo>
                  <a:lnTo>
                    <a:pt x="148" y="11"/>
                  </a:lnTo>
                  <a:lnTo>
                    <a:pt x="143" y="13"/>
                  </a:lnTo>
                  <a:lnTo>
                    <a:pt x="137" y="15"/>
                  </a:lnTo>
                  <a:lnTo>
                    <a:pt x="133" y="17"/>
                  </a:lnTo>
                  <a:lnTo>
                    <a:pt x="127" y="19"/>
                  </a:lnTo>
                  <a:lnTo>
                    <a:pt x="124" y="21"/>
                  </a:lnTo>
                  <a:lnTo>
                    <a:pt x="118" y="22"/>
                  </a:lnTo>
                  <a:lnTo>
                    <a:pt x="114" y="26"/>
                  </a:lnTo>
                  <a:lnTo>
                    <a:pt x="108" y="28"/>
                  </a:lnTo>
                  <a:lnTo>
                    <a:pt x="104" y="30"/>
                  </a:lnTo>
                  <a:lnTo>
                    <a:pt x="101" y="34"/>
                  </a:lnTo>
                  <a:lnTo>
                    <a:pt x="97" y="36"/>
                  </a:lnTo>
                  <a:lnTo>
                    <a:pt x="91" y="40"/>
                  </a:lnTo>
                  <a:lnTo>
                    <a:pt x="87" y="41"/>
                  </a:lnTo>
                  <a:lnTo>
                    <a:pt x="84" y="45"/>
                  </a:lnTo>
                  <a:lnTo>
                    <a:pt x="80" y="49"/>
                  </a:lnTo>
                  <a:lnTo>
                    <a:pt x="74" y="51"/>
                  </a:lnTo>
                  <a:lnTo>
                    <a:pt x="70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1" y="66"/>
                  </a:lnTo>
                  <a:lnTo>
                    <a:pt x="55" y="70"/>
                  </a:lnTo>
                  <a:lnTo>
                    <a:pt x="53" y="74"/>
                  </a:lnTo>
                  <a:lnTo>
                    <a:pt x="49" y="78"/>
                  </a:lnTo>
                  <a:lnTo>
                    <a:pt x="46" y="83"/>
                  </a:lnTo>
                  <a:lnTo>
                    <a:pt x="44" y="87"/>
                  </a:lnTo>
                  <a:lnTo>
                    <a:pt x="40" y="91"/>
                  </a:lnTo>
                  <a:lnTo>
                    <a:pt x="38" y="95"/>
                  </a:lnTo>
                  <a:lnTo>
                    <a:pt x="34" y="100"/>
                  </a:lnTo>
                  <a:lnTo>
                    <a:pt x="32" y="104"/>
                  </a:lnTo>
                  <a:lnTo>
                    <a:pt x="28" y="108"/>
                  </a:lnTo>
                  <a:lnTo>
                    <a:pt x="27" y="114"/>
                  </a:lnTo>
                  <a:lnTo>
                    <a:pt x="25" y="117"/>
                  </a:lnTo>
                  <a:lnTo>
                    <a:pt x="23" y="121"/>
                  </a:lnTo>
                  <a:lnTo>
                    <a:pt x="19" y="127"/>
                  </a:lnTo>
                  <a:lnTo>
                    <a:pt x="17" y="133"/>
                  </a:lnTo>
                  <a:lnTo>
                    <a:pt x="15" y="136"/>
                  </a:lnTo>
                  <a:lnTo>
                    <a:pt x="13" y="142"/>
                  </a:lnTo>
                  <a:lnTo>
                    <a:pt x="11" y="146"/>
                  </a:lnTo>
                  <a:lnTo>
                    <a:pt x="9" y="152"/>
                  </a:lnTo>
                  <a:lnTo>
                    <a:pt x="8" y="157"/>
                  </a:lnTo>
                  <a:lnTo>
                    <a:pt x="8" y="163"/>
                  </a:lnTo>
                  <a:lnTo>
                    <a:pt x="6" y="167"/>
                  </a:lnTo>
                  <a:lnTo>
                    <a:pt x="6" y="173"/>
                  </a:lnTo>
                  <a:lnTo>
                    <a:pt x="4" y="178"/>
                  </a:lnTo>
                  <a:lnTo>
                    <a:pt x="2" y="184"/>
                  </a:lnTo>
                  <a:lnTo>
                    <a:pt x="2" y="190"/>
                  </a:lnTo>
                  <a:lnTo>
                    <a:pt x="2" y="195"/>
                  </a:lnTo>
                  <a:lnTo>
                    <a:pt x="0" y="201"/>
                  </a:lnTo>
                  <a:lnTo>
                    <a:pt x="0" y="207"/>
                  </a:lnTo>
                  <a:lnTo>
                    <a:pt x="0" y="211"/>
                  </a:lnTo>
                  <a:lnTo>
                    <a:pt x="0" y="218"/>
                  </a:lnTo>
                  <a:lnTo>
                    <a:pt x="0" y="936"/>
                  </a:lnTo>
                  <a:lnTo>
                    <a:pt x="0" y="940"/>
                  </a:lnTo>
                  <a:lnTo>
                    <a:pt x="0" y="946"/>
                  </a:lnTo>
                  <a:lnTo>
                    <a:pt x="0" y="952"/>
                  </a:lnTo>
                  <a:lnTo>
                    <a:pt x="2" y="957"/>
                  </a:lnTo>
                  <a:lnTo>
                    <a:pt x="2" y="961"/>
                  </a:lnTo>
                  <a:lnTo>
                    <a:pt x="2" y="969"/>
                  </a:lnTo>
                  <a:lnTo>
                    <a:pt x="4" y="972"/>
                  </a:lnTo>
                  <a:lnTo>
                    <a:pt x="6" y="978"/>
                  </a:lnTo>
                  <a:lnTo>
                    <a:pt x="6" y="984"/>
                  </a:lnTo>
                  <a:lnTo>
                    <a:pt x="8" y="990"/>
                  </a:lnTo>
                  <a:lnTo>
                    <a:pt x="8" y="993"/>
                  </a:lnTo>
                  <a:lnTo>
                    <a:pt x="9" y="999"/>
                  </a:lnTo>
                  <a:lnTo>
                    <a:pt x="11" y="1005"/>
                  </a:lnTo>
                  <a:lnTo>
                    <a:pt x="13" y="1010"/>
                  </a:lnTo>
                  <a:lnTo>
                    <a:pt x="15" y="1014"/>
                  </a:lnTo>
                  <a:lnTo>
                    <a:pt x="17" y="1020"/>
                  </a:lnTo>
                  <a:lnTo>
                    <a:pt x="19" y="1024"/>
                  </a:lnTo>
                  <a:lnTo>
                    <a:pt x="23" y="1029"/>
                  </a:lnTo>
                  <a:lnTo>
                    <a:pt x="25" y="1033"/>
                  </a:lnTo>
                  <a:lnTo>
                    <a:pt x="27" y="1039"/>
                  </a:lnTo>
                  <a:lnTo>
                    <a:pt x="28" y="1043"/>
                  </a:lnTo>
                  <a:lnTo>
                    <a:pt x="32" y="1047"/>
                  </a:lnTo>
                  <a:lnTo>
                    <a:pt x="34" y="1052"/>
                  </a:lnTo>
                  <a:lnTo>
                    <a:pt x="38" y="1056"/>
                  </a:lnTo>
                  <a:lnTo>
                    <a:pt x="40" y="1062"/>
                  </a:lnTo>
                  <a:lnTo>
                    <a:pt x="44" y="1066"/>
                  </a:lnTo>
                  <a:lnTo>
                    <a:pt x="46" y="1069"/>
                  </a:lnTo>
                  <a:lnTo>
                    <a:pt x="49" y="1073"/>
                  </a:lnTo>
                  <a:lnTo>
                    <a:pt x="53" y="1077"/>
                  </a:lnTo>
                  <a:lnTo>
                    <a:pt x="55" y="1081"/>
                  </a:lnTo>
                  <a:lnTo>
                    <a:pt x="61" y="1085"/>
                  </a:lnTo>
                  <a:lnTo>
                    <a:pt x="65" y="1090"/>
                  </a:lnTo>
                  <a:lnTo>
                    <a:pt x="68" y="1092"/>
                  </a:lnTo>
                  <a:lnTo>
                    <a:pt x="70" y="1096"/>
                  </a:lnTo>
                  <a:lnTo>
                    <a:pt x="74" y="1100"/>
                  </a:lnTo>
                  <a:lnTo>
                    <a:pt x="80" y="1104"/>
                  </a:lnTo>
                  <a:lnTo>
                    <a:pt x="84" y="1105"/>
                  </a:lnTo>
                  <a:lnTo>
                    <a:pt x="87" y="1109"/>
                  </a:lnTo>
                  <a:lnTo>
                    <a:pt x="91" y="1111"/>
                  </a:lnTo>
                  <a:lnTo>
                    <a:pt x="97" y="1115"/>
                  </a:lnTo>
                  <a:lnTo>
                    <a:pt x="101" y="1119"/>
                  </a:lnTo>
                  <a:lnTo>
                    <a:pt x="104" y="1121"/>
                  </a:lnTo>
                  <a:lnTo>
                    <a:pt x="108" y="1124"/>
                  </a:lnTo>
                  <a:lnTo>
                    <a:pt x="114" y="1126"/>
                  </a:lnTo>
                  <a:lnTo>
                    <a:pt x="118" y="1128"/>
                  </a:lnTo>
                  <a:lnTo>
                    <a:pt x="124" y="1132"/>
                  </a:lnTo>
                  <a:lnTo>
                    <a:pt x="127" y="1134"/>
                  </a:lnTo>
                  <a:lnTo>
                    <a:pt x="133" y="1136"/>
                  </a:lnTo>
                  <a:lnTo>
                    <a:pt x="137" y="1138"/>
                  </a:lnTo>
                  <a:lnTo>
                    <a:pt x="143" y="1140"/>
                  </a:lnTo>
                  <a:lnTo>
                    <a:pt x="148" y="1142"/>
                  </a:lnTo>
                  <a:lnTo>
                    <a:pt x="152" y="1143"/>
                  </a:lnTo>
                  <a:lnTo>
                    <a:pt x="158" y="1145"/>
                  </a:lnTo>
                  <a:lnTo>
                    <a:pt x="163" y="1145"/>
                  </a:lnTo>
                  <a:lnTo>
                    <a:pt x="167" y="1147"/>
                  </a:lnTo>
                  <a:lnTo>
                    <a:pt x="175" y="1149"/>
                  </a:lnTo>
                  <a:lnTo>
                    <a:pt x="179" y="1149"/>
                  </a:lnTo>
                  <a:lnTo>
                    <a:pt x="184" y="1151"/>
                  </a:lnTo>
                  <a:lnTo>
                    <a:pt x="190" y="1151"/>
                  </a:lnTo>
                  <a:lnTo>
                    <a:pt x="196" y="1153"/>
                  </a:lnTo>
                  <a:lnTo>
                    <a:pt x="201" y="1153"/>
                  </a:lnTo>
                  <a:lnTo>
                    <a:pt x="207" y="1153"/>
                  </a:lnTo>
                  <a:lnTo>
                    <a:pt x="213" y="1153"/>
                  </a:lnTo>
                  <a:lnTo>
                    <a:pt x="219" y="1153"/>
                  </a:lnTo>
                  <a:lnTo>
                    <a:pt x="219" y="1153"/>
                  </a:lnTo>
                  <a:close/>
                </a:path>
              </a:pathLst>
            </a:custGeom>
            <a:solidFill>
              <a:srgbClr val="FFA6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49"/>
            <p:cNvSpPr>
              <a:spLocks/>
            </p:cNvSpPr>
            <p:nvPr/>
          </p:nvSpPr>
          <p:spPr bwMode="auto">
            <a:xfrm>
              <a:off x="4901" y="2545"/>
              <a:ext cx="218" cy="300"/>
            </a:xfrm>
            <a:custGeom>
              <a:avLst/>
              <a:gdLst>
                <a:gd name="T0" fmla="*/ 405 w 435"/>
                <a:gd name="T1" fmla="*/ 598 h 598"/>
                <a:gd name="T2" fmla="*/ 365 w 435"/>
                <a:gd name="T3" fmla="*/ 598 h 598"/>
                <a:gd name="T4" fmla="*/ 327 w 435"/>
                <a:gd name="T5" fmla="*/ 598 h 598"/>
                <a:gd name="T6" fmla="*/ 289 w 435"/>
                <a:gd name="T7" fmla="*/ 598 h 598"/>
                <a:gd name="T8" fmla="*/ 251 w 435"/>
                <a:gd name="T9" fmla="*/ 598 h 598"/>
                <a:gd name="T10" fmla="*/ 213 w 435"/>
                <a:gd name="T11" fmla="*/ 598 h 598"/>
                <a:gd name="T12" fmla="*/ 177 w 435"/>
                <a:gd name="T13" fmla="*/ 598 h 598"/>
                <a:gd name="T14" fmla="*/ 143 w 435"/>
                <a:gd name="T15" fmla="*/ 598 h 598"/>
                <a:gd name="T16" fmla="*/ 108 w 435"/>
                <a:gd name="T17" fmla="*/ 598 h 598"/>
                <a:gd name="T18" fmla="*/ 78 w 435"/>
                <a:gd name="T19" fmla="*/ 598 h 598"/>
                <a:gd name="T20" fmla="*/ 49 w 435"/>
                <a:gd name="T21" fmla="*/ 598 h 598"/>
                <a:gd name="T22" fmla="*/ 23 w 435"/>
                <a:gd name="T23" fmla="*/ 598 h 598"/>
                <a:gd name="T24" fmla="*/ 0 w 435"/>
                <a:gd name="T25" fmla="*/ 598 h 598"/>
                <a:gd name="T26" fmla="*/ 0 w 435"/>
                <a:gd name="T27" fmla="*/ 554 h 598"/>
                <a:gd name="T28" fmla="*/ 0 w 435"/>
                <a:gd name="T29" fmla="*/ 511 h 598"/>
                <a:gd name="T30" fmla="*/ 0 w 435"/>
                <a:gd name="T31" fmla="*/ 467 h 598"/>
                <a:gd name="T32" fmla="*/ 0 w 435"/>
                <a:gd name="T33" fmla="*/ 425 h 598"/>
                <a:gd name="T34" fmla="*/ 0 w 435"/>
                <a:gd name="T35" fmla="*/ 387 h 598"/>
                <a:gd name="T36" fmla="*/ 0 w 435"/>
                <a:gd name="T37" fmla="*/ 351 h 598"/>
                <a:gd name="T38" fmla="*/ 0 w 435"/>
                <a:gd name="T39" fmla="*/ 317 h 598"/>
                <a:gd name="T40" fmla="*/ 0 w 435"/>
                <a:gd name="T41" fmla="*/ 288 h 598"/>
                <a:gd name="T42" fmla="*/ 0 w 435"/>
                <a:gd name="T43" fmla="*/ 262 h 598"/>
                <a:gd name="T44" fmla="*/ 0 w 435"/>
                <a:gd name="T45" fmla="*/ 243 h 598"/>
                <a:gd name="T46" fmla="*/ 0 w 435"/>
                <a:gd name="T47" fmla="*/ 222 h 598"/>
                <a:gd name="T48" fmla="*/ 0 w 435"/>
                <a:gd name="T49" fmla="*/ 201 h 598"/>
                <a:gd name="T50" fmla="*/ 6 w 435"/>
                <a:gd name="T51" fmla="*/ 173 h 598"/>
                <a:gd name="T52" fmla="*/ 11 w 435"/>
                <a:gd name="T53" fmla="*/ 146 h 598"/>
                <a:gd name="T54" fmla="*/ 23 w 435"/>
                <a:gd name="T55" fmla="*/ 121 h 598"/>
                <a:gd name="T56" fmla="*/ 34 w 435"/>
                <a:gd name="T57" fmla="*/ 100 h 598"/>
                <a:gd name="T58" fmla="*/ 49 w 435"/>
                <a:gd name="T59" fmla="*/ 78 h 598"/>
                <a:gd name="T60" fmla="*/ 68 w 435"/>
                <a:gd name="T61" fmla="*/ 59 h 598"/>
                <a:gd name="T62" fmla="*/ 87 w 435"/>
                <a:gd name="T63" fmla="*/ 41 h 598"/>
                <a:gd name="T64" fmla="*/ 108 w 435"/>
                <a:gd name="T65" fmla="*/ 28 h 598"/>
                <a:gd name="T66" fmla="*/ 133 w 435"/>
                <a:gd name="T67" fmla="*/ 17 h 598"/>
                <a:gd name="T68" fmla="*/ 158 w 435"/>
                <a:gd name="T69" fmla="*/ 7 h 598"/>
                <a:gd name="T70" fmla="*/ 184 w 435"/>
                <a:gd name="T71" fmla="*/ 2 h 598"/>
                <a:gd name="T72" fmla="*/ 213 w 435"/>
                <a:gd name="T73" fmla="*/ 0 h 598"/>
                <a:gd name="T74" fmla="*/ 239 w 435"/>
                <a:gd name="T75" fmla="*/ 0 h 598"/>
                <a:gd name="T76" fmla="*/ 266 w 435"/>
                <a:gd name="T77" fmla="*/ 5 h 598"/>
                <a:gd name="T78" fmla="*/ 291 w 435"/>
                <a:gd name="T79" fmla="*/ 13 h 598"/>
                <a:gd name="T80" fmla="*/ 315 w 435"/>
                <a:gd name="T81" fmla="*/ 22 h 598"/>
                <a:gd name="T82" fmla="*/ 338 w 435"/>
                <a:gd name="T83" fmla="*/ 36 h 598"/>
                <a:gd name="T84" fmla="*/ 359 w 435"/>
                <a:gd name="T85" fmla="*/ 51 h 598"/>
                <a:gd name="T86" fmla="*/ 378 w 435"/>
                <a:gd name="T87" fmla="*/ 70 h 598"/>
                <a:gd name="T88" fmla="*/ 393 w 435"/>
                <a:gd name="T89" fmla="*/ 91 h 598"/>
                <a:gd name="T90" fmla="*/ 409 w 435"/>
                <a:gd name="T91" fmla="*/ 114 h 598"/>
                <a:gd name="T92" fmla="*/ 418 w 435"/>
                <a:gd name="T93" fmla="*/ 136 h 598"/>
                <a:gd name="T94" fmla="*/ 428 w 435"/>
                <a:gd name="T95" fmla="*/ 163 h 598"/>
                <a:gd name="T96" fmla="*/ 433 w 435"/>
                <a:gd name="T97" fmla="*/ 190 h 598"/>
                <a:gd name="T98" fmla="*/ 435 w 435"/>
                <a:gd name="T99" fmla="*/ 218 h 598"/>
                <a:gd name="T100" fmla="*/ 435 w 435"/>
                <a:gd name="T101" fmla="*/ 235 h 598"/>
                <a:gd name="T102" fmla="*/ 435 w 435"/>
                <a:gd name="T103" fmla="*/ 254 h 598"/>
                <a:gd name="T104" fmla="*/ 435 w 435"/>
                <a:gd name="T105" fmla="*/ 277 h 598"/>
                <a:gd name="T106" fmla="*/ 435 w 435"/>
                <a:gd name="T107" fmla="*/ 306 h 598"/>
                <a:gd name="T108" fmla="*/ 435 w 435"/>
                <a:gd name="T109" fmla="*/ 338 h 598"/>
                <a:gd name="T110" fmla="*/ 435 w 435"/>
                <a:gd name="T111" fmla="*/ 372 h 598"/>
                <a:gd name="T112" fmla="*/ 435 w 435"/>
                <a:gd name="T113" fmla="*/ 410 h 598"/>
                <a:gd name="T114" fmla="*/ 435 w 435"/>
                <a:gd name="T115" fmla="*/ 450 h 598"/>
                <a:gd name="T116" fmla="*/ 435 w 435"/>
                <a:gd name="T117" fmla="*/ 494 h 598"/>
                <a:gd name="T118" fmla="*/ 435 w 435"/>
                <a:gd name="T119" fmla="*/ 535 h 598"/>
                <a:gd name="T120" fmla="*/ 435 w 435"/>
                <a:gd name="T121" fmla="*/ 581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5" h="598">
                  <a:moveTo>
                    <a:pt x="435" y="598"/>
                  </a:moveTo>
                  <a:lnTo>
                    <a:pt x="428" y="598"/>
                  </a:lnTo>
                  <a:lnTo>
                    <a:pt x="420" y="598"/>
                  </a:lnTo>
                  <a:lnTo>
                    <a:pt x="412" y="598"/>
                  </a:lnTo>
                  <a:lnTo>
                    <a:pt x="405" y="598"/>
                  </a:lnTo>
                  <a:lnTo>
                    <a:pt x="397" y="598"/>
                  </a:lnTo>
                  <a:lnTo>
                    <a:pt x="390" y="598"/>
                  </a:lnTo>
                  <a:lnTo>
                    <a:pt x="382" y="598"/>
                  </a:lnTo>
                  <a:lnTo>
                    <a:pt x="374" y="598"/>
                  </a:lnTo>
                  <a:lnTo>
                    <a:pt x="365" y="598"/>
                  </a:lnTo>
                  <a:lnTo>
                    <a:pt x="357" y="598"/>
                  </a:lnTo>
                  <a:lnTo>
                    <a:pt x="352" y="598"/>
                  </a:lnTo>
                  <a:lnTo>
                    <a:pt x="344" y="598"/>
                  </a:lnTo>
                  <a:lnTo>
                    <a:pt x="334" y="598"/>
                  </a:lnTo>
                  <a:lnTo>
                    <a:pt x="327" y="598"/>
                  </a:lnTo>
                  <a:lnTo>
                    <a:pt x="319" y="598"/>
                  </a:lnTo>
                  <a:lnTo>
                    <a:pt x="312" y="598"/>
                  </a:lnTo>
                  <a:lnTo>
                    <a:pt x="304" y="598"/>
                  </a:lnTo>
                  <a:lnTo>
                    <a:pt x="296" y="598"/>
                  </a:lnTo>
                  <a:lnTo>
                    <a:pt x="289" y="598"/>
                  </a:lnTo>
                  <a:lnTo>
                    <a:pt x="281" y="598"/>
                  </a:lnTo>
                  <a:lnTo>
                    <a:pt x="274" y="598"/>
                  </a:lnTo>
                  <a:lnTo>
                    <a:pt x="266" y="598"/>
                  </a:lnTo>
                  <a:lnTo>
                    <a:pt x="258" y="598"/>
                  </a:lnTo>
                  <a:lnTo>
                    <a:pt x="251" y="598"/>
                  </a:lnTo>
                  <a:lnTo>
                    <a:pt x="243" y="598"/>
                  </a:lnTo>
                  <a:lnTo>
                    <a:pt x="236" y="598"/>
                  </a:lnTo>
                  <a:lnTo>
                    <a:pt x="228" y="598"/>
                  </a:lnTo>
                  <a:lnTo>
                    <a:pt x="220" y="598"/>
                  </a:lnTo>
                  <a:lnTo>
                    <a:pt x="213" y="598"/>
                  </a:lnTo>
                  <a:lnTo>
                    <a:pt x="207" y="598"/>
                  </a:lnTo>
                  <a:lnTo>
                    <a:pt x="200" y="598"/>
                  </a:lnTo>
                  <a:lnTo>
                    <a:pt x="192" y="598"/>
                  </a:lnTo>
                  <a:lnTo>
                    <a:pt x="184" y="598"/>
                  </a:lnTo>
                  <a:lnTo>
                    <a:pt x="177" y="598"/>
                  </a:lnTo>
                  <a:lnTo>
                    <a:pt x="169" y="598"/>
                  </a:lnTo>
                  <a:lnTo>
                    <a:pt x="163" y="598"/>
                  </a:lnTo>
                  <a:lnTo>
                    <a:pt x="156" y="598"/>
                  </a:lnTo>
                  <a:lnTo>
                    <a:pt x="150" y="598"/>
                  </a:lnTo>
                  <a:lnTo>
                    <a:pt x="143" y="598"/>
                  </a:lnTo>
                  <a:lnTo>
                    <a:pt x="135" y="598"/>
                  </a:lnTo>
                  <a:lnTo>
                    <a:pt x="129" y="598"/>
                  </a:lnTo>
                  <a:lnTo>
                    <a:pt x="122" y="598"/>
                  </a:lnTo>
                  <a:lnTo>
                    <a:pt x="116" y="598"/>
                  </a:lnTo>
                  <a:lnTo>
                    <a:pt x="108" y="598"/>
                  </a:lnTo>
                  <a:lnTo>
                    <a:pt x="103" y="598"/>
                  </a:lnTo>
                  <a:lnTo>
                    <a:pt x="97" y="598"/>
                  </a:lnTo>
                  <a:lnTo>
                    <a:pt x="91" y="598"/>
                  </a:lnTo>
                  <a:lnTo>
                    <a:pt x="84" y="598"/>
                  </a:lnTo>
                  <a:lnTo>
                    <a:pt x="78" y="598"/>
                  </a:lnTo>
                  <a:lnTo>
                    <a:pt x="72" y="598"/>
                  </a:lnTo>
                  <a:lnTo>
                    <a:pt x="66" y="598"/>
                  </a:lnTo>
                  <a:lnTo>
                    <a:pt x="61" y="598"/>
                  </a:lnTo>
                  <a:lnTo>
                    <a:pt x="55" y="598"/>
                  </a:lnTo>
                  <a:lnTo>
                    <a:pt x="49" y="598"/>
                  </a:lnTo>
                  <a:lnTo>
                    <a:pt x="44" y="598"/>
                  </a:lnTo>
                  <a:lnTo>
                    <a:pt x="40" y="598"/>
                  </a:lnTo>
                  <a:lnTo>
                    <a:pt x="34" y="598"/>
                  </a:lnTo>
                  <a:lnTo>
                    <a:pt x="28" y="598"/>
                  </a:lnTo>
                  <a:lnTo>
                    <a:pt x="23" y="598"/>
                  </a:lnTo>
                  <a:lnTo>
                    <a:pt x="19" y="598"/>
                  </a:lnTo>
                  <a:lnTo>
                    <a:pt x="13" y="598"/>
                  </a:lnTo>
                  <a:lnTo>
                    <a:pt x="9" y="598"/>
                  </a:lnTo>
                  <a:lnTo>
                    <a:pt x="6" y="598"/>
                  </a:lnTo>
                  <a:lnTo>
                    <a:pt x="0" y="598"/>
                  </a:lnTo>
                  <a:lnTo>
                    <a:pt x="0" y="589"/>
                  </a:lnTo>
                  <a:lnTo>
                    <a:pt x="0" y="581"/>
                  </a:lnTo>
                  <a:lnTo>
                    <a:pt x="0" y="570"/>
                  </a:lnTo>
                  <a:lnTo>
                    <a:pt x="0" y="562"/>
                  </a:lnTo>
                  <a:lnTo>
                    <a:pt x="0" y="554"/>
                  </a:lnTo>
                  <a:lnTo>
                    <a:pt x="0" y="545"/>
                  </a:lnTo>
                  <a:lnTo>
                    <a:pt x="0" y="535"/>
                  </a:lnTo>
                  <a:lnTo>
                    <a:pt x="0" y="528"/>
                  </a:lnTo>
                  <a:lnTo>
                    <a:pt x="0" y="518"/>
                  </a:lnTo>
                  <a:lnTo>
                    <a:pt x="0" y="511"/>
                  </a:lnTo>
                  <a:lnTo>
                    <a:pt x="0" y="501"/>
                  </a:lnTo>
                  <a:lnTo>
                    <a:pt x="0" y="494"/>
                  </a:lnTo>
                  <a:lnTo>
                    <a:pt x="0" y="484"/>
                  </a:lnTo>
                  <a:lnTo>
                    <a:pt x="0" y="477"/>
                  </a:lnTo>
                  <a:lnTo>
                    <a:pt x="0" y="467"/>
                  </a:lnTo>
                  <a:lnTo>
                    <a:pt x="0" y="459"/>
                  </a:lnTo>
                  <a:lnTo>
                    <a:pt x="0" y="450"/>
                  </a:lnTo>
                  <a:lnTo>
                    <a:pt x="0" y="442"/>
                  </a:lnTo>
                  <a:lnTo>
                    <a:pt x="0" y="435"/>
                  </a:lnTo>
                  <a:lnTo>
                    <a:pt x="0" y="425"/>
                  </a:lnTo>
                  <a:lnTo>
                    <a:pt x="0" y="418"/>
                  </a:lnTo>
                  <a:lnTo>
                    <a:pt x="0" y="410"/>
                  </a:lnTo>
                  <a:lnTo>
                    <a:pt x="0" y="402"/>
                  </a:lnTo>
                  <a:lnTo>
                    <a:pt x="0" y="395"/>
                  </a:lnTo>
                  <a:lnTo>
                    <a:pt x="0" y="387"/>
                  </a:lnTo>
                  <a:lnTo>
                    <a:pt x="0" y="380"/>
                  </a:lnTo>
                  <a:lnTo>
                    <a:pt x="0" y="372"/>
                  </a:lnTo>
                  <a:lnTo>
                    <a:pt x="0" y="364"/>
                  </a:lnTo>
                  <a:lnTo>
                    <a:pt x="0" y="357"/>
                  </a:lnTo>
                  <a:lnTo>
                    <a:pt x="0" y="351"/>
                  </a:lnTo>
                  <a:lnTo>
                    <a:pt x="0" y="344"/>
                  </a:lnTo>
                  <a:lnTo>
                    <a:pt x="0" y="338"/>
                  </a:lnTo>
                  <a:lnTo>
                    <a:pt x="0" y="330"/>
                  </a:lnTo>
                  <a:lnTo>
                    <a:pt x="0" y="323"/>
                  </a:lnTo>
                  <a:lnTo>
                    <a:pt x="0" y="317"/>
                  </a:lnTo>
                  <a:lnTo>
                    <a:pt x="0" y="311"/>
                  </a:lnTo>
                  <a:lnTo>
                    <a:pt x="0" y="306"/>
                  </a:lnTo>
                  <a:lnTo>
                    <a:pt x="0" y="298"/>
                  </a:lnTo>
                  <a:lnTo>
                    <a:pt x="0" y="294"/>
                  </a:lnTo>
                  <a:lnTo>
                    <a:pt x="0" y="288"/>
                  </a:lnTo>
                  <a:lnTo>
                    <a:pt x="0" y="281"/>
                  </a:lnTo>
                  <a:lnTo>
                    <a:pt x="0" y="277"/>
                  </a:lnTo>
                  <a:lnTo>
                    <a:pt x="0" y="271"/>
                  </a:lnTo>
                  <a:lnTo>
                    <a:pt x="0" y="268"/>
                  </a:lnTo>
                  <a:lnTo>
                    <a:pt x="0" y="262"/>
                  </a:lnTo>
                  <a:lnTo>
                    <a:pt x="0" y="258"/>
                  </a:lnTo>
                  <a:lnTo>
                    <a:pt x="0" y="254"/>
                  </a:lnTo>
                  <a:lnTo>
                    <a:pt x="0" y="250"/>
                  </a:lnTo>
                  <a:lnTo>
                    <a:pt x="0" y="247"/>
                  </a:lnTo>
                  <a:lnTo>
                    <a:pt x="0" y="243"/>
                  </a:lnTo>
                  <a:lnTo>
                    <a:pt x="0" y="239"/>
                  </a:lnTo>
                  <a:lnTo>
                    <a:pt x="0" y="235"/>
                  </a:lnTo>
                  <a:lnTo>
                    <a:pt x="0" y="230"/>
                  </a:lnTo>
                  <a:lnTo>
                    <a:pt x="0" y="226"/>
                  </a:lnTo>
                  <a:lnTo>
                    <a:pt x="0" y="222"/>
                  </a:lnTo>
                  <a:lnTo>
                    <a:pt x="0" y="220"/>
                  </a:lnTo>
                  <a:lnTo>
                    <a:pt x="0" y="218"/>
                  </a:lnTo>
                  <a:lnTo>
                    <a:pt x="0" y="211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2" y="195"/>
                  </a:lnTo>
                  <a:lnTo>
                    <a:pt x="2" y="190"/>
                  </a:lnTo>
                  <a:lnTo>
                    <a:pt x="2" y="184"/>
                  </a:lnTo>
                  <a:lnTo>
                    <a:pt x="4" y="178"/>
                  </a:lnTo>
                  <a:lnTo>
                    <a:pt x="6" y="173"/>
                  </a:lnTo>
                  <a:lnTo>
                    <a:pt x="6" y="167"/>
                  </a:lnTo>
                  <a:lnTo>
                    <a:pt x="8" y="163"/>
                  </a:lnTo>
                  <a:lnTo>
                    <a:pt x="8" y="157"/>
                  </a:lnTo>
                  <a:lnTo>
                    <a:pt x="9" y="152"/>
                  </a:lnTo>
                  <a:lnTo>
                    <a:pt x="11" y="146"/>
                  </a:lnTo>
                  <a:lnTo>
                    <a:pt x="13" y="142"/>
                  </a:lnTo>
                  <a:lnTo>
                    <a:pt x="15" y="136"/>
                  </a:lnTo>
                  <a:lnTo>
                    <a:pt x="17" y="133"/>
                  </a:lnTo>
                  <a:lnTo>
                    <a:pt x="19" y="127"/>
                  </a:lnTo>
                  <a:lnTo>
                    <a:pt x="23" y="121"/>
                  </a:lnTo>
                  <a:lnTo>
                    <a:pt x="25" y="117"/>
                  </a:lnTo>
                  <a:lnTo>
                    <a:pt x="27" y="114"/>
                  </a:lnTo>
                  <a:lnTo>
                    <a:pt x="28" y="108"/>
                  </a:lnTo>
                  <a:lnTo>
                    <a:pt x="32" y="104"/>
                  </a:lnTo>
                  <a:lnTo>
                    <a:pt x="34" y="100"/>
                  </a:lnTo>
                  <a:lnTo>
                    <a:pt x="38" y="95"/>
                  </a:lnTo>
                  <a:lnTo>
                    <a:pt x="40" y="91"/>
                  </a:lnTo>
                  <a:lnTo>
                    <a:pt x="44" y="87"/>
                  </a:lnTo>
                  <a:lnTo>
                    <a:pt x="46" y="83"/>
                  </a:lnTo>
                  <a:lnTo>
                    <a:pt x="49" y="78"/>
                  </a:lnTo>
                  <a:lnTo>
                    <a:pt x="53" y="74"/>
                  </a:lnTo>
                  <a:lnTo>
                    <a:pt x="55" y="70"/>
                  </a:lnTo>
                  <a:lnTo>
                    <a:pt x="61" y="66"/>
                  </a:lnTo>
                  <a:lnTo>
                    <a:pt x="65" y="62"/>
                  </a:lnTo>
                  <a:lnTo>
                    <a:pt x="68" y="59"/>
                  </a:lnTo>
                  <a:lnTo>
                    <a:pt x="70" y="55"/>
                  </a:lnTo>
                  <a:lnTo>
                    <a:pt x="74" y="51"/>
                  </a:lnTo>
                  <a:lnTo>
                    <a:pt x="80" y="49"/>
                  </a:lnTo>
                  <a:lnTo>
                    <a:pt x="84" y="45"/>
                  </a:lnTo>
                  <a:lnTo>
                    <a:pt x="87" y="41"/>
                  </a:lnTo>
                  <a:lnTo>
                    <a:pt x="91" y="40"/>
                  </a:lnTo>
                  <a:lnTo>
                    <a:pt x="97" y="36"/>
                  </a:lnTo>
                  <a:lnTo>
                    <a:pt x="101" y="34"/>
                  </a:lnTo>
                  <a:lnTo>
                    <a:pt x="104" y="30"/>
                  </a:lnTo>
                  <a:lnTo>
                    <a:pt x="108" y="28"/>
                  </a:lnTo>
                  <a:lnTo>
                    <a:pt x="114" y="26"/>
                  </a:lnTo>
                  <a:lnTo>
                    <a:pt x="118" y="22"/>
                  </a:lnTo>
                  <a:lnTo>
                    <a:pt x="124" y="21"/>
                  </a:lnTo>
                  <a:lnTo>
                    <a:pt x="127" y="19"/>
                  </a:lnTo>
                  <a:lnTo>
                    <a:pt x="133" y="17"/>
                  </a:lnTo>
                  <a:lnTo>
                    <a:pt x="137" y="15"/>
                  </a:lnTo>
                  <a:lnTo>
                    <a:pt x="143" y="13"/>
                  </a:lnTo>
                  <a:lnTo>
                    <a:pt x="148" y="11"/>
                  </a:lnTo>
                  <a:lnTo>
                    <a:pt x="152" y="9"/>
                  </a:lnTo>
                  <a:lnTo>
                    <a:pt x="158" y="7"/>
                  </a:lnTo>
                  <a:lnTo>
                    <a:pt x="163" y="5"/>
                  </a:lnTo>
                  <a:lnTo>
                    <a:pt x="167" y="5"/>
                  </a:lnTo>
                  <a:lnTo>
                    <a:pt x="175" y="3"/>
                  </a:lnTo>
                  <a:lnTo>
                    <a:pt x="179" y="2"/>
                  </a:lnTo>
                  <a:lnTo>
                    <a:pt x="184" y="2"/>
                  </a:lnTo>
                  <a:lnTo>
                    <a:pt x="190" y="0"/>
                  </a:lnTo>
                  <a:lnTo>
                    <a:pt x="196" y="0"/>
                  </a:lnTo>
                  <a:lnTo>
                    <a:pt x="201" y="0"/>
                  </a:lnTo>
                  <a:lnTo>
                    <a:pt x="207" y="0"/>
                  </a:lnTo>
                  <a:lnTo>
                    <a:pt x="213" y="0"/>
                  </a:lnTo>
                  <a:lnTo>
                    <a:pt x="219" y="0"/>
                  </a:lnTo>
                  <a:lnTo>
                    <a:pt x="222" y="0"/>
                  </a:lnTo>
                  <a:lnTo>
                    <a:pt x="228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5" y="0"/>
                  </a:lnTo>
                  <a:lnTo>
                    <a:pt x="251" y="2"/>
                  </a:lnTo>
                  <a:lnTo>
                    <a:pt x="255" y="2"/>
                  </a:lnTo>
                  <a:lnTo>
                    <a:pt x="260" y="3"/>
                  </a:lnTo>
                  <a:lnTo>
                    <a:pt x="266" y="5"/>
                  </a:lnTo>
                  <a:lnTo>
                    <a:pt x="270" y="5"/>
                  </a:lnTo>
                  <a:lnTo>
                    <a:pt x="276" y="7"/>
                  </a:lnTo>
                  <a:lnTo>
                    <a:pt x="281" y="9"/>
                  </a:lnTo>
                  <a:lnTo>
                    <a:pt x="285" y="11"/>
                  </a:lnTo>
                  <a:lnTo>
                    <a:pt x="291" y="13"/>
                  </a:lnTo>
                  <a:lnTo>
                    <a:pt x="296" y="15"/>
                  </a:lnTo>
                  <a:lnTo>
                    <a:pt x="302" y="17"/>
                  </a:lnTo>
                  <a:lnTo>
                    <a:pt x="306" y="19"/>
                  </a:lnTo>
                  <a:lnTo>
                    <a:pt x="310" y="21"/>
                  </a:lnTo>
                  <a:lnTo>
                    <a:pt x="315" y="22"/>
                  </a:lnTo>
                  <a:lnTo>
                    <a:pt x="319" y="26"/>
                  </a:lnTo>
                  <a:lnTo>
                    <a:pt x="323" y="28"/>
                  </a:lnTo>
                  <a:lnTo>
                    <a:pt x="329" y="30"/>
                  </a:lnTo>
                  <a:lnTo>
                    <a:pt x="334" y="34"/>
                  </a:lnTo>
                  <a:lnTo>
                    <a:pt x="338" y="36"/>
                  </a:lnTo>
                  <a:lnTo>
                    <a:pt x="342" y="40"/>
                  </a:lnTo>
                  <a:lnTo>
                    <a:pt x="346" y="41"/>
                  </a:lnTo>
                  <a:lnTo>
                    <a:pt x="352" y="45"/>
                  </a:lnTo>
                  <a:lnTo>
                    <a:pt x="355" y="49"/>
                  </a:lnTo>
                  <a:lnTo>
                    <a:pt x="359" y="51"/>
                  </a:lnTo>
                  <a:lnTo>
                    <a:pt x="363" y="55"/>
                  </a:lnTo>
                  <a:lnTo>
                    <a:pt x="367" y="59"/>
                  </a:lnTo>
                  <a:lnTo>
                    <a:pt x="371" y="62"/>
                  </a:lnTo>
                  <a:lnTo>
                    <a:pt x="374" y="66"/>
                  </a:lnTo>
                  <a:lnTo>
                    <a:pt x="378" y="70"/>
                  </a:lnTo>
                  <a:lnTo>
                    <a:pt x="380" y="74"/>
                  </a:lnTo>
                  <a:lnTo>
                    <a:pt x="384" y="78"/>
                  </a:lnTo>
                  <a:lnTo>
                    <a:pt x="388" y="83"/>
                  </a:lnTo>
                  <a:lnTo>
                    <a:pt x="391" y="87"/>
                  </a:lnTo>
                  <a:lnTo>
                    <a:pt x="393" y="91"/>
                  </a:lnTo>
                  <a:lnTo>
                    <a:pt x="397" y="95"/>
                  </a:lnTo>
                  <a:lnTo>
                    <a:pt x="399" y="100"/>
                  </a:lnTo>
                  <a:lnTo>
                    <a:pt x="403" y="104"/>
                  </a:lnTo>
                  <a:lnTo>
                    <a:pt x="405" y="108"/>
                  </a:lnTo>
                  <a:lnTo>
                    <a:pt x="409" y="114"/>
                  </a:lnTo>
                  <a:lnTo>
                    <a:pt x="410" y="117"/>
                  </a:lnTo>
                  <a:lnTo>
                    <a:pt x="412" y="121"/>
                  </a:lnTo>
                  <a:lnTo>
                    <a:pt x="414" y="127"/>
                  </a:lnTo>
                  <a:lnTo>
                    <a:pt x="418" y="133"/>
                  </a:lnTo>
                  <a:lnTo>
                    <a:pt x="418" y="136"/>
                  </a:lnTo>
                  <a:lnTo>
                    <a:pt x="422" y="142"/>
                  </a:lnTo>
                  <a:lnTo>
                    <a:pt x="424" y="146"/>
                  </a:lnTo>
                  <a:lnTo>
                    <a:pt x="426" y="152"/>
                  </a:lnTo>
                  <a:lnTo>
                    <a:pt x="426" y="157"/>
                  </a:lnTo>
                  <a:lnTo>
                    <a:pt x="428" y="163"/>
                  </a:lnTo>
                  <a:lnTo>
                    <a:pt x="429" y="167"/>
                  </a:lnTo>
                  <a:lnTo>
                    <a:pt x="431" y="173"/>
                  </a:lnTo>
                  <a:lnTo>
                    <a:pt x="431" y="178"/>
                  </a:lnTo>
                  <a:lnTo>
                    <a:pt x="431" y="184"/>
                  </a:lnTo>
                  <a:lnTo>
                    <a:pt x="433" y="190"/>
                  </a:lnTo>
                  <a:lnTo>
                    <a:pt x="433" y="195"/>
                  </a:lnTo>
                  <a:lnTo>
                    <a:pt x="433" y="201"/>
                  </a:lnTo>
                  <a:lnTo>
                    <a:pt x="435" y="207"/>
                  </a:lnTo>
                  <a:lnTo>
                    <a:pt x="435" y="211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5" y="222"/>
                  </a:lnTo>
                  <a:lnTo>
                    <a:pt x="435" y="226"/>
                  </a:lnTo>
                  <a:lnTo>
                    <a:pt x="435" y="230"/>
                  </a:lnTo>
                  <a:lnTo>
                    <a:pt x="435" y="235"/>
                  </a:lnTo>
                  <a:lnTo>
                    <a:pt x="435" y="239"/>
                  </a:lnTo>
                  <a:lnTo>
                    <a:pt x="435" y="243"/>
                  </a:lnTo>
                  <a:lnTo>
                    <a:pt x="435" y="247"/>
                  </a:lnTo>
                  <a:lnTo>
                    <a:pt x="435" y="250"/>
                  </a:lnTo>
                  <a:lnTo>
                    <a:pt x="435" y="254"/>
                  </a:lnTo>
                  <a:lnTo>
                    <a:pt x="435" y="258"/>
                  </a:lnTo>
                  <a:lnTo>
                    <a:pt x="435" y="262"/>
                  </a:lnTo>
                  <a:lnTo>
                    <a:pt x="435" y="268"/>
                  </a:lnTo>
                  <a:lnTo>
                    <a:pt x="435" y="271"/>
                  </a:lnTo>
                  <a:lnTo>
                    <a:pt x="435" y="277"/>
                  </a:lnTo>
                  <a:lnTo>
                    <a:pt x="435" y="281"/>
                  </a:lnTo>
                  <a:lnTo>
                    <a:pt x="435" y="288"/>
                  </a:lnTo>
                  <a:lnTo>
                    <a:pt x="435" y="294"/>
                  </a:lnTo>
                  <a:lnTo>
                    <a:pt x="435" y="298"/>
                  </a:lnTo>
                  <a:lnTo>
                    <a:pt x="435" y="306"/>
                  </a:lnTo>
                  <a:lnTo>
                    <a:pt x="435" y="311"/>
                  </a:lnTo>
                  <a:lnTo>
                    <a:pt x="435" y="317"/>
                  </a:lnTo>
                  <a:lnTo>
                    <a:pt x="435" y="323"/>
                  </a:lnTo>
                  <a:lnTo>
                    <a:pt x="435" y="330"/>
                  </a:lnTo>
                  <a:lnTo>
                    <a:pt x="435" y="338"/>
                  </a:lnTo>
                  <a:lnTo>
                    <a:pt x="435" y="344"/>
                  </a:lnTo>
                  <a:lnTo>
                    <a:pt x="435" y="351"/>
                  </a:lnTo>
                  <a:lnTo>
                    <a:pt x="435" y="357"/>
                  </a:lnTo>
                  <a:lnTo>
                    <a:pt x="435" y="364"/>
                  </a:lnTo>
                  <a:lnTo>
                    <a:pt x="435" y="372"/>
                  </a:lnTo>
                  <a:lnTo>
                    <a:pt x="435" y="380"/>
                  </a:lnTo>
                  <a:lnTo>
                    <a:pt x="435" y="387"/>
                  </a:lnTo>
                  <a:lnTo>
                    <a:pt x="435" y="395"/>
                  </a:lnTo>
                  <a:lnTo>
                    <a:pt x="435" y="402"/>
                  </a:lnTo>
                  <a:lnTo>
                    <a:pt x="435" y="410"/>
                  </a:lnTo>
                  <a:lnTo>
                    <a:pt x="435" y="418"/>
                  </a:lnTo>
                  <a:lnTo>
                    <a:pt x="435" y="425"/>
                  </a:lnTo>
                  <a:lnTo>
                    <a:pt x="435" y="435"/>
                  </a:lnTo>
                  <a:lnTo>
                    <a:pt x="435" y="442"/>
                  </a:lnTo>
                  <a:lnTo>
                    <a:pt x="435" y="450"/>
                  </a:lnTo>
                  <a:lnTo>
                    <a:pt x="435" y="459"/>
                  </a:lnTo>
                  <a:lnTo>
                    <a:pt x="435" y="467"/>
                  </a:lnTo>
                  <a:lnTo>
                    <a:pt x="435" y="477"/>
                  </a:lnTo>
                  <a:lnTo>
                    <a:pt x="435" y="484"/>
                  </a:lnTo>
                  <a:lnTo>
                    <a:pt x="435" y="494"/>
                  </a:lnTo>
                  <a:lnTo>
                    <a:pt x="435" y="501"/>
                  </a:lnTo>
                  <a:lnTo>
                    <a:pt x="435" y="511"/>
                  </a:lnTo>
                  <a:lnTo>
                    <a:pt x="435" y="518"/>
                  </a:lnTo>
                  <a:lnTo>
                    <a:pt x="435" y="528"/>
                  </a:lnTo>
                  <a:lnTo>
                    <a:pt x="435" y="535"/>
                  </a:lnTo>
                  <a:lnTo>
                    <a:pt x="435" y="545"/>
                  </a:lnTo>
                  <a:lnTo>
                    <a:pt x="435" y="554"/>
                  </a:lnTo>
                  <a:lnTo>
                    <a:pt x="435" y="562"/>
                  </a:lnTo>
                  <a:lnTo>
                    <a:pt x="435" y="570"/>
                  </a:lnTo>
                  <a:lnTo>
                    <a:pt x="435" y="581"/>
                  </a:lnTo>
                  <a:lnTo>
                    <a:pt x="435" y="589"/>
                  </a:lnTo>
                  <a:lnTo>
                    <a:pt x="435" y="598"/>
                  </a:lnTo>
                  <a:lnTo>
                    <a:pt x="435" y="598"/>
                  </a:lnTo>
                  <a:close/>
                </a:path>
              </a:pathLst>
            </a:custGeom>
            <a:solidFill>
              <a:srgbClr val="FF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50"/>
            <p:cNvSpPr>
              <a:spLocks/>
            </p:cNvSpPr>
            <p:nvPr/>
          </p:nvSpPr>
          <p:spPr bwMode="auto">
            <a:xfrm>
              <a:off x="4901" y="2543"/>
              <a:ext cx="218" cy="281"/>
            </a:xfrm>
            <a:custGeom>
              <a:avLst/>
              <a:gdLst>
                <a:gd name="T0" fmla="*/ 405 w 435"/>
                <a:gd name="T1" fmla="*/ 560 h 560"/>
                <a:gd name="T2" fmla="*/ 369 w 435"/>
                <a:gd name="T3" fmla="*/ 560 h 560"/>
                <a:gd name="T4" fmla="*/ 333 w 435"/>
                <a:gd name="T5" fmla="*/ 560 h 560"/>
                <a:gd name="T6" fmla="*/ 296 w 435"/>
                <a:gd name="T7" fmla="*/ 560 h 560"/>
                <a:gd name="T8" fmla="*/ 260 w 435"/>
                <a:gd name="T9" fmla="*/ 560 h 560"/>
                <a:gd name="T10" fmla="*/ 224 w 435"/>
                <a:gd name="T11" fmla="*/ 560 h 560"/>
                <a:gd name="T12" fmla="*/ 190 w 435"/>
                <a:gd name="T13" fmla="*/ 560 h 560"/>
                <a:gd name="T14" fmla="*/ 156 w 435"/>
                <a:gd name="T15" fmla="*/ 560 h 560"/>
                <a:gd name="T16" fmla="*/ 122 w 435"/>
                <a:gd name="T17" fmla="*/ 560 h 560"/>
                <a:gd name="T18" fmla="*/ 89 w 435"/>
                <a:gd name="T19" fmla="*/ 560 h 560"/>
                <a:gd name="T20" fmla="*/ 59 w 435"/>
                <a:gd name="T21" fmla="*/ 560 h 560"/>
                <a:gd name="T22" fmla="*/ 28 w 435"/>
                <a:gd name="T23" fmla="*/ 560 h 560"/>
                <a:gd name="T24" fmla="*/ 0 w 435"/>
                <a:gd name="T25" fmla="*/ 560 h 560"/>
                <a:gd name="T26" fmla="*/ 0 w 435"/>
                <a:gd name="T27" fmla="*/ 519 h 560"/>
                <a:gd name="T28" fmla="*/ 0 w 435"/>
                <a:gd name="T29" fmla="*/ 479 h 560"/>
                <a:gd name="T30" fmla="*/ 0 w 435"/>
                <a:gd name="T31" fmla="*/ 439 h 560"/>
                <a:gd name="T32" fmla="*/ 0 w 435"/>
                <a:gd name="T33" fmla="*/ 403 h 560"/>
                <a:gd name="T34" fmla="*/ 0 w 435"/>
                <a:gd name="T35" fmla="*/ 368 h 560"/>
                <a:gd name="T36" fmla="*/ 0 w 435"/>
                <a:gd name="T37" fmla="*/ 336 h 560"/>
                <a:gd name="T38" fmla="*/ 0 w 435"/>
                <a:gd name="T39" fmla="*/ 306 h 560"/>
                <a:gd name="T40" fmla="*/ 0 w 435"/>
                <a:gd name="T41" fmla="*/ 281 h 560"/>
                <a:gd name="T42" fmla="*/ 0 w 435"/>
                <a:gd name="T43" fmla="*/ 258 h 560"/>
                <a:gd name="T44" fmla="*/ 0 w 435"/>
                <a:gd name="T45" fmla="*/ 235 h 560"/>
                <a:gd name="T46" fmla="*/ 0 w 435"/>
                <a:gd name="T47" fmla="*/ 213 h 560"/>
                <a:gd name="T48" fmla="*/ 2 w 435"/>
                <a:gd name="T49" fmla="*/ 184 h 560"/>
                <a:gd name="T50" fmla="*/ 8 w 435"/>
                <a:gd name="T51" fmla="*/ 158 h 560"/>
                <a:gd name="T52" fmla="*/ 17 w 435"/>
                <a:gd name="T53" fmla="*/ 133 h 560"/>
                <a:gd name="T54" fmla="*/ 28 w 435"/>
                <a:gd name="T55" fmla="*/ 108 h 560"/>
                <a:gd name="T56" fmla="*/ 44 w 435"/>
                <a:gd name="T57" fmla="*/ 87 h 560"/>
                <a:gd name="T58" fmla="*/ 61 w 435"/>
                <a:gd name="T59" fmla="*/ 66 h 560"/>
                <a:gd name="T60" fmla="*/ 80 w 435"/>
                <a:gd name="T61" fmla="*/ 47 h 560"/>
                <a:gd name="T62" fmla="*/ 101 w 435"/>
                <a:gd name="T63" fmla="*/ 32 h 560"/>
                <a:gd name="T64" fmla="*/ 124 w 435"/>
                <a:gd name="T65" fmla="*/ 21 h 560"/>
                <a:gd name="T66" fmla="*/ 148 w 435"/>
                <a:gd name="T67" fmla="*/ 9 h 560"/>
                <a:gd name="T68" fmla="*/ 175 w 435"/>
                <a:gd name="T69" fmla="*/ 4 h 560"/>
                <a:gd name="T70" fmla="*/ 201 w 435"/>
                <a:gd name="T71" fmla="*/ 0 h 560"/>
                <a:gd name="T72" fmla="*/ 228 w 435"/>
                <a:gd name="T73" fmla="*/ 0 h 560"/>
                <a:gd name="T74" fmla="*/ 255 w 435"/>
                <a:gd name="T75" fmla="*/ 2 h 560"/>
                <a:gd name="T76" fmla="*/ 281 w 435"/>
                <a:gd name="T77" fmla="*/ 9 h 560"/>
                <a:gd name="T78" fmla="*/ 306 w 435"/>
                <a:gd name="T79" fmla="*/ 19 h 560"/>
                <a:gd name="T80" fmla="*/ 329 w 435"/>
                <a:gd name="T81" fmla="*/ 30 h 560"/>
                <a:gd name="T82" fmla="*/ 352 w 435"/>
                <a:gd name="T83" fmla="*/ 45 h 560"/>
                <a:gd name="T84" fmla="*/ 371 w 435"/>
                <a:gd name="T85" fmla="*/ 63 h 560"/>
                <a:gd name="T86" fmla="*/ 388 w 435"/>
                <a:gd name="T87" fmla="*/ 82 h 560"/>
                <a:gd name="T88" fmla="*/ 403 w 435"/>
                <a:gd name="T89" fmla="*/ 104 h 560"/>
                <a:gd name="T90" fmla="*/ 414 w 435"/>
                <a:gd name="T91" fmla="*/ 127 h 560"/>
                <a:gd name="T92" fmla="*/ 426 w 435"/>
                <a:gd name="T93" fmla="*/ 152 h 560"/>
                <a:gd name="T94" fmla="*/ 431 w 435"/>
                <a:gd name="T95" fmla="*/ 178 h 560"/>
                <a:gd name="T96" fmla="*/ 435 w 435"/>
                <a:gd name="T97" fmla="*/ 207 h 560"/>
                <a:gd name="T98" fmla="*/ 435 w 435"/>
                <a:gd name="T99" fmla="*/ 230 h 560"/>
                <a:gd name="T100" fmla="*/ 435 w 435"/>
                <a:gd name="T101" fmla="*/ 254 h 560"/>
                <a:gd name="T102" fmla="*/ 435 w 435"/>
                <a:gd name="T103" fmla="*/ 275 h 560"/>
                <a:gd name="T104" fmla="*/ 435 w 435"/>
                <a:gd name="T105" fmla="*/ 300 h 560"/>
                <a:gd name="T106" fmla="*/ 435 w 435"/>
                <a:gd name="T107" fmla="*/ 329 h 560"/>
                <a:gd name="T108" fmla="*/ 435 w 435"/>
                <a:gd name="T109" fmla="*/ 361 h 560"/>
                <a:gd name="T110" fmla="*/ 435 w 435"/>
                <a:gd name="T111" fmla="*/ 395 h 560"/>
                <a:gd name="T112" fmla="*/ 435 w 435"/>
                <a:gd name="T113" fmla="*/ 433 h 560"/>
                <a:gd name="T114" fmla="*/ 435 w 435"/>
                <a:gd name="T115" fmla="*/ 471 h 560"/>
                <a:gd name="T116" fmla="*/ 435 w 435"/>
                <a:gd name="T117" fmla="*/ 511 h 560"/>
                <a:gd name="T118" fmla="*/ 435 w 435"/>
                <a:gd name="T119" fmla="*/ 551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5" h="560">
                  <a:moveTo>
                    <a:pt x="435" y="560"/>
                  </a:moveTo>
                  <a:lnTo>
                    <a:pt x="428" y="560"/>
                  </a:lnTo>
                  <a:lnTo>
                    <a:pt x="420" y="560"/>
                  </a:lnTo>
                  <a:lnTo>
                    <a:pt x="412" y="560"/>
                  </a:lnTo>
                  <a:lnTo>
                    <a:pt x="405" y="560"/>
                  </a:lnTo>
                  <a:lnTo>
                    <a:pt x="397" y="560"/>
                  </a:lnTo>
                  <a:lnTo>
                    <a:pt x="391" y="560"/>
                  </a:lnTo>
                  <a:lnTo>
                    <a:pt x="384" y="560"/>
                  </a:lnTo>
                  <a:lnTo>
                    <a:pt x="376" y="560"/>
                  </a:lnTo>
                  <a:lnTo>
                    <a:pt x="369" y="560"/>
                  </a:lnTo>
                  <a:lnTo>
                    <a:pt x="361" y="560"/>
                  </a:lnTo>
                  <a:lnTo>
                    <a:pt x="353" y="560"/>
                  </a:lnTo>
                  <a:lnTo>
                    <a:pt x="348" y="560"/>
                  </a:lnTo>
                  <a:lnTo>
                    <a:pt x="340" y="560"/>
                  </a:lnTo>
                  <a:lnTo>
                    <a:pt x="333" y="560"/>
                  </a:lnTo>
                  <a:lnTo>
                    <a:pt x="325" y="560"/>
                  </a:lnTo>
                  <a:lnTo>
                    <a:pt x="319" y="560"/>
                  </a:lnTo>
                  <a:lnTo>
                    <a:pt x="310" y="560"/>
                  </a:lnTo>
                  <a:lnTo>
                    <a:pt x="304" y="560"/>
                  </a:lnTo>
                  <a:lnTo>
                    <a:pt x="296" y="560"/>
                  </a:lnTo>
                  <a:lnTo>
                    <a:pt x="289" y="560"/>
                  </a:lnTo>
                  <a:lnTo>
                    <a:pt x="281" y="560"/>
                  </a:lnTo>
                  <a:lnTo>
                    <a:pt x="276" y="560"/>
                  </a:lnTo>
                  <a:lnTo>
                    <a:pt x="268" y="560"/>
                  </a:lnTo>
                  <a:lnTo>
                    <a:pt x="260" y="560"/>
                  </a:lnTo>
                  <a:lnTo>
                    <a:pt x="253" y="560"/>
                  </a:lnTo>
                  <a:lnTo>
                    <a:pt x="247" y="560"/>
                  </a:lnTo>
                  <a:lnTo>
                    <a:pt x="239" y="560"/>
                  </a:lnTo>
                  <a:lnTo>
                    <a:pt x="232" y="560"/>
                  </a:lnTo>
                  <a:lnTo>
                    <a:pt x="224" y="560"/>
                  </a:lnTo>
                  <a:lnTo>
                    <a:pt x="219" y="560"/>
                  </a:lnTo>
                  <a:lnTo>
                    <a:pt x="211" y="560"/>
                  </a:lnTo>
                  <a:lnTo>
                    <a:pt x="205" y="560"/>
                  </a:lnTo>
                  <a:lnTo>
                    <a:pt x="198" y="560"/>
                  </a:lnTo>
                  <a:lnTo>
                    <a:pt x="190" y="560"/>
                  </a:lnTo>
                  <a:lnTo>
                    <a:pt x="182" y="560"/>
                  </a:lnTo>
                  <a:lnTo>
                    <a:pt x="177" y="560"/>
                  </a:lnTo>
                  <a:lnTo>
                    <a:pt x="169" y="560"/>
                  </a:lnTo>
                  <a:lnTo>
                    <a:pt x="162" y="560"/>
                  </a:lnTo>
                  <a:lnTo>
                    <a:pt x="156" y="560"/>
                  </a:lnTo>
                  <a:lnTo>
                    <a:pt x="150" y="560"/>
                  </a:lnTo>
                  <a:lnTo>
                    <a:pt x="143" y="560"/>
                  </a:lnTo>
                  <a:lnTo>
                    <a:pt x="135" y="560"/>
                  </a:lnTo>
                  <a:lnTo>
                    <a:pt x="127" y="560"/>
                  </a:lnTo>
                  <a:lnTo>
                    <a:pt x="122" y="560"/>
                  </a:lnTo>
                  <a:lnTo>
                    <a:pt x="116" y="560"/>
                  </a:lnTo>
                  <a:lnTo>
                    <a:pt x="108" y="560"/>
                  </a:lnTo>
                  <a:lnTo>
                    <a:pt x="103" y="560"/>
                  </a:lnTo>
                  <a:lnTo>
                    <a:pt x="97" y="560"/>
                  </a:lnTo>
                  <a:lnTo>
                    <a:pt x="89" y="560"/>
                  </a:lnTo>
                  <a:lnTo>
                    <a:pt x="84" y="560"/>
                  </a:lnTo>
                  <a:lnTo>
                    <a:pt x="78" y="560"/>
                  </a:lnTo>
                  <a:lnTo>
                    <a:pt x="70" y="560"/>
                  </a:lnTo>
                  <a:lnTo>
                    <a:pt x="65" y="560"/>
                  </a:lnTo>
                  <a:lnTo>
                    <a:pt x="59" y="560"/>
                  </a:lnTo>
                  <a:lnTo>
                    <a:pt x="53" y="560"/>
                  </a:lnTo>
                  <a:lnTo>
                    <a:pt x="46" y="560"/>
                  </a:lnTo>
                  <a:lnTo>
                    <a:pt x="40" y="560"/>
                  </a:lnTo>
                  <a:lnTo>
                    <a:pt x="34" y="560"/>
                  </a:lnTo>
                  <a:lnTo>
                    <a:pt x="28" y="560"/>
                  </a:lnTo>
                  <a:lnTo>
                    <a:pt x="23" y="560"/>
                  </a:lnTo>
                  <a:lnTo>
                    <a:pt x="17" y="560"/>
                  </a:lnTo>
                  <a:lnTo>
                    <a:pt x="11" y="560"/>
                  </a:lnTo>
                  <a:lnTo>
                    <a:pt x="6" y="560"/>
                  </a:lnTo>
                  <a:lnTo>
                    <a:pt x="0" y="560"/>
                  </a:lnTo>
                  <a:lnTo>
                    <a:pt x="0" y="551"/>
                  </a:lnTo>
                  <a:lnTo>
                    <a:pt x="0" y="543"/>
                  </a:lnTo>
                  <a:lnTo>
                    <a:pt x="0" y="536"/>
                  </a:lnTo>
                  <a:lnTo>
                    <a:pt x="0" y="526"/>
                  </a:lnTo>
                  <a:lnTo>
                    <a:pt x="0" y="519"/>
                  </a:lnTo>
                  <a:lnTo>
                    <a:pt x="0" y="511"/>
                  </a:lnTo>
                  <a:lnTo>
                    <a:pt x="0" y="501"/>
                  </a:lnTo>
                  <a:lnTo>
                    <a:pt x="0" y="494"/>
                  </a:lnTo>
                  <a:lnTo>
                    <a:pt x="0" y="486"/>
                  </a:lnTo>
                  <a:lnTo>
                    <a:pt x="0" y="479"/>
                  </a:lnTo>
                  <a:lnTo>
                    <a:pt x="0" y="471"/>
                  </a:lnTo>
                  <a:lnTo>
                    <a:pt x="0" y="463"/>
                  </a:lnTo>
                  <a:lnTo>
                    <a:pt x="0" y="454"/>
                  </a:lnTo>
                  <a:lnTo>
                    <a:pt x="0" y="446"/>
                  </a:lnTo>
                  <a:lnTo>
                    <a:pt x="0" y="439"/>
                  </a:lnTo>
                  <a:lnTo>
                    <a:pt x="0" y="433"/>
                  </a:lnTo>
                  <a:lnTo>
                    <a:pt x="0" y="424"/>
                  </a:lnTo>
                  <a:lnTo>
                    <a:pt x="0" y="418"/>
                  </a:lnTo>
                  <a:lnTo>
                    <a:pt x="0" y="410"/>
                  </a:lnTo>
                  <a:lnTo>
                    <a:pt x="0" y="403"/>
                  </a:lnTo>
                  <a:lnTo>
                    <a:pt x="0" y="395"/>
                  </a:lnTo>
                  <a:lnTo>
                    <a:pt x="0" y="387"/>
                  </a:lnTo>
                  <a:lnTo>
                    <a:pt x="0" y="382"/>
                  </a:lnTo>
                  <a:lnTo>
                    <a:pt x="0" y="376"/>
                  </a:lnTo>
                  <a:lnTo>
                    <a:pt x="0" y="368"/>
                  </a:lnTo>
                  <a:lnTo>
                    <a:pt x="0" y="361"/>
                  </a:lnTo>
                  <a:lnTo>
                    <a:pt x="0" y="355"/>
                  </a:lnTo>
                  <a:lnTo>
                    <a:pt x="0" y="349"/>
                  </a:lnTo>
                  <a:lnTo>
                    <a:pt x="0" y="342"/>
                  </a:lnTo>
                  <a:lnTo>
                    <a:pt x="0" y="336"/>
                  </a:lnTo>
                  <a:lnTo>
                    <a:pt x="0" y="329"/>
                  </a:lnTo>
                  <a:lnTo>
                    <a:pt x="0" y="325"/>
                  </a:lnTo>
                  <a:lnTo>
                    <a:pt x="0" y="317"/>
                  </a:lnTo>
                  <a:lnTo>
                    <a:pt x="0" y="311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4"/>
                  </a:lnTo>
                  <a:lnTo>
                    <a:pt x="0" y="291"/>
                  </a:lnTo>
                  <a:lnTo>
                    <a:pt x="0" y="285"/>
                  </a:lnTo>
                  <a:lnTo>
                    <a:pt x="0" y="281"/>
                  </a:lnTo>
                  <a:lnTo>
                    <a:pt x="0" y="275"/>
                  </a:lnTo>
                  <a:lnTo>
                    <a:pt x="0" y="270"/>
                  </a:lnTo>
                  <a:lnTo>
                    <a:pt x="0" y="266"/>
                  </a:lnTo>
                  <a:lnTo>
                    <a:pt x="0" y="262"/>
                  </a:lnTo>
                  <a:lnTo>
                    <a:pt x="0" y="258"/>
                  </a:lnTo>
                  <a:lnTo>
                    <a:pt x="0" y="254"/>
                  </a:lnTo>
                  <a:lnTo>
                    <a:pt x="0" y="251"/>
                  </a:lnTo>
                  <a:lnTo>
                    <a:pt x="0" y="247"/>
                  </a:lnTo>
                  <a:lnTo>
                    <a:pt x="0" y="241"/>
                  </a:lnTo>
                  <a:lnTo>
                    <a:pt x="0" y="235"/>
                  </a:lnTo>
                  <a:lnTo>
                    <a:pt x="0" y="230"/>
                  </a:lnTo>
                  <a:lnTo>
                    <a:pt x="0" y="226"/>
                  </a:lnTo>
                  <a:lnTo>
                    <a:pt x="0" y="220"/>
                  </a:lnTo>
                  <a:lnTo>
                    <a:pt x="0" y="218"/>
                  </a:lnTo>
                  <a:lnTo>
                    <a:pt x="0" y="213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2" y="196"/>
                  </a:lnTo>
                  <a:lnTo>
                    <a:pt x="2" y="190"/>
                  </a:lnTo>
                  <a:lnTo>
                    <a:pt x="2" y="184"/>
                  </a:lnTo>
                  <a:lnTo>
                    <a:pt x="4" y="178"/>
                  </a:lnTo>
                  <a:lnTo>
                    <a:pt x="6" y="175"/>
                  </a:lnTo>
                  <a:lnTo>
                    <a:pt x="6" y="167"/>
                  </a:lnTo>
                  <a:lnTo>
                    <a:pt x="8" y="163"/>
                  </a:lnTo>
                  <a:lnTo>
                    <a:pt x="8" y="158"/>
                  </a:lnTo>
                  <a:lnTo>
                    <a:pt x="9" y="152"/>
                  </a:lnTo>
                  <a:lnTo>
                    <a:pt x="11" y="148"/>
                  </a:lnTo>
                  <a:lnTo>
                    <a:pt x="13" y="142"/>
                  </a:lnTo>
                  <a:lnTo>
                    <a:pt x="15" y="137"/>
                  </a:lnTo>
                  <a:lnTo>
                    <a:pt x="17" y="133"/>
                  </a:lnTo>
                  <a:lnTo>
                    <a:pt x="19" y="127"/>
                  </a:lnTo>
                  <a:lnTo>
                    <a:pt x="23" y="123"/>
                  </a:lnTo>
                  <a:lnTo>
                    <a:pt x="25" y="118"/>
                  </a:lnTo>
                  <a:lnTo>
                    <a:pt x="27" y="114"/>
                  </a:lnTo>
                  <a:lnTo>
                    <a:pt x="28" y="108"/>
                  </a:lnTo>
                  <a:lnTo>
                    <a:pt x="32" y="104"/>
                  </a:lnTo>
                  <a:lnTo>
                    <a:pt x="34" y="99"/>
                  </a:lnTo>
                  <a:lnTo>
                    <a:pt x="38" y="95"/>
                  </a:lnTo>
                  <a:lnTo>
                    <a:pt x="40" y="91"/>
                  </a:lnTo>
                  <a:lnTo>
                    <a:pt x="44" y="87"/>
                  </a:lnTo>
                  <a:lnTo>
                    <a:pt x="46" y="82"/>
                  </a:lnTo>
                  <a:lnTo>
                    <a:pt x="49" y="78"/>
                  </a:lnTo>
                  <a:lnTo>
                    <a:pt x="53" y="74"/>
                  </a:lnTo>
                  <a:lnTo>
                    <a:pt x="55" y="70"/>
                  </a:lnTo>
                  <a:lnTo>
                    <a:pt x="61" y="66"/>
                  </a:lnTo>
                  <a:lnTo>
                    <a:pt x="65" y="63"/>
                  </a:lnTo>
                  <a:lnTo>
                    <a:pt x="68" y="59"/>
                  </a:lnTo>
                  <a:lnTo>
                    <a:pt x="70" y="55"/>
                  </a:lnTo>
                  <a:lnTo>
                    <a:pt x="74" y="51"/>
                  </a:lnTo>
                  <a:lnTo>
                    <a:pt x="80" y="47"/>
                  </a:lnTo>
                  <a:lnTo>
                    <a:pt x="84" y="45"/>
                  </a:lnTo>
                  <a:lnTo>
                    <a:pt x="87" y="42"/>
                  </a:lnTo>
                  <a:lnTo>
                    <a:pt x="91" y="38"/>
                  </a:lnTo>
                  <a:lnTo>
                    <a:pt x="97" y="36"/>
                  </a:lnTo>
                  <a:lnTo>
                    <a:pt x="101" y="32"/>
                  </a:lnTo>
                  <a:lnTo>
                    <a:pt x="104" y="30"/>
                  </a:lnTo>
                  <a:lnTo>
                    <a:pt x="108" y="26"/>
                  </a:lnTo>
                  <a:lnTo>
                    <a:pt x="114" y="25"/>
                  </a:lnTo>
                  <a:lnTo>
                    <a:pt x="118" y="23"/>
                  </a:lnTo>
                  <a:lnTo>
                    <a:pt x="124" y="21"/>
                  </a:lnTo>
                  <a:lnTo>
                    <a:pt x="127" y="19"/>
                  </a:lnTo>
                  <a:lnTo>
                    <a:pt x="133" y="17"/>
                  </a:lnTo>
                  <a:lnTo>
                    <a:pt x="137" y="13"/>
                  </a:lnTo>
                  <a:lnTo>
                    <a:pt x="143" y="11"/>
                  </a:lnTo>
                  <a:lnTo>
                    <a:pt x="148" y="9"/>
                  </a:lnTo>
                  <a:lnTo>
                    <a:pt x="152" y="9"/>
                  </a:lnTo>
                  <a:lnTo>
                    <a:pt x="158" y="6"/>
                  </a:lnTo>
                  <a:lnTo>
                    <a:pt x="163" y="6"/>
                  </a:lnTo>
                  <a:lnTo>
                    <a:pt x="167" y="4"/>
                  </a:lnTo>
                  <a:lnTo>
                    <a:pt x="175" y="4"/>
                  </a:lnTo>
                  <a:lnTo>
                    <a:pt x="179" y="2"/>
                  </a:lnTo>
                  <a:lnTo>
                    <a:pt x="184" y="2"/>
                  </a:lnTo>
                  <a:lnTo>
                    <a:pt x="190" y="0"/>
                  </a:lnTo>
                  <a:lnTo>
                    <a:pt x="196" y="0"/>
                  </a:lnTo>
                  <a:lnTo>
                    <a:pt x="201" y="0"/>
                  </a:lnTo>
                  <a:lnTo>
                    <a:pt x="207" y="0"/>
                  </a:lnTo>
                  <a:lnTo>
                    <a:pt x="213" y="0"/>
                  </a:lnTo>
                  <a:lnTo>
                    <a:pt x="219" y="0"/>
                  </a:lnTo>
                  <a:lnTo>
                    <a:pt x="222" y="0"/>
                  </a:lnTo>
                  <a:lnTo>
                    <a:pt x="228" y="0"/>
                  </a:lnTo>
                  <a:lnTo>
                    <a:pt x="234" y="0"/>
                  </a:lnTo>
                  <a:lnTo>
                    <a:pt x="239" y="0"/>
                  </a:lnTo>
                  <a:lnTo>
                    <a:pt x="245" y="0"/>
                  </a:lnTo>
                  <a:lnTo>
                    <a:pt x="251" y="2"/>
                  </a:lnTo>
                  <a:lnTo>
                    <a:pt x="255" y="2"/>
                  </a:lnTo>
                  <a:lnTo>
                    <a:pt x="260" y="4"/>
                  </a:lnTo>
                  <a:lnTo>
                    <a:pt x="266" y="4"/>
                  </a:lnTo>
                  <a:lnTo>
                    <a:pt x="270" y="6"/>
                  </a:lnTo>
                  <a:lnTo>
                    <a:pt x="276" y="6"/>
                  </a:lnTo>
                  <a:lnTo>
                    <a:pt x="281" y="9"/>
                  </a:lnTo>
                  <a:lnTo>
                    <a:pt x="285" y="9"/>
                  </a:lnTo>
                  <a:lnTo>
                    <a:pt x="291" y="11"/>
                  </a:lnTo>
                  <a:lnTo>
                    <a:pt x="296" y="13"/>
                  </a:lnTo>
                  <a:lnTo>
                    <a:pt x="302" y="17"/>
                  </a:lnTo>
                  <a:lnTo>
                    <a:pt x="306" y="19"/>
                  </a:lnTo>
                  <a:lnTo>
                    <a:pt x="310" y="21"/>
                  </a:lnTo>
                  <a:lnTo>
                    <a:pt x="315" y="23"/>
                  </a:lnTo>
                  <a:lnTo>
                    <a:pt x="319" y="25"/>
                  </a:lnTo>
                  <a:lnTo>
                    <a:pt x="323" y="26"/>
                  </a:lnTo>
                  <a:lnTo>
                    <a:pt x="329" y="30"/>
                  </a:lnTo>
                  <a:lnTo>
                    <a:pt x="334" y="32"/>
                  </a:lnTo>
                  <a:lnTo>
                    <a:pt x="338" y="36"/>
                  </a:lnTo>
                  <a:lnTo>
                    <a:pt x="342" y="38"/>
                  </a:lnTo>
                  <a:lnTo>
                    <a:pt x="346" y="42"/>
                  </a:lnTo>
                  <a:lnTo>
                    <a:pt x="352" y="45"/>
                  </a:lnTo>
                  <a:lnTo>
                    <a:pt x="355" y="47"/>
                  </a:lnTo>
                  <a:lnTo>
                    <a:pt x="359" y="51"/>
                  </a:lnTo>
                  <a:lnTo>
                    <a:pt x="363" y="55"/>
                  </a:lnTo>
                  <a:lnTo>
                    <a:pt x="367" y="59"/>
                  </a:lnTo>
                  <a:lnTo>
                    <a:pt x="371" y="63"/>
                  </a:lnTo>
                  <a:lnTo>
                    <a:pt x="374" y="66"/>
                  </a:lnTo>
                  <a:lnTo>
                    <a:pt x="378" y="70"/>
                  </a:lnTo>
                  <a:lnTo>
                    <a:pt x="380" y="74"/>
                  </a:lnTo>
                  <a:lnTo>
                    <a:pt x="384" y="78"/>
                  </a:lnTo>
                  <a:lnTo>
                    <a:pt x="388" y="82"/>
                  </a:lnTo>
                  <a:lnTo>
                    <a:pt x="391" y="87"/>
                  </a:lnTo>
                  <a:lnTo>
                    <a:pt x="393" y="91"/>
                  </a:lnTo>
                  <a:lnTo>
                    <a:pt x="397" y="95"/>
                  </a:lnTo>
                  <a:lnTo>
                    <a:pt x="399" y="99"/>
                  </a:lnTo>
                  <a:lnTo>
                    <a:pt x="403" y="104"/>
                  </a:lnTo>
                  <a:lnTo>
                    <a:pt x="405" y="108"/>
                  </a:lnTo>
                  <a:lnTo>
                    <a:pt x="409" y="114"/>
                  </a:lnTo>
                  <a:lnTo>
                    <a:pt x="410" y="118"/>
                  </a:lnTo>
                  <a:lnTo>
                    <a:pt x="412" y="123"/>
                  </a:lnTo>
                  <a:lnTo>
                    <a:pt x="414" y="127"/>
                  </a:lnTo>
                  <a:lnTo>
                    <a:pt x="418" y="133"/>
                  </a:lnTo>
                  <a:lnTo>
                    <a:pt x="418" y="137"/>
                  </a:lnTo>
                  <a:lnTo>
                    <a:pt x="422" y="142"/>
                  </a:lnTo>
                  <a:lnTo>
                    <a:pt x="424" y="148"/>
                  </a:lnTo>
                  <a:lnTo>
                    <a:pt x="426" y="152"/>
                  </a:lnTo>
                  <a:lnTo>
                    <a:pt x="426" y="158"/>
                  </a:lnTo>
                  <a:lnTo>
                    <a:pt x="428" y="163"/>
                  </a:lnTo>
                  <a:lnTo>
                    <a:pt x="429" y="167"/>
                  </a:lnTo>
                  <a:lnTo>
                    <a:pt x="431" y="175"/>
                  </a:lnTo>
                  <a:lnTo>
                    <a:pt x="431" y="178"/>
                  </a:lnTo>
                  <a:lnTo>
                    <a:pt x="431" y="184"/>
                  </a:lnTo>
                  <a:lnTo>
                    <a:pt x="433" y="190"/>
                  </a:lnTo>
                  <a:lnTo>
                    <a:pt x="433" y="196"/>
                  </a:lnTo>
                  <a:lnTo>
                    <a:pt x="433" y="201"/>
                  </a:lnTo>
                  <a:lnTo>
                    <a:pt x="435" y="207"/>
                  </a:lnTo>
                  <a:lnTo>
                    <a:pt x="435" y="213"/>
                  </a:lnTo>
                  <a:lnTo>
                    <a:pt x="435" y="218"/>
                  </a:lnTo>
                  <a:lnTo>
                    <a:pt x="435" y="220"/>
                  </a:lnTo>
                  <a:lnTo>
                    <a:pt x="435" y="226"/>
                  </a:lnTo>
                  <a:lnTo>
                    <a:pt x="435" y="230"/>
                  </a:lnTo>
                  <a:lnTo>
                    <a:pt x="435" y="235"/>
                  </a:lnTo>
                  <a:lnTo>
                    <a:pt x="435" y="241"/>
                  </a:lnTo>
                  <a:lnTo>
                    <a:pt x="435" y="247"/>
                  </a:lnTo>
                  <a:lnTo>
                    <a:pt x="435" y="251"/>
                  </a:lnTo>
                  <a:lnTo>
                    <a:pt x="435" y="254"/>
                  </a:lnTo>
                  <a:lnTo>
                    <a:pt x="435" y="258"/>
                  </a:lnTo>
                  <a:lnTo>
                    <a:pt x="435" y="262"/>
                  </a:lnTo>
                  <a:lnTo>
                    <a:pt x="435" y="266"/>
                  </a:lnTo>
                  <a:lnTo>
                    <a:pt x="435" y="270"/>
                  </a:lnTo>
                  <a:lnTo>
                    <a:pt x="435" y="275"/>
                  </a:lnTo>
                  <a:lnTo>
                    <a:pt x="435" y="281"/>
                  </a:lnTo>
                  <a:lnTo>
                    <a:pt x="435" y="285"/>
                  </a:lnTo>
                  <a:lnTo>
                    <a:pt x="435" y="291"/>
                  </a:lnTo>
                  <a:lnTo>
                    <a:pt x="435" y="294"/>
                  </a:lnTo>
                  <a:lnTo>
                    <a:pt x="435" y="300"/>
                  </a:lnTo>
                  <a:lnTo>
                    <a:pt x="435" y="306"/>
                  </a:lnTo>
                  <a:lnTo>
                    <a:pt x="435" y="311"/>
                  </a:lnTo>
                  <a:lnTo>
                    <a:pt x="435" y="317"/>
                  </a:lnTo>
                  <a:lnTo>
                    <a:pt x="435" y="325"/>
                  </a:lnTo>
                  <a:lnTo>
                    <a:pt x="435" y="329"/>
                  </a:lnTo>
                  <a:lnTo>
                    <a:pt x="435" y="336"/>
                  </a:lnTo>
                  <a:lnTo>
                    <a:pt x="435" y="342"/>
                  </a:lnTo>
                  <a:lnTo>
                    <a:pt x="435" y="349"/>
                  </a:lnTo>
                  <a:lnTo>
                    <a:pt x="435" y="355"/>
                  </a:lnTo>
                  <a:lnTo>
                    <a:pt x="435" y="361"/>
                  </a:lnTo>
                  <a:lnTo>
                    <a:pt x="435" y="368"/>
                  </a:lnTo>
                  <a:lnTo>
                    <a:pt x="435" y="376"/>
                  </a:lnTo>
                  <a:lnTo>
                    <a:pt x="435" y="382"/>
                  </a:lnTo>
                  <a:lnTo>
                    <a:pt x="435" y="387"/>
                  </a:lnTo>
                  <a:lnTo>
                    <a:pt x="435" y="395"/>
                  </a:lnTo>
                  <a:lnTo>
                    <a:pt x="435" y="403"/>
                  </a:lnTo>
                  <a:lnTo>
                    <a:pt x="435" y="410"/>
                  </a:lnTo>
                  <a:lnTo>
                    <a:pt x="435" y="418"/>
                  </a:lnTo>
                  <a:lnTo>
                    <a:pt x="435" y="424"/>
                  </a:lnTo>
                  <a:lnTo>
                    <a:pt x="435" y="433"/>
                  </a:lnTo>
                  <a:lnTo>
                    <a:pt x="435" y="439"/>
                  </a:lnTo>
                  <a:lnTo>
                    <a:pt x="435" y="446"/>
                  </a:lnTo>
                  <a:lnTo>
                    <a:pt x="435" y="454"/>
                  </a:lnTo>
                  <a:lnTo>
                    <a:pt x="435" y="463"/>
                  </a:lnTo>
                  <a:lnTo>
                    <a:pt x="435" y="471"/>
                  </a:lnTo>
                  <a:lnTo>
                    <a:pt x="435" y="479"/>
                  </a:lnTo>
                  <a:lnTo>
                    <a:pt x="435" y="486"/>
                  </a:lnTo>
                  <a:lnTo>
                    <a:pt x="435" y="494"/>
                  </a:lnTo>
                  <a:lnTo>
                    <a:pt x="435" y="501"/>
                  </a:lnTo>
                  <a:lnTo>
                    <a:pt x="435" y="511"/>
                  </a:lnTo>
                  <a:lnTo>
                    <a:pt x="435" y="519"/>
                  </a:lnTo>
                  <a:lnTo>
                    <a:pt x="435" y="526"/>
                  </a:lnTo>
                  <a:lnTo>
                    <a:pt x="435" y="536"/>
                  </a:lnTo>
                  <a:lnTo>
                    <a:pt x="435" y="543"/>
                  </a:lnTo>
                  <a:lnTo>
                    <a:pt x="435" y="551"/>
                  </a:lnTo>
                  <a:lnTo>
                    <a:pt x="435" y="560"/>
                  </a:lnTo>
                  <a:lnTo>
                    <a:pt x="435" y="56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51"/>
            <p:cNvSpPr>
              <a:spLocks/>
            </p:cNvSpPr>
            <p:nvPr/>
          </p:nvSpPr>
          <p:spPr bwMode="auto">
            <a:xfrm>
              <a:off x="4914" y="2545"/>
              <a:ext cx="184" cy="279"/>
            </a:xfrm>
            <a:custGeom>
              <a:avLst/>
              <a:gdLst>
                <a:gd name="T0" fmla="*/ 340 w 366"/>
                <a:gd name="T1" fmla="*/ 556 h 556"/>
                <a:gd name="T2" fmla="*/ 309 w 366"/>
                <a:gd name="T3" fmla="*/ 556 h 556"/>
                <a:gd name="T4" fmla="*/ 279 w 366"/>
                <a:gd name="T5" fmla="*/ 556 h 556"/>
                <a:gd name="T6" fmla="*/ 249 w 366"/>
                <a:gd name="T7" fmla="*/ 556 h 556"/>
                <a:gd name="T8" fmla="*/ 218 w 366"/>
                <a:gd name="T9" fmla="*/ 556 h 556"/>
                <a:gd name="T10" fmla="*/ 188 w 366"/>
                <a:gd name="T11" fmla="*/ 556 h 556"/>
                <a:gd name="T12" fmla="*/ 159 w 366"/>
                <a:gd name="T13" fmla="*/ 556 h 556"/>
                <a:gd name="T14" fmla="*/ 131 w 366"/>
                <a:gd name="T15" fmla="*/ 556 h 556"/>
                <a:gd name="T16" fmla="*/ 100 w 366"/>
                <a:gd name="T17" fmla="*/ 556 h 556"/>
                <a:gd name="T18" fmla="*/ 74 w 366"/>
                <a:gd name="T19" fmla="*/ 556 h 556"/>
                <a:gd name="T20" fmla="*/ 47 w 366"/>
                <a:gd name="T21" fmla="*/ 556 h 556"/>
                <a:gd name="T22" fmla="*/ 22 w 366"/>
                <a:gd name="T23" fmla="*/ 556 h 556"/>
                <a:gd name="T24" fmla="*/ 0 w 366"/>
                <a:gd name="T25" fmla="*/ 556 h 556"/>
                <a:gd name="T26" fmla="*/ 0 w 366"/>
                <a:gd name="T27" fmla="*/ 516 h 556"/>
                <a:gd name="T28" fmla="*/ 0 w 366"/>
                <a:gd name="T29" fmla="*/ 477 h 556"/>
                <a:gd name="T30" fmla="*/ 0 w 366"/>
                <a:gd name="T31" fmla="*/ 437 h 556"/>
                <a:gd name="T32" fmla="*/ 0 w 366"/>
                <a:gd name="T33" fmla="*/ 401 h 556"/>
                <a:gd name="T34" fmla="*/ 0 w 366"/>
                <a:gd name="T35" fmla="*/ 366 h 556"/>
                <a:gd name="T36" fmla="*/ 0 w 366"/>
                <a:gd name="T37" fmla="*/ 334 h 556"/>
                <a:gd name="T38" fmla="*/ 0 w 366"/>
                <a:gd name="T39" fmla="*/ 304 h 556"/>
                <a:gd name="T40" fmla="*/ 0 w 366"/>
                <a:gd name="T41" fmla="*/ 279 h 556"/>
                <a:gd name="T42" fmla="*/ 0 w 366"/>
                <a:gd name="T43" fmla="*/ 256 h 556"/>
                <a:gd name="T44" fmla="*/ 0 w 366"/>
                <a:gd name="T45" fmla="*/ 233 h 556"/>
                <a:gd name="T46" fmla="*/ 0 w 366"/>
                <a:gd name="T47" fmla="*/ 211 h 556"/>
                <a:gd name="T48" fmla="*/ 0 w 366"/>
                <a:gd name="T49" fmla="*/ 184 h 556"/>
                <a:gd name="T50" fmla="*/ 5 w 366"/>
                <a:gd name="T51" fmla="*/ 157 h 556"/>
                <a:gd name="T52" fmla="*/ 13 w 366"/>
                <a:gd name="T53" fmla="*/ 133 h 556"/>
                <a:gd name="T54" fmla="*/ 22 w 366"/>
                <a:gd name="T55" fmla="*/ 108 h 556"/>
                <a:gd name="T56" fmla="*/ 34 w 366"/>
                <a:gd name="T57" fmla="*/ 87 h 556"/>
                <a:gd name="T58" fmla="*/ 49 w 366"/>
                <a:gd name="T59" fmla="*/ 66 h 556"/>
                <a:gd name="T60" fmla="*/ 64 w 366"/>
                <a:gd name="T61" fmla="*/ 49 h 556"/>
                <a:gd name="T62" fmla="*/ 89 w 366"/>
                <a:gd name="T63" fmla="*/ 28 h 556"/>
                <a:gd name="T64" fmla="*/ 110 w 366"/>
                <a:gd name="T65" fmla="*/ 17 h 556"/>
                <a:gd name="T66" fmla="*/ 131 w 366"/>
                <a:gd name="T67" fmla="*/ 7 h 556"/>
                <a:gd name="T68" fmla="*/ 154 w 366"/>
                <a:gd name="T69" fmla="*/ 2 h 556"/>
                <a:gd name="T70" fmla="*/ 176 w 366"/>
                <a:gd name="T71" fmla="*/ 0 h 556"/>
                <a:gd name="T72" fmla="*/ 201 w 366"/>
                <a:gd name="T73" fmla="*/ 0 h 556"/>
                <a:gd name="T74" fmla="*/ 222 w 366"/>
                <a:gd name="T75" fmla="*/ 5 h 556"/>
                <a:gd name="T76" fmla="*/ 245 w 366"/>
                <a:gd name="T77" fmla="*/ 13 h 556"/>
                <a:gd name="T78" fmla="*/ 266 w 366"/>
                <a:gd name="T79" fmla="*/ 22 h 556"/>
                <a:gd name="T80" fmla="*/ 285 w 366"/>
                <a:gd name="T81" fmla="*/ 36 h 556"/>
                <a:gd name="T82" fmla="*/ 307 w 366"/>
                <a:gd name="T83" fmla="*/ 59 h 556"/>
                <a:gd name="T84" fmla="*/ 325 w 366"/>
                <a:gd name="T85" fmla="*/ 78 h 556"/>
                <a:gd name="T86" fmla="*/ 336 w 366"/>
                <a:gd name="T87" fmla="*/ 100 h 556"/>
                <a:gd name="T88" fmla="*/ 347 w 366"/>
                <a:gd name="T89" fmla="*/ 121 h 556"/>
                <a:gd name="T90" fmla="*/ 355 w 366"/>
                <a:gd name="T91" fmla="*/ 146 h 556"/>
                <a:gd name="T92" fmla="*/ 363 w 366"/>
                <a:gd name="T93" fmla="*/ 173 h 556"/>
                <a:gd name="T94" fmla="*/ 364 w 366"/>
                <a:gd name="T95" fmla="*/ 201 h 556"/>
                <a:gd name="T96" fmla="*/ 366 w 366"/>
                <a:gd name="T97" fmla="*/ 224 h 556"/>
                <a:gd name="T98" fmla="*/ 366 w 366"/>
                <a:gd name="T99" fmla="*/ 249 h 556"/>
                <a:gd name="T100" fmla="*/ 366 w 366"/>
                <a:gd name="T101" fmla="*/ 269 h 556"/>
                <a:gd name="T102" fmla="*/ 366 w 366"/>
                <a:gd name="T103" fmla="*/ 294 h 556"/>
                <a:gd name="T104" fmla="*/ 366 w 366"/>
                <a:gd name="T105" fmla="*/ 323 h 556"/>
                <a:gd name="T106" fmla="*/ 366 w 366"/>
                <a:gd name="T107" fmla="*/ 351 h 556"/>
                <a:gd name="T108" fmla="*/ 366 w 366"/>
                <a:gd name="T109" fmla="*/ 385 h 556"/>
                <a:gd name="T110" fmla="*/ 366 w 366"/>
                <a:gd name="T111" fmla="*/ 423 h 556"/>
                <a:gd name="T112" fmla="*/ 366 w 366"/>
                <a:gd name="T113" fmla="*/ 461 h 556"/>
                <a:gd name="T114" fmla="*/ 366 w 366"/>
                <a:gd name="T115" fmla="*/ 499 h 556"/>
                <a:gd name="T116" fmla="*/ 366 w 366"/>
                <a:gd name="T117" fmla="*/ 541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6" h="556">
                  <a:moveTo>
                    <a:pt x="366" y="556"/>
                  </a:moveTo>
                  <a:lnTo>
                    <a:pt x="359" y="556"/>
                  </a:lnTo>
                  <a:lnTo>
                    <a:pt x="353" y="556"/>
                  </a:lnTo>
                  <a:lnTo>
                    <a:pt x="347" y="556"/>
                  </a:lnTo>
                  <a:lnTo>
                    <a:pt x="340" y="556"/>
                  </a:lnTo>
                  <a:lnTo>
                    <a:pt x="334" y="556"/>
                  </a:lnTo>
                  <a:lnTo>
                    <a:pt x="328" y="556"/>
                  </a:lnTo>
                  <a:lnTo>
                    <a:pt x="323" y="556"/>
                  </a:lnTo>
                  <a:lnTo>
                    <a:pt x="317" y="556"/>
                  </a:lnTo>
                  <a:lnTo>
                    <a:pt x="309" y="556"/>
                  </a:lnTo>
                  <a:lnTo>
                    <a:pt x="304" y="556"/>
                  </a:lnTo>
                  <a:lnTo>
                    <a:pt x="298" y="556"/>
                  </a:lnTo>
                  <a:lnTo>
                    <a:pt x="292" y="556"/>
                  </a:lnTo>
                  <a:lnTo>
                    <a:pt x="285" y="556"/>
                  </a:lnTo>
                  <a:lnTo>
                    <a:pt x="279" y="556"/>
                  </a:lnTo>
                  <a:lnTo>
                    <a:pt x="273" y="556"/>
                  </a:lnTo>
                  <a:lnTo>
                    <a:pt x="268" y="556"/>
                  </a:lnTo>
                  <a:lnTo>
                    <a:pt x="260" y="556"/>
                  </a:lnTo>
                  <a:lnTo>
                    <a:pt x="254" y="556"/>
                  </a:lnTo>
                  <a:lnTo>
                    <a:pt x="249" y="556"/>
                  </a:lnTo>
                  <a:lnTo>
                    <a:pt x="243" y="556"/>
                  </a:lnTo>
                  <a:lnTo>
                    <a:pt x="237" y="556"/>
                  </a:lnTo>
                  <a:lnTo>
                    <a:pt x="230" y="556"/>
                  </a:lnTo>
                  <a:lnTo>
                    <a:pt x="224" y="556"/>
                  </a:lnTo>
                  <a:lnTo>
                    <a:pt x="218" y="556"/>
                  </a:lnTo>
                  <a:lnTo>
                    <a:pt x="212" y="556"/>
                  </a:lnTo>
                  <a:lnTo>
                    <a:pt x="205" y="556"/>
                  </a:lnTo>
                  <a:lnTo>
                    <a:pt x="199" y="556"/>
                  </a:lnTo>
                  <a:lnTo>
                    <a:pt x="193" y="556"/>
                  </a:lnTo>
                  <a:lnTo>
                    <a:pt x="188" y="556"/>
                  </a:lnTo>
                  <a:lnTo>
                    <a:pt x="182" y="556"/>
                  </a:lnTo>
                  <a:lnTo>
                    <a:pt x="176" y="556"/>
                  </a:lnTo>
                  <a:lnTo>
                    <a:pt x="171" y="556"/>
                  </a:lnTo>
                  <a:lnTo>
                    <a:pt x="165" y="556"/>
                  </a:lnTo>
                  <a:lnTo>
                    <a:pt x="159" y="556"/>
                  </a:lnTo>
                  <a:lnTo>
                    <a:pt x="152" y="556"/>
                  </a:lnTo>
                  <a:lnTo>
                    <a:pt x="148" y="556"/>
                  </a:lnTo>
                  <a:lnTo>
                    <a:pt x="140" y="556"/>
                  </a:lnTo>
                  <a:lnTo>
                    <a:pt x="135" y="556"/>
                  </a:lnTo>
                  <a:lnTo>
                    <a:pt x="131" y="556"/>
                  </a:lnTo>
                  <a:lnTo>
                    <a:pt x="125" y="556"/>
                  </a:lnTo>
                  <a:lnTo>
                    <a:pt x="117" y="556"/>
                  </a:lnTo>
                  <a:lnTo>
                    <a:pt x="112" y="556"/>
                  </a:lnTo>
                  <a:lnTo>
                    <a:pt x="106" y="556"/>
                  </a:lnTo>
                  <a:lnTo>
                    <a:pt x="100" y="556"/>
                  </a:lnTo>
                  <a:lnTo>
                    <a:pt x="97" y="556"/>
                  </a:lnTo>
                  <a:lnTo>
                    <a:pt x="91" y="556"/>
                  </a:lnTo>
                  <a:lnTo>
                    <a:pt x="85" y="556"/>
                  </a:lnTo>
                  <a:lnTo>
                    <a:pt x="79" y="556"/>
                  </a:lnTo>
                  <a:lnTo>
                    <a:pt x="74" y="556"/>
                  </a:lnTo>
                  <a:lnTo>
                    <a:pt x="70" y="556"/>
                  </a:lnTo>
                  <a:lnTo>
                    <a:pt x="62" y="556"/>
                  </a:lnTo>
                  <a:lnTo>
                    <a:pt x="58" y="556"/>
                  </a:lnTo>
                  <a:lnTo>
                    <a:pt x="53" y="556"/>
                  </a:lnTo>
                  <a:lnTo>
                    <a:pt x="47" y="556"/>
                  </a:lnTo>
                  <a:lnTo>
                    <a:pt x="43" y="556"/>
                  </a:lnTo>
                  <a:lnTo>
                    <a:pt x="38" y="556"/>
                  </a:lnTo>
                  <a:lnTo>
                    <a:pt x="32" y="556"/>
                  </a:lnTo>
                  <a:lnTo>
                    <a:pt x="28" y="556"/>
                  </a:lnTo>
                  <a:lnTo>
                    <a:pt x="22" y="556"/>
                  </a:lnTo>
                  <a:lnTo>
                    <a:pt x="17" y="556"/>
                  </a:lnTo>
                  <a:lnTo>
                    <a:pt x="13" y="556"/>
                  </a:lnTo>
                  <a:lnTo>
                    <a:pt x="7" y="556"/>
                  </a:lnTo>
                  <a:lnTo>
                    <a:pt x="3" y="556"/>
                  </a:lnTo>
                  <a:lnTo>
                    <a:pt x="0" y="556"/>
                  </a:lnTo>
                  <a:lnTo>
                    <a:pt x="0" y="549"/>
                  </a:lnTo>
                  <a:lnTo>
                    <a:pt x="0" y="541"/>
                  </a:lnTo>
                  <a:lnTo>
                    <a:pt x="0" y="532"/>
                  </a:lnTo>
                  <a:lnTo>
                    <a:pt x="0" y="524"/>
                  </a:lnTo>
                  <a:lnTo>
                    <a:pt x="0" y="516"/>
                  </a:lnTo>
                  <a:lnTo>
                    <a:pt x="0" y="507"/>
                  </a:lnTo>
                  <a:lnTo>
                    <a:pt x="0" y="499"/>
                  </a:lnTo>
                  <a:lnTo>
                    <a:pt x="0" y="492"/>
                  </a:lnTo>
                  <a:lnTo>
                    <a:pt x="0" y="484"/>
                  </a:lnTo>
                  <a:lnTo>
                    <a:pt x="0" y="477"/>
                  </a:lnTo>
                  <a:lnTo>
                    <a:pt x="0" y="469"/>
                  </a:lnTo>
                  <a:lnTo>
                    <a:pt x="0" y="461"/>
                  </a:lnTo>
                  <a:lnTo>
                    <a:pt x="0" y="452"/>
                  </a:lnTo>
                  <a:lnTo>
                    <a:pt x="0" y="444"/>
                  </a:lnTo>
                  <a:lnTo>
                    <a:pt x="0" y="437"/>
                  </a:lnTo>
                  <a:lnTo>
                    <a:pt x="0" y="431"/>
                  </a:lnTo>
                  <a:lnTo>
                    <a:pt x="0" y="423"/>
                  </a:lnTo>
                  <a:lnTo>
                    <a:pt x="0" y="416"/>
                  </a:lnTo>
                  <a:lnTo>
                    <a:pt x="0" y="408"/>
                  </a:lnTo>
                  <a:lnTo>
                    <a:pt x="0" y="401"/>
                  </a:lnTo>
                  <a:lnTo>
                    <a:pt x="0" y="393"/>
                  </a:lnTo>
                  <a:lnTo>
                    <a:pt x="0" y="385"/>
                  </a:lnTo>
                  <a:lnTo>
                    <a:pt x="0" y="380"/>
                  </a:lnTo>
                  <a:lnTo>
                    <a:pt x="0" y="372"/>
                  </a:lnTo>
                  <a:lnTo>
                    <a:pt x="0" y="366"/>
                  </a:lnTo>
                  <a:lnTo>
                    <a:pt x="0" y="359"/>
                  </a:lnTo>
                  <a:lnTo>
                    <a:pt x="0" y="351"/>
                  </a:lnTo>
                  <a:lnTo>
                    <a:pt x="0" y="345"/>
                  </a:lnTo>
                  <a:lnTo>
                    <a:pt x="0" y="340"/>
                  </a:lnTo>
                  <a:lnTo>
                    <a:pt x="0" y="334"/>
                  </a:lnTo>
                  <a:lnTo>
                    <a:pt x="0" y="328"/>
                  </a:lnTo>
                  <a:lnTo>
                    <a:pt x="0" y="323"/>
                  </a:lnTo>
                  <a:lnTo>
                    <a:pt x="0" y="315"/>
                  </a:lnTo>
                  <a:lnTo>
                    <a:pt x="0" y="309"/>
                  </a:lnTo>
                  <a:lnTo>
                    <a:pt x="0" y="304"/>
                  </a:lnTo>
                  <a:lnTo>
                    <a:pt x="0" y="298"/>
                  </a:lnTo>
                  <a:lnTo>
                    <a:pt x="0" y="294"/>
                  </a:lnTo>
                  <a:lnTo>
                    <a:pt x="0" y="288"/>
                  </a:lnTo>
                  <a:lnTo>
                    <a:pt x="0" y="283"/>
                  </a:lnTo>
                  <a:lnTo>
                    <a:pt x="0" y="279"/>
                  </a:lnTo>
                  <a:lnTo>
                    <a:pt x="0" y="273"/>
                  </a:lnTo>
                  <a:lnTo>
                    <a:pt x="0" y="269"/>
                  </a:lnTo>
                  <a:lnTo>
                    <a:pt x="0" y="264"/>
                  </a:lnTo>
                  <a:lnTo>
                    <a:pt x="0" y="260"/>
                  </a:lnTo>
                  <a:lnTo>
                    <a:pt x="0" y="256"/>
                  </a:lnTo>
                  <a:lnTo>
                    <a:pt x="0" y="252"/>
                  </a:lnTo>
                  <a:lnTo>
                    <a:pt x="0" y="249"/>
                  </a:lnTo>
                  <a:lnTo>
                    <a:pt x="0" y="247"/>
                  </a:lnTo>
                  <a:lnTo>
                    <a:pt x="0" y="239"/>
                  </a:lnTo>
                  <a:lnTo>
                    <a:pt x="0" y="233"/>
                  </a:lnTo>
                  <a:lnTo>
                    <a:pt x="0" y="228"/>
                  </a:lnTo>
                  <a:lnTo>
                    <a:pt x="0" y="224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11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0" y="195"/>
                  </a:lnTo>
                  <a:lnTo>
                    <a:pt x="0" y="190"/>
                  </a:lnTo>
                  <a:lnTo>
                    <a:pt x="0" y="184"/>
                  </a:lnTo>
                  <a:lnTo>
                    <a:pt x="1" y="178"/>
                  </a:lnTo>
                  <a:lnTo>
                    <a:pt x="1" y="173"/>
                  </a:lnTo>
                  <a:lnTo>
                    <a:pt x="1" y="167"/>
                  </a:lnTo>
                  <a:lnTo>
                    <a:pt x="3" y="163"/>
                  </a:lnTo>
                  <a:lnTo>
                    <a:pt x="5" y="157"/>
                  </a:lnTo>
                  <a:lnTo>
                    <a:pt x="7" y="152"/>
                  </a:lnTo>
                  <a:lnTo>
                    <a:pt x="7" y="146"/>
                  </a:lnTo>
                  <a:lnTo>
                    <a:pt x="9" y="142"/>
                  </a:lnTo>
                  <a:lnTo>
                    <a:pt x="11" y="136"/>
                  </a:lnTo>
                  <a:lnTo>
                    <a:pt x="13" y="133"/>
                  </a:lnTo>
                  <a:lnTo>
                    <a:pt x="15" y="127"/>
                  </a:lnTo>
                  <a:lnTo>
                    <a:pt x="17" y="121"/>
                  </a:lnTo>
                  <a:lnTo>
                    <a:pt x="19" y="117"/>
                  </a:lnTo>
                  <a:lnTo>
                    <a:pt x="20" y="114"/>
                  </a:lnTo>
                  <a:lnTo>
                    <a:pt x="22" y="108"/>
                  </a:lnTo>
                  <a:lnTo>
                    <a:pt x="24" y="104"/>
                  </a:lnTo>
                  <a:lnTo>
                    <a:pt x="26" y="100"/>
                  </a:lnTo>
                  <a:lnTo>
                    <a:pt x="30" y="95"/>
                  </a:lnTo>
                  <a:lnTo>
                    <a:pt x="32" y="91"/>
                  </a:lnTo>
                  <a:lnTo>
                    <a:pt x="34" y="87"/>
                  </a:lnTo>
                  <a:lnTo>
                    <a:pt x="38" y="83"/>
                  </a:lnTo>
                  <a:lnTo>
                    <a:pt x="39" y="78"/>
                  </a:lnTo>
                  <a:lnTo>
                    <a:pt x="43" y="74"/>
                  </a:lnTo>
                  <a:lnTo>
                    <a:pt x="45" y="70"/>
                  </a:lnTo>
                  <a:lnTo>
                    <a:pt x="49" y="66"/>
                  </a:lnTo>
                  <a:lnTo>
                    <a:pt x="53" y="62"/>
                  </a:lnTo>
                  <a:lnTo>
                    <a:pt x="55" y="59"/>
                  </a:lnTo>
                  <a:lnTo>
                    <a:pt x="58" y="55"/>
                  </a:lnTo>
                  <a:lnTo>
                    <a:pt x="60" y="51"/>
                  </a:lnTo>
                  <a:lnTo>
                    <a:pt x="64" y="49"/>
                  </a:lnTo>
                  <a:lnTo>
                    <a:pt x="72" y="41"/>
                  </a:lnTo>
                  <a:lnTo>
                    <a:pt x="79" y="36"/>
                  </a:lnTo>
                  <a:lnTo>
                    <a:pt x="81" y="34"/>
                  </a:lnTo>
                  <a:lnTo>
                    <a:pt x="85" y="30"/>
                  </a:lnTo>
                  <a:lnTo>
                    <a:pt x="89" y="28"/>
                  </a:lnTo>
                  <a:lnTo>
                    <a:pt x="95" y="26"/>
                  </a:lnTo>
                  <a:lnTo>
                    <a:pt x="98" y="22"/>
                  </a:lnTo>
                  <a:lnTo>
                    <a:pt x="102" y="21"/>
                  </a:lnTo>
                  <a:lnTo>
                    <a:pt x="106" y="19"/>
                  </a:lnTo>
                  <a:lnTo>
                    <a:pt x="110" y="17"/>
                  </a:lnTo>
                  <a:lnTo>
                    <a:pt x="114" y="15"/>
                  </a:lnTo>
                  <a:lnTo>
                    <a:pt x="117" y="13"/>
                  </a:lnTo>
                  <a:lnTo>
                    <a:pt x="123" y="11"/>
                  </a:lnTo>
                  <a:lnTo>
                    <a:pt x="127" y="9"/>
                  </a:lnTo>
                  <a:lnTo>
                    <a:pt x="131" y="7"/>
                  </a:lnTo>
                  <a:lnTo>
                    <a:pt x="135" y="5"/>
                  </a:lnTo>
                  <a:lnTo>
                    <a:pt x="140" y="5"/>
                  </a:lnTo>
                  <a:lnTo>
                    <a:pt x="144" y="3"/>
                  </a:lnTo>
                  <a:lnTo>
                    <a:pt x="148" y="2"/>
                  </a:lnTo>
                  <a:lnTo>
                    <a:pt x="154" y="2"/>
                  </a:lnTo>
                  <a:lnTo>
                    <a:pt x="157" y="0"/>
                  </a:lnTo>
                  <a:lnTo>
                    <a:pt x="163" y="0"/>
                  </a:lnTo>
                  <a:lnTo>
                    <a:pt x="167" y="0"/>
                  </a:lnTo>
                  <a:lnTo>
                    <a:pt x="171" y="0"/>
                  </a:lnTo>
                  <a:lnTo>
                    <a:pt x="176" y="0"/>
                  </a:lnTo>
                  <a:lnTo>
                    <a:pt x="182" y="0"/>
                  </a:lnTo>
                  <a:lnTo>
                    <a:pt x="186" y="0"/>
                  </a:lnTo>
                  <a:lnTo>
                    <a:pt x="192" y="0"/>
                  </a:lnTo>
                  <a:lnTo>
                    <a:pt x="195" y="0"/>
                  </a:lnTo>
                  <a:lnTo>
                    <a:pt x="201" y="0"/>
                  </a:lnTo>
                  <a:lnTo>
                    <a:pt x="205" y="0"/>
                  </a:lnTo>
                  <a:lnTo>
                    <a:pt x="209" y="2"/>
                  </a:lnTo>
                  <a:lnTo>
                    <a:pt x="214" y="2"/>
                  </a:lnTo>
                  <a:lnTo>
                    <a:pt x="218" y="3"/>
                  </a:lnTo>
                  <a:lnTo>
                    <a:pt x="222" y="5"/>
                  </a:lnTo>
                  <a:lnTo>
                    <a:pt x="228" y="5"/>
                  </a:lnTo>
                  <a:lnTo>
                    <a:pt x="231" y="7"/>
                  </a:lnTo>
                  <a:lnTo>
                    <a:pt x="237" y="9"/>
                  </a:lnTo>
                  <a:lnTo>
                    <a:pt x="241" y="11"/>
                  </a:lnTo>
                  <a:lnTo>
                    <a:pt x="245" y="13"/>
                  </a:lnTo>
                  <a:lnTo>
                    <a:pt x="249" y="15"/>
                  </a:lnTo>
                  <a:lnTo>
                    <a:pt x="252" y="17"/>
                  </a:lnTo>
                  <a:lnTo>
                    <a:pt x="256" y="19"/>
                  </a:lnTo>
                  <a:lnTo>
                    <a:pt x="260" y="21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3" y="28"/>
                  </a:lnTo>
                  <a:lnTo>
                    <a:pt x="277" y="30"/>
                  </a:lnTo>
                  <a:lnTo>
                    <a:pt x="281" y="34"/>
                  </a:lnTo>
                  <a:lnTo>
                    <a:pt x="285" y="36"/>
                  </a:lnTo>
                  <a:lnTo>
                    <a:pt x="290" y="41"/>
                  </a:lnTo>
                  <a:lnTo>
                    <a:pt x="298" y="49"/>
                  </a:lnTo>
                  <a:lnTo>
                    <a:pt x="302" y="51"/>
                  </a:lnTo>
                  <a:lnTo>
                    <a:pt x="306" y="55"/>
                  </a:lnTo>
                  <a:lnTo>
                    <a:pt x="307" y="59"/>
                  </a:lnTo>
                  <a:lnTo>
                    <a:pt x="311" y="62"/>
                  </a:lnTo>
                  <a:lnTo>
                    <a:pt x="315" y="66"/>
                  </a:lnTo>
                  <a:lnTo>
                    <a:pt x="317" y="70"/>
                  </a:lnTo>
                  <a:lnTo>
                    <a:pt x="321" y="74"/>
                  </a:lnTo>
                  <a:lnTo>
                    <a:pt x="325" y="78"/>
                  </a:lnTo>
                  <a:lnTo>
                    <a:pt x="326" y="83"/>
                  </a:lnTo>
                  <a:lnTo>
                    <a:pt x="328" y="87"/>
                  </a:lnTo>
                  <a:lnTo>
                    <a:pt x="330" y="91"/>
                  </a:lnTo>
                  <a:lnTo>
                    <a:pt x="334" y="95"/>
                  </a:lnTo>
                  <a:lnTo>
                    <a:pt x="336" y="100"/>
                  </a:lnTo>
                  <a:lnTo>
                    <a:pt x="338" y="104"/>
                  </a:lnTo>
                  <a:lnTo>
                    <a:pt x="340" y="108"/>
                  </a:lnTo>
                  <a:lnTo>
                    <a:pt x="344" y="114"/>
                  </a:lnTo>
                  <a:lnTo>
                    <a:pt x="345" y="117"/>
                  </a:lnTo>
                  <a:lnTo>
                    <a:pt x="347" y="121"/>
                  </a:lnTo>
                  <a:lnTo>
                    <a:pt x="349" y="127"/>
                  </a:lnTo>
                  <a:lnTo>
                    <a:pt x="351" y="133"/>
                  </a:lnTo>
                  <a:lnTo>
                    <a:pt x="353" y="136"/>
                  </a:lnTo>
                  <a:lnTo>
                    <a:pt x="353" y="142"/>
                  </a:lnTo>
                  <a:lnTo>
                    <a:pt x="355" y="146"/>
                  </a:lnTo>
                  <a:lnTo>
                    <a:pt x="357" y="152"/>
                  </a:lnTo>
                  <a:lnTo>
                    <a:pt x="357" y="157"/>
                  </a:lnTo>
                  <a:lnTo>
                    <a:pt x="359" y="163"/>
                  </a:lnTo>
                  <a:lnTo>
                    <a:pt x="361" y="167"/>
                  </a:lnTo>
                  <a:lnTo>
                    <a:pt x="363" y="173"/>
                  </a:lnTo>
                  <a:lnTo>
                    <a:pt x="363" y="178"/>
                  </a:lnTo>
                  <a:lnTo>
                    <a:pt x="363" y="184"/>
                  </a:lnTo>
                  <a:lnTo>
                    <a:pt x="364" y="190"/>
                  </a:lnTo>
                  <a:lnTo>
                    <a:pt x="364" y="195"/>
                  </a:lnTo>
                  <a:lnTo>
                    <a:pt x="364" y="201"/>
                  </a:lnTo>
                  <a:lnTo>
                    <a:pt x="364" y="207"/>
                  </a:lnTo>
                  <a:lnTo>
                    <a:pt x="364" y="211"/>
                  </a:lnTo>
                  <a:lnTo>
                    <a:pt x="366" y="218"/>
                  </a:lnTo>
                  <a:lnTo>
                    <a:pt x="366" y="218"/>
                  </a:lnTo>
                  <a:lnTo>
                    <a:pt x="366" y="224"/>
                  </a:lnTo>
                  <a:lnTo>
                    <a:pt x="366" y="228"/>
                  </a:lnTo>
                  <a:lnTo>
                    <a:pt x="366" y="233"/>
                  </a:lnTo>
                  <a:lnTo>
                    <a:pt x="366" y="239"/>
                  </a:lnTo>
                  <a:lnTo>
                    <a:pt x="366" y="247"/>
                  </a:lnTo>
                  <a:lnTo>
                    <a:pt x="366" y="249"/>
                  </a:lnTo>
                  <a:lnTo>
                    <a:pt x="366" y="252"/>
                  </a:lnTo>
                  <a:lnTo>
                    <a:pt x="366" y="256"/>
                  </a:lnTo>
                  <a:lnTo>
                    <a:pt x="366" y="260"/>
                  </a:lnTo>
                  <a:lnTo>
                    <a:pt x="366" y="264"/>
                  </a:lnTo>
                  <a:lnTo>
                    <a:pt x="366" y="269"/>
                  </a:lnTo>
                  <a:lnTo>
                    <a:pt x="366" y="273"/>
                  </a:lnTo>
                  <a:lnTo>
                    <a:pt x="366" y="279"/>
                  </a:lnTo>
                  <a:lnTo>
                    <a:pt x="366" y="283"/>
                  </a:lnTo>
                  <a:lnTo>
                    <a:pt x="366" y="288"/>
                  </a:lnTo>
                  <a:lnTo>
                    <a:pt x="366" y="294"/>
                  </a:lnTo>
                  <a:lnTo>
                    <a:pt x="366" y="298"/>
                  </a:lnTo>
                  <a:lnTo>
                    <a:pt x="366" y="304"/>
                  </a:lnTo>
                  <a:lnTo>
                    <a:pt x="366" y="309"/>
                  </a:lnTo>
                  <a:lnTo>
                    <a:pt x="366" y="315"/>
                  </a:lnTo>
                  <a:lnTo>
                    <a:pt x="366" y="323"/>
                  </a:lnTo>
                  <a:lnTo>
                    <a:pt x="366" y="328"/>
                  </a:lnTo>
                  <a:lnTo>
                    <a:pt x="366" y="334"/>
                  </a:lnTo>
                  <a:lnTo>
                    <a:pt x="366" y="340"/>
                  </a:lnTo>
                  <a:lnTo>
                    <a:pt x="366" y="345"/>
                  </a:lnTo>
                  <a:lnTo>
                    <a:pt x="366" y="351"/>
                  </a:lnTo>
                  <a:lnTo>
                    <a:pt x="366" y="359"/>
                  </a:lnTo>
                  <a:lnTo>
                    <a:pt x="366" y="366"/>
                  </a:lnTo>
                  <a:lnTo>
                    <a:pt x="366" y="372"/>
                  </a:lnTo>
                  <a:lnTo>
                    <a:pt x="366" y="380"/>
                  </a:lnTo>
                  <a:lnTo>
                    <a:pt x="366" y="385"/>
                  </a:lnTo>
                  <a:lnTo>
                    <a:pt x="366" y="393"/>
                  </a:lnTo>
                  <a:lnTo>
                    <a:pt x="366" y="401"/>
                  </a:lnTo>
                  <a:lnTo>
                    <a:pt x="366" y="408"/>
                  </a:lnTo>
                  <a:lnTo>
                    <a:pt x="366" y="416"/>
                  </a:lnTo>
                  <a:lnTo>
                    <a:pt x="366" y="423"/>
                  </a:lnTo>
                  <a:lnTo>
                    <a:pt x="366" y="431"/>
                  </a:lnTo>
                  <a:lnTo>
                    <a:pt x="366" y="437"/>
                  </a:lnTo>
                  <a:lnTo>
                    <a:pt x="366" y="444"/>
                  </a:lnTo>
                  <a:lnTo>
                    <a:pt x="366" y="452"/>
                  </a:lnTo>
                  <a:lnTo>
                    <a:pt x="366" y="461"/>
                  </a:lnTo>
                  <a:lnTo>
                    <a:pt x="366" y="469"/>
                  </a:lnTo>
                  <a:lnTo>
                    <a:pt x="366" y="477"/>
                  </a:lnTo>
                  <a:lnTo>
                    <a:pt x="366" y="484"/>
                  </a:lnTo>
                  <a:lnTo>
                    <a:pt x="366" y="492"/>
                  </a:lnTo>
                  <a:lnTo>
                    <a:pt x="366" y="499"/>
                  </a:lnTo>
                  <a:lnTo>
                    <a:pt x="366" y="507"/>
                  </a:lnTo>
                  <a:lnTo>
                    <a:pt x="366" y="516"/>
                  </a:lnTo>
                  <a:lnTo>
                    <a:pt x="366" y="524"/>
                  </a:lnTo>
                  <a:lnTo>
                    <a:pt x="366" y="532"/>
                  </a:lnTo>
                  <a:lnTo>
                    <a:pt x="366" y="541"/>
                  </a:lnTo>
                  <a:lnTo>
                    <a:pt x="366" y="549"/>
                  </a:lnTo>
                  <a:lnTo>
                    <a:pt x="366" y="556"/>
                  </a:lnTo>
                  <a:lnTo>
                    <a:pt x="366" y="556"/>
                  </a:lnTo>
                  <a:close/>
                </a:path>
              </a:pathLst>
            </a:custGeom>
            <a:solidFill>
              <a:srgbClr val="E8F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52"/>
            <p:cNvSpPr>
              <a:spLocks/>
            </p:cNvSpPr>
            <p:nvPr/>
          </p:nvSpPr>
          <p:spPr bwMode="auto">
            <a:xfrm>
              <a:off x="4926" y="2548"/>
              <a:ext cx="151" cy="277"/>
            </a:xfrm>
            <a:custGeom>
              <a:avLst/>
              <a:gdLst>
                <a:gd name="T0" fmla="*/ 282 w 303"/>
                <a:gd name="T1" fmla="*/ 553 h 553"/>
                <a:gd name="T2" fmla="*/ 255 w 303"/>
                <a:gd name="T3" fmla="*/ 553 h 553"/>
                <a:gd name="T4" fmla="*/ 230 w 303"/>
                <a:gd name="T5" fmla="*/ 553 h 553"/>
                <a:gd name="T6" fmla="*/ 206 w 303"/>
                <a:gd name="T7" fmla="*/ 553 h 553"/>
                <a:gd name="T8" fmla="*/ 181 w 303"/>
                <a:gd name="T9" fmla="*/ 553 h 553"/>
                <a:gd name="T10" fmla="*/ 154 w 303"/>
                <a:gd name="T11" fmla="*/ 553 h 553"/>
                <a:gd name="T12" fmla="*/ 132 w 303"/>
                <a:gd name="T13" fmla="*/ 553 h 553"/>
                <a:gd name="T14" fmla="*/ 107 w 303"/>
                <a:gd name="T15" fmla="*/ 553 h 553"/>
                <a:gd name="T16" fmla="*/ 84 w 303"/>
                <a:gd name="T17" fmla="*/ 553 h 553"/>
                <a:gd name="T18" fmla="*/ 61 w 303"/>
                <a:gd name="T19" fmla="*/ 553 h 553"/>
                <a:gd name="T20" fmla="*/ 40 w 303"/>
                <a:gd name="T21" fmla="*/ 553 h 553"/>
                <a:gd name="T22" fmla="*/ 19 w 303"/>
                <a:gd name="T23" fmla="*/ 553 h 553"/>
                <a:gd name="T24" fmla="*/ 0 w 303"/>
                <a:gd name="T25" fmla="*/ 553 h 553"/>
                <a:gd name="T26" fmla="*/ 0 w 303"/>
                <a:gd name="T27" fmla="*/ 511 h 553"/>
                <a:gd name="T28" fmla="*/ 0 w 303"/>
                <a:gd name="T29" fmla="*/ 472 h 553"/>
                <a:gd name="T30" fmla="*/ 0 w 303"/>
                <a:gd name="T31" fmla="*/ 434 h 553"/>
                <a:gd name="T32" fmla="*/ 0 w 303"/>
                <a:gd name="T33" fmla="*/ 397 h 553"/>
                <a:gd name="T34" fmla="*/ 0 w 303"/>
                <a:gd name="T35" fmla="*/ 363 h 553"/>
                <a:gd name="T36" fmla="*/ 0 w 303"/>
                <a:gd name="T37" fmla="*/ 331 h 553"/>
                <a:gd name="T38" fmla="*/ 0 w 303"/>
                <a:gd name="T39" fmla="*/ 302 h 553"/>
                <a:gd name="T40" fmla="*/ 0 w 303"/>
                <a:gd name="T41" fmla="*/ 276 h 553"/>
                <a:gd name="T42" fmla="*/ 0 w 303"/>
                <a:gd name="T43" fmla="*/ 255 h 553"/>
                <a:gd name="T44" fmla="*/ 0 w 303"/>
                <a:gd name="T45" fmla="*/ 232 h 553"/>
                <a:gd name="T46" fmla="*/ 0 w 303"/>
                <a:gd name="T47" fmla="*/ 211 h 553"/>
                <a:gd name="T48" fmla="*/ 2 w 303"/>
                <a:gd name="T49" fmla="*/ 183 h 553"/>
                <a:gd name="T50" fmla="*/ 6 w 303"/>
                <a:gd name="T51" fmla="*/ 156 h 553"/>
                <a:gd name="T52" fmla="*/ 12 w 303"/>
                <a:gd name="T53" fmla="*/ 131 h 553"/>
                <a:gd name="T54" fmla="*/ 19 w 303"/>
                <a:gd name="T55" fmla="*/ 109 h 553"/>
                <a:gd name="T56" fmla="*/ 31 w 303"/>
                <a:gd name="T57" fmla="*/ 86 h 553"/>
                <a:gd name="T58" fmla="*/ 42 w 303"/>
                <a:gd name="T59" fmla="*/ 67 h 553"/>
                <a:gd name="T60" fmla="*/ 55 w 303"/>
                <a:gd name="T61" fmla="*/ 48 h 553"/>
                <a:gd name="T62" fmla="*/ 86 w 303"/>
                <a:gd name="T63" fmla="*/ 21 h 553"/>
                <a:gd name="T64" fmla="*/ 113 w 303"/>
                <a:gd name="T65" fmla="*/ 6 h 553"/>
                <a:gd name="T66" fmla="*/ 139 w 303"/>
                <a:gd name="T67" fmla="*/ 0 h 553"/>
                <a:gd name="T68" fmla="*/ 166 w 303"/>
                <a:gd name="T69" fmla="*/ 0 h 553"/>
                <a:gd name="T70" fmla="*/ 189 w 303"/>
                <a:gd name="T71" fmla="*/ 6 h 553"/>
                <a:gd name="T72" fmla="*/ 221 w 303"/>
                <a:gd name="T73" fmla="*/ 25 h 553"/>
                <a:gd name="T74" fmla="*/ 247 w 303"/>
                <a:gd name="T75" fmla="*/ 52 h 553"/>
                <a:gd name="T76" fmla="*/ 263 w 303"/>
                <a:gd name="T77" fmla="*/ 71 h 553"/>
                <a:gd name="T78" fmla="*/ 272 w 303"/>
                <a:gd name="T79" fmla="*/ 90 h 553"/>
                <a:gd name="T80" fmla="*/ 282 w 303"/>
                <a:gd name="T81" fmla="*/ 112 h 553"/>
                <a:gd name="T82" fmla="*/ 289 w 303"/>
                <a:gd name="T83" fmla="*/ 135 h 553"/>
                <a:gd name="T84" fmla="*/ 297 w 303"/>
                <a:gd name="T85" fmla="*/ 162 h 553"/>
                <a:gd name="T86" fmla="*/ 299 w 303"/>
                <a:gd name="T87" fmla="*/ 188 h 553"/>
                <a:gd name="T88" fmla="*/ 303 w 303"/>
                <a:gd name="T89" fmla="*/ 217 h 553"/>
                <a:gd name="T90" fmla="*/ 303 w 303"/>
                <a:gd name="T91" fmla="*/ 238 h 553"/>
                <a:gd name="T92" fmla="*/ 303 w 303"/>
                <a:gd name="T93" fmla="*/ 259 h 553"/>
                <a:gd name="T94" fmla="*/ 303 w 303"/>
                <a:gd name="T95" fmla="*/ 282 h 553"/>
                <a:gd name="T96" fmla="*/ 303 w 303"/>
                <a:gd name="T97" fmla="*/ 308 h 553"/>
                <a:gd name="T98" fmla="*/ 303 w 303"/>
                <a:gd name="T99" fmla="*/ 337 h 553"/>
                <a:gd name="T100" fmla="*/ 303 w 303"/>
                <a:gd name="T101" fmla="*/ 371 h 553"/>
                <a:gd name="T102" fmla="*/ 303 w 303"/>
                <a:gd name="T103" fmla="*/ 405 h 553"/>
                <a:gd name="T104" fmla="*/ 303 w 303"/>
                <a:gd name="T105" fmla="*/ 441 h 553"/>
                <a:gd name="T106" fmla="*/ 303 w 303"/>
                <a:gd name="T107" fmla="*/ 481 h 553"/>
                <a:gd name="T108" fmla="*/ 303 w 303"/>
                <a:gd name="T109" fmla="*/ 521 h 553"/>
                <a:gd name="T110" fmla="*/ 303 w 303"/>
                <a:gd name="T111" fmla="*/ 553 h 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3" h="553">
                  <a:moveTo>
                    <a:pt x="303" y="553"/>
                  </a:moveTo>
                  <a:lnTo>
                    <a:pt x="297" y="553"/>
                  </a:lnTo>
                  <a:lnTo>
                    <a:pt x="291" y="553"/>
                  </a:lnTo>
                  <a:lnTo>
                    <a:pt x="285" y="553"/>
                  </a:lnTo>
                  <a:lnTo>
                    <a:pt x="282" y="553"/>
                  </a:lnTo>
                  <a:lnTo>
                    <a:pt x="276" y="553"/>
                  </a:lnTo>
                  <a:lnTo>
                    <a:pt x="270" y="553"/>
                  </a:lnTo>
                  <a:lnTo>
                    <a:pt x="265" y="553"/>
                  </a:lnTo>
                  <a:lnTo>
                    <a:pt x="261" y="553"/>
                  </a:lnTo>
                  <a:lnTo>
                    <a:pt x="255" y="553"/>
                  </a:lnTo>
                  <a:lnTo>
                    <a:pt x="251" y="553"/>
                  </a:lnTo>
                  <a:lnTo>
                    <a:pt x="246" y="553"/>
                  </a:lnTo>
                  <a:lnTo>
                    <a:pt x="240" y="553"/>
                  </a:lnTo>
                  <a:lnTo>
                    <a:pt x="234" y="553"/>
                  </a:lnTo>
                  <a:lnTo>
                    <a:pt x="230" y="553"/>
                  </a:lnTo>
                  <a:lnTo>
                    <a:pt x="225" y="553"/>
                  </a:lnTo>
                  <a:lnTo>
                    <a:pt x="221" y="553"/>
                  </a:lnTo>
                  <a:lnTo>
                    <a:pt x="215" y="553"/>
                  </a:lnTo>
                  <a:lnTo>
                    <a:pt x="209" y="553"/>
                  </a:lnTo>
                  <a:lnTo>
                    <a:pt x="206" y="553"/>
                  </a:lnTo>
                  <a:lnTo>
                    <a:pt x="200" y="553"/>
                  </a:lnTo>
                  <a:lnTo>
                    <a:pt x="194" y="553"/>
                  </a:lnTo>
                  <a:lnTo>
                    <a:pt x="190" y="553"/>
                  </a:lnTo>
                  <a:lnTo>
                    <a:pt x="185" y="553"/>
                  </a:lnTo>
                  <a:lnTo>
                    <a:pt x="181" y="553"/>
                  </a:lnTo>
                  <a:lnTo>
                    <a:pt x="175" y="553"/>
                  </a:lnTo>
                  <a:lnTo>
                    <a:pt x="170" y="553"/>
                  </a:lnTo>
                  <a:lnTo>
                    <a:pt x="166" y="553"/>
                  </a:lnTo>
                  <a:lnTo>
                    <a:pt x="160" y="553"/>
                  </a:lnTo>
                  <a:lnTo>
                    <a:pt x="154" y="553"/>
                  </a:lnTo>
                  <a:lnTo>
                    <a:pt x="151" y="553"/>
                  </a:lnTo>
                  <a:lnTo>
                    <a:pt x="145" y="553"/>
                  </a:lnTo>
                  <a:lnTo>
                    <a:pt x="141" y="553"/>
                  </a:lnTo>
                  <a:lnTo>
                    <a:pt x="135" y="553"/>
                  </a:lnTo>
                  <a:lnTo>
                    <a:pt x="132" y="553"/>
                  </a:lnTo>
                  <a:lnTo>
                    <a:pt x="126" y="553"/>
                  </a:lnTo>
                  <a:lnTo>
                    <a:pt x="122" y="553"/>
                  </a:lnTo>
                  <a:lnTo>
                    <a:pt x="116" y="553"/>
                  </a:lnTo>
                  <a:lnTo>
                    <a:pt x="113" y="553"/>
                  </a:lnTo>
                  <a:lnTo>
                    <a:pt x="107" y="553"/>
                  </a:lnTo>
                  <a:lnTo>
                    <a:pt x="103" y="553"/>
                  </a:lnTo>
                  <a:lnTo>
                    <a:pt x="99" y="553"/>
                  </a:lnTo>
                  <a:lnTo>
                    <a:pt x="94" y="553"/>
                  </a:lnTo>
                  <a:lnTo>
                    <a:pt x="90" y="553"/>
                  </a:lnTo>
                  <a:lnTo>
                    <a:pt x="84" y="553"/>
                  </a:lnTo>
                  <a:lnTo>
                    <a:pt x="80" y="553"/>
                  </a:lnTo>
                  <a:lnTo>
                    <a:pt x="75" y="553"/>
                  </a:lnTo>
                  <a:lnTo>
                    <a:pt x="71" y="553"/>
                  </a:lnTo>
                  <a:lnTo>
                    <a:pt x="67" y="553"/>
                  </a:lnTo>
                  <a:lnTo>
                    <a:pt x="61" y="553"/>
                  </a:lnTo>
                  <a:lnTo>
                    <a:pt x="57" y="553"/>
                  </a:lnTo>
                  <a:lnTo>
                    <a:pt x="52" y="553"/>
                  </a:lnTo>
                  <a:lnTo>
                    <a:pt x="48" y="553"/>
                  </a:lnTo>
                  <a:lnTo>
                    <a:pt x="44" y="553"/>
                  </a:lnTo>
                  <a:lnTo>
                    <a:pt x="40" y="553"/>
                  </a:lnTo>
                  <a:lnTo>
                    <a:pt x="36" y="553"/>
                  </a:lnTo>
                  <a:lnTo>
                    <a:pt x="33" y="553"/>
                  </a:lnTo>
                  <a:lnTo>
                    <a:pt x="29" y="553"/>
                  </a:lnTo>
                  <a:lnTo>
                    <a:pt x="23" y="553"/>
                  </a:lnTo>
                  <a:lnTo>
                    <a:pt x="19" y="553"/>
                  </a:lnTo>
                  <a:lnTo>
                    <a:pt x="16" y="553"/>
                  </a:lnTo>
                  <a:lnTo>
                    <a:pt x="12" y="553"/>
                  </a:lnTo>
                  <a:lnTo>
                    <a:pt x="8" y="553"/>
                  </a:lnTo>
                  <a:lnTo>
                    <a:pt x="4" y="553"/>
                  </a:lnTo>
                  <a:lnTo>
                    <a:pt x="0" y="553"/>
                  </a:lnTo>
                  <a:lnTo>
                    <a:pt x="0" y="546"/>
                  </a:lnTo>
                  <a:lnTo>
                    <a:pt x="0" y="536"/>
                  </a:lnTo>
                  <a:lnTo>
                    <a:pt x="0" y="529"/>
                  </a:lnTo>
                  <a:lnTo>
                    <a:pt x="0" y="521"/>
                  </a:lnTo>
                  <a:lnTo>
                    <a:pt x="0" y="511"/>
                  </a:lnTo>
                  <a:lnTo>
                    <a:pt x="0" y="504"/>
                  </a:lnTo>
                  <a:lnTo>
                    <a:pt x="0" y="496"/>
                  </a:lnTo>
                  <a:lnTo>
                    <a:pt x="0" y="489"/>
                  </a:lnTo>
                  <a:lnTo>
                    <a:pt x="0" y="481"/>
                  </a:lnTo>
                  <a:lnTo>
                    <a:pt x="0" y="472"/>
                  </a:lnTo>
                  <a:lnTo>
                    <a:pt x="0" y="464"/>
                  </a:lnTo>
                  <a:lnTo>
                    <a:pt x="0" y="456"/>
                  </a:lnTo>
                  <a:lnTo>
                    <a:pt x="0" y="449"/>
                  </a:lnTo>
                  <a:lnTo>
                    <a:pt x="0" y="441"/>
                  </a:lnTo>
                  <a:lnTo>
                    <a:pt x="0" y="434"/>
                  </a:lnTo>
                  <a:lnTo>
                    <a:pt x="0" y="428"/>
                  </a:lnTo>
                  <a:lnTo>
                    <a:pt x="0" y="418"/>
                  </a:lnTo>
                  <a:lnTo>
                    <a:pt x="0" y="413"/>
                  </a:lnTo>
                  <a:lnTo>
                    <a:pt x="0" y="405"/>
                  </a:lnTo>
                  <a:lnTo>
                    <a:pt x="0" y="397"/>
                  </a:lnTo>
                  <a:lnTo>
                    <a:pt x="0" y="390"/>
                  </a:lnTo>
                  <a:lnTo>
                    <a:pt x="0" y="384"/>
                  </a:lnTo>
                  <a:lnTo>
                    <a:pt x="0" y="377"/>
                  </a:lnTo>
                  <a:lnTo>
                    <a:pt x="0" y="371"/>
                  </a:lnTo>
                  <a:lnTo>
                    <a:pt x="0" y="363"/>
                  </a:lnTo>
                  <a:lnTo>
                    <a:pt x="0" y="356"/>
                  </a:lnTo>
                  <a:lnTo>
                    <a:pt x="0" y="350"/>
                  </a:lnTo>
                  <a:lnTo>
                    <a:pt x="0" y="344"/>
                  </a:lnTo>
                  <a:lnTo>
                    <a:pt x="0" y="337"/>
                  </a:lnTo>
                  <a:lnTo>
                    <a:pt x="0" y="331"/>
                  </a:lnTo>
                  <a:lnTo>
                    <a:pt x="0" y="325"/>
                  </a:lnTo>
                  <a:lnTo>
                    <a:pt x="0" y="320"/>
                  </a:lnTo>
                  <a:lnTo>
                    <a:pt x="0" y="314"/>
                  </a:lnTo>
                  <a:lnTo>
                    <a:pt x="0" y="308"/>
                  </a:lnTo>
                  <a:lnTo>
                    <a:pt x="0" y="302"/>
                  </a:lnTo>
                  <a:lnTo>
                    <a:pt x="0" y="297"/>
                  </a:lnTo>
                  <a:lnTo>
                    <a:pt x="0" y="291"/>
                  </a:lnTo>
                  <a:lnTo>
                    <a:pt x="0" y="287"/>
                  </a:lnTo>
                  <a:lnTo>
                    <a:pt x="0" y="282"/>
                  </a:lnTo>
                  <a:lnTo>
                    <a:pt x="0" y="276"/>
                  </a:lnTo>
                  <a:lnTo>
                    <a:pt x="0" y="272"/>
                  </a:lnTo>
                  <a:lnTo>
                    <a:pt x="0" y="266"/>
                  </a:lnTo>
                  <a:lnTo>
                    <a:pt x="0" y="263"/>
                  </a:lnTo>
                  <a:lnTo>
                    <a:pt x="0" y="259"/>
                  </a:lnTo>
                  <a:lnTo>
                    <a:pt x="0" y="255"/>
                  </a:lnTo>
                  <a:lnTo>
                    <a:pt x="0" y="251"/>
                  </a:lnTo>
                  <a:lnTo>
                    <a:pt x="0" y="247"/>
                  </a:lnTo>
                  <a:lnTo>
                    <a:pt x="0" y="245"/>
                  </a:lnTo>
                  <a:lnTo>
                    <a:pt x="0" y="238"/>
                  </a:lnTo>
                  <a:lnTo>
                    <a:pt x="0" y="232"/>
                  </a:lnTo>
                  <a:lnTo>
                    <a:pt x="0" y="226"/>
                  </a:lnTo>
                  <a:lnTo>
                    <a:pt x="0" y="223"/>
                  </a:lnTo>
                  <a:lnTo>
                    <a:pt x="0" y="219"/>
                  </a:lnTo>
                  <a:lnTo>
                    <a:pt x="0" y="217"/>
                  </a:lnTo>
                  <a:lnTo>
                    <a:pt x="0" y="211"/>
                  </a:lnTo>
                  <a:lnTo>
                    <a:pt x="0" y="206"/>
                  </a:lnTo>
                  <a:lnTo>
                    <a:pt x="0" y="200"/>
                  </a:lnTo>
                  <a:lnTo>
                    <a:pt x="0" y="194"/>
                  </a:lnTo>
                  <a:lnTo>
                    <a:pt x="0" y="188"/>
                  </a:lnTo>
                  <a:lnTo>
                    <a:pt x="2" y="183"/>
                  </a:lnTo>
                  <a:lnTo>
                    <a:pt x="2" y="177"/>
                  </a:lnTo>
                  <a:lnTo>
                    <a:pt x="4" y="171"/>
                  </a:lnTo>
                  <a:lnTo>
                    <a:pt x="4" y="168"/>
                  </a:lnTo>
                  <a:lnTo>
                    <a:pt x="4" y="162"/>
                  </a:lnTo>
                  <a:lnTo>
                    <a:pt x="6" y="156"/>
                  </a:lnTo>
                  <a:lnTo>
                    <a:pt x="6" y="152"/>
                  </a:lnTo>
                  <a:lnTo>
                    <a:pt x="8" y="147"/>
                  </a:lnTo>
                  <a:lnTo>
                    <a:pt x="10" y="141"/>
                  </a:lnTo>
                  <a:lnTo>
                    <a:pt x="10" y="135"/>
                  </a:lnTo>
                  <a:lnTo>
                    <a:pt x="12" y="131"/>
                  </a:lnTo>
                  <a:lnTo>
                    <a:pt x="14" y="126"/>
                  </a:lnTo>
                  <a:lnTo>
                    <a:pt x="14" y="122"/>
                  </a:lnTo>
                  <a:lnTo>
                    <a:pt x="16" y="116"/>
                  </a:lnTo>
                  <a:lnTo>
                    <a:pt x="17" y="112"/>
                  </a:lnTo>
                  <a:lnTo>
                    <a:pt x="19" y="109"/>
                  </a:lnTo>
                  <a:lnTo>
                    <a:pt x="21" y="103"/>
                  </a:lnTo>
                  <a:lnTo>
                    <a:pt x="23" y="99"/>
                  </a:lnTo>
                  <a:lnTo>
                    <a:pt x="25" y="95"/>
                  </a:lnTo>
                  <a:lnTo>
                    <a:pt x="29" y="90"/>
                  </a:lnTo>
                  <a:lnTo>
                    <a:pt x="31" y="86"/>
                  </a:lnTo>
                  <a:lnTo>
                    <a:pt x="33" y="82"/>
                  </a:lnTo>
                  <a:lnTo>
                    <a:pt x="35" y="78"/>
                  </a:lnTo>
                  <a:lnTo>
                    <a:pt x="36" y="74"/>
                  </a:lnTo>
                  <a:lnTo>
                    <a:pt x="38" y="71"/>
                  </a:lnTo>
                  <a:lnTo>
                    <a:pt x="42" y="67"/>
                  </a:lnTo>
                  <a:lnTo>
                    <a:pt x="44" y="63"/>
                  </a:lnTo>
                  <a:lnTo>
                    <a:pt x="46" y="59"/>
                  </a:lnTo>
                  <a:lnTo>
                    <a:pt x="50" y="55"/>
                  </a:lnTo>
                  <a:lnTo>
                    <a:pt x="52" y="52"/>
                  </a:lnTo>
                  <a:lnTo>
                    <a:pt x="55" y="48"/>
                  </a:lnTo>
                  <a:lnTo>
                    <a:pt x="59" y="42"/>
                  </a:lnTo>
                  <a:lnTo>
                    <a:pt x="67" y="36"/>
                  </a:lnTo>
                  <a:lnTo>
                    <a:pt x="73" y="31"/>
                  </a:lnTo>
                  <a:lnTo>
                    <a:pt x="78" y="25"/>
                  </a:lnTo>
                  <a:lnTo>
                    <a:pt x="86" y="21"/>
                  </a:lnTo>
                  <a:lnTo>
                    <a:pt x="92" y="17"/>
                  </a:lnTo>
                  <a:lnTo>
                    <a:pt x="99" y="12"/>
                  </a:lnTo>
                  <a:lnTo>
                    <a:pt x="105" y="10"/>
                  </a:lnTo>
                  <a:lnTo>
                    <a:pt x="109" y="8"/>
                  </a:lnTo>
                  <a:lnTo>
                    <a:pt x="113" y="6"/>
                  </a:lnTo>
                  <a:lnTo>
                    <a:pt x="116" y="4"/>
                  </a:lnTo>
                  <a:lnTo>
                    <a:pt x="120" y="4"/>
                  </a:lnTo>
                  <a:lnTo>
                    <a:pt x="128" y="2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52" y="0"/>
                  </a:lnTo>
                  <a:lnTo>
                    <a:pt x="158" y="0"/>
                  </a:lnTo>
                  <a:lnTo>
                    <a:pt x="166" y="0"/>
                  </a:lnTo>
                  <a:lnTo>
                    <a:pt x="170" y="0"/>
                  </a:lnTo>
                  <a:lnTo>
                    <a:pt x="173" y="2"/>
                  </a:lnTo>
                  <a:lnTo>
                    <a:pt x="177" y="2"/>
                  </a:lnTo>
                  <a:lnTo>
                    <a:pt x="181" y="4"/>
                  </a:lnTo>
                  <a:lnTo>
                    <a:pt x="189" y="6"/>
                  </a:lnTo>
                  <a:lnTo>
                    <a:pt x="196" y="10"/>
                  </a:lnTo>
                  <a:lnTo>
                    <a:pt x="202" y="12"/>
                  </a:lnTo>
                  <a:lnTo>
                    <a:pt x="209" y="17"/>
                  </a:lnTo>
                  <a:lnTo>
                    <a:pt x="215" y="21"/>
                  </a:lnTo>
                  <a:lnTo>
                    <a:pt x="221" y="25"/>
                  </a:lnTo>
                  <a:lnTo>
                    <a:pt x="228" y="31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46" y="48"/>
                  </a:lnTo>
                  <a:lnTo>
                    <a:pt x="247" y="52"/>
                  </a:lnTo>
                  <a:lnTo>
                    <a:pt x="251" y="55"/>
                  </a:lnTo>
                  <a:lnTo>
                    <a:pt x="253" y="59"/>
                  </a:lnTo>
                  <a:lnTo>
                    <a:pt x="257" y="63"/>
                  </a:lnTo>
                  <a:lnTo>
                    <a:pt x="259" y="67"/>
                  </a:lnTo>
                  <a:lnTo>
                    <a:pt x="263" y="71"/>
                  </a:lnTo>
                  <a:lnTo>
                    <a:pt x="265" y="74"/>
                  </a:lnTo>
                  <a:lnTo>
                    <a:pt x="266" y="78"/>
                  </a:lnTo>
                  <a:lnTo>
                    <a:pt x="268" y="82"/>
                  </a:lnTo>
                  <a:lnTo>
                    <a:pt x="270" y="86"/>
                  </a:lnTo>
                  <a:lnTo>
                    <a:pt x="272" y="90"/>
                  </a:lnTo>
                  <a:lnTo>
                    <a:pt x="274" y="95"/>
                  </a:lnTo>
                  <a:lnTo>
                    <a:pt x="276" y="99"/>
                  </a:lnTo>
                  <a:lnTo>
                    <a:pt x="278" y="103"/>
                  </a:lnTo>
                  <a:lnTo>
                    <a:pt x="280" y="109"/>
                  </a:lnTo>
                  <a:lnTo>
                    <a:pt x="282" y="112"/>
                  </a:lnTo>
                  <a:lnTo>
                    <a:pt x="284" y="116"/>
                  </a:lnTo>
                  <a:lnTo>
                    <a:pt x="285" y="122"/>
                  </a:lnTo>
                  <a:lnTo>
                    <a:pt x="287" y="126"/>
                  </a:lnTo>
                  <a:lnTo>
                    <a:pt x="289" y="131"/>
                  </a:lnTo>
                  <a:lnTo>
                    <a:pt x="289" y="135"/>
                  </a:lnTo>
                  <a:lnTo>
                    <a:pt x="291" y="141"/>
                  </a:lnTo>
                  <a:lnTo>
                    <a:pt x="293" y="147"/>
                  </a:lnTo>
                  <a:lnTo>
                    <a:pt x="295" y="152"/>
                  </a:lnTo>
                  <a:lnTo>
                    <a:pt x="295" y="156"/>
                  </a:lnTo>
                  <a:lnTo>
                    <a:pt x="297" y="162"/>
                  </a:lnTo>
                  <a:lnTo>
                    <a:pt x="297" y="168"/>
                  </a:lnTo>
                  <a:lnTo>
                    <a:pt x="299" y="171"/>
                  </a:lnTo>
                  <a:lnTo>
                    <a:pt x="299" y="177"/>
                  </a:lnTo>
                  <a:lnTo>
                    <a:pt x="299" y="183"/>
                  </a:lnTo>
                  <a:lnTo>
                    <a:pt x="299" y="188"/>
                  </a:lnTo>
                  <a:lnTo>
                    <a:pt x="301" y="194"/>
                  </a:lnTo>
                  <a:lnTo>
                    <a:pt x="301" y="200"/>
                  </a:lnTo>
                  <a:lnTo>
                    <a:pt x="301" y="206"/>
                  </a:lnTo>
                  <a:lnTo>
                    <a:pt x="301" y="211"/>
                  </a:lnTo>
                  <a:lnTo>
                    <a:pt x="303" y="217"/>
                  </a:lnTo>
                  <a:lnTo>
                    <a:pt x="303" y="219"/>
                  </a:lnTo>
                  <a:lnTo>
                    <a:pt x="303" y="223"/>
                  </a:lnTo>
                  <a:lnTo>
                    <a:pt x="303" y="226"/>
                  </a:lnTo>
                  <a:lnTo>
                    <a:pt x="303" y="232"/>
                  </a:lnTo>
                  <a:lnTo>
                    <a:pt x="303" y="238"/>
                  </a:lnTo>
                  <a:lnTo>
                    <a:pt x="303" y="245"/>
                  </a:lnTo>
                  <a:lnTo>
                    <a:pt x="303" y="247"/>
                  </a:lnTo>
                  <a:lnTo>
                    <a:pt x="303" y="251"/>
                  </a:lnTo>
                  <a:lnTo>
                    <a:pt x="303" y="255"/>
                  </a:lnTo>
                  <a:lnTo>
                    <a:pt x="303" y="259"/>
                  </a:lnTo>
                  <a:lnTo>
                    <a:pt x="303" y="263"/>
                  </a:lnTo>
                  <a:lnTo>
                    <a:pt x="303" y="266"/>
                  </a:lnTo>
                  <a:lnTo>
                    <a:pt x="303" y="272"/>
                  </a:lnTo>
                  <a:lnTo>
                    <a:pt x="303" y="276"/>
                  </a:lnTo>
                  <a:lnTo>
                    <a:pt x="303" y="282"/>
                  </a:lnTo>
                  <a:lnTo>
                    <a:pt x="303" y="287"/>
                  </a:lnTo>
                  <a:lnTo>
                    <a:pt x="303" y="291"/>
                  </a:lnTo>
                  <a:lnTo>
                    <a:pt x="303" y="297"/>
                  </a:lnTo>
                  <a:lnTo>
                    <a:pt x="303" y="302"/>
                  </a:lnTo>
                  <a:lnTo>
                    <a:pt x="303" y="308"/>
                  </a:lnTo>
                  <a:lnTo>
                    <a:pt x="303" y="314"/>
                  </a:lnTo>
                  <a:lnTo>
                    <a:pt x="303" y="320"/>
                  </a:lnTo>
                  <a:lnTo>
                    <a:pt x="303" y="325"/>
                  </a:lnTo>
                  <a:lnTo>
                    <a:pt x="303" y="331"/>
                  </a:lnTo>
                  <a:lnTo>
                    <a:pt x="303" y="337"/>
                  </a:lnTo>
                  <a:lnTo>
                    <a:pt x="303" y="344"/>
                  </a:lnTo>
                  <a:lnTo>
                    <a:pt x="303" y="350"/>
                  </a:lnTo>
                  <a:lnTo>
                    <a:pt x="303" y="356"/>
                  </a:lnTo>
                  <a:lnTo>
                    <a:pt x="303" y="363"/>
                  </a:lnTo>
                  <a:lnTo>
                    <a:pt x="303" y="371"/>
                  </a:lnTo>
                  <a:lnTo>
                    <a:pt x="303" y="377"/>
                  </a:lnTo>
                  <a:lnTo>
                    <a:pt x="303" y="384"/>
                  </a:lnTo>
                  <a:lnTo>
                    <a:pt x="303" y="390"/>
                  </a:lnTo>
                  <a:lnTo>
                    <a:pt x="303" y="397"/>
                  </a:lnTo>
                  <a:lnTo>
                    <a:pt x="303" y="405"/>
                  </a:lnTo>
                  <a:lnTo>
                    <a:pt x="303" y="413"/>
                  </a:lnTo>
                  <a:lnTo>
                    <a:pt x="303" y="418"/>
                  </a:lnTo>
                  <a:lnTo>
                    <a:pt x="303" y="428"/>
                  </a:lnTo>
                  <a:lnTo>
                    <a:pt x="303" y="434"/>
                  </a:lnTo>
                  <a:lnTo>
                    <a:pt x="303" y="441"/>
                  </a:lnTo>
                  <a:lnTo>
                    <a:pt x="303" y="449"/>
                  </a:lnTo>
                  <a:lnTo>
                    <a:pt x="303" y="456"/>
                  </a:lnTo>
                  <a:lnTo>
                    <a:pt x="303" y="464"/>
                  </a:lnTo>
                  <a:lnTo>
                    <a:pt x="303" y="472"/>
                  </a:lnTo>
                  <a:lnTo>
                    <a:pt x="303" y="481"/>
                  </a:lnTo>
                  <a:lnTo>
                    <a:pt x="303" y="489"/>
                  </a:lnTo>
                  <a:lnTo>
                    <a:pt x="303" y="496"/>
                  </a:lnTo>
                  <a:lnTo>
                    <a:pt x="303" y="504"/>
                  </a:lnTo>
                  <a:lnTo>
                    <a:pt x="303" y="511"/>
                  </a:lnTo>
                  <a:lnTo>
                    <a:pt x="303" y="521"/>
                  </a:lnTo>
                  <a:lnTo>
                    <a:pt x="303" y="529"/>
                  </a:lnTo>
                  <a:lnTo>
                    <a:pt x="303" y="536"/>
                  </a:lnTo>
                  <a:lnTo>
                    <a:pt x="303" y="546"/>
                  </a:lnTo>
                  <a:lnTo>
                    <a:pt x="303" y="553"/>
                  </a:lnTo>
                  <a:lnTo>
                    <a:pt x="303" y="553"/>
                  </a:lnTo>
                  <a:close/>
                </a:path>
              </a:pathLst>
            </a:custGeom>
            <a:solidFill>
              <a:srgbClr val="D1ED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53"/>
            <p:cNvSpPr>
              <a:spLocks/>
            </p:cNvSpPr>
            <p:nvPr/>
          </p:nvSpPr>
          <p:spPr bwMode="auto">
            <a:xfrm>
              <a:off x="4938" y="2551"/>
              <a:ext cx="118" cy="275"/>
            </a:xfrm>
            <a:custGeom>
              <a:avLst/>
              <a:gdLst>
                <a:gd name="T0" fmla="*/ 222 w 236"/>
                <a:gd name="T1" fmla="*/ 549 h 549"/>
                <a:gd name="T2" fmla="*/ 207 w 236"/>
                <a:gd name="T3" fmla="*/ 549 h 549"/>
                <a:gd name="T4" fmla="*/ 190 w 236"/>
                <a:gd name="T5" fmla="*/ 549 h 549"/>
                <a:gd name="T6" fmla="*/ 175 w 236"/>
                <a:gd name="T7" fmla="*/ 549 h 549"/>
                <a:gd name="T8" fmla="*/ 160 w 236"/>
                <a:gd name="T9" fmla="*/ 549 h 549"/>
                <a:gd name="T10" fmla="*/ 143 w 236"/>
                <a:gd name="T11" fmla="*/ 549 h 549"/>
                <a:gd name="T12" fmla="*/ 127 w 236"/>
                <a:gd name="T13" fmla="*/ 549 h 549"/>
                <a:gd name="T14" fmla="*/ 105 w 236"/>
                <a:gd name="T15" fmla="*/ 549 h 549"/>
                <a:gd name="T16" fmla="*/ 86 w 236"/>
                <a:gd name="T17" fmla="*/ 549 h 549"/>
                <a:gd name="T18" fmla="*/ 57 w 236"/>
                <a:gd name="T19" fmla="*/ 549 h 549"/>
                <a:gd name="T20" fmla="*/ 30 w 236"/>
                <a:gd name="T21" fmla="*/ 549 h 549"/>
                <a:gd name="T22" fmla="*/ 6 w 236"/>
                <a:gd name="T23" fmla="*/ 549 h 549"/>
                <a:gd name="T24" fmla="*/ 0 w 236"/>
                <a:gd name="T25" fmla="*/ 524 h 549"/>
                <a:gd name="T26" fmla="*/ 0 w 236"/>
                <a:gd name="T27" fmla="*/ 492 h 549"/>
                <a:gd name="T28" fmla="*/ 0 w 236"/>
                <a:gd name="T29" fmla="*/ 462 h 549"/>
                <a:gd name="T30" fmla="*/ 0 w 236"/>
                <a:gd name="T31" fmla="*/ 431 h 549"/>
                <a:gd name="T32" fmla="*/ 0 w 236"/>
                <a:gd name="T33" fmla="*/ 401 h 549"/>
                <a:gd name="T34" fmla="*/ 0 w 236"/>
                <a:gd name="T35" fmla="*/ 372 h 549"/>
                <a:gd name="T36" fmla="*/ 0 w 236"/>
                <a:gd name="T37" fmla="*/ 348 h 549"/>
                <a:gd name="T38" fmla="*/ 0 w 236"/>
                <a:gd name="T39" fmla="*/ 323 h 549"/>
                <a:gd name="T40" fmla="*/ 0 w 236"/>
                <a:gd name="T41" fmla="*/ 300 h 549"/>
                <a:gd name="T42" fmla="*/ 0 w 236"/>
                <a:gd name="T43" fmla="*/ 277 h 549"/>
                <a:gd name="T44" fmla="*/ 0 w 236"/>
                <a:gd name="T45" fmla="*/ 260 h 549"/>
                <a:gd name="T46" fmla="*/ 0 w 236"/>
                <a:gd name="T47" fmla="*/ 245 h 549"/>
                <a:gd name="T48" fmla="*/ 0 w 236"/>
                <a:gd name="T49" fmla="*/ 224 h 549"/>
                <a:gd name="T50" fmla="*/ 0 w 236"/>
                <a:gd name="T51" fmla="*/ 209 h 549"/>
                <a:gd name="T52" fmla="*/ 0 w 236"/>
                <a:gd name="T53" fmla="*/ 186 h 549"/>
                <a:gd name="T54" fmla="*/ 2 w 236"/>
                <a:gd name="T55" fmla="*/ 165 h 549"/>
                <a:gd name="T56" fmla="*/ 4 w 236"/>
                <a:gd name="T57" fmla="*/ 144 h 549"/>
                <a:gd name="T58" fmla="*/ 10 w 236"/>
                <a:gd name="T59" fmla="*/ 125 h 549"/>
                <a:gd name="T60" fmla="*/ 13 w 236"/>
                <a:gd name="T61" fmla="*/ 106 h 549"/>
                <a:gd name="T62" fmla="*/ 21 w 236"/>
                <a:gd name="T63" fmla="*/ 89 h 549"/>
                <a:gd name="T64" fmla="*/ 30 w 236"/>
                <a:gd name="T65" fmla="*/ 68 h 549"/>
                <a:gd name="T66" fmla="*/ 46 w 236"/>
                <a:gd name="T67" fmla="*/ 42 h 549"/>
                <a:gd name="T68" fmla="*/ 65 w 236"/>
                <a:gd name="T69" fmla="*/ 21 h 549"/>
                <a:gd name="T70" fmla="*/ 88 w 236"/>
                <a:gd name="T71" fmla="*/ 6 h 549"/>
                <a:gd name="T72" fmla="*/ 112 w 236"/>
                <a:gd name="T73" fmla="*/ 0 h 549"/>
                <a:gd name="T74" fmla="*/ 135 w 236"/>
                <a:gd name="T75" fmla="*/ 2 h 549"/>
                <a:gd name="T76" fmla="*/ 158 w 236"/>
                <a:gd name="T77" fmla="*/ 11 h 549"/>
                <a:gd name="T78" fmla="*/ 177 w 236"/>
                <a:gd name="T79" fmla="*/ 30 h 549"/>
                <a:gd name="T80" fmla="*/ 196 w 236"/>
                <a:gd name="T81" fmla="*/ 55 h 549"/>
                <a:gd name="T82" fmla="*/ 209 w 236"/>
                <a:gd name="T83" fmla="*/ 80 h 549"/>
                <a:gd name="T84" fmla="*/ 217 w 236"/>
                <a:gd name="T85" fmla="*/ 97 h 549"/>
                <a:gd name="T86" fmla="*/ 221 w 236"/>
                <a:gd name="T87" fmla="*/ 116 h 549"/>
                <a:gd name="T88" fmla="*/ 226 w 236"/>
                <a:gd name="T89" fmla="*/ 135 h 549"/>
                <a:gd name="T90" fmla="*/ 230 w 236"/>
                <a:gd name="T91" fmla="*/ 154 h 549"/>
                <a:gd name="T92" fmla="*/ 234 w 236"/>
                <a:gd name="T93" fmla="*/ 175 h 549"/>
                <a:gd name="T94" fmla="*/ 234 w 236"/>
                <a:gd name="T95" fmla="*/ 198 h 549"/>
                <a:gd name="T96" fmla="*/ 236 w 236"/>
                <a:gd name="T97" fmla="*/ 217 h 549"/>
                <a:gd name="T98" fmla="*/ 236 w 236"/>
                <a:gd name="T99" fmla="*/ 236 h 549"/>
                <a:gd name="T100" fmla="*/ 236 w 236"/>
                <a:gd name="T101" fmla="*/ 253 h 549"/>
                <a:gd name="T102" fmla="*/ 236 w 236"/>
                <a:gd name="T103" fmla="*/ 270 h 549"/>
                <a:gd name="T104" fmla="*/ 236 w 236"/>
                <a:gd name="T105" fmla="*/ 289 h 549"/>
                <a:gd name="T106" fmla="*/ 236 w 236"/>
                <a:gd name="T107" fmla="*/ 312 h 549"/>
                <a:gd name="T108" fmla="*/ 236 w 236"/>
                <a:gd name="T109" fmla="*/ 334 h 549"/>
                <a:gd name="T110" fmla="*/ 236 w 236"/>
                <a:gd name="T111" fmla="*/ 361 h 549"/>
                <a:gd name="T112" fmla="*/ 236 w 236"/>
                <a:gd name="T113" fmla="*/ 388 h 549"/>
                <a:gd name="T114" fmla="*/ 236 w 236"/>
                <a:gd name="T115" fmla="*/ 416 h 549"/>
                <a:gd name="T116" fmla="*/ 236 w 236"/>
                <a:gd name="T117" fmla="*/ 445 h 549"/>
                <a:gd name="T118" fmla="*/ 236 w 236"/>
                <a:gd name="T119" fmla="*/ 477 h 549"/>
                <a:gd name="T120" fmla="*/ 236 w 236"/>
                <a:gd name="T121" fmla="*/ 507 h 549"/>
                <a:gd name="T122" fmla="*/ 236 w 236"/>
                <a:gd name="T123" fmla="*/ 540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6" h="549">
                  <a:moveTo>
                    <a:pt x="236" y="549"/>
                  </a:moveTo>
                  <a:lnTo>
                    <a:pt x="232" y="549"/>
                  </a:lnTo>
                  <a:lnTo>
                    <a:pt x="228" y="549"/>
                  </a:lnTo>
                  <a:lnTo>
                    <a:pt x="222" y="549"/>
                  </a:lnTo>
                  <a:lnTo>
                    <a:pt x="219" y="549"/>
                  </a:lnTo>
                  <a:lnTo>
                    <a:pt x="215" y="549"/>
                  </a:lnTo>
                  <a:lnTo>
                    <a:pt x="211" y="549"/>
                  </a:lnTo>
                  <a:lnTo>
                    <a:pt x="207" y="549"/>
                  </a:lnTo>
                  <a:lnTo>
                    <a:pt x="203" y="549"/>
                  </a:lnTo>
                  <a:lnTo>
                    <a:pt x="200" y="549"/>
                  </a:lnTo>
                  <a:lnTo>
                    <a:pt x="194" y="549"/>
                  </a:lnTo>
                  <a:lnTo>
                    <a:pt x="190" y="549"/>
                  </a:lnTo>
                  <a:lnTo>
                    <a:pt x="186" y="549"/>
                  </a:lnTo>
                  <a:lnTo>
                    <a:pt x="183" y="549"/>
                  </a:lnTo>
                  <a:lnTo>
                    <a:pt x="179" y="549"/>
                  </a:lnTo>
                  <a:lnTo>
                    <a:pt x="175" y="549"/>
                  </a:lnTo>
                  <a:lnTo>
                    <a:pt x="171" y="549"/>
                  </a:lnTo>
                  <a:lnTo>
                    <a:pt x="167" y="549"/>
                  </a:lnTo>
                  <a:lnTo>
                    <a:pt x="164" y="549"/>
                  </a:lnTo>
                  <a:lnTo>
                    <a:pt x="160" y="549"/>
                  </a:lnTo>
                  <a:lnTo>
                    <a:pt x="156" y="549"/>
                  </a:lnTo>
                  <a:lnTo>
                    <a:pt x="152" y="549"/>
                  </a:lnTo>
                  <a:lnTo>
                    <a:pt x="146" y="549"/>
                  </a:lnTo>
                  <a:lnTo>
                    <a:pt x="143" y="549"/>
                  </a:lnTo>
                  <a:lnTo>
                    <a:pt x="139" y="549"/>
                  </a:lnTo>
                  <a:lnTo>
                    <a:pt x="135" y="549"/>
                  </a:lnTo>
                  <a:lnTo>
                    <a:pt x="131" y="549"/>
                  </a:lnTo>
                  <a:lnTo>
                    <a:pt x="127" y="549"/>
                  </a:lnTo>
                  <a:lnTo>
                    <a:pt x="124" y="549"/>
                  </a:lnTo>
                  <a:lnTo>
                    <a:pt x="116" y="549"/>
                  </a:lnTo>
                  <a:lnTo>
                    <a:pt x="110" y="549"/>
                  </a:lnTo>
                  <a:lnTo>
                    <a:pt x="105" y="549"/>
                  </a:lnTo>
                  <a:lnTo>
                    <a:pt x="101" y="549"/>
                  </a:lnTo>
                  <a:lnTo>
                    <a:pt x="97" y="549"/>
                  </a:lnTo>
                  <a:lnTo>
                    <a:pt x="93" y="549"/>
                  </a:lnTo>
                  <a:lnTo>
                    <a:pt x="86" y="549"/>
                  </a:lnTo>
                  <a:lnTo>
                    <a:pt x="80" y="549"/>
                  </a:lnTo>
                  <a:lnTo>
                    <a:pt x="72" y="549"/>
                  </a:lnTo>
                  <a:lnTo>
                    <a:pt x="65" y="549"/>
                  </a:lnTo>
                  <a:lnTo>
                    <a:pt x="57" y="549"/>
                  </a:lnTo>
                  <a:lnTo>
                    <a:pt x="51" y="549"/>
                  </a:lnTo>
                  <a:lnTo>
                    <a:pt x="44" y="549"/>
                  </a:lnTo>
                  <a:lnTo>
                    <a:pt x="36" y="549"/>
                  </a:lnTo>
                  <a:lnTo>
                    <a:pt x="30" y="549"/>
                  </a:lnTo>
                  <a:lnTo>
                    <a:pt x="25" y="549"/>
                  </a:lnTo>
                  <a:lnTo>
                    <a:pt x="17" y="549"/>
                  </a:lnTo>
                  <a:lnTo>
                    <a:pt x="11" y="549"/>
                  </a:lnTo>
                  <a:lnTo>
                    <a:pt x="6" y="549"/>
                  </a:lnTo>
                  <a:lnTo>
                    <a:pt x="0" y="549"/>
                  </a:lnTo>
                  <a:lnTo>
                    <a:pt x="0" y="540"/>
                  </a:lnTo>
                  <a:lnTo>
                    <a:pt x="0" y="532"/>
                  </a:lnTo>
                  <a:lnTo>
                    <a:pt x="0" y="524"/>
                  </a:lnTo>
                  <a:lnTo>
                    <a:pt x="0" y="515"/>
                  </a:lnTo>
                  <a:lnTo>
                    <a:pt x="0" y="507"/>
                  </a:lnTo>
                  <a:lnTo>
                    <a:pt x="0" y="500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0" y="477"/>
                  </a:lnTo>
                  <a:lnTo>
                    <a:pt x="0" y="469"/>
                  </a:lnTo>
                  <a:lnTo>
                    <a:pt x="0" y="462"/>
                  </a:lnTo>
                  <a:lnTo>
                    <a:pt x="0" y="454"/>
                  </a:lnTo>
                  <a:lnTo>
                    <a:pt x="0" y="445"/>
                  </a:lnTo>
                  <a:lnTo>
                    <a:pt x="0" y="439"/>
                  </a:lnTo>
                  <a:lnTo>
                    <a:pt x="0" y="431"/>
                  </a:lnTo>
                  <a:lnTo>
                    <a:pt x="0" y="424"/>
                  </a:lnTo>
                  <a:lnTo>
                    <a:pt x="0" y="416"/>
                  </a:lnTo>
                  <a:lnTo>
                    <a:pt x="0" y="409"/>
                  </a:lnTo>
                  <a:lnTo>
                    <a:pt x="0" y="401"/>
                  </a:lnTo>
                  <a:lnTo>
                    <a:pt x="0" y="395"/>
                  </a:lnTo>
                  <a:lnTo>
                    <a:pt x="0" y="388"/>
                  </a:lnTo>
                  <a:lnTo>
                    <a:pt x="0" y="380"/>
                  </a:lnTo>
                  <a:lnTo>
                    <a:pt x="0" y="372"/>
                  </a:lnTo>
                  <a:lnTo>
                    <a:pt x="0" y="367"/>
                  </a:lnTo>
                  <a:lnTo>
                    <a:pt x="0" y="361"/>
                  </a:lnTo>
                  <a:lnTo>
                    <a:pt x="0" y="353"/>
                  </a:lnTo>
                  <a:lnTo>
                    <a:pt x="0" y="348"/>
                  </a:lnTo>
                  <a:lnTo>
                    <a:pt x="0" y="340"/>
                  </a:lnTo>
                  <a:lnTo>
                    <a:pt x="0" y="334"/>
                  </a:lnTo>
                  <a:lnTo>
                    <a:pt x="0" y="329"/>
                  </a:lnTo>
                  <a:lnTo>
                    <a:pt x="0" y="323"/>
                  </a:lnTo>
                  <a:lnTo>
                    <a:pt x="0" y="317"/>
                  </a:lnTo>
                  <a:lnTo>
                    <a:pt x="0" y="312"/>
                  </a:lnTo>
                  <a:lnTo>
                    <a:pt x="0" y="304"/>
                  </a:lnTo>
                  <a:lnTo>
                    <a:pt x="0" y="300"/>
                  </a:lnTo>
                  <a:lnTo>
                    <a:pt x="0" y="295"/>
                  </a:lnTo>
                  <a:lnTo>
                    <a:pt x="0" y="289"/>
                  </a:lnTo>
                  <a:lnTo>
                    <a:pt x="0" y="283"/>
                  </a:lnTo>
                  <a:lnTo>
                    <a:pt x="0" y="277"/>
                  </a:lnTo>
                  <a:lnTo>
                    <a:pt x="0" y="274"/>
                  </a:lnTo>
                  <a:lnTo>
                    <a:pt x="0" y="270"/>
                  </a:lnTo>
                  <a:lnTo>
                    <a:pt x="0" y="264"/>
                  </a:lnTo>
                  <a:lnTo>
                    <a:pt x="0" y="260"/>
                  </a:lnTo>
                  <a:lnTo>
                    <a:pt x="0" y="257"/>
                  </a:lnTo>
                  <a:lnTo>
                    <a:pt x="0" y="253"/>
                  </a:lnTo>
                  <a:lnTo>
                    <a:pt x="0" y="249"/>
                  </a:lnTo>
                  <a:lnTo>
                    <a:pt x="0" y="245"/>
                  </a:lnTo>
                  <a:lnTo>
                    <a:pt x="0" y="241"/>
                  </a:lnTo>
                  <a:lnTo>
                    <a:pt x="0" y="236"/>
                  </a:lnTo>
                  <a:lnTo>
                    <a:pt x="0" y="230"/>
                  </a:lnTo>
                  <a:lnTo>
                    <a:pt x="0" y="224"/>
                  </a:lnTo>
                  <a:lnTo>
                    <a:pt x="0" y="222"/>
                  </a:lnTo>
                  <a:lnTo>
                    <a:pt x="0" y="217"/>
                  </a:lnTo>
                  <a:lnTo>
                    <a:pt x="0" y="215"/>
                  </a:lnTo>
                  <a:lnTo>
                    <a:pt x="0" y="209"/>
                  </a:lnTo>
                  <a:lnTo>
                    <a:pt x="0" y="203"/>
                  </a:lnTo>
                  <a:lnTo>
                    <a:pt x="0" y="198"/>
                  </a:lnTo>
                  <a:lnTo>
                    <a:pt x="0" y="192"/>
                  </a:lnTo>
                  <a:lnTo>
                    <a:pt x="0" y="186"/>
                  </a:lnTo>
                  <a:lnTo>
                    <a:pt x="0" y="181"/>
                  </a:lnTo>
                  <a:lnTo>
                    <a:pt x="0" y="175"/>
                  </a:lnTo>
                  <a:lnTo>
                    <a:pt x="2" y="171"/>
                  </a:lnTo>
                  <a:lnTo>
                    <a:pt x="2" y="165"/>
                  </a:lnTo>
                  <a:lnTo>
                    <a:pt x="2" y="160"/>
                  </a:lnTo>
                  <a:lnTo>
                    <a:pt x="4" y="154"/>
                  </a:lnTo>
                  <a:lnTo>
                    <a:pt x="4" y="150"/>
                  </a:lnTo>
                  <a:lnTo>
                    <a:pt x="4" y="144"/>
                  </a:lnTo>
                  <a:lnTo>
                    <a:pt x="6" y="139"/>
                  </a:lnTo>
                  <a:lnTo>
                    <a:pt x="6" y="135"/>
                  </a:lnTo>
                  <a:lnTo>
                    <a:pt x="8" y="129"/>
                  </a:lnTo>
                  <a:lnTo>
                    <a:pt x="10" y="125"/>
                  </a:lnTo>
                  <a:lnTo>
                    <a:pt x="10" y="120"/>
                  </a:lnTo>
                  <a:lnTo>
                    <a:pt x="11" y="116"/>
                  </a:lnTo>
                  <a:lnTo>
                    <a:pt x="13" y="110"/>
                  </a:lnTo>
                  <a:lnTo>
                    <a:pt x="13" y="106"/>
                  </a:lnTo>
                  <a:lnTo>
                    <a:pt x="15" y="101"/>
                  </a:lnTo>
                  <a:lnTo>
                    <a:pt x="17" y="97"/>
                  </a:lnTo>
                  <a:lnTo>
                    <a:pt x="19" y="93"/>
                  </a:lnTo>
                  <a:lnTo>
                    <a:pt x="21" y="89"/>
                  </a:lnTo>
                  <a:lnTo>
                    <a:pt x="23" y="84"/>
                  </a:lnTo>
                  <a:lnTo>
                    <a:pt x="23" y="80"/>
                  </a:lnTo>
                  <a:lnTo>
                    <a:pt x="25" y="76"/>
                  </a:lnTo>
                  <a:lnTo>
                    <a:pt x="30" y="68"/>
                  </a:lnTo>
                  <a:lnTo>
                    <a:pt x="34" y="63"/>
                  </a:lnTo>
                  <a:lnTo>
                    <a:pt x="38" y="55"/>
                  </a:lnTo>
                  <a:lnTo>
                    <a:pt x="42" y="48"/>
                  </a:lnTo>
                  <a:lnTo>
                    <a:pt x="46" y="42"/>
                  </a:lnTo>
                  <a:lnTo>
                    <a:pt x="51" y="36"/>
                  </a:lnTo>
                  <a:lnTo>
                    <a:pt x="55" y="30"/>
                  </a:lnTo>
                  <a:lnTo>
                    <a:pt x="61" y="25"/>
                  </a:lnTo>
                  <a:lnTo>
                    <a:pt x="65" y="21"/>
                  </a:lnTo>
                  <a:lnTo>
                    <a:pt x="70" y="15"/>
                  </a:lnTo>
                  <a:lnTo>
                    <a:pt x="76" y="11"/>
                  </a:lnTo>
                  <a:lnTo>
                    <a:pt x="82" y="8"/>
                  </a:lnTo>
                  <a:lnTo>
                    <a:pt x="88" y="6"/>
                  </a:lnTo>
                  <a:lnTo>
                    <a:pt x="93" y="4"/>
                  </a:lnTo>
                  <a:lnTo>
                    <a:pt x="99" y="2"/>
                  </a:lnTo>
                  <a:lnTo>
                    <a:pt x="105" y="0"/>
                  </a:lnTo>
                  <a:lnTo>
                    <a:pt x="112" y="0"/>
                  </a:lnTo>
                  <a:lnTo>
                    <a:pt x="118" y="0"/>
                  </a:lnTo>
                  <a:lnTo>
                    <a:pt x="124" y="0"/>
                  </a:lnTo>
                  <a:lnTo>
                    <a:pt x="129" y="0"/>
                  </a:lnTo>
                  <a:lnTo>
                    <a:pt x="135" y="2"/>
                  </a:lnTo>
                  <a:lnTo>
                    <a:pt x="141" y="4"/>
                  </a:lnTo>
                  <a:lnTo>
                    <a:pt x="146" y="6"/>
                  </a:lnTo>
                  <a:lnTo>
                    <a:pt x="152" y="8"/>
                  </a:lnTo>
                  <a:lnTo>
                    <a:pt x="158" y="11"/>
                  </a:lnTo>
                  <a:lnTo>
                    <a:pt x="164" y="15"/>
                  </a:lnTo>
                  <a:lnTo>
                    <a:pt x="167" y="21"/>
                  </a:lnTo>
                  <a:lnTo>
                    <a:pt x="173" y="25"/>
                  </a:lnTo>
                  <a:lnTo>
                    <a:pt x="177" y="30"/>
                  </a:lnTo>
                  <a:lnTo>
                    <a:pt x="183" y="36"/>
                  </a:lnTo>
                  <a:lnTo>
                    <a:pt x="186" y="42"/>
                  </a:lnTo>
                  <a:lnTo>
                    <a:pt x="192" y="48"/>
                  </a:lnTo>
                  <a:lnTo>
                    <a:pt x="196" y="55"/>
                  </a:lnTo>
                  <a:lnTo>
                    <a:pt x="202" y="63"/>
                  </a:lnTo>
                  <a:lnTo>
                    <a:pt x="203" y="68"/>
                  </a:lnTo>
                  <a:lnTo>
                    <a:pt x="207" y="76"/>
                  </a:lnTo>
                  <a:lnTo>
                    <a:pt x="209" y="80"/>
                  </a:lnTo>
                  <a:lnTo>
                    <a:pt x="211" y="84"/>
                  </a:lnTo>
                  <a:lnTo>
                    <a:pt x="213" y="89"/>
                  </a:lnTo>
                  <a:lnTo>
                    <a:pt x="215" y="93"/>
                  </a:lnTo>
                  <a:lnTo>
                    <a:pt x="217" y="97"/>
                  </a:lnTo>
                  <a:lnTo>
                    <a:pt x="217" y="101"/>
                  </a:lnTo>
                  <a:lnTo>
                    <a:pt x="219" y="106"/>
                  </a:lnTo>
                  <a:lnTo>
                    <a:pt x="221" y="110"/>
                  </a:lnTo>
                  <a:lnTo>
                    <a:pt x="221" y="116"/>
                  </a:lnTo>
                  <a:lnTo>
                    <a:pt x="222" y="120"/>
                  </a:lnTo>
                  <a:lnTo>
                    <a:pt x="224" y="125"/>
                  </a:lnTo>
                  <a:lnTo>
                    <a:pt x="226" y="129"/>
                  </a:lnTo>
                  <a:lnTo>
                    <a:pt x="226" y="135"/>
                  </a:lnTo>
                  <a:lnTo>
                    <a:pt x="228" y="139"/>
                  </a:lnTo>
                  <a:lnTo>
                    <a:pt x="228" y="144"/>
                  </a:lnTo>
                  <a:lnTo>
                    <a:pt x="230" y="150"/>
                  </a:lnTo>
                  <a:lnTo>
                    <a:pt x="230" y="154"/>
                  </a:lnTo>
                  <a:lnTo>
                    <a:pt x="230" y="160"/>
                  </a:lnTo>
                  <a:lnTo>
                    <a:pt x="232" y="165"/>
                  </a:lnTo>
                  <a:lnTo>
                    <a:pt x="234" y="171"/>
                  </a:lnTo>
                  <a:lnTo>
                    <a:pt x="234" y="175"/>
                  </a:lnTo>
                  <a:lnTo>
                    <a:pt x="234" y="181"/>
                  </a:lnTo>
                  <a:lnTo>
                    <a:pt x="234" y="186"/>
                  </a:lnTo>
                  <a:lnTo>
                    <a:pt x="234" y="192"/>
                  </a:lnTo>
                  <a:lnTo>
                    <a:pt x="234" y="198"/>
                  </a:lnTo>
                  <a:lnTo>
                    <a:pt x="236" y="203"/>
                  </a:lnTo>
                  <a:lnTo>
                    <a:pt x="236" y="209"/>
                  </a:lnTo>
                  <a:lnTo>
                    <a:pt x="236" y="215"/>
                  </a:lnTo>
                  <a:lnTo>
                    <a:pt x="236" y="217"/>
                  </a:lnTo>
                  <a:lnTo>
                    <a:pt x="236" y="222"/>
                  </a:lnTo>
                  <a:lnTo>
                    <a:pt x="236" y="224"/>
                  </a:lnTo>
                  <a:lnTo>
                    <a:pt x="236" y="230"/>
                  </a:lnTo>
                  <a:lnTo>
                    <a:pt x="236" y="236"/>
                  </a:lnTo>
                  <a:lnTo>
                    <a:pt x="236" y="241"/>
                  </a:lnTo>
                  <a:lnTo>
                    <a:pt x="236" y="245"/>
                  </a:lnTo>
                  <a:lnTo>
                    <a:pt x="236" y="249"/>
                  </a:lnTo>
                  <a:lnTo>
                    <a:pt x="236" y="253"/>
                  </a:lnTo>
                  <a:lnTo>
                    <a:pt x="236" y="257"/>
                  </a:lnTo>
                  <a:lnTo>
                    <a:pt x="236" y="260"/>
                  </a:lnTo>
                  <a:lnTo>
                    <a:pt x="236" y="264"/>
                  </a:lnTo>
                  <a:lnTo>
                    <a:pt x="236" y="270"/>
                  </a:lnTo>
                  <a:lnTo>
                    <a:pt x="236" y="274"/>
                  </a:lnTo>
                  <a:lnTo>
                    <a:pt x="236" y="277"/>
                  </a:lnTo>
                  <a:lnTo>
                    <a:pt x="236" y="283"/>
                  </a:lnTo>
                  <a:lnTo>
                    <a:pt x="236" y="289"/>
                  </a:lnTo>
                  <a:lnTo>
                    <a:pt x="236" y="295"/>
                  </a:lnTo>
                  <a:lnTo>
                    <a:pt x="236" y="300"/>
                  </a:lnTo>
                  <a:lnTo>
                    <a:pt x="236" y="304"/>
                  </a:lnTo>
                  <a:lnTo>
                    <a:pt x="236" y="312"/>
                  </a:lnTo>
                  <a:lnTo>
                    <a:pt x="236" y="317"/>
                  </a:lnTo>
                  <a:lnTo>
                    <a:pt x="236" y="323"/>
                  </a:lnTo>
                  <a:lnTo>
                    <a:pt x="236" y="329"/>
                  </a:lnTo>
                  <a:lnTo>
                    <a:pt x="236" y="334"/>
                  </a:lnTo>
                  <a:lnTo>
                    <a:pt x="236" y="340"/>
                  </a:lnTo>
                  <a:lnTo>
                    <a:pt x="236" y="348"/>
                  </a:lnTo>
                  <a:lnTo>
                    <a:pt x="236" y="353"/>
                  </a:lnTo>
                  <a:lnTo>
                    <a:pt x="236" y="361"/>
                  </a:lnTo>
                  <a:lnTo>
                    <a:pt x="236" y="367"/>
                  </a:lnTo>
                  <a:lnTo>
                    <a:pt x="236" y="372"/>
                  </a:lnTo>
                  <a:lnTo>
                    <a:pt x="236" y="380"/>
                  </a:lnTo>
                  <a:lnTo>
                    <a:pt x="236" y="388"/>
                  </a:lnTo>
                  <a:lnTo>
                    <a:pt x="236" y="395"/>
                  </a:lnTo>
                  <a:lnTo>
                    <a:pt x="236" y="401"/>
                  </a:lnTo>
                  <a:lnTo>
                    <a:pt x="236" y="409"/>
                  </a:lnTo>
                  <a:lnTo>
                    <a:pt x="236" y="416"/>
                  </a:lnTo>
                  <a:lnTo>
                    <a:pt x="236" y="424"/>
                  </a:lnTo>
                  <a:lnTo>
                    <a:pt x="236" y="431"/>
                  </a:lnTo>
                  <a:lnTo>
                    <a:pt x="236" y="439"/>
                  </a:lnTo>
                  <a:lnTo>
                    <a:pt x="236" y="445"/>
                  </a:lnTo>
                  <a:lnTo>
                    <a:pt x="236" y="454"/>
                  </a:lnTo>
                  <a:lnTo>
                    <a:pt x="236" y="462"/>
                  </a:lnTo>
                  <a:lnTo>
                    <a:pt x="236" y="469"/>
                  </a:lnTo>
                  <a:lnTo>
                    <a:pt x="236" y="477"/>
                  </a:lnTo>
                  <a:lnTo>
                    <a:pt x="236" y="485"/>
                  </a:lnTo>
                  <a:lnTo>
                    <a:pt x="236" y="492"/>
                  </a:lnTo>
                  <a:lnTo>
                    <a:pt x="236" y="500"/>
                  </a:lnTo>
                  <a:lnTo>
                    <a:pt x="236" y="507"/>
                  </a:lnTo>
                  <a:lnTo>
                    <a:pt x="236" y="515"/>
                  </a:lnTo>
                  <a:lnTo>
                    <a:pt x="236" y="524"/>
                  </a:lnTo>
                  <a:lnTo>
                    <a:pt x="236" y="532"/>
                  </a:lnTo>
                  <a:lnTo>
                    <a:pt x="236" y="540"/>
                  </a:lnTo>
                  <a:lnTo>
                    <a:pt x="236" y="549"/>
                  </a:lnTo>
                  <a:lnTo>
                    <a:pt x="236" y="549"/>
                  </a:lnTo>
                  <a:close/>
                </a:path>
              </a:pathLst>
            </a:custGeom>
            <a:solidFill>
              <a:srgbClr val="B8E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54"/>
            <p:cNvSpPr>
              <a:spLocks/>
            </p:cNvSpPr>
            <p:nvPr/>
          </p:nvSpPr>
          <p:spPr bwMode="auto">
            <a:xfrm>
              <a:off x="4949" y="2553"/>
              <a:ext cx="85" cy="273"/>
            </a:xfrm>
            <a:custGeom>
              <a:avLst/>
              <a:gdLst>
                <a:gd name="T0" fmla="*/ 152 w 169"/>
                <a:gd name="T1" fmla="*/ 545 h 545"/>
                <a:gd name="T2" fmla="*/ 129 w 169"/>
                <a:gd name="T3" fmla="*/ 545 h 545"/>
                <a:gd name="T4" fmla="*/ 106 w 169"/>
                <a:gd name="T5" fmla="*/ 545 h 545"/>
                <a:gd name="T6" fmla="*/ 85 w 169"/>
                <a:gd name="T7" fmla="*/ 545 h 545"/>
                <a:gd name="T8" fmla="*/ 63 w 169"/>
                <a:gd name="T9" fmla="*/ 545 h 545"/>
                <a:gd name="T10" fmla="*/ 42 w 169"/>
                <a:gd name="T11" fmla="*/ 545 h 545"/>
                <a:gd name="T12" fmla="*/ 23 w 169"/>
                <a:gd name="T13" fmla="*/ 545 h 545"/>
                <a:gd name="T14" fmla="*/ 4 w 169"/>
                <a:gd name="T15" fmla="*/ 545 h 545"/>
                <a:gd name="T16" fmla="*/ 0 w 169"/>
                <a:gd name="T17" fmla="*/ 522 h 545"/>
                <a:gd name="T18" fmla="*/ 0 w 169"/>
                <a:gd name="T19" fmla="*/ 490 h 545"/>
                <a:gd name="T20" fmla="*/ 0 w 169"/>
                <a:gd name="T21" fmla="*/ 458 h 545"/>
                <a:gd name="T22" fmla="*/ 0 w 169"/>
                <a:gd name="T23" fmla="*/ 429 h 545"/>
                <a:gd name="T24" fmla="*/ 0 w 169"/>
                <a:gd name="T25" fmla="*/ 399 h 545"/>
                <a:gd name="T26" fmla="*/ 0 w 169"/>
                <a:gd name="T27" fmla="*/ 370 h 545"/>
                <a:gd name="T28" fmla="*/ 0 w 169"/>
                <a:gd name="T29" fmla="*/ 346 h 545"/>
                <a:gd name="T30" fmla="*/ 0 w 169"/>
                <a:gd name="T31" fmla="*/ 321 h 545"/>
                <a:gd name="T32" fmla="*/ 0 w 169"/>
                <a:gd name="T33" fmla="*/ 298 h 545"/>
                <a:gd name="T34" fmla="*/ 0 w 169"/>
                <a:gd name="T35" fmla="*/ 277 h 545"/>
                <a:gd name="T36" fmla="*/ 0 w 169"/>
                <a:gd name="T37" fmla="*/ 258 h 545"/>
                <a:gd name="T38" fmla="*/ 0 w 169"/>
                <a:gd name="T39" fmla="*/ 243 h 545"/>
                <a:gd name="T40" fmla="*/ 0 w 169"/>
                <a:gd name="T41" fmla="*/ 222 h 545"/>
                <a:gd name="T42" fmla="*/ 0 w 169"/>
                <a:gd name="T43" fmla="*/ 207 h 545"/>
                <a:gd name="T44" fmla="*/ 0 w 169"/>
                <a:gd name="T45" fmla="*/ 184 h 545"/>
                <a:gd name="T46" fmla="*/ 2 w 169"/>
                <a:gd name="T47" fmla="*/ 165 h 545"/>
                <a:gd name="T48" fmla="*/ 4 w 169"/>
                <a:gd name="T49" fmla="*/ 144 h 545"/>
                <a:gd name="T50" fmla="*/ 7 w 169"/>
                <a:gd name="T51" fmla="*/ 125 h 545"/>
                <a:gd name="T52" fmla="*/ 11 w 169"/>
                <a:gd name="T53" fmla="*/ 106 h 545"/>
                <a:gd name="T54" fmla="*/ 15 w 169"/>
                <a:gd name="T55" fmla="*/ 89 h 545"/>
                <a:gd name="T56" fmla="*/ 21 w 169"/>
                <a:gd name="T57" fmla="*/ 70 h 545"/>
                <a:gd name="T58" fmla="*/ 28 w 169"/>
                <a:gd name="T59" fmla="*/ 51 h 545"/>
                <a:gd name="T60" fmla="*/ 42 w 169"/>
                <a:gd name="T61" fmla="*/ 30 h 545"/>
                <a:gd name="T62" fmla="*/ 55 w 169"/>
                <a:gd name="T63" fmla="*/ 11 h 545"/>
                <a:gd name="T64" fmla="*/ 72 w 169"/>
                <a:gd name="T65" fmla="*/ 2 h 545"/>
                <a:gd name="T66" fmla="*/ 89 w 169"/>
                <a:gd name="T67" fmla="*/ 0 h 545"/>
                <a:gd name="T68" fmla="*/ 106 w 169"/>
                <a:gd name="T69" fmla="*/ 6 h 545"/>
                <a:gd name="T70" fmla="*/ 122 w 169"/>
                <a:gd name="T71" fmla="*/ 21 h 545"/>
                <a:gd name="T72" fmla="*/ 135 w 169"/>
                <a:gd name="T73" fmla="*/ 42 h 545"/>
                <a:gd name="T74" fmla="*/ 142 w 169"/>
                <a:gd name="T75" fmla="*/ 59 h 545"/>
                <a:gd name="T76" fmla="*/ 150 w 169"/>
                <a:gd name="T77" fmla="*/ 82 h 545"/>
                <a:gd name="T78" fmla="*/ 156 w 169"/>
                <a:gd name="T79" fmla="*/ 99 h 545"/>
                <a:gd name="T80" fmla="*/ 160 w 169"/>
                <a:gd name="T81" fmla="*/ 116 h 545"/>
                <a:gd name="T82" fmla="*/ 163 w 169"/>
                <a:gd name="T83" fmla="*/ 135 h 545"/>
                <a:gd name="T84" fmla="*/ 165 w 169"/>
                <a:gd name="T85" fmla="*/ 154 h 545"/>
                <a:gd name="T86" fmla="*/ 167 w 169"/>
                <a:gd name="T87" fmla="*/ 175 h 545"/>
                <a:gd name="T88" fmla="*/ 169 w 169"/>
                <a:gd name="T89" fmla="*/ 196 h 545"/>
                <a:gd name="T90" fmla="*/ 169 w 169"/>
                <a:gd name="T91" fmla="*/ 215 h 545"/>
                <a:gd name="T92" fmla="*/ 169 w 169"/>
                <a:gd name="T93" fmla="*/ 234 h 545"/>
                <a:gd name="T94" fmla="*/ 169 w 169"/>
                <a:gd name="T95" fmla="*/ 251 h 545"/>
                <a:gd name="T96" fmla="*/ 169 w 169"/>
                <a:gd name="T97" fmla="*/ 268 h 545"/>
                <a:gd name="T98" fmla="*/ 169 w 169"/>
                <a:gd name="T99" fmla="*/ 287 h 545"/>
                <a:gd name="T100" fmla="*/ 169 w 169"/>
                <a:gd name="T101" fmla="*/ 310 h 545"/>
                <a:gd name="T102" fmla="*/ 169 w 169"/>
                <a:gd name="T103" fmla="*/ 332 h 545"/>
                <a:gd name="T104" fmla="*/ 169 w 169"/>
                <a:gd name="T105" fmla="*/ 359 h 545"/>
                <a:gd name="T106" fmla="*/ 169 w 169"/>
                <a:gd name="T107" fmla="*/ 386 h 545"/>
                <a:gd name="T108" fmla="*/ 169 w 169"/>
                <a:gd name="T109" fmla="*/ 414 h 545"/>
                <a:gd name="T110" fmla="*/ 169 w 169"/>
                <a:gd name="T111" fmla="*/ 443 h 545"/>
                <a:gd name="T112" fmla="*/ 169 w 169"/>
                <a:gd name="T113" fmla="*/ 473 h 545"/>
                <a:gd name="T114" fmla="*/ 169 w 169"/>
                <a:gd name="T115" fmla="*/ 505 h 545"/>
                <a:gd name="T116" fmla="*/ 169 w 169"/>
                <a:gd name="T117" fmla="*/ 538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9" h="545">
                  <a:moveTo>
                    <a:pt x="169" y="545"/>
                  </a:moveTo>
                  <a:lnTo>
                    <a:pt x="163" y="545"/>
                  </a:lnTo>
                  <a:lnTo>
                    <a:pt x="158" y="545"/>
                  </a:lnTo>
                  <a:lnTo>
                    <a:pt x="152" y="545"/>
                  </a:lnTo>
                  <a:lnTo>
                    <a:pt x="146" y="545"/>
                  </a:lnTo>
                  <a:lnTo>
                    <a:pt x="141" y="545"/>
                  </a:lnTo>
                  <a:lnTo>
                    <a:pt x="135" y="545"/>
                  </a:lnTo>
                  <a:lnTo>
                    <a:pt x="129" y="545"/>
                  </a:lnTo>
                  <a:lnTo>
                    <a:pt x="123" y="545"/>
                  </a:lnTo>
                  <a:lnTo>
                    <a:pt x="118" y="545"/>
                  </a:lnTo>
                  <a:lnTo>
                    <a:pt x="112" y="545"/>
                  </a:lnTo>
                  <a:lnTo>
                    <a:pt x="106" y="545"/>
                  </a:lnTo>
                  <a:lnTo>
                    <a:pt x="101" y="545"/>
                  </a:lnTo>
                  <a:lnTo>
                    <a:pt x="95" y="545"/>
                  </a:lnTo>
                  <a:lnTo>
                    <a:pt x="89" y="545"/>
                  </a:lnTo>
                  <a:lnTo>
                    <a:pt x="85" y="545"/>
                  </a:lnTo>
                  <a:lnTo>
                    <a:pt x="80" y="545"/>
                  </a:lnTo>
                  <a:lnTo>
                    <a:pt x="74" y="545"/>
                  </a:lnTo>
                  <a:lnTo>
                    <a:pt x="68" y="545"/>
                  </a:lnTo>
                  <a:lnTo>
                    <a:pt x="63" y="545"/>
                  </a:lnTo>
                  <a:lnTo>
                    <a:pt x="57" y="545"/>
                  </a:lnTo>
                  <a:lnTo>
                    <a:pt x="53" y="545"/>
                  </a:lnTo>
                  <a:lnTo>
                    <a:pt x="47" y="545"/>
                  </a:lnTo>
                  <a:lnTo>
                    <a:pt x="42" y="545"/>
                  </a:lnTo>
                  <a:lnTo>
                    <a:pt x="38" y="545"/>
                  </a:lnTo>
                  <a:lnTo>
                    <a:pt x="32" y="545"/>
                  </a:lnTo>
                  <a:lnTo>
                    <a:pt x="27" y="545"/>
                  </a:lnTo>
                  <a:lnTo>
                    <a:pt x="23" y="545"/>
                  </a:lnTo>
                  <a:lnTo>
                    <a:pt x="19" y="545"/>
                  </a:lnTo>
                  <a:lnTo>
                    <a:pt x="13" y="545"/>
                  </a:lnTo>
                  <a:lnTo>
                    <a:pt x="9" y="545"/>
                  </a:lnTo>
                  <a:lnTo>
                    <a:pt x="4" y="545"/>
                  </a:lnTo>
                  <a:lnTo>
                    <a:pt x="0" y="545"/>
                  </a:lnTo>
                  <a:lnTo>
                    <a:pt x="0" y="538"/>
                  </a:lnTo>
                  <a:lnTo>
                    <a:pt x="0" y="530"/>
                  </a:lnTo>
                  <a:lnTo>
                    <a:pt x="0" y="522"/>
                  </a:lnTo>
                  <a:lnTo>
                    <a:pt x="0" y="513"/>
                  </a:lnTo>
                  <a:lnTo>
                    <a:pt x="0" y="505"/>
                  </a:lnTo>
                  <a:lnTo>
                    <a:pt x="0" y="498"/>
                  </a:lnTo>
                  <a:lnTo>
                    <a:pt x="0" y="490"/>
                  </a:lnTo>
                  <a:lnTo>
                    <a:pt x="0" y="482"/>
                  </a:lnTo>
                  <a:lnTo>
                    <a:pt x="0" y="473"/>
                  </a:lnTo>
                  <a:lnTo>
                    <a:pt x="0" y="465"/>
                  </a:lnTo>
                  <a:lnTo>
                    <a:pt x="0" y="458"/>
                  </a:lnTo>
                  <a:lnTo>
                    <a:pt x="0" y="452"/>
                  </a:lnTo>
                  <a:lnTo>
                    <a:pt x="0" y="443"/>
                  </a:lnTo>
                  <a:lnTo>
                    <a:pt x="0" y="437"/>
                  </a:lnTo>
                  <a:lnTo>
                    <a:pt x="0" y="429"/>
                  </a:lnTo>
                  <a:lnTo>
                    <a:pt x="0" y="422"/>
                  </a:lnTo>
                  <a:lnTo>
                    <a:pt x="0" y="414"/>
                  </a:lnTo>
                  <a:lnTo>
                    <a:pt x="0" y="406"/>
                  </a:lnTo>
                  <a:lnTo>
                    <a:pt x="0" y="399"/>
                  </a:lnTo>
                  <a:lnTo>
                    <a:pt x="0" y="393"/>
                  </a:lnTo>
                  <a:lnTo>
                    <a:pt x="0" y="386"/>
                  </a:lnTo>
                  <a:lnTo>
                    <a:pt x="0" y="378"/>
                  </a:lnTo>
                  <a:lnTo>
                    <a:pt x="0" y="370"/>
                  </a:lnTo>
                  <a:lnTo>
                    <a:pt x="0" y="365"/>
                  </a:lnTo>
                  <a:lnTo>
                    <a:pt x="0" y="359"/>
                  </a:lnTo>
                  <a:lnTo>
                    <a:pt x="0" y="351"/>
                  </a:lnTo>
                  <a:lnTo>
                    <a:pt x="0" y="346"/>
                  </a:lnTo>
                  <a:lnTo>
                    <a:pt x="0" y="340"/>
                  </a:lnTo>
                  <a:lnTo>
                    <a:pt x="0" y="332"/>
                  </a:lnTo>
                  <a:lnTo>
                    <a:pt x="0" y="327"/>
                  </a:lnTo>
                  <a:lnTo>
                    <a:pt x="0" y="321"/>
                  </a:lnTo>
                  <a:lnTo>
                    <a:pt x="0" y="315"/>
                  </a:lnTo>
                  <a:lnTo>
                    <a:pt x="0" y="310"/>
                  </a:lnTo>
                  <a:lnTo>
                    <a:pt x="0" y="304"/>
                  </a:lnTo>
                  <a:lnTo>
                    <a:pt x="0" y="298"/>
                  </a:lnTo>
                  <a:lnTo>
                    <a:pt x="0" y="292"/>
                  </a:lnTo>
                  <a:lnTo>
                    <a:pt x="0" y="287"/>
                  </a:lnTo>
                  <a:lnTo>
                    <a:pt x="0" y="281"/>
                  </a:lnTo>
                  <a:lnTo>
                    <a:pt x="0" y="277"/>
                  </a:lnTo>
                  <a:lnTo>
                    <a:pt x="0" y="272"/>
                  </a:lnTo>
                  <a:lnTo>
                    <a:pt x="0" y="268"/>
                  </a:lnTo>
                  <a:lnTo>
                    <a:pt x="0" y="262"/>
                  </a:lnTo>
                  <a:lnTo>
                    <a:pt x="0" y="258"/>
                  </a:lnTo>
                  <a:lnTo>
                    <a:pt x="0" y="254"/>
                  </a:lnTo>
                  <a:lnTo>
                    <a:pt x="0" y="251"/>
                  </a:lnTo>
                  <a:lnTo>
                    <a:pt x="0" y="247"/>
                  </a:lnTo>
                  <a:lnTo>
                    <a:pt x="0" y="243"/>
                  </a:lnTo>
                  <a:lnTo>
                    <a:pt x="0" y="239"/>
                  </a:lnTo>
                  <a:lnTo>
                    <a:pt x="0" y="234"/>
                  </a:lnTo>
                  <a:lnTo>
                    <a:pt x="0" y="228"/>
                  </a:lnTo>
                  <a:lnTo>
                    <a:pt x="0" y="222"/>
                  </a:lnTo>
                  <a:lnTo>
                    <a:pt x="0" y="220"/>
                  </a:lnTo>
                  <a:lnTo>
                    <a:pt x="0" y="215"/>
                  </a:lnTo>
                  <a:lnTo>
                    <a:pt x="0" y="213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0" y="196"/>
                  </a:lnTo>
                  <a:lnTo>
                    <a:pt x="0" y="190"/>
                  </a:lnTo>
                  <a:lnTo>
                    <a:pt x="0" y="184"/>
                  </a:lnTo>
                  <a:lnTo>
                    <a:pt x="0" y="180"/>
                  </a:lnTo>
                  <a:lnTo>
                    <a:pt x="2" y="175"/>
                  </a:lnTo>
                  <a:lnTo>
                    <a:pt x="2" y="169"/>
                  </a:lnTo>
                  <a:lnTo>
                    <a:pt x="2" y="165"/>
                  </a:lnTo>
                  <a:lnTo>
                    <a:pt x="2" y="159"/>
                  </a:lnTo>
                  <a:lnTo>
                    <a:pt x="2" y="154"/>
                  </a:lnTo>
                  <a:lnTo>
                    <a:pt x="4" y="150"/>
                  </a:lnTo>
                  <a:lnTo>
                    <a:pt x="4" y="144"/>
                  </a:lnTo>
                  <a:lnTo>
                    <a:pt x="4" y="139"/>
                  </a:lnTo>
                  <a:lnTo>
                    <a:pt x="6" y="135"/>
                  </a:lnTo>
                  <a:lnTo>
                    <a:pt x="7" y="131"/>
                  </a:lnTo>
                  <a:lnTo>
                    <a:pt x="7" y="125"/>
                  </a:lnTo>
                  <a:lnTo>
                    <a:pt x="7" y="120"/>
                  </a:lnTo>
                  <a:lnTo>
                    <a:pt x="9" y="116"/>
                  </a:lnTo>
                  <a:lnTo>
                    <a:pt x="9" y="112"/>
                  </a:lnTo>
                  <a:lnTo>
                    <a:pt x="11" y="106"/>
                  </a:lnTo>
                  <a:lnTo>
                    <a:pt x="11" y="102"/>
                  </a:lnTo>
                  <a:lnTo>
                    <a:pt x="13" y="99"/>
                  </a:lnTo>
                  <a:lnTo>
                    <a:pt x="15" y="95"/>
                  </a:lnTo>
                  <a:lnTo>
                    <a:pt x="15" y="89"/>
                  </a:lnTo>
                  <a:lnTo>
                    <a:pt x="17" y="85"/>
                  </a:lnTo>
                  <a:lnTo>
                    <a:pt x="17" y="82"/>
                  </a:lnTo>
                  <a:lnTo>
                    <a:pt x="19" y="78"/>
                  </a:lnTo>
                  <a:lnTo>
                    <a:pt x="21" y="70"/>
                  </a:lnTo>
                  <a:lnTo>
                    <a:pt x="25" y="63"/>
                  </a:lnTo>
                  <a:lnTo>
                    <a:pt x="27" y="59"/>
                  </a:lnTo>
                  <a:lnTo>
                    <a:pt x="27" y="55"/>
                  </a:lnTo>
                  <a:lnTo>
                    <a:pt x="28" y="51"/>
                  </a:lnTo>
                  <a:lnTo>
                    <a:pt x="30" y="47"/>
                  </a:lnTo>
                  <a:lnTo>
                    <a:pt x="34" y="42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5"/>
                  </a:lnTo>
                  <a:lnTo>
                    <a:pt x="47" y="21"/>
                  </a:lnTo>
                  <a:lnTo>
                    <a:pt x="51" y="17"/>
                  </a:lnTo>
                  <a:lnTo>
                    <a:pt x="55" y="11"/>
                  </a:lnTo>
                  <a:lnTo>
                    <a:pt x="59" y="9"/>
                  </a:lnTo>
                  <a:lnTo>
                    <a:pt x="63" y="6"/>
                  </a:lnTo>
                  <a:lnTo>
                    <a:pt x="68" y="4"/>
                  </a:lnTo>
                  <a:lnTo>
                    <a:pt x="72" y="2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5" y="0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97" y="2"/>
                  </a:lnTo>
                  <a:lnTo>
                    <a:pt x="101" y="4"/>
                  </a:lnTo>
                  <a:lnTo>
                    <a:pt x="106" y="6"/>
                  </a:lnTo>
                  <a:lnTo>
                    <a:pt x="110" y="9"/>
                  </a:lnTo>
                  <a:lnTo>
                    <a:pt x="114" y="11"/>
                  </a:lnTo>
                  <a:lnTo>
                    <a:pt x="118" y="17"/>
                  </a:lnTo>
                  <a:lnTo>
                    <a:pt x="122" y="21"/>
                  </a:lnTo>
                  <a:lnTo>
                    <a:pt x="125" y="25"/>
                  </a:lnTo>
                  <a:lnTo>
                    <a:pt x="129" y="30"/>
                  </a:lnTo>
                  <a:lnTo>
                    <a:pt x="131" y="36"/>
                  </a:lnTo>
                  <a:lnTo>
                    <a:pt x="135" y="42"/>
                  </a:lnTo>
                  <a:lnTo>
                    <a:pt x="139" y="47"/>
                  </a:lnTo>
                  <a:lnTo>
                    <a:pt x="139" y="51"/>
                  </a:lnTo>
                  <a:lnTo>
                    <a:pt x="141" y="55"/>
                  </a:lnTo>
                  <a:lnTo>
                    <a:pt x="142" y="59"/>
                  </a:lnTo>
                  <a:lnTo>
                    <a:pt x="144" y="63"/>
                  </a:lnTo>
                  <a:lnTo>
                    <a:pt x="146" y="70"/>
                  </a:lnTo>
                  <a:lnTo>
                    <a:pt x="150" y="78"/>
                  </a:lnTo>
                  <a:lnTo>
                    <a:pt x="150" y="82"/>
                  </a:lnTo>
                  <a:lnTo>
                    <a:pt x="152" y="85"/>
                  </a:lnTo>
                  <a:lnTo>
                    <a:pt x="152" y="89"/>
                  </a:lnTo>
                  <a:lnTo>
                    <a:pt x="154" y="95"/>
                  </a:lnTo>
                  <a:lnTo>
                    <a:pt x="156" y="99"/>
                  </a:lnTo>
                  <a:lnTo>
                    <a:pt x="158" y="102"/>
                  </a:lnTo>
                  <a:lnTo>
                    <a:pt x="158" y="106"/>
                  </a:lnTo>
                  <a:lnTo>
                    <a:pt x="160" y="112"/>
                  </a:lnTo>
                  <a:lnTo>
                    <a:pt x="160" y="116"/>
                  </a:lnTo>
                  <a:lnTo>
                    <a:pt x="161" y="120"/>
                  </a:lnTo>
                  <a:lnTo>
                    <a:pt x="161" y="125"/>
                  </a:lnTo>
                  <a:lnTo>
                    <a:pt x="163" y="131"/>
                  </a:lnTo>
                  <a:lnTo>
                    <a:pt x="163" y="135"/>
                  </a:lnTo>
                  <a:lnTo>
                    <a:pt x="163" y="139"/>
                  </a:lnTo>
                  <a:lnTo>
                    <a:pt x="163" y="144"/>
                  </a:lnTo>
                  <a:lnTo>
                    <a:pt x="165" y="150"/>
                  </a:lnTo>
                  <a:lnTo>
                    <a:pt x="165" y="154"/>
                  </a:lnTo>
                  <a:lnTo>
                    <a:pt x="167" y="159"/>
                  </a:lnTo>
                  <a:lnTo>
                    <a:pt x="167" y="165"/>
                  </a:lnTo>
                  <a:lnTo>
                    <a:pt x="167" y="169"/>
                  </a:lnTo>
                  <a:lnTo>
                    <a:pt x="167" y="175"/>
                  </a:lnTo>
                  <a:lnTo>
                    <a:pt x="169" y="180"/>
                  </a:lnTo>
                  <a:lnTo>
                    <a:pt x="169" y="184"/>
                  </a:lnTo>
                  <a:lnTo>
                    <a:pt x="169" y="190"/>
                  </a:lnTo>
                  <a:lnTo>
                    <a:pt x="169" y="196"/>
                  </a:lnTo>
                  <a:lnTo>
                    <a:pt x="169" y="201"/>
                  </a:lnTo>
                  <a:lnTo>
                    <a:pt x="169" y="207"/>
                  </a:lnTo>
                  <a:lnTo>
                    <a:pt x="169" y="213"/>
                  </a:lnTo>
                  <a:lnTo>
                    <a:pt x="169" y="215"/>
                  </a:lnTo>
                  <a:lnTo>
                    <a:pt x="169" y="220"/>
                  </a:lnTo>
                  <a:lnTo>
                    <a:pt x="169" y="222"/>
                  </a:lnTo>
                  <a:lnTo>
                    <a:pt x="169" y="228"/>
                  </a:lnTo>
                  <a:lnTo>
                    <a:pt x="169" y="234"/>
                  </a:lnTo>
                  <a:lnTo>
                    <a:pt x="169" y="239"/>
                  </a:lnTo>
                  <a:lnTo>
                    <a:pt x="169" y="243"/>
                  </a:lnTo>
                  <a:lnTo>
                    <a:pt x="169" y="247"/>
                  </a:lnTo>
                  <a:lnTo>
                    <a:pt x="169" y="251"/>
                  </a:lnTo>
                  <a:lnTo>
                    <a:pt x="169" y="254"/>
                  </a:lnTo>
                  <a:lnTo>
                    <a:pt x="169" y="258"/>
                  </a:lnTo>
                  <a:lnTo>
                    <a:pt x="169" y="262"/>
                  </a:lnTo>
                  <a:lnTo>
                    <a:pt x="169" y="268"/>
                  </a:lnTo>
                  <a:lnTo>
                    <a:pt x="169" y="272"/>
                  </a:lnTo>
                  <a:lnTo>
                    <a:pt x="169" y="277"/>
                  </a:lnTo>
                  <a:lnTo>
                    <a:pt x="169" y="281"/>
                  </a:lnTo>
                  <a:lnTo>
                    <a:pt x="169" y="287"/>
                  </a:lnTo>
                  <a:lnTo>
                    <a:pt x="169" y="292"/>
                  </a:lnTo>
                  <a:lnTo>
                    <a:pt x="169" y="298"/>
                  </a:lnTo>
                  <a:lnTo>
                    <a:pt x="169" y="304"/>
                  </a:lnTo>
                  <a:lnTo>
                    <a:pt x="169" y="310"/>
                  </a:lnTo>
                  <a:lnTo>
                    <a:pt x="169" y="315"/>
                  </a:lnTo>
                  <a:lnTo>
                    <a:pt x="169" y="321"/>
                  </a:lnTo>
                  <a:lnTo>
                    <a:pt x="169" y="327"/>
                  </a:lnTo>
                  <a:lnTo>
                    <a:pt x="169" y="332"/>
                  </a:lnTo>
                  <a:lnTo>
                    <a:pt x="169" y="340"/>
                  </a:lnTo>
                  <a:lnTo>
                    <a:pt x="169" y="346"/>
                  </a:lnTo>
                  <a:lnTo>
                    <a:pt x="169" y="351"/>
                  </a:lnTo>
                  <a:lnTo>
                    <a:pt x="169" y="359"/>
                  </a:lnTo>
                  <a:lnTo>
                    <a:pt x="169" y="365"/>
                  </a:lnTo>
                  <a:lnTo>
                    <a:pt x="169" y="370"/>
                  </a:lnTo>
                  <a:lnTo>
                    <a:pt x="169" y="378"/>
                  </a:lnTo>
                  <a:lnTo>
                    <a:pt x="169" y="386"/>
                  </a:lnTo>
                  <a:lnTo>
                    <a:pt x="169" y="393"/>
                  </a:lnTo>
                  <a:lnTo>
                    <a:pt x="169" y="399"/>
                  </a:lnTo>
                  <a:lnTo>
                    <a:pt x="169" y="406"/>
                  </a:lnTo>
                  <a:lnTo>
                    <a:pt x="169" y="414"/>
                  </a:lnTo>
                  <a:lnTo>
                    <a:pt x="169" y="422"/>
                  </a:lnTo>
                  <a:lnTo>
                    <a:pt x="169" y="429"/>
                  </a:lnTo>
                  <a:lnTo>
                    <a:pt x="169" y="437"/>
                  </a:lnTo>
                  <a:lnTo>
                    <a:pt x="169" y="443"/>
                  </a:lnTo>
                  <a:lnTo>
                    <a:pt x="169" y="452"/>
                  </a:lnTo>
                  <a:lnTo>
                    <a:pt x="169" y="458"/>
                  </a:lnTo>
                  <a:lnTo>
                    <a:pt x="169" y="465"/>
                  </a:lnTo>
                  <a:lnTo>
                    <a:pt x="169" y="473"/>
                  </a:lnTo>
                  <a:lnTo>
                    <a:pt x="169" y="482"/>
                  </a:lnTo>
                  <a:lnTo>
                    <a:pt x="169" y="490"/>
                  </a:lnTo>
                  <a:lnTo>
                    <a:pt x="169" y="498"/>
                  </a:lnTo>
                  <a:lnTo>
                    <a:pt x="169" y="505"/>
                  </a:lnTo>
                  <a:lnTo>
                    <a:pt x="169" y="513"/>
                  </a:lnTo>
                  <a:lnTo>
                    <a:pt x="169" y="522"/>
                  </a:lnTo>
                  <a:lnTo>
                    <a:pt x="169" y="530"/>
                  </a:lnTo>
                  <a:lnTo>
                    <a:pt x="169" y="538"/>
                  </a:lnTo>
                  <a:lnTo>
                    <a:pt x="169" y="545"/>
                  </a:lnTo>
                  <a:lnTo>
                    <a:pt x="169" y="545"/>
                  </a:lnTo>
                  <a:close/>
                </a:path>
              </a:pathLst>
            </a:custGeom>
            <a:solidFill>
              <a:srgbClr val="A1D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55"/>
            <p:cNvSpPr>
              <a:spLocks/>
            </p:cNvSpPr>
            <p:nvPr/>
          </p:nvSpPr>
          <p:spPr bwMode="auto">
            <a:xfrm>
              <a:off x="4962" y="2556"/>
              <a:ext cx="51" cy="271"/>
            </a:xfrm>
            <a:custGeom>
              <a:avLst/>
              <a:gdLst>
                <a:gd name="T0" fmla="*/ 81 w 102"/>
                <a:gd name="T1" fmla="*/ 541 h 541"/>
                <a:gd name="T2" fmla="*/ 55 w 102"/>
                <a:gd name="T3" fmla="*/ 541 h 541"/>
                <a:gd name="T4" fmla="*/ 28 w 102"/>
                <a:gd name="T5" fmla="*/ 541 h 541"/>
                <a:gd name="T6" fmla="*/ 3 w 102"/>
                <a:gd name="T7" fmla="*/ 541 h 541"/>
                <a:gd name="T8" fmla="*/ 0 w 102"/>
                <a:gd name="T9" fmla="*/ 516 h 541"/>
                <a:gd name="T10" fmla="*/ 0 w 102"/>
                <a:gd name="T11" fmla="*/ 486 h 541"/>
                <a:gd name="T12" fmla="*/ 0 w 102"/>
                <a:gd name="T13" fmla="*/ 456 h 541"/>
                <a:gd name="T14" fmla="*/ 0 w 102"/>
                <a:gd name="T15" fmla="*/ 425 h 541"/>
                <a:gd name="T16" fmla="*/ 0 w 102"/>
                <a:gd name="T17" fmla="*/ 395 h 541"/>
                <a:gd name="T18" fmla="*/ 0 w 102"/>
                <a:gd name="T19" fmla="*/ 368 h 541"/>
                <a:gd name="T20" fmla="*/ 0 w 102"/>
                <a:gd name="T21" fmla="*/ 342 h 541"/>
                <a:gd name="T22" fmla="*/ 0 w 102"/>
                <a:gd name="T23" fmla="*/ 319 h 541"/>
                <a:gd name="T24" fmla="*/ 0 w 102"/>
                <a:gd name="T25" fmla="*/ 294 h 541"/>
                <a:gd name="T26" fmla="*/ 0 w 102"/>
                <a:gd name="T27" fmla="*/ 275 h 541"/>
                <a:gd name="T28" fmla="*/ 0 w 102"/>
                <a:gd name="T29" fmla="*/ 256 h 541"/>
                <a:gd name="T30" fmla="*/ 0 w 102"/>
                <a:gd name="T31" fmla="*/ 241 h 541"/>
                <a:gd name="T32" fmla="*/ 0 w 102"/>
                <a:gd name="T33" fmla="*/ 222 h 541"/>
                <a:gd name="T34" fmla="*/ 0 w 102"/>
                <a:gd name="T35" fmla="*/ 205 h 541"/>
                <a:gd name="T36" fmla="*/ 0 w 102"/>
                <a:gd name="T37" fmla="*/ 184 h 541"/>
                <a:gd name="T38" fmla="*/ 0 w 102"/>
                <a:gd name="T39" fmla="*/ 163 h 541"/>
                <a:gd name="T40" fmla="*/ 2 w 102"/>
                <a:gd name="T41" fmla="*/ 142 h 541"/>
                <a:gd name="T42" fmla="*/ 3 w 102"/>
                <a:gd name="T43" fmla="*/ 123 h 541"/>
                <a:gd name="T44" fmla="*/ 5 w 102"/>
                <a:gd name="T45" fmla="*/ 104 h 541"/>
                <a:gd name="T46" fmla="*/ 7 w 102"/>
                <a:gd name="T47" fmla="*/ 87 h 541"/>
                <a:gd name="T48" fmla="*/ 13 w 102"/>
                <a:gd name="T49" fmla="*/ 68 h 541"/>
                <a:gd name="T50" fmla="*/ 21 w 102"/>
                <a:gd name="T51" fmla="*/ 39 h 541"/>
                <a:gd name="T52" fmla="*/ 28 w 102"/>
                <a:gd name="T53" fmla="*/ 19 h 541"/>
                <a:gd name="T54" fmla="*/ 38 w 102"/>
                <a:gd name="T55" fmla="*/ 5 h 541"/>
                <a:gd name="T56" fmla="*/ 57 w 102"/>
                <a:gd name="T57" fmla="*/ 0 h 541"/>
                <a:gd name="T58" fmla="*/ 68 w 102"/>
                <a:gd name="T59" fmla="*/ 11 h 541"/>
                <a:gd name="T60" fmla="*/ 78 w 102"/>
                <a:gd name="T61" fmla="*/ 28 h 541"/>
                <a:gd name="T62" fmla="*/ 85 w 102"/>
                <a:gd name="T63" fmla="*/ 53 h 541"/>
                <a:gd name="T64" fmla="*/ 91 w 102"/>
                <a:gd name="T65" fmla="*/ 79 h 541"/>
                <a:gd name="T66" fmla="*/ 93 w 102"/>
                <a:gd name="T67" fmla="*/ 96 h 541"/>
                <a:gd name="T68" fmla="*/ 97 w 102"/>
                <a:gd name="T69" fmla="*/ 114 h 541"/>
                <a:gd name="T70" fmla="*/ 98 w 102"/>
                <a:gd name="T71" fmla="*/ 133 h 541"/>
                <a:gd name="T72" fmla="*/ 98 w 102"/>
                <a:gd name="T73" fmla="*/ 152 h 541"/>
                <a:gd name="T74" fmla="*/ 100 w 102"/>
                <a:gd name="T75" fmla="*/ 172 h 541"/>
                <a:gd name="T76" fmla="*/ 102 w 102"/>
                <a:gd name="T77" fmla="*/ 193 h 541"/>
                <a:gd name="T78" fmla="*/ 102 w 102"/>
                <a:gd name="T79" fmla="*/ 212 h 541"/>
                <a:gd name="T80" fmla="*/ 102 w 102"/>
                <a:gd name="T81" fmla="*/ 231 h 541"/>
                <a:gd name="T82" fmla="*/ 102 w 102"/>
                <a:gd name="T83" fmla="*/ 248 h 541"/>
                <a:gd name="T84" fmla="*/ 102 w 102"/>
                <a:gd name="T85" fmla="*/ 266 h 541"/>
                <a:gd name="T86" fmla="*/ 102 w 102"/>
                <a:gd name="T87" fmla="*/ 285 h 541"/>
                <a:gd name="T88" fmla="*/ 102 w 102"/>
                <a:gd name="T89" fmla="*/ 307 h 541"/>
                <a:gd name="T90" fmla="*/ 102 w 102"/>
                <a:gd name="T91" fmla="*/ 330 h 541"/>
                <a:gd name="T92" fmla="*/ 102 w 102"/>
                <a:gd name="T93" fmla="*/ 355 h 541"/>
                <a:gd name="T94" fmla="*/ 102 w 102"/>
                <a:gd name="T95" fmla="*/ 381 h 541"/>
                <a:gd name="T96" fmla="*/ 102 w 102"/>
                <a:gd name="T97" fmla="*/ 410 h 541"/>
                <a:gd name="T98" fmla="*/ 102 w 102"/>
                <a:gd name="T99" fmla="*/ 438 h 541"/>
                <a:gd name="T100" fmla="*/ 102 w 102"/>
                <a:gd name="T101" fmla="*/ 469 h 541"/>
                <a:gd name="T102" fmla="*/ 102 w 102"/>
                <a:gd name="T103" fmla="*/ 501 h 541"/>
                <a:gd name="T104" fmla="*/ 102 w 102"/>
                <a:gd name="T105" fmla="*/ 533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2" h="541">
                  <a:moveTo>
                    <a:pt x="102" y="541"/>
                  </a:moveTo>
                  <a:lnTo>
                    <a:pt x="95" y="541"/>
                  </a:lnTo>
                  <a:lnTo>
                    <a:pt x="89" y="541"/>
                  </a:lnTo>
                  <a:lnTo>
                    <a:pt x="81" y="541"/>
                  </a:lnTo>
                  <a:lnTo>
                    <a:pt x="74" y="541"/>
                  </a:lnTo>
                  <a:lnTo>
                    <a:pt x="68" y="541"/>
                  </a:lnTo>
                  <a:lnTo>
                    <a:pt x="60" y="541"/>
                  </a:lnTo>
                  <a:lnTo>
                    <a:pt x="55" y="541"/>
                  </a:lnTo>
                  <a:lnTo>
                    <a:pt x="47" y="541"/>
                  </a:lnTo>
                  <a:lnTo>
                    <a:pt x="41" y="541"/>
                  </a:lnTo>
                  <a:lnTo>
                    <a:pt x="34" y="541"/>
                  </a:lnTo>
                  <a:lnTo>
                    <a:pt x="28" y="541"/>
                  </a:lnTo>
                  <a:lnTo>
                    <a:pt x="22" y="541"/>
                  </a:lnTo>
                  <a:lnTo>
                    <a:pt x="17" y="541"/>
                  </a:lnTo>
                  <a:lnTo>
                    <a:pt x="9" y="541"/>
                  </a:lnTo>
                  <a:lnTo>
                    <a:pt x="3" y="541"/>
                  </a:lnTo>
                  <a:lnTo>
                    <a:pt x="0" y="541"/>
                  </a:lnTo>
                  <a:lnTo>
                    <a:pt x="0" y="533"/>
                  </a:lnTo>
                  <a:lnTo>
                    <a:pt x="0" y="526"/>
                  </a:lnTo>
                  <a:lnTo>
                    <a:pt x="0" y="516"/>
                  </a:lnTo>
                  <a:lnTo>
                    <a:pt x="0" y="509"/>
                  </a:lnTo>
                  <a:lnTo>
                    <a:pt x="0" y="501"/>
                  </a:lnTo>
                  <a:lnTo>
                    <a:pt x="0" y="494"/>
                  </a:lnTo>
                  <a:lnTo>
                    <a:pt x="0" y="486"/>
                  </a:lnTo>
                  <a:lnTo>
                    <a:pt x="0" y="478"/>
                  </a:lnTo>
                  <a:lnTo>
                    <a:pt x="0" y="469"/>
                  </a:lnTo>
                  <a:lnTo>
                    <a:pt x="0" y="461"/>
                  </a:lnTo>
                  <a:lnTo>
                    <a:pt x="0" y="456"/>
                  </a:lnTo>
                  <a:lnTo>
                    <a:pt x="0" y="448"/>
                  </a:lnTo>
                  <a:lnTo>
                    <a:pt x="0" y="438"/>
                  </a:lnTo>
                  <a:lnTo>
                    <a:pt x="0" y="433"/>
                  </a:lnTo>
                  <a:lnTo>
                    <a:pt x="0" y="425"/>
                  </a:lnTo>
                  <a:lnTo>
                    <a:pt x="0" y="418"/>
                  </a:lnTo>
                  <a:lnTo>
                    <a:pt x="0" y="410"/>
                  </a:lnTo>
                  <a:lnTo>
                    <a:pt x="0" y="402"/>
                  </a:lnTo>
                  <a:lnTo>
                    <a:pt x="0" y="395"/>
                  </a:lnTo>
                  <a:lnTo>
                    <a:pt x="0" y="389"/>
                  </a:lnTo>
                  <a:lnTo>
                    <a:pt x="0" y="381"/>
                  </a:lnTo>
                  <a:lnTo>
                    <a:pt x="0" y="374"/>
                  </a:lnTo>
                  <a:lnTo>
                    <a:pt x="0" y="368"/>
                  </a:lnTo>
                  <a:lnTo>
                    <a:pt x="0" y="362"/>
                  </a:lnTo>
                  <a:lnTo>
                    <a:pt x="0" y="355"/>
                  </a:lnTo>
                  <a:lnTo>
                    <a:pt x="0" y="347"/>
                  </a:lnTo>
                  <a:lnTo>
                    <a:pt x="0" y="342"/>
                  </a:lnTo>
                  <a:lnTo>
                    <a:pt x="0" y="336"/>
                  </a:lnTo>
                  <a:lnTo>
                    <a:pt x="0" y="330"/>
                  </a:lnTo>
                  <a:lnTo>
                    <a:pt x="0" y="324"/>
                  </a:lnTo>
                  <a:lnTo>
                    <a:pt x="0" y="319"/>
                  </a:lnTo>
                  <a:lnTo>
                    <a:pt x="0" y="313"/>
                  </a:lnTo>
                  <a:lnTo>
                    <a:pt x="0" y="307"/>
                  </a:lnTo>
                  <a:lnTo>
                    <a:pt x="0" y="300"/>
                  </a:lnTo>
                  <a:lnTo>
                    <a:pt x="0" y="294"/>
                  </a:lnTo>
                  <a:lnTo>
                    <a:pt x="0" y="290"/>
                  </a:lnTo>
                  <a:lnTo>
                    <a:pt x="0" y="285"/>
                  </a:lnTo>
                  <a:lnTo>
                    <a:pt x="0" y="279"/>
                  </a:lnTo>
                  <a:lnTo>
                    <a:pt x="0" y="275"/>
                  </a:lnTo>
                  <a:lnTo>
                    <a:pt x="0" y="271"/>
                  </a:lnTo>
                  <a:lnTo>
                    <a:pt x="0" y="266"/>
                  </a:lnTo>
                  <a:lnTo>
                    <a:pt x="0" y="260"/>
                  </a:lnTo>
                  <a:lnTo>
                    <a:pt x="0" y="256"/>
                  </a:lnTo>
                  <a:lnTo>
                    <a:pt x="0" y="252"/>
                  </a:lnTo>
                  <a:lnTo>
                    <a:pt x="0" y="248"/>
                  </a:lnTo>
                  <a:lnTo>
                    <a:pt x="0" y="245"/>
                  </a:lnTo>
                  <a:lnTo>
                    <a:pt x="0" y="241"/>
                  </a:lnTo>
                  <a:lnTo>
                    <a:pt x="0" y="239"/>
                  </a:lnTo>
                  <a:lnTo>
                    <a:pt x="0" y="231"/>
                  </a:lnTo>
                  <a:lnTo>
                    <a:pt x="0" y="226"/>
                  </a:lnTo>
                  <a:lnTo>
                    <a:pt x="0" y="222"/>
                  </a:lnTo>
                  <a:lnTo>
                    <a:pt x="0" y="218"/>
                  </a:lnTo>
                  <a:lnTo>
                    <a:pt x="0" y="212"/>
                  </a:lnTo>
                  <a:lnTo>
                    <a:pt x="0" y="210"/>
                  </a:lnTo>
                  <a:lnTo>
                    <a:pt x="0" y="205"/>
                  </a:lnTo>
                  <a:lnTo>
                    <a:pt x="0" y="199"/>
                  </a:lnTo>
                  <a:lnTo>
                    <a:pt x="0" y="193"/>
                  </a:lnTo>
                  <a:lnTo>
                    <a:pt x="0" y="188"/>
                  </a:lnTo>
                  <a:lnTo>
                    <a:pt x="0" y="184"/>
                  </a:lnTo>
                  <a:lnTo>
                    <a:pt x="0" y="178"/>
                  </a:lnTo>
                  <a:lnTo>
                    <a:pt x="0" y="172"/>
                  </a:lnTo>
                  <a:lnTo>
                    <a:pt x="0" y="169"/>
                  </a:lnTo>
                  <a:lnTo>
                    <a:pt x="0" y="163"/>
                  </a:lnTo>
                  <a:lnTo>
                    <a:pt x="0" y="157"/>
                  </a:lnTo>
                  <a:lnTo>
                    <a:pt x="0" y="152"/>
                  </a:lnTo>
                  <a:lnTo>
                    <a:pt x="2" y="148"/>
                  </a:lnTo>
                  <a:lnTo>
                    <a:pt x="2" y="142"/>
                  </a:lnTo>
                  <a:lnTo>
                    <a:pt x="2" y="136"/>
                  </a:lnTo>
                  <a:lnTo>
                    <a:pt x="2" y="133"/>
                  </a:lnTo>
                  <a:lnTo>
                    <a:pt x="3" y="129"/>
                  </a:lnTo>
                  <a:lnTo>
                    <a:pt x="3" y="123"/>
                  </a:lnTo>
                  <a:lnTo>
                    <a:pt x="3" y="117"/>
                  </a:lnTo>
                  <a:lnTo>
                    <a:pt x="3" y="114"/>
                  </a:lnTo>
                  <a:lnTo>
                    <a:pt x="5" y="110"/>
                  </a:lnTo>
                  <a:lnTo>
                    <a:pt x="5" y="104"/>
                  </a:lnTo>
                  <a:lnTo>
                    <a:pt x="5" y="100"/>
                  </a:lnTo>
                  <a:lnTo>
                    <a:pt x="5" y="96"/>
                  </a:lnTo>
                  <a:lnTo>
                    <a:pt x="7" y="93"/>
                  </a:lnTo>
                  <a:lnTo>
                    <a:pt x="7" y="87"/>
                  </a:lnTo>
                  <a:lnTo>
                    <a:pt x="9" y="83"/>
                  </a:lnTo>
                  <a:lnTo>
                    <a:pt x="9" y="79"/>
                  </a:lnTo>
                  <a:lnTo>
                    <a:pt x="11" y="76"/>
                  </a:lnTo>
                  <a:lnTo>
                    <a:pt x="13" y="68"/>
                  </a:lnTo>
                  <a:lnTo>
                    <a:pt x="15" y="60"/>
                  </a:lnTo>
                  <a:lnTo>
                    <a:pt x="17" y="53"/>
                  </a:lnTo>
                  <a:lnTo>
                    <a:pt x="19" y="47"/>
                  </a:lnTo>
                  <a:lnTo>
                    <a:pt x="21" y="39"/>
                  </a:lnTo>
                  <a:lnTo>
                    <a:pt x="22" y="36"/>
                  </a:lnTo>
                  <a:lnTo>
                    <a:pt x="24" y="28"/>
                  </a:lnTo>
                  <a:lnTo>
                    <a:pt x="26" y="24"/>
                  </a:lnTo>
                  <a:lnTo>
                    <a:pt x="28" y="19"/>
                  </a:lnTo>
                  <a:lnTo>
                    <a:pt x="30" y="15"/>
                  </a:lnTo>
                  <a:lnTo>
                    <a:pt x="32" y="11"/>
                  </a:lnTo>
                  <a:lnTo>
                    <a:pt x="36" y="9"/>
                  </a:lnTo>
                  <a:lnTo>
                    <a:pt x="38" y="5"/>
                  </a:lnTo>
                  <a:lnTo>
                    <a:pt x="40" y="3"/>
                  </a:lnTo>
                  <a:lnTo>
                    <a:pt x="45" y="0"/>
                  </a:lnTo>
                  <a:lnTo>
                    <a:pt x="51" y="0"/>
                  </a:lnTo>
                  <a:lnTo>
                    <a:pt x="57" y="0"/>
                  </a:lnTo>
                  <a:lnTo>
                    <a:pt x="60" y="3"/>
                  </a:lnTo>
                  <a:lnTo>
                    <a:pt x="62" y="5"/>
                  </a:lnTo>
                  <a:lnTo>
                    <a:pt x="66" y="9"/>
                  </a:lnTo>
                  <a:lnTo>
                    <a:pt x="68" y="11"/>
                  </a:lnTo>
                  <a:lnTo>
                    <a:pt x="72" y="15"/>
                  </a:lnTo>
                  <a:lnTo>
                    <a:pt x="74" y="19"/>
                  </a:lnTo>
                  <a:lnTo>
                    <a:pt x="76" y="24"/>
                  </a:lnTo>
                  <a:lnTo>
                    <a:pt x="78" y="28"/>
                  </a:lnTo>
                  <a:lnTo>
                    <a:pt x="79" y="36"/>
                  </a:lnTo>
                  <a:lnTo>
                    <a:pt x="81" y="39"/>
                  </a:lnTo>
                  <a:lnTo>
                    <a:pt x="83" y="47"/>
                  </a:lnTo>
                  <a:lnTo>
                    <a:pt x="85" y="53"/>
                  </a:lnTo>
                  <a:lnTo>
                    <a:pt x="87" y="60"/>
                  </a:lnTo>
                  <a:lnTo>
                    <a:pt x="89" y="68"/>
                  </a:lnTo>
                  <a:lnTo>
                    <a:pt x="91" y="76"/>
                  </a:lnTo>
                  <a:lnTo>
                    <a:pt x="91" y="79"/>
                  </a:lnTo>
                  <a:lnTo>
                    <a:pt x="91" y="83"/>
                  </a:lnTo>
                  <a:lnTo>
                    <a:pt x="91" y="87"/>
                  </a:lnTo>
                  <a:lnTo>
                    <a:pt x="93" y="93"/>
                  </a:lnTo>
                  <a:lnTo>
                    <a:pt x="93" y="96"/>
                  </a:lnTo>
                  <a:lnTo>
                    <a:pt x="93" y="100"/>
                  </a:lnTo>
                  <a:lnTo>
                    <a:pt x="95" y="104"/>
                  </a:lnTo>
                  <a:lnTo>
                    <a:pt x="95" y="110"/>
                  </a:lnTo>
                  <a:lnTo>
                    <a:pt x="97" y="114"/>
                  </a:lnTo>
                  <a:lnTo>
                    <a:pt x="97" y="117"/>
                  </a:lnTo>
                  <a:lnTo>
                    <a:pt x="97" y="123"/>
                  </a:lnTo>
                  <a:lnTo>
                    <a:pt x="98" y="129"/>
                  </a:lnTo>
                  <a:lnTo>
                    <a:pt x="98" y="133"/>
                  </a:lnTo>
                  <a:lnTo>
                    <a:pt x="98" y="136"/>
                  </a:lnTo>
                  <a:lnTo>
                    <a:pt x="98" y="142"/>
                  </a:lnTo>
                  <a:lnTo>
                    <a:pt x="98" y="148"/>
                  </a:lnTo>
                  <a:lnTo>
                    <a:pt x="98" y="152"/>
                  </a:lnTo>
                  <a:lnTo>
                    <a:pt x="100" y="157"/>
                  </a:lnTo>
                  <a:lnTo>
                    <a:pt x="100" y="163"/>
                  </a:lnTo>
                  <a:lnTo>
                    <a:pt x="100" y="169"/>
                  </a:lnTo>
                  <a:lnTo>
                    <a:pt x="100" y="172"/>
                  </a:lnTo>
                  <a:lnTo>
                    <a:pt x="100" y="178"/>
                  </a:lnTo>
                  <a:lnTo>
                    <a:pt x="100" y="184"/>
                  </a:lnTo>
                  <a:lnTo>
                    <a:pt x="102" y="188"/>
                  </a:lnTo>
                  <a:lnTo>
                    <a:pt x="102" y="193"/>
                  </a:lnTo>
                  <a:lnTo>
                    <a:pt x="102" y="199"/>
                  </a:lnTo>
                  <a:lnTo>
                    <a:pt x="102" y="205"/>
                  </a:lnTo>
                  <a:lnTo>
                    <a:pt x="102" y="210"/>
                  </a:lnTo>
                  <a:lnTo>
                    <a:pt x="102" y="212"/>
                  </a:lnTo>
                  <a:lnTo>
                    <a:pt x="102" y="218"/>
                  </a:lnTo>
                  <a:lnTo>
                    <a:pt x="102" y="222"/>
                  </a:lnTo>
                  <a:lnTo>
                    <a:pt x="102" y="226"/>
                  </a:lnTo>
                  <a:lnTo>
                    <a:pt x="102" y="231"/>
                  </a:lnTo>
                  <a:lnTo>
                    <a:pt x="102" y="239"/>
                  </a:lnTo>
                  <a:lnTo>
                    <a:pt x="102" y="241"/>
                  </a:lnTo>
                  <a:lnTo>
                    <a:pt x="102" y="245"/>
                  </a:lnTo>
                  <a:lnTo>
                    <a:pt x="102" y="248"/>
                  </a:lnTo>
                  <a:lnTo>
                    <a:pt x="102" y="252"/>
                  </a:lnTo>
                  <a:lnTo>
                    <a:pt x="102" y="256"/>
                  </a:lnTo>
                  <a:lnTo>
                    <a:pt x="102" y="260"/>
                  </a:lnTo>
                  <a:lnTo>
                    <a:pt x="102" y="266"/>
                  </a:lnTo>
                  <a:lnTo>
                    <a:pt x="102" y="271"/>
                  </a:lnTo>
                  <a:lnTo>
                    <a:pt x="102" y="275"/>
                  </a:lnTo>
                  <a:lnTo>
                    <a:pt x="102" y="279"/>
                  </a:lnTo>
                  <a:lnTo>
                    <a:pt x="102" y="285"/>
                  </a:lnTo>
                  <a:lnTo>
                    <a:pt x="102" y="290"/>
                  </a:lnTo>
                  <a:lnTo>
                    <a:pt x="102" y="294"/>
                  </a:lnTo>
                  <a:lnTo>
                    <a:pt x="102" y="300"/>
                  </a:lnTo>
                  <a:lnTo>
                    <a:pt x="102" y="307"/>
                  </a:lnTo>
                  <a:lnTo>
                    <a:pt x="102" y="313"/>
                  </a:lnTo>
                  <a:lnTo>
                    <a:pt x="102" y="319"/>
                  </a:lnTo>
                  <a:lnTo>
                    <a:pt x="102" y="324"/>
                  </a:lnTo>
                  <a:lnTo>
                    <a:pt x="102" y="330"/>
                  </a:lnTo>
                  <a:lnTo>
                    <a:pt x="102" y="336"/>
                  </a:lnTo>
                  <a:lnTo>
                    <a:pt x="102" y="342"/>
                  </a:lnTo>
                  <a:lnTo>
                    <a:pt x="102" y="347"/>
                  </a:lnTo>
                  <a:lnTo>
                    <a:pt x="102" y="355"/>
                  </a:lnTo>
                  <a:lnTo>
                    <a:pt x="102" y="362"/>
                  </a:lnTo>
                  <a:lnTo>
                    <a:pt x="102" y="368"/>
                  </a:lnTo>
                  <a:lnTo>
                    <a:pt x="102" y="374"/>
                  </a:lnTo>
                  <a:lnTo>
                    <a:pt x="102" y="381"/>
                  </a:lnTo>
                  <a:lnTo>
                    <a:pt x="102" y="389"/>
                  </a:lnTo>
                  <a:lnTo>
                    <a:pt x="102" y="395"/>
                  </a:lnTo>
                  <a:lnTo>
                    <a:pt x="102" y="402"/>
                  </a:lnTo>
                  <a:lnTo>
                    <a:pt x="102" y="410"/>
                  </a:lnTo>
                  <a:lnTo>
                    <a:pt x="102" y="418"/>
                  </a:lnTo>
                  <a:lnTo>
                    <a:pt x="102" y="425"/>
                  </a:lnTo>
                  <a:lnTo>
                    <a:pt x="102" y="433"/>
                  </a:lnTo>
                  <a:lnTo>
                    <a:pt x="102" y="438"/>
                  </a:lnTo>
                  <a:lnTo>
                    <a:pt x="102" y="448"/>
                  </a:lnTo>
                  <a:lnTo>
                    <a:pt x="102" y="456"/>
                  </a:lnTo>
                  <a:lnTo>
                    <a:pt x="102" y="461"/>
                  </a:lnTo>
                  <a:lnTo>
                    <a:pt x="102" y="469"/>
                  </a:lnTo>
                  <a:lnTo>
                    <a:pt x="102" y="478"/>
                  </a:lnTo>
                  <a:lnTo>
                    <a:pt x="102" y="486"/>
                  </a:lnTo>
                  <a:lnTo>
                    <a:pt x="102" y="494"/>
                  </a:lnTo>
                  <a:lnTo>
                    <a:pt x="102" y="501"/>
                  </a:lnTo>
                  <a:lnTo>
                    <a:pt x="102" y="509"/>
                  </a:lnTo>
                  <a:lnTo>
                    <a:pt x="102" y="516"/>
                  </a:lnTo>
                  <a:lnTo>
                    <a:pt x="102" y="526"/>
                  </a:lnTo>
                  <a:lnTo>
                    <a:pt x="102" y="533"/>
                  </a:lnTo>
                  <a:lnTo>
                    <a:pt x="102" y="541"/>
                  </a:lnTo>
                  <a:lnTo>
                    <a:pt x="102" y="541"/>
                  </a:lnTo>
                  <a:close/>
                </a:path>
              </a:pathLst>
            </a:custGeom>
            <a:solidFill>
              <a:srgbClr val="8AD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56"/>
            <p:cNvSpPr>
              <a:spLocks/>
            </p:cNvSpPr>
            <p:nvPr/>
          </p:nvSpPr>
          <p:spPr bwMode="auto">
            <a:xfrm>
              <a:off x="5043" y="2695"/>
              <a:ext cx="76" cy="43"/>
            </a:xfrm>
            <a:custGeom>
              <a:avLst/>
              <a:gdLst>
                <a:gd name="T0" fmla="*/ 0 w 152"/>
                <a:gd name="T1" fmla="*/ 85 h 85"/>
                <a:gd name="T2" fmla="*/ 152 w 152"/>
                <a:gd name="T3" fmla="*/ 85 h 85"/>
                <a:gd name="T4" fmla="*/ 152 w 152"/>
                <a:gd name="T5" fmla="*/ 0 h 85"/>
                <a:gd name="T6" fmla="*/ 0 w 152"/>
                <a:gd name="T7" fmla="*/ 0 h 85"/>
                <a:gd name="T8" fmla="*/ 0 w 152"/>
                <a:gd name="T9" fmla="*/ 85 h 85"/>
                <a:gd name="T10" fmla="*/ 0 w 152"/>
                <a:gd name="T11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85">
                  <a:moveTo>
                    <a:pt x="0" y="85"/>
                  </a:moveTo>
                  <a:lnTo>
                    <a:pt x="152" y="85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0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FF8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Freeform 57"/>
            <p:cNvSpPr>
              <a:spLocks/>
            </p:cNvSpPr>
            <p:nvPr/>
          </p:nvSpPr>
          <p:spPr bwMode="auto">
            <a:xfrm>
              <a:off x="5043" y="2759"/>
              <a:ext cx="76" cy="44"/>
            </a:xfrm>
            <a:custGeom>
              <a:avLst/>
              <a:gdLst>
                <a:gd name="T0" fmla="*/ 0 w 152"/>
                <a:gd name="T1" fmla="*/ 88 h 88"/>
                <a:gd name="T2" fmla="*/ 152 w 152"/>
                <a:gd name="T3" fmla="*/ 88 h 88"/>
                <a:gd name="T4" fmla="*/ 152 w 152"/>
                <a:gd name="T5" fmla="*/ 0 h 88"/>
                <a:gd name="T6" fmla="*/ 0 w 152"/>
                <a:gd name="T7" fmla="*/ 0 h 88"/>
                <a:gd name="T8" fmla="*/ 0 w 152"/>
                <a:gd name="T9" fmla="*/ 88 h 88"/>
                <a:gd name="T10" fmla="*/ 0 w 152"/>
                <a:gd name="T1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88">
                  <a:moveTo>
                    <a:pt x="0" y="88"/>
                  </a:moveTo>
                  <a:lnTo>
                    <a:pt x="152" y="88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0" y="88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FF80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" name="Freeform 58"/>
            <p:cNvSpPr>
              <a:spLocks/>
            </p:cNvSpPr>
            <p:nvPr/>
          </p:nvSpPr>
          <p:spPr bwMode="auto">
            <a:xfrm>
              <a:off x="5042" y="2861"/>
              <a:ext cx="76" cy="43"/>
            </a:xfrm>
            <a:custGeom>
              <a:avLst/>
              <a:gdLst>
                <a:gd name="T0" fmla="*/ 0 w 152"/>
                <a:gd name="T1" fmla="*/ 88 h 88"/>
                <a:gd name="T2" fmla="*/ 152 w 152"/>
                <a:gd name="T3" fmla="*/ 88 h 88"/>
                <a:gd name="T4" fmla="*/ 152 w 152"/>
                <a:gd name="T5" fmla="*/ 0 h 88"/>
                <a:gd name="T6" fmla="*/ 0 w 152"/>
                <a:gd name="T7" fmla="*/ 0 h 88"/>
                <a:gd name="T8" fmla="*/ 0 w 152"/>
                <a:gd name="T9" fmla="*/ 88 h 88"/>
                <a:gd name="T10" fmla="*/ 0 w 152"/>
                <a:gd name="T11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88">
                  <a:moveTo>
                    <a:pt x="0" y="88"/>
                  </a:moveTo>
                  <a:lnTo>
                    <a:pt x="152" y="88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0" y="88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" name="Freeform 59"/>
            <p:cNvSpPr>
              <a:spLocks/>
            </p:cNvSpPr>
            <p:nvPr/>
          </p:nvSpPr>
          <p:spPr bwMode="auto">
            <a:xfrm>
              <a:off x="5042" y="2925"/>
              <a:ext cx="76" cy="43"/>
            </a:xfrm>
            <a:custGeom>
              <a:avLst/>
              <a:gdLst>
                <a:gd name="T0" fmla="*/ 0 w 152"/>
                <a:gd name="T1" fmla="*/ 85 h 85"/>
                <a:gd name="T2" fmla="*/ 152 w 152"/>
                <a:gd name="T3" fmla="*/ 85 h 85"/>
                <a:gd name="T4" fmla="*/ 152 w 152"/>
                <a:gd name="T5" fmla="*/ 0 h 85"/>
                <a:gd name="T6" fmla="*/ 0 w 152"/>
                <a:gd name="T7" fmla="*/ 0 h 85"/>
                <a:gd name="T8" fmla="*/ 0 w 152"/>
                <a:gd name="T9" fmla="*/ 85 h 85"/>
                <a:gd name="T10" fmla="*/ 0 w 152"/>
                <a:gd name="T11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" h="85">
                  <a:moveTo>
                    <a:pt x="0" y="85"/>
                  </a:moveTo>
                  <a:lnTo>
                    <a:pt x="152" y="85"/>
                  </a:lnTo>
                  <a:lnTo>
                    <a:pt x="152" y="0"/>
                  </a:lnTo>
                  <a:lnTo>
                    <a:pt x="0" y="0"/>
                  </a:lnTo>
                  <a:lnTo>
                    <a:pt x="0" y="85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00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3" name="Freeform 60"/>
            <p:cNvSpPr>
              <a:spLocks/>
            </p:cNvSpPr>
            <p:nvPr/>
          </p:nvSpPr>
          <p:spPr bwMode="auto">
            <a:xfrm>
              <a:off x="4945" y="2903"/>
              <a:ext cx="50" cy="150"/>
            </a:xfrm>
            <a:custGeom>
              <a:avLst/>
              <a:gdLst>
                <a:gd name="T0" fmla="*/ 56 w 101"/>
                <a:gd name="T1" fmla="*/ 298 h 300"/>
                <a:gd name="T2" fmla="*/ 65 w 101"/>
                <a:gd name="T3" fmla="*/ 293 h 300"/>
                <a:gd name="T4" fmla="*/ 73 w 101"/>
                <a:gd name="T5" fmla="*/ 285 h 300"/>
                <a:gd name="T6" fmla="*/ 76 w 101"/>
                <a:gd name="T7" fmla="*/ 277 h 300"/>
                <a:gd name="T8" fmla="*/ 80 w 101"/>
                <a:gd name="T9" fmla="*/ 270 h 300"/>
                <a:gd name="T10" fmla="*/ 84 w 101"/>
                <a:gd name="T11" fmla="*/ 260 h 300"/>
                <a:gd name="T12" fmla="*/ 88 w 101"/>
                <a:gd name="T13" fmla="*/ 251 h 300"/>
                <a:gd name="T14" fmla="*/ 92 w 101"/>
                <a:gd name="T15" fmla="*/ 239 h 300"/>
                <a:gd name="T16" fmla="*/ 94 w 101"/>
                <a:gd name="T17" fmla="*/ 226 h 300"/>
                <a:gd name="T18" fmla="*/ 95 w 101"/>
                <a:gd name="T19" fmla="*/ 215 h 300"/>
                <a:gd name="T20" fmla="*/ 97 w 101"/>
                <a:gd name="T21" fmla="*/ 201 h 300"/>
                <a:gd name="T22" fmla="*/ 99 w 101"/>
                <a:gd name="T23" fmla="*/ 186 h 300"/>
                <a:gd name="T24" fmla="*/ 101 w 101"/>
                <a:gd name="T25" fmla="*/ 175 h 300"/>
                <a:gd name="T26" fmla="*/ 101 w 101"/>
                <a:gd name="T27" fmla="*/ 167 h 300"/>
                <a:gd name="T28" fmla="*/ 101 w 101"/>
                <a:gd name="T29" fmla="*/ 158 h 300"/>
                <a:gd name="T30" fmla="*/ 101 w 101"/>
                <a:gd name="T31" fmla="*/ 146 h 300"/>
                <a:gd name="T32" fmla="*/ 101 w 101"/>
                <a:gd name="T33" fmla="*/ 139 h 300"/>
                <a:gd name="T34" fmla="*/ 101 w 101"/>
                <a:gd name="T35" fmla="*/ 125 h 300"/>
                <a:gd name="T36" fmla="*/ 99 w 101"/>
                <a:gd name="T37" fmla="*/ 116 h 300"/>
                <a:gd name="T38" fmla="*/ 99 w 101"/>
                <a:gd name="T39" fmla="*/ 108 h 300"/>
                <a:gd name="T40" fmla="*/ 97 w 101"/>
                <a:gd name="T41" fmla="*/ 97 h 300"/>
                <a:gd name="T42" fmla="*/ 95 w 101"/>
                <a:gd name="T43" fmla="*/ 84 h 300"/>
                <a:gd name="T44" fmla="*/ 94 w 101"/>
                <a:gd name="T45" fmla="*/ 72 h 300"/>
                <a:gd name="T46" fmla="*/ 92 w 101"/>
                <a:gd name="T47" fmla="*/ 59 h 300"/>
                <a:gd name="T48" fmla="*/ 88 w 101"/>
                <a:gd name="T49" fmla="*/ 48 h 300"/>
                <a:gd name="T50" fmla="*/ 84 w 101"/>
                <a:gd name="T51" fmla="*/ 38 h 300"/>
                <a:gd name="T52" fmla="*/ 80 w 101"/>
                <a:gd name="T53" fmla="*/ 29 h 300"/>
                <a:gd name="T54" fmla="*/ 76 w 101"/>
                <a:gd name="T55" fmla="*/ 21 h 300"/>
                <a:gd name="T56" fmla="*/ 73 w 101"/>
                <a:gd name="T57" fmla="*/ 13 h 300"/>
                <a:gd name="T58" fmla="*/ 65 w 101"/>
                <a:gd name="T59" fmla="*/ 8 h 300"/>
                <a:gd name="T60" fmla="*/ 56 w 101"/>
                <a:gd name="T61" fmla="*/ 0 h 300"/>
                <a:gd name="T62" fmla="*/ 46 w 101"/>
                <a:gd name="T63" fmla="*/ 0 h 300"/>
                <a:gd name="T64" fmla="*/ 35 w 101"/>
                <a:gd name="T65" fmla="*/ 8 h 300"/>
                <a:gd name="T66" fmla="*/ 27 w 101"/>
                <a:gd name="T67" fmla="*/ 13 h 300"/>
                <a:gd name="T68" fmla="*/ 23 w 101"/>
                <a:gd name="T69" fmla="*/ 21 h 300"/>
                <a:gd name="T70" fmla="*/ 19 w 101"/>
                <a:gd name="T71" fmla="*/ 29 h 300"/>
                <a:gd name="T72" fmla="*/ 16 w 101"/>
                <a:gd name="T73" fmla="*/ 38 h 300"/>
                <a:gd name="T74" fmla="*/ 12 w 101"/>
                <a:gd name="T75" fmla="*/ 48 h 300"/>
                <a:gd name="T76" fmla="*/ 8 w 101"/>
                <a:gd name="T77" fmla="*/ 59 h 300"/>
                <a:gd name="T78" fmla="*/ 6 w 101"/>
                <a:gd name="T79" fmla="*/ 72 h 300"/>
                <a:gd name="T80" fmla="*/ 4 w 101"/>
                <a:gd name="T81" fmla="*/ 84 h 300"/>
                <a:gd name="T82" fmla="*/ 2 w 101"/>
                <a:gd name="T83" fmla="*/ 97 h 300"/>
                <a:gd name="T84" fmla="*/ 0 w 101"/>
                <a:gd name="T85" fmla="*/ 108 h 300"/>
                <a:gd name="T86" fmla="*/ 0 w 101"/>
                <a:gd name="T87" fmla="*/ 116 h 300"/>
                <a:gd name="T88" fmla="*/ 0 w 101"/>
                <a:gd name="T89" fmla="*/ 125 h 300"/>
                <a:gd name="T90" fmla="*/ 0 w 101"/>
                <a:gd name="T91" fmla="*/ 139 h 300"/>
                <a:gd name="T92" fmla="*/ 0 w 101"/>
                <a:gd name="T93" fmla="*/ 146 h 300"/>
                <a:gd name="T94" fmla="*/ 0 w 101"/>
                <a:gd name="T95" fmla="*/ 158 h 300"/>
                <a:gd name="T96" fmla="*/ 0 w 101"/>
                <a:gd name="T97" fmla="*/ 167 h 300"/>
                <a:gd name="T98" fmla="*/ 0 w 101"/>
                <a:gd name="T99" fmla="*/ 175 h 300"/>
                <a:gd name="T100" fmla="*/ 0 w 101"/>
                <a:gd name="T101" fmla="*/ 186 h 300"/>
                <a:gd name="T102" fmla="*/ 2 w 101"/>
                <a:gd name="T103" fmla="*/ 201 h 300"/>
                <a:gd name="T104" fmla="*/ 4 w 101"/>
                <a:gd name="T105" fmla="*/ 215 h 300"/>
                <a:gd name="T106" fmla="*/ 6 w 101"/>
                <a:gd name="T107" fmla="*/ 226 h 300"/>
                <a:gd name="T108" fmla="*/ 8 w 101"/>
                <a:gd name="T109" fmla="*/ 239 h 300"/>
                <a:gd name="T110" fmla="*/ 12 w 101"/>
                <a:gd name="T111" fmla="*/ 251 h 300"/>
                <a:gd name="T112" fmla="*/ 16 w 101"/>
                <a:gd name="T113" fmla="*/ 260 h 300"/>
                <a:gd name="T114" fmla="*/ 19 w 101"/>
                <a:gd name="T115" fmla="*/ 270 h 300"/>
                <a:gd name="T116" fmla="*/ 23 w 101"/>
                <a:gd name="T117" fmla="*/ 277 h 300"/>
                <a:gd name="T118" fmla="*/ 27 w 101"/>
                <a:gd name="T119" fmla="*/ 285 h 300"/>
                <a:gd name="T120" fmla="*/ 35 w 101"/>
                <a:gd name="T121" fmla="*/ 293 h 300"/>
                <a:gd name="T122" fmla="*/ 46 w 101"/>
                <a:gd name="T123" fmla="*/ 298 h 300"/>
                <a:gd name="T124" fmla="*/ 52 w 101"/>
                <a:gd name="T12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1" h="300">
                  <a:moveTo>
                    <a:pt x="52" y="300"/>
                  </a:moveTo>
                  <a:lnTo>
                    <a:pt x="56" y="298"/>
                  </a:lnTo>
                  <a:lnTo>
                    <a:pt x="61" y="296"/>
                  </a:lnTo>
                  <a:lnTo>
                    <a:pt x="65" y="293"/>
                  </a:lnTo>
                  <a:lnTo>
                    <a:pt x="71" y="289"/>
                  </a:lnTo>
                  <a:lnTo>
                    <a:pt x="73" y="285"/>
                  </a:lnTo>
                  <a:lnTo>
                    <a:pt x="75" y="281"/>
                  </a:lnTo>
                  <a:lnTo>
                    <a:pt x="76" y="277"/>
                  </a:lnTo>
                  <a:lnTo>
                    <a:pt x="78" y="274"/>
                  </a:lnTo>
                  <a:lnTo>
                    <a:pt x="80" y="270"/>
                  </a:lnTo>
                  <a:lnTo>
                    <a:pt x="82" y="266"/>
                  </a:lnTo>
                  <a:lnTo>
                    <a:pt x="84" y="260"/>
                  </a:lnTo>
                  <a:lnTo>
                    <a:pt x="88" y="257"/>
                  </a:lnTo>
                  <a:lnTo>
                    <a:pt x="88" y="251"/>
                  </a:lnTo>
                  <a:lnTo>
                    <a:pt x="90" y="245"/>
                  </a:lnTo>
                  <a:lnTo>
                    <a:pt x="92" y="239"/>
                  </a:lnTo>
                  <a:lnTo>
                    <a:pt x="92" y="234"/>
                  </a:lnTo>
                  <a:lnTo>
                    <a:pt x="94" y="226"/>
                  </a:lnTo>
                  <a:lnTo>
                    <a:pt x="95" y="220"/>
                  </a:lnTo>
                  <a:lnTo>
                    <a:pt x="95" y="215"/>
                  </a:lnTo>
                  <a:lnTo>
                    <a:pt x="97" y="209"/>
                  </a:lnTo>
                  <a:lnTo>
                    <a:pt x="97" y="201"/>
                  </a:lnTo>
                  <a:lnTo>
                    <a:pt x="99" y="194"/>
                  </a:lnTo>
                  <a:lnTo>
                    <a:pt x="99" y="186"/>
                  </a:lnTo>
                  <a:lnTo>
                    <a:pt x="101" y="179"/>
                  </a:lnTo>
                  <a:lnTo>
                    <a:pt x="101" y="175"/>
                  </a:lnTo>
                  <a:lnTo>
                    <a:pt x="101" y="173"/>
                  </a:lnTo>
                  <a:lnTo>
                    <a:pt x="101" y="167"/>
                  </a:lnTo>
                  <a:lnTo>
                    <a:pt x="101" y="165"/>
                  </a:lnTo>
                  <a:lnTo>
                    <a:pt x="101" y="158"/>
                  </a:lnTo>
                  <a:lnTo>
                    <a:pt x="101" y="150"/>
                  </a:lnTo>
                  <a:lnTo>
                    <a:pt x="101" y="146"/>
                  </a:lnTo>
                  <a:lnTo>
                    <a:pt x="101" y="143"/>
                  </a:lnTo>
                  <a:lnTo>
                    <a:pt x="101" y="139"/>
                  </a:lnTo>
                  <a:lnTo>
                    <a:pt x="101" y="133"/>
                  </a:lnTo>
                  <a:lnTo>
                    <a:pt x="101" y="125"/>
                  </a:lnTo>
                  <a:lnTo>
                    <a:pt x="101" y="120"/>
                  </a:lnTo>
                  <a:lnTo>
                    <a:pt x="99" y="116"/>
                  </a:lnTo>
                  <a:lnTo>
                    <a:pt x="99" y="112"/>
                  </a:lnTo>
                  <a:lnTo>
                    <a:pt x="99" y="108"/>
                  </a:lnTo>
                  <a:lnTo>
                    <a:pt x="99" y="105"/>
                  </a:lnTo>
                  <a:lnTo>
                    <a:pt x="97" y="97"/>
                  </a:lnTo>
                  <a:lnTo>
                    <a:pt x="97" y="91"/>
                  </a:lnTo>
                  <a:lnTo>
                    <a:pt x="95" y="84"/>
                  </a:lnTo>
                  <a:lnTo>
                    <a:pt x="95" y="78"/>
                  </a:lnTo>
                  <a:lnTo>
                    <a:pt x="94" y="72"/>
                  </a:lnTo>
                  <a:lnTo>
                    <a:pt x="92" y="65"/>
                  </a:lnTo>
                  <a:lnTo>
                    <a:pt x="92" y="59"/>
                  </a:lnTo>
                  <a:lnTo>
                    <a:pt x="90" y="53"/>
                  </a:lnTo>
                  <a:lnTo>
                    <a:pt x="88" y="48"/>
                  </a:lnTo>
                  <a:lnTo>
                    <a:pt x="88" y="44"/>
                  </a:lnTo>
                  <a:lnTo>
                    <a:pt x="84" y="38"/>
                  </a:lnTo>
                  <a:lnTo>
                    <a:pt x="82" y="34"/>
                  </a:lnTo>
                  <a:lnTo>
                    <a:pt x="80" y="29"/>
                  </a:lnTo>
                  <a:lnTo>
                    <a:pt x="78" y="25"/>
                  </a:lnTo>
                  <a:lnTo>
                    <a:pt x="76" y="21"/>
                  </a:lnTo>
                  <a:lnTo>
                    <a:pt x="75" y="17"/>
                  </a:lnTo>
                  <a:lnTo>
                    <a:pt x="73" y="13"/>
                  </a:lnTo>
                  <a:lnTo>
                    <a:pt x="71" y="11"/>
                  </a:lnTo>
                  <a:lnTo>
                    <a:pt x="65" y="8"/>
                  </a:lnTo>
                  <a:lnTo>
                    <a:pt x="61" y="4"/>
                  </a:lnTo>
                  <a:lnTo>
                    <a:pt x="56" y="0"/>
                  </a:lnTo>
                  <a:lnTo>
                    <a:pt x="52" y="0"/>
                  </a:lnTo>
                  <a:lnTo>
                    <a:pt x="46" y="0"/>
                  </a:lnTo>
                  <a:lnTo>
                    <a:pt x="40" y="4"/>
                  </a:lnTo>
                  <a:lnTo>
                    <a:pt x="35" y="8"/>
                  </a:lnTo>
                  <a:lnTo>
                    <a:pt x="31" y="11"/>
                  </a:lnTo>
                  <a:lnTo>
                    <a:pt x="27" y="13"/>
                  </a:lnTo>
                  <a:lnTo>
                    <a:pt x="25" y="17"/>
                  </a:lnTo>
                  <a:lnTo>
                    <a:pt x="23" y="21"/>
                  </a:lnTo>
                  <a:lnTo>
                    <a:pt x="21" y="25"/>
                  </a:lnTo>
                  <a:lnTo>
                    <a:pt x="19" y="29"/>
                  </a:lnTo>
                  <a:lnTo>
                    <a:pt x="17" y="34"/>
                  </a:lnTo>
                  <a:lnTo>
                    <a:pt x="16" y="38"/>
                  </a:lnTo>
                  <a:lnTo>
                    <a:pt x="14" y="44"/>
                  </a:lnTo>
                  <a:lnTo>
                    <a:pt x="12" y="48"/>
                  </a:lnTo>
                  <a:lnTo>
                    <a:pt x="10" y="53"/>
                  </a:lnTo>
                  <a:lnTo>
                    <a:pt x="8" y="59"/>
                  </a:lnTo>
                  <a:lnTo>
                    <a:pt x="8" y="65"/>
                  </a:lnTo>
                  <a:lnTo>
                    <a:pt x="6" y="72"/>
                  </a:lnTo>
                  <a:lnTo>
                    <a:pt x="4" y="78"/>
                  </a:lnTo>
                  <a:lnTo>
                    <a:pt x="4" y="84"/>
                  </a:lnTo>
                  <a:lnTo>
                    <a:pt x="2" y="91"/>
                  </a:lnTo>
                  <a:lnTo>
                    <a:pt x="2" y="97"/>
                  </a:lnTo>
                  <a:lnTo>
                    <a:pt x="0" y="105"/>
                  </a:lnTo>
                  <a:lnTo>
                    <a:pt x="0" y="108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0" y="120"/>
                  </a:lnTo>
                  <a:lnTo>
                    <a:pt x="0" y="125"/>
                  </a:lnTo>
                  <a:lnTo>
                    <a:pt x="0" y="133"/>
                  </a:lnTo>
                  <a:lnTo>
                    <a:pt x="0" y="139"/>
                  </a:lnTo>
                  <a:lnTo>
                    <a:pt x="0" y="143"/>
                  </a:lnTo>
                  <a:lnTo>
                    <a:pt x="0" y="146"/>
                  </a:lnTo>
                  <a:lnTo>
                    <a:pt x="0" y="150"/>
                  </a:lnTo>
                  <a:lnTo>
                    <a:pt x="0" y="158"/>
                  </a:lnTo>
                  <a:lnTo>
                    <a:pt x="0" y="165"/>
                  </a:lnTo>
                  <a:lnTo>
                    <a:pt x="0" y="167"/>
                  </a:lnTo>
                  <a:lnTo>
                    <a:pt x="0" y="173"/>
                  </a:lnTo>
                  <a:lnTo>
                    <a:pt x="0" y="175"/>
                  </a:lnTo>
                  <a:lnTo>
                    <a:pt x="0" y="179"/>
                  </a:lnTo>
                  <a:lnTo>
                    <a:pt x="0" y="186"/>
                  </a:lnTo>
                  <a:lnTo>
                    <a:pt x="0" y="194"/>
                  </a:lnTo>
                  <a:lnTo>
                    <a:pt x="2" y="201"/>
                  </a:lnTo>
                  <a:lnTo>
                    <a:pt x="2" y="209"/>
                  </a:lnTo>
                  <a:lnTo>
                    <a:pt x="4" y="215"/>
                  </a:lnTo>
                  <a:lnTo>
                    <a:pt x="4" y="220"/>
                  </a:lnTo>
                  <a:lnTo>
                    <a:pt x="6" y="226"/>
                  </a:lnTo>
                  <a:lnTo>
                    <a:pt x="8" y="234"/>
                  </a:lnTo>
                  <a:lnTo>
                    <a:pt x="8" y="239"/>
                  </a:lnTo>
                  <a:lnTo>
                    <a:pt x="10" y="245"/>
                  </a:lnTo>
                  <a:lnTo>
                    <a:pt x="12" y="251"/>
                  </a:lnTo>
                  <a:lnTo>
                    <a:pt x="14" y="257"/>
                  </a:lnTo>
                  <a:lnTo>
                    <a:pt x="16" y="260"/>
                  </a:lnTo>
                  <a:lnTo>
                    <a:pt x="17" y="266"/>
                  </a:lnTo>
                  <a:lnTo>
                    <a:pt x="19" y="270"/>
                  </a:lnTo>
                  <a:lnTo>
                    <a:pt x="21" y="274"/>
                  </a:lnTo>
                  <a:lnTo>
                    <a:pt x="23" y="277"/>
                  </a:lnTo>
                  <a:lnTo>
                    <a:pt x="25" y="281"/>
                  </a:lnTo>
                  <a:lnTo>
                    <a:pt x="27" y="285"/>
                  </a:lnTo>
                  <a:lnTo>
                    <a:pt x="31" y="289"/>
                  </a:lnTo>
                  <a:lnTo>
                    <a:pt x="35" y="293"/>
                  </a:lnTo>
                  <a:lnTo>
                    <a:pt x="40" y="296"/>
                  </a:lnTo>
                  <a:lnTo>
                    <a:pt x="46" y="298"/>
                  </a:lnTo>
                  <a:lnTo>
                    <a:pt x="52" y="300"/>
                  </a:lnTo>
                  <a:lnTo>
                    <a:pt x="52" y="300"/>
                  </a:lnTo>
                  <a:close/>
                </a:path>
              </a:pathLst>
            </a:custGeom>
            <a:solidFill>
              <a:srgbClr val="F5CF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61"/>
            <p:cNvSpPr>
              <a:spLocks/>
            </p:cNvSpPr>
            <p:nvPr/>
          </p:nvSpPr>
          <p:spPr bwMode="auto">
            <a:xfrm>
              <a:off x="4285" y="2744"/>
              <a:ext cx="544" cy="368"/>
            </a:xfrm>
            <a:custGeom>
              <a:avLst/>
              <a:gdLst>
                <a:gd name="T0" fmla="*/ 1075 w 1087"/>
                <a:gd name="T1" fmla="*/ 589 h 735"/>
                <a:gd name="T2" fmla="*/ 1081 w 1087"/>
                <a:gd name="T3" fmla="*/ 562 h 735"/>
                <a:gd name="T4" fmla="*/ 1085 w 1087"/>
                <a:gd name="T5" fmla="*/ 536 h 735"/>
                <a:gd name="T6" fmla="*/ 1085 w 1087"/>
                <a:gd name="T7" fmla="*/ 509 h 735"/>
                <a:gd name="T8" fmla="*/ 1083 w 1087"/>
                <a:gd name="T9" fmla="*/ 482 h 735"/>
                <a:gd name="T10" fmla="*/ 1077 w 1087"/>
                <a:gd name="T11" fmla="*/ 456 h 735"/>
                <a:gd name="T12" fmla="*/ 1068 w 1087"/>
                <a:gd name="T13" fmla="*/ 433 h 735"/>
                <a:gd name="T14" fmla="*/ 1056 w 1087"/>
                <a:gd name="T15" fmla="*/ 408 h 735"/>
                <a:gd name="T16" fmla="*/ 1043 w 1087"/>
                <a:gd name="T17" fmla="*/ 387 h 735"/>
                <a:gd name="T18" fmla="*/ 1026 w 1087"/>
                <a:gd name="T19" fmla="*/ 368 h 735"/>
                <a:gd name="T20" fmla="*/ 1005 w 1087"/>
                <a:gd name="T21" fmla="*/ 349 h 735"/>
                <a:gd name="T22" fmla="*/ 982 w 1087"/>
                <a:gd name="T23" fmla="*/ 334 h 735"/>
                <a:gd name="T24" fmla="*/ 959 w 1087"/>
                <a:gd name="T25" fmla="*/ 321 h 735"/>
                <a:gd name="T26" fmla="*/ 287 w 1087"/>
                <a:gd name="T27" fmla="*/ 11 h 735"/>
                <a:gd name="T28" fmla="*/ 260 w 1087"/>
                <a:gd name="T29" fmla="*/ 4 h 735"/>
                <a:gd name="T30" fmla="*/ 233 w 1087"/>
                <a:gd name="T31" fmla="*/ 0 h 735"/>
                <a:gd name="T32" fmla="*/ 207 w 1087"/>
                <a:gd name="T33" fmla="*/ 0 h 735"/>
                <a:gd name="T34" fmla="*/ 182 w 1087"/>
                <a:gd name="T35" fmla="*/ 4 h 735"/>
                <a:gd name="T36" fmla="*/ 155 w 1087"/>
                <a:gd name="T37" fmla="*/ 9 h 735"/>
                <a:gd name="T38" fmla="*/ 131 w 1087"/>
                <a:gd name="T39" fmla="*/ 17 h 735"/>
                <a:gd name="T40" fmla="*/ 108 w 1087"/>
                <a:gd name="T41" fmla="*/ 28 h 735"/>
                <a:gd name="T42" fmla="*/ 87 w 1087"/>
                <a:gd name="T43" fmla="*/ 43 h 735"/>
                <a:gd name="T44" fmla="*/ 66 w 1087"/>
                <a:gd name="T45" fmla="*/ 59 h 735"/>
                <a:gd name="T46" fmla="*/ 49 w 1087"/>
                <a:gd name="T47" fmla="*/ 80 h 735"/>
                <a:gd name="T48" fmla="*/ 32 w 1087"/>
                <a:gd name="T49" fmla="*/ 100 h 735"/>
                <a:gd name="T50" fmla="*/ 21 w 1087"/>
                <a:gd name="T51" fmla="*/ 127 h 735"/>
                <a:gd name="T52" fmla="*/ 9 w 1087"/>
                <a:gd name="T53" fmla="*/ 152 h 735"/>
                <a:gd name="T54" fmla="*/ 3 w 1087"/>
                <a:gd name="T55" fmla="*/ 178 h 735"/>
                <a:gd name="T56" fmla="*/ 0 w 1087"/>
                <a:gd name="T57" fmla="*/ 205 h 735"/>
                <a:gd name="T58" fmla="*/ 0 w 1087"/>
                <a:gd name="T59" fmla="*/ 232 h 735"/>
                <a:gd name="T60" fmla="*/ 3 w 1087"/>
                <a:gd name="T61" fmla="*/ 256 h 735"/>
                <a:gd name="T62" fmla="*/ 9 w 1087"/>
                <a:gd name="T63" fmla="*/ 283 h 735"/>
                <a:gd name="T64" fmla="*/ 19 w 1087"/>
                <a:gd name="T65" fmla="*/ 308 h 735"/>
                <a:gd name="T66" fmla="*/ 32 w 1087"/>
                <a:gd name="T67" fmla="*/ 330 h 735"/>
                <a:gd name="T68" fmla="*/ 45 w 1087"/>
                <a:gd name="T69" fmla="*/ 351 h 735"/>
                <a:gd name="T70" fmla="*/ 62 w 1087"/>
                <a:gd name="T71" fmla="*/ 372 h 735"/>
                <a:gd name="T72" fmla="*/ 83 w 1087"/>
                <a:gd name="T73" fmla="*/ 389 h 735"/>
                <a:gd name="T74" fmla="*/ 106 w 1087"/>
                <a:gd name="T75" fmla="*/ 404 h 735"/>
                <a:gd name="T76" fmla="*/ 779 w 1087"/>
                <a:gd name="T77" fmla="*/ 714 h 735"/>
                <a:gd name="T78" fmla="*/ 803 w 1087"/>
                <a:gd name="T79" fmla="*/ 724 h 735"/>
                <a:gd name="T80" fmla="*/ 830 w 1087"/>
                <a:gd name="T81" fmla="*/ 731 h 735"/>
                <a:gd name="T82" fmla="*/ 857 w 1087"/>
                <a:gd name="T83" fmla="*/ 735 h 735"/>
                <a:gd name="T84" fmla="*/ 883 w 1087"/>
                <a:gd name="T85" fmla="*/ 735 h 735"/>
                <a:gd name="T86" fmla="*/ 908 w 1087"/>
                <a:gd name="T87" fmla="*/ 729 h 735"/>
                <a:gd name="T88" fmla="*/ 935 w 1087"/>
                <a:gd name="T89" fmla="*/ 724 h 735"/>
                <a:gd name="T90" fmla="*/ 957 w 1087"/>
                <a:gd name="T91" fmla="*/ 714 h 735"/>
                <a:gd name="T92" fmla="*/ 982 w 1087"/>
                <a:gd name="T93" fmla="*/ 703 h 735"/>
                <a:gd name="T94" fmla="*/ 1003 w 1087"/>
                <a:gd name="T95" fmla="*/ 688 h 735"/>
                <a:gd name="T96" fmla="*/ 1022 w 1087"/>
                <a:gd name="T97" fmla="*/ 670 h 735"/>
                <a:gd name="T98" fmla="*/ 1041 w 1087"/>
                <a:gd name="T99" fmla="*/ 650 h 735"/>
                <a:gd name="T100" fmla="*/ 1056 w 1087"/>
                <a:gd name="T101" fmla="*/ 627 h 735"/>
                <a:gd name="T102" fmla="*/ 1068 w 1087"/>
                <a:gd name="T103" fmla="*/ 61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87" h="735">
                  <a:moveTo>
                    <a:pt x="1068" y="610"/>
                  </a:moveTo>
                  <a:lnTo>
                    <a:pt x="1068" y="604"/>
                  </a:lnTo>
                  <a:lnTo>
                    <a:pt x="1069" y="598"/>
                  </a:lnTo>
                  <a:lnTo>
                    <a:pt x="1071" y="593"/>
                  </a:lnTo>
                  <a:lnTo>
                    <a:pt x="1075" y="589"/>
                  </a:lnTo>
                  <a:lnTo>
                    <a:pt x="1075" y="583"/>
                  </a:lnTo>
                  <a:lnTo>
                    <a:pt x="1077" y="577"/>
                  </a:lnTo>
                  <a:lnTo>
                    <a:pt x="1079" y="572"/>
                  </a:lnTo>
                  <a:lnTo>
                    <a:pt x="1081" y="566"/>
                  </a:lnTo>
                  <a:lnTo>
                    <a:pt x="1081" y="562"/>
                  </a:lnTo>
                  <a:lnTo>
                    <a:pt x="1081" y="556"/>
                  </a:lnTo>
                  <a:lnTo>
                    <a:pt x="1083" y="551"/>
                  </a:lnTo>
                  <a:lnTo>
                    <a:pt x="1085" y="545"/>
                  </a:lnTo>
                  <a:lnTo>
                    <a:pt x="1085" y="539"/>
                  </a:lnTo>
                  <a:lnTo>
                    <a:pt x="1085" y="536"/>
                  </a:lnTo>
                  <a:lnTo>
                    <a:pt x="1085" y="530"/>
                  </a:lnTo>
                  <a:lnTo>
                    <a:pt x="1087" y="524"/>
                  </a:lnTo>
                  <a:lnTo>
                    <a:pt x="1085" y="518"/>
                  </a:lnTo>
                  <a:lnTo>
                    <a:pt x="1085" y="513"/>
                  </a:lnTo>
                  <a:lnTo>
                    <a:pt x="1085" y="509"/>
                  </a:lnTo>
                  <a:lnTo>
                    <a:pt x="1085" y="503"/>
                  </a:lnTo>
                  <a:lnTo>
                    <a:pt x="1085" y="498"/>
                  </a:lnTo>
                  <a:lnTo>
                    <a:pt x="1085" y="492"/>
                  </a:lnTo>
                  <a:lnTo>
                    <a:pt x="1083" y="486"/>
                  </a:lnTo>
                  <a:lnTo>
                    <a:pt x="1083" y="482"/>
                  </a:lnTo>
                  <a:lnTo>
                    <a:pt x="1081" y="477"/>
                  </a:lnTo>
                  <a:lnTo>
                    <a:pt x="1081" y="473"/>
                  </a:lnTo>
                  <a:lnTo>
                    <a:pt x="1079" y="467"/>
                  </a:lnTo>
                  <a:lnTo>
                    <a:pt x="1079" y="461"/>
                  </a:lnTo>
                  <a:lnTo>
                    <a:pt x="1077" y="456"/>
                  </a:lnTo>
                  <a:lnTo>
                    <a:pt x="1075" y="452"/>
                  </a:lnTo>
                  <a:lnTo>
                    <a:pt x="1075" y="446"/>
                  </a:lnTo>
                  <a:lnTo>
                    <a:pt x="1073" y="442"/>
                  </a:lnTo>
                  <a:lnTo>
                    <a:pt x="1069" y="437"/>
                  </a:lnTo>
                  <a:lnTo>
                    <a:pt x="1068" y="433"/>
                  </a:lnTo>
                  <a:lnTo>
                    <a:pt x="1066" y="427"/>
                  </a:lnTo>
                  <a:lnTo>
                    <a:pt x="1064" y="423"/>
                  </a:lnTo>
                  <a:lnTo>
                    <a:pt x="1062" y="418"/>
                  </a:lnTo>
                  <a:lnTo>
                    <a:pt x="1058" y="414"/>
                  </a:lnTo>
                  <a:lnTo>
                    <a:pt x="1056" y="408"/>
                  </a:lnTo>
                  <a:lnTo>
                    <a:pt x="1054" y="404"/>
                  </a:lnTo>
                  <a:lnTo>
                    <a:pt x="1050" y="401"/>
                  </a:lnTo>
                  <a:lnTo>
                    <a:pt x="1047" y="395"/>
                  </a:lnTo>
                  <a:lnTo>
                    <a:pt x="1045" y="391"/>
                  </a:lnTo>
                  <a:lnTo>
                    <a:pt x="1043" y="387"/>
                  </a:lnTo>
                  <a:lnTo>
                    <a:pt x="1039" y="384"/>
                  </a:lnTo>
                  <a:lnTo>
                    <a:pt x="1035" y="380"/>
                  </a:lnTo>
                  <a:lnTo>
                    <a:pt x="1031" y="376"/>
                  </a:lnTo>
                  <a:lnTo>
                    <a:pt x="1030" y="372"/>
                  </a:lnTo>
                  <a:lnTo>
                    <a:pt x="1026" y="368"/>
                  </a:lnTo>
                  <a:lnTo>
                    <a:pt x="1020" y="363"/>
                  </a:lnTo>
                  <a:lnTo>
                    <a:pt x="1016" y="361"/>
                  </a:lnTo>
                  <a:lnTo>
                    <a:pt x="1014" y="357"/>
                  </a:lnTo>
                  <a:lnTo>
                    <a:pt x="1009" y="353"/>
                  </a:lnTo>
                  <a:lnTo>
                    <a:pt x="1005" y="349"/>
                  </a:lnTo>
                  <a:lnTo>
                    <a:pt x="1001" y="346"/>
                  </a:lnTo>
                  <a:lnTo>
                    <a:pt x="997" y="344"/>
                  </a:lnTo>
                  <a:lnTo>
                    <a:pt x="992" y="340"/>
                  </a:lnTo>
                  <a:lnTo>
                    <a:pt x="988" y="336"/>
                  </a:lnTo>
                  <a:lnTo>
                    <a:pt x="982" y="334"/>
                  </a:lnTo>
                  <a:lnTo>
                    <a:pt x="978" y="332"/>
                  </a:lnTo>
                  <a:lnTo>
                    <a:pt x="974" y="328"/>
                  </a:lnTo>
                  <a:lnTo>
                    <a:pt x="969" y="327"/>
                  </a:lnTo>
                  <a:lnTo>
                    <a:pt x="965" y="325"/>
                  </a:lnTo>
                  <a:lnTo>
                    <a:pt x="959" y="321"/>
                  </a:lnTo>
                  <a:lnTo>
                    <a:pt x="307" y="21"/>
                  </a:lnTo>
                  <a:lnTo>
                    <a:pt x="302" y="19"/>
                  </a:lnTo>
                  <a:lnTo>
                    <a:pt x="296" y="15"/>
                  </a:lnTo>
                  <a:lnTo>
                    <a:pt x="290" y="13"/>
                  </a:lnTo>
                  <a:lnTo>
                    <a:pt x="287" y="11"/>
                  </a:lnTo>
                  <a:lnTo>
                    <a:pt x="281" y="9"/>
                  </a:lnTo>
                  <a:lnTo>
                    <a:pt x="275" y="7"/>
                  </a:lnTo>
                  <a:lnTo>
                    <a:pt x="269" y="5"/>
                  </a:lnTo>
                  <a:lnTo>
                    <a:pt x="266" y="5"/>
                  </a:lnTo>
                  <a:lnTo>
                    <a:pt x="260" y="4"/>
                  </a:lnTo>
                  <a:lnTo>
                    <a:pt x="254" y="4"/>
                  </a:lnTo>
                  <a:lnTo>
                    <a:pt x="249" y="2"/>
                  </a:lnTo>
                  <a:lnTo>
                    <a:pt x="245" y="2"/>
                  </a:lnTo>
                  <a:lnTo>
                    <a:pt x="239" y="2"/>
                  </a:lnTo>
                  <a:lnTo>
                    <a:pt x="233" y="0"/>
                  </a:lnTo>
                  <a:lnTo>
                    <a:pt x="228" y="0"/>
                  </a:lnTo>
                  <a:lnTo>
                    <a:pt x="224" y="0"/>
                  </a:lnTo>
                  <a:lnTo>
                    <a:pt x="218" y="0"/>
                  </a:lnTo>
                  <a:lnTo>
                    <a:pt x="212" y="0"/>
                  </a:lnTo>
                  <a:lnTo>
                    <a:pt x="207" y="0"/>
                  </a:lnTo>
                  <a:lnTo>
                    <a:pt x="201" y="0"/>
                  </a:lnTo>
                  <a:lnTo>
                    <a:pt x="197" y="0"/>
                  </a:lnTo>
                  <a:lnTo>
                    <a:pt x="192" y="2"/>
                  </a:lnTo>
                  <a:lnTo>
                    <a:pt x="186" y="2"/>
                  </a:lnTo>
                  <a:lnTo>
                    <a:pt x="182" y="4"/>
                  </a:lnTo>
                  <a:lnTo>
                    <a:pt x="176" y="4"/>
                  </a:lnTo>
                  <a:lnTo>
                    <a:pt x="171" y="4"/>
                  </a:lnTo>
                  <a:lnTo>
                    <a:pt x="165" y="5"/>
                  </a:lnTo>
                  <a:lnTo>
                    <a:pt x="161" y="7"/>
                  </a:lnTo>
                  <a:lnTo>
                    <a:pt x="155" y="9"/>
                  </a:lnTo>
                  <a:lnTo>
                    <a:pt x="152" y="9"/>
                  </a:lnTo>
                  <a:lnTo>
                    <a:pt x="146" y="11"/>
                  </a:lnTo>
                  <a:lnTo>
                    <a:pt x="142" y="13"/>
                  </a:lnTo>
                  <a:lnTo>
                    <a:pt x="136" y="15"/>
                  </a:lnTo>
                  <a:lnTo>
                    <a:pt x="131" y="17"/>
                  </a:lnTo>
                  <a:lnTo>
                    <a:pt x="127" y="19"/>
                  </a:lnTo>
                  <a:lnTo>
                    <a:pt x="121" y="21"/>
                  </a:lnTo>
                  <a:lnTo>
                    <a:pt x="117" y="23"/>
                  </a:lnTo>
                  <a:lnTo>
                    <a:pt x="112" y="26"/>
                  </a:lnTo>
                  <a:lnTo>
                    <a:pt x="108" y="28"/>
                  </a:lnTo>
                  <a:lnTo>
                    <a:pt x="104" y="32"/>
                  </a:lnTo>
                  <a:lnTo>
                    <a:pt x="100" y="34"/>
                  </a:lnTo>
                  <a:lnTo>
                    <a:pt x="95" y="36"/>
                  </a:lnTo>
                  <a:lnTo>
                    <a:pt x="91" y="40"/>
                  </a:lnTo>
                  <a:lnTo>
                    <a:pt x="87" y="43"/>
                  </a:lnTo>
                  <a:lnTo>
                    <a:pt x="83" y="45"/>
                  </a:lnTo>
                  <a:lnTo>
                    <a:pt x="78" y="49"/>
                  </a:lnTo>
                  <a:lnTo>
                    <a:pt x="74" y="53"/>
                  </a:lnTo>
                  <a:lnTo>
                    <a:pt x="70" y="57"/>
                  </a:lnTo>
                  <a:lnTo>
                    <a:pt x="66" y="59"/>
                  </a:lnTo>
                  <a:lnTo>
                    <a:pt x="62" y="62"/>
                  </a:lnTo>
                  <a:lnTo>
                    <a:pt x="59" y="66"/>
                  </a:lnTo>
                  <a:lnTo>
                    <a:pt x="57" y="72"/>
                  </a:lnTo>
                  <a:lnTo>
                    <a:pt x="51" y="76"/>
                  </a:lnTo>
                  <a:lnTo>
                    <a:pt x="49" y="80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40" y="93"/>
                  </a:lnTo>
                  <a:lnTo>
                    <a:pt x="36" y="97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6" y="110"/>
                  </a:lnTo>
                  <a:lnTo>
                    <a:pt x="24" y="116"/>
                  </a:lnTo>
                  <a:lnTo>
                    <a:pt x="22" y="121"/>
                  </a:lnTo>
                  <a:lnTo>
                    <a:pt x="21" y="127"/>
                  </a:lnTo>
                  <a:lnTo>
                    <a:pt x="17" y="131"/>
                  </a:lnTo>
                  <a:lnTo>
                    <a:pt x="15" y="137"/>
                  </a:lnTo>
                  <a:lnTo>
                    <a:pt x="13" y="142"/>
                  </a:lnTo>
                  <a:lnTo>
                    <a:pt x="11" y="146"/>
                  </a:lnTo>
                  <a:lnTo>
                    <a:pt x="9" y="152"/>
                  </a:lnTo>
                  <a:lnTo>
                    <a:pt x="7" y="157"/>
                  </a:lnTo>
                  <a:lnTo>
                    <a:pt x="5" y="161"/>
                  </a:lnTo>
                  <a:lnTo>
                    <a:pt x="5" y="167"/>
                  </a:lnTo>
                  <a:lnTo>
                    <a:pt x="3" y="173"/>
                  </a:lnTo>
                  <a:lnTo>
                    <a:pt x="3" y="178"/>
                  </a:lnTo>
                  <a:lnTo>
                    <a:pt x="2" y="184"/>
                  </a:lnTo>
                  <a:lnTo>
                    <a:pt x="2" y="188"/>
                  </a:lnTo>
                  <a:lnTo>
                    <a:pt x="2" y="194"/>
                  </a:lnTo>
                  <a:lnTo>
                    <a:pt x="0" y="199"/>
                  </a:lnTo>
                  <a:lnTo>
                    <a:pt x="0" y="205"/>
                  </a:lnTo>
                  <a:lnTo>
                    <a:pt x="0" y="211"/>
                  </a:lnTo>
                  <a:lnTo>
                    <a:pt x="0" y="214"/>
                  </a:lnTo>
                  <a:lnTo>
                    <a:pt x="0" y="220"/>
                  </a:lnTo>
                  <a:lnTo>
                    <a:pt x="0" y="226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2" y="241"/>
                  </a:lnTo>
                  <a:lnTo>
                    <a:pt x="2" y="247"/>
                  </a:lnTo>
                  <a:lnTo>
                    <a:pt x="3" y="252"/>
                  </a:lnTo>
                  <a:lnTo>
                    <a:pt x="3" y="256"/>
                  </a:lnTo>
                  <a:lnTo>
                    <a:pt x="3" y="262"/>
                  </a:lnTo>
                  <a:lnTo>
                    <a:pt x="5" y="268"/>
                  </a:lnTo>
                  <a:lnTo>
                    <a:pt x="7" y="273"/>
                  </a:lnTo>
                  <a:lnTo>
                    <a:pt x="7" y="277"/>
                  </a:lnTo>
                  <a:lnTo>
                    <a:pt x="9" y="283"/>
                  </a:lnTo>
                  <a:lnTo>
                    <a:pt x="11" y="289"/>
                  </a:lnTo>
                  <a:lnTo>
                    <a:pt x="13" y="292"/>
                  </a:lnTo>
                  <a:lnTo>
                    <a:pt x="15" y="298"/>
                  </a:lnTo>
                  <a:lnTo>
                    <a:pt x="17" y="302"/>
                  </a:lnTo>
                  <a:lnTo>
                    <a:pt x="19" y="308"/>
                  </a:lnTo>
                  <a:lnTo>
                    <a:pt x="21" y="311"/>
                  </a:lnTo>
                  <a:lnTo>
                    <a:pt x="22" y="317"/>
                  </a:lnTo>
                  <a:lnTo>
                    <a:pt x="24" y="321"/>
                  </a:lnTo>
                  <a:lnTo>
                    <a:pt x="28" y="327"/>
                  </a:lnTo>
                  <a:lnTo>
                    <a:pt x="32" y="330"/>
                  </a:lnTo>
                  <a:lnTo>
                    <a:pt x="34" y="334"/>
                  </a:lnTo>
                  <a:lnTo>
                    <a:pt x="36" y="338"/>
                  </a:lnTo>
                  <a:lnTo>
                    <a:pt x="40" y="344"/>
                  </a:lnTo>
                  <a:lnTo>
                    <a:pt x="43" y="347"/>
                  </a:lnTo>
                  <a:lnTo>
                    <a:pt x="45" y="351"/>
                  </a:lnTo>
                  <a:lnTo>
                    <a:pt x="49" y="355"/>
                  </a:lnTo>
                  <a:lnTo>
                    <a:pt x="53" y="361"/>
                  </a:lnTo>
                  <a:lnTo>
                    <a:pt x="57" y="365"/>
                  </a:lnTo>
                  <a:lnTo>
                    <a:pt x="59" y="368"/>
                  </a:lnTo>
                  <a:lnTo>
                    <a:pt x="62" y="372"/>
                  </a:lnTo>
                  <a:lnTo>
                    <a:pt x="66" y="376"/>
                  </a:lnTo>
                  <a:lnTo>
                    <a:pt x="70" y="380"/>
                  </a:lnTo>
                  <a:lnTo>
                    <a:pt x="76" y="382"/>
                  </a:lnTo>
                  <a:lnTo>
                    <a:pt x="79" y="385"/>
                  </a:lnTo>
                  <a:lnTo>
                    <a:pt x="83" y="389"/>
                  </a:lnTo>
                  <a:lnTo>
                    <a:pt x="87" y="393"/>
                  </a:lnTo>
                  <a:lnTo>
                    <a:pt x="93" y="395"/>
                  </a:lnTo>
                  <a:lnTo>
                    <a:pt x="97" y="399"/>
                  </a:lnTo>
                  <a:lnTo>
                    <a:pt x="100" y="403"/>
                  </a:lnTo>
                  <a:lnTo>
                    <a:pt x="106" y="404"/>
                  </a:lnTo>
                  <a:lnTo>
                    <a:pt x="110" y="406"/>
                  </a:lnTo>
                  <a:lnTo>
                    <a:pt x="116" y="410"/>
                  </a:lnTo>
                  <a:lnTo>
                    <a:pt x="121" y="412"/>
                  </a:lnTo>
                  <a:lnTo>
                    <a:pt x="127" y="416"/>
                  </a:lnTo>
                  <a:lnTo>
                    <a:pt x="779" y="714"/>
                  </a:lnTo>
                  <a:lnTo>
                    <a:pt x="783" y="716"/>
                  </a:lnTo>
                  <a:lnTo>
                    <a:pt x="788" y="718"/>
                  </a:lnTo>
                  <a:lnTo>
                    <a:pt x="794" y="720"/>
                  </a:lnTo>
                  <a:lnTo>
                    <a:pt x="798" y="722"/>
                  </a:lnTo>
                  <a:lnTo>
                    <a:pt x="803" y="724"/>
                  </a:lnTo>
                  <a:lnTo>
                    <a:pt x="809" y="726"/>
                  </a:lnTo>
                  <a:lnTo>
                    <a:pt x="813" y="727"/>
                  </a:lnTo>
                  <a:lnTo>
                    <a:pt x="821" y="729"/>
                  </a:lnTo>
                  <a:lnTo>
                    <a:pt x="824" y="729"/>
                  </a:lnTo>
                  <a:lnTo>
                    <a:pt x="830" y="731"/>
                  </a:lnTo>
                  <a:lnTo>
                    <a:pt x="834" y="731"/>
                  </a:lnTo>
                  <a:lnTo>
                    <a:pt x="840" y="733"/>
                  </a:lnTo>
                  <a:lnTo>
                    <a:pt x="845" y="733"/>
                  </a:lnTo>
                  <a:lnTo>
                    <a:pt x="851" y="733"/>
                  </a:lnTo>
                  <a:lnTo>
                    <a:pt x="857" y="735"/>
                  </a:lnTo>
                  <a:lnTo>
                    <a:pt x="862" y="735"/>
                  </a:lnTo>
                  <a:lnTo>
                    <a:pt x="866" y="735"/>
                  </a:lnTo>
                  <a:lnTo>
                    <a:pt x="872" y="735"/>
                  </a:lnTo>
                  <a:lnTo>
                    <a:pt x="878" y="735"/>
                  </a:lnTo>
                  <a:lnTo>
                    <a:pt x="883" y="735"/>
                  </a:lnTo>
                  <a:lnTo>
                    <a:pt x="887" y="733"/>
                  </a:lnTo>
                  <a:lnTo>
                    <a:pt x="893" y="733"/>
                  </a:lnTo>
                  <a:lnTo>
                    <a:pt x="898" y="731"/>
                  </a:lnTo>
                  <a:lnTo>
                    <a:pt x="904" y="731"/>
                  </a:lnTo>
                  <a:lnTo>
                    <a:pt x="908" y="729"/>
                  </a:lnTo>
                  <a:lnTo>
                    <a:pt x="914" y="729"/>
                  </a:lnTo>
                  <a:lnTo>
                    <a:pt x="917" y="727"/>
                  </a:lnTo>
                  <a:lnTo>
                    <a:pt x="923" y="727"/>
                  </a:lnTo>
                  <a:lnTo>
                    <a:pt x="929" y="726"/>
                  </a:lnTo>
                  <a:lnTo>
                    <a:pt x="935" y="724"/>
                  </a:lnTo>
                  <a:lnTo>
                    <a:pt x="938" y="722"/>
                  </a:lnTo>
                  <a:lnTo>
                    <a:pt x="944" y="722"/>
                  </a:lnTo>
                  <a:lnTo>
                    <a:pt x="948" y="720"/>
                  </a:lnTo>
                  <a:lnTo>
                    <a:pt x="954" y="718"/>
                  </a:lnTo>
                  <a:lnTo>
                    <a:pt x="957" y="714"/>
                  </a:lnTo>
                  <a:lnTo>
                    <a:pt x="963" y="712"/>
                  </a:lnTo>
                  <a:lnTo>
                    <a:pt x="967" y="710"/>
                  </a:lnTo>
                  <a:lnTo>
                    <a:pt x="973" y="708"/>
                  </a:lnTo>
                  <a:lnTo>
                    <a:pt x="976" y="705"/>
                  </a:lnTo>
                  <a:lnTo>
                    <a:pt x="982" y="703"/>
                  </a:lnTo>
                  <a:lnTo>
                    <a:pt x="986" y="699"/>
                  </a:lnTo>
                  <a:lnTo>
                    <a:pt x="990" y="697"/>
                  </a:lnTo>
                  <a:lnTo>
                    <a:pt x="993" y="693"/>
                  </a:lnTo>
                  <a:lnTo>
                    <a:pt x="999" y="691"/>
                  </a:lnTo>
                  <a:lnTo>
                    <a:pt x="1003" y="688"/>
                  </a:lnTo>
                  <a:lnTo>
                    <a:pt x="1007" y="684"/>
                  </a:lnTo>
                  <a:lnTo>
                    <a:pt x="1011" y="682"/>
                  </a:lnTo>
                  <a:lnTo>
                    <a:pt x="1016" y="678"/>
                  </a:lnTo>
                  <a:lnTo>
                    <a:pt x="1018" y="674"/>
                  </a:lnTo>
                  <a:lnTo>
                    <a:pt x="1022" y="670"/>
                  </a:lnTo>
                  <a:lnTo>
                    <a:pt x="1026" y="667"/>
                  </a:lnTo>
                  <a:lnTo>
                    <a:pt x="1030" y="663"/>
                  </a:lnTo>
                  <a:lnTo>
                    <a:pt x="1033" y="659"/>
                  </a:lnTo>
                  <a:lnTo>
                    <a:pt x="1037" y="653"/>
                  </a:lnTo>
                  <a:lnTo>
                    <a:pt x="1041" y="650"/>
                  </a:lnTo>
                  <a:lnTo>
                    <a:pt x="1043" y="646"/>
                  </a:lnTo>
                  <a:lnTo>
                    <a:pt x="1047" y="642"/>
                  </a:lnTo>
                  <a:lnTo>
                    <a:pt x="1050" y="636"/>
                  </a:lnTo>
                  <a:lnTo>
                    <a:pt x="1052" y="632"/>
                  </a:lnTo>
                  <a:lnTo>
                    <a:pt x="1056" y="627"/>
                  </a:lnTo>
                  <a:lnTo>
                    <a:pt x="1058" y="623"/>
                  </a:lnTo>
                  <a:lnTo>
                    <a:pt x="1062" y="617"/>
                  </a:lnTo>
                  <a:lnTo>
                    <a:pt x="1064" y="613"/>
                  </a:lnTo>
                  <a:lnTo>
                    <a:pt x="1068" y="610"/>
                  </a:lnTo>
                  <a:lnTo>
                    <a:pt x="1068" y="610"/>
                  </a:lnTo>
                  <a:close/>
                </a:path>
              </a:pathLst>
            </a:custGeom>
            <a:solidFill>
              <a:srgbClr val="FF69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62"/>
            <p:cNvSpPr>
              <a:spLocks/>
            </p:cNvSpPr>
            <p:nvPr/>
          </p:nvSpPr>
          <p:spPr bwMode="auto">
            <a:xfrm>
              <a:off x="4285" y="2744"/>
              <a:ext cx="327" cy="288"/>
            </a:xfrm>
            <a:custGeom>
              <a:avLst/>
              <a:gdLst>
                <a:gd name="T0" fmla="*/ 640 w 653"/>
                <a:gd name="T1" fmla="*/ 207 h 575"/>
                <a:gd name="T2" fmla="*/ 625 w 653"/>
                <a:gd name="T3" fmla="*/ 241 h 575"/>
                <a:gd name="T4" fmla="*/ 608 w 653"/>
                <a:gd name="T5" fmla="*/ 277 h 575"/>
                <a:gd name="T6" fmla="*/ 592 w 653"/>
                <a:gd name="T7" fmla="*/ 311 h 575"/>
                <a:gd name="T8" fmla="*/ 575 w 653"/>
                <a:gd name="T9" fmla="*/ 346 h 575"/>
                <a:gd name="T10" fmla="*/ 560 w 653"/>
                <a:gd name="T11" fmla="*/ 380 h 575"/>
                <a:gd name="T12" fmla="*/ 545 w 653"/>
                <a:gd name="T13" fmla="*/ 412 h 575"/>
                <a:gd name="T14" fmla="*/ 530 w 653"/>
                <a:gd name="T15" fmla="*/ 444 h 575"/>
                <a:gd name="T16" fmla="*/ 516 w 653"/>
                <a:gd name="T17" fmla="*/ 475 h 575"/>
                <a:gd name="T18" fmla="*/ 503 w 653"/>
                <a:gd name="T19" fmla="*/ 503 h 575"/>
                <a:gd name="T20" fmla="*/ 492 w 653"/>
                <a:gd name="T21" fmla="*/ 530 h 575"/>
                <a:gd name="T22" fmla="*/ 480 w 653"/>
                <a:gd name="T23" fmla="*/ 553 h 575"/>
                <a:gd name="T24" fmla="*/ 473 w 653"/>
                <a:gd name="T25" fmla="*/ 575 h 575"/>
                <a:gd name="T26" fmla="*/ 431 w 653"/>
                <a:gd name="T27" fmla="*/ 556 h 575"/>
                <a:gd name="T28" fmla="*/ 393 w 653"/>
                <a:gd name="T29" fmla="*/ 537 h 575"/>
                <a:gd name="T30" fmla="*/ 353 w 653"/>
                <a:gd name="T31" fmla="*/ 520 h 575"/>
                <a:gd name="T32" fmla="*/ 315 w 653"/>
                <a:gd name="T33" fmla="*/ 501 h 575"/>
                <a:gd name="T34" fmla="*/ 281 w 653"/>
                <a:gd name="T35" fmla="*/ 486 h 575"/>
                <a:gd name="T36" fmla="*/ 247 w 653"/>
                <a:gd name="T37" fmla="*/ 471 h 575"/>
                <a:gd name="T38" fmla="*/ 216 w 653"/>
                <a:gd name="T39" fmla="*/ 458 h 575"/>
                <a:gd name="T40" fmla="*/ 190 w 653"/>
                <a:gd name="T41" fmla="*/ 444 h 575"/>
                <a:gd name="T42" fmla="*/ 167 w 653"/>
                <a:gd name="T43" fmla="*/ 433 h 575"/>
                <a:gd name="T44" fmla="*/ 144 w 653"/>
                <a:gd name="T45" fmla="*/ 423 h 575"/>
                <a:gd name="T46" fmla="*/ 121 w 653"/>
                <a:gd name="T47" fmla="*/ 412 h 575"/>
                <a:gd name="T48" fmla="*/ 97 w 653"/>
                <a:gd name="T49" fmla="*/ 399 h 575"/>
                <a:gd name="T50" fmla="*/ 76 w 653"/>
                <a:gd name="T51" fmla="*/ 382 h 575"/>
                <a:gd name="T52" fmla="*/ 57 w 653"/>
                <a:gd name="T53" fmla="*/ 365 h 575"/>
                <a:gd name="T54" fmla="*/ 40 w 653"/>
                <a:gd name="T55" fmla="*/ 344 h 575"/>
                <a:gd name="T56" fmla="*/ 24 w 653"/>
                <a:gd name="T57" fmla="*/ 321 h 575"/>
                <a:gd name="T58" fmla="*/ 15 w 653"/>
                <a:gd name="T59" fmla="*/ 298 h 575"/>
                <a:gd name="T60" fmla="*/ 7 w 653"/>
                <a:gd name="T61" fmla="*/ 273 h 575"/>
                <a:gd name="T62" fmla="*/ 2 w 653"/>
                <a:gd name="T63" fmla="*/ 247 h 575"/>
                <a:gd name="T64" fmla="*/ 0 w 653"/>
                <a:gd name="T65" fmla="*/ 220 h 575"/>
                <a:gd name="T66" fmla="*/ 2 w 653"/>
                <a:gd name="T67" fmla="*/ 194 h 575"/>
                <a:gd name="T68" fmla="*/ 5 w 653"/>
                <a:gd name="T69" fmla="*/ 167 h 575"/>
                <a:gd name="T70" fmla="*/ 13 w 653"/>
                <a:gd name="T71" fmla="*/ 142 h 575"/>
                <a:gd name="T72" fmla="*/ 24 w 653"/>
                <a:gd name="T73" fmla="*/ 116 h 575"/>
                <a:gd name="T74" fmla="*/ 40 w 653"/>
                <a:gd name="T75" fmla="*/ 93 h 575"/>
                <a:gd name="T76" fmla="*/ 57 w 653"/>
                <a:gd name="T77" fmla="*/ 72 h 575"/>
                <a:gd name="T78" fmla="*/ 74 w 653"/>
                <a:gd name="T79" fmla="*/ 53 h 575"/>
                <a:gd name="T80" fmla="*/ 95 w 653"/>
                <a:gd name="T81" fmla="*/ 36 h 575"/>
                <a:gd name="T82" fmla="*/ 117 w 653"/>
                <a:gd name="T83" fmla="*/ 23 h 575"/>
                <a:gd name="T84" fmla="*/ 142 w 653"/>
                <a:gd name="T85" fmla="*/ 13 h 575"/>
                <a:gd name="T86" fmla="*/ 165 w 653"/>
                <a:gd name="T87" fmla="*/ 5 h 575"/>
                <a:gd name="T88" fmla="*/ 192 w 653"/>
                <a:gd name="T89" fmla="*/ 2 h 575"/>
                <a:gd name="T90" fmla="*/ 218 w 653"/>
                <a:gd name="T91" fmla="*/ 0 h 575"/>
                <a:gd name="T92" fmla="*/ 245 w 653"/>
                <a:gd name="T93" fmla="*/ 2 h 575"/>
                <a:gd name="T94" fmla="*/ 269 w 653"/>
                <a:gd name="T95" fmla="*/ 5 h 575"/>
                <a:gd name="T96" fmla="*/ 296 w 653"/>
                <a:gd name="T97" fmla="*/ 15 h 575"/>
                <a:gd name="T98" fmla="*/ 319 w 653"/>
                <a:gd name="T99" fmla="*/ 26 h 575"/>
                <a:gd name="T100" fmla="*/ 344 w 653"/>
                <a:gd name="T101" fmla="*/ 38 h 575"/>
                <a:gd name="T102" fmla="*/ 366 w 653"/>
                <a:gd name="T103" fmla="*/ 47 h 575"/>
                <a:gd name="T104" fmla="*/ 393 w 653"/>
                <a:gd name="T105" fmla="*/ 59 h 575"/>
                <a:gd name="T106" fmla="*/ 423 w 653"/>
                <a:gd name="T107" fmla="*/ 72 h 575"/>
                <a:gd name="T108" fmla="*/ 456 w 653"/>
                <a:gd name="T109" fmla="*/ 87 h 575"/>
                <a:gd name="T110" fmla="*/ 490 w 653"/>
                <a:gd name="T111" fmla="*/ 102 h 575"/>
                <a:gd name="T112" fmla="*/ 528 w 653"/>
                <a:gd name="T113" fmla="*/ 121 h 575"/>
                <a:gd name="T114" fmla="*/ 566 w 653"/>
                <a:gd name="T115" fmla="*/ 138 h 575"/>
                <a:gd name="T116" fmla="*/ 606 w 653"/>
                <a:gd name="T117" fmla="*/ 157 h 575"/>
                <a:gd name="T118" fmla="*/ 646 w 653"/>
                <a:gd name="T119" fmla="*/ 176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53" h="575">
                  <a:moveTo>
                    <a:pt x="653" y="180"/>
                  </a:moveTo>
                  <a:lnTo>
                    <a:pt x="649" y="186"/>
                  </a:lnTo>
                  <a:lnTo>
                    <a:pt x="646" y="194"/>
                  </a:lnTo>
                  <a:lnTo>
                    <a:pt x="644" y="199"/>
                  </a:lnTo>
                  <a:lnTo>
                    <a:pt x="640" y="207"/>
                  </a:lnTo>
                  <a:lnTo>
                    <a:pt x="636" y="213"/>
                  </a:lnTo>
                  <a:lnTo>
                    <a:pt x="634" y="220"/>
                  </a:lnTo>
                  <a:lnTo>
                    <a:pt x="630" y="228"/>
                  </a:lnTo>
                  <a:lnTo>
                    <a:pt x="627" y="233"/>
                  </a:lnTo>
                  <a:lnTo>
                    <a:pt x="625" y="241"/>
                  </a:lnTo>
                  <a:lnTo>
                    <a:pt x="621" y="249"/>
                  </a:lnTo>
                  <a:lnTo>
                    <a:pt x="617" y="254"/>
                  </a:lnTo>
                  <a:lnTo>
                    <a:pt x="615" y="262"/>
                  </a:lnTo>
                  <a:lnTo>
                    <a:pt x="611" y="270"/>
                  </a:lnTo>
                  <a:lnTo>
                    <a:pt x="608" y="277"/>
                  </a:lnTo>
                  <a:lnTo>
                    <a:pt x="606" y="283"/>
                  </a:lnTo>
                  <a:lnTo>
                    <a:pt x="602" y="290"/>
                  </a:lnTo>
                  <a:lnTo>
                    <a:pt x="598" y="298"/>
                  </a:lnTo>
                  <a:lnTo>
                    <a:pt x="594" y="304"/>
                  </a:lnTo>
                  <a:lnTo>
                    <a:pt x="592" y="311"/>
                  </a:lnTo>
                  <a:lnTo>
                    <a:pt x="589" y="319"/>
                  </a:lnTo>
                  <a:lnTo>
                    <a:pt x="585" y="325"/>
                  </a:lnTo>
                  <a:lnTo>
                    <a:pt x="583" y="332"/>
                  </a:lnTo>
                  <a:lnTo>
                    <a:pt x="579" y="338"/>
                  </a:lnTo>
                  <a:lnTo>
                    <a:pt x="575" y="346"/>
                  </a:lnTo>
                  <a:lnTo>
                    <a:pt x="573" y="353"/>
                  </a:lnTo>
                  <a:lnTo>
                    <a:pt x="570" y="359"/>
                  </a:lnTo>
                  <a:lnTo>
                    <a:pt x="566" y="366"/>
                  </a:lnTo>
                  <a:lnTo>
                    <a:pt x="564" y="372"/>
                  </a:lnTo>
                  <a:lnTo>
                    <a:pt x="560" y="380"/>
                  </a:lnTo>
                  <a:lnTo>
                    <a:pt x="558" y="387"/>
                  </a:lnTo>
                  <a:lnTo>
                    <a:pt x="554" y="393"/>
                  </a:lnTo>
                  <a:lnTo>
                    <a:pt x="553" y="401"/>
                  </a:lnTo>
                  <a:lnTo>
                    <a:pt x="549" y="406"/>
                  </a:lnTo>
                  <a:lnTo>
                    <a:pt x="545" y="412"/>
                  </a:lnTo>
                  <a:lnTo>
                    <a:pt x="543" y="420"/>
                  </a:lnTo>
                  <a:lnTo>
                    <a:pt x="539" y="425"/>
                  </a:lnTo>
                  <a:lnTo>
                    <a:pt x="535" y="431"/>
                  </a:lnTo>
                  <a:lnTo>
                    <a:pt x="534" y="439"/>
                  </a:lnTo>
                  <a:lnTo>
                    <a:pt x="530" y="444"/>
                  </a:lnTo>
                  <a:lnTo>
                    <a:pt x="528" y="450"/>
                  </a:lnTo>
                  <a:lnTo>
                    <a:pt x="524" y="456"/>
                  </a:lnTo>
                  <a:lnTo>
                    <a:pt x="522" y="463"/>
                  </a:lnTo>
                  <a:lnTo>
                    <a:pt x="518" y="469"/>
                  </a:lnTo>
                  <a:lnTo>
                    <a:pt x="516" y="475"/>
                  </a:lnTo>
                  <a:lnTo>
                    <a:pt x="515" y="480"/>
                  </a:lnTo>
                  <a:lnTo>
                    <a:pt x="511" y="486"/>
                  </a:lnTo>
                  <a:lnTo>
                    <a:pt x="509" y="492"/>
                  </a:lnTo>
                  <a:lnTo>
                    <a:pt x="507" y="498"/>
                  </a:lnTo>
                  <a:lnTo>
                    <a:pt x="503" y="503"/>
                  </a:lnTo>
                  <a:lnTo>
                    <a:pt x="501" y="509"/>
                  </a:lnTo>
                  <a:lnTo>
                    <a:pt x="499" y="513"/>
                  </a:lnTo>
                  <a:lnTo>
                    <a:pt x="496" y="518"/>
                  </a:lnTo>
                  <a:lnTo>
                    <a:pt x="494" y="524"/>
                  </a:lnTo>
                  <a:lnTo>
                    <a:pt x="492" y="530"/>
                  </a:lnTo>
                  <a:lnTo>
                    <a:pt x="490" y="534"/>
                  </a:lnTo>
                  <a:lnTo>
                    <a:pt x="488" y="539"/>
                  </a:lnTo>
                  <a:lnTo>
                    <a:pt x="484" y="543"/>
                  </a:lnTo>
                  <a:lnTo>
                    <a:pt x="482" y="549"/>
                  </a:lnTo>
                  <a:lnTo>
                    <a:pt x="480" y="553"/>
                  </a:lnTo>
                  <a:lnTo>
                    <a:pt x="478" y="558"/>
                  </a:lnTo>
                  <a:lnTo>
                    <a:pt x="477" y="562"/>
                  </a:lnTo>
                  <a:lnTo>
                    <a:pt x="475" y="566"/>
                  </a:lnTo>
                  <a:lnTo>
                    <a:pt x="473" y="570"/>
                  </a:lnTo>
                  <a:lnTo>
                    <a:pt x="473" y="575"/>
                  </a:lnTo>
                  <a:lnTo>
                    <a:pt x="463" y="572"/>
                  </a:lnTo>
                  <a:lnTo>
                    <a:pt x="456" y="566"/>
                  </a:lnTo>
                  <a:lnTo>
                    <a:pt x="448" y="564"/>
                  </a:lnTo>
                  <a:lnTo>
                    <a:pt x="440" y="560"/>
                  </a:lnTo>
                  <a:lnTo>
                    <a:pt x="431" y="556"/>
                  </a:lnTo>
                  <a:lnTo>
                    <a:pt x="423" y="553"/>
                  </a:lnTo>
                  <a:lnTo>
                    <a:pt x="416" y="549"/>
                  </a:lnTo>
                  <a:lnTo>
                    <a:pt x="408" y="545"/>
                  </a:lnTo>
                  <a:lnTo>
                    <a:pt x="399" y="541"/>
                  </a:lnTo>
                  <a:lnTo>
                    <a:pt x="393" y="537"/>
                  </a:lnTo>
                  <a:lnTo>
                    <a:pt x="383" y="534"/>
                  </a:lnTo>
                  <a:lnTo>
                    <a:pt x="376" y="530"/>
                  </a:lnTo>
                  <a:lnTo>
                    <a:pt x="368" y="526"/>
                  </a:lnTo>
                  <a:lnTo>
                    <a:pt x="361" y="522"/>
                  </a:lnTo>
                  <a:lnTo>
                    <a:pt x="353" y="520"/>
                  </a:lnTo>
                  <a:lnTo>
                    <a:pt x="347" y="517"/>
                  </a:lnTo>
                  <a:lnTo>
                    <a:pt x="338" y="513"/>
                  </a:lnTo>
                  <a:lnTo>
                    <a:pt x="330" y="509"/>
                  </a:lnTo>
                  <a:lnTo>
                    <a:pt x="323" y="505"/>
                  </a:lnTo>
                  <a:lnTo>
                    <a:pt x="315" y="501"/>
                  </a:lnTo>
                  <a:lnTo>
                    <a:pt x="307" y="499"/>
                  </a:lnTo>
                  <a:lnTo>
                    <a:pt x="302" y="496"/>
                  </a:lnTo>
                  <a:lnTo>
                    <a:pt x="294" y="492"/>
                  </a:lnTo>
                  <a:lnTo>
                    <a:pt x="288" y="490"/>
                  </a:lnTo>
                  <a:lnTo>
                    <a:pt x="281" y="486"/>
                  </a:lnTo>
                  <a:lnTo>
                    <a:pt x="273" y="482"/>
                  </a:lnTo>
                  <a:lnTo>
                    <a:pt x="268" y="479"/>
                  </a:lnTo>
                  <a:lnTo>
                    <a:pt x="260" y="477"/>
                  </a:lnTo>
                  <a:lnTo>
                    <a:pt x="254" y="473"/>
                  </a:lnTo>
                  <a:lnTo>
                    <a:pt x="247" y="471"/>
                  </a:lnTo>
                  <a:lnTo>
                    <a:pt x="241" y="467"/>
                  </a:lnTo>
                  <a:lnTo>
                    <a:pt x="235" y="465"/>
                  </a:lnTo>
                  <a:lnTo>
                    <a:pt x="230" y="463"/>
                  </a:lnTo>
                  <a:lnTo>
                    <a:pt x="224" y="460"/>
                  </a:lnTo>
                  <a:lnTo>
                    <a:pt x="216" y="458"/>
                  </a:lnTo>
                  <a:lnTo>
                    <a:pt x="211" y="454"/>
                  </a:lnTo>
                  <a:lnTo>
                    <a:pt x="205" y="452"/>
                  </a:lnTo>
                  <a:lnTo>
                    <a:pt x="201" y="448"/>
                  </a:lnTo>
                  <a:lnTo>
                    <a:pt x="195" y="446"/>
                  </a:lnTo>
                  <a:lnTo>
                    <a:pt x="190" y="444"/>
                  </a:lnTo>
                  <a:lnTo>
                    <a:pt x="184" y="442"/>
                  </a:lnTo>
                  <a:lnTo>
                    <a:pt x="180" y="441"/>
                  </a:lnTo>
                  <a:lnTo>
                    <a:pt x="176" y="439"/>
                  </a:lnTo>
                  <a:lnTo>
                    <a:pt x="173" y="435"/>
                  </a:lnTo>
                  <a:lnTo>
                    <a:pt x="167" y="433"/>
                  </a:lnTo>
                  <a:lnTo>
                    <a:pt x="163" y="433"/>
                  </a:lnTo>
                  <a:lnTo>
                    <a:pt x="159" y="431"/>
                  </a:lnTo>
                  <a:lnTo>
                    <a:pt x="155" y="429"/>
                  </a:lnTo>
                  <a:lnTo>
                    <a:pt x="148" y="425"/>
                  </a:lnTo>
                  <a:lnTo>
                    <a:pt x="144" y="423"/>
                  </a:lnTo>
                  <a:lnTo>
                    <a:pt x="138" y="422"/>
                  </a:lnTo>
                  <a:lnTo>
                    <a:pt x="135" y="420"/>
                  </a:lnTo>
                  <a:lnTo>
                    <a:pt x="127" y="416"/>
                  </a:lnTo>
                  <a:lnTo>
                    <a:pt x="127" y="416"/>
                  </a:lnTo>
                  <a:lnTo>
                    <a:pt x="121" y="412"/>
                  </a:lnTo>
                  <a:lnTo>
                    <a:pt x="116" y="410"/>
                  </a:lnTo>
                  <a:lnTo>
                    <a:pt x="110" y="406"/>
                  </a:lnTo>
                  <a:lnTo>
                    <a:pt x="106" y="404"/>
                  </a:lnTo>
                  <a:lnTo>
                    <a:pt x="100" y="403"/>
                  </a:lnTo>
                  <a:lnTo>
                    <a:pt x="97" y="399"/>
                  </a:lnTo>
                  <a:lnTo>
                    <a:pt x="93" y="395"/>
                  </a:lnTo>
                  <a:lnTo>
                    <a:pt x="87" y="393"/>
                  </a:lnTo>
                  <a:lnTo>
                    <a:pt x="83" y="389"/>
                  </a:lnTo>
                  <a:lnTo>
                    <a:pt x="79" y="385"/>
                  </a:lnTo>
                  <a:lnTo>
                    <a:pt x="76" y="382"/>
                  </a:lnTo>
                  <a:lnTo>
                    <a:pt x="70" y="380"/>
                  </a:lnTo>
                  <a:lnTo>
                    <a:pt x="66" y="376"/>
                  </a:lnTo>
                  <a:lnTo>
                    <a:pt x="62" y="372"/>
                  </a:lnTo>
                  <a:lnTo>
                    <a:pt x="59" y="368"/>
                  </a:lnTo>
                  <a:lnTo>
                    <a:pt x="57" y="365"/>
                  </a:lnTo>
                  <a:lnTo>
                    <a:pt x="53" y="361"/>
                  </a:lnTo>
                  <a:lnTo>
                    <a:pt x="49" y="355"/>
                  </a:lnTo>
                  <a:lnTo>
                    <a:pt x="45" y="351"/>
                  </a:lnTo>
                  <a:lnTo>
                    <a:pt x="43" y="347"/>
                  </a:lnTo>
                  <a:lnTo>
                    <a:pt x="40" y="344"/>
                  </a:lnTo>
                  <a:lnTo>
                    <a:pt x="36" y="338"/>
                  </a:lnTo>
                  <a:lnTo>
                    <a:pt x="34" y="334"/>
                  </a:lnTo>
                  <a:lnTo>
                    <a:pt x="32" y="330"/>
                  </a:lnTo>
                  <a:lnTo>
                    <a:pt x="28" y="327"/>
                  </a:lnTo>
                  <a:lnTo>
                    <a:pt x="24" y="321"/>
                  </a:lnTo>
                  <a:lnTo>
                    <a:pt x="22" y="317"/>
                  </a:lnTo>
                  <a:lnTo>
                    <a:pt x="21" y="311"/>
                  </a:lnTo>
                  <a:lnTo>
                    <a:pt x="19" y="308"/>
                  </a:lnTo>
                  <a:lnTo>
                    <a:pt x="17" y="302"/>
                  </a:lnTo>
                  <a:lnTo>
                    <a:pt x="15" y="298"/>
                  </a:lnTo>
                  <a:lnTo>
                    <a:pt x="13" y="292"/>
                  </a:lnTo>
                  <a:lnTo>
                    <a:pt x="11" y="289"/>
                  </a:lnTo>
                  <a:lnTo>
                    <a:pt x="9" y="283"/>
                  </a:lnTo>
                  <a:lnTo>
                    <a:pt x="7" y="277"/>
                  </a:lnTo>
                  <a:lnTo>
                    <a:pt x="7" y="273"/>
                  </a:lnTo>
                  <a:lnTo>
                    <a:pt x="5" y="268"/>
                  </a:lnTo>
                  <a:lnTo>
                    <a:pt x="3" y="262"/>
                  </a:lnTo>
                  <a:lnTo>
                    <a:pt x="3" y="256"/>
                  </a:lnTo>
                  <a:lnTo>
                    <a:pt x="3" y="252"/>
                  </a:lnTo>
                  <a:lnTo>
                    <a:pt x="2" y="247"/>
                  </a:lnTo>
                  <a:lnTo>
                    <a:pt x="2" y="241"/>
                  </a:lnTo>
                  <a:lnTo>
                    <a:pt x="0" y="235"/>
                  </a:lnTo>
                  <a:lnTo>
                    <a:pt x="0" y="232"/>
                  </a:lnTo>
                  <a:lnTo>
                    <a:pt x="0" y="226"/>
                  </a:lnTo>
                  <a:lnTo>
                    <a:pt x="0" y="220"/>
                  </a:lnTo>
                  <a:lnTo>
                    <a:pt x="0" y="214"/>
                  </a:lnTo>
                  <a:lnTo>
                    <a:pt x="0" y="211"/>
                  </a:lnTo>
                  <a:lnTo>
                    <a:pt x="0" y="205"/>
                  </a:lnTo>
                  <a:lnTo>
                    <a:pt x="0" y="199"/>
                  </a:lnTo>
                  <a:lnTo>
                    <a:pt x="2" y="194"/>
                  </a:lnTo>
                  <a:lnTo>
                    <a:pt x="2" y="188"/>
                  </a:lnTo>
                  <a:lnTo>
                    <a:pt x="2" y="184"/>
                  </a:lnTo>
                  <a:lnTo>
                    <a:pt x="3" y="178"/>
                  </a:lnTo>
                  <a:lnTo>
                    <a:pt x="3" y="173"/>
                  </a:lnTo>
                  <a:lnTo>
                    <a:pt x="5" y="167"/>
                  </a:lnTo>
                  <a:lnTo>
                    <a:pt x="5" y="161"/>
                  </a:lnTo>
                  <a:lnTo>
                    <a:pt x="7" y="157"/>
                  </a:lnTo>
                  <a:lnTo>
                    <a:pt x="9" y="152"/>
                  </a:lnTo>
                  <a:lnTo>
                    <a:pt x="11" y="146"/>
                  </a:lnTo>
                  <a:lnTo>
                    <a:pt x="13" y="142"/>
                  </a:lnTo>
                  <a:lnTo>
                    <a:pt x="15" y="137"/>
                  </a:lnTo>
                  <a:lnTo>
                    <a:pt x="17" y="131"/>
                  </a:lnTo>
                  <a:lnTo>
                    <a:pt x="21" y="127"/>
                  </a:lnTo>
                  <a:lnTo>
                    <a:pt x="22" y="121"/>
                  </a:lnTo>
                  <a:lnTo>
                    <a:pt x="24" y="116"/>
                  </a:lnTo>
                  <a:lnTo>
                    <a:pt x="26" y="110"/>
                  </a:lnTo>
                  <a:lnTo>
                    <a:pt x="30" y="106"/>
                  </a:lnTo>
                  <a:lnTo>
                    <a:pt x="32" y="100"/>
                  </a:lnTo>
                  <a:lnTo>
                    <a:pt x="36" y="97"/>
                  </a:lnTo>
                  <a:lnTo>
                    <a:pt x="40" y="93"/>
                  </a:lnTo>
                  <a:lnTo>
                    <a:pt x="41" y="89"/>
                  </a:lnTo>
                  <a:lnTo>
                    <a:pt x="45" y="83"/>
                  </a:lnTo>
                  <a:lnTo>
                    <a:pt x="49" y="80"/>
                  </a:lnTo>
                  <a:lnTo>
                    <a:pt x="51" y="76"/>
                  </a:lnTo>
                  <a:lnTo>
                    <a:pt x="57" y="72"/>
                  </a:lnTo>
                  <a:lnTo>
                    <a:pt x="59" y="66"/>
                  </a:lnTo>
                  <a:lnTo>
                    <a:pt x="62" y="62"/>
                  </a:lnTo>
                  <a:lnTo>
                    <a:pt x="66" y="59"/>
                  </a:lnTo>
                  <a:lnTo>
                    <a:pt x="70" y="57"/>
                  </a:lnTo>
                  <a:lnTo>
                    <a:pt x="74" y="53"/>
                  </a:lnTo>
                  <a:lnTo>
                    <a:pt x="78" y="49"/>
                  </a:lnTo>
                  <a:lnTo>
                    <a:pt x="83" y="45"/>
                  </a:lnTo>
                  <a:lnTo>
                    <a:pt x="87" y="43"/>
                  </a:lnTo>
                  <a:lnTo>
                    <a:pt x="91" y="40"/>
                  </a:lnTo>
                  <a:lnTo>
                    <a:pt x="95" y="36"/>
                  </a:lnTo>
                  <a:lnTo>
                    <a:pt x="100" y="34"/>
                  </a:lnTo>
                  <a:lnTo>
                    <a:pt x="104" y="32"/>
                  </a:lnTo>
                  <a:lnTo>
                    <a:pt x="108" y="28"/>
                  </a:lnTo>
                  <a:lnTo>
                    <a:pt x="112" y="26"/>
                  </a:lnTo>
                  <a:lnTo>
                    <a:pt x="117" y="23"/>
                  </a:lnTo>
                  <a:lnTo>
                    <a:pt x="121" y="21"/>
                  </a:lnTo>
                  <a:lnTo>
                    <a:pt x="127" y="19"/>
                  </a:lnTo>
                  <a:lnTo>
                    <a:pt x="131" y="17"/>
                  </a:lnTo>
                  <a:lnTo>
                    <a:pt x="136" y="15"/>
                  </a:lnTo>
                  <a:lnTo>
                    <a:pt x="142" y="13"/>
                  </a:lnTo>
                  <a:lnTo>
                    <a:pt x="146" y="11"/>
                  </a:lnTo>
                  <a:lnTo>
                    <a:pt x="152" y="9"/>
                  </a:lnTo>
                  <a:lnTo>
                    <a:pt x="155" y="9"/>
                  </a:lnTo>
                  <a:lnTo>
                    <a:pt x="161" y="7"/>
                  </a:lnTo>
                  <a:lnTo>
                    <a:pt x="165" y="5"/>
                  </a:lnTo>
                  <a:lnTo>
                    <a:pt x="171" y="4"/>
                  </a:lnTo>
                  <a:lnTo>
                    <a:pt x="176" y="4"/>
                  </a:lnTo>
                  <a:lnTo>
                    <a:pt x="182" y="4"/>
                  </a:lnTo>
                  <a:lnTo>
                    <a:pt x="186" y="2"/>
                  </a:lnTo>
                  <a:lnTo>
                    <a:pt x="192" y="2"/>
                  </a:lnTo>
                  <a:lnTo>
                    <a:pt x="197" y="0"/>
                  </a:lnTo>
                  <a:lnTo>
                    <a:pt x="201" y="0"/>
                  </a:lnTo>
                  <a:lnTo>
                    <a:pt x="207" y="0"/>
                  </a:lnTo>
                  <a:lnTo>
                    <a:pt x="212" y="0"/>
                  </a:lnTo>
                  <a:lnTo>
                    <a:pt x="218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3" y="0"/>
                  </a:lnTo>
                  <a:lnTo>
                    <a:pt x="239" y="2"/>
                  </a:lnTo>
                  <a:lnTo>
                    <a:pt x="245" y="2"/>
                  </a:lnTo>
                  <a:lnTo>
                    <a:pt x="249" y="2"/>
                  </a:lnTo>
                  <a:lnTo>
                    <a:pt x="254" y="4"/>
                  </a:lnTo>
                  <a:lnTo>
                    <a:pt x="260" y="4"/>
                  </a:lnTo>
                  <a:lnTo>
                    <a:pt x="266" y="5"/>
                  </a:lnTo>
                  <a:lnTo>
                    <a:pt x="269" y="5"/>
                  </a:lnTo>
                  <a:lnTo>
                    <a:pt x="275" y="7"/>
                  </a:lnTo>
                  <a:lnTo>
                    <a:pt x="281" y="9"/>
                  </a:lnTo>
                  <a:lnTo>
                    <a:pt x="287" y="11"/>
                  </a:lnTo>
                  <a:lnTo>
                    <a:pt x="290" y="13"/>
                  </a:lnTo>
                  <a:lnTo>
                    <a:pt x="296" y="15"/>
                  </a:lnTo>
                  <a:lnTo>
                    <a:pt x="302" y="19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5" y="24"/>
                  </a:lnTo>
                  <a:lnTo>
                    <a:pt x="319" y="26"/>
                  </a:lnTo>
                  <a:lnTo>
                    <a:pt x="325" y="28"/>
                  </a:lnTo>
                  <a:lnTo>
                    <a:pt x="330" y="30"/>
                  </a:lnTo>
                  <a:lnTo>
                    <a:pt x="338" y="34"/>
                  </a:lnTo>
                  <a:lnTo>
                    <a:pt x="342" y="36"/>
                  </a:lnTo>
                  <a:lnTo>
                    <a:pt x="344" y="38"/>
                  </a:lnTo>
                  <a:lnTo>
                    <a:pt x="349" y="38"/>
                  </a:lnTo>
                  <a:lnTo>
                    <a:pt x="353" y="40"/>
                  </a:lnTo>
                  <a:lnTo>
                    <a:pt x="357" y="42"/>
                  </a:lnTo>
                  <a:lnTo>
                    <a:pt x="361" y="45"/>
                  </a:lnTo>
                  <a:lnTo>
                    <a:pt x="366" y="47"/>
                  </a:lnTo>
                  <a:lnTo>
                    <a:pt x="372" y="49"/>
                  </a:lnTo>
                  <a:lnTo>
                    <a:pt x="376" y="51"/>
                  </a:lnTo>
                  <a:lnTo>
                    <a:pt x="382" y="53"/>
                  </a:lnTo>
                  <a:lnTo>
                    <a:pt x="387" y="57"/>
                  </a:lnTo>
                  <a:lnTo>
                    <a:pt x="393" y="59"/>
                  </a:lnTo>
                  <a:lnTo>
                    <a:pt x="399" y="62"/>
                  </a:lnTo>
                  <a:lnTo>
                    <a:pt x="404" y="64"/>
                  </a:lnTo>
                  <a:lnTo>
                    <a:pt x="410" y="66"/>
                  </a:lnTo>
                  <a:lnTo>
                    <a:pt x="416" y="70"/>
                  </a:lnTo>
                  <a:lnTo>
                    <a:pt x="423" y="72"/>
                  </a:lnTo>
                  <a:lnTo>
                    <a:pt x="429" y="76"/>
                  </a:lnTo>
                  <a:lnTo>
                    <a:pt x="435" y="78"/>
                  </a:lnTo>
                  <a:lnTo>
                    <a:pt x="442" y="81"/>
                  </a:lnTo>
                  <a:lnTo>
                    <a:pt x="448" y="83"/>
                  </a:lnTo>
                  <a:lnTo>
                    <a:pt x="456" y="87"/>
                  </a:lnTo>
                  <a:lnTo>
                    <a:pt x="461" y="91"/>
                  </a:lnTo>
                  <a:lnTo>
                    <a:pt x="469" y="95"/>
                  </a:lnTo>
                  <a:lnTo>
                    <a:pt x="475" y="97"/>
                  </a:lnTo>
                  <a:lnTo>
                    <a:pt x="482" y="100"/>
                  </a:lnTo>
                  <a:lnTo>
                    <a:pt x="490" y="102"/>
                  </a:lnTo>
                  <a:lnTo>
                    <a:pt x="497" y="106"/>
                  </a:lnTo>
                  <a:lnTo>
                    <a:pt x="505" y="110"/>
                  </a:lnTo>
                  <a:lnTo>
                    <a:pt x="513" y="114"/>
                  </a:lnTo>
                  <a:lnTo>
                    <a:pt x="520" y="118"/>
                  </a:lnTo>
                  <a:lnTo>
                    <a:pt x="528" y="121"/>
                  </a:lnTo>
                  <a:lnTo>
                    <a:pt x="535" y="125"/>
                  </a:lnTo>
                  <a:lnTo>
                    <a:pt x="543" y="127"/>
                  </a:lnTo>
                  <a:lnTo>
                    <a:pt x="549" y="131"/>
                  </a:lnTo>
                  <a:lnTo>
                    <a:pt x="558" y="135"/>
                  </a:lnTo>
                  <a:lnTo>
                    <a:pt x="566" y="138"/>
                  </a:lnTo>
                  <a:lnTo>
                    <a:pt x="573" y="142"/>
                  </a:lnTo>
                  <a:lnTo>
                    <a:pt x="581" y="146"/>
                  </a:lnTo>
                  <a:lnTo>
                    <a:pt x="589" y="150"/>
                  </a:lnTo>
                  <a:lnTo>
                    <a:pt x="596" y="154"/>
                  </a:lnTo>
                  <a:lnTo>
                    <a:pt x="606" y="157"/>
                  </a:lnTo>
                  <a:lnTo>
                    <a:pt x="613" y="161"/>
                  </a:lnTo>
                  <a:lnTo>
                    <a:pt x="621" y="165"/>
                  </a:lnTo>
                  <a:lnTo>
                    <a:pt x="629" y="169"/>
                  </a:lnTo>
                  <a:lnTo>
                    <a:pt x="636" y="171"/>
                  </a:lnTo>
                  <a:lnTo>
                    <a:pt x="646" y="176"/>
                  </a:lnTo>
                  <a:lnTo>
                    <a:pt x="653" y="180"/>
                  </a:lnTo>
                  <a:lnTo>
                    <a:pt x="653" y="180"/>
                  </a:lnTo>
                  <a:close/>
                </a:path>
              </a:pathLst>
            </a:custGeom>
            <a:solidFill>
              <a:srgbClr val="00A1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63"/>
            <p:cNvSpPr>
              <a:spLocks/>
            </p:cNvSpPr>
            <p:nvPr/>
          </p:nvSpPr>
          <p:spPr bwMode="auto">
            <a:xfrm>
              <a:off x="4285" y="2744"/>
              <a:ext cx="308" cy="278"/>
            </a:xfrm>
            <a:custGeom>
              <a:avLst/>
              <a:gdLst>
                <a:gd name="T0" fmla="*/ 602 w 615"/>
                <a:gd name="T1" fmla="*/ 188 h 556"/>
                <a:gd name="T2" fmla="*/ 587 w 615"/>
                <a:gd name="T3" fmla="*/ 220 h 556"/>
                <a:gd name="T4" fmla="*/ 572 w 615"/>
                <a:gd name="T5" fmla="*/ 254 h 556"/>
                <a:gd name="T6" fmla="*/ 556 w 615"/>
                <a:gd name="T7" fmla="*/ 287 h 556"/>
                <a:gd name="T8" fmla="*/ 541 w 615"/>
                <a:gd name="T9" fmla="*/ 319 h 556"/>
                <a:gd name="T10" fmla="*/ 526 w 615"/>
                <a:gd name="T11" fmla="*/ 351 h 556"/>
                <a:gd name="T12" fmla="*/ 511 w 615"/>
                <a:gd name="T13" fmla="*/ 384 h 556"/>
                <a:gd name="T14" fmla="*/ 496 w 615"/>
                <a:gd name="T15" fmla="*/ 414 h 556"/>
                <a:gd name="T16" fmla="*/ 482 w 615"/>
                <a:gd name="T17" fmla="*/ 444 h 556"/>
                <a:gd name="T18" fmla="*/ 469 w 615"/>
                <a:gd name="T19" fmla="*/ 473 h 556"/>
                <a:gd name="T20" fmla="*/ 458 w 615"/>
                <a:gd name="T21" fmla="*/ 501 h 556"/>
                <a:gd name="T22" fmla="*/ 444 w 615"/>
                <a:gd name="T23" fmla="*/ 528 h 556"/>
                <a:gd name="T24" fmla="*/ 433 w 615"/>
                <a:gd name="T25" fmla="*/ 556 h 556"/>
                <a:gd name="T26" fmla="*/ 397 w 615"/>
                <a:gd name="T27" fmla="*/ 539 h 556"/>
                <a:gd name="T28" fmla="*/ 361 w 615"/>
                <a:gd name="T29" fmla="*/ 522 h 556"/>
                <a:gd name="T30" fmla="*/ 325 w 615"/>
                <a:gd name="T31" fmla="*/ 507 h 556"/>
                <a:gd name="T32" fmla="*/ 292 w 615"/>
                <a:gd name="T33" fmla="*/ 492 h 556"/>
                <a:gd name="T34" fmla="*/ 260 w 615"/>
                <a:gd name="T35" fmla="*/ 477 h 556"/>
                <a:gd name="T36" fmla="*/ 231 w 615"/>
                <a:gd name="T37" fmla="*/ 463 h 556"/>
                <a:gd name="T38" fmla="*/ 205 w 615"/>
                <a:gd name="T39" fmla="*/ 450 h 556"/>
                <a:gd name="T40" fmla="*/ 182 w 615"/>
                <a:gd name="T41" fmla="*/ 441 h 556"/>
                <a:gd name="T42" fmla="*/ 157 w 615"/>
                <a:gd name="T43" fmla="*/ 429 h 556"/>
                <a:gd name="T44" fmla="*/ 133 w 615"/>
                <a:gd name="T45" fmla="*/ 420 h 556"/>
                <a:gd name="T46" fmla="*/ 110 w 615"/>
                <a:gd name="T47" fmla="*/ 406 h 556"/>
                <a:gd name="T48" fmla="*/ 87 w 615"/>
                <a:gd name="T49" fmla="*/ 393 h 556"/>
                <a:gd name="T50" fmla="*/ 66 w 615"/>
                <a:gd name="T51" fmla="*/ 376 h 556"/>
                <a:gd name="T52" fmla="*/ 49 w 615"/>
                <a:gd name="T53" fmla="*/ 355 h 556"/>
                <a:gd name="T54" fmla="*/ 34 w 615"/>
                <a:gd name="T55" fmla="*/ 334 h 556"/>
                <a:gd name="T56" fmla="*/ 21 w 615"/>
                <a:gd name="T57" fmla="*/ 311 h 556"/>
                <a:gd name="T58" fmla="*/ 11 w 615"/>
                <a:gd name="T59" fmla="*/ 289 h 556"/>
                <a:gd name="T60" fmla="*/ 3 w 615"/>
                <a:gd name="T61" fmla="*/ 262 h 556"/>
                <a:gd name="T62" fmla="*/ 0 w 615"/>
                <a:gd name="T63" fmla="*/ 235 h 556"/>
                <a:gd name="T64" fmla="*/ 0 w 615"/>
                <a:gd name="T65" fmla="*/ 211 h 556"/>
                <a:gd name="T66" fmla="*/ 2 w 615"/>
                <a:gd name="T67" fmla="*/ 184 h 556"/>
                <a:gd name="T68" fmla="*/ 7 w 615"/>
                <a:gd name="T69" fmla="*/ 157 h 556"/>
                <a:gd name="T70" fmla="*/ 17 w 615"/>
                <a:gd name="T71" fmla="*/ 131 h 556"/>
                <a:gd name="T72" fmla="*/ 30 w 615"/>
                <a:gd name="T73" fmla="*/ 106 h 556"/>
                <a:gd name="T74" fmla="*/ 45 w 615"/>
                <a:gd name="T75" fmla="*/ 83 h 556"/>
                <a:gd name="T76" fmla="*/ 62 w 615"/>
                <a:gd name="T77" fmla="*/ 62 h 556"/>
                <a:gd name="T78" fmla="*/ 83 w 615"/>
                <a:gd name="T79" fmla="*/ 45 h 556"/>
                <a:gd name="T80" fmla="*/ 104 w 615"/>
                <a:gd name="T81" fmla="*/ 32 h 556"/>
                <a:gd name="T82" fmla="*/ 127 w 615"/>
                <a:gd name="T83" fmla="*/ 19 h 556"/>
                <a:gd name="T84" fmla="*/ 152 w 615"/>
                <a:gd name="T85" fmla="*/ 9 h 556"/>
                <a:gd name="T86" fmla="*/ 176 w 615"/>
                <a:gd name="T87" fmla="*/ 4 h 556"/>
                <a:gd name="T88" fmla="*/ 201 w 615"/>
                <a:gd name="T89" fmla="*/ 0 h 556"/>
                <a:gd name="T90" fmla="*/ 228 w 615"/>
                <a:gd name="T91" fmla="*/ 0 h 556"/>
                <a:gd name="T92" fmla="*/ 254 w 615"/>
                <a:gd name="T93" fmla="*/ 4 h 556"/>
                <a:gd name="T94" fmla="*/ 281 w 615"/>
                <a:gd name="T95" fmla="*/ 9 h 556"/>
                <a:gd name="T96" fmla="*/ 307 w 615"/>
                <a:gd name="T97" fmla="*/ 21 h 556"/>
                <a:gd name="T98" fmla="*/ 326 w 615"/>
                <a:gd name="T99" fmla="*/ 28 h 556"/>
                <a:gd name="T100" fmla="*/ 353 w 615"/>
                <a:gd name="T101" fmla="*/ 42 h 556"/>
                <a:gd name="T102" fmla="*/ 376 w 615"/>
                <a:gd name="T103" fmla="*/ 51 h 556"/>
                <a:gd name="T104" fmla="*/ 402 w 615"/>
                <a:gd name="T105" fmla="*/ 64 h 556"/>
                <a:gd name="T106" fmla="*/ 429 w 615"/>
                <a:gd name="T107" fmla="*/ 76 h 556"/>
                <a:gd name="T108" fmla="*/ 459 w 615"/>
                <a:gd name="T109" fmla="*/ 91 h 556"/>
                <a:gd name="T110" fmla="*/ 494 w 615"/>
                <a:gd name="T111" fmla="*/ 106 h 556"/>
                <a:gd name="T112" fmla="*/ 528 w 615"/>
                <a:gd name="T113" fmla="*/ 121 h 556"/>
                <a:gd name="T114" fmla="*/ 564 w 615"/>
                <a:gd name="T115" fmla="*/ 137 h 556"/>
                <a:gd name="T116" fmla="*/ 600 w 615"/>
                <a:gd name="T117" fmla="*/ 154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15" h="556">
                  <a:moveTo>
                    <a:pt x="615" y="161"/>
                  </a:moveTo>
                  <a:lnTo>
                    <a:pt x="611" y="167"/>
                  </a:lnTo>
                  <a:lnTo>
                    <a:pt x="608" y="175"/>
                  </a:lnTo>
                  <a:lnTo>
                    <a:pt x="606" y="180"/>
                  </a:lnTo>
                  <a:lnTo>
                    <a:pt x="602" y="188"/>
                  </a:lnTo>
                  <a:lnTo>
                    <a:pt x="598" y="194"/>
                  </a:lnTo>
                  <a:lnTo>
                    <a:pt x="596" y="201"/>
                  </a:lnTo>
                  <a:lnTo>
                    <a:pt x="592" y="207"/>
                  </a:lnTo>
                  <a:lnTo>
                    <a:pt x="591" y="214"/>
                  </a:lnTo>
                  <a:lnTo>
                    <a:pt x="587" y="220"/>
                  </a:lnTo>
                  <a:lnTo>
                    <a:pt x="583" y="228"/>
                  </a:lnTo>
                  <a:lnTo>
                    <a:pt x="581" y="233"/>
                  </a:lnTo>
                  <a:lnTo>
                    <a:pt x="577" y="241"/>
                  </a:lnTo>
                  <a:lnTo>
                    <a:pt x="573" y="247"/>
                  </a:lnTo>
                  <a:lnTo>
                    <a:pt x="572" y="254"/>
                  </a:lnTo>
                  <a:lnTo>
                    <a:pt x="568" y="260"/>
                  </a:lnTo>
                  <a:lnTo>
                    <a:pt x="566" y="268"/>
                  </a:lnTo>
                  <a:lnTo>
                    <a:pt x="562" y="273"/>
                  </a:lnTo>
                  <a:lnTo>
                    <a:pt x="558" y="279"/>
                  </a:lnTo>
                  <a:lnTo>
                    <a:pt x="556" y="287"/>
                  </a:lnTo>
                  <a:lnTo>
                    <a:pt x="553" y="292"/>
                  </a:lnTo>
                  <a:lnTo>
                    <a:pt x="549" y="300"/>
                  </a:lnTo>
                  <a:lnTo>
                    <a:pt x="547" y="306"/>
                  </a:lnTo>
                  <a:lnTo>
                    <a:pt x="543" y="311"/>
                  </a:lnTo>
                  <a:lnTo>
                    <a:pt x="541" y="319"/>
                  </a:lnTo>
                  <a:lnTo>
                    <a:pt x="537" y="325"/>
                  </a:lnTo>
                  <a:lnTo>
                    <a:pt x="535" y="332"/>
                  </a:lnTo>
                  <a:lnTo>
                    <a:pt x="532" y="338"/>
                  </a:lnTo>
                  <a:lnTo>
                    <a:pt x="530" y="346"/>
                  </a:lnTo>
                  <a:lnTo>
                    <a:pt x="526" y="351"/>
                  </a:lnTo>
                  <a:lnTo>
                    <a:pt x="524" y="357"/>
                  </a:lnTo>
                  <a:lnTo>
                    <a:pt x="520" y="365"/>
                  </a:lnTo>
                  <a:lnTo>
                    <a:pt x="518" y="370"/>
                  </a:lnTo>
                  <a:lnTo>
                    <a:pt x="515" y="378"/>
                  </a:lnTo>
                  <a:lnTo>
                    <a:pt x="511" y="384"/>
                  </a:lnTo>
                  <a:lnTo>
                    <a:pt x="509" y="389"/>
                  </a:lnTo>
                  <a:lnTo>
                    <a:pt x="505" y="395"/>
                  </a:lnTo>
                  <a:lnTo>
                    <a:pt x="501" y="403"/>
                  </a:lnTo>
                  <a:lnTo>
                    <a:pt x="499" y="408"/>
                  </a:lnTo>
                  <a:lnTo>
                    <a:pt x="496" y="414"/>
                  </a:lnTo>
                  <a:lnTo>
                    <a:pt x="494" y="420"/>
                  </a:lnTo>
                  <a:lnTo>
                    <a:pt x="492" y="425"/>
                  </a:lnTo>
                  <a:lnTo>
                    <a:pt x="488" y="431"/>
                  </a:lnTo>
                  <a:lnTo>
                    <a:pt x="486" y="439"/>
                  </a:lnTo>
                  <a:lnTo>
                    <a:pt x="482" y="444"/>
                  </a:lnTo>
                  <a:lnTo>
                    <a:pt x="480" y="450"/>
                  </a:lnTo>
                  <a:lnTo>
                    <a:pt x="477" y="456"/>
                  </a:lnTo>
                  <a:lnTo>
                    <a:pt x="475" y="461"/>
                  </a:lnTo>
                  <a:lnTo>
                    <a:pt x="473" y="467"/>
                  </a:lnTo>
                  <a:lnTo>
                    <a:pt x="469" y="473"/>
                  </a:lnTo>
                  <a:lnTo>
                    <a:pt x="467" y="479"/>
                  </a:lnTo>
                  <a:lnTo>
                    <a:pt x="465" y="484"/>
                  </a:lnTo>
                  <a:lnTo>
                    <a:pt x="463" y="490"/>
                  </a:lnTo>
                  <a:lnTo>
                    <a:pt x="459" y="496"/>
                  </a:lnTo>
                  <a:lnTo>
                    <a:pt x="458" y="501"/>
                  </a:lnTo>
                  <a:lnTo>
                    <a:pt x="454" y="507"/>
                  </a:lnTo>
                  <a:lnTo>
                    <a:pt x="452" y="513"/>
                  </a:lnTo>
                  <a:lnTo>
                    <a:pt x="450" y="518"/>
                  </a:lnTo>
                  <a:lnTo>
                    <a:pt x="446" y="524"/>
                  </a:lnTo>
                  <a:lnTo>
                    <a:pt x="444" y="528"/>
                  </a:lnTo>
                  <a:lnTo>
                    <a:pt x="442" y="536"/>
                  </a:lnTo>
                  <a:lnTo>
                    <a:pt x="440" y="539"/>
                  </a:lnTo>
                  <a:lnTo>
                    <a:pt x="439" y="545"/>
                  </a:lnTo>
                  <a:lnTo>
                    <a:pt x="437" y="551"/>
                  </a:lnTo>
                  <a:lnTo>
                    <a:pt x="433" y="556"/>
                  </a:lnTo>
                  <a:lnTo>
                    <a:pt x="425" y="553"/>
                  </a:lnTo>
                  <a:lnTo>
                    <a:pt x="420" y="549"/>
                  </a:lnTo>
                  <a:lnTo>
                    <a:pt x="410" y="545"/>
                  </a:lnTo>
                  <a:lnTo>
                    <a:pt x="404" y="543"/>
                  </a:lnTo>
                  <a:lnTo>
                    <a:pt x="397" y="539"/>
                  </a:lnTo>
                  <a:lnTo>
                    <a:pt x="389" y="536"/>
                  </a:lnTo>
                  <a:lnTo>
                    <a:pt x="382" y="532"/>
                  </a:lnTo>
                  <a:lnTo>
                    <a:pt x="376" y="530"/>
                  </a:lnTo>
                  <a:lnTo>
                    <a:pt x="368" y="526"/>
                  </a:lnTo>
                  <a:lnTo>
                    <a:pt x="361" y="522"/>
                  </a:lnTo>
                  <a:lnTo>
                    <a:pt x="353" y="518"/>
                  </a:lnTo>
                  <a:lnTo>
                    <a:pt x="347" y="517"/>
                  </a:lnTo>
                  <a:lnTo>
                    <a:pt x="340" y="513"/>
                  </a:lnTo>
                  <a:lnTo>
                    <a:pt x="332" y="509"/>
                  </a:lnTo>
                  <a:lnTo>
                    <a:pt x="325" y="507"/>
                  </a:lnTo>
                  <a:lnTo>
                    <a:pt x="319" y="503"/>
                  </a:lnTo>
                  <a:lnTo>
                    <a:pt x="311" y="499"/>
                  </a:lnTo>
                  <a:lnTo>
                    <a:pt x="306" y="498"/>
                  </a:lnTo>
                  <a:lnTo>
                    <a:pt x="298" y="494"/>
                  </a:lnTo>
                  <a:lnTo>
                    <a:pt x="292" y="492"/>
                  </a:lnTo>
                  <a:lnTo>
                    <a:pt x="285" y="488"/>
                  </a:lnTo>
                  <a:lnTo>
                    <a:pt x="279" y="484"/>
                  </a:lnTo>
                  <a:lnTo>
                    <a:pt x="273" y="482"/>
                  </a:lnTo>
                  <a:lnTo>
                    <a:pt x="268" y="479"/>
                  </a:lnTo>
                  <a:lnTo>
                    <a:pt x="260" y="477"/>
                  </a:lnTo>
                  <a:lnTo>
                    <a:pt x="254" y="473"/>
                  </a:lnTo>
                  <a:lnTo>
                    <a:pt x="249" y="471"/>
                  </a:lnTo>
                  <a:lnTo>
                    <a:pt x="243" y="469"/>
                  </a:lnTo>
                  <a:lnTo>
                    <a:pt x="237" y="465"/>
                  </a:lnTo>
                  <a:lnTo>
                    <a:pt x="231" y="463"/>
                  </a:lnTo>
                  <a:lnTo>
                    <a:pt x="226" y="461"/>
                  </a:lnTo>
                  <a:lnTo>
                    <a:pt x="220" y="460"/>
                  </a:lnTo>
                  <a:lnTo>
                    <a:pt x="214" y="456"/>
                  </a:lnTo>
                  <a:lnTo>
                    <a:pt x="211" y="454"/>
                  </a:lnTo>
                  <a:lnTo>
                    <a:pt x="205" y="450"/>
                  </a:lnTo>
                  <a:lnTo>
                    <a:pt x="199" y="448"/>
                  </a:lnTo>
                  <a:lnTo>
                    <a:pt x="193" y="446"/>
                  </a:lnTo>
                  <a:lnTo>
                    <a:pt x="190" y="444"/>
                  </a:lnTo>
                  <a:lnTo>
                    <a:pt x="186" y="442"/>
                  </a:lnTo>
                  <a:lnTo>
                    <a:pt x="182" y="441"/>
                  </a:lnTo>
                  <a:lnTo>
                    <a:pt x="176" y="439"/>
                  </a:lnTo>
                  <a:lnTo>
                    <a:pt x="173" y="437"/>
                  </a:lnTo>
                  <a:lnTo>
                    <a:pt x="169" y="435"/>
                  </a:lnTo>
                  <a:lnTo>
                    <a:pt x="165" y="433"/>
                  </a:lnTo>
                  <a:lnTo>
                    <a:pt x="157" y="429"/>
                  </a:lnTo>
                  <a:lnTo>
                    <a:pt x="152" y="427"/>
                  </a:lnTo>
                  <a:lnTo>
                    <a:pt x="146" y="423"/>
                  </a:lnTo>
                  <a:lnTo>
                    <a:pt x="140" y="422"/>
                  </a:lnTo>
                  <a:lnTo>
                    <a:pt x="136" y="420"/>
                  </a:lnTo>
                  <a:lnTo>
                    <a:pt x="133" y="420"/>
                  </a:lnTo>
                  <a:lnTo>
                    <a:pt x="127" y="416"/>
                  </a:lnTo>
                  <a:lnTo>
                    <a:pt x="127" y="416"/>
                  </a:lnTo>
                  <a:lnTo>
                    <a:pt x="121" y="412"/>
                  </a:lnTo>
                  <a:lnTo>
                    <a:pt x="116" y="410"/>
                  </a:lnTo>
                  <a:lnTo>
                    <a:pt x="110" y="406"/>
                  </a:lnTo>
                  <a:lnTo>
                    <a:pt x="106" y="404"/>
                  </a:lnTo>
                  <a:lnTo>
                    <a:pt x="100" y="403"/>
                  </a:lnTo>
                  <a:lnTo>
                    <a:pt x="97" y="399"/>
                  </a:lnTo>
                  <a:lnTo>
                    <a:pt x="93" y="395"/>
                  </a:lnTo>
                  <a:lnTo>
                    <a:pt x="87" y="393"/>
                  </a:lnTo>
                  <a:lnTo>
                    <a:pt x="83" y="389"/>
                  </a:lnTo>
                  <a:lnTo>
                    <a:pt x="79" y="385"/>
                  </a:lnTo>
                  <a:lnTo>
                    <a:pt x="76" y="382"/>
                  </a:lnTo>
                  <a:lnTo>
                    <a:pt x="70" y="380"/>
                  </a:lnTo>
                  <a:lnTo>
                    <a:pt x="66" y="376"/>
                  </a:lnTo>
                  <a:lnTo>
                    <a:pt x="62" y="372"/>
                  </a:lnTo>
                  <a:lnTo>
                    <a:pt x="59" y="368"/>
                  </a:lnTo>
                  <a:lnTo>
                    <a:pt x="57" y="365"/>
                  </a:lnTo>
                  <a:lnTo>
                    <a:pt x="53" y="361"/>
                  </a:lnTo>
                  <a:lnTo>
                    <a:pt x="49" y="355"/>
                  </a:lnTo>
                  <a:lnTo>
                    <a:pt x="45" y="351"/>
                  </a:lnTo>
                  <a:lnTo>
                    <a:pt x="43" y="347"/>
                  </a:lnTo>
                  <a:lnTo>
                    <a:pt x="40" y="344"/>
                  </a:lnTo>
                  <a:lnTo>
                    <a:pt x="36" y="338"/>
                  </a:lnTo>
                  <a:lnTo>
                    <a:pt x="34" y="334"/>
                  </a:lnTo>
                  <a:lnTo>
                    <a:pt x="32" y="330"/>
                  </a:lnTo>
                  <a:lnTo>
                    <a:pt x="28" y="327"/>
                  </a:lnTo>
                  <a:lnTo>
                    <a:pt x="24" y="321"/>
                  </a:lnTo>
                  <a:lnTo>
                    <a:pt x="22" y="317"/>
                  </a:lnTo>
                  <a:lnTo>
                    <a:pt x="21" y="311"/>
                  </a:lnTo>
                  <a:lnTo>
                    <a:pt x="19" y="308"/>
                  </a:lnTo>
                  <a:lnTo>
                    <a:pt x="17" y="302"/>
                  </a:lnTo>
                  <a:lnTo>
                    <a:pt x="15" y="298"/>
                  </a:lnTo>
                  <a:lnTo>
                    <a:pt x="13" y="292"/>
                  </a:lnTo>
                  <a:lnTo>
                    <a:pt x="11" y="289"/>
                  </a:lnTo>
                  <a:lnTo>
                    <a:pt x="9" y="283"/>
                  </a:lnTo>
                  <a:lnTo>
                    <a:pt x="7" y="277"/>
                  </a:lnTo>
                  <a:lnTo>
                    <a:pt x="7" y="273"/>
                  </a:lnTo>
                  <a:lnTo>
                    <a:pt x="5" y="268"/>
                  </a:lnTo>
                  <a:lnTo>
                    <a:pt x="3" y="262"/>
                  </a:lnTo>
                  <a:lnTo>
                    <a:pt x="3" y="256"/>
                  </a:lnTo>
                  <a:lnTo>
                    <a:pt x="3" y="252"/>
                  </a:lnTo>
                  <a:lnTo>
                    <a:pt x="2" y="247"/>
                  </a:lnTo>
                  <a:lnTo>
                    <a:pt x="2" y="241"/>
                  </a:lnTo>
                  <a:lnTo>
                    <a:pt x="0" y="235"/>
                  </a:lnTo>
                  <a:lnTo>
                    <a:pt x="0" y="232"/>
                  </a:lnTo>
                  <a:lnTo>
                    <a:pt x="0" y="226"/>
                  </a:lnTo>
                  <a:lnTo>
                    <a:pt x="0" y="220"/>
                  </a:lnTo>
                  <a:lnTo>
                    <a:pt x="0" y="214"/>
                  </a:lnTo>
                  <a:lnTo>
                    <a:pt x="0" y="211"/>
                  </a:lnTo>
                  <a:lnTo>
                    <a:pt x="0" y="205"/>
                  </a:lnTo>
                  <a:lnTo>
                    <a:pt x="0" y="199"/>
                  </a:lnTo>
                  <a:lnTo>
                    <a:pt x="2" y="194"/>
                  </a:lnTo>
                  <a:lnTo>
                    <a:pt x="2" y="188"/>
                  </a:lnTo>
                  <a:lnTo>
                    <a:pt x="2" y="184"/>
                  </a:lnTo>
                  <a:lnTo>
                    <a:pt x="3" y="178"/>
                  </a:lnTo>
                  <a:lnTo>
                    <a:pt x="3" y="173"/>
                  </a:lnTo>
                  <a:lnTo>
                    <a:pt x="5" y="167"/>
                  </a:lnTo>
                  <a:lnTo>
                    <a:pt x="5" y="161"/>
                  </a:lnTo>
                  <a:lnTo>
                    <a:pt x="7" y="157"/>
                  </a:lnTo>
                  <a:lnTo>
                    <a:pt x="9" y="152"/>
                  </a:lnTo>
                  <a:lnTo>
                    <a:pt x="11" y="146"/>
                  </a:lnTo>
                  <a:lnTo>
                    <a:pt x="13" y="142"/>
                  </a:lnTo>
                  <a:lnTo>
                    <a:pt x="15" y="137"/>
                  </a:lnTo>
                  <a:lnTo>
                    <a:pt x="17" y="131"/>
                  </a:lnTo>
                  <a:lnTo>
                    <a:pt x="21" y="127"/>
                  </a:lnTo>
                  <a:lnTo>
                    <a:pt x="22" y="121"/>
                  </a:lnTo>
                  <a:lnTo>
                    <a:pt x="24" y="116"/>
                  </a:lnTo>
                  <a:lnTo>
                    <a:pt x="26" y="110"/>
                  </a:lnTo>
                  <a:lnTo>
                    <a:pt x="30" y="106"/>
                  </a:lnTo>
                  <a:lnTo>
                    <a:pt x="32" y="100"/>
                  </a:lnTo>
                  <a:lnTo>
                    <a:pt x="36" y="97"/>
                  </a:lnTo>
                  <a:lnTo>
                    <a:pt x="40" y="93"/>
                  </a:lnTo>
                  <a:lnTo>
                    <a:pt x="41" y="89"/>
                  </a:lnTo>
                  <a:lnTo>
                    <a:pt x="45" y="83"/>
                  </a:lnTo>
                  <a:lnTo>
                    <a:pt x="49" y="80"/>
                  </a:lnTo>
                  <a:lnTo>
                    <a:pt x="51" y="76"/>
                  </a:lnTo>
                  <a:lnTo>
                    <a:pt x="57" y="72"/>
                  </a:lnTo>
                  <a:lnTo>
                    <a:pt x="59" y="66"/>
                  </a:lnTo>
                  <a:lnTo>
                    <a:pt x="62" y="62"/>
                  </a:lnTo>
                  <a:lnTo>
                    <a:pt x="66" y="59"/>
                  </a:lnTo>
                  <a:lnTo>
                    <a:pt x="70" y="57"/>
                  </a:lnTo>
                  <a:lnTo>
                    <a:pt x="74" y="53"/>
                  </a:lnTo>
                  <a:lnTo>
                    <a:pt x="78" y="49"/>
                  </a:lnTo>
                  <a:lnTo>
                    <a:pt x="83" y="45"/>
                  </a:lnTo>
                  <a:lnTo>
                    <a:pt x="87" y="43"/>
                  </a:lnTo>
                  <a:lnTo>
                    <a:pt x="91" y="40"/>
                  </a:lnTo>
                  <a:lnTo>
                    <a:pt x="95" y="36"/>
                  </a:lnTo>
                  <a:lnTo>
                    <a:pt x="100" y="34"/>
                  </a:lnTo>
                  <a:lnTo>
                    <a:pt x="104" y="32"/>
                  </a:lnTo>
                  <a:lnTo>
                    <a:pt x="108" y="28"/>
                  </a:lnTo>
                  <a:lnTo>
                    <a:pt x="112" y="26"/>
                  </a:lnTo>
                  <a:lnTo>
                    <a:pt x="117" y="23"/>
                  </a:lnTo>
                  <a:lnTo>
                    <a:pt x="121" y="21"/>
                  </a:lnTo>
                  <a:lnTo>
                    <a:pt x="127" y="19"/>
                  </a:lnTo>
                  <a:lnTo>
                    <a:pt x="131" y="17"/>
                  </a:lnTo>
                  <a:lnTo>
                    <a:pt x="136" y="15"/>
                  </a:lnTo>
                  <a:lnTo>
                    <a:pt x="142" y="13"/>
                  </a:lnTo>
                  <a:lnTo>
                    <a:pt x="146" y="11"/>
                  </a:lnTo>
                  <a:lnTo>
                    <a:pt x="152" y="9"/>
                  </a:lnTo>
                  <a:lnTo>
                    <a:pt x="155" y="9"/>
                  </a:lnTo>
                  <a:lnTo>
                    <a:pt x="161" y="7"/>
                  </a:lnTo>
                  <a:lnTo>
                    <a:pt x="165" y="5"/>
                  </a:lnTo>
                  <a:lnTo>
                    <a:pt x="171" y="4"/>
                  </a:lnTo>
                  <a:lnTo>
                    <a:pt x="176" y="4"/>
                  </a:lnTo>
                  <a:lnTo>
                    <a:pt x="182" y="4"/>
                  </a:lnTo>
                  <a:lnTo>
                    <a:pt x="186" y="2"/>
                  </a:lnTo>
                  <a:lnTo>
                    <a:pt x="192" y="2"/>
                  </a:lnTo>
                  <a:lnTo>
                    <a:pt x="197" y="0"/>
                  </a:lnTo>
                  <a:lnTo>
                    <a:pt x="201" y="0"/>
                  </a:lnTo>
                  <a:lnTo>
                    <a:pt x="207" y="0"/>
                  </a:lnTo>
                  <a:lnTo>
                    <a:pt x="212" y="0"/>
                  </a:lnTo>
                  <a:lnTo>
                    <a:pt x="218" y="0"/>
                  </a:lnTo>
                  <a:lnTo>
                    <a:pt x="224" y="0"/>
                  </a:lnTo>
                  <a:lnTo>
                    <a:pt x="228" y="0"/>
                  </a:lnTo>
                  <a:lnTo>
                    <a:pt x="233" y="0"/>
                  </a:lnTo>
                  <a:lnTo>
                    <a:pt x="239" y="2"/>
                  </a:lnTo>
                  <a:lnTo>
                    <a:pt x="245" y="2"/>
                  </a:lnTo>
                  <a:lnTo>
                    <a:pt x="249" y="2"/>
                  </a:lnTo>
                  <a:lnTo>
                    <a:pt x="254" y="4"/>
                  </a:lnTo>
                  <a:lnTo>
                    <a:pt x="260" y="4"/>
                  </a:lnTo>
                  <a:lnTo>
                    <a:pt x="266" y="5"/>
                  </a:lnTo>
                  <a:lnTo>
                    <a:pt x="269" y="5"/>
                  </a:lnTo>
                  <a:lnTo>
                    <a:pt x="275" y="7"/>
                  </a:lnTo>
                  <a:lnTo>
                    <a:pt x="281" y="9"/>
                  </a:lnTo>
                  <a:lnTo>
                    <a:pt x="287" y="11"/>
                  </a:lnTo>
                  <a:lnTo>
                    <a:pt x="290" y="13"/>
                  </a:lnTo>
                  <a:lnTo>
                    <a:pt x="296" y="15"/>
                  </a:lnTo>
                  <a:lnTo>
                    <a:pt x="302" y="19"/>
                  </a:lnTo>
                  <a:lnTo>
                    <a:pt x="307" y="21"/>
                  </a:lnTo>
                  <a:lnTo>
                    <a:pt x="309" y="21"/>
                  </a:lnTo>
                  <a:lnTo>
                    <a:pt x="313" y="23"/>
                  </a:lnTo>
                  <a:lnTo>
                    <a:pt x="317" y="24"/>
                  </a:lnTo>
                  <a:lnTo>
                    <a:pt x="323" y="26"/>
                  </a:lnTo>
                  <a:lnTo>
                    <a:pt x="326" y="28"/>
                  </a:lnTo>
                  <a:lnTo>
                    <a:pt x="334" y="32"/>
                  </a:lnTo>
                  <a:lnTo>
                    <a:pt x="340" y="34"/>
                  </a:lnTo>
                  <a:lnTo>
                    <a:pt x="347" y="38"/>
                  </a:lnTo>
                  <a:lnTo>
                    <a:pt x="349" y="40"/>
                  </a:lnTo>
                  <a:lnTo>
                    <a:pt x="353" y="42"/>
                  </a:lnTo>
                  <a:lnTo>
                    <a:pt x="359" y="43"/>
                  </a:lnTo>
                  <a:lnTo>
                    <a:pt x="363" y="45"/>
                  </a:lnTo>
                  <a:lnTo>
                    <a:pt x="366" y="47"/>
                  </a:lnTo>
                  <a:lnTo>
                    <a:pt x="370" y="49"/>
                  </a:lnTo>
                  <a:lnTo>
                    <a:pt x="376" y="51"/>
                  </a:lnTo>
                  <a:lnTo>
                    <a:pt x="382" y="53"/>
                  </a:lnTo>
                  <a:lnTo>
                    <a:pt x="385" y="55"/>
                  </a:lnTo>
                  <a:lnTo>
                    <a:pt x="391" y="59"/>
                  </a:lnTo>
                  <a:lnTo>
                    <a:pt x="397" y="61"/>
                  </a:lnTo>
                  <a:lnTo>
                    <a:pt x="402" y="64"/>
                  </a:lnTo>
                  <a:lnTo>
                    <a:pt x="406" y="66"/>
                  </a:lnTo>
                  <a:lnTo>
                    <a:pt x="412" y="68"/>
                  </a:lnTo>
                  <a:lnTo>
                    <a:pt x="418" y="70"/>
                  </a:lnTo>
                  <a:lnTo>
                    <a:pt x="423" y="74"/>
                  </a:lnTo>
                  <a:lnTo>
                    <a:pt x="429" y="76"/>
                  </a:lnTo>
                  <a:lnTo>
                    <a:pt x="437" y="80"/>
                  </a:lnTo>
                  <a:lnTo>
                    <a:pt x="442" y="81"/>
                  </a:lnTo>
                  <a:lnTo>
                    <a:pt x="448" y="85"/>
                  </a:lnTo>
                  <a:lnTo>
                    <a:pt x="454" y="87"/>
                  </a:lnTo>
                  <a:lnTo>
                    <a:pt x="459" y="91"/>
                  </a:lnTo>
                  <a:lnTo>
                    <a:pt x="467" y="93"/>
                  </a:lnTo>
                  <a:lnTo>
                    <a:pt x="473" y="97"/>
                  </a:lnTo>
                  <a:lnTo>
                    <a:pt x="480" y="99"/>
                  </a:lnTo>
                  <a:lnTo>
                    <a:pt x="486" y="102"/>
                  </a:lnTo>
                  <a:lnTo>
                    <a:pt x="494" y="106"/>
                  </a:lnTo>
                  <a:lnTo>
                    <a:pt x="501" y="108"/>
                  </a:lnTo>
                  <a:lnTo>
                    <a:pt x="507" y="112"/>
                  </a:lnTo>
                  <a:lnTo>
                    <a:pt x="513" y="116"/>
                  </a:lnTo>
                  <a:lnTo>
                    <a:pt x="520" y="118"/>
                  </a:lnTo>
                  <a:lnTo>
                    <a:pt x="528" y="121"/>
                  </a:lnTo>
                  <a:lnTo>
                    <a:pt x="535" y="123"/>
                  </a:lnTo>
                  <a:lnTo>
                    <a:pt x="543" y="127"/>
                  </a:lnTo>
                  <a:lnTo>
                    <a:pt x="549" y="129"/>
                  </a:lnTo>
                  <a:lnTo>
                    <a:pt x="556" y="135"/>
                  </a:lnTo>
                  <a:lnTo>
                    <a:pt x="564" y="137"/>
                  </a:lnTo>
                  <a:lnTo>
                    <a:pt x="572" y="140"/>
                  </a:lnTo>
                  <a:lnTo>
                    <a:pt x="577" y="144"/>
                  </a:lnTo>
                  <a:lnTo>
                    <a:pt x="585" y="146"/>
                  </a:lnTo>
                  <a:lnTo>
                    <a:pt x="592" y="150"/>
                  </a:lnTo>
                  <a:lnTo>
                    <a:pt x="600" y="154"/>
                  </a:lnTo>
                  <a:lnTo>
                    <a:pt x="608" y="157"/>
                  </a:lnTo>
                  <a:lnTo>
                    <a:pt x="615" y="161"/>
                  </a:lnTo>
                  <a:lnTo>
                    <a:pt x="615" y="161"/>
                  </a:lnTo>
                  <a:close/>
                </a:path>
              </a:pathLst>
            </a:custGeom>
            <a:solidFill>
              <a:srgbClr val="FF66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64"/>
            <p:cNvSpPr>
              <a:spLocks/>
            </p:cNvSpPr>
            <p:nvPr/>
          </p:nvSpPr>
          <p:spPr bwMode="auto">
            <a:xfrm>
              <a:off x="4445" y="2771"/>
              <a:ext cx="71" cy="88"/>
            </a:xfrm>
            <a:custGeom>
              <a:avLst/>
              <a:gdLst>
                <a:gd name="T0" fmla="*/ 78 w 142"/>
                <a:gd name="T1" fmla="*/ 175 h 175"/>
                <a:gd name="T2" fmla="*/ 142 w 142"/>
                <a:gd name="T3" fmla="*/ 36 h 175"/>
                <a:gd name="T4" fmla="*/ 63 w 142"/>
                <a:gd name="T5" fmla="*/ 0 h 175"/>
                <a:gd name="T6" fmla="*/ 0 w 142"/>
                <a:gd name="T7" fmla="*/ 139 h 175"/>
                <a:gd name="T8" fmla="*/ 78 w 142"/>
                <a:gd name="T9" fmla="*/ 175 h 175"/>
                <a:gd name="T10" fmla="*/ 78 w 142"/>
                <a:gd name="T1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2" h="175">
                  <a:moveTo>
                    <a:pt x="78" y="175"/>
                  </a:moveTo>
                  <a:lnTo>
                    <a:pt x="142" y="36"/>
                  </a:lnTo>
                  <a:lnTo>
                    <a:pt x="63" y="0"/>
                  </a:lnTo>
                  <a:lnTo>
                    <a:pt x="0" y="139"/>
                  </a:lnTo>
                  <a:lnTo>
                    <a:pt x="78" y="175"/>
                  </a:lnTo>
                  <a:lnTo>
                    <a:pt x="78" y="175"/>
                  </a:lnTo>
                  <a:close/>
                </a:path>
              </a:pathLst>
            </a:custGeom>
            <a:solidFill>
              <a:srgbClr val="4D5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65"/>
            <p:cNvSpPr>
              <a:spLocks/>
            </p:cNvSpPr>
            <p:nvPr/>
          </p:nvSpPr>
          <p:spPr bwMode="auto">
            <a:xfrm>
              <a:off x="4503" y="2798"/>
              <a:ext cx="71" cy="87"/>
            </a:xfrm>
            <a:custGeom>
              <a:avLst/>
              <a:gdLst>
                <a:gd name="T0" fmla="*/ 80 w 142"/>
                <a:gd name="T1" fmla="*/ 175 h 175"/>
                <a:gd name="T2" fmla="*/ 142 w 142"/>
                <a:gd name="T3" fmla="*/ 38 h 175"/>
                <a:gd name="T4" fmla="*/ 64 w 142"/>
                <a:gd name="T5" fmla="*/ 0 h 175"/>
                <a:gd name="T6" fmla="*/ 0 w 142"/>
                <a:gd name="T7" fmla="*/ 139 h 175"/>
                <a:gd name="T8" fmla="*/ 80 w 142"/>
                <a:gd name="T9" fmla="*/ 175 h 175"/>
                <a:gd name="T10" fmla="*/ 80 w 142"/>
                <a:gd name="T1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2" h="175">
                  <a:moveTo>
                    <a:pt x="80" y="175"/>
                  </a:moveTo>
                  <a:lnTo>
                    <a:pt x="142" y="38"/>
                  </a:lnTo>
                  <a:lnTo>
                    <a:pt x="64" y="0"/>
                  </a:lnTo>
                  <a:lnTo>
                    <a:pt x="0" y="139"/>
                  </a:lnTo>
                  <a:lnTo>
                    <a:pt x="80" y="175"/>
                  </a:lnTo>
                  <a:lnTo>
                    <a:pt x="80" y="175"/>
                  </a:lnTo>
                  <a:close/>
                </a:path>
              </a:pathLst>
            </a:custGeom>
            <a:solidFill>
              <a:srgbClr val="4D5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66"/>
            <p:cNvSpPr>
              <a:spLocks/>
            </p:cNvSpPr>
            <p:nvPr/>
          </p:nvSpPr>
          <p:spPr bwMode="auto">
            <a:xfrm>
              <a:off x="4595" y="2841"/>
              <a:ext cx="71" cy="88"/>
            </a:xfrm>
            <a:custGeom>
              <a:avLst/>
              <a:gdLst>
                <a:gd name="T0" fmla="*/ 80 w 143"/>
                <a:gd name="T1" fmla="*/ 176 h 176"/>
                <a:gd name="T2" fmla="*/ 143 w 143"/>
                <a:gd name="T3" fmla="*/ 38 h 176"/>
                <a:gd name="T4" fmla="*/ 63 w 143"/>
                <a:gd name="T5" fmla="*/ 0 h 176"/>
                <a:gd name="T6" fmla="*/ 0 w 143"/>
                <a:gd name="T7" fmla="*/ 138 h 176"/>
                <a:gd name="T8" fmla="*/ 80 w 143"/>
                <a:gd name="T9" fmla="*/ 176 h 176"/>
                <a:gd name="T10" fmla="*/ 80 w 143"/>
                <a:gd name="T11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3" h="176">
                  <a:moveTo>
                    <a:pt x="80" y="176"/>
                  </a:moveTo>
                  <a:lnTo>
                    <a:pt x="143" y="38"/>
                  </a:lnTo>
                  <a:lnTo>
                    <a:pt x="63" y="0"/>
                  </a:lnTo>
                  <a:lnTo>
                    <a:pt x="0" y="138"/>
                  </a:lnTo>
                  <a:lnTo>
                    <a:pt x="80" y="176"/>
                  </a:lnTo>
                  <a:lnTo>
                    <a:pt x="80" y="176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67"/>
            <p:cNvSpPr>
              <a:spLocks/>
            </p:cNvSpPr>
            <p:nvPr/>
          </p:nvSpPr>
          <p:spPr bwMode="auto">
            <a:xfrm>
              <a:off x="4653" y="2867"/>
              <a:ext cx="71" cy="88"/>
            </a:xfrm>
            <a:custGeom>
              <a:avLst/>
              <a:gdLst>
                <a:gd name="T0" fmla="*/ 80 w 143"/>
                <a:gd name="T1" fmla="*/ 175 h 175"/>
                <a:gd name="T2" fmla="*/ 143 w 143"/>
                <a:gd name="T3" fmla="*/ 38 h 175"/>
                <a:gd name="T4" fmla="*/ 63 w 143"/>
                <a:gd name="T5" fmla="*/ 0 h 175"/>
                <a:gd name="T6" fmla="*/ 0 w 143"/>
                <a:gd name="T7" fmla="*/ 140 h 175"/>
                <a:gd name="T8" fmla="*/ 80 w 143"/>
                <a:gd name="T9" fmla="*/ 175 h 175"/>
                <a:gd name="T10" fmla="*/ 80 w 143"/>
                <a:gd name="T11" fmla="*/ 175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3" h="175">
                  <a:moveTo>
                    <a:pt x="80" y="175"/>
                  </a:moveTo>
                  <a:lnTo>
                    <a:pt x="143" y="38"/>
                  </a:lnTo>
                  <a:lnTo>
                    <a:pt x="63" y="0"/>
                  </a:lnTo>
                  <a:lnTo>
                    <a:pt x="0" y="140"/>
                  </a:lnTo>
                  <a:lnTo>
                    <a:pt x="80" y="175"/>
                  </a:lnTo>
                  <a:lnTo>
                    <a:pt x="80" y="175"/>
                  </a:lnTo>
                  <a:close/>
                </a:path>
              </a:pathLst>
            </a:custGeom>
            <a:solidFill>
              <a:srgbClr val="FF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68"/>
            <p:cNvSpPr>
              <a:spLocks/>
            </p:cNvSpPr>
            <p:nvPr/>
          </p:nvSpPr>
          <p:spPr bwMode="auto">
            <a:xfrm>
              <a:off x="4870" y="2323"/>
              <a:ext cx="412" cy="201"/>
            </a:xfrm>
            <a:custGeom>
              <a:avLst/>
              <a:gdLst>
                <a:gd name="T0" fmla="*/ 409 w 825"/>
                <a:gd name="T1" fmla="*/ 384 h 403"/>
                <a:gd name="T2" fmla="*/ 460 w 825"/>
                <a:gd name="T3" fmla="*/ 393 h 403"/>
                <a:gd name="T4" fmla="*/ 511 w 825"/>
                <a:gd name="T5" fmla="*/ 399 h 403"/>
                <a:gd name="T6" fmla="*/ 559 w 825"/>
                <a:gd name="T7" fmla="*/ 403 h 403"/>
                <a:gd name="T8" fmla="*/ 605 w 825"/>
                <a:gd name="T9" fmla="*/ 403 h 403"/>
                <a:gd name="T10" fmla="*/ 646 w 825"/>
                <a:gd name="T11" fmla="*/ 401 h 403"/>
                <a:gd name="T12" fmla="*/ 684 w 825"/>
                <a:gd name="T13" fmla="*/ 397 h 403"/>
                <a:gd name="T14" fmla="*/ 720 w 825"/>
                <a:gd name="T15" fmla="*/ 390 h 403"/>
                <a:gd name="T16" fmla="*/ 751 w 825"/>
                <a:gd name="T17" fmla="*/ 380 h 403"/>
                <a:gd name="T18" fmla="*/ 777 w 825"/>
                <a:gd name="T19" fmla="*/ 365 h 403"/>
                <a:gd name="T20" fmla="*/ 798 w 825"/>
                <a:gd name="T21" fmla="*/ 350 h 403"/>
                <a:gd name="T22" fmla="*/ 812 w 825"/>
                <a:gd name="T23" fmla="*/ 333 h 403"/>
                <a:gd name="T24" fmla="*/ 823 w 825"/>
                <a:gd name="T25" fmla="*/ 312 h 403"/>
                <a:gd name="T26" fmla="*/ 825 w 825"/>
                <a:gd name="T27" fmla="*/ 289 h 403"/>
                <a:gd name="T28" fmla="*/ 821 w 825"/>
                <a:gd name="T29" fmla="*/ 266 h 403"/>
                <a:gd name="T30" fmla="*/ 810 w 825"/>
                <a:gd name="T31" fmla="*/ 241 h 403"/>
                <a:gd name="T32" fmla="*/ 795 w 825"/>
                <a:gd name="T33" fmla="*/ 217 h 403"/>
                <a:gd name="T34" fmla="*/ 772 w 825"/>
                <a:gd name="T35" fmla="*/ 192 h 403"/>
                <a:gd name="T36" fmla="*/ 747 w 825"/>
                <a:gd name="T37" fmla="*/ 169 h 403"/>
                <a:gd name="T38" fmla="*/ 715 w 825"/>
                <a:gd name="T39" fmla="*/ 144 h 403"/>
                <a:gd name="T40" fmla="*/ 679 w 825"/>
                <a:gd name="T41" fmla="*/ 122 h 403"/>
                <a:gd name="T42" fmla="*/ 639 w 825"/>
                <a:gd name="T43" fmla="*/ 101 h 403"/>
                <a:gd name="T44" fmla="*/ 595 w 825"/>
                <a:gd name="T45" fmla="*/ 80 h 403"/>
                <a:gd name="T46" fmla="*/ 549 w 825"/>
                <a:gd name="T47" fmla="*/ 61 h 403"/>
                <a:gd name="T48" fmla="*/ 500 w 825"/>
                <a:gd name="T49" fmla="*/ 44 h 403"/>
                <a:gd name="T50" fmla="*/ 447 w 825"/>
                <a:gd name="T51" fmla="*/ 30 h 403"/>
                <a:gd name="T52" fmla="*/ 396 w 825"/>
                <a:gd name="T53" fmla="*/ 17 h 403"/>
                <a:gd name="T54" fmla="*/ 344 w 825"/>
                <a:gd name="T55" fmla="*/ 8 h 403"/>
                <a:gd name="T56" fmla="*/ 295 w 825"/>
                <a:gd name="T57" fmla="*/ 4 h 403"/>
                <a:gd name="T58" fmla="*/ 247 w 825"/>
                <a:gd name="T59" fmla="*/ 0 h 403"/>
                <a:gd name="T60" fmla="*/ 204 w 825"/>
                <a:gd name="T61" fmla="*/ 0 h 403"/>
                <a:gd name="T62" fmla="*/ 162 w 825"/>
                <a:gd name="T63" fmla="*/ 4 h 403"/>
                <a:gd name="T64" fmla="*/ 124 w 825"/>
                <a:gd name="T65" fmla="*/ 10 h 403"/>
                <a:gd name="T66" fmla="*/ 91 w 825"/>
                <a:gd name="T67" fmla="*/ 17 h 403"/>
                <a:gd name="T68" fmla="*/ 61 w 825"/>
                <a:gd name="T69" fmla="*/ 30 h 403"/>
                <a:gd name="T70" fmla="*/ 38 w 825"/>
                <a:gd name="T71" fmla="*/ 44 h 403"/>
                <a:gd name="T72" fmla="*/ 14 w 825"/>
                <a:gd name="T73" fmla="*/ 68 h 403"/>
                <a:gd name="T74" fmla="*/ 4 w 825"/>
                <a:gd name="T75" fmla="*/ 89 h 403"/>
                <a:gd name="T76" fmla="*/ 0 w 825"/>
                <a:gd name="T77" fmla="*/ 110 h 403"/>
                <a:gd name="T78" fmla="*/ 2 w 825"/>
                <a:gd name="T79" fmla="*/ 135 h 403"/>
                <a:gd name="T80" fmla="*/ 12 w 825"/>
                <a:gd name="T81" fmla="*/ 158 h 403"/>
                <a:gd name="T82" fmla="*/ 27 w 825"/>
                <a:gd name="T83" fmla="*/ 182 h 403"/>
                <a:gd name="T84" fmla="*/ 48 w 825"/>
                <a:gd name="T85" fmla="*/ 207 h 403"/>
                <a:gd name="T86" fmla="*/ 72 w 825"/>
                <a:gd name="T87" fmla="*/ 232 h 403"/>
                <a:gd name="T88" fmla="*/ 105 w 825"/>
                <a:gd name="T89" fmla="*/ 255 h 403"/>
                <a:gd name="T90" fmla="*/ 137 w 825"/>
                <a:gd name="T91" fmla="*/ 277 h 403"/>
                <a:gd name="T92" fmla="*/ 177 w 825"/>
                <a:gd name="T93" fmla="*/ 300 h 403"/>
                <a:gd name="T94" fmla="*/ 221 w 825"/>
                <a:gd name="T95" fmla="*/ 321 h 403"/>
                <a:gd name="T96" fmla="*/ 266 w 825"/>
                <a:gd name="T97" fmla="*/ 340 h 403"/>
                <a:gd name="T98" fmla="*/ 316 w 825"/>
                <a:gd name="T99" fmla="*/ 357 h 403"/>
                <a:gd name="T100" fmla="*/ 369 w 825"/>
                <a:gd name="T101" fmla="*/ 374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25" h="403">
                  <a:moveTo>
                    <a:pt x="369" y="374"/>
                  </a:moveTo>
                  <a:lnTo>
                    <a:pt x="378" y="376"/>
                  </a:lnTo>
                  <a:lnTo>
                    <a:pt x="390" y="378"/>
                  </a:lnTo>
                  <a:lnTo>
                    <a:pt x="399" y="380"/>
                  </a:lnTo>
                  <a:lnTo>
                    <a:pt x="409" y="384"/>
                  </a:lnTo>
                  <a:lnTo>
                    <a:pt x="420" y="386"/>
                  </a:lnTo>
                  <a:lnTo>
                    <a:pt x="430" y="388"/>
                  </a:lnTo>
                  <a:lnTo>
                    <a:pt x="441" y="390"/>
                  </a:lnTo>
                  <a:lnTo>
                    <a:pt x="451" y="391"/>
                  </a:lnTo>
                  <a:lnTo>
                    <a:pt x="460" y="393"/>
                  </a:lnTo>
                  <a:lnTo>
                    <a:pt x="472" y="393"/>
                  </a:lnTo>
                  <a:lnTo>
                    <a:pt x="481" y="395"/>
                  </a:lnTo>
                  <a:lnTo>
                    <a:pt x="491" y="397"/>
                  </a:lnTo>
                  <a:lnTo>
                    <a:pt x="500" y="399"/>
                  </a:lnTo>
                  <a:lnTo>
                    <a:pt x="511" y="399"/>
                  </a:lnTo>
                  <a:lnTo>
                    <a:pt x="521" y="401"/>
                  </a:lnTo>
                  <a:lnTo>
                    <a:pt x="530" y="401"/>
                  </a:lnTo>
                  <a:lnTo>
                    <a:pt x="540" y="401"/>
                  </a:lnTo>
                  <a:lnTo>
                    <a:pt x="549" y="403"/>
                  </a:lnTo>
                  <a:lnTo>
                    <a:pt x="559" y="403"/>
                  </a:lnTo>
                  <a:lnTo>
                    <a:pt x="568" y="403"/>
                  </a:lnTo>
                  <a:lnTo>
                    <a:pt x="576" y="403"/>
                  </a:lnTo>
                  <a:lnTo>
                    <a:pt x="586" y="403"/>
                  </a:lnTo>
                  <a:lnTo>
                    <a:pt x="595" y="403"/>
                  </a:lnTo>
                  <a:lnTo>
                    <a:pt x="605" y="403"/>
                  </a:lnTo>
                  <a:lnTo>
                    <a:pt x="612" y="403"/>
                  </a:lnTo>
                  <a:lnTo>
                    <a:pt x="622" y="403"/>
                  </a:lnTo>
                  <a:lnTo>
                    <a:pt x="629" y="403"/>
                  </a:lnTo>
                  <a:lnTo>
                    <a:pt x="639" y="403"/>
                  </a:lnTo>
                  <a:lnTo>
                    <a:pt x="646" y="401"/>
                  </a:lnTo>
                  <a:lnTo>
                    <a:pt x="654" y="401"/>
                  </a:lnTo>
                  <a:lnTo>
                    <a:pt x="663" y="401"/>
                  </a:lnTo>
                  <a:lnTo>
                    <a:pt x="671" y="399"/>
                  </a:lnTo>
                  <a:lnTo>
                    <a:pt x="677" y="399"/>
                  </a:lnTo>
                  <a:lnTo>
                    <a:pt x="684" y="397"/>
                  </a:lnTo>
                  <a:lnTo>
                    <a:pt x="692" y="395"/>
                  </a:lnTo>
                  <a:lnTo>
                    <a:pt x="700" y="393"/>
                  </a:lnTo>
                  <a:lnTo>
                    <a:pt x="705" y="391"/>
                  </a:lnTo>
                  <a:lnTo>
                    <a:pt x="713" y="391"/>
                  </a:lnTo>
                  <a:lnTo>
                    <a:pt x="720" y="390"/>
                  </a:lnTo>
                  <a:lnTo>
                    <a:pt x="726" y="388"/>
                  </a:lnTo>
                  <a:lnTo>
                    <a:pt x="732" y="386"/>
                  </a:lnTo>
                  <a:lnTo>
                    <a:pt x="739" y="384"/>
                  </a:lnTo>
                  <a:lnTo>
                    <a:pt x="745" y="382"/>
                  </a:lnTo>
                  <a:lnTo>
                    <a:pt x="751" y="380"/>
                  </a:lnTo>
                  <a:lnTo>
                    <a:pt x="757" y="376"/>
                  </a:lnTo>
                  <a:lnTo>
                    <a:pt x="762" y="374"/>
                  </a:lnTo>
                  <a:lnTo>
                    <a:pt x="768" y="371"/>
                  </a:lnTo>
                  <a:lnTo>
                    <a:pt x="774" y="369"/>
                  </a:lnTo>
                  <a:lnTo>
                    <a:pt x="777" y="365"/>
                  </a:lnTo>
                  <a:lnTo>
                    <a:pt x="781" y="363"/>
                  </a:lnTo>
                  <a:lnTo>
                    <a:pt x="785" y="359"/>
                  </a:lnTo>
                  <a:lnTo>
                    <a:pt x="791" y="357"/>
                  </a:lnTo>
                  <a:lnTo>
                    <a:pt x="795" y="353"/>
                  </a:lnTo>
                  <a:lnTo>
                    <a:pt x="798" y="350"/>
                  </a:lnTo>
                  <a:lnTo>
                    <a:pt x="802" y="346"/>
                  </a:lnTo>
                  <a:lnTo>
                    <a:pt x="806" y="344"/>
                  </a:lnTo>
                  <a:lnTo>
                    <a:pt x="808" y="340"/>
                  </a:lnTo>
                  <a:lnTo>
                    <a:pt x="810" y="336"/>
                  </a:lnTo>
                  <a:lnTo>
                    <a:pt x="812" y="333"/>
                  </a:lnTo>
                  <a:lnTo>
                    <a:pt x="815" y="329"/>
                  </a:lnTo>
                  <a:lnTo>
                    <a:pt x="817" y="325"/>
                  </a:lnTo>
                  <a:lnTo>
                    <a:pt x="819" y="321"/>
                  </a:lnTo>
                  <a:lnTo>
                    <a:pt x="821" y="315"/>
                  </a:lnTo>
                  <a:lnTo>
                    <a:pt x="823" y="312"/>
                  </a:lnTo>
                  <a:lnTo>
                    <a:pt x="823" y="308"/>
                  </a:lnTo>
                  <a:lnTo>
                    <a:pt x="825" y="302"/>
                  </a:lnTo>
                  <a:lnTo>
                    <a:pt x="825" y="298"/>
                  </a:lnTo>
                  <a:lnTo>
                    <a:pt x="825" y="295"/>
                  </a:lnTo>
                  <a:lnTo>
                    <a:pt x="825" y="289"/>
                  </a:lnTo>
                  <a:lnTo>
                    <a:pt x="825" y="285"/>
                  </a:lnTo>
                  <a:lnTo>
                    <a:pt x="823" y="279"/>
                  </a:lnTo>
                  <a:lnTo>
                    <a:pt x="823" y="276"/>
                  </a:lnTo>
                  <a:lnTo>
                    <a:pt x="823" y="270"/>
                  </a:lnTo>
                  <a:lnTo>
                    <a:pt x="821" y="266"/>
                  </a:lnTo>
                  <a:lnTo>
                    <a:pt x="819" y="260"/>
                  </a:lnTo>
                  <a:lnTo>
                    <a:pt x="817" y="257"/>
                  </a:lnTo>
                  <a:lnTo>
                    <a:pt x="815" y="251"/>
                  </a:lnTo>
                  <a:lnTo>
                    <a:pt x="812" y="245"/>
                  </a:lnTo>
                  <a:lnTo>
                    <a:pt x="810" y="241"/>
                  </a:lnTo>
                  <a:lnTo>
                    <a:pt x="808" y="238"/>
                  </a:lnTo>
                  <a:lnTo>
                    <a:pt x="804" y="232"/>
                  </a:lnTo>
                  <a:lnTo>
                    <a:pt x="800" y="226"/>
                  </a:lnTo>
                  <a:lnTo>
                    <a:pt x="798" y="222"/>
                  </a:lnTo>
                  <a:lnTo>
                    <a:pt x="795" y="217"/>
                  </a:lnTo>
                  <a:lnTo>
                    <a:pt x="791" y="213"/>
                  </a:lnTo>
                  <a:lnTo>
                    <a:pt x="785" y="207"/>
                  </a:lnTo>
                  <a:lnTo>
                    <a:pt x="781" y="201"/>
                  </a:lnTo>
                  <a:lnTo>
                    <a:pt x="777" y="198"/>
                  </a:lnTo>
                  <a:lnTo>
                    <a:pt x="772" y="192"/>
                  </a:lnTo>
                  <a:lnTo>
                    <a:pt x="768" y="188"/>
                  </a:lnTo>
                  <a:lnTo>
                    <a:pt x="762" y="182"/>
                  </a:lnTo>
                  <a:lnTo>
                    <a:pt x="757" y="179"/>
                  </a:lnTo>
                  <a:lnTo>
                    <a:pt x="753" y="173"/>
                  </a:lnTo>
                  <a:lnTo>
                    <a:pt x="747" y="169"/>
                  </a:lnTo>
                  <a:lnTo>
                    <a:pt x="739" y="163"/>
                  </a:lnTo>
                  <a:lnTo>
                    <a:pt x="736" y="160"/>
                  </a:lnTo>
                  <a:lnTo>
                    <a:pt x="728" y="154"/>
                  </a:lnTo>
                  <a:lnTo>
                    <a:pt x="720" y="148"/>
                  </a:lnTo>
                  <a:lnTo>
                    <a:pt x="715" y="144"/>
                  </a:lnTo>
                  <a:lnTo>
                    <a:pt x="707" y="141"/>
                  </a:lnTo>
                  <a:lnTo>
                    <a:pt x="700" y="135"/>
                  </a:lnTo>
                  <a:lnTo>
                    <a:pt x="694" y="131"/>
                  </a:lnTo>
                  <a:lnTo>
                    <a:pt x="686" y="125"/>
                  </a:lnTo>
                  <a:lnTo>
                    <a:pt x="679" y="122"/>
                  </a:lnTo>
                  <a:lnTo>
                    <a:pt x="671" y="118"/>
                  </a:lnTo>
                  <a:lnTo>
                    <a:pt x="663" y="112"/>
                  </a:lnTo>
                  <a:lnTo>
                    <a:pt x="656" y="108"/>
                  </a:lnTo>
                  <a:lnTo>
                    <a:pt x="648" y="105"/>
                  </a:lnTo>
                  <a:lnTo>
                    <a:pt x="639" y="101"/>
                  </a:lnTo>
                  <a:lnTo>
                    <a:pt x="631" y="95"/>
                  </a:lnTo>
                  <a:lnTo>
                    <a:pt x="622" y="91"/>
                  </a:lnTo>
                  <a:lnTo>
                    <a:pt x="614" y="87"/>
                  </a:lnTo>
                  <a:lnTo>
                    <a:pt x="605" y="84"/>
                  </a:lnTo>
                  <a:lnTo>
                    <a:pt x="595" y="80"/>
                  </a:lnTo>
                  <a:lnTo>
                    <a:pt x="587" y="76"/>
                  </a:lnTo>
                  <a:lnTo>
                    <a:pt x="578" y="70"/>
                  </a:lnTo>
                  <a:lnTo>
                    <a:pt x="568" y="67"/>
                  </a:lnTo>
                  <a:lnTo>
                    <a:pt x="559" y="65"/>
                  </a:lnTo>
                  <a:lnTo>
                    <a:pt x="549" y="61"/>
                  </a:lnTo>
                  <a:lnTo>
                    <a:pt x="540" y="57"/>
                  </a:lnTo>
                  <a:lnTo>
                    <a:pt x="529" y="53"/>
                  </a:lnTo>
                  <a:lnTo>
                    <a:pt x="519" y="49"/>
                  </a:lnTo>
                  <a:lnTo>
                    <a:pt x="510" y="48"/>
                  </a:lnTo>
                  <a:lnTo>
                    <a:pt x="500" y="44"/>
                  </a:lnTo>
                  <a:lnTo>
                    <a:pt x="489" y="40"/>
                  </a:lnTo>
                  <a:lnTo>
                    <a:pt x="479" y="38"/>
                  </a:lnTo>
                  <a:lnTo>
                    <a:pt x="470" y="34"/>
                  </a:lnTo>
                  <a:lnTo>
                    <a:pt x="458" y="32"/>
                  </a:lnTo>
                  <a:lnTo>
                    <a:pt x="447" y="30"/>
                  </a:lnTo>
                  <a:lnTo>
                    <a:pt x="437" y="27"/>
                  </a:lnTo>
                  <a:lnTo>
                    <a:pt x="426" y="25"/>
                  </a:lnTo>
                  <a:lnTo>
                    <a:pt x="416" y="23"/>
                  </a:lnTo>
                  <a:lnTo>
                    <a:pt x="405" y="19"/>
                  </a:lnTo>
                  <a:lnTo>
                    <a:pt x="396" y="17"/>
                  </a:lnTo>
                  <a:lnTo>
                    <a:pt x="384" y="15"/>
                  </a:lnTo>
                  <a:lnTo>
                    <a:pt x="375" y="13"/>
                  </a:lnTo>
                  <a:lnTo>
                    <a:pt x="365" y="11"/>
                  </a:lnTo>
                  <a:lnTo>
                    <a:pt x="354" y="10"/>
                  </a:lnTo>
                  <a:lnTo>
                    <a:pt x="344" y="8"/>
                  </a:lnTo>
                  <a:lnTo>
                    <a:pt x="333" y="8"/>
                  </a:lnTo>
                  <a:lnTo>
                    <a:pt x="323" y="6"/>
                  </a:lnTo>
                  <a:lnTo>
                    <a:pt x="314" y="4"/>
                  </a:lnTo>
                  <a:lnTo>
                    <a:pt x="304" y="4"/>
                  </a:lnTo>
                  <a:lnTo>
                    <a:pt x="295" y="4"/>
                  </a:lnTo>
                  <a:lnTo>
                    <a:pt x="285" y="2"/>
                  </a:lnTo>
                  <a:lnTo>
                    <a:pt x="276" y="0"/>
                  </a:lnTo>
                  <a:lnTo>
                    <a:pt x="266" y="0"/>
                  </a:lnTo>
                  <a:lnTo>
                    <a:pt x="257" y="0"/>
                  </a:lnTo>
                  <a:lnTo>
                    <a:pt x="247" y="0"/>
                  </a:lnTo>
                  <a:lnTo>
                    <a:pt x="238" y="0"/>
                  </a:lnTo>
                  <a:lnTo>
                    <a:pt x="228" y="0"/>
                  </a:lnTo>
                  <a:lnTo>
                    <a:pt x="221" y="0"/>
                  </a:lnTo>
                  <a:lnTo>
                    <a:pt x="211" y="0"/>
                  </a:lnTo>
                  <a:lnTo>
                    <a:pt x="204" y="0"/>
                  </a:lnTo>
                  <a:lnTo>
                    <a:pt x="194" y="0"/>
                  </a:lnTo>
                  <a:lnTo>
                    <a:pt x="187" y="0"/>
                  </a:lnTo>
                  <a:lnTo>
                    <a:pt x="179" y="0"/>
                  </a:lnTo>
                  <a:lnTo>
                    <a:pt x="169" y="2"/>
                  </a:lnTo>
                  <a:lnTo>
                    <a:pt x="162" y="4"/>
                  </a:lnTo>
                  <a:lnTo>
                    <a:pt x="154" y="6"/>
                  </a:lnTo>
                  <a:lnTo>
                    <a:pt x="147" y="6"/>
                  </a:lnTo>
                  <a:lnTo>
                    <a:pt x="139" y="8"/>
                  </a:lnTo>
                  <a:lnTo>
                    <a:pt x="131" y="8"/>
                  </a:lnTo>
                  <a:lnTo>
                    <a:pt x="124" y="10"/>
                  </a:lnTo>
                  <a:lnTo>
                    <a:pt x="116" y="10"/>
                  </a:lnTo>
                  <a:lnTo>
                    <a:pt x="110" y="13"/>
                  </a:lnTo>
                  <a:lnTo>
                    <a:pt x="105" y="15"/>
                  </a:lnTo>
                  <a:lnTo>
                    <a:pt x="97" y="17"/>
                  </a:lnTo>
                  <a:lnTo>
                    <a:pt x="91" y="17"/>
                  </a:lnTo>
                  <a:lnTo>
                    <a:pt x="86" y="21"/>
                  </a:lnTo>
                  <a:lnTo>
                    <a:pt x="78" y="23"/>
                  </a:lnTo>
                  <a:lnTo>
                    <a:pt x="72" y="25"/>
                  </a:lnTo>
                  <a:lnTo>
                    <a:pt x="67" y="27"/>
                  </a:lnTo>
                  <a:lnTo>
                    <a:pt x="61" y="30"/>
                  </a:lnTo>
                  <a:lnTo>
                    <a:pt x="55" y="32"/>
                  </a:lnTo>
                  <a:lnTo>
                    <a:pt x="52" y="36"/>
                  </a:lnTo>
                  <a:lnTo>
                    <a:pt x="46" y="38"/>
                  </a:lnTo>
                  <a:lnTo>
                    <a:pt x="42" y="42"/>
                  </a:lnTo>
                  <a:lnTo>
                    <a:pt x="38" y="44"/>
                  </a:lnTo>
                  <a:lnTo>
                    <a:pt x="34" y="48"/>
                  </a:lnTo>
                  <a:lnTo>
                    <a:pt x="27" y="53"/>
                  </a:lnTo>
                  <a:lnTo>
                    <a:pt x="19" y="61"/>
                  </a:lnTo>
                  <a:lnTo>
                    <a:pt x="17" y="65"/>
                  </a:lnTo>
                  <a:lnTo>
                    <a:pt x="14" y="68"/>
                  </a:lnTo>
                  <a:lnTo>
                    <a:pt x="12" y="72"/>
                  </a:lnTo>
                  <a:lnTo>
                    <a:pt x="10" y="76"/>
                  </a:lnTo>
                  <a:lnTo>
                    <a:pt x="8" y="80"/>
                  </a:lnTo>
                  <a:lnTo>
                    <a:pt x="4" y="84"/>
                  </a:lnTo>
                  <a:lnTo>
                    <a:pt x="4" y="89"/>
                  </a:lnTo>
                  <a:lnTo>
                    <a:pt x="2" y="93"/>
                  </a:lnTo>
                  <a:lnTo>
                    <a:pt x="0" y="97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0" y="110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0" y="125"/>
                  </a:lnTo>
                  <a:lnTo>
                    <a:pt x="2" y="129"/>
                  </a:lnTo>
                  <a:lnTo>
                    <a:pt x="2" y="135"/>
                  </a:lnTo>
                  <a:lnTo>
                    <a:pt x="4" y="139"/>
                  </a:lnTo>
                  <a:lnTo>
                    <a:pt x="4" y="144"/>
                  </a:lnTo>
                  <a:lnTo>
                    <a:pt x="8" y="148"/>
                  </a:lnTo>
                  <a:lnTo>
                    <a:pt x="10" y="154"/>
                  </a:lnTo>
                  <a:lnTo>
                    <a:pt x="12" y="158"/>
                  </a:lnTo>
                  <a:lnTo>
                    <a:pt x="14" y="163"/>
                  </a:lnTo>
                  <a:lnTo>
                    <a:pt x="17" y="169"/>
                  </a:lnTo>
                  <a:lnTo>
                    <a:pt x="19" y="173"/>
                  </a:lnTo>
                  <a:lnTo>
                    <a:pt x="23" y="179"/>
                  </a:lnTo>
                  <a:lnTo>
                    <a:pt x="27" y="182"/>
                  </a:lnTo>
                  <a:lnTo>
                    <a:pt x="31" y="188"/>
                  </a:lnTo>
                  <a:lnTo>
                    <a:pt x="34" y="192"/>
                  </a:lnTo>
                  <a:lnTo>
                    <a:pt x="38" y="198"/>
                  </a:lnTo>
                  <a:lnTo>
                    <a:pt x="42" y="201"/>
                  </a:lnTo>
                  <a:lnTo>
                    <a:pt x="48" y="207"/>
                  </a:lnTo>
                  <a:lnTo>
                    <a:pt x="52" y="211"/>
                  </a:lnTo>
                  <a:lnTo>
                    <a:pt x="57" y="217"/>
                  </a:lnTo>
                  <a:lnTo>
                    <a:pt x="61" y="220"/>
                  </a:lnTo>
                  <a:lnTo>
                    <a:pt x="69" y="226"/>
                  </a:lnTo>
                  <a:lnTo>
                    <a:pt x="72" y="232"/>
                  </a:lnTo>
                  <a:lnTo>
                    <a:pt x="78" y="236"/>
                  </a:lnTo>
                  <a:lnTo>
                    <a:pt x="86" y="241"/>
                  </a:lnTo>
                  <a:lnTo>
                    <a:pt x="91" y="245"/>
                  </a:lnTo>
                  <a:lnTo>
                    <a:pt x="97" y="251"/>
                  </a:lnTo>
                  <a:lnTo>
                    <a:pt x="105" y="255"/>
                  </a:lnTo>
                  <a:lnTo>
                    <a:pt x="110" y="258"/>
                  </a:lnTo>
                  <a:lnTo>
                    <a:pt x="118" y="264"/>
                  </a:lnTo>
                  <a:lnTo>
                    <a:pt x="124" y="268"/>
                  </a:lnTo>
                  <a:lnTo>
                    <a:pt x="131" y="272"/>
                  </a:lnTo>
                  <a:lnTo>
                    <a:pt x="137" y="277"/>
                  </a:lnTo>
                  <a:lnTo>
                    <a:pt x="147" y="283"/>
                  </a:lnTo>
                  <a:lnTo>
                    <a:pt x="154" y="287"/>
                  </a:lnTo>
                  <a:lnTo>
                    <a:pt x="162" y="291"/>
                  </a:lnTo>
                  <a:lnTo>
                    <a:pt x="169" y="295"/>
                  </a:lnTo>
                  <a:lnTo>
                    <a:pt x="177" y="300"/>
                  </a:lnTo>
                  <a:lnTo>
                    <a:pt x="187" y="304"/>
                  </a:lnTo>
                  <a:lnTo>
                    <a:pt x="194" y="308"/>
                  </a:lnTo>
                  <a:lnTo>
                    <a:pt x="204" y="312"/>
                  </a:lnTo>
                  <a:lnTo>
                    <a:pt x="213" y="317"/>
                  </a:lnTo>
                  <a:lnTo>
                    <a:pt x="221" y="321"/>
                  </a:lnTo>
                  <a:lnTo>
                    <a:pt x="230" y="325"/>
                  </a:lnTo>
                  <a:lnTo>
                    <a:pt x="238" y="329"/>
                  </a:lnTo>
                  <a:lnTo>
                    <a:pt x="247" y="333"/>
                  </a:lnTo>
                  <a:lnTo>
                    <a:pt x="257" y="336"/>
                  </a:lnTo>
                  <a:lnTo>
                    <a:pt x="266" y="340"/>
                  </a:lnTo>
                  <a:lnTo>
                    <a:pt x="276" y="344"/>
                  </a:lnTo>
                  <a:lnTo>
                    <a:pt x="285" y="348"/>
                  </a:lnTo>
                  <a:lnTo>
                    <a:pt x="295" y="350"/>
                  </a:lnTo>
                  <a:lnTo>
                    <a:pt x="306" y="353"/>
                  </a:lnTo>
                  <a:lnTo>
                    <a:pt x="316" y="357"/>
                  </a:lnTo>
                  <a:lnTo>
                    <a:pt x="327" y="361"/>
                  </a:lnTo>
                  <a:lnTo>
                    <a:pt x="337" y="363"/>
                  </a:lnTo>
                  <a:lnTo>
                    <a:pt x="346" y="367"/>
                  </a:lnTo>
                  <a:lnTo>
                    <a:pt x="358" y="371"/>
                  </a:lnTo>
                  <a:lnTo>
                    <a:pt x="369" y="374"/>
                  </a:lnTo>
                  <a:lnTo>
                    <a:pt x="369" y="374"/>
                  </a:lnTo>
                  <a:close/>
                </a:path>
              </a:pathLst>
            </a:custGeom>
            <a:solidFill>
              <a:srgbClr val="FFB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69"/>
            <p:cNvSpPr>
              <a:spLocks/>
            </p:cNvSpPr>
            <p:nvPr/>
          </p:nvSpPr>
          <p:spPr bwMode="auto">
            <a:xfrm>
              <a:off x="4899" y="2358"/>
              <a:ext cx="225" cy="110"/>
            </a:xfrm>
            <a:custGeom>
              <a:avLst/>
              <a:gdLst>
                <a:gd name="T0" fmla="*/ 219 w 451"/>
                <a:gd name="T1" fmla="*/ 207 h 221"/>
                <a:gd name="T2" fmla="*/ 242 w 451"/>
                <a:gd name="T3" fmla="*/ 213 h 221"/>
                <a:gd name="T4" fmla="*/ 262 w 451"/>
                <a:gd name="T5" fmla="*/ 215 h 221"/>
                <a:gd name="T6" fmla="*/ 283 w 451"/>
                <a:gd name="T7" fmla="*/ 219 h 221"/>
                <a:gd name="T8" fmla="*/ 304 w 451"/>
                <a:gd name="T9" fmla="*/ 219 h 221"/>
                <a:gd name="T10" fmla="*/ 325 w 451"/>
                <a:gd name="T11" fmla="*/ 221 h 221"/>
                <a:gd name="T12" fmla="*/ 344 w 451"/>
                <a:gd name="T13" fmla="*/ 221 h 221"/>
                <a:gd name="T14" fmla="*/ 361 w 451"/>
                <a:gd name="T15" fmla="*/ 219 h 221"/>
                <a:gd name="T16" fmla="*/ 378 w 451"/>
                <a:gd name="T17" fmla="*/ 217 h 221"/>
                <a:gd name="T18" fmla="*/ 394 w 451"/>
                <a:gd name="T19" fmla="*/ 213 h 221"/>
                <a:gd name="T20" fmla="*/ 416 w 451"/>
                <a:gd name="T21" fmla="*/ 206 h 221"/>
                <a:gd name="T22" fmla="*/ 437 w 451"/>
                <a:gd name="T23" fmla="*/ 190 h 221"/>
                <a:gd name="T24" fmla="*/ 449 w 451"/>
                <a:gd name="T25" fmla="*/ 175 h 221"/>
                <a:gd name="T26" fmla="*/ 451 w 451"/>
                <a:gd name="T27" fmla="*/ 156 h 221"/>
                <a:gd name="T28" fmla="*/ 445 w 451"/>
                <a:gd name="T29" fmla="*/ 135 h 221"/>
                <a:gd name="T30" fmla="*/ 430 w 451"/>
                <a:gd name="T31" fmla="*/ 112 h 221"/>
                <a:gd name="T32" fmla="*/ 409 w 451"/>
                <a:gd name="T33" fmla="*/ 92 h 221"/>
                <a:gd name="T34" fmla="*/ 390 w 451"/>
                <a:gd name="T35" fmla="*/ 78 h 221"/>
                <a:gd name="T36" fmla="*/ 375 w 451"/>
                <a:gd name="T37" fmla="*/ 69 h 221"/>
                <a:gd name="T38" fmla="*/ 357 w 451"/>
                <a:gd name="T39" fmla="*/ 59 h 221"/>
                <a:gd name="T40" fmla="*/ 340 w 451"/>
                <a:gd name="T41" fmla="*/ 50 h 221"/>
                <a:gd name="T42" fmla="*/ 319 w 451"/>
                <a:gd name="T43" fmla="*/ 42 h 221"/>
                <a:gd name="T44" fmla="*/ 300 w 451"/>
                <a:gd name="T45" fmla="*/ 33 h 221"/>
                <a:gd name="T46" fmla="*/ 278 w 451"/>
                <a:gd name="T47" fmla="*/ 25 h 221"/>
                <a:gd name="T48" fmla="*/ 257 w 451"/>
                <a:gd name="T49" fmla="*/ 19 h 221"/>
                <a:gd name="T50" fmla="*/ 234 w 451"/>
                <a:gd name="T51" fmla="*/ 14 h 221"/>
                <a:gd name="T52" fmla="*/ 211 w 451"/>
                <a:gd name="T53" fmla="*/ 8 h 221"/>
                <a:gd name="T54" fmla="*/ 188 w 451"/>
                <a:gd name="T55" fmla="*/ 4 h 221"/>
                <a:gd name="T56" fmla="*/ 166 w 451"/>
                <a:gd name="T57" fmla="*/ 2 h 221"/>
                <a:gd name="T58" fmla="*/ 145 w 451"/>
                <a:gd name="T59" fmla="*/ 0 h 221"/>
                <a:gd name="T60" fmla="*/ 126 w 451"/>
                <a:gd name="T61" fmla="*/ 0 h 221"/>
                <a:gd name="T62" fmla="*/ 107 w 451"/>
                <a:gd name="T63" fmla="*/ 0 h 221"/>
                <a:gd name="T64" fmla="*/ 89 w 451"/>
                <a:gd name="T65" fmla="*/ 2 h 221"/>
                <a:gd name="T66" fmla="*/ 72 w 451"/>
                <a:gd name="T67" fmla="*/ 4 h 221"/>
                <a:gd name="T68" fmla="*/ 46 w 451"/>
                <a:gd name="T69" fmla="*/ 12 h 221"/>
                <a:gd name="T70" fmla="*/ 23 w 451"/>
                <a:gd name="T71" fmla="*/ 23 h 221"/>
                <a:gd name="T72" fmla="*/ 8 w 451"/>
                <a:gd name="T73" fmla="*/ 38 h 221"/>
                <a:gd name="T74" fmla="*/ 0 w 451"/>
                <a:gd name="T75" fmla="*/ 55 h 221"/>
                <a:gd name="T76" fmla="*/ 2 w 451"/>
                <a:gd name="T77" fmla="*/ 76 h 221"/>
                <a:gd name="T78" fmla="*/ 12 w 451"/>
                <a:gd name="T79" fmla="*/ 97 h 221"/>
                <a:gd name="T80" fmla="*/ 31 w 451"/>
                <a:gd name="T81" fmla="*/ 118 h 221"/>
                <a:gd name="T82" fmla="*/ 57 w 451"/>
                <a:gd name="T83" fmla="*/ 139 h 221"/>
                <a:gd name="T84" fmla="*/ 76 w 451"/>
                <a:gd name="T85" fmla="*/ 152 h 221"/>
                <a:gd name="T86" fmla="*/ 91 w 451"/>
                <a:gd name="T87" fmla="*/ 162 h 221"/>
                <a:gd name="T88" fmla="*/ 110 w 451"/>
                <a:gd name="T89" fmla="*/ 171 h 221"/>
                <a:gd name="T90" fmla="*/ 129 w 451"/>
                <a:gd name="T91" fmla="*/ 179 h 221"/>
                <a:gd name="T92" fmla="*/ 150 w 451"/>
                <a:gd name="T93" fmla="*/ 188 h 221"/>
                <a:gd name="T94" fmla="*/ 173 w 451"/>
                <a:gd name="T95" fmla="*/ 196 h 221"/>
                <a:gd name="T96" fmla="*/ 196 w 451"/>
                <a:gd name="T97" fmla="*/ 202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1" h="221">
                  <a:moveTo>
                    <a:pt x="202" y="204"/>
                  </a:moveTo>
                  <a:lnTo>
                    <a:pt x="207" y="206"/>
                  </a:lnTo>
                  <a:lnTo>
                    <a:pt x="213" y="206"/>
                  </a:lnTo>
                  <a:lnTo>
                    <a:pt x="219" y="207"/>
                  </a:lnTo>
                  <a:lnTo>
                    <a:pt x="224" y="209"/>
                  </a:lnTo>
                  <a:lnTo>
                    <a:pt x="230" y="209"/>
                  </a:lnTo>
                  <a:lnTo>
                    <a:pt x="236" y="211"/>
                  </a:lnTo>
                  <a:lnTo>
                    <a:pt x="242" y="213"/>
                  </a:lnTo>
                  <a:lnTo>
                    <a:pt x="247" y="213"/>
                  </a:lnTo>
                  <a:lnTo>
                    <a:pt x="251" y="215"/>
                  </a:lnTo>
                  <a:lnTo>
                    <a:pt x="259" y="215"/>
                  </a:lnTo>
                  <a:lnTo>
                    <a:pt x="262" y="215"/>
                  </a:lnTo>
                  <a:lnTo>
                    <a:pt x="268" y="217"/>
                  </a:lnTo>
                  <a:lnTo>
                    <a:pt x="274" y="217"/>
                  </a:lnTo>
                  <a:lnTo>
                    <a:pt x="280" y="219"/>
                  </a:lnTo>
                  <a:lnTo>
                    <a:pt x="283" y="219"/>
                  </a:lnTo>
                  <a:lnTo>
                    <a:pt x="291" y="219"/>
                  </a:lnTo>
                  <a:lnTo>
                    <a:pt x="295" y="219"/>
                  </a:lnTo>
                  <a:lnTo>
                    <a:pt x="300" y="219"/>
                  </a:lnTo>
                  <a:lnTo>
                    <a:pt x="304" y="219"/>
                  </a:lnTo>
                  <a:lnTo>
                    <a:pt x="310" y="221"/>
                  </a:lnTo>
                  <a:lnTo>
                    <a:pt x="316" y="221"/>
                  </a:lnTo>
                  <a:lnTo>
                    <a:pt x="321" y="221"/>
                  </a:lnTo>
                  <a:lnTo>
                    <a:pt x="325" y="221"/>
                  </a:lnTo>
                  <a:lnTo>
                    <a:pt x="331" y="221"/>
                  </a:lnTo>
                  <a:lnTo>
                    <a:pt x="335" y="221"/>
                  </a:lnTo>
                  <a:lnTo>
                    <a:pt x="340" y="221"/>
                  </a:lnTo>
                  <a:lnTo>
                    <a:pt x="344" y="221"/>
                  </a:lnTo>
                  <a:lnTo>
                    <a:pt x="348" y="221"/>
                  </a:lnTo>
                  <a:lnTo>
                    <a:pt x="352" y="219"/>
                  </a:lnTo>
                  <a:lnTo>
                    <a:pt x="357" y="219"/>
                  </a:lnTo>
                  <a:lnTo>
                    <a:pt x="361" y="219"/>
                  </a:lnTo>
                  <a:lnTo>
                    <a:pt x="367" y="219"/>
                  </a:lnTo>
                  <a:lnTo>
                    <a:pt x="371" y="217"/>
                  </a:lnTo>
                  <a:lnTo>
                    <a:pt x="375" y="217"/>
                  </a:lnTo>
                  <a:lnTo>
                    <a:pt x="378" y="217"/>
                  </a:lnTo>
                  <a:lnTo>
                    <a:pt x="382" y="215"/>
                  </a:lnTo>
                  <a:lnTo>
                    <a:pt x="386" y="215"/>
                  </a:lnTo>
                  <a:lnTo>
                    <a:pt x="390" y="213"/>
                  </a:lnTo>
                  <a:lnTo>
                    <a:pt x="394" y="213"/>
                  </a:lnTo>
                  <a:lnTo>
                    <a:pt x="397" y="213"/>
                  </a:lnTo>
                  <a:lnTo>
                    <a:pt x="403" y="209"/>
                  </a:lnTo>
                  <a:lnTo>
                    <a:pt x="411" y="207"/>
                  </a:lnTo>
                  <a:lnTo>
                    <a:pt x="416" y="206"/>
                  </a:lnTo>
                  <a:lnTo>
                    <a:pt x="422" y="202"/>
                  </a:lnTo>
                  <a:lnTo>
                    <a:pt x="428" y="198"/>
                  </a:lnTo>
                  <a:lnTo>
                    <a:pt x="432" y="196"/>
                  </a:lnTo>
                  <a:lnTo>
                    <a:pt x="437" y="190"/>
                  </a:lnTo>
                  <a:lnTo>
                    <a:pt x="441" y="188"/>
                  </a:lnTo>
                  <a:lnTo>
                    <a:pt x="443" y="183"/>
                  </a:lnTo>
                  <a:lnTo>
                    <a:pt x="447" y="179"/>
                  </a:lnTo>
                  <a:lnTo>
                    <a:pt x="449" y="175"/>
                  </a:lnTo>
                  <a:lnTo>
                    <a:pt x="451" y="171"/>
                  </a:lnTo>
                  <a:lnTo>
                    <a:pt x="451" y="166"/>
                  </a:lnTo>
                  <a:lnTo>
                    <a:pt x="451" y="162"/>
                  </a:lnTo>
                  <a:lnTo>
                    <a:pt x="451" y="156"/>
                  </a:lnTo>
                  <a:lnTo>
                    <a:pt x="451" y="150"/>
                  </a:lnTo>
                  <a:lnTo>
                    <a:pt x="449" y="145"/>
                  </a:lnTo>
                  <a:lnTo>
                    <a:pt x="447" y="139"/>
                  </a:lnTo>
                  <a:lnTo>
                    <a:pt x="445" y="135"/>
                  </a:lnTo>
                  <a:lnTo>
                    <a:pt x="443" y="130"/>
                  </a:lnTo>
                  <a:lnTo>
                    <a:pt x="439" y="124"/>
                  </a:lnTo>
                  <a:lnTo>
                    <a:pt x="435" y="118"/>
                  </a:lnTo>
                  <a:lnTo>
                    <a:pt x="430" y="112"/>
                  </a:lnTo>
                  <a:lnTo>
                    <a:pt x="426" y="109"/>
                  </a:lnTo>
                  <a:lnTo>
                    <a:pt x="420" y="103"/>
                  </a:lnTo>
                  <a:lnTo>
                    <a:pt x="414" y="97"/>
                  </a:lnTo>
                  <a:lnTo>
                    <a:pt x="409" y="92"/>
                  </a:lnTo>
                  <a:lnTo>
                    <a:pt x="401" y="88"/>
                  </a:lnTo>
                  <a:lnTo>
                    <a:pt x="397" y="84"/>
                  </a:lnTo>
                  <a:lnTo>
                    <a:pt x="394" y="82"/>
                  </a:lnTo>
                  <a:lnTo>
                    <a:pt x="390" y="78"/>
                  </a:lnTo>
                  <a:lnTo>
                    <a:pt x="386" y="76"/>
                  </a:lnTo>
                  <a:lnTo>
                    <a:pt x="382" y="74"/>
                  </a:lnTo>
                  <a:lnTo>
                    <a:pt x="378" y="71"/>
                  </a:lnTo>
                  <a:lnTo>
                    <a:pt x="375" y="69"/>
                  </a:lnTo>
                  <a:lnTo>
                    <a:pt x="371" y="67"/>
                  </a:lnTo>
                  <a:lnTo>
                    <a:pt x="367" y="65"/>
                  </a:lnTo>
                  <a:lnTo>
                    <a:pt x="361" y="61"/>
                  </a:lnTo>
                  <a:lnTo>
                    <a:pt x="357" y="59"/>
                  </a:lnTo>
                  <a:lnTo>
                    <a:pt x="354" y="57"/>
                  </a:lnTo>
                  <a:lnTo>
                    <a:pt x="348" y="55"/>
                  </a:lnTo>
                  <a:lnTo>
                    <a:pt x="344" y="52"/>
                  </a:lnTo>
                  <a:lnTo>
                    <a:pt x="340" y="50"/>
                  </a:lnTo>
                  <a:lnTo>
                    <a:pt x="335" y="48"/>
                  </a:lnTo>
                  <a:lnTo>
                    <a:pt x="331" y="46"/>
                  </a:lnTo>
                  <a:lnTo>
                    <a:pt x="325" y="44"/>
                  </a:lnTo>
                  <a:lnTo>
                    <a:pt x="319" y="42"/>
                  </a:lnTo>
                  <a:lnTo>
                    <a:pt x="316" y="40"/>
                  </a:lnTo>
                  <a:lnTo>
                    <a:pt x="310" y="38"/>
                  </a:lnTo>
                  <a:lnTo>
                    <a:pt x="304" y="35"/>
                  </a:lnTo>
                  <a:lnTo>
                    <a:pt x="300" y="33"/>
                  </a:lnTo>
                  <a:lnTo>
                    <a:pt x="295" y="33"/>
                  </a:lnTo>
                  <a:lnTo>
                    <a:pt x="289" y="31"/>
                  </a:lnTo>
                  <a:lnTo>
                    <a:pt x="283" y="27"/>
                  </a:lnTo>
                  <a:lnTo>
                    <a:pt x="278" y="25"/>
                  </a:lnTo>
                  <a:lnTo>
                    <a:pt x="272" y="25"/>
                  </a:lnTo>
                  <a:lnTo>
                    <a:pt x="268" y="23"/>
                  </a:lnTo>
                  <a:lnTo>
                    <a:pt x="262" y="21"/>
                  </a:lnTo>
                  <a:lnTo>
                    <a:pt x="257" y="19"/>
                  </a:lnTo>
                  <a:lnTo>
                    <a:pt x="251" y="17"/>
                  </a:lnTo>
                  <a:lnTo>
                    <a:pt x="245" y="16"/>
                  </a:lnTo>
                  <a:lnTo>
                    <a:pt x="240" y="16"/>
                  </a:lnTo>
                  <a:lnTo>
                    <a:pt x="234" y="14"/>
                  </a:lnTo>
                  <a:lnTo>
                    <a:pt x="228" y="12"/>
                  </a:lnTo>
                  <a:lnTo>
                    <a:pt x="223" y="12"/>
                  </a:lnTo>
                  <a:lnTo>
                    <a:pt x="217" y="10"/>
                  </a:lnTo>
                  <a:lnTo>
                    <a:pt x="211" y="8"/>
                  </a:lnTo>
                  <a:lnTo>
                    <a:pt x="205" y="8"/>
                  </a:lnTo>
                  <a:lnTo>
                    <a:pt x="200" y="6"/>
                  </a:lnTo>
                  <a:lnTo>
                    <a:pt x="194" y="6"/>
                  </a:lnTo>
                  <a:lnTo>
                    <a:pt x="188" y="4"/>
                  </a:lnTo>
                  <a:lnTo>
                    <a:pt x="183" y="4"/>
                  </a:lnTo>
                  <a:lnTo>
                    <a:pt x="177" y="4"/>
                  </a:lnTo>
                  <a:lnTo>
                    <a:pt x="171" y="2"/>
                  </a:lnTo>
                  <a:lnTo>
                    <a:pt x="166" y="2"/>
                  </a:lnTo>
                  <a:lnTo>
                    <a:pt x="162" y="2"/>
                  </a:lnTo>
                  <a:lnTo>
                    <a:pt x="156" y="0"/>
                  </a:lnTo>
                  <a:lnTo>
                    <a:pt x="150" y="0"/>
                  </a:lnTo>
                  <a:lnTo>
                    <a:pt x="145" y="0"/>
                  </a:lnTo>
                  <a:lnTo>
                    <a:pt x="141" y="0"/>
                  </a:lnTo>
                  <a:lnTo>
                    <a:pt x="135" y="0"/>
                  </a:lnTo>
                  <a:lnTo>
                    <a:pt x="129" y="0"/>
                  </a:lnTo>
                  <a:lnTo>
                    <a:pt x="126" y="0"/>
                  </a:lnTo>
                  <a:lnTo>
                    <a:pt x="122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3" y="0"/>
                  </a:lnTo>
                  <a:lnTo>
                    <a:pt x="97" y="0"/>
                  </a:lnTo>
                  <a:lnTo>
                    <a:pt x="93" y="0"/>
                  </a:lnTo>
                  <a:lnTo>
                    <a:pt x="89" y="2"/>
                  </a:lnTo>
                  <a:lnTo>
                    <a:pt x="86" y="4"/>
                  </a:lnTo>
                  <a:lnTo>
                    <a:pt x="80" y="4"/>
                  </a:lnTo>
                  <a:lnTo>
                    <a:pt x="76" y="4"/>
                  </a:lnTo>
                  <a:lnTo>
                    <a:pt x="72" y="4"/>
                  </a:lnTo>
                  <a:lnTo>
                    <a:pt x="69" y="6"/>
                  </a:lnTo>
                  <a:lnTo>
                    <a:pt x="61" y="8"/>
                  </a:lnTo>
                  <a:lnTo>
                    <a:pt x="53" y="10"/>
                  </a:lnTo>
                  <a:lnTo>
                    <a:pt x="46" y="12"/>
                  </a:lnTo>
                  <a:lnTo>
                    <a:pt x="40" y="14"/>
                  </a:lnTo>
                  <a:lnTo>
                    <a:pt x="34" y="16"/>
                  </a:lnTo>
                  <a:lnTo>
                    <a:pt x="29" y="19"/>
                  </a:lnTo>
                  <a:lnTo>
                    <a:pt x="23" y="23"/>
                  </a:lnTo>
                  <a:lnTo>
                    <a:pt x="19" y="25"/>
                  </a:lnTo>
                  <a:lnTo>
                    <a:pt x="13" y="29"/>
                  </a:lnTo>
                  <a:lnTo>
                    <a:pt x="12" y="33"/>
                  </a:lnTo>
                  <a:lnTo>
                    <a:pt x="8" y="38"/>
                  </a:lnTo>
                  <a:lnTo>
                    <a:pt x="6" y="42"/>
                  </a:lnTo>
                  <a:lnTo>
                    <a:pt x="2" y="46"/>
                  </a:lnTo>
                  <a:lnTo>
                    <a:pt x="2" y="52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2" y="76"/>
                  </a:lnTo>
                  <a:lnTo>
                    <a:pt x="4" y="82"/>
                  </a:lnTo>
                  <a:lnTo>
                    <a:pt x="6" y="86"/>
                  </a:lnTo>
                  <a:lnTo>
                    <a:pt x="10" y="92"/>
                  </a:lnTo>
                  <a:lnTo>
                    <a:pt x="12" y="97"/>
                  </a:lnTo>
                  <a:lnTo>
                    <a:pt x="17" y="103"/>
                  </a:lnTo>
                  <a:lnTo>
                    <a:pt x="21" y="109"/>
                  </a:lnTo>
                  <a:lnTo>
                    <a:pt x="27" y="112"/>
                  </a:lnTo>
                  <a:lnTo>
                    <a:pt x="31" y="118"/>
                  </a:lnTo>
                  <a:lnTo>
                    <a:pt x="36" y="124"/>
                  </a:lnTo>
                  <a:lnTo>
                    <a:pt x="44" y="130"/>
                  </a:lnTo>
                  <a:lnTo>
                    <a:pt x="50" y="135"/>
                  </a:lnTo>
                  <a:lnTo>
                    <a:pt x="57" y="139"/>
                  </a:lnTo>
                  <a:lnTo>
                    <a:pt x="65" y="145"/>
                  </a:lnTo>
                  <a:lnTo>
                    <a:pt x="67" y="147"/>
                  </a:lnTo>
                  <a:lnTo>
                    <a:pt x="72" y="149"/>
                  </a:lnTo>
                  <a:lnTo>
                    <a:pt x="76" y="152"/>
                  </a:lnTo>
                  <a:lnTo>
                    <a:pt x="80" y="154"/>
                  </a:lnTo>
                  <a:lnTo>
                    <a:pt x="84" y="156"/>
                  </a:lnTo>
                  <a:lnTo>
                    <a:pt x="88" y="158"/>
                  </a:lnTo>
                  <a:lnTo>
                    <a:pt x="91" y="162"/>
                  </a:lnTo>
                  <a:lnTo>
                    <a:pt x="97" y="164"/>
                  </a:lnTo>
                  <a:lnTo>
                    <a:pt x="101" y="166"/>
                  </a:lnTo>
                  <a:lnTo>
                    <a:pt x="105" y="169"/>
                  </a:lnTo>
                  <a:lnTo>
                    <a:pt x="110" y="171"/>
                  </a:lnTo>
                  <a:lnTo>
                    <a:pt x="116" y="173"/>
                  </a:lnTo>
                  <a:lnTo>
                    <a:pt x="120" y="175"/>
                  </a:lnTo>
                  <a:lnTo>
                    <a:pt x="126" y="177"/>
                  </a:lnTo>
                  <a:lnTo>
                    <a:pt x="129" y="179"/>
                  </a:lnTo>
                  <a:lnTo>
                    <a:pt x="135" y="181"/>
                  </a:lnTo>
                  <a:lnTo>
                    <a:pt x="141" y="183"/>
                  </a:lnTo>
                  <a:lnTo>
                    <a:pt x="147" y="187"/>
                  </a:lnTo>
                  <a:lnTo>
                    <a:pt x="150" y="188"/>
                  </a:lnTo>
                  <a:lnTo>
                    <a:pt x="156" y="190"/>
                  </a:lnTo>
                  <a:lnTo>
                    <a:pt x="162" y="190"/>
                  </a:lnTo>
                  <a:lnTo>
                    <a:pt x="167" y="192"/>
                  </a:lnTo>
                  <a:lnTo>
                    <a:pt x="173" y="196"/>
                  </a:lnTo>
                  <a:lnTo>
                    <a:pt x="179" y="198"/>
                  </a:lnTo>
                  <a:lnTo>
                    <a:pt x="185" y="198"/>
                  </a:lnTo>
                  <a:lnTo>
                    <a:pt x="190" y="200"/>
                  </a:lnTo>
                  <a:lnTo>
                    <a:pt x="196" y="202"/>
                  </a:lnTo>
                  <a:lnTo>
                    <a:pt x="202" y="204"/>
                  </a:lnTo>
                  <a:lnTo>
                    <a:pt x="202" y="204"/>
                  </a:lnTo>
                  <a:close/>
                </a:path>
              </a:pathLst>
            </a:custGeom>
            <a:solidFill>
              <a:srgbClr val="FFCC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70"/>
            <p:cNvSpPr>
              <a:spLocks/>
            </p:cNvSpPr>
            <p:nvPr/>
          </p:nvSpPr>
          <p:spPr bwMode="auto">
            <a:xfrm>
              <a:off x="4288" y="2532"/>
              <a:ext cx="155" cy="156"/>
            </a:xfrm>
            <a:custGeom>
              <a:avLst/>
              <a:gdLst>
                <a:gd name="T0" fmla="*/ 280 w 310"/>
                <a:gd name="T1" fmla="*/ 249 h 312"/>
                <a:gd name="T2" fmla="*/ 293 w 310"/>
                <a:gd name="T3" fmla="*/ 230 h 312"/>
                <a:gd name="T4" fmla="*/ 302 w 310"/>
                <a:gd name="T5" fmla="*/ 209 h 312"/>
                <a:gd name="T6" fmla="*/ 306 w 310"/>
                <a:gd name="T7" fmla="*/ 188 h 312"/>
                <a:gd name="T8" fmla="*/ 310 w 310"/>
                <a:gd name="T9" fmla="*/ 173 h 312"/>
                <a:gd name="T10" fmla="*/ 310 w 310"/>
                <a:gd name="T11" fmla="*/ 158 h 312"/>
                <a:gd name="T12" fmla="*/ 310 w 310"/>
                <a:gd name="T13" fmla="*/ 144 h 312"/>
                <a:gd name="T14" fmla="*/ 308 w 310"/>
                <a:gd name="T15" fmla="*/ 129 h 312"/>
                <a:gd name="T16" fmla="*/ 302 w 310"/>
                <a:gd name="T17" fmla="*/ 108 h 312"/>
                <a:gd name="T18" fmla="*/ 293 w 310"/>
                <a:gd name="T19" fmla="*/ 87 h 312"/>
                <a:gd name="T20" fmla="*/ 283 w 310"/>
                <a:gd name="T21" fmla="*/ 68 h 312"/>
                <a:gd name="T22" fmla="*/ 268 w 310"/>
                <a:gd name="T23" fmla="*/ 51 h 312"/>
                <a:gd name="T24" fmla="*/ 251 w 310"/>
                <a:gd name="T25" fmla="*/ 36 h 312"/>
                <a:gd name="T26" fmla="*/ 234 w 310"/>
                <a:gd name="T27" fmla="*/ 23 h 312"/>
                <a:gd name="T28" fmla="*/ 213 w 310"/>
                <a:gd name="T29" fmla="*/ 11 h 312"/>
                <a:gd name="T30" fmla="*/ 192 w 310"/>
                <a:gd name="T31" fmla="*/ 6 h 312"/>
                <a:gd name="T32" fmla="*/ 169 w 310"/>
                <a:gd name="T33" fmla="*/ 0 h 312"/>
                <a:gd name="T34" fmla="*/ 149 w 310"/>
                <a:gd name="T35" fmla="*/ 0 h 312"/>
                <a:gd name="T36" fmla="*/ 137 w 310"/>
                <a:gd name="T37" fmla="*/ 0 h 312"/>
                <a:gd name="T38" fmla="*/ 126 w 310"/>
                <a:gd name="T39" fmla="*/ 2 h 312"/>
                <a:gd name="T40" fmla="*/ 112 w 310"/>
                <a:gd name="T41" fmla="*/ 6 h 312"/>
                <a:gd name="T42" fmla="*/ 92 w 310"/>
                <a:gd name="T43" fmla="*/ 15 h 312"/>
                <a:gd name="T44" fmla="*/ 71 w 310"/>
                <a:gd name="T45" fmla="*/ 25 h 312"/>
                <a:gd name="T46" fmla="*/ 54 w 310"/>
                <a:gd name="T47" fmla="*/ 40 h 312"/>
                <a:gd name="T48" fmla="*/ 36 w 310"/>
                <a:gd name="T49" fmla="*/ 57 h 312"/>
                <a:gd name="T50" fmla="*/ 23 w 310"/>
                <a:gd name="T51" fmla="*/ 74 h 312"/>
                <a:gd name="T52" fmla="*/ 12 w 310"/>
                <a:gd name="T53" fmla="*/ 95 h 312"/>
                <a:gd name="T54" fmla="*/ 6 w 310"/>
                <a:gd name="T55" fmla="*/ 116 h 312"/>
                <a:gd name="T56" fmla="*/ 2 w 310"/>
                <a:gd name="T57" fmla="*/ 133 h 312"/>
                <a:gd name="T58" fmla="*/ 0 w 310"/>
                <a:gd name="T59" fmla="*/ 144 h 312"/>
                <a:gd name="T60" fmla="*/ 0 w 310"/>
                <a:gd name="T61" fmla="*/ 156 h 312"/>
                <a:gd name="T62" fmla="*/ 2 w 310"/>
                <a:gd name="T63" fmla="*/ 175 h 312"/>
                <a:gd name="T64" fmla="*/ 6 w 310"/>
                <a:gd name="T65" fmla="*/ 196 h 312"/>
                <a:gd name="T66" fmla="*/ 16 w 310"/>
                <a:gd name="T67" fmla="*/ 217 h 312"/>
                <a:gd name="T68" fmla="*/ 25 w 310"/>
                <a:gd name="T69" fmla="*/ 236 h 312"/>
                <a:gd name="T70" fmla="*/ 38 w 310"/>
                <a:gd name="T71" fmla="*/ 255 h 312"/>
                <a:gd name="T72" fmla="*/ 55 w 310"/>
                <a:gd name="T73" fmla="*/ 272 h 312"/>
                <a:gd name="T74" fmla="*/ 73 w 310"/>
                <a:gd name="T75" fmla="*/ 285 h 312"/>
                <a:gd name="T76" fmla="*/ 92 w 310"/>
                <a:gd name="T77" fmla="*/ 296 h 312"/>
                <a:gd name="T78" fmla="*/ 112 w 310"/>
                <a:gd name="T79" fmla="*/ 304 h 312"/>
                <a:gd name="T80" fmla="*/ 133 w 310"/>
                <a:gd name="T81" fmla="*/ 308 h 312"/>
                <a:gd name="T82" fmla="*/ 145 w 310"/>
                <a:gd name="T83" fmla="*/ 310 h 312"/>
                <a:gd name="T84" fmla="*/ 156 w 310"/>
                <a:gd name="T85" fmla="*/ 310 h 312"/>
                <a:gd name="T86" fmla="*/ 171 w 310"/>
                <a:gd name="T87" fmla="*/ 310 h 312"/>
                <a:gd name="T88" fmla="*/ 192 w 310"/>
                <a:gd name="T89" fmla="*/ 306 h 312"/>
                <a:gd name="T90" fmla="*/ 213 w 310"/>
                <a:gd name="T91" fmla="*/ 298 h 312"/>
                <a:gd name="T92" fmla="*/ 234 w 310"/>
                <a:gd name="T93" fmla="*/ 289 h 312"/>
                <a:gd name="T94" fmla="*/ 253 w 310"/>
                <a:gd name="T95" fmla="*/ 277 h 312"/>
                <a:gd name="T96" fmla="*/ 272 w 310"/>
                <a:gd name="T97" fmla="*/ 26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10" h="312">
                  <a:moveTo>
                    <a:pt x="272" y="262"/>
                  </a:moveTo>
                  <a:lnTo>
                    <a:pt x="276" y="255"/>
                  </a:lnTo>
                  <a:lnTo>
                    <a:pt x="280" y="249"/>
                  </a:lnTo>
                  <a:lnTo>
                    <a:pt x="283" y="243"/>
                  </a:lnTo>
                  <a:lnTo>
                    <a:pt x="289" y="236"/>
                  </a:lnTo>
                  <a:lnTo>
                    <a:pt x="293" y="230"/>
                  </a:lnTo>
                  <a:lnTo>
                    <a:pt x="295" y="222"/>
                  </a:lnTo>
                  <a:lnTo>
                    <a:pt x="299" y="217"/>
                  </a:lnTo>
                  <a:lnTo>
                    <a:pt x="302" y="209"/>
                  </a:lnTo>
                  <a:lnTo>
                    <a:pt x="302" y="201"/>
                  </a:lnTo>
                  <a:lnTo>
                    <a:pt x="306" y="196"/>
                  </a:lnTo>
                  <a:lnTo>
                    <a:pt x="306" y="188"/>
                  </a:lnTo>
                  <a:lnTo>
                    <a:pt x="308" y="181"/>
                  </a:lnTo>
                  <a:lnTo>
                    <a:pt x="308" y="177"/>
                  </a:lnTo>
                  <a:lnTo>
                    <a:pt x="310" y="173"/>
                  </a:lnTo>
                  <a:lnTo>
                    <a:pt x="310" y="169"/>
                  </a:lnTo>
                  <a:lnTo>
                    <a:pt x="310" y="165"/>
                  </a:lnTo>
                  <a:lnTo>
                    <a:pt x="310" y="158"/>
                  </a:lnTo>
                  <a:lnTo>
                    <a:pt x="310" y="152"/>
                  </a:lnTo>
                  <a:lnTo>
                    <a:pt x="310" y="148"/>
                  </a:lnTo>
                  <a:lnTo>
                    <a:pt x="310" y="144"/>
                  </a:lnTo>
                  <a:lnTo>
                    <a:pt x="308" y="141"/>
                  </a:lnTo>
                  <a:lnTo>
                    <a:pt x="308" y="137"/>
                  </a:lnTo>
                  <a:lnTo>
                    <a:pt x="308" y="129"/>
                  </a:lnTo>
                  <a:lnTo>
                    <a:pt x="306" y="122"/>
                  </a:lnTo>
                  <a:lnTo>
                    <a:pt x="304" y="114"/>
                  </a:lnTo>
                  <a:lnTo>
                    <a:pt x="302" y="108"/>
                  </a:lnTo>
                  <a:lnTo>
                    <a:pt x="299" y="101"/>
                  </a:lnTo>
                  <a:lnTo>
                    <a:pt x="297" y="95"/>
                  </a:lnTo>
                  <a:lnTo>
                    <a:pt x="293" y="87"/>
                  </a:lnTo>
                  <a:lnTo>
                    <a:pt x="291" y="80"/>
                  </a:lnTo>
                  <a:lnTo>
                    <a:pt x="285" y="74"/>
                  </a:lnTo>
                  <a:lnTo>
                    <a:pt x="283" y="68"/>
                  </a:lnTo>
                  <a:lnTo>
                    <a:pt x="278" y="63"/>
                  </a:lnTo>
                  <a:lnTo>
                    <a:pt x="274" y="57"/>
                  </a:lnTo>
                  <a:lnTo>
                    <a:pt x="268" y="51"/>
                  </a:lnTo>
                  <a:lnTo>
                    <a:pt x="263" y="46"/>
                  </a:lnTo>
                  <a:lnTo>
                    <a:pt x="259" y="42"/>
                  </a:lnTo>
                  <a:lnTo>
                    <a:pt x="251" y="36"/>
                  </a:lnTo>
                  <a:lnTo>
                    <a:pt x="245" y="30"/>
                  </a:lnTo>
                  <a:lnTo>
                    <a:pt x="240" y="27"/>
                  </a:lnTo>
                  <a:lnTo>
                    <a:pt x="234" y="23"/>
                  </a:lnTo>
                  <a:lnTo>
                    <a:pt x="226" y="19"/>
                  </a:lnTo>
                  <a:lnTo>
                    <a:pt x="221" y="15"/>
                  </a:lnTo>
                  <a:lnTo>
                    <a:pt x="213" y="11"/>
                  </a:lnTo>
                  <a:lnTo>
                    <a:pt x="206" y="10"/>
                  </a:lnTo>
                  <a:lnTo>
                    <a:pt x="198" y="8"/>
                  </a:lnTo>
                  <a:lnTo>
                    <a:pt x="192" y="6"/>
                  </a:lnTo>
                  <a:lnTo>
                    <a:pt x="185" y="2"/>
                  </a:lnTo>
                  <a:lnTo>
                    <a:pt x="177" y="2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6" y="0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1" y="0"/>
                  </a:lnTo>
                  <a:lnTo>
                    <a:pt x="137" y="0"/>
                  </a:lnTo>
                  <a:lnTo>
                    <a:pt x="133" y="2"/>
                  </a:lnTo>
                  <a:lnTo>
                    <a:pt x="130" y="2"/>
                  </a:lnTo>
                  <a:lnTo>
                    <a:pt x="126" y="2"/>
                  </a:lnTo>
                  <a:lnTo>
                    <a:pt x="122" y="2"/>
                  </a:lnTo>
                  <a:lnTo>
                    <a:pt x="120" y="4"/>
                  </a:lnTo>
                  <a:lnTo>
                    <a:pt x="112" y="6"/>
                  </a:lnTo>
                  <a:lnTo>
                    <a:pt x="105" y="8"/>
                  </a:lnTo>
                  <a:lnTo>
                    <a:pt x="97" y="11"/>
                  </a:lnTo>
                  <a:lnTo>
                    <a:pt x="92" y="15"/>
                  </a:lnTo>
                  <a:lnTo>
                    <a:pt x="84" y="17"/>
                  </a:lnTo>
                  <a:lnTo>
                    <a:pt x="78" y="21"/>
                  </a:lnTo>
                  <a:lnTo>
                    <a:pt x="71" y="25"/>
                  </a:lnTo>
                  <a:lnTo>
                    <a:pt x="65" y="29"/>
                  </a:lnTo>
                  <a:lnTo>
                    <a:pt x="59" y="34"/>
                  </a:lnTo>
                  <a:lnTo>
                    <a:pt x="54" y="40"/>
                  </a:lnTo>
                  <a:lnTo>
                    <a:pt x="48" y="44"/>
                  </a:lnTo>
                  <a:lnTo>
                    <a:pt x="44" y="51"/>
                  </a:lnTo>
                  <a:lnTo>
                    <a:pt x="36" y="57"/>
                  </a:lnTo>
                  <a:lnTo>
                    <a:pt x="33" y="63"/>
                  </a:lnTo>
                  <a:lnTo>
                    <a:pt x="27" y="68"/>
                  </a:lnTo>
                  <a:lnTo>
                    <a:pt x="23" y="74"/>
                  </a:lnTo>
                  <a:lnTo>
                    <a:pt x="19" y="80"/>
                  </a:lnTo>
                  <a:lnTo>
                    <a:pt x="16" y="87"/>
                  </a:lnTo>
                  <a:lnTo>
                    <a:pt x="12" y="95"/>
                  </a:lnTo>
                  <a:lnTo>
                    <a:pt x="10" y="103"/>
                  </a:lnTo>
                  <a:lnTo>
                    <a:pt x="8" y="108"/>
                  </a:lnTo>
                  <a:lnTo>
                    <a:pt x="6" y="116"/>
                  </a:lnTo>
                  <a:lnTo>
                    <a:pt x="4" y="122"/>
                  </a:lnTo>
                  <a:lnTo>
                    <a:pt x="2" y="129"/>
                  </a:lnTo>
                  <a:lnTo>
                    <a:pt x="2" y="133"/>
                  </a:lnTo>
                  <a:lnTo>
                    <a:pt x="2" y="137"/>
                  </a:lnTo>
                  <a:lnTo>
                    <a:pt x="0" y="141"/>
                  </a:lnTo>
                  <a:lnTo>
                    <a:pt x="0" y="144"/>
                  </a:lnTo>
                  <a:lnTo>
                    <a:pt x="0" y="148"/>
                  </a:lnTo>
                  <a:lnTo>
                    <a:pt x="0" y="152"/>
                  </a:lnTo>
                  <a:lnTo>
                    <a:pt x="0" y="156"/>
                  </a:lnTo>
                  <a:lnTo>
                    <a:pt x="2" y="160"/>
                  </a:lnTo>
                  <a:lnTo>
                    <a:pt x="2" y="167"/>
                  </a:lnTo>
                  <a:lnTo>
                    <a:pt x="2" y="175"/>
                  </a:lnTo>
                  <a:lnTo>
                    <a:pt x="2" y="181"/>
                  </a:lnTo>
                  <a:lnTo>
                    <a:pt x="6" y="188"/>
                  </a:lnTo>
                  <a:lnTo>
                    <a:pt x="6" y="196"/>
                  </a:lnTo>
                  <a:lnTo>
                    <a:pt x="8" y="203"/>
                  </a:lnTo>
                  <a:lnTo>
                    <a:pt x="12" y="209"/>
                  </a:lnTo>
                  <a:lnTo>
                    <a:pt x="16" y="217"/>
                  </a:lnTo>
                  <a:lnTo>
                    <a:pt x="17" y="224"/>
                  </a:lnTo>
                  <a:lnTo>
                    <a:pt x="21" y="230"/>
                  </a:lnTo>
                  <a:lnTo>
                    <a:pt x="25" y="236"/>
                  </a:lnTo>
                  <a:lnTo>
                    <a:pt x="29" y="243"/>
                  </a:lnTo>
                  <a:lnTo>
                    <a:pt x="35" y="249"/>
                  </a:lnTo>
                  <a:lnTo>
                    <a:pt x="38" y="255"/>
                  </a:lnTo>
                  <a:lnTo>
                    <a:pt x="44" y="260"/>
                  </a:lnTo>
                  <a:lnTo>
                    <a:pt x="52" y="268"/>
                  </a:lnTo>
                  <a:lnTo>
                    <a:pt x="55" y="272"/>
                  </a:lnTo>
                  <a:lnTo>
                    <a:pt x="61" y="276"/>
                  </a:lnTo>
                  <a:lnTo>
                    <a:pt x="65" y="279"/>
                  </a:lnTo>
                  <a:lnTo>
                    <a:pt x="73" y="285"/>
                  </a:lnTo>
                  <a:lnTo>
                    <a:pt x="78" y="289"/>
                  </a:lnTo>
                  <a:lnTo>
                    <a:pt x="86" y="293"/>
                  </a:lnTo>
                  <a:lnTo>
                    <a:pt x="92" y="296"/>
                  </a:lnTo>
                  <a:lnTo>
                    <a:pt x="97" y="298"/>
                  </a:lnTo>
                  <a:lnTo>
                    <a:pt x="105" y="302"/>
                  </a:lnTo>
                  <a:lnTo>
                    <a:pt x="112" y="304"/>
                  </a:lnTo>
                  <a:lnTo>
                    <a:pt x="120" y="306"/>
                  </a:lnTo>
                  <a:lnTo>
                    <a:pt x="126" y="306"/>
                  </a:lnTo>
                  <a:lnTo>
                    <a:pt x="133" y="308"/>
                  </a:lnTo>
                  <a:lnTo>
                    <a:pt x="137" y="308"/>
                  </a:lnTo>
                  <a:lnTo>
                    <a:pt x="141" y="310"/>
                  </a:lnTo>
                  <a:lnTo>
                    <a:pt x="145" y="310"/>
                  </a:lnTo>
                  <a:lnTo>
                    <a:pt x="149" y="310"/>
                  </a:lnTo>
                  <a:lnTo>
                    <a:pt x="152" y="310"/>
                  </a:lnTo>
                  <a:lnTo>
                    <a:pt x="156" y="310"/>
                  </a:lnTo>
                  <a:lnTo>
                    <a:pt x="160" y="310"/>
                  </a:lnTo>
                  <a:lnTo>
                    <a:pt x="164" y="312"/>
                  </a:lnTo>
                  <a:lnTo>
                    <a:pt x="171" y="310"/>
                  </a:lnTo>
                  <a:lnTo>
                    <a:pt x="179" y="308"/>
                  </a:lnTo>
                  <a:lnTo>
                    <a:pt x="185" y="308"/>
                  </a:lnTo>
                  <a:lnTo>
                    <a:pt x="192" y="306"/>
                  </a:lnTo>
                  <a:lnTo>
                    <a:pt x="200" y="304"/>
                  </a:lnTo>
                  <a:lnTo>
                    <a:pt x="207" y="302"/>
                  </a:lnTo>
                  <a:lnTo>
                    <a:pt x="213" y="298"/>
                  </a:lnTo>
                  <a:lnTo>
                    <a:pt x="221" y="296"/>
                  </a:lnTo>
                  <a:lnTo>
                    <a:pt x="228" y="293"/>
                  </a:lnTo>
                  <a:lnTo>
                    <a:pt x="234" y="289"/>
                  </a:lnTo>
                  <a:lnTo>
                    <a:pt x="240" y="285"/>
                  </a:lnTo>
                  <a:lnTo>
                    <a:pt x="247" y="281"/>
                  </a:lnTo>
                  <a:lnTo>
                    <a:pt x="253" y="277"/>
                  </a:lnTo>
                  <a:lnTo>
                    <a:pt x="259" y="272"/>
                  </a:lnTo>
                  <a:lnTo>
                    <a:pt x="264" y="266"/>
                  </a:lnTo>
                  <a:lnTo>
                    <a:pt x="272" y="262"/>
                  </a:lnTo>
                  <a:lnTo>
                    <a:pt x="272" y="262"/>
                  </a:lnTo>
                  <a:close/>
                </a:path>
              </a:pathLst>
            </a:custGeom>
            <a:solidFill>
              <a:srgbClr val="CCCC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71"/>
            <p:cNvSpPr>
              <a:spLocks/>
            </p:cNvSpPr>
            <p:nvPr/>
          </p:nvSpPr>
          <p:spPr bwMode="auto">
            <a:xfrm>
              <a:off x="4278" y="2522"/>
              <a:ext cx="148" cy="149"/>
            </a:xfrm>
            <a:custGeom>
              <a:avLst/>
              <a:gdLst>
                <a:gd name="T0" fmla="*/ 266 w 297"/>
                <a:gd name="T1" fmla="*/ 238 h 298"/>
                <a:gd name="T2" fmla="*/ 278 w 297"/>
                <a:gd name="T3" fmla="*/ 219 h 298"/>
                <a:gd name="T4" fmla="*/ 287 w 297"/>
                <a:gd name="T5" fmla="*/ 198 h 298"/>
                <a:gd name="T6" fmla="*/ 293 w 297"/>
                <a:gd name="T7" fmla="*/ 177 h 298"/>
                <a:gd name="T8" fmla="*/ 297 w 297"/>
                <a:gd name="T9" fmla="*/ 156 h 298"/>
                <a:gd name="T10" fmla="*/ 295 w 297"/>
                <a:gd name="T11" fmla="*/ 135 h 298"/>
                <a:gd name="T12" fmla="*/ 293 w 297"/>
                <a:gd name="T13" fmla="*/ 114 h 298"/>
                <a:gd name="T14" fmla="*/ 287 w 297"/>
                <a:gd name="T15" fmla="*/ 91 h 298"/>
                <a:gd name="T16" fmla="*/ 278 w 297"/>
                <a:gd name="T17" fmla="*/ 72 h 298"/>
                <a:gd name="T18" fmla="*/ 266 w 297"/>
                <a:gd name="T19" fmla="*/ 55 h 298"/>
                <a:gd name="T20" fmla="*/ 251 w 297"/>
                <a:gd name="T21" fmla="*/ 38 h 298"/>
                <a:gd name="T22" fmla="*/ 234 w 297"/>
                <a:gd name="T23" fmla="*/ 25 h 298"/>
                <a:gd name="T24" fmla="*/ 215 w 297"/>
                <a:gd name="T25" fmla="*/ 13 h 298"/>
                <a:gd name="T26" fmla="*/ 194 w 297"/>
                <a:gd name="T27" fmla="*/ 6 h 298"/>
                <a:gd name="T28" fmla="*/ 173 w 297"/>
                <a:gd name="T29" fmla="*/ 2 h 298"/>
                <a:gd name="T30" fmla="*/ 152 w 297"/>
                <a:gd name="T31" fmla="*/ 0 h 298"/>
                <a:gd name="T32" fmla="*/ 133 w 297"/>
                <a:gd name="T33" fmla="*/ 2 h 298"/>
                <a:gd name="T34" fmla="*/ 111 w 297"/>
                <a:gd name="T35" fmla="*/ 6 h 298"/>
                <a:gd name="T36" fmla="*/ 92 w 297"/>
                <a:gd name="T37" fmla="*/ 15 h 298"/>
                <a:gd name="T38" fmla="*/ 71 w 297"/>
                <a:gd name="T39" fmla="*/ 25 h 298"/>
                <a:gd name="T40" fmla="*/ 54 w 297"/>
                <a:gd name="T41" fmla="*/ 38 h 298"/>
                <a:gd name="T42" fmla="*/ 37 w 297"/>
                <a:gd name="T43" fmla="*/ 55 h 298"/>
                <a:gd name="T44" fmla="*/ 23 w 297"/>
                <a:gd name="T45" fmla="*/ 74 h 298"/>
                <a:gd name="T46" fmla="*/ 12 w 297"/>
                <a:gd name="T47" fmla="*/ 93 h 298"/>
                <a:gd name="T48" fmla="*/ 6 w 297"/>
                <a:gd name="T49" fmla="*/ 116 h 298"/>
                <a:gd name="T50" fmla="*/ 0 w 297"/>
                <a:gd name="T51" fmla="*/ 137 h 298"/>
                <a:gd name="T52" fmla="*/ 0 w 297"/>
                <a:gd name="T53" fmla="*/ 152 h 298"/>
                <a:gd name="T54" fmla="*/ 0 w 297"/>
                <a:gd name="T55" fmla="*/ 165 h 298"/>
                <a:gd name="T56" fmla="*/ 4 w 297"/>
                <a:gd name="T57" fmla="*/ 186 h 298"/>
                <a:gd name="T58" fmla="*/ 10 w 297"/>
                <a:gd name="T59" fmla="*/ 207 h 298"/>
                <a:gd name="T60" fmla="*/ 18 w 297"/>
                <a:gd name="T61" fmla="*/ 226 h 298"/>
                <a:gd name="T62" fmla="*/ 31 w 297"/>
                <a:gd name="T63" fmla="*/ 245 h 298"/>
                <a:gd name="T64" fmla="*/ 46 w 297"/>
                <a:gd name="T65" fmla="*/ 262 h 298"/>
                <a:gd name="T66" fmla="*/ 63 w 297"/>
                <a:gd name="T67" fmla="*/ 274 h 298"/>
                <a:gd name="T68" fmla="*/ 82 w 297"/>
                <a:gd name="T69" fmla="*/ 285 h 298"/>
                <a:gd name="T70" fmla="*/ 101 w 297"/>
                <a:gd name="T71" fmla="*/ 293 h 298"/>
                <a:gd name="T72" fmla="*/ 124 w 297"/>
                <a:gd name="T73" fmla="*/ 297 h 298"/>
                <a:gd name="T74" fmla="*/ 145 w 297"/>
                <a:gd name="T75" fmla="*/ 298 h 298"/>
                <a:gd name="T76" fmla="*/ 166 w 297"/>
                <a:gd name="T77" fmla="*/ 297 h 298"/>
                <a:gd name="T78" fmla="*/ 187 w 297"/>
                <a:gd name="T79" fmla="*/ 291 h 298"/>
                <a:gd name="T80" fmla="*/ 208 w 297"/>
                <a:gd name="T81" fmla="*/ 283 h 298"/>
                <a:gd name="T82" fmla="*/ 225 w 297"/>
                <a:gd name="T83" fmla="*/ 274 h 298"/>
                <a:gd name="T84" fmla="*/ 244 w 297"/>
                <a:gd name="T85" fmla="*/ 260 h 298"/>
                <a:gd name="T86" fmla="*/ 255 w 297"/>
                <a:gd name="T87" fmla="*/ 249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7" h="298">
                  <a:moveTo>
                    <a:pt x="255" y="249"/>
                  </a:moveTo>
                  <a:lnTo>
                    <a:pt x="261" y="243"/>
                  </a:lnTo>
                  <a:lnTo>
                    <a:pt x="266" y="238"/>
                  </a:lnTo>
                  <a:lnTo>
                    <a:pt x="270" y="232"/>
                  </a:lnTo>
                  <a:lnTo>
                    <a:pt x="274" y="224"/>
                  </a:lnTo>
                  <a:lnTo>
                    <a:pt x="278" y="219"/>
                  </a:lnTo>
                  <a:lnTo>
                    <a:pt x="282" y="211"/>
                  </a:lnTo>
                  <a:lnTo>
                    <a:pt x="284" y="205"/>
                  </a:lnTo>
                  <a:lnTo>
                    <a:pt x="287" y="198"/>
                  </a:lnTo>
                  <a:lnTo>
                    <a:pt x="289" y="192"/>
                  </a:lnTo>
                  <a:lnTo>
                    <a:pt x="291" y="184"/>
                  </a:lnTo>
                  <a:lnTo>
                    <a:pt x="293" y="177"/>
                  </a:lnTo>
                  <a:lnTo>
                    <a:pt x="295" y="169"/>
                  </a:lnTo>
                  <a:lnTo>
                    <a:pt x="295" y="162"/>
                  </a:lnTo>
                  <a:lnTo>
                    <a:pt x="297" y="156"/>
                  </a:lnTo>
                  <a:lnTo>
                    <a:pt x="297" y="148"/>
                  </a:lnTo>
                  <a:lnTo>
                    <a:pt x="297" y="143"/>
                  </a:lnTo>
                  <a:lnTo>
                    <a:pt x="295" y="135"/>
                  </a:lnTo>
                  <a:lnTo>
                    <a:pt x="295" y="127"/>
                  </a:lnTo>
                  <a:lnTo>
                    <a:pt x="293" y="120"/>
                  </a:lnTo>
                  <a:lnTo>
                    <a:pt x="293" y="114"/>
                  </a:lnTo>
                  <a:lnTo>
                    <a:pt x="291" y="107"/>
                  </a:lnTo>
                  <a:lnTo>
                    <a:pt x="289" y="99"/>
                  </a:lnTo>
                  <a:lnTo>
                    <a:pt x="287" y="91"/>
                  </a:lnTo>
                  <a:lnTo>
                    <a:pt x="285" y="86"/>
                  </a:lnTo>
                  <a:lnTo>
                    <a:pt x="282" y="80"/>
                  </a:lnTo>
                  <a:lnTo>
                    <a:pt x="278" y="72"/>
                  </a:lnTo>
                  <a:lnTo>
                    <a:pt x="274" y="67"/>
                  </a:lnTo>
                  <a:lnTo>
                    <a:pt x="270" y="61"/>
                  </a:lnTo>
                  <a:lnTo>
                    <a:pt x="266" y="55"/>
                  </a:lnTo>
                  <a:lnTo>
                    <a:pt x="261" y="50"/>
                  </a:lnTo>
                  <a:lnTo>
                    <a:pt x="257" y="44"/>
                  </a:lnTo>
                  <a:lnTo>
                    <a:pt x="251" y="38"/>
                  </a:lnTo>
                  <a:lnTo>
                    <a:pt x="246" y="34"/>
                  </a:lnTo>
                  <a:lnTo>
                    <a:pt x="240" y="29"/>
                  </a:lnTo>
                  <a:lnTo>
                    <a:pt x="234" y="25"/>
                  </a:lnTo>
                  <a:lnTo>
                    <a:pt x="228" y="21"/>
                  </a:lnTo>
                  <a:lnTo>
                    <a:pt x="221" y="17"/>
                  </a:lnTo>
                  <a:lnTo>
                    <a:pt x="215" y="13"/>
                  </a:lnTo>
                  <a:lnTo>
                    <a:pt x="208" y="12"/>
                  </a:lnTo>
                  <a:lnTo>
                    <a:pt x="202" y="10"/>
                  </a:lnTo>
                  <a:lnTo>
                    <a:pt x="194" y="6"/>
                  </a:lnTo>
                  <a:lnTo>
                    <a:pt x="189" y="4"/>
                  </a:lnTo>
                  <a:lnTo>
                    <a:pt x="181" y="2"/>
                  </a:lnTo>
                  <a:lnTo>
                    <a:pt x="173" y="2"/>
                  </a:lnTo>
                  <a:lnTo>
                    <a:pt x="168" y="0"/>
                  </a:lnTo>
                  <a:lnTo>
                    <a:pt x="160" y="0"/>
                  </a:lnTo>
                  <a:lnTo>
                    <a:pt x="152" y="0"/>
                  </a:lnTo>
                  <a:lnTo>
                    <a:pt x="147" y="2"/>
                  </a:lnTo>
                  <a:lnTo>
                    <a:pt x="139" y="2"/>
                  </a:lnTo>
                  <a:lnTo>
                    <a:pt x="133" y="2"/>
                  </a:lnTo>
                  <a:lnTo>
                    <a:pt x="126" y="2"/>
                  </a:lnTo>
                  <a:lnTo>
                    <a:pt x="118" y="4"/>
                  </a:lnTo>
                  <a:lnTo>
                    <a:pt x="111" y="6"/>
                  </a:lnTo>
                  <a:lnTo>
                    <a:pt x="103" y="10"/>
                  </a:lnTo>
                  <a:lnTo>
                    <a:pt x="97" y="12"/>
                  </a:lnTo>
                  <a:lnTo>
                    <a:pt x="92" y="15"/>
                  </a:lnTo>
                  <a:lnTo>
                    <a:pt x="84" y="17"/>
                  </a:lnTo>
                  <a:lnTo>
                    <a:pt x="76" y="21"/>
                  </a:lnTo>
                  <a:lnTo>
                    <a:pt x="71" y="25"/>
                  </a:lnTo>
                  <a:lnTo>
                    <a:pt x="65" y="29"/>
                  </a:lnTo>
                  <a:lnTo>
                    <a:pt x="59" y="34"/>
                  </a:lnTo>
                  <a:lnTo>
                    <a:pt x="54" y="38"/>
                  </a:lnTo>
                  <a:lnTo>
                    <a:pt x="48" y="44"/>
                  </a:lnTo>
                  <a:lnTo>
                    <a:pt x="42" y="50"/>
                  </a:lnTo>
                  <a:lnTo>
                    <a:pt x="37" y="55"/>
                  </a:lnTo>
                  <a:lnTo>
                    <a:pt x="33" y="63"/>
                  </a:lnTo>
                  <a:lnTo>
                    <a:pt x="29" y="69"/>
                  </a:lnTo>
                  <a:lnTo>
                    <a:pt x="23" y="74"/>
                  </a:lnTo>
                  <a:lnTo>
                    <a:pt x="19" y="82"/>
                  </a:lnTo>
                  <a:lnTo>
                    <a:pt x="16" y="88"/>
                  </a:lnTo>
                  <a:lnTo>
                    <a:pt x="12" y="93"/>
                  </a:lnTo>
                  <a:lnTo>
                    <a:pt x="10" y="101"/>
                  </a:lnTo>
                  <a:lnTo>
                    <a:pt x="8" y="108"/>
                  </a:lnTo>
                  <a:lnTo>
                    <a:pt x="6" y="116"/>
                  </a:lnTo>
                  <a:lnTo>
                    <a:pt x="4" y="122"/>
                  </a:lnTo>
                  <a:lnTo>
                    <a:pt x="2" y="129"/>
                  </a:lnTo>
                  <a:lnTo>
                    <a:pt x="0" y="137"/>
                  </a:lnTo>
                  <a:lnTo>
                    <a:pt x="0" y="145"/>
                  </a:lnTo>
                  <a:lnTo>
                    <a:pt x="0" y="148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0" y="160"/>
                  </a:lnTo>
                  <a:lnTo>
                    <a:pt x="0" y="165"/>
                  </a:lnTo>
                  <a:lnTo>
                    <a:pt x="0" y="173"/>
                  </a:lnTo>
                  <a:lnTo>
                    <a:pt x="2" y="179"/>
                  </a:lnTo>
                  <a:lnTo>
                    <a:pt x="4" y="186"/>
                  </a:lnTo>
                  <a:lnTo>
                    <a:pt x="4" y="194"/>
                  </a:lnTo>
                  <a:lnTo>
                    <a:pt x="8" y="200"/>
                  </a:lnTo>
                  <a:lnTo>
                    <a:pt x="10" y="207"/>
                  </a:lnTo>
                  <a:lnTo>
                    <a:pt x="12" y="213"/>
                  </a:lnTo>
                  <a:lnTo>
                    <a:pt x="14" y="221"/>
                  </a:lnTo>
                  <a:lnTo>
                    <a:pt x="18" y="226"/>
                  </a:lnTo>
                  <a:lnTo>
                    <a:pt x="21" y="232"/>
                  </a:lnTo>
                  <a:lnTo>
                    <a:pt x="27" y="240"/>
                  </a:lnTo>
                  <a:lnTo>
                    <a:pt x="31" y="245"/>
                  </a:lnTo>
                  <a:lnTo>
                    <a:pt x="37" y="251"/>
                  </a:lnTo>
                  <a:lnTo>
                    <a:pt x="40" y="257"/>
                  </a:lnTo>
                  <a:lnTo>
                    <a:pt x="46" y="262"/>
                  </a:lnTo>
                  <a:lnTo>
                    <a:pt x="52" y="266"/>
                  </a:lnTo>
                  <a:lnTo>
                    <a:pt x="57" y="270"/>
                  </a:lnTo>
                  <a:lnTo>
                    <a:pt x="63" y="274"/>
                  </a:lnTo>
                  <a:lnTo>
                    <a:pt x="71" y="279"/>
                  </a:lnTo>
                  <a:lnTo>
                    <a:pt x="76" y="281"/>
                  </a:lnTo>
                  <a:lnTo>
                    <a:pt x="82" y="285"/>
                  </a:lnTo>
                  <a:lnTo>
                    <a:pt x="90" y="287"/>
                  </a:lnTo>
                  <a:lnTo>
                    <a:pt x="95" y="291"/>
                  </a:lnTo>
                  <a:lnTo>
                    <a:pt x="101" y="293"/>
                  </a:lnTo>
                  <a:lnTo>
                    <a:pt x="109" y="295"/>
                  </a:lnTo>
                  <a:lnTo>
                    <a:pt x="116" y="297"/>
                  </a:lnTo>
                  <a:lnTo>
                    <a:pt x="124" y="297"/>
                  </a:lnTo>
                  <a:lnTo>
                    <a:pt x="130" y="298"/>
                  </a:lnTo>
                  <a:lnTo>
                    <a:pt x="137" y="298"/>
                  </a:lnTo>
                  <a:lnTo>
                    <a:pt x="145" y="298"/>
                  </a:lnTo>
                  <a:lnTo>
                    <a:pt x="152" y="298"/>
                  </a:lnTo>
                  <a:lnTo>
                    <a:pt x="158" y="297"/>
                  </a:lnTo>
                  <a:lnTo>
                    <a:pt x="166" y="297"/>
                  </a:lnTo>
                  <a:lnTo>
                    <a:pt x="171" y="295"/>
                  </a:lnTo>
                  <a:lnTo>
                    <a:pt x="179" y="293"/>
                  </a:lnTo>
                  <a:lnTo>
                    <a:pt x="187" y="291"/>
                  </a:lnTo>
                  <a:lnTo>
                    <a:pt x="192" y="289"/>
                  </a:lnTo>
                  <a:lnTo>
                    <a:pt x="200" y="285"/>
                  </a:lnTo>
                  <a:lnTo>
                    <a:pt x="208" y="283"/>
                  </a:lnTo>
                  <a:lnTo>
                    <a:pt x="213" y="281"/>
                  </a:lnTo>
                  <a:lnTo>
                    <a:pt x="219" y="278"/>
                  </a:lnTo>
                  <a:lnTo>
                    <a:pt x="225" y="274"/>
                  </a:lnTo>
                  <a:lnTo>
                    <a:pt x="232" y="270"/>
                  </a:lnTo>
                  <a:lnTo>
                    <a:pt x="238" y="264"/>
                  </a:lnTo>
                  <a:lnTo>
                    <a:pt x="244" y="260"/>
                  </a:lnTo>
                  <a:lnTo>
                    <a:pt x="249" y="255"/>
                  </a:lnTo>
                  <a:lnTo>
                    <a:pt x="255" y="249"/>
                  </a:lnTo>
                  <a:lnTo>
                    <a:pt x="255" y="249"/>
                  </a:lnTo>
                  <a:close/>
                </a:path>
              </a:pathLst>
            </a:custGeom>
            <a:solidFill>
              <a:srgbClr val="E6E6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72"/>
            <p:cNvSpPr>
              <a:spLocks/>
            </p:cNvSpPr>
            <p:nvPr/>
          </p:nvSpPr>
          <p:spPr bwMode="auto">
            <a:xfrm>
              <a:off x="4278" y="2547"/>
              <a:ext cx="127" cy="124"/>
            </a:xfrm>
            <a:custGeom>
              <a:avLst/>
              <a:gdLst>
                <a:gd name="T0" fmla="*/ 46 w 255"/>
                <a:gd name="T1" fmla="*/ 4 h 247"/>
                <a:gd name="T2" fmla="*/ 54 w 255"/>
                <a:gd name="T3" fmla="*/ 12 h 247"/>
                <a:gd name="T4" fmla="*/ 63 w 255"/>
                <a:gd name="T5" fmla="*/ 19 h 247"/>
                <a:gd name="T6" fmla="*/ 73 w 255"/>
                <a:gd name="T7" fmla="*/ 29 h 247"/>
                <a:gd name="T8" fmla="*/ 84 w 255"/>
                <a:gd name="T9" fmla="*/ 40 h 247"/>
                <a:gd name="T10" fmla="*/ 95 w 255"/>
                <a:gd name="T11" fmla="*/ 52 h 247"/>
                <a:gd name="T12" fmla="*/ 109 w 255"/>
                <a:gd name="T13" fmla="*/ 63 h 247"/>
                <a:gd name="T14" fmla="*/ 122 w 255"/>
                <a:gd name="T15" fmla="*/ 76 h 247"/>
                <a:gd name="T16" fmla="*/ 135 w 255"/>
                <a:gd name="T17" fmla="*/ 90 h 247"/>
                <a:gd name="T18" fmla="*/ 147 w 255"/>
                <a:gd name="T19" fmla="*/ 97 h 247"/>
                <a:gd name="T20" fmla="*/ 154 w 255"/>
                <a:gd name="T21" fmla="*/ 105 h 247"/>
                <a:gd name="T22" fmla="*/ 166 w 255"/>
                <a:gd name="T23" fmla="*/ 116 h 247"/>
                <a:gd name="T24" fmla="*/ 177 w 255"/>
                <a:gd name="T25" fmla="*/ 126 h 247"/>
                <a:gd name="T26" fmla="*/ 185 w 255"/>
                <a:gd name="T27" fmla="*/ 133 h 247"/>
                <a:gd name="T28" fmla="*/ 192 w 255"/>
                <a:gd name="T29" fmla="*/ 141 h 247"/>
                <a:gd name="T30" fmla="*/ 200 w 255"/>
                <a:gd name="T31" fmla="*/ 147 h 247"/>
                <a:gd name="T32" fmla="*/ 209 w 255"/>
                <a:gd name="T33" fmla="*/ 154 h 247"/>
                <a:gd name="T34" fmla="*/ 217 w 255"/>
                <a:gd name="T35" fmla="*/ 164 h 247"/>
                <a:gd name="T36" fmla="*/ 225 w 255"/>
                <a:gd name="T37" fmla="*/ 171 h 247"/>
                <a:gd name="T38" fmla="*/ 234 w 255"/>
                <a:gd name="T39" fmla="*/ 179 h 247"/>
                <a:gd name="T40" fmla="*/ 242 w 255"/>
                <a:gd name="T41" fmla="*/ 187 h 247"/>
                <a:gd name="T42" fmla="*/ 249 w 255"/>
                <a:gd name="T43" fmla="*/ 194 h 247"/>
                <a:gd name="T44" fmla="*/ 249 w 255"/>
                <a:gd name="T45" fmla="*/ 204 h 247"/>
                <a:gd name="T46" fmla="*/ 236 w 255"/>
                <a:gd name="T47" fmla="*/ 213 h 247"/>
                <a:gd name="T48" fmla="*/ 225 w 255"/>
                <a:gd name="T49" fmla="*/ 223 h 247"/>
                <a:gd name="T50" fmla="*/ 213 w 255"/>
                <a:gd name="T51" fmla="*/ 230 h 247"/>
                <a:gd name="T52" fmla="*/ 200 w 255"/>
                <a:gd name="T53" fmla="*/ 234 h 247"/>
                <a:gd name="T54" fmla="*/ 187 w 255"/>
                <a:gd name="T55" fmla="*/ 240 h 247"/>
                <a:gd name="T56" fmla="*/ 171 w 255"/>
                <a:gd name="T57" fmla="*/ 244 h 247"/>
                <a:gd name="T58" fmla="*/ 158 w 255"/>
                <a:gd name="T59" fmla="*/ 246 h 247"/>
                <a:gd name="T60" fmla="*/ 145 w 255"/>
                <a:gd name="T61" fmla="*/ 247 h 247"/>
                <a:gd name="T62" fmla="*/ 130 w 255"/>
                <a:gd name="T63" fmla="*/ 247 h 247"/>
                <a:gd name="T64" fmla="*/ 116 w 255"/>
                <a:gd name="T65" fmla="*/ 246 h 247"/>
                <a:gd name="T66" fmla="*/ 101 w 255"/>
                <a:gd name="T67" fmla="*/ 242 h 247"/>
                <a:gd name="T68" fmla="*/ 90 w 255"/>
                <a:gd name="T69" fmla="*/ 236 h 247"/>
                <a:gd name="T70" fmla="*/ 76 w 255"/>
                <a:gd name="T71" fmla="*/ 230 h 247"/>
                <a:gd name="T72" fmla="*/ 63 w 255"/>
                <a:gd name="T73" fmla="*/ 223 h 247"/>
                <a:gd name="T74" fmla="*/ 52 w 255"/>
                <a:gd name="T75" fmla="*/ 215 h 247"/>
                <a:gd name="T76" fmla="*/ 40 w 255"/>
                <a:gd name="T77" fmla="*/ 206 h 247"/>
                <a:gd name="T78" fmla="*/ 31 w 255"/>
                <a:gd name="T79" fmla="*/ 194 h 247"/>
                <a:gd name="T80" fmla="*/ 23 w 255"/>
                <a:gd name="T81" fmla="*/ 181 h 247"/>
                <a:gd name="T82" fmla="*/ 16 w 255"/>
                <a:gd name="T83" fmla="*/ 170 h 247"/>
                <a:gd name="T84" fmla="*/ 10 w 255"/>
                <a:gd name="T85" fmla="*/ 156 h 247"/>
                <a:gd name="T86" fmla="*/ 6 w 255"/>
                <a:gd name="T87" fmla="*/ 143 h 247"/>
                <a:gd name="T88" fmla="*/ 2 w 255"/>
                <a:gd name="T89" fmla="*/ 128 h 247"/>
                <a:gd name="T90" fmla="*/ 0 w 255"/>
                <a:gd name="T91" fmla="*/ 114 h 247"/>
                <a:gd name="T92" fmla="*/ 0 w 255"/>
                <a:gd name="T93" fmla="*/ 101 h 247"/>
                <a:gd name="T94" fmla="*/ 0 w 255"/>
                <a:gd name="T95" fmla="*/ 86 h 247"/>
                <a:gd name="T96" fmla="*/ 4 w 255"/>
                <a:gd name="T97" fmla="*/ 73 h 247"/>
                <a:gd name="T98" fmla="*/ 8 w 255"/>
                <a:gd name="T99" fmla="*/ 57 h 247"/>
                <a:gd name="T100" fmla="*/ 12 w 255"/>
                <a:gd name="T101" fmla="*/ 44 h 247"/>
                <a:gd name="T102" fmla="*/ 19 w 255"/>
                <a:gd name="T103" fmla="*/ 31 h 247"/>
                <a:gd name="T104" fmla="*/ 27 w 255"/>
                <a:gd name="T105" fmla="*/ 18 h 247"/>
                <a:gd name="T106" fmla="*/ 37 w 255"/>
                <a:gd name="T107" fmla="*/ 6 h 247"/>
                <a:gd name="T108" fmla="*/ 42 w 255"/>
                <a:gd name="T10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47">
                  <a:moveTo>
                    <a:pt x="42" y="0"/>
                  </a:moveTo>
                  <a:lnTo>
                    <a:pt x="46" y="4"/>
                  </a:lnTo>
                  <a:lnTo>
                    <a:pt x="50" y="8"/>
                  </a:lnTo>
                  <a:lnTo>
                    <a:pt x="54" y="12"/>
                  </a:lnTo>
                  <a:lnTo>
                    <a:pt x="57" y="16"/>
                  </a:lnTo>
                  <a:lnTo>
                    <a:pt x="63" y="19"/>
                  </a:lnTo>
                  <a:lnTo>
                    <a:pt x="67" y="25"/>
                  </a:lnTo>
                  <a:lnTo>
                    <a:pt x="73" y="29"/>
                  </a:lnTo>
                  <a:lnTo>
                    <a:pt x="78" y="37"/>
                  </a:lnTo>
                  <a:lnTo>
                    <a:pt x="84" y="40"/>
                  </a:lnTo>
                  <a:lnTo>
                    <a:pt x="90" y="46"/>
                  </a:lnTo>
                  <a:lnTo>
                    <a:pt x="95" y="52"/>
                  </a:lnTo>
                  <a:lnTo>
                    <a:pt x="103" y="57"/>
                  </a:lnTo>
                  <a:lnTo>
                    <a:pt x="109" y="63"/>
                  </a:lnTo>
                  <a:lnTo>
                    <a:pt x="116" y="69"/>
                  </a:lnTo>
                  <a:lnTo>
                    <a:pt x="122" y="76"/>
                  </a:lnTo>
                  <a:lnTo>
                    <a:pt x="130" y="82"/>
                  </a:lnTo>
                  <a:lnTo>
                    <a:pt x="135" y="90"/>
                  </a:lnTo>
                  <a:lnTo>
                    <a:pt x="143" y="95"/>
                  </a:lnTo>
                  <a:lnTo>
                    <a:pt x="147" y="97"/>
                  </a:lnTo>
                  <a:lnTo>
                    <a:pt x="151" y="101"/>
                  </a:lnTo>
                  <a:lnTo>
                    <a:pt x="154" y="105"/>
                  </a:lnTo>
                  <a:lnTo>
                    <a:pt x="158" y="109"/>
                  </a:lnTo>
                  <a:lnTo>
                    <a:pt x="166" y="116"/>
                  </a:lnTo>
                  <a:lnTo>
                    <a:pt x="173" y="124"/>
                  </a:lnTo>
                  <a:lnTo>
                    <a:pt x="177" y="126"/>
                  </a:lnTo>
                  <a:lnTo>
                    <a:pt x="181" y="130"/>
                  </a:lnTo>
                  <a:lnTo>
                    <a:pt x="185" y="133"/>
                  </a:lnTo>
                  <a:lnTo>
                    <a:pt x="189" y="137"/>
                  </a:lnTo>
                  <a:lnTo>
                    <a:pt x="192" y="141"/>
                  </a:lnTo>
                  <a:lnTo>
                    <a:pt x="196" y="145"/>
                  </a:lnTo>
                  <a:lnTo>
                    <a:pt x="200" y="147"/>
                  </a:lnTo>
                  <a:lnTo>
                    <a:pt x="206" y="152"/>
                  </a:lnTo>
                  <a:lnTo>
                    <a:pt x="209" y="154"/>
                  </a:lnTo>
                  <a:lnTo>
                    <a:pt x="213" y="160"/>
                  </a:lnTo>
                  <a:lnTo>
                    <a:pt x="217" y="164"/>
                  </a:lnTo>
                  <a:lnTo>
                    <a:pt x="221" y="168"/>
                  </a:lnTo>
                  <a:lnTo>
                    <a:pt x="225" y="171"/>
                  </a:lnTo>
                  <a:lnTo>
                    <a:pt x="228" y="175"/>
                  </a:lnTo>
                  <a:lnTo>
                    <a:pt x="234" y="179"/>
                  </a:lnTo>
                  <a:lnTo>
                    <a:pt x="238" y="183"/>
                  </a:lnTo>
                  <a:lnTo>
                    <a:pt x="242" y="187"/>
                  </a:lnTo>
                  <a:lnTo>
                    <a:pt x="246" y="190"/>
                  </a:lnTo>
                  <a:lnTo>
                    <a:pt x="249" y="194"/>
                  </a:lnTo>
                  <a:lnTo>
                    <a:pt x="255" y="198"/>
                  </a:lnTo>
                  <a:lnTo>
                    <a:pt x="249" y="204"/>
                  </a:lnTo>
                  <a:lnTo>
                    <a:pt x="244" y="209"/>
                  </a:lnTo>
                  <a:lnTo>
                    <a:pt x="236" y="213"/>
                  </a:lnTo>
                  <a:lnTo>
                    <a:pt x="232" y="219"/>
                  </a:lnTo>
                  <a:lnTo>
                    <a:pt x="225" y="223"/>
                  </a:lnTo>
                  <a:lnTo>
                    <a:pt x="219" y="227"/>
                  </a:lnTo>
                  <a:lnTo>
                    <a:pt x="213" y="230"/>
                  </a:lnTo>
                  <a:lnTo>
                    <a:pt x="206" y="232"/>
                  </a:lnTo>
                  <a:lnTo>
                    <a:pt x="200" y="234"/>
                  </a:lnTo>
                  <a:lnTo>
                    <a:pt x="192" y="238"/>
                  </a:lnTo>
                  <a:lnTo>
                    <a:pt x="187" y="240"/>
                  </a:lnTo>
                  <a:lnTo>
                    <a:pt x="179" y="242"/>
                  </a:lnTo>
                  <a:lnTo>
                    <a:pt x="171" y="244"/>
                  </a:lnTo>
                  <a:lnTo>
                    <a:pt x="166" y="246"/>
                  </a:lnTo>
                  <a:lnTo>
                    <a:pt x="158" y="246"/>
                  </a:lnTo>
                  <a:lnTo>
                    <a:pt x="152" y="247"/>
                  </a:lnTo>
                  <a:lnTo>
                    <a:pt x="145" y="247"/>
                  </a:lnTo>
                  <a:lnTo>
                    <a:pt x="137" y="247"/>
                  </a:lnTo>
                  <a:lnTo>
                    <a:pt x="130" y="247"/>
                  </a:lnTo>
                  <a:lnTo>
                    <a:pt x="124" y="246"/>
                  </a:lnTo>
                  <a:lnTo>
                    <a:pt x="116" y="246"/>
                  </a:lnTo>
                  <a:lnTo>
                    <a:pt x="109" y="244"/>
                  </a:lnTo>
                  <a:lnTo>
                    <a:pt x="101" y="242"/>
                  </a:lnTo>
                  <a:lnTo>
                    <a:pt x="95" y="240"/>
                  </a:lnTo>
                  <a:lnTo>
                    <a:pt x="90" y="236"/>
                  </a:lnTo>
                  <a:lnTo>
                    <a:pt x="82" y="234"/>
                  </a:lnTo>
                  <a:lnTo>
                    <a:pt x="76" y="230"/>
                  </a:lnTo>
                  <a:lnTo>
                    <a:pt x="71" y="228"/>
                  </a:lnTo>
                  <a:lnTo>
                    <a:pt x="63" y="223"/>
                  </a:lnTo>
                  <a:lnTo>
                    <a:pt x="57" y="219"/>
                  </a:lnTo>
                  <a:lnTo>
                    <a:pt x="52" y="215"/>
                  </a:lnTo>
                  <a:lnTo>
                    <a:pt x="46" y="211"/>
                  </a:lnTo>
                  <a:lnTo>
                    <a:pt x="40" y="206"/>
                  </a:lnTo>
                  <a:lnTo>
                    <a:pt x="37" y="200"/>
                  </a:lnTo>
                  <a:lnTo>
                    <a:pt x="31" y="194"/>
                  </a:lnTo>
                  <a:lnTo>
                    <a:pt x="27" y="189"/>
                  </a:lnTo>
                  <a:lnTo>
                    <a:pt x="23" y="181"/>
                  </a:lnTo>
                  <a:lnTo>
                    <a:pt x="19" y="175"/>
                  </a:lnTo>
                  <a:lnTo>
                    <a:pt x="16" y="170"/>
                  </a:lnTo>
                  <a:lnTo>
                    <a:pt x="14" y="162"/>
                  </a:lnTo>
                  <a:lnTo>
                    <a:pt x="10" y="156"/>
                  </a:lnTo>
                  <a:lnTo>
                    <a:pt x="8" y="149"/>
                  </a:lnTo>
                  <a:lnTo>
                    <a:pt x="6" y="143"/>
                  </a:lnTo>
                  <a:lnTo>
                    <a:pt x="4" y="135"/>
                  </a:lnTo>
                  <a:lnTo>
                    <a:pt x="2" y="128"/>
                  </a:lnTo>
                  <a:lnTo>
                    <a:pt x="2" y="122"/>
                  </a:lnTo>
                  <a:lnTo>
                    <a:pt x="0" y="114"/>
                  </a:lnTo>
                  <a:lnTo>
                    <a:pt x="0" y="109"/>
                  </a:lnTo>
                  <a:lnTo>
                    <a:pt x="0" y="101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2" y="80"/>
                  </a:lnTo>
                  <a:lnTo>
                    <a:pt x="4" y="73"/>
                  </a:lnTo>
                  <a:lnTo>
                    <a:pt x="6" y="65"/>
                  </a:lnTo>
                  <a:lnTo>
                    <a:pt x="8" y="57"/>
                  </a:lnTo>
                  <a:lnTo>
                    <a:pt x="10" y="52"/>
                  </a:lnTo>
                  <a:lnTo>
                    <a:pt x="12" y="44"/>
                  </a:lnTo>
                  <a:lnTo>
                    <a:pt x="16" y="37"/>
                  </a:lnTo>
                  <a:lnTo>
                    <a:pt x="19" y="31"/>
                  </a:lnTo>
                  <a:lnTo>
                    <a:pt x="23" y="25"/>
                  </a:lnTo>
                  <a:lnTo>
                    <a:pt x="27" y="18"/>
                  </a:lnTo>
                  <a:lnTo>
                    <a:pt x="31" y="12"/>
                  </a:lnTo>
                  <a:lnTo>
                    <a:pt x="37" y="6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5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73"/>
            <p:cNvSpPr>
              <a:spLocks/>
            </p:cNvSpPr>
            <p:nvPr/>
          </p:nvSpPr>
          <p:spPr bwMode="auto">
            <a:xfrm>
              <a:off x="4302" y="2548"/>
              <a:ext cx="102" cy="97"/>
            </a:xfrm>
            <a:custGeom>
              <a:avLst/>
              <a:gdLst>
                <a:gd name="T0" fmla="*/ 197 w 203"/>
                <a:gd name="T1" fmla="*/ 185 h 194"/>
                <a:gd name="T2" fmla="*/ 199 w 203"/>
                <a:gd name="T3" fmla="*/ 179 h 194"/>
                <a:gd name="T4" fmla="*/ 201 w 203"/>
                <a:gd name="T5" fmla="*/ 175 h 194"/>
                <a:gd name="T6" fmla="*/ 203 w 203"/>
                <a:gd name="T7" fmla="*/ 169 h 194"/>
                <a:gd name="T8" fmla="*/ 203 w 203"/>
                <a:gd name="T9" fmla="*/ 166 h 194"/>
                <a:gd name="T10" fmla="*/ 203 w 203"/>
                <a:gd name="T11" fmla="*/ 158 h 194"/>
                <a:gd name="T12" fmla="*/ 201 w 203"/>
                <a:gd name="T13" fmla="*/ 154 h 194"/>
                <a:gd name="T14" fmla="*/ 199 w 203"/>
                <a:gd name="T15" fmla="*/ 149 h 194"/>
                <a:gd name="T16" fmla="*/ 196 w 203"/>
                <a:gd name="T17" fmla="*/ 145 h 194"/>
                <a:gd name="T18" fmla="*/ 47 w 203"/>
                <a:gd name="T19" fmla="*/ 8 h 194"/>
                <a:gd name="T20" fmla="*/ 42 w 203"/>
                <a:gd name="T21" fmla="*/ 4 h 194"/>
                <a:gd name="T22" fmla="*/ 36 w 203"/>
                <a:gd name="T23" fmla="*/ 2 h 194"/>
                <a:gd name="T24" fmla="*/ 32 w 203"/>
                <a:gd name="T25" fmla="*/ 0 h 194"/>
                <a:gd name="T26" fmla="*/ 26 w 203"/>
                <a:gd name="T27" fmla="*/ 0 h 194"/>
                <a:gd name="T28" fmla="*/ 21 w 203"/>
                <a:gd name="T29" fmla="*/ 0 h 194"/>
                <a:gd name="T30" fmla="*/ 15 w 203"/>
                <a:gd name="T31" fmla="*/ 2 h 194"/>
                <a:gd name="T32" fmla="*/ 11 w 203"/>
                <a:gd name="T33" fmla="*/ 4 h 194"/>
                <a:gd name="T34" fmla="*/ 7 w 203"/>
                <a:gd name="T35" fmla="*/ 10 h 194"/>
                <a:gd name="T36" fmla="*/ 4 w 203"/>
                <a:gd name="T37" fmla="*/ 14 h 194"/>
                <a:gd name="T38" fmla="*/ 2 w 203"/>
                <a:gd name="T39" fmla="*/ 19 h 194"/>
                <a:gd name="T40" fmla="*/ 0 w 203"/>
                <a:gd name="T41" fmla="*/ 23 h 194"/>
                <a:gd name="T42" fmla="*/ 0 w 203"/>
                <a:gd name="T43" fmla="*/ 29 h 194"/>
                <a:gd name="T44" fmla="*/ 0 w 203"/>
                <a:gd name="T45" fmla="*/ 35 h 194"/>
                <a:gd name="T46" fmla="*/ 2 w 203"/>
                <a:gd name="T47" fmla="*/ 40 h 194"/>
                <a:gd name="T48" fmla="*/ 4 w 203"/>
                <a:gd name="T49" fmla="*/ 44 h 194"/>
                <a:gd name="T50" fmla="*/ 9 w 203"/>
                <a:gd name="T51" fmla="*/ 50 h 194"/>
                <a:gd name="T52" fmla="*/ 156 w 203"/>
                <a:gd name="T53" fmla="*/ 187 h 194"/>
                <a:gd name="T54" fmla="*/ 159 w 203"/>
                <a:gd name="T55" fmla="*/ 190 h 194"/>
                <a:gd name="T56" fmla="*/ 165 w 203"/>
                <a:gd name="T57" fmla="*/ 192 h 194"/>
                <a:gd name="T58" fmla="*/ 171 w 203"/>
                <a:gd name="T59" fmla="*/ 194 h 194"/>
                <a:gd name="T60" fmla="*/ 177 w 203"/>
                <a:gd name="T61" fmla="*/ 194 h 194"/>
                <a:gd name="T62" fmla="*/ 182 w 203"/>
                <a:gd name="T63" fmla="*/ 192 h 194"/>
                <a:gd name="T64" fmla="*/ 188 w 203"/>
                <a:gd name="T65" fmla="*/ 192 h 194"/>
                <a:gd name="T66" fmla="*/ 192 w 203"/>
                <a:gd name="T67" fmla="*/ 188 h 194"/>
                <a:gd name="T68" fmla="*/ 197 w 203"/>
                <a:gd name="T69" fmla="*/ 185 h 194"/>
                <a:gd name="T70" fmla="*/ 197 w 203"/>
                <a:gd name="T71" fmla="*/ 185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3" h="194">
                  <a:moveTo>
                    <a:pt x="197" y="185"/>
                  </a:moveTo>
                  <a:lnTo>
                    <a:pt x="199" y="179"/>
                  </a:lnTo>
                  <a:lnTo>
                    <a:pt x="201" y="175"/>
                  </a:lnTo>
                  <a:lnTo>
                    <a:pt x="203" y="169"/>
                  </a:lnTo>
                  <a:lnTo>
                    <a:pt x="203" y="166"/>
                  </a:lnTo>
                  <a:lnTo>
                    <a:pt x="203" y="158"/>
                  </a:lnTo>
                  <a:lnTo>
                    <a:pt x="201" y="154"/>
                  </a:lnTo>
                  <a:lnTo>
                    <a:pt x="199" y="149"/>
                  </a:lnTo>
                  <a:lnTo>
                    <a:pt x="196" y="145"/>
                  </a:lnTo>
                  <a:lnTo>
                    <a:pt x="47" y="8"/>
                  </a:lnTo>
                  <a:lnTo>
                    <a:pt x="42" y="4"/>
                  </a:lnTo>
                  <a:lnTo>
                    <a:pt x="36" y="2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1" y="0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7" y="10"/>
                  </a:lnTo>
                  <a:lnTo>
                    <a:pt x="4" y="14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2" y="40"/>
                  </a:lnTo>
                  <a:lnTo>
                    <a:pt x="4" y="44"/>
                  </a:lnTo>
                  <a:lnTo>
                    <a:pt x="9" y="50"/>
                  </a:lnTo>
                  <a:lnTo>
                    <a:pt x="156" y="187"/>
                  </a:lnTo>
                  <a:lnTo>
                    <a:pt x="159" y="190"/>
                  </a:lnTo>
                  <a:lnTo>
                    <a:pt x="165" y="192"/>
                  </a:lnTo>
                  <a:lnTo>
                    <a:pt x="171" y="194"/>
                  </a:lnTo>
                  <a:lnTo>
                    <a:pt x="177" y="194"/>
                  </a:lnTo>
                  <a:lnTo>
                    <a:pt x="182" y="192"/>
                  </a:lnTo>
                  <a:lnTo>
                    <a:pt x="188" y="192"/>
                  </a:lnTo>
                  <a:lnTo>
                    <a:pt x="192" y="188"/>
                  </a:lnTo>
                  <a:lnTo>
                    <a:pt x="197" y="185"/>
                  </a:lnTo>
                  <a:lnTo>
                    <a:pt x="197" y="1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74"/>
            <p:cNvSpPr>
              <a:spLocks/>
            </p:cNvSpPr>
            <p:nvPr/>
          </p:nvSpPr>
          <p:spPr bwMode="auto">
            <a:xfrm>
              <a:off x="4299" y="2556"/>
              <a:ext cx="99" cy="92"/>
            </a:xfrm>
            <a:custGeom>
              <a:avLst/>
              <a:gdLst>
                <a:gd name="T0" fmla="*/ 196 w 200"/>
                <a:gd name="T1" fmla="*/ 180 h 184"/>
                <a:gd name="T2" fmla="*/ 198 w 200"/>
                <a:gd name="T3" fmla="*/ 174 h 184"/>
                <a:gd name="T4" fmla="*/ 200 w 200"/>
                <a:gd name="T5" fmla="*/ 169 h 184"/>
                <a:gd name="T6" fmla="*/ 198 w 200"/>
                <a:gd name="T7" fmla="*/ 163 h 184"/>
                <a:gd name="T8" fmla="*/ 194 w 200"/>
                <a:gd name="T9" fmla="*/ 159 h 184"/>
                <a:gd name="T10" fmla="*/ 25 w 200"/>
                <a:gd name="T11" fmla="*/ 3 h 184"/>
                <a:gd name="T12" fmla="*/ 21 w 200"/>
                <a:gd name="T13" fmla="*/ 0 h 184"/>
                <a:gd name="T14" fmla="*/ 15 w 200"/>
                <a:gd name="T15" fmla="*/ 0 h 184"/>
                <a:gd name="T16" fmla="*/ 8 w 200"/>
                <a:gd name="T17" fmla="*/ 0 h 184"/>
                <a:gd name="T18" fmla="*/ 4 w 200"/>
                <a:gd name="T19" fmla="*/ 3 h 184"/>
                <a:gd name="T20" fmla="*/ 2 w 200"/>
                <a:gd name="T21" fmla="*/ 9 h 184"/>
                <a:gd name="T22" fmla="*/ 0 w 200"/>
                <a:gd name="T23" fmla="*/ 13 h 184"/>
                <a:gd name="T24" fmla="*/ 2 w 200"/>
                <a:gd name="T25" fmla="*/ 19 h 184"/>
                <a:gd name="T26" fmla="*/ 6 w 200"/>
                <a:gd name="T27" fmla="*/ 24 h 184"/>
                <a:gd name="T28" fmla="*/ 175 w 200"/>
                <a:gd name="T29" fmla="*/ 180 h 184"/>
                <a:gd name="T30" fmla="*/ 179 w 200"/>
                <a:gd name="T31" fmla="*/ 184 h 184"/>
                <a:gd name="T32" fmla="*/ 185 w 200"/>
                <a:gd name="T33" fmla="*/ 184 h 184"/>
                <a:gd name="T34" fmla="*/ 190 w 200"/>
                <a:gd name="T35" fmla="*/ 182 h 184"/>
                <a:gd name="T36" fmla="*/ 196 w 200"/>
                <a:gd name="T37" fmla="*/ 180 h 184"/>
                <a:gd name="T38" fmla="*/ 196 w 200"/>
                <a:gd name="T39" fmla="*/ 18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0" h="184">
                  <a:moveTo>
                    <a:pt x="196" y="180"/>
                  </a:moveTo>
                  <a:lnTo>
                    <a:pt x="198" y="174"/>
                  </a:lnTo>
                  <a:lnTo>
                    <a:pt x="200" y="169"/>
                  </a:lnTo>
                  <a:lnTo>
                    <a:pt x="198" y="163"/>
                  </a:lnTo>
                  <a:lnTo>
                    <a:pt x="194" y="159"/>
                  </a:lnTo>
                  <a:lnTo>
                    <a:pt x="25" y="3"/>
                  </a:lnTo>
                  <a:lnTo>
                    <a:pt x="21" y="0"/>
                  </a:lnTo>
                  <a:lnTo>
                    <a:pt x="15" y="0"/>
                  </a:lnTo>
                  <a:lnTo>
                    <a:pt x="8" y="0"/>
                  </a:lnTo>
                  <a:lnTo>
                    <a:pt x="4" y="3"/>
                  </a:lnTo>
                  <a:lnTo>
                    <a:pt x="2" y="9"/>
                  </a:lnTo>
                  <a:lnTo>
                    <a:pt x="0" y="13"/>
                  </a:lnTo>
                  <a:lnTo>
                    <a:pt x="2" y="19"/>
                  </a:lnTo>
                  <a:lnTo>
                    <a:pt x="6" y="24"/>
                  </a:lnTo>
                  <a:lnTo>
                    <a:pt x="175" y="180"/>
                  </a:lnTo>
                  <a:lnTo>
                    <a:pt x="179" y="184"/>
                  </a:lnTo>
                  <a:lnTo>
                    <a:pt x="185" y="184"/>
                  </a:lnTo>
                  <a:lnTo>
                    <a:pt x="190" y="182"/>
                  </a:lnTo>
                  <a:lnTo>
                    <a:pt x="196" y="180"/>
                  </a:lnTo>
                  <a:lnTo>
                    <a:pt x="196" y="180"/>
                  </a:lnTo>
                  <a:close/>
                </a:path>
              </a:pathLst>
            </a:custGeom>
            <a:solidFill>
              <a:srgbClr val="E6E6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8" name="Group 75"/>
          <p:cNvGrpSpPr>
            <a:grpSpLocks/>
          </p:cNvGrpSpPr>
          <p:nvPr/>
        </p:nvGrpSpPr>
        <p:grpSpPr bwMode="auto">
          <a:xfrm rot="7348692">
            <a:off x="4046186" y="3878676"/>
            <a:ext cx="3355975" cy="1454150"/>
            <a:chOff x="3214" y="1104"/>
            <a:chExt cx="2114" cy="916"/>
          </a:xfrm>
        </p:grpSpPr>
        <p:sp>
          <p:nvSpPr>
            <p:cNvPr id="39" name="AutoShape 9"/>
            <p:cNvSpPr>
              <a:spLocks noChangeAspect="1" noChangeArrowheads="1" noTextEdit="1"/>
            </p:cNvSpPr>
            <p:nvPr/>
          </p:nvSpPr>
          <p:spPr bwMode="auto">
            <a:xfrm>
              <a:off x="3216" y="1104"/>
              <a:ext cx="2112" cy="9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11"/>
            <p:cNvSpPr>
              <a:spLocks/>
            </p:cNvSpPr>
            <p:nvPr/>
          </p:nvSpPr>
          <p:spPr bwMode="auto">
            <a:xfrm>
              <a:off x="3214" y="1136"/>
              <a:ext cx="2092" cy="873"/>
            </a:xfrm>
            <a:custGeom>
              <a:avLst/>
              <a:gdLst>
                <a:gd name="T0" fmla="*/ 2210 w 5039"/>
                <a:gd name="T1" fmla="*/ 1887 h 2102"/>
                <a:gd name="T2" fmla="*/ 2347 w 5039"/>
                <a:gd name="T3" fmla="*/ 1884 h 2102"/>
                <a:gd name="T4" fmla="*/ 2443 w 5039"/>
                <a:gd name="T5" fmla="*/ 1869 h 2102"/>
                <a:gd name="T6" fmla="*/ 2464 w 5039"/>
                <a:gd name="T7" fmla="*/ 1859 h 2102"/>
                <a:gd name="T8" fmla="*/ 2498 w 5039"/>
                <a:gd name="T9" fmla="*/ 1844 h 2102"/>
                <a:gd name="T10" fmla="*/ 2610 w 5039"/>
                <a:gd name="T11" fmla="*/ 1837 h 2102"/>
                <a:gd name="T12" fmla="*/ 2982 w 5039"/>
                <a:gd name="T13" fmla="*/ 1851 h 2102"/>
                <a:gd name="T14" fmla="*/ 3350 w 5039"/>
                <a:gd name="T15" fmla="*/ 1882 h 2102"/>
                <a:gd name="T16" fmla="*/ 3455 w 5039"/>
                <a:gd name="T17" fmla="*/ 1918 h 2102"/>
                <a:gd name="T18" fmla="*/ 3504 w 5039"/>
                <a:gd name="T19" fmla="*/ 1941 h 2102"/>
                <a:gd name="T20" fmla="*/ 3547 w 5039"/>
                <a:gd name="T21" fmla="*/ 1954 h 2102"/>
                <a:gd name="T22" fmla="*/ 4181 w 5039"/>
                <a:gd name="T23" fmla="*/ 2028 h 2102"/>
                <a:gd name="T24" fmla="*/ 4800 w 5039"/>
                <a:gd name="T25" fmla="*/ 1866 h 2102"/>
                <a:gd name="T26" fmla="*/ 5021 w 5039"/>
                <a:gd name="T27" fmla="*/ 1467 h 2102"/>
                <a:gd name="T28" fmla="*/ 5019 w 5039"/>
                <a:gd name="T29" fmla="*/ 1286 h 2102"/>
                <a:gd name="T30" fmla="*/ 5016 w 5039"/>
                <a:gd name="T31" fmla="*/ 1095 h 2102"/>
                <a:gd name="T32" fmla="*/ 5038 w 5039"/>
                <a:gd name="T33" fmla="*/ 887 h 2102"/>
                <a:gd name="T34" fmla="*/ 5033 w 5039"/>
                <a:gd name="T35" fmla="*/ 631 h 2102"/>
                <a:gd name="T36" fmla="*/ 4986 w 5039"/>
                <a:gd name="T37" fmla="*/ 413 h 2102"/>
                <a:gd name="T38" fmla="*/ 4868 w 5039"/>
                <a:gd name="T39" fmla="*/ 269 h 2102"/>
                <a:gd name="T40" fmla="*/ 4689 w 5039"/>
                <a:gd name="T41" fmla="*/ 157 h 2102"/>
                <a:gd name="T42" fmla="*/ 4171 w 5039"/>
                <a:gd name="T43" fmla="*/ 82 h 2102"/>
                <a:gd name="T44" fmla="*/ 2937 w 5039"/>
                <a:gd name="T45" fmla="*/ 6 h 2102"/>
                <a:gd name="T46" fmla="*/ 1707 w 5039"/>
                <a:gd name="T47" fmla="*/ 18 h 2102"/>
                <a:gd name="T48" fmla="*/ 1210 w 5039"/>
                <a:gd name="T49" fmla="*/ 57 h 2102"/>
                <a:gd name="T50" fmla="*/ 1063 w 5039"/>
                <a:gd name="T51" fmla="*/ 110 h 2102"/>
                <a:gd name="T52" fmla="*/ 927 w 5039"/>
                <a:gd name="T53" fmla="*/ 157 h 2102"/>
                <a:gd name="T54" fmla="*/ 535 w 5039"/>
                <a:gd name="T55" fmla="*/ 229 h 2102"/>
                <a:gd name="T56" fmla="*/ 134 w 5039"/>
                <a:gd name="T57" fmla="*/ 367 h 2102"/>
                <a:gd name="T58" fmla="*/ 0 w 5039"/>
                <a:gd name="T59" fmla="*/ 588 h 2102"/>
                <a:gd name="T60" fmla="*/ 13 w 5039"/>
                <a:gd name="T61" fmla="*/ 708 h 2102"/>
                <a:gd name="T62" fmla="*/ 33 w 5039"/>
                <a:gd name="T63" fmla="*/ 817 h 2102"/>
                <a:gd name="T64" fmla="*/ 109 w 5039"/>
                <a:gd name="T65" fmla="*/ 961 h 2102"/>
                <a:gd name="T66" fmla="*/ 260 w 5039"/>
                <a:gd name="T67" fmla="*/ 1154 h 2102"/>
                <a:gd name="T68" fmla="*/ 308 w 5039"/>
                <a:gd name="T69" fmla="*/ 1346 h 2102"/>
                <a:gd name="T70" fmla="*/ 253 w 5039"/>
                <a:gd name="T71" fmla="*/ 1470 h 2102"/>
                <a:gd name="T72" fmla="*/ 216 w 5039"/>
                <a:gd name="T73" fmla="*/ 1598 h 2102"/>
                <a:gd name="T74" fmla="*/ 282 w 5039"/>
                <a:gd name="T75" fmla="*/ 1770 h 2102"/>
                <a:gd name="T76" fmla="*/ 558 w 5039"/>
                <a:gd name="T77" fmla="*/ 1931 h 2102"/>
                <a:gd name="T78" fmla="*/ 894 w 5039"/>
                <a:gd name="T79" fmla="*/ 2025 h 2102"/>
                <a:gd name="T80" fmla="*/ 1184 w 5039"/>
                <a:gd name="T81" fmla="*/ 2100 h 2102"/>
                <a:gd name="T82" fmla="*/ 1490 w 5039"/>
                <a:gd name="T83" fmla="*/ 2088 h 2102"/>
                <a:gd name="T84" fmla="*/ 1785 w 5039"/>
                <a:gd name="T85" fmla="*/ 2068 h 2102"/>
                <a:gd name="T86" fmla="*/ 1837 w 5039"/>
                <a:gd name="T87" fmla="*/ 2037 h 2102"/>
                <a:gd name="T88" fmla="*/ 1928 w 5039"/>
                <a:gd name="T89" fmla="*/ 2008 h 2102"/>
                <a:gd name="T90" fmla="*/ 1976 w 5039"/>
                <a:gd name="T91" fmla="*/ 1980 h 2102"/>
                <a:gd name="T92" fmla="*/ 2085 w 5039"/>
                <a:gd name="T93" fmla="*/ 1949 h 2102"/>
                <a:gd name="T94" fmla="*/ 2149 w 5039"/>
                <a:gd name="T95" fmla="*/ 1908 h 2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039" h="2102">
                  <a:moveTo>
                    <a:pt x="2137" y="1898"/>
                  </a:moveTo>
                  <a:lnTo>
                    <a:pt x="2169" y="1891"/>
                  </a:lnTo>
                  <a:lnTo>
                    <a:pt x="2210" y="1887"/>
                  </a:lnTo>
                  <a:lnTo>
                    <a:pt x="2255" y="1886"/>
                  </a:lnTo>
                  <a:lnTo>
                    <a:pt x="2303" y="1886"/>
                  </a:lnTo>
                  <a:lnTo>
                    <a:pt x="2347" y="1884"/>
                  </a:lnTo>
                  <a:lnTo>
                    <a:pt x="2387" y="1882"/>
                  </a:lnTo>
                  <a:lnTo>
                    <a:pt x="2419" y="1876"/>
                  </a:lnTo>
                  <a:lnTo>
                    <a:pt x="2443" y="1869"/>
                  </a:lnTo>
                  <a:lnTo>
                    <a:pt x="2446" y="1866"/>
                  </a:lnTo>
                  <a:lnTo>
                    <a:pt x="2454" y="1864"/>
                  </a:lnTo>
                  <a:lnTo>
                    <a:pt x="2464" y="1859"/>
                  </a:lnTo>
                  <a:lnTo>
                    <a:pt x="2476" y="1854"/>
                  </a:lnTo>
                  <a:lnTo>
                    <a:pt x="2486" y="1849"/>
                  </a:lnTo>
                  <a:lnTo>
                    <a:pt x="2498" y="1844"/>
                  </a:lnTo>
                  <a:lnTo>
                    <a:pt x="2508" y="1841"/>
                  </a:lnTo>
                  <a:lnTo>
                    <a:pt x="2518" y="1841"/>
                  </a:lnTo>
                  <a:lnTo>
                    <a:pt x="2610" y="1837"/>
                  </a:lnTo>
                  <a:lnTo>
                    <a:pt x="2724" y="1839"/>
                  </a:lnTo>
                  <a:lnTo>
                    <a:pt x="2850" y="1842"/>
                  </a:lnTo>
                  <a:lnTo>
                    <a:pt x="2982" y="1851"/>
                  </a:lnTo>
                  <a:lnTo>
                    <a:pt x="3113" y="1859"/>
                  </a:lnTo>
                  <a:lnTo>
                    <a:pt x="3239" y="1869"/>
                  </a:lnTo>
                  <a:lnTo>
                    <a:pt x="3350" y="1882"/>
                  </a:lnTo>
                  <a:lnTo>
                    <a:pt x="3442" y="1898"/>
                  </a:lnTo>
                  <a:lnTo>
                    <a:pt x="3445" y="1908"/>
                  </a:lnTo>
                  <a:lnTo>
                    <a:pt x="3455" y="1918"/>
                  </a:lnTo>
                  <a:lnTo>
                    <a:pt x="3469" y="1926"/>
                  </a:lnTo>
                  <a:lnTo>
                    <a:pt x="3487" y="1936"/>
                  </a:lnTo>
                  <a:lnTo>
                    <a:pt x="3504" y="1941"/>
                  </a:lnTo>
                  <a:lnTo>
                    <a:pt x="3522" y="1948"/>
                  </a:lnTo>
                  <a:lnTo>
                    <a:pt x="3536" y="1951"/>
                  </a:lnTo>
                  <a:lnTo>
                    <a:pt x="3547" y="1954"/>
                  </a:lnTo>
                  <a:lnTo>
                    <a:pt x="3735" y="1993"/>
                  </a:lnTo>
                  <a:lnTo>
                    <a:pt x="3953" y="2020"/>
                  </a:lnTo>
                  <a:lnTo>
                    <a:pt x="4181" y="2028"/>
                  </a:lnTo>
                  <a:lnTo>
                    <a:pt x="4409" y="2011"/>
                  </a:lnTo>
                  <a:lnTo>
                    <a:pt x="4619" y="1958"/>
                  </a:lnTo>
                  <a:lnTo>
                    <a:pt x="4800" y="1866"/>
                  </a:lnTo>
                  <a:lnTo>
                    <a:pt x="4935" y="1723"/>
                  </a:lnTo>
                  <a:lnTo>
                    <a:pt x="5014" y="1527"/>
                  </a:lnTo>
                  <a:lnTo>
                    <a:pt x="5021" y="1467"/>
                  </a:lnTo>
                  <a:lnTo>
                    <a:pt x="5023" y="1408"/>
                  </a:lnTo>
                  <a:lnTo>
                    <a:pt x="5021" y="1346"/>
                  </a:lnTo>
                  <a:lnTo>
                    <a:pt x="5019" y="1286"/>
                  </a:lnTo>
                  <a:lnTo>
                    <a:pt x="5014" y="1222"/>
                  </a:lnTo>
                  <a:lnTo>
                    <a:pt x="5014" y="1159"/>
                  </a:lnTo>
                  <a:lnTo>
                    <a:pt x="5016" y="1095"/>
                  </a:lnTo>
                  <a:lnTo>
                    <a:pt x="5024" y="1032"/>
                  </a:lnTo>
                  <a:lnTo>
                    <a:pt x="5033" y="965"/>
                  </a:lnTo>
                  <a:lnTo>
                    <a:pt x="5038" y="887"/>
                  </a:lnTo>
                  <a:lnTo>
                    <a:pt x="5039" y="804"/>
                  </a:lnTo>
                  <a:lnTo>
                    <a:pt x="5039" y="718"/>
                  </a:lnTo>
                  <a:lnTo>
                    <a:pt x="5033" y="631"/>
                  </a:lnTo>
                  <a:lnTo>
                    <a:pt x="5023" y="551"/>
                  </a:lnTo>
                  <a:lnTo>
                    <a:pt x="5006" y="475"/>
                  </a:lnTo>
                  <a:lnTo>
                    <a:pt x="4986" y="413"/>
                  </a:lnTo>
                  <a:lnTo>
                    <a:pt x="4959" y="365"/>
                  </a:lnTo>
                  <a:lnTo>
                    <a:pt x="4919" y="316"/>
                  </a:lnTo>
                  <a:lnTo>
                    <a:pt x="4868" y="269"/>
                  </a:lnTo>
                  <a:lnTo>
                    <a:pt x="4813" y="228"/>
                  </a:lnTo>
                  <a:lnTo>
                    <a:pt x="4751" y="187"/>
                  </a:lnTo>
                  <a:lnTo>
                    <a:pt x="4689" y="157"/>
                  </a:lnTo>
                  <a:lnTo>
                    <a:pt x="4629" y="137"/>
                  </a:lnTo>
                  <a:lnTo>
                    <a:pt x="4577" y="129"/>
                  </a:lnTo>
                  <a:lnTo>
                    <a:pt x="4171" y="82"/>
                  </a:lnTo>
                  <a:lnTo>
                    <a:pt x="3762" y="47"/>
                  </a:lnTo>
                  <a:lnTo>
                    <a:pt x="3350" y="22"/>
                  </a:lnTo>
                  <a:lnTo>
                    <a:pt x="2937" y="6"/>
                  </a:lnTo>
                  <a:lnTo>
                    <a:pt x="2523" y="0"/>
                  </a:lnTo>
                  <a:lnTo>
                    <a:pt x="2112" y="5"/>
                  </a:lnTo>
                  <a:lnTo>
                    <a:pt x="1707" y="18"/>
                  </a:lnTo>
                  <a:lnTo>
                    <a:pt x="1308" y="43"/>
                  </a:lnTo>
                  <a:lnTo>
                    <a:pt x="1259" y="47"/>
                  </a:lnTo>
                  <a:lnTo>
                    <a:pt x="1210" y="57"/>
                  </a:lnTo>
                  <a:lnTo>
                    <a:pt x="1162" y="72"/>
                  </a:lnTo>
                  <a:lnTo>
                    <a:pt x="1113" y="92"/>
                  </a:lnTo>
                  <a:lnTo>
                    <a:pt x="1063" y="110"/>
                  </a:lnTo>
                  <a:lnTo>
                    <a:pt x="1016" y="130"/>
                  </a:lnTo>
                  <a:lnTo>
                    <a:pt x="971" y="145"/>
                  </a:lnTo>
                  <a:lnTo>
                    <a:pt x="927" y="157"/>
                  </a:lnTo>
                  <a:lnTo>
                    <a:pt x="815" y="181"/>
                  </a:lnTo>
                  <a:lnTo>
                    <a:pt x="681" y="204"/>
                  </a:lnTo>
                  <a:lnTo>
                    <a:pt x="535" y="229"/>
                  </a:lnTo>
                  <a:lnTo>
                    <a:pt x="389" y="263"/>
                  </a:lnTo>
                  <a:lnTo>
                    <a:pt x="251" y="306"/>
                  </a:lnTo>
                  <a:lnTo>
                    <a:pt x="134" y="367"/>
                  </a:lnTo>
                  <a:lnTo>
                    <a:pt x="47" y="447"/>
                  </a:lnTo>
                  <a:lnTo>
                    <a:pt x="3" y="556"/>
                  </a:lnTo>
                  <a:lnTo>
                    <a:pt x="0" y="588"/>
                  </a:lnTo>
                  <a:lnTo>
                    <a:pt x="3" y="625"/>
                  </a:lnTo>
                  <a:lnTo>
                    <a:pt x="7" y="665"/>
                  </a:lnTo>
                  <a:lnTo>
                    <a:pt x="13" y="708"/>
                  </a:lnTo>
                  <a:lnTo>
                    <a:pt x="20" y="748"/>
                  </a:lnTo>
                  <a:lnTo>
                    <a:pt x="28" y="787"/>
                  </a:lnTo>
                  <a:lnTo>
                    <a:pt x="33" y="817"/>
                  </a:lnTo>
                  <a:lnTo>
                    <a:pt x="40" y="842"/>
                  </a:lnTo>
                  <a:lnTo>
                    <a:pt x="67" y="899"/>
                  </a:lnTo>
                  <a:lnTo>
                    <a:pt x="109" y="961"/>
                  </a:lnTo>
                  <a:lnTo>
                    <a:pt x="159" y="1023"/>
                  </a:lnTo>
                  <a:lnTo>
                    <a:pt x="213" y="1088"/>
                  </a:lnTo>
                  <a:lnTo>
                    <a:pt x="260" y="1154"/>
                  </a:lnTo>
                  <a:lnTo>
                    <a:pt x="297" y="1219"/>
                  </a:lnTo>
                  <a:lnTo>
                    <a:pt x="313" y="1283"/>
                  </a:lnTo>
                  <a:lnTo>
                    <a:pt x="308" y="1346"/>
                  </a:lnTo>
                  <a:lnTo>
                    <a:pt x="290" y="1387"/>
                  </a:lnTo>
                  <a:lnTo>
                    <a:pt x="272" y="1429"/>
                  </a:lnTo>
                  <a:lnTo>
                    <a:pt x="253" y="1470"/>
                  </a:lnTo>
                  <a:lnTo>
                    <a:pt x="236" y="1512"/>
                  </a:lnTo>
                  <a:lnTo>
                    <a:pt x="223" y="1554"/>
                  </a:lnTo>
                  <a:lnTo>
                    <a:pt x="216" y="1598"/>
                  </a:lnTo>
                  <a:lnTo>
                    <a:pt x="218" y="1641"/>
                  </a:lnTo>
                  <a:lnTo>
                    <a:pt x="231" y="1688"/>
                  </a:lnTo>
                  <a:lnTo>
                    <a:pt x="282" y="1770"/>
                  </a:lnTo>
                  <a:lnTo>
                    <a:pt x="359" y="1837"/>
                  </a:lnTo>
                  <a:lnTo>
                    <a:pt x="451" y="1889"/>
                  </a:lnTo>
                  <a:lnTo>
                    <a:pt x="558" y="1931"/>
                  </a:lnTo>
                  <a:lnTo>
                    <a:pt x="671" y="1965"/>
                  </a:lnTo>
                  <a:lnTo>
                    <a:pt x="785" y="1995"/>
                  </a:lnTo>
                  <a:lnTo>
                    <a:pt x="894" y="2025"/>
                  </a:lnTo>
                  <a:lnTo>
                    <a:pt x="994" y="2060"/>
                  </a:lnTo>
                  <a:lnTo>
                    <a:pt x="1085" y="2087"/>
                  </a:lnTo>
                  <a:lnTo>
                    <a:pt x="1184" y="2100"/>
                  </a:lnTo>
                  <a:lnTo>
                    <a:pt x="1284" y="2102"/>
                  </a:lnTo>
                  <a:lnTo>
                    <a:pt x="1388" y="2099"/>
                  </a:lnTo>
                  <a:lnTo>
                    <a:pt x="1490" y="2088"/>
                  </a:lnTo>
                  <a:lnTo>
                    <a:pt x="1593" y="2078"/>
                  </a:lnTo>
                  <a:lnTo>
                    <a:pt x="1692" y="2070"/>
                  </a:lnTo>
                  <a:lnTo>
                    <a:pt x="1785" y="2068"/>
                  </a:lnTo>
                  <a:lnTo>
                    <a:pt x="1792" y="2057"/>
                  </a:lnTo>
                  <a:lnTo>
                    <a:pt x="1811" y="2047"/>
                  </a:lnTo>
                  <a:lnTo>
                    <a:pt x="1837" y="2037"/>
                  </a:lnTo>
                  <a:lnTo>
                    <a:pt x="1871" y="2028"/>
                  </a:lnTo>
                  <a:lnTo>
                    <a:pt x="1901" y="2018"/>
                  </a:lnTo>
                  <a:lnTo>
                    <a:pt x="1928" y="2008"/>
                  </a:lnTo>
                  <a:lnTo>
                    <a:pt x="1948" y="1995"/>
                  </a:lnTo>
                  <a:lnTo>
                    <a:pt x="1956" y="1983"/>
                  </a:lnTo>
                  <a:lnTo>
                    <a:pt x="1976" y="1980"/>
                  </a:lnTo>
                  <a:lnTo>
                    <a:pt x="2008" y="1973"/>
                  </a:lnTo>
                  <a:lnTo>
                    <a:pt x="2047" y="1961"/>
                  </a:lnTo>
                  <a:lnTo>
                    <a:pt x="2085" y="1949"/>
                  </a:lnTo>
                  <a:lnTo>
                    <a:pt x="2117" y="1934"/>
                  </a:lnTo>
                  <a:lnTo>
                    <a:pt x="2141" y="1921"/>
                  </a:lnTo>
                  <a:lnTo>
                    <a:pt x="2149" y="1908"/>
                  </a:lnTo>
                  <a:lnTo>
                    <a:pt x="2137" y="1898"/>
                  </a:lnTo>
                  <a:close/>
                </a:path>
              </a:pathLst>
            </a:custGeom>
            <a:solidFill>
              <a:srgbClr val="F7E3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12"/>
            <p:cNvSpPr>
              <a:spLocks/>
            </p:cNvSpPr>
            <p:nvPr/>
          </p:nvSpPr>
          <p:spPr bwMode="auto">
            <a:xfrm>
              <a:off x="4490" y="1564"/>
              <a:ext cx="770" cy="345"/>
            </a:xfrm>
            <a:custGeom>
              <a:avLst/>
              <a:gdLst>
                <a:gd name="T0" fmla="*/ 554 w 1854"/>
                <a:gd name="T1" fmla="*/ 784 h 829"/>
                <a:gd name="T2" fmla="*/ 583 w 1854"/>
                <a:gd name="T3" fmla="*/ 752 h 829"/>
                <a:gd name="T4" fmla="*/ 856 w 1854"/>
                <a:gd name="T5" fmla="*/ 772 h 829"/>
                <a:gd name="T6" fmla="*/ 1584 w 1854"/>
                <a:gd name="T7" fmla="*/ 452 h 829"/>
                <a:gd name="T8" fmla="*/ 1591 w 1854"/>
                <a:gd name="T9" fmla="*/ 395 h 829"/>
                <a:gd name="T10" fmla="*/ 1492 w 1854"/>
                <a:gd name="T11" fmla="*/ 487 h 829"/>
                <a:gd name="T12" fmla="*/ 1220 w 1854"/>
                <a:gd name="T13" fmla="*/ 648 h 829"/>
                <a:gd name="T14" fmla="*/ 337 w 1854"/>
                <a:gd name="T15" fmla="*/ 623 h 829"/>
                <a:gd name="T16" fmla="*/ 107 w 1854"/>
                <a:gd name="T17" fmla="*/ 538 h 829"/>
                <a:gd name="T18" fmla="*/ 53 w 1854"/>
                <a:gd name="T19" fmla="*/ 516 h 829"/>
                <a:gd name="T20" fmla="*/ 43 w 1854"/>
                <a:gd name="T21" fmla="*/ 544 h 829"/>
                <a:gd name="T22" fmla="*/ 16 w 1854"/>
                <a:gd name="T23" fmla="*/ 271 h 829"/>
                <a:gd name="T24" fmla="*/ 63 w 1854"/>
                <a:gd name="T25" fmla="*/ 172 h 829"/>
                <a:gd name="T26" fmla="*/ 38 w 1854"/>
                <a:gd name="T27" fmla="*/ 397 h 829"/>
                <a:gd name="T28" fmla="*/ 167 w 1854"/>
                <a:gd name="T29" fmla="*/ 353 h 829"/>
                <a:gd name="T30" fmla="*/ 358 w 1854"/>
                <a:gd name="T31" fmla="*/ 303 h 829"/>
                <a:gd name="T32" fmla="*/ 397 w 1854"/>
                <a:gd name="T33" fmla="*/ 288 h 829"/>
                <a:gd name="T34" fmla="*/ 444 w 1854"/>
                <a:gd name="T35" fmla="*/ 323 h 829"/>
                <a:gd name="T36" fmla="*/ 491 w 1854"/>
                <a:gd name="T37" fmla="*/ 303 h 829"/>
                <a:gd name="T38" fmla="*/ 539 w 1854"/>
                <a:gd name="T39" fmla="*/ 288 h 829"/>
                <a:gd name="T40" fmla="*/ 548 w 1854"/>
                <a:gd name="T41" fmla="*/ 325 h 829"/>
                <a:gd name="T42" fmla="*/ 667 w 1854"/>
                <a:gd name="T43" fmla="*/ 288 h 829"/>
                <a:gd name="T44" fmla="*/ 672 w 1854"/>
                <a:gd name="T45" fmla="*/ 335 h 829"/>
                <a:gd name="T46" fmla="*/ 759 w 1854"/>
                <a:gd name="T47" fmla="*/ 335 h 829"/>
                <a:gd name="T48" fmla="*/ 826 w 1854"/>
                <a:gd name="T49" fmla="*/ 288 h 829"/>
                <a:gd name="T50" fmla="*/ 838 w 1854"/>
                <a:gd name="T51" fmla="*/ 320 h 829"/>
                <a:gd name="T52" fmla="*/ 871 w 1854"/>
                <a:gd name="T53" fmla="*/ 347 h 829"/>
                <a:gd name="T54" fmla="*/ 1005 w 1854"/>
                <a:gd name="T55" fmla="*/ 268 h 829"/>
                <a:gd name="T56" fmla="*/ 967 w 1854"/>
                <a:gd name="T57" fmla="*/ 338 h 829"/>
                <a:gd name="T58" fmla="*/ 1056 w 1854"/>
                <a:gd name="T59" fmla="*/ 323 h 829"/>
                <a:gd name="T60" fmla="*/ 1141 w 1854"/>
                <a:gd name="T61" fmla="*/ 301 h 829"/>
                <a:gd name="T62" fmla="*/ 1062 w 1854"/>
                <a:gd name="T63" fmla="*/ 382 h 829"/>
                <a:gd name="T64" fmla="*/ 1247 w 1854"/>
                <a:gd name="T65" fmla="*/ 300 h 829"/>
                <a:gd name="T66" fmla="*/ 1287 w 1854"/>
                <a:gd name="T67" fmla="*/ 320 h 829"/>
                <a:gd name="T68" fmla="*/ 1207 w 1854"/>
                <a:gd name="T69" fmla="*/ 377 h 829"/>
                <a:gd name="T70" fmla="*/ 1383 w 1854"/>
                <a:gd name="T71" fmla="*/ 318 h 829"/>
                <a:gd name="T72" fmla="*/ 1478 w 1854"/>
                <a:gd name="T73" fmla="*/ 261 h 829"/>
                <a:gd name="T74" fmla="*/ 1401 w 1854"/>
                <a:gd name="T75" fmla="*/ 352 h 829"/>
                <a:gd name="T76" fmla="*/ 1488 w 1854"/>
                <a:gd name="T77" fmla="*/ 343 h 829"/>
                <a:gd name="T78" fmla="*/ 1297 w 1854"/>
                <a:gd name="T79" fmla="*/ 112 h 829"/>
                <a:gd name="T80" fmla="*/ 338 w 1854"/>
                <a:gd name="T81" fmla="*/ 115 h 829"/>
                <a:gd name="T82" fmla="*/ 228 w 1854"/>
                <a:gd name="T83" fmla="*/ 162 h 829"/>
                <a:gd name="T84" fmla="*/ 504 w 1854"/>
                <a:gd name="T85" fmla="*/ 37 h 829"/>
                <a:gd name="T86" fmla="*/ 1463 w 1854"/>
                <a:gd name="T87" fmla="*/ 136 h 829"/>
                <a:gd name="T88" fmla="*/ 1574 w 1854"/>
                <a:gd name="T89" fmla="*/ 229 h 829"/>
                <a:gd name="T90" fmla="*/ 1644 w 1854"/>
                <a:gd name="T91" fmla="*/ 231 h 829"/>
                <a:gd name="T92" fmla="*/ 1445 w 1854"/>
                <a:gd name="T93" fmla="*/ 80 h 829"/>
                <a:gd name="T94" fmla="*/ 1453 w 1854"/>
                <a:gd name="T95" fmla="*/ 52 h 829"/>
                <a:gd name="T96" fmla="*/ 1523 w 1854"/>
                <a:gd name="T97" fmla="*/ 92 h 829"/>
                <a:gd name="T98" fmla="*/ 1673 w 1854"/>
                <a:gd name="T99" fmla="*/ 201 h 829"/>
                <a:gd name="T100" fmla="*/ 1696 w 1854"/>
                <a:gd name="T101" fmla="*/ 226 h 829"/>
                <a:gd name="T102" fmla="*/ 1726 w 1854"/>
                <a:gd name="T103" fmla="*/ 254 h 829"/>
                <a:gd name="T104" fmla="*/ 1844 w 1854"/>
                <a:gd name="T105" fmla="*/ 182 h 829"/>
                <a:gd name="T106" fmla="*/ 1802 w 1854"/>
                <a:gd name="T107" fmla="*/ 263 h 829"/>
                <a:gd name="T108" fmla="*/ 1699 w 1854"/>
                <a:gd name="T109" fmla="*/ 360 h 829"/>
                <a:gd name="T110" fmla="*/ 1569 w 1854"/>
                <a:gd name="T111" fmla="*/ 544 h 829"/>
                <a:gd name="T112" fmla="*/ 984 w 1854"/>
                <a:gd name="T113" fmla="*/ 794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54" h="829">
                  <a:moveTo>
                    <a:pt x="777" y="829"/>
                  </a:moveTo>
                  <a:lnTo>
                    <a:pt x="754" y="822"/>
                  </a:lnTo>
                  <a:lnTo>
                    <a:pt x="715" y="816"/>
                  </a:lnTo>
                  <a:lnTo>
                    <a:pt x="663" y="806"/>
                  </a:lnTo>
                  <a:lnTo>
                    <a:pt x="610" y="797"/>
                  </a:lnTo>
                  <a:lnTo>
                    <a:pt x="554" y="784"/>
                  </a:lnTo>
                  <a:lnTo>
                    <a:pt x="511" y="770"/>
                  </a:lnTo>
                  <a:lnTo>
                    <a:pt x="481" y="757"/>
                  </a:lnTo>
                  <a:lnTo>
                    <a:pt x="472" y="744"/>
                  </a:lnTo>
                  <a:lnTo>
                    <a:pt x="508" y="744"/>
                  </a:lnTo>
                  <a:lnTo>
                    <a:pt x="544" y="747"/>
                  </a:lnTo>
                  <a:lnTo>
                    <a:pt x="583" y="752"/>
                  </a:lnTo>
                  <a:lnTo>
                    <a:pt x="623" y="759"/>
                  </a:lnTo>
                  <a:lnTo>
                    <a:pt x="660" y="764"/>
                  </a:lnTo>
                  <a:lnTo>
                    <a:pt x="697" y="770"/>
                  </a:lnTo>
                  <a:lnTo>
                    <a:pt x="732" y="775"/>
                  </a:lnTo>
                  <a:lnTo>
                    <a:pt x="767" y="782"/>
                  </a:lnTo>
                  <a:lnTo>
                    <a:pt x="856" y="772"/>
                  </a:lnTo>
                  <a:lnTo>
                    <a:pt x="975" y="747"/>
                  </a:lnTo>
                  <a:lnTo>
                    <a:pt x="1111" y="708"/>
                  </a:lnTo>
                  <a:lnTo>
                    <a:pt x="1254" y="658"/>
                  </a:lnTo>
                  <a:lnTo>
                    <a:pt x="1386" y="596"/>
                  </a:lnTo>
                  <a:lnTo>
                    <a:pt x="1502" y="527"/>
                  </a:lnTo>
                  <a:lnTo>
                    <a:pt x="1584" y="452"/>
                  </a:lnTo>
                  <a:lnTo>
                    <a:pt x="1626" y="373"/>
                  </a:lnTo>
                  <a:lnTo>
                    <a:pt x="1614" y="375"/>
                  </a:lnTo>
                  <a:lnTo>
                    <a:pt x="1607" y="380"/>
                  </a:lnTo>
                  <a:lnTo>
                    <a:pt x="1602" y="385"/>
                  </a:lnTo>
                  <a:lnTo>
                    <a:pt x="1597" y="392"/>
                  </a:lnTo>
                  <a:lnTo>
                    <a:pt x="1591" y="395"/>
                  </a:lnTo>
                  <a:lnTo>
                    <a:pt x="1584" y="400"/>
                  </a:lnTo>
                  <a:lnTo>
                    <a:pt x="1577" y="405"/>
                  </a:lnTo>
                  <a:lnTo>
                    <a:pt x="1569" y="410"/>
                  </a:lnTo>
                  <a:lnTo>
                    <a:pt x="1544" y="437"/>
                  </a:lnTo>
                  <a:lnTo>
                    <a:pt x="1520" y="464"/>
                  </a:lnTo>
                  <a:lnTo>
                    <a:pt x="1492" y="487"/>
                  </a:lnTo>
                  <a:lnTo>
                    <a:pt x="1465" y="512"/>
                  </a:lnTo>
                  <a:lnTo>
                    <a:pt x="1435" y="534"/>
                  </a:lnTo>
                  <a:lnTo>
                    <a:pt x="1406" y="558"/>
                  </a:lnTo>
                  <a:lnTo>
                    <a:pt x="1376" y="579"/>
                  </a:lnTo>
                  <a:lnTo>
                    <a:pt x="1349" y="601"/>
                  </a:lnTo>
                  <a:lnTo>
                    <a:pt x="1220" y="648"/>
                  </a:lnTo>
                  <a:lnTo>
                    <a:pt x="1078" y="683"/>
                  </a:lnTo>
                  <a:lnTo>
                    <a:pt x="925" y="705"/>
                  </a:lnTo>
                  <a:lnTo>
                    <a:pt x="771" y="712"/>
                  </a:lnTo>
                  <a:lnTo>
                    <a:pt x="616" y="700"/>
                  </a:lnTo>
                  <a:lnTo>
                    <a:pt x="471" y="673"/>
                  </a:lnTo>
                  <a:lnTo>
                    <a:pt x="337" y="623"/>
                  </a:lnTo>
                  <a:lnTo>
                    <a:pt x="224" y="554"/>
                  </a:lnTo>
                  <a:lnTo>
                    <a:pt x="204" y="544"/>
                  </a:lnTo>
                  <a:lnTo>
                    <a:pt x="181" y="541"/>
                  </a:lnTo>
                  <a:lnTo>
                    <a:pt x="155" y="539"/>
                  </a:lnTo>
                  <a:lnTo>
                    <a:pt x="132" y="539"/>
                  </a:lnTo>
                  <a:lnTo>
                    <a:pt x="107" y="538"/>
                  </a:lnTo>
                  <a:lnTo>
                    <a:pt x="88" y="533"/>
                  </a:lnTo>
                  <a:lnTo>
                    <a:pt x="72" y="521"/>
                  </a:lnTo>
                  <a:lnTo>
                    <a:pt x="63" y="506"/>
                  </a:lnTo>
                  <a:lnTo>
                    <a:pt x="58" y="506"/>
                  </a:lnTo>
                  <a:lnTo>
                    <a:pt x="53" y="506"/>
                  </a:lnTo>
                  <a:lnTo>
                    <a:pt x="53" y="516"/>
                  </a:lnTo>
                  <a:lnTo>
                    <a:pt x="53" y="527"/>
                  </a:lnTo>
                  <a:lnTo>
                    <a:pt x="53" y="533"/>
                  </a:lnTo>
                  <a:lnTo>
                    <a:pt x="53" y="539"/>
                  </a:lnTo>
                  <a:lnTo>
                    <a:pt x="53" y="543"/>
                  </a:lnTo>
                  <a:lnTo>
                    <a:pt x="53" y="544"/>
                  </a:lnTo>
                  <a:lnTo>
                    <a:pt x="43" y="544"/>
                  </a:lnTo>
                  <a:lnTo>
                    <a:pt x="18" y="501"/>
                  </a:lnTo>
                  <a:lnTo>
                    <a:pt x="6" y="457"/>
                  </a:lnTo>
                  <a:lnTo>
                    <a:pt x="0" y="410"/>
                  </a:lnTo>
                  <a:lnTo>
                    <a:pt x="3" y="365"/>
                  </a:lnTo>
                  <a:lnTo>
                    <a:pt x="6" y="316"/>
                  </a:lnTo>
                  <a:lnTo>
                    <a:pt x="16" y="271"/>
                  </a:lnTo>
                  <a:lnTo>
                    <a:pt x="25" y="226"/>
                  </a:lnTo>
                  <a:lnTo>
                    <a:pt x="35" y="182"/>
                  </a:lnTo>
                  <a:lnTo>
                    <a:pt x="38" y="176"/>
                  </a:lnTo>
                  <a:lnTo>
                    <a:pt x="43" y="172"/>
                  </a:lnTo>
                  <a:lnTo>
                    <a:pt x="50" y="172"/>
                  </a:lnTo>
                  <a:lnTo>
                    <a:pt x="63" y="172"/>
                  </a:lnTo>
                  <a:lnTo>
                    <a:pt x="70" y="201"/>
                  </a:lnTo>
                  <a:lnTo>
                    <a:pt x="70" y="234"/>
                  </a:lnTo>
                  <a:lnTo>
                    <a:pt x="63" y="273"/>
                  </a:lnTo>
                  <a:lnTo>
                    <a:pt x="55" y="316"/>
                  </a:lnTo>
                  <a:lnTo>
                    <a:pt x="45" y="357"/>
                  </a:lnTo>
                  <a:lnTo>
                    <a:pt x="38" y="397"/>
                  </a:lnTo>
                  <a:lnTo>
                    <a:pt x="35" y="434"/>
                  </a:lnTo>
                  <a:lnTo>
                    <a:pt x="43" y="467"/>
                  </a:lnTo>
                  <a:lnTo>
                    <a:pt x="78" y="422"/>
                  </a:lnTo>
                  <a:lnTo>
                    <a:pt x="109" y="390"/>
                  </a:lnTo>
                  <a:lnTo>
                    <a:pt x="137" y="368"/>
                  </a:lnTo>
                  <a:lnTo>
                    <a:pt x="167" y="353"/>
                  </a:lnTo>
                  <a:lnTo>
                    <a:pt x="199" y="342"/>
                  </a:lnTo>
                  <a:lnTo>
                    <a:pt x="238" y="337"/>
                  </a:lnTo>
                  <a:lnTo>
                    <a:pt x="286" y="330"/>
                  </a:lnTo>
                  <a:lnTo>
                    <a:pt x="348" y="325"/>
                  </a:lnTo>
                  <a:lnTo>
                    <a:pt x="353" y="311"/>
                  </a:lnTo>
                  <a:lnTo>
                    <a:pt x="358" y="303"/>
                  </a:lnTo>
                  <a:lnTo>
                    <a:pt x="362" y="295"/>
                  </a:lnTo>
                  <a:lnTo>
                    <a:pt x="367" y="291"/>
                  </a:lnTo>
                  <a:lnTo>
                    <a:pt x="372" y="288"/>
                  </a:lnTo>
                  <a:lnTo>
                    <a:pt x="378" y="288"/>
                  </a:lnTo>
                  <a:lnTo>
                    <a:pt x="385" y="288"/>
                  </a:lnTo>
                  <a:lnTo>
                    <a:pt x="397" y="288"/>
                  </a:lnTo>
                  <a:lnTo>
                    <a:pt x="404" y="301"/>
                  </a:lnTo>
                  <a:lnTo>
                    <a:pt x="405" y="316"/>
                  </a:lnTo>
                  <a:lnTo>
                    <a:pt x="414" y="318"/>
                  </a:lnTo>
                  <a:lnTo>
                    <a:pt x="424" y="320"/>
                  </a:lnTo>
                  <a:lnTo>
                    <a:pt x="434" y="321"/>
                  </a:lnTo>
                  <a:lnTo>
                    <a:pt x="444" y="323"/>
                  </a:lnTo>
                  <a:lnTo>
                    <a:pt x="452" y="323"/>
                  </a:lnTo>
                  <a:lnTo>
                    <a:pt x="461" y="323"/>
                  </a:lnTo>
                  <a:lnTo>
                    <a:pt x="471" y="323"/>
                  </a:lnTo>
                  <a:lnTo>
                    <a:pt x="482" y="325"/>
                  </a:lnTo>
                  <a:lnTo>
                    <a:pt x="486" y="311"/>
                  </a:lnTo>
                  <a:lnTo>
                    <a:pt x="491" y="303"/>
                  </a:lnTo>
                  <a:lnTo>
                    <a:pt x="494" y="295"/>
                  </a:lnTo>
                  <a:lnTo>
                    <a:pt x="499" y="291"/>
                  </a:lnTo>
                  <a:lnTo>
                    <a:pt x="502" y="288"/>
                  </a:lnTo>
                  <a:lnTo>
                    <a:pt x="511" y="288"/>
                  </a:lnTo>
                  <a:lnTo>
                    <a:pt x="523" y="288"/>
                  </a:lnTo>
                  <a:lnTo>
                    <a:pt x="539" y="288"/>
                  </a:lnTo>
                  <a:lnTo>
                    <a:pt x="539" y="296"/>
                  </a:lnTo>
                  <a:lnTo>
                    <a:pt x="539" y="303"/>
                  </a:lnTo>
                  <a:lnTo>
                    <a:pt x="539" y="308"/>
                  </a:lnTo>
                  <a:lnTo>
                    <a:pt x="539" y="313"/>
                  </a:lnTo>
                  <a:lnTo>
                    <a:pt x="541" y="318"/>
                  </a:lnTo>
                  <a:lnTo>
                    <a:pt x="548" y="325"/>
                  </a:lnTo>
                  <a:lnTo>
                    <a:pt x="566" y="321"/>
                  </a:lnTo>
                  <a:lnTo>
                    <a:pt x="588" y="315"/>
                  </a:lnTo>
                  <a:lnTo>
                    <a:pt x="610" y="306"/>
                  </a:lnTo>
                  <a:lnTo>
                    <a:pt x="632" y="298"/>
                  </a:lnTo>
                  <a:lnTo>
                    <a:pt x="650" y="290"/>
                  </a:lnTo>
                  <a:lnTo>
                    <a:pt x="667" y="288"/>
                  </a:lnTo>
                  <a:lnTo>
                    <a:pt x="677" y="293"/>
                  </a:lnTo>
                  <a:lnTo>
                    <a:pt x="682" y="306"/>
                  </a:lnTo>
                  <a:lnTo>
                    <a:pt x="675" y="311"/>
                  </a:lnTo>
                  <a:lnTo>
                    <a:pt x="672" y="316"/>
                  </a:lnTo>
                  <a:lnTo>
                    <a:pt x="672" y="323"/>
                  </a:lnTo>
                  <a:lnTo>
                    <a:pt x="672" y="335"/>
                  </a:lnTo>
                  <a:lnTo>
                    <a:pt x="695" y="335"/>
                  </a:lnTo>
                  <a:lnTo>
                    <a:pt x="715" y="335"/>
                  </a:lnTo>
                  <a:lnTo>
                    <a:pt x="729" y="335"/>
                  </a:lnTo>
                  <a:lnTo>
                    <a:pt x="741" y="335"/>
                  </a:lnTo>
                  <a:lnTo>
                    <a:pt x="751" y="335"/>
                  </a:lnTo>
                  <a:lnTo>
                    <a:pt x="759" y="335"/>
                  </a:lnTo>
                  <a:lnTo>
                    <a:pt x="769" y="325"/>
                  </a:lnTo>
                  <a:lnTo>
                    <a:pt x="779" y="316"/>
                  </a:lnTo>
                  <a:lnTo>
                    <a:pt x="791" y="308"/>
                  </a:lnTo>
                  <a:lnTo>
                    <a:pt x="803" y="300"/>
                  </a:lnTo>
                  <a:lnTo>
                    <a:pt x="813" y="291"/>
                  </a:lnTo>
                  <a:lnTo>
                    <a:pt x="826" y="288"/>
                  </a:lnTo>
                  <a:lnTo>
                    <a:pt x="838" y="285"/>
                  </a:lnTo>
                  <a:lnTo>
                    <a:pt x="853" y="288"/>
                  </a:lnTo>
                  <a:lnTo>
                    <a:pt x="853" y="293"/>
                  </a:lnTo>
                  <a:lnTo>
                    <a:pt x="853" y="306"/>
                  </a:lnTo>
                  <a:lnTo>
                    <a:pt x="844" y="313"/>
                  </a:lnTo>
                  <a:lnTo>
                    <a:pt x="838" y="320"/>
                  </a:lnTo>
                  <a:lnTo>
                    <a:pt x="826" y="326"/>
                  </a:lnTo>
                  <a:lnTo>
                    <a:pt x="816" y="335"/>
                  </a:lnTo>
                  <a:lnTo>
                    <a:pt x="816" y="343"/>
                  </a:lnTo>
                  <a:lnTo>
                    <a:pt x="816" y="353"/>
                  </a:lnTo>
                  <a:lnTo>
                    <a:pt x="846" y="350"/>
                  </a:lnTo>
                  <a:lnTo>
                    <a:pt x="871" y="347"/>
                  </a:lnTo>
                  <a:lnTo>
                    <a:pt x="893" y="340"/>
                  </a:lnTo>
                  <a:lnTo>
                    <a:pt x="913" y="332"/>
                  </a:lnTo>
                  <a:lnTo>
                    <a:pt x="930" y="318"/>
                  </a:lnTo>
                  <a:lnTo>
                    <a:pt x="952" y="305"/>
                  </a:lnTo>
                  <a:lnTo>
                    <a:pt x="975" y="286"/>
                  </a:lnTo>
                  <a:lnTo>
                    <a:pt x="1005" y="268"/>
                  </a:lnTo>
                  <a:lnTo>
                    <a:pt x="1005" y="285"/>
                  </a:lnTo>
                  <a:lnTo>
                    <a:pt x="1004" y="300"/>
                  </a:lnTo>
                  <a:lnTo>
                    <a:pt x="997" y="310"/>
                  </a:lnTo>
                  <a:lnTo>
                    <a:pt x="990" y="321"/>
                  </a:lnTo>
                  <a:lnTo>
                    <a:pt x="979" y="328"/>
                  </a:lnTo>
                  <a:lnTo>
                    <a:pt x="967" y="338"/>
                  </a:lnTo>
                  <a:lnTo>
                    <a:pt x="953" y="348"/>
                  </a:lnTo>
                  <a:lnTo>
                    <a:pt x="940" y="363"/>
                  </a:lnTo>
                  <a:lnTo>
                    <a:pt x="972" y="365"/>
                  </a:lnTo>
                  <a:lnTo>
                    <a:pt x="1002" y="358"/>
                  </a:lnTo>
                  <a:lnTo>
                    <a:pt x="1029" y="342"/>
                  </a:lnTo>
                  <a:lnTo>
                    <a:pt x="1056" y="323"/>
                  </a:lnTo>
                  <a:lnTo>
                    <a:pt x="1079" y="300"/>
                  </a:lnTo>
                  <a:lnTo>
                    <a:pt x="1104" y="283"/>
                  </a:lnTo>
                  <a:lnTo>
                    <a:pt x="1129" y="270"/>
                  </a:lnTo>
                  <a:lnTo>
                    <a:pt x="1158" y="268"/>
                  </a:lnTo>
                  <a:lnTo>
                    <a:pt x="1151" y="285"/>
                  </a:lnTo>
                  <a:lnTo>
                    <a:pt x="1141" y="301"/>
                  </a:lnTo>
                  <a:lnTo>
                    <a:pt x="1128" y="313"/>
                  </a:lnTo>
                  <a:lnTo>
                    <a:pt x="1114" y="325"/>
                  </a:lnTo>
                  <a:lnTo>
                    <a:pt x="1098" y="335"/>
                  </a:lnTo>
                  <a:lnTo>
                    <a:pt x="1084" y="347"/>
                  </a:lnTo>
                  <a:lnTo>
                    <a:pt x="1071" y="362"/>
                  </a:lnTo>
                  <a:lnTo>
                    <a:pt x="1062" y="382"/>
                  </a:lnTo>
                  <a:lnTo>
                    <a:pt x="1096" y="377"/>
                  </a:lnTo>
                  <a:lnTo>
                    <a:pt x="1128" y="368"/>
                  </a:lnTo>
                  <a:lnTo>
                    <a:pt x="1158" y="353"/>
                  </a:lnTo>
                  <a:lnTo>
                    <a:pt x="1190" y="338"/>
                  </a:lnTo>
                  <a:lnTo>
                    <a:pt x="1218" y="318"/>
                  </a:lnTo>
                  <a:lnTo>
                    <a:pt x="1247" y="300"/>
                  </a:lnTo>
                  <a:lnTo>
                    <a:pt x="1277" y="281"/>
                  </a:lnTo>
                  <a:lnTo>
                    <a:pt x="1311" y="268"/>
                  </a:lnTo>
                  <a:lnTo>
                    <a:pt x="1321" y="278"/>
                  </a:lnTo>
                  <a:lnTo>
                    <a:pt x="1311" y="291"/>
                  </a:lnTo>
                  <a:lnTo>
                    <a:pt x="1300" y="306"/>
                  </a:lnTo>
                  <a:lnTo>
                    <a:pt x="1287" y="320"/>
                  </a:lnTo>
                  <a:lnTo>
                    <a:pt x="1274" y="335"/>
                  </a:lnTo>
                  <a:lnTo>
                    <a:pt x="1257" y="347"/>
                  </a:lnTo>
                  <a:lnTo>
                    <a:pt x="1240" y="358"/>
                  </a:lnTo>
                  <a:lnTo>
                    <a:pt x="1223" y="367"/>
                  </a:lnTo>
                  <a:lnTo>
                    <a:pt x="1207" y="373"/>
                  </a:lnTo>
                  <a:lnTo>
                    <a:pt x="1207" y="377"/>
                  </a:lnTo>
                  <a:lnTo>
                    <a:pt x="1207" y="382"/>
                  </a:lnTo>
                  <a:lnTo>
                    <a:pt x="1247" y="378"/>
                  </a:lnTo>
                  <a:lnTo>
                    <a:pt x="1284" y="370"/>
                  </a:lnTo>
                  <a:lnTo>
                    <a:pt x="1319" y="355"/>
                  </a:lnTo>
                  <a:lnTo>
                    <a:pt x="1352" y="340"/>
                  </a:lnTo>
                  <a:lnTo>
                    <a:pt x="1383" y="318"/>
                  </a:lnTo>
                  <a:lnTo>
                    <a:pt x="1414" y="296"/>
                  </a:lnTo>
                  <a:lnTo>
                    <a:pt x="1443" y="273"/>
                  </a:lnTo>
                  <a:lnTo>
                    <a:pt x="1473" y="249"/>
                  </a:lnTo>
                  <a:lnTo>
                    <a:pt x="1480" y="248"/>
                  </a:lnTo>
                  <a:lnTo>
                    <a:pt x="1482" y="239"/>
                  </a:lnTo>
                  <a:lnTo>
                    <a:pt x="1478" y="261"/>
                  </a:lnTo>
                  <a:lnTo>
                    <a:pt x="1471" y="281"/>
                  </a:lnTo>
                  <a:lnTo>
                    <a:pt x="1460" y="298"/>
                  </a:lnTo>
                  <a:lnTo>
                    <a:pt x="1448" y="315"/>
                  </a:lnTo>
                  <a:lnTo>
                    <a:pt x="1433" y="328"/>
                  </a:lnTo>
                  <a:lnTo>
                    <a:pt x="1418" y="340"/>
                  </a:lnTo>
                  <a:lnTo>
                    <a:pt x="1401" y="352"/>
                  </a:lnTo>
                  <a:lnTo>
                    <a:pt x="1388" y="363"/>
                  </a:lnTo>
                  <a:lnTo>
                    <a:pt x="1388" y="373"/>
                  </a:lnTo>
                  <a:lnTo>
                    <a:pt x="1411" y="367"/>
                  </a:lnTo>
                  <a:lnTo>
                    <a:pt x="1436" y="362"/>
                  </a:lnTo>
                  <a:lnTo>
                    <a:pt x="1461" y="352"/>
                  </a:lnTo>
                  <a:lnTo>
                    <a:pt x="1488" y="343"/>
                  </a:lnTo>
                  <a:lnTo>
                    <a:pt x="1512" y="332"/>
                  </a:lnTo>
                  <a:lnTo>
                    <a:pt x="1535" y="318"/>
                  </a:lnTo>
                  <a:lnTo>
                    <a:pt x="1557" y="303"/>
                  </a:lnTo>
                  <a:lnTo>
                    <a:pt x="1577" y="288"/>
                  </a:lnTo>
                  <a:lnTo>
                    <a:pt x="1441" y="184"/>
                  </a:lnTo>
                  <a:lnTo>
                    <a:pt x="1297" y="112"/>
                  </a:lnTo>
                  <a:lnTo>
                    <a:pt x="1145" y="65"/>
                  </a:lnTo>
                  <a:lnTo>
                    <a:pt x="987" y="43"/>
                  </a:lnTo>
                  <a:lnTo>
                    <a:pt x="823" y="40"/>
                  </a:lnTo>
                  <a:lnTo>
                    <a:pt x="660" y="53"/>
                  </a:lnTo>
                  <a:lnTo>
                    <a:pt x="496" y="79"/>
                  </a:lnTo>
                  <a:lnTo>
                    <a:pt x="338" y="115"/>
                  </a:lnTo>
                  <a:lnTo>
                    <a:pt x="305" y="131"/>
                  </a:lnTo>
                  <a:lnTo>
                    <a:pt x="280" y="142"/>
                  </a:lnTo>
                  <a:lnTo>
                    <a:pt x="259" y="151"/>
                  </a:lnTo>
                  <a:lnTo>
                    <a:pt x="246" y="157"/>
                  </a:lnTo>
                  <a:lnTo>
                    <a:pt x="234" y="161"/>
                  </a:lnTo>
                  <a:lnTo>
                    <a:pt x="228" y="162"/>
                  </a:lnTo>
                  <a:lnTo>
                    <a:pt x="224" y="162"/>
                  </a:lnTo>
                  <a:lnTo>
                    <a:pt x="224" y="164"/>
                  </a:lnTo>
                  <a:lnTo>
                    <a:pt x="216" y="154"/>
                  </a:lnTo>
                  <a:lnTo>
                    <a:pt x="216" y="144"/>
                  </a:lnTo>
                  <a:lnTo>
                    <a:pt x="352" y="80"/>
                  </a:lnTo>
                  <a:lnTo>
                    <a:pt x="504" y="37"/>
                  </a:lnTo>
                  <a:lnTo>
                    <a:pt x="667" y="8"/>
                  </a:lnTo>
                  <a:lnTo>
                    <a:pt x="834" y="0"/>
                  </a:lnTo>
                  <a:lnTo>
                    <a:pt x="1002" y="7"/>
                  </a:lnTo>
                  <a:lnTo>
                    <a:pt x="1166" y="33"/>
                  </a:lnTo>
                  <a:lnTo>
                    <a:pt x="1321" y="75"/>
                  </a:lnTo>
                  <a:lnTo>
                    <a:pt x="1463" y="136"/>
                  </a:lnTo>
                  <a:lnTo>
                    <a:pt x="1480" y="151"/>
                  </a:lnTo>
                  <a:lnTo>
                    <a:pt x="1498" y="167"/>
                  </a:lnTo>
                  <a:lnTo>
                    <a:pt x="1515" y="182"/>
                  </a:lnTo>
                  <a:lnTo>
                    <a:pt x="1535" y="199"/>
                  </a:lnTo>
                  <a:lnTo>
                    <a:pt x="1554" y="214"/>
                  </a:lnTo>
                  <a:lnTo>
                    <a:pt x="1574" y="229"/>
                  </a:lnTo>
                  <a:lnTo>
                    <a:pt x="1594" y="244"/>
                  </a:lnTo>
                  <a:lnTo>
                    <a:pt x="1616" y="259"/>
                  </a:lnTo>
                  <a:lnTo>
                    <a:pt x="1629" y="254"/>
                  </a:lnTo>
                  <a:lnTo>
                    <a:pt x="1644" y="249"/>
                  </a:lnTo>
                  <a:lnTo>
                    <a:pt x="1644" y="239"/>
                  </a:lnTo>
                  <a:lnTo>
                    <a:pt x="1644" y="231"/>
                  </a:lnTo>
                  <a:lnTo>
                    <a:pt x="1616" y="206"/>
                  </a:lnTo>
                  <a:lnTo>
                    <a:pt x="1582" y="181"/>
                  </a:lnTo>
                  <a:lnTo>
                    <a:pt x="1545" y="156"/>
                  </a:lnTo>
                  <a:lnTo>
                    <a:pt x="1510" y="131"/>
                  </a:lnTo>
                  <a:lnTo>
                    <a:pt x="1475" y="105"/>
                  </a:lnTo>
                  <a:lnTo>
                    <a:pt x="1445" y="80"/>
                  </a:lnTo>
                  <a:lnTo>
                    <a:pt x="1420" y="55"/>
                  </a:lnTo>
                  <a:lnTo>
                    <a:pt x="1406" y="30"/>
                  </a:lnTo>
                  <a:lnTo>
                    <a:pt x="1418" y="33"/>
                  </a:lnTo>
                  <a:lnTo>
                    <a:pt x="1431" y="38"/>
                  </a:lnTo>
                  <a:lnTo>
                    <a:pt x="1441" y="45"/>
                  </a:lnTo>
                  <a:lnTo>
                    <a:pt x="1453" y="52"/>
                  </a:lnTo>
                  <a:lnTo>
                    <a:pt x="1463" y="57"/>
                  </a:lnTo>
                  <a:lnTo>
                    <a:pt x="1475" y="62"/>
                  </a:lnTo>
                  <a:lnTo>
                    <a:pt x="1487" y="65"/>
                  </a:lnTo>
                  <a:lnTo>
                    <a:pt x="1502" y="69"/>
                  </a:lnTo>
                  <a:lnTo>
                    <a:pt x="1507" y="75"/>
                  </a:lnTo>
                  <a:lnTo>
                    <a:pt x="1523" y="92"/>
                  </a:lnTo>
                  <a:lnTo>
                    <a:pt x="1547" y="112"/>
                  </a:lnTo>
                  <a:lnTo>
                    <a:pt x="1575" y="137"/>
                  </a:lnTo>
                  <a:lnTo>
                    <a:pt x="1604" y="159"/>
                  </a:lnTo>
                  <a:lnTo>
                    <a:pt x="1632" y="181"/>
                  </a:lnTo>
                  <a:lnTo>
                    <a:pt x="1656" y="194"/>
                  </a:lnTo>
                  <a:lnTo>
                    <a:pt x="1673" y="201"/>
                  </a:lnTo>
                  <a:lnTo>
                    <a:pt x="1683" y="194"/>
                  </a:lnTo>
                  <a:lnTo>
                    <a:pt x="1693" y="182"/>
                  </a:lnTo>
                  <a:lnTo>
                    <a:pt x="1693" y="192"/>
                  </a:lnTo>
                  <a:lnTo>
                    <a:pt x="1694" y="203"/>
                  </a:lnTo>
                  <a:lnTo>
                    <a:pt x="1694" y="214"/>
                  </a:lnTo>
                  <a:lnTo>
                    <a:pt x="1696" y="226"/>
                  </a:lnTo>
                  <a:lnTo>
                    <a:pt x="1696" y="236"/>
                  </a:lnTo>
                  <a:lnTo>
                    <a:pt x="1696" y="249"/>
                  </a:lnTo>
                  <a:lnTo>
                    <a:pt x="1696" y="263"/>
                  </a:lnTo>
                  <a:lnTo>
                    <a:pt x="1701" y="278"/>
                  </a:lnTo>
                  <a:lnTo>
                    <a:pt x="1708" y="268"/>
                  </a:lnTo>
                  <a:lnTo>
                    <a:pt x="1726" y="254"/>
                  </a:lnTo>
                  <a:lnTo>
                    <a:pt x="1746" y="238"/>
                  </a:lnTo>
                  <a:lnTo>
                    <a:pt x="1772" y="223"/>
                  </a:lnTo>
                  <a:lnTo>
                    <a:pt x="1795" y="206"/>
                  </a:lnTo>
                  <a:lnTo>
                    <a:pt x="1817" y="194"/>
                  </a:lnTo>
                  <a:lnTo>
                    <a:pt x="1834" y="184"/>
                  </a:lnTo>
                  <a:lnTo>
                    <a:pt x="1844" y="182"/>
                  </a:lnTo>
                  <a:lnTo>
                    <a:pt x="1852" y="182"/>
                  </a:lnTo>
                  <a:lnTo>
                    <a:pt x="1854" y="192"/>
                  </a:lnTo>
                  <a:lnTo>
                    <a:pt x="1840" y="214"/>
                  </a:lnTo>
                  <a:lnTo>
                    <a:pt x="1829" y="233"/>
                  </a:lnTo>
                  <a:lnTo>
                    <a:pt x="1815" y="248"/>
                  </a:lnTo>
                  <a:lnTo>
                    <a:pt x="1802" y="263"/>
                  </a:lnTo>
                  <a:lnTo>
                    <a:pt x="1785" y="273"/>
                  </a:lnTo>
                  <a:lnTo>
                    <a:pt x="1768" y="285"/>
                  </a:lnTo>
                  <a:lnTo>
                    <a:pt x="1748" y="295"/>
                  </a:lnTo>
                  <a:lnTo>
                    <a:pt x="1730" y="306"/>
                  </a:lnTo>
                  <a:lnTo>
                    <a:pt x="1716" y="330"/>
                  </a:lnTo>
                  <a:lnTo>
                    <a:pt x="1699" y="360"/>
                  </a:lnTo>
                  <a:lnTo>
                    <a:pt x="1676" y="393"/>
                  </a:lnTo>
                  <a:lnTo>
                    <a:pt x="1653" y="429"/>
                  </a:lnTo>
                  <a:lnTo>
                    <a:pt x="1626" y="462"/>
                  </a:lnTo>
                  <a:lnTo>
                    <a:pt x="1602" y="494"/>
                  </a:lnTo>
                  <a:lnTo>
                    <a:pt x="1582" y="521"/>
                  </a:lnTo>
                  <a:lnTo>
                    <a:pt x="1569" y="544"/>
                  </a:lnTo>
                  <a:lnTo>
                    <a:pt x="1478" y="600"/>
                  </a:lnTo>
                  <a:lnTo>
                    <a:pt x="1386" y="651"/>
                  </a:lnTo>
                  <a:lnTo>
                    <a:pt x="1289" y="695"/>
                  </a:lnTo>
                  <a:lnTo>
                    <a:pt x="1190" y="735"/>
                  </a:lnTo>
                  <a:lnTo>
                    <a:pt x="1088" y="767"/>
                  </a:lnTo>
                  <a:lnTo>
                    <a:pt x="984" y="794"/>
                  </a:lnTo>
                  <a:lnTo>
                    <a:pt x="880" y="814"/>
                  </a:lnTo>
                  <a:lnTo>
                    <a:pt x="777" y="8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13"/>
            <p:cNvSpPr>
              <a:spLocks/>
            </p:cNvSpPr>
            <p:nvPr/>
          </p:nvSpPr>
          <p:spPr bwMode="auto">
            <a:xfrm>
              <a:off x="4504" y="1822"/>
              <a:ext cx="52" cy="59"/>
            </a:xfrm>
            <a:custGeom>
              <a:avLst/>
              <a:gdLst>
                <a:gd name="T0" fmla="*/ 96 w 124"/>
                <a:gd name="T1" fmla="*/ 144 h 144"/>
                <a:gd name="T2" fmla="*/ 81 w 124"/>
                <a:gd name="T3" fmla="*/ 129 h 144"/>
                <a:gd name="T4" fmla="*/ 67 w 124"/>
                <a:gd name="T5" fmla="*/ 115 h 144"/>
                <a:gd name="T6" fmla="*/ 49 w 124"/>
                <a:gd name="T7" fmla="*/ 97 h 144"/>
                <a:gd name="T8" fmla="*/ 34 w 124"/>
                <a:gd name="T9" fmla="*/ 78 h 144"/>
                <a:gd name="T10" fmla="*/ 17 w 124"/>
                <a:gd name="T11" fmla="*/ 57 h 144"/>
                <a:gd name="T12" fmla="*/ 7 w 124"/>
                <a:gd name="T13" fmla="*/ 36 h 144"/>
                <a:gd name="T14" fmla="*/ 0 w 124"/>
                <a:gd name="T15" fmla="*/ 16 h 144"/>
                <a:gd name="T16" fmla="*/ 2 w 124"/>
                <a:gd name="T17" fmla="*/ 0 h 144"/>
                <a:gd name="T18" fmla="*/ 15 w 124"/>
                <a:gd name="T19" fmla="*/ 0 h 144"/>
                <a:gd name="T20" fmla="*/ 30 w 124"/>
                <a:gd name="T21" fmla="*/ 0 h 144"/>
                <a:gd name="T22" fmla="*/ 39 w 124"/>
                <a:gd name="T23" fmla="*/ 11 h 144"/>
                <a:gd name="T24" fmla="*/ 52 w 124"/>
                <a:gd name="T25" fmla="*/ 30 h 144"/>
                <a:gd name="T26" fmla="*/ 65 w 124"/>
                <a:gd name="T27" fmla="*/ 50 h 144"/>
                <a:gd name="T28" fmla="*/ 84 w 124"/>
                <a:gd name="T29" fmla="*/ 73 h 144"/>
                <a:gd name="T30" fmla="*/ 97 w 124"/>
                <a:gd name="T31" fmla="*/ 95 h 144"/>
                <a:gd name="T32" fmla="*/ 111 w 124"/>
                <a:gd name="T33" fmla="*/ 115 h 144"/>
                <a:gd name="T34" fmla="*/ 119 w 124"/>
                <a:gd name="T35" fmla="*/ 132 h 144"/>
                <a:gd name="T36" fmla="*/ 124 w 124"/>
                <a:gd name="T37" fmla="*/ 144 h 144"/>
                <a:gd name="T38" fmla="*/ 117 w 124"/>
                <a:gd name="T39" fmla="*/ 144 h 144"/>
                <a:gd name="T40" fmla="*/ 114 w 124"/>
                <a:gd name="T41" fmla="*/ 144 h 144"/>
                <a:gd name="T42" fmla="*/ 107 w 124"/>
                <a:gd name="T43" fmla="*/ 144 h 144"/>
                <a:gd name="T44" fmla="*/ 96 w 124"/>
                <a:gd name="T45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144">
                  <a:moveTo>
                    <a:pt x="96" y="144"/>
                  </a:moveTo>
                  <a:lnTo>
                    <a:pt x="81" y="129"/>
                  </a:lnTo>
                  <a:lnTo>
                    <a:pt x="67" y="115"/>
                  </a:lnTo>
                  <a:lnTo>
                    <a:pt x="49" y="97"/>
                  </a:lnTo>
                  <a:lnTo>
                    <a:pt x="34" y="78"/>
                  </a:lnTo>
                  <a:lnTo>
                    <a:pt x="17" y="57"/>
                  </a:lnTo>
                  <a:lnTo>
                    <a:pt x="7" y="36"/>
                  </a:lnTo>
                  <a:lnTo>
                    <a:pt x="0" y="16"/>
                  </a:lnTo>
                  <a:lnTo>
                    <a:pt x="2" y="0"/>
                  </a:lnTo>
                  <a:lnTo>
                    <a:pt x="15" y="0"/>
                  </a:lnTo>
                  <a:lnTo>
                    <a:pt x="30" y="0"/>
                  </a:lnTo>
                  <a:lnTo>
                    <a:pt x="39" y="11"/>
                  </a:lnTo>
                  <a:lnTo>
                    <a:pt x="52" y="30"/>
                  </a:lnTo>
                  <a:lnTo>
                    <a:pt x="65" y="50"/>
                  </a:lnTo>
                  <a:lnTo>
                    <a:pt x="84" y="73"/>
                  </a:lnTo>
                  <a:lnTo>
                    <a:pt x="97" y="95"/>
                  </a:lnTo>
                  <a:lnTo>
                    <a:pt x="111" y="115"/>
                  </a:lnTo>
                  <a:lnTo>
                    <a:pt x="119" y="132"/>
                  </a:lnTo>
                  <a:lnTo>
                    <a:pt x="124" y="144"/>
                  </a:lnTo>
                  <a:lnTo>
                    <a:pt x="117" y="144"/>
                  </a:lnTo>
                  <a:lnTo>
                    <a:pt x="114" y="144"/>
                  </a:lnTo>
                  <a:lnTo>
                    <a:pt x="107" y="144"/>
                  </a:lnTo>
                  <a:lnTo>
                    <a:pt x="96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14"/>
            <p:cNvSpPr>
              <a:spLocks/>
            </p:cNvSpPr>
            <p:nvPr/>
          </p:nvSpPr>
          <p:spPr bwMode="auto">
            <a:xfrm>
              <a:off x="4529" y="1727"/>
              <a:ext cx="585" cy="115"/>
            </a:xfrm>
            <a:custGeom>
              <a:avLst/>
              <a:gdLst>
                <a:gd name="T0" fmla="*/ 550 w 1410"/>
                <a:gd name="T1" fmla="*/ 266 h 278"/>
                <a:gd name="T2" fmla="*/ 416 w 1410"/>
                <a:gd name="T3" fmla="*/ 233 h 278"/>
                <a:gd name="T4" fmla="*/ 285 w 1410"/>
                <a:gd name="T5" fmla="*/ 184 h 278"/>
                <a:gd name="T6" fmla="*/ 161 w 1410"/>
                <a:gd name="T7" fmla="*/ 127 h 278"/>
                <a:gd name="T8" fmla="*/ 87 w 1410"/>
                <a:gd name="T9" fmla="*/ 94 h 278"/>
                <a:gd name="T10" fmla="*/ 58 w 1410"/>
                <a:gd name="T11" fmla="*/ 96 h 278"/>
                <a:gd name="T12" fmla="*/ 37 w 1410"/>
                <a:gd name="T13" fmla="*/ 102 h 278"/>
                <a:gd name="T14" fmla="*/ 17 w 1410"/>
                <a:gd name="T15" fmla="*/ 107 h 278"/>
                <a:gd name="T16" fmla="*/ 1 w 1410"/>
                <a:gd name="T17" fmla="*/ 94 h 278"/>
                <a:gd name="T18" fmla="*/ 0 w 1410"/>
                <a:gd name="T19" fmla="*/ 82 h 278"/>
                <a:gd name="T20" fmla="*/ 45 w 1410"/>
                <a:gd name="T21" fmla="*/ 47 h 278"/>
                <a:gd name="T22" fmla="*/ 136 w 1410"/>
                <a:gd name="T23" fmla="*/ 14 h 278"/>
                <a:gd name="T24" fmla="*/ 233 w 1410"/>
                <a:gd name="T25" fmla="*/ 0 h 278"/>
                <a:gd name="T26" fmla="*/ 338 w 1410"/>
                <a:gd name="T27" fmla="*/ 0 h 278"/>
                <a:gd name="T28" fmla="*/ 417 w 1410"/>
                <a:gd name="T29" fmla="*/ 20 h 278"/>
                <a:gd name="T30" fmla="*/ 449 w 1410"/>
                <a:gd name="T31" fmla="*/ 72 h 278"/>
                <a:gd name="T32" fmla="*/ 483 w 1410"/>
                <a:gd name="T33" fmla="*/ 126 h 278"/>
                <a:gd name="T34" fmla="*/ 535 w 1410"/>
                <a:gd name="T35" fmla="*/ 163 h 278"/>
                <a:gd name="T36" fmla="*/ 645 w 1410"/>
                <a:gd name="T37" fmla="*/ 198 h 278"/>
                <a:gd name="T38" fmla="*/ 794 w 1410"/>
                <a:gd name="T39" fmla="*/ 218 h 278"/>
                <a:gd name="T40" fmla="*/ 942 w 1410"/>
                <a:gd name="T41" fmla="*/ 193 h 278"/>
                <a:gd name="T42" fmla="*/ 1078 w 1410"/>
                <a:gd name="T43" fmla="*/ 122 h 278"/>
                <a:gd name="T44" fmla="*/ 1150 w 1410"/>
                <a:gd name="T45" fmla="*/ 67 h 278"/>
                <a:gd name="T46" fmla="*/ 1192 w 1410"/>
                <a:gd name="T47" fmla="*/ 59 h 278"/>
                <a:gd name="T48" fmla="*/ 1264 w 1410"/>
                <a:gd name="T49" fmla="*/ 49 h 278"/>
                <a:gd name="T50" fmla="*/ 1356 w 1410"/>
                <a:gd name="T51" fmla="*/ 35 h 278"/>
                <a:gd name="T52" fmla="*/ 1400 w 1410"/>
                <a:gd name="T53" fmla="*/ 42 h 278"/>
                <a:gd name="T54" fmla="*/ 1356 w 1410"/>
                <a:gd name="T55" fmla="*/ 81 h 278"/>
                <a:gd name="T56" fmla="*/ 1299 w 1410"/>
                <a:gd name="T57" fmla="*/ 124 h 278"/>
                <a:gd name="T58" fmla="*/ 1245 w 1410"/>
                <a:gd name="T59" fmla="*/ 161 h 278"/>
                <a:gd name="T60" fmla="*/ 1153 w 1410"/>
                <a:gd name="T61" fmla="*/ 199 h 278"/>
                <a:gd name="T62" fmla="*/ 1004 w 1410"/>
                <a:gd name="T63" fmla="*/ 241 h 278"/>
                <a:gd name="T64" fmla="*/ 853 w 1410"/>
                <a:gd name="T65" fmla="*/ 266 h 278"/>
                <a:gd name="T66" fmla="*/ 697 w 1410"/>
                <a:gd name="T67" fmla="*/ 277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10" h="278">
                  <a:moveTo>
                    <a:pt x="618" y="278"/>
                  </a:moveTo>
                  <a:lnTo>
                    <a:pt x="550" y="266"/>
                  </a:lnTo>
                  <a:lnTo>
                    <a:pt x="483" y="251"/>
                  </a:lnTo>
                  <a:lnTo>
                    <a:pt x="416" y="233"/>
                  </a:lnTo>
                  <a:lnTo>
                    <a:pt x="350" y="211"/>
                  </a:lnTo>
                  <a:lnTo>
                    <a:pt x="285" y="184"/>
                  </a:lnTo>
                  <a:lnTo>
                    <a:pt x="221" y="158"/>
                  </a:lnTo>
                  <a:lnTo>
                    <a:pt x="161" y="127"/>
                  </a:lnTo>
                  <a:lnTo>
                    <a:pt x="104" y="97"/>
                  </a:lnTo>
                  <a:lnTo>
                    <a:pt x="87" y="94"/>
                  </a:lnTo>
                  <a:lnTo>
                    <a:pt x="72" y="94"/>
                  </a:lnTo>
                  <a:lnTo>
                    <a:pt x="58" y="96"/>
                  </a:lnTo>
                  <a:lnTo>
                    <a:pt x="48" y="101"/>
                  </a:lnTo>
                  <a:lnTo>
                    <a:pt x="37" y="102"/>
                  </a:lnTo>
                  <a:lnTo>
                    <a:pt x="27" y="106"/>
                  </a:lnTo>
                  <a:lnTo>
                    <a:pt x="17" y="107"/>
                  </a:lnTo>
                  <a:lnTo>
                    <a:pt x="8" y="107"/>
                  </a:lnTo>
                  <a:lnTo>
                    <a:pt x="1" y="94"/>
                  </a:lnTo>
                  <a:lnTo>
                    <a:pt x="0" y="87"/>
                  </a:lnTo>
                  <a:lnTo>
                    <a:pt x="0" y="82"/>
                  </a:lnTo>
                  <a:lnTo>
                    <a:pt x="0" y="77"/>
                  </a:lnTo>
                  <a:lnTo>
                    <a:pt x="45" y="47"/>
                  </a:lnTo>
                  <a:lnTo>
                    <a:pt x="90" y="29"/>
                  </a:lnTo>
                  <a:lnTo>
                    <a:pt x="136" y="14"/>
                  </a:lnTo>
                  <a:lnTo>
                    <a:pt x="184" y="7"/>
                  </a:lnTo>
                  <a:lnTo>
                    <a:pt x="233" y="0"/>
                  </a:lnTo>
                  <a:lnTo>
                    <a:pt x="285" y="0"/>
                  </a:lnTo>
                  <a:lnTo>
                    <a:pt x="338" y="0"/>
                  </a:lnTo>
                  <a:lnTo>
                    <a:pt x="399" y="2"/>
                  </a:lnTo>
                  <a:lnTo>
                    <a:pt x="417" y="20"/>
                  </a:lnTo>
                  <a:lnTo>
                    <a:pt x="434" y="45"/>
                  </a:lnTo>
                  <a:lnTo>
                    <a:pt x="449" y="72"/>
                  </a:lnTo>
                  <a:lnTo>
                    <a:pt x="466" y="101"/>
                  </a:lnTo>
                  <a:lnTo>
                    <a:pt x="483" y="126"/>
                  </a:lnTo>
                  <a:lnTo>
                    <a:pt x="506" y="148"/>
                  </a:lnTo>
                  <a:lnTo>
                    <a:pt x="535" y="163"/>
                  </a:lnTo>
                  <a:lnTo>
                    <a:pt x="571" y="173"/>
                  </a:lnTo>
                  <a:lnTo>
                    <a:pt x="645" y="198"/>
                  </a:lnTo>
                  <a:lnTo>
                    <a:pt x="721" y="215"/>
                  </a:lnTo>
                  <a:lnTo>
                    <a:pt x="794" y="218"/>
                  </a:lnTo>
                  <a:lnTo>
                    <a:pt x="870" y="213"/>
                  </a:lnTo>
                  <a:lnTo>
                    <a:pt x="942" y="193"/>
                  </a:lnTo>
                  <a:lnTo>
                    <a:pt x="1012" y="164"/>
                  </a:lnTo>
                  <a:lnTo>
                    <a:pt x="1078" y="122"/>
                  </a:lnTo>
                  <a:lnTo>
                    <a:pt x="1143" y="69"/>
                  </a:lnTo>
                  <a:lnTo>
                    <a:pt x="1150" y="67"/>
                  </a:lnTo>
                  <a:lnTo>
                    <a:pt x="1167" y="64"/>
                  </a:lnTo>
                  <a:lnTo>
                    <a:pt x="1192" y="59"/>
                  </a:lnTo>
                  <a:lnTo>
                    <a:pt x="1225" y="55"/>
                  </a:lnTo>
                  <a:lnTo>
                    <a:pt x="1264" y="49"/>
                  </a:lnTo>
                  <a:lnTo>
                    <a:pt x="1307" y="42"/>
                  </a:lnTo>
                  <a:lnTo>
                    <a:pt x="1356" y="35"/>
                  </a:lnTo>
                  <a:lnTo>
                    <a:pt x="1410" y="30"/>
                  </a:lnTo>
                  <a:lnTo>
                    <a:pt x="1400" y="42"/>
                  </a:lnTo>
                  <a:lnTo>
                    <a:pt x="1381" y="60"/>
                  </a:lnTo>
                  <a:lnTo>
                    <a:pt x="1356" y="81"/>
                  </a:lnTo>
                  <a:lnTo>
                    <a:pt x="1329" y="104"/>
                  </a:lnTo>
                  <a:lnTo>
                    <a:pt x="1299" y="124"/>
                  </a:lnTo>
                  <a:lnTo>
                    <a:pt x="1271" y="146"/>
                  </a:lnTo>
                  <a:lnTo>
                    <a:pt x="1245" y="161"/>
                  </a:lnTo>
                  <a:lnTo>
                    <a:pt x="1229" y="173"/>
                  </a:lnTo>
                  <a:lnTo>
                    <a:pt x="1153" y="199"/>
                  </a:lnTo>
                  <a:lnTo>
                    <a:pt x="1079" y="225"/>
                  </a:lnTo>
                  <a:lnTo>
                    <a:pt x="1004" y="241"/>
                  </a:lnTo>
                  <a:lnTo>
                    <a:pt x="930" y="256"/>
                  </a:lnTo>
                  <a:lnTo>
                    <a:pt x="853" y="266"/>
                  </a:lnTo>
                  <a:lnTo>
                    <a:pt x="776" y="273"/>
                  </a:lnTo>
                  <a:lnTo>
                    <a:pt x="697" y="277"/>
                  </a:lnTo>
                  <a:lnTo>
                    <a:pt x="618" y="2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15"/>
            <p:cNvSpPr>
              <a:spLocks/>
            </p:cNvSpPr>
            <p:nvPr/>
          </p:nvSpPr>
          <p:spPr bwMode="auto">
            <a:xfrm>
              <a:off x="4726" y="1731"/>
              <a:ext cx="245" cy="71"/>
            </a:xfrm>
            <a:custGeom>
              <a:avLst/>
              <a:gdLst>
                <a:gd name="T0" fmla="*/ 256 w 590"/>
                <a:gd name="T1" fmla="*/ 171 h 171"/>
                <a:gd name="T2" fmla="*/ 216 w 590"/>
                <a:gd name="T3" fmla="*/ 159 h 171"/>
                <a:gd name="T4" fmla="*/ 176 w 590"/>
                <a:gd name="T5" fmla="*/ 147 h 171"/>
                <a:gd name="T6" fmla="*/ 137 w 590"/>
                <a:gd name="T7" fmla="*/ 132 h 171"/>
                <a:gd name="T8" fmla="*/ 102 w 590"/>
                <a:gd name="T9" fmla="*/ 117 h 171"/>
                <a:gd name="T10" fmla="*/ 69 w 590"/>
                <a:gd name="T11" fmla="*/ 95 h 171"/>
                <a:gd name="T12" fmla="*/ 40 w 590"/>
                <a:gd name="T13" fmla="*/ 70 h 171"/>
                <a:gd name="T14" fmla="*/ 17 w 590"/>
                <a:gd name="T15" fmla="*/ 37 h 171"/>
                <a:gd name="T16" fmla="*/ 0 w 590"/>
                <a:gd name="T17" fmla="*/ 0 h 171"/>
                <a:gd name="T18" fmla="*/ 72 w 590"/>
                <a:gd name="T19" fmla="*/ 8 h 171"/>
                <a:gd name="T20" fmla="*/ 146 w 590"/>
                <a:gd name="T21" fmla="*/ 18 h 171"/>
                <a:gd name="T22" fmla="*/ 221 w 590"/>
                <a:gd name="T23" fmla="*/ 27 h 171"/>
                <a:gd name="T24" fmla="*/ 298 w 590"/>
                <a:gd name="T25" fmla="*/ 35 h 171"/>
                <a:gd name="T26" fmla="*/ 372 w 590"/>
                <a:gd name="T27" fmla="*/ 40 h 171"/>
                <a:gd name="T28" fmla="*/ 447 w 590"/>
                <a:gd name="T29" fmla="*/ 47 h 171"/>
                <a:gd name="T30" fmla="*/ 520 w 590"/>
                <a:gd name="T31" fmla="*/ 52 h 171"/>
                <a:gd name="T32" fmla="*/ 590 w 590"/>
                <a:gd name="T33" fmla="*/ 57 h 171"/>
                <a:gd name="T34" fmla="*/ 555 w 590"/>
                <a:gd name="T35" fmla="*/ 85 h 171"/>
                <a:gd name="T36" fmla="*/ 518 w 590"/>
                <a:gd name="T37" fmla="*/ 109 h 171"/>
                <a:gd name="T38" fmla="*/ 478 w 590"/>
                <a:gd name="T39" fmla="*/ 129 h 171"/>
                <a:gd name="T40" fmla="*/ 437 w 590"/>
                <a:gd name="T41" fmla="*/ 146 h 171"/>
                <a:gd name="T42" fmla="*/ 392 w 590"/>
                <a:gd name="T43" fmla="*/ 156 h 171"/>
                <a:gd name="T44" fmla="*/ 349 w 590"/>
                <a:gd name="T45" fmla="*/ 164 h 171"/>
                <a:gd name="T46" fmla="*/ 302 w 590"/>
                <a:gd name="T47" fmla="*/ 167 h 171"/>
                <a:gd name="T48" fmla="*/ 256 w 590"/>
                <a:gd name="T49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0" h="171">
                  <a:moveTo>
                    <a:pt x="256" y="171"/>
                  </a:moveTo>
                  <a:lnTo>
                    <a:pt x="216" y="159"/>
                  </a:lnTo>
                  <a:lnTo>
                    <a:pt x="176" y="147"/>
                  </a:lnTo>
                  <a:lnTo>
                    <a:pt x="137" y="132"/>
                  </a:lnTo>
                  <a:lnTo>
                    <a:pt x="102" y="117"/>
                  </a:lnTo>
                  <a:lnTo>
                    <a:pt x="69" y="95"/>
                  </a:lnTo>
                  <a:lnTo>
                    <a:pt x="40" y="70"/>
                  </a:lnTo>
                  <a:lnTo>
                    <a:pt x="17" y="37"/>
                  </a:lnTo>
                  <a:lnTo>
                    <a:pt x="0" y="0"/>
                  </a:lnTo>
                  <a:lnTo>
                    <a:pt x="72" y="8"/>
                  </a:lnTo>
                  <a:lnTo>
                    <a:pt x="146" y="18"/>
                  </a:lnTo>
                  <a:lnTo>
                    <a:pt x="221" y="27"/>
                  </a:lnTo>
                  <a:lnTo>
                    <a:pt x="298" y="35"/>
                  </a:lnTo>
                  <a:lnTo>
                    <a:pt x="372" y="40"/>
                  </a:lnTo>
                  <a:lnTo>
                    <a:pt x="447" y="47"/>
                  </a:lnTo>
                  <a:lnTo>
                    <a:pt x="520" y="52"/>
                  </a:lnTo>
                  <a:lnTo>
                    <a:pt x="590" y="57"/>
                  </a:lnTo>
                  <a:lnTo>
                    <a:pt x="555" y="85"/>
                  </a:lnTo>
                  <a:lnTo>
                    <a:pt x="518" y="109"/>
                  </a:lnTo>
                  <a:lnTo>
                    <a:pt x="478" y="129"/>
                  </a:lnTo>
                  <a:lnTo>
                    <a:pt x="437" y="146"/>
                  </a:lnTo>
                  <a:lnTo>
                    <a:pt x="392" y="156"/>
                  </a:lnTo>
                  <a:lnTo>
                    <a:pt x="349" y="164"/>
                  </a:lnTo>
                  <a:lnTo>
                    <a:pt x="302" y="167"/>
                  </a:lnTo>
                  <a:lnTo>
                    <a:pt x="256" y="171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16"/>
            <p:cNvSpPr>
              <a:spLocks/>
            </p:cNvSpPr>
            <p:nvPr/>
          </p:nvSpPr>
          <p:spPr bwMode="auto">
            <a:xfrm>
              <a:off x="4520" y="1664"/>
              <a:ext cx="52" cy="59"/>
            </a:xfrm>
            <a:custGeom>
              <a:avLst/>
              <a:gdLst>
                <a:gd name="T0" fmla="*/ 10 w 124"/>
                <a:gd name="T1" fmla="*/ 143 h 143"/>
                <a:gd name="T2" fmla="*/ 0 w 124"/>
                <a:gd name="T3" fmla="*/ 124 h 143"/>
                <a:gd name="T4" fmla="*/ 3 w 124"/>
                <a:gd name="T5" fmla="*/ 104 h 143"/>
                <a:gd name="T6" fmla="*/ 15 w 124"/>
                <a:gd name="T7" fmla="*/ 81 h 143"/>
                <a:gd name="T8" fmla="*/ 33 w 124"/>
                <a:gd name="T9" fmla="*/ 57 h 143"/>
                <a:gd name="T10" fmla="*/ 55 w 124"/>
                <a:gd name="T11" fmla="*/ 34 h 143"/>
                <a:gd name="T12" fmla="*/ 80 w 124"/>
                <a:gd name="T13" fmla="*/ 15 h 143"/>
                <a:gd name="T14" fmla="*/ 102 w 124"/>
                <a:gd name="T15" fmla="*/ 4 h 143"/>
                <a:gd name="T16" fmla="*/ 124 w 124"/>
                <a:gd name="T17" fmla="*/ 0 h 143"/>
                <a:gd name="T18" fmla="*/ 117 w 124"/>
                <a:gd name="T19" fmla="*/ 14 h 143"/>
                <a:gd name="T20" fmla="*/ 107 w 124"/>
                <a:gd name="T21" fmla="*/ 32 h 143"/>
                <a:gd name="T22" fmla="*/ 92 w 124"/>
                <a:gd name="T23" fmla="*/ 51 h 143"/>
                <a:gd name="T24" fmla="*/ 78 w 124"/>
                <a:gd name="T25" fmla="*/ 71 h 143"/>
                <a:gd name="T26" fmla="*/ 60 w 124"/>
                <a:gd name="T27" fmla="*/ 89 h 143"/>
                <a:gd name="T28" fmla="*/ 45 w 124"/>
                <a:gd name="T29" fmla="*/ 109 h 143"/>
                <a:gd name="T30" fmla="*/ 30 w 124"/>
                <a:gd name="T31" fmla="*/ 126 h 143"/>
                <a:gd name="T32" fmla="*/ 20 w 124"/>
                <a:gd name="T33" fmla="*/ 143 h 143"/>
                <a:gd name="T34" fmla="*/ 15 w 124"/>
                <a:gd name="T35" fmla="*/ 143 h 143"/>
                <a:gd name="T36" fmla="*/ 10 w 124"/>
                <a:gd name="T37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4" h="143">
                  <a:moveTo>
                    <a:pt x="10" y="143"/>
                  </a:moveTo>
                  <a:lnTo>
                    <a:pt x="0" y="124"/>
                  </a:lnTo>
                  <a:lnTo>
                    <a:pt x="3" y="104"/>
                  </a:lnTo>
                  <a:lnTo>
                    <a:pt x="15" y="81"/>
                  </a:lnTo>
                  <a:lnTo>
                    <a:pt x="33" y="57"/>
                  </a:lnTo>
                  <a:lnTo>
                    <a:pt x="55" y="34"/>
                  </a:lnTo>
                  <a:lnTo>
                    <a:pt x="80" y="15"/>
                  </a:lnTo>
                  <a:lnTo>
                    <a:pt x="102" y="4"/>
                  </a:lnTo>
                  <a:lnTo>
                    <a:pt x="124" y="0"/>
                  </a:lnTo>
                  <a:lnTo>
                    <a:pt x="117" y="14"/>
                  </a:lnTo>
                  <a:lnTo>
                    <a:pt x="107" y="32"/>
                  </a:lnTo>
                  <a:lnTo>
                    <a:pt x="92" y="51"/>
                  </a:lnTo>
                  <a:lnTo>
                    <a:pt x="78" y="71"/>
                  </a:lnTo>
                  <a:lnTo>
                    <a:pt x="60" y="89"/>
                  </a:lnTo>
                  <a:lnTo>
                    <a:pt x="45" y="109"/>
                  </a:lnTo>
                  <a:lnTo>
                    <a:pt x="30" y="126"/>
                  </a:lnTo>
                  <a:lnTo>
                    <a:pt x="20" y="143"/>
                  </a:lnTo>
                  <a:lnTo>
                    <a:pt x="15" y="143"/>
                  </a:lnTo>
                  <a:lnTo>
                    <a:pt x="10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17"/>
            <p:cNvSpPr>
              <a:spLocks/>
            </p:cNvSpPr>
            <p:nvPr/>
          </p:nvSpPr>
          <p:spPr bwMode="auto">
            <a:xfrm>
              <a:off x="4560" y="1553"/>
              <a:ext cx="86" cy="63"/>
            </a:xfrm>
            <a:custGeom>
              <a:avLst/>
              <a:gdLst>
                <a:gd name="T0" fmla="*/ 8 w 208"/>
                <a:gd name="T1" fmla="*/ 152 h 152"/>
                <a:gd name="T2" fmla="*/ 0 w 208"/>
                <a:gd name="T3" fmla="*/ 136 h 152"/>
                <a:gd name="T4" fmla="*/ 12 w 208"/>
                <a:gd name="T5" fmla="*/ 116 h 152"/>
                <a:gd name="T6" fmla="*/ 38 w 208"/>
                <a:gd name="T7" fmla="*/ 91 h 152"/>
                <a:gd name="T8" fmla="*/ 75 w 208"/>
                <a:gd name="T9" fmla="*/ 65 h 152"/>
                <a:gd name="T10" fmla="*/ 114 w 208"/>
                <a:gd name="T11" fmla="*/ 39 h 152"/>
                <a:gd name="T12" fmla="*/ 152 w 208"/>
                <a:gd name="T13" fmla="*/ 18 h 152"/>
                <a:gd name="T14" fmla="*/ 184 w 208"/>
                <a:gd name="T15" fmla="*/ 3 h 152"/>
                <a:gd name="T16" fmla="*/ 208 w 208"/>
                <a:gd name="T17" fmla="*/ 0 h 152"/>
                <a:gd name="T18" fmla="*/ 189 w 208"/>
                <a:gd name="T19" fmla="*/ 13 h 152"/>
                <a:gd name="T20" fmla="*/ 166 w 208"/>
                <a:gd name="T21" fmla="*/ 34 h 152"/>
                <a:gd name="T22" fmla="*/ 136 w 208"/>
                <a:gd name="T23" fmla="*/ 55 h 152"/>
                <a:gd name="T24" fmla="*/ 104 w 208"/>
                <a:gd name="T25" fmla="*/ 82 h 152"/>
                <a:gd name="T26" fmla="*/ 70 w 208"/>
                <a:gd name="T27" fmla="*/ 106 h 152"/>
                <a:gd name="T28" fmla="*/ 42 w 208"/>
                <a:gd name="T29" fmla="*/ 127 h 152"/>
                <a:gd name="T30" fmla="*/ 20 w 208"/>
                <a:gd name="T31" fmla="*/ 142 h 152"/>
                <a:gd name="T32" fmla="*/ 8 w 208"/>
                <a:gd name="T33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8" h="152">
                  <a:moveTo>
                    <a:pt x="8" y="152"/>
                  </a:moveTo>
                  <a:lnTo>
                    <a:pt x="0" y="136"/>
                  </a:lnTo>
                  <a:lnTo>
                    <a:pt x="12" y="116"/>
                  </a:lnTo>
                  <a:lnTo>
                    <a:pt x="38" y="91"/>
                  </a:lnTo>
                  <a:lnTo>
                    <a:pt x="75" y="65"/>
                  </a:lnTo>
                  <a:lnTo>
                    <a:pt x="114" y="39"/>
                  </a:lnTo>
                  <a:lnTo>
                    <a:pt x="152" y="18"/>
                  </a:lnTo>
                  <a:lnTo>
                    <a:pt x="184" y="3"/>
                  </a:lnTo>
                  <a:lnTo>
                    <a:pt x="208" y="0"/>
                  </a:lnTo>
                  <a:lnTo>
                    <a:pt x="189" y="13"/>
                  </a:lnTo>
                  <a:lnTo>
                    <a:pt x="166" y="34"/>
                  </a:lnTo>
                  <a:lnTo>
                    <a:pt x="136" y="55"/>
                  </a:lnTo>
                  <a:lnTo>
                    <a:pt x="104" y="82"/>
                  </a:lnTo>
                  <a:lnTo>
                    <a:pt x="70" y="106"/>
                  </a:lnTo>
                  <a:lnTo>
                    <a:pt x="42" y="127"/>
                  </a:lnTo>
                  <a:lnTo>
                    <a:pt x="20" y="142"/>
                  </a:lnTo>
                  <a:lnTo>
                    <a:pt x="8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18"/>
            <p:cNvSpPr>
              <a:spLocks/>
            </p:cNvSpPr>
            <p:nvPr/>
          </p:nvSpPr>
          <p:spPr bwMode="auto">
            <a:xfrm>
              <a:off x="4506" y="1487"/>
              <a:ext cx="66" cy="86"/>
            </a:xfrm>
            <a:custGeom>
              <a:avLst/>
              <a:gdLst>
                <a:gd name="T0" fmla="*/ 34 w 158"/>
                <a:gd name="T1" fmla="*/ 210 h 210"/>
                <a:gd name="T2" fmla="*/ 7 w 158"/>
                <a:gd name="T3" fmla="*/ 178 h 210"/>
                <a:gd name="T4" fmla="*/ 0 w 158"/>
                <a:gd name="T5" fmla="*/ 144 h 210"/>
                <a:gd name="T6" fmla="*/ 9 w 158"/>
                <a:gd name="T7" fmla="*/ 111 h 210"/>
                <a:gd name="T8" fmla="*/ 30 w 158"/>
                <a:gd name="T9" fmla="*/ 79 h 210"/>
                <a:gd name="T10" fmla="*/ 57 w 158"/>
                <a:gd name="T11" fmla="*/ 49 h 210"/>
                <a:gd name="T12" fmla="*/ 89 w 158"/>
                <a:gd name="T13" fmla="*/ 24 h 210"/>
                <a:gd name="T14" fmla="*/ 121 w 158"/>
                <a:gd name="T15" fmla="*/ 7 h 210"/>
                <a:gd name="T16" fmla="*/ 149 w 158"/>
                <a:gd name="T17" fmla="*/ 0 h 210"/>
                <a:gd name="T18" fmla="*/ 156 w 158"/>
                <a:gd name="T19" fmla="*/ 9 h 210"/>
                <a:gd name="T20" fmla="*/ 158 w 158"/>
                <a:gd name="T21" fmla="*/ 19 h 210"/>
                <a:gd name="T22" fmla="*/ 148 w 158"/>
                <a:gd name="T23" fmla="*/ 25 h 210"/>
                <a:gd name="T24" fmla="*/ 133 w 158"/>
                <a:gd name="T25" fmla="*/ 39 h 210"/>
                <a:gd name="T26" fmla="*/ 111 w 158"/>
                <a:gd name="T27" fmla="*/ 56 h 210"/>
                <a:gd name="T28" fmla="*/ 91 w 158"/>
                <a:gd name="T29" fmla="*/ 76 h 210"/>
                <a:gd name="T30" fmla="*/ 69 w 158"/>
                <a:gd name="T31" fmla="*/ 96 h 210"/>
                <a:gd name="T32" fmla="*/ 55 w 158"/>
                <a:gd name="T33" fmla="*/ 116 h 210"/>
                <a:gd name="T34" fmla="*/ 47 w 158"/>
                <a:gd name="T35" fmla="*/ 131 h 210"/>
                <a:gd name="T36" fmla="*/ 54 w 158"/>
                <a:gd name="T37" fmla="*/ 143 h 210"/>
                <a:gd name="T38" fmla="*/ 64 w 158"/>
                <a:gd name="T39" fmla="*/ 131 h 210"/>
                <a:gd name="T40" fmla="*/ 74 w 158"/>
                <a:gd name="T41" fmla="*/ 123 h 210"/>
                <a:gd name="T42" fmla="*/ 82 w 158"/>
                <a:gd name="T43" fmla="*/ 116 h 210"/>
                <a:gd name="T44" fmla="*/ 91 w 158"/>
                <a:gd name="T45" fmla="*/ 111 h 210"/>
                <a:gd name="T46" fmla="*/ 96 w 158"/>
                <a:gd name="T47" fmla="*/ 106 h 210"/>
                <a:gd name="T48" fmla="*/ 104 w 158"/>
                <a:gd name="T49" fmla="*/ 101 h 210"/>
                <a:gd name="T50" fmla="*/ 114 w 158"/>
                <a:gd name="T51" fmla="*/ 97 h 210"/>
                <a:gd name="T52" fmla="*/ 129 w 158"/>
                <a:gd name="T53" fmla="*/ 94 h 210"/>
                <a:gd name="T54" fmla="*/ 126 w 158"/>
                <a:gd name="T55" fmla="*/ 111 h 210"/>
                <a:gd name="T56" fmla="*/ 119 w 158"/>
                <a:gd name="T57" fmla="*/ 129 h 210"/>
                <a:gd name="T58" fmla="*/ 107 w 158"/>
                <a:gd name="T59" fmla="*/ 148 h 210"/>
                <a:gd name="T60" fmla="*/ 96 w 158"/>
                <a:gd name="T61" fmla="*/ 166 h 210"/>
                <a:gd name="T62" fmla="*/ 79 w 158"/>
                <a:gd name="T63" fmla="*/ 179 h 210"/>
                <a:gd name="T64" fmla="*/ 64 w 158"/>
                <a:gd name="T65" fmla="*/ 193 h 210"/>
                <a:gd name="T66" fmla="*/ 47 w 158"/>
                <a:gd name="T67" fmla="*/ 203 h 210"/>
                <a:gd name="T68" fmla="*/ 34 w 158"/>
                <a:gd name="T6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8" h="210">
                  <a:moveTo>
                    <a:pt x="34" y="210"/>
                  </a:moveTo>
                  <a:lnTo>
                    <a:pt x="7" y="178"/>
                  </a:lnTo>
                  <a:lnTo>
                    <a:pt x="0" y="144"/>
                  </a:lnTo>
                  <a:lnTo>
                    <a:pt x="9" y="111"/>
                  </a:lnTo>
                  <a:lnTo>
                    <a:pt x="30" y="79"/>
                  </a:lnTo>
                  <a:lnTo>
                    <a:pt x="57" y="49"/>
                  </a:lnTo>
                  <a:lnTo>
                    <a:pt x="89" y="24"/>
                  </a:lnTo>
                  <a:lnTo>
                    <a:pt x="121" y="7"/>
                  </a:lnTo>
                  <a:lnTo>
                    <a:pt x="149" y="0"/>
                  </a:lnTo>
                  <a:lnTo>
                    <a:pt x="156" y="9"/>
                  </a:lnTo>
                  <a:lnTo>
                    <a:pt x="158" y="19"/>
                  </a:lnTo>
                  <a:lnTo>
                    <a:pt x="148" y="25"/>
                  </a:lnTo>
                  <a:lnTo>
                    <a:pt x="133" y="39"/>
                  </a:lnTo>
                  <a:lnTo>
                    <a:pt x="111" y="56"/>
                  </a:lnTo>
                  <a:lnTo>
                    <a:pt x="91" y="76"/>
                  </a:lnTo>
                  <a:lnTo>
                    <a:pt x="69" y="96"/>
                  </a:lnTo>
                  <a:lnTo>
                    <a:pt x="55" y="116"/>
                  </a:lnTo>
                  <a:lnTo>
                    <a:pt x="47" y="131"/>
                  </a:lnTo>
                  <a:lnTo>
                    <a:pt x="54" y="143"/>
                  </a:lnTo>
                  <a:lnTo>
                    <a:pt x="64" y="131"/>
                  </a:lnTo>
                  <a:lnTo>
                    <a:pt x="74" y="123"/>
                  </a:lnTo>
                  <a:lnTo>
                    <a:pt x="82" y="116"/>
                  </a:lnTo>
                  <a:lnTo>
                    <a:pt x="91" y="111"/>
                  </a:lnTo>
                  <a:lnTo>
                    <a:pt x="96" y="106"/>
                  </a:lnTo>
                  <a:lnTo>
                    <a:pt x="104" y="101"/>
                  </a:lnTo>
                  <a:lnTo>
                    <a:pt x="114" y="97"/>
                  </a:lnTo>
                  <a:lnTo>
                    <a:pt x="129" y="94"/>
                  </a:lnTo>
                  <a:lnTo>
                    <a:pt x="126" y="111"/>
                  </a:lnTo>
                  <a:lnTo>
                    <a:pt x="119" y="129"/>
                  </a:lnTo>
                  <a:lnTo>
                    <a:pt x="107" y="148"/>
                  </a:lnTo>
                  <a:lnTo>
                    <a:pt x="96" y="166"/>
                  </a:lnTo>
                  <a:lnTo>
                    <a:pt x="79" y="179"/>
                  </a:lnTo>
                  <a:lnTo>
                    <a:pt x="64" y="193"/>
                  </a:lnTo>
                  <a:lnTo>
                    <a:pt x="47" y="203"/>
                  </a:lnTo>
                  <a:lnTo>
                    <a:pt x="34" y="2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19"/>
            <p:cNvSpPr>
              <a:spLocks/>
            </p:cNvSpPr>
            <p:nvPr/>
          </p:nvSpPr>
          <p:spPr bwMode="auto">
            <a:xfrm>
              <a:off x="4494" y="1407"/>
              <a:ext cx="152" cy="115"/>
            </a:xfrm>
            <a:custGeom>
              <a:avLst/>
              <a:gdLst>
                <a:gd name="T0" fmla="*/ 5 w 367"/>
                <a:gd name="T1" fmla="*/ 277 h 277"/>
                <a:gd name="T2" fmla="*/ 0 w 367"/>
                <a:gd name="T3" fmla="*/ 242 h 277"/>
                <a:gd name="T4" fmla="*/ 25 w 367"/>
                <a:gd name="T5" fmla="*/ 198 h 277"/>
                <a:gd name="T6" fmla="*/ 70 w 367"/>
                <a:gd name="T7" fmla="*/ 151 h 277"/>
                <a:gd name="T8" fmla="*/ 132 w 367"/>
                <a:gd name="T9" fmla="*/ 106 h 277"/>
                <a:gd name="T10" fmla="*/ 197 w 367"/>
                <a:gd name="T11" fmla="*/ 61 h 277"/>
                <a:gd name="T12" fmla="*/ 265 w 367"/>
                <a:gd name="T13" fmla="*/ 27 h 277"/>
                <a:gd name="T14" fmla="*/ 323 w 367"/>
                <a:gd name="T15" fmla="*/ 5 h 277"/>
                <a:gd name="T16" fmla="*/ 367 w 367"/>
                <a:gd name="T17" fmla="*/ 0 h 277"/>
                <a:gd name="T18" fmla="*/ 360 w 367"/>
                <a:gd name="T19" fmla="*/ 14 h 277"/>
                <a:gd name="T20" fmla="*/ 345 w 367"/>
                <a:gd name="T21" fmla="*/ 30 h 277"/>
                <a:gd name="T22" fmla="*/ 321 w 367"/>
                <a:gd name="T23" fmla="*/ 46 h 277"/>
                <a:gd name="T24" fmla="*/ 296 w 367"/>
                <a:gd name="T25" fmla="*/ 62 h 277"/>
                <a:gd name="T26" fmla="*/ 268 w 367"/>
                <a:gd name="T27" fmla="*/ 76 h 277"/>
                <a:gd name="T28" fmla="*/ 241 w 367"/>
                <a:gd name="T29" fmla="*/ 87 h 277"/>
                <a:gd name="T30" fmla="*/ 219 w 367"/>
                <a:gd name="T31" fmla="*/ 97 h 277"/>
                <a:gd name="T32" fmla="*/ 206 w 367"/>
                <a:gd name="T33" fmla="*/ 104 h 277"/>
                <a:gd name="T34" fmla="*/ 174 w 367"/>
                <a:gd name="T35" fmla="*/ 123 h 277"/>
                <a:gd name="T36" fmla="*/ 147 w 367"/>
                <a:gd name="T37" fmla="*/ 143 h 277"/>
                <a:gd name="T38" fmla="*/ 122 w 367"/>
                <a:gd name="T39" fmla="*/ 163 h 277"/>
                <a:gd name="T40" fmla="*/ 102 w 367"/>
                <a:gd name="T41" fmla="*/ 183 h 277"/>
                <a:gd name="T42" fmla="*/ 80 w 367"/>
                <a:gd name="T43" fmla="*/ 203 h 277"/>
                <a:gd name="T44" fmla="*/ 60 w 367"/>
                <a:gd name="T45" fmla="*/ 225 h 277"/>
                <a:gd name="T46" fmla="*/ 37 w 367"/>
                <a:gd name="T47" fmla="*/ 248 h 277"/>
                <a:gd name="T48" fmla="*/ 15 w 367"/>
                <a:gd name="T49" fmla="*/ 277 h 277"/>
                <a:gd name="T50" fmla="*/ 13 w 367"/>
                <a:gd name="T51" fmla="*/ 277 h 277"/>
                <a:gd name="T52" fmla="*/ 5 w 367"/>
                <a:gd name="T53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67" h="277">
                  <a:moveTo>
                    <a:pt x="5" y="277"/>
                  </a:moveTo>
                  <a:lnTo>
                    <a:pt x="0" y="242"/>
                  </a:lnTo>
                  <a:lnTo>
                    <a:pt x="25" y="198"/>
                  </a:lnTo>
                  <a:lnTo>
                    <a:pt x="70" y="151"/>
                  </a:lnTo>
                  <a:lnTo>
                    <a:pt x="132" y="106"/>
                  </a:lnTo>
                  <a:lnTo>
                    <a:pt x="197" y="61"/>
                  </a:lnTo>
                  <a:lnTo>
                    <a:pt x="265" y="27"/>
                  </a:lnTo>
                  <a:lnTo>
                    <a:pt x="323" y="5"/>
                  </a:lnTo>
                  <a:lnTo>
                    <a:pt x="367" y="0"/>
                  </a:lnTo>
                  <a:lnTo>
                    <a:pt x="360" y="14"/>
                  </a:lnTo>
                  <a:lnTo>
                    <a:pt x="345" y="30"/>
                  </a:lnTo>
                  <a:lnTo>
                    <a:pt x="321" y="46"/>
                  </a:lnTo>
                  <a:lnTo>
                    <a:pt x="296" y="62"/>
                  </a:lnTo>
                  <a:lnTo>
                    <a:pt x="268" y="76"/>
                  </a:lnTo>
                  <a:lnTo>
                    <a:pt x="241" y="87"/>
                  </a:lnTo>
                  <a:lnTo>
                    <a:pt x="219" y="97"/>
                  </a:lnTo>
                  <a:lnTo>
                    <a:pt x="206" y="104"/>
                  </a:lnTo>
                  <a:lnTo>
                    <a:pt x="174" y="123"/>
                  </a:lnTo>
                  <a:lnTo>
                    <a:pt x="147" y="143"/>
                  </a:lnTo>
                  <a:lnTo>
                    <a:pt x="122" y="163"/>
                  </a:lnTo>
                  <a:lnTo>
                    <a:pt x="102" y="183"/>
                  </a:lnTo>
                  <a:lnTo>
                    <a:pt x="80" y="203"/>
                  </a:lnTo>
                  <a:lnTo>
                    <a:pt x="60" y="225"/>
                  </a:lnTo>
                  <a:lnTo>
                    <a:pt x="37" y="248"/>
                  </a:lnTo>
                  <a:lnTo>
                    <a:pt x="15" y="277"/>
                  </a:lnTo>
                  <a:lnTo>
                    <a:pt x="13" y="277"/>
                  </a:lnTo>
                  <a:lnTo>
                    <a:pt x="5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20"/>
            <p:cNvSpPr>
              <a:spLocks/>
            </p:cNvSpPr>
            <p:nvPr/>
          </p:nvSpPr>
          <p:spPr bwMode="auto">
            <a:xfrm>
              <a:off x="4465" y="1208"/>
              <a:ext cx="822" cy="275"/>
            </a:xfrm>
            <a:custGeom>
              <a:avLst/>
              <a:gdLst>
                <a:gd name="T0" fmla="*/ 1935 w 1982"/>
                <a:gd name="T1" fmla="*/ 661 h 661"/>
                <a:gd name="T2" fmla="*/ 1828 w 1982"/>
                <a:gd name="T3" fmla="*/ 591 h 661"/>
                <a:gd name="T4" fmla="*/ 1722 w 1982"/>
                <a:gd name="T5" fmla="*/ 526 h 661"/>
                <a:gd name="T6" fmla="*/ 1611 w 1982"/>
                <a:gd name="T7" fmla="*/ 465 h 661"/>
                <a:gd name="T8" fmla="*/ 1501 w 1982"/>
                <a:gd name="T9" fmla="*/ 417 h 661"/>
                <a:gd name="T10" fmla="*/ 1385 w 1982"/>
                <a:gd name="T11" fmla="*/ 373 h 661"/>
                <a:gd name="T12" fmla="*/ 1268 w 1982"/>
                <a:gd name="T13" fmla="*/ 343 h 661"/>
                <a:gd name="T14" fmla="*/ 1145 w 1982"/>
                <a:gd name="T15" fmla="*/ 323 h 661"/>
                <a:gd name="T16" fmla="*/ 1019 w 1982"/>
                <a:gd name="T17" fmla="*/ 318 h 661"/>
                <a:gd name="T18" fmla="*/ 961 w 1982"/>
                <a:gd name="T19" fmla="*/ 294 h 661"/>
                <a:gd name="T20" fmla="*/ 867 w 1982"/>
                <a:gd name="T21" fmla="*/ 296 h 661"/>
                <a:gd name="T22" fmla="*/ 750 w 1982"/>
                <a:gd name="T23" fmla="*/ 316 h 661"/>
                <a:gd name="T24" fmla="*/ 624 w 1982"/>
                <a:gd name="T25" fmla="*/ 350 h 661"/>
                <a:gd name="T26" fmla="*/ 498 w 1982"/>
                <a:gd name="T27" fmla="*/ 390 h 661"/>
                <a:gd name="T28" fmla="*/ 389 w 1982"/>
                <a:gd name="T29" fmla="*/ 433 h 661"/>
                <a:gd name="T30" fmla="*/ 307 w 1982"/>
                <a:gd name="T31" fmla="*/ 474 h 661"/>
                <a:gd name="T32" fmla="*/ 267 w 1982"/>
                <a:gd name="T33" fmla="*/ 509 h 661"/>
                <a:gd name="T34" fmla="*/ 235 w 1982"/>
                <a:gd name="T35" fmla="*/ 517 h 661"/>
                <a:gd name="T36" fmla="*/ 196 w 1982"/>
                <a:gd name="T37" fmla="*/ 537 h 661"/>
                <a:gd name="T38" fmla="*/ 151 w 1982"/>
                <a:gd name="T39" fmla="*/ 559 h 661"/>
                <a:gd name="T40" fmla="*/ 108 w 1982"/>
                <a:gd name="T41" fmla="*/ 579 h 661"/>
                <a:gd name="T42" fmla="*/ 64 w 1982"/>
                <a:gd name="T43" fmla="*/ 589 h 661"/>
                <a:gd name="T44" fmla="*/ 30 w 1982"/>
                <a:gd name="T45" fmla="*/ 586 h 661"/>
                <a:gd name="T46" fmla="*/ 7 w 1982"/>
                <a:gd name="T47" fmla="*/ 559 h 661"/>
                <a:gd name="T48" fmla="*/ 0 w 1982"/>
                <a:gd name="T49" fmla="*/ 509 h 661"/>
                <a:gd name="T50" fmla="*/ 14 w 1982"/>
                <a:gd name="T51" fmla="*/ 454 h 661"/>
                <a:gd name="T52" fmla="*/ 34 w 1982"/>
                <a:gd name="T53" fmla="*/ 400 h 661"/>
                <a:gd name="T54" fmla="*/ 59 w 1982"/>
                <a:gd name="T55" fmla="*/ 346 h 661"/>
                <a:gd name="T56" fmla="*/ 92 w 1982"/>
                <a:gd name="T57" fmla="*/ 298 h 661"/>
                <a:gd name="T58" fmla="*/ 128 w 1982"/>
                <a:gd name="T59" fmla="*/ 249 h 661"/>
                <a:gd name="T60" fmla="*/ 168 w 1982"/>
                <a:gd name="T61" fmla="*/ 207 h 661"/>
                <a:gd name="T62" fmla="*/ 210 w 1982"/>
                <a:gd name="T63" fmla="*/ 169 h 661"/>
                <a:gd name="T64" fmla="*/ 257 w 1982"/>
                <a:gd name="T65" fmla="*/ 139 h 661"/>
                <a:gd name="T66" fmla="*/ 490 w 1982"/>
                <a:gd name="T67" fmla="*/ 55 h 661"/>
                <a:gd name="T68" fmla="*/ 724 w 1982"/>
                <a:gd name="T69" fmla="*/ 10 h 661"/>
                <a:gd name="T70" fmla="*/ 956 w 1982"/>
                <a:gd name="T71" fmla="*/ 0 h 661"/>
                <a:gd name="T72" fmla="*/ 1182 w 1982"/>
                <a:gd name="T73" fmla="*/ 31 h 661"/>
                <a:gd name="T74" fmla="*/ 1397 w 1982"/>
                <a:gd name="T75" fmla="*/ 97 h 661"/>
                <a:gd name="T76" fmla="*/ 1601 w 1982"/>
                <a:gd name="T77" fmla="*/ 204 h 661"/>
                <a:gd name="T78" fmla="*/ 1786 w 1982"/>
                <a:gd name="T79" fmla="*/ 350 h 661"/>
                <a:gd name="T80" fmla="*/ 1953 w 1982"/>
                <a:gd name="T81" fmla="*/ 537 h 661"/>
                <a:gd name="T82" fmla="*/ 1955 w 1982"/>
                <a:gd name="T83" fmla="*/ 547 h 661"/>
                <a:gd name="T84" fmla="*/ 1960 w 1982"/>
                <a:gd name="T85" fmla="*/ 557 h 661"/>
                <a:gd name="T86" fmla="*/ 1962 w 1982"/>
                <a:gd name="T87" fmla="*/ 569 h 661"/>
                <a:gd name="T88" fmla="*/ 1967 w 1982"/>
                <a:gd name="T89" fmla="*/ 581 h 661"/>
                <a:gd name="T90" fmla="*/ 1970 w 1982"/>
                <a:gd name="T91" fmla="*/ 591 h 661"/>
                <a:gd name="T92" fmla="*/ 1973 w 1982"/>
                <a:gd name="T93" fmla="*/ 604 h 661"/>
                <a:gd name="T94" fmla="*/ 1977 w 1982"/>
                <a:gd name="T95" fmla="*/ 618 h 661"/>
                <a:gd name="T96" fmla="*/ 1982 w 1982"/>
                <a:gd name="T97" fmla="*/ 633 h 661"/>
                <a:gd name="T98" fmla="*/ 1968 w 1982"/>
                <a:gd name="T99" fmla="*/ 646 h 661"/>
                <a:gd name="T100" fmla="*/ 1963 w 1982"/>
                <a:gd name="T101" fmla="*/ 661 h 661"/>
                <a:gd name="T102" fmla="*/ 1948 w 1982"/>
                <a:gd name="T103" fmla="*/ 661 h 661"/>
                <a:gd name="T104" fmla="*/ 1935 w 1982"/>
                <a:gd name="T105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82" h="661">
                  <a:moveTo>
                    <a:pt x="1935" y="661"/>
                  </a:moveTo>
                  <a:lnTo>
                    <a:pt x="1828" y="591"/>
                  </a:lnTo>
                  <a:lnTo>
                    <a:pt x="1722" y="526"/>
                  </a:lnTo>
                  <a:lnTo>
                    <a:pt x="1611" y="465"/>
                  </a:lnTo>
                  <a:lnTo>
                    <a:pt x="1501" y="417"/>
                  </a:lnTo>
                  <a:lnTo>
                    <a:pt x="1385" y="373"/>
                  </a:lnTo>
                  <a:lnTo>
                    <a:pt x="1268" y="343"/>
                  </a:lnTo>
                  <a:lnTo>
                    <a:pt x="1145" y="323"/>
                  </a:lnTo>
                  <a:lnTo>
                    <a:pt x="1019" y="318"/>
                  </a:lnTo>
                  <a:lnTo>
                    <a:pt x="961" y="294"/>
                  </a:lnTo>
                  <a:lnTo>
                    <a:pt x="867" y="296"/>
                  </a:lnTo>
                  <a:lnTo>
                    <a:pt x="750" y="316"/>
                  </a:lnTo>
                  <a:lnTo>
                    <a:pt x="624" y="350"/>
                  </a:lnTo>
                  <a:lnTo>
                    <a:pt x="498" y="390"/>
                  </a:lnTo>
                  <a:lnTo>
                    <a:pt x="389" y="433"/>
                  </a:lnTo>
                  <a:lnTo>
                    <a:pt x="307" y="474"/>
                  </a:lnTo>
                  <a:lnTo>
                    <a:pt x="267" y="509"/>
                  </a:lnTo>
                  <a:lnTo>
                    <a:pt x="235" y="517"/>
                  </a:lnTo>
                  <a:lnTo>
                    <a:pt x="196" y="537"/>
                  </a:lnTo>
                  <a:lnTo>
                    <a:pt x="151" y="559"/>
                  </a:lnTo>
                  <a:lnTo>
                    <a:pt x="108" y="579"/>
                  </a:lnTo>
                  <a:lnTo>
                    <a:pt x="64" y="589"/>
                  </a:lnTo>
                  <a:lnTo>
                    <a:pt x="30" y="586"/>
                  </a:lnTo>
                  <a:lnTo>
                    <a:pt x="7" y="559"/>
                  </a:lnTo>
                  <a:lnTo>
                    <a:pt x="0" y="509"/>
                  </a:lnTo>
                  <a:lnTo>
                    <a:pt x="14" y="454"/>
                  </a:lnTo>
                  <a:lnTo>
                    <a:pt x="34" y="400"/>
                  </a:lnTo>
                  <a:lnTo>
                    <a:pt x="59" y="346"/>
                  </a:lnTo>
                  <a:lnTo>
                    <a:pt x="92" y="298"/>
                  </a:lnTo>
                  <a:lnTo>
                    <a:pt x="128" y="249"/>
                  </a:lnTo>
                  <a:lnTo>
                    <a:pt x="168" y="207"/>
                  </a:lnTo>
                  <a:lnTo>
                    <a:pt x="210" y="169"/>
                  </a:lnTo>
                  <a:lnTo>
                    <a:pt x="257" y="139"/>
                  </a:lnTo>
                  <a:lnTo>
                    <a:pt x="490" y="55"/>
                  </a:lnTo>
                  <a:lnTo>
                    <a:pt x="724" y="10"/>
                  </a:lnTo>
                  <a:lnTo>
                    <a:pt x="956" y="0"/>
                  </a:lnTo>
                  <a:lnTo>
                    <a:pt x="1182" y="31"/>
                  </a:lnTo>
                  <a:lnTo>
                    <a:pt x="1397" y="97"/>
                  </a:lnTo>
                  <a:lnTo>
                    <a:pt x="1601" y="204"/>
                  </a:lnTo>
                  <a:lnTo>
                    <a:pt x="1786" y="350"/>
                  </a:lnTo>
                  <a:lnTo>
                    <a:pt x="1953" y="537"/>
                  </a:lnTo>
                  <a:lnTo>
                    <a:pt x="1955" y="547"/>
                  </a:lnTo>
                  <a:lnTo>
                    <a:pt x="1960" y="557"/>
                  </a:lnTo>
                  <a:lnTo>
                    <a:pt x="1962" y="569"/>
                  </a:lnTo>
                  <a:lnTo>
                    <a:pt x="1967" y="581"/>
                  </a:lnTo>
                  <a:lnTo>
                    <a:pt x="1970" y="591"/>
                  </a:lnTo>
                  <a:lnTo>
                    <a:pt x="1973" y="604"/>
                  </a:lnTo>
                  <a:lnTo>
                    <a:pt x="1977" y="618"/>
                  </a:lnTo>
                  <a:lnTo>
                    <a:pt x="1982" y="633"/>
                  </a:lnTo>
                  <a:lnTo>
                    <a:pt x="1968" y="646"/>
                  </a:lnTo>
                  <a:lnTo>
                    <a:pt x="1963" y="661"/>
                  </a:lnTo>
                  <a:lnTo>
                    <a:pt x="1948" y="661"/>
                  </a:lnTo>
                  <a:lnTo>
                    <a:pt x="1935" y="6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21"/>
            <p:cNvSpPr>
              <a:spLocks/>
            </p:cNvSpPr>
            <p:nvPr/>
          </p:nvSpPr>
          <p:spPr bwMode="auto">
            <a:xfrm>
              <a:off x="4485" y="1229"/>
              <a:ext cx="783" cy="234"/>
            </a:xfrm>
            <a:custGeom>
              <a:avLst/>
              <a:gdLst>
                <a:gd name="T0" fmla="*/ 1829 w 1888"/>
                <a:gd name="T1" fmla="*/ 524 h 562"/>
                <a:gd name="T2" fmla="*/ 1839 w 1888"/>
                <a:gd name="T3" fmla="*/ 504 h 562"/>
                <a:gd name="T4" fmla="*/ 1782 w 1888"/>
                <a:gd name="T5" fmla="*/ 474 h 562"/>
                <a:gd name="T6" fmla="*/ 1747 w 1888"/>
                <a:gd name="T7" fmla="*/ 447 h 562"/>
                <a:gd name="T8" fmla="*/ 1782 w 1888"/>
                <a:gd name="T9" fmla="*/ 428 h 562"/>
                <a:gd name="T10" fmla="*/ 1685 w 1888"/>
                <a:gd name="T11" fmla="*/ 410 h 562"/>
                <a:gd name="T12" fmla="*/ 1630 w 1888"/>
                <a:gd name="T13" fmla="*/ 390 h 562"/>
                <a:gd name="T14" fmla="*/ 1675 w 1888"/>
                <a:gd name="T15" fmla="*/ 390 h 562"/>
                <a:gd name="T16" fmla="*/ 1715 w 1888"/>
                <a:gd name="T17" fmla="*/ 381 h 562"/>
                <a:gd name="T18" fmla="*/ 1573 w 1888"/>
                <a:gd name="T19" fmla="*/ 346 h 562"/>
                <a:gd name="T20" fmla="*/ 1549 w 1888"/>
                <a:gd name="T21" fmla="*/ 333 h 562"/>
                <a:gd name="T22" fmla="*/ 1611 w 1888"/>
                <a:gd name="T23" fmla="*/ 321 h 562"/>
                <a:gd name="T24" fmla="*/ 1554 w 1888"/>
                <a:gd name="T25" fmla="*/ 296 h 562"/>
                <a:gd name="T26" fmla="*/ 1402 w 1888"/>
                <a:gd name="T27" fmla="*/ 293 h 562"/>
                <a:gd name="T28" fmla="*/ 1469 w 1888"/>
                <a:gd name="T29" fmla="*/ 274 h 562"/>
                <a:gd name="T30" fmla="*/ 1485 w 1888"/>
                <a:gd name="T31" fmla="*/ 241 h 562"/>
                <a:gd name="T32" fmla="*/ 1328 w 1888"/>
                <a:gd name="T33" fmla="*/ 247 h 562"/>
                <a:gd name="T34" fmla="*/ 1294 w 1888"/>
                <a:gd name="T35" fmla="*/ 229 h 562"/>
                <a:gd name="T36" fmla="*/ 1437 w 1888"/>
                <a:gd name="T37" fmla="*/ 214 h 562"/>
                <a:gd name="T38" fmla="*/ 1358 w 1888"/>
                <a:gd name="T39" fmla="*/ 179 h 562"/>
                <a:gd name="T40" fmla="*/ 1105 w 1888"/>
                <a:gd name="T41" fmla="*/ 209 h 562"/>
                <a:gd name="T42" fmla="*/ 1244 w 1888"/>
                <a:gd name="T43" fmla="*/ 165 h 562"/>
                <a:gd name="T44" fmla="*/ 1241 w 1888"/>
                <a:gd name="T45" fmla="*/ 123 h 562"/>
                <a:gd name="T46" fmla="*/ 961 w 1888"/>
                <a:gd name="T47" fmla="*/ 202 h 562"/>
                <a:gd name="T48" fmla="*/ 1058 w 1888"/>
                <a:gd name="T49" fmla="*/ 145 h 562"/>
                <a:gd name="T50" fmla="*/ 1192 w 1888"/>
                <a:gd name="T51" fmla="*/ 100 h 562"/>
                <a:gd name="T52" fmla="*/ 1125 w 1888"/>
                <a:gd name="T53" fmla="*/ 82 h 562"/>
                <a:gd name="T54" fmla="*/ 1056 w 1888"/>
                <a:gd name="T55" fmla="*/ 92 h 562"/>
                <a:gd name="T56" fmla="*/ 848 w 1888"/>
                <a:gd name="T57" fmla="*/ 128 h 562"/>
                <a:gd name="T58" fmla="*/ 657 w 1888"/>
                <a:gd name="T59" fmla="*/ 219 h 562"/>
                <a:gd name="T60" fmla="*/ 813 w 1888"/>
                <a:gd name="T61" fmla="*/ 123 h 562"/>
                <a:gd name="T62" fmla="*/ 895 w 1888"/>
                <a:gd name="T63" fmla="*/ 67 h 562"/>
                <a:gd name="T64" fmla="*/ 624 w 1888"/>
                <a:gd name="T65" fmla="*/ 187 h 562"/>
                <a:gd name="T66" fmla="*/ 533 w 1888"/>
                <a:gd name="T67" fmla="*/ 222 h 562"/>
                <a:gd name="T68" fmla="*/ 711 w 1888"/>
                <a:gd name="T69" fmla="*/ 80 h 562"/>
                <a:gd name="T70" fmla="*/ 491 w 1888"/>
                <a:gd name="T71" fmla="*/ 207 h 562"/>
                <a:gd name="T72" fmla="*/ 324 w 1888"/>
                <a:gd name="T73" fmla="*/ 328 h 562"/>
                <a:gd name="T74" fmla="*/ 429 w 1888"/>
                <a:gd name="T75" fmla="*/ 224 h 562"/>
                <a:gd name="T76" fmla="*/ 565 w 1888"/>
                <a:gd name="T77" fmla="*/ 97 h 562"/>
                <a:gd name="T78" fmla="*/ 424 w 1888"/>
                <a:gd name="T79" fmla="*/ 182 h 562"/>
                <a:gd name="T80" fmla="*/ 322 w 1888"/>
                <a:gd name="T81" fmla="*/ 274 h 562"/>
                <a:gd name="T82" fmla="*/ 201 w 1888"/>
                <a:gd name="T83" fmla="*/ 390 h 562"/>
                <a:gd name="T84" fmla="*/ 322 w 1888"/>
                <a:gd name="T85" fmla="*/ 251 h 562"/>
                <a:gd name="T86" fmla="*/ 299 w 1888"/>
                <a:gd name="T87" fmla="*/ 232 h 562"/>
                <a:gd name="T88" fmla="*/ 99 w 1888"/>
                <a:gd name="T89" fmla="*/ 435 h 562"/>
                <a:gd name="T90" fmla="*/ 149 w 1888"/>
                <a:gd name="T91" fmla="*/ 333 h 562"/>
                <a:gd name="T92" fmla="*/ 218 w 1888"/>
                <a:gd name="T93" fmla="*/ 201 h 562"/>
                <a:gd name="T94" fmla="*/ 104 w 1888"/>
                <a:gd name="T95" fmla="*/ 323 h 562"/>
                <a:gd name="T96" fmla="*/ 39 w 1888"/>
                <a:gd name="T97" fmla="*/ 303 h 562"/>
                <a:gd name="T98" fmla="*/ 713 w 1888"/>
                <a:gd name="T99" fmla="*/ 8 h 562"/>
                <a:gd name="T100" fmla="*/ 1387 w 1888"/>
                <a:gd name="T101" fmla="*/ 103 h 562"/>
                <a:gd name="T102" fmla="*/ 1888 w 1888"/>
                <a:gd name="T103" fmla="*/ 55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8" h="562">
                  <a:moveTo>
                    <a:pt x="1878" y="562"/>
                  </a:moveTo>
                  <a:lnTo>
                    <a:pt x="1863" y="552"/>
                  </a:lnTo>
                  <a:lnTo>
                    <a:pt x="1853" y="542"/>
                  </a:lnTo>
                  <a:lnTo>
                    <a:pt x="1841" y="530"/>
                  </a:lnTo>
                  <a:lnTo>
                    <a:pt x="1829" y="524"/>
                  </a:lnTo>
                  <a:lnTo>
                    <a:pt x="1821" y="522"/>
                  </a:lnTo>
                  <a:lnTo>
                    <a:pt x="1821" y="514"/>
                  </a:lnTo>
                  <a:lnTo>
                    <a:pt x="1829" y="514"/>
                  </a:lnTo>
                  <a:lnTo>
                    <a:pt x="1839" y="514"/>
                  </a:lnTo>
                  <a:lnTo>
                    <a:pt x="1839" y="504"/>
                  </a:lnTo>
                  <a:lnTo>
                    <a:pt x="1839" y="495"/>
                  </a:lnTo>
                  <a:lnTo>
                    <a:pt x="1829" y="484"/>
                  </a:lnTo>
                  <a:lnTo>
                    <a:pt x="1816" y="477"/>
                  </a:lnTo>
                  <a:lnTo>
                    <a:pt x="1799" y="474"/>
                  </a:lnTo>
                  <a:lnTo>
                    <a:pt x="1782" y="474"/>
                  </a:lnTo>
                  <a:lnTo>
                    <a:pt x="1765" y="472"/>
                  </a:lnTo>
                  <a:lnTo>
                    <a:pt x="1750" y="469"/>
                  </a:lnTo>
                  <a:lnTo>
                    <a:pt x="1740" y="460"/>
                  </a:lnTo>
                  <a:lnTo>
                    <a:pt x="1735" y="447"/>
                  </a:lnTo>
                  <a:lnTo>
                    <a:pt x="1747" y="447"/>
                  </a:lnTo>
                  <a:lnTo>
                    <a:pt x="1759" y="447"/>
                  </a:lnTo>
                  <a:lnTo>
                    <a:pt x="1769" y="447"/>
                  </a:lnTo>
                  <a:lnTo>
                    <a:pt x="1782" y="447"/>
                  </a:lnTo>
                  <a:lnTo>
                    <a:pt x="1782" y="440"/>
                  </a:lnTo>
                  <a:lnTo>
                    <a:pt x="1782" y="428"/>
                  </a:lnTo>
                  <a:lnTo>
                    <a:pt x="1762" y="422"/>
                  </a:lnTo>
                  <a:lnTo>
                    <a:pt x="1744" y="418"/>
                  </a:lnTo>
                  <a:lnTo>
                    <a:pt x="1724" y="415"/>
                  </a:lnTo>
                  <a:lnTo>
                    <a:pt x="1705" y="413"/>
                  </a:lnTo>
                  <a:lnTo>
                    <a:pt x="1685" y="410"/>
                  </a:lnTo>
                  <a:lnTo>
                    <a:pt x="1665" y="408"/>
                  </a:lnTo>
                  <a:lnTo>
                    <a:pt x="1646" y="403"/>
                  </a:lnTo>
                  <a:lnTo>
                    <a:pt x="1630" y="400"/>
                  </a:lnTo>
                  <a:lnTo>
                    <a:pt x="1630" y="395"/>
                  </a:lnTo>
                  <a:lnTo>
                    <a:pt x="1630" y="390"/>
                  </a:lnTo>
                  <a:lnTo>
                    <a:pt x="1638" y="390"/>
                  </a:lnTo>
                  <a:lnTo>
                    <a:pt x="1648" y="390"/>
                  </a:lnTo>
                  <a:lnTo>
                    <a:pt x="1656" y="390"/>
                  </a:lnTo>
                  <a:lnTo>
                    <a:pt x="1667" y="390"/>
                  </a:lnTo>
                  <a:lnTo>
                    <a:pt x="1675" y="390"/>
                  </a:lnTo>
                  <a:lnTo>
                    <a:pt x="1685" y="393"/>
                  </a:lnTo>
                  <a:lnTo>
                    <a:pt x="1695" y="395"/>
                  </a:lnTo>
                  <a:lnTo>
                    <a:pt x="1707" y="400"/>
                  </a:lnTo>
                  <a:lnTo>
                    <a:pt x="1713" y="390"/>
                  </a:lnTo>
                  <a:lnTo>
                    <a:pt x="1715" y="381"/>
                  </a:lnTo>
                  <a:lnTo>
                    <a:pt x="1690" y="365"/>
                  </a:lnTo>
                  <a:lnTo>
                    <a:pt x="1662" y="356"/>
                  </a:lnTo>
                  <a:lnTo>
                    <a:pt x="1631" y="350"/>
                  </a:lnTo>
                  <a:lnTo>
                    <a:pt x="1601" y="350"/>
                  </a:lnTo>
                  <a:lnTo>
                    <a:pt x="1573" y="346"/>
                  </a:lnTo>
                  <a:lnTo>
                    <a:pt x="1549" y="345"/>
                  </a:lnTo>
                  <a:lnTo>
                    <a:pt x="1532" y="340"/>
                  </a:lnTo>
                  <a:lnTo>
                    <a:pt x="1526" y="333"/>
                  </a:lnTo>
                  <a:lnTo>
                    <a:pt x="1536" y="333"/>
                  </a:lnTo>
                  <a:lnTo>
                    <a:pt x="1549" y="333"/>
                  </a:lnTo>
                  <a:lnTo>
                    <a:pt x="1558" y="333"/>
                  </a:lnTo>
                  <a:lnTo>
                    <a:pt x="1571" y="333"/>
                  </a:lnTo>
                  <a:lnTo>
                    <a:pt x="1588" y="333"/>
                  </a:lnTo>
                  <a:lnTo>
                    <a:pt x="1611" y="333"/>
                  </a:lnTo>
                  <a:lnTo>
                    <a:pt x="1611" y="321"/>
                  </a:lnTo>
                  <a:lnTo>
                    <a:pt x="1611" y="314"/>
                  </a:lnTo>
                  <a:lnTo>
                    <a:pt x="1611" y="309"/>
                  </a:lnTo>
                  <a:lnTo>
                    <a:pt x="1611" y="304"/>
                  </a:lnTo>
                  <a:lnTo>
                    <a:pt x="1584" y="298"/>
                  </a:lnTo>
                  <a:lnTo>
                    <a:pt x="1554" y="296"/>
                  </a:lnTo>
                  <a:lnTo>
                    <a:pt x="1519" y="296"/>
                  </a:lnTo>
                  <a:lnTo>
                    <a:pt x="1485" y="298"/>
                  </a:lnTo>
                  <a:lnTo>
                    <a:pt x="1452" y="296"/>
                  </a:lnTo>
                  <a:lnTo>
                    <a:pt x="1423" y="296"/>
                  </a:lnTo>
                  <a:lnTo>
                    <a:pt x="1402" y="293"/>
                  </a:lnTo>
                  <a:lnTo>
                    <a:pt x="1392" y="286"/>
                  </a:lnTo>
                  <a:lnTo>
                    <a:pt x="1405" y="276"/>
                  </a:lnTo>
                  <a:lnTo>
                    <a:pt x="1423" y="273"/>
                  </a:lnTo>
                  <a:lnTo>
                    <a:pt x="1445" y="273"/>
                  </a:lnTo>
                  <a:lnTo>
                    <a:pt x="1469" y="274"/>
                  </a:lnTo>
                  <a:lnTo>
                    <a:pt x="1489" y="273"/>
                  </a:lnTo>
                  <a:lnTo>
                    <a:pt x="1507" y="273"/>
                  </a:lnTo>
                  <a:lnTo>
                    <a:pt x="1521" y="268"/>
                  </a:lnTo>
                  <a:lnTo>
                    <a:pt x="1526" y="257"/>
                  </a:lnTo>
                  <a:lnTo>
                    <a:pt x="1485" y="241"/>
                  </a:lnTo>
                  <a:lnTo>
                    <a:pt x="1452" y="234"/>
                  </a:lnTo>
                  <a:lnTo>
                    <a:pt x="1418" y="232"/>
                  </a:lnTo>
                  <a:lnTo>
                    <a:pt x="1388" y="237"/>
                  </a:lnTo>
                  <a:lnTo>
                    <a:pt x="1358" y="242"/>
                  </a:lnTo>
                  <a:lnTo>
                    <a:pt x="1328" y="247"/>
                  </a:lnTo>
                  <a:lnTo>
                    <a:pt x="1298" y="249"/>
                  </a:lnTo>
                  <a:lnTo>
                    <a:pt x="1268" y="247"/>
                  </a:lnTo>
                  <a:lnTo>
                    <a:pt x="1268" y="242"/>
                  </a:lnTo>
                  <a:lnTo>
                    <a:pt x="1268" y="237"/>
                  </a:lnTo>
                  <a:lnTo>
                    <a:pt x="1294" y="229"/>
                  </a:lnTo>
                  <a:lnTo>
                    <a:pt x="1325" y="226"/>
                  </a:lnTo>
                  <a:lnTo>
                    <a:pt x="1356" y="221"/>
                  </a:lnTo>
                  <a:lnTo>
                    <a:pt x="1388" y="219"/>
                  </a:lnTo>
                  <a:lnTo>
                    <a:pt x="1415" y="216"/>
                  </a:lnTo>
                  <a:lnTo>
                    <a:pt x="1437" y="214"/>
                  </a:lnTo>
                  <a:lnTo>
                    <a:pt x="1452" y="211"/>
                  </a:lnTo>
                  <a:lnTo>
                    <a:pt x="1459" y="209"/>
                  </a:lnTo>
                  <a:lnTo>
                    <a:pt x="1444" y="185"/>
                  </a:lnTo>
                  <a:lnTo>
                    <a:pt x="1408" y="179"/>
                  </a:lnTo>
                  <a:lnTo>
                    <a:pt x="1358" y="179"/>
                  </a:lnTo>
                  <a:lnTo>
                    <a:pt x="1299" y="187"/>
                  </a:lnTo>
                  <a:lnTo>
                    <a:pt x="1236" y="195"/>
                  </a:lnTo>
                  <a:lnTo>
                    <a:pt x="1179" y="206"/>
                  </a:lnTo>
                  <a:lnTo>
                    <a:pt x="1132" y="211"/>
                  </a:lnTo>
                  <a:lnTo>
                    <a:pt x="1105" y="209"/>
                  </a:lnTo>
                  <a:lnTo>
                    <a:pt x="1120" y="195"/>
                  </a:lnTo>
                  <a:lnTo>
                    <a:pt x="1147" y="185"/>
                  </a:lnTo>
                  <a:lnTo>
                    <a:pt x="1177" y="177"/>
                  </a:lnTo>
                  <a:lnTo>
                    <a:pt x="1212" y="172"/>
                  </a:lnTo>
                  <a:lnTo>
                    <a:pt x="1244" y="165"/>
                  </a:lnTo>
                  <a:lnTo>
                    <a:pt x="1274" y="159"/>
                  </a:lnTo>
                  <a:lnTo>
                    <a:pt x="1294" y="152"/>
                  </a:lnTo>
                  <a:lnTo>
                    <a:pt x="1306" y="144"/>
                  </a:lnTo>
                  <a:lnTo>
                    <a:pt x="1283" y="123"/>
                  </a:lnTo>
                  <a:lnTo>
                    <a:pt x="1241" y="123"/>
                  </a:lnTo>
                  <a:lnTo>
                    <a:pt x="1187" y="134"/>
                  </a:lnTo>
                  <a:lnTo>
                    <a:pt x="1127" y="154"/>
                  </a:lnTo>
                  <a:lnTo>
                    <a:pt x="1063" y="174"/>
                  </a:lnTo>
                  <a:lnTo>
                    <a:pt x="1008" y="192"/>
                  </a:lnTo>
                  <a:lnTo>
                    <a:pt x="961" y="202"/>
                  </a:lnTo>
                  <a:lnTo>
                    <a:pt x="934" y="201"/>
                  </a:lnTo>
                  <a:lnTo>
                    <a:pt x="964" y="182"/>
                  </a:lnTo>
                  <a:lnTo>
                    <a:pt x="996" y="167"/>
                  </a:lnTo>
                  <a:lnTo>
                    <a:pt x="1026" y="155"/>
                  </a:lnTo>
                  <a:lnTo>
                    <a:pt x="1058" y="145"/>
                  </a:lnTo>
                  <a:lnTo>
                    <a:pt x="1088" y="134"/>
                  </a:lnTo>
                  <a:lnTo>
                    <a:pt x="1122" y="123"/>
                  </a:lnTo>
                  <a:lnTo>
                    <a:pt x="1155" y="113"/>
                  </a:lnTo>
                  <a:lnTo>
                    <a:pt x="1192" y="105"/>
                  </a:lnTo>
                  <a:lnTo>
                    <a:pt x="1192" y="100"/>
                  </a:lnTo>
                  <a:lnTo>
                    <a:pt x="1192" y="95"/>
                  </a:lnTo>
                  <a:lnTo>
                    <a:pt x="1175" y="85"/>
                  </a:lnTo>
                  <a:lnTo>
                    <a:pt x="1159" y="80"/>
                  </a:lnTo>
                  <a:lnTo>
                    <a:pt x="1142" y="78"/>
                  </a:lnTo>
                  <a:lnTo>
                    <a:pt x="1125" y="82"/>
                  </a:lnTo>
                  <a:lnTo>
                    <a:pt x="1105" y="85"/>
                  </a:lnTo>
                  <a:lnTo>
                    <a:pt x="1088" y="90"/>
                  </a:lnTo>
                  <a:lnTo>
                    <a:pt x="1071" y="97"/>
                  </a:lnTo>
                  <a:lnTo>
                    <a:pt x="1058" y="105"/>
                  </a:lnTo>
                  <a:lnTo>
                    <a:pt x="1056" y="92"/>
                  </a:lnTo>
                  <a:lnTo>
                    <a:pt x="1048" y="87"/>
                  </a:lnTo>
                  <a:lnTo>
                    <a:pt x="999" y="77"/>
                  </a:lnTo>
                  <a:lnTo>
                    <a:pt x="951" y="83"/>
                  </a:lnTo>
                  <a:lnTo>
                    <a:pt x="899" y="100"/>
                  </a:lnTo>
                  <a:lnTo>
                    <a:pt x="848" y="128"/>
                  </a:lnTo>
                  <a:lnTo>
                    <a:pt x="798" y="157"/>
                  </a:lnTo>
                  <a:lnTo>
                    <a:pt x="748" y="187"/>
                  </a:lnTo>
                  <a:lnTo>
                    <a:pt x="701" y="211"/>
                  </a:lnTo>
                  <a:lnTo>
                    <a:pt x="657" y="229"/>
                  </a:lnTo>
                  <a:lnTo>
                    <a:pt x="657" y="219"/>
                  </a:lnTo>
                  <a:lnTo>
                    <a:pt x="686" y="197"/>
                  </a:lnTo>
                  <a:lnTo>
                    <a:pt x="716" y="177"/>
                  </a:lnTo>
                  <a:lnTo>
                    <a:pt x="748" y="159"/>
                  </a:lnTo>
                  <a:lnTo>
                    <a:pt x="781" y="142"/>
                  </a:lnTo>
                  <a:lnTo>
                    <a:pt x="813" y="123"/>
                  </a:lnTo>
                  <a:lnTo>
                    <a:pt x="845" y="105"/>
                  </a:lnTo>
                  <a:lnTo>
                    <a:pt x="875" y="85"/>
                  </a:lnTo>
                  <a:lnTo>
                    <a:pt x="905" y="67"/>
                  </a:lnTo>
                  <a:lnTo>
                    <a:pt x="904" y="67"/>
                  </a:lnTo>
                  <a:lnTo>
                    <a:pt x="895" y="67"/>
                  </a:lnTo>
                  <a:lnTo>
                    <a:pt x="840" y="65"/>
                  </a:lnTo>
                  <a:lnTo>
                    <a:pt x="786" y="82"/>
                  </a:lnTo>
                  <a:lnTo>
                    <a:pt x="731" y="110"/>
                  </a:lnTo>
                  <a:lnTo>
                    <a:pt x="677" y="149"/>
                  </a:lnTo>
                  <a:lnTo>
                    <a:pt x="624" y="187"/>
                  </a:lnTo>
                  <a:lnTo>
                    <a:pt x="573" y="226"/>
                  </a:lnTo>
                  <a:lnTo>
                    <a:pt x="523" y="256"/>
                  </a:lnTo>
                  <a:lnTo>
                    <a:pt x="476" y="276"/>
                  </a:lnTo>
                  <a:lnTo>
                    <a:pt x="500" y="251"/>
                  </a:lnTo>
                  <a:lnTo>
                    <a:pt x="533" y="222"/>
                  </a:lnTo>
                  <a:lnTo>
                    <a:pt x="572" y="190"/>
                  </a:lnTo>
                  <a:lnTo>
                    <a:pt x="614" y="160"/>
                  </a:lnTo>
                  <a:lnTo>
                    <a:pt x="652" y="128"/>
                  </a:lnTo>
                  <a:lnTo>
                    <a:pt x="687" y="102"/>
                  </a:lnTo>
                  <a:lnTo>
                    <a:pt x="711" y="80"/>
                  </a:lnTo>
                  <a:lnTo>
                    <a:pt x="724" y="67"/>
                  </a:lnTo>
                  <a:lnTo>
                    <a:pt x="662" y="83"/>
                  </a:lnTo>
                  <a:lnTo>
                    <a:pt x="602" y="115"/>
                  </a:lnTo>
                  <a:lnTo>
                    <a:pt x="545" y="159"/>
                  </a:lnTo>
                  <a:lnTo>
                    <a:pt x="491" y="207"/>
                  </a:lnTo>
                  <a:lnTo>
                    <a:pt x="439" y="252"/>
                  </a:lnTo>
                  <a:lnTo>
                    <a:pt x="394" y="293"/>
                  </a:lnTo>
                  <a:lnTo>
                    <a:pt x="356" y="321"/>
                  </a:lnTo>
                  <a:lnTo>
                    <a:pt x="324" y="333"/>
                  </a:lnTo>
                  <a:lnTo>
                    <a:pt x="324" y="328"/>
                  </a:lnTo>
                  <a:lnTo>
                    <a:pt x="324" y="324"/>
                  </a:lnTo>
                  <a:lnTo>
                    <a:pt x="349" y="299"/>
                  </a:lnTo>
                  <a:lnTo>
                    <a:pt x="374" y="274"/>
                  </a:lnTo>
                  <a:lnTo>
                    <a:pt x="401" y="249"/>
                  </a:lnTo>
                  <a:lnTo>
                    <a:pt x="429" y="224"/>
                  </a:lnTo>
                  <a:lnTo>
                    <a:pt x="456" y="199"/>
                  </a:lnTo>
                  <a:lnTo>
                    <a:pt x="485" y="177"/>
                  </a:lnTo>
                  <a:lnTo>
                    <a:pt x="513" y="154"/>
                  </a:lnTo>
                  <a:lnTo>
                    <a:pt x="543" y="134"/>
                  </a:lnTo>
                  <a:lnTo>
                    <a:pt x="565" y="97"/>
                  </a:lnTo>
                  <a:lnTo>
                    <a:pt x="562" y="88"/>
                  </a:lnTo>
                  <a:lnTo>
                    <a:pt x="538" y="97"/>
                  </a:lnTo>
                  <a:lnTo>
                    <a:pt x="505" y="122"/>
                  </a:lnTo>
                  <a:lnTo>
                    <a:pt x="463" y="150"/>
                  </a:lnTo>
                  <a:lnTo>
                    <a:pt x="424" y="182"/>
                  </a:lnTo>
                  <a:lnTo>
                    <a:pt x="394" y="206"/>
                  </a:lnTo>
                  <a:lnTo>
                    <a:pt x="381" y="219"/>
                  </a:lnTo>
                  <a:lnTo>
                    <a:pt x="369" y="227"/>
                  </a:lnTo>
                  <a:lnTo>
                    <a:pt x="351" y="247"/>
                  </a:lnTo>
                  <a:lnTo>
                    <a:pt x="322" y="274"/>
                  </a:lnTo>
                  <a:lnTo>
                    <a:pt x="294" y="304"/>
                  </a:lnTo>
                  <a:lnTo>
                    <a:pt x="262" y="333"/>
                  </a:lnTo>
                  <a:lnTo>
                    <a:pt x="235" y="360"/>
                  </a:lnTo>
                  <a:lnTo>
                    <a:pt x="213" y="378"/>
                  </a:lnTo>
                  <a:lnTo>
                    <a:pt x="201" y="390"/>
                  </a:lnTo>
                  <a:lnTo>
                    <a:pt x="208" y="365"/>
                  </a:lnTo>
                  <a:lnTo>
                    <a:pt x="228" y="340"/>
                  </a:lnTo>
                  <a:lnTo>
                    <a:pt x="257" y="311"/>
                  </a:lnTo>
                  <a:lnTo>
                    <a:pt x="290" y="283"/>
                  </a:lnTo>
                  <a:lnTo>
                    <a:pt x="322" y="251"/>
                  </a:lnTo>
                  <a:lnTo>
                    <a:pt x="352" y="221"/>
                  </a:lnTo>
                  <a:lnTo>
                    <a:pt x="372" y="190"/>
                  </a:lnTo>
                  <a:lnTo>
                    <a:pt x="381" y="162"/>
                  </a:lnTo>
                  <a:lnTo>
                    <a:pt x="339" y="194"/>
                  </a:lnTo>
                  <a:lnTo>
                    <a:pt x="299" y="232"/>
                  </a:lnTo>
                  <a:lnTo>
                    <a:pt x="257" y="276"/>
                  </a:lnTo>
                  <a:lnTo>
                    <a:pt x="216" y="323"/>
                  </a:lnTo>
                  <a:lnTo>
                    <a:pt x="175" y="365"/>
                  </a:lnTo>
                  <a:lnTo>
                    <a:pt x="136" y="403"/>
                  </a:lnTo>
                  <a:lnTo>
                    <a:pt x="99" y="435"/>
                  </a:lnTo>
                  <a:lnTo>
                    <a:pt x="67" y="457"/>
                  </a:lnTo>
                  <a:lnTo>
                    <a:pt x="74" y="428"/>
                  </a:lnTo>
                  <a:lnTo>
                    <a:pt x="92" y="398"/>
                  </a:lnTo>
                  <a:lnTo>
                    <a:pt x="118" y="365"/>
                  </a:lnTo>
                  <a:lnTo>
                    <a:pt x="149" y="333"/>
                  </a:lnTo>
                  <a:lnTo>
                    <a:pt x="178" y="298"/>
                  </a:lnTo>
                  <a:lnTo>
                    <a:pt x="201" y="266"/>
                  </a:lnTo>
                  <a:lnTo>
                    <a:pt x="216" y="234"/>
                  </a:lnTo>
                  <a:lnTo>
                    <a:pt x="220" y="209"/>
                  </a:lnTo>
                  <a:lnTo>
                    <a:pt x="218" y="201"/>
                  </a:lnTo>
                  <a:lnTo>
                    <a:pt x="210" y="201"/>
                  </a:lnTo>
                  <a:lnTo>
                    <a:pt x="180" y="229"/>
                  </a:lnTo>
                  <a:lnTo>
                    <a:pt x="154" y="259"/>
                  </a:lnTo>
                  <a:lnTo>
                    <a:pt x="129" y="289"/>
                  </a:lnTo>
                  <a:lnTo>
                    <a:pt x="104" y="323"/>
                  </a:lnTo>
                  <a:lnTo>
                    <a:pt x="79" y="355"/>
                  </a:lnTo>
                  <a:lnTo>
                    <a:pt x="54" y="386"/>
                  </a:lnTo>
                  <a:lnTo>
                    <a:pt x="27" y="417"/>
                  </a:lnTo>
                  <a:lnTo>
                    <a:pt x="0" y="447"/>
                  </a:lnTo>
                  <a:lnTo>
                    <a:pt x="39" y="303"/>
                  </a:lnTo>
                  <a:lnTo>
                    <a:pt x="126" y="195"/>
                  </a:lnTo>
                  <a:lnTo>
                    <a:pt x="248" y="115"/>
                  </a:lnTo>
                  <a:lnTo>
                    <a:pt x="394" y="61"/>
                  </a:lnTo>
                  <a:lnTo>
                    <a:pt x="552" y="26"/>
                  </a:lnTo>
                  <a:lnTo>
                    <a:pt x="713" y="8"/>
                  </a:lnTo>
                  <a:lnTo>
                    <a:pt x="862" y="0"/>
                  </a:lnTo>
                  <a:lnTo>
                    <a:pt x="991" y="0"/>
                  </a:lnTo>
                  <a:lnTo>
                    <a:pt x="1127" y="21"/>
                  </a:lnTo>
                  <a:lnTo>
                    <a:pt x="1261" y="56"/>
                  </a:lnTo>
                  <a:lnTo>
                    <a:pt x="1387" y="103"/>
                  </a:lnTo>
                  <a:lnTo>
                    <a:pt x="1507" y="165"/>
                  </a:lnTo>
                  <a:lnTo>
                    <a:pt x="1616" y="237"/>
                  </a:lnTo>
                  <a:lnTo>
                    <a:pt x="1719" y="326"/>
                  </a:lnTo>
                  <a:lnTo>
                    <a:pt x="1807" y="430"/>
                  </a:lnTo>
                  <a:lnTo>
                    <a:pt x="1888" y="552"/>
                  </a:lnTo>
                  <a:lnTo>
                    <a:pt x="1888" y="557"/>
                  </a:lnTo>
                  <a:lnTo>
                    <a:pt x="1888" y="562"/>
                  </a:lnTo>
                  <a:lnTo>
                    <a:pt x="1883" y="562"/>
                  </a:lnTo>
                  <a:lnTo>
                    <a:pt x="1878" y="56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22"/>
            <p:cNvSpPr>
              <a:spLocks/>
            </p:cNvSpPr>
            <p:nvPr/>
          </p:nvSpPr>
          <p:spPr bwMode="auto">
            <a:xfrm>
              <a:off x="3317" y="1564"/>
              <a:ext cx="769" cy="345"/>
            </a:xfrm>
            <a:custGeom>
              <a:avLst/>
              <a:gdLst>
                <a:gd name="T0" fmla="*/ 1296 w 1851"/>
                <a:gd name="T1" fmla="*/ 784 h 829"/>
                <a:gd name="T2" fmla="*/ 1269 w 1851"/>
                <a:gd name="T3" fmla="*/ 752 h 829"/>
                <a:gd name="T4" fmla="*/ 987 w 1851"/>
                <a:gd name="T5" fmla="*/ 772 h 829"/>
                <a:gd name="T6" fmla="*/ 266 w 1851"/>
                <a:gd name="T7" fmla="*/ 452 h 829"/>
                <a:gd name="T8" fmla="*/ 263 w 1851"/>
                <a:gd name="T9" fmla="*/ 395 h 829"/>
                <a:gd name="T10" fmla="*/ 359 w 1851"/>
                <a:gd name="T11" fmla="*/ 487 h 829"/>
                <a:gd name="T12" fmla="*/ 628 w 1851"/>
                <a:gd name="T13" fmla="*/ 648 h 829"/>
                <a:gd name="T14" fmla="*/ 1507 w 1851"/>
                <a:gd name="T15" fmla="*/ 623 h 829"/>
                <a:gd name="T16" fmla="*/ 1743 w 1851"/>
                <a:gd name="T17" fmla="*/ 538 h 829"/>
                <a:gd name="T18" fmla="*/ 1802 w 1851"/>
                <a:gd name="T19" fmla="*/ 516 h 829"/>
                <a:gd name="T20" fmla="*/ 1805 w 1851"/>
                <a:gd name="T21" fmla="*/ 544 h 829"/>
                <a:gd name="T22" fmla="*/ 1844 w 1851"/>
                <a:gd name="T23" fmla="*/ 316 h 829"/>
                <a:gd name="T24" fmla="*/ 1797 w 1851"/>
                <a:gd name="T25" fmla="*/ 172 h 829"/>
                <a:gd name="T26" fmla="*/ 1805 w 1851"/>
                <a:gd name="T27" fmla="*/ 357 h 829"/>
                <a:gd name="T28" fmla="*/ 1713 w 1851"/>
                <a:gd name="T29" fmla="*/ 368 h 829"/>
                <a:gd name="T30" fmla="*/ 1492 w 1851"/>
                <a:gd name="T31" fmla="*/ 311 h 829"/>
                <a:gd name="T32" fmla="*/ 1467 w 1851"/>
                <a:gd name="T33" fmla="*/ 288 h 829"/>
                <a:gd name="T34" fmla="*/ 1400 w 1851"/>
                <a:gd name="T35" fmla="*/ 323 h 829"/>
                <a:gd name="T36" fmla="*/ 1358 w 1851"/>
                <a:gd name="T37" fmla="*/ 295 h 829"/>
                <a:gd name="T38" fmla="*/ 1314 w 1851"/>
                <a:gd name="T39" fmla="*/ 296 h 829"/>
                <a:gd name="T40" fmla="*/ 1286 w 1851"/>
                <a:gd name="T41" fmla="*/ 321 h 829"/>
                <a:gd name="T42" fmla="*/ 1177 w 1851"/>
                <a:gd name="T43" fmla="*/ 293 h 829"/>
                <a:gd name="T44" fmla="*/ 1155 w 1851"/>
                <a:gd name="T45" fmla="*/ 335 h 829"/>
                <a:gd name="T46" fmla="*/ 1084 w 1851"/>
                <a:gd name="T47" fmla="*/ 325 h 829"/>
                <a:gd name="T48" fmla="*/ 1012 w 1851"/>
                <a:gd name="T49" fmla="*/ 285 h 829"/>
                <a:gd name="T50" fmla="*/ 1007 w 1851"/>
                <a:gd name="T51" fmla="*/ 313 h 829"/>
                <a:gd name="T52" fmla="*/ 979 w 1851"/>
                <a:gd name="T53" fmla="*/ 347 h 829"/>
                <a:gd name="T54" fmla="*/ 848 w 1851"/>
                <a:gd name="T55" fmla="*/ 268 h 829"/>
                <a:gd name="T56" fmla="*/ 887 w 1851"/>
                <a:gd name="T57" fmla="*/ 338 h 829"/>
                <a:gd name="T58" fmla="*/ 798 w 1851"/>
                <a:gd name="T59" fmla="*/ 323 h 829"/>
                <a:gd name="T60" fmla="*/ 711 w 1851"/>
                <a:gd name="T61" fmla="*/ 301 h 829"/>
                <a:gd name="T62" fmla="*/ 783 w 1851"/>
                <a:gd name="T63" fmla="*/ 382 h 829"/>
                <a:gd name="T64" fmla="*/ 603 w 1851"/>
                <a:gd name="T65" fmla="*/ 300 h 829"/>
                <a:gd name="T66" fmla="*/ 548 w 1851"/>
                <a:gd name="T67" fmla="*/ 306 h 829"/>
                <a:gd name="T68" fmla="*/ 638 w 1851"/>
                <a:gd name="T69" fmla="*/ 373 h 829"/>
                <a:gd name="T70" fmla="*/ 499 w 1851"/>
                <a:gd name="T71" fmla="*/ 340 h 829"/>
                <a:gd name="T72" fmla="*/ 362 w 1851"/>
                <a:gd name="T73" fmla="*/ 239 h 829"/>
                <a:gd name="T74" fmla="*/ 431 w 1851"/>
                <a:gd name="T75" fmla="*/ 340 h 829"/>
                <a:gd name="T76" fmla="*/ 414 w 1851"/>
                <a:gd name="T77" fmla="*/ 362 h 829"/>
                <a:gd name="T78" fmla="*/ 268 w 1851"/>
                <a:gd name="T79" fmla="*/ 288 h 829"/>
                <a:gd name="T80" fmla="*/ 1192 w 1851"/>
                <a:gd name="T81" fmla="*/ 57 h 829"/>
                <a:gd name="T82" fmla="*/ 1604 w 1851"/>
                <a:gd name="T83" fmla="*/ 159 h 829"/>
                <a:gd name="T84" fmla="*/ 1636 w 1851"/>
                <a:gd name="T85" fmla="*/ 161 h 829"/>
                <a:gd name="T86" fmla="*/ 1017 w 1851"/>
                <a:gd name="T87" fmla="*/ 0 h 829"/>
                <a:gd name="T88" fmla="*/ 353 w 1851"/>
                <a:gd name="T89" fmla="*/ 167 h 829"/>
                <a:gd name="T90" fmla="*/ 239 w 1851"/>
                <a:gd name="T91" fmla="*/ 268 h 829"/>
                <a:gd name="T92" fmla="*/ 268 w 1851"/>
                <a:gd name="T93" fmla="*/ 181 h 829"/>
                <a:gd name="T94" fmla="*/ 449 w 1851"/>
                <a:gd name="T95" fmla="*/ 30 h 829"/>
                <a:gd name="T96" fmla="*/ 379 w 1851"/>
                <a:gd name="T97" fmla="*/ 62 h 829"/>
                <a:gd name="T98" fmla="*/ 278 w 1851"/>
                <a:gd name="T99" fmla="*/ 137 h 829"/>
                <a:gd name="T100" fmla="*/ 162 w 1851"/>
                <a:gd name="T101" fmla="*/ 182 h 829"/>
                <a:gd name="T102" fmla="*/ 156 w 1851"/>
                <a:gd name="T103" fmla="*/ 249 h 829"/>
                <a:gd name="T104" fmla="*/ 75 w 1851"/>
                <a:gd name="T105" fmla="*/ 226 h 829"/>
                <a:gd name="T106" fmla="*/ 10 w 1851"/>
                <a:gd name="T107" fmla="*/ 214 h 829"/>
                <a:gd name="T108" fmla="*/ 102 w 1851"/>
                <a:gd name="T109" fmla="*/ 295 h 829"/>
                <a:gd name="T110" fmla="*/ 219 w 1851"/>
                <a:gd name="T111" fmla="*/ 462 h 829"/>
                <a:gd name="T112" fmla="*/ 560 w 1851"/>
                <a:gd name="T113" fmla="*/ 695 h 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51" h="829">
                  <a:moveTo>
                    <a:pt x="1078" y="829"/>
                  </a:moveTo>
                  <a:lnTo>
                    <a:pt x="1098" y="822"/>
                  </a:lnTo>
                  <a:lnTo>
                    <a:pt x="1138" y="816"/>
                  </a:lnTo>
                  <a:lnTo>
                    <a:pt x="1188" y="806"/>
                  </a:lnTo>
                  <a:lnTo>
                    <a:pt x="1244" y="797"/>
                  </a:lnTo>
                  <a:lnTo>
                    <a:pt x="1296" y="784"/>
                  </a:lnTo>
                  <a:lnTo>
                    <a:pt x="1341" y="770"/>
                  </a:lnTo>
                  <a:lnTo>
                    <a:pt x="1371" y="757"/>
                  </a:lnTo>
                  <a:lnTo>
                    <a:pt x="1383" y="744"/>
                  </a:lnTo>
                  <a:lnTo>
                    <a:pt x="1344" y="744"/>
                  </a:lnTo>
                  <a:lnTo>
                    <a:pt x="1307" y="747"/>
                  </a:lnTo>
                  <a:lnTo>
                    <a:pt x="1269" y="752"/>
                  </a:lnTo>
                  <a:lnTo>
                    <a:pt x="1230" y="759"/>
                  </a:lnTo>
                  <a:lnTo>
                    <a:pt x="1190" y="764"/>
                  </a:lnTo>
                  <a:lnTo>
                    <a:pt x="1151" y="770"/>
                  </a:lnTo>
                  <a:lnTo>
                    <a:pt x="1113" y="775"/>
                  </a:lnTo>
                  <a:lnTo>
                    <a:pt x="1078" y="782"/>
                  </a:lnTo>
                  <a:lnTo>
                    <a:pt x="987" y="772"/>
                  </a:lnTo>
                  <a:lnTo>
                    <a:pt x="868" y="747"/>
                  </a:lnTo>
                  <a:lnTo>
                    <a:pt x="734" y="708"/>
                  </a:lnTo>
                  <a:lnTo>
                    <a:pt x="595" y="658"/>
                  </a:lnTo>
                  <a:lnTo>
                    <a:pt x="462" y="596"/>
                  </a:lnTo>
                  <a:lnTo>
                    <a:pt x="350" y="527"/>
                  </a:lnTo>
                  <a:lnTo>
                    <a:pt x="266" y="452"/>
                  </a:lnTo>
                  <a:lnTo>
                    <a:pt x="229" y="373"/>
                  </a:lnTo>
                  <a:lnTo>
                    <a:pt x="238" y="375"/>
                  </a:lnTo>
                  <a:lnTo>
                    <a:pt x="245" y="380"/>
                  </a:lnTo>
                  <a:lnTo>
                    <a:pt x="251" y="385"/>
                  </a:lnTo>
                  <a:lnTo>
                    <a:pt x="258" y="392"/>
                  </a:lnTo>
                  <a:lnTo>
                    <a:pt x="263" y="395"/>
                  </a:lnTo>
                  <a:lnTo>
                    <a:pt x="268" y="400"/>
                  </a:lnTo>
                  <a:lnTo>
                    <a:pt x="275" y="405"/>
                  </a:lnTo>
                  <a:lnTo>
                    <a:pt x="286" y="410"/>
                  </a:lnTo>
                  <a:lnTo>
                    <a:pt x="308" y="437"/>
                  </a:lnTo>
                  <a:lnTo>
                    <a:pt x="333" y="464"/>
                  </a:lnTo>
                  <a:lnTo>
                    <a:pt x="359" y="487"/>
                  </a:lnTo>
                  <a:lnTo>
                    <a:pt x="389" y="512"/>
                  </a:lnTo>
                  <a:lnTo>
                    <a:pt x="416" y="534"/>
                  </a:lnTo>
                  <a:lnTo>
                    <a:pt x="446" y="558"/>
                  </a:lnTo>
                  <a:lnTo>
                    <a:pt x="476" y="579"/>
                  </a:lnTo>
                  <a:lnTo>
                    <a:pt x="506" y="601"/>
                  </a:lnTo>
                  <a:lnTo>
                    <a:pt x="628" y="648"/>
                  </a:lnTo>
                  <a:lnTo>
                    <a:pt x="771" y="683"/>
                  </a:lnTo>
                  <a:lnTo>
                    <a:pt x="922" y="705"/>
                  </a:lnTo>
                  <a:lnTo>
                    <a:pt x="1078" y="712"/>
                  </a:lnTo>
                  <a:lnTo>
                    <a:pt x="1229" y="700"/>
                  </a:lnTo>
                  <a:lnTo>
                    <a:pt x="1376" y="673"/>
                  </a:lnTo>
                  <a:lnTo>
                    <a:pt x="1507" y="623"/>
                  </a:lnTo>
                  <a:lnTo>
                    <a:pt x="1621" y="554"/>
                  </a:lnTo>
                  <a:lnTo>
                    <a:pt x="1643" y="544"/>
                  </a:lnTo>
                  <a:lnTo>
                    <a:pt x="1668" y="541"/>
                  </a:lnTo>
                  <a:lnTo>
                    <a:pt x="1693" y="539"/>
                  </a:lnTo>
                  <a:lnTo>
                    <a:pt x="1720" y="539"/>
                  </a:lnTo>
                  <a:lnTo>
                    <a:pt x="1743" y="538"/>
                  </a:lnTo>
                  <a:lnTo>
                    <a:pt x="1763" y="533"/>
                  </a:lnTo>
                  <a:lnTo>
                    <a:pt x="1780" y="521"/>
                  </a:lnTo>
                  <a:lnTo>
                    <a:pt x="1792" y="506"/>
                  </a:lnTo>
                  <a:lnTo>
                    <a:pt x="1797" y="506"/>
                  </a:lnTo>
                  <a:lnTo>
                    <a:pt x="1802" y="506"/>
                  </a:lnTo>
                  <a:lnTo>
                    <a:pt x="1802" y="516"/>
                  </a:lnTo>
                  <a:lnTo>
                    <a:pt x="1802" y="527"/>
                  </a:lnTo>
                  <a:lnTo>
                    <a:pt x="1802" y="533"/>
                  </a:lnTo>
                  <a:lnTo>
                    <a:pt x="1802" y="539"/>
                  </a:lnTo>
                  <a:lnTo>
                    <a:pt x="1802" y="543"/>
                  </a:lnTo>
                  <a:lnTo>
                    <a:pt x="1802" y="544"/>
                  </a:lnTo>
                  <a:lnTo>
                    <a:pt x="1805" y="544"/>
                  </a:lnTo>
                  <a:lnTo>
                    <a:pt x="1810" y="544"/>
                  </a:lnTo>
                  <a:lnTo>
                    <a:pt x="1832" y="501"/>
                  </a:lnTo>
                  <a:lnTo>
                    <a:pt x="1846" y="457"/>
                  </a:lnTo>
                  <a:lnTo>
                    <a:pt x="1851" y="410"/>
                  </a:lnTo>
                  <a:lnTo>
                    <a:pt x="1851" y="365"/>
                  </a:lnTo>
                  <a:lnTo>
                    <a:pt x="1844" y="316"/>
                  </a:lnTo>
                  <a:lnTo>
                    <a:pt x="1835" y="271"/>
                  </a:lnTo>
                  <a:lnTo>
                    <a:pt x="1827" y="226"/>
                  </a:lnTo>
                  <a:lnTo>
                    <a:pt x="1820" y="182"/>
                  </a:lnTo>
                  <a:lnTo>
                    <a:pt x="1809" y="176"/>
                  </a:lnTo>
                  <a:lnTo>
                    <a:pt x="1802" y="172"/>
                  </a:lnTo>
                  <a:lnTo>
                    <a:pt x="1797" y="172"/>
                  </a:lnTo>
                  <a:lnTo>
                    <a:pt x="1792" y="172"/>
                  </a:lnTo>
                  <a:lnTo>
                    <a:pt x="1782" y="201"/>
                  </a:lnTo>
                  <a:lnTo>
                    <a:pt x="1782" y="234"/>
                  </a:lnTo>
                  <a:lnTo>
                    <a:pt x="1787" y="273"/>
                  </a:lnTo>
                  <a:lnTo>
                    <a:pt x="1797" y="316"/>
                  </a:lnTo>
                  <a:lnTo>
                    <a:pt x="1805" y="357"/>
                  </a:lnTo>
                  <a:lnTo>
                    <a:pt x="1814" y="397"/>
                  </a:lnTo>
                  <a:lnTo>
                    <a:pt x="1815" y="434"/>
                  </a:lnTo>
                  <a:lnTo>
                    <a:pt x="1810" y="467"/>
                  </a:lnTo>
                  <a:lnTo>
                    <a:pt x="1773" y="422"/>
                  </a:lnTo>
                  <a:lnTo>
                    <a:pt x="1743" y="390"/>
                  </a:lnTo>
                  <a:lnTo>
                    <a:pt x="1713" y="368"/>
                  </a:lnTo>
                  <a:lnTo>
                    <a:pt x="1685" y="353"/>
                  </a:lnTo>
                  <a:lnTo>
                    <a:pt x="1649" y="342"/>
                  </a:lnTo>
                  <a:lnTo>
                    <a:pt x="1609" y="337"/>
                  </a:lnTo>
                  <a:lnTo>
                    <a:pt x="1559" y="330"/>
                  </a:lnTo>
                  <a:lnTo>
                    <a:pt x="1497" y="325"/>
                  </a:lnTo>
                  <a:lnTo>
                    <a:pt x="1492" y="311"/>
                  </a:lnTo>
                  <a:lnTo>
                    <a:pt x="1490" y="303"/>
                  </a:lnTo>
                  <a:lnTo>
                    <a:pt x="1485" y="295"/>
                  </a:lnTo>
                  <a:lnTo>
                    <a:pt x="1483" y="291"/>
                  </a:lnTo>
                  <a:lnTo>
                    <a:pt x="1478" y="288"/>
                  </a:lnTo>
                  <a:lnTo>
                    <a:pt x="1473" y="288"/>
                  </a:lnTo>
                  <a:lnTo>
                    <a:pt x="1467" y="288"/>
                  </a:lnTo>
                  <a:lnTo>
                    <a:pt x="1458" y="288"/>
                  </a:lnTo>
                  <a:lnTo>
                    <a:pt x="1448" y="301"/>
                  </a:lnTo>
                  <a:lnTo>
                    <a:pt x="1440" y="316"/>
                  </a:lnTo>
                  <a:lnTo>
                    <a:pt x="1423" y="320"/>
                  </a:lnTo>
                  <a:lnTo>
                    <a:pt x="1408" y="323"/>
                  </a:lnTo>
                  <a:lnTo>
                    <a:pt x="1400" y="323"/>
                  </a:lnTo>
                  <a:lnTo>
                    <a:pt x="1391" y="323"/>
                  </a:lnTo>
                  <a:lnTo>
                    <a:pt x="1381" y="323"/>
                  </a:lnTo>
                  <a:lnTo>
                    <a:pt x="1373" y="325"/>
                  </a:lnTo>
                  <a:lnTo>
                    <a:pt x="1366" y="311"/>
                  </a:lnTo>
                  <a:lnTo>
                    <a:pt x="1361" y="303"/>
                  </a:lnTo>
                  <a:lnTo>
                    <a:pt x="1358" y="295"/>
                  </a:lnTo>
                  <a:lnTo>
                    <a:pt x="1354" y="291"/>
                  </a:lnTo>
                  <a:lnTo>
                    <a:pt x="1348" y="288"/>
                  </a:lnTo>
                  <a:lnTo>
                    <a:pt x="1341" y="288"/>
                  </a:lnTo>
                  <a:lnTo>
                    <a:pt x="1329" y="288"/>
                  </a:lnTo>
                  <a:lnTo>
                    <a:pt x="1316" y="288"/>
                  </a:lnTo>
                  <a:lnTo>
                    <a:pt x="1314" y="296"/>
                  </a:lnTo>
                  <a:lnTo>
                    <a:pt x="1314" y="303"/>
                  </a:lnTo>
                  <a:lnTo>
                    <a:pt x="1314" y="308"/>
                  </a:lnTo>
                  <a:lnTo>
                    <a:pt x="1314" y="313"/>
                  </a:lnTo>
                  <a:lnTo>
                    <a:pt x="1311" y="318"/>
                  </a:lnTo>
                  <a:lnTo>
                    <a:pt x="1306" y="325"/>
                  </a:lnTo>
                  <a:lnTo>
                    <a:pt x="1286" y="321"/>
                  </a:lnTo>
                  <a:lnTo>
                    <a:pt x="1264" y="315"/>
                  </a:lnTo>
                  <a:lnTo>
                    <a:pt x="1242" y="306"/>
                  </a:lnTo>
                  <a:lnTo>
                    <a:pt x="1222" y="298"/>
                  </a:lnTo>
                  <a:lnTo>
                    <a:pt x="1202" y="290"/>
                  </a:lnTo>
                  <a:lnTo>
                    <a:pt x="1187" y="288"/>
                  </a:lnTo>
                  <a:lnTo>
                    <a:pt x="1177" y="293"/>
                  </a:lnTo>
                  <a:lnTo>
                    <a:pt x="1173" y="306"/>
                  </a:lnTo>
                  <a:lnTo>
                    <a:pt x="1177" y="311"/>
                  </a:lnTo>
                  <a:lnTo>
                    <a:pt x="1180" y="316"/>
                  </a:lnTo>
                  <a:lnTo>
                    <a:pt x="1180" y="323"/>
                  </a:lnTo>
                  <a:lnTo>
                    <a:pt x="1182" y="335"/>
                  </a:lnTo>
                  <a:lnTo>
                    <a:pt x="1155" y="335"/>
                  </a:lnTo>
                  <a:lnTo>
                    <a:pt x="1136" y="335"/>
                  </a:lnTo>
                  <a:lnTo>
                    <a:pt x="1121" y="335"/>
                  </a:lnTo>
                  <a:lnTo>
                    <a:pt x="1113" y="335"/>
                  </a:lnTo>
                  <a:lnTo>
                    <a:pt x="1101" y="335"/>
                  </a:lnTo>
                  <a:lnTo>
                    <a:pt x="1096" y="335"/>
                  </a:lnTo>
                  <a:lnTo>
                    <a:pt x="1084" y="325"/>
                  </a:lnTo>
                  <a:lnTo>
                    <a:pt x="1073" y="316"/>
                  </a:lnTo>
                  <a:lnTo>
                    <a:pt x="1061" y="308"/>
                  </a:lnTo>
                  <a:lnTo>
                    <a:pt x="1051" y="300"/>
                  </a:lnTo>
                  <a:lnTo>
                    <a:pt x="1037" y="291"/>
                  </a:lnTo>
                  <a:lnTo>
                    <a:pt x="1026" y="288"/>
                  </a:lnTo>
                  <a:lnTo>
                    <a:pt x="1012" y="285"/>
                  </a:lnTo>
                  <a:lnTo>
                    <a:pt x="1001" y="288"/>
                  </a:lnTo>
                  <a:lnTo>
                    <a:pt x="1001" y="290"/>
                  </a:lnTo>
                  <a:lnTo>
                    <a:pt x="1001" y="296"/>
                  </a:lnTo>
                  <a:lnTo>
                    <a:pt x="1001" y="303"/>
                  </a:lnTo>
                  <a:lnTo>
                    <a:pt x="1001" y="306"/>
                  </a:lnTo>
                  <a:lnTo>
                    <a:pt x="1007" y="313"/>
                  </a:lnTo>
                  <a:lnTo>
                    <a:pt x="1016" y="321"/>
                  </a:lnTo>
                  <a:lnTo>
                    <a:pt x="1026" y="330"/>
                  </a:lnTo>
                  <a:lnTo>
                    <a:pt x="1039" y="345"/>
                  </a:lnTo>
                  <a:lnTo>
                    <a:pt x="1039" y="353"/>
                  </a:lnTo>
                  <a:lnTo>
                    <a:pt x="1006" y="350"/>
                  </a:lnTo>
                  <a:lnTo>
                    <a:pt x="979" y="347"/>
                  </a:lnTo>
                  <a:lnTo>
                    <a:pt x="957" y="340"/>
                  </a:lnTo>
                  <a:lnTo>
                    <a:pt x="939" y="332"/>
                  </a:lnTo>
                  <a:lnTo>
                    <a:pt x="918" y="318"/>
                  </a:lnTo>
                  <a:lnTo>
                    <a:pt x="898" y="305"/>
                  </a:lnTo>
                  <a:lnTo>
                    <a:pt x="875" y="286"/>
                  </a:lnTo>
                  <a:lnTo>
                    <a:pt x="848" y="268"/>
                  </a:lnTo>
                  <a:lnTo>
                    <a:pt x="845" y="285"/>
                  </a:lnTo>
                  <a:lnTo>
                    <a:pt x="848" y="300"/>
                  </a:lnTo>
                  <a:lnTo>
                    <a:pt x="853" y="310"/>
                  </a:lnTo>
                  <a:lnTo>
                    <a:pt x="863" y="321"/>
                  </a:lnTo>
                  <a:lnTo>
                    <a:pt x="873" y="328"/>
                  </a:lnTo>
                  <a:lnTo>
                    <a:pt x="887" y="338"/>
                  </a:lnTo>
                  <a:lnTo>
                    <a:pt x="900" y="348"/>
                  </a:lnTo>
                  <a:lnTo>
                    <a:pt x="915" y="363"/>
                  </a:lnTo>
                  <a:lnTo>
                    <a:pt x="880" y="365"/>
                  </a:lnTo>
                  <a:lnTo>
                    <a:pt x="850" y="358"/>
                  </a:lnTo>
                  <a:lnTo>
                    <a:pt x="823" y="342"/>
                  </a:lnTo>
                  <a:lnTo>
                    <a:pt x="798" y="323"/>
                  </a:lnTo>
                  <a:lnTo>
                    <a:pt x="773" y="300"/>
                  </a:lnTo>
                  <a:lnTo>
                    <a:pt x="747" y="283"/>
                  </a:lnTo>
                  <a:lnTo>
                    <a:pt x="721" y="270"/>
                  </a:lnTo>
                  <a:lnTo>
                    <a:pt x="695" y="268"/>
                  </a:lnTo>
                  <a:lnTo>
                    <a:pt x="701" y="285"/>
                  </a:lnTo>
                  <a:lnTo>
                    <a:pt x="711" y="301"/>
                  </a:lnTo>
                  <a:lnTo>
                    <a:pt x="724" y="313"/>
                  </a:lnTo>
                  <a:lnTo>
                    <a:pt x="739" y="325"/>
                  </a:lnTo>
                  <a:lnTo>
                    <a:pt x="752" y="335"/>
                  </a:lnTo>
                  <a:lnTo>
                    <a:pt x="766" y="347"/>
                  </a:lnTo>
                  <a:lnTo>
                    <a:pt x="774" y="362"/>
                  </a:lnTo>
                  <a:lnTo>
                    <a:pt x="783" y="382"/>
                  </a:lnTo>
                  <a:lnTo>
                    <a:pt x="749" y="377"/>
                  </a:lnTo>
                  <a:lnTo>
                    <a:pt x="719" y="368"/>
                  </a:lnTo>
                  <a:lnTo>
                    <a:pt x="690" y="353"/>
                  </a:lnTo>
                  <a:lnTo>
                    <a:pt x="662" y="338"/>
                  </a:lnTo>
                  <a:lnTo>
                    <a:pt x="632" y="318"/>
                  </a:lnTo>
                  <a:lnTo>
                    <a:pt x="603" y="300"/>
                  </a:lnTo>
                  <a:lnTo>
                    <a:pt x="573" y="281"/>
                  </a:lnTo>
                  <a:lnTo>
                    <a:pt x="543" y="268"/>
                  </a:lnTo>
                  <a:lnTo>
                    <a:pt x="538" y="268"/>
                  </a:lnTo>
                  <a:lnTo>
                    <a:pt x="535" y="278"/>
                  </a:lnTo>
                  <a:lnTo>
                    <a:pt x="538" y="291"/>
                  </a:lnTo>
                  <a:lnTo>
                    <a:pt x="548" y="306"/>
                  </a:lnTo>
                  <a:lnTo>
                    <a:pt x="560" y="320"/>
                  </a:lnTo>
                  <a:lnTo>
                    <a:pt x="575" y="335"/>
                  </a:lnTo>
                  <a:lnTo>
                    <a:pt x="590" y="347"/>
                  </a:lnTo>
                  <a:lnTo>
                    <a:pt x="607" y="358"/>
                  </a:lnTo>
                  <a:lnTo>
                    <a:pt x="622" y="367"/>
                  </a:lnTo>
                  <a:lnTo>
                    <a:pt x="638" y="373"/>
                  </a:lnTo>
                  <a:lnTo>
                    <a:pt x="638" y="377"/>
                  </a:lnTo>
                  <a:lnTo>
                    <a:pt x="638" y="382"/>
                  </a:lnTo>
                  <a:lnTo>
                    <a:pt x="600" y="378"/>
                  </a:lnTo>
                  <a:lnTo>
                    <a:pt x="565" y="370"/>
                  </a:lnTo>
                  <a:lnTo>
                    <a:pt x="530" y="355"/>
                  </a:lnTo>
                  <a:lnTo>
                    <a:pt x="499" y="340"/>
                  </a:lnTo>
                  <a:lnTo>
                    <a:pt x="467" y="318"/>
                  </a:lnTo>
                  <a:lnTo>
                    <a:pt x="437" y="296"/>
                  </a:lnTo>
                  <a:lnTo>
                    <a:pt x="409" y="273"/>
                  </a:lnTo>
                  <a:lnTo>
                    <a:pt x="382" y="249"/>
                  </a:lnTo>
                  <a:lnTo>
                    <a:pt x="372" y="248"/>
                  </a:lnTo>
                  <a:lnTo>
                    <a:pt x="362" y="239"/>
                  </a:lnTo>
                  <a:lnTo>
                    <a:pt x="364" y="261"/>
                  </a:lnTo>
                  <a:lnTo>
                    <a:pt x="370" y="281"/>
                  </a:lnTo>
                  <a:lnTo>
                    <a:pt x="380" y="298"/>
                  </a:lnTo>
                  <a:lnTo>
                    <a:pt x="397" y="315"/>
                  </a:lnTo>
                  <a:lnTo>
                    <a:pt x="412" y="328"/>
                  </a:lnTo>
                  <a:lnTo>
                    <a:pt x="431" y="340"/>
                  </a:lnTo>
                  <a:lnTo>
                    <a:pt x="449" y="352"/>
                  </a:lnTo>
                  <a:lnTo>
                    <a:pt x="467" y="363"/>
                  </a:lnTo>
                  <a:lnTo>
                    <a:pt x="467" y="368"/>
                  </a:lnTo>
                  <a:lnTo>
                    <a:pt x="467" y="373"/>
                  </a:lnTo>
                  <a:lnTo>
                    <a:pt x="441" y="367"/>
                  </a:lnTo>
                  <a:lnTo>
                    <a:pt x="414" y="362"/>
                  </a:lnTo>
                  <a:lnTo>
                    <a:pt x="385" y="352"/>
                  </a:lnTo>
                  <a:lnTo>
                    <a:pt x="360" y="343"/>
                  </a:lnTo>
                  <a:lnTo>
                    <a:pt x="332" y="332"/>
                  </a:lnTo>
                  <a:lnTo>
                    <a:pt x="308" y="318"/>
                  </a:lnTo>
                  <a:lnTo>
                    <a:pt x="286" y="303"/>
                  </a:lnTo>
                  <a:lnTo>
                    <a:pt x="268" y="288"/>
                  </a:lnTo>
                  <a:lnTo>
                    <a:pt x="404" y="184"/>
                  </a:lnTo>
                  <a:lnTo>
                    <a:pt x="551" y="112"/>
                  </a:lnTo>
                  <a:lnTo>
                    <a:pt x="706" y="65"/>
                  </a:lnTo>
                  <a:lnTo>
                    <a:pt x="866" y="45"/>
                  </a:lnTo>
                  <a:lnTo>
                    <a:pt x="1027" y="42"/>
                  </a:lnTo>
                  <a:lnTo>
                    <a:pt x="1192" y="57"/>
                  </a:lnTo>
                  <a:lnTo>
                    <a:pt x="1354" y="85"/>
                  </a:lnTo>
                  <a:lnTo>
                    <a:pt x="1515" y="125"/>
                  </a:lnTo>
                  <a:lnTo>
                    <a:pt x="1545" y="136"/>
                  </a:lnTo>
                  <a:lnTo>
                    <a:pt x="1571" y="147"/>
                  </a:lnTo>
                  <a:lnTo>
                    <a:pt x="1589" y="152"/>
                  </a:lnTo>
                  <a:lnTo>
                    <a:pt x="1604" y="159"/>
                  </a:lnTo>
                  <a:lnTo>
                    <a:pt x="1612" y="161"/>
                  </a:lnTo>
                  <a:lnTo>
                    <a:pt x="1619" y="162"/>
                  </a:lnTo>
                  <a:lnTo>
                    <a:pt x="1624" y="162"/>
                  </a:lnTo>
                  <a:lnTo>
                    <a:pt x="1629" y="164"/>
                  </a:lnTo>
                  <a:lnTo>
                    <a:pt x="1634" y="162"/>
                  </a:lnTo>
                  <a:lnTo>
                    <a:pt x="1636" y="161"/>
                  </a:lnTo>
                  <a:lnTo>
                    <a:pt x="1634" y="154"/>
                  </a:lnTo>
                  <a:lnTo>
                    <a:pt x="1629" y="144"/>
                  </a:lnTo>
                  <a:lnTo>
                    <a:pt x="1493" y="80"/>
                  </a:lnTo>
                  <a:lnTo>
                    <a:pt x="1343" y="37"/>
                  </a:lnTo>
                  <a:lnTo>
                    <a:pt x="1182" y="8"/>
                  </a:lnTo>
                  <a:lnTo>
                    <a:pt x="1017" y="0"/>
                  </a:lnTo>
                  <a:lnTo>
                    <a:pt x="848" y="7"/>
                  </a:lnTo>
                  <a:lnTo>
                    <a:pt x="685" y="33"/>
                  </a:lnTo>
                  <a:lnTo>
                    <a:pt x="531" y="75"/>
                  </a:lnTo>
                  <a:lnTo>
                    <a:pt x="392" y="136"/>
                  </a:lnTo>
                  <a:lnTo>
                    <a:pt x="372" y="151"/>
                  </a:lnTo>
                  <a:lnTo>
                    <a:pt x="353" y="167"/>
                  </a:lnTo>
                  <a:lnTo>
                    <a:pt x="333" y="184"/>
                  </a:lnTo>
                  <a:lnTo>
                    <a:pt x="315" y="201"/>
                  </a:lnTo>
                  <a:lnTo>
                    <a:pt x="295" y="216"/>
                  </a:lnTo>
                  <a:lnTo>
                    <a:pt x="275" y="233"/>
                  </a:lnTo>
                  <a:lnTo>
                    <a:pt x="256" y="249"/>
                  </a:lnTo>
                  <a:lnTo>
                    <a:pt x="239" y="268"/>
                  </a:lnTo>
                  <a:lnTo>
                    <a:pt x="224" y="254"/>
                  </a:lnTo>
                  <a:lnTo>
                    <a:pt x="211" y="249"/>
                  </a:lnTo>
                  <a:lnTo>
                    <a:pt x="211" y="239"/>
                  </a:lnTo>
                  <a:lnTo>
                    <a:pt x="211" y="231"/>
                  </a:lnTo>
                  <a:lnTo>
                    <a:pt x="234" y="206"/>
                  </a:lnTo>
                  <a:lnTo>
                    <a:pt x="268" y="181"/>
                  </a:lnTo>
                  <a:lnTo>
                    <a:pt x="302" y="156"/>
                  </a:lnTo>
                  <a:lnTo>
                    <a:pt x="340" y="131"/>
                  </a:lnTo>
                  <a:lnTo>
                    <a:pt x="374" y="105"/>
                  </a:lnTo>
                  <a:lnTo>
                    <a:pt x="407" y="80"/>
                  </a:lnTo>
                  <a:lnTo>
                    <a:pt x="431" y="55"/>
                  </a:lnTo>
                  <a:lnTo>
                    <a:pt x="449" y="30"/>
                  </a:lnTo>
                  <a:lnTo>
                    <a:pt x="434" y="33"/>
                  </a:lnTo>
                  <a:lnTo>
                    <a:pt x="422" y="38"/>
                  </a:lnTo>
                  <a:lnTo>
                    <a:pt x="410" y="45"/>
                  </a:lnTo>
                  <a:lnTo>
                    <a:pt x="400" y="52"/>
                  </a:lnTo>
                  <a:lnTo>
                    <a:pt x="389" y="57"/>
                  </a:lnTo>
                  <a:lnTo>
                    <a:pt x="379" y="62"/>
                  </a:lnTo>
                  <a:lnTo>
                    <a:pt x="365" y="65"/>
                  </a:lnTo>
                  <a:lnTo>
                    <a:pt x="353" y="69"/>
                  </a:lnTo>
                  <a:lnTo>
                    <a:pt x="347" y="75"/>
                  </a:lnTo>
                  <a:lnTo>
                    <a:pt x="330" y="92"/>
                  </a:lnTo>
                  <a:lnTo>
                    <a:pt x="305" y="112"/>
                  </a:lnTo>
                  <a:lnTo>
                    <a:pt x="278" y="137"/>
                  </a:lnTo>
                  <a:lnTo>
                    <a:pt x="246" y="159"/>
                  </a:lnTo>
                  <a:lnTo>
                    <a:pt x="219" y="181"/>
                  </a:lnTo>
                  <a:lnTo>
                    <a:pt x="196" y="194"/>
                  </a:lnTo>
                  <a:lnTo>
                    <a:pt x="181" y="201"/>
                  </a:lnTo>
                  <a:lnTo>
                    <a:pt x="167" y="194"/>
                  </a:lnTo>
                  <a:lnTo>
                    <a:pt x="162" y="182"/>
                  </a:lnTo>
                  <a:lnTo>
                    <a:pt x="157" y="192"/>
                  </a:lnTo>
                  <a:lnTo>
                    <a:pt x="157" y="203"/>
                  </a:lnTo>
                  <a:lnTo>
                    <a:pt x="157" y="214"/>
                  </a:lnTo>
                  <a:lnTo>
                    <a:pt x="157" y="226"/>
                  </a:lnTo>
                  <a:lnTo>
                    <a:pt x="156" y="236"/>
                  </a:lnTo>
                  <a:lnTo>
                    <a:pt x="156" y="249"/>
                  </a:lnTo>
                  <a:lnTo>
                    <a:pt x="154" y="263"/>
                  </a:lnTo>
                  <a:lnTo>
                    <a:pt x="152" y="278"/>
                  </a:lnTo>
                  <a:lnTo>
                    <a:pt x="139" y="270"/>
                  </a:lnTo>
                  <a:lnTo>
                    <a:pt x="122" y="258"/>
                  </a:lnTo>
                  <a:lnTo>
                    <a:pt x="99" y="241"/>
                  </a:lnTo>
                  <a:lnTo>
                    <a:pt x="75" y="226"/>
                  </a:lnTo>
                  <a:lnTo>
                    <a:pt x="50" y="208"/>
                  </a:lnTo>
                  <a:lnTo>
                    <a:pt x="28" y="194"/>
                  </a:lnTo>
                  <a:lnTo>
                    <a:pt x="10" y="186"/>
                  </a:lnTo>
                  <a:lnTo>
                    <a:pt x="0" y="182"/>
                  </a:lnTo>
                  <a:lnTo>
                    <a:pt x="0" y="192"/>
                  </a:lnTo>
                  <a:lnTo>
                    <a:pt x="10" y="214"/>
                  </a:lnTo>
                  <a:lnTo>
                    <a:pt x="23" y="233"/>
                  </a:lnTo>
                  <a:lnTo>
                    <a:pt x="37" y="248"/>
                  </a:lnTo>
                  <a:lnTo>
                    <a:pt x="52" y="263"/>
                  </a:lnTo>
                  <a:lnTo>
                    <a:pt x="67" y="273"/>
                  </a:lnTo>
                  <a:lnTo>
                    <a:pt x="84" y="285"/>
                  </a:lnTo>
                  <a:lnTo>
                    <a:pt x="102" y="295"/>
                  </a:lnTo>
                  <a:lnTo>
                    <a:pt x="124" y="306"/>
                  </a:lnTo>
                  <a:lnTo>
                    <a:pt x="131" y="330"/>
                  </a:lnTo>
                  <a:lnTo>
                    <a:pt x="147" y="360"/>
                  </a:lnTo>
                  <a:lnTo>
                    <a:pt x="167" y="393"/>
                  </a:lnTo>
                  <a:lnTo>
                    <a:pt x="194" y="429"/>
                  </a:lnTo>
                  <a:lnTo>
                    <a:pt x="219" y="462"/>
                  </a:lnTo>
                  <a:lnTo>
                    <a:pt x="245" y="494"/>
                  </a:lnTo>
                  <a:lnTo>
                    <a:pt x="268" y="521"/>
                  </a:lnTo>
                  <a:lnTo>
                    <a:pt x="286" y="544"/>
                  </a:lnTo>
                  <a:lnTo>
                    <a:pt x="372" y="600"/>
                  </a:lnTo>
                  <a:lnTo>
                    <a:pt x="464" y="651"/>
                  </a:lnTo>
                  <a:lnTo>
                    <a:pt x="560" y="695"/>
                  </a:lnTo>
                  <a:lnTo>
                    <a:pt x="659" y="735"/>
                  </a:lnTo>
                  <a:lnTo>
                    <a:pt x="759" y="767"/>
                  </a:lnTo>
                  <a:lnTo>
                    <a:pt x="863" y="794"/>
                  </a:lnTo>
                  <a:lnTo>
                    <a:pt x="969" y="814"/>
                  </a:lnTo>
                  <a:lnTo>
                    <a:pt x="1078" y="8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23"/>
            <p:cNvSpPr>
              <a:spLocks/>
            </p:cNvSpPr>
            <p:nvPr/>
          </p:nvSpPr>
          <p:spPr bwMode="auto">
            <a:xfrm>
              <a:off x="4022" y="1822"/>
              <a:ext cx="52" cy="59"/>
            </a:xfrm>
            <a:custGeom>
              <a:avLst/>
              <a:gdLst>
                <a:gd name="T0" fmla="*/ 20 w 124"/>
                <a:gd name="T1" fmla="*/ 144 h 144"/>
                <a:gd name="T2" fmla="*/ 34 w 124"/>
                <a:gd name="T3" fmla="*/ 129 h 144"/>
                <a:gd name="T4" fmla="*/ 52 w 124"/>
                <a:gd name="T5" fmla="*/ 115 h 144"/>
                <a:gd name="T6" fmla="*/ 71 w 124"/>
                <a:gd name="T7" fmla="*/ 97 h 144"/>
                <a:gd name="T8" fmla="*/ 89 w 124"/>
                <a:gd name="T9" fmla="*/ 78 h 144"/>
                <a:gd name="T10" fmla="*/ 104 w 124"/>
                <a:gd name="T11" fmla="*/ 57 h 144"/>
                <a:gd name="T12" fmla="*/ 116 w 124"/>
                <a:gd name="T13" fmla="*/ 36 h 144"/>
                <a:gd name="T14" fmla="*/ 123 w 124"/>
                <a:gd name="T15" fmla="*/ 16 h 144"/>
                <a:gd name="T16" fmla="*/ 124 w 124"/>
                <a:gd name="T17" fmla="*/ 0 h 144"/>
                <a:gd name="T18" fmla="*/ 109 w 124"/>
                <a:gd name="T19" fmla="*/ 0 h 144"/>
                <a:gd name="T20" fmla="*/ 96 w 124"/>
                <a:gd name="T21" fmla="*/ 10 h 144"/>
                <a:gd name="T22" fmla="*/ 86 w 124"/>
                <a:gd name="T23" fmla="*/ 18 h 144"/>
                <a:gd name="T24" fmla="*/ 72 w 124"/>
                <a:gd name="T25" fmla="*/ 35 h 144"/>
                <a:gd name="T26" fmla="*/ 56 w 124"/>
                <a:gd name="T27" fmla="*/ 53 h 144"/>
                <a:gd name="T28" fmla="*/ 41 w 124"/>
                <a:gd name="T29" fmla="*/ 75 h 144"/>
                <a:gd name="T30" fmla="*/ 24 w 124"/>
                <a:gd name="T31" fmla="*/ 95 h 144"/>
                <a:gd name="T32" fmla="*/ 12 w 124"/>
                <a:gd name="T33" fmla="*/ 115 h 144"/>
                <a:gd name="T34" fmla="*/ 2 w 124"/>
                <a:gd name="T35" fmla="*/ 132 h 144"/>
                <a:gd name="T36" fmla="*/ 0 w 124"/>
                <a:gd name="T37" fmla="*/ 144 h 144"/>
                <a:gd name="T38" fmla="*/ 10 w 124"/>
                <a:gd name="T39" fmla="*/ 144 h 144"/>
                <a:gd name="T40" fmla="*/ 20 w 124"/>
                <a:gd name="T41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4" h="144">
                  <a:moveTo>
                    <a:pt x="20" y="144"/>
                  </a:moveTo>
                  <a:lnTo>
                    <a:pt x="34" y="129"/>
                  </a:lnTo>
                  <a:lnTo>
                    <a:pt x="52" y="115"/>
                  </a:lnTo>
                  <a:lnTo>
                    <a:pt x="71" y="97"/>
                  </a:lnTo>
                  <a:lnTo>
                    <a:pt x="89" y="78"/>
                  </a:lnTo>
                  <a:lnTo>
                    <a:pt x="104" y="57"/>
                  </a:lnTo>
                  <a:lnTo>
                    <a:pt x="116" y="36"/>
                  </a:lnTo>
                  <a:lnTo>
                    <a:pt x="123" y="16"/>
                  </a:lnTo>
                  <a:lnTo>
                    <a:pt x="124" y="0"/>
                  </a:lnTo>
                  <a:lnTo>
                    <a:pt x="109" y="0"/>
                  </a:lnTo>
                  <a:lnTo>
                    <a:pt x="96" y="10"/>
                  </a:lnTo>
                  <a:lnTo>
                    <a:pt x="86" y="18"/>
                  </a:lnTo>
                  <a:lnTo>
                    <a:pt x="72" y="35"/>
                  </a:lnTo>
                  <a:lnTo>
                    <a:pt x="56" y="53"/>
                  </a:lnTo>
                  <a:lnTo>
                    <a:pt x="41" y="75"/>
                  </a:lnTo>
                  <a:lnTo>
                    <a:pt x="24" y="95"/>
                  </a:lnTo>
                  <a:lnTo>
                    <a:pt x="12" y="115"/>
                  </a:lnTo>
                  <a:lnTo>
                    <a:pt x="2" y="132"/>
                  </a:lnTo>
                  <a:lnTo>
                    <a:pt x="0" y="144"/>
                  </a:lnTo>
                  <a:lnTo>
                    <a:pt x="10" y="144"/>
                  </a:lnTo>
                  <a:lnTo>
                    <a:pt x="20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24"/>
            <p:cNvSpPr>
              <a:spLocks/>
            </p:cNvSpPr>
            <p:nvPr/>
          </p:nvSpPr>
          <p:spPr bwMode="auto">
            <a:xfrm>
              <a:off x="3464" y="1727"/>
              <a:ext cx="586" cy="115"/>
            </a:xfrm>
            <a:custGeom>
              <a:avLst/>
              <a:gdLst>
                <a:gd name="T0" fmla="*/ 850 w 1410"/>
                <a:gd name="T1" fmla="*/ 268 h 278"/>
                <a:gd name="T2" fmla="*/ 986 w 1410"/>
                <a:gd name="T3" fmla="*/ 235 h 278"/>
                <a:gd name="T4" fmla="*/ 1117 w 1410"/>
                <a:gd name="T5" fmla="*/ 189 h 278"/>
                <a:gd name="T6" fmla="*/ 1243 w 1410"/>
                <a:gd name="T7" fmla="*/ 131 h 278"/>
                <a:gd name="T8" fmla="*/ 1316 w 1410"/>
                <a:gd name="T9" fmla="*/ 97 h 278"/>
                <a:gd name="T10" fmla="*/ 1342 w 1410"/>
                <a:gd name="T11" fmla="*/ 101 h 278"/>
                <a:gd name="T12" fmla="*/ 1365 w 1410"/>
                <a:gd name="T13" fmla="*/ 106 h 278"/>
                <a:gd name="T14" fmla="*/ 1389 w 1410"/>
                <a:gd name="T15" fmla="*/ 107 h 278"/>
                <a:gd name="T16" fmla="*/ 1405 w 1410"/>
                <a:gd name="T17" fmla="*/ 94 h 278"/>
                <a:gd name="T18" fmla="*/ 1409 w 1410"/>
                <a:gd name="T19" fmla="*/ 82 h 278"/>
                <a:gd name="T20" fmla="*/ 1363 w 1410"/>
                <a:gd name="T21" fmla="*/ 47 h 278"/>
                <a:gd name="T22" fmla="*/ 1270 w 1410"/>
                <a:gd name="T23" fmla="*/ 14 h 278"/>
                <a:gd name="T24" fmla="*/ 1172 w 1410"/>
                <a:gd name="T25" fmla="*/ 0 h 278"/>
                <a:gd name="T26" fmla="*/ 1067 w 1410"/>
                <a:gd name="T27" fmla="*/ 0 h 278"/>
                <a:gd name="T28" fmla="*/ 986 w 1410"/>
                <a:gd name="T29" fmla="*/ 20 h 278"/>
                <a:gd name="T30" fmla="*/ 953 w 1410"/>
                <a:gd name="T31" fmla="*/ 72 h 278"/>
                <a:gd name="T32" fmla="*/ 919 w 1410"/>
                <a:gd name="T33" fmla="*/ 126 h 278"/>
                <a:gd name="T34" fmla="*/ 872 w 1410"/>
                <a:gd name="T35" fmla="*/ 163 h 278"/>
                <a:gd name="T36" fmla="*/ 762 w 1410"/>
                <a:gd name="T37" fmla="*/ 198 h 278"/>
                <a:gd name="T38" fmla="*/ 611 w 1410"/>
                <a:gd name="T39" fmla="*/ 218 h 278"/>
                <a:gd name="T40" fmla="*/ 465 w 1410"/>
                <a:gd name="T41" fmla="*/ 193 h 278"/>
                <a:gd name="T42" fmla="*/ 329 w 1410"/>
                <a:gd name="T43" fmla="*/ 122 h 278"/>
                <a:gd name="T44" fmla="*/ 257 w 1410"/>
                <a:gd name="T45" fmla="*/ 67 h 278"/>
                <a:gd name="T46" fmla="*/ 213 w 1410"/>
                <a:gd name="T47" fmla="*/ 59 h 278"/>
                <a:gd name="T48" fmla="*/ 143 w 1410"/>
                <a:gd name="T49" fmla="*/ 49 h 278"/>
                <a:gd name="T50" fmla="*/ 51 w 1410"/>
                <a:gd name="T51" fmla="*/ 35 h 278"/>
                <a:gd name="T52" fmla="*/ 7 w 1410"/>
                <a:gd name="T53" fmla="*/ 42 h 278"/>
                <a:gd name="T54" fmla="*/ 49 w 1410"/>
                <a:gd name="T55" fmla="*/ 81 h 278"/>
                <a:gd name="T56" fmla="*/ 108 w 1410"/>
                <a:gd name="T57" fmla="*/ 124 h 278"/>
                <a:gd name="T58" fmla="*/ 161 w 1410"/>
                <a:gd name="T59" fmla="*/ 161 h 278"/>
                <a:gd name="T60" fmla="*/ 254 w 1410"/>
                <a:gd name="T61" fmla="*/ 199 h 278"/>
                <a:gd name="T62" fmla="*/ 401 w 1410"/>
                <a:gd name="T63" fmla="*/ 241 h 278"/>
                <a:gd name="T64" fmla="*/ 550 w 1410"/>
                <a:gd name="T65" fmla="*/ 266 h 278"/>
                <a:gd name="T66" fmla="*/ 701 w 1410"/>
                <a:gd name="T67" fmla="*/ 277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10" h="278">
                  <a:moveTo>
                    <a:pt x="782" y="278"/>
                  </a:moveTo>
                  <a:lnTo>
                    <a:pt x="850" y="268"/>
                  </a:lnTo>
                  <a:lnTo>
                    <a:pt x="921" y="253"/>
                  </a:lnTo>
                  <a:lnTo>
                    <a:pt x="986" y="235"/>
                  </a:lnTo>
                  <a:lnTo>
                    <a:pt x="1053" y="215"/>
                  </a:lnTo>
                  <a:lnTo>
                    <a:pt x="1117" y="189"/>
                  </a:lnTo>
                  <a:lnTo>
                    <a:pt x="1181" y="161"/>
                  </a:lnTo>
                  <a:lnTo>
                    <a:pt x="1243" y="131"/>
                  </a:lnTo>
                  <a:lnTo>
                    <a:pt x="1305" y="97"/>
                  </a:lnTo>
                  <a:lnTo>
                    <a:pt x="1316" y="97"/>
                  </a:lnTo>
                  <a:lnTo>
                    <a:pt x="1330" y="99"/>
                  </a:lnTo>
                  <a:lnTo>
                    <a:pt x="1342" y="101"/>
                  </a:lnTo>
                  <a:lnTo>
                    <a:pt x="1355" y="104"/>
                  </a:lnTo>
                  <a:lnTo>
                    <a:pt x="1365" y="106"/>
                  </a:lnTo>
                  <a:lnTo>
                    <a:pt x="1377" y="107"/>
                  </a:lnTo>
                  <a:lnTo>
                    <a:pt x="1389" y="107"/>
                  </a:lnTo>
                  <a:lnTo>
                    <a:pt x="1400" y="107"/>
                  </a:lnTo>
                  <a:lnTo>
                    <a:pt x="1405" y="94"/>
                  </a:lnTo>
                  <a:lnTo>
                    <a:pt x="1409" y="87"/>
                  </a:lnTo>
                  <a:lnTo>
                    <a:pt x="1409" y="82"/>
                  </a:lnTo>
                  <a:lnTo>
                    <a:pt x="1410" y="77"/>
                  </a:lnTo>
                  <a:lnTo>
                    <a:pt x="1363" y="47"/>
                  </a:lnTo>
                  <a:lnTo>
                    <a:pt x="1316" y="29"/>
                  </a:lnTo>
                  <a:lnTo>
                    <a:pt x="1270" y="14"/>
                  </a:lnTo>
                  <a:lnTo>
                    <a:pt x="1224" y="7"/>
                  </a:lnTo>
                  <a:lnTo>
                    <a:pt x="1172" y="0"/>
                  </a:lnTo>
                  <a:lnTo>
                    <a:pt x="1122" y="0"/>
                  </a:lnTo>
                  <a:lnTo>
                    <a:pt x="1067" y="0"/>
                  </a:lnTo>
                  <a:lnTo>
                    <a:pt x="1010" y="2"/>
                  </a:lnTo>
                  <a:lnTo>
                    <a:pt x="986" y="20"/>
                  </a:lnTo>
                  <a:lnTo>
                    <a:pt x="968" y="45"/>
                  </a:lnTo>
                  <a:lnTo>
                    <a:pt x="953" y="72"/>
                  </a:lnTo>
                  <a:lnTo>
                    <a:pt x="938" y="101"/>
                  </a:lnTo>
                  <a:lnTo>
                    <a:pt x="919" y="126"/>
                  </a:lnTo>
                  <a:lnTo>
                    <a:pt x="899" y="148"/>
                  </a:lnTo>
                  <a:lnTo>
                    <a:pt x="872" y="163"/>
                  </a:lnTo>
                  <a:lnTo>
                    <a:pt x="839" y="173"/>
                  </a:lnTo>
                  <a:lnTo>
                    <a:pt x="762" y="198"/>
                  </a:lnTo>
                  <a:lnTo>
                    <a:pt x="686" y="215"/>
                  </a:lnTo>
                  <a:lnTo>
                    <a:pt x="611" y="218"/>
                  </a:lnTo>
                  <a:lnTo>
                    <a:pt x="539" y="213"/>
                  </a:lnTo>
                  <a:lnTo>
                    <a:pt x="465" y="193"/>
                  </a:lnTo>
                  <a:lnTo>
                    <a:pt x="396" y="164"/>
                  </a:lnTo>
                  <a:lnTo>
                    <a:pt x="329" y="122"/>
                  </a:lnTo>
                  <a:lnTo>
                    <a:pt x="267" y="69"/>
                  </a:lnTo>
                  <a:lnTo>
                    <a:pt x="257" y="67"/>
                  </a:lnTo>
                  <a:lnTo>
                    <a:pt x="240" y="64"/>
                  </a:lnTo>
                  <a:lnTo>
                    <a:pt x="213" y="59"/>
                  </a:lnTo>
                  <a:lnTo>
                    <a:pt x="183" y="55"/>
                  </a:lnTo>
                  <a:lnTo>
                    <a:pt x="143" y="49"/>
                  </a:lnTo>
                  <a:lnTo>
                    <a:pt x="99" y="42"/>
                  </a:lnTo>
                  <a:lnTo>
                    <a:pt x="51" y="35"/>
                  </a:lnTo>
                  <a:lnTo>
                    <a:pt x="0" y="30"/>
                  </a:lnTo>
                  <a:lnTo>
                    <a:pt x="7" y="42"/>
                  </a:lnTo>
                  <a:lnTo>
                    <a:pt x="26" y="60"/>
                  </a:lnTo>
                  <a:lnTo>
                    <a:pt x="49" y="81"/>
                  </a:lnTo>
                  <a:lnTo>
                    <a:pt x="79" y="104"/>
                  </a:lnTo>
                  <a:lnTo>
                    <a:pt x="108" y="124"/>
                  </a:lnTo>
                  <a:lnTo>
                    <a:pt x="136" y="146"/>
                  </a:lnTo>
                  <a:lnTo>
                    <a:pt x="161" y="161"/>
                  </a:lnTo>
                  <a:lnTo>
                    <a:pt x="182" y="173"/>
                  </a:lnTo>
                  <a:lnTo>
                    <a:pt x="254" y="199"/>
                  </a:lnTo>
                  <a:lnTo>
                    <a:pt x="329" y="225"/>
                  </a:lnTo>
                  <a:lnTo>
                    <a:pt x="401" y="241"/>
                  </a:lnTo>
                  <a:lnTo>
                    <a:pt x="477" y="256"/>
                  </a:lnTo>
                  <a:lnTo>
                    <a:pt x="550" y="266"/>
                  </a:lnTo>
                  <a:lnTo>
                    <a:pt x="626" y="273"/>
                  </a:lnTo>
                  <a:lnTo>
                    <a:pt x="701" y="277"/>
                  </a:lnTo>
                  <a:lnTo>
                    <a:pt x="782" y="2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25"/>
            <p:cNvSpPr>
              <a:spLocks/>
            </p:cNvSpPr>
            <p:nvPr/>
          </p:nvSpPr>
          <p:spPr bwMode="auto">
            <a:xfrm>
              <a:off x="3603" y="1731"/>
              <a:ext cx="245" cy="71"/>
            </a:xfrm>
            <a:custGeom>
              <a:avLst/>
              <a:gdLst>
                <a:gd name="T0" fmla="*/ 342 w 590"/>
                <a:gd name="T1" fmla="*/ 171 h 171"/>
                <a:gd name="T2" fmla="*/ 381 w 590"/>
                <a:gd name="T3" fmla="*/ 159 h 171"/>
                <a:gd name="T4" fmla="*/ 419 w 590"/>
                <a:gd name="T5" fmla="*/ 147 h 171"/>
                <a:gd name="T6" fmla="*/ 454 w 590"/>
                <a:gd name="T7" fmla="*/ 132 h 171"/>
                <a:gd name="T8" fmla="*/ 491 w 590"/>
                <a:gd name="T9" fmla="*/ 117 h 171"/>
                <a:gd name="T10" fmla="*/ 521 w 590"/>
                <a:gd name="T11" fmla="*/ 95 h 171"/>
                <a:gd name="T12" fmla="*/ 548 w 590"/>
                <a:gd name="T13" fmla="*/ 70 h 171"/>
                <a:gd name="T14" fmla="*/ 572 w 590"/>
                <a:gd name="T15" fmla="*/ 37 h 171"/>
                <a:gd name="T16" fmla="*/ 590 w 590"/>
                <a:gd name="T17" fmla="*/ 0 h 171"/>
                <a:gd name="T18" fmla="*/ 520 w 590"/>
                <a:gd name="T19" fmla="*/ 8 h 171"/>
                <a:gd name="T20" fmla="*/ 448 w 590"/>
                <a:gd name="T21" fmla="*/ 18 h 171"/>
                <a:gd name="T22" fmla="*/ 372 w 590"/>
                <a:gd name="T23" fmla="*/ 27 h 171"/>
                <a:gd name="T24" fmla="*/ 297 w 590"/>
                <a:gd name="T25" fmla="*/ 35 h 171"/>
                <a:gd name="T26" fmla="*/ 220 w 590"/>
                <a:gd name="T27" fmla="*/ 40 h 171"/>
                <a:gd name="T28" fmla="*/ 146 w 590"/>
                <a:gd name="T29" fmla="*/ 47 h 171"/>
                <a:gd name="T30" fmla="*/ 71 w 590"/>
                <a:gd name="T31" fmla="*/ 52 h 171"/>
                <a:gd name="T32" fmla="*/ 0 w 590"/>
                <a:gd name="T33" fmla="*/ 57 h 171"/>
                <a:gd name="T34" fmla="*/ 35 w 590"/>
                <a:gd name="T35" fmla="*/ 85 h 171"/>
                <a:gd name="T36" fmla="*/ 76 w 590"/>
                <a:gd name="T37" fmla="*/ 109 h 171"/>
                <a:gd name="T38" fmla="*/ 116 w 590"/>
                <a:gd name="T39" fmla="*/ 129 h 171"/>
                <a:gd name="T40" fmla="*/ 159 w 590"/>
                <a:gd name="T41" fmla="*/ 146 h 171"/>
                <a:gd name="T42" fmla="*/ 203 w 590"/>
                <a:gd name="T43" fmla="*/ 156 h 171"/>
                <a:gd name="T44" fmla="*/ 248 w 590"/>
                <a:gd name="T45" fmla="*/ 164 h 171"/>
                <a:gd name="T46" fmla="*/ 295 w 590"/>
                <a:gd name="T47" fmla="*/ 167 h 171"/>
                <a:gd name="T48" fmla="*/ 342 w 590"/>
                <a:gd name="T49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90" h="171">
                  <a:moveTo>
                    <a:pt x="342" y="171"/>
                  </a:moveTo>
                  <a:lnTo>
                    <a:pt x="381" y="159"/>
                  </a:lnTo>
                  <a:lnTo>
                    <a:pt x="419" y="147"/>
                  </a:lnTo>
                  <a:lnTo>
                    <a:pt x="454" y="132"/>
                  </a:lnTo>
                  <a:lnTo>
                    <a:pt x="491" y="117"/>
                  </a:lnTo>
                  <a:lnTo>
                    <a:pt x="521" y="95"/>
                  </a:lnTo>
                  <a:lnTo>
                    <a:pt x="548" y="70"/>
                  </a:lnTo>
                  <a:lnTo>
                    <a:pt x="572" y="37"/>
                  </a:lnTo>
                  <a:lnTo>
                    <a:pt x="590" y="0"/>
                  </a:lnTo>
                  <a:lnTo>
                    <a:pt x="520" y="8"/>
                  </a:lnTo>
                  <a:lnTo>
                    <a:pt x="448" y="18"/>
                  </a:lnTo>
                  <a:lnTo>
                    <a:pt x="372" y="27"/>
                  </a:lnTo>
                  <a:lnTo>
                    <a:pt x="297" y="35"/>
                  </a:lnTo>
                  <a:lnTo>
                    <a:pt x="220" y="40"/>
                  </a:lnTo>
                  <a:lnTo>
                    <a:pt x="146" y="47"/>
                  </a:lnTo>
                  <a:lnTo>
                    <a:pt x="71" y="52"/>
                  </a:lnTo>
                  <a:lnTo>
                    <a:pt x="0" y="57"/>
                  </a:lnTo>
                  <a:lnTo>
                    <a:pt x="35" y="85"/>
                  </a:lnTo>
                  <a:lnTo>
                    <a:pt x="76" y="109"/>
                  </a:lnTo>
                  <a:lnTo>
                    <a:pt x="116" y="129"/>
                  </a:lnTo>
                  <a:lnTo>
                    <a:pt x="159" y="146"/>
                  </a:lnTo>
                  <a:lnTo>
                    <a:pt x="203" y="156"/>
                  </a:lnTo>
                  <a:lnTo>
                    <a:pt x="248" y="164"/>
                  </a:lnTo>
                  <a:lnTo>
                    <a:pt x="295" y="167"/>
                  </a:lnTo>
                  <a:lnTo>
                    <a:pt x="342" y="171"/>
                  </a:lnTo>
                  <a:close/>
                </a:path>
              </a:pathLst>
            </a:custGeom>
            <a:solidFill>
              <a:srgbClr val="3366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26"/>
            <p:cNvSpPr>
              <a:spLocks/>
            </p:cNvSpPr>
            <p:nvPr/>
          </p:nvSpPr>
          <p:spPr bwMode="auto">
            <a:xfrm>
              <a:off x="4002" y="1664"/>
              <a:ext cx="53" cy="59"/>
            </a:xfrm>
            <a:custGeom>
              <a:avLst/>
              <a:gdLst>
                <a:gd name="T0" fmla="*/ 124 w 128"/>
                <a:gd name="T1" fmla="*/ 143 h 143"/>
                <a:gd name="T2" fmla="*/ 128 w 128"/>
                <a:gd name="T3" fmla="*/ 124 h 143"/>
                <a:gd name="T4" fmla="*/ 124 w 128"/>
                <a:gd name="T5" fmla="*/ 104 h 143"/>
                <a:gd name="T6" fmla="*/ 111 w 128"/>
                <a:gd name="T7" fmla="*/ 81 h 143"/>
                <a:gd name="T8" fmla="*/ 94 w 128"/>
                <a:gd name="T9" fmla="*/ 57 h 143"/>
                <a:gd name="T10" fmla="*/ 71 w 128"/>
                <a:gd name="T11" fmla="*/ 34 h 143"/>
                <a:gd name="T12" fmla="*/ 47 w 128"/>
                <a:gd name="T13" fmla="*/ 15 h 143"/>
                <a:gd name="T14" fmla="*/ 22 w 128"/>
                <a:gd name="T15" fmla="*/ 4 h 143"/>
                <a:gd name="T16" fmla="*/ 0 w 128"/>
                <a:gd name="T17" fmla="*/ 0 h 143"/>
                <a:gd name="T18" fmla="*/ 7 w 128"/>
                <a:gd name="T19" fmla="*/ 14 h 143"/>
                <a:gd name="T20" fmla="*/ 20 w 128"/>
                <a:gd name="T21" fmla="*/ 32 h 143"/>
                <a:gd name="T22" fmla="*/ 36 w 128"/>
                <a:gd name="T23" fmla="*/ 51 h 143"/>
                <a:gd name="T24" fmla="*/ 52 w 128"/>
                <a:gd name="T25" fmla="*/ 71 h 143"/>
                <a:gd name="T26" fmla="*/ 69 w 128"/>
                <a:gd name="T27" fmla="*/ 89 h 143"/>
                <a:gd name="T28" fmla="*/ 86 w 128"/>
                <a:gd name="T29" fmla="*/ 109 h 143"/>
                <a:gd name="T30" fmla="*/ 99 w 128"/>
                <a:gd name="T31" fmla="*/ 126 h 143"/>
                <a:gd name="T32" fmla="*/ 114 w 128"/>
                <a:gd name="T33" fmla="*/ 143 h 143"/>
                <a:gd name="T34" fmla="*/ 124 w 128"/>
                <a:gd name="T35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8" h="143">
                  <a:moveTo>
                    <a:pt x="124" y="143"/>
                  </a:moveTo>
                  <a:lnTo>
                    <a:pt x="128" y="124"/>
                  </a:lnTo>
                  <a:lnTo>
                    <a:pt x="124" y="104"/>
                  </a:lnTo>
                  <a:lnTo>
                    <a:pt x="111" y="81"/>
                  </a:lnTo>
                  <a:lnTo>
                    <a:pt x="94" y="57"/>
                  </a:lnTo>
                  <a:lnTo>
                    <a:pt x="71" y="34"/>
                  </a:lnTo>
                  <a:lnTo>
                    <a:pt x="47" y="15"/>
                  </a:lnTo>
                  <a:lnTo>
                    <a:pt x="22" y="4"/>
                  </a:lnTo>
                  <a:lnTo>
                    <a:pt x="0" y="0"/>
                  </a:lnTo>
                  <a:lnTo>
                    <a:pt x="7" y="14"/>
                  </a:lnTo>
                  <a:lnTo>
                    <a:pt x="20" y="32"/>
                  </a:lnTo>
                  <a:lnTo>
                    <a:pt x="36" y="51"/>
                  </a:lnTo>
                  <a:lnTo>
                    <a:pt x="52" y="71"/>
                  </a:lnTo>
                  <a:lnTo>
                    <a:pt x="69" y="89"/>
                  </a:lnTo>
                  <a:lnTo>
                    <a:pt x="86" y="109"/>
                  </a:lnTo>
                  <a:lnTo>
                    <a:pt x="99" y="126"/>
                  </a:lnTo>
                  <a:lnTo>
                    <a:pt x="114" y="143"/>
                  </a:lnTo>
                  <a:lnTo>
                    <a:pt x="124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27"/>
            <p:cNvSpPr>
              <a:spLocks/>
            </p:cNvSpPr>
            <p:nvPr/>
          </p:nvSpPr>
          <p:spPr bwMode="auto">
            <a:xfrm>
              <a:off x="3927" y="1553"/>
              <a:ext cx="89" cy="63"/>
            </a:xfrm>
            <a:custGeom>
              <a:avLst/>
              <a:gdLst>
                <a:gd name="T0" fmla="*/ 210 w 215"/>
                <a:gd name="T1" fmla="*/ 152 h 152"/>
                <a:gd name="T2" fmla="*/ 215 w 215"/>
                <a:gd name="T3" fmla="*/ 136 h 152"/>
                <a:gd name="T4" fmla="*/ 201 w 215"/>
                <a:gd name="T5" fmla="*/ 116 h 152"/>
                <a:gd name="T6" fmla="*/ 175 w 215"/>
                <a:gd name="T7" fmla="*/ 91 h 152"/>
                <a:gd name="T8" fmla="*/ 139 w 215"/>
                <a:gd name="T9" fmla="*/ 65 h 152"/>
                <a:gd name="T10" fmla="*/ 98 w 215"/>
                <a:gd name="T11" fmla="*/ 39 h 152"/>
                <a:gd name="T12" fmla="*/ 59 w 215"/>
                <a:gd name="T13" fmla="*/ 18 h 152"/>
                <a:gd name="T14" fmla="*/ 24 w 215"/>
                <a:gd name="T15" fmla="*/ 3 h 152"/>
                <a:gd name="T16" fmla="*/ 0 w 215"/>
                <a:gd name="T17" fmla="*/ 0 h 152"/>
                <a:gd name="T18" fmla="*/ 15 w 215"/>
                <a:gd name="T19" fmla="*/ 13 h 152"/>
                <a:gd name="T20" fmla="*/ 41 w 215"/>
                <a:gd name="T21" fmla="*/ 35 h 152"/>
                <a:gd name="T22" fmla="*/ 72 w 215"/>
                <a:gd name="T23" fmla="*/ 59 h 152"/>
                <a:gd name="T24" fmla="*/ 108 w 215"/>
                <a:gd name="T25" fmla="*/ 85 h 152"/>
                <a:gd name="T26" fmla="*/ 141 w 215"/>
                <a:gd name="T27" fmla="*/ 109 h 152"/>
                <a:gd name="T28" fmla="*/ 171 w 215"/>
                <a:gd name="T29" fmla="*/ 131 h 152"/>
                <a:gd name="T30" fmla="*/ 195 w 215"/>
                <a:gd name="T31" fmla="*/ 146 h 152"/>
                <a:gd name="T32" fmla="*/ 210 w 215"/>
                <a:gd name="T33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5" h="152">
                  <a:moveTo>
                    <a:pt x="210" y="152"/>
                  </a:moveTo>
                  <a:lnTo>
                    <a:pt x="215" y="136"/>
                  </a:lnTo>
                  <a:lnTo>
                    <a:pt x="201" y="116"/>
                  </a:lnTo>
                  <a:lnTo>
                    <a:pt x="175" y="91"/>
                  </a:lnTo>
                  <a:lnTo>
                    <a:pt x="139" y="65"/>
                  </a:lnTo>
                  <a:lnTo>
                    <a:pt x="98" y="39"/>
                  </a:lnTo>
                  <a:lnTo>
                    <a:pt x="59" y="18"/>
                  </a:lnTo>
                  <a:lnTo>
                    <a:pt x="24" y="3"/>
                  </a:lnTo>
                  <a:lnTo>
                    <a:pt x="0" y="0"/>
                  </a:lnTo>
                  <a:lnTo>
                    <a:pt x="15" y="13"/>
                  </a:lnTo>
                  <a:lnTo>
                    <a:pt x="41" y="35"/>
                  </a:lnTo>
                  <a:lnTo>
                    <a:pt x="72" y="59"/>
                  </a:lnTo>
                  <a:lnTo>
                    <a:pt x="108" y="85"/>
                  </a:lnTo>
                  <a:lnTo>
                    <a:pt x="141" y="109"/>
                  </a:lnTo>
                  <a:lnTo>
                    <a:pt x="171" y="131"/>
                  </a:lnTo>
                  <a:lnTo>
                    <a:pt x="195" y="146"/>
                  </a:lnTo>
                  <a:lnTo>
                    <a:pt x="210" y="1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28"/>
            <p:cNvSpPr>
              <a:spLocks/>
            </p:cNvSpPr>
            <p:nvPr/>
          </p:nvSpPr>
          <p:spPr bwMode="auto">
            <a:xfrm>
              <a:off x="4006" y="1487"/>
              <a:ext cx="63" cy="86"/>
            </a:xfrm>
            <a:custGeom>
              <a:avLst/>
              <a:gdLst>
                <a:gd name="T0" fmla="*/ 124 w 154"/>
                <a:gd name="T1" fmla="*/ 210 h 210"/>
                <a:gd name="T2" fmla="*/ 147 w 154"/>
                <a:gd name="T3" fmla="*/ 181 h 210"/>
                <a:gd name="T4" fmla="*/ 154 w 154"/>
                <a:gd name="T5" fmla="*/ 149 h 210"/>
                <a:gd name="T6" fmla="*/ 144 w 154"/>
                <a:gd name="T7" fmla="*/ 116 h 210"/>
                <a:gd name="T8" fmla="*/ 125 w 154"/>
                <a:gd name="T9" fmla="*/ 82 h 210"/>
                <a:gd name="T10" fmla="*/ 97 w 154"/>
                <a:gd name="T11" fmla="*/ 51 h 210"/>
                <a:gd name="T12" fmla="*/ 63 w 154"/>
                <a:gd name="T13" fmla="*/ 25 h 210"/>
                <a:gd name="T14" fmla="*/ 30 w 154"/>
                <a:gd name="T15" fmla="*/ 7 h 210"/>
                <a:gd name="T16" fmla="*/ 0 w 154"/>
                <a:gd name="T17" fmla="*/ 0 h 210"/>
                <a:gd name="T18" fmla="*/ 0 w 154"/>
                <a:gd name="T19" fmla="*/ 9 h 210"/>
                <a:gd name="T20" fmla="*/ 0 w 154"/>
                <a:gd name="T21" fmla="*/ 19 h 210"/>
                <a:gd name="T22" fmla="*/ 6 w 154"/>
                <a:gd name="T23" fmla="*/ 25 h 210"/>
                <a:gd name="T24" fmla="*/ 22 w 154"/>
                <a:gd name="T25" fmla="*/ 39 h 210"/>
                <a:gd name="T26" fmla="*/ 40 w 154"/>
                <a:gd name="T27" fmla="*/ 56 h 210"/>
                <a:gd name="T28" fmla="*/ 62 w 154"/>
                <a:gd name="T29" fmla="*/ 76 h 210"/>
                <a:gd name="T30" fmla="*/ 80 w 154"/>
                <a:gd name="T31" fmla="*/ 96 h 210"/>
                <a:gd name="T32" fmla="*/ 97 w 154"/>
                <a:gd name="T33" fmla="*/ 116 h 210"/>
                <a:gd name="T34" fmla="*/ 105 w 154"/>
                <a:gd name="T35" fmla="*/ 131 h 210"/>
                <a:gd name="T36" fmla="*/ 105 w 154"/>
                <a:gd name="T37" fmla="*/ 143 h 210"/>
                <a:gd name="T38" fmla="*/ 90 w 154"/>
                <a:gd name="T39" fmla="*/ 131 h 210"/>
                <a:gd name="T40" fmla="*/ 80 w 154"/>
                <a:gd name="T41" fmla="*/ 123 h 210"/>
                <a:gd name="T42" fmla="*/ 72 w 154"/>
                <a:gd name="T43" fmla="*/ 116 h 210"/>
                <a:gd name="T44" fmla="*/ 65 w 154"/>
                <a:gd name="T45" fmla="*/ 111 h 210"/>
                <a:gd name="T46" fmla="*/ 55 w 154"/>
                <a:gd name="T47" fmla="*/ 106 h 210"/>
                <a:gd name="T48" fmla="*/ 47 w 154"/>
                <a:gd name="T49" fmla="*/ 101 h 210"/>
                <a:gd name="T50" fmla="*/ 35 w 154"/>
                <a:gd name="T51" fmla="*/ 97 h 210"/>
                <a:gd name="T52" fmla="*/ 20 w 154"/>
                <a:gd name="T53" fmla="*/ 94 h 210"/>
                <a:gd name="T54" fmla="*/ 22 w 154"/>
                <a:gd name="T55" fmla="*/ 111 h 210"/>
                <a:gd name="T56" fmla="*/ 30 w 154"/>
                <a:gd name="T57" fmla="*/ 129 h 210"/>
                <a:gd name="T58" fmla="*/ 42 w 154"/>
                <a:gd name="T59" fmla="*/ 148 h 210"/>
                <a:gd name="T60" fmla="*/ 57 w 154"/>
                <a:gd name="T61" fmla="*/ 166 h 210"/>
                <a:gd name="T62" fmla="*/ 72 w 154"/>
                <a:gd name="T63" fmla="*/ 179 h 210"/>
                <a:gd name="T64" fmla="*/ 90 w 154"/>
                <a:gd name="T65" fmla="*/ 193 h 210"/>
                <a:gd name="T66" fmla="*/ 107 w 154"/>
                <a:gd name="T67" fmla="*/ 203 h 210"/>
                <a:gd name="T68" fmla="*/ 124 w 154"/>
                <a:gd name="T6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210">
                  <a:moveTo>
                    <a:pt x="124" y="210"/>
                  </a:moveTo>
                  <a:lnTo>
                    <a:pt x="147" y="181"/>
                  </a:lnTo>
                  <a:lnTo>
                    <a:pt x="154" y="149"/>
                  </a:lnTo>
                  <a:lnTo>
                    <a:pt x="144" y="116"/>
                  </a:lnTo>
                  <a:lnTo>
                    <a:pt x="125" y="82"/>
                  </a:lnTo>
                  <a:lnTo>
                    <a:pt x="97" y="51"/>
                  </a:lnTo>
                  <a:lnTo>
                    <a:pt x="63" y="25"/>
                  </a:lnTo>
                  <a:lnTo>
                    <a:pt x="30" y="7"/>
                  </a:lnTo>
                  <a:lnTo>
                    <a:pt x="0" y="0"/>
                  </a:lnTo>
                  <a:lnTo>
                    <a:pt x="0" y="9"/>
                  </a:lnTo>
                  <a:lnTo>
                    <a:pt x="0" y="19"/>
                  </a:lnTo>
                  <a:lnTo>
                    <a:pt x="6" y="25"/>
                  </a:lnTo>
                  <a:lnTo>
                    <a:pt x="22" y="39"/>
                  </a:lnTo>
                  <a:lnTo>
                    <a:pt x="40" y="56"/>
                  </a:lnTo>
                  <a:lnTo>
                    <a:pt x="62" y="76"/>
                  </a:lnTo>
                  <a:lnTo>
                    <a:pt x="80" y="96"/>
                  </a:lnTo>
                  <a:lnTo>
                    <a:pt x="97" y="116"/>
                  </a:lnTo>
                  <a:lnTo>
                    <a:pt x="105" y="131"/>
                  </a:lnTo>
                  <a:lnTo>
                    <a:pt x="105" y="143"/>
                  </a:lnTo>
                  <a:lnTo>
                    <a:pt x="90" y="131"/>
                  </a:lnTo>
                  <a:lnTo>
                    <a:pt x="80" y="123"/>
                  </a:lnTo>
                  <a:lnTo>
                    <a:pt x="72" y="116"/>
                  </a:lnTo>
                  <a:lnTo>
                    <a:pt x="65" y="111"/>
                  </a:lnTo>
                  <a:lnTo>
                    <a:pt x="55" y="106"/>
                  </a:lnTo>
                  <a:lnTo>
                    <a:pt x="47" y="101"/>
                  </a:lnTo>
                  <a:lnTo>
                    <a:pt x="35" y="97"/>
                  </a:lnTo>
                  <a:lnTo>
                    <a:pt x="20" y="94"/>
                  </a:lnTo>
                  <a:lnTo>
                    <a:pt x="22" y="111"/>
                  </a:lnTo>
                  <a:lnTo>
                    <a:pt x="30" y="129"/>
                  </a:lnTo>
                  <a:lnTo>
                    <a:pt x="42" y="148"/>
                  </a:lnTo>
                  <a:lnTo>
                    <a:pt x="57" y="166"/>
                  </a:lnTo>
                  <a:lnTo>
                    <a:pt x="72" y="179"/>
                  </a:lnTo>
                  <a:lnTo>
                    <a:pt x="90" y="193"/>
                  </a:lnTo>
                  <a:lnTo>
                    <a:pt x="107" y="203"/>
                  </a:lnTo>
                  <a:lnTo>
                    <a:pt x="124" y="2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29"/>
            <p:cNvSpPr>
              <a:spLocks/>
            </p:cNvSpPr>
            <p:nvPr/>
          </p:nvSpPr>
          <p:spPr bwMode="auto">
            <a:xfrm>
              <a:off x="3931" y="1407"/>
              <a:ext cx="152" cy="115"/>
            </a:xfrm>
            <a:custGeom>
              <a:avLst/>
              <a:gdLst>
                <a:gd name="T0" fmla="*/ 362 w 365"/>
                <a:gd name="T1" fmla="*/ 277 h 277"/>
                <a:gd name="T2" fmla="*/ 365 w 365"/>
                <a:gd name="T3" fmla="*/ 242 h 277"/>
                <a:gd name="T4" fmla="*/ 340 w 365"/>
                <a:gd name="T5" fmla="*/ 198 h 277"/>
                <a:gd name="T6" fmla="*/ 291 w 365"/>
                <a:gd name="T7" fmla="*/ 151 h 277"/>
                <a:gd name="T8" fmla="*/ 231 w 365"/>
                <a:gd name="T9" fmla="*/ 106 h 277"/>
                <a:gd name="T10" fmla="*/ 161 w 365"/>
                <a:gd name="T11" fmla="*/ 61 h 277"/>
                <a:gd name="T12" fmla="*/ 95 w 365"/>
                <a:gd name="T13" fmla="*/ 27 h 277"/>
                <a:gd name="T14" fmla="*/ 38 w 365"/>
                <a:gd name="T15" fmla="*/ 5 h 277"/>
                <a:gd name="T16" fmla="*/ 0 w 365"/>
                <a:gd name="T17" fmla="*/ 0 h 277"/>
                <a:gd name="T18" fmla="*/ 5 w 365"/>
                <a:gd name="T19" fmla="*/ 14 h 277"/>
                <a:gd name="T20" fmla="*/ 20 w 365"/>
                <a:gd name="T21" fmla="*/ 30 h 277"/>
                <a:gd name="T22" fmla="*/ 42 w 365"/>
                <a:gd name="T23" fmla="*/ 46 h 277"/>
                <a:gd name="T24" fmla="*/ 70 w 365"/>
                <a:gd name="T25" fmla="*/ 62 h 277"/>
                <a:gd name="T26" fmla="*/ 97 w 365"/>
                <a:gd name="T27" fmla="*/ 76 h 277"/>
                <a:gd name="T28" fmla="*/ 124 w 365"/>
                <a:gd name="T29" fmla="*/ 87 h 277"/>
                <a:gd name="T30" fmla="*/ 146 w 365"/>
                <a:gd name="T31" fmla="*/ 97 h 277"/>
                <a:gd name="T32" fmla="*/ 162 w 365"/>
                <a:gd name="T33" fmla="*/ 104 h 277"/>
                <a:gd name="T34" fmla="*/ 187 w 365"/>
                <a:gd name="T35" fmla="*/ 123 h 277"/>
                <a:gd name="T36" fmla="*/ 214 w 365"/>
                <a:gd name="T37" fmla="*/ 143 h 277"/>
                <a:gd name="T38" fmla="*/ 238 w 365"/>
                <a:gd name="T39" fmla="*/ 163 h 277"/>
                <a:gd name="T40" fmla="*/ 261 w 365"/>
                <a:gd name="T41" fmla="*/ 183 h 277"/>
                <a:gd name="T42" fmla="*/ 283 w 365"/>
                <a:gd name="T43" fmla="*/ 203 h 277"/>
                <a:gd name="T44" fmla="*/ 305 w 365"/>
                <a:gd name="T45" fmla="*/ 225 h 277"/>
                <a:gd name="T46" fmla="*/ 328 w 365"/>
                <a:gd name="T47" fmla="*/ 248 h 277"/>
                <a:gd name="T48" fmla="*/ 353 w 365"/>
                <a:gd name="T49" fmla="*/ 277 h 277"/>
                <a:gd name="T50" fmla="*/ 362 w 365"/>
                <a:gd name="T51" fmla="*/ 277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5" h="277">
                  <a:moveTo>
                    <a:pt x="362" y="277"/>
                  </a:moveTo>
                  <a:lnTo>
                    <a:pt x="365" y="242"/>
                  </a:lnTo>
                  <a:lnTo>
                    <a:pt x="340" y="198"/>
                  </a:lnTo>
                  <a:lnTo>
                    <a:pt x="291" y="151"/>
                  </a:lnTo>
                  <a:lnTo>
                    <a:pt x="231" y="106"/>
                  </a:lnTo>
                  <a:lnTo>
                    <a:pt x="161" y="61"/>
                  </a:lnTo>
                  <a:lnTo>
                    <a:pt x="95" y="27"/>
                  </a:lnTo>
                  <a:lnTo>
                    <a:pt x="38" y="5"/>
                  </a:lnTo>
                  <a:lnTo>
                    <a:pt x="0" y="0"/>
                  </a:lnTo>
                  <a:lnTo>
                    <a:pt x="5" y="14"/>
                  </a:lnTo>
                  <a:lnTo>
                    <a:pt x="20" y="30"/>
                  </a:lnTo>
                  <a:lnTo>
                    <a:pt x="42" y="46"/>
                  </a:lnTo>
                  <a:lnTo>
                    <a:pt x="70" y="62"/>
                  </a:lnTo>
                  <a:lnTo>
                    <a:pt x="97" y="76"/>
                  </a:lnTo>
                  <a:lnTo>
                    <a:pt x="124" y="87"/>
                  </a:lnTo>
                  <a:lnTo>
                    <a:pt x="146" y="97"/>
                  </a:lnTo>
                  <a:lnTo>
                    <a:pt x="162" y="104"/>
                  </a:lnTo>
                  <a:lnTo>
                    <a:pt x="187" y="123"/>
                  </a:lnTo>
                  <a:lnTo>
                    <a:pt x="214" y="143"/>
                  </a:lnTo>
                  <a:lnTo>
                    <a:pt x="238" y="163"/>
                  </a:lnTo>
                  <a:lnTo>
                    <a:pt x="261" y="183"/>
                  </a:lnTo>
                  <a:lnTo>
                    <a:pt x="283" y="203"/>
                  </a:lnTo>
                  <a:lnTo>
                    <a:pt x="305" y="225"/>
                  </a:lnTo>
                  <a:lnTo>
                    <a:pt x="328" y="248"/>
                  </a:lnTo>
                  <a:lnTo>
                    <a:pt x="353" y="277"/>
                  </a:lnTo>
                  <a:lnTo>
                    <a:pt x="362" y="2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30"/>
            <p:cNvSpPr>
              <a:spLocks/>
            </p:cNvSpPr>
            <p:nvPr/>
          </p:nvSpPr>
          <p:spPr bwMode="auto">
            <a:xfrm>
              <a:off x="3291" y="1208"/>
              <a:ext cx="822" cy="275"/>
            </a:xfrm>
            <a:custGeom>
              <a:avLst/>
              <a:gdLst>
                <a:gd name="T0" fmla="*/ 47 w 1982"/>
                <a:gd name="T1" fmla="*/ 661 h 661"/>
                <a:gd name="T2" fmla="*/ 148 w 1982"/>
                <a:gd name="T3" fmla="*/ 591 h 661"/>
                <a:gd name="T4" fmla="*/ 254 w 1982"/>
                <a:gd name="T5" fmla="*/ 526 h 661"/>
                <a:gd name="T6" fmla="*/ 361 w 1982"/>
                <a:gd name="T7" fmla="*/ 465 h 661"/>
                <a:gd name="T8" fmla="*/ 475 w 1982"/>
                <a:gd name="T9" fmla="*/ 417 h 661"/>
                <a:gd name="T10" fmla="*/ 590 w 1982"/>
                <a:gd name="T11" fmla="*/ 373 h 661"/>
                <a:gd name="T12" fmla="*/ 711 w 1982"/>
                <a:gd name="T13" fmla="*/ 343 h 661"/>
                <a:gd name="T14" fmla="*/ 834 w 1982"/>
                <a:gd name="T15" fmla="*/ 323 h 661"/>
                <a:gd name="T16" fmla="*/ 963 w 1982"/>
                <a:gd name="T17" fmla="*/ 318 h 661"/>
                <a:gd name="T18" fmla="*/ 1016 w 1982"/>
                <a:gd name="T19" fmla="*/ 294 h 661"/>
                <a:gd name="T20" fmla="*/ 1109 w 1982"/>
                <a:gd name="T21" fmla="*/ 296 h 661"/>
                <a:gd name="T22" fmla="*/ 1224 w 1982"/>
                <a:gd name="T23" fmla="*/ 316 h 661"/>
                <a:gd name="T24" fmla="*/ 1352 w 1982"/>
                <a:gd name="T25" fmla="*/ 350 h 661"/>
                <a:gd name="T26" fmla="*/ 1474 w 1982"/>
                <a:gd name="T27" fmla="*/ 390 h 661"/>
                <a:gd name="T28" fmla="*/ 1583 w 1982"/>
                <a:gd name="T29" fmla="*/ 437 h 661"/>
                <a:gd name="T30" fmla="*/ 1663 w 1982"/>
                <a:gd name="T31" fmla="*/ 480 h 661"/>
                <a:gd name="T32" fmla="*/ 1705 w 1982"/>
                <a:gd name="T33" fmla="*/ 519 h 661"/>
                <a:gd name="T34" fmla="*/ 1737 w 1982"/>
                <a:gd name="T35" fmla="*/ 526 h 661"/>
                <a:gd name="T36" fmla="*/ 1781 w 1982"/>
                <a:gd name="T37" fmla="*/ 542 h 661"/>
                <a:gd name="T38" fmla="*/ 1824 w 1982"/>
                <a:gd name="T39" fmla="*/ 562 h 661"/>
                <a:gd name="T40" fmla="*/ 1871 w 1982"/>
                <a:gd name="T41" fmla="*/ 582 h 661"/>
                <a:gd name="T42" fmla="*/ 1913 w 1982"/>
                <a:gd name="T43" fmla="*/ 593 h 661"/>
                <a:gd name="T44" fmla="*/ 1948 w 1982"/>
                <a:gd name="T45" fmla="*/ 591 h 661"/>
                <a:gd name="T46" fmla="*/ 1972 w 1982"/>
                <a:gd name="T47" fmla="*/ 567 h 661"/>
                <a:gd name="T48" fmla="*/ 1982 w 1982"/>
                <a:gd name="T49" fmla="*/ 519 h 661"/>
                <a:gd name="T50" fmla="*/ 1965 w 1982"/>
                <a:gd name="T51" fmla="*/ 460 h 661"/>
                <a:gd name="T52" fmla="*/ 1945 w 1982"/>
                <a:gd name="T53" fmla="*/ 405 h 661"/>
                <a:gd name="T54" fmla="*/ 1917 w 1982"/>
                <a:gd name="T55" fmla="*/ 350 h 661"/>
                <a:gd name="T56" fmla="*/ 1885 w 1982"/>
                <a:gd name="T57" fmla="*/ 299 h 661"/>
                <a:gd name="T58" fmla="*/ 1846 w 1982"/>
                <a:gd name="T59" fmla="*/ 251 h 661"/>
                <a:gd name="T60" fmla="*/ 1808 w 1982"/>
                <a:gd name="T61" fmla="*/ 207 h 661"/>
                <a:gd name="T62" fmla="*/ 1766 w 1982"/>
                <a:gd name="T63" fmla="*/ 169 h 661"/>
                <a:gd name="T64" fmla="*/ 1724 w 1982"/>
                <a:gd name="T65" fmla="*/ 139 h 661"/>
                <a:gd name="T66" fmla="*/ 1489 w 1982"/>
                <a:gd name="T67" fmla="*/ 55 h 661"/>
                <a:gd name="T68" fmla="*/ 1254 w 1982"/>
                <a:gd name="T69" fmla="*/ 10 h 661"/>
                <a:gd name="T70" fmla="*/ 1021 w 1982"/>
                <a:gd name="T71" fmla="*/ 0 h 661"/>
                <a:gd name="T72" fmla="*/ 797 w 1982"/>
                <a:gd name="T73" fmla="*/ 31 h 661"/>
                <a:gd name="T74" fmla="*/ 580 w 1982"/>
                <a:gd name="T75" fmla="*/ 97 h 661"/>
                <a:gd name="T76" fmla="*/ 378 w 1982"/>
                <a:gd name="T77" fmla="*/ 204 h 661"/>
                <a:gd name="T78" fmla="*/ 193 w 1982"/>
                <a:gd name="T79" fmla="*/ 350 h 661"/>
                <a:gd name="T80" fmla="*/ 29 w 1982"/>
                <a:gd name="T81" fmla="*/ 537 h 661"/>
                <a:gd name="T82" fmla="*/ 24 w 1982"/>
                <a:gd name="T83" fmla="*/ 547 h 661"/>
                <a:gd name="T84" fmla="*/ 20 w 1982"/>
                <a:gd name="T85" fmla="*/ 557 h 661"/>
                <a:gd name="T86" fmla="*/ 17 w 1982"/>
                <a:gd name="T87" fmla="*/ 569 h 661"/>
                <a:gd name="T88" fmla="*/ 14 w 1982"/>
                <a:gd name="T89" fmla="*/ 581 h 661"/>
                <a:gd name="T90" fmla="*/ 9 w 1982"/>
                <a:gd name="T91" fmla="*/ 591 h 661"/>
                <a:gd name="T92" fmla="*/ 5 w 1982"/>
                <a:gd name="T93" fmla="*/ 604 h 661"/>
                <a:gd name="T94" fmla="*/ 2 w 1982"/>
                <a:gd name="T95" fmla="*/ 618 h 661"/>
                <a:gd name="T96" fmla="*/ 0 w 1982"/>
                <a:gd name="T97" fmla="*/ 633 h 661"/>
                <a:gd name="T98" fmla="*/ 9 w 1982"/>
                <a:gd name="T99" fmla="*/ 646 h 661"/>
                <a:gd name="T100" fmla="*/ 19 w 1982"/>
                <a:gd name="T101" fmla="*/ 661 h 661"/>
                <a:gd name="T102" fmla="*/ 32 w 1982"/>
                <a:gd name="T103" fmla="*/ 661 h 661"/>
                <a:gd name="T104" fmla="*/ 47 w 1982"/>
                <a:gd name="T105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82" h="661">
                  <a:moveTo>
                    <a:pt x="47" y="661"/>
                  </a:moveTo>
                  <a:lnTo>
                    <a:pt x="148" y="591"/>
                  </a:lnTo>
                  <a:lnTo>
                    <a:pt x="254" y="526"/>
                  </a:lnTo>
                  <a:lnTo>
                    <a:pt x="361" y="465"/>
                  </a:lnTo>
                  <a:lnTo>
                    <a:pt x="475" y="417"/>
                  </a:lnTo>
                  <a:lnTo>
                    <a:pt x="590" y="373"/>
                  </a:lnTo>
                  <a:lnTo>
                    <a:pt x="711" y="343"/>
                  </a:lnTo>
                  <a:lnTo>
                    <a:pt x="834" y="323"/>
                  </a:lnTo>
                  <a:lnTo>
                    <a:pt x="963" y="318"/>
                  </a:lnTo>
                  <a:lnTo>
                    <a:pt x="1016" y="294"/>
                  </a:lnTo>
                  <a:lnTo>
                    <a:pt x="1109" y="296"/>
                  </a:lnTo>
                  <a:lnTo>
                    <a:pt x="1224" y="316"/>
                  </a:lnTo>
                  <a:lnTo>
                    <a:pt x="1352" y="350"/>
                  </a:lnTo>
                  <a:lnTo>
                    <a:pt x="1474" y="390"/>
                  </a:lnTo>
                  <a:lnTo>
                    <a:pt x="1583" y="437"/>
                  </a:lnTo>
                  <a:lnTo>
                    <a:pt x="1663" y="480"/>
                  </a:lnTo>
                  <a:lnTo>
                    <a:pt x="1705" y="519"/>
                  </a:lnTo>
                  <a:lnTo>
                    <a:pt x="1737" y="526"/>
                  </a:lnTo>
                  <a:lnTo>
                    <a:pt x="1781" y="542"/>
                  </a:lnTo>
                  <a:lnTo>
                    <a:pt x="1824" y="562"/>
                  </a:lnTo>
                  <a:lnTo>
                    <a:pt x="1871" y="582"/>
                  </a:lnTo>
                  <a:lnTo>
                    <a:pt x="1913" y="593"/>
                  </a:lnTo>
                  <a:lnTo>
                    <a:pt x="1948" y="591"/>
                  </a:lnTo>
                  <a:lnTo>
                    <a:pt x="1972" y="567"/>
                  </a:lnTo>
                  <a:lnTo>
                    <a:pt x="1982" y="519"/>
                  </a:lnTo>
                  <a:lnTo>
                    <a:pt x="1965" y="460"/>
                  </a:lnTo>
                  <a:lnTo>
                    <a:pt x="1945" y="405"/>
                  </a:lnTo>
                  <a:lnTo>
                    <a:pt x="1917" y="350"/>
                  </a:lnTo>
                  <a:lnTo>
                    <a:pt x="1885" y="299"/>
                  </a:lnTo>
                  <a:lnTo>
                    <a:pt x="1846" y="251"/>
                  </a:lnTo>
                  <a:lnTo>
                    <a:pt x="1808" y="207"/>
                  </a:lnTo>
                  <a:lnTo>
                    <a:pt x="1766" y="169"/>
                  </a:lnTo>
                  <a:lnTo>
                    <a:pt x="1724" y="139"/>
                  </a:lnTo>
                  <a:lnTo>
                    <a:pt x="1489" y="55"/>
                  </a:lnTo>
                  <a:lnTo>
                    <a:pt x="1254" y="10"/>
                  </a:lnTo>
                  <a:lnTo>
                    <a:pt x="1021" y="0"/>
                  </a:lnTo>
                  <a:lnTo>
                    <a:pt x="797" y="31"/>
                  </a:lnTo>
                  <a:lnTo>
                    <a:pt x="580" y="97"/>
                  </a:lnTo>
                  <a:lnTo>
                    <a:pt x="378" y="204"/>
                  </a:lnTo>
                  <a:lnTo>
                    <a:pt x="193" y="350"/>
                  </a:lnTo>
                  <a:lnTo>
                    <a:pt x="29" y="537"/>
                  </a:lnTo>
                  <a:lnTo>
                    <a:pt x="24" y="547"/>
                  </a:lnTo>
                  <a:lnTo>
                    <a:pt x="20" y="557"/>
                  </a:lnTo>
                  <a:lnTo>
                    <a:pt x="17" y="569"/>
                  </a:lnTo>
                  <a:lnTo>
                    <a:pt x="14" y="581"/>
                  </a:lnTo>
                  <a:lnTo>
                    <a:pt x="9" y="591"/>
                  </a:lnTo>
                  <a:lnTo>
                    <a:pt x="5" y="604"/>
                  </a:lnTo>
                  <a:lnTo>
                    <a:pt x="2" y="618"/>
                  </a:lnTo>
                  <a:lnTo>
                    <a:pt x="0" y="633"/>
                  </a:lnTo>
                  <a:lnTo>
                    <a:pt x="9" y="646"/>
                  </a:lnTo>
                  <a:lnTo>
                    <a:pt x="19" y="661"/>
                  </a:lnTo>
                  <a:lnTo>
                    <a:pt x="32" y="661"/>
                  </a:lnTo>
                  <a:lnTo>
                    <a:pt x="47" y="6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31"/>
            <p:cNvSpPr>
              <a:spLocks/>
            </p:cNvSpPr>
            <p:nvPr/>
          </p:nvSpPr>
          <p:spPr bwMode="auto">
            <a:xfrm>
              <a:off x="3310" y="1229"/>
              <a:ext cx="783" cy="234"/>
            </a:xfrm>
            <a:custGeom>
              <a:avLst/>
              <a:gdLst>
                <a:gd name="T0" fmla="*/ 57 w 1886"/>
                <a:gd name="T1" fmla="*/ 524 h 562"/>
                <a:gd name="T2" fmla="*/ 49 w 1886"/>
                <a:gd name="T3" fmla="*/ 504 h 562"/>
                <a:gd name="T4" fmla="*/ 103 w 1886"/>
                <a:gd name="T5" fmla="*/ 479 h 562"/>
                <a:gd name="T6" fmla="*/ 139 w 1886"/>
                <a:gd name="T7" fmla="*/ 447 h 562"/>
                <a:gd name="T8" fmla="*/ 106 w 1886"/>
                <a:gd name="T9" fmla="*/ 428 h 562"/>
                <a:gd name="T10" fmla="*/ 200 w 1886"/>
                <a:gd name="T11" fmla="*/ 410 h 562"/>
                <a:gd name="T12" fmla="*/ 258 w 1886"/>
                <a:gd name="T13" fmla="*/ 390 h 562"/>
                <a:gd name="T14" fmla="*/ 210 w 1886"/>
                <a:gd name="T15" fmla="*/ 395 h 562"/>
                <a:gd name="T16" fmla="*/ 171 w 1886"/>
                <a:gd name="T17" fmla="*/ 381 h 562"/>
                <a:gd name="T18" fmla="*/ 312 w 1886"/>
                <a:gd name="T19" fmla="*/ 346 h 562"/>
                <a:gd name="T20" fmla="*/ 337 w 1886"/>
                <a:gd name="T21" fmla="*/ 333 h 562"/>
                <a:gd name="T22" fmla="*/ 270 w 1886"/>
                <a:gd name="T23" fmla="*/ 321 h 562"/>
                <a:gd name="T24" fmla="*/ 331 w 1886"/>
                <a:gd name="T25" fmla="*/ 296 h 562"/>
                <a:gd name="T26" fmla="*/ 483 w 1886"/>
                <a:gd name="T27" fmla="*/ 293 h 562"/>
                <a:gd name="T28" fmla="*/ 418 w 1886"/>
                <a:gd name="T29" fmla="*/ 274 h 562"/>
                <a:gd name="T30" fmla="*/ 398 w 1886"/>
                <a:gd name="T31" fmla="*/ 242 h 562"/>
                <a:gd name="T32" fmla="*/ 557 w 1886"/>
                <a:gd name="T33" fmla="*/ 249 h 562"/>
                <a:gd name="T34" fmla="*/ 589 w 1886"/>
                <a:gd name="T35" fmla="*/ 229 h 562"/>
                <a:gd name="T36" fmla="*/ 448 w 1886"/>
                <a:gd name="T37" fmla="*/ 214 h 562"/>
                <a:gd name="T38" fmla="*/ 525 w 1886"/>
                <a:gd name="T39" fmla="*/ 179 h 562"/>
                <a:gd name="T40" fmla="*/ 771 w 1886"/>
                <a:gd name="T41" fmla="*/ 209 h 562"/>
                <a:gd name="T42" fmla="*/ 637 w 1886"/>
                <a:gd name="T43" fmla="*/ 165 h 562"/>
                <a:gd name="T44" fmla="*/ 639 w 1886"/>
                <a:gd name="T45" fmla="*/ 123 h 562"/>
                <a:gd name="T46" fmla="*/ 922 w 1886"/>
                <a:gd name="T47" fmla="*/ 202 h 562"/>
                <a:gd name="T48" fmla="*/ 827 w 1886"/>
                <a:gd name="T49" fmla="*/ 149 h 562"/>
                <a:gd name="T50" fmla="*/ 696 w 1886"/>
                <a:gd name="T51" fmla="*/ 103 h 562"/>
                <a:gd name="T52" fmla="*/ 761 w 1886"/>
                <a:gd name="T53" fmla="*/ 82 h 562"/>
                <a:gd name="T54" fmla="*/ 828 w 1886"/>
                <a:gd name="T55" fmla="*/ 92 h 562"/>
                <a:gd name="T56" fmla="*/ 1036 w 1886"/>
                <a:gd name="T57" fmla="*/ 128 h 562"/>
                <a:gd name="T58" fmla="*/ 1229 w 1886"/>
                <a:gd name="T59" fmla="*/ 219 h 562"/>
                <a:gd name="T60" fmla="*/ 1072 w 1886"/>
                <a:gd name="T61" fmla="*/ 123 h 562"/>
                <a:gd name="T62" fmla="*/ 1095 w 1886"/>
                <a:gd name="T63" fmla="*/ 82 h 562"/>
                <a:gd name="T64" fmla="*/ 1360 w 1886"/>
                <a:gd name="T65" fmla="*/ 256 h 562"/>
                <a:gd name="T66" fmla="*/ 1266 w 1886"/>
                <a:gd name="T67" fmla="*/ 160 h 562"/>
                <a:gd name="T68" fmla="*/ 1216 w 1886"/>
                <a:gd name="T69" fmla="*/ 83 h 562"/>
                <a:gd name="T70" fmla="*/ 1482 w 1886"/>
                <a:gd name="T71" fmla="*/ 293 h 562"/>
                <a:gd name="T72" fmla="*/ 1536 w 1886"/>
                <a:gd name="T73" fmla="*/ 299 h 562"/>
                <a:gd name="T74" fmla="*/ 1400 w 1886"/>
                <a:gd name="T75" fmla="*/ 177 h 562"/>
                <a:gd name="T76" fmla="*/ 1345 w 1886"/>
                <a:gd name="T77" fmla="*/ 98 h 562"/>
                <a:gd name="T78" fmla="*/ 1496 w 1886"/>
                <a:gd name="T79" fmla="*/ 219 h 562"/>
                <a:gd name="T80" fmla="*/ 1618 w 1886"/>
                <a:gd name="T81" fmla="*/ 333 h 562"/>
                <a:gd name="T82" fmla="*/ 1658 w 1886"/>
                <a:gd name="T83" fmla="*/ 340 h 562"/>
                <a:gd name="T84" fmla="*/ 1506 w 1886"/>
                <a:gd name="T85" fmla="*/ 195 h 562"/>
                <a:gd name="T86" fmla="*/ 1581 w 1886"/>
                <a:gd name="T87" fmla="*/ 232 h 562"/>
                <a:gd name="T88" fmla="*/ 1786 w 1886"/>
                <a:gd name="T89" fmla="*/ 435 h 562"/>
                <a:gd name="T90" fmla="*/ 1737 w 1886"/>
                <a:gd name="T91" fmla="*/ 336 h 562"/>
                <a:gd name="T92" fmla="*/ 1668 w 1886"/>
                <a:gd name="T93" fmla="*/ 204 h 562"/>
                <a:gd name="T94" fmla="*/ 1781 w 1886"/>
                <a:gd name="T95" fmla="*/ 323 h 562"/>
                <a:gd name="T96" fmla="*/ 1844 w 1886"/>
                <a:gd name="T97" fmla="*/ 303 h 562"/>
                <a:gd name="T98" fmla="*/ 1169 w 1886"/>
                <a:gd name="T99" fmla="*/ 8 h 562"/>
                <a:gd name="T100" fmla="*/ 497 w 1886"/>
                <a:gd name="T101" fmla="*/ 103 h 562"/>
                <a:gd name="T102" fmla="*/ 0 w 1886"/>
                <a:gd name="T103" fmla="*/ 552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6" h="562">
                  <a:moveTo>
                    <a:pt x="10" y="562"/>
                  </a:moveTo>
                  <a:lnTo>
                    <a:pt x="22" y="552"/>
                  </a:lnTo>
                  <a:lnTo>
                    <a:pt x="34" y="542"/>
                  </a:lnTo>
                  <a:lnTo>
                    <a:pt x="44" y="530"/>
                  </a:lnTo>
                  <a:lnTo>
                    <a:pt x="57" y="524"/>
                  </a:lnTo>
                  <a:lnTo>
                    <a:pt x="62" y="522"/>
                  </a:lnTo>
                  <a:lnTo>
                    <a:pt x="67" y="514"/>
                  </a:lnTo>
                  <a:lnTo>
                    <a:pt x="54" y="514"/>
                  </a:lnTo>
                  <a:lnTo>
                    <a:pt x="49" y="514"/>
                  </a:lnTo>
                  <a:lnTo>
                    <a:pt x="49" y="504"/>
                  </a:lnTo>
                  <a:lnTo>
                    <a:pt x="49" y="495"/>
                  </a:lnTo>
                  <a:lnTo>
                    <a:pt x="57" y="485"/>
                  </a:lnTo>
                  <a:lnTo>
                    <a:pt x="71" y="482"/>
                  </a:lnTo>
                  <a:lnTo>
                    <a:pt x="84" y="479"/>
                  </a:lnTo>
                  <a:lnTo>
                    <a:pt x="103" y="479"/>
                  </a:lnTo>
                  <a:lnTo>
                    <a:pt x="118" y="474"/>
                  </a:lnTo>
                  <a:lnTo>
                    <a:pt x="134" y="470"/>
                  </a:lnTo>
                  <a:lnTo>
                    <a:pt x="144" y="460"/>
                  </a:lnTo>
                  <a:lnTo>
                    <a:pt x="153" y="447"/>
                  </a:lnTo>
                  <a:lnTo>
                    <a:pt x="139" y="447"/>
                  </a:lnTo>
                  <a:lnTo>
                    <a:pt x="129" y="447"/>
                  </a:lnTo>
                  <a:lnTo>
                    <a:pt x="118" y="447"/>
                  </a:lnTo>
                  <a:lnTo>
                    <a:pt x="106" y="447"/>
                  </a:lnTo>
                  <a:lnTo>
                    <a:pt x="106" y="440"/>
                  </a:lnTo>
                  <a:lnTo>
                    <a:pt x="106" y="428"/>
                  </a:lnTo>
                  <a:lnTo>
                    <a:pt x="123" y="422"/>
                  </a:lnTo>
                  <a:lnTo>
                    <a:pt x="141" y="418"/>
                  </a:lnTo>
                  <a:lnTo>
                    <a:pt x="161" y="415"/>
                  </a:lnTo>
                  <a:lnTo>
                    <a:pt x="181" y="413"/>
                  </a:lnTo>
                  <a:lnTo>
                    <a:pt x="200" y="410"/>
                  </a:lnTo>
                  <a:lnTo>
                    <a:pt x="220" y="408"/>
                  </a:lnTo>
                  <a:lnTo>
                    <a:pt x="238" y="403"/>
                  </a:lnTo>
                  <a:lnTo>
                    <a:pt x="258" y="400"/>
                  </a:lnTo>
                  <a:lnTo>
                    <a:pt x="258" y="398"/>
                  </a:lnTo>
                  <a:lnTo>
                    <a:pt x="258" y="390"/>
                  </a:lnTo>
                  <a:lnTo>
                    <a:pt x="247" y="390"/>
                  </a:lnTo>
                  <a:lnTo>
                    <a:pt x="237" y="390"/>
                  </a:lnTo>
                  <a:lnTo>
                    <a:pt x="228" y="391"/>
                  </a:lnTo>
                  <a:lnTo>
                    <a:pt x="220" y="395"/>
                  </a:lnTo>
                  <a:lnTo>
                    <a:pt x="210" y="395"/>
                  </a:lnTo>
                  <a:lnTo>
                    <a:pt x="200" y="396"/>
                  </a:lnTo>
                  <a:lnTo>
                    <a:pt x="190" y="398"/>
                  </a:lnTo>
                  <a:lnTo>
                    <a:pt x="181" y="400"/>
                  </a:lnTo>
                  <a:lnTo>
                    <a:pt x="171" y="390"/>
                  </a:lnTo>
                  <a:lnTo>
                    <a:pt x="171" y="381"/>
                  </a:lnTo>
                  <a:lnTo>
                    <a:pt x="195" y="365"/>
                  </a:lnTo>
                  <a:lnTo>
                    <a:pt x="223" y="356"/>
                  </a:lnTo>
                  <a:lnTo>
                    <a:pt x="253" y="350"/>
                  </a:lnTo>
                  <a:lnTo>
                    <a:pt x="284" y="350"/>
                  </a:lnTo>
                  <a:lnTo>
                    <a:pt x="312" y="346"/>
                  </a:lnTo>
                  <a:lnTo>
                    <a:pt x="336" y="345"/>
                  </a:lnTo>
                  <a:lnTo>
                    <a:pt x="352" y="340"/>
                  </a:lnTo>
                  <a:lnTo>
                    <a:pt x="362" y="333"/>
                  </a:lnTo>
                  <a:lnTo>
                    <a:pt x="349" y="333"/>
                  </a:lnTo>
                  <a:lnTo>
                    <a:pt x="337" y="333"/>
                  </a:lnTo>
                  <a:lnTo>
                    <a:pt x="327" y="333"/>
                  </a:lnTo>
                  <a:lnTo>
                    <a:pt x="315" y="333"/>
                  </a:lnTo>
                  <a:lnTo>
                    <a:pt x="299" y="333"/>
                  </a:lnTo>
                  <a:lnTo>
                    <a:pt x="277" y="333"/>
                  </a:lnTo>
                  <a:lnTo>
                    <a:pt x="270" y="321"/>
                  </a:lnTo>
                  <a:lnTo>
                    <a:pt x="269" y="314"/>
                  </a:lnTo>
                  <a:lnTo>
                    <a:pt x="270" y="309"/>
                  </a:lnTo>
                  <a:lnTo>
                    <a:pt x="277" y="304"/>
                  </a:lnTo>
                  <a:lnTo>
                    <a:pt x="300" y="298"/>
                  </a:lnTo>
                  <a:lnTo>
                    <a:pt x="331" y="296"/>
                  </a:lnTo>
                  <a:lnTo>
                    <a:pt x="364" y="296"/>
                  </a:lnTo>
                  <a:lnTo>
                    <a:pt x="399" y="298"/>
                  </a:lnTo>
                  <a:lnTo>
                    <a:pt x="431" y="296"/>
                  </a:lnTo>
                  <a:lnTo>
                    <a:pt x="460" y="296"/>
                  </a:lnTo>
                  <a:lnTo>
                    <a:pt x="483" y="293"/>
                  </a:lnTo>
                  <a:lnTo>
                    <a:pt x="497" y="286"/>
                  </a:lnTo>
                  <a:lnTo>
                    <a:pt x="481" y="276"/>
                  </a:lnTo>
                  <a:lnTo>
                    <a:pt x="461" y="273"/>
                  </a:lnTo>
                  <a:lnTo>
                    <a:pt x="440" y="273"/>
                  </a:lnTo>
                  <a:lnTo>
                    <a:pt x="418" y="274"/>
                  </a:lnTo>
                  <a:lnTo>
                    <a:pt x="394" y="273"/>
                  </a:lnTo>
                  <a:lnTo>
                    <a:pt x="378" y="273"/>
                  </a:lnTo>
                  <a:lnTo>
                    <a:pt x="366" y="268"/>
                  </a:lnTo>
                  <a:lnTo>
                    <a:pt x="362" y="257"/>
                  </a:lnTo>
                  <a:lnTo>
                    <a:pt x="398" y="242"/>
                  </a:lnTo>
                  <a:lnTo>
                    <a:pt x="435" y="236"/>
                  </a:lnTo>
                  <a:lnTo>
                    <a:pt x="466" y="236"/>
                  </a:lnTo>
                  <a:lnTo>
                    <a:pt x="498" y="241"/>
                  </a:lnTo>
                  <a:lnTo>
                    <a:pt x="527" y="244"/>
                  </a:lnTo>
                  <a:lnTo>
                    <a:pt x="557" y="249"/>
                  </a:lnTo>
                  <a:lnTo>
                    <a:pt x="587" y="249"/>
                  </a:lnTo>
                  <a:lnTo>
                    <a:pt x="621" y="247"/>
                  </a:lnTo>
                  <a:lnTo>
                    <a:pt x="621" y="242"/>
                  </a:lnTo>
                  <a:lnTo>
                    <a:pt x="621" y="237"/>
                  </a:lnTo>
                  <a:lnTo>
                    <a:pt x="589" y="229"/>
                  </a:lnTo>
                  <a:lnTo>
                    <a:pt x="557" y="226"/>
                  </a:lnTo>
                  <a:lnTo>
                    <a:pt x="523" y="221"/>
                  </a:lnTo>
                  <a:lnTo>
                    <a:pt x="495" y="219"/>
                  </a:lnTo>
                  <a:lnTo>
                    <a:pt x="468" y="216"/>
                  </a:lnTo>
                  <a:lnTo>
                    <a:pt x="448" y="214"/>
                  </a:lnTo>
                  <a:lnTo>
                    <a:pt x="433" y="211"/>
                  </a:lnTo>
                  <a:lnTo>
                    <a:pt x="429" y="209"/>
                  </a:lnTo>
                  <a:lnTo>
                    <a:pt x="441" y="185"/>
                  </a:lnTo>
                  <a:lnTo>
                    <a:pt x="476" y="179"/>
                  </a:lnTo>
                  <a:lnTo>
                    <a:pt x="525" y="179"/>
                  </a:lnTo>
                  <a:lnTo>
                    <a:pt x="585" y="187"/>
                  </a:lnTo>
                  <a:lnTo>
                    <a:pt x="646" y="195"/>
                  </a:lnTo>
                  <a:lnTo>
                    <a:pt x="701" y="206"/>
                  </a:lnTo>
                  <a:lnTo>
                    <a:pt x="745" y="211"/>
                  </a:lnTo>
                  <a:lnTo>
                    <a:pt x="771" y="209"/>
                  </a:lnTo>
                  <a:lnTo>
                    <a:pt x="756" y="195"/>
                  </a:lnTo>
                  <a:lnTo>
                    <a:pt x="733" y="185"/>
                  </a:lnTo>
                  <a:lnTo>
                    <a:pt x="703" y="177"/>
                  </a:lnTo>
                  <a:lnTo>
                    <a:pt x="671" y="172"/>
                  </a:lnTo>
                  <a:lnTo>
                    <a:pt x="637" y="165"/>
                  </a:lnTo>
                  <a:lnTo>
                    <a:pt x="609" y="159"/>
                  </a:lnTo>
                  <a:lnTo>
                    <a:pt x="585" y="152"/>
                  </a:lnTo>
                  <a:lnTo>
                    <a:pt x="572" y="144"/>
                  </a:lnTo>
                  <a:lnTo>
                    <a:pt x="595" y="123"/>
                  </a:lnTo>
                  <a:lnTo>
                    <a:pt x="639" y="123"/>
                  </a:lnTo>
                  <a:lnTo>
                    <a:pt x="696" y="134"/>
                  </a:lnTo>
                  <a:lnTo>
                    <a:pt x="758" y="154"/>
                  </a:lnTo>
                  <a:lnTo>
                    <a:pt x="820" y="174"/>
                  </a:lnTo>
                  <a:lnTo>
                    <a:pt x="877" y="192"/>
                  </a:lnTo>
                  <a:lnTo>
                    <a:pt x="922" y="202"/>
                  </a:lnTo>
                  <a:lnTo>
                    <a:pt x="953" y="201"/>
                  </a:lnTo>
                  <a:lnTo>
                    <a:pt x="919" y="185"/>
                  </a:lnTo>
                  <a:lnTo>
                    <a:pt x="889" y="172"/>
                  </a:lnTo>
                  <a:lnTo>
                    <a:pt x="857" y="159"/>
                  </a:lnTo>
                  <a:lnTo>
                    <a:pt x="827" y="149"/>
                  </a:lnTo>
                  <a:lnTo>
                    <a:pt x="795" y="137"/>
                  </a:lnTo>
                  <a:lnTo>
                    <a:pt x="763" y="125"/>
                  </a:lnTo>
                  <a:lnTo>
                    <a:pt x="730" y="115"/>
                  </a:lnTo>
                  <a:lnTo>
                    <a:pt x="696" y="105"/>
                  </a:lnTo>
                  <a:lnTo>
                    <a:pt x="696" y="103"/>
                  </a:lnTo>
                  <a:lnTo>
                    <a:pt x="696" y="95"/>
                  </a:lnTo>
                  <a:lnTo>
                    <a:pt x="709" y="85"/>
                  </a:lnTo>
                  <a:lnTo>
                    <a:pt x="726" y="80"/>
                  </a:lnTo>
                  <a:lnTo>
                    <a:pt x="743" y="78"/>
                  </a:lnTo>
                  <a:lnTo>
                    <a:pt x="761" y="82"/>
                  </a:lnTo>
                  <a:lnTo>
                    <a:pt x="777" y="85"/>
                  </a:lnTo>
                  <a:lnTo>
                    <a:pt x="793" y="90"/>
                  </a:lnTo>
                  <a:lnTo>
                    <a:pt x="807" y="97"/>
                  </a:lnTo>
                  <a:lnTo>
                    <a:pt x="820" y="105"/>
                  </a:lnTo>
                  <a:lnTo>
                    <a:pt x="828" y="92"/>
                  </a:lnTo>
                  <a:lnTo>
                    <a:pt x="830" y="87"/>
                  </a:lnTo>
                  <a:lnTo>
                    <a:pt x="879" y="77"/>
                  </a:lnTo>
                  <a:lnTo>
                    <a:pt x="931" y="83"/>
                  </a:lnTo>
                  <a:lnTo>
                    <a:pt x="983" y="100"/>
                  </a:lnTo>
                  <a:lnTo>
                    <a:pt x="1036" y="128"/>
                  </a:lnTo>
                  <a:lnTo>
                    <a:pt x="1087" y="157"/>
                  </a:lnTo>
                  <a:lnTo>
                    <a:pt x="1137" y="187"/>
                  </a:lnTo>
                  <a:lnTo>
                    <a:pt x="1184" y="211"/>
                  </a:lnTo>
                  <a:lnTo>
                    <a:pt x="1229" y="229"/>
                  </a:lnTo>
                  <a:lnTo>
                    <a:pt x="1229" y="219"/>
                  </a:lnTo>
                  <a:lnTo>
                    <a:pt x="1199" y="197"/>
                  </a:lnTo>
                  <a:lnTo>
                    <a:pt x="1169" y="177"/>
                  </a:lnTo>
                  <a:lnTo>
                    <a:pt x="1137" y="159"/>
                  </a:lnTo>
                  <a:lnTo>
                    <a:pt x="1105" y="142"/>
                  </a:lnTo>
                  <a:lnTo>
                    <a:pt x="1072" y="123"/>
                  </a:lnTo>
                  <a:lnTo>
                    <a:pt x="1041" y="105"/>
                  </a:lnTo>
                  <a:lnTo>
                    <a:pt x="1011" y="85"/>
                  </a:lnTo>
                  <a:lnTo>
                    <a:pt x="983" y="67"/>
                  </a:lnTo>
                  <a:lnTo>
                    <a:pt x="1038" y="65"/>
                  </a:lnTo>
                  <a:lnTo>
                    <a:pt x="1095" y="82"/>
                  </a:lnTo>
                  <a:lnTo>
                    <a:pt x="1150" y="110"/>
                  </a:lnTo>
                  <a:lnTo>
                    <a:pt x="1206" y="149"/>
                  </a:lnTo>
                  <a:lnTo>
                    <a:pt x="1258" y="187"/>
                  </a:lnTo>
                  <a:lnTo>
                    <a:pt x="1311" y="226"/>
                  </a:lnTo>
                  <a:lnTo>
                    <a:pt x="1360" y="256"/>
                  </a:lnTo>
                  <a:lnTo>
                    <a:pt x="1410" y="276"/>
                  </a:lnTo>
                  <a:lnTo>
                    <a:pt x="1382" y="251"/>
                  </a:lnTo>
                  <a:lnTo>
                    <a:pt x="1348" y="222"/>
                  </a:lnTo>
                  <a:lnTo>
                    <a:pt x="1306" y="190"/>
                  </a:lnTo>
                  <a:lnTo>
                    <a:pt x="1266" y="160"/>
                  </a:lnTo>
                  <a:lnTo>
                    <a:pt x="1226" y="128"/>
                  </a:lnTo>
                  <a:lnTo>
                    <a:pt x="1192" y="102"/>
                  </a:lnTo>
                  <a:lnTo>
                    <a:pt x="1165" y="80"/>
                  </a:lnTo>
                  <a:lnTo>
                    <a:pt x="1154" y="67"/>
                  </a:lnTo>
                  <a:lnTo>
                    <a:pt x="1216" y="83"/>
                  </a:lnTo>
                  <a:lnTo>
                    <a:pt x="1276" y="115"/>
                  </a:lnTo>
                  <a:lnTo>
                    <a:pt x="1333" y="159"/>
                  </a:lnTo>
                  <a:lnTo>
                    <a:pt x="1388" y="207"/>
                  </a:lnTo>
                  <a:lnTo>
                    <a:pt x="1437" y="252"/>
                  </a:lnTo>
                  <a:lnTo>
                    <a:pt x="1482" y="293"/>
                  </a:lnTo>
                  <a:lnTo>
                    <a:pt x="1521" y="321"/>
                  </a:lnTo>
                  <a:lnTo>
                    <a:pt x="1554" y="333"/>
                  </a:lnTo>
                  <a:lnTo>
                    <a:pt x="1561" y="331"/>
                  </a:lnTo>
                  <a:lnTo>
                    <a:pt x="1563" y="324"/>
                  </a:lnTo>
                  <a:lnTo>
                    <a:pt x="1536" y="299"/>
                  </a:lnTo>
                  <a:lnTo>
                    <a:pt x="1509" y="274"/>
                  </a:lnTo>
                  <a:lnTo>
                    <a:pt x="1482" y="249"/>
                  </a:lnTo>
                  <a:lnTo>
                    <a:pt x="1455" y="224"/>
                  </a:lnTo>
                  <a:lnTo>
                    <a:pt x="1427" y="199"/>
                  </a:lnTo>
                  <a:lnTo>
                    <a:pt x="1400" y="177"/>
                  </a:lnTo>
                  <a:lnTo>
                    <a:pt x="1372" y="154"/>
                  </a:lnTo>
                  <a:lnTo>
                    <a:pt x="1345" y="134"/>
                  </a:lnTo>
                  <a:lnTo>
                    <a:pt x="1320" y="98"/>
                  </a:lnTo>
                  <a:lnTo>
                    <a:pt x="1323" y="88"/>
                  </a:lnTo>
                  <a:lnTo>
                    <a:pt x="1345" y="98"/>
                  </a:lnTo>
                  <a:lnTo>
                    <a:pt x="1380" y="125"/>
                  </a:lnTo>
                  <a:lnTo>
                    <a:pt x="1419" y="155"/>
                  </a:lnTo>
                  <a:lnTo>
                    <a:pt x="1455" y="185"/>
                  </a:lnTo>
                  <a:lnTo>
                    <a:pt x="1484" y="209"/>
                  </a:lnTo>
                  <a:lnTo>
                    <a:pt x="1496" y="219"/>
                  </a:lnTo>
                  <a:lnTo>
                    <a:pt x="1507" y="227"/>
                  </a:lnTo>
                  <a:lnTo>
                    <a:pt x="1529" y="247"/>
                  </a:lnTo>
                  <a:lnTo>
                    <a:pt x="1556" y="274"/>
                  </a:lnTo>
                  <a:lnTo>
                    <a:pt x="1588" y="304"/>
                  </a:lnTo>
                  <a:lnTo>
                    <a:pt x="1618" y="333"/>
                  </a:lnTo>
                  <a:lnTo>
                    <a:pt x="1647" y="360"/>
                  </a:lnTo>
                  <a:lnTo>
                    <a:pt x="1670" y="378"/>
                  </a:lnTo>
                  <a:lnTo>
                    <a:pt x="1687" y="390"/>
                  </a:lnTo>
                  <a:lnTo>
                    <a:pt x="1678" y="365"/>
                  </a:lnTo>
                  <a:lnTo>
                    <a:pt x="1658" y="340"/>
                  </a:lnTo>
                  <a:lnTo>
                    <a:pt x="1628" y="311"/>
                  </a:lnTo>
                  <a:lnTo>
                    <a:pt x="1595" y="283"/>
                  </a:lnTo>
                  <a:lnTo>
                    <a:pt x="1559" y="252"/>
                  </a:lnTo>
                  <a:lnTo>
                    <a:pt x="1529" y="224"/>
                  </a:lnTo>
                  <a:lnTo>
                    <a:pt x="1506" y="195"/>
                  </a:lnTo>
                  <a:lnTo>
                    <a:pt x="1496" y="172"/>
                  </a:lnTo>
                  <a:lnTo>
                    <a:pt x="1501" y="162"/>
                  </a:lnTo>
                  <a:lnTo>
                    <a:pt x="1506" y="162"/>
                  </a:lnTo>
                  <a:lnTo>
                    <a:pt x="1541" y="194"/>
                  </a:lnTo>
                  <a:lnTo>
                    <a:pt x="1581" y="232"/>
                  </a:lnTo>
                  <a:lnTo>
                    <a:pt x="1623" y="276"/>
                  </a:lnTo>
                  <a:lnTo>
                    <a:pt x="1667" y="323"/>
                  </a:lnTo>
                  <a:lnTo>
                    <a:pt x="1707" y="365"/>
                  </a:lnTo>
                  <a:lnTo>
                    <a:pt x="1747" y="403"/>
                  </a:lnTo>
                  <a:lnTo>
                    <a:pt x="1786" y="435"/>
                  </a:lnTo>
                  <a:lnTo>
                    <a:pt x="1821" y="457"/>
                  </a:lnTo>
                  <a:lnTo>
                    <a:pt x="1813" y="432"/>
                  </a:lnTo>
                  <a:lnTo>
                    <a:pt x="1794" y="403"/>
                  </a:lnTo>
                  <a:lnTo>
                    <a:pt x="1766" y="370"/>
                  </a:lnTo>
                  <a:lnTo>
                    <a:pt x="1737" y="336"/>
                  </a:lnTo>
                  <a:lnTo>
                    <a:pt x="1705" y="301"/>
                  </a:lnTo>
                  <a:lnTo>
                    <a:pt x="1682" y="268"/>
                  </a:lnTo>
                  <a:lnTo>
                    <a:pt x="1668" y="236"/>
                  </a:lnTo>
                  <a:lnTo>
                    <a:pt x="1668" y="209"/>
                  </a:lnTo>
                  <a:lnTo>
                    <a:pt x="1668" y="204"/>
                  </a:lnTo>
                  <a:lnTo>
                    <a:pt x="1677" y="201"/>
                  </a:lnTo>
                  <a:lnTo>
                    <a:pt x="1704" y="229"/>
                  </a:lnTo>
                  <a:lnTo>
                    <a:pt x="1730" y="259"/>
                  </a:lnTo>
                  <a:lnTo>
                    <a:pt x="1756" y="289"/>
                  </a:lnTo>
                  <a:lnTo>
                    <a:pt x="1781" y="323"/>
                  </a:lnTo>
                  <a:lnTo>
                    <a:pt x="1806" y="355"/>
                  </a:lnTo>
                  <a:lnTo>
                    <a:pt x="1831" y="386"/>
                  </a:lnTo>
                  <a:lnTo>
                    <a:pt x="1856" y="417"/>
                  </a:lnTo>
                  <a:lnTo>
                    <a:pt x="1886" y="447"/>
                  </a:lnTo>
                  <a:lnTo>
                    <a:pt x="1844" y="303"/>
                  </a:lnTo>
                  <a:lnTo>
                    <a:pt x="1757" y="195"/>
                  </a:lnTo>
                  <a:lnTo>
                    <a:pt x="1635" y="115"/>
                  </a:lnTo>
                  <a:lnTo>
                    <a:pt x="1489" y="61"/>
                  </a:lnTo>
                  <a:lnTo>
                    <a:pt x="1330" y="26"/>
                  </a:lnTo>
                  <a:lnTo>
                    <a:pt x="1169" y="8"/>
                  </a:lnTo>
                  <a:lnTo>
                    <a:pt x="1016" y="0"/>
                  </a:lnTo>
                  <a:lnTo>
                    <a:pt x="887" y="0"/>
                  </a:lnTo>
                  <a:lnTo>
                    <a:pt x="751" y="21"/>
                  </a:lnTo>
                  <a:lnTo>
                    <a:pt x="622" y="56"/>
                  </a:lnTo>
                  <a:lnTo>
                    <a:pt x="497" y="103"/>
                  </a:lnTo>
                  <a:lnTo>
                    <a:pt x="379" y="165"/>
                  </a:lnTo>
                  <a:lnTo>
                    <a:pt x="269" y="237"/>
                  </a:lnTo>
                  <a:lnTo>
                    <a:pt x="168" y="326"/>
                  </a:lnTo>
                  <a:lnTo>
                    <a:pt x="77" y="430"/>
                  </a:lnTo>
                  <a:lnTo>
                    <a:pt x="0" y="552"/>
                  </a:lnTo>
                  <a:lnTo>
                    <a:pt x="0" y="557"/>
                  </a:lnTo>
                  <a:lnTo>
                    <a:pt x="0" y="562"/>
                  </a:lnTo>
                  <a:lnTo>
                    <a:pt x="5" y="562"/>
                  </a:lnTo>
                  <a:lnTo>
                    <a:pt x="10" y="562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61" name="Date Placeholder 6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2" name="Footer Placeholder 6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3" name="Slide Number Placeholder 6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001905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Documents and Settings\amoore\Local Settings\Temporary Internet Files\Content.IE5\24YHVD4S\MP900448748[1]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752600"/>
            <a:ext cx="8109655" cy="417195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0" y="0"/>
            <a:ext cx="9144000" cy="1446550"/>
          </a:xfrm>
          <a:prstGeom prst="rect">
            <a:avLst/>
          </a:prstGeom>
          <a:solidFill>
            <a:srgbClr val="FF99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48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PREVENTING BURNS</a:t>
            </a:r>
            <a:endParaRPr lang="en-US" sz="2400" b="1" i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1031834" y="1945749"/>
            <a:ext cx="7042856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4163" indent="-284163" algn="ctr"/>
            <a:r>
              <a:rPr lang="en-US" sz="6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Burns are the second </a:t>
            </a:r>
            <a:r>
              <a:rPr lang="en-US" sz="6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most common hazard to residents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251247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Grp="1" noChangeArrowheads="1"/>
          </p:cNvSpPr>
          <p:nvPr>
            <p:ph type="title"/>
          </p:nvPr>
        </p:nvSpPr>
        <p:spPr>
          <a:xfrm>
            <a:off x="20474" y="0"/>
            <a:ext cx="9123526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</a:p>
        </p:txBody>
      </p:sp>
      <p:sp>
        <p:nvSpPr>
          <p:cNvPr id="17305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811138"/>
            <a:ext cx="4603750" cy="2907431"/>
          </a:xfrm>
        </p:spPr>
        <p:txBody>
          <a:bodyPr/>
          <a:lstStyle/>
          <a:p>
            <a:pPr marL="284163" indent="-284163"/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</a:t>
            </a: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water temperature in bath or shower with bath </a:t>
            </a: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thermometer or with your hand</a:t>
            </a:r>
            <a:endParaRPr lang="en-US" sz="3600" b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73408" name="Group 352"/>
          <p:cNvGrpSpPr>
            <a:grpSpLocks/>
          </p:cNvGrpSpPr>
          <p:nvPr/>
        </p:nvGrpSpPr>
        <p:grpSpPr bwMode="auto">
          <a:xfrm>
            <a:off x="5638835" y="2266946"/>
            <a:ext cx="2348418" cy="2802861"/>
            <a:chOff x="2432" y="2116"/>
            <a:chExt cx="4092" cy="3924"/>
          </a:xfrm>
        </p:grpSpPr>
        <p:grpSp>
          <p:nvGrpSpPr>
            <p:cNvPr id="173409" name="Group 353"/>
            <p:cNvGrpSpPr>
              <a:grpSpLocks/>
            </p:cNvGrpSpPr>
            <p:nvPr/>
          </p:nvGrpSpPr>
          <p:grpSpPr bwMode="auto">
            <a:xfrm>
              <a:off x="4480" y="2116"/>
              <a:ext cx="1900" cy="2220"/>
              <a:chOff x="4496" y="2196"/>
              <a:chExt cx="1900" cy="2220"/>
            </a:xfrm>
          </p:grpSpPr>
          <p:sp>
            <p:nvSpPr>
              <p:cNvPr id="173410" name="Freeform 354"/>
              <p:cNvSpPr>
                <a:spLocks/>
              </p:cNvSpPr>
              <p:nvPr/>
            </p:nvSpPr>
            <p:spPr bwMode="auto">
              <a:xfrm>
                <a:off x="4496" y="2331"/>
                <a:ext cx="1900" cy="1847"/>
              </a:xfrm>
              <a:custGeom>
                <a:avLst/>
                <a:gdLst>
                  <a:gd name="T0" fmla="*/ 1609 w 1900"/>
                  <a:gd name="T1" fmla="*/ 1847 h 1847"/>
                  <a:gd name="T2" fmla="*/ 1900 w 1900"/>
                  <a:gd name="T3" fmla="*/ 0 h 1847"/>
                  <a:gd name="T4" fmla="*/ 0 w 1900"/>
                  <a:gd name="T5" fmla="*/ 316 h 1847"/>
                  <a:gd name="T6" fmla="*/ 328 w 1900"/>
                  <a:gd name="T7" fmla="*/ 1657 h 1847"/>
                  <a:gd name="T8" fmla="*/ 1609 w 1900"/>
                  <a:gd name="T9" fmla="*/ 184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00" h="1847">
                    <a:moveTo>
                      <a:pt x="1609" y="1847"/>
                    </a:moveTo>
                    <a:lnTo>
                      <a:pt x="1900" y="0"/>
                    </a:lnTo>
                    <a:lnTo>
                      <a:pt x="0" y="316"/>
                    </a:lnTo>
                    <a:lnTo>
                      <a:pt x="328" y="1657"/>
                    </a:lnTo>
                    <a:lnTo>
                      <a:pt x="1609" y="1847"/>
                    </a:lnTo>
                    <a:close/>
                  </a:path>
                </a:pathLst>
              </a:custGeom>
              <a:solidFill>
                <a:srgbClr val="FF7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1" name="Freeform 355"/>
              <p:cNvSpPr>
                <a:spLocks/>
              </p:cNvSpPr>
              <p:nvPr/>
            </p:nvSpPr>
            <p:spPr bwMode="auto">
              <a:xfrm>
                <a:off x="5278" y="2196"/>
                <a:ext cx="443" cy="2220"/>
              </a:xfrm>
              <a:custGeom>
                <a:avLst/>
                <a:gdLst>
                  <a:gd name="T0" fmla="*/ 302 w 443"/>
                  <a:gd name="T1" fmla="*/ 131 h 2220"/>
                  <a:gd name="T2" fmla="*/ 317 w 443"/>
                  <a:gd name="T3" fmla="*/ 311 h 2220"/>
                  <a:gd name="T4" fmla="*/ 319 w 443"/>
                  <a:gd name="T5" fmla="*/ 496 h 2220"/>
                  <a:gd name="T6" fmla="*/ 315 w 443"/>
                  <a:gd name="T7" fmla="*/ 682 h 2220"/>
                  <a:gd name="T8" fmla="*/ 309 w 443"/>
                  <a:gd name="T9" fmla="*/ 1031 h 2220"/>
                  <a:gd name="T10" fmla="*/ 309 w 443"/>
                  <a:gd name="T11" fmla="*/ 1545 h 2220"/>
                  <a:gd name="T12" fmla="*/ 319 w 443"/>
                  <a:gd name="T13" fmla="*/ 1808 h 2220"/>
                  <a:gd name="T14" fmla="*/ 336 w 443"/>
                  <a:gd name="T15" fmla="*/ 1816 h 2220"/>
                  <a:gd name="T16" fmla="*/ 366 w 443"/>
                  <a:gd name="T17" fmla="*/ 1832 h 2220"/>
                  <a:gd name="T18" fmla="*/ 399 w 443"/>
                  <a:gd name="T19" fmla="*/ 1865 h 2220"/>
                  <a:gd name="T20" fmla="*/ 423 w 443"/>
                  <a:gd name="T21" fmla="*/ 1908 h 2220"/>
                  <a:gd name="T22" fmla="*/ 437 w 443"/>
                  <a:gd name="T23" fmla="*/ 1954 h 2220"/>
                  <a:gd name="T24" fmla="*/ 443 w 443"/>
                  <a:gd name="T25" fmla="*/ 2009 h 2220"/>
                  <a:gd name="T26" fmla="*/ 434 w 443"/>
                  <a:gd name="T27" fmla="*/ 2066 h 2220"/>
                  <a:gd name="T28" fmla="*/ 410 w 443"/>
                  <a:gd name="T29" fmla="*/ 2118 h 2220"/>
                  <a:gd name="T30" fmla="*/ 375 w 443"/>
                  <a:gd name="T31" fmla="*/ 2165 h 2220"/>
                  <a:gd name="T32" fmla="*/ 337 w 443"/>
                  <a:gd name="T33" fmla="*/ 2198 h 2220"/>
                  <a:gd name="T34" fmla="*/ 301 w 443"/>
                  <a:gd name="T35" fmla="*/ 2214 h 2220"/>
                  <a:gd name="T36" fmla="*/ 260 w 443"/>
                  <a:gd name="T37" fmla="*/ 2219 h 2220"/>
                  <a:gd name="T38" fmla="*/ 214 w 443"/>
                  <a:gd name="T39" fmla="*/ 2220 h 2220"/>
                  <a:gd name="T40" fmla="*/ 169 w 443"/>
                  <a:gd name="T41" fmla="*/ 2219 h 2220"/>
                  <a:gd name="T42" fmla="*/ 134 w 443"/>
                  <a:gd name="T43" fmla="*/ 2215 h 2220"/>
                  <a:gd name="T44" fmla="*/ 103 w 443"/>
                  <a:gd name="T45" fmla="*/ 2207 h 2220"/>
                  <a:gd name="T46" fmla="*/ 73 w 443"/>
                  <a:gd name="T47" fmla="*/ 2192 h 2220"/>
                  <a:gd name="T48" fmla="*/ 54 w 443"/>
                  <a:gd name="T49" fmla="*/ 2175 h 2220"/>
                  <a:gd name="T50" fmla="*/ 44 w 443"/>
                  <a:gd name="T51" fmla="*/ 2161 h 2220"/>
                  <a:gd name="T52" fmla="*/ 25 w 443"/>
                  <a:gd name="T53" fmla="*/ 2126 h 2220"/>
                  <a:gd name="T54" fmla="*/ 6 w 443"/>
                  <a:gd name="T55" fmla="*/ 2067 h 2220"/>
                  <a:gd name="T56" fmla="*/ 0 w 443"/>
                  <a:gd name="T57" fmla="*/ 2004 h 2220"/>
                  <a:gd name="T58" fmla="*/ 10 w 443"/>
                  <a:gd name="T59" fmla="*/ 1943 h 2220"/>
                  <a:gd name="T60" fmla="*/ 28 w 443"/>
                  <a:gd name="T61" fmla="*/ 1904 h 2220"/>
                  <a:gd name="T62" fmla="*/ 42 w 443"/>
                  <a:gd name="T63" fmla="*/ 1880 h 2220"/>
                  <a:gd name="T64" fmla="*/ 55 w 443"/>
                  <a:gd name="T65" fmla="*/ 1859 h 2220"/>
                  <a:gd name="T66" fmla="*/ 72 w 443"/>
                  <a:gd name="T67" fmla="*/ 1839 h 2220"/>
                  <a:gd name="T68" fmla="*/ 92 w 443"/>
                  <a:gd name="T69" fmla="*/ 1823 h 2220"/>
                  <a:gd name="T70" fmla="*/ 115 w 443"/>
                  <a:gd name="T71" fmla="*/ 1809 h 2220"/>
                  <a:gd name="T72" fmla="*/ 122 w 443"/>
                  <a:gd name="T73" fmla="*/ 1560 h 2220"/>
                  <a:gd name="T74" fmla="*/ 120 w 443"/>
                  <a:gd name="T75" fmla="*/ 1072 h 2220"/>
                  <a:gd name="T76" fmla="*/ 122 w 443"/>
                  <a:gd name="T77" fmla="*/ 646 h 2220"/>
                  <a:gd name="T78" fmla="*/ 131 w 443"/>
                  <a:gd name="T79" fmla="*/ 281 h 2220"/>
                  <a:gd name="T80" fmla="*/ 136 w 443"/>
                  <a:gd name="T81" fmla="*/ 84 h 2220"/>
                  <a:gd name="T82" fmla="*/ 143 w 443"/>
                  <a:gd name="T83" fmla="*/ 59 h 2220"/>
                  <a:gd name="T84" fmla="*/ 156 w 443"/>
                  <a:gd name="T85" fmla="*/ 36 h 2220"/>
                  <a:gd name="T86" fmla="*/ 174 w 443"/>
                  <a:gd name="T87" fmla="*/ 18 h 2220"/>
                  <a:gd name="T88" fmla="*/ 194 w 443"/>
                  <a:gd name="T89" fmla="*/ 7 h 2220"/>
                  <a:gd name="T90" fmla="*/ 216 w 443"/>
                  <a:gd name="T91" fmla="*/ 1 h 2220"/>
                  <a:gd name="T92" fmla="*/ 239 w 443"/>
                  <a:gd name="T93" fmla="*/ 1 h 2220"/>
                  <a:gd name="T94" fmla="*/ 259 w 443"/>
                  <a:gd name="T95" fmla="*/ 8 h 2220"/>
                  <a:gd name="T96" fmla="*/ 287 w 443"/>
                  <a:gd name="T97" fmla="*/ 43 h 2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3" h="2220">
                    <a:moveTo>
                      <a:pt x="287" y="43"/>
                    </a:moveTo>
                    <a:lnTo>
                      <a:pt x="302" y="131"/>
                    </a:lnTo>
                    <a:lnTo>
                      <a:pt x="312" y="221"/>
                    </a:lnTo>
                    <a:lnTo>
                      <a:pt x="317" y="311"/>
                    </a:lnTo>
                    <a:lnTo>
                      <a:pt x="319" y="403"/>
                    </a:lnTo>
                    <a:lnTo>
                      <a:pt x="319" y="496"/>
                    </a:lnTo>
                    <a:lnTo>
                      <a:pt x="317" y="589"/>
                    </a:lnTo>
                    <a:lnTo>
                      <a:pt x="315" y="682"/>
                    </a:lnTo>
                    <a:lnTo>
                      <a:pt x="312" y="774"/>
                    </a:lnTo>
                    <a:lnTo>
                      <a:pt x="309" y="1031"/>
                    </a:lnTo>
                    <a:lnTo>
                      <a:pt x="308" y="1288"/>
                    </a:lnTo>
                    <a:lnTo>
                      <a:pt x="309" y="1545"/>
                    </a:lnTo>
                    <a:lnTo>
                      <a:pt x="312" y="1803"/>
                    </a:lnTo>
                    <a:lnTo>
                      <a:pt x="319" y="1808"/>
                    </a:lnTo>
                    <a:lnTo>
                      <a:pt x="327" y="1811"/>
                    </a:lnTo>
                    <a:lnTo>
                      <a:pt x="336" y="1816"/>
                    </a:lnTo>
                    <a:lnTo>
                      <a:pt x="345" y="1819"/>
                    </a:lnTo>
                    <a:lnTo>
                      <a:pt x="366" y="1832"/>
                    </a:lnTo>
                    <a:lnTo>
                      <a:pt x="384" y="1847"/>
                    </a:lnTo>
                    <a:lnTo>
                      <a:pt x="399" y="1865"/>
                    </a:lnTo>
                    <a:lnTo>
                      <a:pt x="413" y="1886"/>
                    </a:lnTo>
                    <a:lnTo>
                      <a:pt x="423" y="1908"/>
                    </a:lnTo>
                    <a:lnTo>
                      <a:pt x="431" y="1931"/>
                    </a:lnTo>
                    <a:lnTo>
                      <a:pt x="437" y="1954"/>
                    </a:lnTo>
                    <a:lnTo>
                      <a:pt x="441" y="1978"/>
                    </a:lnTo>
                    <a:lnTo>
                      <a:pt x="443" y="2009"/>
                    </a:lnTo>
                    <a:lnTo>
                      <a:pt x="441" y="2038"/>
                    </a:lnTo>
                    <a:lnTo>
                      <a:pt x="434" y="2066"/>
                    </a:lnTo>
                    <a:lnTo>
                      <a:pt x="424" y="2093"/>
                    </a:lnTo>
                    <a:lnTo>
                      <a:pt x="410" y="2118"/>
                    </a:lnTo>
                    <a:lnTo>
                      <a:pt x="393" y="2143"/>
                    </a:lnTo>
                    <a:lnTo>
                      <a:pt x="375" y="2165"/>
                    </a:lnTo>
                    <a:lnTo>
                      <a:pt x="354" y="2186"/>
                    </a:lnTo>
                    <a:lnTo>
                      <a:pt x="337" y="2198"/>
                    </a:lnTo>
                    <a:lnTo>
                      <a:pt x="319" y="2207"/>
                    </a:lnTo>
                    <a:lnTo>
                      <a:pt x="301" y="2214"/>
                    </a:lnTo>
                    <a:lnTo>
                      <a:pt x="282" y="2217"/>
                    </a:lnTo>
                    <a:lnTo>
                      <a:pt x="260" y="2219"/>
                    </a:lnTo>
                    <a:lnTo>
                      <a:pt x="238" y="2219"/>
                    </a:lnTo>
                    <a:lnTo>
                      <a:pt x="214" y="2220"/>
                    </a:lnTo>
                    <a:lnTo>
                      <a:pt x="187" y="2220"/>
                    </a:lnTo>
                    <a:lnTo>
                      <a:pt x="169" y="2219"/>
                    </a:lnTo>
                    <a:lnTo>
                      <a:pt x="151" y="2218"/>
                    </a:lnTo>
                    <a:lnTo>
                      <a:pt x="134" y="2215"/>
                    </a:lnTo>
                    <a:lnTo>
                      <a:pt x="118" y="2211"/>
                    </a:lnTo>
                    <a:lnTo>
                      <a:pt x="103" y="2207"/>
                    </a:lnTo>
                    <a:lnTo>
                      <a:pt x="88" y="2200"/>
                    </a:lnTo>
                    <a:lnTo>
                      <a:pt x="73" y="2192"/>
                    </a:lnTo>
                    <a:lnTo>
                      <a:pt x="59" y="2183"/>
                    </a:lnTo>
                    <a:lnTo>
                      <a:pt x="54" y="2175"/>
                    </a:lnTo>
                    <a:lnTo>
                      <a:pt x="50" y="2168"/>
                    </a:lnTo>
                    <a:lnTo>
                      <a:pt x="44" y="2161"/>
                    </a:lnTo>
                    <a:lnTo>
                      <a:pt x="40" y="2153"/>
                    </a:lnTo>
                    <a:lnTo>
                      <a:pt x="25" y="2126"/>
                    </a:lnTo>
                    <a:lnTo>
                      <a:pt x="14" y="2098"/>
                    </a:lnTo>
                    <a:lnTo>
                      <a:pt x="6" y="2067"/>
                    </a:lnTo>
                    <a:lnTo>
                      <a:pt x="1" y="2036"/>
                    </a:lnTo>
                    <a:lnTo>
                      <a:pt x="0" y="2004"/>
                    </a:lnTo>
                    <a:lnTo>
                      <a:pt x="3" y="1974"/>
                    </a:lnTo>
                    <a:lnTo>
                      <a:pt x="10" y="1943"/>
                    </a:lnTo>
                    <a:lnTo>
                      <a:pt x="23" y="1914"/>
                    </a:lnTo>
                    <a:lnTo>
                      <a:pt x="28" y="1904"/>
                    </a:lnTo>
                    <a:lnTo>
                      <a:pt x="35" y="1891"/>
                    </a:lnTo>
                    <a:lnTo>
                      <a:pt x="42" y="1880"/>
                    </a:lnTo>
                    <a:lnTo>
                      <a:pt x="49" y="1869"/>
                    </a:lnTo>
                    <a:lnTo>
                      <a:pt x="55" y="1859"/>
                    </a:lnTo>
                    <a:lnTo>
                      <a:pt x="63" y="1850"/>
                    </a:lnTo>
                    <a:lnTo>
                      <a:pt x="72" y="1839"/>
                    </a:lnTo>
                    <a:lnTo>
                      <a:pt x="82" y="1830"/>
                    </a:lnTo>
                    <a:lnTo>
                      <a:pt x="92" y="1823"/>
                    </a:lnTo>
                    <a:lnTo>
                      <a:pt x="104" y="1815"/>
                    </a:lnTo>
                    <a:lnTo>
                      <a:pt x="115" y="1809"/>
                    </a:lnTo>
                    <a:lnTo>
                      <a:pt x="126" y="1805"/>
                    </a:lnTo>
                    <a:lnTo>
                      <a:pt x="122" y="1560"/>
                    </a:lnTo>
                    <a:lnTo>
                      <a:pt x="120" y="1316"/>
                    </a:lnTo>
                    <a:lnTo>
                      <a:pt x="120" y="1072"/>
                    </a:lnTo>
                    <a:lnTo>
                      <a:pt x="121" y="828"/>
                    </a:lnTo>
                    <a:lnTo>
                      <a:pt x="122" y="646"/>
                    </a:lnTo>
                    <a:lnTo>
                      <a:pt x="126" y="463"/>
                    </a:lnTo>
                    <a:lnTo>
                      <a:pt x="131" y="281"/>
                    </a:lnTo>
                    <a:lnTo>
                      <a:pt x="135" y="97"/>
                    </a:lnTo>
                    <a:lnTo>
                      <a:pt x="136" y="84"/>
                    </a:lnTo>
                    <a:lnTo>
                      <a:pt x="139" y="71"/>
                    </a:lnTo>
                    <a:lnTo>
                      <a:pt x="143" y="59"/>
                    </a:lnTo>
                    <a:lnTo>
                      <a:pt x="149" y="47"/>
                    </a:lnTo>
                    <a:lnTo>
                      <a:pt x="156" y="36"/>
                    </a:lnTo>
                    <a:lnTo>
                      <a:pt x="163" y="26"/>
                    </a:lnTo>
                    <a:lnTo>
                      <a:pt x="174" y="18"/>
                    </a:lnTo>
                    <a:lnTo>
                      <a:pt x="185" y="11"/>
                    </a:lnTo>
                    <a:lnTo>
                      <a:pt x="194" y="7"/>
                    </a:lnTo>
                    <a:lnTo>
                      <a:pt x="205" y="3"/>
                    </a:lnTo>
                    <a:lnTo>
                      <a:pt x="216" y="1"/>
                    </a:lnTo>
                    <a:lnTo>
                      <a:pt x="228" y="0"/>
                    </a:lnTo>
                    <a:lnTo>
                      <a:pt x="239" y="1"/>
                    </a:lnTo>
                    <a:lnTo>
                      <a:pt x="249" y="3"/>
                    </a:lnTo>
                    <a:lnTo>
                      <a:pt x="259" y="8"/>
                    </a:lnTo>
                    <a:lnTo>
                      <a:pt x="268" y="15"/>
                    </a:lnTo>
                    <a:lnTo>
                      <a:pt x="287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2" name="Freeform 356"/>
              <p:cNvSpPr>
                <a:spLocks/>
              </p:cNvSpPr>
              <p:nvPr/>
            </p:nvSpPr>
            <p:spPr bwMode="auto">
              <a:xfrm>
                <a:off x="5441" y="2229"/>
                <a:ext cx="109" cy="568"/>
              </a:xfrm>
              <a:custGeom>
                <a:avLst/>
                <a:gdLst>
                  <a:gd name="T0" fmla="*/ 102 w 109"/>
                  <a:gd name="T1" fmla="*/ 159 h 568"/>
                  <a:gd name="T2" fmla="*/ 109 w 109"/>
                  <a:gd name="T3" fmla="*/ 431 h 568"/>
                  <a:gd name="T4" fmla="*/ 91 w 109"/>
                  <a:gd name="T5" fmla="*/ 568 h 568"/>
                  <a:gd name="T6" fmla="*/ 65 w 109"/>
                  <a:gd name="T7" fmla="*/ 567 h 568"/>
                  <a:gd name="T8" fmla="*/ 40 w 109"/>
                  <a:gd name="T9" fmla="*/ 564 h 568"/>
                  <a:gd name="T10" fmla="*/ 15 w 109"/>
                  <a:gd name="T11" fmla="*/ 563 h 568"/>
                  <a:gd name="T12" fmla="*/ 3 w 109"/>
                  <a:gd name="T13" fmla="*/ 511 h 568"/>
                  <a:gd name="T14" fmla="*/ 20 w 109"/>
                  <a:gd name="T15" fmla="*/ 515 h 568"/>
                  <a:gd name="T16" fmla="*/ 39 w 109"/>
                  <a:gd name="T17" fmla="*/ 517 h 568"/>
                  <a:gd name="T18" fmla="*/ 56 w 109"/>
                  <a:gd name="T19" fmla="*/ 514 h 568"/>
                  <a:gd name="T20" fmla="*/ 68 w 109"/>
                  <a:gd name="T21" fmla="*/ 502 h 568"/>
                  <a:gd name="T22" fmla="*/ 59 w 109"/>
                  <a:gd name="T23" fmla="*/ 492 h 568"/>
                  <a:gd name="T24" fmla="*/ 46 w 109"/>
                  <a:gd name="T25" fmla="*/ 488 h 568"/>
                  <a:gd name="T26" fmla="*/ 31 w 109"/>
                  <a:gd name="T27" fmla="*/ 485 h 568"/>
                  <a:gd name="T28" fmla="*/ 16 w 109"/>
                  <a:gd name="T29" fmla="*/ 483 h 568"/>
                  <a:gd name="T30" fmla="*/ 3 w 109"/>
                  <a:gd name="T31" fmla="*/ 407 h 568"/>
                  <a:gd name="T32" fmla="*/ 20 w 109"/>
                  <a:gd name="T33" fmla="*/ 407 h 568"/>
                  <a:gd name="T34" fmla="*/ 38 w 109"/>
                  <a:gd name="T35" fmla="*/ 407 h 568"/>
                  <a:gd name="T36" fmla="*/ 53 w 109"/>
                  <a:gd name="T37" fmla="*/ 403 h 568"/>
                  <a:gd name="T38" fmla="*/ 65 w 109"/>
                  <a:gd name="T39" fmla="*/ 390 h 568"/>
                  <a:gd name="T40" fmla="*/ 57 w 109"/>
                  <a:gd name="T41" fmla="*/ 384 h 568"/>
                  <a:gd name="T42" fmla="*/ 48 w 109"/>
                  <a:gd name="T43" fmla="*/ 382 h 568"/>
                  <a:gd name="T44" fmla="*/ 3 w 109"/>
                  <a:gd name="T45" fmla="*/ 283 h 568"/>
                  <a:gd name="T46" fmla="*/ 17 w 109"/>
                  <a:gd name="T47" fmla="*/ 284 h 568"/>
                  <a:gd name="T48" fmla="*/ 32 w 109"/>
                  <a:gd name="T49" fmla="*/ 284 h 568"/>
                  <a:gd name="T50" fmla="*/ 47 w 109"/>
                  <a:gd name="T51" fmla="*/ 280 h 568"/>
                  <a:gd name="T52" fmla="*/ 57 w 109"/>
                  <a:gd name="T53" fmla="*/ 270 h 568"/>
                  <a:gd name="T54" fmla="*/ 57 w 109"/>
                  <a:gd name="T55" fmla="*/ 264 h 568"/>
                  <a:gd name="T56" fmla="*/ 52 w 109"/>
                  <a:gd name="T57" fmla="*/ 260 h 568"/>
                  <a:gd name="T58" fmla="*/ 5 w 109"/>
                  <a:gd name="T59" fmla="*/ 173 h 568"/>
                  <a:gd name="T60" fmla="*/ 17 w 109"/>
                  <a:gd name="T61" fmla="*/ 172 h 568"/>
                  <a:gd name="T62" fmla="*/ 31 w 109"/>
                  <a:gd name="T63" fmla="*/ 171 h 568"/>
                  <a:gd name="T64" fmla="*/ 42 w 109"/>
                  <a:gd name="T65" fmla="*/ 168 h 568"/>
                  <a:gd name="T66" fmla="*/ 50 w 109"/>
                  <a:gd name="T67" fmla="*/ 159 h 568"/>
                  <a:gd name="T68" fmla="*/ 50 w 109"/>
                  <a:gd name="T69" fmla="*/ 152 h 568"/>
                  <a:gd name="T70" fmla="*/ 46 w 109"/>
                  <a:gd name="T71" fmla="*/ 145 h 568"/>
                  <a:gd name="T72" fmla="*/ 35 w 109"/>
                  <a:gd name="T73" fmla="*/ 145 h 568"/>
                  <a:gd name="T74" fmla="*/ 25 w 109"/>
                  <a:gd name="T75" fmla="*/ 145 h 568"/>
                  <a:gd name="T76" fmla="*/ 14 w 109"/>
                  <a:gd name="T77" fmla="*/ 145 h 568"/>
                  <a:gd name="T78" fmla="*/ 4 w 109"/>
                  <a:gd name="T79" fmla="*/ 145 h 568"/>
                  <a:gd name="T80" fmla="*/ 6 w 109"/>
                  <a:gd name="T81" fmla="*/ 81 h 568"/>
                  <a:gd name="T82" fmla="*/ 23 w 109"/>
                  <a:gd name="T83" fmla="*/ 21 h 568"/>
                  <a:gd name="T84" fmla="*/ 31 w 109"/>
                  <a:gd name="T85" fmla="*/ 13 h 568"/>
                  <a:gd name="T86" fmla="*/ 40 w 109"/>
                  <a:gd name="T87" fmla="*/ 5 h 568"/>
                  <a:gd name="T88" fmla="*/ 49 w 109"/>
                  <a:gd name="T89" fmla="*/ 1 h 568"/>
                  <a:gd name="T90" fmla="*/ 60 w 109"/>
                  <a:gd name="T91" fmla="*/ 0 h 568"/>
                  <a:gd name="T92" fmla="*/ 69 w 109"/>
                  <a:gd name="T93" fmla="*/ 4 h 568"/>
                  <a:gd name="T94" fmla="*/ 79 w 109"/>
                  <a:gd name="T95" fmla="*/ 9 h 568"/>
                  <a:gd name="T96" fmla="*/ 87 w 109"/>
                  <a:gd name="T97" fmla="*/ 14 h 568"/>
                  <a:gd name="T98" fmla="*/ 95 w 109"/>
                  <a:gd name="T99" fmla="*/ 22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9" h="568">
                    <a:moveTo>
                      <a:pt x="95" y="22"/>
                    </a:moveTo>
                    <a:lnTo>
                      <a:pt x="102" y="159"/>
                    </a:lnTo>
                    <a:lnTo>
                      <a:pt x="108" y="295"/>
                    </a:lnTo>
                    <a:lnTo>
                      <a:pt x="109" y="431"/>
                    </a:lnTo>
                    <a:lnTo>
                      <a:pt x="105" y="568"/>
                    </a:lnTo>
                    <a:lnTo>
                      <a:pt x="91" y="568"/>
                    </a:lnTo>
                    <a:lnTo>
                      <a:pt x="77" y="568"/>
                    </a:lnTo>
                    <a:lnTo>
                      <a:pt x="65" y="567"/>
                    </a:lnTo>
                    <a:lnTo>
                      <a:pt x="52" y="565"/>
                    </a:lnTo>
                    <a:lnTo>
                      <a:pt x="40" y="564"/>
                    </a:lnTo>
                    <a:lnTo>
                      <a:pt x="28" y="563"/>
                    </a:lnTo>
                    <a:lnTo>
                      <a:pt x="15" y="563"/>
                    </a:lnTo>
                    <a:lnTo>
                      <a:pt x="0" y="564"/>
                    </a:lnTo>
                    <a:lnTo>
                      <a:pt x="3" y="511"/>
                    </a:lnTo>
                    <a:lnTo>
                      <a:pt x="11" y="512"/>
                    </a:lnTo>
                    <a:lnTo>
                      <a:pt x="20" y="515"/>
                    </a:lnTo>
                    <a:lnTo>
                      <a:pt x="29" y="516"/>
                    </a:lnTo>
                    <a:lnTo>
                      <a:pt x="39" y="517"/>
                    </a:lnTo>
                    <a:lnTo>
                      <a:pt x="48" y="516"/>
                    </a:lnTo>
                    <a:lnTo>
                      <a:pt x="56" y="514"/>
                    </a:lnTo>
                    <a:lnTo>
                      <a:pt x="62" y="509"/>
                    </a:lnTo>
                    <a:lnTo>
                      <a:pt x="68" y="502"/>
                    </a:lnTo>
                    <a:lnTo>
                      <a:pt x="64" y="497"/>
                    </a:lnTo>
                    <a:lnTo>
                      <a:pt x="59" y="492"/>
                    </a:lnTo>
                    <a:lnTo>
                      <a:pt x="52" y="489"/>
                    </a:lnTo>
                    <a:lnTo>
                      <a:pt x="46" y="488"/>
                    </a:lnTo>
                    <a:lnTo>
                      <a:pt x="38" y="487"/>
                    </a:lnTo>
                    <a:lnTo>
                      <a:pt x="31" y="485"/>
                    </a:lnTo>
                    <a:lnTo>
                      <a:pt x="23" y="484"/>
                    </a:lnTo>
                    <a:lnTo>
                      <a:pt x="16" y="483"/>
                    </a:lnTo>
                    <a:lnTo>
                      <a:pt x="4" y="485"/>
                    </a:lnTo>
                    <a:lnTo>
                      <a:pt x="3" y="407"/>
                    </a:lnTo>
                    <a:lnTo>
                      <a:pt x="11" y="405"/>
                    </a:lnTo>
                    <a:lnTo>
                      <a:pt x="20" y="407"/>
                    </a:lnTo>
                    <a:lnTo>
                      <a:pt x="29" y="407"/>
                    </a:lnTo>
                    <a:lnTo>
                      <a:pt x="38" y="407"/>
                    </a:lnTo>
                    <a:lnTo>
                      <a:pt x="46" y="405"/>
                    </a:lnTo>
                    <a:lnTo>
                      <a:pt x="53" y="403"/>
                    </a:lnTo>
                    <a:lnTo>
                      <a:pt x="60" y="397"/>
                    </a:lnTo>
                    <a:lnTo>
                      <a:pt x="65" y="390"/>
                    </a:lnTo>
                    <a:lnTo>
                      <a:pt x="61" y="385"/>
                    </a:lnTo>
                    <a:lnTo>
                      <a:pt x="57" y="384"/>
                    </a:lnTo>
                    <a:lnTo>
                      <a:pt x="52" y="383"/>
                    </a:lnTo>
                    <a:lnTo>
                      <a:pt x="48" y="382"/>
                    </a:lnTo>
                    <a:lnTo>
                      <a:pt x="3" y="377"/>
                    </a:lnTo>
                    <a:lnTo>
                      <a:pt x="3" y="283"/>
                    </a:lnTo>
                    <a:lnTo>
                      <a:pt x="10" y="283"/>
                    </a:lnTo>
                    <a:lnTo>
                      <a:pt x="17" y="284"/>
                    </a:lnTo>
                    <a:lnTo>
                      <a:pt x="24" y="284"/>
                    </a:lnTo>
                    <a:lnTo>
                      <a:pt x="32" y="284"/>
                    </a:lnTo>
                    <a:lnTo>
                      <a:pt x="40" y="283"/>
                    </a:lnTo>
                    <a:lnTo>
                      <a:pt x="47" y="280"/>
                    </a:lnTo>
                    <a:lnTo>
                      <a:pt x="52" y="277"/>
                    </a:lnTo>
                    <a:lnTo>
                      <a:pt x="57" y="270"/>
                    </a:lnTo>
                    <a:lnTo>
                      <a:pt x="58" y="267"/>
                    </a:lnTo>
                    <a:lnTo>
                      <a:pt x="57" y="264"/>
                    </a:lnTo>
                    <a:lnTo>
                      <a:pt x="55" y="262"/>
                    </a:lnTo>
                    <a:lnTo>
                      <a:pt x="52" y="260"/>
                    </a:lnTo>
                    <a:lnTo>
                      <a:pt x="2" y="253"/>
                    </a:lnTo>
                    <a:lnTo>
                      <a:pt x="5" y="173"/>
                    </a:lnTo>
                    <a:lnTo>
                      <a:pt x="11" y="172"/>
                    </a:lnTo>
                    <a:lnTo>
                      <a:pt x="17" y="172"/>
                    </a:lnTo>
                    <a:lnTo>
                      <a:pt x="24" y="172"/>
                    </a:lnTo>
                    <a:lnTo>
                      <a:pt x="31" y="171"/>
                    </a:lnTo>
                    <a:lnTo>
                      <a:pt x="37" y="170"/>
                    </a:lnTo>
                    <a:lnTo>
                      <a:pt x="42" y="168"/>
                    </a:lnTo>
                    <a:lnTo>
                      <a:pt x="47" y="163"/>
                    </a:lnTo>
                    <a:lnTo>
                      <a:pt x="50" y="159"/>
                    </a:lnTo>
                    <a:lnTo>
                      <a:pt x="51" y="155"/>
                    </a:lnTo>
                    <a:lnTo>
                      <a:pt x="50" y="152"/>
                    </a:lnTo>
                    <a:lnTo>
                      <a:pt x="49" y="148"/>
                    </a:lnTo>
                    <a:lnTo>
                      <a:pt x="46" y="145"/>
                    </a:lnTo>
                    <a:lnTo>
                      <a:pt x="41" y="145"/>
                    </a:lnTo>
                    <a:lnTo>
                      <a:pt x="35" y="145"/>
                    </a:lnTo>
                    <a:lnTo>
                      <a:pt x="31" y="145"/>
                    </a:lnTo>
                    <a:lnTo>
                      <a:pt x="25" y="145"/>
                    </a:lnTo>
                    <a:lnTo>
                      <a:pt x="20" y="145"/>
                    </a:lnTo>
                    <a:lnTo>
                      <a:pt x="14" y="145"/>
                    </a:lnTo>
                    <a:lnTo>
                      <a:pt x="10" y="145"/>
                    </a:lnTo>
                    <a:lnTo>
                      <a:pt x="4" y="145"/>
                    </a:lnTo>
                    <a:lnTo>
                      <a:pt x="7" y="113"/>
                    </a:lnTo>
                    <a:lnTo>
                      <a:pt x="6" y="81"/>
                    </a:lnTo>
                    <a:lnTo>
                      <a:pt x="8" y="48"/>
                    </a:lnTo>
                    <a:lnTo>
                      <a:pt x="23" y="21"/>
                    </a:lnTo>
                    <a:lnTo>
                      <a:pt x="26" y="16"/>
                    </a:lnTo>
                    <a:lnTo>
                      <a:pt x="31" y="13"/>
                    </a:lnTo>
                    <a:lnTo>
                      <a:pt x="35" y="9"/>
                    </a:lnTo>
                    <a:lnTo>
                      <a:pt x="40" y="5"/>
                    </a:lnTo>
                    <a:lnTo>
                      <a:pt x="44" y="3"/>
                    </a:lnTo>
                    <a:lnTo>
                      <a:pt x="49" y="1"/>
                    </a:lnTo>
                    <a:lnTo>
                      <a:pt x="55" y="0"/>
                    </a:lnTo>
                    <a:lnTo>
                      <a:pt x="60" y="0"/>
                    </a:lnTo>
                    <a:lnTo>
                      <a:pt x="65" y="2"/>
                    </a:lnTo>
                    <a:lnTo>
                      <a:pt x="69" y="4"/>
                    </a:lnTo>
                    <a:lnTo>
                      <a:pt x="75" y="6"/>
                    </a:lnTo>
                    <a:lnTo>
                      <a:pt x="79" y="9"/>
                    </a:lnTo>
                    <a:lnTo>
                      <a:pt x="84" y="11"/>
                    </a:lnTo>
                    <a:lnTo>
                      <a:pt x="87" y="14"/>
                    </a:lnTo>
                    <a:lnTo>
                      <a:pt x="92" y="18"/>
                    </a:lnTo>
                    <a:lnTo>
                      <a:pt x="95" y="22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3" name="Freeform 357"/>
              <p:cNvSpPr>
                <a:spLocks/>
              </p:cNvSpPr>
              <p:nvPr/>
            </p:nvSpPr>
            <p:spPr bwMode="auto">
              <a:xfrm>
                <a:off x="5321" y="2827"/>
                <a:ext cx="350" cy="1540"/>
              </a:xfrm>
              <a:custGeom>
                <a:avLst/>
                <a:gdLst>
                  <a:gd name="T0" fmla="*/ 216 w 350"/>
                  <a:gd name="T1" fmla="*/ 483 h 1540"/>
                  <a:gd name="T2" fmla="*/ 225 w 350"/>
                  <a:gd name="T3" fmla="*/ 1130 h 1540"/>
                  <a:gd name="T4" fmla="*/ 248 w 350"/>
                  <a:gd name="T5" fmla="*/ 1214 h 1540"/>
                  <a:gd name="T6" fmla="*/ 311 w 350"/>
                  <a:gd name="T7" fmla="*/ 1252 h 1540"/>
                  <a:gd name="T8" fmla="*/ 348 w 350"/>
                  <a:gd name="T9" fmla="*/ 1343 h 1540"/>
                  <a:gd name="T10" fmla="*/ 335 w 350"/>
                  <a:gd name="T11" fmla="*/ 1461 h 1540"/>
                  <a:gd name="T12" fmla="*/ 257 w 350"/>
                  <a:gd name="T13" fmla="*/ 1532 h 1540"/>
                  <a:gd name="T14" fmla="*/ 166 w 350"/>
                  <a:gd name="T15" fmla="*/ 1539 h 1540"/>
                  <a:gd name="T16" fmla="*/ 81 w 350"/>
                  <a:gd name="T17" fmla="*/ 1531 h 1540"/>
                  <a:gd name="T18" fmla="*/ 24 w 350"/>
                  <a:gd name="T19" fmla="*/ 1471 h 1540"/>
                  <a:gd name="T20" fmla="*/ 6 w 350"/>
                  <a:gd name="T21" fmla="*/ 1311 h 1540"/>
                  <a:gd name="T22" fmla="*/ 56 w 350"/>
                  <a:gd name="T23" fmla="*/ 1233 h 1540"/>
                  <a:gd name="T24" fmla="*/ 99 w 350"/>
                  <a:gd name="T25" fmla="*/ 1213 h 1540"/>
                  <a:gd name="T26" fmla="*/ 120 w 350"/>
                  <a:gd name="T27" fmla="*/ 1130 h 1540"/>
                  <a:gd name="T28" fmla="*/ 160 w 350"/>
                  <a:gd name="T29" fmla="*/ 1128 h 1540"/>
                  <a:gd name="T30" fmla="*/ 188 w 350"/>
                  <a:gd name="T31" fmla="*/ 1117 h 1540"/>
                  <a:gd name="T32" fmla="*/ 164 w 350"/>
                  <a:gd name="T33" fmla="*/ 1101 h 1540"/>
                  <a:gd name="T34" fmla="*/ 123 w 350"/>
                  <a:gd name="T35" fmla="*/ 1101 h 1540"/>
                  <a:gd name="T36" fmla="*/ 131 w 350"/>
                  <a:gd name="T37" fmla="*/ 1000 h 1540"/>
                  <a:gd name="T38" fmla="*/ 168 w 350"/>
                  <a:gd name="T39" fmla="*/ 998 h 1540"/>
                  <a:gd name="T40" fmla="*/ 162 w 350"/>
                  <a:gd name="T41" fmla="*/ 976 h 1540"/>
                  <a:gd name="T42" fmla="*/ 123 w 350"/>
                  <a:gd name="T43" fmla="*/ 977 h 1540"/>
                  <a:gd name="T44" fmla="*/ 151 w 350"/>
                  <a:gd name="T45" fmla="*/ 882 h 1540"/>
                  <a:gd name="T46" fmla="*/ 181 w 350"/>
                  <a:gd name="T47" fmla="*/ 871 h 1540"/>
                  <a:gd name="T48" fmla="*/ 162 w 350"/>
                  <a:gd name="T49" fmla="*/ 860 h 1540"/>
                  <a:gd name="T50" fmla="*/ 124 w 350"/>
                  <a:gd name="T51" fmla="*/ 858 h 1540"/>
                  <a:gd name="T52" fmla="*/ 140 w 350"/>
                  <a:gd name="T53" fmla="*/ 760 h 1540"/>
                  <a:gd name="T54" fmla="*/ 176 w 350"/>
                  <a:gd name="T55" fmla="*/ 746 h 1540"/>
                  <a:gd name="T56" fmla="*/ 139 w 350"/>
                  <a:gd name="T57" fmla="*/ 731 h 1540"/>
                  <a:gd name="T58" fmla="*/ 113 w 350"/>
                  <a:gd name="T59" fmla="*/ 690 h 1540"/>
                  <a:gd name="T60" fmla="*/ 137 w 350"/>
                  <a:gd name="T61" fmla="*/ 647 h 1540"/>
                  <a:gd name="T62" fmla="*/ 179 w 350"/>
                  <a:gd name="T63" fmla="*/ 638 h 1540"/>
                  <a:gd name="T64" fmla="*/ 141 w 350"/>
                  <a:gd name="T65" fmla="*/ 621 h 1540"/>
                  <a:gd name="T66" fmla="*/ 115 w 350"/>
                  <a:gd name="T67" fmla="*/ 574 h 1540"/>
                  <a:gd name="T68" fmla="*/ 137 w 350"/>
                  <a:gd name="T69" fmla="*/ 529 h 1540"/>
                  <a:gd name="T70" fmla="*/ 177 w 350"/>
                  <a:gd name="T71" fmla="*/ 518 h 1540"/>
                  <a:gd name="T72" fmla="*/ 143 w 350"/>
                  <a:gd name="T73" fmla="*/ 502 h 1540"/>
                  <a:gd name="T74" fmla="*/ 122 w 350"/>
                  <a:gd name="T75" fmla="*/ 451 h 1540"/>
                  <a:gd name="T76" fmla="*/ 144 w 350"/>
                  <a:gd name="T77" fmla="*/ 399 h 1540"/>
                  <a:gd name="T78" fmla="*/ 180 w 350"/>
                  <a:gd name="T79" fmla="*/ 391 h 1540"/>
                  <a:gd name="T80" fmla="*/ 169 w 350"/>
                  <a:gd name="T81" fmla="*/ 372 h 1540"/>
                  <a:gd name="T82" fmla="*/ 134 w 350"/>
                  <a:gd name="T83" fmla="*/ 372 h 1540"/>
                  <a:gd name="T84" fmla="*/ 117 w 350"/>
                  <a:gd name="T85" fmla="*/ 313 h 1540"/>
                  <a:gd name="T86" fmla="*/ 153 w 350"/>
                  <a:gd name="T87" fmla="*/ 294 h 1540"/>
                  <a:gd name="T88" fmla="*/ 184 w 350"/>
                  <a:gd name="T89" fmla="*/ 275 h 1540"/>
                  <a:gd name="T90" fmla="*/ 161 w 350"/>
                  <a:gd name="T91" fmla="*/ 265 h 1540"/>
                  <a:gd name="T92" fmla="*/ 118 w 350"/>
                  <a:gd name="T93" fmla="*/ 215 h 1540"/>
                  <a:gd name="T94" fmla="*/ 145 w 350"/>
                  <a:gd name="T95" fmla="*/ 171 h 1540"/>
                  <a:gd name="T96" fmla="*/ 184 w 350"/>
                  <a:gd name="T97" fmla="*/ 155 h 1540"/>
                  <a:gd name="T98" fmla="*/ 117 w 350"/>
                  <a:gd name="T99" fmla="*/ 140 h 1540"/>
                  <a:gd name="T100" fmla="*/ 149 w 350"/>
                  <a:gd name="T101" fmla="*/ 55 h 1540"/>
                  <a:gd name="T102" fmla="*/ 175 w 350"/>
                  <a:gd name="T103" fmla="*/ 38 h 1540"/>
                  <a:gd name="T104" fmla="*/ 148 w 350"/>
                  <a:gd name="T105" fmla="*/ 29 h 1540"/>
                  <a:gd name="T106" fmla="*/ 122 w 350"/>
                  <a:gd name="T107" fmla="*/ 27 h 1540"/>
                  <a:gd name="T108" fmla="*/ 159 w 350"/>
                  <a:gd name="T109" fmla="*/ 5 h 1540"/>
                  <a:gd name="T110" fmla="*/ 224 w 350"/>
                  <a:gd name="T111" fmla="*/ 6 h 1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0" h="1540">
                    <a:moveTo>
                      <a:pt x="224" y="6"/>
                    </a:moveTo>
                    <a:lnTo>
                      <a:pt x="222" y="125"/>
                    </a:lnTo>
                    <a:lnTo>
                      <a:pt x="217" y="244"/>
                    </a:lnTo>
                    <a:lnTo>
                      <a:pt x="214" y="362"/>
                    </a:lnTo>
                    <a:lnTo>
                      <a:pt x="216" y="483"/>
                    </a:lnTo>
                    <a:lnTo>
                      <a:pt x="223" y="640"/>
                    </a:lnTo>
                    <a:lnTo>
                      <a:pt x="225" y="795"/>
                    </a:lnTo>
                    <a:lnTo>
                      <a:pt x="225" y="949"/>
                    </a:lnTo>
                    <a:lnTo>
                      <a:pt x="224" y="1104"/>
                    </a:lnTo>
                    <a:lnTo>
                      <a:pt x="225" y="1130"/>
                    </a:lnTo>
                    <a:lnTo>
                      <a:pt x="226" y="1156"/>
                    </a:lnTo>
                    <a:lnTo>
                      <a:pt x="230" y="1180"/>
                    </a:lnTo>
                    <a:lnTo>
                      <a:pt x="234" y="1205"/>
                    </a:lnTo>
                    <a:lnTo>
                      <a:pt x="240" y="1212"/>
                    </a:lnTo>
                    <a:lnTo>
                      <a:pt x="248" y="1214"/>
                    </a:lnTo>
                    <a:lnTo>
                      <a:pt x="258" y="1214"/>
                    </a:lnTo>
                    <a:lnTo>
                      <a:pt x="266" y="1215"/>
                    </a:lnTo>
                    <a:lnTo>
                      <a:pt x="283" y="1225"/>
                    </a:lnTo>
                    <a:lnTo>
                      <a:pt x="297" y="1238"/>
                    </a:lnTo>
                    <a:lnTo>
                      <a:pt x="311" y="1252"/>
                    </a:lnTo>
                    <a:lnTo>
                      <a:pt x="322" y="1268"/>
                    </a:lnTo>
                    <a:lnTo>
                      <a:pt x="331" y="1286"/>
                    </a:lnTo>
                    <a:lnTo>
                      <a:pt x="339" y="1304"/>
                    </a:lnTo>
                    <a:lnTo>
                      <a:pt x="345" y="1323"/>
                    </a:lnTo>
                    <a:lnTo>
                      <a:pt x="348" y="1343"/>
                    </a:lnTo>
                    <a:lnTo>
                      <a:pt x="350" y="1367"/>
                    </a:lnTo>
                    <a:lnTo>
                      <a:pt x="350" y="1392"/>
                    </a:lnTo>
                    <a:lnTo>
                      <a:pt x="347" y="1417"/>
                    </a:lnTo>
                    <a:lnTo>
                      <a:pt x="342" y="1440"/>
                    </a:lnTo>
                    <a:lnTo>
                      <a:pt x="335" y="1461"/>
                    </a:lnTo>
                    <a:lnTo>
                      <a:pt x="322" y="1481"/>
                    </a:lnTo>
                    <a:lnTo>
                      <a:pt x="308" y="1500"/>
                    </a:lnTo>
                    <a:lnTo>
                      <a:pt x="288" y="1516"/>
                    </a:lnTo>
                    <a:lnTo>
                      <a:pt x="274" y="1525"/>
                    </a:lnTo>
                    <a:lnTo>
                      <a:pt x="257" y="1532"/>
                    </a:lnTo>
                    <a:lnTo>
                      <a:pt x="240" y="1537"/>
                    </a:lnTo>
                    <a:lnTo>
                      <a:pt x="223" y="1539"/>
                    </a:lnTo>
                    <a:lnTo>
                      <a:pt x="204" y="1540"/>
                    </a:lnTo>
                    <a:lnTo>
                      <a:pt x="186" y="1540"/>
                    </a:lnTo>
                    <a:lnTo>
                      <a:pt x="166" y="1539"/>
                    </a:lnTo>
                    <a:lnTo>
                      <a:pt x="145" y="1539"/>
                    </a:lnTo>
                    <a:lnTo>
                      <a:pt x="125" y="1538"/>
                    </a:lnTo>
                    <a:lnTo>
                      <a:pt x="108" y="1537"/>
                    </a:lnTo>
                    <a:lnTo>
                      <a:pt x="93" y="1534"/>
                    </a:lnTo>
                    <a:lnTo>
                      <a:pt x="81" y="1531"/>
                    </a:lnTo>
                    <a:lnTo>
                      <a:pt x="70" y="1525"/>
                    </a:lnTo>
                    <a:lnTo>
                      <a:pt x="60" y="1518"/>
                    </a:lnTo>
                    <a:lnTo>
                      <a:pt x="48" y="1511"/>
                    </a:lnTo>
                    <a:lnTo>
                      <a:pt x="37" y="1499"/>
                    </a:lnTo>
                    <a:lnTo>
                      <a:pt x="24" y="1471"/>
                    </a:lnTo>
                    <a:lnTo>
                      <a:pt x="12" y="1441"/>
                    </a:lnTo>
                    <a:lnTo>
                      <a:pt x="4" y="1408"/>
                    </a:lnTo>
                    <a:lnTo>
                      <a:pt x="0" y="1375"/>
                    </a:lnTo>
                    <a:lnTo>
                      <a:pt x="0" y="1343"/>
                    </a:lnTo>
                    <a:lnTo>
                      <a:pt x="6" y="1311"/>
                    </a:lnTo>
                    <a:lnTo>
                      <a:pt x="18" y="1281"/>
                    </a:lnTo>
                    <a:lnTo>
                      <a:pt x="36" y="1254"/>
                    </a:lnTo>
                    <a:lnTo>
                      <a:pt x="43" y="1247"/>
                    </a:lnTo>
                    <a:lnTo>
                      <a:pt x="49" y="1240"/>
                    </a:lnTo>
                    <a:lnTo>
                      <a:pt x="56" y="1233"/>
                    </a:lnTo>
                    <a:lnTo>
                      <a:pt x="64" y="1228"/>
                    </a:lnTo>
                    <a:lnTo>
                      <a:pt x="72" y="1222"/>
                    </a:lnTo>
                    <a:lnTo>
                      <a:pt x="81" y="1219"/>
                    </a:lnTo>
                    <a:lnTo>
                      <a:pt x="90" y="1215"/>
                    </a:lnTo>
                    <a:lnTo>
                      <a:pt x="99" y="1213"/>
                    </a:lnTo>
                    <a:lnTo>
                      <a:pt x="104" y="1206"/>
                    </a:lnTo>
                    <a:lnTo>
                      <a:pt x="107" y="1201"/>
                    </a:lnTo>
                    <a:lnTo>
                      <a:pt x="111" y="1194"/>
                    </a:lnTo>
                    <a:lnTo>
                      <a:pt x="117" y="1188"/>
                    </a:lnTo>
                    <a:lnTo>
                      <a:pt x="120" y="1130"/>
                    </a:lnTo>
                    <a:lnTo>
                      <a:pt x="128" y="1130"/>
                    </a:lnTo>
                    <a:lnTo>
                      <a:pt x="136" y="1130"/>
                    </a:lnTo>
                    <a:lnTo>
                      <a:pt x="144" y="1130"/>
                    </a:lnTo>
                    <a:lnTo>
                      <a:pt x="152" y="1130"/>
                    </a:lnTo>
                    <a:lnTo>
                      <a:pt x="160" y="1128"/>
                    </a:lnTo>
                    <a:lnTo>
                      <a:pt x="168" y="1127"/>
                    </a:lnTo>
                    <a:lnTo>
                      <a:pt x="176" y="1126"/>
                    </a:lnTo>
                    <a:lnTo>
                      <a:pt x="184" y="1124"/>
                    </a:lnTo>
                    <a:lnTo>
                      <a:pt x="187" y="1121"/>
                    </a:lnTo>
                    <a:lnTo>
                      <a:pt x="188" y="1117"/>
                    </a:lnTo>
                    <a:lnTo>
                      <a:pt x="189" y="1114"/>
                    </a:lnTo>
                    <a:lnTo>
                      <a:pt x="188" y="1110"/>
                    </a:lnTo>
                    <a:lnTo>
                      <a:pt x="180" y="1106"/>
                    </a:lnTo>
                    <a:lnTo>
                      <a:pt x="172" y="1104"/>
                    </a:lnTo>
                    <a:lnTo>
                      <a:pt x="164" y="1101"/>
                    </a:lnTo>
                    <a:lnTo>
                      <a:pt x="157" y="1100"/>
                    </a:lnTo>
                    <a:lnTo>
                      <a:pt x="148" y="1100"/>
                    </a:lnTo>
                    <a:lnTo>
                      <a:pt x="140" y="1100"/>
                    </a:lnTo>
                    <a:lnTo>
                      <a:pt x="131" y="1101"/>
                    </a:lnTo>
                    <a:lnTo>
                      <a:pt x="123" y="1101"/>
                    </a:lnTo>
                    <a:lnTo>
                      <a:pt x="122" y="1075"/>
                    </a:lnTo>
                    <a:lnTo>
                      <a:pt x="122" y="1052"/>
                    </a:lnTo>
                    <a:lnTo>
                      <a:pt x="123" y="1027"/>
                    </a:lnTo>
                    <a:lnTo>
                      <a:pt x="123" y="1000"/>
                    </a:lnTo>
                    <a:lnTo>
                      <a:pt x="131" y="1000"/>
                    </a:lnTo>
                    <a:lnTo>
                      <a:pt x="137" y="1000"/>
                    </a:lnTo>
                    <a:lnTo>
                      <a:pt x="145" y="1000"/>
                    </a:lnTo>
                    <a:lnTo>
                      <a:pt x="153" y="1000"/>
                    </a:lnTo>
                    <a:lnTo>
                      <a:pt x="160" y="999"/>
                    </a:lnTo>
                    <a:lnTo>
                      <a:pt x="168" y="998"/>
                    </a:lnTo>
                    <a:lnTo>
                      <a:pt x="173" y="995"/>
                    </a:lnTo>
                    <a:lnTo>
                      <a:pt x="179" y="991"/>
                    </a:lnTo>
                    <a:lnTo>
                      <a:pt x="175" y="983"/>
                    </a:lnTo>
                    <a:lnTo>
                      <a:pt x="169" y="979"/>
                    </a:lnTo>
                    <a:lnTo>
                      <a:pt x="162" y="976"/>
                    </a:lnTo>
                    <a:lnTo>
                      <a:pt x="154" y="975"/>
                    </a:lnTo>
                    <a:lnTo>
                      <a:pt x="146" y="975"/>
                    </a:lnTo>
                    <a:lnTo>
                      <a:pt x="137" y="976"/>
                    </a:lnTo>
                    <a:lnTo>
                      <a:pt x="130" y="977"/>
                    </a:lnTo>
                    <a:lnTo>
                      <a:pt x="123" y="977"/>
                    </a:lnTo>
                    <a:lnTo>
                      <a:pt x="118" y="880"/>
                    </a:lnTo>
                    <a:lnTo>
                      <a:pt x="126" y="879"/>
                    </a:lnTo>
                    <a:lnTo>
                      <a:pt x="134" y="879"/>
                    </a:lnTo>
                    <a:lnTo>
                      <a:pt x="143" y="880"/>
                    </a:lnTo>
                    <a:lnTo>
                      <a:pt x="151" y="882"/>
                    </a:lnTo>
                    <a:lnTo>
                      <a:pt x="159" y="883"/>
                    </a:lnTo>
                    <a:lnTo>
                      <a:pt x="167" y="882"/>
                    </a:lnTo>
                    <a:lnTo>
                      <a:pt x="175" y="879"/>
                    </a:lnTo>
                    <a:lnTo>
                      <a:pt x="181" y="875"/>
                    </a:lnTo>
                    <a:lnTo>
                      <a:pt x="181" y="871"/>
                    </a:lnTo>
                    <a:lnTo>
                      <a:pt x="180" y="869"/>
                    </a:lnTo>
                    <a:lnTo>
                      <a:pt x="179" y="867"/>
                    </a:lnTo>
                    <a:lnTo>
                      <a:pt x="177" y="865"/>
                    </a:lnTo>
                    <a:lnTo>
                      <a:pt x="170" y="861"/>
                    </a:lnTo>
                    <a:lnTo>
                      <a:pt x="162" y="860"/>
                    </a:lnTo>
                    <a:lnTo>
                      <a:pt x="154" y="859"/>
                    </a:lnTo>
                    <a:lnTo>
                      <a:pt x="148" y="858"/>
                    </a:lnTo>
                    <a:lnTo>
                      <a:pt x="140" y="858"/>
                    </a:lnTo>
                    <a:lnTo>
                      <a:pt x="132" y="858"/>
                    </a:lnTo>
                    <a:lnTo>
                      <a:pt x="124" y="858"/>
                    </a:lnTo>
                    <a:lnTo>
                      <a:pt x="116" y="857"/>
                    </a:lnTo>
                    <a:lnTo>
                      <a:pt x="114" y="760"/>
                    </a:lnTo>
                    <a:lnTo>
                      <a:pt x="122" y="760"/>
                    </a:lnTo>
                    <a:lnTo>
                      <a:pt x="131" y="760"/>
                    </a:lnTo>
                    <a:lnTo>
                      <a:pt x="140" y="760"/>
                    </a:lnTo>
                    <a:lnTo>
                      <a:pt x="149" y="760"/>
                    </a:lnTo>
                    <a:lnTo>
                      <a:pt x="157" y="760"/>
                    </a:lnTo>
                    <a:lnTo>
                      <a:pt x="164" y="758"/>
                    </a:lnTo>
                    <a:lnTo>
                      <a:pt x="171" y="753"/>
                    </a:lnTo>
                    <a:lnTo>
                      <a:pt x="176" y="746"/>
                    </a:lnTo>
                    <a:lnTo>
                      <a:pt x="169" y="741"/>
                    </a:lnTo>
                    <a:lnTo>
                      <a:pt x="162" y="736"/>
                    </a:lnTo>
                    <a:lnTo>
                      <a:pt x="154" y="733"/>
                    </a:lnTo>
                    <a:lnTo>
                      <a:pt x="146" y="731"/>
                    </a:lnTo>
                    <a:lnTo>
                      <a:pt x="139" y="731"/>
                    </a:lnTo>
                    <a:lnTo>
                      <a:pt x="130" y="731"/>
                    </a:lnTo>
                    <a:lnTo>
                      <a:pt x="122" y="733"/>
                    </a:lnTo>
                    <a:lnTo>
                      <a:pt x="114" y="735"/>
                    </a:lnTo>
                    <a:lnTo>
                      <a:pt x="113" y="713"/>
                    </a:lnTo>
                    <a:lnTo>
                      <a:pt x="113" y="690"/>
                    </a:lnTo>
                    <a:lnTo>
                      <a:pt x="113" y="669"/>
                    </a:lnTo>
                    <a:lnTo>
                      <a:pt x="111" y="646"/>
                    </a:lnTo>
                    <a:lnTo>
                      <a:pt x="119" y="645"/>
                    </a:lnTo>
                    <a:lnTo>
                      <a:pt x="128" y="646"/>
                    </a:lnTo>
                    <a:lnTo>
                      <a:pt x="137" y="647"/>
                    </a:lnTo>
                    <a:lnTo>
                      <a:pt x="148" y="648"/>
                    </a:lnTo>
                    <a:lnTo>
                      <a:pt x="155" y="648"/>
                    </a:lnTo>
                    <a:lnTo>
                      <a:pt x="164" y="647"/>
                    </a:lnTo>
                    <a:lnTo>
                      <a:pt x="172" y="644"/>
                    </a:lnTo>
                    <a:lnTo>
                      <a:pt x="179" y="638"/>
                    </a:lnTo>
                    <a:lnTo>
                      <a:pt x="173" y="630"/>
                    </a:lnTo>
                    <a:lnTo>
                      <a:pt x="167" y="625"/>
                    </a:lnTo>
                    <a:lnTo>
                      <a:pt x="159" y="622"/>
                    </a:lnTo>
                    <a:lnTo>
                      <a:pt x="150" y="621"/>
                    </a:lnTo>
                    <a:lnTo>
                      <a:pt x="141" y="621"/>
                    </a:lnTo>
                    <a:lnTo>
                      <a:pt x="132" y="621"/>
                    </a:lnTo>
                    <a:lnTo>
                      <a:pt x="122" y="622"/>
                    </a:lnTo>
                    <a:lnTo>
                      <a:pt x="114" y="621"/>
                    </a:lnTo>
                    <a:lnTo>
                      <a:pt x="114" y="598"/>
                    </a:lnTo>
                    <a:lnTo>
                      <a:pt x="115" y="574"/>
                    </a:lnTo>
                    <a:lnTo>
                      <a:pt x="115" y="550"/>
                    </a:lnTo>
                    <a:lnTo>
                      <a:pt x="116" y="527"/>
                    </a:lnTo>
                    <a:lnTo>
                      <a:pt x="123" y="528"/>
                    </a:lnTo>
                    <a:lnTo>
                      <a:pt x="130" y="529"/>
                    </a:lnTo>
                    <a:lnTo>
                      <a:pt x="137" y="529"/>
                    </a:lnTo>
                    <a:lnTo>
                      <a:pt x="146" y="529"/>
                    </a:lnTo>
                    <a:lnTo>
                      <a:pt x="155" y="528"/>
                    </a:lnTo>
                    <a:lnTo>
                      <a:pt x="163" y="527"/>
                    </a:lnTo>
                    <a:lnTo>
                      <a:pt x="170" y="522"/>
                    </a:lnTo>
                    <a:lnTo>
                      <a:pt x="177" y="518"/>
                    </a:lnTo>
                    <a:lnTo>
                      <a:pt x="172" y="511"/>
                    </a:lnTo>
                    <a:lnTo>
                      <a:pt x="167" y="505"/>
                    </a:lnTo>
                    <a:lnTo>
                      <a:pt x="160" y="503"/>
                    </a:lnTo>
                    <a:lnTo>
                      <a:pt x="151" y="502"/>
                    </a:lnTo>
                    <a:lnTo>
                      <a:pt x="143" y="502"/>
                    </a:lnTo>
                    <a:lnTo>
                      <a:pt x="134" y="502"/>
                    </a:lnTo>
                    <a:lnTo>
                      <a:pt x="126" y="502"/>
                    </a:lnTo>
                    <a:lnTo>
                      <a:pt x="118" y="501"/>
                    </a:lnTo>
                    <a:lnTo>
                      <a:pt x="120" y="476"/>
                    </a:lnTo>
                    <a:lnTo>
                      <a:pt x="122" y="451"/>
                    </a:lnTo>
                    <a:lnTo>
                      <a:pt x="122" y="425"/>
                    </a:lnTo>
                    <a:lnTo>
                      <a:pt x="120" y="399"/>
                    </a:lnTo>
                    <a:lnTo>
                      <a:pt x="128" y="398"/>
                    </a:lnTo>
                    <a:lnTo>
                      <a:pt x="136" y="398"/>
                    </a:lnTo>
                    <a:lnTo>
                      <a:pt x="144" y="399"/>
                    </a:lnTo>
                    <a:lnTo>
                      <a:pt x="152" y="399"/>
                    </a:lnTo>
                    <a:lnTo>
                      <a:pt x="160" y="399"/>
                    </a:lnTo>
                    <a:lnTo>
                      <a:pt x="167" y="398"/>
                    </a:lnTo>
                    <a:lnTo>
                      <a:pt x="173" y="396"/>
                    </a:lnTo>
                    <a:lnTo>
                      <a:pt x="180" y="391"/>
                    </a:lnTo>
                    <a:lnTo>
                      <a:pt x="182" y="387"/>
                    </a:lnTo>
                    <a:lnTo>
                      <a:pt x="181" y="382"/>
                    </a:lnTo>
                    <a:lnTo>
                      <a:pt x="178" y="379"/>
                    </a:lnTo>
                    <a:lnTo>
                      <a:pt x="176" y="374"/>
                    </a:lnTo>
                    <a:lnTo>
                      <a:pt x="169" y="372"/>
                    </a:lnTo>
                    <a:lnTo>
                      <a:pt x="162" y="372"/>
                    </a:lnTo>
                    <a:lnTo>
                      <a:pt x="155" y="371"/>
                    </a:lnTo>
                    <a:lnTo>
                      <a:pt x="149" y="371"/>
                    </a:lnTo>
                    <a:lnTo>
                      <a:pt x="142" y="371"/>
                    </a:lnTo>
                    <a:lnTo>
                      <a:pt x="134" y="372"/>
                    </a:lnTo>
                    <a:lnTo>
                      <a:pt x="127" y="372"/>
                    </a:lnTo>
                    <a:lnTo>
                      <a:pt x="120" y="372"/>
                    </a:lnTo>
                    <a:lnTo>
                      <a:pt x="119" y="353"/>
                    </a:lnTo>
                    <a:lnTo>
                      <a:pt x="118" y="333"/>
                    </a:lnTo>
                    <a:lnTo>
                      <a:pt x="117" y="313"/>
                    </a:lnTo>
                    <a:lnTo>
                      <a:pt x="116" y="294"/>
                    </a:lnTo>
                    <a:lnTo>
                      <a:pt x="126" y="294"/>
                    </a:lnTo>
                    <a:lnTo>
                      <a:pt x="135" y="294"/>
                    </a:lnTo>
                    <a:lnTo>
                      <a:pt x="144" y="294"/>
                    </a:lnTo>
                    <a:lnTo>
                      <a:pt x="153" y="294"/>
                    </a:lnTo>
                    <a:lnTo>
                      <a:pt x="161" y="293"/>
                    </a:lnTo>
                    <a:lnTo>
                      <a:pt x="170" y="291"/>
                    </a:lnTo>
                    <a:lnTo>
                      <a:pt x="177" y="286"/>
                    </a:lnTo>
                    <a:lnTo>
                      <a:pt x="185" y="281"/>
                    </a:lnTo>
                    <a:lnTo>
                      <a:pt x="184" y="275"/>
                    </a:lnTo>
                    <a:lnTo>
                      <a:pt x="181" y="271"/>
                    </a:lnTo>
                    <a:lnTo>
                      <a:pt x="178" y="268"/>
                    </a:lnTo>
                    <a:lnTo>
                      <a:pt x="172" y="267"/>
                    </a:lnTo>
                    <a:lnTo>
                      <a:pt x="167" y="266"/>
                    </a:lnTo>
                    <a:lnTo>
                      <a:pt x="161" y="265"/>
                    </a:lnTo>
                    <a:lnTo>
                      <a:pt x="157" y="264"/>
                    </a:lnTo>
                    <a:lnTo>
                      <a:pt x="152" y="262"/>
                    </a:lnTo>
                    <a:lnTo>
                      <a:pt x="117" y="263"/>
                    </a:lnTo>
                    <a:lnTo>
                      <a:pt x="118" y="239"/>
                    </a:lnTo>
                    <a:lnTo>
                      <a:pt x="118" y="215"/>
                    </a:lnTo>
                    <a:lnTo>
                      <a:pt x="118" y="192"/>
                    </a:lnTo>
                    <a:lnTo>
                      <a:pt x="118" y="168"/>
                    </a:lnTo>
                    <a:lnTo>
                      <a:pt x="127" y="169"/>
                    </a:lnTo>
                    <a:lnTo>
                      <a:pt x="136" y="170"/>
                    </a:lnTo>
                    <a:lnTo>
                      <a:pt x="145" y="171"/>
                    </a:lnTo>
                    <a:lnTo>
                      <a:pt x="154" y="171"/>
                    </a:lnTo>
                    <a:lnTo>
                      <a:pt x="163" y="170"/>
                    </a:lnTo>
                    <a:lnTo>
                      <a:pt x="171" y="168"/>
                    </a:lnTo>
                    <a:lnTo>
                      <a:pt x="178" y="162"/>
                    </a:lnTo>
                    <a:lnTo>
                      <a:pt x="184" y="155"/>
                    </a:lnTo>
                    <a:lnTo>
                      <a:pt x="179" y="148"/>
                    </a:lnTo>
                    <a:lnTo>
                      <a:pt x="172" y="144"/>
                    </a:lnTo>
                    <a:lnTo>
                      <a:pt x="163" y="143"/>
                    </a:lnTo>
                    <a:lnTo>
                      <a:pt x="155" y="142"/>
                    </a:lnTo>
                    <a:lnTo>
                      <a:pt x="117" y="140"/>
                    </a:lnTo>
                    <a:lnTo>
                      <a:pt x="116" y="53"/>
                    </a:lnTo>
                    <a:lnTo>
                      <a:pt x="124" y="53"/>
                    </a:lnTo>
                    <a:lnTo>
                      <a:pt x="133" y="53"/>
                    </a:lnTo>
                    <a:lnTo>
                      <a:pt x="141" y="54"/>
                    </a:lnTo>
                    <a:lnTo>
                      <a:pt x="149" y="55"/>
                    </a:lnTo>
                    <a:lnTo>
                      <a:pt x="157" y="55"/>
                    </a:lnTo>
                    <a:lnTo>
                      <a:pt x="163" y="54"/>
                    </a:lnTo>
                    <a:lnTo>
                      <a:pt x="170" y="51"/>
                    </a:lnTo>
                    <a:lnTo>
                      <a:pt x="176" y="45"/>
                    </a:lnTo>
                    <a:lnTo>
                      <a:pt x="175" y="38"/>
                    </a:lnTo>
                    <a:lnTo>
                      <a:pt x="169" y="35"/>
                    </a:lnTo>
                    <a:lnTo>
                      <a:pt x="163" y="34"/>
                    </a:lnTo>
                    <a:lnTo>
                      <a:pt x="158" y="31"/>
                    </a:lnTo>
                    <a:lnTo>
                      <a:pt x="152" y="29"/>
                    </a:lnTo>
                    <a:lnTo>
                      <a:pt x="148" y="29"/>
                    </a:lnTo>
                    <a:lnTo>
                      <a:pt x="142" y="28"/>
                    </a:lnTo>
                    <a:lnTo>
                      <a:pt x="137" y="28"/>
                    </a:lnTo>
                    <a:lnTo>
                      <a:pt x="132" y="28"/>
                    </a:lnTo>
                    <a:lnTo>
                      <a:pt x="126" y="28"/>
                    </a:lnTo>
                    <a:lnTo>
                      <a:pt x="122" y="27"/>
                    </a:lnTo>
                    <a:lnTo>
                      <a:pt x="116" y="27"/>
                    </a:lnTo>
                    <a:lnTo>
                      <a:pt x="118" y="0"/>
                    </a:lnTo>
                    <a:lnTo>
                      <a:pt x="132" y="2"/>
                    </a:lnTo>
                    <a:lnTo>
                      <a:pt x="144" y="4"/>
                    </a:lnTo>
                    <a:lnTo>
                      <a:pt x="159" y="5"/>
                    </a:lnTo>
                    <a:lnTo>
                      <a:pt x="172" y="5"/>
                    </a:lnTo>
                    <a:lnTo>
                      <a:pt x="186" y="6"/>
                    </a:lnTo>
                    <a:lnTo>
                      <a:pt x="199" y="6"/>
                    </a:lnTo>
                    <a:lnTo>
                      <a:pt x="212" y="6"/>
                    </a:lnTo>
                    <a:lnTo>
                      <a:pt x="224" y="6"/>
                    </a:lnTo>
                    <a:close/>
                  </a:path>
                </a:pathLst>
              </a:custGeom>
              <a:solidFill>
                <a:srgbClr val="FF0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4" name="Freeform 358"/>
              <p:cNvSpPr>
                <a:spLocks/>
              </p:cNvSpPr>
              <p:nvPr/>
            </p:nvSpPr>
            <p:spPr bwMode="auto">
              <a:xfrm>
                <a:off x="5784" y="2762"/>
                <a:ext cx="166" cy="161"/>
              </a:xfrm>
              <a:custGeom>
                <a:avLst/>
                <a:gdLst>
                  <a:gd name="T0" fmla="*/ 12 w 166"/>
                  <a:gd name="T1" fmla="*/ 160 h 161"/>
                  <a:gd name="T2" fmla="*/ 33 w 166"/>
                  <a:gd name="T3" fmla="*/ 145 h 161"/>
                  <a:gd name="T4" fmla="*/ 52 w 166"/>
                  <a:gd name="T5" fmla="*/ 131 h 161"/>
                  <a:gd name="T6" fmla="*/ 70 w 166"/>
                  <a:gd name="T7" fmla="*/ 114 h 161"/>
                  <a:gd name="T8" fmla="*/ 88 w 166"/>
                  <a:gd name="T9" fmla="*/ 98 h 161"/>
                  <a:gd name="T10" fmla="*/ 106 w 166"/>
                  <a:gd name="T11" fmla="*/ 81 h 161"/>
                  <a:gd name="T12" fmla="*/ 124 w 166"/>
                  <a:gd name="T13" fmla="*/ 64 h 161"/>
                  <a:gd name="T14" fmla="*/ 142 w 166"/>
                  <a:gd name="T15" fmla="*/ 47 h 161"/>
                  <a:gd name="T16" fmla="*/ 160 w 166"/>
                  <a:gd name="T17" fmla="*/ 31 h 161"/>
                  <a:gd name="T18" fmla="*/ 165 w 166"/>
                  <a:gd name="T19" fmla="*/ 26 h 161"/>
                  <a:gd name="T20" fmla="*/ 166 w 166"/>
                  <a:gd name="T21" fmla="*/ 19 h 161"/>
                  <a:gd name="T22" fmla="*/ 165 w 166"/>
                  <a:gd name="T23" fmla="*/ 12 h 161"/>
                  <a:gd name="T24" fmla="*/ 161 w 166"/>
                  <a:gd name="T25" fmla="*/ 5 h 161"/>
                  <a:gd name="T26" fmla="*/ 156 w 166"/>
                  <a:gd name="T27" fmla="*/ 1 h 161"/>
                  <a:gd name="T28" fmla="*/ 149 w 166"/>
                  <a:gd name="T29" fmla="*/ 0 h 161"/>
                  <a:gd name="T30" fmla="*/ 142 w 166"/>
                  <a:gd name="T31" fmla="*/ 1 h 161"/>
                  <a:gd name="T32" fmla="*/ 135 w 166"/>
                  <a:gd name="T33" fmla="*/ 4 h 161"/>
                  <a:gd name="T34" fmla="*/ 117 w 166"/>
                  <a:gd name="T35" fmla="*/ 21 h 161"/>
                  <a:gd name="T36" fmla="*/ 100 w 166"/>
                  <a:gd name="T37" fmla="*/ 39 h 161"/>
                  <a:gd name="T38" fmla="*/ 85 w 166"/>
                  <a:gd name="T39" fmla="*/ 57 h 161"/>
                  <a:gd name="T40" fmla="*/ 69 w 166"/>
                  <a:gd name="T41" fmla="*/ 76 h 161"/>
                  <a:gd name="T42" fmla="*/ 52 w 166"/>
                  <a:gd name="T43" fmla="*/ 94 h 161"/>
                  <a:gd name="T44" fmla="*/ 36 w 166"/>
                  <a:gd name="T45" fmla="*/ 114 h 161"/>
                  <a:gd name="T46" fmla="*/ 19 w 166"/>
                  <a:gd name="T47" fmla="*/ 132 h 161"/>
                  <a:gd name="T48" fmla="*/ 2 w 166"/>
                  <a:gd name="T49" fmla="*/ 149 h 161"/>
                  <a:gd name="T50" fmla="*/ 0 w 166"/>
                  <a:gd name="T51" fmla="*/ 151 h 161"/>
                  <a:gd name="T52" fmla="*/ 0 w 166"/>
                  <a:gd name="T53" fmla="*/ 153 h 161"/>
                  <a:gd name="T54" fmla="*/ 0 w 166"/>
                  <a:gd name="T55" fmla="*/ 156 h 161"/>
                  <a:gd name="T56" fmla="*/ 1 w 166"/>
                  <a:gd name="T57" fmla="*/ 159 h 161"/>
                  <a:gd name="T58" fmla="*/ 3 w 166"/>
                  <a:gd name="T59" fmla="*/ 161 h 161"/>
                  <a:gd name="T60" fmla="*/ 7 w 166"/>
                  <a:gd name="T61" fmla="*/ 161 h 161"/>
                  <a:gd name="T62" fmla="*/ 10 w 166"/>
                  <a:gd name="T63" fmla="*/ 161 h 161"/>
                  <a:gd name="T64" fmla="*/ 12 w 166"/>
                  <a:gd name="T65" fmla="*/ 160 h 161"/>
                  <a:gd name="T66" fmla="*/ 12 w 166"/>
                  <a:gd name="T67" fmla="*/ 16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6" h="161">
                    <a:moveTo>
                      <a:pt x="12" y="160"/>
                    </a:moveTo>
                    <a:lnTo>
                      <a:pt x="33" y="145"/>
                    </a:lnTo>
                    <a:lnTo>
                      <a:pt x="52" y="131"/>
                    </a:lnTo>
                    <a:lnTo>
                      <a:pt x="70" y="114"/>
                    </a:lnTo>
                    <a:lnTo>
                      <a:pt x="88" y="98"/>
                    </a:lnTo>
                    <a:lnTo>
                      <a:pt x="106" y="81"/>
                    </a:lnTo>
                    <a:lnTo>
                      <a:pt x="124" y="64"/>
                    </a:lnTo>
                    <a:lnTo>
                      <a:pt x="142" y="47"/>
                    </a:lnTo>
                    <a:lnTo>
                      <a:pt x="160" y="31"/>
                    </a:lnTo>
                    <a:lnTo>
                      <a:pt x="165" y="26"/>
                    </a:lnTo>
                    <a:lnTo>
                      <a:pt x="166" y="19"/>
                    </a:lnTo>
                    <a:lnTo>
                      <a:pt x="165" y="12"/>
                    </a:lnTo>
                    <a:lnTo>
                      <a:pt x="161" y="5"/>
                    </a:lnTo>
                    <a:lnTo>
                      <a:pt x="156" y="1"/>
                    </a:lnTo>
                    <a:lnTo>
                      <a:pt x="149" y="0"/>
                    </a:lnTo>
                    <a:lnTo>
                      <a:pt x="142" y="1"/>
                    </a:lnTo>
                    <a:lnTo>
                      <a:pt x="135" y="4"/>
                    </a:lnTo>
                    <a:lnTo>
                      <a:pt x="117" y="21"/>
                    </a:lnTo>
                    <a:lnTo>
                      <a:pt x="100" y="39"/>
                    </a:lnTo>
                    <a:lnTo>
                      <a:pt x="85" y="57"/>
                    </a:lnTo>
                    <a:lnTo>
                      <a:pt x="69" y="76"/>
                    </a:lnTo>
                    <a:lnTo>
                      <a:pt x="52" y="94"/>
                    </a:lnTo>
                    <a:lnTo>
                      <a:pt x="36" y="114"/>
                    </a:lnTo>
                    <a:lnTo>
                      <a:pt x="19" y="132"/>
                    </a:lnTo>
                    <a:lnTo>
                      <a:pt x="2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0" y="156"/>
                    </a:lnTo>
                    <a:lnTo>
                      <a:pt x="1" y="159"/>
                    </a:lnTo>
                    <a:lnTo>
                      <a:pt x="3" y="161"/>
                    </a:lnTo>
                    <a:lnTo>
                      <a:pt x="7" y="161"/>
                    </a:lnTo>
                    <a:lnTo>
                      <a:pt x="10" y="161"/>
                    </a:lnTo>
                    <a:lnTo>
                      <a:pt x="12" y="160"/>
                    </a:lnTo>
                    <a:lnTo>
                      <a:pt x="12" y="1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5" name="Freeform 359"/>
              <p:cNvSpPr>
                <a:spLocks/>
              </p:cNvSpPr>
              <p:nvPr/>
            </p:nvSpPr>
            <p:spPr bwMode="auto">
              <a:xfrm>
                <a:off x="4986" y="3093"/>
                <a:ext cx="221" cy="49"/>
              </a:xfrm>
              <a:custGeom>
                <a:avLst/>
                <a:gdLst>
                  <a:gd name="T0" fmla="*/ 213 w 221"/>
                  <a:gd name="T1" fmla="*/ 0 h 49"/>
                  <a:gd name="T2" fmla="*/ 201 w 221"/>
                  <a:gd name="T3" fmla="*/ 0 h 49"/>
                  <a:gd name="T4" fmla="*/ 188 w 221"/>
                  <a:gd name="T5" fmla="*/ 0 h 49"/>
                  <a:gd name="T6" fmla="*/ 176 w 221"/>
                  <a:gd name="T7" fmla="*/ 0 h 49"/>
                  <a:gd name="T8" fmla="*/ 164 w 221"/>
                  <a:gd name="T9" fmla="*/ 0 h 49"/>
                  <a:gd name="T10" fmla="*/ 151 w 221"/>
                  <a:gd name="T11" fmla="*/ 1 h 49"/>
                  <a:gd name="T12" fmla="*/ 139 w 221"/>
                  <a:gd name="T13" fmla="*/ 1 h 49"/>
                  <a:gd name="T14" fmla="*/ 126 w 221"/>
                  <a:gd name="T15" fmla="*/ 2 h 49"/>
                  <a:gd name="T16" fmla="*/ 115 w 221"/>
                  <a:gd name="T17" fmla="*/ 4 h 49"/>
                  <a:gd name="T18" fmla="*/ 103 w 221"/>
                  <a:gd name="T19" fmla="*/ 5 h 49"/>
                  <a:gd name="T20" fmla="*/ 90 w 221"/>
                  <a:gd name="T21" fmla="*/ 6 h 49"/>
                  <a:gd name="T22" fmla="*/ 78 w 221"/>
                  <a:gd name="T23" fmla="*/ 7 h 49"/>
                  <a:gd name="T24" fmla="*/ 66 w 221"/>
                  <a:gd name="T25" fmla="*/ 8 h 49"/>
                  <a:gd name="T26" fmla="*/ 54 w 221"/>
                  <a:gd name="T27" fmla="*/ 9 h 49"/>
                  <a:gd name="T28" fmla="*/ 42 w 221"/>
                  <a:gd name="T29" fmla="*/ 10 h 49"/>
                  <a:gd name="T30" fmla="*/ 30 w 221"/>
                  <a:gd name="T31" fmla="*/ 10 h 49"/>
                  <a:gd name="T32" fmla="*/ 17 w 221"/>
                  <a:gd name="T33" fmla="*/ 11 h 49"/>
                  <a:gd name="T34" fmla="*/ 10 w 221"/>
                  <a:gd name="T35" fmla="*/ 14 h 49"/>
                  <a:gd name="T36" fmla="*/ 5 w 221"/>
                  <a:gd name="T37" fmla="*/ 18 h 49"/>
                  <a:gd name="T38" fmla="*/ 1 w 221"/>
                  <a:gd name="T39" fmla="*/ 25 h 49"/>
                  <a:gd name="T40" fmla="*/ 0 w 221"/>
                  <a:gd name="T41" fmla="*/ 32 h 49"/>
                  <a:gd name="T42" fmla="*/ 2 w 221"/>
                  <a:gd name="T43" fmla="*/ 38 h 49"/>
                  <a:gd name="T44" fmla="*/ 7 w 221"/>
                  <a:gd name="T45" fmla="*/ 44 h 49"/>
                  <a:gd name="T46" fmla="*/ 14 w 221"/>
                  <a:gd name="T47" fmla="*/ 47 h 49"/>
                  <a:gd name="T48" fmla="*/ 20 w 221"/>
                  <a:gd name="T49" fmla="*/ 49 h 49"/>
                  <a:gd name="T50" fmla="*/ 33 w 221"/>
                  <a:gd name="T51" fmla="*/ 47 h 49"/>
                  <a:gd name="T52" fmla="*/ 45 w 221"/>
                  <a:gd name="T53" fmla="*/ 46 h 49"/>
                  <a:gd name="T54" fmla="*/ 57 w 221"/>
                  <a:gd name="T55" fmla="*/ 44 h 49"/>
                  <a:gd name="T56" fmla="*/ 69 w 221"/>
                  <a:gd name="T57" fmla="*/ 43 h 49"/>
                  <a:gd name="T58" fmla="*/ 81 w 221"/>
                  <a:gd name="T59" fmla="*/ 41 h 49"/>
                  <a:gd name="T60" fmla="*/ 94 w 221"/>
                  <a:gd name="T61" fmla="*/ 38 h 49"/>
                  <a:gd name="T62" fmla="*/ 105 w 221"/>
                  <a:gd name="T63" fmla="*/ 35 h 49"/>
                  <a:gd name="T64" fmla="*/ 117 w 221"/>
                  <a:gd name="T65" fmla="*/ 33 h 49"/>
                  <a:gd name="T66" fmla="*/ 130 w 221"/>
                  <a:gd name="T67" fmla="*/ 31 h 49"/>
                  <a:gd name="T68" fmla="*/ 141 w 221"/>
                  <a:gd name="T69" fmla="*/ 28 h 49"/>
                  <a:gd name="T70" fmla="*/ 153 w 221"/>
                  <a:gd name="T71" fmla="*/ 26 h 49"/>
                  <a:gd name="T72" fmla="*/ 165 w 221"/>
                  <a:gd name="T73" fmla="*/ 23 h 49"/>
                  <a:gd name="T74" fmla="*/ 177 w 221"/>
                  <a:gd name="T75" fmla="*/ 22 h 49"/>
                  <a:gd name="T76" fmla="*/ 190 w 221"/>
                  <a:gd name="T77" fmla="*/ 19 h 49"/>
                  <a:gd name="T78" fmla="*/ 201 w 221"/>
                  <a:gd name="T79" fmla="*/ 17 h 49"/>
                  <a:gd name="T80" fmla="*/ 213 w 221"/>
                  <a:gd name="T81" fmla="*/ 16 h 49"/>
                  <a:gd name="T82" fmla="*/ 217 w 221"/>
                  <a:gd name="T83" fmla="*/ 15 h 49"/>
                  <a:gd name="T84" fmla="*/ 219 w 221"/>
                  <a:gd name="T85" fmla="*/ 14 h 49"/>
                  <a:gd name="T86" fmla="*/ 220 w 221"/>
                  <a:gd name="T87" fmla="*/ 10 h 49"/>
                  <a:gd name="T88" fmla="*/ 221 w 221"/>
                  <a:gd name="T89" fmla="*/ 8 h 49"/>
                  <a:gd name="T90" fmla="*/ 220 w 221"/>
                  <a:gd name="T91" fmla="*/ 5 h 49"/>
                  <a:gd name="T92" fmla="*/ 218 w 221"/>
                  <a:gd name="T93" fmla="*/ 2 h 49"/>
                  <a:gd name="T94" fmla="*/ 215 w 221"/>
                  <a:gd name="T95" fmla="*/ 1 h 49"/>
                  <a:gd name="T96" fmla="*/ 213 w 221"/>
                  <a:gd name="T97" fmla="*/ 0 h 49"/>
                  <a:gd name="T98" fmla="*/ 213 w 221"/>
                  <a:gd name="T9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1" h="49">
                    <a:moveTo>
                      <a:pt x="213" y="0"/>
                    </a:moveTo>
                    <a:lnTo>
                      <a:pt x="201" y="0"/>
                    </a:lnTo>
                    <a:lnTo>
                      <a:pt x="188" y="0"/>
                    </a:lnTo>
                    <a:lnTo>
                      <a:pt x="176" y="0"/>
                    </a:lnTo>
                    <a:lnTo>
                      <a:pt x="164" y="0"/>
                    </a:lnTo>
                    <a:lnTo>
                      <a:pt x="151" y="1"/>
                    </a:lnTo>
                    <a:lnTo>
                      <a:pt x="139" y="1"/>
                    </a:lnTo>
                    <a:lnTo>
                      <a:pt x="126" y="2"/>
                    </a:lnTo>
                    <a:lnTo>
                      <a:pt x="115" y="4"/>
                    </a:lnTo>
                    <a:lnTo>
                      <a:pt x="103" y="5"/>
                    </a:lnTo>
                    <a:lnTo>
                      <a:pt x="90" y="6"/>
                    </a:lnTo>
                    <a:lnTo>
                      <a:pt x="78" y="7"/>
                    </a:lnTo>
                    <a:lnTo>
                      <a:pt x="66" y="8"/>
                    </a:lnTo>
                    <a:lnTo>
                      <a:pt x="54" y="9"/>
                    </a:lnTo>
                    <a:lnTo>
                      <a:pt x="42" y="10"/>
                    </a:lnTo>
                    <a:lnTo>
                      <a:pt x="30" y="10"/>
                    </a:lnTo>
                    <a:lnTo>
                      <a:pt x="17" y="11"/>
                    </a:lnTo>
                    <a:lnTo>
                      <a:pt x="10" y="14"/>
                    </a:lnTo>
                    <a:lnTo>
                      <a:pt x="5" y="18"/>
                    </a:lnTo>
                    <a:lnTo>
                      <a:pt x="1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7" y="44"/>
                    </a:lnTo>
                    <a:lnTo>
                      <a:pt x="14" y="47"/>
                    </a:lnTo>
                    <a:lnTo>
                      <a:pt x="20" y="49"/>
                    </a:lnTo>
                    <a:lnTo>
                      <a:pt x="33" y="47"/>
                    </a:lnTo>
                    <a:lnTo>
                      <a:pt x="45" y="46"/>
                    </a:lnTo>
                    <a:lnTo>
                      <a:pt x="57" y="44"/>
                    </a:lnTo>
                    <a:lnTo>
                      <a:pt x="69" y="43"/>
                    </a:lnTo>
                    <a:lnTo>
                      <a:pt x="81" y="41"/>
                    </a:lnTo>
                    <a:lnTo>
                      <a:pt x="94" y="38"/>
                    </a:lnTo>
                    <a:lnTo>
                      <a:pt x="105" y="35"/>
                    </a:lnTo>
                    <a:lnTo>
                      <a:pt x="117" y="33"/>
                    </a:lnTo>
                    <a:lnTo>
                      <a:pt x="130" y="31"/>
                    </a:lnTo>
                    <a:lnTo>
                      <a:pt x="141" y="28"/>
                    </a:lnTo>
                    <a:lnTo>
                      <a:pt x="153" y="26"/>
                    </a:lnTo>
                    <a:lnTo>
                      <a:pt x="165" y="23"/>
                    </a:lnTo>
                    <a:lnTo>
                      <a:pt x="177" y="22"/>
                    </a:lnTo>
                    <a:lnTo>
                      <a:pt x="190" y="19"/>
                    </a:lnTo>
                    <a:lnTo>
                      <a:pt x="201" y="17"/>
                    </a:lnTo>
                    <a:lnTo>
                      <a:pt x="213" y="16"/>
                    </a:lnTo>
                    <a:lnTo>
                      <a:pt x="217" y="15"/>
                    </a:lnTo>
                    <a:lnTo>
                      <a:pt x="219" y="14"/>
                    </a:lnTo>
                    <a:lnTo>
                      <a:pt x="220" y="10"/>
                    </a:lnTo>
                    <a:lnTo>
                      <a:pt x="221" y="8"/>
                    </a:lnTo>
                    <a:lnTo>
                      <a:pt x="220" y="5"/>
                    </a:lnTo>
                    <a:lnTo>
                      <a:pt x="218" y="2"/>
                    </a:lnTo>
                    <a:lnTo>
                      <a:pt x="215" y="1"/>
                    </a:lnTo>
                    <a:lnTo>
                      <a:pt x="213" y="0"/>
                    </a:lnTo>
                    <a:lnTo>
                      <a:pt x="2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6" name="Freeform 360"/>
              <p:cNvSpPr>
                <a:spLocks/>
              </p:cNvSpPr>
              <p:nvPr/>
            </p:nvSpPr>
            <p:spPr bwMode="auto">
              <a:xfrm>
                <a:off x="5003" y="2814"/>
                <a:ext cx="194" cy="124"/>
              </a:xfrm>
              <a:custGeom>
                <a:avLst/>
                <a:gdLst>
                  <a:gd name="T0" fmla="*/ 191 w 194"/>
                  <a:gd name="T1" fmla="*/ 110 h 124"/>
                  <a:gd name="T2" fmla="*/ 171 w 194"/>
                  <a:gd name="T3" fmla="*/ 95 h 124"/>
                  <a:gd name="T4" fmla="*/ 151 w 194"/>
                  <a:gd name="T5" fmla="*/ 81 h 124"/>
                  <a:gd name="T6" fmla="*/ 131 w 194"/>
                  <a:gd name="T7" fmla="*/ 67 h 124"/>
                  <a:gd name="T8" fmla="*/ 111 w 194"/>
                  <a:gd name="T9" fmla="*/ 54 h 124"/>
                  <a:gd name="T10" fmla="*/ 90 w 194"/>
                  <a:gd name="T11" fmla="*/ 41 h 124"/>
                  <a:gd name="T12" fmla="*/ 69 w 194"/>
                  <a:gd name="T13" fmla="*/ 28 h 124"/>
                  <a:gd name="T14" fmla="*/ 47 w 194"/>
                  <a:gd name="T15" fmla="*/ 15 h 124"/>
                  <a:gd name="T16" fmla="*/ 27 w 194"/>
                  <a:gd name="T17" fmla="*/ 2 h 124"/>
                  <a:gd name="T18" fmla="*/ 20 w 194"/>
                  <a:gd name="T19" fmla="*/ 0 h 124"/>
                  <a:gd name="T20" fmla="*/ 14 w 194"/>
                  <a:gd name="T21" fmla="*/ 0 h 124"/>
                  <a:gd name="T22" fmla="*/ 7 w 194"/>
                  <a:gd name="T23" fmla="*/ 3 h 124"/>
                  <a:gd name="T24" fmla="*/ 2 w 194"/>
                  <a:gd name="T25" fmla="*/ 9 h 124"/>
                  <a:gd name="T26" fmla="*/ 0 w 194"/>
                  <a:gd name="T27" fmla="*/ 15 h 124"/>
                  <a:gd name="T28" fmla="*/ 0 w 194"/>
                  <a:gd name="T29" fmla="*/ 22 h 124"/>
                  <a:gd name="T30" fmla="*/ 2 w 194"/>
                  <a:gd name="T31" fmla="*/ 28 h 124"/>
                  <a:gd name="T32" fmla="*/ 8 w 194"/>
                  <a:gd name="T33" fmla="*/ 33 h 124"/>
                  <a:gd name="T34" fmla="*/ 29 w 194"/>
                  <a:gd name="T35" fmla="*/ 46 h 124"/>
                  <a:gd name="T36" fmla="*/ 51 w 194"/>
                  <a:gd name="T37" fmla="*/ 58 h 124"/>
                  <a:gd name="T38" fmla="*/ 72 w 194"/>
                  <a:gd name="T39" fmla="*/ 68 h 124"/>
                  <a:gd name="T40" fmla="*/ 95 w 194"/>
                  <a:gd name="T41" fmla="*/ 80 h 124"/>
                  <a:gd name="T42" fmla="*/ 117 w 194"/>
                  <a:gd name="T43" fmla="*/ 90 h 124"/>
                  <a:gd name="T44" fmla="*/ 140 w 194"/>
                  <a:gd name="T45" fmla="*/ 100 h 124"/>
                  <a:gd name="T46" fmla="*/ 161 w 194"/>
                  <a:gd name="T47" fmla="*/ 111 h 124"/>
                  <a:gd name="T48" fmla="*/ 183 w 194"/>
                  <a:gd name="T49" fmla="*/ 122 h 124"/>
                  <a:gd name="T50" fmla="*/ 185 w 194"/>
                  <a:gd name="T51" fmla="*/ 124 h 124"/>
                  <a:gd name="T52" fmla="*/ 188 w 194"/>
                  <a:gd name="T53" fmla="*/ 124 h 124"/>
                  <a:gd name="T54" fmla="*/ 191 w 194"/>
                  <a:gd name="T55" fmla="*/ 122 h 124"/>
                  <a:gd name="T56" fmla="*/ 193 w 194"/>
                  <a:gd name="T57" fmla="*/ 120 h 124"/>
                  <a:gd name="T58" fmla="*/ 194 w 194"/>
                  <a:gd name="T59" fmla="*/ 118 h 124"/>
                  <a:gd name="T60" fmla="*/ 194 w 194"/>
                  <a:gd name="T61" fmla="*/ 115 h 124"/>
                  <a:gd name="T62" fmla="*/ 193 w 194"/>
                  <a:gd name="T63" fmla="*/ 112 h 124"/>
                  <a:gd name="T64" fmla="*/ 191 w 194"/>
                  <a:gd name="T65" fmla="*/ 110 h 124"/>
                  <a:gd name="T66" fmla="*/ 191 w 194"/>
                  <a:gd name="T67" fmla="*/ 11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4" h="124">
                    <a:moveTo>
                      <a:pt x="191" y="110"/>
                    </a:moveTo>
                    <a:lnTo>
                      <a:pt x="171" y="95"/>
                    </a:lnTo>
                    <a:lnTo>
                      <a:pt x="151" y="81"/>
                    </a:lnTo>
                    <a:lnTo>
                      <a:pt x="131" y="67"/>
                    </a:lnTo>
                    <a:lnTo>
                      <a:pt x="111" y="54"/>
                    </a:lnTo>
                    <a:lnTo>
                      <a:pt x="90" y="41"/>
                    </a:lnTo>
                    <a:lnTo>
                      <a:pt x="69" y="28"/>
                    </a:lnTo>
                    <a:lnTo>
                      <a:pt x="47" y="1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7" y="3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2" y="28"/>
                    </a:lnTo>
                    <a:lnTo>
                      <a:pt x="8" y="33"/>
                    </a:lnTo>
                    <a:lnTo>
                      <a:pt x="29" y="46"/>
                    </a:lnTo>
                    <a:lnTo>
                      <a:pt x="51" y="58"/>
                    </a:lnTo>
                    <a:lnTo>
                      <a:pt x="72" y="68"/>
                    </a:lnTo>
                    <a:lnTo>
                      <a:pt x="95" y="80"/>
                    </a:lnTo>
                    <a:lnTo>
                      <a:pt x="117" y="90"/>
                    </a:lnTo>
                    <a:lnTo>
                      <a:pt x="140" y="100"/>
                    </a:lnTo>
                    <a:lnTo>
                      <a:pt x="161" y="111"/>
                    </a:lnTo>
                    <a:lnTo>
                      <a:pt x="183" y="122"/>
                    </a:lnTo>
                    <a:lnTo>
                      <a:pt x="185" y="124"/>
                    </a:lnTo>
                    <a:lnTo>
                      <a:pt x="188" y="124"/>
                    </a:lnTo>
                    <a:lnTo>
                      <a:pt x="191" y="122"/>
                    </a:lnTo>
                    <a:lnTo>
                      <a:pt x="193" y="120"/>
                    </a:lnTo>
                    <a:lnTo>
                      <a:pt x="194" y="118"/>
                    </a:lnTo>
                    <a:lnTo>
                      <a:pt x="194" y="115"/>
                    </a:lnTo>
                    <a:lnTo>
                      <a:pt x="193" y="112"/>
                    </a:lnTo>
                    <a:lnTo>
                      <a:pt x="191" y="110"/>
                    </a:lnTo>
                    <a:lnTo>
                      <a:pt x="191" y="1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7" name="Freeform 361"/>
              <p:cNvSpPr>
                <a:spLocks/>
              </p:cNvSpPr>
              <p:nvPr/>
            </p:nvSpPr>
            <p:spPr bwMode="auto">
              <a:xfrm>
                <a:off x="5068" y="3268"/>
                <a:ext cx="189" cy="132"/>
              </a:xfrm>
              <a:custGeom>
                <a:avLst/>
                <a:gdLst>
                  <a:gd name="T0" fmla="*/ 176 w 189"/>
                  <a:gd name="T1" fmla="*/ 1 h 132"/>
                  <a:gd name="T2" fmla="*/ 154 w 189"/>
                  <a:gd name="T3" fmla="*/ 11 h 132"/>
                  <a:gd name="T4" fmla="*/ 132 w 189"/>
                  <a:gd name="T5" fmla="*/ 24 h 132"/>
                  <a:gd name="T6" fmla="*/ 112 w 189"/>
                  <a:gd name="T7" fmla="*/ 35 h 132"/>
                  <a:gd name="T8" fmla="*/ 91 w 189"/>
                  <a:gd name="T9" fmla="*/ 48 h 132"/>
                  <a:gd name="T10" fmla="*/ 70 w 189"/>
                  <a:gd name="T11" fmla="*/ 61 h 132"/>
                  <a:gd name="T12" fmla="*/ 50 w 189"/>
                  <a:gd name="T13" fmla="*/ 74 h 132"/>
                  <a:gd name="T14" fmla="*/ 30 w 189"/>
                  <a:gd name="T15" fmla="*/ 87 h 132"/>
                  <a:gd name="T16" fmla="*/ 8 w 189"/>
                  <a:gd name="T17" fmla="*/ 99 h 132"/>
                  <a:gd name="T18" fmla="*/ 3 w 189"/>
                  <a:gd name="T19" fmla="*/ 105 h 132"/>
                  <a:gd name="T20" fmla="*/ 0 w 189"/>
                  <a:gd name="T21" fmla="*/ 110 h 132"/>
                  <a:gd name="T22" fmla="*/ 0 w 189"/>
                  <a:gd name="T23" fmla="*/ 117 h 132"/>
                  <a:gd name="T24" fmla="*/ 3 w 189"/>
                  <a:gd name="T25" fmla="*/ 124 h 132"/>
                  <a:gd name="T26" fmla="*/ 8 w 189"/>
                  <a:gd name="T27" fmla="*/ 129 h 132"/>
                  <a:gd name="T28" fmla="*/ 14 w 189"/>
                  <a:gd name="T29" fmla="*/ 132 h 132"/>
                  <a:gd name="T30" fmla="*/ 21 w 189"/>
                  <a:gd name="T31" fmla="*/ 132 h 132"/>
                  <a:gd name="T32" fmla="*/ 28 w 189"/>
                  <a:gd name="T33" fmla="*/ 129 h 132"/>
                  <a:gd name="T34" fmla="*/ 48 w 189"/>
                  <a:gd name="T35" fmla="*/ 116 h 132"/>
                  <a:gd name="T36" fmla="*/ 68 w 189"/>
                  <a:gd name="T37" fmla="*/ 102 h 132"/>
                  <a:gd name="T38" fmla="*/ 87 w 189"/>
                  <a:gd name="T39" fmla="*/ 87 h 132"/>
                  <a:gd name="T40" fmla="*/ 106 w 189"/>
                  <a:gd name="T41" fmla="*/ 72 h 132"/>
                  <a:gd name="T42" fmla="*/ 126 w 189"/>
                  <a:gd name="T43" fmla="*/ 56 h 132"/>
                  <a:gd name="T44" fmla="*/ 145 w 189"/>
                  <a:gd name="T45" fmla="*/ 42 h 132"/>
                  <a:gd name="T46" fmla="*/ 164 w 189"/>
                  <a:gd name="T47" fmla="*/ 27 h 132"/>
                  <a:gd name="T48" fmla="*/ 184 w 189"/>
                  <a:gd name="T49" fmla="*/ 13 h 132"/>
                  <a:gd name="T50" fmla="*/ 186 w 189"/>
                  <a:gd name="T51" fmla="*/ 11 h 132"/>
                  <a:gd name="T52" fmla="*/ 189 w 189"/>
                  <a:gd name="T53" fmla="*/ 9 h 132"/>
                  <a:gd name="T54" fmla="*/ 189 w 189"/>
                  <a:gd name="T55" fmla="*/ 6 h 132"/>
                  <a:gd name="T56" fmla="*/ 188 w 189"/>
                  <a:gd name="T57" fmla="*/ 3 h 132"/>
                  <a:gd name="T58" fmla="*/ 185 w 189"/>
                  <a:gd name="T59" fmla="*/ 1 h 132"/>
                  <a:gd name="T60" fmla="*/ 183 w 189"/>
                  <a:gd name="T61" fmla="*/ 0 h 132"/>
                  <a:gd name="T62" fmla="*/ 180 w 189"/>
                  <a:gd name="T63" fmla="*/ 0 h 132"/>
                  <a:gd name="T64" fmla="*/ 176 w 189"/>
                  <a:gd name="T65" fmla="*/ 1 h 132"/>
                  <a:gd name="T66" fmla="*/ 176 w 189"/>
                  <a:gd name="T67" fmla="*/ 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9" h="132">
                    <a:moveTo>
                      <a:pt x="176" y="1"/>
                    </a:moveTo>
                    <a:lnTo>
                      <a:pt x="154" y="11"/>
                    </a:lnTo>
                    <a:lnTo>
                      <a:pt x="132" y="24"/>
                    </a:lnTo>
                    <a:lnTo>
                      <a:pt x="112" y="35"/>
                    </a:lnTo>
                    <a:lnTo>
                      <a:pt x="91" y="48"/>
                    </a:lnTo>
                    <a:lnTo>
                      <a:pt x="70" y="61"/>
                    </a:lnTo>
                    <a:lnTo>
                      <a:pt x="50" y="74"/>
                    </a:lnTo>
                    <a:lnTo>
                      <a:pt x="30" y="87"/>
                    </a:lnTo>
                    <a:lnTo>
                      <a:pt x="8" y="99"/>
                    </a:lnTo>
                    <a:lnTo>
                      <a:pt x="3" y="105"/>
                    </a:lnTo>
                    <a:lnTo>
                      <a:pt x="0" y="110"/>
                    </a:lnTo>
                    <a:lnTo>
                      <a:pt x="0" y="117"/>
                    </a:lnTo>
                    <a:lnTo>
                      <a:pt x="3" y="124"/>
                    </a:lnTo>
                    <a:lnTo>
                      <a:pt x="8" y="129"/>
                    </a:lnTo>
                    <a:lnTo>
                      <a:pt x="14" y="132"/>
                    </a:lnTo>
                    <a:lnTo>
                      <a:pt x="21" y="132"/>
                    </a:lnTo>
                    <a:lnTo>
                      <a:pt x="28" y="129"/>
                    </a:lnTo>
                    <a:lnTo>
                      <a:pt x="48" y="116"/>
                    </a:lnTo>
                    <a:lnTo>
                      <a:pt x="68" y="102"/>
                    </a:lnTo>
                    <a:lnTo>
                      <a:pt x="87" y="87"/>
                    </a:lnTo>
                    <a:lnTo>
                      <a:pt x="106" y="72"/>
                    </a:lnTo>
                    <a:lnTo>
                      <a:pt x="126" y="56"/>
                    </a:lnTo>
                    <a:lnTo>
                      <a:pt x="145" y="42"/>
                    </a:lnTo>
                    <a:lnTo>
                      <a:pt x="164" y="27"/>
                    </a:lnTo>
                    <a:lnTo>
                      <a:pt x="184" y="13"/>
                    </a:lnTo>
                    <a:lnTo>
                      <a:pt x="186" y="11"/>
                    </a:lnTo>
                    <a:lnTo>
                      <a:pt x="189" y="9"/>
                    </a:lnTo>
                    <a:lnTo>
                      <a:pt x="189" y="6"/>
                    </a:lnTo>
                    <a:lnTo>
                      <a:pt x="188" y="3"/>
                    </a:lnTo>
                    <a:lnTo>
                      <a:pt x="185" y="1"/>
                    </a:lnTo>
                    <a:lnTo>
                      <a:pt x="183" y="0"/>
                    </a:lnTo>
                    <a:lnTo>
                      <a:pt x="180" y="0"/>
                    </a:lnTo>
                    <a:lnTo>
                      <a:pt x="176" y="1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8" name="Freeform 362"/>
              <p:cNvSpPr>
                <a:spLocks/>
              </p:cNvSpPr>
              <p:nvPr/>
            </p:nvSpPr>
            <p:spPr bwMode="auto">
              <a:xfrm>
                <a:off x="5820" y="3037"/>
                <a:ext cx="221" cy="39"/>
              </a:xfrm>
              <a:custGeom>
                <a:avLst/>
                <a:gdLst>
                  <a:gd name="T0" fmla="*/ 8 w 221"/>
                  <a:gd name="T1" fmla="*/ 36 h 39"/>
                  <a:gd name="T2" fmla="*/ 20 w 221"/>
                  <a:gd name="T3" fmla="*/ 37 h 39"/>
                  <a:gd name="T4" fmla="*/ 33 w 221"/>
                  <a:gd name="T5" fmla="*/ 38 h 39"/>
                  <a:gd name="T6" fmla="*/ 45 w 221"/>
                  <a:gd name="T7" fmla="*/ 38 h 39"/>
                  <a:gd name="T8" fmla="*/ 58 w 221"/>
                  <a:gd name="T9" fmla="*/ 39 h 39"/>
                  <a:gd name="T10" fmla="*/ 69 w 221"/>
                  <a:gd name="T11" fmla="*/ 39 h 39"/>
                  <a:gd name="T12" fmla="*/ 81 w 221"/>
                  <a:gd name="T13" fmla="*/ 39 h 39"/>
                  <a:gd name="T14" fmla="*/ 94 w 221"/>
                  <a:gd name="T15" fmla="*/ 38 h 39"/>
                  <a:gd name="T16" fmla="*/ 106 w 221"/>
                  <a:gd name="T17" fmla="*/ 38 h 39"/>
                  <a:gd name="T18" fmla="*/ 118 w 221"/>
                  <a:gd name="T19" fmla="*/ 38 h 39"/>
                  <a:gd name="T20" fmla="*/ 131 w 221"/>
                  <a:gd name="T21" fmla="*/ 38 h 39"/>
                  <a:gd name="T22" fmla="*/ 143 w 221"/>
                  <a:gd name="T23" fmla="*/ 37 h 39"/>
                  <a:gd name="T24" fmla="*/ 156 w 221"/>
                  <a:gd name="T25" fmla="*/ 37 h 39"/>
                  <a:gd name="T26" fmla="*/ 167 w 221"/>
                  <a:gd name="T27" fmla="*/ 37 h 39"/>
                  <a:gd name="T28" fmla="*/ 179 w 221"/>
                  <a:gd name="T29" fmla="*/ 36 h 39"/>
                  <a:gd name="T30" fmla="*/ 192 w 221"/>
                  <a:gd name="T31" fmla="*/ 36 h 39"/>
                  <a:gd name="T32" fmla="*/ 204 w 221"/>
                  <a:gd name="T33" fmla="*/ 36 h 39"/>
                  <a:gd name="T34" fmla="*/ 211 w 221"/>
                  <a:gd name="T35" fmla="*/ 35 h 39"/>
                  <a:gd name="T36" fmla="*/ 217 w 221"/>
                  <a:gd name="T37" fmla="*/ 30 h 39"/>
                  <a:gd name="T38" fmla="*/ 220 w 221"/>
                  <a:gd name="T39" fmla="*/ 23 h 39"/>
                  <a:gd name="T40" fmla="*/ 221 w 221"/>
                  <a:gd name="T41" fmla="*/ 17 h 39"/>
                  <a:gd name="T42" fmla="*/ 220 w 221"/>
                  <a:gd name="T43" fmla="*/ 10 h 39"/>
                  <a:gd name="T44" fmla="*/ 215 w 221"/>
                  <a:gd name="T45" fmla="*/ 4 h 39"/>
                  <a:gd name="T46" fmla="*/ 210 w 221"/>
                  <a:gd name="T47" fmla="*/ 1 h 39"/>
                  <a:gd name="T48" fmla="*/ 202 w 221"/>
                  <a:gd name="T49" fmla="*/ 0 h 39"/>
                  <a:gd name="T50" fmla="*/ 189 w 221"/>
                  <a:gd name="T51" fmla="*/ 0 h 39"/>
                  <a:gd name="T52" fmla="*/ 177 w 221"/>
                  <a:gd name="T53" fmla="*/ 1 h 39"/>
                  <a:gd name="T54" fmla="*/ 165 w 221"/>
                  <a:gd name="T55" fmla="*/ 1 h 39"/>
                  <a:gd name="T56" fmla="*/ 153 w 221"/>
                  <a:gd name="T57" fmla="*/ 3 h 39"/>
                  <a:gd name="T58" fmla="*/ 141 w 221"/>
                  <a:gd name="T59" fmla="*/ 4 h 39"/>
                  <a:gd name="T60" fmla="*/ 129 w 221"/>
                  <a:gd name="T61" fmla="*/ 5 h 39"/>
                  <a:gd name="T62" fmla="*/ 116 w 221"/>
                  <a:gd name="T63" fmla="*/ 8 h 39"/>
                  <a:gd name="T64" fmla="*/ 105 w 221"/>
                  <a:gd name="T65" fmla="*/ 9 h 39"/>
                  <a:gd name="T66" fmla="*/ 93 w 221"/>
                  <a:gd name="T67" fmla="*/ 11 h 39"/>
                  <a:gd name="T68" fmla="*/ 80 w 221"/>
                  <a:gd name="T69" fmla="*/ 13 h 39"/>
                  <a:gd name="T70" fmla="*/ 68 w 221"/>
                  <a:gd name="T71" fmla="*/ 14 h 39"/>
                  <a:gd name="T72" fmla="*/ 56 w 221"/>
                  <a:gd name="T73" fmla="*/ 17 h 39"/>
                  <a:gd name="T74" fmla="*/ 44 w 221"/>
                  <a:gd name="T75" fmla="*/ 18 h 39"/>
                  <a:gd name="T76" fmla="*/ 32 w 221"/>
                  <a:gd name="T77" fmla="*/ 19 h 39"/>
                  <a:gd name="T78" fmla="*/ 20 w 221"/>
                  <a:gd name="T79" fmla="*/ 20 h 39"/>
                  <a:gd name="T80" fmla="*/ 8 w 221"/>
                  <a:gd name="T81" fmla="*/ 21 h 39"/>
                  <a:gd name="T82" fmla="*/ 5 w 221"/>
                  <a:gd name="T83" fmla="*/ 22 h 39"/>
                  <a:gd name="T84" fmla="*/ 2 w 221"/>
                  <a:gd name="T85" fmla="*/ 23 h 39"/>
                  <a:gd name="T86" fmla="*/ 1 w 221"/>
                  <a:gd name="T87" fmla="*/ 26 h 39"/>
                  <a:gd name="T88" fmla="*/ 0 w 221"/>
                  <a:gd name="T89" fmla="*/ 29 h 39"/>
                  <a:gd name="T90" fmla="*/ 1 w 221"/>
                  <a:gd name="T91" fmla="*/ 31 h 39"/>
                  <a:gd name="T92" fmla="*/ 2 w 221"/>
                  <a:gd name="T93" fmla="*/ 34 h 39"/>
                  <a:gd name="T94" fmla="*/ 5 w 221"/>
                  <a:gd name="T95" fmla="*/ 35 h 39"/>
                  <a:gd name="T96" fmla="*/ 8 w 221"/>
                  <a:gd name="T97" fmla="*/ 36 h 39"/>
                  <a:gd name="T98" fmla="*/ 8 w 221"/>
                  <a:gd name="T99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1" h="39">
                    <a:moveTo>
                      <a:pt x="8" y="36"/>
                    </a:moveTo>
                    <a:lnTo>
                      <a:pt x="20" y="37"/>
                    </a:lnTo>
                    <a:lnTo>
                      <a:pt x="33" y="38"/>
                    </a:lnTo>
                    <a:lnTo>
                      <a:pt x="45" y="38"/>
                    </a:lnTo>
                    <a:lnTo>
                      <a:pt x="58" y="39"/>
                    </a:lnTo>
                    <a:lnTo>
                      <a:pt x="69" y="39"/>
                    </a:lnTo>
                    <a:lnTo>
                      <a:pt x="81" y="39"/>
                    </a:lnTo>
                    <a:lnTo>
                      <a:pt x="94" y="38"/>
                    </a:lnTo>
                    <a:lnTo>
                      <a:pt x="106" y="38"/>
                    </a:lnTo>
                    <a:lnTo>
                      <a:pt x="118" y="38"/>
                    </a:lnTo>
                    <a:lnTo>
                      <a:pt x="131" y="38"/>
                    </a:lnTo>
                    <a:lnTo>
                      <a:pt x="143" y="37"/>
                    </a:lnTo>
                    <a:lnTo>
                      <a:pt x="156" y="37"/>
                    </a:lnTo>
                    <a:lnTo>
                      <a:pt x="167" y="37"/>
                    </a:lnTo>
                    <a:lnTo>
                      <a:pt x="179" y="36"/>
                    </a:lnTo>
                    <a:lnTo>
                      <a:pt x="192" y="36"/>
                    </a:lnTo>
                    <a:lnTo>
                      <a:pt x="204" y="36"/>
                    </a:lnTo>
                    <a:lnTo>
                      <a:pt x="211" y="35"/>
                    </a:lnTo>
                    <a:lnTo>
                      <a:pt x="217" y="30"/>
                    </a:lnTo>
                    <a:lnTo>
                      <a:pt x="220" y="23"/>
                    </a:lnTo>
                    <a:lnTo>
                      <a:pt x="221" y="17"/>
                    </a:lnTo>
                    <a:lnTo>
                      <a:pt x="220" y="10"/>
                    </a:lnTo>
                    <a:lnTo>
                      <a:pt x="215" y="4"/>
                    </a:lnTo>
                    <a:lnTo>
                      <a:pt x="210" y="1"/>
                    </a:lnTo>
                    <a:lnTo>
                      <a:pt x="202" y="0"/>
                    </a:lnTo>
                    <a:lnTo>
                      <a:pt x="189" y="0"/>
                    </a:lnTo>
                    <a:lnTo>
                      <a:pt x="177" y="1"/>
                    </a:lnTo>
                    <a:lnTo>
                      <a:pt x="165" y="1"/>
                    </a:lnTo>
                    <a:lnTo>
                      <a:pt x="153" y="3"/>
                    </a:lnTo>
                    <a:lnTo>
                      <a:pt x="141" y="4"/>
                    </a:lnTo>
                    <a:lnTo>
                      <a:pt x="129" y="5"/>
                    </a:lnTo>
                    <a:lnTo>
                      <a:pt x="116" y="8"/>
                    </a:lnTo>
                    <a:lnTo>
                      <a:pt x="105" y="9"/>
                    </a:lnTo>
                    <a:lnTo>
                      <a:pt x="93" y="11"/>
                    </a:lnTo>
                    <a:lnTo>
                      <a:pt x="80" y="13"/>
                    </a:lnTo>
                    <a:lnTo>
                      <a:pt x="68" y="14"/>
                    </a:lnTo>
                    <a:lnTo>
                      <a:pt x="56" y="17"/>
                    </a:lnTo>
                    <a:lnTo>
                      <a:pt x="44" y="18"/>
                    </a:lnTo>
                    <a:lnTo>
                      <a:pt x="32" y="19"/>
                    </a:lnTo>
                    <a:lnTo>
                      <a:pt x="20" y="20"/>
                    </a:lnTo>
                    <a:lnTo>
                      <a:pt x="8" y="21"/>
                    </a:lnTo>
                    <a:lnTo>
                      <a:pt x="5" y="22"/>
                    </a:lnTo>
                    <a:lnTo>
                      <a:pt x="2" y="23"/>
                    </a:lnTo>
                    <a:lnTo>
                      <a:pt x="1" y="26"/>
                    </a:lnTo>
                    <a:lnTo>
                      <a:pt x="0" y="29"/>
                    </a:lnTo>
                    <a:lnTo>
                      <a:pt x="1" y="31"/>
                    </a:lnTo>
                    <a:lnTo>
                      <a:pt x="2" y="34"/>
                    </a:lnTo>
                    <a:lnTo>
                      <a:pt x="5" y="35"/>
                    </a:lnTo>
                    <a:lnTo>
                      <a:pt x="8" y="36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9" name="Freeform 363"/>
              <p:cNvSpPr>
                <a:spLocks/>
              </p:cNvSpPr>
              <p:nvPr/>
            </p:nvSpPr>
            <p:spPr bwMode="auto">
              <a:xfrm>
                <a:off x="5769" y="3230"/>
                <a:ext cx="174" cy="152"/>
              </a:xfrm>
              <a:custGeom>
                <a:avLst/>
                <a:gdLst>
                  <a:gd name="T0" fmla="*/ 3 w 174"/>
                  <a:gd name="T1" fmla="*/ 12 h 152"/>
                  <a:gd name="T2" fmla="*/ 20 w 174"/>
                  <a:gd name="T3" fmla="*/ 30 h 152"/>
                  <a:gd name="T4" fmla="*/ 36 w 174"/>
                  <a:gd name="T5" fmla="*/ 48 h 152"/>
                  <a:gd name="T6" fmla="*/ 53 w 174"/>
                  <a:gd name="T7" fmla="*/ 65 h 152"/>
                  <a:gd name="T8" fmla="*/ 71 w 174"/>
                  <a:gd name="T9" fmla="*/ 82 h 152"/>
                  <a:gd name="T10" fmla="*/ 89 w 174"/>
                  <a:gd name="T11" fmla="*/ 98 h 152"/>
                  <a:gd name="T12" fmla="*/ 109 w 174"/>
                  <a:gd name="T13" fmla="*/ 115 h 152"/>
                  <a:gd name="T14" fmla="*/ 126 w 174"/>
                  <a:gd name="T15" fmla="*/ 130 h 152"/>
                  <a:gd name="T16" fmla="*/ 144 w 174"/>
                  <a:gd name="T17" fmla="*/ 147 h 152"/>
                  <a:gd name="T18" fmla="*/ 150 w 174"/>
                  <a:gd name="T19" fmla="*/ 151 h 152"/>
                  <a:gd name="T20" fmla="*/ 157 w 174"/>
                  <a:gd name="T21" fmla="*/ 152 h 152"/>
                  <a:gd name="T22" fmla="*/ 164 w 174"/>
                  <a:gd name="T23" fmla="*/ 151 h 152"/>
                  <a:gd name="T24" fmla="*/ 169 w 174"/>
                  <a:gd name="T25" fmla="*/ 146 h 152"/>
                  <a:gd name="T26" fmla="*/ 173 w 174"/>
                  <a:gd name="T27" fmla="*/ 139 h 152"/>
                  <a:gd name="T28" fmla="*/ 174 w 174"/>
                  <a:gd name="T29" fmla="*/ 133 h 152"/>
                  <a:gd name="T30" fmla="*/ 173 w 174"/>
                  <a:gd name="T31" fmla="*/ 126 h 152"/>
                  <a:gd name="T32" fmla="*/ 168 w 174"/>
                  <a:gd name="T33" fmla="*/ 120 h 152"/>
                  <a:gd name="T34" fmla="*/ 150 w 174"/>
                  <a:gd name="T35" fmla="*/ 104 h 152"/>
                  <a:gd name="T36" fmla="*/ 131 w 174"/>
                  <a:gd name="T37" fmla="*/ 89 h 152"/>
                  <a:gd name="T38" fmla="*/ 111 w 174"/>
                  <a:gd name="T39" fmla="*/ 74 h 152"/>
                  <a:gd name="T40" fmla="*/ 92 w 174"/>
                  <a:gd name="T41" fmla="*/ 60 h 152"/>
                  <a:gd name="T42" fmla="*/ 71 w 174"/>
                  <a:gd name="T43" fmla="*/ 46 h 152"/>
                  <a:gd name="T44" fmla="*/ 52 w 174"/>
                  <a:gd name="T45" fmla="*/ 32 h 152"/>
                  <a:gd name="T46" fmla="*/ 32 w 174"/>
                  <a:gd name="T47" fmla="*/ 18 h 152"/>
                  <a:gd name="T48" fmla="*/ 14 w 174"/>
                  <a:gd name="T49" fmla="*/ 2 h 152"/>
                  <a:gd name="T50" fmla="*/ 12 w 174"/>
                  <a:gd name="T51" fmla="*/ 0 h 152"/>
                  <a:gd name="T52" fmla="*/ 8 w 174"/>
                  <a:gd name="T53" fmla="*/ 0 h 152"/>
                  <a:gd name="T54" fmla="*/ 5 w 174"/>
                  <a:gd name="T55" fmla="*/ 0 h 152"/>
                  <a:gd name="T56" fmla="*/ 3 w 174"/>
                  <a:gd name="T57" fmla="*/ 2 h 152"/>
                  <a:gd name="T58" fmla="*/ 0 w 174"/>
                  <a:gd name="T59" fmla="*/ 4 h 152"/>
                  <a:gd name="T60" fmla="*/ 0 w 174"/>
                  <a:gd name="T61" fmla="*/ 7 h 152"/>
                  <a:gd name="T62" fmla="*/ 2 w 174"/>
                  <a:gd name="T63" fmla="*/ 10 h 152"/>
                  <a:gd name="T64" fmla="*/ 3 w 174"/>
                  <a:gd name="T65" fmla="*/ 12 h 152"/>
                  <a:gd name="T66" fmla="*/ 3 w 174"/>
                  <a:gd name="T67" fmla="*/ 1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4" h="152">
                    <a:moveTo>
                      <a:pt x="3" y="12"/>
                    </a:moveTo>
                    <a:lnTo>
                      <a:pt x="20" y="30"/>
                    </a:lnTo>
                    <a:lnTo>
                      <a:pt x="36" y="48"/>
                    </a:lnTo>
                    <a:lnTo>
                      <a:pt x="53" y="65"/>
                    </a:lnTo>
                    <a:lnTo>
                      <a:pt x="71" y="82"/>
                    </a:lnTo>
                    <a:lnTo>
                      <a:pt x="89" y="98"/>
                    </a:lnTo>
                    <a:lnTo>
                      <a:pt x="109" y="115"/>
                    </a:lnTo>
                    <a:lnTo>
                      <a:pt x="126" y="130"/>
                    </a:lnTo>
                    <a:lnTo>
                      <a:pt x="144" y="147"/>
                    </a:lnTo>
                    <a:lnTo>
                      <a:pt x="150" y="151"/>
                    </a:lnTo>
                    <a:lnTo>
                      <a:pt x="157" y="152"/>
                    </a:lnTo>
                    <a:lnTo>
                      <a:pt x="164" y="151"/>
                    </a:lnTo>
                    <a:lnTo>
                      <a:pt x="169" y="146"/>
                    </a:lnTo>
                    <a:lnTo>
                      <a:pt x="173" y="139"/>
                    </a:lnTo>
                    <a:lnTo>
                      <a:pt x="174" y="133"/>
                    </a:lnTo>
                    <a:lnTo>
                      <a:pt x="173" y="126"/>
                    </a:lnTo>
                    <a:lnTo>
                      <a:pt x="168" y="120"/>
                    </a:lnTo>
                    <a:lnTo>
                      <a:pt x="150" y="104"/>
                    </a:lnTo>
                    <a:lnTo>
                      <a:pt x="131" y="89"/>
                    </a:lnTo>
                    <a:lnTo>
                      <a:pt x="111" y="74"/>
                    </a:lnTo>
                    <a:lnTo>
                      <a:pt x="92" y="60"/>
                    </a:lnTo>
                    <a:lnTo>
                      <a:pt x="71" y="46"/>
                    </a:lnTo>
                    <a:lnTo>
                      <a:pt x="52" y="32"/>
                    </a:lnTo>
                    <a:lnTo>
                      <a:pt x="32" y="18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73420" name="Group 364"/>
            <p:cNvGrpSpPr>
              <a:grpSpLocks/>
            </p:cNvGrpSpPr>
            <p:nvPr/>
          </p:nvGrpSpPr>
          <p:grpSpPr bwMode="auto">
            <a:xfrm>
              <a:off x="2432" y="3194"/>
              <a:ext cx="4092" cy="2846"/>
              <a:chOff x="2432" y="3194"/>
              <a:chExt cx="4092" cy="2846"/>
            </a:xfrm>
          </p:grpSpPr>
          <p:grpSp>
            <p:nvGrpSpPr>
              <p:cNvPr id="173421" name="Group 365"/>
              <p:cNvGrpSpPr>
                <a:grpSpLocks/>
              </p:cNvGrpSpPr>
              <p:nvPr/>
            </p:nvGrpSpPr>
            <p:grpSpPr bwMode="auto">
              <a:xfrm>
                <a:off x="2432" y="3856"/>
                <a:ext cx="4092" cy="2184"/>
                <a:chOff x="1008" y="1008"/>
                <a:chExt cx="5420" cy="3400"/>
              </a:xfrm>
            </p:grpSpPr>
            <p:sp>
              <p:nvSpPr>
                <p:cNvPr id="173422" name="Rectangle 366"/>
                <p:cNvSpPr>
                  <a:spLocks noChangeArrowheads="1"/>
                </p:cNvSpPr>
                <p:nvPr/>
              </p:nvSpPr>
              <p:spPr bwMode="auto">
                <a:xfrm>
                  <a:off x="1008" y="1008"/>
                  <a:ext cx="5420" cy="34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3" name="Freeform 367"/>
                <p:cNvSpPr>
                  <a:spLocks/>
                </p:cNvSpPr>
                <p:nvPr/>
              </p:nvSpPr>
              <p:spPr bwMode="auto">
                <a:xfrm>
                  <a:off x="1958" y="3418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0 w 10"/>
                    <a:gd name="T3" fmla="*/ 5 h 10"/>
                    <a:gd name="T4" fmla="*/ 0 w 10"/>
                    <a:gd name="T5" fmla="*/ 5 h 10"/>
                    <a:gd name="T6" fmla="*/ 5 w 10"/>
                    <a:gd name="T7" fmla="*/ 10 h 10"/>
                    <a:gd name="T8" fmla="*/ 10 w 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DDD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4" name="Freeform 368"/>
                <p:cNvSpPr>
                  <a:spLocks/>
                </p:cNvSpPr>
                <p:nvPr/>
              </p:nvSpPr>
              <p:spPr bwMode="auto">
                <a:xfrm>
                  <a:off x="2613" y="3908"/>
                  <a:ext cx="90" cy="155"/>
                </a:xfrm>
                <a:custGeom>
                  <a:avLst/>
                  <a:gdLst>
                    <a:gd name="T0" fmla="*/ 70 w 90"/>
                    <a:gd name="T1" fmla="*/ 0 h 155"/>
                    <a:gd name="T2" fmla="*/ 0 w 90"/>
                    <a:gd name="T3" fmla="*/ 100 h 155"/>
                    <a:gd name="T4" fmla="*/ 45 w 90"/>
                    <a:gd name="T5" fmla="*/ 130 h 155"/>
                    <a:gd name="T6" fmla="*/ 90 w 90"/>
                    <a:gd name="T7" fmla="*/ 155 h 155"/>
                    <a:gd name="T8" fmla="*/ 70 w 90"/>
                    <a:gd name="T9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" h="155">
                      <a:moveTo>
                        <a:pt x="70" y="0"/>
                      </a:moveTo>
                      <a:lnTo>
                        <a:pt x="0" y="100"/>
                      </a:lnTo>
                      <a:lnTo>
                        <a:pt x="45" y="130"/>
                      </a:lnTo>
                      <a:lnTo>
                        <a:pt x="90" y="155"/>
                      </a:lnTo>
                      <a:lnTo>
                        <a:pt x="7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DDD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5" name="Freeform 369"/>
                <p:cNvSpPr>
                  <a:spLocks/>
                </p:cNvSpPr>
                <p:nvPr/>
              </p:nvSpPr>
              <p:spPr bwMode="auto">
                <a:xfrm>
                  <a:off x="1023" y="2858"/>
                  <a:ext cx="545" cy="645"/>
                </a:xfrm>
                <a:custGeom>
                  <a:avLst/>
                  <a:gdLst>
                    <a:gd name="T0" fmla="*/ 160 w 545"/>
                    <a:gd name="T1" fmla="*/ 645 h 645"/>
                    <a:gd name="T2" fmla="*/ 545 w 545"/>
                    <a:gd name="T3" fmla="*/ 525 h 645"/>
                    <a:gd name="T4" fmla="*/ 460 w 545"/>
                    <a:gd name="T5" fmla="*/ 355 h 645"/>
                    <a:gd name="T6" fmla="*/ 400 w 545"/>
                    <a:gd name="T7" fmla="*/ 180 h 645"/>
                    <a:gd name="T8" fmla="*/ 350 w 545"/>
                    <a:gd name="T9" fmla="*/ 0 h 645"/>
                    <a:gd name="T10" fmla="*/ 0 w 545"/>
                    <a:gd name="T11" fmla="*/ 200 h 645"/>
                    <a:gd name="T12" fmla="*/ 65 w 545"/>
                    <a:gd name="T13" fmla="*/ 425 h 645"/>
                    <a:gd name="T14" fmla="*/ 160 w 545"/>
                    <a:gd name="T15" fmla="*/ 645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5" h="645">
                      <a:moveTo>
                        <a:pt x="160" y="645"/>
                      </a:moveTo>
                      <a:lnTo>
                        <a:pt x="545" y="525"/>
                      </a:lnTo>
                      <a:lnTo>
                        <a:pt x="460" y="355"/>
                      </a:lnTo>
                      <a:lnTo>
                        <a:pt x="400" y="180"/>
                      </a:lnTo>
                      <a:lnTo>
                        <a:pt x="350" y="0"/>
                      </a:lnTo>
                      <a:lnTo>
                        <a:pt x="0" y="200"/>
                      </a:lnTo>
                      <a:lnTo>
                        <a:pt x="65" y="425"/>
                      </a:lnTo>
                      <a:lnTo>
                        <a:pt x="160" y="645"/>
                      </a:lnTo>
                      <a:close/>
                    </a:path>
                  </a:pathLst>
                </a:custGeom>
                <a:solidFill>
                  <a:srgbClr val="E1FEE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E1FEEB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6" name="Freeform 370"/>
                <p:cNvSpPr>
                  <a:spLocks/>
                </p:cNvSpPr>
                <p:nvPr/>
              </p:nvSpPr>
              <p:spPr bwMode="auto">
                <a:xfrm>
                  <a:off x="3978" y="1773"/>
                  <a:ext cx="2135" cy="595"/>
                </a:xfrm>
                <a:custGeom>
                  <a:avLst/>
                  <a:gdLst>
                    <a:gd name="T0" fmla="*/ 2010 w 2135"/>
                    <a:gd name="T1" fmla="*/ 10 h 595"/>
                    <a:gd name="T2" fmla="*/ 1895 w 2135"/>
                    <a:gd name="T3" fmla="*/ 15 h 595"/>
                    <a:gd name="T4" fmla="*/ 1850 w 2135"/>
                    <a:gd name="T5" fmla="*/ 40 h 595"/>
                    <a:gd name="T6" fmla="*/ 1705 w 2135"/>
                    <a:gd name="T7" fmla="*/ 165 h 595"/>
                    <a:gd name="T8" fmla="*/ 1425 w 2135"/>
                    <a:gd name="T9" fmla="*/ 290 h 595"/>
                    <a:gd name="T10" fmla="*/ 1065 w 2135"/>
                    <a:gd name="T11" fmla="*/ 400 h 595"/>
                    <a:gd name="T12" fmla="*/ 360 w 2135"/>
                    <a:gd name="T13" fmla="*/ 550 h 595"/>
                    <a:gd name="T14" fmla="*/ 345 w 2135"/>
                    <a:gd name="T15" fmla="*/ 595 h 595"/>
                    <a:gd name="T16" fmla="*/ 670 w 2135"/>
                    <a:gd name="T17" fmla="*/ 530 h 595"/>
                    <a:gd name="T18" fmla="*/ 955 w 2135"/>
                    <a:gd name="T19" fmla="*/ 460 h 595"/>
                    <a:gd name="T20" fmla="*/ 1230 w 2135"/>
                    <a:gd name="T21" fmla="*/ 380 h 595"/>
                    <a:gd name="T22" fmla="*/ 1380 w 2135"/>
                    <a:gd name="T23" fmla="*/ 325 h 595"/>
                    <a:gd name="T24" fmla="*/ 1555 w 2135"/>
                    <a:gd name="T25" fmla="*/ 265 h 595"/>
                    <a:gd name="T26" fmla="*/ 1750 w 2135"/>
                    <a:gd name="T27" fmla="*/ 195 h 595"/>
                    <a:gd name="T28" fmla="*/ 1835 w 2135"/>
                    <a:gd name="T29" fmla="*/ 140 h 595"/>
                    <a:gd name="T30" fmla="*/ 1880 w 2135"/>
                    <a:gd name="T31" fmla="*/ 90 h 595"/>
                    <a:gd name="T32" fmla="*/ 1970 w 2135"/>
                    <a:gd name="T33" fmla="*/ 50 h 595"/>
                    <a:gd name="T34" fmla="*/ 2000 w 2135"/>
                    <a:gd name="T35" fmla="*/ 55 h 595"/>
                    <a:gd name="T36" fmla="*/ 2025 w 2135"/>
                    <a:gd name="T37" fmla="*/ 75 h 595"/>
                    <a:gd name="T38" fmla="*/ 2090 w 2135"/>
                    <a:gd name="T39" fmla="*/ 180 h 595"/>
                    <a:gd name="T40" fmla="*/ 2065 w 2135"/>
                    <a:gd name="T41" fmla="*/ 340 h 595"/>
                    <a:gd name="T42" fmla="*/ 2010 w 2135"/>
                    <a:gd name="T43" fmla="*/ 415 h 595"/>
                    <a:gd name="T44" fmla="*/ 1960 w 2135"/>
                    <a:gd name="T45" fmla="*/ 460 h 595"/>
                    <a:gd name="T46" fmla="*/ 1910 w 2135"/>
                    <a:gd name="T47" fmla="*/ 515 h 595"/>
                    <a:gd name="T48" fmla="*/ 1880 w 2135"/>
                    <a:gd name="T49" fmla="*/ 535 h 595"/>
                    <a:gd name="T50" fmla="*/ 1845 w 2135"/>
                    <a:gd name="T51" fmla="*/ 550 h 595"/>
                    <a:gd name="T52" fmla="*/ 1825 w 2135"/>
                    <a:gd name="T53" fmla="*/ 580 h 595"/>
                    <a:gd name="T54" fmla="*/ 1880 w 2135"/>
                    <a:gd name="T55" fmla="*/ 595 h 595"/>
                    <a:gd name="T56" fmla="*/ 1945 w 2135"/>
                    <a:gd name="T57" fmla="*/ 540 h 595"/>
                    <a:gd name="T58" fmla="*/ 2065 w 2135"/>
                    <a:gd name="T59" fmla="*/ 425 h 595"/>
                    <a:gd name="T60" fmla="*/ 2130 w 2135"/>
                    <a:gd name="T61" fmla="*/ 275 h 595"/>
                    <a:gd name="T62" fmla="*/ 2125 w 2135"/>
                    <a:gd name="T63" fmla="*/ 145 h 595"/>
                    <a:gd name="T64" fmla="*/ 2095 w 2135"/>
                    <a:gd name="T65" fmla="*/ 70 h 595"/>
                    <a:gd name="T66" fmla="*/ 2065 w 2135"/>
                    <a:gd name="T67" fmla="*/ 40 h 5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135" h="595">
                      <a:moveTo>
                        <a:pt x="2065" y="40"/>
                      </a:moveTo>
                      <a:lnTo>
                        <a:pt x="2010" y="10"/>
                      </a:lnTo>
                      <a:lnTo>
                        <a:pt x="1955" y="0"/>
                      </a:lnTo>
                      <a:lnTo>
                        <a:pt x="1895" y="15"/>
                      </a:lnTo>
                      <a:lnTo>
                        <a:pt x="1870" y="25"/>
                      </a:lnTo>
                      <a:lnTo>
                        <a:pt x="1850" y="40"/>
                      </a:lnTo>
                      <a:lnTo>
                        <a:pt x="1840" y="90"/>
                      </a:lnTo>
                      <a:lnTo>
                        <a:pt x="1705" y="165"/>
                      </a:lnTo>
                      <a:lnTo>
                        <a:pt x="1570" y="235"/>
                      </a:lnTo>
                      <a:lnTo>
                        <a:pt x="1425" y="290"/>
                      </a:lnTo>
                      <a:lnTo>
                        <a:pt x="1245" y="345"/>
                      </a:lnTo>
                      <a:lnTo>
                        <a:pt x="1065" y="400"/>
                      </a:lnTo>
                      <a:lnTo>
                        <a:pt x="715" y="485"/>
                      </a:lnTo>
                      <a:lnTo>
                        <a:pt x="360" y="550"/>
                      </a:lnTo>
                      <a:lnTo>
                        <a:pt x="0" y="595"/>
                      </a:lnTo>
                      <a:lnTo>
                        <a:pt x="345" y="595"/>
                      </a:lnTo>
                      <a:lnTo>
                        <a:pt x="510" y="565"/>
                      </a:lnTo>
                      <a:lnTo>
                        <a:pt x="670" y="530"/>
                      </a:lnTo>
                      <a:lnTo>
                        <a:pt x="815" y="500"/>
                      </a:lnTo>
                      <a:lnTo>
                        <a:pt x="955" y="460"/>
                      </a:lnTo>
                      <a:lnTo>
                        <a:pt x="1095" y="425"/>
                      </a:lnTo>
                      <a:lnTo>
                        <a:pt x="1230" y="380"/>
                      </a:lnTo>
                      <a:lnTo>
                        <a:pt x="1305" y="355"/>
                      </a:lnTo>
                      <a:lnTo>
                        <a:pt x="1380" y="325"/>
                      </a:lnTo>
                      <a:lnTo>
                        <a:pt x="1470" y="295"/>
                      </a:lnTo>
                      <a:lnTo>
                        <a:pt x="1555" y="265"/>
                      </a:lnTo>
                      <a:lnTo>
                        <a:pt x="1655" y="230"/>
                      </a:lnTo>
                      <a:lnTo>
                        <a:pt x="1750" y="195"/>
                      </a:lnTo>
                      <a:lnTo>
                        <a:pt x="1795" y="170"/>
                      </a:lnTo>
                      <a:lnTo>
                        <a:pt x="1835" y="140"/>
                      </a:lnTo>
                      <a:lnTo>
                        <a:pt x="1860" y="115"/>
                      </a:lnTo>
                      <a:lnTo>
                        <a:pt x="1880" y="90"/>
                      </a:lnTo>
                      <a:lnTo>
                        <a:pt x="1920" y="60"/>
                      </a:lnTo>
                      <a:lnTo>
                        <a:pt x="1970" y="50"/>
                      </a:lnTo>
                      <a:lnTo>
                        <a:pt x="1985" y="50"/>
                      </a:lnTo>
                      <a:lnTo>
                        <a:pt x="2000" y="55"/>
                      </a:lnTo>
                      <a:lnTo>
                        <a:pt x="2015" y="65"/>
                      </a:lnTo>
                      <a:lnTo>
                        <a:pt x="2025" y="75"/>
                      </a:lnTo>
                      <a:lnTo>
                        <a:pt x="2055" y="125"/>
                      </a:lnTo>
                      <a:lnTo>
                        <a:pt x="2090" y="180"/>
                      </a:lnTo>
                      <a:lnTo>
                        <a:pt x="2090" y="265"/>
                      </a:lnTo>
                      <a:lnTo>
                        <a:pt x="2065" y="340"/>
                      </a:lnTo>
                      <a:lnTo>
                        <a:pt x="2010" y="410"/>
                      </a:lnTo>
                      <a:lnTo>
                        <a:pt x="2010" y="415"/>
                      </a:lnTo>
                      <a:lnTo>
                        <a:pt x="2010" y="415"/>
                      </a:lnTo>
                      <a:lnTo>
                        <a:pt x="1960" y="460"/>
                      </a:lnTo>
                      <a:lnTo>
                        <a:pt x="1965" y="465"/>
                      </a:lnTo>
                      <a:lnTo>
                        <a:pt x="1910" y="515"/>
                      </a:lnTo>
                      <a:lnTo>
                        <a:pt x="1905" y="510"/>
                      </a:lnTo>
                      <a:lnTo>
                        <a:pt x="1880" y="535"/>
                      </a:lnTo>
                      <a:lnTo>
                        <a:pt x="1870" y="535"/>
                      </a:lnTo>
                      <a:lnTo>
                        <a:pt x="1845" y="550"/>
                      </a:lnTo>
                      <a:lnTo>
                        <a:pt x="1845" y="565"/>
                      </a:lnTo>
                      <a:lnTo>
                        <a:pt x="1825" y="580"/>
                      </a:lnTo>
                      <a:lnTo>
                        <a:pt x="1805" y="595"/>
                      </a:lnTo>
                      <a:lnTo>
                        <a:pt x="1880" y="595"/>
                      </a:lnTo>
                      <a:lnTo>
                        <a:pt x="1910" y="565"/>
                      </a:lnTo>
                      <a:lnTo>
                        <a:pt x="1945" y="540"/>
                      </a:lnTo>
                      <a:lnTo>
                        <a:pt x="2010" y="490"/>
                      </a:lnTo>
                      <a:lnTo>
                        <a:pt x="2065" y="425"/>
                      </a:lnTo>
                      <a:lnTo>
                        <a:pt x="2105" y="355"/>
                      </a:lnTo>
                      <a:lnTo>
                        <a:pt x="2130" y="275"/>
                      </a:lnTo>
                      <a:lnTo>
                        <a:pt x="2135" y="210"/>
                      </a:lnTo>
                      <a:lnTo>
                        <a:pt x="2125" y="145"/>
                      </a:lnTo>
                      <a:lnTo>
                        <a:pt x="2105" y="85"/>
                      </a:lnTo>
                      <a:lnTo>
                        <a:pt x="2095" y="70"/>
                      </a:lnTo>
                      <a:lnTo>
                        <a:pt x="2080" y="55"/>
                      </a:lnTo>
                      <a:lnTo>
                        <a:pt x="2065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7" name="Freeform 371"/>
                <p:cNvSpPr>
                  <a:spLocks/>
                </p:cNvSpPr>
                <p:nvPr/>
              </p:nvSpPr>
              <p:spPr bwMode="auto">
                <a:xfrm>
                  <a:off x="2683" y="2368"/>
                  <a:ext cx="1640" cy="50"/>
                </a:xfrm>
                <a:custGeom>
                  <a:avLst/>
                  <a:gdLst>
                    <a:gd name="T0" fmla="*/ 1580 w 1640"/>
                    <a:gd name="T1" fmla="*/ 5 h 50"/>
                    <a:gd name="T2" fmla="*/ 1610 w 1640"/>
                    <a:gd name="T3" fmla="*/ 0 h 50"/>
                    <a:gd name="T4" fmla="*/ 1640 w 1640"/>
                    <a:gd name="T5" fmla="*/ 0 h 50"/>
                    <a:gd name="T6" fmla="*/ 1295 w 1640"/>
                    <a:gd name="T7" fmla="*/ 0 h 50"/>
                    <a:gd name="T8" fmla="*/ 1205 w 1640"/>
                    <a:gd name="T9" fmla="*/ 5 h 50"/>
                    <a:gd name="T10" fmla="*/ 1115 w 1640"/>
                    <a:gd name="T11" fmla="*/ 10 h 50"/>
                    <a:gd name="T12" fmla="*/ 665 w 1640"/>
                    <a:gd name="T13" fmla="*/ 20 h 50"/>
                    <a:gd name="T14" fmla="*/ 220 w 1640"/>
                    <a:gd name="T15" fmla="*/ 0 h 50"/>
                    <a:gd name="T16" fmla="*/ 0 w 1640"/>
                    <a:gd name="T17" fmla="*/ 0 h 50"/>
                    <a:gd name="T18" fmla="*/ 305 w 1640"/>
                    <a:gd name="T19" fmla="*/ 30 h 50"/>
                    <a:gd name="T20" fmla="*/ 610 w 1640"/>
                    <a:gd name="T21" fmla="*/ 45 h 50"/>
                    <a:gd name="T22" fmla="*/ 900 w 1640"/>
                    <a:gd name="T23" fmla="*/ 50 h 50"/>
                    <a:gd name="T24" fmla="*/ 1190 w 1640"/>
                    <a:gd name="T25" fmla="*/ 45 h 50"/>
                    <a:gd name="T26" fmla="*/ 1385 w 1640"/>
                    <a:gd name="T27" fmla="*/ 30 h 50"/>
                    <a:gd name="T28" fmla="*/ 1580 w 1640"/>
                    <a:gd name="T29" fmla="*/ 5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40" h="50">
                      <a:moveTo>
                        <a:pt x="1580" y="5"/>
                      </a:moveTo>
                      <a:lnTo>
                        <a:pt x="1610" y="0"/>
                      </a:lnTo>
                      <a:lnTo>
                        <a:pt x="1640" y="0"/>
                      </a:lnTo>
                      <a:lnTo>
                        <a:pt x="1295" y="0"/>
                      </a:lnTo>
                      <a:lnTo>
                        <a:pt x="1205" y="5"/>
                      </a:lnTo>
                      <a:lnTo>
                        <a:pt x="1115" y="10"/>
                      </a:lnTo>
                      <a:lnTo>
                        <a:pt x="665" y="20"/>
                      </a:lnTo>
                      <a:lnTo>
                        <a:pt x="220" y="0"/>
                      </a:lnTo>
                      <a:lnTo>
                        <a:pt x="0" y="0"/>
                      </a:lnTo>
                      <a:lnTo>
                        <a:pt x="305" y="30"/>
                      </a:lnTo>
                      <a:lnTo>
                        <a:pt x="610" y="45"/>
                      </a:lnTo>
                      <a:lnTo>
                        <a:pt x="900" y="50"/>
                      </a:lnTo>
                      <a:lnTo>
                        <a:pt x="1190" y="45"/>
                      </a:lnTo>
                      <a:lnTo>
                        <a:pt x="1385" y="30"/>
                      </a:lnTo>
                      <a:lnTo>
                        <a:pt x="158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8" name="Freeform 372"/>
                <p:cNvSpPr>
                  <a:spLocks/>
                </p:cNvSpPr>
                <p:nvPr/>
              </p:nvSpPr>
              <p:spPr bwMode="auto">
                <a:xfrm>
                  <a:off x="1773" y="2368"/>
                  <a:ext cx="4275" cy="675"/>
                </a:xfrm>
                <a:custGeom>
                  <a:avLst/>
                  <a:gdLst>
                    <a:gd name="T0" fmla="*/ 3440 w 4275"/>
                    <a:gd name="T1" fmla="*/ 245 h 675"/>
                    <a:gd name="T2" fmla="*/ 3160 w 4275"/>
                    <a:gd name="T3" fmla="*/ 320 h 675"/>
                    <a:gd name="T4" fmla="*/ 2775 w 4275"/>
                    <a:gd name="T5" fmla="*/ 400 h 675"/>
                    <a:gd name="T6" fmla="*/ 2365 w 4275"/>
                    <a:gd name="T7" fmla="*/ 450 h 675"/>
                    <a:gd name="T8" fmla="*/ 1975 w 4275"/>
                    <a:gd name="T9" fmla="*/ 470 h 675"/>
                    <a:gd name="T10" fmla="*/ 1640 w 4275"/>
                    <a:gd name="T11" fmla="*/ 455 h 675"/>
                    <a:gd name="T12" fmla="*/ 1265 w 4275"/>
                    <a:gd name="T13" fmla="*/ 405 h 675"/>
                    <a:gd name="T14" fmla="*/ 880 w 4275"/>
                    <a:gd name="T15" fmla="*/ 310 h 675"/>
                    <a:gd name="T16" fmla="*/ 550 w 4275"/>
                    <a:gd name="T17" fmla="*/ 200 h 675"/>
                    <a:gd name="T18" fmla="*/ 245 w 4275"/>
                    <a:gd name="T19" fmla="*/ 75 h 675"/>
                    <a:gd name="T20" fmla="*/ 90 w 4275"/>
                    <a:gd name="T21" fmla="*/ 5 h 675"/>
                    <a:gd name="T22" fmla="*/ 0 w 4275"/>
                    <a:gd name="T23" fmla="*/ 0 h 675"/>
                    <a:gd name="T24" fmla="*/ 30 w 4275"/>
                    <a:gd name="T25" fmla="*/ 10 h 675"/>
                    <a:gd name="T26" fmla="*/ 175 w 4275"/>
                    <a:gd name="T27" fmla="*/ 80 h 675"/>
                    <a:gd name="T28" fmla="*/ 475 w 4275"/>
                    <a:gd name="T29" fmla="*/ 200 h 675"/>
                    <a:gd name="T30" fmla="*/ 775 w 4275"/>
                    <a:gd name="T31" fmla="*/ 300 h 675"/>
                    <a:gd name="T32" fmla="*/ 1080 w 4275"/>
                    <a:gd name="T33" fmla="*/ 380 h 675"/>
                    <a:gd name="T34" fmla="*/ 1480 w 4275"/>
                    <a:gd name="T35" fmla="*/ 450 h 675"/>
                    <a:gd name="T36" fmla="*/ 1845 w 4275"/>
                    <a:gd name="T37" fmla="*/ 485 h 675"/>
                    <a:gd name="T38" fmla="*/ 2200 w 4275"/>
                    <a:gd name="T39" fmla="*/ 490 h 675"/>
                    <a:gd name="T40" fmla="*/ 2590 w 4275"/>
                    <a:gd name="T41" fmla="*/ 465 h 675"/>
                    <a:gd name="T42" fmla="*/ 2980 w 4275"/>
                    <a:gd name="T43" fmla="*/ 410 h 675"/>
                    <a:gd name="T44" fmla="*/ 3360 w 4275"/>
                    <a:gd name="T45" fmla="*/ 320 h 675"/>
                    <a:gd name="T46" fmla="*/ 3710 w 4275"/>
                    <a:gd name="T47" fmla="*/ 205 h 675"/>
                    <a:gd name="T48" fmla="*/ 4030 w 4275"/>
                    <a:gd name="T49" fmla="*/ 30 h 675"/>
                    <a:gd name="T50" fmla="*/ 4090 w 4275"/>
                    <a:gd name="T51" fmla="*/ 255 h 675"/>
                    <a:gd name="T52" fmla="*/ 4185 w 4275"/>
                    <a:gd name="T53" fmla="*/ 450 h 675"/>
                    <a:gd name="T54" fmla="*/ 4225 w 4275"/>
                    <a:gd name="T55" fmla="*/ 675 h 675"/>
                    <a:gd name="T56" fmla="*/ 4270 w 4275"/>
                    <a:gd name="T57" fmla="*/ 570 h 675"/>
                    <a:gd name="T58" fmla="*/ 4200 w 4275"/>
                    <a:gd name="T59" fmla="*/ 375 h 675"/>
                    <a:gd name="T60" fmla="*/ 4160 w 4275"/>
                    <a:gd name="T61" fmla="*/ 300 h 675"/>
                    <a:gd name="T62" fmla="*/ 4085 w 4275"/>
                    <a:gd name="T63" fmla="*/ 125 h 675"/>
                    <a:gd name="T64" fmla="*/ 4075 w 4275"/>
                    <a:gd name="T65" fmla="*/ 15 h 675"/>
                    <a:gd name="T66" fmla="*/ 4010 w 4275"/>
                    <a:gd name="T67" fmla="*/ 0 h 675"/>
                    <a:gd name="T68" fmla="*/ 3700 w 4275"/>
                    <a:gd name="T69" fmla="*/ 16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275" h="675">
                      <a:moveTo>
                        <a:pt x="3535" y="215"/>
                      </a:moveTo>
                      <a:lnTo>
                        <a:pt x="3440" y="245"/>
                      </a:lnTo>
                      <a:lnTo>
                        <a:pt x="3350" y="270"/>
                      </a:lnTo>
                      <a:lnTo>
                        <a:pt x="3160" y="320"/>
                      </a:lnTo>
                      <a:lnTo>
                        <a:pt x="2970" y="365"/>
                      </a:lnTo>
                      <a:lnTo>
                        <a:pt x="2775" y="400"/>
                      </a:lnTo>
                      <a:lnTo>
                        <a:pt x="2575" y="425"/>
                      </a:lnTo>
                      <a:lnTo>
                        <a:pt x="2365" y="450"/>
                      </a:lnTo>
                      <a:lnTo>
                        <a:pt x="2155" y="465"/>
                      </a:lnTo>
                      <a:lnTo>
                        <a:pt x="1975" y="470"/>
                      </a:lnTo>
                      <a:lnTo>
                        <a:pt x="1790" y="465"/>
                      </a:lnTo>
                      <a:lnTo>
                        <a:pt x="1640" y="455"/>
                      </a:lnTo>
                      <a:lnTo>
                        <a:pt x="1495" y="440"/>
                      </a:lnTo>
                      <a:lnTo>
                        <a:pt x="1265" y="405"/>
                      </a:lnTo>
                      <a:lnTo>
                        <a:pt x="1045" y="355"/>
                      </a:lnTo>
                      <a:lnTo>
                        <a:pt x="880" y="310"/>
                      </a:lnTo>
                      <a:lnTo>
                        <a:pt x="715" y="260"/>
                      </a:lnTo>
                      <a:lnTo>
                        <a:pt x="550" y="200"/>
                      </a:lnTo>
                      <a:lnTo>
                        <a:pt x="390" y="140"/>
                      </a:lnTo>
                      <a:lnTo>
                        <a:pt x="245" y="75"/>
                      </a:lnTo>
                      <a:lnTo>
                        <a:pt x="100" y="10"/>
                      </a:lnTo>
                      <a:lnTo>
                        <a:pt x="90" y="5"/>
                      </a:lnTo>
                      <a:lnTo>
                        <a:pt x="80" y="0"/>
                      </a:lnTo>
                      <a:lnTo>
                        <a:pt x="0" y="0"/>
                      </a:lnTo>
                      <a:lnTo>
                        <a:pt x="15" y="5"/>
                      </a:lnTo>
                      <a:lnTo>
                        <a:pt x="30" y="10"/>
                      </a:lnTo>
                      <a:lnTo>
                        <a:pt x="100" y="45"/>
                      </a:lnTo>
                      <a:lnTo>
                        <a:pt x="175" y="80"/>
                      </a:lnTo>
                      <a:lnTo>
                        <a:pt x="325" y="145"/>
                      </a:lnTo>
                      <a:lnTo>
                        <a:pt x="475" y="200"/>
                      </a:lnTo>
                      <a:lnTo>
                        <a:pt x="620" y="255"/>
                      </a:lnTo>
                      <a:lnTo>
                        <a:pt x="775" y="300"/>
                      </a:lnTo>
                      <a:lnTo>
                        <a:pt x="925" y="340"/>
                      </a:lnTo>
                      <a:lnTo>
                        <a:pt x="1080" y="380"/>
                      </a:lnTo>
                      <a:lnTo>
                        <a:pt x="1280" y="420"/>
                      </a:lnTo>
                      <a:lnTo>
                        <a:pt x="1480" y="450"/>
                      </a:lnTo>
                      <a:lnTo>
                        <a:pt x="1665" y="470"/>
                      </a:lnTo>
                      <a:lnTo>
                        <a:pt x="1845" y="485"/>
                      </a:lnTo>
                      <a:lnTo>
                        <a:pt x="2020" y="490"/>
                      </a:lnTo>
                      <a:lnTo>
                        <a:pt x="2200" y="490"/>
                      </a:lnTo>
                      <a:lnTo>
                        <a:pt x="2395" y="485"/>
                      </a:lnTo>
                      <a:lnTo>
                        <a:pt x="2590" y="465"/>
                      </a:lnTo>
                      <a:lnTo>
                        <a:pt x="2785" y="445"/>
                      </a:lnTo>
                      <a:lnTo>
                        <a:pt x="2980" y="410"/>
                      </a:lnTo>
                      <a:lnTo>
                        <a:pt x="3170" y="370"/>
                      </a:lnTo>
                      <a:lnTo>
                        <a:pt x="3360" y="320"/>
                      </a:lnTo>
                      <a:lnTo>
                        <a:pt x="3535" y="270"/>
                      </a:lnTo>
                      <a:lnTo>
                        <a:pt x="3710" y="205"/>
                      </a:lnTo>
                      <a:lnTo>
                        <a:pt x="3875" y="125"/>
                      </a:lnTo>
                      <a:lnTo>
                        <a:pt x="4030" y="30"/>
                      </a:lnTo>
                      <a:lnTo>
                        <a:pt x="4025" y="165"/>
                      </a:lnTo>
                      <a:lnTo>
                        <a:pt x="4090" y="255"/>
                      </a:lnTo>
                      <a:lnTo>
                        <a:pt x="4145" y="350"/>
                      </a:lnTo>
                      <a:lnTo>
                        <a:pt x="4185" y="450"/>
                      </a:lnTo>
                      <a:lnTo>
                        <a:pt x="4215" y="560"/>
                      </a:lnTo>
                      <a:lnTo>
                        <a:pt x="4225" y="675"/>
                      </a:lnTo>
                      <a:lnTo>
                        <a:pt x="4275" y="675"/>
                      </a:lnTo>
                      <a:lnTo>
                        <a:pt x="4270" y="570"/>
                      </a:lnTo>
                      <a:lnTo>
                        <a:pt x="4245" y="470"/>
                      </a:lnTo>
                      <a:lnTo>
                        <a:pt x="4200" y="375"/>
                      </a:lnTo>
                      <a:lnTo>
                        <a:pt x="4180" y="335"/>
                      </a:lnTo>
                      <a:lnTo>
                        <a:pt x="4160" y="300"/>
                      </a:lnTo>
                      <a:lnTo>
                        <a:pt x="4115" y="215"/>
                      </a:lnTo>
                      <a:lnTo>
                        <a:pt x="4085" y="125"/>
                      </a:lnTo>
                      <a:lnTo>
                        <a:pt x="4065" y="30"/>
                      </a:lnTo>
                      <a:lnTo>
                        <a:pt x="4075" y="15"/>
                      </a:lnTo>
                      <a:lnTo>
                        <a:pt x="4085" y="0"/>
                      </a:lnTo>
                      <a:lnTo>
                        <a:pt x="4010" y="0"/>
                      </a:lnTo>
                      <a:lnTo>
                        <a:pt x="3855" y="85"/>
                      </a:lnTo>
                      <a:lnTo>
                        <a:pt x="3700" y="160"/>
                      </a:lnTo>
                      <a:lnTo>
                        <a:pt x="3535" y="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9" name="Freeform 373"/>
                <p:cNvSpPr>
                  <a:spLocks/>
                </p:cNvSpPr>
                <p:nvPr/>
              </p:nvSpPr>
              <p:spPr bwMode="auto">
                <a:xfrm>
                  <a:off x="1533" y="1213"/>
                  <a:ext cx="45" cy="25"/>
                </a:xfrm>
                <a:custGeom>
                  <a:avLst/>
                  <a:gdLst>
                    <a:gd name="T0" fmla="*/ 30 w 45"/>
                    <a:gd name="T1" fmla="*/ 0 h 25"/>
                    <a:gd name="T2" fmla="*/ 30 w 45"/>
                    <a:gd name="T3" fmla="*/ 0 h 25"/>
                    <a:gd name="T4" fmla="*/ 25 w 45"/>
                    <a:gd name="T5" fmla="*/ 5 h 25"/>
                    <a:gd name="T6" fmla="*/ 20 w 45"/>
                    <a:gd name="T7" fmla="*/ 5 h 25"/>
                    <a:gd name="T8" fmla="*/ 20 w 45"/>
                    <a:gd name="T9" fmla="*/ 5 h 25"/>
                    <a:gd name="T10" fmla="*/ 15 w 45"/>
                    <a:gd name="T11" fmla="*/ 10 h 25"/>
                    <a:gd name="T12" fmla="*/ 10 w 45"/>
                    <a:gd name="T13" fmla="*/ 15 h 25"/>
                    <a:gd name="T14" fmla="*/ 5 w 45"/>
                    <a:gd name="T15" fmla="*/ 25 h 25"/>
                    <a:gd name="T16" fmla="*/ 5 w 45"/>
                    <a:gd name="T17" fmla="*/ 25 h 25"/>
                    <a:gd name="T18" fmla="*/ 0 w 45"/>
                    <a:gd name="T19" fmla="*/ 25 h 25"/>
                    <a:gd name="T20" fmla="*/ 30 w 45"/>
                    <a:gd name="T21" fmla="*/ 25 h 25"/>
                    <a:gd name="T22" fmla="*/ 35 w 45"/>
                    <a:gd name="T23" fmla="*/ 20 h 25"/>
                    <a:gd name="T24" fmla="*/ 45 w 45"/>
                    <a:gd name="T25" fmla="*/ 15 h 25"/>
                    <a:gd name="T26" fmla="*/ 45 w 45"/>
                    <a:gd name="T27" fmla="*/ 10 h 25"/>
                    <a:gd name="T28" fmla="*/ 45 w 45"/>
                    <a:gd name="T29" fmla="*/ 10 h 25"/>
                    <a:gd name="T30" fmla="*/ 40 w 45"/>
                    <a:gd name="T31" fmla="*/ 5 h 25"/>
                    <a:gd name="T32" fmla="*/ 40 w 45"/>
                    <a:gd name="T33" fmla="*/ 5 h 25"/>
                    <a:gd name="T34" fmla="*/ 35 w 45"/>
                    <a:gd name="T35" fmla="*/ 0 h 25"/>
                    <a:gd name="T36" fmla="*/ 30 w 45"/>
                    <a:gd name="T3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5" h="25">
                      <a:moveTo>
                        <a:pt x="30" y="0"/>
                      </a:moveTo>
                      <a:lnTo>
                        <a:pt x="30" y="0"/>
                      </a:lnTo>
                      <a:lnTo>
                        <a:pt x="25" y="5"/>
                      </a:lnTo>
                      <a:lnTo>
                        <a:pt x="20" y="5"/>
                      </a:lnTo>
                      <a:lnTo>
                        <a:pt x="20" y="5"/>
                      </a:lnTo>
                      <a:lnTo>
                        <a:pt x="15" y="10"/>
                      </a:lnTo>
                      <a:lnTo>
                        <a:pt x="10" y="15"/>
                      </a:lnTo>
                      <a:lnTo>
                        <a:pt x="5" y="25"/>
                      </a:lnTo>
                      <a:lnTo>
                        <a:pt x="5" y="25"/>
                      </a:lnTo>
                      <a:lnTo>
                        <a:pt x="0" y="25"/>
                      </a:lnTo>
                      <a:lnTo>
                        <a:pt x="30" y="25"/>
                      </a:lnTo>
                      <a:lnTo>
                        <a:pt x="35" y="20"/>
                      </a:lnTo>
                      <a:lnTo>
                        <a:pt x="45" y="15"/>
                      </a:lnTo>
                      <a:lnTo>
                        <a:pt x="45" y="10"/>
                      </a:lnTo>
                      <a:lnTo>
                        <a:pt x="45" y="10"/>
                      </a:lnTo>
                      <a:lnTo>
                        <a:pt x="40" y="5"/>
                      </a:lnTo>
                      <a:lnTo>
                        <a:pt x="40" y="5"/>
                      </a:lnTo>
                      <a:lnTo>
                        <a:pt x="35" y="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0" name="Freeform 374"/>
                <p:cNvSpPr>
                  <a:spLocks/>
                </p:cNvSpPr>
                <p:nvPr/>
              </p:nvSpPr>
              <p:spPr bwMode="auto">
                <a:xfrm>
                  <a:off x="1403" y="1238"/>
                  <a:ext cx="160" cy="25"/>
                </a:xfrm>
                <a:custGeom>
                  <a:avLst/>
                  <a:gdLst>
                    <a:gd name="T0" fmla="*/ 150 w 160"/>
                    <a:gd name="T1" fmla="*/ 10 h 25"/>
                    <a:gd name="T2" fmla="*/ 155 w 160"/>
                    <a:gd name="T3" fmla="*/ 5 h 25"/>
                    <a:gd name="T4" fmla="*/ 160 w 160"/>
                    <a:gd name="T5" fmla="*/ 0 h 25"/>
                    <a:gd name="T6" fmla="*/ 130 w 160"/>
                    <a:gd name="T7" fmla="*/ 0 h 25"/>
                    <a:gd name="T8" fmla="*/ 120 w 160"/>
                    <a:gd name="T9" fmla="*/ 0 h 25"/>
                    <a:gd name="T10" fmla="*/ 105 w 160"/>
                    <a:gd name="T11" fmla="*/ 5 h 25"/>
                    <a:gd name="T12" fmla="*/ 100 w 160"/>
                    <a:gd name="T13" fmla="*/ 5 h 25"/>
                    <a:gd name="T14" fmla="*/ 95 w 160"/>
                    <a:gd name="T15" fmla="*/ 0 h 25"/>
                    <a:gd name="T16" fmla="*/ 0 w 160"/>
                    <a:gd name="T17" fmla="*/ 0 h 25"/>
                    <a:gd name="T18" fmla="*/ 5 w 160"/>
                    <a:gd name="T19" fmla="*/ 5 h 25"/>
                    <a:gd name="T20" fmla="*/ 15 w 160"/>
                    <a:gd name="T21" fmla="*/ 10 h 25"/>
                    <a:gd name="T22" fmla="*/ 55 w 160"/>
                    <a:gd name="T23" fmla="*/ 25 h 25"/>
                    <a:gd name="T24" fmla="*/ 100 w 160"/>
                    <a:gd name="T25" fmla="*/ 25 h 25"/>
                    <a:gd name="T26" fmla="*/ 135 w 160"/>
                    <a:gd name="T27" fmla="*/ 10 h 25"/>
                    <a:gd name="T28" fmla="*/ 140 w 160"/>
                    <a:gd name="T29" fmla="*/ 10 h 25"/>
                    <a:gd name="T30" fmla="*/ 150 w 160"/>
                    <a:gd name="T31" fmla="*/ 1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60" h="25">
                      <a:moveTo>
                        <a:pt x="150" y="10"/>
                      </a:moveTo>
                      <a:lnTo>
                        <a:pt x="155" y="5"/>
                      </a:lnTo>
                      <a:lnTo>
                        <a:pt x="160" y="0"/>
                      </a:lnTo>
                      <a:lnTo>
                        <a:pt x="130" y="0"/>
                      </a:lnTo>
                      <a:lnTo>
                        <a:pt x="120" y="0"/>
                      </a:lnTo>
                      <a:lnTo>
                        <a:pt x="105" y="5"/>
                      </a:lnTo>
                      <a:lnTo>
                        <a:pt x="100" y="5"/>
                      </a:lnTo>
                      <a:lnTo>
                        <a:pt x="9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10"/>
                      </a:lnTo>
                      <a:lnTo>
                        <a:pt x="55" y="25"/>
                      </a:lnTo>
                      <a:lnTo>
                        <a:pt x="100" y="25"/>
                      </a:lnTo>
                      <a:lnTo>
                        <a:pt x="135" y="10"/>
                      </a:lnTo>
                      <a:lnTo>
                        <a:pt x="140" y="10"/>
                      </a:lnTo>
                      <a:lnTo>
                        <a:pt x="15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1" name="Freeform 375"/>
                <p:cNvSpPr>
                  <a:spLocks/>
                </p:cNvSpPr>
                <p:nvPr/>
              </p:nvSpPr>
              <p:spPr bwMode="auto">
                <a:xfrm>
                  <a:off x="1208" y="1013"/>
                  <a:ext cx="420" cy="225"/>
                </a:xfrm>
                <a:custGeom>
                  <a:avLst/>
                  <a:gdLst>
                    <a:gd name="T0" fmla="*/ 410 w 420"/>
                    <a:gd name="T1" fmla="*/ 185 h 225"/>
                    <a:gd name="T2" fmla="*/ 250 w 420"/>
                    <a:gd name="T3" fmla="*/ 30 h 225"/>
                    <a:gd name="T4" fmla="*/ 165 w 420"/>
                    <a:gd name="T5" fmla="*/ 20 h 225"/>
                    <a:gd name="T6" fmla="*/ 150 w 420"/>
                    <a:gd name="T7" fmla="*/ 5 h 225"/>
                    <a:gd name="T8" fmla="*/ 115 w 420"/>
                    <a:gd name="T9" fmla="*/ 0 h 225"/>
                    <a:gd name="T10" fmla="*/ 70 w 420"/>
                    <a:gd name="T11" fmla="*/ 5 h 225"/>
                    <a:gd name="T12" fmla="*/ 35 w 420"/>
                    <a:gd name="T13" fmla="*/ 30 h 225"/>
                    <a:gd name="T14" fmla="*/ 10 w 420"/>
                    <a:gd name="T15" fmla="*/ 70 h 225"/>
                    <a:gd name="T16" fmla="*/ 30 w 420"/>
                    <a:gd name="T17" fmla="*/ 170 h 225"/>
                    <a:gd name="T18" fmla="*/ 5 w 420"/>
                    <a:gd name="T19" fmla="*/ 215 h 225"/>
                    <a:gd name="T20" fmla="*/ 30 w 420"/>
                    <a:gd name="T21" fmla="*/ 215 h 225"/>
                    <a:gd name="T22" fmla="*/ 35 w 420"/>
                    <a:gd name="T23" fmla="*/ 190 h 225"/>
                    <a:gd name="T24" fmla="*/ 75 w 420"/>
                    <a:gd name="T25" fmla="*/ 170 h 225"/>
                    <a:gd name="T26" fmla="*/ 30 w 420"/>
                    <a:gd name="T27" fmla="*/ 120 h 225"/>
                    <a:gd name="T28" fmla="*/ 30 w 420"/>
                    <a:gd name="T29" fmla="*/ 70 h 225"/>
                    <a:gd name="T30" fmla="*/ 50 w 420"/>
                    <a:gd name="T31" fmla="*/ 40 h 225"/>
                    <a:gd name="T32" fmla="*/ 70 w 420"/>
                    <a:gd name="T33" fmla="*/ 25 h 225"/>
                    <a:gd name="T34" fmla="*/ 145 w 420"/>
                    <a:gd name="T35" fmla="*/ 25 h 225"/>
                    <a:gd name="T36" fmla="*/ 130 w 420"/>
                    <a:gd name="T37" fmla="*/ 35 h 225"/>
                    <a:gd name="T38" fmla="*/ 115 w 420"/>
                    <a:gd name="T39" fmla="*/ 35 h 225"/>
                    <a:gd name="T40" fmla="*/ 110 w 420"/>
                    <a:gd name="T41" fmla="*/ 30 h 225"/>
                    <a:gd name="T42" fmla="*/ 95 w 420"/>
                    <a:gd name="T43" fmla="*/ 30 h 225"/>
                    <a:gd name="T44" fmla="*/ 65 w 420"/>
                    <a:gd name="T45" fmla="*/ 130 h 225"/>
                    <a:gd name="T46" fmla="*/ 100 w 420"/>
                    <a:gd name="T47" fmla="*/ 170 h 225"/>
                    <a:gd name="T48" fmla="*/ 135 w 420"/>
                    <a:gd name="T49" fmla="*/ 225 h 225"/>
                    <a:gd name="T50" fmla="*/ 195 w 420"/>
                    <a:gd name="T51" fmla="*/ 225 h 225"/>
                    <a:gd name="T52" fmla="*/ 240 w 420"/>
                    <a:gd name="T53" fmla="*/ 205 h 225"/>
                    <a:gd name="T54" fmla="*/ 220 w 420"/>
                    <a:gd name="T55" fmla="*/ 190 h 225"/>
                    <a:gd name="T56" fmla="*/ 185 w 420"/>
                    <a:gd name="T57" fmla="*/ 140 h 225"/>
                    <a:gd name="T58" fmla="*/ 190 w 420"/>
                    <a:gd name="T59" fmla="*/ 95 h 225"/>
                    <a:gd name="T60" fmla="*/ 210 w 420"/>
                    <a:gd name="T61" fmla="*/ 85 h 225"/>
                    <a:gd name="T62" fmla="*/ 195 w 420"/>
                    <a:gd name="T63" fmla="*/ 75 h 225"/>
                    <a:gd name="T64" fmla="*/ 180 w 420"/>
                    <a:gd name="T65" fmla="*/ 80 h 225"/>
                    <a:gd name="T66" fmla="*/ 165 w 420"/>
                    <a:gd name="T67" fmla="*/ 95 h 225"/>
                    <a:gd name="T68" fmla="*/ 150 w 420"/>
                    <a:gd name="T69" fmla="*/ 155 h 225"/>
                    <a:gd name="T70" fmla="*/ 165 w 420"/>
                    <a:gd name="T71" fmla="*/ 210 h 225"/>
                    <a:gd name="T72" fmla="*/ 115 w 420"/>
                    <a:gd name="T73" fmla="*/ 140 h 225"/>
                    <a:gd name="T74" fmla="*/ 150 w 420"/>
                    <a:gd name="T75" fmla="*/ 60 h 225"/>
                    <a:gd name="T76" fmla="*/ 195 w 420"/>
                    <a:gd name="T77" fmla="*/ 55 h 225"/>
                    <a:gd name="T78" fmla="*/ 110 w 420"/>
                    <a:gd name="T79" fmla="*/ 80 h 225"/>
                    <a:gd name="T80" fmla="*/ 110 w 420"/>
                    <a:gd name="T81" fmla="*/ 85 h 225"/>
                    <a:gd name="T82" fmla="*/ 100 w 420"/>
                    <a:gd name="T83" fmla="*/ 150 h 225"/>
                    <a:gd name="T84" fmla="*/ 80 w 420"/>
                    <a:gd name="T85" fmla="*/ 120 h 225"/>
                    <a:gd name="T86" fmla="*/ 130 w 420"/>
                    <a:gd name="T87" fmla="*/ 40 h 225"/>
                    <a:gd name="T88" fmla="*/ 160 w 420"/>
                    <a:gd name="T89" fmla="*/ 40 h 225"/>
                    <a:gd name="T90" fmla="*/ 190 w 420"/>
                    <a:gd name="T91" fmla="*/ 45 h 225"/>
                    <a:gd name="T92" fmla="*/ 230 w 420"/>
                    <a:gd name="T93" fmla="*/ 55 h 225"/>
                    <a:gd name="T94" fmla="*/ 380 w 420"/>
                    <a:gd name="T95" fmla="*/ 20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20" h="225">
                      <a:moveTo>
                        <a:pt x="380" y="225"/>
                      </a:moveTo>
                      <a:lnTo>
                        <a:pt x="420" y="225"/>
                      </a:lnTo>
                      <a:lnTo>
                        <a:pt x="415" y="205"/>
                      </a:lnTo>
                      <a:lnTo>
                        <a:pt x="410" y="185"/>
                      </a:lnTo>
                      <a:lnTo>
                        <a:pt x="400" y="160"/>
                      </a:lnTo>
                      <a:lnTo>
                        <a:pt x="360" y="100"/>
                      </a:lnTo>
                      <a:lnTo>
                        <a:pt x="310" y="55"/>
                      </a:lnTo>
                      <a:lnTo>
                        <a:pt x="250" y="30"/>
                      </a:lnTo>
                      <a:lnTo>
                        <a:pt x="175" y="20"/>
                      </a:lnTo>
                      <a:lnTo>
                        <a:pt x="170" y="20"/>
                      </a:lnTo>
                      <a:lnTo>
                        <a:pt x="165" y="20"/>
                      </a:lnTo>
                      <a:lnTo>
                        <a:pt x="165" y="20"/>
                      </a:lnTo>
                      <a:lnTo>
                        <a:pt x="165" y="25"/>
                      </a:lnTo>
                      <a:lnTo>
                        <a:pt x="160" y="15"/>
                      </a:lnTo>
                      <a:lnTo>
                        <a:pt x="150" y="5"/>
                      </a:lnTo>
                      <a:lnTo>
                        <a:pt x="150" y="5"/>
                      </a:lnTo>
                      <a:lnTo>
                        <a:pt x="150" y="5"/>
                      </a:lnTo>
                      <a:lnTo>
                        <a:pt x="145" y="0"/>
                      </a:lnTo>
                      <a:lnTo>
                        <a:pt x="140" y="0"/>
                      </a:lnTo>
                      <a:lnTo>
                        <a:pt x="115" y="0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0" y="0"/>
                      </a:lnTo>
                      <a:lnTo>
                        <a:pt x="70" y="5"/>
                      </a:lnTo>
                      <a:lnTo>
                        <a:pt x="70" y="5"/>
                      </a:lnTo>
                      <a:lnTo>
                        <a:pt x="65" y="5"/>
                      </a:lnTo>
                      <a:lnTo>
                        <a:pt x="50" y="15"/>
                      </a:lnTo>
                      <a:lnTo>
                        <a:pt x="35" y="30"/>
                      </a:lnTo>
                      <a:lnTo>
                        <a:pt x="20" y="45"/>
                      </a:lnTo>
                      <a:lnTo>
                        <a:pt x="10" y="65"/>
                      </a:lnTo>
                      <a:lnTo>
                        <a:pt x="10" y="70"/>
                      </a:lnTo>
                      <a:lnTo>
                        <a:pt x="10" y="70"/>
                      </a:lnTo>
                      <a:lnTo>
                        <a:pt x="0" y="105"/>
                      </a:lnTo>
                      <a:lnTo>
                        <a:pt x="10" y="135"/>
                      </a:lnTo>
                      <a:lnTo>
                        <a:pt x="30" y="165"/>
                      </a:lnTo>
                      <a:lnTo>
                        <a:pt x="30" y="170"/>
                      </a:lnTo>
                      <a:lnTo>
                        <a:pt x="25" y="170"/>
                      </a:lnTo>
                      <a:lnTo>
                        <a:pt x="20" y="185"/>
                      </a:lnTo>
                      <a:lnTo>
                        <a:pt x="10" y="200"/>
                      </a:lnTo>
                      <a:lnTo>
                        <a:pt x="5" y="215"/>
                      </a:lnTo>
                      <a:lnTo>
                        <a:pt x="0" y="225"/>
                      </a:lnTo>
                      <a:lnTo>
                        <a:pt x="25" y="225"/>
                      </a:lnTo>
                      <a:lnTo>
                        <a:pt x="25" y="220"/>
                      </a:lnTo>
                      <a:lnTo>
                        <a:pt x="30" y="215"/>
                      </a:lnTo>
                      <a:lnTo>
                        <a:pt x="25" y="210"/>
                      </a:lnTo>
                      <a:lnTo>
                        <a:pt x="25" y="210"/>
                      </a:lnTo>
                      <a:lnTo>
                        <a:pt x="25" y="210"/>
                      </a:lnTo>
                      <a:lnTo>
                        <a:pt x="35" y="190"/>
                      </a:lnTo>
                      <a:lnTo>
                        <a:pt x="45" y="175"/>
                      </a:lnTo>
                      <a:lnTo>
                        <a:pt x="55" y="180"/>
                      </a:lnTo>
                      <a:lnTo>
                        <a:pt x="65" y="175"/>
                      </a:lnTo>
                      <a:lnTo>
                        <a:pt x="75" y="170"/>
                      </a:lnTo>
                      <a:lnTo>
                        <a:pt x="70" y="170"/>
                      </a:lnTo>
                      <a:lnTo>
                        <a:pt x="70" y="170"/>
                      </a:lnTo>
                      <a:lnTo>
                        <a:pt x="40" y="145"/>
                      </a:lnTo>
                      <a:lnTo>
                        <a:pt x="30" y="120"/>
                      </a:lnTo>
                      <a:lnTo>
                        <a:pt x="30" y="85"/>
                      </a:lnTo>
                      <a:lnTo>
                        <a:pt x="30" y="80"/>
                      </a:lnTo>
                      <a:lnTo>
                        <a:pt x="30" y="75"/>
                      </a:lnTo>
                      <a:lnTo>
                        <a:pt x="30" y="70"/>
                      </a:lnTo>
                      <a:lnTo>
                        <a:pt x="30" y="65"/>
                      </a:lnTo>
                      <a:lnTo>
                        <a:pt x="35" y="65"/>
                      </a:lnTo>
                      <a:lnTo>
                        <a:pt x="35" y="60"/>
                      </a:lnTo>
                      <a:lnTo>
                        <a:pt x="50" y="40"/>
                      </a:lnTo>
                      <a:lnTo>
                        <a:pt x="65" y="20"/>
                      </a:lnTo>
                      <a:lnTo>
                        <a:pt x="65" y="20"/>
                      </a:lnTo>
                      <a:lnTo>
                        <a:pt x="65" y="20"/>
                      </a:lnTo>
                      <a:lnTo>
                        <a:pt x="70" y="25"/>
                      </a:lnTo>
                      <a:lnTo>
                        <a:pt x="75" y="25"/>
                      </a:lnTo>
                      <a:lnTo>
                        <a:pt x="110" y="25"/>
                      </a:lnTo>
                      <a:lnTo>
                        <a:pt x="140" y="25"/>
                      </a:lnTo>
                      <a:lnTo>
                        <a:pt x="145" y="25"/>
                      </a:lnTo>
                      <a:lnTo>
                        <a:pt x="150" y="30"/>
                      </a:lnTo>
                      <a:lnTo>
                        <a:pt x="140" y="35"/>
                      </a:lnTo>
                      <a:lnTo>
                        <a:pt x="130" y="35"/>
                      </a:lnTo>
                      <a:lnTo>
                        <a:pt x="130" y="35"/>
                      </a:lnTo>
                      <a:lnTo>
                        <a:pt x="130" y="35"/>
                      </a:lnTo>
                      <a:lnTo>
                        <a:pt x="125" y="35"/>
                      </a:lnTo>
                      <a:lnTo>
                        <a:pt x="120" y="30"/>
                      </a:lnTo>
                      <a:lnTo>
                        <a:pt x="115" y="35"/>
                      </a:lnTo>
                      <a:lnTo>
                        <a:pt x="110" y="35"/>
                      </a:lnTo>
                      <a:lnTo>
                        <a:pt x="110" y="35"/>
                      </a:lnTo>
                      <a:lnTo>
                        <a:pt x="110" y="35"/>
                      </a:lnTo>
                      <a:lnTo>
                        <a:pt x="110" y="30"/>
                      </a:lnTo>
                      <a:lnTo>
                        <a:pt x="110" y="30"/>
                      </a:lnTo>
                      <a:lnTo>
                        <a:pt x="105" y="30"/>
                      </a:lnTo>
                      <a:lnTo>
                        <a:pt x="100" y="25"/>
                      </a:lnTo>
                      <a:lnTo>
                        <a:pt x="95" y="30"/>
                      </a:lnTo>
                      <a:lnTo>
                        <a:pt x="95" y="30"/>
                      </a:lnTo>
                      <a:lnTo>
                        <a:pt x="65" y="70"/>
                      </a:lnTo>
                      <a:lnTo>
                        <a:pt x="55" y="125"/>
                      </a:lnTo>
                      <a:lnTo>
                        <a:pt x="65" y="130"/>
                      </a:lnTo>
                      <a:lnTo>
                        <a:pt x="75" y="145"/>
                      </a:lnTo>
                      <a:lnTo>
                        <a:pt x="90" y="150"/>
                      </a:lnTo>
                      <a:lnTo>
                        <a:pt x="100" y="160"/>
                      </a:lnTo>
                      <a:lnTo>
                        <a:pt x="100" y="170"/>
                      </a:lnTo>
                      <a:lnTo>
                        <a:pt x="105" y="185"/>
                      </a:lnTo>
                      <a:lnTo>
                        <a:pt x="120" y="205"/>
                      </a:lnTo>
                      <a:lnTo>
                        <a:pt x="135" y="225"/>
                      </a:lnTo>
                      <a:lnTo>
                        <a:pt x="135" y="225"/>
                      </a:lnTo>
                      <a:lnTo>
                        <a:pt x="185" y="225"/>
                      </a:lnTo>
                      <a:lnTo>
                        <a:pt x="190" y="225"/>
                      </a:lnTo>
                      <a:lnTo>
                        <a:pt x="190" y="220"/>
                      </a:lnTo>
                      <a:lnTo>
                        <a:pt x="195" y="225"/>
                      </a:lnTo>
                      <a:lnTo>
                        <a:pt x="195" y="225"/>
                      </a:lnTo>
                      <a:lnTo>
                        <a:pt x="290" y="225"/>
                      </a:lnTo>
                      <a:lnTo>
                        <a:pt x="265" y="215"/>
                      </a:lnTo>
                      <a:lnTo>
                        <a:pt x="240" y="205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15" y="190"/>
                      </a:lnTo>
                      <a:lnTo>
                        <a:pt x="200" y="170"/>
                      </a:lnTo>
                      <a:lnTo>
                        <a:pt x="180" y="150"/>
                      </a:lnTo>
                      <a:lnTo>
                        <a:pt x="185" y="140"/>
                      </a:lnTo>
                      <a:lnTo>
                        <a:pt x="185" y="130"/>
                      </a:lnTo>
                      <a:lnTo>
                        <a:pt x="185" y="115"/>
                      </a:lnTo>
                      <a:lnTo>
                        <a:pt x="185" y="100"/>
                      </a:lnTo>
                      <a:lnTo>
                        <a:pt x="190" y="95"/>
                      </a:lnTo>
                      <a:lnTo>
                        <a:pt x="200" y="90"/>
                      </a:lnTo>
                      <a:lnTo>
                        <a:pt x="205" y="90"/>
                      </a:lnTo>
                      <a:lnTo>
                        <a:pt x="205" y="90"/>
                      </a:lnTo>
                      <a:lnTo>
                        <a:pt x="210" y="85"/>
                      </a:lnTo>
                      <a:lnTo>
                        <a:pt x="205" y="85"/>
                      </a:lnTo>
                      <a:lnTo>
                        <a:pt x="205" y="80"/>
                      </a:lnTo>
                      <a:lnTo>
                        <a:pt x="205" y="80"/>
                      </a:lnTo>
                      <a:lnTo>
                        <a:pt x="195" y="75"/>
                      </a:lnTo>
                      <a:lnTo>
                        <a:pt x="185" y="75"/>
                      </a:lnTo>
                      <a:lnTo>
                        <a:pt x="185" y="75"/>
                      </a:lnTo>
                      <a:lnTo>
                        <a:pt x="185" y="75"/>
                      </a:lnTo>
                      <a:lnTo>
                        <a:pt x="180" y="80"/>
                      </a:lnTo>
                      <a:lnTo>
                        <a:pt x="175" y="85"/>
                      </a:lnTo>
                      <a:lnTo>
                        <a:pt x="170" y="90"/>
                      </a:lnTo>
                      <a:lnTo>
                        <a:pt x="170" y="90"/>
                      </a:lnTo>
                      <a:lnTo>
                        <a:pt x="165" y="95"/>
                      </a:lnTo>
                      <a:lnTo>
                        <a:pt x="165" y="105"/>
                      </a:lnTo>
                      <a:lnTo>
                        <a:pt x="160" y="115"/>
                      </a:lnTo>
                      <a:lnTo>
                        <a:pt x="155" y="135"/>
                      </a:lnTo>
                      <a:lnTo>
                        <a:pt x="150" y="155"/>
                      </a:lnTo>
                      <a:lnTo>
                        <a:pt x="155" y="180"/>
                      </a:lnTo>
                      <a:lnTo>
                        <a:pt x="165" y="190"/>
                      </a:lnTo>
                      <a:lnTo>
                        <a:pt x="175" y="205"/>
                      </a:lnTo>
                      <a:lnTo>
                        <a:pt x="165" y="210"/>
                      </a:lnTo>
                      <a:lnTo>
                        <a:pt x="155" y="215"/>
                      </a:lnTo>
                      <a:lnTo>
                        <a:pt x="135" y="190"/>
                      </a:lnTo>
                      <a:lnTo>
                        <a:pt x="125" y="165"/>
                      </a:lnTo>
                      <a:lnTo>
                        <a:pt x="115" y="140"/>
                      </a:lnTo>
                      <a:lnTo>
                        <a:pt x="120" y="115"/>
                      </a:lnTo>
                      <a:lnTo>
                        <a:pt x="125" y="90"/>
                      </a:lnTo>
                      <a:lnTo>
                        <a:pt x="145" y="60"/>
                      </a:lnTo>
                      <a:lnTo>
                        <a:pt x="150" y="60"/>
                      </a:lnTo>
                      <a:lnTo>
                        <a:pt x="170" y="60"/>
                      </a:lnTo>
                      <a:lnTo>
                        <a:pt x="195" y="55"/>
                      </a:lnTo>
                      <a:lnTo>
                        <a:pt x="195" y="55"/>
                      </a:lnTo>
                      <a:lnTo>
                        <a:pt x="195" y="55"/>
                      </a:lnTo>
                      <a:lnTo>
                        <a:pt x="180" y="45"/>
                      </a:lnTo>
                      <a:lnTo>
                        <a:pt x="165" y="45"/>
                      </a:lnTo>
                      <a:lnTo>
                        <a:pt x="150" y="45"/>
                      </a:lnTo>
                      <a:lnTo>
                        <a:pt x="110" y="80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00" y="120"/>
                      </a:lnTo>
                      <a:lnTo>
                        <a:pt x="100" y="150"/>
                      </a:lnTo>
                      <a:lnTo>
                        <a:pt x="90" y="140"/>
                      </a:lnTo>
                      <a:lnTo>
                        <a:pt x="80" y="125"/>
                      </a:lnTo>
                      <a:lnTo>
                        <a:pt x="80" y="120"/>
                      </a:lnTo>
                      <a:lnTo>
                        <a:pt x="80" y="120"/>
                      </a:lnTo>
                      <a:lnTo>
                        <a:pt x="85" y="90"/>
                      </a:lnTo>
                      <a:lnTo>
                        <a:pt x="95" y="60"/>
                      </a:lnTo>
                      <a:lnTo>
                        <a:pt x="115" y="50"/>
                      </a:lnTo>
                      <a:lnTo>
                        <a:pt x="130" y="40"/>
                      </a:lnTo>
                      <a:lnTo>
                        <a:pt x="145" y="40"/>
                      </a:lnTo>
                      <a:lnTo>
                        <a:pt x="155" y="40"/>
                      </a:lnTo>
                      <a:lnTo>
                        <a:pt x="160" y="40"/>
                      </a:lnTo>
                      <a:lnTo>
                        <a:pt x="160" y="40"/>
                      </a:lnTo>
                      <a:lnTo>
                        <a:pt x="175" y="45"/>
                      </a:lnTo>
                      <a:lnTo>
                        <a:pt x="185" y="45"/>
                      </a:lnTo>
                      <a:lnTo>
                        <a:pt x="190" y="45"/>
                      </a:lnTo>
                      <a:lnTo>
                        <a:pt x="190" y="45"/>
                      </a:lnTo>
                      <a:lnTo>
                        <a:pt x="185" y="40"/>
                      </a:lnTo>
                      <a:lnTo>
                        <a:pt x="180" y="40"/>
                      </a:lnTo>
                      <a:lnTo>
                        <a:pt x="205" y="45"/>
                      </a:lnTo>
                      <a:lnTo>
                        <a:pt x="230" y="55"/>
                      </a:lnTo>
                      <a:lnTo>
                        <a:pt x="300" y="95"/>
                      </a:lnTo>
                      <a:lnTo>
                        <a:pt x="355" y="155"/>
                      </a:lnTo>
                      <a:lnTo>
                        <a:pt x="370" y="180"/>
                      </a:lnTo>
                      <a:lnTo>
                        <a:pt x="380" y="205"/>
                      </a:lnTo>
                      <a:lnTo>
                        <a:pt x="380" y="225"/>
                      </a:lnTo>
                      <a:lnTo>
                        <a:pt x="380" y="2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2" name="Freeform 376"/>
                <p:cNvSpPr>
                  <a:spLocks noEditPoints="1"/>
                </p:cNvSpPr>
                <p:nvPr/>
              </p:nvSpPr>
              <p:spPr bwMode="auto">
                <a:xfrm>
                  <a:off x="1063" y="1238"/>
                  <a:ext cx="565" cy="225"/>
                </a:xfrm>
                <a:custGeom>
                  <a:avLst/>
                  <a:gdLst>
                    <a:gd name="T0" fmla="*/ 520 w 565"/>
                    <a:gd name="T1" fmla="*/ 25 h 225"/>
                    <a:gd name="T2" fmla="*/ 415 w 565"/>
                    <a:gd name="T3" fmla="*/ 60 h 225"/>
                    <a:gd name="T4" fmla="*/ 355 w 565"/>
                    <a:gd name="T5" fmla="*/ 20 h 225"/>
                    <a:gd name="T6" fmla="*/ 330 w 565"/>
                    <a:gd name="T7" fmla="*/ 15 h 225"/>
                    <a:gd name="T8" fmla="*/ 330 w 565"/>
                    <a:gd name="T9" fmla="*/ 0 h 225"/>
                    <a:gd name="T10" fmla="*/ 225 w 565"/>
                    <a:gd name="T11" fmla="*/ 40 h 225"/>
                    <a:gd name="T12" fmla="*/ 180 w 565"/>
                    <a:gd name="T13" fmla="*/ 85 h 225"/>
                    <a:gd name="T14" fmla="*/ 170 w 565"/>
                    <a:gd name="T15" fmla="*/ 75 h 225"/>
                    <a:gd name="T16" fmla="*/ 155 w 565"/>
                    <a:gd name="T17" fmla="*/ 75 h 225"/>
                    <a:gd name="T18" fmla="*/ 175 w 565"/>
                    <a:gd name="T19" fmla="*/ 50 h 225"/>
                    <a:gd name="T20" fmla="*/ 185 w 565"/>
                    <a:gd name="T21" fmla="*/ 45 h 225"/>
                    <a:gd name="T22" fmla="*/ 210 w 565"/>
                    <a:gd name="T23" fmla="*/ 5 h 225"/>
                    <a:gd name="T24" fmla="*/ 170 w 565"/>
                    <a:gd name="T25" fmla="*/ 25 h 225"/>
                    <a:gd name="T26" fmla="*/ 155 w 565"/>
                    <a:gd name="T27" fmla="*/ 50 h 225"/>
                    <a:gd name="T28" fmla="*/ 140 w 565"/>
                    <a:gd name="T29" fmla="*/ 80 h 225"/>
                    <a:gd name="T30" fmla="*/ 110 w 565"/>
                    <a:gd name="T31" fmla="*/ 70 h 225"/>
                    <a:gd name="T32" fmla="*/ 90 w 565"/>
                    <a:gd name="T33" fmla="*/ 70 h 225"/>
                    <a:gd name="T34" fmla="*/ 70 w 565"/>
                    <a:gd name="T35" fmla="*/ 80 h 225"/>
                    <a:gd name="T36" fmla="*/ 40 w 565"/>
                    <a:gd name="T37" fmla="*/ 100 h 225"/>
                    <a:gd name="T38" fmla="*/ 40 w 565"/>
                    <a:gd name="T39" fmla="*/ 110 h 225"/>
                    <a:gd name="T40" fmla="*/ 5 w 565"/>
                    <a:gd name="T41" fmla="*/ 150 h 225"/>
                    <a:gd name="T42" fmla="*/ 5 w 565"/>
                    <a:gd name="T43" fmla="*/ 190 h 225"/>
                    <a:gd name="T44" fmla="*/ 25 w 565"/>
                    <a:gd name="T45" fmla="*/ 210 h 225"/>
                    <a:gd name="T46" fmla="*/ 40 w 565"/>
                    <a:gd name="T47" fmla="*/ 220 h 225"/>
                    <a:gd name="T48" fmla="*/ 80 w 565"/>
                    <a:gd name="T49" fmla="*/ 210 h 225"/>
                    <a:gd name="T50" fmla="*/ 55 w 565"/>
                    <a:gd name="T51" fmla="*/ 195 h 225"/>
                    <a:gd name="T52" fmla="*/ 35 w 565"/>
                    <a:gd name="T53" fmla="*/ 185 h 225"/>
                    <a:gd name="T54" fmla="*/ 25 w 565"/>
                    <a:gd name="T55" fmla="*/ 170 h 225"/>
                    <a:gd name="T56" fmla="*/ 40 w 565"/>
                    <a:gd name="T57" fmla="*/ 150 h 225"/>
                    <a:gd name="T58" fmla="*/ 95 w 565"/>
                    <a:gd name="T59" fmla="*/ 105 h 225"/>
                    <a:gd name="T60" fmla="*/ 120 w 565"/>
                    <a:gd name="T61" fmla="*/ 115 h 225"/>
                    <a:gd name="T62" fmla="*/ 125 w 565"/>
                    <a:gd name="T63" fmla="*/ 120 h 225"/>
                    <a:gd name="T64" fmla="*/ 135 w 565"/>
                    <a:gd name="T65" fmla="*/ 140 h 225"/>
                    <a:gd name="T66" fmla="*/ 150 w 565"/>
                    <a:gd name="T67" fmla="*/ 155 h 225"/>
                    <a:gd name="T68" fmla="*/ 175 w 565"/>
                    <a:gd name="T69" fmla="*/ 180 h 225"/>
                    <a:gd name="T70" fmla="*/ 215 w 565"/>
                    <a:gd name="T71" fmla="*/ 210 h 225"/>
                    <a:gd name="T72" fmla="*/ 255 w 565"/>
                    <a:gd name="T73" fmla="*/ 210 h 225"/>
                    <a:gd name="T74" fmla="*/ 245 w 565"/>
                    <a:gd name="T75" fmla="*/ 195 h 225"/>
                    <a:gd name="T76" fmla="*/ 250 w 565"/>
                    <a:gd name="T77" fmla="*/ 180 h 225"/>
                    <a:gd name="T78" fmla="*/ 235 w 565"/>
                    <a:gd name="T79" fmla="*/ 130 h 225"/>
                    <a:gd name="T80" fmla="*/ 400 w 565"/>
                    <a:gd name="T81" fmla="*/ 80 h 225"/>
                    <a:gd name="T82" fmla="*/ 515 w 565"/>
                    <a:gd name="T83" fmla="*/ 90 h 225"/>
                    <a:gd name="T84" fmla="*/ 560 w 565"/>
                    <a:gd name="T85" fmla="*/ 30 h 225"/>
                    <a:gd name="T86" fmla="*/ 150 w 565"/>
                    <a:gd name="T87" fmla="*/ 95 h 225"/>
                    <a:gd name="T88" fmla="*/ 175 w 565"/>
                    <a:gd name="T89" fmla="*/ 100 h 225"/>
                    <a:gd name="T90" fmla="*/ 170 w 565"/>
                    <a:gd name="T91" fmla="*/ 105 h 225"/>
                    <a:gd name="T92" fmla="*/ 170 w 565"/>
                    <a:gd name="T93" fmla="*/ 120 h 225"/>
                    <a:gd name="T94" fmla="*/ 175 w 565"/>
                    <a:gd name="T95" fmla="*/ 130 h 225"/>
                    <a:gd name="T96" fmla="*/ 190 w 565"/>
                    <a:gd name="T97" fmla="*/ 130 h 225"/>
                    <a:gd name="T98" fmla="*/ 195 w 565"/>
                    <a:gd name="T99" fmla="*/ 125 h 225"/>
                    <a:gd name="T100" fmla="*/ 190 w 565"/>
                    <a:gd name="T101" fmla="*/ 130 h 225"/>
                    <a:gd name="T102" fmla="*/ 190 w 565"/>
                    <a:gd name="T103" fmla="*/ 140 h 225"/>
                    <a:gd name="T104" fmla="*/ 205 w 565"/>
                    <a:gd name="T105" fmla="*/ 155 h 225"/>
                    <a:gd name="T106" fmla="*/ 215 w 565"/>
                    <a:gd name="T107" fmla="*/ 150 h 225"/>
                    <a:gd name="T108" fmla="*/ 220 w 565"/>
                    <a:gd name="T109" fmla="*/ 170 h 225"/>
                    <a:gd name="T110" fmla="*/ 205 w 565"/>
                    <a:gd name="T111" fmla="*/ 165 h 225"/>
                    <a:gd name="T112" fmla="*/ 165 w 565"/>
                    <a:gd name="T113" fmla="*/ 135 h 225"/>
                    <a:gd name="T114" fmla="*/ 300 w 565"/>
                    <a:gd name="T115" fmla="*/ 20 h 225"/>
                    <a:gd name="T116" fmla="*/ 265 w 565"/>
                    <a:gd name="T117" fmla="*/ 65 h 225"/>
                    <a:gd name="T118" fmla="*/ 215 w 565"/>
                    <a:gd name="T119" fmla="*/ 100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65" h="225">
                      <a:moveTo>
                        <a:pt x="565" y="0"/>
                      </a:moveTo>
                      <a:lnTo>
                        <a:pt x="525" y="0"/>
                      </a:lnTo>
                      <a:lnTo>
                        <a:pt x="520" y="25"/>
                      </a:lnTo>
                      <a:lnTo>
                        <a:pt x="510" y="45"/>
                      </a:lnTo>
                      <a:lnTo>
                        <a:pt x="490" y="70"/>
                      </a:lnTo>
                      <a:lnTo>
                        <a:pt x="415" y="60"/>
                      </a:lnTo>
                      <a:lnTo>
                        <a:pt x="345" y="25"/>
                      </a:lnTo>
                      <a:lnTo>
                        <a:pt x="350" y="20"/>
                      </a:lnTo>
                      <a:lnTo>
                        <a:pt x="355" y="20"/>
                      </a:lnTo>
                      <a:lnTo>
                        <a:pt x="345" y="20"/>
                      </a:lnTo>
                      <a:lnTo>
                        <a:pt x="340" y="25"/>
                      </a:lnTo>
                      <a:lnTo>
                        <a:pt x="330" y="15"/>
                      </a:lnTo>
                      <a:lnTo>
                        <a:pt x="320" y="10"/>
                      </a:lnTo>
                      <a:lnTo>
                        <a:pt x="325" y="5"/>
                      </a:lnTo>
                      <a:lnTo>
                        <a:pt x="330" y="0"/>
                      </a:lnTo>
                      <a:lnTo>
                        <a:pt x="280" y="0"/>
                      </a:lnTo>
                      <a:lnTo>
                        <a:pt x="270" y="5"/>
                      </a:lnTo>
                      <a:lnTo>
                        <a:pt x="225" y="40"/>
                      </a:lnTo>
                      <a:lnTo>
                        <a:pt x="180" y="80"/>
                      </a:lnTo>
                      <a:lnTo>
                        <a:pt x="180" y="80"/>
                      </a:lnTo>
                      <a:lnTo>
                        <a:pt x="180" y="85"/>
                      </a:lnTo>
                      <a:lnTo>
                        <a:pt x="180" y="80"/>
                      </a:lnTo>
                      <a:lnTo>
                        <a:pt x="175" y="80"/>
                      </a:lnTo>
                      <a:lnTo>
                        <a:pt x="170" y="75"/>
                      </a:lnTo>
                      <a:lnTo>
                        <a:pt x="160" y="75"/>
                      </a:lnTo>
                      <a:lnTo>
                        <a:pt x="155" y="75"/>
                      </a:lnTo>
                      <a:lnTo>
                        <a:pt x="155" y="75"/>
                      </a:lnTo>
                      <a:lnTo>
                        <a:pt x="165" y="65"/>
                      </a:lnTo>
                      <a:lnTo>
                        <a:pt x="170" y="50"/>
                      </a:lnTo>
                      <a:lnTo>
                        <a:pt x="175" y="50"/>
                      </a:lnTo>
                      <a:lnTo>
                        <a:pt x="180" y="45"/>
                      </a:lnTo>
                      <a:lnTo>
                        <a:pt x="180" y="45"/>
                      </a:lnTo>
                      <a:lnTo>
                        <a:pt x="185" y="45"/>
                      </a:lnTo>
                      <a:lnTo>
                        <a:pt x="200" y="25"/>
                      </a:lnTo>
                      <a:lnTo>
                        <a:pt x="210" y="5"/>
                      </a:lnTo>
                      <a:lnTo>
                        <a:pt x="210" y="5"/>
                      </a:lnTo>
                      <a:lnTo>
                        <a:pt x="215" y="0"/>
                      </a:lnTo>
                      <a:lnTo>
                        <a:pt x="185" y="0"/>
                      </a:lnTo>
                      <a:lnTo>
                        <a:pt x="170" y="25"/>
                      </a:lnTo>
                      <a:lnTo>
                        <a:pt x="160" y="45"/>
                      </a:lnTo>
                      <a:lnTo>
                        <a:pt x="160" y="50"/>
                      </a:lnTo>
                      <a:lnTo>
                        <a:pt x="155" y="50"/>
                      </a:lnTo>
                      <a:lnTo>
                        <a:pt x="150" y="65"/>
                      </a:lnTo>
                      <a:lnTo>
                        <a:pt x="140" y="80"/>
                      </a:lnTo>
                      <a:lnTo>
                        <a:pt x="140" y="80"/>
                      </a:lnTo>
                      <a:lnTo>
                        <a:pt x="135" y="80"/>
                      </a:lnTo>
                      <a:lnTo>
                        <a:pt x="125" y="70"/>
                      </a:lnTo>
                      <a:lnTo>
                        <a:pt x="110" y="70"/>
                      </a:lnTo>
                      <a:lnTo>
                        <a:pt x="90" y="70"/>
                      </a:lnTo>
                      <a:lnTo>
                        <a:pt x="90" y="70"/>
                      </a:lnTo>
                      <a:lnTo>
                        <a:pt x="90" y="70"/>
                      </a:lnTo>
                      <a:lnTo>
                        <a:pt x="85" y="70"/>
                      </a:lnTo>
                      <a:lnTo>
                        <a:pt x="75" y="75"/>
                      </a:lnTo>
                      <a:lnTo>
                        <a:pt x="70" y="80"/>
                      </a:lnTo>
                      <a:lnTo>
                        <a:pt x="55" y="90"/>
                      </a:lnTo>
                      <a:lnTo>
                        <a:pt x="40" y="100"/>
                      </a:lnTo>
                      <a:lnTo>
                        <a:pt x="40" y="100"/>
                      </a:lnTo>
                      <a:lnTo>
                        <a:pt x="40" y="105"/>
                      </a:lnTo>
                      <a:lnTo>
                        <a:pt x="40" y="105"/>
                      </a:lnTo>
                      <a:lnTo>
                        <a:pt x="40" y="110"/>
                      </a:lnTo>
                      <a:lnTo>
                        <a:pt x="30" y="120"/>
                      </a:lnTo>
                      <a:lnTo>
                        <a:pt x="15" y="135"/>
                      </a:lnTo>
                      <a:lnTo>
                        <a:pt x="5" y="150"/>
                      </a:lnTo>
                      <a:lnTo>
                        <a:pt x="0" y="165"/>
                      </a:lnTo>
                      <a:lnTo>
                        <a:pt x="0" y="185"/>
                      </a:lnTo>
                      <a:lnTo>
                        <a:pt x="5" y="190"/>
                      </a:lnTo>
                      <a:lnTo>
                        <a:pt x="10" y="195"/>
                      </a:lnTo>
                      <a:lnTo>
                        <a:pt x="20" y="205"/>
                      </a:lnTo>
                      <a:lnTo>
                        <a:pt x="25" y="210"/>
                      </a:lnTo>
                      <a:lnTo>
                        <a:pt x="30" y="215"/>
                      </a:lnTo>
                      <a:lnTo>
                        <a:pt x="30" y="215"/>
                      </a:lnTo>
                      <a:lnTo>
                        <a:pt x="40" y="220"/>
                      </a:lnTo>
                      <a:lnTo>
                        <a:pt x="45" y="225"/>
                      </a:lnTo>
                      <a:lnTo>
                        <a:pt x="95" y="225"/>
                      </a:lnTo>
                      <a:lnTo>
                        <a:pt x="80" y="210"/>
                      </a:lnTo>
                      <a:lnTo>
                        <a:pt x="75" y="205"/>
                      </a:lnTo>
                      <a:lnTo>
                        <a:pt x="75" y="205"/>
                      </a:lnTo>
                      <a:lnTo>
                        <a:pt x="55" y="195"/>
                      </a:lnTo>
                      <a:lnTo>
                        <a:pt x="40" y="185"/>
                      </a:lnTo>
                      <a:lnTo>
                        <a:pt x="35" y="185"/>
                      </a:lnTo>
                      <a:lnTo>
                        <a:pt x="35" y="185"/>
                      </a:lnTo>
                      <a:lnTo>
                        <a:pt x="30" y="175"/>
                      </a:lnTo>
                      <a:lnTo>
                        <a:pt x="25" y="170"/>
                      </a:lnTo>
                      <a:lnTo>
                        <a:pt x="25" y="170"/>
                      </a:lnTo>
                      <a:lnTo>
                        <a:pt x="25" y="170"/>
                      </a:lnTo>
                      <a:lnTo>
                        <a:pt x="30" y="160"/>
                      </a:lnTo>
                      <a:lnTo>
                        <a:pt x="40" y="150"/>
                      </a:lnTo>
                      <a:lnTo>
                        <a:pt x="60" y="130"/>
                      </a:lnTo>
                      <a:lnTo>
                        <a:pt x="90" y="110"/>
                      </a:lnTo>
                      <a:lnTo>
                        <a:pt x="95" y="105"/>
                      </a:lnTo>
                      <a:lnTo>
                        <a:pt x="105" y="105"/>
                      </a:lnTo>
                      <a:lnTo>
                        <a:pt x="115" y="110"/>
                      </a:lnTo>
                      <a:lnTo>
                        <a:pt x="120" y="115"/>
                      </a:lnTo>
                      <a:lnTo>
                        <a:pt x="125" y="115"/>
                      </a:lnTo>
                      <a:lnTo>
                        <a:pt x="125" y="120"/>
                      </a:lnTo>
                      <a:lnTo>
                        <a:pt x="125" y="120"/>
                      </a:lnTo>
                      <a:lnTo>
                        <a:pt x="125" y="125"/>
                      </a:lnTo>
                      <a:lnTo>
                        <a:pt x="135" y="130"/>
                      </a:lnTo>
                      <a:lnTo>
                        <a:pt x="135" y="140"/>
                      </a:lnTo>
                      <a:lnTo>
                        <a:pt x="140" y="145"/>
                      </a:lnTo>
                      <a:lnTo>
                        <a:pt x="140" y="145"/>
                      </a:lnTo>
                      <a:lnTo>
                        <a:pt x="150" y="155"/>
                      </a:lnTo>
                      <a:lnTo>
                        <a:pt x="155" y="165"/>
                      </a:lnTo>
                      <a:lnTo>
                        <a:pt x="165" y="175"/>
                      </a:lnTo>
                      <a:lnTo>
                        <a:pt x="175" y="180"/>
                      </a:lnTo>
                      <a:lnTo>
                        <a:pt x="190" y="190"/>
                      </a:lnTo>
                      <a:lnTo>
                        <a:pt x="200" y="195"/>
                      </a:lnTo>
                      <a:lnTo>
                        <a:pt x="215" y="210"/>
                      </a:lnTo>
                      <a:lnTo>
                        <a:pt x="230" y="225"/>
                      </a:lnTo>
                      <a:lnTo>
                        <a:pt x="265" y="225"/>
                      </a:lnTo>
                      <a:lnTo>
                        <a:pt x="255" y="210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50" y="180"/>
                      </a:lnTo>
                      <a:lnTo>
                        <a:pt x="250" y="170"/>
                      </a:lnTo>
                      <a:lnTo>
                        <a:pt x="240" y="150"/>
                      </a:lnTo>
                      <a:lnTo>
                        <a:pt x="235" y="130"/>
                      </a:lnTo>
                      <a:lnTo>
                        <a:pt x="285" y="90"/>
                      </a:lnTo>
                      <a:lnTo>
                        <a:pt x="330" y="45"/>
                      </a:lnTo>
                      <a:lnTo>
                        <a:pt x="400" y="80"/>
                      </a:lnTo>
                      <a:lnTo>
                        <a:pt x="485" y="95"/>
                      </a:lnTo>
                      <a:lnTo>
                        <a:pt x="505" y="95"/>
                      </a:lnTo>
                      <a:lnTo>
                        <a:pt x="515" y="90"/>
                      </a:lnTo>
                      <a:lnTo>
                        <a:pt x="530" y="80"/>
                      </a:lnTo>
                      <a:lnTo>
                        <a:pt x="550" y="55"/>
                      </a:lnTo>
                      <a:lnTo>
                        <a:pt x="560" y="30"/>
                      </a:lnTo>
                      <a:lnTo>
                        <a:pt x="565" y="0"/>
                      </a:lnTo>
                      <a:lnTo>
                        <a:pt x="565" y="0"/>
                      </a:lnTo>
                      <a:close/>
                      <a:moveTo>
                        <a:pt x="150" y="95"/>
                      </a:moveTo>
                      <a:lnTo>
                        <a:pt x="160" y="95"/>
                      </a:lnTo>
                      <a:lnTo>
                        <a:pt x="170" y="100"/>
                      </a:lnTo>
                      <a:lnTo>
                        <a:pt x="175" y="100"/>
                      </a:lnTo>
                      <a:lnTo>
                        <a:pt x="175" y="100"/>
                      </a:lnTo>
                      <a:lnTo>
                        <a:pt x="170" y="105"/>
                      </a:lnTo>
                      <a:lnTo>
                        <a:pt x="170" y="105"/>
                      </a:lnTo>
                      <a:lnTo>
                        <a:pt x="170" y="110"/>
                      </a:lnTo>
                      <a:lnTo>
                        <a:pt x="170" y="115"/>
                      </a:lnTo>
                      <a:lnTo>
                        <a:pt x="170" y="120"/>
                      </a:lnTo>
                      <a:lnTo>
                        <a:pt x="170" y="125"/>
                      </a:lnTo>
                      <a:lnTo>
                        <a:pt x="175" y="125"/>
                      </a:lnTo>
                      <a:lnTo>
                        <a:pt x="175" y="130"/>
                      </a:lnTo>
                      <a:lnTo>
                        <a:pt x="180" y="130"/>
                      </a:lnTo>
                      <a:lnTo>
                        <a:pt x="185" y="135"/>
                      </a:lnTo>
                      <a:lnTo>
                        <a:pt x="190" y="130"/>
                      </a:lnTo>
                      <a:lnTo>
                        <a:pt x="195" y="130"/>
                      </a:lnTo>
                      <a:lnTo>
                        <a:pt x="195" y="125"/>
                      </a:lnTo>
                      <a:lnTo>
                        <a:pt x="195" y="125"/>
                      </a:lnTo>
                      <a:lnTo>
                        <a:pt x="200" y="125"/>
                      </a:lnTo>
                      <a:lnTo>
                        <a:pt x="195" y="130"/>
                      </a:lnTo>
                      <a:lnTo>
                        <a:pt x="190" y="130"/>
                      </a:lnTo>
                      <a:lnTo>
                        <a:pt x="190" y="135"/>
                      </a:lnTo>
                      <a:lnTo>
                        <a:pt x="190" y="135"/>
                      </a:lnTo>
                      <a:lnTo>
                        <a:pt x="190" y="140"/>
                      </a:lnTo>
                      <a:lnTo>
                        <a:pt x="190" y="145"/>
                      </a:lnTo>
                      <a:lnTo>
                        <a:pt x="200" y="150"/>
                      </a:lnTo>
                      <a:lnTo>
                        <a:pt x="205" y="155"/>
                      </a:lnTo>
                      <a:lnTo>
                        <a:pt x="210" y="155"/>
                      </a:lnTo>
                      <a:lnTo>
                        <a:pt x="210" y="150"/>
                      </a:lnTo>
                      <a:lnTo>
                        <a:pt x="215" y="150"/>
                      </a:lnTo>
                      <a:lnTo>
                        <a:pt x="215" y="150"/>
                      </a:lnTo>
                      <a:lnTo>
                        <a:pt x="220" y="160"/>
                      </a:lnTo>
                      <a:lnTo>
                        <a:pt x="220" y="170"/>
                      </a:lnTo>
                      <a:lnTo>
                        <a:pt x="215" y="170"/>
                      </a:lnTo>
                      <a:lnTo>
                        <a:pt x="205" y="170"/>
                      </a:lnTo>
                      <a:lnTo>
                        <a:pt x="205" y="165"/>
                      </a:lnTo>
                      <a:lnTo>
                        <a:pt x="200" y="165"/>
                      </a:lnTo>
                      <a:lnTo>
                        <a:pt x="180" y="150"/>
                      </a:lnTo>
                      <a:lnTo>
                        <a:pt x="165" y="135"/>
                      </a:lnTo>
                      <a:lnTo>
                        <a:pt x="155" y="120"/>
                      </a:lnTo>
                      <a:lnTo>
                        <a:pt x="150" y="95"/>
                      </a:lnTo>
                      <a:close/>
                      <a:moveTo>
                        <a:pt x="300" y="20"/>
                      </a:moveTo>
                      <a:lnTo>
                        <a:pt x="310" y="25"/>
                      </a:lnTo>
                      <a:lnTo>
                        <a:pt x="315" y="35"/>
                      </a:lnTo>
                      <a:lnTo>
                        <a:pt x="265" y="65"/>
                      </a:lnTo>
                      <a:lnTo>
                        <a:pt x="215" y="105"/>
                      </a:lnTo>
                      <a:lnTo>
                        <a:pt x="215" y="105"/>
                      </a:lnTo>
                      <a:lnTo>
                        <a:pt x="215" y="100"/>
                      </a:lnTo>
                      <a:lnTo>
                        <a:pt x="255" y="60"/>
                      </a:lnTo>
                      <a:lnTo>
                        <a:pt x="30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3" name="Freeform 377"/>
                <p:cNvSpPr>
                  <a:spLocks/>
                </p:cNvSpPr>
                <p:nvPr/>
              </p:nvSpPr>
              <p:spPr bwMode="auto">
                <a:xfrm>
                  <a:off x="1188" y="1238"/>
                  <a:ext cx="45" cy="55"/>
                </a:xfrm>
                <a:custGeom>
                  <a:avLst/>
                  <a:gdLst>
                    <a:gd name="T0" fmla="*/ 45 w 45"/>
                    <a:gd name="T1" fmla="*/ 0 h 55"/>
                    <a:gd name="T2" fmla="*/ 20 w 45"/>
                    <a:gd name="T3" fmla="*/ 0 h 55"/>
                    <a:gd name="T4" fmla="*/ 15 w 45"/>
                    <a:gd name="T5" fmla="*/ 20 h 55"/>
                    <a:gd name="T6" fmla="*/ 5 w 45"/>
                    <a:gd name="T7" fmla="*/ 40 h 55"/>
                    <a:gd name="T8" fmla="*/ 5 w 45"/>
                    <a:gd name="T9" fmla="*/ 45 h 55"/>
                    <a:gd name="T10" fmla="*/ 0 w 45"/>
                    <a:gd name="T11" fmla="*/ 55 h 55"/>
                    <a:gd name="T12" fmla="*/ 0 w 45"/>
                    <a:gd name="T13" fmla="*/ 55 h 55"/>
                    <a:gd name="T14" fmla="*/ 5 w 45"/>
                    <a:gd name="T15" fmla="*/ 55 h 55"/>
                    <a:gd name="T16" fmla="*/ 10 w 45"/>
                    <a:gd name="T17" fmla="*/ 50 h 55"/>
                    <a:gd name="T18" fmla="*/ 10 w 45"/>
                    <a:gd name="T19" fmla="*/ 50 h 55"/>
                    <a:gd name="T20" fmla="*/ 30 w 45"/>
                    <a:gd name="T21" fmla="*/ 25 h 55"/>
                    <a:gd name="T22" fmla="*/ 45 w 45"/>
                    <a:gd name="T23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5" h="55">
                      <a:moveTo>
                        <a:pt x="45" y="0"/>
                      </a:moveTo>
                      <a:lnTo>
                        <a:pt x="20" y="0"/>
                      </a:lnTo>
                      <a:lnTo>
                        <a:pt x="15" y="20"/>
                      </a:lnTo>
                      <a:lnTo>
                        <a:pt x="5" y="40"/>
                      </a:lnTo>
                      <a:lnTo>
                        <a:pt x="5" y="45"/>
                      </a:lnTo>
                      <a:lnTo>
                        <a:pt x="0" y="55"/>
                      </a:lnTo>
                      <a:lnTo>
                        <a:pt x="0" y="55"/>
                      </a:lnTo>
                      <a:lnTo>
                        <a:pt x="5" y="55"/>
                      </a:lnTo>
                      <a:lnTo>
                        <a:pt x="10" y="50"/>
                      </a:lnTo>
                      <a:lnTo>
                        <a:pt x="10" y="50"/>
                      </a:lnTo>
                      <a:lnTo>
                        <a:pt x="30" y="25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4" name="Freeform 378"/>
                <p:cNvSpPr>
                  <a:spLocks/>
                </p:cNvSpPr>
                <p:nvPr/>
              </p:nvSpPr>
              <p:spPr bwMode="auto">
                <a:xfrm>
                  <a:off x="1248" y="1193"/>
                  <a:ext cx="45" cy="45"/>
                </a:xfrm>
                <a:custGeom>
                  <a:avLst/>
                  <a:gdLst>
                    <a:gd name="T0" fmla="*/ 5 w 45"/>
                    <a:gd name="T1" fmla="*/ 30 h 45"/>
                    <a:gd name="T2" fmla="*/ 5 w 45"/>
                    <a:gd name="T3" fmla="*/ 40 h 45"/>
                    <a:gd name="T4" fmla="*/ 0 w 45"/>
                    <a:gd name="T5" fmla="*/ 45 h 45"/>
                    <a:gd name="T6" fmla="*/ 30 w 45"/>
                    <a:gd name="T7" fmla="*/ 45 h 45"/>
                    <a:gd name="T8" fmla="*/ 35 w 45"/>
                    <a:gd name="T9" fmla="*/ 25 h 45"/>
                    <a:gd name="T10" fmla="*/ 45 w 45"/>
                    <a:gd name="T11" fmla="*/ 10 h 45"/>
                    <a:gd name="T12" fmla="*/ 45 w 45"/>
                    <a:gd name="T13" fmla="*/ 5 h 45"/>
                    <a:gd name="T14" fmla="*/ 40 w 45"/>
                    <a:gd name="T15" fmla="*/ 5 h 45"/>
                    <a:gd name="T16" fmla="*/ 40 w 45"/>
                    <a:gd name="T17" fmla="*/ 0 h 45"/>
                    <a:gd name="T18" fmla="*/ 35 w 45"/>
                    <a:gd name="T19" fmla="*/ 0 h 45"/>
                    <a:gd name="T20" fmla="*/ 30 w 45"/>
                    <a:gd name="T21" fmla="*/ 0 h 45"/>
                    <a:gd name="T22" fmla="*/ 30 w 45"/>
                    <a:gd name="T23" fmla="*/ 5 h 45"/>
                    <a:gd name="T24" fmla="*/ 5 w 45"/>
                    <a:gd name="T25" fmla="*/ 3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5" h="45">
                      <a:moveTo>
                        <a:pt x="5" y="30"/>
                      </a:moveTo>
                      <a:lnTo>
                        <a:pt x="5" y="40"/>
                      </a:lnTo>
                      <a:lnTo>
                        <a:pt x="0" y="45"/>
                      </a:lnTo>
                      <a:lnTo>
                        <a:pt x="30" y="45"/>
                      </a:lnTo>
                      <a:lnTo>
                        <a:pt x="35" y="25"/>
                      </a:lnTo>
                      <a:lnTo>
                        <a:pt x="45" y="10"/>
                      </a:lnTo>
                      <a:lnTo>
                        <a:pt x="45" y="5"/>
                      </a:lnTo>
                      <a:lnTo>
                        <a:pt x="40" y="5"/>
                      </a:lnTo>
                      <a:lnTo>
                        <a:pt x="40" y="0"/>
                      </a:lnTo>
                      <a:lnTo>
                        <a:pt x="35" y="0"/>
                      </a:lnTo>
                      <a:lnTo>
                        <a:pt x="30" y="0"/>
                      </a:lnTo>
                      <a:lnTo>
                        <a:pt x="30" y="5"/>
                      </a:lnTo>
                      <a:lnTo>
                        <a:pt x="5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5" name="Freeform 379"/>
                <p:cNvSpPr>
                  <a:spLocks/>
                </p:cNvSpPr>
                <p:nvPr/>
              </p:nvSpPr>
              <p:spPr bwMode="auto">
                <a:xfrm>
                  <a:off x="1108" y="1463"/>
                  <a:ext cx="920" cy="225"/>
                </a:xfrm>
                <a:custGeom>
                  <a:avLst/>
                  <a:gdLst>
                    <a:gd name="T0" fmla="*/ 185 w 920"/>
                    <a:gd name="T1" fmla="*/ 0 h 225"/>
                    <a:gd name="T2" fmla="*/ 235 w 920"/>
                    <a:gd name="T3" fmla="*/ 70 h 225"/>
                    <a:gd name="T4" fmla="*/ 235 w 920"/>
                    <a:gd name="T5" fmla="*/ 70 h 225"/>
                    <a:gd name="T6" fmla="*/ 235 w 920"/>
                    <a:gd name="T7" fmla="*/ 80 h 225"/>
                    <a:gd name="T8" fmla="*/ 240 w 920"/>
                    <a:gd name="T9" fmla="*/ 80 h 225"/>
                    <a:gd name="T10" fmla="*/ 235 w 920"/>
                    <a:gd name="T11" fmla="*/ 110 h 225"/>
                    <a:gd name="T12" fmla="*/ 230 w 920"/>
                    <a:gd name="T13" fmla="*/ 120 h 225"/>
                    <a:gd name="T14" fmla="*/ 145 w 920"/>
                    <a:gd name="T15" fmla="*/ 170 h 225"/>
                    <a:gd name="T16" fmla="*/ 140 w 920"/>
                    <a:gd name="T17" fmla="*/ 135 h 225"/>
                    <a:gd name="T18" fmla="*/ 115 w 920"/>
                    <a:gd name="T19" fmla="*/ 65 h 225"/>
                    <a:gd name="T20" fmla="*/ 115 w 920"/>
                    <a:gd name="T21" fmla="*/ 65 h 225"/>
                    <a:gd name="T22" fmla="*/ 0 w 920"/>
                    <a:gd name="T23" fmla="*/ 0 h 225"/>
                    <a:gd name="T24" fmla="*/ 0 w 920"/>
                    <a:gd name="T25" fmla="*/ 0 h 225"/>
                    <a:gd name="T26" fmla="*/ 110 w 920"/>
                    <a:gd name="T27" fmla="*/ 150 h 225"/>
                    <a:gd name="T28" fmla="*/ 100 w 920"/>
                    <a:gd name="T29" fmla="*/ 160 h 225"/>
                    <a:gd name="T30" fmla="*/ 105 w 920"/>
                    <a:gd name="T31" fmla="*/ 165 h 225"/>
                    <a:gd name="T32" fmla="*/ 105 w 920"/>
                    <a:gd name="T33" fmla="*/ 170 h 225"/>
                    <a:gd name="T34" fmla="*/ 110 w 920"/>
                    <a:gd name="T35" fmla="*/ 170 h 225"/>
                    <a:gd name="T36" fmla="*/ 80 w 920"/>
                    <a:gd name="T37" fmla="*/ 225 h 225"/>
                    <a:gd name="T38" fmla="*/ 110 w 920"/>
                    <a:gd name="T39" fmla="*/ 210 h 225"/>
                    <a:gd name="T40" fmla="*/ 130 w 920"/>
                    <a:gd name="T41" fmla="*/ 200 h 225"/>
                    <a:gd name="T42" fmla="*/ 160 w 920"/>
                    <a:gd name="T43" fmla="*/ 210 h 225"/>
                    <a:gd name="T44" fmla="*/ 210 w 920"/>
                    <a:gd name="T45" fmla="*/ 195 h 225"/>
                    <a:gd name="T46" fmla="*/ 245 w 920"/>
                    <a:gd name="T47" fmla="*/ 180 h 225"/>
                    <a:gd name="T48" fmla="*/ 275 w 920"/>
                    <a:gd name="T49" fmla="*/ 140 h 225"/>
                    <a:gd name="T50" fmla="*/ 280 w 920"/>
                    <a:gd name="T51" fmla="*/ 130 h 225"/>
                    <a:gd name="T52" fmla="*/ 280 w 920"/>
                    <a:gd name="T53" fmla="*/ 85 h 225"/>
                    <a:gd name="T54" fmla="*/ 345 w 920"/>
                    <a:gd name="T55" fmla="*/ 55 h 225"/>
                    <a:gd name="T56" fmla="*/ 435 w 920"/>
                    <a:gd name="T57" fmla="*/ 30 h 225"/>
                    <a:gd name="T58" fmla="*/ 585 w 920"/>
                    <a:gd name="T59" fmla="*/ 20 h 225"/>
                    <a:gd name="T60" fmla="*/ 775 w 920"/>
                    <a:gd name="T61" fmla="*/ 70 h 225"/>
                    <a:gd name="T62" fmla="*/ 860 w 920"/>
                    <a:gd name="T63" fmla="*/ 160 h 225"/>
                    <a:gd name="T64" fmla="*/ 920 w 920"/>
                    <a:gd name="T65" fmla="*/ 225 h 225"/>
                    <a:gd name="T66" fmla="*/ 890 w 920"/>
                    <a:gd name="T67" fmla="*/ 155 h 225"/>
                    <a:gd name="T68" fmla="*/ 770 w 920"/>
                    <a:gd name="T69" fmla="*/ 30 h 225"/>
                    <a:gd name="T70" fmla="*/ 500 w 920"/>
                    <a:gd name="T71" fmla="*/ 0 h 225"/>
                    <a:gd name="T72" fmla="*/ 270 w 920"/>
                    <a:gd name="T73" fmla="*/ 60 h 225"/>
                    <a:gd name="T74" fmla="*/ 250 w 920"/>
                    <a:gd name="T75" fmla="*/ 50 h 225"/>
                    <a:gd name="T76" fmla="*/ 250 w 920"/>
                    <a:gd name="T77" fmla="*/ 50 h 225"/>
                    <a:gd name="T78" fmla="*/ 220 w 920"/>
                    <a:gd name="T79" fmla="*/ 0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20" h="225">
                      <a:moveTo>
                        <a:pt x="220" y="0"/>
                      </a:moveTo>
                      <a:lnTo>
                        <a:pt x="185" y="0"/>
                      </a:lnTo>
                      <a:lnTo>
                        <a:pt x="210" y="35"/>
                      </a:lnTo>
                      <a:lnTo>
                        <a:pt x="235" y="70"/>
                      </a:lnTo>
                      <a:lnTo>
                        <a:pt x="235" y="70"/>
                      </a:lnTo>
                      <a:lnTo>
                        <a:pt x="235" y="70"/>
                      </a:lnTo>
                      <a:lnTo>
                        <a:pt x="235" y="75"/>
                      </a:lnTo>
                      <a:lnTo>
                        <a:pt x="235" y="80"/>
                      </a:lnTo>
                      <a:lnTo>
                        <a:pt x="240" y="80"/>
                      </a:lnTo>
                      <a:lnTo>
                        <a:pt x="240" y="80"/>
                      </a:lnTo>
                      <a:lnTo>
                        <a:pt x="240" y="95"/>
                      </a:lnTo>
                      <a:lnTo>
                        <a:pt x="235" y="110"/>
                      </a:lnTo>
                      <a:lnTo>
                        <a:pt x="230" y="115"/>
                      </a:lnTo>
                      <a:lnTo>
                        <a:pt x="230" y="120"/>
                      </a:lnTo>
                      <a:lnTo>
                        <a:pt x="190" y="155"/>
                      </a:lnTo>
                      <a:lnTo>
                        <a:pt x="145" y="170"/>
                      </a:lnTo>
                      <a:lnTo>
                        <a:pt x="145" y="150"/>
                      </a:lnTo>
                      <a:lnTo>
                        <a:pt x="140" y="135"/>
                      </a:lnTo>
                      <a:lnTo>
                        <a:pt x="130" y="95"/>
                      </a:lnTo>
                      <a:lnTo>
                        <a:pt x="115" y="65"/>
                      </a:lnTo>
                      <a:lnTo>
                        <a:pt x="115" y="65"/>
                      </a:lnTo>
                      <a:lnTo>
                        <a:pt x="115" y="65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5" y="70"/>
                      </a:lnTo>
                      <a:lnTo>
                        <a:pt x="110" y="150"/>
                      </a:lnTo>
                      <a:lnTo>
                        <a:pt x="105" y="155"/>
                      </a:lnTo>
                      <a:lnTo>
                        <a:pt x="100" y="160"/>
                      </a:lnTo>
                      <a:lnTo>
                        <a:pt x="105" y="160"/>
                      </a:lnTo>
                      <a:lnTo>
                        <a:pt x="105" y="165"/>
                      </a:lnTo>
                      <a:lnTo>
                        <a:pt x="105" y="165"/>
                      </a:lnTo>
                      <a:lnTo>
                        <a:pt x="105" y="170"/>
                      </a:lnTo>
                      <a:lnTo>
                        <a:pt x="105" y="170"/>
                      </a:lnTo>
                      <a:lnTo>
                        <a:pt x="110" y="170"/>
                      </a:lnTo>
                      <a:lnTo>
                        <a:pt x="90" y="195"/>
                      </a:lnTo>
                      <a:lnTo>
                        <a:pt x="80" y="225"/>
                      </a:lnTo>
                      <a:lnTo>
                        <a:pt x="100" y="225"/>
                      </a:lnTo>
                      <a:lnTo>
                        <a:pt x="110" y="210"/>
                      </a:lnTo>
                      <a:lnTo>
                        <a:pt x="120" y="195"/>
                      </a:lnTo>
                      <a:lnTo>
                        <a:pt x="130" y="200"/>
                      </a:lnTo>
                      <a:lnTo>
                        <a:pt x="135" y="205"/>
                      </a:lnTo>
                      <a:lnTo>
                        <a:pt x="160" y="210"/>
                      </a:lnTo>
                      <a:lnTo>
                        <a:pt x="185" y="205"/>
                      </a:lnTo>
                      <a:lnTo>
                        <a:pt x="210" y="195"/>
                      </a:lnTo>
                      <a:lnTo>
                        <a:pt x="230" y="185"/>
                      </a:lnTo>
                      <a:lnTo>
                        <a:pt x="245" y="180"/>
                      </a:lnTo>
                      <a:lnTo>
                        <a:pt x="255" y="170"/>
                      </a:lnTo>
                      <a:lnTo>
                        <a:pt x="275" y="140"/>
                      </a:lnTo>
                      <a:lnTo>
                        <a:pt x="275" y="135"/>
                      </a:lnTo>
                      <a:lnTo>
                        <a:pt x="280" y="130"/>
                      </a:lnTo>
                      <a:lnTo>
                        <a:pt x="280" y="85"/>
                      </a:lnTo>
                      <a:lnTo>
                        <a:pt x="280" y="85"/>
                      </a:lnTo>
                      <a:lnTo>
                        <a:pt x="280" y="80"/>
                      </a:lnTo>
                      <a:lnTo>
                        <a:pt x="345" y="55"/>
                      </a:lnTo>
                      <a:lnTo>
                        <a:pt x="410" y="35"/>
                      </a:lnTo>
                      <a:lnTo>
                        <a:pt x="435" y="30"/>
                      </a:lnTo>
                      <a:lnTo>
                        <a:pt x="465" y="25"/>
                      </a:lnTo>
                      <a:lnTo>
                        <a:pt x="585" y="20"/>
                      </a:lnTo>
                      <a:lnTo>
                        <a:pt x="705" y="40"/>
                      </a:lnTo>
                      <a:lnTo>
                        <a:pt x="775" y="70"/>
                      </a:lnTo>
                      <a:lnTo>
                        <a:pt x="825" y="110"/>
                      </a:lnTo>
                      <a:lnTo>
                        <a:pt x="860" y="160"/>
                      </a:lnTo>
                      <a:lnTo>
                        <a:pt x="885" y="225"/>
                      </a:lnTo>
                      <a:lnTo>
                        <a:pt x="920" y="225"/>
                      </a:lnTo>
                      <a:lnTo>
                        <a:pt x="910" y="190"/>
                      </a:lnTo>
                      <a:lnTo>
                        <a:pt x="890" y="155"/>
                      </a:lnTo>
                      <a:lnTo>
                        <a:pt x="840" y="80"/>
                      </a:lnTo>
                      <a:lnTo>
                        <a:pt x="770" y="30"/>
                      </a:lnTo>
                      <a:lnTo>
                        <a:pt x="685" y="0"/>
                      </a:lnTo>
                      <a:lnTo>
                        <a:pt x="500" y="0"/>
                      </a:lnTo>
                      <a:lnTo>
                        <a:pt x="380" y="20"/>
                      </a:lnTo>
                      <a:lnTo>
                        <a:pt x="270" y="60"/>
                      </a:lnTo>
                      <a:lnTo>
                        <a:pt x="260" y="55"/>
                      </a:lnTo>
                      <a:lnTo>
                        <a:pt x="250" y="50"/>
                      </a:lnTo>
                      <a:lnTo>
                        <a:pt x="250" y="50"/>
                      </a:lnTo>
                      <a:lnTo>
                        <a:pt x="250" y="50"/>
                      </a:lnTo>
                      <a:lnTo>
                        <a:pt x="235" y="25"/>
                      </a:lnTo>
                      <a:lnTo>
                        <a:pt x="22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6" name="Freeform 380"/>
                <p:cNvSpPr>
                  <a:spLocks/>
                </p:cNvSpPr>
                <p:nvPr/>
              </p:nvSpPr>
              <p:spPr bwMode="auto">
                <a:xfrm>
                  <a:off x="1608" y="1458"/>
                  <a:ext cx="185" cy="5"/>
                </a:xfrm>
                <a:custGeom>
                  <a:avLst/>
                  <a:gdLst>
                    <a:gd name="T0" fmla="*/ 185 w 185"/>
                    <a:gd name="T1" fmla="*/ 5 h 5"/>
                    <a:gd name="T2" fmla="*/ 160 w 185"/>
                    <a:gd name="T3" fmla="*/ 0 h 5"/>
                    <a:gd name="T4" fmla="*/ 135 w 185"/>
                    <a:gd name="T5" fmla="*/ 0 h 5"/>
                    <a:gd name="T6" fmla="*/ 65 w 185"/>
                    <a:gd name="T7" fmla="*/ 0 h 5"/>
                    <a:gd name="T8" fmla="*/ 0 w 185"/>
                    <a:gd name="T9" fmla="*/ 5 h 5"/>
                    <a:gd name="T10" fmla="*/ 185 w 185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5" h="5">
                      <a:moveTo>
                        <a:pt x="185" y="5"/>
                      </a:moveTo>
                      <a:lnTo>
                        <a:pt x="160" y="0"/>
                      </a:lnTo>
                      <a:lnTo>
                        <a:pt x="135" y="0"/>
                      </a:lnTo>
                      <a:lnTo>
                        <a:pt x="65" y="0"/>
                      </a:lnTo>
                      <a:lnTo>
                        <a:pt x="0" y="5"/>
                      </a:lnTo>
                      <a:lnTo>
                        <a:pt x="18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7" name="Freeform 381"/>
                <p:cNvSpPr>
                  <a:spLocks/>
                </p:cNvSpPr>
                <p:nvPr/>
              </p:nvSpPr>
              <p:spPr bwMode="auto">
                <a:xfrm>
                  <a:off x="1163" y="1688"/>
                  <a:ext cx="1740" cy="680"/>
                </a:xfrm>
                <a:custGeom>
                  <a:avLst/>
                  <a:gdLst>
                    <a:gd name="T0" fmla="*/ 25 w 1740"/>
                    <a:gd name="T1" fmla="*/ 0 h 680"/>
                    <a:gd name="T2" fmla="*/ 15 w 1740"/>
                    <a:gd name="T3" fmla="*/ 25 h 680"/>
                    <a:gd name="T4" fmla="*/ 10 w 1740"/>
                    <a:gd name="T5" fmla="*/ 185 h 680"/>
                    <a:gd name="T6" fmla="*/ 90 w 1740"/>
                    <a:gd name="T7" fmla="*/ 315 h 680"/>
                    <a:gd name="T8" fmla="*/ 95 w 1740"/>
                    <a:gd name="T9" fmla="*/ 320 h 680"/>
                    <a:gd name="T10" fmla="*/ 100 w 1740"/>
                    <a:gd name="T11" fmla="*/ 325 h 680"/>
                    <a:gd name="T12" fmla="*/ 80 w 1740"/>
                    <a:gd name="T13" fmla="*/ 330 h 680"/>
                    <a:gd name="T14" fmla="*/ 50 w 1740"/>
                    <a:gd name="T15" fmla="*/ 345 h 680"/>
                    <a:gd name="T16" fmla="*/ 10 w 1740"/>
                    <a:gd name="T17" fmla="*/ 370 h 680"/>
                    <a:gd name="T18" fmla="*/ 50 w 1740"/>
                    <a:gd name="T19" fmla="*/ 395 h 680"/>
                    <a:gd name="T20" fmla="*/ 200 w 1740"/>
                    <a:gd name="T21" fmla="*/ 460 h 680"/>
                    <a:gd name="T22" fmla="*/ 410 w 1740"/>
                    <a:gd name="T23" fmla="*/ 570 h 680"/>
                    <a:gd name="T24" fmla="*/ 555 w 1740"/>
                    <a:gd name="T25" fmla="*/ 650 h 680"/>
                    <a:gd name="T26" fmla="*/ 690 w 1740"/>
                    <a:gd name="T27" fmla="*/ 680 h 680"/>
                    <a:gd name="T28" fmla="*/ 640 w 1740"/>
                    <a:gd name="T29" fmla="*/ 655 h 680"/>
                    <a:gd name="T30" fmla="*/ 440 w 1740"/>
                    <a:gd name="T31" fmla="*/ 545 h 680"/>
                    <a:gd name="T32" fmla="*/ 180 w 1740"/>
                    <a:gd name="T33" fmla="*/ 385 h 680"/>
                    <a:gd name="T34" fmla="*/ 345 w 1740"/>
                    <a:gd name="T35" fmla="*/ 465 h 680"/>
                    <a:gd name="T36" fmla="*/ 365 w 1740"/>
                    <a:gd name="T37" fmla="*/ 410 h 680"/>
                    <a:gd name="T38" fmla="*/ 640 w 1740"/>
                    <a:gd name="T39" fmla="*/ 500 h 680"/>
                    <a:gd name="T40" fmla="*/ 1380 w 1740"/>
                    <a:gd name="T41" fmla="*/ 660 h 680"/>
                    <a:gd name="T42" fmla="*/ 1520 w 1740"/>
                    <a:gd name="T43" fmla="*/ 680 h 680"/>
                    <a:gd name="T44" fmla="*/ 1630 w 1740"/>
                    <a:gd name="T45" fmla="*/ 665 h 680"/>
                    <a:gd name="T46" fmla="*/ 1220 w 1740"/>
                    <a:gd name="T47" fmla="*/ 610 h 680"/>
                    <a:gd name="T48" fmla="*/ 640 w 1740"/>
                    <a:gd name="T49" fmla="*/ 480 h 680"/>
                    <a:gd name="T50" fmla="*/ 415 w 1740"/>
                    <a:gd name="T51" fmla="*/ 410 h 680"/>
                    <a:gd name="T52" fmla="*/ 280 w 1740"/>
                    <a:gd name="T53" fmla="*/ 350 h 680"/>
                    <a:gd name="T54" fmla="*/ 165 w 1740"/>
                    <a:gd name="T55" fmla="*/ 315 h 680"/>
                    <a:gd name="T56" fmla="*/ 140 w 1740"/>
                    <a:gd name="T57" fmla="*/ 315 h 680"/>
                    <a:gd name="T58" fmla="*/ 125 w 1740"/>
                    <a:gd name="T59" fmla="*/ 320 h 680"/>
                    <a:gd name="T60" fmla="*/ 105 w 1740"/>
                    <a:gd name="T61" fmla="*/ 325 h 680"/>
                    <a:gd name="T62" fmla="*/ 100 w 1740"/>
                    <a:gd name="T63" fmla="*/ 325 h 680"/>
                    <a:gd name="T64" fmla="*/ 105 w 1740"/>
                    <a:gd name="T65" fmla="*/ 320 h 680"/>
                    <a:gd name="T66" fmla="*/ 105 w 1740"/>
                    <a:gd name="T67" fmla="*/ 310 h 680"/>
                    <a:gd name="T68" fmla="*/ 20 w 1740"/>
                    <a:gd name="T69" fmla="*/ 160 h 680"/>
                    <a:gd name="T70" fmla="*/ 25 w 1740"/>
                    <a:gd name="T71" fmla="*/ 45 h 680"/>
                    <a:gd name="T72" fmla="*/ 45 w 1740"/>
                    <a:gd name="T73" fmla="*/ 0 h 6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40" h="680">
                      <a:moveTo>
                        <a:pt x="45" y="0"/>
                      </a:moveTo>
                      <a:lnTo>
                        <a:pt x="25" y="0"/>
                      </a:lnTo>
                      <a:lnTo>
                        <a:pt x="20" y="15"/>
                      </a:lnTo>
                      <a:lnTo>
                        <a:pt x="15" y="25"/>
                      </a:lnTo>
                      <a:lnTo>
                        <a:pt x="0" y="110"/>
                      </a:lnTo>
                      <a:lnTo>
                        <a:pt x="10" y="185"/>
                      </a:lnTo>
                      <a:lnTo>
                        <a:pt x="40" y="250"/>
                      </a:lnTo>
                      <a:lnTo>
                        <a:pt x="90" y="315"/>
                      </a:lnTo>
                      <a:lnTo>
                        <a:pt x="95" y="320"/>
                      </a:lnTo>
                      <a:lnTo>
                        <a:pt x="95" y="320"/>
                      </a:lnTo>
                      <a:lnTo>
                        <a:pt x="95" y="320"/>
                      </a:lnTo>
                      <a:lnTo>
                        <a:pt x="100" y="325"/>
                      </a:lnTo>
                      <a:lnTo>
                        <a:pt x="90" y="325"/>
                      </a:lnTo>
                      <a:lnTo>
                        <a:pt x="80" y="330"/>
                      </a:lnTo>
                      <a:lnTo>
                        <a:pt x="65" y="335"/>
                      </a:lnTo>
                      <a:lnTo>
                        <a:pt x="50" y="345"/>
                      </a:lnTo>
                      <a:lnTo>
                        <a:pt x="25" y="355"/>
                      </a:lnTo>
                      <a:lnTo>
                        <a:pt x="10" y="370"/>
                      </a:lnTo>
                      <a:lnTo>
                        <a:pt x="25" y="385"/>
                      </a:lnTo>
                      <a:lnTo>
                        <a:pt x="50" y="395"/>
                      </a:lnTo>
                      <a:lnTo>
                        <a:pt x="70" y="410"/>
                      </a:lnTo>
                      <a:lnTo>
                        <a:pt x="200" y="460"/>
                      </a:lnTo>
                      <a:lnTo>
                        <a:pt x="320" y="520"/>
                      </a:lnTo>
                      <a:lnTo>
                        <a:pt x="410" y="570"/>
                      </a:lnTo>
                      <a:lnTo>
                        <a:pt x="500" y="620"/>
                      </a:lnTo>
                      <a:lnTo>
                        <a:pt x="555" y="650"/>
                      </a:lnTo>
                      <a:lnTo>
                        <a:pt x="610" y="680"/>
                      </a:lnTo>
                      <a:lnTo>
                        <a:pt x="690" y="680"/>
                      </a:lnTo>
                      <a:lnTo>
                        <a:pt x="665" y="665"/>
                      </a:lnTo>
                      <a:lnTo>
                        <a:pt x="640" y="655"/>
                      </a:lnTo>
                      <a:lnTo>
                        <a:pt x="540" y="600"/>
                      </a:lnTo>
                      <a:lnTo>
                        <a:pt x="440" y="545"/>
                      </a:lnTo>
                      <a:lnTo>
                        <a:pt x="310" y="470"/>
                      </a:lnTo>
                      <a:lnTo>
                        <a:pt x="180" y="385"/>
                      </a:lnTo>
                      <a:lnTo>
                        <a:pt x="275" y="415"/>
                      </a:lnTo>
                      <a:lnTo>
                        <a:pt x="345" y="465"/>
                      </a:lnTo>
                      <a:lnTo>
                        <a:pt x="375" y="450"/>
                      </a:lnTo>
                      <a:lnTo>
                        <a:pt x="365" y="410"/>
                      </a:lnTo>
                      <a:lnTo>
                        <a:pt x="500" y="455"/>
                      </a:lnTo>
                      <a:lnTo>
                        <a:pt x="640" y="500"/>
                      </a:lnTo>
                      <a:lnTo>
                        <a:pt x="1005" y="590"/>
                      </a:lnTo>
                      <a:lnTo>
                        <a:pt x="1380" y="660"/>
                      </a:lnTo>
                      <a:lnTo>
                        <a:pt x="1450" y="670"/>
                      </a:lnTo>
                      <a:lnTo>
                        <a:pt x="1520" y="680"/>
                      </a:lnTo>
                      <a:lnTo>
                        <a:pt x="1740" y="680"/>
                      </a:lnTo>
                      <a:lnTo>
                        <a:pt x="1630" y="665"/>
                      </a:lnTo>
                      <a:lnTo>
                        <a:pt x="1520" y="655"/>
                      </a:lnTo>
                      <a:lnTo>
                        <a:pt x="1220" y="610"/>
                      </a:lnTo>
                      <a:lnTo>
                        <a:pt x="930" y="550"/>
                      </a:lnTo>
                      <a:lnTo>
                        <a:pt x="640" y="480"/>
                      </a:lnTo>
                      <a:lnTo>
                        <a:pt x="525" y="445"/>
                      </a:lnTo>
                      <a:lnTo>
                        <a:pt x="415" y="410"/>
                      </a:lnTo>
                      <a:lnTo>
                        <a:pt x="345" y="385"/>
                      </a:lnTo>
                      <a:lnTo>
                        <a:pt x="280" y="350"/>
                      </a:lnTo>
                      <a:lnTo>
                        <a:pt x="220" y="325"/>
                      </a:lnTo>
                      <a:lnTo>
                        <a:pt x="165" y="315"/>
                      </a:lnTo>
                      <a:lnTo>
                        <a:pt x="150" y="315"/>
                      </a:lnTo>
                      <a:lnTo>
                        <a:pt x="140" y="315"/>
                      </a:lnTo>
                      <a:lnTo>
                        <a:pt x="130" y="320"/>
                      </a:lnTo>
                      <a:lnTo>
                        <a:pt x="125" y="320"/>
                      </a:lnTo>
                      <a:lnTo>
                        <a:pt x="115" y="320"/>
                      </a:lnTo>
                      <a:lnTo>
                        <a:pt x="105" y="325"/>
                      </a:lnTo>
                      <a:lnTo>
                        <a:pt x="105" y="325"/>
                      </a:lnTo>
                      <a:lnTo>
                        <a:pt x="100" y="325"/>
                      </a:lnTo>
                      <a:lnTo>
                        <a:pt x="105" y="320"/>
                      </a:lnTo>
                      <a:lnTo>
                        <a:pt x="105" y="320"/>
                      </a:lnTo>
                      <a:lnTo>
                        <a:pt x="105" y="315"/>
                      </a:lnTo>
                      <a:lnTo>
                        <a:pt x="105" y="310"/>
                      </a:lnTo>
                      <a:lnTo>
                        <a:pt x="50" y="240"/>
                      </a:lnTo>
                      <a:lnTo>
                        <a:pt x="20" y="160"/>
                      </a:lnTo>
                      <a:lnTo>
                        <a:pt x="20" y="70"/>
                      </a:lnTo>
                      <a:lnTo>
                        <a:pt x="25" y="45"/>
                      </a:lnTo>
                      <a:lnTo>
                        <a:pt x="35" y="25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8" name="Freeform 382"/>
                <p:cNvSpPr>
                  <a:spLocks/>
                </p:cNvSpPr>
                <p:nvPr/>
              </p:nvSpPr>
              <p:spPr bwMode="auto">
                <a:xfrm>
                  <a:off x="1473" y="1673"/>
                  <a:ext cx="185" cy="15"/>
                </a:xfrm>
                <a:custGeom>
                  <a:avLst/>
                  <a:gdLst>
                    <a:gd name="T0" fmla="*/ 20 w 185"/>
                    <a:gd name="T1" fmla="*/ 10 h 15"/>
                    <a:gd name="T2" fmla="*/ 10 w 185"/>
                    <a:gd name="T3" fmla="*/ 15 h 15"/>
                    <a:gd name="T4" fmla="*/ 0 w 185"/>
                    <a:gd name="T5" fmla="*/ 15 h 15"/>
                    <a:gd name="T6" fmla="*/ 185 w 185"/>
                    <a:gd name="T7" fmla="*/ 15 h 15"/>
                    <a:gd name="T8" fmla="*/ 140 w 185"/>
                    <a:gd name="T9" fmla="*/ 0 h 15"/>
                    <a:gd name="T10" fmla="*/ 80 w 185"/>
                    <a:gd name="T11" fmla="*/ 0 h 15"/>
                    <a:gd name="T12" fmla="*/ 50 w 185"/>
                    <a:gd name="T13" fmla="*/ 5 h 15"/>
                    <a:gd name="T14" fmla="*/ 20 w 185"/>
                    <a:gd name="T15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5" h="15">
                      <a:moveTo>
                        <a:pt x="20" y="10"/>
                      </a:moveTo>
                      <a:lnTo>
                        <a:pt x="10" y="15"/>
                      </a:lnTo>
                      <a:lnTo>
                        <a:pt x="0" y="15"/>
                      </a:lnTo>
                      <a:lnTo>
                        <a:pt x="185" y="15"/>
                      </a:lnTo>
                      <a:lnTo>
                        <a:pt x="140" y="0"/>
                      </a:lnTo>
                      <a:lnTo>
                        <a:pt x="80" y="0"/>
                      </a:lnTo>
                      <a:lnTo>
                        <a:pt x="50" y="5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9" name="Freeform 383"/>
                <p:cNvSpPr>
                  <a:spLocks noEditPoints="1"/>
                </p:cNvSpPr>
                <p:nvPr/>
              </p:nvSpPr>
              <p:spPr bwMode="auto">
                <a:xfrm>
                  <a:off x="1288" y="1688"/>
                  <a:ext cx="775" cy="315"/>
                </a:xfrm>
                <a:custGeom>
                  <a:avLst/>
                  <a:gdLst>
                    <a:gd name="T0" fmla="*/ 60 w 775"/>
                    <a:gd name="T1" fmla="*/ 50 h 315"/>
                    <a:gd name="T2" fmla="*/ 10 w 775"/>
                    <a:gd name="T3" fmla="*/ 125 h 315"/>
                    <a:gd name="T4" fmla="*/ 0 w 775"/>
                    <a:gd name="T5" fmla="*/ 260 h 315"/>
                    <a:gd name="T6" fmla="*/ 5 w 775"/>
                    <a:gd name="T7" fmla="*/ 265 h 315"/>
                    <a:gd name="T8" fmla="*/ 20 w 775"/>
                    <a:gd name="T9" fmla="*/ 295 h 315"/>
                    <a:gd name="T10" fmla="*/ 35 w 775"/>
                    <a:gd name="T11" fmla="*/ 315 h 315"/>
                    <a:gd name="T12" fmla="*/ 40 w 775"/>
                    <a:gd name="T13" fmla="*/ 315 h 315"/>
                    <a:gd name="T14" fmla="*/ 55 w 775"/>
                    <a:gd name="T15" fmla="*/ 315 h 315"/>
                    <a:gd name="T16" fmla="*/ 55 w 775"/>
                    <a:gd name="T17" fmla="*/ 315 h 315"/>
                    <a:gd name="T18" fmla="*/ 25 w 775"/>
                    <a:gd name="T19" fmla="*/ 270 h 315"/>
                    <a:gd name="T20" fmla="*/ 25 w 775"/>
                    <a:gd name="T21" fmla="*/ 175 h 315"/>
                    <a:gd name="T22" fmla="*/ 110 w 775"/>
                    <a:gd name="T23" fmla="*/ 70 h 315"/>
                    <a:gd name="T24" fmla="*/ 195 w 775"/>
                    <a:gd name="T25" fmla="*/ 30 h 315"/>
                    <a:gd name="T26" fmla="*/ 360 w 775"/>
                    <a:gd name="T27" fmla="*/ 25 h 315"/>
                    <a:gd name="T28" fmla="*/ 440 w 775"/>
                    <a:gd name="T29" fmla="*/ 75 h 315"/>
                    <a:gd name="T30" fmla="*/ 440 w 775"/>
                    <a:gd name="T31" fmla="*/ 130 h 315"/>
                    <a:gd name="T32" fmla="*/ 440 w 775"/>
                    <a:gd name="T33" fmla="*/ 170 h 315"/>
                    <a:gd name="T34" fmla="*/ 445 w 775"/>
                    <a:gd name="T35" fmla="*/ 175 h 315"/>
                    <a:gd name="T36" fmla="*/ 460 w 775"/>
                    <a:gd name="T37" fmla="*/ 190 h 315"/>
                    <a:gd name="T38" fmla="*/ 510 w 775"/>
                    <a:gd name="T39" fmla="*/ 205 h 315"/>
                    <a:gd name="T40" fmla="*/ 670 w 775"/>
                    <a:gd name="T41" fmla="*/ 185 h 315"/>
                    <a:gd name="T42" fmla="*/ 750 w 775"/>
                    <a:gd name="T43" fmla="*/ 135 h 315"/>
                    <a:gd name="T44" fmla="*/ 775 w 775"/>
                    <a:gd name="T45" fmla="*/ 95 h 315"/>
                    <a:gd name="T46" fmla="*/ 765 w 775"/>
                    <a:gd name="T47" fmla="*/ 90 h 315"/>
                    <a:gd name="T48" fmla="*/ 750 w 775"/>
                    <a:gd name="T49" fmla="*/ 70 h 315"/>
                    <a:gd name="T50" fmla="*/ 745 w 775"/>
                    <a:gd name="T51" fmla="*/ 30 h 315"/>
                    <a:gd name="T52" fmla="*/ 705 w 775"/>
                    <a:gd name="T53" fmla="*/ 0 h 315"/>
                    <a:gd name="T54" fmla="*/ 705 w 775"/>
                    <a:gd name="T55" fmla="*/ 50 h 315"/>
                    <a:gd name="T56" fmla="*/ 680 w 775"/>
                    <a:gd name="T57" fmla="*/ 45 h 315"/>
                    <a:gd name="T58" fmla="*/ 625 w 775"/>
                    <a:gd name="T59" fmla="*/ 50 h 315"/>
                    <a:gd name="T60" fmla="*/ 470 w 775"/>
                    <a:gd name="T61" fmla="*/ 120 h 315"/>
                    <a:gd name="T62" fmla="*/ 470 w 775"/>
                    <a:gd name="T63" fmla="*/ 105 h 315"/>
                    <a:gd name="T64" fmla="*/ 465 w 775"/>
                    <a:gd name="T65" fmla="*/ 90 h 315"/>
                    <a:gd name="T66" fmla="*/ 370 w 775"/>
                    <a:gd name="T67" fmla="*/ 0 h 315"/>
                    <a:gd name="T68" fmla="*/ 150 w 775"/>
                    <a:gd name="T69" fmla="*/ 10 h 315"/>
                    <a:gd name="T70" fmla="*/ 120 w 775"/>
                    <a:gd name="T71" fmla="*/ 20 h 315"/>
                    <a:gd name="T72" fmla="*/ 115 w 775"/>
                    <a:gd name="T73" fmla="*/ 25 h 315"/>
                    <a:gd name="T74" fmla="*/ 110 w 775"/>
                    <a:gd name="T75" fmla="*/ 25 h 315"/>
                    <a:gd name="T76" fmla="*/ 105 w 775"/>
                    <a:gd name="T77" fmla="*/ 25 h 315"/>
                    <a:gd name="T78" fmla="*/ 575 w 775"/>
                    <a:gd name="T79" fmla="*/ 95 h 315"/>
                    <a:gd name="T80" fmla="*/ 630 w 775"/>
                    <a:gd name="T81" fmla="*/ 75 h 315"/>
                    <a:gd name="T82" fmla="*/ 675 w 775"/>
                    <a:gd name="T83" fmla="*/ 75 h 315"/>
                    <a:gd name="T84" fmla="*/ 685 w 775"/>
                    <a:gd name="T85" fmla="*/ 85 h 315"/>
                    <a:gd name="T86" fmla="*/ 670 w 775"/>
                    <a:gd name="T87" fmla="*/ 85 h 315"/>
                    <a:gd name="T88" fmla="*/ 690 w 775"/>
                    <a:gd name="T89" fmla="*/ 90 h 315"/>
                    <a:gd name="T90" fmla="*/ 715 w 775"/>
                    <a:gd name="T91" fmla="*/ 100 h 315"/>
                    <a:gd name="T92" fmla="*/ 575 w 775"/>
                    <a:gd name="T93" fmla="*/ 175 h 315"/>
                    <a:gd name="T94" fmla="*/ 570 w 775"/>
                    <a:gd name="T95" fmla="*/ 175 h 315"/>
                    <a:gd name="T96" fmla="*/ 560 w 775"/>
                    <a:gd name="T97" fmla="*/ 175 h 315"/>
                    <a:gd name="T98" fmla="*/ 515 w 775"/>
                    <a:gd name="T99" fmla="*/ 175 h 315"/>
                    <a:gd name="T100" fmla="*/ 480 w 775"/>
                    <a:gd name="T101" fmla="*/ 160 h 315"/>
                    <a:gd name="T102" fmla="*/ 485 w 775"/>
                    <a:gd name="T103" fmla="*/ 155 h 315"/>
                    <a:gd name="T104" fmla="*/ 575 w 775"/>
                    <a:gd name="T105" fmla="*/ 95 h 3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775" h="315">
                      <a:moveTo>
                        <a:pt x="105" y="25"/>
                      </a:moveTo>
                      <a:lnTo>
                        <a:pt x="60" y="50"/>
                      </a:lnTo>
                      <a:lnTo>
                        <a:pt x="30" y="85"/>
                      </a:lnTo>
                      <a:lnTo>
                        <a:pt x="10" y="125"/>
                      </a:lnTo>
                      <a:lnTo>
                        <a:pt x="0" y="190"/>
                      </a:lnTo>
                      <a:lnTo>
                        <a:pt x="0" y="260"/>
                      </a:lnTo>
                      <a:lnTo>
                        <a:pt x="5" y="260"/>
                      </a:lnTo>
                      <a:lnTo>
                        <a:pt x="5" y="265"/>
                      </a:lnTo>
                      <a:lnTo>
                        <a:pt x="15" y="280"/>
                      </a:lnTo>
                      <a:lnTo>
                        <a:pt x="20" y="295"/>
                      </a:lnTo>
                      <a:lnTo>
                        <a:pt x="25" y="305"/>
                      </a:lnTo>
                      <a:lnTo>
                        <a:pt x="35" y="315"/>
                      </a:lnTo>
                      <a:lnTo>
                        <a:pt x="40" y="315"/>
                      </a:lnTo>
                      <a:lnTo>
                        <a:pt x="40" y="315"/>
                      </a:lnTo>
                      <a:lnTo>
                        <a:pt x="45" y="315"/>
                      </a:lnTo>
                      <a:lnTo>
                        <a:pt x="55" y="315"/>
                      </a:lnTo>
                      <a:lnTo>
                        <a:pt x="55" y="315"/>
                      </a:lnTo>
                      <a:lnTo>
                        <a:pt x="55" y="315"/>
                      </a:lnTo>
                      <a:lnTo>
                        <a:pt x="40" y="295"/>
                      </a:lnTo>
                      <a:lnTo>
                        <a:pt x="25" y="270"/>
                      </a:lnTo>
                      <a:lnTo>
                        <a:pt x="20" y="245"/>
                      </a:lnTo>
                      <a:lnTo>
                        <a:pt x="25" y="175"/>
                      </a:lnTo>
                      <a:lnTo>
                        <a:pt x="55" y="115"/>
                      </a:lnTo>
                      <a:lnTo>
                        <a:pt x="110" y="70"/>
                      </a:lnTo>
                      <a:lnTo>
                        <a:pt x="150" y="50"/>
                      </a:lnTo>
                      <a:lnTo>
                        <a:pt x="195" y="30"/>
                      </a:lnTo>
                      <a:lnTo>
                        <a:pt x="280" y="15"/>
                      </a:lnTo>
                      <a:lnTo>
                        <a:pt x="360" y="25"/>
                      </a:lnTo>
                      <a:lnTo>
                        <a:pt x="430" y="65"/>
                      </a:lnTo>
                      <a:lnTo>
                        <a:pt x="440" y="75"/>
                      </a:lnTo>
                      <a:lnTo>
                        <a:pt x="440" y="85"/>
                      </a:lnTo>
                      <a:lnTo>
                        <a:pt x="440" y="130"/>
                      </a:lnTo>
                      <a:lnTo>
                        <a:pt x="440" y="170"/>
                      </a:lnTo>
                      <a:lnTo>
                        <a:pt x="440" y="170"/>
                      </a:lnTo>
                      <a:lnTo>
                        <a:pt x="445" y="175"/>
                      </a:lnTo>
                      <a:lnTo>
                        <a:pt x="445" y="175"/>
                      </a:lnTo>
                      <a:lnTo>
                        <a:pt x="445" y="175"/>
                      </a:lnTo>
                      <a:lnTo>
                        <a:pt x="460" y="190"/>
                      </a:lnTo>
                      <a:lnTo>
                        <a:pt x="485" y="200"/>
                      </a:lnTo>
                      <a:lnTo>
                        <a:pt x="510" y="205"/>
                      </a:lnTo>
                      <a:lnTo>
                        <a:pt x="590" y="205"/>
                      </a:lnTo>
                      <a:lnTo>
                        <a:pt x="670" y="185"/>
                      </a:lnTo>
                      <a:lnTo>
                        <a:pt x="715" y="165"/>
                      </a:lnTo>
                      <a:lnTo>
                        <a:pt x="750" y="135"/>
                      </a:lnTo>
                      <a:lnTo>
                        <a:pt x="775" y="100"/>
                      </a:lnTo>
                      <a:lnTo>
                        <a:pt x="775" y="95"/>
                      </a:lnTo>
                      <a:lnTo>
                        <a:pt x="775" y="95"/>
                      </a:lnTo>
                      <a:lnTo>
                        <a:pt x="765" y="90"/>
                      </a:lnTo>
                      <a:lnTo>
                        <a:pt x="755" y="80"/>
                      </a:lnTo>
                      <a:lnTo>
                        <a:pt x="750" y="70"/>
                      </a:lnTo>
                      <a:lnTo>
                        <a:pt x="750" y="60"/>
                      </a:lnTo>
                      <a:lnTo>
                        <a:pt x="745" y="30"/>
                      </a:lnTo>
                      <a:lnTo>
                        <a:pt x="740" y="0"/>
                      </a:lnTo>
                      <a:lnTo>
                        <a:pt x="705" y="0"/>
                      </a:lnTo>
                      <a:lnTo>
                        <a:pt x="705" y="25"/>
                      </a:lnTo>
                      <a:lnTo>
                        <a:pt x="705" y="50"/>
                      </a:lnTo>
                      <a:lnTo>
                        <a:pt x="695" y="45"/>
                      </a:lnTo>
                      <a:lnTo>
                        <a:pt x="680" y="45"/>
                      </a:lnTo>
                      <a:lnTo>
                        <a:pt x="650" y="45"/>
                      </a:lnTo>
                      <a:lnTo>
                        <a:pt x="625" y="50"/>
                      </a:lnTo>
                      <a:lnTo>
                        <a:pt x="545" y="75"/>
                      </a:lnTo>
                      <a:lnTo>
                        <a:pt x="470" y="120"/>
                      </a:lnTo>
                      <a:lnTo>
                        <a:pt x="470" y="115"/>
                      </a:lnTo>
                      <a:lnTo>
                        <a:pt x="470" y="105"/>
                      </a:lnTo>
                      <a:lnTo>
                        <a:pt x="470" y="95"/>
                      </a:lnTo>
                      <a:lnTo>
                        <a:pt x="465" y="90"/>
                      </a:lnTo>
                      <a:lnTo>
                        <a:pt x="425" y="35"/>
                      </a:lnTo>
                      <a:lnTo>
                        <a:pt x="370" y="0"/>
                      </a:lnTo>
                      <a:lnTo>
                        <a:pt x="185" y="0"/>
                      </a:lnTo>
                      <a:lnTo>
                        <a:pt x="150" y="10"/>
                      </a:lnTo>
                      <a:lnTo>
                        <a:pt x="120" y="20"/>
                      </a:lnTo>
                      <a:lnTo>
                        <a:pt x="120" y="20"/>
                      </a:lnTo>
                      <a:lnTo>
                        <a:pt x="115" y="20"/>
                      </a:lnTo>
                      <a:lnTo>
                        <a:pt x="115" y="25"/>
                      </a:lnTo>
                      <a:lnTo>
                        <a:pt x="115" y="25"/>
                      </a:lnTo>
                      <a:lnTo>
                        <a:pt x="110" y="25"/>
                      </a:lnTo>
                      <a:lnTo>
                        <a:pt x="110" y="25"/>
                      </a:lnTo>
                      <a:lnTo>
                        <a:pt x="105" y="25"/>
                      </a:lnTo>
                      <a:lnTo>
                        <a:pt x="105" y="25"/>
                      </a:lnTo>
                      <a:close/>
                      <a:moveTo>
                        <a:pt x="575" y="95"/>
                      </a:moveTo>
                      <a:lnTo>
                        <a:pt x="600" y="85"/>
                      </a:lnTo>
                      <a:lnTo>
                        <a:pt x="630" y="75"/>
                      </a:lnTo>
                      <a:lnTo>
                        <a:pt x="655" y="75"/>
                      </a:lnTo>
                      <a:lnTo>
                        <a:pt x="675" y="75"/>
                      </a:lnTo>
                      <a:lnTo>
                        <a:pt x="695" y="80"/>
                      </a:lnTo>
                      <a:lnTo>
                        <a:pt x="685" y="85"/>
                      </a:lnTo>
                      <a:lnTo>
                        <a:pt x="675" y="85"/>
                      </a:lnTo>
                      <a:lnTo>
                        <a:pt x="670" y="85"/>
                      </a:lnTo>
                      <a:lnTo>
                        <a:pt x="670" y="90"/>
                      </a:lnTo>
                      <a:lnTo>
                        <a:pt x="690" y="90"/>
                      </a:lnTo>
                      <a:lnTo>
                        <a:pt x="705" y="90"/>
                      </a:lnTo>
                      <a:lnTo>
                        <a:pt x="715" y="100"/>
                      </a:lnTo>
                      <a:lnTo>
                        <a:pt x="730" y="110"/>
                      </a:lnTo>
                      <a:lnTo>
                        <a:pt x="575" y="175"/>
                      </a:lnTo>
                      <a:lnTo>
                        <a:pt x="575" y="175"/>
                      </a:lnTo>
                      <a:lnTo>
                        <a:pt x="570" y="175"/>
                      </a:lnTo>
                      <a:lnTo>
                        <a:pt x="565" y="175"/>
                      </a:lnTo>
                      <a:lnTo>
                        <a:pt x="560" y="175"/>
                      </a:lnTo>
                      <a:lnTo>
                        <a:pt x="535" y="180"/>
                      </a:lnTo>
                      <a:lnTo>
                        <a:pt x="515" y="175"/>
                      </a:lnTo>
                      <a:lnTo>
                        <a:pt x="495" y="170"/>
                      </a:lnTo>
                      <a:lnTo>
                        <a:pt x="480" y="160"/>
                      </a:lnTo>
                      <a:lnTo>
                        <a:pt x="485" y="155"/>
                      </a:lnTo>
                      <a:lnTo>
                        <a:pt x="485" y="155"/>
                      </a:lnTo>
                      <a:lnTo>
                        <a:pt x="530" y="120"/>
                      </a:lnTo>
                      <a:lnTo>
                        <a:pt x="575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0" name="Freeform 384"/>
                <p:cNvSpPr>
                  <a:spLocks/>
                </p:cNvSpPr>
                <p:nvPr/>
              </p:nvSpPr>
              <p:spPr bwMode="auto">
                <a:xfrm>
                  <a:off x="1413" y="2208"/>
                  <a:ext cx="90" cy="160"/>
                </a:xfrm>
                <a:custGeom>
                  <a:avLst/>
                  <a:gdLst>
                    <a:gd name="T0" fmla="*/ 55 w 90"/>
                    <a:gd name="T1" fmla="*/ 5 h 160"/>
                    <a:gd name="T2" fmla="*/ 50 w 90"/>
                    <a:gd name="T3" fmla="*/ 5 h 160"/>
                    <a:gd name="T4" fmla="*/ 50 w 90"/>
                    <a:gd name="T5" fmla="*/ 10 h 160"/>
                    <a:gd name="T6" fmla="*/ 35 w 90"/>
                    <a:gd name="T7" fmla="*/ 10 h 160"/>
                    <a:gd name="T8" fmla="*/ 25 w 90"/>
                    <a:gd name="T9" fmla="*/ 65 h 160"/>
                    <a:gd name="T10" fmla="*/ 10 w 90"/>
                    <a:gd name="T11" fmla="*/ 125 h 160"/>
                    <a:gd name="T12" fmla="*/ 5 w 90"/>
                    <a:gd name="T13" fmla="*/ 140 h 160"/>
                    <a:gd name="T14" fmla="*/ 0 w 90"/>
                    <a:gd name="T15" fmla="*/ 160 h 160"/>
                    <a:gd name="T16" fmla="*/ 80 w 90"/>
                    <a:gd name="T17" fmla="*/ 160 h 160"/>
                    <a:gd name="T18" fmla="*/ 85 w 90"/>
                    <a:gd name="T19" fmla="*/ 110 h 160"/>
                    <a:gd name="T20" fmla="*/ 90 w 90"/>
                    <a:gd name="T21" fmla="*/ 60 h 160"/>
                    <a:gd name="T22" fmla="*/ 75 w 90"/>
                    <a:gd name="T23" fmla="*/ 45 h 160"/>
                    <a:gd name="T24" fmla="*/ 60 w 90"/>
                    <a:gd name="T25" fmla="*/ 50 h 160"/>
                    <a:gd name="T26" fmla="*/ 50 w 90"/>
                    <a:gd name="T27" fmla="*/ 70 h 160"/>
                    <a:gd name="T28" fmla="*/ 70 w 90"/>
                    <a:gd name="T29" fmla="*/ 5 h 160"/>
                    <a:gd name="T30" fmla="*/ 60 w 90"/>
                    <a:gd name="T31" fmla="*/ 0 h 160"/>
                    <a:gd name="T32" fmla="*/ 55 w 90"/>
                    <a:gd name="T33" fmla="*/ 5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0" h="160">
                      <a:moveTo>
                        <a:pt x="55" y="5"/>
                      </a:moveTo>
                      <a:lnTo>
                        <a:pt x="50" y="5"/>
                      </a:lnTo>
                      <a:lnTo>
                        <a:pt x="50" y="10"/>
                      </a:lnTo>
                      <a:lnTo>
                        <a:pt x="35" y="10"/>
                      </a:lnTo>
                      <a:lnTo>
                        <a:pt x="25" y="65"/>
                      </a:lnTo>
                      <a:lnTo>
                        <a:pt x="10" y="125"/>
                      </a:lnTo>
                      <a:lnTo>
                        <a:pt x="5" y="140"/>
                      </a:lnTo>
                      <a:lnTo>
                        <a:pt x="0" y="160"/>
                      </a:lnTo>
                      <a:lnTo>
                        <a:pt x="80" y="160"/>
                      </a:lnTo>
                      <a:lnTo>
                        <a:pt x="85" y="110"/>
                      </a:lnTo>
                      <a:lnTo>
                        <a:pt x="90" y="60"/>
                      </a:lnTo>
                      <a:lnTo>
                        <a:pt x="75" y="45"/>
                      </a:lnTo>
                      <a:lnTo>
                        <a:pt x="60" y="50"/>
                      </a:lnTo>
                      <a:lnTo>
                        <a:pt x="50" y="70"/>
                      </a:lnTo>
                      <a:lnTo>
                        <a:pt x="70" y="5"/>
                      </a:lnTo>
                      <a:lnTo>
                        <a:pt x="60" y="0"/>
                      </a:lnTo>
                      <a:lnTo>
                        <a:pt x="5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1" name="Freeform 385"/>
                <p:cNvSpPr>
                  <a:spLocks/>
                </p:cNvSpPr>
                <p:nvPr/>
              </p:nvSpPr>
              <p:spPr bwMode="auto">
                <a:xfrm>
                  <a:off x="1028" y="2368"/>
                  <a:ext cx="465" cy="675"/>
                </a:xfrm>
                <a:custGeom>
                  <a:avLst/>
                  <a:gdLst>
                    <a:gd name="T0" fmla="*/ 465 w 465"/>
                    <a:gd name="T1" fmla="*/ 0 h 675"/>
                    <a:gd name="T2" fmla="*/ 385 w 465"/>
                    <a:gd name="T3" fmla="*/ 0 h 675"/>
                    <a:gd name="T4" fmla="*/ 345 w 465"/>
                    <a:gd name="T5" fmla="*/ 90 h 675"/>
                    <a:gd name="T6" fmla="*/ 305 w 465"/>
                    <a:gd name="T7" fmla="*/ 185 h 675"/>
                    <a:gd name="T8" fmla="*/ 295 w 465"/>
                    <a:gd name="T9" fmla="*/ 200 h 675"/>
                    <a:gd name="T10" fmla="*/ 280 w 465"/>
                    <a:gd name="T11" fmla="*/ 220 h 675"/>
                    <a:gd name="T12" fmla="*/ 260 w 465"/>
                    <a:gd name="T13" fmla="*/ 235 h 675"/>
                    <a:gd name="T14" fmla="*/ 245 w 465"/>
                    <a:gd name="T15" fmla="*/ 255 h 675"/>
                    <a:gd name="T16" fmla="*/ 250 w 465"/>
                    <a:gd name="T17" fmla="*/ 260 h 675"/>
                    <a:gd name="T18" fmla="*/ 155 w 465"/>
                    <a:gd name="T19" fmla="*/ 340 h 675"/>
                    <a:gd name="T20" fmla="*/ 80 w 465"/>
                    <a:gd name="T21" fmla="*/ 440 h 675"/>
                    <a:gd name="T22" fmla="*/ 50 w 465"/>
                    <a:gd name="T23" fmla="*/ 495 h 675"/>
                    <a:gd name="T24" fmla="*/ 25 w 465"/>
                    <a:gd name="T25" fmla="*/ 550 h 675"/>
                    <a:gd name="T26" fmla="*/ 15 w 465"/>
                    <a:gd name="T27" fmla="*/ 600 h 675"/>
                    <a:gd name="T28" fmla="*/ 5 w 465"/>
                    <a:gd name="T29" fmla="*/ 645 h 675"/>
                    <a:gd name="T30" fmla="*/ 0 w 465"/>
                    <a:gd name="T31" fmla="*/ 660 h 675"/>
                    <a:gd name="T32" fmla="*/ 0 w 465"/>
                    <a:gd name="T33" fmla="*/ 675 h 675"/>
                    <a:gd name="T34" fmla="*/ 30 w 465"/>
                    <a:gd name="T35" fmla="*/ 675 h 675"/>
                    <a:gd name="T36" fmla="*/ 40 w 465"/>
                    <a:gd name="T37" fmla="*/ 630 h 675"/>
                    <a:gd name="T38" fmla="*/ 45 w 465"/>
                    <a:gd name="T39" fmla="*/ 585 h 675"/>
                    <a:gd name="T40" fmla="*/ 75 w 465"/>
                    <a:gd name="T41" fmla="*/ 515 h 675"/>
                    <a:gd name="T42" fmla="*/ 120 w 465"/>
                    <a:gd name="T43" fmla="*/ 455 h 675"/>
                    <a:gd name="T44" fmla="*/ 125 w 465"/>
                    <a:gd name="T45" fmla="*/ 450 h 675"/>
                    <a:gd name="T46" fmla="*/ 130 w 465"/>
                    <a:gd name="T47" fmla="*/ 440 h 675"/>
                    <a:gd name="T48" fmla="*/ 155 w 465"/>
                    <a:gd name="T49" fmla="*/ 415 h 675"/>
                    <a:gd name="T50" fmla="*/ 180 w 465"/>
                    <a:gd name="T51" fmla="*/ 395 h 675"/>
                    <a:gd name="T52" fmla="*/ 210 w 465"/>
                    <a:gd name="T53" fmla="*/ 370 h 675"/>
                    <a:gd name="T54" fmla="*/ 235 w 465"/>
                    <a:gd name="T55" fmla="*/ 345 h 675"/>
                    <a:gd name="T56" fmla="*/ 270 w 465"/>
                    <a:gd name="T57" fmla="*/ 285 h 675"/>
                    <a:gd name="T58" fmla="*/ 325 w 465"/>
                    <a:gd name="T59" fmla="*/ 235 h 675"/>
                    <a:gd name="T60" fmla="*/ 350 w 465"/>
                    <a:gd name="T61" fmla="*/ 220 h 675"/>
                    <a:gd name="T62" fmla="*/ 370 w 465"/>
                    <a:gd name="T63" fmla="*/ 200 h 675"/>
                    <a:gd name="T64" fmla="*/ 430 w 465"/>
                    <a:gd name="T65" fmla="*/ 100 h 675"/>
                    <a:gd name="T66" fmla="*/ 465 w 465"/>
                    <a:gd name="T67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465" h="675">
                      <a:moveTo>
                        <a:pt x="465" y="0"/>
                      </a:moveTo>
                      <a:lnTo>
                        <a:pt x="385" y="0"/>
                      </a:lnTo>
                      <a:lnTo>
                        <a:pt x="345" y="90"/>
                      </a:lnTo>
                      <a:lnTo>
                        <a:pt x="305" y="185"/>
                      </a:lnTo>
                      <a:lnTo>
                        <a:pt x="295" y="200"/>
                      </a:lnTo>
                      <a:lnTo>
                        <a:pt x="280" y="220"/>
                      </a:lnTo>
                      <a:lnTo>
                        <a:pt x="260" y="235"/>
                      </a:lnTo>
                      <a:lnTo>
                        <a:pt x="245" y="255"/>
                      </a:lnTo>
                      <a:lnTo>
                        <a:pt x="250" y="260"/>
                      </a:lnTo>
                      <a:lnTo>
                        <a:pt x="155" y="340"/>
                      </a:lnTo>
                      <a:lnTo>
                        <a:pt x="80" y="440"/>
                      </a:lnTo>
                      <a:lnTo>
                        <a:pt x="50" y="495"/>
                      </a:lnTo>
                      <a:lnTo>
                        <a:pt x="25" y="550"/>
                      </a:lnTo>
                      <a:lnTo>
                        <a:pt x="15" y="600"/>
                      </a:lnTo>
                      <a:lnTo>
                        <a:pt x="5" y="645"/>
                      </a:lnTo>
                      <a:lnTo>
                        <a:pt x="0" y="660"/>
                      </a:lnTo>
                      <a:lnTo>
                        <a:pt x="0" y="675"/>
                      </a:lnTo>
                      <a:lnTo>
                        <a:pt x="30" y="675"/>
                      </a:lnTo>
                      <a:lnTo>
                        <a:pt x="40" y="630"/>
                      </a:lnTo>
                      <a:lnTo>
                        <a:pt x="45" y="585"/>
                      </a:lnTo>
                      <a:lnTo>
                        <a:pt x="75" y="515"/>
                      </a:lnTo>
                      <a:lnTo>
                        <a:pt x="120" y="455"/>
                      </a:lnTo>
                      <a:lnTo>
                        <a:pt x="125" y="450"/>
                      </a:lnTo>
                      <a:lnTo>
                        <a:pt x="130" y="440"/>
                      </a:lnTo>
                      <a:lnTo>
                        <a:pt x="155" y="415"/>
                      </a:lnTo>
                      <a:lnTo>
                        <a:pt x="180" y="395"/>
                      </a:lnTo>
                      <a:lnTo>
                        <a:pt x="210" y="370"/>
                      </a:lnTo>
                      <a:lnTo>
                        <a:pt x="235" y="345"/>
                      </a:lnTo>
                      <a:lnTo>
                        <a:pt x="270" y="285"/>
                      </a:lnTo>
                      <a:lnTo>
                        <a:pt x="325" y="235"/>
                      </a:lnTo>
                      <a:lnTo>
                        <a:pt x="350" y="220"/>
                      </a:lnTo>
                      <a:lnTo>
                        <a:pt x="370" y="200"/>
                      </a:lnTo>
                      <a:lnTo>
                        <a:pt x="430" y="100"/>
                      </a:lnTo>
                      <a:lnTo>
                        <a:pt x="4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2" name="Freeform 386"/>
                <p:cNvSpPr>
                  <a:spLocks/>
                </p:cNvSpPr>
                <p:nvPr/>
              </p:nvSpPr>
              <p:spPr bwMode="auto">
                <a:xfrm>
                  <a:off x="1028" y="3043"/>
                  <a:ext cx="385" cy="675"/>
                </a:xfrm>
                <a:custGeom>
                  <a:avLst/>
                  <a:gdLst>
                    <a:gd name="T0" fmla="*/ 30 w 385"/>
                    <a:gd name="T1" fmla="*/ 0 h 675"/>
                    <a:gd name="T2" fmla="*/ 0 w 385"/>
                    <a:gd name="T3" fmla="*/ 0 h 675"/>
                    <a:gd name="T4" fmla="*/ 0 w 385"/>
                    <a:gd name="T5" fmla="*/ 120 h 675"/>
                    <a:gd name="T6" fmla="*/ 20 w 385"/>
                    <a:gd name="T7" fmla="*/ 240 h 675"/>
                    <a:gd name="T8" fmla="*/ 60 w 385"/>
                    <a:gd name="T9" fmla="*/ 355 h 675"/>
                    <a:gd name="T10" fmla="*/ 120 w 385"/>
                    <a:gd name="T11" fmla="*/ 465 h 675"/>
                    <a:gd name="T12" fmla="*/ 200 w 385"/>
                    <a:gd name="T13" fmla="*/ 565 h 675"/>
                    <a:gd name="T14" fmla="*/ 290 w 385"/>
                    <a:gd name="T15" fmla="*/ 655 h 675"/>
                    <a:gd name="T16" fmla="*/ 300 w 385"/>
                    <a:gd name="T17" fmla="*/ 665 h 675"/>
                    <a:gd name="T18" fmla="*/ 310 w 385"/>
                    <a:gd name="T19" fmla="*/ 675 h 675"/>
                    <a:gd name="T20" fmla="*/ 385 w 385"/>
                    <a:gd name="T21" fmla="*/ 675 h 675"/>
                    <a:gd name="T22" fmla="*/ 335 w 385"/>
                    <a:gd name="T23" fmla="*/ 635 h 675"/>
                    <a:gd name="T24" fmla="*/ 285 w 385"/>
                    <a:gd name="T25" fmla="*/ 585 h 675"/>
                    <a:gd name="T26" fmla="*/ 200 w 385"/>
                    <a:gd name="T27" fmla="*/ 490 h 675"/>
                    <a:gd name="T28" fmla="*/ 130 w 385"/>
                    <a:gd name="T29" fmla="*/ 390 h 675"/>
                    <a:gd name="T30" fmla="*/ 75 w 385"/>
                    <a:gd name="T31" fmla="*/ 275 h 675"/>
                    <a:gd name="T32" fmla="*/ 35 w 385"/>
                    <a:gd name="T33" fmla="*/ 140 h 675"/>
                    <a:gd name="T34" fmla="*/ 30 w 385"/>
                    <a:gd name="T35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85" h="675">
                      <a:moveTo>
                        <a:pt x="30" y="0"/>
                      </a:moveTo>
                      <a:lnTo>
                        <a:pt x="0" y="0"/>
                      </a:lnTo>
                      <a:lnTo>
                        <a:pt x="0" y="120"/>
                      </a:lnTo>
                      <a:lnTo>
                        <a:pt x="20" y="240"/>
                      </a:lnTo>
                      <a:lnTo>
                        <a:pt x="60" y="355"/>
                      </a:lnTo>
                      <a:lnTo>
                        <a:pt x="120" y="465"/>
                      </a:lnTo>
                      <a:lnTo>
                        <a:pt x="200" y="565"/>
                      </a:lnTo>
                      <a:lnTo>
                        <a:pt x="290" y="655"/>
                      </a:lnTo>
                      <a:lnTo>
                        <a:pt x="300" y="665"/>
                      </a:lnTo>
                      <a:lnTo>
                        <a:pt x="310" y="675"/>
                      </a:lnTo>
                      <a:lnTo>
                        <a:pt x="385" y="675"/>
                      </a:lnTo>
                      <a:lnTo>
                        <a:pt x="335" y="635"/>
                      </a:lnTo>
                      <a:lnTo>
                        <a:pt x="285" y="585"/>
                      </a:lnTo>
                      <a:lnTo>
                        <a:pt x="200" y="490"/>
                      </a:lnTo>
                      <a:lnTo>
                        <a:pt x="130" y="390"/>
                      </a:lnTo>
                      <a:lnTo>
                        <a:pt x="75" y="275"/>
                      </a:lnTo>
                      <a:lnTo>
                        <a:pt x="35" y="14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3" name="Freeform 387"/>
                <p:cNvSpPr>
                  <a:spLocks/>
                </p:cNvSpPr>
                <p:nvPr/>
              </p:nvSpPr>
              <p:spPr bwMode="auto">
                <a:xfrm>
                  <a:off x="1693" y="3708"/>
                  <a:ext cx="125" cy="10"/>
                </a:xfrm>
                <a:custGeom>
                  <a:avLst/>
                  <a:gdLst>
                    <a:gd name="T0" fmla="*/ 55 w 125"/>
                    <a:gd name="T1" fmla="*/ 0 h 10"/>
                    <a:gd name="T2" fmla="*/ 30 w 125"/>
                    <a:gd name="T3" fmla="*/ 5 h 10"/>
                    <a:gd name="T4" fmla="*/ 0 w 125"/>
                    <a:gd name="T5" fmla="*/ 5 h 10"/>
                    <a:gd name="T6" fmla="*/ 0 w 125"/>
                    <a:gd name="T7" fmla="*/ 10 h 10"/>
                    <a:gd name="T8" fmla="*/ 125 w 125"/>
                    <a:gd name="T9" fmla="*/ 10 h 10"/>
                    <a:gd name="T10" fmla="*/ 105 w 125"/>
                    <a:gd name="T11" fmla="*/ 5 h 10"/>
                    <a:gd name="T12" fmla="*/ 80 w 125"/>
                    <a:gd name="T13" fmla="*/ 0 h 10"/>
                    <a:gd name="T14" fmla="*/ 55 w 125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5" h="10">
                      <a:moveTo>
                        <a:pt x="55" y="0"/>
                      </a:moveTo>
                      <a:lnTo>
                        <a:pt x="3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125" y="10"/>
                      </a:lnTo>
                      <a:lnTo>
                        <a:pt x="105" y="5"/>
                      </a:lnTo>
                      <a:lnTo>
                        <a:pt x="80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4" name="Freeform 388"/>
                <p:cNvSpPr>
                  <a:spLocks noEditPoints="1"/>
                </p:cNvSpPr>
                <p:nvPr/>
              </p:nvSpPr>
              <p:spPr bwMode="auto">
                <a:xfrm>
                  <a:off x="1008" y="3718"/>
                  <a:ext cx="5405" cy="675"/>
                </a:xfrm>
                <a:custGeom>
                  <a:avLst/>
                  <a:gdLst>
                    <a:gd name="T0" fmla="*/ 405 w 5405"/>
                    <a:gd name="T1" fmla="*/ 0 h 675"/>
                    <a:gd name="T2" fmla="*/ 675 w 5405"/>
                    <a:gd name="T3" fmla="*/ 215 h 675"/>
                    <a:gd name="T4" fmla="*/ 625 w 5405"/>
                    <a:gd name="T5" fmla="*/ 430 h 675"/>
                    <a:gd name="T6" fmla="*/ 350 w 5405"/>
                    <a:gd name="T7" fmla="*/ 335 h 675"/>
                    <a:gd name="T8" fmla="*/ 35 w 5405"/>
                    <a:gd name="T9" fmla="*/ 475 h 675"/>
                    <a:gd name="T10" fmla="*/ 120 w 5405"/>
                    <a:gd name="T11" fmla="*/ 665 h 675"/>
                    <a:gd name="T12" fmla="*/ 695 w 5405"/>
                    <a:gd name="T13" fmla="*/ 560 h 675"/>
                    <a:gd name="T14" fmla="*/ 905 w 5405"/>
                    <a:gd name="T15" fmla="*/ 380 h 675"/>
                    <a:gd name="T16" fmla="*/ 2080 w 5405"/>
                    <a:gd name="T17" fmla="*/ 485 h 675"/>
                    <a:gd name="T18" fmla="*/ 3790 w 5405"/>
                    <a:gd name="T19" fmla="*/ 295 h 675"/>
                    <a:gd name="T20" fmla="*/ 4570 w 5405"/>
                    <a:gd name="T21" fmla="*/ 190 h 675"/>
                    <a:gd name="T22" fmla="*/ 4600 w 5405"/>
                    <a:gd name="T23" fmla="*/ 435 h 675"/>
                    <a:gd name="T24" fmla="*/ 4675 w 5405"/>
                    <a:gd name="T25" fmla="*/ 510 h 675"/>
                    <a:gd name="T26" fmla="*/ 5330 w 5405"/>
                    <a:gd name="T27" fmla="*/ 445 h 675"/>
                    <a:gd name="T28" fmla="*/ 5340 w 5405"/>
                    <a:gd name="T29" fmla="*/ 185 h 675"/>
                    <a:gd name="T30" fmla="*/ 5260 w 5405"/>
                    <a:gd name="T31" fmla="*/ 120 h 675"/>
                    <a:gd name="T32" fmla="*/ 5140 w 5405"/>
                    <a:gd name="T33" fmla="*/ 40 h 675"/>
                    <a:gd name="T34" fmla="*/ 4930 w 5405"/>
                    <a:gd name="T35" fmla="*/ 225 h 675"/>
                    <a:gd name="T36" fmla="*/ 5080 w 5405"/>
                    <a:gd name="T37" fmla="*/ 125 h 675"/>
                    <a:gd name="T38" fmla="*/ 5150 w 5405"/>
                    <a:gd name="T39" fmla="*/ 100 h 675"/>
                    <a:gd name="T40" fmla="*/ 5155 w 5405"/>
                    <a:gd name="T41" fmla="*/ 210 h 675"/>
                    <a:gd name="T42" fmla="*/ 4890 w 5405"/>
                    <a:gd name="T43" fmla="*/ 295 h 675"/>
                    <a:gd name="T44" fmla="*/ 4975 w 5405"/>
                    <a:gd name="T45" fmla="*/ 360 h 675"/>
                    <a:gd name="T46" fmla="*/ 5280 w 5405"/>
                    <a:gd name="T47" fmla="*/ 250 h 675"/>
                    <a:gd name="T48" fmla="*/ 5305 w 5405"/>
                    <a:gd name="T49" fmla="*/ 250 h 675"/>
                    <a:gd name="T50" fmla="*/ 5235 w 5405"/>
                    <a:gd name="T51" fmla="*/ 430 h 675"/>
                    <a:gd name="T52" fmla="*/ 5190 w 5405"/>
                    <a:gd name="T53" fmla="*/ 345 h 675"/>
                    <a:gd name="T54" fmla="*/ 5070 w 5405"/>
                    <a:gd name="T55" fmla="*/ 385 h 675"/>
                    <a:gd name="T56" fmla="*/ 4925 w 5405"/>
                    <a:gd name="T57" fmla="*/ 465 h 675"/>
                    <a:gd name="T58" fmla="*/ 4665 w 5405"/>
                    <a:gd name="T59" fmla="*/ 410 h 675"/>
                    <a:gd name="T60" fmla="*/ 4635 w 5405"/>
                    <a:gd name="T61" fmla="*/ 155 h 675"/>
                    <a:gd name="T62" fmla="*/ 4305 w 5405"/>
                    <a:gd name="T63" fmla="*/ 0 h 675"/>
                    <a:gd name="T64" fmla="*/ 3850 w 5405"/>
                    <a:gd name="T65" fmla="*/ 235 h 675"/>
                    <a:gd name="T66" fmla="*/ 2875 w 5405"/>
                    <a:gd name="T67" fmla="*/ 400 h 675"/>
                    <a:gd name="T68" fmla="*/ 1675 w 5405"/>
                    <a:gd name="T69" fmla="*/ 415 h 675"/>
                    <a:gd name="T70" fmla="*/ 1000 w 5405"/>
                    <a:gd name="T71" fmla="*/ 275 h 675"/>
                    <a:gd name="T72" fmla="*/ 820 w 5405"/>
                    <a:gd name="T73" fmla="*/ 5 h 675"/>
                    <a:gd name="T74" fmla="*/ 755 w 5405"/>
                    <a:gd name="T75" fmla="*/ 10 h 675"/>
                    <a:gd name="T76" fmla="*/ 895 w 5405"/>
                    <a:gd name="T77" fmla="*/ 200 h 675"/>
                    <a:gd name="T78" fmla="*/ 825 w 5405"/>
                    <a:gd name="T79" fmla="*/ 380 h 675"/>
                    <a:gd name="T80" fmla="*/ 350 w 5405"/>
                    <a:gd name="T81" fmla="*/ 595 h 675"/>
                    <a:gd name="T82" fmla="*/ 75 w 5405"/>
                    <a:gd name="T83" fmla="*/ 560 h 675"/>
                    <a:gd name="T84" fmla="*/ 75 w 5405"/>
                    <a:gd name="T85" fmla="*/ 525 h 675"/>
                    <a:gd name="T86" fmla="*/ 335 w 5405"/>
                    <a:gd name="T87" fmla="*/ 510 h 675"/>
                    <a:gd name="T88" fmla="*/ 195 w 5405"/>
                    <a:gd name="T89" fmla="*/ 440 h 675"/>
                    <a:gd name="T90" fmla="*/ 290 w 5405"/>
                    <a:gd name="T91" fmla="*/ 415 h 675"/>
                    <a:gd name="T92" fmla="*/ 435 w 5405"/>
                    <a:gd name="T93" fmla="*/ 465 h 675"/>
                    <a:gd name="T94" fmla="*/ 455 w 5405"/>
                    <a:gd name="T95" fmla="*/ 410 h 675"/>
                    <a:gd name="T96" fmla="*/ 635 w 5405"/>
                    <a:gd name="T97" fmla="*/ 435 h 675"/>
                    <a:gd name="T98" fmla="*/ 710 w 5405"/>
                    <a:gd name="T99" fmla="*/ 195 h 675"/>
                    <a:gd name="T100" fmla="*/ 710 w 5405"/>
                    <a:gd name="T101" fmla="*/ 35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405" h="675">
                      <a:moveTo>
                        <a:pt x="685" y="0"/>
                      </a:moveTo>
                      <a:lnTo>
                        <a:pt x="655" y="80"/>
                      </a:lnTo>
                      <a:lnTo>
                        <a:pt x="675" y="155"/>
                      </a:lnTo>
                      <a:lnTo>
                        <a:pt x="535" y="90"/>
                      </a:lnTo>
                      <a:lnTo>
                        <a:pt x="405" y="0"/>
                      </a:lnTo>
                      <a:lnTo>
                        <a:pt x="330" y="0"/>
                      </a:lnTo>
                      <a:lnTo>
                        <a:pt x="465" y="100"/>
                      </a:lnTo>
                      <a:lnTo>
                        <a:pt x="610" y="185"/>
                      </a:lnTo>
                      <a:lnTo>
                        <a:pt x="645" y="200"/>
                      </a:lnTo>
                      <a:lnTo>
                        <a:pt x="675" y="215"/>
                      </a:lnTo>
                      <a:lnTo>
                        <a:pt x="675" y="245"/>
                      </a:lnTo>
                      <a:lnTo>
                        <a:pt x="670" y="275"/>
                      </a:lnTo>
                      <a:lnTo>
                        <a:pt x="655" y="325"/>
                      </a:lnTo>
                      <a:lnTo>
                        <a:pt x="630" y="370"/>
                      </a:lnTo>
                      <a:lnTo>
                        <a:pt x="625" y="430"/>
                      </a:lnTo>
                      <a:lnTo>
                        <a:pt x="550" y="370"/>
                      </a:lnTo>
                      <a:lnTo>
                        <a:pt x="460" y="320"/>
                      </a:lnTo>
                      <a:lnTo>
                        <a:pt x="420" y="315"/>
                      </a:lnTo>
                      <a:lnTo>
                        <a:pt x="380" y="320"/>
                      </a:lnTo>
                      <a:lnTo>
                        <a:pt x="350" y="335"/>
                      </a:lnTo>
                      <a:lnTo>
                        <a:pt x="320" y="345"/>
                      </a:lnTo>
                      <a:lnTo>
                        <a:pt x="315" y="360"/>
                      </a:lnTo>
                      <a:lnTo>
                        <a:pt x="210" y="370"/>
                      </a:lnTo>
                      <a:lnTo>
                        <a:pt x="115" y="410"/>
                      </a:lnTo>
                      <a:lnTo>
                        <a:pt x="35" y="475"/>
                      </a:lnTo>
                      <a:lnTo>
                        <a:pt x="15" y="490"/>
                      </a:lnTo>
                      <a:lnTo>
                        <a:pt x="0" y="510"/>
                      </a:lnTo>
                      <a:lnTo>
                        <a:pt x="0" y="565"/>
                      </a:lnTo>
                      <a:lnTo>
                        <a:pt x="55" y="625"/>
                      </a:lnTo>
                      <a:lnTo>
                        <a:pt x="120" y="665"/>
                      </a:lnTo>
                      <a:lnTo>
                        <a:pt x="200" y="675"/>
                      </a:lnTo>
                      <a:lnTo>
                        <a:pt x="355" y="670"/>
                      </a:lnTo>
                      <a:lnTo>
                        <a:pt x="500" y="645"/>
                      </a:lnTo>
                      <a:lnTo>
                        <a:pt x="645" y="600"/>
                      </a:lnTo>
                      <a:lnTo>
                        <a:pt x="695" y="560"/>
                      </a:lnTo>
                      <a:lnTo>
                        <a:pt x="760" y="530"/>
                      </a:lnTo>
                      <a:lnTo>
                        <a:pt x="790" y="515"/>
                      </a:lnTo>
                      <a:lnTo>
                        <a:pt x="815" y="495"/>
                      </a:lnTo>
                      <a:lnTo>
                        <a:pt x="865" y="440"/>
                      </a:lnTo>
                      <a:lnTo>
                        <a:pt x="905" y="380"/>
                      </a:lnTo>
                      <a:lnTo>
                        <a:pt x="935" y="315"/>
                      </a:lnTo>
                      <a:lnTo>
                        <a:pt x="1190" y="385"/>
                      </a:lnTo>
                      <a:lnTo>
                        <a:pt x="1445" y="435"/>
                      </a:lnTo>
                      <a:lnTo>
                        <a:pt x="1705" y="465"/>
                      </a:lnTo>
                      <a:lnTo>
                        <a:pt x="2080" y="485"/>
                      </a:lnTo>
                      <a:lnTo>
                        <a:pt x="2455" y="480"/>
                      </a:lnTo>
                      <a:lnTo>
                        <a:pt x="2830" y="455"/>
                      </a:lnTo>
                      <a:lnTo>
                        <a:pt x="3155" y="420"/>
                      </a:lnTo>
                      <a:lnTo>
                        <a:pt x="3475" y="365"/>
                      </a:lnTo>
                      <a:lnTo>
                        <a:pt x="3790" y="295"/>
                      </a:lnTo>
                      <a:lnTo>
                        <a:pt x="4080" y="205"/>
                      </a:lnTo>
                      <a:lnTo>
                        <a:pt x="4360" y="90"/>
                      </a:lnTo>
                      <a:lnTo>
                        <a:pt x="4435" y="110"/>
                      </a:lnTo>
                      <a:lnTo>
                        <a:pt x="4505" y="145"/>
                      </a:lnTo>
                      <a:lnTo>
                        <a:pt x="4570" y="190"/>
                      </a:lnTo>
                      <a:lnTo>
                        <a:pt x="4630" y="250"/>
                      </a:lnTo>
                      <a:lnTo>
                        <a:pt x="4665" y="325"/>
                      </a:lnTo>
                      <a:lnTo>
                        <a:pt x="4620" y="350"/>
                      </a:lnTo>
                      <a:lnTo>
                        <a:pt x="4600" y="385"/>
                      </a:lnTo>
                      <a:lnTo>
                        <a:pt x="4600" y="435"/>
                      </a:lnTo>
                      <a:lnTo>
                        <a:pt x="4610" y="455"/>
                      </a:lnTo>
                      <a:lnTo>
                        <a:pt x="4620" y="470"/>
                      </a:lnTo>
                      <a:lnTo>
                        <a:pt x="4635" y="485"/>
                      </a:lnTo>
                      <a:lnTo>
                        <a:pt x="4655" y="500"/>
                      </a:lnTo>
                      <a:lnTo>
                        <a:pt x="4675" y="510"/>
                      </a:lnTo>
                      <a:lnTo>
                        <a:pt x="4700" y="515"/>
                      </a:lnTo>
                      <a:lnTo>
                        <a:pt x="4970" y="515"/>
                      </a:lnTo>
                      <a:lnTo>
                        <a:pt x="5245" y="490"/>
                      </a:lnTo>
                      <a:lnTo>
                        <a:pt x="5290" y="475"/>
                      </a:lnTo>
                      <a:lnTo>
                        <a:pt x="5330" y="445"/>
                      </a:lnTo>
                      <a:lnTo>
                        <a:pt x="5375" y="395"/>
                      </a:lnTo>
                      <a:lnTo>
                        <a:pt x="5400" y="335"/>
                      </a:lnTo>
                      <a:lnTo>
                        <a:pt x="5405" y="275"/>
                      </a:lnTo>
                      <a:lnTo>
                        <a:pt x="5385" y="225"/>
                      </a:lnTo>
                      <a:lnTo>
                        <a:pt x="5340" y="185"/>
                      </a:lnTo>
                      <a:lnTo>
                        <a:pt x="5320" y="175"/>
                      </a:lnTo>
                      <a:lnTo>
                        <a:pt x="5300" y="170"/>
                      </a:lnTo>
                      <a:lnTo>
                        <a:pt x="5275" y="170"/>
                      </a:lnTo>
                      <a:lnTo>
                        <a:pt x="5270" y="145"/>
                      </a:lnTo>
                      <a:lnTo>
                        <a:pt x="5260" y="120"/>
                      </a:lnTo>
                      <a:lnTo>
                        <a:pt x="5245" y="95"/>
                      </a:lnTo>
                      <a:lnTo>
                        <a:pt x="5210" y="60"/>
                      </a:lnTo>
                      <a:lnTo>
                        <a:pt x="5160" y="40"/>
                      </a:lnTo>
                      <a:lnTo>
                        <a:pt x="5150" y="40"/>
                      </a:lnTo>
                      <a:lnTo>
                        <a:pt x="5140" y="40"/>
                      </a:lnTo>
                      <a:lnTo>
                        <a:pt x="5065" y="80"/>
                      </a:lnTo>
                      <a:lnTo>
                        <a:pt x="5005" y="130"/>
                      </a:lnTo>
                      <a:lnTo>
                        <a:pt x="4950" y="190"/>
                      </a:lnTo>
                      <a:lnTo>
                        <a:pt x="4940" y="205"/>
                      </a:lnTo>
                      <a:lnTo>
                        <a:pt x="4930" y="225"/>
                      </a:lnTo>
                      <a:lnTo>
                        <a:pt x="4935" y="230"/>
                      </a:lnTo>
                      <a:lnTo>
                        <a:pt x="4950" y="230"/>
                      </a:lnTo>
                      <a:lnTo>
                        <a:pt x="5000" y="185"/>
                      </a:lnTo>
                      <a:lnTo>
                        <a:pt x="5060" y="140"/>
                      </a:lnTo>
                      <a:lnTo>
                        <a:pt x="5080" y="125"/>
                      </a:lnTo>
                      <a:lnTo>
                        <a:pt x="5105" y="115"/>
                      </a:lnTo>
                      <a:lnTo>
                        <a:pt x="5115" y="105"/>
                      </a:lnTo>
                      <a:lnTo>
                        <a:pt x="5130" y="100"/>
                      </a:lnTo>
                      <a:lnTo>
                        <a:pt x="5140" y="100"/>
                      </a:lnTo>
                      <a:lnTo>
                        <a:pt x="5150" y="100"/>
                      </a:lnTo>
                      <a:lnTo>
                        <a:pt x="5155" y="100"/>
                      </a:lnTo>
                      <a:lnTo>
                        <a:pt x="5165" y="100"/>
                      </a:lnTo>
                      <a:lnTo>
                        <a:pt x="5175" y="95"/>
                      </a:lnTo>
                      <a:lnTo>
                        <a:pt x="5245" y="175"/>
                      </a:lnTo>
                      <a:lnTo>
                        <a:pt x="5155" y="210"/>
                      </a:lnTo>
                      <a:lnTo>
                        <a:pt x="5070" y="255"/>
                      </a:lnTo>
                      <a:lnTo>
                        <a:pt x="5035" y="270"/>
                      </a:lnTo>
                      <a:lnTo>
                        <a:pt x="5000" y="280"/>
                      </a:lnTo>
                      <a:lnTo>
                        <a:pt x="4945" y="290"/>
                      </a:lnTo>
                      <a:lnTo>
                        <a:pt x="4890" y="295"/>
                      </a:lnTo>
                      <a:lnTo>
                        <a:pt x="4885" y="295"/>
                      </a:lnTo>
                      <a:lnTo>
                        <a:pt x="4860" y="295"/>
                      </a:lnTo>
                      <a:lnTo>
                        <a:pt x="4890" y="340"/>
                      </a:lnTo>
                      <a:lnTo>
                        <a:pt x="4925" y="360"/>
                      </a:lnTo>
                      <a:lnTo>
                        <a:pt x="4975" y="360"/>
                      </a:lnTo>
                      <a:lnTo>
                        <a:pt x="4990" y="350"/>
                      </a:lnTo>
                      <a:lnTo>
                        <a:pt x="5000" y="345"/>
                      </a:lnTo>
                      <a:lnTo>
                        <a:pt x="5085" y="290"/>
                      </a:lnTo>
                      <a:lnTo>
                        <a:pt x="5180" y="260"/>
                      </a:lnTo>
                      <a:lnTo>
                        <a:pt x="5280" y="250"/>
                      </a:lnTo>
                      <a:lnTo>
                        <a:pt x="528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55" y="255"/>
                      </a:lnTo>
                      <a:lnTo>
                        <a:pt x="5350" y="275"/>
                      </a:lnTo>
                      <a:lnTo>
                        <a:pt x="5315" y="380"/>
                      </a:lnTo>
                      <a:lnTo>
                        <a:pt x="5310" y="390"/>
                      </a:lnTo>
                      <a:lnTo>
                        <a:pt x="5235" y="430"/>
                      </a:lnTo>
                      <a:lnTo>
                        <a:pt x="5235" y="410"/>
                      </a:lnTo>
                      <a:lnTo>
                        <a:pt x="5230" y="390"/>
                      </a:lnTo>
                      <a:lnTo>
                        <a:pt x="5215" y="370"/>
                      </a:lnTo>
                      <a:lnTo>
                        <a:pt x="5205" y="360"/>
                      </a:lnTo>
                      <a:lnTo>
                        <a:pt x="5190" y="345"/>
                      </a:lnTo>
                      <a:lnTo>
                        <a:pt x="5180" y="340"/>
                      </a:lnTo>
                      <a:lnTo>
                        <a:pt x="5025" y="365"/>
                      </a:lnTo>
                      <a:lnTo>
                        <a:pt x="5015" y="375"/>
                      </a:lnTo>
                      <a:lnTo>
                        <a:pt x="5025" y="385"/>
                      </a:lnTo>
                      <a:lnTo>
                        <a:pt x="5070" y="385"/>
                      </a:lnTo>
                      <a:lnTo>
                        <a:pt x="5110" y="395"/>
                      </a:lnTo>
                      <a:lnTo>
                        <a:pt x="5130" y="405"/>
                      </a:lnTo>
                      <a:lnTo>
                        <a:pt x="5150" y="415"/>
                      </a:lnTo>
                      <a:lnTo>
                        <a:pt x="5130" y="450"/>
                      </a:lnTo>
                      <a:lnTo>
                        <a:pt x="4925" y="465"/>
                      </a:lnTo>
                      <a:lnTo>
                        <a:pt x="4715" y="450"/>
                      </a:lnTo>
                      <a:lnTo>
                        <a:pt x="4695" y="445"/>
                      </a:lnTo>
                      <a:lnTo>
                        <a:pt x="4680" y="440"/>
                      </a:lnTo>
                      <a:lnTo>
                        <a:pt x="4670" y="425"/>
                      </a:lnTo>
                      <a:lnTo>
                        <a:pt x="4665" y="410"/>
                      </a:lnTo>
                      <a:lnTo>
                        <a:pt x="4700" y="410"/>
                      </a:lnTo>
                      <a:lnTo>
                        <a:pt x="4730" y="380"/>
                      </a:lnTo>
                      <a:lnTo>
                        <a:pt x="4725" y="295"/>
                      </a:lnTo>
                      <a:lnTo>
                        <a:pt x="4690" y="220"/>
                      </a:lnTo>
                      <a:lnTo>
                        <a:pt x="4635" y="155"/>
                      </a:lnTo>
                      <a:lnTo>
                        <a:pt x="4550" y="95"/>
                      </a:lnTo>
                      <a:lnTo>
                        <a:pt x="4455" y="45"/>
                      </a:lnTo>
                      <a:lnTo>
                        <a:pt x="4455" y="40"/>
                      </a:lnTo>
                      <a:lnTo>
                        <a:pt x="4305" y="5"/>
                      </a:lnTo>
                      <a:lnTo>
                        <a:pt x="4305" y="0"/>
                      </a:lnTo>
                      <a:lnTo>
                        <a:pt x="4245" y="0"/>
                      </a:lnTo>
                      <a:lnTo>
                        <a:pt x="4250" y="50"/>
                      </a:lnTo>
                      <a:lnTo>
                        <a:pt x="4310" y="70"/>
                      </a:lnTo>
                      <a:lnTo>
                        <a:pt x="4080" y="160"/>
                      </a:lnTo>
                      <a:lnTo>
                        <a:pt x="3850" y="235"/>
                      </a:lnTo>
                      <a:lnTo>
                        <a:pt x="3610" y="290"/>
                      </a:lnTo>
                      <a:lnTo>
                        <a:pt x="3495" y="315"/>
                      </a:lnTo>
                      <a:lnTo>
                        <a:pt x="3375" y="335"/>
                      </a:lnTo>
                      <a:lnTo>
                        <a:pt x="3275" y="350"/>
                      </a:lnTo>
                      <a:lnTo>
                        <a:pt x="2875" y="400"/>
                      </a:lnTo>
                      <a:lnTo>
                        <a:pt x="1995" y="440"/>
                      </a:lnTo>
                      <a:lnTo>
                        <a:pt x="1935" y="435"/>
                      </a:lnTo>
                      <a:lnTo>
                        <a:pt x="1880" y="430"/>
                      </a:lnTo>
                      <a:lnTo>
                        <a:pt x="1775" y="420"/>
                      </a:lnTo>
                      <a:lnTo>
                        <a:pt x="1675" y="415"/>
                      </a:lnTo>
                      <a:lnTo>
                        <a:pt x="1520" y="395"/>
                      </a:lnTo>
                      <a:lnTo>
                        <a:pt x="1360" y="370"/>
                      </a:lnTo>
                      <a:lnTo>
                        <a:pt x="1205" y="335"/>
                      </a:lnTo>
                      <a:lnTo>
                        <a:pt x="1050" y="295"/>
                      </a:lnTo>
                      <a:lnTo>
                        <a:pt x="1000" y="275"/>
                      </a:lnTo>
                      <a:lnTo>
                        <a:pt x="945" y="260"/>
                      </a:lnTo>
                      <a:lnTo>
                        <a:pt x="955" y="185"/>
                      </a:lnTo>
                      <a:lnTo>
                        <a:pt x="930" y="105"/>
                      </a:lnTo>
                      <a:lnTo>
                        <a:pt x="885" y="45"/>
                      </a:lnTo>
                      <a:lnTo>
                        <a:pt x="820" y="5"/>
                      </a:lnTo>
                      <a:lnTo>
                        <a:pt x="815" y="5"/>
                      </a:lnTo>
                      <a:lnTo>
                        <a:pt x="810" y="0"/>
                      </a:lnTo>
                      <a:lnTo>
                        <a:pt x="685" y="0"/>
                      </a:lnTo>
                      <a:close/>
                      <a:moveTo>
                        <a:pt x="710" y="35"/>
                      </a:moveTo>
                      <a:lnTo>
                        <a:pt x="755" y="10"/>
                      </a:lnTo>
                      <a:lnTo>
                        <a:pt x="795" y="15"/>
                      </a:lnTo>
                      <a:lnTo>
                        <a:pt x="835" y="45"/>
                      </a:lnTo>
                      <a:lnTo>
                        <a:pt x="860" y="80"/>
                      </a:lnTo>
                      <a:lnTo>
                        <a:pt x="880" y="120"/>
                      </a:lnTo>
                      <a:lnTo>
                        <a:pt x="895" y="200"/>
                      </a:lnTo>
                      <a:lnTo>
                        <a:pt x="880" y="280"/>
                      </a:lnTo>
                      <a:lnTo>
                        <a:pt x="875" y="285"/>
                      </a:lnTo>
                      <a:lnTo>
                        <a:pt x="870" y="295"/>
                      </a:lnTo>
                      <a:lnTo>
                        <a:pt x="880" y="300"/>
                      </a:lnTo>
                      <a:lnTo>
                        <a:pt x="825" y="380"/>
                      </a:lnTo>
                      <a:lnTo>
                        <a:pt x="750" y="445"/>
                      </a:lnTo>
                      <a:lnTo>
                        <a:pt x="680" y="490"/>
                      </a:lnTo>
                      <a:lnTo>
                        <a:pt x="600" y="525"/>
                      </a:lnTo>
                      <a:lnTo>
                        <a:pt x="475" y="570"/>
                      </a:lnTo>
                      <a:lnTo>
                        <a:pt x="350" y="595"/>
                      </a:lnTo>
                      <a:lnTo>
                        <a:pt x="215" y="600"/>
                      </a:lnTo>
                      <a:lnTo>
                        <a:pt x="165" y="595"/>
                      </a:lnTo>
                      <a:lnTo>
                        <a:pt x="115" y="585"/>
                      </a:lnTo>
                      <a:lnTo>
                        <a:pt x="85" y="560"/>
                      </a:lnTo>
                      <a:lnTo>
                        <a:pt x="75" y="560"/>
                      </a:lnTo>
                      <a:lnTo>
                        <a:pt x="65" y="555"/>
                      </a:lnTo>
                      <a:lnTo>
                        <a:pt x="65" y="545"/>
                      </a:lnTo>
                      <a:lnTo>
                        <a:pt x="60" y="535"/>
                      </a:lnTo>
                      <a:lnTo>
                        <a:pt x="65" y="530"/>
                      </a:lnTo>
                      <a:lnTo>
                        <a:pt x="75" y="525"/>
                      </a:lnTo>
                      <a:lnTo>
                        <a:pt x="85" y="520"/>
                      </a:lnTo>
                      <a:lnTo>
                        <a:pt x="90" y="520"/>
                      </a:lnTo>
                      <a:lnTo>
                        <a:pt x="175" y="530"/>
                      </a:lnTo>
                      <a:lnTo>
                        <a:pt x="320" y="535"/>
                      </a:lnTo>
                      <a:lnTo>
                        <a:pt x="335" y="510"/>
                      </a:lnTo>
                      <a:lnTo>
                        <a:pt x="300" y="470"/>
                      </a:lnTo>
                      <a:lnTo>
                        <a:pt x="250" y="450"/>
                      </a:lnTo>
                      <a:lnTo>
                        <a:pt x="230" y="445"/>
                      </a:lnTo>
                      <a:lnTo>
                        <a:pt x="210" y="440"/>
                      </a:lnTo>
                      <a:lnTo>
                        <a:pt x="195" y="440"/>
                      </a:lnTo>
                      <a:lnTo>
                        <a:pt x="180" y="440"/>
                      </a:lnTo>
                      <a:lnTo>
                        <a:pt x="220" y="425"/>
                      </a:lnTo>
                      <a:lnTo>
                        <a:pt x="260" y="415"/>
                      </a:lnTo>
                      <a:lnTo>
                        <a:pt x="275" y="410"/>
                      </a:lnTo>
                      <a:lnTo>
                        <a:pt x="290" y="415"/>
                      </a:lnTo>
                      <a:lnTo>
                        <a:pt x="305" y="420"/>
                      </a:lnTo>
                      <a:lnTo>
                        <a:pt x="355" y="450"/>
                      </a:lnTo>
                      <a:lnTo>
                        <a:pt x="410" y="465"/>
                      </a:lnTo>
                      <a:lnTo>
                        <a:pt x="425" y="470"/>
                      </a:lnTo>
                      <a:lnTo>
                        <a:pt x="435" y="465"/>
                      </a:lnTo>
                      <a:lnTo>
                        <a:pt x="445" y="460"/>
                      </a:lnTo>
                      <a:lnTo>
                        <a:pt x="450" y="430"/>
                      </a:lnTo>
                      <a:lnTo>
                        <a:pt x="410" y="390"/>
                      </a:lnTo>
                      <a:lnTo>
                        <a:pt x="435" y="395"/>
                      </a:lnTo>
                      <a:lnTo>
                        <a:pt x="455" y="410"/>
                      </a:lnTo>
                      <a:lnTo>
                        <a:pt x="480" y="430"/>
                      </a:lnTo>
                      <a:lnTo>
                        <a:pt x="505" y="445"/>
                      </a:lnTo>
                      <a:lnTo>
                        <a:pt x="550" y="465"/>
                      </a:lnTo>
                      <a:lnTo>
                        <a:pt x="590" y="460"/>
                      </a:lnTo>
                      <a:lnTo>
                        <a:pt x="635" y="435"/>
                      </a:lnTo>
                      <a:lnTo>
                        <a:pt x="650" y="420"/>
                      </a:lnTo>
                      <a:lnTo>
                        <a:pt x="665" y="400"/>
                      </a:lnTo>
                      <a:lnTo>
                        <a:pt x="685" y="355"/>
                      </a:lnTo>
                      <a:lnTo>
                        <a:pt x="700" y="305"/>
                      </a:lnTo>
                      <a:lnTo>
                        <a:pt x="710" y="195"/>
                      </a:lnTo>
                      <a:lnTo>
                        <a:pt x="710" y="80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5" name="Freeform 389"/>
                <p:cNvSpPr>
                  <a:spLocks/>
                </p:cNvSpPr>
                <p:nvPr/>
              </p:nvSpPr>
              <p:spPr bwMode="auto">
                <a:xfrm>
                  <a:off x="5243" y="3043"/>
                  <a:ext cx="805" cy="675"/>
                </a:xfrm>
                <a:custGeom>
                  <a:avLst/>
                  <a:gdLst>
                    <a:gd name="T0" fmla="*/ 805 w 805"/>
                    <a:gd name="T1" fmla="*/ 0 h 675"/>
                    <a:gd name="T2" fmla="*/ 755 w 805"/>
                    <a:gd name="T3" fmla="*/ 0 h 675"/>
                    <a:gd name="T4" fmla="*/ 755 w 805"/>
                    <a:gd name="T5" fmla="*/ 70 h 675"/>
                    <a:gd name="T6" fmla="*/ 750 w 805"/>
                    <a:gd name="T7" fmla="*/ 140 h 675"/>
                    <a:gd name="T8" fmla="*/ 730 w 805"/>
                    <a:gd name="T9" fmla="*/ 210 h 675"/>
                    <a:gd name="T10" fmla="*/ 695 w 805"/>
                    <a:gd name="T11" fmla="*/ 275 h 675"/>
                    <a:gd name="T12" fmla="*/ 625 w 805"/>
                    <a:gd name="T13" fmla="*/ 355 h 675"/>
                    <a:gd name="T14" fmla="*/ 550 w 805"/>
                    <a:gd name="T15" fmla="*/ 435 h 675"/>
                    <a:gd name="T16" fmla="*/ 515 w 805"/>
                    <a:gd name="T17" fmla="*/ 400 h 675"/>
                    <a:gd name="T18" fmla="*/ 410 w 805"/>
                    <a:gd name="T19" fmla="*/ 410 h 675"/>
                    <a:gd name="T20" fmla="*/ 305 w 805"/>
                    <a:gd name="T21" fmla="*/ 435 h 675"/>
                    <a:gd name="T22" fmla="*/ 210 w 805"/>
                    <a:gd name="T23" fmla="*/ 475 h 675"/>
                    <a:gd name="T24" fmla="*/ 190 w 805"/>
                    <a:gd name="T25" fmla="*/ 485 h 675"/>
                    <a:gd name="T26" fmla="*/ 170 w 805"/>
                    <a:gd name="T27" fmla="*/ 495 h 675"/>
                    <a:gd name="T28" fmla="*/ 155 w 805"/>
                    <a:gd name="T29" fmla="*/ 490 h 675"/>
                    <a:gd name="T30" fmla="*/ 140 w 805"/>
                    <a:gd name="T31" fmla="*/ 490 h 675"/>
                    <a:gd name="T32" fmla="*/ 115 w 805"/>
                    <a:gd name="T33" fmla="*/ 495 h 675"/>
                    <a:gd name="T34" fmla="*/ 95 w 805"/>
                    <a:gd name="T35" fmla="*/ 500 h 675"/>
                    <a:gd name="T36" fmla="*/ 70 w 805"/>
                    <a:gd name="T37" fmla="*/ 515 h 675"/>
                    <a:gd name="T38" fmla="*/ 50 w 805"/>
                    <a:gd name="T39" fmla="*/ 530 h 675"/>
                    <a:gd name="T40" fmla="*/ 30 w 805"/>
                    <a:gd name="T41" fmla="*/ 545 h 675"/>
                    <a:gd name="T42" fmla="*/ 25 w 805"/>
                    <a:gd name="T43" fmla="*/ 550 h 675"/>
                    <a:gd name="T44" fmla="*/ 15 w 805"/>
                    <a:gd name="T45" fmla="*/ 555 h 675"/>
                    <a:gd name="T46" fmla="*/ 0 w 805"/>
                    <a:gd name="T47" fmla="*/ 595 h 675"/>
                    <a:gd name="T48" fmla="*/ 10 w 805"/>
                    <a:gd name="T49" fmla="*/ 675 h 675"/>
                    <a:gd name="T50" fmla="*/ 70 w 805"/>
                    <a:gd name="T51" fmla="*/ 675 h 675"/>
                    <a:gd name="T52" fmla="*/ 50 w 805"/>
                    <a:gd name="T53" fmla="*/ 620 h 675"/>
                    <a:gd name="T54" fmla="*/ 65 w 805"/>
                    <a:gd name="T55" fmla="*/ 600 h 675"/>
                    <a:gd name="T56" fmla="*/ 60 w 805"/>
                    <a:gd name="T57" fmla="*/ 580 h 675"/>
                    <a:gd name="T58" fmla="*/ 155 w 805"/>
                    <a:gd name="T59" fmla="*/ 515 h 675"/>
                    <a:gd name="T60" fmla="*/ 190 w 805"/>
                    <a:gd name="T61" fmla="*/ 525 h 675"/>
                    <a:gd name="T62" fmla="*/ 305 w 805"/>
                    <a:gd name="T63" fmla="*/ 475 h 675"/>
                    <a:gd name="T64" fmla="*/ 425 w 805"/>
                    <a:gd name="T65" fmla="*/ 455 h 675"/>
                    <a:gd name="T66" fmla="*/ 515 w 805"/>
                    <a:gd name="T67" fmla="*/ 460 h 675"/>
                    <a:gd name="T68" fmla="*/ 515 w 805"/>
                    <a:gd name="T69" fmla="*/ 465 h 675"/>
                    <a:gd name="T70" fmla="*/ 515 w 805"/>
                    <a:gd name="T71" fmla="*/ 470 h 675"/>
                    <a:gd name="T72" fmla="*/ 535 w 805"/>
                    <a:gd name="T73" fmla="*/ 475 h 675"/>
                    <a:gd name="T74" fmla="*/ 545 w 805"/>
                    <a:gd name="T75" fmla="*/ 490 h 675"/>
                    <a:gd name="T76" fmla="*/ 555 w 805"/>
                    <a:gd name="T77" fmla="*/ 505 h 675"/>
                    <a:gd name="T78" fmla="*/ 565 w 805"/>
                    <a:gd name="T79" fmla="*/ 555 h 675"/>
                    <a:gd name="T80" fmla="*/ 570 w 805"/>
                    <a:gd name="T81" fmla="*/ 605 h 675"/>
                    <a:gd name="T82" fmla="*/ 580 w 805"/>
                    <a:gd name="T83" fmla="*/ 675 h 675"/>
                    <a:gd name="T84" fmla="*/ 675 w 805"/>
                    <a:gd name="T85" fmla="*/ 675 h 675"/>
                    <a:gd name="T86" fmla="*/ 670 w 805"/>
                    <a:gd name="T87" fmla="*/ 670 h 675"/>
                    <a:gd name="T88" fmla="*/ 670 w 805"/>
                    <a:gd name="T89" fmla="*/ 660 h 675"/>
                    <a:gd name="T90" fmla="*/ 640 w 805"/>
                    <a:gd name="T91" fmla="*/ 570 h 675"/>
                    <a:gd name="T92" fmla="*/ 595 w 805"/>
                    <a:gd name="T93" fmla="*/ 490 h 675"/>
                    <a:gd name="T94" fmla="*/ 680 w 805"/>
                    <a:gd name="T95" fmla="*/ 395 h 675"/>
                    <a:gd name="T96" fmla="*/ 745 w 805"/>
                    <a:gd name="T97" fmla="*/ 290 h 675"/>
                    <a:gd name="T98" fmla="*/ 785 w 805"/>
                    <a:gd name="T99" fmla="*/ 175 h 675"/>
                    <a:gd name="T100" fmla="*/ 800 w 805"/>
                    <a:gd name="T101" fmla="*/ 85 h 675"/>
                    <a:gd name="T102" fmla="*/ 805 w 805"/>
                    <a:gd name="T103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805" h="675">
                      <a:moveTo>
                        <a:pt x="805" y="0"/>
                      </a:moveTo>
                      <a:lnTo>
                        <a:pt x="755" y="0"/>
                      </a:lnTo>
                      <a:lnTo>
                        <a:pt x="755" y="70"/>
                      </a:lnTo>
                      <a:lnTo>
                        <a:pt x="750" y="140"/>
                      </a:lnTo>
                      <a:lnTo>
                        <a:pt x="730" y="210"/>
                      </a:lnTo>
                      <a:lnTo>
                        <a:pt x="695" y="275"/>
                      </a:lnTo>
                      <a:lnTo>
                        <a:pt x="625" y="355"/>
                      </a:lnTo>
                      <a:lnTo>
                        <a:pt x="550" y="435"/>
                      </a:lnTo>
                      <a:lnTo>
                        <a:pt x="515" y="400"/>
                      </a:lnTo>
                      <a:lnTo>
                        <a:pt x="410" y="410"/>
                      </a:lnTo>
                      <a:lnTo>
                        <a:pt x="305" y="435"/>
                      </a:lnTo>
                      <a:lnTo>
                        <a:pt x="210" y="475"/>
                      </a:lnTo>
                      <a:lnTo>
                        <a:pt x="190" y="485"/>
                      </a:lnTo>
                      <a:lnTo>
                        <a:pt x="170" y="495"/>
                      </a:lnTo>
                      <a:lnTo>
                        <a:pt x="155" y="490"/>
                      </a:lnTo>
                      <a:lnTo>
                        <a:pt x="140" y="490"/>
                      </a:lnTo>
                      <a:lnTo>
                        <a:pt x="115" y="495"/>
                      </a:lnTo>
                      <a:lnTo>
                        <a:pt x="95" y="500"/>
                      </a:lnTo>
                      <a:lnTo>
                        <a:pt x="70" y="515"/>
                      </a:lnTo>
                      <a:lnTo>
                        <a:pt x="50" y="530"/>
                      </a:lnTo>
                      <a:lnTo>
                        <a:pt x="30" y="545"/>
                      </a:lnTo>
                      <a:lnTo>
                        <a:pt x="25" y="550"/>
                      </a:lnTo>
                      <a:lnTo>
                        <a:pt x="15" y="555"/>
                      </a:lnTo>
                      <a:lnTo>
                        <a:pt x="0" y="595"/>
                      </a:lnTo>
                      <a:lnTo>
                        <a:pt x="10" y="675"/>
                      </a:lnTo>
                      <a:lnTo>
                        <a:pt x="70" y="675"/>
                      </a:lnTo>
                      <a:lnTo>
                        <a:pt x="50" y="620"/>
                      </a:lnTo>
                      <a:lnTo>
                        <a:pt x="65" y="600"/>
                      </a:lnTo>
                      <a:lnTo>
                        <a:pt x="60" y="580"/>
                      </a:lnTo>
                      <a:lnTo>
                        <a:pt x="155" y="515"/>
                      </a:lnTo>
                      <a:lnTo>
                        <a:pt x="190" y="525"/>
                      </a:lnTo>
                      <a:lnTo>
                        <a:pt x="305" y="475"/>
                      </a:lnTo>
                      <a:lnTo>
                        <a:pt x="425" y="455"/>
                      </a:lnTo>
                      <a:lnTo>
                        <a:pt x="515" y="460"/>
                      </a:lnTo>
                      <a:lnTo>
                        <a:pt x="515" y="465"/>
                      </a:lnTo>
                      <a:lnTo>
                        <a:pt x="515" y="470"/>
                      </a:lnTo>
                      <a:lnTo>
                        <a:pt x="535" y="475"/>
                      </a:lnTo>
                      <a:lnTo>
                        <a:pt x="545" y="490"/>
                      </a:lnTo>
                      <a:lnTo>
                        <a:pt x="555" y="505"/>
                      </a:lnTo>
                      <a:lnTo>
                        <a:pt x="565" y="555"/>
                      </a:lnTo>
                      <a:lnTo>
                        <a:pt x="570" y="605"/>
                      </a:lnTo>
                      <a:lnTo>
                        <a:pt x="580" y="675"/>
                      </a:lnTo>
                      <a:lnTo>
                        <a:pt x="675" y="675"/>
                      </a:lnTo>
                      <a:lnTo>
                        <a:pt x="670" y="670"/>
                      </a:lnTo>
                      <a:lnTo>
                        <a:pt x="670" y="660"/>
                      </a:lnTo>
                      <a:lnTo>
                        <a:pt x="640" y="570"/>
                      </a:lnTo>
                      <a:lnTo>
                        <a:pt x="595" y="490"/>
                      </a:lnTo>
                      <a:lnTo>
                        <a:pt x="680" y="395"/>
                      </a:lnTo>
                      <a:lnTo>
                        <a:pt x="745" y="290"/>
                      </a:lnTo>
                      <a:lnTo>
                        <a:pt x="785" y="175"/>
                      </a:lnTo>
                      <a:lnTo>
                        <a:pt x="800" y="85"/>
                      </a:ln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6" name="Freeform 390"/>
                <p:cNvSpPr>
                  <a:spLocks/>
                </p:cNvSpPr>
                <p:nvPr/>
              </p:nvSpPr>
              <p:spPr bwMode="auto">
                <a:xfrm>
                  <a:off x="5823" y="3718"/>
                  <a:ext cx="105" cy="290"/>
                </a:xfrm>
                <a:custGeom>
                  <a:avLst/>
                  <a:gdLst>
                    <a:gd name="T0" fmla="*/ 95 w 105"/>
                    <a:gd name="T1" fmla="*/ 0 h 290"/>
                    <a:gd name="T2" fmla="*/ 0 w 105"/>
                    <a:gd name="T3" fmla="*/ 0 h 290"/>
                    <a:gd name="T4" fmla="*/ 35 w 105"/>
                    <a:gd name="T5" fmla="*/ 245 h 290"/>
                    <a:gd name="T6" fmla="*/ 70 w 105"/>
                    <a:gd name="T7" fmla="*/ 290 h 290"/>
                    <a:gd name="T8" fmla="*/ 80 w 105"/>
                    <a:gd name="T9" fmla="*/ 290 h 290"/>
                    <a:gd name="T10" fmla="*/ 90 w 105"/>
                    <a:gd name="T11" fmla="*/ 280 h 290"/>
                    <a:gd name="T12" fmla="*/ 95 w 105"/>
                    <a:gd name="T13" fmla="*/ 270 h 290"/>
                    <a:gd name="T14" fmla="*/ 100 w 105"/>
                    <a:gd name="T15" fmla="*/ 255 h 290"/>
                    <a:gd name="T16" fmla="*/ 105 w 105"/>
                    <a:gd name="T17" fmla="*/ 240 h 290"/>
                    <a:gd name="T18" fmla="*/ 105 w 105"/>
                    <a:gd name="T19" fmla="*/ 225 h 290"/>
                    <a:gd name="T20" fmla="*/ 105 w 105"/>
                    <a:gd name="T21" fmla="*/ 110 h 290"/>
                    <a:gd name="T22" fmla="*/ 95 w 105"/>
                    <a:gd name="T23" fmla="*/ 0 h 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5" h="290">
                      <a:moveTo>
                        <a:pt x="95" y="0"/>
                      </a:moveTo>
                      <a:lnTo>
                        <a:pt x="0" y="0"/>
                      </a:lnTo>
                      <a:lnTo>
                        <a:pt x="35" y="245"/>
                      </a:lnTo>
                      <a:lnTo>
                        <a:pt x="70" y="290"/>
                      </a:lnTo>
                      <a:lnTo>
                        <a:pt x="80" y="290"/>
                      </a:lnTo>
                      <a:lnTo>
                        <a:pt x="90" y="280"/>
                      </a:lnTo>
                      <a:lnTo>
                        <a:pt x="95" y="270"/>
                      </a:lnTo>
                      <a:lnTo>
                        <a:pt x="100" y="255"/>
                      </a:lnTo>
                      <a:lnTo>
                        <a:pt x="105" y="240"/>
                      </a:lnTo>
                      <a:lnTo>
                        <a:pt x="105" y="225"/>
                      </a:lnTo>
                      <a:lnTo>
                        <a:pt x="105" y="110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7" name="Freeform 391"/>
                <p:cNvSpPr>
                  <a:spLocks noEditPoints="1"/>
                </p:cNvSpPr>
                <p:nvPr/>
              </p:nvSpPr>
              <p:spPr bwMode="auto">
                <a:xfrm>
                  <a:off x="1343" y="1823"/>
                  <a:ext cx="4725" cy="1015"/>
                </a:xfrm>
                <a:custGeom>
                  <a:avLst/>
                  <a:gdLst>
                    <a:gd name="T0" fmla="*/ 3940 w 4725"/>
                    <a:gd name="T1" fmla="*/ 305 h 1015"/>
                    <a:gd name="T2" fmla="*/ 3450 w 4725"/>
                    <a:gd name="T3" fmla="*/ 450 h 1015"/>
                    <a:gd name="T4" fmla="*/ 2725 w 4725"/>
                    <a:gd name="T5" fmla="*/ 575 h 1015"/>
                    <a:gd name="T6" fmla="*/ 1570 w 4725"/>
                    <a:gd name="T7" fmla="*/ 565 h 1015"/>
                    <a:gd name="T8" fmla="*/ 320 w 4725"/>
                    <a:gd name="T9" fmla="*/ 320 h 1015"/>
                    <a:gd name="T10" fmla="*/ 95 w 4725"/>
                    <a:gd name="T11" fmla="*/ 280 h 1015"/>
                    <a:gd name="T12" fmla="*/ 360 w 4725"/>
                    <a:gd name="T13" fmla="*/ 465 h 1015"/>
                    <a:gd name="T14" fmla="*/ 675 w 4725"/>
                    <a:gd name="T15" fmla="*/ 620 h 1015"/>
                    <a:gd name="T16" fmla="*/ 1310 w 4725"/>
                    <a:gd name="T17" fmla="*/ 855 h 1015"/>
                    <a:gd name="T18" fmla="*/ 2070 w 4725"/>
                    <a:gd name="T19" fmla="*/ 1000 h 1015"/>
                    <a:gd name="T20" fmla="*/ 2795 w 4725"/>
                    <a:gd name="T21" fmla="*/ 995 h 1015"/>
                    <a:gd name="T22" fmla="*/ 3590 w 4725"/>
                    <a:gd name="T23" fmla="*/ 865 h 1015"/>
                    <a:gd name="T24" fmla="*/ 4145 w 4725"/>
                    <a:gd name="T25" fmla="*/ 695 h 1015"/>
                    <a:gd name="T26" fmla="*/ 4505 w 4725"/>
                    <a:gd name="T27" fmla="*/ 485 h 1015"/>
                    <a:gd name="T28" fmla="*/ 4535 w 4725"/>
                    <a:gd name="T29" fmla="*/ 415 h 1015"/>
                    <a:gd name="T30" fmla="*/ 4645 w 4725"/>
                    <a:gd name="T31" fmla="*/ 365 h 1015"/>
                    <a:gd name="T32" fmla="*/ 4590 w 4725"/>
                    <a:gd name="T33" fmla="*/ 355 h 1015"/>
                    <a:gd name="T34" fmla="*/ 4600 w 4725"/>
                    <a:gd name="T35" fmla="*/ 280 h 1015"/>
                    <a:gd name="T36" fmla="*/ 4620 w 4725"/>
                    <a:gd name="T37" fmla="*/ 235 h 1015"/>
                    <a:gd name="T38" fmla="*/ 4635 w 4725"/>
                    <a:gd name="T39" fmla="*/ 160 h 1015"/>
                    <a:gd name="T40" fmla="*/ 4410 w 4725"/>
                    <a:gd name="T41" fmla="*/ 385 h 1015"/>
                    <a:gd name="T42" fmla="*/ 3925 w 4725"/>
                    <a:gd name="T43" fmla="*/ 660 h 1015"/>
                    <a:gd name="T44" fmla="*/ 3365 w 4725"/>
                    <a:gd name="T45" fmla="*/ 825 h 1015"/>
                    <a:gd name="T46" fmla="*/ 2770 w 4725"/>
                    <a:gd name="T47" fmla="*/ 820 h 1015"/>
                    <a:gd name="T48" fmla="*/ 3465 w 4725"/>
                    <a:gd name="T49" fmla="*/ 755 h 1015"/>
                    <a:gd name="T50" fmla="*/ 4170 w 4725"/>
                    <a:gd name="T51" fmla="*/ 480 h 1015"/>
                    <a:gd name="T52" fmla="*/ 4390 w 4725"/>
                    <a:gd name="T53" fmla="*/ 325 h 1015"/>
                    <a:gd name="T54" fmla="*/ 3715 w 4725"/>
                    <a:gd name="T55" fmla="*/ 645 h 1015"/>
                    <a:gd name="T56" fmla="*/ 2900 w 4725"/>
                    <a:gd name="T57" fmla="*/ 770 h 1015"/>
                    <a:gd name="T58" fmla="*/ 2200 w 4725"/>
                    <a:gd name="T59" fmla="*/ 720 h 1015"/>
                    <a:gd name="T60" fmla="*/ 3310 w 4725"/>
                    <a:gd name="T61" fmla="*/ 560 h 1015"/>
                    <a:gd name="T62" fmla="*/ 4405 w 4725"/>
                    <a:gd name="T63" fmla="*/ 160 h 1015"/>
                    <a:gd name="T64" fmla="*/ 4550 w 4725"/>
                    <a:gd name="T65" fmla="*/ 195 h 1015"/>
                    <a:gd name="T66" fmla="*/ 4635 w 4725"/>
                    <a:gd name="T67" fmla="*/ 70 h 1015"/>
                    <a:gd name="T68" fmla="*/ 4645 w 4725"/>
                    <a:gd name="T69" fmla="*/ 115 h 1015"/>
                    <a:gd name="T70" fmla="*/ 4675 w 4725"/>
                    <a:gd name="T71" fmla="*/ 160 h 1015"/>
                    <a:gd name="T72" fmla="*/ 4725 w 4725"/>
                    <a:gd name="T73" fmla="*/ 130 h 1015"/>
                    <a:gd name="T74" fmla="*/ 4635 w 4725"/>
                    <a:gd name="T75" fmla="*/ 5 h 1015"/>
                    <a:gd name="T76" fmla="*/ 4515 w 4725"/>
                    <a:gd name="T77" fmla="*/ 40 h 1015"/>
                    <a:gd name="T78" fmla="*/ 4385 w 4725"/>
                    <a:gd name="T79" fmla="*/ 145 h 1015"/>
                    <a:gd name="T80" fmla="*/ 3235 w 4725"/>
                    <a:gd name="T81" fmla="*/ 885 h 1015"/>
                    <a:gd name="T82" fmla="*/ 2795 w 4725"/>
                    <a:gd name="T83" fmla="*/ 960 h 1015"/>
                    <a:gd name="T84" fmla="*/ 2240 w 4725"/>
                    <a:gd name="T85" fmla="*/ 970 h 1015"/>
                    <a:gd name="T86" fmla="*/ 1780 w 4725"/>
                    <a:gd name="T87" fmla="*/ 920 h 1015"/>
                    <a:gd name="T88" fmla="*/ 2240 w 4725"/>
                    <a:gd name="T89" fmla="*/ 950 h 1015"/>
                    <a:gd name="T90" fmla="*/ 2850 w 4725"/>
                    <a:gd name="T91" fmla="*/ 935 h 1015"/>
                    <a:gd name="T92" fmla="*/ 885 w 4725"/>
                    <a:gd name="T93" fmla="*/ 525 h 1015"/>
                    <a:gd name="T94" fmla="*/ 870 w 4725"/>
                    <a:gd name="T95" fmla="*/ 590 h 1015"/>
                    <a:gd name="T96" fmla="*/ 460 w 4725"/>
                    <a:gd name="T97" fmla="*/ 500 h 1015"/>
                    <a:gd name="T98" fmla="*/ 285 w 4725"/>
                    <a:gd name="T99" fmla="*/ 395 h 1015"/>
                    <a:gd name="T100" fmla="*/ 295 w 4725"/>
                    <a:gd name="T101" fmla="*/ 360 h 1015"/>
                    <a:gd name="T102" fmla="*/ 335 w 4725"/>
                    <a:gd name="T103" fmla="*/ 340 h 1015"/>
                    <a:gd name="T104" fmla="*/ 430 w 4725"/>
                    <a:gd name="T105" fmla="*/ 385 h 10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4725" h="1015">
                      <a:moveTo>
                        <a:pt x="4190" y="215"/>
                      </a:moveTo>
                      <a:lnTo>
                        <a:pt x="4105" y="245"/>
                      </a:lnTo>
                      <a:lnTo>
                        <a:pt x="4015" y="275"/>
                      </a:lnTo>
                      <a:lnTo>
                        <a:pt x="3940" y="305"/>
                      </a:lnTo>
                      <a:lnTo>
                        <a:pt x="3865" y="330"/>
                      </a:lnTo>
                      <a:lnTo>
                        <a:pt x="3730" y="375"/>
                      </a:lnTo>
                      <a:lnTo>
                        <a:pt x="3590" y="410"/>
                      </a:lnTo>
                      <a:lnTo>
                        <a:pt x="3450" y="450"/>
                      </a:lnTo>
                      <a:lnTo>
                        <a:pt x="3305" y="480"/>
                      </a:lnTo>
                      <a:lnTo>
                        <a:pt x="3115" y="520"/>
                      </a:lnTo>
                      <a:lnTo>
                        <a:pt x="2920" y="550"/>
                      </a:lnTo>
                      <a:lnTo>
                        <a:pt x="2725" y="575"/>
                      </a:lnTo>
                      <a:lnTo>
                        <a:pt x="2530" y="590"/>
                      </a:lnTo>
                      <a:lnTo>
                        <a:pt x="2240" y="595"/>
                      </a:lnTo>
                      <a:lnTo>
                        <a:pt x="1950" y="590"/>
                      </a:lnTo>
                      <a:lnTo>
                        <a:pt x="1570" y="565"/>
                      </a:lnTo>
                      <a:lnTo>
                        <a:pt x="1200" y="525"/>
                      </a:lnTo>
                      <a:lnTo>
                        <a:pt x="825" y="455"/>
                      </a:lnTo>
                      <a:lnTo>
                        <a:pt x="460" y="365"/>
                      </a:lnTo>
                      <a:lnTo>
                        <a:pt x="320" y="320"/>
                      </a:lnTo>
                      <a:lnTo>
                        <a:pt x="185" y="275"/>
                      </a:lnTo>
                      <a:lnTo>
                        <a:pt x="195" y="315"/>
                      </a:lnTo>
                      <a:lnTo>
                        <a:pt x="165" y="330"/>
                      </a:lnTo>
                      <a:lnTo>
                        <a:pt x="95" y="280"/>
                      </a:lnTo>
                      <a:lnTo>
                        <a:pt x="0" y="250"/>
                      </a:lnTo>
                      <a:lnTo>
                        <a:pt x="130" y="335"/>
                      </a:lnTo>
                      <a:lnTo>
                        <a:pt x="260" y="410"/>
                      </a:lnTo>
                      <a:lnTo>
                        <a:pt x="360" y="465"/>
                      </a:lnTo>
                      <a:lnTo>
                        <a:pt x="460" y="520"/>
                      </a:lnTo>
                      <a:lnTo>
                        <a:pt x="495" y="535"/>
                      </a:lnTo>
                      <a:lnTo>
                        <a:pt x="530" y="555"/>
                      </a:lnTo>
                      <a:lnTo>
                        <a:pt x="675" y="620"/>
                      </a:lnTo>
                      <a:lnTo>
                        <a:pt x="820" y="685"/>
                      </a:lnTo>
                      <a:lnTo>
                        <a:pt x="980" y="745"/>
                      </a:lnTo>
                      <a:lnTo>
                        <a:pt x="1145" y="805"/>
                      </a:lnTo>
                      <a:lnTo>
                        <a:pt x="1310" y="855"/>
                      </a:lnTo>
                      <a:lnTo>
                        <a:pt x="1475" y="900"/>
                      </a:lnTo>
                      <a:lnTo>
                        <a:pt x="1695" y="950"/>
                      </a:lnTo>
                      <a:lnTo>
                        <a:pt x="1925" y="985"/>
                      </a:lnTo>
                      <a:lnTo>
                        <a:pt x="2070" y="1000"/>
                      </a:lnTo>
                      <a:lnTo>
                        <a:pt x="2220" y="1010"/>
                      </a:lnTo>
                      <a:lnTo>
                        <a:pt x="2405" y="1015"/>
                      </a:lnTo>
                      <a:lnTo>
                        <a:pt x="2585" y="1010"/>
                      </a:lnTo>
                      <a:lnTo>
                        <a:pt x="2795" y="995"/>
                      </a:lnTo>
                      <a:lnTo>
                        <a:pt x="3005" y="970"/>
                      </a:lnTo>
                      <a:lnTo>
                        <a:pt x="3205" y="945"/>
                      </a:lnTo>
                      <a:lnTo>
                        <a:pt x="3400" y="910"/>
                      </a:lnTo>
                      <a:lnTo>
                        <a:pt x="3590" y="865"/>
                      </a:lnTo>
                      <a:lnTo>
                        <a:pt x="3780" y="815"/>
                      </a:lnTo>
                      <a:lnTo>
                        <a:pt x="3870" y="790"/>
                      </a:lnTo>
                      <a:lnTo>
                        <a:pt x="3965" y="760"/>
                      </a:lnTo>
                      <a:lnTo>
                        <a:pt x="4145" y="695"/>
                      </a:lnTo>
                      <a:lnTo>
                        <a:pt x="4315" y="615"/>
                      </a:lnTo>
                      <a:lnTo>
                        <a:pt x="4480" y="515"/>
                      </a:lnTo>
                      <a:lnTo>
                        <a:pt x="4480" y="500"/>
                      </a:lnTo>
                      <a:lnTo>
                        <a:pt x="4505" y="485"/>
                      </a:lnTo>
                      <a:lnTo>
                        <a:pt x="4515" y="485"/>
                      </a:lnTo>
                      <a:lnTo>
                        <a:pt x="4540" y="460"/>
                      </a:lnTo>
                      <a:lnTo>
                        <a:pt x="4535" y="455"/>
                      </a:lnTo>
                      <a:lnTo>
                        <a:pt x="4535" y="415"/>
                      </a:lnTo>
                      <a:lnTo>
                        <a:pt x="4555" y="400"/>
                      </a:lnTo>
                      <a:lnTo>
                        <a:pt x="4570" y="395"/>
                      </a:lnTo>
                      <a:lnTo>
                        <a:pt x="4595" y="410"/>
                      </a:lnTo>
                      <a:lnTo>
                        <a:pt x="4645" y="365"/>
                      </a:lnTo>
                      <a:lnTo>
                        <a:pt x="4610" y="360"/>
                      </a:lnTo>
                      <a:lnTo>
                        <a:pt x="4590" y="370"/>
                      </a:lnTo>
                      <a:lnTo>
                        <a:pt x="4520" y="410"/>
                      </a:lnTo>
                      <a:lnTo>
                        <a:pt x="4590" y="355"/>
                      </a:lnTo>
                      <a:lnTo>
                        <a:pt x="4590" y="340"/>
                      </a:lnTo>
                      <a:lnTo>
                        <a:pt x="4590" y="325"/>
                      </a:lnTo>
                      <a:lnTo>
                        <a:pt x="4595" y="300"/>
                      </a:lnTo>
                      <a:lnTo>
                        <a:pt x="4600" y="280"/>
                      </a:lnTo>
                      <a:lnTo>
                        <a:pt x="4600" y="280"/>
                      </a:lnTo>
                      <a:lnTo>
                        <a:pt x="4605" y="270"/>
                      </a:lnTo>
                      <a:lnTo>
                        <a:pt x="4610" y="260"/>
                      </a:lnTo>
                      <a:lnTo>
                        <a:pt x="4620" y="235"/>
                      </a:lnTo>
                      <a:lnTo>
                        <a:pt x="4630" y="215"/>
                      </a:lnTo>
                      <a:lnTo>
                        <a:pt x="4630" y="195"/>
                      </a:lnTo>
                      <a:lnTo>
                        <a:pt x="4645" y="170"/>
                      </a:lnTo>
                      <a:lnTo>
                        <a:pt x="4635" y="160"/>
                      </a:lnTo>
                      <a:lnTo>
                        <a:pt x="4610" y="190"/>
                      </a:lnTo>
                      <a:lnTo>
                        <a:pt x="4585" y="220"/>
                      </a:lnTo>
                      <a:lnTo>
                        <a:pt x="4500" y="305"/>
                      </a:lnTo>
                      <a:lnTo>
                        <a:pt x="4410" y="385"/>
                      </a:lnTo>
                      <a:lnTo>
                        <a:pt x="4310" y="460"/>
                      </a:lnTo>
                      <a:lnTo>
                        <a:pt x="4210" y="520"/>
                      </a:lnTo>
                      <a:lnTo>
                        <a:pt x="4070" y="595"/>
                      </a:lnTo>
                      <a:lnTo>
                        <a:pt x="3925" y="660"/>
                      </a:lnTo>
                      <a:lnTo>
                        <a:pt x="3740" y="730"/>
                      </a:lnTo>
                      <a:lnTo>
                        <a:pt x="3550" y="785"/>
                      </a:lnTo>
                      <a:lnTo>
                        <a:pt x="3460" y="810"/>
                      </a:lnTo>
                      <a:lnTo>
                        <a:pt x="3365" y="825"/>
                      </a:lnTo>
                      <a:lnTo>
                        <a:pt x="3115" y="835"/>
                      </a:lnTo>
                      <a:lnTo>
                        <a:pt x="2870" y="830"/>
                      </a:lnTo>
                      <a:lnTo>
                        <a:pt x="2625" y="810"/>
                      </a:lnTo>
                      <a:lnTo>
                        <a:pt x="2770" y="820"/>
                      </a:lnTo>
                      <a:lnTo>
                        <a:pt x="2920" y="825"/>
                      </a:lnTo>
                      <a:lnTo>
                        <a:pt x="3110" y="815"/>
                      </a:lnTo>
                      <a:lnTo>
                        <a:pt x="3300" y="790"/>
                      </a:lnTo>
                      <a:lnTo>
                        <a:pt x="3465" y="755"/>
                      </a:lnTo>
                      <a:lnTo>
                        <a:pt x="3630" y="715"/>
                      </a:lnTo>
                      <a:lnTo>
                        <a:pt x="3820" y="645"/>
                      </a:lnTo>
                      <a:lnTo>
                        <a:pt x="4010" y="565"/>
                      </a:lnTo>
                      <a:lnTo>
                        <a:pt x="4170" y="480"/>
                      </a:lnTo>
                      <a:lnTo>
                        <a:pt x="4325" y="380"/>
                      </a:lnTo>
                      <a:lnTo>
                        <a:pt x="4410" y="320"/>
                      </a:lnTo>
                      <a:lnTo>
                        <a:pt x="4485" y="255"/>
                      </a:lnTo>
                      <a:lnTo>
                        <a:pt x="4390" y="325"/>
                      </a:lnTo>
                      <a:lnTo>
                        <a:pt x="4295" y="390"/>
                      </a:lnTo>
                      <a:lnTo>
                        <a:pt x="4115" y="490"/>
                      </a:lnTo>
                      <a:lnTo>
                        <a:pt x="3930" y="575"/>
                      </a:lnTo>
                      <a:lnTo>
                        <a:pt x="3715" y="645"/>
                      </a:lnTo>
                      <a:lnTo>
                        <a:pt x="3500" y="700"/>
                      </a:lnTo>
                      <a:lnTo>
                        <a:pt x="3300" y="735"/>
                      </a:lnTo>
                      <a:lnTo>
                        <a:pt x="3100" y="760"/>
                      </a:lnTo>
                      <a:lnTo>
                        <a:pt x="2900" y="770"/>
                      </a:lnTo>
                      <a:lnTo>
                        <a:pt x="2700" y="775"/>
                      </a:lnTo>
                      <a:lnTo>
                        <a:pt x="2500" y="760"/>
                      </a:lnTo>
                      <a:lnTo>
                        <a:pt x="2300" y="740"/>
                      </a:lnTo>
                      <a:lnTo>
                        <a:pt x="2200" y="720"/>
                      </a:lnTo>
                      <a:lnTo>
                        <a:pt x="2100" y="705"/>
                      </a:lnTo>
                      <a:lnTo>
                        <a:pt x="2510" y="685"/>
                      </a:lnTo>
                      <a:lnTo>
                        <a:pt x="2915" y="635"/>
                      </a:lnTo>
                      <a:lnTo>
                        <a:pt x="3310" y="560"/>
                      </a:lnTo>
                      <a:lnTo>
                        <a:pt x="3705" y="455"/>
                      </a:lnTo>
                      <a:lnTo>
                        <a:pt x="3970" y="365"/>
                      </a:lnTo>
                      <a:lnTo>
                        <a:pt x="4230" y="255"/>
                      </a:lnTo>
                      <a:lnTo>
                        <a:pt x="4405" y="160"/>
                      </a:lnTo>
                      <a:lnTo>
                        <a:pt x="4580" y="60"/>
                      </a:lnTo>
                      <a:lnTo>
                        <a:pt x="4610" y="80"/>
                      </a:lnTo>
                      <a:lnTo>
                        <a:pt x="4585" y="140"/>
                      </a:lnTo>
                      <a:lnTo>
                        <a:pt x="4550" y="195"/>
                      </a:lnTo>
                      <a:lnTo>
                        <a:pt x="4590" y="155"/>
                      </a:lnTo>
                      <a:lnTo>
                        <a:pt x="4630" y="110"/>
                      </a:lnTo>
                      <a:lnTo>
                        <a:pt x="4620" y="85"/>
                      </a:lnTo>
                      <a:lnTo>
                        <a:pt x="4635" y="70"/>
                      </a:lnTo>
                      <a:lnTo>
                        <a:pt x="4635" y="95"/>
                      </a:lnTo>
                      <a:lnTo>
                        <a:pt x="4645" y="115"/>
                      </a:lnTo>
                      <a:lnTo>
                        <a:pt x="4645" y="115"/>
                      </a:lnTo>
                      <a:lnTo>
                        <a:pt x="4645" y="115"/>
                      </a:lnTo>
                      <a:lnTo>
                        <a:pt x="4650" y="120"/>
                      </a:lnTo>
                      <a:lnTo>
                        <a:pt x="4655" y="130"/>
                      </a:lnTo>
                      <a:lnTo>
                        <a:pt x="4645" y="145"/>
                      </a:lnTo>
                      <a:lnTo>
                        <a:pt x="4675" y="160"/>
                      </a:lnTo>
                      <a:lnTo>
                        <a:pt x="4665" y="175"/>
                      </a:lnTo>
                      <a:lnTo>
                        <a:pt x="4680" y="155"/>
                      </a:lnTo>
                      <a:lnTo>
                        <a:pt x="4700" y="140"/>
                      </a:lnTo>
                      <a:lnTo>
                        <a:pt x="4725" y="130"/>
                      </a:lnTo>
                      <a:lnTo>
                        <a:pt x="4690" y="75"/>
                      </a:lnTo>
                      <a:lnTo>
                        <a:pt x="4660" y="25"/>
                      </a:lnTo>
                      <a:lnTo>
                        <a:pt x="4650" y="15"/>
                      </a:lnTo>
                      <a:lnTo>
                        <a:pt x="4635" y="5"/>
                      </a:lnTo>
                      <a:lnTo>
                        <a:pt x="4620" y="0"/>
                      </a:lnTo>
                      <a:lnTo>
                        <a:pt x="4605" y="0"/>
                      </a:lnTo>
                      <a:lnTo>
                        <a:pt x="4555" y="10"/>
                      </a:lnTo>
                      <a:lnTo>
                        <a:pt x="4515" y="40"/>
                      </a:lnTo>
                      <a:lnTo>
                        <a:pt x="4495" y="65"/>
                      </a:lnTo>
                      <a:lnTo>
                        <a:pt x="4470" y="90"/>
                      </a:lnTo>
                      <a:lnTo>
                        <a:pt x="4430" y="120"/>
                      </a:lnTo>
                      <a:lnTo>
                        <a:pt x="4385" y="145"/>
                      </a:lnTo>
                      <a:lnTo>
                        <a:pt x="4290" y="180"/>
                      </a:lnTo>
                      <a:lnTo>
                        <a:pt x="4190" y="215"/>
                      </a:lnTo>
                      <a:close/>
                      <a:moveTo>
                        <a:pt x="3175" y="890"/>
                      </a:moveTo>
                      <a:lnTo>
                        <a:pt x="3235" y="885"/>
                      </a:lnTo>
                      <a:lnTo>
                        <a:pt x="3200" y="895"/>
                      </a:lnTo>
                      <a:lnTo>
                        <a:pt x="3165" y="905"/>
                      </a:lnTo>
                      <a:lnTo>
                        <a:pt x="2980" y="940"/>
                      </a:lnTo>
                      <a:lnTo>
                        <a:pt x="2795" y="960"/>
                      </a:lnTo>
                      <a:lnTo>
                        <a:pt x="2640" y="970"/>
                      </a:lnTo>
                      <a:lnTo>
                        <a:pt x="2480" y="970"/>
                      </a:lnTo>
                      <a:lnTo>
                        <a:pt x="2360" y="970"/>
                      </a:lnTo>
                      <a:lnTo>
                        <a:pt x="2240" y="970"/>
                      </a:lnTo>
                      <a:lnTo>
                        <a:pt x="2115" y="960"/>
                      </a:lnTo>
                      <a:lnTo>
                        <a:pt x="1995" y="950"/>
                      </a:lnTo>
                      <a:lnTo>
                        <a:pt x="1885" y="940"/>
                      </a:lnTo>
                      <a:lnTo>
                        <a:pt x="1780" y="920"/>
                      </a:lnTo>
                      <a:lnTo>
                        <a:pt x="1815" y="925"/>
                      </a:lnTo>
                      <a:lnTo>
                        <a:pt x="1855" y="930"/>
                      </a:lnTo>
                      <a:lnTo>
                        <a:pt x="2045" y="945"/>
                      </a:lnTo>
                      <a:lnTo>
                        <a:pt x="2240" y="950"/>
                      </a:lnTo>
                      <a:lnTo>
                        <a:pt x="2390" y="955"/>
                      </a:lnTo>
                      <a:lnTo>
                        <a:pt x="2545" y="955"/>
                      </a:lnTo>
                      <a:lnTo>
                        <a:pt x="2695" y="945"/>
                      </a:lnTo>
                      <a:lnTo>
                        <a:pt x="2850" y="935"/>
                      </a:lnTo>
                      <a:lnTo>
                        <a:pt x="3015" y="915"/>
                      </a:lnTo>
                      <a:lnTo>
                        <a:pt x="3175" y="890"/>
                      </a:lnTo>
                      <a:close/>
                      <a:moveTo>
                        <a:pt x="875" y="520"/>
                      </a:moveTo>
                      <a:lnTo>
                        <a:pt x="885" y="525"/>
                      </a:lnTo>
                      <a:lnTo>
                        <a:pt x="890" y="535"/>
                      </a:lnTo>
                      <a:lnTo>
                        <a:pt x="1035" y="565"/>
                      </a:lnTo>
                      <a:lnTo>
                        <a:pt x="880" y="580"/>
                      </a:lnTo>
                      <a:lnTo>
                        <a:pt x="870" y="590"/>
                      </a:lnTo>
                      <a:lnTo>
                        <a:pt x="775" y="585"/>
                      </a:lnTo>
                      <a:lnTo>
                        <a:pt x="680" y="570"/>
                      </a:lnTo>
                      <a:lnTo>
                        <a:pt x="565" y="540"/>
                      </a:lnTo>
                      <a:lnTo>
                        <a:pt x="460" y="500"/>
                      </a:lnTo>
                      <a:lnTo>
                        <a:pt x="370" y="455"/>
                      </a:lnTo>
                      <a:lnTo>
                        <a:pt x="285" y="405"/>
                      </a:lnTo>
                      <a:lnTo>
                        <a:pt x="285" y="400"/>
                      </a:lnTo>
                      <a:lnTo>
                        <a:pt x="285" y="395"/>
                      </a:lnTo>
                      <a:lnTo>
                        <a:pt x="285" y="390"/>
                      </a:lnTo>
                      <a:lnTo>
                        <a:pt x="285" y="385"/>
                      </a:lnTo>
                      <a:lnTo>
                        <a:pt x="290" y="370"/>
                      </a:lnTo>
                      <a:lnTo>
                        <a:pt x="295" y="360"/>
                      </a:lnTo>
                      <a:lnTo>
                        <a:pt x="305" y="350"/>
                      </a:lnTo>
                      <a:lnTo>
                        <a:pt x="320" y="345"/>
                      </a:lnTo>
                      <a:lnTo>
                        <a:pt x="335" y="345"/>
                      </a:lnTo>
                      <a:lnTo>
                        <a:pt x="335" y="340"/>
                      </a:lnTo>
                      <a:lnTo>
                        <a:pt x="335" y="340"/>
                      </a:lnTo>
                      <a:lnTo>
                        <a:pt x="365" y="355"/>
                      </a:lnTo>
                      <a:lnTo>
                        <a:pt x="400" y="370"/>
                      </a:lnTo>
                      <a:lnTo>
                        <a:pt x="430" y="385"/>
                      </a:lnTo>
                      <a:lnTo>
                        <a:pt x="460" y="395"/>
                      </a:lnTo>
                      <a:lnTo>
                        <a:pt x="665" y="465"/>
                      </a:lnTo>
                      <a:lnTo>
                        <a:pt x="875" y="520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8" name="Freeform 392"/>
                <p:cNvSpPr>
                  <a:spLocks/>
                </p:cNvSpPr>
                <p:nvPr/>
              </p:nvSpPr>
              <p:spPr bwMode="auto">
                <a:xfrm>
                  <a:off x="3123" y="2708"/>
                  <a:ext cx="1455" cy="85"/>
                </a:xfrm>
                <a:custGeom>
                  <a:avLst/>
                  <a:gdLst>
                    <a:gd name="T0" fmla="*/ 1455 w 1455"/>
                    <a:gd name="T1" fmla="*/ 0 h 85"/>
                    <a:gd name="T2" fmla="*/ 1395 w 1455"/>
                    <a:gd name="T3" fmla="*/ 5 h 85"/>
                    <a:gd name="T4" fmla="*/ 1235 w 1455"/>
                    <a:gd name="T5" fmla="*/ 30 h 85"/>
                    <a:gd name="T6" fmla="*/ 1070 w 1455"/>
                    <a:gd name="T7" fmla="*/ 50 h 85"/>
                    <a:gd name="T8" fmla="*/ 915 w 1455"/>
                    <a:gd name="T9" fmla="*/ 60 h 85"/>
                    <a:gd name="T10" fmla="*/ 765 w 1455"/>
                    <a:gd name="T11" fmla="*/ 70 h 85"/>
                    <a:gd name="T12" fmla="*/ 610 w 1455"/>
                    <a:gd name="T13" fmla="*/ 70 h 85"/>
                    <a:gd name="T14" fmla="*/ 460 w 1455"/>
                    <a:gd name="T15" fmla="*/ 65 h 85"/>
                    <a:gd name="T16" fmla="*/ 265 w 1455"/>
                    <a:gd name="T17" fmla="*/ 60 h 85"/>
                    <a:gd name="T18" fmla="*/ 75 w 1455"/>
                    <a:gd name="T19" fmla="*/ 45 h 85"/>
                    <a:gd name="T20" fmla="*/ 35 w 1455"/>
                    <a:gd name="T21" fmla="*/ 40 h 85"/>
                    <a:gd name="T22" fmla="*/ 0 w 1455"/>
                    <a:gd name="T23" fmla="*/ 35 h 85"/>
                    <a:gd name="T24" fmla="*/ 105 w 1455"/>
                    <a:gd name="T25" fmla="*/ 55 h 85"/>
                    <a:gd name="T26" fmla="*/ 215 w 1455"/>
                    <a:gd name="T27" fmla="*/ 65 h 85"/>
                    <a:gd name="T28" fmla="*/ 335 w 1455"/>
                    <a:gd name="T29" fmla="*/ 75 h 85"/>
                    <a:gd name="T30" fmla="*/ 460 w 1455"/>
                    <a:gd name="T31" fmla="*/ 85 h 85"/>
                    <a:gd name="T32" fmla="*/ 580 w 1455"/>
                    <a:gd name="T33" fmla="*/ 85 h 85"/>
                    <a:gd name="T34" fmla="*/ 700 w 1455"/>
                    <a:gd name="T35" fmla="*/ 85 h 85"/>
                    <a:gd name="T36" fmla="*/ 860 w 1455"/>
                    <a:gd name="T37" fmla="*/ 85 h 85"/>
                    <a:gd name="T38" fmla="*/ 1015 w 1455"/>
                    <a:gd name="T39" fmla="*/ 75 h 85"/>
                    <a:gd name="T40" fmla="*/ 1200 w 1455"/>
                    <a:gd name="T41" fmla="*/ 55 h 85"/>
                    <a:gd name="T42" fmla="*/ 1385 w 1455"/>
                    <a:gd name="T43" fmla="*/ 20 h 85"/>
                    <a:gd name="T44" fmla="*/ 1420 w 1455"/>
                    <a:gd name="T45" fmla="*/ 10 h 85"/>
                    <a:gd name="T46" fmla="*/ 1455 w 1455"/>
                    <a:gd name="T47" fmla="*/ 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455" h="85">
                      <a:moveTo>
                        <a:pt x="1455" y="0"/>
                      </a:moveTo>
                      <a:lnTo>
                        <a:pt x="1395" y="5"/>
                      </a:lnTo>
                      <a:lnTo>
                        <a:pt x="1235" y="30"/>
                      </a:lnTo>
                      <a:lnTo>
                        <a:pt x="1070" y="50"/>
                      </a:lnTo>
                      <a:lnTo>
                        <a:pt x="915" y="60"/>
                      </a:lnTo>
                      <a:lnTo>
                        <a:pt x="765" y="70"/>
                      </a:lnTo>
                      <a:lnTo>
                        <a:pt x="610" y="70"/>
                      </a:lnTo>
                      <a:lnTo>
                        <a:pt x="460" y="65"/>
                      </a:lnTo>
                      <a:lnTo>
                        <a:pt x="265" y="60"/>
                      </a:lnTo>
                      <a:lnTo>
                        <a:pt x="75" y="45"/>
                      </a:lnTo>
                      <a:lnTo>
                        <a:pt x="35" y="40"/>
                      </a:lnTo>
                      <a:lnTo>
                        <a:pt x="0" y="35"/>
                      </a:lnTo>
                      <a:lnTo>
                        <a:pt x="105" y="55"/>
                      </a:lnTo>
                      <a:lnTo>
                        <a:pt x="215" y="65"/>
                      </a:lnTo>
                      <a:lnTo>
                        <a:pt x="335" y="75"/>
                      </a:lnTo>
                      <a:lnTo>
                        <a:pt x="460" y="85"/>
                      </a:lnTo>
                      <a:lnTo>
                        <a:pt x="580" y="85"/>
                      </a:lnTo>
                      <a:lnTo>
                        <a:pt x="700" y="85"/>
                      </a:lnTo>
                      <a:lnTo>
                        <a:pt x="860" y="85"/>
                      </a:lnTo>
                      <a:lnTo>
                        <a:pt x="1015" y="75"/>
                      </a:lnTo>
                      <a:lnTo>
                        <a:pt x="1200" y="55"/>
                      </a:lnTo>
                      <a:lnTo>
                        <a:pt x="1385" y="20"/>
                      </a:lnTo>
                      <a:lnTo>
                        <a:pt x="1420" y="10"/>
                      </a:lnTo>
                      <a:lnTo>
                        <a:pt x="14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9" name="Freeform 393"/>
                <p:cNvSpPr>
                  <a:spLocks/>
                </p:cNvSpPr>
                <p:nvPr/>
              </p:nvSpPr>
              <p:spPr bwMode="auto">
                <a:xfrm>
                  <a:off x="1628" y="2163"/>
                  <a:ext cx="750" cy="250"/>
                </a:xfrm>
                <a:custGeom>
                  <a:avLst/>
                  <a:gdLst>
                    <a:gd name="T0" fmla="*/ 605 w 750"/>
                    <a:gd name="T1" fmla="*/ 195 h 250"/>
                    <a:gd name="T2" fmla="*/ 600 w 750"/>
                    <a:gd name="T3" fmla="*/ 185 h 250"/>
                    <a:gd name="T4" fmla="*/ 590 w 750"/>
                    <a:gd name="T5" fmla="*/ 180 h 250"/>
                    <a:gd name="T6" fmla="*/ 380 w 750"/>
                    <a:gd name="T7" fmla="*/ 125 h 250"/>
                    <a:gd name="T8" fmla="*/ 175 w 750"/>
                    <a:gd name="T9" fmla="*/ 55 h 250"/>
                    <a:gd name="T10" fmla="*/ 145 w 750"/>
                    <a:gd name="T11" fmla="*/ 45 h 250"/>
                    <a:gd name="T12" fmla="*/ 115 w 750"/>
                    <a:gd name="T13" fmla="*/ 30 h 250"/>
                    <a:gd name="T14" fmla="*/ 80 w 750"/>
                    <a:gd name="T15" fmla="*/ 15 h 250"/>
                    <a:gd name="T16" fmla="*/ 50 w 750"/>
                    <a:gd name="T17" fmla="*/ 0 h 250"/>
                    <a:gd name="T18" fmla="*/ 50 w 750"/>
                    <a:gd name="T19" fmla="*/ 0 h 250"/>
                    <a:gd name="T20" fmla="*/ 50 w 750"/>
                    <a:gd name="T21" fmla="*/ 5 h 250"/>
                    <a:gd name="T22" fmla="*/ 35 w 750"/>
                    <a:gd name="T23" fmla="*/ 5 h 250"/>
                    <a:gd name="T24" fmla="*/ 20 w 750"/>
                    <a:gd name="T25" fmla="*/ 10 h 250"/>
                    <a:gd name="T26" fmla="*/ 10 w 750"/>
                    <a:gd name="T27" fmla="*/ 20 h 250"/>
                    <a:gd name="T28" fmla="*/ 5 w 750"/>
                    <a:gd name="T29" fmla="*/ 30 h 250"/>
                    <a:gd name="T30" fmla="*/ 0 w 750"/>
                    <a:gd name="T31" fmla="*/ 45 h 250"/>
                    <a:gd name="T32" fmla="*/ 0 w 750"/>
                    <a:gd name="T33" fmla="*/ 50 h 250"/>
                    <a:gd name="T34" fmla="*/ 0 w 750"/>
                    <a:gd name="T35" fmla="*/ 55 h 250"/>
                    <a:gd name="T36" fmla="*/ 0 w 750"/>
                    <a:gd name="T37" fmla="*/ 60 h 250"/>
                    <a:gd name="T38" fmla="*/ 0 w 750"/>
                    <a:gd name="T39" fmla="*/ 65 h 250"/>
                    <a:gd name="T40" fmla="*/ 85 w 750"/>
                    <a:gd name="T41" fmla="*/ 115 h 250"/>
                    <a:gd name="T42" fmla="*/ 175 w 750"/>
                    <a:gd name="T43" fmla="*/ 160 h 250"/>
                    <a:gd name="T44" fmla="*/ 280 w 750"/>
                    <a:gd name="T45" fmla="*/ 200 h 250"/>
                    <a:gd name="T46" fmla="*/ 395 w 750"/>
                    <a:gd name="T47" fmla="*/ 230 h 250"/>
                    <a:gd name="T48" fmla="*/ 490 w 750"/>
                    <a:gd name="T49" fmla="*/ 245 h 250"/>
                    <a:gd name="T50" fmla="*/ 585 w 750"/>
                    <a:gd name="T51" fmla="*/ 250 h 250"/>
                    <a:gd name="T52" fmla="*/ 595 w 750"/>
                    <a:gd name="T53" fmla="*/ 240 h 250"/>
                    <a:gd name="T54" fmla="*/ 750 w 750"/>
                    <a:gd name="T55" fmla="*/ 225 h 250"/>
                    <a:gd name="T56" fmla="*/ 605 w 750"/>
                    <a:gd name="T57" fmla="*/ 195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50" h="250">
                      <a:moveTo>
                        <a:pt x="605" y="195"/>
                      </a:moveTo>
                      <a:lnTo>
                        <a:pt x="600" y="185"/>
                      </a:lnTo>
                      <a:lnTo>
                        <a:pt x="590" y="180"/>
                      </a:lnTo>
                      <a:lnTo>
                        <a:pt x="380" y="125"/>
                      </a:lnTo>
                      <a:lnTo>
                        <a:pt x="175" y="55"/>
                      </a:lnTo>
                      <a:lnTo>
                        <a:pt x="145" y="45"/>
                      </a:lnTo>
                      <a:lnTo>
                        <a:pt x="115" y="30"/>
                      </a:lnTo>
                      <a:lnTo>
                        <a:pt x="80" y="15"/>
                      </a:lnTo>
                      <a:lnTo>
                        <a:pt x="50" y="0"/>
                      </a:lnTo>
                      <a:lnTo>
                        <a:pt x="50" y="0"/>
                      </a:lnTo>
                      <a:lnTo>
                        <a:pt x="50" y="5"/>
                      </a:lnTo>
                      <a:lnTo>
                        <a:pt x="35" y="5"/>
                      </a:lnTo>
                      <a:lnTo>
                        <a:pt x="20" y="10"/>
                      </a:lnTo>
                      <a:lnTo>
                        <a:pt x="10" y="20"/>
                      </a:lnTo>
                      <a:lnTo>
                        <a:pt x="5" y="30"/>
                      </a:lnTo>
                      <a:lnTo>
                        <a:pt x="0" y="45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0" y="60"/>
                      </a:lnTo>
                      <a:lnTo>
                        <a:pt x="0" y="65"/>
                      </a:lnTo>
                      <a:lnTo>
                        <a:pt x="85" y="115"/>
                      </a:lnTo>
                      <a:lnTo>
                        <a:pt x="175" y="160"/>
                      </a:lnTo>
                      <a:lnTo>
                        <a:pt x="280" y="200"/>
                      </a:lnTo>
                      <a:lnTo>
                        <a:pt x="395" y="230"/>
                      </a:lnTo>
                      <a:lnTo>
                        <a:pt x="490" y="245"/>
                      </a:lnTo>
                      <a:lnTo>
                        <a:pt x="585" y="250"/>
                      </a:lnTo>
                      <a:lnTo>
                        <a:pt x="595" y="240"/>
                      </a:lnTo>
                      <a:lnTo>
                        <a:pt x="750" y="225"/>
                      </a:lnTo>
                      <a:lnTo>
                        <a:pt x="605" y="195"/>
                      </a:lnTo>
                      <a:close/>
                    </a:path>
                  </a:pathLst>
                </a:custGeom>
                <a:solidFill>
                  <a:srgbClr val="DBFF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0" name="Freeform 394"/>
                <p:cNvSpPr>
                  <a:spLocks/>
                </p:cNvSpPr>
                <p:nvPr/>
              </p:nvSpPr>
              <p:spPr bwMode="auto">
                <a:xfrm>
                  <a:off x="3443" y="1883"/>
                  <a:ext cx="2510" cy="715"/>
                </a:xfrm>
                <a:custGeom>
                  <a:avLst/>
                  <a:gdLst>
                    <a:gd name="T0" fmla="*/ 1000 w 2510"/>
                    <a:gd name="T1" fmla="*/ 700 h 715"/>
                    <a:gd name="T2" fmla="*/ 1200 w 2510"/>
                    <a:gd name="T3" fmla="*/ 675 h 715"/>
                    <a:gd name="T4" fmla="*/ 1400 w 2510"/>
                    <a:gd name="T5" fmla="*/ 640 h 715"/>
                    <a:gd name="T6" fmla="*/ 1615 w 2510"/>
                    <a:gd name="T7" fmla="*/ 585 h 715"/>
                    <a:gd name="T8" fmla="*/ 1830 w 2510"/>
                    <a:gd name="T9" fmla="*/ 515 h 715"/>
                    <a:gd name="T10" fmla="*/ 2015 w 2510"/>
                    <a:gd name="T11" fmla="*/ 430 h 715"/>
                    <a:gd name="T12" fmla="*/ 2195 w 2510"/>
                    <a:gd name="T13" fmla="*/ 330 h 715"/>
                    <a:gd name="T14" fmla="*/ 2290 w 2510"/>
                    <a:gd name="T15" fmla="*/ 265 h 715"/>
                    <a:gd name="T16" fmla="*/ 2385 w 2510"/>
                    <a:gd name="T17" fmla="*/ 195 h 715"/>
                    <a:gd name="T18" fmla="*/ 2390 w 2510"/>
                    <a:gd name="T19" fmla="*/ 195 h 715"/>
                    <a:gd name="T20" fmla="*/ 2390 w 2510"/>
                    <a:gd name="T21" fmla="*/ 195 h 715"/>
                    <a:gd name="T22" fmla="*/ 2420 w 2510"/>
                    <a:gd name="T23" fmla="*/ 165 h 715"/>
                    <a:gd name="T24" fmla="*/ 2450 w 2510"/>
                    <a:gd name="T25" fmla="*/ 135 h 715"/>
                    <a:gd name="T26" fmla="*/ 2485 w 2510"/>
                    <a:gd name="T27" fmla="*/ 80 h 715"/>
                    <a:gd name="T28" fmla="*/ 2510 w 2510"/>
                    <a:gd name="T29" fmla="*/ 20 h 715"/>
                    <a:gd name="T30" fmla="*/ 2480 w 2510"/>
                    <a:gd name="T31" fmla="*/ 0 h 715"/>
                    <a:gd name="T32" fmla="*/ 2305 w 2510"/>
                    <a:gd name="T33" fmla="*/ 100 h 715"/>
                    <a:gd name="T34" fmla="*/ 2130 w 2510"/>
                    <a:gd name="T35" fmla="*/ 195 h 715"/>
                    <a:gd name="T36" fmla="*/ 1870 w 2510"/>
                    <a:gd name="T37" fmla="*/ 305 h 715"/>
                    <a:gd name="T38" fmla="*/ 1605 w 2510"/>
                    <a:gd name="T39" fmla="*/ 395 h 715"/>
                    <a:gd name="T40" fmla="*/ 1210 w 2510"/>
                    <a:gd name="T41" fmla="*/ 500 h 715"/>
                    <a:gd name="T42" fmla="*/ 815 w 2510"/>
                    <a:gd name="T43" fmla="*/ 575 h 715"/>
                    <a:gd name="T44" fmla="*/ 410 w 2510"/>
                    <a:gd name="T45" fmla="*/ 625 h 715"/>
                    <a:gd name="T46" fmla="*/ 0 w 2510"/>
                    <a:gd name="T47" fmla="*/ 645 h 715"/>
                    <a:gd name="T48" fmla="*/ 100 w 2510"/>
                    <a:gd name="T49" fmla="*/ 660 h 715"/>
                    <a:gd name="T50" fmla="*/ 200 w 2510"/>
                    <a:gd name="T51" fmla="*/ 680 h 715"/>
                    <a:gd name="T52" fmla="*/ 400 w 2510"/>
                    <a:gd name="T53" fmla="*/ 700 h 715"/>
                    <a:gd name="T54" fmla="*/ 600 w 2510"/>
                    <a:gd name="T55" fmla="*/ 715 h 715"/>
                    <a:gd name="T56" fmla="*/ 800 w 2510"/>
                    <a:gd name="T57" fmla="*/ 710 h 715"/>
                    <a:gd name="T58" fmla="*/ 1000 w 2510"/>
                    <a:gd name="T59" fmla="*/ 700 h 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510" h="715">
                      <a:moveTo>
                        <a:pt x="1000" y="700"/>
                      </a:moveTo>
                      <a:lnTo>
                        <a:pt x="1200" y="675"/>
                      </a:lnTo>
                      <a:lnTo>
                        <a:pt x="1400" y="640"/>
                      </a:lnTo>
                      <a:lnTo>
                        <a:pt x="1615" y="585"/>
                      </a:lnTo>
                      <a:lnTo>
                        <a:pt x="1830" y="515"/>
                      </a:lnTo>
                      <a:lnTo>
                        <a:pt x="2015" y="430"/>
                      </a:lnTo>
                      <a:lnTo>
                        <a:pt x="2195" y="330"/>
                      </a:lnTo>
                      <a:lnTo>
                        <a:pt x="2290" y="265"/>
                      </a:lnTo>
                      <a:lnTo>
                        <a:pt x="2385" y="195"/>
                      </a:lnTo>
                      <a:lnTo>
                        <a:pt x="2390" y="195"/>
                      </a:lnTo>
                      <a:lnTo>
                        <a:pt x="2390" y="195"/>
                      </a:lnTo>
                      <a:lnTo>
                        <a:pt x="2420" y="165"/>
                      </a:lnTo>
                      <a:lnTo>
                        <a:pt x="2450" y="135"/>
                      </a:lnTo>
                      <a:lnTo>
                        <a:pt x="2485" y="80"/>
                      </a:lnTo>
                      <a:lnTo>
                        <a:pt x="2510" y="20"/>
                      </a:lnTo>
                      <a:lnTo>
                        <a:pt x="2480" y="0"/>
                      </a:lnTo>
                      <a:lnTo>
                        <a:pt x="2305" y="100"/>
                      </a:lnTo>
                      <a:lnTo>
                        <a:pt x="2130" y="195"/>
                      </a:lnTo>
                      <a:lnTo>
                        <a:pt x="1870" y="305"/>
                      </a:lnTo>
                      <a:lnTo>
                        <a:pt x="1605" y="395"/>
                      </a:lnTo>
                      <a:lnTo>
                        <a:pt x="1210" y="500"/>
                      </a:lnTo>
                      <a:lnTo>
                        <a:pt x="815" y="575"/>
                      </a:lnTo>
                      <a:lnTo>
                        <a:pt x="410" y="625"/>
                      </a:lnTo>
                      <a:lnTo>
                        <a:pt x="0" y="645"/>
                      </a:lnTo>
                      <a:lnTo>
                        <a:pt x="100" y="660"/>
                      </a:lnTo>
                      <a:lnTo>
                        <a:pt x="200" y="680"/>
                      </a:lnTo>
                      <a:lnTo>
                        <a:pt x="400" y="700"/>
                      </a:lnTo>
                      <a:lnTo>
                        <a:pt x="600" y="715"/>
                      </a:lnTo>
                      <a:lnTo>
                        <a:pt x="800" y="710"/>
                      </a:lnTo>
                      <a:lnTo>
                        <a:pt x="1000" y="70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72C9ED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1" name="Freeform 395"/>
                <p:cNvSpPr>
                  <a:spLocks/>
                </p:cNvSpPr>
                <p:nvPr/>
              </p:nvSpPr>
              <p:spPr bwMode="auto">
                <a:xfrm>
                  <a:off x="3968" y="1933"/>
                  <a:ext cx="2030" cy="725"/>
                </a:xfrm>
                <a:custGeom>
                  <a:avLst/>
                  <a:gdLst>
                    <a:gd name="T0" fmla="*/ 1005 w 2030"/>
                    <a:gd name="T1" fmla="*/ 605 h 725"/>
                    <a:gd name="T2" fmla="*/ 840 w 2030"/>
                    <a:gd name="T3" fmla="*/ 645 h 725"/>
                    <a:gd name="T4" fmla="*/ 675 w 2030"/>
                    <a:gd name="T5" fmla="*/ 680 h 725"/>
                    <a:gd name="T6" fmla="*/ 485 w 2030"/>
                    <a:gd name="T7" fmla="*/ 705 h 725"/>
                    <a:gd name="T8" fmla="*/ 295 w 2030"/>
                    <a:gd name="T9" fmla="*/ 715 h 725"/>
                    <a:gd name="T10" fmla="*/ 145 w 2030"/>
                    <a:gd name="T11" fmla="*/ 710 h 725"/>
                    <a:gd name="T12" fmla="*/ 0 w 2030"/>
                    <a:gd name="T13" fmla="*/ 700 h 725"/>
                    <a:gd name="T14" fmla="*/ 245 w 2030"/>
                    <a:gd name="T15" fmla="*/ 720 h 725"/>
                    <a:gd name="T16" fmla="*/ 490 w 2030"/>
                    <a:gd name="T17" fmla="*/ 725 h 725"/>
                    <a:gd name="T18" fmla="*/ 740 w 2030"/>
                    <a:gd name="T19" fmla="*/ 715 h 725"/>
                    <a:gd name="T20" fmla="*/ 835 w 2030"/>
                    <a:gd name="T21" fmla="*/ 700 h 725"/>
                    <a:gd name="T22" fmla="*/ 925 w 2030"/>
                    <a:gd name="T23" fmla="*/ 675 h 725"/>
                    <a:gd name="T24" fmla="*/ 1115 w 2030"/>
                    <a:gd name="T25" fmla="*/ 620 h 725"/>
                    <a:gd name="T26" fmla="*/ 1300 w 2030"/>
                    <a:gd name="T27" fmla="*/ 550 h 725"/>
                    <a:gd name="T28" fmla="*/ 1445 w 2030"/>
                    <a:gd name="T29" fmla="*/ 485 h 725"/>
                    <a:gd name="T30" fmla="*/ 1585 w 2030"/>
                    <a:gd name="T31" fmla="*/ 410 h 725"/>
                    <a:gd name="T32" fmla="*/ 1685 w 2030"/>
                    <a:gd name="T33" fmla="*/ 350 h 725"/>
                    <a:gd name="T34" fmla="*/ 1785 w 2030"/>
                    <a:gd name="T35" fmla="*/ 275 h 725"/>
                    <a:gd name="T36" fmla="*/ 1875 w 2030"/>
                    <a:gd name="T37" fmla="*/ 195 h 725"/>
                    <a:gd name="T38" fmla="*/ 1960 w 2030"/>
                    <a:gd name="T39" fmla="*/ 110 h 725"/>
                    <a:gd name="T40" fmla="*/ 1985 w 2030"/>
                    <a:gd name="T41" fmla="*/ 80 h 725"/>
                    <a:gd name="T42" fmla="*/ 2010 w 2030"/>
                    <a:gd name="T43" fmla="*/ 50 h 725"/>
                    <a:gd name="T44" fmla="*/ 2020 w 2030"/>
                    <a:gd name="T45" fmla="*/ 35 h 725"/>
                    <a:gd name="T46" fmla="*/ 2030 w 2030"/>
                    <a:gd name="T47" fmla="*/ 20 h 725"/>
                    <a:gd name="T48" fmla="*/ 2025 w 2030"/>
                    <a:gd name="T49" fmla="*/ 10 h 725"/>
                    <a:gd name="T50" fmla="*/ 2020 w 2030"/>
                    <a:gd name="T51" fmla="*/ 5 h 725"/>
                    <a:gd name="T52" fmla="*/ 2020 w 2030"/>
                    <a:gd name="T53" fmla="*/ 5 h 725"/>
                    <a:gd name="T54" fmla="*/ 2020 w 2030"/>
                    <a:gd name="T55" fmla="*/ 5 h 725"/>
                    <a:gd name="T56" fmla="*/ 2015 w 2030"/>
                    <a:gd name="T57" fmla="*/ 0 h 725"/>
                    <a:gd name="T58" fmla="*/ 2005 w 2030"/>
                    <a:gd name="T59" fmla="*/ 0 h 725"/>
                    <a:gd name="T60" fmla="*/ 1965 w 2030"/>
                    <a:gd name="T61" fmla="*/ 45 h 725"/>
                    <a:gd name="T62" fmla="*/ 1925 w 2030"/>
                    <a:gd name="T63" fmla="*/ 85 h 725"/>
                    <a:gd name="T64" fmla="*/ 1895 w 2030"/>
                    <a:gd name="T65" fmla="*/ 115 h 725"/>
                    <a:gd name="T66" fmla="*/ 1865 w 2030"/>
                    <a:gd name="T67" fmla="*/ 145 h 725"/>
                    <a:gd name="T68" fmla="*/ 1865 w 2030"/>
                    <a:gd name="T69" fmla="*/ 145 h 725"/>
                    <a:gd name="T70" fmla="*/ 1860 w 2030"/>
                    <a:gd name="T71" fmla="*/ 145 h 725"/>
                    <a:gd name="T72" fmla="*/ 1785 w 2030"/>
                    <a:gd name="T73" fmla="*/ 210 h 725"/>
                    <a:gd name="T74" fmla="*/ 1700 w 2030"/>
                    <a:gd name="T75" fmla="*/ 270 h 725"/>
                    <a:gd name="T76" fmla="*/ 1545 w 2030"/>
                    <a:gd name="T77" fmla="*/ 370 h 725"/>
                    <a:gd name="T78" fmla="*/ 1385 w 2030"/>
                    <a:gd name="T79" fmla="*/ 455 h 725"/>
                    <a:gd name="T80" fmla="*/ 1195 w 2030"/>
                    <a:gd name="T81" fmla="*/ 535 h 725"/>
                    <a:gd name="T82" fmla="*/ 1005 w 2030"/>
                    <a:gd name="T83" fmla="*/ 605 h 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030" h="725">
                      <a:moveTo>
                        <a:pt x="1005" y="605"/>
                      </a:moveTo>
                      <a:lnTo>
                        <a:pt x="840" y="645"/>
                      </a:lnTo>
                      <a:lnTo>
                        <a:pt x="675" y="680"/>
                      </a:lnTo>
                      <a:lnTo>
                        <a:pt x="485" y="705"/>
                      </a:lnTo>
                      <a:lnTo>
                        <a:pt x="295" y="715"/>
                      </a:lnTo>
                      <a:lnTo>
                        <a:pt x="145" y="710"/>
                      </a:lnTo>
                      <a:lnTo>
                        <a:pt x="0" y="700"/>
                      </a:lnTo>
                      <a:lnTo>
                        <a:pt x="245" y="720"/>
                      </a:lnTo>
                      <a:lnTo>
                        <a:pt x="490" y="725"/>
                      </a:lnTo>
                      <a:lnTo>
                        <a:pt x="740" y="715"/>
                      </a:lnTo>
                      <a:lnTo>
                        <a:pt x="835" y="700"/>
                      </a:lnTo>
                      <a:lnTo>
                        <a:pt x="925" y="675"/>
                      </a:lnTo>
                      <a:lnTo>
                        <a:pt x="1115" y="620"/>
                      </a:lnTo>
                      <a:lnTo>
                        <a:pt x="1300" y="550"/>
                      </a:lnTo>
                      <a:lnTo>
                        <a:pt x="1445" y="485"/>
                      </a:lnTo>
                      <a:lnTo>
                        <a:pt x="1585" y="410"/>
                      </a:lnTo>
                      <a:lnTo>
                        <a:pt x="1685" y="350"/>
                      </a:lnTo>
                      <a:lnTo>
                        <a:pt x="1785" y="275"/>
                      </a:lnTo>
                      <a:lnTo>
                        <a:pt x="1875" y="195"/>
                      </a:lnTo>
                      <a:lnTo>
                        <a:pt x="1960" y="110"/>
                      </a:lnTo>
                      <a:lnTo>
                        <a:pt x="1985" y="80"/>
                      </a:lnTo>
                      <a:lnTo>
                        <a:pt x="2010" y="50"/>
                      </a:lnTo>
                      <a:lnTo>
                        <a:pt x="2020" y="35"/>
                      </a:lnTo>
                      <a:lnTo>
                        <a:pt x="2030" y="20"/>
                      </a:lnTo>
                      <a:lnTo>
                        <a:pt x="2025" y="10"/>
                      </a:lnTo>
                      <a:lnTo>
                        <a:pt x="2020" y="5"/>
                      </a:lnTo>
                      <a:lnTo>
                        <a:pt x="2020" y="5"/>
                      </a:lnTo>
                      <a:lnTo>
                        <a:pt x="2020" y="5"/>
                      </a:lnTo>
                      <a:lnTo>
                        <a:pt x="2015" y="0"/>
                      </a:lnTo>
                      <a:lnTo>
                        <a:pt x="2005" y="0"/>
                      </a:lnTo>
                      <a:lnTo>
                        <a:pt x="1965" y="45"/>
                      </a:lnTo>
                      <a:lnTo>
                        <a:pt x="1925" y="85"/>
                      </a:lnTo>
                      <a:lnTo>
                        <a:pt x="1895" y="115"/>
                      </a:lnTo>
                      <a:lnTo>
                        <a:pt x="1865" y="145"/>
                      </a:lnTo>
                      <a:lnTo>
                        <a:pt x="1865" y="145"/>
                      </a:lnTo>
                      <a:lnTo>
                        <a:pt x="1860" y="145"/>
                      </a:lnTo>
                      <a:lnTo>
                        <a:pt x="1785" y="210"/>
                      </a:lnTo>
                      <a:lnTo>
                        <a:pt x="1700" y="270"/>
                      </a:lnTo>
                      <a:lnTo>
                        <a:pt x="1545" y="370"/>
                      </a:lnTo>
                      <a:lnTo>
                        <a:pt x="1385" y="455"/>
                      </a:lnTo>
                      <a:lnTo>
                        <a:pt x="1195" y="535"/>
                      </a:lnTo>
                      <a:lnTo>
                        <a:pt x="1005" y="60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2" name="Freeform 396"/>
                <p:cNvSpPr>
                  <a:spLocks/>
                </p:cNvSpPr>
                <p:nvPr/>
              </p:nvSpPr>
              <p:spPr bwMode="auto">
                <a:xfrm>
                  <a:off x="5963" y="1893"/>
                  <a:ext cx="25" cy="45"/>
                </a:xfrm>
                <a:custGeom>
                  <a:avLst/>
                  <a:gdLst>
                    <a:gd name="T0" fmla="*/ 10 w 25"/>
                    <a:gd name="T1" fmla="*/ 40 h 45"/>
                    <a:gd name="T2" fmla="*/ 20 w 25"/>
                    <a:gd name="T3" fmla="*/ 40 h 45"/>
                    <a:gd name="T4" fmla="*/ 25 w 25"/>
                    <a:gd name="T5" fmla="*/ 45 h 45"/>
                    <a:gd name="T6" fmla="*/ 15 w 25"/>
                    <a:gd name="T7" fmla="*/ 25 h 45"/>
                    <a:gd name="T8" fmla="*/ 15 w 25"/>
                    <a:gd name="T9" fmla="*/ 0 h 45"/>
                    <a:gd name="T10" fmla="*/ 0 w 25"/>
                    <a:gd name="T11" fmla="*/ 15 h 45"/>
                    <a:gd name="T12" fmla="*/ 10 w 25"/>
                    <a:gd name="T13" fmla="*/ 4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5" h="45">
                      <a:moveTo>
                        <a:pt x="10" y="40"/>
                      </a:moveTo>
                      <a:lnTo>
                        <a:pt x="20" y="40"/>
                      </a:lnTo>
                      <a:lnTo>
                        <a:pt x="25" y="45"/>
                      </a:lnTo>
                      <a:lnTo>
                        <a:pt x="15" y="25"/>
                      </a:lnTo>
                      <a:lnTo>
                        <a:pt x="15" y="0"/>
                      </a:lnTo>
                      <a:lnTo>
                        <a:pt x="0" y="15"/>
                      </a:lnTo>
                      <a:lnTo>
                        <a:pt x="1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3" name="Freeform 397"/>
                <p:cNvSpPr>
                  <a:spLocks/>
                </p:cNvSpPr>
                <p:nvPr/>
              </p:nvSpPr>
              <p:spPr bwMode="auto">
                <a:xfrm>
                  <a:off x="5973" y="1968"/>
                  <a:ext cx="45" cy="70"/>
                </a:xfrm>
                <a:custGeom>
                  <a:avLst/>
                  <a:gdLst>
                    <a:gd name="T0" fmla="*/ 45 w 45"/>
                    <a:gd name="T1" fmla="*/ 15 h 70"/>
                    <a:gd name="T2" fmla="*/ 15 w 45"/>
                    <a:gd name="T3" fmla="*/ 0 h 70"/>
                    <a:gd name="T4" fmla="*/ 5 w 45"/>
                    <a:gd name="T5" fmla="*/ 15 h 70"/>
                    <a:gd name="T6" fmla="*/ 15 w 45"/>
                    <a:gd name="T7" fmla="*/ 25 h 70"/>
                    <a:gd name="T8" fmla="*/ 0 w 45"/>
                    <a:gd name="T9" fmla="*/ 50 h 70"/>
                    <a:gd name="T10" fmla="*/ 0 w 45"/>
                    <a:gd name="T11" fmla="*/ 70 h 70"/>
                    <a:gd name="T12" fmla="*/ 0 w 45"/>
                    <a:gd name="T13" fmla="*/ 70 h 70"/>
                    <a:gd name="T14" fmla="*/ 35 w 45"/>
                    <a:gd name="T15" fmla="*/ 30 h 70"/>
                    <a:gd name="T16" fmla="*/ 45 w 45"/>
                    <a:gd name="T17" fmla="*/ 15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" h="70">
                      <a:moveTo>
                        <a:pt x="45" y="15"/>
                      </a:moveTo>
                      <a:lnTo>
                        <a:pt x="15" y="0"/>
                      </a:lnTo>
                      <a:lnTo>
                        <a:pt x="5" y="15"/>
                      </a:lnTo>
                      <a:lnTo>
                        <a:pt x="15" y="25"/>
                      </a:lnTo>
                      <a:lnTo>
                        <a:pt x="0" y="50"/>
                      </a:lnTo>
                      <a:lnTo>
                        <a:pt x="0" y="70"/>
                      </a:lnTo>
                      <a:lnTo>
                        <a:pt x="0" y="70"/>
                      </a:lnTo>
                      <a:lnTo>
                        <a:pt x="35" y="30"/>
                      </a:lnTo>
                      <a:lnTo>
                        <a:pt x="45" y="1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4" name="Freeform 398"/>
                <p:cNvSpPr>
                  <a:spLocks/>
                </p:cNvSpPr>
                <p:nvPr/>
              </p:nvSpPr>
              <p:spPr bwMode="auto">
                <a:xfrm>
                  <a:off x="5863" y="1953"/>
                  <a:ext cx="205" cy="280"/>
                </a:xfrm>
                <a:custGeom>
                  <a:avLst/>
                  <a:gdLst>
                    <a:gd name="T0" fmla="*/ 110 w 205"/>
                    <a:gd name="T1" fmla="*/ 85 h 280"/>
                    <a:gd name="T2" fmla="*/ 110 w 205"/>
                    <a:gd name="T3" fmla="*/ 85 h 280"/>
                    <a:gd name="T4" fmla="*/ 100 w 205"/>
                    <a:gd name="T5" fmla="*/ 105 h 280"/>
                    <a:gd name="T6" fmla="*/ 90 w 205"/>
                    <a:gd name="T7" fmla="*/ 130 h 280"/>
                    <a:gd name="T8" fmla="*/ 80 w 205"/>
                    <a:gd name="T9" fmla="*/ 150 h 280"/>
                    <a:gd name="T10" fmla="*/ 80 w 205"/>
                    <a:gd name="T11" fmla="*/ 150 h 280"/>
                    <a:gd name="T12" fmla="*/ 75 w 205"/>
                    <a:gd name="T13" fmla="*/ 170 h 280"/>
                    <a:gd name="T14" fmla="*/ 70 w 205"/>
                    <a:gd name="T15" fmla="*/ 195 h 280"/>
                    <a:gd name="T16" fmla="*/ 70 w 205"/>
                    <a:gd name="T17" fmla="*/ 210 h 280"/>
                    <a:gd name="T18" fmla="*/ 70 w 205"/>
                    <a:gd name="T19" fmla="*/ 225 h 280"/>
                    <a:gd name="T20" fmla="*/ 0 w 205"/>
                    <a:gd name="T21" fmla="*/ 280 h 280"/>
                    <a:gd name="T22" fmla="*/ 70 w 205"/>
                    <a:gd name="T23" fmla="*/ 240 h 280"/>
                    <a:gd name="T24" fmla="*/ 90 w 205"/>
                    <a:gd name="T25" fmla="*/ 230 h 280"/>
                    <a:gd name="T26" fmla="*/ 125 w 205"/>
                    <a:gd name="T27" fmla="*/ 235 h 280"/>
                    <a:gd name="T28" fmla="*/ 125 w 205"/>
                    <a:gd name="T29" fmla="*/ 235 h 280"/>
                    <a:gd name="T30" fmla="*/ 125 w 205"/>
                    <a:gd name="T31" fmla="*/ 230 h 280"/>
                    <a:gd name="T32" fmla="*/ 180 w 205"/>
                    <a:gd name="T33" fmla="*/ 160 h 280"/>
                    <a:gd name="T34" fmla="*/ 205 w 205"/>
                    <a:gd name="T35" fmla="*/ 85 h 280"/>
                    <a:gd name="T36" fmla="*/ 205 w 205"/>
                    <a:gd name="T37" fmla="*/ 0 h 280"/>
                    <a:gd name="T38" fmla="*/ 180 w 205"/>
                    <a:gd name="T39" fmla="*/ 10 h 280"/>
                    <a:gd name="T40" fmla="*/ 160 w 205"/>
                    <a:gd name="T41" fmla="*/ 25 h 280"/>
                    <a:gd name="T42" fmla="*/ 145 w 205"/>
                    <a:gd name="T43" fmla="*/ 45 h 280"/>
                    <a:gd name="T44" fmla="*/ 110 w 205"/>
                    <a:gd name="T45" fmla="*/ 85 h 2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05" h="280">
                      <a:moveTo>
                        <a:pt x="110" y="85"/>
                      </a:moveTo>
                      <a:lnTo>
                        <a:pt x="110" y="85"/>
                      </a:lnTo>
                      <a:lnTo>
                        <a:pt x="100" y="105"/>
                      </a:lnTo>
                      <a:lnTo>
                        <a:pt x="90" y="130"/>
                      </a:lnTo>
                      <a:lnTo>
                        <a:pt x="80" y="150"/>
                      </a:lnTo>
                      <a:lnTo>
                        <a:pt x="80" y="150"/>
                      </a:lnTo>
                      <a:lnTo>
                        <a:pt x="75" y="170"/>
                      </a:lnTo>
                      <a:lnTo>
                        <a:pt x="70" y="195"/>
                      </a:lnTo>
                      <a:lnTo>
                        <a:pt x="70" y="210"/>
                      </a:lnTo>
                      <a:lnTo>
                        <a:pt x="70" y="225"/>
                      </a:lnTo>
                      <a:lnTo>
                        <a:pt x="0" y="280"/>
                      </a:lnTo>
                      <a:lnTo>
                        <a:pt x="70" y="240"/>
                      </a:lnTo>
                      <a:lnTo>
                        <a:pt x="90" y="230"/>
                      </a:lnTo>
                      <a:lnTo>
                        <a:pt x="125" y="235"/>
                      </a:lnTo>
                      <a:lnTo>
                        <a:pt x="125" y="235"/>
                      </a:lnTo>
                      <a:lnTo>
                        <a:pt x="125" y="230"/>
                      </a:lnTo>
                      <a:lnTo>
                        <a:pt x="180" y="160"/>
                      </a:lnTo>
                      <a:lnTo>
                        <a:pt x="205" y="85"/>
                      </a:lnTo>
                      <a:lnTo>
                        <a:pt x="205" y="0"/>
                      </a:lnTo>
                      <a:lnTo>
                        <a:pt x="180" y="10"/>
                      </a:lnTo>
                      <a:lnTo>
                        <a:pt x="160" y="25"/>
                      </a:lnTo>
                      <a:lnTo>
                        <a:pt x="145" y="45"/>
                      </a:lnTo>
                      <a:lnTo>
                        <a:pt x="110" y="85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5" name="Freeform 399"/>
                <p:cNvSpPr>
                  <a:spLocks/>
                </p:cNvSpPr>
                <p:nvPr/>
              </p:nvSpPr>
              <p:spPr bwMode="auto">
                <a:xfrm>
                  <a:off x="5943" y="2083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10 w 10"/>
                    <a:gd name="T3" fmla="*/ 0 h 20"/>
                    <a:gd name="T4" fmla="*/ 5 w 10"/>
                    <a:gd name="T5" fmla="*/ 10 h 20"/>
                    <a:gd name="T6" fmla="*/ 0 w 10"/>
                    <a:gd name="T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" h="20">
                      <a:moveTo>
                        <a:pt x="0" y="20"/>
                      </a:move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6" name="Freeform 400"/>
                <p:cNvSpPr>
                  <a:spLocks/>
                </p:cNvSpPr>
                <p:nvPr/>
              </p:nvSpPr>
              <p:spPr bwMode="auto">
                <a:xfrm>
                  <a:off x="5878" y="2218"/>
                  <a:ext cx="65" cy="70"/>
                </a:xfrm>
                <a:custGeom>
                  <a:avLst/>
                  <a:gdLst>
                    <a:gd name="T0" fmla="*/ 65 w 65"/>
                    <a:gd name="T1" fmla="*/ 20 h 70"/>
                    <a:gd name="T2" fmla="*/ 60 w 65"/>
                    <a:gd name="T3" fmla="*/ 15 h 70"/>
                    <a:gd name="T4" fmla="*/ 35 w 65"/>
                    <a:gd name="T5" fmla="*/ 0 h 70"/>
                    <a:gd name="T6" fmla="*/ 20 w 65"/>
                    <a:gd name="T7" fmla="*/ 5 h 70"/>
                    <a:gd name="T8" fmla="*/ 0 w 65"/>
                    <a:gd name="T9" fmla="*/ 20 h 70"/>
                    <a:gd name="T10" fmla="*/ 0 w 65"/>
                    <a:gd name="T11" fmla="*/ 60 h 70"/>
                    <a:gd name="T12" fmla="*/ 5 w 65"/>
                    <a:gd name="T13" fmla="*/ 65 h 70"/>
                    <a:gd name="T14" fmla="*/ 10 w 65"/>
                    <a:gd name="T15" fmla="*/ 70 h 70"/>
                    <a:gd name="T16" fmla="*/ 65 w 65"/>
                    <a:gd name="T17" fmla="*/ 2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5" h="70">
                      <a:moveTo>
                        <a:pt x="65" y="20"/>
                      </a:moveTo>
                      <a:lnTo>
                        <a:pt x="60" y="15"/>
                      </a:lnTo>
                      <a:lnTo>
                        <a:pt x="35" y="0"/>
                      </a:lnTo>
                      <a:lnTo>
                        <a:pt x="20" y="5"/>
                      </a:lnTo>
                      <a:lnTo>
                        <a:pt x="0" y="20"/>
                      </a:lnTo>
                      <a:lnTo>
                        <a:pt x="0" y="60"/>
                      </a:lnTo>
                      <a:lnTo>
                        <a:pt x="5" y="65"/>
                      </a:lnTo>
                      <a:lnTo>
                        <a:pt x="10" y="70"/>
                      </a:lnTo>
                      <a:lnTo>
                        <a:pt x="65" y="2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7" name="Freeform 401"/>
                <p:cNvSpPr>
                  <a:spLocks/>
                </p:cNvSpPr>
                <p:nvPr/>
              </p:nvSpPr>
              <p:spPr bwMode="auto">
                <a:xfrm>
                  <a:off x="1853" y="1763"/>
                  <a:ext cx="165" cy="100"/>
                </a:xfrm>
                <a:custGeom>
                  <a:avLst/>
                  <a:gdLst>
                    <a:gd name="T0" fmla="*/ 110 w 165"/>
                    <a:gd name="T1" fmla="*/ 10 h 100"/>
                    <a:gd name="T2" fmla="*/ 120 w 165"/>
                    <a:gd name="T3" fmla="*/ 10 h 100"/>
                    <a:gd name="T4" fmla="*/ 130 w 165"/>
                    <a:gd name="T5" fmla="*/ 5 h 100"/>
                    <a:gd name="T6" fmla="*/ 110 w 165"/>
                    <a:gd name="T7" fmla="*/ 0 h 100"/>
                    <a:gd name="T8" fmla="*/ 90 w 165"/>
                    <a:gd name="T9" fmla="*/ 0 h 100"/>
                    <a:gd name="T10" fmla="*/ 65 w 165"/>
                    <a:gd name="T11" fmla="*/ 0 h 100"/>
                    <a:gd name="T12" fmla="*/ 35 w 165"/>
                    <a:gd name="T13" fmla="*/ 10 h 100"/>
                    <a:gd name="T14" fmla="*/ 10 w 165"/>
                    <a:gd name="T15" fmla="*/ 20 h 100"/>
                    <a:gd name="T16" fmla="*/ 0 w 165"/>
                    <a:gd name="T17" fmla="*/ 35 h 100"/>
                    <a:gd name="T18" fmla="*/ 0 w 165"/>
                    <a:gd name="T19" fmla="*/ 55 h 100"/>
                    <a:gd name="T20" fmla="*/ 0 w 165"/>
                    <a:gd name="T21" fmla="*/ 75 h 100"/>
                    <a:gd name="T22" fmla="*/ 5 w 165"/>
                    <a:gd name="T23" fmla="*/ 100 h 100"/>
                    <a:gd name="T24" fmla="*/ 10 w 165"/>
                    <a:gd name="T25" fmla="*/ 100 h 100"/>
                    <a:gd name="T26" fmla="*/ 10 w 165"/>
                    <a:gd name="T27" fmla="*/ 100 h 100"/>
                    <a:gd name="T28" fmla="*/ 165 w 165"/>
                    <a:gd name="T29" fmla="*/ 35 h 100"/>
                    <a:gd name="T30" fmla="*/ 150 w 165"/>
                    <a:gd name="T31" fmla="*/ 25 h 100"/>
                    <a:gd name="T32" fmla="*/ 140 w 165"/>
                    <a:gd name="T33" fmla="*/ 15 h 100"/>
                    <a:gd name="T34" fmla="*/ 125 w 165"/>
                    <a:gd name="T35" fmla="*/ 15 h 100"/>
                    <a:gd name="T36" fmla="*/ 105 w 165"/>
                    <a:gd name="T37" fmla="*/ 15 h 100"/>
                    <a:gd name="T38" fmla="*/ 105 w 165"/>
                    <a:gd name="T39" fmla="*/ 10 h 100"/>
                    <a:gd name="T40" fmla="*/ 110 w 165"/>
                    <a:gd name="T41" fmla="*/ 1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65" h="100">
                      <a:moveTo>
                        <a:pt x="110" y="10"/>
                      </a:moveTo>
                      <a:lnTo>
                        <a:pt x="120" y="10"/>
                      </a:lnTo>
                      <a:lnTo>
                        <a:pt x="130" y="5"/>
                      </a:lnTo>
                      <a:lnTo>
                        <a:pt x="110" y="0"/>
                      </a:lnTo>
                      <a:lnTo>
                        <a:pt x="90" y="0"/>
                      </a:lnTo>
                      <a:lnTo>
                        <a:pt x="65" y="0"/>
                      </a:lnTo>
                      <a:lnTo>
                        <a:pt x="35" y="10"/>
                      </a:lnTo>
                      <a:lnTo>
                        <a:pt x="10" y="20"/>
                      </a:lnTo>
                      <a:lnTo>
                        <a:pt x="0" y="35"/>
                      </a:lnTo>
                      <a:lnTo>
                        <a:pt x="0" y="55"/>
                      </a:lnTo>
                      <a:lnTo>
                        <a:pt x="0" y="75"/>
                      </a:lnTo>
                      <a:lnTo>
                        <a:pt x="5" y="100"/>
                      </a:lnTo>
                      <a:lnTo>
                        <a:pt x="10" y="100"/>
                      </a:lnTo>
                      <a:lnTo>
                        <a:pt x="10" y="100"/>
                      </a:lnTo>
                      <a:lnTo>
                        <a:pt x="165" y="35"/>
                      </a:lnTo>
                      <a:lnTo>
                        <a:pt x="150" y="25"/>
                      </a:lnTo>
                      <a:lnTo>
                        <a:pt x="140" y="15"/>
                      </a:lnTo>
                      <a:lnTo>
                        <a:pt x="125" y="15"/>
                      </a:lnTo>
                      <a:lnTo>
                        <a:pt x="105" y="15"/>
                      </a:lnTo>
                      <a:lnTo>
                        <a:pt x="105" y="10"/>
                      </a:lnTo>
                      <a:lnTo>
                        <a:pt x="110" y="1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1BA3C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8" name="Freeform 402"/>
                <p:cNvSpPr>
                  <a:spLocks/>
                </p:cNvSpPr>
                <p:nvPr/>
              </p:nvSpPr>
              <p:spPr bwMode="auto">
                <a:xfrm>
                  <a:off x="1768" y="1783"/>
                  <a:ext cx="95" cy="85"/>
                </a:xfrm>
                <a:custGeom>
                  <a:avLst/>
                  <a:gdLst>
                    <a:gd name="T0" fmla="*/ 80 w 95"/>
                    <a:gd name="T1" fmla="*/ 80 h 85"/>
                    <a:gd name="T2" fmla="*/ 85 w 95"/>
                    <a:gd name="T3" fmla="*/ 80 h 85"/>
                    <a:gd name="T4" fmla="*/ 90 w 95"/>
                    <a:gd name="T5" fmla="*/ 80 h 85"/>
                    <a:gd name="T6" fmla="*/ 85 w 95"/>
                    <a:gd name="T7" fmla="*/ 55 h 85"/>
                    <a:gd name="T8" fmla="*/ 85 w 95"/>
                    <a:gd name="T9" fmla="*/ 35 h 85"/>
                    <a:gd name="T10" fmla="*/ 85 w 95"/>
                    <a:gd name="T11" fmla="*/ 15 h 85"/>
                    <a:gd name="T12" fmla="*/ 95 w 95"/>
                    <a:gd name="T13" fmla="*/ 0 h 85"/>
                    <a:gd name="T14" fmla="*/ 50 w 95"/>
                    <a:gd name="T15" fmla="*/ 25 h 85"/>
                    <a:gd name="T16" fmla="*/ 5 w 95"/>
                    <a:gd name="T17" fmla="*/ 60 h 85"/>
                    <a:gd name="T18" fmla="*/ 5 w 95"/>
                    <a:gd name="T19" fmla="*/ 60 h 85"/>
                    <a:gd name="T20" fmla="*/ 0 w 95"/>
                    <a:gd name="T21" fmla="*/ 65 h 85"/>
                    <a:gd name="T22" fmla="*/ 15 w 95"/>
                    <a:gd name="T23" fmla="*/ 75 h 85"/>
                    <a:gd name="T24" fmla="*/ 35 w 95"/>
                    <a:gd name="T25" fmla="*/ 80 h 85"/>
                    <a:gd name="T26" fmla="*/ 55 w 95"/>
                    <a:gd name="T27" fmla="*/ 85 h 85"/>
                    <a:gd name="T28" fmla="*/ 80 w 95"/>
                    <a:gd name="T29" fmla="*/ 8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5" h="85">
                      <a:moveTo>
                        <a:pt x="80" y="80"/>
                      </a:moveTo>
                      <a:lnTo>
                        <a:pt x="85" y="80"/>
                      </a:lnTo>
                      <a:lnTo>
                        <a:pt x="90" y="80"/>
                      </a:lnTo>
                      <a:lnTo>
                        <a:pt x="85" y="55"/>
                      </a:lnTo>
                      <a:lnTo>
                        <a:pt x="85" y="35"/>
                      </a:lnTo>
                      <a:lnTo>
                        <a:pt x="85" y="15"/>
                      </a:lnTo>
                      <a:lnTo>
                        <a:pt x="95" y="0"/>
                      </a:lnTo>
                      <a:lnTo>
                        <a:pt x="50" y="25"/>
                      </a:lnTo>
                      <a:lnTo>
                        <a:pt x="5" y="60"/>
                      </a:lnTo>
                      <a:lnTo>
                        <a:pt x="5" y="60"/>
                      </a:lnTo>
                      <a:lnTo>
                        <a:pt x="0" y="65"/>
                      </a:lnTo>
                      <a:lnTo>
                        <a:pt x="15" y="75"/>
                      </a:lnTo>
                      <a:lnTo>
                        <a:pt x="35" y="80"/>
                      </a:lnTo>
                      <a:lnTo>
                        <a:pt x="55" y="85"/>
                      </a:lnTo>
                      <a:lnTo>
                        <a:pt x="80" y="8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9" name="Freeform 403"/>
                <p:cNvSpPr>
                  <a:spLocks noEditPoints="1"/>
                </p:cNvSpPr>
                <p:nvPr/>
              </p:nvSpPr>
              <p:spPr bwMode="auto">
                <a:xfrm>
                  <a:off x="1323" y="1053"/>
                  <a:ext cx="265" cy="255"/>
                </a:xfrm>
                <a:custGeom>
                  <a:avLst/>
                  <a:gdLst>
                    <a:gd name="T0" fmla="*/ 40 w 265"/>
                    <a:gd name="T1" fmla="*/ 0 h 255"/>
                    <a:gd name="T2" fmla="*/ 45 w 265"/>
                    <a:gd name="T3" fmla="*/ 0 h 255"/>
                    <a:gd name="T4" fmla="*/ 35 w 265"/>
                    <a:gd name="T5" fmla="*/ 5 h 255"/>
                    <a:gd name="T6" fmla="*/ 80 w 265"/>
                    <a:gd name="T7" fmla="*/ 15 h 255"/>
                    <a:gd name="T8" fmla="*/ 55 w 265"/>
                    <a:gd name="T9" fmla="*/ 20 h 255"/>
                    <a:gd name="T10" fmla="*/ 35 w 265"/>
                    <a:gd name="T11" fmla="*/ 20 h 255"/>
                    <a:gd name="T12" fmla="*/ 10 w 265"/>
                    <a:gd name="T13" fmla="*/ 60 h 255"/>
                    <a:gd name="T14" fmla="*/ 0 w 265"/>
                    <a:gd name="T15" fmla="*/ 100 h 255"/>
                    <a:gd name="T16" fmla="*/ 40 w 265"/>
                    <a:gd name="T17" fmla="*/ 175 h 255"/>
                    <a:gd name="T18" fmla="*/ 50 w 265"/>
                    <a:gd name="T19" fmla="*/ 150 h 255"/>
                    <a:gd name="T20" fmla="*/ 40 w 265"/>
                    <a:gd name="T21" fmla="*/ 95 h 255"/>
                    <a:gd name="T22" fmla="*/ 50 w 265"/>
                    <a:gd name="T23" fmla="*/ 55 h 255"/>
                    <a:gd name="T24" fmla="*/ 60 w 265"/>
                    <a:gd name="T25" fmla="*/ 45 h 255"/>
                    <a:gd name="T26" fmla="*/ 70 w 265"/>
                    <a:gd name="T27" fmla="*/ 35 h 255"/>
                    <a:gd name="T28" fmla="*/ 90 w 265"/>
                    <a:gd name="T29" fmla="*/ 40 h 255"/>
                    <a:gd name="T30" fmla="*/ 95 w 265"/>
                    <a:gd name="T31" fmla="*/ 45 h 255"/>
                    <a:gd name="T32" fmla="*/ 85 w 265"/>
                    <a:gd name="T33" fmla="*/ 50 h 255"/>
                    <a:gd name="T34" fmla="*/ 70 w 265"/>
                    <a:gd name="T35" fmla="*/ 75 h 255"/>
                    <a:gd name="T36" fmla="*/ 65 w 265"/>
                    <a:gd name="T37" fmla="*/ 110 h 255"/>
                    <a:gd name="T38" fmla="*/ 105 w 265"/>
                    <a:gd name="T39" fmla="*/ 150 h 255"/>
                    <a:gd name="T40" fmla="*/ 105 w 265"/>
                    <a:gd name="T41" fmla="*/ 150 h 255"/>
                    <a:gd name="T42" fmla="*/ 200 w 265"/>
                    <a:gd name="T43" fmla="*/ 185 h 255"/>
                    <a:gd name="T44" fmla="*/ 225 w 265"/>
                    <a:gd name="T45" fmla="*/ 170 h 255"/>
                    <a:gd name="T46" fmla="*/ 235 w 265"/>
                    <a:gd name="T47" fmla="*/ 165 h 255"/>
                    <a:gd name="T48" fmla="*/ 245 w 265"/>
                    <a:gd name="T49" fmla="*/ 160 h 255"/>
                    <a:gd name="T50" fmla="*/ 255 w 265"/>
                    <a:gd name="T51" fmla="*/ 170 h 255"/>
                    <a:gd name="T52" fmla="*/ 245 w 265"/>
                    <a:gd name="T53" fmla="*/ 185 h 255"/>
                    <a:gd name="T54" fmla="*/ 215 w 265"/>
                    <a:gd name="T55" fmla="*/ 195 h 255"/>
                    <a:gd name="T56" fmla="*/ 95 w 265"/>
                    <a:gd name="T57" fmla="*/ 195 h 255"/>
                    <a:gd name="T58" fmla="*/ 70 w 265"/>
                    <a:gd name="T59" fmla="*/ 185 h 255"/>
                    <a:gd name="T60" fmla="*/ 80 w 265"/>
                    <a:gd name="T61" fmla="*/ 210 h 255"/>
                    <a:gd name="T62" fmla="*/ 90 w 265"/>
                    <a:gd name="T63" fmla="*/ 205 h 255"/>
                    <a:gd name="T64" fmla="*/ 230 w 265"/>
                    <a:gd name="T65" fmla="*/ 255 h 255"/>
                    <a:gd name="T66" fmla="*/ 240 w 265"/>
                    <a:gd name="T67" fmla="*/ 115 h 255"/>
                    <a:gd name="T68" fmla="*/ 90 w 265"/>
                    <a:gd name="T69" fmla="*/ 5 h 255"/>
                    <a:gd name="T70" fmla="*/ 75 w 265"/>
                    <a:gd name="T71" fmla="*/ 5 h 255"/>
                    <a:gd name="T72" fmla="*/ 60 w 265"/>
                    <a:gd name="T73" fmla="*/ 5 h 255"/>
                    <a:gd name="T74" fmla="*/ 140 w 265"/>
                    <a:gd name="T75" fmla="*/ 65 h 255"/>
                    <a:gd name="T76" fmla="*/ 135 w 265"/>
                    <a:gd name="T77" fmla="*/ 80 h 255"/>
                    <a:gd name="T78" fmla="*/ 130 w 265"/>
                    <a:gd name="T79" fmla="*/ 95 h 255"/>
                    <a:gd name="T80" fmla="*/ 130 w 265"/>
                    <a:gd name="T81" fmla="*/ 110 h 255"/>
                    <a:gd name="T82" fmla="*/ 170 w 265"/>
                    <a:gd name="T83" fmla="*/ 125 h 255"/>
                    <a:gd name="T84" fmla="*/ 160 w 265"/>
                    <a:gd name="T85" fmla="*/ 95 h 255"/>
                    <a:gd name="T86" fmla="*/ 165 w 265"/>
                    <a:gd name="T87" fmla="*/ 80 h 255"/>
                    <a:gd name="T88" fmla="*/ 190 w 265"/>
                    <a:gd name="T89" fmla="*/ 90 h 255"/>
                    <a:gd name="T90" fmla="*/ 200 w 265"/>
                    <a:gd name="T91" fmla="*/ 135 h 255"/>
                    <a:gd name="T92" fmla="*/ 190 w 265"/>
                    <a:gd name="T93" fmla="*/ 155 h 255"/>
                    <a:gd name="T94" fmla="*/ 130 w 265"/>
                    <a:gd name="T95" fmla="*/ 145 h 255"/>
                    <a:gd name="T96" fmla="*/ 110 w 265"/>
                    <a:gd name="T97" fmla="*/ 90 h 255"/>
                    <a:gd name="T98" fmla="*/ 125 w 265"/>
                    <a:gd name="T99" fmla="*/ 65 h 255"/>
                    <a:gd name="T100" fmla="*/ 135 w 265"/>
                    <a:gd name="T101" fmla="*/ 65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65" h="255">
                      <a:moveTo>
                        <a:pt x="45" y="0"/>
                      </a:move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5" y="0"/>
                      </a:lnTo>
                      <a:lnTo>
                        <a:pt x="45" y="5"/>
                      </a:lnTo>
                      <a:lnTo>
                        <a:pt x="40" y="5"/>
                      </a:lnTo>
                      <a:lnTo>
                        <a:pt x="35" y="5"/>
                      </a:lnTo>
                      <a:lnTo>
                        <a:pt x="50" y="5"/>
                      </a:lnTo>
                      <a:lnTo>
                        <a:pt x="65" y="5"/>
                      </a:lnTo>
                      <a:lnTo>
                        <a:pt x="80" y="15"/>
                      </a:lnTo>
                      <a:lnTo>
                        <a:pt x="80" y="15"/>
                      </a:lnTo>
                      <a:lnTo>
                        <a:pt x="80" y="15"/>
                      </a:lnTo>
                      <a:lnTo>
                        <a:pt x="55" y="20"/>
                      </a:lnTo>
                      <a:lnTo>
                        <a:pt x="35" y="20"/>
                      </a:lnTo>
                      <a:lnTo>
                        <a:pt x="35" y="20"/>
                      </a:lnTo>
                      <a:lnTo>
                        <a:pt x="35" y="20"/>
                      </a:lnTo>
                      <a:lnTo>
                        <a:pt x="25" y="40"/>
                      </a:lnTo>
                      <a:lnTo>
                        <a:pt x="15" y="60"/>
                      </a:lnTo>
                      <a:lnTo>
                        <a:pt x="10" y="60"/>
                      </a:lnTo>
                      <a:lnTo>
                        <a:pt x="10" y="65"/>
                      </a:lnTo>
                      <a:lnTo>
                        <a:pt x="5" y="80"/>
                      </a:lnTo>
                      <a:lnTo>
                        <a:pt x="0" y="100"/>
                      </a:lnTo>
                      <a:lnTo>
                        <a:pt x="10" y="125"/>
                      </a:lnTo>
                      <a:lnTo>
                        <a:pt x="20" y="150"/>
                      </a:lnTo>
                      <a:lnTo>
                        <a:pt x="40" y="175"/>
                      </a:lnTo>
                      <a:lnTo>
                        <a:pt x="50" y="170"/>
                      </a:lnTo>
                      <a:lnTo>
                        <a:pt x="60" y="165"/>
                      </a:lnTo>
                      <a:lnTo>
                        <a:pt x="50" y="150"/>
                      </a:lnTo>
                      <a:lnTo>
                        <a:pt x="40" y="140"/>
                      </a:lnTo>
                      <a:lnTo>
                        <a:pt x="35" y="115"/>
                      </a:lnTo>
                      <a:lnTo>
                        <a:pt x="40" y="95"/>
                      </a:lnTo>
                      <a:lnTo>
                        <a:pt x="45" y="75"/>
                      </a:lnTo>
                      <a:lnTo>
                        <a:pt x="50" y="65"/>
                      </a:lnTo>
                      <a:lnTo>
                        <a:pt x="50" y="55"/>
                      </a:lnTo>
                      <a:lnTo>
                        <a:pt x="55" y="50"/>
                      </a:lnTo>
                      <a:lnTo>
                        <a:pt x="55" y="50"/>
                      </a:lnTo>
                      <a:lnTo>
                        <a:pt x="60" y="45"/>
                      </a:lnTo>
                      <a:lnTo>
                        <a:pt x="65" y="40"/>
                      </a:lnTo>
                      <a:lnTo>
                        <a:pt x="70" y="35"/>
                      </a:lnTo>
                      <a:lnTo>
                        <a:pt x="70" y="35"/>
                      </a:lnTo>
                      <a:lnTo>
                        <a:pt x="70" y="35"/>
                      </a:lnTo>
                      <a:lnTo>
                        <a:pt x="80" y="35"/>
                      </a:lnTo>
                      <a:lnTo>
                        <a:pt x="90" y="40"/>
                      </a:lnTo>
                      <a:lnTo>
                        <a:pt x="90" y="40"/>
                      </a:lnTo>
                      <a:lnTo>
                        <a:pt x="90" y="45"/>
                      </a:lnTo>
                      <a:lnTo>
                        <a:pt x="95" y="45"/>
                      </a:lnTo>
                      <a:lnTo>
                        <a:pt x="90" y="50"/>
                      </a:lnTo>
                      <a:lnTo>
                        <a:pt x="90" y="50"/>
                      </a:lnTo>
                      <a:lnTo>
                        <a:pt x="85" y="50"/>
                      </a:lnTo>
                      <a:lnTo>
                        <a:pt x="75" y="55"/>
                      </a:lnTo>
                      <a:lnTo>
                        <a:pt x="70" y="60"/>
                      </a:lnTo>
                      <a:lnTo>
                        <a:pt x="70" y="75"/>
                      </a:lnTo>
                      <a:lnTo>
                        <a:pt x="70" y="90"/>
                      </a:lnTo>
                      <a:lnTo>
                        <a:pt x="70" y="100"/>
                      </a:lnTo>
                      <a:lnTo>
                        <a:pt x="65" y="110"/>
                      </a:lnTo>
                      <a:lnTo>
                        <a:pt x="85" y="130"/>
                      </a:lnTo>
                      <a:lnTo>
                        <a:pt x="100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45" y="175"/>
                      </a:lnTo>
                      <a:lnTo>
                        <a:pt x="185" y="190"/>
                      </a:lnTo>
                      <a:lnTo>
                        <a:pt x="200" y="185"/>
                      </a:lnTo>
                      <a:lnTo>
                        <a:pt x="215" y="185"/>
                      </a:lnTo>
                      <a:lnTo>
                        <a:pt x="220" y="175"/>
                      </a:lnTo>
                      <a:lnTo>
                        <a:pt x="225" y="170"/>
                      </a:lnTo>
                      <a:lnTo>
                        <a:pt x="230" y="165"/>
                      </a:lnTo>
                      <a:lnTo>
                        <a:pt x="230" y="165"/>
                      </a:lnTo>
                      <a:lnTo>
                        <a:pt x="235" y="165"/>
                      </a:lnTo>
                      <a:lnTo>
                        <a:pt x="240" y="160"/>
                      </a:lnTo>
                      <a:lnTo>
                        <a:pt x="240" y="160"/>
                      </a:lnTo>
                      <a:lnTo>
                        <a:pt x="245" y="160"/>
                      </a:lnTo>
                      <a:lnTo>
                        <a:pt x="250" y="165"/>
                      </a:lnTo>
                      <a:lnTo>
                        <a:pt x="250" y="165"/>
                      </a:lnTo>
                      <a:lnTo>
                        <a:pt x="255" y="170"/>
                      </a:lnTo>
                      <a:lnTo>
                        <a:pt x="255" y="170"/>
                      </a:lnTo>
                      <a:lnTo>
                        <a:pt x="255" y="175"/>
                      </a:lnTo>
                      <a:lnTo>
                        <a:pt x="245" y="185"/>
                      </a:lnTo>
                      <a:lnTo>
                        <a:pt x="230" y="195"/>
                      </a:lnTo>
                      <a:lnTo>
                        <a:pt x="220" y="195"/>
                      </a:lnTo>
                      <a:lnTo>
                        <a:pt x="215" y="195"/>
                      </a:lnTo>
                      <a:lnTo>
                        <a:pt x="180" y="210"/>
                      </a:lnTo>
                      <a:lnTo>
                        <a:pt x="135" y="210"/>
                      </a:lnTo>
                      <a:lnTo>
                        <a:pt x="95" y="195"/>
                      </a:lnTo>
                      <a:lnTo>
                        <a:pt x="85" y="190"/>
                      </a:lnTo>
                      <a:lnTo>
                        <a:pt x="75" y="180"/>
                      </a:lnTo>
                      <a:lnTo>
                        <a:pt x="70" y="185"/>
                      </a:lnTo>
                      <a:lnTo>
                        <a:pt x="60" y="195"/>
                      </a:lnTo>
                      <a:lnTo>
                        <a:pt x="70" y="200"/>
                      </a:lnTo>
                      <a:lnTo>
                        <a:pt x="80" y="210"/>
                      </a:lnTo>
                      <a:lnTo>
                        <a:pt x="85" y="205"/>
                      </a:lnTo>
                      <a:lnTo>
                        <a:pt x="95" y="205"/>
                      </a:lnTo>
                      <a:lnTo>
                        <a:pt x="90" y="205"/>
                      </a:lnTo>
                      <a:lnTo>
                        <a:pt x="85" y="210"/>
                      </a:lnTo>
                      <a:lnTo>
                        <a:pt x="155" y="245"/>
                      </a:lnTo>
                      <a:lnTo>
                        <a:pt x="230" y="255"/>
                      </a:lnTo>
                      <a:lnTo>
                        <a:pt x="260" y="210"/>
                      </a:lnTo>
                      <a:lnTo>
                        <a:pt x="265" y="165"/>
                      </a:lnTo>
                      <a:lnTo>
                        <a:pt x="240" y="115"/>
                      </a:lnTo>
                      <a:lnTo>
                        <a:pt x="185" y="55"/>
                      </a:lnTo>
                      <a:lnTo>
                        <a:pt x="115" y="15"/>
                      </a:lnTo>
                      <a:lnTo>
                        <a:pt x="90" y="5"/>
                      </a:lnTo>
                      <a:lnTo>
                        <a:pt x="65" y="0"/>
                      </a:lnTo>
                      <a:lnTo>
                        <a:pt x="70" y="0"/>
                      </a:lnTo>
                      <a:lnTo>
                        <a:pt x="75" y="5"/>
                      </a:lnTo>
                      <a:lnTo>
                        <a:pt x="75" y="5"/>
                      </a:lnTo>
                      <a:lnTo>
                        <a:pt x="70" y="5"/>
                      </a:lnTo>
                      <a:lnTo>
                        <a:pt x="60" y="5"/>
                      </a:lnTo>
                      <a:lnTo>
                        <a:pt x="45" y="0"/>
                      </a:lnTo>
                      <a:close/>
                      <a:moveTo>
                        <a:pt x="135" y="65"/>
                      </a:moveTo>
                      <a:lnTo>
                        <a:pt x="140" y="65"/>
                      </a:lnTo>
                      <a:lnTo>
                        <a:pt x="140" y="70"/>
                      </a:lnTo>
                      <a:lnTo>
                        <a:pt x="140" y="75"/>
                      </a:lnTo>
                      <a:lnTo>
                        <a:pt x="135" y="80"/>
                      </a:lnTo>
                      <a:lnTo>
                        <a:pt x="135" y="80"/>
                      </a:lnTo>
                      <a:lnTo>
                        <a:pt x="130" y="85"/>
                      </a:lnTo>
                      <a:lnTo>
                        <a:pt x="130" y="95"/>
                      </a:lnTo>
                      <a:lnTo>
                        <a:pt x="130" y="100"/>
                      </a:lnTo>
                      <a:lnTo>
                        <a:pt x="130" y="105"/>
                      </a:lnTo>
                      <a:lnTo>
                        <a:pt x="130" y="110"/>
                      </a:lnTo>
                      <a:lnTo>
                        <a:pt x="150" y="120"/>
                      </a:lnTo>
                      <a:lnTo>
                        <a:pt x="165" y="130"/>
                      </a:lnTo>
                      <a:lnTo>
                        <a:pt x="170" y="125"/>
                      </a:lnTo>
                      <a:lnTo>
                        <a:pt x="175" y="125"/>
                      </a:lnTo>
                      <a:lnTo>
                        <a:pt x="170" y="105"/>
                      </a:lnTo>
                      <a:lnTo>
                        <a:pt x="160" y="95"/>
                      </a:lnTo>
                      <a:lnTo>
                        <a:pt x="140" y="85"/>
                      </a:lnTo>
                      <a:lnTo>
                        <a:pt x="155" y="85"/>
                      </a:lnTo>
                      <a:lnTo>
                        <a:pt x="165" y="80"/>
                      </a:lnTo>
                      <a:lnTo>
                        <a:pt x="170" y="80"/>
                      </a:lnTo>
                      <a:lnTo>
                        <a:pt x="170" y="80"/>
                      </a:lnTo>
                      <a:lnTo>
                        <a:pt x="190" y="90"/>
                      </a:lnTo>
                      <a:lnTo>
                        <a:pt x="200" y="105"/>
                      </a:lnTo>
                      <a:lnTo>
                        <a:pt x="205" y="120"/>
                      </a:lnTo>
                      <a:lnTo>
                        <a:pt x="200" y="135"/>
                      </a:lnTo>
                      <a:lnTo>
                        <a:pt x="190" y="150"/>
                      </a:lnTo>
                      <a:lnTo>
                        <a:pt x="190" y="150"/>
                      </a:lnTo>
                      <a:lnTo>
                        <a:pt x="190" y="155"/>
                      </a:lnTo>
                      <a:lnTo>
                        <a:pt x="165" y="155"/>
                      </a:lnTo>
                      <a:lnTo>
                        <a:pt x="145" y="150"/>
                      </a:lnTo>
                      <a:lnTo>
                        <a:pt x="130" y="145"/>
                      </a:lnTo>
                      <a:lnTo>
                        <a:pt x="120" y="130"/>
                      </a:lnTo>
                      <a:lnTo>
                        <a:pt x="115" y="115"/>
                      </a:lnTo>
                      <a:lnTo>
                        <a:pt x="110" y="90"/>
                      </a:lnTo>
                      <a:lnTo>
                        <a:pt x="115" y="80"/>
                      </a:lnTo>
                      <a:lnTo>
                        <a:pt x="120" y="70"/>
                      </a:lnTo>
                      <a:lnTo>
                        <a:pt x="125" y="65"/>
                      </a:lnTo>
                      <a:lnTo>
                        <a:pt x="130" y="65"/>
                      </a:lnTo>
                      <a:lnTo>
                        <a:pt x="130" y="65"/>
                      </a:lnTo>
                      <a:lnTo>
                        <a:pt x="135" y="65"/>
                      </a:lnTo>
                      <a:lnTo>
                        <a:pt x="135" y="65"/>
                      </a:lnTo>
                      <a:close/>
                    </a:path>
                  </a:pathLst>
                </a:custGeom>
                <a:solidFill>
                  <a:srgbClr val="8D8EF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8D8EF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0" name="Freeform 404"/>
                <p:cNvSpPr>
                  <a:spLocks/>
                </p:cNvSpPr>
                <p:nvPr/>
              </p:nvSpPr>
              <p:spPr bwMode="auto">
                <a:xfrm>
                  <a:off x="1433" y="1118"/>
                  <a:ext cx="95" cy="90"/>
                </a:xfrm>
                <a:custGeom>
                  <a:avLst/>
                  <a:gdLst>
                    <a:gd name="T0" fmla="*/ 30 w 95"/>
                    <a:gd name="T1" fmla="*/ 5 h 90"/>
                    <a:gd name="T2" fmla="*/ 30 w 95"/>
                    <a:gd name="T3" fmla="*/ 0 h 90"/>
                    <a:gd name="T4" fmla="*/ 25 w 95"/>
                    <a:gd name="T5" fmla="*/ 0 h 90"/>
                    <a:gd name="T6" fmla="*/ 25 w 95"/>
                    <a:gd name="T7" fmla="*/ 0 h 90"/>
                    <a:gd name="T8" fmla="*/ 20 w 95"/>
                    <a:gd name="T9" fmla="*/ 0 h 90"/>
                    <a:gd name="T10" fmla="*/ 20 w 95"/>
                    <a:gd name="T11" fmla="*/ 0 h 90"/>
                    <a:gd name="T12" fmla="*/ 15 w 95"/>
                    <a:gd name="T13" fmla="*/ 0 h 90"/>
                    <a:gd name="T14" fmla="*/ 10 w 95"/>
                    <a:gd name="T15" fmla="*/ 5 h 90"/>
                    <a:gd name="T16" fmla="*/ 5 w 95"/>
                    <a:gd name="T17" fmla="*/ 15 h 90"/>
                    <a:gd name="T18" fmla="*/ 0 w 95"/>
                    <a:gd name="T19" fmla="*/ 25 h 90"/>
                    <a:gd name="T20" fmla="*/ 5 w 95"/>
                    <a:gd name="T21" fmla="*/ 50 h 90"/>
                    <a:gd name="T22" fmla="*/ 10 w 95"/>
                    <a:gd name="T23" fmla="*/ 65 h 90"/>
                    <a:gd name="T24" fmla="*/ 20 w 95"/>
                    <a:gd name="T25" fmla="*/ 80 h 90"/>
                    <a:gd name="T26" fmla="*/ 35 w 95"/>
                    <a:gd name="T27" fmla="*/ 85 h 90"/>
                    <a:gd name="T28" fmla="*/ 55 w 95"/>
                    <a:gd name="T29" fmla="*/ 90 h 90"/>
                    <a:gd name="T30" fmla="*/ 80 w 95"/>
                    <a:gd name="T31" fmla="*/ 90 h 90"/>
                    <a:gd name="T32" fmla="*/ 80 w 95"/>
                    <a:gd name="T33" fmla="*/ 85 h 90"/>
                    <a:gd name="T34" fmla="*/ 80 w 95"/>
                    <a:gd name="T35" fmla="*/ 85 h 90"/>
                    <a:gd name="T36" fmla="*/ 90 w 95"/>
                    <a:gd name="T37" fmla="*/ 70 h 90"/>
                    <a:gd name="T38" fmla="*/ 95 w 95"/>
                    <a:gd name="T39" fmla="*/ 55 h 90"/>
                    <a:gd name="T40" fmla="*/ 90 w 95"/>
                    <a:gd name="T41" fmla="*/ 40 h 90"/>
                    <a:gd name="T42" fmla="*/ 80 w 95"/>
                    <a:gd name="T43" fmla="*/ 25 h 90"/>
                    <a:gd name="T44" fmla="*/ 60 w 95"/>
                    <a:gd name="T45" fmla="*/ 15 h 90"/>
                    <a:gd name="T46" fmla="*/ 60 w 95"/>
                    <a:gd name="T47" fmla="*/ 15 h 90"/>
                    <a:gd name="T48" fmla="*/ 55 w 95"/>
                    <a:gd name="T49" fmla="*/ 15 h 90"/>
                    <a:gd name="T50" fmla="*/ 45 w 95"/>
                    <a:gd name="T51" fmla="*/ 20 h 90"/>
                    <a:gd name="T52" fmla="*/ 30 w 95"/>
                    <a:gd name="T53" fmla="*/ 20 h 90"/>
                    <a:gd name="T54" fmla="*/ 50 w 95"/>
                    <a:gd name="T55" fmla="*/ 30 h 90"/>
                    <a:gd name="T56" fmla="*/ 60 w 95"/>
                    <a:gd name="T57" fmla="*/ 40 h 90"/>
                    <a:gd name="T58" fmla="*/ 65 w 95"/>
                    <a:gd name="T59" fmla="*/ 60 h 90"/>
                    <a:gd name="T60" fmla="*/ 60 w 95"/>
                    <a:gd name="T61" fmla="*/ 60 h 90"/>
                    <a:gd name="T62" fmla="*/ 55 w 95"/>
                    <a:gd name="T63" fmla="*/ 65 h 90"/>
                    <a:gd name="T64" fmla="*/ 40 w 95"/>
                    <a:gd name="T65" fmla="*/ 55 h 90"/>
                    <a:gd name="T66" fmla="*/ 20 w 95"/>
                    <a:gd name="T67" fmla="*/ 45 h 90"/>
                    <a:gd name="T68" fmla="*/ 20 w 95"/>
                    <a:gd name="T69" fmla="*/ 40 h 90"/>
                    <a:gd name="T70" fmla="*/ 20 w 95"/>
                    <a:gd name="T71" fmla="*/ 35 h 90"/>
                    <a:gd name="T72" fmla="*/ 20 w 95"/>
                    <a:gd name="T73" fmla="*/ 30 h 90"/>
                    <a:gd name="T74" fmla="*/ 20 w 95"/>
                    <a:gd name="T75" fmla="*/ 20 h 90"/>
                    <a:gd name="T76" fmla="*/ 25 w 95"/>
                    <a:gd name="T77" fmla="*/ 15 h 90"/>
                    <a:gd name="T78" fmla="*/ 25 w 95"/>
                    <a:gd name="T79" fmla="*/ 15 h 90"/>
                    <a:gd name="T80" fmla="*/ 30 w 95"/>
                    <a:gd name="T81" fmla="*/ 10 h 90"/>
                    <a:gd name="T82" fmla="*/ 30 w 95"/>
                    <a:gd name="T83" fmla="*/ 5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95" h="90">
                      <a:moveTo>
                        <a:pt x="30" y="5"/>
                      </a:moveTo>
                      <a:lnTo>
                        <a:pt x="30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0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5"/>
                      </a:lnTo>
                      <a:lnTo>
                        <a:pt x="0" y="25"/>
                      </a:lnTo>
                      <a:lnTo>
                        <a:pt x="5" y="50"/>
                      </a:lnTo>
                      <a:lnTo>
                        <a:pt x="10" y="65"/>
                      </a:lnTo>
                      <a:lnTo>
                        <a:pt x="20" y="80"/>
                      </a:lnTo>
                      <a:lnTo>
                        <a:pt x="35" y="85"/>
                      </a:lnTo>
                      <a:lnTo>
                        <a:pt x="55" y="90"/>
                      </a:lnTo>
                      <a:lnTo>
                        <a:pt x="80" y="90"/>
                      </a:lnTo>
                      <a:lnTo>
                        <a:pt x="80" y="85"/>
                      </a:lnTo>
                      <a:lnTo>
                        <a:pt x="80" y="85"/>
                      </a:lnTo>
                      <a:lnTo>
                        <a:pt x="90" y="70"/>
                      </a:lnTo>
                      <a:lnTo>
                        <a:pt x="95" y="55"/>
                      </a:lnTo>
                      <a:lnTo>
                        <a:pt x="90" y="40"/>
                      </a:lnTo>
                      <a:lnTo>
                        <a:pt x="80" y="25"/>
                      </a:lnTo>
                      <a:lnTo>
                        <a:pt x="60" y="15"/>
                      </a:lnTo>
                      <a:lnTo>
                        <a:pt x="60" y="15"/>
                      </a:lnTo>
                      <a:lnTo>
                        <a:pt x="55" y="15"/>
                      </a:lnTo>
                      <a:lnTo>
                        <a:pt x="45" y="20"/>
                      </a:lnTo>
                      <a:lnTo>
                        <a:pt x="30" y="20"/>
                      </a:lnTo>
                      <a:lnTo>
                        <a:pt x="50" y="30"/>
                      </a:lnTo>
                      <a:lnTo>
                        <a:pt x="60" y="40"/>
                      </a:lnTo>
                      <a:lnTo>
                        <a:pt x="65" y="60"/>
                      </a:lnTo>
                      <a:lnTo>
                        <a:pt x="60" y="60"/>
                      </a:lnTo>
                      <a:lnTo>
                        <a:pt x="55" y="65"/>
                      </a:lnTo>
                      <a:lnTo>
                        <a:pt x="40" y="55"/>
                      </a:lnTo>
                      <a:lnTo>
                        <a:pt x="20" y="45"/>
                      </a:lnTo>
                      <a:lnTo>
                        <a:pt x="20" y="40"/>
                      </a:lnTo>
                      <a:lnTo>
                        <a:pt x="20" y="35"/>
                      </a:lnTo>
                      <a:lnTo>
                        <a:pt x="20" y="30"/>
                      </a:lnTo>
                      <a:lnTo>
                        <a:pt x="20" y="20"/>
                      </a:lnTo>
                      <a:lnTo>
                        <a:pt x="25" y="15"/>
                      </a:lnTo>
                      <a:lnTo>
                        <a:pt x="25" y="15"/>
                      </a:lnTo>
                      <a:lnTo>
                        <a:pt x="30" y="10"/>
                      </a:lnTo>
                      <a:lnTo>
                        <a:pt x="3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1" name="Freeform 405"/>
                <p:cNvSpPr>
                  <a:spLocks/>
                </p:cNvSpPr>
                <p:nvPr/>
              </p:nvSpPr>
              <p:spPr bwMode="auto">
                <a:xfrm>
                  <a:off x="1288" y="1053"/>
                  <a:ext cx="80" cy="110"/>
                </a:xfrm>
                <a:custGeom>
                  <a:avLst/>
                  <a:gdLst>
                    <a:gd name="T0" fmla="*/ 80 w 80"/>
                    <a:gd name="T1" fmla="*/ 5 h 110"/>
                    <a:gd name="T2" fmla="*/ 80 w 80"/>
                    <a:gd name="T3" fmla="*/ 0 h 110"/>
                    <a:gd name="T4" fmla="*/ 75 w 80"/>
                    <a:gd name="T5" fmla="*/ 0 h 110"/>
                    <a:gd name="T6" fmla="*/ 75 w 80"/>
                    <a:gd name="T7" fmla="*/ 0 h 110"/>
                    <a:gd name="T8" fmla="*/ 75 w 80"/>
                    <a:gd name="T9" fmla="*/ 0 h 110"/>
                    <a:gd name="T10" fmla="*/ 65 w 80"/>
                    <a:gd name="T11" fmla="*/ 0 h 110"/>
                    <a:gd name="T12" fmla="*/ 50 w 80"/>
                    <a:gd name="T13" fmla="*/ 0 h 110"/>
                    <a:gd name="T14" fmla="*/ 35 w 80"/>
                    <a:gd name="T15" fmla="*/ 10 h 110"/>
                    <a:gd name="T16" fmla="*/ 15 w 80"/>
                    <a:gd name="T17" fmla="*/ 20 h 110"/>
                    <a:gd name="T18" fmla="*/ 5 w 80"/>
                    <a:gd name="T19" fmla="*/ 50 h 110"/>
                    <a:gd name="T20" fmla="*/ 0 w 80"/>
                    <a:gd name="T21" fmla="*/ 80 h 110"/>
                    <a:gd name="T22" fmla="*/ 0 w 80"/>
                    <a:gd name="T23" fmla="*/ 80 h 110"/>
                    <a:gd name="T24" fmla="*/ 0 w 80"/>
                    <a:gd name="T25" fmla="*/ 85 h 110"/>
                    <a:gd name="T26" fmla="*/ 10 w 80"/>
                    <a:gd name="T27" fmla="*/ 100 h 110"/>
                    <a:gd name="T28" fmla="*/ 20 w 80"/>
                    <a:gd name="T29" fmla="*/ 110 h 110"/>
                    <a:gd name="T30" fmla="*/ 20 w 80"/>
                    <a:gd name="T31" fmla="*/ 80 h 110"/>
                    <a:gd name="T32" fmla="*/ 30 w 80"/>
                    <a:gd name="T33" fmla="*/ 45 h 110"/>
                    <a:gd name="T34" fmla="*/ 30 w 80"/>
                    <a:gd name="T35" fmla="*/ 45 h 110"/>
                    <a:gd name="T36" fmla="*/ 30 w 80"/>
                    <a:gd name="T37" fmla="*/ 45 h 110"/>
                    <a:gd name="T38" fmla="*/ 30 w 80"/>
                    <a:gd name="T39" fmla="*/ 45 h 110"/>
                    <a:gd name="T40" fmla="*/ 30 w 80"/>
                    <a:gd name="T41" fmla="*/ 45 h 110"/>
                    <a:gd name="T42" fmla="*/ 30 w 80"/>
                    <a:gd name="T43" fmla="*/ 45 h 110"/>
                    <a:gd name="T44" fmla="*/ 30 w 80"/>
                    <a:gd name="T45" fmla="*/ 40 h 110"/>
                    <a:gd name="T46" fmla="*/ 70 w 80"/>
                    <a:gd name="T47" fmla="*/ 5 h 110"/>
                    <a:gd name="T48" fmla="*/ 75 w 80"/>
                    <a:gd name="T49" fmla="*/ 5 h 110"/>
                    <a:gd name="T50" fmla="*/ 80 w 80"/>
                    <a:gd name="T51" fmla="*/ 5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80" h="110">
                      <a:moveTo>
                        <a:pt x="80" y="5"/>
                      </a:moveTo>
                      <a:lnTo>
                        <a:pt x="80" y="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65" y="0"/>
                      </a:lnTo>
                      <a:lnTo>
                        <a:pt x="50" y="0"/>
                      </a:lnTo>
                      <a:lnTo>
                        <a:pt x="35" y="10"/>
                      </a:lnTo>
                      <a:lnTo>
                        <a:pt x="15" y="20"/>
                      </a:lnTo>
                      <a:lnTo>
                        <a:pt x="5" y="50"/>
                      </a:lnTo>
                      <a:lnTo>
                        <a:pt x="0" y="80"/>
                      </a:lnTo>
                      <a:lnTo>
                        <a:pt x="0" y="80"/>
                      </a:lnTo>
                      <a:lnTo>
                        <a:pt x="0" y="85"/>
                      </a:lnTo>
                      <a:lnTo>
                        <a:pt x="10" y="100"/>
                      </a:lnTo>
                      <a:lnTo>
                        <a:pt x="20" y="110"/>
                      </a:lnTo>
                      <a:lnTo>
                        <a:pt x="20" y="80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0"/>
                      </a:lnTo>
                      <a:lnTo>
                        <a:pt x="70" y="5"/>
                      </a:lnTo>
                      <a:lnTo>
                        <a:pt x="75" y="5"/>
                      </a:lnTo>
                      <a:lnTo>
                        <a:pt x="80" y="5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2" name="Freeform 406"/>
                <p:cNvSpPr>
                  <a:spLocks/>
                </p:cNvSpPr>
                <p:nvPr/>
              </p:nvSpPr>
              <p:spPr bwMode="auto">
                <a:xfrm>
                  <a:off x="1323" y="1073"/>
                  <a:ext cx="35" cy="80"/>
                </a:xfrm>
                <a:custGeom>
                  <a:avLst/>
                  <a:gdLst>
                    <a:gd name="T0" fmla="*/ 35 w 35"/>
                    <a:gd name="T1" fmla="*/ 0 h 80"/>
                    <a:gd name="T2" fmla="*/ 30 w 35"/>
                    <a:gd name="T3" fmla="*/ 0 h 80"/>
                    <a:gd name="T4" fmla="*/ 10 w 35"/>
                    <a:gd name="T5" fmla="*/ 30 h 80"/>
                    <a:gd name="T6" fmla="*/ 5 w 35"/>
                    <a:gd name="T7" fmla="*/ 55 h 80"/>
                    <a:gd name="T8" fmla="*/ 0 w 35"/>
                    <a:gd name="T9" fmla="*/ 80 h 80"/>
                    <a:gd name="T10" fmla="*/ 5 w 35"/>
                    <a:gd name="T11" fmla="*/ 60 h 80"/>
                    <a:gd name="T12" fmla="*/ 10 w 35"/>
                    <a:gd name="T13" fmla="*/ 45 h 80"/>
                    <a:gd name="T14" fmla="*/ 10 w 35"/>
                    <a:gd name="T15" fmla="*/ 40 h 80"/>
                    <a:gd name="T16" fmla="*/ 15 w 35"/>
                    <a:gd name="T17" fmla="*/ 40 h 80"/>
                    <a:gd name="T18" fmla="*/ 25 w 35"/>
                    <a:gd name="T19" fmla="*/ 20 h 80"/>
                    <a:gd name="T20" fmla="*/ 35 w 35"/>
                    <a:gd name="T21" fmla="*/ 0 h 80"/>
                    <a:gd name="T22" fmla="*/ 35 w 35"/>
                    <a:gd name="T23" fmla="*/ 0 h 80"/>
                    <a:gd name="T24" fmla="*/ 35 w 35"/>
                    <a:gd name="T25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" h="80">
                      <a:moveTo>
                        <a:pt x="35" y="0"/>
                      </a:moveTo>
                      <a:lnTo>
                        <a:pt x="30" y="0"/>
                      </a:lnTo>
                      <a:lnTo>
                        <a:pt x="10" y="30"/>
                      </a:lnTo>
                      <a:lnTo>
                        <a:pt x="5" y="55"/>
                      </a:lnTo>
                      <a:lnTo>
                        <a:pt x="0" y="80"/>
                      </a:lnTo>
                      <a:lnTo>
                        <a:pt x="5" y="60"/>
                      </a:lnTo>
                      <a:lnTo>
                        <a:pt x="10" y="45"/>
                      </a:lnTo>
                      <a:lnTo>
                        <a:pt x="10" y="40"/>
                      </a:lnTo>
                      <a:lnTo>
                        <a:pt x="15" y="40"/>
                      </a:lnTo>
                      <a:lnTo>
                        <a:pt x="25" y="20"/>
                      </a:lnTo>
                      <a:lnTo>
                        <a:pt x="35" y="0"/>
                      </a:lnTo>
                      <a:lnTo>
                        <a:pt x="35" y="0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3" name="Freeform 407"/>
                <p:cNvSpPr>
                  <a:spLocks/>
                </p:cNvSpPr>
                <p:nvPr/>
              </p:nvSpPr>
              <p:spPr bwMode="auto">
                <a:xfrm>
                  <a:off x="1088" y="1343"/>
                  <a:ext cx="150" cy="80"/>
                </a:xfrm>
                <a:custGeom>
                  <a:avLst/>
                  <a:gdLst>
                    <a:gd name="T0" fmla="*/ 95 w 150"/>
                    <a:gd name="T1" fmla="*/ 10 h 80"/>
                    <a:gd name="T2" fmla="*/ 90 w 150"/>
                    <a:gd name="T3" fmla="*/ 5 h 80"/>
                    <a:gd name="T4" fmla="*/ 80 w 150"/>
                    <a:gd name="T5" fmla="*/ 0 h 80"/>
                    <a:gd name="T6" fmla="*/ 70 w 150"/>
                    <a:gd name="T7" fmla="*/ 0 h 80"/>
                    <a:gd name="T8" fmla="*/ 65 w 150"/>
                    <a:gd name="T9" fmla="*/ 5 h 80"/>
                    <a:gd name="T10" fmla="*/ 35 w 150"/>
                    <a:gd name="T11" fmla="*/ 25 h 80"/>
                    <a:gd name="T12" fmla="*/ 15 w 150"/>
                    <a:gd name="T13" fmla="*/ 45 h 80"/>
                    <a:gd name="T14" fmla="*/ 5 w 150"/>
                    <a:gd name="T15" fmla="*/ 55 h 80"/>
                    <a:gd name="T16" fmla="*/ 0 w 150"/>
                    <a:gd name="T17" fmla="*/ 65 h 80"/>
                    <a:gd name="T18" fmla="*/ 0 w 150"/>
                    <a:gd name="T19" fmla="*/ 65 h 80"/>
                    <a:gd name="T20" fmla="*/ 0 w 150"/>
                    <a:gd name="T21" fmla="*/ 65 h 80"/>
                    <a:gd name="T22" fmla="*/ 15 w 150"/>
                    <a:gd name="T23" fmla="*/ 70 h 80"/>
                    <a:gd name="T24" fmla="*/ 35 w 150"/>
                    <a:gd name="T25" fmla="*/ 75 h 80"/>
                    <a:gd name="T26" fmla="*/ 50 w 150"/>
                    <a:gd name="T27" fmla="*/ 75 h 80"/>
                    <a:gd name="T28" fmla="*/ 55 w 150"/>
                    <a:gd name="T29" fmla="*/ 75 h 80"/>
                    <a:gd name="T30" fmla="*/ 105 w 150"/>
                    <a:gd name="T31" fmla="*/ 80 h 80"/>
                    <a:gd name="T32" fmla="*/ 150 w 150"/>
                    <a:gd name="T33" fmla="*/ 75 h 80"/>
                    <a:gd name="T34" fmla="*/ 140 w 150"/>
                    <a:gd name="T35" fmla="*/ 70 h 80"/>
                    <a:gd name="T36" fmla="*/ 130 w 150"/>
                    <a:gd name="T37" fmla="*/ 60 h 80"/>
                    <a:gd name="T38" fmla="*/ 125 w 150"/>
                    <a:gd name="T39" fmla="*/ 50 h 80"/>
                    <a:gd name="T40" fmla="*/ 115 w 150"/>
                    <a:gd name="T41" fmla="*/ 40 h 80"/>
                    <a:gd name="T42" fmla="*/ 115 w 150"/>
                    <a:gd name="T43" fmla="*/ 40 h 80"/>
                    <a:gd name="T44" fmla="*/ 110 w 150"/>
                    <a:gd name="T45" fmla="*/ 35 h 80"/>
                    <a:gd name="T46" fmla="*/ 110 w 150"/>
                    <a:gd name="T47" fmla="*/ 25 h 80"/>
                    <a:gd name="T48" fmla="*/ 100 w 150"/>
                    <a:gd name="T49" fmla="*/ 20 h 80"/>
                    <a:gd name="T50" fmla="*/ 100 w 150"/>
                    <a:gd name="T51" fmla="*/ 15 h 80"/>
                    <a:gd name="T52" fmla="*/ 100 w 150"/>
                    <a:gd name="T53" fmla="*/ 15 h 80"/>
                    <a:gd name="T54" fmla="*/ 100 w 150"/>
                    <a:gd name="T55" fmla="*/ 10 h 80"/>
                    <a:gd name="T56" fmla="*/ 95 w 150"/>
                    <a:gd name="T57" fmla="*/ 1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50" h="80">
                      <a:moveTo>
                        <a:pt x="95" y="10"/>
                      </a:moveTo>
                      <a:lnTo>
                        <a:pt x="90" y="5"/>
                      </a:lnTo>
                      <a:lnTo>
                        <a:pt x="80" y="0"/>
                      </a:lnTo>
                      <a:lnTo>
                        <a:pt x="70" y="0"/>
                      </a:lnTo>
                      <a:lnTo>
                        <a:pt x="65" y="5"/>
                      </a:lnTo>
                      <a:lnTo>
                        <a:pt x="35" y="25"/>
                      </a:lnTo>
                      <a:lnTo>
                        <a:pt x="15" y="45"/>
                      </a:lnTo>
                      <a:lnTo>
                        <a:pt x="5" y="55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15" y="70"/>
                      </a:lnTo>
                      <a:lnTo>
                        <a:pt x="35" y="75"/>
                      </a:lnTo>
                      <a:lnTo>
                        <a:pt x="50" y="75"/>
                      </a:lnTo>
                      <a:lnTo>
                        <a:pt x="55" y="75"/>
                      </a:lnTo>
                      <a:lnTo>
                        <a:pt x="105" y="80"/>
                      </a:lnTo>
                      <a:lnTo>
                        <a:pt x="150" y="75"/>
                      </a:lnTo>
                      <a:lnTo>
                        <a:pt x="140" y="70"/>
                      </a:lnTo>
                      <a:lnTo>
                        <a:pt x="130" y="60"/>
                      </a:lnTo>
                      <a:lnTo>
                        <a:pt x="125" y="50"/>
                      </a:lnTo>
                      <a:lnTo>
                        <a:pt x="115" y="40"/>
                      </a:lnTo>
                      <a:lnTo>
                        <a:pt x="115" y="40"/>
                      </a:lnTo>
                      <a:lnTo>
                        <a:pt x="110" y="35"/>
                      </a:lnTo>
                      <a:lnTo>
                        <a:pt x="110" y="25"/>
                      </a:lnTo>
                      <a:lnTo>
                        <a:pt x="100" y="20"/>
                      </a:lnTo>
                      <a:lnTo>
                        <a:pt x="100" y="15"/>
                      </a:lnTo>
                      <a:lnTo>
                        <a:pt x="100" y="15"/>
                      </a:lnTo>
                      <a:lnTo>
                        <a:pt x="100" y="10"/>
                      </a:lnTo>
                      <a:lnTo>
                        <a:pt x="95" y="10"/>
                      </a:lnTo>
                      <a:close/>
                    </a:path>
                  </a:pathLst>
                </a:custGeom>
                <a:solidFill>
                  <a:srgbClr val="92DA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92DAF1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4" name="Freeform 408"/>
                <p:cNvSpPr>
                  <a:spLocks/>
                </p:cNvSpPr>
                <p:nvPr/>
              </p:nvSpPr>
              <p:spPr bwMode="auto">
                <a:xfrm>
                  <a:off x="1088" y="1408"/>
                  <a:ext cx="260" cy="175"/>
                </a:xfrm>
                <a:custGeom>
                  <a:avLst/>
                  <a:gdLst>
                    <a:gd name="T0" fmla="*/ 255 w 260"/>
                    <a:gd name="T1" fmla="*/ 125 h 175"/>
                    <a:gd name="T2" fmla="*/ 255 w 260"/>
                    <a:gd name="T3" fmla="*/ 125 h 175"/>
                    <a:gd name="T4" fmla="*/ 255 w 260"/>
                    <a:gd name="T5" fmla="*/ 125 h 175"/>
                    <a:gd name="T6" fmla="*/ 215 w 260"/>
                    <a:gd name="T7" fmla="*/ 75 h 175"/>
                    <a:gd name="T8" fmla="*/ 175 w 260"/>
                    <a:gd name="T9" fmla="*/ 25 h 175"/>
                    <a:gd name="T10" fmla="*/ 165 w 260"/>
                    <a:gd name="T11" fmla="*/ 20 h 175"/>
                    <a:gd name="T12" fmla="*/ 150 w 260"/>
                    <a:gd name="T13" fmla="*/ 10 h 175"/>
                    <a:gd name="T14" fmla="*/ 105 w 260"/>
                    <a:gd name="T15" fmla="*/ 15 h 175"/>
                    <a:gd name="T16" fmla="*/ 55 w 260"/>
                    <a:gd name="T17" fmla="*/ 10 h 175"/>
                    <a:gd name="T18" fmla="*/ 50 w 260"/>
                    <a:gd name="T19" fmla="*/ 10 h 175"/>
                    <a:gd name="T20" fmla="*/ 35 w 260"/>
                    <a:gd name="T21" fmla="*/ 10 h 175"/>
                    <a:gd name="T22" fmla="*/ 15 w 260"/>
                    <a:gd name="T23" fmla="*/ 5 h 175"/>
                    <a:gd name="T24" fmla="*/ 0 w 260"/>
                    <a:gd name="T25" fmla="*/ 0 h 175"/>
                    <a:gd name="T26" fmla="*/ 5 w 260"/>
                    <a:gd name="T27" fmla="*/ 5 h 175"/>
                    <a:gd name="T28" fmla="*/ 10 w 260"/>
                    <a:gd name="T29" fmla="*/ 15 h 175"/>
                    <a:gd name="T30" fmla="*/ 10 w 260"/>
                    <a:gd name="T31" fmla="*/ 15 h 175"/>
                    <a:gd name="T32" fmla="*/ 15 w 260"/>
                    <a:gd name="T33" fmla="*/ 15 h 175"/>
                    <a:gd name="T34" fmla="*/ 30 w 260"/>
                    <a:gd name="T35" fmla="*/ 25 h 175"/>
                    <a:gd name="T36" fmla="*/ 50 w 260"/>
                    <a:gd name="T37" fmla="*/ 35 h 175"/>
                    <a:gd name="T38" fmla="*/ 65 w 260"/>
                    <a:gd name="T39" fmla="*/ 25 h 175"/>
                    <a:gd name="T40" fmla="*/ 80 w 260"/>
                    <a:gd name="T41" fmla="*/ 25 h 175"/>
                    <a:gd name="T42" fmla="*/ 100 w 260"/>
                    <a:gd name="T43" fmla="*/ 25 h 175"/>
                    <a:gd name="T44" fmla="*/ 105 w 260"/>
                    <a:gd name="T45" fmla="*/ 25 h 175"/>
                    <a:gd name="T46" fmla="*/ 105 w 260"/>
                    <a:gd name="T47" fmla="*/ 25 h 175"/>
                    <a:gd name="T48" fmla="*/ 165 w 260"/>
                    <a:gd name="T49" fmla="*/ 55 h 175"/>
                    <a:gd name="T50" fmla="*/ 210 w 260"/>
                    <a:gd name="T51" fmla="*/ 100 h 175"/>
                    <a:gd name="T52" fmla="*/ 245 w 260"/>
                    <a:gd name="T53" fmla="*/ 160 h 175"/>
                    <a:gd name="T54" fmla="*/ 245 w 260"/>
                    <a:gd name="T55" fmla="*/ 170 h 175"/>
                    <a:gd name="T56" fmla="*/ 250 w 260"/>
                    <a:gd name="T57" fmla="*/ 175 h 175"/>
                    <a:gd name="T58" fmla="*/ 250 w 260"/>
                    <a:gd name="T59" fmla="*/ 170 h 175"/>
                    <a:gd name="T60" fmla="*/ 255 w 260"/>
                    <a:gd name="T61" fmla="*/ 165 h 175"/>
                    <a:gd name="T62" fmla="*/ 260 w 260"/>
                    <a:gd name="T63" fmla="*/ 150 h 175"/>
                    <a:gd name="T64" fmla="*/ 260 w 260"/>
                    <a:gd name="T65" fmla="*/ 135 h 175"/>
                    <a:gd name="T66" fmla="*/ 260 w 260"/>
                    <a:gd name="T67" fmla="*/ 135 h 175"/>
                    <a:gd name="T68" fmla="*/ 255 w 260"/>
                    <a:gd name="T69" fmla="*/ 135 h 175"/>
                    <a:gd name="T70" fmla="*/ 255 w 260"/>
                    <a:gd name="T71" fmla="*/ 130 h 175"/>
                    <a:gd name="T72" fmla="*/ 255 w 260"/>
                    <a:gd name="T73" fmla="*/ 12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60" h="175">
                      <a:moveTo>
                        <a:pt x="255" y="125"/>
                      </a:moveTo>
                      <a:lnTo>
                        <a:pt x="255" y="125"/>
                      </a:lnTo>
                      <a:lnTo>
                        <a:pt x="255" y="125"/>
                      </a:lnTo>
                      <a:lnTo>
                        <a:pt x="215" y="75"/>
                      </a:lnTo>
                      <a:lnTo>
                        <a:pt x="175" y="25"/>
                      </a:lnTo>
                      <a:lnTo>
                        <a:pt x="165" y="20"/>
                      </a:lnTo>
                      <a:lnTo>
                        <a:pt x="150" y="10"/>
                      </a:lnTo>
                      <a:lnTo>
                        <a:pt x="105" y="15"/>
                      </a:lnTo>
                      <a:lnTo>
                        <a:pt x="55" y="10"/>
                      </a:lnTo>
                      <a:lnTo>
                        <a:pt x="50" y="10"/>
                      </a:lnTo>
                      <a:lnTo>
                        <a:pt x="35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5" y="15"/>
                      </a:lnTo>
                      <a:lnTo>
                        <a:pt x="30" y="25"/>
                      </a:lnTo>
                      <a:lnTo>
                        <a:pt x="50" y="35"/>
                      </a:lnTo>
                      <a:lnTo>
                        <a:pt x="65" y="25"/>
                      </a:lnTo>
                      <a:lnTo>
                        <a:pt x="80" y="25"/>
                      </a:lnTo>
                      <a:lnTo>
                        <a:pt x="100" y="25"/>
                      </a:lnTo>
                      <a:lnTo>
                        <a:pt x="105" y="25"/>
                      </a:lnTo>
                      <a:lnTo>
                        <a:pt x="105" y="25"/>
                      </a:lnTo>
                      <a:lnTo>
                        <a:pt x="165" y="55"/>
                      </a:lnTo>
                      <a:lnTo>
                        <a:pt x="210" y="100"/>
                      </a:lnTo>
                      <a:lnTo>
                        <a:pt x="245" y="160"/>
                      </a:lnTo>
                      <a:lnTo>
                        <a:pt x="245" y="170"/>
                      </a:lnTo>
                      <a:lnTo>
                        <a:pt x="250" y="175"/>
                      </a:lnTo>
                      <a:lnTo>
                        <a:pt x="250" y="170"/>
                      </a:lnTo>
                      <a:lnTo>
                        <a:pt x="255" y="165"/>
                      </a:lnTo>
                      <a:lnTo>
                        <a:pt x="260" y="150"/>
                      </a:lnTo>
                      <a:lnTo>
                        <a:pt x="260" y="135"/>
                      </a:lnTo>
                      <a:lnTo>
                        <a:pt x="260" y="135"/>
                      </a:lnTo>
                      <a:lnTo>
                        <a:pt x="255" y="135"/>
                      </a:lnTo>
                      <a:lnTo>
                        <a:pt x="255" y="130"/>
                      </a:lnTo>
                      <a:lnTo>
                        <a:pt x="255" y="125"/>
                      </a:lnTo>
                      <a:close/>
                    </a:path>
                  </a:pathLst>
                </a:custGeom>
                <a:solidFill>
                  <a:srgbClr val="39BB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5" name="Freeform 409"/>
                <p:cNvSpPr>
                  <a:spLocks/>
                </p:cNvSpPr>
                <p:nvPr/>
              </p:nvSpPr>
              <p:spPr bwMode="auto">
                <a:xfrm>
                  <a:off x="1138" y="1433"/>
                  <a:ext cx="200" cy="200"/>
                </a:xfrm>
                <a:custGeom>
                  <a:avLst/>
                  <a:gdLst>
                    <a:gd name="T0" fmla="*/ 0 w 200"/>
                    <a:gd name="T1" fmla="*/ 10 h 200"/>
                    <a:gd name="T2" fmla="*/ 0 w 200"/>
                    <a:gd name="T3" fmla="*/ 10 h 200"/>
                    <a:gd name="T4" fmla="*/ 5 w 200"/>
                    <a:gd name="T5" fmla="*/ 15 h 200"/>
                    <a:gd name="T6" fmla="*/ 85 w 200"/>
                    <a:gd name="T7" fmla="*/ 95 h 200"/>
                    <a:gd name="T8" fmla="*/ 85 w 200"/>
                    <a:gd name="T9" fmla="*/ 95 h 200"/>
                    <a:gd name="T10" fmla="*/ 85 w 200"/>
                    <a:gd name="T11" fmla="*/ 95 h 200"/>
                    <a:gd name="T12" fmla="*/ 100 w 200"/>
                    <a:gd name="T13" fmla="*/ 125 h 200"/>
                    <a:gd name="T14" fmla="*/ 110 w 200"/>
                    <a:gd name="T15" fmla="*/ 165 h 200"/>
                    <a:gd name="T16" fmla="*/ 115 w 200"/>
                    <a:gd name="T17" fmla="*/ 180 h 200"/>
                    <a:gd name="T18" fmla="*/ 115 w 200"/>
                    <a:gd name="T19" fmla="*/ 200 h 200"/>
                    <a:gd name="T20" fmla="*/ 160 w 200"/>
                    <a:gd name="T21" fmla="*/ 185 h 200"/>
                    <a:gd name="T22" fmla="*/ 200 w 200"/>
                    <a:gd name="T23" fmla="*/ 150 h 200"/>
                    <a:gd name="T24" fmla="*/ 195 w 200"/>
                    <a:gd name="T25" fmla="*/ 145 h 200"/>
                    <a:gd name="T26" fmla="*/ 195 w 200"/>
                    <a:gd name="T27" fmla="*/ 135 h 200"/>
                    <a:gd name="T28" fmla="*/ 160 w 200"/>
                    <a:gd name="T29" fmla="*/ 75 h 200"/>
                    <a:gd name="T30" fmla="*/ 115 w 200"/>
                    <a:gd name="T31" fmla="*/ 30 h 200"/>
                    <a:gd name="T32" fmla="*/ 55 w 200"/>
                    <a:gd name="T33" fmla="*/ 0 h 200"/>
                    <a:gd name="T34" fmla="*/ 55 w 200"/>
                    <a:gd name="T35" fmla="*/ 0 h 200"/>
                    <a:gd name="T36" fmla="*/ 50 w 200"/>
                    <a:gd name="T37" fmla="*/ 0 h 200"/>
                    <a:gd name="T38" fmla="*/ 30 w 200"/>
                    <a:gd name="T39" fmla="*/ 0 h 200"/>
                    <a:gd name="T40" fmla="*/ 15 w 200"/>
                    <a:gd name="T41" fmla="*/ 0 h 200"/>
                    <a:gd name="T42" fmla="*/ 0 w 200"/>
                    <a:gd name="T43" fmla="*/ 10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00" h="20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5" y="15"/>
                      </a:lnTo>
                      <a:lnTo>
                        <a:pt x="85" y="95"/>
                      </a:lnTo>
                      <a:lnTo>
                        <a:pt x="85" y="95"/>
                      </a:lnTo>
                      <a:lnTo>
                        <a:pt x="85" y="95"/>
                      </a:lnTo>
                      <a:lnTo>
                        <a:pt x="100" y="125"/>
                      </a:lnTo>
                      <a:lnTo>
                        <a:pt x="110" y="165"/>
                      </a:lnTo>
                      <a:lnTo>
                        <a:pt x="115" y="180"/>
                      </a:lnTo>
                      <a:lnTo>
                        <a:pt x="115" y="200"/>
                      </a:lnTo>
                      <a:lnTo>
                        <a:pt x="160" y="185"/>
                      </a:lnTo>
                      <a:lnTo>
                        <a:pt x="200" y="150"/>
                      </a:lnTo>
                      <a:lnTo>
                        <a:pt x="195" y="145"/>
                      </a:lnTo>
                      <a:lnTo>
                        <a:pt x="195" y="135"/>
                      </a:lnTo>
                      <a:lnTo>
                        <a:pt x="160" y="75"/>
                      </a:lnTo>
                      <a:lnTo>
                        <a:pt x="115" y="30"/>
                      </a:lnTo>
                      <a:lnTo>
                        <a:pt x="55" y="0"/>
                      </a:lnTo>
                      <a:lnTo>
                        <a:pt x="55" y="0"/>
                      </a:lnTo>
                      <a:lnTo>
                        <a:pt x="50" y="0"/>
                      </a:lnTo>
                      <a:lnTo>
                        <a:pt x="30" y="0"/>
                      </a:lnTo>
                      <a:lnTo>
                        <a:pt x="1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BA3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1BA3C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6" name="Freeform 410"/>
                <p:cNvSpPr>
                  <a:spLocks/>
                </p:cNvSpPr>
                <p:nvPr/>
              </p:nvSpPr>
              <p:spPr bwMode="auto">
                <a:xfrm>
                  <a:off x="1213" y="1333"/>
                  <a:ext cx="70" cy="75"/>
                </a:xfrm>
                <a:custGeom>
                  <a:avLst/>
                  <a:gdLst>
                    <a:gd name="T0" fmla="*/ 20 w 70"/>
                    <a:gd name="T1" fmla="*/ 10 h 75"/>
                    <a:gd name="T2" fmla="*/ 20 w 70"/>
                    <a:gd name="T3" fmla="*/ 10 h 75"/>
                    <a:gd name="T4" fmla="*/ 25 w 70"/>
                    <a:gd name="T5" fmla="*/ 5 h 75"/>
                    <a:gd name="T6" fmla="*/ 25 w 70"/>
                    <a:gd name="T7" fmla="*/ 5 h 75"/>
                    <a:gd name="T8" fmla="*/ 20 w 70"/>
                    <a:gd name="T9" fmla="*/ 5 h 75"/>
                    <a:gd name="T10" fmla="*/ 10 w 70"/>
                    <a:gd name="T11" fmla="*/ 0 h 75"/>
                    <a:gd name="T12" fmla="*/ 0 w 70"/>
                    <a:gd name="T13" fmla="*/ 0 h 75"/>
                    <a:gd name="T14" fmla="*/ 5 w 70"/>
                    <a:gd name="T15" fmla="*/ 25 h 75"/>
                    <a:gd name="T16" fmla="*/ 15 w 70"/>
                    <a:gd name="T17" fmla="*/ 40 h 75"/>
                    <a:gd name="T18" fmla="*/ 30 w 70"/>
                    <a:gd name="T19" fmla="*/ 55 h 75"/>
                    <a:gd name="T20" fmla="*/ 50 w 70"/>
                    <a:gd name="T21" fmla="*/ 70 h 75"/>
                    <a:gd name="T22" fmla="*/ 55 w 70"/>
                    <a:gd name="T23" fmla="*/ 70 h 75"/>
                    <a:gd name="T24" fmla="*/ 55 w 70"/>
                    <a:gd name="T25" fmla="*/ 75 h 75"/>
                    <a:gd name="T26" fmla="*/ 65 w 70"/>
                    <a:gd name="T27" fmla="*/ 75 h 75"/>
                    <a:gd name="T28" fmla="*/ 70 w 70"/>
                    <a:gd name="T29" fmla="*/ 75 h 75"/>
                    <a:gd name="T30" fmla="*/ 70 w 70"/>
                    <a:gd name="T31" fmla="*/ 65 h 75"/>
                    <a:gd name="T32" fmla="*/ 65 w 70"/>
                    <a:gd name="T33" fmla="*/ 55 h 75"/>
                    <a:gd name="T34" fmla="*/ 65 w 70"/>
                    <a:gd name="T35" fmla="*/ 55 h 75"/>
                    <a:gd name="T36" fmla="*/ 60 w 70"/>
                    <a:gd name="T37" fmla="*/ 55 h 75"/>
                    <a:gd name="T38" fmla="*/ 60 w 70"/>
                    <a:gd name="T39" fmla="*/ 60 h 75"/>
                    <a:gd name="T40" fmla="*/ 55 w 70"/>
                    <a:gd name="T41" fmla="*/ 60 h 75"/>
                    <a:gd name="T42" fmla="*/ 50 w 70"/>
                    <a:gd name="T43" fmla="*/ 55 h 75"/>
                    <a:gd name="T44" fmla="*/ 40 w 70"/>
                    <a:gd name="T45" fmla="*/ 50 h 75"/>
                    <a:gd name="T46" fmla="*/ 40 w 70"/>
                    <a:gd name="T47" fmla="*/ 45 h 75"/>
                    <a:gd name="T48" fmla="*/ 40 w 70"/>
                    <a:gd name="T49" fmla="*/ 40 h 75"/>
                    <a:gd name="T50" fmla="*/ 40 w 70"/>
                    <a:gd name="T51" fmla="*/ 40 h 75"/>
                    <a:gd name="T52" fmla="*/ 40 w 70"/>
                    <a:gd name="T53" fmla="*/ 35 h 75"/>
                    <a:gd name="T54" fmla="*/ 45 w 70"/>
                    <a:gd name="T55" fmla="*/ 35 h 75"/>
                    <a:gd name="T56" fmla="*/ 50 w 70"/>
                    <a:gd name="T57" fmla="*/ 30 h 75"/>
                    <a:gd name="T58" fmla="*/ 45 w 70"/>
                    <a:gd name="T59" fmla="*/ 30 h 75"/>
                    <a:gd name="T60" fmla="*/ 45 w 70"/>
                    <a:gd name="T61" fmla="*/ 30 h 75"/>
                    <a:gd name="T62" fmla="*/ 45 w 70"/>
                    <a:gd name="T63" fmla="*/ 35 h 75"/>
                    <a:gd name="T64" fmla="*/ 40 w 70"/>
                    <a:gd name="T65" fmla="*/ 35 h 75"/>
                    <a:gd name="T66" fmla="*/ 35 w 70"/>
                    <a:gd name="T67" fmla="*/ 40 h 75"/>
                    <a:gd name="T68" fmla="*/ 30 w 70"/>
                    <a:gd name="T69" fmla="*/ 35 h 75"/>
                    <a:gd name="T70" fmla="*/ 25 w 70"/>
                    <a:gd name="T71" fmla="*/ 35 h 75"/>
                    <a:gd name="T72" fmla="*/ 25 w 70"/>
                    <a:gd name="T73" fmla="*/ 30 h 75"/>
                    <a:gd name="T74" fmla="*/ 20 w 70"/>
                    <a:gd name="T75" fmla="*/ 30 h 75"/>
                    <a:gd name="T76" fmla="*/ 20 w 70"/>
                    <a:gd name="T77" fmla="*/ 25 h 75"/>
                    <a:gd name="T78" fmla="*/ 20 w 70"/>
                    <a:gd name="T79" fmla="*/ 20 h 75"/>
                    <a:gd name="T80" fmla="*/ 20 w 70"/>
                    <a:gd name="T81" fmla="*/ 15 h 75"/>
                    <a:gd name="T82" fmla="*/ 20 w 70"/>
                    <a:gd name="T83" fmla="*/ 1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0" h="75">
                      <a:moveTo>
                        <a:pt x="20" y="10"/>
                      </a:moveTo>
                      <a:lnTo>
                        <a:pt x="20" y="10"/>
                      </a:lnTo>
                      <a:lnTo>
                        <a:pt x="25" y="5"/>
                      </a:lnTo>
                      <a:lnTo>
                        <a:pt x="25" y="5"/>
                      </a:lnTo>
                      <a:lnTo>
                        <a:pt x="2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25"/>
                      </a:lnTo>
                      <a:lnTo>
                        <a:pt x="15" y="40"/>
                      </a:lnTo>
                      <a:lnTo>
                        <a:pt x="30" y="55"/>
                      </a:lnTo>
                      <a:lnTo>
                        <a:pt x="50" y="70"/>
                      </a:lnTo>
                      <a:lnTo>
                        <a:pt x="55" y="70"/>
                      </a:lnTo>
                      <a:lnTo>
                        <a:pt x="55" y="75"/>
                      </a:lnTo>
                      <a:lnTo>
                        <a:pt x="65" y="75"/>
                      </a:lnTo>
                      <a:lnTo>
                        <a:pt x="70" y="75"/>
                      </a:lnTo>
                      <a:lnTo>
                        <a:pt x="70" y="65"/>
                      </a:lnTo>
                      <a:lnTo>
                        <a:pt x="65" y="55"/>
                      </a:lnTo>
                      <a:lnTo>
                        <a:pt x="65" y="55"/>
                      </a:lnTo>
                      <a:lnTo>
                        <a:pt x="60" y="55"/>
                      </a:lnTo>
                      <a:lnTo>
                        <a:pt x="60" y="60"/>
                      </a:lnTo>
                      <a:lnTo>
                        <a:pt x="55" y="60"/>
                      </a:lnTo>
                      <a:lnTo>
                        <a:pt x="50" y="55"/>
                      </a:lnTo>
                      <a:lnTo>
                        <a:pt x="40" y="50"/>
                      </a:lnTo>
                      <a:lnTo>
                        <a:pt x="40" y="45"/>
                      </a:lnTo>
                      <a:lnTo>
                        <a:pt x="40" y="40"/>
                      </a:lnTo>
                      <a:lnTo>
                        <a:pt x="40" y="40"/>
                      </a:lnTo>
                      <a:lnTo>
                        <a:pt x="40" y="35"/>
                      </a:lnTo>
                      <a:lnTo>
                        <a:pt x="45" y="35"/>
                      </a:lnTo>
                      <a:lnTo>
                        <a:pt x="50" y="30"/>
                      </a:lnTo>
                      <a:lnTo>
                        <a:pt x="45" y="30"/>
                      </a:lnTo>
                      <a:lnTo>
                        <a:pt x="45" y="30"/>
                      </a:lnTo>
                      <a:lnTo>
                        <a:pt x="45" y="35"/>
                      </a:lnTo>
                      <a:lnTo>
                        <a:pt x="40" y="35"/>
                      </a:lnTo>
                      <a:lnTo>
                        <a:pt x="35" y="40"/>
                      </a:lnTo>
                      <a:lnTo>
                        <a:pt x="30" y="35"/>
                      </a:lnTo>
                      <a:lnTo>
                        <a:pt x="25" y="35"/>
                      </a:lnTo>
                      <a:lnTo>
                        <a:pt x="25" y="30"/>
                      </a:lnTo>
                      <a:lnTo>
                        <a:pt x="20" y="30"/>
                      </a:lnTo>
                      <a:lnTo>
                        <a:pt x="20" y="25"/>
                      </a:lnTo>
                      <a:lnTo>
                        <a:pt x="20" y="20"/>
                      </a:lnTo>
                      <a:lnTo>
                        <a:pt x="20" y="15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7" name="Freeform 411"/>
                <p:cNvSpPr>
                  <a:spLocks/>
                </p:cNvSpPr>
                <p:nvPr/>
              </p:nvSpPr>
              <p:spPr bwMode="auto">
                <a:xfrm>
                  <a:off x="1068" y="4238"/>
                  <a:ext cx="30" cy="40"/>
                </a:xfrm>
                <a:custGeom>
                  <a:avLst/>
                  <a:gdLst>
                    <a:gd name="T0" fmla="*/ 30 w 30"/>
                    <a:gd name="T1" fmla="*/ 0 h 40"/>
                    <a:gd name="T2" fmla="*/ 25 w 30"/>
                    <a:gd name="T3" fmla="*/ 0 h 40"/>
                    <a:gd name="T4" fmla="*/ 15 w 30"/>
                    <a:gd name="T5" fmla="*/ 5 h 40"/>
                    <a:gd name="T6" fmla="*/ 5 w 30"/>
                    <a:gd name="T7" fmla="*/ 10 h 40"/>
                    <a:gd name="T8" fmla="*/ 0 w 30"/>
                    <a:gd name="T9" fmla="*/ 15 h 40"/>
                    <a:gd name="T10" fmla="*/ 5 w 30"/>
                    <a:gd name="T11" fmla="*/ 25 h 40"/>
                    <a:gd name="T12" fmla="*/ 5 w 30"/>
                    <a:gd name="T13" fmla="*/ 35 h 40"/>
                    <a:gd name="T14" fmla="*/ 15 w 30"/>
                    <a:gd name="T15" fmla="*/ 40 h 40"/>
                    <a:gd name="T16" fmla="*/ 25 w 30"/>
                    <a:gd name="T17" fmla="*/ 40 h 40"/>
                    <a:gd name="T18" fmla="*/ 25 w 30"/>
                    <a:gd name="T19" fmla="*/ 10 h 40"/>
                    <a:gd name="T20" fmla="*/ 30 w 30"/>
                    <a:gd name="T2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0" h="40">
                      <a:moveTo>
                        <a:pt x="30" y="0"/>
                      </a:moveTo>
                      <a:lnTo>
                        <a:pt x="25" y="0"/>
                      </a:lnTo>
                      <a:lnTo>
                        <a:pt x="15" y="5"/>
                      </a:lnTo>
                      <a:lnTo>
                        <a:pt x="5" y="10"/>
                      </a:lnTo>
                      <a:lnTo>
                        <a:pt x="0" y="15"/>
                      </a:lnTo>
                      <a:lnTo>
                        <a:pt x="5" y="25"/>
                      </a:lnTo>
                      <a:lnTo>
                        <a:pt x="5" y="35"/>
                      </a:lnTo>
                      <a:lnTo>
                        <a:pt x="15" y="40"/>
                      </a:lnTo>
                      <a:lnTo>
                        <a:pt x="25" y="40"/>
                      </a:lnTo>
                      <a:lnTo>
                        <a:pt x="25" y="1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8" name="Freeform 412"/>
                <p:cNvSpPr>
                  <a:spLocks/>
                </p:cNvSpPr>
                <p:nvPr/>
              </p:nvSpPr>
              <p:spPr bwMode="auto">
                <a:xfrm>
                  <a:off x="1093" y="4238"/>
                  <a:ext cx="125" cy="65"/>
                </a:xfrm>
                <a:custGeom>
                  <a:avLst/>
                  <a:gdLst>
                    <a:gd name="T0" fmla="*/ 0 w 125"/>
                    <a:gd name="T1" fmla="*/ 10 h 65"/>
                    <a:gd name="T2" fmla="*/ 0 w 125"/>
                    <a:gd name="T3" fmla="*/ 40 h 65"/>
                    <a:gd name="T4" fmla="*/ 30 w 125"/>
                    <a:gd name="T5" fmla="*/ 65 h 65"/>
                    <a:gd name="T6" fmla="*/ 110 w 125"/>
                    <a:gd name="T7" fmla="*/ 45 h 65"/>
                    <a:gd name="T8" fmla="*/ 125 w 125"/>
                    <a:gd name="T9" fmla="*/ 15 h 65"/>
                    <a:gd name="T10" fmla="*/ 90 w 125"/>
                    <a:gd name="T11" fmla="*/ 10 h 65"/>
                    <a:gd name="T12" fmla="*/ 5 w 125"/>
                    <a:gd name="T13" fmla="*/ 0 h 65"/>
                    <a:gd name="T14" fmla="*/ 0 w 125"/>
                    <a:gd name="T15" fmla="*/ 1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5" h="65">
                      <a:moveTo>
                        <a:pt x="0" y="10"/>
                      </a:moveTo>
                      <a:lnTo>
                        <a:pt x="0" y="40"/>
                      </a:lnTo>
                      <a:lnTo>
                        <a:pt x="30" y="65"/>
                      </a:lnTo>
                      <a:lnTo>
                        <a:pt x="110" y="45"/>
                      </a:lnTo>
                      <a:lnTo>
                        <a:pt x="125" y="15"/>
                      </a:lnTo>
                      <a:lnTo>
                        <a:pt x="90" y="10"/>
                      </a:lnTo>
                      <a:lnTo>
                        <a:pt x="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9" name="Freeform 413"/>
                <p:cNvSpPr>
                  <a:spLocks/>
                </p:cNvSpPr>
                <p:nvPr/>
              </p:nvSpPr>
              <p:spPr bwMode="auto">
                <a:xfrm>
                  <a:off x="1718" y="3753"/>
                  <a:ext cx="1" cy="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0" name="Freeform 414"/>
                <p:cNvSpPr>
                  <a:spLocks/>
                </p:cNvSpPr>
                <p:nvPr/>
              </p:nvSpPr>
              <p:spPr bwMode="auto">
                <a:xfrm>
                  <a:off x="1718" y="3728"/>
                  <a:ext cx="170" cy="140"/>
                </a:xfrm>
                <a:custGeom>
                  <a:avLst/>
                  <a:gdLst>
                    <a:gd name="T0" fmla="*/ 0 w 170"/>
                    <a:gd name="T1" fmla="*/ 25 h 140"/>
                    <a:gd name="T2" fmla="*/ 0 w 170"/>
                    <a:gd name="T3" fmla="*/ 25 h 140"/>
                    <a:gd name="T4" fmla="*/ 0 w 170"/>
                    <a:gd name="T5" fmla="*/ 70 h 140"/>
                    <a:gd name="T6" fmla="*/ 50 w 170"/>
                    <a:gd name="T7" fmla="*/ 100 h 140"/>
                    <a:gd name="T8" fmla="*/ 65 w 170"/>
                    <a:gd name="T9" fmla="*/ 105 h 140"/>
                    <a:gd name="T10" fmla="*/ 80 w 170"/>
                    <a:gd name="T11" fmla="*/ 105 h 140"/>
                    <a:gd name="T12" fmla="*/ 135 w 170"/>
                    <a:gd name="T13" fmla="*/ 140 h 140"/>
                    <a:gd name="T14" fmla="*/ 120 w 170"/>
                    <a:gd name="T15" fmla="*/ 75 h 140"/>
                    <a:gd name="T16" fmla="*/ 45 w 170"/>
                    <a:gd name="T17" fmla="*/ 70 h 140"/>
                    <a:gd name="T18" fmla="*/ 50 w 170"/>
                    <a:gd name="T19" fmla="*/ 70 h 140"/>
                    <a:gd name="T20" fmla="*/ 50 w 170"/>
                    <a:gd name="T21" fmla="*/ 65 h 140"/>
                    <a:gd name="T22" fmla="*/ 65 w 170"/>
                    <a:gd name="T23" fmla="*/ 55 h 140"/>
                    <a:gd name="T24" fmla="*/ 80 w 170"/>
                    <a:gd name="T25" fmla="*/ 50 h 140"/>
                    <a:gd name="T26" fmla="*/ 95 w 170"/>
                    <a:gd name="T27" fmla="*/ 50 h 140"/>
                    <a:gd name="T28" fmla="*/ 115 w 170"/>
                    <a:gd name="T29" fmla="*/ 50 h 140"/>
                    <a:gd name="T30" fmla="*/ 120 w 170"/>
                    <a:gd name="T31" fmla="*/ 55 h 140"/>
                    <a:gd name="T32" fmla="*/ 120 w 170"/>
                    <a:gd name="T33" fmla="*/ 60 h 140"/>
                    <a:gd name="T34" fmla="*/ 140 w 170"/>
                    <a:gd name="T35" fmla="*/ 80 h 140"/>
                    <a:gd name="T36" fmla="*/ 150 w 170"/>
                    <a:gd name="T37" fmla="*/ 100 h 140"/>
                    <a:gd name="T38" fmla="*/ 155 w 170"/>
                    <a:gd name="T39" fmla="*/ 120 h 140"/>
                    <a:gd name="T40" fmla="*/ 150 w 170"/>
                    <a:gd name="T41" fmla="*/ 135 h 140"/>
                    <a:gd name="T42" fmla="*/ 160 w 170"/>
                    <a:gd name="T43" fmla="*/ 135 h 140"/>
                    <a:gd name="T44" fmla="*/ 165 w 170"/>
                    <a:gd name="T45" fmla="*/ 130 h 140"/>
                    <a:gd name="T46" fmla="*/ 170 w 170"/>
                    <a:gd name="T47" fmla="*/ 120 h 140"/>
                    <a:gd name="T48" fmla="*/ 170 w 170"/>
                    <a:gd name="T49" fmla="*/ 110 h 140"/>
                    <a:gd name="T50" fmla="*/ 150 w 170"/>
                    <a:gd name="T51" fmla="*/ 70 h 140"/>
                    <a:gd name="T52" fmla="*/ 125 w 170"/>
                    <a:gd name="T53" fmla="*/ 35 h 140"/>
                    <a:gd name="T54" fmla="*/ 85 w 170"/>
                    <a:gd name="T55" fmla="*/ 5 h 140"/>
                    <a:gd name="T56" fmla="*/ 45 w 170"/>
                    <a:gd name="T57" fmla="*/ 0 h 140"/>
                    <a:gd name="T58" fmla="*/ 0 w 170"/>
                    <a:gd name="T59" fmla="*/ 25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0" h="140">
                      <a:moveTo>
                        <a:pt x="0" y="25"/>
                      </a:moveTo>
                      <a:lnTo>
                        <a:pt x="0" y="25"/>
                      </a:lnTo>
                      <a:lnTo>
                        <a:pt x="0" y="70"/>
                      </a:lnTo>
                      <a:lnTo>
                        <a:pt x="50" y="100"/>
                      </a:lnTo>
                      <a:lnTo>
                        <a:pt x="65" y="105"/>
                      </a:lnTo>
                      <a:lnTo>
                        <a:pt x="80" y="105"/>
                      </a:lnTo>
                      <a:lnTo>
                        <a:pt x="135" y="140"/>
                      </a:lnTo>
                      <a:lnTo>
                        <a:pt x="120" y="75"/>
                      </a:lnTo>
                      <a:lnTo>
                        <a:pt x="45" y="70"/>
                      </a:lnTo>
                      <a:lnTo>
                        <a:pt x="50" y="70"/>
                      </a:lnTo>
                      <a:lnTo>
                        <a:pt x="50" y="65"/>
                      </a:lnTo>
                      <a:lnTo>
                        <a:pt x="65" y="55"/>
                      </a:lnTo>
                      <a:lnTo>
                        <a:pt x="80" y="50"/>
                      </a:lnTo>
                      <a:lnTo>
                        <a:pt x="95" y="50"/>
                      </a:lnTo>
                      <a:lnTo>
                        <a:pt x="115" y="50"/>
                      </a:lnTo>
                      <a:lnTo>
                        <a:pt x="120" y="55"/>
                      </a:lnTo>
                      <a:lnTo>
                        <a:pt x="120" y="60"/>
                      </a:lnTo>
                      <a:lnTo>
                        <a:pt x="140" y="80"/>
                      </a:lnTo>
                      <a:lnTo>
                        <a:pt x="150" y="100"/>
                      </a:lnTo>
                      <a:lnTo>
                        <a:pt x="155" y="120"/>
                      </a:lnTo>
                      <a:lnTo>
                        <a:pt x="150" y="135"/>
                      </a:lnTo>
                      <a:lnTo>
                        <a:pt x="160" y="135"/>
                      </a:lnTo>
                      <a:lnTo>
                        <a:pt x="165" y="130"/>
                      </a:lnTo>
                      <a:lnTo>
                        <a:pt x="170" y="120"/>
                      </a:lnTo>
                      <a:lnTo>
                        <a:pt x="170" y="110"/>
                      </a:lnTo>
                      <a:lnTo>
                        <a:pt x="150" y="70"/>
                      </a:lnTo>
                      <a:lnTo>
                        <a:pt x="125" y="35"/>
                      </a:lnTo>
                      <a:lnTo>
                        <a:pt x="85" y="5"/>
                      </a:lnTo>
                      <a:lnTo>
                        <a:pt x="45" y="0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1" name="Freeform 415"/>
                <p:cNvSpPr>
                  <a:spLocks/>
                </p:cNvSpPr>
                <p:nvPr/>
              </p:nvSpPr>
              <p:spPr bwMode="auto">
                <a:xfrm>
                  <a:off x="1123" y="3798"/>
                  <a:ext cx="780" cy="520"/>
                </a:xfrm>
                <a:custGeom>
                  <a:avLst/>
                  <a:gdLst>
                    <a:gd name="T0" fmla="*/ 595 w 780"/>
                    <a:gd name="T1" fmla="*/ 115 h 520"/>
                    <a:gd name="T2" fmla="*/ 570 w 780"/>
                    <a:gd name="T3" fmla="*/ 275 h 520"/>
                    <a:gd name="T4" fmla="*/ 535 w 780"/>
                    <a:gd name="T5" fmla="*/ 340 h 520"/>
                    <a:gd name="T6" fmla="*/ 475 w 780"/>
                    <a:gd name="T7" fmla="*/ 380 h 520"/>
                    <a:gd name="T8" fmla="*/ 390 w 780"/>
                    <a:gd name="T9" fmla="*/ 365 h 520"/>
                    <a:gd name="T10" fmla="*/ 340 w 780"/>
                    <a:gd name="T11" fmla="*/ 330 h 520"/>
                    <a:gd name="T12" fmla="*/ 295 w 780"/>
                    <a:gd name="T13" fmla="*/ 310 h 520"/>
                    <a:gd name="T14" fmla="*/ 330 w 780"/>
                    <a:gd name="T15" fmla="*/ 380 h 520"/>
                    <a:gd name="T16" fmla="*/ 310 w 780"/>
                    <a:gd name="T17" fmla="*/ 390 h 520"/>
                    <a:gd name="T18" fmla="*/ 240 w 780"/>
                    <a:gd name="T19" fmla="*/ 370 h 520"/>
                    <a:gd name="T20" fmla="*/ 175 w 780"/>
                    <a:gd name="T21" fmla="*/ 335 h 520"/>
                    <a:gd name="T22" fmla="*/ 145 w 780"/>
                    <a:gd name="T23" fmla="*/ 335 h 520"/>
                    <a:gd name="T24" fmla="*/ 65 w 780"/>
                    <a:gd name="T25" fmla="*/ 360 h 520"/>
                    <a:gd name="T26" fmla="*/ 95 w 780"/>
                    <a:gd name="T27" fmla="*/ 360 h 520"/>
                    <a:gd name="T28" fmla="*/ 135 w 780"/>
                    <a:gd name="T29" fmla="*/ 370 h 520"/>
                    <a:gd name="T30" fmla="*/ 220 w 780"/>
                    <a:gd name="T31" fmla="*/ 430 h 520"/>
                    <a:gd name="T32" fmla="*/ 60 w 780"/>
                    <a:gd name="T33" fmla="*/ 450 h 520"/>
                    <a:gd name="T34" fmla="*/ 80 w 780"/>
                    <a:gd name="T35" fmla="*/ 485 h 520"/>
                    <a:gd name="T36" fmla="*/ 50 w 780"/>
                    <a:gd name="T37" fmla="*/ 515 h 520"/>
                    <a:gd name="T38" fmla="*/ 235 w 780"/>
                    <a:gd name="T39" fmla="*/ 515 h 520"/>
                    <a:gd name="T40" fmla="*/ 485 w 780"/>
                    <a:gd name="T41" fmla="*/ 445 h 520"/>
                    <a:gd name="T42" fmla="*/ 635 w 780"/>
                    <a:gd name="T43" fmla="*/ 365 h 520"/>
                    <a:gd name="T44" fmla="*/ 765 w 780"/>
                    <a:gd name="T45" fmla="*/ 220 h 520"/>
                    <a:gd name="T46" fmla="*/ 760 w 780"/>
                    <a:gd name="T47" fmla="*/ 205 h 520"/>
                    <a:gd name="T48" fmla="*/ 780 w 780"/>
                    <a:gd name="T49" fmla="*/ 120 h 520"/>
                    <a:gd name="T50" fmla="*/ 765 w 780"/>
                    <a:gd name="T51" fmla="*/ 50 h 520"/>
                    <a:gd name="T52" fmla="*/ 755 w 780"/>
                    <a:gd name="T53" fmla="*/ 65 h 520"/>
                    <a:gd name="T54" fmla="*/ 730 w 780"/>
                    <a:gd name="T55" fmla="*/ 70 h 520"/>
                    <a:gd name="T56" fmla="*/ 660 w 780"/>
                    <a:gd name="T57" fmla="*/ 35 h 520"/>
                    <a:gd name="T58" fmla="*/ 655 w 780"/>
                    <a:gd name="T59" fmla="*/ 120 h 520"/>
                    <a:gd name="T60" fmla="*/ 625 w 780"/>
                    <a:gd name="T61" fmla="*/ 105 h 520"/>
                    <a:gd name="T62" fmla="*/ 595 w 780"/>
                    <a:gd name="T63" fmla="*/ 0 h 5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80" h="520">
                      <a:moveTo>
                        <a:pt x="595" y="0"/>
                      </a:moveTo>
                      <a:lnTo>
                        <a:pt x="595" y="115"/>
                      </a:lnTo>
                      <a:lnTo>
                        <a:pt x="585" y="225"/>
                      </a:lnTo>
                      <a:lnTo>
                        <a:pt x="570" y="275"/>
                      </a:lnTo>
                      <a:lnTo>
                        <a:pt x="550" y="320"/>
                      </a:lnTo>
                      <a:lnTo>
                        <a:pt x="535" y="340"/>
                      </a:lnTo>
                      <a:lnTo>
                        <a:pt x="520" y="355"/>
                      </a:lnTo>
                      <a:lnTo>
                        <a:pt x="475" y="380"/>
                      </a:lnTo>
                      <a:lnTo>
                        <a:pt x="435" y="385"/>
                      </a:lnTo>
                      <a:lnTo>
                        <a:pt x="390" y="365"/>
                      </a:lnTo>
                      <a:lnTo>
                        <a:pt x="365" y="350"/>
                      </a:lnTo>
                      <a:lnTo>
                        <a:pt x="340" y="330"/>
                      </a:lnTo>
                      <a:lnTo>
                        <a:pt x="320" y="315"/>
                      </a:lnTo>
                      <a:lnTo>
                        <a:pt x="295" y="310"/>
                      </a:lnTo>
                      <a:lnTo>
                        <a:pt x="335" y="350"/>
                      </a:lnTo>
                      <a:lnTo>
                        <a:pt x="330" y="380"/>
                      </a:lnTo>
                      <a:lnTo>
                        <a:pt x="320" y="385"/>
                      </a:lnTo>
                      <a:lnTo>
                        <a:pt x="310" y="390"/>
                      </a:lnTo>
                      <a:lnTo>
                        <a:pt x="295" y="385"/>
                      </a:lnTo>
                      <a:lnTo>
                        <a:pt x="240" y="370"/>
                      </a:lnTo>
                      <a:lnTo>
                        <a:pt x="190" y="340"/>
                      </a:lnTo>
                      <a:lnTo>
                        <a:pt x="175" y="335"/>
                      </a:lnTo>
                      <a:lnTo>
                        <a:pt x="160" y="330"/>
                      </a:lnTo>
                      <a:lnTo>
                        <a:pt x="145" y="335"/>
                      </a:lnTo>
                      <a:lnTo>
                        <a:pt x="105" y="345"/>
                      </a:lnTo>
                      <a:lnTo>
                        <a:pt x="65" y="360"/>
                      </a:lnTo>
                      <a:lnTo>
                        <a:pt x="80" y="360"/>
                      </a:lnTo>
                      <a:lnTo>
                        <a:pt x="95" y="360"/>
                      </a:lnTo>
                      <a:lnTo>
                        <a:pt x="115" y="365"/>
                      </a:lnTo>
                      <a:lnTo>
                        <a:pt x="135" y="370"/>
                      </a:lnTo>
                      <a:lnTo>
                        <a:pt x="185" y="390"/>
                      </a:lnTo>
                      <a:lnTo>
                        <a:pt x="220" y="430"/>
                      </a:lnTo>
                      <a:lnTo>
                        <a:pt x="205" y="455"/>
                      </a:lnTo>
                      <a:lnTo>
                        <a:pt x="60" y="450"/>
                      </a:lnTo>
                      <a:lnTo>
                        <a:pt x="95" y="455"/>
                      </a:lnTo>
                      <a:lnTo>
                        <a:pt x="80" y="485"/>
                      </a:lnTo>
                      <a:lnTo>
                        <a:pt x="0" y="505"/>
                      </a:lnTo>
                      <a:lnTo>
                        <a:pt x="50" y="515"/>
                      </a:lnTo>
                      <a:lnTo>
                        <a:pt x="100" y="520"/>
                      </a:lnTo>
                      <a:lnTo>
                        <a:pt x="235" y="515"/>
                      </a:lnTo>
                      <a:lnTo>
                        <a:pt x="360" y="490"/>
                      </a:lnTo>
                      <a:lnTo>
                        <a:pt x="485" y="445"/>
                      </a:lnTo>
                      <a:lnTo>
                        <a:pt x="565" y="410"/>
                      </a:lnTo>
                      <a:lnTo>
                        <a:pt x="635" y="365"/>
                      </a:lnTo>
                      <a:lnTo>
                        <a:pt x="710" y="300"/>
                      </a:lnTo>
                      <a:lnTo>
                        <a:pt x="765" y="220"/>
                      </a:lnTo>
                      <a:lnTo>
                        <a:pt x="755" y="215"/>
                      </a:lnTo>
                      <a:lnTo>
                        <a:pt x="760" y="205"/>
                      </a:lnTo>
                      <a:lnTo>
                        <a:pt x="765" y="200"/>
                      </a:lnTo>
                      <a:lnTo>
                        <a:pt x="780" y="120"/>
                      </a:lnTo>
                      <a:lnTo>
                        <a:pt x="765" y="40"/>
                      </a:lnTo>
                      <a:lnTo>
                        <a:pt x="765" y="50"/>
                      </a:lnTo>
                      <a:lnTo>
                        <a:pt x="760" y="60"/>
                      </a:lnTo>
                      <a:lnTo>
                        <a:pt x="755" y="65"/>
                      </a:lnTo>
                      <a:lnTo>
                        <a:pt x="745" y="65"/>
                      </a:lnTo>
                      <a:lnTo>
                        <a:pt x="730" y="70"/>
                      </a:lnTo>
                      <a:lnTo>
                        <a:pt x="675" y="35"/>
                      </a:lnTo>
                      <a:lnTo>
                        <a:pt x="660" y="35"/>
                      </a:lnTo>
                      <a:lnTo>
                        <a:pt x="670" y="110"/>
                      </a:lnTo>
                      <a:lnTo>
                        <a:pt x="655" y="120"/>
                      </a:lnTo>
                      <a:lnTo>
                        <a:pt x="640" y="120"/>
                      </a:lnTo>
                      <a:lnTo>
                        <a:pt x="625" y="105"/>
                      </a:lnTo>
                      <a:lnTo>
                        <a:pt x="645" y="30"/>
                      </a:lnTo>
                      <a:lnTo>
                        <a:pt x="595" y="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2" name="Freeform 416"/>
                <p:cNvSpPr>
                  <a:spLocks/>
                </p:cNvSpPr>
                <p:nvPr/>
              </p:nvSpPr>
              <p:spPr bwMode="auto">
                <a:xfrm>
                  <a:off x="1763" y="3778"/>
                  <a:ext cx="110" cy="90"/>
                </a:xfrm>
                <a:custGeom>
                  <a:avLst/>
                  <a:gdLst>
                    <a:gd name="T0" fmla="*/ 5 w 110"/>
                    <a:gd name="T1" fmla="*/ 15 h 90"/>
                    <a:gd name="T2" fmla="*/ 5 w 110"/>
                    <a:gd name="T3" fmla="*/ 20 h 90"/>
                    <a:gd name="T4" fmla="*/ 0 w 110"/>
                    <a:gd name="T5" fmla="*/ 20 h 90"/>
                    <a:gd name="T6" fmla="*/ 75 w 110"/>
                    <a:gd name="T7" fmla="*/ 25 h 90"/>
                    <a:gd name="T8" fmla="*/ 90 w 110"/>
                    <a:gd name="T9" fmla="*/ 90 h 90"/>
                    <a:gd name="T10" fmla="*/ 105 w 110"/>
                    <a:gd name="T11" fmla="*/ 85 h 90"/>
                    <a:gd name="T12" fmla="*/ 110 w 110"/>
                    <a:gd name="T13" fmla="*/ 70 h 90"/>
                    <a:gd name="T14" fmla="*/ 105 w 110"/>
                    <a:gd name="T15" fmla="*/ 50 h 90"/>
                    <a:gd name="T16" fmla="*/ 95 w 110"/>
                    <a:gd name="T17" fmla="*/ 30 h 90"/>
                    <a:gd name="T18" fmla="*/ 75 w 110"/>
                    <a:gd name="T19" fmla="*/ 10 h 90"/>
                    <a:gd name="T20" fmla="*/ 75 w 110"/>
                    <a:gd name="T21" fmla="*/ 5 h 90"/>
                    <a:gd name="T22" fmla="*/ 70 w 110"/>
                    <a:gd name="T23" fmla="*/ 0 h 90"/>
                    <a:gd name="T24" fmla="*/ 50 w 110"/>
                    <a:gd name="T25" fmla="*/ 0 h 90"/>
                    <a:gd name="T26" fmla="*/ 35 w 110"/>
                    <a:gd name="T27" fmla="*/ 0 h 90"/>
                    <a:gd name="T28" fmla="*/ 20 w 110"/>
                    <a:gd name="T29" fmla="*/ 5 h 90"/>
                    <a:gd name="T30" fmla="*/ 5 w 110"/>
                    <a:gd name="T31" fmla="*/ 15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0" h="90">
                      <a:moveTo>
                        <a:pt x="5" y="15"/>
                      </a:moveTo>
                      <a:lnTo>
                        <a:pt x="5" y="20"/>
                      </a:lnTo>
                      <a:lnTo>
                        <a:pt x="0" y="20"/>
                      </a:lnTo>
                      <a:lnTo>
                        <a:pt x="75" y="25"/>
                      </a:lnTo>
                      <a:lnTo>
                        <a:pt x="90" y="90"/>
                      </a:lnTo>
                      <a:lnTo>
                        <a:pt x="105" y="85"/>
                      </a:lnTo>
                      <a:lnTo>
                        <a:pt x="110" y="70"/>
                      </a:lnTo>
                      <a:lnTo>
                        <a:pt x="105" y="50"/>
                      </a:lnTo>
                      <a:lnTo>
                        <a:pt x="95" y="30"/>
                      </a:lnTo>
                      <a:lnTo>
                        <a:pt x="75" y="10"/>
                      </a:lnTo>
                      <a:lnTo>
                        <a:pt x="75" y="5"/>
                      </a:lnTo>
                      <a:lnTo>
                        <a:pt x="70" y="0"/>
                      </a:lnTo>
                      <a:lnTo>
                        <a:pt x="50" y="0"/>
                      </a:lnTo>
                      <a:lnTo>
                        <a:pt x="35" y="0"/>
                      </a:lnTo>
                      <a:lnTo>
                        <a:pt x="20" y="5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3" name="Freeform 417"/>
                <p:cNvSpPr>
                  <a:spLocks/>
                </p:cNvSpPr>
                <p:nvPr/>
              </p:nvSpPr>
              <p:spPr bwMode="auto">
                <a:xfrm>
                  <a:off x="1748" y="3828"/>
                  <a:ext cx="45" cy="90"/>
                </a:xfrm>
                <a:custGeom>
                  <a:avLst/>
                  <a:gdLst>
                    <a:gd name="T0" fmla="*/ 45 w 45"/>
                    <a:gd name="T1" fmla="*/ 80 h 90"/>
                    <a:gd name="T2" fmla="*/ 35 w 45"/>
                    <a:gd name="T3" fmla="*/ 5 h 90"/>
                    <a:gd name="T4" fmla="*/ 20 w 45"/>
                    <a:gd name="T5" fmla="*/ 0 h 90"/>
                    <a:gd name="T6" fmla="*/ 0 w 45"/>
                    <a:gd name="T7" fmla="*/ 75 h 90"/>
                    <a:gd name="T8" fmla="*/ 15 w 45"/>
                    <a:gd name="T9" fmla="*/ 90 h 90"/>
                    <a:gd name="T10" fmla="*/ 30 w 45"/>
                    <a:gd name="T11" fmla="*/ 90 h 90"/>
                    <a:gd name="T12" fmla="*/ 45 w 45"/>
                    <a:gd name="T13" fmla="*/ 8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" h="90">
                      <a:moveTo>
                        <a:pt x="45" y="80"/>
                      </a:moveTo>
                      <a:lnTo>
                        <a:pt x="35" y="5"/>
                      </a:lnTo>
                      <a:lnTo>
                        <a:pt x="20" y="0"/>
                      </a:lnTo>
                      <a:lnTo>
                        <a:pt x="0" y="75"/>
                      </a:lnTo>
                      <a:lnTo>
                        <a:pt x="15" y="90"/>
                      </a:lnTo>
                      <a:lnTo>
                        <a:pt x="30" y="90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4" name="Freeform 418"/>
                <p:cNvSpPr>
                  <a:spLocks noEditPoints="1"/>
                </p:cNvSpPr>
                <p:nvPr/>
              </p:nvSpPr>
              <p:spPr bwMode="auto">
                <a:xfrm>
                  <a:off x="1173" y="2208"/>
                  <a:ext cx="3960" cy="1950"/>
                </a:xfrm>
                <a:custGeom>
                  <a:avLst/>
                  <a:gdLst>
                    <a:gd name="T0" fmla="*/ 2995 w 3960"/>
                    <a:gd name="T1" fmla="*/ 645 h 1950"/>
                    <a:gd name="T2" fmla="*/ 2265 w 3960"/>
                    <a:gd name="T3" fmla="*/ 630 h 1950"/>
                    <a:gd name="T4" fmla="*/ 1525 w 3960"/>
                    <a:gd name="T5" fmla="*/ 500 h 1950"/>
                    <a:gd name="T6" fmla="*/ 925 w 3960"/>
                    <a:gd name="T7" fmla="*/ 305 h 1950"/>
                    <a:gd name="T8" fmla="*/ 560 w 3960"/>
                    <a:gd name="T9" fmla="*/ 135 h 1950"/>
                    <a:gd name="T10" fmla="*/ 310 w 3960"/>
                    <a:gd name="T11" fmla="*/ 5 h 1950"/>
                    <a:gd name="T12" fmla="*/ 330 w 3960"/>
                    <a:gd name="T13" fmla="*/ 60 h 1950"/>
                    <a:gd name="T14" fmla="*/ 205 w 3960"/>
                    <a:gd name="T15" fmla="*/ 380 h 1950"/>
                    <a:gd name="T16" fmla="*/ 140 w 3960"/>
                    <a:gd name="T17" fmla="*/ 525 h 1950"/>
                    <a:gd name="T18" fmla="*/ 60 w 3960"/>
                    <a:gd name="T19" fmla="*/ 705 h 1950"/>
                    <a:gd name="T20" fmla="*/ 50 w 3960"/>
                    <a:gd name="T21" fmla="*/ 1175 h 1950"/>
                    <a:gd name="T22" fmla="*/ 215 w 3960"/>
                    <a:gd name="T23" fmla="*/ 1430 h 1950"/>
                    <a:gd name="T24" fmla="*/ 310 w 3960"/>
                    <a:gd name="T25" fmla="*/ 1510 h 1950"/>
                    <a:gd name="T26" fmla="*/ 550 w 3960"/>
                    <a:gd name="T27" fmla="*/ 1505 h 1950"/>
                    <a:gd name="T28" fmla="*/ 655 w 3960"/>
                    <a:gd name="T29" fmla="*/ 1515 h 1950"/>
                    <a:gd name="T30" fmla="*/ 905 w 3960"/>
                    <a:gd name="T31" fmla="*/ 1740 h 1950"/>
                    <a:gd name="T32" fmla="*/ 865 w 3960"/>
                    <a:gd name="T33" fmla="*/ 1680 h 1950"/>
                    <a:gd name="T34" fmla="*/ 1015 w 3960"/>
                    <a:gd name="T35" fmla="*/ 1675 h 1950"/>
                    <a:gd name="T36" fmla="*/ 1310 w 3960"/>
                    <a:gd name="T37" fmla="*/ 1835 h 1950"/>
                    <a:gd name="T38" fmla="*/ 1045 w 3960"/>
                    <a:gd name="T39" fmla="*/ 1790 h 1950"/>
                    <a:gd name="T40" fmla="*/ 1475 w 3960"/>
                    <a:gd name="T41" fmla="*/ 1905 h 1950"/>
                    <a:gd name="T42" fmla="*/ 1830 w 3960"/>
                    <a:gd name="T43" fmla="*/ 1950 h 1950"/>
                    <a:gd name="T44" fmla="*/ 2920 w 3960"/>
                    <a:gd name="T45" fmla="*/ 1810 h 1950"/>
                    <a:gd name="T46" fmla="*/ 3210 w 3960"/>
                    <a:gd name="T47" fmla="*/ 1845 h 1950"/>
                    <a:gd name="T48" fmla="*/ 3500 w 3960"/>
                    <a:gd name="T49" fmla="*/ 1755 h 1950"/>
                    <a:gd name="T50" fmla="*/ 3715 w 3960"/>
                    <a:gd name="T51" fmla="*/ 1720 h 1950"/>
                    <a:gd name="T52" fmla="*/ 3765 w 3960"/>
                    <a:gd name="T53" fmla="*/ 1675 h 1950"/>
                    <a:gd name="T54" fmla="*/ 3840 w 3960"/>
                    <a:gd name="T55" fmla="*/ 1590 h 1950"/>
                    <a:gd name="T56" fmla="*/ 3890 w 3960"/>
                    <a:gd name="T57" fmla="*/ 1485 h 1950"/>
                    <a:gd name="T58" fmla="*/ 3205 w 3960"/>
                    <a:gd name="T59" fmla="*/ 1665 h 1950"/>
                    <a:gd name="T60" fmla="*/ 2285 w 3960"/>
                    <a:gd name="T61" fmla="*/ 1705 h 1950"/>
                    <a:gd name="T62" fmla="*/ 1110 w 3960"/>
                    <a:gd name="T63" fmla="*/ 1465 h 1950"/>
                    <a:gd name="T64" fmla="*/ 360 w 3960"/>
                    <a:gd name="T65" fmla="*/ 1170 h 1950"/>
                    <a:gd name="T66" fmla="*/ 215 w 3960"/>
                    <a:gd name="T67" fmla="*/ 875 h 1950"/>
                    <a:gd name="T68" fmla="*/ 215 w 3960"/>
                    <a:gd name="T69" fmla="*/ 700 h 1950"/>
                    <a:gd name="T70" fmla="*/ 275 w 3960"/>
                    <a:gd name="T71" fmla="*/ 680 h 1950"/>
                    <a:gd name="T72" fmla="*/ 330 w 3960"/>
                    <a:gd name="T73" fmla="*/ 665 h 1950"/>
                    <a:gd name="T74" fmla="*/ 365 w 3960"/>
                    <a:gd name="T75" fmla="*/ 600 h 1950"/>
                    <a:gd name="T76" fmla="*/ 735 w 3960"/>
                    <a:gd name="T77" fmla="*/ 705 h 1950"/>
                    <a:gd name="T78" fmla="*/ 2305 w 3960"/>
                    <a:gd name="T79" fmla="*/ 845 h 1950"/>
                    <a:gd name="T80" fmla="*/ 3885 w 3960"/>
                    <a:gd name="T81" fmla="*/ 510 h 1950"/>
                    <a:gd name="T82" fmla="*/ 3580 w 3960"/>
                    <a:gd name="T83" fmla="*/ 570 h 1950"/>
                    <a:gd name="T84" fmla="*/ 420 w 3960"/>
                    <a:gd name="T85" fmla="*/ 145 h 1950"/>
                    <a:gd name="T86" fmla="*/ 475 w 3960"/>
                    <a:gd name="T87" fmla="*/ 265 h 1950"/>
                    <a:gd name="T88" fmla="*/ 490 w 3960"/>
                    <a:gd name="T89" fmla="*/ 355 h 1950"/>
                    <a:gd name="T90" fmla="*/ 375 w 3960"/>
                    <a:gd name="T91" fmla="*/ 375 h 1950"/>
                    <a:gd name="T92" fmla="*/ 350 w 3960"/>
                    <a:gd name="T93" fmla="*/ 285 h 1950"/>
                    <a:gd name="T94" fmla="*/ 365 w 3960"/>
                    <a:gd name="T95" fmla="*/ 170 h 1950"/>
                    <a:gd name="T96" fmla="*/ 1355 w 3960"/>
                    <a:gd name="T97" fmla="*/ 1815 h 1950"/>
                    <a:gd name="T98" fmla="*/ 1400 w 3960"/>
                    <a:gd name="T99" fmla="*/ 1825 h 1950"/>
                    <a:gd name="T100" fmla="*/ 1385 w 3960"/>
                    <a:gd name="T101" fmla="*/ 1855 h 1950"/>
                    <a:gd name="T102" fmla="*/ 1335 w 3960"/>
                    <a:gd name="T103" fmla="*/ 1840 h 19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960" h="1950">
                      <a:moveTo>
                        <a:pt x="3580" y="570"/>
                      </a:moveTo>
                      <a:lnTo>
                        <a:pt x="3385" y="605"/>
                      </a:lnTo>
                      <a:lnTo>
                        <a:pt x="3190" y="625"/>
                      </a:lnTo>
                      <a:lnTo>
                        <a:pt x="2995" y="645"/>
                      </a:lnTo>
                      <a:lnTo>
                        <a:pt x="2800" y="650"/>
                      </a:lnTo>
                      <a:lnTo>
                        <a:pt x="2620" y="650"/>
                      </a:lnTo>
                      <a:lnTo>
                        <a:pt x="2445" y="645"/>
                      </a:lnTo>
                      <a:lnTo>
                        <a:pt x="2265" y="630"/>
                      </a:lnTo>
                      <a:lnTo>
                        <a:pt x="2080" y="610"/>
                      </a:lnTo>
                      <a:lnTo>
                        <a:pt x="1880" y="580"/>
                      </a:lnTo>
                      <a:lnTo>
                        <a:pt x="1680" y="540"/>
                      </a:lnTo>
                      <a:lnTo>
                        <a:pt x="1525" y="500"/>
                      </a:lnTo>
                      <a:lnTo>
                        <a:pt x="1375" y="460"/>
                      </a:lnTo>
                      <a:lnTo>
                        <a:pt x="1220" y="415"/>
                      </a:lnTo>
                      <a:lnTo>
                        <a:pt x="1075" y="360"/>
                      </a:lnTo>
                      <a:lnTo>
                        <a:pt x="925" y="305"/>
                      </a:lnTo>
                      <a:lnTo>
                        <a:pt x="775" y="240"/>
                      </a:lnTo>
                      <a:lnTo>
                        <a:pt x="700" y="205"/>
                      </a:lnTo>
                      <a:lnTo>
                        <a:pt x="630" y="170"/>
                      </a:lnTo>
                      <a:lnTo>
                        <a:pt x="560" y="135"/>
                      </a:lnTo>
                      <a:lnTo>
                        <a:pt x="490" y="100"/>
                      </a:lnTo>
                      <a:lnTo>
                        <a:pt x="400" y="50"/>
                      </a:lnTo>
                      <a:lnTo>
                        <a:pt x="310" y="0"/>
                      </a:lnTo>
                      <a:lnTo>
                        <a:pt x="310" y="5"/>
                      </a:lnTo>
                      <a:lnTo>
                        <a:pt x="290" y="70"/>
                      </a:lnTo>
                      <a:lnTo>
                        <a:pt x="300" y="50"/>
                      </a:lnTo>
                      <a:lnTo>
                        <a:pt x="315" y="45"/>
                      </a:lnTo>
                      <a:lnTo>
                        <a:pt x="330" y="60"/>
                      </a:lnTo>
                      <a:lnTo>
                        <a:pt x="315" y="170"/>
                      </a:lnTo>
                      <a:lnTo>
                        <a:pt x="280" y="265"/>
                      </a:lnTo>
                      <a:lnTo>
                        <a:pt x="225" y="360"/>
                      </a:lnTo>
                      <a:lnTo>
                        <a:pt x="205" y="380"/>
                      </a:lnTo>
                      <a:lnTo>
                        <a:pt x="180" y="395"/>
                      </a:lnTo>
                      <a:lnTo>
                        <a:pt x="125" y="445"/>
                      </a:lnTo>
                      <a:lnTo>
                        <a:pt x="90" y="505"/>
                      </a:lnTo>
                      <a:lnTo>
                        <a:pt x="140" y="525"/>
                      </a:lnTo>
                      <a:lnTo>
                        <a:pt x="125" y="565"/>
                      </a:lnTo>
                      <a:lnTo>
                        <a:pt x="110" y="600"/>
                      </a:lnTo>
                      <a:lnTo>
                        <a:pt x="85" y="655"/>
                      </a:lnTo>
                      <a:lnTo>
                        <a:pt x="60" y="705"/>
                      </a:lnTo>
                      <a:lnTo>
                        <a:pt x="15" y="820"/>
                      </a:lnTo>
                      <a:lnTo>
                        <a:pt x="0" y="935"/>
                      </a:lnTo>
                      <a:lnTo>
                        <a:pt x="10" y="1060"/>
                      </a:lnTo>
                      <a:lnTo>
                        <a:pt x="50" y="1175"/>
                      </a:lnTo>
                      <a:lnTo>
                        <a:pt x="105" y="1280"/>
                      </a:lnTo>
                      <a:lnTo>
                        <a:pt x="150" y="1345"/>
                      </a:lnTo>
                      <a:lnTo>
                        <a:pt x="190" y="1405"/>
                      </a:lnTo>
                      <a:lnTo>
                        <a:pt x="215" y="1430"/>
                      </a:lnTo>
                      <a:lnTo>
                        <a:pt x="240" y="1455"/>
                      </a:lnTo>
                      <a:lnTo>
                        <a:pt x="265" y="1480"/>
                      </a:lnTo>
                      <a:lnTo>
                        <a:pt x="290" y="1495"/>
                      </a:lnTo>
                      <a:lnTo>
                        <a:pt x="310" y="1510"/>
                      </a:lnTo>
                      <a:lnTo>
                        <a:pt x="400" y="1550"/>
                      </a:lnTo>
                      <a:lnTo>
                        <a:pt x="490" y="1590"/>
                      </a:lnTo>
                      <a:lnTo>
                        <a:pt x="520" y="1505"/>
                      </a:lnTo>
                      <a:lnTo>
                        <a:pt x="550" y="1505"/>
                      </a:lnTo>
                      <a:lnTo>
                        <a:pt x="575" y="1500"/>
                      </a:lnTo>
                      <a:lnTo>
                        <a:pt x="605" y="1500"/>
                      </a:lnTo>
                      <a:lnTo>
                        <a:pt x="630" y="1505"/>
                      </a:lnTo>
                      <a:lnTo>
                        <a:pt x="655" y="1515"/>
                      </a:lnTo>
                      <a:lnTo>
                        <a:pt x="720" y="1555"/>
                      </a:lnTo>
                      <a:lnTo>
                        <a:pt x="765" y="1615"/>
                      </a:lnTo>
                      <a:lnTo>
                        <a:pt x="790" y="1695"/>
                      </a:lnTo>
                      <a:lnTo>
                        <a:pt x="905" y="1740"/>
                      </a:lnTo>
                      <a:lnTo>
                        <a:pt x="1020" y="1785"/>
                      </a:lnTo>
                      <a:lnTo>
                        <a:pt x="950" y="1750"/>
                      </a:lnTo>
                      <a:lnTo>
                        <a:pt x="890" y="1710"/>
                      </a:lnTo>
                      <a:lnTo>
                        <a:pt x="865" y="1680"/>
                      </a:lnTo>
                      <a:lnTo>
                        <a:pt x="860" y="1650"/>
                      </a:lnTo>
                      <a:lnTo>
                        <a:pt x="880" y="1620"/>
                      </a:lnTo>
                      <a:lnTo>
                        <a:pt x="900" y="1615"/>
                      </a:lnTo>
                      <a:lnTo>
                        <a:pt x="1015" y="1675"/>
                      </a:lnTo>
                      <a:lnTo>
                        <a:pt x="1135" y="1725"/>
                      </a:lnTo>
                      <a:lnTo>
                        <a:pt x="1230" y="1765"/>
                      </a:lnTo>
                      <a:lnTo>
                        <a:pt x="1325" y="1810"/>
                      </a:lnTo>
                      <a:lnTo>
                        <a:pt x="1310" y="1835"/>
                      </a:lnTo>
                      <a:lnTo>
                        <a:pt x="1200" y="1825"/>
                      </a:lnTo>
                      <a:lnTo>
                        <a:pt x="1090" y="1805"/>
                      </a:lnTo>
                      <a:lnTo>
                        <a:pt x="1065" y="1800"/>
                      </a:lnTo>
                      <a:lnTo>
                        <a:pt x="1045" y="1790"/>
                      </a:lnTo>
                      <a:lnTo>
                        <a:pt x="1085" y="1805"/>
                      </a:lnTo>
                      <a:lnTo>
                        <a:pt x="1130" y="1820"/>
                      </a:lnTo>
                      <a:lnTo>
                        <a:pt x="1300" y="1865"/>
                      </a:lnTo>
                      <a:lnTo>
                        <a:pt x="1475" y="1905"/>
                      </a:lnTo>
                      <a:lnTo>
                        <a:pt x="1595" y="1925"/>
                      </a:lnTo>
                      <a:lnTo>
                        <a:pt x="1715" y="1940"/>
                      </a:lnTo>
                      <a:lnTo>
                        <a:pt x="1770" y="1945"/>
                      </a:lnTo>
                      <a:lnTo>
                        <a:pt x="1830" y="1950"/>
                      </a:lnTo>
                      <a:lnTo>
                        <a:pt x="2710" y="1910"/>
                      </a:lnTo>
                      <a:lnTo>
                        <a:pt x="2775" y="1895"/>
                      </a:lnTo>
                      <a:lnTo>
                        <a:pt x="2840" y="1865"/>
                      </a:lnTo>
                      <a:lnTo>
                        <a:pt x="2920" y="1810"/>
                      </a:lnTo>
                      <a:lnTo>
                        <a:pt x="2985" y="1735"/>
                      </a:lnTo>
                      <a:lnTo>
                        <a:pt x="3010" y="1730"/>
                      </a:lnTo>
                      <a:lnTo>
                        <a:pt x="3110" y="1860"/>
                      </a:lnTo>
                      <a:lnTo>
                        <a:pt x="3210" y="1845"/>
                      </a:lnTo>
                      <a:lnTo>
                        <a:pt x="3300" y="1805"/>
                      </a:lnTo>
                      <a:lnTo>
                        <a:pt x="3390" y="1770"/>
                      </a:lnTo>
                      <a:lnTo>
                        <a:pt x="3445" y="1755"/>
                      </a:lnTo>
                      <a:lnTo>
                        <a:pt x="3500" y="1755"/>
                      </a:lnTo>
                      <a:lnTo>
                        <a:pt x="3545" y="1755"/>
                      </a:lnTo>
                      <a:lnTo>
                        <a:pt x="3585" y="1745"/>
                      </a:lnTo>
                      <a:lnTo>
                        <a:pt x="3650" y="1735"/>
                      </a:lnTo>
                      <a:lnTo>
                        <a:pt x="3715" y="1720"/>
                      </a:lnTo>
                      <a:lnTo>
                        <a:pt x="3730" y="1715"/>
                      </a:lnTo>
                      <a:lnTo>
                        <a:pt x="3740" y="1710"/>
                      </a:lnTo>
                      <a:lnTo>
                        <a:pt x="3755" y="1695"/>
                      </a:lnTo>
                      <a:lnTo>
                        <a:pt x="3765" y="1675"/>
                      </a:lnTo>
                      <a:lnTo>
                        <a:pt x="3770" y="1655"/>
                      </a:lnTo>
                      <a:lnTo>
                        <a:pt x="3770" y="1635"/>
                      </a:lnTo>
                      <a:lnTo>
                        <a:pt x="3805" y="1610"/>
                      </a:lnTo>
                      <a:lnTo>
                        <a:pt x="3840" y="1590"/>
                      </a:lnTo>
                      <a:lnTo>
                        <a:pt x="3875" y="1550"/>
                      </a:lnTo>
                      <a:lnTo>
                        <a:pt x="3890" y="1505"/>
                      </a:lnTo>
                      <a:lnTo>
                        <a:pt x="3890" y="1495"/>
                      </a:lnTo>
                      <a:lnTo>
                        <a:pt x="3890" y="1485"/>
                      </a:lnTo>
                      <a:lnTo>
                        <a:pt x="3720" y="1555"/>
                      </a:lnTo>
                      <a:lnTo>
                        <a:pt x="3545" y="1610"/>
                      </a:lnTo>
                      <a:lnTo>
                        <a:pt x="3365" y="1645"/>
                      </a:lnTo>
                      <a:lnTo>
                        <a:pt x="3205" y="1665"/>
                      </a:lnTo>
                      <a:lnTo>
                        <a:pt x="3045" y="1695"/>
                      </a:lnTo>
                      <a:lnTo>
                        <a:pt x="2840" y="1725"/>
                      </a:lnTo>
                      <a:lnTo>
                        <a:pt x="2635" y="1730"/>
                      </a:lnTo>
                      <a:lnTo>
                        <a:pt x="2285" y="1705"/>
                      </a:lnTo>
                      <a:lnTo>
                        <a:pt x="1935" y="1655"/>
                      </a:lnTo>
                      <a:lnTo>
                        <a:pt x="1590" y="1585"/>
                      </a:lnTo>
                      <a:lnTo>
                        <a:pt x="1350" y="1525"/>
                      </a:lnTo>
                      <a:lnTo>
                        <a:pt x="1110" y="1465"/>
                      </a:lnTo>
                      <a:lnTo>
                        <a:pt x="830" y="1385"/>
                      </a:lnTo>
                      <a:lnTo>
                        <a:pt x="555" y="1285"/>
                      </a:lnTo>
                      <a:lnTo>
                        <a:pt x="455" y="1235"/>
                      </a:lnTo>
                      <a:lnTo>
                        <a:pt x="360" y="1170"/>
                      </a:lnTo>
                      <a:lnTo>
                        <a:pt x="310" y="1115"/>
                      </a:lnTo>
                      <a:lnTo>
                        <a:pt x="270" y="1055"/>
                      </a:lnTo>
                      <a:lnTo>
                        <a:pt x="235" y="970"/>
                      </a:lnTo>
                      <a:lnTo>
                        <a:pt x="215" y="875"/>
                      </a:lnTo>
                      <a:lnTo>
                        <a:pt x="210" y="830"/>
                      </a:lnTo>
                      <a:lnTo>
                        <a:pt x="210" y="780"/>
                      </a:lnTo>
                      <a:lnTo>
                        <a:pt x="210" y="740"/>
                      </a:lnTo>
                      <a:lnTo>
                        <a:pt x="215" y="700"/>
                      </a:lnTo>
                      <a:lnTo>
                        <a:pt x="255" y="670"/>
                      </a:lnTo>
                      <a:lnTo>
                        <a:pt x="260" y="675"/>
                      </a:lnTo>
                      <a:lnTo>
                        <a:pt x="265" y="675"/>
                      </a:lnTo>
                      <a:lnTo>
                        <a:pt x="275" y="680"/>
                      </a:lnTo>
                      <a:lnTo>
                        <a:pt x="290" y="680"/>
                      </a:lnTo>
                      <a:lnTo>
                        <a:pt x="305" y="680"/>
                      </a:lnTo>
                      <a:lnTo>
                        <a:pt x="315" y="675"/>
                      </a:lnTo>
                      <a:lnTo>
                        <a:pt x="330" y="665"/>
                      </a:lnTo>
                      <a:lnTo>
                        <a:pt x="345" y="655"/>
                      </a:lnTo>
                      <a:lnTo>
                        <a:pt x="355" y="640"/>
                      </a:lnTo>
                      <a:lnTo>
                        <a:pt x="360" y="620"/>
                      </a:lnTo>
                      <a:lnTo>
                        <a:pt x="365" y="600"/>
                      </a:lnTo>
                      <a:lnTo>
                        <a:pt x="350" y="595"/>
                      </a:lnTo>
                      <a:lnTo>
                        <a:pt x="355" y="600"/>
                      </a:lnTo>
                      <a:lnTo>
                        <a:pt x="365" y="600"/>
                      </a:lnTo>
                      <a:lnTo>
                        <a:pt x="735" y="705"/>
                      </a:lnTo>
                      <a:lnTo>
                        <a:pt x="1110" y="785"/>
                      </a:lnTo>
                      <a:lnTo>
                        <a:pt x="1490" y="835"/>
                      </a:lnTo>
                      <a:lnTo>
                        <a:pt x="1900" y="855"/>
                      </a:lnTo>
                      <a:lnTo>
                        <a:pt x="2305" y="845"/>
                      </a:lnTo>
                      <a:lnTo>
                        <a:pt x="2705" y="810"/>
                      </a:lnTo>
                      <a:lnTo>
                        <a:pt x="3100" y="740"/>
                      </a:lnTo>
                      <a:lnTo>
                        <a:pt x="3495" y="640"/>
                      </a:lnTo>
                      <a:lnTo>
                        <a:pt x="3885" y="510"/>
                      </a:lnTo>
                      <a:lnTo>
                        <a:pt x="3920" y="495"/>
                      </a:lnTo>
                      <a:lnTo>
                        <a:pt x="3960" y="480"/>
                      </a:lnTo>
                      <a:lnTo>
                        <a:pt x="3770" y="530"/>
                      </a:lnTo>
                      <a:lnTo>
                        <a:pt x="3580" y="570"/>
                      </a:lnTo>
                      <a:lnTo>
                        <a:pt x="3580" y="570"/>
                      </a:lnTo>
                      <a:close/>
                      <a:moveTo>
                        <a:pt x="390" y="50"/>
                      </a:moveTo>
                      <a:lnTo>
                        <a:pt x="395" y="125"/>
                      </a:lnTo>
                      <a:lnTo>
                        <a:pt x="420" y="145"/>
                      </a:lnTo>
                      <a:lnTo>
                        <a:pt x="420" y="290"/>
                      </a:lnTo>
                      <a:lnTo>
                        <a:pt x="445" y="255"/>
                      </a:lnTo>
                      <a:lnTo>
                        <a:pt x="465" y="255"/>
                      </a:lnTo>
                      <a:lnTo>
                        <a:pt x="475" y="265"/>
                      </a:lnTo>
                      <a:lnTo>
                        <a:pt x="465" y="340"/>
                      </a:lnTo>
                      <a:lnTo>
                        <a:pt x="475" y="330"/>
                      </a:lnTo>
                      <a:lnTo>
                        <a:pt x="535" y="355"/>
                      </a:lnTo>
                      <a:lnTo>
                        <a:pt x="490" y="355"/>
                      </a:lnTo>
                      <a:lnTo>
                        <a:pt x="445" y="385"/>
                      </a:lnTo>
                      <a:lnTo>
                        <a:pt x="435" y="305"/>
                      </a:lnTo>
                      <a:lnTo>
                        <a:pt x="390" y="375"/>
                      </a:lnTo>
                      <a:lnTo>
                        <a:pt x="375" y="375"/>
                      </a:lnTo>
                      <a:lnTo>
                        <a:pt x="390" y="180"/>
                      </a:lnTo>
                      <a:lnTo>
                        <a:pt x="390" y="180"/>
                      </a:lnTo>
                      <a:lnTo>
                        <a:pt x="390" y="185"/>
                      </a:lnTo>
                      <a:lnTo>
                        <a:pt x="350" y="285"/>
                      </a:lnTo>
                      <a:lnTo>
                        <a:pt x="295" y="375"/>
                      </a:lnTo>
                      <a:lnTo>
                        <a:pt x="275" y="365"/>
                      </a:lnTo>
                      <a:lnTo>
                        <a:pt x="330" y="270"/>
                      </a:lnTo>
                      <a:lnTo>
                        <a:pt x="365" y="170"/>
                      </a:lnTo>
                      <a:lnTo>
                        <a:pt x="375" y="60"/>
                      </a:lnTo>
                      <a:lnTo>
                        <a:pt x="390" y="50"/>
                      </a:lnTo>
                      <a:close/>
                      <a:moveTo>
                        <a:pt x="1345" y="1820"/>
                      </a:moveTo>
                      <a:lnTo>
                        <a:pt x="1355" y="1815"/>
                      </a:lnTo>
                      <a:lnTo>
                        <a:pt x="1370" y="1810"/>
                      </a:lnTo>
                      <a:lnTo>
                        <a:pt x="1385" y="1815"/>
                      </a:lnTo>
                      <a:lnTo>
                        <a:pt x="1395" y="1820"/>
                      </a:lnTo>
                      <a:lnTo>
                        <a:pt x="1400" y="1825"/>
                      </a:lnTo>
                      <a:lnTo>
                        <a:pt x="1405" y="1835"/>
                      </a:lnTo>
                      <a:lnTo>
                        <a:pt x="1400" y="1840"/>
                      </a:lnTo>
                      <a:lnTo>
                        <a:pt x="1395" y="1850"/>
                      </a:lnTo>
                      <a:lnTo>
                        <a:pt x="1385" y="1855"/>
                      </a:lnTo>
                      <a:lnTo>
                        <a:pt x="1370" y="1855"/>
                      </a:lnTo>
                      <a:lnTo>
                        <a:pt x="1355" y="1855"/>
                      </a:lnTo>
                      <a:lnTo>
                        <a:pt x="1345" y="1850"/>
                      </a:lnTo>
                      <a:lnTo>
                        <a:pt x="1335" y="1840"/>
                      </a:lnTo>
                      <a:lnTo>
                        <a:pt x="1335" y="1835"/>
                      </a:lnTo>
                      <a:lnTo>
                        <a:pt x="1335" y="1825"/>
                      </a:lnTo>
                      <a:lnTo>
                        <a:pt x="1345" y="1820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5" name="Freeform 419"/>
                <p:cNvSpPr>
                  <a:spLocks/>
                </p:cNvSpPr>
                <p:nvPr/>
              </p:nvSpPr>
              <p:spPr bwMode="auto">
                <a:xfrm>
                  <a:off x="1448" y="2258"/>
                  <a:ext cx="260" cy="335"/>
                </a:xfrm>
                <a:custGeom>
                  <a:avLst/>
                  <a:gdLst>
                    <a:gd name="T0" fmla="*/ 120 w 260"/>
                    <a:gd name="T1" fmla="*/ 75 h 335"/>
                    <a:gd name="T2" fmla="*/ 115 w 260"/>
                    <a:gd name="T3" fmla="*/ 0 h 335"/>
                    <a:gd name="T4" fmla="*/ 100 w 260"/>
                    <a:gd name="T5" fmla="*/ 10 h 335"/>
                    <a:gd name="T6" fmla="*/ 90 w 260"/>
                    <a:gd name="T7" fmla="*/ 120 h 335"/>
                    <a:gd name="T8" fmla="*/ 55 w 260"/>
                    <a:gd name="T9" fmla="*/ 220 h 335"/>
                    <a:gd name="T10" fmla="*/ 0 w 260"/>
                    <a:gd name="T11" fmla="*/ 315 h 335"/>
                    <a:gd name="T12" fmla="*/ 20 w 260"/>
                    <a:gd name="T13" fmla="*/ 325 h 335"/>
                    <a:gd name="T14" fmla="*/ 75 w 260"/>
                    <a:gd name="T15" fmla="*/ 235 h 335"/>
                    <a:gd name="T16" fmla="*/ 115 w 260"/>
                    <a:gd name="T17" fmla="*/ 135 h 335"/>
                    <a:gd name="T18" fmla="*/ 115 w 260"/>
                    <a:gd name="T19" fmla="*/ 130 h 335"/>
                    <a:gd name="T20" fmla="*/ 115 w 260"/>
                    <a:gd name="T21" fmla="*/ 130 h 335"/>
                    <a:gd name="T22" fmla="*/ 100 w 260"/>
                    <a:gd name="T23" fmla="*/ 325 h 335"/>
                    <a:gd name="T24" fmla="*/ 115 w 260"/>
                    <a:gd name="T25" fmla="*/ 325 h 335"/>
                    <a:gd name="T26" fmla="*/ 160 w 260"/>
                    <a:gd name="T27" fmla="*/ 255 h 335"/>
                    <a:gd name="T28" fmla="*/ 170 w 260"/>
                    <a:gd name="T29" fmla="*/ 335 h 335"/>
                    <a:gd name="T30" fmla="*/ 215 w 260"/>
                    <a:gd name="T31" fmla="*/ 305 h 335"/>
                    <a:gd name="T32" fmla="*/ 260 w 260"/>
                    <a:gd name="T33" fmla="*/ 305 h 335"/>
                    <a:gd name="T34" fmla="*/ 200 w 260"/>
                    <a:gd name="T35" fmla="*/ 280 h 335"/>
                    <a:gd name="T36" fmla="*/ 190 w 260"/>
                    <a:gd name="T37" fmla="*/ 290 h 335"/>
                    <a:gd name="T38" fmla="*/ 200 w 260"/>
                    <a:gd name="T39" fmla="*/ 215 h 335"/>
                    <a:gd name="T40" fmla="*/ 190 w 260"/>
                    <a:gd name="T41" fmla="*/ 205 h 335"/>
                    <a:gd name="T42" fmla="*/ 170 w 260"/>
                    <a:gd name="T43" fmla="*/ 205 h 335"/>
                    <a:gd name="T44" fmla="*/ 145 w 260"/>
                    <a:gd name="T45" fmla="*/ 240 h 335"/>
                    <a:gd name="T46" fmla="*/ 145 w 260"/>
                    <a:gd name="T47" fmla="*/ 95 h 335"/>
                    <a:gd name="T48" fmla="*/ 120 w 260"/>
                    <a:gd name="T49" fmla="*/ 75 h 3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60" h="335">
                      <a:moveTo>
                        <a:pt x="120" y="75"/>
                      </a:moveTo>
                      <a:lnTo>
                        <a:pt x="115" y="0"/>
                      </a:lnTo>
                      <a:lnTo>
                        <a:pt x="100" y="10"/>
                      </a:lnTo>
                      <a:lnTo>
                        <a:pt x="90" y="120"/>
                      </a:lnTo>
                      <a:lnTo>
                        <a:pt x="55" y="220"/>
                      </a:lnTo>
                      <a:lnTo>
                        <a:pt x="0" y="315"/>
                      </a:lnTo>
                      <a:lnTo>
                        <a:pt x="20" y="325"/>
                      </a:lnTo>
                      <a:lnTo>
                        <a:pt x="75" y="235"/>
                      </a:lnTo>
                      <a:lnTo>
                        <a:pt x="115" y="135"/>
                      </a:lnTo>
                      <a:lnTo>
                        <a:pt x="115" y="130"/>
                      </a:lnTo>
                      <a:lnTo>
                        <a:pt x="115" y="130"/>
                      </a:lnTo>
                      <a:lnTo>
                        <a:pt x="100" y="325"/>
                      </a:lnTo>
                      <a:lnTo>
                        <a:pt x="115" y="325"/>
                      </a:lnTo>
                      <a:lnTo>
                        <a:pt x="160" y="255"/>
                      </a:lnTo>
                      <a:lnTo>
                        <a:pt x="170" y="335"/>
                      </a:lnTo>
                      <a:lnTo>
                        <a:pt x="215" y="305"/>
                      </a:lnTo>
                      <a:lnTo>
                        <a:pt x="260" y="305"/>
                      </a:lnTo>
                      <a:lnTo>
                        <a:pt x="200" y="280"/>
                      </a:lnTo>
                      <a:lnTo>
                        <a:pt x="190" y="290"/>
                      </a:lnTo>
                      <a:lnTo>
                        <a:pt x="200" y="215"/>
                      </a:lnTo>
                      <a:lnTo>
                        <a:pt x="190" y="205"/>
                      </a:lnTo>
                      <a:lnTo>
                        <a:pt x="170" y="205"/>
                      </a:lnTo>
                      <a:lnTo>
                        <a:pt x="145" y="240"/>
                      </a:lnTo>
                      <a:lnTo>
                        <a:pt x="145" y="95"/>
                      </a:lnTo>
                      <a:lnTo>
                        <a:pt x="120" y="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6" name="Freeform 420"/>
                <p:cNvSpPr>
                  <a:spLocks/>
                </p:cNvSpPr>
                <p:nvPr/>
              </p:nvSpPr>
              <p:spPr bwMode="auto">
                <a:xfrm>
                  <a:off x="2508" y="4018"/>
                  <a:ext cx="70" cy="45"/>
                </a:xfrm>
                <a:custGeom>
                  <a:avLst/>
                  <a:gdLst>
                    <a:gd name="T0" fmla="*/ 35 w 70"/>
                    <a:gd name="T1" fmla="*/ 0 h 45"/>
                    <a:gd name="T2" fmla="*/ 20 w 70"/>
                    <a:gd name="T3" fmla="*/ 5 h 45"/>
                    <a:gd name="T4" fmla="*/ 10 w 70"/>
                    <a:gd name="T5" fmla="*/ 10 h 45"/>
                    <a:gd name="T6" fmla="*/ 0 w 70"/>
                    <a:gd name="T7" fmla="*/ 15 h 45"/>
                    <a:gd name="T8" fmla="*/ 0 w 70"/>
                    <a:gd name="T9" fmla="*/ 25 h 45"/>
                    <a:gd name="T10" fmla="*/ 0 w 70"/>
                    <a:gd name="T11" fmla="*/ 30 h 45"/>
                    <a:gd name="T12" fmla="*/ 10 w 70"/>
                    <a:gd name="T13" fmla="*/ 40 h 45"/>
                    <a:gd name="T14" fmla="*/ 20 w 70"/>
                    <a:gd name="T15" fmla="*/ 45 h 45"/>
                    <a:gd name="T16" fmla="*/ 35 w 70"/>
                    <a:gd name="T17" fmla="*/ 45 h 45"/>
                    <a:gd name="T18" fmla="*/ 50 w 70"/>
                    <a:gd name="T19" fmla="*/ 45 h 45"/>
                    <a:gd name="T20" fmla="*/ 60 w 70"/>
                    <a:gd name="T21" fmla="*/ 40 h 45"/>
                    <a:gd name="T22" fmla="*/ 65 w 70"/>
                    <a:gd name="T23" fmla="*/ 30 h 45"/>
                    <a:gd name="T24" fmla="*/ 70 w 70"/>
                    <a:gd name="T25" fmla="*/ 25 h 45"/>
                    <a:gd name="T26" fmla="*/ 65 w 70"/>
                    <a:gd name="T27" fmla="*/ 15 h 45"/>
                    <a:gd name="T28" fmla="*/ 60 w 70"/>
                    <a:gd name="T29" fmla="*/ 10 h 45"/>
                    <a:gd name="T30" fmla="*/ 50 w 70"/>
                    <a:gd name="T31" fmla="*/ 5 h 45"/>
                    <a:gd name="T32" fmla="*/ 35 w 70"/>
                    <a:gd name="T33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" h="45">
                      <a:moveTo>
                        <a:pt x="35" y="0"/>
                      </a:moveTo>
                      <a:lnTo>
                        <a:pt x="20" y="5"/>
                      </a:lnTo>
                      <a:lnTo>
                        <a:pt x="10" y="10"/>
                      </a:lnTo>
                      <a:lnTo>
                        <a:pt x="0" y="15"/>
                      </a:lnTo>
                      <a:lnTo>
                        <a:pt x="0" y="25"/>
                      </a:lnTo>
                      <a:lnTo>
                        <a:pt x="0" y="30"/>
                      </a:lnTo>
                      <a:lnTo>
                        <a:pt x="10" y="40"/>
                      </a:lnTo>
                      <a:lnTo>
                        <a:pt x="20" y="45"/>
                      </a:lnTo>
                      <a:lnTo>
                        <a:pt x="35" y="45"/>
                      </a:lnTo>
                      <a:lnTo>
                        <a:pt x="50" y="45"/>
                      </a:lnTo>
                      <a:lnTo>
                        <a:pt x="60" y="40"/>
                      </a:lnTo>
                      <a:lnTo>
                        <a:pt x="65" y="30"/>
                      </a:lnTo>
                      <a:lnTo>
                        <a:pt x="70" y="25"/>
                      </a:lnTo>
                      <a:lnTo>
                        <a:pt x="65" y="15"/>
                      </a:lnTo>
                      <a:lnTo>
                        <a:pt x="60" y="10"/>
                      </a:lnTo>
                      <a:lnTo>
                        <a:pt x="50" y="5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7" name="Freeform 421"/>
                <p:cNvSpPr>
                  <a:spLocks noEditPoints="1"/>
                </p:cNvSpPr>
                <p:nvPr/>
              </p:nvSpPr>
              <p:spPr bwMode="auto">
                <a:xfrm>
                  <a:off x="1383" y="2398"/>
                  <a:ext cx="4615" cy="1655"/>
                </a:xfrm>
                <a:custGeom>
                  <a:avLst/>
                  <a:gdLst>
                    <a:gd name="T0" fmla="*/ 3675 w 4615"/>
                    <a:gd name="T1" fmla="*/ 320 h 1655"/>
                    <a:gd name="T2" fmla="*/ 2495 w 4615"/>
                    <a:gd name="T3" fmla="*/ 620 h 1655"/>
                    <a:gd name="T4" fmla="*/ 1280 w 4615"/>
                    <a:gd name="T5" fmla="*/ 645 h 1655"/>
                    <a:gd name="T6" fmla="*/ 155 w 4615"/>
                    <a:gd name="T7" fmla="*/ 410 h 1655"/>
                    <a:gd name="T8" fmla="*/ 155 w 4615"/>
                    <a:gd name="T9" fmla="*/ 410 h 1655"/>
                    <a:gd name="T10" fmla="*/ 135 w 4615"/>
                    <a:gd name="T11" fmla="*/ 465 h 1655"/>
                    <a:gd name="T12" fmla="*/ 95 w 4615"/>
                    <a:gd name="T13" fmla="*/ 490 h 1655"/>
                    <a:gd name="T14" fmla="*/ 55 w 4615"/>
                    <a:gd name="T15" fmla="*/ 485 h 1655"/>
                    <a:gd name="T16" fmla="*/ 5 w 4615"/>
                    <a:gd name="T17" fmla="*/ 510 h 1655"/>
                    <a:gd name="T18" fmla="*/ 0 w 4615"/>
                    <a:gd name="T19" fmla="*/ 640 h 1655"/>
                    <a:gd name="T20" fmla="*/ 60 w 4615"/>
                    <a:gd name="T21" fmla="*/ 865 h 1655"/>
                    <a:gd name="T22" fmla="*/ 245 w 4615"/>
                    <a:gd name="T23" fmla="*/ 1045 h 1655"/>
                    <a:gd name="T24" fmla="*/ 900 w 4615"/>
                    <a:gd name="T25" fmla="*/ 1275 h 1655"/>
                    <a:gd name="T26" fmla="*/ 1725 w 4615"/>
                    <a:gd name="T27" fmla="*/ 1465 h 1655"/>
                    <a:gd name="T28" fmla="*/ 2630 w 4615"/>
                    <a:gd name="T29" fmla="*/ 1535 h 1655"/>
                    <a:gd name="T30" fmla="*/ 3155 w 4615"/>
                    <a:gd name="T31" fmla="*/ 1455 h 1655"/>
                    <a:gd name="T32" fmla="*/ 3680 w 4615"/>
                    <a:gd name="T33" fmla="*/ 1295 h 1655"/>
                    <a:gd name="T34" fmla="*/ 3665 w 4615"/>
                    <a:gd name="T35" fmla="*/ 1360 h 1655"/>
                    <a:gd name="T36" fmla="*/ 3560 w 4615"/>
                    <a:gd name="T37" fmla="*/ 1445 h 1655"/>
                    <a:gd name="T38" fmla="*/ 3545 w 4615"/>
                    <a:gd name="T39" fmla="*/ 1505 h 1655"/>
                    <a:gd name="T40" fmla="*/ 3505 w 4615"/>
                    <a:gd name="T41" fmla="*/ 1530 h 1655"/>
                    <a:gd name="T42" fmla="*/ 3335 w 4615"/>
                    <a:gd name="T43" fmla="*/ 1565 h 1655"/>
                    <a:gd name="T44" fmla="*/ 3180 w 4615"/>
                    <a:gd name="T45" fmla="*/ 1580 h 1655"/>
                    <a:gd name="T46" fmla="*/ 3120 w 4615"/>
                    <a:gd name="T47" fmla="*/ 1635 h 1655"/>
                    <a:gd name="T48" fmla="*/ 3705 w 4615"/>
                    <a:gd name="T49" fmla="*/ 1480 h 1655"/>
                    <a:gd name="T50" fmla="*/ 3860 w 4615"/>
                    <a:gd name="T51" fmla="*/ 1240 h 1655"/>
                    <a:gd name="T52" fmla="*/ 3890 w 4615"/>
                    <a:gd name="T53" fmla="*/ 1190 h 1655"/>
                    <a:gd name="T54" fmla="*/ 3955 w 4615"/>
                    <a:gd name="T55" fmla="*/ 1145 h 1655"/>
                    <a:gd name="T56" fmla="*/ 4015 w 4615"/>
                    <a:gd name="T57" fmla="*/ 1135 h 1655"/>
                    <a:gd name="T58" fmla="*/ 4070 w 4615"/>
                    <a:gd name="T59" fmla="*/ 1120 h 1655"/>
                    <a:gd name="T60" fmla="*/ 4375 w 4615"/>
                    <a:gd name="T61" fmla="*/ 1045 h 1655"/>
                    <a:gd name="T62" fmla="*/ 4555 w 4615"/>
                    <a:gd name="T63" fmla="*/ 920 h 1655"/>
                    <a:gd name="T64" fmla="*/ 4615 w 4615"/>
                    <a:gd name="T65" fmla="*/ 660 h 1655"/>
                    <a:gd name="T66" fmla="*/ 4535 w 4615"/>
                    <a:gd name="T67" fmla="*/ 320 h 1655"/>
                    <a:gd name="T68" fmla="*/ 4420 w 4615"/>
                    <a:gd name="T69" fmla="*/ 0 h 1655"/>
                    <a:gd name="T70" fmla="*/ 3925 w 4615"/>
                    <a:gd name="T71" fmla="*/ 240 h 1655"/>
                    <a:gd name="T72" fmla="*/ 4325 w 4615"/>
                    <a:gd name="T73" fmla="*/ 315 h 1655"/>
                    <a:gd name="T74" fmla="*/ 4465 w 4615"/>
                    <a:gd name="T75" fmla="*/ 395 h 1655"/>
                    <a:gd name="T76" fmla="*/ 4480 w 4615"/>
                    <a:gd name="T77" fmla="*/ 625 h 1655"/>
                    <a:gd name="T78" fmla="*/ 4450 w 4615"/>
                    <a:gd name="T79" fmla="*/ 630 h 1655"/>
                    <a:gd name="T80" fmla="*/ 4305 w 4615"/>
                    <a:gd name="T81" fmla="*/ 350 h 1655"/>
                    <a:gd name="T82" fmla="*/ 4570 w 4615"/>
                    <a:gd name="T83" fmla="*/ 670 h 1655"/>
                    <a:gd name="T84" fmla="*/ 4560 w 4615"/>
                    <a:gd name="T85" fmla="*/ 715 h 1655"/>
                    <a:gd name="T86" fmla="*/ 4520 w 4615"/>
                    <a:gd name="T87" fmla="*/ 755 h 1655"/>
                    <a:gd name="T88" fmla="*/ 4520 w 4615"/>
                    <a:gd name="T89" fmla="*/ 655 h 1655"/>
                    <a:gd name="T90" fmla="*/ 3625 w 4615"/>
                    <a:gd name="T91" fmla="*/ 1450 h 1655"/>
                    <a:gd name="T92" fmla="*/ 3725 w 4615"/>
                    <a:gd name="T93" fmla="*/ 1395 h 1655"/>
                    <a:gd name="T94" fmla="*/ 3820 w 4615"/>
                    <a:gd name="T95" fmla="*/ 1345 h 1655"/>
                    <a:gd name="T96" fmla="*/ 3800 w 4615"/>
                    <a:gd name="T97" fmla="*/ 1380 h 1655"/>
                    <a:gd name="T98" fmla="*/ 3625 w 4615"/>
                    <a:gd name="T99" fmla="*/ 1450 h 1655"/>
                    <a:gd name="T100" fmla="*/ 150 w 4615"/>
                    <a:gd name="T101" fmla="*/ 790 h 1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615" h="1655">
                      <a:moveTo>
                        <a:pt x="3750" y="290"/>
                      </a:moveTo>
                      <a:lnTo>
                        <a:pt x="3710" y="305"/>
                      </a:lnTo>
                      <a:lnTo>
                        <a:pt x="3675" y="320"/>
                      </a:lnTo>
                      <a:lnTo>
                        <a:pt x="3285" y="450"/>
                      </a:lnTo>
                      <a:lnTo>
                        <a:pt x="2890" y="550"/>
                      </a:lnTo>
                      <a:lnTo>
                        <a:pt x="2495" y="620"/>
                      </a:lnTo>
                      <a:lnTo>
                        <a:pt x="2095" y="655"/>
                      </a:lnTo>
                      <a:lnTo>
                        <a:pt x="1690" y="665"/>
                      </a:lnTo>
                      <a:lnTo>
                        <a:pt x="1280" y="645"/>
                      </a:lnTo>
                      <a:lnTo>
                        <a:pt x="900" y="595"/>
                      </a:lnTo>
                      <a:lnTo>
                        <a:pt x="525" y="515"/>
                      </a:lnTo>
                      <a:lnTo>
                        <a:pt x="155" y="410"/>
                      </a:lnTo>
                      <a:lnTo>
                        <a:pt x="145" y="410"/>
                      </a:lnTo>
                      <a:lnTo>
                        <a:pt x="140" y="405"/>
                      </a:lnTo>
                      <a:lnTo>
                        <a:pt x="155" y="410"/>
                      </a:lnTo>
                      <a:lnTo>
                        <a:pt x="150" y="430"/>
                      </a:lnTo>
                      <a:lnTo>
                        <a:pt x="145" y="450"/>
                      </a:lnTo>
                      <a:lnTo>
                        <a:pt x="135" y="465"/>
                      </a:lnTo>
                      <a:lnTo>
                        <a:pt x="120" y="475"/>
                      </a:lnTo>
                      <a:lnTo>
                        <a:pt x="105" y="485"/>
                      </a:lnTo>
                      <a:lnTo>
                        <a:pt x="95" y="490"/>
                      </a:lnTo>
                      <a:lnTo>
                        <a:pt x="80" y="490"/>
                      </a:lnTo>
                      <a:lnTo>
                        <a:pt x="65" y="490"/>
                      </a:lnTo>
                      <a:lnTo>
                        <a:pt x="55" y="485"/>
                      </a:lnTo>
                      <a:lnTo>
                        <a:pt x="50" y="485"/>
                      </a:lnTo>
                      <a:lnTo>
                        <a:pt x="45" y="480"/>
                      </a:lnTo>
                      <a:lnTo>
                        <a:pt x="5" y="510"/>
                      </a:lnTo>
                      <a:lnTo>
                        <a:pt x="0" y="550"/>
                      </a:lnTo>
                      <a:lnTo>
                        <a:pt x="0" y="590"/>
                      </a:lnTo>
                      <a:lnTo>
                        <a:pt x="0" y="640"/>
                      </a:lnTo>
                      <a:lnTo>
                        <a:pt x="5" y="685"/>
                      </a:lnTo>
                      <a:lnTo>
                        <a:pt x="25" y="780"/>
                      </a:lnTo>
                      <a:lnTo>
                        <a:pt x="60" y="865"/>
                      </a:lnTo>
                      <a:lnTo>
                        <a:pt x="100" y="925"/>
                      </a:lnTo>
                      <a:lnTo>
                        <a:pt x="150" y="980"/>
                      </a:lnTo>
                      <a:lnTo>
                        <a:pt x="245" y="1045"/>
                      </a:lnTo>
                      <a:lnTo>
                        <a:pt x="345" y="1095"/>
                      </a:lnTo>
                      <a:lnTo>
                        <a:pt x="620" y="1195"/>
                      </a:lnTo>
                      <a:lnTo>
                        <a:pt x="900" y="1275"/>
                      </a:lnTo>
                      <a:lnTo>
                        <a:pt x="1140" y="1335"/>
                      </a:lnTo>
                      <a:lnTo>
                        <a:pt x="1380" y="1395"/>
                      </a:lnTo>
                      <a:lnTo>
                        <a:pt x="1725" y="1465"/>
                      </a:lnTo>
                      <a:lnTo>
                        <a:pt x="2075" y="1515"/>
                      </a:lnTo>
                      <a:lnTo>
                        <a:pt x="2425" y="1540"/>
                      </a:lnTo>
                      <a:lnTo>
                        <a:pt x="2630" y="1535"/>
                      </a:lnTo>
                      <a:lnTo>
                        <a:pt x="2835" y="1505"/>
                      </a:lnTo>
                      <a:lnTo>
                        <a:pt x="2995" y="1475"/>
                      </a:lnTo>
                      <a:lnTo>
                        <a:pt x="3155" y="1455"/>
                      </a:lnTo>
                      <a:lnTo>
                        <a:pt x="3335" y="1420"/>
                      </a:lnTo>
                      <a:lnTo>
                        <a:pt x="3510" y="1365"/>
                      </a:lnTo>
                      <a:lnTo>
                        <a:pt x="3680" y="1295"/>
                      </a:lnTo>
                      <a:lnTo>
                        <a:pt x="3680" y="1305"/>
                      </a:lnTo>
                      <a:lnTo>
                        <a:pt x="3680" y="1315"/>
                      </a:lnTo>
                      <a:lnTo>
                        <a:pt x="3665" y="1360"/>
                      </a:lnTo>
                      <a:lnTo>
                        <a:pt x="3630" y="1400"/>
                      </a:lnTo>
                      <a:lnTo>
                        <a:pt x="3595" y="1420"/>
                      </a:lnTo>
                      <a:lnTo>
                        <a:pt x="3560" y="1445"/>
                      </a:lnTo>
                      <a:lnTo>
                        <a:pt x="3560" y="1465"/>
                      </a:lnTo>
                      <a:lnTo>
                        <a:pt x="3555" y="1485"/>
                      </a:lnTo>
                      <a:lnTo>
                        <a:pt x="3545" y="1505"/>
                      </a:lnTo>
                      <a:lnTo>
                        <a:pt x="3530" y="1520"/>
                      </a:lnTo>
                      <a:lnTo>
                        <a:pt x="3520" y="1525"/>
                      </a:lnTo>
                      <a:lnTo>
                        <a:pt x="3505" y="1530"/>
                      </a:lnTo>
                      <a:lnTo>
                        <a:pt x="3440" y="1545"/>
                      </a:lnTo>
                      <a:lnTo>
                        <a:pt x="3375" y="1555"/>
                      </a:lnTo>
                      <a:lnTo>
                        <a:pt x="3335" y="1565"/>
                      </a:lnTo>
                      <a:lnTo>
                        <a:pt x="3290" y="1565"/>
                      </a:lnTo>
                      <a:lnTo>
                        <a:pt x="3235" y="1565"/>
                      </a:lnTo>
                      <a:lnTo>
                        <a:pt x="3180" y="1580"/>
                      </a:lnTo>
                      <a:lnTo>
                        <a:pt x="3090" y="1615"/>
                      </a:lnTo>
                      <a:lnTo>
                        <a:pt x="3000" y="1655"/>
                      </a:lnTo>
                      <a:lnTo>
                        <a:pt x="3120" y="1635"/>
                      </a:lnTo>
                      <a:lnTo>
                        <a:pt x="3235" y="1610"/>
                      </a:lnTo>
                      <a:lnTo>
                        <a:pt x="3475" y="1555"/>
                      </a:lnTo>
                      <a:lnTo>
                        <a:pt x="3705" y="1480"/>
                      </a:lnTo>
                      <a:lnTo>
                        <a:pt x="3935" y="1390"/>
                      </a:lnTo>
                      <a:lnTo>
                        <a:pt x="3875" y="1370"/>
                      </a:lnTo>
                      <a:lnTo>
                        <a:pt x="3860" y="1240"/>
                      </a:lnTo>
                      <a:lnTo>
                        <a:pt x="3875" y="1200"/>
                      </a:lnTo>
                      <a:lnTo>
                        <a:pt x="3885" y="1195"/>
                      </a:lnTo>
                      <a:lnTo>
                        <a:pt x="3890" y="1190"/>
                      </a:lnTo>
                      <a:lnTo>
                        <a:pt x="3910" y="1175"/>
                      </a:lnTo>
                      <a:lnTo>
                        <a:pt x="3930" y="1160"/>
                      </a:lnTo>
                      <a:lnTo>
                        <a:pt x="3955" y="1145"/>
                      </a:lnTo>
                      <a:lnTo>
                        <a:pt x="3975" y="1140"/>
                      </a:lnTo>
                      <a:lnTo>
                        <a:pt x="4000" y="1135"/>
                      </a:lnTo>
                      <a:lnTo>
                        <a:pt x="4015" y="1135"/>
                      </a:lnTo>
                      <a:lnTo>
                        <a:pt x="4030" y="1140"/>
                      </a:lnTo>
                      <a:lnTo>
                        <a:pt x="4050" y="1130"/>
                      </a:lnTo>
                      <a:lnTo>
                        <a:pt x="4070" y="1120"/>
                      </a:lnTo>
                      <a:lnTo>
                        <a:pt x="4165" y="1080"/>
                      </a:lnTo>
                      <a:lnTo>
                        <a:pt x="4270" y="1055"/>
                      </a:lnTo>
                      <a:lnTo>
                        <a:pt x="4375" y="1045"/>
                      </a:lnTo>
                      <a:lnTo>
                        <a:pt x="4410" y="1080"/>
                      </a:lnTo>
                      <a:lnTo>
                        <a:pt x="4485" y="1000"/>
                      </a:lnTo>
                      <a:lnTo>
                        <a:pt x="4555" y="920"/>
                      </a:lnTo>
                      <a:lnTo>
                        <a:pt x="4590" y="855"/>
                      </a:lnTo>
                      <a:lnTo>
                        <a:pt x="4610" y="785"/>
                      </a:lnTo>
                      <a:lnTo>
                        <a:pt x="4615" y="660"/>
                      </a:lnTo>
                      <a:lnTo>
                        <a:pt x="4605" y="540"/>
                      </a:lnTo>
                      <a:lnTo>
                        <a:pt x="4575" y="420"/>
                      </a:lnTo>
                      <a:lnTo>
                        <a:pt x="4535" y="320"/>
                      </a:lnTo>
                      <a:lnTo>
                        <a:pt x="4480" y="225"/>
                      </a:lnTo>
                      <a:lnTo>
                        <a:pt x="4415" y="135"/>
                      </a:lnTo>
                      <a:lnTo>
                        <a:pt x="4420" y="0"/>
                      </a:lnTo>
                      <a:lnTo>
                        <a:pt x="4265" y="95"/>
                      </a:lnTo>
                      <a:lnTo>
                        <a:pt x="4100" y="175"/>
                      </a:lnTo>
                      <a:lnTo>
                        <a:pt x="3925" y="240"/>
                      </a:lnTo>
                      <a:lnTo>
                        <a:pt x="3750" y="290"/>
                      </a:lnTo>
                      <a:close/>
                      <a:moveTo>
                        <a:pt x="4310" y="325"/>
                      </a:moveTo>
                      <a:lnTo>
                        <a:pt x="4325" y="315"/>
                      </a:lnTo>
                      <a:lnTo>
                        <a:pt x="4345" y="305"/>
                      </a:lnTo>
                      <a:lnTo>
                        <a:pt x="4410" y="345"/>
                      </a:lnTo>
                      <a:lnTo>
                        <a:pt x="4465" y="395"/>
                      </a:lnTo>
                      <a:lnTo>
                        <a:pt x="4495" y="470"/>
                      </a:lnTo>
                      <a:lnTo>
                        <a:pt x="4505" y="550"/>
                      </a:lnTo>
                      <a:lnTo>
                        <a:pt x="4480" y="625"/>
                      </a:lnTo>
                      <a:lnTo>
                        <a:pt x="4475" y="650"/>
                      </a:lnTo>
                      <a:lnTo>
                        <a:pt x="4450" y="645"/>
                      </a:lnTo>
                      <a:lnTo>
                        <a:pt x="4450" y="630"/>
                      </a:lnTo>
                      <a:lnTo>
                        <a:pt x="4385" y="495"/>
                      </a:lnTo>
                      <a:lnTo>
                        <a:pt x="4310" y="365"/>
                      </a:lnTo>
                      <a:lnTo>
                        <a:pt x="4305" y="350"/>
                      </a:lnTo>
                      <a:lnTo>
                        <a:pt x="4305" y="340"/>
                      </a:lnTo>
                      <a:lnTo>
                        <a:pt x="4310" y="325"/>
                      </a:lnTo>
                      <a:close/>
                      <a:moveTo>
                        <a:pt x="4570" y="670"/>
                      </a:moveTo>
                      <a:lnTo>
                        <a:pt x="4570" y="690"/>
                      </a:lnTo>
                      <a:lnTo>
                        <a:pt x="4570" y="705"/>
                      </a:lnTo>
                      <a:lnTo>
                        <a:pt x="4560" y="715"/>
                      </a:lnTo>
                      <a:lnTo>
                        <a:pt x="4550" y="735"/>
                      </a:lnTo>
                      <a:lnTo>
                        <a:pt x="4535" y="745"/>
                      </a:lnTo>
                      <a:lnTo>
                        <a:pt x="4520" y="755"/>
                      </a:lnTo>
                      <a:lnTo>
                        <a:pt x="4505" y="755"/>
                      </a:lnTo>
                      <a:lnTo>
                        <a:pt x="4500" y="700"/>
                      </a:lnTo>
                      <a:lnTo>
                        <a:pt x="4520" y="655"/>
                      </a:lnTo>
                      <a:lnTo>
                        <a:pt x="4540" y="650"/>
                      </a:lnTo>
                      <a:lnTo>
                        <a:pt x="4570" y="670"/>
                      </a:lnTo>
                      <a:close/>
                      <a:moveTo>
                        <a:pt x="3625" y="1450"/>
                      </a:moveTo>
                      <a:lnTo>
                        <a:pt x="3640" y="1445"/>
                      </a:lnTo>
                      <a:lnTo>
                        <a:pt x="3650" y="1440"/>
                      </a:lnTo>
                      <a:lnTo>
                        <a:pt x="3725" y="1395"/>
                      </a:lnTo>
                      <a:lnTo>
                        <a:pt x="3790" y="1335"/>
                      </a:lnTo>
                      <a:lnTo>
                        <a:pt x="3800" y="1330"/>
                      </a:lnTo>
                      <a:lnTo>
                        <a:pt x="3820" y="1345"/>
                      </a:lnTo>
                      <a:lnTo>
                        <a:pt x="3815" y="1355"/>
                      </a:lnTo>
                      <a:lnTo>
                        <a:pt x="3810" y="1370"/>
                      </a:lnTo>
                      <a:lnTo>
                        <a:pt x="3800" y="1380"/>
                      </a:lnTo>
                      <a:lnTo>
                        <a:pt x="3725" y="1425"/>
                      </a:lnTo>
                      <a:lnTo>
                        <a:pt x="3640" y="1455"/>
                      </a:lnTo>
                      <a:lnTo>
                        <a:pt x="3625" y="1450"/>
                      </a:lnTo>
                      <a:close/>
                      <a:moveTo>
                        <a:pt x="465" y="945"/>
                      </a:moveTo>
                      <a:lnTo>
                        <a:pt x="300" y="880"/>
                      </a:lnTo>
                      <a:lnTo>
                        <a:pt x="150" y="790"/>
                      </a:lnTo>
                      <a:lnTo>
                        <a:pt x="465" y="94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8" name="Freeform 422"/>
                <p:cNvSpPr>
                  <a:spLocks/>
                </p:cNvSpPr>
                <p:nvPr/>
              </p:nvSpPr>
              <p:spPr bwMode="auto">
                <a:xfrm>
                  <a:off x="5688" y="2703"/>
                  <a:ext cx="200" cy="345"/>
                </a:xfrm>
                <a:custGeom>
                  <a:avLst/>
                  <a:gdLst>
                    <a:gd name="T0" fmla="*/ 20 w 200"/>
                    <a:gd name="T1" fmla="*/ 10 h 345"/>
                    <a:gd name="T2" fmla="*/ 5 w 200"/>
                    <a:gd name="T3" fmla="*/ 20 h 345"/>
                    <a:gd name="T4" fmla="*/ 0 w 200"/>
                    <a:gd name="T5" fmla="*/ 35 h 345"/>
                    <a:gd name="T6" fmla="*/ 0 w 200"/>
                    <a:gd name="T7" fmla="*/ 45 h 345"/>
                    <a:gd name="T8" fmla="*/ 5 w 200"/>
                    <a:gd name="T9" fmla="*/ 60 h 345"/>
                    <a:gd name="T10" fmla="*/ 80 w 200"/>
                    <a:gd name="T11" fmla="*/ 190 h 345"/>
                    <a:gd name="T12" fmla="*/ 145 w 200"/>
                    <a:gd name="T13" fmla="*/ 325 h 345"/>
                    <a:gd name="T14" fmla="*/ 145 w 200"/>
                    <a:gd name="T15" fmla="*/ 340 h 345"/>
                    <a:gd name="T16" fmla="*/ 170 w 200"/>
                    <a:gd name="T17" fmla="*/ 345 h 345"/>
                    <a:gd name="T18" fmla="*/ 175 w 200"/>
                    <a:gd name="T19" fmla="*/ 320 h 345"/>
                    <a:gd name="T20" fmla="*/ 200 w 200"/>
                    <a:gd name="T21" fmla="*/ 245 h 345"/>
                    <a:gd name="T22" fmla="*/ 190 w 200"/>
                    <a:gd name="T23" fmla="*/ 165 h 345"/>
                    <a:gd name="T24" fmla="*/ 160 w 200"/>
                    <a:gd name="T25" fmla="*/ 90 h 345"/>
                    <a:gd name="T26" fmla="*/ 105 w 200"/>
                    <a:gd name="T27" fmla="*/ 40 h 345"/>
                    <a:gd name="T28" fmla="*/ 40 w 200"/>
                    <a:gd name="T29" fmla="*/ 0 h 345"/>
                    <a:gd name="T30" fmla="*/ 20 w 200"/>
                    <a:gd name="T31" fmla="*/ 10 h 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0" h="345">
                      <a:moveTo>
                        <a:pt x="20" y="10"/>
                      </a:moveTo>
                      <a:lnTo>
                        <a:pt x="5" y="20"/>
                      </a:lnTo>
                      <a:lnTo>
                        <a:pt x="0" y="35"/>
                      </a:lnTo>
                      <a:lnTo>
                        <a:pt x="0" y="45"/>
                      </a:lnTo>
                      <a:lnTo>
                        <a:pt x="5" y="60"/>
                      </a:lnTo>
                      <a:lnTo>
                        <a:pt x="80" y="190"/>
                      </a:lnTo>
                      <a:lnTo>
                        <a:pt x="145" y="325"/>
                      </a:lnTo>
                      <a:lnTo>
                        <a:pt x="145" y="340"/>
                      </a:lnTo>
                      <a:lnTo>
                        <a:pt x="170" y="345"/>
                      </a:lnTo>
                      <a:lnTo>
                        <a:pt x="175" y="320"/>
                      </a:lnTo>
                      <a:lnTo>
                        <a:pt x="200" y="245"/>
                      </a:lnTo>
                      <a:lnTo>
                        <a:pt x="190" y="165"/>
                      </a:lnTo>
                      <a:lnTo>
                        <a:pt x="160" y="90"/>
                      </a:lnTo>
                      <a:lnTo>
                        <a:pt x="105" y="40"/>
                      </a:lnTo>
                      <a:lnTo>
                        <a:pt x="40" y="0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9" name="Freeform 423"/>
                <p:cNvSpPr>
                  <a:spLocks/>
                </p:cNvSpPr>
                <p:nvPr/>
              </p:nvSpPr>
              <p:spPr bwMode="auto">
                <a:xfrm>
                  <a:off x="5883" y="3048"/>
                  <a:ext cx="70" cy="105"/>
                </a:xfrm>
                <a:custGeom>
                  <a:avLst/>
                  <a:gdLst>
                    <a:gd name="T0" fmla="*/ 60 w 70"/>
                    <a:gd name="T1" fmla="*/ 65 h 105"/>
                    <a:gd name="T2" fmla="*/ 70 w 70"/>
                    <a:gd name="T3" fmla="*/ 55 h 105"/>
                    <a:gd name="T4" fmla="*/ 70 w 70"/>
                    <a:gd name="T5" fmla="*/ 40 h 105"/>
                    <a:gd name="T6" fmla="*/ 70 w 70"/>
                    <a:gd name="T7" fmla="*/ 20 h 105"/>
                    <a:gd name="T8" fmla="*/ 40 w 70"/>
                    <a:gd name="T9" fmla="*/ 0 h 105"/>
                    <a:gd name="T10" fmla="*/ 20 w 70"/>
                    <a:gd name="T11" fmla="*/ 5 h 105"/>
                    <a:gd name="T12" fmla="*/ 0 w 70"/>
                    <a:gd name="T13" fmla="*/ 50 h 105"/>
                    <a:gd name="T14" fmla="*/ 5 w 70"/>
                    <a:gd name="T15" fmla="*/ 105 h 105"/>
                    <a:gd name="T16" fmla="*/ 20 w 70"/>
                    <a:gd name="T17" fmla="*/ 105 h 105"/>
                    <a:gd name="T18" fmla="*/ 35 w 70"/>
                    <a:gd name="T19" fmla="*/ 95 h 105"/>
                    <a:gd name="T20" fmla="*/ 50 w 70"/>
                    <a:gd name="T21" fmla="*/ 85 h 105"/>
                    <a:gd name="T22" fmla="*/ 60 w 70"/>
                    <a:gd name="T23" fmla="*/ 6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0" h="105">
                      <a:moveTo>
                        <a:pt x="60" y="65"/>
                      </a:moveTo>
                      <a:lnTo>
                        <a:pt x="70" y="55"/>
                      </a:lnTo>
                      <a:lnTo>
                        <a:pt x="70" y="40"/>
                      </a:lnTo>
                      <a:lnTo>
                        <a:pt x="70" y="20"/>
                      </a:lnTo>
                      <a:lnTo>
                        <a:pt x="40" y="0"/>
                      </a:lnTo>
                      <a:lnTo>
                        <a:pt x="20" y="5"/>
                      </a:lnTo>
                      <a:lnTo>
                        <a:pt x="0" y="50"/>
                      </a:lnTo>
                      <a:lnTo>
                        <a:pt x="5" y="105"/>
                      </a:lnTo>
                      <a:lnTo>
                        <a:pt x="20" y="105"/>
                      </a:lnTo>
                      <a:lnTo>
                        <a:pt x="35" y="95"/>
                      </a:lnTo>
                      <a:lnTo>
                        <a:pt x="50" y="85"/>
                      </a:lnTo>
                      <a:lnTo>
                        <a:pt x="60" y="65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0" name="Freeform 424"/>
                <p:cNvSpPr>
                  <a:spLocks/>
                </p:cNvSpPr>
                <p:nvPr/>
              </p:nvSpPr>
              <p:spPr bwMode="auto">
                <a:xfrm>
                  <a:off x="5008" y="3728"/>
                  <a:ext cx="195" cy="125"/>
                </a:xfrm>
                <a:custGeom>
                  <a:avLst/>
                  <a:gdLst>
                    <a:gd name="T0" fmla="*/ 25 w 195"/>
                    <a:gd name="T1" fmla="*/ 110 h 125"/>
                    <a:gd name="T2" fmla="*/ 15 w 195"/>
                    <a:gd name="T3" fmla="*/ 115 h 125"/>
                    <a:gd name="T4" fmla="*/ 0 w 195"/>
                    <a:gd name="T5" fmla="*/ 120 h 125"/>
                    <a:gd name="T6" fmla="*/ 15 w 195"/>
                    <a:gd name="T7" fmla="*/ 125 h 125"/>
                    <a:gd name="T8" fmla="*/ 100 w 195"/>
                    <a:gd name="T9" fmla="*/ 95 h 125"/>
                    <a:gd name="T10" fmla="*/ 175 w 195"/>
                    <a:gd name="T11" fmla="*/ 50 h 125"/>
                    <a:gd name="T12" fmla="*/ 185 w 195"/>
                    <a:gd name="T13" fmla="*/ 40 h 125"/>
                    <a:gd name="T14" fmla="*/ 190 w 195"/>
                    <a:gd name="T15" fmla="*/ 25 h 125"/>
                    <a:gd name="T16" fmla="*/ 195 w 195"/>
                    <a:gd name="T17" fmla="*/ 15 h 125"/>
                    <a:gd name="T18" fmla="*/ 175 w 195"/>
                    <a:gd name="T19" fmla="*/ 0 h 125"/>
                    <a:gd name="T20" fmla="*/ 165 w 195"/>
                    <a:gd name="T21" fmla="*/ 5 h 125"/>
                    <a:gd name="T22" fmla="*/ 100 w 195"/>
                    <a:gd name="T23" fmla="*/ 65 h 125"/>
                    <a:gd name="T24" fmla="*/ 25 w 195"/>
                    <a:gd name="T25" fmla="*/ 11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5" h="125">
                      <a:moveTo>
                        <a:pt x="25" y="110"/>
                      </a:moveTo>
                      <a:lnTo>
                        <a:pt x="15" y="115"/>
                      </a:lnTo>
                      <a:lnTo>
                        <a:pt x="0" y="120"/>
                      </a:lnTo>
                      <a:lnTo>
                        <a:pt x="15" y="125"/>
                      </a:lnTo>
                      <a:lnTo>
                        <a:pt x="100" y="95"/>
                      </a:lnTo>
                      <a:lnTo>
                        <a:pt x="175" y="50"/>
                      </a:lnTo>
                      <a:lnTo>
                        <a:pt x="185" y="40"/>
                      </a:lnTo>
                      <a:lnTo>
                        <a:pt x="190" y="25"/>
                      </a:lnTo>
                      <a:lnTo>
                        <a:pt x="195" y="15"/>
                      </a:lnTo>
                      <a:lnTo>
                        <a:pt x="175" y="0"/>
                      </a:lnTo>
                      <a:lnTo>
                        <a:pt x="165" y="5"/>
                      </a:lnTo>
                      <a:lnTo>
                        <a:pt x="100" y="65"/>
                      </a:lnTo>
                      <a:lnTo>
                        <a:pt x="25" y="1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1" name="Freeform 425"/>
                <p:cNvSpPr>
                  <a:spLocks/>
                </p:cNvSpPr>
                <p:nvPr/>
              </p:nvSpPr>
              <p:spPr bwMode="auto">
                <a:xfrm>
                  <a:off x="1533" y="3188"/>
                  <a:ext cx="315" cy="155"/>
                </a:xfrm>
                <a:custGeom>
                  <a:avLst/>
                  <a:gdLst>
                    <a:gd name="T0" fmla="*/ 0 w 315"/>
                    <a:gd name="T1" fmla="*/ 0 h 155"/>
                    <a:gd name="T2" fmla="*/ 150 w 315"/>
                    <a:gd name="T3" fmla="*/ 90 h 155"/>
                    <a:gd name="T4" fmla="*/ 315 w 315"/>
                    <a:gd name="T5" fmla="*/ 155 h 155"/>
                    <a:gd name="T6" fmla="*/ 0 w 315"/>
                    <a:gd name="T7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15" h="155">
                      <a:moveTo>
                        <a:pt x="0" y="0"/>
                      </a:moveTo>
                      <a:lnTo>
                        <a:pt x="150" y="90"/>
                      </a:lnTo>
                      <a:lnTo>
                        <a:pt x="315" y="1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9BB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2" name="Freeform 426"/>
                <p:cNvSpPr>
                  <a:spLocks/>
                </p:cNvSpPr>
                <p:nvPr/>
              </p:nvSpPr>
              <p:spPr bwMode="auto">
                <a:xfrm>
                  <a:off x="5758" y="350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0 h 5"/>
                    <a:gd name="T3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3" name="Freeform 427"/>
                <p:cNvSpPr>
                  <a:spLocks/>
                </p:cNvSpPr>
                <p:nvPr/>
              </p:nvSpPr>
              <p:spPr bwMode="auto">
                <a:xfrm>
                  <a:off x="5628" y="3498"/>
                  <a:ext cx="185" cy="165"/>
                </a:xfrm>
                <a:custGeom>
                  <a:avLst/>
                  <a:gdLst>
                    <a:gd name="T0" fmla="*/ 130 w 185"/>
                    <a:gd name="T1" fmla="*/ 15 h 165"/>
                    <a:gd name="T2" fmla="*/ 130 w 185"/>
                    <a:gd name="T3" fmla="*/ 10 h 165"/>
                    <a:gd name="T4" fmla="*/ 130 w 185"/>
                    <a:gd name="T5" fmla="*/ 5 h 165"/>
                    <a:gd name="T6" fmla="*/ 40 w 185"/>
                    <a:gd name="T7" fmla="*/ 0 h 165"/>
                    <a:gd name="T8" fmla="*/ 10 w 185"/>
                    <a:gd name="T9" fmla="*/ 35 h 165"/>
                    <a:gd name="T10" fmla="*/ 0 w 185"/>
                    <a:gd name="T11" fmla="*/ 75 h 165"/>
                    <a:gd name="T12" fmla="*/ 10 w 185"/>
                    <a:gd name="T13" fmla="*/ 120 h 165"/>
                    <a:gd name="T14" fmla="*/ 20 w 185"/>
                    <a:gd name="T15" fmla="*/ 135 h 165"/>
                    <a:gd name="T16" fmla="*/ 30 w 185"/>
                    <a:gd name="T17" fmla="*/ 145 h 165"/>
                    <a:gd name="T18" fmla="*/ 45 w 185"/>
                    <a:gd name="T19" fmla="*/ 150 h 165"/>
                    <a:gd name="T20" fmla="*/ 60 w 185"/>
                    <a:gd name="T21" fmla="*/ 155 h 165"/>
                    <a:gd name="T22" fmla="*/ 115 w 185"/>
                    <a:gd name="T23" fmla="*/ 160 h 165"/>
                    <a:gd name="T24" fmla="*/ 170 w 185"/>
                    <a:gd name="T25" fmla="*/ 165 h 165"/>
                    <a:gd name="T26" fmla="*/ 180 w 185"/>
                    <a:gd name="T27" fmla="*/ 160 h 165"/>
                    <a:gd name="T28" fmla="*/ 185 w 185"/>
                    <a:gd name="T29" fmla="*/ 155 h 165"/>
                    <a:gd name="T30" fmla="*/ 185 w 185"/>
                    <a:gd name="T31" fmla="*/ 150 h 165"/>
                    <a:gd name="T32" fmla="*/ 180 w 185"/>
                    <a:gd name="T33" fmla="*/ 100 h 165"/>
                    <a:gd name="T34" fmla="*/ 170 w 185"/>
                    <a:gd name="T35" fmla="*/ 50 h 165"/>
                    <a:gd name="T36" fmla="*/ 160 w 185"/>
                    <a:gd name="T37" fmla="*/ 35 h 165"/>
                    <a:gd name="T38" fmla="*/ 150 w 185"/>
                    <a:gd name="T39" fmla="*/ 20 h 165"/>
                    <a:gd name="T40" fmla="*/ 130 w 185"/>
                    <a:gd name="T41" fmla="*/ 15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85" h="165">
                      <a:moveTo>
                        <a:pt x="130" y="15"/>
                      </a:moveTo>
                      <a:lnTo>
                        <a:pt x="130" y="10"/>
                      </a:lnTo>
                      <a:lnTo>
                        <a:pt x="130" y="5"/>
                      </a:lnTo>
                      <a:lnTo>
                        <a:pt x="40" y="0"/>
                      </a:lnTo>
                      <a:lnTo>
                        <a:pt x="10" y="35"/>
                      </a:lnTo>
                      <a:lnTo>
                        <a:pt x="0" y="75"/>
                      </a:lnTo>
                      <a:lnTo>
                        <a:pt x="10" y="120"/>
                      </a:lnTo>
                      <a:lnTo>
                        <a:pt x="20" y="135"/>
                      </a:lnTo>
                      <a:lnTo>
                        <a:pt x="30" y="145"/>
                      </a:lnTo>
                      <a:lnTo>
                        <a:pt x="45" y="150"/>
                      </a:lnTo>
                      <a:lnTo>
                        <a:pt x="60" y="155"/>
                      </a:lnTo>
                      <a:lnTo>
                        <a:pt x="115" y="160"/>
                      </a:lnTo>
                      <a:lnTo>
                        <a:pt x="170" y="165"/>
                      </a:lnTo>
                      <a:lnTo>
                        <a:pt x="180" y="160"/>
                      </a:lnTo>
                      <a:lnTo>
                        <a:pt x="185" y="155"/>
                      </a:lnTo>
                      <a:lnTo>
                        <a:pt x="185" y="150"/>
                      </a:lnTo>
                      <a:lnTo>
                        <a:pt x="180" y="100"/>
                      </a:lnTo>
                      <a:lnTo>
                        <a:pt x="170" y="50"/>
                      </a:lnTo>
                      <a:lnTo>
                        <a:pt x="160" y="35"/>
                      </a:lnTo>
                      <a:lnTo>
                        <a:pt x="150" y="20"/>
                      </a:lnTo>
                      <a:lnTo>
                        <a:pt x="130" y="1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4" name="Freeform 428"/>
                <p:cNvSpPr>
                  <a:spLocks noEditPoints="1"/>
                </p:cNvSpPr>
                <p:nvPr/>
              </p:nvSpPr>
              <p:spPr bwMode="auto">
                <a:xfrm>
                  <a:off x="5293" y="3498"/>
                  <a:ext cx="1030" cy="685"/>
                </a:xfrm>
                <a:custGeom>
                  <a:avLst/>
                  <a:gdLst>
                    <a:gd name="T0" fmla="*/ 380 w 1030"/>
                    <a:gd name="T1" fmla="*/ 150 h 685"/>
                    <a:gd name="T2" fmla="*/ 355 w 1030"/>
                    <a:gd name="T3" fmla="*/ 135 h 685"/>
                    <a:gd name="T4" fmla="*/ 335 w 1030"/>
                    <a:gd name="T5" fmla="*/ 75 h 685"/>
                    <a:gd name="T6" fmla="*/ 375 w 1030"/>
                    <a:gd name="T7" fmla="*/ 0 h 685"/>
                    <a:gd name="T8" fmla="*/ 140 w 1030"/>
                    <a:gd name="T9" fmla="*/ 70 h 685"/>
                    <a:gd name="T10" fmla="*/ 10 w 1030"/>
                    <a:gd name="T11" fmla="*/ 125 h 685"/>
                    <a:gd name="T12" fmla="*/ 0 w 1030"/>
                    <a:gd name="T13" fmla="*/ 165 h 685"/>
                    <a:gd name="T14" fmla="*/ 170 w 1030"/>
                    <a:gd name="T15" fmla="*/ 260 h 685"/>
                    <a:gd name="T16" fmla="*/ 170 w 1030"/>
                    <a:gd name="T17" fmla="*/ 265 h 685"/>
                    <a:gd name="T18" fmla="*/ 265 w 1030"/>
                    <a:gd name="T19" fmla="*/ 315 h 685"/>
                    <a:gd name="T20" fmla="*/ 405 w 1030"/>
                    <a:gd name="T21" fmla="*/ 440 h 685"/>
                    <a:gd name="T22" fmla="*/ 445 w 1030"/>
                    <a:gd name="T23" fmla="*/ 600 h 685"/>
                    <a:gd name="T24" fmla="*/ 380 w 1030"/>
                    <a:gd name="T25" fmla="*/ 630 h 685"/>
                    <a:gd name="T26" fmla="*/ 395 w 1030"/>
                    <a:gd name="T27" fmla="*/ 660 h 685"/>
                    <a:gd name="T28" fmla="*/ 430 w 1030"/>
                    <a:gd name="T29" fmla="*/ 670 h 685"/>
                    <a:gd name="T30" fmla="*/ 845 w 1030"/>
                    <a:gd name="T31" fmla="*/ 670 h 685"/>
                    <a:gd name="T32" fmla="*/ 845 w 1030"/>
                    <a:gd name="T33" fmla="*/ 625 h 685"/>
                    <a:gd name="T34" fmla="*/ 785 w 1030"/>
                    <a:gd name="T35" fmla="*/ 605 h 685"/>
                    <a:gd name="T36" fmla="*/ 730 w 1030"/>
                    <a:gd name="T37" fmla="*/ 595 h 685"/>
                    <a:gd name="T38" fmla="*/ 895 w 1030"/>
                    <a:gd name="T39" fmla="*/ 560 h 685"/>
                    <a:gd name="T40" fmla="*/ 920 w 1030"/>
                    <a:gd name="T41" fmla="*/ 580 h 685"/>
                    <a:gd name="T42" fmla="*/ 945 w 1030"/>
                    <a:gd name="T43" fmla="*/ 610 h 685"/>
                    <a:gd name="T44" fmla="*/ 950 w 1030"/>
                    <a:gd name="T45" fmla="*/ 650 h 685"/>
                    <a:gd name="T46" fmla="*/ 1030 w 1030"/>
                    <a:gd name="T47" fmla="*/ 600 h 685"/>
                    <a:gd name="T48" fmla="*/ 1000 w 1030"/>
                    <a:gd name="T49" fmla="*/ 585 h 685"/>
                    <a:gd name="T50" fmla="*/ 980 w 1030"/>
                    <a:gd name="T51" fmla="*/ 560 h 685"/>
                    <a:gd name="T52" fmla="*/ 985 w 1030"/>
                    <a:gd name="T53" fmla="*/ 495 h 685"/>
                    <a:gd name="T54" fmla="*/ 1000 w 1030"/>
                    <a:gd name="T55" fmla="*/ 470 h 685"/>
                    <a:gd name="T56" fmla="*/ 895 w 1030"/>
                    <a:gd name="T57" fmla="*/ 480 h 685"/>
                    <a:gd name="T58" fmla="*/ 715 w 1030"/>
                    <a:gd name="T59" fmla="*/ 565 h 685"/>
                    <a:gd name="T60" fmla="*/ 690 w 1030"/>
                    <a:gd name="T61" fmla="*/ 580 h 685"/>
                    <a:gd name="T62" fmla="*/ 605 w 1030"/>
                    <a:gd name="T63" fmla="*/ 560 h 685"/>
                    <a:gd name="T64" fmla="*/ 600 w 1030"/>
                    <a:gd name="T65" fmla="*/ 515 h 685"/>
                    <a:gd name="T66" fmla="*/ 565 w 1030"/>
                    <a:gd name="T67" fmla="*/ 465 h 685"/>
                    <a:gd name="T68" fmla="*/ 520 w 1030"/>
                    <a:gd name="T69" fmla="*/ 155 h 685"/>
                    <a:gd name="T70" fmla="*/ 505 w 1030"/>
                    <a:gd name="T71" fmla="*/ 165 h 685"/>
                    <a:gd name="T72" fmla="*/ 395 w 1030"/>
                    <a:gd name="T73" fmla="*/ 155 h 685"/>
                    <a:gd name="T74" fmla="*/ 365 w 1030"/>
                    <a:gd name="T75" fmla="*/ 360 h 685"/>
                    <a:gd name="T76" fmla="*/ 200 w 1030"/>
                    <a:gd name="T77" fmla="*/ 220 h 685"/>
                    <a:gd name="T78" fmla="*/ 150 w 1030"/>
                    <a:gd name="T79" fmla="*/ 195 h 685"/>
                    <a:gd name="T80" fmla="*/ 110 w 1030"/>
                    <a:gd name="T81" fmla="*/ 170 h 685"/>
                    <a:gd name="T82" fmla="*/ 160 w 1030"/>
                    <a:gd name="T83" fmla="*/ 195 h 685"/>
                    <a:gd name="T84" fmla="*/ 215 w 1030"/>
                    <a:gd name="T85" fmla="*/ 225 h 685"/>
                    <a:gd name="T86" fmla="*/ 320 w 1030"/>
                    <a:gd name="T87" fmla="*/ 295 h 685"/>
                    <a:gd name="T88" fmla="*/ 375 w 1030"/>
                    <a:gd name="T89" fmla="*/ 360 h 6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030" h="685">
                      <a:moveTo>
                        <a:pt x="395" y="155"/>
                      </a:moveTo>
                      <a:lnTo>
                        <a:pt x="380" y="150"/>
                      </a:lnTo>
                      <a:lnTo>
                        <a:pt x="365" y="145"/>
                      </a:lnTo>
                      <a:lnTo>
                        <a:pt x="355" y="135"/>
                      </a:lnTo>
                      <a:lnTo>
                        <a:pt x="345" y="120"/>
                      </a:lnTo>
                      <a:lnTo>
                        <a:pt x="335" y="75"/>
                      </a:lnTo>
                      <a:lnTo>
                        <a:pt x="345" y="35"/>
                      </a:lnTo>
                      <a:lnTo>
                        <a:pt x="375" y="0"/>
                      </a:lnTo>
                      <a:lnTo>
                        <a:pt x="255" y="20"/>
                      </a:lnTo>
                      <a:lnTo>
                        <a:pt x="140" y="70"/>
                      </a:lnTo>
                      <a:lnTo>
                        <a:pt x="105" y="60"/>
                      </a:lnTo>
                      <a:lnTo>
                        <a:pt x="10" y="125"/>
                      </a:lnTo>
                      <a:lnTo>
                        <a:pt x="15" y="145"/>
                      </a:lnTo>
                      <a:lnTo>
                        <a:pt x="0" y="165"/>
                      </a:lnTo>
                      <a:lnTo>
                        <a:pt x="20" y="225"/>
                      </a:lnTo>
                      <a:lnTo>
                        <a:pt x="170" y="260"/>
                      </a:lnTo>
                      <a:lnTo>
                        <a:pt x="170" y="260"/>
                      </a:lnTo>
                      <a:lnTo>
                        <a:pt x="170" y="265"/>
                      </a:lnTo>
                      <a:lnTo>
                        <a:pt x="170" y="265"/>
                      </a:lnTo>
                      <a:lnTo>
                        <a:pt x="265" y="315"/>
                      </a:lnTo>
                      <a:lnTo>
                        <a:pt x="350" y="375"/>
                      </a:lnTo>
                      <a:lnTo>
                        <a:pt x="405" y="440"/>
                      </a:lnTo>
                      <a:lnTo>
                        <a:pt x="440" y="515"/>
                      </a:lnTo>
                      <a:lnTo>
                        <a:pt x="445" y="600"/>
                      </a:lnTo>
                      <a:lnTo>
                        <a:pt x="415" y="630"/>
                      </a:lnTo>
                      <a:lnTo>
                        <a:pt x="380" y="630"/>
                      </a:lnTo>
                      <a:lnTo>
                        <a:pt x="385" y="645"/>
                      </a:lnTo>
                      <a:lnTo>
                        <a:pt x="395" y="660"/>
                      </a:lnTo>
                      <a:lnTo>
                        <a:pt x="410" y="665"/>
                      </a:lnTo>
                      <a:lnTo>
                        <a:pt x="430" y="670"/>
                      </a:lnTo>
                      <a:lnTo>
                        <a:pt x="640" y="685"/>
                      </a:lnTo>
                      <a:lnTo>
                        <a:pt x="845" y="670"/>
                      </a:lnTo>
                      <a:lnTo>
                        <a:pt x="865" y="635"/>
                      </a:lnTo>
                      <a:lnTo>
                        <a:pt x="845" y="625"/>
                      </a:lnTo>
                      <a:lnTo>
                        <a:pt x="825" y="615"/>
                      </a:lnTo>
                      <a:lnTo>
                        <a:pt x="785" y="605"/>
                      </a:lnTo>
                      <a:lnTo>
                        <a:pt x="740" y="605"/>
                      </a:lnTo>
                      <a:lnTo>
                        <a:pt x="730" y="595"/>
                      </a:lnTo>
                      <a:lnTo>
                        <a:pt x="740" y="585"/>
                      </a:lnTo>
                      <a:lnTo>
                        <a:pt x="895" y="560"/>
                      </a:lnTo>
                      <a:lnTo>
                        <a:pt x="905" y="565"/>
                      </a:lnTo>
                      <a:lnTo>
                        <a:pt x="920" y="580"/>
                      </a:lnTo>
                      <a:lnTo>
                        <a:pt x="930" y="590"/>
                      </a:lnTo>
                      <a:lnTo>
                        <a:pt x="945" y="610"/>
                      </a:lnTo>
                      <a:lnTo>
                        <a:pt x="950" y="630"/>
                      </a:lnTo>
                      <a:lnTo>
                        <a:pt x="950" y="650"/>
                      </a:lnTo>
                      <a:lnTo>
                        <a:pt x="1025" y="610"/>
                      </a:lnTo>
                      <a:lnTo>
                        <a:pt x="1030" y="600"/>
                      </a:lnTo>
                      <a:lnTo>
                        <a:pt x="1015" y="595"/>
                      </a:lnTo>
                      <a:lnTo>
                        <a:pt x="1000" y="585"/>
                      </a:lnTo>
                      <a:lnTo>
                        <a:pt x="990" y="575"/>
                      </a:lnTo>
                      <a:lnTo>
                        <a:pt x="980" y="560"/>
                      </a:lnTo>
                      <a:lnTo>
                        <a:pt x="970" y="525"/>
                      </a:lnTo>
                      <a:lnTo>
                        <a:pt x="985" y="495"/>
                      </a:lnTo>
                      <a:lnTo>
                        <a:pt x="1020" y="470"/>
                      </a:lnTo>
                      <a:lnTo>
                        <a:pt x="1000" y="470"/>
                      </a:lnTo>
                      <a:lnTo>
                        <a:pt x="995" y="470"/>
                      </a:lnTo>
                      <a:lnTo>
                        <a:pt x="895" y="480"/>
                      </a:lnTo>
                      <a:lnTo>
                        <a:pt x="800" y="510"/>
                      </a:lnTo>
                      <a:lnTo>
                        <a:pt x="715" y="565"/>
                      </a:lnTo>
                      <a:lnTo>
                        <a:pt x="705" y="570"/>
                      </a:lnTo>
                      <a:lnTo>
                        <a:pt x="690" y="580"/>
                      </a:lnTo>
                      <a:lnTo>
                        <a:pt x="640" y="580"/>
                      </a:lnTo>
                      <a:lnTo>
                        <a:pt x="605" y="560"/>
                      </a:lnTo>
                      <a:lnTo>
                        <a:pt x="575" y="515"/>
                      </a:lnTo>
                      <a:lnTo>
                        <a:pt x="600" y="515"/>
                      </a:lnTo>
                      <a:lnTo>
                        <a:pt x="600" y="510"/>
                      </a:lnTo>
                      <a:lnTo>
                        <a:pt x="565" y="465"/>
                      </a:lnTo>
                      <a:lnTo>
                        <a:pt x="520" y="150"/>
                      </a:lnTo>
                      <a:lnTo>
                        <a:pt x="520" y="155"/>
                      </a:lnTo>
                      <a:lnTo>
                        <a:pt x="515" y="160"/>
                      </a:lnTo>
                      <a:lnTo>
                        <a:pt x="505" y="165"/>
                      </a:lnTo>
                      <a:lnTo>
                        <a:pt x="450" y="160"/>
                      </a:lnTo>
                      <a:lnTo>
                        <a:pt x="395" y="155"/>
                      </a:lnTo>
                      <a:close/>
                      <a:moveTo>
                        <a:pt x="375" y="360"/>
                      </a:moveTo>
                      <a:lnTo>
                        <a:pt x="365" y="360"/>
                      </a:lnTo>
                      <a:lnTo>
                        <a:pt x="210" y="245"/>
                      </a:lnTo>
                      <a:lnTo>
                        <a:pt x="200" y="220"/>
                      </a:lnTo>
                      <a:lnTo>
                        <a:pt x="150" y="210"/>
                      </a:lnTo>
                      <a:lnTo>
                        <a:pt x="150" y="195"/>
                      </a:lnTo>
                      <a:lnTo>
                        <a:pt x="120" y="195"/>
                      </a:lnTo>
                      <a:lnTo>
                        <a:pt x="110" y="170"/>
                      </a:lnTo>
                      <a:lnTo>
                        <a:pt x="155" y="180"/>
                      </a:lnTo>
                      <a:lnTo>
                        <a:pt x="160" y="195"/>
                      </a:lnTo>
                      <a:lnTo>
                        <a:pt x="215" y="210"/>
                      </a:lnTo>
                      <a:lnTo>
                        <a:pt x="215" y="225"/>
                      </a:lnTo>
                      <a:lnTo>
                        <a:pt x="225" y="235"/>
                      </a:lnTo>
                      <a:lnTo>
                        <a:pt x="320" y="295"/>
                      </a:lnTo>
                      <a:lnTo>
                        <a:pt x="320" y="310"/>
                      </a:lnTo>
                      <a:lnTo>
                        <a:pt x="375" y="36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5" name="Freeform 429"/>
                <p:cNvSpPr>
                  <a:spLocks/>
                </p:cNvSpPr>
                <p:nvPr/>
              </p:nvSpPr>
              <p:spPr bwMode="auto">
                <a:xfrm>
                  <a:off x="5403" y="3668"/>
                  <a:ext cx="265" cy="190"/>
                </a:xfrm>
                <a:custGeom>
                  <a:avLst/>
                  <a:gdLst>
                    <a:gd name="T0" fmla="*/ 255 w 265"/>
                    <a:gd name="T1" fmla="*/ 190 h 190"/>
                    <a:gd name="T2" fmla="*/ 265 w 265"/>
                    <a:gd name="T3" fmla="*/ 190 h 190"/>
                    <a:gd name="T4" fmla="*/ 210 w 265"/>
                    <a:gd name="T5" fmla="*/ 140 h 190"/>
                    <a:gd name="T6" fmla="*/ 210 w 265"/>
                    <a:gd name="T7" fmla="*/ 125 h 190"/>
                    <a:gd name="T8" fmla="*/ 115 w 265"/>
                    <a:gd name="T9" fmla="*/ 65 h 190"/>
                    <a:gd name="T10" fmla="*/ 105 w 265"/>
                    <a:gd name="T11" fmla="*/ 55 h 190"/>
                    <a:gd name="T12" fmla="*/ 105 w 265"/>
                    <a:gd name="T13" fmla="*/ 40 h 190"/>
                    <a:gd name="T14" fmla="*/ 50 w 265"/>
                    <a:gd name="T15" fmla="*/ 25 h 190"/>
                    <a:gd name="T16" fmla="*/ 45 w 265"/>
                    <a:gd name="T17" fmla="*/ 10 h 190"/>
                    <a:gd name="T18" fmla="*/ 0 w 265"/>
                    <a:gd name="T19" fmla="*/ 0 h 190"/>
                    <a:gd name="T20" fmla="*/ 10 w 265"/>
                    <a:gd name="T21" fmla="*/ 25 h 190"/>
                    <a:gd name="T22" fmla="*/ 40 w 265"/>
                    <a:gd name="T23" fmla="*/ 25 h 190"/>
                    <a:gd name="T24" fmla="*/ 40 w 265"/>
                    <a:gd name="T25" fmla="*/ 40 h 190"/>
                    <a:gd name="T26" fmla="*/ 90 w 265"/>
                    <a:gd name="T27" fmla="*/ 50 h 190"/>
                    <a:gd name="T28" fmla="*/ 100 w 265"/>
                    <a:gd name="T29" fmla="*/ 75 h 190"/>
                    <a:gd name="T30" fmla="*/ 255 w 265"/>
                    <a:gd name="T31" fmla="*/ 190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65" h="190">
                      <a:moveTo>
                        <a:pt x="255" y="190"/>
                      </a:moveTo>
                      <a:lnTo>
                        <a:pt x="265" y="190"/>
                      </a:lnTo>
                      <a:lnTo>
                        <a:pt x="210" y="140"/>
                      </a:lnTo>
                      <a:lnTo>
                        <a:pt x="210" y="125"/>
                      </a:lnTo>
                      <a:lnTo>
                        <a:pt x="115" y="65"/>
                      </a:lnTo>
                      <a:lnTo>
                        <a:pt x="105" y="55"/>
                      </a:lnTo>
                      <a:lnTo>
                        <a:pt x="105" y="40"/>
                      </a:lnTo>
                      <a:lnTo>
                        <a:pt x="50" y="25"/>
                      </a:lnTo>
                      <a:lnTo>
                        <a:pt x="45" y="10"/>
                      </a:lnTo>
                      <a:lnTo>
                        <a:pt x="0" y="0"/>
                      </a:lnTo>
                      <a:lnTo>
                        <a:pt x="10" y="25"/>
                      </a:lnTo>
                      <a:lnTo>
                        <a:pt x="40" y="25"/>
                      </a:lnTo>
                      <a:lnTo>
                        <a:pt x="40" y="40"/>
                      </a:lnTo>
                      <a:lnTo>
                        <a:pt x="90" y="50"/>
                      </a:lnTo>
                      <a:lnTo>
                        <a:pt x="100" y="75"/>
                      </a:lnTo>
                      <a:lnTo>
                        <a:pt x="255" y="1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6" name="Freeform 430"/>
                <p:cNvSpPr>
                  <a:spLocks/>
                </p:cNvSpPr>
                <p:nvPr/>
              </p:nvSpPr>
              <p:spPr bwMode="auto">
                <a:xfrm>
                  <a:off x="6098" y="3818"/>
                  <a:ext cx="105" cy="105"/>
                </a:xfrm>
                <a:custGeom>
                  <a:avLst/>
                  <a:gdLst>
                    <a:gd name="T0" fmla="*/ 90 w 105"/>
                    <a:gd name="T1" fmla="*/ 15 h 105"/>
                    <a:gd name="T2" fmla="*/ 80 w 105"/>
                    <a:gd name="T3" fmla="*/ 5 h 105"/>
                    <a:gd name="T4" fmla="*/ 65 w 105"/>
                    <a:gd name="T5" fmla="*/ 0 h 105"/>
                    <a:gd name="T6" fmla="*/ 60 w 105"/>
                    <a:gd name="T7" fmla="*/ 0 h 105"/>
                    <a:gd name="T8" fmla="*/ 50 w 105"/>
                    <a:gd name="T9" fmla="*/ 0 h 105"/>
                    <a:gd name="T10" fmla="*/ 40 w 105"/>
                    <a:gd name="T11" fmla="*/ 0 h 105"/>
                    <a:gd name="T12" fmla="*/ 25 w 105"/>
                    <a:gd name="T13" fmla="*/ 5 h 105"/>
                    <a:gd name="T14" fmla="*/ 15 w 105"/>
                    <a:gd name="T15" fmla="*/ 15 h 105"/>
                    <a:gd name="T16" fmla="*/ 5 w 105"/>
                    <a:gd name="T17" fmla="*/ 25 h 105"/>
                    <a:gd name="T18" fmla="*/ 0 w 105"/>
                    <a:gd name="T19" fmla="*/ 40 h 105"/>
                    <a:gd name="T20" fmla="*/ 0 w 105"/>
                    <a:gd name="T21" fmla="*/ 50 h 105"/>
                    <a:gd name="T22" fmla="*/ 0 w 105"/>
                    <a:gd name="T23" fmla="*/ 65 h 105"/>
                    <a:gd name="T24" fmla="*/ 5 w 105"/>
                    <a:gd name="T25" fmla="*/ 80 h 105"/>
                    <a:gd name="T26" fmla="*/ 15 w 105"/>
                    <a:gd name="T27" fmla="*/ 90 h 105"/>
                    <a:gd name="T28" fmla="*/ 25 w 105"/>
                    <a:gd name="T29" fmla="*/ 100 h 105"/>
                    <a:gd name="T30" fmla="*/ 40 w 105"/>
                    <a:gd name="T31" fmla="*/ 105 h 105"/>
                    <a:gd name="T32" fmla="*/ 50 w 105"/>
                    <a:gd name="T33" fmla="*/ 105 h 105"/>
                    <a:gd name="T34" fmla="*/ 65 w 105"/>
                    <a:gd name="T35" fmla="*/ 105 h 105"/>
                    <a:gd name="T36" fmla="*/ 80 w 105"/>
                    <a:gd name="T37" fmla="*/ 100 h 105"/>
                    <a:gd name="T38" fmla="*/ 90 w 105"/>
                    <a:gd name="T39" fmla="*/ 90 h 105"/>
                    <a:gd name="T40" fmla="*/ 100 w 105"/>
                    <a:gd name="T41" fmla="*/ 80 h 105"/>
                    <a:gd name="T42" fmla="*/ 105 w 105"/>
                    <a:gd name="T43" fmla="*/ 65 h 105"/>
                    <a:gd name="T44" fmla="*/ 105 w 105"/>
                    <a:gd name="T45" fmla="*/ 50 h 105"/>
                    <a:gd name="T46" fmla="*/ 105 w 105"/>
                    <a:gd name="T47" fmla="*/ 40 h 105"/>
                    <a:gd name="T48" fmla="*/ 100 w 105"/>
                    <a:gd name="T49" fmla="*/ 25 h 105"/>
                    <a:gd name="T50" fmla="*/ 90 w 105"/>
                    <a:gd name="T51" fmla="*/ 1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05" h="105">
                      <a:moveTo>
                        <a:pt x="90" y="15"/>
                      </a:moveTo>
                      <a:lnTo>
                        <a:pt x="80" y="5"/>
                      </a:lnTo>
                      <a:lnTo>
                        <a:pt x="65" y="0"/>
                      </a:lnTo>
                      <a:lnTo>
                        <a:pt x="60" y="0"/>
                      </a:lnTo>
                      <a:lnTo>
                        <a:pt x="50" y="0"/>
                      </a:lnTo>
                      <a:lnTo>
                        <a:pt x="40" y="0"/>
                      </a:lnTo>
                      <a:lnTo>
                        <a:pt x="25" y="5"/>
                      </a:lnTo>
                      <a:lnTo>
                        <a:pt x="15" y="15"/>
                      </a:lnTo>
                      <a:lnTo>
                        <a:pt x="5" y="25"/>
                      </a:lnTo>
                      <a:lnTo>
                        <a:pt x="0" y="40"/>
                      </a:lnTo>
                      <a:lnTo>
                        <a:pt x="0" y="50"/>
                      </a:lnTo>
                      <a:lnTo>
                        <a:pt x="0" y="65"/>
                      </a:lnTo>
                      <a:lnTo>
                        <a:pt x="5" y="80"/>
                      </a:lnTo>
                      <a:lnTo>
                        <a:pt x="15" y="90"/>
                      </a:lnTo>
                      <a:lnTo>
                        <a:pt x="25" y="100"/>
                      </a:lnTo>
                      <a:lnTo>
                        <a:pt x="40" y="105"/>
                      </a:lnTo>
                      <a:lnTo>
                        <a:pt x="50" y="105"/>
                      </a:lnTo>
                      <a:lnTo>
                        <a:pt x="65" y="105"/>
                      </a:lnTo>
                      <a:lnTo>
                        <a:pt x="80" y="100"/>
                      </a:lnTo>
                      <a:lnTo>
                        <a:pt x="90" y="90"/>
                      </a:lnTo>
                      <a:lnTo>
                        <a:pt x="100" y="80"/>
                      </a:lnTo>
                      <a:lnTo>
                        <a:pt x="105" y="65"/>
                      </a:lnTo>
                      <a:lnTo>
                        <a:pt x="105" y="50"/>
                      </a:lnTo>
                      <a:lnTo>
                        <a:pt x="105" y="40"/>
                      </a:lnTo>
                      <a:lnTo>
                        <a:pt x="100" y="25"/>
                      </a:lnTo>
                      <a:lnTo>
                        <a:pt x="90" y="1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7" name="Freeform 431"/>
                <p:cNvSpPr>
                  <a:spLocks/>
                </p:cNvSpPr>
                <p:nvPr/>
              </p:nvSpPr>
              <p:spPr bwMode="auto">
                <a:xfrm>
                  <a:off x="5893" y="3813"/>
                  <a:ext cx="360" cy="200"/>
                </a:xfrm>
                <a:custGeom>
                  <a:avLst/>
                  <a:gdLst>
                    <a:gd name="T0" fmla="*/ 270 w 360"/>
                    <a:gd name="T1" fmla="*/ 5 h 200"/>
                    <a:gd name="T2" fmla="*/ 285 w 360"/>
                    <a:gd name="T3" fmla="*/ 10 h 200"/>
                    <a:gd name="T4" fmla="*/ 295 w 360"/>
                    <a:gd name="T5" fmla="*/ 20 h 200"/>
                    <a:gd name="T6" fmla="*/ 305 w 360"/>
                    <a:gd name="T7" fmla="*/ 30 h 200"/>
                    <a:gd name="T8" fmla="*/ 310 w 360"/>
                    <a:gd name="T9" fmla="*/ 45 h 200"/>
                    <a:gd name="T10" fmla="*/ 310 w 360"/>
                    <a:gd name="T11" fmla="*/ 55 h 200"/>
                    <a:gd name="T12" fmla="*/ 310 w 360"/>
                    <a:gd name="T13" fmla="*/ 70 h 200"/>
                    <a:gd name="T14" fmla="*/ 305 w 360"/>
                    <a:gd name="T15" fmla="*/ 85 h 200"/>
                    <a:gd name="T16" fmla="*/ 295 w 360"/>
                    <a:gd name="T17" fmla="*/ 95 h 200"/>
                    <a:gd name="T18" fmla="*/ 285 w 360"/>
                    <a:gd name="T19" fmla="*/ 105 h 200"/>
                    <a:gd name="T20" fmla="*/ 270 w 360"/>
                    <a:gd name="T21" fmla="*/ 110 h 200"/>
                    <a:gd name="T22" fmla="*/ 255 w 360"/>
                    <a:gd name="T23" fmla="*/ 110 h 200"/>
                    <a:gd name="T24" fmla="*/ 245 w 360"/>
                    <a:gd name="T25" fmla="*/ 110 h 200"/>
                    <a:gd name="T26" fmla="*/ 230 w 360"/>
                    <a:gd name="T27" fmla="*/ 105 h 200"/>
                    <a:gd name="T28" fmla="*/ 220 w 360"/>
                    <a:gd name="T29" fmla="*/ 95 h 200"/>
                    <a:gd name="T30" fmla="*/ 210 w 360"/>
                    <a:gd name="T31" fmla="*/ 85 h 200"/>
                    <a:gd name="T32" fmla="*/ 205 w 360"/>
                    <a:gd name="T33" fmla="*/ 70 h 200"/>
                    <a:gd name="T34" fmla="*/ 205 w 360"/>
                    <a:gd name="T35" fmla="*/ 55 h 200"/>
                    <a:gd name="T36" fmla="*/ 205 w 360"/>
                    <a:gd name="T37" fmla="*/ 45 h 200"/>
                    <a:gd name="T38" fmla="*/ 210 w 360"/>
                    <a:gd name="T39" fmla="*/ 30 h 200"/>
                    <a:gd name="T40" fmla="*/ 220 w 360"/>
                    <a:gd name="T41" fmla="*/ 20 h 200"/>
                    <a:gd name="T42" fmla="*/ 195 w 360"/>
                    <a:gd name="T43" fmla="*/ 30 h 200"/>
                    <a:gd name="T44" fmla="*/ 175 w 360"/>
                    <a:gd name="T45" fmla="*/ 45 h 200"/>
                    <a:gd name="T46" fmla="*/ 115 w 360"/>
                    <a:gd name="T47" fmla="*/ 90 h 200"/>
                    <a:gd name="T48" fmla="*/ 65 w 360"/>
                    <a:gd name="T49" fmla="*/ 135 h 200"/>
                    <a:gd name="T50" fmla="*/ 50 w 360"/>
                    <a:gd name="T51" fmla="*/ 135 h 200"/>
                    <a:gd name="T52" fmla="*/ 45 w 360"/>
                    <a:gd name="T53" fmla="*/ 130 h 200"/>
                    <a:gd name="T54" fmla="*/ 35 w 360"/>
                    <a:gd name="T55" fmla="*/ 130 h 200"/>
                    <a:gd name="T56" fmla="*/ 35 w 360"/>
                    <a:gd name="T57" fmla="*/ 145 h 200"/>
                    <a:gd name="T58" fmla="*/ 30 w 360"/>
                    <a:gd name="T59" fmla="*/ 160 h 200"/>
                    <a:gd name="T60" fmla="*/ 25 w 360"/>
                    <a:gd name="T61" fmla="*/ 175 h 200"/>
                    <a:gd name="T62" fmla="*/ 20 w 360"/>
                    <a:gd name="T63" fmla="*/ 185 h 200"/>
                    <a:gd name="T64" fmla="*/ 10 w 360"/>
                    <a:gd name="T65" fmla="*/ 195 h 200"/>
                    <a:gd name="T66" fmla="*/ 0 w 360"/>
                    <a:gd name="T67" fmla="*/ 195 h 200"/>
                    <a:gd name="T68" fmla="*/ 5 w 360"/>
                    <a:gd name="T69" fmla="*/ 200 h 200"/>
                    <a:gd name="T70" fmla="*/ 60 w 360"/>
                    <a:gd name="T71" fmla="*/ 195 h 200"/>
                    <a:gd name="T72" fmla="*/ 115 w 360"/>
                    <a:gd name="T73" fmla="*/ 185 h 200"/>
                    <a:gd name="T74" fmla="*/ 150 w 360"/>
                    <a:gd name="T75" fmla="*/ 175 h 200"/>
                    <a:gd name="T76" fmla="*/ 185 w 360"/>
                    <a:gd name="T77" fmla="*/ 160 h 200"/>
                    <a:gd name="T78" fmla="*/ 270 w 360"/>
                    <a:gd name="T79" fmla="*/ 115 h 200"/>
                    <a:gd name="T80" fmla="*/ 360 w 360"/>
                    <a:gd name="T81" fmla="*/ 80 h 200"/>
                    <a:gd name="T82" fmla="*/ 290 w 360"/>
                    <a:gd name="T83" fmla="*/ 0 h 200"/>
                    <a:gd name="T84" fmla="*/ 280 w 360"/>
                    <a:gd name="T85" fmla="*/ 5 h 200"/>
                    <a:gd name="T86" fmla="*/ 270 w 360"/>
                    <a:gd name="T87" fmla="*/ 5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60" h="200">
                      <a:moveTo>
                        <a:pt x="270" y="5"/>
                      </a:moveTo>
                      <a:lnTo>
                        <a:pt x="285" y="10"/>
                      </a:lnTo>
                      <a:lnTo>
                        <a:pt x="295" y="20"/>
                      </a:lnTo>
                      <a:lnTo>
                        <a:pt x="305" y="30"/>
                      </a:lnTo>
                      <a:lnTo>
                        <a:pt x="310" y="45"/>
                      </a:lnTo>
                      <a:lnTo>
                        <a:pt x="310" y="55"/>
                      </a:lnTo>
                      <a:lnTo>
                        <a:pt x="310" y="70"/>
                      </a:lnTo>
                      <a:lnTo>
                        <a:pt x="305" y="85"/>
                      </a:lnTo>
                      <a:lnTo>
                        <a:pt x="295" y="95"/>
                      </a:lnTo>
                      <a:lnTo>
                        <a:pt x="285" y="105"/>
                      </a:lnTo>
                      <a:lnTo>
                        <a:pt x="270" y="110"/>
                      </a:lnTo>
                      <a:lnTo>
                        <a:pt x="255" y="110"/>
                      </a:lnTo>
                      <a:lnTo>
                        <a:pt x="245" y="110"/>
                      </a:lnTo>
                      <a:lnTo>
                        <a:pt x="230" y="105"/>
                      </a:lnTo>
                      <a:lnTo>
                        <a:pt x="220" y="95"/>
                      </a:lnTo>
                      <a:lnTo>
                        <a:pt x="210" y="85"/>
                      </a:lnTo>
                      <a:lnTo>
                        <a:pt x="205" y="70"/>
                      </a:lnTo>
                      <a:lnTo>
                        <a:pt x="205" y="55"/>
                      </a:lnTo>
                      <a:lnTo>
                        <a:pt x="205" y="45"/>
                      </a:lnTo>
                      <a:lnTo>
                        <a:pt x="210" y="30"/>
                      </a:lnTo>
                      <a:lnTo>
                        <a:pt x="220" y="20"/>
                      </a:lnTo>
                      <a:lnTo>
                        <a:pt x="195" y="30"/>
                      </a:lnTo>
                      <a:lnTo>
                        <a:pt x="175" y="45"/>
                      </a:lnTo>
                      <a:lnTo>
                        <a:pt x="115" y="90"/>
                      </a:lnTo>
                      <a:lnTo>
                        <a:pt x="65" y="135"/>
                      </a:lnTo>
                      <a:lnTo>
                        <a:pt x="50" y="135"/>
                      </a:lnTo>
                      <a:lnTo>
                        <a:pt x="45" y="130"/>
                      </a:lnTo>
                      <a:lnTo>
                        <a:pt x="35" y="130"/>
                      </a:lnTo>
                      <a:lnTo>
                        <a:pt x="35" y="145"/>
                      </a:lnTo>
                      <a:lnTo>
                        <a:pt x="30" y="160"/>
                      </a:lnTo>
                      <a:lnTo>
                        <a:pt x="25" y="175"/>
                      </a:lnTo>
                      <a:lnTo>
                        <a:pt x="20" y="185"/>
                      </a:lnTo>
                      <a:lnTo>
                        <a:pt x="10" y="195"/>
                      </a:lnTo>
                      <a:lnTo>
                        <a:pt x="0" y="195"/>
                      </a:lnTo>
                      <a:lnTo>
                        <a:pt x="5" y="200"/>
                      </a:lnTo>
                      <a:lnTo>
                        <a:pt x="60" y="195"/>
                      </a:lnTo>
                      <a:lnTo>
                        <a:pt x="115" y="185"/>
                      </a:lnTo>
                      <a:lnTo>
                        <a:pt x="150" y="175"/>
                      </a:lnTo>
                      <a:lnTo>
                        <a:pt x="185" y="160"/>
                      </a:lnTo>
                      <a:lnTo>
                        <a:pt x="270" y="115"/>
                      </a:lnTo>
                      <a:lnTo>
                        <a:pt x="360" y="80"/>
                      </a:lnTo>
                      <a:lnTo>
                        <a:pt x="290" y="0"/>
                      </a:lnTo>
                      <a:lnTo>
                        <a:pt x="280" y="5"/>
                      </a:lnTo>
                      <a:lnTo>
                        <a:pt x="270" y="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8" name="Freeform 432"/>
                <p:cNvSpPr>
                  <a:spLocks/>
                </p:cNvSpPr>
                <p:nvPr/>
              </p:nvSpPr>
              <p:spPr bwMode="auto">
                <a:xfrm>
                  <a:off x="5938" y="394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5 w 5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9" name="Freeform 433"/>
                <p:cNvSpPr>
                  <a:spLocks/>
                </p:cNvSpPr>
                <p:nvPr/>
              </p:nvSpPr>
              <p:spPr bwMode="auto">
                <a:xfrm>
                  <a:off x="6313" y="3968"/>
                  <a:ext cx="50" cy="25"/>
                </a:xfrm>
                <a:custGeom>
                  <a:avLst/>
                  <a:gdLst>
                    <a:gd name="T0" fmla="*/ 45 w 50"/>
                    <a:gd name="T1" fmla="*/ 25 h 25"/>
                    <a:gd name="T2" fmla="*/ 50 w 50"/>
                    <a:gd name="T3" fmla="*/ 5 h 25"/>
                    <a:gd name="T4" fmla="*/ 0 w 50"/>
                    <a:gd name="T5" fmla="*/ 0 h 25"/>
                    <a:gd name="T6" fmla="*/ 45 w 50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0" h="25">
                      <a:moveTo>
                        <a:pt x="45" y="25"/>
                      </a:moveTo>
                      <a:lnTo>
                        <a:pt x="50" y="5"/>
                      </a:lnTo>
                      <a:lnTo>
                        <a:pt x="0" y="0"/>
                      </a:lnTo>
                      <a:lnTo>
                        <a:pt x="45" y="25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0" name="Freeform 434"/>
                <p:cNvSpPr>
                  <a:spLocks/>
                </p:cNvSpPr>
                <p:nvPr/>
              </p:nvSpPr>
              <p:spPr bwMode="auto">
                <a:xfrm>
                  <a:off x="6263" y="3968"/>
                  <a:ext cx="95" cy="130"/>
                </a:xfrm>
                <a:custGeom>
                  <a:avLst/>
                  <a:gdLst>
                    <a:gd name="T0" fmla="*/ 50 w 95"/>
                    <a:gd name="T1" fmla="*/ 0 h 130"/>
                    <a:gd name="T2" fmla="*/ 50 w 95"/>
                    <a:gd name="T3" fmla="*/ 0 h 130"/>
                    <a:gd name="T4" fmla="*/ 50 w 95"/>
                    <a:gd name="T5" fmla="*/ 0 h 130"/>
                    <a:gd name="T6" fmla="*/ 15 w 95"/>
                    <a:gd name="T7" fmla="*/ 25 h 130"/>
                    <a:gd name="T8" fmla="*/ 0 w 95"/>
                    <a:gd name="T9" fmla="*/ 55 h 130"/>
                    <a:gd name="T10" fmla="*/ 10 w 95"/>
                    <a:gd name="T11" fmla="*/ 90 h 130"/>
                    <a:gd name="T12" fmla="*/ 20 w 95"/>
                    <a:gd name="T13" fmla="*/ 105 h 130"/>
                    <a:gd name="T14" fmla="*/ 30 w 95"/>
                    <a:gd name="T15" fmla="*/ 115 h 130"/>
                    <a:gd name="T16" fmla="*/ 45 w 95"/>
                    <a:gd name="T17" fmla="*/ 125 h 130"/>
                    <a:gd name="T18" fmla="*/ 60 w 95"/>
                    <a:gd name="T19" fmla="*/ 130 h 130"/>
                    <a:gd name="T20" fmla="*/ 95 w 95"/>
                    <a:gd name="T21" fmla="*/ 25 h 130"/>
                    <a:gd name="T22" fmla="*/ 50 w 95"/>
                    <a:gd name="T23" fmla="*/ 0 h 130"/>
                    <a:gd name="T24" fmla="*/ 50 w 95"/>
                    <a:gd name="T25" fmla="*/ 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5" h="130">
                      <a:moveTo>
                        <a:pt x="50" y="0"/>
                      </a:moveTo>
                      <a:lnTo>
                        <a:pt x="50" y="0"/>
                      </a:lnTo>
                      <a:lnTo>
                        <a:pt x="50" y="0"/>
                      </a:lnTo>
                      <a:lnTo>
                        <a:pt x="15" y="25"/>
                      </a:lnTo>
                      <a:lnTo>
                        <a:pt x="0" y="55"/>
                      </a:lnTo>
                      <a:lnTo>
                        <a:pt x="10" y="90"/>
                      </a:lnTo>
                      <a:lnTo>
                        <a:pt x="20" y="105"/>
                      </a:lnTo>
                      <a:lnTo>
                        <a:pt x="30" y="115"/>
                      </a:lnTo>
                      <a:lnTo>
                        <a:pt x="45" y="125"/>
                      </a:lnTo>
                      <a:lnTo>
                        <a:pt x="60" y="130"/>
                      </a:lnTo>
                      <a:lnTo>
                        <a:pt x="95" y="25"/>
                      </a:lnTo>
                      <a:lnTo>
                        <a:pt x="50" y="0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1" name="Rectangle 435"/>
                <p:cNvSpPr>
                  <a:spLocks noChangeArrowheads="1"/>
                </p:cNvSpPr>
                <p:nvPr/>
              </p:nvSpPr>
              <p:spPr bwMode="auto">
                <a:xfrm>
                  <a:off x="5463" y="3758"/>
                  <a:ext cx="1" cy="5"/>
                </a:xfrm>
                <a:prstGeom prst="rect">
                  <a:avLst/>
                </a:pr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2" name="Freeform 436"/>
                <p:cNvSpPr>
                  <a:spLocks/>
                </p:cNvSpPr>
                <p:nvPr/>
              </p:nvSpPr>
              <p:spPr bwMode="auto">
                <a:xfrm>
                  <a:off x="1493" y="1583"/>
                  <a:ext cx="420" cy="225"/>
                </a:xfrm>
                <a:custGeom>
                  <a:avLst/>
                  <a:gdLst>
                    <a:gd name="T0" fmla="*/ 410 w 420"/>
                    <a:gd name="T1" fmla="*/ 125 h 225"/>
                    <a:gd name="T2" fmla="*/ 405 w 420"/>
                    <a:gd name="T3" fmla="*/ 100 h 225"/>
                    <a:gd name="T4" fmla="*/ 410 w 420"/>
                    <a:gd name="T5" fmla="*/ 80 h 225"/>
                    <a:gd name="T6" fmla="*/ 340 w 420"/>
                    <a:gd name="T7" fmla="*/ 25 h 225"/>
                    <a:gd name="T8" fmla="*/ 270 w 420"/>
                    <a:gd name="T9" fmla="*/ 0 h 225"/>
                    <a:gd name="T10" fmla="*/ 195 w 420"/>
                    <a:gd name="T11" fmla="*/ 0 h 225"/>
                    <a:gd name="T12" fmla="*/ 110 w 420"/>
                    <a:gd name="T13" fmla="*/ 25 h 225"/>
                    <a:gd name="T14" fmla="*/ 50 w 420"/>
                    <a:gd name="T15" fmla="*/ 60 h 225"/>
                    <a:gd name="T16" fmla="*/ 0 w 420"/>
                    <a:gd name="T17" fmla="*/ 100 h 225"/>
                    <a:gd name="T18" fmla="*/ 30 w 420"/>
                    <a:gd name="T19" fmla="*/ 95 h 225"/>
                    <a:gd name="T20" fmla="*/ 60 w 420"/>
                    <a:gd name="T21" fmla="*/ 90 h 225"/>
                    <a:gd name="T22" fmla="*/ 125 w 420"/>
                    <a:gd name="T23" fmla="*/ 95 h 225"/>
                    <a:gd name="T24" fmla="*/ 180 w 420"/>
                    <a:gd name="T25" fmla="*/ 115 h 225"/>
                    <a:gd name="T26" fmla="*/ 225 w 420"/>
                    <a:gd name="T27" fmla="*/ 145 h 225"/>
                    <a:gd name="T28" fmla="*/ 260 w 420"/>
                    <a:gd name="T29" fmla="*/ 195 h 225"/>
                    <a:gd name="T30" fmla="*/ 265 w 420"/>
                    <a:gd name="T31" fmla="*/ 200 h 225"/>
                    <a:gd name="T32" fmla="*/ 265 w 420"/>
                    <a:gd name="T33" fmla="*/ 210 h 225"/>
                    <a:gd name="T34" fmla="*/ 265 w 420"/>
                    <a:gd name="T35" fmla="*/ 220 h 225"/>
                    <a:gd name="T36" fmla="*/ 265 w 420"/>
                    <a:gd name="T37" fmla="*/ 225 h 225"/>
                    <a:gd name="T38" fmla="*/ 340 w 420"/>
                    <a:gd name="T39" fmla="*/ 180 h 225"/>
                    <a:gd name="T40" fmla="*/ 420 w 420"/>
                    <a:gd name="T41" fmla="*/ 155 h 225"/>
                    <a:gd name="T42" fmla="*/ 415 w 420"/>
                    <a:gd name="T43" fmla="*/ 145 h 225"/>
                    <a:gd name="T44" fmla="*/ 410 w 420"/>
                    <a:gd name="T45" fmla="*/ 135 h 225"/>
                    <a:gd name="T46" fmla="*/ 410 w 420"/>
                    <a:gd name="T47" fmla="*/ 1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0" h="225">
                      <a:moveTo>
                        <a:pt x="410" y="125"/>
                      </a:moveTo>
                      <a:lnTo>
                        <a:pt x="405" y="100"/>
                      </a:lnTo>
                      <a:lnTo>
                        <a:pt x="410" y="80"/>
                      </a:lnTo>
                      <a:lnTo>
                        <a:pt x="340" y="25"/>
                      </a:lnTo>
                      <a:lnTo>
                        <a:pt x="270" y="0"/>
                      </a:lnTo>
                      <a:lnTo>
                        <a:pt x="195" y="0"/>
                      </a:lnTo>
                      <a:lnTo>
                        <a:pt x="110" y="25"/>
                      </a:lnTo>
                      <a:lnTo>
                        <a:pt x="50" y="60"/>
                      </a:lnTo>
                      <a:lnTo>
                        <a:pt x="0" y="100"/>
                      </a:lnTo>
                      <a:lnTo>
                        <a:pt x="30" y="95"/>
                      </a:lnTo>
                      <a:lnTo>
                        <a:pt x="60" y="90"/>
                      </a:lnTo>
                      <a:lnTo>
                        <a:pt x="125" y="95"/>
                      </a:lnTo>
                      <a:lnTo>
                        <a:pt x="180" y="115"/>
                      </a:lnTo>
                      <a:lnTo>
                        <a:pt x="225" y="145"/>
                      </a:lnTo>
                      <a:lnTo>
                        <a:pt x="260" y="195"/>
                      </a:lnTo>
                      <a:lnTo>
                        <a:pt x="265" y="200"/>
                      </a:lnTo>
                      <a:lnTo>
                        <a:pt x="265" y="210"/>
                      </a:lnTo>
                      <a:lnTo>
                        <a:pt x="265" y="220"/>
                      </a:lnTo>
                      <a:lnTo>
                        <a:pt x="265" y="225"/>
                      </a:lnTo>
                      <a:lnTo>
                        <a:pt x="340" y="180"/>
                      </a:lnTo>
                      <a:lnTo>
                        <a:pt x="420" y="155"/>
                      </a:lnTo>
                      <a:lnTo>
                        <a:pt x="415" y="145"/>
                      </a:lnTo>
                      <a:lnTo>
                        <a:pt x="410" y="135"/>
                      </a:lnTo>
                      <a:lnTo>
                        <a:pt x="410" y="125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3" name="Freeform 437"/>
                <p:cNvSpPr>
                  <a:spLocks noEditPoints="1"/>
                </p:cNvSpPr>
                <p:nvPr/>
              </p:nvSpPr>
              <p:spPr bwMode="auto">
                <a:xfrm>
                  <a:off x="1258" y="1483"/>
                  <a:ext cx="735" cy="520"/>
                </a:xfrm>
                <a:custGeom>
                  <a:avLst/>
                  <a:gdLst>
                    <a:gd name="T0" fmla="*/ 640 w 735"/>
                    <a:gd name="T1" fmla="*/ 200 h 520"/>
                    <a:gd name="T2" fmla="*/ 645 w 735"/>
                    <a:gd name="T3" fmla="*/ 235 h 520"/>
                    <a:gd name="T4" fmla="*/ 655 w 735"/>
                    <a:gd name="T5" fmla="*/ 255 h 520"/>
                    <a:gd name="T6" fmla="*/ 710 w 735"/>
                    <a:gd name="T7" fmla="*/ 250 h 520"/>
                    <a:gd name="T8" fmla="*/ 735 w 735"/>
                    <a:gd name="T9" fmla="*/ 255 h 520"/>
                    <a:gd name="T10" fmla="*/ 690 w 735"/>
                    <a:gd name="T11" fmla="*/ 105 h 520"/>
                    <a:gd name="T12" fmla="*/ 555 w 735"/>
                    <a:gd name="T13" fmla="*/ 20 h 520"/>
                    <a:gd name="T14" fmla="*/ 315 w 735"/>
                    <a:gd name="T15" fmla="*/ 5 h 520"/>
                    <a:gd name="T16" fmla="*/ 260 w 735"/>
                    <a:gd name="T17" fmla="*/ 15 h 520"/>
                    <a:gd name="T18" fmla="*/ 130 w 735"/>
                    <a:gd name="T19" fmla="*/ 60 h 520"/>
                    <a:gd name="T20" fmla="*/ 130 w 735"/>
                    <a:gd name="T21" fmla="*/ 65 h 520"/>
                    <a:gd name="T22" fmla="*/ 125 w 735"/>
                    <a:gd name="T23" fmla="*/ 110 h 520"/>
                    <a:gd name="T24" fmla="*/ 125 w 735"/>
                    <a:gd name="T25" fmla="*/ 115 h 520"/>
                    <a:gd name="T26" fmla="*/ 105 w 735"/>
                    <a:gd name="T27" fmla="*/ 150 h 520"/>
                    <a:gd name="T28" fmla="*/ 80 w 735"/>
                    <a:gd name="T29" fmla="*/ 165 h 520"/>
                    <a:gd name="T30" fmla="*/ 15 w 735"/>
                    <a:gd name="T31" fmla="*/ 290 h 520"/>
                    <a:gd name="T32" fmla="*/ 10 w 735"/>
                    <a:gd name="T33" fmla="*/ 455 h 520"/>
                    <a:gd name="T34" fmla="*/ 55 w 735"/>
                    <a:gd name="T35" fmla="*/ 520 h 520"/>
                    <a:gd name="T36" fmla="*/ 70 w 735"/>
                    <a:gd name="T37" fmla="*/ 520 h 520"/>
                    <a:gd name="T38" fmla="*/ 65 w 735"/>
                    <a:gd name="T39" fmla="*/ 520 h 520"/>
                    <a:gd name="T40" fmla="*/ 50 w 735"/>
                    <a:gd name="T41" fmla="*/ 500 h 520"/>
                    <a:gd name="T42" fmla="*/ 35 w 735"/>
                    <a:gd name="T43" fmla="*/ 470 h 520"/>
                    <a:gd name="T44" fmla="*/ 30 w 735"/>
                    <a:gd name="T45" fmla="*/ 465 h 520"/>
                    <a:gd name="T46" fmla="*/ 40 w 735"/>
                    <a:gd name="T47" fmla="*/ 330 h 520"/>
                    <a:gd name="T48" fmla="*/ 90 w 735"/>
                    <a:gd name="T49" fmla="*/ 255 h 520"/>
                    <a:gd name="T50" fmla="*/ 135 w 735"/>
                    <a:gd name="T51" fmla="*/ 230 h 520"/>
                    <a:gd name="T52" fmla="*/ 140 w 735"/>
                    <a:gd name="T53" fmla="*/ 230 h 520"/>
                    <a:gd name="T54" fmla="*/ 145 w 735"/>
                    <a:gd name="T55" fmla="*/ 230 h 520"/>
                    <a:gd name="T56" fmla="*/ 150 w 735"/>
                    <a:gd name="T57" fmla="*/ 225 h 520"/>
                    <a:gd name="T58" fmla="*/ 195 w 735"/>
                    <a:gd name="T59" fmla="*/ 210 h 520"/>
                    <a:gd name="T60" fmla="*/ 285 w 735"/>
                    <a:gd name="T61" fmla="*/ 160 h 520"/>
                    <a:gd name="T62" fmla="*/ 430 w 735"/>
                    <a:gd name="T63" fmla="*/ 100 h 520"/>
                    <a:gd name="T64" fmla="*/ 575 w 735"/>
                    <a:gd name="T65" fmla="*/ 125 h 520"/>
                    <a:gd name="T66" fmla="*/ 220 w 735"/>
                    <a:gd name="T67" fmla="*/ 65 h 520"/>
                    <a:gd name="T68" fmla="*/ 230 w 735"/>
                    <a:gd name="T69" fmla="*/ 65 h 520"/>
                    <a:gd name="T70" fmla="*/ 230 w 735"/>
                    <a:gd name="T71" fmla="*/ 65 h 520"/>
                    <a:gd name="T72" fmla="*/ 255 w 735"/>
                    <a:gd name="T73" fmla="*/ 90 h 520"/>
                    <a:gd name="T74" fmla="*/ 250 w 735"/>
                    <a:gd name="T75" fmla="*/ 115 h 520"/>
                    <a:gd name="T76" fmla="*/ 215 w 735"/>
                    <a:gd name="T77" fmla="*/ 140 h 520"/>
                    <a:gd name="T78" fmla="*/ 185 w 735"/>
                    <a:gd name="T79" fmla="*/ 140 h 520"/>
                    <a:gd name="T80" fmla="*/ 175 w 735"/>
                    <a:gd name="T81" fmla="*/ 130 h 520"/>
                    <a:gd name="T82" fmla="*/ 175 w 735"/>
                    <a:gd name="T83" fmla="*/ 120 h 520"/>
                    <a:gd name="T84" fmla="*/ 175 w 735"/>
                    <a:gd name="T85" fmla="*/ 115 h 520"/>
                    <a:gd name="T86" fmla="*/ 180 w 735"/>
                    <a:gd name="T87" fmla="*/ 105 h 520"/>
                    <a:gd name="T88" fmla="*/ 190 w 735"/>
                    <a:gd name="T89" fmla="*/ 100 h 520"/>
                    <a:gd name="T90" fmla="*/ 200 w 735"/>
                    <a:gd name="T91" fmla="*/ 85 h 520"/>
                    <a:gd name="T92" fmla="*/ 215 w 735"/>
                    <a:gd name="T93" fmla="*/ 70 h 520"/>
                    <a:gd name="T94" fmla="*/ 220 w 735"/>
                    <a:gd name="T95" fmla="*/ 65 h 520"/>
                    <a:gd name="T96" fmla="*/ 285 w 735"/>
                    <a:gd name="T97" fmla="*/ 70 h 520"/>
                    <a:gd name="T98" fmla="*/ 300 w 735"/>
                    <a:gd name="T99" fmla="*/ 55 h 520"/>
                    <a:gd name="T100" fmla="*/ 310 w 735"/>
                    <a:gd name="T101" fmla="*/ 55 h 520"/>
                    <a:gd name="T102" fmla="*/ 315 w 735"/>
                    <a:gd name="T103" fmla="*/ 55 h 520"/>
                    <a:gd name="T104" fmla="*/ 330 w 735"/>
                    <a:gd name="T105" fmla="*/ 60 h 520"/>
                    <a:gd name="T106" fmla="*/ 335 w 735"/>
                    <a:gd name="T107" fmla="*/ 65 h 520"/>
                    <a:gd name="T108" fmla="*/ 290 w 735"/>
                    <a:gd name="T109" fmla="*/ 75 h 520"/>
                    <a:gd name="T110" fmla="*/ 285 w 735"/>
                    <a:gd name="T111" fmla="*/ 70 h 5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35" h="520">
                      <a:moveTo>
                        <a:pt x="645" y="180"/>
                      </a:moveTo>
                      <a:lnTo>
                        <a:pt x="640" y="200"/>
                      </a:lnTo>
                      <a:lnTo>
                        <a:pt x="645" y="225"/>
                      </a:lnTo>
                      <a:lnTo>
                        <a:pt x="645" y="235"/>
                      </a:lnTo>
                      <a:lnTo>
                        <a:pt x="650" y="245"/>
                      </a:lnTo>
                      <a:lnTo>
                        <a:pt x="655" y="255"/>
                      </a:lnTo>
                      <a:lnTo>
                        <a:pt x="680" y="250"/>
                      </a:lnTo>
                      <a:lnTo>
                        <a:pt x="710" y="250"/>
                      </a:lnTo>
                      <a:lnTo>
                        <a:pt x="725" y="250"/>
                      </a:lnTo>
                      <a:lnTo>
                        <a:pt x="735" y="255"/>
                      </a:lnTo>
                      <a:lnTo>
                        <a:pt x="725" y="170"/>
                      </a:lnTo>
                      <a:lnTo>
                        <a:pt x="690" y="105"/>
                      </a:lnTo>
                      <a:lnTo>
                        <a:pt x="635" y="55"/>
                      </a:lnTo>
                      <a:lnTo>
                        <a:pt x="555" y="20"/>
                      </a:lnTo>
                      <a:lnTo>
                        <a:pt x="435" y="0"/>
                      </a:lnTo>
                      <a:lnTo>
                        <a:pt x="315" y="5"/>
                      </a:lnTo>
                      <a:lnTo>
                        <a:pt x="285" y="10"/>
                      </a:lnTo>
                      <a:lnTo>
                        <a:pt x="260" y="15"/>
                      </a:lnTo>
                      <a:lnTo>
                        <a:pt x="195" y="35"/>
                      </a:lnTo>
                      <a:lnTo>
                        <a:pt x="130" y="60"/>
                      </a:lnTo>
                      <a:lnTo>
                        <a:pt x="130" y="65"/>
                      </a:lnTo>
                      <a:lnTo>
                        <a:pt x="130" y="65"/>
                      </a:lnTo>
                      <a:lnTo>
                        <a:pt x="130" y="110"/>
                      </a:lnTo>
                      <a:lnTo>
                        <a:pt x="125" y="110"/>
                      </a:lnTo>
                      <a:lnTo>
                        <a:pt x="125" y="115"/>
                      </a:lnTo>
                      <a:lnTo>
                        <a:pt x="125" y="115"/>
                      </a:lnTo>
                      <a:lnTo>
                        <a:pt x="125" y="120"/>
                      </a:lnTo>
                      <a:lnTo>
                        <a:pt x="105" y="150"/>
                      </a:lnTo>
                      <a:lnTo>
                        <a:pt x="95" y="160"/>
                      </a:lnTo>
                      <a:lnTo>
                        <a:pt x="80" y="165"/>
                      </a:lnTo>
                      <a:lnTo>
                        <a:pt x="45" y="225"/>
                      </a:lnTo>
                      <a:lnTo>
                        <a:pt x="15" y="290"/>
                      </a:lnTo>
                      <a:lnTo>
                        <a:pt x="0" y="375"/>
                      </a:lnTo>
                      <a:lnTo>
                        <a:pt x="10" y="455"/>
                      </a:lnTo>
                      <a:lnTo>
                        <a:pt x="45" y="520"/>
                      </a:lnTo>
                      <a:lnTo>
                        <a:pt x="55" y="520"/>
                      </a:lnTo>
                      <a:lnTo>
                        <a:pt x="70" y="520"/>
                      </a:lnTo>
                      <a:lnTo>
                        <a:pt x="70" y="520"/>
                      </a:lnTo>
                      <a:lnTo>
                        <a:pt x="70" y="520"/>
                      </a:lnTo>
                      <a:lnTo>
                        <a:pt x="65" y="520"/>
                      </a:lnTo>
                      <a:lnTo>
                        <a:pt x="55" y="510"/>
                      </a:lnTo>
                      <a:lnTo>
                        <a:pt x="50" y="500"/>
                      </a:lnTo>
                      <a:lnTo>
                        <a:pt x="45" y="485"/>
                      </a:lnTo>
                      <a:lnTo>
                        <a:pt x="35" y="470"/>
                      </a:lnTo>
                      <a:lnTo>
                        <a:pt x="35" y="465"/>
                      </a:lnTo>
                      <a:lnTo>
                        <a:pt x="30" y="465"/>
                      </a:lnTo>
                      <a:lnTo>
                        <a:pt x="30" y="395"/>
                      </a:lnTo>
                      <a:lnTo>
                        <a:pt x="40" y="330"/>
                      </a:lnTo>
                      <a:lnTo>
                        <a:pt x="60" y="290"/>
                      </a:lnTo>
                      <a:lnTo>
                        <a:pt x="90" y="255"/>
                      </a:lnTo>
                      <a:lnTo>
                        <a:pt x="135" y="230"/>
                      </a:lnTo>
                      <a:lnTo>
                        <a:pt x="135" y="230"/>
                      </a:lnTo>
                      <a:lnTo>
                        <a:pt x="140" y="230"/>
                      </a:lnTo>
                      <a:lnTo>
                        <a:pt x="140" y="230"/>
                      </a:lnTo>
                      <a:lnTo>
                        <a:pt x="145" y="230"/>
                      </a:lnTo>
                      <a:lnTo>
                        <a:pt x="145" y="230"/>
                      </a:lnTo>
                      <a:lnTo>
                        <a:pt x="145" y="225"/>
                      </a:lnTo>
                      <a:lnTo>
                        <a:pt x="150" y="225"/>
                      </a:lnTo>
                      <a:lnTo>
                        <a:pt x="150" y="225"/>
                      </a:lnTo>
                      <a:lnTo>
                        <a:pt x="195" y="210"/>
                      </a:lnTo>
                      <a:lnTo>
                        <a:pt x="235" y="200"/>
                      </a:lnTo>
                      <a:lnTo>
                        <a:pt x="285" y="160"/>
                      </a:lnTo>
                      <a:lnTo>
                        <a:pt x="345" y="125"/>
                      </a:lnTo>
                      <a:lnTo>
                        <a:pt x="430" y="100"/>
                      </a:lnTo>
                      <a:lnTo>
                        <a:pt x="505" y="100"/>
                      </a:lnTo>
                      <a:lnTo>
                        <a:pt x="575" y="125"/>
                      </a:lnTo>
                      <a:lnTo>
                        <a:pt x="645" y="180"/>
                      </a:lnTo>
                      <a:close/>
                      <a:moveTo>
                        <a:pt x="220" y="65"/>
                      </a:moveTo>
                      <a:lnTo>
                        <a:pt x="225" y="65"/>
                      </a:lnTo>
                      <a:lnTo>
                        <a:pt x="230" y="65"/>
                      </a:lnTo>
                      <a:lnTo>
                        <a:pt x="230" y="65"/>
                      </a:lnTo>
                      <a:lnTo>
                        <a:pt x="230" y="65"/>
                      </a:lnTo>
                      <a:lnTo>
                        <a:pt x="250" y="75"/>
                      </a:lnTo>
                      <a:lnTo>
                        <a:pt x="255" y="90"/>
                      </a:lnTo>
                      <a:lnTo>
                        <a:pt x="260" y="100"/>
                      </a:lnTo>
                      <a:lnTo>
                        <a:pt x="250" y="115"/>
                      </a:lnTo>
                      <a:lnTo>
                        <a:pt x="240" y="125"/>
                      </a:lnTo>
                      <a:lnTo>
                        <a:pt x="215" y="140"/>
                      </a:lnTo>
                      <a:lnTo>
                        <a:pt x="200" y="145"/>
                      </a:lnTo>
                      <a:lnTo>
                        <a:pt x="185" y="140"/>
                      </a:lnTo>
                      <a:lnTo>
                        <a:pt x="175" y="130"/>
                      </a:lnTo>
                      <a:lnTo>
                        <a:pt x="175" y="130"/>
                      </a:lnTo>
                      <a:lnTo>
                        <a:pt x="175" y="125"/>
                      </a:lnTo>
                      <a:lnTo>
                        <a:pt x="175" y="120"/>
                      </a:lnTo>
                      <a:lnTo>
                        <a:pt x="175" y="115"/>
                      </a:lnTo>
                      <a:lnTo>
                        <a:pt x="175" y="115"/>
                      </a:lnTo>
                      <a:lnTo>
                        <a:pt x="175" y="110"/>
                      </a:lnTo>
                      <a:lnTo>
                        <a:pt x="180" y="105"/>
                      </a:lnTo>
                      <a:lnTo>
                        <a:pt x="185" y="100"/>
                      </a:lnTo>
                      <a:lnTo>
                        <a:pt x="190" y="100"/>
                      </a:lnTo>
                      <a:lnTo>
                        <a:pt x="195" y="95"/>
                      </a:lnTo>
                      <a:lnTo>
                        <a:pt x="200" y="85"/>
                      </a:lnTo>
                      <a:lnTo>
                        <a:pt x="210" y="75"/>
                      </a:lnTo>
                      <a:lnTo>
                        <a:pt x="215" y="70"/>
                      </a:lnTo>
                      <a:lnTo>
                        <a:pt x="215" y="65"/>
                      </a:lnTo>
                      <a:lnTo>
                        <a:pt x="220" y="65"/>
                      </a:lnTo>
                      <a:lnTo>
                        <a:pt x="220" y="65"/>
                      </a:lnTo>
                      <a:close/>
                      <a:moveTo>
                        <a:pt x="285" y="70"/>
                      </a:moveTo>
                      <a:lnTo>
                        <a:pt x="295" y="60"/>
                      </a:lnTo>
                      <a:lnTo>
                        <a:pt x="300" y="55"/>
                      </a:lnTo>
                      <a:lnTo>
                        <a:pt x="305" y="55"/>
                      </a:lnTo>
                      <a:lnTo>
                        <a:pt x="310" y="55"/>
                      </a:lnTo>
                      <a:lnTo>
                        <a:pt x="310" y="55"/>
                      </a:lnTo>
                      <a:lnTo>
                        <a:pt x="315" y="55"/>
                      </a:lnTo>
                      <a:lnTo>
                        <a:pt x="325" y="55"/>
                      </a:lnTo>
                      <a:lnTo>
                        <a:pt x="330" y="60"/>
                      </a:lnTo>
                      <a:lnTo>
                        <a:pt x="335" y="60"/>
                      </a:lnTo>
                      <a:lnTo>
                        <a:pt x="335" y="65"/>
                      </a:lnTo>
                      <a:lnTo>
                        <a:pt x="315" y="70"/>
                      </a:lnTo>
                      <a:lnTo>
                        <a:pt x="290" y="75"/>
                      </a:lnTo>
                      <a:lnTo>
                        <a:pt x="290" y="70"/>
                      </a:lnTo>
                      <a:lnTo>
                        <a:pt x="285" y="7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4" name="Freeform 438"/>
                <p:cNvSpPr>
                  <a:spLocks/>
                </p:cNvSpPr>
                <p:nvPr/>
              </p:nvSpPr>
              <p:spPr bwMode="auto">
                <a:xfrm>
                  <a:off x="1433" y="1548"/>
                  <a:ext cx="85" cy="80"/>
                </a:xfrm>
                <a:custGeom>
                  <a:avLst/>
                  <a:gdLst>
                    <a:gd name="T0" fmla="*/ 55 w 85"/>
                    <a:gd name="T1" fmla="*/ 0 h 80"/>
                    <a:gd name="T2" fmla="*/ 50 w 85"/>
                    <a:gd name="T3" fmla="*/ 0 h 80"/>
                    <a:gd name="T4" fmla="*/ 45 w 85"/>
                    <a:gd name="T5" fmla="*/ 0 h 80"/>
                    <a:gd name="T6" fmla="*/ 45 w 85"/>
                    <a:gd name="T7" fmla="*/ 0 h 80"/>
                    <a:gd name="T8" fmla="*/ 40 w 85"/>
                    <a:gd name="T9" fmla="*/ 0 h 80"/>
                    <a:gd name="T10" fmla="*/ 40 w 85"/>
                    <a:gd name="T11" fmla="*/ 5 h 80"/>
                    <a:gd name="T12" fmla="*/ 35 w 85"/>
                    <a:gd name="T13" fmla="*/ 10 h 80"/>
                    <a:gd name="T14" fmla="*/ 25 w 85"/>
                    <a:gd name="T15" fmla="*/ 20 h 80"/>
                    <a:gd name="T16" fmla="*/ 20 w 85"/>
                    <a:gd name="T17" fmla="*/ 30 h 80"/>
                    <a:gd name="T18" fmla="*/ 15 w 85"/>
                    <a:gd name="T19" fmla="*/ 35 h 80"/>
                    <a:gd name="T20" fmla="*/ 10 w 85"/>
                    <a:gd name="T21" fmla="*/ 35 h 80"/>
                    <a:gd name="T22" fmla="*/ 5 w 85"/>
                    <a:gd name="T23" fmla="*/ 40 h 80"/>
                    <a:gd name="T24" fmla="*/ 0 w 85"/>
                    <a:gd name="T25" fmla="*/ 45 h 80"/>
                    <a:gd name="T26" fmla="*/ 0 w 85"/>
                    <a:gd name="T27" fmla="*/ 50 h 80"/>
                    <a:gd name="T28" fmla="*/ 0 w 85"/>
                    <a:gd name="T29" fmla="*/ 50 h 80"/>
                    <a:gd name="T30" fmla="*/ 0 w 85"/>
                    <a:gd name="T31" fmla="*/ 55 h 80"/>
                    <a:gd name="T32" fmla="*/ 0 w 85"/>
                    <a:gd name="T33" fmla="*/ 60 h 80"/>
                    <a:gd name="T34" fmla="*/ 0 w 85"/>
                    <a:gd name="T35" fmla="*/ 65 h 80"/>
                    <a:gd name="T36" fmla="*/ 0 w 85"/>
                    <a:gd name="T37" fmla="*/ 65 h 80"/>
                    <a:gd name="T38" fmla="*/ 10 w 85"/>
                    <a:gd name="T39" fmla="*/ 75 h 80"/>
                    <a:gd name="T40" fmla="*/ 25 w 85"/>
                    <a:gd name="T41" fmla="*/ 80 h 80"/>
                    <a:gd name="T42" fmla="*/ 40 w 85"/>
                    <a:gd name="T43" fmla="*/ 75 h 80"/>
                    <a:gd name="T44" fmla="*/ 65 w 85"/>
                    <a:gd name="T45" fmla="*/ 60 h 80"/>
                    <a:gd name="T46" fmla="*/ 75 w 85"/>
                    <a:gd name="T47" fmla="*/ 50 h 80"/>
                    <a:gd name="T48" fmla="*/ 85 w 85"/>
                    <a:gd name="T49" fmla="*/ 35 h 80"/>
                    <a:gd name="T50" fmla="*/ 80 w 85"/>
                    <a:gd name="T51" fmla="*/ 25 h 80"/>
                    <a:gd name="T52" fmla="*/ 75 w 85"/>
                    <a:gd name="T53" fmla="*/ 10 h 80"/>
                    <a:gd name="T54" fmla="*/ 55 w 85"/>
                    <a:gd name="T55" fmla="*/ 0 h 80"/>
                    <a:gd name="T56" fmla="*/ 55 w 85"/>
                    <a:gd name="T57" fmla="*/ 0 h 80"/>
                    <a:gd name="T58" fmla="*/ 55 w 85"/>
                    <a:gd name="T59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85" h="80">
                      <a:moveTo>
                        <a:pt x="55" y="0"/>
                      </a:moveTo>
                      <a:lnTo>
                        <a:pt x="50" y="0"/>
                      </a:lnTo>
                      <a:lnTo>
                        <a:pt x="45" y="0"/>
                      </a:ln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40" y="5"/>
                      </a:lnTo>
                      <a:lnTo>
                        <a:pt x="35" y="10"/>
                      </a:lnTo>
                      <a:lnTo>
                        <a:pt x="25" y="20"/>
                      </a:lnTo>
                      <a:lnTo>
                        <a:pt x="20" y="30"/>
                      </a:lnTo>
                      <a:lnTo>
                        <a:pt x="15" y="35"/>
                      </a:lnTo>
                      <a:lnTo>
                        <a:pt x="10" y="35"/>
                      </a:lnTo>
                      <a:lnTo>
                        <a:pt x="5" y="40"/>
                      </a:lnTo>
                      <a:lnTo>
                        <a:pt x="0" y="45"/>
                      </a:lnTo>
                      <a:lnTo>
                        <a:pt x="0" y="50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0" y="60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10" y="75"/>
                      </a:lnTo>
                      <a:lnTo>
                        <a:pt x="25" y="80"/>
                      </a:lnTo>
                      <a:lnTo>
                        <a:pt x="40" y="75"/>
                      </a:lnTo>
                      <a:lnTo>
                        <a:pt x="65" y="60"/>
                      </a:lnTo>
                      <a:lnTo>
                        <a:pt x="75" y="50"/>
                      </a:lnTo>
                      <a:lnTo>
                        <a:pt x="85" y="35"/>
                      </a:lnTo>
                      <a:lnTo>
                        <a:pt x="80" y="25"/>
                      </a:lnTo>
                      <a:lnTo>
                        <a:pt x="75" y="10"/>
                      </a:lnTo>
                      <a:lnTo>
                        <a:pt x="55" y="0"/>
                      </a:lnTo>
                      <a:lnTo>
                        <a:pt x="55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EE3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5" name="Freeform 439"/>
                <p:cNvSpPr>
                  <a:spLocks/>
                </p:cNvSpPr>
                <p:nvPr/>
              </p:nvSpPr>
              <p:spPr bwMode="auto">
                <a:xfrm>
                  <a:off x="1543" y="1538"/>
                  <a:ext cx="50" cy="20"/>
                </a:xfrm>
                <a:custGeom>
                  <a:avLst/>
                  <a:gdLst>
                    <a:gd name="T0" fmla="*/ 15 w 50"/>
                    <a:gd name="T1" fmla="*/ 0 h 20"/>
                    <a:gd name="T2" fmla="*/ 10 w 50"/>
                    <a:gd name="T3" fmla="*/ 5 h 20"/>
                    <a:gd name="T4" fmla="*/ 0 w 50"/>
                    <a:gd name="T5" fmla="*/ 15 h 20"/>
                    <a:gd name="T6" fmla="*/ 5 w 50"/>
                    <a:gd name="T7" fmla="*/ 15 h 20"/>
                    <a:gd name="T8" fmla="*/ 5 w 50"/>
                    <a:gd name="T9" fmla="*/ 20 h 20"/>
                    <a:gd name="T10" fmla="*/ 30 w 50"/>
                    <a:gd name="T11" fmla="*/ 15 h 20"/>
                    <a:gd name="T12" fmla="*/ 50 w 50"/>
                    <a:gd name="T13" fmla="*/ 10 h 20"/>
                    <a:gd name="T14" fmla="*/ 50 w 50"/>
                    <a:gd name="T15" fmla="*/ 5 h 20"/>
                    <a:gd name="T16" fmla="*/ 45 w 50"/>
                    <a:gd name="T17" fmla="*/ 5 h 20"/>
                    <a:gd name="T18" fmla="*/ 40 w 50"/>
                    <a:gd name="T19" fmla="*/ 0 h 20"/>
                    <a:gd name="T20" fmla="*/ 30 w 50"/>
                    <a:gd name="T21" fmla="*/ 0 h 20"/>
                    <a:gd name="T22" fmla="*/ 25 w 50"/>
                    <a:gd name="T23" fmla="*/ 0 h 20"/>
                    <a:gd name="T24" fmla="*/ 25 w 50"/>
                    <a:gd name="T25" fmla="*/ 0 h 20"/>
                    <a:gd name="T26" fmla="*/ 20 w 50"/>
                    <a:gd name="T27" fmla="*/ 0 h 20"/>
                    <a:gd name="T28" fmla="*/ 15 w 50"/>
                    <a:gd name="T29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0" h="20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5" y="20"/>
                      </a:lnTo>
                      <a:lnTo>
                        <a:pt x="30" y="15"/>
                      </a:lnTo>
                      <a:lnTo>
                        <a:pt x="50" y="10"/>
                      </a:lnTo>
                      <a:lnTo>
                        <a:pt x="50" y="5"/>
                      </a:lnTo>
                      <a:lnTo>
                        <a:pt x="45" y="5"/>
                      </a:lnTo>
                      <a:lnTo>
                        <a:pt x="40" y="0"/>
                      </a:lnTo>
                      <a:lnTo>
                        <a:pt x="30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AEE3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EE3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6" name="Freeform 440"/>
                <p:cNvSpPr>
                  <a:spLocks/>
                </p:cNvSpPr>
                <p:nvPr/>
              </p:nvSpPr>
              <p:spPr bwMode="auto">
                <a:xfrm>
                  <a:off x="1233" y="1033"/>
                  <a:ext cx="125" cy="215"/>
                </a:xfrm>
                <a:custGeom>
                  <a:avLst/>
                  <a:gdLst>
                    <a:gd name="T0" fmla="*/ 70 w 125"/>
                    <a:gd name="T1" fmla="*/ 10 h 215"/>
                    <a:gd name="T2" fmla="*/ 80 w 125"/>
                    <a:gd name="T3" fmla="*/ 10 h 215"/>
                    <a:gd name="T4" fmla="*/ 85 w 125"/>
                    <a:gd name="T5" fmla="*/ 10 h 215"/>
                    <a:gd name="T6" fmla="*/ 85 w 125"/>
                    <a:gd name="T7" fmla="*/ 15 h 215"/>
                    <a:gd name="T8" fmla="*/ 90 w 125"/>
                    <a:gd name="T9" fmla="*/ 15 h 215"/>
                    <a:gd name="T10" fmla="*/ 100 w 125"/>
                    <a:gd name="T11" fmla="*/ 15 h 215"/>
                    <a:gd name="T12" fmla="*/ 105 w 125"/>
                    <a:gd name="T13" fmla="*/ 15 h 215"/>
                    <a:gd name="T14" fmla="*/ 115 w 125"/>
                    <a:gd name="T15" fmla="*/ 15 h 215"/>
                    <a:gd name="T16" fmla="*/ 120 w 125"/>
                    <a:gd name="T17" fmla="*/ 5 h 215"/>
                    <a:gd name="T18" fmla="*/ 85 w 125"/>
                    <a:gd name="T19" fmla="*/ 5 h 215"/>
                    <a:gd name="T20" fmla="*/ 45 w 125"/>
                    <a:gd name="T21" fmla="*/ 5 h 215"/>
                    <a:gd name="T22" fmla="*/ 40 w 125"/>
                    <a:gd name="T23" fmla="*/ 0 h 215"/>
                    <a:gd name="T24" fmla="*/ 25 w 125"/>
                    <a:gd name="T25" fmla="*/ 20 h 215"/>
                    <a:gd name="T26" fmla="*/ 10 w 125"/>
                    <a:gd name="T27" fmla="*/ 45 h 215"/>
                    <a:gd name="T28" fmla="*/ 5 w 125"/>
                    <a:gd name="T29" fmla="*/ 50 h 215"/>
                    <a:gd name="T30" fmla="*/ 5 w 125"/>
                    <a:gd name="T31" fmla="*/ 60 h 215"/>
                    <a:gd name="T32" fmla="*/ 5 w 125"/>
                    <a:gd name="T33" fmla="*/ 100 h 215"/>
                    <a:gd name="T34" fmla="*/ 45 w 125"/>
                    <a:gd name="T35" fmla="*/ 150 h 215"/>
                    <a:gd name="T36" fmla="*/ 50 w 125"/>
                    <a:gd name="T37" fmla="*/ 150 h 215"/>
                    <a:gd name="T38" fmla="*/ 30 w 125"/>
                    <a:gd name="T39" fmla="*/ 160 h 215"/>
                    <a:gd name="T40" fmla="*/ 10 w 125"/>
                    <a:gd name="T41" fmla="*/ 170 h 215"/>
                    <a:gd name="T42" fmla="*/ 0 w 125"/>
                    <a:gd name="T43" fmla="*/ 190 h 215"/>
                    <a:gd name="T44" fmla="*/ 5 w 125"/>
                    <a:gd name="T45" fmla="*/ 195 h 215"/>
                    <a:gd name="T46" fmla="*/ 15 w 125"/>
                    <a:gd name="T47" fmla="*/ 200 h 215"/>
                    <a:gd name="T48" fmla="*/ 20 w 125"/>
                    <a:gd name="T49" fmla="*/ 190 h 215"/>
                    <a:gd name="T50" fmla="*/ 45 w 125"/>
                    <a:gd name="T51" fmla="*/ 160 h 215"/>
                    <a:gd name="T52" fmla="*/ 55 w 125"/>
                    <a:gd name="T53" fmla="*/ 160 h 215"/>
                    <a:gd name="T54" fmla="*/ 60 w 125"/>
                    <a:gd name="T55" fmla="*/ 165 h 215"/>
                    <a:gd name="T56" fmla="*/ 50 w 125"/>
                    <a:gd name="T57" fmla="*/ 190 h 215"/>
                    <a:gd name="T58" fmla="*/ 65 w 125"/>
                    <a:gd name="T59" fmla="*/ 215 h 215"/>
                    <a:gd name="T60" fmla="*/ 100 w 125"/>
                    <a:gd name="T61" fmla="*/ 210 h 215"/>
                    <a:gd name="T62" fmla="*/ 110 w 125"/>
                    <a:gd name="T63" fmla="*/ 205 h 215"/>
                    <a:gd name="T64" fmla="*/ 80 w 125"/>
                    <a:gd name="T65" fmla="*/ 165 h 215"/>
                    <a:gd name="T66" fmla="*/ 75 w 125"/>
                    <a:gd name="T67" fmla="*/ 140 h 215"/>
                    <a:gd name="T68" fmla="*/ 50 w 125"/>
                    <a:gd name="T69" fmla="*/ 125 h 215"/>
                    <a:gd name="T70" fmla="*/ 30 w 125"/>
                    <a:gd name="T71" fmla="*/ 105 h 215"/>
                    <a:gd name="T72" fmla="*/ 70 w 125"/>
                    <a:gd name="T73" fmla="*/ 10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25" h="215">
                      <a:moveTo>
                        <a:pt x="70" y="10"/>
                      </a:moveTo>
                      <a:lnTo>
                        <a:pt x="70" y="10"/>
                      </a:lnTo>
                      <a:lnTo>
                        <a:pt x="75" y="5"/>
                      </a:lnTo>
                      <a:lnTo>
                        <a:pt x="80" y="10"/>
                      </a:lnTo>
                      <a:lnTo>
                        <a:pt x="85" y="10"/>
                      </a:lnTo>
                      <a:lnTo>
                        <a:pt x="85" y="10"/>
                      </a:lnTo>
                      <a:lnTo>
                        <a:pt x="85" y="15"/>
                      </a:lnTo>
                      <a:lnTo>
                        <a:pt x="85" y="15"/>
                      </a:lnTo>
                      <a:lnTo>
                        <a:pt x="85" y="15"/>
                      </a:lnTo>
                      <a:lnTo>
                        <a:pt x="90" y="15"/>
                      </a:lnTo>
                      <a:lnTo>
                        <a:pt x="95" y="10"/>
                      </a:lnTo>
                      <a:lnTo>
                        <a:pt x="100" y="15"/>
                      </a:lnTo>
                      <a:lnTo>
                        <a:pt x="105" y="15"/>
                      </a:lnTo>
                      <a:lnTo>
                        <a:pt x="105" y="15"/>
                      </a:lnTo>
                      <a:lnTo>
                        <a:pt x="105" y="15"/>
                      </a:lnTo>
                      <a:lnTo>
                        <a:pt x="115" y="15"/>
                      </a:lnTo>
                      <a:lnTo>
                        <a:pt x="125" y="10"/>
                      </a:lnTo>
                      <a:lnTo>
                        <a:pt x="120" y="5"/>
                      </a:lnTo>
                      <a:lnTo>
                        <a:pt x="115" y="5"/>
                      </a:lnTo>
                      <a:lnTo>
                        <a:pt x="85" y="5"/>
                      </a:lnTo>
                      <a:lnTo>
                        <a:pt x="50" y="5"/>
                      </a:lnTo>
                      <a:lnTo>
                        <a:pt x="45" y="5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25" y="20"/>
                      </a:lnTo>
                      <a:lnTo>
                        <a:pt x="10" y="40"/>
                      </a:lnTo>
                      <a:lnTo>
                        <a:pt x="10" y="45"/>
                      </a:lnTo>
                      <a:lnTo>
                        <a:pt x="5" y="45"/>
                      </a:lnTo>
                      <a:lnTo>
                        <a:pt x="5" y="50"/>
                      </a:lnTo>
                      <a:lnTo>
                        <a:pt x="5" y="55"/>
                      </a:lnTo>
                      <a:lnTo>
                        <a:pt x="5" y="60"/>
                      </a:lnTo>
                      <a:lnTo>
                        <a:pt x="5" y="65"/>
                      </a:lnTo>
                      <a:lnTo>
                        <a:pt x="5" y="100"/>
                      </a:lnTo>
                      <a:lnTo>
                        <a:pt x="15" y="125"/>
                      </a:lnTo>
                      <a:lnTo>
                        <a:pt x="45" y="150"/>
                      </a:lnTo>
                      <a:lnTo>
                        <a:pt x="45" y="150"/>
                      </a:lnTo>
                      <a:lnTo>
                        <a:pt x="50" y="150"/>
                      </a:lnTo>
                      <a:lnTo>
                        <a:pt x="40" y="155"/>
                      </a:lnTo>
                      <a:lnTo>
                        <a:pt x="30" y="160"/>
                      </a:lnTo>
                      <a:lnTo>
                        <a:pt x="20" y="155"/>
                      </a:lnTo>
                      <a:lnTo>
                        <a:pt x="10" y="170"/>
                      </a:lnTo>
                      <a:lnTo>
                        <a:pt x="0" y="190"/>
                      </a:lnTo>
                      <a:lnTo>
                        <a:pt x="0" y="190"/>
                      </a:lnTo>
                      <a:lnTo>
                        <a:pt x="0" y="190"/>
                      </a:lnTo>
                      <a:lnTo>
                        <a:pt x="5" y="195"/>
                      </a:lnTo>
                      <a:lnTo>
                        <a:pt x="10" y="200"/>
                      </a:lnTo>
                      <a:lnTo>
                        <a:pt x="15" y="200"/>
                      </a:lnTo>
                      <a:lnTo>
                        <a:pt x="20" y="195"/>
                      </a:lnTo>
                      <a:lnTo>
                        <a:pt x="20" y="190"/>
                      </a:lnTo>
                      <a:lnTo>
                        <a:pt x="45" y="165"/>
                      </a:lnTo>
                      <a:lnTo>
                        <a:pt x="45" y="160"/>
                      </a:lnTo>
                      <a:lnTo>
                        <a:pt x="50" y="160"/>
                      </a:lnTo>
                      <a:lnTo>
                        <a:pt x="55" y="160"/>
                      </a:lnTo>
                      <a:lnTo>
                        <a:pt x="55" y="165"/>
                      </a:lnTo>
                      <a:lnTo>
                        <a:pt x="60" y="165"/>
                      </a:lnTo>
                      <a:lnTo>
                        <a:pt x="60" y="170"/>
                      </a:lnTo>
                      <a:lnTo>
                        <a:pt x="50" y="190"/>
                      </a:lnTo>
                      <a:lnTo>
                        <a:pt x="40" y="210"/>
                      </a:lnTo>
                      <a:lnTo>
                        <a:pt x="65" y="215"/>
                      </a:lnTo>
                      <a:lnTo>
                        <a:pt x="100" y="215"/>
                      </a:lnTo>
                      <a:lnTo>
                        <a:pt x="100" y="210"/>
                      </a:lnTo>
                      <a:lnTo>
                        <a:pt x="100" y="210"/>
                      </a:lnTo>
                      <a:lnTo>
                        <a:pt x="110" y="205"/>
                      </a:lnTo>
                      <a:lnTo>
                        <a:pt x="95" y="185"/>
                      </a:lnTo>
                      <a:lnTo>
                        <a:pt x="80" y="165"/>
                      </a:lnTo>
                      <a:lnTo>
                        <a:pt x="75" y="150"/>
                      </a:lnTo>
                      <a:lnTo>
                        <a:pt x="75" y="140"/>
                      </a:lnTo>
                      <a:lnTo>
                        <a:pt x="65" y="130"/>
                      </a:lnTo>
                      <a:lnTo>
                        <a:pt x="50" y="125"/>
                      </a:lnTo>
                      <a:lnTo>
                        <a:pt x="40" y="110"/>
                      </a:lnTo>
                      <a:lnTo>
                        <a:pt x="30" y="105"/>
                      </a:lnTo>
                      <a:lnTo>
                        <a:pt x="40" y="50"/>
                      </a:lnTo>
                      <a:lnTo>
                        <a:pt x="70" y="10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7" name="Freeform 441"/>
                <p:cNvSpPr>
                  <a:spLocks/>
                </p:cNvSpPr>
                <p:nvPr/>
              </p:nvSpPr>
              <p:spPr bwMode="auto">
                <a:xfrm>
                  <a:off x="1183" y="1648"/>
                  <a:ext cx="155" cy="365"/>
                </a:xfrm>
                <a:custGeom>
                  <a:avLst/>
                  <a:gdLst>
                    <a:gd name="T0" fmla="*/ 60 w 155"/>
                    <a:gd name="T1" fmla="*/ 20 h 365"/>
                    <a:gd name="T2" fmla="*/ 55 w 155"/>
                    <a:gd name="T3" fmla="*/ 15 h 365"/>
                    <a:gd name="T4" fmla="*/ 45 w 155"/>
                    <a:gd name="T5" fmla="*/ 10 h 365"/>
                    <a:gd name="T6" fmla="*/ 15 w 155"/>
                    <a:gd name="T7" fmla="*/ 55 h 365"/>
                    <a:gd name="T8" fmla="*/ 0 w 155"/>
                    <a:gd name="T9" fmla="*/ 110 h 365"/>
                    <a:gd name="T10" fmla="*/ 0 w 155"/>
                    <a:gd name="T11" fmla="*/ 200 h 365"/>
                    <a:gd name="T12" fmla="*/ 30 w 155"/>
                    <a:gd name="T13" fmla="*/ 280 h 365"/>
                    <a:gd name="T14" fmla="*/ 85 w 155"/>
                    <a:gd name="T15" fmla="*/ 350 h 365"/>
                    <a:gd name="T16" fmla="*/ 85 w 155"/>
                    <a:gd name="T17" fmla="*/ 355 h 365"/>
                    <a:gd name="T18" fmla="*/ 85 w 155"/>
                    <a:gd name="T19" fmla="*/ 360 h 365"/>
                    <a:gd name="T20" fmla="*/ 85 w 155"/>
                    <a:gd name="T21" fmla="*/ 360 h 365"/>
                    <a:gd name="T22" fmla="*/ 80 w 155"/>
                    <a:gd name="T23" fmla="*/ 365 h 365"/>
                    <a:gd name="T24" fmla="*/ 85 w 155"/>
                    <a:gd name="T25" fmla="*/ 365 h 365"/>
                    <a:gd name="T26" fmla="*/ 85 w 155"/>
                    <a:gd name="T27" fmla="*/ 365 h 365"/>
                    <a:gd name="T28" fmla="*/ 95 w 155"/>
                    <a:gd name="T29" fmla="*/ 360 h 365"/>
                    <a:gd name="T30" fmla="*/ 105 w 155"/>
                    <a:gd name="T31" fmla="*/ 360 h 365"/>
                    <a:gd name="T32" fmla="*/ 110 w 155"/>
                    <a:gd name="T33" fmla="*/ 360 h 365"/>
                    <a:gd name="T34" fmla="*/ 120 w 155"/>
                    <a:gd name="T35" fmla="*/ 355 h 365"/>
                    <a:gd name="T36" fmla="*/ 85 w 155"/>
                    <a:gd name="T37" fmla="*/ 290 h 365"/>
                    <a:gd name="T38" fmla="*/ 75 w 155"/>
                    <a:gd name="T39" fmla="*/ 210 h 365"/>
                    <a:gd name="T40" fmla="*/ 90 w 155"/>
                    <a:gd name="T41" fmla="*/ 125 h 365"/>
                    <a:gd name="T42" fmla="*/ 120 w 155"/>
                    <a:gd name="T43" fmla="*/ 60 h 365"/>
                    <a:gd name="T44" fmla="*/ 155 w 155"/>
                    <a:gd name="T45" fmla="*/ 0 h 365"/>
                    <a:gd name="T46" fmla="*/ 135 w 155"/>
                    <a:gd name="T47" fmla="*/ 10 h 365"/>
                    <a:gd name="T48" fmla="*/ 110 w 155"/>
                    <a:gd name="T49" fmla="*/ 20 h 365"/>
                    <a:gd name="T50" fmla="*/ 85 w 155"/>
                    <a:gd name="T51" fmla="*/ 25 h 365"/>
                    <a:gd name="T52" fmla="*/ 60 w 155"/>
                    <a:gd name="T53" fmla="*/ 20 h 3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55" h="365">
                      <a:moveTo>
                        <a:pt x="60" y="20"/>
                      </a:moveTo>
                      <a:lnTo>
                        <a:pt x="55" y="15"/>
                      </a:lnTo>
                      <a:lnTo>
                        <a:pt x="45" y="10"/>
                      </a:lnTo>
                      <a:lnTo>
                        <a:pt x="15" y="55"/>
                      </a:lnTo>
                      <a:lnTo>
                        <a:pt x="0" y="110"/>
                      </a:lnTo>
                      <a:lnTo>
                        <a:pt x="0" y="200"/>
                      </a:lnTo>
                      <a:lnTo>
                        <a:pt x="30" y="280"/>
                      </a:lnTo>
                      <a:lnTo>
                        <a:pt x="85" y="350"/>
                      </a:lnTo>
                      <a:lnTo>
                        <a:pt x="85" y="355"/>
                      </a:lnTo>
                      <a:lnTo>
                        <a:pt x="85" y="360"/>
                      </a:lnTo>
                      <a:lnTo>
                        <a:pt x="85" y="360"/>
                      </a:lnTo>
                      <a:lnTo>
                        <a:pt x="80" y="365"/>
                      </a:lnTo>
                      <a:lnTo>
                        <a:pt x="85" y="365"/>
                      </a:lnTo>
                      <a:lnTo>
                        <a:pt x="85" y="365"/>
                      </a:lnTo>
                      <a:lnTo>
                        <a:pt x="95" y="360"/>
                      </a:lnTo>
                      <a:lnTo>
                        <a:pt x="105" y="360"/>
                      </a:lnTo>
                      <a:lnTo>
                        <a:pt x="110" y="360"/>
                      </a:lnTo>
                      <a:lnTo>
                        <a:pt x="120" y="355"/>
                      </a:lnTo>
                      <a:lnTo>
                        <a:pt x="85" y="290"/>
                      </a:lnTo>
                      <a:lnTo>
                        <a:pt x="75" y="210"/>
                      </a:lnTo>
                      <a:lnTo>
                        <a:pt x="90" y="125"/>
                      </a:lnTo>
                      <a:lnTo>
                        <a:pt x="120" y="60"/>
                      </a:lnTo>
                      <a:lnTo>
                        <a:pt x="155" y="0"/>
                      </a:lnTo>
                      <a:lnTo>
                        <a:pt x="135" y="10"/>
                      </a:lnTo>
                      <a:lnTo>
                        <a:pt x="110" y="20"/>
                      </a:lnTo>
                      <a:lnTo>
                        <a:pt x="85" y="25"/>
                      </a:lnTo>
                      <a:lnTo>
                        <a:pt x="60" y="2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8" name="Freeform 442"/>
                <p:cNvSpPr>
                  <a:spLocks/>
                </p:cNvSpPr>
                <p:nvPr/>
              </p:nvSpPr>
              <p:spPr bwMode="auto">
                <a:xfrm>
                  <a:off x="1383" y="1593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5 w 5"/>
                    <a:gd name="T9" fmla="*/ 0 h 10"/>
                    <a:gd name="T10" fmla="*/ 0 w 5"/>
                    <a:gd name="T11" fmla="*/ 5 h 10"/>
                    <a:gd name="T12" fmla="*/ 0 w 5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9" name="Freeform 443"/>
                <p:cNvSpPr>
                  <a:spLocks/>
                </p:cNvSpPr>
                <p:nvPr/>
              </p:nvSpPr>
              <p:spPr bwMode="auto">
                <a:xfrm>
                  <a:off x="1248" y="2623"/>
                  <a:ext cx="30" cy="15"/>
                </a:xfrm>
                <a:custGeom>
                  <a:avLst/>
                  <a:gdLst>
                    <a:gd name="T0" fmla="*/ 0 w 30"/>
                    <a:gd name="T1" fmla="*/ 15 h 15"/>
                    <a:gd name="T2" fmla="*/ 30 w 30"/>
                    <a:gd name="T3" fmla="*/ 5 h 15"/>
                    <a:gd name="T4" fmla="*/ 25 w 30"/>
                    <a:gd name="T5" fmla="*/ 0 h 15"/>
                    <a:gd name="T6" fmla="*/ 0 w 30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15">
                      <a:moveTo>
                        <a:pt x="0" y="15"/>
                      </a:moveTo>
                      <a:lnTo>
                        <a:pt x="30" y="5"/>
                      </a:lnTo>
                      <a:lnTo>
                        <a:pt x="2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0" name="Freeform 444"/>
                <p:cNvSpPr>
                  <a:spLocks/>
                </p:cNvSpPr>
                <p:nvPr/>
              </p:nvSpPr>
              <p:spPr bwMode="auto">
                <a:xfrm>
                  <a:off x="1058" y="2713"/>
                  <a:ext cx="625" cy="1160"/>
                </a:xfrm>
                <a:custGeom>
                  <a:avLst/>
                  <a:gdLst>
                    <a:gd name="T0" fmla="*/ 150 w 625"/>
                    <a:gd name="T1" fmla="*/ 50 h 1160"/>
                    <a:gd name="T2" fmla="*/ 125 w 625"/>
                    <a:gd name="T3" fmla="*/ 70 h 1160"/>
                    <a:gd name="T4" fmla="*/ 100 w 625"/>
                    <a:gd name="T5" fmla="*/ 95 h 1160"/>
                    <a:gd name="T6" fmla="*/ 95 w 625"/>
                    <a:gd name="T7" fmla="*/ 105 h 1160"/>
                    <a:gd name="T8" fmla="*/ 90 w 625"/>
                    <a:gd name="T9" fmla="*/ 110 h 1160"/>
                    <a:gd name="T10" fmla="*/ 45 w 625"/>
                    <a:gd name="T11" fmla="*/ 170 h 1160"/>
                    <a:gd name="T12" fmla="*/ 15 w 625"/>
                    <a:gd name="T13" fmla="*/ 240 h 1160"/>
                    <a:gd name="T14" fmla="*/ 0 w 625"/>
                    <a:gd name="T15" fmla="*/ 365 h 1160"/>
                    <a:gd name="T16" fmla="*/ 5 w 625"/>
                    <a:gd name="T17" fmla="*/ 485 h 1160"/>
                    <a:gd name="T18" fmla="*/ 45 w 625"/>
                    <a:gd name="T19" fmla="*/ 605 h 1160"/>
                    <a:gd name="T20" fmla="*/ 100 w 625"/>
                    <a:gd name="T21" fmla="*/ 720 h 1160"/>
                    <a:gd name="T22" fmla="*/ 170 w 625"/>
                    <a:gd name="T23" fmla="*/ 820 h 1160"/>
                    <a:gd name="T24" fmla="*/ 255 w 625"/>
                    <a:gd name="T25" fmla="*/ 915 h 1160"/>
                    <a:gd name="T26" fmla="*/ 365 w 625"/>
                    <a:gd name="T27" fmla="*/ 1015 h 1160"/>
                    <a:gd name="T28" fmla="*/ 490 w 625"/>
                    <a:gd name="T29" fmla="*/ 1095 h 1160"/>
                    <a:gd name="T30" fmla="*/ 625 w 625"/>
                    <a:gd name="T31" fmla="*/ 1160 h 1160"/>
                    <a:gd name="T32" fmla="*/ 605 w 625"/>
                    <a:gd name="T33" fmla="*/ 1085 h 1160"/>
                    <a:gd name="T34" fmla="*/ 515 w 625"/>
                    <a:gd name="T35" fmla="*/ 1045 h 1160"/>
                    <a:gd name="T36" fmla="*/ 425 w 625"/>
                    <a:gd name="T37" fmla="*/ 1005 h 1160"/>
                    <a:gd name="T38" fmla="*/ 405 w 625"/>
                    <a:gd name="T39" fmla="*/ 990 h 1160"/>
                    <a:gd name="T40" fmla="*/ 380 w 625"/>
                    <a:gd name="T41" fmla="*/ 975 h 1160"/>
                    <a:gd name="T42" fmla="*/ 355 w 625"/>
                    <a:gd name="T43" fmla="*/ 950 h 1160"/>
                    <a:gd name="T44" fmla="*/ 330 w 625"/>
                    <a:gd name="T45" fmla="*/ 925 h 1160"/>
                    <a:gd name="T46" fmla="*/ 305 w 625"/>
                    <a:gd name="T47" fmla="*/ 900 h 1160"/>
                    <a:gd name="T48" fmla="*/ 265 w 625"/>
                    <a:gd name="T49" fmla="*/ 840 h 1160"/>
                    <a:gd name="T50" fmla="*/ 220 w 625"/>
                    <a:gd name="T51" fmla="*/ 775 h 1160"/>
                    <a:gd name="T52" fmla="*/ 165 w 625"/>
                    <a:gd name="T53" fmla="*/ 670 h 1160"/>
                    <a:gd name="T54" fmla="*/ 125 w 625"/>
                    <a:gd name="T55" fmla="*/ 555 h 1160"/>
                    <a:gd name="T56" fmla="*/ 115 w 625"/>
                    <a:gd name="T57" fmla="*/ 430 h 1160"/>
                    <a:gd name="T58" fmla="*/ 130 w 625"/>
                    <a:gd name="T59" fmla="*/ 315 h 1160"/>
                    <a:gd name="T60" fmla="*/ 175 w 625"/>
                    <a:gd name="T61" fmla="*/ 200 h 1160"/>
                    <a:gd name="T62" fmla="*/ 200 w 625"/>
                    <a:gd name="T63" fmla="*/ 150 h 1160"/>
                    <a:gd name="T64" fmla="*/ 225 w 625"/>
                    <a:gd name="T65" fmla="*/ 95 h 1160"/>
                    <a:gd name="T66" fmla="*/ 240 w 625"/>
                    <a:gd name="T67" fmla="*/ 60 h 1160"/>
                    <a:gd name="T68" fmla="*/ 255 w 625"/>
                    <a:gd name="T69" fmla="*/ 20 h 1160"/>
                    <a:gd name="T70" fmla="*/ 205 w 625"/>
                    <a:gd name="T71" fmla="*/ 0 h 1160"/>
                    <a:gd name="T72" fmla="*/ 180 w 625"/>
                    <a:gd name="T73" fmla="*/ 25 h 1160"/>
                    <a:gd name="T74" fmla="*/ 150 w 625"/>
                    <a:gd name="T75" fmla="*/ 50 h 1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25" h="1160">
                      <a:moveTo>
                        <a:pt x="150" y="50"/>
                      </a:moveTo>
                      <a:lnTo>
                        <a:pt x="125" y="70"/>
                      </a:lnTo>
                      <a:lnTo>
                        <a:pt x="100" y="95"/>
                      </a:lnTo>
                      <a:lnTo>
                        <a:pt x="95" y="105"/>
                      </a:lnTo>
                      <a:lnTo>
                        <a:pt x="90" y="110"/>
                      </a:lnTo>
                      <a:lnTo>
                        <a:pt x="45" y="170"/>
                      </a:lnTo>
                      <a:lnTo>
                        <a:pt x="15" y="240"/>
                      </a:lnTo>
                      <a:lnTo>
                        <a:pt x="0" y="365"/>
                      </a:lnTo>
                      <a:lnTo>
                        <a:pt x="5" y="485"/>
                      </a:lnTo>
                      <a:lnTo>
                        <a:pt x="45" y="605"/>
                      </a:lnTo>
                      <a:lnTo>
                        <a:pt x="100" y="720"/>
                      </a:lnTo>
                      <a:lnTo>
                        <a:pt x="170" y="820"/>
                      </a:lnTo>
                      <a:lnTo>
                        <a:pt x="255" y="915"/>
                      </a:lnTo>
                      <a:lnTo>
                        <a:pt x="365" y="1015"/>
                      </a:lnTo>
                      <a:lnTo>
                        <a:pt x="490" y="1095"/>
                      </a:lnTo>
                      <a:lnTo>
                        <a:pt x="625" y="1160"/>
                      </a:lnTo>
                      <a:lnTo>
                        <a:pt x="605" y="1085"/>
                      </a:lnTo>
                      <a:lnTo>
                        <a:pt x="515" y="1045"/>
                      </a:lnTo>
                      <a:lnTo>
                        <a:pt x="425" y="1005"/>
                      </a:lnTo>
                      <a:lnTo>
                        <a:pt x="405" y="990"/>
                      </a:lnTo>
                      <a:lnTo>
                        <a:pt x="380" y="975"/>
                      </a:lnTo>
                      <a:lnTo>
                        <a:pt x="355" y="950"/>
                      </a:lnTo>
                      <a:lnTo>
                        <a:pt x="330" y="925"/>
                      </a:lnTo>
                      <a:lnTo>
                        <a:pt x="305" y="900"/>
                      </a:lnTo>
                      <a:lnTo>
                        <a:pt x="265" y="840"/>
                      </a:lnTo>
                      <a:lnTo>
                        <a:pt x="220" y="775"/>
                      </a:lnTo>
                      <a:lnTo>
                        <a:pt x="165" y="670"/>
                      </a:lnTo>
                      <a:lnTo>
                        <a:pt x="125" y="555"/>
                      </a:lnTo>
                      <a:lnTo>
                        <a:pt x="115" y="430"/>
                      </a:lnTo>
                      <a:lnTo>
                        <a:pt x="130" y="315"/>
                      </a:lnTo>
                      <a:lnTo>
                        <a:pt x="175" y="200"/>
                      </a:lnTo>
                      <a:lnTo>
                        <a:pt x="200" y="150"/>
                      </a:lnTo>
                      <a:lnTo>
                        <a:pt x="225" y="95"/>
                      </a:lnTo>
                      <a:lnTo>
                        <a:pt x="240" y="60"/>
                      </a:lnTo>
                      <a:lnTo>
                        <a:pt x="255" y="20"/>
                      </a:lnTo>
                      <a:lnTo>
                        <a:pt x="205" y="0"/>
                      </a:lnTo>
                      <a:lnTo>
                        <a:pt x="180" y="25"/>
                      </a:lnTo>
                      <a:lnTo>
                        <a:pt x="150" y="5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1" name="Freeform 445"/>
                <p:cNvSpPr>
                  <a:spLocks/>
                </p:cNvSpPr>
                <p:nvPr/>
              </p:nvSpPr>
              <p:spPr bwMode="auto">
                <a:xfrm>
                  <a:off x="3883" y="3938"/>
                  <a:ext cx="400" cy="180"/>
                </a:xfrm>
                <a:custGeom>
                  <a:avLst/>
                  <a:gdLst>
                    <a:gd name="T0" fmla="*/ 130 w 400"/>
                    <a:gd name="T1" fmla="*/ 135 h 180"/>
                    <a:gd name="T2" fmla="*/ 65 w 400"/>
                    <a:gd name="T3" fmla="*/ 165 h 180"/>
                    <a:gd name="T4" fmla="*/ 0 w 400"/>
                    <a:gd name="T5" fmla="*/ 180 h 180"/>
                    <a:gd name="T6" fmla="*/ 400 w 400"/>
                    <a:gd name="T7" fmla="*/ 130 h 180"/>
                    <a:gd name="T8" fmla="*/ 300 w 400"/>
                    <a:gd name="T9" fmla="*/ 0 h 180"/>
                    <a:gd name="T10" fmla="*/ 275 w 400"/>
                    <a:gd name="T11" fmla="*/ 5 h 180"/>
                    <a:gd name="T12" fmla="*/ 210 w 400"/>
                    <a:gd name="T13" fmla="*/ 80 h 180"/>
                    <a:gd name="T14" fmla="*/ 130 w 400"/>
                    <a:gd name="T15" fmla="*/ 135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00" h="180">
                      <a:moveTo>
                        <a:pt x="130" y="135"/>
                      </a:moveTo>
                      <a:lnTo>
                        <a:pt x="65" y="165"/>
                      </a:lnTo>
                      <a:lnTo>
                        <a:pt x="0" y="180"/>
                      </a:lnTo>
                      <a:lnTo>
                        <a:pt x="400" y="130"/>
                      </a:lnTo>
                      <a:lnTo>
                        <a:pt x="300" y="0"/>
                      </a:lnTo>
                      <a:lnTo>
                        <a:pt x="275" y="5"/>
                      </a:lnTo>
                      <a:lnTo>
                        <a:pt x="210" y="80"/>
                      </a:lnTo>
                      <a:lnTo>
                        <a:pt x="130" y="13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2" name="Freeform 446"/>
                <p:cNvSpPr>
                  <a:spLocks/>
                </p:cNvSpPr>
                <p:nvPr/>
              </p:nvSpPr>
              <p:spPr bwMode="auto">
                <a:xfrm>
                  <a:off x="2033" y="3823"/>
                  <a:ext cx="465" cy="220"/>
                </a:xfrm>
                <a:custGeom>
                  <a:avLst/>
                  <a:gdLst>
                    <a:gd name="T0" fmla="*/ 160 w 465"/>
                    <a:gd name="T1" fmla="*/ 170 h 220"/>
                    <a:gd name="T2" fmla="*/ 170 w 465"/>
                    <a:gd name="T3" fmla="*/ 170 h 220"/>
                    <a:gd name="T4" fmla="*/ 185 w 465"/>
                    <a:gd name="T5" fmla="*/ 175 h 220"/>
                    <a:gd name="T6" fmla="*/ 205 w 465"/>
                    <a:gd name="T7" fmla="*/ 185 h 220"/>
                    <a:gd name="T8" fmla="*/ 230 w 465"/>
                    <a:gd name="T9" fmla="*/ 190 h 220"/>
                    <a:gd name="T10" fmla="*/ 340 w 465"/>
                    <a:gd name="T11" fmla="*/ 210 h 220"/>
                    <a:gd name="T12" fmla="*/ 450 w 465"/>
                    <a:gd name="T13" fmla="*/ 220 h 220"/>
                    <a:gd name="T14" fmla="*/ 465 w 465"/>
                    <a:gd name="T15" fmla="*/ 195 h 220"/>
                    <a:gd name="T16" fmla="*/ 370 w 465"/>
                    <a:gd name="T17" fmla="*/ 150 h 220"/>
                    <a:gd name="T18" fmla="*/ 275 w 465"/>
                    <a:gd name="T19" fmla="*/ 110 h 220"/>
                    <a:gd name="T20" fmla="*/ 155 w 465"/>
                    <a:gd name="T21" fmla="*/ 60 h 220"/>
                    <a:gd name="T22" fmla="*/ 40 w 465"/>
                    <a:gd name="T23" fmla="*/ 0 h 220"/>
                    <a:gd name="T24" fmla="*/ 20 w 465"/>
                    <a:gd name="T25" fmla="*/ 5 h 220"/>
                    <a:gd name="T26" fmla="*/ 0 w 465"/>
                    <a:gd name="T27" fmla="*/ 35 h 220"/>
                    <a:gd name="T28" fmla="*/ 5 w 465"/>
                    <a:gd name="T29" fmla="*/ 65 h 220"/>
                    <a:gd name="T30" fmla="*/ 30 w 465"/>
                    <a:gd name="T31" fmla="*/ 95 h 220"/>
                    <a:gd name="T32" fmla="*/ 90 w 465"/>
                    <a:gd name="T33" fmla="*/ 135 h 220"/>
                    <a:gd name="T34" fmla="*/ 160 w 465"/>
                    <a:gd name="T35" fmla="*/ 170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65" h="220">
                      <a:moveTo>
                        <a:pt x="160" y="170"/>
                      </a:moveTo>
                      <a:lnTo>
                        <a:pt x="170" y="170"/>
                      </a:lnTo>
                      <a:lnTo>
                        <a:pt x="185" y="175"/>
                      </a:lnTo>
                      <a:lnTo>
                        <a:pt x="205" y="185"/>
                      </a:lnTo>
                      <a:lnTo>
                        <a:pt x="230" y="190"/>
                      </a:lnTo>
                      <a:lnTo>
                        <a:pt x="340" y="210"/>
                      </a:lnTo>
                      <a:lnTo>
                        <a:pt x="450" y="220"/>
                      </a:lnTo>
                      <a:lnTo>
                        <a:pt x="465" y="195"/>
                      </a:lnTo>
                      <a:lnTo>
                        <a:pt x="370" y="150"/>
                      </a:lnTo>
                      <a:lnTo>
                        <a:pt x="275" y="110"/>
                      </a:lnTo>
                      <a:lnTo>
                        <a:pt x="155" y="60"/>
                      </a:lnTo>
                      <a:lnTo>
                        <a:pt x="40" y="0"/>
                      </a:lnTo>
                      <a:lnTo>
                        <a:pt x="20" y="5"/>
                      </a:lnTo>
                      <a:lnTo>
                        <a:pt x="0" y="35"/>
                      </a:lnTo>
                      <a:lnTo>
                        <a:pt x="5" y="65"/>
                      </a:lnTo>
                      <a:lnTo>
                        <a:pt x="30" y="95"/>
                      </a:lnTo>
                      <a:lnTo>
                        <a:pt x="90" y="135"/>
                      </a:lnTo>
                      <a:lnTo>
                        <a:pt x="160" y="1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3" name="Freeform 447"/>
                <p:cNvSpPr>
                  <a:spLocks/>
                </p:cNvSpPr>
                <p:nvPr/>
              </p:nvSpPr>
              <p:spPr bwMode="auto">
                <a:xfrm>
                  <a:off x="1953" y="3903"/>
                  <a:ext cx="935" cy="245"/>
                </a:xfrm>
                <a:custGeom>
                  <a:avLst/>
                  <a:gdLst>
                    <a:gd name="T0" fmla="*/ 265 w 935"/>
                    <a:gd name="T1" fmla="*/ 95 h 245"/>
                    <a:gd name="T2" fmla="*/ 250 w 935"/>
                    <a:gd name="T3" fmla="*/ 90 h 245"/>
                    <a:gd name="T4" fmla="*/ 240 w 935"/>
                    <a:gd name="T5" fmla="*/ 90 h 245"/>
                    <a:gd name="T6" fmla="*/ 125 w 935"/>
                    <a:gd name="T7" fmla="*/ 45 h 245"/>
                    <a:gd name="T8" fmla="*/ 10 w 935"/>
                    <a:gd name="T9" fmla="*/ 0 h 245"/>
                    <a:gd name="T10" fmla="*/ 0 w 935"/>
                    <a:gd name="T11" fmla="*/ 75 h 245"/>
                    <a:gd name="T12" fmla="*/ 55 w 935"/>
                    <a:gd name="T13" fmla="*/ 90 h 245"/>
                    <a:gd name="T14" fmla="*/ 105 w 935"/>
                    <a:gd name="T15" fmla="*/ 110 h 245"/>
                    <a:gd name="T16" fmla="*/ 260 w 935"/>
                    <a:gd name="T17" fmla="*/ 150 h 245"/>
                    <a:gd name="T18" fmla="*/ 415 w 935"/>
                    <a:gd name="T19" fmla="*/ 185 h 245"/>
                    <a:gd name="T20" fmla="*/ 575 w 935"/>
                    <a:gd name="T21" fmla="*/ 210 h 245"/>
                    <a:gd name="T22" fmla="*/ 730 w 935"/>
                    <a:gd name="T23" fmla="*/ 230 h 245"/>
                    <a:gd name="T24" fmla="*/ 830 w 935"/>
                    <a:gd name="T25" fmla="*/ 235 h 245"/>
                    <a:gd name="T26" fmla="*/ 935 w 935"/>
                    <a:gd name="T27" fmla="*/ 245 h 245"/>
                    <a:gd name="T28" fmla="*/ 815 w 935"/>
                    <a:gd name="T29" fmla="*/ 230 h 245"/>
                    <a:gd name="T30" fmla="*/ 695 w 935"/>
                    <a:gd name="T31" fmla="*/ 210 h 245"/>
                    <a:gd name="T32" fmla="*/ 520 w 935"/>
                    <a:gd name="T33" fmla="*/ 170 h 245"/>
                    <a:gd name="T34" fmla="*/ 350 w 935"/>
                    <a:gd name="T35" fmla="*/ 125 h 245"/>
                    <a:gd name="T36" fmla="*/ 305 w 935"/>
                    <a:gd name="T37" fmla="*/ 110 h 245"/>
                    <a:gd name="T38" fmla="*/ 265 w 935"/>
                    <a:gd name="T39" fmla="*/ 95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35" h="245">
                      <a:moveTo>
                        <a:pt x="265" y="95"/>
                      </a:moveTo>
                      <a:lnTo>
                        <a:pt x="250" y="90"/>
                      </a:lnTo>
                      <a:lnTo>
                        <a:pt x="240" y="90"/>
                      </a:lnTo>
                      <a:lnTo>
                        <a:pt x="125" y="45"/>
                      </a:lnTo>
                      <a:lnTo>
                        <a:pt x="10" y="0"/>
                      </a:lnTo>
                      <a:lnTo>
                        <a:pt x="0" y="75"/>
                      </a:lnTo>
                      <a:lnTo>
                        <a:pt x="55" y="90"/>
                      </a:lnTo>
                      <a:lnTo>
                        <a:pt x="105" y="110"/>
                      </a:lnTo>
                      <a:lnTo>
                        <a:pt x="260" y="150"/>
                      </a:lnTo>
                      <a:lnTo>
                        <a:pt x="415" y="185"/>
                      </a:lnTo>
                      <a:lnTo>
                        <a:pt x="575" y="210"/>
                      </a:lnTo>
                      <a:lnTo>
                        <a:pt x="730" y="230"/>
                      </a:lnTo>
                      <a:lnTo>
                        <a:pt x="830" y="235"/>
                      </a:lnTo>
                      <a:lnTo>
                        <a:pt x="935" y="245"/>
                      </a:lnTo>
                      <a:lnTo>
                        <a:pt x="815" y="230"/>
                      </a:lnTo>
                      <a:lnTo>
                        <a:pt x="695" y="210"/>
                      </a:lnTo>
                      <a:lnTo>
                        <a:pt x="520" y="170"/>
                      </a:lnTo>
                      <a:lnTo>
                        <a:pt x="350" y="125"/>
                      </a:lnTo>
                      <a:lnTo>
                        <a:pt x="305" y="110"/>
                      </a:lnTo>
                      <a:lnTo>
                        <a:pt x="265" y="9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4" name="Freeform 448"/>
                <p:cNvSpPr>
                  <a:spLocks/>
                </p:cNvSpPr>
                <p:nvPr/>
              </p:nvSpPr>
              <p:spPr bwMode="auto">
                <a:xfrm>
                  <a:off x="3488" y="2243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73505" name="Freeform 449"/>
              <p:cNvSpPr>
                <a:spLocks/>
              </p:cNvSpPr>
              <p:nvPr/>
            </p:nvSpPr>
            <p:spPr bwMode="auto">
              <a:xfrm>
                <a:off x="4192" y="3194"/>
                <a:ext cx="450" cy="1500"/>
              </a:xfrm>
              <a:custGeom>
                <a:avLst/>
                <a:gdLst>
                  <a:gd name="T0" fmla="*/ 225 w 450"/>
                  <a:gd name="T1" fmla="*/ 140 h 1500"/>
                  <a:gd name="T2" fmla="*/ 210 w 450"/>
                  <a:gd name="T3" fmla="*/ 170 h 1500"/>
                  <a:gd name="T4" fmla="*/ 205 w 450"/>
                  <a:gd name="T5" fmla="*/ 215 h 1500"/>
                  <a:gd name="T6" fmla="*/ 210 w 450"/>
                  <a:gd name="T7" fmla="*/ 265 h 1500"/>
                  <a:gd name="T8" fmla="*/ 225 w 450"/>
                  <a:gd name="T9" fmla="*/ 330 h 1500"/>
                  <a:gd name="T10" fmla="*/ 255 w 450"/>
                  <a:gd name="T11" fmla="*/ 395 h 1500"/>
                  <a:gd name="T12" fmla="*/ 295 w 450"/>
                  <a:gd name="T13" fmla="*/ 460 h 1500"/>
                  <a:gd name="T14" fmla="*/ 350 w 450"/>
                  <a:gd name="T15" fmla="*/ 520 h 1500"/>
                  <a:gd name="T16" fmla="*/ 400 w 450"/>
                  <a:gd name="T17" fmla="*/ 575 h 1500"/>
                  <a:gd name="T18" fmla="*/ 435 w 450"/>
                  <a:gd name="T19" fmla="*/ 620 h 1500"/>
                  <a:gd name="T20" fmla="*/ 450 w 450"/>
                  <a:gd name="T21" fmla="*/ 665 h 1500"/>
                  <a:gd name="T22" fmla="*/ 445 w 450"/>
                  <a:gd name="T23" fmla="*/ 705 h 1500"/>
                  <a:gd name="T24" fmla="*/ 430 w 450"/>
                  <a:gd name="T25" fmla="*/ 740 h 1500"/>
                  <a:gd name="T26" fmla="*/ 405 w 450"/>
                  <a:gd name="T27" fmla="*/ 765 h 1500"/>
                  <a:gd name="T28" fmla="*/ 370 w 450"/>
                  <a:gd name="T29" fmla="*/ 790 h 1500"/>
                  <a:gd name="T30" fmla="*/ 325 w 450"/>
                  <a:gd name="T31" fmla="*/ 800 h 1500"/>
                  <a:gd name="T32" fmla="*/ 190 w 450"/>
                  <a:gd name="T33" fmla="*/ 830 h 1500"/>
                  <a:gd name="T34" fmla="*/ 125 w 450"/>
                  <a:gd name="T35" fmla="*/ 890 h 1500"/>
                  <a:gd name="T36" fmla="*/ 140 w 450"/>
                  <a:gd name="T37" fmla="*/ 970 h 1500"/>
                  <a:gd name="T38" fmla="*/ 205 w 450"/>
                  <a:gd name="T39" fmla="*/ 1060 h 1500"/>
                  <a:gd name="T40" fmla="*/ 340 w 450"/>
                  <a:gd name="T41" fmla="*/ 1210 h 1500"/>
                  <a:gd name="T42" fmla="*/ 415 w 450"/>
                  <a:gd name="T43" fmla="*/ 1300 h 1500"/>
                  <a:gd name="T44" fmla="*/ 440 w 450"/>
                  <a:gd name="T45" fmla="*/ 1385 h 1500"/>
                  <a:gd name="T46" fmla="*/ 395 w 450"/>
                  <a:gd name="T47" fmla="*/ 1445 h 1500"/>
                  <a:gd name="T48" fmla="*/ 345 w 450"/>
                  <a:gd name="T49" fmla="*/ 1480 h 1500"/>
                  <a:gd name="T50" fmla="*/ 310 w 450"/>
                  <a:gd name="T51" fmla="*/ 1495 h 1500"/>
                  <a:gd name="T52" fmla="*/ 275 w 450"/>
                  <a:gd name="T53" fmla="*/ 1500 h 1500"/>
                  <a:gd name="T54" fmla="*/ 230 w 450"/>
                  <a:gd name="T55" fmla="*/ 1405 h 1500"/>
                  <a:gd name="T56" fmla="*/ 290 w 450"/>
                  <a:gd name="T57" fmla="*/ 1395 h 1500"/>
                  <a:gd name="T58" fmla="*/ 340 w 450"/>
                  <a:gd name="T59" fmla="*/ 1390 h 1500"/>
                  <a:gd name="T60" fmla="*/ 365 w 450"/>
                  <a:gd name="T61" fmla="*/ 1375 h 1500"/>
                  <a:gd name="T62" fmla="*/ 315 w 450"/>
                  <a:gd name="T63" fmla="*/ 1325 h 1500"/>
                  <a:gd name="T64" fmla="*/ 165 w 450"/>
                  <a:gd name="T65" fmla="*/ 1215 h 1500"/>
                  <a:gd name="T66" fmla="*/ 65 w 450"/>
                  <a:gd name="T67" fmla="*/ 1125 h 1500"/>
                  <a:gd name="T68" fmla="*/ 5 w 450"/>
                  <a:gd name="T69" fmla="*/ 1020 h 1500"/>
                  <a:gd name="T70" fmla="*/ 20 w 450"/>
                  <a:gd name="T71" fmla="*/ 915 h 1500"/>
                  <a:gd name="T72" fmla="*/ 140 w 450"/>
                  <a:gd name="T73" fmla="*/ 815 h 1500"/>
                  <a:gd name="T74" fmla="*/ 305 w 450"/>
                  <a:gd name="T75" fmla="*/ 745 h 1500"/>
                  <a:gd name="T76" fmla="*/ 365 w 450"/>
                  <a:gd name="T77" fmla="*/ 695 h 1500"/>
                  <a:gd name="T78" fmla="*/ 380 w 450"/>
                  <a:gd name="T79" fmla="*/ 640 h 1500"/>
                  <a:gd name="T80" fmla="*/ 360 w 450"/>
                  <a:gd name="T81" fmla="*/ 590 h 1500"/>
                  <a:gd name="T82" fmla="*/ 315 w 450"/>
                  <a:gd name="T83" fmla="*/ 535 h 1500"/>
                  <a:gd name="T84" fmla="*/ 255 w 450"/>
                  <a:gd name="T85" fmla="*/ 485 h 1500"/>
                  <a:gd name="T86" fmla="*/ 175 w 450"/>
                  <a:gd name="T87" fmla="*/ 415 h 1500"/>
                  <a:gd name="T88" fmla="*/ 135 w 450"/>
                  <a:gd name="T89" fmla="*/ 380 h 1500"/>
                  <a:gd name="T90" fmla="*/ 105 w 450"/>
                  <a:gd name="T91" fmla="*/ 305 h 1500"/>
                  <a:gd name="T92" fmla="*/ 120 w 450"/>
                  <a:gd name="T93" fmla="*/ 220 h 1500"/>
                  <a:gd name="T94" fmla="*/ 165 w 450"/>
                  <a:gd name="T95" fmla="*/ 135 h 1500"/>
                  <a:gd name="T96" fmla="*/ 215 w 450"/>
                  <a:gd name="T97" fmla="*/ 60 h 1500"/>
                  <a:gd name="T98" fmla="*/ 265 w 450"/>
                  <a:gd name="T99" fmla="*/ 10 h 1500"/>
                  <a:gd name="T100" fmla="*/ 295 w 450"/>
                  <a:gd name="T101" fmla="*/ 0 h 1500"/>
                  <a:gd name="T102" fmla="*/ 295 w 450"/>
                  <a:gd name="T103" fmla="*/ 35 h 1500"/>
                  <a:gd name="T104" fmla="*/ 240 w 450"/>
                  <a:gd name="T105" fmla="*/ 130 h 1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50" h="1500">
                    <a:moveTo>
                      <a:pt x="240" y="130"/>
                    </a:moveTo>
                    <a:lnTo>
                      <a:pt x="235" y="135"/>
                    </a:lnTo>
                    <a:lnTo>
                      <a:pt x="230" y="135"/>
                    </a:lnTo>
                    <a:lnTo>
                      <a:pt x="225" y="140"/>
                    </a:lnTo>
                    <a:lnTo>
                      <a:pt x="220" y="145"/>
                    </a:lnTo>
                    <a:lnTo>
                      <a:pt x="215" y="155"/>
                    </a:lnTo>
                    <a:lnTo>
                      <a:pt x="210" y="160"/>
                    </a:lnTo>
                    <a:lnTo>
                      <a:pt x="210" y="170"/>
                    </a:lnTo>
                    <a:lnTo>
                      <a:pt x="205" y="180"/>
                    </a:lnTo>
                    <a:lnTo>
                      <a:pt x="205" y="190"/>
                    </a:lnTo>
                    <a:lnTo>
                      <a:pt x="205" y="200"/>
                    </a:lnTo>
                    <a:lnTo>
                      <a:pt x="205" y="215"/>
                    </a:lnTo>
                    <a:lnTo>
                      <a:pt x="205" y="225"/>
                    </a:lnTo>
                    <a:lnTo>
                      <a:pt x="205" y="240"/>
                    </a:lnTo>
                    <a:lnTo>
                      <a:pt x="205" y="255"/>
                    </a:lnTo>
                    <a:lnTo>
                      <a:pt x="210" y="265"/>
                    </a:lnTo>
                    <a:lnTo>
                      <a:pt x="215" y="280"/>
                    </a:lnTo>
                    <a:lnTo>
                      <a:pt x="215" y="295"/>
                    </a:lnTo>
                    <a:lnTo>
                      <a:pt x="220" y="315"/>
                    </a:lnTo>
                    <a:lnTo>
                      <a:pt x="225" y="330"/>
                    </a:lnTo>
                    <a:lnTo>
                      <a:pt x="235" y="345"/>
                    </a:lnTo>
                    <a:lnTo>
                      <a:pt x="240" y="360"/>
                    </a:lnTo>
                    <a:lnTo>
                      <a:pt x="245" y="380"/>
                    </a:lnTo>
                    <a:lnTo>
                      <a:pt x="255" y="395"/>
                    </a:lnTo>
                    <a:lnTo>
                      <a:pt x="265" y="410"/>
                    </a:lnTo>
                    <a:lnTo>
                      <a:pt x="275" y="425"/>
                    </a:lnTo>
                    <a:lnTo>
                      <a:pt x="285" y="445"/>
                    </a:lnTo>
                    <a:lnTo>
                      <a:pt x="295" y="460"/>
                    </a:lnTo>
                    <a:lnTo>
                      <a:pt x="310" y="475"/>
                    </a:lnTo>
                    <a:lnTo>
                      <a:pt x="320" y="490"/>
                    </a:lnTo>
                    <a:lnTo>
                      <a:pt x="335" y="505"/>
                    </a:lnTo>
                    <a:lnTo>
                      <a:pt x="350" y="520"/>
                    </a:lnTo>
                    <a:lnTo>
                      <a:pt x="365" y="535"/>
                    </a:lnTo>
                    <a:lnTo>
                      <a:pt x="380" y="550"/>
                    </a:lnTo>
                    <a:lnTo>
                      <a:pt x="390" y="560"/>
                    </a:lnTo>
                    <a:lnTo>
                      <a:pt x="400" y="575"/>
                    </a:lnTo>
                    <a:lnTo>
                      <a:pt x="410" y="585"/>
                    </a:lnTo>
                    <a:lnTo>
                      <a:pt x="420" y="595"/>
                    </a:lnTo>
                    <a:lnTo>
                      <a:pt x="425" y="610"/>
                    </a:lnTo>
                    <a:lnTo>
                      <a:pt x="435" y="620"/>
                    </a:lnTo>
                    <a:lnTo>
                      <a:pt x="440" y="630"/>
                    </a:lnTo>
                    <a:lnTo>
                      <a:pt x="445" y="645"/>
                    </a:lnTo>
                    <a:lnTo>
                      <a:pt x="445" y="655"/>
                    </a:lnTo>
                    <a:lnTo>
                      <a:pt x="450" y="665"/>
                    </a:lnTo>
                    <a:lnTo>
                      <a:pt x="450" y="675"/>
                    </a:lnTo>
                    <a:lnTo>
                      <a:pt x="450" y="685"/>
                    </a:lnTo>
                    <a:lnTo>
                      <a:pt x="450" y="695"/>
                    </a:lnTo>
                    <a:lnTo>
                      <a:pt x="445" y="705"/>
                    </a:lnTo>
                    <a:lnTo>
                      <a:pt x="445" y="715"/>
                    </a:lnTo>
                    <a:lnTo>
                      <a:pt x="440" y="720"/>
                    </a:lnTo>
                    <a:lnTo>
                      <a:pt x="435" y="730"/>
                    </a:lnTo>
                    <a:lnTo>
                      <a:pt x="430" y="740"/>
                    </a:lnTo>
                    <a:lnTo>
                      <a:pt x="425" y="745"/>
                    </a:lnTo>
                    <a:lnTo>
                      <a:pt x="420" y="755"/>
                    </a:lnTo>
                    <a:lnTo>
                      <a:pt x="410" y="760"/>
                    </a:lnTo>
                    <a:lnTo>
                      <a:pt x="405" y="765"/>
                    </a:lnTo>
                    <a:lnTo>
                      <a:pt x="395" y="775"/>
                    </a:lnTo>
                    <a:lnTo>
                      <a:pt x="385" y="780"/>
                    </a:lnTo>
                    <a:lnTo>
                      <a:pt x="380" y="785"/>
                    </a:lnTo>
                    <a:lnTo>
                      <a:pt x="370" y="790"/>
                    </a:lnTo>
                    <a:lnTo>
                      <a:pt x="355" y="795"/>
                    </a:lnTo>
                    <a:lnTo>
                      <a:pt x="345" y="795"/>
                    </a:lnTo>
                    <a:lnTo>
                      <a:pt x="335" y="800"/>
                    </a:lnTo>
                    <a:lnTo>
                      <a:pt x="325" y="800"/>
                    </a:lnTo>
                    <a:lnTo>
                      <a:pt x="310" y="805"/>
                    </a:lnTo>
                    <a:lnTo>
                      <a:pt x="265" y="810"/>
                    </a:lnTo>
                    <a:lnTo>
                      <a:pt x="225" y="820"/>
                    </a:lnTo>
                    <a:lnTo>
                      <a:pt x="190" y="830"/>
                    </a:lnTo>
                    <a:lnTo>
                      <a:pt x="165" y="845"/>
                    </a:lnTo>
                    <a:lnTo>
                      <a:pt x="145" y="860"/>
                    </a:lnTo>
                    <a:lnTo>
                      <a:pt x="135" y="875"/>
                    </a:lnTo>
                    <a:lnTo>
                      <a:pt x="125" y="890"/>
                    </a:lnTo>
                    <a:lnTo>
                      <a:pt x="125" y="910"/>
                    </a:lnTo>
                    <a:lnTo>
                      <a:pt x="125" y="930"/>
                    </a:lnTo>
                    <a:lnTo>
                      <a:pt x="130" y="950"/>
                    </a:lnTo>
                    <a:lnTo>
                      <a:pt x="140" y="970"/>
                    </a:lnTo>
                    <a:lnTo>
                      <a:pt x="155" y="995"/>
                    </a:lnTo>
                    <a:lnTo>
                      <a:pt x="170" y="1015"/>
                    </a:lnTo>
                    <a:lnTo>
                      <a:pt x="185" y="1040"/>
                    </a:lnTo>
                    <a:lnTo>
                      <a:pt x="205" y="1060"/>
                    </a:lnTo>
                    <a:lnTo>
                      <a:pt x="230" y="1085"/>
                    </a:lnTo>
                    <a:lnTo>
                      <a:pt x="275" y="1135"/>
                    </a:lnTo>
                    <a:lnTo>
                      <a:pt x="320" y="1185"/>
                    </a:lnTo>
                    <a:lnTo>
                      <a:pt x="340" y="1210"/>
                    </a:lnTo>
                    <a:lnTo>
                      <a:pt x="360" y="1235"/>
                    </a:lnTo>
                    <a:lnTo>
                      <a:pt x="380" y="1255"/>
                    </a:lnTo>
                    <a:lnTo>
                      <a:pt x="400" y="1280"/>
                    </a:lnTo>
                    <a:lnTo>
                      <a:pt x="415" y="1300"/>
                    </a:lnTo>
                    <a:lnTo>
                      <a:pt x="425" y="1325"/>
                    </a:lnTo>
                    <a:lnTo>
                      <a:pt x="435" y="1345"/>
                    </a:lnTo>
                    <a:lnTo>
                      <a:pt x="440" y="1365"/>
                    </a:lnTo>
                    <a:lnTo>
                      <a:pt x="440" y="1385"/>
                    </a:lnTo>
                    <a:lnTo>
                      <a:pt x="435" y="1400"/>
                    </a:lnTo>
                    <a:lnTo>
                      <a:pt x="425" y="1420"/>
                    </a:lnTo>
                    <a:lnTo>
                      <a:pt x="410" y="1435"/>
                    </a:lnTo>
                    <a:lnTo>
                      <a:pt x="395" y="1445"/>
                    </a:lnTo>
                    <a:lnTo>
                      <a:pt x="385" y="1455"/>
                    </a:lnTo>
                    <a:lnTo>
                      <a:pt x="370" y="1465"/>
                    </a:lnTo>
                    <a:lnTo>
                      <a:pt x="355" y="1475"/>
                    </a:lnTo>
                    <a:lnTo>
                      <a:pt x="345" y="1480"/>
                    </a:lnTo>
                    <a:lnTo>
                      <a:pt x="335" y="1485"/>
                    </a:lnTo>
                    <a:lnTo>
                      <a:pt x="325" y="1490"/>
                    </a:lnTo>
                    <a:lnTo>
                      <a:pt x="315" y="1490"/>
                    </a:lnTo>
                    <a:lnTo>
                      <a:pt x="310" y="1495"/>
                    </a:lnTo>
                    <a:lnTo>
                      <a:pt x="300" y="1495"/>
                    </a:lnTo>
                    <a:lnTo>
                      <a:pt x="295" y="1495"/>
                    </a:lnTo>
                    <a:lnTo>
                      <a:pt x="285" y="1495"/>
                    </a:lnTo>
                    <a:lnTo>
                      <a:pt x="275" y="1500"/>
                    </a:lnTo>
                    <a:lnTo>
                      <a:pt x="270" y="1500"/>
                    </a:lnTo>
                    <a:lnTo>
                      <a:pt x="210" y="1410"/>
                    </a:lnTo>
                    <a:lnTo>
                      <a:pt x="220" y="1410"/>
                    </a:lnTo>
                    <a:lnTo>
                      <a:pt x="230" y="1405"/>
                    </a:lnTo>
                    <a:lnTo>
                      <a:pt x="240" y="1405"/>
                    </a:lnTo>
                    <a:lnTo>
                      <a:pt x="255" y="1400"/>
                    </a:lnTo>
                    <a:lnTo>
                      <a:pt x="270" y="1400"/>
                    </a:lnTo>
                    <a:lnTo>
                      <a:pt x="290" y="1395"/>
                    </a:lnTo>
                    <a:lnTo>
                      <a:pt x="305" y="1395"/>
                    </a:lnTo>
                    <a:lnTo>
                      <a:pt x="315" y="1395"/>
                    </a:lnTo>
                    <a:lnTo>
                      <a:pt x="330" y="1395"/>
                    </a:lnTo>
                    <a:lnTo>
                      <a:pt x="340" y="1390"/>
                    </a:lnTo>
                    <a:lnTo>
                      <a:pt x="355" y="1390"/>
                    </a:lnTo>
                    <a:lnTo>
                      <a:pt x="365" y="1385"/>
                    </a:lnTo>
                    <a:lnTo>
                      <a:pt x="370" y="1380"/>
                    </a:lnTo>
                    <a:lnTo>
                      <a:pt x="365" y="1375"/>
                    </a:lnTo>
                    <a:lnTo>
                      <a:pt x="360" y="1365"/>
                    </a:lnTo>
                    <a:lnTo>
                      <a:pt x="350" y="1355"/>
                    </a:lnTo>
                    <a:lnTo>
                      <a:pt x="335" y="1340"/>
                    </a:lnTo>
                    <a:lnTo>
                      <a:pt x="315" y="1325"/>
                    </a:lnTo>
                    <a:lnTo>
                      <a:pt x="270" y="1295"/>
                    </a:lnTo>
                    <a:lnTo>
                      <a:pt x="220" y="1260"/>
                    </a:lnTo>
                    <a:lnTo>
                      <a:pt x="195" y="1240"/>
                    </a:lnTo>
                    <a:lnTo>
                      <a:pt x="165" y="1215"/>
                    </a:lnTo>
                    <a:lnTo>
                      <a:pt x="140" y="1195"/>
                    </a:lnTo>
                    <a:lnTo>
                      <a:pt x="115" y="1170"/>
                    </a:lnTo>
                    <a:lnTo>
                      <a:pt x="90" y="1145"/>
                    </a:lnTo>
                    <a:lnTo>
                      <a:pt x="65" y="1125"/>
                    </a:lnTo>
                    <a:lnTo>
                      <a:pt x="45" y="1100"/>
                    </a:lnTo>
                    <a:lnTo>
                      <a:pt x="30" y="1075"/>
                    </a:lnTo>
                    <a:lnTo>
                      <a:pt x="15" y="1045"/>
                    </a:lnTo>
                    <a:lnTo>
                      <a:pt x="5" y="1020"/>
                    </a:lnTo>
                    <a:lnTo>
                      <a:pt x="0" y="995"/>
                    </a:lnTo>
                    <a:lnTo>
                      <a:pt x="0" y="970"/>
                    </a:lnTo>
                    <a:lnTo>
                      <a:pt x="10" y="940"/>
                    </a:lnTo>
                    <a:lnTo>
                      <a:pt x="20" y="915"/>
                    </a:lnTo>
                    <a:lnTo>
                      <a:pt x="40" y="890"/>
                    </a:lnTo>
                    <a:lnTo>
                      <a:pt x="65" y="865"/>
                    </a:lnTo>
                    <a:lnTo>
                      <a:pt x="100" y="840"/>
                    </a:lnTo>
                    <a:lnTo>
                      <a:pt x="140" y="815"/>
                    </a:lnTo>
                    <a:lnTo>
                      <a:pt x="190" y="790"/>
                    </a:lnTo>
                    <a:lnTo>
                      <a:pt x="250" y="765"/>
                    </a:lnTo>
                    <a:lnTo>
                      <a:pt x="280" y="755"/>
                    </a:lnTo>
                    <a:lnTo>
                      <a:pt x="305" y="745"/>
                    </a:lnTo>
                    <a:lnTo>
                      <a:pt x="325" y="730"/>
                    </a:lnTo>
                    <a:lnTo>
                      <a:pt x="340" y="720"/>
                    </a:lnTo>
                    <a:lnTo>
                      <a:pt x="355" y="705"/>
                    </a:lnTo>
                    <a:lnTo>
                      <a:pt x="365" y="695"/>
                    </a:lnTo>
                    <a:lnTo>
                      <a:pt x="370" y="680"/>
                    </a:lnTo>
                    <a:lnTo>
                      <a:pt x="375" y="670"/>
                    </a:lnTo>
                    <a:lnTo>
                      <a:pt x="380" y="655"/>
                    </a:lnTo>
                    <a:lnTo>
                      <a:pt x="380" y="640"/>
                    </a:lnTo>
                    <a:lnTo>
                      <a:pt x="375" y="630"/>
                    </a:lnTo>
                    <a:lnTo>
                      <a:pt x="370" y="615"/>
                    </a:lnTo>
                    <a:lnTo>
                      <a:pt x="365" y="600"/>
                    </a:lnTo>
                    <a:lnTo>
                      <a:pt x="360" y="590"/>
                    </a:lnTo>
                    <a:lnTo>
                      <a:pt x="350" y="575"/>
                    </a:lnTo>
                    <a:lnTo>
                      <a:pt x="340" y="560"/>
                    </a:lnTo>
                    <a:lnTo>
                      <a:pt x="325" y="550"/>
                    </a:lnTo>
                    <a:lnTo>
                      <a:pt x="315" y="535"/>
                    </a:lnTo>
                    <a:lnTo>
                      <a:pt x="300" y="520"/>
                    </a:lnTo>
                    <a:lnTo>
                      <a:pt x="285" y="510"/>
                    </a:lnTo>
                    <a:lnTo>
                      <a:pt x="270" y="495"/>
                    </a:lnTo>
                    <a:lnTo>
                      <a:pt x="255" y="485"/>
                    </a:lnTo>
                    <a:lnTo>
                      <a:pt x="240" y="470"/>
                    </a:lnTo>
                    <a:lnTo>
                      <a:pt x="225" y="460"/>
                    </a:lnTo>
                    <a:lnTo>
                      <a:pt x="200" y="435"/>
                    </a:lnTo>
                    <a:lnTo>
                      <a:pt x="175" y="415"/>
                    </a:lnTo>
                    <a:lnTo>
                      <a:pt x="160" y="405"/>
                    </a:lnTo>
                    <a:lnTo>
                      <a:pt x="150" y="395"/>
                    </a:lnTo>
                    <a:lnTo>
                      <a:pt x="140" y="390"/>
                    </a:lnTo>
                    <a:lnTo>
                      <a:pt x="135" y="380"/>
                    </a:lnTo>
                    <a:lnTo>
                      <a:pt x="120" y="365"/>
                    </a:lnTo>
                    <a:lnTo>
                      <a:pt x="115" y="345"/>
                    </a:lnTo>
                    <a:lnTo>
                      <a:pt x="110" y="325"/>
                    </a:lnTo>
                    <a:lnTo>
                      <a:pt x="105" y="305"/>
                    </a:lnTo>
                    <a:lnTo>
                      <a:pt x="105" y="285"/>
                    </a:lnTo>
                    <a:lnTo>
                      <a:pt x="110" y="265"/>
                    </a:lnTo>
                    <a:lnTo>
                      <a:pt x="115" y="240"/>
                    </a:lnTo>
                    <a:lnTo>
                      <a:pt x="120" y="220"/>
                    </a:lnTo>
                    <a:lnTo>
                      <a:pt x="130" y="195"/>
                    </a:lnTo>
                    <a:lnTo>
                      <a:pt x="140" y="175"/>
                    </a:lnTo>
                    <a:lnTo>
                      <a:pt x="150" y="155"/>
                    </a:lnTo>
                    <a:lnTo>
                      <a:pt x="165" y="135"/>
                    </a:lnTo>
                    <a:lnTo>
                      <a:pt x="175" y="115"/>
                    </a:lnTo>
                    <a:lnTo>
                      <a:pt x="190" y="95"/>
                    </a:lnTo>
                    <a:lnTo>
                      <a:pt x="205" y="75"/>
                    </a:lnTo>
                    <a:lnTo>
                      <a:pt x="215" y="60"/>
                    </a:lnTo>
                    <a:lnTo>
                      <a:pt x="230" y="45"/>
                    </a:lnTo>
                    <a:lnTo>
                      <a:pt x="245" y="30"/>
                    </a:lnTo>
                    <a:lnTo>
                      <a:pt x="255" y="20"/>
                    </a:lnTo>
                    <a:lnTo>
                      <a:pt x="265" y="10"/>
                    </a:lnTo>
                    <a:lnTo>
                      <a:pt x="275" y="5"/>
                    </a:lnTo>
                    <a:lnTo>
                      <a:pt x="285" y="0"/>
                    </a:lnTo>
                    <a:lnTo>
                      <a:pt x="290" y="0"/>
                    </a:lnTo>
                    <a:lnTo>
                      <a:pt x="295" y="0"/>
                    </a:lnTo>
                    <a:lnTo>
                      <a:pt x="300" y="0"/>
                    </a:lnTo>
                    <a:lnTo>
                      <a:pt x="300" y="10"/>
                    </a:lnTo>
                    <a:lnTo>
                      <a:pt x="300" y="20"/>
                    </a:lnTo>
                    <a:lnTo>
                      <a:pt x="295" y="35"/>
                    </a:lnTo>
                    <a:lnTo>
                      <a:pt x="285" y="55"/>
                    </a:lnTo>
                    <a:lnTo>
                      <a:pt x="275" y="75"/>
                    </a:lnTo>
                    <a:lnTo>
                      <a:pt x="260" y="100"/>
                    </a:lnTo>
                    <a:lnTo>
                      <a:pt x="240" y="130"/>
                    </a:lnTo>
                    <a:lnTo>
                      <a:pt x="240" y="130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6" name="Freeform 450"/>
              <p:cNvSpPr>
                <a:spLocks/>
              </p:cNvSpPr>
              <p:nvPr/>
            </p:nvSpPr>
            <p:spPr bwMode="auto">
              <a:xfrm>
                <a:off x="3685" y="3606"/>
                <a:ext cx="210" cy="1040"/>
              </a:xfrm>
              <a:custGeom>
                <a:avLst/>
                <a:gdLst>
                  <a:gd name="T0" fmla="*/ 100 w 210"/>
                  <a:gd name="T1" fmla="*/ 100 h 1040"/>
                  <a:gd name="T2" fmla="*/ 95 w 210"/>
                  <a:gd name="T3" fmla="*/ 120 h 1040"/>
                  <a:gd name="T4" fmla="*/ 95 w 210"/>
                  <a:gd name="T5" fmla="*/ 150 h 1040"/>
                  <a:gd name="T6" fmla="*/ 95 w 210"/>
                  <a:gd name="T7" fmla="*/ 185 h 1040"/>
                  <a:gd name="T8" fmla="*/ 105 w 210"/>
                  <a:gd name="T9" fmla="*/ 230 h 1040"/>
                  <a:gd name="T10" fmla="*/ 115 w 210"/>
                  <a:gd name="T11" fmla="*/ 275 h 1040"/>
                  <a:gd name="T12" fmla="*/ 135 w 210"/>
                  <a:gd name="T13" fmla="*/ 320 h 1040"/>
                  <a:gd name="T14" fmla="*/ 160 w 210"/>
                  <a:gd name="T15" fmla="*/ 365 h 1040"/>
                  <a:gd name="T16" fmla="*/ 185 w 210"/>
                  <a:gd name="T17" fmla="*/ 400 h 1040"/>
                  <a:gd name="T18" fmla="*/ 200 w 210"/>
                  <a:gd name="T19" fmla="*/ 430 h 1040"/>
                  <a:gd name="T20" fmla="*/ 205 w 210"/>
                  <a:gd name="T21" fmla="*/ 460 h 1040"/>
                  <a:gd name="T22" fmla="*/ 205 w 210"/>
                  <a:gd name="T23" fmla="*/ 490 h 1040"/>
                  <a:gd name="T24" fmla="*/ 200 w 210"/>
                  <a:gd name="T25" fmla="*/ 515 h 1040"/>
                  <a:gd name="T26" fmla="*/ 185 w 210"/>
                  <a:gd name="T27" fmla="*/ 535 h 1040"/>
                  <a:gd name="T28" fmla="*/ 170 w 210"/>
                  <a:gd name="T29" fmla="*/ 550 h 1040"/>
                  <a:gd name="T30" fmla="*/ 150 w 210"/>
                  <a:gd name="T31" fmla="*/ 555 h 1040"/>
                  <a:gd name="T32" fmla="*/ 90 w 210"/>
                  <a:gd name="T33" fmla="*/ 580 h 1040"/>
                  <a:gd name="T34" fmla="*/ 55 w 210"/>
                  <a:gd name="T35" fmla="*/ 620 h 1040"/>
                  <a:gd name="T36" fmla="*/ 65 w 210"/>
                  <a:gd name="T37" fmla="*/ 675 h 1040"/>
                  <a:gd name="T38" fmla="*/ 95 w 210"/>
                  <a:gd name="T39" fmla="*/ 740 h 1040"/>
                  <a:gd name="T40" fmla="*/ 155 w 210"/>
                  <a:gd name="T41" fmla="*/ 840 h 1040"/>
                  <a:gd name="T42" fmla="*/ 190 w 210"/>
                  <a:gd name="T43" fmla="*/ 905 h 1040"/>
                  <a:gd name="T44" fmla="*/ 205 w 210"/>
                  <a:gd name="T45" fmla="*/ 965 h 1040"/>
                  <a:gd name="T46" fmla="*/ 185 w 210"/>
                  <a:gd name="T47" fmla="*/ 1005 h 1040"/>
                  <a:gd name="T48" fmla="*/ 160 w 210"/>
                  <a:gd name="T49" fmla="*/ 1030 h 1040"/>
                  <a:gd name="T50" fmla="*/ 140 w 210"/>
                  <a:gd name="T51" fmla="*/ 1040 h 1040"/>
                  <a:gd name="T52" fmla="*/ 125 w 210"/>
                  <a:gd name="T53" fmla="*/ 1040 h 1040"/>
                  <a:gd name="T54" fmla="*/ 115 w 210"/>
                  <a:gd name="T55" fmla="*/ 975 h 1040"/>
                  <a:gd name="T56" fmla="*/ 155 w 210"/>
                  <a:gd name="T57" fmla="*/ 970 h 1040"/>
                  <a:gd name="T58" fmla="*/ 170 w 210"/>
                  <a:gd name="T59" fmla="*/ 955 h 1040"/>
                  <a:gd name="T60" fmla="*/ 145 w 210"/>
                  <a:gd name="T61" fmla="*/ 925 h 1040"/>
                  <a:gd name="T62" fmla="*/ 75 w 210"/>
                  <a:gd name="T63" fmla="*/ 845 h 1040"/>
                  <a:gd name="T64" fmla="*/ 30 w 210"/>
                  <a:gd name="T65" fmla="*/ 780 h 1040"/>
                  <a:gd name="T66" fmla="*/ 0 w 210"/>
                  <a:gd name="T67" fmla="*/ 710 h 1040"/>
                  <a:gd name="T68" fmla="*/ 10 w 210"/>
                  <a:gd name="T69" fmla="*/ 635 h 1040"/>
                  <a:gd name="T70" fmla="*/ 65 w 210"/>
                  <a:gd name="T71" fmla="*/ 565 h 1040"/>
                  <a:gd name="T72" fmla="*/ 140 w 210"/>
                  <a:gd name="T73" fmla="*/ 515 h 1040"/>
                  <a:gd name="T74" fmla="*/ 170 w 210"/>
                  <a:gd name="T75" fmla="*/ 485 h 1040"/>
                  <a:gd name="T76" fmla="*/ 175 w 210"/>
                  <a:gd name="T77" fmla="*/ 445 h 1040"/>
                  <a:gd name="T78" fmla="*/ 165 w 210"/>
                  <a:gd name="T79" fmla="*/ 410 h 1040"/>
                  <a:gd name="T80" fmla="*/ 145 w 210"/>
                  <a:gd name="T81" fmla="*/ 370 h 1040"/>
                  <a:gd name="T82" fmla="*/ 105 w 210"/>
                  <a:gd name="T83" fmla="*/ 320 h 1040"/>
                  <a:gd name="T84" fmla="*/ 70 w 210"/>
                  <a:gd name="T85" fmla="*/ 275 h 1040"/>
                  <a:gd name="T86" fmla="*/ 50 w 210"/>
                  <a:gd name="T87" fmla="*/ 240 h 1040"/>
                  <a:gd name="T88" fmla="*/ 50 w 210"/>
                  <a:gd name="T89" fmla="*/ 185 h 1040"/>
                  <a:gd name="T90" fmla="*/ 65 w 210"/>
                  <a:gd name="T91" fmla="*/ 120 h 1040"/>
                  <a:gd name="T92" fmla="*/ 85 w 210"/>
                  <a:gd name="T93" fmla="*/ 65 h 1040"/>
                  <a:gd name="T94" fmla="*/ 110 w 210"/>
                  <a:gd name="T95" fmla="*/ 20 h 1040"/>
                  <a:gd name="T96" fmla="*/ 130 w 210"/>
                  <a:gd name="T97" fmla="*/ 0 h 1040"/>
                  <a:gd name="T98" fmla="*/ 140 w 210"/>
                  <a:gd name="T99" fmla="*/ 5 h 1040"/>
                  <a:gd name="T100" fmla="*/ 125 w 210"/>
                  <a:gd name="T101" fmla="*/ 5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0" h="1040">
                    <a:moveTo>
                      <a:pt x="110" y="90"/>
                    </a:moveTo>
                    <a:lnTo>
                      <a:pt x="105" y="95"/>
                    </a:lnTo>
                    <a:lnTo>
                      <a:pt x="105" y="95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100" y="105"/>
                    </a:lnTo>
                    <a:lnTo>
                      <a:pt x="95" y="110"/>
                    </a:lnTo>
                    <a:lnTo>
                      <a:pt x="95" y="120"/>
                    </a:lnTo>
                    <a:lnTo>
                      <a:pt x="95" y="125"/>
                    </a:lnTo>
                    <a:lnTo>
                      <a:pt x="95" y="130"/>
                    </a:lnTo>
                    <a:lnTo>
                      <a:pt x="95" y="140"/>
                    </a:lnTo>
                    <a:lnTo>
                      <a:pt x="95" y="150"/>
                    </a:lnTo>
                    <a:lnTo>
                      <a:pt x="95" y="155"/>
                    </a:lnTo>
                    <a:lnTo>
                      <a:pt x="95" y="165"/>
                    </a:lnTo>
                    <a:lnTo>
                      <a:pt x="95" y="175"/>
                    </a:lnTo>
                    <a:lnTo>
                      <a:pt x="95" y="185"/>
                    </a:lnTo>
                    <a:lnTo>
                      <a:pt x="100" y="195"/>
                    </a:lnTo>
                    <a:lnTo>
                      <a:pt x="100" y="205"/>
                    </a:lnTo>
                    <a:lnTo>
                      <a:pt x="100" y="220"/>
                    </a:lnTo>
                    <a:lnTo>
                      <a:pt x="105" y="230"/>
                    </a:lnTo>
                    <a:lnTo>
                      <a:pt x="105" y="240"/>
                    </a:lnTo>
                    <a:lnTo>
                      <a:pt x="110" y="250"/>
                    </a:lnTo>
                    <a:lnTo>
                      <a:pt x="115" y="265"/>
                    </a:lnTo>
                    <a:lnTo>
                      <a:pt x="115" y="275"/>
                    </a:lnTo>
                    <a:lnTo>
                      <a:pt x="120" y="285"/>
                    </a:lnTo>
                    <a:lnTo>
                      <a:pt x="125" y="295"/>
                    </a:lnTo>
                    <a:lnTo>
                      <a:pt x="130" y="310"/>
                    </a:lnTo>
                    <a:lnTo>
                      <a:pt x="135" y="320"/>
                    </a:lnTo>
                    <a:lnTo>
                      <a:pt x="140" y="330"/>
                    </a:lnTo>
                    <a:lnTo>
                      <a:pt x="150" y="340"/>
                    </a:lnTo>
                    <a:lnTo>
                      <a:pt x="155" y="355"/>
                    </a:lnTo>
                    <a:lnTo>
                      <a:pt x="160" y="365"/>
                    </a:lnTo>
                    <a:lnTo>
                      <a:pt x="170" y="375"/>
                    </a:lnTo>
                    <a:lnTo>
                      <a:pt x="175" y="380"/>
                    </a:lnTo>
                    <a:lnTo>
                      <a:pt x="180" y="390"/>
                    </a:lnTo>
                    <a:lnTo>
                      <a:pt x="185" y="400"/>
                    </a:lnTo>
                    <a:lnTo>
                      <a:pt x="190" y="405"/>
                    </a:lnTo>
                    <a:lnTo>
                      <a:pt x="195" y="415"/>
                    </a:lnTo>
                    <a:lnTo>
                      <a:pt x="200" y="425"/>
                    </a:lnTo>
                    <a:lnTo>
                      <a:pt x="200" y="430"/>
                    </a:lnTo>
                    <a:lnTo>
                      <a:pt x="205" y="440"/>
                    </a:lnTo>
                    <a:lnTo>
                      <a:pt x="205" y="445"/>
                    </a:lnTo>
                    <a:lnTo>
                      <a:pt x="205" y="455"/>
                    </a:lnTo>
                    <a:lnTo>
                      <a:pt x="205" y="460"/>
                    </a:lnTo>
                    <a:lnTo>
                      <a:pt x="210" y="470"/>
                    </a:lnTo>
                    <a:lnTo>
                      <a:pt x="210" y="475"/>
                    </a:lnTo>
                    <a:lnTo>
                      <a:pt x="205" y="485"/>
                    </a:lnTo>
                    <a:lnTo>
                      <a:pt x="205" y="490"/>
                    </a:lnTo>
                    <a:lnTo>
                      <a:pt x="205" y="495"/>
                    </a:lnTo>
                    <a:lnTo>
                      <a:pt x="205" y="500"/>
                    </a:lnTo>
                    <a:lnTo>
                      <a:pt x="200" y="510"/>
                    </a:lnTo>
                    <a:lnTo>
                      <a:pt x="200" y="515"/>
                    </a:lnTo>
                    <a:lnTo>
                      <a:pt x="195" y="520"/>
                    </a:lnTo>
                    <a:lnTo>
                      <a:pt x="195" y="525"/>
                    </a:lnTo>
                    <a:lnTo>
                      <a:pt x="190" y="530"/>
                    </a:lnTo>
                    <a:lnTo>
                      <a:pt x="185" y="535"/>
                    </a:lnTo>
                    <a:lnTo>
                      <a:pt x="185" y="540"/>
                    </a:lnTo>
                    <a:lnTo>
                      <a:pt x="180" y="540"/>
                    </a:lnTo>
                    <a:lnTo>
                      <a:pt x="175" y="545"/>
                    </a:lnTo>
                    <a:lnTo>
                      <a:pt x="170" y="550"/>
                    </a:lnTo>
                    <a:lnTo>
                      <a:pt x="165" y="550"/>
                    </a:lnTo>
                    <a:lnTo>
                      <a:pt x="160" y="555"/>
                    </a:lnTo>
                    <a:lnTo>
                      <a:pt x="155" y="555"/>
                    </a:lnTo>
                    <a:lnTo>
                      <a:pt x="150" y="555"/>
                    </a:lnTo>
                    <a:lnTo>
                      <a:pt x="145" y="560"/>
                    </a:lnTo>
                    <a:lnTo>
                      <a:pt x="120" y="565"/>
                    </a:lnTo>
                    <a:lnTo>
                      <a:pt x="105" y="570"/>
                    </a:lnTo>
                    <a:lnTo>
                      <a:pt x="90" y="580"/>
                    </a:lnTo>
                    <a:lnTo>
                      <a:pt x="75" y="585"/>
                    </a:lnTo>
                    <a:lnTo>
                      <a:pt x="65" y="595"/>
                    </a:lnTo>
                    <a:lnTo>
                      <a:pt x="60" y="610"/>
                    </a:lnTo>
                    <a:lnTo>
                      <a:pt x="55" y="620"/>
                    </a:lnTo>
                    <a:lnTo>
                      <a:pt x="55" y="635"/>
                    </a:lnTo>
                    <a:lnTo>
                      <a:pt x="55" y="645"/>
                    </a:lnTo>
                    <a:lnTo>
                      <a:pt x="60" y="660"/>
                    </a:lnTo>
                    <a:lnTo>
                      <a:pt x="65" y="675"/>
                    </a:lnTo>
                    <a:lnTo>
                      <a:pt x="70" y="690"/>
                    </a:lnTo>
                    <a:lnTo>
                      <a:pt x="75" y="705"/>
                    </a:lnTo>
                    <a:lnTo>
                      <a:pt x="85" y="720"/>
                    </a:lnTo>
                    <a:lnTo>
                      <a:pt x="95" y="740"/>
                    </a:lnTo>
                    <a:lnTo>
                      <a:pt x="105" y="755"/>
                    </a:lnTo>
                    <a:lnTo>
                      <a:pt x="125" y="790"/>
                    </a:lnTo>
                    <a:lnTo>
                      <a:pt x="145" y="825"/>
                    </a:lnTo>
                    <a:lnTo>
                      <a:pt x="155" y="840"/>
                    </a:lnTo>
                    <a:lnTo>
                      <a:pt x="165" y="855"/>
                    </a:lnTo>
                    <a:lnTo>
                      <a:pt x="175" y="875"/>
                    </a:lnTo>
                    <a:lnTo>
                      <a:pt x="185" y="890"/>
                    </a:lnTo>
                    <a:lnTo>
                      <a:pt x="190" y="905"/>
                    </a:lnTo>
                    <a:lnTo>
                      <a:pt x="195" y="920"/>
                    </a:lnTo>
                    <a:lnTo>
                      <a:pt x="200" y="935"/>
                    </a:lnTo>
                    <a:lnTo>
                      <a:pt x="205" y="950"/>
                    </a:lnTo>
                    <a:lnTo>
                      <a:pt x="205" y="965"/>
                    </a:lnTo>
                    <a:lnTo>
                      <a:pt x="200" y="975"/>
                    </a:lnTo>
                    <a:lnTo>
                      <a:pt x="195" y="985"/>
                    </a:lnTo>
                    <a:lnTo>
                      <a:pt x="190" y="1000"/>
                    </a:lnTo>
                    <a:lnTo>
                      <a:pt x="185" y="1005"/>
                    </a:lnTo>
                    <a:lnTo>
                      <a:pt x="175" y="1015"/>
                    </a:lnTo>
                    <a:lnTo>
                      <a:pt x="170" y="1020"/>
                    </a:lnTo>
                    <a:lnTo>
                      <a:pt x="165" y="1025"/>
                    </a:lnTo>
                    <a:lnTo>
                      <a:pt x="160" y="1030"/>
                    </a:lnTo>
                    <a:lnTo>
                      <a:pt x="155" y="1030"/>
                    </a:lnTo>
                    <a:lnTo>
                      <a:pt x="150" y="1035"/>
                    </a:lnTo>
                    <a:lnTo>
                      <a:pt x="145" y="1035"/>
                    </a:lnTo>
                    <a:lnTo>
                      <a:pt x="140" y="1040"/>
                    </a:lnTo>
                    <a:lnTo>
                      <a:pt x="140" y="1040"/>
                    </a:lnTo>
                    <a:lnTo>
                      <a:pt x="135" y="1040"/>
                    </a:lnTo>
                    <a:lnTo>
                      <a:pt x="130" y="1040"/>
                    </a:lnTo>
                    <a:lnTo>
                      <a:pt x="125" y="1040"/>
                    </a:lnTo>
                    <a:lnTo>
                      <a:pt x="125" y="1040"/>
                    </a:lnTo>
                    <a:lnTo>
                      <a:pt x="95" y="980"/>
                    </a:lnTo>
                    <a:lnTo>
                      <a:pt x="105" y="980"/>
                    </a:lnTo>
                    <a:lnTo>
                      <a:pt x="115" y="975"/>
                    </a:lnTo>
                    <a:lnTo>
                      <a:pt x="125" y="970"/>
                    </a:lnTo>
                    <a:lnTo>
                      <a:pt x="135" y="970"/>
                    </a:lnTo>
                    <a:lnTo>
                      <a:pt x="145" y="970"/>
                    </a:lnTo>
                    <a:lnTo>
                      <a:pt x="155" y="970"/>
                    </a:lnTo>
                    <a:lnTo>
                      <a:pt x="165" y="965"/>
                    </a:lnTo>
                    <a:lnTo>
                      <a:pt x="170" y="965"/>
                    </a:lnTo>
                    <a:lnTo>
                      <a:pt x="170" y="960"/>
                    </a:lnTo>
                    <a:lnTo>
                      <a:pt x="170" y="955"/>
                    </a:lnTo>
                    <a:lnTo>
                      <a:pt x="165" y="950"/>
                    </a:lnTo>
                    <a:lnTo>
                      <a:pt x="160" y="940"/>
                    </a:lnTo>
                    <a:lnTo>
                      <a:pt x="155" y="935"/>
                    </a:lnTo>
                    <a:lnTo>
                      <a:pt x="145" y="925"/>
                    </a:lnTo>
                    <a:lnTo>
                      <a:pt x="125" y="900"/>
                    </a:lnTo>
                    <a:lnTo>
                      <a:pt x="100" y="875"/>
                    </a:lnTo>
                    <a:lnTo>
                      <a:pt x="90" y="860"/>
                    </a:lnTo>
                    <a:lnTo>
                      <a:pt x="75" y="845"/>
                    </a:lnTo>
                    <a:lnTo>
                      <a:pt x="65" y="830"/>
                    </a:lnTo>
                    <a:lnTo>
                      <a:pt x="50" y="815"/>
                    </a:lnTo>
                    <a:lnTo>
                      <a:pt x="40" y="800"/>
                    </a:lnTo>
                    <a:lnTo>
                      <a:pt x="30" y="780"/>
                    </a:lnTo>
                    <a:lnTo>
                      <a:pt x="20" y="765"/>
                    </a:lnTo>
                    <a:lnTo>
                      <a:pt x="10" y="745"/>
                    </a:lnTo>
                    <a:lnTo>
                      <a:pt x="5" y="730"/>
                    </a:lnTo>
                    <a:lnTo>
                      <a:pt x="0" y="710"/>
                    </a:lnTo>
                    <a:lnTo>
                      <a:pt x="0" y="690"/>
                    </a:lnTo>
                    <a:lnTo>
                      <a:pt x="0" y="675"/>
                    </a:lnTo>
                    <a:lnTo>
                      <a:pt x="0" y="655"/>
                    </a:lnTo>
                    <a:lnTo>
                      <a:pt x="10" y="635"/>
                    </a:lnTo>
                    <a:lnTo>
                      <a:pt x="15" y="620"/>
                    </a:lnTo>
                    <a:lnTo>
                      <a:pt x="30" y="600"/>
                    </a:lnTo>
                    <a:lnTo>
                      <a:pt x="45" y="585"/>
                    </a:lnTo>
                    <a:lnTo>
                      <a:pt x="65" y="565"/>
                    </a:lnTo>
                    <a:lnTo>
                      <a:pt x="85" y="550"/>
                    </a:lnTo>
                    <a:lnTo>
                      <a:pt x="115" y="530"/>
                    </a:lnTo>
                    <a:lnTo>
                      <a:pt x="130" y="525"/>
                    </a:lnTo>
                    <a:lnTo>
                      <a:pt x="140" y="515"/>
                    </a:lnTo>
                    <a:lnTo>
                      <a:pt x="150" y="510"/>
                    </a:lnTo>
                    <a:lnTo>
                      <a:pt x="155" y="500"/>
                    </a:lnTo>
                    <a:lnTo>
                      <a:pt x="165" y="490"/>
                    </a:lnTo>
                    <a:lnTo>
                      <a:pt x="170" y="485"/>
                    </a:lnTo>
                    <a:lnTo>
                      <a:pt x="170" y="475"/>
                    </a:lnTo>
                    <a:lnTo>
                      <a:pt x="175" y="465"/>
                    </a:lnTo>
                    <a:lnTo>
                      <a:pt x="175" y="455"/>
                    </a:lnTo>
                    <a:lnTo>
                      <a:pt x="175" y="445"/>
                    </a:lnTo>
                    <a:lnTo>
                      <a:pt x="175" y="435"/>
                    </a:lnTo>
                    <a:lnTo>
                      <a:pt x="170" y="430"/>
                    </a:lnTo>
                    <a:lnTo>
                      <a:pt x="170" y="420"/>
                    </a:lnTo>
                    <a:lnTo>
                      <a:pt x="165" y="410"/>
                    </a:lnTo>
                    <a:lnTo>
                      <a:pt x="160" y="400"/>
                    </a:lnTo>
                    <a:lnTo>
                      <a:pt x="155" y="390"/>
                    </a:lnTo>
                    <a:lnTo>
                      <a:pt x="150" y="380"/>
                    </a:lnTo>
                    <a:lnTo>
                      <a:pt x="145" y="370"/>
                    </a:lnTo>
                    <a:lnTo>
                      <a:pt x="140" y="365"/>
                    </a:lnTo>
                    <a:lnTo>
                      <a:pt x="130" y="355"/>
                    </a:lnTo>
                    <a:lnTo>
                      <a:pt x="120" y="335"/>
                    </a:lnTo>
                    <a:lnTo>
                      <a:pt x="105" y="320"/>
                    </a:lnTo>
                    <a:lnTo>
                      <a:pt x="90" y="305"/>
                    </a:lnTo>
                    <a:lnTo>
                      <a:pt x="80" y="290"/>
                    </a:lnTo>
                    <a:lnTo>
                      <a:pt x="75" y="280"/>
                    </a:lnTo>
                    <a:lnTo>
                      <a:pt x="70" y="275"/>
                    </a:lnTo>
                    <a:lnTo>
                      <a:pt x="65" y="270"/>
                    </a:lnTo>
                    <a:lnTo>
                      <a:pt x="60" y="265"/>
                    </a:lnTo>
                    <a:lnTo>
                      <a:pt x="55" y="255"/>
                    </a:lnTo>
                    <a:lnTo>
                      <a:pt x="50" y="240"/>
                    </a:lnTo>
                    <a:lnTo>
                      <a:pt x="50" y="225"/>
                    </a:lnTo>
                    <a:lnTo>
                      <a:pt x="50" y="215"/>
                    </a:lnTo>
                    <a:lnTo>
                      <a:pt x="50" y="200"/>
                    </a:lnTo>
                    <a:lnTo>
                      <a:pt x="50" y="185"/>
                    </a:lnTo>
                    <a:lnTo>
                      <a:pt x="50" y="170"/>
                    </a:lnTo>
                    <a:lnTo>
                      <a:pt x="55" y="155"/>
                    </a:lnTo>
                    <a:lnTo>
                      <a:pt x="60" y="140"/>
                    </a:lnTo>
                    <a:lnTo>
                      <a:pt x="65" y="120"/>
                    </a:lnTo>
                    <a:lnTo>
                      <a:pt x="70" y="110"/>
                    </a:lnTo>
                    <a:lnTo>
                      <a:pt x="75" y="95"/>
                    </a:lnTo>
                    <a:lnTo>
                      <a:pt x="80" y="80"/>
                    </a:lnTo>
                    <a:lnTo>
                      <a:pt x="85" y="65"/>
                    </a:lnTo>
                    <a:lnTo>
                      <a:pt x="95" y="55"/>
                    </a:lnTo>
                    <a:lnTo>
                      <a:pt x="100" y="40"/>
                    </a:lnTo>
                    <a:lnTo>
                      <a:pt x="105" y="30"/>
                    </a:lnTo>
                    <a:lnTo>
                      <a:pt x="110" y="20"/>
                    </a:lnTo>
                    <a:lnTo>
                      <a:pt x="115" y="15"/>
                    </a:lnTo>
                    <a:lnTo>
                      <a:pt x="120" y="10"/>
                    </a:lnTo>
                    <a:lnTo>
                      <a:pt x="125" y="5"/>
                    </a:lnTo>
                    <a:lnTo>
                      <a:pt x="130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40" y="0"/>
                    </a:lnTo>
                    <a:lnTo>
                      <a:pt x="140" y="5"/>
                    </a:lnTo>
                    <a:lnTo>
                      <a:pt x="135" y="15"/>
                    </a:lnTo>
                    <a:lnTo>
                      <a:pt x="135" y="25"/>
                    </a:lnTo>
                    <a:lnTo>
                      <a:pt x="130" y="35"/>
                    </a:lnTo>
                    <a:lnTo>
                      <a:pt x="125" y="50"/>
                    </a:lnTo>
                    <a:lnTo>
                      <a:pt x="120" y="70"/>
                    </a:lnTo>
                    <a:lnTo>
                      <a:pt x="110" y="90"/>
                    </a:lnTo>
                    <a:lnTo>
                      <a:pt x="110" y="90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7" name="Freeform 451"/>
              <p:cNvSpPr>
                <a:spLocks/>
              </p:cNvSpPr>
              <p:nvPr/>
            </p:nvSpPr>
            <p:spPr bwMode="auto">
              <a:xfrm>
                <a:off x="4891" y="3554"/>
                <a:ext cx="265" cy="1055"/>
              </a:xfrm>
              <a:custGeom>
                <a:avLst/>
                <a:gdLst>
                  <a:gd name="T0" fmla="*/ 130 w 265"/>
                  <a:gd name="T1" fmla="*/ 100 h 1055"/>
                  <a:gd name="T2" fmla="*/ 120 w 265"/>
                  <a:gd name="T3" fmla="*/ 120 h 1055"/>
                  <a:gd name="T4" fmla="*/ 120 w 265"/>
                  <a:gd name="T5" fmla="*/ 150 h 1055"/>
                  <a:gd name="T6" fmla="*/ 125 w 265"/>
                  <a:gd name="T7" fmla="*/ 190 h 1055"/>
                  <a:gd name="T8" fmla="*/ 135 w 265"/>
                  <a:gd name="T9" fmla="*/ 235 h 1055"/>
                  <a:gd name="T10" fmla="*/ 150 w 265"/>
                  <a:gd name="T11" fmla="*/ 280 h 1055"/>
                  <a:gd name="T12" fmla="*/ 175 w 265"/>
                  <a:gd name="T13" fmla="*/ 325 h 1055"/>
                  <a:gd name="T14" fmla="*/ 205 w 265"/>
                  <a:gd name="T15" fmla="*/ 370 h 1055"/>
                  <a:gd name="T16" fmla="*/ 235 w 265"/>
                  <a:gd name="T17" fmla="*/ 405 h 1055"/>
                  <a:gd name="T18" fmla="*/ 255 w 265"/>
                  <a:gd name="T19" fmla="*/ 435 h 1055"/>
                  <a:gd name="T20" fmla="*/ 265 w 265"/>
                  <a:gd name="T21" fmla="*/ 470 h 1055"/>
                  <a:gd name="T22" fmla="*/ 265 w 265"/>
                  <a:gd name="T23" fmla="*/ 495 h 1055"/>
                  <a:gd name="T24" fmla="*/ 255 w 265"/>
                  <a:gd name="T25" fmla="*/ 520 h 1055"/>
                  <a:gd name="T26" fmla="*/ 240 w 265"/>
                  <a:gd name="T27" fmla="*/ 540 h 1055"/>
                  <a:gd name="T28" fmla="*/ 215 w 265"/>
                  <a:gd name="T29" fmla="*/ 555 h 1055"/>
                  <a:gd name="T30" fmla="*/ 190 w 265"/>
                  <a:gd name="T31" fmla="*/ 565 h 1055"/>
                  <a:gd name="T32" fmla="*/ 110 w 265"/>
                  <a:gd name="T33" fmla="*/ 585 h 1055"/>
                  <a:gd name="T34" fmla="*/ 75 w 265"/>
                  <a:gd name="T35" fmla="*/ 625 h 1055"/>
                  <a:gd name="T36" fmla="*/ 80 w 265"/>
                  <a:gd name="T37" fmla="*/ 685 h 1055"/>
                  <a:gd name="T38" fmla="*/ 120 w 265"/>
                  <a:gd name="T39" fmla="*/ 745 h 1055"/>
                  <a:gd name="T40" fmla="*/ 200 w 265"/>
                  <a:gd name="T41" fmla="*/ 850 h 1055"/>
                  <a:gd name="T42" fmla="*/ 245 w 265"/>
                  <a:gd name="T43" fmla="*/ 915 h 1055"/>
                  <a:gd name="T44" fmla="*/ 260 w 265"/>
                  <a:gd name="T45" fmla="*/ 975 h 1055"/>
                  <a:gd name="T46" fmla="*/ 235 w 265"/>
                  <a:gd name="T47" fmla="*/ 1015 h 1055"/>
                  <a:gd name="T48" fmla="*/ 205 w 265"/>
                  <a:gd name="T49" fmla="*/ 1040 h 1055"/>
                  <a:gd name="T50" fmla="*/ 180 w 265"/>
                  <a:gd name="T51" fmla="*/ 1050 h 1055"/>
                  <a:gd name="T52" fmla="*/ 165 w 265"/>
                  <a:gd name="T53" fmla="*/ 1055 h 1055"/>
                  <a:gd name="T54" fmla="*/ 135 w 265"/>
                  <a:gd name="T55" fmla="*/ 990 h 1055"/>
                  <a:gd name="T56" fmla="*/ 170 w 265"/>
                  <a:gd name="T57" fmla="*/ 980 h 1055"/>
                  <a:gd name="T58" fmla="*/ 215 w 265"/>
                  <a:gd name="T59" fmla="*/ 975 h 1055"/>
                  <a:gd name="T60" fmla="*/ 205 w 265"/>
                  <a:gd name="T61" fmla="*/ 950 h 1055"/>
                  <a:gd name="T62" fmla="*/ 130 w 265"/>
                  <a:gd name="T63" fmla="*/ 885 h 1055"/>
                  <a:gd name="T64" fmla="*/ 65 w 265"/>
                  <a:gd name="T65" fmla="*/ 825 h 1055"/>
                  <a:gd name="T66" fmla="*/ 15 w 265"/>
                  <a:gd name="T67" fmla="*/ 755 h 1055"/>
                  <a:gd name="T68" fmla="*/ 0 w 265"/>
                  <a:gd name="T69" fmla="*/ 680 h 1055"/>
                  <a:gd name="T70" fmla="*/ 35 w 265"/>
                  <a:gd name="T71" fmla="*/ 610 h 1055"/>
                  <a:gd name="T72" fmla="*/ 145 w 265"/>
                  <a:gd name="T73" fmla="*/ 540 h 1055"/>
                  <a:gd name="T74" fmla="*/ 200 w 265"/>
                  <a:gd name="T75" fmla="*/ 505 h 1055"/>
                  <a:gd name="T76" fmla="*/ 220 w 265"/>
                  <a:gd name="T77" fmla="*/ 470 h 1055"/>
                  <a:gd name="T78" fmla="*/ 220 w 265"/>
                  <a:gd name="T79" fmla="*/ 435 h 1055"/>
                  <a:gd name="T80" fmla="*/ 200 w 265"/>
                  <a:gd name="T81" fmla="*/ 395 h 1055"/>
                  <a:gd name="T82" fmla="*/ 170 w 265"/>
                  <a:gd name="T83" fmla="*/ 360 h 1055"/>
                  <a:gd name="T84" fmla="*/ 100 w 265"/>
                  <a:gd name="T85" fmla="*/ 295 h 1055"/>
                  <a:gd name="T86" fmla="*/ 80 w 265"/>
                  <a:gd name="T87" fmla="*/ 270 h 1055"/>
                  <a:gd name="T88" fmla="*/ 60 w 265"/>
                  <a:gd name="T89" fmla="*/ 215 h 1055"/>
                  <a:gd name="T90" fmla="*/ 70 w 265"/>
                  <a:gd name="T91" fmla="*/ 155 h 1055"/>
                  <a:gd name="T92" fmla="*/ 95 w 265"/>
                  <a:gd name="T93" fmla="*/ 95 h 1055"/>
                  <a:gd name="T94" fmla="*/ 125 w 265"/>
                  <a:gd name="T95" fmla="*/ 45 h 1055"/>
                  <a:gd name="T96" fmla="*/ 155 w 265"/>
                  <a:gd name="T97" fmla="*/ 10 h 1055"/>
                  <a:gd name="T98" fmla="*/ 175 w 265"/>
                  <a:gd name="T99" fmla="*/ 0 h 1055"/>
                  <a:gd name="T100" fmla="*/ 170 w 265"/>
                  <a:gd name="T101" fmla="*/ 25 h 1055"/>
                  <a:gd name="T102" fmla="*/ 140 w 265"/>
                  <a:gd name="T103" fmla="*/ 95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5" h="1055">
                    <a:moveTo>
                      <a:pt x="140" y="95"/>
                    </a:moveTo>
                    <a:lnTo>
                      <a:pt x="135" y="95"/>
                    </a:lnTo>
                    <a:lnTo>
                      <a:pt x="135" y="100"/>
                    </a:lnTo>
                    <a:lnTo>
                      <a:pt x="130" y="100"/>
                    </a:lnTo>
                    <a:lnTo>
                      <a:pt x="130" y="105"/>
                    </a:lnTo>
                    <a:lnTo>
                      <a:pt x="125" y="110"/>
                    </a:lnTo>
                    <a:lnTo>
                      <a:pt x="125" y="115"/>
                    </a:lnTo>
                    <a:lnTo>
                      <a:pt x="120" y="120"/>
                    </a:lnTo>
                    <a:lnTo>
                      <a:pt x="120" y="130"/>
                    </a:lnTo>
                    <a:lnTo>
                      <a:pt x="120" y="135"/>
                    </a:lnTo>
                    <a:lnTo>
                      <a:pt x="120" y="145"/>
                    </a:lnTo>
                    <a:lnTo>
                      <a:pt x="120" y="150"/>
                    </a:lnTo>
                    <a:lnTo>
                      <a:pt x="120" y="160"/>
                    </a:lnTo>
                    <a:lnTo>
                      <a:pt x="120" y="170"/>
                    </a:lnTo>
                    <a:lnTo>
                      <a:pt x="120" y="180"/>
                    </a:lnTo>
                    <a:lnTo>
                      <a:pt x="125" y="190"/>
                    </a:lnTo>
                    <a:lnTo>
                      <a:pt x="125" y="200"/>
                    </a:lnTo>
                    <a:lnTo>
                      <a:pt x="125" y="210"/>
                    </a:lnTo>
                    <a:lnTo>
                      <a:pt x="130" y="220"/>
                    </a:lnTo>
                    <a:lnTo>
                      <a:pt x="135" y="235"/>
                    </a:lnTo>
                    <a:lnTo>
                      <a:pt x="135" y="245"/>
                    </a:lnTo>
                    <a:lnTo>
                      <a:pt x="140" y="255"/>
                    </a:lnTo>
                    <a:lnTo>
                      <a:pt x="145" y="265"/>
                    </a:lnTo>
                    <a:lnTo>
                      <a:pt x="150" y="280"/>
                    </a:lnTo>
                    <a:lnTo>
                      <a:pt x="155" y="290"/>
                    </a:lnTo>
                    <a:lnTo>
                      <a:pt x="160" y="300"/>
                    </a:lnTo>
                    <a:lnTo>
                      <a:pt x="170" y="315"/>
                    </a:lnTo>
                    <a:lnTo>
                      <a:pt x="175" y="325"/>
                    </a:lnTo>
                    <a:lnTo>
                      <a:pt x="180" y="335"/>
                    </a:lnTo>
                    <a:lnTo>
                      <a:pt x="190" y="345"/>
                    </a:lnTo>
                    <a:lnTo>
                      <a:pt x="200" y="360"/>
                    </a:lnTo>
                    <a:lnTo>
                      <a:pt x="205" y="370"/>
                    </a:lnTo>
                    <a:lnTo>
                      <a:pt x="215" y="380"/>
                    </a:lnTo>
                    <a:lnTo>
                      <a:pt x="225" y="385"/>
                    </a:lnTo>
                    <a:lnTo>
                      <a:pt x="230" y="395"/>
                    </a:lnTo>
                    <a:lnTo>
                      <a:pt x="235" y="405"/>
                    </a:lnTo>
                    <a:lnTo>
                      <a:pt x="245" y="415"/>
                    </a:lnTo>
                    <a:lnTo>
                      <a:pt x="250" y="420"/>
                    </a:lnTo>
                    <a:lnTo>
                      <a:pt x="250" y="430"/>
                    </a:lnTo>
                    <a:lnTo>
                      <a:pt x="255" y="435"/>
                    </a:lnTo>
                    <a:lnTo>
                      <a:pt x="260" y="445"/>
                    </a:lnTo>
                    <a:lnTo>
                      <a:pt x="260" y="455"/>
                    </a:lnTo>
                    <a:lnTo>
                      <a:pt x="265" y="460"/>
                    </a:lnTo>
                    <a:lnTo>
                      <a:pt x="265" y="470"/>
                    </a:lnTo>
                    <a:lnTo>
                      <a:pt x="265" y="475"/>
                    </a:lnTo>
                    <a:lnTo>
                      <a:pt x="265" y="480"/>
                    </a:lnTo>
                    <a:lnTo>
                      <a:pt x="265" y="490"/>
                    </a:lnTo>
                    <a:lnTo>
                      <a:pt x="265" y="495"/>
                    </a:lnTo>
                    <a:lnTo>
                      <a:pt x="260" y="500"/>
                    </a:lnTo>
                    <a:lnTo>
                      <a:pt x="260" y="510"/>
                    </a:lnTo>
                    <a:lnTo>
                      <a:pt x="260" y="515"/>
                    </a:lnTo>
                    <a:lnTo>
                      <a:pt x="255" y="520"/>
                    </a:lnTo>
                    <a:lnTo>
                      <a:pt x="250" y="525"/>
                    </a:lnTo>
                    <a:lnTo>
                      <a:pt x="250" y="530"/>
                    </a:lnTo>
                    <a:lnTo>
                      <a:pt x="245" y="535"/>
                    </a:lnTo>
                    <a:lnTo>
                      <a:pt x="240" y="540"/>
                    </a:lnTo>
                    <a:lnTo>
                      <a:pt x="235" y="545"/>
                    </a:lnTo>
                    <a:lnTo>
                      <a:pt x="230" y="550"/>
                    </a:lnTo>
                    <a:lnTo>
                      <a:pt x="225" y="550"/>
                    </a:lnTo>
                    <a:lnTo>
                      <a:pt x="215" y="555"/>
                    </a:lnTo>
                    <a:lnTo>
                      <a:pt x="210" y="560"/>
                    </a:lnTo>
                    <a:lnTo>
                      <a:pt x="205" y="560"/>
                    </a:lnTo>
                    <a:lnTo>
                      <a:pt x="195" y="565"/>
                    </a:lnTo>
                    <a:lnTo>
                      <a:pt x="190" y="565"/>
                    </a:lnTo>
                    <a:lnTo>
                      <a:pt x="185" y="565"/>
                    </a:lnTo>
                    <a:lnTo>
                      <a:pt x="155" y="570"/>
                    </a:lnTo>
                    <a:lnTo>
                      <a:pt x="130" y="580"/>
                    </a:lnTo>
                    <a:lnTo>
                      <a:pt x="110" y="585"/>
                    </a:lnTo>
                    <a:lnTo>
                      <a:pt x="95" y="595"/>
                    </a:lnTo>
                    <a:lnTo>
                      <a:pt x="85" y="605"/>
                    </a:lnTo>
                    <a:lnTo>
                      <a:pt x="80" y="615"/>
                    </a:lnTo>
                    <a:lnTo>
                      <a:pt x="75" y="625"/>
                    </a:lnTo>
                    <a:lnTo>
                      <a:pt x="70" y="640"/>
                    </a:lnTo>
                    <a:lnTo>
                      <a:pt x="70" y="655"/>
                    </a:lnTo>
                    <a:lnTo>
                      <a:pt x="75" y="670"/>
                    </a:lnTo>
                    <a:lnTo>
                      <a:pt x="80" y="685"/>
                    </a:lnTo>
                    <a:lnTo>
                      <a:pt x="90" y="700"/>
                    </a:lnTo>
                    <a:lnTo>
                      <a:pt x="100" y="715"/>
                    </a:lnTo>
                    <a:lnTo>
                      <a:pt x="110" y="730"/>
                    </a:lnTo>
                    <a:lnTo>
                      <a:pt x="120" y="745"/>
                    </a:lnTo>
                    <a:lnTo>
                      <a:pt x="135" y="765"/>
                    </a:lnTo>
                    <a:lnTo>
                      <a:pt x="160" y="800"/>
                    </a:lnTo>
                    <a:lnTo>
                      <a:pt x="190" y="835"/>
                    </a:lnTo>
                    <a:lnTo>
                      <a:pt x="200" y="850"/>
                    </a:lnTo>
                    <a:lnTo>
                      <a:pt x="215" y="865"/>
                    </a:lnTo>
                    <a:lnTo>
                      <a:pt x="225" y="885"/>
                    </a:lnTo>
                    <a:lnTo>
                      <a:pt x="235" y="900"/>
                    </a:lnTo>
                    <a:lnTo>
                      <a:pt x="245" y="915"/>
                    </a:lnTo>
                    <a:lnTo>
                      <a:pt x="250" y="930"/>
                    </a:lnTo>
                    <a:lnTo>
                      <a:pt x="255" y="945"/>
                    </a:lnTo>
                    <a:lnTo>
                      <a:pt x="260" y="960"/>
                    </a:lnTo>
                    <a:lnTo>
                      <a:pt x="260" y="975"/>
                    </a:lnTo>
                    <a:lnTo>
                      <a:pt x="255" y="985"/>
                    </a:lnTo>
                    <a:lnTo>
                      <a:pt x="250" y="1000"/>
                    </a:lnTo>
                    <a:lnTo>
                      <a:pt x="245" y="1010"/>
                    </a:lnTo>
                    <a:lnTo>
                      <a:pt x="235" y="1015"/>
                    </a:lnTo>
                    <a:lnTo>
                      <a:pt x="225" y="1025"/>
                    </a:lnTo>
                    <a:lnTo>
                      <a:pt x="220" y="1030"/>
                    </a:lnTo>
                    <a:lnTo>
                      <a:pt x="210" y="1035"/>
                    </a:lnTo>
                    <a:lnTo>
                      <a:pt x="205" y="1040"/>
                    </a:lnTo>
                    <a:lnTo>
                      <a:pt x="200" y="1045"/>
                    </a:lnTo>
                    <a:lnTo>
                      <a:pt x="190" y="1045"/>
                    </a:lnTo>
                    <a:lnTo>
                      <a:pt x="185" y="1050"/>
                    </a:lnTo>
                    <a:lnTo>
                      <a:pt x="180" y="1050"/>
                    </a:lnTo>
                    <a:lnTo>
                      <a:pt x="175" y="1050"/>
                    </a:lnTo>
                    <a:lnTo>
                      <a:pt x="175" y="1050"/>
                    </a:lnTo>
                    <a:lnTo>
                      <a:pt x="170" y="1050"/>
                    </a:lnTo>
                    <a:lnTo>
                      <a:pt x="165" y="1055"/>
                    </a:lnTo>
                    <a:lnTo>
                      <a:pt x="160" y="1055"/>
                    </a:lnTo>
                    <a:lnTo>
                      <a:pt x="125" y="990"/>
                    </a:lnTo>
                    <a:lnTo>
                      <a:pt x="130" y="990"/>
                    </a:lnTo>
                    <a:lnTo>
                      <a:pt x="135" y="990"/>
                    </a:lnTo>
                    <a:lnTo>
                      <a:pt x="140" y="985"/>
                    </a:lnTo>
                    <a:lnTo>
                      <a:pt x="150" y="985"/>
                    </a:lnTo>
                    <a:lnTo>
                      <a:pt x="160" y="985"/>
                    </a:lnTo>
                    <a:lnTo>
                      <a:pt x="170" y="980"/>
                    </a:lnTo>
                    <a:lnTo>
                      <a:pt x="185" y="980"/>
                    </a:lnTo>
                    <a:lnTo>
                      <a:pt x="200" y="980"/>
                    </a:lnTo>
                    <a:lnTo>
                      <a:pt x="210" y="980"/>
                    </a:lnTo>
                    <a:lnTo>
                      <a:pt x="215" y="975"/>
                    </a:lnTo>
                    <a:lnTo>
                      <a:pt x="220" y="970"/>
                    </a:lnTo>
                    <a:lnTo>
                      <a:pt x="215" y="965"/>
                    </a:lnTo>
                    <a:lnTo>
                      <a:pt x="210" y="960"/>
                    </a:lnTo>
                    <a:lnTo>
                      <a:pt x="205" y="950"/>
                    </a:lnTo>
                    <a:lnTo>
                      <a:pt x="195" y="945"/>
                    </a:lnTo>
                    <a:lnTo>
                      <a:pt x="185" y="935"/>
                    </a:lnTo>
                    <a:lnTo>
                      <a:pt x="160" y="910"/>
                    </a:lnTo>
                    <a:lnTo>
                      <a:pt x="130" y="885"/>
                    </a:lnTo>
                    <a:lnTo>
                      <a:pt x="115" y="870"/>
                    </a:lnTo>
                    <a:lnTo>
                      <a:pt x="95" y="855"/>
                    </a:lnTo>
                    <a:lnTo>
                      <a:pt x="80" y="840"/>
                    </a:lnTo>
                    <a:lnTo>
                      <a:pt x="65" y="825"/>
                    </a:lnTo>
                    <a:lnTo>
                      <a:pt x="50" y="805"/>
                    </a:lnTo>
                    <a:lnTo>
                      <a:pt x="40" y="790"/>
                    </a:lnTo>
                    <a:lnTo>
                      <a:pt x="25" y="775"/>
                    </a:lnTo>
                    <a:lnTo>
                      <a:pt x="15" y="755"/>
                    </a:lnTo>
                    <a:lnTo>
                      <a:pt x="10" y="735"/>
                    </a:lnTo>
                    <a:lnTo>
                      <a:pt x="0" y="720"/>
                    </a:lnTo>
                    <a:lnTo>
                      <a:pt x="0" y="700"/>
                    </a:lnTo>
                    <a:lnTo>
                      <a:pt x="0" y="680"/>
                    </a:lnTo>
                    <a:lnTo>
                      <a:pt x="5" y="665"/>
                    </a:lnTo>
                    <a:lnTo>
                      <a:pt x="10" y="645"/>
                    </a:lnTo>
                    <a:lnTo>
                      <a:pt x="20" y="625"/>
                    </a:lnTo>
                    <a:lnTo>
                      <a:pt x="35" y="610"/>
                    </a:lnTo>
                    <a:lnTo>
                      <a:pt x="55" y="590"/>
                    </a:lnTo>
                    <a:lnTo>
                      <a:pt x="80" y="575"/>
                    </a:lnTo>
                    <a:lnTo>
                      <a:pt x="110" y="555"/>
                    </a:lnTo>
                    <a:lnTo>
                      <a:pt x="145" y="540"/>
                    </a:lnTo>
                    <a:lnTo>
                      <a:pt x="165" y="530"/>
                    </a:lnTo>
                    <a:lnTo>
                      <a:pt x="180" y="525"/>
                    </a:lnTo>
                    <a:lnTo>
                      <a:pt x="190" y="515"/>
                    </a:lnTo>
                    <a:lnTo>
                      <a:pt x="200" y="505"/>
                    </a:lnTo>
                    <a:lnTo>
                      <a:pt x="210" y="500"/>
                    </a:lnTo>
                    <a:lnTo>
                      <a:pt x="215" y="490"/>
                    </a:lnTo>
                    <a:lnTo>
                      <a:pt x="220" y="480"/>
                    </a:lnTo>
                    <a:lnTo>
                      <a:pt x="220" y="470"/>
                    </a:lnTo>
                    <a:lnTo>
                      <a:pt x="225" y="460"/>
                    </a:lnTo>
                    <a:lnTo>
                      <a:pt x="225" y="450"/>
                    </a:lnTo>
                    <a:lnTo>
                      <a:pt x="220" y="445"/>
                    </a:lnTo>
                    <a:lnTo>
                      <a:pt x="220" y="435"/>
                    </a:lnTo>
                    <a:lnTo>
                      <a:pt x="215" y="425"/>
                    </a:lnTo>
                    <a:lnTo>
                      <a:pt x="210" y="415"/>
                    </a:lnTo>
                    <a:lnTo>
                      <a:pt x="205" y="405"/>
                    </a:lnTo>
                    <a:lnTo>
                      <a:pt x="200" y="395"/>
                    </a:lnTo>
                    <a:lnTo>
                      <a:pt x="190" y="385"/>
                    </a:lnTo>
                    <a:lnTo>
                      <a:pt x="185" y="375"/>
                    </a:lnTo>
                    <a:lnTo>
                      <a:pt x="175" y="370"/>
                    </a:lnTo>
                    <a:lnTo>
                      <a:pt x="170" y="360"/>
                    </a:lnTo>
                    <a:lnTo>
                      <a:pt x="150" y="340"/>
                    </a:lnTo>
                    <a:lnTo>
                      <a:pt x="135" y="325"/>
                    </a:lnTo>
                    <a:lnTo>
                      <a:pt x="115" y="310"/>
                    </a:lnTo>
                    <a:lnTo>
                      <a:pt x="100" y="295"/>
                    </a:lnTo>
                    <a:lnTo>
                      <a:pt x="95" y="285"/>
                    </a:lnTo>
                    <a:lnTo>
                      <a:pt x="90" y="280"/>
                    </a:lnTo>
                    <a:lnTo>
                      <a:pt x="80" y="275"/>
                    </a:lnTo>
                    <a:lnTo>
                      <a:pt x="80" y="270"/>
                    </a:lnTo>
                    <a:lnTo>
                      <a:pt x="70" y="255"/>
                    </a:lnTo>
                    <a:lnTo>
                      <a:pt x="65" y="245"/>
                    </a:lnTo>
                    <a:lnTo>
                      <a:pt x="65" y="230"/>
                    </a:lnTo>
                    <a:lnTo>
                      <a:pt x="60" y="215"/>
                    </a:lnTo>
                    <a:lnTo>
                      <a:pt x="60" y="200"/>
                    </a:lnTo>
                    <a:lnTo>
                      <a:pt x="65" y="185"/>
                    </a:lnTo>
                    <a:lnTo>
                      <a:pt x="65" y="170"/>
                    </a:lnTo>
                    <a:lnTo>
                      <a:pt x="70" y="155"/>
                    </a:lnTo>
                    <a:lnTo>
                      <a:pt x="75" y="140"/>
                    </a:lnTo>
                    <a:lnTo>
                      <a:pt x="80" y="125"/>
                    </a:lnTo>
                    <a:lnTo>
                      <a:pt x="90" y="110"/>
                    </a:lnTo>
                    <a:lnTo>
                      <a:pt x="95" y="95"/>
                    </a:lnTo>
                    <a:lnTo>
                      <a:pt x="105" y="80"/>
                    </a:lnTo>
                    <a:lnTo>
                      <a:pt x="110" y="70"/>
                    </a:lnTo>
                    <a:lnTo>
                      <a:pt x="120" y="55"/>
                    </a:lnTo>
                    <a:lnTo>
                      <a:pt x="125" y="45"/>
                    </a:lnTo>
                    <a:lnTo>
                      <a:pt x="135" y="35"/>
                    </a:lnTo>
                    <a:lnTo>
                      <a:pt x="140" y="25"/>
                    </a:lnTo>
                    <a:lnTo>
                      <a:pt x="150" y="15"/>
                    </a:lnTo>
                    <a:lnTo>
                      <a:pt x="155" y="10"/>
                    </a:lnTo>
                    <a:lnTo>
                      <a:pt x="160" y="5"/>
                    </a:lnTo>
                    <a:lnTo>
                      <a:pt x="165" y="0"/>
                    </a:lnTo>
                    <a:lnTo>
                      <a:pt x="170" y="0"/>
                    </a:lnTo>
                    <a:lnTo>
                      <a:pt x="175" y="0"/>
                    </a:lnTo>
                    <a:lnTo>
                      <a:pt x="175" y="5"/>
                    </a:lnTo>
                    <a:lnTo>
                      <a:pt x="175" y="10"/>
                    </a:lnTo>
                    <a:lnTo>
                      <a:pt x="175" y="15"/>
                    </a:lnTo>
                    <a:lnTo>
                      <a:pt x="170" y="25"/>
                    </a:lnTo>
                    <a:lnTo>
                      <a:pt x="170" y="40"/>
                    </a:lnTo>
                    <a:lnTo>
                      <a:pt x="160" y="55"/>
                    </a:lnTo>
                    <a:lnTo>
                      <a:pt x="150" y="75"/>
                    </a:lnTo>
                    <a:lnTo>
                      <a:pt x="140" y="95"/>
                    </a:lnTo>
                    <a:lnTo>
                      <a:pt x="140" y="95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452020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Grp="1" noChangeArrowheads="1"/>
          </p:cNvSpPr>
          <p:nvPr>
            <p:ph type="title"/>
          </p:nvPr>
        </p:nvSpPr>
        <p:spPr>
          <a:xfrm>
            <a:off x="-13254" y="0"/>
            <a:ext cx="9157254" cy="1143000"/>
          </a:xfrm>
          <a:solidFill>
            <a:srgbClr val="FF9900"/>
          </a:solidFill>
        </p:spPr>
        <p:txBody>
          <a:bodyPr/>
          <a:lstStyle/>
          <a:p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</a:p>
        </p:txBody>
      </p:sp>
      <p:sp>
        <p:nvSpPr>
          <p:cNvPr id="17305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4603750" cy="4525963"/>
          </a:xfrm>
        </p:spPr>
        <p:txBody>
          <a:bodyPr/>
          <a:lstStyle/>
          <a:p>
            <a:pPr marL="0" indent="0">
              <a:buNone/>
            </a:pP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Water temperature should be </a:t>
            </a:r>
            <a:r>
              <a:rPr lang="en-US" sz="3600" b="1" dirty="0" smtClean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NO</a:t>
            </a:r>
            <a:r>
              <a:rPr lang="en-US" sz="36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3600" b="1" dirty="0" smtClean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HOTTER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than </a:t>
            </a:r>
            <a:r>
              <a:rPr lang="en-US" sz="72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105 degrees F</a:t>
            </a:r>
            <a:endParaRPr lang="en-US" sz="7200" b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73408" name="Group 352"/>
          <p:cNvGrpSpPr>
            <a:grpSpLocks/>
          </p:cNvGrpSpPr>
          <p:nvPr/>
        </p:nvGrpSpPr>
        <p:grpSpPr bwMode="auto">
          <a:xfrm>
            <a:off x="5407025" y="1874838"/>
            <a:ext cx="3395663" cy="3613150"/>
            <a:chOff x="2432" y="2116"/>
            <a:chExt cx="4092" cy="3924"/>
          </a:xfrm>
        </p:grpSpPr>
        <p:grpSp>
          <p:nvGrpSpPr>
            <p:cNvPr id="173409" name="Group 353"/>
            <p:cNvGrpSpPr>
              <a:grpSpLocks/>
            </p:cNvGrpSpPr>
            <p:nvPr/>
          </p:nvGrpSpPr>
          <p:grpSpPr bwMode="auto">
            <a:xfrm>
              <a:off x="4480" y="2116"/>
              <a:ext cx="1900" cy="2220"/>
              <a:chOff x="4496" y="2196"/>
              <a:chExt cx="1900" cy="2220"/>
            </a:xfrm>
          </p:grpSpPr>
          <p:sp>
            <p:nvSpPr>
              <p:cNvPr id="173410" name="Freeform 354"/>
              <p:cNvSpPr>
                <a:spLocks/>
              </p:cNvSpPr>
              <p:nvPr/>
            </p:nvSpPr>
            <p:spPr bwMode="auto">
              <a:xfrm>
                <a:off x="4496" y="2331"/>
                <a:ext cx="1900" cy="1847"/>
              </a:xfrm>
              <a:custGeom>
                <a:avLst/>
                <a:gdLst>
                  <a:gd name="T0" fmla="*/ 1609 w 1900"/>
                  <a:gd name="T1" fmla="*/ 1847 h 1847"/>
                  <a:gd name="T2" fmla="*/ 1900 w 1900"/>
                  <a:gd name="T3" fmla="*/ 0 h 1847"/>
                  <a:gd name="T4" fmla="*/ 0 w 1900"/>
                  <a:gd name="T5" fmla="*/ 316 h 1847"/>
                  <a:gd name="T6" fmla="*/ 328 w 1900"/>
                  <a:gd name="T7" fmla="*/ 1657 h 1847"/>
                  <a:gd name="T8" fmla="*/ 1609 w 1900"/>
                  <a:gd name="T9" fmla="*/ 1847 h 18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00" h="1847">
                    <a:moveTo>
                      <a:pt x="1609" y="1847"/>
                    </a:moveTo>
                    <a:lnTo>
                      <a:pt x="1900" y="0"/>
                    </a:lnTo>
                    <a:lnTo>
                      <a:pt x="0" y="316"/>
                    </a:lnTo>
                    <a:lnTo>
                      <a:pt x="328" y="1657"/>
                    </a:lnTo>
                    <a:lnTo>
                      <a:pt x="1609" y="1847"/>
                    </a:lnTo>
                    <a:close/>
                  </a:path>
                </a:pathLst>
              </a:custGeom>
              <a:solidFill>
                <a:srgbClr val="FF7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1" name="Freeform 355"/>
              <p:cNvSpPr>
                <a:spLocks/>
              </p:cNvSpPr>
              <p:nvPr/>
            </p:nvSpPr>
            <p:spPr bwMode="auto">
              <a:xfrm>
                <a:off x="5278" y="2196"/>
                <a:ext cx="443" cy="2220"/>
              </a:xfrm>
              <a:custGeom>
                <a:avLst/>
                <a:gdLst>
                  <a:gd name="T0" fmla="*/ 302 w 443"/>
                  <a:gd name="T1" fmla="*/ 131 h 2220"/>
                  <a:gd name="T2" fmla="*/ 317 w 443"/>
                  <a:gd name="T3" fmla="*/ 311 h 2220"/>
                  <a:gd name="T4" fmla="*/ 319 w 443"/>
                  <a:gd name="T5" fmla="*/ 496 h 2220"/>
                  <a:gd name="T6" fmla="*/ 315 w 443"/>
                  <a:gd name="T7" fmla="*/ 682 h 2220"/>
                  <a:gd name="T8" fmla="*/ 309 w 443"/>
                  <a:gd name="T9" fmla="*/ 1031 h 2220"/>
                  <a:gd name="T10" fmla="*/ 309 w 443"/>
                  <a:gd name="T11" fmla="*/ 1545 h 2220"/>
                  <a:gd name="T12" fmla="*/ 319 w 443"/>
                  <a:gd name="T13" fmla="*/ 1808 h 2220"/>
                  <a:gd name="T14" fmla="*/ 336 w 443"/>
                  <a:gd name="T15" fmla="*/ 1816 h 2220"/>
                  <a:gd name="T16" fmla="*/ 366 w 443"/>
                  <a:gd name="T17" fmla="*/ 1832 h 2220"/>
                  <a:gd name="T18" fmla="*/ 399 w 443"/>
                  <a:gd name="T19" fmla="*/ 1865 h 2220"/>
                  <a:gd name="T20" fmla="*/ 423 w 443"/>
                  <a:gd name="T21" fmla="*/ 1908 h 2220"/>
                  <a:gd name="T22" fmla="*/ 437 w 443"/>
                  <a:gd name="T23" fmla="*/ 1954 h 2220"/>
                  <a:gd name="T24" fmla="*/ 443 w 443"/>
                  <a:gd name="T25" fmla="*/ 2009 h 2220"/>
                  <a:gd name="T26" fmla="*/ 434 w 443"/>
                  <a:gd name="T27" fmla="*/ 2066 h 2220"/>
                  <a:gd name="T28" fmla="*/ 410 w 443"/>
                  <a:gd name="T29" fmla="*/ 2118 h 2220"/>
                  <a:gd name="T30" fmla="*/ 375 w 443"/>
                  <a:gd name="T31" fmla="*/ 2165 h 2220"/>
                  <a:gd name="T32" fmla="*/ 337 w 443"/>
                  <a:gd name="T33" fmla="*/ 2198 h 2220"/>
                  <a:gd name="T34" fmla="*/ 301 w 443"/>
                  <a:gd name="T35" fmla="*/ 2214 h 2220"/>
                  <a:gd name="T36" fmla="*/ 260 w 443"/>
                  <a:gd name="T37" fmla="*/ 2219 h 2220"/>
                  <a:gd name="T38" fmla="*/ 214 w 443"/>
                  <a:gd name="T39" fmla="*/ 2220 h 2220"/>
                  <a:gd name="T40" fmla="*/ 169 w 443"/>
                  <a:gd name="T41" fmla="*/ 2219 h 2220"/>
                  <a:gd name="T42" fmla="*/ 134 w 443"/>
                  <a:gd name="T43" fmla="*/ 2215 h 2220"/>
                  <a:gd name="T44" fmla="*/ 103 w 443"/>
                  <a:gd name="T45" fmla="*/ 2207 h 2220"/>
                  <a:gd name="T46" fmla="*/ 73 w 443"/>
                  <a:gd name="T47" fmla="*/ 2192 h 2220"/>
                  <a:gd name="T48" fmla="*/ 54 w 443"/>
                  <a:gd name="T49" fmla="*/ 2175 h 2220"/>
                  <a:gd name="T50" fmla="*/ 44 w 443"/>
                  <a:gd name="T51" fmla="*/ 2161 h 2220"/>
                  <a:gd name="T52" fmla="*/ 25 w 443"/>
                  <a:gd name="T53" fmla="*/ 2126 h 2220"/>
                  <a:gd name="T54" fmla="*/ 6 w 443"/>
                  <a:gd name="T55" fmla="*/ 2067 h 2220"/>
                  <a:gd name="T56" fmla="*/ 0 w 443"/>
                  <a:gd name="T57" fmla="*/ 2004 h 2220"/>
                  <a:gd name="T58" fmla="*/ 10 w 443"/>
                  <a:gd name="T59" fmla="*/ 1943 h 2220"/>
                  <a:gd name="T60" fmla="*/ 28 w 443"/>
                  <a:gd name="T61" fmla="*/ 1904 h 2220"/>
                  <a:gd name="T62" fmla="*/ 42 w 443"/>
                  <a:gd name="T63" fmla="*/ 1880 h 2220"/>
                  <a:gd name="T64" fmla="*/ 55 w 443"/>
                  <a:gd name="T65" fmla="*/ 1859 h 2220"/>
                  <a:gd name="T66" fmla="*/ 72 w 443"/>
                  <a:gd name="T67" fmla="*/ 1839 h 2220"/>
                  <a:gd name="T68" fmla="*/ 92 w 443"/>
                  <a:gd name="T69" fmla="*/ 1823 h 2220"/>
                  <a:gd name="T70" fmla="*/ 115 w 443"/>
                  <a:gd name="T71" fmla="*/ 1809 h 2220"/>
                  <a:gd name="T72" fmla="*/ 122 w 443"/>
                  <a:gd name="T73" fmla="*/ 1560 h 2220"/>
                  <a:gd name="T74" fmla="*/ 120 w 443"/>
                  <a:gd name="T75" fmla="*/ 1072 h 2220"/>
                  <a:gd name="T76" fmla="*/ 122 w 443"/>
                  <a:gd name="T77" fmla="*/ 646 h 2220"/>
                  <a:gd name="T78" fmla="*/ 131 w 443"/>
                  <a:gd name="T79" fmla="*/ 281 h 2220"/>
                  <a:gd name="T80" fmla="*/ 136 w 443"/>
                  <a:gd name="T81" fmla="*/ 84 h 2220"/>
                  <a:gd name="T82" fmla="*/ 143 w 443"/>
                  <a:gd name="T83" fmla="*/ 59 h 2220"/>
                  <a:gd name="T84" fmla="*/ 156 w 443"/>
                  <a:gd name="T85" fmla="*/ 36 h 2220"/>
                  <a:gd name="T86" fmla="*/ 174 w 443"/>
                  <a:gd name="T87" fmla="*/ 18 h 2220"/>
                  <a:gd name="T88" fmla="*/ 194 w 443"/>
                  <a:gd name="T89" fmla="*/ 7 h 2220"/>
                  <a:gd name="T90" fmla="*/ 216 w 443"/>
                  <a:gd name="T91" fmla="*/ 1 h 2220"/>
                  <a:gd name="T92" fmla="*/ 239 w 443"/>
                  <a:gd name="T93" fmla="*/ 1 h 2220"/>
                  <a:gd name="T94" fmla="*/ 259 w 443"/>
                  <a:gd name="T95" fmla="*/ 8 h 2220"/>
                  <a:gd name="T96" fmla="*/ 287 w 443"/>
                  <a:gd name="T97" fmla="*/ 43 h 2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3" h="2220">
                    <a:moveTo>
                      <a:pt x="287" y="43"/>
                    </a:moveTo>
                    <a:lnTo>
                      <a:pt x="302" y="131"/>
                    </a:lnTo>
                    <a:lnTo>
                      <a:pt x="312" y="221"/>
                    </a:lnTo>
                    <a:lnTo>
                      <a:pt x="317" y="311"/>
                    </a:lnTo>
                    <a:lnTo>
                      <a:pt x="319" y="403"/>
                    </a:lnTo>
                    <a:lnTo>
                      <a:pt x="319" y="496"/>
                    </a:lnTo>
                    <a:lnTo>
                      <a:pt x="317" y="589"/>
                    </a:lnTo>
                    <a:lnTo>
                      <a:pt x="315" y="682"/>
                    </a:lnTo>
                    <a:lnTo>
                      <a:pt x="312" y="774"/>
                    </a:lnTo>
                    <a:lnTo>
                      <a:pt x="309" y="1031"/>
                    </a:lnTo>
                    <a:lnTo>
                      <a:pt x="308" y="1288"/>
                    </a:lnTo>
                    <a:lnTo>
                      <a:pt x="309" y="1545"/>
                    </a:lnTo>
                    <a:lnTo>
                      <a:pt x="312" y="1803"/>
                    </a:lnTo>
                    <a:lnTo>
                      <a:pt x="319" y="1808"/>
                    </a:lnTo>
                    <a:lnTo>
                      <a:pt x="327" y="1811"/>
                    </a:lnTo>
                    <a:lnTo>
                      <a:pt x="336" y="1816"/>
                    </a:lnTo>
                    <a:lnTo>
                      <a:pt x="345" y="1819"/>
                    </a:lnTo>
                    <a:lnTo>
                      <a:pt x="366" y="1832"/>
                    </a:lnTo>
                    <a:lnTo>
                      <a:pt x="384" y="1847"/>
                    </a:lnTo>
                    <a:lnTo>
                      <a:pt x="399" y="1865"/>
                    </a:lnTo>
                    <a:lnTo>
                      <a:pt x="413" y="1886"/>
                    </a:lnTo>
                    <a:lnTo>
                      <a:pt x="423" y="1908"/>
                    </a:lnTo>
                    <a:lnTo>
                      <a:pt x="431" y="1931"/>
                    </a:lnTo>
                    <a:lnTo>
                      <a:pt x="437" y="1954"/>
                    </a:lnTo>
                    <a:lnTo>
                      <a:pt x="441" y="1978"/>
                    </a:lnTo>
                    <a:lnTo>
                      <a:pt x="443" y="2009"/>
                    </a:lnTo>
                    <a:lnTo>
                      <a:pt x="441" y="2038"/>
                    </a:lnTo>
                    <a:lnTo>
                      <a:pt x="434" y="2066"/>
                    </a:lnTo>
                    <a:lnTo>
                      <a:pt x="424" y="2093"/>
                    </a:lnTo>
                    <a:lnTo>
                      <a:pt x="410" y="2118"/>
                    </a:lnTo>
                    <a:lnTo>
                      <a:pt x="393" y="2143"/>
                    </a:lnTo>
                    <a:lnTo>
                      <a:pt x="375" y="2165"/>
                    </a:lnTo>
                    <a:lnTo>
                      <a:pt x="354" y="2186"/>
                    </a:lnTo>
                    <a:lnTo>
                      <a:pt x="337" y="2198"/>
                    </a:lnTo>
                    <a:lnTo>
                      <a:pt x="319" y="2207"/>
                    </a:lnTo>
                    <a:lnTo>
                      <a:pt x="301" y="2214"/>
                    </a:lnTo>
                    <a:lnTo>
                      <a:pt x="282" y="2217"/>
                    </a:lnTo>
                    <a:lnTo>
                      <a:pt x="260" y="2219"/>
                    </a:lnTo>
                    <a:lnTo>
                      <a:pt x="238" y="2219"/>
                    </a:lnTo>
                    <a:lnTo>
                      <a:pt x="214" y="2220"/>
                    </a:lnTo>
                    <a:lnTo>
                      <a:pt x="187" y="2220"/>
                    </a:lnTo>
                    <a:lnTo>
                      <a:pt x="169" y="2219"/>
                    </a:lnTo>
                    <a:lnTo>
                      <a:pt x="151" y="2218"/>
                    </a:lnTo>
                    <a:lnTo>
                      <a:pt x="134" y="2215"/>
                    </a:lnTo>
                    <a:lnTo>
                      <a:pt x="118" y="2211"/>
                    </a:lnTo>
                    <a:lnTo>
                      <a:pt x="103" y="2207"/>
                    </a:lnTo>
                    <a:lnTo>
                      <a:pt x="88" y="2200"/>
                    </a:lnTo>
                    <a:lnTo>
                      <a:pt x="73" y="2192"/>
                    </a:lnTo>
                    <a:lnTo>
                      <a:pt x="59" y="2183"/>
                    </a:lnTo>
                    <a:lnTo>
                      <a:pt x="54" y="2175"/>
                    </a:lnTo>
                    <a:lnTo>
                      <a:pt x="50" y="2168"/>
                    </a:lnTo>
                    <a:lnTo>
                      <a:pt x="44" y="2161"/>
                    </a:lnTo>
                    <a:lnTo>
                      <a:pt x="40" y="2153"/>
                    </a:lnTo>
                    <a:lnTo>
                      <a:pt x="25" y="2126"/>
                    </a:lnTo>
                    <a:lnTo>
                      <a:pt x="14" y="2098"/>
                    </a:lnTo>
                    <a:lnTo>
                      <a:pt x="6" y="2067"/>
                    </a:lnTo>
                    <a:lnTo>
                      <a:pt x="1" y="2036"/>
                    </a:lnTo>
                    <a:lnTo>
                      <a:pt x="0" y="2004"/>
                    </a:lnTo>
                    <a:lnTo>
                      <a:pt x="3" y="1974"/>
                    </a:lnTo>
                    <a:lnTo>
                      <a:pt x="10" y="1943"/>
                    </a:lnTo>
                    <a:lnTo>
                      <a:pt x="23" y="1914"/>
                    </a:lnTo>
                    <a:lnTo>
                      <a:pt x="28" y="1904"/>
                    </a:lnTo>
                    <a:lnTo>
                      <a:pt x="35" y="1891"/>
                    </a:lnTo>
                    <a:lnTo>
                      <a:pt x="42" y="1880"/>
                    </a:lnTo>
                    <a:lnTo>
                      <a:pt x="49" y="1869"/>
                    </a:lnTo>
                    <a:lnTo>
                      <a:pt x="55" y="1859"/>
                    </a:lnTo>
                    <a:lnTo>
                      <a:pt x="63" y="1850"/>
                    </a:lnTo>
                    <a:lnTo>
                      <a:pt x="72" y="1839"/>
                    </a:lnTo>
                    <a:lnTo>
                      <a:pt x="82" y="1830"/>
                    </a:lnTo>
                    <a:lnTo>
                      <a:pt x="92" y="1823"/>
                    </a:lnTo>
                    <a:lnTo>
                      <a:pt x="104" y="1815"/>
                    </a:lnTo>
                    <a:lnTo>
                      <a:pt x="115" y="1809"/>
                    </a:lnTo>
                    <a:lnTo>
                      <a:pt x="126" y="1805"/>
                    </a:lnTo>
                    <a:lnTo>
                      <a:pt x="122" y="1560"/>
                    </a:lnTo>
                    <a:lnTo>
                      <a:pt x="120" y="1316"/>
                    </a:lnTo>
                    <a:lnTo>
                      <a:pt x="120" y="1072"/>
                    </a:lnTo>
                    <a:lnTo>
                      <a:pt x="121" y="828"/>
                    </a:lnTo>
                    <a:lnTo>
                      <a:pt x="122" y="646"/>
                    </a:lnTo>
                    <a:lnTo>
                      <a:pt x="126" y="463"/>
                    </a:lnTo>
                    <a:lnTo>
                      <a:pt x="131" y="281"/>
                    </a:lnTo>
                    <a:lnTo>
                      <a:pt x="135" y="97"/>
                    </a:lnTo>
                    <a:lnTo>
                      <a:pt x="136" y="84"/>
                    </a:lnTo>
                    <a:lnTo>
                      <a:pt x="139" y="71"/>
                    </a:lnTo>
                    <a:lnTo>
                      <a:pt x="143" y="59"/>
                    </a:lnTo>
                    <a:lnTo>
                      <a:pt x="149" y="47"/>
                    </a:lnTo>
                    <a:lnTo>
                      <a:pt x="156" y="36"/>
                    </a:lnTo>
                    <a:lnTo>
                      <a:pt x="163" y="26"/>
                    </a:lnTo>
                    <a:lnTo>
                      <a:pt x="174" y="18"/>
                    </a:lnTo>
                    <a:lnTo>
                      <a:pt x="185" y="11"/>
                    </a:lnTo>
                    <a:lnTo>
                      <a:pt x="194" y="7"/>
                    </a:lnTo>
                    <a:lnTo>
                      <a:pt x="205" y="3"/>
                    </a:lnTo>
                    <a:lnTo>
                      <a:pt x="216" y="1"/>
                    </a:lnTo>
                    <a:lnTo>
                      <a:pt x="228" y="0"/>
                    </a:lnTo>
                    <a:lnTo>
                      <a:pt x="239" y="1"/>
                    </a:lnTo>
                    <a:lnTo>
                      <a:pt x="249" y="3"/>
                    </a:lnTo>
                    <a:lnTo>
                      <a:pt x="259" y="8"/>
                    </a:lnTo>
                    <a:lnTo>
                      <a:pt x="268" y="15"/>
                    </a:lnTo>
                    <a:lnTo>
                      <a:pt x="287" y="4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2" name="Freeform 356"/>
              <p:cNvSpPr>
                <a:spLocks/>
              </p:cNvSpPr>
              <p:nvPr/>
            </p:nvSpPr>
            <p:spPr bwMode="auto">
              <a:xfrm>
                <a:off x="5441" y="2229"/>
                <a:ext cx="109" cy="568"/>
              </a:xfrm>
              <a:custGeom>
                <a:avLst/>
                <a:gdLst>
                  <a:gd name="T0" fmla="*/ 102 w 109"/>
                  <a:gd name="T1" fmla="*/ 159 h 568"/>
                  <a:gd name="T2" fmla="*/ 109 w 109"/>
                  <a:gd name="T3" fmla="*/ 431 h 568"/>
                  <a:gd name="T4" fmla="*/ 91 w 109"/>
                  <a:gd name="T5" fmla="*/ 568 h 568"/>
                  <a:gd name="T6" fmla="*/ 65 w 109"/>
                  <a:gd name="T7" fmla="*/ 567 h 568"/>
                  <a:gd name="T8" fmla="*/ 40 w 109"/>
                  <a:gd name="T9" fmla="*/ 564 h 568"/>
                  <a:gd name="T10" fmla="*/ 15 w 109"/>
                  <a:gd name="T11" fmla="*/ 563 h 568"/>
                  <a:gd name="T12" fmla="*/ 3 w 109"/>
                  <a:gd name="T13" fmla="*/ 511 h 568"/>
                  <a:gd name="T14" fmla="*/ 20 w 109"/>
                  <a:gd name="T15" fmla="*/ 515 h 568"/>
                  <a:gd name="T16" fmla="*/ 39 w 109"/>
                  <a:gd name="T17" fmla="*/ 517 h 568"/>
                  <a:gd name="T18" fmla="*/ 56 w 109"/>
                  <a:gd name="T19" fmla="*/ 514 h 568"/>
                  <a:gd name="T20" fmla="*/ 68 w 109"/>
                  <a:gd name="T21" fmla="*/ 502 h 568"/>
                  <a:gd name="T22" fmla="*/ 59 w 109"/>
                  <a:gd name="T23" fmla="*/ 492 h 568"/>
                  <a:gd name="T24" fmla="*/ 46 w 109"/>
                  <a:gd name="T25" fmla="*/ 488 h 568"/>
                  <a:gd name="T26" fmla="*/ 31 w 109"/>
                  <a:gd name="T27" fmla="*/ 485 h 568"/>
                  <a:gd name="T28" fmla="*/ 16 w 109"/>
                  <a:gd name="T29" fmla="*/ 483 h 568"/>
                  <a:gd name="T30" fmla="*/ 3 w 109"/>
                  <a:gd name="T31" fmla="*/ 407 h 568"/>
                  <a:gd name="T32" fmla="*/ 20 w 109"/>
                  <a:gd name="T33" fmla="*/ 407 h 568"/>
                  <a:gd name="T34" fmla="*/ 38 w 109"/>
                  <a:gd name="T35" fmla="*/ 407 h 568"/>
                  <a:gd name="T36" fmla="*/ 53 w 109"/>
                  <a:gd name="T37" fmla="*/ 403 h 568"/>
                  <a:gd name="T38" fmla="*/ 65 w 109"/>
                  <a:gd name="T39" fmla="*/ 390 h 568"/>
                  <a:gd name="T40" fmla="*/ 57 w 109"/>
                  <a:gd name="T41" fmla="*/ 384 h 568"/>
                  <a:gd name="T42" fmla="*/ 48 w 109"/>
                  <a:gd name="T43" fmla="*/ 382 h 568"/>
                  <a:gd name="T44" fmla="*/ 3 w 109"/>
                  <a:gd name="T45" fmla="*/ 283 h 568"/>
                  <a:gd name="T46" fmla="*/ 17 w 109"/>
                  <a:gd name="T47" fmla="*/ 284 h 568"/>
                  <a:gd name="T48" fmla="*/ 32 w 109"/>
                  <a:gd name="T49" fmla="*/ 284 h 568"/>
                  <a:gd name="T50" fmla="*/ 47 w 109"/>
                  <a:gd name="T51" fmla="*/ 280 h 568"/>
                  <a:gd name="T52" fmla="*/ 57 w 109"/>
                  <a:gd name="T53" fmla="*/ 270 h 568"/>
                  <a:gd name="T54" fmla="*/ 57 w 109"/>
                  <a:gd name="T55" fmla="*/ 264 h 568"/>
                  <a:gd name="T56" fmla="*/ 52 w 109"/>
                  <a:gd name="T57" fmla="*/ 260 h 568"/>
                  <a:gd name="T58" fmla="*/ 5 w 109"/>
                  <a:gd name="T59" fmla="*/ 173 h 568"/>
                  <a:gd name="T60" fmla="*/ 17 w 109"/>
                  <a:gd name="T61" fmla="*/ 172 h 568"/>
                  <a:gd name="T62" fmla="*/ 31 w 109"/>
                  <a:gd name="T63" fmla="*/ 171 h 568"/>
                  <a:gd name="T64" fmla="*/ 42 w 109"/>
                  <a:gd name="T65" fmla="*/ 168 h 568"/>
                  <a:gd name="T66" fmla="*/ 50 w 109"/>
                  <a:gd name="T67" fmla="*/ 159 h 568"/>
                  <a:gd name="T68" fmla="*/ 50 w 109"/>
                  <a:gd name="T69" fmla="*/ 152 h 568"/>
                  <a:gd name="T70" fmla="*/ 46 w 109"/>
                  <a:gd name="T71" fmla="*/ 145 h 568"/>
                  <a:gd name="T72" fmla="*/ 35 w 109"/>
                  <a:gd name="T73" fmla="*/ 145 h 568"/>
                  <a:gd name="T74" fmla="*/ 25 w 109"/>
                  <a:gd name="T75" fmla="*/ 145 h 568"/>
                  <a:gd name="T76" fmla="*/ 14 w 109"/>
                  <a:gd name="T77" fmla="*/ 145 h 568"/>
                  <a:gd name="T78" fmla="*/ 4 w 109"/>
                  <a:gd name="T79" fmla="*/ 145 h 568"/>
                  <a:gd name="T80" fmla="*/ 6 w 109"/>
                  <a:gd name="T81" fmla="*/ 81 h 568"/>
                  <a:gd name="T82" fmla="*/ 23 w 109"/>
                  <a:gd name="T83" fmla="*/ 21 h 568"/>
                  <a:gd name="T84" fmla="*/ 31 w 109"/>
                  <a:gd name="T85" fmla="*/ 13 h 568"/>
                  <a:gd name="T86" fmla="*/ 40 w 109"/>
                  <a:gd name="T87" fmla="*/ 5 h 568"/>
                  <a:gd name="T88" fmla="*/ 49 w 109"/>
                  <a:gd name="T89" fmla="*/ 1 h 568"/>
                  <a:gd name="T90" fmla="*/ 60 w 109"/>
                  <a:gd name="T91" fmla="*/ 0 h 568"/>
                  <a:gd name="T92" fmla="*/ 69 w 109"/>
                  <a:gd name="T93" fmla="*/ 4 h 568"/>
                  <a:gd name="T94" fmla="*/ 79 w 109"/>
                  <a:gd name="T95" fmla="*/ 9 h 568"/>
                  <a:gd name="T96" fmla="*/ 87 w 109"/>
                  <a:gd name="T97" fmla="*/ 14 h 568"/>
                  <a:gd name="T98" fmla="*/ 95 w 109"/>
                  <a:gd name="T99" fmla="*/ 22 h 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09" h="568">
                    <a:moveTo>
                      <a:pt x="95" y="22"/>
                    </a:moveTo>
                    <a:lnTo>
                      <a:pt x="102" y="159"/>
                    </a:lnTo>
                    <a:lnTo>
                      <a:pt x="108" y="295"/>
                    </a:lnTo>
                    <a:lnTo>
                      <a:pt x="109" y="431"/>
                    </a:lnTo>
                    <a:lnTo>
                      <a:pt x="105" y="568"/>
                    </a:lnTo>
                    <a:lnTo>
                      <a:pt x="91" y="568"/>
                    </a:lnTo>
                    <a:lnTo>
                      <a:pt x="77" y="568"/>
                    </a:lnTo>
                    <a:lnTo>
                      <a:pt x="65" y="567"/>
                    </a:lnTo>
                    <a:lnTo>
                      <a:pt x="52" y="565"/>
                    </a:lnTo>
                    <a:lnTo>
                      <a:pt x="40" y="564"/>
                    </a:lnTo>
                    <a:lnTo>
                      <a:pt x="28" y="563"/>
                    </a:lnTo>
                    <a:lnTo>
                      <a:pt x="15" y="563"/>
                    </a:lnTo>
                    <a:lnTo>
                      <a:pt x="0" y="564"/>
                    </a:lnTo>
                    <a:lnTo>
                      <a:pt x="3" y="511"/>
                    </a:lnTo>
                    <a:lnTo>
                      <a:pt x="11" y="512"/>
                    </a:lnTo>
                    <a:lnTo>
                      <a:pt x="20" y="515"/>
                    </a:lnTo>
                    <a:lnTo>
                      <a:pt x="29" y="516"/>
                    </a:lnTo>
                    <a:lnTo>
                      <a:pt x="39" y="517"/>
                    </a:lnTo>
                    <a:lnTo>
                      <a:pt x="48" y="516"/>
                    </a:lnTo>
                    <a:lnTo>
                      <a:pt x="56" y="514"/>
                    </a:lnTo>
                    <a:lnTo>
                      <a:pt x="62" y="509"/>
                    </a:lnTo>
                    <a:lnTo>
                      <a:pt x="68" y="502"/>
                    </a:lnTo>
                    <a:lnTo>
                      <a:pt x="64" y="497"/>
                    </a:lnTo>
                    <a:lnTo>
                      <a:pt x="59" y="492"/>
                    </a:lnTo>
                    <a:lnTo>
                      <a:pt x="52" y="489"/>
                    </a:lnTo>
                    <a:lnTo>
                      <a:pt x="46" y="488"/>
                    </a:lnTo>
                    <a:lnTo>
                      <a:pt x="38" y="487"/>
                    </a:lnTo>
                    <a:lnTo>
                      <a:pt x="31" y="485"/>
                    </a:lnTo>
                    <a:lnTo>
                      <a:pt x="23" y="484"/>
                    </a:lnTo>
                    <a:lnTo>
                      <a:pt x="16" y="483"/>
                    </a:lnTo>
                    <a:lnTo>
                      <a:pt x="4" y="485"/>
                    </a:lnTo>
                    <a:lnTo>
                      <a:pt x="3" y="407"/>
                    </a:lnTo>
                    <a:lnTo>
                      <a:pt x="11" y="405"/>
                    </a:lnTo>
                    <a:lnTo>
                      <a:pt x="20" y="407"/>
                    </a:lnTo>
                    <a:lnTo>
                      <a:pt x="29" y="407"/>
                    </a:lnTo>
                    <a:lnTo>
                      <a:pt x="38" y="407"/>
                    </a:lnTo>
                    <a:lnTo>
                      <a:pt x="46" y="405"/>
                    </a:lnTo>
                    <a:lnTo>
                      <a:pt x="53" y="403"/>
                    </a:lnTo>
                    <a:lnTo>
                      <a:pt x="60" y="397"/>
                    </a:lnTo>
                    <a:lnTo>
                      <a:pt x="65" y="390"/>
                    </a:lnTo>
                    <a:lnTo>
                      <a:pt x="61" y="385"/>
                    </a:lnTo>
                    <a:lnTo>
                      <a:pt x="57" y="384"/>
                    </a:lnTo>
                    <a:lnTo>
                      <a:pt x="52" y="383"/>
                    </a:lnTo>
                    <a:lnTo>
                      <a:pt x="48" y="382"/>
                    </a:lnTo>
                    <a:lnTo>
                      <a:pt x="3" y="377"/>
                    </a:lnTo>
                    <a:lnTo>
                      <a:pt x="3" y="283"/>
                    </a:lnTo>
                    <a:lnTo>
                      <a:pt x="10" y="283"/>
                    </a:lnTo>
                    <a:lnTo>
                      <a:pt x="17" y="284"/>
                    </a:lnTo>
                    <a:lnTo>
                      <a:pt x="24" y="284"/>
                    </a:lnTo>
                    <a:lnTo>
                      <a:pt x="32" y="284"/>
                    </a:lnTo>
                    <a:lnTo>
                      <a:pt x="40" y="283"/>
                    </a:lnTo>
                    <a:lnTo>
                      <a:pt x="47" y="280"/>
                    </a:lnTo>
                    <a:lnTo>
                      <a:pt x="52" y="277"/>
                    </a:lnTo>
                    <a:lnTo>
                      <a:pt x="57" y="270"/>
                    </a:lnTo>
                    <a:lnTo>
                      <a:pt x="58" y="267"/>
                    </a:lnTo>
                    <a:lnTo>
                      <a:pt x="57" y="264"/>
                    </a:lnTo>
                    <a:lnTo>
                      <a:pt x="55" y="262"/>
                    </a:lnTo>
                    <a:lnTo>
                      <a:pt x="52" y="260"/>
                    </a:lnTo>
                    <a:lnTo>
                      <a:pt x="2" y="253"/>
                    </a:lnTo>
                    <a:lnTo>
                      <a:pt x="5" y="173"/>
                    </a:lnTo>
                    <a:lnTo>
                      <a:pt x="11" y="172"/>
                    </a:lnTo>
                    <a:lnTo>
                      <a:pt x="17" y="172"/>
                    </a:lnTo>
                    <a:lnTo>
                      <a:pt x="24" y="172"/>
                    </a:lnTo>
                    <a:lnTo>
                      <a:pt x="31" y="171"/>
                    </a:lnTo>
                    <a:lnTo>
                      <a:pt x="37" y="170"/>
                    </a:lnTo>
                    <a:lnTo>
                      <a:pt x="42" y="168"/>
                    </a:lnTo>
                    <a:lnTo>
                      <a:pt x="47" y="163"/>
                    </a:lnTo>
                    <a:lnTo>
                      <a:pt x="50" y="159"/>
                    </a:lnTo>
                    <a:lnTo>
                      <a:pt x="51" y="155"/>
                    </a:lnTo>
                    <a:lnTo>
                      <a:pt x="50" y="152"/>
                    </a:lnTo>
                    <a:lnTo>
                      <a:pt x="49" y="148"/>
                    </a:lnTo>
                    <a:lnTo>
                      <a:pt x="46" y="145"/>
                    </a:lnTo>
                    <a:lnTo>
                      <a:pt x="41" y="145"/>
                    </a:lnTo>
                    <a:lnTo>
                      <a:pt x="35" y="145"/>
                    </a:lnTo>
                    <a:lnTo>
                      <a:pt x="31" y="145"/>
                    </a:lnTo>
                    <a:lnTo>
                      <a:pt x="25" y="145"/>
                    </a:lnTo>
                    <a:lnTo>
                      <a:pt x="20" y="145"/>
                    </a:lnTo>
                    <a:lnTo>
                      <a:pt x="14" y="145"/>
                    </a:lnTo>
                    <a:lnTo>
                      <a:pt x="10" y="145"/>
                    </a:lnTo>
                    <a:lnTo>
                      <a:pt x="4" y="145"/>
                    </a:lnTo>
                    <a:lnTo>
                      <a:pt x="7" y="113"/>
                    </a:lnTo>
                    <a:lnTo>
                      <a:pt x="6" y="81"/>
                    </a:lnTo>
                    <a:lnTo>
                      <a:pt x="8" y="48"/>
                    </a:lnTo>
                    <a:lnTo>
                      <a:pt x="23" y="21"/>
                    </a:lnTo>
                    <a:lnTo>
                      <a:pt x="26" y="16"/>
                    </a:lnTo>
                    <a:lnTo>
                      <a:pt x="31" y="13"/>
                    </a:lnTo>
                    <a:lnTo>
                      <a:pt x="35" y="9"/>
                    </a:lnTo>
                    <a:lnTo>
                      <a:pt x="40" y="5"/>
                    </a:lnTo>
                    <a:lnTo>
                      <a:pt x="44" y="3"/>
                    </a:lnTo>
                    <a:lnTo>
                      <a:pt x="49" y="1"/>
                    </a:lnTo>
                    <a:lnTo>
                      <a:pt x="55" y="0"/>
                    </a:lnTo>
                    <a:lnTo>
                      <a:pt x="60" y="0"/>
                    </a:lnTo>
                    <a:lnTo>
                      <a:pt x="65" y="2"/>
                    </a:lnTo>
                    <a:lnTo>
                      <a:pt x="69" y="4"/>
                    </a:lnTo>
                    <a:lnTo>
                      <a:pt x="75" y="6"/>
                    </a:lnTo>
                    <a:lnTo>
                      <a:pt x="79" y="9"/>
                    </a:lnTo>
                    <a:lnTo>
                      <a:pt x="84" y="11"/>
                    </a:lnTo>
                    <a:lnTo>
                      <a:pt x="87" y="14"/>
                    </a:lnTo>
                    <a:lnTo>
                      <a:pt x="92" y="18"/>
                    </a:lnTo>
                    <a:lnTo>
                      <a:pt x="95" y="22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3" name="Freeform 357"/>
              <p:cNvSpPr>
                <a:spLocks/>
              </p:cNvSpPr>
              <p:nvPr/>
            </p:nvSpPr>
            <p:spPr bwMode="auto">
              <a:xfrm>
                <a:off x="5321" y="2827"/>
                <a:ext cx="350" cy="1540"/>
              </a:xfrm>
              <a:custGeom>
                <a:avLst/>
                <a:gdLst>
                  <a:gd name="T0" fmla="*/ 216 w 350"/>
                  <a:gd name="T1" fmla="*/ 483 h 1540"/>
                  <a:gd name="T2" fmla="*/ 225 w 350"/>
                  <a:gd name="T3" fmla="*/ 1130 h 1540"/>
                  <a:gd name="T4" fmla="*/ 248 w 350"/>
                  <a:gd name="T5" fmla="*/ 1214 h 1540"/>
                  <a:gd name="T6" fmla="*/ 311 w 350"/>
                  <a:gd name="T7" fmla="*/ 1252 h 1540"/>
                  <a:gd name="T8" fmla="*/ 348 w 350"/>
                  <a:gd name="T9" fmla="*/ 1343 h 1540"/>
                  <a:gd name="T10" fmla="*/ 335 w 350"/>
                  <a:gd name="T11" fmla="*/ 1461 h 1540"/>
                  <a:gd name="T12" fmla="*/ 257 w 350"/>
                  <a:gd name="T13" fmla="*/ 1532 h 1540"/>
                  <a:gd name="T14" fmla="*/ 166 w 350"/>
                  <a:gd name="T15" fmla="*/ 1539 h 1540"/>
                  <a:gd name="T16" fmla="*/ 81 w 350"/>
                  <a:gd name="T17" fmla="*/ 1531 h 1540"/>
                  <a:gd name="T18" fmla="*/ 24 w 350"/>
                  <a:gd name="T19" fmla="*/ 1471 h 1540"/>
                  <a:gd name="T20" fmla="*/ 6 w 350"/>
                  <a:gd name="T21" fmla="*/ 1311 h 1540"/>
                  <a:gd name="T22" fmla="*/ 56 w 350"/>
                  <a:gd name="T23" fmla="*/ 1233 h 1540"/>
                  <a:gd name="T24" fmla="*/ 99 w 350"/>
                  <a:gd name="T25" fmla="*/ 1213 h 1540"/>
                  <a:gd name="T26" fmla="*/ 120 w 350"/>
                  <a:gd name="T27" fmla="*/ 1130 h 1540"/>
                  <a:gd name="T28" fmla="*/ 160 w 350"/>
                  <a:gd name="T29" fmla="*/ 1128 h 1540"/>
                  <a:gd name="T30" fmla="*/ 188 w 350"/>
                  <a:gd name="T31" fmla="*/ 1117 h 1540"/>
                  <a:gd name="T32" fmla="*/ 164 w 350"/>
                  <a:gd name="T33" fmla="*/ 1101 h 1540"/>
                  <a:gd name="T34" fmla="*/ 123 w 350"/>
                  <a:gd name="T35" fmla="*/ 1101 h 1540"/>
                  <a:gd name="T36" fmla="*/ 131 w 350"/>
                  <a:gd name="T37" fmla="*/ 1000 h 1540"/>
                  <a:gd name="T38" fmla="*/ 168 w 350"/>
                  <a:gd name="T39" fmla="*/ 998 h 1540"/>
                  <a:gd name="T40" fmla="*/ 162 w 350"/>
                  <a:gd name="T41" fmla="*/ 976 h 1540"/>
                  <a:gd name="T42" fmla="*/ 123 w 350"/>
                  <a:gd name="T43" fmla="*/ 977 h 1540"/>
                  <a:gd name="T44" fmla="*/ 151 w 350"/>
                  <a:gd name="T45" fmla="*/ 882 h 1540"/>
                  <a:gd name="T46" fmla="*/ 181 w 350"/>
                  <a:gd name="T47" fmla="*/ 871 h 1540"/>
                  <a:gd name="T48" fmla="*/ 162 w 350"/>
                  <a:gd name="T49" fmla="*/ 860 h 1540"/>
                  <a:gd name="T50" fmla="*/ 124 w 350"/>
                  <a:gd name="T51" fmla="*/ 858 h 1540"/>
                  <a:gd name="T52" fmla="*/ 140 w 350"/>
                  <a:gd name="T53" fmla="*/ 760 h 1540"/>
                  <a:gd name="T54" fmla="*/ 176 w 350"/>
                  <a:gd name="T55" fmla="*/ 746 h 1540"/>
                  <a:gd name="T56" fmla="*/ 139 w 350"/>
                  <a:gd name="T57" fmla="*/ 731 h 1540"/>
                  <a:gd name="T58" fmla="*/ 113 w 350"/>
                  <a:gd name="T59" fmla="*/ 690 h 1540"/>
                  <a:gd name="T60" fmla="*/ 137 w 350"/>
                  <a:gd name="T61" fmla="*/ 647 h 1540"/>
                  <a:gd name="T62" fmla="*/ 179 w 350"/>
                  <a:gd name="T63" fmla="*/ 638 h 1540"/>
                  <a:gd name="T64" fmla="*/ 141 w 350"/>
                  <a:gd name="T65" fmla="*/ 621 h 1540"/>
                  <a:gd name="T66" fmla="*/ 115 w 350"/>
                  <a:gd name="T67" fmla="*/ 574 h 1540"/>
                  <a:gd name="T68" fmla="*/ 137 w 350"/>
                  <a:gd name="T69" fmla="*/ 529 h 1540"/>
                  <a:gd name="T70" fmla="*/ 177 w 350"/>
                  <a:gd name="T71" fmla="*/ 518 h 1540"/>
                  <a:gd name="T72" fmla="*/ 143 w 350"/>
                  <a:gd name="T73" fmla="*/ 502 h 1540"/>
                  <a:gd name="T74" fmla="*/ 122 w 350"/>
                  <a:gd name="T75" fmla="*/ 451 h 1540"/>
                  <a:gd name="T76" fmla="*/ 144 w 350"/>
                  <a:gd name="T77" fmla="*/ 399 h 1540"/>
                  <a:gd name="T78" fmla="*/ 180 w 350"/>
                  <a:gd name="T79" fmla="*/ 391 h 1540"/>
                  <a:gd name="T80" fmla="*/ 169 w 350"/>
                  <a:gd name="T81" fmla="*/ 372 h 1540"/>
                  <a:gd name="T82" fmla="*/ 134 w 350"/>
                  <a:gd name="T83" fmla="*/ 372 h 1540"/>
                  <a:gd name="T84" fmla="*/ 117 w 350"/>
                  <a:gd name="T85" fmla="*/ 313 h 1540"/>
                  <a:gd name="T86" fmla="*/ 153 w 350"/>
                  <a:gd name="T87" fmla="*/ 294 h 1540"/>
                  <a:gd name="T88" fmla="*/ 184 w 350"/>
                  <a:gd name="T89" fmla="*/ 275 h 1540"/>
                  <a:gd name="T90" fmla="*/ 161 w 350"/>
                  <a:gd name="T91" fmla="*/ 265 h 1540"/>
                  <a:gd name="T92" fmla="*/ 118 w 350"/>
                  <a:gd name="T93" fmla="*/ 215 h 1540"/>
                  <a:gd name="T94" fmla="*/ 145 w 350"/>
                  <a:gd name="T95" fmla="*/ 171 h 1540"/>
                  <a:gd name="T96" fmla="*/ 184 w 350"/>
                  <a:gd name="T97" fmla="*/ 155 h 1540"/>
                  <a:gd name="T98" fmla="*/ 117 w 350"/>
                  <a:gd name="T99" fmla="*/ 140 h 1540"/>
                  <a:gd name="T100" fmla="*/ 149 w 350"/>
                  <a:gd name="T101" fmla="*/ 55 h 1540"/>
                  <a:gd name="T102" fmla="*/ 175 w 350"/>
                  <a:gd name="T103" fmla="*/ 38 h 1540"/>
                  <a:gd name="T104" fmla="*/ 148 w 350"/>
                  <a:gd name="T105" fmla="*/ 29 h 1540"/>
                  <a:gd name="T106" fmla="*/ 122 w 350"/>
                  <a:gd name="T107" fmla="*/ 27 h 1540"/>
                  <a:gd name="T108" fmla="*/ 159 w 350"/>
                  <a:gd name="T109" fmla="*/ 5 h 1540"/>
                  <a:gd name="T110" fmla="*/ 224 w 350"/>
                  <a:gd name="T111" fmla="*/ 6 h 1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50" h="1540">
                    <a:moveTo>
                      <a:pt x="224" y="6"/>
                    </a:moveTo>
                    <a:lnTo>
                      <a:pt x="222" y="125"/>
                    </a:lnTo>
                    <a:lnTo>
                      <a:pt x="217" y="244"/>
                    </a:lnTo>
                    <a:lnTo>
                      <a:pt x="214" y="362"/>
                    </a:lnTo>
                    <a:lnTo>
                      <a:pt x="216" y="483"/>
                    </a:lnTo>
                    <a:lnTo>
                      <a:pt x="223" y="640"/>
                    </a:lnTo>
                    <a:lnTo>
                      <a:pt x="225" y="795"/>
                    </a:lnTo>
                    <a:lnTo>
                      <a:pt x="225" y="949"/>
                    </a:lnTo>
                    <a:lnTo>
                      <a:pt x="224" y="1104"/>
                    </a:lnTo>
                    <a:lnTo>
                      <a:pt x="225" y="1130"/>
                    </a:lnTo>
                    <a:lnTo>
                      <a:pt x="226" y="1156"/>
                    </a:lnTo>
                    <a:lnTo>
                      <a:pt x="230" y="1180"/>
                    </a:lnTo>
                    <a:lnTo>
                      <a:pt x="234" y="1205"/>
                    </a:lnTo>
                    <a:lnTo>
                      <a:pt x="240" y="1212"/>
                    </a:lnTo>
                    <a:lnTo>
                      <a:pt x="248" y="1214"/>
                    </a:lnTo>
                    <a:lnTo>
                      <a:pt x="258" y="1214"/>
                    </a:lnTo>
                    <a:lnTo>
                      <a:pt x="266" y="1215"/>
                    </a:lnTo>
                    <a:lnTo>
                      <a:pt x="283" y="1225"/>
                    </a:lnTo>
                    <a:lnTo>
                      <a:pt x="297" y="1238"/>
                    </a:lnTo>
                    <a:lnTo>
                      <a:pt x="311" y="1252"/>
                    </a:lnTo>
                    <a:lnTo>
                      <a:pt x="322" y="1268"/>
                    </a:lnTo>
                    <a:lnTo>
                      <a:pt x="331" y="1286"/>
                    </a:lnTo>
                    <a:lnTo>
                      <a:pt x="339" y="1304"/>
                    </a:lnTo>
                    <a:lnTo>
                      <a:pt x="345" y="1323"/>
                    </a:lnTo>
                    <a:lnTo>
                      <a:pt x="348" y="1343"/>
                    </a:lnTo>
                    <a:lnTo>
                      <a:pt x="350" y="1367"/>
                    </a:lnTo>
                    <a:lnTo>
                      <a:pt x="350" y="1392"/>
                    </a:lnTo>
                    <a:lnTo>
                      <a:pt x="347" y="1417"/>
                    </a:lnTo>
                    <a:lnTo>
                      <a:pt x="342" y="1440"/>
                    </a:lnTo>
                    <a:lnTo>
                      <a:pt x="335" y="1461"/>
                    </a:lnTo>
                    <a:lnTo>
                      <a:pt x="322" y="1481"/>
                    </a:lnTo>
                    <a:lnTo>
                      <a:pt x="308" y="1500"/>
                    </a:lnTo>
                    <a:lnTo>
                      <a:pt x="288" y="1516"/>
                    </a:lnTo>
                    <a:lnTo>
                      <a:pt x="274" y="1525"/>
                    </a:lnTo>
                    <a:lnTo>
                      <a:pt x="257" y="1532"/>
                    </a:lnTo>
                    <a:lnTo>
                      <a:pt x="240" y="1537"/>
                    </a:lnTo>
                    <a:lnTo>
                      <a:pt x="223" y="1539"/>
                    </a:lnTo>
                    <a:lnTo>
                      <a:pt x="204" y="1540"/>
                    </a:lnTo>
                    <a:lnTo>
                      <a:pt x="186" y="1540"/>
                    </a:lnTo>
                    <a:lnTo>
                      <a:pt x="166" y="1539"/>
                    </a:lnTo>
                    <a:lnTo>
                      <a:pt x="145" y="1539"/>
                    </a:lnTo>
                    <a:lnTo>
                      <a:pt x="125" y="1538"/>
                    </a:lnTo>
                    <a:lnTo>
                      <a:pt x="108" y="1537"/>
                    </a:lnTo>
                    <a:lnTo>
                      <a:pt x="93" y="1534"/>
                    </a:lnTo>
                    <a:lnTo>
                      <a:pt x="81" y="1531"/>
                    </a:lnTo>
                    <a:lnTo>
                      <a:pt x="70" y="1525"/>
                    </a:lnTo>
                    <a:lnTo>
                      <a:pt x="60" y="1518"/>
                    </a:lnTo>
                    <a:lnTo>
                      <a:pt x="48" y="1511"/>
                    </a:lnTo>
                    <a:lnTo>
                      <a:pt x="37" y="1499"/>
                    </a:lnTo>
                    <a:lnTo>
                      <a:pt x="24" y="1471"/>
                    </a:lnTo>
                    <a:lnTo>
                      <a:pt x="12" y="1441"/>
                    </a:lnTo>
                    <a:lnTo>
                      <a:pt x="4" y="1408"/>
                    </a:lnTo>
                    <a:lnTo>
                      <a:pt x="0" y="1375"/>
                    </a:lnTo>
                    <a:lnTo>
                      <a:pt x="0" y="1343"/>
                    </a:lnTo>
                    <a:lnTo>
                      <a:pt x="6" y="1311"/>
                    </a:lnTo>
                    <a:lnTo>
                      <a:pt x="18" y="1281"/>
                    </a:lnTo>
                    <a:lnTo>
                      <a:pt x="36" y="1254"/>
                    </a:lnTo>
                    <a:lnTo>
                      <a:pt x="43" y="1247"/>
                    </a:lnTo>
                    <a:lnTo>
                      <a:pt x="49" y="1240"/>
                    </a:lnTo>
                    <a:lnTo>
                      <a:pt x="56" y="1233"/>
                    </a:lnTo>
                    <a:lnTo>
                      <a:pt x="64" y="1228"/>
                    </a:lnTo>
                    <a:lnTo>
                      <a:pt x="72" y="1222"/>
                    </a:lnTo>
                    <a:lnTo>
                      <a:pt x="81" y="1219"/>
                    </a:lnTo>
                    <a:lnTo>
                      <a:pt x="90" y="1215"/>
                    </a:lnTo>
                    <a:lnTo>
                      <a:pt x="99" y="1213"/>
                    </a:lnTo>
                    <a:lnTo>
                      <a:pt x="104" y="1206"/>
                    </a:lnTo>
                    <a:lnTo>
                      <a:pt x="107" y="1201"/>
                    </a:lnTo>
                    <a:lnTo>
                      <a:pt x="111" y="1194"/>
                    </a:lnTo>
                    <a:lnTo>
                      <a:pt x="117" y="1188"/>
                    </a:lnTo>
                    <a:lnTo>
                      <a:pt x="120" y="1130"/>
                    </a:lnTo>
                    <a:lnTo>
                      <a:pt x="128" y="1130"/>
                    </a:lnTo>
                    <a:lnTo>
                      <a:pt x="136" y="1130"/>
                    </a:lnTo>
                    <a:lnTo>
                      <a:pt x="144" y="1130"/>
                    </a:lnTo>
                    <a:lnTo>
                      <a:pt x="152" y="1130"/>
                    </a:lnTo>
                    <a:lnTo>
                      <a:pt x="160" y="1128"/>
                    </a:lnTo>
                    <a:lnTo>
                      <a:pt x="168" y="1127"/>
                    </a:lnTo>
                    <a:lnTo>
                      <a:pt x="176" y="1126"/>
                    </a:lnTo>
                    <a:lnTo>
                      <a:pt x="184" y="1124"/>
                    </a:lnTo>
                    <a:lnTo>
                      <a:pt x="187" y="1121"/>
                    </a:lnTo>
                    <a:lnTo>
                      <a:pt x="188" y="1117"/>
                    </a:lnTo>
                    <a:lnTo>
                      <a:pt x="189" y="1114"/>
                    </a:lnTo>
                    <a:lnTo>
                      <a:pt x="188" y="1110"/>
                    </a:lnTo>
                    <a:lnTo>
                      <a:pt x="180" y="1106"/>
                    </a:lnTo>
                    <a:lnTo>
                      <a:pt x="172" y="1104"/>
                    </a:lnTo>
                    <a:lnTo>
                      <a:pt x="164" y="1101"/>
                    </a:lnTo>
                    <a:lnTo>
                      <a:pt x="157" y="1100"/>
                    </a:lnTo>
                    <a:lnTo>
                      <a:pt x="148" y="1100"/>
                    </a:lnTo>
                    <a:lnTo>
                      <a:pt x="140" y="1100"/>
                    </a:lnTo>
                    <a:lnTo>
                      <a:pt x="131" y="1101"/>
                    </a:lnTo>
                    <a:lnTo>
                      <a:pt x="123" y="1101"/>
                    </a:lnTo>
                    <a:lnTo>
                      <a:pt x="122" y="1075"/>
                    </a:lnTo>
                    <a:lnTo>
                      <a:pt x="122" y="1052"/>
                    </a:lnTo>
                    <a:lnTo>
                      <a:pt x="123" y="1027"/>
                    </a:lnTo>
                    <a:lnTo>
                      <a:pt x="123" y="1000"/>
                    </a:lnTo>
                    <a:lnTo>
                      <a:pt x="131" y="1000"/>
                    </a:lnTo>
                    <a:lnTo>
                      <a:pt x="137" y="1000"/>
                    </a:lnTo>
                    <a:lnTo>
                      <a:pt x="145" y="1000"/>
                    </a:lnTo>
                    <a:lnTo>
                      <a:pt x="153" y="1000"/>
                    </a:lnTo>
                    <a:lnTo>
                      <a:pt x="160" y="999"/>
                    </a:lnTo>
                    <a:lnTo>
                      <a:pt x="168" y="998"/>
                    </a:lnTo>
                    <a:lnTo>
                      <a:pt x="173" y="995"/>
                    </a:lnTo>
                    <a:lnTo>
                      <a:pt x="179" y="991"/>
                    </a:lnTo>
                    <a:lnTo>
                      <a:pt x="175" y="983"/>
                    </a:lnTo>
                    <a:lnTo>
                      <a:pt x="169" y="979"/>
                    </a:lnTo>
                    <a:lnTo>
                      <a:pt x="162" y="976"/>
                    </a:lnTo>
                    <a:lnTo>
                      <a:pt x="154" y="975"/>
                    </a:lnTo>
                    <a:lnTo>
                      <a:pt x="146" y="975"/>
                    </a:lnTo>
                    <a:lnTo>
                      <a:pt x="137" y="976"/>
                    </a:lnTo>
                    <a:lnTo>
                      <a:pt x="130" y="977"/>
                    </a:lnTo>
                    <a:lnTo>
                      <a:pt x="123" y="977"/>
                    </a:lnTo>
                    <a:lnTo>
                      <a:pt x="118" y="880"/>
                    </a:lnTo>
                    <a:lnTo>
                      <a:pt x="126" y="879"/>
                    </a:lnTo>
                    <a:lnTo>
                      <a:pt x="134" y="879"/>
                    </a:lnTo>
                    <a:lnTo>
                      <a:pt x="143" y="880"/>
                    </a:lnTo>
                    <a:lnTo>
                      <a:pt x="151" y="882"/>
                    </a:lnTo>
                    <a:lnTo>
                      <a:pt x="159" y="883"/>
                    </a:lnTo>
                    <a:lnTo>
                      <a:pt x="167" y="882"/>
                    </a:lnTo>
                    <a:lnTo>
                      <a:pt x="175" y="879"/>
                    </a:lnTo>
                    <a:lnTo>
                      <a:pt x="181" y="875"/>
                    </a:lnTo>
                    <a:lnTo>
                      <a:pt x="181" y="871"/>
                    </a:lnTo>
                    <a:lnTo>
                      <a:pt x="180" y="869"/>
                    </a:lnTo>
                    <a:lnTo>
                      <a:pt x="179" y="867"/>
                    </a:lnTo>
                    <a:lnTo>
                      <a:pt x="177" y="865"/>
                    </a:lnTo>
                    <a:lnTo>
                      <a:pt x="170" y="861"/>
                    </a:lnTo>
                    <a:lnTo>
                      <a:pt x="162" y="860"/>
                    </a:lnTo>
                    <a:lnTo>
                      <a:pt x="154" y="859"/>
                    </a:lnTo>
                    <a:lnTo>
                      <a:pt x="148" y="858"/>
                    </a:lnTo>
                    <a:lnTo>
                      <a:pt x="140" y="858"/>
                    </a:lnTo>
                    <a:lnTo>
                      <a:pt x="132" y="858"/>
                    </a:lnTo>
                    <a:lnTo>
                      <a:pt x="124" y="858"/>
                    </a:lnTo>
                    <a:lnTo>
                      <a:pt x="116" y="857"/>
                    </a:lnTo>
                    <a:lnTo>
                      <a:pt x="114" y="760"/>
                    </a:lnTo>
                    <a:lnTo>
                      <a:pt x="122" y="760"/>
                    </a:lnTo>
                    <a:lnTo>
                      <a:pt x="131" y="760"/>
                    </a:lnTo>
                    <a:lnTo>
                      <a:pt x="140" y="760"/>
                    </a:lnTo>
                    <a:lnTo>
                      <a:pt x="149" y="760"/>
                    </a:lnTo>
                    <a:lnTo>
                      <a:pt x="157" y="760"/>
                    </a:lnTo>
                    <a:lnTo>
                      <a:pt x="164" y="758"/>
                    </a:lnTo>
                    <a:lnTo>
                      <a:pt x="171" y="753"/>
                    </a:lnTo>
                    <a:lnTo>
                      <a:pt x="176" y="746"/>
                    </a:lnTo>
                    <a:lnTo>
                      <a:pt x="169" y="741"/>
                    </a:lnTo>
                    <a:lnTo>
                      <a:pt x="162" y="736"/>
                    </a:lnTo>
                    <a:lnTo>
                      <a:pt x="154" y="733"/>
                    </a:lnTo>
                    <a:lnTo>
                      <a:pt x="146" y="731"/>
                    </a:lnTo>
                    <a:lnTo>
                      <a:pt x="139" y="731"/>
                    </a:lnTo>
                    <a:lnTo>
                      <a:pt x="130" y="731"/>
                    </a:lnTo>
                    <a:lnTo>
                      <a:pt x="122" y="733"/>
                    </a:lnTo>
                    <a:lnTo>
                      <a:pt x="114" y="735"/>
                    </a:lnTo>
                    <a:lnTo>
                      <a:pt x="113" y="713"/>
                    </a:lnTo>
                    <a:lnTo>
                      <a:pt x="113" y="690"/>
                    </a:lnTo>
                    <a:lnTo>
                      <a:pt x="113" y="669"/>
                    </a:lnTo>
                    <a:lnTo>
                      <a:pt x="111" y="646"/>
                    </a:lnTo>
                    <a:lnTo>
                      <a:pt x="119" y="645"/>
                    </a:lnTo>
                    <a:lnTo>
                      <a:pt x="128" y="646"/>
                    </a:lnTo>
                    <a:lnTo>
                      <a:pt x="137" y="647"/>
                    </a:lnTo>
                    <a:lnTo>
                      <a:pt x="148" y="648"/>
                    </a:lnTo>
                    <a:lnTo>
                      <a:pt x="155" y="648"/>
                    </a:lnTo>
                    <a:lnTo>
                      <a:pt x="164" y="647"/>
                    </a:lnTo>
                    <a:lnTo>
                      <a:pt x="172" y="644"/>
                    </a:lnTo>
                    <a:lnTo>
                      <a:pt x="179" y="638"/>
                    </a:lnTo>
                    <a:lnTo>
                      <a:pt x="173" y="630"/>
                    </a:lnTo>
                    <a:lnTo>
                      <a:pt x="167" y="625"/>
                    </a:lnTo>
                    <a:lnTo>
                      <a:pt x="159" y="622"/>
                    </a:lnTo>
                    <a:lnTo>
                      <a:pt x="150" y="621"/>
                    </a:lnTo>
                    <a:lnTo>
                      <a:pt x="141" y="621"/>
                    </a:lnTo>
                    <a:lnTo>
                      <a:pt x="132" y="621"/>
                    </a:lnTo>
                    <a:lnTo>
                      <a:pt x="122" y="622"/>
                    </a:lnTo>
                    <a:lnTo>
                      <a:pt x="114" y="621"/>
                    </a:lnTo>
                    <a:lnTo>
                      <a:pt x="114" y="598"/>
                    </a:lnTo>
                    <a:lnTo>
                      <a:pt x="115" y="574"/>
                    </a:lnTo>
                    <a:lnTo>
                      <a:pt x="115" y="550"/>
                    </a:lnTo>
                    <a:lnTo>
                      <a:pt x="116" y="527"/>
                    </a:lnTo>
                    <a:lnTo>
                      <a:pt x="123" y="528"/>
                    </a:lnTo>
                    <a:lnTo>
                      <a:pt x="130" y="529"/>
                    </a:lnTo>
                    <a:lnTo>
                      <a:pt x="137" y="529"/>
                    </a:lnTo>
                    <a:lnTo>
                      <a:pt x="146" y="529"/>
                    </a:lnTo>
                    <a:lnTo>
                      <a:pt x="155" y="528"/>
                    </a:lnTo>
                    <a:lnTo>
                      <a:pt x="163" y="527"/>
                    </a:lnTo>
                    <a:lnTo>
                      <a:pt x="170" y="522"/>
                    </a:lnTo>
                    <a:lnTo>
                      <a:pt x="177" y="518"/>
                    </a:lnTo>
                    <a:lnTo>
                      <a:pt x="172" y="511"/>
                    </a:lnTo>
                    <a:lnTo>
                      <a:pt x="167" y="505"/>
                    </a:lnTo>
                    <a:lnTo>
                      <a:pt x="160" y="503"/>
                    </a:lnTo>
                    <a:lnTo>
                      <a:pt x="151" y="502"/>
                    </a:lnTo>
                    <a:lnTo>
                      <a:pt x="143" y="502"/>
                    </a:lnTo>
                    <a:lnTo>
                      <a:pt x="134" y="502"/>
                    </a:lnTo>
                    <a:lnTo>
                      <a:pt x="126" y="502"/>
                    </a:lnTo>
                    <a:lnTo>
                      <a:pt x="118" y="501"/>
                    </a:lnTo>
                    <a:lnTo>
                      <a:pt x="120" y="476"/>
                    </a:lnTo>
                    <a:lnTo>
                      <a:pt x="122" y="451"/>
                    </a:lnTo>
                    <a:lnTo>
                      <a:pt x="122" y="425"/>
                    </a:lnTo>
                    <a:lnTo>
                      <a:pt x="120" y="399"/>
                    </a:lnTo>
                    <a:lnTo>
                      <a:pt x="128" y="398"/>
                    </a:lnTo>
                    <a:lnTo>
                      <a:pt x="136" y="398"/>
                    </a:lnTo>
                    <a:lnTo>
                      <a:pt x="144" y="399"/>
                    </a:lnTo>
                    <a:lnTo>
                      <a:pt x="152" y="399"/>
                    </a:lnTo>
                    <a:lnTo>
                      <a:pt x="160" y="399"/>
                    </a:lnTo>
                    <a:lnTo>
                      <a:pt x="167" y="398"/>
                    </a:lnTo>
                    <a:lnTo>
                      <a:pt x="173" y="396"/>
                    </a:lnTo>
                    <a:lnTo>
                      <a:pt x="180" y="391"/>
                    </a:lnTo>
                    <a:lnTo>
                      <a:pt x="182" y="387"/>
                    </a:lnTo>
                    <a:lnTo>
                      <a:pt x="181" y="382"/>
                    </a:lnTo>
                    <a:lnTo>
                      <a:pt x="178" y="379"/>
                    </a:lnTo>
                    <a:lnTo>
                      <a:pt x="176" y="374"/>
                    </a:lnTo>
                    <a:lnTo>
                      <a:pt x="169" y="372"/>
                    </a:lnTo>
                    <a:lnTo>
                      <a:pt x="162" y="372"/>
                    </a:lnTo>
                    <a:lnTo>
                      <a:pt x="155" y="371"/>
                    </a:lnTo>
                    <a:lnTo>
                      <a:pt x="149" y="371"/>
                    </a:lnTo>
                    <a:lnTo>
                      <a:pt x="142" y="371"/>
                    </a:lnTo>
                    <a:lnTo>
                      <a:pt x="134" y="372"/>
                    </a:lnTo>
                    <a:lnTo>
                      <a:pt x="127" y="372"/>
                    </a:lnTo>
                    <a:lnTo>
                      <a:pt x="120" y="372"/>
                    </a:lnTo>
                    <a:lnTo>
                      <a:pt x="119" y="353"/>
                    </a:lnTo>
                    <a:lnTo>
                      <a:pt x="118" y="333"/>
                    </a:lnTo>
                    <a:lnTo>
                      <a:pt x="117" y="313"/>
                    </a:lnTo>
                    <a:lnTo>
                      <a:pt x="116" y="294"/>
                    </a:lnTo>
                    <a:lnTo>
                      <a:pt x="126" y="294"/>
                    </a:lnTo>
                    <a:lnTo>
                      <a:pt x="135" y="294"/>
                    </a:lnTo>
                    <a:lnTo>
                      <a:pt x="144" y="294"/>
                    </a:lnTo>
                    <a:lnTo>
                      <a:pt x="153" y="294"/>
                    </a:lnTo>
                    <a:lnTo>
                      <a:pt x="161" y="293"/>
                    </a:lnTo>
                    <a:lnTo>
                      <a:pt x="170" y="291"/>
                    </a:lnTo>
                    <a:lnTo>
                      <a:pt x="177" y="286"/>
                    </a:lnTo>
                    <a:lnTo>
                      <a:pt x="185" y="281"/>
                    </a:lnTo>
                    <a:lnTo>
                      <a:pt x="184" y="275"/>
                    </a:lnTo>
                    <a:lnTo>
                      <a:pt x="181" y="271"/>
                    </a:lnTo>
                    <a:lnTo>
                      <a:pt x="178" y="268"/>
                    </a:lnTo>
                    <a:lnTo>
                      <a:pt x="172" y="267"/>
                    </a:lnTo>
                    <a:lnTo>
                      <a:pt x="167" y="266"/>
                    </a:lnTo>
                    <a:lnTo>
                      <a:pt x="161" y="265"/>
                    </a:lnTo>
                    <a:lnTo>
                      <a:pt x="157" y="264"/>
                    </a:lnTo>
                    <a:lnTo>
                      <a:pt x="152" y="262"/>
                    </a:lnTo>
                    <a:lnTo>
                      <a:pt x="117" y="263"/>
                    </a:lnTo>
                    <a:lnTo>
                      <a:pt x="118" y="239"/>
                    </a:lnTo>
                    <a:lnTo>
                      <a:pt x="118" y="215"/>
                    </a:lnTo>
                    <a:lnTo>
                      <a:pt x="118" y="192"/>
                    </a:lnTo>
                    <a:lnTo>
                      <a:pt x="118" y="168"/>
                    </a:lnTo>
                    <a:lnTo>
                      <a:pt x="127" y="169"/>
                    </a:lnTo>
                    <a:lnTo>
                      <a:pt x="136" y="170"/>
                    </a:lnTo>
                    <a:lnTo>
                      <a:pt x="145" y="171"/>
                    </a:lnTo>
                    <a:lnTo>
                      <a:pt x="154" y="171"/>
                    </a:lnTo>
                    <a:lnTo>
                      <a:pt x="163" y="170"/>
                    </a:lnTo>
                    <a:lnTo>
                      <a:pt x="171" y="168"/>
                    </a:lnTo>
                    <a:lnTo>
                      <a:pt x="178" y="162"/>
                    </a:lnTo>
                    <a:lnTo>
                      <a:pt x="184" y="155"/>
                    </a:lnTo>
                    <a:lnTo>
                      <a:pt x="179" y="148"/>
                    </a:lnTo>
                    <a:lnTo>
                      <a:pt x="172" y="144"/>
                    </a:lnTo>
                    <a:lnTo>
                      <a:pt x="163" y="143"/>
                    </a:lnTo>
                    <a:lnTo>
                      <a:pt x="155" y="142"/>
                    </a:lnTo>
                    <a:lnTo>
                      <a:pt x="117" y="140"/>
                    </a:lnTo>
                    <a:lnTo>
                      <a:pt x="116" y="53"/>
                    </a:lnTo>
                    <a:lnTo>
                      <a:pt x="124" y="53"/>
                    </a:lnTo>
                    <a:lnTo>
                      <a:pt x="133" y="53"/>
                    </a:lnTo>
                    <a:lnTo>
                      <a:pt x="141" y="54"/>
                    </a:lnTo>
                    <a:lnTo>
                      <a:pt x="149" y="55"/>
                    </a:lnTo>
                    <a:lnTo>
                      <a:pt x="157" y="55"/>
                    </a:lnTo>
                    <a:lnTo>
                      <a:pt x="163" y="54"/>
                    </a:lnTo>
                    <a:lnTo>
                      <a:pt x="170" y="51"/>
                    </a:lnTo>
                    <a:lnTo>
                      <a:pt x="176" y="45"/>
                    </a:lnTo>
                    <a:lnTo>
                      <a:pt x="175" y="38"/>
                    </a:lnTo>
                    <a:lnTo>
                      <a:pt x="169" y="35"/>
                    </a:lnTo>
                    <a:lnTo>
                      <a:pt x="163" y="34"/>
                    </a:lnTo>
                    <a:lnTo>
                      <a:pt x="158" y="31"/>
                    </a:lnTo>
                    <a:lnTo>
                      <a:pt x="152" y="29"/>
                    </a:lnTo>
                    <a:lnTo>
                      <a:pt x="148" y="29"/>
                    </a:lnTo>
                    <a:lnTo>
                      <a:pt x="142" y="28"/>
                    </a:lnTo>
                    <a:lnTo>
                      <a:pt x="137" y="28"/>
                    </a:lnTo>
                    <a:lnTo>
                      <a:pt x="132" y="28"/>
                    </a:lnTo>
                    <a:lnTo>
                      <a:pt x="126" y="28"/>
                    </a:lnTo>
                    <a:lnTo>
                      <a:pt x="122" y="27"/>
                    </a:lnTo>
                    <a:lnTo>
                      <a:pt x="116" y="27"/>
                    </a:lnTo>
                    <a:lnTo>
                      <a:pt x="118" y="0"/>
                    </a:lnTo>
                    <a:lnTo>
                      <a:pt x="132" y="2"/>
                    </a:lnTo>
                    <a:lnTo>
                      <a:pt x="144" y="4"/>
                    </a:lnTo>
                    <a:lnTo>
                      <a:pt x="159" y="5"/>
                    </a:lnTo>
                    <a:lnTo>
                      <a:pt x="172" y="5"/>
                    </a:lnTo>
                    <a:lnTo>
                      <a:pt x="186" y="6"/>
                    </a:lnTo>
                    <a:lnTo>
                      <a:pt x="199" y="6"/>
                    </a:lnTo>
                    <a:lnTo>
                      <a:pt x="212" y="6"/>
                    </a:lnTo>
                    <a:lnTo>
                      <a:pt x="224" y="6"/>
                    </a:lnTo>
                    <a:close/>
                  </a:path>
                </a:pathLst>
              </a:custGeom>
              <a:solidFill>
                <a:srgbClr val="FF00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4" name="Freeform 358"/>
              <p:cNvSpPr>
                <a:spLocks/>
              </p:cNvSpPr>
              <p:nvPr/>
            </p:nvSpPr>
            <p:spPr bwMode="auto">
              <a:xfrm>
                <a:off x="5784" y="2762"/>
                <a:ext cx="166" cy="161"/>
              </a:xfrm>
              <a:custGeom>
                <a:avLst/>
                <a:gdLst>
                  <a:gd name="T0" fmla="*/ 12 w 166"/>
                  <a:gd name="T1" fmla="*/ 160 h 161"/>
                  <a:gd name="T2" fmla="*/ 33 w 166"/>
                  <a:gd name="T3" fmla="*/ 145 h 161"/>
                  <a:gd name="T4" fmla="*/ 52 w 166"/>
                  <a:gd name="T5" fmla="*/ 131 h 161"/>
                  <a:gd name="T6" fmla="*/ 70 w 166"/>
                  <a:gd name="T7" fmla="*/ 114 h 161"/>
                  <a:gd name="T8" fmla="*/ 88 w 166"/>
                  <a:gd name="T9" fmla="*/ 98 h 161"/>
                  <a:gd name="T10" fmla="*/ 106 w 166"/>
                  <a:gd name="T11" fmla="*/ 81 h 161"/>
                  <a:gd name="T12" fmla="*/ 124 w 166"/>
                  <a:gd name="T13" fmla="*/ 64 h 161"/>
                  <a:gd name="T14" fmla="*/ 142 w 166"/>
                  <a:gd name="T15" fmla="*/ 47 h 161"/>
                  <a:gd name="T16" fmla="*/ 160 w 166"/>
                  <a:gd name="T17" fmla="*/ 31 h 161"/>
                  <a:gd name="T18" fmla="*/ 165 w 166"/>
                  <a:gd name="T19" fmla="*/ 26 h 161"/>
                  <a:gd name="T20" fmla="*/ 166 w 166"/>
                  <a:gd name="T21" fmla="*/ 19 h 161"/>
                  <a:gd name="T22" fmla="*/ 165 w 166"/>
                  <a:gd name="T23" fmla="*/ 12 h 161"/>
                  <a:gd name="T24" fmla="*/ 161 w 166"/>
                  <a:gd name="T25" fmla="*/ 5 h 161"/>
                  <a:gd name="T26" fmla="*/ 156 w 166"/>
                  <a:gd name="T27" fmla="*/ 1 h 161"/>
                  <a:gd name="T28" fmla="*/ 149 w 166"/>
                  <a:gd name="T29" fmla="*/ 0 h 161"/>
                  <a:gd name="T30" fmla="*/ 142 w 166"/>
                  <a:gd name="T31" fmla="*/ 1 h 161"/>
                  <a:gd name="T32" fmla="*/ 135 w 166"/>
                  <a:gd name="T33" fmla="*/ 4 h 161"/>
                  <a:gd name="T34" fmla="*/ 117 w 166"/>
                  <a:gd name="T35" fmla="*/ 21 h 161"/>
                  <a:gd name="T36" fmla="*/ 100 w 166"/>
                  <a:gd name="T37" fmla="*/ 39 h 161"/>
                  <a:gd name="T38" fmla="*/ 85 w 166"/>
                  <a:gd name="T39" fmla="*/ 57 h 161"/>
                  <a:gd name="T40" fmla="*/ 69 w 166"/>
                  <a:gd name="T41" fmla="*/ 76 h 161"/>
                  <a:gd name="T42" fmla="*/ 52 w 166"/>
                  <a:gd name="T43" fmla="*/ 94 h 161"/>
                  <a:gd name="T44" fmla="*/ 36 w 166"/>
                  <a:gd name="T45" fmla="*/ 114 h 161"/>
                  <a:gd name="T46" fmla="*/ 19 w 166"/>
                  <a:gd name="T47" fmla="*/ 132 h 161"/>
                  <a:gd name="T48" fmla="*/ 2 w 166"/>
                  <a:gd name="T49" fmla="*/ 149 h 161"/>
                  <a:gd name="T50" fmla="*/ 0 w 166"/>
                  <a:gd name="T51" fmla="*/ 151 h 161"/>
                  <a:gd name="T52" fmla="*/ 0 w 166"/>
                  <a:gd name="T53" fmla="*/ 153 h 161"/>
                  <a:gd name="T54" fmla="*/ 0 w 166"/>
                  <a:gd name="T55" fmla="*/ 156 h 161"/>
                  <a:gd name="T56" fmla="*/ 1 w 166"/>
                  <a:gd name="T57" fmla="*/ 159 h 161"/>
                  <a:gd name="T58" fmla="*/ 3 w 166"/>
                  <a:gd name="T59" fmla="*/ 161 h 161"/>
                  <a:gd name="T60" fmla="*/ 7 w 166"/>
                  <a:gd name="T61" fmla="*/ 161 h 161"/>
                  <a:gd name="T62" fmla="*/ 10 w 166"/>
                  <a:gd name="T63" fmla="*/ 161 h 161"/>
                  <a:gd name="T64" fmla="*/ 12 w 166"/>
                  <a:gd name="T65" fmla="*/ 160 h 161"/>
                  <a:gd name="T66" fmla="*/ 12 w 166"/>
                  <a:gd name="T67" fmla="*/ 16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66" h="161">
                    <a:moveTo>
                      <a:pt x="12" y="160"/>
                    </a:moveTo>
                    <a:lnTo>
                      <a:pt x="33" y="145"/>
                    </a:lnTo>
                    <a:lnTo>
                      <a:pt x="52" y="131"/>
                    </a:lnTo>
                    <a:lnTo>
                      <a:pt x="70" y="114"/>
                    </a:lnTo>
                    <a:lnTo>
                      <a:pt x="88" y="98"/>
                    </a:lnTo>
                    <a:lnTo>
                      <a:pt x="106" y="81"/>
                    </a:lnTo>
                    <a:lnTo>
                      <a:pt x="124" y="64"/>
                    </a:lnTo>
                    <a:lnTo>
                      <a:pt x="142" y="47"/>
                    </a:lnTo>
                    <a:lnTo>
                      <a:pt x="160" y="31"/>
                    </a:lnTo>
                    <a:lnTo>
                      <a:pt x="165" y="26"/>
                    </a:lnTo>
                    <a:lnTo>
                      <a:pt x="166" y="19"/>
                    </a:lnTo>
                    <a:lnTo>
                      <a:pt x="165" y="12"/>
                    </a:lnTo>
                    <a:lnTo>
                      <a:pt x="161" y="5"/>
                    </a:lnTo>
                    <a:lnTo>
                      <a:pt x="156" y="1"/>
                    </a:lnTo>
                    <a:lnTo>
                      <a:pt x="149" y="0"/>
                    </a:lnTo>
                    <a:lnTo>
                      <a:pt x="142" y="1"/>
                    </a:lnTo>
                    <a:lnTo>
                      <a:pt x="135" y="4"/>
                    </a:lnTo>
                    <a:lnTo>
                      <a:pt x="117" y="21"/>
                    </a:lnTo>
                    <a:lnTo>
                      <a:pt x="100" y="39"/>
                    </a:lnTo>
                    <a:lnTo>
                      <a:pt x="85" y="57"/>
                    </a:lnTo>
                    <a:lnTo>
                      <a:pt x="69" y="76"/>
                    </a:lnTo>
                    <a:lnTo>
                      <a:pt x="52" y="94"/>
                    </a:lnTo>
                    <a:lnTo>
                      <a:pt x="36" y="114"/>
                    </a:lnTo>
                    <a:lnTo>
                      <a:pt x="19" y="132"/>
                    </a:lnTo>
                    <a:lnTo>
                      <a:pt x="2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0" y="156"/>
                    </a:lnTo>
                    <a:lnTo>
                      <a:pt x="1" y="159"/>
                    </a:lnTo>
                    <a:lnTo>
                      <a:pt x="3" y="161"/>
                    </a:lnTo>
                    <a:lnTo>
                      <a:pt x="7" y="161"/>
                    </a:lnTo>
                    <a:lnTo>
                      <a:pt x="10" y="161"/>
                    </a:lnTo>
                    <a:lnTo>
                      <a:pt x="12" y="160"/>
                    </a:lnTo>
                    <a:lnTo>
                      <a:pt x="12" y="1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5" name="Freeform 359"/>
              <p:cNvSpPr>
                <a:spLocks/>
              </p:cNvSpPr>
              <p:nvPr/>
            </p:nvSpPr>
            <p:spPr bwMode="auto">
              <a:xfrm>
                <a:off x="4986" y="3093"/>
                <a:ext cx="221" cy="49"/>
              </a:xfrm>
              <a:custGeom>
                <a:avLst/>
                <a:gdLst>
                  <a:gd name="T0" fmla="*/ 213 w 221"/>
                  <a:gd name="T1" fmla="*/ 0 h 49"/>
                  <a:gd name="T2" fmla="*/ 201 w 221"/>
                  <a:gd name="T3" fmla="*/ 0 h 49"/>
                  <a:gd name="T4" fmla="*/ 188 w 221"/>
                  <a:gd name="T5" fmla="*/ 0 h 49"/>
                  <a:gd name="T6" fmla="*/ 176 w 221"/>
                  <a:gd name="T7" fmla="*/ 0 h 49"/>
                  <a:gd name="T8" fmla="*/ 164 w 221"/>
                  <a:gd name="T9" fmla="*/ 0 h 49"/>
                  <a:gd name="T10" fmla="*/ 151 w 221"/>
                  <a:gd name="T11" fmla="*/ 1 h 49"/>
                  <a:gd name="T12" fmla="*/ 139 w 221"/>
                  <a:gd name="T13" fmla="*/ 1 h 49"/>
                  <a:gd name="T14" fmla="*/ 126 w 221"/>
                  <a:gd name="T15" fmla="*/ 2 h 49"/>
                  <a:gd name="T16" fmla="*/ 115 w 221"/>
                  <a:gd name="T17" fmla="*/ 4 h 49"/>
                  <a:gd name="T18" fmla="*/ 103 w 221"/>
                  <a:gd name="T19" fmla="*/ 5 h 49"/>
                  <a:gd name="T20" fmla="*/ 90 w 221"/>
                  <a:gd name="T21" fmla="*/ 6 h 49"/>
                  <a:gd name="T22" fmla="*/ 78 w 221"/>
                  <a:gd name="T23" fmla="*/ 7 h 49"/>
                  <a:gd name="T24" fmla="*/ 66 w 221"/>
                  <a:gd name="T25" fmla="*/ 8 h 49"/>
                  <a:gd name="T26" fmla="*/ 54 w 221"/>
                  <a:gd name="T27" fmla="*/ 9 h 49"/>
                  <a:gd name="T28" fmla="*/ 42 w 221"/>
                  <a:gd name="T29" fmla="*/ 10 h 49"/>
                  <a:gd name="T30" fmla="*/ 30 w 221"/>
                  <a:gd name="T31" fmla="*/ 10 h 49"/>
                  <a:gd name="T32" fmla="*/ 17 w 221"/>
                  <a:gd name="T33" fmla="*/ 11 h 49"/>
                  <a:gd name="T34" fmla="*/ 10 w 221"/>
                  <a:gd name="T35" fmla="*/ 14 h 49"/>
                  <a:gd name="T36" fmla="*/ 5 w 221"/>
                  <a:gd name="T37" fmla="*/ 18 h 49"/>
                  <a:gd name="T38" fmla="*/ 1 w 221"/>
                  <a:gd name="T39" fmla="*/ 25 h 49"/>
                  <a:gd name="T40" fmla="*/ 0 w 221"/>
                  <a:gd name="T41" fmla="*/ 32 h 49"/>
                  <a:gd name="T42" fmla="*/ 2 w 221"/>
                  <a:gd name="T43" fmla="*/ 38 h 49"/>
                  <a:gd name="T44" fmla="*/ 7 w 221"/>
                  <a:gd name="T45" fmla="*/ 44 h 49"/>
                  <a:gd name="T46" fmla="*/ 14 w 221"/>
                  <a:gd name="T47" fmla="*/ 47 h 49"/>
                  <a:gd name="T48" fmla="*/ 20 w 221"/>
                  <a:gd name="T49" fmla="*/ 49 h 49"/>
                  <a:gd name="T50" fmla="*/ 33 w 221"/>
                  <a:gd name="T51" fmla="*/ 47 h 49"/>
                  <a:gd name="T52" fmla="*/ 45 w 221"/>
                  <a:gd name="T53" fmla="*/ 46 h 49"/>
                  <a:gd name="T54" fmla="*/ 57 w 221"/>
                  <a:gd name="T55" fmla="*/ 44 h 49"/>
                  <a:gd name="T56" fmla="*/ 69 w 221"/>
                  <a:gd name="T57" fmla="*/ 43 h 49"/>
                  <a:gd name="T58" fmla="*/ 81 w 221"/>
                  <a:gd name="T59" fmla="*/ 41 h 49"/>
                  <a:gd name="T60" fmla="*/ 94 w 221"/>
                  <a:gd name="T61" fmla="*/ 38 h 49"/>
                  <a:gd name="T62" fmla="*/ 105 w 221"/>
                  <a:gd name="T63" fmla="*/ 35 h 49"/>
                  <a:gd name="T64" fmla="*/ 117 w 221"/>
                  <a:gd name="T65" fmla="*/ 33 h 49"/>
                  <a:gd name="T66" fmla="*/ 130 w 221"/>
                  <a:gd name="T67" fmla="*/ 31 h 49"/>
                  <a:gd name="T68" fmla="*/ 141 w 221"/>
                  <a:gd name="T69" fmla="*/ 28 h 49"/>
                  <a:gd name="T70" fmla="*/ 153 w 221"/>
                  <a:gd name="T71" fmla="*/ 26 h 49"/>
                  <a:gd name="T72" fmla="*/ 165 w 221"/>
                  <a:gd name="T73" fmla="*/ 23 h 49"/>
                  <a:gd name="T74" fmla="*/ 177 w 221"/>
                  <a:gd name="T75" fmla="*/ 22 h 49"/>
                  <a:gd name="T76" fmla="*/ 190 w 221"/>
                  <a:gd name="T77" fmla="*/ 19 h 49"/>
                  <a:gd name="T78" fmla="*/ 201 w 221"/>
                  <a:gd name="T79" fmla="*/ 17 h 49"/>
                  <a:gd name="T80" fmla="*/ 213 w 221"/>
                  <a:gd name="T81" fmla="*/ 16 h 49"/>
                  <a:gd name="T82" fmla="*/ 217 w 221"/>
                  <a:gd name="T83" fmla="*/ 15 h 49"/>
                  <a:gd name="T84" fmla="*/ 219 w 221"/>
                  <a:gd name="T85" fmla="*/ 14 h 49"/>
                  <a:gd name="T86" fmla="*/ 220 w 221"/>
                  <a:gd name="T87" fmla="*/ 10 h 49"/>
                  <a:gd name="T88" fmla="*/ 221 w 221"/>
                  <a:gd name="T89" fmla="*/ 8 h 49"/>
                  <a:gd name="T90" fmla="*/ 220 w 221"/>
                  <a:gd name="T91" fmla="*/ 5 h 49"/>
                  <a:gd name="T92" fmla="*/ 218 w 221"/>
                  <a:gd name="T93" fmla="*/ 2 h 49"/>
                  <a:gd name="T94" fmla="*/ 215 w 221"/>
                  <a:gd name="T95" fmla="*/ 1 h 49"/>
                  <a:gd name="T96" fmla="*/ 213 w 221"/>
                  <a:gd name="T97" fmla="*/ 0 h 49"/>
                  <a:gd name="T98" fmla="*/ 213 w 221"/>
                  <a:gd name="T9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1" h="49">
                    <a:moveTo>
                      <a:pt x="213" y="0"/>
                    </a:moveTo>
                    <a:lnTo>
                      <a:pt x="201" y="0"/>
                    </a:lnTo>
                    <a:lnTo>
                      <a:pt x="188" y="0"/>
                    </a:lnTo>
                    <a:lnTo>
                      <a:pt x="176" y="0"/>
                    </a:lnTo>
                    <a:lnTo>
                      <a:pt x="164" y="0"/>
                    </a:lnTo>
                    <a:lnTo>
                      <a:pt x="151" y="1"/>
                    </a:lnTo>
                    <a:lnTo>
                      <a:pt x="139" y="1"/>
                    </a:lnTo>
                    <a:lnTo>
                      <a:pt x="126" y="2"/>
                    </a:lnTo>
                    <a:lnTo>
                      <a:pt x="115" y="4"/>
                    </a:lnTo>
                    <a:lnTo>
                      <a:pt x="103" y="5"/>
                    </a:lnTo>
                    <a:lnTo>
                      <a:pt x="90" y="6"/>
                    </a:lnTo>
                    <a:lnTo>
                      <a:pt x="78" y="7"/>
                    </a:lnTo>
                    <a:lnTo>
                      <a:pt x="66" y="8"/>
                    </a:lnTo>
                    <a:lnTo>
                      <a:pt x="54" y="9"/>
                    </a:lnTo>
                    <a:lnTo>
                      <a:pt x="42" y="10"/>
                    </a:lnTo>
                    <a:lnTo>
                      <a:pt x="30" y="10"/>
                    </a:lnTo>
                    <a:lnTo>
                      <a:pt x="17" y="11"/>
                    </a:lnTo>
                    <a:lnTo>
                      <a:pt x="10" y="14"/>
                    </a:lnTo>
                    <a:lnTo>
                      <a:pt x="5" y="18"/>
                    </a:lnTo>
                    <a:lnTo>
                      <a:pt x="1" y="25"/>
                    </a:lnTo>
                    <a:lnTo>
                      <a:pt x="0" y="32"/>
                    </a:lnTo>
                    <a:lnTo>
                      <a:pt x="2" y="38"/>
                    </a:lnTo>
                    <a:lnTo>
                      <a:pt x="7" y="44"/>
                    </a:lnTo>
                    <a:lnTo>
                      <a:pt x="14" y="47"/>
                    </a:lnTo>
                    <a:lnTo>
                      <a:pt x="20" y="49"/>
                    </a:lnTo>
                    <a:lnTo>
                      <a:pt x="33" y="47"/>
                    </a:lnTo>
                    <a:lnTo>
                      <a:pt x="45" y="46"/>
                    </a:lnTo>
                    <a:lnTo>
                      <a:pt x="57" y="44"/>
                    </a:lnTo>
                    <a:lnTo>
                      <a:pt x="69" y="43"/>
                    </a:lnTo>
                    <a:lnTo>
                      <a:pt x="81" y="41"/>
                    </a:lnTo>
                    <a:lnTo>
                      <a:pt x="94" y="38"/>
                    </a:lnTo>
                    <a:lnTo>
                      <a:pt x="105" y="35"/>
                    </a:lnTo>
                    <a:lnTo>
                      <a:pt x="117" y="33"/>
                    </a:lnTo>
                    <a:lnTo>
                      <a:pt x="130" y="31"/>
                    </a:lnTo>
                    <a:lnTo>
                      <a:pt x="141" y="28"/>
                    </a:lnTo>
                    <a:lnTo>
                      <a:pt x="153" y="26"/>
                    </a:lnTo>
                    <a:lnTo>
                      <a:pt x="165" y="23"/>
                    </a:lnTo>
                    <a:lnTo>
                      <a:pt x="177" y="22"/>
                    </a:lnTo>
                    <a:lnTo>
                      <a:pt x="190" y="19"/>
                    </a:lnTo>
                    <a:lnTo>
                      <a:pt x="201" y="17"/>
                    </a:lnTo>
                    <a:lnTo>
                      <a:pt x="213" y="16"/>
                    </a:lnTo>
                    <a:lnTo>
                      <a:pt x="217" y="15"/>
                    </a:lnTo>
                    <a:lnTo>
                      <a:pt x="219" y="14"/>
                    </a:lnTo>
                    <a:lnTo>
                      <a:pt x="220" y="10"/>
                    </a:lnTo>
                    <a:lnTo>
                      <a:pt x="221" y="8"/>
                    </a:lnTo>
                    <a:lnTo>
                      <a:pt x="220" y="5"/>
                    </a:lnTo>
                    <a:lnTo>
                      <a:pt x="218" y="2"/>
                    </a:lnTo>
                    <a:lnTo>
                      <a:pt x="215" y="1"/>
                    </a:lnTo>
                    <a:lnTo>
                      <a:pt x="213" y="0"/>
                    </a:lnTo>
                    <a:lnTo>
                      <a:pt x="21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6" name="Freeform 360"/>
              <p:cNvSpPr>
                <a:spLocks/>
              </p:cNvSpPr>
              <p:nvPr/>
            </p:nvSpPr>
            <p:spPr bwMode="auto">
              <a:xfrm>
                <a:off x="5003" y="2814"/>
                <a:ext cx="194" cy="124"/>
              </a:xfrm>
              <a:custGeom>
                <a:avLst/>
                <a:gdLst>
                  <a:gd name="T0" fmla="*/ 191 w 194"/>
                  <a:gd name="T1" fmla="*/ 110 h 124"/>
                  <a:gd name="T2" fmla="*/ 171 w 194"/>
                  <a:gd name="T3" fmla="*/ 95 h 124"/>
                  <a:gd name="T4" fmla="*/ 151 w 194"/>
                  <a:gd name="T5" fmla="*/ 81 h 124"/>
                  <a:gd name="T6" fmla="*/ 131 w 194"/>
                  <a:gd name="T7" fmla="*/ 67 h 124"/>
                  <a:gd name="T8" fmla="*/ 111 w 194"/>
                  <a:gd name="T9" fmla="*/ 54 h 124"/>
                  <a:gd name="T10" fmla="*/ 90 w 194"/>
                  <a:gd name="T11" fmla="*/ 41 h 124"/>
                  <a:gd name="T12" fmla="*/ 69 w 194"/>
                  <a:gd name="T13" fmla="*/ 28 h 124"/>
                  <a:gd name="T14" fmla="*/ 47 w 194"/>
                  <a:gd name="T15" fmla="*/ 15 h 124"/>
                  <a:gd name="T16" fmla="*/ 27 w 194"/>
                  <a:gd name="T17" fmla="*/ 2 h 124"/>
                  <a:gd name="T18" fmla="*/ 20 w 194"/>
                  <a:gd name="T19" fmla="*/ 0 h 124"/>
                  <a:gd name="T20" fmla="*/ 14 w 194"/>
                  <a:gd name="T21" fmla="*/ 0 h 124"/>
                  <a:gd name="T22" fmla="*/ 7 w 194"/>
                  <a:gd name="T23" fmla="*/ 3 h 124"/>
                  <a:gd name="T24" fmla="*/ 2 w 194"/>
                  <a:gd name="T25" fmla="*/ 9 h 124"/>
                  <a:gd name="T26" fmla="*/ 0 w 194"/>
                  <a:gd name="T27" fmla="*/ 15 h 124"/>
                  <a:gd name="T28" fmla="*/ 0 w 194"/>
                  <a:gd name="T29" fmla="*/ 22 h 124"/>
                  <a:gd name="T30" fmla="*/ 2 w 194"/>
                  <a:gd name="T31" fmla="*/ 28 h 124"/>
                  <a:gd name="T32" fmla="*/ 8 w 194"/>
                  <a:gd name="T33" fmla="*/ 33 h 124"/>
                  <a:gd name="T34" fmla="*/ 29 w 194"/>
                  <a:gd name="T35" fmla="*/ 46 h 124"/>
                  <a:gd name="T36" fmla="*/ 51 w 194"/>
                  <a:gd name="T37" fmla="*/ 58 h 124"/>
                  <a:gd name="T38" fmla="*/ 72 w 194"/>
                  <a:gd name="T39" fmla="*/ 68 h 124"/>
                  <a:gd name="T40" fmla="*/ 95 w 194"/>
                  <a:gd name="T41" fmla="*/ 80 h 124"/>
                  <a:gd name="T42" fmla="*/ 117 w 194"/>
                  <a:gd name="T43" fmla="*/ 90 h 124"/>
                  <a:gd name="T44" fmla="*/ 140 w 194"/>
                  <a:gd name="T45" fmla="*/ 100 h 124"/>
                  <a:gd name="T46" fmla="*/ 161 w 194"/>
                  <a:gd name="T47" fmla="*/ 111 h 124"/>
                  <a:gd name="T48" fmla="*/ 183 w 194"/>
                  <a:gd name="T49" fmla="*/ 122 h 124"/>
                  <a:gd name="T50" fmla="*/ 185 w 194"/>
                  <a:gd name="T51" fmla="*/ 124 h 124"/>
                  <a:gd name="T52" fmla="*/ 188 w 194"/>
                  <a:gd name="T53" fmla="*/ 124 h 124"/>
                  <a:gd name="T54" fmla="*/ 191 w 194"/>
                  <a:gd name="T55" fmla="*/ 122 h 124"/>
                  <a:gd name="T56" fmla="*/ 193 w 194"/>
                  <a:gd name="T57" fmla="*/ 120 h 124"/>
                  <a:gd name="T58" fmla="*/ 194 w 194"/>
                  <a:gd name="T59" fmla="*/ 118 h 124"/>
                  <a:gd name="T60" fmla="*/ 194 w 194"/>
                  <a:gd name="T61" fmla="*/ 115 h 124"/>
                  <a:gd name="T62" fmla="*/ 193 w 194"/>
                  <a:gd name="T63" fmla="*/ 112 h 124"/>
                  <a:gd name="T64" fmla="*/ 191 w 194"/>
                  <a:gd name="T65" fmla="*/ 110 h 124"/>
                  <a:gd name="T66" fmla="*/ 191 w 194"/>
                  <a:gd name="T67" fmla="*/ 110 h 1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4" h="124">
                    <a:moveTo>
                      <a:pt x="191" y="110"/>
                    </a:moveTo>
                    <a:lnTo>
                      <a:pt x="171" y="95"/>
                    </a:lnTo>
                    <a:lnTo>
                      <a:pt x="151" y="81"/>
                    </a:lnTo>
                    <a:lnTo>
                      <a:pt x="131" y="67"/>
                    </a:lnTo>
                    <a:lnTo>
                      <a:pt x="111" y="54"/>
                    </a:lnTo>
                    <a:lnTo>
                      <a:pt x="90" y="41"/>
                    </a:lnTo>
                    <a:lnTo>
                      <a:pt x="69" y="28"/>
                    </a:lnTo>
                    <a:lnTo>
                      <a:pt x="47" y="15"/>
                    </a:lnTo>
                    <a:lnTo>
                      <a:pt x="27" y="2"/>
                    </a:lnTo>
                    <a:lnTo>
                      <a:pt x="20" y="0"/>
                    </a:lnTo>
                    <a:lnTo>
                      <a:pt x="14" y="0"/>
                    </a:lnTo>
                    <a:lnTo>
                      <a:pt x="7" y="3"/>
                    </a:lnTo>
                    <a:lnTo>
                      <a:pt x="2" y="9"/>
                    </a:lnTo>
                    <a:lnTo>
                      <a:pt x="0" y="15"/>
                    </a:lnTo>
                    <a:lnTo>
                      <a:pt x="0" y="22"/>
                    </a:lnTo>
                    <a:lnTo>
                      <a:pt x="2" y="28"/>
                    </a:lnTo>
                    <a:lnTo>
                      <a:pt x="8" y="33"/>
                    </a:lnTo>
                    <a:lnTo>
                      <a:pt x="29" y="46"/>
                    </a:lnTo>
                    <a:lnTo>
                      <a:pt x="51" y="58"/>
                    </a:lnTo>
                    <a:lnTo>
                      <a:pt x="72" y="68"/>
                    </a:lnTo>
                    <a:lnTo>
                      <a:pt x="95" y="80"/>
                    </a:lnTo>
                    <a:lnTo>
                      <a:pt x="117" y="90"/>
                    </a:lnTo>
                    <a:lnTo>
                      <a:pt x="140" y="100"/>
                    </a:lnTo>
                    <a:lnTo>
                      <a:pt x="161" y="111"/>
                    </a:lnTo>
                    <a:lnTo>
                      <a:pt x="183" y="122"/>
                    </a:lnTo>
                    <a:lnTo>
                      <a:pt x="185" y="124"/>
                    </a:lnTo>
                    <a:lnTo>
                      <a:pt x="188" y="124"/>
                    </a:lnTo>
                    <a:lnTo>
                      <a:pt x="191" y="122"/>
                    </a:lnTo>
                    <a:lnTo>
                      <a:pt x="193" y="120"/>
                    </a:lnTo>
                    <a:lnTo>
                      <a:pt x="194" y="118"/>
                    </a:lnTo>
                    <a:lnTo>
                      <a:pt x="194" y="115"/>
                    </a:lnTo>
                    <a:lnTo>
                      <a:pt x="193" y="112"/>
                    </a:lnTo>
                    <a:lnTo>
                      <a:pt x="191" y="110"/>
                    </a:lnTo>
                    <a:lnTo>
                      <a:pt x="191" y="1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7" name="Freeform 361"/>
              <p:cNvSpPr>
                <a:spLocks/>
              </p:cNvSpPr>
              <p:nvPr/>
            </p:nvSpPr>
            <p:spPr bwMode="auto">
              <a:xfrm>
                <a:off x="5068" y="3268"/>
                <a:ext cx="189" cy="132"/>
              </a:xfrm>
              <a:custGeom>
                <a:avLst/>
                <a:gdLst>
                  <a:gd name="T0" fmla="*/ 176 w 189"/>
                  <a:gd name="T1" fmla="*/ 1 h 132"/>
                  <a:gd name="T2" fmla="*/ 154 w 189"/>
                  <a:gd name="T3" fmla="*/ 11 h 132"/>
                  <a:gd name="T4" fmla="*/ 132 w 189"/>
                  <a:gd name="T5" fmla="*/ 24 h 132"/>
                  <a:gd name="T6" fmla="*/ 112 w 189"/>
                  <a:gd name="T7" fmla="*/ 35 h 132"/>
                  <a:gd name="T8" fmla="*/ 91 w 189"/>
                  <a:gd name="T9" fmla="*/ 48 h 132"/>
                  <a:gd name="T10" fmla="*/ 70 w 189"/>
                  <a:gd name="T11" fmla="*/ 61 h 132"/>
                  <a:gd name="T12" fmla="*/ 50 w 189"/>
                  <a:gd name="T13" fmla="*/ 74 h 132"/>
                  <a:gd name="T14" fmla="*/ 30 w 189"/>
                  <a:gd name="T15" fmla="*/ 87 h 132"/>
                  <a:gd name="T16" fmla="*/ 8 w 189"/>
                  <a:gd name="T17" fmla="*/ 99 h 132"/>
                  <a:gd name="T18" fmla="*/ 3 w 189"/>
                  <a:gd name="T19" fmla="*/ 105 h 132"/>
                  <a:gd name="T20" fmla="*/ 0 w 189"/>
                  <a:gd name="T21" fmla="*/ 110 h 132"/>
                  <a:gd name="T22" fmla="*/ 0 w 189"/>
                  <a:gd name="T23" fmla="*/ 117 h 132"/>
                  <a:gd name="T24" fmla="*/ 3 w 189"/>
                  <a:gd name="T25" fmla="*/ 124 h 132"/>
                  <a:gd name="T26" fmla="*/ 8 w 189"/>
                  <a:gd name="T27" fmla="*/ 129 h 132"/>
                  <a:gd name="T28" fmla="*/ 14 w 189"/>
                  <a:gd name="T29" fmla="*/ 132 h 132"/>
                  <a:gd name="T30" fmla="*/ 21 w 189"/>
                  <a:gd name="T31" fmla="*/ 132 h 132"/>
                  <a:gd name="T32" fmla="*/ 28 w 189"/>
                  <a:gd name="T33" fmla="*/ 129 h 132"/>
                  <a:gd name="T34" fmla="*/ 48 w 189"/>
                  <a:gd name="T35" fmla="*/ 116 h 132"/>
                  <a:gd name="T36" fmla="*/ 68 w 189"/>
                  <a:gd name="T37" fmla="*/ 102 h 132"/>
                  <a:gd name="T38" fmla="*/ 87 w 189"/>
                  <a:gd name="T39" fmla="*/ 87 h 132"/>
                  <a:gd name="T40" fmla="*/ 106 w 189"/>
                  <a:gd name="T41" fmla="*/ 72 h 132"/>
                  <a:gd name="T42" fmla="*/ 126 w 189"/>
                  <a:gd name="T43" fmla="*/ 56 h 132"/>
                  <a:gd name="T44" fmla="*/ 145 w 189"/>
                  <a:gd name="T45" fmla="*/ 42 h 132"/>
                  <a:gd name="T46" fmla="*/ 164 w 189"/>
                  <a:gd name="T47" fmla="*/ 27 h 132"/>
                  <a:gd name="T48" fmla="*/ 184 w 189"/>
                  <a:gd name="T49" fmla="*/ 13 h 132"/>
                  <a:gd name="T50" fmla="*/ 186 w 189"/>
                  <a:gd name="T51" fmla="*/ 11 h 132"/>
                  <a:gd name="T52" fmla="*/ 189 w 189"/>
                  <a:gd name="T53" fmla="*/ 9 h 132"/>
                  <a:gd name="T54" fmla="*/ 189 w 189"/>
                  <a:gd name="T55" fmla="*/ 6 h 132"/>
                  <a:gd name="T56" fmla="*/ 188 w 189"/>
                  <a:gd name="T57" fmla="*/ 3 h 132"/>
                  <a:gd name="T58" fmla="*/ 185 w 189"/>
                  <a:gd name="T59" fmla="*/ 1 h 132"/>
                  <a:gd name="T60" fmla="*/ 183 w 189"/>
                  <a:gd name="T61" fmla="*/ 0 h 132"/>
                  <a:gd name="T62" fmla="*/ 180 w 189"/>
                  <a:gd name="T63" fmla="*/ 0 h 132"/>
                  <a:gd name="T64" fmla="*/ 176 w 189"/>
                  <a:gd name="T65" fmla="*/ 1 h 132"/>
                  <a:gd name="T66" fmla="*/ 176 w 189"/>
                  <a:gd name="T67" fmla="*/ 1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89" h="132">
                    <a:moveTo>
                      <a:pt x="176" y="1"/>
                    </a:moveTo>
                    <a:lnTo>
                      <a:pt x="154" y="11"/>
                    </a:lnTo>
                    <a:lnTo>
                      <a:pt x="132" y="24"/>
                    </a:lnTo>
                    <a:lnTo>
                      <a:pt x="112" y="35"/>
                    </a:lnTo>
                    <a:lnTo>
                      <a:pt x="91" y="48"/>
                    </a:lnTo>
                    <a:lnTo>
                      <a:pt x="70" y="61"/>
                    </a:lnTo>
                    <a:lnTo>
                      <a:pt x="50" y="74"/>
                    </a:lnTo>
                    <a:lnTo>
                      <a:pt x="30" y="87"/>
                    </a:lnTo>
                    <a:lnTo>
                      <a:pt x="8" y="99"/>
                    </a:lnTo>
                    <a:lnTo>
                      <a:pt x="3" y="105"/>
                    </a:lnTo>
                    <a:lnTo>
                      <a:pt x="0" y="110"/>
                    </a:lnTo>
                    <a:lnTo>
                      <a:pt x="0" y="117"/>
                    </a:lnTo>
                    <a:lnTo>
                      <a:pt x="3" y="124"/>
                    </a:lnTo>
                    <a:lnTo>
                      <a:pt x="8" y="129"/>
                    </a:lnTo>
                    <a:lnTo>
                      <a:pt x="14" y="132"/>
                    </a:lnTo>
                    <a:lnTo>
                      <a:pt x="21" y="132"/>
                    </a:lnTo>
                    <a:lnTo>
                      <a:pt x="28" y="129"/>
                    </a:lnTo>
                    <a:lnTo>
                      <a:pt x="48" y="116"/>
                    </a:lnTo>
                    <a:lnTo>
                      <a:pt x="68" y="102"/>
                    </a:lnTo>
                    <a:lnTo>
                      <a:pt x="87" y="87"/>
                    </a:lnTo>
                    <a:lnTo>
                      <a:pt x="106" y="72"/>
                    </a:lnTo>
                    <a:lnTo>
                      <a:pt x="126" y="56"/>
                    </a:lnTo>
                    <a:lnTo>
                      <a:pt x="145" y="42"/>
                    </a:lnTo>
                    <a:lnTo>
                      <a:pt x="164" y="27"/>
                    </a:lnTo>
                    <a:lnTo>
                      <a:pt x="184" y="13"/>
                    </a:lnTo>
                    <a:lnTo>
                      <a:pt x="186" y="11"/>
                    </a:lnTo>
                    <a:lnTo>
                      <a:pt x="189" y="9"/>
                    </a:lnTo>
                    <a:lnTo>
                      <a:pt x="189" y="6"/>
                    </a:lnTo>
                    <a:lnTo>
                      <a:pt x="188" y="3"/>
                    </a:lnTo>
                    <a:lnTo>
                      <a:pt x="185" y="1"/>
                    </a:lnTo>
                    <a:lnTo>
                      <a:pt x="183" y="0"/>
                    </a:lnTo>
                    <a:lnTo>
                      <a:pt x="180" y="0"/>
                    </a:lnTo>
                    <a:lnTo>
                      <a:pt x="176" y="1"/>
                    </a:lnTo>
                    <a:lnTo>
                      <a:pt x="17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8" name="Freeform 362"/>
              <p:cNvSpPr>
                <a:spLocks/>
              </p:cNvSpPr>
              <p:nvPr/>
            </p:nvSpPr>
            <p:spPr bwMode="auto">
              <a:xfrm>
                <a:off x="5820" y="3037"/>
                <a:ext cx="221" cy="39"/>
              </a:xfrm>
              <a:custGeom>
                <a:avLst/>
                <a:gdLst>
                  <a:gd name="T0" fmla="*/ 8 w 221"/>
                  <a:gd name="T1" fmla="*/ 36 h 39"/>
                  <a:gd name="T2" fmla="*/ 20 w 221"/>
                  <a:gd name="T3" fmla="*/ 37 h 39"/>
                  <a:gd name="T4" fmla="*/ 33 w 221"/>
                  <a:gd name="T5" fmla="*/ 38 h 39"/>
                  <a:gd name="T6" fmla="*/ 45 w 221"/>
                  <a:gd name="T7" fmla="*/ 38 h 39"/>
                  <a:gd name="T8" fmla="*/ 58 w 221"/>
                  <a:gd name="T9" fmla="*/ 39 h 39"/>
                  <a:gd name="T10" fmla="*/ 69 w 221"/>
                  <a:gd name="T11" fmla="*/ 39 h 39"/>
                  <a:gd name="T12" fmla="*/ 81 w 221"/>
                  <a:gd name="T13" fmla="*/ 39 h 39"/>
                  <a:gd name="T14" fmla="*/ 94 w 221"/>
                  <a:gd name="T15" fmla="*/ 38 h 39"/>
                  <a:gd name="T16" fmla="*/ 106 w 221"/>
                  <a:gd name="T17" fmla="*/ 38 h 39"/>
                  <a:gd name="T18" fmla="*/ 118 w 221"/>
                  <a:gd name="T19" fmla="*/ 38 h 39"/>
                  <a:gd name="T20" fmla="*/ 131 w 221"/>
                  <a:gd name="T21" fmla="*/ 38 h 39"/>
                  <a:gd name="T22" fmla="*/ 143 w 221"/>
                  <a:gd name="T23" fmla="*/ 37 h 39"/>
                  <a:gd name="T24" fmla="*/ 156 w 221"/>
                  <a:gd name="T25" fmla="*/ 37 h 39"/>
                  <a:gd name="T26" fmla="*/ 167 w 221"/>
                  <a:gd name="T27" fmla="*/ 37 h 39"/>
                  <a:gd name="T28" fmla="*/ 179 w 221"/>
                  <a:gd name="T29" fmla="*/ 36 h 39"/>
                  <a:gd name="T30" fmla="*/ 192 w 221"/>
                  <a:gd name="T31" fmla="*/ 36 h 39"/>
                  <a:gd name="T32" fmla="*/ 204 w 221"/>
                  <a:gd name="T33" fmla="*/ 36 h 39"/>
                  <a:gd name="T34" fmla="*/ 211 w 221"/>
                  <a:gd name="T35" fmla="*/ 35 h 39"/>
                  <a:gd name="T36" fmla="*/ 217 w 221"/>
                  <a:gd name="T37" fmla="*/ 30 h 39"/>
                  <a:gd name="T38" fmla="*/ 220 w 221"/>
                  <a:gd name="T39" fmla="*/ 23 h 39"/>
                  <a:gd name="T40" fmla="*/ 221 w 221"/>
                  <a:gd name="T41" fmla="*/ 17 h 39"/>
                  <a:gd name="T42" fmla="*/ 220 w 221"/>
                  <a:gd name="T43" fmla="*/ 10 h 39"/>
                  <a:gd name="T44" fmla="*/ 215 w 221"/>
                  <a:gd name="T45" fmla="*/ 4 h 39"/>
                  <a:gd name="T46" fmla="*/ 210 w 221"/>
                  <a:gd name="T47" fmla="*/ 1 h 39"/>
                  <a:gd name="T48" fmla="*/ 202 w 221"/>
                  <a:gd name="T49" fmla="*/ 0 h 39"/>
                  <a:gd name="T50" fmla="*/ 189 w 221"/>
                  <a:gd name="T51" fmla="*/ 0 h 39"/>
                  <a:gd name="T52" fmla="*/ 177 w 221"/>
                  <a:gd name="T53" fmla="*/ 1 h 39"/>
                  <a:gd name="T54" fmla="*/ 165 w 221"/>
                  <a:gd name="T55" fmla="*/ 1 h 39"/>
                  <a:gd name="T56" fmla="*/ 153 w 221"/>
                  <a:gd name="T57" fmla="*/ 3 h 39"/>
                  <a:gd name="T58" fmla="*/ 141 w 221"/>
                  <a:gd name="T59" fmla="*/ 4 h 39"/>
                  <a:gd name="T60" fmla="*/ 129 w 221"/>
                  <a:gd name="T61" fmla="*/ 5 h 39"/>
                  <a:gd name="T62" fmla="*/ 116 w 221"/>
                  <a:gd name="T63" fmla="*/ 8 h 39"/>
                  <a:gd name="T64" fmla="*/ 105 w 221"/>
                  <a:gd name="T65" fmla="*/ 9 h 39"/>
                  <a:gd name="T66" fmla="*/ 93 w 221"/>
                  <a:gd name="T67" fmla="*/ 11 h 39"/>
                  <a:gd name="T68" fmla="*/ 80 w 221"/>
                  <a:gd name="T69" fmla="*/ 13 h 39"/>
                  <a:gd name="T70" fmla="*/ 68 w 221"/>
                  <a:gd name="T71" fmla="*/ 14 h 39"/>
                  <a:gd name="T72" fmla="*/ 56 w 221"/>
                  <a:gd name="T73" fmla="*/ 17 h 39"/>
                  <a:gd name="T74" fmla="*/ 44 w 221"/>
                  <a:gd name="T75" fmla="*/ 18 h 39"/>
                  <a:gd name="T76" fmla="*/ 32 w 221"/>
                  <a:gd name="T77" fmla="*/ 19 h 39"/>
                  <a:gd name="T78" fmla="*/ 20 w 221"/>
                  <a:gd name="T79" fmla="*/ 20 h 39"/>
                  <a:gd name="T80" fmla="*/ 8 w 221"/>
                  <a:gd name="T81" fmla="*/ 21 h 39"/>
                  <a:gd name="T82" fmla="*/ 5 w 221"/>
                  <a:gd name="T83" fmla="*/ 22 h 39"/>
                  <a:gd name="T84" fmla="*/ 2 w 221"/>
                  <a:gd name="T85" fmla="*/ 23 h 39"/>
                  <a:gd name="T86" fmla="*/ 1 w 221"/>
                  <a:gd name="T87" fmla="*/ 26 h 39"/>
                  <a:gd name="T88" fmla="*/ 0 w 221"/>
                  <a:gd name="T89" fmla="*/ 29 h 39"/>
                  <a:gd name="T90" fmla="*/ 1 w 221"/>
                  <a:gd name="T91" fmla="*/ 31 h 39"/>
                  <a:gd name="T92" fmla="*/ 2 w 221"/>
                  <a:gd name="T93" fmla="*/ 34 h 39"/>
                  <a:gd name="T94" fmla="*/ 5 w 221"/>
                  <a:gd name="T95" fmla="*/ 35 h 39"/>
                  <a:gd name="T96" fmla="*/ 8 w 221"/>
                  <a:gd name="T97" fmla="*/ 36 h 39"/>
                  <a:gd name="T98" fmla="*/ 8 w 221"/>
                  <a:gd name="T99" fmla="*/ 36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21" h="39">
                    <a:moveTo>
                      <a:pt x="8" y="36"/>
                    </a:moveTo>
                    <a:lnTo>
                      <a:pt x="20" y="37"/>
                    </a:lnTo>
                    <a:lnTo>
                      <a:pt x="33" y="38"/>
                    </a:lnTo>
                    <a:lnTo>
                      <a:pt x="45" y="38"/>
                    </a:lnTo>
                    <a:lnTo>
                      <a:pt x="58" y="39"/>
                    </a:lnTo>
                    <a:lnTo>
                      <a:pt x="69" y="39"/>
                    </a:lnTo>
                    <a:lnTo>
                      <a:pt x="81" y="39"/>
                    </a:lnTo>
                    <a:lnTo>
                      <a:pt x="94" y="38"/>
                    </a:lnTo>
                    <a:lnTo>
                      <a:pt x="106" y="38"/>
                    </a:lnTo>
                    <a:lnTo>
                      <a:pt x="118" y="38"/>
                    </a:lnTo>
                    <a:lnTo>
                      <a:pt x="131" y="38"/>
                    </a:lnTo>
                    <a:lnTo>
                      <a:pt x="143" y="37"/>
                    </a:lnTo>
                    <a:lnTo>
                      <a:pt x="156" y="37"/>
                    </a:lnTo>
                    <a:lnTo>
                      <a:pt x="167" y="37"/>
                    </a:lnTo>
                    <a:lnTo>
                      <a:pt x="179" y="36"/>
                    </a:lnTo>
                    <a:lnTo>
                      <a:pt x="192" y="36"/>
                    </a:lnTo>
                    <a:lnTo>
                      <a:pt x="204" y="36"/>
                    </a:lnTo>
                    <a:lnTo>
                      <a:pt x="211" y="35"/>
                    </a:lnTo>
                    <a:lnTo>
                      <a:pt x="217" y="30"/>
                    </a:lnTo>
                    <a:lnTo>
                      <a:pt x="220" y="23"/>
                    </a:lnTo>
                    <a:lnTo>
                      <a:pt x="221" y="17"/>
                    </a:lnTo>
                    <a:lnTo>
                      <a:pt x="220" y="10"/>
                    </a:lnTo>
                    <a:lnTo>
                      <a:pt x="215" y="4"/>
                    </a:lnTo>
                    <a:lnTo>
                      <a:pt x="210" y="1"/>
                    </a:lnTo>
                    <a:lnTo>
                      <a:pt x="202" y="0"/>
                    </a:lnTo>
                    <a:lnTo>
                      <a:pt x="189" y="0"/>
                    </a:lnTo>
                    <a:lnTo>
                      <a:pt x="177" y="1"/>
                    </a:lnTo>
                    <a:lnTo>
                      <a:pt x="165" y="1"/>
                    </a:lnTo>
                    <a:lnTo>
                      <a:pt x="153" y="3"/>
                    </a:lnTo>
                    <a:lnTo>
                      <a:pt x="141" y="4"/>
                    </a:lnTo>
                    <a:lnTo>
                      <a:pt x="129" y="5"/>
                    </a:lnTo>
                    <a:lnTo>
                      <a:pt x="116" y="8"/>
                    </a:lnTo>
                    <a:lnTo>
                      <a:pt x="105" y="9"/>
                    </a:lnTo>
                    <a:lnTo>
                      <a:pt x="93" y="11"/>
                    </a:lnTo>
                    <a:lnTo>
                      <a:pt x="80" y="13"/>
                    </a:lnTo>
                    <a:lnTo>
                      <a:pt x="68" y="14"/>
                    </a:lnTo>
                    <a:lnTo>
                      <a:pt x="56" y="17"/>
                    </a:lnTo>
                    <a:lnTo>
                      <a:pt x="44" y="18"/>
                    </a:lnTo>
                    <a:lnTo>
                      <a:pt x="32" y="19"/>
                    </a:lnTo>
                    <a:lnTo>
                      <a:pt x="20" y="20"/>
                    </a:lnTo>
                    <a:lnTo>
                      <a:pt x="8" y="21"/>
                    </a:lnTo>
                    <a:lnTo>
                      <a:pt x="5" y="22"/>
                    </a:lnTo>
                    <a:lnTo>
                      <a:pt x="2" y="23"/>
                    </a:lnTo>
                    <a:lnTo>
                      <a:pt x="1" y="26"/>
                    </a:lnTo>
                    <a:lnTo>
                      <a:pt x="0" y="29"/>
                    </a:lnTo>
                    <a:lnTo>
                      <a:pt x="1" y="31"/>
                    </a:lnTo>
                    <a:lnTo>
                      <a:pt x="2" y="34"/>
                    </a:lnTo>
                    <a:lnTo>
                      <a:pt x="5" y="35"/>
                    </a:lnTo>
                    <a:lnTo>
                      <a:pt x="8" y="36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19" name="Freeform 363"/>
              <p:cNvSpPr>
                <a:spLocks/>
              </p:cNvSpPr>
              <p:nvPr/>
            </p:nvSpPr>
            <p:spPr bwMode="auto">
              <a:xfrm>
                <a:off x="5769" y="3230"/>
                <a:ext cx="174" cy="152"/>
              </a:xfrm>
              <a:custGeom>
                <a:avLst/>
                <a:gdLst>
                  <a:gd name="T0" fmla="*/ 3 w 174"/>
                  <a:gd name="T1" fmla="*/ 12 h 152"/>
                  <a:gd name="T2" fmla="*/ 20 w 174"/>
                  <a:gd name="T3" fmla="*/ 30 h 152"/>
                  <a:gd name="T4" fmla="*/ 36 w 174"/>
                  <a:gd name="T5" fmla="*/ 48 h 152"/>
                  <a:gd name="T6" fmla="*/ 53 w 174"/>
                  <a:gd name="T7" fmla="*/ 65 h 152"/>
                  <a:gd name="T8" fmla="*/ 71 w 174"/>
                  <a:gd name="T9" fmla="*/ 82 h 152"/>
                  <a:gd name="T10" fmla="*/ 89 w 174"/>
                  <a:gd name="T11" fmla="*/ 98 h 152"/>
                  <a:gd name="T12" fmla="*/ 109 w 174"/>
                  <a:gd name="T13" fmla="*/ 115 h 152"/>
                  <a:gd name="T14" fmla="*/ 126 w 174"/>
                  <a:gd name="T15" fmla="*/ 130 h 152"/>
                  <a:gd name="T16" fmla="*/ 144 w 174"/>
                  <a:gd name="T17" fmla="*/ 147 h 152"/>
                  <a:gd name="T18" fmla="*/ 150 w 174"/>
                  <a:gd name="T19" fmla="*/ 151 h 152"/>
                  <a:gd name="T20" fmla="*/ 157 w 174"/>
                  <a:gd name="T21" fmla="*/ 152 h 152"/>
                  <a:gd name="T22" fmla="*/ 164 w 174"/>
                  <a:gd name="T23" fmla="*/ 151 h 152"/>
                  <a:gd name="T24" fmla="*/ 169 w 174"/>
                  <a:gd name="T25" fmla="*/ 146 h 152"/>
                  <a:gd name="T26" fmla="*/ 173 w 174"/>
                  <a:gd name="T27" fmla="*/ 139 h 152"/>
                  <a:gd name="T28" fmla="*/ 174 w 174"/>
                  <a:gd name="T29" fmla="*/ 133 h 152"/>
                  <a:gd name="T30" fmla="*/ 173 w 174"/>
                  <a:gd name="T31" fmla="*/ 126 h 152"/>
                  <a:gd name="T32" fmla="*/ 168 w 174"/>
                  <a:gd name="T33" fmla="*/ 120 h 152"/>
                  <a:gd name="T34" fmla="*/ 150 w 174"/>
                  <a:gd name="T35" fmla="*/ 104 h 152"/>
                  <a:gd name="T36" fmla="*/ 131 w 174"/>
                  <a:gd name="T37" fmla="*/ 89 h 152"/>
                  <a:gd name="T38" fmla="*/ 111 w 174"/>
                  <a:gd name="T39" fmla="*/ 74 h 152"/>
                  <a:gd name="T40" fmla="*/ 92 w 174"/>
                  <a:gd name="T41" fmla="*/ 60 h 152"/>
                  <a:gd name="T42" fmla="*/ 71 w 174"/>
                  <a:gd name="T43" fmla="*/ 46 h 152"/>
                  <a:gd name="T44" fmla="*/ 52 w 174"/>
                  <a:gd name="T45" fmla="*/ 32 h 152"/>
                  <a:gd name="T46" fmla="*/ 32 w 174"/>
                  <a:gd name="T47" fmla="*/ 18 h 152"/>
                  <a:gd name="T48" fmla="*/ 14 w 174"/>
                  <a:gd name="T49" fmla="*/ 2 h 152"/>
                  <a:gd name="T50" fmla="*/ 12 w 174"/>
                  <a:gd name="T51" fmla="*/ 0 h 152"/>
                  <a:gd name="T52" fmla="*/ 8 w 174"/>
                  <a:gd name="T53" fmla="*/ 0 h 152"/>
                  <a:gd name="T54" fmla="*/ 5 w 174"/>
                  <a:gd name="T55" fmla="*/ 0 h 152"/>
                  <a:gd name="T56" fmla="*/ 3 w 174"/>
                  <a:gd name="T57" fmla="*/ 2 h 152"/>
                  <a:gd name="T58" fmla="*/ 0 w 174"/>
                  <a:gd name="T59" fmla="*/ 4 h 152"/>
                  <a:gd name="T60" fmla="*/ 0 w 174"/>
                  <a:gd name="T61" fmla="*/ 7 h 152"/>
                  <a:gd name="T62" fmla="*/ 2 w 174"/>
                  <a:gd name="T63" fmla="*/ 10 h 152"/>
                  <a:gd name="T64" fmla="*/ 3 w 174"/>
                  <a:gd name="T65" fmla="*/ 12 h 152"/>
                  <a:gd name="T66" fmla="*/ 3 w 174"/>
                  <a:gd name="T67" fmla="*/ 12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4" h="152">
                    <a:moveTo>
                      <a:pt x="3" y="12"/>
                    </a:moveTo>
                    <a:lnTo>
                      <a:pt x="20" y="30"/>
                    </a:lnTo>
                    <a:lnTo>
                      <a:pt x="36" y="48"/>
                    </a:lnTo>
                    <a:lnTo>
                      <a:pt x="53" y="65"/>
                    </a:lnTo>
                    <a:lnTo>
                      <a:pt x="71" y="82"/>
                    </a:lnTo>
                    <a:lnTo>
                      <a:pt x="89" y="98"/>
                    </a:lnTo>
                    <a:lnTo>
                      <a:pt x="109" y="115"/>
                    </a:lnTo>
                    <a:lnTo>
                      <a:pt x="126" y="130"/>
                    </a:lnTo>
                    <a:lnTo>
                      <a:pt x="144" y="147"/>
                    </a:lnTo>
                    <a:lnTo>
                      <a:pt x="150" y="151"/>
                    </a:lnTo>
                    <a:lnTo>
                      <a:pt x="157" y="152"/>
                    </a:lnTo>
                    <a:lnTo>
                      <a:pt x="164" y="151"/>
                    </a:lnTo>
                    <a:lnTo>
                      <a:pt x="169" y="146"/>
                    </a:lnTo>
                    <a:lnTo>
                      <a:pt x="173" y="139"/>
                    </a:lnTo>
                    <a:lnTo>
                      <a:pt x="174" y="133"/>
                    </a:lnTo>
                    <a:lnTo>
                      <a:pt x="173" y="126"/>
                    </a:lnTo>
                    <a:lnTo>
                      <a:pt x="168" y="120"/>
                    </a:lnTo>
                    <a:lnTo>
                      <a:pt x="150" y="104"/>
                    </a:lnTo>
                    <a:lnTo>
                      <a:pt x="131" y="89"/>
                    </a:lnTo>
                    <a:lnTo>
                      <a:pt x="111" y="74"/>
                    </a:lnTo>
                    <a:lnTo>
                      <a:pt x="92" y="60"/>
                    </a:lnTo>
                    <a:lnTo>
                      <a:pt x="71" y="46"/>
                    </a:lnTo>
                    <a:lnTo>
                      <a:pt x="52" y="32"/>
                    </a:lnTo>
                    <a:lnTo>
                      <a:pt x="32" y="18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5" y="0"/>
                    </a:lnTo>
                    <a:lnTo>
                      <a:pt x="3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2" y="10"/>
                    </a:lnTo>
                    <a:lnTo>
                      <a:pt x="3" y="12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73420" name="Group 364"/>
            <p:cNvGrpSpPr>
              <a:grpSpLocks/>
            </p:cNvGrpSpPr>
            <p:nvPr/>
          </p:nvGrpSpPr>
          <p:grpSpPr bwMode="auto">
            <a:xfrm>
              <a:off x="2432" y="3194"/>
              <a:ext cx="4092" cy="2846"/>
              <a:chOff x="2432" y="3194"/>
              <a:chExt cx="4092" cy="2846"/>
            </a:xfrm>
          </p:grpSpPr>
          <p:grpSp>
            <p:nvGrpSpPr>
              <p:cNvPr id="173421" name="Group 365"/>
              <p:cNvGrpSpPr>
                <a:grpSpLocks/>
              </p:cNvGrpSpPr>
              <p:nvPr/>
            </p:nvGrpSpPr>
            <p:grpSpPr bwMode="auto">
              <a:xfrm>
                <a:off x="2432" y="3856"/>
                <a:ext cx="4092" cy="2184"/>
                <a:chOff x="1008" y="1008"/>
                <a:chExt cx="5420" cy="3400"/>
              </a:xfrm>
            </p:grpSpPr>
            <p:sp>
              <p:nvSpPr>
                <p:cNvPr id="173422" name="Rectangle 366"/>
                <p:cNvSpPr>
                  <a:spLocks noChangeArrowheads="1"/>
                </p:cNvSpPr>
                <p:nvPr/>
              </p:nvSpPr>
              <p:spPr bwMode="auto">
                <a:xfrm>
                  <a:off x="1008" y="1008"/>
                  <a:ext cx="5420" cy="34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3" name="Freeform 367"/>
                <p:cNvSpPr>
                  <a:spLocks/>
                </p:cNvSpPr>
                <p:nvPr/>
              </p:nvSpPr>
              <p:spPr bwMode="auto">
                <a:xfrm>
                  <a:off x="1958" y="3418"/>
                  <a:ext cx="10" cy="10"/>
                </a:xfrm>
                <a:custGeom>
                  <a:avLst/>
                  <a:gdLst>
                    <a:gd name="T0" fmla="*/ 10 w 10"/>
                    <a:gd name="T1" fmla="*/ 0 h 10"/>
                    <a:gd name="T2" fmla="*/ 0 w 10"/>
                    <a:gd name="T3" fmla="*/ 5 h 10"/>
                    <a:gd name="T4" fmla="*/ 0 w 10"/>
                    <a:gd name="T5" fmla="*/ 5 h 10"/>
                    <a:gd name="T6" fmla="*/ 5 w 10"/>
                    <a:gd name="T7" fmla="*/ 10 h 10"/>
                    <a:gd name="T8" fmla="*/ 10 w 10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10">
                      <a:moveTo>
                        <a:pt x="10" y="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5" y="10"/>
                      </a:ln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DDD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4" name="Freeform 368"/>
                <p:cNvSpPr>
                  <a:spLocks/>
                </p:cNvSpPr>
                <p:nvPr/>
              </p:nvSpPr>
              <p:spPr bwMode="auto">
                <a:xfrm>
                  <a:off x="2613" y="3908"/>
                  <a:ext cx="90" cy="155"/>
                </a:xfrm>
                <a:custGeom>
                  <a:avLst/>
                  <a:gdLst>
                    <a:gd name="T0" fmla="*/ 70 w 90"/>
                    <a:gd name="T1" fmla="*/ 0 h 155"/>
                    <a:gd name="T2" fmla="*/ 0 w 90"/>
                    <a:gd name="T3" fmla="*/ 100 h 155"/>
                    <a:gd name="T4" fmla="*/ 45 w 90"/>
                    <a:gd name="T5" fmla="*/ 130 h 155"/>
                    <a:gd name="T6" fmla="*/ 90 w 90"/>
                    <a:gd name="T7" fmla="*/ 155 h 155"/>
                    <a:gd name="T8" fmla="*/ 70 w 90"/>
                    <a:gd name="T9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0" h="155">
                      <a:moveTo>
                        <a:pt x="70" y="0"/>
                      </a:moveTo>
                      <a:lnTo>
                        <a:pt x="0" y="100"/>
                      </a:lnTo>
                      <a:lnTo>
                        <a:pt x="45" y="130"/>
                      </a:lnTo>
                      <a:lnTo>
                        <a:pt x="90" y="155"/>
                      </a:lnTo>
                      <a:lnTo>
                        <a:pt x="70" y="0"/>
                      </a:lnTo>
                      <a:close/>
                    </a:path>
                  </a:pathLst>
                </a:custGeom>
                <a:solidFill>
                  <a:srgbClr val="DDDD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DDD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5" name="Freeform 369"/>
                <p:cNvSpPr>
                  <a:spLocks/>
                </p:cNvSpPr>
                <p:nvPr/>
              </p:nvSpPr>
              <p:spPr bwMode="auto">
                <a:xfrm>
                  <a:off x="1023" y="2858"/>
                  <a:ext cx="545" cy="645"/>
                </a:xfrm>
                <a:custGeom>
                  <a:avLst/>
                  <a:gdLst>
                    <a:gd name="T0" fmla="*/ 160 w 545"/>
                    <a:gd name="T1" fmla="*/ 645 h 645"/>
                    <a:gd name="T2" fmla="*/ 545 w 545"/>
                    <a:gd name="T3" fmla="*/ 525 h 645"/>
                    <a:gd name="T4" fmla="*/ 460 w 545"/>
                    <a:gd name="T5" fmla="*/ 355 h 645"/>
                    <a:gd name="T6" fmla="*/ 400 w 545"/>
                    <a:gd name="T7" fmla="*/ 180 h 645"/>
                    <a:gd name="T8" fmla="*/ 350 w 545"/>
                    <a:gd name="T9" fmla="*/ 0 h 645"/>
                    <a:gd name="T10" fmla="*/ 0 w 545"/>
                    <a:gd name="T11" fmla="*/ 200 h 645"/>
                    <a:gd name="T12" fmla="*/ 65 w 545"/>
                    <a:gd name="T13" fmla="*/ 425 h 645"/>
                    <a:gd name="T14" fmla="*/ 160 w 545"/>
                    <a:gd name="T15" fmla="*/ 645 h 6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5" h="645">
                      <a:moveTo>
                        <a:pt x="160" y="645"/>
                      </a:moveTo>
                      <a:lnTo>
                        <a:pt x="545" y="525"/>
                      </a:lnTo>
                      <a:lnTo>
                        <a:pt x="460" y="355"/>
                      </a:lnTo>
                      <a:lnTo>
                        <a:pt x="400" y="180"/>
                      </a:lnTo>
                      <a:lnTo>
                        <a:pt x="350" y="0"/>
                      </a:lnTo>
                      <a:lnTo>
                        <a:pt x="0" y="200"/>
                      </a:lnTo>
                      <a:lnTo>
                        <a:pt x="65" y="425"/>
                      </a:lnTo>
                      <a:lnTo>
                        <a:pt x="160" y="645"/>
                      </a:lnTo>
                      <a:close/>
                    </a:path>
                  </a:pathLst>
                </a:custGeom>
                <a:solidFill>
                  <a:srgbClr val="E1FEE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E1FEEB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6" name="Freeform 370"/>
                <p:cNvSpPr>
                  <a:spLocks/>
                </p:cNvSpPr>
                <p:nvPr/>
              </p:nvSpPr>
              <p:spPr bwMode="auto">
                <a:xfrm>
                  <a:off x="3978" y="1773"/>
                  <a:ext cx="2135" cy="595"/>
                </a:xfrm>
                <a:custGeom>
                  <a:avLst/>
                  <a:gdLst>
                    <a:gd name="T0" fmla="*/ 2010 w 2135"/>
                    <a:gd name="T1" fmla="*/ 10 h 595"/>
                    <a:gd name="T2" fmla="*/ 1895 w 2135"/>
                    <a:gd name="T3" fmla="*/ 15 h 595"/>
                    <a:gd name="T4" fmla="*/ 1850 w 2135"/>
                    <a:gd name="T5" fmla="*/ 40 h 595"/>
                    <a:gd name="T6" fmla="*/ 1705 w 2135"/>
                    <a:gd name="T7" fmla="*/ 165 h 595"/>
                    <a:gd name="T8" fmla="*/ 1425 w 2135"/>
                    <a:gd name="T9" fmla="*/ 290 h 595"/>
                    <a:gd name="T10" fmla="*/ 1065 w 2135"/>
                    <a:gd name="T11" fmla="*/ 400 h 595"/>
                    <a:gd name="T12" fmla="*/ 360 w 2135"/>
                    <a:gd name="T13" fmla="*/ 550 h 595"/>
                    <a:gd name="T14" fmla="*/ 345 w 2135"/>
                    <a:gd name="T15" fmla="*/ 595 h 595"/>
                    <a:gd name="T16" fmla="*/ 670 w 2135"/>
                    <a:gd name="T17" fmla="*/ 530 h 595"/>
                    <a:gd name="T18" fmla="*/ 955 w 2135"/>
                    <a:gd name="T19" fmla="*/ 460 h 595"/>
                    <a:gd name="T20" fmla="*/ 1230 w 2135"/>
                    <a:gd name="T21" fmla="*/ 380 h 595"/>
                    <a:gd name="T22" fmla="*/ 1380 w 2135"/>
                    <a:gd name="T23" fmla="*/ 325 h 595"/>
                    <a:gd name="T24" fmla="*/ 1555 w 2135"/>
                    <a:gd name="T25" fmla="*/ 265 h 595"/>
                    <a:gd name="T26" fmla="*/ 1750 w 2135"/>
                    <a:gd name="T27" fmla="*/ 195 h 595"/>
                    <a:gd name="T28" fmla="*/ 1835 w 2135"/>
                    <a:gd name="T29" fmla="*/ 140 h 595"/>
                    <a:gd name="T30" fmla="*/ 1880 w 2135"/>
                    <a:gd name="T31" fmla="*/ 90 h 595"/>
                    <a:gd name="T32" fmla="*/ 1970 w 2135"/>
                    <a:gd name="T33" fmla="*/ 50 h 595"/>
                    <a:gd name="T34" fmla="*/ 2000 w 2135"/>
                    <a:gd name="T35" fmla="*/ 55 h 595"/>
                    <a:gd name="T36" fmla="*/ 2025 w 2135"/>
                    <a:gd name="T37" fmla="*/ 75 h 595"/>
                    <a:gd name="T38" fmla="*/ 2090 w 2135"/>
                    <a:gd name="T39" fmla="*/ 180 h 595"/>
                    <a:gd name="T40" fmla="*/ 2065 w 2135"/>
                    <a:gd name="T41" fmla="*/ 340 h 595"/>
                    <a:gd name="T42" fmla="*/ 2010 w 2135"/>
                    <a:gd name="T43" fmla="*/ 415 h 595"/>
                    <a:gd name="T44" fmla="*/ 1960 w 2135"/>
                    <a:gd name="T45" fmla="*/ 460 h 595"/>
                    <a:gd name="T46" fmla="*/ 1910 w 2135"/>
                    <a:gd name="T47" fmla="*/ 515 h 595"/>
                    <a:gd name="T48" fmla="*/ 1880 w 2135"/>
                    <a:gd name="T49" fmla="*/ 535 h 595"/>
                    <a:gd name="T50" fmla="*/ 1845 w 2135"/>
                    <a:gd name="T51" fmla="*/ 550 h 595"/>
                    <a:gd name="T52" fmla="*/ 1825 w 2135"/>
                    <a:gd name="T53" fmla="*/ 580 h 595"/>
                    <a:gd name="T54" fmla="*/ 1880 w 2135"/>
                    <a:gd name="T55" fmla="*/ 595 h 595"/>
                    <a:gd name="T56" fmla="*/ 1945 w 2135"/>
                    <a:gd name="T57" fmla="*/ 540 h 595"/>
                    <a:gd name="T58" fmla="*/ 2065 w 2135"/>
                    <a:gd name="T59" fmla="*/ 425 h 595"/>
                    <a:gd name="T60" fmla="*/ 2130 w 2135"/>
                    <a:gd name="T61" fmla="*/ 275 h 595"/>
                    <a:gd name="T62" fmla="*/ 2125 w 2135"/>
                    <a:gd name="T63" fmla="*/ 145 h 595"/>
                    <a:gd name="T64" fmla="*/ 2095 w 2135"/>
                    <a:gd name="T65" fmla="*/ 70 h 595"/>
                    <a:gd name="T66" fmla="*/ 2065 w 2135"/>
                    <a:gd name="T67" fmla="*/ 40 h 5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135" h="595">
                      <a:moveTo>
                        <a:pt x="2065" y="40"/>
                      </a:moveTo>
                      <a:lnTo>
                        <a:pt x="2010" y="10"/>
                      </a:lnTo>
                      <a:lnTo>
                        <a:pt x="1955" y="0"/>
                      </a:lnTo>
                      <a:lnTo>
                        <a:pt x="1895" y="15"/>
                      </a:lnTo>
                      <a:lnTo>
                        <a:pt x="1870" y="25"/>
                      </a:lnTo>
                      <a:lnTo>
                        <a:pt x="1850" y="40"/>
                      </a:lnTo>
                      <a:lnTo>
                        <a:pt x="1840" y="90"/>
                      </a:lnTo>
                      <a:lnTo>
                        <a:pt x="1705" y="165"/>
                      </a:lnTo>
                      <a:lnTo>
                        <a:pt x="1570" y="235"/>
                      </a:lnTo>
                      <a:lnTo>
                        <a:pt x="1425" y="290"/>
                      </a:lnTo>
                      <a:lnTo>
                        <a:pt x="1245" y="345"/>
                      </a:lnTo>
                      <a:lnTo>
                        <a:pt x="1065" y="400"/>
                      </a:lnTo>
                      <a:lnTo>
                        <a:pt x="715" y="485"/>
                      </a:lnTo>
                      <a:lnTo>
                        <a:pt x="360" y="550"/>
                      </a:lnTo>
                      <a:lnTo>
                        <a:pt x="0" y="595"/>
                      </a:lnTo>
                      <a:lnTo>
                        <a:pt x="345" y="595"/>
                      </a:lnTo>
                      <a:lnTo>
                        <a:pt x="510" y="565"/>
                      </a:lnTo>
                      <a:lnTo>
                        <a:pt x="670" y="530"/>
                      </a:lnTo>
                      <a:lnTo>
                        <a:pt x="815" y="500"/>
                      </a:lnTo>
                      <a:lnTo>
                        <a:pt x="955" y="460"/>
                      </a:lnTo>
                      <a:lnTo>
                        <a:pt x="1095" y="425"/>
                      </a:lnTo>
                      <a:lnTo>
                        <a:pt x="1230" y="380"/>
                      </a:lnTo>
                      <a:lnTo>
                        <a:pt x="1305" y="355"/>
                      </a:lnTo>
                      <a:lnTo>
                        <a:pt x="1380" y="325"/>
                      </a:lnTo>
                      <a:lnTo>
                        <a:pt x="1470" y="295"/>
                      </a:lnTo>
                      <a:lnTo>
                        <a:pt x="1555" y="265"/>
                      </a:lnTo>
                      <a:lnTo>
                        <a:pt x="1655" y="230"/>
                      </a:lnTo>
                      <a:lnTo>
                        <a:pt x="1750" y="195"/>
                      </a:lnTo>
                      <a:lnTo>
                        <a:pt x="1795" y="170"/>
                      </a:lnTo>
                      <a:lnTo>
                        <a:pt x="1835" y="140"/>
                      </a:lnTo>
                      <a:lnTo>
                        <a:pt x="1860" y="115"/>
                      </a:lnTo>
                      <a:lnTo>
                        <a:pt x="1880" y="90"/>
                      </a:lnTo>
                      <a:lnTo>
                        <a:pt x="1920" y="60"/>
                      </a:lnTo>
                      <a:lnTo>
                        <a:pt x="1970" y="50"/>
                      </a:lnTo>
                      <a:lnTo>
                        <a:pt x="1985" y="50"/>
                      </a:lnTo>
                      <a:lnTo>
                        <a:pt x="2000" y="55"/>
                      </a:lnTo>
                      <a:lnTo>
                        <a:pt x="2015" y="65"/>
                      </a:lnTo>
                      <a:lnTo>
                        <a:pt x="2025" y="75"/>
                      </a:lnTo>
                      <a:lnTo>
                        <a:pt x="2055" y="125"/>
                      </a:lnTo>
                      <a:lnTo>
                        <a:pt x="2090" y="180"/>
                      </a:lnTo>
                      <a:lnTo>
                        <a:pt x="2090" y="265"/>
                      </a:lnTo>
                      <a:lnTo>
                        <a:pt x="2065" y="340"/>
                      </a:lnTo>
                      <a:lnTo>
                        <a:pt x="2010" y="410"/>
                      </a:lnTo>
                      <a:lnTo>
                        <a:pt x="2010" y="415"/>
                      </a:lnTo>
                      <a:lnTo>
                        <a:pt x="2010" y="415"/>
                      </a:lnTo>
                      <a:lnTo>
                        <a:pt x="1960" y="460"/>
                      </a:lnTo>
                      <a:lnTo>
                        <a:pt x="1965" y="465"/>
                      </a:lnTo>
                      <a:lnTo>
                        <a:pt x="1910" y="515"/>
                      </a:lnTo>
                      <a:lnTo>
                        <a:pt x="1905" y="510"/>
                      </a:lnTo>
                      <a:lnTo>
                        <a:pt x="1880" y="535"/>
                      </a:lnTo>
                      <a:lnTo>
                        <a:pt x="1870" y="535"/>
                      </a:lnTo>
                      <a:lnTo>
                        <a:pt x="1845" y="550"/>
                      </a:lnTo>
                      <a:lnTo>
                        <a:pt x="1845" y="565"/>
                      </a:lnTo>
                      <a:lnTo>
                        <a:pt x="1825" y="580"/>
                      </a:lnTo>
                      <a:lnTo>
                        <a:pt x="1805" y="595"/>
                      </a:lnTo>
                      <a:lnTo>
                        <a:pt x="1880" y="595"/>
                      </a:lnTo>
                      <a:lnTo>
                        <a:pt x="1910" y="565"/>
                      </a:lnTo>
                      <a:lnTo>
                        <a:pt x="1945" y="540"/>
                      </a:lnTo>
                      <a:lnTo>
                        <a:pt x="2010" y="490"/>
                      </a:lnTo>
                      <a:lnTo>
                        <a:pt x="2065" y="425"/>
                      </a:lnTo>
                      <a:lnTo>
                        <a:pt x="2105" y="355"/>
                      </a:lnTo>
                      <a:lnTo>
                        <a:pt x="2130" y="275"/>
                      </a:lnTo>
                      <a:lnTo>
                        <a:pt x="2135" y="210"/>
                      </a:lnTo>
                      <a:lnTo>
                        <a:pt x="2125" y="145"/>
                      </a:lnTo>
                      <a:lnTo>
                        <a:pt x="2105" y="85"/>
                      </a:lnTo>
                      <a:lnTo>
                        <a:pt x="2095" y="70"/>
                      </a:lnTo>
                      <a:lnTo>
                        <a:pt x="2080" y="55"/>
                      </a:lnTo>
                      <a:lnTo>
                        <a:pt x="2065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7" name="Freeform 371"/>
                <p:cNvSpPr>
                  <a:spLocks/>
                </p:cNvSpPr>
                <p:nvPr/>
              </p:nvSpPr>
              <p:spPr bwMode="auto">
                <a:xfrm>
                  <a:off x="2683" y="2368"/>
                  <a:ext cx="1640" cy="50"/>
                </a:xfrm>
                <a:custGeom>
                  <a:avLst/>
                  <a:gdLst>
                    <a:gd name="T0" fmla="*/ 1580 w 1640"/>
                    <a:gd name="T1" fmla="*/ 5 h 50"/>
                    <a:gd name="T2" fmla="*/ 1610 w 1640"/>
                    <a:gd name="T3" fmla="*/ 0 h 50"/>
                    <a:gd name="T4" fmla="*/ 1640 w 1640"/>
                    <a:gd name="T5" fmla="*/ 0 h 50"/>
                    <a:gd name="T6" fmla="*/ 1295 w 1640"/>
                    <a:gd name="T7" fmla="*/ 0 h 50"/>
                    <a:gd name="T8" fmla="*/ 1205 w 1640"/>
                    <a:gd name="T9" fmla="*/ 5 h 50"/>
                    <a:gd name="T10" fmla="*/ 1115 w 1640"/>
                    <a:gd name="T11" fmla="*/ 10 h 50"/>
                    <a:gd name="T12" fmla="*/ 665 w 1640"/>
                    <a:gd name="T13" fmla="*/ 20 h 50"/>
                    <a:gd name="T14" fmla="*/ 220 w 1640"/>
                    <a:gd name="T15" fmla="*/ 0 h 50"/>
                    <a:gd name="T16" fmla="*/ 0 w 1640"/>
                    <a:gd name="T17" fmla="*/ 0 h 50"/>
                    <a:gd name="T18" fmla="*/ 305 w 1640"/>
                    <a:gd name="T19" fmla="*/ 30 h 50"/>
                    <a:gd name="T20" fmla="*/ 610 w 1640"/>
                    <a:gd name="T21" fmla="*/ 45 h 50"/>
                    <a:gd name="T22" fmla="*/ 900 w 1640"/>
                    <a:gd name="T23" fmla="*/ 50 h 50"/>
                    <a:gd name="T24" fmla="*/ 1190 w 1640"/>
                    <a:gd name="T25" fmla="*/ 45 h 50"/>
                    <a:gd name="T26" fmla="*/ 1385 w 1640"/>
                    <a:gd name="T27" fmla="*/ 30 h 50"/>
                    <a:gd name="T28" fmla="*/ 1580 w 1640"/>
                    <a:gd name="T29" fmla="*/ 5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1640" h="50">
                      <a:moveTo>
                        <a:pt x="1580" y="5"/>
                      </a:moveTo>
                      <a:lnTo>
                        <a:pt x="1610" y="0"/>
                      </a:lnTo>
                      <a:lnTo>
                        <a:pt x="1640" y="0"/>
                      </a:lnTo>
                      <a:lnTo>
                        <a:pt x="1295" y="0"/>
                      </a:lnTo>
                      <a:lnTo>
                        <a:pt x="1205" y="5"/>
                      </a:lnTo>
                      <a:lnTo>
                        <a:pt x="1115" y="10"/>
                      </a:lnTo>
                      <a:lnTo>
                        <a:pt x="665" y="20"/>
                      </a:lnTo>
                      <a:lnTo>
                        <a:pt x="220" y="0"/>
                      </a:lnTo>
                      <a:lnTo>
                        <a:pt x="0" y="0"/>
                      </a:lnTo>
                      <a:lnTo>
                        <a:pt x="305" y="30"/>
                      </a:lnTo>
                      <a:lnTo>
                        <a:pt x="610" y="45"/>
                      </a:lnTo>
                      <a:lnTo>
                        <a:pt x="900" y="50"/>
                      </a:lnTo>
                      <a:lnTo>
                        <a:pt x="1190" y="45"/>
                      </a:lnTo>
                      <a:lnTo>
                        <a:pt x="1385" y="30"/>
                      </a:lnTo>
                      <a:lnTo>
                        <a:pt x="158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8" name="Freeform 372"/>
                <p:cNvSpPr>
                  <a:spLocks/>
                </p:cNvSpPr>
                <p:nvPr/>
              </p:nvSpPr>
              <p:spPr bwMode="auto">
                <a:xfrm>
                  <a:off x="1773" y="2368"/>
                  <a:ext cx="4275" cy="675"/>
                </a:xfrm>
                <a:custGeom>
                  <a:avLst/>
                  <a:gdLst>
                    <a:gd name="T0" fmla="*/ 3440 w 4275"/>
                    <a:gd name="T1" fmla="*/ 245 h 675"/>
                    <a:gd name="T2" fmla="*/ 3160 w 4275"/>
                    <a:gd name="T3" fmla="*/ 320 h 675"/>
                    <a:gd name="T4" fmla="*/ 2775 w 4275"/>
                    <a:gd name="T5" fmla="*/ 400 h 675"/>
                    <a:gd name="T6" fmla="*/ 2365 w 4275"/>
                    <a:gd name="T7" fmla="*/ 450 h 675"/>
                    <a:gd name="T8" fmla="*/ 1975 w 4275"/>
                    <a:gd name="T9" fmla="*/ 470 h 675"/>
                    <a:gd name="T10" fmla="*/ 1640 w 4275"/>
                    <a:gd name="T11" fmla="*/ 455 h 675"/>
                    <a:gd name="T12" fmla="*/ 1265 w 4275"/>
                    <a:gd name="T13" fmla="*/ 405 h 675"/>
                    <a:gd name="T14" fmla="*/ 880 w 4275"/>
                    <a:gd name="T15" fmla="*/ 310 h 675"/>
                    <a:gd name="T16" fmla="*/ 550 w 4275"/>
                    <a:gd name="T17" fmla="*/ 200 h 675"/>
                    <a:gd name="T18" fmla="*/ 245 w 4275"/>
                    <a:gd name="T19" fmla="*/ 75 h 675"/>
                    <a:gd name="T20" fmla="*/ 90 w 4275"/>
                    <a:gd name="T21" fmla="*/ 5 h 675"/>
                    <a:gd name="T22" fmla="*/ 0 w 4275"/>
                    <a:gd name="T23" fmla="*/ 0 h 675"/>
                    <a:gd name="T24" fmla="*/ 30 w 4275"/>
                    <a:gd name="T25" fmla="*/ 10 h 675"/>
                    <a:gd name="T26" fmla="*/ 175 w 4275"/>
                    <a:gd name="T27" fmla="*/ 80 h 675"/>
                    <a:gd name="T28" fmla="*/ 475 w 4275"/>
                    <a:gd name="T29" fmla="*/ 200 h 675"/>
                    <a:gd name="T30" fmla="*/ 775 w 4275"/>
                    <a:gd name="T31" fmla="*/ 300 h 675"/>
                    <a:gd name="T32" fmla="*/ 1080 w 4275"/>
                    <a:gd name="T33" fmla="*/ 380 h 675"/>
                    <a:gd name="T34" fmla="*/ 1480 w 4275"/>
                    <a:gd name="T35" fmla="*/ 450 h 675"/>
                    <a:gd name="T36" fmla="*/ 1845 w 4275"/>
                    <a:gd name="T37" fmla="*/ 485 h 675"/>
                    <a:gd name="T38" fmla="*/ 2200 w 4275"/>
                    <a:gd name="T39" fmla="*/ 490 h 675"/>
                    <a:gd name="T40" fmla="*/ 2590 w 4275"/>
                    <a:gd name="T41" fmla="*/ 465 h 675"/>
                    <a:gd name="T42" fmla="*/ 2980 w 4275"/>
                    <a:gd name="T43" fmla="*/ 410 h 675"/>
                    <a:gd name="T44" fmla="*/ 3360 w 4275"/>
                    <a:gd name="T45" fmla="*/ 320 h 675"/>
                    <a:gd name="T46" fmla="*/ 3710 w 4275"/>
                    <a:gd name="T47" fmla="*/ 205 h 675"/>
                    <a:gd name="T48" fmla="*/ 4030 w 4275"/>
                    <a:gd name="T49" fmla="*/ 30 h 675"/>
                    <a:gd name="T50" fmla="*/ 4090 w 4275"/>
                    <a:gd name="T51" fmla="*/ 255 h 675"/>
                    <a:gd name="T52" fmla="*/ 4185 w 4275"/>
                    <a:gd name="T53" fmla="*/ 450 h 675"/>
                    <a:gd name="T54" fmla="*/ 4225 w 4275"/>
                    <a:gd name="T55" fmla="*/ 675 h 675"/>
                    <a:gd name="T56" fmla="*/ 4270 w 4275"/>
                    <a:gd name="T57" fmla="*/ 570 h 675"/>
                    <a:gd name="T58" fmla="*/ 4200 w 4275"/>
                    <a:gd name="T59" fmla="*/ 375 h 675"/>
                    <a:gd name="T60" fmla="*/ 4160 w 4275"/>
                    <a:gd name="T61" fmla="*/ 300 h 675"/>
                    <a:gd name="T62" fmla="*/ 4085 w 4275"/>
                    <a:gd name="T63" fmla="*/ 125 h 675"/>
                    <a:gd name="T64" fmla="*/ 4075 w 4275"/>
                    <a:gd name="T65" fmla="*/ 15 h 675"/>
                    <a:gd name="T66" fmla="*/ 4010 w 4275"/>
                    <a:gd name="T67" fmla="*/ 0 h 675"/>
                    <a:gd name="T68" fmla="*/ 3700 w 4275"/>
                    <a:gd name="T69" fmla="*/ 16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4275" h="675">
                      <a:moveTo>
                        <a:pt x="3535" y="215"/>
                      </a:moveTo>
                      <a:lnTo>
                        <a:pt x="3440" y="245"/>
                      </a:lnTo>
                      <a:lnTo>
                        <a:pt x="3350" y="270"/>
                      </a:lnTo>
                      <a:lnTo>
                        <a:pt x="3160" y="320"/>
                      </a:lnTo>
                      <a:lnTo>
                        <a:pt x="2970" y="365"/>
                      </a:lnTo>
                      <a:lnTo>
                        <a:pt x="2775" y="400"/>
                      </a:lnTo>
                      <a:lnTo>
                        <a:pt x="2575" y="425"/>
                      </a:lnTo>
                      <a:lnTo>
                        <a:pt x="2365" y="450"/>
                      </a:lnTo>
                      <a:lnTo>
                        <a:pt x="2155" y="465"/>
                      </a:lnTo>
                      <a:lnTo>
                        <a:pt x="1975" y="470"/>
                      </a:lnTo>
                      <a:lnTo>
                        <a:pt x="1790" y="465"/>
                      </a:lnTo>
                      <a:lnTo>
                        <a:pt x="1640" y="455"/>
                      </a:lnTo>
                      <a:lnTo>
                        <a:pt x="1495" y="440"/>
                      </a:lnTo>
                      <a:lnTo>
                        <a:pt x="1265" y="405"/>
                      </a:lnTo>
                      <a:lnTo>
                        <a:pt x="1045" y="355"/>
                      </a:lnTo>
                      <a:lnTo>
                        <a:pt x="880" y="310"/>
                      </a:lnTo>
                      <a:lnTo>
                        <a:pt x="715" y="260"/>
                      </a:lnTo>
                      <a:lnTo>
                        <a:pt x="550" y="200"/>
                      </a:lnTo>
                      <a:lnTo>
                        <a:pt x="390" y="140"/>
                      </a:lnTo>
                      <a:lnTo>
                        <a:pt x="245" y="75"/>
                      </a:lnTo>
                      <a:lnTo>
                        <a:pt x="100" y="10"/>
                      </a:lnTo>
                      <a:lnTo>
                        <a:pt x="90" y="5"/>
                      </a:lnTo>
                      <a:lnTo>
                        <a:pt x="80" y="0"/>
                      </a:lnTo>
                      <a:lnTo>
                        <a:pt x="0" y="0"/>
                      </a:lnTo>
                      <a:lnTo>
                        <a:pt x="15" y="5"/>
                      </a:lnTo>
                      <a:lnTo>
                        <a:pt x="30" y="10"/>
                      </a:lnTo>
                      <a:lnTo>
                        <a:pt x="100" y="45"/>
                      </a:lnTo>
                      <a:lnTo>
                        <a:pt x="175" y="80"/>
                      </a:lnTo>
                      <a:lnTo>
                        <a:pt x="325" y="145"/>
                      </a:lnTo>
                      <a:lnTo>
                        <a:pt x="475" y="200"/>
                      </a:lnTo>
                      <a:lnTo>
                        <a:pt x="620" y="255"/>
                      </a:lnTo>
                      <a:lnTo>
                        <a:pt x="775" y="300"/>
                      </a:lnTo>
                      <a:lnTo>
                        <a:pt x="925" y="340"/>
                      </a:lnTo>
                      <a:lnTo>
                        <a:pt x="1080" y="380"/>
                      </a:lnTo>
                      <a:lnTo>
                        <a:pt x="1280" y="420"/>
                      </a:lnTo>
                      <a:lnTo>
                        <a:pt x="1480" y="450"/>
                      </a:lnTo>
                      <a:lnTo>
                        <a:pt x="1665" y="470"/>
                      </a:lnTo>
                      <a:lnTo>
                        <a:pt x="1845" y="485"/>
                      </a:lnTo>
                      <a:lnTo>
                        <a:pt x="2020" y="490"/>
                      </a:lnTo>
                      <a:lnTo>
                        <a:pt x="2200" y="490"/>
                      </a:lnTo>
                      <a:lnTo>
                        <a:pt x="2395" y="485"/>
                      </a:lnTo>
                      <a:lnTo>
                        <a:pt x="2590" y="465"/>
                      </a:lnTo>
                      <a:lnTo>
                        <a:pt x="2785" y="445"/>
                      </a:lnTo>
                      <a:lnTo>
                        <a:pt x="2980" y="410"/>
                      </a:lnTo>
                      <a:lnTo>
                        <a:pt x="3170" y="370"/>
                      </a:lnTo>
                      <a:lnTo>
                        <a:pt x="3360" y="320"/>
                      </a:lnTo>
                      <a:lnTo>
                        <a:pt x="3535" y="270"/>
                      </a:lnTo>
                      <a:lnTo>
                        <a:pt x="3710" y="205"/>
                      </a:lnTo>
                      <a:lnTo>
                        <a:pt x="3875" y="125"/>
                      </a:lnTo>
                      <a:lnTo>
                        <a:pt x="4030" y="30"/>
                      </a:lnTo>
                      <a:lnTo>
                        <a:pt x="4025" y="165"/>
                      </a:lnTo>
                      <a:lnTo>
                        <a:pt x="4090" y="255"/>
                      </a:lnTo>
                      <a:lnTo>
                        <a:pt x="4145" y="350"/>
                      </a:lnTo>
                      <a:lnTo>
                        <a:pt x="4185" y="450"/>
                      </a:lnTo>
                      <a:lnTo>
                        <a:pt x="4215" y="560"/>
                      </a:lnTo>
                      <a:lnTo>
                        <a:pt x="4225" y="675"/>
                      </a:lnTo>
                      <a:lnTo>
                        <a:pt x="4275" y="675"/>
                      </a:lnTo>
                      <a:lnTo>
                        <a:pt x="4270" y="570"/>
                      </a:lnTo>
                      <a:lnTo>
                        <a:pt x="4245" y="470"/>
                      </a:lnTo>
                      <a:lnTo>
                        <a:pt x="4200" y="375"/>
                      </a:lnTo>
                      <a:lnTo>
                        <a:pt x="4180" y="335"/>
                      </a:lnTo>
                      <a:lnTo>
                        <a:pt x="4160" y="300"/>
                      </a:lnTo>
                      <a:lnTo>
                        <a:pt x="4115" y="215"/>
                      </a:lnTo>
                      <a:lnTo>
                        <a:pt x="4085" y="125"/>
                      </a:lnTo>
                      <a:lnTo>
                        <a:pt x="4065" y="30"/>
                      </a:lnTo>
                      <a:lnTo>
                        <a:pt x="4075" y="15"/>
                      </a:lnTo>
                      <a:lnTo>
                        <a:pt x="4085" y="0"/>
                      </a:lnTo>
                      <a:lnTo>
                        <a:pt x="4010" y="0"/>
                      </a:lnTo>
                      <a:lnTo>
                        <a:pt x="3855" y="85"/>
                      </a:lnTo>
                      <a:lnTo>
                        <a:pt x="3700" y="160"/>
                      </a:lnTo>
                      <a:lnTo>
                        <a:pt x="3535" y="2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29" name="Freeform 373"/>
                <p:cNvSpPr>
                  <a:spLocks/>
                </p:cNvSpPr>
                <p:nvPr/>
              </p:nvSpPr>
              <p:spPr bwMode="auto">
                <a:xfrm>
                  <a:off x="1533" y="1213"/>
                  <a:ext cx="45" cy="25"/>
                </a:xfrm>
                <a:custGeom>
                  <a:avLst/>
                  <a:gdLst>
                    <a:gd name="T0" fmla="*/ 30 w 45"/>
                    <a:gd name="T1" fmla="*/ 0 h 25"/>
                    <a:gd name="T2" fmla="*/ 30 w 45"/>
                    <a:gd name="T3" fmla="*/ 0 h 25"/>
                    <a:gd name="T4" fmla="*/ 25 w 45"/>
                    <a:gd name="T5" fmla="*/ 5 h 25"/>
                    <a:gd name="T6" fmla="*/ 20 w 45"/>
                    <a:gd name="T7" fmla="*/ 5 h 25"/>
                    <a:gd name="T8" fmla="*/ 20 w 45"/>
                    <a:gd name="T9" fmla="*/ 5 h 25"/>
                    <a:gd name="T10" fmla="*/ 15 w 45"/>
                    <a:gd name="T11" fmla="*/ 10 h 25"/>
                    <a:gd name="T12" fmla="*/ 10 w 45"/>
                    <a:gd name="T13" fmla="*/ 15 h 25"/>
                    <a:gd name="T14" fmla="*/ 5 w 45"/>
                    <a:gd name="T15" fmla="*/ 25 h 25"/>
                    <a:gd name="T16" fmla="*/ 5 w 45"/>
                    <a:gd name="T17" fmla="*/ 25 h 25"/>
                    <a:gd name="T18" fmla="*/ 0 w 45"/>
                    <a:gd name="T19" fmla="*/ 25 h 25"/>
                    <a:gd name="T20" fmla="*/ 30 w 45"/>
                    <a:gd name="T21" fmla="*/ 25 h 25"/>
                    <a:gd name="T22" fmla="*/ 35 w 45"/>
                    <a:gd name="T23" fmla="*/ 20 h 25"/>
                    <a:gd name="T24" fmla="*/ 45 w 45"/>
                    <a:gd name="T25" fmla="*/ 15 h 25"/>
                    <a:gd name="T26" fmla="*/ 45 w 45"/>
                    <a:gd name="T27" fmla="*/ 10 h 25"/>
                    <a:gd name="T28" fmla="*/ 45 w 45"/>
                    <a:gd name="T29" fmla="*/ 10 h 25"/>
                    <a:gd name="T30" fmla="*/ 40 w 45"/>
                    <a:gd name="T31" fmla="*/ 5 h 25"/>
                    <a:gd name="T32" fmla="*/ 40 w 45"/>
                    <a:gd name="T33" fmla="*/ 5 h 25"/>
                    <a:gd name="T34" fmla="*/ 35 w 45"/>
                    <a:gd name="T35" fmla="*/ 0 h 25"/>
                    <a:gd name="T36" fmla="*/ 30 w 45"/>
                    <a:gd name="T37" fmla="*/ 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45" h="25">
                      <a:moveTo>
                        <a:pt x="30" y="0"/>
                      </a:moveTo>
                      <a:lnTo>
                        <a:pt x="30" y="0"/>
                      </a:lnTo>
                      <a:lnTo>
                        <a:pt x="25" y="5"/>
                      </a:lnTo>
                      <a:lnTo>
                        <a:pt x="20" y="5"/>
                      </a:lnTo>
                      <a:lnTo>
                        <a:pt x="20" y="5"/>
                      </a:lnTo>
                      <a:lnTo>
                        <a:pt x="15" y="10"/>
                      </a:lnTo>
                      <a:lnTo>
                        <a:pt x="10" y="15"/>
                      </a:lnTo>
                      <a:lnTo>
                        <a:pt x="5" y="25"/>
                      </a:lnTo>
                      <a:lnTo>
                        <a:pt x="5" y="25"/>
                      </a:lnTo>
                      <a:lnTo>
                        <a:pt x="0" y="25"/>
                      </a:lnTo>
                      <a:lnTo>
                        <a:pt x="30" y="25"/>
                      </a:lnTo>
                      <a:lnTo>
                        <a:pt x="35" y="20"/>
                      </a:lnTo>
                      <a:lnTo>
                        <a:pt x="45" y="15"/>
                      </a:lnTo>
                      <a:lnTo>
                        <a:pt x="45" y="10"/>
                      </a:lnTo>
                      <a:lnTo>
                        <a:pt x="45" y="10"/>
                      </a:lnTo>
                      <a:lnTo>
                        <a:pt x="40" y="5"/>
                      </a:lnTo>
                      <a:lnTo>
                        <a:pt x="40" y="5"/>
                      </a:lnTo>
                      <a:lnTo>
                        <a:pt x="35" y="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0" name="Freeform 374"/>
                <p:cNvSpPr>
                  <a:spLocks/>
                </p:cNvSpPr>
                <p:nvPr/>
              </p:nvSpPr>
              <p:spPr bwMode="auto">
                <a:xfrm>
                  <a:off x="1403" y="1238"/>
                  <a:ext cx="160" cy="25"/>
                </a:xfrm>
                <a:custGeom>
                  <a:avLst/>
                  <a:gdLst>
                    <a:gd name="T0" fmla="*/ 150 w 160"/>
                    <a:gd name="T1" fmla="*/ 10 h 25"/>
                    <a:gd name="T2" fmla="*/ 155 w 160"/>
                    <a:gd name="T3" fmla="*/ 5 h 25"/>
                    <a:gd name="T4" fmla="*/ 160 w 160"/>
                    <a:gd name="T5" fmla="*/ 0 h 25"/>
                    <a:gd name="T6" fmla="*/ 130 w 160"/>
                    <a:gd name="T7" fmla="*/ 0 h 25"/>
                    <a:gd name="T8" fmla="*/ 120 w 160"/>
                    <a:gd name="T9" fmla="*/ 0 h 25"/>
                    <a:gd name="T10" fmla="*/ 105 w 160"/>
                    <a:gd name="T11" fmla="*/ 5 h 25"/>
                    <a:gd name="T12" fmla="*/ 100 w 160"/>
                    <a:gd name="T13" fmla="*/ 5 h 25"/>
                    <a:gd name="T14" fmla="*/ 95 w 160"/>
                    <a:gd name="T15" fmla="*/ 0 h 25"/>
                    <a:gd name="T16" fmla="*/ 0 w 160"/>
                    <a:gd name="T17" fmla="*/ 0 h 25"/>
                    <a:gd name="T18" fmla="*/ 5 w 160"/>
                    <a:gd name="T19" fmla="*/ 5 h 25"/>
                    <a:gd name="T20" fmla="*/ 15 w 160"/>
                    <a:gd name="T21" fmla="*/ 10 h 25"/>
                    <a:gd name="T22" fmla="*/ 55 w 160"/>
                    <a:gd name="T23" fmla="*/ 25 h 25"/>
                    <a:gd name="T24" fmla="*/ 100 w 160"/>
                    <a:gd name="T25" fmla="*/ 25 h 25"/>
                    <a:gd name="T26" fmla="*/ 135 w 160"/>
                    <a:gd name="T27" fmla="*/ 10 h 25"/>
                    <a:gd name="T28" fmla="*/ 140 w 160"/>
                    <a:gd name="T29" fmla="*/ 10 h 25"/>
                    <a:gd name="T30" fmla="*/ 150 w 160"/>
                    <a:gd name="T31" fmla="*/ 10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60" h="25">
                      <a:moveTo>
                        <a:pt x="150" y="10"/>
                      </a:moveTo>
                      <a:lnTo>
                        <a:pt x="155" y="5"/>
                      </a:lnTo>
                      <a:lnTo>
                        <a:pt x="160" y="0"/>
                      </a:lnTo>
                      <a:lnTo>
                        <a:pt x="130" y="0"/>
                      </a:lnTo>
                      <a:lnTo>
                        <a:pt x="120" y="0"/>
                      </a:lnTo>
                      <a:lnTo>
                        <a:pt x="105" y="5"/>
                      </a:lnTo>
                      <a:lnTo>
                        <a:pt x="100" y="5"/>
                      </a:lnTo>
                      <a:lnTo>
                        <a:pt x="95" y="0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5" y="10"/>
                      </a:lnTo>
                      <a:lnTo>
                        <a:pt x="55" y="25"/>
                      </a:lnTo>
                      <a:lnTo>
                        <a:pt x="100" y="25"/>
                      </a:lnTo>
                      <a:lnTo>
                        <a:pt x="135" y="10"/>
                      </a:lnTo>
                      <a:lnTo>
                        <a:pt x="140" y="10"/>
                      </a:lnTo>
                      <a:lnTo>
                        <a:pt x="15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1" name="Freeform 375"/>
                <p:cNvSpPr>
                  <a:spLocks/>
                </p:cNvSpPr>
                <p:nvPr/>
              </p:nvSpPr>
              <p:spPr bwMode="auto">
                <a:xfrm>
                  <a:off x="1208" y="1013"/>
                  <a:ext cx="420" cy="225"/>
                </a:xfrm>
                <a:custGeom>
                  <a:avLst/>
                  <a:gdLst>
                    <a:gd name="T0" fmla="*/ 410 w 420"/>
                    <a:gd name="T1" fmla="*/ 185 h 225"/>
                    <a:gd name="T2" fmla="*/ 250 w 420"/>
                    <a:gd name="T3" fmla="*/ 30 h 225"/>
                    <a:gd name="T4" fmla="*/ 165 w 420"/>
                    <a:gd name="T5" fmla="*/ 20 h 225"/>
                    <a:gd name="T6" fmla="*/ 150 w 420"/>
                    <a:gd name="T7" fmla="*/ 5 h 225"/>
                    <a:gd name="T8" fmla="*/ 115 w 420"/>
                    <a:gd name="T9" fmla="*/ 0 h 225"/>
                    <a:gd name="T10" fmla="*/ 70 w 420"/>
                    <a:gd name="T11" fmla="*/ 5 h 225"/>
                    <a:gd name="T12" fmla="*/ 35 w 420"/>
                    <a:gd name="T13" fmla="*/ 30 h 225"/>
                    <a:gd name="T14" fmla="*/ 10 w 420"/>
                    <a:gd name="T15" fmla="*/ 70 h 225"/>
                    <a:gd name="T16" fmla="*/ 30 w 420"/>
                    <a:gd name="T17" fmla="*/ 170 h 225"/>
                    <a:gd name="T18" fmla="*/ 5 w 420"/>
                    <a:gd name="T19" fmla="*/ 215 h 225"/>
                    <a:gd name="T20" fmla="*/ 30 w 420"/>
                    <a:gd name="T21" fmla="*/ 215 h 225"/>
                    <a:gd name="T22" fmla="*/ 35 w 420"/>
                    <a:gd name="T23" fmla="*/ 190 h 225"/>
                    <a:gd name="T24" fmla="*/ 75 w 420"/>
                    <a:gd name="T25" fmla="*/ 170 h 225"/>
                    <a:gd name="T26" fmla="*/ 30 w 420"/>
                    <a:gd name="T27" fmla="*/ 120 h 225"/>
                    <a:gd name="T28" fmla="*/ 30 w 420"/>
                    <a:gd name="T29" fmla="*/ 70 h 225"/>
                    <a:gd name="T30" fmla="*/ 50 w 420"/>
                    <a:gd name="T31" fmla="*/ 40 h 225"/>
                    <a:gd name="T32" fmla="*/ 70 w 420"/>
                    <a:gd name="T33" fmla="*/ 25 h 225"/>
                    <a:gd name="T34" fmla="*/ 145 w 420"/>
                    <a:gd name="T35" fmla="*/ 25 h 225"/>
                    <a:gd name="T36" fmla="*/ 130 w 420"/>
                    <a:gd name="T37" fmla="*/ 35 h 225"/>
                    <a:gd name="T38" fmla="*/ 115 w 420"/>
                    <a:gd name="T39" fmla="*/ 35 h 225"/>
                    <a:gd name="T40" fmla="*/ 110 w 420"/>
                    <a:gd name="T41" fmla="*/ 30 h 225"/>
                    <a:gd name="T42" fmla="*/ 95 w 420"/>
                    <a:gd name="T43" fmla="*/ 30 h 225"/>
                    <a:gd name="T44" fmla="*/ 65 w 420"/>
                    <a:gd name="T45" fmla="*/ 130 h 225"/>
                    <a:gd name="T46" fmla="*/ 100 w 420"/>
                    <a:gd name="T47" fmla="*/ 170 h 225"/>
                    <a:gd name="T48" fmla="*/ 135 w 420"/>
                    <a:gd name="T49" fmla="*/ 225 h 225"/>
                    <a:gd name="T50" fmla="*/ 195 w 420"/>
                    <a:gd name="T51" fmla="*/ 225 h 225"/>
                    <a:gd name="T52" fmla="*/ 240 w 420"/>
                    <a:gd name="T53" fmla="*/ 205 h 225"/>
                    <a:gd name="T54" fmla="*/ 220 w 420"/>
                    <a:gd name="T55" fmla="*/ 190 h 225"/>
                    <a:gd name="T56" fmla="*/ 185 w 420"/>
                    <a:gd name="T57" fmla="*/ 140 h 225"/>
                    <a:gd name="T58" fmla="*/ 190 w 420"/>
                    <a:gd name="T59" fmla="*/ 95 h 225"/>
                    <a:gd name="T60" fmla="*/ 210 w 420"/>
                    <a:gd name="T61" fmla="*/ 85 h 225"/>
                    <a:gd name="T62" fmla="*/ 195 w 420"/>
                    <a:gd name="T63" fmla="*/ 75 h 225"/>
                    <a:gd name="T64" fmla="*/ 180 w 420"/>
                    <a:gd name="T65" fmla="*/ 80 h 225"/>
                    <a:gd name="T66" fmla="*/ 165 w 420"/>
                    <a:gd name="T67" fmla="*/ 95 h 225"/>
                    <a:gd name="T68" fmla="*/ 150 w 420"/>
                    <a:gd name="T69" fmla="*/ 155 h 225"/>
                    <a:gd name="T70" fmla="*/ 165 w 420"/>
                    <a:gd name="T71" fmla="*/ 210 h 225"/>
                    <a:gd name="T72" fmla="*/ 115 w 420"/>
                    <a:gd name="T73" fmla="*/ 140 h 225"/>
                    <a:gd name="T74" fmla="*/ 150 w 420"/>
                    <a:gd name="T75" fmla="*/ 60 h 225"/>
                    <a:gd name="T76" fmla="*/ 195 w 420"/>
                    <a:gd name="T77" fmla="*/ 55 h 225"/>
                    <a:gd name="T78" fmla="*/ 110 w 420"/>
                    <a:gd name="T79" fmla="*/ 80 h 225"/>
                    <a:gd name="T80" fmla="*/ 110 w 420"/>
                    <a:gd name="T81" fmla="*/ 85 h 225"/>
                    <a:gd name="T82" fmla="*/ 100 w 420"/>
                    <a:gd name="T83" fmla="*/ 150 h 225"/>
                    <a:gd name="T84" fmla="*/ 80 w 420"/>
                    <a:gd name="T85" fmla="*/ 120 h 225"/>
                    <a:gd name="T86" fmla="*/ 130 w 420"/>
                    <a:gd name="T87" fmla="*/ 40 h 225"/>
                    <a:gd name="T88" fmla="*/ 160 w 420"/>
                    <a:gd name="T89" fmla="*/ 40 h 225"/>
                    <a:gd name="T90" fmla="*/ 190 w 420"/>
                    <a:gd name="T91" fmla="*/ 45 h 225"/>
                    <a:gd name="T92" fmla="*/ 230 w 420"/>
                    <a:gd name="T93" fmla="*/ 55 h 225"/>
                    <a:gd name="T94" fmla="*/ 380 w 420"/>
                    <a:gd name="T95" fmla="*/ 20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420" h="225">
                      <a:moveTo>
                        <a:pt x="380" y="225"/>
                      </a:moveTo>
                      <a:lnTo>
                        <a:pt x="420" y="225"/>
                      </a:lnTo>
                      <a:lnTo>
                        <a:pt x="415" y="205"/>
                      </a:lnTo>
                      <a:lnTo>
                        <a:pt x="410" y="185"/>
                      </a:lnTo>
                      <a:lnTo>
                        <a:pt x="400" y="160"/>
                      </a:lnTo>
                      <a:lnTo>
                        <a:pt x="360" y="100"/>
                      </a:lnTo>
                      <a:lnTo>
                        <a:pt x="310" y="55"/>
                      </a:lnTo>
                      <a:lnTo>
                        <a:pt x="250" y="30"/>
                      </a:lnTo>
                      <a:lnTo>
                        <a:pt x="175" y="20"/>
                      </a:lnTo>
                      <a:lnTo>
                        <a:pt x="170" y="20"/>
                      </a:lnTo>
                      <a:lnTo>
                        <a:pt x="165" y="20"/>
                      </a:lnTo>
                      <a:lnTo>
                        <a:pt x="165" y="20"/>
                      </a:lnTo>
                      <a:lnTo>
                        <a:pt x="165" y="25"/>
                      </a:lnTo>
                      <a:lnTo>
                        <a:pt x="160" y="15"/>
                      </a:lnTo>
                      <a:lnTo>
                        <a:pt x="150" y="5"/>
                      </a:lnTo>
                      <a:lnTo>
                        <a:pt x="150" y="5"/>
                      </a:lnTo>
                      <a:lnTo>
                        <a:pt x="150" y="5"/>
                      </a:lnTo>
                      <a:lnTo>
                        <a:pt x="145" y="0"/>
                      </a:lnTo>
                      <a:lnTo>
                        <a:pt x="140" y="0"/>
                      </a:lnTo>
                      <a:lnTo>
                        <a:pt x="115" y="0"/>
                      </a:lnTo>
                      <a:lnTo>
                        <a:pt x="85" y="0"/>
                      </a:lnTo>
                      <a:lnTo>
                        <a:pt x="85" y="0"/>
                      </a:lnTo>
                      <a:lnTo>
                        <a:pt x="80" y="0"/>
                      </a:lnTo>
                      <a:lnTo>
                        <a:pt x="70" y="5"/>
                      </a:lnTo>
                      <a:lnTo>
                        <a:pt x="70" y="5"/>
                      </a:lnTo>
                      <a:lnTo>
                        <a:pt x="65" y="5"/>
                      </a:lnTo>
                      <a:lnTo>
                        <a:pt x="50" y="15"/>
                      </a:lnTo>
                      <a:lnTo>
                        <a:pt x="35" y="30"/>
                      </a:lnTo>
                      <a:lnTo>
                        <a:pt x="20" y="45"/>
                      </a:lnTo>
                      <a:lnTo>
                        <a:pt x="10" y="65"/>
                      </a:lnTo>
                      <a:lnTo>
                        <a:pt x="10" y="70"/>
                      </a:lnTo>
                      <a:lnTo>
                        <a:pt x="10" y="70"/>
                      </a:lnTo>
                      <a:lnTo>
                        <a:pt x="0" y="105"/>
                      </a:lnTo>
                      <a:lnTo>
                        <a:pt x="10" y="135"/>
                      </a:lnTo>
                      <a:lnTo>
                        <a:pt x="30" y="165"/>
                      </a:lnTo>
                      <a:lnTo>
                        <a:pt x="30" y="170"/>
                      </a:lnTo>
                      <a:lnTo>
                        <a:pt x="25" y="170"/>
                      </a:lnTo>
                      <a:lnTo>
                        <a:pt x="20" y="185"/>
                      </a:lnTo>
                      <a:lnTo>
                        <a:pt x="10" y="200"/>
                      </a:lnTo>
                      <a:lnTo>
                        <a:pt x="5" y="215"/>
                      </a:lnTo>
                      <a:lnTo>
                        <a:pt x="0" y="225"/>
                      </a:lnTo>
                      <a:lnTo>
                        <a:pt x="25" y="225"/>
                      </a:lnTo>
                      <a:lnTo>
                        <a:pt x="25" y="220"/>
                      </a:lnTo>
                      <a:lnTo>
                        <a:pt x="30" y="215"/>
                      </a:lnTo>
                      <a:lnTo>
                        <a:pt x="25" y="210"/>
                      </a:lnTo>
                      <a:lnTo>
                        <a:pt x="25" y="210"/>
                      </a:lnTo>
                      <a:lnTo>
                        <a:pt x="25" y="210"/>
                      </a:lnTo>
                      <a:lnTo>
                        <a:pt x="35" y="190"/>
                      </a:lnTo>
                      <a:lnTo>
                        <a:pt x="45" y="175"/>
                      </a:lnTo>
                      <a:lnTo>
                        <a:pt x="55" y="180"/>
                      </a:lnTo>
                      <a:lnTo>
                        <a:pt x="65" y="175"/>
                      </a:lnTo>
                      <a:lnTo>
                        <a:pt x="75" y="170"/>
                      </a:lnTo>
                      <a:lnTo>
                        <a:pt x="70" y="170"/>
                      </a:lnTo>
                      <a:lnTo>
                        <a:pt x="70" y="170"/>
                      </a:lnTo>
                      <a:lnTo>
                        <a:pt x="40" y="145"/>
                      </a:lnTo>
                      <a:lnTo>
                        <a:pt x="30" y="120"/>
                      </a:lnTo>
                      <a:lnTo>
                        <a:pt x="30" y="85"/>
                      </a:lnTo>
                      <a:lnTo>
                        <a:pt x="30" y="80"/>
                      </a:lnTo>
                      <a:lnTo>
                        <a:pt x="30" y="75"/>
                      </a:lnTo>
                      <a:lnTo>
                        <a:pt x="30" y="70"/>
                      </a:lnTo>
                      <a:lnTo>
                        <a:pt x="30" y="65"/>
                      </a:lnTo>
                      <a:lnTo>
                        <a:pt x="35" y="65"/>
                      </a:lnTo>
                      <a:lnTo>
                        <a:pt x="35" y="60"/>
                      </a:lnTo>
                      <a:lnTo>
                        <a:pt x="50" y="40"/>
                      </a:lnTo>
                      <a:lnTo>
                        <a:pt x="65" y="20"/>
                      </a:lnTo>
                      <a:lnTo>
                        <a:pt x="65" y="20"/>
                      </a:lnTo>
                      <a:lnTo>
                        <a:pt x="65" y="20"/>
                      </a:lnTo>
                      <a:lnTo>
                        <a:pt x="70" y="25"/>
                      </a:lnTo>
                      <a:lnTo>
                        <a:pt x="75" y="25"/>
                      </a:lnTo>
                      <a:lnTo>
                        <a:pt x="110" y="25"/>
                      </a:lnTo>
                      <a:lnTo>
                        <a:pt x="140" y="25"/>
                      </a:lnTo>
                      <a:lnTo>
                        <a:pt x="145" y="25"/>
                      </a:lnTo>
                      <a:lnTo>
                        <a:pt x="150" y="30"/>
                      </a:lnTo>
                      <a:lnTo>
                        <a:pt x="140" y="35"/>
                      </a:lnTo>
                      <a:lnTo>
                        <a:pt x="130" y="35"/>
                      </a:lnTo>
                      <a:lnTo>
                        <a:pt x="130" y="35"/>
                      </a:lnTo>
                      <a:lnTo>
                        <a:pt x="130" y="35"/>
                      </a:lnTo>
                      <a:lnTo>
                        <a:pt x="125" y="35"/>
                      </a:lnTo>
                      <a:lnTo>
                        <a:pt x="120" y="30"/>
                      </a:lnTo>
                      <a:lnTo>
                        <a:pt x="115" y="35"/>
                      </a:lnTo>
                      <a:lnTo>
                        <a:pt x="110" y="35"/>
                      </a:lnTo>
                      <a:lnTo>
                        <a:pt x="110" y="35"/>
                      </a:lnTo>
                      <a:lnTo>
                        <a:pt x="110" y="35"/>
                      </a:lnTo>
                      <a:lnTo>
                        <a:pt x="110" y="30"/>
                      </a:lnTo>
                      <a:lnTo>
                        <a:pt x="110" y="30"/>
                      </a:lnTo>
                      <a:lnTo>
                        <a:pt x="105" y="30"/>
                      </a:lnTo>
                      <a:lnTo>
                        <a:pt x="100" y="25"/>
                      </a:lnTo>
                      <a:lnTo>
                        <a:pt x="95" y="30"/>
                      </a:lnTo>
                      <a:lnTo>
                        <a:pt x="95" y="30"/>
                      </a:lnTo>
                      <a:lnTo>
                        <a:pt x="65" y="70"/>
                      </a:lnTo>
                      <a:lnTo>
                        <a:pt x="55" y="125"/>
                      </a:lnTo>
                      <a:lnTo>
                        <a:pt x="65" y="130"/>
                      </a:lnTo>
                      <a:lnTo>
                        <a:pt x="75" y="145"/>
                      </a:lnTo>
                      <a:lnTo>
                        <a:pt x="90" y="150"/>
                      </a:lnTo>
                      <a:lnTo>
                        <a:pt x="100" y="160"/>
                      </a:lnTo>
                      <a:lnTo>
                        <a:pt x="100" y="170"/>
                      </a:lnTo>
                      <a:lnTo>
                        <a:pt x="105" y="185"/>
                      </a:lnTo>
                      <a:lnTo>
                        <a:pt x="120" y="205"/>
                      </a:lnTo>
                      <a:lnTo>
                        <a:pt x="135" y="225"/>
                      </a:lnTo>
                      <a:lnTo>
                        <a:pt x="135" y="225"/>
                      </a:lnTo>
                      <a:lnTo>
                        <a:pt x="185" y="225"/>
                      </a:lnTo>
                      <a:lnTo>
                        <a:pt x="190" y="225"/>
                      </a:lnTo>
                      <a:lnTo>
                        <a:pt x="190" y="220"/>
                      </a:lnTo>
                      <a:lnTo>
                        <a:pt x="195" y="225"/>
                      </a:lnTo>
                      <a:lnTo>
                        <a:pt x="195" y="225"/>
                      </a:lnTo>
                      <a:lnTo>
                        <a:pt x="290" y="225"/>
                      </a:lnTo>
                      <a:lnTo>
                        <a:pt x="265" y="215"/>
                      </a:lnTo>
                      <a:lnTo>
                        <a:pt x="240" y="205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20" y="190"/>
                      </a:lnTo>
                      <a:lnTo>
                        <a:pt x="215" y="190"/>
                      </a:lnTo>
                      <a:lnTo>
                        <a:pt x="200" y="170"/>
                      </a:lnTo>
                      <a:lnTo>
                        <a:pt x="180" y="150"/>
                      </a:lnTo>
                      <a:lnTo>
                        <a:pt x="185" y="140"/>
                      </a:lnTo>
                      <a:lnTo>
                        <a:pt x="185" y="130"/>
                      </a:lnTo>
                      <a:lnTo>
                        <a:pt x="185" y="115"/>
                      </a:lnTo>
                      <a:lnTo>
                        <a:pt x="185" y="100"/>
                      </a:lnTo>
                      <a:lnTo>
                        <a:pt x="190" y="95"/>
                      </a:lnTo>
                      <a:lnTo>
                        <a:pt x="200" y="90"/>
                      </a:lnTo>
                      <a:lnTo>
                        <a:pt x="205" y="90"/>
                      </a:lnTo>
                      <a:lnTo>
                        <a:pt x="205" y="90"/>
                      </a:lnTo>
                      <a:lnTo>
                        <a:pt x="210" y="85"/>
                      </a:lnTo>
                      <a:lnTo>
                        <a:pt x="205" y="85"/>
                      </a:lnTo>
                      <a:lnTo>
                        <a:pt x="205" y="80"/>
                      </a:lnTo>
                      <a:lnTo>
                        <a:pt x="205" y="80"/>
                      </a:lnTo>
                      <a:lnTo>
                        <a:pt x="195" y="75"/>
                      </a:lnTo>
                      <a:lnTo>
                        <a:pt x="185" y="75"/>
                      </a:lnTo>
                      <a:lnTo>
                        <a:pt x="185" y="75"/>
                      </a:lnTo>
                      <a:lnTo>
                        <a:pt x="185" y="75"/>
                      </a:lnTo>
                      <a:lnTo>
                        <a:pt x="180" y="80"/>
                      </a:lnTo>
                      <a:lnTo>
                        <a:pt x="175" y="85"/>
                      </a:lnTo>
                      <a:lnTo>
                        <a:pt x="170" y="90"/>
                      </a:lnTo>
                      <a:lnTo>
                        <a:pt x="170" y="90"/>
                      </a:lnTo>
                      <a:lnTo>
                        <a:pt x="165" y="95"/>
                      </a:lnTo>
                      <a:lnTo>
                        <a:pt x="165" y="105"/>
                      </a:lnTo>
                      <a:lnTo>
                        <a:pt x="160" y="115"/>
                      </a:lnTo>
                      <a:lnTo>
                        <a:pt x="155" y="135"/>
                      </a:lnTo>
                      <a:lnTo>
                        <a:pt x="150" y="155"/>
                      </a:lnTo>
                      <a:lnTo>
                        <a:pt x="155" y="180"/>
                      </a:lnTo>
                      <a:lnTo>
                        <a:pt x="165" y="190"/>
                      </a:lnTo>
                      <a:lnTo>
                        <a:pt x="175" y="205"/>
                      </a:lnTo>
                      <a:lnTo>
                        <a:pt x="165" y="210"/>
                      </a:lnTo>
                      <a:lnTo>
                        <a:pt x="155" y="215"/>
                      </a:lnTo>
                      <a:lnTo>
                        <a:pt x="135" y="190"/>
                      </a:lnTo>
                      <a:lnTo>
                        <a:pt x="125" y="165"/>
                      </a:lnTo>
                      <a:lnTo>
                        <a:pt x="115" y="140"/>
                      </a:lnTo>
                      <a:lnTo>
                        <a:pt x="120" y="115"/>
                      </a:lnTo>
                      <a:lnTo>
                        <a:pt x="125" y="90"/>
                      </a:lnTo>
                      <a:lnTo>
                        <a:pt x="145" y="60"/>
                      </a:lnTo>
                      <a:lnTo>
                        <a:pt x="150" y="60"/>
                      </a:lnTo>
                      <a:lnTo>
                        <a:pt x="170" y="60"/>
                      </a:lnTo>
                      <a:lnTo>
                        <a:pt x="195" y="55"/>
                      </a:lnTo>
                      <a:lnTo>
                        <a:pt x="195" y="55"/>
                      </a:lnTo>
                      <a:lnTo>
                        <a:pt x="195" y="55"/>
                      </a:lnTo>
                      <a:lnTo>
                        <a:pt x="180" y="45"/>
                      </a:lnTo>
                      <a:lnTo>
                        <a:pt x="165" y="45"/>
                      </a:lnTo>
                      <a:lnTo>
                        <a:pt x="150" y="45"/>
                      </a:lnTo>
                      <a:lnTo>
                        <a:pt x="110" y="80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10" y="85"/>
                      </a:lnTo>
                      <a:lnTo>
                        <a:pt x="100" y="120"/>
                      </a:lnTo>
                      <a:lnTo>
                        <a:pt x="100" y="150"/>
                      </a:lnTo>
                      <a:lnTo>
                        <a:pt x="90" y="140"/>
                      </a:lnTo>
                      <a:lnTo>
                        <a:pt x="80" y="125"/>
                      </a:lnTo>
                      <a:lnTo>
                        <a:pt x="80" y="120"/>
                      </a:lnTo>
                      <a:lnTo>
                        <a:pt x="80" y="120"/>
                      </a:lnTo>
                      <a:lnTo>
                        <a:pt x="85" y="90"/>
                      </a:lnTo>
                      <a:lnTo>
                        <a:pt x="95" y="60"/>
                      </a:lnTo>
                      <a:lnTo>
                        <a:pt x="115" y="50"/>
                      </a:lnTo>
                      <a:lnTo>
                        <a:pt x="130" y="40"/>
                      </a:lnTo>
                      <a:lnTo>
                        <a:pt x="145" y="40"/>
                      </a:lnTo>
                      <a:lnTo>
                        <a:pt x="155" y="40"/>
                      </a:lnTo>
                      <a:lnTo>
                        <a:pt x="160" y="40"/>
                      </a:lnTo>
                      <a:lnTo>
                        <a:pt x="160" y="40"/>
                      </a:lnTo>
                      <a:lnTo>
                        <a:pt x="175" y="45"/>
                      </a:lnTo>
                      <a:lnTo>
                        <a:pt x="185" y="45"/>
                      </a:lnTo>
                      <a:lnTo>
                        <a:pt x="190" y="45"/>
                      </a:lnTo>
                      <a:lnTo>
                        <a:pt x="190" y="45"/>
                      </a:lnTo>
                      <a:lnTo>
                        <a:pt x="185" y="40"/>
                      </a:lnTo>
                      <a:lnTo>
                        <a:pt x="180" y="40"/>
                      </a:lnTo>
                      <a:lnTo>
                        <a:pt x="205" y="45"/>
                      </a:lnTo>
                      <a:lnTo>
                        <a:pt x="230" y="55"/>
                      </a:lnTo>
                      <a:lnTo>
                        <a:pt x="300" y="95"/>
                      </a:lnTo>
                      <a:lnTo>
                        <a:pt x="355" y="155"/>
                      </a:lnTo>
                      <a:lnTo>
                        <a:pt x="370" y="180"/>
                      </a:lnTo>
                      <a:lnTo>
                        <a:pt x="380" y="205"/>
                      </a:lnTo>
                      <a:lnTo>
                        <a:pt x="380" y="225"/>
                      </a:lnTo>
                      <a:lnTo>
                        <a:pt x="380" y="2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2" name="Freeform 376"/>
                <p:cNvSpPr>
                  <a:spLocks noEditPoints="1"/>
                </p:cNvSpPr>
                <p:nvPr/>
              </p:nvSpPr>
              <p:spPr bwMode="auto">
                <a:xfrm>
                  <a:off x="1063" y="1238"/>
                  <a:ext cx="565" cy="225"/>
                </a:xfrm>
                <a:custGeom>
                  <a:avLst/>
                  <a:gdLst>
                    <a:gd name="T0" fmla="*/ 520 w 565"/>
                    <a:gd name="T1" fmla="*/ 25 h 225"/>
                    <a:gd name="T2" fmla="*/ 415 w 565"/>
                    <a:gd name="T3" fmla="*/ 60 h 225"/>
                    <a:gd name="T4" fmla="*/ 355 w 565"/>
                    <a:gd name="T5" fmla="*/ 20 h 225"/>
                    <a:gd name="T6" fmla="*/ 330 w 565"/>
                    <a:gd name="T7" fmla="*/ 15 h 225"/>
                    <a:gd name="T8" fmla="*/ 330 w 565"/>
                    <a:gd name="T9" fmla="*/ 0 h 225"/>
                    <a:gd name="T10" fmla="*/ 225 w 565"/>
                    <a:gd name="T11" fmla="*/ 40 h 225"/>
                    <a:gd name="T12" fmla="*/ 180 w 565"/>
                    <a:gd name="T13" fmla="*/ 85 h 225"/>
                    <a:gd name="T14" fmla="*/ 170 w 565"/>
                    <a:gd name="T15" fmla="*/ 75 h 225"/>
                    <a:gd name="T16" fmla="*/ 155 w 565"/>
                    <a:gd name="T17" fmla="*/ 75 h 225"/>
                    <a:gd name="T18" fmla="*/ 175 w 565"/>
                    <a:gd name="T19" fmla="*/ 50 h 225"/>
                    <a:gd name="T20" fmla="*/ 185 w 565"/>
                    <a:gd name="T21" fmla="*/ 45 h 225"/>
                    <a:gd name="T22" fmla="*/ 210 w 565"/>
                    <a:gd name="T23" fmla="*/ 5 h 225"/>
                    <a:gd name="T24" fmla="*/ 170 w 565"/>
                    <a:gd name="T25" fmla="*/ 25 h 225"/>
                    <a:gd name="T26" fmla="*/ 155 w 565"/>
                    <a:gd name="T27" fmla="*/ 50 h 225"/>
                    <a:gd name="T28" fmla="*/ 140 w 565"/>
                    <a:gd name="T29" fmla="*/ 80 h 225"/>
                    <a:gd name="T30" fmla="*/ 110 w 565"/>
                    <a:gd name="T31" fmla="*/ 70 h 225"/>
                    <a:gd name="T32" fmla="*/ 90 w 565"/>
                    <a:gd name="T33" fmla="*/ 70 h 225"/>
                    <a:gd name="T34" fmla="*/ 70 w 565"/>
                    <a:gd name="T35" fmla="*/ 80 h 225"/>
                    <a:gd name="T36" fmla="*/ 40 w 565"/>
                    <a:gd name="T37" fmla="*/ 100 h 225"/>
                    <a:gd name="T38" fmla="*/ 40 w 565"/>
                    <a:gd name="T39" fmla="*/ 110 h 225"/>
                    <a:gd name="T40" fmla="*/ 5 w 565"/>
                    <a:gd name="T41" fmla="*/ 150 h 225"/>
                    <a:gd name="T42" fmla="*/ 5 w 565"/>
                    <a:gd name="T43" fmla="*/ 190 h 225"/>
                    <a:gd name="T44" fmla="*/ 25 w 565"/>
                    <a:gd name="T45" fmla="*/ 210 h 225"/>
                    <a:gd name="T46" fmla="*/ 40 w 565"/>
                    <a:gd name="T47" fmla="*/ 220 h 225"/>
                    <a:gd name="T48" fmla="*/ 80 w 565"/>
                    <a:gd name="T49" fmla="*/ 210 h 225"/>
                    <a:gd name="T50" fmla="*/ 55 w 565"/>
                    <a:gd name="T51" fmla="*/ 195 h 225"/>
                    <a:gd name="T52" fmla="*/ 35 w 565"/>
                    <a:gd name="T53" fmla="*/ 185 h 225"/>
                    <a:gd name="T54" fmla="*/ 25 w 565"/>
                    <a:gd name="T55" fmla="*/ 170 h 225"/>
                    <a:gd name="T56" fmla="*/ 40 w 565"/>
                    <a:gd name="T57" fmla="*/ 150 h 225"/>
                    <a:gd name="T58" fmla="*/ 95 w 565"/>
                    <a:gd name="T59" fmla="*/ 105 h 225"/>
                    <a:gd name="T60" fmla="*/ 120 w 565"/>
                    <a:gd name="T61" fmla="*/ 115 h 225"/>
                    <a:gd name="T62" fmla="*/ 125 w 565"/>
                    <a:gd name="T63" fmla="*/ 120 h 225"/>
                    <a:gd name="T64" fmla="*/ 135 w 565"/>
                    <a:gd name="T65" fmla="*/ 140 h 225"/>
                    <a:gd name="T66" fmla="*/ 150 w 565"/>
                    <a:gd name="T67" fmla="*/ 155 h 225"/>
                    <a:gd name="T68" fmla="*/ 175 w 565"/>
                    <a:gd name="T69" fmla="*/ 180 h 225"/>
                    <a:gd name="T70" fmla="*/ 215 w 565"/>
                    <a:gd name="T71" fmla="*/ 210 h 225"/>
                    <a:gd name="T72" fmla="*/ 255 w 565"/>
                    <a:gd name="T73" fmla="*/ 210 h 225"/>
                    <a:gd name="T74" fmla="*/ 245 w 565"/>
                    <a:gd name="T75" fmla="*/ 195 h 225"/>
                    <a:gd name="T76" fmla="*/ 250 w 565"/>
                    <a:gd name="T77" fmla="*/ 180 h 225"/>
                    <a:gd name="T78" fmla="*/ 235 w 565"/>
                    <a:gd name="T79" fmla="*/ 130 h 225"/>
                    <a:gd name="T80" fmla="*/ 400 w 565"/>
                    <a:gd name="T81" fmla="*/ 80 h 225"/>
                    <a:gd name="T82" fmla="*/ 515 w 565"/>
                    <a:gd name="T83" fmla="*/ 90 h 225"/>
                    <a:gd name="T84" fmla="*/ 560 w 565"/>
                    <a:gd name="T85" fmla="*/ 30 h 225"/>
                    <a:gd name="T86" fmla="*/ 150 w 565"/>
                    <a:gd name="T87" fmla="*/ 95 h 225"/>
                    <a:gd name="T88" fmla="*/ 175 w 565"/>
                    <a:gd name="T89" fmla="*/ 100 h 225"/>
                    <a:gd name="T90" fmla="*/ 170 w 565"/>
                    <a:gd name="T91" fmla="*/ 105 h 225"/>
                    <a:gd name="T92" fmla="*/ 170 w 565"/>
                    <a:gd name="T93" fmla="*/ 120 h 225"/>
                    <a:gd name="T94" fmla="*/ 175 w 565"/>
                    <a:gd name="T95" fmla="*/ 130 h 225"/>
                    <a:gd name="T96" fmla="*/ 190 w 565"/>
                    <a:gd name="T97" fmla="*/ 130 h 225"/>
                    <a:gd name="T98" fmla="*/ 195 w 565"/>
                    <a:gd name="T99" fmla="*/ 125 h 225"/>
                    <a:gd name="T100" fmla="*/ 190 w 565"/>
                    <a:gd name="T101" fmla="*/ 130 h 225"/>
                    <a:gd name="T102" fmla="*/ 190 w 565"/>
                    <a:gd name="T103" fmla="*/ 140 h 225"/>
                    <a:gd name="T104" fmla="*/ 205 w 565"/>
                    <a:gd name="T105" fmla="*/ 155 h 225"/>
                    <a:gd name="T106" fmla="*/ 215 w 565"/>
                    <a:gd name="T107" fmla="*/ 150 h 225"/>
                    <a:gd name="T108" fmla="*/ 220 w 565"/>
                    <a:gd name="T109" fmla="*/ 170 h 225"/>
                    <a:gd name="T110" fmla="*/ 205 w 565"/>
                    <a:gd name="T111" fmla="*/ 165 h 225"/>
                    <a:gd name="T112" fmla="*/ 165 w 565"/>
                    <a:gd name="T113" fmla="*/ 135 h 225"/>
                    <a:gd name="T114" fmla="*/ 300 w 565"/>
                    <a:gd name="T115" fmla="*/ 20 h 225"/>
                    <a:gd name="T116" fmla="*/ 265 w 565"/>
                    <a:gd name="T117" fmla="*/ 65 h 225"/>
                    <a:gd name="T118" fmla="*/ 215 w 565"/>
                    <a:gd name="T119" fmla="*/ 100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565" h="225">
                      <a:moveTo>
                        <a:pt x="565" y="0"/>
                      </a:moveTo>
                      <a:lnTo>
                        <a:pt x="525" y="0"/>
                      </a:lnTo>
                      <a:lnTo>
                        <a:pt x="520" y="25"/>
                      </a:lnTo>
                      <a:lnTo>
                        <a:pt x="510" y="45"/>
                      </a:lnTo>
                      <a:lnTo>
                        <a:pt x="490" y="70"/>
                      </a:lnTo>
                      <a:lnTo>
                        <a:pt x="415" y="60"/>
                      </a:lnTo>
                      <a:lnTo>
                        <a:pt x="345" y="25"/>
                      </a:lnTo>
                      <a:lnTo>
                        <a:pt x="350" y="20"/>
                      </a:lnTo>
                      <a:lnTo>
                        <a:pt x="355" y="20"/>
                      </a:lnTo>
                      <a:lnTo>
                        <a:pt x="345" y="20"/>
                      </a:lnTo>
                      <a:lnTo>
                        <a:pt x="340" y="25"/>
                      </a:lnTo>
                      <a:lnTo>
                        <a:pt x="330" y="15"/>
                      </a:lnTo>
                      <a:lnTo>
                        <a:pt x="320" y="10"/>
                      </a:lnTo>
                      <a:lnTo>
                        <a:pt x="325" y="5"/>
                      </a:lnTo>
                      <a:lnTo>
                        <a:pt x="330" y="0"/>
                      </a:lnTo>
                      <a:lnTo>
                        <a:pt x="280" y="0"/>
                      </a:lnTo>
                      <a:lnTo>
                        <a:pt x="270" y="5"/>
                      </a:lnTo>
                      <a:lnTo>
                        <a:pt x="225" y="40"/>
                      </a:lnTo>
                      <a:lnTo>
                        <a:pt x="180" y="80"/>
                      </a:lnTo>
                      <a:lnTo>
                        <a:pt x="180" y="80"/>
                      </a:lnTo>
                      <a:lnTo>
                        <a:pt x="180" y="85"/>
                      </a:lnTo>
                      <a:lnTo>
                        <a:pt x="180" y="80"/>
                      </a:lnTo>
                      <a:lnTo>
                        <a:pt x="175" y="80"/>
                      </a:lnTo>
                      <a:lnTo>
                        <a:pt x="170" y="75"/>
                      </a:lnTo>
                      <a:lnTo>
                        <a:pt x="160" y="75"/>
                      </a:lnTo>
                      <a:lnTo>
                        <a:pt x="155" y="75"/>
                      </a:lnTo>
                      <a:lnTo>
                        <a:pt x="155" y="75"/>
                      </a:lnTo>
                      <a:lnTo>
                        <a:pt x="165" y="65"/>
                      </a:lnTo>
                      <a:lnTo>
                        <a:pt x="170" y="50"/>
                      </a:lnTo>
                      <a:lnTo>
                        <a:pt x="175" y="50"/>
                      </a:lnTo>
                      <a:lnTo>
                        <a:pt x="180" y="45"/>
                      </a:lnTo>
                      <a:lnTo>
                        <a:pt x="180" y="45"/>
                      </a:lnTo>
                      <a:lnTo>
                        <a:pt x="185" y="45"/>
                      </a:lnTo>
                      <a:lnTo>
                        <a:pt x="200" y="25"/>
                      </a:lnTo>
                      <a:lnTo>
                        <a:pt x="210" y="5"/>
                      </a:lnTo>
                      <a:lnTo>
                        <a:pt x="210" y="5"/>
                      </a:lnTo>
                      <a:lnTo>
                        <a:pt x="215" y="0"/>
                      </a:lnTo>
                      <a:lnTo>
                        <a:pt x="185" y="0"/>
                      </a:lnTo>
                      <a:lnTo>
                        <a:pt x="170" y="25"/>
                      </a:lnTo>
                      <a:lnTo>
                        <a:pt x="160" y="45"/>
                      </a:lnTo>
                      <a:lnTo>
                        <a:pt x="160" y="50"/>
                      </a:lnTo>
                      <a:lnTo>
                        <a:pt x="155" y="50"/>
                      </a:lnTo>
                      <a:lnTo>
                        <a:pt x="150" y="65"/>
                      </a:lnTo>
                      <a:lnTo>
                        <a:pt x="140" y="80"/>
                      </a:lnTo>
                      <a:lnTo>
                        <a:pt x="140" y="80"/>
                      </a:lnTo>
                      <a:lnTo>
                        <a:pt x="135" y="80"/>
                      </a:lnTo>
                      <a:lnTo>
                        <a:pt x="125" y="70"/>
                      </a:lnTo>
                      <a:lnTo>
                        <a:pt x="110" y="70"/>
                      </a:lnTo>
                      <a:lnTo>
                        <a:pt x="90" y="70"/>
                      </a:lnTo>
                      <a:lnTo>
                        <a:pt x="90" y="70"/>
                      </a:lnTo>
                      <a:lnTo>
                        <a:pt x="90" y="70"/>
                      </a:lnTo>
                      <a:lnTo>
                        <a:pt x="85" y="70"/>
                      </a:lnTo>
                      <a:lnTo>
                        <a:pt x="75" y="75"/>
                      </a:lnTo>
                      <a:lnTo>
                        <a:pt x="70" y="80"/>
                      </a:lnTo>
                      <a:lnTo>
                        <a:pt x="55" y="90"/>
                      </a:lnTo>
                      <a:lnTo>
                        <a:pt x="40" y="100"/>
                      </a:lnTo>
                      <a:lnTo>
                        <a:pt x="40" y="100"/>
                      </a:lnTo>
                      <a:lnTo>
                        <a:pt x="40" y="105"/>
                      </a:lnTo>
                      <a:lnTo>
                        <a:pt x="40" y="105"/>
                      </a:lnTo>
                      <a:lnTo>
                        <a:pt x="40" y="110"/>
                      </a:lnTo>
                      <a:lnTo>
                        <a:pt x="30" y="120"/>
                      </a:lnTo>
                      <a:lnTo>
                        <a:pt x="15" y="135"/>
                      </a:lnTo>
                      <a:lnTo>
                        <a:pt x="5" y="150"/>
                      </a:lnTo>
                      <a:lnTo>
                        <a:pt x="0" y="165"/>
                      </a:lnTo>
                      <a:lnTo>
                        <a:pt x="0" y="185"/>
                      </a:lnTo>
                      <a:lnTo>
                        <a:pt x="5" y="190"/>
                      </a:lnTo>
                      <a:lnTo>
                        <a:pt x="10" y="195"/>
                      </a:lnTo>
                      <a:lnTo>
                        <a:pt x="20" y="205"/>
                      </a:lnTo>
                      <a:lnTo>
                        <a:pt x="25" y="210"/>
                      </a:lnTo>
                      <a:lnTo>
                        <a:pt x="30" y="215"/>
                      </a:lnTo>
                      <a:lnTo>
                        <a:pt x="30" y="215"/>
                      </a:lnTo>
                      <a:lnTo>
                        <a:pt x="40" y="220"/>
                      </a:lnTo>
                      <a:lnTo>
                        <a:pt x="45" y="225"/>
                      </a:lnTo>
                      <a:lnTo>
                        <a:pt x="95" y="225"/>
                      </a:lnTo>
                      <a:lnTo>
                        <a:pt x="80" y="210"/>
                      </a:lnTo>
                      <a:lnTo>
                        <a:pt x="75" y="205"/>
                      </a:lnTo>
                      <a:lnTo>
                        <a:pt x="75" y="205"/>
                      </a:lnTo>
                      <a:lnTo>
                        <a:pt x="55" y="195"/>
                      </a:lnTo>
                      <a:lnTo>
                        <a:pt x="40" y="185"/>
                      </a:lnTo>
                      <a:lnTo>
                        <a:pt x="35" y="185"/>
                      </a:lnTo>
                      <a:lnTo>
                        <a:pt x="35" y="185"/>
                      </a:lnTo>
                      <a:lnTo>
                        <a:pt x="30" y="175"/>
                      </a:lnTo>
                      <a:lnTo>
                        <a:pt x="25" y="170"/>
                      </a:lnTo>
                      <a:lnTo>
                        <a:pt x="25" y="170"/>
                      </a:lnTo>
                      <a:lnTo>
                        <a:pt x="25" y="170"/>
                      </a:lnTo>
                      <a:lnTo>
                        <a:pt x="30" y="160"/>
                      </a:lnTo>
                      <a:lnTo>
                        <a:pt x="40" y="150"/>
                      </a:lnTo>
                      <a:lnTo>
                        <a:pt x="60" y="130"/>
                      </a:lnTo>
                      <a:lnTo>
                        <a:pt x="90" y="110"/>
                      </a:lnTo>
                      <a:lnTo>
                        <a:pt x="95" y="105"/>
                      </a:lnTo>
                      <a:lnTo>
                        <a:pt x="105" y="105"/>
                      </a:lnTo>
                      <a:lnTo>
                        <a:pt x="115" y="110"/>
                      </a:lnTo>
                      <a:lnTo>
                        <a:pt x="120" y="115"/>
                      </a:lnTo>
                      <a:lnTo>
                        <a:pt x="125" y="115"/>
                      </a:lnTo>
                      <a:lnTo>
                        <a:pt x="125" y="120"/>
                      </a:lnTo>
                      <a:lnTo>
                        <a:pt x="125" y="120"/>
                      </a:lnTo>
                      <a:lnTo>
                        <a:pt x="125" y="125"/>
                      </a:lnTo>
                      <a:lnTo>
                        <a:pt x="135" y="130"/>
                      </a:lnTo>
                      <a:lnTo>
                        <a:pt x="135" y="140"/>
                      </a:lnTo>
                      <a:lnTo>
                        <a:pt x="140" y="145"/>
                      </a:lnTo>
                      <a:lnTo>
                        <a:pt x="140" y="145"/>
                      </a:lnTo>
                      <a:lnTo>
                        <a:pt x="150" y="155"/>
                      </a:lnTo>
                      <a:lnTo>
                        <a:pt x="155" y="165"/>
                      </a:lnTo>
                      <a:lnTo>
                        <a:pt x="165" y="175"/>
                      </a:lnTo>
                      <a:lnTo>
                        <a:pt x="175" y="180"/>
                      </a:lnTo>
                      <a:lnTo>
                        <a:pt x="190" y="190"/>
                      </a:lnTo>
                      <a:lnTo>
                        <a:pt x="200" y="195"/>
                      </a:lnTo>
                      <a:lnTo>
                        <a:pt x="215" y="210"/>
                      </a:lnTo>
                      <a:lnTo>
                        <a:pt x="230" y="225"/>
                      </a:lnTo>
                      <a:lnTo>
                        <a:pt x="265" y="225"/>
                      </a:lnTo>
                      <a:lnTo>
                        <a:pt x="255" y="210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45" y="195"/>
                      </a:lnTo>
                      <a:lnTo>
                        <a:pt x="250" y="180"/>
                      </a:lnTo>
                      <a:lnTo>
                        <a:pt x="250" y="170"/>
                      </a:lnTo>
                      <a:lnTo>
                        <a:pt x="240" y="150"/>
                      </a:lnTo>
                      <a:lnTo>
                        <a:pt x="235" y="130"/>
                      </a:lnTo>
                      <a:lnTo>
                        <a:pt x="285" y="90"/>
                      </a:lnTo>
                      <a:lnTo>
                        <a:pt x="330" y="45"/>
                      </a:lnTo>
                      <a:lnTo>
                        <a:pt x="400" y="80"/>
                      </a:lnTo>
                      <a:lnTo>
                        <a:pt x="485" y="95"/>
                      </a:lnTo>
                      <a:lnTo>
                        <a:pt x="505" y="95"/>
                      </a:lnTo>
                      <a:lnTo>
                        <a:pt x="515" y="90"/>
                      </a:lnTo>
                      <a:lnTo>
                        <a:pt x="530" y="80"/>
                      </a:lnTo>
                      <a:lnTo>
                        <a:pt x="550" y="55"/>
                      </a:lnTo>
                      <a:lnTo>
                        <a:pt x="560" y="30"/>
                      </a:lnTo>
                      <a:lnTo>
                        <a:pt x="565" y="0"/>
                      </a:lnTo>
                      <a:lnTo>
                        <a:pt x="565" y="0"/>
                      </a:lnTo>
                      <a:close/>
                      <a:moveTo>
                        <a:pt x="150" y="95"/>
                      </a:moveTo>
                      <a:lnTo>
                        <a:pt x="160" y="95"/>
                      </a:lnTo>
                      <a:lnTo>
                        <a:pt x="170" y="100"/>
                      </a:lnTo>
                      <a:lnTo>
                        <a:pt x="175" y="100"/>
                      </a:lnTo>
                      <a:lnTo>
                        <a:pt x="175" y="100"/>
                      </a:lnTo>
                      <a:lnTo>
                        <a:pt x="170" y="105"/>
                      </a:lnTo>
                      <a:lnTo>
                        <a:pt x="170" y="105"/>
                      </a:lnTo>
                      <a:lnTo>
                        <a:pt x="170" y="110"/>
                      </a:lnTo>
                      <a:lnTo>
                        <a:pt x="170" y="115"/>
                      </a:lnTo>
                      <a:lnTo>
                        <a:pt x="170" y="120"/>
                      </a:lnTo>
                      <a:lnTo>
                        <a:pt x="170" y="125"/>
                      </a:lnTo>
                      <a:lnTo>
                        <a:pt x="175" y="125"/>
                      </a:lnTo>
                      <a:lnTo>
                        <a:pt x="175" y="130"/>
                      </a:lnTo>
                      <a:lnTo>
                        <a:pt x="180" y="130"/>
                      </a:lnTo>
                      <a:lnTo>
                        <a:pt x="185" y="135"/>
                      </a:lnTo>
                      <a:lnTo>
                        <a:pt x="190" y="130"/>
                      </a:lnTo>
                      <a:lnTo>
                        <a:pt x="195" y="130"/>
                      </a:lnTo>
                      <a:lnTo>
                        <a:pt x="195" y="125"/>
                      </a:lnTo>
                      <a:lnTo>
                        <a:pt x="195" y="125"/>
                      </a:lnTo>
                      <a:lnTo>
                        <a:pt x="200" y="125"/>
                      </a:lnTo>
                      <a:lnTo>
                        <a:pt x="195" y="130"/>
                      </a:lnTo>
                      <a:lnTo>
                        <a:pt x="190" y="130"/>
                      </a:lnTo>
                      <a:lnTo>
                        <a:pt x="190" y="135"/>
                      </a:lnTo>
                      <a:lnTo>
                        <a:pt x="190" y="135"/>
                      </a:lnTo>
                      <a:lnTo>
                        <a:pt x="190" y="140"/>
                      </a:lnTo>
                      <a:lnTo>
                        <a:pt x="190" y="145"/>
                      </a:lnTo>
                      <a:lnTo>
                        <a:pt x="200" y="150"/>
                      </a:lnTo>
                      <a:lnTo>
                        <a:pt x="205" y="155"/>
                      </a:lnTo>
                      <a:lnTo>
                        <a:pt x="210" y="155"/>
                      </a:lnTo>
                      <a:lnTo>
                        <a:pt x="210" y="150"/>
                      </a:lnTo>
                      <a:lnTo>
                        <a:pt x="215" y="150"/>
                      </a:lnTo>
                      <a:lnTo>
                        <a:pt x="215" y="150"/>
                      </a:lnTo>
                      <a:lnTo>
                        <a:pt x="220" y="160"/>
                      </a:lnTo>
                      <a:lnTo>
                        <a:pt x="220" y="170"/>
                      </a:lnTo>
                      <a:lnTo>
                        <a:pt x="215" y="170"/>
                      </a:lnTo>
                      <a:lnTo>
                        <a:pt x="205" y="170"/>
                      </a:lnTo>
                      <a:lnTo>
                        <a:pt x="205" y="165"/>
                      </a:lnTo>
                      <a:lnTo>
                        <a:pt x="200" y="165"/>
                      </a:lnTo>
                      <a:lnTo>
                        <a:pt x="180" y="150"/>
                      </a:lnTo>
                      <a:lnTo>
                        <a:pt x="165" y="135"/>
                      </a:lnTo>
                      <a:lnTo>
                        <a:pt x="155" y="120"/>
                      </a:lnTo>
                      <a:lnTo>
                        <a:pt x="150" y="95"/>
                      </a:lnTo>
                      <a:close/>
                      <a:moveTo>
                        <a:pt x="300" y="20"/>
                      </a:moveTo>
                      <a:lnTo>
                        <a:pt x="310" y="25"/>
                      </a:lnTo>
                      <a:lnTo>
                        <a:pt x="315" y="35"/>
                      </a:lnTo>
                      <a:lnTo>
                        <a:pt x="265" y="65"/>
                      </a:lnTo>
                      <a:lnTo>
                        <a:pt x="215" y="105"/>
                      </a:lnTo>
                      <a:lnTo>
                        <a:pt x="215" y="105"/>
                      </a:lnTo>
                      <a:lnTo>
                        <a:pt x="215" y="100"/>
                      </a:lnTo>
                      <a:lnTo>
                        <a:pt x="255" y="60"/>
                      </a:lnTo>
                      <a:lnTo>
                        <a:pt x="30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3" name="Freeform 377"/>
                <p:cNvSpPr>
                  <a:spLocks/>
                </p:cNvSpPr>
                <p:nvPr/>
              </p:nvSpPr>
              <p:spPr bwMode="auto">
                <a:xfrm>
                  <a:off x="1188" y="1238"/>
                  <a:ext cx="45" cy="55"/>
                </a:xfrm>
                <a:custGeom>
                  <a:avLst/>
                  <a:gdLst>
                    <a:gd name="T0" fmla="*/ 45 w 45"/>
                    <a:gd name="T1" fmla="*/ 0 h 55"/>
                    <a:gd name="T2" fmla="*/ 20 w 45"/>
                    <a:gd name="T3" fmla="*/ 0 h 55"/>
                    <a:gd name="T4" fmla="*/ 15 w 45"/>
                    <a:gd name="T5" fmla="*/ 20 h 55"/>
                    <a:gd name="T6" fmla="*/ 5 w 45"/>
                    <a:gd name="T7" fmla="*/ 40 h 55"/>
                    <a:gd name="T8" fmla="*/ 5 w 45"/>
                    <a:gd name="T9" fmla="*/ 45 h 55"/>
                    <a:gd name="T10" fmla="*/ 0 w 45"/>
                    <a:gd name="T11" fmla="*/ 55 h 55"/>
                    <a:gd name="T12" fmla="*/ 0 w 45"/>
                    <a:gd name="T13" fmla="*/ 55 h 55"/>
                    <a:gd name="T14" fmla="*/ 5 w 45"/>
                    <a:gd name="T15" fmla="*/ 55 h 55"/>
                    <a:gd name="T16" fmla="*/ 10 w 45"/>
                    <a:gd name="T17" fmla="*/ 50 h 55"/>
                    <a:gd name="T18" fmla="*/ 10 w 45"/>
                    <a:gd name="T19" fmla="*/ 50 h 55"/>
                    <a:gd name="T20" fmla="*/ 30 w 45"/>
                    <a:gd name="T21" fmla="*/ 25 h 55"/>
                    <a:gd name="T22" fmla="*/ 45 w 45"/>
                    <a:gd name="T23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45" h="55">
                      <a:moveTo>
                        <a:pt x="45" y="0"/>
                      </a:moveTo>
                      <a:lnTo>
                        <a:pt x="20" y="0"/>
                      </a:lnTo>
                      <a:lnTo>
                        <a:pt x="15" y="20"/>
                      </a:lnTo>
                      <a:lnTo>
                        <a:pt x="5" y="40"/>
                      </a:lnTo>
                      <a:lnTo>
                        <a:pt x="5" y="45"/>
                      </a:lnTo>
                      <a:lnTo>
                        <a:pt x="0" y="55"/>
                      </a:lnTo>
                      <a:lnTo>
                        <a:pt x="0" y="55"/>
                      </a:lnTo>
                      <a:lnTo>
                        <a:pt x="5" y="55"/>
                      </a:lnTo>
                      <a:lnTo>
                        <a:pt x="10" y="50"/>
                      </a:lnTo>
                      <a:lnTo>
                        <a:pt x="10" y="50"/>
                      </a:lnTo>
                      <a:lnTo>
                        <a:pt x="30" y="25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4" name="Freeform 378"/>
                <p:cNvSpPr>
                  <a:spLocks/>
                </p:cNvSpPr>
                <p:nvPr/>
              </p:nvSpPr>
              <p:spPr bwMode="auto">
                <a:xfrm>
                  <a:off x="1248" y="1193"/>
                  <a:ext cx="45" cy="45"/>
                </a:xfrm>
                <a:custGeom>
                  <a:avLst/>
                  <a:gdLst>
                    <a:gd name="T0" fmla="*/ 5 w 45"/>
                    <a:gd name="T1" fmla="*/ 30 h 45"/>
                    <a:gd name="T2" fmla="*/ 5 w 45"/>
                    <a:gd name="T3" fmla="*/ 40 h 45"/>
                    <a:gd name="T4" fmla="*/ 0 w 45"/>
                    <a:gd name="T5" fmla="*/ 45 h 45"/>
                    <a:gd name="T6" fmla="*/ 30 w 45"/>
                    <a:gd name="T7" fmla="*/ 45 h 45"/>
                    <a:gd name="T8" fmla="*/ 35 w 45"/>
                    <a:gd name="T9" fmla="*/ 25 h 45"/>
                    <a:gd name="T10" fmla="*/ 45 w 45"/>
                    <a:gd name="T11" fmla="*/ 10 h 45"/>
                    <a:gd name="T12" fmla="*/ 45 w 45"/>
                    <a:gd name="T13" fmla="*/ 5 h 45"/>
                    <a:gd name="T14" fmla="*/ 40 w 45"/>
                    <a:gd name="T15" fmla="*/ 5 h 45"/>
                    <a:gd name="T16" fmla="*/ 40 w 45"/>
                    <a:gd name="T17" fmla="*/ 0 h 45"/>
                    <a:gd name="T18" fmla="*/ 35 w 45"/>
                    <a:gd name="T19" fmla="*/ 0 h 45"/>
                    <a:gd name="T20" fmla="*/ 30 w 45"/>
                    <a:gd name="T21" fmla="*/ 0 h 45"/>
                    <a:gd name="T22" fmla="*/ 30 w 45"/>
                    <a:gd name="T23" fmla="*/ 5 h 45"/>
                    <a:gd name="T24" fmla="*/ 5 w 45"/>
                    <a:gd name="T25" fmla="*/ 3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45" h="45">
                      <a:moveTo>
                        <a:pt x="5" y="30"/>
                      </a:moveTo>
                      <a:lnTo>
                        <a:pt x="5" y="40"/>
                      </a:lnTo>
                      <a:lnTo>
                        <a:pt x="0" y="45"/>
                      </a:lnTo>
                      <a:lnTo>
                        <a:pt x="30" y="45"/>
                      </a:lnTo>
                      <a:lnTo>
                        <a:pt x="35" y="25"/>
                      </a:lnTo>
                      <a:lnTo>
                        <a:pt x="45" y="10"/>
                      </a:lnTo>
                      <a:lnTo>
                        <a:pt x="45" y="5"/>
                      </a:lnTo>
                      <a:lnTo>
                        <a:pt x="40" y="5"/>
                      </a:lnTo>
                      <a:lnTo>
                        <a:pt x="40" y="0"/>
                      </a:lnTo>
                      <a:lnTo>
                        <a:pt x="35" y="0"/>
                      </a:lnTo>
                      <a:lnTo>
                        <a:pt x="30" y="0"/>
                      </a:lnTo>
                      <a:lnTo>
                        <a:pt x="30" y="5"/>
                      </a:lnTo>
                      <a:lnTo>
                        <a:pt x="5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5" name="Freeform 379"/>
                <p:cNvSpPr>
                  <a:spLocks/>
                </p:cNvSpPr>
                <p:nvPr/>
              </p:nvSpPr>
              <p:spPr bwMode="auto">
                <a:xfrm>
                  <a:off x="1108" y="1463"/>
                  <a:ext cx="920" cy="225"/>
                </a:xfrm>
                <a:custGeom>
                  <a:avLst/>
                  <a:gdLst>
                    <a:gd name="T0" fmla="*/ 185 w 920"/>
                    <a:gd name="T1" fmla="*/ 0 h 225"/>
                    <a:gd name="T2" fmla="*/ 235 w 920"/>
                    <a:gd name="T3" fmla="*/ 70 h 225"/>
                    <a:gd name="T4" fmla="*/ 235 w 920"/>
                    <a:gd name="T5" fmla="*/ 70 h 225"/>
                    <a:gd name="T6" fmla="*/ 235 w 920"/>
                    <a:gd name="T7" fmla="*/ 80 h 225"/>
                    <a:gd name="T8" fmla="*/ 240 w 920"/>
                    <a:gd name="T9" fmla="*/ 80 h 225"/>
                    <a:gd name="T10" fmla="*/ 235 w 920"/>
                    <a:gd name="T11" fmla="*/ 110 h 225"/>
                    <a:gd name="T12" fmla="*/ 230 w 920"/>
                    <a:gd name="T13" fmla="*/ 120 h 225"/>
                    <a:gd name="T14" fmla="*/ 145 w 920"/>
                    <a:gd name="T15" fmla="*/ 170 h 225"/>
                    <a:gd name="T16" fmla="*/ 140 w 920"/>
                    <a:gd name="T17" fmla="*/ 135 h 225"/>
                    <a:gd name="T18" fmla="*/ 115 w 920"/>
                    <a:gd name="T19" fmla="*/ 65 h 225"/>
                    <a:gd name="T20" fmla="*/ 115 w 920"/>
                    <a:gd name="T21" fmla="*/ 65 h 225"/>
                    <a:gd name="T22" fmla="*/ 0 w 920"/>
                    <a:gd name="T23" fmla="*/ 0 h 225"/>
                    <a:gd name="T24" fmla="*/ 0 w 920"/>
                    <a:gd name="T25" fmla="*/ 0 h 225"/>
                    <a:gd name="T26" fmla="*/ 110 w 920"/>
                    <a:gd name="T27" fmla="*/ 150 h 225"/>
                    <a:gd name="T28" fmla="*/ 100 w 920"/>
                    <a:gd name="T29" fmla="*/ 160 h 225"/>
                    <a:gd name="T30" fmla="*/ 105 w 920"/>
                    <a:gd name="T31" fmla="*/ 165 h 225"/>
                    <a:gd name="T32" fmla="*/ 105 w 920"/>
                    <a:gd name="T33" fmla="*/ 170 h 225"/>
                    <a:gd name="T34" fmla="*/ 110 w 920"/>
                    <a:gd name="T35" fmla="*/ 170 h 225"/>
                    <a:gd name="T36" fmla="*/ 80 w 920"/>
                    <a:gd name="T37" fmla="*/ 225 h 225"/>
                    <a:gd name="T38" fmla="*/ 110 w 920"/>
                    <a:gd name="T39" fmla="*/ 210 h 225"/>
                    <a:gd name="T40" fmla="*/ 130 w 920"/>
                    <a:gd name="T41" fmla="*/ 200 h 225"/>
                    <a:gd name="T42" fmla="*/ 160 w 920"/>
                    <a:gd name="T43" fmla="*/ 210 h 225"/>
                    <a:gd name="T44" fmla="*/ 210 w 920"/>
                    <a:gd name="T45" fmla="*/ 195 h 225"/>
                    <a:gd name="T46" fmla="*/ 245 w 920"/>
                    <a:gd name="T47" fmla="*/ 180 h 225"/>
                    <a:gd name="T48" fmla="*/ 275 w 920"/>
                    <a:gd name="T49" fmla="*/ 140 h 225"/>
                    <a:gd name="T50" fmla="*/ 280 w 920"/>
                    <a:gd name="T51" fmla="*/ 130 h 225"/>
                    <a:gd name="T52" fmla="*/ 280 w 920"/>
                    <a:gd name="T53" fmla="*/ 85 h 225"/>
                    <a:gd name="T54" fmla="*/ 345 w 920"/>
                    <a:gd name="T55" fmla="*/ 55 h 225"/>
                    <a:gd name="T56" fmla="*/ 435 w 920"/>
                    <a:gd name="T57" fmla="*/ 30 h 225"/>
                    <a:gd name="T58" fmla="*/ 585 w 920"/>
                    <a:gd name="T59" fmla="*/ 20 h 225"/>
                    <a:gd name="T60" fmla="*/ 775 w 920"/>
                    <a:gd name="T61" fmla="*/ 70 h 225"/>
                    <a:gd name="T62" fmla="*/ 860 w 920"/>
                    <a:gd name="T63" fmla="*/ 160 h 225"/>
                    <a:gd name="T64" fmla="*/ 920 w 920"/>
                    <a:gd name="T65" fmla="*/ 225 h 225"/>
                    <a:gd name="T66" fmla="*/ 890 w 920"/>
                    <a:gd name="T67" fmla="*/ 155 h 225"/>
                    <a:gd name="T68" fmla="*/ 770 w 920"/>
                    <a:gd name="T69" fmla="*/ 30 h 225"/>
                    <a:gd name="T70" fmla="*/ 500 w 920"/>
                    <a:gd name="T71" fmla="*/ 0 h 225"/>
                    <a:gd name="T72" fmla="*/ 270 w 920"/>
                    <a:gd name="T73" fmla="*/ 60 h 225"/>
                    <a:gd name="T74" fmla="*/ 250 w 920"/>
                    <a:gd name="T75" fmla="*/ 50 h 225"/>
                    <a:gd name="T76" fmla="*/ 250 w 920"/>
                    <a:gd name="T77" fmla="*/ 50 h 225"/>
                    <a:gd name="T78" fmla="*/ 220 w 920"/>
                    <a:gd name="T79" fmla="*/ 0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920" h="225">
                      <a:moveTo>
                        <a:pt x="220" y="0"/>
                      </a:moveTo>
                      <a:lnTo>
                        <a:pt x="185" y="0"/>
                      </a:lnTo>
                      <a:lnTo>
                        <a:pt x="210" y="35"/>
                      </a:lnTo>
                      <a:lnTo>
                        <a:pt x="235" y="70"/>
                      </a:lnTo>
                      <a:lnTo>
                        <a:pt x="235" y="70"/>
                      </a:lnTo>
                      <a:lnTo>
                        <a:pt x="235" y="70"/>
                      </a:lnTo>
                      <a:lnTo>
                        <a:pt x="235" y="75"/>
                      </a:lnTo>
                      <a:lnTo>
                        <a:pt x="235" y="80"/>
                      </a:lnTo>
                      <a:lnTo>
                        <a:pt x="240" y="80"/>
                      </a:lnTo>
                      <a:lnTo>
                        <a:pt x="240" y="80"/>
                      </a:lnTo>
                      <a:lnTo>
                        <a:pt x="240" y="95"/>
                      </a:lnTo>
                      <a:lnTo>
                        <a:pt x="235" y="110"/>
                      </a:lnTo>
                      <a:lnTo>
                        <a:pt x="230" y="115"/>
                      </a:lnTo>
                      <a:lnTo>
                        <a:pt x="230" y="120"/>
                      </a:lnTo>
                      <a:lnTo>
                        <a:pt x="190" y="155"/>
                      </a:lnTo>
                      <a:lnTo>
                        <a:pt x="145" y="170"/>
                      </a:lnTo>
                      <a:lnTo>
                        <a:pt x="145" y="150"/>
                      </a:lnTo>
                      <a:lnTo>
                        <a:pt x="140" y="135"/>
                      </a:lnTo>
                      <a:lnTo>
                        <a:pt x="130" y="95"/>
                      </a:lnTo>
                      <a:lnTo>
                        <a:pt x="115" y="65"/>
                      </a:lnTo>
                      <a:lnTo>
                        <a:pt x="115" y="65"/>
                      </a:lnTo>
                      <a:lnTo>
                        <a:pt x="115" y="65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65" y="70"/>
                      </a:lnTo>
                      <a:lnTo>
                        <a:pt x="110" y="150"/>
                      </a:lnTo>
                      <a:lnTo>
                        <a:pt x="105" y="155"/>
                      </a:lnTo>
                      <a:lnTo>
                        <a:pt x="100" y="160"/>
                      </a:lnTo>
                      <a:lnTo>
                        <a:pt x="105" y="160"/>
                      </a:lnTo>
                      <a:lnTo>
                        <a:pt x="105" y="165"/>
                      </a:lnTo>
                      <a:lnTo>
                        <a:pt x="105" y="165"/>
                      </a:lnTo>
                      <a:lnTo>
                        <a:pt x="105" y="170"/>
                      </a:lnTo>
                      <a:lnTo>
                        <a:pt x="105" y="170"/>
                      </a:lnTo>
                      <a:lnTo>
                        <a:pt x="110" y="170"/>
                      </a:lnTo>
                      <a:lnTo>
                        <a:pt x="90" y="195"/>
                      </a:lnTo>
                      <a:lnTo>
                        <a:pt x="80" y="225"/>
                      </a:lnTo>
                      <a:lnTo>
                        <a:pt x="100" y="225"/>
                      </a:lnTo>
                      <a:lnTo>
                        <a:pt x="110" y="210"/>
                      </a:lnTo>
                      <a:lnTo>
                        <a:pt x="120" y="195"/>
                      </a:lnTo>
                      <a:lnTo>
                        <a:pt x="130" y="200"/>
                      </a:lnTo>
                      <a:lnTo>
                        <a:pt x="135" y="205"/>
                      </a:lnTo>
                      <a:lnTo>
                        <a:pt x="160" y="210"/>
                      </a:lnTo>
                      <a:lnTo>
                        <a:pt x="185" y="205"/>
                      </a:lnTo>
                      <a:lnTo>
                        <a:pt x="210" y="195"/>
                      </a:lnTo>
                      <a:lnTo>
                        <a:pt x="230" y="185"/>
                      </a:lnTo>
                      <a:lnTo>
                        <a:pt x="245" y="180"/>
                      </a:lnTo>
                      <a:lnTo>
                        <a:pt x="255" y="170"/>
                      </a:lnTo>
                      <a:lnTo>
                        <a:pt x="275" y="140"/>
                      </a:lnTo>
                      <a:lnTo>
                        <a:pt x="275" y="135"/>
                      </a:lnTo>
                      <a:lnTo>
                        <a:pt x="280" y="130"/>
                      </a:lnTo>
                      <a:lnTo>
                        <a:pt x="280" y="85"/>
                      </a:lnTo>
                      <a:lnTo>
                        <a:pt x="280" y="85"/>
                      </a:lnTo>
                      <a:lnTo>
                        <a:pt x="280" y="80"/>
                      </a:lnTo>
                      <a:lnTo>
                        <a:pt x="345" y="55"/>
                      </a:lnTo>
                      <a:lnTo>
                        <a:pt x="410" y="35"/>
                      </a:lnTo>
                      <a:lnTo>
                        <a:pt x="435" y="30"/>
                      </a:lnTo>
                      <a:lnTo>
                        <a:pt x="465" y="25"/>
                      </a:lnTo>
                      <a:lnTo>
                        <a:pt x="585" y="20"/>
                      </a:lnTo>
                      <a:lnTo>
                        <a:pt x="705" y="40"/>
                      </a:lnTo>
                      <a:lnTo>
                        <a:pt x="775" y="70"/>
                      </a:lnTo>
                      <a:lnTo>
                        <a:pt x="825" y="110"/>
                      </a:lnTo>
                      <a:lnTo>
                        <a:pt x="860" y="160"/>
                      </a:lnTo>
                      <a:lnTo>
                        <a:pt x="885" y="225"/>
                      </a:lnTo>
                      <a:lnTo>
                        <a:pt x="920" y="225"/>
                      </a:lnTo>
                      <a:lnTo>
                        <a:pt x="910" y="190"/>
                      </a:lnTo>
                      <a:lnTo>
                        <a:pt x="890" y="155"/>
                      </a:lnTo>
                      <a:lnTo>
                        <a:pt x="840" y="80"/>
                      </a:lnTo>
                      <a:lnTo>
                        <a:pt x="770" y="30"/>
                      </a:lnTo>
                      <a:lnTo>
                        <a:pt x="685" y="0"/>
                      </a:lnTo>
                      <a:lnTo>
                        <a:pt x="500" y="0"/>
                      </a:lnTo>
                      <a:lnTo>
                        <a:pt x="380" y="20"/>
                      </a:lnTo>
                      <a:lnTo>
                        <a:pt x="270" y="60"/>
                      </a:lnTo>
                      <a:lnTo>
                        <a:pt x="260" y="55"/>
                      </a:lnTo>
                      <a:lnTo>
                        <a:pt x="250" y="50"/>
                      </a:lnTo>
                      <a:lnTo>
                        <a:pt x="250" y="50"/>
                      </a:lnTo>
                      <a:lnTo>
                        <a:pt x="250" y="50"/>
                      </a:lnTo>
                      <a:lnTo>
                        <a:pt x="235" y="25"/>
                      </a:lnTo>
                      <a:lnTo>
                        <a:pt x="22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6" name="Freeform 380"/>
                <p:cNvSpPr>
                  <a:spLocks/>
                </p:cNvSpPr>
                <p:nvPr/>
              </p:nvSpPr>
              <p:spPr bwMode="auto">
                <a:xfrm>
                  <a:off x="1608" y="1458"/>
                  <a:ext cx="185" cy="5"/>
                </a:xfrm>
                <a:custGeom>
                  <a:avLst/>
                  <a:gdLst>
                    <a:gd name="T0" fmla="*/ 185 w 185"/>
                    <a:gd name="T1" fmla="*/ 5 h 5"/>
                    <a:gd name="T2" fmla="*/ 160 w 185"/>
                    <a:gd name="T3" fmla="*/ 0 h 5"/>
                    <a:gd name="T4" fmla="*/ 135 w 185"/>
                    <a:gd name="T5" fmla="*/ 0 h 5"/>
                    <a:gd name="T6" fmla="*/ 65 w 185"/>
                    <a:gd name="T7" fmla="*/ 0 h 5"/>
                    <a:gd name="T8" fmla="*/ 0 w 185"/>
                    <a:gd name="T9" fmla="*/ 5 h 5"/>
                    <a:gd name="T10" fmla="*/ 185 w 185"/>
                    <a:gd name="T11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85" h="5">
                      <a:moveTo>
                        <a:pt x="185" y="5"/>
                      </a:moveTo>
                      <a:lnTo>
                        <a:pt x="160" y="0"/>
                      </a:lnTo>
                      <a:lnTo>
                        <a:pt x="135" y="0"/>
                      </a:lnTo>
                      <a:lnTo>
                        <a:pt x="65" y="0"/>
                      </a:lnTo>
                      <a:lnTo>
                        <a:pt x="0" y="5"/>
                      </a:lnTo>
                      <a:lnTo>
                        <a:pt x="18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7" name="Freeform 381"/>
                <p:cNvSpPr>
                  <a:spLocks/>
                </p:cNvSpPr>
                <p:nvPr/>
              </p:nvSpPr>
              <p:spPr bwMode="auto">
                <a:xfrm>
                  <a:off x="1163" y="1688"/>
                  <a:ext cx="1740" cy="680"/>
                </a:xfrm>
                <a:custGeom>
                  <a:avLst/>
                  <a:gdLst>
                    <a:gd name="T0" fmla="*/ 25 w 1740"/>
                    <a:gd name="T1" fmla="*/ 0 h 680"/>
                    <a:gd name="T2" fmla="*/ 15 w 1740"/>
                    <a:gd name="T3" fmla="*/ 25 h 680"/>
                    <a:gd name="T4" fmla="*/ 10 w 1740"/>
                    <a:gd name="T5" fmla="*/ 185 h 680"/>
                    <a:gd name="T6" fmla="*/ 90 w 1740"/>
                    <a:gd name="T7" fmla="*/ 315 h 680"/>
                    <a:gd name="T8" fmla="*/ 95 w 1740"/>
                    <a:gd name="T9" fmla="*/ 320 h 680"/>
                    <a:gd name="T10" fmla="*/ 100 w 1740"/>
                    <a:gd name="T11" fmla="*/ 325 h 680"/>
                    <a:gd name="T12" fmla="*/ 80 w 1740"/>
                    <a:gd name="T13" fmla="*/ 330 h 680"/>
                    <a:gd name="T14" fmla="*/ 50 w 1740"/>
                    <a:gd name="T15" fmla="*/ 345 h 680"/>
                    <a:gd name="T16" fmla="*/ 10 w 1740"/>
                    <a:gd name="T17" fmla="*/ 370 h 680"/>
                    <a:gd name="T18" fmla="*/ 50 w 1740"/>
                    <a:gd name="T19" fmla="*/ 395 h 680"/>
                    <a:gd name="T20" fmla="*/ 200 w 1740"/>
                    <a:gd name="T21" fmla="*/ 460 h 680"/>
                    <a:gd name="T22" fmla="*/ 410 w 1740"/>
                    <a:gd name="T23" fmla="*/ 570 h 680"/>
                    <a:gd name="T24" fmla="*/ 555 w 1740"/>
                    <a:gd name="T25" fmla="*/ 650 h 680"/>
                    <a:gd name="T26" fmla="*/ 690 w 1740"/>
                    <a:gd name="T27" fmla="*/ 680 h 680"/>
                    <a:gd name="T28" fmla="*/ 640 w 1740"/>
                    <a:gd name="T29" fmla="*/ 655 h 680"/>
                    <a:gd name="T30" fmla="*/ 440 w 1740"/>
                    <a:gd name="T31" fmla="*/ 545 h 680"/>
                    <a:gd name="T32" fmla="*/ 180 w 1740"/>
                    <a:gd name="T33" fmla="*/ 385 h 680"/>
                    <a:gd name="T34" fmla="*/ 345 w 1740"/>
                    <a:gd name="T35" fmla="*/ 465 h 680"/>
                    <a:gd name="T36" fmla="*/ 365 w 1740"/>
                    <a:gd name="T37" fmla="*/ 410 h 680"/>
                    <a:gd name="T38" fmla="*/ 640 w 1740"/>
                    <a:gd name="T39" fmla="*/ 500 h 680"/>
                    <a:gd name="T40" fmla="*/ 1380 w 1740"/>
                    <a:gd name="T41" fmla="*/ 660 h 680"/>
                    <a:gd name="T42" fmla="*/ 1520 w 1740"/>
                    <a:gd name="T43" fmla="*/ 680 h 680"/>
                    <a:gd name="T44" fmla="*/ 1630 w 1740"/>
                    <a:gd name="T45" fmla="*/ 665 h 680"/>
                    <a:gd name="T46" fmla="*/ 1220 w 1740"/>
                    <a:gd name="T47" fmla="*/ 610 h 680"/>
                    <a:gd name="T48" fmla="*/ 640 w 1740"/>
                    <a:gd name="T49" fmla="*/ 480 h 680"/>
                    <a:gd name="T50" fmla="*/ 415 w 1740"/>
                    <a:gd name="T51" fmla="*/ 410 h 680"/>
                    <a:gd name="T52" fmla="*/ 280 w 1740"/>
                    <a:gd name="T53" fmla="*/ 350 h 680"/>
                    <a:gd name="T54" fmla="*/ 165 w 1740"/>
                    <a:gd name="T55" fmla="*/ 315 h 680"/>
                    <a:gd name="T56" fmla="*/ 140 w 1740"/>
                    <a:gd name="T57" fmla="*/ 315 h 680"/>
                    <a:gd name="T58" fmla="*/ 125 w 1740"/>
                    <a:gd name="T59" fmla="*/ 320 h 680"/>
                    <a:gd name="T60" fmla="*/ 105 w 1740"/>
                    <a:gd name="T61" fmla="*/ 325 h 680"/>
                    <a:gd name="T62" fmla="*/ 100 w 1740"/>
                    <a:gd name="T63" fmla="*/ 325 h 680"/>
                    <a:gd name="T64" fmla="*/ 105 w 1740"/>
                    <a:gd name="T65" fmla="*/ 320 h 680"/>
                    <a:gd name="T66" fmla="*/ 105 w 1740"/>
                    <a:gd name="T67" fmla="*/ 310 h 680"/>
                    <a:gd name="T68" fmla="*/ 20 w 1740"/>
                    <a:gd name="T69" fmla="*/ 160 h 680"/>
                    <a:gd name="T70" fmla="*/ 25 w 1740"/>
                    <a:gd name="T71" fmla="*/ 45 h 680"/>
                    <a:gd name="T72" fmla="*/ 45 w 1740"/>
                    <a:gd name="T73" fmla="*/ 0 h 6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40" h="680">
                      <a:moveTo>
                        <a:pt x="45" y="0"/>
                      </a:moveTo>
                      <a:lnTo>
                        <a:pt x="25" y="0"/>
                      </a:lnTo>
                      <a:lnTo>
                        <a:pt x="20" y="15"/>
                      </a:lnTo>
                      <a:lnTo>
                        <a:pt x="15" y="25"/>
                      </a:lnTo>
                      <a:lnTo>
                        <a:pt x="0" y="110"/>
                      </a:lnTo>
                      <a:lnTo>
                        <a:pt x="10" y="185"/>
                      </a:lnTo>
                      <a:lnTo>
                        <a:pt x="40" y="250"/>
                      </a:lnTo>
                      <a:lnTo>
                        <a:pt x="90" y="315"/>
                      </a:lnTo>
                      <a:lnTo>
                        <a:pt x="95" y="320"/>
                      </a:lnTo>
                      <a:lnTo>
                        <a:pt x="95" y="320"/>
                      </a:lnTo>
                      <a:lnTo>
                        <a:pt x="95" y="320"/>
                      </a:lnTo>
                      <a:lnTo>
                        <a:pt x="100" y="325"/>
                      </a:lnTo>
                      <a:lnTo>
                        <a:pt x="90" y="325"/>
                      </a:lnTo>
                      <a:lnTo>
                        <a:pt x="80" y="330"/>
                      </a:lnTo>
                      <a:lnTo>
                        <a:pt x="65" y="335"/>
                      </a:lnTo>
                      <a:lnTo>
                        <a:pt x="50" y="345"/>
                      </a:lnTo>
                      <a:lnTo>
                        <a:pt x="25" y="355"/>
                      </a:lnTo>
                      <a:lnTo>
                        <a:pt x="10" y="370"/>
                      </a:lnTo>
                      <a:lnTo>
                        <a:pt x="25" y="385"/>
                      </a:lnTo>
                      <a:lnTo>
                        <a:pt x="50" y="395"/>
                      </a:lnTo>
                      <a:lnTo>
                        <a:pt x="70" y="410"/>
                      </a:lnTo>
                      <a:lnTo>
                        <a:pt x="200" y="460"/>
                      </a:lnTo>
                      <a:lnTo>
                        <a:pt x="320" y="520"/>
                      </a:lnTo>
                      <a:lnTo>
                        <a:pt x="410" y="570"/>
                      </a:lnTo>
                      <a:lnTo>
                        <a:pt x="500" y="620"/>
                      </a:lnTo>
                      <a:lnTo>
                        <a:pt x="555" y="650"/>
                      </a:lnTo>
                      <a:lnTo>
                        <a:pt x="610" y="680"/>
                      </a:lnTo>
                      <a:lnTo>
                        <a:pt x="690" y="680"/>
                      </a:lnTo>
                      <a:lnTo>
                        <a:pt x="665" y="665"/>
                      </a:lnTo>
                      <a:lnTo>
                        <a:pt x="640" y="655"/>
                      </a:lnTo>
                      <a:lnTo>
                        <a:pt x="540" y="600"/>
                      </a:lnTo>
                      <a:lnTo>
                        <a:pt x="440" y="545"/>
                      </a:lnTo>
                      <a:lnTo>
                        <a:pt x="310" y="470"/>
                      </a:lnTo>
                      <a:lnTo>
                        <a:pt x="180" y="385"/>
                      </a:lnTo>
                      <a:lnTo>
                        <a:pt x="275" y="415"/>
                      </a:lnTo>
                      <a:lnTo>
                        <a:pt x="345" y="465"/>
                      </a:lnTo>
                      <a:lnTo>
                        <a:pt x="375" y="450"/>
                      </a:lnTo>
                      <a:lnTo>
                        <a:pt x="365" y="410"/>
                      </a:lnTo>
                      <a:lnTo>
                        <a:pt x="500" y="455"/>
                      </a:lnTo>
                      <a:lnTo>
                        <a:pt x="640" y="500"/>
                      </a:lnTo>
                      <a:lnTo>
                        <a:pt x="1005" y="590"/>
                      </a:lnTo>
                      <a:lnTo>
                        <a:pt x="1380" y="660"/>
                      </a:lnTo>
                      <a:lnTo>
                        <a:pt x="1450" y="670"/>
                      </a:lnTo>
                      <a:lnTo>
                        <a:pt x="1520" y="680"/>
                      </a:lnTo>
                      <a:lnTo>
                        <a:pt x="1740" y="680"/>
                      </a:lnTo>
                      <a:lnTo>
                        <a:pt x="1630" y="665"/>
                      </a:lnTo>
                      <a:lnTo>
                        <a:pt x="1520" y="655"/>
                      </a:lnTo>
                      <a:lnTo>
                        <a:pt x="1220" y="610"/>
                      </a:lnTo>
                      <a:lnTo>
                        <a:pt x="930" y="550"/>
                      </a:lnTo>
                      <a:lnTo>
                        <a:pt x="640" y="480"/>
                      </a:lnTo>
                      <a:lnTo>
                        <a:pt x="525" y="445"/>
                      </a:lnTo>
                      <a:lnTo>
                        <a:pt x="415" y="410"/>
                      </a:lnTo>
                      <a:lnTo>
                        <a:pt x="345" y="385"/>
                      </a:lnTo>
                      <a:lnTo>
                        <a:pt x="280" y="350"/>
                      </a:lnTo>
                      <a:lnTo>
                        <a:pt x="220" y="325"/>
                      </a:lnTo>
                      <a:lnTo>
                        <a:pt x="165" y="315"/>
                      </a:lnTo>
                      <a:lnTo>
                        <a:pt x="150" y="315"/>
                      </a:lnTo>
                      <a:lnTo>
                        <a:pt x="140" y="315"/>
                      </a:lnTo>
                      <a:lnTo>
                        <a:pt x="130" y="320"/>
                      </a:lnTo>
                      <a:lnTo>
                        <a:pt x="125" y="320"/>
                      </a:lnTo>
                      <a:lnTo>
                        <a:pt x="115" y="320"/>
                      </a:lnTo>
                      <a:lnTo>
                        <a:pt x="105" y="325"/>
                      </a:lnTo>
                      <a:lnTo>
                        <a:pt x="105" y="325"/>
                      </a:lnTo>
                      <a:lnTo>
                        <a:pt x="100" y="325"/>
                      </a:lnTo>
                      <a:lnTo>
                        <a:pt x="105" y="320"/>
                      </a:lnTo>
                      <a:lnTo>
                        <a:pt x="105" y="320"/>
                      </a:lnTo>
                      <a:lnTo>
                        <a:pt x="105" y="315"/>
                      </a:lnTo>
                      <a:lnTo>
                        <a:pt x="105" y="310"/>
                      </a:lnTo>
                      <a:lnTo>
                        <a:pt x="50" y="240"/>
                      </a:lnTo>
                      <a:lnTo>
                        <a:pt x="20" y="160"/>
                      </a:lnTo>
                      <a:lnTo>
                        <a:pt x="20" y="70"/>
                      </a:lnTo>
                      <a:lnTo>
                        <a:pt x="25" y="45"/>
                      </a:lnTo>
                      <a:lnTo>
                        <a:pt x="35" y="25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8" name="Freeform 382"/>
                <p:cNvSpPr>
                  <a:spLocks/>
                </p:cNvSpPr>
                <p:nvPr/>
              </p:nvSpPr>
              <p:spPr bwMode="auto">
                <a:xfrm>
                  <a:off x="1473" y="1673"/>
                  <a:ext cx="185" cy="15"/>
                </a:xfrm>
                <a:custGeom>
                  <a:avLst/>
                  <a:gdLst>
                    <a:gd name="T0" fmla="*/ 20 w 185"/>
                    <a:gd name="T1" fmla="*/ 10 h 15"/>
                    <a:gd name="T2" fmla="*/ 10 w 185"/>
                    <a:gd name="T3" fmla="*/ 15 h 15"/>
                    <a:gd name="T4" fmla="*/ 0 w 185"/>
                    <a:gd name="T5" fmla="*/ 15 h 15"/>
                    <a:gd name="T6" fmla="*/ 185 w 185"/>
                    <a:gd name="T7" fmla="*/ 15 h 15"/>
                    <a:gd name="T8" fmla="*/ 140 w 185"/>
                    <a:gd name="T9" fmla="*/ 0 h 15"/>
                    <a:gd name="T10" fmla="*/ 80 w 185"/>
                    <a:gd name="T11" fmla="*/ 0 h 15"/>
                    <a:gd name="T12" fmla="*/ 50 w 185"/>
                    <a:gd name="T13" fmla="*/ 5 h 15"/>
                    <a:gd name="T14" fmla="*/ 20 w 185"/>
                    <a:gd name="T15" fmla="*/ 1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85" h="15">
                      <a:moveTo>
                        <a:pt x="20" y="10"/>
                      </a:moveTo>
                      <a:lnTo>
                        <a:pt x="10" y="15"/>
                      </a:lnTo>
                      <a:lnTo>
                        <a:pt x="0" y="15"/>
                      </a:lnTo>
                      <a:lnTo>
                        <a:pt x="185" y="15"/>
                      </a:lnTo>
                      <a:lnTo>
                        <a:pt x="140" y="0"/>
                      </a:lnTo>
                      <a:lnTo>
                        <a:pt x="80" y="0"/>
                      </a:lnTo>
                      <a:lnTo>
                        <a:pt x="50" y="5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39" name="Freeform 383"/>
                <p:cNvSpPr>
                  <a:spLocks noEditPoints="1"/>
                </p:cNvSpPr>
                <p:nvPr/>
              </p:nvSpPr>
              <p:spPr bwMode="auto">
                <a:xfrm>
                  <a:off x="1288" y="1688"/>
                  <a:ext cx="775" cy="315"/>
                </a:xfrm>
                <a:custGeom>
                  <a:avLst/>
                  <a:gdLst>
                    <a:gd name="T0" fmla="*/ 60 w 775"/>
                    <a:gd name="T1" fmla="*/ 50 h 315"/>
                    <a:gd name="T2" fmla="*/ 10 w 775"/>
                    <a:gd name="T3" fmla="*/ 125 h 315"/>
                    <a:gd name="T4" fmla="*/ 0 w 775"/>
                    <a:gd name="T5" fmla="*/ 260 h 315"/>
                    <a:gd name="T6" fmla="*/ 5 w 775"/>
                    <a:gd name="T7" fmla="*/ 265 h 315"/>
                    <a:gd name="T8" fmla="*/ 20 w 775"/>
                    <a:gd name="T9" fmla="*/ 295 h 315"/>
                    <a:gd name="T10" fmla="*/ 35 w 775"/>
                    <a:gd name="T11" fmla="*/ 315 h 315"/>
                    <a:gd name="T12" fmla="*/ 40 w 775"/>
                    <a:gd name="T13" fmla="*/ 315 h 315"/>
                    <a:gd name="T14" fmla="*/ 55 w 775"/>
                    <a:gd name="T15" fmla="*/ 315 h 315"/>
                    <a:gd name="T16" fmla="*/ 55 w 775"/>
                    <a:gd name="T17" fmla="*/ 315 h 315"/>
                    <a:gd name="T18" fmla="*/ 25 w 775"/>
                    <a:gd name="T19" fmla="*/ 270 h 315"/>
                    <a:gd name="T20" fmla="*/ 25 w 775"/>
                    <a:gd name="T21" fmla="*/ 175 h 315"/>
                    <a:gd name="T22" fmla="*/ 110 w 775"/>
                    <a:gd name="T23" fmla="*/ 70 h 315"/>
                    <a:gd name="T24" fmla="*/ 195 w 775"/>
                    <a:gd name="T25" fmla="*/ 30 h 315"/>
                    <a:gd name="T26" fmla="*/ 360 w 775"/>
                    <a:gd name="T27" fmla="*/ 25 h 315"/>
                    <a:gd name="T28" fmla="*/ 440 w 775"/>
                    <a:gd name="T29" fmla="*/ 75 h 315"/>
                    <a:gd name="T30" fmla="*/ 440 w 775"/>
                    <a:gd name="T31" fmla="*/ 130 h 315"/>
                    <a:gd name="T32" fmla="*/ 440 w 775"/>
                    <a:gd name="T33" fmla="*/ 170 h 315"/>
                    <a:gd name="T34" fmla="*/ 445 w 775"/>
                    <a:gd name="T35" fmla="*/ 175 h 315"/>
                    <a:gd name="T36" fmla="*/ 460 w 775"/>
                    <a:gd name="T37" fmla="*/ 190 h 315"/>
                    <a:gd name="T38" fmla="*/ 510 w 775"/>
                    <a:gd name="T39" fmla="*/ 205 h 315"/>
                    <a:gd name="T40" fmla="*/ 670 w 775"/>
                    <a:gd name="T41" fmla="*/ 185 h 315"/>
                    <a:gd name="T42" fmla="*/ 750 w 775"/>
                    <a:gd name="T43" fmla="*/ 135 h 315"/>
                    <a:gd name="T44" fmla="*/ 775 w 775"/>
                    <a:gd name="T45" fmla="*/ 95 h 315"/>
                    <a:gd name="T46" fmla="*/ 765 w 775"/>
                    <a:gd name="T47" fmla="*/ 90 h 315"/>
                    <a:gd name="T48" fmla="*/ 750 w 775"/>
                    <a:gd name="T49" fmla="*/ 70 h 315"/>
                    <a:gd name="T50" fmla="*/ 745 w 775"/>
                    <a:gd name="T51" fmla="*/ 30 h 315"/>
                    <a:gd name="T52" fmla="*/ 705 w 775"/>
                    <a:gd name="T53" fmla="*/ 0 h 315"/>
                    <a:gd name="T54" fmla="*/ 705 w 775"/>
                    <a:gd name="T55" fmla="*/ 50 h 315"/>
                    <a:gd name="T56" fmla="*/ 680 w 775"/>
                    <a:gd name="T57" fmla="*/ 45 h 315"/>
                    <a:gd name="T58" fmla="*/ 625 w 775"/>
                    <a:gd name="T59" fmla="*/ 50 h 315"/>
                    <a:gd name="T60" fmla="*/ 470 w 775"/>
                    <a:gd name="T61" fmla="*/ 120 h 315"/>
                    <a:gd name="T62" fmla="*/ 470 w 775"/>
                    <a:gd name="T63" fmla="*/ 105 h 315"/>
                    <a:gd name="T64" fmla="*/ 465 w 775"/>
                    <a:gd name="T65" fmla="*/ 90 h 315"/>
                    <a:gd name="T66" fmla="*/ 370 w 775"/>
                    <a:gd name="T67" fmla="*/ 0 h 315"/>
                    <a:gd name="T68" fmla="*/ 150 w 775"/>
                    <a:gd name="T69" fmla="*/ 10 h 315"/>
                    <a:gd name="T70" fmla="*/ 120 w 775"/>
                    <a:gd name="T71" fmla="*/ 20 h 315"/>
                    <a:gd name="T72" fmla="*/ 115 w 775"/>
                    <a:gd name="T73" fmla="*/ 25 h 315"/>
                    <a:gd name="T74" fmla="*/ 110 w 775"/>
                    <a:gd name="T75" fmla="*/ 25 h 315"/>
                    <a:gd name="T76" fmla="*/ 105 w 775"/>
                    <a:gd name="T77" fmla="*/ 25 h 315"/>
                    <a:gd name="T78" fmla="*/ 575 w 775"/>
                    <a:gd name="T79" fmla="*/ 95 h 315"/>
                    <a:gd name="T80" fmla="*/ 630 w 775"/>
                    <a:gd name="T81" fmla="*/ 75 h 315"/>
                    <a:gd name="T82" fmla="*/ 675 w 775"/>
                    <a:gd name="T83" fmla="*/ 75 h 315"/>
                    <a:gd name="T84" fmla="*/ 685 w 775"/>
                    <a:gd name="T85" fmla="*/ 85 h 315"/>
                    <a:gd name="T86" fmla="*/ 670 w 775"/>
                    <a:gd name="T87" fmla="*/ 85 h 315"/>
                    <a:gd name="T88" fmla="*/ 690 w 775"/>
                    <a:gd name="T89" fmla="*/ 90 h 315"/>
                    <a:gd name="T90" fmla="*/ 715 w 775"/>
                    <a:gd name="T91" fmla="*/ 100 h 315"/>
                    <a:gd name="T92" fmla="*/ 575 w 775"/>
                    <a:gd name="T93" fmla="*/ 175 h 315"/>
                    <a:gd name="T94" fmla="*/ 570 w 775"/>
                    <a:gd name="T95" fmla="*/ 175 h 315"/>
                    <a:gd name="T96" fmla="*/ 560 w 775"/>
                    <a:gd name="T97" fmla="*/ 175 h 315"/>
                    <a:gd name="T98" fmla="*/ 515 w 775"/>
                    <a:gd name="T99" fmla="*/ 175 h 315"/>
                    <a:gd name="T100" fmla="*/ 480 w 775"/>
                    <a:gd name="T101" fmla="*/ 160 h 315"/>
                    <a:gd name="T102" fmla="*/ 485 w 775"/>
                    <a:gd name="T103" fmla="*/ 155 h 315"/>
                    <a:gd name="T104" fmla="*/ 575 w 775"/>
                    <a:gd name="T105" fmla="*/ 95 h 3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775" h="315">
                      <a:moveTo>
                        <a:pt x="105" y="25"/>
                      </a:moveTo>
                      <a:lnTo>
                        <a:pt x="60" y="50"/>
                      </a:lnTo>
                      <a:lnTo>
                        <a:pt x="30" y="85"/>
                      </a:lnTo>
                      <a:lnTo>
                        <a:pt x="10" y="125"/>
                      </a:lnTo>
                      <a:lnTo>
                        <a:pt x="0" y="190"/>
                      </a:lnTo>
                      <a:lnTo>
                        <a:pt x="0" y="260"/>
                      </a:lnTo>
                      <a:lnTo>
                        <a:pt x="5" y="260"/>
                      </a:lnTo>
                      <a:lnTo>
                        <a:pt x="5" y="265"/>
                      </a:lnTo>
                      <a:lnTo>
                        <a:pt x="15" y="280"/>
                      </a:lnTo>
                      <a:lnTo>
                        <a:pt x="20" y="295"/>
                      </a:lnTo>
                      <a:lnTo>
                        <a:pt x="25" y="305"/>
                      </a:lnTo>
                      <a:lnTo>
                        <a:pt x="35" y="315"/>
                      </a:lnTo>
                      <a:lnTo>
                        <a:pt x="40" y="315"/>
                      </a:lnTo>
                      <a:lnTo>
                        <a:pt x="40" y="315"/>
                      </a:lnTo>
                      <a:lnTo>
                        <a:pt x="45" y="315"/>
                      </a:lnTo>
                      <a:lnTo>
                        <a:pt x="55" y="315"/>
                      </a:lnTo>
                      <a:lnTo>
                        <a:pt x="55" y="315"/>
                      </a:lnTo>
                      <a:lnTo>
                        <a:pt x="55" y="315"/>
                      </a:lnTo>
                      <a:lnTo>
                        <a:pt x="40" y="295"/>
                      </a:lnTo>
                      <a:lnTo>
                        <a:pt x="25" y="270"/>
                      </a:lnTo>
                      <a:lnTo>
                        <a:pt x="20" y="245"/>
                      </a:lnTo>
                      <a:lnTo>
                        <a:pt x="25" y="175"/>
                      </a:lnTo>
                      <a:lnTo>
                        <a:pt x="55" y="115"/>
                      </a:lnTo>
                      <a:lnTo>
                        <a:pt x="110" y="70"/>
                      </a:lnTo>
                      <a:lnTo>
                        <a:pt x="150" y="50"/>
                      </a:lnTo>
                      <a:lnTo>
                        <a:pt x="195" y="30"/>
                      </a:lnTo>
                      <a:lnTo>
                        <a:pt x="280" y="15"/>
                      </a:lnTo>
                      <a:lnTo>
                        <a:pt x="360" y="25"/>
                      </a:lnTo>
                      <a:lnTo>
                        <a:pt x="430" y="65"/>
                      </a:lnTo>
                      <a:lnTo>
                        <a:pt x="440" y="75"/>
                      </a:lnTo>
                      <a:lnTo>
                        <a:pt x="440" y="85"/>
                      </a:lnTo>
                      <a:lnTo>
                        <a:pt x="440" y="130"/>
                      </a:lnTo>
                      <a:lnTo>
                        <a:pt x="440" y="170"/>
                      </a:lnTo>
                      <a:lnTo>
                        <a:pt x="440" y="170"/>
                      </a:lnTo>
                      <a:lnTo>
                        <a:pt x="445" y="175"/>
                      </a:lnTo>
                      <a:lnTo>
                        <a:pt x="445" y="175"/>
                      </a:lnTo>
                      <a:lnTo>
                        <a:pt x="445" y="175"/>
                      </a:lnTo>
                      <a:lnTo>
                        <a:pt x="460" y="190"/>
                      </a:lnTo>
                      <a:lnTo>
                        <a:pt x="485" y="200"/>
                      </a:lnTo>
                      <a:lnTo>
                        <a:pt x="510" y="205"/>
                      </a:lnTo>
                      <a:lnTo>
                        <a:pt x="590" y="205"/>
                      </a:lnTo>
                      <a:lnTo>
                        <a:pt x="670" y="185"/>
                      </a:lnTo>
                      <a:lnTo>
                        <a:pt x="715" y="165"/>
                      </a:lnTo>
                      <a:lnTo>
                        <a:pt x="750" y="135"/>
                      </a:lnTo>
                      <a:lnTo>
                        <a:pt x="775" y="100"/>
                      </a:lnTo>
                      <a:lnTo>
                        <a:pt x="775" y="95"/>
                      </a:lnTo>
                      <a:lnTo>
                        <a:pt x="775" y="95"/>
                      </a:lnTo>
                      <a:lnTo>
                        <a:pt x="765" y="90"/>
                      </a:lnTo>
                      <a:lnTo>
                        <a:pt x="755" y="80"/>
                      </a:lnTo>
                      <a:lnTo>
                        <a:pt x="750" y="70"/>
                      </a:lnTo>
                      <a:lnTo>
                        <a:pt x="750" y="60"/>
                      </a:lnTo>
                      <a:lnTo>
                        <a:pt x="745" y="30"/>
                      </a:lnTo>
                      <a:lnTo>
                        <a:pt x="740" y="0"/>
                      </a:lnTo>
                      <a:lnTo>
                        <a:pt x="705" y="0"/>
                      </a:lnTo>
                      <a:lnTo>
                        <a:pt x="705" y="25"/>
                      </a:lnTo>
                      <a:lnTo>
                        <a:pt x="705" y="50"/>
                      </a:lnTo>
                      <a:lnTo>
                        <a:pt x="695" y="45"/>
                      </a:lnTo>
                      <a:lnTo>
                        <a:pt x="680" y="45"/>
                      </a:lnTo>
                      <a:lnTo>
                        <a:pt x="650" y="45"/>
                      </a:lnTo>
                      <a:lnTo>
                        <a:pt x="625" y="50"/>
                      </a:lnTo>
                      <a:lnTo>
                        <a:pt x="545" y="75"/>
                      </a:lnTo>
                      <a:lnTo>
                        <a:pt x="470" y="120"/>
                      </a:lnTo>
                      <a:lnTo>
                        <a:pt x="470" y="115"/>
                      </a:lnTo>
                      <a:lnTo>
                        <a:pt x="470" y="105"/>
                      </a:lnTo>
                      <a:lnTo>
                        <a:pt x="470" y="95"/>
                      </a:lnTo>
                      <a:lnTo>
                        <a:pt x="465" y="90"/>
                      </a:lnTo>
                      <a:lnTo>
                        <a:pt x="425" y="35"/>
                      </a:lnTo>
                      <a:lnTo>
                        <a:pt x="370" y="0"/>
                      </a:lnTo>
                      <a:lnTo>
                        <a:pt x="185" y="0"/>
                      </a:lnTo>
                      <a:lnTo>
                        <a:pt x="150" y="10"/>
                      </a:lnTo>
                      <a:lnTo>
                        <a:pt x="120" y="20"/>
                      </a:lnTo>
                      <a:lnTo>
                        <a:pt x="120" y="20"/>
                      </a:lnTo>
                      <a:lnTo>
                        <a:pt x="115" y="20"/>
                      </a:lnTo>
                      <a:lnTo>
                        <a:pt x="115" y="25"/>
                      </a:lnTo>
                      <a:lnTo>
                        <a:pt x="115" y="25"/>
                      </a:lnTo>
                      <a:lnTo>
                        <a:pt x="110" y="25"/>
                      </a:lnTo>
                      <a:lnTo>
                        <a:pt x="110" y="25"/>
                      </a:lnTo>
                      <a:lnTo>
                        <a:pt x="105" y="25"/>
                      </a:lnTo>
                      <a:lnTo>
                        <a:pt x="105" y="25"/>
                      </a:lnTo>
                      <a:close/>
                      <a:moveTo>
                        <a:pt x="575" y="95"/>
                      </a:moveTo>
                      <a:lnTo>
                        <a:pt x="600" y="85"/>
                      </a:lnTo>
                      <a:lnTo>
                        <a:pt x="630" y="75"/>
                      </a:lnTo>
                      <a:lnTo>
                        <a:pt x="655" y="75"/>
                      </a:lnTo>
                      <a:lnTo>
                        <a:pt x="675" y="75"/>
                      </a:lnTo>
                      <a:lnTo>
                        <a:pt x="695" y="80"/>
                      </a:lnTo>
                      <a:lnTo>
                        <a:pt x="685" y="85"/>
                      </a:lnTo>
                      <a:lnTo>
                        <a:pt x="675" y="85"/>
                      </a:lnTo>
                      <a:lnTo>
                        <a:pt x="670" y="85"/>
                      </a:lnTo>
                      <a:lnTo>
                        <a:pt x="670" y="90"/>
                      </a:lnTo>
                      <a:lnTo>
                        <a:pt x="690" y="90"/>
                      </a:lnTo>
                      <a:lnTo>
                        <a:pt x="705" y="90"/>
                      </a:lnTo>
                      <a:lnTo>
                        <a:pt x="715" y="100"/>
                      </a:lnTo>
                      <a:lnTo>
                        <a:pt x="730" y="110"/>
                      </a:lnTo>
                      <a:lnTo>
                        <a:pt x="575" y="175"/>
                      </a:lnTo>
                      <a:lnTo>
                        <a:pt x="575" y="175"/>
                      </a:lnTo>
                      <a:lnTo>
                        <a:pt x="570" y="175"/>
                      </a:lnTo>
                      <a:lnTo>
                        <a:pt x="565" y="175"/>
                      </a:lnTo>
                      <a:lnTo>
                        <a:pt x="560" y="175"/>
                      </a:lnTo>
                      <a:lnTo>
                        <a:pt x="535" y="180"/>
                      </a:lnTo>
                      <a:lnTo>
                        <a:pt x="515" y="175"/>
                      </a:lnTo>
                      <a:lnTo>
                        <a:pt x="495" y="170"/>
                      </a:lnTo>
                      <a:lnTo>
                        <a:pt x="480" y="160"/>
                      </a:lnTo>
                      <a:lnTo>
                        <a:pt x="485" y="155"/>
                      </a:lnTo>
                      <a:lnTo>
                        <a:pt x="485" y="155"/>
                      </a:lnTo>
                      <a:lnTo>
                        <a:pt x="530" y="120"/>
                      </a:lnTo>
                      <a:lnTo>
                        <a:pt x="575" y="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0" name="Freeform 384"/>
                <p:cNvSpPr>
                  <a:spLocks/>
                </p:cNvSpPr>
                <p:nvPr/>
              </p:nvSpPr>
              <p:spPr bwMode="auto">
                <a:xfrm>
                  <a:off x="1413" y="2208"/>
                  <a:ext cx="90" cy="160"/>
                </a:xfrm>
                <a:custGeom>
                  <a:avLst/>
                  <a:gdLst>
                    <a:gd name="T0" fmla="*/ 55 w 90"/>
                    <a:gd name="T1" fmla="*/ 5 h 160"/>
                    <a:gd name="T2" fmla="*/ 50 w 90"/>
                    <a:gd name="T3" fmla="*/ 5 h 160"/>
                    <a:gd name="T4" fmla="*/ 50 w 90"/>
                    <a:gd name="T5" fmla="*/ 10 h 160"/>
                    <a:gd name="T6" fmla="*/ 35 w 90"/>
                    <a:gd name="T7" fmla="*/ 10 h 160"/>
                    <a:gd name="T8" fmla="*/ 25 w 90"/>
                    <a:gd name="T9" fmla="*/ 65 h 160"/>
                    <a:gd name="T10" fmla="*/ 10 w 90"/>
                    <a:gd name="T11" fmla="*/ 125 h 160"/>
                    <a:gd name="T12" fmla="*/ 5 w 90"/>
                    <a:gd name="T13" fmla="*/ 140 h 160"/>
                    <a:gd name="T14" fmla="*/ 0 w 90"/>
                    <a:gd name="T15" fmla="*/ 160 h 160"/>
                    <a:gd name="T16" fmla="*/ 80 w 90"/>
                    <a:gd name="T17" fmla="*/ 160 h 160"/>
                    <a:gd name="T18" fmla="*/ 85 w 90"/>
                    <a:gd name="T19" fmla="*/ 110 h 160"/>
                    <a:gd name="T20" fmla="*/ 90 w 90"/>
                    <a:gd name="T21" fmla="*/ 60 h 160"/>
                    <a:gd name="T22" fmla="*/ 75 w 90"/>
                    <a:gd name="T23" fmla="*/ 45 h 160"/>
                    <a:gd name="T24" fmla="*/ 60 w 90"/>
                    <a:gd name="T25" fmla="*/ 50 h 160"/>
                    <a:gd name="T26" fmla="*/ 50 w 90"/>
                    <a:gd name="T27" fmla="*/ 70 h 160"/>
                    <a:gd name="T28" fmla="*/ 70 w 90"/>
                    <a:gd name="T29" fmla="*/ 5 h 160"/>
                    <a:gd name="T30" fmla="*/ 60 w 90"/>
                    <a:gd name="T31" fmla="*/ 0 h 160"/>
                    <a:gd name="T32" fmla="*/ 55 w 90"/>
                    <a:gd name="T33" fmla="*/ 5 h 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0" h="160">
                      <a:moveTo>
                        <a:pt x="55" y="5"/>
                      </a:moveTo>
                      <a:lnTo>
                        <a:pt x="50" y="5"/>
                      </a:lnTo>
                      <a:lnTo>
                        <a:pt x="50" y="10"/>
                      </a:lnTo>
                      <a:lnTo>
                        <a:pt x="35" y="10"/>
                      </a:lnTo>
                      <a:lnTo>
                        <a:pt x="25" y="65"/>
                      </a:lnTo>
                      <a:lnTo>
                        <a:pt x="10" y="125"/>
                      </a:lnTo>
                      <a:lnTo>
                        <a:pt x="5" y="140"/>
                      </a:lnTo>
                      <a:lnTo>
                        <a:pt x="0" y="160"/>
                      </a:lnTo>
                      <a:lnTo>
                        <a:pt x="80" y="160"/>
                      </a:lnTo>
                      <a:lnTo>
                        <a:pt x="85" y="110"/>
                      </a:lnTo>
                      <a:lnTo>
                        <a:pt x="90" y="60"/>
                      </a:lnTo>
                      <a:lnTo>
                        <a:pt x="75" y="45"/>
                      </a:lnTo>
                      <a:lnTo>
                        <a:pt x="60" y="50"/>
                      </a:lnTo>
                      <a:lnTo>
                        <a:pt x="50" y="70"/>
                      </a:lnTo>
                      <a:lnTo>
                        <a:pt x="70" y="5"/>
                      </a:lnTo>
                      <a:lnTo>
                        <a:pt x="60" y="0"/>
                      </a:lnTo>
                      <a:lnTo>
                        <a:pt x="5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1" name="Freeform 385"/>
                <p:cNvSpPr>
                  <a:spLocks/>
                </p:cNvSpPr>
                <p:nvPr/>
              </p:nvSpPr>
              <p:spPr bwMode="auto">
                <a:xfrm>
                  <a:off x="1028" y="2368"/>
                  <a:ext cx="465" cy="675"/>
                </a:xfrm>
                <a:custGeom>
                  <a:avLst/>
                  <a:gdLst>
                    <a:gd name="T0" fmla="*/ 465 w 465"/>
                    <a:gd name="T1" fmla="*/ 0 h 675"/>
                    <a:gd name="T2" fmla="*/ 385 w 465"/>
                    <a:gd name="T3" fmla="*/ 0 h 675"/>
                    <a:gd name="T4" fmla="*/ 345 w 465"/>
                    <a:gd name="T5" fmla="*/ 90 h 675"/>
                    <a:gd name="T6" fmla="*/ 305 w 465"/>
                    <a:gd name="T7" fmla="*/ 185 h 675"/>
                    <a:gd name="T8" fmla="*/ 295 w 465"/>
                    <a:gd name="T9" fmla="*/ 200 h 675"/>
                    <a:gd name="T10" fmla="*/ 280 w 465"/>
                    <a:gd name="T11" fmla="*/ 220 h 675"/>
                    <a:gd name="T12" fmla="*/ 260 w 465"/>
                    <a:gd name="T13" fmla="*/ 235 h 675"/>
                    <a:gd name="T14" fmla="*/ 245 w 465"/>
                    <a:gd name="T15" fmla="*/ 255 h 675"/>
                    <a:gd name="T16" fmla="*/ 250 w 465"/>
                    <a:gd name="T17" fmla="*/ 260 h 675"/>
                    <a:gd name="T18" fmla="*/ 155 w 465"/>
                    <a:gd name="T19" fmla="*/ 340 h 675"/>
                    <a:gd name="T20" fmla="*/ 80 w 465"/>
                    <a:gd name="T21" fmla="*/ 440 h 675"/>
                    <a:gd name="T22" fmla="*/ 50 w 465"/>
                    <a:gd name="T23" fmla="*/ 495 h 675"/>
                    <a:gd name="T24" fmla="*/ 25 w 465"/>
                    <a:gd name="T25" fmla="*/ 550 h 675"/>
                    <a:gd name="T26" fmla="*/ 15 w 465"/>
                    <a:gd name="T27" fmla="*/ 600 h 675"/>
                    <a:gd name="T28" fmla="*/ 5 w 465"/>
                    <a:gd name="T29" fmla="*/ 645 h 675"/>
                    <a:gd name="T30" fmla="*/ 0 w 465"/>
                    <a:gd name="T31" fmla="*/ 660 h 675"/>
                    <a:gd name="T32" fmla="*/ 0 w 465"/>
                    <a:gd name="T33" fmla="*/ 675 h 675"/>
                    <a:gd name="T34" fmla="*/ 30 w 465"/>
                    <a:gd name="T35" fmla="*/ 675 h 675"/>
                    <a:gd name="T36" fmla="*/ 40 w 465"/>
                    <a:gd name="T37" fmla="*/ 630 h 675"/>
                    <a:gd name="T38" fmla="*/ 45 w 465"/>
                    <a:gd name="T39" fmla="*/ 585 h 675"/>
                    <a:gd name="T40" fmla="*/ 75 w 465"/>
                    <a:gd name="T41" fmla="*/ 515 h 675"/>
                    <a:gd name="T42" fmla="*/ 120 w 465"/>
                    <a:gd name="T43" fmla="*/ 455 h 675"/>
                    <a:gd name="T44" fmla="*/ 125 w 465"/>
                    <a:gd name="T45" fmla="*/ 450 h 675"/>
                    <a:gd name="T46" fmla="*/ 130 w 465"/>
                    <a:gd name="T47" fmla="*/ 440 h 675"/>
                    <a:gd name="T48" fmla="*/ 155 w 465"/>
                    <a:gd name="T49" fmla="*/ 415 h 675"/>
                    <a:gd name="T50" fmla="*/ 180 w 465"/>
                    <a:gd name="T51" fmla="*/ 395 h 675"/>
                    <a:gd name="T52" fmla="*/ 210 w 465"/>
                    <a:gd name="T53" fmla="*/ 370 h 675"/>
                    <a:gd name="T54" fmla="*/ 235 w 465"/>
                    <a:gd name="T55" fmla="*/ 345 h 675"/>
                    <a:gd name="T56" fmla="*/ 270 w 465"/>
                    <a:gd name="T57" fmla="*/ 285 h 675"/>
                    <a:gd name="T58" fmla="*/ 325 w 465"/>
                    <a:gd name="T59" fmla="*/ 235 h 675"/>
                    <a:gd name="T60" fmla="*/ 350 w 465"/>
                    <a:gd name="T61" fmla="*/ 220 h 675"/>
                    <a:gd name="T62" fmla="*/ 370 w 465"/>
                    <a:gd name="T63" fmla="*/ 200 h 675"/>
                    <a:gd name="T64" fmla="*/ 430 w 465"/>
                    <a:gd name="T65" fmla="*/ 100 h 675"/>
                    <a:gd name="T66" fmla="*/ 465 w 465"/>
                    <a:gd name="T67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465" h="675">
                      <a:moveTo>
                        <a:pt x="465" y="0"/>
                      </a:moveTo>
                      <a:lnTo>
                        <a:pt x="385" y="0"/>
                      </a:lnTo>
                      <a:lnTo>
                        <a:pt x="345" y="90"/>
                      </a:lnTo>
                      <a:lnTo>
                        <a:pt x="305" y="185"/>
                      </a:lnTo>
                      <a:lnTo>
                        <a:pt x="295" y="200"/>
                      </a:lnTo>
                      <a:lnTo>
                        <a:pt x="280" y="220"/>
                      </a:lnTo>
                      <a:lnTo>
                        <a:pt x="260" y="235"/>
                      </a:lnTo>
                      <a:lnTo>
                        <a:pt x="245" y="255"/>
                      </a:lnTo>
                      <a:lnTo>
                        <a:pt x="250" y="260"/>
                      </a:lnTo>
                      <a:lnTo>
                        <a:pt x="155" y="340"/>
                      </a:lnTo>
                      <a:lnTo>
                        <a:pt x="80" y="440"/>
                      </a:lnTo>
                      <a:lnTo>
                        <a:pt x="50" y="495"/>
                      </a:lnTo>
                      <a:lnTo>
                        <a:pt x="25" y="550"/>
                      </a:lnTo>
                      <a:lnTo>
                        <a:pt x="15" y="600"/>
                      </a:lnTo>
                      <a:lnTo>
                        <a:pt x="5" y="645"/>
                      </a:lnTo>
                      <a:lnTo>
                        <a:pt x="0" y="660"/>
                      </a:lnTo>
                      <a:lnTo>
                        <a:pt x="0" y="675"/>
                      </a:lnTo>
                      <a:lnTo>
                        <a:pt x="30" y="675"/>
                      </a:lnTo>
                      <a:lnTo>
                        <a:pt x="40" y="630"/>
                      </a:lnTo>
                      <a:lnTo>
                        <a:pt x="45" y="585"/>
                      </a:lnTo>
                      <a:lnTo>
                        <a:pt x="75" y="515"/>
                      </a:lnTo>
                      <a:lnTo>
                        <a:pt x="120" y="455"/>
                      </a:lnTo>
                      <a:lnTo>
                        <a:pt x="125" y="450"/>
                      </a:lnTo>
                      <a:lnTo>
                        <a:pt x="130" y="440"/>
                      </a:lnTo>
                      <a:lnTo>
                        <a:pt x="155" y="415"/>
                      </a:lnTo>
                      <a:lnTo>
                        <a:pt x="180" y="395"/>
                      </a:lnTo>
                      <a:lnTo>
                        <a:pt x="210" y="370"/>
                      </a:lnTo>
                      <a:lnTo>
                        <a:pt x="235" y="345"/>
                      </a:lnTo>
                      <a:lnTo>
                        <a:pt x="270" y="285"/>
                      </a:lnTo>
                      <a:lnTo>
                        <a:pt x="325" y="235"/>
                      </a:lnTo>
                      <a:lnTo>
                        <a:pt x="350" y="220"/>
                      </a:lnTo>
                      <a:lnTo>
                        <a:pt x="370" y="200"/>
                      </a:lnTo>
                      <a:lnTo>
                        <a:pt x="430" y="100"/>
                      </a:lnTo>
                      <a:lnTo>
                        <a:pt x="4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2" name="Freeform 386"/>
                <p:cNvSpPr>
                  <a:spLocks/>
                </p:cNvSpPr>
                <p:nvPr/>
              </p:nvSpPr>
              <p:spPr bwMode="auto">
                <a:xfrm>
                  <a:off x="1028" y="3043"/>
                  <a:ext cx="385" cy="675"/>
                </a:xfrm>
                <a:custGeom>
                  <a:avLst/>
                  <a:gdLst>
                    <a:gd name="T0" fmla="*/ 30 w 385"/>
                    <a:gd name="T1" fmla="*/ 0 h 675"/>
                    <a:gd name="T2" fmla="*/ 0 w 385"/>
                    <a:gd name="T3" fmla="*/ 0 h 675"/>
                    <a:gd name="T4" fmla="*/ 0 w 385"/>
                    <a:gd name="T5" fmla="*/ 120 h 675"/>
                    <a:gd name="T6" fmla="*/ 20 w 385"/>
                    <a:gd name="T7" fmla="*/ 240 h 675"/>
                    <a:gd name="T8" fmla="*/ 60 w 385"/>
                    <a:gd name="T9" fmla="*/ 355 h 675"/>
                    <a:gd name="T10" fmla="*/ 120 w 385"/>
                    <a:gd name="T11" fmla="*/ 465 h 675"/>
                    <a:gd name="T12" fmla="*/ 200 w 385"/>
                    <a:gd name="T13" fmla="*/ 565 h 675"/>
                    <a:gd name="T14" fmla="*/ 290 w 385"/>
                    <a:gd name="T15" fmla="*/ 655 h 675"/>
                    <a:gd name="T16" fmla="*/ 300 w 385"/>
                    <a:gd name="T17" fmla="*/ 665 h 675"/>
                    <a:gd name="T18" fmla="*/ 310 w 385"/>
                    <a:gd name="T19" fmla="*/ 675 h 675"/>
                    <a:gd name="T20" fmla="*/ 385 w 385"/>
                    <a:gd name="T21" fmla="*/ 675 h 675"/>
                    <a:gd name="T22" fmla="*/ 335 w 385"/>
                    <a:gd name="T23" fmla="*/ 635 h 675"/>
                    <a:gd name="T24" fmla="*/ 285 w 385"/>
                    <a:gd name="T25" fmla="*/ 585 h 675"/>
                    <a:gd name="T26" fmla="*/ 200 w 385"/>
                    <a:gd name="T27" fmla="*/ 490 h 675"/>
                    <a:gd name="T28" fmla="*/ 130 w 385"/>
                    <a:gd name="T29" fmla="*/ 390 h 675"/>
                    <a:gd name="T30" fmla="*/ 75 w 385"/>
                    <a:gd name="T31" fmla="*/ 275 h 675"/>
                    <a:gd name="T32" fmla="*/ 35 w 385"/>
                    <a:gd name="T33" fmla="*/ 140 h 675"/>
                    <a:gd name="T34" fmla="*/ 30 w 385"/>
                    <a:gd name="T35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385" h="675">
                      <a:moveTo>
                        <a:pt x="30" y="0"/>
                      </a:moveTo>
                      <a:lnTo>
                        <a:pt x="0" y="0"/>
                      </a:lnTo>
                      <a:lnTo>
                        <a:pt x="0" y="120"/>
                      </a:lnTo>
                      <a:lnTo>
                        <a:pt x="20" y="240"/>
                      </a:lnTo>
                      <a:lnTo>
                        <a:pt x="60" y="355"/>
                      </a:lnTo>
                      <a:lnTo>
                        <a:pt x="120" y="465"/>
                      </a:lnTo>
                      <a:lnTo>
                        <a:pt x="200" y="565"/>
                      </a:lnTo>
                      <a:lnTo>
                        <a:pt x="290" y="655"/>
                      </a:lnTo>
                      <a:lnTo>
                        <a:pt x="300" y="665"/>
                      </a:lnTo>
                      <a:lnTo>
                        <a:pt x="310" y="675"/>
                      </a:lnTo>
                      <a:lnTo>
                        <a:pt x="385" y="675"/>
                      </a:lnTo>
                      <a:lnTo>
                        <a:pt x="335" y="635"/>
                      </a:lnTo>
                      <a:lnTo>
                        <a:pt x="285" y="585"/>
                      </a:lnTo>
                      <a:lnTo>
                        <a:pt x="200" y="490"/>
                      </a:lnTo>
                      <a:lnTo>
                        <a:pt x="130" y="390"/>
                      </a:lnTo>
                      <a:lnTo>
                        <a:pt x="75" y="275"/>
                      </a:lnTo>
                      <a:lnTo>
                        <a:pt x="35" y="14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3" name="Freeform 387"/>
                <p:cNvSpPr>
                  <a:spLocks/>
                </p:cNvSpPr>
                <p:nvPr/>
              </p:nvSpPr>
              <p:spPr bwMode="auto">
                <a:xfrm>
                  <a:off x="1693" y="3708"/>
                  <a:ext cx="125" cy="10"/>
                </a:xfrm>
                <a:custGeom>
                  <a:avLst/>
                  <a:gdLst>
                    <a:gd name="T0" fmla="*/ 55 w 125"/>
                    <a:gd name="T1" fmla="*/ 0 h 10"/>
                    <a:gd name="T2" fmla="*/ 30 w 125"/>
                    <a:gd name="T3" fmla="*/ 5 h 10"/>
                    <a:gd name="T4" fmla="*/ 0 w 125"/>
                    <a:gd name="T5" fmla="*/ 5 h 10"/>
                    <a:gd name="T6" fmla="*/ 0 w 125"/>
                    <a:gd name="T7" fmla="*/ 10 h 10"/>
                    <a:gd name="T8" fmla="*/ 125 w 125"/>
                    <a:gd name="T9" fmla="*/ 10 h 10"/>
                    <a:gd name="T10" fmla="*/ 105 w 125"/>
                    <a:gd name="T11" fmla="*/ 5 h 10"/>
                    <a:gd name="T12" fmla="*/ 80 w 125"/>
                    <a:gd name="T13" fmla="*/ 0 h 10"/>
                    <a:gd name="T14" fmla="*/ 55 w 125"/>
                    <a:gd name="T15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5" h="10">
                      <a:moveTo>
                        <a:pt x="55" y="0"/>
                      </a:moveTo>
                      <a:lnTo>
                        <a:pt x="30" y="5"/>
                      </a:lnTo>
                      <a:lnTo>
                        <a:pt x="0" y="5"/>
                      </a:lnTo>
                      <a:lnTo>
                        <a:pt x="0" y="10"/>
                      </a:lnTo>
                      <a:lnTo>
                        <a:pt x="125" y="10"/>
                      </a:lnTo>
                      <a:lnTo>
                        <a:pt x="105" y="5"/>
                      </a:lnTo>
                      <a:lnTo>
                        <a:pt x="80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4" name="Freeform 388"/>
                <p:cNvSpPr>
                  <a:spLocks noEditPoints="1"/>
                </p:cNvSpPr>
                <p:nvPr/>
              </p:nvSpPr>
              <p:spPr bwMode="auto">
                <a:xfrm>
                  <a:off x="1008" y="3718"/>
                  <a:ext cx="5405" cy="675"/>
                </a:xfrm>
                <a:custGeom>
                  <a:avLst/>
                  <a:gdLst>
                    <a:gd name="T0" fmla="*/ 405 w 5405"/>
                    <a:gd name="T1" fmla="*/ 0 h 675"/>
                    <a:gd name="T2" fmla="*/ 675 w 5405"/>
                    <a:gd name="T3" fmla="*/ 215 h 675"/>
                    <a:gd name="T4" fmla="*/ 625 w 5405"/>
                    <a:gd name="T5" fmla="*/ 430 h 675"/>
                    <a:gd name="T6" fmla="*/ 350 w 5405"/>
                    <a:gd name="T7" fmla="*/ 335 h 675"/>
                    <a:gd name="T8" fmla="*/ 35 w 5405"/>
                    <a:gd name="T9" fmla="*/ 475 h 675"/>
                    <a:gd name="T10" fmla="*/ 120 w 5405"/>
                    <a:gd name="T11" fmla="*/ 665 h 675"/>
                    <a:gd name="T12" fmla="*/ 695 w 5405"/>
                    <a:gd name="T13" fmla="*/ 560 h 675"/>
                    <a:gd name="T14" fmla="*/ 905 w 5405"/>
                    <a:gd name="T15" fmla="*/ 380 h 675"/>
                    <a:gd name="T16" fmla="*/ 2080 w 5405"/>
                    <a:gd name="T17" fmla="*/ 485 h 675"/>
                    <a:gd name="T18" fmla="*/ 3790 w 5405"/>
                    <a:gd name="T19" fmla="*/ 295 h 675"/>
                    <a:gd name="T20" fmla="*/ 4570 w 5405"/>
                    <a:gd name="T21" fmla="*/ 190 h 675"/>
                    <a:gd name="T22" fmla="*/ 4600 w 5405"/>
                    <a:gd name="T23" fmla="*/ 435 h 675"/>
                    <a:gd name="T24" fmla="*/ 4675 w 5405"/>
                    <a:gd name="T25" fmla="*/ 510 h 675"/>
                    <a:gd name="T26" fmla="*/ 5330 w 5405"/>
                    <a:gd name="T27" fmla="*/ 445 h 675"/>
                    <a:gd name="T28" fmla="*/ 5340 w 5405"/>
                    <a:gd name="T29" fmla="*/ 185 h 675"/>
                    <a:gd name="T30" fmla="*/ 5260 w 5405"/>
                    <a:gd name="T31" fmla="*/ 120 h 675"/>
                    <a:gd name="T32" fmla="*/ 5140 w 5405"/>
                    <a:gd name="T33" fmla="*/ 40 h 675"/>
                    <a:gd name="T34" fmla="*/ 4930 w 5405"/>
                    <a:gd name="T35" fmla="*/ 225 h 675"/>
                    <a:gd name="T36" fmla="*/ 5080 w 5405"/>
                    <a:gd name="T37" fmla="*/ 125 h 675"/>
                    <a:gd name="T38" fmla="*/ 5150 w 5405"/>
                    <a:gd name="T39" fmla="*/ 100 h 675"/>
                    <a:gd name="T40" fmla="*/ 5155 w 5405"/>
                    <a:gd name="T41" fmla="*/ 210 h 675"/>
                    <a:gd name="T42" fmla="*/ 4890 w 5405"/>
                    <a:gd name="T43" fmla="*/ 295 h 675"/>
                    <a:gd name="T44" fmla="*/ 4975 w 5405"/>
                    <a:gd name="T45" fmla="*/ 360 h 675"/>
                    <a:gd name="T46" fmla="*/ 5280 w 5405"/>
                    <a:gd name="T47" fmla="*/ 250 h 675"/>
                    <a:gd name="T48" fmla="*/ 5305 w 5405"/>
                    <a:gd name="T49" fmla="*/ 250 h 675"/>
                    <a:gd name="T50" fmla="*/ 5235 w 5405"/>
                    <a:gd name="T51" fmla="*/ 430 h 675"/>
                    <a:gd name="T52" fmla="*/ 5190 w 5405"/>
                    <a:gd name="T53" fmla="*/ 345 h 675"/>
                    <a:gd name="T54" fmla="*/ 5070 w 5405"/>
                    <a:gd name="T55" fmla="*/ 385 h 675"/>
                    <a:gd name="T56" fmla="*/ 4925 w 5405"/>
                    <a:gd name="T57" fmla="*/ 465 h 675"/>
                    <a:gd name="T58" fmla="*/ 4665 w 5405"/>
                    <a:gd name="T59" fmla="*/ 410 h 675"/>
                    <a:gd name="T60" fmla="*/ 4635 w 5405"/>
                    <a:gd name="T61" fmla="*/ 155 h 675"/>
                    <a:gd name="T62" fmla="*/ 4305 w 5405"/>
                    <a:gd name="T63" fmla="*/ 0 h 675"/>
                    <a:gd name="T64" fmla="*/ 3850 w 5405"/>
                    <a:gd name="T65" fmla="*/ 235 h 675"/>
                    <a:gd name="T66" fmla="*/ 2875 w 5405"/>
                    <a:gd name="T67" fmla="*/ 400 h 675"/>
                    <a:gd name="T68" fmla="*/ 1675 w 5405"/>
                    <a:gd name="T69" fmla="*/ 415 h 675"/>
                    <a:gd name="T70" fmla="*/ 1000 w 5405"/>
                    <a:gd name="T71" fmla="*/ 275 h 675"/>
                    <a:gd name="T72" fmla="*/ 820 w 5405"/>
                    <a:gd name="T73" fmla="*/ 5 h 675"/>
                    <a:gd name="T74" fmla="*/ 755 w 5405"/>
                    <a:gd name="T75" fmla="*/ 10 h 675"/>
                    <a:gd name="T76" fmla="*/ 895 w 5405"/>
                    <a:gd name="T77" fmla="*/ 200 h 675"/>
                    <a:gd name="T78" fmla="*/ 825 w 5405"/>
                    <a:gd name="T79" fmla="*/ 380 h 675"/>
                    <a:gd name="T80" fmla="*/ 350 w 5405"/>
                    <a:gd name="T81" fmla="*/ 595 h 675"/>
                    <a:gd name="T82" fmla="*/ 75 w 5405"/>
                    <a:gd name="T83" fmla="*/ 560 h 675"/>
                    <a:gd name="T84" fmla="*/ 75 w 5405"/>
                    <a:gd name="T85" fmla="*/ 525 h 675"/>
                    <a:gd name="T86" fmla="*/ 335 w 5405"/>
                    <a:gd name="T87" fmla="*/ 510 h 675"/>
                    <a:gd name="T88" fmla="*/ 195 w 5405"/>
                    <a:gd name="T89" fmla="*/ 440 h 675"/>
                    <a:gd name="T90" fmla="*/ 290 w 5405"/>
                    <a:gd name="T91" fmla="*/ 415 h 675"/>
                    <a:gd name="T92" fmla="*/ 435 w 5405"/>
                    <a:gd name="T93" fmla="*/ 465 h 675"/>
                    <a:gd name="T94" fmla="*/ 455 w 5405"/>
                    <a:gd name="T95" fmla="*/ 410 h 675"/>
                    <a:gd name="T96" fmla="*/ 635 w 5405"/>
                    <a:gd name="T97" fmla="*/ 435 h 675"/>
                    <a:gd name="T98" fmla="*/ 710 w 5405"/>
                    <a:gd name="T99" fmla="*/ 195 h 675"/>
                    <a:gd name="T100" fmla="*/ 710 w 5405"/>
                    <a:gd name="T101" fmla="*/ 35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405" h="675">
                      <a:moveTo>
                        <a:pt x="685" y="0"/>
                      </a:moveTo>
                      <a:lnTo>
                        <a:pt x="655" y="80"/>
                      </a:lnTo>
                      <a:lnTo>
                        <a:pt x="675" y="155"/>
                      </a:lnTo>
                      <a:lnTo>
                        <a:pt x="535" y="90"/>
                      </a:lnTo>
                      <a:lnTo>
                        <a:pt x="405" y="0"/>
                      </a:lnTo>
                      <a:lnTo>
                        <a:pt x="330" y="0"/>
                      </a:lnTo>
                      <a:lnTo>
                        <a:pt x="465" y="100"/>
                      </a:lnTo>
                      <a:lnTo>
                        <a:pt x="610" y="185"/>
                      </a:lnTo>
                      <a:lnTo>
                        <a:pt x="645" y="200"/>
                      </a:lnTo>
                      <a:lnTo>
                        <a:pt x="675" y="215"/>
                      </a:lnTo>
                      <a:lnTo>
                        <a:pt x="675" y="245"/>
                      </a:lnTo>
                      <a:lnTo>
                        <a:pt x="670" y="275"/>
                      </a:lnTo>
                      <a:lnTo>
                        <a:pt x="655" y="325"/>
                      </a:lnTo>
                      <a:lnTo>
                        <a:pt x="630" y="370"/>
                      </a:lnTo>
                      <a:lnTo>
                        <a:pt x="625" y="430"/>
                      </a:lnTo>
                      <a:lnTo>
                        <a:pt x="550" y="370"/>
                      </a:lnTo>
                      <a:lnTo>
                        <a:pt x="460" y="320"/>
                      </a:lnTo>
                      <a:lnTo>
                        <a:pt x="420" y="315"/>
                      </a:lnTo>
                      <a:lnTo>
                        <a:pt x="380" y="320"/>
                      </a:lnTo>
                      <a:lnTo>
                        <a:pt x="350" y="335"/>
                      </a:lnTo>
                      <a:lnTo>
                        <a:pt x="320" y="345"/>
                      </a:lnTo>
                      <a:lnTo>
                        <a:pt x="315" y="360"/>
                      </a:lnTo>
                      <a:lnTo>
                        <a:pt x="210" y="370"/>
                      </a:lnTo>
                      <a:lnTo>
                        <a:pt x="115" y="410"/>
                      </a:lnTo>
                      <a:lnTo>
                        <a:pt x="35" y="475"/>
                      </a:lnTo>
                      <a:lnTo>
                        <a:pt x="15" y="490"/>
                      </a:lnTo>
                      <a:lnTo>
                        <a:pt x="0" y="510"/>
                      </a:lnTo>
                      <a:lnTo>
                        <a:pt x="0" y="565"/>
                      </a:lnTo>
                      <a:lnTo>
                        <a:pt x="55" y="625"/>
                      </a:lnTo>
                      <a:lnTo>
                        <a:pt x="120" y="665"/>
                      </a:lnTo>
                      <a:lnTo>
                        <a:pt x="200" y="675"/>
                      </a:lnTo>
                      <a:lnTo>
                        <a:pt x="355" y="670"/>
                      </a:lnTo>
                      <a:lnTo>
                        <a:pt x="500" y="645"/>
                      </a:lnTo>
                      <a:lnTo>
                        <a:pt x="645" y="600"/>
                      </a:lnTo>
                      <a:lnTo>
                        <a:pt x="695" y="560"/>
                      </a:lnTo>
                      <a:lnTo>
                        <a:pt x="760" y="530"/>
                      </a:lnTo>
                      <a:lnTo>
                        <a:pt x="790" y="515"/>
                      </a:lnTo>
                      <a:lnTo>
                        <a:pt x="815" y="495"/>
                      </a:lnTo>
                      <a:lnTo>
                        <a:pt x="865" y="440"/>
                      </a:lnTo>
                      <a:lnTo>
                        <a:pt x="905" y="380"/>
                      </a:lnTo>
                      <a:lnTo>
                        <a:pt x="935" y="315"/>
                      </a:lnTo>
                      <a:lnTo>
                        <a:pt x="1190" y="385"/>
                      </a:lnTo>
                      <a:lnTo>
                        <a:pt x="1445" y="435"/>
                      </a:lnTo>
                      <a:lnTo>
                        <a:pt x="1705" y="465"/>
                      </a:lnTo>
                      <a:lnTo>
                        <a:pt x="2080" y="485"/>
                      </a:lnTo>
                      <a:lnTo>
                        <a:pt x="2455" y="480"/>
                      </a:lnTo>
                      <a:lnTo>
                        <a:pt x="2830" y="455"/>
                      </a:lnTo>
                      <a:lnTo>
                        <a:pt x="3155" y="420"/>
                      </a:lnTo>
                      <a:lnTo>
                        <a:pt x="3475" y="365"/>
                      </a:lnTo>
                      <a:lnTo>
                        <a:pt x="3790" y="295"/>
                      </a:lnTo>
                      <a:lnTo>
                        <a:pt x="4080" y="205"/>
                      </a:lnTo>
                      <a:lnTo>
                        <a:pt x="4360" y="90"/>
                      </a:lnTo>
                      <a:lnTo>
                        <a:pt x="4435" y="110"/>
                      </a:lnTo>
                      <a:lnTo>
                        <a:pt x="4505" y="145"/>
                      </a:lnTo>
                      <a:lnTo>
                        <a:pt x="4570" y="190"/>
                      </a:lnTo>
                      <a:lnTo>
                        <a:pt x="4630" y="250"/>
                      </a:lnTo>
                      <a:lnTo>
                        <a:pt x="4665" y="325"/>
                      </a:lnTo>
                      <a:lnTo>
                        <a:pt x="4620" y="350"/>
                      </a:lnTo>
                      <a:lnTo>
                        <a:pt x="4600" y="385"/>
                      </a:lnTo>
                      <a:lnTo>
                        <a:pt x="4600" y="435"/>
                      </a:lnTo>
                      <a:lnTo>
                        <a:pt x="4610" y="455"/>
                      </a:lnTo>
                      <a:lnTo>
                        <a:pt x="4620" y="470"/>
                      </a:lnTo>
                      <a:lnTo>
                        <a:pt x="4635" y="485"/>
                      </a:lnTo>
                      <a:lnTo>
                        <a:pt x="4655" y="500"/>
                      </a:lnTo>
                      <a:lnTo>
                        <a:pt x="4675" y="510"/>
                      </a:lnTo>
                      <a:lnTo>
                        <a:pt x="4700" y="515"/>
                      </a:lnTo>
                      <a:lnTo>
                        <a:pt x="4970" y="515"/>
                      </a:lnTo>
                      <a:lnTo>
                        <a:pt x="5245" y="490"/>
                      </a:lnTo>
                      <a:lnTo>
                        <a:pt x="5290" y="475"/>
                      </a:lnTo>
                      <a:lnTo>
                        <a:pt x="5330" y="445"/>
                      </a:lnTo>
                      <a:lnTo>
                        <a:pt x="5375" y="395"/>
                      </a:lnTo>
                      <a:lnTo>
                        <a:pt x="5400" y="335"/>
                      </a:lnTo>
                      <a:lnTo>
                        <a:pt x="5405" y="275"/>
                      </a:lnTo>
                      <a:lnTo>
                        <a:pt x="5385" y="225"/>
                      </a:lnTo>
                      <a:lnTo>
                        <a:pt x="5340" y="185"/>
                      </a:lnTo>
                      <a:lnTo>
                        <a:pt x="5320" y="175"/>
                      </a:lnTo>
                      <a:lnTo>
                        <a:pt x="5300" y="170"/>
                      </a:lnTo>
                      <a:lnTo>
                        <a:pt x="5275" y="170"/>
                      </a:lnTo>
                      <a:lnTo>
                        <a:pt x="5270" y="145"/>
                      </a:lnTo>
                      <a:lnTo>
                        <a:pt x="5260" y="120"/>
                      </a:lnTo>
                      <a:lnTo>
                        <a:pt x="5245" y="95"/>
                      </a:lnTo>
                      <a:lnTo>
                        <a:pt x="5210" y="60"/>
                      </a:lnTo>
                      <a:lnTo>
                        <a:pt x="5160" y="40"/>
                      </a:lnTo>
                      <a:lnTo>
                        <a:pt x="5150" y="40"/>
                      </a:lnTo>
                      <a:lnTo>
                        <a:pt x="5140" y="40"/>
                      </a:lnTo>
                      <a:lnTo>
                        <a:pt x="5065" y="80"/>
                      </a:lnTo>
                      <a:lnTo>
                        <a:pt x="5005" y="130"/>
                      </a:lnTo>
                      <a:lnTo>
                        <a:pt x="4950" y="190"/>
                      </a:lnTo>
                      <a:lnTo>
                        <a:pt x="4940" y="205"/>
                      </a:lnTo>
                      <a:lnTo>
                        <a:pt x="4930" y="225"/>
                      </a:lnTo>
                      <a:lnTo>
                        <a:pt x="4935" y="230"/>
                      </a:lnTo>
                      <a:lnTo>
                        <a:pt x="4950" y="230"/>
                      </a:lnTo>
                      <a:lnTo>
                        <a:pt x="5000" y="185"/>
                      </a:lnTo>
                      <a:lnTo>
                        <a:pt x="5060" y="140"/>
                      </a:lnTo>
                      <a:lnTo>
                        <a:pt x="5080" y="125"/>
                      </a:lnTo>
                      <a:lnTo>
                        <a:pt x="5105" y="115"/>
                      </a:lnTo>
                      <a:lnTo>
                        <a:pt x="5115" y="105"/>
                      </a:lnTo>
                      <a:lnTo>
                        <a:pt x="5130" y="100"/>
                      </a:lnTo>
                      <a:lnTo>
                        <a:pt x="5140" y="100"/>
                      </a:lnTo>
                      <a:lnTo>
                        <a:pt x="5150" y="100"/>
                      </a:lnTo>
                      <a:lnTo>
                        <a:pt x="5155" y="100"/>
                      </a:lnTo>
                      <a:lnTo>
                        <a:pt x="5165" y="100"/>
                      </a:lnTo>
                      <a:lnTo>
                        <a:pt x="5175" y="95"/>
                      </a:lnTo>
                      <a:lnTo>
                        <a:pt x="5245" y="175"/>
                      </a:lnTo>
                      <a:lnTo>
                        <a:pt x="5155" y="210"/>
                      </a:lnTo>
                      <a:lnTo>
                        <a:pt x="5070" y="255"/>
                      </a:lnTo>
                      <a:lnTo>
                        <a:pt x="5035" y="270"/>
                      </a:lnTo>
                      <a:lnTo>
                        <a:pt x="5000" y="280"/>
                      </a:lnTo>
                      <a:lnTo>
                        <a:pt x="4945" y="290"/>
                      </a:lnTo>
                      <a:lnTo>
                        <a:pt x="4890" y="295"/>
                      </a:lnTo>
                      <a:lnTo>
                        <a:pt x="4885" y="295"/>
                      </a:lnTo>
                      <a:lnTo>
                        <a:pt x="4860" y="295"/>
                      </a:lnTo>
                      <a:lnTo>
                        <a:pt x="4890" y="340"/>
                      </a:lnTo>
                      <a:lnTo>
                        <a:pt x="4925" y="360"/>
                      </a:lnTo>
                      <a:lnTo>
                        <a:pt x="4975" y="360"/>
                      </a:lnTo>
                      <a:lnTo>
                        <a:pt x="4990" y="350"/>
                      </a:lnTo>
                      <a:lnTo>
                        <a:pt x="5000" y="345"/>
                      </a:lnTo>
                      <a:lnTo>
                        <a:pt x="5085" y="290"/>
                      </a:lnTo>
                      <a:lnTo>
                        <a:pt x="5180" y="260"/>
                      </a:lnTo>
                      <a:lnTo>
                        <a:pt x="5280" y="250"/>
                      </a:lnTo>
                      <a:lnTo>
                        <a:pt x="528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05" y="250"/>
                      </a:lnTo>
                      <a:lnTo>
                        <a:pt x="5355" y="255"/>
                      </a:lnTo>
                      <a:lnTo>
                        <a:pt x="5350" y="275"/>
                      </a:lnTo>
                      <a:lnTo>
                        <a:pt x="5315" y="380"/>
                      </a:lnTo>
                      <a:lnTo>
                        <a:pt x="5310" y="390"/>
                      </a:lnTo>
                      <a:lnTo>
                        <a:pt x="5235" y="430"/>
                      </a:lnTo>
                      <a:lnTo>
                        <a:pt x="5235" y="410"/>
                      </a:lnTo>
                      <a:lnTo>
                        <a:pt x="5230" y="390"/>
                      </a:lnTo>
                      <a:lnTo>
                        <a:pt x="5215" y="370"/>
                      </a:lnTo>
                      <a:lnTo>
                        <a:pt x="5205" y="360"/>
                      </a:lnTo>
                      <a:lnTo>
                        <a:pt x="5190" y="345"/>
                      </a:lnTo>
                      <a:lnTo>
                        <a:pt x="5180" y="340"/>
                      </a:lnTo>
                      <a:lnTo>
                        <a:pt x="5025" y="365"/>
                      </a:lnTo>
                      <a:lnTo>
                        <a:pt x="5015" y="375"/>
                      </a:lnTo>
                      <a:lnTo>
                        <a:pt x="5025" y="385"/>
                      </a:lnTo>
                      <a:lnTo>
                        <a:pt x="5070" y="385"/>
                      </a:lnTo>
                      <a:lnTo>
                        <a:pt x="5110" y="395"/>
                      </a:lnTo>
                      <a:lnTo>
                        <a:pt x="5130" y="405"/>
                      </a:lnTo>
                      <a:lnTo>
                        <a:pt x="5150" y="415"/>
                      </a:lnTo>
                      <a:lnTo>
                        <a:pt x="5130" y="450"/>
                      </a:lnTo>
                      <a:lnTo>
                        <a:pt x="4925" y="465"/>
                      </a:lnTo>
                      <a:lnTo>
                        <a:pt x="4715" y="450"/>
                      </a:lnTo>
                      <a:lnTo>
                        <a:pt x="4695" y="445"/>
                      </a:lnTo>
                      <a:lnTo>
                        <a:pt x="4680" y="440"/>
                      </a:lnTo>
                      <a:lnTo>
                        <a:pt x="4670" y="425"/>
                      </a:lnTo>
                      <a:lnTo>
                        <a:pt x="4665" y="410"/>
                      </a:lnTo>
                      <a:lnTo>
                        <a:pt x="4700" y="410"/>
                      </a:lnTo>
                      <a:lnTo>
                        <a:pt x="4730" y="380"/>
                      </a:lnTo>
                      <a:lnTo>
                        <a:pt x="4725" y="295"/>
                      </a:lnTo>
                      <a:lnTo>
                        <a:pt x="4690" y="220"/>
                      </a:lnTo>
                      <a:lnTo>
                        <a:pt x="4635" y="155"/>
                      </a:lnTo>
                      <a:lnTo>
                        <a:pt x="4550" y="95"/>
                      </a:lnTo>
                      <a:lnTo>
                        <a:pt x="4455" y="45"/>
                      </a:lnTo>
                      <a:lnTo>
                        <a:pt x="4455" y="40"/>
                      </a:lnTo>
                      <a:lnTo>
                        <a:pt x="4305" y="5"/>
                      </a:lnTo>
                      <a:lnTo>
                        <a:pt x="4305" y="0"/>
                      </a:lnTo>
                      <a:lnTo>
                        <a:pt x="4245" y="0"/>
                      </a:lnTo>
                      <a:lnTo>
                        <a:pt x="4250" y="50"/>
                      </a:lnTo>
                      <a:lnTo>
                        <a:pt x="4310" y="70"/>
                      </a:lnTo>
                      <a:lnTo>
                        <a:pt x="4080" y="160"/>
                      </a:lnTo>
                      <a:lnTo>
                        <a:pt x="3850" y="235"/>
                      </a:lnTo>
                      <a:lnTo>
                        <a:pt x="3610" y="290"/>
                      </a:lnTo>
                      <a:lnTo>
                        <a:pt x="3495" y="315"/>
                      </a:lnTo>
                      <a:lnTo>
                        <a:pt x="3375" y="335"/>
                      </a:lnTo>
                      <a:lnTo>
                        <a:pt x="3275" y="350"/>
                      </a:lnTo>
                      <a:lnTo>
                        <a:pt x="2875" y="400"/>
                      </a:lnTo>
                      <a:lnTo>
                        <a:pt x="1995" y="440"/>
                      </a:lnTo>
                      <a:lnTo>
                        <a:pt x="1935" y="435"/>
                      </a:lnTo>
                      <a:lnTo>
                        <a:pt x="1880" y="430"/>
                      </a:lnTo>
                      <a:lnTo>
                        <a:pt x="1775" y="420"/>
                      </a:lnTo>
                      <a:lnTo>
                        <a:pt x="1675" y="415"/>
                      </a:lnTo>
                      <a:lnTo>
                        <a:pt x="1520" y="395"/>
                      </a:lnTo>
                      <a:lnTo>
                        <a:pt x="1360" y="370"/>
                      </a:lnTo>
                      <a:lnTo>
                        <a:pt x="1205" y="335"/>
                      </a:lnTo>
                      <a:lnTo>
                        <a:pt x="1050" y="295"/>
                      </a:lnTo>
                      <a:lnTo>
                        <a:pt x="1000" y="275"/>
                      </a:lnTo>
                      <a:lnTo>
                        <a:pt x="945" y="260"/>
                      </a:lnTo>
                      <a:lnTo>
                        <a:pt x="955" y="185"/>
                      </a:lnTo>
                      <a:lnTo>
                        <a:pt x="930" y="105"/>
                      </a:lnTo>
                      <a:lnTo>
                        <a:pt x="885" y="45"/>
                      </a:lnTo>
                      <a:lnTo>
                        <a:pt x="820" y="5"/>
                      </a:lnTo>
                      <a:lnTo>
                        <a:pt x="815" y="5"/>
                      </a:lnTo>
                      <a:lnTo>
                        <a:pt x="810" y="0"/>
                      </a:lnTo>
                      <a:lnTo>
                        <a:pt x="685" y="0"/>
                      </a:lnTo>
                      <a:close/>
                      <a:moveTo>
                        <a:pt x="710" y="35"/>
                      </a:moveTo>
                      <a:lnTo>
                        <a:pt x="755" y="10"/>
                      </a:lnTo>
                      <a:lnTo>
                        <a:pt x="795" y="15"/>
                      </a:lnTo>
                      <a:lnTo>
                        <a:pt x="835" y="45"/>
                      </a:lnTo>
                      <a:lnTo>
                        <a:pt x="860" y="80"/>
                      </a:lnTo>
                      <a:lnTo>
                        <a:pt x="880" y="120"/>
                      </a:lnTo>
                      <a:lnTo>
                        <a:pt x="895" y="200"/>
                      </a:lnTo>
                      <a:lnTo>
                        <a:pt x="880" y="280"/>
                      </a:lnTo>
                      <a:lnTo>
                        <a:pt x="875" y="285"/>
                      </a:lnTo>
                      <a:lnTo>
                        <a:pt x="870" y="295"/>
                      </a:lnTo>
                      <a:lnTo>
                        <a:pt x="880" y="300"/>
                      </a:lnTo>
                      <a:lnTo>
                        <a:pt x="825" y="380"/>
                      </a:lnTo>
                      <a:lnTo>
                        <a:pt x="750" y="445"/>
                      </a:lnTo>
                      <a:lnTo>
                        <a:pt x="680" y="490"/>
                      </a:lnTo>
                      <a:lnTo>
                        <a:pt x="600" y="525"/>
                      </a:lnTo>
                      <a:lnTo>
                        <a:pt x="475" y="570"/>
                      </a:lnTo>
                      <a:lnTo>
                        <a:pt x="350" y="595"/>
                      </a:lnTo>
                      <a:lnTo>
                        <a:pt x="215" y="600"/>
                      </a:lnTo>
                      <a:lnTo>
                        <a:pt x="165" y="595"/>
                      </a:lnTo>
                      <a:lnTo>
                        <a:pt x="115" y="585"/>
                      </a:lnTo>
                      <a:lnTo>
                        <a:pt x="85" y="560"/>
                      </a:lnTo>
                      <a:lnTo>
                        <a:pt x="75" y="560"/>
                      </a:lnTo>
                      <a:lnTo>
                        <a:pt x="65" y="555"/>
                      </a:lnTo>
                      <a:lnTo>
                        <a:pt x="65" y="545"/>
                      </a:lnTo>
                      <a:lnTo>
                        <a:pt x="60" y="535"/>
                      </a:lnTo>
                      <a:lnTo>
                        <a:pt x="65" y="530"/>
                      </a:lnTo>
                      <a:lnTo>
                        <a:pt x="75" y="525"/>
                      </a:lnTo>
                      <a:lnTo>
                        <a:pt x="85" y="520"/>
                      </a:lnTo>
                      <a:lnTo>
                        <a:pt x="90" y="520"/>
                      </a:lnTo>
                      <a:lnTo>
                        <a:pt x="175" y="530"/>
                      </a:lnTo>
                      <a:lnTo>
                        <a:pt x="320" y="535"/>
                      </a:lnTo>
                      <a:lnTo>
                        <a:pt x="335" y="510"/>
                      </a:lnTo>
                      <a:lnTo>
                        <a:pt x="300" y="470"/>
                      </a:lnTo>
                      <a:lnTo>
                        <a:pt x="250" y="450"/>
                      </a:lnTo>
                      <a:lnTo>
                        <a:pt x="230" y="445"/>
                      </a:lnTo>
                      <a:lnTo>
                        <a:pt x="210" y="440"/>
                      </a:lnTo>
                      <a:lnTo>
                        <a:pt x="195" y="440"/>
                      </a:lnTo>
                      <a:lnTo>
                        <a:pt x="180" y="440"/>
                      </a:lnTo>
                      <a:lnTo>
                        <a:pt x="220" y="425"/>
                      </a:lnTo>
                      <a:lnTo>
                        <a:pt x="260" y="415"/>
                      </a:lnTo>
                      <a:lnTo>
                        <a:pt x="275" y="410"/>
                      </a:lnTo>
                      <a:lnTo>
                        <a:pt x="290" y="415"/>
                      </a:lnTo>
                      <a:lnTo>
                        <a:pt x="305" y="420"/>
                      </a:lnTo>
                      <a:lnTo>
                        <a:pt x="355" y="450"/>
                      </a:lnTo>
                      <a:lnTo>
                        <a:pt x="410" y="465"/>
                      </a:lnTo>
                      <a:lnTo>
                        <a:pt x="425" y="470"/>
                      </a:lnTo>
                      <a:lnTo>
                        <a:pt x="435" y="465"/>
                      </a:lnTo>
                      <a:lnTo>
                        <a:pt x="445" y="460"/>
                      </a:lnTo>
                      <a:lnTo>
                        <a:pt x="450" y="430"/>
                      </a:lnTo>
                      <a:lnTo>
                        <a:pt x="410" y="390"/>
                      </a:lnTo>
                      <a:lnTo>
                        <a:pt x="435" y="395"/>
                      </a:lnTo>
                      <a:lnTo>
                        <a:pt x="455" y="410"/>
                      </a:lnTo>
                      <a:lnTo>
                        <a:pt x="480" y="430"/>
                      </a:lnTo>
                      <a:lnTo>
                        <a:pt x="505" y="445"/>
                      </a:lnTo>
                      <a:lnTo>
                        <a:pt x="550" y="465"/>
                      </a:lnTo>
                      <a:lnTo>
                        <a:pt x="590" y="460"/>
                      </a:lnTo>
                      <a:lnTo>
                        <a:pt x="635" y="435"/>
                      </a:lnTo>
                      <a:lnTo>
                        <a:pt x="650" y="420"/>
                      </a:lnTo>
                      <a:lnTo>
                        <a:pt x="665" y="400"/>
                      </a:lnTo>
                      <a:lnTo>
                        <a:pt x="685" y="355"/>
                      </a:lnTo>
                      <a:lnTo>
                        <a:pt x="700" y="305"/>
                      </a:lnTo>
                      <a:lnTo>
                        <a:pt x="710" y="195"/>
                      </a:lnTo>
                      <a:lnTo>
                        <a:pt x="710" y="80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lnTo>
                        <a:pt x="710" y="3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5" name="Freeform 389"/>
                <p:cNvSpPr>
                  <a:spLocks/>
                </p:cNvSpPr>
                <p:nvPr/>
              </p:nvSpPr>
              <p:spPr bwMode="auto">
                <a:xfrm>
                  <a:off x="5243" y="3043"/>
                  <a:ext cx="805" cy="675"/>
                </a:xfrm>
                <a:custGeom>
                  <a:avLst/>
                  <a:gdLst>
                    <a:gd name="T0" fmla="*/ 805 w 805"/>
                    <a:gd name="T1" fmla="*/ 0 h 675"/>
                    <a:gd name="T2" fmla="*/ 755 w 805"/>
                    <a:gd name="T3" fmla="*/ 0 h 675"/>
                    <a:gd name="T4" fmla="*/ 755 w 805"/>
                    <a:gd name="T5" fmla="*/ 70 h 675"/>
                    <a:gd name="T6" fmla="*/ 750 w 805"/>
                    <a:gd name="T7" fmla="*/ 140 h 675"/>
                    <a:gd name="T8" fmla="*/ 730 w 805"/>
                    <a:gd name="T9" fmla="*/ 210 h 675"/>
                    <a:gd name="T10" fmla="*/ 695 w 805"/>
                    <a:gd name="T11" fmla="*/ 275 h 675"/>
                    <a:gd name="T12" fmla="*/ 625 w 805"/>
                    <a:gd name="T13" fmla="*/ 355 h 675"/>
                    <a:gd name="T14" fmla="*/ 550 w 805"/>
                    <a:gd name="T15" fmla="*/ 435 h 675"/>
                    <a:gd name="T16" fmla="*/ 515 w 805"/>
                    <a:gd name="T17" fmla="*/ 400 h 675"/>
                    <a:gd name="T18" fmla="*/ 410 w 805"/>
                    <a:gd name="T19" fmla="*/ 410 h 675"/>
                    <a:gd name="T20" fmla="*/ 305 w 805"/>
                    <a:gd name="T21" fmla="*/ 435 h 675"/>
                    <a:gd name="T22" fmla="*/ 210 w 805"/>
                    <a:gd name="T23" fmla="*/ 475 h 675"/>
                    <a:gd name="T24" fmla="*/ 190 w 805"/>
                    <a:gd name="T25" fmla="*/ 485 h 675"/>
                    <a:gd name="T26" fmla="*/ 170 w 805"/>
                    <a:gd name="T27" fmla="*/ 495 h 675"/>
                    <a:gd name="T28" fmla="*/ 155 w 805"/>
                    <a:gd name="T29" fmla="*/ 490 h 675"/>
                    <a:gd name="T30" fmla="*/ 140 w 805"/>
                    <a:gd name="T31" fmla="*/ 490 h 675"/>
                    <a:gd name="T32" fmla="*/ 115 w 805"/>
                    <a:gd name="T33" fmla="*/ 495 h 675"/>
                    <a:gd name="T34" fmla="*/ 95 w 805"/>
                    <a:gd name="T35" fmla="*/ 500 h 675"/>
                    <a:gd name="T36" fmla="*/ 70 w 805"/>
                    <a:gd name="T37" fmla="*/ 515 h 675"/>
                    <a:gd name="T38" fmla="*/ 50 w 805"/>
                    <a:gd name="T39" fmla="*/ 530 h 675"/>
                    <a:gd name="T40" fmla="*/ 30 w 805"/>
                    <a:gd name="T41" fmla="*/ 545 h 675"/>
                    <a:gd name="T42" fmla="*/ 25 w 805"/>
                    <a:gd name="T43" fmla="*/ 550 h 675"/>
                    <a:gd name="T44" fmla="*/ 15 w 805"/>
                    <a:gd name="T45" fmla="*/ 555 h 675"/>
                    <a:gd name="T46" fmla="*/ 0 w 805"/>
                    <a:gd name="T47" fmla="*/ 595 h 675"/>
                    <a:gd name="T48" fmla="*/ 10 w 805"/>
                    <a:gd name="T49" fmla="*/ 675 h 675"/>
                    <a:gd name="T50" fmla="*/ 70 w 805"/>
                    <a:gd name="T51" fmla="*/ 675 h 675"/>
                    <a:gd name="T52" fmla="*/ 50 w 805"/>
                    <a:gd name="T53" fmla="*/ 620 h 675"/>
                    <a:gd name="T54" fmla="*/ 65 w 805"/>
                    <a:gd name="T55" fmla="*/ 600 h 675"/>
                    <a:gd name="T56" fmla="*/ 60 w 805"/>
                    <a:gd name="T57" fmla="*/ 580 h 675"/>
                    <a:gd name="T58" fmla="*/ 155 w 805"/>
                    <a:gd name="T59" fmla="*/ 515 h 675"/>
                    <a:gd name="T60" fmla="*/ 190 w 805"/>
                    <a:gd name="T61" fmla="*/ 525 h 675"/>
                    <a:gd name="T62" fmla="*/ 305 w 805"/>
                    <a:gd name="T63" fmla="*/ 475 h 675"/>
                    <a:gd name="T64" fmla="*/ 425 w 805"/>
                    <a:gd name="T65" fmla="*/ 455 h 675"/>
                    <a:gd name="T66" fmla="*/ 515 w 805"/>
                    <a:gd name="T67" fmla="*/ 460 h 675"/>
                    <a:gd name="T68" fmla="*/ 515 w 805"/>
                    <a:gd name="T69" fmla="*/ 465 h 675"/>
                    <a:gd name="T70" fmla="*/ 515 w 805"/>
                    <a:gd name="T71" fmla="*/ 470 h 675"/>
                    <a:gd name="T72" fmla="*/ 535 w 805"/>
                    <a:gd name="T73" fmla="*/ 475 h 675"/>
                    <a:gd name="T74" fmla="*/ 545 w 805"/>
                    <a:gd name="T75" fmla="*/ 490 h 675"/>
                    <a:gd name="T76" fmla="*/ 555 w 805"/>
                    <a:gd name="T77" fmla="*/ 505 h 675"/>
                    <a:gd name="T78" fmla="*/ 565 w 805"/>
                    <a:gd name="T79" fmla="*/ 555 h 675"/>
                    <a:gd name="T80" fmla="*/ 570 w 805"/>
                    <a:gd name="T81" fmla="*/ 605 h 675"/>
                    <a:gd name="T82" fmla="*/ 580 w 805"/>
                    <a:gd name="T83" fmla="*/ 675 h 675"/>
                    <a:gd name="T84" fmla="*/ 675 w 805"/>
                    <a:gd name="T85" fmla="*/ 675 h 675"/>
                    <a:gd name="T86" fmla="*/ 670 w 805"/>
                    <a:gd name="T87" fmla="*/ 670 h 675"/>
                    <a:gd name="T88" fmla="*/ 670 w 805"/>
                    <a:gd name="T89" fmla="*/ 660 h 675"/>
                    <a:gd name="T90" fmla="*/ 640 w 805"/>
                    <a:gd name="T91" fmla="*/ 570 h 675"/>
                    <a:gd name="T92" fmla="*/ 595 w 805"/>
                    <a:gd name="T93" fmla="*/ 490 h 675"/>
                    <a:gd name="T94" fmla="*/ 680 w 805"/>
                    <a:gd name="T95" fmla="*/ 395 h 675"/>
                    <a:gd name="T96" fmla="*/ 745 w 805"/>
                    <a:gd name="T97" fmla="*/ 290 h 675"/>
                    <a:gd name="T98" fmla="*/ 785 w 805"/>
                    <a:gd name="T99" fmla="*/ 175 h 675"/>
                    <a:gd name="T100" fmla="*/ 800 w 805"/>
                    <a:gd name="T101" fmla="*/ 85 h 675"/>
                    <a:gd name="T102" fmla="*/ 805 w 805"/>
                    <a:gd name="T103" fmla="*/ 0 h 6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805" h="675">
                      <a:moveTo>
                        <a:pt x="805" y="0"/>
                      </a:moveTo>
                      <a:lnTo>
                        <a:pt x="755" y="0"/>
                      </a:lnTo>
                      <a:lnTo>
                        <a:pt x="755" y="70"/>
                      </a:lnTo>
                      <a:lnTo>
                        <a:pt x="750" y="140"/>
                      </a:lnTo>
                      <a:lnTo>
                        <a:pt x="730" y="210"/>
                      </a:lnTo>
                      <a:lnTo>
                        <a:pt x="695" y="275"/>
                      </a:lnTo>
                      <a:lnTo>
                        <a:pt x="625" y="355"/>
                      </a:lnTo>
                      <a:lnTo>
                        <a:pt x="550" y="435"/>
                      </a:lnTo>
                      <a:lnTo>
                        <a:pt x="515" y="400"/>
                      </a:lnTo>
                      <a:lnTo>
                        <a:pt x="410" y="410"/>
                      </a:lnTo>
                      <a:lnTo>
                        <a:pt x="305" y="435"/>
                      </a:lnTo>
                      <a:lnTo>
                        <a:pt x="210" y="475"/>
                      </a:lnTo>
                      <a:lnTo>
                        <a:pt x="190" y="485"/>
                      </a:lnTo>
                      <a:lnTo>
                        <a:pt x="170" y="495"/>
                      </a:lnTo>
                      <a:lnTo>
                        <a:pt x="155" y="490"/>
                      </a:lnTo>
                      <a:lnTo>
                        <a:pt x="140" y="490"/>
                      </a:lnTo>
                      <a:lnTo>
                        <a:pt x="115" y="495"/>
                      </a:lnTo>
                      <a:lnTo>
                        <a:pt x="95" y="500"/>
                      </a:lnTo>
                      <a:lnTo>
                        <a:pt x="70" y="515"/>
                      </a:lnTo>
                      <a:lnTo>
                        <a:pt x="50" y="530"/>
                      </a:lnTo>
                      <a:lnTo>
                        <a:pt x="30" y="545"/>
                      </a:lnTo>
                      <a:lnTo>
                        <a:pt x="25" y="550"/>
                      </a:lnTo>
                      <a:lnTo>
                        <a:pt x="15" y="555"/>
                      </a:lnTo>
                      <a:lnTo>
                        <a:pt x="0" y="595"/>
                      </a:lnTo>
                      <a:lnTo>
                        <a:pt x="10" y="675"/>
                      </a:lnTo>
                      <a:lnTo>
                        <a:pt x="70" y="675"/>
                      </a:lnTo>
                      <a:lnTo>
                        <a:pt x="50" y="620"/>
                      </a:lnTo>
                      <a:lnTo>
                        <a:pt x="65" y="600"/>
                      </a:lnTo>
                      <a:lnTo>
                        <a:pt x="60" y="580"/>
                      </a:lnTo>
                      <a:lnTo>
                        <a:pt x="155" y="515"/>
                      </a:lnTo>
                      <a:lnTo>
                        <a:pt x="190" y="525"/>
                      </a:lnTo>
                      <a:lnTo>
                        <a:pt x="305" y="475"/>
                      </a:lnTo>
                      <a:lnTo>
                        <a:pt x="425" y="455"/>
                      </a:lnTo>
                      <a:lnTo>
                        <a:pt x="515" y="460"/>
                      </a:lnTo>
                      <a:lnTo>
                        <a:pt x="515" y="465"/>
                      </a:lnTo>
                      <a:lnTo>
                        <a:pt x="515" y="470"/>
                      </a:lnTo>
                      <a:lnTo>
                        <a:pt x="535" y="475"/>
                      </a:lnTo>
                      <a:lnTo>
                        <a:pt x="545" y="490"/>
                      </a:lnTo>
                      <a:lnTo>
                        <a:pt x="555" y="505"/>
                      </a:lnTo>
                      <a:lnTo>
                        <a:pt x="565" y="555"/>
                      </a:lnTo>
                      <a:lnTo>
                        <a:pt x="570" y="605"/>
                      </a:lnTo>
                      <a:lnTo>
                        <a:pt x="580" y="675"/>
                      </a:lnTo>
                      <a:lnTo>
                        <a:pt x="675" y="675"/>
                      </a:lnTo>
                      <a:lnTo>
                        <a:pt x="670" y="670"/>
                      </a:lnTo>
                      <a:lnTo>
                        <a:pt x="670" y="660"/>
                      </a:lnTo>
                      <a:lnTo>
                        <a:pt x="640" y="570"/>
                      </a:lnTo>
                      <a:lnTo>
                        <a:pt x="595" y="490"/>
                      </a:lnTo>
                      <a:lnTo>
                        <a:pt x="680" y="395"/>
                      </a:lnTo>
                      <a:lnTo>
                        <a:pt x="745" y="290"/>
                      </a:lnTo>
                      <a:lnTo>
                        <a:pt x="785" y="175"/>
                      </a:lnTo>
                      <a:lnTo>
                        <a:pt x="800" y="85"/>
                      </a:lnTo>
                      <a:lnTo>
                        <a:pt x="80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6" name="Freeform 390"/>
                <p:cNvSpPr>
                  <a:spLocks/>
                </p:cNvSpPr>
                <p:nvPr/>
              </p:nvSpPr>
              <p:spPr bwMode="auto">
                <a:xfrm>
                  <a:off x="5823" y="3718"/>
                  <a:ext cx="105" cy="290"/>
                </a:xfrm>
                <a:custGeom>
                  <a:avLst/>
                  <a:gdLst>
                    <a:gd name="T0" fmla="*/ 95 w 105"/>
                    <a:gd name="T1" fmla="*/ 0 h 290"/>
                    <a:gd name="T2" fmla="*/ 0 w 105"/>
                    <a:gd name="T3" fmla="*/ 0 h 290"/>
                    <a:gd name="T4" fmla="*/ 35 w 105"/>
                    <a:gd name="T5" fmla="*/ 245 h 290"/>
                    <a:gd name="T6" fmla="*/ 70 w 105"/>
                    <a:gd name="T7" fmla="*/ 290 h 290"/>
                    <a:gd name="T8" fmla="*/ 80 w 105"/>
                    <a:gd name="T9" fmla="*/ 290 h 290"/>
                    <a:gd name="T10" fmla="*/ 90 w 105"/>
                    <a:gd name="T11" fmla="*/ 280 h 290"/>
                    <a:gd name="T12" fmla="*/ 95 w 105"/>
                    <a:gd name="T13" fmla="*/ 270 h 290"/>
                    <a:gd name="T14" fmla="*/ 100 w 105"/>
                    <a:gd name="T15" fmla="*/ 255 h 290"/>
                    <a:gd name="T16" fmla="*/ 105 w 105"/>
                    <a:gd name="T17" fmla="*/ 240 h 290"/>
                    <a:gd name="T18" fmla="*/ 105 w 105"/>
                    <a:gd name="T19" fmla="*/ 225 h 290"/>
                    <a:gd name="T20" fmla="*/ 105 w 105"/>
                    <a:gd name="T21" fmla="*/ 110 h 290"/>
                    <a:gd name="T22" fmla="*/ 95 w 105"/>
                    <a:gd name="T23" fmla="*/ 0 h 2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5" h="290">
                      <a:moveTo>
                        <a:pt x="95" y="0"/>
                      </a:moveTo>
                      <a:lnTo>
                        <a:pt x="0" y="0"/>
                      </a:lnTo>
                      <a:lnTo>
                        <a:pt x="35" y="245"/>
                      </a:lnTo>
                      <a:lnTo>
                        <a:pt x="70" y="290"/>
                      </a:lnTo>
                      <a:lnTo>
                        <a:pt x="80" y="290"/>
                      </a:lnTo>
                      <a:lnTo>
                        <a:pt x="90" y="280"/>
                      </a:lnTo>
                      <a:lnTo>
                        <a:pt x="95" y="270"/>
                      </a:lnTo>
                      <a:lnTo>
                        <a:pt x="100" y="255"/>
                      </a:lnTo>
                      <a:lnTo>
                        <a:pt x="105" y="240"/>
                      </a:lnTo>
                      <a:lnTo>
                        <a:pt x="105" y="225"/>
                      </a:lnTo>
                      <a:lnTo>
                        <a:pt x="105" y="110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7" name="Freeform 391"/>
                <p:cNvSpPr>
                  <a:spLocks noEditPoints="1"/>
                </p:cNvSpPr>
                <p:nvPr/>
              </p:nvSpPr>
              <p:spPr bwMode="auto">
                <a:xfrm>
                  <a:off x="1343" y="1823"/>
                  <a:ext cx="4725" cy="1015"/>
                </a:xfrm>
                <a:custGeom>
                  <a:avLst/>
                  <a:gdLst>
                    <a:gd name="T0" fmla="*/ 3940 w 4725"/>
                    <a:gd name="T1" fmla="*/ 305 h 1015"/>
                    <a:gd name="T2" fmla="*/ 3450 w 4725"/>
                    <a:gd name="T3" fmla="*/ 450 h 1015"/>
                    <a:gd name="T4" fmla="*/ 2725 w 4725"/>
                    <a:gd name="T5" fmla="*/ 575 h 1015"/>
                    <a:gd name="T6" fmla="*/ 1570 w 4725"/>
                    <a:gd name="T7" fmla="*/ 565 h 1015"/>
                    <a:gd name="T8" fmla="*/ 320 w 4725"/>
                    <a:gd name="T9" fmla="*/ 320 h 1015"/>
                    <a:gd name="T10" fmla="*/ 95 w 4725"/>
                    <a:gd name="T11" fmla="*/ 280 h 1015"/>
                    <a:gd name="T12" fmla="*/ 360 w 4725"/>
                    <a:gd name="T13" fmla="*/ 465 h 1015"/>
                    <a:gd name="T14" fmla="*/ 675 w 4725"/>
                    <a:gd name="T15" fmla="*/ 620 h 1015"/>
                    <a:gd name="T16" fmla="*/ 1310 w 4725"/>
                    <a:gd name="T17" fmla="*/ 855 h 1015"/>
                    <a:gd name="T18" fmla="*/ 2070 w 4725"/>
                    <a:gd name="T19" fmla="*/ 1000 h 1015"/>
                    <a:gd name="T20" fmla="*/ 2795 w 4725"/>
                    <a:gd name="T21" fmla="*/ 995 h 1015"/>
                    <a:gd name="T22" fmla="*/ 3590 w 4725"/>
                    <a:gd name="T23" fmla="*/ 865 h 1015"/>
                    <a:gd name="T24" fmla="*/ 4145 w 4725"/>
                    <a:gd name="T25" fmla="*/ 695 h 1015"/>
                    <a:gd name="T26" fmla="*/ 4505 w 4725"/>
                    <a:gd name="T27" fmla="*/ 485 h 1015"/>
                    <a:gd name="T28" fmla="*/ 4535 w 4725"/>
                    <a:gd name="T29" fmla="*/ 415 h 1015"/>
                    <a:gd name="T30" fmla="*/ 4645 w 4725"/>
                    <a:gd name="T31" fmla="*/ 365 h 1015"/>
                    <a:gd name="T32" fmla="*/ 4590 w 4725"/>
                    <a:gd name="T33" fmla="*/ 355 h 1015"/>
                    <a:gd name="T34" fmla="*/ 4600 w 4725"/>
                    <a:gd name="T35" fmla="*/ 280 h 1015"/>
                    <a:gd name="T36" fmla="*/ 4620 w 4725"/>
                    <a:gd name="T37" fmla="*/ 235 h 1015"/>
                    <a:gd name="T38" fmla="*/ 4635 w 4725"/>
                    <a:gd name="T39" fmla="*/ 160 h 1015"/>
                    <a:gd name="T40" fmla="*/ 4410 w 4725"/>
                    <a:gd name="T41" fmla="*/ 385 h 1015"/>
                    <a:gd name="T42" fmla="*/ 3925 w 4725"/>
                    <a:gd name="T43" fmla="*/ 660 h 1015"/>
                    <a:gd name="T44" fmla="*/ 3365 w 4725"/>
                    <a:gd name="T45" fmla="*/ 825 h 1015"/>
                    <a:gd name="T46" fmla="*/ 2770 w 4725"/>
                    <a:gd name="T47" fmla="*/ 820 h 1015"/>
                    <a:gd name="T48" fmla="*/ 3465 w 4725"/>
                    <a:gd name="T49" fmla="*/ 755 h 1015"/>
                    <a:gd name="T50" fmla="*/ 4170 w 4725"/>
                    <a:gd name="T51" fmla="*/ 480 h 1015"/>
                    <a:gd name="T52" fmla="*/ 4390 w 4725"/>
                    <a:gd name="T53" fmla="*/ 325 h 1015"/>
                    <a:gd name="T54" fmla="*/ 3715 w 4725"/>
                    <a:gd name="T55" fmla="*/ 645 h 1015"/>
                    <a:gd name="T56" fmla="*/ 2900 w 4725"/>
                    <a:gd name="T57" fmla="*/ 770 h 1015"/>
                    <a:gd name="T58" fmla="*/ 2200 w 4725"/>
                    <a:gd name="T59" fmla="*/ 720 h 1015"/>
                    <a:gd name="T60" fmla="*/ 3310 w 4725"/>
                    <a:gd name="T61" fmla="*/ 560 h 1015"/>
                    <a:gd name="T62" fmla="*/ 4405 w 4725"/>
                    <a:gd name="T63" fmla="*/ 160 h 1015"/>
                    <a:gd name="T64" fmla="*/ 4550 w 4725"/>
                    <a:gd name="T65" fmla="*/ 195 h 1015"/>
                    <a:gd name="T66" fmla="*/ 4635 w 4725"/>
                    <a:gd name="T67" fmla="*/ 70 h 1015"/>
                    <a:gd name="T68" fmla="*/ 4645 w 4725"/>
                    <a:gd name="T69" fmla="*/ 115 h 1015"/>
                    <a:gd name="T70" fmla="*/ 4675 w 4725"/>
                    <a:gd name="T71" fmla="*/ 160 h 1015"/>
                    <a:gd name="T72" fmla="*/ 4725 w 4725"/>
                    <a:gd name="T73" fmla="*/ 130 h 1015"/>
                    <a:gd name="T74" fmla="*/ 4635 w 4725"/>
                    <a:gd name="T75" fmla="*/ 5 h 1015"/>
                    <a:gd name="T76" fmla="*/ 4515 w 4725"/>
                    <a:gd name="T77" fmla="*/ 40 h 1015"/>
                    <a:gd name="T78" fmla="*/ 4385 w 4725"/>
                    <a:gd name="T79" fmla="*/ 145 h 1015"/>
                    <a:gd name="T80" fmla="*/ 3235 w 4725"/>
                    <a:gd name="T81" fmla="*/ 885 h 1015"/>
                    <a:gd name="T82" fmla="*/ 2795 w 4725"/>
                    <a:gd name="T83" fmla="*/ 960 h 1015"/>
                    <a:gd name="T84" fmla="*/ 2240 w 4725"/>
                    <a:gd name="T85" fmla="*/ 970 h 1015"/>
                    <a:gd name="T86" fmla="*/ 1780 w 4725"/>
                    <a:gd name="T87" fmla="*/ 920 h 1015"/>
                    <a:gd name="T88" fmla="*/ 2240 w 4725"/>
                    <a:gd name="T89" fmla="*/ 950 h 1015"/>
                    <a:gd name="T90" fmla="*/ 2850 w 4725"/>
                    <a:gd name="T91" fmla="*/ 935 h 1015"/>
                    <a:gd name="T92" fmla="*/ 885 w 4725"/>
                    <a:gd name="T93" fmla="*/ 525 h 1015"/>
                    <a:gd name="T94" fmla="*/ 870 w 4725"/>
                    <a:gd name="T95" fmla="*/ 590 h 1015"/>
                    <a:gd name="T96" fmla="*/ 460 w 4725"/>
                    <a:gd name="T97" fmla="*/ 500 h 1015"/>
                    <a:gd name="T98" fmla="*/ 285 w 4725"/>
                    <a:gd name="T99" fmla="*/ 395 h 1015"/>
                    <a:gd name="T100" fmla="*/ 295 w 4725"/>
                    <a:gd name="T101" fmla="*/ 360 h 1015"/>
                    <a:gd name="T102" fmla="*/ 335 w 4725"/>
                    <a:gd name="T103" fmla="*/ 340 h 1015"/>
                    <a:gd name="T104" fmla="*/ 430 w 4725"/>
                    <a:gd name="T105" fmla="*/ 385 h 10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4725" h="1015">
                      <a:moveTo>
                        <a:pt x="4190" y="215"/>
                      </a:moveTo>
                      <a:lnTo>
                        <a:pt x="4105" y="245"/>
                      </a:lnTo>
                      <a:lnTo>
                        <a:pt x="4015" y="275"/>
                      </a:lnTo>
                      <a:lnTo>
                        <a:pt x="3940" y="305"/>
                      </a:lnTo>
                      <a:lnTo>
                        <a:pt x="3865" y="330"/>
                      </a:lnTo>
                      <a:lnTo>
                        <a:pt x="3730" y="375"/>
                      </a:lnTo>
                      <a:lnTo>
                        <a:pt x="3590" y="410"/>
                      </a:lnTo>
                      <a:lnTo>
                        <a:pt x="3450" y="450"/>
                      </a:lnTo>
                      <a:lnTo>
                        <a:pt x="3305" y="480"/>
                      </a:lnTo>
                      <a:lnTo>
                        <a:pt x="3115" y="520"/>
                      </a:lnTo>
                      <a:lnTo>
                        <a:pt x="2920" y="550"/>
                      </a:lnTo>
                      <a:lnTo>
                        <a:pt x="2725" y="575"/>
                      </a:lnTo>
                      <a:lnTo>
                        <a:pt x="2530" y="590"/>
                      </a:lnTo>
                      <a:lnTo>
                        <a:pt x="2240" y="595"/>
                      </a:lnTo>
                      <a:lnTo>
                        <a:pt x="1950" y="590"/>
                      </a:lnTo>
                      <a:lnTo>
                        <a:pt x="1570" y="565"/>
                      </a:lnTo>
                      <a:lnTo>
                        <a:pt x="1200" y="525"/>
                      </a:lnTo>
                      <a:lnTo>
                        <a:pt x="825" y="455"/>
                      </a:lnTo>
                      <a:lnTo>
                        <a:pt x="460" y="365"/>
                      </a:lnTo>
                      <a:lnTo>
                        <a:pt x="320" y="320"/>
                      </a:lnTo>
                      <a:lnTo>
                        <a:pt x="185" y="275"/>
                      </a:lnTo>
                      <a:lnTo>
                        <a:pt x="195" y="315"/>
                      </a:lnTo>
                      <a:lnTo>
                        <a:pt x="165" y="330"/>
                      </a:lnTo>
                      <a:lnTo>
                        <a:pt x="95" y="280"/>
                      </a:lnTo>
                      <a:lnTo>
                        <a:pt x="0" y="250"/>
                      </a:lnTo>
                      <a:lnTo>
                        <a:pt x="130" y="335"/>
                      </a:lnTo>
                      <a:lnTo>
                        <a:pt x="260" y="410"/>
                      </a:lnTo>
                      <a:lnTo>
                        <a:pt x="360" y="465"/>
                      </a:lnTo>
                      <a:lnTo>
                        <a:pt x="460" y="520"/>
                      </a:lnTo>
                      <a:lnTo>
                        <a:pt x="495" y="535"/>
                      </a:lnTo>
                      <a:lnTo>
                        <a:pt x="530" y="555"/>
                      </a:lnTo>
                      <a:lnTo>
                        <a:pt x="675" y="620"/>
                      </a:lnTo>
                      <a:lnTo>
                        <a:pt x="820" y="685"/>
                      </a:lnTo>
                      <a:lnTo>
                        <a:pt x="980" y="745"/>
                      </a:lnTo>
                      <a:lnTo>
                        <a:pt x="1145" y="805"/>
                      </a:lnTo>
                      <a:lnTo>
                        <a:pt x="1310" y="855"/>
                      </a:lnTo>
                      <a:lnTo>
                        <a:pt x="1475" y="900"/>
                      </a:lnTo>
                      <a:lnTo>
                        <a:pt x="1695" y="950"/>
                      </a:lnTo>
                      <a:lnTo>
                        <a:pt x="1925" y="985"/>
                      </a:lnTo>
                      <a:lnTo>
                        <a:pt x="2070" y="1000"/>
                      </a:lnTo>
                      <a:lnTo>
                        <a:pt x="2220" y="1010"/>
                      </a:lnTo>
                      <a:lnTo>
                        <a:pt x="2405" y="1015"/>
                      </a:lnTo>
                      <a:lnTo>
                        <a:pt x="2585" y="1010"/>
                      </a:lnTo>
                      <a:lnTo>
                        <a:pt x="2795" y="995"/>
                      </a:lnTo>
                      <a:lnTo>
                        <a:pt x="3005" y="970"/>
                      </a:lnTo>
                      <a:lnTo>
                        <a:pt x="3205" y="945"/>
                      </a:lnTo>
                      <a:lnTo>
                        <a:pt x="3400" y="910"/>
                      </a:lnTo>
                      <a:lnTo>
                        <a:pt x="3590" y="865"/>
                      </a:lnTo>
                      <a:lnTo>
                        <a:pt x="3780" y="815"/>
                      </a:lnTo>
                      <a:lnTo>
                        <a:pt x="3870" y="790"/>
                      </a:lnTo>
                      <a:lnTo>
                        <a:pt x="3965" y="760"/>
                      </a:lnTo>
                      <a:lnTo>
                        <a:pt x="4145" y="695"/>
                      </a:lnTo>
                      <a:lnTo>
                        <a:pt x="4315" y="615"/>
                      </a:lnTo>
                      <a:lnTo>
                        <a:pt x="4480" y="515"/>
                      </a:lnTo>
                      <a:lnTo>
                        <a:pt x="4480" y="500"/>
                      </a:lnTo>
                      <a:lnTo>
                        <a:pt x="4505" y="485"/>
                      </a:lnTo>
                      <a:lnTo>
                        <a:pt x="4515" y="485"/>
                      </a:lnTo>
                      <a:lnTo>
                        <a:pt x="4540" y="460"/>
                      </a:lnTo>
                      <a:lnTo>
                        <a:pt x="4535" y="455"/>
                      </a:lnTo>
                      <a:lnTo>
                        <a:pt x="4535" y="415"/>
                      </a:lnTo>
                      <a:lnTo>
                        <a:pt x="4555" y="400"/>
                      </a:lnTo>
                      <a:lnTo>
                        <a:pt x="4570" y="395"/>
                      </a:lnTo>
                      <a:lnTo>
                        <a:pt x="4595" y="410"/>
                      </a:lnTo>
                      <a:lnTo>
                        <a:pt x="4645" y="365"/>
                      </a:lnTo>
                      <a:lnTo>
                        <a:pt x="4610" y="360"/>
                      </a:lnTo>
                      <a:lnTo>
                        <a:pt x="4590" y="370"/>
                      </a:lnTo>
                      <a:lnTo>
                        <a:pt x="4520" y="410"/>
                      </a:lnTo>
                      <a:lnTo>
                        <a:pt x="4590" y="355"/>
                      </a:lnTo>
                      <a:lnTo>
                        <a:pt x="4590" y="340"/>
                      </a:lnTo>
                      <a:lnTo>
                        <a:pt x="4590" y="325"/>
                      </a:lnTo>
                      <a:lnTo>
                        <a:pt x="4595" y="300"/>
                      </a:lnTo>
                      <a:lnTo>
                        <a:pt x="4600" y="280"/>
                      </a:lnTo>
                      <a:lnTo>
                        <a:pt x="4600" y="280"/>
                      </a:lnTo>
                      <a:lnTo>
                        <a:pt x="4605" y="270"/>
                      </a:lnTo>
                      <a:lnTo>
                        <a:pt x="4610" y="260"/>
                      </a:lnTo>
                      <a:lnTo>
                        <a:pt x="4620" y="235"/>
                      </a:lnTo>
                      <a:lnTo>
                        <a:pt x="4630" y="215"/>
                      </a:lnTo>
                      <a:lnTo>
                        <a:pt x="4630" y="195"/>
                      </a:lnTo>
                      <a:lnTo>
                        <a:pt x="4645" y="170"/>
                      </a:lnTo>
                      <a:lnTo>
                        <a:pt x="4635" y="160"/>
                      </a:lnTo>
                      <a:lnTo>
                        <a:pt x="4610" y="190"/>
                      </a:lnTo>
                      <a:lnTo>
                        <a:pt x="4585" y="220"/>
                      </a:lnTo>
                      <a:lnTo>
                        <a:pt x="4500" y="305"/>
                      </a:lnTo>
                      <a:lnTo>
                        <a:pt x="4410" y="385"/>
                      </a:lnTo>
                      <a:lnTo>
                        <a:pt x="4310" y="460"/>
                      </a:lnTo>
                      <a:lnTo>
                        <a:pt x="4210" y="520"/>
                      </a:lnTo>
                      <a:lnTo>
                        <a:pt x="4070" y="595"/>
                      </a:lnTo>
                      <a:lnTo>
                        <a:pt x="3925" y="660"/>
                      </a:lnTo>
                      <a:lnTo>
                        <a:pt x="3740" y="730"/>
                      </a:lnTo>
                      <a:lnTo>
                        <a:pt x="3550" y="785"/>
                      </a:lnTo>
                      <a:lnTo>
                        <a:pt x="3460" y="810"/>
                      </a:lnTo>
                      <a:lnTo>
                        <a:pt x="3365" y="825"/>
                      </a:lnTo>
                      <a:lnTo>
                        <a:pt x="3115" y="835"/>
                      </a:lnTo>
                      <a:lnTo>
                        <a:pt x="2870" y="830"/>
                      </a:lnTo>
                      <a:lnTo>
                        <a:pt x="2625" y="810"/>
                      </a:lnTo>
                      <a:lnTo>
                        <a:pt x="2770" y="820"/>
                      </a:lnTo>
                      <a:lnTo>
                        <a:pt x="2920" y="825"/>
                      </a:lnTo>
                      <a:lnTo>
                        <a:pt x="3110" y="815"/>
                      </a:lnTo>
                      <a:lnTo>
                        <a:pt x="3300" y="790"/>
                      </a:lnTo>
                      <a:lnTo>
                        <a:pt x="3465" y="755"/>
                      </a:lnTo>
                      <a:lnTo>
                        <a:pt x="3630" y="715"/>
                      </a:lnTo>
                      <a:lnTo>
                        <a:pt x="3820" y="645"/>
                      </a:lnTo>
                      <a:lnTo>
                        <a:pt x="4010" y="565"/>
                      </a:lnTo>
                      <a:lnTo>
                        <a:pt x="4170" y="480"/>
                      </a:lnTo>
                      <a:lnTo>
                        <a:pt x="4325" y="380"/>
                      </a:lnTo>
                      <a:lnTo>
                        <a:pt x="4410" y="320"/>
                      </a:lnTo>
                      <a:lnTo>
                        <a:pt x="4485" y="255"/>
                      </a:lnTo>
                      <a:lnTo>
                        <a:pt x="4390" y="325"/>
                      </a:lnTo>
                      <a:lnTo>
                        <a:pt x="4295" y="390"/>
                      </a:lnTo>
                      <a:lnTo>
                        <a:pt x="4115" y="490"/>
                      </a:lnTo>
                      <a:lnTo>
                        <a:pt x="3930" y="575"/>
                      </a:lnTo>
                      <a:lnTo>
                        <a:pt x="3715" y="645"/>
                      </a:lnTo>
                      <a:lnTo>
                        <a:pt x="3500" y="700"/>
                      </a:lnTo>
                      <a:lnTo>
                        <a:pt x="3300" y="735"/>
                      </a:lnTo>
                      <a:lnTo>
                        <a:pt x="3100" y="760"/>
                      </a:lnTo>
                      <a:lnTo>
                        <a:pt x="2900" y="770"/>
                      </a:lnTo>
                      <a:lnTo>
                        <a:pt x="2700" y="775"/>
                      </a:lnTo>
                      <a:lnTo>
                        <a:pt x="2500" y="760"/>
                      </a:lnTo>
                      <a:lnTo>
                        <a:pt x="2300" y="740"/>
                      </a:lnTo>
                      <a:lnTo>
                        <a:pt x="2200" y="720"/>
                      </a:lnTo>
                      <a:lnTo>
                        <a:pt x="2100" y="705"/>
                      </a:lnTo>
                      <a:lnTo>
                        <a:pt x="2510" y="685"/>
                      </a:lnTo>
                      <a:lnTo>
                        <a:pt x="2915" y="635"/>
                      </a:lnTo>
                      <a:lnTo>
                        <a:pt x="3310" y="560"/>
                      </a:lnTo>
                      <a:lnTo>
                        <a:pt x="3705" y="455"/>
                      </a:lnTo>
                      <a:lnTo>
                        <a:pt x="3970" y="365"/>
                      </a:lnTo>
                      <a:lnTo>
                        <a:pt x="4230" y="255"/>
                      </a:lnTo>
                      <a:lnTo>
                        <a:pt x="4405" y="160"/>
                      </a:lnTo>
                      <a:lnTo>
                        <a:pt x="4580" y="60"/>
                      </a:lnTo>
                      <a:lnTo>
                        <a:pt x="4610" y="80"/>
                      </a:lnTo>
                      <a:lnTo>
                        <a:pt x="4585" y="140"/>
                      </a:lnTo>
                      <a:lnTo>
                        <a:pt x="4550" y="195"/>
                      </a:lnTo>
                      <a:lnTo>
                        <a:pt x="4590" y="155"/>
                      </a:lnTo>
                      <a:lnTo>
                        <a:pt x="4630" y="110"/>
                      </a:lnTo>
                      <a:lnTo>
                        <a:pt x="4620" y="85"/>
                      </a:lnTo>
                      <a:lnTo>
                        <a:pt x="4635" y="70"/>
                      </a:lnTo>
                      <a:lnTo>
                        <a:pt x="4635" y="95"/>
                      </a:lnTo>
                      <a:lnTo>
                        <a:pt x="4645" y="115"/>
                      </a:lnTo>
                      <a:lnTo>
                        <a:pt x="4645" y="115"/>
                      </a:lnTo>
                      <a:lnTo>
                        <a:pt x="4645" y="115"/>
                      </a:lnTo>
                      <a:lnTo>
                        <a:pt x="4650" y="120"/>
                      </a:lnTo>
                      <a:lnTo>
                        <a:pt x="4655" y="130"/>
                      </a:lnTo>
                      <a:lnTo>
                        <a:pt x="4645" y="145"/>
                      </a:lnTo>
                      <a:lnTo>
                        <a:pt x="4675" y="160"/>
                      </a:lnTo>
                      <a:lnTo>
                        <a:pt x="4665" y="175"/>
                      </a:lnTo>
                      <a:lnTo>
                        <a:pt x="4680" y="155"/>
                      </a:lnTo>
                      <a:lnTo>
                        <a:pt x="4700" y="140"/>
                      </a:lnTo>
                      <a:lnTo>
                        <a:pt x="4725" y="130"/>
                      </a:lnTo>
                      <a:lnTo>
                        <a:pt x="4690" y="75"/>
                      </a:lnTo>
                      <a:lnTo>
                        <a:pt x="4660" y="25"/>
                      </a:lnTo>
                      <a:lnTo>
                        <a:pt x="4650" y="15"/>
                      </a:lnTo>
                      <a:lnTo>
                        <a:pt x="4635" y="5"/>
                      </a:lnTo>
                      <a:lnTo>
                        <a:pt x="4620" y="0"/>
                      </a:lnTo>
                      <a:lnTo>
                        <a:pt x="4605" y="0"/>
                      </a:lnTo>
                      <a:lnTo>
                        <a:pt x="4555" y="10"/>
                      </a:lnTo>
                      <a:lnTo>
                        <a:pt x="4515" y="40"/>
                      </a:lnTo>
                      <a:lnTo>
                        <a:pt x="4495" y="65"/>
                      </a:lnTo>
                      <a:lnTo>
                        <a:pt x="4470" y="90"/>
                      </a:lnTo>
                      <a:lnTo>
                        <a:pt x="4430" y="120"/>
                      </a:lnTo>
                      <a:lnTo>
                        <a:pt x="4385" y="145"/>
                      </a:lnTo>
                      <a:lnTo>
                        <a:pt x="4290" y="180"/>
                      </a:lnTo>
                      <a:lnTo>
                        <a:pt x="4190" y="215"/>
                      </a:lnTo>
                      <a:close/>
                      <a:moveTo>
                        <a:pt x="3175" y="890"/>
                      </a:moveTo>
                      <a:lnTo>
                        <a:pt x="3235" y="885"/>
                      </a:lnTo>
                      <a:lnTo>
                        <a:pt x="3200" y="895"/>
                      </a:lnTo>
                      <a:lnTo>
                        <a:pt x="3165" y="905"/>
                      </a:lnTo>
                      <a:lnTo>
                        <a:pt x="2980" y="940"/>
                      </a:lnTo>
                      <a:lnTo>
                        <a:pt x="2795" y="960"/>
                      </a:lnTo>
                      <a:lnTo>
                        <a:pt x="2640" y="970"/>
                      </a:lnTo>
                      <a:lnTo>
                        <a:pt x="2480" y="970"/>
                      </a:lnTo>
                      <a:lnTo>
                        <a:pt x="2360" y="970"/>
                      </a:lnTo>
                      <a:lnTo>
                        <a:pt x="2240" y="970"/>
                      </a:lnTo>
                      <a:lnTo>
                        <a:pt x="2115" y="960"/>
                      </a:lnTo>
                      <a:lnTo>
                        <a:pt x="1995" y="950"/>
                      </a:lnTo>
                      <a:lnTo>
                        <a:pt x="1885" y="940"/>
                      </a:lnTo>
                      <a:lnTo>
                        <a:pt x="1780" y="920"/>
                      </a:lnTo>
                      <a:lnTo>
                        <a:pt x="1815" y="925"/>
                      </a:lnTo>
                      <a:lnTo>
                        <a:pt x="1855" y="930"/>
                      </a:lnTo>
                      <a:lnTo>
                        <a:pt x="2045" y="945"/>
                      </a:lnTo>
                      <a:lnTo>
                        <a:pt x="2240" y="950"/>
                      </a:lnTo>
                      <a:lnTo>
                        <a:pt x="2390" y="955"/>
                      </a:lnTo>
                      <a:lnTo>
                        <a:pt x="2545" y="955"/>
                      </a:lnTo>
                      <a:lnTo>
                        <a:pt x="2695" y="945"/>
                      </a:lnTo>
                      <a:lnTo>
                        <a:pt x="2850" y="935"/>
                      </a:lnTo>
                      <a:lnTo>
                        <a:pt x="3015" y="915"/>
                      </a:lnTo>
                      <a:lnTo>
                        <a:pt x="3175" y="890"/>
                      </a:lnTo>
                      <a:close/>
                      <a:moveTo>
                        <a:pt x="875" y="520"/>
                      </a:moveTo>
                      <a:lnTo>
                        <a:pt x="885" y="525"/>
                      </a:lnTo>
                      <a:lnTo>
                        <a:pt x="890" y="535"/>
                      </a:lnTo>
                      <a:lnTo>
                        <a:pt x="1035" y="565"/>
                      </a:lnTo>
                      <a:lnTo>
                        <a:pt x="880" y="580"/>
                      </a:lnTo>
                      <a:lnTo>
                        <a:pt x="870" y="590"/>
                      </a:lnTo>
                      <a:lnTo>
                        <a:pt x="775" y="585"/>
                      </a:lnTo>
                      <a:lnTo>
                        <a:pt x="680" y="570"/>
                      </a:lnTo>
                      <a:lnTo>
                        <a:pt x="565" y="540"/>
                      </a:lnTo>
                      <a:lnTo>
                        <a:pt x="460" y="500"/>
                      </a:lnTo>
                      <a:lnTo>
                        <a:pt x="370" y="455"/>
                      </a:lnTo>
                      <a:lnTo>
                        <a:pt x="285" y="405"/>
                      </a:lnTo>
                      <a:lnTo>
                        <a:pt x="285" y="400"/>
                      </a:lnTo>
                      <a:lnTo>
                        <a:pt x="285" y="395"/>
                      </a:lnTo>
                      <a:lnTo>
                        <a:pt x="285" y="390"/>
                      </a:lnTo>
                      <a:lnTo>
                        <a:pt x="285" y="385"/>
                      </a:lnTo>
                      <a:lnTo>
                        <a:pt x="290" y="370"/>
                      </a:lnTo>
                      <a:lnTo>
                        <a:pt x="295" y="360"/>
                      </a:lnTo>
                      <a:lnTo>
                        <a:pt x="305" y="350"/>
                      </a:lnTo>
                      <a:lnTo>
                        <a:pt x="320" y="345"/>
                      </a:lnTo>
                      <a:lnTo>
                        <a:pt x="335" y="345"/>
                      </a:lnTo>
                      <a:lnTo>
                        <a:pt x="335" y="340"/>
                      </a:lnTo>
                      <a:lnTo>
                        <a:pt x="335" y="340"/>
                      </a:lnTo>
                      <a:lnTo>
                        <a:pt x="365" y="355"/>
                      </a:lnTo>
                      <a:lnTo>
                        <a:pt x="400" y="370"/>
                      </a:lnTo>
                      <a:lnTo>
                        <a:pt x="430" y="385"/>
                      </a:lnTo>
                      <a:lnTo>
                        <a:pt x="460" y="395"/>
                      </a:lnTo>
                      <a:lnTo>
                        <a:pt x="665" y="465"/>
                      </a:lnTo>
                      <a:lnTo>
                        <a:pt x="875" y="520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8" name="Freeform 392"/>
                <p:cNvSpPr>
                  <a:spLocks/>
                </p:cNvSpPr>
                <p:nvPr/>
              </p:nvSpPr>
              <p:spPr bwMode="auto">
                <a:xfrm>
                  <a:off x="3123" y="2708"/>
                  <a:ext cx="1455" cy="85"/>
                </a:xfrm>
                <a:custGeom>
                  <a:avLst/>
                  <a:gdLst>
                    <a:gd name="T0" fmla="*/ 1455 w 1455"/>
                    <a:gd name="T1" fmla="*/ 0 h 85"/>
                    <a:gd name="T2" fmla="*/ 1395 w 1455"/>
                    <a:gd name="T3" fmla="*/ 5 h 85"/>
                    <a:gd name="T4" fmla="*/ 1235 w 1455"/>
                    <a:gd name="T5" fmla="*/ 30 h 85"/>
                    <a:gd name="T6" fmla="*/ 1070 w 1455"/>
                    <a:gd name="T7" fmla="*/ 50 h 85"/>
                    <a:gd name="T8" fmla="*/ 915 w 1455"/>
                    <a:gd name="T9" fmla="*/ 60 h 85"/>
                    <a:gd name="T10" fmla="*/ 765 w 1455"/>
                    <a:gd name="T11" fmla="*/ 70 h 85"/>
                    <a:gd name="T12" fmla="*/ 610 w 1455"/>
                    <a:gd name="T13" fmla="*/ 70 h 85"/>
                    <a:gd name="T14" fmla="*/ 460 w 1455"/>
                    <a:gd name="T15" fmla="*/ 65 h 85"/>
                    <a:gd name="T16" fmla="*/ 265 w 1455"/>
                    <a:gd name="T17" fmla="*/ 60 h 85"/>
                    <a:gd name="T18" fmla="*/ 75 w 1455"/>
                    <a:gd name="T19" fmla="*/ 45 h 85"/>
                    <a:gd name="T20" fmla="*/ 35 w 1455"/>
                    <a:gd name="T21" fmla="*/ 40 h 85"/>
                    <a:gd name="T22" fmla="*/ 0 w 1455"/>
                    <a:gd name="T23" fmla="*/ 35 h 85"/>
                    <a:gd name="T24" fmla="*/ 105 w 1455"/>
                    <a:gd name="T25" fmla="*/ 55 h 85"/>
                    <a:gd name="T26" fmla="*/ 215 w 1455"/>
                    <a:gd name="T27" fmla="*/ 65 h 85"/>
                    <a:gd name="T28" fmla="*/ 335 w 1455"/>
                    <a:gd name="T29" fmla="*/ 75 h 85"/>
                    <a:gd name="T30" fmla="*/ 460 w 1455"/>
                    <a:gd name="T31" fmla="*/ 85 h 85"/>
                    <a:gd name="T32" fmla="*/ 580 w 1455"/>
                    <a:gd name="T33" fmla="*/ 85 h 85"/>
                    <a:gd name="T34" fmla="*/ 700 w 1455"/>
                    <a:gd name="T35" fmla="*/ 85 h 85"/>
                    <a:gd name="T36" fmla="*/ 860 w 1455"/>
                    <a:gd name="T37" fmla="*/ 85 h 85"/>
                    <a:gd name="T38" fmla="*/ 1015 w 1455"/>
                    <a:gd name="T39" fmla="*/ 75 h 85"/>
                    <a:gd name="T40" fmla="*/ 1200 w 1455"/>
                    <a:gd name="T41" fmla="*/ 55 h 85"/>
                    <a:gd name="T42" fmla="*/ 1385 w 1455"/>
                    <a:gd name="T43" fmla="*/ 20 h 85"/>
                    <a:gd name="T44" fmla="*/ 1420 w 1455"/>
                    <a:gd name="T45" fmla="*/ 10 h 85"/>
                    <a:gd name="T46" fmla="*/ 1455 w 1455"/>
                    <a:gd name="T47" fmla="*/ 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455" h="85">
                      <a:moveTo>
                        <a:pt x="1455" y="0"/>
                      </a:moveTo>
                      <a:lnTo>
                        <a:pt x="1395" y="5"/>
                      </a:lnTo>
                      <a:lnTo>
                        <a:pt x="1235" y="30"/>
                      </a:lnTo>
                      <a:lnTo>
                        <a:pt x="1070" y="50"/>
                      </a:lnTo>
                      <a:lnTo>
                        <a:pt x="915" y="60"/>
                      </a:lnTo>
                      <a:lnTo>
                        <a:pt x="765" y="70"/>
                      </a:lnTo>
                      <a:lnTo>
                        <a:pt x="610" y="70"/>
                      </a:lnTo>
                      <a:lnTo>
                        <a:pt x="460" y="65"/>
                      </a:lnTo>
                      <a:lnTo>
                        <a:pt x="265" y="60"/>
                      </a:lnTo>
                      <a:lnTo>
                        <a:pt x="75" y="45"/>
                      </a:lnTo>
                      <a:lnTo>
                        <a:pt x="35" y="40"/>
                      </a:lnTo>
                      <a:lnTo>
                        <a:pt x="0" y="35"/>
                      </a:lnTo>
                      <a:lnTo>
                        <a:pt x="105" y="55"/>
                      </a:lnTo>
                      <a:lnTo>
                        <a:pt x="215" y="65"/>
                      </a:lnTo>
                      <a:lnTo>
                        <a:pt x="335" y="75"/>
                      </a:lnTo>
                      <a:lnTo>
                        <a:pt x="460" y="85"/>
                      </a:lnTo>
                      <a:lnTo>
                        <a:pt x="580" y="85"/>
                      </a:lnTo>
                      <a:lnTo>
                        <a:pt x="700" y="85"/>
                      </a:lnTo>
                      <a:lnTo>
                        <a:pt x="860" y="85"/>
                      </a:lnTo>
                      <a:lnTo>
                        <a:pt x="1015" y="75"/>
                      </a:lnTo>
                      <a:lnTo>
                        <a:pt x="1200" y="55"/>
                      </a:lnTo>
                      <a:lnTo>
                        <a:pt x="1385" y="20"/>
                      </a:lnTo>
                      <a:lnTo>
                        <a:pt x="1420" y="10"/>
                      </a:lnTo>
                      <a:lnTo>
                        <a:pt x="145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49" name="Freeform 393"/>
                <p:cNvSpPr>
                  <a:spLocks/>
                </p:cNvSpPr>
                <p:nvPr/>
              </p:nvSpPr>
              <p:spPr bwMode="auto">
                <a:xfrm>
                  <a:off x="1628" y="2163"/>
                  <a:ext cx="750" cy="250"/>
                </a:xfrm>
                <a:custGeom>
                  <a:avLst/>
                  <a:gdLst>
                    <a:gd name="T0" fmla="*/ 605 w 750"/>
                    <a:gd name="T1" fmla="*/ 195 h 250"/>
                    <a:gd name="T2" fmla="*/ 600 w 750"/>
                    <a:gd name="T3" fmla="*/ 185 h 250"/>
                    <a:gd name="T4" fmla="*/ 590 w 750"/>
                    <a:gd name="T5" fmla="*/ 180 h 250"/>
                    <a:gd name="T6" fmla="*/ 380 w 750"/>
                    <a:gd name="T7" fmla="*/ 125 h 250"/>
                    <a:gd name="T8" fmla="*/ 175 w 750"/>
                    <a:gd name="T9" fmla="*/ 55 h 250"/>
                    <a:gd name="T10" fmla="*/ 145 w 750"/>
                    <a:gd name="T11" fmla="*/ 45 h 250"/>
                    <a:gd name="T12" fmla="*/ 115 w 750"/>
                    <a:gd name="T13" fmla="*/ 30 h 250"/>
                    <a:gd name="T14" fmla="*/ 80 w 750"/>
                    <a:gd name="T15" fmla="*/ 15 h 250"/>
                    <a:gd name="T16" fmla="*/ 50 w 750"/>
                    <a:gd name="T17" fmla="*/ 0 h 250"/>
                    <a:gd name="T18" fmla="*/ 50 w 750"/>
                    <a:gd name="T19" fmla="*/ 0 h 250"/>
                    <a:gd name="T20" fmla="*/ 50 w 750"/>
                    <a:gd name="T21" fmla="*/ 5 h 250"/>
                    <a:gd name="T22" fmla="*/ 35 w 750"/>
                    <a:gd name="T23" fmla="*/ 5 h 250"/>
                    <a:gd name="T24" fmla="*/ 20 w 750"/>
                    <a:gd name="T25" fmla="*/ 10 h 250"/>
                    <a:gd name="T26" fmla="*/ 10 w 750"/>
                    <a:gd name="T27" fmla="*/ 20 h 250"/>
                    <a:gd name="T28" fmla="*/ 5 w 750"/>
                    <a:gd name="T29" fmla="*/ 30 h 250"/>
                    <a:gd name="T30" fmla="*/ 0 w 750"/>
                    <a:gd name="T31" fmla="*/ 45 h 250"/>
                    <a:gd name="T32" fmla="*/ 0 w 750"/>
                    <a:gd name="T33" fmla="*/ 50 h 250"/>
                    <a:gd name="T34" fmla="*/ 0 w 750"/>
                    <a:gd name="T35" fmla="*/ 55 h 250"/>
                    <a:gd name="T36" fmla="*/ 0 w 750"/>
                    <a:gd name="T37" fmla="*/ 60 h 250"/>
                    <a:gd name="T38" fmla="*/ 0 w 750"/>
                    <a:gd name="T39" fmla="*/ 65 h 250"/>
                    <a:gd name="T40" fmla="*/ 85 w 750"/>
                    <a:gd name="T41" fmla="*/ 115 h 250"/>
                    <a:gd name="T42" fmla="*/ 175 w 750"/>
                    <a:gd name="T43" fmla="*/ 160 h 250"/>
                    <a:gd name="T44" fmla="*/ 280 w 750"/>
                    <a:gd name="T45" fmla="*/ 200 h 250"/>
                    <a:gd name="T46" fmla="*/ 395 w 750"/>
                    <a:gd name="T47" fmla="*/ 230 h 250"/>
                    <a:gd name="T48" fmla="*/ 490 w 750"/>
                    <a:gd name="T49" fmla="*/ 245 h 250"/>
                    <a:gd name="T50" fmla="*/ 585 w 750"/>
                    <a:gd name="T51" fmla="*/ 250 h 250"/>
                    <a:gd name="T52" fmla="*/ 595 w 750"/>
                    <a:gd name="T53" fmla="*/ 240 h 250"/>
                    <a:gd name="T54" fmla="*/ 750 w 750"/>
                    <a:gd name="T55" fmla="*/ 225 h 250"/>
                    <a:gd name="T56" fmla="*/ 605 w 750"/>
                    <a:gd name="T57" fmla="*/ 195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50" h="250">
                      <a:moveTo>
                        <a:pt x="605" y="195"/>
                      </a:moveTo>
                      <a:lnTo>
                        <a:pt x="600" y="185"/>
                      </a:lnTo>
                      <a:lnTo>
                        <a:pt x="590" y="180"/>
                      </a:lnTo>
                      <a:lnTo>
                        <a:pt x="380" y="125"/>
                      </a:lnTo>
                      <a:lnTo>
                        <a:pt x="175" y="55"/>
                      </a:lnTo>
                      <a:lnTo>
                        <a:pt x="145" y="45"/>
                      </a:lnTo>
                      <a:lnTo>
                        <a:pt x="115" y="30"/>
                      </a:lnTo>
                      <a:lnTo>
                        <a:pt x="80" y="15"/>
                      </a:lnTo>
                      <a:lnTo>
                        <a:pt x="50" y="0"/>
                      </a:lnTo>
                      <a:lnTo>
                        <a:pt x="50" y="0"/>
                      </a:lnTo>
                      <a:lnTo>
                        <a:pt x="50" y="5"/>
                      </a:lnTo>
                      <a:lnTo>
                        <a:pt x="35" y="5"/>
                      </a:lnTo>
                      <a:lnTo>
                        <a:pt x="20" y="10"/>
                      </a:lnTo>
                      <a:lnTo>
                        <a:pt x="10" y="20"/>
                      </a:lnTo>
                      <a:lnTo>
                        <a:pt x="5" y="30"/>
                      </a:lnTo>
                      <a:lnTo>
                        <a:pt x="0" y="45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0" y="60"/>
                      </a:lnTo>
                      <a:lnTo>
                        <a:pt x="0" y="65"/>
                      </a:lnTo>
                      <a:lnTo>
                        <a:pt x="85" y="115"/>
                      </a:lnTo>
                      <a:lnTo>
                        <a:pt x="175" y="160"/>
                      </a:lnTo>
                      <a:lnTo>
                        <a:pt x="280" y="200"/>
                      </a:lnTo>
                      <a:lnTo>
                        <a:pt x="395" y="230"/>
                      </a:lnTo>
                      <a:lnTo>
                        <a:pt x="490" y="245"/>
                      </a:lnTo>
                      <a:lnTo>
                        <a:pt x="585" y="250"/>
                      </a:lnTo>
                      <a:lnTo>
                        <a:pt x="595" y="240"/>
                      </a:lnTo>
                      <a:lnTo>
                        <a:pt x="750" y="225"/>
                      </a:lnTo>
                      <a:lnTo>
                        <a:pt x="605" y="195"/>
                      </a:lnTo>
                      <a:close/>
                    </a:path>
                  </a:pathLst>
                </a:custGeom>
                <a:solidFill>
                  <a:srgbClr val="DBFFD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0" name="Freeform 394"/>
                <p:cNvSpPr>
                  <a:spLocks/>
                </p:cNvSpPr>
                <p:nvPr/>
              </p:nvSpPr>
              <p:spPr bwMode="auto">
                <a:xfrm>
                  <a:off x="3443" y="1883"/>
                  <a:ext cx="2510" cy="715"/>
                </a:xfrm>
                <a:custGeom>
                  <a:avLst/>
                  <a:gdLst>
                    <a:gd name="T0" fmla="*/ 1000 w 2510"/>
                    <a:gd name="T1" fmla="*/ 700 h 715"/>
                    <a:gd name="T2" fmla="*/ 1200 w 2510"/>
                    <a:gd name="T3" fmla="*/ 675 h 715"/>
                    <a:gd name="T4" fmla="*/ 1400 w 2510"/>
                    <a:gd name="T5" fmla="*/ 640 h 715"/>
                    <a:gd name="T6" fmla="*/ 1615 w 2510"/>
                    <a:gd name="T7" fmla="*/ 585 h 715"/>
                    <a:gd name="T8" fmla="*/ 1830 w 2510"/>
                    <a:gd name="T9" fmla="*/ 515 h 715"/>
                    <a:gd name="T10" fmla="*/ 2015 w 2510"/>
                    <a:gd name="T11" fmla="*/ 430 h 715"/>
                    <a:gd name="T12" fmla="*/ 2195 w 2510"/>
                    <a:gd name="T13" fmla="*/ 330 h 715"/>
                    <a:gd name="T14" fmla="*/ 2290 w 2510"/>
                    <a:gd name="T15" fmla="*/ 265 h 715"/>
                    <a:gd name="T16" fmla="*/ 2385 w 2510"/>
                    <a:gd name="T17" fmla="*/ 195 h 715"/>
                    <a:gd name="T18" fmla="*/ 2390 w 2510"/>
                    <a:gd name="T19" fmla="*/ 195 h 715"/>
                    <a:gd name="T20" fmla="*/ 2390 w 2510"/>
                    <a:gd name="T21" fmla="*/ 195 h 715"/>
                    <a:gd name="T22" fmla="*/ 2420 w 2510"/>
                    <a:gd name="T23" fmla="*/ 165 h 715"/>
                    <a:gd name="T24" fmla="*/ 2450 w 2510"/>
                    <a:gd name="T25" fmla="*/ 135 h 715"/>
                    <a:gd name="T26" fmla="*/ 2485 w 2510"/>
                    <a:gd name="T27" fmla="*/ 80 h 715"/>
                    <a:gd name="T28" fmla="*/ 2510 w 2510"/>
                    <a:gd name="T29" fmla="*/ 20 h 715"/>
                    <a:gd name="T30" fmla="*/ 2480 w 2510"/>
                    <a:gd name="T31" fmla="*/ 0 h 715"/>
                    <a:gd name="T32" fmla="*/ 2305 w 2510"/>
                    <a:gd name="T33" fmla="*/ 100 h 715"/>
                    <a:gd name="T34" fmla="*/ 2130 w 2510"/>
                    <a:gd name="T35" fmla="*/ 195 h 715"/>
                    <a:gd name="T36" fmla="*/ 1870 w 2510"/>
                    <a:gd name="T37" fmla="*/ 305 h 715"/>
                    <a:gd name="T38" fmla="*/ 1605 w 2510"/>
                    <a:gd name="T39" fmla="*/ 395 h 715"/>
                    <a:gd name="T40" fmla="*/ 1210 w 2510"/>
                    <a:gd name="T41" fmla="*/ 500 h 715"/>
                    <a:gd name="T42" fmla="*/ 815 w 2510"/>
                    <a:gd name="T43" fmla="*/ 575 h 715"/>
                    <a:gd name="T44" fmla="*/ 410 w 2510"/>
                    <a:gd name="T45" fmla="*/ 625 h 715"/>
                    <a:gd name="T46" fmla="*/ 0 w 2510"/>
                    <a:gd name="T47" fmla="*/ 645 h 715"/>
                    <a:gd name="T48" fmla="*/ 100 w 2510"/>
                    <a:gd name="T49" fmla="*/ 660 h 715"/>
                    <a:gd name="T50" fmla="*/ 200 w 2510"/>
                    <a:gd name="T51" fmla="*/ 680 h 715"/>
                    <a:gd name="T52" fmla="*/ 400 w 2510"/>
                    <a:gd name="T53" fmla="*/ 700 h 715"/>
                    <a:gd name="T54" fmla="*/ 600 w 2510"/>
                    <a:gd name="T55" fmla="*/ 715 h 715"/>
                    <a:gd name="T56" fmla="*/ 800 w 2510"/>
                    <a:gd name="T57" fmla="*/ 710 h 715"/>
                    <a:gd name="T58" fmla="*/ 1000 w 2510"/>
                    <a:gd name="T59" fmla="*/ 700 h 7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2510" h="715">
                      <a:moveTo>
                        <a:pt x="1000" y="700"/>
                      </a:moveTo>
                      <a:lnTo>
                        <a:pt x="1200" y="675"/>
                      </a:lnTo>
                      <a:lnTo>
                        <a:pt x="1400" y="640"/>
                      </a:lnTo>
                      <a:lnTo>
                        <a:pt x="1615" y="585"/>
                      </a:lnTo>
                      <a:lnTo>
                        <a:pt x="1830" y="515"/>
                      </a:lnTo>
                      <a:lnTo>
                        <a:pt x="2015" y="430"/>
                      </a:lnTo>
                      <a:lnTo>
                        <a:pt x="2195" y="330"/>
                      </a:lnTo>
                      <a:lnTo>
                        <a:pt x="2290" y="265"/>
                      </a:lnTo>
                      <a:lnTo>
                        <a:pt x="2385" y="195"/>
                      </a:lnTo>
                      <a:lnTo>
                        <a:pt x="2390" y="195"/>
                      </a:lnTo>
                      <a:lnTo>
                        <a:pt x="2390" y="195"/>
                      </a:lnTo>
                      <a:lnTo>
                        <a:pt x="2420" y="165"/>
                      </a:lnTo>
                      <a:lnTo>
                        <a:pt x="2450" y="135"/>
                      </a:lnTo>
                      <a:lnTo>
                        <a:pt x="2485" y="80"/>
                      </a:lnTo>
                      <a:lnTo>
                        <a:pt x="2510" y="20"/>
                      </a:lnTo>
                      <a:lnTo>
                        <a:pt x="2480" y="0"/>
                      </a:lnTo>
                      <a:lnTo>
                        <a:pt x="2305" y="100"/>
                      </a:lnTo>
                      <a:lnTo>
                        <a:pt x="2130" y="195"/>
                      </a:lnTo>
                      <a:lnTo>
                        <a:pt x="1870" y="305"/>
                      </a:lnTo>
                      <a:lnTo>
                        <a:pt x="1605" y="395"/>
                      </a:lnTo>
                      <a:lnTo>
                        <a:pt x="1210" y="500"/>
                      </a:lnTo>
                      <a:lnTo>
                        <a:pt x="815" y="575"/>
                      </a:lnTo>
                      <a:lnTo>
                        <a:pt x="410" y="625"/>
                      </a:lnTo>
                      <a:lnTo>
                        <a:pt x="0" y="645"/>
                      </a:lnTo>
                      <a:lnTo>
                        <a:pt x="100" y="660"/>
                      </a:lnTo>
                      <a:lnTo>
                        <a:pt x="200" y="680"/>
                      </a:lnTo>
                      <a:lnTo>
                        <a:pt x="400" y="700"/>
                      </a:lnTo>
                      <a:lnTo>
                        <a:pt x="600" y="715"/>
                      </a:lnTo>
                      <a:lnTo>
                        <a:pt x="800" y="710"/>
                      </a:lnTo>
                      <a:lnTo>
                        <a:pt x="1000" y="70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72C9ED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1" name="Freeform 395"/>
                <p:cNvSpPr>
                  <a:spLocks/>
                </p:cNvSpPr>
                <p:nvPr/>
              </p:nvSpPr>
              <p:spPr bwMode="auto">
                <a:xfrm>
                  <a:off x="3968" y="1933"/>
                  <a:ext cx="2030" cy="725"/>
                </a:xfrm>
                <a:custGeom>
                  <a:avLst/>
                  <a:gdLst>
                    <a:gd name="T0" fmla="*/ 1005 w 2030"/>
                    <a:gd name="T1" fmla="*/ 605 h 725"/>
                    <a:gd name="T2" fmla="*/ 840 w 2030"/>
                    <a:gd name="T3" fmla="*/ 645 h 725"/>
                    <a:gd name="T4" fmla="*/ 675 w 2030"/>
                    <a:gd name="T5" fmla="*/ 680 h 725"/>
                    <a:gd name="T6" fmla="*/ 485 w 2030"/>
                    <a:gd name="T7" fmla="*/ 705 h 725"/>
                    <a:gd name="T8" fmla="*/ 295 w 2030"/>
                    <a:gd name="T9" fmla="*/ 715 h 725"/>
                    <a:gd name="T10" fmla="*/ 145 w 2030"/>
                    <a:gd name="T11" fmla="*/ 710 h 725"/>
                    <a:gd name="T12" fmla="*/ 0 w 2030"/>
                    <a:gd name="T13" fmla="*/ 700 h 725"/>
                    <a:gd name="T14" fmla="*/ 245 w 2030"/>
                    <a:gd name="T15" fmla="*/ 720 h 725"/>
                    <a:gd name="T16" fmla="*/ 490 w 2030"/>
                    <a:gd name="T17" fmla="*/ 725 h 725"/>
                    <a:gd name="T18" fmla="*/ 740 w 2030"/>
                    <a:gd name="T19" fmla="*/ 715 h 725"/>
                    <a:gd name="T20" fmla="*/ 835 w 2030"/>
                    <a:gd name="T21" fmla="*/ 700 h 725"/>
                    <a:gd name="T22" fmla="*/ 925 w 2030"/>
                    <a:gd name="T23" fmla="*/ 675 h 725"/>
                    <a:gd name="T24" fmla="*/ 1115 w 2030"/>
                    <a:gd name="T25" fmla="*/ 620 h 725"/>
                    <a:gd name="T26" fmla="*/ 1300 w 2030"/>
                    <a:gd name="T27" fmla="*/ 550 h 725"/>
                    <a:gd name="T28" fmla="*/ 1445 w 2030"/>
                    <a:gd name="T29" fmla="*/ 485 h 725"/>
                    <a:gd name="T30" fmla="*/ 1585 w 2030"/>
                    <a:gd name="T31" fmla="*/ 410 h 725"/>
                    <a:gd name="T32" fmla="*/ 1685 w 2030"/>
                    <a:gd name="T33" fmla="*/ 350 h 725"/>
                    <a:gd name="T34" fmla="*/ 1785 w 2030"/>
                    <a:gd name="T35" fmla="*/ 275 h 725"/>
                    <a:gd name="T36" fmla="*/ 1875 w 2030"/>
                    <a:gd name="T37" fmla="*/ 195 h 725"/>
                    <a:gd name="T38" fmla="*/ 1960 w 2030"/>
                    <a:gd name="T39" fmla="*/ 110 h 725"/>
                    <a:gd name="T40" fmla="*/ 1985 w 2030"/>
                    <a:gd name="T41" fmla="*/ 80 h 725"/>
                    <a:gd name="T42" fmla="*/ 2010 w 2030"/>
                    <a:gd name="T43" fmla="*/ 50 h 725"/>
                    <a:gd name="T44" fmla="*/ 2020 w 2030"/>
                    <a:gd name="T45" fmla="*/ 35 h 725"/>
                    <a:gd name="T46" fmla="*/ 2030 w 2030"/>
                    <a:gd name="T47" fmla="*/ 20 h 725"/>
                    <a:gd name="T48" fmla="*/ 2025 w 2030"/>
                    <a:gd name="T49" fmla="*/ 10 h 725"/>
                    <a:gd name="T50" fmla="*/ 2020 w 2030"/>
                    <a:gd name="T51" fmla="*/ 5 h 725"/>
                    <a:gd name="T52" fmla="*/ 2020 w 2030"/>
                    <a:gd name="T53" fmla="*/ 5 h 725"/>
                    <a:gd name="T54" fmla="*/ 2020 w 2030"/>
                    <a:gd name="T55" fmla="*/ 5 h 725"/>
                    <a:gd name="T56" fmla="*/ 2015 w 2030"/>
                    <a:gd name="T57" fmla="*/ 0 h 725"/>
                    <a:gd name="T58" fmla="*/ 2005 w 2030"/>
                    <a:gd name="T59" fmla="*/ 0 h 725"/>
                    <a:gd name="T60" fmla="*/ 1965 w 2030"/>
                    <a:gd name="T61" fmla="*/ 45 h 725"/>
                    <a:gd name="T62" fmla="*/ 1925 w 2030"/>
                    <a:gd name="T63" fmla="*/ 85 h 725"/>
                    <a:gd name="T64" fmla="*/ 1895 w 2030"/>
                    <a:gd name="T65" fmla="*/ 115 h 725"/>
                    <a:gd name="T66" fmla="*/ 1865 w 2030"/>
                    <a:gd name="T67" fmla="*/ 145 h 725"/>
                    <a:gd name="T68" fmla="*/ 1865 w 2030"/>
                    <a:gd name="T69" fmla="*/ 145 h 725"/>
                    <a:gd name="T70" fmla="*/ 1860 w 2030"/>
                    <a:gd name="T71" fmla="*/ 145 h 725"/>
                    <a:gd name="T72" fmla="*/ 1785 w 2030"/>
                    <a:gd name="T73" fmla="*/ 210 h 725"/>
                    <a:gd name="T74" fmla="*/ 1700 w 2030"/>
                    <a:gd name="T75" fmla="*/ 270 h 725"/>
                    <a:gd name="T76" fmla="*/ 1545 w 2030"/>
                    <a:gd name="T77" fmla="*/ 370 h 725"/>
                    <a:gd name="T78" fmla="*/ 1385 w 2030"/>
                    <a:gd name="T79" fmla="*/ 455 h 725"/>
                    <a:gd name="T80" fmla="*/ 1195 w 2030"/>
                    <a:gd name="T81" fmla="*/ 535 h 725"/>
                    <a:gd name="T82" fmla="*/ 1005 w 2030"/>
                    <a:gd name="T83" fmla="*/ 605 h 7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2030" h="725">
                      <a:moveTo>
                        <a:pt x="1005" y="605"/>
                      </a:moveTo>
                      <a:lnTo>
                        <a:pt x="840" y="645"/>
                      </a:lnTo>
                      <a:lnTo>
                        <a:pt x="675" y="680"/>
                      </a:lnTo>
                      <a:lnTo>
                        <a:pt x="485" y="705"/>
                      </a:lnTo>
                      <a:lnTo>
                        <a:pt x="295" y="715"/>
                      </a:lnTo>
                      <a:lnTo>
                        <a:pt x="145" y="710"/>
                      </a:lnTo>
                      <a:lnTo>
                        <a:pt x="0" y="700"/>
                      </a:lnTo>
                      <a:lnTo>
                        <a:pt x="245" y="720"/>
                      </a:lnTo>
                      <a:lnTo>
                        <a:pt x="490" y="725"/>
                      </a:lnTo>
                      <a:lnTo>
                        <a:pt x="740" y="715"/>
                      </a:lnTo>
                      <a:lnTo>
                        <a:pt x="835" y="700"/>
                      </a:lnTo>
                      <a:lnTo>
                        <a:pt x="925" y="675"/>
                      </a:lnTo>
                      <a:lnTo>
                        <a:pt x="1115" y="620"/>
                      </a:lnTo>
                      <a:lnTo>
                        <a:pt x="1300" y="550"/>
                      </a:lnTo>
                      <a:lnTo>
                        <a:pt x="1445" y="485"/>
                      </a:lnTo>
                      <a:lnTo>
                        <a:pt x="1585" y="410"/>
                      </a:lnTo>
                      <a:lnTo>
                        <a:pt x="1685" y="350"/>
                      </a:lnTo>
                      <a:lnTo>
                        <a:pt x="1785" y="275"/>
                      </a:lnTo>
                      <a:lnTo>
                        <a:pt x="1875" y="195"/>
                      </a:lnTo>
                      <a:lnTo>
                        <a:pt x="1960" y="110"/>
                      </a:lnTo>
                      <a:lnTo>
                        <a:pt x="1985" y="80"/>
                      </a:lnTo>
                      <a:lnTo>
                        <a:pt x="2010" y="50"/>
                      </a:lnTo>
                      <a:lnTo>
                        <a:pt x="2020" y="35"/>
                      </a:lnTo>
                      <a:lnTo>
                        <a:pt x="2030" y="20"/>
                      </a:lnTo>
                      <a:lnTo>
                        <a:pt x="2025" y="10"/>
                      </a:lnTo>
                      <a:lnTo>
                        <a:pt x="2020" y="5"/>
                      </a:lnTo>
                      <a:lnTo>
                        <a:pt x="2020" y="5"/>
                      </a:lnTo>
                      <a:lnTo>
                        <a:pt x="2020" y="5"/>
                      </a:lnTo>
                      <a:lnTo>
                        <a:pt x="2015" y="0"/>
                      </a:lnTo>
                      <a:lnTo>
                        <a:pt x="2005" y="0"/>
                      </a:lnTo>
                      <a:lnTo>
                        <a:pt x="1965" y="45"/>
                      </a:lnTo>
                      <a:lnTo>
                        <a:pt x="1925" y="85"/>
                      </a:lnTo>
                      <a:lnTo>
                        <a:pt x="1895" y="115"/>
                      </a:lnTo>
                      <a:lnTo>
                        <a:pt x="1865" y="145"/>
                      </a:lnTo>
                      <a:lnTo>
                        <a:pt x="1865" y="145"/>
                      </a:lnTo>
                      <a:lnTo>
                        <a:pt x="1860" y="145"/>
                      </a:lnTo>
                      <a:lnTo>
                        <a:pt x="1785" y="210"/>
                      </a:lnTo>
                      <a:lnTo>
                        <a:pt x="1700" y="270"/>
                      </a:lnTo>
                      <a:lnTo>
                        <a:pt x="1545" y="370"/>
                      </a:lnTo>
                      <a:lnTo>
                        <a:pt x="1385" y="455"/>
                      </a:lnTo>
                      <a:lnTo>
                        <a:pt x="1195" y="535"/>
                      </a:lnTo>
                      <a:lnTo>
                        <a:pt x="1005" y="60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2" name="Freeform 396"/>
                <p:cNvSpPr>
                  <a:spLocks/>
                </p:cNvSpPr>
                <p:nvPr/>
              </p:nvSpPr>
              <p:spPr bwMode="auto">
                <a:xfrm>
                  <a:off x="5963" y="1893"/>
                  <a:ext cx="25" cy="45"/>
                </a:xfrm>
                <a:custGeom>
                  <a:avLst/>
                  <a:gdLst>
                    <a:gd name="T0" fmla="*/ 10 w 25"/>
                    <a:gd name="T1" fmla="*/ 40 h 45"/>
                    <a:gd name="T2" fmla="*/ 20 w 25"/>
                    <a:gd name="T3" fmla="*/ 40 h 45"/>
                    <a:gd name="T4" fmla="*/ 25 w 25"/>
                    <a:gd name="T5" fmla="*/ 45 h 45"/>
                    <a:gd name="T6" fmla="*/ 15 w 25"/>
                    <a:gd name="T7" fmla="*/ 25 h 45"/>
                    <a:gd name="T8" fmla="*/ 15 w 25"/>
                    <a:gd name="T9" fmla="*/ 0 h 45"/>
                    <a:gd name="T10" fmla="*/ 0 w 25"/>
                    <a:gd name="T11" fmla="*/ 15 h 45"/>
                    <a:gd name="T12" fmla="*/ 10 w 25"/>
                    <a:gd name="T13" fmla="*/ 4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5" h="45">
                      <a:moveTo>
                        <a:pt x="10" y="40"/>
                      </a:moveTo>
                      <a:lnTo>
                        <a:pt x="20" y="40"/>
                      </a:lnTo>
                      <a:lnTo>
                        <a:pt x="25" y="45"/>
                      </a:lnTo>
                      <a:lnTo>
                        <a:pt x="15" y="25"/>
                      </a:lnTo>
                      <a:lnTo>
                        <a:pt x="15" y="0"/>
                      </a:lnTo>
                      <a:lnTo>
                        <a:pt x="0" y="15"/>
                      </a:lnTo>
                      <a:lnTo>
                        <a:pt x="10" y="4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3" name="Freeform 397"/>
                <p:cNvSpPr>
                  <a:spLocks/>
                </p:cNvSpPr>
                <p:nvPr/>
              </p:nvSpPr>
              <p:spPr bwMode="auto">
                <a:xfrm>
                  <a:off x="5973" y="1968"/>
                  <a:ext cx="45" cy="70"/>
                </a:xfrm>
                <a:custGeom>
                  <a:avLst/>
                  <a:gdLst>
                    <a:gd name="T0" fmla="*/ 45 w 45"/>
                    <a:gd name="T1" fmla="*/ 15 h 70"/>
                    <a:gd name="T2" fmla="*/ 15 w 45"/>
                    <a:gd name="T3" fmla="*/ 0 h 70"/>
                    <a:gd name="T4" fmla="*/ 5 w 45"/>
                    <a:gd name="T5" fmla="*/ 15 h 70"/>
                    <a:gd name="T6" fmla="*/ 15 w 45"/>
                    <a:gd name="T7" fmla="*/ 25 h 70"/>
                    <a:gd name="T8" fmla="*/ 0 w 45"/>
                    <a:gd name="T9" fmla="*/ 50 h 70"/>
                    <a:gd name="T10" fmla="*/ 0 w 45"/>
                    <a:gd name="T11" fmla="*/ 70 h 70"/>
                    <a:gd name="T12" fmla="*/ 0 w 45"/>
                    <a:gd name="T13" fmla="*/ 70 h 70"/>
                    <a:gd name="T14" fmla="*/ 35 w 45"/>
                    <a:gd name="T15" fmla="*/ 30 h 70"/>
                    <a:gd name="T16" fmla="*/ 45 w 45"/>
                    <a:gd name="T17" fmla="*/ 15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45" h="70">
                      <a:moveTo>
                        <a:pt x="45" y="15"/>
                      </a:moveTo>
                      <a:lnTo>
                        <a:pt x="15" y="0"/>
                      </a:lnTo>
                      <a:lnTo>
                        <a:pt x="5" y="15"/>
                      </a:lnTo>
                      <a:lnTo>
                        <a:pt x="15" y="25"/>
                      </a:lnTo>
                      <a:lnTo>
                        <a:pt x="0" y="50"/>
                      </a:lnTo>
                      <a:lnTo>
                        <a:pt x="0" y="70"/>
                      </a:lnTo>
                      <a:lnTo>
                        <a:pt x="0" y="70"/>
                      </a:lnTo>
                      <a:lnTo>
                        <a:pt x="35" y="30"/>
                      </a:lnTo>
                      <a:lnTo>
                        <a:pt x="45" y="1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4" name="Freeform 398"/>
                <p:cNvSpPr>
                  <a:spLocks/>
                </p:cNvSpPr>
                <p:nvPr/>
              </p:nvSpPr>
              <p:spPr bwMode="auto">
                <a:xfrm>
                  <a:off x="5863" y="1953"/>
                  <a:ext cx="205" cy="280"/>
                </a:xfrm>
                <a:custGeom>
                  <a:avLst/>
                  <a:gdLst>
                    <a:gd name="T0" fmla="*/ 110 w 205"/>
                    <a:gd name="T1" fmla="*/ 85 h 280"/>
                    <a:gd name="T2" fmla="*/ 110 w 205"/>
                    <a:gd name="T3" fmla="*/ 85 h 280"/>
                    <a:gd name="T4" fmla="*/ 100 w 205"/>
                    <a:gd name="T5" fmla="*/ 105 h 280"/>
                    <a:gd name="T6" fmla="*/ 90 w 205"/>
                    <a:gd name="T7" fmla="*/ 130 h 280"/>
                    <a:gd name="T8" fmla="*/ 80 w 205"/>
                    <a:gd name="T9" fmla="*/ 150 h 280"/>
                    <a:gd name="T10" fmla="*/ 80 w 205"/>
                    <a:gd name="T11" fmla="*/ 150 h 280"/>
                    <a:gd name="T12" fmla="*/ 75 w 205"/>
                    <a:gd name="T13" fmla="*/ 170 h 280"/>
                    <a:gd name="T14" fmla="*/ 70 w 205"/>
                    <a:gd name="T15" fmla="*/ 195 h 280"/>
                    <a:gd name="T16" fmla="*/ 70 w 205"/>
                    <a:gd name="T17" fmla="*/ 210 h 280"/>
                    <a:gd name="T18" fmla="*/ 70 w 205"/>
                    <a:gd name="T19" fmla="*/ 225 h 280"/>
                    <a:gd name="T20" fmla="*/ 0 w 205"/>
                    <a:gd name="T21" fmla="*/ 280 h 280"/>
                    <a:gd name="T22" fmla="*/ 70 w 205"/>
                    <a:gd name="T23" fmla="*/ 240 h 280"/>
                    <a:gd name="T24" fmla="*/ 90 w 205"/>
                    <a:gd name="T25" fmla="*/ 230 h 280"/>
                    <a:gd name="T26" fmla="*/ 125 w 205"/>
                    <a:gd name="T27" fmla="*/ 235 h 280"/>
                    <a:gd name="T28" fmla="*/ 125 w 205"/>
                    <a:gd name="T29" fmla="*/ 235 h 280"/>
                    <a:gd name="T30" fmla="*/ 125 w 205"/>
                    <a:gd name="T31" fmla="*/ 230 h 280"/>
                    <a:gd name="T32" fmla="*/ 180 w 205"/>
                    <a:gd name="T33" fmla="*/ 160 h 280"/>
                    <a:gd name="T34" fmla="*/ 205 w 205"/>
                    <a:gd name="T35" fmla="*/ 85 h 280"/>
                    <a:gd name="T36" fmla="*/ 205 w 205"/>
                    <a:gd name="T37" fmla="*/ 0 h 280"/>
                    <a:gd name="T38" fmla="*/ 180 w 205"/>
                    <a:gd name="T39" fmla="*/ 10 h 280"/>
                    <a:gd name="T40" fmla="*/ 160 w 205"/>
                    <a:gd name="T41" fmla="*/ 25 h 280"/>
                    <a:gd name="T42" fmla="*/ 145 w 205"/>
                    <a:gd name="T43" fmla="*/ 45 h 280"/>
                    <a:gd name="T44" fmla="*/ 110 w 205"/>
                    <a:gd name="T45" fmla="*/ 85 h 2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05" h="280">
                      <a:moveTo>
                        <a:pt x="110" y="85"/>
                      </a:moveTo>
                      <a:lnTo>
                        <a:pt x="110" y="85"/>
                      </a:lnTo>
                      <a:lnTo>
                        <a:pt x="100" y="105"/>
                      </a:lnTo>
                      <a:lnTo>
                        <a:pt x="90" y="130"/>
                      </a:lnTo>
                      <a:lnTo>
                        <a:pt x="80" y="150"/>
                      </a:lnTo>
                      <a:lnTo>
                        <a:pt x="80" y="150"/>
                      </a:lnTo>
                      <a:lnTo>
                        <a:pt x="75" y="170"/>
                      </a:lnTo>
                      <a:lnTo>
                        <a:pt x="70" y="195"/>
                      </a:lnTo>
                      <a:lnTo>
                        <a:pt x="70" y="210"/>
                      </a:lnTo>
                      <a:lnTo>
                        <a:pt x="70" y="225"/>
                      </a:lnTo>
                      <a:lnTo>
                        <a:pt x="0" y="280"/>
                      </a:lnTo>
                      <a:lnTo>
                        <a:pt x="70" y="240"/>
                      </a:lnTo>
                      <a:lnTo>
                        <a:pt x="90" y="230"/>
                      </a:lnTo>
                      <a:lnTo>
                        <a:pt x="125" y="235"/>
                      </a:lnTo>
                      <a:lnTo>
                        <a:pt x="125" y="235"/>
                      </a:lnTo>
                      <a:lnTo>
                        <a:pt x="125" y="230"/>
                      </a:lnTo>
                      <a:lnTo>
                        <a:pt x="180" y="160"/>
                      </a:lnTo>
                      <a:lnTo>
                        <a:pt x="205" y="85"/>
                      </a:lnTo>
                      <a:lnTo>
                        <a:pt x="205" y="0"/>
                      </a:lnTo>
                      <a:lnTo>
                        <a:pt x="180" y="10"/>
                      </a:lnTo>
                      <a:lnTo>
                        <a:pt x="160" y="25"/>
                      </a:lnTo>
                      <a:lnTo>
                        <a:pt x="145" y="45"/>
                      </a:lnTo>
                      <a:lnTo>
                        <a:pt x="110" y="85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5" name="Freeform 399"/>
                <p:cNvSpPr>
                  <a:spLocks/>
                </p:cNvSpPr>
                <p:nvPr/>
              </p:nvSpPr>
              <p:spPr bwMode="auto">
                <a:xfrm>
                  <a:off x="5943" y="2083"/>
                  <a:ext cx="10" cy="20"/>
                </a:xfrm>
                <a:custGeom>
                  <a:avLst/>
                  <a:gdLst>
                    <a:gd name="T0" fmla="*/ 0 w 10"/>
                    <a:gd name="T1" fmla="*/ 20 h 20"/>
                    <a:gd name="T2" fmla="*/ 10 w 10"/>
                    <a:gd name="T3" fmla="*/ 0 h 20"/>
                    <a:gd name="T4" fmla="*/ 5 w 10"/>
                    <a:gd name="T5" fmla="*/ 10 h 20"/>
                    <a:gd name="T6" fmla="*/ 0 w 10"/>
                    <a:gd name="T7" fmla="*/ 2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0" h="20">
                      <a:moveTo>
                        <a:pt x="0" y="20"/>
                      </a:moveTo>
                      <a:lnTo>
                        <a:pt x="10" y="0"/>
                      </a:lnTo>
                      <a:lnTo>
                        <a:pt x="5" y="10"/>
                      </a:lnTo>
                      <a:lnTo>
                        <a:pt x="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6" name="Freeform 400"/>
                <p:cNvSpPr>
                  <a:spLocks/>
                </p:cNvSpPr>
                <p:nvPr/>
              </p:nvSpPr>
              <p:spPr bwMode="auto">
                <a:xfrm>
                  <a:off x="5878" y="2218"/>
                  <a:ext cx="65" cy="70"/>
                </a:xfrm>
                <a:custGeom>
                  <a:avLst/>
                  <a:gdLst>
                    <a:gd name="T0" fmla="*/ 65 w 65"/>
                    <a:gd name="T1" fmla="*/ 20 h 70"/>
                    <a:gd name="T2" fmla="*/ 60 w 65"/>
                    <a:gd name="T3" fmla="*/ 15 h 70"/>
                    <a:gd name="T4" fmla="*/ 35 w 65"/>
                    <a:gd name="T5" fmla="*/ 0 h 70"/>
                    <a:gd name="T6" fmla="*/ 20 w 65"/>
                    <a:gd name="T7" fmla="*/ 5 h 70"/>
                    <a:gd name="T8" fmla="*/ 0 w 65"/>
                    <a:gd name="T9" fmla="*/ 20 h 70"/>
                    <a:gd name="T10" fmla="*/ 0 w 65"/>
                    <a:gd name="T11" fmla="*/ 60 h 70"/>
                    <a:gd name="T12" fmla="*/ 5 w 65"/>
                    <a:gd name="T13" fmla="*/ 65 h 70"/>
                    <a:gd name="T14" fmla="*/ 10 w 65"/>
                    <a:gd name="T15" fmla="*/ 70 h 70"/>
                    <a:gd name="T16" fmla="*/ 65 w 65"/>
                    <a:gd name="T17" fmla="*/ 2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5" h="70">
                      <a:moveTo>
                        <a:pt x="65" y="20"/>
                      </a:moveTo>
                      <a:lnTo>
                        <a:pt x="60" y="15"/>
                      </a:lnTo>
                      <a:lnTo>
                        <a:pt x="35" y="0"/>
                      </a:lnTo>
                      <a:lnTo>
                        <a:pt x="20" y="5"/>
                      </a:lnTo>
                      <a:lnTo>
                        <a:pt x="0" y="20"/>
                      </a:lnTo>
                      <a:lnTo>
                        <a:pt x="0" y="60"/>
                      </a:lnTo>
                      <a:lnTo>
                        <a:pt x="5" y="65"/>
                      </a:lnTo>
                      <a:lnTo>
                        <a:pt x="10" y="70"/>
                      </a:lnTo>
                      <a:lnTo>
                        <a:pt x="65" y="2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7" name="Freeform 401"/>
                <p:cNvSpPr>
                  <a:spLocks/>
                </p:cNvSpPr>
                <p:nvPr/>
              </p:nvSpPr>
              <p:spPr bwMode="auto">
                <a:xfrm>
                  <a:off x="1853" y="1763"/>
                  <a:ext cx="165" cy="100"/>
                </a:xfrm>
                <a:custGeom>
                  <a:avLst/>
                  <a:gdLst>
                    <a:gd name="T0" fmla="*/ 110 w 165"/>
                    <a:gd name="T1" fmla="*/ 10 h 100"/>
                    <a:gd name="T2" fmla="*/ 120 w 165"/>
                    <a:gd name="T3" fmla="*/ 10 h 100"/>
                    <a:gd name="T4" fmla="*/ 130 w 165"/>
                    <a:gd name="T5" fmla="*/ 5 h 100"/>
                    <a:gd name="T6" fmla="*/ 110 w 165"/>
                    <a:gd name="T7" fmla="*/ 0 h 100"/>
                    <a:gd name="T8" fmla="*/ 90 w 165"/>
                    <a:gd name="T9" fmla="*/ 0 h 100"/>
                    <a:gd name="T10" fmla="*/ 65 w 165"/>
                    <a:gd name="T11" fmla="*/ 0 h 100"/>
                    <a:gd name="T12" fmla="*/ 35 w 165"/>
                    <a:gd name="T13" fmla="*/ 10 h 100"/>
                    <a:gd name="T14" fmla="*/ 10 w 165"/>
                    <a:gd name="T15" fmla="*/ 20 h 100"/>
                    <a:gd name="T16" fmla="*/ 0 w 165"/>
                    <a:gd name="T17" fmla="*/ 35 h 100"/>
                    <a:gd name="T18" fmla="*/ 0 w 165"/>
                    <a:gd name="T19" fmla="*/ 55 h 100"/>
                    <a:gd name="T20" fmla="*/ 0 w 165"/>
                    <a:gd name="T21" fmla="*/ 75 h 100"/>
                    <a:gd name="T22" fmla="*/ 5 w 165"/>
                    <a:gd name="T23" fmla="*/ 100 h 100"/>
                    <a:gd name="T24" fmla="*/ 10 w 165"/>
                    <a:gd name="T25" fmla="*/ 100 h 100"/>
                    <a:gd name="T26" fmla="*/ 10 w 165"/>
                    <a:gd name="T27" fmla="*/ 100 h 100"/>
                    <a:gd name="T28" fmla="*/ 165 w 165"/>
                    <a:gd name="T29" fmla="*/ 35 h 100"/>
                    <a:gd name="T30" fmla="*/ 150 w 165"/>
                    <a:gd name="T31" fmla="*/ 25 h 100"/>
                    <a:gd name="T32" fmla="*/ 140 w 165"/>
                    <a:gd name="T33" fmla="*/ 15 h 100"/>
                    <a:gd name="T34" fmla="*/ 125 w 165"/>
                    <a:gd name="T35" fmla="*/ 15 h 100"/>
                    <a:gd name="T36" fmla="*/ 105 w 165"/>
                    <a:gd name="T37" fmla="*/ 15 h 100"/>
                    <a:gd name="T38" fmla="*/ 105 w 165"/>
                    <a:gd name="T39" fmla="*/ 10 h 100"/>
                    <a:gd name="T40" fmla="*/ 110 w 165"/>
                    <a:gd name="T41" fmla="*/ 1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65" h="100">
                      <a:moveTo>
                        <a:pt x="110" y="10"/>
                      </a:moveTo>
                      <a:lnTo>
                        <a:pt x="120" y="10"/>
                      </a:lnTo>
                      <a:lnTo>
                        <a:pt x="130" y="5"/>
                      </a:lnTo>
                      <a:lnTo>
                        <a:pt x="110" y="0"/>
                      </a:lnTo>
                      <a:lnTo>
                        <a:pt x="90" y="0"/>
                      </a:lnTo>
                      <a:lnTo>
                        <a:pt x="65" y="0"/>
                      </a:lnTo>
                      <a:lnTo>
                        <a:pt x="35" y="10"/>
                      </a:lnTo>
                      <a:lnTo>
                        <a:pt x="10" y="20"/>
                      </a:lnTo>
                      <a:lnTo>
                        <a:pt x="0" y="35"/>
                      </a:lnTo>
                      <a:lnTo>
                        <a:pt x="0" y="55"/>
                      </a:lnTo>
                      <a:lnTo>
                        <a:pt x="0" y="75"/>
                      </a:lnTo>
                      <a:lnTo>
                        <a:pt x="5" y="100"/>
                      </a:lnTo>
                      <a:lnTo>
                        <a:pt x="10" y="100"/>
                      </a:lnTo>
                      <a:lnTo>
                        <a:pt x="10" y="100"/>
                      </a:lnTo>
                      <a:lnTo>
                        <a:pt x="165" y="35"/>
                      </a:lnTo>
                      <a:lnTo>
                        <a:pt x="150" y="25"/>
                      </a:lnTo>
                      <a:lnTo>
                        <a:pt x="140" y="15"/>
                      </a:lnTo>
                      <a:lnTo>
                        <a:pt x="125" y="15"/>
                      </a:lnTo>
                      <a:lnTo>
                        <a:pt x="105" y="15"/>
                      </a:lnTo>
                      <a:lnTo>
                        <a:pt x="105" y="10"/>
                      </a:lnTo>
                      <a:lnTo>
                        <a:pt x="110" y="1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1BA3C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8" name="Freeform 402"/>
                <p:cNvSpPr>
                  <a:spLocks/>
                </p:cNvSpPr>
                <p:nvPr/>
              </p:nvSpPr>
              <p:spPr bwMode="auto">
                <a:xfrm>
                  <a:off x="1768" y="1783"/>
                  <a:ext cx="95" cy="85"/>
                </a:xfrm>
                <a:custGeom>
                  <a:avLst/>
                  <a:gdLst>
                    <a:gd name="T0" fmla="*/ 80 w 95"/>
                    <a:gd name="T1" fmla="*/ 80 h 85"/>
                    <a:gd name="T2" fmla="*/ 85 w 95"/>
                    <a:gd name="T3" fmla="*/ 80 h 85"/>
                    <a:gd name="T4" fmla="*/ 90 w 95"/>
                    <a:gd name="T5" fmla="*/ 80 h 85"/>
                    <a:gd name="T6" fmla="*/ 85 w 95"/>
                    <a:gd name="T7" fmla="*/ 55 h 85"/>
                    <a:gd name="T8" fmla="*/ 85 w 95"/>
                    <a:gd name="T9" fmla="*/ 35 h 85"/>
                    <a:gd name="T10" fmla="*/ 85 w 95"/>
                    <a:gd name="T11" fmla="*/ 15 h 85"/>
                    <a:gd name="T12" fmla="*/ 95 w 95"/>
                    <a:gd name="T13" fmla="*/ 0 h 85"/>
                    <a:gd name="T14" fmla="*/ 50 w 95"/>
                    <a:gd name="T15" fmla="*/ 25 h 85"/>
                    <a:gd name="T16" fmla="*/ 5 w 95"/>
                    <a:gd name="T17" fmla="*/ 60 h 85"/>
                    <a:gd name="T18" fmla="*/ 5 w 95"/>
                    <a:gd name="T19" fmla="*/ 60 h 85"/>
                    <a:gd name="T20" fmla="*/ 0 w 95"/>
                    <a:gd name="T21" fmla="*/ 65 h 85"/>
                    <a:gd name="T22" fmla="*/ 15 w 95"/>
                    <a:gd name="T23" fmla="*/ 75 h 85"/>
                    <a:gd name="T24" fmla="*/ 35 w 95"/>
                    <a:gd name="T25" fmla="*/ 80 h 85"/>
                    <a:gd name="T26" fmla="*/ 55 w 95"/>
                    <a:gd name="T27" fmla="*/ 85 h 85"/>
                    <a:gd name="T28" fmla="*/ 80 w 95"/>
                    <a:gd name="T29" fmla="*/ 80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5" h="85">
                      <a:moveTo>
                        <a:pt x="80" y="80"/>
                      </a:moveTo>
                      <a:lnTo>
                        <a:pt x="85" y="80"/>
                      </a:lnTo>
                      <a:lnTo>
                        <a:pt x="90" y="80"/>
                      </a:lnTo>
                      <a:lnTo>
                        <a:pt x="85" y="55"/>
                      </a:lnTo>
                      <a:lnTo>
                        <a:pt x="85" y="35"/>
                      </a:lnTo>
                      <a:lnTo>
                        <a:pt x="85" y="15"/>
                      </a:lnTo>
                      <a:lnTo>
                        <a:pt x="95" y="0"/>
                      </a:lnTo>
                      <a:lnTo>
                        <a:pt x="50" y="25"/>
                      </a:lnTo>
                      <a:lnTo>
                        <a:pt x="5" y="60"/>
                      </a:lnTo>
                      <a:lnTo>
                        <a:pt x="5" y="60"/>
                      </a:lnTo>
                      <a:lnTo>
                        <a:pt x="0" y="65"/>
                      </a:lnTo>
                      <a:lnTo>
                        <a:pt x="15" y="75"/>
                      </a:lnTo>
                      <a:lnTo>
                        <a:pt x="35" y="80"/>
                      </a:lnTo>
                      <a:lnTo>
                        <a:pt x="55" y="85"/>
                      </a:lnTo>
                      <a:lnTo>
                        <a:pt x="80" y="80"/>
                      </a:ln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59" name="Freeform 403"/>
                <p:cNvSpPr>
                  <a:spLocks noEditPoints="1"/>
                </p:cNvSpPr>
                <p:nvPr/>
              </p:nvSpPr>
              <p:spPr bwMode="auto">
                <a:xfrm>
                  <a:off x="1323" y="1053"/>
                  <a:ext cx="265" cy="255"/>
                </a:xfrm>
                <a:custGeom>
                  <a:avLst/>
                  <a:gdLst>
                    <a:gd name="T0" fmla="*/ 40 w 265"/>
                    <a:gd name="T1" fmla="*/ 0 h 255"/>
                    <a:gd name="T2" fmla="*/ 45 w 265"/>
                    <a:gd name="T3" fmla="*/ 0 h 255"/>
                    <a:gd name="T4" fmla="*/ 35 w 265"/>
                    <a:gd name="T5" fmla="*/ 5 h 255"/>
                    <a:gd name="T6" fmla="*/ 80 w 265"/>
                    <a:gd name="T7" fmla="*/ 15 h 255"/>
                    <a:gd name="T8" fmla="*/ 55 w 265"/>
                    <a:gd name="T9" fmla="*/ 20 h 255"/>
                    <a:gd name="T10" fmla="*/ 35 w 265"/>
                    <a:gd name="T11" fmla="*/ 20 h 255"/>
                    <a:gd name="T12" fmla="*/ 10 w 265"/>
                    <a:gd name="T13" fmla="*/ 60 h 255"/>
                    <a:gd name="T14" fmla="*/ 0 w 265"/>
                    <a:gd name="T15" fmla="*/ 100 h 255"/>
                    <a:gd name="T16" fmla="*/ 40 w 265"/>
                    <a:gd name="T17" fmla="*/ 175 h 255"/>
                    <a:gd name="T18" fmla="*/ 50 w 265"/>
                    <a:gd name="T19" fmla="*/ 150 h 255"/>
                    <a:gd name="T20" fmla="*/ 40 w 265"/>
                    <a:gd name="T21" fmla="*/ 95 h 255"/>
                    <a:gd name="T22" fmla="*/ 50 w 265"/>
                    <a:gd name="T23" fmla="*/ 55 h 255"/>
                    <a:gd name="T24" fmla="*/ 60 w 265"/>
                    <a:gd name="T25" fmla="*/ 45 h 255"/>
                    <a:gd name="T26" fmla="*/ 70 w 265"/>
                    <a:gd name="T27" fmla="*/ 35 h 255"/>
                    <a:gd name="T28" fmla="*/ 90 w 265"/>
                    <a:gd name="T29" fmla="*/ 40 h 255"/>
                    <a:gd name="T30" fmla="*/ 95 w 265"/>
                    <a:gd name="T31" fmla="*/ 45 h 255"/>
                    <a:gd name="T32" fmla="*/ 85 w 265"/>
                    <a:gd name="T33" fmla="*/ 50 h 255"/>
                    <a:gd name="T34" fmla="*/ 70 w 265"/>
                    <a:gd name="T35" fmla="*/ 75 h 255"/>
                    <a:gd name="T36" fmla="*/ 65 w 265"/>
                    <a:gd name="T37" fmla="*/ 110 h 255"/>
                    <a:gd name="T38" fmla="*/ 105 w 265"/>
                    <a:gd name="T39" fmla="*/ 150 h 255"/>
                    <a:gd name="T40" fmla="*/ 105 w 265"/>
                    <a:gd name="T41" fmla="*/ 150 h 255"/>
                    <a:gd name="T42" fmla="*/ 200 w 265"/>
                    <a:gd name="T43" fmla="*/ 185 h 255"/>
                    <a:gd name="T44" fmla="*/ 225 w 265"/>
                    <a:gd name="T45" fmla="*/ 170 h 255"/>
                    <a:gd name="T46" fmla="*/ 235 w 265"/>
                    <a:gd name="T47" fmla="*/ 165 h 255"/>
                    <a:gd name="T48" fmla="*/ 245 w 265"/>
                    <a:gd name="T49" fmla="*/ 160 h 255"/>
                    <a:gd name="T50" fmla="*/ 255 w 265"/>
                    <a:gd name="T51" fmla="*/ 170 h 255"/>
                    <a:gd name="T52" fmla="*/ 245 w 265"/>
                    <a:gd name="T53" fmla="*/ 185 h 255"/>
                    <a:gd name="T54" fmla="*/ 215 w 265"/>
                    <a:gd name="T55" fmla="*/ 195 h 255"/>
                    <a:gd name="T56" fmla="*/ 95 w 265"/>
                    <a:gd name="T57" fmla="*/ 195 h 255"/>
                    <a:gd name="T58" fmla="*/ 70 w 265"/>
                    <a:gd name="T59" fmla="*/ 185 h 255"/>
                    <a:gd name="T60" fmla="*/ 80 w 265"/>
                    <a:gd name="T61" fmla="*/ 210 h 255"/>
                    <a:gd name="T62" fmla="*/ 90 w 265"/>
                    <a:gd name="T63" fmla="*/ 205 h 255"/>
                    <a:gd name="T64" fmla="*/ 230 w 265"/>
                    <a:gd name="T65" fmla="*/ 255 h 255"/>
                    <a:gd name="T66" fmla="*/ 240 w 265"/>
                    <a:gd name="T67" fmla="*/ 115 h 255"/>
                    <a:gd name="T68" fmla="*/ 90 w 265"/>
                    <a:gd name="T69" fmla="*/ 5 h 255"/>
                    <a:gd name="T70" fmla="*/ 75 w 265"/>
                    <a:gd name="T71" fmla="*/ 5 h 255"/>
                    <a:gd name="T72" fmla="*/ 60 w 265"/>
                    <a:gd name="T73" fmla="*/ 5 h 255"/>
                    <a:gd name="T74" fmla="*/ 140 w 265"/>
                    <a:gd name="T75" fmla="*/ 65 h 255"/>
                    <a:gd name="T76" fmla="*/ 135 w 265"/>
                    <a:gd name="T77" fmla="*/ 80 h 255"/>
                    <a:gd name="T78" fmla="*/ 130 w 265"/>
                    <a:gd name="T79" fmla="*/ 95 h 255"/>
                    <a:gd name="T80" fmla="*/ 130 w 265"/>
                    <a:gd name="T81" fmla="*/ 110 h 255"/>
                    <a:gd name="T82" fmla="*/ 170 w 265"/>
                    <a:gd name="T83" fmla="*/ 125 h 255"/>
                    <a:gd name="T84" fmla="*/ 160 w 265"/>
                    <a:gd name="T85" fmla="*/ 95 h 255"/>
                    <a:gd name="T86" fmla="*/ 165 w 265"/>
                    <a:gd name="T87" fmla="*/ 80 h 255"/>
                    <a:gd name="T88" fmla="*/ 190 w 265"/>
                    <a:gd name="T89" fmla="*/ 90 h 255"/>
                    <a:gd name="T90" fmla="*/ 200 w 265"/>
                    <a:gd name="T91" fmla="*/ 135 h 255"/>
                    <a:gd name="T92" fmla="*/ 190 w 265"/>
                    <a:gd name="T93" fmla="*/ 155 h 255"/>
                    <a:gd name="T94" fmla="*/ 130 w 265"/>
                    <a:gd name="T95" fmla="*/ 145 h 255"/>
                    <a:gd name="T96" fmla="*/ 110 w 265"/>
                    <a:gd name="T97" fmla="*/ 90 h 255"/>
                    <a:gd name="T98" fmla="*/ 125 w 265"/>
                    <a:gd name="T99" fmla="*/ 65 h 255"/>
                    <a:gd name="T100" fmla="*/ 135 w 265"/>
                    <a:gd name="T101" fmla="*/ 65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265" h="255">
                      <a:moveTo>
                        <a:pt x="45" y="0"/>
                      </a:move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5" y="0"/>
                      </a:lnTo>
                      <a:lnTo>
                        <a:pt x="45" y="5"/>
                      </a:lnTo>
                      <a:lnTo>
                        <a:pt x="40" y="5"/>
                      </a:lnTo>
                      <a:lnTo>
                        <a:pt x="35" y="5"/>
                      </a:lnTo>
                      <a:lnTo>
                        <a:pt x="50" y="5"/>
                      </a:lnTo>
                      <a:lnTo>
                        <a:pt x="65" y="5"/>
                      </a:lnTo>
                      <a:lnTo>
                        <a:pt x="80" y="15"/>
                      </a:lnTo>
                      <a:lnTo>
                        <a:pt x="80" y="15"/>
                      </a:lnTo>
                      <a:lnTo>
                        <a:pt x="80" y="15"/>
                      </a:lnTo>
                      <a:lnTo>
                        <a:pt x="55" y="20"/>
                      </a:lnTo>
                      <a:lnTo>
                        <a:pt x="35" y="20"/>
                      </a:lnTo>
                      <a:lnTo>
                        <a:pt x="35" y="20"/>
                      </a:lnTo>
                      <a:lnTo>
                        <a:pt x="35" y="20"/>
                      </a:lnTo>
                      <a:lnTo>
                        <a:pt x="25" y="40"/>
                      </a:lnTo>
                      <a:lnTo>
                        <a:pt x="15" y="60"/>
                      </a:lnTo>
                      <a:lnTo>
                        <a:pt x="10" y="60"/>
                      </a:lnTo>
                      <a:lnTo>
                        <a:pt x="10" y="65"/>
                      </a:lnTo>
                      <a:lnTo>
                        <a:pt x="5" y="80"/>
                      </a:lnTo>
                      <a:lnTo>
                        <a:pt x="0" y="100"/>
                      </a:lnTo>
                      <a:lnTo>
                        <a:pt x="10" y="125"/>
                      </a:lnTo>
                      <a:lnTo>
                        <a:pt x="20" y="150"/>
                      </a:lnTo>
                      <a:lnTo>
                        <a:pt x="40" y="175"/>
                      </a:lnTo>
                      <a:lnTo>
                        <a:pt x="50" y="170"/>
                      </a:lnTo>
                      <a:lnTo>
                        <a:pt x="60" y="165"/>
                      </a:lnTo>
                      <a:lnTo>
                        <a:pt x="50" y="150"/>
                      </a:lnTo>
                      <a:lnTo>
                        <a:pt x="40" y="140"/>
                      </a:lnTo>
                      <a:lnTo>
                        <a:pt x="35" y="115"/>
                      </a:lnTo>
                      <a:lnTo>
                        <a:pt x="40" y="95"/>
                      </a:lnTo>
                      <a:lnTo>
                        <a:pt x="45" y="75"/>
                      </a:lnTo>
                      <a:lnTo>
                        <a:pt x="50" y="65"/>
                      </a:lnTo>
                      <a:lnTo>
                        <a:pt x="50" y="55"/>
                      </a:lnTo>
                      <a:lnTo>
                        <a:pt x="55" y="50"/>
                      </a:lnTo>
                      <a:lnTo>
                        <a:pt x="55" y="50"/>
                      </a:lnTo>
                      <a:lnTo>
                        <a:pt x="60" y="45"/>
                      </a:lnTo>
                      <a:lnTo>
                        <a:pt x="65" y="40"/>
                      </a:lnTo>
                      <a:lnTo>
                        <a:pt x="70" y="35"/>
                      </a:lnTo>
                      <a:lnTo>
                        <a:pt x="70" y="35"/>
                      </a:lnTo>
                      <a:lnTo>
                        <a:pt x="70" y="35"/>
                      </a:lnTo>
                      <a:lnTo>
                        <a:pt x="80" y="35"/>
                      </a:lnTo>
                      <a:lnTo>
                        <a:pt x="90" y="40"/>
                      </a:lnTo>
                      <a:lnTo>
                        <a:pt x="90" y="40"/>
                      </a:lnTo>
                      <a:lnTo>
                        <a:pt x="90" y="45"/>
                      </a:lnTo>
                      <a:lnTo>
                        <a:pt x="95" y="45"/>
                      </a:lnTo>
                      <a:lnTo>
                        <a:pt x="90" y="50"/>
                      </a:lnTo>
                      <a:lnTo>
                        <a:pt x="90" y="50"/>
                      </a:lnTo>
                      <a:lnTo>
                        <a:pt x="85" y="50"/>
                      </a:lnTo>
                      <a:lnTo>
                        <a:pt x="75" y="55"/>
                      </a:lnTo>
                      <a:lnTo>
                        <a:pt x="70" y="60"/>
                      </a:lnTo>
                      <a:lnTo>
                        <a:pt x="70" y="75"/>
                      </a:lnTo>
                      <a:lnTo>
                        <a:pt x="70" y="90"/>
                      </a:lnTo>
                      <a:lnTo>
                        <a:pt x="70" y="100"/>
                      </a:lnTo>
                      <a:lnTo>
                        <a:pt x="65" y="110"/>
                      </a:lnTo>
                      <a:lnTo>
                        <a:pt x="85" y="130"/>
                      </a:lnTo>
                      <a:lnTo>
                        <a:pt x="100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05" y="150"/>
                      </a:lnTo>
                      <a:lnTo>
                        <a:pt x="145" y="175"/>
                      </a:lnTo>
                      <a:lnTo>
                        <a:pt x="185" y="190"/>
                      </a:lnTo>
                      <a:lnTo>
                        <a:pt x="200" y="185"/>
                      </a:lnTo>
                      <a:lnTo>
                        <a:pt x="215" y="185"/>
                      </a:lnTo>
                      <a:lnTo>
                        <a:pt x="220" y="175"/>
                      </a:lnTo>
                      <a:lnTo>
                        <a:pt x="225" y="170"/>
                      </a:lnTo>
                      <a:lnTo>
                        <a:pt x="230" y="165"/>
                      </a:lnTo>
                      <a:lnTo>
                        <a:pt x="230" y="165"/>
                      </a:lnTo>
                      <a:lnTo>
                        <a:pt x="235" y="165"/>
                      </a:lnTo>
                      <a:lnTo>
                        <a:pt x="240" y="160"/>
                      </a:lnTo>
                      <a:lnTo>
                        <a:pt x="240" y="160"/>
                      </a:lnTo>
                      <a:lnTo>
                        <a:pt x="245" y="160"/>
                      </a:lnTo>
                      <a:lnTo>
                        <a:pt x="250" y="165"/>
                      </a:lnTo>
                      <a:lnTo>
                        <a:pt x="250" y="165"/>
                      </a:lnTo>
                      <a:lnTo>
                        <a:pt x="255" y="170"/>
                      </a:lnTo>
                      <a:lnTo>
                        <a:pt x="255" y="170"/>
                      </a:lnTo>
                      <a:lnTo>
                        <a:pt x="255" y="175"/>
                      </a:lnTo>
                      <a:lnTo>
                        <a:pt x="245" y="185"/>
                      </a:lnTo>
                      <a:lnTo>
                        <a:pt x="230" y="195"/>
                      </a:lnTo>
                      <a:lnTo>
                        <a:pt x="220" y="195"/>
                      </a:lnTo>
                      <a:lnTo>
                        <a:pt x="215" y="195"/>
                      </a:lnTo>
                      <a:lnTo>
                        <a:pt x="180" y="210"/>
                      </a:lnTo>
                      <a:lnTo>
                        <a:pt x="135" y="210"/>
                      </a:lnTo>
                      <a:lnTo>
                        <a:pt x="95" y="195"/>
                      </a:lnTo>
                      <a:lnTo>
                        <a:pt x="85" y="190"/>
                      </a:lnTo>
                      <a:lnTo>
                        <a:pt x="75" y="180"/>
                      </a:lnTo>
                      <a:lnTo>
                        <a:pt x="70" y="185"/>
                      </a:lnTo>
                      <a:lnTo>
                        <a:pt x="60" y="195"/>
                      </a:lnTo>
                      <a:lnTo>
                        <a:pt x="70" y="200"/>
                      </a:lnTo>
                      <a:lnTo>
                        <a:pt x="80" y="210"/>
                      </a:lnTo>
                      <a:lnTo>
                        <a:pt x="85" y="205"/>
                      </a:lnTo>
                      <a:lnTo>
                        <a:pt x="95" y="205"/>
                      </a:lnTo>
                      <a:lnTo>
                        <a:pt x="90" y="205"/>
                      </a:lnTo>
                      <a:lnTo>
                        <a:pt x="85" y="210"/>
                      </a:lnTo>
                      <a:lnTo>
                        <a:pt x="155" y="245"/>
                      </a:lnTo>
                      <a:lnTo>
                        <a:pt x="230" y="255"/>
                      </a:lnTo>
                      <a:lnTo>
                        <a:pt x="260" y="210"/>
                      </a:lnTo>
                      <a:lnTo>
                        <a:pt x="265" y="165"/>
                      </a:lnTo>
                      <a:lnTo>
                        <a:pt x="240" y="115"/>
                      </a:lnTo>
                      <a:lnTo>
                        <a:pt x="185" y="55"/>
                      </a:lnTo>
                      <a:lnTo>
                        <a:pt x="115" y="15"/>
                      </a:lnTo>
                      <a:lnTo>
                        <a:pt x="90" y="5"/>
                      </a:lnTo>
                      <a:lnTo>
                        <a:pt x="65" y="0"/>
                      </a:lnTo>
                      <a:lnTo>
                        <a:pt x="70" y="0"/>
                      </a:lnTo>
                      <a:lnTo>
                        <a:pt x="75" y="5"/>
                      </a:lnTo>
                      <a:lnTo>
                        <a:pt x="75" y="5"/>
                      </a:lnTo>
                      <a:lnTo>
                        <a:pt x="70" y="5"/>
                      </a:lnTo>
                      <a:lnTo>
                        <a:pt x="60" y="5"/>
                      </a:lnTo>
                      <a:lnTo>
                        <a:pt x="45" y="0"/>
                      </a:lnTo>
                      <a:close/>
                      <a:moveTo>
                        <a:pt x="135" y="65"/>
                      </a:moveTo>
                      <a:lnTo>
                        <a:pt x="140" y="65"/>
                      </a:lnTo>
                      <a:lnTo>
                        <a:pt x="140" y="70"/>
                      </a:lnTo>
                      <a:lnTo>
                        <a:pt x="140" y="75"/>
                      </a:lnTo>
                      <a:lnTo>
                        <a:pt x="135" y="80"/>
                      </a:lnTo>
                      <a:lnTo>
                        <a:pt x="135" y="80"/>
                      </a:lnTo>
                      <a:lnTo>
                        <a:pt x="130" y="85"/>
                      </a:lnTo>
                      <a:lnTo>
                        <a:pt x="130" y="95"/>
                      </a:lnTo>
                      <a:lnTo>
                        <a:pt x="130" y="100"/>
                      </a:lnTo>
                      <a:lnTo>
                        <a:pt x="130" y="105"/>
                      </a:lnTo>
                      <a:lnTo>
                        <a:pt x="130" y="110"/>
                      </a:lnTo>
                      <a:lnTo>
                        <a:pt x="150" y="120"/>
                      </a:lnTo>
                      <a:lnTo>
                        <a:pt x="165" y="130"/>
                      </a:lnTo>
                      <a:lnTo>
                        <a:pt x="170" y="125"/>
                      </a:lnTo>
                      <a:lnTo>
                        <a:pt x="175" y="125"/>
                      </a:lnTo>
                      <a:lnTo>
                        <a:pt x="170" y="105"/>
                      </a:lnTo>
                      <a:lnTo>
                        <a:pt x="160" y="95"/>
                      </a:lnTo>
                      <a:lnTo>
                        <a:pt x="140" y="85"/>
                      </a:lnTo>
                      <a:lnTo>
                        <a:pt x="155" y="85"/>
                      </a:lnTo>
                      <a:lnTo>
                        <a:pt x="165" y="80"/>
                      </a:lnTo>
                      <a:lnTo>
                        <a:pt x="170" y="80"/>
                      </a:lnTo>
                      <a:lnTo>
                        <a:pt x="170" y="80"/>
                      </a:lnTo>
                      <a:lnTo>
                        <a:pt x="190" y="90"/>
                      </a:lnTo>
                      <a:lnTo>
                        <a:pt x="200" y="105"/>
                      </a:lnTo>
                      <a:lnTo>
                        <a:pt x="205" y="120"/>
                      </a:lnTo>
                      <a:lnTo>
                        <a:pt x="200" y="135"/>
                      </a:lnTo>
                      <a:lnTo>
                        <a:pt x="190" y="150"/>
                      </a:lnTo>
                      <a:lnTo>
                        <a:pt x="190" y="150"/>
                      </a:lnTo>
                      <a:lnTo>
                        <a:pt x="190" y="155"/>
                      </a:lnTo>
                      <a:lnTo>
                        <a:pt x="165" y="155"/>
                      </a:lnTo>
                      <a:lnTo>
                        <a:pt x="145" y="150"/>
                      </a:lnTo>
                      <a:lnTo>
                        <a:pt x="130" y="145"/>
                      </a:lnTo>
                      <a:lnTo>
                        <a:pt x="120" y="130"/>
                      </a:lnTo>
                      <a:lnTo>
                        <a:pt x="115" y="115"/>
                      </a:lnTo>
                      <a:lnTo>
                        <a:pt x="110" y="90"/>
                      </a:lnTo>
                      <a:lnTo>
                        <a:pt x="115" y="80"/>
                      </a:lnTo>
                      <a:lnTo>
                        <a:pt x="120" y="70"/>
                      </a:lnTo>
                      <a:lnTo>
                        <a:pt x="125" y="65"/>
                      </a:lnTo>
                      <a:lnTo>
                        <a:pt x="130" y="65"/>
                      </a:lnTo>
                      <a:lnTo>
                        <a:pt x="130" y="65"/>
                      </a:lnTo>
                      <a:lnTo>
                        <a:pt x="135" y="65"/>
                      </a:lnTo>
                      <a:lnTo>
                        <a:pt x="135" y="65"/>
                      </a:lnTo>
                      <a:close/>
                    </a:path>
                  </a:pathLst>
                </a:custGeom>
                <a:solidFill>
                  <a:srgbClr val="8D8EF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8D8EF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0" name="Freeform 404"/>
                <p:cNvSpPr>
                  <a:spLocks/>
                </p:cNvSpPr>
                <p:nvPr/>
              </p:nvSpPr>
              <p:spPr bwMode="auto">
                <a:xfrm>
                  <a:off x="1433" y="1118"/>
                  <a:ext cx="95" cy="90"/>
                </a:xfrm>
                <a:custGeom>
                  <a:avLst/>
                  <a:gdLst>
                    <a:gd name="T0" fmla="*/ 30 w 95"/>
                    <a:gd name="T1" fmla="*/ 5 h 90"/>
                    <a:gd name="T2" fmla="*/ 30 w 95"/>
                    <a:gd name="T3" fmla="*/ 0 h 90"/>
                    <a:gd name="T4" fmla="*/ 25 w 95"/>
                    <a:gd name="T5" fmla="*/ 0 h 90"/>
                    <a:gd name="T6" fmla="*/ 25 w 95"/>
                    <a:gd name="T7" fmla="*/ 0 h 90"/>
                    <a:gd name="T8" fmla="*/ 20 w 95"/>
                    <a:gd name="T9" fmla="*/ 0 h 90"/>
                    <a:gd name="T10" fmla="*/ 20 w 95"/>
                    <a:gd name="T11" fmla="*/ 0 h 90"/>
                    <a:gd name="T12" fmla="*/ 15 w 95"/>
                    <a:gd name="T13" fmla="*/ 0 h 90"/>
                    <a:gd name="T14" fmla="*/ 10 w 95"/>
                    <a:gd name="T15" fmla="*/ 5 h 90"/>
                    <a:gd name="T16" fmla="*/ 5 w 95"/>
                    <a:gd name="T17" fmla="*/ 15 h 90"/>
                    <a:gd name="T18" fmla="*/ 0 w 95"/>
                    <a:gd name="T19" fmla="*/ 25 h 90"/>
                    <a:gd name="T20" fmla="*/ 5 w 95"/>
                    <a:gd name="T21" fmla="*/ 50 h 90"/>
                    <a:gd name="T22" fmla="*/ 10 w 95"/>
                    <a:gd name="T23" fmla="*/ 65 h 90"/>
                    <a:gd name="T24" fmla="*/ 20 w 95"/>
                    <a:gd name="T25" fmla="*/ 80 h 90"/>
                    <a:gd name="T26" fmla="*/ 35 w 95"/>
                    <a:gd name="T27" fmla="*/ 85 h 90"/>
                    <a:gd name="T28" fmla="*/ 55 w 95"/>
                    <a:gd name="T29" fmla="*/ 90 h 90"/>
                    <a:gd name="T30" fmla="*/ 80 w 95"/>
                    <a:gd name="T31" fmla="*/ 90 h 90"/>
                    <a:gd name="T32" fmla="*/ 80 w 95"/>
                    <a:gd name="T33" fmla="*/ 85 h 90"/>
                    <a:gd name="T34" fmla="*/ 80 w 95"/>
                    <a:gd name="T35" fmla="*/ 85 h 90"/>
                    <a:gd name="T36" fmla="*/ 90 w 95"/>
                    <a:gd name="T37" fmla="*/ 70 h 90"/>
                    <a:gd name="T38" fmla="*/ 95 w 95"/>
                    <a:gd name="T39" fmla="*/ 55 h 90"/>
                    <a:gd name="T40" fmla="*/ 90 w 95"/>
                    <a:gd name="T41" fmla="*/ 40 h 90"/>
                    <a:gd name="T42" fmla="*/ 80 w 95"/>
                    <a:gd name="T43" fmla="*/ 25 h 90"/>
                    <a:gd name="T44" fmla="*/ 60 w 95"/>
                    <a:gd name="T45" fmla="*/ 15 h 90"/>
                    <a:gd name="T46" fmla="*/ 60 w 95"/>
                    <a:gd name="T47" fmla="*/ 15 h 90"/>
                    <a:gd name="T48" fmla="*/ 55 w 95"/>
                    <a:gd name="T49" fmla="*/ 15 h 90"/>
                    <a:gd name="T50" fmla="*/ 45 w 95"/>
                    <a:gd name="T51" fmla="*/ 20 h 90"/>
                    <a:gd name="T52" fmla="*/ 30 w 95"/>
                    <a:gd name="T53" fmla="*/ 20 h 90"/>
                    <a:gd name="T54" fmla="*/ 50 w 95"/>
                    <a:gd name="T55" fmla="*/ 30 h 90"/>
                    <a:gd name="T56" fmla="*/ 60 w 95"/>
                    <a:gd name="T57" fmla="*/ 40 h 90"/>
                    <a:gd name="T58" fmla="*/ 65 w 95"/>
                    <a:gd name="T59" fmla="*/ 60 h 90"/>
                    <a:gd name="T60" fmla="*/ 60 w 95"/>
                    <a:gd name="T61" fmla="*/ 60 h 90"/>
                    <a:gd name="T62" fmla="*/ 55 w 95"/>
                    <a:gd name="T63" fmla="*/ 65 h 90"/>
                    <a:gd name="T64" fmla="*/ 40 w 95"/>
                    <a:gd name="T65" fmla="*/ 55 h 90"/>
                    <a:gd name="T66" fmla="*/ 20 w 95"/>
                    <a:gd name="T67" fmla="*/ 45 h 90"/>
                    <a:gd name="T68" fmla="*/ 20 w 95"/>
                    <a:gd name="T69" fmla="*/ 40 h 90"/>
                    <a:gd name="T70" fmla="*/ 20 w 95"/>
                    <a:gd name="T71" fmla="*/ 35 h 90"/>
                    <a:gd name="T72" fmla="*/ 20 w 95"/>
                    <a:gd name="T73" fmla="*/ 30 h 90"/>
                    <a:gd name="T74" fmla="*/ 20 w 95"/>
                    <a:gd name="T75" fmla="*/ 20 h 90"/>
                    <a:gd name="T76" fmla="*/ 25 w 95"/>
                    <a:gd name="T77" fmla="*/ 15 h 90"/>
                    <a:gd name="T78" fmla="*/ 25 w 95"/>
                    <a:gd name="T79" fmla="*/ 15 h 90"/>
                    <a:gd name="T80" fmla="*/ 30 w 95"/>
                    <a:gd name="T81" fmla="*/ 10 h 90"/>
                    <a:gd name="T82" fmla="*/ 30 w 95"/>
                    <a:gd name="T83" fmla="*/ 5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95" h="90">
                      <a:moveTo>
                        <a:pt x="30" y="5"/>
                      </a:moveTo>
                      <a:lnTo>
                        <a:pt x="30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0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lnTo>
                        <a:pt x="10" y="5"/>
                      </a:lnTo>
                      <a:lnTo>
                        <a:pt x="5" y="15"/>
                      </a:lnTo>
                      <a:lnTo>
                        <a:pt x="0" y="25"/>
                      </a:lnTo>
                      <a:lnTo>
                        <a:pt x="5" y="50"/>
                      </a:lnTo>
                      <a:lnTo>
                        <a:pt x="10" y="65"/>
                      </a:lnTo>
                      <a:lnTo>
                        <a:pt x="20" y="80"/>
                      </a:lnTo>
                      <a:lnTo>
                        <a:pt x="35" y="85"/>
                      </a:lnTo>
                      <a:lnTo>
                        <a:pt x="55" y="90"/>
                      </a:lnTo>
                      <a:lnTo>
                        <a:pt x="80" y="90"/>
                      </a:lnTo>
                      <a:lnTo>
                        <a:pt x="80" y="85"/>
                      </a:lnTo>
                      <a:lnTo>
                        <a:pt x="80" y="85"/>
                      </a:lnTo>
                      <a:lnTo>
                        <a:pt x="90" y="70"/>
                      </a:lnTo>
                      <a:lnTo>
                        <a:pt x="95" y="55"/>
                      </a:lnTo>
                      <a:lnTo>
                        <a:pt x="90" y="40"/>
                      </a:lnTo>
                      <a:lnTo>
                        <a:pt x="80" y="25"/>
                      </a:lnTo>
                      <a:lnTo>
                        <a:pt x="60" y="15"/>
                      </a:lnTo>
                      <a:lnTo>
                        <a:pt x="60" y="15"/>
                      </a:lnTo>
                      <a:lnTo>
                        <a:pt x="55" y="15"/>
                      </a:lnTo>
                      <a:lnTo>
                        <a:pt x="45" y="20"/>
                      </a:lnTo>
                      <a:lnTo>
                        <a:pt x="30" y="20"/>
                      </a:lnTo>
                      <a:lnTo>
                        <a:pt x="50" y="30"/>
                      </a:lnTo>
                      <a:lnTo>
                        <a:pt x="60" y="40"/>
                      </a:lnTo>
                      <a:lnTo>
                        <a:pt x="65" y="60"/>
                      </a:lnTo>
                      <a:lnTo>
                        <a:pt x="60" y="60"/>
                      </a:lnTo>
                      <a:lnTo>
                        <a:pt x="55" y="65"/>
                      </a:lnTo>
                      <a:lnTo>
                        <a:pt x="40" y="55"/>
                      </a:lnTo>
                      <a:lnTo>
                        <a:pt x="20" y="45"/>
                      </a:lnTo>
                      <a:lnTo>
                        <a:pt x="20" y="40"/>
                      </a:lnTo>
                      <a:lnTo>
                        <a:pt x="20" y="35"/>
                      </a:lnTo>
                      <a:lnTo>
                        <a:pt x="20" y="30"/>
                      </a:lnTo>
                      <a:lnTo>
                        <a:pt x="20" y="20"/>
                      </a:lnTo>
                      <a:lnTo>
                        <a:pt x="25" y="15"/>
                      </a:lnTo>
                      <a:lnTo>
                        <a:pt x="25" y="15"/>
                      </a:lnTo>
                      <a:lnTo>
                        <a:pt x="30" y="10"/>
                      </a:lnTo>
                      <a:lnTo>
                        <a:pt x="30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1" name="Freeform 405"/>
                <p:cNvSpPr>
                  <a:spLocks/>
                </p:cNvSpPr>
                <p:nvPr/>
              </p:nvSpPr>
              <p:spPr bwMode="auto">
                <a:xfrm>
                  <a:off x="1288" y="1053"/>
                  <a:ext cx="80" cy="110"/>
                </a:xfrm>
                <a:custGeom>
                  <a:avLst/>
                  <a:gdLst>
                    <a:gd name="T0" fmla="*/ 80 w 80"/>
                    <a:gd name="T1" fmla="*/ 5 h 110"/>
                    <a:gd name="T2" fmla="*/ 80 w 80"/>
                    <a:gd name="T3" fmla="*/ 0 h 110"/>
                    <a:gd name="T4" fmla="*/ 75 w 80"/>
                    <a:gd name="T5" fmla="*/ 0 h 110"/>
                    <a:gd name="T6" fmla="*/ 75 w 80"/>
                    <a:gd name="T7" fmla="*/ 0 h 110"/>
                    <a:gd name="T8" fmla="*/ 75 w 80"/>
                    <a:gd name="T9" fmla="*/ 0 h 110"/>
                    <a:gd name="T10" fmla="*/ 65 w 80"/>
                    <a:gd name="T11" fmla="*/ 0 h 110"/>
                    <a:gd name="T12" fmla="*/ 50 w 80"/>
                    <a:gd name="T13" fmla="*/ 0 h 110"/>
                    <a:gd name="T14" fmla="*/ 35 w 80"/>
                    <a:gd name="T15" fmla="*/ 10 h 110"/>
                    <a:gd name="T16" fmla="*/ 15 w 80"/>
                    <a:gd name="T17" fmla="*/ 20 h 110"/>
                    <a:gd name="T18" fmla="*/ 5 w 80"/>
                    <a:gd name="T19" fmla="*/ 50 h 110"/>
                    <a:gd name="T20" fmla="*/ 0 w 80"/>
                    <a:gd name="T21" fmla="*/ 80 h 110"/>
                    <a:gd name="T22" fmla="*/ 0 w 80"/>
                    <a:gd name="T23" fmla="*/ 80 h 110"/>
                    <a:gd name="T24" fmla="*/ 0 w 80"/>
                    <a:gd name="T25" fmla="*/ 85 h 110"/>
                    <a:gd name="T26" fmla="*/ 10 w 80"/>
                    <a:gd name="T27" fmla="*/ 100 h 110"/>
                    <a:gd name="T28" fmla="*/ 20 w 80"/>
                    <a:gd name="T29" fmla="*/ 110 h 110"/>
                    <a:gd name="T30" fmla="*/ 20 w 80"/>
                    <a:gd name="T31" fmla="*/ 80 h 110"/>
                    <a:gd name="T32" fmla="*/ 30 w 80"/>
                    <a:gd name="T33" fmla="*/ 45 h 110"/>
                    <a:gd name="T34" fmla="*/ 30 w 80"/>
                    <a:gd name="T35" fmla="*/ 45 h 110"/>
                    <a:gd name="T36" fmla="*/ 30 w 80"/>
                    <a:gd name="T37" fmla="*/ 45 h 110"/>
                    <a:gd name="T38" fmla="*/ 30 w 80"/>
                    <a:gd name="T39" fmla="*/ 45 h 110"/>
                    <a:gd name="T40" fmla="*/ 30 w 80"/>
                    <a:gd name="T41" fmla="*/ 45 h 110"/>
                    <a:gd name="T42" fmla="*/ 30 w 80"/>
                    <a:gd name="T43" fmla="*/ 45 h 110"/>
                    <a:gd name="T44" fmla="*/ 30 w 80"/>
                    <a:gd name="T45" fmla="*/ 40 h 110"/>
                    <a:gd name="T46" fmla="*/ 70 w 80"/>
                    <a:gd name="T47" fmla="*/ 5 h 110"/>
                    <a:gd name="T48" fmla="*/ 75 w 80"/>
                    <a:gd name="T49" fmla="*/ 5 h 110"/>
                    <a:gd name="T50" fmla="*/ 80 w 80"/>
                    <a:gd name="T51" fmla="*/ 5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80" h="110">
                      <a:moveTo>
                        <a:pt x="80" y="5"/>
                      </a:moveTo>
                      <a:lnTo>
                        <a:pt x="80" y="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75" y="0"/>
                      </a:lnTo>
                      <a:lnTo>
                        <a:pt x="65" y="0"/>
                      </a:lnTo>
                      <a:lnTo>
                        <a:pt x="50" y="0"/>
                      </a:lnTo>
                      <a:lnTo>
                        <a:pt x="35" y="10"/>
                      </a:lnTo>
                      <a:lnTo>
                        <a:pt x="15" y="20"/>
                      </a:lnTo>
                      <a:lnTo>
                        <a:pt x="5" y="50"/>
                      </a:lnTo>
                      <a:lnTo>
                        <a:pt x="0" y="80"/>
                      </a:lnTo>
                      <a:lnTo>
                        <a:pt x="0" y="80"/>
                      </a:lnTo>
                      <a:lnTo>
                        <a:pt x="0" y="85"/>
                      </a:lnTo>
                      <a:lnTo>
                        <a:pt x="10" y="100"/>
                      </a:lnTo>
                      <a:lnTo>
                        <a:pt x="20" y="110"/>
                      </a:lnTo>
                      <a:lnTo>
                        <a:pt x="20" y="80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5"/>
                      </a:lnTo>
                      <a:lnTo>
                        <a:pt x="30" y="40"/>
                      </a:lnTo>
                      <a:lnTo>
                        <a:pt x="70" y="5"/>
                      </a:lnTo>
                      <a:lnTo>
                        <a:pt x="75" y="5"/>
                      </a:lnTo>
                      <a:lnTo>
                        <a:pt x="80" y="5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2" name="Freeform 406"/>
                <p:cNvSpPr>
                  <a:spLocks/>
                </p:cNvSpPr>
                <p:nvPr/>
              </p:nvSpPr>
              <p:spPr bwMode="auto">
                <a:xfrm>
                  <a:off x="1323" y="1073"/>
                  <a:ext cx="35" cy="80"/>
                </a:xfrm>
                <a:custGeom>
                  <a:avLst/>
                  <a:gdLst>
                    <a:gd name="T0" fmla="*/ 35 w 35"/>
                    <a:gd name="T1" fmla="*/ 0 h 80"/>
                    <a:gd name="T2" fmla="*/ 30 w 35"/>
                    <a:gd name="T3" fmla="*/ 0 h 80"/>
                    <a:gd name="T4" fmla="*/ 10 w 35"/>
                    <a:gd name="T5" fmla="*/ 30 h 80"/>
                    <a:gd name="T6" fmla="*/ 5 w 35"/>
                    <a:gd name="T7" fmla="*/ 55 h 80"/>
                    <a:gd name="T8" fmla="*/ 0 w 35"/>
                    <a:gd name="T9" fmla="*/ 80 h 80"/>
                    <a:gd name="T10" fmla="*/ 5 w 35"/>
                    <a:gd name="T11" fmla="*/ 60 h 80"/>
                    <a:gd name="T12" fmla="*/ 10 w 35"/>
                    <a:gd name="T13" fmla="*/ 45 h 80"/>
                    <a:gd name="T14" fmla="*/ 10 w 35"/>
                    <a:gd name="T15" fmla="*/ 40 h 80"/>
                    <a:gd name="T16" fmla="*/ 15 w 35"/>
                    <a:gd name="T17" fmla="*/ 40 h 80"/>
                    <a:gd name="T18" fmla="*/ 25 w 35"/>
                    <a:gd name="T19" fmla="*/ 20 h 80"/>
                    <a:gd name="T20" fmla="*/ 35 w 35"/>
                    <a:gd name="T21" fmla="*/ 0 h 80"/>
                    <a:gd name="T22" fmla="*/ 35 w 35"/>
                    <a:gd name="T23" fmla="*/ 0 h 80"/>
                    <a:gd name="T24" fmla="*/ 35 w 35"/>
                    <a:gd name="T25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5" h="80">
                      <a:moveTo>
                        <a:pt x="35" y="0"/>
                      </a:moveTo>
                      <a:lnTo>
                        <a:pt x="30" y="0"/>
                      </a:lnTo>
                      <a:lnTo>
                        <a:pt x="10" y="30"/>
                      </a:lnTo>
                      <a:lnTo>
                        <a:pt x="5" y="55"/>
                      </a:lnTo>
                      <a:lnTo>
                        <a:pt x="0" y="80"/>
                      </a:lnTo>
                      <a:lnTo>
                        <a:pt x="5" y="60"/>
                      </a:lnTo>
                      <a:lnTo>
                        <a:pt x="10" y="45"/>
                      </a:lnTo>
                      <a:lnTo>
                        <a:pt x="10" y="40"/>
                      </a:lnTo>
                      <a:lnTo>
                        <a:pt x="15" y="40"/>
                      </a:lnTo>
                      <a:lnTo>
                        <a:pt x="25" y="20"/>
                      </a:lnTo>
                      <a:lnTo>
                        <a:pt x="35" y="0"/>
                      </a:lnTo>
                      <a:lnTo>
                        <a:pt x="35" y="0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3" name="Freeform 407"/>
                <p:cNvSpPr>
                  <a:spLocks/>
                </p:cNvSpPr>
                <p:nvPr/>
              </p:nvSpPr>
              <p:spPr bwMode="auto">
                <a:xfrm>
                  <a:off x="1088" y="1343"/>
                  <a:ext cx="150" cy="80"/>
                </a:xfrm>
                <a:custGeom>
                  <a:avLst/>
                  <a:gdLst>
                    <a:gd name="T0" fmla="*/ 95 w 150"/>
                    <a:gd name="T1" fmla="*/ 10 h 80"/>
                    <a:gd name="T2" fmla="*/ 90 w 150"/>
                    <a:gd name="T3" fmla="*/ 5 h 80"/>
                    <a:gd name="T4" fmla="*/ 80 w 150"/>
                    <a:gd name="T5" fmla="*/ 0 h 80"/>
                    <a:gd name="T6" fmla="*/ 70 w 150"/>
                    <a:gd name="T7" fmla="*/ 0 h 80"/>
                    <a:gd name="T8" fmla="*/ 65 w 150"/>
                    <a:gd name="T9" fmla="*/ 5 h 80"/>
                    <a:gd name="T10" fmla="*/ 35 w 150"/>
                    <a:gd name="T11" fmla="*/ 25 h 80"/>
                    <a:gd name="T12" fmla="*/ 15 w 150"/>
                    <a:gd name="T13" fmla="*/ 45 h 80"/>
                    <a:gd name="T14" fmla="*/ 5 w 150"/>
                    <a:gd name="T15" fmla="*/ 55 h 80"/>
                    <a:gd name="T16" fmla="*/ 0 w 150"/>
                    <a:gd name="T17" fmla="*/ 65 h 80"/>
                    <a:gd name="T18" fmla="*/ 0 w 150"/>
                    <a:gd name="T19" fmla="*/ 65 h 80"/>
                    <a:gd name="T20" fmla="*/ 0 w 150"/>
                    <a:gd name="T21" fmla="*/ 65 h 80"/>
                    <a:gd name="T22" fmla="*/ 15 w 150"/>
                    <a:gd name="T23" fmla="*/ 70 h 80"/>
                    <a:gd name="T24" fmla="*/ 35 w 150"/>
                    <a:gd name="T25" fmla="*/ 75 h 80"/>
                    <a:gd name="T26" fmla="*/ 50 w 150"/>
                    <a:gd name="T27" fmla="*/ 75 h 80"/>
                    <a:gd name="T28" fmla="*/ 55 w 150"/>
                    <a:gd name="T29" fmla="*/ 75 h 80"/>
                    <a:gd name="T30" fmla="*/ 105 w 150"/>
                    <a:gd name="T31" fmla="*/ 80 h 80"/>
                    <a:gd name="T32" fmla="*/ 150 w 150"/>
                    <a:gd name="T33" fmla="*/ 75 h 80"/>
                    <a:gd name="T34" fmla="*/ 140 w 150"/>
                    <a:gd name="T35" fmla="*/ 70 h 80"/>
                    <a:gd name="T36" fmla="*/ 130 w 150"/>
                    <a:gd name="T37" fmla="*/ 60 h 80"/>
                    <a:gd name="T38" fmla="*/ 125 w 150"/>
                    <a:gd name="T39" fmla="*/ 50 h 80"/>
                    <a:gd name="T40" fmla="*/ 115 w 150"/>
                    <a:gd name="T41" fmla="*/ 40 h 80"/>
                    <a:gd name="T42" fmla="*/ 115 w 150"/>
                    <a:gd name="T43" fmla="*/ 40 h 80"/>
                    <a:gd name="T44" fmla="*/ 110 w 150"/>
                    <a:gd name="T45" fmla="*/ 35 h 80"/>
                    <a:gd name="T46" fmla="*/ 110 w 150"/>
                    <a:gd name="T47" fmla="*/ 25 h 80"/>
                    <a:gd name="T48" fmla="*/ 100 w 150"/>
                    <a:gd name="T49" fmla="*/ 20 h 80"/>
                    <a:gd name="T50" fmla="*/ 100 w 150"/>
                    <a:gd name="T51" fmla="*/ 15 h 80"/>
                    <a:gd name="T52" fmla="*/ 100 w 150"/>
                    <a:gd name="T53" fmla="*/ 15 h 80"/>
                    <a:gd name="T54" fmla="*/ 100 w 150"/>
                    <a:gd name="T55" fmla="*/ 10 h 80"/>
                    <a:gd name="T56" fmla="*/ 95 w 150"/>
                    <a:gd name="T57" fmla="*/ 1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50" h="80">
                      <a:moveTo>
                        <a:pt x="95" y="10"/>
                      </a:moveTo>
                      <a:lnTo>
                        <a:pt x="90" y="5"/>
                      </a:lnTo>
                      <a:lnTo>
                        <a:pt x="80" y="0"/>
                      </a:lnTo>
                      <a:lnTo>
                        <a:pt x="70" y="0"/>
                      </a:lnTo>
                      <a:lnTo>
                        <a:pt x="65" y="5"/>
                      </a:lnTo>
                      <a:lnTo>
                        <a:pt x="35" y="25"/>
                      </a:lnTo>
                      <a:lnTo>
                        <a:pt x="15" y="45"/>
                      </a:lnTo>
                      <a:lnTo>
                        <a:pt x="5" y="55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15" y="70"/>
                      </a:lnTo>
                      <a:lnTo>
                        <a:pt x="35" y="75"/>
                      </a:lnTo>
                      <a:lnTo>
                        <a:pt x="50" y="75"/>
                      </a:lnTo>
                      <a:lnTo>
                        <a:pt x="55" y="75"/>
                      </a:lnTo>
                      <a:lnTo>
                        <a:pt x="105" y="80"/>
                      </a:lnTo>
                      <a:lnTo>
                        <a:pt x="150" y="75"/>
                      </a:lnTo>
                      <a:lnTo>
                        <a:pt x="140" y="70"/>
                      </a:lnTo>
                      <a:lnTo>
                        <a:pt x="130" y="60"/>
                      </a:lnTo>
                      <a:lnTo>
                        <a:pt x="125" y="50"/>
                      </a:lnTo>
                      <a:lnTo>
                        <a:pt x="115" y="40"/>
                      </a:lnTo>
                      <a:lnTo>
                        <a:pt x="115" y="40"/>
                      </a:lnTo>
                      <a:lnTo>
                        <a:pt x="110" y="35"/>
                      </a:lnTo>
                      <a:lnTo>
                        <a:pt x="110" y="25"/>
                      </a:lnTo>
                      <a:lnTo>
                        <a:pt x="100" y="20"/>
                      </a:lnTo>
                      <a:lnTo>
                        <a:pt x="100" y="15"/>
                      </a:lnTo>
                      <a:lnTo>
                        <a:pt x="100" y="15"/>
                      </a:lnTo>
                      <a:lnTo>
                        <a:pt x="100" y="10"/>
                      </a:lnTo>
                      <a:lnTo>
                        <a:pt x="95" y="10"/>
                      </a:lnTo>
                      <a:close/>
                    </a:path>
                  </a:pathLst>
                </a:custGeom>
                <a:solidFill>
                  <a:srgbClr val="92DA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92DAF1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4" name="Freeform 408"/>
                <p:cNvSpPr>
                  <a:spLocks/>
                </p:cNvSpPr>
                <p:nvPr/>
              </p:nvSpPr>
              <p:spPr bwMode="auto">
                <a:xfrm>
                  <a:off x="1088" y="1408"/>
                  <a:ext cx="260" cy="175"/>
                </a:xfrm>
                <a:custGeom>
                  <a:avLst/>
                  <a:gdLst>
                    <a:gd name="T0" fmla="*/ 255 w 260"/>
                    <a:gd name="T1" fmla="*/ 125 h 175"/>
                    <a:gd name="T2" fmla="*/ 255 w 260"/>
                    <a:gd name="T3" fmla="*/ 125 h 175"/>
                    <a:gd name="T4" fmla="*/ 255 w 260"/>
                    <a:gd name="T5" fmla="*/ 125 h 175"/>
                    <a:gd name="T6" fmla="*/ 215 w 260"/>
                    <a:gd name="T7" fmla="*/ 75 h 175"/>
                    <a:gd name="T8" fmla="*/ 175 w 260"/>
                    <a:gd name="T9" fmla="*/ 25 h 175"/>
                    <a:gd name="T10" fmla="*/ 165 w 260"/>
                    <a:gd name="T11" fmla="*/ 20 h 175"/>
                    <a:gd name="T12" fmla="*/ 150 w 260"/>
                    <a:gd name="T13" fmla="*/ 10 h 175"/>
                    <a:gd name="T14" fmla="*/ 105 w 260"/>
                    <a:gd name="T15" fmla="*/ 15 h 175"/>
                    <a:gd name="T16" fmla="*/ 55 w 260"/>
                    <a:gd name="T17" fmla="*/ 10 h 175"/>
                    <a:gd name="T18" fmla="*/ 50 w 260"/>
                    <a:gd name="T19" fmla="*/ 10 h 175"/>
                    <a:gd name="T20" fmla="*/ 35 w 260"/>
                    <a:gd name="T21" fmla="*/ 10 h 175"/>
                    <a:gd name="T22" fmla="*/ 15 w 260"/>
                    <a:gd name="T23" fmla="*/ 5 h 175"/>
                    <a:gd name="T24" fmla="*/ 0 w 260"/>
                    <a:gd name="T25" fmla="*/ 0 h 175"/>
                    <a:gd name="T26" fmla="*/ 5 w 260"/>
                    <a:gd name="T27" fmla="*/ 5 h 175"/>
                    <a:gd name="T28" fmla="*/ 10 w 260"/>
                    <a:gd name="T29" fmla="*/ 15 h 175"/>
                    <a:gd name="T30" fmla="*/ 10 w 260"/>
                    <a:gd name="T31" fmla="*/ 15 h 175"/>
                    <a:gd name="T32" fmla="*/ 15 w 260"/>
                    <a:gd name="T33" fmla="*/ 15 h 175"/>
                    <a:gd name="T34" fmla="*/ 30 w 260"/>
                    <a:gd name="T35" fmla="*/ 25 h 175"/>
                    <a:gd name="T36" fmla="*/ 50 w 260"/>
                    <a:gd name="T37" fmla="*/ 35 h 175"/>
                    <a:gd name="T38" fmla="*/ 65 w 260"/>
                    <a:gd name="T39" fmla="*/ 25 h 175"/>
                    <a:gd name="T40" fmla="*/ 80 w 260"/>
                    <a:gd name="T41" fmla="*/ 25 h 175"/>
                    <a:gd name="T42" fmla="*/ 100 w 260"/>
                    <a:gd name="T43" fmla="*/ 25 h 175"/>
                    <a:gd name="T44" fmla="*/ 105 w 260"/>
                    <a:gd name="T45" fmla="*/ 25 h 175"/>
                    <a:gd name="T46" fmla="*/ 105 w 260"/>
                    <a:gd name="T47" fmla="*/ 25 h 175"/>
                    <a:gd name="T48" fmla="*/ 165 w 260"/>
                    <a:gd name="T49" fmla="*/ 55 h 175"/>
                    <a:gd name="T50" fmla="*/ 210 w 260"/>
                    <a:gd name="T51" fmla="*/ 100 h 175"/>
                    <a:gd name="T52" fmla="*/ 245 w 260"/>
                    <a:gd name="T53" fmla="*/ 160 h 175"/>
                    <a:gd name="T54" fmla="*/ 245 w 260"/>
                    <a:gd name="T55" fmla="*/ 170 h 175"/>
                    <a:gd name="T56" fmla="*/ 250 w 260"/>
                    <a:gd name="T57" fmla="*/ 175 h 175"/>
                    <a:gd name="T58" fmla="*/ 250 w 260"/>
                    <a:gd name="T59" fmla="*/ 170 h 175"/>
                    <a:gd name="T60" fmla="*/ 255 w 260"/>
                    <a:gd name="T61" fmla="*/ 165 h 175"/>
                    <a:gd name="T62" fmla="*/ 260 w 260"/>
                    <a:gd name="T63" fmla="*/ 150 h 175"/>
                    <a:gd name="T64" fmla="*/ 260 w 260"/>
                    <a:gd name="T65" fmla="*/ 135 h 175"/>
                    <a:gd name="T66" fmla="*/ 260 w 260"/>
                    <a:gd name="T67" fmla="*/ 135 h 175"/>
                    <a:gd name="T68" fmla="*/ 255 w 260"/>
                    <a:gd name="T69" fmla="*/ 135 h 175"/>
                    <a:gd name="T70" fmla="*/ 255 w 260"/>
                    <a:gd name="T71" fmla="*/ 130 h 175"/>
                    <a:gd name="T72" fmla="*/ 255 w 260"/>
                    <a:gd name="T73" fmla="*/ 125 h 1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60" h="175">
                      <a:moveTo>
                        <a:pt x="255" y="125"/>
                      </a:moveTo>
                      <a:lnTo>
                        <a:pt x="255" y="125"/>
                      </a:lnTo>
                      <a:lnTo>
                        <a:pt x="255" y="125"/>
                      </a:lnTo>
                      <a:lnTo>
                        <a:pt x="215" y="75"/>
                      </a:lnTo>
                      <a:lnTo>
                        <a:pt x="175" y="25"/>
                      </a:lnTo>
                      <a:lnTo>
                        <a:pt x="165" y="20"/>
                      </a:lnTo>
                      <a:lnTo>
                        <a:pt x="150" y="10"/>
                      </a:lnTo>
                      <a:lnTo>
                        <a:pt x="105" y="15"/>
                      </a:lnTo>
                      <a:lnTo>
                        <a:pt x="55" y="10"/>
                      </a:lnTo>
                      <a:lnTo>
                        <a:pt x="50" y="10"/>
                      </a:lnTo>
                      <a:lnTo>
                        <a:pt x="35" y="10"/>
                      </a:lnTo>
                      <a:lnTo>
                        <a:pt x="15" y="5"/>
                      </a:lnTo>
                      <a:lnTo>
                        <a:pt x="0" y="0"/>
                      </a:lnTo>
                      <a:lnTo>
                        <a:pt x="5" y="5"/>
                      </a:lnTo>
                      <a:lnTo>
                        <a:pt x="10" y="15"/>
                      </a:lnTo>
                      <a:lnTo>
                        <a:pt x="10" y="15"/>
                      </a:lnTo>
                      <a:lnTo>
                        <a:pt x="15" y="15"/>
                      </a:lnTo>
                      <a:lnTo>
                        <a:pt x="30" y="25"/>
                      </a:lnTo>
                      <a:lnTo>
                        <a:pt x="50" y="35"/>
                      </a:lnTo>
                      <a:lnTo>
                        <a:pt x="65" y="25"/>
                      </a:lnTo>
                      <a:lnTo>
                        <a:pt x="80" y="25"/>
                      </a:lnTo>
                      <a:lnTo>
                        <a:pt x="100" y="25"/>
                      </a:lnTo>
                      <a:lnTo>
                        <a:pt x="105" y="25"/>
                      </a:lnTo>
                      <a:lnTo>
                        <a:pt x="105" y="25"/>
                      </a:lnTo>
                      <a:lnTo>
                        <a:pt x="165" y="55"/>
                      </a:lnTo>
                      <a:lnTo>
                        <a:pt x="210" y="100"/>
                      </a:lnTo>
                      <a:lnTo>
                        <a:pt x="245" y="160"/>
                      </a:lnTo>
                      <a:lnTo>
                        <a:pt x="245" y="170"/>
                      </a:lnTo>
                      <a:lnTo>
                        <a:pt x="250" y="175"/>
                      </a:lnTo>
                      <a:lnTo>
                        <a:pt x="250" y="170"/>
                      </a:lnTo>
                      <a:lnTo>
                        <a:pt x="255" y="165"/>
                      </a:lnTo>
                      <a:lnTo>
                        <a:pt x="260" y="150"/>
                      </a:lnTo>
                      <a:lnTo>
                        <a:pt x="260" y="135"/>
                      </a:lnTo>
                      <a:lnTo>
                        <a:pt x="260" y="135"/>
                      </a:lnTo>
                      <a:lnTo>
                        <a:pt x="255" y="135"/>
                      </a:lnTo>
                      <a:lnTo>
                        <a:pt x="255" y="130"/>
                      </a:lnTo>
                      <a:lnTo>
                        <a:pt x="255" y="125"/>
                      </a:lnTo>
                      <a:close/>
                    </a:path>
                  </a:pathLst>
                </a:custGeom>
                <a:solidFill>
                  <a:srgbClr val="39BB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5" name="Freeform 409"/>
                <p:cNvSpPr>
                  <a:spLocks/>
                </p:cNvSpPr>
                <p:nvPr/>
              </p:nvSpPr>
              <p:spPr bwMode="auto">
                <a:xfrm>
                  <a:off x="1138" y="1433"/>
                  <a:ext cx="200" cy="200"/>
                </a:xfrm>
                <a:custGeom>
                  <a:avLst/>
                  <a:gdLst>
                    <a:gd name="T0" fmla="*/ 0 w 200"/>
                    <a:gd name="T1" fmla="*/ 10 h 200"/>
                    <a:gd name="T2" fmla="*/ 0 w 200"/>
                    <a:gd name="T3" fmla="*/ 10 h 200"/>
                    <a:gd name="T4" fmla="*/ 5 w 200"/>
                    <a:gd name="T5" fmla="*/ 15 h 200"/>
                    <a:gd name="T6" fmla="*/ 85 w 200"/>
                    <a:gd name="T7" fmla="*/ 95 h 200"/>
                    <a:gd name="T8" fmla="*/ 85 w 200"/>
                    <a:gd name="T9" fmla="*/ 95 h 200"/>
                    <a:gd name="T10" fmla="*/ 85 w 200"/>
                    <a:gd name="T11" fmla="*/ 95 h 200"/>
                    <a:gd name="T12" fmla="*/ 100 w 200"/>
                    <a:gd name="T13" fmla="*/ 125 h 200"/>
                    <a:gd name="T14" fmla="*/ 110 w 200"/>
                    <a:gd name="T15" fmla="*/ 165 h 200"/>
                    <a:gd name="T16" fmla="*/ 115 w 200"/>
                    <a:gd name="T17" fmla="*/ 180 h 200"/>
                    <a:gd name="T18" fmla="*/ 115 w 200"/>
                    <a:gd name="T19" fmla="*/ 200 h 200"/>
                    <a:gd name="T20" fmla="*/ 160 w 200"/>
                    <a:gd name="T21" fmla="*/ 185 h 200"/>
                    <a:gd name="T22" fmla="*/ 200 w 200"/>
                    <a:gd name="T23" fmla="*/ 150 h 200"/>
                    <a:gd name="T24" fmla="*/ 195 w 200"/>
                    <a:gd name="T25" fmla="*/ 145 h 200"/>
                    <a:gd name="T26" fmla="*/ 195 w 200"/>
                    <a:gd name="T27" fmla="*/ 135 h 200"/>
                    <a:gd name="T28" fmla="*/ 160 w 200"/>
                    <a:gd name="T29" fmla="*/ 75 h 200"/>
                    <a:gd name="T30" fmla="*/ 115 w 200"/>
                    <a:gd name="T31" fmla="*/ 30 h 200"/>
                    <a:gd name="T32" fmla="*/ 55 w 200"/>
                    <a:gd name="T33" fmla="*/ 0 h 200"/>
                    <a:gd name="T34" fmla="*/ 55 w 200"/>
                    <a:gd name="T35" fmla="*/ 0 h 200"/>
                    <a:gd name="T36" fmla="*/ 50 w 200"/>
                    <a:gd name="T37" fmla="*/ 0 h 200"/>
                    <a:gd name="T38" fmla="*/ 30 w 200"/>
                    <a:gd name="T39" fmla="*/ 0 h 200"/>
                    <a:gd name="T40" fmla="*/ 15 w 200"/>
                    <a:gd name="T41" fmla="*/ 0 h 200"/>
                    <a:gd name="T42" fmla="*/ 0 w 200"/>
                    <a:gd name="T43" fmla="*/ 10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200" h="200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5" y="15"/>
                      </a:lnTo>
                      <a:lnTo>
                        <a:pt x="85" y="95"/>
                      </a:lnTo>
                      <a:lnTo>
                        <a:pt x="85" y="95"/>
                      </a:lnTo>
                      <a:lnTo>
                        <a:pt x="85" y="95"/>
                      </a:lnTo>
                      <a:lnTo>
                        <a:pt x="100" y="125"/>
                      </a:lnTo>
                      <a:lnTo>
                        <a:pt x="110" y="165"/>
                      </a:lnTo>
                      <a:lnTo>
                        <a:pt x="115" y="180"/>
                      </a:lnTo>
                      <a:lnTo>
                        <a:pt x="115" y="200"/>
                      </a:lnTo>
                      <a:lnTo>
                        <a:pt x="160" y="185"/>
                      </a:lnTo>
                      <a:lnTo>
                        <a:pt x="200" y="150"/>
                      </a:lnTo>
                      <a:lnTo>
                        <a:pt x="195" y="145"/>
                      </a:lnTo>
                      <a:lnTo>
                        <a:pt x="195" y="135"/>
                      </a:lnTo>
                      <a:lnTo>
                        <a:pt x="160" y="75"/>
                      </a:lnTo>
                      <a:lnTo>
                        <a:pt x="115" y="30"/>
                      </a:lnTo>
                      <a:lnTo>
                        <a:pt x="55" y="0"/>
                      </a:lnTo>
                      <a:lnTo>
                        <a:pt x="55" y="0"/>
                      </a:lnTo>
                      <a:lnTo>
                        <a:pt x="50" y="0"/>
                      </a:lnTo>
                      <a:lnTo>
                        <a:pt x="30" y="0"/>
                      </a:lnTo>
                      <a:lnTo>
                        <a:pt x="1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1BA3C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1BA3C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6" name="Freeform 410"/>
                <p:cNvSpPr>
                  <a:spLocks/>
                </p:cNvSpPr>
                <p:nvPr/>
              </p:nvSpPr>
              <p:spPr bwMode="auto">
                <a:xfrm>
                  <a:off x="1213" y="1333"/>
                  <a:ext cx="70" cy="75"/>
                </a:xfrm>
                <a:custGeom>
                  <a:avLst/>
                  <a:gdLst>
                    <a:gd name="T0" fmla="*/ 20 w 70"/>
                    <a:gd name="T1" fmla="*/ 10 h 75"/>
                    <a:gd name="T2" fmla="*/ 20 w 70"/>
                    <a:gd name="T3" fmla="*/ 10 h 75"/>
                    <a:gd name="T4" fmla="*/ 25 w 70"/>
                    <a:gd name="T5" fmla="*/ 5 h 75"/>
                    <a:gd name="T6" fmla="*/ 25 w 70"/>
                    <a:gd name="T7" fmla="*/ 5 h 75"/>
                    <a:gd name="T8" fmla="*/ 20 w 70"/>
                    <a:gd name="T9" fmla="*/ 5 h 75"/>
                    <a:gd name="T10" fmla="*/ 10 w 70"/>
                    <a:gd name="T11" fmla="*/ 0 h 75"/>
                    <a:gd name="T12" fmla="*/ 0 w 70"/>
                    <a:gd name="T13" fmla="*/ 0 h 75"/>
                    <a:gd name="T14" fmla="*/ 5 w 70"/>
                    <a:gd name="T15" fmla="*/ 25 h 75"/>
                    <a:gd name="T16" fmla="*/ 15 w 70"/>
                    <a:gd name="T17" fmla="*/ 40 h 75"/>
                    <a:gd name="T18" fmla="*/ 30 w 70"/>
                    <a:gd name="T19" fmla="*/ 55 h 75"/>
                    <a:gd name="T20" fmla="*/ 50 w 70"/>
                    <a:gd name="T21" fmla="*/ 70 h 75"/>
                    <a:gd name="T22" fmla="*/ 55 w 70"/>
                    <a:gd name="T23" fmla="*/ 70 h 75"/>
                    <a:gd name="T24" fmla="*/ 55 w 70"/>
                    <a:gd name="T25" fmla="*/ 75 h 75"/>
                    <a:gd name="T26" fmla="*/ 65 w 70"/>
                    <a:gd name="T27" fmla="*/ 75 h 75"/>
                    <a:gd name="T28" fmla="*/ 70 w 70"/>
                    <a:gd name="T29" fmla="*/ 75 h 75"/>
                    <a:gd name="T30" fmla="*/ 70 w 70"/>
                    <a:gd name="T31" fmla="*/ 65 h 75"/>
                    <a:gd name="T32" fmla="*/ 65 w 70"/>
                    <a:gd name="T33" fmla="*/ 55 h 75"/>
                    <a:gd name="T34" fmla="*/ 65 w 70"/>
                    <a:gd name="T35" fmla="*/ 55 h 75"/>
                    <a:gd name="T36" fmla="*/ 60 w 70"/>
                    <a:gd name="T37" fmla="*/ 55 h 75"/>
                    <a:gd name="T38" fmla="*/ 60 w 70"/>
                    <a:gd name="T39" fmla="*/ 60 h 75"/>
                    <a:gd name="T40" fmla="*/ 55 w 70"/>
                    <a:gd name="T41" fmla="*/ 60 h 75"/>
                    <a:gd name="T42" fmla="*/ 50 w 70"/>
                    <a:gd name="T43" fmla="*/ 55 h 75"/>
                    <a:gd name="T44" fmla="*/ 40 w 70"/>
                    <a:gd name="T45" fmla="*/ 50 h 75"/>
                    <a:gd name="T46" fmla="*/ 40 w 70"/>
                    <a:gd name="T47" fmla="*/ 45 h 75"/>
                    <a:gd name="T48" fmla="*/ 40 w 70"/>
                    <a:gd name="T49" fmla="*/ 40 h 75"/>
                    <a:gd name="T50" fmla="*/ 40 w 70"/>
                    <a:gd name="T51" fmla="*/ 40 h 75"/>
                    <a:gd name="T52" fmla="*/ 40 w 70"/>
                    <a:gd name="T53" fmla="*/ 35 h 75"/>
                    <a:gd name="T54" fmla="*/ 45 w 70"/>
                    <a:gd name="T55" fmla="*/ 35 h 75"/>
                    <a:gd name="T56" fmla="*/ 50 w 70"/>
                    <a:gd name="T57" fmla="*/ 30 h 75"/>
                    <a:gd name="T58" fmla="*/ 45 w 70"/>
                    <a:gd name="T59" fmla="*/ 30 h 75"/>
                    <a:gd name="T60" fmla="*/ 45 w 70"/>
                    <a:gd name="T61" fmla="*/ 30 h 75"/>
                    <a:gd name="T62" fmla="*/ 45 w 70"/>
                    <a:gd name="T63" fmla="*/ 35 h 75"/>
                    <a:gd name="T64" fmla="*/ 40 w 70"/>
                    <a:gd name="T65" fmla="*/ 35 h 75"/>
                    <a:gd name="T66" fmla="*/ 35 w 70"/>
                    <a:gd name="T67" fmla="*/ 40 h 75"/>
                    <a:gd name="T68" fmla="*/ 30 w 70"/>
                    <a:gd name="T69" fmla="*/ 35 h 75"/>
                    <a:gd name="T70" fmla="*/ 25 w 70"/>
                    <a:gd name="T71" fmla="*/ 35 h 75"/>
                    <a:gd name="T72" fmla="*/ 25 w 70"/>
                    <a:gd name="T73" fmla="*/ 30 h 75"/>
                    <a:gd name="T74" fmla="*/ 20 w 70"/>
                    <a:gd name="T75" fmla="*/ 30 h 75"/>
                    <a:gd name="T76" fmla="*/ 20 w 70"/>
                    <a:gd name="T77" fmla="*/ 25 h 75"/>
                    <a:gd name="T78" fmla="*/ 20 w 70"/>
                    <a:gd name="T79" fmla="*/ 20 h 75"/>
                    <a:gd name="T80" fmla="*/ 20 w 70"/>
                    <a:gd name="T81" fmla="*/ 15 h 75"/>
                    <a:gd name="T82" fmla="*/ 20 w 70"/>
                    <a:gd name="T83" fmla="*/ 10 h 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70" h="75">
                      <a:moveTo>
                        <a:pt x="20" y="10"/>
                      </a:moveTo>
                      <a:lnTo>
                        <a:pt x="20" y="10"/>
                      </a:lnTo>
                      <a:lnTo>
                        <a:pt x="25" y="5"/>
                      </a:lnTo>
                      <a:lnTo>
                        <a:pt x="25" y="5"/>
                      </a:lnTo>
                      <a:lnTo>
                        <a:pt x="20" y="5"/>
                      </a:lnTo>
                      <a:lnTo>
                        <a:pt x="10" y="0"/>
                      </a:lnTo>
                      <a:lnTo>
                        <a:pt x="0" y="0"/>
                      </a:lnTo>
                      <a:lnTo>
                        <a:pt x="5" y="25"/>
                      </a:lnTo>
                      <a:lnTo>
                        <a:pt x="15" y="40"/>
                      </a:lnTo>
                      <a:lnTo>
                        <a:pt x="30" y="55"/>
                      </a:lnTo>
                      <a:lnTo>
                        <a:pt x="50" y="70"/>
                      </a:lnTo>
                      <a:lnTo>
                        <a:pt x="55" y="70"/>
                      </a:lnTo>
                      <a:lnTo>
                        <a:pt x="55" y="75"/>
                      </a:lnTo>
                      <a:lnTo>
                        <a:pt x="65" y="75"/>
                      </a:lnTo>
                      <a:lnTo>
                        <a:pt x="70" y="75"/>
                      </a:lnTo>
                      <a:lnTo>
                        <a:pt x="70" y="65"/>
                      </a:lnTo>
                      <a:lnTo>
                        <a:pt x="65" y="55"/>
                      </a:lnTo>
                      <a:lnTo>
                        <a:pt x="65" y="55"/>
                      </a:lnTo>
                      <a:lnTo>
                        <a:pt x="60" y="55"/>
                      </a:lnTo>
                      <a:lnTo>
                        <a:pt x="60" y="60"/>
                      </a:lnTo>
                      <a:lnTo>
                        <a:pt x="55" y="60"/>
                      </a:lnTo>
                      <a:lnTo>
                        <a:pt x="50" y="55"/>
                      </a:lnTo>
                      <a:lnTo>
                        <a:pt x="40" y="50"/>
                      </a:lnTo>
                      <a:lnTo>
                        <a:pt x="40" y="45"/>
                      </a:lnTo>
                      <a:lnTo>
                        <a:pt x="40" y="40"/>
                      </a:lnTo>
                      <a:lnTo>
                        <a:pt x="40" y="40"/>
                      </a:lnTo>
                      <a:lnTo>
                        <a:pt x="40" y="35"/>
                      </a:lnTo>
                      <a:lnTo>
                        <a:pt x="45" y="35"/>
                      </a:lnTo>
                      <a:lnTo>
                        <a:pt x="50" y="30"/>
                      </a:lnTo>
                      <a:lnTo>
                        <a:pt x="45" y="30"/>
                      </a:lnTo>
                      <a:lnTo>
                        <a:pt x="45" y="30"/>
                      </a:lnTo>
                      <a:lnTo>
                        <a:pt x="45" y="35"/>
                      </a:lnTo>
                      <a:lnTo>
                        <a:pt x="40" y="35"/>
                      </a:lnTo>
                      <a:lnTo>
                        <a:pt x="35" y="40"/>
                      </a:lnTo>
                      <a:lnTo>
                        <a:pt x="30" y="35"/>
                      </a:lnTo>
                      <a:lnTo>
                        <a:pt x="25" y="35"/>
                      </a:lnTo>
                      <a:lnTo>
                        <a:pt x="25" y="30"/>
                      </a:lnTo>
                      <a:lnTo>
                        <a:pt x="20" y="30"/>
                      </a:lnTo>
                      <a:lnTo>
                        <a:pt x="20" y="25"/>
                      </a:lnTo>
                      <a:lnTo>
                        <a:pt x="20" y="20"/>
                      </a:lnTo>
                      <a:lnTo>
                        <a:pt x="20" y="15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7" name="Freeform 411"/>
                <p:cNvSpPr>
                  <a:spLocks/>
                </p:cNvSpPr>
                <p:nvPr/>
              </p:nvSpPr>
              <p:spPr bwMode="auto">
                <a:xfrm>
                  <a:off x="1068" y="4238"/>
                  <a:ext cx="30" cy="40"/>
                </a:xfrm>
                <a:custGeom>
                  <a:avLst/>
                  <a:gdLst>
                    <a:gd name="T0" fmla="*/ 30 w 30"/>
                    <a:gd name="T1" fmla="*/ 0 h 40"/>
                    <a:gd name="T2" fmla="*/ 25 w 30"/>
                    <a:gd name="T3" fmla="*/ 0 h 40"/>
                    <a:gd name="T4" fmla="*/ 15 w 30"/>
                    <a:gd name="T5" fmla="*/ 5 h 40"/>
                    <a:gd name="T6" fmla="*/ 5 w 30"/>
                    <a:gd name="T7" fmla="*/ 10 h 40"/>
                    <a:gd name="T8" fmla="*/ 0 w 30"/>
                    <a:gd name="T9" fmla="*/ 15 h 40"/>
                    <a:gd name="T10" fmla="*/ 5 w 30"/>
                    <a:gd name="T11" fmla="*/ 25 h 40"/>
                    <a:gd name="T12" fmla="*/ 5 w 30"/>
                    <a:gd name="T13" fmla="*/ 35 h 40"/>
                    <a:gd name="T14" fmla="*/ 15 w 30"/>
                    <a:gd name="T15" fmla="*/ 40 h 40"/>
                    <a:gd name="T16" fmla="*/ 25 w 30"/>
                    <a:gd name="T17" fmla="*/ 40 h 40"/>
                    <a:gd name="T18" fmla="*/ 25 w 30"/>
                    <a:gd name="T19" fmla="*/ 10 h 40"/>
                    <a:gd name="T20" fmla="*/ 30 w 30"/>
                    <a:gd name="T21" fmla="*/ 0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0" h="40">
                      <a:moveTo>
                        <a:pt x="30" y="0"/>
                      </a:moveTo>
                      <a:lnTo>
                        <a:pt x="25" y="0"/>
                      </a:lnTo>
                      <a:lnTo>
                        <a:pt x="15" y="5"/>
                      </a:lnTo>
                      <a:lnTo>
                        <a:pt x="5" y="10"/>
                      </a:lnTo>
                      <a:lnTo>
                        <a:pt x="0" y="15"/>
                      </a:lnTo>
                      <a:lnTo>
                        <a:pt x="5" y="25"/>
                      </a:lnTo>
                      <a:lnTo>
                        <a:pt x="5" y="35"/>
                      </a:lnTo>
                      <a:lnTo>
                        <a:pt x="15" y="40"/>
                      </a:lnTo>
                      <a:lnTo>
                        <a:pt x="25" y="40"/>
                      </a:lnTo>
                      <a:lnTo>
                        <a:pt x="25" y="10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8" name="Freeform 412"/>
                <p:cNvSpPr>
                  <a:spLocks/>
                </p:cNvSpPr>
                <p:nvPr/>
              </p:nvSpPr>
              <p:spPr bwMode="auto">
                <a:xfrm>
                  <a:off x="1093" y="4238"/>
                  <a:ext cx="125" cy="65"/>
                </a:xfrm>
                <a:custGeom>
                  <a:avLst/>
                  <a:gdLst>
                    <a:gd name="T0" fmla="*/ 0 w 125"/>
                    <a:gd name="T1" fmla="*/ 10 h 65"/>
                    <a:gd name="T2" fmla="*/ 0 w 125"/>
                    <a:gd name="T3" fmla="*/ 40 h 65"/>
                    <a:gd name="T4" fmla="*/ 30 w 125"/>
                    <a:gd name="T5" fmla="*/ 65 h 65"/>
                    <a:gd name="T6" fmla="*/ 110 w 125"/>
                    <a:gd name="T7" fmla="*/ 45 h 65"/>
                    <a:gd name="T8" fmla="*/ 125 w 125"/>
                    <a:gd name="T9" fmla="*/ 15 h 65"/>
                    <a:gd name="T10" fmla="*/ 90 w 125"/>
                    <a:gd name="T11" fmla="*/ 10 h 65"/>
                    <a:gd name="T12" fmla="*/ 5 w 125"/>
                    <a:gd name="T13" fmla="*/ 0 h 65"/>
                    <a:gd name="T14" fmla="*/ 0 w 125"/>
                    <a:gd name="T15" fmla="*/ 10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5" h="65">
                      <a:moveTo>
                        <a:pt x="0" y="10"/>
                      </a:moveTo>
                      <a:lnTo>
                        <a:pt x="0" y="40"/>
                      </a:lnTo>
                      <a:lnTo>
                        <a:pt x="30" y="65"/>
                      </a:lnTo>
                      <a:lnTo>
                        <a:pt x="110" y="45"/>
                      </a:lnTo>
                      <a:lnTo>
                        <a:pt x="125" y="15"/>
                      </a:lnTo>
                      <a:lnTo>
                        <a:pt x="90" y="10"/>
                      </a:lnTo>
                      <a:lnTo>
                        <a:pt x="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69" name="Freeform 413"/>
                <p:cNvSpPr>
                  <a:spLocks/>
                </p:cNvSpPr>
                <p:nvPr/>
              </p:nvSpPr>
              <p:spPr bwMode="auto">
                <a:xfrm>
                  <a:off x="1718" y="3753"/>
                  <a:ext cx="1" cy="1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0" name="Freeform 414"/>
                <p:cNvSpPr>
                  <a:spLocks/>
                </p:cNvSpPr>
                <p:nvPr/>
              </p:nvSpPr>
              <p:spPr bwMode="auto">
                <a:xfrm>
                  <a:off x="1718" y="3728"/>
                  <a:ext cx="170" cy="140"/>
                </a:xfrm>
                <a:custGeom>
                  <a:avLst/>
                  <a:gdLst>
                    <a:gd name="T0" fmla="*/ 0 w 170"/>
                    <a:gd name="T1" fmla="*/ 25 h 140"/>
                    <a:gd name="T2" fmla="*/ 0 w 170"/>
                    <a:gd name="T3" fmla="*/ 25 h 140"/>
                    <a:gd name="T4" fmla="*/ 0 w 170"/>
                    <a:gd name="T5" fmla="*/ 70 h 140"/>
                    <a:gd name="T6" fmla="*/ 50 w 170"/>
                    <a:gd name="T7" fmla="*/ 100 h 140"/>
                    <a:gd name="T8" fmla="*/ 65 w 170"/>
                    <a:gd name="T9" fmla="*/ 105 h 140"/>
                    <a:gd name="T10" fmla="*/ 80 w 170"/>
                    <a:gd name="T11" fmla="*/ 105 h 140"/>
                    <a:gd name="T12" fmla="*/ 135 w 170"/>
                    <a:gd name="T13" fmla="*/ 140 h 140"/>
                    <a:gd name="T14" fmla="*/ 120 w 170"/>
                    <a:gd name="T15" fmla="*/ 75 h 140"/>
                    <a:gd name="T16" fmla="*/ 45 w 170"/>
                    <a:gd name="T17" fmla="*/ 70 h 140"/>
                    <a:gd name="T18" fmla="*/ 50 w 170"/>
                    <a:gd name="T19" fmla="*/ 70 h 140"/>
                    <a:gd name="T20" fmla="*/ 50 w 170"/>
                    <a:gd name="T21" fmla="*/ 65 h 140"/>
                    <a:gd name="T22" fmla="*/ 65 w 170"/>
                    <a:gd name="T23" fmla="*/ 55 h 140"/>
                    <a:gd name="T24" fmla="*/ 80 w 170"/>
                    <a:gd name="T25" fmla="*/ 50 h 140"/>
                    <a:gd name="T26" fmla="*/ 95 w 170"/>
                    <a:gd name="T27" fmla="*/ 50 h 140"/>
                    <a:gd name="T28" fmla="*/ 115 w 170"/>
                    <a:gd name="T29" fmla="*/ 50 h 140"/>
                    <a:gd name="T30" fmla="*/ 120 w 170"/>
                    <a:gd name="T31" fmla="*/ 55 h 140"/>
                    <a:gd name="T32" fmla="*/ 120 w 170"/>
                    <a:gd name="T33" fmla="*/ 60 h 140"/>
                    <a:gd name="T34" fmla="*/ 140 w 170"/>
                    <a:gd name="T35" fmla="*/ 80 h 140"/>
                    <a:gd name="T36" fmla="*/ 150 w 170"/>
                    <a:gd name="T37" fmla="*/ 100 h 140"/>
                    <a:gd name="T38" fmla="*/ 155 w 170"/>
                    <a:gd name="T39" fmla="*/ 120 h 140"/>
                    <a:gd name="T40" fmla="*/ 150 w 170"/>
                    <a:gd name="T41" fmla="*/ 135 h 140"/>
                    <a:gd name="T42" fmla="*/ 160 w 170"/>
                    <a:gd name="T43" fmla="*/ 135 h 140"/>
                    <a:gd name="T44" fmla="*/ 165 w 170"/>
                    <a:gd name="T45" fmla="*/ 130 h 140"/>
                    <a:gd name="T46" fmla="*/ 170 w 170"/>
                    <a:gd name="T47" fmla="*/ 120 h 140"/>
                    <a:gd name="T48" fmla="*/ 170 w 170"/>
                    <a:gd name="T49" fmla="*/ 110 h 140"/>
                    <a:gd name="T50" fmla="*/ 150 w 170"/>
                    <a:gd name="T51" fmla="*/ 70 h 140"/>
                    <a:gd name="T52" fmla="*/ 125 w 170"/>
                    <a:gd name="T53" fmla="*/ 35 h 140"/>
                    <a:gd name="T54" fmla="*/ 85 w 170"/>
                    <a:gd name="T55" fmla="*/ 5 h 140"/>
                    <a:gd name="T56" fmla="*/ 45 w 170"/>
                    <a:gd name="T57" fmla="*/ 0 h 140"/>
                    <a:gd name="T58" fmla="*/ 0 w 170"/>
                    <a:gd name="T59" fmla="*/ 25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70" h="140">
                      <a:moveTo>
                        <a:pt x="0" y="25"/>
                      </a:moveTo>
                      <a:lnTo>
                        <a:pt x="0" y="25"/>
                      </a:lnTo>
                      <a:lnTo>
                        <a:pt x="0" y="70"/>
                      </a:lnTo>
                      <a:lnTo>
                        <a:pt x="50" y="100"/>
                      </a:lnTo>
                      <a:lnTo>
                        <a:pt x="65" y="105"/>
                      </a:lnTo>
                      <a:lnTo>
                        <a:pt x="80" y="105"/>
                      </a:lnTo>
                      <a:lnTo>
                        <a:pt x="135" y="140"/>
                      </a:lnTo>
                      <a:lnTo>
                        <a:pt x="120" y="75"/>
                      </a:lnTo>
                      <a:lnTo>
                        <a:pt x="45" y="70"/>
                      </a:lnTo>
                      <a:lnTo>
                        <a:pt x="50" y="70"/>
                      </a:lnTo>
                      <a:lnTo>
                        <a:pt x="50" y="65"/>
                      </a:lnTo>
                      <a:lnTo>
                        <a:pt x="65" y="55"/>
                      </a:lnTo>
                      <a:lnTo>
                        <a:pt x="80" y="50"/>
                      </a:lnTo>
                      <a:lnTo>
                        <a:pt x="95" y="50"/>
                      </a:lnTo>
                      <a:lnTo>
                        <a:pt x="115" y="50"/>
                      </a:lnTo>
                      <a:lnTo>
                        <a:pt x="120" y="55"/>
                      </a:lnTo>
                      <a:lnTo>
                        <a:pt x="120" y="60"/>
                      </a:lnTo>
                      <a:lnTo>
                        <a:pt x="140" y="80"/>
                      </a:lnTo>
                      <a:lnTo>
                        <a:pt x="150" y="100"/>
                      </a:lnTo>
                      <a:lnTo>
                        <a:pt x="155" y="120"/>
                      </a:lnTo>
                      <a:lnTo>
                        <a:pt x="150" y="135"/>
                      </a:lnTo>
                      <a:lnTo>
                        <a:pt x="160" y="135"/>
                      </a:lnTo>
                      <a:lnTo>
                        <a:pt x="165" y="130"/>
                      </a:lnTo>
                      <a:lnTo>
                        <a:pt x="170" y="120"/>
                      </a:lnTo>
                      <a:lnTo>
                        <a:pt x="170" y="110"/>
                      </a:lnTo>
                      <a:lnTo>
                        <a:pt x="150" y="70"/>
                      </a:lnTo>
                      <a:lnTo>
                        <a:pt x="125" y="35"/>
                      </a:lnTo>
                      <a:lnTo>
                        <a:pt x="85" y="5"/>
                      </a:lnTo>
                      <a:lnTo>
                        <a:pt x="45" y="0"/>
                      </a:lnTo>
                      <a:lnTo>
                        <a:pt x="0" y="2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1" name="Freeform 415"/>
                <p:cNvSpPr>
                  <a:spLocks/>
                </p:cNvSpPr>
                <p:nvPr/>
              </p:nvSpPr>
              <p:spPr bwMode="auto">
                <a:xfrm>
                  <a:off x="1123" y="3798"/>
                  <a:ext cx="780" cy="520"/>
                </a:xfrm>
                <a:custGeom>
                  <a:avLst/>
                  <a:gdLst>
                    <a:gd name="T0" fmla="*/ 595 w 780"/>
                    <a:gd name="T1" fmla="*/ 115 h 520"/>
                    <a:gd name="T2" fmla="*/ 570 w 780"/>
                    <a:gd name="T3" fmla="*/ 275 h 520"/>
                    <a:gd name="T4" fmla="*/ 535 w 780"/>
                    <a:gd name="T5" fmla="*/ 340 h 520"/>
                    <a:gd name="T6" fmla="*/ 475 w 780"/>
                    <a:gd name="T7" fmla="*/ 380 h 520"/>
                    <a:gd name="T8" fmla="*/ 390 w 780"/>
                    <a:gd name="T9" fmla="*/ 365 h 520"/>
                    <a:gd name="T10" fmla="*/ 340 w 780"/>
                    <a:gd name="T11" fmla="*/ 330 h 520"/>
                    <a:gd name="T12" fmla="*/ 295 w 780"/>
                    <a:gd name="T13" fmla="*/ 310 h 520"/>
                    <a:gd name="T14" fmla="*/ 330 w 780"/>
                    <a:gd name="T15" fmla="*/ 380 h 520"/>
                    <a:gd name="T16" fmla="*/ 310 w 780"/>
                    <a:gd name="T17" fmla="*/ 390 h 520"/>
                    <a:gd name="T18" fmla="*/ 240 w 780"/>
                    <a:gd name="T19" fmla="*/ 370 h 520"/>
                    <a:gd name="T20" fmla="*/ 175 w 780"/>
                    <a:gd name="T21" fmla="*/ 335 h 520"/>
                    <a:gd name="T22" fmla="*/ 145 w 780"/>
                    <a:gd name="T23" fmla="*/ 335 h 520"/>
                    <a:gd name="T24" fmla="*/ 65 w 780"/>
                    <a:gd name="T25" fmla="*/ 360 h 520"/>
                    <a:gd name="T26" fmla="*/ 95 w 780"/>
                    <a:gd name="T27" fmla="*/ 360 h 520"/>
                    <a:gd name="T28" fmla="*/ 135 w 780"/>
                    <a:gd name="T29" fmla="*/ 370 h 520"/>
                    <a:gd name="T30" fmla="*/ 220 w 780"/>
                    <a:gd name="T31" fmla="*/ 430 h 520"/>
                    <a:gd name="T32" fmla="*/ 60 w 780"/>
                    <a:gd name="T33" fmla="*/ 450 h 520"/>
                    <a:gd name="T34" fmla="*/ 80 w 780"/>
                    <a:gd name="T35" fmla="*/ 485 h 520"/>
                    <a:gd name="T36" fmla="*/ 50 w 780"/>
                    <a:gd name="T37" fmla="*/ 515 h 520"/>
                    <a:gd name="T38" fmla="*/ 235 w 780"/>
                    <a:gd name="T39" fmla="*/ 515 h 520"/>
                    <a:gd name="T40" fmla="*/ 485 w 780"/>
                    <a:gd name="T41" fmla="*/ 445 h 520"/>
                    <a:gd name="T42" fmla="*/ 635 w 780"/>
                    <a:gd name="T43" fmla="*/ 365 h 520"/>
                    <a:gd name="T44" fmla="*/ 765 w 780"/>
                    <a:gd name="T45" fmla="*/ 220 h 520"/>
                    <a:gd name="T46" fmla="*/ 760 w 780"/>
                    <a:gd name="T47" fmla="*/ 205 h 520"/>
                    <a:gd name="T48" fmla="*/ 780 w 780"/>
                    <a:gd name="T49" fmla="*/ 120 h 520"/>
                    <a:gd name="T50" fmla="*/ 765 w 780"/>
                    <a:gd name="T51" fmla="*/ 50 h 520"/>
                    <a:gd name="T52" fmla="*/ 755 w 780"/>
                    <a:gd name="T53" fmla="*/ 65 h 520"/>
                    <a:gd name="T54" fmla="*/ 730 w 780"/>
                    <a:gd name="T55" fmla="*/ 70 h 520"/>
                    <a:gd name="T56" fmla="*/ 660 w 780"/>
                    <a:gd name="T57" fmla="*/ 35 h 520"/>
                    <a:gd name="T58" fmla="*/ 655 w 780"/>
                    <a:gd name="T59" fmla="*/ 120 h 520"/>
                    <a:gd name="T60" fmla="*/ 625 w 780"/>
                    <a:gd name="T61" fmla="*/ 105 h 520"/>
                    <a:gd name="T62" fmla="*/ 595 w 780"/>
                    <a:gd name="T63" fmla="*/ 0 h 5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780" h="520">
                      <a:moveTo>
                        <a:pt x="595" y="0"/>
                      </a:moveTo>
                      <a:lnTo>
                        <a:pt x="595" y="115"/>
                      </a:lnTo>
                      <a:lnTo>
                        <a:pt x="585" y="225"/>
                      </a:lnTo>
                      <a:lnTo>
                        <a:pt x="570" y="275"/>
                      </a:lnTo>
                      <a:lnTo>
                        <a:pt x="550" y="320"/>
                      </a:lnTo>
                      <a:lnTo>
                        <a:pt x="535" y="340"/>
                      </a:lnTo>
                      <a:lnTo>
                        <a:pt x="520" y="355"/>
                      </a:lnTo>
                      <a:lnTo>
                        <a:pt x="475" y="380"/>
                      </a:lnTo>
                      <a:lnTo>
                        <a:pt x="435" y="385"/>
                      </a:lnTo>
                      <a:lnTo>
                        <a:pt x="390" y="365"/>
                      </a:lnTo>
                      <a:lnTo>
                        <a:pt x="365" y="350"/>
                      </a:lnTo>
                      <a:lnTo>
                        <a:pt x="340" y="330"/>
                      </a:lnTo>
                      <a:lnTo>
                        <a:pt x="320" y="315"/>
                      </a:lnTo>
                      <a:lnTo>
                        <a:pt x="295" y="310"/>
                      </a:lnTo>
                      <a:lnTo>
                        <a:pt x="335" y="350"/>
                      </a:lnTo>
                      <a:lnTo>
                        <a:pt x="330" y="380"/>
                      </a:lnTo>
                      <a:lnTo>
                        <a:pt x="320" y="385"/>
                      </a:lnTo>
                      <a:lnTo>
                        <a:pt x="310" y="390"/>
                      </a:lnTo>
                      <a:lnTo>
                        <a:pt x="295" y="385"/>
                      </a:lnTo>
                      <a:lnTo>
                        <a:pt x="240" y="370"/>
                      </a:lnTo>
                      <a:lnTo>
                        <a:pt x="190" y="340"/>
                      </a:lnTo>
                      <a:lnTo>
                        <a:pt x="175" y="335"/>
                      </a:lnTo>
                      <a:lnTo>
                        <a:pt x="160" y="330"/>
                      </a:lnTo>
                      <a:lnTo>
                        <a:pt x="145" y="335"/>
                      </a:lnTo>
                      <a:lnTo>
                        <a:pt x="105" y="345"/>
                      </a:lnTo>
                      <a:lnTo>
                        <a:pt x="65" y="360"/>
                      </a:lnTo>
                      <a:lnTo>
                        <a:pt x="80" y="360"/>
                      </a:lnTo>
                      <a:lnTo>
                        <a:pt x="95" y="360"/>
                      </a:lnTo>
                      <a:lnTo>
                        <a:pt x="115" y="365"/>
                      </a:lnTo>
                      <a:lnTo>
                        <a:pt x="135" y="370"/>
                      </a:lnTo>
                      <a:lnTo>
                        <a:pt x="185" y="390"/>
                      </a:lnTo>
                      <a:lnTo>
                        <a:pt x="220" y="430"/>
                      </a:lnTo>
                      <a:lnTo>
                        <a:pt x="205" y="455"/>
                      </a:lnTo>
                      <a:lnTo>
                        <a:pt x="60" y="450"/>
                      </a:lnTo>
                      <a:lnTo>
                        <a:pt x="95" y="455"/>
                      </a:lnTo>
                      <a:lnTo>
                        <a:pt x="80" y="485"/>
                      </a:lnTo>
                      <a:lnTo>
                        <a:pt x="0" y="505"/>
                      </a:lnTo>
                      <a:lnTo>
                        <a:pt x="50" y="515"/>
                      </a:lnTo>
                      <a:lnTo>
                        <a:pt x="100" y="520"/>
                      </a:lnTo>
                      <a:lnTo>
                        <a:pt x="235" y="515"/>
                      </a:lnTo>
                      <a:lnTo>
                        <a:pt x="360" y="490"/>
                      </a:lnTo>
                      <a:lnTo>
                        <a:pt x="485" y="445"/>
                      </a:lnTo>
                      <a:lnTo>
                        <a:pt x="565" y="410"/>
                      </a:lnTo>
                      <a:lnTo>
                        <a:pt x="635" y="365"/>
                      </a:lnTo>
                      <a:lnTo>
                        <a:pt x="710" y="300"/>
                      </a:lnTo>
                      <a:lnTo>
                        <a:pt x="765" y="220"/>
                      </a:lnTo>
                      <a:lnTo>
                        <a:pt x="755" y="215"/>
                      </a:lnTo>
                      <a:lnTo>
                        <a:pt x="760" y="205"/>
                      </a:lnTo>
                      <a:lnTo>
                        <a:pt x="765" y="200"/>
                      </a:lnTo>
                      <a:lnTo>
                        <a:pt x="780" y="120"/>
                      </a:lnTo>
                      <a:lnTo>
                        <a:pt x="765" y="40"/>
                      </a:lnTo>
                      <a:lnTo>
                        <a:pt x="765" y="50"/>
                      </a:lnTo>
                      <a:lnTo>
                        <a:pt x="760" y="60"/>
                      </a:lnTo>
                      <a:lnTo>
                        <a:pt x="755" y="65"/>
                      </a:lnTo>
                      <a:lnTo>
                        <a:pt x="745" y="65"/>
                      </a:lnTo>
                      <a:lnTo>
                        <a:pt x="730" y="70"/>
                      </a:lnTo>
                      <a:lnTo>
                        <a:pt x="675" y="35"/>
                      </a:lnTo>
                      <a:lnTo>
                        <a:pt x="660" y="35"/>
                      </a:lnTo>
                      <a:lnTo>
                        <a:pt x="670" y="110"/>
                      </a:lnTo>
                      <a:lnTo>
                        <a:pt x="655" y="120"/>
                      </a:lnTo>
                      <a:lnTo>
                        <a:pt x="640" y="120"/>
                      </a:lnTo>
                      <a:lnTo>
                        <a:pt x="625" y="105"/>
                      </a:lnTo>
                      <a:lnTo>
                        <a:pt x="645" y="30"/>
                      </a:lnTo>
                      <a:lnTo>
                        <a:pt x="595" y="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2" name="Freeform 416"/>
                <p:cNvSpPr>
                  <a:spLocks/>
                </p:cNvSpPr>
                <p:nvPr/>
              </p:nvSpPr>
              <p:spPr bwMode="auto">
                <a:xfrm>
                  <a:off x="1763" y="3778"/>
                  <a:ext cx="110" cy="90"/>
                </a:xfrm>
                <a:custGeom>
                  <a:avLst/>
                  <a:gdLst>
                    <a:gd name="T0" fmla="*/ 5 w 110"/>
                    <a:gd name="T1" fmla="*/ 15 h 90"/>
                    <a:gd name="T2" fmla="*/ 5 w 110"/>
                    <a:gd name="T3" fmla="*/ 20 h 90"/>
                    <a:gd name="T4" fmla="*/ 0 w 110"/>
                    <a:gd name="T5" fmla="*/ 20 h 90"/>
                    <a:gd name="T6" fmla="*/ 75 w 110"/>
                    <a:gd name="T7" fmla="*/ 25 h 90"/>
                    <a:gd name="T8" fmla="*/ 90 w 110"/>
                    <a:gd name="T9" fmla="*/ 90 h 90"/>
                    <a:gd name="T10" fmla="*/ 105 w 110"/>
                    <a:gd name="T11" fmla="*/ 85 h 90"/>
                    <a:gd name="T12" fmla="*/ 110 w 110"/>
                    <a:gd name="T13" fmla="*/ 70 h 90"/>
                    <a:gd name="T14" fmla="*/ 105 w 110"/>
                    <a:gd name="T15" fmla="*/ 50 h 90"/>
                    <a:gd name="T16" fmla="*/ 95 w 110"/>
                    <a:gd name="T17" fmla="*/ 30 h 90"/>
                    <a:gd name="T18" fmla="*/ 75 w 110"/>
                    <a:gd name="T19" fmla="*/ 10 h 90"/>
                    <a:gd name="T20" fmla="*/ 75 w 110"/>
                    <a:gd name="T21" fmla="*/ 5 h 90"/>
                    <a:gd name="T22" fmla="*/ 70 w 110"/>
                    <a:gd name="T23" fmla="*/ 0 h 90"/>
                    <a:gd name="T24" fmla="*/ 50 w 110"/>
                    <a:gd name="T25" fmla="*/ 0 h 90"/>
                    <a:gd name="T26" fmla="*/ 35 w 110"/>
                    <a:gd name="T27" fmla="*/ 0 h 90"/>
                    <a:gd name="T28" fmla="*/ 20 w 110"/>
                    <a:gd name="T29" fmla="*/ 5 h 90"/>
                    <a:gd name="T30" fmla="*/ 5 w 110"/>
                    <a:gd name="T31" fmla="*/ 15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0" h="90">
                      <a:moveTo>
                        <a:pt x="5" y="15"/>
                      </a:moveTo>
                      <a:lnTo>
                        <a:pt x="5" y="20"/>
                      </a:lnTo>
                      <a:lnTo>
                        <a:pt x="0" y="20"/>
                      </a:lnTo>
                      <a:lnTo>
                        <a:pt x="75" y="25"/>
                      </a:lnTo>
                      <a:lnTo>
                        <a:pt x="90" y="90"/>
                      </a:lnTo>
                      <a:lnTo>
                        <a:pt x="105" y="85"/>
                      </a:lnTo>
                      <a:lnTo>
                        <a:pt x="110" y="70"/>
                      </a:lnTo>
                      <a:lnTo>
                        <a:pt x="105" y="50"/>
                      </a:lnTo>
                      <a:lnTo>
                        <a:pt x="95" y="30"/>
                      </a:lnTo>
                      <a:lnTo>
                        <a:pt x="75" y="10"/>
                      </a:lnTo>
                      <a:lnTo>
                        <a:pt x="75" y="5"/>
                      </a:lnTo>
                      <a:lnTo>
                        <a:pt x="70" y="0"/>
                      </a:lnTo>
                      <a:lnTo>
                        <a:pt x="50" y="0"/>
                      </a:lnTo>
                      <a:lnTo>
                        <a:pt x="35" y="0"/>
                      </a:lnTo>
                      <a:lnTo>
                        <a:pt x="20" y="5"/>
                      </a:lnTo>
                      <a:lnTo>
                        <a:pt x="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3" name="Freeform 417"/>
                <p:cNvSpPr>
                  <a:spLocks/>
                </p:cNvSpPr>
                <p:nvPr/>
              </p:nvSpPr>
              <p:spPr bwMode="auto">
                <a:xfrm>
                  <a:off x="1748" y="3828"/>
                  <a:ext cx="45" cy="90"/>
                </a:xfrm>
                <a:custGeom>
                  <a:avLst/>
                  <a:gdLst>
                    <a:gd name="T0" fmla="*/ 45 w 45"/>
                    <a:gd name="T1" fmla="*/ 80 h 90"/>
                    <a:gd name="T2" fmla="*/ 35 w 45"/>
                    <a:gd name="T3" fmla="*/ 5 h 90"/>
                    <a:gd name="T4" fmla="*/ 20 w 45"/>
                    <a:gd name="T5" fmla="*/ 0 h 90"/>
                    <a:gd name="T6" fmla="*/ 0 w 45"/>
                    <a:gd name="T7" fmla="*/ 75 h 90"/>
                    <a:gd name="T8" fmla="*/ 15 w 45"/>
                    <a:gd name="T9" fmla="*/ 90 h 90"/>
                    <a:gd name="T10" fmla="*/ 30 w 45"/>
                    <a:gd name="T11" fmla="*/ 90 h 90"/>
                    <a:gd name="T12" fmla="*/ 45 w 45"/>
                    <a:gd name="T13" fmla="*/ 80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" h="90">
                      <a:moveTo>
                        <a:pt x="45" y="80"/>
                      </a:moveTo>
                      <a:lnTo>
                        <a:pt x="35" y="5"/>
                      </a:lnTo>
                      <a:lnTo>
                        <a:pt x="20" y="0"/>
                      </a:lnTo>
                      <a:lnTo>
                        <a:pt x="0" y="75"/>
                      </a:lnTo>
                      <a:lnTo>
                        <a:pt x="15" y="90"/>
                      </a:lnTo>
                      <a:lnTo>
                        <a:pt x="30" y="90"/>
                      </a:lnTo>
                      <a:lnTo>
                        <a:pt x="45" y="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4" name="Freeform 418"/>
                <p:cNvSpPr>
                  <a:spLocks noEditPoints="1"/>
                </p:cNvSpPr>
                <p:nvPr/>
              </p:nvSpPr>
              <p:spPr bwMode="auto">
                <a:xfrm>
                  <a:off x="1173" y="2208"/>
                  <a:ext cx="3960" cy="1950"/>
                </a:xfrm>
                <a:custGeom>
                  <a:avLst/>
                  <a:gdLst>
                    <a:gd name="T0" fmla="*/ 2995 w 3960"/>
                    <a:gd name="T1" fmla="*/ 645 h 1950"/>
                    <a:gd name="T2" fmla="*/ 2265 w 3960"/>
                    <a:gd name="T3" fmla="*/ 630 h 1950"/>
                    <a:gd name="T4" fmla="*/ 1525 w 3960"/>
                    <a:gd name="T5" fmla="*/ 500 h 1950"/>
                    <a:gd name="T6" fmla="*/ 925 w 3960"/>
                    <a:gd name="T7" fmla="*/ 305 h 1950"/>
                    <a:gd name="T8" fmla="*/ 560 w 3960"/>
                    <a:gd name="T9" fmla="*/ 135 h 1950"/>
                    <a:gd name="T10" fmla="*/ 310 w 3960"/>
                    <a:gd name="T11" fmla="*/ 5 h 1950"/>
                    <a:gd name="T12" fmla="*/ 330 w 3960"/>
                    <a:gd name="T13" fmla="*/ 60 h 1950"/>
                    <a:gd name="T14" fmla="*/ 205 w 3960"/>
                    <a:gd name="T15" fmla="*/ 380 h 1950"/>
                    <a:gd name="T16" fmla="*/ 140 w 3960"/>
                    <a:gd name="T17" fmla="*/ 525 h 1950"/>
                    <a:gd name="T18" fmla="*/ 60 w 3960"/>
                    <a:gd name="T19" fmla="*/ 705 h 1950"/>
                    <a:gd name="T20" fmla="*/ 50 w 3960"/>
                    <a:gd name="T21" fmla="*/ 1175 h 1950"/>
                    <a:gd name="T22" fmla="*/ 215 w 3960"/>
                    <a:gd name="T23" fmla="*/ 1430 h 1950"/>
                    <a:gd name="T24" fmla="*/ 310 w 3960"/>
                    <a:gd name="T25" fmla="*/ 1510 h 1950"/>
                    <a:gd name="T26" fmla="*/ 550 w 3960"/>
                    <a:gd name="T27" fmla="*/ 1505 h 1950"/>
                    <a:gd name="T28" fmla="*/ 655 w 3960"/>
                    <a:gd name="T29" fmla="*/ 1515 h 1950"/>
                    <a:gd name="T30" fmla="*/ 905 w 3960"/>
                    <a:gd name="T31" fmla="*/ 1740 h 1950"/>
                    <a:gd name="T32" fmla="*/ 865 w 3960"/>
                    <a:gd name="T33" fmla="*/ 1680 h 1950"/>
                    <a:gd name="T34" fmla="*/ 1015 w 3960"/>
                    <a:gd name="T35" fmla="*/ 1675 h 1950"/>
                    <a:gd name="T36" fmla="*/ 1310 w 3960"/>
                    <a:gd name="T37" fmla="*/ 1835 h 1950"/>
                    <a:gd name="T38" fmla="*/ 1045 w 3960"/>
                    <a:gd name="T39" fmla="*/ 1790 h 1950"/>
                    <a:gd name="T40" fmla="*/ 1475 w 3960"/>
                    <a:gd name="T41" fmla="*/ 1905 h 1950"/>
                    <a:gd name="T42" fmla="*/ 1830 w 3960"/>
                    <a:gd name="T43" fmla="*/ 1950 h 1950"/>
                    <a:gd name="T44" fmla="*/ 2920 w 3960"/>
                    <a:gd name="T45" fmla="*/ 1810 h 1950"/>
                    <a:gd name="T46" fmla="*/ 3210 w 3960"/>
                    <a:gd name="T47" fmla="*/ 1845 h 1950"/>
                    <a:gd name="T48" fmla="*/ 3500 w 3960"/>
                    <a:gd name="T49" fmla="*/ 1755 h 1950"/>
                    <a:gd name="T50" fmla="*/ 3715 w 3960"/>
                    <a:gd name="T51" fmla="*/ 1720 h 1950"/>
                    <a:gd name="T52" fmla="*/ 3765 w 3960"/>
                    <a:gd name="T53" fmla="*/ 1675 h 1950"/>
                    <a:gd name="T54" fmla="*/ 3840 w 3960"/>
                    <a:gd name="T55" fmla="*/ 1590 h 1950"/>
                    <a:gd name="T56" fmla="*/ 3890 w 3960"/>
                    <a:gd name="T57" fmla="*/ 1485 h 1950"/>
                    <a:gd name="T58" fmla="*/ 3205 w 3960"/>
                    <a:gd name="T59" fmla="*/ 1665 h 1950"/>
                    <a:gd name="T60" fmla="*/ 2285 w 3960"/>
                    <a:gd name="T61" fmla="*/ 1705 h 1950"/>
                    <a:gd name="T62" fmla="*/ 1110 w 3960"/>
                    <a:gd name="T63" fmla="*/ 1465 h 1950"/>
                    <a:gd name="T64" fmla="*/ 360 w 3960"/>
                    <a:gd name="T65" fmla="*/ 1170 h 1950"/>
                    <a:gd name="T66" fmla="*/ 215 w 3960"/>
                    <a:gd name="T67" fmla="*/ 875 h 1950"/>
                    <a:gd name="T68" fmla="*/ 215 w 3960"/>
                    <a:gd name="T69" fmla="*/ 700 h 1950"/>
                    <a:gd name="T70" fmla="*/ 275 w 3960"/>
                    <a:gd name="T71" fmla="*/ 680 h 1950"/>
                    <a:gd name="T72" fmla="*/ 330 w 3960"/>
                    <a:gd name="T73" fmla="*/ 665 h 1950"/>
                    <a:gd name="T74" fmla="*/ 365 w 3960"/>
                    <a:gd name="T75" fmla="*/ 600 h 1950"/>
                    <a:gd name="T76" fmla="*/ 735 w 3960"/>
                    <a:gd name="T77" fmla="*/ 705 h 1950"/>
                    <a:gd name="T78" fmla="*/ 2305 w 3960"/>
                    <a:gd name="T79" fmla="*/ 845 h 1950"/>
                    <a:gd name="T80" fmla="*/ 3885 w 3960"/>
                    <a:gd name="T81" fmla="*/ 510 h 1950"/>
                    <a:gd name="T82" fmla="*/ 3580 w 3960"/>
                    <a:gd name="T83" fmla="*/ 570 h 1950"/>
                    <a:gd name="T84" fmla="*/ 420 w 3960"/>
                    <a:gd name="T85" fmla="*/ 145 h 1950"/>
                    <a:gd name="T86" fmla="*/ 475 w 3960"/>
                    <a:gd name="T87" fmla="*/ 265 h 1950"/>
                    <a:gd name="T88" fmla="*/ 490 w 3960"/>
                    <a:gd name="T89" fmla="*/ 355 h 1950"/>
                    <a:gd name="T90" fmla="*/ 375 w 3960"/>
                    <a:gd name="T91" fmla="*/ 375 h 1950"/>
                    <a:gd name="T92" fmla="*/ 350 w 3960"/>
                    <a:gd name="T93" fmla="*/ 285 h 1950"/>
                    <a:gd name="T94" fmla="*/ 365 w 3960"/>
                    <a:gd name="T95" fmla="*/ 170 h 1950"/>
                    <a:gd name="T96" fmla="*/ 1355 w 3960"/>
                    <a:gd name="T97" fmla="*/ 1815 h 1950"/>
                    <a:gd name="T98" fmla="*/ 1400 w 3960"/>
                    <a:gd name="T99" fmla="*/ 1825 h 1950"/>
                    <a:gd name="T100" fmla="*/ 1385 w 3960"/>
                    <a:gd name="T101" fmla="*/ 1855 h 1950"/>
                    <a:gd name="T102" fmla="*/ 1335 w 3960"/>
                    <a:gd name="T103" fmla="*/ 1840 h 19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3960" h="1950">
                      <a:moveTo>
                        <a:pt x="3580" y="570"/>
                      </a:moveTo>
                      <a:lnTo>
                        <a:pt x="3385" y="605"/>
                      </a:lnTo>
                      <a:lnTo>
                        <a:pt x="3190" y="625"/>
                      </a:lnTo>
                      <a:lnTo>
                        <a:pt x="2995" y="645"/>
                      </a:lnTo>
                      <a:lnTo>
                        <a:pt x="2800" y="650"/>
                      </a:lnTo>
                      <a:lnTo>
                        <a:pt x="2620" y="650"/>
                      </a:lnTo>
                      <a:lnTo>
                        <a:pt x="2445" y="645"/>
                      </a:lnTo>
                      <a:lnTo>
                        <a:pt x="2265" y="630"/>
                      </a:lnTo>
                      <a:lnTo>
                        <a:pt x="2080" y="610"/>
                      </a:lnTo>
                      <a:lnTo>
                        <a:pt x="1880" y="580"/>
                      </a:lnTo>
                      <a:lnTo>
                        <a:pt x="1680" y="540"/>
                      </a:lnTo>
                      <a:lnTo>
                        <a:pt x="1525" y="500"/>
                      </a:lnTo>
                      <a:lnTo>
                        <a:pt x="1375" y="460"/>
                      </a:lnTo>
                      <a:lnTo>
                        <a:pt x="1220" y="415"/>
                      </a:lnTo>
                      <a:lnTo>
                        <a:pt x="1075" y="360"/>
                      </a:lnTo>
                      <a:lnTo>
                        <a:pt x="925" y="305"/>
                      </a:lnTo>
                      <a:lnTo>
                        <a:pt x="775" y="240"/>
                      </a:lnTo>
                      <a:lnTo>
                        <a:pt x="700" y="205"/>
                      </a:lnTo>
                      <a:lnTo>
                        <a:pt x="630" y="170"/>
                      </a:lnTo>
                      <a:lnTo>
                        <a:pt x="560" y="135"/>
                      </a:lnTo>
                      <a:lnTo>
                        <a:pt x="490" y="100"/>
                      </a:lnTo>
                      <a:lnTo>
                        <a:pt x="400" y="50"/>
                      </a:lnTo>
                      <a:lnTo>
                        <a:pt x="310" y="0"/>
                      </a:lnTo>
                      <a:lnTo>
                        <a:pt x="310" y="5"/>
                      </a:lnTo>
                      <a:lnTo>
                        <a:pt x="290" y="70"/>
                      </a:lnTo>
                      <a:lnTo>
                        <a:pt x="300" y="50"/>
                      </a:lnTo>
                      <a:lnTo>
                        <a:pt x="315" y="45"/>
                      </a:lnTo>
                      <a:lnTo>
                        <a:pt x="330" y="60"/>
                      </a:lnTo>
                      <a:lnTo>
                        <a:pt x="315" y="170"/>
                      </a:lnTo>
                      <a:lnTo>
                        <a:pt x="280" y="265"/>
                      </a:lnTo>
                      <a:lnTo>
                        <a:pt x="225" y="360"/>
                      </a:lnTo>
                      <a:lnTo>
                        <a:pt x="205" y="380"/>
                      </a:lnTo>
                      <a:lnTo>
                        <a:pt x="180" y="395"/>
                      </a:lnTo>
                      <a:lnTo>
                        <a:pt x="125" y="445"/>
                      </a:lnTo>
                      <a:lnTo>
                        <a:pt x="90" y="505"/>
                      </a:lnTo>
                      <a:lnTo>
                        <a:pt x="140" y="525"/>
                      </a:lnTo>
                      <a:lnTo>
                        <a:pt x="125" y="565"/>
                      </a:lnTo>
                      <a:lnTo>
                        <a:pt x="110" y="600"/>
                      </a:lnTo>
                      <a:lnTo>
                        <a:pt x="85" y="655"/>
                      </a:lnTo>
                      <a:lnTo>
                        <a:pt x="60" y="705"/>
                      </a:lnTo>
                      <a:lnTo>
                        <a:pt x="15" y="820"/>
                      </a:lnTo>
                      <a:lnTo>
                        <a:pt x="0" y="935"/>
                      </a:lnTo>
                      <a:lnTo>
                        <a:pt x="10" y="1060"/>
                      </a:lnTo>
                      <a:lnTo>
                        <a:pt x="50" y="1175"/>
                      </a:lnTo>
                      <a:lnTo>
                        <a:pt x="105" y="1280"/>
                      </a:lnTo>
                      <a:lnTo>
                        <a:pt x="150" y="1345"/>
                      </a:lnTo>
                      <a:lnTo>
                        <a:pt x="190" y="1405"/>
                      </a:lnTo>
                      <a:lnTo>
                        <a:pt x="215" y="1430"/>
                      </a:lnTo>
                      <a:lnTo>
                        <a:pt x="240" y="1455"/>
                      </a:lnTo>
                      <a:lnTo>
                        <a:pt x="265" y="1480"/>
                      </a:lnTo>
                      <a:lnTo>
                        <a:pt x="290" y="1495"/>
                      </a:lnTo>
                      <a:lnTo>
                        <a:pt x="310" y="1510"/>
                      </a:lnTo>
                      <a:lnTo>
                        <a:pt x="400" y="1550"/>
                      </a:lnTo>
                      <a:lnTo>
                        <a:pt x="490" y="1590"/>
                      </a:lnTo>
                      <a:lnTo>
                        <a:pt x="520" y="1505"/>
                      </a:lnTo>
                      <a:lnTo>
                        <a:pt x="550" y="1505"/>
                      </a:lnTo>
                      <a:lnTo>
                        <a:pt x="575" y="1500"/>
                      </a:lnTo>
                      <a:lnTo>
                        <a:pt x="605" y="1500"/>
                      </a:lnTo>
                      <a:lnTo>
                        <a:pt x="630" y="1505"/>
                      </a:lnTo>
                      <a:lnTo>
                        <a:pt x="655" y="1515"/>
                      </a:lnTo>
                      <a:lnTo>
                        <a:pt x="720" y="1555"/>
                      </a:lnTo>
                      <a:lnTo>
                        <a:pt x="765" y="1615"/>
                      </a:lnTo>
                      <a:lnTo>
                        <a:pt x="790" y="1695"/>
                      </a:lnTo>
                      <a:lnTo>
                        <a:pt x="905" y="1740"/>
                      </a:lnTo>
                      <a:lnTo>
                        <a:pt x="1020" y="1785"/>
                      </a:lnTo>
                      <a:lnTo>
                        <a:pt x="950" y="1750"/>
                      </a:lnTo>
                      <a:lnTo>
                        <a:pt x="890" y="1710"/>
                      </a:lnTo>
                      <a:lnTo>
                        <a:pt x="865" y="1680"/>
                      </a:lnTo>
                      <a:lnTo>
                        <a:pt x="860" y="1650"/>
                      </a:lnTo>
                      <a:lnTo>
                        <a:pt x="880" y="1620"/>
                      </a:lnTo>
                      <a:lnTo>
                        <a:pt x="900" y="1615"/>
                      </a:lnTo>
                      <a:lnTo>
                        <a:pt x="1015" y="1675"/>
                      </a:lnTo>
                      <a:lnTo>
                        <a:pt x="1135" y="1725"/>
                      </a:lnTo>
                      <a:lnTo>
                        <a:pt x="1230" y="1765"/>
                      </a:lnTo>
                      <a:lnTo>
                        <a:pt x="1325" y="1810"/>
                      </a:lnTo>
                      <a:lnTo>
                        <a:pt x="1310" y="1835"/>
                      </a:lnTo>
                      <a:lnTo>
                        <a:pt x="1200" y="1825"/>
                      </a:lnTo>
                      <a:lnTo>
                        <a:pt x="1090" y="1805"/>
                      </a:lnTo>
                      <a:lnTo>
                        <a:pt x="1065" y="1800"/>
                      </a:lnTo>
                      <a:lnTo>
                        <a:pt x="1045" y="1790"/>
                      </a:lnTo>
                      <a:lnTo>
                        <a:pt x="1085" y="1805"/>
                      </a:lnTo>
                      <a:lnTo>
                        <a:pt x="1130" y="1820"/>
                      </a:lnTo>
                      <a:lnTo>
                        <a:pt x="1300" y="1865"/>
                      </a:lnTo>
                      <a:lnTo>
                        <a:pt x="1475" y="1905"/>
                      </a:lnTo>
                      <a:lnTo>
                        <a:pt x="1595" y="1925"/>
                      </a:lnTo>
                      <a:lnTo>
                        <a:pt x="1715" y="1940"/>
                      </a:lnTo>
                      <a:lnTo>
                        <a:pt x="1770" y="1945"/>
                      </a:lnTo>
                      <a:lnTo>
                        <a:pt x="1830" y="1950"/>
                      </a:lnTo>
                      <a:lnTo>
                        <a:pt x="2710" y="1910"/>
                      </a:lnTo>
                      <a:lnTo>
                        <a:pt x="2775" y="1895"/>
                      </a:lnTo>
                      <a:lnTo>
                        <a:pt x="2840" y="1865"/>
                      </a:lnTo>
                      <a:lnTo>
                        <a:pt x="2920" y="1810"/>
                      </a:lnTo>
                      <a:lnTo>
                        <a:pt x="2985" y="1735"/>
                      </a:lnTo>
                      <a:lnTo>
                        <a:pt x="3010" y="1730"/>
                      </a:lnTo>
                      <a:lnTo>
                        <a:pt x="3110" y="1860"/>
                      </a:lnTo>
                      <a:lnTo>
                        <a:pt x="3210" y="1845"/>
                      </a:lnTo>
                      <a:lnTo>
                        <a:pt x="3300" y="1805"/>
                      </a:lnTo>
                      <a:lnTo>
                        <a:pt x="3390" y="1770"/>
                      </a:lnTo>
                      <a:lnTo>
                        <a:pt x="3445" y="1755"/>
                      </a:lnTo>
                      <a:lnTo>
                        <a:pt x="3500" y="1755"/>
                      </a:lnTo>
                      <a:lnTo>
                        <a:pt x="3545" y="1755"/>
                      </a:lnTo>
                      <a:lnTo>
                        <a:pt x="3585" y="1745"/>
                      </a:lnTo>
                      <a:lnTo>
                        <a:pt x="3650" y="1735"/>
                      </a:lnTo>
                      <a:lnTo>
                        <a:pt x="3715" y="1720"/>
                      </a:lnTo>
                      <a:lnTo>
                        <a:pt x="3730" y="1715"/>
                      </a:lnTo>
                      <a:lnTo>
                        <a:pt x="3740" y="1710"/>
                      </a:lnTo>
                      <a:lnTo>
                        <a:pt x="3755" y="1695"/>
                      </a:lnTo>
                      <a:lnTo>
                        <a:pt x="3765" y="1675"/>
                      </a:lnTo>
                      <a:lnTo>
                        <a:pt x="3770" y="1655"/>
                      </a:lnTo>
                      <a:lnTo>
                        <a:pt x="3770" y="1635"/>
                      </a:lnTo>
                      <a:lnTo>
                        <a:pt x="3805" y="1610"/>
                      </a:lnTo>
                      <a:lnTo>
                        <a:pt x="3840" y="1590"/>
                      </a:lnTo>
                      <a:lnTo>
                        <a:pt x="3875" y="1550"/>
                      </a:lnTo>
                      <a:lnTo>
                        <a:pt x="3890" y="1505"/>
                      </a:lnTo>
                      <a:lnTo>
                        <a:pt x="3890" y="1495"/>
                      </a:lnTo>
                      <a:lnTo>
                        <a:pt x="3890" y="1485"/>
                      </a:lnTo>
                      <a:lnTo>
                        <a:pt x="3720" y="1555"/>
                      </a:lnTo>
                      <a:lnTo>
                        <a:pt x="3545" y="1610"/>
                      </a:lnTo>
                      <a:lnTo>
                        <a:pt x="3365" y="1645"/>
                      </a:lnTo>
                      <a:lnTo>
                        <a:pt x="3205" y="1665"/>
                      </a:lnTo>
                      <a:lnTo>
                        <a:pt x="3045" y="1695"/>
                      </a:lnTo>
                      <a:lnTo>
                        <a:pt x="2840" y="1725"/>
                      </a:lnTo>
                      <a:lnTo>
                        <a:pt x="2635" y="1730"/>
                      </a:lnTo>
                      <a:lnTo>
                        <a:pt x="2285" y="1705"/>
                      </a:lnTo>
                      <a:lnTo>
                        <a:pt x="1935" y="1655"/>
                      </a:lnTo>
                      <a:lnTo>
                        <a:pt x="1590" y="1585"/>
                      </a:lnTo>
                      <a:lnTo>
                        <a:pt x="1350" y="1525"/>
                      </a:lnTo>
                      <a:lnTo>
                        <a:pt x="1110" y="1465"/>
                      </a:lnTo>
                      <a:lnTo>
                        <a:pt x="830" y="1385"/>
                      </a:lnTo>
                      <a:lnTo>
                        <a:pt x="555" y="1285"/>
                      </a:lnTo>
                      <a:lnTo>
                        <a:pt x="455" y="1235"/>
                      </a:lnTo>
                      <a:lnTo>
                        <a:pt x="360" y="1170"/>
                      </a:lnTo>
                      <a:lnTo>
                        <a:pt x="310" y="1115"/>
                      </a:lnTo>
                      <a:lnTo>
                        <a:pt x="270" y="1055"/>
                      </a:lnTo>
                      <a:lnTo>
                        <a:pt x="235" y="970"/>
                      </a:lnTo>
                      <a:lnTo>
                        <a:pt x="215" y="875"/>
                      </a:lnTo>
                      <a:lnTo>
                        <a:pt x="210" y="830"/>
                      </a:lnTo>
                      <a:lnTo>
                        <a:pt x="210" y="780"/>
                      </a:lnTo>
                      <a:lnTo>
                        <a:pt x="210" y="740"/>
                      </a:lnTo>
                      <a:lnTo>
                        <a:pt x="215" y="700"/>
                      </a:lnTo>
                      <a:lnTo>
                        <a:pt x="255" y="670"/>
                      </a:lnTo>
                      <a:lnTo>
                        <a:pt x="260" y="675"/>
                      </a:lnTo>
                      <a:lnTo>
                        <a:pt x="265" y="675"/>
                      </a:lnTo>
                      <a:lnTo>
                        <a:pt x="275" y="680"/>
                      </a:lnTo>
                      <a:lnTo>
                        <a:pt x="290" y="680"/>
                      </a:lnTo>
                      <a:lnTo>
                        <a:pt x="305" y="680"/>
                      </a:lnTo>
                      <a:lnTo>
                        <a:pt x="315" y="675"/>
                      </a:lnTo>
                      <a:lnTo>
                        <a:pt x="330" y="665"/>
                      </a:lnTo>
                      <a:lnTo>
                        <a:pt x="345" y="655"/>
                      </a:lnTo>
                      <a:lnTo>
                        <a:pt x="355" y="640"/>
                      </a:lnTo>
                      <a:lnTo>
                        <a:pt x="360" y="620"/>
                      </a:lnTo>
                      <a:lnTo>
                        <a:pt x="365" y="600"/>
                      </a:lnTo>
                      <a:lnTo>
                        <a:pt x="350" y="595"/>
                      </a:lnTo>
                      <a:lnTo>
                        <a:pt x="355" y="600"/>
                      </a:lnTo>
                      <a:lnTo>
                        <a:pt x="365" y="600"/>
                      </a:lnTo>
                      <a:lnTo>
                        <a:pt x="735" y="705"/>
                      </a:lnTo>
                      <a:lnTo>
                        <a:pt x="1110" y="785"/>
                      </a:lnTo>
                      <a:lnTo>
                        <a:pt x="1490" y="835"/>
                      </a:lnTo>
                      <a:lnTo>
                        <a:pt x="1900" y="855"/>
                      </a:lnTo>
                      <a:lnTo>
                        <a:pt x="2305" y="845"/>
                      </a:lnTo>
                      <a:lnTo>
                        <a:pt x="2705" y="810"/>
                      </a:lnTo>
                      <a:lnTo>
                        <a:pt x="3100" y="740"/>
                      </a:lnTo>
                      <a:lnTo>
                        <a:pt x="3495" y="640"/>
                      </a:lnTo>
                      <a:lnTo>
                        <a:pt x="3885" y="510"/>
                      </a:lnTo>
                      <a:lnTo>
                        <a:pt x="3920" y="495"/>
                      </a:lnTo>
                      <a:lnTo>
                        <a:pt x="3960" y="480"/>
                      </a:lnTo>
                      <a:lnTo>
                        <a:pt x="3770" y="530"/>
                      </a:lnTo>
                      <a:lnTo>
                        <a:pt x="3580" y="570"/>
                      </a:lnTo>
                      <a:lnTo>
                        <a:pt x="3580" y="570"/>
                      </a:lnTo>
                      <a:close/>
                      <a:moveTo>
                        <a:pt x="390" y="50"/>
                      </a:moveTo>
                      <a:lnTo>
                        <a:pt x="395" y="125"/>
                      </a:lnTo>
                      <a:lnTo>
                        <a:pt x="420" y="145"/>
                      </a:lnTo>
                      <a:lnTo>
                        <a:pt x="420" y="290"/>
                      </a:lnTo>
                      <a:lnTo>
                        <a:pt x="445" y="255"/>
                      </a:lnTo>
                      <a:lnTo>
                        <a:pt x="465" y="255"/>
                      </a:lnTo>
                      <a:lnTo>
                        <a:pt x="475" y="265"/>
                      </a:lnTo>
                      <a:lnTo>
                        <a:pt x="465" y="340"/>
                      </a:lnTo>
                      <a:lnTo>
                        <a:pt x="475" y="330"/>
                      </a:lnTo>
                      <a:lnTo>
                        <a:pt x="535" y="355"/>
                      </a:lnTo>
                      <a:lnTo>
                        <a:pt x="490" y="355"/>
                      </a:lnTo>
                      <a:lnTo>
                        <a:pt x="445" y="385"/>
                      </a:lnTo>
                      <a:lnTo>
                        <a:pt x="435" y="305"/>
                      </a:lnTo>
                      <a:lnTo>
                        <a:pt x="390" y="375"/>
                      </a:lnTo>
                      <a:lnTo>
                        <a:pt x="375" y="375"/>
                      </a:lnTo>
                      <a:lnTo>
                        <a:pt x="390" y="180"/>
                      </a:lnTo>
                      <a:lnTo>
                        <a:pt x="390" y="180"/>
                      </a:lnTo>
                      <a:lnTo>
                        <a:pt x="390" y="185"/>
                      </a:lnTo>
                      <a:lnTo>
                        <a:pt x="350" y="285"/>
                      </a:lnTo>
                      <a:lnTo>
                        <a:pt x="295" y="375"/>
                      </a:lnTo>
                      <a:lnTo>
                        <a:pt x="275" y="365"/>
                      </a:lnTo>
                      <a:lnTo>
                        <a:pt x="330" y="270"/>
                      </a:lnTo>
                      <a:lnTo>
                        <a:pt x="365" y="170"/>
                      </a:lnTo>
                      <a:lnTo>
                        <a:pt x="375" y="60"/>
                      </a:lnTo>
                      <a:lnTo>
                        <a:pt x="390" y="50"/>
                      </a:lnTo>
                      <a:close/>
                      <a:moveTo>
                        <a:pt x="1345" y="1820"/>
                      </a:moveTo>
                      <a:lnTo>
                        <a:pt x="1355" y="1815"/>
                      </a:lnTo>
                      <a:lnTo>
                        <a:pt x="1370" y="1810"/>
                      </a:lnTo>
                      <a:lnTo>
                        <a:pt x="1385" y="1815"/>
                      </a:lnTo>
                      <a:lnTo>
                        <a:pt x="1395" y="1820"/>
                      </a:lnTo>
                      <a:lnTo>
                        <a:pt x="1400" y="1825"/>
                      </a:lnTo>
                      <a:lnTo>
                        <a:pt x="1405" y="1835"/>
                      </a:lnTo>
                      <a:lnTo>
                        <a:pt x="1400" y="1840"/>
                      </a:lnTo>
                      <a:lnTo>
                        <a:pt x="1395" y="1850"/>
                      </a:lnTo>
                      <a:lnTo>
                        <a:pt x="1385" y="1855"/>
                      </a:lnTo>
                      <a:lnTo>
                        <a:pt x="1370" y="1855"/>
                      </a:lnTo>
                      <a:lnTo>
                        <a:pt x="1355" y="1855"/>
                      </a:lnTo>
                      <a:lnTo>
                        <a:pt x="1345" y="1850"/>
                      </a:lnTo>
                      <a:lnTo>
                        <a:pt x="1335" y="1840"/>
                      </a:lnTo>
                      <a:lnTo>
                        <a:pt x="1335" y="1835"/>
                      </a:lnTo>
                      <a:lnTo>
                        <a:pt x="1335" y="1825"/>
                      </a:lnTo>
                      <a:lnTo>
                        <a:pt x="1345" y="1820"/>
                      </a:lnTo>
                      <a:close/>
                    </a:path>
                  </a:pathLst>
                </a:custGeom>
                <a:solidFill>
                  <a:srgbClr val="CCFF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5" name="Freeform 419"/>
                <p:cNvSpPr>
                  <a:spLocks/>
                </p:cNvSpPr>
                <p:nvPr/>
              </p:nvSpPr>
              <p:spPr bwMode="auto">
                <a:xfrm>
                  <a:off x="1448" y="2258"/>
                  <a:ext cx="260" cy="335"/>
                </a:xfrm>
                <a:custGeom>
                  <a:avLst/>
                  <a:gdLst>
                    <a:gd name="T0" fmla="*/ 120 w 260"/>
                    <a:gd name="T1" fmla="*/ 75 h 335"/>
                    <a:gd name="T2" fmla="*/ 115 w 260"/>
                    <a:gd name="T3" fmla="*/ 0 h 335"/>
                    <a:gd name="T4" fmla="*/ 100 w 260"/>
                    <a:gd name="T5" fmla="*/ 10 h 335"/>
                    <a:gd name="T6" fmla="*/ 90 w 260"/>
                    <a:gd name="T7" fmla="*/ 120 h 335"/>
                    <a:gd name="T8" fmla="*/ 55 w 260"/>
                    <a:gd name="T9" fmla="*/ 220 h 335"/>
                    <a:gd name="T10" fmla="*/ 0 w 260"/>
                    <a:gd name="T11" fmla="*/ 315 h 335"/>
                    <a:gd name="T12" fmla="*/ 20 w 260"/>
                    <a:gd name="T13" fmla="*/ 325 h 335"/>
                    <a:gd name="T14" fmla="*/ 75 w 260"/>
                    <a:gd name="T15" fmla="*/ 235 h 335"/>
                    <a:gd name="T16" fmla="*/ 115 w 260"/>
                    <a:gd name="T17" fmla="*/ 135 h 335"/>
                    <a:gd name="T18" fmla="*/ 115 w 260"/>
                    <a:gd name="T19" fmla="*/ 130 h 335"/>
                    <a:gd name="T20" fmla="*/ 115 w 260"/>
                    <a:gd name="T21" fmla="*/ 130 h 335"/>
                    <a:gd name="T22" fmla="*/ 100 w 260"/>
                    <a:gd name="T23" fmla="*/ 325 h 335"/>
                    <a:gd name="T24" fmla="*/ 115 w 260"/>
                    <a:gd name="T25" fmla="*/ 325 h 335"/>
                    <a:gd name="T26" fmla="*/ 160 w 260"/>
                    <a:gd name="T27" fmla="*/ 255 h 335"/>
                    <a:gd name="T28" fmla="*/ 170 w 260"/>
                    <a:gd name="T29" fmla="*/ 335 h 335"/>
                    <a:gd name="T30" fmla="*/ 215 w 260"/>
                    <a:gd name="T31" fmla="*/ 305 h 335"/>
                    <a:gd name="T32" fmla="*/ 260 w 260"/>
                    <a:gd name="T33" fmla="*/ 305 h 335"/>
                    <a:gd name="T34" fmla="*/ 200 w 260"/>
                    <a:gd name="T35" fmla="*/ 280 h 335"/>
                    <a:gd name="T36" fmla="*/ 190 w 260"/>
                    <a:gd name="T37" fmla="*/ 290 h 335"/>
                    <a:gd name="T38" fmla="*/ 200 w 260"/>
                    <a:gd name="T39" fmla="*/ 215 h 335"/>
                    <a:gd name="T40" fmla="*/ 190 w 260"/>
                    <a:gd name="T41" fmla="*/ 205 h 335"/>
                    <a:gd name="T42" fmla="*/ 170 w 260"/>
                    <a:gd name="T43" fmla="*/ 205 h 335"/>
                    <a:gd name="T44" fmla="*/ 145 w 260"/>
                    <a:gd name="T45" fmla="*/ 240 h 335"/>
                    <a:gd name="T46" fmla="*/ 145 w 260"/>
                    <a:gd name="T47" fmla="*/ 95 h 335"/>
                    <a:gd name="T48" fmla="*/ 120 w 260"/>
                    <a:gd name="T49" fmla="*/ 75 h 3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60" h="335">
                      <a:moveTo>
                        <a:pt x="120" y="75"/>
                      </a:moveTo>
                      <a:lnTo>
                        <a:pt x="115" y="0"/>
                      </a:lnTo>
                      <a:lnTo>
                        <a:pt x="100" y="10"/>
                      </a:lnTo>
                      <a:lnTo>
                        <a:pt x="90" y="120"/>
                      </a:lnTo>
                      <a:lnTo>
                        <a:pt x="55" y="220"/>
                      </a:lnTo>
                      <a:lnTo>
                        <a:pt x="0" y="315"/>
                      </a:lnTo>
                      <a:lnTo>
                        <a:pt x="20" y="325"/>
                      </a:lnTo>
                      <a:lnTo>
                        <a:pt x="75" y="235"/>
                      </a:lnTo>
                      <a:lnTo>
                        <a:pt x="115" y="135"/>
                      </a:lnTo>
                      <a:lnTo>
                        <a:pt x="115" y="130"/>
                      </a:lnTo>
                      <a:lnTo>
                        <a:pt x="115" y="130"/>
                      </a:lnTo>
                      <a:lnTo>
                        <a:pt x="100" y="325"/>
                      </a:lnTo>
                      <a:lnTo>
                        <a:pt x="115" y="325"/>
                      </a:lnTo>
                      <a:lnTo>
                        <a:pt x="160" y="255"/>
                      </a:lnTo>
                      <a:lnTo>
                        <a:pt x="170" y="335"/>
                      </a:lnTo>
                      <a:lnTo>
                        <a:pt x="215" y="305"/>
                      </a:lnTo>
                      <a:lnTo>
                        <a:pt x="260" y="305"/>
                      </a:lnTo>
                      <a:lnTo>
                        <a:pt x="200" y="280"/>
                      </a:lnTo>
                      <a:lnTo>
                        <a:pt x="190" y="290"/>
                      </a:lnTo>
                      <a:lnTo>
                        <a:pt x="200" y="215"/>
                      </a:lnTo>
                      <a:lnTo>
                        <a:pt x="190" y="205"/>
                      </a:lnTo>
                      <a:lnTo>
                        <a:pt x="170" y="205"/>
                      </a:lnTo>
                      <a:lnTo>
                        <a:pt x="145" y="240"/>
                      </a:lnTo>
                      <a:lnTo>
                        <a:pt x="145" y="95"/>
                      </a:lnTo>
                      <a:lnTo>
                        <a:pt x="120" y="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6" name="Freeform 420"/>
                <p:cNvSpPr>
                  <a:spLocks/>
                </p:cNvSpPr>
                <p:nvPr/>
              </p:nvSpPr>
              <p:spPr bwMode="auto">
                <a:xfrm>
                  <a:off x="2508" y="4018"/>
                  <a:ext cx="70" cy="45"/>
                </a:xfrm>
                <a:custGeom>
                  <a:avLst/>
                  <a:gdLst>
                    <a:gd name="T0" fmla="*/ 35 w 70"/>
                    <a:gd name="T1" fmla="*/ 0 h 45"/>
                    <a:gd name="T2" fmla="*/ 20 w 70"/>
                    <a:gd name="T3" fmla="*/ 5 h 45"/>
                    <a:gd name="T4" fmla="*/ 10 w 70"/>
                    <a:gd name="T5" fmla="*/ 10 h 45"/>
                    <a:gd name="T6" fmla="*/ 0 w 70"/>
                    <a:gd name="T7" fmla="*/ 15 h 45"/>
                    <a:gd name="T8" fmla="*/ 0 w 70"/>
                    <a:gd name="T9" fmla="*/ 25 h 45"/>
                    <a:gd name="T10" fmla="*/ 0 w 70"/>
                    <a:gd name="T11" fmla="*/ 30 h 45"/>
                    <a:gd name="T12" fmla="*/ 10 w 70"/>
                    <a:gd name="T13" fmla="*/ 40 h 45"/>
                    <a:gd name="T14" fmla="*/ 20 w 70"/>
                    <a:gd name="T15" fmla="*/ 45 h 45"/>
                    <a:gd name="T16" fmla="*/ 35 w 70"/>
                    <a:gd name="T17" fmla="*/ 45 h 45"/>
                    <a:gd name="T18" fmla="*/ 50 w 70"/>
                    <a:gd name="T19" fmla="*/ 45 h 45"/>
                    <a:gd name="T20" fmla="*/ 60 w 70"/>
                    <a:gd name="T21" fmla="*/ 40 h 45"/>
                    <a:gd name="T22" fmla="*/ 65 w 70"/>
                    <a:gd name="T23" fmla="*/ 30 h 45"/>
                    <a:gd name="T24" fmla="*/ 70 w 70"/>
                    <a:gd name="T25" fmla="*/ 25 h 45"/>
                    <a:gd name="T26" fmla="*/ 65 w 70"/>
                    <a:gd name="T27" fmla="*/ 15 h 45"/>
                    <a:gd name="T28" fmla="*/ 60 w 70"/>
                    <a:gd name="T29" fmla="*/ 10 h 45"/>
                    <a:gd name="T30" fmla="*/ 50 w 70"/>
                    <a:gd name="T31" fmla="*/ 5 h 45"/>
                    <a:gd name="T32" fmla="*/ 35 w 70"/>
                    <a:gd name="T33" fmla="*/ 0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70" h="45">
                      <a:moveTo>
                        <a:pt x="35" y="0"/>
                      </a:moveTo>
                      <a:lnTo>
                        <a:pt x="20" y="5"/>
                      </a:lnTo>
                      <a:lnTo>
                        <a:pt x="10" y="10"/>
                      </a:lnTo>
                      <a:lnTo>
                        <a:pt x="0" y="15"/>
                      </a:lnTo>
                      <a:lnTo>
                        <a:pt x="0" y="25"/>
                      </a:lnTo>
                      <a:lnTo>
                        <a:pt x="0" y="30"/>
                      </a:lnTo>
                      <a:lnTo>
                        <a:pt x="10" y="40"/>
                      </a:lnTo>
                      <a:lnTo>
                        <a:pt x="20" y="45"/>
                      </a:lnTo>
                      <a:lnTo>
                        <a:pt x="35" y="45"/>
                      </a:lnTo>
                      <a:lnTo>
                        <a:pt x="50" y="45"/>
                      </a:lnTo>
                      <a:lnTo>
                        <a:pt x="60" y="40"/>
                      </a:lnTo>
                      <a:lnTo>
                        <a:pt x="65" y="30"/>
                      </a:lnTo>
                      <a:lnTo>
                        <a:pt x="70" y="25"/>
                      </a:lnTo>
                      <a:lnTo>
                        <a:pt x="65" y="15"/>
                      </a:lnTo>
                      <a:lnTo>
                        <a:pt x="60" y="10"/>
                      </a:lnTo>
                      <a:lnTo>
                        <a:pt x="50" y="5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7" name="Freeform 421"/>
                <p:cNvSpPr>
                  <a:spLocks noEditPoints="1"/>
                </p:cNvSpPr>
                <p:nvPr/>
              </p:nvSpPr>
              <p:spPr bwMode="auto">
                <a:xfrm>
                  <a:off x="1383" y="2398"/>
                  <a:ext cx="4615" cy="1655"/>
                </a:xfrm>
                <a:custGeom>
                  <a:avLst/>
                  <a:gdLst>
                    <a:gd name="T0" fmla="*/ 3675 w 4615"/>
                    <a:gd name="T1" fmla="*/ 320 h 1655"/>
                    <a:gd name="T2" fmla="*/ 2495 w 4615"/>
                    <a:gd name="T3" fmla="*/ 620 h 1655"/>
                    <a:gd name="T4" fmla="*/ 1280 w 4615"/>
                    <a:gd name="T5" fmla="*/ 645 h 1655"/>
                    <a:gd name="T6" fmla="*/ 155 w 4615"/>
                    <a:gd name="T7" fmla="*/ 410 h 1655"/>
                    <a:gd name="T8" fmla="*/ 155 w 4615"/>
                    <a:gd name="T9" fmla="*/ 410 h 1655"/>
                    <a:gd name="T10" fmla="*/ 135 w 4615"/>
                    <a:gd name="T11" fmla="*/ 465 h 1655"/>
                    <a:gd name="T12" fmla="*/ 95 w 4615"/>
                    <a:gd name="T13" fmla="*/ 490 h 1655"/>
                    <a:gd name="T14" fmla="*/ 55 w 4615"/>
                    <a:gd name="T15" fmla="*/ 485 h 1655"/>
                    <a:gd name="T16" fmla="*/ 5 w 4615"/>
                    <a:gd name="T17" fmla="*/ 510 h 1655"/>
                    <a:gd name="T18" fmla="*/ 0 w 4615"/>
                    <a:gd name="T19" fmla="*/ 640 h 1655"/>
                    <a:gd name="T20" fmla="*/ 60 w 4615"/>
                    <a:gd name="T21" fmla="*/ 865 h 1655"/>
                    <a:gd name="T22" fmla="*/ 245 w 4615"/>
                    <a:gd name="T23" fmla="*/ 1045 h 1655"/>
                    <a:gd name="T24" fmla="*/ 900 w 4615"/>
                    <a:gd name="T25" fmla="*/ 1275 h 1655"/>
                    <a:gd name="T26" fmla="*/ 1725 w 4615"/>
                    <a:gd name="T27" fmla="*/ 1465 h 1655"/>
                    <a:gd name="T28" fmla="*/ 2630 w 4615"/>
                    <a:gd name="T29" fmla="*/ 1535 h 1655"/>
                    <a:gd name="T30" fmla="*/ 3155 w 4615"/>
                    <a:gd name="T31" fmla="*/ 1455 h 1655"/>
                    <a:gd name="T32" fmla="*/ 3680 w 4615"/>
                    <a:gd name="T33" fmla="*/ 1295 h 1655"/>
                    <a:gd name="T34" fmla="*/ 3665 w 4615"/>
                    <a:gd name="T35" fmla="*/ 1360 h 1655"/>
                    <a:gd name="T36" fmla="*/ 3560 w 4615"/>
                    <a:gd name="T37" fmla="*/ 1445 h 1655"/>
                    <a:gd name="T38" fmla="*/ 3545 w 4615"/>
                    <a:gd name="T39" fmla="*/ 1505 h 1655"/>
                    <a:gd name="T40" fmla="*/ 3505 w 4615"/>
                    <a:gd name="T41" fmla="*/ 1530 h 1655"/>
                    <a:gd name="T42" fmla="*/ 3335 w 4615"/>
                    <a:gd name="T43" fmla="*/ 1565 h 1655"/>
                    <a:gd name="T44" fmla="*/ 3180 w 4615"/>
                    <a:gd name="T45" fmla="*/ 1580 h 1655"/>
                    <a:gd name="T46" fmla="*/ 3120 w 4615"/>
                    <a:gd name="T47" fmla="*/ 1635 h 1655"/>
                    <a:gd name="T48" fmla="*/ 3705 w 4615"/>
                    <a:gd name="T49" fmla="*/ 1480 h 1655"/>
                    <a:gd name="T50" fmla="*/ 3860 w 4615"/>
                    <a:gd name="T51" fmla="*/ 1240 h 1655"/>
                    <a:gd name="T52" fmla="*/ 3890 w 4615"/>
                    <a:gd name="T53" fmla="*/ 1190 h 1655"/>
                    <a:gd name="T54" fmla="*/ 3955 w 4615"/>
                    <a:gd name="T55" fmla="*/ 1145 h 1655"/>
                    <a:gd name="T56" fmla="*/ 4015 w 4615"/>
                    <a:gd name="T57" fmla="*/ 1135 h 1655"/>
                    <a:gd name="T58" fmla="*/ 4070 w 4615"/>
                    <a:gd name="T59" fmla="*/ 1120 h 1655"/>
                    <a:gd name="T60" fmla="*/ 4375 w 4615"/>
                    <a:gd name="T61" fmla="*/ 1045 h 1655"/>
                    <a:gd name="T62" fmla="*/ 4555 w 4615"/>
                    <a:gd name="T63" fmla="*/ 920 h 1655"/>
                    <a:gd name="T64" fmla="*/ 4615 w 4615"/>
                    <a:gd name="T65" fmla="*/ 660 h 1655"/>
                    <a:gd name="T66" fmla="*/ 4535 w 4615"/>
                    <a:gd name="T67" fmla="*/ 320 h 1655"/>
                    <a:gd name="T68" fmla="*/ 4420 w 4615"/>
                    <a:gd name="T69" fmla="*/ 0 h 1655"/>
                    <a:gd name="T70" fmla="*/ 3925 w 4615"/>
                    <a:gd name="T71" fmla="*/ 240 h 1655"/>
                    <a:gd name="T72" fmla="*/ 4325 w 4615"/>
                    <a:gd name="T73" fmla="*/ 315 h 1655"/>
                    <a:gd name="T74" fmla="*/ 4465 w 4615"/>
                    <a:gd name="T75" fmla="*/ 395 h 1655"/>
                    <a:gd name="T76" fmla="*/ 4480 w 4615"/>
                    <a:gd name="T77" fmla="*/ 625 h 1655"/>
                    <a:gd name="T78" fmla="*/ 4450 w 4615"/>
                    <a:gd name="T79" fmla="*/ 630 h 1655"/>
                    <a:gd name="T80" fmla="*/ 4305 w 4615"/>
                    <a:gd name="T81" fmla="*/ 350 h 1655"/>
                    <a:gd name="T82" fmla="*/ 4570 w 4615"/>
                    <a:gd name="T83" fmla="*/ 670 h 1655"/>
                    <a:gd name="T84" fmla="*/ 4560 w 4615"/>
                    <a:gd name="T85" fmla="*/ 715 h 1655"/>
                    <a:gd name="T86" fmla="*/ 4520 w 4615"/>
                    <a:gd name="T87" fmla="*/ 755 h 1655"/>
                    <a:gd name="T88" fmla="*/ 4520 w 4615"/>
                    <a:gd name="T89" fmla="*/ 655 h 1655"/>
                    <a:gd name="T90" fmla="*/ 3625 w 4615"/>
                    <a:gd name="T91" fmla="*/ 1450 h 1655"/>
                    <a:gd name="T92" fmla="*/ 3725 w 4615"/>
                    <a:gd name="T93" fmla="*/ 1395 h 1655"/>
                    <a:gd name="T94" fmla="*/ 3820 w 4615"/>
                    <a:gd name="T95" fmla="*/ 1345 h 1655"/>
                    <a:gd name="T96" fmla="*/ 3800 w 4615"/>
                    <a:gd name="T97" fmla="*/ 1380 h 1655"/>
                    <a:gd name="T98" fmla="*/ 3625 w 4615"/>
                    <a:gd name="T99" fmla="*/ 1450 h 1655"/>
                    <a:gd name="T100" fmla="*/ 150 w 4615"/>
                    <a:gd name="T101" fmla="*/ 790 h 1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4615" h="1655">
                      <a:moveTo>
                        <a:pt x="3750" y="290"/>
                      </a:moveTo>
                      <a:lnTo>
                        <a:pt x="3710" y="305"/>
                      </a:lnTo>
                      <a:lnTo>
                        <a:pt x="3675" y="320"/>
                      </a:lnTo>
                      <a:lnTo>
                        <a:pt x="3285" y="450"/>
                      </a:lnTo>
                      <a:lnTo>
                        <a:pt x="2890" y="550"/>
                      </a:lnTo>
                      <a:lnTo>
                        <a:pt x="2495" y="620"/>
                      </a:lnTo>
                      <a:lnTo>
                        <a:pt x="2095" y="655"/>
                      </a:lnTo>
                      <a:lnTo>
                        <a:pt x="1690" y="665"/>
                      </a:lnTo>
                      <a:lnTo>
                        <a:pt x="1280" y="645"/>
                      </a:lnTo>
                      <a:lnTo>
                        <a:pt x="900" y="595"/>
                      </a:lnTo>
                      <a:lnTo>
                        <a:pt x="525" y="515"/>
                      </a:lnTo>
                      <a:lnTo>
                        <a:pt x="155" y="410"/>
                      </a:lnTo>
                      <a:lnTo>
                        <a:pt x="145" y="410"/>
                      </a:lnTo>
                      <a:lnTo>
                        <a:pt x="140" y="405"/>
                      </a:lnTo>
                      <a:lnTo>
                        <a:pt x="155" y="410"/>
                      </a:lnTo>
                      <a:lnTo>
                        <a:pt x="150" y="430"/>
                      </a:lnTo>
                      <a:lnTo>
                        <a:pt x="145" y="450"/>
                      </a:lnTo>
                      <a:lnTo>
                        <a:pt x="135" y="465"/>
                      </a:lnTo>
                      <a:lnTo>
                        <a:pt x="120" y="475"/>
                      </a:lnTo>
                      <a:lnTo>
                        <a:pt x="105" y="485"/>
                      </a:lnTo>
                      <a:lnTo>
                        <a:pt x="95" y="490"/>
                      </a:lnTo>
                      <a:lnTo>
                        <a:pt x="80" y="490"/>
                      </a:lnTo>
                      <a:lnTo>
                        <a:pt x="65" y="490"/>
                      </a:lnTo>
                      <a:lnTo>
                        <a:pt x="55" y="485"/>
                      </a:lnTo>
                      <a:lnTo>
                        <a:pt x="50" y="485"/>
                      </a:lnTo>
                      <a:lnTo>
                        <a:pt x="45" y="480"/>
                      </a:lnTo>
                      <a:lnTo>
                        <a:pt x="5" y="510"/>
                      </a:lnTo>
                      <a:lnTo>
                        <a:pt x="0" y="550"/>
                      </a:lnTo>
                      <a:lnTo>
                        <a:pt x="0" y="590"/>
                      </a:lnTo>
                      <a:lnTo>
                        <a:pt x="0" y="640"/>
                      </a:lnTo>
                      <a:lnTo>
                        <a:pt x="5" y="685"/>
                      </a:lnTo>
                      <a:lnTo>
                        <a:pt x="25" y="780"/>
                      </a:lnTo>
                      <a:lnTo>
                        <a:pt x="60" y="865"/>
                      </a:lnTo>
                      <a:lnTo>
                        <a:pt x="100" y="925"/>
                      </a:lnTo>
                      <a:lnTo>
                        <a:pt x="150" y="980"/>
                      </a:lnTo>
                      <a:lnTo>
                        <a:pt x="245" y="1045"/>
                      </a:lnTo>
                      <a:lnTo>
                        <a:pt x="345" y="1095"/>
                      </a:lnTo>
                      <a:lnTo>
                        <a:pt x="620" y="1195"/>
                      </a:lnTo>
                      <a:lnTo>
                        <a:pt x="900" y="1275"/>
                      </a:lnTo>
                      <a:lnTo>
                        <a:pt x="1140" y="1335"/>
                      </a:lnTo>
                      <a:lnTo>
                        <a:pt x="1380" y="1395"/>
                      </a:lnTo>
                      <a:lnTo>
                        <a:pt x="1725" y="1465"/>
                      </a:lnTo>
                      <a:lnTo>
                        <a:pt x="2075" y="1515"/>
                      </a:lnTo>
                      <a:lnTo>
                        <a:pt x="2425" y="1540"/>
                      </a:lnTo>
                      <a:lnTo>
                        <a:pt x="2630" y="1535"/>
                      </a:lnTo>
                      <a:lnTo>
                        <a:pt x="2835" y="1505"/>
                      </a:lnTo>
                      <a:lnTo>
                        <a:pt x="2995" y="1475"/>
                      </a:lnTo>
                      <a:lnTo>
                        <a:pt x="3155" y="1455"/>
                      </a:lnTo>
                      <a:lnTo>
                        <a:pt x="3335" y="1420"/>
                      </a:lnTo>
                      <a:lnTo>
                        <a:pt x="3510" y="1365"/>
                      </a:lnTo>
                      <a:lnTo>
                        <a:pt x="3680" y="1295"/>
                      </a:lnTo>
                      <a:lnTo>
                        <a:pt x="3680" y="1305"/>
                      </a:lnTo>
                      <a:lnTo>
                        <a:pt x="3680" y="1315"/>
                      </a:lnTo>
                      <a:lnTo>
                        <a:pt x="3665" y="1360"/>
                      </a:lnTo>
                      <a:lnTo>
                        <a:pt x="3630" y="1400"/>
                      </a:lnTo>
                      <a:lnTo>
                        <a:pt x="3595" y="1420"/>
                      </a:lnTo>
                      <a:lnTo>
                        <a:pt x="3560" y="1445"/>
                      </a:lnTo>
                      <a:lnTo>
                        <a:pt x="3560" y="1465"/>
                      </a:lnTo>
                      <a:lnTo>
                        <a:pt x="3555" y="1485"/>
                      </a:lnTo>
                      <a:lnTo>
                        <a:pt x="3545" y="1505"/>
                      </a:lnTo>
                      <a:lnTo>
                        <a:pt x="3530" y="1520"/>
                      </a:lnTo>
                      <a:lnTo>
                        <a:pt x="3520" y="1525"/>
                      </a:lnTo>
                      <a:lnTo>
                        <a:pt x="3505" y="1530"/>
                      </a:lnTo>
                      <a:lnTo>
                        <a:pt x="3440" y="1545"/>
                      </a:lnTo>
                      <a:lnTo>
                        <a:pt x="3375" y="1555"/>
                      </a:lnTo>
                      <a:lnTo>
                        <a:pt x="3335" y="1565"/>
                      </a:lnTo>
                      <a:lnTo>
                        <a:pt x="3290" y="1565"/>
                      </a:lnTo>
                      <a:lnTo>
                        <a:pt x="3235" y="1565"/>
                      </a:lnTo>
                      <a:lnTo>
                        <a:pt x="3180" y="1580"/>
                      </a:lnTo>
                      <a:lnTo>
                        <a:pt x="3090" y="1615"/>
                      </a:lnTo>
                      <a:lnTo>
                        <a:pt x="3000" y="1655"/>
                      </a:lnTo>
                      <a:lnTo>
                        <a:pt x="3120" y="1635"/>
                      </a:lnTo>
                      <a:lnTo>
                        <a:pt x="3235" y="1610"/>
                      </a:lnTo>
                      <a:lnTo>
                        <a:pt x="3475" y="1555"/>
                      </a:lnTo>
                      <a:lnTo>
                        <a:pt x="3705" y="1480"/>
                      </a:lnTo>
                      <a:lnTo>
                        <a:pt x="3935" y="1390"/>
                      </a:lnTo>
                      <a:lnTo>
                        <a:pt x="3875" y="1370"/>
                      </a:lnTo>
                      <a:lnTo>
                        <a:pt x="3860" y="1240"/>
                      </a:lnTo>
                      <a:lnTo>
                        <a:pt x="3875" y="1200"/>
                      </a:lnTo>
                      <a:lnTo>
                        <a:pt x="3885" y="1195"/>
                      </a:lnTo>
                      <a:lnTo>
                        <a:pt x="3890" y="1190"/>
                      </a:lnTo>
                      <a:lnTo>
                        <a:pt x="3910" y="1175"/>
                      </a:lnTo>
                      <a:lnTo>
                        <a:pt x="3930" y="1160"/>
                      </a:lnTo>
                      <a:lnTo>
                        <a:pt x="3955" y="1145"/>
                      </a:lnTo>
                      <a:lnTo>
                        <a:pt x="3975" y="1140"/>
                      </a:lnTo>
                      <a:lnTo>
                        <a:pt x="4000" y="1135"/>
                      </a:lnTo>
                      <a:lnTo>
                        <a:pt x="4015" y="1135"/>
                      </a:lnTo>
                      <a:lnTo>
                        <a:pt x="4030" y="1140"/>
                      </a:lnTo>
                      <a:lnTo>
                        <a:pt x="4050" y="1130"/>
                      </a:lnTo>
                      <a:lnTo>
                        <a:pt x="4070" y="1120"/>
                      </a:lnTo>
                      <a:lnTo>
                        <a:pt x="4165" y="1080"/>
                      </a:lnTo>
                      <a:lnTo>
                        <a:pt x="4270" y="1055"/>
                      </a:lnTo>
                      <a:lnTo>
                        <a:pt x="4375" y="1045"/>
                      </a:lnTo>
                      <a:lnTo>
                        <a:pt x="4410" y="1080"/>
                      </a:lnTo>
                      <a:lnTo>
                        <a:pt x="4485" y="1000"/>
                      </a:lnTo>
                      <a:lnTo>
                        <a:pt x="4555" y="920"/>
                      </a:lnTo>
                      <a:lnTo>
                        <a:pt x="4590" y="855"/>
                      </a:lnTo>
                      <a:lnTo>
                        <a:pt x="4610" y="785"/>
                      </a:lnTo>
                      <a:lnTo>
                        <a:pt x="4615" y="660"/>
                      </a:lnTo>
                      <a:lnTo>
                        <a:pt x="4605" y="540"/>
                      </a:lnTo>
                      <a:lnTo>
                        <a:pt x="4575" y="420"/>
                      </a:lnTo>
                      <a:lnTo>
                        <a:pt x="4535" y="320"/>
                      </a:lnTo>
                      <a:lnTo>
                        <a:pt x="4480" y="225"/>
                      </a:lnTo>
                      <a:lnTo>
                        <a:pt x="4415" y="135"/>
                      </a:lnTo>
                      <a:lnTo>
                        <a:pt x="4420" y="0"/>
                      </a:lnTo>
                      <a:lnTo>
                        <a:pt x="4265" y="95"/>
                      </a:lnTo>
                      <a:lnTo>
                        <a:pt x="4100" y="175"/>
                      </a:lnTo>
                      <a:lnTo>
                        <a:pt x="3925" y="240"/>
                      </a:lnTo>
                      <a:lnTo>
                        <a:pt x="3750" y="290"/>
                      </a:lnTo>
                      <a:close/>
                      <a:moveTo>
                        <a:pt x="4310" y="325"/>
                      </a:moveTo>
                      <a:lnTo>
                        <a:pt x="4325" y="315"/>
                      </a:lnTo>
                      <a:lnTo>
                        <a:pt x="4345" y="305"/>
                      </a:lnTo>
                      <a:lnTo>
                        <a:pt x="4410" y="345"/>
                      </a:lnTo>
                      <a:lnTo>
                        <a:pt x="4465" y="395"/>
                      </a:lnTo>
                      <a:lnTo>
                        <a:pt x="4495" y="470"/>
                      </a:lnTo>
                      <a:lnTo>
                        <a:pt x="4505" y="550"/>
                      </a:lnTo>
                      <a:lnTo>
                        <a:pt x="4480" y="625"/>
                      </a:lnTo>
                      <a:lnTo>
                        <a:pt x="4475" y="650"/>
                      </a:lnTo>
                      <a:lnTo>
                        <a:pt x="4450" y="645"/>
                      </a:lnTo>
                      <a:lnTo>
                        <a:pt x="4450" y="630"/>
                      </a:lnTo>
                      <a:lnTo>
                        <a:pt x="4385" y="495"/>
                      </a:lnTo>
                      <a:lnTo>
                        <a:pt x="4310" y="365"/>
                      </a:lnTo>
                      <a:lnTo>
                        <a:pt x="4305" y="350"/>
                      </a:lnTo>
                      <a:lnTo>
                        <a:pt x="4305" y="340"/>
                      </a:lnTo>
                      <a:lnTo>
                        <a:pt x="4310" y="325"/>
                      </a:lnTo>
                      <a:close/>
                      <a:moveTo>
                        <a:pt x="4570" y="670"/>
                      </a:moveTo>
                      <a:lnTo>
                        <a:pt x="4570" y="690"/>
                      </a:lnTo>
                      <a:lnTo>
                        <a:pt x="4570" y="705"/>
                      </a:lnTo>
                      <a:lnTo>
                        <a:pt x="4560" y="715"/>
                      </a:lnTo>
                      <a:lnTo>
                        <a:pt x="4550" y="735"/>
                      </a:lnTo>
                      <a:lnTo>
                        <a:pt x="4535" y="745"/>
                      </a:lnTo>
                      <a:lnTo>
                        <a:pt x="4520" y="755"/>
                      </a:lnTo>
                      <a:lnTo>
                        <a:pt x="4505" y="755"/>
                      </a:lnTo>
                      <a:lnTo>
                        <a:pt x="4500" y="700"/>
                      </a:lnTo>
                      <a:lnTo>
                        <a:pt x="4520" y="655"/>
                      </a:lnTo>
                      <a:lnTo>
                        <a:pt x="4540" y="650"/>
                      </a:lnTo>
                      <a:lnTo>
                        <a:pt x="4570" y="670"/>
                      </a:lnTo>
                      <a:close/>
                      <a:moveTo>
                        <a:pt x="3625" y="1450"/>
                      </a:moveTo>
                      <a:lnTo>
                        <a:pt x="3640" y="1445"/>
                      </a:lnTo>
                      <a:lnTo>
                        <a:pt x="3650" y="1440"/>
                      </a:lnTo>
                      <a:lnTo>
                        <a:pt x="3725" y="1395"/>
                      </a:lnTo>
                      <a:lnTo>
                        <a:pt x="3790" y="1335"/>
                      </a:lnTo>
                      <a:lnTo>
                        <a:pt x="3800" y="1330"/>
                      </a:lnTo>
                      <a:lnTo>
                        <a:pt x="3820" y="1345"/>
                      </a:lnTo>
                      <a:lnTo>
                        <a:pt x="3815" y="1355"/>
                      </a:lnTo>
                      <a:lnTo>
                        <a:pt x="3810" y="1370"/>
                      </a:lnTo>
                      <a:lnTo>
                        <a:pt x="3800" y="1380"/>
                      </a:lnTo>
                      <a:lnTo>
                        <a:pt x="3725" y="1425"/>
                      </a:lnTo>
                      <a:lnTo>
                        <a:pt x="3640" y="1455"/>
                      </a:lnTo>
                      <a:lnTo>
                        <a:pt x="3625" y="1450"/>
                      </a:lnTo>
                      <a:close/>
                      <a:moveTo>
                        <a:pt x="465" y="945"/>
                      </a:moveTo>
                      <a:lnTo>
                        <a:pt x="300" y="880"/>
                      </a:lnTo>
                      <a:lnTo>
                        <a:pt x="150" y="790"/>
                      </a:lnTo>
                      <a:lnTo>
                        <a:pt x="465" y="94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8" name="Freeform 422"/>
                <p:cNvSpPr>
                  <a:spLocks/>
                </p:cNvSpPr>
                <p:nvPr/>
              </p:nvSpPr>
              <p:spPr bwMode="auto">
                <a:xfrm>
                  <a:off x="5688" y="2703"/>
                  <a:ext cx="200" cy="345"/>
                </a:xfrm>
                <a:custGeom>
                  <a:avLst/>
                  <a:gdLst>
                    <a:gd name="T0" fmla="*/ 20 w 200"/>
                    <a:gd name="T1" fmla="*/ 10 h 345"/>
                    <a:gd name="T2" fmla="*/ 5 w 200"/>
                    <a:gd name="T3" fmla="*/ 20 h 345"/>
                    <a:gd name="T4" fmla="*/ 0 w 200"/>
                    <a:gd name="T5" fmla="*/ 35 h 345"/>
                    <a:gd name="T6" fmla="*/ 0 w 200"/>
                    <a:gd name="T7" fmla="*/ 45 h 345"/>
                    <a:gd name="T8" fmla="*/ 5 w 200"/>
                    <a:gd name="T9" fmla="*/ 60 h 345"/>
                    <a:gd name="T10" fmla="*/ 80 w 200"/>
                    <a:gd name="T11" fmla="*/ 190 h 345"/>
                    <a:gd name="T12" fmla="*/ 145 w 200"/>
                    <a:gd name="T13" fmla="*/ 325 h 345"/>
                    <a:gd name="T14" fmla="*/ 145 w 200"/>
                    <a:gd name="T15" fmla="*/ 340 h 345"/>
                    <a:gd name="T16" fmla="*/ 170 w 200"/>
                    <a:gd name="T17" fmla="*/ 345 h 345"/>
                    <a:gd name="T18" fmla="*/ 175 w 200"/>
                    <a:gd name="T19" fmla="*/ 320 h 345"/>
                    <a:gd name="T20" fmla="*/ 200 w 200"/>
                    <a:gd name="T21" fmla="*/ 245 h 345"/>
                    <a:gd name="T22" fmla="*/ 190 w 200"/>
                    <a:gd name="T23" fmla="*/ 165 h 345"/>
                    <a:gd name="T24" fmla="*/ 160 w 200"/>
                    <a:gd name="T25" fmla="*/ 90 h 345"/>
                    <a:gd name="T26" fmla="*/ 105 w 200"/>
                    <a:gd name="T27" fmla="*/ 40 h 345"/>
                    <a:gd name="T28" fmla="*/ 40 w 200"/>
                    <a:gd name="T29" fmla="*/ 0 h 345"/>
                    <a:gd name="T30" fmla="*/ 20 w 200"/>
                    <a:gd name="T31" fmla="*/ 10 h 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0" h="345">
                      <a:moveTo>
                        <a:pt x="20" y="10"/>
                      </a:moveTo>
                      <a:lnTo>
                        <a:pt x="5" y="20"/>
                      </a:lnTo>
                      <a:lnTo>
                        <a:pt x="0" y="35"/>
                      </a:lnTo>
                      <a:lnTo>
                        <a:pt x="0" y="45"/>
                      </a:lnTo>
                      <a:lnTo>
                        <a:pt x="5" y="60"/>
                      </a:lnTo>
                      <a:lnTo>
                        <a:pt x="80" y="190"/>
                      </a:lnTo>
                      <a:lnTo>
                        <a:pt x="145" y="325"/>
                      </a:lnTo>
                      <a:lnTo>
                        <a:pt x="145" y="340"/>
                      </a:lnTo>
                      <a:lnTo>
                        <a:pt x="170" y="345"/>
                      </a:lnTo>
                      <a:lnTo>
                        <a:pt x="175" y="320"/>
                      </a:lnTo>
                      <a:lnTo>
                        <a:pt x="200" y="245"/>
                      </a:lnTo>
                      <a:lnTo>
                        <a:pt x="190" y="165"/>
                      </a:lnTo>
                      <a:lnTo>
                        <a:pt x="160" y="90"/>
                      </a:lnTo>
                      <a:lnTo>
                        <a:pt x="105" y="40"/>
                      </a:lnTo>
                      <a:lnTo>
                        <a:pt x="40" y="0"/>
                      </a:lnTo>
                      <a:lnTo>
                        <a:pt x="20" y="10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79" name="Freeform 423"/>
                <p:cNvSpPr>
                  <a:spLocks/>
                </p:cNvSpPr>
                <p:nvPr/>
              </p:nvSpPr>
              <p:spPr bwMode="auto">
                <a:xfrm>
                  <a:off x="5883" y="3048"/>
                  <a:ext cx="70" cy="105"/>
                </a:xfrm>
                <a:custGeom>
                  <a:avLst/>
                  <a:gdLst>
                    <a:gd name="T0" fmla="*/ 60 w 70"/>
                    <a:gd name="T1" fmla="*/ 65 h 105"/>
                    <a:gd name="T2" fmla="*/ 70 w 70"/>
                    <a:gd name="T3" fmla="*/ 55 h 105"/>
                    <a:gd name="T4" fmla="*/ 70 w 70"/>
                    <a:gd name="T5" fmla="*/ 40 h 105"/>
                    <a:gd name="T6" fmla="*/ 70 w 70"/>
                    <a:gd name="T7" fmla="*/ 20 h 105"/>
                    <a:gd name="T8" fmla="*/ 40 w 70"/>
                    <a:gd name="T9" fmla="*/ 0 h 105"/>
                    <a:gd name="T10" fmla="*/ 20 w 70"/>
                    <a:gd name="T11" fmla="*/ 5 h 105"/>
                    <a:gd name="T12" fmla="*/ 0 w 70"/>
                    <a:gd name="T13" fmla="*/ 50 h 105"/>
                    <a:gd name="T14" fmla="*/ 5 w 70"/>
                    <a:gd name="T15" fmla="*/ 105 h 105"/>
                    <a:gd name="T16" fmla="*/ 20 w 70"/>
                    <a:gd name="T17" fmla="*/ 105 h 105"/>
                    <a:gd name="T18" fmla="*/ 35 w 70"/>
                    <a:gd name="T19" fmla="*/ 95 h 105"/>
                    <a:gd name="T20" fmla="*/ 50 w 70"/>
                    <a:gd name="T21" fmla="*/ 85 h 105"/>
                    <a:gd name="T22" fmla="*/ 60 w 70"/>
                    <a:gd name="T23" fmla="*/ 6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0" h="105">
                      <a:moveTo>
                        <a:pt x="60" y="65"/>
                      </a:moveTo>
                      <a:lnTo>
                        <a:pt x="70" y="55"/>
                      </a:lnTo>
                      <a:lnTo>
                        <a:pt x="70" y="40"/>
                      </a:lnTo>
                      <a:lnTo>
                        <a:pt x="70" y="20"/>
                      </a:lnTo>
                      <a:lnTo>
                        <a:pt x="40" y="0"/>
                      </a:lnTo>
                      <a:lnTo>
                        <a:pt x="20" y="5"/>
                      </a:lnTo>
                      <a:lnTo>
                        <a:pt x="0" y="50"/>
                      </a:lnTo>
                      <a:lnTo>
                        <a:pt x="5" y="105"/>
                      </a:lnTo>
                      <a:lnTo>
                        <a:pt x="20" y="105"/>
                      </a:lnTo>
                      <a:lnTo>
                        <a:pt x="35" y="95"/>
                      </a:lnTo>
                      <a:lnTo>
                        <a:pt x="50" y="85"/>
                      </a:lnTo>
                      <a:lnTo>
                        <a:pt x="60" y="65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0" name="Freeform 424"/>
                <p:cNvSpPr>
                  <a:spLocks/>
                </p:cNvSpPr>
                <p:nvPr/>
              </p:nvSpPr>
              <p:spPr bwMode="auto">
                <a:xfrm>
                  <a:off x="5008" y="3728"/>
                  <a:ext cx="195" cy="125"/>
                </a:xfrm>
                <a:custGeom>
                  <a:avLst/>
                  <a:gdLst>
                    <a:gd name="T0" fmla="*/ 25 w 195"/>
                    <a:gd name="T1" fmla="*/ 110 h 125"/>
                    <a:gd name="T2" fmla="*/ 15 w 195"/>
                    <a:gd name="T3" fmla="*/ 115 h 125"/>
                    <a:gd name="T4" fmla="*/ 0 w 195"/>
                    <a:gd name="T5" fmla="*/ 120 h 125"/>
                    <a:gd name="T6" fmla="*/ 15 w 195"/>
                    <a:gd name="T7" fmla="*/ 125 h 125"/>
                    <a:gd name="T8" fmla="*/ 100 w 195"/>
                    <a:gd name="T9" fmla="*/ 95 h 125"/>
                    <a:gd name="T10" fmla="*/ 175 w 195"/>
                    <a:gd name="T11" fmla="*/ 50 h 125"/>
                    <a:gd name="T12" fmla="*/ 185 w 195"/>
                    <a:gd name="T13" fmla="*/ 40 h 125"/>
                    <a:gd name="T14" fmla="*/ 190 w 195"/>
                    <a:gd name="T15" fmla="*/ 25 h 125"/>
                    <a:gd name="T16" fmla="*/ 195 w 195"/>
                    <a:gd name="T17" fmla="*/ 15 h 125"/>
                    <a:gd name="T18" fmla="*/ 175 w 195"/>
                    <a:gd name="T19" fmla="*/ 0 h 125"/>
                    <a:gd name="T20" fmla="*/ 165 w 195"/>
                    <a:gd name="T21" fmla="*/ 5 h 125"/>
                    <a:gd name="T22" fmla="*/ 100 w 195"/>
                    <a:gd name="T23" fmla="*/ 65 h 125"/>
                    <a:gd name="T24" fmla="*/ 25 w 195"/>
                    <a:gd name="T25" fmla="*/ 110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95" h="125">
                      <a:moveTo>
                        <a:pt x="25" y="110"/>
                      </a:moveTo>
                      <a:lnTo>
                        <a:pt x="15" y="115"/>
                      </a:lnTo>
                      <a:lnTo>
                        <a:pt x="0" y="120"/>
                      </a:lnTo>
                      <a:lnTo>
                        <a:pt x="15" y="125"/>
                      </a:lnTo>
                      <a:lnTo>
                        <a:pt x="100" y="95"/>
                      </a:lnTo>
                      <a:lnTo>
                        <a:pt x="175" y="50"/>
                      </a:lnTo>
                      <a:lnTo>
                        <a:pt x="185" y="40"/>
                      </a:lnTo>
                      <a:lnTo>
                        <a:pt x="190" y="25"/>
                      </a:lnTo>
                      <a:lnTo>
                        <a:pt x="195" y="15"/>
                      </a:lnTo>
                      <a:lnTo>
                        <a:pt x="175" y="0"/>
                      </a:lnTo>
                      <a:lnTo>
                        <a:pt x="165" y="5"/>
                      </a:lnTo>
                      <a:lnTo>
                        <a:pt x="100" y="65"/>
                      </a:lnTo>
                      <a:lnTo>
                        <a:pt x="25" y="1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1" name="Freeform 425"/>
                <p:cNvSpPr>
                  <a:spLocks/>
                </p:cNvSpPr>
                <p:nvPr/>
              </p:nvSpPr>
              <p:spPr bwMode="auto">
                <a:xfrm>
                  <a:off x="1533" y="3188"/>
                  <a:ext cx="315" cy="155"/>
                </a:xfrm>
                <a:custGeom>
                  <a:avLst/>
                  <a:gdLst>
                    <a:gd name="T0" fmla="*/ 0 w 315"/>
                    <a:gd name="T1" fmla="*/ 0 h 155"/>
                    <a:gd name="T2" fmla="*/ 150 w 315"/>
                    <a:gd name="T3" fmla="*/ 90 h 155"/>
                    <a:gd name="T4" fmla="*/ 315 w 315"/>
                    <a:gd name="T5" fmla="*/ 155 h 155"/>
                    <a:gd name="T6" fmla="*/ 0 w 315"/>
                    <a:gd name="T7" fmla="*/ 0 h 1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15" h="155">
                      <a:moveTo>
                        <a:pt x="0" y="0"/>
                      </a:moveTo>
                      <a:lnTo>
                        <a:pt x="150" y="90"/>
                      </a:lnTo>
                      <a:lnTo>
                        <a:pt x="315" y="15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9BBE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39BBE6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2" name="Freeform 426"/>
                <p:cNvSpPr>
                  <a:spLocks/>
                </p:cNvSpPr>
                <p:nvPr/>
              </p:nvSpPr>
              <p:spPr bwMode="auto">
                <a:xfrm>
                  <a:off x="5758" y="3508"/>
                  <a:ext cx="1" cy="5"/>
                </a:xfrm>
                <a:custGeom>
                  <a:avLst/>
                  <a:gdLst>
                    <a:gd name="T0" fmla="*/ 0 h 5"/>
                    <a:gd name="T1" fmla="*/ 5 h 5"/>
                    <a:gd name="T2" fmla="*/ 0 h 5"/>
                    <a:gd name="T3" fmla="*/ 0 h 5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5">
                      <a:moveTo>
                        <a:pt x="0" y="0"/>
                      </a:move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3" name="Freeform 427"/>
                <p:cNvSpPr>
                  <a:spLocks/>
                </p:cNvSpPr>
                <p:nvPr/>
              </p:nvSpPr>
              <p:spPr bwMode="auto">
                <a:xfrm>
                  <a:off x="5628" y="3498"/>
                  <a:ext cx="185" cy="165"/>
                </a:xfrm>
                <a:custGeom>
                  <a:avLst/>
                  <a:gdLst>
                    <a:gd name="T0" fmla="*/ 130 w 185"/>
                    <a:gd name="T1" fmla="*/ 15 h 165"/>
                    <a:gd name="T2" fmla="*/ 130 w 185"/>
                    <a:gd name="T3" fmla="*/ 10 h 165"/>
                    <a:gd name="T4" fmla="*/ 130 w 185"/>
                    <a:gd name="T5" fmla="*/ 5 h 165"/>
                    <a:gd name="T6" fmla="*/ 40 w 185"/>
                    <a:gd name="T7" fmla="*/ 0 h 165"/>
                    <a:gd name="T8" fmla="*/ 10 w 185"/>
                    <a:gd name="T9" fmla="*/ 35 h 165"/>
                    <a:gd name="T10" fmla="*/ 0 w 185"/>
                    <a:gd name="T11" fmla="*/ 75 h 165"/>
                    <a:gd name="T12" fmla="*/ 10 w 185"/>
                    <a:gd name="T13" fmla="*/ 120 h 165"/>
                    <a:gd name="T14" fmla="*/ 20 w 185"/>
                    <a:gd name="T15" fmla="*/ 135 h 165"/>
                    <a:gd name="T16" fmla="*/ 30 w 185"/>
                    <a:gd name="T17" fmla="*/ 145 h 165"/>
                    <a:gd name="T18" fmla="*/ 45 w 185"/>
                    <a:gd name="T19" fmla="*/ 150 h 165"/>
                    <a:gd name="T20" fmla="*/ 60 w 185"/>
                    <a:gd name="T21" fmla="*/ 155 h 165"/>
                    <a:gd name="T22" fmla="*/ 115 w 185"/>
                    <a:gd name="T23" fmla="*/ 160 h 165"/>
                    <a:gd name="T24" fmla="*/ 170 w 185"/>
                    <a:gd name="T25" fmla="*/ 165 h 165"/>
                    <a:gd name="T26" fmla="*/ 180 w 185"/>
                    <a:gd name="T27" fmla="*/ 160 h 165"/>
                    <a:gd name="T28" fmla="*/ 185 w 185"/>
                    <a:gd name="T29" fmla="*/ 155 h 165"/>
                    <a:gd name="T30" fmla="*/ 185 w 185"/>
                    <a:gd name="T31" fmla="*/ 150 h 165"/>
                    <a:gd name="T32" fmla="*/ 180 w 185"/>
                    <a:gd name="T33" fmla="*/ 100 h 165"/>
                    <a:gd name="T34" fmla="*/ 170 w 185"/>
                    <a:gd name="T35" fmla="*/ 50 h 165"/>
                    <a:gd name="T36" fmla="*/ 160 w 185"/>
                    <a:gd name="T37" fmla="*/ 35 h 165"/>
                    <a:gd name="T38" fmla="*/ 150 w 185"/>
                    <a:gd name="T39" fmla="*/ 20 h 165"/>
                    <a:gd name="T40" fmla="*/ 130 w 185"/>
                    <a:gd name="T41" fmla="*/ 15 h 1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85" h="165">
                      <a:moveTo>
                        <a:pt x="130" y="15"/>
                      </a:moveTo>
                      <a:lnTo>
                        <a:pt x="130" y="10"/>
                      </a:lnTo>
                      <a:lnTo>
                        <a:pt x="130" y="5"/>
                      </a:lnTo>
                      <a:lnTo>
                        <a:pt x="40" y="0"/>
                      </a:lnTo>
                      <a:lnTo>
                        <a:pt x="10" y="35"/>
                      </a:lnTo>
                      <a:lnTo>
                        <a:pt x="0" y="75"/>
                      </a:lnTo>
                      <a:lnTo>
                        <a:pt x="10" y="120"/>
                      </a:lnTo>
                      <a:lnTo>
                        <a:pt x="20" y="135"/>
                      </a:lnTo>
                      <a:lnTo>
                        <a:pt x="30" y="145"/>
                      </a:lnTo>
                      <a:lnTo>
                        <a:pt x="45" y="150"/>
                      </a:lnTo>
                      <a:lnTo>
                        <a:pt x="60" y="155"/>
                      </a:lnTo>
                      <a:lnTo>
                        <a:pt x="115" y="160"/>
                      </a:lnTo>
                      <a:lnTo>
                        <a:pt x="170" y="165"/>
                      </a:lnTo>
                      <a:lnTo>
                        <a:pt x="180" y="160"/>
                      </a:lnTo>
                      <a:lnTo>
                        <a:pt x="185" y="155"/>
                      </a:lnTo>
                      <a:lnTo>
                        <a:pt x="185" y="150"/>
                      </a:lnTo>
                      <a:lnTo>
                        <a:pt x="180" y="100"/>
                      </a:lnTo>
                      <a:lnTo>
                        <a:pt x="170" y="50"/>
                      </a:lnTo>
                      <a:lnTo>
                        <a:pt x="160" y="35"/>
                      </a:lnTo>
                      <a:lnTo>
                        <a:pt x="150" y="20"/>
                      </a:lnTo>
                      <a:lnTo>
                        <a:pt x="130" y="1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4" name="Freeform 428"/>
                <p:cNvSpPr>
                  <a:spLocks noEditPoints="1"/>
                </p:cNvSpPr>
                <p:nvPr/>
              </p:nvSpPr>
              <p:spPr bwMode="auto">
                <a:xfrm>
                  <a:off x="5293" y="3498"/>
                  <a:ext cx="1030" cy="685"/>
                </a:xfrm>
                <a:custGeom>
                  <a:avLst/>
                  <a:gdLst>
                    <a:gd name="T0" fmla="*/ 380 w 1030"/>
                    <a:gd name="T1" fmla="*/ 150 h 685"/>
                    <a:gd name="T2" fmla="*/ 355 w 1030"/>
                    <a:gd name="T3" fmla="*/ 135 h 685"/>
                    <a:gd name="T4" fmla="*/ 335 w 1030"/>
                    <a:gd name="T5" fmla="*/ 75 h 685"/>
                    <a:gd name="T6" fmla="*/ 375 w 1030"/>
                    <a:gd name="T7" fmla="*/ 0 h 685"/>
                    <a:gd name="T8" fmla="*/ 140 w 1030"/>
                    <a:gd name="T9" fmla="*/ 70 h 685"/>
                    <a:gd name="T10" fmla="*/ 10 w 1030"/>
                    <a:gd name="T11" fmla="*/ 125 h 685"/>
                    <a:gd name="T12" fmla="*/ 0 w 1030"/>
                    <a:gd name="T13" fmla="*/ 165 h 685"/>
                    <a:gd name="T14" fmla="*/ 170 w 1030"/>
                    <a:gd name="T15" fmla="*/ 260 h 685"/>
                    <a:gd name="T16" fmla="*/ 170 w 1030"/>
                    <a:gd name="T17" fmla="*/ 265 h 685"/>
                    <a:gd name="T18" fmla="*/ 265 w 1030"/>
                    <a:gd name="T19" fmla="*/ 315 h 685"/>
                    <a:gd name="T20" fmla="*/ 405 w 1030"/>
                    <a:gd name="T21" fmla="*/ 440 h 685"/>
                    <a:gd name="T22" fmla="*/ 445 w 1030"/>
                    <a:gd name="T23" fmla="*/ 600 h 685"/>
                    <a:gd name="T24" fmla="*/ 380 w 1030"/>
                    <a:gd name="T25" fmla="*/ 630 h 685"/>
                    <a:gd name="T26" fmla="*/ 395 w 1030"/>
                    <a:gd name="T27" fmla="*/ 660 h 685"/>
                    <a:gd name="T28" fmla="*/ 430 w 1030"/>
                    <a:gd name="T29" fmla="*/ 670 h 685"/>
                    <a:gd name="T30" fmla="*/ 845 w 1030"/>
                    <a:gd name="T31" fmla="*/ 670 h 685"/>
                    <a:gd name="T32" fmla="*/ 845 w 1030"/>
                    <a:gd name="T33" fmla="*/ 625 h 685"/>
                    <a:gd name="T34" fmla="*/ 785 w 1030"/>
                    <a:gd name="T35" fmla="*/ 605 h 685"/>
                    <a:gd name="T36" fmla="*/ 730 w 1030"/>
                    <a:gd name="T37" fmla="*/ 595 h 685"/>
                    <a:gd name="T38" fmla="*/ 895 w 1030"/>
                    <a:gd name="T39" fmla="*/ 560 h 685"/>
                    <a:gd name="T40" fmla="*/ 920 w 1030"/>
                    <a:gd name="T41" fmla="*/ 580 h 685"/>
                    <a:gd name="T42" fmla="*/ 945 w 1030"/>
                    <a:gd name="T43" fmla="*/ 610 h 685"/>
                    <a:gd name="T44" fmla="*/ 950 w 1030"/>
                    <a:gd name="T45" fmla="*/ 650 h 685"/>
                    <a:gd name="T46" fmla="*/ 1030 w 1030"/>
                    <a:gd name="T47" fmla="*/ 600 h 685"/>
                    <a:gd name="T48" fmla="*/ 1000 w 1030"/>
                    <a:gd name="T49" fmla="*/ 585 h 685"/>
                    <a:gd name="T50" fmla="*/ 980 w 1030"/>
                    <a:gd name="T51" fmla="*/ 560 h 685"/>
                    <a:gd name="T52" fmla="*/ 985 w 1030"/>
                    <a:gd name="T53" fmla="*/ 495 h 685"/>
                    <a:gd name="T54" fmla="*/ 1000 w 1030"/>
                    <a:gd name="T55" fmla="*/ 470 h 685"/>
                    <a:gd name="T56" fmla="*/ 895 w 1030"/>
                    <a:gd name="T57" fmla="*/ 480 h 685"/>
                    <a:gd name="T58" fmla="*/ 715 w 1030"/>
                    <a:gd name="T59" fmla="*/ 565 h 685"/>
                    <a:gd name="T60" fmla="*/ 690 w 1030"/>
                    <a:gd name="T61" fmla="*/ 580 h 685"/>
                    <a:gd name="T62" fmla="*/ 605 w 1030"/>
                    <a:gd name="T63" fmla="*/ 560 h 685"/>
                    <a:gd name="T64" fmla="*/ 600 w 1030"/>
                    <a:gd name="T65" fmla="*/ 515 h 685"/>
                    <a:gd name="T66" fmla="*/ 565 w 1030"/>
                    <a:gd name="T67" fmla="*/ 465 h 685"/>
                    <a:gd name="T68" fmla="*/ 520 w 1030"/>
                    <a:gd name="T69" fmla="*/ 155 h 685"/>
                    <a:gd name="T70" fmla="*/ 505 w 1030"/>
                    <a:gd name="T71" fmla="*/ 165 h 685"/>
                    <a:gd name="T72" fmla="*/ 395 w 1030"/>
                    <a:gd name="T73" fmla="*/ 155 h 685"/>
                    <a:gd name="T74" fmla="*/ 365 w 1030"/>
                    <a:gd name="T75" fmla="*/ 360 h 685"/>
                    <a:gd name="T76" fmla="*/ 200 w 1030"/>
                    <a:gd name="T77" fmla="*/ 220 h 685"/>
                    <a:gd name="T78" fmla="*/ 150 w 1030"/>
                    <a:gd name="T79" fmla="*/ 195 h 685"/>
                    <a:gd name="T80" fmla="*/ 110 w 1030"/>
                    <a:gd name="T81" fmla="*/ 170 h 685"/>
                    <a:gd name="T82" fmla="*/ 160 w 1030"/>
                    <a:gd name="T83" fmla="*/ 195 h 685"/>
                    <a:gd name="T84" fmla="*/ 215 w 1030"/>
                    <a:gd name="T85" fmla="*/ 225 h 685"/>
                    <a:gd name="T86" fmla="*/ 320 w 1030"/>
                    <a:gd name="T87" fmla="*/ 295 h 685"/>
                    <a:gd name="T88" fmla="*/ 375 w 1030"/>
                    <a:gd name="T89" fmla="*/ 360 h 6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030" h="685">
                      <a:moveTo>
                        <a:pt x="395" y="155"/>
                      </a:moveTo>
                      <a:lnTo>
                        <a:pt x="380" y="150"/>
                      </a:lnTo>
                      <a:lnTo>
                        <a:pt x="365" y="145"/>
                      </a:lnTo>
                      <a:lnTo>
                        <a:pt x="355" y="135"/>
                      </a:lnTo>
                      <a:lnTo>
                        <a:pt x="345" y="120"/>
                      </a:lnTo>
                      <a:lnTo>
                        <a:pt x="335" y="75"/>
                      </a:lnTo>
                      <a:lnTo>
                        <a:pt x="345" y="35"/>
                      </a:lnTo>
                      <a:lnTo>
                        <a:pt x="375" y="0"/>
                      </a:lnTo>
                      <a:lnTo>
                        <a:pt x="255" y="20"/>
                      </a:lnTo>
                      <a:lnTo>
                        <a:pt x="140" y="70"/>
                      </a:lnTo>
                      <a:lnTo>
                        <a:pt x="105" y="60"/>
                      </a:lnTo>
                      <a:lnTo>
                        <a:pt x="10" y="125"/>
                      </a:lnTo>
                      <a:lnTo>
                        <a:pt x="15" y="145"/>
                      </a:lnTo>
                      <a:lnTo>
                        <a:pt x="0" y="165"/>
                      </a:lnTo>
                      <a:lnTo>
                        <a:pt x="20" y="225"/>
                      </a:lnTo>
                      <a:lnTo>
                        <a:pt x="170" y="260"/>
                      </a:lnTo>
                      <a:lnTo>
                        <a:pt x="170" y="260"/>
                      </a:lnTo>
                      <a:lnTo>
                        <a:pt x="170" y="265"/>
                      </a:lnTo>
                      <a:lnTo>
                        <a:pt x="170" y="265"/>
                      </a:lnTo>
                      <a:lnTo>
                        <a:pt x="265" y="315"/>
                      </a:lnTo>
                      <a:lnTo>
                        <a:pt x="350" y="375"/>
                      </a:lnTo>
                      <a:lnTo>
                        <a:pt x="405" y="440"/>
                      </a:lnTo>
                      <a:lnTo>
                        <a:pt x="440" y="515"/>
                      </a:lnTo>
                      <a:lnTo>
                        <a:pt x="445" y="600"/>
                      </a:lnTo>
                      <a:lnTo>
                        <a:pt x="415" y="630"/>
                      </a:lnTo>
                      <a:lnTo>
                        <a:pt x="380" y="630"/>
                      </a:lnTo>
                      <a:lnTo>
                        <a:pt x="385" y="645"/>
                      </a:lnTo>
                      <a:lnTo>
                        <a:pt x="395" y="660"/>
                      </a:lnTo>
                      <a:lnTo>
                        <a:pt x="410" y="665"/>
                      </a:lnTo>
                      <a:lnTo>
                        <a:pt x="430" y="670"/>
                      </a:lnTo>
                      <a:lnTo>
                        <a:pt x="640" y="685"/>
                      </a:lnTo>
                      <a:lnTo>
                        <a:pt x="845" y="670"/>
                      </a:lnTo>
                      <a:lnTo>
                        <a:pt x="865" y="635"/>
                      </a:lnTo>
                      <a:lnTo>
                        <a:pt x="845" y="625"/>
                      </a:lnTo>
                      <a:lnTo>
                        <a:pt x="825" y="615"/>
                      </a:lnTo>
                      <a:lnTo>
                        <a:pt x="785" y="605"/>
                      </a:lnTo>
                      <a:lnTo>
                        <a:pt x="740" y="605"/>
                      </a:lnTo>
                      <a:lnTo>
                        <a:pt x="730" y="595"/>
                      </a:lnTo>
                      <a:lnTo>
                        <a:pt x="740" y="585"/>
                      </a:lnTo>
                      <a:lnTo>
                        <a:pt x="895" y="560"/>
                      </a:lnTo>
                      <a:lnTo>
                        <a:pt x="905" y="565"/>
                      </a:lnTo>
                      <a:lnTo>
                        <a:pt x="920" y="580"/>
                      </a:lnTo>
                      <a:lnTo>
                        <a:pt x="930" y="590"/>
                      </a:lnTo>
                      <a:lnTo>
                        <a:pt x="945" y="610"/>
                      </a:lnTo>
                      <a:lnTo>
                        <a:pt x="950" y="630"/>
                      </a:lnTo>
                      <a:lnTo>
                        <a:pt x="950" y="650"/>
                      </a:lnTo>
                      <a:lnTo>
                        <a:pt x="1025" y="610"/>
                      </a:lnTo>
                      <a:lnTo>
                        <a:pt x="1030" y="600"/>
                      </a:lnTo>
                      <a:lnTo>
                        <a:pt x="1015" y="595"/>
                      </a:lnTo>
                      <a:lnTo>
                        <a:pt x="1000" y="585"/>
                      </a:lnTo>
                      <a:lnTo>
                        <a:pt x="990" y="575"/>
                      </a:lnTo>
                      <a:lnTo>
                        <a:pt x="980" y="560"/>
                      </a:lnTo>
                      <a:lnTo>
                        <a:pt x="970" y="525"/>
                      </a:lnTo>
                      <a:lnTo>
                        <a:pt x="985" y="495"/>
                      </a:lnTo>
                      <a:lnTo>
                        <a:pt x="1020" y="470"/>
                      </a:lnTo>
                      <a:lnTo>
                        <a:pt x="1000" y="470"/>
                      </a:lnTo>
                      <a:lnTo>
                        <a:pt x="995" y="470"/>
                      </a:lnTo>
                      <a:lnTo>
                        <a:pt x="895" y="480"/>
                      </a:lnTo>
                      <a:lnTo>
                        <a:pt x="800" y="510"/>
                      </a:lnTo>
                      <a:lnTo>
                        <a:pt x="715" y="565"/>
                      </a:lnTo>
                      <a:lnTo>
                        <a:pt x="705" y="570"/>
                      </a:lnTo>
                      <a:lnTo>
                        <a:pt x="690" y="580"/>
                      </a:lnTo>
                      <a:lnTo>
                        <a:pt x="640" y="580"/>
                      </a:lnTo>
                      <a:lnTo>
                        <a:pt x="605" y="560"/>
                      </a:lnTo>
                      <a:lnTo>
                        <a:pt x="575" y="515"/>
                      </a:lnTo>
                      <a:lnTo>
                        <a:pt x="600" y="515"/>
                      </a:lnTo>
                      <a:lnTo>
                        <a:pt x="600" y="510"/>
                      </a:lnTo>
                      <a:lnTo>
                        <a:pt x="565" y="465"/>
                      </a:lnTo>
                      <a:lnTo>
                        <a:pt x="520" y="150"/>
                      </a:lnTo>
                      <a:lnTo>
                        <a:pt x="520" y="155"/>
                      </a:lnTo>
                      <a:lnTo>
                        <a:pt x="515" y="160"/>
                      </a:lnTo>
                      <a:lnTo>
                        <a:pt x="505" y="165"/>
                      </a:lnTo>
                      <a:lnTo>
                        <a:pt x="450" y="160"/>
                      </a:lnTo>
                      <a:lnTo>
                        <a:pt x="395" y="155"/>
                      </a:lnTo>
                      <a:close/>
                      <a:moveTo>
                        <a:pt x="375" y="360"/>
                      </a:moveTo>
                      <a:lnTo>
                        <a:pt x="365" y="360"/>
                      </a:lnTo>
                      <a:lnTo>
                        <a:pt x="210" y="245"/>
                      </a:lnTo>
                      <a:lnTo>
                        <a:pt x="200" y="220"/>
                      </a:lnTo>
                      <a:lnTo>
                        <a:pt x="150" y="210"/>
                      </a:lnTo>
                      <a:lnTo>
                        <a:pt x="150" y="195"/>
                      </a:lnTo>
                      <a:lnTo>
                        <a:pt x="120" y="195"/>
                      </a:lnTo>
                      <a:lnTo>
                        <a:pt x="110" y="170"/>
                      </a:lnTo>
                      <a:lnTo>
                        <a:pt x="155" y="180"/>
                      </a:lnTo>
                      <a:lnTo>
                        <a:pt x="160" y="195"/>
                      </a:lnTo>
                      <a:lnTo>
                        <a:pt x="215" y="210"/>
                      </a:lnTo>
                      <a:lnTo>
                        <a:pt x="215" y="225"/>
                      </a:lnTo>
                      <a:lnTo>
                        <a:pt x="225" y="235"/>
                      </a:lnTo>
                      <a:lnTo>
                        <a:pt x="320" y="295"/>
                      </a:lnTo>
                      <a:lnTo>
                        <a:pt x="320" y="310"/>
                      </a:lnTo>
                      <a:lnTo>
                        <a:pt x="375" y="36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5" name="Freeform 429"/>
                <p:cNvSpPr>
                  <a:spLocks/>
                </p:cNvSpPr>
                <p:nvPr/>
              </p:nvSpPr>
              <p:spPr bwMode="auto">
                <a:xfrm>
                  <a:off x="5403" y="3668"/>
                  <a:ext cx="265" cy="190"/>
                </a:xfrm>
                <a:custGeom>
                  <a:avLst/>
                  <a:gdLst>
                    <a:gd name="T0" fmla="*/ 255 w 265"/>
                    <a:gd name="T1" fmla="*/ 190 h 190"/>
                    <a:gd name="T2" fmla="*/ 265 w 265"/>
                    <a:gd name="T3" fmla="*/ 190 h 190"/>
                    <a:gd name="T4" fmla="*/ 210 w 265"/>
                    <a:gd name="T5" fmla="*/ 140 h 190"/>
                    <a:gd name="T6" fmla="*/ 210 w 265"/>
                    <a:gd name="T7" fmla="*/ 125 h 190"/>
                    <a:gd name="T8" fmla="*/ 115 w 265"/>
                    <a:gd name="T9" fmla="*/ 65 h 190"/>
                    <a:gd name="T10" fmla="*/ 105 w 265"/>
                    <a:gd name="T11" fmla="*/ 55 h 190"/>
                    <a:gd name="T12" fmla="*/ 105 w 265"/>
                    <a:gd name="T13" fmla="*/ 40 h 190"/>
                    <a:gd name="T14" fmla="*/ 50 w 265"/>
                    <a:gd name="T15" fmla="*/ 25 h 190"/>
                    <a:gd name="T16" fmla="*/ 45 w 265"/>
                    <a:gd name="T17" fmla="*/ 10 h 190"/>
                    <a:gd name="T18" fmla="*/ 0 w 265"/>
                    <a:gd name="T19" fmla="*/ 0 h 190"/>
                    <a:gd name="T20" fmla="*/ 10 w 265"/>
                    <a:gd name="T21" fmla="*/ 25 h 190"/>
                    <a:gd name="T22" fmla="*/ 40 w 265"/>
                    <a:gd name="T23" fmla="*/ 25 h 190"/>
                    <a:gd name="T24" fmla="*/ 40 w 265"/>
                    <a:gd name="T25" fmla="*/ 40 h 190"/>
                    <a:gd name="T26" fmla="*/ 90 w 265"/>
                    <a:gd name="T27" fmla="*/ 50 h 190"/>
                    <a:gd name="T28" fmla="*/ 100 w 265"/>
                    <a:gd name="T29" fmla="*/ 75 h 190"/>
                    <a:gd name="T30" fmla="*/ 255 w 265"/>
                    <a:gd name="T31" fmla="*/ 190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65" h="190">
                      <a:moveTo>
                        <a:pt x="255" y="190"/>
                      </a:moveTo>
                      <a:lnTo>
                        <a:pt x="265" y="190"/>
                      </a:lnTo>
                      <a:lnTo>
                        <a:pt x="210" y="140"/>
                      </a:lnTo>
                      <a:lnTo>
                        <a:pt x="210" y="125"/>
                      </a:lnTo>
                      <a:lnTo>
                        <a:pt x="115" y="65"/>
                      </a:lnTo>
                      <a:lnTo>
                        <a:pt x="105" y="55"/>
                      </a:lnTo>
                      <a:lnTo>
                        <a:pt x="105" y="40"/>
                      </a:lnTo>
                      <a:lnTo>
                        <a:pt x="50" y="25"/>
                      </a:lnTo>
                      <a:lnTo>
                        <a:pt x="45" y="10"/>
                      </a:lnTo>
                      <a:lnTo>
                        <a:pt x="0" y="0"/>
                      </a:lnTo>
                      <a:lnTo>
                        <a:pt x="10" y="25"/>
                      </a:lnTo>
                      <a:lnTo>
                        <a:pt x="40" y="25"/>
                      </a:lnTo>
                      <a:lnTo>
                        <a:pt x="40" y="40"/>
                      </a:lnTo>
                      <a:lnTo>
                        <a:pt x="90" y="50"/>
                      </a:lnTo>
                      <a:lnTo>
                        <a:pt x="100" y="75"/>
                      </a:lnTo>
                      <a:lnTo>
                        <a:pt x="255" y="1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6" name="Freeform 430"/>
                <p:cNvSpPr>
                  <a:spLocks/>
                </p:cNvSpPr>
                <p:nvPr/>
              </p:nvSpPr>
              <p:spPr bwMode="auto">
                <a:xfrm>
                  <a:off x="6098" y="3818"/>
                  <a:ext cx="105" cy="105"/>
                </a:xfrm>
                <a:custGeom>
                  <a:avLst/>
                  <a:gdLst>
                    <a:gd name="T0" fmla="*/ 90 w 105"/>
                    <a:gd name="T1" fmla="*/ 15 h 105"/>
                    <a:gd name="T2" fmla="*/ 80 w 105"/>
                    <a:gd name="T3" fmla="*/ 5 h 105"/>
                    <a:gd name="T4" fmla="*/ 65 w 105"/>
                    <a:gd name="T5" fmla="*/ 0 h 105"/>
                    <a:gd name="T6" fmla="*/ 60 w 105"/>
                    <a:gd name="T7" fmla="*/ 0 h 105"/>
                    <a:gd name="T8" fmla="*/ 50 w 105"/>
                    <a:gd name="T9" fmla="*/ 0 h 105"/>
                    <a:gd name="T10" fmla="*/ 40 w 105"/>
                    <a:gd name="T11" fmla="*/ 0 h 105"/>
                    <a:gd name="T12" fmla="*/ 25 w 105"/>
                    <a:gd name="T13" fmla="*/ 5 h 105"/>
                    <a:gd name="T14" fmla="*/ 15 w 105"/>
                    <a:gd name="T15" fmla="*/ 15 h 105"/>
                    <a:gd name="T16" fmla="*/ 5 w 105"/>
                    <a:gd name="T17" fmla="*/ 25 h 105"/>
                    <a:gd name="T18" fmla="*/ 0 w 105"/>
                    <a:gd name="T19" fmla="*/ 40 h 105"/>
                    <a:gd name="T20" fmla="*/ 0 w 105"/>
                    <a:gd name="T21" fmla="*/ 50 h 105"/>
                    <a:gd name="T22" fmla="*/ 0 w 105"/>
                    <a:gd name="T23" fmla="*/ 65 h 105"/>
                    <a:gd name="T24" fmla="*/ 5 w 105"/>
                    <a:gd name="T25" fmla="*/ 80 h 105"/>
                    <a:gd name="T26" fmla="*/ 15 w 105"/>
                    <a:gd name="T27" fmla="*/ 90 h 105"/>
                    <a:gd name="T28" fmla="*/ 25 w 105"/>
                    <a:gd name="T29" fmla="*/ 100 h 105"/>
                    <a:gd name="T30" fmla="*/ 40 w 105"/>
                    <a:gd name="T31" fmla="*/ 105 h 105"/>
                    <a:gd name="T32" fmla="*/ 50 w 105"/>
                    <a:gd name="T33" fmla="*/ 105 h 105"/>
                    <a:gd name="T34" fmla="*/ 65 w 105"/>
                    <a:gd name="T35" fmla="*/ 105 h 105"/>
                    <a:gd name="T36" fmla="*/ 80 w 105"/>
                    <a:gd name="T37" fmla="*/ 100 h 105"/>
                    <a:gd name="T38" fmla="*/ 90 w 105"/>
                    <a:gd name="T39" fmla="*/ 90 h 105"/>
                    <a:gd name="T40" fmla="*/ 100 w 105"/>
                    <a:gd name="T41" fmla="*/ 80 h 105"/>
                    <a:gd name="T42" fmla="*/ 105 w 105"/>
                    <a:gd name="T43" fmla="*/ 65 h 105"/>
                    <a:gd name="T44" fmla="*/ 105 w 105"/>
                    <a:gd name="T45" fmla="*/ 50 h 105"/>
                    <a:gd name="T46" fmla="*/ 105 w 105"/>
                    <a:gd name="T47" fmla="*/ 40 h 105"/>
                    <a:gd name="T48" fmla="*/ 100 w 105"/>
                    <a:gd name="T49" fmla="*/ 25 h 105"/>
                    <a:gd name="T50" fmla="*/ 90 w 105"/>
                    <a:gd name="T51" fmla="*/ 15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105" h="105">
                      <a:moveTo>
                        <a:pt x="90" y="15"/>
                      </a:moveTo>
                      <a:lnTo>
                        <a:pt x="80" y="5"/>
                      </a:lnTo>
                      <a:lnTo>
                        <a:pt x="65" y="0"/>
                      </a:lnTo>
                      <a:lnTo>
                        <a:pt x="60" y="0"/>
                      </a:lnTo>
                      <a:lnTo>
                        <a:pt x="50" y="0"/>
                      </a:lnTo>
                      <a:lnTo>
                        <a:pt x="40" y="0"/>
                      </a:lnTo>
                      <a:lnTo>
                        <a:pt x="25" y="5"/>
                      </a:lnTo>
                      <a:lnTo>
                        <a:pt x="15" y="15"/>
                      </a:lnTo>
                      <a:lnTo>
                        <a:pt x="5" y="25"/>
                      </a:lnTo>
                      <a:lnTo>
                        <a:pt x="0" y="40"/>
                      </a:lnTo>
                      <a:lnTo>
                        <a:pt x="0" y="50"/>
                      </a:lnTo>
                      <a:lnTo>
                        <a:pt x="0" y="65"/>
                      </a:lnTo>
                      <a:lnTo>
                        <a:pt x="5" y="80"/>
                      </a:lnTo>
                      <a:lnTo>
                        <a:pt x="15" y="90"/>
                      </a:lnTo>
                      <a:lnTo>
                        <a:pt x="25" y="100"/>
                      </a:lnTo>
                      <a:lnTo>
                        <a:pt x="40" y="105"/>
                      </a:lnTo>
                      <a:lnTo>
                        <a:pt x="50" y="105"/>
                      </a:lnTo>
                      <a:lnTo>
                        <a:pt x="65" y="105"/>
                      </a:lnTo>
                      <a:lnTo>
                        <a:pt x="80" y="100"/>
                      </a:lnTo>
                      <a:lnTo>
                        <a:pt x="90" y="90"/>
                      </a:lnTo>
                      <a:lnTo>
                        <a:pt x="100" y="80"/>
                      </a:lnTo>
                      <a:lnTo>
                        <a:pt x="105" y="65"/>
                      </a:lnTo>
                      <a:lnTo>
                        <a:pt x="105" y="50"/>
                      </a:lnTo>
                      <a:lnTo>
                        <a:pt x="105" y="40"/>
                      </a:lnTo>
                      <a:lnTo>
                        <a:pt x="100" y="25"/>
                      </a:lnTo>
                      <a:lnTo>
                        <a:pt x="90" y="1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7" name="Freeform 431"/>
                <p:cNvSpPr>
                  <a:spLocks/>
                </p:cNvSpPr>
                <p:nvPr/>
              </p:nvSpPr>
              <p:spPr bwMode="auto">
                <a:xfrm>
                  <a:off x="5893" y="3813"/>
                  <a:ext cx="360" cy="200"/>
                </a:xfrm>
                <a:custGeom>
                  <a:avLst/>
                  <a:gdLst>
                    <a:gd name="T0" fmla="*/ 270 w 360"/>
                    <a:gd name="T1" fmla="*/ 5 h 200"/>
                    <a:gd name="T2" fmla="*/ 285 w 360"/>
                    <a:gd name="T3" fmla="*/ 10 h 200"/>
                    <a:gd name="T4" fmla="*/ 295 w 360"/>
                    <a:gd name="T5" fmla="*/ 20 h 200"/>
                    <a:gd name="T6" fmla="*/ 305 w 360"/>
                    <a:gd name="T7" fmla="*/ 30 h 200"/>
                    <a:gd name="T8" fmla="*/ 310 w 360"/>
                    <a:gd name="T9" fmla="*/ 45 h 200"/>
                    <a:gd name="T10" fmla="*/ 310 w 360"/>
                    <a:gd name="T11" fmla="*/ 55 h 200"/>
                    <a:gd name="T12" fmla="*/ 310 w 360"/>
                    <a:gd name="T13" fmla="*/ 70 h 200"/>
                    <a:gd name="T14" fmla="*/ 305 w 360"/>
                    <a:gd name="T15" fmla="*/ 85 h 200"/>
                    <a:gd name="T16" fmla="*/ 295 w 360"/>
                    <a:gd name="T17" fmla="*/ 95 h 200"/>
                    <a:gd name="T18" fmla="*/ 285 w 360"/>
                    <a:gd name="T19" fmla="*/ 105 h 200"/>
                    <a:gd name="T20" fmla="*/ 270 w 360"/>
                    <a:gd name="T21" fmla="*/ 110 h 200"/>
                    <a:gd name="T22" fmla="*/ 255 w 360"/>
                    <a:gd name="T23" fmla="*/ 110 h 200"/>
                    <a:gd name="T24" fmla="*/ 245 w 360"/>
                    <a:gd name="T25" fmla="*/ 110 h 200"/>
                    <a:gd name="T26" fmla="*/ 230 w 360"/>
                    <a:gd name="T27" fmla="*/ 105 h 200"/>
                    <a:gd name="T28" fmla="*/ 220 w 360"/>
                    <a:gd name="T29" fmla="*/ 95 h 200"/>
                    <a:gd name="T30" fmla="*/ 210 w 360"/>
                    <a:gd name="T31" fmla="*/ 85 h 200"/>
                    <a:gd name="T32" fmla="*/ 205 w 360"/>
                    <a:gd name="T33" fmla="*/ 70 h 200"/>
                    <a:gd name="T34" fmla="*/ 205 w 360"/>
                    <a:gd name="T35" fmla="*/ 55 h 200"/>
                    <a:gd name="T36" fmla="*/ 205 w 360"/>
                    <a:gd name="T37" fmla="*/ 45 h 200"/>
                    <a:gd name="T38" fmla="*/ 210 w 360"/>
                    <a:gd name="T39" fmla="*/ 30 h 200"/>
                    <a:gd name="T40" fmla="*/ 220 w 360"/>
                    <a:gd name="T41" fmla="*/ 20 h 200"/>
                    <a:gd name="T42" fmla="*/ 195 w 360"/>
                    <a:gd name="T43" fmla="*/ 30 h 200"/>
                    <a:gd name="T44" fmla="*/ 175 w 360"/>
                    <a:gd name="T45" fmla="*/ 45 h 200"/>
                    <a:gd name="T46" fmla="*/ 115 w 360"/>
                    <a:gd name="T47" fmla="*/ 90 h 200"/>
                    <a:gd name="T48" fmla="*/ 65 w 360"/>
                    <a:gd name="T49" fmla="*/ 135 h 200"/>
                    <a:gd name="T50" fmla="*/ 50 w 360"/>
                    <a:gd name="T51" fmla="*/ 135 h 200"/>
                    <a:gd name="T52" fmla="*/ 45 w 360"/>
                    <a:gd name="T53" fmla="*/ 130 h 200"/>
                    <a:gd name="T54" fmla="*/ 35 w 360"/>
                    <a:gd name="T55" fmla="*/ 130 h 200"/>
                    <a:gd name="T56" fmla="*/ 35 w 360"/>
                    <a:gd name="T57" fmla="*/ 145 h 200"/>
                    <a:gd name="T58" fmla="*/ 30 w 360"/>
                    <a:gd name="T59" fmla="*/ 160 h 200"/>
                    <a:gd name="T60" fmla="*/ 25 w 360"/>
                    <a:gd name="T61" fmla="*/ 175 h 200"/>
                    <a:gd name="T62" fmla="*/ 20 w 360"/>
                    <a:gd name="T63" fmla="*/ 185 h 200"/>
                    <a:gd name="T64" fmla="*/ 10 w 360"/>
                    <a:gd name="T65" fmla="*/ 195 h 200"/>
                    <a:gd name="T66" fmla="*/ 0 w 360"/>
                    <a:gd name="T67" fmla="*/ 195 h 200"/>
                    <a:gd name="T68" fmla="*/ 5 w 360"/>
                    <a:gd name="T69" fmla="*/ 200 h 200"/>
                    <a:gd name="T70" fmla="*/ 60 w 360"/>
                    <a:gd name="T71" fmla="*/ 195 h 200"/>
                    <a:gd name="T72" fmla="*/ 115 w 360"/>
                    <a:gd name="T73" fmla="*/ 185 h 200"/>
                    <a:gd name="T74" fmla="*/ 150 w 360"/>
                    <a:gd name="T75" fmla="*/ 175 h 200"/>
                    <a:gd name="T76" fmla="*/ 185 w 360"/>
                    <a:gd name="T77" fmla="*/ 160 h 200"/>
                    <a:gd name="T78" fmla="*/ 270 w 360"/>
                    <a:gd name="T79" fmla="*/ 115 h 200"/>
                    <a:gd name="T80" fmla="*/ 360 w 360"/>
                    <a:gd name="T81" fmla="*/ 80 h 200"/>
                    <a:gd name="T82" fmla="*/ 290 w 360"/>
                    <a:gd name="T83" fmla="*/ 0 h 200"/>
                    <a:gd name="T84" fmla="*/ 280 w 360"/>
                    <a:gd name="T85" fmla="*/ 5 h 200"/>
                    <a:gd name="T86" fmla="*/ 270 w 360"/>
                    <a:gd name="T87" fmla="*/ 5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360" h="200">
                      <a:moveTo>
                        <a:pt x="270" y="5"/>
                      </a:moveTo>
                      <a:lnTo>
                        <a:pt x="285" y="10"/>
                      </a:lnTo>
                      <a:lnTo>
                        <a:pt x="295" y="20"/>
                      </a:lnTo>
                      <a:lnTo>
                        <a:pt x="305" y="30"/>
                      </a:lnTo>
                      <a:lnTo>
                        <a:pt x="310" y="45"/>
                      </a:lnTo>
                      <a:lnTo>
                        <a:pt x="310" y="55"/>
                      </a:lnTo>
                      <a:lnTo>
                        <a:pt x="310" y="70"/>
                      </a:lnTo>
                      <a:lnTo>
                        <a:pt x="305" y="85"/>
                      </a:lnTo>
                      <a:lnTo>
                        <a:pt x="295" y="95"/>
                      </a:lnTo>
                      <a:lnTo>
                        <a:pt x="285" y="105"/>
                      </a:lnTo>
                      <a:lnTo>
                        <a:pt x="270" y="110"/>
                      </a:lnTo>
                      <a:lnTo>
                        <a:pt x="255" y="110"/>
                      </a:lnTo>
                      <a:lnTo>
                        <a:pt x="245" y="110"/>
                      </a:lnTo>
                      <a:lnTo>
                        <a:pt x="230" y="105"/>
                      </a:lnTo>
                      <a:lnTo>
                        <a:pt x="220" y="95"/>
                      </a:lnTo>
                      <a:lnTo>
                        <a:pt x="210" y="85"/>
                      </a:lnTo>
                      <a:lnTo>
                        <a:pt x="205" y="70"/>
                      </a:lnTo>
                      <a:lnTo>
                        <a:pt x="205" y="55"/>
                      </a:lnTo>
                      <a:lnTo>
                        <a:pt x="205" y="45"/>
                      </a:lnTo>
                      <a:lnTo>
                        <a:pt x="210" y="30"/>
                      </a:lnTo>
                      <a:lnTo>
                        <a:pt x="220" y="20"/>
                      </a:lnTo>
                      <a:lnTo>
                        <a:pt x="195" y="30"/>
                      </a:lnTo>
                      <a:lnTo>
                        <a:pt x="175" y="45"/>
                      </a:lnTo>
                      <a:lnTo>
                        <a:pt x="115" y="90"/>
                      </a:lnTo>
                      <a:lnTo>
                        <a:pt x="65" y="135"/>
                      </a:lnTo>
                      <a:lnTo>
                        <a:pt x="50" y="135"/>
                      </a:lnTo>
                      <a:lnTo>
                        <a:pt x="45" y="130"/>
                      </a:lnTo>
                      <a:lnTo>
                        <a:pt x="35" y="130"/>
                      </a:lnTo>
                      <a:lnTo>
                        <a:pt x="35" y="145"/>
                      </a:lnTo>
                      <a:lnTo>
                        <a:pt x="30" y="160"/>
                      </a:lnTo>
                      <a:lnTo>
                        <a:pt x="25" y="175"/>
                      </a:lnTo>
                      <a:lnTo>
                        <a:pt x="20" y="185"/>
                      </a:lnTo>
                      <a:lnTo>
                        <a:pt x="10" y="195"/>
                      </a:lnTo>
                      <a:lnTo>
                        <a:pt x="0" y="195"/>
                      </a:lnTo>
                      <a:lnTo>
                        <a:pt x="5" y="200"/>
                      </a:lnTo>
                      <a:lnTo>
                        <a:pt x="60" y="195"/>
                      </a:lnTo>
                      <a:lnTo>
                        <a:pt x="115" y="185"/>
                      </a:lnTo>
                      <a:lnTo>
                        <a:pt x="150" y="175"/>
                      </a:lnTo>
                      <a:lnTo>
                        <a:pt x="185" y="160"/>
                      </a:lnTo>
                      <a:lnTo>
                        <a:pt x="270" y="115"/>
                      </a:lnTo>
                      <a:lnTo>
                        <a:pt x="360" y="80"/>
                      </a:lnTo>
                      <a:lnTo>
                        <a:pt x="290" y="0"/>
                      </a:lnTo>
                      <a:lnTo>
                        <a:pt x="280" y="5"/>
                      </a:lnTo>
                      <a:lnTo>
                        <a:pt x="270" y="5"/>
                      </a:lnTo>
                      <a:close/>
                    </a:path>
                  </a:pathLst>
                </a:custGeom>
                <a:solidFill>
                  <a:srgbClr val="00FF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8" name="Freeform 432"/>
                <p:cNvSpPr>
                  <a:spLocks/>
                </p:cNvSpPr>
                <p:nvPr/>
              </p:nvSpPr>
              <p:spPr bwMode="auto">
                <a:xfrm>
                  <a:off x="5938" y="3943"/>
                  <a:ext cx="5" cy="5"/>
                </a:xfrm>
                <a:custGeom>
                  <a:avLst/>
                  <a:gdLst>
                    <a:gd name="T0" fmla="*/ 5 w 5"/>
                    <a:gd name="T1" fmla="*/ 5 h 5"/>
                    <a:gd name="T2" fmla="*/ 0 w 5"/>
                    <a:gd name="T3" fmla="*/ 0 h 5"/>
                    <a:gd name="T4" fmla="*/ 5 w 5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5">
                      <a:moveTo>
                        <a:pt x="5" y="5"/>
                      </a:moveTo>
                      <a:lnTo>
                        <a:pt x="0" y="0"/>
                      </a:lnTo>
                      <a:lnTo>
                        <a:pt x="5" y="5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89" name="Freeform 433"/>
                <p:cNvSpPr>
                  <a:spLocks/>
                </p:cNvSpPr>
                <p:nvPr/>
              </p:nvSpPr>
              <p:spPr bwMode="auto">
                <a:xfrm>
                  <a:off x="6313" y="3968"/>
                  <a:ext cx="50" cy="25"/>
                </a:xfrm>
                <a:custGeom>
                  <a:avLst/>
                  <a:gdLst>
                    <a:gd name="T0" fmla="*/ 45 w 50"/>
                    <a:gd name="T1" fmla="*/ 25 h 25"/>
                    <a:gd name="T2" fmla="*/ 50 w 50"/>
                    <a:gd name="T3" fmla="*/ 5 h 25"/>
                    <a:gd name="T4" fmla="*/ 0 w 50"/>
                    <a:gd name="T5" fmla="*/ 0 h 25"/>
                    <a:gd name="T6" fmla="*/ 45 w 50"/>
                    <a:gd name="T7" fmla="*/ 25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0" h="25">
                      <a:moveTo>
                        <a:pt x="45" y="25"/>
                      </a:moveTo>
                      <a:lnTo>
                        <a:pt x="50" y="5"/>
                      </a:lnTo>
                      <a:lnTo>
                        <a:pt x="0" y="0"/>
                      </a:lnTo>
                      <a:lnTo>
                        <a:pt x="45" y="25"/>
                      </a:lnTo>
                      <a:close/>
                    </a:path>
                  </a:pathLst>
                </a:custGeom>
                <a:solidFill>
                  <a:srgbClr val="AADF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0" name="Freeform 434"/>
                <p:cNvSpPr>
                  <a:spLocks/>
                </p:cNvSpPr>
                <p:nvPr/>
              </p:nvSpPr>
              <p:spPr bwMode="auto">
                <a:xfrm>
                  <a:off x="6263" y="3968"/>
                  <a:ext cx="95" cy="130"/>
                </a:xfrm>
                <a:custGeom>
                  <a:avLst/>
                  <a:gdLst>
                    <a:gd name="T0" fmla="*/ 50 w 95"/>
                    <a:gd name="T1" fmla="*/ 0 h 130"/>
                    <a:gd name="T2" fmla="*/ 50 w 95"/>
                    <a:gd name="T3" fmla="*/ 0 h 130"/>
                    <a:gd name="T4" fmla="*/ 50 w 95"/>
                    <a:gd name="T5" fmla="*/ 0 h 130"/>
                    <a:gd name="T6" fmla="*/ 15 w 95"/>
                    <a:gd name="T7" fmla="*/ 25 h 130"/>
                    <a:gd name="T8" fmla="*/ 0 w 95"/>
                    <a:gd name="T9" fmla="*/ 55 h 130"/>
                    <a:gd name="T10" fmla="*/ 10 w 95"/>
                    <a:gd name="T11" fmla="*/ 90 h 130"/>
                    <a:gd name="T12" fmla="*/ 20 w 95"/>
                    <a:gd name="T13" fmla="*/ 105 h 130"/>
                    <a:gd name="T14" fmla="*/ 30 w 95"/>
                    <a:gd name="T15" fmla="*/ 115 h 130"/>
                    <a:gd name="T16" fmla="*/ 45 w 95"/>
                    <a:gd name="T17" fmla="*/ 125 h 130"/>
                    <a:gd name="T18" fmla="*/ 60 w 95"/>
                    <a:gd name="T19" fmla="*/ 130 h 130"/>
                    <a:gd name="T20" fmla="*/ 95 w 95"/>
                    <a:gd name="T21" fmla="*/ 25 h 130"/>
                    <a:gd name="T22" fmla="*/ 50 w 95"/>
                    <a:gd name="T23" fmla="*/ 0 h 130"/>
                    <a:gd name="T24" fmla="*/ 50 w 95"/>
                    <a:gd name="T25" fmla="*/ 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95" h="130">
                      <a:moveTo>
                        <a:pt x="50" y="0"/>
                      </a:moveTo>
                      <a:lnTo>
                        <a:pt x="50" y="0"/>
                      </a:lnTo>
                      <a:lnTo>
                        <a:pt x="50" y="0"/>
                      </a:lnTo>
                      <a:lnTo>
                        <a:pt x="15" y="25"/>
                      </a:lnTo>
                      <a:lnTo>
                        <a:pt x="0" y="55"/>
                      </a:lnTo>
                      <a:lnTo>
                        <a:pt x="10" y="90"/>
                      </a:lnTo>
                      <a:lnTo>
                        <a:pt x="20" y="105"/>
                      </a:lnTo>
                      <a:lnTo>
                        <a:pt x="30" y="115"/>
                      </a:lnTo>
                      <a:lnTo>
                        <a:pt x="45" y="125"/>
                      </a:lnTo>
                      <a:lnTo>
                        <a:pt x="60" y="130"/>
                      </a:lnTo>
                      <a:lnTo>
                        <a:pt x="95" y="25"/>
                      </a:lnTo>
                      <a:lnTo>
                        <a:pt x="50" y="0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1" name="Rectangle 435"/>
                <p:cNvSpPr>
                  <a:spLocks noChangeArrowheads="1"/>
                </p:cNvSpPr>
                <p:nvPr/>
              </p:nvSpPr>
              <p:spPr bwMode="auto">
                <a:xfrm>
                  <a:off x="5463" y="3758"/>
                  <a:ext cx="1" cy="5"/>
                </a:xfrm>
                <a:prstGeom prst="rect">
                  <a:avLst/>
                </a:pr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2" name="Freeform 436"/>
                <p:cNvSpPr>
                  <a:spLocks/>
                </p:cNvSpPr>
                <p:nvPr/>
              </p:nvSpPr>
              <p:spPr bwMode="auto">
                <a:xfrm>
                  <a:off x="1493" y="1583"/>
                  <a:ext cx="420" cy="225"/>
                </a:xfrm>
                <a:custGeom>
                  <a:avLst/>
                  <a:gdLst>
                    <a:gd name="T0" fmla="*/ 410 w 420"/>
                    <a:gd name="T1" fmla="*/ 125 h 225"/>
                    <a:gd name="T2" fmla="*/ 405 w 420"/>
                    <a:gd name="T3" fmla="*/ 100 h 225"/>
                    <a:gd name="T4" fmla="*/ 410 w 420"/>
                    <a:gd name="T5" fmla="*/ 80 h 225"/>
                    <a:gd name="T6" fmla="*/ 340 w 420"/>
                    <a:gd name="T7" fmla="*/ 25 h 225"/>
                    <a:gd name="T8" fmla="*/ 270 w 420"/>
                    <a:gd name="T9" fmla="*/ 0 h 225"/>
                    <a:gd name="T10" fmla="*/ 195 w 420"/>
                    <a:gd name="T11" fmla="*/ 0 h 225"/>
                    <a:gd name="T12" fmla="*/ 110 w 420"/>
                    <a:gd name="T13" fmla="*/ 25 h 225"/>
                    <a:gd name="T14" fmla="*/ 50 w 420"/>
                    <a:gd name="T15" fmla="*/ 60 h 225"/>
                    <a:gd name="T16" fmla="*/ 0 w 420"/>
                    <a:gd name="T17" fmla="*/ 100 h 225"/>
                    <a:gd name="T18" fmla="*/ 30 w 420"/>
                    <a:gd name="T19" fmla="*/ 95 h 225"/>
                    <a:gd name="T20" fmla="*/ 60 w 420"/>
                    <a:gd name="T21" fmla="*/ 90 h 225"/>
                    <a:gd name="T22" fmla="*/ 125 w 420"/>
                    <a:gd name="T23" fmla="*/ 95 h 225"/>
                    <a:gd name="T24" fmla="*/ 180 w 420"/>
                    <a:gd name="T25" fmla="*/ 115 h 225"/>
                    <a:gd name="T26" fmla="*/ 225 w 420"/>
                    <a:gd name="T27" fmla="*/ 145 h 225"/>
                    <a:gd name="T28" fmla="*/ 260 w 420"/>
                    <a:gd name="T29" fmla="*/ 195 h 225"/>
                    <a:gd name="T30" fmla="*/ 265 w 420"/>
                    <a:gd name="T31" fmla="*/ 200 h 225"/>
                    <a:gd name="T32" fmla="*/ 265 w 420"/>
                    <a:gd name="T33" fmla="*/ 210 h 225"/>
                    <a:gd name="T34" fmla="*/ 265 w 420"/>
                    <a:gd name="T35" fmla="*/ 220 h 225"/>
                    <a:gd name="T36" fmla="*/ 265 w 420"/>
                    <a:gd name="T37" fmla="*/ 225 h 225"/>
                    <a:gd name="T38" fmla="*/ 340 w 420"/>
                    <a:gd name="T39" fmla="*/ 180 h 225"/>
                    <a:gd name="T40" fmla="*/ 420 w 420"/>
                    <a:gd name="T41" fmla="*/ 155 h 225"/>
                    <a:gd name="T42" fmla="*/ 415 w 420"/>
                    <a:gd name="T43" fmla="*/ 145 h 225"/>
                    <a:gd name="T44" fmla="*/ 410 w 420"/>
                    <a:gd name="T45" fmla="*/ 135 h 225"/>
                    <a:gd name="T46" fmla="*/ 410 w 420"/>
                    <a:gd name="T47" fmla="*/ 125 h 2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420" h="225">
                      <a:moveTo>
                        <a:pt x="410" y="125"/>
                      </a:moveTo>
                      <a:lnTo>
                        <a:pt x="405" y="100"/>
                      </a:lnTo>
                      <a:lnTo>
                        <a:pt x="410" y="80"/>
                      </a:lnTo>
                      <a:lnTo>
                        <a:pt x="340" y="25"/>
                      </a:lnTo>
                      <a:lnTo>
                        <a:pt x="270" y="0"/>
                      </a:lnTo>
                      <a:lnTo>
                        <a:pt x="195" y="0"/>
                      </a:lnTo>
                      <a:lnTo>
                        <a:pt x="110" y="25"/>
                      </a:lnTo>
                      <a:lnTo>
                        <a:pt x="50" y="60"/>
                      </a:lnTo>
                      <a:lnTo>
                        <a:pt x="0" y="100"/>
                      </a:lnTo>
                      <a:lnTo>
                        <a:pt x="30" y="95"/>
                      </a:lnTo>
                      <a:lnTo>
                        <a:pt x="60" y="90"/>
                      </a:lnTo>
                      <a:lnTo>
                        <a:pt x="125" y="95"/>
                      </a:lnTo>
                      <a:lnTo>
                        <a:pt x="180" y="115"/>
                      </a:lnTo>
                      <a:lnTo>
                        <a:pt x="225" y="145"/>
                      </a:lnTo>
                      <a:lnTo>
                        <a:pt x="260" y="195"/>
                      </a:lnTo>
                      <a:lnTo>
                        <a:pt x="265" y="200"/>
                      </a:lnTo>
                      <a:lnTo>
                        <a:pt x="265" y="210"/>
                      </a:lnTo>
                      <a:lnTo>
                        <a:pt x="265" y="220"/>
                      </a:lnTo>
                      <a:lnTo>
                        <a:pt x="265" y="225"/>
                      </a:lnTo>
                      <a:lnTo>
                        <a:pt x="340" y="180"/>
                      </a:lnTo>
                      <a:lnTo>
                        <a:pt x="420" y="155"/>
                      </a:lnTo>
                      <a:lnTo>
                        <a:pt x="415" y="145"/>
                      </a:lnTo>
                      <a:lnTo>
                        <a:pt x="410" y="135"/>
                      </a:lnTo>
                      <a:lnTo>
                        <a:pt x="410" y="125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3" name="Freeform 437"/>
                <p:cNvSpPr>
                  <a:spLocks noEditPoints="1"/>
                </p:cNvSpPr>
                <p:nvPr/>
              </p:nvSpPr>
              <p:spPr bwMode="auto">
                <a:xfrm>
                  <a:off x="1258" y="1483"/>
                  <a:ext cx="735" cy="520"/>
                </a:xfrm>
                <a:custGeom>
                  <a:avLst/>
                  <a:gdLst>
                    <a:gd name="T0" fmla="*/ 640 w 735"/>
                    <a:gd name="T1" fmla="*/ 200 h 520"/>
                    <a:gd name="T2" fmla="*/ 645 w 735"/>
                    <a:gd name="T3" fmla="*/ 235 h 520"/>
                    <a:gd name="T4" fmla="*/ 655 w 735"/>
                    <a:gd name="T5" fmla="*/ 255 h 520"/>
                    <a:gd name="T6" fmla="*/ 710 w 735"/>
                    <a:gd name="T7" fmla="*/ 250 h 520"/>
                    <a:gd name="T8" fmla="*/ 735 w 735"/>
                    <a:gd name="T9" fmla="*/ 255 h 520"/>
                    <a:gd name="T10" fmla="*/ 690 w 735"/>
                    <a:gd name="T11" fmla="*/ 105 h 520"/>
                    <a:gd name="T12" fmla="*/ 555 w 735"/>
                    <a:gd name="T13" fmla="*/ 20 h 520"/>
                    <a:gd name="T14" fmla="*/ 315 w 735"/>
                    <a:gd name="T15" fmla="*/ 5 h 520"/>
                    <a:gd name="T16" fmla="*/ 260 w 735"/>
                    <a:gd name="T17" fmla="*/ 15 h 520"/>
                    <a:gd name="T18" fmla="*/ 130 w 735"/>
                    <a:gd name="T19" fmla="*/ 60 h 520"/>
                    <a:gd name="T20" fmla="*/ 130 w 735"/>
                    <a:gd name="T21" fmla="*/ 65 h 520"/>
                    <a:gd name="T22" fmla="*/ 125 w 735"/>
                    <a:gd name="T23" fmla="*/ 110 h 520"/>
                    <a:gd name="T24" fmla="*/ 125 w 735"/>
                    <a:gd name="T25" fmla="*/ 115 h 520"/>
                    <a:gd name="T26" fmla="*/ 105 w 735"/>
                    <a:gd name="T27" fmla="*/ 150 h 520"/>
                    <a:gd name="T28" fmla="*/ 80 w 735"/>
                    <a:gd name="T29" fmla="*/ 165 h 520"/>
                    <a:gd name="T30" fmla="*/ 15 w 735"/>
                    <a:gd name="T31" fmla="*/ 290 h 520"/>
                    <a:gd name="T32" fmla="*/ 10 w 735"/>
                    <a:gd name="T33" fmla="*/ 455 h 520"/>
                    <a:gd name="T34" fmla="*/ 55 w 735"/>
                    <a:gd name="T35" fmla="*/ 520 h 520"/>
                    <a:gd name="T36" fmla="*/ 70 w 735"/>
                    <a:gd name="T37" fmla="*/ 520 h 520"/>
                    <a:gd name="T38" fmla="*/ 65 w 735"/>
                    <a:gd name="T39" fmla="*/ 520 h 520"/>
                    <a:gd name="T40" fmla="*/ 50 w 735"/>
                    <a:gd name="T41" fmla="*/ 500 h 520"/>
                    <a:gd name="T42" fmla="*/ 35 w 735"/>
                    <a:gd name="T43" fmla="*/ 470 h 520"/>
                    <a:gd name="T44" fmla="*/ 30 w 735"/>
                    <a:gd name="T45" fmla="*/ 465 h 520"/>
                    <a:gd name="T46" fmla="*/ 40 w 735"/>
                    <a:gd name="T47" fmla="*/ 330 h 520"/>
                    <a:gd name="T48" fmla="*/ 90 w 735"/>
                    <a:gd name="T49" fmla="*/ 255 h 520"/>
                    <a:gd name="T50" fmla="*/ 135 w 735"/>
                    <a:gd name="T51" fmla="*/ 230 h 520"/>
                    <a:gd name="T52" fmla="*/ 140 w 735"/>
                    <a:gd name="T53" fmla="*/ 230 h 520"/>
                    <a:gd name="T54" fmla="*/ 145 w 735"/>
                    <a:gd name="T55" fmla="*/ 230 h 520"/>
                    <a:gd name="T56" fmla="*/ 150 w 735"/>
                    <a:gd name="T57" fmla="*/ 225 h 520"/>
                    <a:gd name="T58" fmla="*/ 195 w 735"/>
                    <a:gd name="T59" fmla="*/ 210 h 520"/>
                    <a:gd name="T60" fmla="*/ 285 w 735"/>
                    <a:gd name="T61" fmla="*/ 160 h 520"/>
                    <a:gd name="T62" fmla="*/ 430 w 735"/>
                    <a:gd name="T63" fmla="*/ 100 h 520"/>
                    <a:gd name="T64" fmla="*/ 575 w 735"/>
                    <a:gd name="T65" fmla="*/ 125 h 520"/>
                    <a:gd name="T66" fmla="*/ 220 w 735"/>
                    <a:gd name="T67" fmla="*/ 65 h 520"/>
                    <a:gd name="T68" fmla="*/ 230 w 735"/>
                    <a:gd name="T69" fmla="*/ 65 h 520"/>
                    <a:gd name="T70" fmla="*/ 230 w 735"/>
                    <a:gd name="T71" fmla="*/ 65 h 520"/>
                    <a:gd name="T72" fmla="*/ 255 w 735"/>
                    <a:gd name="T73" fmla="*/ 90 h 520"/>
                    <a:gd name="T74" fmla="*/ 250 w 735"/>
                    <a:gd name="T75" fmla="*/ 115 h 520"/>
                    <a:gd name="T76" fmla="*/ 215 w 735"/>
                    <a:gd name="T77" fmla="*/ 140 h 520"/>
                    <a:gd name="T78" fmla="*/ 185 w 735"/>
                    <a:gd name="T79" fmla="*/ 140 h 520"/>
                    <a:gd name="T80" fmla="*/ 175 w 735"/>
                    <a:gd name="T81" fmla="*/ 130 h 520"/>
                    <a:gd name="T82" fmla="*/ 175 w 735"/>
                    <a:gd name="T83" fmla="*/ 120 h 520"/>
                    <a:gd name="T84" fmla="*/ 175 w 735"/>
                    <a:gd name="T85" fmla="*/ 115 h 520"/>
                    <a:gd name="T86" fmla="*/ 180 w 735"/>
                    <a:gd name="T87" fmla="*/ 105 h 520"/>
                    <a:gd name="T88" fmla="*/ 190 w 735"/>
                    <a:gd name="T89" fmla="*/ 100 h 520"/>
                    <a:gd name="T90" fmla="*/ 200 w 735"/>
                    <a:gd name="T91" fmla="*/ 85 h 520"/>
                    <a:gd name="T92" fmla="*/ 215 w 735"/>
                    <a:gd name="T93" fmla="*/ 70 h 520"/>
                    <a:gd name="T94" fmla="*/ 220 w 735"/>
                    <a:gd name="T95" fmla="*/ 65 h 520"/>
                    <a:gd name="T96" fmla="*/ 285 w 735"/>
                    <a:gd name="T97" fmla="*/ 70 h 520"/>
                    <a:gd name="T98" fmla="*/ 300 w 735"/>
                    <a:gd name="T99" fmla="*/ 55 h 520"/>
                    <a:gd name="T100" fmla="*/ 310 w 735"/>
                    <a:gd name="T101" fmla="*/ 55 h 520"/>
                    <a:gd name="T102" fmla="*/ 315 w 735"/>
                    <a:gd name="T103" fmla="*/ 55 h 520"/>
                    <a:gd name="T104" fmla="*/ 330 w 735"/>
                    <a:gd name="T105" fmla="*/ 60 h 520"/>
                    <a:gd name="T106" fmla="*/ 335 w 735"/>
                    <a:gd name="T107" fmla="*/ 65 h 520"/>
                    <a:gd name="T108" fmla="*/ 290 w 735"/>
                    <a:gd name="T109" fmla="*/ 75 h 520"/>
                    <a:gd name="T110" fmla="*/ 285 w 735"/>
                    <a:gd name="T111" fmla="*/ 70 h 5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735" h="520">
                      <a:moveTo>
                        <a:pt x="645" y="180"/>
                      </a:moveTo>
                      <a:lnTo>
                        <a:pt x="640" y="200"/>
                      </a:lnTo>
                      <a:lnTo>
                        <a:pt x="645" y="225"/>
                      </a:lnTo>
                      <a:lnTo>
                        <a:pt x="645" y="235"/>
                      </a:lnTo>
                      <a:lnTo>
                        <a:pt x="650" y="245"/>
                      </a:lnTo>
                      <a:lnTo>
                        <a:pt x="655" y="255"/>
                      </a:lnTo>
                      <a:lnTo>
                        <a:pt x="680" y="250"/>
                      </a:lnTo>
                      <a:lnTo>
                        <a:pt x="710" y="250"/>
                      </a:lnTo>
                      <a:lnTo>
                        <a:pt x="725" y="250"/>
                      </a:lnTo>
                      <a:lnTo>
                        <a:pt x="735" y="255"/>
                      </a:lnTo>
                      <a:lnTo>
                        <a:pt x="725" y="170"/>
                      </a:lnTo>
                      <a:lnTo>
                        <a:pt x="690" y="105"/>
                      </a:lnTo>
                      <a:lnTo>
                        <a:pt x="635" y="55"/>
                      </a:lnTo>
                      <a:lnTo>
                        <a:pt x="555" y="20"/>
                      </a:lnTo>
                      <a:lnTo>
                        <a:pt x="435" y="0"/>
                      </a:lnTo>
                      <a:lnTo>
                        <a:pt x="315" y="5"/>
                      </a:lnTo>
                      <a:lnTo>
                        <a:pt x="285" y="10"/>
                      </a:lnTo>
                      <a:lnTo>
                        <a:pt x="260" y="15"/>
                      </a:lnTo>
                      <a:lnTo>
                        <a:pt x="195" y="35"/>
                      </a:lnTo>
                      <a:lnTo>
                        <a:pt x="130" y="60"/>
                      </a:lnTo>
                      <a:lnTo>
                        <a:pt x="130" y="65"/>
                      </a:lnTo>
                      <a:lnTo>
                        <a:pt x="130" y="65"/>
                      </a:lnTo>
                      <a:lnTo>
                        <a:pt x="130" y="110"/>
                      </a:lnTo>
                      <a:lnTo>
                        <a:pt x="125" y="110"/>
                      </a:lnTo>
                      <a:lnTo>
                        <a:pt x="125" y="115"/>
                      </a:lnTo>
                      <a:lnTo>
                        <a:pt x="125" y="115"/>
                      </a:lnTo>
                      <a:lnTo>
                        <a:pt x="125" y="120"/>
                      </a:lnTo>
                      <a:lnTo>
                        <a:pt x="105" y="150"/>
                      </a:lnTo>
                      <a:lnTo>
                        <a:pt x="95" y="160"/>
                      </a:lnTo>
                      <a:lnTo>
                        <a:pt x="80" y="165"/>
                      </a:lnTo>
                      <a:lnTo>
                        <a:pt x="45" y="225"/>
                      </a:lnTo>
                      <a:lnTo>
                        <a:pt x="15" y="290"/>
                      </a:lnTo>
                      <a:lnTo>
                        <a:pt x="0" y="375"/>
                      </a:lnTo>
                      <a:lnTo>
                        <a:pt x="10" y="455"/>
                      </a:lnTo>
                      <a:lnTo>
                        <a:pt x="45" y="520"/>
                      </a:lnTo>
                      <a:lnTo>
                        <a:pt x="55" y="520"/>
                      </a:lnTo>
                      <a:lnTo>
                        <a:pt x="70" y="520"/>
                      </a:lnTo>
                      <a:lnTo>
                        <a:pt x="70" y="520"/>
                      </a:lnTo>
                      <a:lnTo>
                        <a:pt x="70" y="520"/>
                      </a:lnTo>
                      <a:lnTo>
                        <a:pt x="65" y="520"/>
                      </a:lnTo>
                      <a:lnTo>
                        <a:pt x="55" y="510"/>
                      </a:lnTo>
                      <a:lnTo>
                        <a:pt x="50" y="500"/>
                      </a:lnTo>
                      <a:lnTo>
                        <a:pt x="45" y="485"/>
                      </a:lnTo>
                      <a:lnTo>
                        <a:pt x="35" y="470"/>
                      </a:lnTo>
                      <a:lnTo>
                        <a:pt x="35" y="465"/>
                      </a:lnTo>
                      <a:lnTo>
                        <a:pt x="30" y="465"/>
                      </a:lnTo>
                      <a:lnTo>
                        <a:pt x="30" y="395"/>
                      </a:lnTo>
                      <a:lnTo>
                        <a:pt x="40" y="330"/>
                      </a:lnTo>
                      <a:lnTo>
                        <a:pt x="60" y="290"/>
                      </a:lnTo>
                      <a:lnTo>
                        <a:pt x="90" y="255"/>
                      </a:lnTo>
                      <a:lnTo>
                        <a:pt x="135" y="230"/>
                      </a:lnTo>
                      <a:lnTo>
                        <a:pt x="135" y="230"/>
                      </a:lnTo>
                      <a:lnTo>
                        <a:pt x="140" y="230"/>
                      </a:lnTo>
                      <a:lnTo>
                        <a:pt x="140" y="230"/>
                      </a:lnTo>
                      <a:lnTo>
                        <a:pt x="145" y="230"/>
                      </a:lnTo>
                      <a:lnTo>
                        <a:pt x="145" y="230"/>
                      </a:lnTo>
                      <a:lnTo>
                        <a:pt x="145" y="225"/>
                      </a:lnTo>
                      <a:lnTo>
                        <a:pt x="150" y="225"/>
                      </a:lnTo>
                      <a:lnTo>
                        <a:pt x="150" y="225"/>
                      </a:lnTo>
                      <a:lnTo>
                        <a:pt x="195" y="210"/>
                      </a:lnTo>
                      <a:lnTo>
                        <a:pt x="235" y="200"/>
                      </a:lnTo>
                      <a:lnTo>
                        <a:pt x="285" y="160"/>
                      </a:lnTo>
                      <a:lnTo>
                        <a:pt x="345" y="125"/>
                      </a:lnTo>
                      <a:lnTo>
                        <a:pt x="430" y="100"/>
                      </a:lnTo>
                      <a:lnTo>
                        <a:pt x="505" y="100"/>
                      </a:lnTo>
                      <a:lnTo>
                        <a:pt x="575" y="125"/>
                      </a:lnTo>
                      <a:lnTo>
                        <a:pt x="645" y="180"/>
                      </a:lnTo>
                      <a:close/>
                      <a:moveTo>
                        <a:pt x="220" y="65"/>
                      </a:moveTo>
                      <a:lnTo>
                        <a:pt x="225" y="65"/>
                      </a:lnTo>
                      <a:lnTo>
                        <a:pt x="230" y="65"/>
                      </a:lnTo>
                      <a:lnTo>
                        <a:pt x="230" y="65"/>
                      </a:lnTo>
                      <a:lnTo>
                        <a:pt x="230" y="65"/>
                      </a:lnTo>
                      <a:lnTo>
                        <a:pt x="250" y="75"/>
                      </a:lnTo>
                      <a:lnTo>
                        <a:pt x="255" y="90"/>
                      </a:lnTo>
                      <a:lnTo>
                        <a:pt x="260" y="100"/>
                      </a:lnTo>
                      <a:lnTo>
                        <a:pt x="250" y="115"/>
                      </a:lnTo>
                      <a:lnTo>
                        <a:pt x="240" y="125"/>
                      </a:lnTo>
                      <a:lnTo>
                        <a:pt x="215" y="140"/>
                      </a:lnTo>
                      <a:lnTo>
                        <a:pt x="200" y="145"/>
                      </a:lnTo>
                      <a:lnTo>
                        <a:pt x="185" y="140"/>
                      </a:lnTo>
                      <a:lnTo>
                        <a:pt x="175" y="130"/>
                      </a:lnTo>
                      <a:lnTo>
                        <a:pt x="175" y="130"/>
                      </a:lnTo>
                      <a:lnTo>
                        <a:pt x="175" y="125"/>
                      </a:lnTo>
                      <a:lnTo>
                        <a:pt x="175" y="120"/>
                      </a:lnTo>
                      <a:lnTo>
                        <a:pt x="175" y="115"/>
                      </a:lnTo>
                      <a:lnTo>
                        <a:pt x="175" y="115"/>
                      </a:lnTo>
                      <a:lnTo>
                        <a:pt x="175" y="110"/>
                      </a:lnTo>
                      <a:lnTo>
                        <a:pt x="180" y="105"/>
                      </a:lnTo>
                      <a:lnTo>
                        <a:pt x="185" y="100"/>
                      </a:lnTo>
                      <a:lnTo>
                        <a:pt x="190" y="100"/>
                      </a:lnTo>
                      <a:lnTo>
                        <a:pt x="195" y="95"/>
                      </a:lnTo>
                      <a:lnTo>
                        <a:pt x="200" y="85"/>
                      </a:lnTo>
                      <a:lnTo>
                        <a:pt x="210" y="75"/>
                      </a:lnTo>
                      <a:lnTo>
                        <a:pt x="215" y="70"/>
                      </a:lnTo>
                      <a:lnTo>
                        <a:pt x="215" y="65"/>
                      </a:lnTo>
                      <a:lnTo>
                        <a:pt x="220" y="65"/>
                      </a:lnTo>
                      <a:lnTo>
                        <a:pt x="220" y="65"/>
                      </a:lnTo>
                      <a:close/>
                      <a:moveTo>
                        <a:pt x="285" y="70"/>
                      </a:moveTo>
                      <a:lnTo>
                        <a:pt x="295" y="60"/>
                      </a:lnTo>
                      <a:lnTo>
                        <a:pt x="300" y="55"/>
                      </a:lnTo>
                      <a:lnTo>
                        <a:pt x="305" y="55"/>
                      </a:lnTo>
                      <a:lnTo>
                        <a:pt x="310" y="55"/>
                      </a:lnTo>
                      <a:lnTo>
                        <a:pt x="310" y="55"/>
                      </a:lnTo>
                      <a:lnTo>
                        <a:pt x="315" y="55"/>
                      </a:lnTo>
                      <a:lnTo>
                        <a:pt x="325" y="55"/>
                      </a:lnTo>
                      <a:lnTo>
                        <a:pt x="330" y="60"/>
                      </a:lnTo>
                      <a:lnTo>
                        <a:pt x="335" y="60"/>
                      </a:lnTo>
                      <a:lnTo>
                        <a:pt x="335" y="65"/>
                      </a:lnTo>
                      <a:lnTo>
                        <a:pt x="315" y="70"/>
                      </a:lnTo>
                      <a:lnTo>
                        <a:pt x="290" y="75"/>
                      </a:lnTo>
                      <a:lnTo>
                        <a:pt x="290" y="70"/>
                      </a:lnTo>
                      <a:lnTo>
                        <a:pt x="285" y="70"/>
                      </a:lnTo>
                      <a:close/>
                    </a:path>
                  </a:pathLst>
                </a:custGeom>
                <a:solidFill>
                  <a:srgbClr val="C0C0C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4" name="Freeform 438"/>
                <p:cNvSpPr>
                  <a:spLocks/>
                </p:cNvSpPr>
                <p:nvPr/>
              </p:nvSpPr>
              <p:spPr bwMode="auto">
                <a:xfrm>
                  <a:off x="1433" y="1548"/>
                  <a:ext cx="85" cy="80"/>
                </a:xfrm>
                <a:custGeom>
                  <a:avLst/>
                  <a:gdLst>
                    <a:gd name="T0" fmla="*/ 55 w 85"/>
                    <a:gd name="T1" fmla="*/ 0 h 80"/>
                    <a:gd name="T2" fmla="*/ 50 w 85"/>
                    <a:gd name="T3" fmla="*/ 0 h 80"/>
                    <a:gd name="T4" fmla="*/ 45 w 85"/>
                    <a:gd name="T5" fmla="*/ 0 h 80"/>
                    <a:gd name="T6" fmla="*/ 45 w 85"/>
                    <a:gd name="T7" fmla="*/ 0 h 80"/>
                    <a:gd name="T8" fmla="*/ 40 w 85"/>
                    <a:gd name="T9" fmla="*/ 0 h 80"/>
                    <a:gd name="T10" fmla="*/ 40 w 85"/>
                    <a:gd name="T11" fmla="*/ 5 h 80"/>
                    <a:gd name="T12" fmla="*/ 35 w 85"/>
                    <a:gd name="T13" fmla="*/ 10 h 80"/>
                    <a:gd name="T14" fmla="*/ 25 w 85"/>
                    <a:gd name="T15" fmla="*/ 20 h 80"/>
                    <a:gd name="T16" fmla="*/ 20 w 85"/>
                    <a:gd name="T17" fmla="*/ 30 h 80"/>
                    <a:gd name="T18" fmla="*/ 15 w 85"/>
                    <a:gd name="T19" fmla="*/ 35 h 80"/>
                    <a:gd name="T20" fmla="*/ 10 w 85"/>
                    <a:gd name="T21" fmla="*/ 35 h 80"/>
                    <a:gd name="T22" fmla="*/ 5 w 85"/>
                    <a:gd name="T23" fmla="*/ 40 h 80"/>
                    <a:gd name="T24" fmla="*/ 0 w 85"/>
                    <a:gd name="T25" fmla="*/ 45 h 80"/>
                    <a:gd name="T26" fmla="*/ 0 w 85"/>
                    <a:gd name="T27" fmla="*/ 50 h 80"/>
                    <a:gd name="T28" fmla="*/ 0 w 85"/>
                    <a:gd name="T29" fmla="*/ 50 h 80"/>
                    <a:gd name="T30" fmla="*/ 0 w 85"/>
                    <a:gd name="T31" fmla="*/ 55 h 80"/>
                    <a:gd name="T32" fmla="*/ 0 w 85"/>
                    <a:gd name="T33" fmla="*/ 60 h 80"/>
                    <a:gd name="T34" fmla="*/ 0 w 85"/>
                    <a:gd name="T35" fmla="*/ 65 h 80"/>
                    <a:gd name="T36" fmla="*/ 0 w 85"/>
                    <a:gd name="T37" fmla="*/ 65 h 80"/>
                    <a:gd name="T38" fmla="*/ 10 w 85"/>
                    <a:gd name="T39" fmla="*/ 75 h 80"/>
                    <a:gd name="T40" fmla="*/ 25 w 85"/>
                    <a:gd name="T41" fmla="*/ 80 h 80"/>
                    <a:gd name="T42" fmla="*/ 40 w 85"/>
                    <a:gd name="T43" fmla="*/ 75 h 80"/>
                    <a:gd name="T44" fmla="*/ 65 w 85"/>
                    <a:gd name="T45" fmla="*/ 60 h 80"/>
                    <a:gd name="T46" fmla="*/ 75 w 85"/>
                    <a:gd name="T47" fmla="*/ 50 h 80"/>
                    <a:gd name="T48" fmla="*/ 85 w 85"/>
                    <a:gd name="T49" fmla="*/ 35 h 80"/>
                    <a:gd name="T50" fmla="*/ 80 w 85"/>
                    <a:gd name="T51" fmla="*/ 25 h 80"/>
                    <a:gd name="T52" fmla="*/ 75 w 85"/>
                    <a:gd name="T53" fmla="*/ 10 h 80"/>
                    <a:gd name="T54" fmla="*/ 55 w 85"/>
                    <a:gd name="T55" fmla="*/ 0 h 80"/>
                    <a:gd name="T56" fmla="*/ 55 w 85"/>
                    <a:gd name="T57" fmla="*/ 0 h 80"/>
                    <a:gd name="T58" fmla="*/ 55 w 85"/>
                    <a:gd name="T59" fmla="*/ 0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85" h="80">
                      <a:moveTo>
                        <a:pt x="55" y="0"/>
                      </a:moveTo>
                      <a:lnTo>
                        <a:pt x="50" y="0"/>
                      </a:lnTo>
                      <a:lnTo>
                        <a:pt x="45" y="0"/>
                      </a:lnTo>
                      <a:lnTo>
                        <a:pt x="45" y="0"/>
                      </a:lnTo>
                      <a:lnTo>
                        <a:pt x="40" y="0"/>
                      </a:lnTo>
                      <a:lnTo>
                        <a:pt x="40" y="5"/>
                      </a:lnTo>
                      <a:lnTo>
                        <a:pt x="35" y="10"/>
                      </a:lnTo>
                      <a:lnTo>
                        <a:pt x="25" y="20"/>
                      </a:lnTo>
                      <a:lnTo>
                        <a:pt x="20" y="30"/>
                      </a:lnTo>
                      <a:lnTo>
                        <a:pt x="15" y="35"/>
                      </a:lnTo>
                      <a:lnTo>
                        <a:pt x="10" y="35"/>
                      </a:lnTo>
                      <a:lnTo>
                        <a:pt x="5" y="40"/>
                      </a:lnTo>
                      <a:lnTo>
                        <a:pt x="0" y="45"/>
                      </a:lnTo>
                      <a:lnTo>
                        <a:pt x="0" y="50"/>
                      </a:lnTo>
                      <a:lnTo>
                        <a:pt x="0" y="50"/>
                      </a:lnTo>
                      <a:lnTo>
                        <a:pt x="0" y="55"/>
                      </a:lnTo>
                      <a:lnTo>
                        <a:pt x="0" y="60"/>
                      </a:lnTo>
                      <a:lnTo>
                        <a:pt x="0" y="65"/>
                      </a:lnTo>
                      <a:lnTo>
                        <a:pt x="0" y="65"/>
                      </a:lnTo>
                      <a:lnTo>
                        <a:pt x="10" y="75"/>
                      </a:lnTo>
                      <a:lnTo>
                        <a:pt x="25" y="80"/>
                      </a:lnTo>
                      <a:lnTo>
                        <a:pt x="40" y="75"/>
                      </a:lnTo>
                      <a:lnTo>
                        <a:pt x="65" y="60"/>
                      </a:lnTo>
                      <a:lnTo>
                        <a:pt x="75" y="50"/>
                      </a:lnTo>
                      <a:lnTo>
                        <a:pt x="85" y="35"/>
                      </a:lnTo>
                      <a:lnTo>
                        <a:pt x="80" y="25"/>
                      </a:lnTo>
                      <a:lnTo>
                        <a:pt x="75" y="10"/>
                      </a:lnTo>
                      <a:lnTo>
                        <a:pt x="55" y="0"/>
                      </a:lnTo>
                      <a:lnTo>
                        <a:pt x="55" y="0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EE3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5" name="Freeform 439"/>
                <p:cNvSpPr>
                  <a:spLocks/>
                </p:cNvSpPr>
                <p:nvPr/>
              </p:nvSpPr>
              <p:spPr bwMode="auto">
                <a:xfrm>
                  <a:off x="1543" y="1538"/>
                  <a:ext cx="50" cy="20"/>
                </a:xfrm>
                <a:custGeom>
                  <a:avLst/>
                  <a:gdLst>
                    <a:gd name="T0" fmla="*/ 15 w 50"/>
                    <a:gd name="T1" fmla="*/ 0 h 20"/>
                    <a:gd name="T2" fmla="*/ 10 w 50"/>
                    <a:gd name="T3" fmla="*/ 5 h 20"/>
                    <a:gd name="T4" fmla="*/ 0 w 50"/>
                    <a:gd name="T5" fmla="*/ 15 h 20"/>
                    <a:gd name="T6" fmla="*/ 5 w 50"/>
                    <a:gd name="T7" fmla="*/ 15 h 20"/>
                    <a:gd name="T8" fmla="*/ 5 w 50"/>
                    <a:gd name="T9" fmla="*/ 20 h 20"/>
                    <a:gd name="T10" fmla="*/ 30 w 50"/>
                    <a:gd name="T11" fmla="*/ 15 h 20"/>
                    <a:gd name="T12" fmla="*/ 50 w 50"/>
                    <a:gd name="T13" fmla="*/ 10 h 20"/>
                    <a:gd name="T14" fmla="*/ 50 w 50"/>
                    <a:gd name="T15" fmla="*/ 5 h 20"/>
                    <a:gd name="T16" fmla="*/ 45 w 50"/>
                    <a:gd name="T17" fmla="*/ 5 h 20"/>
                    <a:gd name="T18" fmla="*/ 40 w 50"/>
                    <a:gd name="T19" fmla="*/ 0 h 20"/>
                    <a:gd name="T20" fmla="*/ 30 w 50"/>
                    <a:gd name="T21" fmla="*/ 0 h 20"/>
                    <a:gd name="T22" fmla="*/ 25 w 50"/>
                    <a:gd name="T23" fmla="*/ 0 h 20"/>
                    <a:gd name="T24" fmla="*/ 25 w 50"/>
                    <a:gd name="T25" fmla="*/ 0 h 20"/>
                    <a:gd name="T26" fmla="*/ 20 w 50"/>
                    <a:gd name="T27" fmla="*/ 0 h 20"/>
                    <a:gd name="T28" fmla="*/ 15 w 50"/>
                    <a:gd name="T29" fmla="*/ 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0" h="20">
                      <a:moveTo>
                        <a:pt x="15" y="0"/>
                      </a:moveTo>
                      <a:lnTo>
                        <a:pt x="10" y="5"/>
                      </a:lnTo>
                      <a:lnTo>
                        <a:pt x="0" y="15"/>
                      </a:lnTo>
                      <a:lnTo>
                        <a:pt x="5" y="15"/>
                      </a:lnTo>
                      <a:lnTo>
                        <a:pt x="5" y="20"/>
                      </a:lnTo>
                      <a:lnTo>
                        <a:pt x="30" y="15"/>
                      </a:lnTo>
                      <a:lnTo>
                        <a:pt x="50" y="10"/>
                      </a:lnTo>
                      <a:lnTo>
                        <a:pt x="50" y="5"/>
                      </a:lnTo>
                      <a:lnTo>
                        <a:pt x="45" y="5"/>
                      </a:lnTo>
                      <a:lnTo>
                        <a:pt x="40" y="0"/>
                      </a:lnTo>
                      <a:lnTo>
                        <a:pt x="30" y="0"/>
                      </a:lnTo>
                      <a:lnTo>
                        <a:pt x="25" y="0"/>
                      </a:lnTo>
                      <a:lnTo>
                        <a:pt x="25" y="0"/>
                      </a:lnTo>
                      <a:lnTo>
                        <a:pt x="20" y="0"/>
                      </a:lnTo>
                      <a:lnTo>
                        <a:pt x="15" y="0"/>
                      </a:lnTo>
                      <a:close/>
                    </a:path>
                  </a:pathLst>
                </a:custGeom>
                <a:solidFill>
                  <a:srgbClr val="AEE3F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EE3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6" name="Freeform 440"/>
                <p:cNvSpPr>
                  <a:spLocks/>
                </p:cNvSpPr>
                <p:nvPr/>
              </p:nvSpPr>
              <p:spPr bwMode="auto">
                <a:xfrm>
                  <a:off x="1233" y="1033"/>
                  <a:ext cx="125" cy="215"/>
                </a:xfrm>
                <a:custGeom>
                  <a:avLst/>
                  <a:gdLst>
                    <a:gd name="T0" fmla="*/ 70 w 125"/>
                    <a:gd name="T1" fmla="*/ 10 h 215"/>
                    <a:gd name="T2" fmla="*/ 80 w 125"/>
                    <a:gd name="T3" fmla="*/ 10 h 215"/>
                    <a:gd name="T4" fmla="*/ 85 w 125"/>
                    <a:gd name="T5" fmla="*/ 10 h 215"/>
                    <a:gd name="T6" fmla="*/ 85 w 125"/>
                    <a:gd name="T7" fmla="*/ 15 h 215"/>
                    <a:gd name="T8" fmla="*/ 90 w 125"/>
                    <a:gd name="T9" fmla="*/ 15 h 215"/>
                    <a:gd name="T10" fmla="*/ 100 w 125"/>
                    <a:gd name="T11" fmla="*/ 15 h 215"/>
                    <a:gd name="T12" fmla="*/ 105 w 125"/>
                    <a:gd name="T13" fmla="*/ 15 h 215"/>
                    <a:gd name="T14" fmla="*/ 115 w 125"/>
                    <a:gd name="T15" fmla="*/ 15 h 215"/>
                    <a:gd name="T16" fmla="*/ 120 w 125"/>
                    <a:gd name="T17" fmla="*/ 5 h 215"/>
                    <a:gd name="T18" fmla="*/ 85 w 125"/>
                    <a:gd name="T19" fmla="*/ 5 h 215"/>
                    <a:gd name="T20" fmla="*/ 45 w 125"/>
                    <a:gd name="T21" fmla="*/ 5 h 215"/>
                    <a:gd name="T22" fmla="*/ 40 w 125"/>
                    <a:gd name="T23" fmla="*/ 0 h 215"/>
                    <a:gd name="T24" fmla="*/ 25 w 125"/>
                    <a:gd name="T25" fmla="*/ 20 h 215"/>
                    <a:gd name="T26" fmla="*/ 10 w 125"/>
                    <a:gd name="T27" fmla="*/ 45 h 215"/>
                    <a:gd name="T28" fmla="*/ 5 w 125"/>
                    <a:gd name="T29" fmla="*/ 50 h 215"/>
                    <a:gd name="T30" fmla="*/ 5 w 125"/>
                    <a:gd name="T31" fmla="*/ 60 h 215"/>
                    <a:gd name="T32" fmla="*/ 5 w 125"/>
                    <a:gd name="T33" fmla="*/ 100 h 215"/>
                    <a:gd name="T34" fmla="*/ 45 w 125"/>
                    <a:gd name="T35" fmla="*/ 150 h 215"/>
                    <a:gd name="T36" fmla="*/ 50 w 125"/>
                    <a:gd name="T37" fmla="*/ 150 h 215"/>
                    <a:gd name="T38" fmla="*/ 30 w 125"/>
                    <a:gd name="T39" fmla="*/ 160 h 215"/>
                    <a:gd name="T40" fmla="*/ 10 w 125"/>
                    <a:gd name="T41" fmla="*/ 170 h 215"/>
                    <a:gd name="T42" fmla="*/ 0 w 125"/>
                    <a:gd name="T43" fmla="*/ 190 h 215"/>
                    <a:gd name="T44" fmla="*/ 5 w 125"/>
                    <a:gd name="T45" fmla="*/ 195 h 215"/>
                    <a:gd name="T46" fmla="*/ 15 w 125"/>
                    <a:gd name="T47" fmla="*/ 200 h 215"/>
                    <a:gd name="T48" fmla="*/ 20 w 125"/>
                    <a:gd name="T49" fmla="*/ 190 h 215"/>
                    <a:gd name="T50" fmla="*/ 45 w 125"/>
                    <a:gd name="T51" fmla="*/ 160 h 215"/>
                    <a:gd name="T52" fmla="*/ 55 w 125"/>
                    <a:gd name="T53" fmla="*/ 160 h 215"/>
                    <a:gd name="T54" fmla="*/ 60 w 125"/>
                    <a:gd name="T55" fmla="*/ 165 h 215"/>
                    <a:gd name="T56" fmla="*/ 50 w 125"/>
                    <a:gd name="T57" fmla="*/ 190 h 215"/>
                    <a:gd name="T58" fmla="*/ 65 w 125"/>
                    <a:gd name="T59" fmla="*/ 215 h 215"/>
                    <a:gd name="T60" fmla="*/ 100 w 125"/>
                    <a:gd name="T61" fmla="*/ 210 h 215"/>
                    <a:gd name="T62" fmla="*/ 110 w 125"/>
                    <a:gd name="T63" fmla="*/ 205 h 215"/>
                    <a:gd name="T64" fmla="*/ 80 w 125"/>
                    <a:gd name="T65" fmla="*/ 165 h 215"/>
                    <a:gd name="T66" fmla="*/ 75 w 125"/>
                    <a:gd name="T67" fmla="*/ 140 h 215"/>
                    <a:gd name="T68" fmla="*/ 50 w 125"/>
                    <a:gd name="T69" fmla="*/ 125 h 215"/>
                    <a:gd name="T70" fmla="*/ 30 w 125"/>
                    <a:gd name="T71" fmla="*/ 105 h 215"/>
                    <a:gd name="T72" fmla="*/ 70 w 125"/>
                    <a:gd name="T73" fmla="*/ 10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25" h="215">
                      <a:moveTo>
                        <a:pt x="70" y="10"/>
                      </a:moveTo>
                      <a:lnTo>
                        <a:pt x="70" y="10"/>
                      </a:lnTo>
                      <a:lnTo>
                        <a:pt x="75" y="5"/>
                      </a:lnTo>
                      <a:lnTo>
                        <a:pt x="80" y="10"/>
                      </a:lnTo>
                      <a:lnTo>
                        <a:pt x="85" y="10"/>
                      </a:lnTo>
                      <a:lnTo>
                        <a:pt x="85" y="10"/>
                      </a:lnTo>
                      <a:lnTo>
                        <a:pt x="85" y="15"/>
                      </a:lnTo>
                      <a:lnTo>
                        <a:pt x="85" y="15"/>
                      </a:lnTo>
                      <a:lnTo>
                        <a:pt x="85" y="15"/>
                      </a:lnTo>
                      <a:lnTo>
                        <a:pt x="90" y="15"/>
                      </a:lnTo>
                      <a:lnTo>
                        <a:pt x="95" y="10"/>
                      </a:lnTo>
                      <a:lnTo>
                        <a:pt x="100" y="15"/>
                      </a:lnTo>
                      <a:lnTo>
                        <a:pt x="105" y="15"/>
                      </a:lnTo>
                      <a:lnTo>
                        <a:pt x="105" y="15"/>
                      </a:lnTo>
                      <a:lnTo>
                        <a:pt x="105" y="15"/>
                      </a:lnTo>
                      <a:lnTo>
                        <a:pt x="115" y="15"/>
                      </a:lnTo>
                      <a:lnTo>
                        <a:pt x="125" y="10"/>
                      </a:lnTo>
                      <a:lnTo>
                        <a:pt x="120" y="5"/>
                      </a:lnTo>
                      <a:lnTo>
                        <a:pt x="115" y="5"/>
                      </a:lnTo>
                      <a:lnTo>
                        <a:pt x="85" y="5"/>
                      </a:lnTo>
                      <a:lnTo>
                        <a:pt x="50" y="5"/>
                      </a:lnTo>
                      <a:lnTo>
                        <a:pt x="45" y="5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40" y="0"/>
                      </a:lnTo>
                      <a:lnTo>
                        <a:pt x="25" y="20"/>
                      </a:lnTo>
                      <a:lnTo>
                        <a:pt x="10" y="40"/>
                      </a:lnTo>
                      <a:lnTo>
                        <a:pt x="10" y="45"/>
                      </a:lnTo>
                      <a:lnTo>
                        <a:pt x="5" y="45"/>
                      </a:lnTo>
                      <a:lnTo>
                        <a:pt x="5" y="50"/>
                      </a:lnTo>
                      <a:lnTo>
                        <a:pt x="5" y="55"/>
                      </a:lnTo>
                      <a:lnTo>
                        <a:pt x="5" y="60"/>
                      </a:lnTo>
                      <a:lnTo>
                        <a:pt x="5" y="65"/>
                      </a:lnTo>
                      <a:lnTo>
                        <a:pt x="5" y="100"/>
                      </a:lnTo>
                      <a:lnTo>
                        <a:pt x="15" y="125"/>
                      </a:lnTo>
                      <a:lnTo>
                        <a:pt x="45" y="150"/>
                      </a:lnTo>
                      <a:lnTo>
                        <a:pt x="45" y="150"/>
                      </a:lnTo>
                      <a:lnTo>
                        <a:pt x="50" y="150"/>
                      </a:lnTo>
                      <a:lnTo>
                        <a:pt x="40" y="155"/>
                      </a:lnTo>
                      <a:lnTo>
                        <a:pt x="30" y="160"/>
                      </a:lnTo>
                      <a:lnTo>
                        <a:pt x="20" y="155"/>
                      </a:lnTo>
                      <a:lnTo>
                        <a:pt x="10" y="170"/>
                      </a:lnTo>
                      <a:lnTo>
                        <a:pt x="0" y="190"/>
                      </a:lnTo>
                      <a:lnTo>
                        <a:pt x="0" y="190"/>
                      </a:lnTo>
                      <a:lnTo>
                        <a:pt x="0" y="190"/>
                      </a:lnTo>
                      <a:lnTo>
                        <a:pt x="5" y="195"/>
                      </a:lnTo>
                      <a:lnTo>
                        <a:pt x="10" y="200"/>
                      </a:lnTo>
                      <a:lnTo>
                        <a:pt x="15" y="200"/>
                      </a:lnTo>
                      <a:lnTo>
                        <a:pt x="20" y="195"/>
                      </a:lnTo>
                      <a:lnTo>
                        <a:pt x="20" y="190"/>
                      </a:lnTo>
                      <a:lnTo>
                        <a:pt x="45" y="165"/>
                      </a:lnTo>
                      <a:lnTo>
                        <a:pt x="45" y="160"/>
                      </a:lnTo>
                      <a:lnTo>
                        <a:pt x="50" y="160"/>
                      </a:lnTo>
                      <a:lnTo>
                        <a:pt x="55" y="160"/>
                      </a:lnTo>
                      <a:lnTo>
                        <a:pt x="55" y="165"/>
                      </a:lnTo>
                      <a:lnTo>
                        <a:pt x="60" y="165"/>
                      </a:lnTo>
                      <a:lnTo>
                        <a:pt x="60" y="170"/>
                      </a:lnTo>
                      <a:lnTo>
                        <a:pt x="50" y="190"/>
                      </a:lnTo>
                      <a:lnTo>
                        <a:pt x="40" y="210"/>
                      </a:lnTo>
                      <a:lnTo>
                        <a:pt x="65" y="215"/>
                      </a:lnTo>
                      <a:lnTo>
                        <a:pt x="100" y="215"/>
                      </a:lnTo>
                      <a:lnTo>
                        <a:pt x="100" y="210"/>
                      </a:lnTo>
                      <a:lnTo>
                        <a:pt x="100" y="210"/>
                      </a:lnTo>
                      <a:lnTo>
                        <a:pt x="110" y="205"/>
                      </a:lnTo>
                      <a:lnTo>
                        <a:pt x="95" y="185"/>
                      </a:lnTo>
                      <a:lnTo>
                        <a:pt x="80" y="165"/>
                      </a:lnTo>
                      <a:lnTo>
                        <a:pt x="75" y="150"/>
                      </a:lnTo>
                      <a:lnTo>
                        <a:pt x="75" y="140"/>
                      </a:lnTo>
                      <a:lnTo>
                        <a:pt x="65" y="130"/>
                      </a:lnTo>
                      <a:lnTo>
                        <a:pt x="50" y="125"/>
                      </a:lnTo>
                      <a:lnTo>
                        <a:pt x="40" y="110"/>
                      </a:lnTo>
                      <a:lnTo>
                        <a:pt x="30" y="105"/>
                      </a:lnTo>
                      <a:lnTo>
                        <a:pt x="40" y="50"/>
                      </a:lnTo>
                      <a:lnTo>
                        <a:pt x="70" y="10"/>
                      </a:lnTo>
                      <a:close/>
                    </a:path>
                  </a:pathLst>
                </a:custGeom>
                <a:solidFill>
                  <a:srgbClr val="FF59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F595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7" name="Freeform 441"/>
                <p:cNvSpPr>
                  <a:spLocks/>
                </p:cNvSpPr>
                <p:nvPr/>
              </p:nvSpPr>
              <p:spPr bwMode="auto">
                <a:xfrm>
                  <a:off x="1183" y="1648"/>
                  <a:ext cx="155" cy="365"/>
                </a:xfrm>
                <a:custGeom>
                  <a:avLst/>
                  <a:gdLst>
                    <a:gd name="T0" fmla="*/ 60 w 155"/>
                    <a:gd name="T1" fmla="*/ 20 h 365"/>
                    <a:gd name="T2" fmla="*/ 55 w 155"/>
                    <a:gd name="T3" fmla="*/ 15 h 365"/>
                    <a:gd name="T4" fmla="*/ 45 w 155"/>
                    <a:gd name="T5" fmla="*/ 10 h 365"/>
                    <a:gd name="T6" fmla="*/ 15 w 155"/>
                    <a:gd name="T7" fmla="*/ 55 h 365"/>
                    <a:gd name="T8" fmla="*/ 0 w 155"/>
                    <a:gd name="T9" fmla="*/ 110 h 365"/>
                    <a:gd name="T10" fmla="*/ 0 w 155"/>
                    <a:gd name="T11" fmla="*/ 200 h 365"/>
                    <a:gd name="T12" fmla="*/ 30 w 155"/>
                    <a:gd name="T13" fmla="*/ 280 h 365"/>
                    <a:gd name="T14" fmla="*/ 85 w 155"/>
                    <a:gd name="T15" fmla="*/ 350 h 365"/>
                    <a:gd name="T16" fmla="*/ 85 w 155"/>
                    <a:gd name="T17" fmla="*/ 355 h 365"/>
                    <a:gd name="T18" fmla="*/ 85 w 155"/>
                    <a:gd name="T19" fmla="*/ 360 h 365"/>
                    <a:gd name="T20" fmla="*/ 85 w 155"/>
                    <a:gd name="T21" fmla="*/ 360 h 365"/>
                    <a:gd name="T22" fmla="*/ 80 w 155"/>
                    <a:gd name="T23" fmla="*/ 365 h 365"/>
                    <a:gd name="T24" fmla="*/ 85 w 155"/>
                    <a:gd name="T25" fmla="*/ 365 h 365"/>
                    <a:gd name="T26" fmla="*/ 85 w 155"/>
                    <a:gd name="T27" fmla="*/ 365 h 365"/>
                    <a:gd name="T28" fmla="*/ 95 w 155"/>
                    <a:gd name="T29" fmla="*/ 360 h 365"/>
                    <a:gd name="T30" fmla="*/ 105 w 155"/>
                    <a:gd name="T31" fmla="*/ 360 h 365"/>
                    <a:gd name="T32" fmla="*/ 110 w 155"/>
                    <a:gd name="T33" fmla="*/ 360 h 365"/>
                    <a:gd name="T34" fmla="*/ 120 w 155"/>
                    <a:gd name="T35" fmla="*/ 355 h 365"/>
                    <a:gd name="T36" fmla="*/ 85 w 155"/>
                    <a:gd name="T37" fmla="*/ 290 h 365"/>
                    <a:gd name="T38" fmla="*/ 75 w 155"/>
                    <a:gd name="T39" fmla="*/ 210 h 365"/>
                    <a:gd name="T40" fmla="*/ 90 w 155"/>
                    <a:gd name="T41" fmla="*/ 125 h 365"/>
                    <a:gd name="T42" fmla="*/ 120 w 155"/>
                    <a:gd name="T43" fmla="*/ 60 h 365"/>
                    <a:gd name="T44" fmla="*/ 155 w 155"/>
                    <a:gd name="T45" fmla="*/ 0 h 365"/>
                    <a:gd name="T46" fmla="*/ 135 w 155"/>
                    <a:gd name="T47" fmla="*/ 10 h 365"/>
                    <a:gd name="T48" fmla="*/ 110 w 155"/>
                    <a:gd name="T49" fmla="*/ 20 h 365"/>
                    <a:gd name="T50" fmla="*/ 85 w 155"/>
                    <a:gd name="T51" fmla="*/ 25 h 365"/>
                    <a:gd name="T52" fmla="*/ 60 w 155"/>
                    <a:gd name="T53" fmla="*/ 20 h 3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155" h="365">
                      <a:moveTo>
                        <a:pt x="60" y="20"/>
                      </a:moveTo>
                      <a:lnTo>
                        <a:pt x="55" y="15"/>
                      </a:lnTo>
                      <a:lnTo>
                        <a:pt x="45" y="10"/>
                      </a:lnTo>
                      <a:lnTo>
                        <a:pt x="15" y="55"/>
                      </a:lnTo>
                      <a:lnTo>
                        <a:pt x="0" y="110"/>
                      </a:lnTo>
                      <a:lnTo>
                        <a:pt x="0" y="200"/>
                      </a:lnTo>
                      <a:lnTo>
                        <a:pt x="30" y="280"/>
                      </a:lnTo>
                      <a:lnTo>
                        <a:pt x="85" y="350"/>
                      </a:lnTo>
                      <a:lnTo>
                        <a:pt x="85" y="355"/>
                      </a:lnTo>
                      <a:lnTo>
                        <a:pt x="85" y="360"/>
                      </a:lnTo>
                      <a:lnTo>
                        <a:pt x="85" y="360"/>
                      </a:lnTo>
                      <a:lnTo>
                        <a:pt x="80" y="365"/>
                      </a:lnTo>
                      <a:lnTo>
                        <a:pt x="85" y="365"/>
                      </a:lnTo>
                      <a:lnTo>
                        <a:pt x="85" y="365"/>
                      </a:lnTo>
                      <a:lnTo>
                        <a:pt x="95" y="360"/>
                      </a:lnTo>
                      <a:lnTo>
                        <a:pt x="105" y="360"/>
                      </a:lnTo>
                      <a:lnTo>
                        <a:pt x="110" y="360"/>
                      </a:lnTo>
                      <a:lnTo>
                        <a:pt x="120" y="355"/>
                      </a:lnTo>
                      <a:lnTo>
                        <a:pt x="85" y="290"/>
                      </a:lnTo>
                      <a:lnTo>
                        <a:pt x="75" y="210"/>
                      </a:lnTo>
                      <a:lnTo>
                        <a:pt x="90" y="125"/>
                      </a:lnTo>
                      <a:lnTo>
                        <a:pt x="120" y="60"/>
                      </a:lnTo>
                      <a:lnTo>
                        <a:pt x="155" y="0"/>
                      </a:lnTo>
                      <a:lnTo>
                        <a:pt x="135" y="10"/>
                      </a:lnTo>
                      <a:lnTo>
                        <a:pt x="110" y="20"/>
                      </a:lnTo>
                      <a:lnTo>
                        <a:pt x="85" y="25"/>
                      </a:lnTo>
                      <a:lnTo>
                        <a:pt x="60" y="20"/>
                      </a:lnTo>
                      <a:close/>
                    </a:path>
                  </a:pathLst>
                </a:custGeom>
                <a:solidFill>
                  <a:srgbClr val="9696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AADFF4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8" name="Freeform 442"/>
                <p:cNvSpPr>
                  <a:spLocks/>
                </p:cNvSpPr>
                <p:nvPr/>
              </p:nvSpPr>
              <p:spPr bwMode="auto">
                <a:xfrm>
                  <a:off x="1383" y="1593"/>
                  <a:ext cx="5" cy="10"/>
                </a:xfrm>
                <a:custGeom>
                  <a:avLst/>
                  <a:gdLst>
                    <a:gd name="T0" fmla="*/ 0 w 5"/>
                    <a:gd name="T1" fmla="*/ 10 h 10"/>
                    <a:gd name="T2" fmla="*/ 0 w 5"/>
                    <a:gd name="T3" fmla="*/ 5 h 10"/>
                    <a:gd name="T4" fmla="*/ 0 w 5"/>
                    <a:gd name="T5" fmla="*/ 5 h 10"/>
                    <a:gd name="T6" fmla="*/ 0 w 5"/>
                    <a:gd name="T7" fmla="*/ 0 h 10"/>
                    <a:gd name="T8" fmla="*/ 5 w 5"/>
                    <a:gd name="T9" fmla="*/ 0 h 10"/>
                    <a:gd name="T10" fmla="*/ 0 w 5"/>
                    <a:gd name="T11" fmla="*/ 5 h 10"/>
                    <a:gd name="T12" fmla="*/ 0 w 5"/>
                    <a:gd name="T13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10"/>
                      </a:moveTo>
                      <a:lnTo>
                        <a:pt x="0" y="5"/>
                      </a:lnTo>
                      <a:lnTo>
                        <a:pt x="0" y="5"/>
                      </a:ln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D0ED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D0EDF9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499" name="Freeform 443"/>
                <p:cNvSpPr>
                  <a:spLocks/>
                </p:cNvSpPr>
                <p:nvPr/>
              </p:nvSpPr>
              <p:spPr bwMode="auto">
                <a:xfrm>
                  <a:off x="1248" y="2623"/>
                  <a:ext cx="30" cy="15"/>
                </a:xfrm>
                <a:custGeom>
                  <a:avLst/>
                  <a:gdLst>
                    <a:gd name="T0" fmla="*/ 0 w 30"/>
                    <a:gd name="T1" fmla="*/ 15 h 15"/>
                    <a:gd name="T2" fmla="*/ 30 w 30"/>
                    <a:gd name="T3" fmla="*/ 5 h 15"/>
                    <a:gd name="T4" fmla="*/ 25 w 30"/>
                    <a:gd name="T5" fmla="*/ 0 h 15"/>
                    <a:gd name="T6" fmla="*/ 0 w 30"/>
                    <a:gd name="T7" fmla="*/ 15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0" h="15">
                      <a:moveTo>
                        <a:pt x="0" y="15"/>
                      </a:moveTo>
                      <a:lnTo>
                        <a:pt x="30" y="5"/>
                      </a:lnTo>
                      <a:lnTo>
                        <a:pt x="25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FE6F0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FE6F05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0" name="Freeform 444"/>
                <p:cNvSpPr>
                  <a:spLocks/>
                </p:cNvSpPr>
                <p:nvPr/>
              </p:nvSpPr>
              <p:spPr bwMode="auto">
                <a:xfrm>
                  <a:off x="1058" y="2713"/>
                  <a:ext cx="625" cy="1160"/>
                </a:xfrm>
                <a:custGeom>
                  <a:avLst/>
                  <a:gdLst>
                    <a:gd name="T0" fmla="*/ 150 w 625"/>
                    <a:gd name="T1" fmla="*/ 50 h 1160"/>
                    <a:gd name="T2" fmla="*/ 125 w 625"/>
                    <a:gd name="T3" fmla="*/ 70 h 1160"/>
                    <a:gd name="T4" fmla="*/ 100 w 625"/>
                    <a:gd name="T5" fmla="*/ 95 h 1160"/>
                    <a:gd name="T6" fmla="*/ 95 w 625"/>
                    <a:gd name="T7" fmla="*/ 105 h 1160"/>
                    <a:gd name="T8" fmla="*/ 90 w 625"/>
                    <a:gd name="T9" fmla="*/ 110 h 1160"/>
                    <a:gd name="T10" fmla="*/ 45 w 625"/>
                    <a:gd name="T11" fmla="*/ 170 h 1160"/>
                    <a:gd name="T12" fmla="*/ 15 w 625"/>
                    <a:gd name="T13" fmla="*/ 240 h 1160"/>
                    <a:gd name="T14" fmla="*/ 0 w 625"/>
                    <a:gd name="T15" fmla="*/ 365 h 1160"/>
                    <a:gd name="T16" fmla="*/ 5 w 625"/>
                    <a:gd name="T17" fmla="*/ 485 h 1160"/>
                    <a:gd name="T18" fmla="*/ 45 w 625"/>
                    <a:gd name="T19" fmla="*/ 605 h 1160"/>
                    <a:gd name="T20" fmla="*/ 100 w 625"/>
                    <a:gd name="T21" fmla="*/ 720 h 1160"/>
                    <a:gd name="T22" fmla="*/ 170 w 625"/>
                    <a:gd name="T23" fmla="*/ 820 h 1160"/>
                    <a:gd name="T24" fmla="*/ 255 w 625"/>
                    <a:gd name="T25" fmla="*/ 915 h 1160"/>
                    <a:gd name="T26" fmla="*/ 365 w 625"/>
                    <a:gd name="T27" fmla="*/ 1015 h 1160"/>
                    <a:gd name="T28" fmla="*/ 490 w 625"/>
                    <a:gd name="T29" fmla="*/ 1095 h 1160"/>
                    <a:gd name="T30" fmla="*/ 625 w 625"/>
                    <a:gd name="T31" fmla="*/ 1160 h 1160"/>
                    <a:gd name="T32" fmla="*/ 605 w 625"/>
                    <a:gd name="T33" fmla="*/ 1085 h 1160"/>
                    <a:gd name="T34" fmla="*/ 515 w 625"/>
                    <a:gd name="T35" fmla="*/ 1045 h 1160"/>
                    <a:gd name="T36" fmla="*/ 425 w 625"/>
                    <a:gd name="T37" fmla="*/ 1005 h 1160"/>
                    <a:gd name="T38" fmla="*/ 405 w 625"/>
                    <a:gd name="T39" fmla="*/ 990 h 1160"/>
                    <a:gd name="T40" fmla="*/ 380 w 625"/>
                    <a:gd name="T41" fmla="*/ 975 h 1160"/>
                    <a:gd name="T42" fmla="*/ 355 w 625"/>
                    <a:gd name="T43" fmla="*/ 950 h 1160"/>
                    <a:gd name="T44" fmla="*/ 330 w 625"/>
                    <a:gd name="T45" fmla="*/ 925 h 1160"/>
                    <a:gd name="T46" fmla="*/ 305 w 625"/>
                    <a:gd name="T47" fmla="*/ 900 h 1160"/>
                    <a:gd name="T48" fmla="*/ 265 w 625"/>
                    <a:gd name="T49" fmla="*/ 840 h 1160"/>
                    <a:gd name="T50" fmla="*/ 220 w 625"/>
                    <a:gd name="T51" fmla="*/ 775 h 1160"/>
                    <a:gd name="T52" fmla="*/ 165 w 625"/>
                    <a:gd name="T53" fmla="*/ 670 h 1160"/>
                    <a:gd name="T54" fmla="*/ 125 w 625"/>
                    <a:gd name="T55" fmla="*/ 555 h 1160"/>
                    <a:gd name="T56" fmla="*/ 115 w 625"/>
                    <a:gd name="T57" fmla="*/ 430 h 1160"/>
                    <a:gd name="T58" fmla="*/ 130 w 625"/>
                    <a:gd name="T59" fmla="*/ 315 h 1160"/>
                    <a:gd name="T60" fmla="*/ 175 w 625"/>
                    <a:gd name="T61" fmla="*/ 200 h 1160"/>
                    <a:gd name="T62" fmla="*/ 200 w 625"/>
                    <a:gd name="T63" fmla="*/ 150 h 1160"/>
                    <a:gd name="T64" fmla="*/ 225 w 625"/>
                    <a:gd name="T65" fmla="*/ 95 h 1160"/>
                    <a:gd name="T66" fmla="*/ 240 w 625"/>
                    <a:gd name="T67" fmla="*/ 60 h 1160"/>
                    <a:gd name="T68" fmla="*/ 255 w 625"/>
                    <a:gd name="T69" fmla="*/ 20 h 1160"/>
                    <a:gd name="T70" fmla="*/ 205 w 625"/>
                    <a:gd name="T71" fmla="*/ 0 h 1160"/>
                    <a:gd name="T72" fmla="*/ 180 w 625"/>
                    <a:gd name="T73" fmla="*/ 25 h 1160"/>
                    <a:gd name="T74" fmla="*/ 150 w 625"/>
                    <a:gd name="T75" fmla="*/ 50 h 11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625" h="1160">
                      <a:moveTo>
                        <a:pt x="150" y="50"/>
                      </a:moveTo>
                      <a:lnTo>
                        <a:pt x="125" y="70"/>
                      </a:lnTo>
                      <a:lnTo>
                        <a:pt x="100" y="95"/>
                      </a:lnTo>
                      <a:lnTo>
                        <a:pt x="95" y="105"/>
                      </a:lnTo>
                      <a:lnTo>
                        <a:pt x="90" y="110"/>
                      </a:lnTo>
                      <a:lnTo>
                        <a:pt x="45" y="170"/>
                      </a:lnTo>
                      <a:lnTo>
                        <a:pt x="15" y="240"/>
                      </a:lnTo>
                      <a:lnTo>
                        <a:pt x="0" y="365"/>
                      </a:lnTo>
                      <a:lnTo>
                        <a:pt x="5" y="485"/>
                      </a:lnTo>
                      <a:lnTo>
                        <a:pt x="45" y="605"/>
                      </a:lnTo>
                      <a:lnTo>
                        <a:pt x="100" y="720"/>
                      </a:lnTo>
                      <a:lnTo>
                        <a:pt x="170" y="820"/>
                      </a:lnTo>
                      <a:lnTo>
                        <a:pt x="255" y="915"/>
                      </a:lnTo>
                      <a:lnTo>
                        <a:pt x="365" y="1015"/>
                      </a:lnTo>
                      <a:lnTo>
                        <a:pt x="490" y="1095"/>
                      </a:lnTo>
                      <a:lnTo>
                        <a:pt x="625" y="1160"/>
                      </a:lnTo>
                      <a:lnTo>
                        <a:pt x="605" y="1085"/>
                      </a:lnTo>
                      <a:lnTo>
                        <a:pt x="515" y="1045"/>
                      </a:lnTo>
                      <a:lnTo>
                        <a:pt x="425" y="1005"/>
                      </a:lnTo>
                      <a:lnTo>
                        <a:pt x="405" y="990"/>
                      </a:lnTo>
                      <a:lnTo>
                        <a:pt x="380" y="975"/>
                      </a:lnTo>
                      <a:lnTo>
                        <a:pt x="355" y="950"/>
                      </a:lnTo>
                      <a:lnTo>
                        <a:pt x="330" y="925"/>
                      </a:lnTo>
                      <a:lnTo>
                        <a:pt x="305" y="900"/>
                      </a:lnTo>
                      <a:lnTo>
                        <a:pt x="265" y="840"/>
                      </a:lnTo>
                      <a:lnTo>
                        <a:pt x="220" y="775"/>
                      </a:lnTo>
                      <a:lnTo>
                        <a:pt x="165" y="670"/>
                      </a:lnTo>
                      <a:lnTo>
                        <a:pt x="125" y="555"/>
                      </a:lnTo>
                      <a:lnTo>
                        <a:pt x="115" y="430"/>
                      </a:lnTo>
                      <a:lnTo>
                        <a:pt x="130" y="315"/>
                      </a:lnTo>
                      <a:lnTo>
                        <a:pt x="175" y="200"/>
                      </a:lnTo>
                      <a:lnTo>
                        <a:pt x="200" y="150"/>
                      </a:lnTo>
                      <a:lnTo>
                        <a:pt x="225" y="95"/>
                      </a:lnTo>
                      <a:lnTo>
                        <a:pt x="240" y="60"/>
                      </a:lnTo>
                      <a:lnTo>
                        <a:pt x="255" y="20"/>
                      </a:lnTo>
                      <a:lnTo>
                        <a:pt x="205" y="0"/>
                      </a:lnTo>
                      <a:lnTo>
                        <a:pt x="180" y="25"/>
                      </a:lnTo>
                      <a:lnTo>
                        <a:pt x="150" y="50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1" name="Freeform 445"/>
                <p:cNvSpPr>
                  <a:spLocks/>
                </p:cNvSpPr>
                <p:nvPr/>
              </p:nvSpPr>
              <p:spPr bwMode="auto">
                <a:xfrm>
                  <a:off x="3883" y="3938"/>
                  <a:ext cx="400" cy="180"/>
                </a:xfrm>
                <a:custGeom>
                  <a:avLst/>
                  <a:gdLst>
                    <a:gd name="T0" fmla="*/ 130 w 400"/>
                    <a:gd name="T1" fmla="*/ 135 h 180"/>
                    <a:gd name="T2" fmla="*/ 65 w 400"/>
                    <a:gd name="T3" fmla="*/ 165 h 180"/>
                    <a:gd name="T4" fmla="*/ 0 w 400"/>
                    <a:gd name="T5" fmla="*/ 180 h 180"/>
                    <a:gd name="T6" fmla="*/ 400 w 400"/>
                    <a:gd name="T7" fmla="*/ 130 h 180"/>
                    <a:gd name="T8" fmla="*/ 300 w 400"/>
                    <a:gd name="T9" fmla="*/ 0 h 180"/>
                    <a:gd name="T10" fmla="*/ 275 w 400"/>
                    <a:gd name="T11" fmla="*/ 5 h 180"/>
                    <a:gd name="T12" fmla="*/ 210 w 400"/>
                    <a:gd name="T13" fmla="*/ 80 h 180"/>
                    <a:gd name="T14" fmla="*/ 130 w 400"/>
                    <a:gd name="T15" fmla="*/ 135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00" h="180">
                      <a:moveTo>
                        <a:pt x="130" y="135"/>
                      </a:moveTo>
                      <a:lnTo>
                        <a:pt x="65" y="165"/>
                      </a:lnTo>
                      <a:lnTo>
                        <a:pt x="0" y="180"/>
                      </a:lnTo>
                      <a:lnTo>
                        <a:pt x="400" y="130"/>
                      </a:lnTo>
                      <a:lnTo>
                        <a:pt x="300" y="0"/>
                      </a:lnTo>
                      <a:lnTo>
                        <a:pt x="275" y="5"/>
                      </a:lnTo>
                      <a:lnTo>
                        <a:pt x="210" y="80"/>
                      </a:lnTo>
                      <a:lnTo>
                        <a:pt x="130" y="13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2" name="Freeform 446"/>
                <p:cNvSpPr>
                  <a:spLocks/>
                </p:cNvSpPr>
                <p:nvPr/>
              </p:nvSpPr>
              <p:spPr bwMode="auto">
                <a:xfrm>
                  <a:off x="2033" y="3823"/>
                  <a:ext cx="465" cy="220"/>
                </a:xfrm>
                <a:custGeom>
                  <a:avLst/>
                  <a:gdLst>
                    <a:gd name="T0" fmla="*/ 160 w 465"/>
                    <a:gd name="T1" fmla="*/ 170 h 220"/>
                    <a:gd name="T2" fmla="*/ 170 w 465"/>
                    <a:gd name="T3" fmla="*/ 170 h 220"/>
                    <a:gd name="T4" fmla="*/ 185 w 465"/>
                    <a:gd name="T5" fmla="*/ 175 h 220"/>
                    <a:gd name="T6" fmla="*/ 205 w 465"/>
                    <a:gd name="T7" fmla="*/ 185 h 220"/>
                    <a:gd name="T8" fmla="*/ 230 w 465"/>
                    <a:gd name="T9" fmla="*/ 190 h 220"/>
                    <a:gd name="T10" fmla="*/ 340 w 465"/>
                    <a:gd name="T11" fmla="*/ 210 h 220"/>
                    <a:gd name="T12" fmla="*/ 450 w 465"/>
                    <a:gd name="T13" fmla="*/ 220 h 220"/>
                    <a:gd name="T14" fmla="*/ 465 w 465"/>
                    <a:gd name="T15" fmla="*/ 195 h 220"/>
                    <a:gd name="T16" fmla="*/ 370 w 465"/>
                    <a:gd name="T17" fmla="*/ 150 h 220"/>
                    <a:gd name="T18" fmla="*/ 275 w 465"/>
                    <a:gd name="T19" fmla="*/ 110 h 220"/>
                    <a:gd name="T20" fmla="*/ 155 w 465"/>
                    <a:gd name="T21" fmla="*/ 60 h 220"/>
                    <a:gd name="T22" fmla="*/ 40 w 465"/>
                    <a:gd name="T23" fmla="*/ 0 h 220"/>
                    <a:gd name="T24" fmla="*/ 20 w 465"/>
                    <a:gd name="T25" fmla="*/ 5 h 220"/>
                    <a:gd name="T26" fmla="*/ 0 w 465"/>
                    <a:gd name="T27" fmla="*/ 35 h 220"/>
                    <a:gd name="T28" fmla="*/ 5 w 465"/>
                    <a:gd name="T29" fmla="*/ 65 h 220"/>
                    <a:gd name="T30" fmla="*/ 30 w 465"/>
                    <a:gd name="T31" fmla="*/ 95 h 220"/>
                    <a:gd name="T32" fmla="*/ 90 w 465"/>
                    <a:gd name="T33" fmla="*/ 135 h 220"/>
                    <a:gd name="T34" fmla="*/ 160 w 465"/>
                    <a:gd name="T35" fmla="*/ 170 h 2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65" h="220">
                      <a:moveTo>
                        <a:pt x="160" y="170"/>
                      </a:moveTo>
                      <a:lnTo>
                        <a:pt x="170" y="170"/>
                      </a:lnTo>
                      <a:lnTo>
                        <a:pt x="185" y="175"/>
                      </a:lnTo>
                      <a:lnTo>
                        <a:pt x="205" y="185"/>
                      </a:lnTo>
                      <a:lnTo>
                        <a:pt x="230" y="190"/>
                      </a:lnTo>
                      <a:lnTo>
                        <a:pt x="340" y="210"/>
                      </a:lnTo>
                      <a:lnTo>
                        <a:pt x="450" y="220"/>
                      </a:lnTo>
                      <a:lnTo>
                        <a:pt x="465" y="195"/>
                      </a:lnTo>
                      <a:lnTo>
                        <a:pt x="370" y="150"/>
                      </a:lnTo>
                      <a:lnTo>
                        <a:pt x="275" y="110"/>
                      </a:lnTo>
                      <a:lnTo>
                        <a:pt x="155" y="60"/>
                      </a:lnTo>
                      <a:lnTo>
                        <a:pt x="40" y="0"/>
                      </a:lnTo>
                      <a:lnTo>
                        <a:pt x="20" y="5"/>
                      </a:lnTo>
                      <a:lnTo>
                        <a:pt x="0" y="35"/>
                      </a:lnTo>
                      <a:lnTo>
                        <a:pt x="5" y="65"/>
                      </a:lnTo>
                      <a:lnTo>
                        <a:pt x="30" y="95"/>
                      </a:lnTo>
                      <a:lnTo>
                        <a:pt x="90" y="135"/>
                      </a:lnTo>
                      <a:lnTo>
                        <a:pt x="160" y="17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00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3" name="Freeform 447"/>
                <p:cNvSpPr>
                  <a:spLocks/>
                </p:cNvSpPr>
                <p:nvPr/>
              </p:nvSpPr>
              <p:spPr bwMode="auto">
                <a:xfrm>
                  <a:off x="1953" y="3903"/>
                  <a:ext cx="935" cy="245"/>
                </a:xfrm>
                <a:custGeom>
                  <a:avLst/>
                  <a:gdLst>
                    <a:gd name="T0" fmla="*/ 265 w 935"/>
                    <a:gd name="T1" fmla="*/ 95 h 245"/>
                    <a:gd name="T2" fmla="*/ 250 w 935"/>
                    <a:gd name="T3" fmla="*/ 90 h 245"/>
                    <a:gd name="T4" fmla="*/ 240 w 935"/>
                    <a:gd name="T5" fmla="*/ 90 h 245"/>
                    <a:gd name="T6" fmla="*/ 125 w 935"/>
                    <a:gd name="T7" fmla="*/ 45 h 245"/>
                    <a:gd name="T8" fmla="*/ 10 w 935"/>
                    <a:gd name="T9" fmla="*/ 0 h 245"/>
                    <a:gd name="T10" fmla="*/ 0 w 935"/>
                    <a:gd name="T11" fmla="*/ 75 h 245"/>
                    <a:gd name="T12" fmla="*/ 55 w 935"/>
                    <a:gd name="T13" fmla="*/ 90 h 245"/>
                    <a:gd name="T14" fmla="*/ 105 w 935"/>
                    <a:gd name="T15" fmla="*/ 110 h 245"/>
                    <a:gd name="T16" fmla="*/ 260 w 935"/>
                    <a:gd name="T17" fmla="*/ 150 h 245"/>
                    <a:gd name="T18" fmla="*/ 415 w 935"/>
                    <a:gd name="T19" fmla="*/ 185 h 245"/>
                    <a:gd name="T20" fmla="*/ 575 w 935"/>
                    <a:gd name="T21" fmla="*/ 210 h 245"/>
                    <a:gd name="T22" fmla="*/ 730 w 935"/>
                    <a:gd name="T23" fmla="*/ 230 h 245"/>
                    <a:gd name="T24" fmla="*/ 830 w 935"/>
                    <a:gd name="T25" fmla="*/ 235 h 245"/>
                    <a:gd name="T26" fmla="*/ 935 w 935"/>
                    <a:gd name="T27" fmla="*/ 245 h 245"/>
                    <a:gd name="T28" fmla="*/ 815 w 935"/>
                    <a:gd name="T29" fmla="*/ 230 h 245"/>
                    <a:gd name="T30" fmla="*/ 695 w 935"/>
                    <a:gd name="T31" fmla="*/ 210 h 245"/>
                    <a:gd name="T32" fmla="*/ 520 w 935"/>
                    <a:gd name="T33" fmla="*/ 170 h 245"/>
                    <a:gd name="T34" fmla="*/ 350 w 935"/>
                    <a:gd name="T35" fmla="*/ 125 h 245"/>
                    <a:gd name="T36" fmla="*/ 305 w 935"/>
                    <a:gd name="T37" fmla="*/ 110 h 245"/>
                    <a:gd name="T38" fmla="*/ 265 w 935"/>
                    <a:gd name="T39" fmla="*/ 95 h 2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935" h="245">
                      <a:moveTo>
                        <a:pt x="265" y="95"/>
                      </a:moveTo>
                      <a:lnTo>
                        <a:pt x="250" y="90"/>
                      </a:lnTo>
                      <a:lnTo>
                        <a:pt x="240" y="90"/>
                      </a:lnTo>
                      <a:lnTo>
                        <a:pt x="125" y="45"/>
                      </a:lnTo>
                      <a:lnTo>
                        <a:pt x="10" y="0"/>
                      </a:lnTo>
                      <a:lnTo>
                        <a:pt x="0" y="75"/>
                      </a:lnTo>
                      <a:lnTo>
                        <a:pt x="55" y="90"/>
                      </a:lnTo>
                      <a:lnTo>
                        <a:pt x="105" y="110"/>
                      </a:lnTo>
                      <a:lnTo>
                        <a:pt x="260" y="150"/>
                      </a:lnTo>
                      <a:lnTo>
                        <a:pt x="415" y="185"/>
                      </a:lnTo>
                      <a:lnTo>
                        <a:pt x="575" y="210"/>
                      </a:lnTo>
                      <a:lnTo>
                        <a:pt x="730" y="230"/>
                      </a:lnTo>
                      <a:lnTo>
                        <a:pt x="830" y="235"/>
                      </a:lnTo>
                      <a:lnTo>
                        <a:pt x="935" y="245"/>
                      </a:lnTo>
                      <a:lnTo>
                        <a:pt x="815" y="230"/>
                      </a:lnTo>
                      <a:lnTo>
                        <a:pt x="695" y="210"/>
                      </a:lnTo>
                      <a:lnTo>
                        <a:pt x="520" y="170"/>
                      </a:lnTo>
                      <a:lnTo>
                        <a:pt x="350" y="125"/>
                      </a:lnTo>
                      <a:lnTo>
                        <a:pt x="305" y="110"/>
                      </a:lnTo>
                      <a:lnTo>
                        <a:pt x="265" y="95"/>
                      </a:lnTo>
                      <a:close/>
                    </a:path>
                  </a:pathLst>
                </a:custGeom>
                <a:solidFill>
                  <a:srgbClr val="ABFF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6CC6EC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504" name="Freeform 448"/>
                <p:cNvSpPr>
                  <a:spLocks/>
                </p:cNvSpPr>
                <p:nvPr/>
              </p:nvSpPr>
              <p:spPr bwMode="auto">
                <a:xfrm>
                  <a:off x="3488" y="2243"/>
                  <a:ext cx="5" cy="1"/>
                </a:xfrm>
                <a:custGeom>
                  <a:avLst/>
                  <a:gdLst>
                    <a:gd name="T0" fmla="*/ 5 w 5"/>
                    <a:gd name="T1" fmla="*/ 5 w 5"/>
                    <a:gd name="T2" fmla="*/ 0 w 5"/>
                    <a:gd name="T3" fmla="*/ 5 w 5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5">
                      <a:moveTo>
                        <a:pt x="5" y="0"/>
                      </a:moveTo>
                      <a:lnTo>
                        <a:pt x="5" y="0"/>
                      </a:lnTo>
                      <a:lnTo>
                        <a:pt x="0" y="0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0">
                      <a:solidFill>
                        <a:srgbClr val="0000FF"/>
                      </a:solidFill>
                      <a:prstDash val="solid"/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73505" name="Freeform 449"/>
              <p:cNvSpPr>
                <a:spLocks/>
              </p:cNvSpPr>
              <p:nvPr/>
            </p:nvSpPr>
            <p:spPr bwMode="auto">
              <a:xfrm>
                <a:off x="4192" y="3194"/>
                <a:ext cx="450" cy="1500"/>
              </a:xfrm>
              <a:custGeom>
                <a:avLst/>
                <a:gdLst>
                  <a:gd name="T0" fmla="*/ 225 w 450"/>
                  <a:gd name="T1" fmla="*/ 140 h 1500"/>
                  <a:gd name="T2" fmla="*/ 210 w 450"/>
                  <a:gd name="T3" fmla="*/ 170 h 1500"/>
                  <a:gd name="T4" fmla="*/ 205 w 450"/>
                  <a:gd name="T5" fmla="*/ 215 h 1500"/>
                  <a:gd name="T6" fmla="*/ 210 w 450"/>
                  <a:gd name="T7" fmla="*/ 265 h 1500"/>
                  <a:gd name="T8" fmla="*/ 225 w 450"/>
                  <a:gd name="T9" fmla="*/ 330 h 1500"/>
                  <a:gd name="T10" fmla="*/ 255 w 450"/>
                  <a:gd name="T11" fmla="*/ 395 h 1500"/>
                  <a:gd name="T12" fmla="*/ 295 w 450"/>
                  <a:gd name="T13" fmla="*/ 460 h 1500"/>
                  <a:gd name="T14" fmla="*/ 350 w 450"/>
                  <a:gd name="T15" fmla="*/ 520 h 1500"/>
                  <a:gd name="T16" fmla="*/ 400 w 450"/>
                  <a:gd name="T17" fmla="*/ 575 h 1500"/>
                  <a:gd name="T18" fmla="*/ 435 w 450"/>
                  <a:gd name="T19" fmla="*/ 620 h 1500"/>
                  <a:gd name="T20" fmla="*/ 450 w 450"/>
                  <a:gd name="T21" fmla="*/ 665 h 1500"/>
                  <a:gd name="T22" fmla="*/ 445 w 450"/>
                  <a:gd name="T23" fmla="*/ 705 h 1500"/>
                  <a:gd name="T24" fmla="*/ 430 w 450"/>
                  <a:gd name="T25" fmla="*/ 740 h 1500"/>
                  <a:gd name="T26" fmla="*/ 405 w 450"/>
                  <a:gd name="T27" fmla="*/ 765 h 1500"/>
                  <a:gd name="T28" fmla="*/ 370 w 450"/>
                  <a:gd name="T29" fmla="*/ 790 h 1500"/>
                  <a:gd name="T30" fmla="*/ 325 w 450"/>
                  <a:gd name="T31" fmla="*/ 800 h 1500"/>
                  <a:gd name="T32" fmla="*/ 190 w 450"/>
                  <a:gd name="T33" fmla="*/ 830 h 1500"/>
                  <a:gd name="T34" fmla="*/ 125 w 450"/>
                  <a:gd name="T35" fmla="*/ 890 h 1500"/>
                  <a:gd name="T36" fmla="*/ 140 w 450"/>
                  <a:gd name="T37" fmla="*/ 970 h 1500"/>
                  <a:gd name="T38" fmla="*/ 205 w 450"/>
                  <a:gd name="T39" fmla="*/ 1060 h 1500"/>
                  <a:gd name="T40" fmla="*/ 340 w 450"/>
                  <a:gd name="T41" fmla="*/ 1210 h 1500"/>
                  <a:gd name="T42" fmla="*/ 415 w 450"/>
                  <a:gd name="T43" fmla="*/ 1300 h 1500"/>
                  <a:gd name="T44" fmla="*/ 440 w 450"/>
                  <a:gd name="T45" fmla="*/ 1385 h 1500"/>
                  <a:gd name="T46" fmla="*/ 395 w 450"/>
                  <a:gd name="T47" fmla="*/ 1445 h 1500"/>
                  <a:gd name="T48" fmla="*/ 345 w 450"/>
                  <a:gd name="T49" fmla="*/ 1480 h 1500"/>
                  <a:gd name="T50" fmla="*/ 310 w 450"/>
                  <a:gd name="T51" fmla="*/ 1495 h 1500"/>
                  <a:gd name="T52" fmla="*/ 275 w 450"/>
                  <a:gd name="T53" fmla="*/ 1500 h 1500"/>
                  <a:gd name="T54" fmla="*/ 230 w 450"/>
                  <a:gd name="T55" fmla="*/ 1405 h 1500"/>
                  <a:gd name="T56" fmla="*/ 290 w 450"/>
                  <a:gd name="T57" fmla="*/ 1395 h 1500"/>
                  <a:gd name="T58" fmla="*/ 340 w 450"/>
                  <a:gd name="T59" fmla="*/ 1390 h 1500"/>
                  <a:gd name="T60" fmla="*/ 365 w 450"/>
                  <a:gd name="T61" fmla="*/ 1375 h 1500"/>
                  <a:gd name="T62" fmla="*/ 315 w 450"/>
                  <a:gd name="T63" fmla="*/ 1325 h 1500"/>
                  <a:gd name="T64" fmla="*/ 165 w 450"/>
                  <a:gd name="T65" fmla="*/ 1215 h 1500"/>
                  <a:gd name="T66" fmla="*/ 65 w 450"/>
                  <a:gd name="T67" fmla="*/ 1125 h 1500"/>
                  <a:gd name="T68" fmla="*/ 5 w 450"/>
                  <a:gd name="T69" fmla="*/ 1020 h 1500"/>
                  <a:gd name="T70" fmla="*/ 20 w 450"/>
                  <a:gd name="T71" fmla="*/ 915 h 1500"/>
                  <a:gd name="T72" fmla="*/ 140 w 450"/>
                  <a:gd name="T73" fmla="*/ 815 h 1500"/>
                  <a:gd name="T74" fmla="*/ 305 w 450"/>
                  <a:gd name="T75" fmla="*/ 745 h 1500"/>
                  <a:gd name="T76" fmla="*/ 365 w 450"/>
                  <a:gd name="T77" fmla="*/ 695 h 1500"/>
                  <a:gd name="T78" fmla="*/ 380 w 450"/>
                  <a:gd name="T79" fmla="*/ 640 h 1500"/>
                  <a:gd name="T80" fmla="*/ 360 w 450"/>
                  <a:gd name="T81" fmla="*/ 590 h 1500"/>
                  <a:gd name="T82" fmla="*/ 315 w 450"/>
                  <a:gd name="T83" fmla="*/ 535 h 1500"/>
                  <a:gd name="T84" fmla="*/ 255 w 450"/>
                  <a:gd name="T85" fmla="*/ 485 h 1500"/>
                  <a:gd name="T86" fmla="*/ 175 w 450"/>
                  <a:gd name="T87" fmla="*/ 415 h 1500"/>
                  <a:gd name="T88" fmla="*/ 135 w 450"/>
                  <a:gd name="T89" fmla="*/ 380 h 1500"/>
                  <a:gd name="T90" fmla="*/ 105 w 450"/>
                  <a:gd name="T91" fmla="*/ 305 h 1500"/>
                  <a:gd name="T92" fmla="*/ 120 w 450"/>
                  <a:gd name="T93" fmla="*/ 220 h 1500"/>
                  <a:gd name="T94" fmla="*/ 165 w 450"/>
                  <a:gd name="T95" fmla="*/ 135 h 1500"/>
                  <a:gd name="T96" fmla="*/ 215 w 450"/>
                  <a:gd name="T97" fmla="*/ 60 h 1500"/>
                  <a:gd name="T98" fmla="*/ 265 w 450"/>
                  <a:gd name="T99" fmla="*/ 10 h 1500"/>
                  <a:gd name="T100" fmla="*/ 295 w 450"/>
                  <a:gd name="T101" fmla="*/ 0 h 1500"/>
                  <a:gd name="T102" fmla="*/ 295 w 450"/>
                  <a:gd name="T103" fmla="*/ 35 h 1500"/>
                  <a:gd name="T104" fmla="*/ 240 w 450"/>
                  <a:gd name="T105" fmla="*/ 130 h 1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50" h="1500">
                    <a:moveTo>
                      <a:pt x="240" y="130"/>
                    </a:moveTo>
                    <a:lnTo>
                      <a:pt x="235" y="135"/>
                    </a:lnTo>
                    <a:lnTo>
                      <a:pt x="230" y="135"/>
                    </a:lnTo>
                    <a:lnTo>
                      <a:pt x="225" y="140"/>
                    </a:lnTo>
                    <a:lnTo>
                      <a:pt x="220" y="145"/>
                    </a:lnTo>
                    <a:lnTo>
                      <a:pt x="215" y="155"/>
                    </a:lnTo>
                    <a:lnTo>
                      <a:pt x="210" y="160"/>
                    </a:lnTo>
                    <a:lnTo>
                      <a:pt x="210" y="170"/>
                    </a:lnTo>
                    <a:lnTo>
                      <a:pt x="205" y="180"/>
                    </a:lnTo>
                    <a:lnTo>
                      <a:pt x="205" y="190"/>
                    </a:lnTo>
                    <a:lnTo>
                      <a:pt x="205" y="200"/>
                    </a:lnTo>
                    <a:lnTo>
                      <a:pt x="205" y="215"/>
                    </a:lnTo>
                    <a:lnTo>
                      <a:pt x="205" y="225"/>
                    </a:lnTo>
                    <a:lnTo>
                      <a:pt x="205" y="240"/>
                    </a:lnTo>
                    <a:lnTo>
                      <a:pt x="205" y="255"/>
                    </a:lnTo>
                    <a:lnTo>
                      <a:pt x="210" y="265"/>
                    </a:lnTo>
                    <a:lnTo>
                      <a:pt x="215" y="280"/>
                    </a:lnTo>
                    <a:lnTo>
                      <a:pt x="215" y="295"/>
                    </a:lnTo>
                    <a:lnTo>
                      <a:pt x="220" y="315"/>
                    </a:lnTo>
                    <a:lnTo>
                      <a:pt x="225" y="330"/>
                    </a:lnTo>
                    <a:lnTo>
                      <a:pt x="235" y="345"/>
                    </a:lnTo>
                    <a:lnTo>
                      <a:pt x="240" y="360"/>
                    </a:lnTo>
                    <a:lnTo>
                      <a:pt x="245" y="380"/>
                    </a:lnTo>
                    <a:lnTo>
                      <a:pt x="255" y="395"/>
                    </a:lnTo>
                    <a:lnTo>
                      <a:pt x="265" y="410"/>
                    </a:lnTo>
                    <a:lnTo>
                      <a:pt x="275" y="425"/>
                    </a:lnTo>
                    <a:lnTo>
                      <a:pt x="285" y="445"/>
                    </a:lnTo>
                    <a:lnTo>
                      <a:pt x="295" y="460"/>
                    </a:lnTo>
                    <a:lnTo>
                      <a:pt x="310" y="475"/>
                    </a:lnTo>
                    <a:lnTo>
                      <a:pt x="320" y="490"/>
                    </a:lnTo>
                    <a:lnTo>
                      <a:pt x="335" y="505"/>
                    </a:lnTo>
                    <a:lnTo>
                      <a:pt x="350" y="520"/>
                    </a:lnTo>
                    <a:lnTo>
                      <a:pt x="365" y="535"/>
                    </a:lnTo>
                    <a:lnTo>
                      <a:pt x="380" y="550"/>
                    </a:lnTo>
                    <a:lnTo>
                      <a:pt x="390" y="560"/>
                    </a:lnTo>
                    <a:lnTo>
                      <a:pt x="400" y="575"/>
                    </a:lnTo>
                    <a:lnTo>
                      <a:pt x="410" y="585"/>
                    </a:lnTo>
                    <a:lnTo>
                      <a:pt x="420" y="595"/>
                    </a:lnTo>
                    <a:lnTo>
                      <a:pt x="425" y="610"/>
                    </a:lnTo>
                    <a:lnTo>
                      <a:pt x="435" y="620"/>
                    </a:lnTo>
                    <a:lnTo>
                      <a:pt x="440" y="630"/>
                    </a:lnTo>
                    <a:lnTo>
                      <a:pt x="445" y="645"/>
                    </a:lnTo>
                    <a:lnTo>
                      <a:pt x="445" y="655"/>
                    </a:lnTo>
                    <a:lnTo>
                      <a:pt x="450" y="665"/>
                    </a:lnTo>
                    <a:lnTo>
                      <a:pt x="450" y="675"/>
                    </a:lnTo>
                    <a:lnTo>
                      <a:pt x="450" y="685"/>
                    </a:lnTo>
                    <a:lnTo>
                      <a:pt x="450" y="695"/>
                    </a:lnTo>
                    <a:lnTo>
                      <a:pt x="445" y="705"/>
                    </a:lnTo>
                    <a:lnTo>
                      <a:pt x="445" y="715"/>
                    </a:lnTo>
                    <a:lnTo>
                      <a:pt x="440" y="720"/>
                    </a:lnTo>
                    <a:lnTo>
                      <a:pt x="435" y="730"/>
                    </a:lnTo>
                    <a:lnTo>
                      <a:pt x="430" y="740"/>
                    </a:lnTo>
                    <a:lnTo>
                      <a:pt x="425" y="745"/>
                    </a:lnTo>
                    <a:lnTo>
                      <a:pt x="420" y="755"/>
                    </a:lnTo>
                    <a:lnTo>
                      <a:pt x="410" y="760"/>
                    </a:lnTo>
                    <a:lnTo>
                      <a:pt x="405" y="765"/>
                    </a:lnTo>
                    <a:lnTo>
                      <a:pt x="395" y="775"/>
                    </a:lnTo>
                    <a:lnTo>
                      <a:pt x="385" y="780"/>
                    </a:lnTo>
                    <a:lnTo>
                      <a:pt x="380" y="785"/>
                    </a:lnTo>
                    <a:lnTo>
                      <a:pt x="370" y="790"/>
                    </a:lnTo>
                    <a:lnTo>
                      <a:pt x="355" y="795"/>
                    </a:lnTo>
                    <a:lnTo>
                      <a:pt x="345" y="795"/>
                    </a:lnTo>
                    <a:lnTo>
                      <a:pt x="335" y="800"/>
                    </a:lnTo>
                    <a:lnTo>
                      <a:pt x="325" y="800"/>
                    </a:lnTo>
                    <a:lnTo>
                      <a:pt x="310" y="805"/>
                    </a:lnTo>
                    <a:lnTo>
                      <a:pt x="265" y="810"/>
                    </a:lnTo>
                    <a:lnTo>
                      <a:pt x="225" y="820"/>
                    </a:lnTo>
                    <a:lnTo>
                      <a:pt x="190" y="830"/>
                    </a:lnTo>
                    <a:lnTo>
                      <a:pt x="165" y="845"/>
                    </a:lnTo>
                    <a:lnTo>
                      <a:pt x="145" y="860"/>
                    </a:lnTo>
                    <a:lnTo>
                      <a:pt x="135" y="875"/>
                    </a:lnTo>
                    <a:lnTo>
                      <a:pt x="125" y="890"/>
                    </a:lnTo>
                    <a:lnTo>
                      <a:pt x="125" y="910"/>
                    </a:lnTo>
                    <a:lnTo>
                      <a:pt x="125" y="930"/>
                    </a:lnTo>
                    <a:lnTo>
                      <a:pt x="130" y="950"/>
                    </a:lnTo>
                    <a:lnTo>
                      <a:pt x="140" y="970"/>
                    </a:lnTo>
                    <a:lnTo>
                      <a:pt x="155" y="995"/>
                    </a:lnTo>
                    <a:lnTo>
                      <a:pt x="170" y="1015"/>
                    </a:lnTo>
                    <a:lnTo>
                      <a:pt x="185" y="1040"/>
                    </a:lnTo>
                    <a:lnTo>
                      <a:pt x="205" y="1060"/>
                    </a:lnTo>
                    <a:lnTo>
                      <a:pt x="230" y="1085"/>
                    </a:lnTo>
                    <a:lnTo>
                      <a:pt x="275" y="1135"/>
                    </a:lnTo>
                    <a:lnTo>
                      <a:pt x="320" y="1185"/>
                    </a:lnTo>
                    <a:lnTo>
                      <a:pt x="340" y="1210"/>
                    </a:lnTo>
                    <a:lnTo>
                      <a:pt x="360" y="1235"/>
                    </a:lnTo>
                    <a:lnTo>
                      <a:pt x="380" y="1255"/>
                    </a:lnTo>
                    <a:lnTo>
                      <a:pt x="400" y="1280"/>
                    </a:lnTo>
                    <a:lnTo>
                      <a:pt x="415" y="1300"/>
                    </a:lnTo>
                    <a:lnTo>
                      <a:pt x="425" y="1325"/>
                    </a:lnTo>
                    <a:lnTo>
                      <a:pt x="435" y="1345"/>
                    </a:lnTo>
                    <a:lnTo>
                      <a:pt x="440" y="1365"/>
                    </a:lnTo>
                    <a:lnTo>
                      <a:pt x="440" y="1385"/>
                    </a:lnTo>
                    <a:lnTo>
                      <a:pt x="435" y="1400"/>
                    </a:lnTo>
                    <a:lnTo>
                      <a:pt x="425" y="1420"/>
                    </a:lnTo>
                    <a:lnTo>
                      <a:pt x="410" y="1435"/>
                    </a:lnTo>
                    <a:lnTo>
                      <a:pt x="395" y="1445"/>
                    </a:lnTo>
                    <a:lnTo>
                      <a:pt x="385" y="1455"/>
                    </a:lnTo>
                    <a:lnTo>
                      <a:pt x="370" y="1465"/>
                    </a:lnTo>
                    <a:lnTo>
                      <a:pt x="355" y="1475"/>
                    </a:lnTo>
                    <a:lnTo>
                      <a:pt x="345" y="1480"/>
                    </a:lnTo>
                    <a:lnTo>
                      <a:pt x="335" y="1485"/>
                    </a:lnTo>
                    <a:lnTo>
                      <a:pt x="325" y="1490"/>
                    </a:lnTo>
                    <a:lnTo>
                      <a:pt x="315" y="1490"/>
                    </a:lnTo>
                    <a:lnTo>
                      <a:pt x="310" y="1495"/>
                    </a:lnTo>
                    <a:lnTo>
                      <a:pt x="300" y="1495"/>
                    </a:lnTo>
                    <a:lnTo>
                      <a:pt x="295" y="1495"/>
                    </a:lnTo>
                    <a:lnTo>
                      <a:pt x="285" y="1495"/>
                    </a:lnTo>
                    <a:lnTo>
                      <a:pt x="275" y="1500"/>
                    </a:lnTo>
                    <a:lnTo>
                      <a:pt x="270" y="1500"/>
                    </a:lnTo>
                    <a:lnTo>
                      <a:pt x="210" y="1410"/>
                    </a:lnTo>
                    <a:lnTo>
                      <a:pt x="220" y="1410"/>
                    </a:lnTo>
                    <a:lnTo>
                      <a:pt x="230" y="1405"/>
                    </a:lnTo>
                    <a:lnTo>
                      <a:pt x="240" y="1405"/>
                    </a:lnTo>
                    <a:lnTo>
                      <a:pt x="255" y="1400"/>
                    </a:lnTo>
                    <a:lnTo>
                      <a:pt x="270" y="1400"/>
                    </a:lnTo>
                    <a:lnTo>
                      <a:pt x="290" y="1395"/>
                    </a:lnTo>
                    <a:lnTo>
                      <a:pt x="305" y="1395"/>
                    </a:lnTo>
                    <a:lnTo>
                      <a:pt x="315" y="1395"/>
                    </a:lnTo>
                    <a:lnTo>
                      <a:pt x="330" y="1395"/>
                    </a:lnTo>
                    <a:lnTo>
                      <a:pt x="340" y="1390"/>
                    </a:lnTo>
                    <a:lnTo>
                      <a:pt x="355" y="1390"/>
                    </a:lnTo>
                    <a:lnTo>
                      <a:pt x="365" y="1385"/>
                    </a:lnTo>
                    <a:lnTo>
                      <a:pt x="370" y="1380"/>
                    </a:lnTo>
                    <a:lnTo>
                      <a:pt x="365" y="1375"/>
                    </a:lnTo>
                    <a:lnTo>
                      <a:pt x="360" y="1365"/>
                    </a:lnTo>
                    <a:lnTo>
                      <a:pt x="350" y="1355"/>
                    </a:lnTo>
                    <a:lnTo>
                      <a:pt x="335" y="1340"/>
                    </a:lnTo>
                    <a:lnTo>
                      <a:pt x="315" y="1325"/>
                    </a:lnTo>
                    <a:lnTo>
                      <a:pt x="270" y="1295"/>
                    </a:lnTo>
                    <a:lnTo>
                      <a:pt x="220" y="1260"/>
                    </a:lnTo>
                    <a:lnTo>
                      <a:pt x="195" y="1240"/>
                    </a:lnTo>
                    <a:lnTo>
                      <a:pt x="165" y="1215"/>
                    </a:lnTo>
                    <a:lnTo>
                      <a:pt x="140" y="1195"/>
                    </a:lnTo>
                    <a:lnTo>
                      <a:pt x="115" y="1170"/>
                    </a:lnTo>
                    <a:lnTo>
                      <a:pt x="90" y="1145"/>
                    </a:lnTo>
                    <a:lnTo>
                      <a:pt x="65" y="1125"/>
                    </a:lnTo>
                    <a:lnTo>
                      <a:pt x="45" y="1100"/>
                    </a:lnTo>
                    <a:lnTo>
                      <a:pt x="30" y="1075"/>
                    </a:lnTo>
                    <a:lnTo>
                      <a:pt x="15" y="1045"/>
                    </a:lnTo>
                    <a:lnTo>
                      <a:pt x="5" y="1020"/>
                    </a:lnTo>
                    <a:lnTo>
                      <a:pt x="0" y="995"/>
                    </a:lnTo>
                    <a:lnTo>
                      <a:pt x="0" y="970"/>
                    </a:lnTo>
                    <a:lnTo>
                      <a:pt x="10" y="940"/>
                    </a:lnTo>
                    <a:lnTo>
                      <a:pt x="20" y="915"/>
                    </a:lnTo>
                    <a:lnTo>
                      <a:pt x="40" y="890"/>
                    </a:lnTo>
                    <a:lnTo>
                      <a:pt x="65" y="865"/>
                    </a:lnTo>
                    <a:lnTo>
                      <a:pt x="100" y="840"/>
                    </a:lnTo>
                    <a:lnTo>
                      <a:pt x="140" y="815"/>
                    </a:lnTo>
                    <a:lnTo>
                      <a:pt x="190" y="790"/>
                    </a:lnTo>
                    <a:lnTo>
                      <a:pt x="250" y="765"/>
                    </a:lnTo>
                    <a:lnTo>
                      <a:pt x="280" y="755"/>
                    </a:lnTo>
                    <a:lnTo>
                      <a:pt x="305" y="745"/>
                    </a:lnTo>
                    <a:lnTo>
                      <a:pt x="325" y="730"/>
                    </a:lnTo>
                    <a:lnTo>
                      <a:pt x="340" y="720"/>
                    </a:lnTo>
                    <a:lnTo>
                      <a:pt x="355" y="705"/>
                    </a:lnTo>
                    <a:lnTo>
                      <a:pt x="365" y="695"/>
                    </a:lnTo>
                    <a:lnTo>
                      <a:pt x="370" y="680"/>
                    </a:lnTo>
                    <a:lnTo>
                      <a:pt x="375" y="670"/>
                    </a:lnTo>
                    <a:lnTo>
                      <a:pt x="380" y="655"/>
                    </a:lnTo>
                    <a:lnTo>
                      <a:pt x="380" y="640"/>
                    </a:lnTo>
                    <a:lnTo>
                      <a:pt x="375" y="630"/>
                    </a:lnTo>
                    <a:lnTo>
                      <a:pt x="370" y="615"/>
                    </a:lnTo>
                    <a:lnTo>
                      <a:pt x="365" y="600"/>
                    </a:lnTo>
                    <a:lnTo>
                      <a:pt x="360" y="590"/>
                    </a:lnTo>
                    <a:lnTo>
                      <a:pt x="350" y="575"/>
                    </a:lnTo>
                    <a:lnTo>
                      <a:pt x="340" y="560"/>
                    </a:lnTo>
                    <a:lnTo>
                      <a:pt x="325" y="550"/>
                    </a:lnTo>
                    <a:lnTo>
                      <a:pt x="315" y="535"/>
                    </a:lnTo>
                    <a:lnTo>
                      <a:pt x="300" y="520"/>
                    </a:lnTo>
                    <a:lnTo>
                      <a:pt x="285" y="510"/>
                    </a:lnTo>
                    <a:lnTo>
                      <a:pt x="270" y="495"/>
                    </a:lnTo>
                    <a:lnTo>
                      <a:pt x="255" y="485"/>
                    </a:lnTo>
                    <a:lnTo>
                      <a:pt x="240" y="470"/>
                    </a:lnTo>
                    <a:lnTo>
                      <a:pt x="225" y="460"/>
                    </a:lnTo>
                    <a:lnTo>
                      <a:pt x="200" y="435"/>
                    </a:lnTo>
                    <a:lnTo>
                      <a:pt x="175" y="415"/>
                    </a:lnTo>
                    <a:lnTo>
                      <a:pt x="160" y="405"/>
                    </a:lnTo>
                    <a:lnTo>
                      <a:pt x="150" y="395"/>
                    </a:lnTo>
                    <a:lnTo>
                      <a:pt x="140" y="390"/>
                    </a:lnTo>
                    <a:lnTo>
                      <a:pt x="135" y="380"/>
                    </a:lnTo>
                    <a:lnTo>
                      <a:pt x="120" y="365"/>
                    </a:lnTo>
                    <a:lnTo>
                      <a:pt x="115" y="345"/>
                    </a:lnTo>
                    <a:lnTo>
                      <a:pt x="110" y="325"/>
                    </a:lnTo>
                    <a:lnTo>
                      <a:pt x="105" y="305"/>
                    </a:lnTo>
                    <a:lnTo>
                      <a:pt x="105" y="285"/>
                    </a:lnTo>
                    <a:lnTo>
                      <a:pt x="110" y="265"/>
                    </a:lnTo>
                    <a:lnTo>
                      <a:pt x="115" y="240"/>
                    </a:lnTo>
                    <a:lnTo>
                      <a:pt x="120" y="220"/>
                    </a:lnTo>
                    <a:lnTo>
                      <a:pt x="130" y="195"/>
                    </a:lnTo>
                    <a:lnTo>
                      <a:pt x="140" y="175"/>
                    </a:lnTo>
                    <a:lnTo>
                      <a:pt x="150" y="155"/>
                    </a:lnTo>
                    <a:lnTo>
                      <a:pt x="165" y="135"/>
                    </a:lnTo>
                    <a:lnTo>
                      <a:pt x="175" y="115"/>
                    </a:lnTo>
                    <a:lnTo>
                      <a:pt x="190" y="95"/>
                    </a:lnTo>
                    <a:lnTo>
                      <a:pt x="205" y="75"/>
                    </a:lnTo>
                    <a:lnTo>
                      <a:pt x="215" y="60"/>
                    </a:lnTo>
                    <a:lnTo>
                      <a:pt x="230" y="45"/>
                    </a:lnTo>
                    <a:lnTo>
                      <a:pt x="245" y="30"/>
                    </a:lnTo>
                    <a:lnTo>
                      <a:pt x="255" y="20"/>
                    </a:lnTo>
                    <a:lnTo>
                      <a:pt x="265" y="10"/>
                    </a:lnTo>
                    <a:lnTo>
                      <a:pt x="275" y="5"/>
                    </a:lnTo>
                    <a:lnTo>
                      <a:pt x="285" y="0"/>
                    </a:lnTo>
                    <a:lnTo>
                      <a:pt x="290" y="0"/>
                    </a:lnTo>
                    <a:lnTo>
                      <a:pt x="295" y="0"/>
                    </a:lnTo>
                    <a:lnTo>
                      <a:pt x="300" y="0"/>
                    </a:lnTo>
                    <a:lnTo>
                      <a:pt x="300" y="10"/>
                    </a:lnTo>
                    <a:lnTo>
                      <a:pt x="300" y="20"/>
                    </a:lnTo>
                    <a:lnTo>
                      <a:pt x="295" y="35"/>
                    </a:lnTo>
                    <a:lnTo>
                      <a:pt x="285" y="55"/>
                    </a:lnTo>
                    <a:lnTo>
                      <a:pt x="275" y="75"/>
                    </a:lnTo>
                    <a:lnTo>
                      <a:pt x="260" y="100"/>
                    </a:lnTo>
                    <a:lnTo>
                      <a:pt x="240" y="130"/>
                    </a:lnTo>
                    <a:lnTo>
                      <a:pt x="240" y="130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6" name="Freeform 450"/>
              <p:cNvSpPr>
                <a:spLocks/>
              </p:cNvSpPr>
              <p:nvPr/>
            </p:nvSpPr>
            <p:spPr bwMode="auto">
              <a:xfrm>
                <a:off x="3685" y="3606"/>
                <a:ext cx="210" cy="1040"/>
              </a:xfrm>
              <a:custGeom>
                <a:avLst/>
                <a:gdLst>
                  <a:gd name="T0" fmla="*/ 100 w 210"/>
                  <a:gd name="T1" fmla="*/ 100 h 1040"/>
                  <a:gd name="T2" fmla="*/ 95 w 210"/>
                  <a:gd name="T3" fmla="*/ 120 h 1040"/>
                  <a:gd name="T4" fmla="*/ 95 w 210"/>
                  <a:gd name="T5" fmla="*/ 150 h 1040"/>
                  <a:gd name="T6" fmla="*/ 95 w 210"/>
                  <a:gd name="T7" fmla="*/ 185 h 1040"/>
                  <a:gd name="T8" fmla="*/ 105 w 210"/>
                  <a:gd name="T9" fmla="*/ 230 h 1040"/>
                  <a:gd name="T10" fmla="*/ 115 w 210"/>
                  <a:gd name="T11" fmla="*/ 275 h 1040"/>
                  <a:gd name="T12" fmla="*/ 135 w 210"/>
                  <a:gd name="T13" fmla="*/ 320 h 1040"/>
                  <a:gd name="T14" fmla="*/ 160 w 210"/>
                  <a:gd name="T15" fmla="*/ 365 h 1040"/>
                  <a:gd name="T16" fmla="*/ 185 w 210"/>
                  <a:gd name="T17" fmla="*/ 400 h 1040"/>
                  <a:gd name="T18" fmla="*/ 200 w 210"/>
                  <a:gd name="T19" fmla="*/ 430 h 1040"/>
                  <a:gd name="T20" fmla="*/ 205 w 210"/>
                  <a:gd name="T21" fmla="*/ 460 h 1040"/>
                  <a:gd name="T22" fmla="*/ 205 w 210"/>
                  <a:gd name="T23" fmla="*/ 490 h 1040"/>
                  <a:gd name="T24" fmla="*/ 200 w 210"/>
                  <a:gd name="T25" fmla="*/ 515 h 1040"/>
                  <a:gd name="T26" fmla="*/ 185 w 210"/>
                  <a:gd name="T27" fmla="*/ 535 h 1040"/>
                  <a:gd name="T28" fmla="*/ 170 w 210"/>
                  <a:gd name="T29" fmla="*/ 550 h 1040"/>
                  <a:gd name="T30" fmla="*/ 150 w 210"/>
                  <a:gd name="T31" fmla="*/ 555 h 1040"/>
                  <a:gd name="T32" fmla="*/ 90 w 210"/>
                  <a:gd name="T33" fmla="*/ 580 h 1040"/>
                  <a:gd name="T34" fmla="*/ 55 w 210"/>
                  <a:gd name="T35" fmla="*/ 620 h 1040"/>
                  <a:gd name="T36" fmla="*/ 65 w 210"/>
                  <a:gd name="T37" fmla="*/ 675 h 1040"/>
                  <a:gd name="T38" fmla="*/ 95 w 210"/>
                  <a:gd name="T39" fmla="*/ 740 h 1040"/>
                  <a:gd name="T40" fmla="*/ 155 w 210"/>
                  <a:gd name="T41" fmla="*/ 840 h 1040"/>
                  <a:gd name="T42" fmla="*/ 190 w 210"/>
                  <a:gd name="T43" fmla="*/ 905 h 1040"/>
                  <a:gd name="T44" fmla="*/ 205 w 210"/>
                  <a:gd name="T45" fmla="*/ 965 h 1040"/>
                  <a:gd name="T46" fmla="*/ 185 w 210"/>
                  <a:gd name="T47" fmla="*/ 1005 h 1040"/>
                  <a:gd name="T48" fmla="*/ 160 w 210"/>
                  <a:gd name="T49" fmla="*/ 1030 h 1040"/>
                  <a:gd name="T50" fmla="*/ 140 w 210"/>
                  <a:gd name="T51" fmla="*/ 1040 h 1040"/>
                  <a:gd name="T52" fmla="*/ 125 w 210"/>
                  <a:gd name="T53" fmla="*/ 1040 h 1040"/>
                  <a:gd name="T54" fmla="*/ 115 w 210"/>
                  <a:gd name="T55" fmla="*/ 975 h 1040"/>
                  <a:gd name="T56" fmla="*/ 155 w 210"/>
                  <a:gd name="T57" fmla="*/ 970 h 1040"/>
                  <a:gd name="T58" fmla="*/ 170 w 210"/>
                  <a:gd name="T59" fmla="*/ 955 h 1040"/>
                  <a:gd name="T60" fmla="*/ 145 w 210"/>
                  <a:gd name="T61" fmla="*/ 925 h 1040"/>
                  <a:gd name="T62" fmla="*/ 75 w 210"/>
                  <a:gd name="T63" fmla="*/ 845 h 1040"/>
                  <a:gd name="T64" fmla="*/ 30 w 210"/>
                  <a:gd name="T65" fmla="*/ 780 h 1040"/>
                  <a:gd name="T66" fmla="*/ 0 w 210"/>
                  <a:gd name="T67" fmla="*/ 710 h 1040"/>
                  <a:gd name="T68" fmla="*/ 10 w 210"/>
                  <a:gd name="T69" fmla="*/ 635 h 1040"/>
                  <a:gd name="T70" fmla="*/ 65 w 210"/>
                  <a:gd name="T71" fmla="*/ 565 h 1040"/>
                  <a:gd name="T72" fmla="*/ 140 w 210"/>
                  <a:gd name="T73" fmla="*/ 515 h 1040"/>
                  <a:gd name="T74" fmla="*/ 170 w 210"/>
                  <a:gd name="T75" fmla="*/ 485 h 1040"/>
                  <a:gd name="T76" fmla="*/ 175 w 210"/>
                  <a:gd name="T77" fmla="*/ 445 h 1040"/>
                  <a:gd name="T78" fmla="*/ 165 w 210"/>
                  <a:gd name="T79" fmla="*/ 410 h 1040"/>
                  <a:gd name="T80" fmla="*/ 145 w 210"/>
                  <a:gd name="T81" fmla="*/ 370 h 1040"/>
                  <a:gd name="T82" fmla="*/ 105 w 210"/>
                  <a:gd name="T83" fmla="*/ 320 h 1040"/>
                  <a:gd name="T84" fmla="*/ 70 w 210"/>
                  <a:gd name="T85" fmla="*/ 275 h 1040"/>
                  <a:gd name="T86" fmla="*/ 50 w 210"/>
                  <a:gd name="T87" fmla="*/ 240 h 1040"/>
                  <a:gd name="T88" fmla="*/ 50 w 210"/>
                  <a:gd name="T89" fmla="*/ 185 h 1040"/>
                  <a:gd name="T90" fmla="*/ 65 w 210"/>
                  <a:gd name="T91" fmla="*/ 120 h 1040"/>
                  <a:gd name="T92" fmla="*/ 85 w 210"/>
                  <a:gd name="T93" fmla="*/ 65 h 1040"/>
                  <a:gd name="T94" fmla="*/ 110 w 210"/>
                  <a:gd name="T95" fmla="*/ 20 h 1040"/>
                  <a:gd name="T96" fmla="*/ 130 w 210"/>
                  <a:gd name="T97" fmla="*/ 0 h 1040"/>
                  <a:gd name="T98" fmla="*/ 140 w 210"/>
                  <a:gd name="T99" fmla="*/ 5 h 1040"/>
                  <a:gd name="T100" fmla="*/ 125 w 210"/>
                  <a:gd name="T101" fmla="*/ 50 h 10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10" h="1040">
                    <a:moveTo>
                      <a:pt x="110" y="90"/>
                    </a:moveTo>
                    <a:lnTo>
                      <a:pt x="105" y="95"/>
                    </a:lnTo>
                    <a:lnTo>
                      <a:pt x="105" y="95"/>
                    </a:lnTo>
                    <a:lnTo>
                      <a:pt x="100" y="100"/>
                    </a:lnTo>
                    <a:lnTo>
                      <a:pt x="100" y="100"/>
                    </a:lnTo>
                    <a:lnTo>
                      <a:pt x="100" y="105"/>
                    </a:lnTo>
                    <a:lnTo>
                      <a:pt x="95" y="110"/>
                    </a:lnTo>
                    <a:lnTo>
                      <a:pt x="95" y="120"/>
                    </a:lnTo>
                    <a:lnTo>
                      <a:pt x="95" y="125"/>
                    </a:lnTo>
                    <a:lnTo>
                      <a:pt x="95" y="130"/>
                    </a:lnTo>
                    <a:lnTo>
                      <a:pt x="95" y="140"/>
                    </a:lnTo>
                    <a:lnTo>
                      <a:pt x="95" y="150"/>
                    </a:lnTo>
                    <a:lnTo>
                      <a:pt x="95" y="155"/>
                    </a:lnTo>
                    <a:lnTo>
                      <a:pt x="95" y="165"/>
                    </a:lnTo>
                    <a:lnTo>
                      <a:pt x="95" y="175"/>
                    </a:lnTo>
                    <a:lnTo>
                      <a:pt x="95" y="185"/>
                    </a:lnTo>
                    <a:lnTo>
                      <a:pt x="100" y="195"/>
                    </a:lnTo>
                    <a:lnTo>
                      <a:pt x="100" y="205"/>
                    </a:lnTo>
                    <a:lnTo>
                      <a:pt x="100" y="220"/>
                    </a:lnTo>
                    <a:lnTo>
                      <a:pt x="105" y="230"/>
                    </a:lnTo>
                    <a:lnTo>
                      <a:pt x="105" y="240"/>
                    </a:lnTo>
                    <a:lnTo>
                      <a:pt x="110" y="250"/>
                    </a:lnTo>
                    <a:lnTo>
                      <a:pt x="115" y="265"/>
                    </a:lnTo>
                    <a:lnTo>
                      <a:pt x="115" y="275"/>
                    </a:lnTo>
                    <a:lnTo>
                      <a:pt x="120" y="285"/>
                    </a:lnTo>
                    <a:lnTo>
                      <a:pt x="125" y="295"/>
                    </a:lnTo>
                    <a:lnTo>
                      <a:pt x="130" y="310"/>
                    </a:lnTo>
                    <a:lnTo>
                      <a:pt x="135" y="320"/>
                    </a:lnTo>
                    <a:lnTo>
                      <a:pt x="140" y="330"/>
                    </a:lnTo>
                    <a:lnTo>
                      <a:pt x="150" y="340"/>
                    </a:lnTo>
                    <a:lnTo>
                      <a:pt x="155" y="355"/>
                    </a:lnTo>
                    <a:lnTo>
                      <a:pt x="160" y="365"/>
                    </a:lnTo>
                    <a:lnTo>
                      <a:pt x="170" y="375"/>
                    </a:lnTo>
                    <a:lnTo>
                      <a:pt x="175" y="380"/>
                    </a:lnTo>
                    <a:lnTo>
                      <a:pt x="180" y="390"/>
                    </a:lnTo>
                    <a:lnTo>
                      <a:pt x="185" y="400"/>
                    </a:lnTo>
                    <a:lnTo>
                      <a:pt x="190" y="405"/>
                    </a:lnTo>
                    <a:lnTo>
                      <a:pt x="195" y="415"/>
                    </a:lnTo>
                    <a:lnTo>
                      <a:pt x="200" y="425"/>
                    </a:lnTo>
                    <a:lnTo>
                      <a:pt x="200" y="430"/>
                    </a:lnTo>
                    <a:lnTo>
                      <a:pt x="205" y="440"/>
                    </a:lnTo>
                    <a:lnTo>
                      <a:pt x="205" y="445"/>
                    </a:lnTo>
                    <a:lnTo>
                      <a:pt x="205" y="455"/>
                    </a:lnTo>
                    <a:lnTo>
                      <a:pt x="205" y="460"/>
                    </a:lnTo>
                    <a:lnTo>
                      <a:pt x="210" y="470"/>
                    </a:lnTo>
                    <a:lnTo>
                      <a:pt x="210" y="475"/>
                    </a:lnTo>
                    <a:lnTo>
                      <a:pt x="205" y="485"/>
                    </a:lnTo>
                    <a:lnTo>
                      <a:pt x="205" y="490"/>
                    </a:lnTo>
                    <a:lnTo>
                      <a:pt x="205" y="495"/>
                    </a:lnTo>
                    <a:lnTo>
                      <a:pt x="205" y="500"/>
                    </a:lnTo>
                    <a:lnTo>
                      <a:pt x="200" y="510"/>
                    </a:lnTo>
                    <a:lnTo>
                      <a:pt x="200" y="515"/>
                    </a:lnTo>
                    <a:lnTo>
                      <a:pt x="195" y="520"/>
                    </a:lnTo>
                    <a:lnTo>
                      <a:pt x="195" y="525"/>
                    </a:lnTo>
                    <a:lnTo>
                      <a:pt x="190" y="530"/>
                    </a:lnTo>
                    <a:lnTo>
                      <a:pt x="185" y="535"/>
                    </a:lnTo>
                    <a:lnTo>
                      <a:pt x="185" y="540"/>
                    </a:lnTo>
                    <a:lnTo>
                      <a:pt x="180" y="540"/>
                    </a:lnTo>
                    <a:lnTo>
                      <a:pt x="175" y="545"/>
                    </a:lnTo>
                    <a:lnTo>
                      <a:pt x="170" y="550"/>
                    </a:lnTo>
                    <a:lnTo>
                      <a:pt x="165" y="550"/>
                    </a:lnTo>
                    <a:lnTo>
                      <a:pt x="160" y="555"/>
                    </a:lnTo>
                    <a:lnTo>
                      <a:pt x="155" y="555"/>
                    </a:lnTo>
                    <a:lnTo>
                      <a:pt x="150" y="555"/>
                    </a:lnTo>
                    <a:lnTo>
                      <a:pt x="145" y="560"/>
                    </a:lnTo>
                    <a:lnTo>
                      <a:pt x="120" y="565"/>
                    </a:lnTo>
                    <a:lnTo>
                      <a:pt x="105" y="570"/>
                    </a:lnTo>
                    <a:lnTo>
                      <a:pt x="90" y="580"/>
                    </a:lnTo>
                    <a:lnTo>
                      <a:pt x="75" y="585"/>
                    </a:lnTo>
                    <a:lnTo>
                      <a:pt x="65" y="595"/>
                    </a:lnTo>
                    <a:lnTo>
                      <a:pt x="60" y="610"/>
                    </a:lnTo>
                    <a:lnTo>
                      <a:pt x="55" y="620"/>
                    </a:lnTo>
                    <a:lnTo>
                      <a:pt x="55" y="635"/>
                    </a:lnTo>
                    <a:lnTo>
                      <a:pt x="55" y="645"/>
                    </a:lnTo>
                    <a:lnTo>
                      <a:pt x="60" y="660"/>
                    </a:lnTo>
                    <a:lnTo>
                      <a:pt x="65" y="675"/>
                    </a:lnTo>
                    <a:lnTo>
                      <a:pt x="70" y="690"/>
                    </a:lnTo>
                    <a:lnTo>
                      <a:pt x="75" y="705"/>
                    </a:lnTo>
                    <a:lnTo>
                      <a:pt x="85" y="720"/>
                    </a:lnTo>
                    <a:lnTo>
                      <a:pt x="95" y="740"/>
                    </a:lnTo>
                    <a:lnTo>
                      <a:pt x="105" y="755"/>
                    </a:lnTo>
                    <a:lnTo>
                      <a:pt x="125" y="790"/>
                    </a:lnTo>
                    <a:lnTo>
                      <a:pt x="145" y="825"/>
                    </a:lnTo>
                    <a:lnTo>
                      <a:pt x="155" y="840"/>
                    </a:lnTo>
                    <a:lnTo>
                      <a:pt x="165" y="855"/>
                    </a:lnTo>
                    <a:lnTo>
                      <a:pt x="175" y="875"/>
                    </a:lnTo>
                    <a:lnTo>
                      <a:pt x="185" y="890"/>
                    </a:lnTo>
                    <a:lnTo>
                      <a:pt x="190" y="905"/>
                    </a:lnTo>
                    <a:lnTo>
                      <a:pt x="195" y="920"/>
                    </a:lnTo>
                    <a:lnTo>
                      <a:pt x="200" y="935"/>
                    </a:lnTo>
                    <a:lnTo>
                      <a:pt x="205" y="950"/>
                    </a:lnTo>
                    <a:lnTo>
                      <a:pt x="205" y="965"/>
                    </a:lnTo>
                    <a:lnTo>
                      <a:pt x="200" y="975"/>
                    </a:lnTo>
                    <a:lnTo>
                      <a:pt x="195" y="985"/>
                    </a:lnTo>
                    <a:lnTo>
                      <a:pt x="190" y="1000"/>
                    </a:lnTo>
                    <a:lnTo>
                      <a:pt x="185" y="1005"/>
                    </a:lnTo>
                    <a:lnTo>
                      <a:pt x="175" y="1015"/>
                    </a:lnTo>
                    <a:lnTo>
                      <a:pt x="170" y="1020"/>
                    </a:lnTo>
                    <a:lnTo>
                      <a:pt x="165" y="1025"/>
                    </a:lnTo>
                    <a:lnTo>
                      <a:pt x="160" y="1030"/>
                    </a:lnTo>
                    <a:lnTo>
                      <a:pt x="155" y="1030"/>
                    </a:lnTo>
                    <a:lnTo>
                      <a:pt x="150" y="1035"/>
                    </a:lnTo>
                    <a:lnTo>
                      <a:pt x="145" y="1035"/>
                    </a:lnTo>
                    <a:lnTo>
                      <a:pt x="140" y="1040"/>
                    </a:lnTo>
                    <a:lnTo>
                      <a:pt x="140" y="1040"/>
                    </a:lnTo>
                    <a:lnTo>
                      <a:pt x="135" y="1040"/>
                    </a:lnTo>
                    <a:lnTo>
                      <a:pt x="130" y="1040"/>
                    </a:lnTo>
                    <a:lnTo>
                      <a:pt x="125" y="1040"/>
                    </a:lnTo>
                    <a:lnTo>
                      <a:pt x="125" y="1040"/>
                    </a:lnTo>
                    <a:lnTo>
                      <a:pt x="95" y="980"/>
                    </a:lnTo>
                    <a:lnTo>
                      <a:pt x="105" y="980"/>
                    </a:lnTo>
                    <a:lnTo>
                      <a:pt x="115" y="975"/>
                    </a:lnTo>
                    <a:lnTo>
                      <a:pt x="125" y="970"/>
                    </a:lnTo>
                    <a:lnTo>
                      <a:pt x="135" y="970"/>
                    </a:lnTo>
                    <a:lnTo>
                      <a:pt x="145" y="970"/>
                    </a:lnTo>
                    <a:lnTo>
                      <a:pt x="155" y="970"/>
                    </a:lnTo>
                    <a:lnTo>
                      <a:pt x="165" y="965"/>
                    </a:lnTo>
                    <a:lnTo>
                      <a:pt x="170" y="965"/>
                    </a:lnTo>
                    <a:lnTo>
                      <a:pt x="170" y="960"/>
                    </a:lnTo>
                    <a:lnTo>
                      <a:pt x="170" y="955"/>
                    </a:lnTo>
                    <a:lnTo>
                      <a:pt x="165" y="950"/>
                    </a:lnTo>
                    <a:lnTo>
                      <a:pt x="160" y="940"/>
                    </a:lnTo>
                    <a:lnTo>
                      <a:pt x="155" y="935"/>
                    </a:lnTo>
                    <a:lnTo>
                      <a:pt x="145" y="925"/>
                    </a:lnTo>
                    <a:lnTo>
                      <a:pt x="125" y="900"/>
                    </a:lnTo>
                    <a:lnTo>
                      <a:pt x="100" y="875"/>
                    </a:lnTo>
                    <a:lnTo>
                      <a:pt x="90" y="860"/>
                    </a:lnTo>
                    <a:lnTo>
                      <a:pt x="75" y="845"/>
                    </a:lnTo>
                    <a:lnTo>
                      <a:pt x="65" y="830"/>
                    </a:lnTo>
                    <a:lnTo>
                      <a:pt x="50" y="815"/>
                    </a:lnTo>
                    <a:lnTo>
                      <a:pt x="40" y="800"/>
                    </a:lnTo>
                    <a:lnTo>
                      <a:pt x="30" y="780"/>
                    </a:lnTo>
                    <a:lnTo>
                      <a:pt x="20" y="765"/>
                    </a:lnTo>
                    <a:lnTo>
                      <a:pt x="10" y="745"/>
                    </a:lnTo>
                    <a:lnTo>
                      <a:pt x="5" y="730"/>
                    </a:lnTo>
                    <a:lnTo>
                      <a:pt x="0" y="710"/>
                    </a:lnTo>
                    <a:lnTo>
                      <a:pt x="0" y="690"/>
                    </a:lnTo>
                    <a:lnTo>
                      <a:pt x="0" y="675"/>
                    </a:lnTo>
                    <a:lnTo>
                      <a:pt x="0" y="655"/>
                    </a:lnTo>
                    <a:lnTo>
                      <a:pt x="10" y="635"/>
                    </a:lnTo>
                    <a:lnTo>
                      <a:pt x="15" y="620"/>
                    </a:lnTo>
                    <a:lnTo>
                      <a:pt x="30" y="600"/>
                    </a:lnTo>
                    <a:lnTo>
                      <a:pt x="45" y="585"/>
                    </a:lnTo>
                    <a:lnTo>
                      <a:pt x="65" y="565"/>
                    </a:lnTo>
                    <a:lnTo>
                      <a:pt x="85" y="550"/>
                    </a:lnTo>
                    <a:lnTo>
                      <a:pt x="115" y="530"/>
                    </a:lnTo>
                    <a:lnTo>
                      <a:pt x="130" y="525"/>
                    </a:lnTo>
                    <a:lnTo>
                      <a:pt x="140" y="515"/>
                    </a:lnTo>
                    <a:lnTo>
                      <a:pt x="150" y="510"/>
                    </a:lnTo>
                    <a:lnTo>
                      <a:pt x="155" y="500"/>
                    </a:lnTo>
                    <a:lnTo>
                      <a:pt x="165" y="490"/>
                    </a:lnTo>
                    <a:lnTo>
                      <a:pt x="170" y="485"/>
                    </a:lnTo>
                    <a:lnTo>
                      <a:pt x="170" y="475"/>
                    </a:lnTo>
                    <a:lnTo>
                      <a:pt x="175" y="465"/>
                    </a:lnTo>
                    <a:lnTo>
                      <a:pt x="175" y="455"/>
                    </a:lnTo>
                    <a:lnTo>
                      <a:pt x="175" y="445"/>
                    </a:lnTo>
                    <a:lnTo>
                      <a:pt x="175" y="435"/>
                    </a:lnTo>
                    <a:lnTo>
                      <a:pt x="170" y="430"/>
                    </a:lnTo>
                    <a:lnTo>
                      <a:pt x="170" y="420"/>
                    </a:lnTo>
                    <a:lnTo>
                      <a:pt x="165" y="410"/>
                    </a:lnTo>
                    <a:lnTo>
                      <a:pt x="160" y="400"/>
                    </a:lnTo>
                    <a:lnTo>
                      <a:pt x="155" y="390"/>
                    </a:lnTo>
                    <a:lnTo>
                      <a:pt x="150" y="380"/>
                    </a:lnTo>
                    <a:lnTo>
                      <a:pt x="145" y="370"/>
                    </a:lnTo>
                    <a:lnTo>
                      <a:pt x="140" y="365"/>
                    </a:lnTo>
                    <a:lnTo>
                      <a:pt x="130" y="355"/>
                    </a:lnTo>
                    <a:lnTo>
                      <a:pt x="120" y="335"/>
                    </a:lnTo>
                    <a:lnTo>
                      <a:pt x="105" y="320"/>
                    </a:lnTo>
                    <a:lnTo>
                      <a:pt x="90" y="305"/>
                    </a:lnTo>
                    <a:lnTo>
                      <a:pt x="80" y="290"/>
                    </a:lnTo>
                    <a:lnTo>
                      <a:pt x="75" y="280"/>
                    </a:lnTo>
                    <a:lnTo>
                      <a:pt x="70" y="275"/>
                    </a:lnTo>
                    <a:lnTo>
                      <a:pt x="65" y="270"/>
                    </a:lnTo>
                    <a:lnTo>
                      <a:pt x="60" y="265"/>
                    </a:lnTo>
                    <a:lnTo>
                      <a:pt x="55" y="255"/>
                    </a:lnTo>
                    <a:lnTo>
                      <a:pt x="50" y="240"/>
                    </a:lnTo>
                    <a:lnTo>
                      <a:pt x="50" y="225"/>
                    </a:lnTo>
                    <a:lnTo>
                      <a:pt x="50" y="215"/>
                    </a:lnTo>
                    <a:lnTo>
                      <a:pt x="50" y="200"/>
                    </a:lnTo>
                    <a:lnTo>
                      <a:pt x="50" y="185"/>
                    </a:lnTo>
                    <a:lnTo>
                      <a:pt x="50" y="170"/>
                    </a:lnTo>
                    <a:lnTo>
                      <a:pt x="55" y="155"/>
                    </a:lnTo>
                    <a:lnTo>
                      <a:pt x="60" y="140"/>
                    </a:lnTo>
                    <a:lnTo>
                      <a:pt x="65" y="120"/>
                    </a:lnTo>
                    <a:lnTo>
                      <a:pt x="70" y="110"/>
                    </a:lnTo>
                    <a:lnTo>
                      <a:pt x="75" y="95"/>
                    </a:lnTo>
                    <a:lnTo>
                      <a:pt x="80" y="80"/>
                    </a:lnTo>
                    <a:lnTo>
                      <a:pt x="85" y="65"/>
                    </a:lnTo>
                    <a:lnTo>
                      <a:pt x="95" y="55"/>
                    </a:lnTo>
                    <a:lnTo>
                      <a:pt x="100" y="40"/>
                    </a:lnTo>
                    <a:lnTo>
                      <a:pt x="105" y="30"/>
                    </a:lnTo>
                    <a:lnTo>
                      <a:pt x="110" y="20"/>
                    </a:lnTo>
                    <a:lnTo>
                      <a:pt x="115" y="15"/>
                    </a:lnTo>
                    <a:lnTo>
                      <a:pt x="120" y="10"/>
                    </a:lnTo>
                    <a:lnTo>
                      <a:pt x="125" y="5"/>
                    </a:lnTo>
                    <a:lnTo>
                      <a:pt x="130" y="0"/>
                    </a:lnTo>
                    <a:lnTo>
                      <a:pt x="135" y="0"/>
                    </a:lnTo>
                    <a:lnTo>
                      <a:pt x="135" y="0"/>
                    </a:lnTo>
                    <a:lnTo>
                      <a:pt x="140" y="0"/>
                    </a:lnTo>
                    <a:lnTo>
                      <a:pt x="140" y="5"/>
                    </a:lnTo>
                    <a:lnTo>
                      <a:pt x="135" y="15"/>
                    </a:lnTo>
                    <a:lnTo>
                      <a:pt x="135" y="25"/>
                    </a:lnTo>
                    <a:lnTo>
                      <a:pt x="130" y="35"/>
                    </a:lnTo>
                    <a:lnTo>
                      <a:pt x="125" y="50"/>
                    </a:lnTo>
                    <a:lnTo>
                      <a:pt x="120" y="70"/>
                    </a:lnTo>
                    <a:lnTo>
                      <a:pt x="110" y="90"/>
                    </a:lnTo>
                    <a:lnTo>
                      <a:pt x="110" y="90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7" name="Freeform 451"/>
              <p:cNvSpPr>
                <a:spLocks/>
              </p:cNvSpPr>
              <p:nvPr/>
            </p:nvSpPr>
            <p:spPr bwMode="auto">
              <a:xfrm>
                <a:off x="4891" y="3554"/>
                <a:ext cx="265" cy="1055"/>
              </a:xfrm>
              <a:custGeom>
                <a:avLst/>
                <a:gdLst>
                  <a:gd name="T0" fmla="*/ 130 w 265"/>
                  <a:gd name="T1" fmla="*/ 100 h 1055"/>
                  <a:gd name="T2" fmla="*/ 120 w 265"/>
                  <a:gd name="T3" fmla="*/ 120 h 1055"/>
                  <a:gd name="T4" fmla="*/ 120 w 265"/>
                  <a:gd name="T5" fmla="*/ 150 h 1055"/>
                  <a:gd name="T6" fmla="*/ 125 w 265"/>
                  <a:gd name="T7" fmla="*/ 190 h 1055"/>
                  <a:gd name="T8" fmla="*/ 135 w 265"/>
                  <a:gd name="T9" fmla="*/ 235 h 1055"/>
                  <a:gd name="T10" fmla="*/ 150 w 265"/>
                  <a:gd name="T11" fmla="*/ 280 h 1055"/>
                  <a:gd name="T12" fmla="*/ 175 w 265"/>
                  <a:gd name="T13" fmla="*/ 325 h 1055"/>
                  <a:gd name="T14" fmla="*/ 205 w 265"/>
                  <a:gd name="T15" fmla="*/ 370 h 1055"/>
                  <a:gd name="T16" fmla="*/ 235 w 265"/>
                  <a:gd name="T17" fmla="*/ 405 h 1055"/>
                  <a:gd name="T18" fmla="*/ 255 w 265"/>
                  <a:gd name="T19" fmla="*/ 435 h 1055"/>
                  <a:gd name="T20" fmla="*/ 265 w 265"/>
                  <a:gd name="T21" fmla="*/ 470 h 1055"/>
                  <a:gd name="T22" fmla="*/ 265 w 265"/>
                  <a:gd name="T23" fmla="*/ 495 h 1055"/>
                  <a:gd name="T24" fmla="*/ 255 w 265"/>
                  <a:gd name="T25" fmla="*/ 520 h 1055"/>
                  <a:gd name="T26" fmla="*/ 240 w 265"/>
                  <a:gd name="T27" fmla="*/ 540 h 1055"/>
                  <a:gd name="T28" fmla="*/ 215 w 265"/>
                  <a:gd name="T29" fmla="*/ 555 h 1055"/>
                  <a:gd name="T30" fmla="*/ 190 w 265"/>
                  <a:gd name="T31" fmla="*/ 565 h 1055"/>
                  <a:gd name="T32" fmla="*/ 110 w 265"/>
                  <a:gd name="T33" fmla="*/ 585 h 1055"/>
                  <a:gd name="T34" fmla="*/ 75 w 265"/>
                  <a:gd name="T35" fmla="*/ 625 h 1055"/>
                  <a:gd name="T36" fmla="*/ 80 w 265"/>
                  <a:gd name="T37" fmla="*/ 685 h 1055"/>
                  <a:gd name="T38" fmla="*/ 120 w 265"/>
                  <a:gd name="T39" fmla="*/ 745 h 1055"/>
                  <a:gd name="T40" fmla="*/ 200 w 265"/>
                  <a:gd name="T41" fmla="*/ 850 h 1055"/>
                  <a:gd name="T42" fmla="*/ 245 w 265"/>
                  <a:gd name="T43" fmla="*/ 915 h 1055"/>
                  <a:gd name="T44" fmla="*/ 260 w 265"/>
                  <a:gd name="T45" fmla="*/ 975 h 1055"/>
                  <a:gd name="T46" fmla="*/ 235 w 265"/>
                  <a:gd name="T47" fmla="*/ 1015 h 1055"/>
                  <a:gd name="T48" fmla="*/ 205 w 265"/>
                  <a:gd name="T49" fmla="*/ 1040 h 1055"/>
                  <a:gd name="T50" fmla="*/ 180 w 265"/>
                  <a:gd name="T51" fmla="*/ 1050 h 1055"/>
                  <a:gd name="T52" fmla="*/ 165 w 265"/>
                  <a:gd name="T53" fmla="*/ 1055 h 1055"/>
                  <a:gd name="T54" fmla="*/ 135 w 265"/>
                  <a:gd name="T55" fmla="*/ 990 h 1055"/>
                  <a:gd name="T56" fmla="*/ 170 w 265"/>
                  <a:gd name="T57" fmla="*/ 980 h 1055"/>
                  <a:gd name="T58" fmla="*/ 215 w 265"/>
                  <a:gd name="T59" fmla="*/ 975 h 1055"/>
                  <a:gd name="T60" fmla="*/ 205 w 265"/>
                  <a:gd name="T61" fmla="*/ 950 h 1055"/>
                  <a:gd name="T62" fmla="*/ 130 w 265"/>
                  <a:gd name="T63" fmla="*/ 885 h 1055"/>
                  <a:gd name="T64" fmla="*/ 65 w 265"/>
                  <a:gd name="T65" fmla="*/ 825 h 1055"/>
                  <a:gd name="T66" fmla="*/ 15 w 265"/>
                  <a:gd name="T67" fmla="*/ 755 h 1055"/>
                  <a:gd name="T68" fmla="*/ 0 w 265"/>
                  <a:gd name="T69" fmla="*/ 680 h 1055"/>
                  <a:gd name="T70" fmla="*/ 35 w 265"/>
                  <a:gd name="T71" fmla="*/ 610 h 1055"/>
                  <a:gd name="T72" fmla="*/ 145 w 265"/>
                  <a:gd name="T73" fmla="*/ 540 h 1055"/>
                  <a:gd name="T74" fmla="*/ 200 w 265"/>
                  <a:gd name="T75" fmla="*/ 505 h 1055"/>
                  <a:gd name="T76" fmla="*/ 220 w 265"/>
                  <a:gd name="T77" fmla="*/ 470 h 1055"/>
                  <a:gd name="T78" fmla="*/ 220 w 265"/>
                  <a:gd name="T79" fmla="*/ 435 h 1055"/>
                  <a:gd name="T80" fmla="*/ 200 w 265"/>
                  <a:gd name="T81" fmla="*/ 395 h 1055"/>
                  <a:gd name="T82" fmla="*/ 170 w 265"/>
                  <a:gd name="T83" fmla="*/ 360 h 1055"/>
                  <a:gd name="T84" fmla="*/ 100 w 265"/>
                  <a:gd name="T85" fmla="*/ 295 h 1055"/>
                  <a:gd name="T86" fmla="*/ 80 w 265"/>
                  <a:gd name="T87" fmla="*/ 270 h 1055"/>
                  <a:gd name="T88" fmla="*/ 60 w 265"/>
                  <a:gd name="T89" fmla="*/ 215 h 1055"/>
                  <a:gd name="T90" fmla="*/ 70 w 265"/>
                  <a:gd name="T91" fmla="*/ 155 h 1055"/>
                  <a:gd name="T92" fmla="*/ 95 w 265"/>
                  <a:gd name="T93" fmla="*/ 95 h 1055"/>
                  <a:gd name="T94" fmla="*/ 125 w 265"/>
                  <a:gd name="T95" fmla="*/ 45 h 1055"/>
                  <a:gd name="T96" fmla="*/ 155 w 265"/>
                  <a:gd name="T97" fmla="*/ 10 h 1055"/>
                  <a:gd name="T98" fmla="*/ 175 w 265"/>
                  <a:gd name="T99" fmla="*/ 0 h 1055"/>
                  <a:gd name="T100" fmla="*/ 170 w 265"/>
                  <a:gd name="T101" fmla="*/ 25 h 1055"/>
                  <a:gd name="T102" fmla="*/ 140 w 265"/>
                  <a:gd name="T103" fmla="*/ 95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65" h="1055">
                    <a:moveTo>
                      <a:pt x="140" y="95"/>
                    </a:moveTo>
                    <a:lnTo>
                      <a:pt x="135" y="95"/>
                    </a:lnTo>
                    <a:lnTo>
                      <a:pt x="135" y="100"/>
                    </a:lnTo>
                    <a:lnTo>
                      <a:pt x="130" y="100"/>
                    </a:lnTo>
                    <a:lnTo>
                      <a:pt x="130" y="105"/>
                    </a:lnTo>
                    <a:lnTo>
                      <a:pt x="125" y="110"/>
                    </a:lnTo>
                    <a:lnTo>
                      <a:pt x="125" y="115"/>
                    </a:lnTo>
                    <a:lnTo>
                      <a:pt x="120" y="120"/>
                    </a:lnTo>
                    <a:lnTo>
                      <a:pt x="120" y="130"/>
                    </a:lnTo>
                    <a:lnTo>
                      <a:pt x="120" y="135"/>
                    </a:lnTo>
                    <a:lnTo>
                      <a:pt x="120" y="145"/>
                    </a:lnTo>
                    <a:lnTo>
                      <a:pt x="120" y="150"/>
                    </a:lnTo>
                    <a:lnTo>
                      <a:pt x="120" y="160"/>
                    </a:lnTo>
                    <a:lnTo>
                      <a:pt x="120" y="170"/>
                    </a:lnTo>
                    <a:lnTo>
                      <a:pt x="120" y="180"/>
                    </a:lnTo>
                    <a:lnTo>
                      <a:pt x="125" y="190"/>
                    </a:lnTo>
                    <a:lnTo>
                      <a:pt x="125" y="200"/>
                    </a:lnTo>
                    <a:lnTo>
                      <a:pt x="125" y="210"/>
                    </a:lnTo>
                    <a:lnTo>
                      <a:pt x="130" y="220"/>
                    </a:lnTo>
                    <a:lnTo>
                      <a:pt x="135" y="235"/>
                    </a:lnTo>
                    <a:lnTo>
                      <a:pt x="135" y="245"/>
                    </a:lnTo>
                    <a:lnTo>
                      <a:pt x="140" y="255"/>
                    </a:lnTo>
                    <a:lnTo>
                      <a:pt x="145" y="265"/>
                    </a:lnTo>
                    <a:lnTo>
                      <a:pt x="150" y="280"/>
                    </a:lnTo>
                    <a:lnTo>
                      <a:pt x="155" y="290"/>
                    </a:lnTo>
                    <a:lnTo>
                      <a:pt x="160" y="300"/>
                    </a:lnTo>
                    <a:lnTo>
                      <a:pt x="170" y="315"/>
                    </a:lnTo>
                    <a:lnTo>
                      <a:pt x="175" y="325"/>
                    </a:lnTo>
                    <a:lnTo>
                      <a:pt x="180" y="335"/>
                    </a:lnTo>
                    <a:lnTo>
                      <a:pt x="190" y="345"/>
                    </a:lnTo>
                    <a:lnTo>
                      <a:pt x="200" y="360"/>
                    </a:lnTo>
                    <a:lnTo>
                      <a:pt x="205" y="370"/>
                    </a:lnTo>
                    <a:lnTo>
                      <a:pt x="215" y="380"/>
                    </a:lnTo>
                    <a:lnTo>
                      <a:pt x="225" y="385"/>
                    </a:lnTo>
                    <a:lnTo>
                      <a:pt x="230" y="395"/>
                    </a:lnTo>
                    <a:lnTo>
                      <a:pt x="235" y="405"/>
                    </a:lnTo>
                    <a:lnTo>
                      <a:pt x="245" y="415"/>
                    </a:lnTo>
                    <a:lnTo>
                      <a:pt x="250" y="420"/>
                    </a:lnTo>
                    <a:lnTo>
                      <a:pt x="250" y="430"/>
                    </a:lnTo>
                    <a:lnTo>
                      <a:pt x="255" y="435"/>
                    </a:lnTo>
                    <a:lnTo>
                      <a:pt x="260" y="445"/>
                    </a:lnTo>
                    <a:lnTo>
                      <a:pt x="260" y="455"/>
                    </a:lnTo>
                    <a:lnTo>
                      <a:pt x="265" y="460"/>
                    </a:lnTo>
                    <a:lnTo>
                      <a:pt x="265" y="470"/>
                    </a:lnTo>
                    <a:lnTo>
                      <a:pt x="265" y="475"/>
                    </a:lnTo>
                    <a:lnTo>
                      <a:pt x="265" y="480"/>
                    </a:lnTo>
                    <a:lnTo>
                      <a:pt x="265" y="490"/>
                    </a:lnTo>
                    <a:lnTo>
                      <a:pt x="265" y="495"/>
                    </a:lnTo>
                    <a:lnTo>
                      <a:pt x="260" y="500"/>
                    </a:lnTo>
                    <a:lnTo>
                      <a:pt x="260" y="510"/>
                    </a:lnTo>
                    <a:lnTo>
                      <a:pt x="260" y="515"/>
                    </a:lnTo>
                    <a:lnTo>
                      <a:pt x="255" y="520"/>
                    </a:lnTo>
                    <a:lnTo>
                      <a:pt x="250" y="525"/>
                    </a:lnTo>
                    <a:lnTo>
                      <a:pt x="250" y="530"/>
                    </a:lnTo>
                    <a:lnTo>
                      <a:pt x="245" y="535"/>
                    </a:lnTo>
                    <a:lnTo>
                      <a:pt x="240" y="540"/>
                    </a:lnTo>
                    <a:lnTo>
                      <a:pt x="235" y="545"/>
                    </a:lnTo>
                    <a:lnTo>
                      <a:pt x="230" y="550"/>
                    </a:lnTo>
                    <a:lnTo>
                      <a:pt x="225" y="550"/>
                    </a:lnTo>
                    <a:lnTo>
                      <a:pt x="215" y="555"/>
                    </a:lnTo>
                    <a:lnTo>
                      <a:pt x="210" y="560"/>
                    </a:lnTo>
                    <a:lnTo>
                      <a:pt x="205" y="560"/>
                    </a:lnTo>
                    <a:lnTo>
                      <a:pt x="195" y="565"/>
                    </a:lnTo>
                    <a:lnTo>
                      <a:pt x="190" y="565"/>
                    </a:lnTo>
                    <a:lnTo>
                      <a:pt x="185" y="565"/>
                    </a:lnTo>
                    <a:lnTo>
                      <a:pt x="155" y="570"/>
                    </a:lnTo>
                    <a:lnTo>
                      <a:pt x="130" y="580"/>
                    </a:lnTo>
                    <a:lnTo>
                      <a:pt x="110" y="585"/>
                    </a:lnTo>
                    <a:lnTo>
                      <a:pt x="95" y="595"/>
                    </a:lnTo>
                    <a:lnTo>
                      <a:pt x="85" y="605"/>
                    </a:lnTo>
                    <a:lnTo>
                      <a:pt x="80" y="615"/>
                    </a:lnTo>
                    <a:lnTo>
                      <a:pt x="75" y="625"/>
                    </a:lnTo>
                    <a:lnTo>
                      <a:pt x="70" y="640"/>
                    </a:lnTo>
                    <a:lnTo>
                      <a:pt x="70" y="655"/>
                    </a:lnTo>
                    <a:lnTo>
                      <a:pt x="75" y="670"/>
                    </a:lnTo>
                    <a:lnTo>
                      <a:pt x="80" y="685"/>
                    </a:lnTo>
                    <a:lnTo>
                      <a:pt x="90" y="700"/>
                    </a:lnTo>
                    <a:lnTo>
                      <a:pt x="100" y="715"/>
                    </a:lnTo>
                    <a:lnTo>
                      <a:pt x="110" y="730"/>
                    </a:lnTo>
                    <a:lnTo>
                      <a:pt x="120" y="745"/>
                    </a:lnTo>
                    <a:lnTo>
                      <a:pt x="135" y="765"/>
                    </a:lnTo>
                    <a:lnTo>
                      <a:pt x="160" y="800"/>
                    </a:lnTo>
                    <a:lnTo>
                      <a:pt x="190" y="835"/>
                    </a:lnTo>
                    <a:lnTo>
                      <a:pt x="200" y="850"/>
                    </a:lnTo>
                    <a:lnTo>
                      <a:pt x="215" y="865"/>
                    </a:lnTo>
                    <a:lnTo>
                      <a:pt x="225" y="885"/>
                    </a:lnTo>
                    <a:lnTo>
                      <a:pt x="235" y="900"/>
                    </a:lnTo>
                    <a:lnTo>
                      <a:pt x="245" y="915"/>
                    </a:lnTo>
                    <a:lnTo>
                      <a:pt x="250" y="930"/>
                    </a:lnTo>
                    <a:lnTo>
                      <a:pt x="255" y="945"/>
                    </a:lnTo>
                    <a:lnTo>
                      <a:pt x="260" y="960"/>
                    </a:lnTo>
                    <a:lnTo>
                      <a:pt x="260" y="975"/>
                    </a:lnTo>
                    <a:lnTo>
                      <a:pt x="255" y="985"/>
                    </a:lnTo>
                    <a:lnTo>
                      <a:pt x="250" y="1000"/>
                    </a:lnTo>
                    <a:lnTo>
                      <a:pt x="245" y="1010"/>
                    </a:lnTo>
                    <a:lnTo>
                      <a:pt x="235" y="1015"/>
                    </a:lnTo>
                    <a:lnTo>
                      <a:pt x="225" y="1025"/>
                    </a:lnTo>
                    <a:lnTo>
                      <a:pt x="220" y="1030"/>
                    </a:lnTo>
                    <a:lnTo>
                      <a:pt x="210" y="1035"/>
                    </a:lnTo>
                    <a:lnTo>
                      <a:pt x="205" y="1040"/>
                    </a:lnTo>
                    <a:lnTo>
                      <a:pt x="200" y="1045"/>
                    </a:lnTo>
                    <a:lnTo>
                      <a:pt x="190" y="1045"/>
                    </a:lnTo>
                    <a:lnTo>
                      <a:pt x="185" y="1050"/>
                    </a:lnTo>
                    <a:lnTo>
                      <a:pt x="180" y="1050"/>
                    </a:lnTo>
                    <a:lnTo>
                      <a:pt x="175" y="1050"/>
                    </a:lnTo>
                    <a:lnTo>
                      <a:pt x="175" y="1050"/>
                    </a:lnTo>
                    <a:lnTo>
                      <a:pt x="170" y="1050"/>
                    </a:lnTo>
                    <a:lnTo>
                      <a:pt x="165" y="1055"/>
                    </a:lnTo>
                    <a:lnTo>
                      <a:pt x="160" y="1055"/>
                    </a:lnTo>
                    <a:lnTo>
                      <a:pt x="125" y="990"/>
                    </a:lnTo>
                    <a:lnTo>
                      <a:pt x="130" y="990"/>
                    </a:lnTo>
                    <a:lnTo>
                      <a:pt x="135" y="990"/>
                    </a:lnTo>
                    <a:lnTo>
                      <a:pt x="140" y="985"/>
                    </a:lnTo>
                    <a:lnTo>
                      <a:pt x="150" y="985"/>
                    </a:lnTo>
                    <a:lnTo>
                      <a:pt x="160" y="985"/>
                    </a:lnTo>
                    <a:lnTo>
                      <a:pt x="170" y="980"/>
                    </a:lnTo>
                    <a:lnTo>
                      <a:pt x="185" y="980"/>
                    </a:lnTo>
                    <a:lnTo>
                      <a:pt x="200" y="980"/>
                    </a:lnTo>
                    <a:lnTo>
                      <a:pt x="210" y="980"/>
                    </a:lnTo>
                    <a:lnTo>
                      <a:pt x="215" y="975"/>
                    </a:lnTo>
                    <a:lnTo>
                      <a:pt x="220" y="970"/>
                    </a:lnTo>
                    <a:lnTo>
                      <a:pt x="215" y="965"/>
                    </a:lnTo>
                    <a:lnTo>
                      <a:pt x="210" y="960"/>
                    </a:lnTo>
                    <a:lnTo>
                      <a:pt x="205" y="950"/>
                    </a:lnTo>
                    <a:lnTo>
                      <a:pt x="195" y="945"/>
                    </a:lnTo>
                    <a:lnTo>
                      <a:pt x="185" y="935"/>
                    </a:lnTo>
                    <a:lnTo>
                      <a:pt x="160" y="910"/>
                    </a:lnTo>
                    <a:lnTo>
                      <a:pt x="130" y="885"/>
                    </a:lnTo>
                    <a:lnTo>
                      <a:pt x="115" y="870"/>
                    </a:lnTo>
                    <a:lnTo>
                      <a:pt x="95" y="855"/>
                    </a:lnTo>
                    <a:lnTo>
                      <a:pt x="80" y="840"/>
                    </a:lnTo>
                    <a:lnTo>
                      <a:pt x="65" y="825"/>
                    </a:lnTo>
                    <a:lnTo>
                      <a:pt x="50" y="805"/>
                    </a:lnTo>
                    <a:lnTo>
                      <a:pt x="40" y="790"/>
                    </a:lnTo>
                    <a:lnTo>
                      <a:pt x="25" y="775"/>
                    </a:lnTo>
                    <a:lnTo>
                      <a:pt x="15" y="755"/>
                    </a:lnTo>
                    <a:lnTo>
                      <a:pt x="10" y="735"/>
                    </a:lnTo>
                    <a:lnTo>
                      <a:pt x="0" y="720"/>
                    </a:lnTo>
                    <a:lnTo>
                      <a:pt x="0" y="700"/>
                    </a:lnTo>
                    <a:lnTo>
                      <a:pt x="0" y="680"/>
                    </a:lnTo>
                    <a:lnTo>
                      <a:pt x="5" y="665"/>
                    </a:lnTo>
                    <a:lnTo>
                      <a:pt x="10" y="645"/>
                    </a:lnTo>
                    <a:lnTo>
                      <a:pt x="20" y="625"/>
                    </a:lnTo>
                    <a:lnTo>
                      <a:pt x="35" y="610"/>
                    </a:lnTo>
                    <a:lnTo>
                      <a:pt x="55" y="590"/>
                    </a:lnTo>
                    <a:lnTo>
                      <a:pt x="80" y="575"/>
                    </a:lnTo>
                    <a:lnTo>
                      <a:pt x="110" y="555"/>
                    </a:lnTo>
                    <a:lnTo>
                      <a:pt x="145" y="540"/>
                    </a:lnTo>
                    <a:lnTo>
                      <a:pt x="165" y="530"/>
                    </a:lnTo>
                    <a:lnTo>
                      <a:pt x="180" y="525"/>
                    </a:lnTo>
                    <a:lnTo>
                      <a:pt x="190" y="515"/>
                    </a:lnTo>
                    <a:lnTo>
                      <a:pt x="200" y="505"/>
                    </a:lnTo>
                    <a:lnTo>
                      <a:pt x="210" y="500"/>
                    </a:lnTo>
                    <a:lnTo>
                      <a:pt x="215" y="490"/>
                    </a:lnTo>
                    <a:lnTo>
                      <a:pt x="220" y="480"/>
                    </a:lnTo>
                    <a:lnTo>
                      <a:pt x="220" y="470"/>
                    </a:lnTo>
                    <a:lnTo>
                      <a:pt x="225" y="460"/>
                    </a:lnTo>
                    <a:lnTo>
                      <a:pt x="225" y="450"/>
                    </a:lnTo>
                    <a:lnTo>
                      <a:pt x="220" y="445"/>
                    </a:lnTo>
                    <a:lnTo>
                      <a:pt x="220" y="435"/>
                    </a:lnTo>
                    <a:lnTo>
                      <a:pt x="215" y="425"/>
                    </a:lnTo>
                    <a:lnTo>
                      <a:pt x="210" y="415"/>
                    </a:lnTo>
                    <a:lnTo>
                      <a:pt x="205" y="405"/>
                    </a:lnTo>
                    <a:lnTo>
                      <a:pt x="200" y="395"/>
                    </a:lnTo>
                    <a:lnTo>
                      <a:pt x="190" y="385"/>
                    </a:lnTo>
                    <a:lnTo>
                      <a:pt x="185" y="375"/>
                    </a:lnTo>
                    <a:lnTo>
                      <a:pt x="175" y="370"/>
                    </a:lnTo>
                    <a:lnTo>
                      <a:pt x="170" y="360"/>
                    </a:lnTo>
                    <a:lnTo>
                      <a:pt x="150" y="340"/>
                    </a:lnTo>
                    <a:lnTo>
                      <a:pt x="135" y="325"/>
                    </a:lnTo>
                    <a:lnTo>
                      <a:pt x="115" y="310"/>
                    </a:lnTo>
                    <a:lnTo>
                      <a:pt x="100" y="295"/>
                    </a:lnTo>
                    <a:lnTo>
                      <a:pt x="95" y="285"/>
                    </a:lnTo>
                    <a:lnTo>
                      <a:pt x="90" y="280"/>
                    </a:lnTo>
                    <a:lnTo>
                      <a:pt x="80" y="275"/>
                    </a:lnTo>
                    <a:lnTo>
                      <a:pt x="80" y="270"/>
                    </a:lnTo>
                    <a:lnTo>
                      <a:pt x="70" y="255"/>
                    </a:lnTo>
                    <a:lnTo>
                      <a:pt x="65" y="245"/>
                    </a:lnTo>
                    <a:lnTo>
                      <a:pt x="65" y="230"/>
                    </a:lnTo>
                    <a:lnTo>
                      <a:pt x="60" y="215"/>
                    </a:lnTo>
                    <a:lnTo>
                      <a:pt x="60" y="200"/>
                    </a:lnTo>
                    <a:lnTo>
                      <a:pt x="65" y="185"/>
                    </a:lnTo>
                    <a:lnTo>
                      <a:pt x="65" y="170"/>
                    </a:lnTo>
                    <a:lnTo>
                      <a:pt x="70" y="155"/>
                    </a:lnTo>
                    <a:lnTo>
                      <a:pt x="75" y="140"/>
                    </a:lnTo>
                    <a:lnTo>
                      <a:pt x="80" y="125"/>
                    </a:lnTo>
                    <a:lnTo>
                      <a:pt x="90" y="110"/>
                    </a:lnTo>
                    <a:lnTo>
                      <a:pt x="95" y="95"/>
                    </a:lnTo>
                    <a:lnTo>
                      <a:pt x="105" y="80"/>
                    </a:lnTo>
                    <a:lnTo>
                      <a:pt x="110" y="70"/>
                    </a:lnTo>
                    <a:lnTo>
                      <a:pt x="120" y="55"/>
                    </a:lnTo>
                    <a:lnTo>
                      <a:pt x="125" y="45"/>
                    </a:lnTo>
                    <a:lnTo>
                      <a:pt x="135" y="35"/>
                    </a:lnTo>
                    <a:lnTo>
                      <a:pt x="140" y="25"/>
                    </a:lnTo>
                    <a:lnTo>
                      <a:pt x="150" y="15"/>
                    </a:lnTo>
                    <a:lnTo>
                      <a:pt x="155" y="10"/>
                    </a:lnTo>
                    <a:lnTo>
                      <a:pt x="160" y="5"/>
                    </a:lnTo>
                    <a:lnTo>
                      <a:pt x="165" y="0"/>
                    </a:lnTo>
                    <a:lnTo>
                      <a:pt x="170" y="0"/>
                    </a:lnTo>
                    <a:lnTo>
                      <a:pt x="175" y="0"/>
                    </a:lnTo>
                    <a:lnTo>
                      <a:pt x="175" y="5"/>
                    </a:lnTo>
                    <a:lnTo>
                      <a:pt x="175" y="10"/>
                    </a:lnTo>
                    <a:lnTo>
                      <a:pt x="175" y="15"/>
                    </a:lnTo>
                    <a:lnTo>
                      <a:pt x="170" y="25"/>
                    </a:lnTo>
                    <a:lnTo>
                      <a:pt x="170" y="40"/>
                    </a:lnTo>
                    <a:lnTo>
                      <a:pt x="160" y="55"/>
                    </a:lnTo>
                    <a:lnTo>
                      <a:pt x="150" y="75"/>
                    </a:lnTo>
                    <a:lnTo>
                      <a:pt x="140" y="95"/>
                    </a:lnTo>
                    <a:lnTo>
                      <a:pt x="140" y="95"/>
                    </a:lnTo>
                    <a:close/>
                  </a:path>
                </a:pathLst>
              </a:custGeom>
              <a:solidFill>
                <a:srgbClr val="66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322877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Documents and Settings\amoore\Local Settings\Temporary Internet Files\Content.IE5\FIR9LXRB\MC900297943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9534113">
            <a:off x="5810919" y="1654881"/>
            <a:ext cx="1271766" cy="29385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3058" name="Rectangle 2"/>
          <p:cNvSpPr>
            <a:spLocks noGrp="1" noChangeArrowheads="1"/>
          </p:cNvSpPr>
          <p:nvPr>
            <p:ph type="title"/>
          </p:nvPr>
        </p:nvSpPr>
        <p:spPr>
          <a:xfrm>
            <a:off x="10182" y="0"/>
            <a:ext cx="9133817" cy="1143000"/>
          </a:xfrm>
          <a:solidFill>
            <a:srgbClr val="FF9900"/>
          </a:solidFill>
        </p:spPr>
        <p:txBody>
          <a:bodyPr/>
          <a:lstStyle/>
          <a:p>
            <a:pPr algn="l"/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Preventing </a:t>
            </a:r>
            <a:r>
              <a:rPr lang="en-US" sz="54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Burns</a:t>
            </a:r>
          </a:p>
        </p:txBody>
      </p:sp>
      <p:sp>
        <p:nvSpPr>
          <p:cNvPr id="17305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4267200" cy="4525963"/>
          </a:xfrm>
        </p:spPr>
        <p:txBody>
          <a:bodyPr/>
          <a:lstStyle/>
          <a:p>
            <a:pPr marL="284163" indent="-284163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</a:t>
            </a:r>
            <a:r>
              <a:rPr lang="en-US" sz="3600" b="1" dirty="0" smtClean="0">
                <a:solidFill>
                  <a:srgbClr val="FF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must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verify</a:t>
            </a:r>
            <a:r>
              <a:rPr lang="en-US" sz="3600" b="1" dirty="0" smtClean="0">
                <a:solidFill>
                  <a:srgbClr val="FF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that</a:t>
            </a:r>
            <a:r>
              <a:rPr lang="en-US" sz="3600" b="1" dirty="0" smtClean="0">
                <a:solidFill>
                  <a:srgbClr val="FF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temperature</a:t>
            </a:r>
            <a:r>
              <a:rPr lang="en-US" sz="3600" b="1" dirty="0" smtClean="0">
                <a:solidFill>
                  <a:srgbClr val="FF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of the water is comfortable or not. </a:t>
            </a:r>
            <a:endParaRPr lang="en-US" sz="3600" b="1" dirty="0">
              <a:solidFill>
                <a:srgbClr val="FF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73420" name="Group 364"/>
          <p:cNvGrpSpPr>
            <a:grpSpLocks/>
          </p:cNvGrpSpPr>
          <p:nvPr/>
        </p:nvGrpSpPr>
        <p:grpSpPr bwMode="auto">
          <a:xfrm>
            <a:off x="5407025" y="2867441"/>
            <a:ext cx="3395663" cy="2620546"/>
            <a:chOff x="2432" y="3194"/>
            <a:chExt cx="4092" cy="2846"/>
          </a:xfrm>
        </p:grpSpPr>
        <p:grpSp>
          <p:nvGrpSpPr>
            <p:cNvPr id="173421" name="Group 365"/>
            <p:cNvGrpSpPr>
              <a:grpSpLocks/>
            </p:cNvGrpSpPr>
            <p:nvPr/>
          </p:nvGrpSpPr>
          <p:grpSpPr bwMode="auto">
            <a:xfrm>
              <a:off x="2432" y="3856"/>
              <a:ext cx="4092" cy="2184"/>
              <a:chOff x="1008" y="1008"/>
              <a:chExt cx="5420" cy="3400"/>
            </a:xfrm>
          </p:grpSpPr>
          <p:sp>
            <p:nvSpPr>
              <p:cNvPr id="173422" name="Rectangle 366"/>
              <p:cNvSpPr>
                <a:spLocks noChangeArrowheads="1"/>
              </p:cNvSpPr>
              <p:nvPr/>
            </p:nvSpPr>
            <p:spPr bwMode="auto">
              <a:xfrm>
                <a:off x="1008" y="1008"/>
                <a:ext cx="5420" cy="34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3" name="Freeform 367"/>
              <p:cNvSpPr>
                <a:spLocks/>
              </p:cNvSpPr>
              <p:nvPr/>
            </p:nvSpPr>
            <p:spPr bwMode="auto">
              <a:xfrm>
                <a:off x="1958" y="3418"/>
                <a:ext cx="10" cy="10"/>
              </a:xfrm>
              <a:custGeom>
                <a:avLst/>
                <a:gdLst>
                  <a:gd name="T0" fmla="*/ 10 w 10"/>
                  <a:gd name="T1" fmla="*/ 0 h 10"/>
                  <a:gd name="T2" fmla="*/ 0 w 10"/>
                  <a:gd name="T3" fmla="*/ 5 h 10"/>
                  <a:gd name="T4" fmla="*/ 0 w 10"/>
                  <a:gd name="T5" fmla="*/ 5 h 10"/>
                  <a:gd name="T6" fmla="*/ 5 w 10"/>
                  <a:gd name="T7" fmla="*/ 10 h 10"/>
                  <a:gd name="T8" fmla="*/ 10 w 10"/>
                  <a:gd name="T9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0">
                    <a:moveTo>
                      <a:pt x="10" y="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5" y="1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DD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DDD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4" name="Freeform 368"/>
              <p:cNvSpPr>
                <a:spLocks/>
              </p:cNvSpPr>
              <p:nvPr/>
            </p:nvSpPr>
            <p:spPr bwMode="auto">
              <a:xfrm>
                <a:off x="2613" y="3908"/>
                <a:ext cx="90" cy="155"/>
              </a:xfrm>
              <a:custGeom>
                <a:avLst/>
                <a:gdLst>
                  <a:gd name="T0" fmla="*/ 70 w 90"/>
                  <a:gd name="T1" fmla="*/ 0 h 155"/>
                  <a:gd name="T2" fmla="*/ 0 w 90"/>
                  <a:gd name="T3" fmla="*/ 100 h 155"/>
                  <a:gd name="T4" fmla="*/ 45 w 90"/>
                  <a:gd name="T5" fmla="*/ 130 h 155"/>
                  <a:gd name="T6" fmla="*/ 90 w 90"/>
                  <a:gd name="T7" fmla="*/ 155 h 155"/>
                  <a:gd name="T8" fmla="*/ 70 w 90"/>
                  <a:gd name="T9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0" h="155">
                    <a:moveTo>
                      <a:pt x="70" y="0"/>
                    </a:moveTo>
                    <a:lnTo>
                      <a:pt x="0" y="100"/>
                    </a:lnTo>
                    <a:lnTo>
                      <a:pt x="45" y="130"/>
                    </a:lnTo>
                    <a:lnTo>
                      <a:pt x="90" y="155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DDDD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DDD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5" name="Freeform 369"/>
              <p:cNvSpPr>
                <a:spLocks/>
              </p:cNvSpPr>
              <p:nvPr/>
            </p:nvSpPr>
            <p:spPr bwMode="auto">
              <a:xfrm>
                <a:off x="1023" y="2858"/>
                <a:ext cx="545" cy="645"/>
              </a:xfrm>
              <a:custGeom>
                <a:avLst/>
                <a:gdLst>
                  <a:gd name="T0" fmla="*/ 160 w 545"/>
                  <a:gd name="T1" fmla="*/ 645 h 645"/>
                  <a:gd name="T2" fmla="*/ 545 w 545"/>
                  <a:gd name="T3" fmla="*/ 525 h 645"/>
                  <a:gd name="T4" fmla="*/ 460 w 545"/>
                  <a:gd name="T5" fmla="*/ 355 h 645"/>
                  <a:gd name="T6" fmla="*/ 400 w 545"/>
                  <a:gd name="T7" fmla="*/ 180 h 645"/>
                  <a:gd name="T8" fmla="*/ 350 w 545"/>
                  <a:gd name="T9" fmla="*/ 0 h 645"/>
                  <a:gd name="T10" fmla="*/ 0 w 545"/>
                  <a:gd name="T11" fmla="*/ 200 h 645"/>
                  <a:gd name="T12" fmla="*/ 65 w 545"/>
                  <a:gd name="T13" fmla="*/ 425 h 645"/>
                  <a:gd name="T14" fmla="*/ 160 w 545"/>
                  <a:gd name="T15" fmla="*/ 645 h 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5" h="645">
                    <a:moveTo>
                      <a:pt x="160" y="645"/>
                    </a:moveTo>
                    <a:lnTo>
                      <a:pt x="545" y="525"/>
                    </a:lnTo>
                    <a:lnTo>
                      <a:pt x="460" y="355"/>
                    </a:lnTo>
                    <a:lnTo>
                      <a:pt x="400" y="180"/>
                    </a:lnTo>
                    <a:lnTo>
                      <a:pt x="350" y="0"/>
                    </a:lnTo>
                    <a:lnTo>
                      <a:pt x="0" y="200"/>
                    </a:lnTo>
                    <a:lnTo>
                      <a:pt x="65" y="425"/>
                    </a:lnTo>
                    <a:lnTo>
                      <a:pt x="160" y="645"/>
                    </a:lnTo>
                    <a:close/>
                  </a:path>
                </a:pathLst>
              </a:custGeom>
              <a:solidFill>
                <a:srgbClr val="E1FE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E1FEEB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6" name="Freeform 370"/>
              <p:cNvSpPr>
                <a:spLocks/>
              </p:cNvSpPr>
              <p:nvPr/>
            </p:nvSpPr>
            <p:spPr bwMode="auto">
              <a:xfrm>
                <a:off x="3978" y="1773"/>
                <a:ext cx="2135" cy="595"/>
              </a:xfrm>
              <a:custGeom>
                <a:avLst/>
                <a:gdLst>
                  <a:gd name="T0" fmla="*/ 2010 w 2135"/>
                  <a:gd name="T1" fmla="*/ 10 h 595"/>
                  <a:gd name="T2" fmla="*/ 1895 w 2135"/>
                  <a:gd name="T3" fmla="*/ 15 h 595"/>
                  <a:gd name="T4" fmla="*/ 1850 w 2135"/>
                  <a:gd name="T5" fmla="*/ 40 h 595"/>
                  <a:gd name="T6" fmla="*/ 1705 w 2135"/>
                  <a:gd name="T7" fmla="*/ 165 h 595"/>
                  <a:gd name="T8" fmla="*/ 1425 w 2135"/>
                  <a:gd name="T9" fmla="*/ 290 h 595"/>
                  <a:gd name="T10" fmla="*/ 1065 w 2135"/>
                  <a:gd name="T11" fmla="*/ 400 h 595"/>
                  <a:gd name="T12" fmla="*/ 360 w 2135"/>
                  <a:gd name="T13" fmla="*/ 550 h 595"/>
                  <a:gd name="T14" fmla="*/ 345 w 2135"/>
                  <a:gd name="T15" fmla="*/ 595 h 595"/>
                  <a:gd name="T16" fmla="*/ 670 w 2135"/>
                  <a:gd name="T17" fmla="*/ 530 h 595"/>
                  <a:gd name="T18" fmla="*/ 955 w 2135"/>
                  <a:gd name="T19" fmla="*/ 460 h 595"/>
                  <a:gd name="T20" fmla="*/ 1230 w 2135"/>
                  <a:gd name="T21" fmla="*/ 380 h 595"/>
                  <a:gd name="T22" fmla="*/ 1380 w 2135"/>
                  <a:gd name="T23" fmla="*/ 325 h 595"/>
                  <a:gd name="T24" fmla="*/ 1555 w 2135"/>
                  <a:gd name="T25" fmla="*/ 265 h 595"/>
                  <a:gd name="T26" fmla="*/ 1750 w 2135"/>
                  <a:gd name="T27" fmla="*/ 195 h 595"/>
                  <a:gd name="T28" fmla="*/ 1835 w 2135"/>
                  <a:gd name="T29" fmla="*/ 140 h 595"/>
                  <a:gd name="T30" fmla="*/ 1880 w 2135"/>
                  <a:gd name="T31" fmla="*/ 90 h 595"/>
                  <a:gd name="T32" fmla="*/ 1970 w 2135"/>
                  <a:gd name="T33" fmla="*/ 50 h 595"/>
                  <a:gd name="T34" fmla="*/ 2000 w 2135"/>
                  <a:gd name="T35" fmla="*/ 55 h 595"/>
                  <a:gd name="T36" fmla="*/ 2025 w 2135"/>
                  <a:gd name="T37" fmla="*/ 75 h 595"/>
                  <a:gd name="T38" fmla="*/ 2090 w 2135"/>
                  <a:gd name="T39" fmla="*/ 180 h 595"/>
                  <a:gd name="T40" fmla="*/ 2065 w 2135"/>
                  <a:gd name="T41" fmla="*/ 340 h 595"/>
                  <a:gd name="T42" fmla="*/ 2010 w 2135"/>
                  <a:gd name="T43" fmla="*/ 415 h 595"/>
                  <a:gd name="T44" fmla="*/ 1960 w 2135"/>
                  <a:gd name="T45" fmla="*/ 460 h 595"/>
                  <a:gd name="T46" fmla="*/ 1910 w 2135"/>
                  <a:gd name="T47" fmla="*/ 515 h 595"/>
                  <a:gd name="T48" fmla="*/ 1880 w 2135"/>
                  <a:gd name="T49" fmla="*/ 535 h 595"/>
                  <a:gd name="T50" fmla="*/ 1845 w 2135"/>
                  <a:gd name="T51" fmla="*/ 550 h 595"/>
                  <a:gd name="T52" fmla="*/ 1825 w 2135"/>
                  <a:gd name="T53" fmla="*/ 580 h 595"/>
                  <a:gd name="T54" fmla="*/ 1880 w 2135"/>
                  <a:gd name="T55" fmla="*/ 595 h 595"/>
                  <a:gd name="T56" fmla="*/ 1945 w 2135"/>
                  <a:gd name="T57" fmla="*/ 540 h 595"/>
                  <a:gd name="T58" fmla="*/ 2065 w 2135"/>
                  <a:gd name="T59" fmla="*/ 425 h 595"/>
                  <a:gd name="T60" fmla="*/ 2130 w 2135"/>
                  <a:gd name="T61" fmla="*/ 275 h 595"/>
                  <a:gd name="T62" fmla="*/ 2125 w 2135"/>
                  <a:gd name="T63" fmla="*/ 145 h 595"/>
                  <a:gd name="T64" fmla="*/ 2095 w 2135"/>
                  <a:gd name="T65" fmla="*/ 70 h 595"/>
                  <a:gd name="T66" fmla="*/ 2065 w 2135"/>
                  <a:gd name="T67" fmla="*/ 40 h 5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135" h="595">
                    <a:moveTo>
                      <a:pt x="2065" y="40"/>
                    </a:moveTo>
                    <a:lnTo>
                      <a:pt x="2010" y="10"/>
                    </a:lnTo>
                    <a:lnTo>
                      <a:pt x="1955" y="0"/>
                    </a:lnTo>
                    <a:lnTo>
                      <a:pt x="1895" y="15"/>
                    </a:lnTo>
                    <a:lnTo>
                      <a:pt x="1870" y="25"/>
                    </a:lnTo>
                    <a:lnTo>
                      <a:pt x="1850" y="40"/>
                    </a:lnTo>
                    <a:lnTo>
                      <a:pt x="1840" y="90"/>
                    </a:lnTo>
                    <a:lnTo>
                      <a:pt x="1705" y="165"/>
                    </a:lnTo>
                    <a:lnTo>
                      <a:pt x="1570" y="235"/>
                    </a:lnTo>
                    <a:lnTo>
                      <a:pt x="1425" y="290"/>
                    </a:lnTo>
                    <a:lnTo>
                      <a:pt x="1245" y="345"/>
                    </a:lnTo>
                    <a:lnTo>
                      <a:pt x="1065" y="400"/>
                    </a:lnTo>
                    <a:lnTo>
                      <a:pt x="715" y="485"/>
                    </a:lnTo>
                    <a:lnTo>
                      <a:pt x="360" y="550"/>
                    </a:lnTo>
                    <a:lnTo>
                      <a:pt x="0" y="595"/>
                    </a:lnTo>
                    <a:lnTo>
                      <a:pt x="345" y="595"/>
                    </a:lnTo>
                    <a:lnTo>
                      <a:pt x="510" y="565"/>
                    </a:lnTo>
                    <a:lnTo>
                      <a:pt x="670" y="530"/>
                    </a:lnTo>
                    <a:lnTo>
                      <a:pt x="815" y="500"/>
                    </a:lnTo>
                    <a:lnTo>
                      <a:pt x="955" y="460"/>
                    </a:lnTo>
                    <a:lnTo>
                      <a:pt x="1095" y="425"/>
                    </a:lnTo>
                    <a:lnTo>
                      <a:pt x="1230" y="380"/>
                    </a:lnTo>
                    <a:lnTo>
                      <a:pt x="1305" y="355"/>
                    </a:lnTo>
                    <a:lnTo>
                      <a:pt x="1380" y="325"/>
                    </a:lnTo>
                    <a:lnTo>
                      <a:pt x="1470" y="295"/>
                    </a:lnTo>
                    <a:lnTo>
                      <a:pt x="1555" y="265"/>
                    </a:lnTo>
                    <a:lnTo>
                      <a:pt x="1655" y="230"/>
                    </a:lnTo>
                    <a:lnTo>
                      <a:pt x="1750" y="195"/>
                    </a:lnTo>
                    <a:lnTo>
                      <a:pt x="1795" y="170"/>
                    </a:lnTo>
                    <a:lnTo>
                      <a:pt x="1835" y="140"/>
                    </a:lnTo>
                    <a:lnTo>
                      <a:pt x="1860" y="115"/>
                    </a:lnTo>
                    <a:lnTo>
                      <a:pt x="1880" y="90"/>
                    </a:lnTo>
                    <a:lnTo>
                      <a:pt x="1920" y="60"/>
                    </a:lnTo>
                    <a:lnTo>
                      <a:pt x="1970" y="50"/>
                    </a:lnTo>
                    <a:lnTo>
                      <a:pt x="1985" y="50"/>
                    </a:lnTo>
                    <a:lnTo>
                      <a:pt x="2000" y="55"/>
                    </a:lnTo>
                    <a:lnTo>
                      <a:pt x="2015" y="65"/>
                    </a:lnTo>
                    <a:lnTo>
                      <a:pt x="2025" y="75"/>
                    </a:lnTo>
                    <a:lnTo>
                      <a:pt x="2055" y="125"/>
                    </a:lnTo>
                    <a:lnTo>
                      <a:pt x="2090" y="180"/>
                    </a:lnTo>
                    <a:lnTo>
                      <a:pt x="2090" y="265"/>
                    </a:lnTo>
                    <a:lnTo>
                      <a:pt x="2065" y="340"/>
                    </a:lnTo>
                    <a:lnTo>
                      <a:pt x="2010" y="410"/>
                    </a:lnTo>
                    <a:lnTo>
                      <a:pt x="2010" y="415"/>
                    </a:lnTo>
                    <a:lnTo>
                      <a:pt x="2010" y="415"/>
                    </a:lnTo>
                    <a:lnTo>
                      <a:pt x="1960" y="460"/>
                    </a:lnTo>
                    <a:lnTo>
                      <a:pt x="1965" y="465"/>
                    </a:lnTo>
                    <a:lnTo>
                      <a:pt x="1910" y="515"/>
                    </a:lnTo>
                    <a:lnTo>
                      <a:pt x="1905" y="510"/>
                    </a:lnTo>
                    <a:lnTo>
                      <a:pt x="1880" y="535"/>
                    </a:lnTo>
                    <a:lnTo>
                      <a:pt x="1870" y="535"/>
                    </a:lnTo>
                    <a:lnTo>
                      <a:pt x="1845" y="550"/>
                    </a:lnTo>
                    <a:lnTo>
                      <a:pt x="1845" y="565"/>
                    </a:lnTo>
                    <a:lnTo>
                      <a:pt x="1825" y="580"/>
                    </a:lnTo>
                    <a:lnTo>
                      <a:pt x="1805" y="595"/>
                    </a:lnTo>
                    <a:lnTo>
                      <a:pt x="1880" y="595"/>
                    </a:lnTo>
                    <a:lnTo>
                      <a:pt x="1910" y="565"/>
                    </a:lnTo>
                    <a:lnTo>
                      <a:pt x="1945" y="540"/>
                    </a:lnTo>
                    <a:lnTo>
                      <a:pt x="2010" y="490"/>
                    </a:lnTo>
                    <a:lnTo>
                      <a:pt x="2065" y="425"/>
                    </a:lnTo>
                    <a:lnTo>
                      <a:pt x="2105" y="355"/>
                    </a:lnTo>
                    <a:lnTo>
                      <a:pt x="2130" y="275"/>
                    </a:lnTo>
                    <a:lnTo>
                      <a:pt x="2135" y="210"/>
                    </a:lnTo>
                    <a:lnTo>
                      <a:pt x="2125" y="145"/>
                    </a:lnTo>
                    <a:lnTo>
                      <a:pt x="2105" y="85"/>
                    </a:lnTo>
                    <a:lnTo>
                      <a:pt x="2095" y="70"/>
                    </a:lnTo>
                    <a:lnTo>
                      <a:pt x="2080" y="55"/>
                    </a:lnTo>
                    <a:lnTo>
                      <a:pt x="2065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7" name="Freeform 371"/>
              <p:cNvSpPr>
                <a:spLocks/>
              </p:cNvSpPr>
              <p:nvPr/>
            </p:nvSpPr>
            <p:spPr bwMode="auto">
              <a:xfrm>
                <a:off x="2683" y="2368"/>
                <a:ext cx="1640" cy="50"/>
              </a:xfrm>
              <a:custGeom>
                <a:avLst/>
                <a:gdLst>
                  <a:gd name="T0" fmla="*/ 1580 w 1640"/>
                  <a:gd name="T1" fmla="*/ 5 h 50"/>
                  <a:gd name="T2" fmla="*/ 1610 w 1640"/>
                  <a:gd name="T3" fmla="*/ 0 h 50"/>
                  <a:gd name="T4" fmla="*/ 1640 w 1640"/>
                  <a:gd name="T5" fmla="*/ 0 h 50"/>
                  <a:gd name="T6" fmla="*/ 1295 w 1640"/>
                  <a:gd name="T7" fmla="*/ 0 h 50"/>
                  <a:gd name="T8" fmla="*/ 1205 w 1640"/>
                  <a:gd name="T9" fmla="*/ 5 h 50"/>
                  <a:gd name="T10" fmla="*/ 1115 w 1640"/>
                  <a:gd name="T11" fmla="*/ 10 h 50"/>
                  <a:gd name="T12" fmla="*/ 665 w 1640"/>
                  <a:gd name="T13" fmla="*/ 20 h 50"/>
                  <a:gd name="T14" fmla="*/ 220 w 1640"/>
                  <a:gd name="T15" fmla="*/ 0 h 50"/>
                  <a:gd name="T16" fmla="*/ 0 w 1640"/>
                  <a:gd name="T17" fmla="*/ 0 h 50"/>
                  <a:gd name="T18" fmla="*/ 305 w 1640"/>
                  <a:gd name="T19" fmla="*/ 30 h 50"/>
                  <a:gd name="T20" fmla="*/ 610 w 1640"/>
                  <a:gd name="T21" fmla="*/ 45 h 50"/>
                  <a:gd name="T22" fmla="*/ 900 w 1640"/>
                  <a:gd name="T23" fmla="*/ 50 h 50"/>
                  <a:gd name="T24" fmla="*/ 1190 w 1640"/>
                  <a:gd name="T25" fmla="*/ 45 h 50"/>
                  <a:gd name="T26" fmla="*/ 1385 w 1640"/>
                  <a:gd name="T27" fmla="*/ 30 h 50"/>
                  <a:gd name="T28" fmla="*/ 1580 w 1640"/>
                  <a:gd name="T29" fmla="*/ 5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40" h="50">
                    <a:moveTo>
                      <a:pt x="1580" y="5"/>
                    </a:moveTo>
                    <a:lnTo>
                      <a:pt x="1610" y="0"/>
                    </a:lnTo>
                    <a:lnTo>
                      <a:pt x="1640" y="0"/>
                    </a:lnTo>
                    <a:lnTo>
                      <a:pt x="1295" y="0"/>
                    </a:lnTo>
                    <a:lnTo>
                      <a:pt x="1205" y="5"/>
                    </a:lnTo>
                    <a:lnTo>
                      <a:pt x="1115" y="10"/>
                    </a:lnTo>
                    <a:lnTo>
                      <a:pt x="665" y="20"/>
                    </a:lnTo>
                    <a:lnTo>
                      <a:pt x="220" y="0"/>
                    </a:lnTo>
                    <a:lnTo>
                      <a:pt x="0" y="0"/>
                    </a:lnTo>
                    <a:lnTo>
                      <a:pt x="305" y="30"/>
                    </a:lnTo>
                    <a:lnTo>
                      <a:pt x="610" y="45"/>
                    </a:lnTo>
                    <a:lnTo>
                      <a:pt x="900" y="50"/>
                    </a:lnTo>
                    <a:lnTo>
                      <a:pt x="1190" y="45"/>
                    </a:lnTo>
                    <a:lnTo>
                      <a:pt x="1385" y="30"/>
                    </a:lnTo>
                    <a:lnTo>
                      <a:pt x="158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8" name="Freeform 372"/>
              <p:cNvSpPr>
                <a:spLocks/>
              </p:cNvSpPr>
              <p:nvPr/>
            </p:nvSpPr>
            <p:spPr bwMode="auto">
              <a:xfrm>
                <a:off x="1773" y="2368"/>
                <a:ext cx="4275" cy="675"/>
              </a:xfrm>
              <a:custGeom>
                <a:avLst/>
                <a:gdLst>
                  <a:gd name="T0" fmla="*/ 3440 w 4275"/>
                  <a:gd name="T1" fmla="*/ 245 h 675"/>
                  <a:gd name="T2" fmla="*/ 3160 w 4275"/>
                  <a:gd name="T3" fmla="*/ 320 h 675"/>
                  <a:gd name="T4" fmla="*/ 2775 w 4275"/>
                  <a:gd name="T5" fmla="*/ 400 h 675"/>
                  <a:gd name="T6" fmla="*/ 2365 w 4275"/>
                  <a:gd name="T7" fmla="*/ 450 h 675"/>
                  <a:gd name="T8" fmla="*/ 1975 w 4275"/>
                  <a:gd name="T9" fmla="*/ 470 h 675"/>
                  <a:gd name="T10" fmla="*/ 1640 w 4275"/>
                  <a:gd name="T11" fmla="*/ 455 h 675"/>
                  <a:gd name="T12" fmla="*/ 1265 w 4275"/>
                  <a:gd name="T13" fmla="*/ 405 h 675"/>
                  <a:gd name="T14" fmla="*/ 880 w 4275"/>
                  <a:gd name="T15" fmla="*/ 310 h 675"/>
                  <a:gd name="T16" fmla="*/ 550 w 4275"/>
                  <a:gd name="T17" fmla="*/ 200 h 675"/>
                  <a:gd name="T18" fmla="*/ 245 w 4275"/>
                  <a:gd name="T19" fmla="*/ 75 h 675"/>
                  <a:gd name="T20" fmla="*/ 90 w 4275"/>
                  <a:gd name="T21" fmla="*/ 5 h 675"/>
                  <a:gd name="T22" fmla="*/ 0 w 4275"/>
                  <a:gd name="T23" fmla="*/ 0 h 675"/>
                  <a:gd name="T24" fmla="*/ 30 w 4275"/>
                  <a:gd name="T25" fmla="*/ 10 h 675"/>
                  <a:gd name="T26" fmla="*/ 175 w 4275"/>
                  <a:gd name="T27" fmla="*/ 80 h 675"/>
                  <a:gd name="T28" fmla="*/ 475 w 4275"/>
                  <a:gd name="T29" fmla="*/ 200 h 675"/>
                  <a:gd name="T30" fmla="*/ 775 w 4275"/>
                  <a:gd name="T31" fmla="*/ 300 h 675"/>
                  <a:gd name="T32" fmla="*/ 1080 w 4275"/>
                  <a:gd name="T33" fmla="*/ 380 h 675"/>
                  <a:gd name="T34" fmla="*/ 1480 w 4275"/>
                  <a:gd name="T35" fmla="*/ 450 h 675"/>
                  <a:gd name="T36" fmla="*/ 1845 w 4275"/>
                  <a:gd name="T37" fmla="*/ 485 h 675"/>
                  <a:gd name="T38" fmla="*/ 2200 w 4275"/>
                  <a:gd name="T39" fmla="*/ 490 h 675"/>
                  <a:gd name="T40" fmla="*/ 2590 w 4275"/>
                  <a:gd name="T41" fmla="*/ 465 h 675"/>
                  <a:gd name="T42" fmla="*/ 2980 w 4275"/>
                  <a:gd name="T43" fmla="*/ 410 h 675"/>
                  <a:gd name="T44" fmla="*/ 3360 w 4275"/>
                  <a:gd name="T45" fmla="*/ 320 h 675"/>
                  <a:gd name="T46" fmla="*/ 3710 w 4275"/>
                  <a:gd name="T47" fmla="*/ 205 h 675"/>
                  <a:gd name="T48" fmla="*/ 4030 w 4275"/>
                  <a:gd name="T49" fmla="*/ 30 h 675"/>
                  <a:gd name="T50" fmla="*/ 4090 w 4275"/>
                  <a:gd name="T51" fmla="*/ 255 h 675"/>
                  <a:gd name="T52" fmla="*/ 4185 w 4275"/>
                  <a:gd name="T53" fmla="*/ 450 h 675"/>
                  <a:gd name="T54" fmla="*/ 4225 w 4275"/>
                  <a:gd name="T55" fmla="*/ 675 h 675"/>
                  <a:gd name="T56" fmla="*/ 4270 w 4275"/>
                  <a:gd name="T57" fmla="*/ 570 h 675"/>
                  <a:gd name="T58" fmla="*/ 4200 w 4275"/>
                  <a:gd name="T59" fmla="*/ 375 h 675"/>
                  <a:gd name="T60" fmla="*/ 4160 w 4275"/>
                  <a:gd name="T61" fmla="*/ 300 h 675"/>
                  <a:gd name="T62" fmla="*/ 4085 w 4275"/>
                  <a:gd name="T63" fmla="*/ 125 h 675"/>
                  <a:gd name="T64" fmla="*/ 4075 w 4275"/>
                  <a:gd name="T65" fmla="*/ 15 h 675"/>
                  <a:gd name="T66" fmla="*/ 4010 w 4275"/>
                  <a:gd name="T67" fmla="*/ 0 h 675"/>
                  <a:gd name="T68" fmla="*/ 3700 w 4275"/>
                  <a:gd name="T69" fmla="*/ 160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275" h="675">
                    <a:moveTo>
                      <a:pt x="3535" y="215"/>
                    </a:moveTo>
                    <a:lnTo>
                      <a:pt x="3440" y="245"/>
                    </a:lnTo>
                    <a:lnTo>
                      <a:pt x="3350" y="270"/>
                    </a:lnTo>
                    <a:lnTo>
                      <a:pt x="3160" y="320"/>
                    </a:lnTo>
                    <a:lnTo>
                      <a:pt x="2970" y="365"/>
                    </a:lnTo>
                    <a:lnTo>
                      <a:pt x="2775" y="400"/>
                    </a:lnTo>
                    <a:lnTo>
                      <a:pt x="2575" y="425"/>
                    </a:lnTo>
                    <a:lnTo>
                      <a:pt x="2365" y="450"/>
                    </a:lnTo>
                    <a:lnTo>
                      <a:pt x="2155" y="465"/>
                    </a:lnTo>
                    <a:lnTo>
                      <a:pt x="1975" y="470"/>
                    </a:lnTo>
                    <a:lnTo>
                      <a:pt x="1790" y="465"/>
                    </a:lnTo>
                    <a:lnTo>
                      <a:pt x="1640" y="455"/>
                    </a:lnTo>
                    <a:lnTo>
                      <a:pt x="1495" y="440"/>
                    </a:lnTo>
                    <a:lnTo>
                      <a:pt x="1265" y="405"/>
                    </a:lnTo>
                    <a:lnTo>
                      <a:pt x="1045" y="355"/>
                    </a:lnTo>
                    <a:lnTo>
                      <a:pt x="880" y="310"/>
                    </a:lnTo>
                    <a:lnTo>
                      <a:pt x="715" y="260"/>
                    </a:lnTo>
                    <a:lnTo>
                      <a:pt x="550" y="200"/>
                    </a:lnTo>
                    <a:lnTo>
                      <a:pt x="390" y="140"/>
                    </a:lnTo>
                    <a:lnTo>
                      <a:pt x="245" y="75"/>
                    </a:lnTo>
                    <a:lnTo>
                      <a:pt x="100" y="10"/>
                    </a:lnTo>
                    <a:lnTo>
                      <a:pt x="90" y="5"/>
                    </a:lnTo>
                    <a:lnTo>
                      <a:pt x="80" y="0"/>
                    </a:lnTo>
                    <a:lnTo>
                      <a:pt x="0" y="0"/>
                    </a:lnTo>
                    <a:lnTo>
                      <a:pt x="15" y="5"/>
                    </a:lnTo>
                    <a:lnTo>
                      <a:pt x="30" y="10"/>
                    </a:lnTo>
                    <a:lnTo>
                      <a:pt x="100" y="45"/>
                    </a:lnTo>
                    <a:lnTo>
                      <a:pt x="175" y="80"/>
                    </a:lnTo>
                    <a:lnTo>
                      <a:pt x="325" y="145"/>
                    </a:lnTo>
                    <a:lnTo>
                      <a:pt x="475" y="200"/>
                    </a:lnTo>
                    <a:lnTo>
                      <a:pt x="620" y="255"/>
                    </a:lnTo>
                    <a:lnTo>
                      <a:pt x="775" y="300"/>
                    </a:lnTo>
                    <a:lnTo>
                      <a:pt x="925" y="340"/>
                    </a:lnTo>
                    <a:lnTo>
                      <a:pt x="1080" y="380"/>
                    </a:lnTo>
                    <a:lnTo>
                      <a:pt x="1280" y="420"/>
                    </a:lnTo>
                    <a:lnTo>
                      <a:pt x="1480" y="450"/>
                    </a:lnTo>
                    <a:lnTo>
                      <a:pt x="1665" y="470"/>
                    </a:lnTo>
                    <a:lnTo>
                      <a:pt x="1845" y="485"/>
                    </a:lnTo>
                    <a:lnTo>
                      <a:pt x="2020" y="490"/>
                    </a:lnTo>
                    <a:lnTo>
                      <a:pt x="2200" y="490"/>
                    </a:lnTo>
                    <a:lnTo>
                      <a:pt x="2395" y="485"/>
                    </a:lnTo>
                    <a:lnTo>
                      <a:pt x="2590" y="465"/>
                    </a:lnTo>
                    <a:lnTo>
                      <a:pt x="2785" y="445"/>
                    </a:lnTo>
                    <a:lnTo>
                      <a:pt x="2980" y="410"/>
                    </a:lnTo>
                    <a:lnTo>
                      <a:pt x="3170" y="370"/>
                    </a:lnTo>
                    <a:lnTo>
                      <a:pt x="3360" y="320"/>
                    </a:lnTo>
                    <a:lnTo>
                      <a:pt x="3535" y="270"/>
                    </a:lnTo>
                    <a:lnTo>
                      <a:pt x="3710" y="205"/>
                    </a:lnTo>
                    <a:lnTo>
                      <a:pt x="3875" y="125"/>
                    </a:lnTo>
                    <a:lnTo>
                      <a:pt x="4030" y="30"/>
                    </a:lnTo>
                    <a:lnTo>
                      <a:pt x="4025" y="165"/>
                    </a:lnTo>
                    <a:lnTo>
                      <a:pt x="4090" y="255"/>
                    </a:lnTo>
                    <a:lnTo>
                      <a:pt x="4145" y="350"/>
                    </a:lnTo>
                    <a:lnTo>
                      <a:pt x="4185" y="450"/>
                    </a:lnTo>
                    <a:lnTo>
                      <a:pt x="4215" y="560"/>
                    </a:lnTo>
                    <a:lnTo>
                      <a:pt x="4225" y="675"/>
                    </a:lnTo>
                    <a:lnTo>
                      <a:pt x="4275" y="675"/>
                    </a:lnTo>
                    <a:lnTo>
                      <a:pt x="4270" y="570"/>
                    </a:lnTo>
                    <a:lnTo>
                      <a:pt x="4245" y="470"/>
                    </a:lnTo>
                    <a:lnTo>
                      <a:pt x="4200" y="375"/>
                    </a:lnTo>
                    <a:lnTo>
                      <a:pt x="4180" y="335"/>
                    </a:lnTo>
                    <a:lnTo>
                      <a:pt x="4160" y="300"/>
                    </a:lnTo>
                    <a:lnTo>
                      <a:pt x="4115" y="215"/>
                    </a:lnTo>
                    <a:lnTo>
                      <a:pt x="4085" y="125"/>
                    </a:lnTo>
                    <a:lnTo>
                      <a:pt x="4065" y="30"/>
                    </a:lnTo>
                    <a:lnTo>
                      <a:pt x="4075" y="15"/>
                    </a:lnTo>
                    <a:lnTo>
                      <a:pt x="4085" y="0"/>
                    </a:lnTo>
                    <a:lnTo>
                      <a:pt x="4010" y="0"/>
                    </a:lnTo>
                    <a:lnTo>
                      <a:pt x="3855" y="85"/>
                    </a:lnTo>
                    <a:lnTo>
                      <a:pt x="3700" y="160"/>
                    </a:lnTo>
                    <a:lnTo>
                      <a:pt x="3535" y="2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29" name="Freeform 373"/>
              <p:cNvSpPr>
                <a:spLocks/>
              </p:cNvSpPr>
              <p:nvPr/>
            </p:nvSpPr>
            <p:spPr bwMode="auto">
              <a:xfrm>
                <a:off x="1533" y="1213"/>
                <a:ext cx="45" cy="25"/>
              </a:xfrm>
              <a:custGeom>
                <a:avLst/>
                <a:gdLst>
                  <a:gd name="T0" fmla="*/ 30 w 45"/>
                  <a:gd name="T1" fmla="*/ 0 h 25"/>
                  <a:gd name="T2" fmla="*/ 30 w 45"/>
                  <a:gd name="T3" fmla="*/ 0 h 25"/>
                  <a:gd name="T4" fmla="*/ 25 w 45"/>
                  <a:gd name="T5" fmla="*/ 5 h 25"/>
                  <a:gd name="T6" fmla="*/ 20 w 45"/>
                  <a:gd name="T7" fmla="*/ 5 h 25"/>
                  <a:gd name="T8" fmla="*/ 20 w 45"/>
                  <a:gd name="T9" fmla="*/ 5 h 25"/>
                  <a:gd name="T10" fmla="*/ 15 w 45"/>
                  <a:gd name="T11" fmla="*/ 10 h 25"/>
                  <a:gd name="T12" fmla="*/ 10 w 45"/>
                  <a:gd name="T13" fmla="*/ 15 h 25"/>
                  <a:gd name="T14" fmla="*/ 5 w 45"/>
                  <a:gd name="T15" fmla="*/ 25 h 25"/>
                  <a:gd name="T16" fmla="*/ 5 w 45"/>
                  <a:gd name="T17" fmla="*/ 25 h 25"/>
                  <a:gd name="T18" fmla="*/ 0 w 45"/>
                  <a:gd name="T19" fmla="*/ 25 h 25"/>
                  <a:gd name="T20" fmla="*/ 30 w 45"/>
                  <a:gd name="T21" fmla="*/ 25 h 25"/>
                  <a:gd name="T22" fmla="*/ 35 w 45"/>
                  <a:gd name="T23" fmla="*/ 20 h 25"/>
                  <a:gd name="T24" fmla="*/ 45 w 45"/>
                  <a:gd name="T25" fmla="*/ 15 h 25"/>
                  <a:gd name="T26" fmla="*/ 45 w 45"/>
                  <a:gd name="T27" fmla="*/ 10 h 25"/>
                  <a:gd name="T28" fmla="*/ 45 w 45"/>
                  <a:gd name="T29" fmla="*/ 10 h 25"/>
                  <a:gd name="T30" fmla="*/ 40 w 45"/>
                  <a:gd name="T31" fmla="*/ 5 h 25"/>
                  <a:gd name="T32" fmla="*/ 40 w 45"/>
                  <a:gd name="T33" fmla="*/ 5 h 25"/>
                  <a:gd name="T34" fmla="*/ 35 w 45"/>
                  <a:gd name="T35" fmla="*/ 0 h 25"/>
                  <a:gd name="T36" fmla="*/ 30 w 45"/>
                  <a:gd name="T37" fmla="*/ 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5" h="25">
                    <a:moveTo>
                      <a:pt x="30" y="0"/>
                    </a:moveTo>
                    <a:lnTo>
                      <a:pt x="30" y="0"/>
                    </a:lnTo>
                    <a:lnTo>
                      <a:pt x="25" y="5"/>
                    </a:lnTo>
                    <a:lnTo>
                      <a:pt x="20" y="5"/>
                    </a:lnTo>
                    <a:lnTo>
                      <a:pt x="20" y="5"/>
                    </a:lnTo>
                    <a:lnTo>
                      <a:pt x="15" y="10"/>
                    </a:lnTo>
                    <a:lnTo>
                      <a:pt x="10" y="15"/>
                    </a:lnTo>
                    <a:lnTo>
                      <a:pt x="5" y="25"/>
                    </a:lnTo>
                    <a:lnTo>
                      <a:pt x="5" y="25"/>
                    </a:lnTo>
                    <a:lnTo>
                      <a:pt x="0" y="25"/>
                    </a:lnTo>
                    <a:lnTo>
                      <a:pt x="30" y="25"/>
                    </a:lnTo>
                    <a:lnTo>
                      <a:pt x="35" y="20"/>
                    </a:lnTo>
                    <a:lnTo>
                      <a:pt x="45" y="15"/>
                    </a:lnTo>
                    <a:lnTo>
                      <a:pt x="45" y="10"/>
                    </a:lnTo>
                    <a:lnTo>
                      <a:pt x="45" y="10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35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0" name="Freeform 374"/>
              <p:cNvSpPr>
                <a:spLocks/>
              </p:cNvSpPr>
              <p:nvPr/>
            </p:nvSpPr>
            <p:spPr bwMode="auto">
              <a:xfrm>
                <a:off x="1403" y="1238"/>
                <a:ext cx="160" cy="25"/>
              </a:xfrm>
              <a:custGeom>
                <a:avLst/>
                <a:gdLst>
                  <a:gd name="T0" fmla="*/ 150 w 160"/>
                  <a:gd name="T1" fmla="*/ 10 h 25"/>
                  <a:gd name="T2" fmla="*/ 155 w 160"/>
                  <a:gd name="T3" fmla="*/ 5 h 25"/>
                  <a:gd name="T4" fmla="*/ 160 w 160"/>
                  <a:gd name="T5" fmla="*/ 0 h 25"/>
                  <a:gd name="T6" fmla="*/ 130 w 160"/>
                  <a:gd name="T7" fmla="*/ 0 h 25"/>
                  <a:gd name="T8" fmla="*/ 120 w 160"/>
                  <a:gd name="T9" fmla="*/ 0 h 25"/>
                  <a:gd name="T10" fmla="*/ 105 w 160"/>
                  <a:gd name="T11" fmla="*/ 5 h 25"/>
                  <a:gd name="T12" fmla="*/ 100 w 160"/>
                  <a:gd name="T13" fmla="*/ 5 h 25"/>
                  <a:gd name="T14" fmla="*/ 95 w 160"/>
                  <a:gd name="T15" fmla="*/ 0 h 25"/>
                  <a:gd name="T16" fmla="*/ 0 w 160"/>
                  <a:gd name="T17" fmla="*/ 0 h 25"/>
                  <a:gd name="T18" fmla="*/ 5 w 160"/>
                  <a:gd name="T19" fmla="*/ 5 h 25"/>
                  <a:gd name="T20" fmla="*/ 15 w 160"/>
                  <a:gd name="T21" fmla="*/ 10 h 25"/>
                  <a:gd name="T22" fmla="*/ 55 w 160"/>
                  <a:gd name="T23" fmla="*/ 25 h 25"/>
                  <a:gd name="T24" fmla="*/ 100 w 160"/>
                  <a:gd name="T25" fmla="*/ 25 h 25"/>
                  <a:gd name="T26" fmla="*/ 135 w 160"/>
                  <a:gd name="T27" fmla="*/ 10 h 25"/>
                  <a:gd name="T28" fmla="*/ 140 w 160"/>
                  <a:gd name="T29" fmla="*/ 10 h 25"/>
                  <a:gd name="T30" fmla="*/ 150 w 160"/>
                  <a:gd name="T31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60" h="25">
                    <a:moveTo>
                      <a:pt x="150" y="10"/>
                    </a:moveTo>
                    <a:lnTo>
                      <a:pt x="155" y="5"/>
                    </a:lnTo>
                    <a:lnTo>
                      <a:pt x="160" y="0"/>
                    </a:lnTo>
                    <a:lnTo>
                      <a:pt x="130" y="0"/>
                    </a:lnTo>
                    <a:lnTo>
                      <a:pt x="120" y="0"/>
                    </a:lnTo>
                    <a:lnTo>
                      <a:pt x="105" y="5"/>
                    </a:lnTo>
                    <a:lnTo>
                      <a:pt x="100" y="5"/>
                    </a:lnTo>
                    <a:lnTo>
                      <a:pt x="95" y="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5" y="10"/>
                    </a:lnTo>
                    <a:lnTo>
                      <a:pt x="55" y="25"/>
                    </a:lnTo>
                    <a:lnTo>
                      <a:pt x="100" y="25"/>
                    </a:lnTo>
                    <a:lnTo>
                      <a:pt x="135" y="10"/>
                    </a:lnTo>
                    <a:lnTo>
                      <a:pt x="140" y="10"/>
                    </a:lnTo>
                    <a:lnTo>
                      <a:pt x="15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1" name="Freeform 375"/>
              <p:cNvSpPr>
                <a:spLocks/>
              </p:cNvSpPr>
              <p:nvPr/>
            </p:nvSpPr>
            <p:spPr bwMode="auto">
              <a:xfrm>
                <a:off x="1208" y="1013"/>
                <a:ext cx="420" cy="225"/>
              </a:xfrm>
              <a:custGeom>
                <a:avLst/>
                <a:gdLst>
                  <a:gd name="T0" fmla="*/ 410 w 420"/>
                  <a:gd name="T1" fmla="*/ 185 h 225"/>
                  <a:gd name="T2" fmla="*/ 250 w 420"/>
                  <a:gd name="T3" fmla="*/ 30 h 225"/>
                  <a:gd name="T4" fmla="*/ 165 w 420"/>
                  <a:gd name="T5" fmla="*/ 20 h 225"/>
                  <a:gd name="T6" fmla="*/ 150 w 420"/>
                  <a:gd name="T7" fmla="*/ 5 h 225"/>
                  <a:gd name="T8" fmla="*/ 115 w 420"/>
                  <a:gd name="T9" fmla="*/ 0 h 225"/>
                  <a:gd name="T10" fmla="*/ 70 w 420"/>
                  <a:gd name="T11" fmla="*/ 5 h 225"/>
                  <a:gd name="T12" fmla="*/ 35 w 420"/>
                  <a:gd name="T13" fmla="*/ 30 h 225"/>
                  <a:gd name="T14" fmla="*/ 10 w 420"/>
                  <a:gd name="T15" fmla="*/ 70 h 225"/>
                  <a:gd name="T16" fmla="*/ 30 w 420"/>
                  <a:gd name="T17" fmla="*/ 170 h 225"/>
                  <a:gd name="T18" fmla="*/ 5 w 420"/>
                  <a:gd name="T19" fmla="*/ 215 h 225"/>
                  <a:gd name="T20" fmla="*/ 30 w 420"/>
                  <a:gd name="T21" fmla="*/ 215 h 225"/>
                  <a:gd name="T22" fmla="*/ 35 w 420"/>
                  <a:gd name="T23" fmla="*/ 190 h 225"/>
                  <a:gd name="T24" fmla="*/ 75 w 420"/>
                  <a:gd name="T25" fmla="*/ 170 h 225"/>
                  <a:gd name="T26" fmla="*/ 30 w 420"/>
                  <a:gd name="T27" fmla="*/ 120 h 225"/>
                  <a:gd name="T28" fmla="*/ 30 w 420"/>
                  <a:gd name="T29" fmla="*/ 70 h 225"/>
                  <a:gd name="T30" fmla="*/ 50 w 420"/>
                  <a:gd name="T31" fmla="*/ 40 h 225"/>
                  <a:gd name="T32" fmla="*/ 70 w 420"/>
                  <a:gd name="T33" fmla="*/ 25 h 225"/>
                  <a:gd name="T34" fmla="*/ 145 w 420"/>
                  <a:gd name="T35" fmla="*/ 25 h 225"/>
                  <a:gd name="T36" fmla="*/ 130 w 420"/>
                  <a:gd name="T37" fmla="*/ 35 h 225"/>
                  <a:gd name="T38" fmla="*/ 115 w 420"/>
                  <a:gd name="T39" fmla="*/ 35 h 225"/>
                  <a:gd name="T40" fmla="*/ 110 w 420"/>
                  <a:gd name="T41" fmla="*/ 30 h 225"/>
                  <a:gd name="T42" fmla="*/ 95 w 420"/>
                  <a:gd name="T43" fmla="*/ 30 h 225"/>
                  <a:gd name="T44" fmla="*/ 65 w 420"/>
                  <a:gd name="T45" fmla="*/ 130 h 225"/>
                  <a:gd name="T46" fmla="*/ 100 w 420"/>
                  <a:gd name="T47" fmla="*/ 170 h 225"/>
                  <a:gd name="T48" fmla="*/ 135 w 420"/>
                  <a:gd name="T49" fmla="*/ 225 h 225"/>
                  <a:gd name="T50" fmla="*/ 195 w 420"/>
                  <a:gd name="T51" fmla="*/ 225 h 225"/>
                  <a:gd name="T52" fmla="*/ 240 w 420"/>
                  <a:gd name="T53" fmla="*/ 205 h 225"/>
                  <a:gd name="T54" fmla="*/ 220 w 420"/>
                  <a:gd name="T55" fmla="*/ 190 h 225"/>
                  <a:gd name="T56" fmla="*/ 185 w 420"/>
                  <a:gd name="T57" fmla="*/ 140 h 225"/>
                  <a:gd name="T58" fmla="*/ 190 w 420"/>
                  <a:gd name="T59" fmla="*/ 95 h 225"/>
                  <a:gd name="T60" fmla="*/ 210 w 420"/>
                  <a:gd name="T61" fmla="*/ 85 h 225"/>
                  <a:gd name="T62" fmla="*/ 195 w 420"/>
                  <a:gd name="T63" fmla="*/ 75 h 225"/>
                  <a:gd name="T64" fmla="*/ 180 w 420"/>
                  <a:gd name="T65" fmla="*/ 80 h 225"/>
                  <a:gd name="T66" fmla="*/ 165 w 420"/>
                  <a:gd name="T67" fmla="*/ 95 h 225"/>
                  <a:gd name="T68" fmla="*/ 150 w 420"/>
                  <a:gd name="T69" fmla="*/ 155 h 225"/>
                  <a:gd name="T70" fmla="*/ 165 w 420"/>
                  <a:gd name="T71" fmla="*/ 210 h 225"/>
                  <a:gd name="T72" fmla="*/ 115 w 420"/>
                  <a:gd name="T73" fmla="*/ 140 h 225"/>
                  <a:gd name="T74" fmla="*/ 150 w 420"/>
                  <a:gd name="T75" fmla="*/ 60 h 225"/>
                  <a:gd name="T76" fmla="*/ 195 w 420"/>
                  <a:gd name="T77" fmla="*/ 55 h 225"/>
                  <a:gd name="T78" fmla="*/ 110 w 420"/>
                  <a:gd name="T79" fmla="*/ 80 h 225"/>
                  <a:gd name="T80" fmla="*/ 110 w 420"/>
                  <a:gd name="T81" fmla="*/ 85 h 225"/>
                  <a:gd name="T82" fmla="*/ 100 w 420"/>
                  <a:gd name="T83" fmla="*/ 150 h 225"/>
                  <a:gd name="T84" fmla="*/ 80 w 420"/>
                  <a:gd name="T85" fmla="*/ 120 h 225"/>
                  <a:gd name="T86" fmla="*/ 130 w 420"/>
                  <a:gd name="T87" fmla="*/ 40 h 225"/>
                  <a:gd name="T88" fmla="*/ 160 w 420"/>
                  <a:gd name="T89" fmla="*/ 40 h 225"/>
                  <a:gd name="T90" fmla="*/ 190 w 420"/>
                  <a:gd name="T91" fmla="*/ 45 h 225"/>
                  <a:gd name="T92" fmla="*/ 230 w 420"/>
                  <a:gd name="T93" fmla="*/ 55 h 225"/>
                  <a:gd name="T94" fmla="*/ 380 w 420"/>
                  <a:gd name="T95" fmla="*/ 20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20" h="225">
                    <a:moveTo>
                      <a:pt x="380" y="225"/>
                    </a:moveTo>
                    <a:lnTo>
                      <a:pt x="420" y="225"/>
                    </a:lnTo>
                    <a:lnTo>
                      <a:pt x="415" y="205"/>
                    </a:lnTo>
                    <a:lnTo>
                      <a:pt x="410" y="185"/>
                    </a:lnTo>
                    <a:lnTo>
                      <a:pt x="400" y="160"/>
                    </a:lnTo>
                    <a:lnTo>
                      <a:pt x="360" y="100"/>
                    </a:lnTo>
                    <a:lnTo>
                      <a:pt x="310" y="55"/>
                    </a:lnTo>
                    <a:lnTo>
                      <a:pt x="250" y="30"/>
                    </a:lnTo>
                    <a:lnTo>
                      <a:pt x="175" y="20"/>
                    </a:lnTo>
                    <a:lnTo>
                      <a:pt x="170" y="20"/>
                    </a:lnTo>
                    <a:lnTo>
                      <a:pt x="165" y="20"/>
                    </a:lnTo>
                    <a:lnTo>
                      <a:pt x="165" y="20"/>
                    </a:lnTo>
                    <a:lnTo>
                      <a:pt x="165" y="25"/>
                    </a:lnTo>
                    <a:lnTo>
                      <a:pt x="160" y="15"/>
                    </a:lnTo>
                    <a:lnTo>
                      <a:pt x="150" y="5"/>
                    </a:lnTo>
                    <a:lnTo>
                      <a:pt x="150" y="5"/>
                    </a:lnTo>
                    <a:lnTo>
                      <a:pt x="150" y="5"/>
                    </a:lnTo>
                    <a:lnTo>
                      <a:pt x="145" y="0"/>
                    </a:lnTo>
                    <a:lnTo>
                      <a:pt x="140" y="0"/>
                    </a:lnTo>
                    <a:lnTo>
                      <a:pt x="115" y="0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0" y="5"/>
                    </a:lnTo>
                    <a:lnTo>
                      <a:pt x="70" y="5"/>
                    </a:lnTo>
                    <a:lnTo>
                      <a:pt x="65" y="5"/>
                    </a:lnTo>
                    <a:lnTo>
                      <a:pt x="50" y="15"/>
                    </a:lnTo>
                    <a:lnTo>
                      <a:pt x="35" y="30"/>
                    </a:lnTo>
                    <a:lnTo>
                      <a:pt x="20" y="45"/>
                    </a:lnTo>
                    <a:lnTo>
                      <a:pt x="10" y="65"/>
                    </a:lnTo>
                    <a:lnTo>
                      <a:pt x="10" y="70"/>
                    </a:lnTo>
                    <a:lnTo>
                      <a:pt x="10" y="70"/>
                    </a:lnTo>
                    <a:lnTo>
                      <a:pt x="0" y="105"/>
                    </a:lnTo>
                    <a:lnTo>
                      <a:pt x="10" y="135"/>
                    </a:lnTo>
                    <a:lnTo>
                      <a:pt x="30" y="165"/>
                    </a:lnTo>
                    <a:lnTo>
                      <a:pt x="30" y="170"/>
                    </a:lnTo>
                    <a:lnTo>
                      <a:pt x="25" y="170"/>
                    </a:lnTo>
                    <a:lnTo>
                      <a:pt x="20" y="185"/>
                    </a:lnTo>
                    <a:lnTo>
                      <a:pt x="10" y="200"/>
                    </a:lnTo>
                    <a:lnTo>
                      <a:pt x="5" y="215"/>
                    </a:lnTo>
                    <a:lnTo>
                      <a:pt x="0" y="225"/>
                    </a:lnTo>
                    <a:lnTo>
                      <a:pt x="25" y="225"/>
                    </a:lnTo>
                    <a:lnTo>
                      <a:pt x="25" y="220"/>
                    </a:lnTo>
                    <a:lnTo>
                      <a:pt x="30" y="215"/>
                    </a:lnTo>
                    <a:lnTo>
                      <a:pt x="25" y="210"/>
                    </a:lnTo>
                    <a:lnTo>
                      <a:pt x="25" y="210"/>
                    </a:lnTo>
                    <a:lnTo>
                      <a:pt x="25" y="210"/>
                    </a:lnTo>
                    <a:lnTo>
                      <a:pt x="35" y="190"/>
                    </a:lnTo>
                    <a:lnTo>
                      <a:pt x="45" y="175"/>
                    </a:lnTo>
                    <a:lnTo>
                      <a:pt x="55" y="180"/>
                    </a:lnTo>
                    <a:lnTo>
                      <a:pt x="65" y="175"/>
                    </a:lnTo>
                    <a:lnTo>
                      <a:pt x="75" y="170"/>
                    </a:lnTo>
                    <a:lnTo>
                      <a:pt x="70" y="170"/>
                    </a:lnTo>
                    <a:lnTo>
                      <a:pt x="70" y="170"/>
                    </a:lnTo>
                    <a:lnTo>
                      <a:pt x="40" y="145"/>
                    </a:lnTo>
                    <a:lnTo>
                      <a:pt x="30" y="120"/>
                    </a:lnTo>
                    <a:lnTo>
                      <a:pt x="30" y="85"/>
                    </a:lnTo>
                    <a:lnTo>
                      <a:pt x="30" y="80"/>
                    </a:lnTo>
                    <a:lnTo>
                      <a:pt x="30" y="75"/>
                    </a:lnTo>
                    <a:lnTo>
                      <a:pt x="30" y="70"/>
                    </a:lnTo>
                    <a:lnTo>
                      <a:pt x="30" y="65"/>
                    </a:lnTo>
                    <a:lnTo>
                      <a:pt x="35" y="65"/>
                    </a:lnTo>
                    <a:lnTo>
                      <a:pt x="35" y="60"/>
                    </a:lnTo>
                    <a:lnTo>
                      <a:pt x="50" y="40"/>
                    </a:lnTo>
                    <a:lnTo>
                      <a:pt x="65" y="20"/>
                    </a:lnTo>
                    <a:lnTo>
                      <a:pt x="65" y="20"/>
                    </a:lnTo>
                    <a:lnTo>
                      <a:pt x="65" y="20"/>
                    </a:lnTo>
                    <a:lnTo>
                      <a:pt x="70" y="25"/>
                    </a:lnTo>
                    <a:lnTo>
                      <a:pt x="75" y="25"/>
                    </a:lnTo>
                    <a:lnTo>
                      <a:pt x="110" y="25"/>
                    </a:lnTo>
                    <a:lnTo>
                      <a:pt x="140" y="25"/>
                    </a:lnTo>
                    <a:lnTo>
                      <a:pt x="145" y="25"/>
                    </a:lnTo>
                    <a:lnTo>
                      <a:pt x="150" y="30"/>
                    </a:lnTo>
                    <a:lnTo>
                      <a:pt x="140" y="35"/>
                    </a:lnTo>
                    <a:lnTo>
                      <a:pt x="130" y="35"/>
                    </a:lnTo>
                    <a:lnTo>
                      <a:pt x="130" y="35"/>
                    </a:lnTo>
                    <a:lnTo>
                      <a:pt x="130" y="35"/>
                    </a:lnTo>
                    <a:lnTo>
                      <a:pt x="125" y="35"/>
                    </a:lnTo>
                    <a:lnTo>
                      <a:pt x="120" y="30"/>
                    </a:lnTo>
                    <a:lnTo>
                      <a:pt x="115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0"/>
                    </a:lnTo>
                    <a:lnTo>
                      <a:pt x="110" y="30"/>
                    </a:lnTo>
                    <a:lnTo>
                      <a:pt x="105" y="30"/>
                    </a:lnTo>
                    <a:lnTo>
                      <a:pt x="100" y="25"/>
                    </a:lnTo>
                    <a:lnTo>
                      <a:pt x="95" y="30"/>
                    </a:lnTo>
                    <a:lnTo>
                      <a:pt x="95" y="30"/>
                    </a:lnTo>
                    <a:lnTo>
                      <a:pt x="65" y="70"/>
                    </a:lnTo>
                    <a:lnTo>
                      <a:pt x="55" y="125"/>
                    </a:lnTo>
                    <a:lnTo>
                      <a:pt x="65" y="130"/>
                    </a:lnTo>
                    <a:lnTo>
                      <a:pt x="75" y="145"/>
                    </a:lnTo>
                    <a:lnTo>
                      <a:pt x="90" y="150"/>
                    </a:lnTo>
                    <a:lnTo>
                      <a:pt x="100" y="160"/>
                    </a:lnTo>
                    <a:lnTo>
                      <a:pt x="100" y="170"/>
                    </a:lnTo>
                    <a:lnTo>
                      <a:pt x="105" y="185"/>
                    </a:lnTo>
                    <a:lnTo>
                      <a:pt x="120" y="205"/>
                    </a:lnTo>
                    <a:lnTo>
                      <a:pt x="135" y="225"/>
                    </a:lnTo>
                    <a:lnTo>
                      <a:pt x="135" y="225"/>
                    </a:lnTo>
                    <a:lnTo>
                      <a:pt x="185" y="225"/>
                    </a:lnTo>
                    <a:lnTo>
                      <a:pt x="190" y="225"/>
                    </a:lnTo>
                    <a:lnTo>
                      <a:pt x="190" y="220"/>
                    </a:lnTo>
                    <a:lnTo>
                      <a:pt x="195" y="225"/>
                    </a:lnTo>
                    <a:lnTo>
                      <a:pt x="195" y="225"/>
                    </a:lnTo>
                    <a:lnTo>
                      <a:pt x="290" y="225"/>
                    </a:lnTo>
                    <a:lnTo>
                      <a:pt x="265" y="215"/>
                    </a:lnTo>
                    <a:lnTo>
                      <a:pt x="240" y="205"/>
                    </a:lnTo>
                    <a:lnTo>
                      <a:pt x="220" y="190"/>
                    </a:lnTo>
                    <a:lnTo>
                      <a:pt x="220" y="190"/>
                    </a:lnTo>
                    <a:lnTo>
                      <a:pt x="220" y="190"/>
                    </a:lnTo>
                    <a:lnTo>
                      <a:pt x="220" y="190"/>
                    </a:lnTo>
                    <a:lnTo>
                      <a:pt x="215" y="190"/>
                    </a:lnTo>
                    <a:lnTo>
                      <a:pt x="200" y="170"/>
                    </a:lnTo>
                    <a:lnTo>
                      <a:pt x="180" y="150"/>
                    </a:lnTo>
                    <a:lnTo>
                      <a:pt x="185" y="140"/>
                    </a:lnTo>
                    <a:lnTo>
                      <a:pt x="185" y="130"/>
                    </a:lnTo>
                    <a:lnTo>
                      <a:pt x="185" y="115"/>
                    </a:lnTo>
                    <a:lnTo>
                      <a:pt x="185" y="100"/>
                    </a:lnTo>
                    <a:lnTo>
                      <a:pt x="190" y="95"/>
                    </a:lnTo>
                    <a:lnTo>
                      <a:pt x="200" y="90"/>
                    </a:lnTo>
                    <a:lnTo>
                      <a:pt x="205" y="90"/>
                    </a:lnTo>
                    <a:lnTo>
                      <a:pt x="205" y="90"/>
                    </a:lnTo>
                    <a:lnTo>
                      <a:pt x="210" y="85"/>
                    </a:lnTo>
                    <a:lnTo>
                      <a:pt x="205" y="85"/>
                    </a:lnTo>
                    <a:lnTo>
                      <a:pt x="205" y="80"/>
                    </a:lnTo>
                    <a:lnTo>
                      <a:pt x="205" y="80"/>
                    </a:lnTo>
                    <a:lnTo>
                      <a:pt x="195" y="75"/>
                    </a:lnTo>
                    <a:lnTo>
                      <a:pt x="185" y="75"/>
                    </a:lnTo>
                    <a:lnTo>
                      <a:pt x="185" y="75"/>
                    </a:lnTo>
                    <a:lnTo>
                      <a:pt x="185" y="75"/>
                    </a:lnTo>
                    <a:lnTo>
                      <a:pt x="180" y="80"/>
                    </a:lnTo>
                    <a:lnTo>
                      <a:pt x="175" y="85"/>
                    </a:lnTo>
                    <a:lnTo>
                      <a:pt x="170" y="90"/>
                    </a:lnTo>
                    <a:lnTo>
                      <a:pt x="170" y="90"/>
                    </a:lnTo>
                    <a:lnTo>
                      <a:pt x="165" y="95"/>
                    </a:lnTo>
                    <a:lnTo>
                      <a:pt x="165" y="105"/>
                    </a:lnTo>
                    <a:lnTo>
                      <a:pt x="160" y="115"/>
                    </a:lnTo>
                    <a:lnTo>
                      <a:pt x="155" y="135"/>
                    </a:lnTo>
                    <a:lnTo>
                      <a:pt x="150" y="155"/>
                    </a:lnTo>
                    <a:lnTo>
                      <a:pt x="155" y="180"/>
                    </a:lnTo>
                    <a:lnTo>
                      <a:pt x="165" y="190"/>
                    </a:lnTo>
                    <a:lnTo>
                      <a:pt x="175" y="205"/>
                    </a:lnTo>
                    <a:lnTo>
                      <a:pt x="165" y="210"/>
                    </a:lnTo>
                    <a:lnTo>
                      <a:pt x="155" y="215"/>
                    </a:lnTo>
                    <a:lnTo>
                      <a:pt x="135" y="190"/>
                    </a:lnTo>
                    <a:lnTo>
                      <a:pt x="125" y="165"/>
                    </a:lnTo>
                    <a:lnTo>
                      <a:pt x="115" y="140"/>
                    </a:lnTo>
                    <a:lnTo>
                      <a:pt x="120" y="115"/>
                    </a:lnTo>
                    <a:lnTo>
                      <a:pt x="125" y="90"/>
                    </a:lnTo>
                    <a:lnTo>
                      <a:pt x="145" y="60"/>
                    </a:lnTo>
                    <a:lnTo>
                      <a:pt x="150" y="60"/>
                    </a:lnTo>
                    <a:lnTo>
                      <a:pt x="170" y="60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95" y="55"/>
                    </a:lnTo>
                    <a:lnTo>
                      <a:pt x="180" y="45"/>
                    </a:lnTo>
                    <a:lnTo>
                      <a:pt x="165" y="45"/>
                    </a:lnTo>
                    <a:lnTo>
                      <a:pt x="150" y="45"/>
                    </a:lnTo>
                    <a:lnTo>
                      <a:pt x="110" y="80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10" y="85"/>
                    </a:lnTo>
                    <a:lnTo>
                      <a:pt x="100" y="120"/>
                    </a:lnTo>
                    <a:lnTo>
                      <a:pt x="100" y="150"/>
                    </a:lnTo>
                    <a:lnTo>
                      <a:pt x="90" y="140"/>
                    </a:lnTo>
                    <a:lnTo>
                      <a:pt x="80" y="125"/>
                    </a:lnTo>
                    <a:lnTo>
                      <a:pt x="80" y="120"/>
                    </a:lnTo>
                    <a:lnTo>
                      <a:pt x="80" y="120"/>
                    </a:lnTo>
                    <a:lnTo>
                      <a:pt x="85" y="90"/>
                    </a:lnTo>
                    <a:lnTo>
                      <a:pt x="95" y="60"/>
                    </a:lnTo>
                    <a:lnTo>
                      <a:pt x="115" y="50"/>
                    </a:lnTo>
                    <a:lnTo>
                      <a:pt x="130" y="40"/>
                    </a:lnTo>
                    <a:lnTo>
                      <a:pt x="145" y="40"/>
                    </a:lnTo>
                    <a:lnTo>
                      <a:pt x="155" y="40"/>
                    </a:lnTo>
                    <a:lnTo>
                      <a:pt x="160" y="40"/>
                    </a:lnTo>
                    <a:lnTo>
                      <a:pt x="160" y="40"/>
                    </a:lnTo>
                    <a:lnTo>
                      <a:pt x="175" y="45"/>
                    </a:lnTo>
                    <a:lnTo>
                      <a:pt x="185" y="45"/>
                    </a:lnTo>
                    <a:lnTo>
                      <a:pt x="190" y="45"/>
                    </a:lnTo>
                    <a:lnTo>
                      <a:pt x="190" y="45"/>
                    </a:lnTo>
                    <a:lnTo>
                      <a:pt x="185" y="40"/>
                    </a:lnTo>
                    <a:lnTo>
                      <a:pt x="180" y="40"/>
                    </a:lnTo>
                    <a:lnTo>
                      <a:pt x="205" y="45"/>
                    </a:lnTo>
                    <a:lnTo>
                      <a:pt x="230" y="55"/>
                    </a:lnTo>
                    <a:lnTo>
                      <a:pt x="300" y="95"/>
                    </a:lnTo>
                    <a:lnTo>
                      <a:pt x="355" y="155"/>
                    </a:lnTo>
                    <a:lnTo>
                      <a:pt x="370" y="180"/>
                    </a:lnTo>
                    <a:lnTo>
                      <a:pt x="380" y="205"/>
                    </a:lnTo>
                    <a:lnTo>
                      <a:pt x="380" y="225"/>
                    </a:lnTo>
                    <a:lnTo>
                      <a:pt x="38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2" name="Freeform 376"/>
              <p:cNvSpPr>
                <a:spLocks noEditPoints="1"/>
              </p:cNvSpPr>
              <p:nvPr/>
            </p:nvSpPr>
            <p:spPr bwMode="auto">
              <a:xfrm>
                <a:off x="1063" y="1238"/>
                <a:ext cx="565" cy="225"/>
              </a:xfrm>
              <a:custGeom>
                <a:avLst/>
                <a:gdLst>
                  <a:gd name="T0" fmla="*/ 520 w 565"/>
                  <a:gd name="T1" fmla="*/ 25 h 225"/>
                  <a:gd name="T2" fmla="*/ 415 w 565"/>
                  <a:gd name="T3" fmla="*/ 60 h 225"/>
                  <a:gd name="T4" fmla="*/ 355 w 565"/>
                  <a:gd name="T5" fmla="*/ 20 h 225"/>
                  <a:gd name="T6" fmla="*/ 330 w 565"/>
                  <a:gd name="T7" fmla="*/ 15 h 225"/>
                  <a:gd name="T8" fmla="*/ 330 w 565"/>
                  <a:gd name="T9" fmla="*/ 0 h 225"/>
                  <a:gd name="T10" fmla="*/ 225 w 565"/>
                  <a:gd name="T11" fmla="*/ 40 h 225"/>
                  <a:gd name="T12" fmla="*/ 180 w 565"/>
                  <a:gd name="T13" fmla="*/ 85 h 225"/>
                  <a:gd name="T14" fmla="*/ 170 w 565"/>
                  <a:gd name="T15" fmla="*/ 75 h 225"/>
                  <a:gd name="T16" fmla="*/ 155 w 565"/>
                  <a:gd name="T17" fmla="*/ 75 h 225"/>
                  <a:gd name="T18" fmla="*/ 175 w 565"/>
                  <a:gd name="T19" fmla="*/ 50 h 225"/>
                  <a:gd name="T20" fmla="*/ 185 w 565"/>
                  <a:gd name="T21" fmla="*/ 45 h 225"/>
                  <a:gd name="T22" fmla="*/ 210 w 565"/>
                  <a:gd name="T23" fmla="*/ 5 h 225"/>
                  <a:gd name="T24" fmla="*/ 170 w 565"/>
                  <a:gd name="T25" fmla="*/ 25 h 225"/>
                  <a:gd name="T26" fmla="*/ 155 w 565"/>
                  <a:gd name="T27" fmla="*/ 50 h 225"/>
                  <a:gd name="T28" fmla="*/ 140 w 565"/>
                  <a:gd name="T29" fmla="*/ 80 h 225"/>
                  <a:gd name="T30" fmla="*/ 110 w 565"/>
                  <a:gd name="T31" fmla="*/ 70 h 225"/>
                  <a:gd name="T32" fmla="*/ 90 w 565"/>
                  <a:gd name="T33" fmla="*/ 70 h 225"/>
                  <a:gd name="T34" fmla="*/ 70 w 565"/>
                  <a:gd name="T35" fmla="*/ 80 h 225"/>
                  <a:gd name="T36" fmla="*/ 40 w 565"/>
                  <a:gd name="T37" fmla="*/ 100 h 225"/>
                  <a:gd name="T38" fmla="*/ 40 w 565"/>
                  <a:gd name="T39" fmla="*/ 110 h 225"/>
                  <a:gd name="T40" fmla="*/ 5 w 565"/>
                  <a:gd name="T41" fmla="*/ 150 h 225"/>
                  <a:gd name="T42" fmla="*/ 5 w 565"/>
                  <a:gd name="T43" fmla="*/ 190 h 225"/>
                  <a:gd name="T44" fmla="*/ 25 w 565"/>
                  <a:gd name="T45" fmla="*/ 210 h 225"/>
                  <a:gd name="T46" fmla="*/ 40 w 565"/>
                  <a:gd name="T47" fmla="*/ 220 h 225"/>
                  <a:gd name="T48" fmla="*/ 80 w 565"/>
                  <a:gd name="T49" fmla="*/ 210 h 225"/>
                  <a:gd name="T50" fmla="*/ 55 w 565"/>
                  <a:gd name="T51" fmla="*/ 195 h 225"/>
                  <a:gd name="T52" fmla="*/ 35 w 565"/>
                  <a:gd name="T53" fmla="*/ 185 h 225"/>
                  <a:gd name="T54" fmla="*/ 25 w 565"/>
                  <a:gd name="T55" fmla="*/ 170 h 225"/>
                  <a:gd name="T56" fmla="*/ 40 w 565"/>
                  <a:gd name="T57" fmla="*/ 150 h 225"/>
                  <a:gd name="T58" fmla="*/ 95 w 565"/>
                  <a:gd name="T59" fmla="*/ 105 h 225"/>
                  <a:gd name="T60" fmla="*/ 120 w 565"/>
                  <a:gd name="T61" fmla="*/ 115 h 225"/>
                  <a:gd name="T62" fmla="*/ 125 w 565"/>
                  <a:gd name="T63" fmla="*/ 120 h 225"/>
                  <a:gd name="T64" fmla="*/ 135 w 565"/>
                  <a:gd name="T65" fmla="*/ 140 h 225"/>
                  <a:gd name="T66" fmla="*/ 150 w 565"/>
                  <a:gd name="T67" fmla="*/ 155 h 225"/>
                  <a:gd name="T68" fmla="*/ 175 w 565"/>
                  <a:gd name="T69" fmla="*/ 180 h 225"/>
                  <a:gd name="T70" fmla="*/ 215 w 565"/>
                  <a:gd name="T71" fmla="*/ 210 h 225"/>
                  <a:gd name="T72" fmla="*/ 255 w 565"/>
                  <a:gd name="T73" fmla="*/ 210 h 225"/>
                  <a:gd name="T74" fmla="*/ 245 w 565"/>
                  <a:gd name="T75" fmla="*/ 195 h 225"/>
                  <a:gd name="T76" fmla="*/ 250 w 565"/>
                  <a:gd name="T77" fmla="*/ 180 h 225"/>
                  <a:gd name="T78" fmla="*/ 235 w 565"/>
                  <a:gd name="T79" fmla="*/ 130 h 225"/>
                  <a:gd name="T80" fmla="*/ 400 w 565"/>
                  <a:gd name="T81" fmla="*/ 80 h 225"/>
                  <a:gd name="T82" fmla="*/ 515 w 565"/>
                  <a:gd name="T83" fmla="*/ 90 h 225"/>
                  <a:gd name="T84" fmla="*/ 560 w 565"/>
                  <a:gd name="T85" fmla="*/ 30 h 225"/>
                  <a:gd name="T86" fmla="*/ 150 w 565"/>
                  <a:gd name="T87" fmla="*/ 95 h 225"/>
                  <a:gd name="T88" fmla="*/ 175 w 565"/>
                  <a:gd name="T89" fmla="*/ 100 h 225"/>
                  <a:gd name="T90" fmla="*/ 170 w 565"/>
                  <a:gd name="T91" fmla="*/ 105 h 225"/>
                  <a:gd name="T92" fmla="*/ 170 w 565"/>
                  <a:gd name="T93" fmla="*/ 120 h 225"/>
                  <a:gd name="T94" fmla="*/ 175 w 565"/>
                  <a:gd name="T95" fmla="*/ 130 h 225"/>
                  <a:gd name="T96" fmla="*/ 190 w 565"/>
                  <a:gd name="T97" fmla="*/ 130 h 225"/>
                  <a:gd name="T98" fmla="*/ 195 w 565"/>
                  <a:gd name="T99" fmla="*/ 125 h 225"/>
                  <a:gd name="T100" fmla="*/ 190 w 565"/>
                  <a:gd name="T101" fmla="*/ 130 h 225"/>
                  <a:gd name="T102" fmla="*/ 190 w 565"/>
                  <a:gd name="T103" fmla="*/ 140 h 225"/>
                  <a:gd name="T104" fmla="*/ 205 w 565"/>
                  <a:gd name="T105" fmla="*/ 155 h 225"/>
                  <a:gd name="T106" fmla="*/ 215 w 565"/>
                  <a:gd name="T107" fmla="*/ 150 h 225"/>
                  <a:gd name="T108" fmla="*/ 220 w 565"/>
                  <a:gd name="T109" fmla="*/ 170 h 225"/>
                  <a:gd name="T110" fmla="*/ 205 w 565"/>
                  <a:gd name="T111" fmla="*/ 165 h 225"/>
                  <a:gd name="T112" fmla="*/ 165 w 565"/>
                  <a:gd name="T113" fmla="*/ 135 h 225"/>
                  <a:gd name="T114" fmla="*/ 300 w 565"/>
                  <a:gd name="T115" fmla="*/ 20 h 225"/>
                  <a:gd name="T116" fmla="*/ 265 w 565"/>
                  <a:gd name="T117" fmla="*/ 65 h 225"/>
                  <a:gd name="T118" fmla="*/ 215 w 565"/>
                  <a:gd name="T119" fmla="*/ 10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65" h="225">
                    <a:moveTo>
                      <a:pt x="565" y="0"/>
                    </a:moveTo>
                    <a:lnTo>
                      <a:pt x="525" y="0"/>
                    </a:lnTo>
                    <a:lnTo>
                      <a:pt x="520" y="25"/>
                    </a:lnTo>
                    <a:lnTo>
                      <a:pt x="510" y="45"/>
                    </a:lnTo>
                    <a:lnTo>
                      <a:pt x="490" y="70"/>
                    </a:lnTo>
                    <a:lnTo>
                      <a:pt x="415" y="60"/>
                    </a:lnTo>
                    <a:lnTo>
                      <a:pt x="345" y="25"/>
                    </a:lnTo>
                    <a:lnTo>
                      <a:pt x="350" y="20"/>
                    </a:lnTo>
                    <a:lnTo>
                      <a:pt x="355" y="20"/>
                    </a:lnTo>
                    <a:lnTo>
                      <a:pt x="345" y="20"/>
                    </a:lnTo>
                    <a:lnTo>
                      <a:pt x="340" y="25"/>
                    </a:lnTo>
                    <a:lnTo>
                      <a:pt x="330" y="15"/>
                    </a:lnTo>
                    <a:lnTo>
                      <a:pt x="320" y="10"/>
                    </a:lnTo>
                    <a:lnTo>
                      <a:pt x="325" y="5"/>
                    </a:lnTo>
                    <a:lnTo>
                      <a:pt x="330" y="0"/>
                    </a:lnTo>
                    <a:lnTo>
                      <a:pt x="280" y="0"/>
                    </a:lnTo>
                    <a:lnTo>
                      <a:pt x="270" y="5"/>
                    </a:lnTo>
                    <a:lnTo>
                      <a:pt x="225" y="40"/>
                    </a:lnTo>
                    <a:lnTo>
                      <a:pt x="180" y="80"/>
                    </a:lnTo>
                    <a:lnTo>
                      <a:pt x="180" y="80"/>
                    </a:lnTo>
                    <a:lnTo>
                      <a:pt x="180" y="85"/>
                    </a:lnTo>
                    <a:lnTo>
                      <a:pt x="180" y="80"/>
                    </a:lnTo>
                    <a:lnTo>
                      <a:pt x="175" y="80"/>
                    </a:lnTo>
                    <a:lnTo>
                      <a:pt x="170" y="75"/>
                    </a:lnTo>
                    <a:lnTo>
                      <a:pt x="160" y="75"/>
                    </a:lnTo>
                    <a:lnTo>
                      <a:pt x="155" y="75"/>
                    </a:lnTo>
                    <a:lnTo>
                      <a:pt x="155" y="75"/>
                    </a:lnTo>
                    <a:lnTo>
                      <a:pt x="165" y="65"/>
                    </a:lnTo>
                    <a:lnTo>
                      <a:pt x="170" y="50"/>
                    </a:lnTo>
                    <a:lnTo>
                      <a:pt x="175" y="50"/>
                    </a:lnTo>
                    <a:lnTo>
                      <a:pt x="180" y="45"/>
                    </a:lnTo>
                    <a:lnTo>
                      <a:pt x="180" y="45"/>
                    </a:lnTo>
                    <a:lnTo>
                      <a:pt x="185" y="45"/>
                    </a:lnTo>
                    <a:lnTo>
                      <a:pt x="200" y="25"/>
                    </a:lnTo>
                    <a:lnTo>
                      <a:pt x="210" y="5"/>
                    </a:lnTo>
                    <a:lnTo>
                      <a:pt x="210" y="5"/>
                    </a:lnTo>
                    <a:lnTo>
                      <a:pt x="215" y="0"/>
                    </a:lnTo>
                    <a:lnTo>
                      <a:pt x="185" y="0"/>
                    </a:lnTo>
                    <a:lnTo>
                      <a:pt x="170" y="25"/>
                    </a:lnTo>
                    <a:lnTo>
                      <a:pt x="160" y="45"/>
                    </a:lnTo>
                    <a:lnTo>
                      <a:pt x="160" y="50"/>
                    </a:lnTo>
                    <a:lnTo>
                      <a:pt x="155" y="50"/>
                    </a:lnTo>
                    <a:lnTo>
                      <a:pt x="150" y="65"/>
                    </a:lnTo>
                    <a:lnTo>
                      <a:pt x="140" y="80"/>
                    </a:lnTo>
                    <a:lnTo>
                      <a:pt x="140" y="80"/>
                    </a:lnTo>
                    <a:lnTo>
                      <a:pt x="135" y="80"/>
                    </a:lnTo>
                    <a:lnTo>
                      <a:pt x="125" y="70"/>
                    </a:lnTo>
                    <a:lnTo>
                      <a:pt x="110" y="70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90" y="70"/>
                    </a:lnTo>
                    <a:lnTo>
                      <a:pt x="85" y="70"/>
                    </a:lnTo>
                    <a:lnTo>
                      <a:pt x="75" y="75"/>
                    </a:lnTo>
                    <a:lnTo>
                      <a:pt x="70" y="80"/>
                    </a:lnTo>
                    <a:lnTo>
                      <a:pt x="55" y="90"/>
                    </a:lnTo>
                    <a:lnTo>
                      <a:pt x="40" y="100"/>
                    </a:lnTo>
                    <a:lnTo>
                      <a:pt x="40" y="100"/>
                    </a:lnTo>
                    <a:lnTo>
                      <a:pt x="40" y="105"/>
                    </a:lnTo>
                    <a:lnTo>
                      <a:pt x="40" y="105"/>
                    </a:lnTo>
                    <a:lnTo>
                      <a:pt x="40" y="110"/>
                    </a:lnTo>
                    <a:lnTo>
                      <a:pt x="30" y="120"/>
                    </a:lnTo>
                    <a:lnTo>
                      <a:pt x="15" y="135"/>
                    </a:lnTo>
                    <a:lnTo>
                      <a:pt x="5" y="150"/>
                    </a:lnTo>
                    <a:lnTo>
                      <a:pt x="0" y="165"/>
                    </a:lnTo>
                    <a:lnTo>
                      <a:pt x="0" y="185"/>
                    </a:lnTo>
                    <a:lnTo>
                      <a:pt x="5" y="190"/>
                    </a:lnTo>
                    <a:lnTo>
                      <a:pt x="10" y="195"/>
                    </a:lnTo>
                    <a:lnTo>
                      <a:pt x="20" y="205"/>
                    </a:lnTo>
                    <a:lnTo>
                      <a:pt x="25" y="210"/>
                    </a:lnTo>
                    <a:lnTo>
                      <a:pt x="30" y="215"/>
                    </a:lnTo>
                    <a:lnTo>
                      <a:pt x="30" y="215"/>
                    </a:lnTo>
                    <a:lnTo>
                      <a:pt x="40" y="220"/>
                    </a:lnTo>
                    <a:lnTo>
                      <a:pt x="45" y="225"/>
                    </a:lnTo>
                    <a:lnTo>
                      <a:pt x="95" y="225"/>
                    </a:lnTo>
                    <a:lnTo>
                      <a:pt x="80" y="210"/>
                    </a:lnTo>
                    <a:lnTo>
                      <a:pt x="75" y="205"/>
                    </a:lnTo>
                    <a:lnTo>
                      <a:pt x="75" y="205"/>
                    </a:lnTo>
                    <a:lnTo>
                      <a:pt x="55" y="195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35" y="185"/>
                    </a:lnTo>
                    <a:lnTo>
                      <a:pt x="30" y="175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25" y="170"/>
                    </a:lnTo>
                    <a:lnTo>
                      <a:pt x="30" y="160"/>
                    </a:lnTo>
                    <a:lnTo>
                      <a:pt x="40" y="150"/>
                    </a:lnTo>
                    <a:lnTo>
                      <a:pt x="60" y="130"/>
                    </a:lnTo>
                    <a:lnTo>
                      <a:pt x="90" y="110"/>
                    </a:lnTo>
                    <a:lnTo>
                      <a:pt x="95" y="105"/>
                    </a:lnTo>
                    <a:lnTo>
                      <a:pt x="105" y="105"/>
                    </a:lnTo>
                    <a:lnTo>
                      <a:pt x="115" y="110"/>
                    </a:lnTo>
                    <a:lnTo>
                      <a:pt x="120" y="115"/>
                    </a:lnTo>
                    <a:lnTo>
                      <a:pt x="125" y="115"/>
                    </a:lnTo>
                    <a:lnTo>
                      <a:pt x="125" y="120"/>
                    </a:lnTo>
                    <a:lnTo>
                      <a:pt x="125" y="120"/>
                    </a:lnTo>
                    <a:lnTo>
                      <a:pt x="125" y="125"/>
                    </a:lnTo>
                    <a:lnTo>
                      <a:pt x="135" y="130"/>
                    </a:lnTo>
                    <a:lnTo>
                      <a:pt x="135" y="140"/>
                    </a:lnTo>
                    <a:lnTo>
                      <a:pt x="140" y="145"/>
                    </a:lnTo>
                    <a:lnTo>
                      <a:pt x="140" y="145"/>
                    </a:lnTo>
                    <a:lnTo>
                      <a:pt x="150" y="155"/>
                    </a:lnTo>
                    <a:lnTo>
                      <a:pt x="155" y="165"/>
                    </a:lnTo>
                    <a:lnTo>
                      <a:pt x="165" y="175"/>
                    </a:lnTo>
                    <a:lnTo>
                      <a:pt x="175" y="180"/>
                    </a:lnTo>
                    <a:lnTo>
                      <a:pt x="190" y="190"/>
                    </a:lnTo>
                    <a:lnTo>
                      <a:pt x="200" y="195"/>
                    </a:lnTo>
                    <a:lnTo>
                      <a:pt x="215" y="210"/>
                    </a:lnTo>
                    <a:lnTo>
                      <a:pt x="230" y="225"/>
                    </a:lnTo>
                    <a:lnTo>
                      <a:pt x="265" y="225"/>
                    </a:lnTo>
                    <a:lnTo>
                      <a:pt x="255" y="210"/>
                    </a:lnTo>
                    <a:lnTo>
                      <a:pt x="245" y="195"/>
                    </a:lnTo>
                    <a:lnTo>
                      <a:pt x="245" y="195"/>
                    </a:lnTo>
                    <a:lnTo>
                      <a:pt x="245" y="195"/>
                    </a:lnTo>
                    <a:lnTo>
                      <a:pt x="245" y="195"/>
                    </a:lnTo>
                    <a:lnTo>
                      <a:pt x="245" y="195"/>
                    </a:lnTo>
                    <a:lnTo>
                      <a:pt x="250" y="180"/>
                    </a:lnTo>
                    <a:lnTo>
                      <a:pt x="250" y="170"/>
                    </a:lnTo>
                    <a:lnTo>
                      <a:pt x="240" y="150"/>
                    </a:lnTo>
                    <a:lnTo>
                      <a:pt x="235" y="130"/>
                    </a:lnTo>
                    <a:lnTo>
                      <a:pt x="285" y="90"/>
                    </a:lnTo>
                    <a:lnTo>
                      <a:pt x="330" y="45"/>
                    </a:lnTo>
                    <a:lnTo>
                      <a:pt x="400" y="80"/>
                    </a:lnTo>
                    <a:lnTo>
                      <a:pt x="485" y="95"/>
                    </a:lnTo>
                    <a:lnTo>
                      <a:pt x="505" y="95"/>
                    </a:lnTo>
                    <a:lnTo>
                      <a:pt x="515" y="90"/>
                    </a:lnTo>
                    <a:lnTo>
                      <a:pt x="530" y="80"/>
                    </a:lnTo>
                    <a:lnTo>
                      <a:pt x="550" y="55"/>
                    </a:lnTo>
                    <a:lnTo>
                      <a:pt x="560" y="30"/>
                    </a:lnTo>
                    <a:lnTo>
                      <a:pt x="565" y="0"/>
                    </a:lnTo>
                    <a:lnTo>
                      <a:pt x="565" y="0"/>
                    </a:lnTo>
                    <a:close/>
                    <a:moveTo>
                      <a:pt x="150" y="95"/>
                    </a:moveTo>
                    <a:lnTo>
                      <a:pt x="160" y="95"/>
                    </a:lnTo>
                    <a:lnTo>
                      <a:pt x="170" y="100"/>
                    </a:lnTo>
                    <a:lnTo>
                      <a:pt x="175" y="100"/>
                    </a:lnTo>
                    <a:lnTo>
                      <a:pt x="175" y="100"/>
                    </a:lnTo>
                    <a:lnTo>
                      <a:pt x="170" y="105"/>
                    </a:lnTo>
                    <a:lnTo>
                      <a:pt x="170" y="105"/>
                    </a:lnTo>
                    <a:lnTo>
                      <a:pt x="170" y="110"/>
                    </a:lnTo>
                    <a:lnTo>
                      <a:pt x="170" y="115"/>
                    </a:lnTo>
                    <a:lnTo>
                      <a:pt x="170" y="120"/>
                    </a:lnTo>
                    <a:lnTo>
                      <a:pt x="170" y="125"/>
                    </a:lnTo>
                    <a:lnTo>
                      <a:pt x="175" y="125"/>
                    </a:lnTo>
                    <a:lnTo>
                      <a:pt x="175" y="130"/>
                    </a:lnTo>
                    <a:lnTo>
                      <a:pt x="180" y="130"/>
                    </a:lnTo>
                    <a:lnTo>
                      <a:pt x="185" y="135"/>
                    </a:lnTo>
                    <a:lnTo>
                      <a:pt x="190" y="130"/>
                    </a:lnTo>
                    <a:lnTo>
                      <a:pt x="195" y="130"/>
                    </a:lnTo>
                    <a:lnTo>
                      <a:pt x="195" y="125"/>
                    </a:lnTo>
                    <a:lnTo>
                      <a:pt x="195" y="125"/>
                    </a:lnTo>
                    <a:lnTo>
                      <a:pt x="200" y="125"/>
                    </a:lnTo>
                    <a:lnTo>
                      <a:pt x="195" y="130"/>
                    </a:lnTo>
                    <a:lnTo>
                      <a:pt x="190" y="130"/>
                    </a:lnTo>
                    <a:lnTo>
                      <a:pt x="190" y="135"/>
                    </a:lnTo>
                    <a:lnTo>
                      <a:pt x="190" y="135"/>
                    </a:lnTo>
                    <a:lnTo>
                      <a:pt x="190" y="140"/>
                    </a:lnTo>
                    <a:lnTo>
                      <a:pt x="190" y="145"/>
                    </a:lnTo>
                    <a:lnTo>
                      <a:pt x="200" y="150"/>
                    </a:lnTo>
                    <a:lnTo>
                      <a:pt x="205" y="155"/>
                    </a:lnTo>
                    <a:lnTo>
                      <a:pt x="210" y="155"/>
                    </a:lnTo>
                    <a:lnTo>
                      <a:pt x="210" y="150"/>
                    </a:lnTo>
                    <a:lnTo>
                      <a:pt x="215" y="150"/>
                    </a:lnTo>
                    <a:lnTo>
                      <a:pt x="215" y="150"/>
                    </a:lnTo>
                    <a:lnTo>
                      <a:pt x="220" y="160"/>
                    </a:lnTo>
                    <a:lnTo>
                      <a:pt x="220" y="170"/>
                    </a:lnTo>
                    <a:lnTo>
                      <a:pt x="215" y="170"/>
                    </a:lnTo>
                    <a:lnTo>
                      <a:pt x="205" y="170"/>
                    </a:lnTo>
                    <a:lnTo>
                      <a:pt x="205" y="165"/>
                    </a:lnTo>
                    <a:lnTo>
                      <a:pt x="200" y="165"/>
                    </a:lnTo>
                    <a:lnTo>
                      <a:pt x="180" y="150"/>
                    </a:lnTo>
                    <a:lnTo>
                      <a:pt x="165" y="135"/>
                    </a:lnTo>
                    <a:lnTo>
                      <a:pt x="155" y="120"/>
                    </a:lnTo>
                    <a:lnTo>
                      <a:pt x="150" y="95"/>
                    </a:lnTo>
                    <a:close/>
                    <a:moveTo>
                      <a:pt x="300" y="20"/>
                    </a:moveTo>
                    <a:lnTo>
                      <a:pt x="310" y="25"/>
                    </a:lnTo>
                    <a:lnTo>
                      <a:pt x="315" y="35"/>
                    </a:lnTo>
                    <a:lnTo>
                      <a:pt x="265" y="65"/>
                    </a:lnTo>
                    <a:lnTo>
                      <a:pt x="215" y="105"/>
                    </a:lnTo>
                    <a:lnTo>
                      <a:pt x="215" y="105"/>
                    </a:lnTo>
                    <a:lnTo>
                      <a:pt x="215" y="100"/>
                    </a:lnTo>
                    <a:lnTo>
                      <a:pt x="255" y="60"/>
                    </a:lnTo>
                    <a:lnTo>
                      <a:pt x="30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3" name="Freeform 377"/>
              <p:cNvSpPr>
                <a:spLocks/>
              </p:cNvSpPr>
              <p:nvPr/>
            </p:nvSpPr>
            <p:spPr bwMode="auto">
              <a:xfrm>
                <a:off x="1188" y="1238"/>
                <a:ext cx="45" cy="55"/>
              </a:xfrm>
              <a:custGeom>
                <a:avLst/>
                <a:gdLst>
                  <a:gd name="T0" fmla="*/ 45 w 45"/>
                  <a:gd name="T1" fmla="*/ 0 h 55"/>
                  <a:gd name="T2" fmla="*/ 20 w 45"/>
                  <a:gd name="T3" fmla="*/ 0 h 55"/>
                  <a:gd name="T4" fmla="*/ 15 w 45"/>
                  <a:gd name="T5" fmla="*/ 20 h 55"/>
                  <a:gd name="T6" fmla="*/ 5 w 45"/>
                  <a:gd name="T7" fmla="*/ 40 h 55"/>
                  <a:gd name="T8" fmla="*/ 5 w 45"/>
                  <a:gd name="T9" fmla="*/ 45 h 55"/>
                  <a:gd name="T10" fmla="*/ 0 w 45"/>
                  <a:gd name="T11" fmla="*/ 55 h 55"/>
                  <a:gd name="T12" fmla="*/ 0 w 45"/>
                  <a:gd name="T13" fmla="*/ 55 h 55"/>
                  <a:gd name="T14" fmla="*/ 5 w 45"/>
                  <a:gd name="T15" fmla="*/ 55 h 55"/>
                  <a:gd name="T16" fmla="*/ 10 w 45"/>
                  <a:gd name="T17" fmla="*/ 50 h 55"/>
                  <a:gd name="T18" fmla="*/ 10 w 45"/>
                  <a:gd name="T19" fmla="*/ 50 h 55"/>
                  <a:gd name="T20" fmla="*/ 30 w 45"/>
                  <a:gd name="T21" fmla="*/ 25 h 55"/>
                  <a:gd name="T22" fmla="*/ 45 w 45"/>
                  <a:gd name="T23" fmla="*/ 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5" h="55">
                    <a:moveTo>
                      <a:pt x="45" y="0"/>
                    </a:moveTo>
                    <a:lnTo>
                      <a:pt x="20" y="0"/>
                    </a:lnTo>
                    <a:lnTo>
                      <a:pt x="15" y="20"/>
                    </a:lnTo>
                    <a:lnTo>
                      <a:pt x="5" y="40"/>
                    </a:lnTo>
                    <a:lnTo>
                      <a:pt x="5" y="4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5" y="55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30" y="25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4" name="Freeform 378"/>
              <p:cNvSpPr>
                <a:spLocks/>
              </p:cNvSpPr>
              <p:nvPr/>
            </p:nvSpPr>
            <p:spPr bwMode="auto">
              <a:xfrm>
                <a:off x="1248" y="1193"/>
                <a:ext cx="45" cy="45"/>
              </a:xfrm>
              <a:custGeom>
                <a:avLst/>
                <a:gdLst>
                  <a:gd name="T0" fmla="*/ 5 w 45"/>
                  <a:gd name="T1" fmla="*/ 30 h 45"/>
                  <a:gd name="T2" fmla="*/ 5 w 45"/>
                  <a:gd name="T3" fmla="*/ 40 h 45"/>
                  <a:gd name="T4" fmla="*/ 0 w 45"/>
                  <a:gd name="T5" fmla="*/ 45 h 45"/>
                  <a:gd name="T6" fmla="*/ 30 w 45"/>
                  <a:gd name="T7" fmla="*/ 45 h 45"/>
                  <a:gd name="T8" fmla="*/ 35 w 45"/>
                  <a:gd name="T9" fmla="*/ 25 h 45"/>
                  <a:gd name="T10" fmla="*/ 45 w 45"/>
                  <a:gd name="T11" fmla="*/ 10 h 45"/>
                  <a:gd name="T12" fmla="*/ 45 w 45"/>
                  <a:gd name="T13" fmla="*/ 5 h 45"/>
                  <a:gd name="T14" fmla="*/ 40 w 45"/>
                  <a:gd name="T15" fmla="*/ 5 h 45"/>
                  <a:gd name="T16" fmla="*/ 40 w 45"/>
                  <a:gd name="T17" fmla="*/ 0 h 45"/>
                  <a:gd name="T18" fmla="*/ 35 w 45"/>
                  <a:gd name="T19" fmla="*/ 0 h 45"/>
                  <a:gd name="T20" fmla="*/ 30 w 45"/>
                  <a:gd name="T21" fmla="*/ 0 h 45"/>
                  <a:gd name="T22" fmla="*/ 30 w 45"/>
                  <a:gd name="T23" fmla="*/ 5 h 45"/>
                  <a:gd name="T24" fmla="*/ 5 w 45"/>
                  <a:gd name="T25" fmla="*/ 3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45" h="45">
                    <a:moveTo>
                      <a:pt x="5" y="30"/>
                    </a:moveTo>
                    <a:lnTo>
                      <a:pt x="5" y="40"/>
                    </a:lnTo>
                    <a:lnTo>
                      <a:pt x="0" y="45"/>
                    </a:lnTo>
                    <a:lnTo>
                      <a:pt x="30" y="45"/>
                    </a:lnTo>
                    <a:lnTo>
                      <a:pt x="35" y="25"/>
                    </a:lnTo>
                    <a:lnTo>
                      <a:pt x="45" y="10"/>
                    </a:lnTo>
                    <a:lnTo>
                      <a:pt x="45" y="5"/>
                    </a:lnTo>
                    <a:lnTo>
                      <a:pt x="40" y="5"/>
                    </a:lnTo>
                    <a:lnTo>
                      <a:pt x="40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30" y="5"/>
                    </a:lnTo>
                    <a:lnTo>
                      <a:pt x="5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5" name="Freeform 379"/>
              <p:cNvSpPr>
                <a:spLocks/>
              </p:cNvSpPr>
              <p:nvPr/>
            </p:nvSpPr>
            <p:spPr bwMode="auto">
              <a:xfrm>
                <a:off x="1108" y="1463"/>
                <a:ext cx="920" cy="225"/>
              </a:xfrm>
              <a:custGeom>
                <a:avLst/>
                <a:gdLst>
                  <a:gd name="T0" fmla="*/ 185 w 920"/>
                  <a:gd name="T1" fmla="*/ 0 h 225"/>
                  <a:gd name="T2" fmla="*/ 235 w 920"/>
                  <a:gd name="T3" fmla="*/ 70 h 225"/>
                  <a:gd name="T4" fmla="*/ 235 w 920"/>
                  <a:gd name="T5" fmla="*/ 70 h 225"/>
                  <a:gd name="T6" fmla="*/ 235 w 920"/>
                  <a:gd name="T7" fmla="*/ 80 h 225"/>
                  <a:gd name="T8" fmla="*/ 240 w 920"/>
                  <a:gd name="T9" fmla="*/ 80 h 225"/>
                  <a:gd name="T10" fmla="*/ 235 w 920"/>
                  <a:gd name="T11" fmla="*/ 110 h 225"/>
                  <a:gd name="T12" fmla="*/ 230 w 920"/>
                  <a:gd name="T13" fmla="*/ 120 h 225"/>
                  <a:gd name="T14" fmla="*/ 145 w 920"/>
                  <a:gd name="T15" fmla="*/ 170 h 225"/>
                  <a:gd name="T16" fmla="*/ 140 w 920"/>
                  <a:gd name="T17" fmla="*/ 135 h 225"/>
                  <a:gd name="T18" fmla="*/ 115 w 920"/>
                  <a:gd name="T19" fmla="*/ 65 h 225"/>
                  <a:gd name="T20" fmla="*/ 115 w 920"/>
                  <a:gd name="T21" fmla="*/ 65 h 225"/>
                  <a:gd name="T22" fmla="*/ 0 w 920"/>
                  <a:gd name="T23" fmla="*/ 0 h 225"/>
                  <a:gd name="T24" fmla="*/ 0 w 920"/>
                  <a:gd name="T25" fmla="*/ 0 h 225"/>
                  <a:gd name="T26" fmla="*/ 110 w 920"/>
                  <a:gd name="T27" fmla="*/ 150 h 225"/>
                  <a:gd name="T28" fmla="*/ 100 w 920"/>
                  <a:gd name="T29" fmla="*/ 160 h 225"/>
                  <a:gd name="T30" fmla="*/ 105 w 920"/>
                  <a:gd name="T31" fmla="*/ 165 h 225"/>
                  <a:gd name="T32" fmla="*/ 105 w 920"/>
                  <a:gd name="T33" fmla="*/ 170 h 225"/>
                  <a:gd name="T34" fmla="*/ 110 w 920"/>
                  <a:gd name="T35" fmla="*/ 170 h 225"/>
                  <a:gd name="T36" fmla="*/ 80 w 920"/>
                  <a:gd name="T37" fmla="*/ 225 h 225"/>
                  <a:gd name="T38" fmla="*/ 110 w 920"/>
                  <a:gd name="T39" fmla="*/ 210 h 225"/>
                  <a:gd name="T40" fmla="*/ 130 w 920"/>
                  <a:gd name="T41" fmla="*/ 200 h 225"/>
                  <a:gd name="T42" fmla="*/ 160 w 920"/>
                  <a:gd name="T43" fmla="*/ 210 h 225"/>
                  <a:gd name="T44" fmla="*/ 210 w 920"/>
                  <a:gd name="T45" fmla="*/ 195 h 225"/>
                  <a:gd name="T46" fmla="*/ 245 w 920"/>
                  <a:gd name="T47" fmla="*/ 180 h 225"/>
                  <a:gd name="T48" fmla="*/ 275 w 920"/>
                  <a:gd name="T49" fmla="*/ 140 h 225"/>
                  <a:gd name="T50" fmla="*/ 280 w 920"/>
                  <a:gd name="T51" fmla="*/ 130 h 225"/>
                  <a:gd name="T52" fmla="*/ 280 w 920"/>
                  <a:gd name="T53" fmla="*/ 85 h 225"/>
                  <a:gd name="T54" fmla="*/ 345 w 920"/>
                  <a:gd name="T55" fmla="*/ 55 h 225"/>
                  <a:gd name="T56" fmla="*/ 435 w 920"/>
                  <a:gd name="T57" fmla="*/ 30 h 225"/>
                  <a:gd name="T58" fmla="*/ 585 w 920"/>
                  <a:gd name="T59" fmla="*/ 20 h 225"/>
                  <a:gd name="T60" fmla="*/ 775 w 920"/>
                  <a:gd name="T61" fmla="*/ 70 h 225"/>
                  <a:gd name="T62" fmla="*/ 860 w 920"/>
                  <a:gd name="T63" fmla="*/ 160 h 225"/>
                  <a:gd name="T64" fmla="*/ 920 w 920"/>
                  <a:gd name="T65" fmla="*/ 225 h 225"/>
                  <a:gd name="T66" fmla="*/ 890 w 920"/>
                  <a:gd name="T67" fmla="*/ 155 h 225"/>
                  <a:gd name="T68" fmla="*/ 770 w 920"/>
                  <a:gd name="T69" fmla="*/ 30 h 225"/>
                  <a:gd name="T70" fmla="*/ 500 w 920"/>
                  <a:gd name="T71" fmla="*/ 0 h 225"/>
                  <a:gd name="T72" fmla="*/ 270 w 920"/>
                  <a:gd name="T73" fmla="*/ 60 h 225"/>
                  <a:gd name="T74" fmla="*/ 250 w 920"/>
                  <a:gd name="T75" fmla="*/ 50 h 225"/>
                  <a:gd name="T76" fmla="*/ 250 w 920"/>
                  <a:gd name="T77" fmla="*/ 50 h 225"/>
                  <a:gd name="T78" fmla="*/ 220 w 920"/>
                  <a:gd name="T79" fmla="*/ 0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920" h="225">
                    <a:moveTo>
                      <a:pt x="220" y="0"/>
                    </a:moveTo>
                    <a:lnTo>
                      <a:pt x="185" y="0"/>
                    </a:lnTo>
                    <a:lnTo>
                      <a:pt x="210" y="35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5"/>
                    </a:lnTo>
                    <a:lnTo>
                      <a:pt x="235" y="80"/>
                    </a:lnTo>
                    <a:lnTo>
                      <a:pt x="240" y="80"/>
                    </a:lnTo>
                    <a:lnTo>
                      <a:pt x="240" y="80"/>
                    </a:lnTo>
                    <a:lnTo>
                      <a:pt x="240" y="95"/>
                    </a:lnTo>
                    <a:lnTo>
                      <a:pt x="235" y="110"/>
                    </a:lnTo>
                    <a:lnTo>
                      <a:pt x="230" y="115"/>
                    </a:lnTo>
                    <a:lnTo>
                      <a:pt x="230" y="120"/>
                    </a:lnTo>
                    <a:lnTo>
                      <a:pt x="190" y="155"/>
                    </a:lnTo>
                    <a:lnTo>
                      <a:pt x="145" y="170"/>
                    </a:lnTo>
                    <a:lnTo>
                      <a:pt x="145" y="150"/>
                    </a:lnTo>
                    <a:lnTo>
                      <a:pt x="140" y="135"/>
                    </a:lnTo>
                    <a:lnTo>
                      <a:pt x="130" y="9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115" y="65"/>
                    </a:lnTo>
                    <a:lnTo>
                      <a:pt x="5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65" y="70"/>
                    </a:lnTo>
                    <a:lnTo>
                      <a:pt x="110" y="150"/>
                    </a:lnTo>
                    <a:lnTo>
                      <a:pt x="105" y="155"/>
                    </a:lnTo>
                    <a:lnTo>
                      <a:pt x="100" y="160"/>
                    </a:lnTo>
                    <a:lnTo>
                      <a:pt x="105" y="160"/>
                    </a:lnTo>
                    <a:lnTo>
                      <a:pt x="105" y="165"/>
                    </a:lnTo>
                    <a:lnTo>
                      <a:pt x="105" y="165"/>
                    </a:lnTo>
                    <a:lnTo>
                      <a:pt x="105" y="170"/>
                    </a:lnTo>
                    <a:lnTo>
                      <a:pt x="105" y="170"/>
                    </a:lnTo>
                    <a:lnTo>
                      <a:pt x="110" y="170"/>
                    </a:lnTo>
                    <a:lnTo>
                      <a:pt x="90" y="195"/>
                    </a:lnTo>
                    <a:lnTo>
                      <a:pt x="80" y="225"/>
                    </a:lnTo>
                    <a:lnTo>
                      <a:pt x="100" y="225"/>
                    </a:lnTo>
                    <a:lnTo>
                      <a:pt x="110" y="210"/>
                    </a:lnTo>
                    <a:lnTo>
                      <a:pt x="120" y="195"/>
                    </a:lnTo>
                    <a:lnTo>
                      <a:pt x="130" y="200"/>
                    </a:lnTo>
                    <a:lnTo>
                      <a:pt x="135" y="205"/>
                    </a:lnTo>
                    <a:lnTo>
                      <a:pt x="160" y="210"/>
                    </a:lnTo>
                    <a:lnTo>
                      <a:pt x="185" y="205"/>
                    </a:lnTo>
                    <a:lnTo>
                      <a:pt x="210" y="195"/>
                    </a:lnTo>
                    <a:lnTo>
                      <a:pt x="230" y="185"/>
                    </a:lnTo>
                    <a:lnTo>
                      <a:pt x="245" y="180"/>
                    </a:lnTo>
                    <a:lnTo>
                      <a:pt x="255" y="170"/>
                    </a:lnTo>
                    <a:lnTo>
                      <a:pt x="275" y="140"/>
                    </a:lnTo>
                    <a:lnTo>
                      <a:pt x="275" y="135"/>
                    </a:lnTo>
                    <a:lnTo>
                      <a:pt x="280" y="130"/>
                    </a:lnTo>
                    <a:lnTo>
                      <a:pt x="280" y="85"/>
                    </a:lnTo>
                    <a:lnTo>
                      <a:pt x="280" y="85"/>
                    </a:lnTo>
                    <a:lnTo>
                      <a:pt x="280" y="80"/>
                    </a:lnTo>
                    <a:lnTo>
                      <a:pt x="345" y="55"/>
                    </a:lnTo>
                    <a:lnTo>
                      <a:pt x="410" y="35"/>
                    </a:lnTo>
                    <a:lnTo>
                      <a:pt x="435" y="30"/>
                    </a:lnTo>
                    <a:lnTo>
                      <a:pt x="465" y="25"/>
                    </a:lnTo>
                    <a:lnTo>
                      <a:pt x="585" y="20"/>
                    </a:lnTo>
                    <a:lnTo>
                      <a:pt x="705" y="40"/>
                    </a:lnTo>
                    <a:lnTo>
                      <a:pt x="775" y="70"/>
                    </a:lnTo>
                    <a:lnTo>
                      <a:pt x="825" y="110"/>
                    </a:lnTo>
                    <a:lnTo>
                      <a:pt x="860" y="160"/>
                    </a:lnTo>
                    <a:lnTo>
                      <a:pt x="885" y="225"/>
                    </a:lnTo>
                    <a:lnTo>
                      <a:pt x="920" y="225"/>
                    </a:lnTo>
                    <a:lnTo>
                      <a:pt x="910" y="190"/>
                    </a:lnTo>
                    <a:lnTo>
                      <a:pt x="890" y="155"/>
                    </a:lnTo>
                    <a:lnTo>
                      <a:pt x="840" y="80"/>
                    </a:lnTo>
                    <a:lnTo>
                      <a:pt x="770" y="30"/>
                    </a:lnTo>
                    <a:lnTo>
                      <a:pt x="685" y="0"/>
                    </a:lnTo>
                    <a:lnTo>
                      <a:pt x="500" y="0"/>
                    </a:lnTo>
                    <a:lnTo>
                      <a:pt x="380" y="20"/>
                    </a:lnTo>
                    <a:lnTo>
                      <a:pt x="270" y="60"/>
                    </a:lnTo>
                    <a:lnTo>
                      <a:pt x="260" y="55"/>
                    </a:lnTo>
                    <a:lnTo>
                      <a:pt x="250" y="50"/>
                    </a:lnTo>
                    <a:lnTo>
                      <a:pt x="250" y="50"/>
                    </a:lnTo>
                    <a:lnTo>
                      <a:pt x="250" y="50"/>
                    </a:lnTo>
                    <a:lnTo>
                      <a:pt x="235" y="25"/>
                    </a:lnTo>
                    <a:lnTo>
                      <a:pt x="2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6" name="Freeform 380"/>
              <p:cNvSpPr>
                <a:spLocks/>
              </p:cNvSpPr>
              <p:nvPr/>
            </p:nvSpPr>
            <p:spPr bwMode="auto">
              <a:xfrm>
                <a:off x="1608" y="1458"/>
                <a:ext cx="185" cy="5"/>
              </a:xfrm>
              <a:custGeom>
                <a:avLst/>
                <a:gdLst>
                  <a:gd name="T0" fmla="*/ 185 w 185"/>
                  <a:gd name="T1" fmla="*/ 5 h 5"/>
                  <a:gd name="T2" fmla="*/ 160 w 185"/>
                  <a:gd name="T3" fmla="*/ 0 h 5"/>
                  <a:gd name="T4" fmla="*/ 135 w 185"/>
                  <a:gd name="T5" fmla="*/ 0 h 5"/>
                  <a:gd name="T6" fmla="*/ 65 w 185"/>
                  <a:gd name="T7" fmla="*/ 0 h 5"/>
                  <a:gd name="T8" fmla="*/ 0 w 185"/>
                  <a:gd name="T9" fmla="*/ 5 h 5"/>
                  <a:gd name="T10" fmla="*/ 185 w 18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5" h="5">
                    <a:moveTo>
                      <a:pt x="185" y="5"/>
                    </a:moveTo>
                    <a:lnTo>
                      <a:pt x="160" y="0"/>
                    </a:lnTo>
                    <a:lnTo>
                      <a:pt x="135" y="0"/>
                    </a:lnTo>
                    <a:lnTo>
                      <a:pt x="65" y="0"/>
                    </a:lnTo>
                    <a:lnTo>
                      <a:pt x="0" y="5"/>
                    </a:lnTo>
                    <a:lnTo>
                      <a:pt x="18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7" name="Freeform 381"/>
              <p:cNvSpPr>
                <a:spLocks/>
              </p:cNvSpPr>
              <p:nvPr/>
            </p:nvSpPr>
            <p:spPr bwMode="auto">
              <a:xfrm>
                <a:off x="1163" y="1688"/>
                <a:ext cx="1740" cy="680"/>
              </a:xfrm>
              <a:custGeom>
                <a:avLst/>
                <a:gdLst>
                  <a:gd name="T0" fmla="*/ 25 w 1740"/>
                  <a:gd name="T1" fmla="*/ 0 h 680"/>
                  <a:gd name="T2" fmla="*/ 15 w 1740"/>
                  <a:gd name="T3" fmla="*/ 25 h 680"/>
                  <a:gd name="T4" fmla="*/ 10 w 1740"/>
                  <a:gd name="T5" fmla="*/ 185 h 680"/>
                  <a:gd name="T6" fmla="*/ 90 w 1740"/>
                  <a:gd name="T7" fmla="*/ 315 h 680"/>
                  <a:gd name="T8" fmla="*/ 95 w 1740"/>
                  <a:gd name="T9" fmla="*/ 320 h 680"/>
                  <a:gd name="T10" fmla="*/ 100 w 1740"/>
                  <a:gd name="T11" fmla="*/ 325 h 680"/>
                  <a:gd name="T12" fmla="*/ 80 w 1740"/>
                  <a:gd name="T13" fmla="*/ 330 h 680"/>
                  <a:gd name="T14" fmla="*/ 50 w 1740"/>
                  <a:gd name="T15" fmla="*/ 345 h 680"/>
                  <a:gd name="T16" fmla="*/ 10 w 1740"/>
                  <a:gd name="T17" fmla="*/ 370 h 680"/>
                  <a:gd name="T18" fmla="*/ 50 w 1740"/>
                  <a:gd name="T19" fmla="*/ 395 h 680"/>
                  <a:gd name="T20" fmla="*/ 200 w 1740"/>
                  <a:gd name="T21" fmla="*/ 460 h 680"/>
                  <a:gd name="T22" fmla="*/ 410 w 1740"/>
                  <a:gd name="T23" fmla="*/ 570 h 680"/>
                  <a:gd name="T24" fmla="*/ 555 w 1740"/>
                  <a:gd name="T25" fmla="*/ 650 h 680"/>
                  <a:gd name="T26" fmla="*/ 690 w 1740"/>
                  <a:gd name="T27" fmla="*/ 680 h 680"/>
                  <a:gd name="T28" fmla="*/ 640 w 1740"/>
                  <a:gd name="T29" fmla="*/ 655 h 680"/>
                  <a:gd name="T30" fmla="*/ 440 w 1740"/>
                  <a:gd name="T31" fmla="*/ 545 h 680"/>
                  <a:gd name="T32" fmla="*/ 180 w 1740"/>
                  <a:gd name="T33" fmla="*/ 385 h 680"/>
                  <a:gd name="T34" fmla="*/ 345 w 1740"/>
                  <a:gd name="T35" fmla="*/ 465 h 680"/>
                  <a:gd name="T36" fmla="*/ 365 w 1740"/>
                  <a:gd name="T37" fmla="*/ 410 h 680"/>
                  <a:gd name="T38" fmla="*/ 640 w 1740"/>
                  <a:gd name="T39" fmla="*/ 500 h 680"/>
                  <a:gd name="T40" fmla="*/ 1380 w 1740"/>
                  <a:gd name="T41" fmla="*/ 660 h 680"/>
                  <a:gd name="T42" fmla="*/ 1520 w 1740"/>
                  <a:gd name="T43" fmla="*/ 680 h 680"/>
                  <a:gd name="T44" fmla="*/ 1630 w 1740"/>
                  <a:gd name="T45" fmla="*/ 665 h 680"/>
                  <a:gd name="T46" fmla="*/ 1220 w 1740"/>
                  <a:gd name="T47" fmla="*/ 610 h 680"/>
                  <a:gd name="T48" fmla="*/ 640 w 1740"/>
                  <a:gd name="T49" fmla="*/ 480 h 680"/>
                  <a:gd name="T50" fmla="*/ 415 w 1740"/>
                  <a:gd name="T51" fmla="*/ 410 h 680"/>
                  <a:gd name="T52" fmla="*/ 280 w 1740"/>
                  <a:gd name="T53" fmla="*/ 350 h 680"/>
                  <a:gd name="T54" fmla="*/ 165 w 1740"/>
                  <a:gd name="T55" fmla="*/ 315 h 680"/>
                  <a:gd name="T56" fmla="*/ 140 w 1740"/>
                  <a:gd name="T57" fmla="*/ 315 h 680"/>
                  <a:gd name="T58" fmla="*/ 125 w 1740"/>
                  <a:gd name="T59" fmla="*/ 320 h 680"/>
                  <a:gd name="T60" fmla="*/ 105 w 1740"/>
                  <a:gd name="T61" fmla="*/ 325 h 680"/>
                  <a:gd name="T62" fmla="*/ 100 w 1740"/>
                  <a:gd name="T63" fmla="*/ 325 h 680"/>
                  <a:gd name="T64" fmla="*/ 105 w 1740"/>
                  <a:gd name="T65" fmla="*/ 320 h 680"/>
                  <a:gd name="T66" fmla="*/ 105 w 1740"/>
                  <a:gd name="T67" fmla="*/ 310 h 680"/>
                  <a:gd name="T68" fmla="*/ 20 w 1740"/>
                  <a:gd name="T69" fmla="*/ 160 h 680"/>
                  <a:gd name="T70" fmla="*/ 25 w 1740"/>
                  <a:gd name="T71" fmla="*/ 45 h 680"/>
                  <a:gd name="T72" fmla="*/ 45 w 1740"/>
                  <a:gd name="T73" fmla="*/ 0 h 6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40" h="680">
                    <a:moveTo>
                      <a:pt x="45" y="0"/>
                    </a:moveTo>
                    <a:lnTo>
                      <a:pt x="25" y="0"/>
                    </a:lnTo>
                    <a:lnTo>
                      <a:pt x="20" y="15"/>
                    </a:lnTo>
                    <a:lnTo>
                      <a:pt x="15" y="25"/>
                    </a:lnTo>
                    <a:lnTo>
                      <a:pt x="0" y="110"/>
                    </a:lnTo>
                    <a:lnTo>
                      <a:pt x="10" y="185"/>
                    </a:lnTo>
                    <a:lnTo>
                      <a:pt x="40" y="250"/>
                    </a:lnTo>
                    <a:lnTo>
                      <a:pt x="90" y="315"/>
                    </a:lnTo>
                    <a:lnTo>
                      <a:pt x="95" y="320"/>
                    </a:lnTo>
                    <a:lnTo>
                      <a:pt x="95" y="320"/>
                    </a:lnTo>
                    <a:lnTo>
                      <a:pt x="95" y="320"/>
                    </a:lnTo>
                    <a:lnTo>
                      <a:pt x="100" y="325"/>
                    </a:lnTo>
                    <a:lnTo>
                      <a:pt x="90" y="325"/>
                    </a:lnTo>
                    <a:lnTo>
                      <a:pt x="80" y="330"/>
                    </a:lnTo>
                    <a:lnTo>
                      <a:pt x="65" y="335"/>
                    </a:lnTo>
                    <a:lnTo>
                      <a:pt x="50" y="345"/>
                    </a:lnTo>
                    <a:lnTo>
                      <a:pt x="25" y="355"/>
                    </a:lnTo>
                    <a:lnTo>
                      <a:pt x="10" y="370"/>
                    </a:lnTo>
                    <a:lnTo>
                      <a:pt x="25" y="385"/>
                    </a:lnTo>
                    <a:lnTo>
                      <a:pt x="50" y="395"/>
                    </a:lnTo>
                    <a:lnTo>
                      <a:pt x="70" y="410"/>
                    </a:lnTo>
                    <a:lnTo>
                      <a:pt x="200" y="460"/>
                    </a:lnTo>
                    <a:lnTo>
                      <a:pt x="320" y="520"/>
                    </a:lnTo>
                    <a:lnTo>
                      <a:pt x="410" y="570"/>
                    </a:lnTo>
                    <a:lnTo>
                      <a:pt x="500" y="620"/>
                    </a:lnTo>
                    <a:lnTo>
                      <a:pt x="555" y="650"/>
                    </a:lnTo>
                    <a:lnTo>
                      <a:pt x="610" y="680"/>
                    </a:lnTo>
                    <a:lnTo>
                      <a:pt x="690" y="680"/>
                    </a:lnTo>
                    <a:lnTo>
                      <a:pt x="665" y="665"/>
                    </a:lnTo>
                    <a:lnTo>
                      <a:pt x="640" y="655"/>
                    </a:lnTo>
                    <a:lnTo>
                      <a:pt x="540" y="600"/>
                    </a:lnTo>
                    <a:lnTo>
                      <a:pt x="440" y="545"/>
                    </a:lnTo>
                    <a:lnTo>
                      <a:pt x="310" y="470"/>
                    </a:lnTo>
                    <a:lnTo>
                      <a:pt x="180" y="385"/>
                    </a:lnTo>
                    <a:lnTo>
                      <a:pt x="275" y="415"/>
                    </a:lnTo>
                    <a:lnTo>
                      <a:pt x="345" y="465"/>
                    </a:lnTo>
                    <a:lnTo>
                      <a:pt x="375" y="450"/>
                    </a:lnTo>
                    <a:lnTo>
                      <a:pt x="365" y="410"/>
                    </a:lnTo>
                    <a:lnTo>
                      <a:pt x="500" y="455"/>
                    </a:lnTo>
                    <a:lnTo>
                      <a:pt x="640" y="500"/>
                    </a:lnTo>
                    <a:lnTo>
                      <a:pt x="1005" y="590"/>
                    </a:lnTo>
                    <a:lnTo>
                      <a:pt x="1380" y="660"/>
                    </a:lnTo>
                    <a:lnTo>
                      <a:pt x="1450" y="670"/>
                    </a:lnTo>
                    <a:lnTo>
                      <a:pt x="1520" y="680"/>
                    </a:lnTo>
                    <a:lnTo>
                      <a:pt x="1740" y="680"/>
                    </a:lnTo>
                    <a:lnTo>
                      <a:pt x="1630" y="665"/>
                    </a:lnTo>
                    <a:lnTo>
                      <a:pt x="1520" y="655"/>
                    </a:lnTo>
                    <a:lnTo>
                      <a:pt x="1220" y="610"/>
                    </a:lnTo>
                    <a:lnTo>
                      <a:pt x="930" y="550"/>
                    </a:lnTo>
                    <a:lnTo>
                      <a:pt x="640" y="480"/>
                    </a:lnTo>
                    <a:lnTo>
                      <a:pt x="525" y="445"/>
                    </a:lnTo>
                    <a:lnTo>
                      <a:pt x="415" y="410"/>
                    </a:lnTo>
                    <a:lnTo>
                      <a:pt x="345" y="385"/>
                    </a:lnTo>
                    <a:lnTo>
                      <a:pt x="280" y="350"/>
                    </a:lnTo>
                    <a:lnTo>
                      <a:pt x="220" y="325"/>
                    </a:lnTo>
                    <a:lnTo>
                      <a:pt x="165" y="315"/>
                    </a:lnTo>
                    <a:lnTo>
                      <a:pt x="150" y="315"/>
                    </a:lnTo>
                    <a:lnTo>
                      <a:pt x="140" y="315"/>
                    </a:lnTo>
                    <a:lnTo>
                      <a:pt x="130" y="320"/>
                    </a:lnTo>
                    <a:lnTo>
                      <a:pt x="125" y="320"/>
                    </a:lnTo>
                    <a:lnTo>
                      <a:pt x="115" y="320"/>
                    </a:lnTo>
                    <a:lnTo>
                      <a:pt x="105" y="325"/>
                    </a:lnTo>
                    <a:lnTo>
                      <a:pt x="105" y="325"/>
                    </a:lnTo>
                    <a:lnTo>
                      <a:pt x="100" y="325"/>
                    </a:lnTo>
                    <a:lnTo>
                      <a:pt x="105" y="320"/>
                    </a:lnTo>
                    <a:lnTo>
                      <a:pt x="105" y="320"/>
                    </a:lnTo>
                    <a:lnTo>
                      <a:pt x="105" y="315"/>
                    </a:lnTo>
                    <a:lnTo>
                      <a:pt x="105" y="310"/>
                    </a:lnTo>
                    <a:lnTo>
                      <a:pt x="50" y="240"/>
                    </a:lnTo>
                    <a:lnTo>
                      <a:pt x="20" y="160"/>
                    </a:lnTo>
                    <a:lnTo>
                      <a:pt x="20" y="70"/>
                    </a:lnTo>
                    <a:lnTo>
                      <a:pt x="25" y="45"/>
                    </a:lnTo>
                    <a:lnTo>
                      <a:pt x="35" y="25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8" name="Freeform 382"/>
              <p:cNvSpPr>
                <a:spLocks/>
              </p:cNvSpPr>
              <p:nvPr/>
            </p:nvSpPr>
            <p:spPr bwMode="auto">
              <a:xfrm>
                <a:off x="1473" y="1673"/>
                <a:ext cx="185" cy="15"/>
              </a:xfrm>
              <a:custGeom>
                <a:avLst/>
                <a:gdLst>
                  <a:gd name="T0" fmla="*/ 20 w 185"/>
                  <a:gd name="T1" fmla="*/ 10 h 15"/>
                  <a:gd name="T2" fmla="*/ 10 w 185"/>
                  <a:gd name="T3" fmla="*/ 15 h 15"/>
                  <a:gd name="T4" fmla="*/ 0 w 185"/>
                  <a:gd name="T5" fmla="*/ 15 h 15"/>
                  <a:gd name="T6" fmla="*/ 185 w 185"/>
                  <a:gd name="T7" fmla="*/ 15 h 15"/>
                  <a:gd name="T8" fmla="*/ 140 w 185"/>
                  <a:gd name="T9" fmla="*/ 0 h 15"/>
                  <a:gd name="T10" fmla="*/ 80 w 185"/>
                  <a:gd name="T11" fmla="*/ 0 h 15"/>
                  <a:gd name="T12" fmla="*/ 50 w 185"/>
                  <a:gd name="T13" fmla="*/ 5 h 15"/>
                  <a:gd name="T14" fmla="*/ 20 w 185"/>
                  <a:gd name="T15" fmla="*/ 1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85" h="15">
                    <a:moveTo>
                      <a:pt x="20" y="10"/>
                    </a:moveTo>
                    <a:lnTo>
                      <a:pt x="10" y="15"/>
                    </a:lnTo>
                    <a:lnTo>
                      <a:pt x="0" y="15"/>
                    </a:lnTo>
                    <a:lnTo>
                      <a:pt x="185" y="15"/>
                    </a:lnTo>
                    <a:lnTo>
                      <a:pt x="140" y="0"/>
                    </a:lnTo>
                    <a:lnTo>
                      <a:pt x="80" y="0"/>
                    </a:lnTo>
                    <a:lnTo>
                      <a:pt x="50" y="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39" name="Freeform 383"/>
              <p:cNvSpPr>
                <a:spLocks noEditPoints="1"/>
              </p:cNvSpPr>
              <p:nvPr/>
            </p:nvSpPr>
            <p:spPr bwMode="auto">
              <a:xfrm>
                <a:off x="1288" y="1688"/>
                <a:ext cx="775" cy="315"/>
              </a:xfrm>
              <a:custGeom>
                <a:avLst/>
                <a:gdLst>
                  <a:gd name="T0" fmla="*/ 60 w 775"/>
                  <a:gd name="T1" fmla="*/ 50 h 315"/>
                  <a:gd name="T2" fmla="*/ 10 w 775"/>
                  <a:gd name="T3" fmla="*/ 125 h 315"/>
                  <a:gd name="T4" fmla="*/ 0 w 775"/>
                  <a:gd name="T5" fmla="*/ 260 h 315"/>
                  <a:gd name="T6" fmla="*/ 5 w 775"/>
                  <a:gd name="T7" fmla="*/ 265 h 315"/>
                  <a:gd name="T8" fmla="*/ 20 w 775"/>
                  <a:gd name="T9" fmla="*/ 295 h 315"/>
                  <a:gd name="T10" fmla="*/ 35 w 775"/>
                  <a:gd name="T11" fmla="*/ 315 h 315"/>
                  <a:gd name="T12" fmla="*/ 40 w 775"/>
                  <a:gd name="T13" fmla="*/ 315 h 315"/>
                  <a:gd name="T14" fmla="*/ 55 w 775"/>
                  <a:gd name="T15" fmla="*/ 315 h 315"/>
                  <a:gd name="T16" fmla="*/ 55 w 775"/>
                  <a:gd name="T17" fmla="*/ 315 h 315"/>
                  <a:gd name="T18" fmla="*/ 25 w 775"/>
                  <a:gd name="T19" fmla="*/ 270 h 315"/>
                  <a:gd name="T20" fmla="*/ 25 w 775"/>
                  <a:gd name="T21" fmla="*/ 175 h 315"/>
                  <a:gd name="T22" fmla="*/ 110 w 775"/>
                  <a:gd name="T23" fmla="*/ 70 h 315"/>
                  <a:gd name="T24" fmla="*/ 195 w 775"/>
                  <a:gd name="T25" fmla="*/ 30 h 315"/>
                  <a:gd name="T26" fmla="*/ 360 w 775"/>
                  <a:gd name="T27" fmla="*/ 25 h 315"/>
                  <a:gd name="T28" fmla="*/ 440 w 775"/>
                  <a:gd name="T29" fmla="*/ 75 h 315"/>
                  <a:gd name="T30" fmla="*/ 440 w 775"/>
                  <a:gd name="T31" fmla="*/ 130 h 315"/>
                  <a:gd name="T32" fmla="*/ 440 w 775"/>
                  <a:gd name="T33" fmla="*/ 170 h 315"/>
                  <a:gd name="T34" fmla="*/ 445 w 775"/>
                  <a:gd name="T35" fmla="*/ 175 h 315"/>
                  <a:gd name="T36" fmla="*/ 460 w 775"/>
                  <a:gd name="T37" fmla="*/ 190 h 315"/>
                  <a:gd name="T38" fmla="*/ 510 w 775"/>
                  <a:gd name="T39" fmla="*/ 205 h 315"/>
                  <a:gd name="T40" fmla="*/ 670 w 775"/>
                  <a:gd name="T41" fmla="*/ 185 h 315"/>
                  <a:gd name="T42" fmla="*/ 750 w 775"/>
                  <a:gd name="T43" fmla="*/ 135 h 315"/>
                  <a:gd name="T44" fmla="*/ 775 w 775"/>
                  <a:gd name="T45" fmla="*/ 95 h 315"/>
                  <a:gd name="T46" fmla="*/ 765 w 775"/>
                  <a:gd name="T47" fmla="*/ 90 h 315"/>
                  <a:gd name="T48" fmla="*/ 750 w 775"/>
                  <a:gd name="T49" fmla="*/ 70 h 315"/>
                  <a:gd name="T50" fmla="*/ 745 w 775"/>
                  <a:gd name="T51" fmla="*/ 30 h 315"/>
                  <a:gd name="T52" fmla="*/ 705 w 775"/>
                  <a:gd name="T53" fmla="*/ 0 h 315"/>
                  <a:gd name="T54" fmla="*/ 705 w 775"/>
                  <a:gd name="T55" fmla="*/ 50 h 315"/>
                  <a:gd name="T56" fmla="*/ 680 w 775"/>
                  <a:gd name="T57" fmla="*/ 45 h 315"/>
                  <a:gd name="T58" fmla="*/ 625 w 775"/>
                  <a:gd name="T59" fmla="*/ 50 h 315"/>
                  <a:gd name="T60" fmla="*/ 470 w 775"/>
                  <a:gd name="T61" fmla="*/ 120 h 315"/>
                  <a:gd name="T62" fmla="*/ 470 w 775"/>
                  <a:gd name="T63" fmla="*/ 105 h 315"/>
                  <a:gd name="T64" fmla="*/ 465 w 775"/>
                  <a:gd name="T65" fmla="*/ 90 h 315"/>
                  <a:gd name="T66" fmla="*/ 370 w 775"/>
                  <a:gd name="T67" fmla="*/ 0 h 315"/>
                  <a:gd name="T68" fmla="*/ 150 w 775"/>
                  <a:gd name="T69" fmla="*/ 10 h 315"/>
                  <a:gd name="T70" fmla="*/ 120 w 775"/>
                  <a:gd name="T71" fmla="*/ 20 h 315"/>
                  <a:gd name="T72" fmla="*/ 115 w 775"/>
                  <a:gd name="T73" fmla="*/ 25 h 315"/>
                  <a:gd name="T74" fmla="*/ 110 w 775"/>
                  <a:gd name="T75" fmla="*/ 25 h 315"/>
                  <a:gd name="T76" fmla="*/ 105 w 775"/>
                  <a:gd name="T77" fmla="*/ 25 h 315"/>
                  <a:gd name="T78" fmla="*/ 575 w 775"/>
                  <a:gd name="T79" fmla="*/ 95 h 315"/>
                  <a:gd name="T80" fmla="*/ 630 w 775"/>
                  <a:gd name="T81" fmla="*/ 75 h 315"/>
                  <a:gd name="T82" fmla="*/ 675 w 775"/>
                  <a:gd name="T83" fmla="*/ 75 h 315"/>
                  <a:gd name="T84" fmla="*/ 685 w 775"/>
                  <a:gd name="T85" fmla="*/ 85 h 315"/>
                  <a:gd name="T86" fmla="*/ 670 w 775"/>
                  <a:gd name="T87" fmla="*/ 85 h 315"/>
                  <a:gd name="T88" fmla="*/ 690 w 775"/>
                  <a:gd name="T89" fmla="*/ 90 h 315"/>
                  <a:gd name="T90" fmla="*/ 715 w 775"/>
                  <a:gd name="T91" fmla="*/ 100 h 315"/>
                  <a:gd name="T92" fmla="*/ 575 w 775"/>
                  <a:gd name="T93" fmla="*/ 175 h 315"/>
                  <a:gd name="T94" fmla="*/ 570 w 775"/>
                  <a:gd name="T95" fmla="*/ 175 h 315"/>
                  <a:gd name="T96" fmla="*/ 560 w 775"/>
                  <a:gd name="T97" fmla="*/ 175 h 315"/>
                  <a:gd name="T98" fmla="*/ 515 w 775"/>
                  <a:gd name="T99" fmla="*/ 175 h 315"/>
                  <a:gd name="T100" fmla="*/ 480 w 775"/>
                  <a:gd name="T101" fmla="*/ 160 h 315"/>
                  <a:gd name="T102" fmla="*/ 485 w 775"/>
                  <a:gd name="T103" fmla="*/ 155 h 315"/>
                  <a:gd name="T104" fmla="*/ 575 w 775"/>
                  <a:gd name="T105" fmla="*/ 95 h 3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775" h="315">
                    <a:moveTo>
                      <a:pt x="105" y="25"/>
                    </a:moveTo>
                    <a:lnTo>
                      <a:pt x="60" y="50"/>
                    </a:lnTo>
                    <a:lnTo>
                      <a:pt x="30" y="85"/>
                    </a:lnTo>
                    <a:lnTo>
                      <a:pt x="10" y="125"/>
                    </a:lnTo>
                    <a:lnTo>
                      <a:pt x="0" y="190"/>
                    </a:lnTo>
                    <a:lnTo>
                      <a:pt x="0" y="260"/>
                    </a:lnTo>
                    <a:lnTo>
                      <a:pt x="5" y="260"/>
                    </a:lnTo>
                    <a:lnTo>
                      <a:pt x="5" y="265"/>
                    </a:lnTo>
                    <a:lnTo>
                      <a:pt x="15" y="280"/>
                    </a:lnTo>
                    <a:lnTo>
                      <a:pt x="20" y="295"/>
                    </a:lnTo>
                    <a:lnTo>
                      <a:pt x="25" y="305"/>
                    </a:lnTo>
                    <a:lnTo>
                      <a:pt x="35" y="315"/>
                    </a:lnTo>
                    <a:lnTo>
                      <a:pt x="40" y="315"/>
                    </a:lnTo>
                    <a:lnTo>
                      <a:pt x="40" y="315"/>
                    </a:lnTo>
                    <a:lnTo>
                      <a:pt x="45" y="315"/>
                    </a:lnTo>
                    <a:lnTo>
                      <a:pt x="55" y="315"/>
                    </a:lnTo>
                    <a:lnTo>
                      <a:pt x="55" y="315"/>
                    </a:lnTo>
                    <a:lnTo>
                      <a:pt x="55" y="315"/>
                    </a:lnTo>
                    <a:lnTo>
                      <a:pt x="40" y="295"/>
                    </a:lnTo>
                    <a:lnTo>
                      <a:pt x="25" y="270"/>
                    </a:lnTo>
                    <a:lnTo>
                      <a:pt x="20" y="245"/>
                    </a:lnTo>
                    <a:lnTo>
                      <a:pt x="25" y="175"/>
                    </a:lnTo>
                    <a:lnTo>
                      <a:pt x="55" y="115"/>
                    </a:lnTo>
                    <a:lnTo>
                      <a:pt x="110" y="70"/>
                    </a:lnTo>
                    <a:lnTo>
                      <a:pt x="150" y="50"/>
                    </a:lnTo>
                    <a:lnTo>
                      <a:pt x="195" y="30"/>
                    </a:lnTo>
                    <a:lnTo>
                      <a:pt x="280" y="15"/>
                    </a:lnTo>
                    <a:lnTo>
                      <a:pt x="360" y="25"/>
                    </a:lnTo>
                    <a:lnTo>
                      <a:pt x="430" y="65"/>
                    </a:lnTo>
                    <a:lnTo>
                      <a:pt x="440" y="75"/>
                    </a:lnTo>
                    <a:lnTo>
                      <a:pt x="440" y="85"/>
                    </a:lnTo>
                    <a:lnTo>
                      <a:pt x="440" y="130"/>
                    </a:lnTo>
                    <a:lnTo>
                      <a:pt x="440" y="170"/>
                    </a:lnTo>
                    <a:lnTo>
                      <a:pt x="440" y="170"/>
                    </a:lnTo>
                    <a:lnTo>
                      <a:pt x="445" y="175"/>
                    </a:lnTo>
                    <a:lnTo>
                      <a:pt x="445" y="175"/>
                    </a:lnTo>
                    <a:lnTo>
                      <a:pt x="445" y="175"/>
                    </a:lnTo>
                    <a:lnTo>
                      <a:pt x="460" y="190"/>
                    </a:lnTo>
                    <a:lnTo>
                      <a:pt x="485" y="200"/>
                    </a:lnTo>
                    <a:lnTo>
                      <a:pt x="510" y="205"/>
                    </a:lnTo>
                    <a:lnTo>
                      <a:pt x="590" y="205"/>
                    </a:lnTo>
                    <a:lnTo>
                      <a:pt x="670" y="185"/>
                    </a:lnTo>
                    <a:lnTo>
                      <a:pt x="715" y="165"/>
                    </a:lnTo>
                    <a:lnTo>
                      <a:pt x="750" y="135"/>
                    </a:lnTo>
                    <a:lnTo>
                      <a:pt x="775" y="100"/>
                    </a:lnTo>
                    <a:lnTo>
                      <a:pt x="775" y="95"/>
                    </a:lnTo>
                    <a:lnTo>
                      <a:pt x="775" y="95"/>
                    </a:lnTo>
                    <a:lnTo>
                      <a:pt x="765" y="90"/>
                    </a:lnTo>
                    <a:lnTo>
                      <a:pt x="755" y="80"/>
                    </a:lnTo>
                    <a:lnTo>
                      <a:pt x="750" y="70"/>
                    </a:lnTo>
                    <a:lnTo>
                      <a:pt x="750" y="60"/>
                    </a:lnTo>
                    <a:lnTo>
                      <a:pt x="745" y="30"/>
                    </a:lnTo>
                    <a:lnTo>
                      <a:pt x="740" y="0"/>
                    </a:lnTo>
                    <a:lnTo>
                      <a:pt x="705" y="0"/>
                    </a:lnTo>
                    <a:lnTo>
                      <a:pt x="705" y="25"/>
                    </a:lnTo>
                    <a:lnTo>
                      <a:pt x="705" y="50"/>
                    </a:lnTo>
                    <a:lnTo>
                      <a:pt x="695" y="45"/>
                    </a:lnTo>
                    <a:lnTo>
                      <a:pt x="680" y="45"/>
                    </a:lnTo>
                    <a:lnTo>
                      <a:pt x="650" y="45"/>
                    </a:lnTo>
                    <a:lnTo>
                      <a:pt x="625" y="50"/>
                    </a:lnTo>
                    <a:lnTo>
                      <a:pt x="545" y="75"/>
                    </a:lnTo>
                    <a:lnTo>
                      <a:pt x="470" y="120"/>
                    </a:lnTo>
                    <a:lnTo>
                      <a:pt x="470" y="115"/>
                    </a:lnTo>
                    <a:lnTo>
                      <a:pt x="470" y="105"/>
                    </a:lnTo>
                    <a:lnTo>
                      <a:pt x="470" y="95"/>
                    </a:lnTo>
                    <a:lnTo>
                      <a:pt x="465" y="90"/>
                    </a:lnTo>
                    <a:lnTo>
                      <a:pt x="425" y="35"/>
                    </a:lnTo>
                    <a:lnTo>
                      <a:pt x="370" y="0"/>
                    </a:lnTo>
                    <a:lnTo>
                      <a:pt x="185" y="0"/>
                    </a:lnTo>
                    <a:lnTo>
                      <a:pt x="150" y="10"/>
                    </a:lnTo>
                    <a:lnTo>
                      <a:pt x="120" y="20"/>
                    </a:lnTo>
                    <a:lnTo>
                      <a:pt x="120" y="20"/>
                    </a:lnTo>
                    <a:lnTo>
                      <a:pt x="115" y="20"/>
                    </a:lnTo>
                    <a:lnTo>
                      <a:pt x="115" y="25"/>
                    </a:lnTo>
                    <a:lnTo>
                      <a:pt x="115" y="25"/>
                    </a:lnTo>
                    <a:lnTo>
                      <a:pt x="110" y="25"/>
                    </a:lnTo>
                    <a:lnTo>
                      <a:pt x="110" y="25"/>
                    </a:lnTo>
                    <a:lnTo>
                      <a:pt x="105" y="25"/>
                    </a:lnTo>
                    <a:lnTo>
                      <a:pt x="105" y="25"/>
                    </a:lnTo>
                    <a:close/>
                    <a:moveTo>
                      <a:pt x="575" y="95"/>
                    </a:moveTo>
                    <a:lnTo>
                      <a:pt x="600" y="85"/>
                    </a:lnTo>
                    <a:lnTo>
                      <a:pt x="630" y="75"/>
                    </a:lnTo>
                    <a:lnTo>
                      <a:pt x="655" y="75"/>
                    </a:lnTo>
                    <a:lnTo>
                      <a:pt x="675" y="75"/>
                    </a:lnTo>
                    <a:lnTo>
                      <a:pt x="695" y="80"/>
                    </a:lnTo>
                    <a:lnTo>
                      <a:pt x="685" y="85"/>
                    </a:lnTo>
                    <a:lnTo>
                      <a:pt x="675" y="85"/>
                    </a:lnTo>
                    <a:lnTo>
                      <a:pt x="670" y="85"/>
                    </a:lnTo>
                    <a:lnTo>
                      <a:pt x="670" y="90"/>
                    </a:lnTo>
                    <a:lnTo>
                      <a:pt x="690" y="90"/>
                    </a:lnTo>
                    <a:lnTo>
                      <a:pt x="705" y="90"/>
                    </a:lnTo>
                    <a:lnTo>
                      <a:pt x="715" y="100"/>
                    </a:lnTo>
                    <a:lnTo>
                      <a:pt x="730" y="110"/>
                    </a:lnTo>
                    <a:lnTo>
                      <a:pt x="575" y="175"/>
                    </a:lnTo>
                    <a:lnTo>
                      <a:pt x="575" y="175"/>
                    </a:lnTo>
                    <a:lnTo>
                      <a:pt x="570" y="175"/>
                    </a:lnTo>
                    <a:lnTo>
                      <a:pt x="565" y="175"/>
                    </a:lnTo>
                    <a:lnTo>
                      <a:pt x="560" y="175"/>
                    </a:lnTo>
                    <a:lnTo>
                      <a:pt x="535" y="180"/>
                    </a:lnTo>
                    <a:lnTo>
                      <a:pt x="515" y="175"/>
                    </a:lnTo>
                    <a:lnTo>
                      <a:pt x="495" y="170"/>
                    </a:lnTo>
                    <a:lnTo>
                      <a:pt x="480" y="160"/>
                    </a:lnTo>
                    <a:lnTo>
                      <a:pt x="485" y="155"/>
                    </a:lnTo>
                    <a:lnTo>
                      <a:pt x="485" y="155"/>
                    </a:lnTo>
                    <a:lnTo>
                      <a:pt x="530" y="120"/>
                    </a:lnTo>
                    <a:lnTo>
                      <a:pt x="575" y="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0" name="Freeform 384"/>
              <p:cNvSpPr>
                <a:spLocks/>
              </p:cNvSpPr>
              <p:nvPr/>
            </p:nvSpPr>
            <p:spPr bwMode="auto">
              <a:xfrm>
                <a:off x="1413" y="2208"/>
                <a:ext cx="90" cy="160"/>
              </a:xfrm>
              <a:custGeom>
                <a:avLst/>
                <a:gdLst>
                  <a:gd name="T0" fmla="*/ 55 w 90"/>
                  <a:gd name="T1" fmla="*/ 5 h 160"/>
                  <a:gd name="T2" fmla="*/ 50 w 90"/>
                  <a:gd name="T3" fmla="*/ 5 h 160"/>
                  <a:gd name="T4" fmla="*/ 50 w 90"/>
                  <a:gd name="T5" fmla="*/ 10 h 160"/>
                  <a:gd name="T6" fmla="*/ 35 w 90"/>
                  <a:gd name="T7" fmla="*/ 10 h 160"/>
                  <a:gd name="T8" fmla="*/ 25 w 90"/>
                  <a:gd name="T9" fmla="*/ 65 h 160"/>
                  <a:gd name="T10" fmla="*/ 10 w 90"/>
                  <a:gd name="T11" fmla="*/ 125 h 160"/>
                  <a:gd name="T12" fmla="*/ 5 w 90"/>
                  <a:gd name="T13" fmla="*/ 140 h 160"/>
                  <a:gd name="T14" fmla="*/ 0 w 90"/>
                  <a:gd name="T15" fmla="*/ 160 h 160"/>
                  <a:gd name="T16" fmla="*/ 80 w 90"/>
                  <a:gd name="T17" fmla="*/ 160 h 160"/>
                  <a:gd name="T18" fmla="*/ 85 w 90"/>
                  <a:gd name="T19" fmla="*/ 110 h 160"/>
                  <a:gd name="T20" fmla="*/ 90 w 90"/>
                  <a:gd name="T21" fmla="*/ 60 h 160"/>
                  <a:gd name="T22" fmla="*/ 75 w 90"/>
                  <a:gd name="T23" fmla="*/ 45 h 160"/>
                  <a:gd name="T24" fmla="*/ 60 w 90"/>
                  <a:gd name="T25" fmla="*/ 50 h 160"/>
                  <a:gd name="T26" fmla="*/ 50 w 90"/>
                  <a:gd name="T27" fmla="*/ 70 h 160"/>
                  <a:gd name="T28" fmla="*/ 70 w 90"/>
                  <a:gd name="T29" fmla="*/ 5 h 160"/>
                  <a:gd name="T30" fmla="*/ 60 w 90"/>
                  <a:gd name="T31" fmla="*/ 0 h 160"/>
                  <a:gd name="T32" fmla="*/ 55 w 90"/>
                  <a:gd name="T33" fmla="*/ 5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0" h="160">
                    <a:moveTo>
                      <a:pt x="55" y="5"/>
                    </a:moveTo>
                    <a:lnTo>
                      <a:pt x="50" y="5"/>
                    </a:lnTo>
                    <a:lnTo>
                      <a:pt x="50" y="10"/>
                    </a:lnTo>
                    <a:lnTo>
                      <a:pt x="35" y="10"/>
                    </a:lnTo>
                    <a:lnTo>
                      <a:pt x="25" y="65"/>
                    </a:lnTo>
                    <a:lnTo>
                      <a:pt x="10" y="125"/>
                    </a:lnTo>
                    <a:lnTo>
                      <a:pt x="5" y="140"/>
                    </a:lnTo>
                    <a:lnTo>
                      <a:pt x="0" y="160"/>
                    </a:lnTo>
                    <a:lnTo>
                      <a:pt x="80" y="160"/>
                    </a:lnTo>
                    <a:lnTo>
                      <a:pt x="85" y="110"/>
                    </a:lnTo>
                    <a:lnTo>
                      <a:pt x="90" y="60"/>
                    </a:lnTo>
                    <a:lnTo>
                      <a:pt x="75" y="45"/>
                    </a:lnTo>
                    <a:lnTo>
                      <a:pt x="60" y="50"/>
                    </a:lnTo>
                    <a:lnTo>
                      <a:pt x="50" y="70"/>
                    </a:lnTo>
                    <a:lnTo>
                      <a:pt x="70" y="5"/>
                    </a:lnTo>
                    <a:lnTo>
                      <a:pt x="60" y="0"/>
                    </a:lnTo>
                    <a:lnTo>
                      <a:pt x="55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1" name="Freeform 385"/>
              <p:cNvSpPr>
                <a:spLocks/>
              </p:cNvSpPr>
              <p:nvPr/>
            </p:nvSpPr>
            <p:spPr bwMode="auto">
              <a:xfrm>
                <a:off x="1028" y="2368"/>
                <a:ext cx="465" cy="675"/>
              </a:xfrm>
              <a:custGeom>
                <a:avLst/>
                <a:gdLst>
                  <a:gd name="T0" fmla="*/ 465 w 465"/>
                  <a:gd name="T1" fmla="*/ 0 h 675"/>
                  <a:gd name="T2" fmla="*/ 385 w 465"/>
                  <a:gd name="T3" fmla="*/ 0 h 675"/>
                  <a:gd name="T4" fmla="*/ 345 w 465"/>
                  <a:gd name="T5" fmla="*/ 90 h 675"/>
                  <a:gd name="T6" fmla="*/ 305 w 465"/>
                  <a:gd name="T7" fmla="*/ 185 h 675"/>
                  <a:gd name="T8" fmla="*/ 295 w 465"/>
                  <a:gd name="T9" fmla="*/ 200 h 675"/>
                  <a:gd name="T10" fmla="*/ 280 w 465"/>
                  <a:gd name="T11" fmla="*/ 220 h 675"/>
                  <a:gd name="T12" fmla="*/ 260 w 465"/>
                  <a:gd name="T13" fmla="*/ 235 h 675"/>
                  <a:gd name="T14" fmla="*/ 245 w 465"/>
                  <a:gd name="T15" fmla="*/ 255 h 675"/>
                  <a:gd name="T16" fmla="*/ 250 w 465"/>
                  <a:gd name="T17" fmla="*/ 260 h 675"/>
                  <a:gd name="T18" fmla="*/ 155 w 465"/>
                  <a:gd name="T19" fmla="*/ 340 h 675"/>
                  <a:gd name="T20" fmla="*/ 80 w 465"/>
                  <a:gd name="T21" fmla="*/ 440 h 675"/>
                  <a:gd name="T22" fmla="*/ 50 w 465"/>
                  <a:gd name="T23" fmla="*/ 495 h 675"/>
                  <a:gd name="T24" fmla="*/ 25 w 465"/>
                  <a:gd name="T25" fmla="*/ 550 h 675"/>
                  <a:gd name="T26" fmla="*/ 15 w 465"/>
                  <a:gd name="T27" fmla="*/ 600 h 675"/>
                  <a:gd name="T28" fmla="*/ 5 w 465"/>
                  <a:gd name="T29" fmla="*/ 645 h 675"/>
                  <a:gd name="T30" fmla="*/ 0 w 465"/>
                  <a:gd name="T31" fmla="*/ 660 h 675"/>
                  <a:gd name="T32" fmla="*/ 0 w 465"/>
                  <a:gd name="T33" fmla="*/ 675 h 675"/>
                  <a:gd name="T34" fmla="*/ 30 w 465"/>
                  <a:gd name="T35" fmla="*/ 675 h 675"/>
                  <a:gd name="T36" fmla="*/ 40 w 465"/>
                  <a:gd name="T37" fmla="*/ 630 h 675"/>
                  <a:gd name="T38" fmla="*/ 45 w 465"/>
                  <a:gd name="T39" fmla="*/ 585 h 675"/>
                  <a:gd name="T40" fmla="*/ 75 w 465"/>
                  <a:gd name="T41" fmla="*/ 515 h 675"/>
                  <a:gd name="T42" fmla="*/ 120 w 465"/>
                  <a:gd name="T43" fmla="*/ 455 h 675"/>
                  <a:gd name="T44" fmla="*/ 125 w 465"/>
                  <a:gd name="T45" fmla="*/ 450 h 675"/>
                  <a:gd name="T46" fmla="*/ 130 w 465"/>
                  <a:gd name="T47" fmla="*/ 440 h 675"/>
                  <a:gd name="T48" fmla="*/ 155 w 465"/>
                  <a:gd name="T49" fmla="*/ 415 h 675"/>
                  <a:gd name="T50" fmla="*/ 180 w 465"/>
                  <a:gd name="T51" fmla="*/ 395 h 675"/>
                  <a:gd name="T52" fmla="*/ 210 w 465"/>
                  <a:gd name="T53" fmla="*/ 370 h 675"/>
                  <a:gd name="T54" fmla="*/ 235 w 465"/>
                  <a:gd name="T55" fmla="*/ 345 h 675"/>
                  <a:gd name="T56" fmla="*/ 270 w 465"/>
                  <a:gd name="T57" fmla="*/ 285 h 675"/>
                  <a:gd name="T58" fmla="*/ 325 w 465"/>
                  <a:gd name="T59" fmla="*/ 235 h 675"/>
                  <a:gd name="T60" fmla="*/ 350 w 465"/>
                  <a:gd name="T61" fmla="*/ 220 h 675"/>
                  <a:gd name="T62" fmla="*/ 370 w 465"/>
                  <a:gd name="T63" fmla="*/ 200 h 675"/>
                  <a:gd name="T64" fmla="*/ 430 w 465"/>
                  <a:gd name="T65" fmla="*/ 100 h 675"/>
                  <a:gd name="T66" fmla="*/ 465 w 465"/>
                  <a:gd name="T67" fmla="*/ 0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465" h="675">
                    <a:moveTo>
                      <a:pt x="465" y="0"/>
                    </a:moveTo>
                    <a:lnTo>
                      <a:pt x="385" y="0"/>
                    </a:lnTo>
                    <a:lnTo>
                      <a:pt x="345" y="90"/>
                    </a:lnTo>
                    <a:lnTo>
                      <a:pt x="305" y="185"/>
                    </a:lnTo>
                    <a:lnTo>
                      <a:pt x="295" y="200"/>
                    </a:lnTo>
                    <a:lnTo>
                      <a:pt x="280" y="220"/>
                    </a:lnTo>
                    <a:lnTo>
                      <a:pt x="260" y="235"/>
                    </a:lnTo>
                    <a:lnTo>
                      <a:pt x="245" y="255"/>
                    </a:lnTo>
                    <a:lnTo>
                      <a:pt x="250" y="260"/>
                    </a:lnTo>
                    <a:lnTo>
                      <a:pt x="155" y="340"/>
                    </a:lnTo>
                    <a:lnTo>
                      <a:pt x="80" y="440"/>
                    </a:lnTo>
                    <a:lnTo>
                      <a:pt x="50" y="495"/>
                    </a:lnTo>
                    <a:lnTo>
                      <a:pt x="25" y="550"/>
                    </a:lnTo>
                    <a:lnTo>
                      <a:pt x="15" y="600"/>
                    </a:lnTo>
                    <a:lnTo>
                      <a:pt x="5" y="645"/>
                    </a:lnTo>
                    <a:lnTo>
                      <a:pt x="0" y="660"/>
                    </a:lnTo>
                    <a:lnTo>
                      <a:pt x="0" y="675"/>
                    </a:lnTo>
                    <a:lnTo>
                      <a:pt x="30" y="675"/>
                    </a:lnTo>
                    <a:lnTo>
                      <a:pt x="40" y="630"/>
                    </a:lnTo>
                    <a:lnTo>
                      <a:pt x="45" y="585"/>
                    </a:lnTo>
                    <a:lnTo>
                      <a:pt x="75" y="515"/>
                    </a:lnTo>
                    <a:lnTo>
                      <a:pt x="120" y="455"/>
                    </a:lnTo>
                    <a:lnTo>
                      <a:pt x="125" y="450"/>
                    </a:lnTo>
                    <a:lnTo>
                      <a:pt x="130" y="440"/>
                    </a:lnTo>
                    <a:lnTo>
                      <a:pt x="155" y="415"/>
                    </a:lnTo>
                    <a:lnTo>
                      <a:pt x="180" y="395"/>
                    </a:lnTo>
                    <a:lnTo>
                      <a:pt x="210" y="370"/>
                    </a:lnTo>
                    <a:lnTo>
                      <a:pt x="235" y="345"/>
                    </a:lnTo>
                    <a:lnTo>
                      <a:pt x="270" y="285"/>
                    </a:lnTo>
                    <a:lnTo>
                      <a:pt x="325" y="235"/>
                    </a:lnTo>
                    <a:lnTo>
                      <a:pt x="350" y="220"/>
                    </a:lnTo>
                    <a:lnTo>
                      <a:pt x="370" y="200"/>
                    </a:lnTo>
                    <a:lnTo>
                      <a:pt x="430" y="100"/>
                    </a:lnTo>
                    <a:lnTo>
                      <a:pt x="46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2" name="Freeform 386"/>
              <p:cNvSpPr>
                <a:spLocks/>
              </p:cNvSpPr>
              <p:nvPr/>
            </p:nvSpPr>
            <p:spPr bwMode="auto">
              <a:xfrm>
                <a:off x="1028" y="3043"/>
                <a:ext cx="385" cy="675"/>
              </a:xfrm>
              <a:custGeom>
                <a:avLst/>
                <a:gdLst>
                  <a:gd name="T0" fmla="*/ 30 w 385"/>
                  <a:gd name="T1" fmla="*/ 0 h 675"/>
                  <a:gd name="T2" fmla="*/ 0 w 385"/>
                  <a:gd name="T3" fmla="*/ 0 h 675"/>
                  <a:gd name="T4" fmla="*/ 0 w 385"/>
                  <a:gd name="T5" fmla="*/ 120 h 675"/>
                  <a:gd name="T6" fmla="*/ 20 w 385"/>
                  <a:gd name="T7" fmla="*/ 240 h 675"/>
                  <a:gd name="T8" fmla="*/ 60 w 385"/>
                  <a:gd name="T9" fmla="*/ 355 h 675"/>
                  <a:gd name="T10" fmla="*/ 120 w 385"/>
                  <a:gd name="T11" fmla="*/ 465 h 675"/>
                  <a:gd name="T12" fmla="*/ 200 w 385"/>
                  <a:gd name="T13" fmla="*/ 565 h 675"/>
                  <a:gd name="T14" fmla="*/ 290 w 385"/>
                  <a:gd name="T15" fmla="*/ 655 h 675"/>
                  <a:gd name="T16" fmla="*/ 300 w 385"/>
                  <a:gd name="T17" fmla="*/ 665 h 675"/>
                  <a:gd name="T18" fmla="*/ 310 w 385"/>
                  <a:gd name="T19" fmla="*/ 675 h 675"/>
                  <a:gd name="T20" fmla="*/ 385 w 385"/>
                  <a:gd name="T21" fmla="*/ 675 h 675"/>
                  <a:gd name="T22" fmla="*/ 335 w 385"/>
                  <a:gd name="T23" fmla="*/ 635 h 675"/>
                  <a:gd name="T24" fmla="*/ 285 w 385"/>
                  <a:gd name="T25" fmla="*/ 585 h 675"/>
                  <a:gd name="T26" fmla="*/ 200 w 385"/>
                  <a:gd name="T27" fmla="*/ 490 h 675"/>
                  <a:gd name="T28" fmla="*/ 130 w 385"/>
                  <a:gd name="T29" fmla="*/ 390 h 675"/>
                  <a:gd name="T30" fmla="*/ 75 w 385"/>
                  <a:gd name="T31" fmla="*/ 275 h 675"/>
                  <a:gd name="T32" fmla="*/ 35 w 385"/>
                  <a:gd name="T33" fmla="*/ 140 h 675"/>
                  <a:gd name="T34" fmla="*/ 30 w 385"/>
                  <a:gd name="T35" fmla="*/ 0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85" h="675">
                    <a:moveTo>
                      <a:pt x="30" y="0"/>
                    </a:moveTo>
                    <a:lnTo>
                      <a:pt x="0" y="0"/>
                    </a:lnTo>
                    <a:lnTo>
                      <a:pt x="0" y="120"/>
                    </a:lnTo>
                    <a:lnTo>
                      <a:pt x="20" y="240"/>
                    </a:lnTo>
                    <a:lnTo>
                      <a:pt x="60" y="355"/>
                    </a:lnTo>
                    <a:lnTo>
                      <a:pt x="120" y="465"/>
                    </a:lnTo>
                    <a:lnTo>
                      <a:pt x="200" y="565"/>
                    </a:lnTo>
                    <a:lnTo>
                      <a:pt x="290" y="655"/>
                    </a:lnTo>
                    <a:lnTo>
                      <a:pt x="300" y="665"/>
                    </a:lnTo>
                    <a:lnTo>
                      <a:pt x="310" y="675"/>
                    </a:lnTo>
                    <a:lnTo>
                      <a:pt x="385" y="675"/>
                    </a:lnTo>
                    <a:lnTo>
                      <a:pt x="335" y="635"/>
                    </a:lnTo>
                    <a:lnTo>
                      <a:pt x="285" y="585"/>
                    </a:lnTo>
                    <a:lnTo>
                      <a:pt x="200" y="490"/>
                    </a:lnTo>
                    <a:lnTo>
                      <a:pt x="130" y="390"/>
                    </a:lnTo>
                    <a:lnTo>
                      <a:pt x="75" y="275"/>
                    </a:lnTo>
                    <a:lnTo>
                      <a:pt x="35" y="14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3" name="Freeform 387"/>
              <p:cNvSpPr>
                <a:spLocks/>
              </p:cNvSpPr>
              <p:nvPr/>
            </p:nvSpPr>
            <p:spPr bwMode="auto">
              <a:xfrm>
                <a:off x="1693" y="3708"/>
                <a:ext cx="125" cy="10"/>
              </a:xfrm>
              <a:custGeom>
                <a:avLst/>
                <a:gdLst>
                  <a:gd name="T0" fmla="*/ 55 w 125"/>
                  <a:gd name="T1" fmla="*/ 0 h 10"/>
                  <a:gd name="T2" fmla="*/ 30 w 125"/>
                  <a:gd name="T3" fmla="*/ 5 h 10"/>
                  <a:gd name="T4" fmla="*/ 0 w 125"/>
                  <a:gd name="T5" fmla="*/ 5 h 10"/>
                  <a:gd name="T6" fmla="*/ 0 w 125"/>
                  <a:gd name="T7" fmla="*/ 10 h 10"/>
                  <a:gd name="T8" fmla="*/ 125 w 125"/>
                  <a:gd name="T9" fmla="*/ 10 h 10"/>
                  <a:gd name="T10" fmla="*/ 105 w 125"/>
                  <a:gd name="T11" fmla="*/ 5 h 10"/>
                  <a:gd name="T12" fmla="*/ 80 w 125"/>
                  <a:gd name="T13" fmla="*/ 0 h 10"/>
                  <a:gd name="T14" fmla="*/ 55 w 125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10">
                    <a:moveTo>
                      <a:pt x="55" y="0"/>
                    </a:moveTo>
                    <a:lnTo>
                      <a:pt x="30" y="5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125" y="10"/>
                    </a:lnTo>
                    <a:lnTo>
                      <a:pt x="105" y="5"/>
                    </a:lnTo>
                    <a:lnTo>
                      <a:pt x="80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4" name="Freeform 388"/>
              <p:cNvSpPr>
                <a:spLocks noEditPoints="1"/>
              </p:cNvSpPr>
              <p:nvPr/>
            </p:nvSpPr>
            <p:spPr bwMode="auto">
              <a:xfrm>
                <a:off x="1008" y="3718"/>
                <a:ext cx="5405" cy="675"/>
              </a:xfrm>
              <a:custGeom>
                <a:avLst/>
                <a:gdLst>
                  <a:gd name="T0" fmla="*/ 405 w 5405"/>
                  <a:gd name="T1" fmla="*/ 0 h 675"/>
                  <a:gd name="T2" fmla="*/ 675 w 5405"/>
                  <a:gd name="T3" fmla="*/ 215 h 675"/>
                  <a:gd name="T4" fmla="*/ 625 w 5405"/>
                  <a:gd name="T5" fmla="*/ 430 h 675"/>
                  <a:gd name="T6" fmla="*/ 350 w 5405"/>
                  <a:gd name="T7" fmla="*/ 335 h 675"/>
                  <a:gd name="T8" fmla="*/ 35 w 5405"/>
                  <a:gd name="T9" fmla="*/ 475 h 675"/>
                  <a:gd name="T10" fmla="*/ 120 w 5405"/>
                  <a:gd name="T11" fmla="*/ 665 h 675"/>
                  <a:gd name="T12" fmla="*/ 695 w 5405"/>
                  <a:gd name="T13" fmla="*/ 560 h 675"/>
                  <a:gd name="T14" fmla="*/ 905 w 5405"/>
                  <a:gd name="T15" fmla="*/ 380 h 675"/>
                  <a:gd name="T16" fmla="*/ 2080 w 5405"/>
                  <a:gd name="T17" fmla="*/ 485 h 675"/>
                  <a:gd name="T18" fmla="*/ 3790 w 5405"/>
                  <a:gd name="T19" fmla="*/ 295 h 675"/>
                  <a:gd name="T20" fmla="*/ 4570 w 5405"/>
                  <a:gd name="T21" fmla="*/ 190 h 675"/>
                  <a:gd name="T22" fmla="*/ 4600 w 5405"/>
                  <a:gd name="T23" fmla="*/ 435 h 675"/>
                  <a:gd name="T24" fmla="*/ 4675 w 5405"/>
                  <a:gd name="T25" fmla="*/ 510 h 675"/>
                  <a:gd name="T26" fmla="*/ 5330 w 5405"/>
                  <a:gd name="T27" fmla="*/ 445 h 675"/>
                  <a:gd name="T28" fmla="*/ 5340 w 5405"/>
                  <a:gd name="T29" fmla="*/ 185 h 675"/>
                  <a:gd name="T30" fmla="*/ 5260 w 5405"/>
                  <a:gd name="T31" fmla="*/ 120 h 675"/>
                  <a:gd name="T32" fmla="*/ 5140 w 5405"/>
                  <a:gd name="T33" fmla="*/ 40 h 675"/>
                  <a:gd name="T34" fmla="*/ 4930 w 5405"/>
                  <a:gd name="T35" fmla="*/ 225 h 675"/>
                  <a:gd name="T36" fmla="*/ 5080 w 5405"/>
                  <a:gd name="T37" fmla="*/ 125 h 675"/>
                  <a:gd name="T38" fmla="*/ 5150 w 5405"/>
                  <a:gd name="T39" fmla="*/ 100 h 675"/>
                  <a:gd name="T40" fmla="*/ 5155 w 5405"/>
                  <a:gd name="T41" fmla="*/ 210 h 675"/>
                  <a:gd name="T42" fmla="*/ 4890 w 5405"/>
                  <a:gd name="T43" fmla="*/ 295 h 675"/>
                  <a:gd name="T44" fmla="*/ 4975 w 5405"/>
                  <a:gd name="T45" fmla="*/ 360 h 675"/>
                  <a:gd name="T46" fmla="*/ 5280 w 5405"/>
                  <a:gd name="T47" fmla="*/ 250 h 675"/>
                  <a:gd name="T48" fmla="*/ 5305 w 5405"/>
                  <a:gd name="T49" fmla="*/ 250 h 675"/>
                  <a:gd name="T50" fmla="*/ 5235 w 5405"/>
                  <a:gd name="T51" fmla="*/ 430 h 675"/>
                  <a:gd name="T52" fmla="*/ 5190 w 5405"/>
                  <a:gd name="T53" fmla="*/ 345 h 675"/>
                  <a:gd name="T54" fmla="*/ 5070 w 5405"/>
                  <a:gd name="T55" fmla="*/ 385 h 675"/>
                  <a:gd name="T56" fmla="*/ 4925 w 5405"/>
                  <a:gd name="T57" fmla="*/ 465 h 675"/>
                  <a:gd name="T58" fmla="*/ 4665 w 5405"/>
                  <a:gd name="T59" fmla="*/ 410 h 675"/>
                  <a:gd name="T60" fmla="*/ 4635 w 5405"/>
                  <a:gd name="T61" fmla="*/ 155 h 675"/>
                  <a:gd name="T62" fmla="*/ 4305 w 5405"/>
                  <a:gd name="T63" fmla="*/ 0 h 675"/>
                  <a:gd name="T64" fmla="*/ 3850 w 5405"/>
                  <a:gd name="T65" fmla="*/ 235 h 675"/>
                  <a:gd name="T66" fmla="*/ 2875 w 5405"/>
                  <a:gd name="T67" fmla="*/ 400 h 675"/>
                  <a:gd name="T68" fmla="*/ 1675 w 5405"/>
                  <a:gd name="T69" fmla="*/ 415 h 675"/>
                  <a:gd name="T70" fmla="*/ 1000 w 5405"/>
                  <a:gd name="T71" fmla="*/ 275 h 675"/>
                  <a:gd name="T72" fmla="*/ 820 w 5405"/>
                  <a:gd name="T73" fmla="*/ 5 h 675"/>
                  <a:gd name="T74" fmla="*/ 755 w 5405"/>
                  <a:gd name="T75" fmla="*/ 10 h 675"/>
                  <a:gd name="T76" fmla="*/ 895 w 5405"/>
                  <a:gd name="T77" fmla="*/ 200 h 675"/>
                  <a:gd name="T78" fmla="*/ 825 w 5405"/>
                  <a:gd name="T79" fmla="*/ 380 h 675"/>
                  <a:gd name="T80" fmla="*/ 350 w 5405"/>
                  <a:gd name="T81" fmla="*/ 595 h 675"/>
                  <a:gd name="T82" fmla="*/ 75 w 5405"/>
                  <a:gd name="T83" fmla="*/ 560 h 675"/>
                  <a:gd name="T84" fmla="*/ 75 w 5405"/>
                  <a:gd name="T85" fmla="*/ 525 h 675"/>
                  <a:gd name="T86" fmla="*/ 335 w 5405"/>
                  <a:gd name="T87" fmla="*/ 510 h 675"/>
                  <a:gd name="T88" fmla="*/ 195 w 5405"/>
                  <a:gd name="T89" fmla="*/ 440 h 675"/>
                  <a:gd name="T90" fmla="*/ 290 w 5405"/>
                  <a:gd name="T91" fmla="*/ 415 h 675"/>
                  <a:gd name="T92" fmla="*/ 435 w 5405"/>
                  <a:gd name="T93" fmla="*/ 465 h 675"/>
                  <a:gd name="T94" fmla="*/ 455 w 5405"/>
                  <a:gd name="T95" fmla="*/ 410 h 675"/>
                  <a:gd name="T96" fmla="*/ 635 w 5405"/>
                  <a:gd name="T97" fmla="*/ 435 h 675"/>
                  <a:gd name="T98" fmla="*/ 710 w 5405"/>
                  <a:gd name="T99" fmla="*/ 195 h 675"/>
                  <a:gd name="T100" fmla="*/ 710 w 5405"/>
                  <a:gd name="T101" fmla="*/ 35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405" h="675">
                    <a:moveTo>
                      <a:pt x="685" y="0"/>
                    </a:moveTo>
                    <a:lnTo>
                      <a:pt x="655" y="80"/>
                    </a:lnTo>
                    <a:lnTo>
                      <a:pt x="675" y="155"/>
                    </a:lnTo>
                    <a:lnTo>
                      <a:pt x="535" y="90"/>
                    </a:lnTo>
                    <a:lnTo>
                      <a:pt x="405" y="0"/>
                    </a:lnTo>
                    <a:lnTo>
                      <a:pt x="330" y="0"/>
                    </a:lnTo>
                    <a:lnTo>
                      <a:pt x="465" y="100"/>
                    </a:lnTo>
                    <a:lnTo>
                      <a:pt x="610" y="185"/>
                    </a:lnTo>
                    <a:lnTo>
                      <a:pt x="645" y="200"/>
                    </a:lnTo>
                    <a:lnTo>
                      <a:pt x="675" y="215"/>
                    </a:lnTo>
                    <a:lnTo>
                      <a:pt x="675" y="245"/>
                    </a:lnTo>
                    <a:lnTo>
                      <a:pt x="670" y="275"/>
                    </a:lnTo>
                    <a:lnTo>
                      <a:pt x="655" y="325"/>
                    </a:lnTo>
                    <a:lnTo>
                      <a:pt x="630" y="370"/>
                    </a:lnTo>
                    <a:lnTo>
                      <a:pt x="625" y="430"/>
                    </a:lnTo>
                    <a:lnTo>
                      <a:pt x="550" y="370"/>
                    </a:lnTo>
                    <a:lnTo>
                      <a:pt x="460" y="320"/>
                    </a:lnTo>
                    <a:lnTo>
                      <a:pt x="420" y="315"/>
                    </a:lnTo>
                    <a:lnTo>
                      <a:pt x="380" y="320"/>
                    </a:lnTo>
                    <a:lnTo>
                      <a:pt x="350" y="335"/>
                    </a:lnTo>
                    <a:lnTo>
                      <a:pt x="320" y="345"/>
                    </a:lnTo>
                    <a:lnTo>
                      <a:pt x="315" y="360"/>
                    </a:lnTo>
                    <a:lnTo>
                      <a:pt x="210" y="370"/>
                    </a:lnTo>
                    <a:lnTo>
                      <a:pt x="115" y="410"/>
                    </a:lnTo>
                    <a:lnTo>
                      <a:pt x="35" y="475"/>
                    </a:lnTo>
                    <a:lnTo>
                      <a:pt x="15" y="490"/>
                    </a:lnTo>
                    <a:lnTo>
                      <a:pt x="0" y="510"/>
                    </a:lnTo>
                    <a:lnTo>
                      <a:pt x="0" y="565"/>
                    </a:lnTo>
                    <a:lnTo>
                      <a:pt x="55" y="625"/>
                    </a:lnTo>
                    <a:lnTo>
                      <a:pt x="120" y="665"/>
                    </a:lnTo>
                    <a:lnTo>
                      <a:pt x="200" y="675"/>
                    </a:lnTo>
                    <a:lnTo>
                      <a:pt x="355" y="670"/>
                    </a:lnTo>
                    <a:lnTo>
                      <a:pt x="500" y="645"/>
                    </a:lnTo>
                    <a:lnTo>
                      <a:pt x="645" y="600"/>
                    </a:lnTo>
                    <a:lnTo>
                      <a:pt x="695" y="560"/>
                    </a:lnTo>
                    <a:lnTo>
                      <a:pt x="760" y="530"/>
                    </a:lnTo>
                    <a:lnTo>
                      <a:pt x="790" y="515"/>
                    </a:lnTo>
                    <a:lnTo>
                      <a:pt x="815" y="495"/>
                    </a:lnTo>
                    <a:lnTo>
                      <a:pt x="865" y="440"/>
                    </a:lnTo>
                    <a:lnTo>
                      <a:pt x="905" y="380"/>
                    </a:lnTo>
                    <a:lnTo>
                      <a:pt x="935" y="315"/>
                    </a:lnTo>
                    <a:lnTo>
                      <a:pt x="1190" y="385"/>
                    </a:lnTo>
                    <a:lnTo>
                      <a:pt x="1445" y="435"/>
                    </a:lnTo>
                    <a:lnTo>
                      <a:pt x="1705" y="465"/>
                    </a:lnTo>
                    <a:lnTo>
                      <a:pt x="2080" y="485"/>
                    </a:lnTo>
                    <a:lnTo>
                      <a:pt x="2455" y="480"/>
                    </a:lnTo>
                    <a:lnTo>
                      <a:pt x="2830" y="455"/>
                    </a:lnTo>
                    <a:lnTo>
                      <a:pt x="3155" y="420"/>
                    </a:lnTo>
                    <a:lnTo>
                      <a:pt x="3475" y="365"/>
                    </a:lnTo>
                    <a:lnTo>
                      <a:pt x="3790" y="295"/>
                    </a:lnTo>
                    <a:lnTo>
                      <a:pt x="4080" y="205"/>
                    </a:lnTo>
                    <a:lnTo>
                      <a:pt x="4360" y="90"/>
                    </a:lnTo>
                    <a:lnTo>
                      <a:pt x="4435" y="110"/>
                    </a:lnTo>
                    <a:lnTo>
                      <a:pt x="4505" y="145"/>
                    </a:lnTo>
                    <a:lnTo>
                      <a:pt x="4570" y="190"/>
                    </a:lnTo>
                    <a:lnTo>
                      <a:pt x="4630" y="250"/>
                    </a:lnTo>
                    <a:lnTo>
                      <a:pt x="4665" y="325"/>
                    </a:lnTo>
                    <a:lnTo>
                      <a:pt x="4620" y="350"/>
                    </a:lnTo>
                    <a:lnTo>
                      <a:pt x="4600" y="385"/>
                    </a:lnTo>
                    <a:lnTo>
                      <a:pt x="4600" y="435"/>
                    </a:lnTo>
                    <a:lnTo>
                      <a:pt x="4610" y="455"/>
                    </a:lnTo>
                    <a:lnTo>
                      <a:pt x="4620" y="470"/>
                    </a:lnTo>
                    <a:lnTo>
                      <a:pt x="4635" y="485"/>
                    </a:lnTo>
                    <a:lnTo>
                      <a:pt x="4655" y="500"/>
                    </a:lnTo>
                    <a:lnTo>
                      <a:pt x="4675" y="510"/>
                    </a:lnTo>
                    <a:lnTo>
                      <a:pt x="4700" y="515"/>
                    </a:lnTo>
                    <a:lnTo>
                      <a:pt x="4970" y="515"/>
                    </a:lnTo>
                    <a:lnTo>
                      <a:pt x="5245" y="490"/>
                    </a:lnTo>
                    <a:lnTo>
                      <a:pt x="5290" y="475"/>
                    </a:lnTo>
                    <a:lnTo>
                      <a:pt x="5330" y="445"/>
                    </a:lnTo>
                    <a:lnTo>
                      <a:pt x="5375" y="395"/>
                    </a:lnTo>
                    <a:lnTo>
                      <a:pt x="5400" y="335"/>
                    </a:lnTo>
                    <a:lnTo>
                      <a:pt x="5405" y="275"/>
                    </a:lnTo>
                    <a:lnTo>
                      <a:pt x="5385" y="225"/>
                    </a:lnTo>
                    <a:lnTo>
                      <a:pt x="5340" y="185"/>
                    </a:lnTo>
                    <a:lnTo>
                      <a:pt x="5320" y="175"/>
                    </a:lnTo>
                    <a:lnTo>
                      <a:pt x="5300" y="170"/>
                    </a:lnTo>
                    <a:lnTo>
                      <a:pt x="5275" y="170"/>
                    </a:lnTo>
                    <a:lnTo>
                      <a:pt x="5270" y="145"/>
                    </a:lnTo>
                    <a:lnTo>
                      <a:pt x="5260" y="120"/>
                    </a:lnTo>
                    <a:lnTo>
                      <a:pt x="5245" y="95"/>
                    </a:lnTo>
                    <a:lnTo>
                      <a:pt x="5210" y="60"/>
                    </a:lnTo>
                    <a:lnTo>
                      <a:pt x="5160" y="40"/>
                    </a:lnTo>
                    <a:lnTo>
                      <a:pt x="5150" y="40"/>
                    </a:lnTo>
                    <a:lnTo>
                      <a:pt x="5140" y="40"/>
                    </a:lnTo>
                    <a:lnTo>
                      <a:pt x="5065" y="80"/>
                    </a:lnTo>
                    <a:lnTo>
                      <a:pt x="5005" y="130"/>
                    </a:lnTo>
                    <a:lnTo>
                      <a:pt x="4950" y="190"/>
                    </a:lnTo>
                    <a:lnTo>
                      <a:pt x="4940" y="205"/>
                    </a:lnTo>
                    <a:lnTo>
                      <a:pt x="4930" y="225"/>
                    </a:lnTo>
                    <a:lnTo>
                      <a:pt x="4935" y="230"/>
                    </a:lnTo>
                    <a:lnTo>
                      <a:pt x="4950" y="230"/>
                    </a:lnTo>
                    <a:lnTo>
                      <a:pt x="5000" y="185"/>
                    </a:lnTo>
                    <a:lnTo>
                      <a:pt x="5060" y="140"/>
                    </a:lnTo>
                    <a:lnTo>
                      <a:pt x="5080" y="125"/>
                    </a:lnTo>
                    <a:lnTo>
                      <a:pt x="5105" y="115"/>
                    </a:lnTo>
                    <a:lnTo>
                      <a:pt x="5115" y="105"/>
                    </a:lnTo>
                    <a:lnTo>
                      <a:pt x="5130" y="100"/>
                    </a:lnTo>
                    <a:lnTo>
                      <a:pt x="5140" y="100"/>
                    </a:lnTo>
                    <a:lnTo>
                      <a:pt x="5150" y="100"/>
                    </a:lnTo>
                    <a:lnTo>
                      <a:pt x="5155" y="100"/>
                    </a:lnTo>
                    <a:lnTo>
                      <a:pt x="5165" y="100"/>
                    </a:lnTo>
                    <a:lnTo>
                      <a:pt x="5175" y="95"/>
                    </a:lnTo>
                    <a:lnTo>
                      <a:pt x="5245" y="175"/>
                    </a:lnTo>
                    <a:lnTo>
                      <a:pt x="5155" y="210"/>
                    </a:lnTo>
                    <a:lnTo>
                      <a:pt x="5070" y="255"/>
                    </a:lnTo>
                    <a:lnTo>
                      <a:pt x="5035" y="270"/>
                    </a:lnTo>
                    <a:lnTo>
                      <a:pt x="5000" y="280"/>
                    </a:lnTo>
                    <a:lnTo>
                      <a:pt x="4945" y="290"/>
                    </a:lnTo>
                    <a:lnTo>
                      <a:pt x="4890" y="295"/>
                    </a:lnTo>
                    <a:lnTo>
                      <a:pt x="4885" y="295"/>
                    </a:lnTo>
                    <a:lnTo>
                      <a:pt x="4860" y="295"/>
                    </a:lnTo>
                    <a:lnTo>
                      <a:pt x="4890" y="340"/>
                    </a:lnTo>
                    <a:lnTo>
                      <a:pt x="4925" y="360"/>
                    </a:lnTo>
                    <a:lnTo>
                      <a:pt x="4975" y="360"/>
                    </a:lnTo>
                    <a:lnTo>
                      <a:pt x="4990" y="350"/>
                    </a:lnTo>
                    <a:lnTo>
                      <a:pt x="5000" y="345"/>
                    </a:lnTo>
                    <a:lnTo>
                      <a:pt x="5085" y="290"/>
                    </a:lnTo>
                    <a:lnTo>
                      <a:pt x="5180" y="260"/>
                    </a:lnTo>
                    <a:lnTo>
                      <a:pt x="5280" y="250"/>
                    </a:lnTo>
                    <a:lnTo>
                      <a:pt x="5285" y="250"/>
                    </a:lnTo>
                    <a:lnTo>
                      <a:pt x="5305" y="250"/>
                    </a:lnTo>
                    <a:lnTo>
                      <a:pt x="5305" y="250"/>
                    </a:lnTo>
                    <a:lnTo>
                      <a:pt x="5305" y="250"/>
                    </a:lnTo>
                    <a:lnTo>
                      <a:pt x="5305" y="250"/>
                    </a:lnTo>
                    <a:lnTo>
                      <a:pt x="5355" y="255"/>
                    </a:lnTo>
                    <a:lnTo>
                      <a:pt x="5350" y="275"/>
                    </a:lnTo>
                    <a:lnTo>
                      <a:pt x="5315" y="380"/>
                    </a:lnTo>
                    <a:lnTo>
                      <a:pt x="5310" y="390"/>
                    </a:lnTo>
                    <a:lnTo>
                      <a:pt x="5235" y="430"/>
                    </a:lnTo>
                    <a:lnTo>
                      <a:pt x="5235" y="410"/>
                    </a:lnTo>
                    <a:lnTo>
                      <a:pt x="5230" y="390"/>
                    </a:lnTo>
                    <a:lnTo>
                      <a:pt x="5215" y="370"/>
                    </a:lnTo>
                    <a:lnTo>
                      <a:pt x="5205" y="360"/>
                    </a:lnTo>
                    <a:lnTo>
                      <a:pt x="5190" y="345"/>
                    </a:lnTo>
                    <a:lnTo>
                      <a:pt x="5180" y="340"/>
                    </a:lnTo>
                    <a:lnTo>
                      <a:pt x="5025" y="365"/>
                    </a:lnTo>
                    <a:lnTo>
                      <a:pt x="5015" y="375"/>
                    </a:lnTo>
                    <a:lnTo>
                      <a:pt x="5025" y="385"/>
                    </a:lnTo>
                    <a:lnTo>
                      <a:pt x="5070" y="385"/>
                    </a:lnTo>
                    <a:lnTo>
                      <a:pt x="5110" y="395"/>
                    </a:lnTo>
                    <a:lnTo>
                      <a:pt x="5130" y="405"/>
                    </a:lnTo>
                    <a:lnTo>
                      <a:pt x="5150" y="415"/>
                    </a:lnTo>
                    <a:lnTo>
                      <a:pt x="5130" y="450"/>
                    </a:lnTo>
                    <a:lnTo>
                      <a:pt x="4925" y="465"/>
                    </a:lnTo>
                    <a:lnTo>
                      <a:pt x="4715" y="450"/>
                    </a:lnTo>
                    <a:lnTo>
                      <a:pt x="4695" y="445"/>
                    </a:lnTo>
                    <a:lnTo>
                      <a:pt x="4680" y="440"/>
                    </a:lnTo>
                    <a:lnTo>
                      <a:pt x="4670" y="425"/>
                    </a:lnTo>
                    <a:lnTo>
                      <a:pt x="4665" y="410"/>
                    </a:lnTo>
                    <a:lnTo>
                      <a:pt x="4700" y="410"/>
                    </a:lnTo>
                    <a:lnTo>
                      <a:pt x="4730" y="380"/>
                    </a:lnTo>
                    <a:lnTo>
                      <a:pt x="4725" y="295"/>
                    </a:lnTo>
                    <a:lnTo>
                      <a:pt x="4690" y="220"/>
                    </a:lnTo>
                    <a:lnTo>
                      <a:pt x="4635" y="155"/>
                    </a:lnTo>
                    <a:lnTo>
                      <a:pt x="4550" y="95"/>
                    </a:lnTo>
                    <a:lnTo>
                      <a:pt x="4455" y="45"/>
                    </a:lnTo>
                    <a:lnTo>
                      <a:pt x="4455" y="40"/>
                    </a:lnTo>
                    <a:lnTo>
                      <a:pt x="4305" y="5"/>
                    </a:lnTo>
                    <a:lnTo>
                      <a:pt x="4305" y="0"/>
                    </a:lnTo>
                    <a:lnTo>
                      <a:pt x="4245" y="0"/>
                    </a:lnTo>
                    <a:lnTo>
                      <a:pt x="4250" y="50"/>
                    </a:lnTo>
                    <a:lnTo>
                      <a:pt x="4310" y="70"/>
                    </a:lnTo>
                    <a:lnTo>
                      <a:pt x="4080" y="160"/>
                    </a:lnTo>
                    <a:lnTo>
                      <a:pt x="3850" y="235"/>
                    </a:lnTo>
                    <a:lnTo>
                      <a:pt x="3610" y="290"/>
                    </a:lnTo>
                    <a:lnTo>
                      <a:pt x="3495" y="315"/>
                    </a:lnTo>
                    <a:lnTo>
                      <a:pt x="3375" y="335"/>
                    </a:lnTo>
                    <a:lnTo>
                      <a:pt x="3275" y="350"/>
                    </a:lnTo>
                    <a:lnTo>
                      <a:pt x="2875" y="400"/>
                    </a:lnTo>
                    <a:lnTo>
                      <a:pt x="1995" y="440"/>
                    </a:lnTo>
                    <a:lnTo>
                      <a:pt x="1935" y="435"/>
                    </a:lnTo>
                    <a:lnTo>
                      <a:pt x="1880" y="430"/>
                    </a:lnTo>
                    <a:lnTo>
                      <a:pt x="1775" y="420"/>
                    </a:lnTo>
                    <a:lnTo>
                      <a:pt x="1675" y="415"/>
                    </a:lnTo>
                    <a:lnTo>
                      <a:pt x="1520" y="395"/>
                    </a:lnTo>
                    <a:lnTo>
                      <a:pt x="1360" y="370"/>
                    </a:lnTo>
                    <a:lnTo>
                      <a:pt x="1205" y="335"/>
                    </a:lnTo>
                    <a:lnTo>
                      <a:pt x="1050" y="295"/>
                    </a:lnTo>
                    <a:lnTo>
                      <a:pt x="1000" y="275"/>
                    </a:lnTo>
                    <a:lnTo>
                      <a:pt x="945" y="260"/>
                    </a:lnTo>
                    <a:lnTo>
                      <a:pt x="955" y="185"/>
                    </a:lnTo>
                    <a:lnTo>
                      <a:pt x="930" y="105"/>
                    </a:lnTo>
                    <a:lnTo>
                      <a:pt x="885" y="45"/>
                    </a:lnTo>
                    <a:lnTo>
                      <a:pt x="820" y="5"/>
                    </a:lnTo>
                    <a:lnTo>
                      <a:pt x="815" y="5"/>
                    </a:lnTo>
                    <a:lnTo>
                      <a:pt x="810" y="0"/>
                    </a:lnTo>
                    <a:lnTo>
                      <a:pt x="685" y="0"/>
                    </a:lnTo>
                    <a:close/>
                    <a:moveTo>
                      <a:pt x="710" y="35"/>
                    </a:moveTo>
                    <a:lnTo>
                      <a:pt x="755" y="10"/>
                    </a:lnTo>
                    <a:lnTo>
                      <a:pt x="795" y="15"/>
                    </a:lnTo>
                    <a:lnTo>
                      <a:pt x="835" y="45"/>
                    </a:lnTo>
                    <a:lnTo>
                      <a:pt x="860" y="80"/>
                    </a:lnTo>
                    <a:lnTo>
                      <a:pt x="880" y="120"/>
                    </a:lnTo>
                    <a:lnTo>
                      <a:pt x="895" y="200"/>
                    </a:lnTo>
                    <a:lnTo>
                      <a:pt x="880" y="280"/>
                    </a:lnTo>
                    <a:lnTo>
                      <a:pt x="875" y="285"/>
                    </a:lnTo>
                    <a:lnTo>
                      <a:pt x="870" y="295"/>
                    </a:lnTo>
                    <a:lnTo>
                      <a:pt x="880" y="300"/>
                    </a:lnTo>
                    <a:lnTo>
                      <a:pt x="825" y="380"/>
                    </a:lnTo>
                    <a:lnTo>
                      <a:pt x="750" y="445"/>
                    </a:lnTo>
                    <a:lnTo>
                      <a:pt x="680" y="490"/>
                    </a:lnTo>
                    <a:lnTo>
                      <a:pt x="600" y="525"/>
                    </a:lnTo>
                    <a:lnTo>
                      <a:pt x="475" y="570"/>
                    </a:lnTo>
                    <a:lnTo>
                      <a:pt x="350" y="595"/>
                    </a:lnTo>
                    <a:lnTo>
                      <a:pt x="215" y="600"/>
                    </a:lnTo>
                    <a:lnTo>
                      <a:pt x="165" y="595"/>
                    </a:lnTo>
                    <a:lnTo>
                      <a:pt x="115" y="585"/>
                    </a:lnTo>
                    <a:lnTo>
                      <a:pt x="85" y="560"/>
                    </a:lnTo>
                    <a:lnTo>
                      <a:pt x="75" y="560"/>
                    </a:lnTo>
                    <a:lnTo>
                      <a:pt x="65" y="555"/>
                    </a:lnTo>
                    <a:lnTo>
                      <a:pt x="65" y="545"/>
                    </a:lnTo>
                    <a:lnTo>
                      <a:pt x="60" y="535"/>
                    </a:lnTo>
                    <a:lnTo>
                      <a:pt x="65" y="530"/>
                    </a:lnTo>
                    <a:lnTo>
                      <a:pt x="75" y="525"/>
                    </a:lnTo>
                    <a:lnTo>
                      <a:pt x="85" y="520"/>
                    </a:lnTo>
                    <a:lnTo>
                      <a:pt x="90" y="520"/>
                    </a:lnTo>
                    <a:lnTo>
                      <a:pt x="175" y="530"/>
                    </a:lnTo>
                    <a:lnTo>
                      <a:pt x="320" y="535"/>
                    </a:lnTo>
                    <a:lnTo>
                      <a:pt x="335" y="510"/>
                    </a:lnTo>
                    <a:lnTo>
                      <a:pt x="300" y="470"/>
                    </a:lnTo>
                    <a:lnTo>
                      <a:pt x="250" y="450"/>
                    </a:lnTo>
                    <a:lnTo>
                      <a:pt x="230" y="445"/>
                    </a:lnTo>
                    <a:lnTo>
                      <a:pt x="210" y="440"/>
                    </a:lnTo>
                    <a:lnTo>
                      <a:pt x="195" y="440"/>
                    </a:lnTo>
                    <a:lnTo>
                      <a:pt x="180" y="440"/>
                    </a:lnTo>
                    <a:lnTo>
                      <a:pt x="220" y="425"/>
                    </a:lnTo>
                    <a:lnTo>
                      <a:pt x="260" y="415"/>
                    </a:lnTo>
                    <a:lnTo>
                      <a:pt x="275" y="410"/>
                    </a:lnTo>
                    <a:lnTo>
                      <a:pt x="290" y="415"/>
                    </a:lnTo>
                    <a:lnTo>
                      <a:pt x="305" y="420"/>
                    </a:lnTo>
                    <a:lnTo>
                      <a:pt x="355" y="450"/>
                    </a:lnTo>
                    <a:lnTo>
                      <a:pt x="410" y="465"/>
                    </a:lnTo>
                    <a:lnTo>
                      <a:pt x="425" y="470"/>
                    </a:lnTo>
                    <a:lnTo>
                      <a:pt x="435" y="465"/>
                    </a:lnTo>
                    <a:lnTo>
                      <a:pt x="445" y="460"/>
                    </a:lnTo>
                    <a:lnTo>
                      <a:pt x="450" y="430"/>
                    </a:lnTo>
                    <a:lnTo>
                      <a:pt x="410" y="390"/>
                    </a:lnTo>
                    <a:lnTo>
                      <a:pt x="435" y="395"/>
                    </a:lnTo>
                    <a:lnTo>
                      <a:pt x="455" y="410"/>
                    </a:lnTo>
                    <a:lnTo>
                      <a:pt x="480" y="430"/>
                    </a:lnTo>
                    <a:lnTo>
                      <a:pt x="505" y="445"/>
                    </a:lnTo>
                    <a:lnTo>
                      <a:pt x="550" y="465"/>
                    </a:lnTo>
                    <a:lnTo>
                      <a:pt x="590" y="460"/>
                    </a:lnTo>
                    <a:lnTo>
                      <a:pt x="635" y="435"/>
                    </a:lnTo>
                    <a:lnTo>
                      <a:pt x="650" y="420"/>
                    </a:lnTo>
                    <a:lnTo>
                      <a:pt x="665" y="400"/>
                    </a:lnTo>
                    <a:lnTo>
                      <a:pt x="685" y="355"/>
                    </a:lnTo>
                    <a:lnTo>
                      <a:pt x="700" y="305"/>
                    </a:lnTo>
                    <a:lnTo>
                      <a:pt x="710" y="195"/>
                    </a:lnTo>
                    <a:lnTo>
                      <a:pt x="710" y="80"/>
                    </a:lnTo>
                    <a:lnTo>
                      <a:pt x="710" y="35"/>
                    </a:lnTo>
                    <a:lnTo>
                      <a:pt x="710" y="35"/>
                    </a:lnTo>
                    <a:lnTo>
                      <a:pt x="710" y="35"/>
                    </a:lnTo>
                    <a:lnTo>
                      <a:pt x="710" y="35"/>
                    </a:lnTo>
                    <a:lnTo>
                      <a:pt x="710" y="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5" name="Freeform 389"/>
              <p:cNvSpPr>
                <a:spLocks/>
              </p:cNvSpPr>
              <p:nvPr/>
            </p:nvSpPr>
            <p:spPr bwMode="auto">
              <a:xfrm>
                <a:off x="5243" y="3043"/>
                <a:ext cx="805" cy="675"/>
              </a:xfrm>
              <a:custGeom>
                <a:avLst/>
                <a:gdLst>
                  <a:gd name="T0" fmla="*/ 805 w 805"/>
                  <a:gd name="T1" fmla="*/ 0 h 675"/>
                  <a:gd name="T2" fmla="*/ 755 w 805"/>
                  <a:gd name="T3" fmla="*/ 0 h 675"/>
                  <a:gd name="T4" fmla="*/ 755 w 805"/>
                  <a:gd name="T5" fmla="*/ 70 h 675"/>
                  <a:gd name="T6" fmla="*/ 750 w 805"/>
                  <a:gd name="T7" fmla="*/ 140 h 675"/>
                  <a:gd name="T8" fmla="*/ 730 w 805"/>
                  <a:gd name="T9" fmla="*/ 210 h 675"/>
                  <a:gd name="T10" fmla="*/ 695 w 805"/>
                  <a:gd name="T11" fmla="*/ 275 h 675"/>
                  <a:gd name="T12" fmla="*/ 625 w 805"/>
                  <a:gd name="T13" fmla="*/ 355 h 675"/>
                  <a:gd name="T14" fmla="*/ 550 w 805"/>
                  <a:gd name="T15" fmla="*/ 435 h 675"/>
                  <a:gd name="T16" fmla="*/ 515 w 805"/>
                  <a:gd name="T17" fmla="*/ 400 h 675"/>
                  <a:gd name="T18" fmla="*/ 410 w 805"/>
                  <a:gd name="T19" fmla="*/ 410 h 675"/>
                  <a:gd name="T20" fmla="*/ 305 w 805"/>
                  <a:gd name="T21" fmla="*/ 435 h 675"/>
                  <a:gd name="T22" fmla="*/ 210 w 805"/>
                  <a:gd name="T23" fmla="*/ 475 h 675"/>
                  <a:gd name="T24" fmla="*/ 190 w 805"/>
                  <a:gd name="T25" fmla="*/ 485 h 675"/>
                  <a:gd name="T26" fmla="*/ 170 w 805"/>
                  <a:gd name="T27" fmla="*/ 495 h 675"/>
                  <a:gd name="T28" fmla="*/ 155 w 805"/>
                  <a:gd name="T29" fmla="*/ 490 h 675"/>
                  <a:gd name="T30" fmla="*/ 140 w 805"/>
                  <a:gd name="T31" fmla="*/ 490 h 675"/>
                  <a:gd name="T32" fmla="*/ 115 w 805"/>
                  <a:gd name="T33" fmla="*/ 495 h 675"/>
                  <a:gd name="T34" fmla="*/ 95 w 805"/>
                  <a:gd name="T35" fmla="*/ 500 h 675"/>
                  <a:gd name="T36" fmla="*/ 70 w 805"/>
                  <a:gd name="T37" fmla="*/ 515 h 675"/>
                  <a:gd name="T38" fmla="*/ 50 w 805"/>
                  <a:gd name="T39" fmla="*/ 530 h 675"/>
                  <a:gd name="T40" fmla="*/ 30 w 805"/>
                  <a:gd name="T41" fmla="*/ 545 h 675"/>
                  <a:gd name="T42" fmla="*/ 25 w 805"/>
                  <a:gd name="T43" fmla="*/ 550 h 675"/>
                  <a:gd name="T44" fmla="*/ 15 w 805"/>
                  <a:gd name="T45" fmla="*/ 555 h 675"/>
                  <a:gd name="T46" fmla="*/ 0 w 805"/>
                  <a:gd name="T47" fmla="*/ 595 h 675"/>
                  <a:gd name="T48" fmla="*/ 10 w 805"/>
                  <a:gd name="T49" fmla="*/ 675 h 675"/>
                  <a:gd name="T50" fmla="*/ 70 w 805"/>
                  <a:gd name="T51" fmla="*/ 675 h 675"/>
                  <a:gd name="T52" fmla="*/ 50 w 805"/>
                  <a:gd name="T53" fmla="*/ 620 h 675"/>
                  <a:gd name="T54" fmla="*/ 65 w 805"/>
                  <a:gd name="T55" fmla="*/ 600 h 675"/>
                  <a:gd name="T56" fmla="*/ 60 w 805"/>
                  <a:gd name="T57" fmla="*/ 580 h 675"/>
                  <a:gd name="T58" fmla="*/ 155 w 805"/>
                  <a:gd name="T59" fmla="*/ 515 h 675"/>
                  <a:gd name="T60" fmla="*/ 190 w 805"/>
                  <a:gd name="T61" fmla="*/ 525 h 675"/>
                  <a:gd name="T62" fmla="*/ 305 w 805"/>
                  <a:gd name="T63" fmla="*/ 475 h 675"/>
                  <a:gd name="T64" fmla="*/ 425 w 805"/>
                  <a:gd name="T65" fmla="*/ 455 h 675"/>
                  <a:gd name="T66" fmla="*/ 515 w 805"/>
                  <a:gd name="T67" fmla="*/ 460 h 675"/>
                  <a:gd name="T68" fmla="*/ 515 w 805"/>
                  <a:gd name="T69" fmla="*/ 465 h 675"/>
                  <a:gd name="T70" fmla="*/ 515 w 805"/>
                  <a:gd name="T71" fmla="*/ 470 h 675"/>
                  <a:gd name="T72" fmla="*/ 535 w 805"/>
                  <a:gd name="T73" fmla="*/ 475 h 675"/>
                  <a:gd name="T74" fmla="*/ 545 w 805"/>
                  <a:gd name="T75" fmla="*/ 490 h 675"/>
                  <a:gd name="T76" fmla="*/ 555 w 805"/>
                  <a:gd name="T77" fmla="*/ 505 h 675"/>
                  <a:gd name="T78" fmla="*/ 565 w 805"/>
                  <a:gd name="T79" fmla="*/ 555 h 675"/>
                  <a:gd name="T80" fmla="*/ 570 w 805"/>
                  <a:gd name="T81" fmla="*/ 605 h 675"/>
                  <a:gd name="T82" fmla="*/ 580 w 805"/>
                  <a:gd name="T83" fmla="*/ 675 h 675"/>
                  <a:gd name="T84" fmla="*/ 675 w 805"/>
                  <a:gd name="T85" fmla="*/ 675 h 675"/>
                  <a:gd name="T86" fmla="*/ 670 w 805"/>
                  <a:gd name="T87" fmla="*/ 670 h 675"/>
                  <a:gd name="T88" fmla="*/ 670 w 805"/>
                  <a:gd name="T89" fmla="*/ 660 h 675"/>
                  <a:gd name="T90" fmla="*/ 640 w 805"/>
                  <a:gd name="T91" fmla="*/ 570 h 675"/>
                  <a:gd name="T92" fmla="*/ 595 w 805"/>
                  <a:gd name="T93" fmla="*/ 490 h 675"/>
                  <a:gd name="T94" fmla="*/ 680 w 805"/>
                  <a:gd name="T95" fmla="*/ 395 h 675"/>
                  <a:gd name="T96" fmla="*/ 745 w 805"/>
                  <a:gd name="T97" fmla="*/ 290 h 675"/>
                  <a:gd name="T98" fmla="*/ 785 w 805"/>
                  <a:gd name="T99" fmla="*/ 175 h 675"/>
                  <a:gd name="T100" fmla="*/ 800 w 805"/>
                  <a:gd name="T101" fmla="*/ 85 h 675"/>
                  <a:gd name="T102" fmla="*/ 805 w 805"/>
                  <a:gd name="T103" fmla="*/ 0 h 6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805" h="675">
                    <a:moveTo>
                      <a:pt x="805" y="0"/>
                    </a:moveTo>
                    <a:lnTo>
                      <a:pt x="755" y="0"/>
                    </a:lnTo>
                    <a:lnTo>
                      <a:pt x="755" y="70"/>
                    </a:lnTo>
                    <a:lnTo>
                      <a:pt x="750" y="140"/>
                    </a:lnTo>
                    <a:lnTo>
                      <a:pt x="730" y="210"/>
                    </a:lnTo>
                    <a:lnTo>
                      <a:pt x="695" y="275"/>
                    </a:lnTo>
                    <a:lnTo>
                      <a:pt x="625" y="355"/>
                    </a:lnTo>
                    <a:lnTo>
                      <a:pt x="550" y="435"/>
                    </a:lnTo>
                    <a:lnTo>
                      <a:pt x="515" y="400"/>
                    </a:lnTo>
                    <a:lnTo>
                      <a:pt x="410" y="410"/>
                    </a:lnTo>
                    <a:lnTo>
                      <a:pt x="305" y="435"/>
                    </a:lnTo>
                    <a:lnTo>
                      <a:pt x="210" y="475"/>
                    </a:lnTo>
                    <a:lnTo>
                      <a:pt x="190" y="485"/>
                    </a:lnTo>
                    <a:lnTo>
                      <a:pt x="170" y="495"/>
                    </a:lnTo>
                    <a:lnTo>
                      <a:pt x="155" y="490"/>
                    </a:lnTo>
                    <a:lnTo>
                      <a:pt x="140" y="490"/>
                    </a:lnTo>
                    <a:lnTo>
                      <a:pt x="115" y="495"/>
                    </a:lnTo>
                    <a:lnTo>
                      <a:pt x="95" y="500"/>
                    </a:lnTo>
                    <a:lnTo>
                      <a:pt x="70" y="515"/>
                    </a:lnTo>
                    <a:lnTo>
                      <a:pt x="50" y="530"/>
                    </a:lnTo>
                    <a:lnTo>
                      <a:pt x="30" y="545"/>
                    </a:lnTo>
                    <a:lnTo>
                      <a:pt x="25" y="550"/>
                    </a:lnTo>
                    <a:lnTo>
                      <a:pt x="15" y="555"/>
                    </a:lnTo>
                    <a:lnTo>
                      <a:pt x="0" y="595"/>
                    </a:lnTo>
                    <a:lnTo>
                      <a:pt x="10" y="675"/>
                    </a:lnTo>
                    <a:lnTo>
                      <a:pt x="70" y="675"/>
                    </a:lnTo>
                    <a:lnTo>
                      <a:pt x="50" y="620"/>
                    </a:lnTo>
                    <a:lnTo>
                      <a:pt x="65" y="600"/>
                    </a:lnTo>
                    <a:lnTo>
                      <a:pt x="60" y="580"/>
                    </a:lnTo>
                    <a:lnTo>
                      <a:pt x="155" y="515"/>
                    </a:lnTo>
                    <a:lnTo>
                      <a:pt x="190" y="525"/>
                    </a:lnTo>
                    <a:lnTo>
                      <a:pt x="305" y="475"/>
                    </a:lnTo>
                    <a:lnTo>
                      <a:pt x="425" y="455"/>
                    </a:lnTo>
                    <a:lnTo>
                      <a:pt x="515" y="460"/>
                    </a:lnTo>
                    <a:lnTo>
                      <a:pt x="515" y="465"/>
                    </a:lnTo>
                    <a:lnTo>
                      <a:pt x="515" y="470"/>
                    </a:lnTo>
                    <a:lnTo>
                      <a:pt x="535" y="475"/>
                    </a:lnTo>
                    <a:lnTo>
                      <a:pt x="545" y="490"/>
                    </a:lnTo>
                    <a:lnTo>
                      <a:pt x="555" y="505"/>
                    </a:lnTo>
                    <a:lnTo>
                      <a:pt x="565" y="555"/>
                    </a:lnTo>
                    <a:lnTo>
                      <a:pt x="570" y="605"/>
                    </a:lnTo>
                    <a:lnTo>
                      <a:pt x="580" y="675"/>
                    </a:lnTo>
                    <a:lnTo>
                      <a:pt x="675" y="675"/>
                    </a:lnTo>
                    <a:lnTo>
                      <a:pt x="670" y="670"/>
                    </a:lnTo>
                    <a:lnTo>
                      <a:pt x="670" y="660"/>
                    </a:lnTo>
                    <a:lnTo>
                      <a:pt x="640" y="570"/>
                    </a:lnTo>
                    <a:lnTo>
                      <a:pt x="595" y="490"/>
                    </a:lnTo>
                    <a:lnTo>
                      <a:pt x="680" y="395"/>
                    </a:lnTo>
                    <a:lnTo>
                      <a:pt x="745" y="290"/>
                    </a:lnTo>
                    <a:lnTo>
                      <a:pt x="785" y="175"/>
                    </a:lnTo>
                    <a:lnTo>
                      <a:pt x="800" y="85"/>
                    </a:lnTo>
                    <a:lnTo>
                      <a:pt x="80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6" name="Freeform 390"/>
              <p:cNvSpPr>
                <a:spLocks/>
              </p:cNvSpPr>
              <p:nvPr/>
            </p:nvSpPr>
            <p:spPr bwMode="auto">
              <a:xfrm>
                <a:off x="5823" y="3718"/>
                <a:ext cx="105" cy="290"/>
              </a:xfrm>
              <a:custGeom>
                <a:avLst/>
                <a:gdLst>
                  <a:gd name="T0" fmla="*/ 95 w 105"/>
                  <a:gd name="T1" fmla="*/ 0 h 290"/>
                  <a:gd name="T2" fmla="*/ 0 w 105"/>
                  <a:gd name="T3" fmla="*/ 0 h 290"/>
                  <a:gd name="T4" fmla="*/ 35 w 105"/>
                  <a:gd name="T5" fmla="*/ 245 h 290"/>
                  <a:gd name="T6" fmla="*/ 70 w 105"/>
                  <a:gd name="T7" fmla="*/ 290 h 290"/>
                  <a:gd name="T8" fmla="*/ 80 w 105"/>
                  <a:gd name="T9" fmla="*/ 290 h 290"/>
                  <a:gd name="T10" fmla="*/ 90 w 105"/>
                  <a:gd name="T11" fmla="*/ 280 h 290"/>
                  <a:gd name="T12" fmla="*/ 95 w 105"/>
                  <a:gd name="T13" fmla="*/ 270 h 290"/>
                  <a:gd name="T14" fmla="*/ 100 w 105"/>
                  <a:gd name="T15" fmla="*/ 255 h 290"/>
                  <a:gd name="T16" fmla="*/ 105 w 105"/>
                  <a:gd name="T17" fmla="*/ 240 h 290"/>
                  <a:gd name="T18" fmla="*/ 105 w 105"/>
                  <a:gd name="T19" fmla="*/ 225 h 290"/>
                  <a:gd name="T20" fmla="*/ 105 w 105"/>
                  <a:gd name="T21" fmla="*/ 110 h 290"/>
                  <a:gd name="T22" fmla="*/ 95 w 105"/>
                  <a:gd name="T23" fmla="*/ 0 h 2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5" h="290">
                    <a:moveTo>
                      <a:pt x="95" y="0"/>
                    </a:moveTo>
                    <a:lnTo>
                      <a:pt x="0" y="0"/>
                    </a:lnTo>
                    <a:lnTo>
                      <a:pt x="35" y="245"/>
                    </a:lnTo>
                    <a:lnTo>
                      <a:pt x="70" y="290"/>
                    </a:lnTo>
                    <a:lnTo>
                      <a:pt x="80" y="290"/>
                    </a:lnTo>
                    <a:lnTo>
                      <a:pt x="90" y="280"/>
                    </a:lnTo>
                    <a:lnTo>
                      <a:pt x="95" y="270"/>
                    </a:lnTo>
                    <a:lnTo>
                      <a:pt x="100" y="255"/>
                    </a:lnTo>
                    <a:lnTo>
                      <a:pt x="105" y="240"/>
                    </a:lnTo>
                    <a:lnTo>
                      <a:pt x="105" y="225"/>
                    </a:lnTo>
                    <a:lnTo>
                      <a:pt x="105" y="11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7" name="Freeform 391"/>
              <p:cNvSpPr>
                <a:spLocks noEditPoints="1"/>
              </p:cNvSpPr>
              <p:nvPr/>
            </p:nvSpPr>
            <p:spPr bwMode="auto">
              <a:xfrm>
                <a:off x="1343" y="1823"/>
                <a:ext cx="4725" cy="1015"/>
              </a:xfrm>
              <a:custGeom>
                <a:avLst/>
                <a:gdLst>
                  <a:gd name="T0" fmla="*/ 3940 w 4725"/>
                  <a:gd name="T1" fmla="*/ 305 h 1015"/>
                  <a:gd name="T2" fmla="*/ 3450 w 4725"/>
                  <a:gd name="T3" fmla="*/ 450 h 1015"/>
                  <a:gd name="T4" fmla="*/ 2725 w 4725"/>
                  <a:gd name="T5" fmla="*/ 575 h 1015"/>
                  <a:gd name="T6" fmla="*/ 1570 w 4725"/>
                  <a:gd name="T7" fmla="*/ 565 h 1015"/>
                  <a:gd name="T8" fmla="*/ 320 w 4725"/>
                  <a:gd name="T9" fmla="*/ 320 h 1015"/>
                  <a:gd name="T10" fmla="*/ 95 w 4725"/>
                  <a:gd name="T11" fmla="*/ 280 h 1015"/>
                  <a:gd name="T12" fmla="*/ 360 w 4725"/>
                  <a:gd name="T13" fmla="*/ 465 h 1015"/>
                  <a:gd name="T14" fmla="*/ 675 w 4725"/>
                  <a:gd name="T15" fmla="*/ 620 h 1015"/>
                  <a:gd name="T16" fmla="*/ 1310 w 4725"/>
                  <a:gd name="T17" fmla="*/ 855 h 1015"/>
                  <a:gd name="T18" fmla="*/ 2070 w 4725"/>
                  <a:gd name="T19" fmla="*/ 1000 h 1015"/>
                  <a:gd name="T20" fmla="*/ 2795 w 4725"/>
                  <a:gd name="T21" fmla="*/ 995 h 1015"/>
                  <a:gd name="T22" fmla="*/ 3590 w 4725"/>
                  <a:gd name="T23" fmla="*/ 865 h 1015"/>
                  <a:gd name="T24" fmla="*/ 4145 w 4725"/>
                  <a:gd name="T25" fmla="*/ 695 h 1015"/>
                  <a:gd name="T26" fmla="*/ 4505 w 4725"/>
                  <a:gd name="T27" fmla="*/ 485 h 1015"/>
                  <a:gd name="T28" fmla="*/ 4535 w 4725"/>
                  <a:gd name="T29" fmla="*/ 415 h 1015"/>
                  <a:gd name="T30" fmla="*/ 4645 w 4725"/>
                  <a:gd name="T31" fmla="*/ 365 h 1015"/>
                  <a:gd name="T32" fmla="*/ 4590 w 4725"/>
                  <a:gd name="T33" fmla="*/ 355 h 1015"/>
                  <a:gd name="T34" fmla="*/ 4600 w 4725"/>
                  <a:gd name="T35" fmla="*/ 280 h 1015"/>
                  <a:gd name="T36" fmla="*/ 4620 w 4725"/>
                  <a:gd name="T37" fmla="*/ 235 h 1015"/>
                  <a:gd name="T38" fmla="*/ 4635 w 4725"/>
                  <a:gd name="T39" fmla="*/ 160 h 1015"/>
                  <a:gd name="T40" fmla="*/ 4410 w 4725"/>
                  <a:gd name="T41" fmla="*/ 385 h 1015"/>
                  <a:gd name="T42" fmla="*/ 3925 w 4725"/>
                  <a:gd name="T43" fmla="*/ 660 h 1015"/>
                  <a:gd name="T44" fmla="*/ 3365 w 4725"/>
                  <a:gd name="T45" fmla="*/ 825 h 1015"/>
                  <a:gd name="T46" fmla="*/ 2770 w 4725"/>
                  <a:gd name="T47" fmla="*/ 820 h 1015"/>
                  <a:gd name="T48" fmla="*/ 3465 w 4725"/>
                  <a:gd name="T49" fmla="*/ 755 h 1015"/>
                  <a:gd name="T50" fmla="*/ 4170 w 4725"/>
                  <a:gd name="T51" fmla="*/ 480 h 1015"/>
                  <a:gd name="T52" fmla="*/ 4390 w 4725"/>
                  <a:gd name="T53" fmla="*/ 325 h 1015"/>
                  <a:gd name="T54" fmla="*/ 3715 w 4725"/>
                  <a:gd name="T55" fmla="*/ 645 h 1015"/>
                  <a:gd name="T56" fmla="*/ 2900 w 4725"/>
                  <a:gd name="T57" fmla="*/ 770 h 1015"/>
                  <a:gd name="T58" fmla="*/ 2200 w 4725"/>
                  <a:gd name="T59" fmla="*/ 720 h 1015"/>
                  <a:gd name="T60" fmla="*/ 3310 w 4725"/>
                  <a:gd name="T61" fmla="*/ 560 h 1015"/>
                  <a:gd name="T62" fmla="*/ 4405 w 4725"/>
                  <a:gd name="T63" fmla="*/ 160 h 1015"/>
                  <a:gd name="T64" fmla="*/ 4550 w 4725"/>
                  <a:gd name="T65" fmla="*/ 195 h 1015"/>
                  <a:gd name="T66" fmla="*/ 4635 w 4725"/>
                  <a:gd name="T67" fmla="*/ 70 h 1015"/>
                  <a:gd name="T68" fmla="*/ 4645 w 4725"/>
                  <a:gd name="T69" fmla="*/ 115 h 1015"/>
                  <a:gd name="T70" fmla="*/ 4675 w 4725"/>
                  <a:gd name="T71" fmla="*/ 160 h 1015"/>
                  <a:gd name="T72" fmla="*/ 4725 w 4725"/>
                  <a:gd name="T73" fmla="*/ 130 h 1015"/>
                  <a:gd name="T74" fmla="*/ 4635 w 4725"/>
                  <a:gd name="T75" fmla="*/ 5 h 1015"/>
                  <a:gd name="T76" fmla="*/ 4515 w 4725"/>
                  <a:gd name="T77" fmla="*/ 40 h 1015"/>
                  <a:gd name="T78" fmla="*/ 4385 w 4725"/>
                  <a:gd name="T79" fmla="*/ 145 h 1015"/>
                  <a:gd name="T80" fmla="*/ 3235 w 4725"/>
                  <a:gd name="T81" fmla="*/ 885 h 1015"/>
                  <a:gd name="T82" fmla="*/ 2795 w 4725"/>
                  <a:gd name="T83" fmla="*/ 960 h 1015"/>
                  <a:gd name="T84" fmla="*/ 2240 w 4725"/>
                  <a:gd name="T85" fmla="*/ 970 h 1015"/>
                  <a:gd name="T86" fmla="*/ 1780 w 4725"/>
                  <a:gd name="T87" fmla="*/ 920 h 1015"/>
                  <a:gd name="T88" fmla="*/ 2240 w 4725"/>
                  <a:gd name="T89" fmla="*/ 950 h 1015"/>
                  <a:gd name="T90" fmla="*/ 2850 w 4725"/>
                  <a:gd name="T91" fmla="*/ 935 h 1015"/>
                  <a:gd name="T92" fmla="*/ 885 w 4725"/>
                  <a:gd name="T93" fmla="*/ 525 h 1015"/>
                  <a:gd name="T94" fmla="*/ 870 w 4725"/>
                  <a:gd name="T95" fmla="*/ 590 h 1015"/>
                  <a:gd name="T96" fmla="*/ 460 w 4725"/>
                  <a:gd name="T97" fmla="*/ 500 h 1015"/>
                  <a:gd name="T98" fmla="*/ 285 w 4725"/>
                  <a:gd name="T99" fmla="*/ 395 h 1015"/>
                  <a:gd name="T100" fmla="*/ 295 w 4725"/>
                  <a:gd name="T101" fmla="*/ 360 h 1015"/>
                  <a:gd name="T102" fmla="*/ 335 w 4725"/>
                  <a:gd name="T103" fmla="*/ 340 h 1015"/>
                  <a:gd name="T104" fmla="*/ 430 w 4725"/>
                  <a:gd name="T105" fmla="*/ 385 h 10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725" h="1015">
                    <a:moveTo>
                      <a:pt x="4190" y="215"/>
                    </a:moveTo>
                    <a:lnTo>
                      <a:pt x="4105" y="245"/>
                    </a:lnTo>
                    <a:lnTo>
                      <a:pt x="4015" y="275"/>
                    </a:lnTo>
                    <a:lnTo>
                      <a:pt x="3940" y="305"/>
                    </a:lnTo>
                    <a:lnTo>
                      <a:pt x="3865" y="330"/>
                    </a:lnTo>
                    <a:lnTo>
                      <a:pt x="3730" y="375"/>
                    </a:lnTo>
                    <a:lnTo>
                      <a:pt x="3590" y="410"/>
                    </a:lnTo>
                    <a:lnTo>
                      <a:pt x="3450" y="450"/>
                    </a:lnTo>
                    <a:lnTo>
                      <a:pt x="3305" y="480"/>
                    </a:lnTo>
                    <a:lnTo>
                      <a:pt x="3115" y="520"/>
                    </a:lnTo>
                    <a:lnTo>
                      <a:pt x="2920" y="550"/>
                    </a:lnTo>
                    <a:lnTo>
                      <a:pt x="2725" y="575"/>
                    </a:lnTo>
                    <a:lnTo>
                      <a:pt x="2530" y="590"/>
                    </a:lnTo>
                    <a:lnTo>
                      <a:pt x="2240" y="595"/>
                    </a:lnTo>
                    <a:lnTo>
                      <a:pt x="1950" y="590"/>
                    </a:lnTo>
                    <a:lnTo>
                      <a:pt x="1570" y="565"/>
                    </a:lnTo>
                    <a:lnTo>
                      <a:pt x="1200" y="525"/>
                    </a:lnTo>
                    <a:lnTo>
                      <a:pt x="825" y="455"/>
                    </a:lnTo>
                    <a:lnTo>
                      <a:pt x="460" y="365"/>
                    </a:lnTo>
                    <a:lnTo>
                      <a:pt x="320" y="320"/>
                    </a:lnTo>
                    <a:lnTo>
                      <a:pt x="185" y="275"/>
                    </a:lnTo>
                    <a:lnTo>
                      <a:pt x="195" y="315"/>
                    </a:lnTo>
                    <a:lnTo>
                      <a:pt x="165" y="330"/>
                    </a:lnTo>
                    <a:lnTo>
                      <a:pt x="95" y="280"/>
                    </a:lnTo>
                    <a:lnTo>
                      <a:pt x="0" y="250"/>
                    </a:lnTo>
                    <a:lnTo>
                      <a:pt x="130" y="335"/>
                    </a:lnTo>
                    <a:lnTo>
                      <a:pt x="260" y="410"/>
                    </a:lnTo>
                    <a:lnTo>
                      <a:pt x="360" y="465"/>
                    </a:lnTo>
                    <a:lnTo>
                      <a:pt x="460" y="520"/>
                    </a:lnTo>
                    <a:lnTo>
                      <a:pt x="495" y="535"/>
                    </a:lnTo>
                    <a:lnTo>
                      <a:pt x="530" y="555"/>
                    </a:lnTo>
                    <a:lnTo>
                      <a:pt x="675" y="620"/>
                    </a:lnTo>
                    <a:lnTo>
                      <a:pt x="820" y="685"/>
                    </a:lnTo>
                    <a:lnTo>
                      <a:pt x="980" y="745"/>
                    </a:lnTo>
                    <a:lnTo>
                      <a:pt x="1145" y="805"/>
                    </a:lnTo>
                    <a:lnTo>
                      <a:pt x="1310" y="855"/>
                    </a:lnTo>
                    <a:lnTo>
                      <a:pt x="1475" y="900"/>
                    </a:lnTo>
                    <a:lnTo>
                      <a:pt x="1695" y="950"/>
                    </a:lnTo>
                    <a:lnTo>
                      <a:pt x="1925" y="985"/>
                    </a:lnTo>
                    <a:lnTo>
                      <a:pt x="2070" y="1000"/>
                    </a:lnTo>
                    <a:lnTo>
                      <a:pt x="2220" y="1010"/>
                    </a:lnTo>
                    <a:lnTo>
                      <a:pt x="2405" y="1015"/>
                    </a:lnTo>
                    <a:lnTo>
                      <a:pt x="2585" y="1010"/>
                    </a:lnTo>
                    <a:lnTo>
                      <a:pt x="2795" y="995"/>
                    </a:lnTo>
                    <a:lnTo>
                      <a:pt x="3005" y="970"/>
                    </a:lnTo>
                    <a:lnTo>
                      <a:pt x="3205" y="945"/>
                    </a:lnTo>
                    <a:lnTo>
                      <a:pt x="3400" y="910"/>
                    </a:lnTo>
                    <a:lnTo>
                      <a:pt x="3590" y="865"/>
                    </a:lnTo>
                    <a:lnTo>
                      <a:pt x="3780" y="815"/>
                    </a:lnTo>
                    <a:lnTo>
                      <a:pt x="3870" y="790"/>
                    </a:lnTo>
                    <a:lnTo>
                      <a:pt x="3965" y="760"/>
                    </a:lnTo>
                    <a:lnTo>
                      <a:pt x="4145" y="695"/>
                    </a:lnTo>
                    <a:lnTo>
                      <a:pt x="4315" y="615"/>
                    </a:lnTo>
                    <a:lnTo>
                      <a:pt x="4480" y="515"/>
                    </a:lnTo>
                    <a:lnTo>
                      <a:pt x="4480" y="500"/>
                    </a:lnTo>
                    <a:lnTo>
                      <a:pt x="4505" y="485"/>
                    </a:lnTo>
                    <a:lnTo>
                      <a:pt x="4515" y="485"/>
                    </a:lnTo>
                    <a:lnTo>
                      <a:pt x="4540" y="460"/>
                    </a:lnTo>
                    <a:lnTo>
                      <a:pt x="4535" y="455"/>
                    </a:lnTo>
                    <a:lnTo>
                      <a:pt x="4535" y="415"/>
                    </a:lnTo>
                    <a:lnTo>
                      <a:pt x="4555" y="400"/>
                    </a:lnTo>
                    <a:lnTo>
                      <a:pt x="4570" y="395"/>
                    </a:lnTo>
                    <a:lnTo>
                      <a:pt x="4595" y="410"/>
                    </a:lnTo>
                    <a:lnTo>
                      <a:pt x="4645" y="365"/>
                    </a:lnTo>
                    <a:lnTo>
                      <a:pt x="4610" y="360"/>
                    </a:lnTo>
                    <a:lnTo>
                      <a:pt x="4590" y="370"/>
                    </a:lnTo>
                    <a:lnTo>
                      <a:pt x="4520" y="410"/>
                    </a:lnTo>
                    <a:lnTo>
                      <a:pt x="4590" y="355"/>
                    </a:lnTo>
                    <a:lnTo>
                      <a:pt x="4590" y="340"/>
                    </a:lnTo>
                    <a:lnTo>
                      <a:pt x="4590" y="325"/>
                    </a:lnTo>
                    <a:lnTo>
                      <a:pt x="4595" y="300"/>
                    </a:lnTo>
                    <a:lnTo>
                      <a:pt x="4600" y="280"/>
                    </a:lnTo>
                    <a:lnTo>
                      <a:pt x="4600" y="280"/>
                    </a:lnTo>
                    <a:lnTo>
                      <a:pt x="4605" y="270"/>
                    </a:lnTo>
                    <a:lnTo>
                      <a:pt x="4610" y="260"/>
                    </a:lnTo>
                    <a:lnTo>
                      <a:pt x="4620" y="235"/>
                    </a:lnTo>
                    <a:lnTo>
                      <a:pt x="4630" y="215"/>
                    </a:lnTo>
                    <a:lnTo>
                      <a:pt x="4630" y="195"/>
                    </a:lnTo>
                    <a:lnTo>
                      <a:pt x="4645" y="170"/>
                    </a:lnTo>
                    <a:lnTo>
                      <a:pt x="4635" y="160"/>
                    </a:lnTo>
                    <a:lnTo>
                      <a:pt x="4610" y="190"/>
                    </a:lnTo>
                    <a:lnTo>
                      <a:pt x="4585" y="220"/>
                    </a:lnTo>
                    <a:lnTo>
                      <a:pt x="4500" y="305"/>
                    </a:lnTo>
                    <a:lnTo>
                      <a:pt x="4410" y="385"/>
                    </a:lnTo>
                    <a:lnTo>
                      <a:pt x="4310" y="460"/>
                    </a:lnTo>
                    <a:lnTo>
                      <a:pt x="4210" y="520"/>
                    </a:lnTo>
                    <a:lnTo>
                      <a:pt x="4070" y="595"/>
                    </a:lnTo>
                    <a:lnTo>
                      <a:pt x="3925" y="660"/>
                    </a:lnTo>
                    <a:lnTo>
                      <a:pt x="3740" y="730"/>
                    </a:lnTo>
                    <a:lnTo>
                      <a:pt x="3550" y="785"/>
                    </a:lnTo>
                    <a:lnTo>
                      <a:pt x="3460" y="810"/>
                    </a:lnTo>
                    <a:lnTo>
                      <a:pt x="3365" y="825"/>
                    </a:lnTo>
                    <a:lnTo>
                      <a:pt x="3115" y="835"/>
                    </a:lnTo>
                    <a:lnTo>
                      <a:pt x="2870" y="830"/>
                    </a:lnTo>
                    <a:lnTo>
                      <a:pt x="2625" y="810"/>
                    </a:lnTo>
                    <a:lnTo>
                      <a:pt x="2770" y="820"/>
                    </a:lnTo>
                    <a:lnTo>
                      <a:pt x="2920" y="825"/>
                    </a:lnTo>
                    <a:lnTo>
                      <a:pt x="3110" y="815"/>
                    </a:lnTo>
                    <a:lnTo>
                      <a:pt x="3300" y="790"/>
                    </a:lnTo>
                    <a:lnTo>
                      <a:pt x="3465" y="755"/>
                    </a:lnTo>
                    <a:lnTo>
                      <a:pt x="3630" y="715"/>
                    </a:lnTo>
                    <a:lnTo>
                      <a:pt x="3820" y="645"/>
                    </a:lnTo>
                    <a:lnTo>
                      <a:pt x="4010" y="565"/>
                    </a:lnTo>
                    <a:lnTo>
                      <a:pt x="4170" y="480"/>
                    </a:lnTo>
                    <a:lnTo>
                      <a:pt x="4325" y="380"/>
                    </a:lnTo>
                    <a:lnTo>
                      <a:pt x="4410" y="320"/>
                    </a:lnTo>
                    <a:lnTo>
                      <a:pt x="4485" y="255"/>
                    </a:lnTo>
                    <a:lnTo>
                      <a:pt x="4390" y="325"/>
                    </a:lnTo>
                    <a:lnTo>
                      <a:pt x="4295" y="390"/>
                    </a:lnTo>
                    <a:lnTo>
                      <a:pt x="4115" y="490"/>
                    </a:lnTo>
                    <a:lnTo>
                      <a:pt x="3930" y="575"/>
                    </a:lnTo>
                    <a:lnTo>
                      <a:pt x="3715" y="645"/>
                    </a:lnTo>
                    <a:lnTo>
                      <a:pt x="3500" y="700"/>
                    </a:lnTo>
                    <a:lnTo>
                      <a:pt x="3300" y="735"/>
                    </a:lnTo>
                    <a:lnTo>
                      <a:pt x="3100" y="760"/>
                    </a:lnTo>
                    <a:lnTo>
                      <a:pt x="2900" y="770"/>
                    </a:lnTo>
                    <a:lnTo>
                      <a:pt x="2700" y="775"/>
                    </a:lnTo>
                    <a:lnTo>
                      <a:pt x="2500" y="760"/>
                    </a:lnTo>
                    <a:lnTo>
                      <a:pt x="2300" y="740"/>
                    </a:lnTo>
                    <a:lnTo>
                      <a:pt x="2200" y="720"/>
                    </a:lnTo>
                    <a:lnTo>
                      <a:pt x="2100" y="705"/>
                    </a:lnTo>
                    <a:lnTo>
                      <a:pt x="2510" y="685"/>
                    </a:lnTo>
                    <a:lnTo>
                      <a:pt x="2915" y="635"/>
                    </a:lnTo>
                    <a:lnTo>
                      <a:pt x="3310" y="560"/>
                    </a:lnTo>
                    <a:lnTo>
                      <a:pt x="3705" y="455"/>
                    </a:lnTo>
                    <a:lnTo>
                      <a:pt x="3970" y="365"/>
                    </a:lnTo>
                    <a:lnTo>
                      <a:pt x="4230" y="255"/>
                    </a:lnTo>
                    <a:lnTo>
                      <a:pt x="4405" y="160"/>
                    </a:lnTo>
                    <a:lnTo>
                      <a:pt x="4580" y="60"/>
                    </a:lnTo>
                    <a:lnTo>
                      <a:pt x="4610" y="80"/>
                    </a:lnTo>
                    <a:lnTo>
                      <a:pt x="4585" y="140"/>
                    </a:lnTo>
                    <a:lnTo>
                      <a:pt x="4550" y="195"/>
                    </a:lnTo>
                    <a:lnTo>
                      <a:pt x="4590" y="155"/>
                    </a:lnTo>
                    <a:lnTo>
                      <a:pt x="4630" y="110"/>
                    </a:lnTo>
                    <a:lnTo>
                      <a:pt x="4620" y="85"/>
                    </a:lnTo>
                    <a:lnTo>
                      <a:pt x="4635" y="70"/>
                    </a:lnTo>
                    <a:lnTo>
                      <a:pt x="4635" y="95"/>
                    </a:lnTo>
                    <a:lnTo>
                      <a:pt x="4645" y="115"/>
                    </a:lnTo>
                    <a:lnTo>
                      <a:pt x="4645" y="115"/>
                    </a:lnTo>
                    <a:lnTo>
                      <a:pt x="4645" y="115"/>
                    </a:lnTo>
                    <a:lnTo>
                      <a:pt x="4650" y="120"/>
                    </a:lnTo>
                    <a:lnTo>
                      <a:pt x="4655" y="130"/>
                    </a:lnTo>
                    <a:lnTo>
                      <a:pt x="4645" y="145"/>
                    </a:lnTo>
                    <a:lnTo>
                      <a:pt x="4675" y="160"/>
                    </a:lnTo>
                    <a:lnTo>
                      <a:pt x="4665" y="175"/>
                    </a:lnTo>
                    <a:lnTo>
                      <a:pt x="4680" y="155"/>
                    </a:lnTo>
                    <a:lnTo>
                      <a:pt x="4700" y="140"/>
                    </a:lnTo>
                    <a:lnTo>
                      <a:pt x="4725" y="130"/>
                    </a:lnTo>
                    <a:lnTo>
                      <a:pt x="4690" y="75"/>
                    </a:lnTo>
                    <a:lnTo>
                      <a:pt x="4660" y="25"/>
                    </a:lnTo>
                    <a:lnTo>
                      <a:pt x="4650" y="15"/>
                    </a:lnTo>
                    <a:lnTo>
                      <a:pt x="4635" y="5"/>
                    </a:lnTo>
                    <a:lnTo>
                      <a:pt x="4620" y="0"/>
                    </a:lnTo>
                    <a:lnTo>
                      <a:pt x="4605" y="0"/>
                    </a:lnTo>
                    <a:lnTo>
                      <a:pt x="4555" y="10"/>
                    </a:lnTo>
                    <a:lnTo>
                      <a:pt x="4515" y="40"/>
                    </a:lnTo>
                    <a:lnTo>
                      <a:pt x="4495" y="65"/>
                    </a:lnTo>
                    <a:lnTo>
                      <a:pt x="4470" y="90"/>
                    </a:lnTo>
                    <a:lnTo>
                      <a:pt x="4430" y="120"/>
                    </a:lnTo>
                    <a:lnTo>
                      <a:pt x="4385" y="145"/>
                    </a:lnTo>
                    <a:lnTo>
                      <a:pt x="4290" y="180"/>
                    </a:lnTo>
                    <a:lnTo>
                      <a:pt x="4190" y="215"/>
                    </a:lnTo>
                    <a:close/>
                    <a:moveTo>
                      <a:pt x="3175" y="890"/>
                    </a:moveTo>
                    <a:lnTo>
                      <a:pt x="3235" y="885"/>
                    </a:lnTo>
                    <a:lnTo>
                      <a:pt x="3200" y="895"/>
                    </a:lnTo>
                    <a:lnTo>
                      <a:pt x="3165" y="905"/>
                    </a:lnTo>
                    <a:lnTo>
                      <a:pt x="2980" y="940"/>
                    </a:lnTo>
                    <a:lnTo>
                      <a:pt x="2795" y="960"/>
                    </a:lnTo>
                    <a:lnTo>
                      <a:pt x="2640" y="970"/>
                    </a:lnTo>
                    <a:lnTo>
                      <a:pt x="2480" y="970"/>
                    </a:lnTo>
                    <a:lnTo>
                      <a:pt x="2360" y="970"/>
                    </a:lnTo>
                    <a:lnTo>
                      <a:pt x="2240" y="970"/>
                    </a:lnTo>
                    <a:lnTo>
                      <a:pt x="2115" y="960"/>
                    </a:lnTo>
                    <a:lnTo>
                      <a:pt x="1995" y="950"/>
                    </a:lnTo>
                    <a:lnTo>
                      <a:pt x="1885" y="940"/>
                    </a:lnTo>
                    <a:lnTo>
                      <a:pt x="1780" y="920"/>
                    </a:lnTo>
                    <a:lnTo>
                      <a:pt x="1815" y="925"/>
                    </a:lnTo>
                    <a:lnTo>
                      <a:pt x="1855" y="930"/>
                    </a:lnTo>
                    <a:lnTo>
                      <a:pt x="2045" y="945"/>
                    </a:lnTo>
                    <a:lnTo>
                      <a:pt x="2240" y="950"/>
                    </a:lnTo>
                    <a:lnTo>
                      <a:pt x="2390" y="955"/>
                    </a:lnTo>
                    <a:lnTo>
                      <a:pt x="2545" y="955"/>
                    </a:lnTo>
                    <a:lnTo>
                      <a:pt x="2695" y="945"/>
                    </a:lnTo>
                    <a:lnTo>
                      <a:pt x="2850" y="935"/>
                    </a:lnTo>
                    <a:lnTo>
                      <a:pt x="3015" y="915"/>
                    </a:lnTo>
                    <a:lnTo>
                      <a:pt x="3175" y="890"/>
                    </a:lnTo>
                    <a:close/>
                    <a:moveTo>
                      <a:pt x="875" y="520"/>
                    </a:moveTo>
                    <a:lnTo>
                      <a:pt x="885" y="525"/>
                    </a:lnTo>
                    <a:lnTo>
                      <a:pt x="890" y="535"/>
                    </a:lnTo>
                    <a:lnTo>
                      <a:pt x="1035" y="565"/>
                    </a:lnTo>
                    <a:lnTo>
                      <a:pt x="880" y="580"/>
                    </a:lnTo>
                    <a:lnTo>
                      <a:pt x="870" y="590"/>
                    </a:lnTo>
                    <a:lnTo>
                      <a:pt x="775" y="585"/>
                    </a:lnTo>
                    <a:lnTo>
                      <a:pt x="680" y="570"/>
                    </a:lnTo>
                    <a:lnTo>
                      <a:pt x="565" y="540"/>
                    </a:lnTo>
                    <a:lnTo>
                      <a:pt x="460" y="500"/>
                    </a:lnTo>
                    <a:lnTo>
                      <a:pt x="370" y="455"/>
                    </a:lnTo>
                    <a:lnTo>
                      <a:pt x="285" y="405"/>
                    </a:lnTo>
                    <a:lnTo>
                      <a:pt x="285" y="400"/>
                    </a:lnTo>
                    <a:lnTo>
                      <a:pt x="285" y="395"/>
                    </a:lnTo>
                    <a:lnTo>
                      <a:pt x="285" y="390"/>
                    </a:lnTo>
                    <a:lnTo>
                      <a:pt x="285" y="385"/>
                    </a:lnTo>
                    <a:lnTo>
                      <a:pt x="290" y="370"/>
                    </a:lnTo>
                    <a:lnTo>
                      <a:pt x="295" y="360"/>
                    </a:lnTo>
                    <a:lnTo>
                      <a:pt x="305" y="350"/>
                    </a:lnTo>
                    <a:lnTo>
                      <a:pt x="320" y="345"/>
                    </a:lnTo>
                    <a:lnTo>
                      <a:pt x="335" y="345"/>
                    </a:lnTo>
                    <a:lnTo>
                      <a:pt x="335" y="340"/>
                    </a:lnTo>
                    <a:lnTo>
                      <a:pt x="335" y="340"/>
                    </a:lnTo>
                    <a:lnTo>
                      <a:pt x="365" y="355"/>
                    </a:lnTo>
                    <a:lnTo>
                      <a:pt x="400" y="370"/>
                    </a:lnTo>
                    <a:lnTo>
                      <a:pt x="430" y="385"/>
                    </a:lnTo>
                    <a:lnTo>
                      <a:pt x="460" y="395"/>
                    </a:lnTo>
                    <a:lnTo>
                      <a:pt x="665" y="465"/>
                    </a:lnTo>
                    <a:lnTo>
                      <a:pt x="875" y="520"/>
                    </a:lnTo>
                    <a:close/>
                  </a:path>
                </a:pathLst>
              </a:cu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8" name="Freeform 392"/>
              <p:cNvSpPr>
                <a:spLocks/>
              </p:cNvSpPr>
              <p:nvPr/>
            </p:nvSpPr>
            <p:spPr bwMode="auto">
              <a:xfrm>
                <a:off x="3123" y="2708"/>
                <a:ext cx="1455" cy="85"/>
              </a:xfrm>
              <a:custGeom>
                <a:avLst/>
                <a:gdLst>
                  <a:gd name="T0" fmla="*/ 1455 w 1455"/>
                  <a:gd name="T1" fmla="*/ 0 h 85"/>
                  <a:gd name="T2" fmla="*/ 1395 w 1455"/>
                  <a:gd name="T3" fmla="*/ 5 h 85"/>
                  <a:gd name="T4" fmla="*/ 1235 w 1455"/>
                  <a:gd name="T5" fmla="*/ 30 h 85"/>
                  <a:gd name="T6" fmla="*/ 1070 w 1455"/>
                  <a:gd name="T7" fmla="*/ 50 h 85"/>
                  <a:gd name="T8" fmla="*/ 915 w 1455"/>
                  <a:gd name="T9" fmla="*/ 60 h 85"/>
                  <a:gd name="T10" fmla="*/ 765 w 1455"/>
                  <a:gd name="T11" fmla="*/ 70 h 85"/>
                  <a:gd name="T12" fmla="*/ 610 w 1455"/>
                  <a:gd name="T13" fmla="*/ 70 h 85"/>
                  <a:gd name="T14" fmla="*/ 460 w 1455"/>
                  <a:gd name="T15" fmla="*/ 65 h 85"/>
                  <a:gd name="T16" fmla="*/ 265 w 1455"/>
                  <a:gd name="T17" fmla="*/ 60 h 85"/>
                  <a:gd name="T18" fmla="*/ 75 w 1455"/>
                  <a:gd name="T19" fmla="*/ 45 h 85"/>
                  <a:gd name="T20" fmla="*/ 35 w 1455"/>
                  <a:gd name="T21" fmla="*/ 40 h 85"/>
                  <a:gd name="T22" fmla="*/ 0 w 1455"/>
                  <a:gd name="T23" fmla="*/ 35 h 85"/>
                  <a:gd name="T24" fmla="*/ 105 w 1455"/>
                  <a:gd name="T25" fmla="*/ 55 h 85"/>
                  <a:gd name="T26" fmla="*/ 215 w 1455"/>
                  <a:gd name="T27" fmla="*/ 65 h 85"/>
                  <a:gd name="T28" fmla="*/ 335 w 1455"/>
                  <a:gd name="T29" fmla="*/ 75 h 85"/>
                  <a:gd name="T30" fmla="*/ 460 w 1455"/>
                  <a:gd name="T31" fmla="*/ 85 h 85"/>
                  <a:gd name="T32" fmla="*/ 580 w 1455"/>
                  <a:gd name="T33" fmla="*/ 85 h 85"/>
                  <a:gd name="T34" fmla="*/ 700 w 1455"/>
                  <a:gd name="T35" fmla="*/ 85 h 85"/>
                  <a:gd name="T36" fmla="*/ 860 w 1455"/>
                  <a:gd name="T37" fmla="*/ 85 h 85"/>
                  <a:gd name="T38" fmla="*/ 1015 w 1455"/>
                  <a:gd name="T39" fmla="*/ 75 h 85"/>
                  <a:gd name="T40" fmla="*/ 1200 w 1455"/>
                  <a:gd name="T41" fmla="*/ 55 h 85"/>
                  <a:gd name="T42" fmla="*/ 1385 w 1455"/>
                  <a:gd name="T43" fmla="*/ 20 h 85"/>
                  <a:gd name="T44" fmla="*/ 1420 w 1455"/>
                  <a:gd name="T45" fmla="*/ 10 h 85"/>
                  <a:gd name="T46" fmla="*/ 1455 w 1455"/>
                  <a:gd name="T47" fmla="*/ 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55" h="85">
                    <a:moveTo>
                      <a:pt x="1455" y="0"/>
                    </a:moveTo>
                    <a:lnTo>
                      <a:pt x="1395" y="5"/>
                    </a:lnTo>
                    <a:lnTo>
                      <a:pt x="1235" y="30"/>
                    </a:lnTo>
                    <a:lnTo>
                      <a:pt x="1070" y="50"/>
                    </a:lnTo>
                    <a:lnTo>
                      <a:pt x="915" y="60"/>
                    </a:lnTo>
                    <a:lnTo>
                      <a:pt x="765" y="70"/>
                    </a:lnTo>
                    <a:lnTo>
                      <a:pt x="610" y="70"/>
                    </a:lnTo>
                    <a:lnTo>
                      <a:pt x="460" y="65"/>
                    </a:lnTo>
                    <a:lnTo>
                      <a:pt x="265" y="60"/>
                    </a:lnTo>
                    <a:lnTo>
                      <a:pt x="75" y="45"/>
                    </a:lnTo>
                    <a:lnTo>
                      <a:pt x="35" y="40"/>
                    </a:lnTo>
                    <a:lnTo>
                      <a:pt x="0" y="35"/>
                    </a:lnTo>
                    <a:lnTo>
                      <a:pt x="105" y="55"/>
                    </a:lnTo>
                    <a:lnTo>
                      <a:pt x="215" y="65"/>
                    </a:lnTo>
                    <a:lnTo>
                      <a:pt x="335" y="75"/>
                    </a:lnTo>
                    <a:lnTo>
                      <a:pt x="460" y="85"/>
                    </a:lnTo>
                    <a:lnTo>
                      <a:pt x="580" y="85"/>
                    </a:lnTo>
                    <a:lnTo>
                      <a:pt x="700" y="85"/>
                    </a:lnTo>
                    <a:lnTo>
                      <a:pt x="860" y="85"/>
                    </a:lnTo>
                    <a:lnTo>
                      <a:pt x="1015" y="75"/>
                    </a:lnTo>
                    <a:lnTo>
                      <a:pt x="1200" y="55"/>
                    </a:lnTo>
                    <a:lnTo>
                      <a:pt x="1385" y="20"/>
                    </a:lnTo>
                    <a:lnTo>
                      <a:pt x="1420" y="10"/>
                    </a:lnTo>
                    <a:lnTo>
                      <a:pt x="145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49" name="Freeform 393"/>
              <p:cNvSpPr>
                <a:spLocks/>
              </p:cNvSpPr>
              <p:nvPr/>
            </p:nvSpPr>
            <p:spPr bwMode="auto">
              <a:xfrm>
                <a:off x="1628" y="2163"/>
                <a:ext cx="750" cy="250"/>
              </a:xfrm>
              <a:custGeom>
                <a:avLst/>
                <a:gdLst>
                  <a:gd name="T0" fmla="*/ 605 w 750"/>
                  <a:gd name="T1" fmla="*/ 195 h 250"/>
                  <a:gd name="T2" fmla="*/ 600 w 750"/>
                  <a:gd name="T3" fmla="*/ 185 h 250"/>
                  <a:gd name="T4" fmla="*/ 590 w 750"/>
                  <a:gd name="T5" fmla="*/ 180 h 250"/>
                  <a:gd name="T6" fmla="*/ 380 w 750"/>
                  <a:gd name="T7" fmla="*/ 125 h 250"/>
                  <a:gd name="T8" fmla="*/ 175 w 750"/>
                  <a:gd name="T9" fmla="*/ 55 h 250"/>
                  <a:gd name="T10" fmla="*/ 145 w 750"/>
                  <a:gd name="T11" fmla="*/ 45 h 250"/>
                  <a:gd name="T12" fmla="*/ 115 w 750"/>
                  <a:gd name="T13" fmla="*/ 30 h 250"/>
                  <a:gd name="T14" fmla="*/ 80 w 750"/>
                  <a:gd name="T15" fmla="*/ 15 h 250"/>
                  <a:gd name="T16" fmla="*/ 50 w 750"/>
                  <a:gd name="T17" fmla="*/ 0 h 250"/>
                  <a:gd name="T18" fmla="*/ 50 w 750"/>
                  <a:gd name="T19" fmla="*/ 0 h 250"/>
                  <a:gd name="T20" fmla="*/ 50 w 750"/>
                  <a:gd name="T21" fmla="*/ 5 h 250"/>
                  <a:gd name="T22" fmla="*/ 35 w 750"/>
                  <a:gd name="T23" fmla="*/ 5 h 250"/>
                  <a:gd name="T24" fmla="*/ 20 w 750"/>
                  <a:gd name="T25" fmla="*/ 10 h 250"/>
                  <a:gd name="T26" fmla="*/ 10 w 750"/>
                  <a:gd name="T27" fmla="*/ 20 h 250"/>
                  <a:gd name="T28" fmla="*/ 5 w 750"/>
                  <a:gd name="T29" fmla="*/ 30 h 250"/>
                  <a:gd name="T30" fmla="*/ 0 w 750"/>
                  <a:gd name="T31" fmla="*/ 45 h 250"/>
                  <a:gd name="T32" fmla="*/ 0 w 750"/>
                  <a:gd name="T33" fmla="*/ 50 h 250"/>
                  <a:gd name="T34" fmla="*/ 0 w 750"/>
                  <a:gd name="T35" fmla="*/ 55 h 250"/>
                  <a:gd name="T36" fmla="*/ 0 w 750"/>
                  <a:gd name="T37" fmla="*/ 60 h 250"/>
                  <a:gd name="T38" fmla="*/ 0 w 750"/>
                  <a:gd name="T39" fmla="*/ 65 h 250"/>
                  <a:gd name="T40" fmla="*/ 85 w 750"/>
                  <a:gd name="T41" fmla="*/ 115 h 250"/>
                  <a:gd name="T42" fmla="*/ 175 w 750"/>
                  <a:gd name="T43" fmla="*/ 160 h 250"/>
                  <a:gd name="T44" fmla="*/ 280 w 750"/>
                  <a:gd name="T45" fmla="*/ 200 h 250"/>
                  <a:gd name="T46" fmla="*/ 395 w 750"/>
                  <a:gd name="T47" fmla="*/ 230 h 250"/>
                  <a:gd name="T48" fmla="*/ 490 w 750"/>
                  <a:gd name="T49" fmla="*/ 245 h 250"/>
                  <a:gd name="T50" fmla="*/ 585 w 750"/>
                  <a:gd name="T51" fmla="*/ 250 h 250"/>
                  <a:gd name="T52" fmla="*/ 595 w 750"/>
                  <a:gd name="T53" fmla="*/ 240 h 250"/>
                  <a:gd name="T54" fmla="*/ 750 w 750"/>
                  <a:gd name="T55" fmla="*/ 225 h 250"/>
                  <a:gd name="T56" fmla="*/ 605 w 750"/>
                  <a:gd name="T57" fmla="*/ 195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750" h="250">
                    <a:moveTo>
                      <a:pt x="605" y="195"/>
                    </a:moveTo>
                    <a:lnTo>
                      <a:pt x="600" y="185"/>
                    </a:lnTo>
                    <a:lnTo>
                      <a:pt x="590" y="180"/>
                    </a:lnTo>
                    <a:lnTo>
                      <a:pt x="380" y="125"/>
                    </a:lnTo>
                    <a:lnTo>
                      <a:pt x="175" y="55"/>
                    </a:lnTo>
                    <a:lnTo>
                      <a:pt x="145" y="45"/>
                    </a:lnTo>
                    <a:lnTo>
                      <a:pt x="115" y="30"/>
                    </a:lnTo>
                    <a:lnTo>
                      <a:pt x="80" y="15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5"/>
                    </a:lnTo>
                    <a:lnTo>
                      <a:pt x="35" y="5"/>
                    </a:lnTo>
                    <a:lnTo>
                      <a:pt x="20" y="10"/>
                    </a:lnTo>
                    <a:lnTo>
                      <a:pt x="10" y="20"/>
                    </a:lnTo>
                    <a:lnTo>
                      <a:pt x="5" y="30"/>
                    </a:lnTo>
                    <a:lnTo>
                      <a:pt x="0" y="45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0" y="60"/>
                    </a:lnTo>
                    <a:lnTo>
                      <a:pt x="0" y="65"/>
                    </a:lnTo>
                    <a:lnTo>
                      <a:pt x="85" y="115"/>
                    </a:lnTo>
                    <a:lnTo>
                      <a:pt x="175" y="160"/>
                    </a:lnTo>
                    <a:lnTo>
                      <a:pt x="280" y="200"/>
                    </a:lnTo>
                    <a:lnTo>
                      <a:pt x="395" y="230"/>
                    </a:lnTo>
                    <a:lnTo>
                      <a:pt x="490" y="245"/>
                    </a:lnTo>
                    <a:lnTo>
                      <a:pt x="585" y="250"/>
                    </a:lnTo>
                    <a:lnTo>
                      <a:pt x="595" y="240"/>
                    </a:lnTo>
                    <a:lnTo>
                      <a:pt x="750" y="225"/>
                    </a:lnTo>
                    <a:lnTo>
                      <a:pt x="605" y="195"/>
                    </a:lnTo>
                    <a:close/>
                  </a:path>
                </a:pathLst>
              </a:custGeom>
              <a:solidFill>
                <a:srgbClr val="DBF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0" name="Freeform 394"/>
              <p:cNvSpPr>
                <a:spLocks/>
              </p:cNvSpPr>
              <p:nvPr/>
            </p:nvSpPr>
            <p:spPr bwMode="auto">
              <a:xfrm>
                <a:off x="3443" y="1883"/>
                <a:ext cx="2510" cy="715"/>
              </a:xfrm>
              <a:custGeom>
                <a:avLst/>
                <a:gdLst>
                  <a:gd name="T0" fmla="*/ 1000 w 2510"/>
                  <a:gd name="T1" fmla="*/ 700 h 715"/>
                  <a:gd name="T2" fmla="*/ 1200 w 2510"/>
                  <a:gd name="T3" fmla="*/ 675 h 715"/>
                  <a:gd name="T4" fmla="*/ 1400 w 2510"/>
                  <a:gd name="T5" fmla="*/ 640 h 715"/>
                  <a:gd name="T6" fmla="*/ 1615 w 2510"/>
                  <a:gd name="T7" fmla="*/ 585 h 715"/>
                  <a:gd name="T8" fmla="*/ 1830 w 2510"/>
                  <a:gd name="T9" fmla="*/ 515 h 715"/>
                  <a:gd name="T10" fmla="*/ 2015 w 2510"/>
                  <a:gd name="T11" fmla="*/ 430 h 715"/>
                  <a:gd name="T12" fmla="*/ 2195 w 2510"/>
                  <a:gd name="T13" fmla="*/ 330 h 715"/>
                  <a:gd name="T14" fmla="*/ 2290 w 2510"/>
                  <a:gd name="T15" fmla="*/ 265 h 715"/>
                  <a:gd name="T16" fmla="*/ 2385 w 2510"/>
                  <a:gd name="T17" fmla="*/ 195 h 715"/>
                  <a:gd name="T18" fmla="*/ 2390 w 2510"/>
                  <a:gd name="T19" fmla="*/ 195 h 715"/>
                  <a:gd name="T20" fmla="*/ 2390 w 2510"/>
                  <a:gd name="T21" fmla="*/ 195 h 715"/>
                  <a:gd name="T22" fmla="*/ 2420 w 2510"/>
                  <a:gd name="T23" fmla="*/ 165 h 715"/>
                  <a:gd name="T24" fmla="*/ 2450 w 2510"/>
                  <a:gd name="T25" fmla="*/ 135 h 715"/>
                  <a:gd name="T26" fmla="*/ 2485 w 2510"/>
                  <a:gd name="T27" fmla="*/ 80 h 715"/>
                  <a:gd name="T28" fmla="*/ 2510 w 2510"/>
                  <a:gd name="T29" fmla="*/ 20 h 715"/>
                  <a:gd name="T30" fmla="*/ 2480 w 2510"/>
                  <a:gd name="T31" fmla="*/ 0 h 715"/>
                  <a:gd name="T32" fmla="*/ 2305 w 2510"/>
                  <a:gd name="T33" fmla="*/ 100 h 715"/>
                  <a:gd name="T34" fmla="*/ 2130 w 2510"/>
                  <a:gd name="T35" fmla="*/ 195 h 715"/>
                  <a:gd name="T36" fmla="*/ 1870 w 2510"/>
                  <a:gd name="T37" fmla="*/ 305 h 715"/>
                  <a:gd name="T38" fmla="*/ 1605 w 2510"/>
                  <a:gd name="T39" fmla="*/ 395 h 715"/>
                  <a:gd name="T40" fmla="*/ 1210 w 2510"/>
                  <a:gd name="T41" fmla="*/ 500 h 715"/>
                  <a:gd name="T42" fmla="*/ 815 w 2510"/>
                  <a:gd name="T43" fmla="*/ 575 h 715"/>
                  <a:gd name="T44" fmla="*/ 410 w 2510"/>
                  <a:gd name="T45" fmla="*/ 625 h 715"/>
                  <a:gd name="T46" fmla="*/ 0 w 2510"/>
                  <a:gd name="T47" fmla="*/ 645 h 715"/>
                  <a:gd name="T48" fmla="*/ 100 w 2510"/>
                  <a:gd name="T49" fmla="*/ 660 h 715"/>
                  <a:gd name="T50" fmla="*/ 200 w 2510"/>
                  <a:gd name="T51" fmla="*/ 680 h 715"/>
                  <a:gd name="T52" fmla="*/ 400 w 2510"/>
                  <a:gd name="T53" fmla="*/ 700 h 715"/>
                  <a:gd name="T54" fmla="*/ 600 w 2510"/>
                  <a:gd name="T55" fmla="*/ 715 h 715"/>
                  <a:gd name="T56" fmla="*/ 800 w 2510"/>
                  <a:gd name="T57" fmla="*/ 710 h 715"/>
                  <a:gd name="T58" fmla="*/ 1000 w 2510"/>
                  <a:gd name="T59" fmla="*/ 700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510" h="715">
                    <a:moveTo>
                      <a:pt x="1000" y="700"/>
                    </a:moveTo>
                    <a:lnTo>
                      <a:pt x="1200" y="675"/>
                    </a:lnTo>
                    <a:lnTo>
                      <a:pt x="1400" y="640"/>
                    </a:lnTo>
                    <a:lnTo>
                      <a:pt x="1615" y="585"/>
                    </a:lnTo>
                    <a:lnTo>
                      <a:pt x="1830" y="515"/>
                    </a:lnTo>
                    <a:lnTo>
                      <a:pt x="2015" y="430"/>
                    </a:lnTo>
                    <a:lnTo>
                      <a:pt x="2195" y="330"/>
                    </a:lnTo>
                    <a:lnTo>
                      <a:pt x="2290" y="265"/>
                    </a:lnTo>
                    <a:lnTo>
                      <a:pt x="2385" y="195"/>
                    </a:lnTo>
                    <a:lnTo>
                      <a:pt x="2390" y="195"/>
                    </a:lnTo>
                    <a:lnTo>
                      <a:pt x="2390" y="195"/>
                    </a:lnTo>
                    <a:lnTo>
                      <a:pt x="2420" y="165"/>
                    </a:lnTo>
                    <a:lnTo>
                      <a:pt x="2450" y="135"/>
                    </a:lnTo>
                    <a:lnTo>
                      <a:pt x="2485" y="80"/>
                    </a:lnTo>
                    <a:lnTo>
                      <a:pt x="2510" y="20"/>
                    </a:lnTo>
                    <a:lnTo>
                      <a:pt x="2480" y="0"/>
                    </a:lnTo>
                    <a:lnTo>
                      <a:pt x="2305" y="100"/>
                    </a:lnTo>
                    <a:lnTo>
                      <a:pt x="2130" y="195"/>
                    </a:lnTo>
                    <a:lnTo>
                      <a:pt x="1870" y="305"/>
                    </a:lnTo>
                    <a:lnTo>
                      <a:pt x="1605" y="395"/>
                    </a:lnTo>
                    <a:lnTo>
                      <a:pt x="1210" y="500"/>
                    </a:lnTo>
                    <a:lnTo>
                      <a:pt x="815" y="575"/>
                    </a:lnTo>
                    <a:lnTo>
                      <a:pt x="410" y="625"/>
                    </a:lnTo>
                    <a:lnTo>
                      <a:pt x="0" y="645"/>
                    </a:lnTo>
                    <a:lnTo>
                      <a:pt x="100" y="660"/>
                    </a:lnTo>
                    <a:lnTo>
                      <a:pt x="200" y="680"/>
                    </a:lnTo>
                    <a:lnTo>
                      <a:pt x="400" y="700"/>
                    </a:lnTo>
                    <a:lnTo>
                      <a:pt x="600" y="715"/>
                    </a:lnTo>
                    <a:lnTo>
                      <a:pt x="800" y="710"/>
                    </a:lnTo>
                    <a:lnTo>
                      <a:pt x="1000" y="700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72C9ED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1" name="Freeform 395"/>
              <p:cNvSpPr>
                <a:spLocks/>
              </p:cNvSpPr>
              <p:nvPr/>
            </p:nvSpPr>
            <p:spPr bwMode="auto">
              <a:xfrm>
                <a:off x="3968" y="1933"/>
                <a:ext cx="2030" cy="725"/>
              </a:xfrm>
              <a:custGeom>
                <a:avLst/>
                <a:gdLst>
                  <a:gd name="T0" fmla="*/ 1005 w 2030"/>
                  <a:gd name="T1" fmla="*/ 605 h 725"/>
                  <a:gd name="T2" fmla="*/ 840 w 2030"/>
                  <a:gd name="T3" fmla="*/ 645 h 725"/>
                  <a:gd name="T4" fmla="*/ 675 w 2030"/>
                  <a:gd name="T5" fmla="*/ 680 h 725"/>
                  <a:gd name="T6" fmla="*/ 485 w 2030"/>
                  <a:gd name="T7" fmla="*/ 705 h 725"/>
                  <a:gd name="T8" fmla="*/ 295 w 2030"/>
                  <a:gd name="T9" fmla="*/ 715 h 725"/>
                  <a:gd name="T10" fmla="*/ 145 w 2030"/>
                  <a:gd name="T11" fmla="*/ 710 h 725"/>
                  <a:gd name="T12" fmla="*/ 0 w 2030"/>
                  <a:gd name="T13" fmla="*/ 700 h 725"/>
                  <a:gd name="T14" fmla="*/ 245 w 2030"/>
                  <a:gd name="T15" fmla="*/ 720 h 725"/>
                  <a:gd name="T16" fmla="*/ 490 w 2030"/>
                  <a:gd name="T17" fmla="*/ 725 h 725"/>
                  <a:gd name="T18" fmla="*/ 740 w 2030"/>
                  <a:gd name="T19" fmla="*/ 715 h 725"/>
                  <a:gd name="T20" fmla="*/ 835 w 2030"/>
                  <a:gd name="T21" fmla="*/ 700 h 725"/>
                  <a:gd name="T22" fmla="*/ 925 w 2030"/>
                  <a:gd name="T23" fmla="*/ 675 h 725"/>
                  <a:gd name="T24" fmla="*/ 1115 w 2030"/>
                  <a:gd name="T25" fmla="*/ 620 h 725"/>
                  <a:gd name="T26" fmla="*/ 1300 w 2030"/>
                  <a:gd name="T27" fmla="*/ 550 h 725"/>
                  <a:gd name="T28" fmla="*/ 1445 w 2030"/>
                  <a:gd name="T29" fmla="*/ 485 h 725"/>
                  <a:gd name="T30" fmla="*/ 1585 w 2030"/>
                  <a:gd name="T31" fmla="*/ 410 h 725"/>
                  <a:gd name="T32" fmla="*/ 1685 w 2030"/>
                  <a:gd name="T33" fmla="*/ 350 h 725"/>
                  <a:gd name="T34" fmla="*/ 1785 w 2030"/>
                  <a:gd name="T35" fmla="*/ 275 h 725"/>
                  <a:gd name="T36" fmla="*/ 1875 w 2030"/>
                  <a:gd name="T37" fmla="*/ 195 h 725"/>
                  <a:gd name="T38" fmla="*/ 1960 w 2030"/>
                  <a:gd name="T39" fmla="*/ 110 h 725"/>
                  <a:gd name="T40" fmla="*/ 1985 w 2030"/>
                  <a:gd name="T41" fmla="*/ 80 h 725"/>
                  <a:gd name="T42" fmla="*/ 2010 w 2030"/>
                  <a:gd name="T43" fmla="*/ 50 h 725"/>
                  <a:gd name="T44" fmla="*/ 2020 w 2030"/>
                  <a:gd name="T45" fmla="*/ 35 h 725"/>
                  <a:gd name="T46" fmla="*/ 2030 w 2030"/>
                  <a:gd name="T47" fmla="*/ 20 h 725"/>
                  <a:gd name="T48" fmla="*/ 2025 w 2030"/>
                  <a:gd name="T49" fmla="*/ 10 h 725"/>
                  <a:gd name="T50" fmla="*/ 2020 w 2030"/>
                  <a:gd name="T51" fmla="*/ 5 h 725"/>
                  <a:gd name="T52" fmla="*/ 2020 w 2030"/>
                  <a:gd name="T53" fmla="*/ 5 h 725"/>
                  <a:gd name="T54" fmla="*/ 2020 w 2030"/>
                  <a:gd name="T55" fmla="*/ 5 h 725"/>
                  <a:gd name="T56" fmla="*/ 2015 w 2030"/>
                  <a:gd name="T57" fmla="*/ 0 h 725"/>
                  <a:gd name="T58" fmla="*/ 2005 w 2030"/>
                  <a:gd name="T59" fmla="*/ 0 h 725"/>
                  <a:gd name="T60" fmla="*/ 1965 w 2030"/>
                  <a:gd name="T61" fmla="*/ 45 h 725"/>
                  <a:gd name="T62" fmla="*/ 1925 w 2030"/>
                  <a:gd name="T63" fmla="*/ 85 h 725"/>
                  <a:gd name="T64" fmla="*/ 1895 w 2030"/>
                  <a:gd name="T65" fmla="*/ 115 h 725"/>
                  <a:gd name="T66" fmla="*/ 1865 w 2030"/>
                  <a:gd name="T67" fmla="*/ 145 h 725"/>
                  <a:gd name="T68" fmla="*/ 1865 w 2030"/>
                  <a:gd name="T69" fmla="*/ 145 h 725"/>
                  <a:gd name="T70" fmla="*/ 1860 w 2030"/>
                  <a:gd name="T71" fmla="*/ 145 h 725"/>
                  <a:gd name="T72" fmla="*/ 1785 w 2030"/>
                  <a:gd name="T73" fmla="*/ 210 h 725"/>
                  <a:gd name="T74" fmla="*/ 1700 w 2030"/>
                  <a:gd name="T75" fmla="*/ 270 h 725"/>
                  <a:gd name="T76" fmla="*/ 1545 w 2030"/>
                  <a:gd name="T77" fmla="*/ 370 h 725"/>
                  <a:gd name="T78" fmla="*/ 1385 w 2030"/>
                  <a:gd name="T79" fmla="*/ 455 h 725"/>
                  <a:gd name="T80" fmla="*/ 1195 w 2030"/>
                  <a:gd name="T81" fmla="*/ 535 h 725"/>
                  <a:gd name="T82" fmla="*/ 1005 w 2030"/>
                  <a:gd name="T83" fmla="*/ 605 h 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030" h="725">
                    <a:moveTo>
                      <a:pt x="1005" y="605"/>
                    </a:moveTo>
                    <a:lnTo>
                      <a:pt x="840" y="645"/>
                    </a:lnTo>
                    <a:lnTo>
                      <a:pt x="675" y="680"/>
                    </a:lnTo>
                    <a:lnTo>
                      <a:pt x="485" y="705"/>
                    </a:lnTo>
                    <a:lnTo>
                      <a:pt x="295" y="715"/>
                    </a:lnTo>
                    <a:lnTo>
                      <a:pt x="145" y="710"/>
                    </a:lnTo>
                    <a:lnTo>
                      <a:pt x="0" y="700"/>
                    </a:lnTo>
                    <a:lnTo>
                      <a:pt x="245" y="720"/>
                    </a:lnTo>
                    <a:lnTo>
                      <a:pt x="490" y="725"/>
                    </a:lnTo>
                    <a:lnTo>
                      <a:pt x="740" y="715"/>
                    </a:lnTo>
                    <a:lnTo>
                      <a:pt x="835" y="700"/>
                    </a:lnTo>
                    <a:lnTo>
                      <a:pt x="925" y="675"/>
                    </a:lnTo>
                    <a:lnTo>
                      <a:pt x="1115" y="620"/>
                    </a:lnTo>
                    <a:lnTo>
                      <a:pt x="1300" y="550"/>
                    </a:lnTo>
                    <a:lnTo>
                      <a:pt x="1445" y="485"/>
                    </a:lnTo>
                    <a:lnTo>
                      <a:pt x="1585" y="410"/>
                    </a:lnTo>
                    <a:lnTo>
                      <a:pt x="1685" y="350"/>
                    </a:lnTo>
                    <a:lnTo>
                      <a:pt x="1785" y="275"/>
                    </a:lnTo>
                    <a:lnTo>
                      <a:pt x="1875" y="195"/>
                    </a:lnTo>
                    <a:lnTo>
                      <a:pt x="1960" y="110"/>
                    </a:lnTo>
                    <a:lnTo>
                      <a:pt x="1985" y="80"/>
                    </a:lnTo>
                    <a:lnTo>
                      <a:pt x="2010" y="50"/>
                    </a:lnTo>
                    <a:lnTo>
                      <a:pt x="2020" y="35"/>
                    </a:lnTo>
                    <a:lnTo>
                      <a:pt x="2030" y="20"/>
                    </a:lnTo>
                    <a:lnTo>
                      <a:pt x="2025" y="10"/>
                    </a:lnTo>
                    <a:lnTo>
                      <a:pt x="2020" y="5"/>
                    </a:lnTo>
                    <a:lnTo>
                      <a:pt x="2020" y="5"/>
                    </a:lnTo>
                    <a:lnTo>
                      <a:pt x="2020" y="5"/>
                    </a:lnTo>
                    <a:lnTo>
                      <a:pt x="2015" y="0"/>
                    </a:lnTo>
                    <a:lnTo>
                      <a:pt x="2005" y="0"/>
                    </a:lnTo>
                    <a:lnTo>
                      <a:pt x="1965" y="45"/>
                    </a:lnTo>
                    <a:lnTo>
                      <a:pt x="1925" y="85"/>
                    </a:lnTo>
                    <a:lnTo>
                      <a:pt x="1895" y="115"/>
                    </a:lnTo>
                    <a:lnTo>
                      <a:pt x="1865" y="145"/>
                    </a:lnTo>
                    <a:lnTo>
                      <a:pt x="1865" y="145"/>
                    </a:lnTo>
                    <a:lnTo>
                      <a:pt x="1860" y="145"/>
                    </a:lnTo>
                    <a:lnTo>
                      <a:pt x="1785" y="210"/>
                    </a:lnTo>
                    <a:lnTo>
                      <a:pt x="1700" y="270"/>
                    </a:lnTo>
                    <a:lnTo>
                      <a:pt x="1545" y="370"/>
                    </a:lnTo>
                    <a:lnTo>
                      <a:pt x="1385" y="455"/>
                    </a:lnTo>
                    <a:lnTo>
                      <a:pt x="1195" y="535"/>
                    </a:lnTo>
                    <a:lnTo>
                      <a:pt x="1005" y="60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2" name="Freeform 396"/>
              <p:cNvSpPr>
                <a:spLocks/>
              </p:cNvSpPr>
              <p:nvPr/>
            </p:nvSpPr>
            <p:spPr bwMode="auto">
              <a:xfrm>
                <a:off x="5963" y="1893"/>
                <a:ext cx="25" cy="45"/>
              </a:xfrm>
              <a:custGeom>
                <a:avLst/>
                <a:gdLst>
                  <a:gd name="T0" fmla="*/ 10 w 25"/>
                  <a:gd name="T1" fmla="*/ 40 h 45"/>
                  <a:gd name="T2" fmla="*/ 20 w 25"/>
                  <a:gd name="T3" fmla="*/ 40 h 45"/>
                  <a:gd name="T4" fmla="*/ 25 w 25"/>
                  <a:gd name="T5" fmla="*/ 45 h 45"/>
                  <a:gd name="T6" fmla="*/ 15 w 25"/>
                  <a:gd name="T7" fmla="*/ 25 h 45"/>
                  <a:gd name="T8" fmla="*/ 15 w 25"/>
                  <a:gd name="T9" fmla="*/ 0 h 45"/>
                  <a:gd name="T10" fmla="*/ 0 w 25"/>
                  <a:gd name="T11" fmla="*/ 15 h 45"/>
                  <a:gd name="T12" fmla="*/ 10 w 25"/>
                  <a:gd name="T13" fmla="*/ 4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5" h="45">
                    <a:moveTo>
                      <a:pt x="10" y="40"/>
                    </a:moveTo>
                    <a:lnTo>
                      <a:pt x="20" y="40"/>
                    </a:lnTo>
                    <a:lnTo>
                      <a:pt x="25" y="45"/>
                    </a:lnTo>
                    <a:lnTo>
                      <a:pt x="15" y="25"/>
                    </a:lnTo>
                    <a:lnTo>
                      <a:pt x="15" y="0"/>
                    </a:lnTo>
                    <a:lnTo>
                      <a:pt x="0" y="15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3" name="Freeform 397"/>
              <p:cNvSpPr>
                <a:spLocks/>
              </p:cNvSpPr>
              <p:nvPr/>
            </p:nvSpPr>
            <p:spPr bwMode="auto">
              <a:xfrm>
                <a:off x="5973" y="1968"/>
                <a:ext cx="45" cy="70"/>
              </a:xfrm>
              <a:custGeom>
                <a:avLst/>
                <a:gdLst>
                  <a:gd name="T0" fmla="*/ 45 w 45"/>
                  <a:gd name="T1" fmla="*/ 15 h 70"/>
                  <a:gd name="T2" fmla="*/ 15 w 45"/>
                  <a:gd name="T3" fmla="*/ 0 h 70"/>
                  <a:gd name="T4" fmla="*/ 5 w 45"/>
                  <a:gd name="T5" fmla="*/ 15 h 70"/>
                  <a:gd name="T6" fmla="*/ 15 w 45"/>
                  <a:gd name="T7" fmla="*/ 25 h 70"/>
                  <a:gd name="T8" fmla="*/ 0 w 45"/>
                  <a:gd name="T9" fmla="*/ 50 h 70"/>
                  <a:gd name="T10" fmla="*/ 0 w 45"/>
                  <a:gd name="T11" fmla="*/ 70 h 70"/>
                  <a:gd name="T12" fmla="*/ 0 w 45"/>
                  <a:gd name="T13" fmla="*/ 70 h 70"/>
                  <a:gd name="T14" fmla="*/ 35 w 45"/>
                  <a:gd name="T15" fmla="*/ 30 h 70"/>
                  <a:gd name="T16" fmla="*/ 45 w 45"/>
                  <a:gd name="T17" fmla="*/ 15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5" h="70">
                    <a:moveTo>
                      <a:pt x="45" y="15"/>
                    </a:moveTo>
                    <a:lnTo>
                      <a:pt x="15" y="0"/>
                    </a:lnTo>
                    <a:lnTo>
                      <a:pt x="5" y="15"/>
                    </a:lnTo>
                    <a:lnTo>
                      <a:pt x="15" y="25"/>
                    </a:lnTo>
                    <a:lnTo>
                      <a:pt x="0" y="5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35" y="30"/>
                    </a:lnTo>
                    <a:lnTo>
                      <a:pt x="45" y="15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4" name="Freeform 398"/>
              <p:cNvSpPr>
                <a:spLocks/>
              </p:cNvSpPr>
              <p:nvPr/>
            </p:nvSpPr>
            <p:spPr bwMode="auto">
              <a:xfrm>
                <a:off x="5863" y="1953"/>
                <a:ext cx="205" cy="280"/>
              </a:xfrm>
              <a:custGeom>
                <a:avLst/>
                <a:gdLst>
                  <a:gd name="T0" fmla="*/ 110 w 205"/>
                  <a:gd name="T1" fmla="*/ 85 h 280"/>
                  <a:gd name="T2" fmla="*/ 110 w 205"/>
                  <a:gd name="T3" fmla="*/ 85 h 280"/>
                  <a:gd name="T4" fmla="*/ 100 w 205"/>
                  <a:gd name="T5" fmla="*/ 105 h 280"/>
                  <a:gd name="T6" fmla="*/ 90 w 205"/>
                  <a:gd name="T7" fmla="*/ 130 h 280"/>
                  <a:gd name="T8" fmla="*/ 80 w 205"/>
                  <a:gd name="T9" fmla="*/ 150 h 280"/>
                  <a:gd name="T10" fmla="*/ 80 w 205"/>
                  <a:gd name="T11" fmla="*/ 150 h 280"/>
                  <a:gd name="T12" fmla="*/ 75 w 205"/>
                  <a:gd name="T13" fmla="*/ 170 h 280"/>
                  <a:gd name="T14" fmla="*/ 70 w 205"/>
                  <a:gd name="T15" fmla="*/ 195 h 280"/>
                  <a:gd name="T16" fmla="*/ 70 w 205"/>
                  <a:gd name="T17" fmla="*/ 210 h 280"/>
                  <a:gd name="T18" fmla="*/ 70 w 205"/>
                  <a:gd name="T19" fmla="*/ 225 h 280"/>
                  <a:gd name="T20" fmla="*/ 0 w 205"/>
                  <a:gd name="T21" fmla="*/ 280 h 280"/>
                  <a:gd name="T22" fmla="*/ 70 w 205"/>
                  <a:gd name="T23" fmla="*/ 240 h 280"/>
                  <a:gd name="T24" fmla="*/ 90 w 205"/>
                  <a:gd name="T25" fmla="*/ 230 h 280"/>
                  <a:gd name="T26" fmla="*/ 125 w 205"/>
                  <a:gd name="T27" fmla="*/ 235 h 280"/>
                  <a:gd name="T28" fmla="*/ 125 w 205"/>
                  <a:gd name="T29" fmla="*/ 235 h 280"/>
                  <a:gd name="T30" fmla="*/ 125 w 205"/>
                  <a:gd name="T31" fmla="*/ 230 h 280"/>
                  <a:gd name="T32" fmla="*/ 180 w 205"/>
                  <a:gd name="T33" fmla="*/ 160 h 280"/>
                  <a:gd name="T34" fmla="*/ 205 w 205"/>
                  <a:gd name="T35" fmla="*/ 85 h 280"/>
                  <a:gd name="T36" fmla="*/ 205 w 205"/>
                  <a:gd name="T37" fmla="*/ 0 h 280"/>
                  <a:gd name="T38" fmla="*/ 180 w 205"/>
                  <a:gd name="T39" fmla="*/ 10 h 280"/>
                  <a:gd name="T40" fmla="*/ 160 w 205"/>
                  <a:gd name="T41" fmla="*/ 25 h 280"/>
                  <a:gd name="T42" fmla="*/ 145 w 205"/>
                  <a:gd name="T43" fmla="*/ 45 h 280"/>
                  <a:gd name="T44" fmla="*/ 110 w 205"/>
                  <a:gd name="T45" fmla="*/ 85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05" h="280">
                    <a:moveTo>
                      <a:pt x="110" y="85"/>
                    </a:moveTo>
                    <a:lnTo>
                      <a:pt x="110" y="85"/>
                    </a:lnTo>
                    <a:lnTo>
                      <a:pt x="100" y="105"/>
                    </a:lnTo>
                    <a:lnTo>
                      <a:pt x="90" y="130"/>
                    </a:lnTo>
                    <a:lnTo>
                      <a:pt x="80" y="150"/>
                    </a:lnTo>
                    <a:lnTo>
                      <a:pt x="80" y="150"/>
                    </a:lnTo>
                    <a:lnTo>
                      <a:pt x="75" y="170"/>
                    </a:lnTo>
                    <a:lnTo>
                      <a:pt x="70" y="195"/>
                    </a:lnTo>
                    <a:lnTo>
                      <a:pt x="70" y="210"/>
                    </a:lnTo>
                    <a:lnTo>
                      <a:pt x="70" y="225"/>
                    </a:lnTo>
                    <a:lnTo>
                      <a:pt x="0" y="280"/>
                    </a:lnTo>
                    <a:lnTo>
                      <a:pt x="70" y="240"/>
                    </a:lnTo>
                    <a:lnTo>
                      <a:pt x="90" y="230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0"/>
                    </a:lnTo>
                    <a:lnTo>
                      <a:pt x="180" y="160"/>
                    </a:lnTo>
                    <a:lnTo>
                      <a:pt x="205" y="85"/>
                    </a:lnTo>
                    <a:lnTo>
                      <a:pt x="205" y="0"/>
                    </a:lnTo>
                    <a:lnTo>
                      <a:pt x="180" y="10"/>
                    </a:lnTo>
                    <a:lnTo>
                      <a:pt x="160" y="25"/>
                    </a:lnTo>
                    <a:lnTo>
                      <a:pt x="145" y="45"/>
                    </a:lnTo>
                    <a:lnTo>
                      <a:pt x="110" y="85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5" name="Freeform 399"/>
              <p:cNvSpPr>
                <a:spLocks/>
              </p:cNvSpPr>
              <p:nvPr/>
            </p:nvSpPr>
            <p:spPr bwMode="auto">
              <a:xfrm>
                <a:off x="5943" y="2083"/>
                <a:ext cx="10" cy="20"/>
              </a:xfrm>
              <a:custGeom>
                <a:avLst/>
                <a:gdLst>
                  <a:gd name="T0" fmla="*/ 0 w 10"/>
                  <a:gd name="T1" fmla="*/ 20 h 20"/>
                  <a:gd name="T2" fmla="*/ 10 w 10"/>
                  <a:gd name="T3" fmla="*/ 0 h 20"/>
                  <a:gd name="T4" fmla="*/ 5 w 10"/>
                  <a:gd name="T5" fmla="*/ 10 h 20"/>
                  <a:gd name="T6" fmla="*/ 0 w 10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" h="20">
                    <a:moveTo>
                      <a:pt x="0" y="20"/>
                    </a:moveTo>
                    <a:lnTo>
                      <a:pt x="10" y="0"/>
                    </a:lnTo>
                    <a:lnTo>
                      <a:pt x="5" y="1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6" name="Freeform 400"/>
              <p:cNvSpPr>
                <a:spLocks/>
              </p:cNvSpPr>
              <p:nvPr/>
            </p:nvSpPr>
            <p:spPr bwMode="auto">
              <a:xfrm>
                <a:off x="5878" y="2218"/>
                <a:ext cx="65" cy="70"/>
              </a:xfrm>
              <a:custGeom>
                <a:avLst/>
                <a:gdLst>
                  <a:gd name="T0" fmla="*/ 65 w 65"/>
                  <a:gd name="T1" fmla="*/ 20 h 70"/>
                  <a:gd name="T2" fmla="*/ 60 w 65"/>
                  <a:gd name="T3" fmla="*/ 15 h 70"/>
                  <a:gd name="T4" fmla="*/ 35 w 65"/>
                  <a:gd name="T5" fmla="*/ 0 h 70"/>
                  <a:gd name="T6" fmla="*/ 20 w 65"/>
                  <a:gd name="T7" fmla="*/ 5 h 70"/>
                  <a:gd name="T8" fmla="*/ 0 w 65"/>
                  <a:gd name="T9" fmla="*/ 20 h 70"/>
                  <a:gd name="T10" fmla="*/ 0 w 65"/>
                  <a:gd name="T11" fmla="*/ 60 h 70"/>
                  <a:gd name="T12" fmla="*/ 5 w 65"/>
                  <a:gd name="T13" fmla="*/ 65 h 70"/>
                  <a:gd name="T14" fmla="*/ 10 w 65"/>
                  <a:gd name="T15" fmla="*/ 70 h 70"/>
                  <a:gd name="T16" fmla="*/ 65 w 65"/>
                  <a:gd name="T17" fmla="*/ 2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5" h="70">
                    <a:moveTo>
                      <a:pt x="65" y="20"/>
                    </a:moveTo>
                    <a:lnTo>
                      <a:pt x="60" y="15"/>
                    </a:lnTo>
                    <a:lnTo>
                      <a:pt x="35" y="0"/>
                    </a:lnTo>
                    <a:lnTo>
                      <a:pt x="20" y="5"/>
                    </a:lnTo>
                    <a:lnTo>
                      <a:pt x="0" y="20"/>
                    </a:lnTo>
                    <a:lnTo>
                      <a:pt x="0" y="60"/>
                    </a:lnTo>
                    <a:lnTo>
                      <a:pt x="5" y="65"/>
                    </a:lnTo>
                    <a:lnTo>
                      <a:pt x="10" y="70"/>
                    </a:lnTo>
                    <a:lnTo>
                      <a:pt x="65" y="2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7" name="Freeform 401"/>
              <p:cNvSpPr>
                <a:spLocks/>
              </p:cNvSpPr>
              <p:nvPr/>
            </p:nvSpPr>
            <p:spPr bwMode="auto">
              <a:xfrm>
                <a:off x="1853" y="1763"/>
                <a:ext cx="165" cy="100"/>
              </a:xfrm>
              <a:custGeom>
                <a:avLst/>
                <a:gdLst>
                  <a:gd name="T0" fmla="*/ 110 w 165"/>
                  <a:gd name="T1" fmla="*/ 10 h 100"/>
                  <a:gd name="T2" fmla="*/ 120 w 165"/>
                  <a:gd name="T3" fmla="*/ 10 h 100"/>
                  <a:gd name="T4" fmla="*/ 130 w 165"/>
                  <a:gd name="T5" fmla="*/ 5 h 100"/>
                  <a:gd name="T6" fmla="*/ 110 w 165"/>
                  <a:gd name="T7" fmla="*/ 0 h 100"/>
                  <a:gd name="T8" fmla="*/ 90 w 165"/>
                  <a:gd name="T9" fmla="*/ 0 h 100"/>
                  <a:gd name="T10" fmla="*/ 65 w 165"/>
                  <a:gd name="T11" fmla="*/ 0 h 100"/>
                  <a:gd name="T12" fmla="*/ 35 w 165"/>
                  <a:gd name="T13" fmla="*/ 10 h 100"/>
                  <a:gd name="T14" fmla="*/ 10 w 165"/>
                  <a:gd name="T15" fmla="*/ 20 h 100"/>
                  <a:gd name="T16" fmla="*/ 0 w 165"/>
                  <a:gd name="T17" fmla="*/ 35 h 100"/>
                  <a:gd name="T18" fmla="*/ 0 w 165"/>
                  <a:gd name="T19" fmla="*/ 55 h 100"/>
                  <a:gd name="T20" fmla="*/ 0 w 165"/>
                  <a:gd name="T21" fmla="*/ 75 h 100"/>
                  <a:gd name="T22" fmla="*/ 5 w 165"/>
                  <a:gd name="T23" fmla="*/ 100 h 100"/>
                  <a:gd name="T24" fmla="*/ 10 w 165"/>
                  <a:gd name="T25" fmla="*/ 100 h 100"/>
                  <a:gd name="T26" fmla="*/ 10 w 165"/>
                  <a:gd name="T27" fmla="*/ 100 h 100"/>
                  <a:gd name="T28" fmla="*/ 165 w 165"/>
                  <a:gd name="T29" fmla="*/ 35 h 100"/>
                  <a:gd name="T30" fmla="*/ 150 w 165"/>
                  <a:gd name="T31" fmla="*/ 25 h 100"/>
                  <a:gd name="T32" fmla="*/ 140 w 165"/>
                  <a:gd name="T33" fmla="*/ 15 h 100"/>
                  <a:gd name="T34" fmla="*/ 125 w 165"/>
                  <a:gd name="T35" fmla="*/ 15 h 100"/>
                  <a:gd name="T36" fmla="*/ 105 w 165"/>
                  <a:gd name="T37" fmla="*/ 15 h 100"/>
                  <a:gd name="T38" fmla="*/ 105 w 165"/>
                  <a:gd name="T39" fmla="*/ 10 h 100"/>
                  <a:gd name="T40" fmla="*/ 110 w 165"/>
                  <a:gd name="T41" fmla="*/ 1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5" h="100">
                    <a:moveTo>
                      <a:pt x="110" y="10"/>
                    </a:moveTo>
                    <a:lnTo>
                      <a:pt x="120" y="10"/>
                    </a:lnTo>
                    <a:lnTo>
                      <a:pt x="130" y="5"/>
                    </a:lnTo>
                    <a:lnTo>
                      <a:pt x="110" y="0"/>
                    </a:lnTo>
                    <a:lnTo>
                      <a:pt x="90" y="0"/>
                    </a:lnTo>
                    <a:lnTo>
                      <a:pt x="65" y="0"/>
                    </a:lnTo>
                    <a:lnTo>
                      <a:pt x="35" y="10"/>
                    </a:lnTo>
                    <a:lnTo>
                      <a:pt x="10" y="20"/>
                    </a:lnTo>
                    <a:lnTo>
                      <a:pt x="0" y="35"/>
                    </a:lnTo>
                    <a:lnTo>
                      <a:pt x="0" y="55"/>
                    </a:lnTo>
                    <a:lnTo>
                      <a:pt x="0" y="75"/>
                    </a:lnTo>
                    <a:lnTo>
                      <a:pt x="5" y="100"/>
                    </a:lnTo>
                    <a:lnTo>
                      <a:pt x="10" y="100"/>
                    </a:lnTo>
                    <a:lnTo>
                      <a:pt x="10" y="100"/>
                    </a:lnTo>
                    <a:lnTo>
                      <a:pt x="165" y="35"/>
                    </a:lnTo>
                    <a:lnTo>
                      <a:pt x="150" y="25"/>
                    </a:lnTo>
                    <a:lnTo>
                      <a:pt x="140" y="15"/>
                    </a:lnTo>
                    <a:lnTo>
                      <a:pt x="125" y="15"/>
                    </a:lnTo>
                    <a:lnTo>
                      <a:pt x="105" y="15"/>
                    </a:lnTo>
                    <a:lnTo>
                      <a:pt x="105" y="10"/>
                    </a:lnTo>
                    <a:lnTo>
                      <a:pt x="110" y="1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1BA3C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8" name="Freeform 402"/>
              <p:cNvSpPr>
                <a:spLocks/>
              </p:cNvSpPr>
              <p:nvPr/>
            </p:nvSpPr>
            <p:spPr bwMode="auto">
              <a:xfrm>
                <a:off x="1768" y="1783"/>
                <a:ext cx="95" cy="85"/>
              </a:xfrm>
              <a:custGeom>
                <a:avLst/>
                <a:gdLst>
                  <a:gd name="T0" fmla="*/ 80 w 95"/>
                  <a:gd name="T1" fmla="*/ 80 h 85"/>
                  <a:gd name="T2" fmla="*/ 85 w 95"/>
                  <a:gd name="T3" fmla="*/ 80 h 85"/>
                  <a:gd name="T4" fmla="*/ 90 w 95"/>
                  <a:gd name="T5" fmla="*/ 80 h 85"/>
                  <a:gd name="T6" fmla="*/ 85 w 95"/>
                  <a:gd name="T7" fmla="*/ 55 h 85"/>
                  <a:gd name="T8" fmla="*/ 85 w 95"/>
                  <a:gd name="T9" fmla="*/ 35 h 85"/>
                  <a:gd name="T10" fmla="*/ 85 w 95"/>
                  <a:gd name="T11" fmla="*/ 15 h 85"/>
                  <a:gd name="T12" fmla="*/ 95 w 95"/>
                  <a:gd name="T13" fmla="*/ 0 h 85"/>
                  <a:gd name="T14" fmla="*/ 50 w 95"/>
                  <a:gd name="T15" fmla="*/ 25 h 85"/>
                  <a:gd name="T16" fmla="*/ 5 w 95"/>
                  <a:gd name="T17" fmla="*/ 60 h 85"/>
                  <a:gd name="T18" fmla="*/ 5 w 95"/>
                  <a:gd name="T19" fmla="*/ 60 h 85"/>
                  <a:gd name="T20" fmla="*/ 0 w 95"/>
                  <a:gd name="T21" fmla="*/ 65 h 85"/>
                  <a:gd name="T22" fmla="*/ 15 w 95"/>
                  <a:gd name="T23" fmla="*/ 75 h 85"/>
                  <a:gd name="T24" fmla="*/ 35 w 95"/>
                  <a:gd name="T25" fmla="*/ 80 h 85"/>
                  <a:gd name="T26" fmla="*/ 55 w 95"/>
                  <a:gd name="T27" fmla="*/ 85 h 85"/>
                  <a:gd name="T28" fmla="*/ 80 w 95"/>
                  <a:gd name="T29" fmla="*/ 80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5" h="85">
                    <a:moveTo>
                      <a:pt x="80" y="80"/>
                    </a:moveTo>
                    <a:lnTo>
                      <a:pt x="85" y="80"/>
                    </a:lnTo>
                    <a:lnTo>
                      <a:pt x="90" y="80"/>
                    </a:lnTo>
                    <a:lnTo>
                      <a:pt x="85" y="55"/>
                    </a:lnTo>
                    <a:lnTo>
                      <a:pt x="85" y="35"/>
                    </a:lnTo>
                    <a:lnTo>
                      <a:pt x="85" y="15"/>
                    </a:lnTo>
                    <a:lnTo>
                      <a:pt x="95" y="0"/>
                    </a:lnTo>
                    <a:lnTo>
                      <a:pt x="50" y="25"/>
                    </a:lnTo>
                    <a:lnTo>
                      <a:pt x="5" y="60"/>
                    </a:lnTo>
                    <a:lnTo>
                      <a:pt x="5" y="60"/>
                    </a:lnTo>
                    <a:lnTo>
                      <a:pt x="0" y="65"/>
                    </a:lnTo>
                    <a:lnTo>
                      <a:pt x="15" y="75"/>
                    </a:lnTo>
                    <a:lnTo>
                      <a:pt x="35" y="80"/>
                    </a:lnTo>
                    <a:lnTo>
                      <a:pt x="55" y="85"/>
                    </a:lnTo>
                    <a:lnTo>
                      <a:pt x="80" y="80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9BBE6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59" name="Freeform 403"/>
              <p:cNvSpPr>
                <a:spLocks noEditPoints="1"/>
              </p:cNvSpPr>
              <p:nvPr/>
            </p:nvSpPr>
            <p:spPr bwMode="auto">
              <a:xfrm>
                <a:off x="1323" y="1053"/>
                <a:ext cx="265" cy="255"/>
              </a:xfrm>
              <a:custGeom>
                <a:avLst/>
                <a:gdLst>
                  <a:gd name="T0" fmla="*/ 40 w 265"/>
                  <a:gd name="T1" fmla="*/ 0 h 255"/>
                  <a:gd name="T2" fmla="*/ 45 w 265"/>
                  <a:gd name="T3" fmla="*/ 0 h 255"/>
                  <a:gd name="T4" fmla="*/ 35 w 265"/>
                  <a:gd name="T5" fmla="*/ 5 h 255"/>
                  <a:gd name="T6" fmla="*/ 80 w 265"/>
                  <a:gd name="T7" fmla="*/ 15 h 255"/>
                  <a:gd name="T8" fmla="*/ 55 w 265"/>
                  <a:gd name="T9" fmla="*/ 20 h 255"/>
                  <a:gd name="T10" fmla="*/ 35 w 265"/>
                  <a:gd name="T11" fmla="*/ 20 h 255"/>
                  <a:gd name="T12" fmla="*/ 10 w 265"/>
                  <a:gd name="T13" fmla="*/ 60 h 255"/>
                  <a:gd name="T14" fmla="*/ 0 w 265"/>
                  <a:gd name="T15" fmla="*/ 100 h 255"/>
                  <a:gd name="T16" fmla="*/ 40 w 265"/>
                  <a:gd name="T17" fmla="*/ 175 h 255"/>
                  <a:gd name="T18" fmla="*/ 50 w 265"/>
                  <a:gd name="T19" fmla="*/ 150 h 255"/>
                  <a:gd name="T20" fmla="*/ 40 w 265"/>
                  <a:gd name="T21" fmla="*/ 95 h 255"/>
                  <a:gd name="T22" fmla="*/ 50 w 265"/>
                  <a:gd name="T23" fmla="*/ 55 h 255"/>
                  <a:gd name="T24" fmla="*/ 60 w 265"/>
                  <a:gd name="T25" fmla="*/ 45 h 255"/>
                  <a:gd name="T26" fmla="*/ 70 w 265"/>
                  <a:gd name="T27" fmla="*/ 35 h 255"/>
                  <a:gd name="T28" fmla="*/ 90 w 265"/>
                  <a:gd name="T29" fmla="*/ 40 h 255"/>
                  <a:gd name="T30" fmla="*/ 95 w 265"/>
                  <a:gd name="T31" fmla="*/ 45 h 255"/>
                  <a:gd name="T32" fmla="*/ 85 w 265"/>
                  <a:gd name="T33" fmla="*/ 50 h 255"/>
                  <a:gd name="T34" fmla="*/ 70 w 265"/>
                  <a:gd name="T35" fmla="*/ 75 h 255"/>
                  <a:gd name="T36" fmla="*/ 65 w 265"/>
                  <a:gd name="T37" fmla="*/ 110 h 255"/>
                  <a:gd name="T38" fmla="*/ 105 w 265"/>
                  <a:gd name="T39" fmla="*/ 150 h 255"/>
                  <a:gd name="T40" fmla="*/ 105 w 265"/>
                  <a:gd name="T41" fmla="*/ 150 h 255"/>
                  <a:gd name="T42" fmla="*/ 200 w 265"/>
                  <a:gd name="T43" fmla="*/ 185 h 255"/>
                  <a:gd name="T44" fmla="*/ 225 w 265"/>
                  <a:gd name="T45" fmla="*/ 170 h 255"/>
                  <a:gd name="T46" fmla="*/ 235 w 265"/>
                  <a:gd name="T47" fmla="*/ 165 h 255"/>
                  <a:gd name="T48" fmla="*/ 245 w 265"/>
                  <a:gd name="T49" fmla="*/ 160 h 255"/>
                  <a:gd name="T50" fmla="*/ 255 w 265"/>
                  <a:gd name="T51" fmla="*/ 170 h 255"/>
                  <a:gd name="T52" fmla="*/ 245 w 265"/>
                  <a:gd name="T53" fmla="*/ 185 h 255"/>
                  <a:gd name="T54" fmla="*/ 215 w 265"/>
                  <a:gd name="T55" fmla="*/ 195 h 255"/>
                  <a:gd name="T56" fmla="*/ 95 w 265"/>
                  <a:gd name="T57" fmla="*/ 195 h 255"/>
                  <a:gd name="T58" fmla="*/ 70 w 265"/>
                  <a:gd name="T59" fmla="*/ 185 h 255"/>
                  <a:gd name="T60" fmla="*/ 80 w 265"/>
                  <a:gd name="T61" fmla="*/ 210 h 255"/>
                  <a:gd name="T62" fmla="*/ 90 w 265"/>
                  <a:gd name="T63" fmla="*/ 205 h 255"/>
                  <a:gd name="T64" fmla="*/ 230 w 265"/>
                  <a:gd name="T65" fmla="*/ 255 h 255"/>
                  <a:gd name="T66" fmla="*/ 240 w 265"/>
                  <a:gd name="T67" fmla="*/ 115 h 255"/>
                  <a:gd name="T68" fmla="*/ 90 w 265"/>
                  <a:gd name="T69" fmla="*/ 5 h 255"/>
                  <a:gd name="T70" fmla="*/ 75 w 265"/>
                  <a:gd name="T71" fmla="*/ 5 h 255"/>
                  <a:gd name="T72" fmla="*/ 60 w 265"/>
                  <a:gd name="T73" fmla="*/ 5 h 255"/>
                  <a:gd name="T74" fmla="*/ 140 w 265"/>
                  <a:gd name="T75" fmla="*/ 65 h 255"/>
                  <a:gd name="T76" fmla="*/ 135 w 265"/>
                  <a:gd name="T77" fmla="*/ 80 h 255"/>
                  <a:gd name="T78" fmla="*/ 130 w 265"/>
                  <a:gd name="T79" fmla="*/ 95 h 255"/>
                  <a:gd name="T80" fmla="*/ 130 w 265"/>
                  <a:gd name="T81" fmla="*/ 110 h 255"/>
                  <a:gd name="T82" fmla="*/ 170 w 265"/>
                  <a:gd name="T83" fmla="*/ 125 h 255"/>
                  <a:gd name="T84" fmla="*/ 160 w 265"/>
                  <a:gd name="T85" fmla="*/ 95 h 255"/>
                  <a:gd name="T86" fmla="*/ 165 w 265"/>
                  <a:gd name="T87" fmla="*/ 80 h 255"/>
                  <a:gd name="T88" fmla="*/ 190 w 265"/>
                  <a:gd name="T89" fmla="*/ 90 h 255"/>
                  <a:gd name="T90" fmla="*/ 200 w 265"/>
                  <a:gd name="T91" fmla="*/ 135 h 255"/>
                  <a:gd name="T92" fmla="*/ 190 w 265"/>
                  <a:gd name="T93" fmla="*/ 155 h 255"/>
                  <a:gd name="T94" fmla="*/ 130 w 265"/>
                  <a:gd name="T95" fmla="*/ 145 h 255"/>
                  <a:gd name="T96" fmla="*/ 110 w 265"/>
                  <a:gd name="T97" fmla="*/ 90 h 255"/>
                  <a:gd name="T98" fmla="*/ 125 w 265"/>
                  <a:gd name="T99" fmla="*/ 65 h 255"/>
                  <a:gd name="T100" fmla="*/ 135 w 265"/>
                  <a:gd name="T101" fmla="*/ 65 h 2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65" h="255">
                    <a:moveTo>
                      <a:pt x="45" y="0"/>
                    </a:moveTo>
                    <a:lnTo>
                      <a:pt x="45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45" y="0"/>
                    </a:lnTo>
                    <a:lnTo>
                      <a:pt x="45" y="5"/>
                    </a:lnTo>
                    <a:lnTo>
                      <a:pt x="40" y="5"/>
                    </a:lnTo>
                    <a:lnTo>
                      <a:pt x="35" y="5"/>
                    </a:lnTo>
                    <a:lnTo>
                      <a:pt x="50" y="5"/>
                    </a:lnTo>
                    <a:lnTo>
                      <a:pt x="65" y="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80" y="15"/>
                    </a:lnTo>
                    <a:lnTo>
                      <a:pt x="55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25" y="40"/>
                    </a:lnTo>
                    <a:lnTo>
                      <a:pt x="15" y="60"/>
                    </a:lnTo>
                    <a:lnTo>
                      <a:pt x="10" y="60"/>
                    </a:lnTo>
                    <a:lnTo>
                      <a:pt x="10" y="65"/>
                    </a:lnTo>
                    <a:lnTo>
                      <a:pt x="5" y="80"/>
                    </a:lnTo>
                    <a:lnTo>
                      <a:pt x="0" y="100"/>
                    </a:lnTo>
                    <a:lnTo>
                      <a:pt x="10" y="125"/>
                    </a:lnTo>
                    <a:lnTo>
                      <a:pt x="20" y="150"/>
                    </a:lnTo>
                    <a:lnTo>
                      <a:pt x="40" y="175"/>
                    </a:lnTo>
                    <a:lnTo>
                      <a:pt x="50" y="170"/>
                    </a:lnTo>
                    <a:lnTo>
                      <a:pt x="60" y="165"/>
                    </a:lnTo>
                    <a:lnTo>
                      <a:pt x="50" y="150"/>
                    </a:lnTo>
                    <a:lnTo>
                      <a:pt x="40" y="140"/>
                    </a:lnTo>
                    <a:lnTo>
                      <a:pt x="35" y="115"/>
                    </a:lnTo>
                    <a:lnTo>
                      <a:pt x="40" y="95"/>
                    </a:lnTo>
                    <a:lnTo>
                      <a:pt x="45" y="75"/>
                    </a:lnTo>
                    <a:lnTo>
                      <a:pt x="50" y="65"/>
                    </a:lnTo>
                    <a:lnTo>
                      <a:pt x="50" y="55"/>
                    </a:lnTo>
                    <a:lnTo>
                      <a:pt x="55" y="50"/>
                    </a:lnTo>
                    <a:lnTo>
                      <a:pt x="55" y="50"/>
                    </a:lnTo>
                    <a:lnTo>
                      <a:pt x="60" y="45"/>
                    </a:lnTo>
                    <a:lnTo>
                      <a:pt x="65" y="40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80" y="35"/>
                    </a:lnTo>
                    <a:lnTo>
                      <a:pt x="90" y="40"/>
                    </a:lnTo>
                    <a:lnTo>
                      <a:pt x="90" y="40"/>
                    </a:lnTo>
                    <a:lnTo>
                      <a:pt x="90" y="45"/>
                    </a:lnTo>
                    <a:lnTo>
                      <a:pt x="95" y="45"/>
                    </a:lnTo>
                    <a:lnTo>
                      <a:pt x="90" y="50"/>
                    </a:lnTo>
                    <a:lnTo>
                      <a:pt x="90" y="50"/>
                    </a:lnTo>
                    <a:lnTo>
                      <a:pt x="85" y="50"/>
                    </a:lnTo>
                    <a:lnTo>
                      <a:pt x="75" y="55"/>
                    </a:lnTo>
                    <a:lnTo>
                      <a:pt x="70" y="60"/>
                    </a:lnTo>
                    <a:lnTo>
                      <a:pt x="70" y="75"/>
                    </a:lnTo>
                    <a:lnTo>
                      <a:pt x="70" y="90"/>
                    </a:lnTo>
                    <a:lnTo>
                      <a:pt x="70" y="100"/>
                    </a:lnTo>
                    <a:lnTo>
                      <a:pt x="65" y="110"/>
                    </a:lnTo>
                    <a:lnTo>
                      <a:pt x="85" y="130"/>
                    </a:lnTo>
                    <a:lnTo>
                      <a:pt x="100" y="150"/>
                    </a:lnTo>
                    <a:lnTo>
                      <a:pt x="105" y="150"/>
                    </a:lnTo>
                    <a:lnTo>
                      <a:pt x="105" y="150"/>
                    </a:lnTo>
                    <a:lnTo>
                      <a:pt x="105" y="150"/>
                    </a:lnTo>
                    <a:lnTo>
                      <a:pt x="105" y="150"/>
                    </a:lnTo>
                    <a:lnTo>
                      <a:pt x="145" y="175"/>
                    </a:lnTo>
                    <a:lnTo>
                      <a:pt x="185" y="190"/>
                    </a:lnTo>
                    <a:lnTo>
                      <a:pt x="200" y="185"/>
                    </a:lnTo>
                    <a:lnTo>
                      <a:pt x="215" y="185"/>
                    </a:lnTo>
                    <a:lnTo>
                      <a:pt x="220" y="175"/>
                    </a:lnTo>
                    <a:lnTo>
                      <a:pt x="225" y="170"/>
                    </a:lnTo>
                    <a:lnTo>
                      <a:pt x="230" y="165"/>
                    </a:lnTo>
                    <a:lnTo>
                      <a:pt x="230" y="165"/>
                    </a:lnTo>
                    <a:lnTo>
                      <a:pt x="235" y="165"/>
                    </a:lnTo>
                    <a:lnTo>
                      <a:pt x="240" y="160"/>
                    </a:lnTo>
                    <a:lnTo>
                      <a:pt x="240" y="160"/>
                    </a:lnTo>
                    <a:lnTo>
                      <a:pt x="245" y="160"/>
                    </a:lnTo>
                    <a:lnTo>
                      <a:pt x="250" y="165"/>
                    </a:lnTo>
                    <a:lnTo>
                      <a:pt x="250" y="165"/>
                    </a:lnTo>
                    <a:lnTo>
                      <a:pt x="255" y="170"/>
                    </a:lnTo>
                    <a:lnTo>
                      <a:pt x="255" y="170"/>
                    </a:lnTo>
                    <a:lnTo>
                      <a:pt x="255" y="175"/>
                    </a:lnTo>
                    <a:lnTo>
                      <a:pt x="245" y="185"/>
                    </a:lnTo>
                    <a:lnTo>
                      <a:pt x="230" y="195"/>
                    </a:lnTo>
                    <a:lnTo>
                      <a:pt x="220" y="195"/>
                    </a:lnTo>
                    <a:lnTo>
                      <a:pt x="215" y="195"/>
                    </a:lnTo>
                    <a:lnTo>
                      <a:pt x="180" y="210"/>
                    </a:lnTo>
                    <a:lnTo>
                      <a:pt x="135" y="210"/>
                    </a:lnTo>
                    <a:lnTo>
                      <a:pt x="95" y="195"/>
                    </a:lnTo>
                    <a:lnTo>
                      <a:pt x="85" y="190"/>
                    </a:lnTo>
                    <a:lnTo>
                      <a:pt x="75" y="180"/>
                    </a:lnTo>
                    <a:lnTo>
                      <a:pt x="70" y="185"/>
                    </a:lnTo>
                    <a:lnTo>
                      <a:pt x="60" y="195"/>
                    </a:lnTo>
                    <a:lnTo>
                      <a:pt x="70" y="200"/>
                    </a:lnTo>
                    <a:lnTo>
                      <a:pt x="80" y="210"/>
                    </a:lnTo>
                    <a:lnTo>
                      <a:pt x="85" y="205"/>
                    </a:lnTo>
                    <a:lnTo>
                      <a:pt x="95" y="205"/>
                    </a:lnTo>
                    <a:lnTo>
                      <a:pt x="90" y="205"/>
                    </a:lnTo>
                    <a:lnTo>
                      <a:pt x="85" y="210"/>
                    </a:lnTo>
                    <a:lnTo>
                      <a:pt x="155" y="245"/>
                    </a:lnTo>
                    <a:lnTo>
                      <a:pt x="230" y="255"/>
                    </a:lnTo>
                    <a:lnTo>
                      <a:pt x="260" y="210"/>
                    </a:lnTo>
                    <a:lnTo>
                      <a:pt x="265" y="165"/>
                    </a:lnTo>
                    <a:lnTo>
                      <a:pt x="240" y="115"/>
                    </a:lnTo>
                    <a:lnTo>
                      <a:pt x="185" y="55"/>
                    </a:lnTo>
                    <a:lnTo>
                      <a:pt x="115" y="15"/>
                    </a:lnTo>
                    <a:lnTo>
                      <a:pt x="90" y="5"/>
                    </a:lnTo>
                    <a:lnTo>
                      <a:pt x="65" y="0"/>
                    </a:lnTo>
                    <a:lnTo>
                      <a:pt x="70" y="0"/>
                    </a:lnTo>
                    <a:lnTo>
                      <a:pt x="75" y="5"/>
                    </a:lnTo>
                    <a:lnTo>
                      <a:pt x="75" y="5"/>
                    </a:lnTo>
                    <a:lnTo>
                      <a:pt x="70" y="5"/>
                    </a:lnTo>
                    <a:lnTo>
                      <a:pt x="60" y="5"/>
                    </a:lnTo>
                    <a:lnTo>
                      <a:pt x="45" y="0"/>
                    </a:lnTo>
                    <a:close/>
                    <a:moveTo>
                      <a:pt x="135" y="65"/>
                    </a:moveTo>
                    <a:lnTo>
                      <a:pt x="140" y="65"/>
                    </a:lnTo>
                    <a:lnTo>
                      <a:pt x="140" y="70"/>
                    </a:lnTo>
                    <a:lnTo>
                      <a:pt x="140" y="75"/>
                    </a:lnTo>
                    <a:lnTo>
                      <a:pt x="135" y="80"/>
                    </a:lnTo>
                    <a:lnTo>
                      <a:pt x="135" y="80"/>
                    </a:lnTo>
                    <a:lnTo>
                      <a:pt x="130" y="85"/>
                    </a:lnTo>
                    <a:lnTo>
                      <a:pt x="130" y="95"/>
                    </a:lnTo>
                    <a:lnTo>
                      <a:pt x="130" y="100"/>
                    </a:lnTo>
                    <a:lnTo>
                      <a:pt x="130" y="105"/>
                    </a:lnTo>
                    <a:lnTo>
                      <a:pt x="130" y="110"/>
                    </a:lnTo>
                    <a:lnTo>
                      <a:pt x="150" y="120"/>
                    </a:lnTo>
                    <a:lnTo>
                      <a:pt x="165" y="130"/>
                    </a:lnTo>
                    <a:lnTo>
                      <a:pt x="170" y="125"/>
                    </a:lnTo>
                    <a:lnTo>
                      <a:pt x="175" y="125"/>
                    </a:lnTo>
                    <a:lnTo>
                      <a:pt x="170" y="105"/>
                    </a:lnTo>
                    <a:lnTo>
                      <a:pt x="160" y="95"/>
                    </a:lnTo>
                    <a:lnTo>
                      <a:pt x="140" y="85"/>
                    </a:lnTo>
                    <a:lnTo>
                      <a:pt x="155" y="85"/>
                    </a:lnTo>
                    <a:lnTo>
                      <a:pt x="165" y="80"/>
                    </a:lnTo>
                    <a:lnTo>
                      <a:pt x="170" y="80"/>
                    </a:lnTo>
                    <a:lnTo>
                      <a:pt x="170" y="80"/>
                    </a:lnTo>
                    <a:lnTo>
                      <a:pt x="190" y="90"/>
                    </a:lnTo>
                    <a:lnTo>
                      <a:pt x="200" y="105"/>
                    </a:lnTo>
                    <a:lnTo>
                      <a:pt x="205" y="120"/>
                    </a:lnTo>
                    <a:lnTo>
                      <a:pt x="200" y="135"/>
                    </a:lnTo>
                    <a:lnTo>
                      <a:pt x="190" y="150"/>
                    </a:lnTo>
                    <a:lnTo>
                      <a:pt x="190" y="150"/>
                    </a:lnTo>
                    <a:lnTo>
                      <a:pt x="190" y="155"/>
                    </a:lnTo>
                    <a:lnTo>
                      <a:pt x="165" y="155"/>
                    </a:lnTo>
                    <a:lnTo>
                      <a:pt x="145" y="150"/>
                    </a:lnTo>
                    <a:lnTo>
                      <a:pt x="130" y="145"/>
                    </a:lnTo>
                    <a:lnTo>
                      <a:pt x="120" y="130"/>
                    </a:lnTo>
                    <a:lnTo>
                      <a:pt x="115" y="115"/>
                    </a:lnTo>
                    <a:lnTo>
                      <a:pt x="110" y="90"/>
                    </a:lnTo>
                    <a:lnTo>
                      <a:pt x="115" y="80"/>
                    </a:lnTo>
                    <a:lnTo>
                      <a:pt x="120" y="70"/>
                    </a:lnTo>
                    <a:lnTo>
                      <a:pt x="125" y="65"/>
                    </a:lnTo>
                    <a:lnTo>
                      <a:pt x="130" y="65"/>
                    </a:lnTo>
                    <a:lnTo>
                      <a:pt x="130" y="65"/>
                    </a:lnTo>
                    <a:lnTo>
                      <a:pt x="135" y="65"/>
                    </a:lnTo>
                    <a:lnTo>
                      <a:pt x="135" y="65"/>
                    </a:lnTo>
                    <a:close/>
                  </a:path>
                </a:pathLst>
              </a:custGeom>
              <a:solidFill>
                <a:srgbClr val="8D8EF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8D8EF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0" name="Freeform 404"/>
              <p:cNvSpPr>
                <a:spLocks/>
              </p:cNvSpPr>
              <p:nvPr/>
            </p:nvSpPr>
            <p:spPr bwMode="auto">
              <a:xfrm>
                <a:off x="1433" y="1118"/>
                <a:ext cx="95" cy="90"/>
              </a:xfrm>
              <a:custGeom>
                <a:avLst/>
                <a:gdLst>
                  <a:gd name="T0" fmla="*/ 30 w 95"/>
                  <a:gd name="T1" fmla="*/ 5 h 90"/>
                  <a:gd name="T2" fmla="*/ 30 w 95"/>
                  <a:gd name="T3" fmla="*/ 0 h 90"/>
                  <a:gd name="T4" fmla="*/ 25 w 95"/>
                  <a:gd name="T5" fmla="*/ 0 h 90"/>
                  <a:gd name="T6" fmla="*/ 25 w 95"/>
                  <a:gd name="T7" fmla="*/ 0 h 90"/>
                  <a:gd name="T8" fmla="*/ 20 w 95"/>
                  <a:gd name="T9" fmla="*/ 0 h 90"/>
                  <a:gd name="T10" fmla="*/ 20 w 95"/>
                  <a:gd name="T11" fmla="*/ 0 h 90"/>
                  <a:gd name="T12" fmla="*/ 15 w 95"/>
                  <a:gd name="T13" fmla="*/ 0 h 90"/>
                  <a:gd name="T14" fmla="*/ 10 w 95"/>
                  <a:gd name="T15" fmla="*/ 5 h 90"/>
                  <a:gd name="T16" fmla="*/ 5 w 95"/>
                  <a:gd name="T17" fmla="*/ 15 h 90"/>
                  <a:gd name="T18" fmla="*/ 0 w 95"/>
                  <a:gd name="T19" fmla="*/ 25 h 90"/>
                  <a:gd name="T20" fmla="*/ 5 w 95"/>
                  <a:gd name="T21" fmla="*/ 50 h 90"/>
                  <a:gd name="T22" fmla="*/ 10 w 95"/>
                  <a:gd name="T23" fmla="*/ 65 h 90"/>
                  <a:gd name="T24" fmla="*/ 20 w 95"/>
                  <a:gd name="T25" fmla="*/ 80 h 90"/>
                  <a:gd name="T26" fmla="*/ 35 w 95"/>
                  <a:gd name="T27" fmla="*/ 85 h 90"/>
                  <a:gd name="T28" fmla="*/ 55 w 95"/>
                  <a:gd name="T29" fmla="*/ 90 h 90"/>
                  <a:gd name="T30" fmla="*/ 80 w 95"/>
                  <a:gd name="T31" fmla="*/ 90 h 90"/>
                  <a:gd name="T32" fmla="*/ 80 w 95"/>
                  <a:gd name="T33" fmla="*/ 85 h 90"/>
                  <a:gd name="T34" fmla="*/ 80 w 95"/>
                  <a:gd name="T35" fmla="*/ 85 h 90"/>
                  <a:gd name="T36" fmla="*/ 90 w 95"/>
                  <a:gd name="T37" fmla="*/ 70 h 90"/>
                  <a:gd name="T38" fmla="*/ 95 w 95"/>
                  <a:gd name="T39" fmla="*/ 55 h 90"/>
                  <a:gd name="T40" fmla="*/ 90 w 95"/>
                  <a:gd name="T41" fmla="*/ 40 h 90"/>
                  <a:gd name="T42" fmla="*/ 80 w 95"/>
                  <a:gd name="T43" fmla="*/ 25 h 90"/>
                  <a:gd name="T44" fmla="*/ 60 w 95"/>
                  <a:gd name="T45" fmla="*/ 15 h 90"/>
                  <a:gd name="T46" fmla="*/ 60 w 95"/>
                  <a:gd name="T47" fmla="*/ 15 h 90"/>
                  <a:gd name="T48" fmla="*/ 55 w 95"/>
                  <a:gd name="T49" fmla="*/ 15 h 90"/>
                  <a:gd name="T50" fmla="*/ 45 w 95"/>
                  <a:gd name="T51" fmla="*/ 20 h 90"/>
                  <a:gd name="T52" fmla="*/ 30 w 95"/>
                  <a:gd name="T53" fmla="*/ 20 h 90"/>
                  <a:gd name="T54" fmla="*/ 50 w 95"/>
                  <a:gd name="T55" fmla="*/ 30 h 90"/>
                  <a:gd name="T56" fmla="*/ 60 w 95"/>
                  <a:gd name="T57" fmla="*/ 40 h 90"/>
                  <a:gd name="T58" fmla="*/ 65 w 95"/>
                  <a:gd name="T59" fmla="*/ 60 h 90"/>
                  <a:gd name="T60" fmla="*/ 60 w 95"/>
                  <a:gd name="T61" fmla="*/ 60 h 90"/>
                  <a:gd name="T62" fmla="*/ 55 w 95"/>
                  <a:gd name="T63" fmla="*/ 65 h 90"/>
                  <a:gd name="T64" fmla="*/ 40 w 95"/>
                  <a:gd name="T65" fmla="*/ 55 h 90"/>
                  <a:gd name="T66" fmla="*/ 20 w 95"/>
                  <a:gd name="T67" fmla="*/ 45 h 90"/>
                  <a:gd name="T68" fmla="*/ 20 w 95"/>
                  <a:gd name="T69" fmla="*/ 40 h 90"/>
                  <a:gd name="T70" fmla="*/ 20 w 95"/>
                  <a:gd name="T71" fmla="*/ 35 h 90"/>
                  <a:gd name="T72" fmla="*/ 20 w 95"/>
                  <a:gd name="T73" fmla="*/ 30 h 90"/>
                  <a:gd name="T74" fmla="*/ 20 w 95"/>
                  <a:gd name="T75" fmla="*/ 20 h 90"/>
                  <a:gd name="T76" fmla="*/ 25 w 95"/>
                  <a:gd name="T77" fmla="*/ 15 h 90"/>
                  <a:gd name="T78" fmla="*/ 25 w 95"/>
                  <a:gd name="T79" fmla="*/ 15 h 90"/>
                  <a:gd name="T80" fmla="*/ 30 w 95"/>
                  <a:gd name="T81" fmla="*/ 10 h 90"/>
                  <a:gd name="T82" fmla="*/ 30 w 95"/>
                  <a:gd name="T83" fmla="*/ 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95" h="90">
                    <a:moveTo>
                      <a:pt x="30" y="5"/>
                    </a:moveTo>
                    <a:lnTo>
                      <a:pt x="30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5" y="0"/>
                    </a:lnTo>
                    <a:lnTo>
                      <a:pt x="10" y="5"/>
                    </a:lnTo>
                    <a:lnTo>
                      <a:pt x="5" y="15"/>
                    </a:lnTo>
                    <a:lnTo>
                      <a:pt x="0" y="25"/>
                    </a:lnTo>
                    <a:lnTo>
                      <a:pt x="5" y="50"/>
                    </a:lnTo>
                    <a:lnTo>
                      <a:pt x="10" y="65"/>
                    </a:lnTo>
                    <a:lnTo>
                      <a:pt x="20" y="80"/>
                    </a:lnTo>
                    <a:lnTo>
                      <a:pt x="35" y="85"/>
                    </a:lnTo>
                    <a:lnTo>
                      <a:pt x="55" y="90"/>
                    </a:lnTo>
                    <a:lnTo>
                      <a:pt x="80" y="90"/>
                    </a:lnTo>
                    <a:lnTo>
                      <a:pt x="80" y="85"/>
                    </a:lnTo>
                    <a:lnTo>
                      <a:pt x="80" y="85"/>
                    </a:lnTo>
                    <a:lnTo>
                      <a:pt x="90" y="70"/>
                    </a:lnTo>
                    <a:lnTo>
                      <a:pt x="95" y="55"/>
                    </a:lnTo>
                    <a:lnTo>
                      <a:pt x="90" y="40"/>
                    </a:lnTo>
                    <a:lnTo>
                      <a:pt x="80" y="25"/>
                    </a:lnTo>
                    <a:lnTo>
                      <a:pt x="60" y="15"/>
                    </a:lnTo>
                    <a:lnTo>
                      <a:pt x="60" y="15"/>
                    </a:lnTo>
                    <a:lnTo>
                      <a:pt x="55" y="15"/>
                    </a:lnTo>
                    <a:lnTo>
                      <a:pt x="45" y="20"/>
                    </a:lnTo>
                    <a:lnTo>
                      <a:pt x="30" y="20"/>
                    </a:lnTo>
                    <a:lnTo>
                      <a:pt x="50" y="30"/>
                    </a:lnTo>
                    <a:lnTo>
                      <a:pt x="60" y="40"/>
                    </a:lnTo>
                    <a:lnTo>
                      <a:pt x="65" y="60"/>
                    </a:lnTo>
                    <a:lnTo>
                      <a:pt x="60" y="60"/>
                    </a:lnTo>
                    <a:lnTo>
                      <a:pt x="55" y="65"/>
                    </a:lnTo>
                    <a:lnTo>
                      <a:pt x="40" y="55"/>
                    </a:lnTo>
                    <a:lnTo>
                      <a:pt x="20" y="45"/>
                    </a:lnTo>
                    <a:lnTo>
                      <a:pt x="20" y="40"/>
                    </a:lnTo>
                    <a:lnTo>
                      <a:pt x="20" y="35"/>
                    </a:lnTo>
                    <a:lnTo>
                      <a:pt x="20" y="30"/>
                    </a:lnTo>
                    <a:lnTo>
                      <a:pt x="20" y="20"/>
                    </a:lnTo>
                    <a:lnTo>
                      <a:pt x="25" y="15"/>
                    </a:lnTo>
                    <a:lnTo>
                      <a:pt x="25" y="15"/>
                    </a:lnTo>
                    <a:lnTo>
                      <a:pt x="30" y="10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1" name="Freeform 405"/>
              <p:cNvSpPr>
                <a:spLocks/>
              </p:cNvSpPr>
              <p:nvPr/>
            </p:nvSpPr>
            <p:spPr bwMode="auto">
              <a:xfrm>
                <a:off x="1288" y="1053"/>
                <a:ext cx="80" cy="110"/>
              </a:xfrm>
              <a:custGeom>
                <a:avLst/>
                <a:gdLst>
                  <a:gd name="T0" fmla="*/ 80 w 80"/>
                  <a:gd name="T1" fmla="*/ 5 h 110"/>
                  <a:gd name="T2" fmla="*/ 80 w 80"/>
                  <a:gd name="T3" fmla="*/ 0 h 110"/>
                  <a:gd name="T4" fmla="*/ 75 w 80"/>
                  <a:gd name="T5" fmla="*/ 0 h 110"/>
                  <a:gd name="T6" fmla="*/ 75 w 80"/>
                  <a:gd name="T7" fmla="*/ 0 h 110"/>
                  <a:gd name="T8" fmla="*/ 75 w 80"/>
                  <a:gd name="T9" fmla="*/ 0 h 110"/>
                  <a:gd name="T10" fmla="*/ 65 w 80"/>
                  <a:gd name="T11" fmla="*/ 0 h 110"/>
                  <a:gd name="T12" fmla="*/ 50 w 80"/>
                  <a:gd name="T13" fmla="*/ 0 h 110"/>
                  <a:gd name="T14" fmla="*/ 35 w 80"/>
                  <a:gd name="T15" fmla="*/ 10 h 110"/>
                  <a:gd name="T16" fmla="*/ 15 w 80"/>
                  <a:gd name="T17" fmla="*/ 20 h 110"/>
                  <a:gd name="T18" fmla="*/ 5 w 80"/>
                  <a:gd name="T19" fmla="*/ 50 h 110"/>
                  <a:gd name="T20" fmla="*/ 0 w 80"/>
                  <a:gd name="T21" fmla="*/ 80 h 110"/>
                  <a:gd name="T22" fmla="*/ 0 w 80"/>
                  <a:gd name="T23" fmla="*/ 80 h 110"/>
                  <a:gd name="T24" fmla="*/ 0 w 80"/>
                  <a:gd name="T25" fmla="*/ 85 h 110"/>
                  <a:gd name="T26" fmla="*/ 10 w 80"/>
                  <a:gd name="T27" fmla="*/ 100 h 110"/>
                  <a:gd name="T28" fmla="*/ 20 w 80"/>
                  <a:gd name="T29" fmla="*/ 110 h 110"/>
                  <a:gd name="T30" fmla="*/ 20 w 80"/>
                  <a:gd name="T31" fmla="*/ 80 h 110"/>
                  <a:gd name="T32" fmla="*/ 30 w 80"/>
                  <a:gd name="T33" fmla="*/ 45 h 110"/>
                  <a:gd name="T34" fmla="*/ 30 w 80"/>
                  <a:gd name="T35" fmla="*/ 45 h 110"/>
                  <a:gd name="T36" fmla="*/ 30 w 80"/>
                  <a:gd name="T37" fmla="*/ 45 h 110"/>
                  <a:gd name="T38" fmla="*/ 30 w 80"/>
                  <a:gd name="T39" fmla="*/ 45 h 110"/>
                  <a:gd name="T40" fmla="*/ 30 w 80"/>
                  <a:gd name="T41" fmla="*/ 45 h 110"/>
                  <a:gd name="T42" fmla="*/ 30 w 80"/>
                  <a:gd name="T43" fmla="*/ 45 h 110"/>
                  <a:gd name="T44" fmla="*/ 30 w 80"/>
                  <a:gd name="T45" fmla="*/ 40 h 110"/>
                  <a:gd name="T46" fmla="*/ 70 w 80"/>
                  <a:gd name="T47" fmla="*/ 5 h 110"/>
                  <a:gd name="T48" fmla="*/ 75 w 80"/>
                  <a:gd name="T49" fmla="*/ 5 h 110"/>
                  <a:gd name="T50" fmla="*/ 80 w 80"/>
                  <a:gd name="T51" fmla="*/ 5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0" h="110">
                    <a:moveTo>
                      <a:pt x="80" y="5"/>
                    </a:moveTo>
                    <a:lnTo>
                      <a:pt x="80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65" y="0"/>
                    </a:lnTo>
                    <a:lnTo>
                      <a:pt x="50" y="0"/>
                    </a:lnTo>
                    <a:lnTo>
                      <a:pt x="35" y="10"/>
                    </a:lnTo>
                    <a:lnTo>
                      <a:pt x="15" y="20"/>
                    </a:lnTo>
                    <a:lnTo>
                      <a:pt x="5" y="5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5"/>
                    </a:lnTo>
                    <a:lnTo>
                      <a:pt x="10" y="100"/>
                    </a:lnTo>
                    <a:lnTo>
                      <a:pt x="20" y="110"/>
                    </a:lnTo>
                    <a:lnTo>
                      <a:pt x="20" y="80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30" y="40"/>
                    </a:lnTo>
                    <a:lnTo>
                      <a:pt x="70" y="5"/>
                    </a:lnTo>
                    <a:lnTo>
                      <a:pt x="75" y="5"/>
                    </a:lnTo>
                    <a:lnTo>
                      <a:pt x="80" y="5"/>
                    </a:lnTo>
                    <a:close/>
                  </a:path>
                </a:pathLst>
              </a:custGeom>
              <a:solidFill>
                <a:srgbClr val="FF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595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2" name="Freeform 406"/>
              <p:cNvSpPr>
                <a:spLocks/>
              </p:cNvSpPr>
              <p:nvPr/>
            </p:nvSpPr>
            <p:spPr bwMode="auto">
              <a:xfrm>
                <a:off x="1323" y="1073"/>
                <a:ext cx="35" cy="80"/>
              </a:xfrm>
              <a:custGeom>
                <a:avLst/>
                <a:gdLst>
                  <a:gd name="T0" fmla="*/ 35 w 35"/>
                  <a:gd name="T1" fmla="*/ 0 h 80"/>
                  <a:gd name="T2" fmla="*/ 30 w 35"/>
                  <a:gd name="T3" fmla="*/ 0 h 80"/>
                  <a:gd name="T4" fmla="*/ 10 w 35"/>
                  <a:gd name="T5" fmla="*/ 30 h 80"/>
                  <a:gd name="T6" fmla="*/ 5 w 35"/>
                  <a:gd name="T7" fmla="*/ 55 h 80"/>
                  <a:gd name="T8" fmla="*/ 0 w 35"/>
                  <a:gd name="T9" fmla="*/ 80 h 80"/>
                  <a:gd name="T10" fmla="*/ 5 w 35"/>
                  <a:gd name="T11" fmla="*/ 60 h 80"/>
                  <a:gd name="T12" fmla="*/ 10 w 35"/>
                  <a:gd name="T13" fmla="*/ 45 h 80"/>
                  <a:gd name="T14" fmla="*/ 10 w 35"/>
                  <a:gd name="T15" fmla="*/ 40 h 80"/>
                  <a:gd name="T16" fmla="*/ 15 w 35"/>
                  <a:gd name="T17" fmla="*/ 40 h 80"/>
                  <a:gd name="T18" fmla="*/ 25 w 35"/>
                  <a:gd name="T19" fmla="*/ 20 h 80"/>
                  <a:gd name="T20" fmla="*/ 35 w 35"/>
                  <a:gd name="T21" fmla="*/ 0 h 80"/>
                  <a:gd name="T22" fmla="*/ 35 w 35"/>
                  <a:gd name="T23" fmla="*/ 0 h 80"/>
                  <a:gd name="T24" fmla="*/ 35 w 35"/>
                  <a:gd name="T2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5" h="80">
                    <a:moveTo>
                      <a:pt x="35" y="0"/>
                    </a:moveTo>
                    <a:lnTo>
                      <a:pt x="30" y="0"/>
                    </a:lnTo>
                    <a:lnTo>
                      <a:pt x="10" y="30"/>
                    </a:lnTo>
                    <a:lnTo>
                      <a:pt x="5" y="55"/>
                    </a:lnTo>
                    <a:lnTo>
                      <a:pt x="0" y="80"/>
                    </a:lnTo>
                    <a:lnTo>
                      <a:pt x="5" y="60"/>
                    </a:lnTo>
                    <a:lnTo>
                      <a:pt x="10" y="45"/>
                    </a:lnTo>
                    <a:lnTo>
                      <a:pt x="10" y="40"/>
                    </a:lnTo>
                    <a:lnTo>
                      <a:pt x="15" y="40"/>
                    </a:lnTo>
                    <a:lnTo>
                      <a:pt x="25" y="20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FF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595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3" name="Freeform 407"/>
              <p:cNvSpPr>
                <a:spLocks/>
              </p:cNvSpPr>
              <p:nvPr/>
            </p:nvSpPr>
            <p:spPr bwMode="auto">
              <a:xfrm>
                <a:off x="1088" y="1343"/>
                <a:ext cx="150" cy="80"/>
              </a:xfrm>
              <a:custGeom>
                <a:avLst/>
                <a:gdLst>
                  <a:gd name="T0" fmla="*/ 95 w 150"/>
                  <a:gd name="T1" fmla="*/ 10 h 80"/>
                  <a:gd name="T2" fmla="*/ 90 w 150"/>
                  <a:gd name="T3" fmla="*/ 5 h 80"/>
                  <a:gd name="T4" fmla="*/ 80 w 150"/>
                  <a:gd name="T5" fmla="*/ 0 h 80"/>
                  <a:gd name="T6" fmla="*/ 70 w 150"/>
                  <a:gd name="T7" fmla="*/ 0 h 80"/>
                  <a:gd name="T8" fmla="*/ 65 w 150"/>
                  <a:gd name="T9" fmla="*/ 5 h 80"/>
                  <a:gd name="T10" fmla="*/ 35 w 150"/>
                  <a:gd name="T11" fmla="*/ 25 h 80"/>
                  <a:gd name="T12" fmla="*/ 15 w 150"/>
                  <a:gd name="T13" fmla="*/ 45 h 80"/>
                  <a:gd name="T14" fmla="*/ 5 w 150"/>
                  <a:gd name="T15" fmla="*/ 55 h 80"/>
                  <a:gd name="T16" fmla="*/ 0 w 150"/>
                  <a:gd name="T17" fmla="*/ 65 h 80"/>
                  <a:gd name="T18" fmla="*/ 0 w 150"/>
                  <a:gd name="T19" fmla="*/ 65 h 80"/>
                  <a:gd name="T20" fmla="*/ 0 w 150"/>
                  <a:gd name="T21" fmla="*/ 65 h 80"/>
                  <a:gd name="T22" fmla="*/ 15 w 150"/>
                  <a:gd name="T23" fmla="*/ 70 h 80"/>
                  <a:gd name="T24" fmla="*/ 35 w 150"/>
                  <a:gd name="T25" fmla="*/ 75 h 80"/>
                  <a:gd name="T26" fmla="*/ 50 w 150"/>
                  <a:gd name="T27" fmla="*/ 75 h 80"/>
                  <a:gd name="T28" fmla="*/ 55 w 150"/>
                  <a:gd name="T29" fmla="*/ 75 h 80"/>
                  <a:gd name="T30" fmla="*/ 105 w 150"/>
                  <a:gd name="T31" fmla="*/ 80 h 80"/>
                  <a:gd name="T32" fmla="*/ 150 w 150"/>
                  <a:gd name="T33" fmla="*/ 75 h 80"/>
                  <a:gd name="T34" fmla="*/ 140 w 150"/>
                  <a:gd name="T35" fmla="*/ 70 h 80"/>
                  <a:gd name="T36" fmla="*/ 130 w 150"/>
                  <a:gd name="T37" fmla="*/ 60 h 80"/>
                  <a:gd name="T38" fmla="*/ 125 w 150"/>
                  <a:gd name="T39" fmla="*/ 50 h 80"/>
                  <a:gd name="T40" fmla="*/ 115 w 150"/>
                  <a:gd name="T41" fmla="*/ 40 h 80"/>
                  <a:gd name="T42" fmla="*/ 115 w 150"/>
                  <a:gd name="T43" fmla="*/ 40 h 80"/>
                  <a:gd name="T44" fmla="*/ 110 w 150"/>
                  <a:gd name="T45" fmla="*/ 35 h 80"/>
                  <a:gd name="T46" fmla="*/ 110 w 150"/>
                  <a:gd name="T47" fmla="*/ 25 h 80"/>
                  <a:gd name="T48" fmla="*/ 100 w 150"/>
                  <a:gd name="T49" fmla="*/ 20 h 80"/>
                  <a:gd name="T50" fmla="*/ 100 w 150"/>
                  <a:gd name="T51" fmla="*/ 15 h 80"/>
                  <a:gd name="T52" fmla="*/ 100 w 150"/>
                  <a:gd name="T53" fmla="*/ 15 h 80"/>
                  <a:gd name="T54" fmla="*/ 100 w 150"/>
                  <a:gd name="T55" fmla="*/ 10 h 80"/>
                  <a:gd name="T56" fmla="*/ 95 w 150"/>
                  <a:gd name="T57" fmla="*/ 1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50" h="80">
                    <a:moveTo>
                      <a:pt x="95" y="10"/>
                    </a:moveTo>
                    <a:lnTo>
                      <a:pt x="90" y="5"/>
                    </a:lnTo>
                    <a:lnTo>
                      <a:pt x="80" y="0"/>
                    </a:lnTo>
                    <a:lnTo>
                      <a:pt x="70" y="0"/>
                    </a:lnTo>
                    <a:lnTo>
                      <a:pt x="65" y="5"/>
                    </a:lnTo>
                    <a:lnTo>
                      <a:pt x="35" y="25"/>
                    </a:lnTo>
                    <a:lnTo>
                      <a:pt x="15" y="45"/>
                    </a:lnTo>
                    <a:lnTo>
                      <a:pt x="5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15" y="70"/>
                    </a:lnTo>
                    <a:lnTo>
                      <a:pt x="35" y="75"/>
                    </a:lnTo>
                    <a:lnTo>
                      <a:pt x="50" y="75"/>
                    </a:lnTo>
                    <a:lnTo>
                      <a:pt x="55" y="75"/>
                    </a:lnTo>
                    <a:lnTo>
                      <a:pt x="105" y="80"/>
                    </a:lnTo>
                    <a:lnTo>
                      <a:pt x="150" y="75"/>
                    </a:lnTo>
                    <a:lnTo>
                      <a:pt x="140" y="70"/>
                    </a:lnTo>
                    <a:lnTo>
                      <a:pt x="130" y="60"/>
                    </a:lnTo>
                    <a:lnTo>
                      <a:pt x="125" y="50"/>
                    </a:lnTo>
                    <a:lnTo>
                      <a:pt x="115" y="40"/>
                    </a:lnTo>
                    <a:lnTo>
                      <a:pt x="115" y="40"/>
                    </a:lnTo>
                    <a:lnTo>
                      <a:pt x="110" y="35"/>
                    </a:lnTo>
                    <a:lnTo>
                      <a:pt x="110" y="25"/>
                    </a:lnTo>
                    <a:lnTo>
                      <a:pt x="100" y="20"/>
                    </a:lnTo>
                    <a:lnTo>
                      <a:pt x="100" y="15"/>
                    </a:lnTo>
                    <a:lnTo>
                      <a:pt x="100" y="15"/>
                    </a:lnTo>
                    <a:lnTo>
                      <a:pt x="100" y="10"/>
                    </a:lnTo>
                    <a:lnTo>
                      <a:pt x="95" y="10"/>
                    </a:lnTo>
                    <a:close/>
                  </a:path>
                </a:pathLst>
              </a:custGeom>
              <a:solidFill>
                <a:srgbClr val="92DA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92DAF1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4" name="Freeform 408"/>
              <p:cNvSpPr>
                <a:spLocks/>
              </p:cNvSpPr>
              <p:nvPr/>
            </p:nvSpPr>
            <p:spPr bwMode="auto">
              <a:xfrm>
                <a:off x="1088" y="1408"/>
                <a:ext cx="260" cy="175"/>
              </a:xfrm>
              <a:custGeom>
                <a:avLst/>
                <a:gdLst>
                  <a:gd name="T0" fmla="*/ 255 w 260"/>
                  <a:gd name="T1" fmla="*/ 125 h 175"/>
                  <a:gd name="T2" fmla="*/ 255 w 260"/>
                  <a:gd name="T3" fmla="*/ 125 h 175"/>
                  <a:gd name="T4" fmla="*/ 255 w 260"/>
                  <a:gd name="T5" fmla="*/ 125 h 175"/>
                  <a:gd name="T6" fmla="*/ 215 w 260"/>
                  <a:gd name="T7" fmla="*/ 75 h 175"/>
                  <a:gd name="T8" fmla="*/ 175 w 260"/>
                  <a:gd name="T9" fmla="*/ 25 h 175"/>
                  <a:gd name="T10" fmla="*/ 165 w 260"/>
                  <a:gd name="T11" fmla="*/ 20 h 175"/>
                  <a:gd name="T12" fmla="*/ 150 w 260"/>
                  <a:gd name="T13" fmla="*/ 10 h 175"/>
                  <a:gd name="T14" fmla="*/ 105 w 260"/>
                  <a:gd name="T15" fmla="*/ 15 h 175"/>
                  <a:gd name="T16" fmla="*/ 55 w 260"/>
                  <a:gd name="T17" fmla="*/ 10 h 175"/>
                  <a:gd name="T18" fmla="*/ 50 w 260"/>
                  <a:gd name="T19" fmla="*/ 10 h 175"/>
                  <a:gd name="T20" fmla="*/ 35 w 260"/>
                  <a:gd name="T21" fmla="*/ 10 h 175"/>
                  <a:gd name="T22" fmla="*/ 15 w 260"/>
                  <a:gd name="T23" fmla="*/ 5 h 175"/>
                  <a:gd name="T24" fmla="*/ 0 w 260"/>
                  <a:gd name="T25" fmla="*/ 0 h 175"/>
                  <a:gd name="T26" fmla="*/ 5 w 260"/>
                  <a:gd name="T27" fmla="*/ 5 h 175"/>
                  <a:gd name="T28" fmla="*/ 10 w 260"/>
                  <a:gd name="T29" fmla="*/ 15 h 175"/>
                  <a:gd name="T30" fmla="*/ 10 w 260"/>
                  <a:gd name="T31" fmla="*/ 15 h 175"/>
                  <a:gd name="T32" fmla="*/ 15 w 260"/>
                  <a:gd name="T33" fmla="*/ 15 h 175"/>
                  <a:gd name="T34" fmla="*/ 30 w 260"/>
                  <a:gd name="T35" fmla="*/ 25 h 175"/>
                  <a:gd name="T36" fmla="*/ 50 w 260"/>
                  <a:gd name="T37" fmla="*/ 35 h 175"/>
                  <a:gd name="T38" fmla="*/ 65 w 260"/>
                  <a:gd name="T39" fmla="*/ 25 h 175"/>
                  <a:gd name="T40" fmla="*/ 80 w 260"/>
                  <a:gd name="T41" fmla="*/ 25 h 175"/>
                  <a:gd name="T42" fmla="*/ 100 w 260"/>
                  <a:gd name="T43" fmla="*/ 25 h 175"/>
                  <a:gd name="T44" fmla="*/ 105 w 260"/>
                  <a:gd name="T45" fmla="*/ 25 h 175"/>
                  <a:gd name="T46" fmla="*/ 105 w 260"/>
                  <a:gd name="T47" fmla="*/ 25 h 175"/>
                  <a:gd name="T48" fmla="*/ 165 w 260"/>
                  <a:gd name="T49" fmla="*/ 55 h 175"/>
                  <a:gd name="T50" fmla="*/ 210 w 260"/>
                  <a:gd name="T51" fmla="*/ 100 h 175"/>
                  <a:gd name="T52" fmla="*/ 245 w 260"/>
                  <a:gd name="T53" fmla="*/ 160 h 175"/>
                  <a:gd name="T54" fmla="*/ 245 w 260"/>
                  <a:gd name="T55" fmla="*/ 170 h 175"/>
                  <a:gd name="T56" fmla="*/ 250 w 260"/>
                  <a:gd name="T57" fmla="*/ 175 h 175"/>
                  <a:gd name="T58" fmla="*/ 250 w 260"/>
                  <a:gd name="T59" fmla="*/ 170 h 175"/>
                  <a:gd name="T60" fmla="*/ 255 w 260"/>
                  <a:gd name="T61" fmla="*/ 165 h 175"/>
                  <a:gd name="T62" fmla="*/ 260 w 260"/>
                  <a:gd name="T63" fmla="*/ 150 h 175"/>
                  <a:gd name="T64" fmla="*/ 260 w 260"/>
                  <a:gd name="T65" fmla="*/ 135 h 175"/>
                  <a:gd name="T66" fmla="*/ 260 w 260"/>
                  <a:gd name="T67" fmla="*/ 135 h 175"/>
                  <a:gd name="T68" fmla="*/ 255 w 260"/>
                  <a:gd name="T69" fmla="*/ 135 h 175"/>
                  <a:gd name="T70" fmla="*/ 255 w 260"/>
                  <a:gd name="T71" fmla="*/ 130 h 175"/>
                  <a:gd name="T72" fmla="*/ 255 w 260"/>
                  <a:gd name="T73" fmla="*/ 125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0" h="175">
                    <a:moveTo>
                      <a:pt x="255" y="125"/>
                    </a:moveTo>
                    <a:lnTo>
                      <a:pt x="255" y="125"/>
                    </a:lnTo>
                    <a:lnTo>
                      <a:pt x="255" y="125"/>
                    </a:lnTo>
                    <a:lnTo>
                      <a:pt x="215" y="75"/>
                    </a:lnTo>
                    <a:lnTo>
                      <a:pt x="175" y="25"/>
                    </a:lnTo>
                    <a:lnTo>
                      <a:pt x="165" y="20"/>
                    </a:lnTo>
                    <a:lnTo>
                      <a:pt x="150" y="10"/>
                    </a:lnTo>
                    <a:lnTo>
                      <a:pt x="105" y="15"/>
                    </a:lnTo>
                    <a:lnTo>
                      <a:pt x="55" y="10"/>
                    </a:lnTo>
                    <a:lnTo>
                      <a:pt x="50" y="10"/>
                    </a:lnTo>
                    <a:lnTo>
                      <a:pt x="35" y="10"/>
                    </a:lnTo>
                    <a:lnTo>
                      <a:pt x="15" y="5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5" y="15"/>
                    </a:lnTo>
                    <a:lnTo>
                      <a:pt x="30" y="25"/>
                    </a:lnTo>
                    <a:lnTo>
                      <a:pt x="50" y="35"/>
                    </a:lnTo>
                    <a:lnTo>
                      <a:pt x="65" y="25"/>
                    </a:lnTo>
                    <a:lnTo>
                      <a:pt x="80" y="25"/>
                    </a:lnTo>
                    <a:lnTo>
                      <a:pt x="100" y="25"/>
                    </a:lnTo>
                    <a:lnTo>
                      <a:pt x="105" y="25"/>
                    </a:lnTo>
                    <a:lnTo>
                      <a:pt x="105" y="25"/>
                    </a:lnTo>
                    <a:lnTo>
                      <a:pt x="165" y="55"/>
                    </a:lnTo>
                    <a:lnTo>
                      <a:pt x="210" y="100"/>
                    </a:lnTo>
                    <a:lnTo>
                      <a:pt x="245" y="160"/>
                    </a:lnTo>
                    <a:lnTo>
                      <a:pt x="245" y="170"/>
                    </a:lnTo>
                    <a:lnTo>
                      <a:pt x="250" y="175"/>
                    </a:lnTo>
                    <a:lnTo>
                      <a:pt x="250" y="170"/>
                    </a:lnTo>
                    <a:lnTo>
                      <a:pt x="255" y="165"/>
                    </a:lnTo>
                    <a:lnTo>
                      <a:pt x="260" y="150"/>
                    </a:lnTo>
                    <a:lnTo>
                      <a:pt x="260" y="135"/>
                    </a:lnTo>
                    <a:lnTo>
                      <a:pt x="260" y="135"/>
                    </a:lnTo>
                    <a:lnTo>
                      <a:pt x="255" y="135"/>
                    </a:lnTo>
                    <a:lnTo>
                      <a:pt x="255" y="130"/>
                    </a:lnTo>
                    <a:lnTo>
                      <a:pt x="255" y="125"/>
                    </a:lnTo>
                    <a:close/>
                  </a:path>
                </a:pathLst>
              </a:custGeom>
              <a:solidFill>
                <a:srgbClr val="39B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9BBE6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5" name="Freeform 409"/>
              <p:cNvSpPr>
                <a:spLocks/>
              </p:cNvSpPr>
              <p:nvPr/>
            </p:nvSpPr>
            <p:spPr bwMode="auto">
              <a:xfrm>
                <a:off x="1138" y="1433"/>
                <a:ext cx="200" cy="200"/>
              </a:xfrm>
              <a:custGeom>
                <a:avLst/>
                <a:gdLst>
                  <a:gd name="T0" fmla="*/ 0 w 200"/>
                  <a:gd name="T1" fmla="*/ 10 h 200"/>
                  <a:gd name="T2" fmla="*/ 0 w 200"/>
                  <a:gd name="T3" fmla="*/ 10 h 200"/>
                  <a:gd name="T4" fmla="*/ 5 w 200"/>
                  <a:gd name="T5" fmla="*/ 15 h 200"/>
                  <a:gd name="T6" fmla="*/ 85 w 200"/>
                  <a:gd name="T7" fmla="*/ 95 h 200"/>
                  <a:gd name="T8" fmla="*/ 85 w 200"/>
                  <a:gd name="T9" fmla="*/ 95 h 200"/>
                  <a:gd name="T10" fmla="*/ 85 w 200"/>
                  <a:gd name="T11" fmla="*/ 95 h 200"/>
                  <a:gd name="T12" fmla="*/ 100 w 200"/>
                  <a:gd name="T13" fmla="*/ 125 h 200"/>
                  <a:gd name="T14" fmla="*/ 110 w 200"/>
                  <a:gd name="T15" fmla="*/ 165 h 200"/>
                  <a:gd name="T16" fmla="*/ 115 w 200"/>
                  <a:gd name="T17" fmla="*/ 180 h 200"/>
                  <a:gd name="T18" fmla="*/ 115 w 200"/>
                  <a:gd name="T19" fmla="*/ 200 h 200"/>
                  <a:gd name="T20" fmla="*/ 160 w 200"/>
                  <a:gd name="T21" fmla="*/ 185 h 200"/>
                  <a:gd name="T22" fmla="*/ 200 w 200"/>
                  <a:gd name="T23" fmla="*/ 150 h 200"/>
                  <a:gd name="T24" fmla="*/ 195 w 200"/>
                  <a:gd name="T25" fmla="*/ 145 h 200"/>
                  <a:gd name="T26" fmla="*/ 195 w 200"/>
                  <a:gd name="T27" fmla="*/ 135 h 200"/>
                  <a:gd name="T28" fmla="*/ 160 w 200"/>
                  <a:gd name="T29" fmla="*/ 75 h 200"/>
                  <a:gd name="T30" fmla="*/ 115 w 200"/>
                  <a:gd name="T31" fmla="*/ 30 h 200"/>
                  <a:gd name="T32" fmla="*/ 55 w 200"/>
                  <a:gd name="T33" fmla="*/ 0 h 200"/>
                  <a:gd name="T34" fmla="*/ 55 w 200"/>
                  <a:gd name="T35" fmla="*/ 0 h 200"/>
                  <a:gd name="T36" fmla="*/ 50 w 200"/>
                  <a:gd name="T37" fmla="*/ 0 h 200"/>
                  <a:gd name="T38" fmla="*/ 30 w 200"/>
                  <a:gd name="T39" fmla="*/ 0 h 200"/>
                  <a:gd name="T40" fmla="*/ 15 w 200"/>
                  <a:gd name="T41" fmla="*/ 0 h 200"/>
                  <a:gd name="T42" fmla="*/ 0 w 200"/>
                  <a:gd name="T43" fmla="*/ 10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0" h="200">
                    <a:moveTo>
                      <a:pt x="0" y="10"/>
                    </a:moveTo>
                    <a:lnTo>
                      <a:pt x="0" y="10"/>
                    </a:lnTo>
                    <a:lnTo>
                      <a:pt x="5" y="15"/>
                    </a:lnTo>
                    <a:lnTo>
                      <a:pt x="85" y="95"/>
                    </a:lnTo>
                    <a:lnTo>
                      <a:pt x="85" y="95"/>
                    </a:lnTo>
                    <a:lnTo>
                      <a:pt x="85" y="95"/>
                    </a:lnTo>
                    <a:lnTo>
                      <a:pt x="100" y="125"/>
                    </a:lnTo>
                    <a:lnTo>
                      <a:pt x="110" y="165"/>
                    </a:lnTo>
                    <a:lnTo>
                      <a:pt x="115" y="180"/>
                    </a:lnTo>
                    <a:lnTo>
                      <a:pt x="115" y="200"/>
                    </a:lnTo>
                    <a:lnTo>
                      <a:pt x="160" y="185"/>
                    </a:lnTo>
                    <a:lnTo>
                      <a:pt x="200" y="150"/>
                    </a:lnTo>
                    <a:lnTo>
                      <a:pt x="195" y="145"/>
                    </a:lnTo>
                    <a:lnTo>
                      <a:pt x="195" y="135"/>
                    </a:lnTo>
                    <a:lnTo>
                      <a:pt x="160" y="75"/>
                    </a:lnTo>
                    <a:lnTo>
                      <a:pt x="115" y="3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0" y="0"/>
                    </a:lnTo>
                    <a:lnTo>
                      <a:pt x="30" y="0"/>
                    </a:lnTo>
                    <a:lnTo>
                      <a:pt x="1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1BA3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1BA3C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6" name="Freeform 410"/>
              <p:cNvSpPr>
                <a:spLocks/>
              </p:cNvSpPr>
              <p:nvPr/>
            </p:nvSpPr>
            <p:spPr bwMode="auto">
              <a:xfrm>
                <a:off x="1213" y="1333"/>
                <a:ext cx="70" cy="75"/>
              </a:xfrm>
              <a:custGeom>
                <a:avLst/>
                <a:gdLst>
                  <a:gd name="T0" fmla="*/ 20 w 70"/>
                  <a:gd name="T1" fmla="*/ 10 h 75"/>
                  <a:gd name="T2" fmla="*/ 20 w 70"/>
                  <a:gd name="T3" fmla="*/ 10 h 75"/>
                  <a:gd name="T4" fmla="*/ 25 w 70"/>
                  <a:gd name="T5" fmla="*/ 5 h 75"/>
                  <a:gd name="T6" fmla="*/ 25 w 70"/>
                  <a:gd name="T7" fmla="*/ 5 h 75"/>
                  <a:gd name="T8" fmla="*/ 20 w 70"/>
                  <a:gd name="T9" fmla="*/ 5 h 75"/>
                  <a:gd name="T10" fmla="*/ 10 w 70"/>
                  <a:gd name="T11" fmla="*/ 0 h 75"/>
                  <a:gd name="T12" fmla="*/ 0 w 70"/>
                  <a:gd name="T13" fmla="*/ 0 h 75"/>
                  <a:gd name="T14" fmla="*/ 5 w 70"/>
                  <a:gd name="T15" fmla="*/ 25 h 75"/>
                  <a:gd name="T16" fmla="*/ 15 w 70"/>
                  <a:gd name="T17" fmla="*/ 40 h 75"/>
                  <a:gd name="T18" fmla="*/ 30 w 70"/>
                  <a:gd name="T19" fmla="*/ 55 h 75"/>
                  <a:gd name="T20" fmla="*/ 50 w 70"/>
                  <a:gd name="T21" fmla="*/ 70 h 75"/>
                  <a:gd name="T22" fmla="*/ 55 w 70"/>
                  <a:gd name="T23" fmla="*/ 70 h 75"/>
                  <a:gd name="T24" fmla="*/ 55 w 70"/>
                  <a:gd name="T25" fmla="*/ 75 h 75"/>
                  <a:gd name="T26" fmla="*/ 65 w 70"/>
                  <a:gd name="T27" fmla="*/ 75 h 75"/>
                  <a:gd name="T28" fmla="*/ 70 w 70"/>
                  <a:gd name="T29" fmla="*/ 75 h 75"/>
                  <a:gd name="T30" fmla="*/ 70 w 70"/>
                  <a:gd name="T31" fmla="*/ 65 h 75"/>
                  <a:gd name="T32" fmla="*/ 65 w 70"/>
                  <a:gd name="T33" fmla="*/ 55 h 75"/>
                  <a:gd name="T34" fmla="*/ 65 w 70"/>
                  <a:gd name="T35" fmla="*/ 55 h 75"/>
                  <a:gd name="T36" fmla="*/ 60 w 70"/>
                  <a:gd name="T37" fmla="*/ 55 h 75"/>
                  <a:gd name="T38" fmla="*/ 60 w 70"/>
                  <a:gd name="T39" fmla="*/ 60 h 75"/>
                  <a:gd name="T40" fmla="*/ 55 w 70"/>
                  <a:gd name="T41" fmla="*/ 60 h 75"/>
                  <a:gd name="T42" fmla="*/ 50 w 70"/>
                  <a:gd name="T43" fmla="*/ 55 h 75"/>
                  <a:gd name="T44" fmla="*/ 40 w 70"/>
                  <a:gd name="T45" fmla="*/ 50 h 75"/>
                  <a:gd name="T46" fmla="*/ 40 w 70"/>
                  <a:gd name="T47" fmla="*/ 45 h 75"/>
                  <a:gd name="T48" fmla="*/ 40 w 70"/>
                  <a:gd name="T49" fmla="*/ 40 h 75"/>
                  <a:gd name="T50" fmla="*/ 40 w 70"/>
                  <a:gd name="T51" fmla="*/ 40 h 75"/>
                  <a:gd name="T52" fmla="*/ 40 w 70"/>
                  <a:gd name="T53" fmla="*/ 35 h 75"/>
                  <a:gd name="T54" fmla="*/ 45 w 70"/>
                  <a:gd name="T55" fmla="*/ 35 h 75"/>
                  <a:gd name="T56" fmla="*/ 50 w 70"/>
                  <a:gd name="T57" fmla="*/ 30 h 75"/>
                  <a:gd name="T58" fmla="*/ 45 w 70"/>
                  <a:gd name="T59" fmla="*/ 30 h 75"/>
                  <a:gd name="T60" fmla="*/ 45 w 70"/>
                  <a:gd name="T61" fmla="*/ 30 h 75"/>
                  <a:gd name="T62" fmla="*/ 45 w 70"/>
                  <a:gd name="T63" fmla="*/ 35 h 75"/>
                  <a:gd name="T64" fmla="*/ 40 w 70"/>
                  <a:gd name="T65" fmla="*/ 35 h 75"/>
                  <a:gd name="T66" fmla="*/ 35 w 70"/>
                  <a:gd name="T67" fmla="*/ 40 h 75"/>
                  <a:gd name="T68" fmla="*/ 30 w 70"/>
                  <a:gd name="T69" fmla="*/ 35 h 75"/>
                  <a:gd name="T70" fmla="*/ 25 w 70"/>
                  <a:gd name="T71" fmla="*/ 35 h 75"/>
                  <a:gd name="T72" fmla="*/ 25 w 70"/>
                  <a:gd name="T73" fmla="*/ 30 h 75"/>
                  <a:gd name="T74" fmla="*/ 20 w 70"/>
                  <a:gd name="T75" fmla="*/ 30 h 75"/>
                  <a:gd name="T76" fmla="*/ 20 w 70"/>
                  <a:gd name="T77" fmla="*/ 25 h 75"/>
                  <a:gd name="T78" fmla="*/ 20 w 70"/>
                  <a:gd name="T79" fmla="*/ 20 h 75"/>
                  <a:gd name="T80" fmla="*/ 20 w 70"/>
                  <a:gd name="T81" fmla="*/ 15 h 75"/>
                  <a:gd name="T82" fmla="*/ 20 w 70"/>
                  <a:gd name="T83" fmla="*/ 10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0" h="75">
                    <a:moveTo>
                      <a:pt x="20" y="10"/>
                    </a:moveTo>
                    <a:lnTo>
                      <a:pt x="20" y="10"/>
                    </a:lnTo>
                    <a:lnTo>
                      <a:pt x="25" y="5"/>
                    </a:lnTo>
                    <a:lnTo>
                      <a:pt x="25" y="5"/>
                    </a:lnTo>
                    <a:lnTo>
                      <a:pt x="20" y="5"/>
                    </a:lnTo>
                    <a:lnTo>
                      <a:pt x="10" y="0"/>
                    </a:lnTo>
                    <a:lnTo>
                      <a:pt x="0" y="0"/>
                    </a:lnTo>
                    <a:lnTo>
                      <a:pt x="5" y="25"/>
                    </a:lnTo>
                    <a:lnTo>
                      <a:pt x="15" y="40"/>
                    </a:lnTo>
                    <a:lnTo>
                      <a:pt x="30" y="55"/>
                    </a:lnTo>
                    <a:lnTo>
                      <a:pt x="50" y="70"/>
                    </a:lnTo>
                    <a:lnTo>
                      <a:pt x="55" y="70"/>
                    </a:lnTo>
                    <a:lnTo>
                      <a:pt x="55" y="75"/>
                    </a:lnTo>
                    <a:lnTo>
                      <a:pt x="65" y="75"/>
                    </a:lnTo>
                    <a:lnTo>
                      <a:pt x="70" y="75"/>
                    </a:lnTo>
                    <a:lnTo>
                      <a:pt x="70" y="65"/>
                    </a:lnTo>
                    <a:lnTo>
                      <a:pt x="65" y="55"/>
                    </a:lnTo>
                    <a:lnTo>
                      <a:pt x="65" y="55"/>
                    </a:lnTo>
                    <a:lnTo>
                      <a:pt x="60" y="55"/>
                    </a:lnTo>
                    <a:lnTo>
                      <a:pt x="60" y="60"/>
                    </a:lnTo>
                    <a:lnTo>
                      <a:pt x="55" y="60"/>
                    </a:lnTo>
                    <a:lnTo>
                      <a:pt x="50" y="55"/>
                    </a:lnTo>
                    <a:lnTo>
                      <a:pt x="40" y="50"/>
                    </a:lnTo>
                    <a:lnTo>
                      <a:pt x="40" y="45"/>
                    </a:lnTo>
                    <a:lnTo>
                      <a:pt x="40" y="40"/>
                    </a:lnTo>
                    <a:lnTo>
                      <a:pt x="40" y="40"/>
                    </a:lnTo>
                    <a:lnTo>
                      <a:pt x="40" y="35"/>
                    </a:lnTo>
                    <a:lnTo>
                      <a:pt x="45" y="35"/>
                    </a:lnTo>
                    <a:lnTo>
                      <a:pt x="50" y="30"/>
                    </a:lnTo>
                    <a:lnTo>
                      <a:pt x="45" y="30"/>
                    </a:lnTo>
                    <a:lnTo>
                      <a:pt x="45" y="30"/>
                    </a:lnTo>
                    <a:lnTo>
                      <a:pt x="45" y="35"/>
                    </a:lnTo>
                    <a:lnTo>
                      <a:pt x="40" y="35"/>
                    </a:lnTo>
                    <a:lnTo>
                      <a:pt x="35" y="40"/>
                    </a:lnTo>
                    <a:lnTo>
                      <a:pt x="30" y="35"/>
                    </a:lnTo>
                    <a:lnTo>
                      <a:pt x="25" y="35"/>
                    </a:lnTo>
                    <a:lnTo>
                      <a:pt x="25" y="30"/>
                    </a:lnTo>
                    <a:lnTo>
                      <a:pt x="20" y="30"/>
                    </a:lnTo>
                    <a:lnTo>
                      <a:pt x="20" y="25"/>
                    </a:lnTo>
                    <a:lnTo>
                      <a:pt x="20" y="20"/>
                    </a:lnTo>
                    <a:lnTo>
                      <a:pt x="20" y="15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7" name="Freeform 411"/>
              <p:cNvSpPr>
                <a:spLocks/>
              </p:cNvSpPr>
              <p:nvPr/>
            </p:nvSpPr>
            <p:spPr bwMode="auto">
              <a:xfrm>
                <a:off x="1068" y="4238"/>
                <a:ext cx="30" cy="40"/>
              </a:xfrm>
              <a:custGeom>
                <a:avLst/>
                <a:gdLst>
                  <a:gd name="T0" fmla="*/ 30 w 30"/>
                  <a:gd name="T1" fmla="*/ 0 h 40"/>
                  <a:gd name="T2" fmla="*/ 25 w 30"/>
                  <a:gd name="T3" fmla="*/ 0 h 40"/>
                  <a:gd name="T4" fmla="*/ 15 w 30"/>
                  <a:gd name="T5" fmla="*/ 5 h 40"/>
                  <a:gd name="T6" fmla="*/ 5 w 30"/>
                  <a:gd name="T7" fmla="*/ 10 h 40"/>
                  <a:gd name="T8" fmla="*/ 0 w 30"/>
                  <a:gd name="T9" fmla="*/ 15 h 40"/>
                  <a:gd name="T10" fmla="*/ 5 w 30"/>
                  <a:gd name="T11" fmla="*/ 25 h 40"/>
                  <a:gd name="T12" fmla="*/ 5 w 30"/>
                  <a:gd name="T13" fmla="*/ 35 h 40"/>
                  <a:gd name="T14" fmla="*/ 15 w 30"/>
                  <a:gd name="T15" fmla="*/ 40 h 40"/>
                  <a:gd name="T16" fmla="*/ 25 w 30"/>
                  <a:gd name="T17" fmla="*/ 40 h 40"/>
                  <a:gd name="T18" fmla="*/ 25 w 30"/>
                  <a:gd name="T19" fmla="*/ 10 h 40"/>
                  <a:gd name="T20" fmla="*/ 30 w 30"/>
                  <a:gd name="T21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40">
                    <a:moveTo>
                      <a:pt x="30" y="0"/>
                    </a:moveTo>
                    <a:lnTo>
                      <a:pt x="25" y="0"/>
                    </a:lnTo>
                    <a:lnTo>
                      <a:pt x="15" y="5"/>
                    </a:lnTo>
                    <a:lnTo>
                      <a:pt x="5" y="10"/>
                    </a:lnTo>
                    <a:lnTo>
                      <a:pt x="0" y="15"/>
                    </a:lnTo>
                    <a:lnTo>
                      <a:pt x="5" y="25"/>
                    </a:lnTo>
                    <a:lnTo>
                      <a:pt x="5" y="35"/>
                    </a:lnTo>
                    <a:lnTo>
                      <a:pt x="15" y="40"/>
                    </a:lnTo>
                    <a:lnTo>
                      <a:pt x="25" y="40"/>
                    </a:lnTo>
                    <a:lnTo>
                      <a:pt x="25" y="1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AAD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8" name="Freeform 412"/>
              <p:cNvSpPr>
                <a:spLocks/>
              </p:cNvSpPr>
              <p:nvPr/>
            </p:nvSpPr>
            <p:spPr bwMode="auto">
              <a:xfrm>
                <a:off x="1093" y="4238"/>
                <a:ext cx="125" cy="65"/>
              </a:xfrm>
              <a:custGeom>
                <a:avLst/>
                <a:gdLst>
                  <a:gd name="T0" fmla="*/ 0 w 125"/>
                  <a:gd name="T1" fmla="*/ 10 h 65"/>
                  <a:gd name="T2" fmla="*/ 0 w 125"/>
                  <a:gd name="T3" fmla="*/ 40 h 65"/>
                  <a:gd name="T4" fmla="*/ 30 w 125"/>
                  <a:gd name="T5" fmla="*/ 65 h 65"/>
                  <a:gd name="T6" fmla="*/ 110 w 125"/>
                  <a:gd name="T7" fmla="*/ 45 h 65"/>
                  <a:gd name="T8" fmla="*/ 125 w 125"/>
                  <a:gd name="T9" fmla="*/ 15 h 65"/>
                  <a:gd name="T10" fmla="*/ 90 w 125"/>
                  <a:gd name="T11" fmla="*/ 10 h 65"/>
                  <a:gd name="T12" fmla="*/ 5 w 125"/>
                  <a:gd name="T13" fmla="*/ 0 h 65"/>
                  <a:gd name="T14" fmla="*/ 0 w 125"/>
                  <a:gd name="T15" fmla="*/ 10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65">
                    <a:moveTo>
                      <a:pt x="0" y="10"/>
                    </a:moveTo>
                    <a:lnTo>
                      <a:pt x="0" y="40"/>
                    </a:lnTo>
                    <a:lnTo>
                      <a:pt x="30" y="65"/>
                    </a:lnTo>
                    <a:lnTo>
                      <a:pt x="110" y="45"/>
                    </a:lnTo>
                    <a:lnTo>
                      <a:pt x="125" y="15"/>
                    </a:lnTo>
                    <a:lnTo>
                      <a:pt x="90" y="10"/>
                    </a:lnTo>
                    <a:lnTo>
                      <a:pt x="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69" name="Freeform 413"/>
              <p:cNvSpPr>
                <a:spLocks/>
              </p:cNvSpPr>
              <p:nvPr/>
            </p:nvSpPr>
            <p:spPr bwMode="auto">
              <a:xfrm>
                <a:off x="1718" y="3753"/>
                <a:ext cx="1" cy="1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AD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0" name="Freeform 414"/>
              <p:cNvSpPr>
                <a:spLocks/>
              </p:cNvSpPr>
              <p:nvPr/>
            </p:nvSpPr>
            <p:spPr bwMode="auto">
              <a:xfrm>
                <a:off x="1718" y="3728"/>
                <a:ext cx="170" cy="140"/>
              </a:xfrm>
              <a:custGeom>
                <a:avLst/>
                <a:gdLst>
                  <a:gd name="T0" fmla="*/ 0 w 170"/>
                  <a:gd name="T1" fmla="*/ 25 h 140"/>
                  <a:gd name="T2" fmla="*/ 0 w 170"/>
                  <a:gd name="T3" fmla="*/ 25 h 140"/>
                  <a:gd name="T4" fmla="*/ 0 w 170"/>
                  <a:gd name="T5" fmla="*/ 70 h 140"/>
                  <a:gd name="T6" fmla="*/ 50 w 170"/>
                  <a:gd name="T7" fmla="*/ 100 h 140"/>
                  <a:gd name="T8" fmla="*/ 65 w 170"/>
                  <a:gd name="T9" fmla="*/ 105 h 140"/>
                  <a:gd name="T10" fmla="*/ 80 w 170"/>
                  <a:gd name="T11" fmla="*/ 105 h 140"/>
                  <a:gd name="T12" fmla="*/ 135 w 170"/>
                  <a:gd name="T13" fmla="*/ 140 h 140"/>
                  <a:gd name="T14" fmla="*/ 120 w 170"/>
                  <a:gd name="T15" fmla="*/ 75 h 140"/>
                  <a:gd name="T16" fmla="*/ 45 w 170"/>
                  <a:gd name="T17" fmla="*/ 70 h 140"/>
                  <a:gd name="T18" fmla="*/ 50 w 170"/>
                  <a:gd name="T19" fmla="*/ 70 h 140"/>
                  <a:gd name="T20" fmla="*/ 50 w 170"/>
                  <a:gd name="T21" fmla="*/ 65 h 140"/>
                  <a:gd name="T22" fmla="*/ 65 w 170"/>
                  <a:gd name="T23" fmla="*/ 55 h 140"/>
                  <a:gd name="T24" fmla="*/ 80 w 170"/>
                  <a:gd name="T25" fmla="*/ 50 h 140"/>
                  <a:gd name="T26" fmla="*/ 95 w 170"/>
                  <a:gd name="T27" fmla="*/ 50 h 140"/>
                  <a:gd name="T28" fmla="*/ 115 w 170"/>
                  <a:gd name="T29" fmla="*/ 50 h 140"/>
                  <a:gd name="T30" fmla="*/ 120 w 170"/>
                  <a:gd name="T31" fmla="*/ 55 h 140"/>
                  <a:gd name="T32" fmla="*/ 120 w 170"/>
                  <a:gd name="T33" fmla="*/ 60 h 140"/>
                  <a:gd name="T34" fmla="*/ 140 w 170"/>
                  <a:gd name="T35" fmla="*/ 80 h 140"/>
                  <a:gd name="T36" fmla="*/ 150 w 170"/>
                  <a:gd name="T37" fmla="*/ 100 h 140"/>
                  <a:gd name="T38" fmla="*/ 155 w 170"/>
                  <a:gd name="T39" fmla="*/ 120 h 140"/>
                  <a:gd name="T40" fmla="*/ 150 w 170"/>
                  <a:gd name="T41" fmla="*/ 135 h 140"/>
                  <a:gd name="T42" fmla="*/ 160 w 170"/>
                  <a:gd name="T43" fmla="*/ 135 h 140"/>
                  <a:gd name="T44" fmla="*/ 165 w 170"/>
                  <a:gd name="T45" fmla="*/ 130 h 140"/>
                  <a:gd name="T46" fmla="*/ 170 w 170"/>
                  <a:gd name="T47" fmla="*/ 120 h 140"/>
                  <a:gd name="T48" fmla="*/ 170 w 170"/>
                  <a:gd name="T49" fmla="*/ 110 h 140"/>
                  <a:gd name="T50" fmla="*/ 150 w 170"/>
                  <a:gd name="T51" fmla="*/ 70 h 140"/>
                  <a:gd name="T52" fmla="*/ 125 w 170"/>
                  <a:gd name="T53" fmla="*/ 35 h 140"/>
                  <a:gd name="T54" fmla="*/ 85 w 170"/>
                  <a:gd name="T55" fmla="*/ 5 h 140"/>
                  <a:gd name="T56" fmla="*/ 45 w 170"/>
                  <a:gd name="T57" fmla="*/ 0 h 140"/>
                  <a:gd name="T58" fmla="*/ 0 w 170"/>
                  <a:gd name="T59" fmla="*/ 25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70" h="140">
                    <a:moveTo>
                      <a:pt x="0" y="25"/>
                    </a:moveTo>
                    <a:lnTo>
                      <a:pt x="0" y="25"/>
                    </a:lnTo>
                    <a:lnTo>
                      <a:pt x="0" y="70"/>
                    </a:lnTo>
                    <a:lnTo>
                      <a:pt x="50" y="100"/>
                    </a:lnTo>
                    <a:lnTo>
                      <a:pt x="65" y="105"/>
                    </a:lnTo>
                    <a:lnTo>
                      <a:pt x="80" y="105"/>
                    </a:lnTo>
                    <a:lnTo>
                      <a:pt x="135" y="140"/>
                    </a:lnTo>
                    <a:lnTo>
                      <a:pt x="120" y="75"/>
                    </a:lnTo>
                    <a:lnTo>
                      <a:pt x="45" y="70"/>
                    </a:lnTo>
                    <a:lnTo>
                      <a:pt x="50" y="70"/>
                    </a:lnTo>
                    <a:lnTo>
                      <a:pt x="50" y="65"/>
                    </a:lnTo>
                    <a:lnTo>
                      <a:pt x="65" y="55"/>
                    </a:lnTo>
                    <a:lnTo>
                      <a:pt x="80" y="50"/>
                    </a:lnTo>
                    <a:lnTo>
                      <a:pt x="95" y="50"/>
                    </a:lnTo>
                    <a:lnTo>
                      <a:pt x="115" y="50"/>
                    </a:lnTo>
                    <a:lnTo>
                      <a:pt x="120" y="55"/>
                    </a:lnTo>
                    <a:lnTo>
                      <a:pt x="120" y="60"/>
                    </a:lnTo>
                    <a:lnTo>
                      <a:pt x="140" y="80"/>
                    </a:lnTo>
                    <a:lnTo>
                      <a:pt x="150" y="100"/>
                    </a:lnTo>
                    <a:lnTo>
                      <a:pt x="155" y="120"/>
                    </a:lnTo>
                    <a:lnTo>
                      <a:pt x="150" y="135"/>
                    </a:lnTo>
                    <a:lnTo>
                      <a:pt x="160" y="135"/>
                    </a:lnTo>
                    <a:lnTo>
                      <a:pt x="165" y="130"/>
                    </a:lnTo>
                    <a:lnTo>
                      <a:pt x="170" y="120"/>
                    </a:lnTo>
                    <a:lnTo>
                      <a:pt x="170" y="110"/>
                    </a:lnTo>
                    <a:lnTo>
                      <a:pt x="150" y="70"/>
                    </a:lnTo>
                    <a:lnTo>
                      <a:pt x="125" y="35"/>
                    </a:lnTo>
                    <a:lnTo>
                      <a:pt x="85" y="5"/>
                    </a:lnTo>
                    <a:lnTo>
                      <a:pt x="45" y="0"/>
                    </a:ln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1" name="Freeform 415"/>
              <p:cNvSpPr>
                <a:spLocks/>
              </p:cNvSpPr>
              <p:nvPr/>
            </p:nvSpPr>
            <p:spPr bwMode="auto">
              <a:xfrm>
                <a:off x="1123" y="3798"/>
                <a:ext cx="780" cy="520"/>
              </a:xfrm>
              <a:custGeom>
                <a:avLst/>
                <a:gdLst>
                  <a:gd name="T0" fmla="*/ 595 w 780"/>
                  <a:gd name="T1" fmla="*/ 115 h 520"/>
                  <a:gd name="T2" fmla="*/ 570 w 780"/>
                  <a:gd name="T3" fmla="*/ 275 h 520"/>
                  <a:gd name="T4" fmla="*/ 535 w 780"/>
                  <a:gd name="T5" fmla="*/ 340 h 520"/>
                  <a:gd name="T6" fmla="*/ 475 w 780"/>
                  <a:gd name="T7" fmla="*/ 380 h 520"/>
                  <a:gd name="T8" fmla="*/ 390 w 780"/>
                  <a:gd name="T9" fmla="*/ 365 h 520"/>
                  <a:gd name="T10" fmla="*/ 340 w 780"/>
                  <a:gd name="T11" fmla="*/ 330 h 520"/>
                  <a:gd name="T12" fmla="*/ 295 w 780"/>
                  <a:gd name="T13" fmla="*/ 310 h 520"/>
                  <a:gd name="T14" fmla="*/ 330 w 780"/>
                  <a:gd name="T15" fmla="*/ 380 h 520"/>
                  <a:gd name="T16" fmla="*/ 310 w 780"/>
                  <a:gd name="T17" fmla="*/ 390 h 520"/>
                  <a:gd name="T18" fmla="*/ 240 w 780"/>
                  <a:gd name="T19" fmla="*/ 370 h 520"/>
                  <a:gd name="T20" fmla="*/ 175 w 780"/>
                  <a:gd name="T21" fmla="*/ 335 h 520"/>
                  <a:gd name="T22" fmla="*/ 145 w 780"/>
                  <a:gd name="T23" fmla="*/ 335 h 520"/>
                  <a:gd name="T24" fmla="*/ 65 w 780"/>
                  <a:gd name="T25" fmla="*/ 360 h 520"/>
                  <a:gd name="T26" fmla="*/ 95 w 780"/>
                  <a:gd name="T27" fmla="*/ 360 h 520"/>
                  <a:gd name="T28" fmla="*/ 135 w 780"/>
                  <a:gd name="T29" fmla="*/ 370 h 520"/>
                  <a:gd name="T30" fmla="*/ 220 w 780"/>
                  <a:gd name="T31" fmla="*/ 430 h 520"/>
                  <a:gd name="T32" fmla="*/ 60 w 780"/>
                  <a:gd name="T33" fmla="*/ 450 h 520"/>
                  <a:gd name="T34" fmla="*/ 80 w 780"/>
                  <a:gd name="T35" fmla="*/ 485 h 520"/>
                  <a:gd name="T36" fmla="*/ 50 w 780"/>
                  <a:gd name="T37" fmla="*/ 515 h 520"/>
                  <a:gd name="T38" fmla="*/ 235 w 780"/>
                  <a:gd name="T39" fmla="*/ 515 h 520"/>
                  <a:gd name="T40" fmla="*/ 485 w 780"/>
                  <a:gd name="T41" fmla="*/ 445 h 520"/>
                  <a:gd name="T42" fmla="*/ 635 w 780"/>
                  <a:gd name="T43" fmla="*/ 365 h 520"/>
                  <a:gd name="T44" fmla="*/ 765 w 780"/>
                  <a:gd name="T45" fmla="*/ 220 h 520"/>
                  <a:gd name="T46" fmla="*/ 760 w 780"/>
                  <a:gd name="T47" fmla="*/ 205 h 520"/>
                  <a:gd name="T48" fmla="*/ 780 w 780"/>
                  <a:gd name="T49" fmla="*/ 120 h 520"/>
                  <a:gd name="T50" fmla="*/ 765 w 780"/>
                  <a:gd name="T51" fmla="*/ 50 h 520"/>
                  <a:gd name="T52" fmla="*/ 755 w 780"/>
                  <a:gd name="T53" fmla="*/ 65 h 520"/>
                  <a:gd name="T54" fmla="*/ 730 w 780"/>
                  <a:gd name="T55" fmla="*/ 70 h 520"/>
                  <a:gd name="T56" fmla="*/ 660 w 780"/>
                  <a:gd name="T57" fmla="*/ 35 h 520"/>
                  <a:gd name="T58" fmla="*/ 655 w 780"/>
                  <a:gd name="T59" fmla="*/ 120 h 520"/>
                  <a:gd name="T60" fmla="*/ 625 w 780"/>
                  <a:gd name="T61" fmla="*/ 105 h 520"/>
                  <a:gd name="T62" fmla="*/ 595 w 780"/>
                  <a:gd name="T63" fmla="*/ 0 h 5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780" h="520">
                    <a:moveTo>
                      <a:pt x="595" y="0"/>
                    </a:moveTo>
                    <a:lnTo>
                      <a:pt x="595" y="115"/>
                    </a:lnTo>
                    <a:lnTo>
                      <a:pt x="585" y="225"/>
                    </a:lnTo>
                    <a:lnTo>
                      <a:pt x="570" y="275"/>
                    </a:lnTo>
                    <a:lnTo>
                      <a:pt x="550" y="320"/>
                    </a:lnTo>
                    <a:lnTo>
                      <a:pt x="535" y="340"/>
                    </a:lnTo>
                    <a:lnTo>
                      <a:pt x="520" y="355"/>
                    </a:lnTo>
                    <a:lnTo>
                      <a:pt x="475" y="380"/>
                    </a:lnTo>
                    <a:lnTo>
                      <a:pt x="435" y="385"/>
                    </a:lnTo>
                    <a:lnTo>
                      <a:pt x="390" y="365"/>
                    </a:lnTo>
                    <a:lnTo>
                      <a:pt x="365" y="350"/>
                    </a:lnTo>
                    <a:lnTo>
                      <a:pt x="340" y="330"/>
                    </a:lnTo>
                    <a:lnTo>
                      <a:pt x="320" y="315"/>
                    </a:lnTo>
                    <a:lnTo>
                      <a:pt x="295" y="310"/>
                    </a:lnTo>
                    <a:lnTo>
                      <a:pt x="335" y="350"/>
                    </a:lnTo>
                    <a:lnTo>
                      <a:pt x="330" y="380"/>
                    </a:lnTo>
                    <a:lnTo>
                      <a:pt x="320" y="385"/>
                    </a:lnTo>
                    <a:lnTo>
                      <a:pt x="310" y="390"/>
                    </a:lnTo>
                    <a:lnTo>
                      <a:pt x="295" y="385"/>
                    </a:lnTo>
                    <a:lnTo>
                      <a:pt x="240" y="370"/>
                    </a:lnTo>
                    <a:lnTo>
                      <a:pt x="190" y="340"/>
                    </a:lnTo>
                    <a:lnTo>
                      <a:pt x="175" y="335"/>
                    </a:lnTo>
                    <a:lnTo>
                      <a:pt x="160" y="330"/>
                    </a:lnTo>
                    <a:lnTo>
                      <a:pt x="145" y="335"/>
                    </a:lnTo>
                    <a:lnTo>
                      <a:pt x="105" y="345"/>
                    </a:lnTo>
                    <a:lnTo>
                      <a:pt x="65" y="360"/>
                    </a:lnTo>
                    <a:lnTo>
                      <a:pt x="80" y="360"/>
                    </a:lnTo>
                    <a:lnTo>
                      <a:pt x="95" y="360"/>
                    </a:lnTo>
                    <a:lnTo>
                      <a:pt x="115" y="365"/>
                    </a:lnTo>
                    <a:lnTo>
                      <a:pt x="135" y="370"/>
                    </a:lnTo>
                    <a:lnTo>
                      <a:pt x="185" y="390"/>
                    </a:lnTo>
                    <a:lnTo>
                      <a:pt x="220" y="430"/>
                    </a:lnTo>
                    <a:lnTo>
                      <a:pt x="205" y="455"/>
                    </a:lnTo>
                    <a:lnTo>
                      <a:pt x="60" y="450"/>
                    </a:lnTo>
                    <a:lnTo>
                      <a:pt x="95" y="455"/>
                    </a:lnTo>
                    <a:lnTo>
                      <a:pt x="80" y="485"/>
                    </a:lnTo>
                    <a:lnTo>
                      <a:pt x="0" y="505"/>
                    </a:lnTo>
                    <a:lnTo>
                      <a:pt x="50" y="515"/>
                    </a:lnTo>
                    <a:lnTo>
                      <a:pt x="100" y="520"/>
                    </a:lnTo>
                    <a:lnTo>
                      <a:pt x="235" y="515"/>
                    </a:lnTo>
                    <a:lnTo>
                      <a:pt x="360" y="490"/>
                    </a:lnTo>
                    <a:lnTo>
                      <a:pt x="485" y="445"/>
                    </a:lnTo>
                    <a:lnTo>
                      <a:pt x="565" y="410"/>
                    </a:lnTo>
                    <a:lnTo>
                      <a:pt x="635" y="365"/>
                    </a:lnTo>
                    <a:lnTo>
                      <a:pt x="710" y="300"/>
                    </a:lnTo>
                    <a:lnTo>
                      <a:pt x="765" y="220"/>
                    </a:lnTo>
                    <a:lnTo>
                      <a:pt x="755" y="215"/>
                    </a:lnTo>
                    <a:lnTo>
                      <a:pt x="760" y="205"/>
                    </a:lnTo>
                    <a:lnTo>
                      <a:pt x="765" y="200"/>
                    </a:lnTo>
                    <a:lnTo>
                      <a:pt x="780" y="120"/>
                    </a:lnTo>
                    <a:lnTo>
                      <a:pt x="765" y="40"/>
                    </a:lnTo>
                    <a:lnTo>
                      <a:pt x="765" y="50"/>
                    </a:lnTo>
                    <a:lnTo>
                      <a:pt x="760" y="60"/>
                    </a:lnTo>
                    <a:lnTo>
                      <a:pt x="755" y="65"/>
                    </a:lnTo>
                    <a:lnTo>
                      <a:pt x="745" y="65"/>
                    </a:lnTo>
                    <a:lnTo>
                      <a:pt x="730" y="70"/>
                    </a:lnTo>
                    <a:lnTo>
                      <a:pt x="675" y="35"/>
                    </a:lnTo>
                    <a:lnTo>
                      <a:pt x="660" y="35"/>
                    </a:lnTo>
                    <a:lnTo>
                      <a:pt x="670" y="110"/>
                    </a:lnTo>
                    <a:lnTo>
                      <a:pt x="655" y="120"/>
                    </a:lnTo>
                    <a:lnTo>
                      <a:pt x="640" y="120"/>
                    </a:lnTo>
                    <a:lnTo>
                      <a:pt x="625" y="105"/>
                    </a:lnTo>
                    <a:lnTo>
                      <a:pt x="645" y="30"/>
                    </a:lnTo>
                    <a:lnTo>
                      <a:pt x="595" y="0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2" name="Freeform 416"/>
              <p:cNvSpPr>
                <a:spLocks/>
              </p:cNvSpPr>
              <p:nvPr/>
            </p:nvSpPr>
            <p:spPr bwMode="auto">
              <a:xfrm>
                <a:off x="1763" y="3778"/>
                <a:ext cx="110" cy="90"/>
              </a:xfrm>
              <a:custGeom>
                <a:avLst/>
                <a:gdLst>
                  <a:gd name="T0" fmla="*/ 5 w 110"/>
                  <a:gd name="T1" fmla="*/ 15 h 90"/>
                  <a:gd name="T2" fmla="*/ 5 w 110"/>
                  <a:gd name="T3" fmla="*/ 20 h 90"/>
                  <a:gd name="T4" fmla="*/ 0 w 110"/>
                  <a:gd name="T5" fmla="*/ 20 h 90"/>
                  <a:gd name="T6" fmla="*/ 75 w 110"/>
                  <a:gd name="T7" fmla="*/ 25 h 90"/>
                  <a:gd name="T8" fmla="*/ 90 w 110"/>
                  <a:gd name="T9" fmla="*/ 90 h 90"/>
                  <a:gd name="T10" fmla="*/ 105 w 110"/>
                  <a:gd name="T11" fmla="*/ 85 h 90"/>
                  <a:gd name="T12" fmla="*/ 110 w 110"/>
                  <a:gd name="T13" fmla="*/ 70 h 90"/>
                  <a:gd name="T14" fmla="*/ 105 w 110"/>
                  <a:gd name="T15" fmla="*/ 50 h 90"/>
                  <a:gd name="T16" fmla="*/ 95 w 110"/>
                  <a:gd name="T17" fmla="*/ 30 h 90"/>
                  <a:gd name="T18" fmla="*/ 75 w 110"/>
                  <a:gd name="T19" fmla="*/ 10 h 90"/>
                  <a:gd name="T20" fmla="*/ 75 w 110"/>
                  <a:gd name="T21" fmla="*/ 5 h 90"/>
                  <a:gd name="T22" fmla="*/ 70 w 110"/>
                  <a:gd name="T23" fmla="*/ 0 h 90"/>
                  <a:gd name="T24" fmla="*/ 50 w 110"/>
                  <a:gd name="T25" fmla="*/ 0 h 90"/>
                  <a:gd name="T26" fmla="*/ 35 w 110"/>
                  <a:gd name="T27" fmla="*/ 0 h 90"/>
                  <a:gd name="T28" fmla="*/ 20 w 110"/>
                  <a:gd name="T29" fmla="*/ 5 h 90"/>
                  <a:gd name="T30" fmla="*/ 5 w 110"/>
                  <a:gd name="T31" fmla="*/ 1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10" h="90">
                    <a:moveTo>
                      <a:pt x="5" y="15"/>
                    </a:moveTo>
                    <a:lnTo>
                      <a:pt x="5" y="20"/>
                    </a:lnTo>
                    <a:lnTo>
                      <a:pt x="0" y="20"/>
                    </a:lnTo>
                    <a:lnTo>
                      <a:pt x="75" y="25"/>
                    </a:lnTo>
                    <a:lnTo>
                      <a:pt x="90" y="90"/>
                    </a:lnTo>
                    <a:lnTo>
                      <a:pt x="105" y="85"/>
                    </a:lnTo>
                    <a:lnTo>
                      <a:pt x="110" y="70"/>
                    </a:lnTo>
                    <a:lnTo>
                      <a:pt x="105" y="50"/>
                    </a:lnTo>
                    <a:lnTo>
                      <a:pt x="95" y="30"/>
                    </a:lnTo>
                    <a:lnTo>
                      <a:pt x="75" y="10"/>
                    </a:lnTo>
                    <a:lnTo>
                      <a:pt x="75" y="5"/>
                    </a:lnTo>
                    <a:lnTo>
                      <a:pt x="70" y="0"/>
                    </a:lnTo>
                    <a:lnTo>
                      <a:pt x="50" y="0"/>
                    </a:lnTo>
                    <a:lnTo>
                      <a:pt x="35" y="0"/>
                    </a:lnTo>
                    <a:lnTo>
                      <a:pt x="20" y="5"/>
                    </a:lnTo>
                    <a:lnTo>
                      <a:pt x="5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3" name="Freeform 417"/>
              <p:cNvSpPr>
                <a:spLocks/>
              </p:cNvSpPr>
              <p:nvPr/>
            </p:nvSpPr>
            <p:spPr bwMode="auto">
              <a:xfrm>
                <a:off x="1748" y="3828"/>
                <a:ext cx="45" cy="90"/>
              </a:xfrm>
              <a:custGeom>
                <a:avLst/>
                <a:gdLst>
                  <a:gd name="T0" fmla="*/ 45 w 45"/>
                  <a:gd name="T1" fmla="*/ 80 h 90"/>
                  <a:gd name="T2" fmla="*/ 35 w 45"/>
                  <a:gd name="T3" fmla="*/ 5 h 90"/>
                  <a:gd name="T4" fmla="*/ 20 w 45"/>
                  <a:gd name="T5" fmla="*/ 0 h 90"/>
                  <a:gd name="T6" fmla="*/ 0 w 45"/>
                  <a:gd name="T7" fmla="*/ 75 h 90"/>
                  <a:gd name="T8" fmla="*/ 15 w 45"/>
                  <a:gd name="T9" fmla="*/ 90 h 90"/>
                  <a:gd name="T10" fmla="*/ 30 w 45"/>
                  <a:gd name="T11" fmla="*/ 90 h 90"/>
                  <a:gd name="T12" fmla="*/ 45 w 45"/>
                  <a:gd name="T13" fmla="*/ 8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" h="90">
                    <a:moveTo>
                      <a:pt x="45" y="80"/>
                    </a:moveTo>
                    <a:lnTo>
                      <a:pt x="35" y="5"/>
                    </a:lnTo>
                    <a:lnTo>
                      <a:pt x="20" y="0"/>
                    </a:lnTo>
                    <a:lnTo>
                      <a:pt x="0" y="75"/>
                    </a:lnTo>
                    <a:lnTo>
                      <a:pt x="15" y="90"/>
                    </a:lnTo>
                    <a:lnTo>
                      <a:pt x="30" y="90"/>
                    </a:lnTo>
                    <a:lnTo>
                      <a:pt x="45" y="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4" name="Freeform 418"/>
              <p:cNvSpPr>
                <a:spLocks noEditPoints="1"/>
              </p:cNvSpPr>
              <p:nvPr/>
            </p:nvSpPr>
            <p:spPr bwMode="auto">
              <a:xfrm>
                <a:off x="1173" y="2208"/>
                <a:ext cx="3960" cy="1950"/>
              </a:xfrm>
              <a:custGeom>
                <a:avLst/>
                <a:gdLst>
                  <a:gd name="T0" fmla="*/ 2995 w 3960"/>
                  <a:gd name="T1" fmla="*/ 645 h 1950"/>
                  <a:gd name="T2" fmla="*/ 2265 w 3960"/>
                  <a:gd name="T3" fmla="*/ 630 h 1950"/>
                  <a:gd name="T4" fmla="*/ 1525 w 3960"/>
                  <a:gd name="T5" fmla="*/ 500 h 1950"/>
                  <a:gd name="T6" fmla="*/ 925 w 3960"/>
                  <a:gd name="T7" fmla="*/ 305 h 1950"/>
                  <a:gd name="T8" fmla="*/ 560 w 3960"/>
                  <a:gd name="T9" fmla="*/ 135 h 1950"/>
                  <a:gd name="T10" fmla="*/ 310 w 3960"/>
                  <a:gd name="T11" fmla="*/ 5 h 1950"/>
                  <a:gd name="T12" fmla="*/ 330 w 3960"/>
                  <a:gd name="T13" fmla="*/ 60 h 1950"/>
                  <a:gd name="T14" fmla="*/ 205 w 3960"/>
                  <a:gd name="T15" fmla="*/ 380 h 1950"/>
                  <a:gd name="T16" fmla="*/ 140 w 3960"/>
                  <a:gd name="T17" fmla="*/ 525 h 1950"/>
                  <a:gd name="T18" fmla="*/ 60 w 3960"/>
                  <a:gd name="T19" fmla="*/ 705 h 1950"/>
                  <a:gd name="T20" fmla="*/ 50 w 3960"/>
                  <a:gd name="T21" fmla="*/ 1175 h 1950"/>
                  <a:gd name="T22" fmla="*/ 215 w 3960"/>
                  <a:gd name="T23" fmla="*/ 1430 h 1950"/>
                  <a:gd name="T24" fmla="*/ 310 w 3960"/>
                  <a:gd name="T25" fmla="*/ 1510 h 1950"/>
                  <a:gd name="T26" fmla="*/ 550 w 3960"/>
                  <a:gd name="T27" fmla="*/ 1505 h 1950"/>
                  <a:gd name="T28" fmla="*/ 655 w 3960"/>
                  <a:gd name="T29" fmla="*/ 1515 h 1950"/>
                  <a:gd name="T30" fmla="*/ 905 w 3960"/>
                  <a:gd name="T31" fmla="*/ 1740 h 1950"/>
                  <a:gd name="T32" fmla="*/ 865 w 3960"/>
                  <a:gd name="T33" fmla="*/ 1680 h 1950"/>
                  <a:gd name="T34" fmla="*/ 1015 w 3960"/>
                  <a:gd name="T35" fmla="*/ 1675 h 1950"/>
                  <a:gd name="T36" fmla="*/ 1310 w 3960"/>
                  <a:gd name="T37" fmla="*/ 1835 h 1950"/>
                  <a:gd name="T38" fmla="*/ 1045 w 3960"/>
                  <a:gd name="T39" fmla="*/ 1790 h 1950"/>
                  <a:gd name="T40" fmla="*/ 1475 w 3960"/>
                  <a:gd name="T41" fmla="*/ 1905 h 1950"/>
                  <a:gd name="T42" fmla="*/ 1830 w 3960"/>
                  <a:gd name="T43" fmla="*/ 1950 h 1950"/>
                  <a:gd name="T44" fmla="*/ 2920 w 3960"/>
                  <a:gd name="T45" fmla="*/ 1810 h 1950"/>
                  <a:gd name="T46" fmla="*/ 3210 w 3960"/>
                  <a:gd name="T47" fmla="*/ 1845 h 1950"/>
                  <a:gd name="T48" fmla="*/ 3500 w 3960"/>
                  <a:gd name="T49" fmla="*/ 1755 h 1950"/>
                  <a:gd name="T50" fmla="*/ 3715 w 3960"/>
                  <a:gd name="T51" fmla="*/ 1720 h 1950"/>
                  <a:gd name="T52" fmla="*/ 3765 w 3960"/>
                  <a:gd name="T53" fmla="*/ 1675 h 1950"/>
                  <a:gd name="T54" fmla="*/ 3840 w 3960"/>
                  <a:gd name="T55" fmla="*/ 1590 h 1950"/>
                  <a:gd name="T56" fmla="*/ 3890 w 3960"/>
                  <a:gd name="T57" fmla="*/ 1485 h 1950"/>
                  <a:gd name="T58" fmla="*/ 3205 w 3960"/>
                  <a:gd name="T59" fmla="*/ 1665 h 1950"/>
                  <a:gd name="T60" fmla="*/ 2285 w 3960"/>
                  <a:gd name="T61" fmla="*/ 1705 h 1950"/>
                  <a:gd name="T62" fmla="*/ 1110 w 3960"/>
                  <a:gd name="T63" fmla="*/ 1465 h 1950"/>
                  <a:gd name="T64" fmla="*/ 360 w 3960"/>
                  <a:gd name="T65" fmla="*/ 1170 h 1950"/>
                  <a:gd name="T66" fmla="*/ 215 w 3960"/>
                  <a:gd name="T67" fmla="*/ 875 h 1950"/>
                  <a:gd name="T68" fmla="*/ 215 w 3960"/>
                  <a:gd name="T69" fmla="*/ 700 h 1950"/>
                  <a:gd name="T70" fmla="*/ 275 w 3960"/>
                  <a:gd name="T71" fmla="*/ 680 h 1950"/>
                  <a:gd name="T72" fmla="*/ 330 w 3960"/>
                  <a:gd name="T73" fmla="*/ 665 h 1950"/>
                  <a:gd name="T74" fmla="*/ 365 w 3960"/>
                  <a:gd name="T75" fmla="*/ 600 h 1950"/>
                  <a:gd name="T76" fmla="*/ 735 w 3960"/>
                  <a:gd name="T77" fmla="*/ 705 h 1950"/>
                  <a:gd name="T78" fmla="*/ 2305 w 3960"/>
                  <a:gd name="T79" fmla="*/ 845 h 1950"/>
                  <a:gd name="T80" fmla="*/ 3885 w 3960"/>
                  <a:gd name="T81" fmla="*/ 510 h 1950"/>
                  <a:gd name="T82" fmla="*/ 3580 w 3960"/>
                  <a:gd name="T83" fmla="*/ 570 h 1950"/>
                  <a:gd name="T84" fmla="*/ 420 w 3960"/>
                  <a:gd name="T85" fmla="*/ 145 h 1950"/>
                  <a:gd name="T86" fmla="*/ 475 w 3960"/>
                  <a:gd name="T87" fmla="*/ 265 h 1950"/>
                  <a:gd name="T88" fmla="*/ 490 w 3960"/>
                  <a:gd name="T89" fmla="*/ 355 h 1950"/>
                  <a:gd name="T90" fmla="*/ 375 w 3960"/>
                  <a:gd name="T91" fmla="*/ 375 h 1950"/>
                  <a:gd name="T92" fmla="*/ 350 w 3960"/>
                  <a:gd name="T93" fmla="*/ 285 h 1950"/>
                  <a:gd name="T94" fmla="*/ 365 w 3960"/>
                  <a:gd name="T95" fmla="*/ 170 h 1950"/>
                  <a:gd name="T96" fmla="*/ 1355 w 3960"/>
                  <a:gd name="T97" fmla="*/ 1815 h 1950"/>
                  <a:gd name="T98" fmla="*/ 1400 w 3960"/>
                  <a:gd name="T99" fmla="*/ 1825 h 1950"/>
                  <a:gd name="T100" fmla="*/ 1385 w 3960"/>
                  <a:gd name="T101" fmla="*/ 1855 h 1950"/>
                  <a:gd name="T102" fmla="*/ 1335 w 3960"/>
                  <a:gd name="T103" fmla="*/ 1840 h 19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60" h="1950">
                    <a:moveTo>
                      <a:pt x="3580" y="570"/>
                    </a:moveTo>
                    <a:lnTo>
                      <a:pt x="3385" y="605"/>
                    </a:lnTo>
                    <a:lnTo>
                      <a:pt x="3190" y="625"/>
                    </a:lnTo>
                    <a:lnTo>
                      <a:pt x="2995" y="645"/>
                    </a:lnTo>
                    <a:lnTo>
                      <a:pt x="2800" y="650"/>
                    </a:lnTo>
                    <a:lnTo>
                      <a:pt x="2620" y="650"/>
                    </a:lnTo>
                    <a:lnTo>
                      <a:pt x="2445" y="645"/>
                    </a:lnTo>
                    <a:lnTo>
                      <a:pt x="2265" y="630"/>
                    </a:lnTo>
                    <a:lnTo>
                      <a:pt x="2080" y="610"/>
                    </a:lnTo>
                    <a:lnTo>
                      <a:pt x="1880" y="580"/>
                    </a:lnTo>
                    <a:lnTo>
                      <a:pt x="1680" y="540"/>
                    </a:lnTo>
                    <a:lnTo>
                      <a:pt x="1525" y="500"/>
                    </a:lnTo>
                    <a:lnTo>
                      <a:pt x="1375" y="460"/>
                    </a:lnTo>
                    <a:lnTo>
                      <a:pt x="1220" y="415"/>
                    </a:lnTo>
                    <a:lnTo>
                      <a:pt x="1075" y="360"/>
                    </a:lnTo>
                    <a:lnTo>
                      <a:pt x="925" y="305"/>
                    </a:lnTo>
                    <a:lnTo>
                      <a:pt x="775" y="240"/>
                    </a:lnTo>
                    <a:lnTo>
                      <a:pt x="700" y="205"/>
                    </a:lnTo>
                    <a:lnTo>
                      <a:pt x="630" y="170"/>
                    </a:lnTo>
                    <a:lnTo>
                      <a:pt x="560" y="135"/>
                    </a:lnTo>
                    <a:lnTo>
                      <a:pt x="490" y="100"/>
                    </a:lnTo>
                    <a:lnTo>
                      <a:pt x="400" y="50"/>
                    </a:lnTo>
                    <a:lnTo>
                      <a:pt x="310" y="0"/>
                    </a:lnTo>
                    <a:lnTo>
                      <a:pt x="310" y="5"/>
                    </a:lnTo>
                    <a:lnTo>
                      <a:pt x="290" y="70"/>
                    </a:lnTo>
                    <a:lnTo>
                      <a:pt x="300" y="50"/>
                    </a:lnTo>
                    <a:lnTo>
                      <a:pt x="315" y="45"/>
                    </a:lnTo>
                    <a:lnTo>
                      <a:pt x="330" y="60"/>
                    </a:lnTo>
                    <a:lnTo>
                      <a:pt x="315" y="170"/>
                    </a:lnTo>
                    <a:lnTo>
                      <a:pt x="280" y="265"/>
                    </a:lnTo>
                    <a:lnTo>
                      <a:pt x="225" y="360"/>
                    </a:lnTo>
                    <a:lnTo>
                      <a:pt x="205" y="380"/>
                    </a:lnTo>
                    <a:lnTo>
                      <a:pt x="180" y="395"/>
                    </a:lnTo>
                    <a:lnTo>
                      <a:pt x="125" y="445"/>
                    </a:lnTo>
                    <a:lnTo>
                      <a:pt x="90" y="505"/>
                    </a:lnTo>
                    <a:lnTo>
                      <a:pt x="140" y="525"/>
                    </a:lnTo>
                    <a:lnTo>
                      <a:pt x="125" y="565"/>
                    </a:lnTo>
                    <a:lnTo>
                      <a:pt x="110" y="600"/>
                    </a:lnTo>
                    <a:lnTo>
                      <a:pt x="85" y="655"/>
                    </a:lnTo>
                    <a:lnTo>
                      <a:pt x="60" y="705"/>
                    </a:lnTo>
                    <a:lnTo>
                      <a:pt x="15" y="820"/>
                    </a:lnTo>
                    <a:lnTo>
                      <a:pt x="0" y="935"/>
                    </a:lnTo>
                    <a:lnTo>
                      <a:pt x="10" y="1060"/>
                    </a:lnTo>
                    <a:lnTo>
                      <a:pt x="50" y="1175"/>
                    </a:lnTo>
                    <a:lnTo>
                      <a:pt x="105" y="1280"/>
                    </a:lnTo>
                    <a:lnTo>
                      <a:pt x="150" y="1345"/>
                    </a:lnTo>
                    <a:lnTo>
                      <a:pt x="190" y="1405"/>
                    </a:lnTo>
                    <a:lnTo>
                      <a:pt x="215" y="1430"/>
                    </a:lnTo>
                    <a:lnTo>
                      <a:pt x="240" y="1455"/>
                    </a:lnTo>
                    <a:lnTo>
                      <a:pt x="265" y="1480"/>
                    </a:lnTo>
                    <a:lnTo>
                      <a:pt x="290" y="1495"/>
                    </a:lnTo>
                    <a:lnTo>
                      <a:pt x="310" y="1510"/>
                    </a:lnTo>
                    <a:lnTo>
                      <a:pt x="400" y="1550"/>
                    </a:lnTo>
                    <a:lnTo>
                      <a:pt x="490" y="1590"/>
                    </a:lnTo>
                    <a:lnTo>
                      <a:pt x="520" y="1505"/>
                    </a:lnTo>
                    <a:lnTo>
                      <a:pt x="550" y="1505"/>
                    </a:lnTo>
                    <a:lnTo>
                      <a:pt x="575" y="1500"/>
                    </a:lnTo>
                    <a:lnTo>
                      <a:pt x="605" y="1500"/>
                    </a:lnTo>
                    <a:lnTo>
                      <a:pt x="630" y="1505"/>
                    </a:lnTo>
                    <a:lnTo>
                      <a:pt x="655" y="1515"/>
                    </a:lnTo>
                    <a:lnTo>
                      <a:pt x="720" y="1555"/>
                    </a:lnTo>
                    <a:lnTo>
                      <a:pt x="765" y="1615"/>
                    </a:lnTo>
                    <a:lnTo>
                      <a:pt x="790" y="1695"/>
                    </a:lnTo>
                    <a:lnTo>
                      <a:pt x="905" y="1740"/>
                    </a:lnTo>
                    <a:lnTo>
                      <a:pt x="1020" y="1785"/>
                    </a:lnTo>
                    <a:lnTo>
                      <a:pt x="950" y="1750"/>
                    </a:lnTo>
                    <a:lnTo>
                      <a:pt x="890" y="1710"/>
                    </a:lnTo>
                    <a:lnTo>
                      <a:pt x="865" y="1680"/>
                    </a:lnTo>
                    <a:lnTo>
                      <a:pt x="860" y="1650"/>
                    </a:lnTo>
                    <a:lnTo>
                      <a:pt x="880" y="1620"/>
                    </a:lnTo>
                    <a:lnTo>
                      <a:pt x="900" y="1615"/>
                    </a:lnTo>
                    <a:lnTo>
                      <a:pt x="1015" y="1675"/>
                    </a:lnTo>
                    <a:lnTo>
                      <a:pt x="1135" y="1725"/>
                    </a:lnTo>
                    <a:lnTo>
                      <a:pt x="1230" y="1765"/>
                    </a:lnTo>
                    <a:lnTo>
                      <a:pt x="1325" y="1810"/>
                    </a:lnTo>
                    <a:lnTo>
                      <a:pt x="1310" y="1835"/>
                    </a:lnTo>
                    <a:lnTo>
                      <a:pt x="1200" y="1825"/>
                    </a:lnTo>
                    <a:lnTo>
                      <a:pt x="1090" y="1805"/>
                    </a:lnTo>
                    <a:lnTo>
                      <a:pt x="1065" y="1800"/>
                    </a:lnTo>
                    <a:lnTo>
                      <a:pt x="1045" y="1790"/>
                    </a:lnTo>
                    <a:lnTo>
                      <a:pt x="1085" y="1805"/>
                    </a:lnTo>
                    <a:lnTo>
                      <a:pt x="1130" y="1820"/>
                    </a:lnTo>
                    <a:lnTo>
                      <a:pt x="1300" y="1865"/>
                    </a:lnTo>
                    <a:lnTo>
                      <a:pt x="1475" y="1905"/>
                    </a:lnTo>
                    <a:lnTo>
                      <a:pt x="1595" y="1925"/>
                    </a:lnTo>
                    <a:lnTo>
                      <a:pt x="1715" y="1940"/>
                    </a:lnTo>
                    <a:lnTo>
                      <a:pt x="1770" y="1945"/>
                    </a:lnTo>
                    <a:lnTo>
                      <a:pt x="1830" y="1950"/>
                    </a:lnTo>
                    <a:lnTo>
                      <a:pt x="2710" y="1910"/>
                    </a:lnTo>
                    <a:lnTo>
                      <a:pt x="2775" y="1895"/>
                    </a:lnTo>
                    <a:lnTo>
                      <a:pt x="2840" y="1865"/>
                    </a:lnTo>
                    <a:lnTo>
                      <a:pt x="2920" y="1810"/>
                    </a:lnTo>
                    <a:lnTo>
                      <a:pt x="2985" y="1735"/>
                    </a:lnTo>
                    <a:lnTo>
                      <a:pt x="3010" y="1730"/>
                    </a:lnTo>
                    <a:lnTo>
                      <a:pt x="3110" y="1860"/>
                    </a:lnTo>
                    <a:lnTo>
                      <a:pt x="3210" y="1845"/>
                    </a:lnTo>
                    <a:lnTo>
                      <a:pt x="3300" y="1805"/>
                    </a:lnTo>
                    <a:lnTo>
                      <a:pt x="3390" y="1770"/>
                    </a:lnTo>
                    <a:lnTo>
                      <a:pt x="3445" y="1755"/>
                    </a:lnTo>
                    <a:lnTo>
                      <a:pt x="3500" y="1755"/>
                    </a:lnTo>
                    <a:lnTo>
                      <a:pt x="3545" y="1755"/>
                    </a:lnTo>
                    <a:lnTo>
                      <a:pt x="3585" y="1745"/>
                    </a:lnTo>
                    <a:lnTo>
                      <a:pt x="3650" y="1735"/>
                    </a:lnTo>
                    <a:lnTo>
                      <a:pt x="3715" y="1720"/>
                    </a:lnTo>
                    <a:lnTo>
                      <a:pt x="3730" y="1715"/>
                    </a:lnTo>
                    <a:lnTo>
                      <a:pt x="3740" y="1710"/>
                    </a:lnTo>
                    <a:lnTo>
                      <a:pt x="3755" y="1695"/>
                    </a:lnTo>
                    <a:lnTo>
                      <a:pt x="3765" y="1675"/>
                    </a:lnTo>
                    <a:lnTo>
                      <a:pt x="3770" y="1655"/>
                    </a:lnTo>
                    <a:lnTo>
                      <a:pt x="3770" y="1635"/>
                    </a:lnTo>
                    <a:lnTo>
                      <a:pt x="3805" y="1610"/>
                    </a:lnTo>
                    <a:lnTo>
                      <a:pt x="3840" y="1590"/>
                    </a:lnTo>
                    <a:lnTo>
                      <a:pt x="3875" y="1550"/>
                    </a:lnTo>
                    <a:lnTo>
                      <a:pt x="3890" y="1505"/>
                    </a:lnTo>
                    <a:lnTo>
                      <a:pt x="3890" y="1495"/>
                    </a:lnTo>
                    <a:lnTo>
                      <a:pt x="3890" y="1485"/>
                    </a:lnTo>
                    <a:lnTo>
                      <a:pt x="3720" y="1555"/>
                    </a:lnTo>
                    <a:lnTo>
                      <a:pt x="3545" y="1610"/>
                    </a:lnTo>
                    <a:lnTo>
                      <a:pt x="3365" y="1645"/>
                    </a:lnTo>
                    <a:lnTo>
                      <a:pt x="3205" y="1665"/>
                    </a:lnTo>
                    <a:lnTo>
                      <a:pt x="3045" y="1695"/>
                    </a:lnTo>
                    <a:lnTo>
                      <a:pt x="2840" y="1725"/>
                    </a:lnTo>
                    <a:lnTo>
                      <a:pt x="2635" y="1730"/>
                    </a:lnTo>
                    <a:lnTo>
                      <a:pt x="2285" y="1705"/>
                    </a:lnTo>
                    <a:lnTo>
                      <a:pt x="1935" y="1655"/>
                    </a:lnTo>
                    <a:lnTo>
                      <a:pt x="1590" y="1585"/>
                    </a:lnTo>
                    <a:lnTo>
                      <a:pt x="1350" y="1525"/>
                    </a:lnTo>
                    <a:lnTo>
                      <a:pt x="1110" y="1465"/>
                    </a:lnTo>
                    <a:lnTo>
                      <a:pt x="830" y="1385"/>
                    </a:lnTo>
                    <a:lnTo>
                      <a:pt x="555" y="1285"/>
                    </a:lnTo>
                    <a:lnTo>
                      <a:pt x="455" y="1235"/>
                    </a:lnTo>
                    <a:lnTo>
                      <a:pt x="360" y="1170"/>
                    </a:lnTo>
                    <a:lnTo>
                      <a:pt x="310" y="1115"/>
                    </a:lnTo>
                    <a:lnTo>
                      <a:pt x="270" y="1055"/>
                    </a:lnTo>
                    <a:lnTo>
                      <a:pt x="235" y="970"/>
                    </a:lnTo>
                    <a:lnTo>
                      <a:pt x="215" y="875"/>
                    </a:lnTo>
                    <a:lnTo>
                      <a:pt x="210" y="830"/>
                    </a:lnTo>
                    <a:lnTo>
                      <a:pt x="210" y="780"/>
                    </a:lnTo>
                    <a:lnTo>
                      <a:pt x="210" y="740"/>
                    </a:lnTo>
                    <a:lnTo>
                      <a:pt x="215" y="700"/>
                    </a:lnTo>
                    <a:lnTo>
                      <a:pt x="255" y="670"/>
                    </a:lnTo>
                    <a:lnTo>
                      <a:pt x="260" y="675"/>
                    </a:lnTo>
                    <a:lnTo>
                      <a:pt x="265" y="675"/>
                    </a:lnTo>
                    <a:lnTo>
                      <a:pt x="275" y="680"/>
                    </a:lnTo>
                    <a:lnTo>
                      <a:pt x="290" y="680"/>
                    </a:lnTo>
                    <a:lnTo>
                      <a:pt x="305" y="680"/>
                    </a:lnTo>
                    <a:lnTo>
                      <a:pt x="315" y="675"/>
                    </a:lnTo>
                    <a:lnTo>
                      <a:pt x="330" y="665"/>
                    </a:lnTo>
                    <a:lnTo>
                      <a:pt x="345" y="655"/>
                    </a:lnTo>
                    <a:lnTo>
                      <a:pt x="355" y="640"/>
                    </a:lnTo>
                    <a:lnTo>
                      <a:pt x="360" y="620"/>
                    </a:lnTo>
                    <a:lnTo>
                      <a:pt x="365" y="600"/>
                    </a:lnTo>
                    <a:lnTo>
                      <a:pt x="350" y="595"/>
                    </a:lnTo>
                    <a:lnTo>
                      <a:pt x="355" y="600"/>
                    </a:lnTo>
                    <a:lnTo>
                      <a:pt x="365" y="600"/>
                    </a:lnTo>
                    <a:lnTo>
                      <a:pt x="735" y="705"/>
                    </a:lnTo>
                    <a:lnTo>
                      <a:pt x="1110" y="785"/>
                    </a:lnTo>
                    <a:lnTo>
                      <a:pt x="1490" y="835"/>
                    </a:lnTo>
                    <a:lnTo>
                      <a:pt x="1900" y="855"/>
                    </a:lnTo>
                    <a:lnTo>
                      <a:pt x="2305" y="845"/>
                    </a:lnTo>
                    <a:lnTo>
                      <a:pt x="2705" y="810"/>
                    </a:lnTo>
                    <a:lnTo>
                      <a:pt x="3100" y="740"/>
                    </a:lnTo>
                    <a:lnTo>
                      <a:pt x="3495" y="640"/>
                    </a:lnTo>
                    <a:lnTo>
                      <a:pt x="3885" y="510"/>
                    </a:lnTo>
                    <a:lnTo>
                      <a:pt x="3920" y="495"/>
                    </a:lnTo>
                    <a:lnTo>
                      <a:pt x="3960" y="480"/>
                    </a:lnTo>
                    <a:lnTo>
                      <a:pt x="3770" y="530"/>
                    </a:lnTo>
                    <a:lnTo>
                      <a:pt x="3580" y="570"/>
                    </a:lnTo>
                    <a:lnTo>
                      <a:pt x="3580" y="570"/>
                    </a:lnTo>
                    <a:close/>
                    <a:moveTo>
                      <a:pt x="390" y="50"/>
                    </a:moveTo>
                    <a:lnTo>
                      <a:pt x="395" y="125"/>
                    </a:lnTo>
                    <a:lnTo>
                      <a:pt x="420" y="145"/>
                    </a:lnTo>
                    <a:lnTo>
                      <a:pt x="420" y="290"/>
                    </a:lnTo>
                    <a:lnTo>
                      <a:pt x="445" y="255"/>
                    </a:lnTo>
                    <a:lnTo>
                      <a:pt x="465" y="255"/>
                    </a:lnTo>
                    <a:lnTo>
                      <a:pt x="475" y="265"/>
                    </a:lnTo>
                    <a:lnTo>
                      <a:pt x="465" y="340"/>
                    </a:lnTo>
                    <a:lnTo>
                      <a:pt x="475" y="330"/>
                    </a:lnTo>
                    <a:lnTo>
                      <a:pt x="535" y="355"/>
                    </a:lnTo>
                    <a:lnTo>
                      <a:pt x="490" y="355"/>
                    </a:lnTo>
                    <a:lnTo>
                      <a:pt x="445" y="385"/>
                    </a:lnTo>
                    <a:lnTo>
                      <a:pt x="435" y="305"/>
                    </a:lnTo>
                    <a:lnTo>
                      <a:pt x="390" y="375"/>
                    </a:lnTo>
                    <a:lnTo>
                      <a:pt x="375" y="375"/>
                    </a:lnTo>
                    <a:lnTo>
                      <a:pt x="390" y="180"/>
                    </a:lnTo>
                    <a:lnTo>
                      <a:pt x="390" y="180"/>
                    </a:lnTo>
                    <a:lnTo>
                      <a:pt x="390" y="185"/>
                    </a:lnTo>
                    <a:lnTo>
                      <a:pt x="350" y="285"/>
                    </a:lnTo>
                    <a:lnTo>
                      <a:pt x="295" y="375"/>
                    </a:lnTo>
                    <a:lnTo>
                      <a:pt x="275" y="365"/>
                    </a:lnTo>
                    <a:lnTo>
                      <a:pt x="330" y="270"/>
                    </a:lnTo>
                    <a:lnTo>
                      <a:pt x="365" y="170"/>
                    </a:lnTo>
                    <a:lnTo>
                      <a:pt x="375" y="60"/>
                    </a:lnTo>
                    <a:lnTo>
                      <a:pt x="390" y="50"/>
                    </a:lnTo>
                    <a:close/>
                    <a:moveTo>
                      <a:pt x="1345" y="1820"/>
                    </a:moveTo>
                    <a:lnTo>
                      <a:pt x="1355" y="1815"/>
                    </a:lnTo>
                    <a:lnTo>
                      <a:pt x="1370" y="1810"/>
                    </a:lnTo>
                    <a:lnTo>
                      <a:pt x="1385" y="1815"/>
                    </a:lnTo>
                    <a:lnTo>
                      <a:pt x="1395" y="1820"/>
                    </a:lnTo>
                    <a:lnTo>
                      <a:pt x="1400" y="1825"/>
                    </a:lnTo>
                    <a:lnTo>
                      <a:pt x="1405" y="1835"/>
                    </a:lnTo>
                    <a:lnTo>
                      <a:pt x="1400" y="1840"/>
                    </a:lnTo>
                    <a:lnTo>
                      <a:pt x="1395" y="1850"/>
                    </a:lnTo>
                    <a:lnTo>
                      <a:pt x="1385" y="1855"/>
                    </a:lnTo>
                    <a:lnTo>
                      <a:pt x="1370" y="1855"/>
                    </a:lnTo>
                    <a:lnTo>
                      <a:pt x="1355" y="1855"/>
                    </a:lnTo>
                    <a:lnTo>
                      <a:pt x="1345" y="1850"/>
                    </a:lnTo>
                    <a:lnTo>
                      <a:pt x="1335" y="1840"/>
                    </a:lnTo>
                    <a:lnTo>
                      <a:pt x="1335" y="1835"/>
                    </a:lnTo>
                    <a:lnTo>
                      <a:pt x="1335" y="1825"/>
                    </a:lnTo>
                    <a:lnTo>
                      <a:pt x="1345" y="1820"/>
                    </a:lnTo>
                    <a:close/>
                  </a:path>
                </a:pathLst>
              </a:custGeom>
              <a:solidFill>
                <a:srgbClr val="CCFF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9BBE6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5" name="Freeform 419"/>
              <p:cNvSpPr>
                <a:spLocks/>
              </p:cNvSpPr>
              <p:nvPr/>
            </p:nvSpPr>
            <p:spPr bwMode="auto">
              <a:xfrm>
                <a:off x="1448" y="2258"/>
                <a:ext cx="260" cy="335"/>
              </a:xfrm>
              <a:custGeom>
                <a:avLst/>
                <a:gdLst>
                  <a:gd name="T0" fmla="*/ 120 w 260"/>
                  <a:gd name="T1" fmla="*/ 75 h 335"/>
                  <a:gd name="T2" fmla="*/ 115 w 260"/>
                  <a:gd name="T3" fmla="*/ 0 h 335"/>
                  <a:gd name="T4" fmla="*/ 100 w 260"/>
                  <a:gd name="T5" fmla="*/ 10 h 335"/>
                  <a:gd name="T6" fmla="*/ 90 w 260"/>
                  <a:gd name="T7" fmla="*/ 120 h 335"/>
                  <a:gd name="T8" fmla="*/ 55 w 260"/>
                  <a:gd name="T9" fmla="*/ 220 h 335"/>
                  <a:gd name="T10" fmla="*/ 0 w 260"/>
                  <a:gd name="T11" fmla="*/ 315 h 335"/>
                  <a:gd name="T12" fmla="*/ 20 w 260"/>
                  <a:gd name="T13" fmla="*/ 325 h 335"/>
                  <a:gd name="T14" fmla="*/ 75 w 260"/>
                  <a:gd name="T15" fmla="*/ 235 h 335"/>
                  <a:gd name="T16" fmla="*/ 115 w 260"/>
                  <a:gd name="T17" fmla="*/ 135 h 335"/>
                  <a:gd name="T18" fmla="*/ 115 w 260"/>
                  <a:gd name="T19" fmla="*/ 130 h 335"/>
                  <a:gd name="T20" fmla="*/ 115 w 260"/>
                  <a:gd name="T21" fmla="*/ 130 h 335"/>
                  <a:gd name="T22" fmla="*/ 100 w 260"/>
                  <a:gd name="T23" fmla="*/ 325 h 335"/>
                  <a:gd name="T24" fmla="*/ 115 w 260"/>
                  <a:gd name="T25" fmla="*/ 325 h 335"/>
                  <a:gd name="T26" fmla="*/ 160 w 260"/>
                  <a:gd name="T27" fmla="*/ 255 h 335"/>
                  <a:gd name="T28" fmla="*/ 170 w 260"/>
                  <a:gd name="T29" fmla="*/ 335 h 335"/>
                  <a:gd name="T30" fmla="*/ 215 w 260"/>
                  <a:gd name="T31" fmla="*/ 305 h 335"/>
                  <a:gd name="T32" fmla="*/ 260 w 260"/>
                  <a:gd name="T33" fmla="*/ 305 h 335"/>
                  <a:gd name="T34" fmla="*/ 200 w 260"/>
                  <a:gd name="T35" fmla="*/ 280 h 335"/>
                  <a:gd name="T36" fmla="*/ 190 w 260"/>
                  <a:gd name="T37" fmla="*/ 290 h 335"/>
                  <a:gd name="T38" fmla="*/ 200 w 260"/>
                  <a:gd name="T39" fmla="*/ 215 h 335"/>
                  <a:gd name="T40" fmla="*/ 190 w 260"/>
                  <a:gd name="T41" fmla="*/ 205 h 335"/>
                  <a:gd name="T42" fmla="*/ 170 w 260"/>
                  <a:gd name="T43" fmla="*/ 205 h 335"/>
                  <a:gd name="T44" fmla="*/ 145 w 260"/>
                  <a:gd name="T45" fmla="*/ 240 h 335"/>
                  <a:gd name="T46" fmla="*/ 145 w 260"/>
                  <a:gd name="T47" fmla="*/ 95 h 335"/>
                  <a:gd name="T48" fmla="*/ 120 w 260"/>
                  <a:gd name="T49" fmla="*/ 75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0" h="335">
                    <a:moveTo>
                      <a:pt x="120" y="75"/>
                    </a:moveTo>
                    <a:lnTo>
                      <a:pt x="115" y="0"/>
                    </a:lnTo>
                    <a:lnTo>
                      <a:pt x="100" y="10"/>
                    </a:lnTo>
                    <a:lnTo>
                      <a:pt x="90" y="120"/>
                    </a:lnTo>
                    <a:lnTo>
                      <a:pt x="55" y="220"/>
                    </a:lnTo>
                    <a:lnTo>
                      <a:pt x="0" y="315"/>
                    </a:lnTo>
                    <a:lnTo>
                      <a:pt x="20" y="325"/>
                    </a:lnTo>
                    <a:lnTo>
                      <a:pt x="75" y="235"/>
                    </a:lnTo>
                    <a:lnTo>
                      <a:pt x="115" y="135"/>
                    </a:lnTo>
                    <a:lnTo>
                      <a:pt x="115" y="130"/>
                    </a:lnTo>
                    <a:lnTo>
                      <a:pt x="115" y="130"/>
                    </a:lnTo>
                    <a:lnTo>
                      <a:pt x="100" y="325"/>
                    </a:lnTo>
                    <a:lnTo>
                      <a:pt x="115" y="325"/>
                    </a:lnTo>
                    <a:lnTo>
                      <a:pt x="160" y="255"/>
                    </a:lnTo>
                    <a:lnTo>
                      <a:pt x="170" y="335"/>
                    </a:lnTo>
                    <a:lnTo>
                      <a:pt x="215" y="305"/>
                    </a:lnTo>
                    <a:lnTo>
                      <a:pt x="260" y="305"/>
                    </a:lnTo>
                    <a:lnTo>
                      <a:pt x="200" y="280"/>
                    </a:lnTo>
                    <a:lnTo>
                      <a:pt x="190" y="290"/>
                    </a:lnTo>
                    <a:lnTo>
                      <a:pt x="200" y="215"/>
                    </a:lnTo>
                    <a:lnTo>
                      <a:pt x="190" y="205"/>
                    </a:lnTo>
                    <a:lnTo>
                      <a:pt x="170" y="205"/>
                    </a:lnTo>
                    <a:lnTo>
                      <a:pt x="145" y="240"/>
                    </a:lnTo>
                    <a:lnTo>
                      <a:pt x="145" y="95"/>
                    </a:lnTo>
                    <a:lnTo>
                      <a:pt x="12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6" name="Freeform 420"/>
              <p:cNvSpPr>
                <a:spLocks/>
              </p:cNvSpPr>
              <p:nvPr/>
            </p:nvSpPr>
            <p:spPr bwMode="auto">
              <a:xfrm>
                <a:off x="2508" y="4018"/>
                <a:ext cx="70" cy="45"/>
              </a:xfrm>
              <a:custGeom>
                <a:avLst/>
                <a:gdLst>
                  <a:gd name="T0" fmla="*/ 35 w 70"/>
                  <a:gd name="T1" fmla="*/ 0 h 45"/>
                  <a:gd name="T2" fmla="*/ 20 w 70"/>
                  <a:gd name="T3" fmla="*/ 5 h 45"/>
                  <a:gd name="T4" fmla="*/ 10 w 70"/>
                  <a:gd name="T5" fmla="*/ 10 h 45"/>
                  <a:gd name="T6" fmla="*/ 0 w 70"/>
                  <a:gd name="T7" fmla="*/ 15 h 45"/>
                  <a:gd name="T8" fmla="*/ 0 w 70"/>
                  <a:gd name="T9" fmla="*/ 25 h 45"/>
                  <a:gd name="T10" fmla="*/ 0 w 70"/>
                  <a:gd name="T11" fmla="*/ 30 h 45"/>
                  <a:gd name="T12" fmla="*/ 10 w 70"/>
                  <a:gd name="T13" fmla="*/ 40 h 45"/>
                  <a:gd name="T14" fmla="*/ 20 w 70"/>
                  <a:gd name="T15" fmla="*/ 45 h 45"/>
                  <a:gd name="T16" fmla="*/ 35 w 70"/>
                  <a:gd name="T17" fmla="*/ 45 h 45"/>
                  <a:gd name="T18" fmla="*/ 50 w 70"/>
                  <a:gd name="T19" fmla="*/ 45 h 45"/>
                  <a:gd name="T20" fmla="*/ 60 w 70"/>
                  <a:gd name="T21" fmla="*/ 40 h 45"/>
                  <a:gd name="T22" fmla="*/ 65 w 70"/>
                  <a:gd name="T23" fmla="*/ 30 h 45"/>
                  <a:gd name="T24" fmla="*/ 70 w 70"/>
                  <a:gd name="T25" fmla="*/ 25 h 45"/>
                  <a:gd name="T26" fmla="*/ 65 w 70"/>
                  <a:gd name="T27" fmla="*/ 15 h 45"/>
                  <a:gd name="T28" fmla="*/ 60 w 70"/>
                  <a:gd name="T29" fmla="*/ 10 h 45"/>
                  <a:gd name="T30" fmla="*/ 50 w 70"/>
                  <a:gd name="T31" fmla="*/ 5 h 45"/>
                  <a:gd name="T32" fmla="*/ 35 w 70"/>
                  <a:gd name="T33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70" h="45">
                    <a:moveTo>
                      <a:pt x="35" y="0"/>
                    </a:moveTo>
                    <a:lnTo>
                      <a:pt x="20" y="5"/>
                    </a:lnTo>
                    <a:lnTo>
                      <a:pt x="10" y="10"/>
                    </a:lnTo>
                    <a:lnTo>
                      <a:pt x="0" y="15"/>
                    </a:lnTo>
                    <a:lnTo>
                      <a:pt x="0" y="25"/>
                    </a:lnTo>
                    <a:lnTo>
                      <a:pt x="0" y="30"/>
                    </a:lnTo>
                    <a:lnTo>
                      <a:pt x="10" y="40"/>
                    </a:lnTo>
                    <a:lnTo>
                      <a:pt x="20" y="45"/>
                    </a:lnTo>
                    <a:lnTo>
                      <a:pt x="35" y="45"/>
                    </a:lnTo>
                    <a:lnTo>
                      <a:pt x="50" y="45"/>
                    </a:lnTo>
                    <a:lnTo>
                      <a:pt x="60" y="40"/>
                    </a:lnTo>
                    <a:lnTo>
                      <a:pt x="65" y="30"/>
                    </a:lnTo>
                    <a:lnTo>
                      <a:pt x="70" y="25"/>
                    </a:lnTo>
                    <a:lnTo>
                      <a:pt x="65" y="15"/>
                    </a:lnTo>
                    <a:lnTo>
                      <a:pt x="60" y="10"/>
                    </a:lnTo>
                    <a:lnTo>
                      <a:pt x="50" y="5"/>
                    </a:lnTo>
                    <a:lnTo>
                      <a:pt x="3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7" name="Freeform 421"/>
              <p:cNvSpPr>
                <a:spLocks noEditPoints="1"/>
              </p:cNvSpPr>
              <p:nvPr/>
            </p:nvSpPr>
            <p:spPr bwMode="auto">
              <a:xfrm>
                <a:off x="1383" y="2398"/>
                <a:ext cx="4615" cy="1655"/>
              </a:xfrm>
              <a:custGeom>
                <a:avLst/>
                <a:gdLst>
                  <a:gd name="T0" fmla="*/ 3675 w 4615"/>
                  <a:gd name="T1" fmla="*/ 320 h 1655"/>
                  <a:gd name="T2" fmla="*/ 2495 w 4615"/>
                  <a:gd name="T3" fmla="*/ 620 h 1655"/>
                  <a:gd name="T4" fmla="*/ 1280 w 4615"/>
                  <a:gd name="T5" fmla="*/ 645 h 1655"/>
                  <a:gd name="T6" fmla="*/ 155 w 4615"/>
                  <a:gd name="T7" fmla="*/ 410 h 1655"/>
                  <a:gd name="T8" fmla="*/ 155 w 4615"/>
                  <a:gd name="T9" fmla="*/ 410 h 1655"/>
                  <a:gd name="T10" fmla="*/ 135 w 4615"/>
                  <a:gd name="T11" fmla="*/ 465 h 1655"/>
                  <a:gd name="T12" fmla="*/ 95 w 4615"/>
                  <a:gd name="T13" fmla="*/ 490 h 1655"/>
                  <a:gd name="T14" fmla="*/ 55 w 4615"/>
                  <a:gd name="T15" fmla="*/ 485 h 1655"/>
                  <a:gd name="T16" fmla="*/ 5 w 4615"/>
                  <a:gd name="T17" fmla="*/ 510 h 1655"/>
                  <a:gd name="T18" fmla="*/ 0 w 4615"/>
                  <a:gd name="T19" fmla="*/ 640 h 1655"/>
                  <a:gd name="T20" fmla="*/ 60 w 4615"/>
                  <a:gd name="T21" fmla="*/ 865 h 1655"/>
                  <a:gd name="T22" fmla="*/ 245 w 4615"/>
                  <a:gd name="T23" fmla="*/ 1045 h 1655"/>
                  <a:gd name="T24" fmla="*/ 900 w 4615"/>
                  <a:gd name="T25" fmla="*/ 1275 h 1655"/>
                  <a:gd name="T26" fmla="*/ 1725 w 4615"/>
                  <a:gd name="T27" fmla="*/ 1465 h 1655"/>
                  <a:gd name="T28" fmla="*/ 2630 w 4615"/>
                  <a:gd name="T29" fmla="*/ 1535 h 1655"/>
                  <a:gd name="T30" fmla="*/ 3155 w 4615"/>
                  <a:gd name="T31" fmla="*/ 1455 h 1655"/>
                  <a:gd name="T32" fmla="*/ 3680 w 4615"/>
                  <a:gd name="T33" fmla="*/ 1295 h 1655"/>
                  <a:gd name="T34" fmla="*/ 3665 w 4615"/>
                  <a:gd name="T35" fmla="*/ 1360 h 1655"/>
                  <a:gd name="T36" fmla="*/ 3560 w 4615"/>
                  <a:gd name="T37" fmla="*/ 1445 h 1655"/>
                  <a:gd name="T38" fmla="*/ 3545 w 4615"/>
                  <a:gd name="T39" fmla="*/ 1505 h 1655"/>
                  <a:gd name="T40" fmla="*/ 3505 w 4615"/>
                  <a:gd name="T41" fmla="*/ 1530 h 1655"/>
                  <a:gd name="T42" fmla="*/ 3335 w 4615"/>
                  <a:gd name="T43" fmla="*/ 1565 h 1655"/>
                  <a:gd name="T44" fmla="*/ 3180 w 4615"/>
                  <a:gd name="T45" fmla="*/ 1580 h 1655"/>
                  <a:gd name="T46" fmla="*/ 3120 w 4615"/>
                  <a:gd name="T47" fmla="*/ 1635 h 1655"/>
                  <a:gd name="T48" fmla="*/ 3705 w 4615"/>
                  <a:gd name="T49" fmla="*/ 1480 h 1655"/>
                  <a:gd name="T50" fmla="*/ 3860 w 4615"/>
                  <a:gd name="T51" fmla="*/ 1240 h 1655"/>
                  <a:gd name="T52" fmla="*/ 3890 w 4615"/>
                  <a:gd name="T53" fmla="*/ 1190 h 1655"/>
                  <a:gd name="T54" fmla="*/ 3955 w 4615"/>
                  <a:gd name="T55" fmla="*/ 1145 h 1655"/>
                  <a:gd name="T56" fmla="*/ 4015 w 4615"/>
                  <a:gd name="T57" fmla="*/ 1135 h 1655"/>
                  <a:gd name="T58" fmla="*/ 4070 w 4615"/>
                  <a:gd name="T59" fmla="*/ 1120 h 1655"/>
                  <a:gd name="T60" fmla="*/ 4375 w 4615"/>
                  <a:gd name="T61" fmla="*/ 1045 h 1655"/>
                  <a:gd name="T62" fmla="*/ 4555 w 4615"/>
                  <a:gd name="T63" fmla="*/ 920 h 1655"/>
                  <a:gd name="T64" fmla="*/ 4615 w 4615"/>
                  <a:gd name="T65" fmla="*/ 660 h 1655"/>
                  <a:gd name="T66" fmla="*/ 4535 w 4615"/>
                  <a:gd name="T67" fmla="*/ 320 h 1655"/>
                  <a:gd name="T68" fmla="*/ 4420 w 4615"/>
                  <a:gd name="T69" fmla="*/ 0 h 1655"/>
                  <a:gd name="T70" fmla="*/ 3925 w 4615"/>
                  <a:gd name="T71" fmla="*/ 240 h 1655"/>
                  <a:gd name="T72" fmla="*/ 4325 w 4615"/>
                  <a:gd name="T73" fmla="*/ 315 h 1655"/>
                  <a:gd name="T74" fmla="*/ 4465 w 4615"/>
                  <a:gd name="T75" fmla="*/ 395 h 1655"/>
                  <a:gd name="T76" fmla="*/ 4480 w 4615"/>
                  <a:gd name="T77" fmla="*/ 625 h 1655"/>
                  <a:gd name="T78" fmla="*/ 4450 w 4615"/>
                  <a:gd name="T79" fmla="*/ 630 h 1655"/>
                  <a:gd name="T80" fmla="*/ 4305 w 4615"/>
                  <a:gd name="T81" fmla="*/ 350 h 1655"/>
                  <a:gd name="T82" fmla="*/ 4570 w 4615"/>
                  <a:gd name="T83" fmla="*/ 670 h 1655"/>
                  <a:gd name="T84" fmla="*/ 4560 w 4615"/>
                  <a:gd name="T85" fmla="*/ 715 h 1655"/>
                  <a:gd name="T86" fmla="*/ 4520 w 4615"/>
                  <a:gd name="T87" fmla="*/ 755 h 1655"/>
                  <a:gd name="T88" fmla="*/ 4520 w 4615"/>
                  <a:gd name="T89" fmla="*/ 655 h 1655"/>
                  <a:gd name="T90" fmla="*/ 3625 w 4615"/>
                  <a:gd name="T91" fmla="*/ 1450 h 1655"/>
                  <a:gd name="T92" fmla="*/ 3725 w 4615"/>
                  <a:gd name="T93" fmla="*/ 1395 h 1655"/>
                  <a:gd name="T94" fmla="*/ 3820 w 4615"/>
                  <a:gd name="T95" fmla="*/ 1345 h 1655"/>
                  <a:gd name="T96" fmla="*/ 3800 w 4615"/>
                  <a:gd name="T97" fmla="*/ 1380 h 1655"/>
                  <a:gd name="T98" fmla="*/ 3625 w 4615"/>
                  <a:gd name="T99" fmla="*/ 1450 h 1655"/>
                  <a:gd name="T100" fmla="*/ 150 w 4615"/>
                  <a:gd name="T101" fmla="*/ 790 h 16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15" h="1655">
                    <a:moveTo>
                      <a:pt x="3750" y="290"/>
                    </a:moveTo>
                    <a:lnTo>
                      <a:pt x="3710" y="305"/>
                    </a:lnTo>
                    <a:lnTo>
                      <a:pt x="3675" y="320"/>
                    </a:lnTo>
                    <a:lnTo>
                      <a:pt x="3285" y="450"/>
                    </a:lnTo>
                    <a:lnTo>
                      <a:pt x="2890" y="550"/>
                    </a:lnTo>
                    <a:lnTo>
                      <a:pt x="2495" y="620"/>
                    </a:lnTo>
                    <a:lnTo>
                      <a:pt x="2095" y="655"/>
                    </a:lnTo>
                    <a:lnTo>
                      <a:pt x="1690" y="665"/>
                    </a:lnTo>
                    <a:lnTo>
                      <a:pt x="1280" y="645"/>
                    </a:lnTo>
                    <a:lnTo>
                      <a:pt x="900" y="595"/>
                    </a:lnTo>
                    <a:lnTo>
                      <a:pt x="525" y="515"/>
                    </a:lnTo>
                    <a:lnTo>
                      <a:pt x="155" y="410"/>
                    </a:lnTo>
                    <a:lnTo>
                      <a:pt x="145" y="410"/>
                    </a:lnTo>
                    <a:lnTo>
                      <a:pt x="140" y="405"/>
                    </a:lnTo>
                    <a:lnTo>
                      <a:pt x="155" y="410"/>
                    </a:lnTo>
                    <a:lnTo>
                      <a:pt x="150" y="430"/>
                    </a:lnTo>
                    <a:lnTo>
                      <a:pt x="145" y="450"/>
                    </a:lnTo>
                    <a:lnTo>
                      <a:pt x="135" y="465"/>
                    </a:lnTo>
                    <a:lnTo>
                      <a:pt x="120" y="475"/>
                    </a:lnTo>
                    <a:lnTo>
                      <a:pt x="105" y="485"/>
                    </a:lnTo>
                    <a:lnTo>
                      <a:pt x="95" y="490"/>
                    </a:lnTo>
                    <a:lnTo>
                      <a:pt x="80" y="490"/>
                    </a:lnTo>
                    <a:lnTo>
                      <a:pt x="65" y="490"/>
                    </a:lnTo>
                    <a:lnTo>
                      <a:pt x="55" y="485"/>
                    </a:lnTo>
                    <a:lnTo>
                      <a:pt x="50" y="485"/>
                    </a:lnTo>
                    <a:lnTo>
                      <a:pt x="45" y="480"/>
                    </a:lnTo>
                    <a:lnTo>
                      <a:pt x="5" y="510"/>
                    </a:lnTo>
                    <a:lnTo>
                      <a:pt x="0" y="550"/>
                    </a:lnTo>
                    <a:lnTo>
                      <a:pt x="0" y="590"/>
                    </a:lnTo>
                    <a:lnTo>
                      <a:pt x="0" y="640"/>
                    </a:lnTo>
                    <a:lnTo>
                      <a:pt x="5" y="685"/>
                    </a:lnTo>
                    <a:lnTo>
                      <a:pt x="25" y="780"/>
                    </a:lnTo>
                    <a:lnTo>
                      <a:pt x="60" y="865"/>
                    </a:lnTo>
                    <a:lnTo>
                      <a:pt x="100" y="925"/>
                    </a:lnTo>
                    <a:lnTo>
                      <a:pt x="150" y="980"/>
                    </a:lnTo>
                    <a:lnTo>
                      <a:pt x="245" y="1045"/>
                    </a:lnTo>
                    <a:lnTo>
                      <a:pt x="345" y="1095"/>
                    </a:lnTo>
                    <a:lnTo>
                      <a:pt x="620" y="1195"/>
                    </a:lnTo>
                    <a:lnTo>
                      <a:pt x="900" y="1275"/>
                    </a:lnTo>
                    <a:lnTo>
                      <a:pt x="1140" y="1335"/>
                    </a:lnTo>
                    <a:lnTo>
                      <a:pt x="1380" y="1395"/>
                    </a:lnTo>
                    <a:lnTo>
                      <a:pt x="1725" y="1465"/>
                    </a:lnTo>
                    <a:lnTo>
                      <a:pt x="2075" y="1515"/>
                    </a:lnTo>
                    <a:lnTo>
                      <a:pt x="2425" y="1540"/>
                    </a:lnTo>
                    <a:lnTo>
                      <a:pt x="2630" y="1535"/>
                    </a:lnTo>
                    <a:lnTo>
                      <a:pt x="2835" y="1505"/>
                    </a:lnTo>
                    <a:lnTo>
                      <a:pt x="2995" y="1475"/>
                    </a:lnTo>
                    <a:lnTo>
                      <a:pt x="3155" y="1455"/>
                    </a:lnTo>
                    <a:lnTo>
                      <a:pt x="3335" y="1420"/>
                    </a:lnTo>
                    <a:lnTo>
                      <a:pt x="3510" y="1365"/>
                    </a:lnTo>
                    <a:lnTo>
                      <a:pt x="3680" y="1295"/>
                    </a:lnTo>
                    <a:lnTo>
                      <a:pt x="3680" y="1305"/>
                    </a:lnTo>
                    <a:lnTo>
                      <a:pt x="3680" y="1315"/>
                    </a:lnTo>
                    <a:lnTo>
                      <a:pt x="3665" y="1360"/>
                    </a:lnTo>
                    <a:lnTo>
                      <a:pt x="3630" y="1400"/>
                    </a:lnTo>
                    <a:lnTo>
                      <a:pt x="3595" y="1420"/>
                    </a:lnTo>
                    <a:lnTo>
                      <a:pt x="3560" y="1445"/>
                    </a:lnTo>
                    <a:lnTo>
                      <a:pt x="3560" y="1465"/>
                    </a:lnTo>
                    <a:lnTo>
                      <a:pt x="3555" y="1485"/>
                    </a:lnTo>
                    <a:lnTo>
                      <a:pt x="3545" y="1505"/>
                    </a:lnTo>
                    <a:lnTo>
                      <a:pt x="3530" y="1520"/>
                    </a:lnTo>
                    <a:lnTo>
                      <a:pt x="3520" y="1525"/>
                    </a:lnTo>
                    <a:lnTo>
                      <a:pt x="3505" y="1530"/>
                    </a:lnTo>
                    <a:lnTo>
                      <a:pt x="3440" y="1545"/>
                    </a:lnTo>
                    <a:lnTo>
                      <a:pt x="3375" y="1555"/>
                    </a:lnTo>
                    <a:lnTo>
                      <a:pt x="3335" y="1565"/>
                    </a:lnTo>
                    <a:lnTo>
                      <a:pt x="3290" y="1565"/>
                    </a:lnTo>
                    <a:lnTo>
                      <a:pt x="3235" y="1565"/>
                    </a:lnTo>
                    <a:lnTo>
                      <a:pt x="3180" y="1580"/>
                    </a:lnTo>
                    <a:lnTo>
                      <a:pt x="3090" y="1615"/>
                    </a:lnTo>
                    <a:lnTo>
                      <a:pt x="3000" y="1655"/>
                    </a:lnTo>
                    <a:lnTo>
                      <a:pt x="3120" y="1635"/>
                    </a:lnTo>
                    <a:lnTo>
                      <a:pt x="3235" y="1610"/>
                    </a:lnTo>
                    <a:lnTo>
                      <a:pt x="3475" y="1555"/>
                    </a:lnTo>
                    <a:lnTo>
                      <a:pt x="3705" y="1480"/>
                    </a:lnTo>
                    <a:lnTo>
                      <a:pt x="3935" y="1390"/>
                    </a:lnTo>
                    <a:lnTo>
                      <a:pt x="3875" y="1370"/>
                    </a:lnTo>
                    <a:lnTo>
                      <a:pt x="3860" y="1240"/>
                    </a:lnTo>
                    <a:lnTo>
                      <a:pt x="3875" y="1200"/>
                    </a:lnTo>
                    <a:lnTo>
                      <a:pt x="3885" y="1195"/>
                    </a:lnTo>
                    <a:lnTo>
                      <a:pt x="3890" y="1190"/>
                    </a:lnTo>
                    <a:lnTo>
                      <a:pt x="3910" y="1175"/>
                    </a:lnTo>
                    <a:lnTo>
                      <a:pt x="3930" y="1160"/>
                    </a:lnTo>
                    <a:lnTo>
                      <a:pt x="3955" y="1145"/>
                    </a:lnTo>
                    <a:lnTo>
                      <a:pt x="3975" y="1140"/>
                    </a:lnTo>
                    <a:lnTo>
                      <a:pt x="4000" y="1135"/>
                    </a:lnTo>
                    <a:lnTo>
                      <a:pt x="4015" y="1135"/>
                    </a:lnTo>
                    <a:lnTo>
                      <a:pt x="4030" y="1140"/>
                    </a:lnTo>
                    <a:lnTo>
                      <a:pt x="4050" y="1130"/>
                    </a:lnTo>
                    <a:lnTo>
                      <a:pt x="4070" y="1120"/>
                    </a:lnTo>
                    <a:lnTo>
                      <a:pt x="4165" y="1080"/>
                    </a:lnTo>
                    <a:lnTo>
                      <a:pt x="4270" y="1055"/>
                    </a:lnTo>
                    <a:lnTo>
                      <a:pt x="4375" y="1045"/>
                    </a:lnTo>
                    <a:lnTo>
                      <a:pt x="4410" y="1080"/>
                    </a:lnTo>
                    <a:lnTo>
                      <a:pt x="4485" y="1000"/>
                    </a:lnTo>
                    <a:lnTo>
                      <a:pt x="4555" y="920"/>
                    </a:lnTo>
                    <a:lnTo>
                      <a:pt x="4590" y="855"/>
                    </a:lnTo>
                    <a:lnTo>
                      <a:pt x="4610" y="785"/>
                    </a:lnTo>
                    <a:lnTo>
                      <a:pt x="4615" y="660"/>
                    </a:lnTo>
                    <a:lnTo>
                      <a:pt x="4605" y="540"/>
                    </a:lnTo>
                    <a:lnTo>
                      <a:pt x="4575" y="420"/>
                    </a:lnTo>
                    <a:lnTo>
                      <a:pt x="4535" y="320"/>
                    </a:lnTo>
                    <a:lnTo>
                      <a:pt x="4480" y="225"/>
                    </a:lnTo>
                    <a:lnTo>
                      <a:pt x="4415" y="135"/>
                    </a:lnTo>
                    <a:lnTo>
                      <a:pt x="4420" y="0"/>
                    </a:lnTo>
                    <a:lnTo>
                      <a:pt x="4265" y="95"/>
                    </a:lnTo>
                    <a:lnTo>
                      <a:pt x="4100" y="175"/>
                    </a:lnTo>
                    <a:lnTo>
                      <a:pt x="3925" y="240"/>
                    </a:lnTo>
                    <a:lnTo>
                      <a:pt x="3750" y="290"/>
                    </a:lnTo>
                    <a:close/>
                    <a:moveTo>
                      <a:pt x="4310" y="325"/>
                    </a:moveTo>
                    <a:lnTo>
                      <a:pt x="4325" y="315"/>
                    </a:lnTo>
                    <a:lnTo>
                      <a:pt x="4345" y="305"/>
                    </a:lnTo>
                    <a:lnTo>
                      <a:pt x="4410" y="345"/>
                    </a:lnTo>
                    <a:lnTo>
                      <a:pt x="4465" y="395"/>
                    </a:lnTo>
                    <a:lnTo>
                      <a:pt x="4495" y="470"/>
                    </a:lnTo>
                    <a:lnTo>
                      <a:pt x="4505" y="550"/>
                    </a:lnTo>
                    <a:lnTo>
                      <a:pt x="4480" y="625"/>
                    </a:lnTo>
                    <a:lnTo>
                      <a:pt x="4475" y="650"/>
                    </a:lnTo>
                    <a:lnTo>
                      <a:pt x="4450" y="645"/>
                    </a:lnTo>
                    <a:lnTo>
                      <a:pt x="4450" y="630"/>
                    </a:lnTo>
                    <a:lnTo>
                      <a:pt x="4385" y="495"/>
                    </a:lnTo>
                    <a:lnTo>
                      <a:pt x="4310" y="365"/>
                    </a:lnTo>
                    <a:lnTo>
                      <a:pt x="4305" y="350"/>
                    </a:lnTo>
                    <a:lnTo>
                      <a:pt x="4305" y="340"/>
                    </a:lnTo>
                    <a:lnTo>
                      <a:pt x="4310" y="325"/>
                    </a:lnTo>
                    <a:close/>
                    <a:moveTo>
                      <a:pt x="4570" y="670"/>
                    </a:moveTo>
                    <a:lnTo>
                      <a:pt x="4570" y="690"/>
                    </a:lnTo>
                    <a:lnTo>
                      <a:pt x="4570" y="705"/>
                    </a:lnTo>
                    <a:lnTo>
                      <a:pt x="4560" y="715"/>
                    </a:lnTo>
                    <a:lnTo>
                      <a:pt x="4550" y="735"/>
                    </a:lnTo>
                    <a:lnTo>
                      <a:pt x="4535" y="745"/>
                    </a:lnTo>
                    <a:lnTo>
                      <a:pt x="4520" y="755"/>
                    </a:lnTo>
                    <a:lnTo>
                      <a:pt x="4505" y="755"/>
                    </a:lnTo>
                    <a:lnTo>
                      <a:pt x="4500" y="700"/>
                    </a:lnTo>
                    <a:lnTo>
                      <a:pt x="4520" y="655"/>
                    </a:lnTo>
                    <a:lnTo>
                      <a:pt x="4540" y="650"/>
                    </a:lnTo>
                    <a:lnTo>
                      <a:pt x="4570" y="670"/>
                    </a:lnTo>
                    <a:close/>
                    <a:moveTo>
                      <a:pt x="3625" y="1450"/>
                    </a:moveTo>
                    <a:lnTo>
                      <a:pt x="3640" y="1445"/>
                    </a:lnTo>
                    <a:lnTo>
                      <a:pt x="3650" y="1440"/>
                    </a:lnTo>
                    <a:lnTo>
                      <a:pt x="3725" y="1395"/>
                    </a:lnTo>
                    <a:lnTo>
                      <a:pt x="3790" y="1335"/>
                    </a:lnTo>
                    <a:lnTo>
                      <a:pt x="3800" y="1330"/>
                    </a:lnTo>
                    <a:lnTo>
                      <a:pt x="3820" y="1345"/>
                    </a:lnTo>
                    <a:lnTo>
                      <a:pt x="3815" y="1355"/>
                    </a:lnTo>
                    <a:lnTo>
                      <a:pt x="3810" y="1370"/>
                    </a:lnTo>
                    <a:lnTo>
                      <a:pt x="3800" y="1380"/>
                    </a:lnTo>
                    <a:lnTo>
                      <a:pt x="3725" y="1425"/>
                    </a:lnTo>
                    <a:lnTo>
                      <a:pt x="3640" y="1455"/>
                    </a:lnTo>
                    <a:lnTo>
                      <a:pt x="3625" y="1450"/>
                    </a:lnTo>
                    <a:close/>
                    <a:moveTo>
                      <a:pt x="465" y="945"/>
                    </a:moveTo>
                    <a:lnTo>
                      <a:pt x="300" y="880"/>
                    </a:lnTo>
                    <a:lnTo>
                      <a:pt x="150" y="790"/>
                    </a:lnTo>
                    <a:lnTo>
                      <a:pt x="465" y="94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8" name="Freeform 422"/>
              <p:cNvSpPr>
                <a:spLocks/>
              </p:cNvSpPr>
              <p:nvPr/>
            </p:nvSpPr>
            <p:spPr bwMode="auto">
              <a:xfrm>
                <a:off x="5688" y="2703"/>
                <a:ext cx="200" cy="345"/>
              </a:xfrm>
              <a:custGeom>
                <a:avLst/>
                <a:gdLst>
                  <a:gd name="T0" fmla="*/ 20 w 200"/>
                  <a:gd name="T1" fmla="*/ 10 h 345"/>
                  <a:gd name="T2" fmla="*/ 5 w 200"/>
                  <a:gd name="T3" fmla="*/ 20 h 345"/>
                  <a:gd name="T4" fmla="*/ 0 w 200"/>
                  <a:gd name="T5" fmla="*/ 35 h 345"/>
                  <a:gd name="T6" fmla="*/ 0 w 200"/>
                  <a:gd name="T7" fmla="*/ 45 h 345"/>
                  <a:gd name="T8" fmla="*/ 5 w 200"/>
                  <a:gd name="T9" fmla="*/ 60 h 345"/>
                  <a:gd name="T10" fmla="*/ 80 w 200"/>
                  <a:gd name="T11" fmla="*/ 190 h 345"/>
                  <a:gd name="T12" fmla="*/ 145 w 200"/>
                  <a:gd name="T13" fmla="*/ 325 h 345"/>
                  <a:gd name="T14" fmla="*/ 145 w 200"/>
                  <a:gd name="T15" fmla="*/ 340 h 345"/>
                  <a:gd name="T16" fmla="*/ 170 w 200"/>
                  <a:gd name="T17" fmla="*/ 345 h 345"/>
                  <a:gd name="T18" fmla="*/ 175 w 200"/>
                  <a:gd name="T19" fmla="*/ 320 h 345"/>
                  <a:gd name="T20" fmla="*/ 200 w 200"/>
                  <a:gd name="T21" fmla="*/ 245 h 345"/>
                  <a:gd name="T22" fmla="*/ 190 w 200"/>
                  <a:gd name="T23" fmla="*/ 165 h 345"/>
                  <a:gd name="T24" fmla="*/ 160 w 200"/>
                  <a:gd name="T25" fmla="*/ 90 h 345"/>
                  <a:gd name="T26" fmla="*/ 105 w 200"/>
                  <a:gd name="T27" fmla="*/ 40 h 345"/>
                  <a:gd name="T28" fmla="*/ 40 w 200"/>
                  <a:gd name="T29" fmla="*/ 0 h 345"/>
                  <a:gd name="T30" fmla="*/ 20 w 200"/>
                  <a:gd name="T31" fmla="*/ 10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00" h="345">
                    <a:moveTo>
                      <a:pt x="20" y="10"/>
                    </a:moveTo>
                    <a:lnTo>
                      <a:pt x="5" y="20"/>
                    </a:lnTo>
                    <a:lnTo>
                      <a:pt x="0" y="35"/>
                    </a:lnTo>
                    <a:lnTo>
                      <a:pt x="0" y="45"/>
                    </a:lnTo>
                    <a:lnTo>
                      <a:pt x="5" y="60"/>
                    </a:lnTo>
                    <a:lnTo>
                      <a:pt x="80" y="190"/>
                    </a:lnTo>
                    <a:lnTo>
                      <a:pt x="145" y="325"/>
                    </a:lnTo>
                    <a:lnTo>
                      <a:pt x="145" y="340"/>
                    </a:lnTo>
                    <a:lnTo>
                      <a:pt x="170" y="345"/>
                    </a:lnTo>
                    <a:lnTo>
                      <a:pt x="175" y="320"/>
                    </a:lnTo>
                    <a:lnTo>
                      <a:pt x="200" y="245"/>
                    </a:lnTo>
                    <a:lnTo>
                      <a:pt x="190" y="165"/>
                    </a:lnTo>
                    <a:lnTo>
                      <a:pt x="160" y="90"/>
                    </a:lnTo>
                    <a:lnTo>
                      <a:pt x="105" y="40"/>
                    </a:lnTo>
                    <a:lnTo>
                      <a:pt x="40" y="0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79" name="Freeform 423"/>
              <p:cNvSpPr>
                <a:spLocks/>
              </p:cNvSpPr>
              <p:nvPr/>
            </p:nvSpPr>
            <p:spPr bwMode="auto">
              <a:xfrm>
                <a:off x="5883" y="3048"/>
                <a:ext cx="70" cy="105"/>
              </a:xfrm>
              <a:custGeom>
                <a:avLst/>
                <a:gdLst>
                  <a:gd name="T0" fmla="*/ 60 w 70"/>
                  <a:gd name="T1" fmla="*/ 65 h 105"/>
                  <a:gd name="T2" fmla="*/ 70 w 70"/>
                  <a:gd name="T3" fmla="*/ 55 h 105"/>
                  <a:gd name="T4" fmla="*/ 70 w 70"/>
                  <a:gd name="T5" fmla="*/ 40 h 105"/>
                  <a:gd name="T6" fmla="*/ 70 w 70"/>
                  <a:gd name="T7" fmla="*/ 20 h 105"/>
                  <a:gd name="T8" fmla="*/ 40 w 70"/>
                  <a:gd name="T9" fmla="*/ 0 h 105"/>
                  <a:gd name="T10" fmla="*/ 20 w 70"/>
                  <a:gd name="T11" fmla="*/ 5 h 105"/>
                  <a:gd name="T12" fmla="*/ 0 w 70"/>
                  <a:gd name="T13" fmla="*/ 50 h 105"/>
                  <a:gd name="T14" fmla="*/ 5 w 70"/>
                  <a:gd name="T15" fmla="*/ 105 h 105"/>
                  <a:gd name="T16" fmla="*/ 20 w 70"/>
                  <a:gd name="T17" fmla="*/ 105 h 105"/>
                  <a:gd name="T18" fmla="*/ 35 w 70"/>
                  <a:gd name="T19" fmla="*/ 95 h 105"/>
                  <a:gd name="T20" fmla="*/ 50 w 70"/>
                  <a:gd name="T21" fmla="*/ 85 h 105"/>
                  <a:gd name="T22" fmla="*/ 60 w 70"/>
                  <a:gd name="T23" fmla="*/ 6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0" h="105">
                    <a:moveTo>
                      <a:pt x="60" y="65"/>
                    </a:moveTo>
                    <a:lnTo>
                      <a:pt x="70" y="55"/>
                    </a:lnTo>
                    <a:lnTo>
                      <a:pt x="70" y="40"/>
                    </a:lnTo>
                    <a:lnTo>
                      <a:pt x="70" y="20"/>
                    </a:lnTo>
                    <a:lnTo>
                      <a:pt x="40" y="0"/>
                    </a:lnTo>
                    <a:lnTo>
                      <a:pt x="20" y="5"/>
                    </a:lnTo>
                    <a:lnTo>
                      <a:pt x="0" y="50"/>
                    </a:lnTo>
                    <a:lnTo>
                      <a:pt x="5" y="105"/>
                    </a:lnTo>
                    <a:lnTo>
                      <a:pt x="20" y="105"/>
                    </a:lnTo>
                    <a:lnTo>
                      <a:pt x="35" y="95"/>
                    </a:lnTo>
                    <a:lnTo>
                      <a:pt x="50" y="85"/>
                    </a:lnTo>
                    <a:lnTo>
                      <a:pt x="60" y="65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0" name="Freeform 424"/>
              <p:cNvSpPr>
                <a:spLocks/>
              </p:cNvSpPr>
              <p:nvPr/>
            </p:nvSpPr>
            <p:spPr bwMode="auto">
              <a:xfrm>
                <a:off x="5008" y="3728"/>
                <a:ext cx="195" cy="125"/>
              </a:xfrm>
              <a:custGeom>
                <a:avLst/>
                <a:gdLst>
                  <a:gd name="T0" fmla="*/ 25 w 195"/>
                  <a:gd name="T1" fmla="*/ 110 h 125"/>
                  <a:gd name="T2" fmla="*/ 15 w 195"/>
                  <a:gd name="T3" fmla="*/ 115 h 125"/>
                  <a:gd name="T4" fmla="*/ 0 w 195"/>
                  <a:gd name="T5" fmla="*/ 120 h 125"/>
                  <a:gd name="T6" fmla="*/ 15 w 195"/>
                  <a:gd name="T7" fmla="*/ 125 h 125"/>
                  <a:gd name="T8" fmla="*/ 100 w 195"/>
                  <a:gd name="T9" fmla="*/ 95 h 125"/>
                  <a:gd name="T10" fmla="*/ 175 w 195"/>
                  <a:gd name="T11" fmla="*/ 50 h 125"/>
                  <a:gd name="T12" fmla="*/ 185 w 195"/>
                  <a:gd name="T13" fmla="*/ 40 h 125"/>
                  <a:gd name="T14" fmla="*/ 190 w 195"/>
                  <a:gd name="T15" fmla="*/ 25 h 125"/>
                  <a:gd name="T16" fmla="*/ 195 w 195"/>
                  <a:gd name="T17" fmla="*/ 15 h 125"/>
                  <a:gd name="T18" fmla="*/ 175 w 195"/>
                  <a:gd name="T19" fmla="*/ 0 h 125"/>
                  <a:gd name="T20" fmla="*/ 165 w 195"/>
                  <a:gd name="T21" fmla="*/ 5 h 125"/>
                  <a:gd name="T22" fmla="*/ 100 w 195"/>
                  <a:gd name="T23" fmla="*/ 65 h 125"/>
                  <a:gd name="T24" fmla="*/ 25 w 195"/>
                  <a:gd name="T25" fmla="*/ 11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95" h="125">
                    <a:moveTo>
                      <a:pt x="25" y="110"/>
                    </a:moveTo>
                    <a:lnTo>
                      <a:pt x="15" y="115"/>
                    </a:lnTo>
                    <a:lnTo>
                      <a:pt x="0" y="120"/>
                    </a:lnTo>
                    <a:lnTo>
                      <a:pt x="15" y="125"/>
                    </a:lnTo>
                    <a:lnTo>
                      <a:pt x="100" y="95"/>
                    </a:lnTo>
                    <a:lnTo>
                      <a:pt x="175" y="50"/>
                    </a:lnTo>
                    <a:lnTo>
                      <a:pt x="185" y="40"/>
                    </a:lnTo>
                    <a:lnTo>
                      <a:pt x="190" y="25"/>
                    </a:lnTo>
                    <a:lnTo>
                      <a:pt x="195" y="15"/>
                    </a:lnTo>
                    <a:lnTo>
                      <a:pt x="175" y="0"/>
                    </a:lnTo>
                    <a:lnTo>
                      <a:pt x="165" y="5"/>
                    </a:lnTo>
                    <a:lnTo>
                      <a:pt x="100" y="65"/>
                    </a:lnTo>
                    <a:lnTo>
                      <a:pt x="25" y="1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1" name="Freeform 425"/>
              <p:cNvSpPr>
                <a:spLocks/>
              </p:cNvSpPr>
              <p:nvPr/>
            </p:nvSpPr>
            <p:spPr bwMode="auto">
              <a:xfrm>
                <a:off x="1533" y="3188"/>
                <a:ext cx="315" cy="155"/>
              </a:xfrm>
              <a:custGeom>
                <a:avLst/>
                <a:gdLst>
                  <a:gd name="T0" fmla="*/ 0 w 315"/>
                  <a:gd name="T1" fmla="*/ 0 h 155"/>
                  <a:gd name="T2" fmla="*/ 150 w 315"/>
                  <a:gd name="T3" fmla="*/ 90 h 155"/>
                  <a:gd name="T4" fmla="*/ 315 w 315"/>
                  <a:gd name="T5" fmla="*/ 155 h 155"/>
                  <a:gd name="T6" fmla="*/ 0 w 315"/>
                  <a:gd name="T7" fmla="*/ 0 h 1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5" h="155">
                    <a:moveTo>
                      <a:pt x="0" y="0"/>
                    </a:moveTo>
                    <a:lnTo>
                      <a:pt x="150" y="90"/>
                    </a:lnTo>
                    <a:lnTo>
                      <a:pt x="315" y="15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9BB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39BBE6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2" name="Freeform 426"/>
              <p:cNvSpPr>
                <a:spLocks/>
              </p:cNvSpPr>
              <p:nvPr/>
            </p:nvSpPr>
            <p:spPr bwMode="auto">
              <a:xfrm>
                <a:off x="5758" y="3508"/>
                <a:ext cx="1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  <a:gd name="T3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E6F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E6F05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3" name="Freeform 427"/>
              <p:cNvSpPr>
                <a:spLocks/>
              </p:cNvSpPr>
              <p:nvPr/>
            </p:nvSpPr>
            <p:spPr bwMode="auto">
              <a:xfrm>
                <a:off x="5628" y="3498"/>
                <a:ext cx="185" cy="165"/>
              </a:xfrm>
              <a:custGeom>
                <a:avLst/>
                <a:gdLst>
                  <a:gd name="T0" fmla="*/ 130 w 185"/>
                  <a:gd name="T1" fmla="*/ 15 h 165"/>
                  <a:gd name="T2" fmla="*/ 130 w 185"/>
                  <a:gd name="T3" fmla="*/ 10 h 165"/>
                  <a:gd name="T4" fmla="*/ 130 w 185"/>
                  <a:gd name="T5" fmla="*/ 5 h 165"/>
                  <a:gd name="T6" fmla="*/ 40 w 185"/>
                  <a:gd name="T7" fmla="*/ 0 h 165"/>
                  <a:gd name="T8" fmla="*/ 10 w 185"/>
                  <a:gd name="T9" fmla="*/ 35 h 165"/>
                  <a:gd name="T10" fmla="*/ 0 w 185"/>
                  <a:gd name="T11" fmla="*/ 75 h 165"/>
                  <a:gd name="T12" fmla="*/ 10 w 185"/>
                  <a:gd name="T13" fmla="*/ 120 h 165"/>
                  <a:gd name="T14" fmla="*/ 20 w 185"/>
                  <a:gd name="T15" fmla="*/ 135 h 165"/>
                  <a:gd name="T16" fmla="*/ 30 w 185"/>
                  <a:gd name="T17" fmla="*/ 145 h 165"/>
                  <a:gd name="T18" fmla="*/ 45 w 185"/>
                  <a:gd name="T19" fmla="*/ 150 h 165"/>
                  <a:gd name="T20" fmla="*/ 60 w 185"/>
                  <a:gd name="T21" fmla="*/ 155 h 165"/>
                  <a:gd name="T22" fmla="*/ 115 w 185"/>
                  <a:gd name="T23" fmla="*/ 160 h 165"/>
                  <a:gd name="T24" fmla="*/ 170 w 185"/>
                  <a:gd name="T25" fmla="*/ 165 h 165"/>
                  <a:gd name="T26" fmla="*/ 180 w 185"/>
                  <a:gd name="T27" fmla="*/ 160 h 165"/>
                  <a:gd name="T28" fmla="*/ 185 w 185"/>
                  <a:gd name="T29" fmla="*/ 155 h 165"/>
                  <a:gd name="T30" fmla="*/ 185 w 185"/>
                  <a:gd name="T31" fmla="*/ 150 h 165"/>
                  <a:gd name="T32" fmla="*/ 180 w 185"/>
                  <a:gd name="T33" fmla="*/ 100 h 165"/>
                  <a:gd name="T34" fmla="*/ 170 w 185"/>
                  <a:gd name="T35" fmla="*/ 50 h 165"/>
                  <a:gd name="T36" fmla="*/ 160 w 185"/>
                  <a:gd name="T37" fmla="*/ 35 h 165"/>
                  <a:gd name="T38" fmla="*/ 150 w 185"/>
                  <a:gd name="T39" fmla="*/ 20 h 165"/>
                  <a:gd name="T40" fmla="*/ 130 w 185"/>
                  <a:gd name="T41" fmla="*/ 15 h 1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5" h="165">
                    <a:moveTo>
                      <a:pt x="130" y="15"/>
                    </a:moveTo>
                    <a:lnTo>
                      <a:pt x="130" y="10"/>
                    </a:lnTo>
                    <a:lnTo>
                      <a:pt x="130" y="5"/>
                    </a:lnTo>
                    <a:lnTo>
                      <a:pt x="40" y="0"/>
                    </a:lnTo>
                    <a:lnTo>
                      <a:pt x="10" y="35"/>
                    </a:lnTo>
                    <a:lnTo>
                      <a:pt x="0" y="75"/>
                    </a:lnTo>
                    <a:lnTo>
                      <a:pt x="10" y="120"/>
                    </a:lnTo>
                    <a:lnTo>
                      <a:pt x="20" y="135"/>
                    </a:lnTo>
                    <a:lnTo>
                      <a:pt x="30" y="145"/>
                    </a:lnTo>
                    <a:lnTo>
                      <a:pt x="45" y="150"/>
                    </a:lnTo>
                    <a:lnTo>
                      <a:pt x="60" y="155"/>
                    </a:lnTo>
                    <a:lnTo>
                      <a:pt x="115" y="160"/>
                    </a:lnTo>
                    <a:lnTo>
                      <a:pt x="170" y="165"/>
                    </a:lnTo>
                    <a:lnTo>
                      <a:pt x="180" y="160"/>
                    </a:lnTo>
                    <a:lnTo>
                      <a:pt x="185" y="155"/>
                    </a:lnTo>
                    <a:lnTo>
                      <a:pt x="185" y="150"/>
                    </a:lnTo>
                    <a:lnTo>
                      <a:pt x="180" y="100"/>
                    </a:lnTo>
                    <a:lnTo>
                      <a:pt x="170" y="50"/>
                    </a:lnTo>
                    <a:lnTo>
                      <a:pt x="160" y="35"/>
                    </a:lnTo>
                    <a:lnTo>
                      <a:pt x="150" y="20"/>
                    </a:lnTo>
                    <a:lnTo>
                      <a:pt x="130" y="15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4" name="Freeform 428"/>
              <p:cNvSpPr>
                <a:spLocks noEditPoints="1"/>
              </p:cNvSpPr>
              <p:nvPr/>
            </p:nvSpPr>
            <p:spPr bwMode="auto">
              <a:xfrm>
                <a:off x="5293" y="3498"/>
                <a:ext cx="1030" cy="685"/>
              </a:xfrm>
              <a:custGeom>
                <a:avLst/>
                <a:gdLst>
                  <a:gd name="T0" fmla="*/ 380 w 1030"/>
                  <a:gd name="T1" fmla="*/ 150 h 685"/>
                  <a:gd name="T2" fmla="*/ 355 w 1030"/>
                  <a:gd name="T3" fmla="*/ 135 h 685"/>
                  <a:gd name="T4" fmla="*/ 335 w 1030"/>
                  <a:gd name="T5" fmla="*/ 75 h 685"/>
                  <a:gd name="T6" fmla="*/ 375 w 1030"/>
                  <a:gd name="T7" fmla="*/ 0 h 685"/>
                  <a:gd name="T8" fmla="*/ 140 w 1030"/>
                  <a:gd name="T9" fmla="*/ 70 h 685"/>
                  <a:gd name="T10" fmla="*/ 10 w 1030"/>
                  <a:gd name="T11" fmla="*/ 125 h 685"/>
                  <a:gd name="T12" fmla="*/ 0 w 1030"/>
                  <a:gd name="T13" fmla="*/ 165 h 685"/>
                  <a:gd name="T14" fmla="*/ 170 w 1030"/>
                  <a:gd name="T15" fmla="*/ 260 h 685"/>
                  <a:gd name="T16" fmla="*/ 170 w 1030"/>
                  <a:gd name="T17" fmla="*/ 265 h 685"/>
                  <a:gd name="T18" fmla="*/ 265 w 1030"/>
                  <a:gd name="T19" fmla="*/ 315 h 685"/>
                  <a:gd name="T20" fmla="*/ 405 w 1030"/>
                  <a:gd name="T21" fmla="*/ 440 h 685"/>
                  <a:gd name="T22" fmla="*/ 445 w 1030"/>
                  <a:gd name="T23" fmla="*/ 600 h 685"/>
                  <a:gd name="T24" fmla="*/ 380 w 1030"/>
                  <a:gd name="T25" fmla="*/ 630 h 685"/>
                  <a:gd name="T26" fmla="*/ 395 w 1030"/>
                  <a:gd name="T27" fmla="*/ 660 h 685"/>
                  <a:gd name="T28" fmla="*/ 430 w 1030"/>
                  <a:gd name="T29" fmla="*/ 670 h 685"/>
                  <a:gd name="T30" fmla="*/ 845 w 1030"/>
                  <a:gd name="T31" fmla="*/ 670 h 685"/>
                  <a:gd name="T32" fmla="*/ 845 w 1030"/>
                  <a:gd name="T33" fmla="*/ 625 h 685"/>
                  <a:gd name="T34" fmla="*/ 785 w 1030"/>
                  <a:gd name="T35" fmla="*/ 605 h 685"/>
                  <a:gd name="T36" fmla="*/ 730 w 1030"/>
                  <a:gd name="T37" fmla="*/ 595 h 685"/>
                  <a:gd name="T38" fmla="*/ 895 w 1030"/>
                  <a:gd name="T39" fmla="*/ 560 h 685"/>
                  <a:gd name="T40" fmla="*/ 920 w 1030"/>
                  <a:gd name="T41" fmla="*/ 580 h 685"/>
                  <a:gd name="T42" fmla="*/ 945 w 1030"/>
                  <a:gd name="T43" fmla="*/ 610 h 685"/>
                  <a:gd name="T44" fmla="*/ 950 w 1030"/>
                  <a:gd name="T45" fmla="*/ 650 h 685"/>
                  <a:gd name="T46" fmla="*/ 1030 w 1030"/>
                  <a:gd name="T47" fmla="*/ 600 h 685"/>
                  <a:gd name="T48" fmla="*/ 1000 w 1030"/>
                  <a:gd name="T49" fmla="*/ 585 h 685"/>
                  <a:gd name="T50" fmla="*/ 980 w 1030"/>
                  <a:gd name="T51" fmla="*/ 560 h 685"/>
                  <a:gd name="T52" fmla="*/ 985 w 1030"/>
                  <a:gd name="T53" fmla="*/ 495 h 685"/>
                  <a:gd name="T54" fmla="*/ 1000 w 1030"/>
                  <a:gd name="T55" fmla="*/ 470 h 685"/>
                  <a:gd name="T56" fmla="*/ 895 w 1030"/>
                  <a:gd name="T57" fmla="*/ 480 h 685"/>
                  <a:gd name="T58" fmla="*/ 715 w 1030"/>
                  <a:gd name="T59" fmla="*/ 565 h 685"/>
                  <a:gd name="T60" fmla="*/ 690 w 1030"/>
                  <a:gd name="T61" fmla="*/ 580 h 685"/>
                  <a:gd name="T62" fmla="*/ 605 w 1030"/>
                  <a:gd name="T63" fmla="*/ 560 h 685"/>
                  <a:gd name="T64" fmla="*/ 600 w 1030"/>
                  <a:gd name="T65" fmla="*/ 515 h 685"/>
                  <a:gd name="T66" fmla="*/ 565 w 1030"/>
                  <a:gd name="T67" fmla="*/ 465 h 685"/>
                  <a:gd name="T68" fmla="*/ 520 w 1030"/>
                  <a:gd name="T69" fmla="*/ 155 h 685"/>
                  <a:gd name="T70" fmla="*/ 505 w 1030"/>
                  <a:gd name="T71" fmla="*/ 165 h 685"/>
                  <a:gd name="T72" fmla="*/ 395 w 1030"/>
                  <a:gd name="T73" fmla="*/ 155 h 685"/>
                  <a:gd name="T74" fmla="*/ 365 w 1030"/>
                  <a:gd name="T75" fmla="*/ 360 h 685"/>
                  <a:gd name="T76" fmla="*/ 200 w 1030"/>
                  <a:gd name="T77" fmla="*/ 220 h 685"/>
                  <a:gd name="T78" fmla="*/ 150 w 1030"/>
                  <a:gd name="T79" fmla="*/ 195 h 685"/>
                  <a:gd name="T80" fmla="*/ 110 w 1030"/>
                  <a:gd name="T81" fmla="*/ 170 h 685"/>
                  <a:gd name="T82" fmla="*/ 160 w 1030"/>
                  <a:gd name="T83" fmla="*/ 195 h 685"/>
                  <a:gd name="T84" fmla="*/ 215 w 1030"/>
                  <a:gd name="T85" fmla="*/ 225 h 685"/>
                  <a:gd name="T86" fmla="*/ 320 w 1030"/>
                  <a:gd name="T87" fmla="*/ 295 h 685"/>
                  <a:gd name="T88" fmla="*/ 375 w 1030"/>
                  <a:gd name="T89" fmla="*/ 360 h 6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30" h="685">
                    <a:moveTo>
                      <a:pt x="395" y="155"/>
                    </a:moveTo>
                    <a:lnTo>
                      <a:pt x="380" y="150"/>
                    </a:lnTo>
                    <a:lnTo>
                      <a:pt x="365" y="145"/>
                    </a:lnTo>
                    <a:lnTo>
                      <a:pt x="355" y="135"/>
                    </a:lnTo>
                    <a:lnTo>
                      <a:pt x="345" y="120"/>
                    </a:lnTo>
                    <a:lnTo>
                      <a:pt x="335" y="75"/>
                    </a:lnTo>
                    <a:lnTo>
                      <a:pt x="345" y="35"/>
                    </a:lnTo>
                    <a:lnTo>
                      <a:pt x="375" y="0"/>
                    </a:lnTo>
                    <a:lnTo>
                      <a:pt x="255" y="20"/>
                    </a:lnTo>
                    <a:lnTo>
                      <a:pt x="140" y="70"/>
                    </a:lnTo>
                    <a:lnTo>
                      <a:pt x="105" y="60"/>
                    </a:lnTo>
                    <a:lnTo>
                      <a:pt x="10" y="125"/>
                    </a:lnTo>
                    <a:lnTo>
                      <a:pt x="15" y="145"/>
                    </a:lnTo>
                    <a:lnTo>
                      <a:pt x="0" y="165"/>
                    </a:lnTo>
                    <a:lnTo>
                      <a:pt x="20" y="225"/>
                    </a:lnTo>
                    <a:lnTo>
                      <a:pt x="170" y="260"/>
                    </a:lnTo>
                    <a:lnTo>
                      <a:pt x="170" y="260"/>
                    </a:lnTo>
                    <a:lnTo>
                      <a:pt x="170" y="265"/>
                    </a:lnTo>
                    <a:lnTo>
                      <a:pt x="170" y="265"/>
                    </a:lnTo>
                    <a:lnTo>
                      <a:pt x="265" y="315"/>
                    </a:lnTo>
                    <a:lnTo>
                      <a:pt x="350" y="375"/>
                    </a:lnTo>
                    <a:lnTo>
                      <a:pt x="405" y="440"/>
                    </a:lnTo>
                    <a:lnTo>
                      <a:pt x="440" y="515"/>
                    </a:lnTo>
                    <a:lnTo>
                      <a:pt x="445" y="600"/>
                    </a:lnTo>
                    <a:lnTo>
                      <a:pt x="415" y="630"/>
                    </a:lnTo>
                    <a:lnTo>
                      <a:pt x="380" y="630"/>
                    </a:lnTo>
                    <a:lnTo>
                      <a:pt x="385" y="645"/>
                    </a:lnTo>
                    <a:lnTo>
                      <a:pt x="395" y="660"/>
                    </a:lnTo>
                    <a:lnTo>
                      <a:pt x="410" y="665"/>
                    </a:lnTo>
                    <a:lnTo>
                      <a:pt x="430" y="670"/>
                    </a:lnTo>
                    <a:lnTo>
                      <a:pt x="640" y="685"/>
                    </a:lnTo>
                    <a:lnTo>
                      <a:pt x="845" y="670"/>
                    </a:lnTo>
                    <a:lnTo>
                      <a:pt x="865" y="635"/>
                    </a:lnTo>
                    <a:lnTo>
                      <a:pt x="845" y="625"/>
                    </a:lnTo>
                    <a:lnTo>
                      <a:pt x="825" y="615"/>
                    </a:lnTo>
                    <a:lnTo>
                      <a:pt x="785" y="605"/>
                    </a:lnTo>
                    <a:lnTo>
                      <a:pt x="740" y="605"/>
                    </a:lnTo>
                    <a:lnTo>
                      <a:pt x="730" y="595"/>
                    </a:lnTo>
                    <a:lnTo>
                      <a:pt x="740" y="585"/>
                    </a:lnTo>
                    <a:lnTo>
                      <a:pt x="895" y="560"/>
                    </a:lnTo>
                    <a:lnTo>
                      <a:pt x="905" y="565"/>
                    </a:lnTo>
                    <a:lnTo>
                      <a:pt x="920" y="580"/>
                    </a:lnTo>
                    <a:lnTo>
                      <a:pt x="930" y="590"/>
                    </a:lnTo>
                    <a:lnTo>
                      <a:pt x="945" y="610"/>
                    </a:lnTo>
                    <a:lnTo>
                      <a:pt x="950" y="630"/>
                    </a:lnTo>
                    <a:lnTo>
                      <a:pt x="950" y="650"/>
                    </a:lnTo>
                    <a:lnTo>
                      <a:pt x="1025" y="610"/>
                    </a:lnTo>
                    <a:lnTo>
                      <a:pt x="1030" y="600"/>
                    </a:lnTo>
                    <a:lnTo>
                      <a:pt x="1015" y="595"/>
                    </a:lnTo>
                    <a:lnTo>
                      <a:pt x="1000" y="585"/>
                    </a:lnTo>
                    <a:lnTo>
                      <a:pt x="990" y="575"/>
                    </a:lnTo>
                    <a:lnTo>
                      <a:pt x="980" y="560"/>
                    </a:lnTo>
                    <a:lnTo>
                      <a:pt x="970" y="525"/>
                    </a:lnTo>
                    <a:lnTo>
                      <a:pt x="985" y="495"/>
                    </a:lnTo>
                    <a:lnTo>
                      <a:pt x="1020" y="470"/>
                    </a:lnTo>
                    <a:lnTo>
                      <a:pt x="1000" y="470"/>
                    </a:lnTo>
                    <a:lnTo>
                      <a:pt x="995" y="470"/>
                    </a:lnTo>
                    <a:lnTo>
                      <a:pt x="895" y="480"/>
                    </a:lnTo>
                    <a:lnTo>
                      <a:pt x="800" y="510"/>
                    </a:lnTo>
                    <a:lnTo>
                      <a:pt x="715" y="565"/>
                    </a:lnTo>
                    <a:lnTo>
                      <a:pt x="705" y="570"/>
                    </a:lnTo>
                    <a:lnTo>
                      <a:pt x="690" y="580"/>
                    </a:lnTo>
                    <a:lnTo>
                      <a:pt x="640" y="580"/>
                    </a:lnTo>
                    <a:lnTo>
                      <a:pt x="605" y="560"/>
                    </a:lnTo>
                    <a:lnTo>
                      <a:pt x="575" y="515"/>
                    </a:lnTo>
                    <a:lnTo>
                      <a:pt x="600" y="515"/>
                    </a:lnTo>
                    <a:lnTo>
                      <a:pt x="600" y="510"/>
                    </a:lnTo>
                    <a:lnTo>
                      <a:pt x="565" y="465"/>
                    </a:lnTo>
                    <a:lnTo>
                      <a:pt x="520" y="150"/>
                    </a:lnTo>
                    <a:lnTo>
                      <a:pt x="520" y="155"/>
                    </a:lnTo>
                    <a:lnTo>
                      <a:pt x="515" y="160"/>
                    </a:lnTo>
                    <a:lnTo>
                      <a:pt x="505" y="165"/>
                    </a:lnTo>
                    <a:lnTo>
                      <a:pt x="450" y="160"/>
                    </a:lnTo>
                    <a:lnTo>
                      <a:pt x="395" y="155"/>
                    </a:lnTo>
                    <a:close/>
                    <a:moveTo>
                      <a:pt x="375" y="360"/>
                    </a:moveTo>
                    <a:lnTo>
                      <a:pt x="365" y="360"/>
                    </a:lnTo>
                    <a:lnTo>
                      <a:pt x="210" y="245"/>
                    </a:lnTo>
                    <a:lnTo>
                      <a:pt x="200" y="220"/>
                    </a:lnTo>
                    <a:lnTo>
                      <a:pt x="150" y="210"/>
                    </a:lnTo>
                    <a:lnTo>
                      <a:pt x="150" y="195"/>
                    </a:lnTo>
                    <a:lnTo>
                      <a:pt x="120" y="195"/>
                    </a:lnTo>
                    <a:lnTo>
                      <a:pt x="110" y="170"/>
                    </a:lnTo>
                    <a:lnTo>
                      <a:pt x="155" y="180"/>
                    </a:lnTo>
                    <a:lnTo>
                      <a:pt x="160" y="195"/>
                    </a:lnTo>
                    <a:lnTo>
                      <a:pt x="215" y="210"/>
                    </a:lnTo>
                    <a:lnTo>
                      <a:pt x="215" y="225"/>
                    </a:lnTo>
                    <a:lnTo>
                      <a:pt x="225" y="235"/>
                    </a:lnTo>
                    <a:lnTo>
                      <a:pt x="320" y="295"/>
                    </a:lnTo>
                    <a:lnTo>
                      <a:pt x="320" y="310"/>
                    </a:lnTo>
                    <a:lnTo>
                      <a:pt x="375" y="360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5" name="Freeform 429"/>
              <p:cNvSpPr>
                <a:spLocks/>
              </p:cNvSpPr>
              <p:nvPr/>
            </p:nvSpPr>
            <p:spPr bwMode="auto">
              <a:xfrm>
                <a:off x="5403" y="3668"/>
                <a:ext cx="265" cy="190"/>
              </a:xfrm>
              <a:custGeom>
                <a:avLst/>
                <a:gdLst>
                  <a:gd name="T0" fmla="*/ 255 w 265"/>
                  <a:gd name="T1" fmla="*/ 190 h 190"/>
                  <a:gd name="T2" fmla="*/ 265 w 265"/>
                  <a:gd name="T3" fmla="*/ 190 h 190"/>
                  <a:gd name="T4" fmla="*/ 210 w 265"/>
                  <a:gd name="T5" fmla="*/ 140 h 190"/>
                  <a:gd name="T6" fmla="*/ 210 w 265"/>
                  <a:gd name="T7" fmla="*/ 125 h 190"/>
                  <a:gd name="T8" fmla="*/ 115 w 265"/>
                  <a:gd name="T9" fmla="*/ 65 h 190"/>
                  <a:gd name="T10" fmla="*/ 105 w 265"/>
                  <a:gd name="T11" fmla="*/ 55 h 190"/>
                  <a:gd name="T12" fmla="*/ 105 w 265"/>
                  <a:gd name="T13" fmla="*/ 40 h 190"/>
                  <a:gd name="T14" fmla="*/ 50 w 265"/>
                  <a:gd name="T15" fmla="*/ 25 h 190"/>
                  <a:gd name="T16" fmla="*/ 45 w 265"/>
                  <a:gd name="T17" fmla="*/ 10 h 190"/>
                  <a:gd name="T18" fmla="*/ 0 w 265"/>
                  <a:gd name="T19" fmla="*/ 0 h 190"/>
                  <a:gd name="T20" fmla="*/ 10 w 265"/>
                  <a:gd name="T21" fmla="*/ 25 h 190"/>
                  <a:gd name="T22" fmla="*/ 40 w 265"/>
                  <a:gd name="T23" fmla="*/ 25 h 190"/>
                  <a:gd name="T24" fmla="*/ 40 w 265"/>
                  <a:gd name="T25" fmla="*/ 40 h 190"/>
                  <a:gd name="T26" fmla="*/ 90 w 265"/>
                  <a:gd name="T27" fmla="*/ 50 h 190"/>
                  <a:gd name="T28" fmla="*/ 100 w 265"/>
                  <a:gd name="T29" fmla="*/ 75 h 190"/>
                  <a:gd name="T30" fmla="*/ 255 w 265"/>
                  <a:gd name="T31" fmla="*/ 19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65" h="190">
                    <a:moveTo>
                      <a:pt x="255" y="190"/>
                    </a:moveTo>
                    <a:lnTo>
                      <a:pt x="265" y="190"/>
                    </a:lnTo>
                    <a:lnTo>
                      <a:pt x="210" y="140"/>
                    </a:lnTo>
                    <a:lnTo>
                      <a:pt x="210" y="125"/>
                    </a:lnTo>
                    <a:lnTo>
                      <a:pt x="115" y="65"/>
                    </a:lnTo>
                    <a:lnTo>
                      <a:pt x="105" y="55"/>
                    </a:lnTo>
                    <a:lnTo>
                      <a:pt x="105" y="40"/>
                    </a:lnTo>
                    <a:lnTo>
                      <a:pt x="50" y="25"/>
                    </a:lnTo>
                    <a:lnTo>
                      <a:pt x="45" y="10"/>
                    </a:lnTo>
                    <a:lnTo>
                      <a:pt x="0" y="0"/>
                    </a:lnTo>
                    <a:lnTo>
                      <a:pt x="10" y="25"/>
                    </a:lnTo>
                    <a:lnTo>
                      <a:pt x="40" y="25"/>
                    </a:lnTo>
                    <a:lnTo>
                      <a:pt x="40" y="40"/>
                    </a:lnTo>
                    <a:lnTo>
                      <a:pt x="90" y="50"/>
                    </a:lnTo>
                    <a:lnTo>
                      <a:pt x="100" y="75"/>
                    </a:lnTo>
                    <a:lnTo>
                      <a:pt x="255" y="1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6" name="Freeform 430"/>
              <p:cNvSpPr>
                <a:spLocks/>
              </p:cNvSpPr>
              <p:nvPr/>
            </p:nvSpPr>
            <p:spPr bwMode="auto">
              <a:xfrm>
                <a:off x="6098" y="3818"/>
                <a:ext cx="105" cy="105"/>
              </a:xfrm>
              <a:custGeom>
                <a:avLst/>
                <a:gdLst>
                  <a:gd name="T0" fmla="*/ 90 w 105"/>
                  <a:gd name="T1" fmla="*/ 15 h 105"/>
                  <a:gd name="T2" fmla="*/ 80 w 105"/>
                  <a:gd name="T3" fmla="*/ 5 h 105"/>
                  <a:gd name="T4" fmla="*/ 65 w 105"/>
                  <a:gd name="T5" fmla="*/ 0 h 105"/>
                  <a:gd name="T6" fmla="*/ 60 w 105"/>
                  <a:gd name="T7" fmla="*/ 0 h 105"/>
                  <a:gd name="T8" fmla="*/ 50 w 105"/>
                  <a:gd name="T9" fmla="*/ 0 h 105"/>
                  <a:gd name="T10" fmla="*/ 40 w 105"/>
                  <a:gd name="T11" fmla="*/ 0 h 105"/>
                  <a:gd name="T12" fmla="*/ 25 w 105"/>
                  <a:gd name="T13" fmla="*/ 5 h 105"/>
                  <a:gd name="T14" fmla="*/ 15 w 105"/>
                  <a:gd name="T15" fmla="*/ 15 h 105"/>
                  <a:gd name="T16" fmla="*/ 5 w 105"/>
                  <a:gd name="T17" fmla="*/ 25 h 105"/>
                  <a:gd name="T18" fmla="*/ 0 w 105"/>
                  <a:gd name="T19" fmla="*/ 40 h 105"/>
                  <a:gd name="T20" fmla="*/ 0 w 105"/>
                  <a:gd name="T21" fmla="*/ 50 h 105"/>
                  <a:gd name="T22" fmla="*/ 0 w 105"/>
                  <a:gd name="T23" fmla="*/ 65 h 105"/>
                  <a:gd name="T24" fmla="*/ 5 w 105"/>
                  <a:gd name="T25" fmla="*/ 80 h 105"/>
                  <a:gd name="T26" fmla="*/ 15 w 105"/>
                  <a:gd name="T27" fmla="*/ 90 h 105"/>
                  <a:gd name="T28" fmla="*/ 25 w 105"/>
                  <a:gd name="T29" fmla="*/ 100 h 105"/>
                  <a:gd name="T30" fmla="*/ 40 w 105"/>
                  <a:gd name="T31" fmla="*/ 105 h 105"/>
                  <a:gd name="T32" fmla="*/ 50 w 105"/>
                  <a:gd name="T33" fmla="*/ 105 h 105"/>
                  <a:gd name="T34" fmla="*/ 65 w 105"/>
                  <a:gd name="T35" fmla="*/ 105 h 105"/>
                  <a:gd name="T36" fmla="*/ 80 w 105"/>
                  <a:gd name="T37" fmla="*/ 100 h 105"/>
                  <a:gd name="T38" fmla="*/ 90 w 105"/>
                  <a:gd name="T39" fmla="*/ 90 h 105"/>
                  <a:gd name="T40" fmla="*/ 100 w 105"/>
                  <a:gd name="T41" fmla="*/ 80 h 105"/>
                  <a:gd name="T42" fmla="*/ 105 w 105"/>
                  <a:gd name="T43" fmla="*/ 65 h 105"/>
                  <a:gd name="T44" fmla="*/ 105 w 105"/>
                  <a:gd name="T45" fmla="*/ 50 h 105"/>
                  <a:gd name="T46" fmla="*/ 105 w 105"/>
                  <a:gd name="T47" fmla="*/ 40 h 105"/>
                  <a:gd name="T48" fmla="*/ 100 w 105"/>
                  <a:gd name="T49" fmla="*/ 25 h 105"/>
                  <a:gd name="T50" fmla="*/ 90 w 105"/>
                  <a:gd name="T51" fmla="*/ 15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5" h="105">
                    <a:moveTo>
                      <a:pt x="90" y="15"/>
                    </a:moveTo>
                    <a:lnTo>
                      <a:pt x="80" y="5"/>
                    </a:lnTo>
                    <a:lnTo>
                      <a:pt x="65" y="0"/>
                    </a:lnTo>
                    <a:lnTo>
                      <a:pt x="60" y="0"/>
                    </a:lnTo>
                    <a:lnTo>
                      <a:pt x="50" y="0"/>
                    </a:lnTo>
                    <a:lnTo>
                      <a:pt x="40" y="0"/>
                    </a:lnTo>
                    <a:lnTo>
                      <a:pt x="25" y="5"/>
                    </a:lnTo>
                    <a:lnTo>
                      <a:pt x="15" y="15"/>
                    </a:lnTo>
                    <a:lnTo>
                      <a:pt x="5" y="25"/>
                    </a:lnTo>
                    <a:lnTo>
                      <a:pt x="0" y="40"/>
                    </a:lnTo>
                    <a:lnTo>
                      <a:pt x="0" y="50"/>
                    </a:lnTo>
                    <a:lnTo>
                      <a:pt x="0" y="65"/>
                    </a:lnTo>
                    <a:lnTo>
                      <a:pt x="5" y="80"/>
                    </a:lnTo>
                    <a:lnTo>
                      <a:pt x="15" y="90"/>
                    </a:lnTo>
                    <a:lnTo>
                      <a:pt x="25" y="100"/>
                    </a:lnTo>
                    <a:lnTo>
                      <a:pt x="40" y="105"/>
                    </a:lnTo>
                    <a:lnTo>
                      <a:pt x="50" y="105"/>
                    </a:lnTo>
                    <a:lnTo>
                      <a:pt x="65" y="105"/>
                    </a:lnTo>
                    <a:lnTo>
                      <a:pt x="80" y="100"/>
                    </a:lnTo>
                    <a:lnTo>
                      <a:pt x="90" y="90"/>
                    </a:lnTo>
                    <a:lnTo>
                      <a:pt x="100" y="80"/>
                    </a:lnTo>
                    <a:lnTo>
                      <a:pt x="105" y="65"/>
                    </a:lnTo>
                    <a:lnTo>
                      <a:pt x="105" y="50"/>
                    </a:lnTo>
                    <a:lnTo>
                      <a:pt x="105" y="40"/>
                    </a:lnTo>
                    <a:lnTo>
                      <a:pt x="100" y="25"/>
                    </a:lnTo>
                    <a:lnTo>
                      <a:pt x="90" y="1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7" name="Freeform 431"/>
              <p:cNvSpPr>
                <a:spLocks/>
              </p:cNvSpPr>
              <p:nvPr/>
            </p:nvSpPr>
            <p:spPr bwMode="auto">
              <a:xfrm>
                <a:off x="5893" y="3813"/>
                <a:ext cx="360" cy="200"/>
              </a:xfrm>
              <a:custGeom>
                <a:avLst/>
                <a:gdLst>
                  <a:gd name="T0" fmla="*/ 270 w 360"/>
                  <a:gd name="T1" fmla="*/ 5 h 200"/>
                  <a:gd name="T2" fmla="*/ 285 w 360"/>
                  <a:gd name="T3" fmla="*/ 10 h 200"/>
                  <a:gd name="T4" fmla="*/ 295 w 360"/>
                  <a:gd name="T5" fmla="*/ 20 h 200"/>
                  <a:gd name="T6" fmla="*/ 305 w 360"/>
                  <a:gd name="T7" fmla="*/ 30 h 200"/>
                  <a:gd name="T8" fmla="*/ 310 w 360"/>
                  <a:gd name="T9" fmla="*/ 45 h 200"/>
                  <a:gd name="T10" fmla="*/ 310 w 360"/>
                  <a:gd name="T11" fmla="*/ 55 h 200"/>
                  <a:gd name="T12" fmla="*/ 310 w 360"/>
                  <a:gd name="T13" fmla="*/ 70 h 200"/>
                  <a:gd name="T14" fmla="*/ 305 w 360"/>
                  <a:gd name="T15" fmla="*/ 85 h 200"/>
                  <a:gd name="T16" fmla="*/ 295 w 360"/>
                  <a:gd name="T17" fmla="*/ 95 h 200"/>
                  <a:gd name="T18" fmla="*/ 285 w 360"/>
                  <a:gd name="T19" fmla="*/ 105 h 200"/>
                  <a:gd name="T20" fmla="*/ 270 w 360"/>
                  <a:gd name="T21" fmla="*/ 110 h 200"/>
                  <a:gd name="T22" fmla="*/ 255 w 360"/>
                  <a:gd name="T23" fmla="*/ 110 h 200"/>
                  <a:gd name="T24" fmla="*/ 245 w 360"/>
                  <a:gd name="T25" fmla="*/ 110 h 200"/>
                  <a:gd name="T26" fmla="*/ 230 w 360"/>
                  <a:gd name="T27" fmla="*/ 105 h 200"/>
                  <a:gd name="T28" fmla="*/ 220 w 360"/>
                  <a:gd name="T29" fmla="*/ 95 h 200"/>
                  <a:gd name="T30" fmla="*/ 210 w 360"/>
                  <a:gd name="T31" fmla="*/ 85 h 200"/>
                  <a:gd name="T32" fmla="*/ 205 w 360"/>
                  <a:gd name="T33" fmla="*/ 70 h 200"/>
                  <a:gd name="T34" fmla="*/ 205 w 360"/>
                  <a:gd name="T35" fmla="*/ 55 h 200"/>
                  <a:gd name="T36" fmla="*/ 205 w 360"/>
                  <a:gd name="T37" fmla="*/ 45 h 200"/>
                  <a:gd name="T38" fmla="*/ 210 w 360"/>
                  <a:gd name="T39" fmla="*/ 30 h 200"/>
                  <a:gd name="T40" fmla="*/ 220 w 360"/>
                  <a:gd name="T41" fmla="*/ 20 h 200"/>
                  <a:gd name="T42" fmla="*/ 195 w 360"/>
                  <a:gd name="T43" fmla="*/ 30 h 200"/>
                  <a:gd name="T44" fmla="*/ 175 w 360"/>
                  <a:gd name="T45" fmla="*/ 45 h 200"/>
                  <a:gd name="T46" fmla="*/ 115 w 360"/>
                  <a:gd name="T47" fmla="*/ 90 h 200"/>
                  <a:gd name="T48" fmla="*/ 65 w 360"/>
                  <a:gd name="T49" fmla="*/ 135 h 200"/>
                  <a:gd name="T50" fmla="*/ 50 w 360"/>
                  <a:gd name="T51" fmla="*/ 135 h 200"/>
                  <a:gd name="T52" fmla="*/ 45 w 360"/>
                  <a:gd name="T53" fmla="*/ 130 h 200"/>
                  <a:gd name="T54" fmla="*/ 35 w 360"/>
                  <a:gd name="T55" fmla="*/ 130 h 200"/>
                  <a:gd name="T56" fmla="*/ 35 w 360"/>
                  <a:gd name="T57" fmla="*/ 145 h 200"/>
                  <a:gd name="T58" fmla="*/ 30 w 360"/>
                  <a:gd name="T59" fmla="*/ 160 h 200"/>
                  <a:gd name="T60" fmla="*/ 25 w 360"/>
                  <a:gd name="T61" fmla="*/ 175 h 200"/>
                  <a:gd name="T62" fmla="*/ 20 w 360"/>
                  <a:gd name="T63" fmla="*/ 185 h 200"/>
                  <a:gd name="T64" fmla="*/ 10 w 360"/>
                  <a:gd name="T65" fmla="*/ 195 h 200"/>
                  <a:gd name="T66" fmla="*/ 0 w 360"/>
                  <a:gd name="T67" fmla="*/ 195 h 200"/>
                  <a:gd name="T68" fmla="*/ 5 w 360"/>
                  <a:gd name="T69" fmla="*/ 200 h 200"/>
                  <a:gd name="T70" fmla="*/ 60 w 360"/>
                  <a:gd name="T71" fmla="*/ 195 h 200"/>
                  <a:gd name="T72" fmla="*/ 115 w 360"/>
                  <a:gd name="T73" fmla="*/ 185 h 200"/>
                  <a:gd name="T74" fmla="*/ 150 w 360"/>
                  <a:gd name="T75" fmla="*/ 175 h 200"/>
                  <a:gd name="T76" fmla="*/ 185 w 360"/>
                  <a:gd name="T77" fmla="*/ 160 h 200"/>
                  <a:gd name="T78" fmla="*/ 270 w 360"/>
                  <a:gd name="T79" fmla="*/ 115 h 200"/>
                  <a:gd name="T80" fmla="*/ 360 w 360"/>
                  <a:gd name="T81" fmla="*/ 80 h 200"/>
                  <a:gd name="T82" fmla="*/ 290 w 360"/>
                  <a:gd name="T83" fmla="*/ 0 h 200"/>
                  <a:gd name="T84" fmla="*/ 280 w 360"/>
                  <a:gd name="T85" fmla="*/ 5 h 200"/>
                  <a:gd name="T86" fmla="*/ 270 w 360"/>
                  <a:gd name="T87" fmla="*/ 5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60" h="200">
                    <a:moveTo>
                      <a:pt x="270" y="5"/>
                    </a:moveTo>
                    <a:lnTo>
                      <a:pt x="285" y="10"/>
                    </a:lnTo>
                    <a:lnTo>
                      <a:pt x="295" y="20"/>
                    </a:lnTo>
                    <a:lnTo>
                      <a:pt x="305" y="30"/>
                    </a:lnTo>
                    <a:lnTo>
                      <a:pt x="310" y="45"/>
                    </a:lnTo>
                    <a:lnTo>
                      <a:pt x="310" y="55"/>
                    </a:lnTo>
                    <a:lnTo>
                      <a:pt x="310" y="70"/>
                    </a:lnTo>
                    <a:lnTo>
                      <a:pt x="305" y="85"/>
                    </a:lnTo>
                    <a:lnTo>
                      <a:pt x="295" y="95"/>
                    </a:lnTo>
                    <a:lnTo>
                      <a:pt x="285" y="105"/>
                    </a:lnTo>
                    <a:lnTo>
                      <a:pt x="270" y="110"/>
                    </a:lnTo>
                    <a:lnTo>
                      <a:pt x="255" y="110"/>
                    </a:lnTo>
                    <a:lnTo>
                      <a:pt x="245" y="110"/>
                    </a:lnTo>
                    <a:lnTo>
                      <a:pt x="230" y="105"/>
                    </a:lnTo>
                    <a:lnTo>
                      <a:pt x="220" y="95"/>
                    </a:lnTo>
                    <a:lnTo>
                      <a:pt x="210" y="85"/>
                    </a:lnTo>
                    <a:lnTo>
                      <a:pt x="205" y="70"/>
                    </a:lnTo>
                    <a:lnTo>
                      <a:pt x="205" y="55"/>
                    </a:lnTo>
                    <a:lnTo>
                      <a:pt x="205" y="45"/>
                    </a:lnTo>
                    <a:lnTo>
                      <a:pt x="210" y="30"/>
                    </a:lnTo>
                    <a:lnTo>
                      <a:pt x="220" y="20"/>
                    </a:lnTo>
                    <a:lnTo>
                      <a:pt x="195" y="30"/>
                    </a:lnTo>
                    <a:lnTo>
                      <a:pt x="175" y="45"/>
                    </a:lnTo>
                    <a:lnTo>
                      <a:pt x="115" y="90"/>
                    </a:lnTo>
                    <a:lnTo>
                      <a:pt x="65" y="135"/>
                    </a:lnTo>
                    <a:lnTo>
                      <a:pt x="50" y="135"/>
                    </a:lnTo>
                    <a:lnTo>
                      <a:pt x="45" y="130"/>
                    </a:lnTo>
                    <a:lnTo>
                      <a:pt x="35" y="130"/>
                    </a:lnTo>
                    <a:lnTo>
                      <a:pt x="35" y="145"/>
                    </a:lnTo>
                    <a:lnTo>
                      <a:pt x="30" y="160"/>
                    </a:lnTo>
                    <a:lnTo>
                      <a:pt x="25" y="175"/>
                    </a:lnTo>
                    <a:lnTo>
                      <a:pt x="20" y="185"/>
                    </a:lnTo>
                    <a:lnTo>
                      <a:pt x="10" y="195"/>
                    </a:lnTo>
                    <a:lnTo>
                      <a:pt x="0" y="195"/>
                    </a:lnTo>
                    <a:lnTo>
                      <a:pt x="5" y="200"/>
                    </a:lnTo>
                    <a:lnTo>
                      <a:pt x="60" y="195"/>
                    </a:lnTo>
                    <a:lnTo>
                      <a:pt x="115" y="185"/>
                    </a:lnTo>
                    <a:lnTo>
                      <a:pt x="150" y="175"/>
                    </a:lnTo>
                    <a:lnTo>
                      <a:pt x="185" y="160"/>
                    </a:lnTo>
                    <a:lnTo>
                      <a:pt x="270" y="115"/>
                    </a:lnTo>
                    <a:lnTo>
                      <a:pt x="360" y="80"/>
                    </a:lnTo>
                    <a:lnTo>
                      <a:pt x="290" y="0"/>
                    </a:lnTo>
                    <a:lnTo>
                      <a:pt x="280" y="5"/>
                    </a:lnTo>
                    <a:lnTo>
                      <a:pt x="270" y="5"/>
                    </a:lnTo>
                    <a:close/>
                  </a:path>
                </a:pathLst>
              </a:custGeom>
              <a:solidFill>
                <a:srgbClr val="00FF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8" name="Freeform 432"/>
              <p:cNvSpPr>
                <a:spLocks/>
              </p:cNvSpPr>
              <p:nvPr/>
            </p:nvSpPr>
            <p:spPr bwMode="auto">
              <a:xfrm>
                <a:off x="5938" y="3943"/>
                <a:ext cx="5" cy="5"/>
              </a:xfrm>
              <a:custGeom>
                <a:avLst/>
                <a:gdLst>
                  <a:gd name="T0" fmla="*/ 5 w 5"/>
                  <a:gd name="T1" fmla="*/ 5 h 5"/>
                  <a:gd name="T2" fmla="*/ 0 w 5"/>
                  <a:gd name="T3" fmla="*/ 0 h 5"/>
                  <a:gd name="T4" fmla="*/ 5 w 5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5">
                    <a:moveTo>
                      <a:pt x="5" y="5"/>
                    </a:moveTo>
                    <a:lnTo>
                      <a:pt x="0" y="0"/>
                    </a:lnTo>
                    <a:lnTo>
                      <a:pt x="5" y="5"/>
                    </a:lnTo>
                    <a:close/>
                  </a:path>
                </a:pathLst>
              </a:custGeom>
              <a:solidFill>
                <a:srgbClr val="FE6F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E6F05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89" name="Freeform 433"/>
              <p:cNvSpPr>
                <a:spLocks/>
              </p:cNvSpPr>
              <p:nvPr/>
            </p:nvSpPr>
            <p:spPr bwMode="auto">
              <a:xfrm>
                <a:off x="6313" y="3968"/>
                <a:ext cx="50" cy="25"/>
              </a:xfrm>
              <a:custGeom>
                <a:avLst/>
                <a:gdLst>
                  <a:gd name="T0" fmla="*/ 45 w 50"/>
                  <a:gd name="T1" fmla="*/ 25 h 25"/>
                  <a:gd name="T2" fmla="*/ 50 w 50"/>
                  <a:gd name="T3" fmla="*/ 5 h 25"/>
                  <a:gd name="T4" fmla="*/ 0 w 50"/>
                  <a:gd name="T5" fmla="*/ 0 h 25"/>
                  <a:gd name="T6" fmla="*/ 45 w 50"/>
                  <a:gd name="T7" fmla="*/ 25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0" h="25">
                    <a:moveTo>
                      <a:pt x="45" y="25"/>
                    </a:moveTo>
                    <a:lnTo>
                      <a:pt x="50" y="5"/>
                    </a:lnTo>
                    <a:lnTo>
                      <a:pt x="0" y="0"/>
                    </a:lnTo>
                    <a:lnTo>
                      <a:pt x="45" y="25"/>
                    </a:lnTo>
                    <a:close/>
                  </a:path>
                </a:pathLst>
              </a:custGeom>
              <a:solidFill>
                <a:srgbClr val="AAD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0" name="Freeform 434"/>
              <p:cNvSpPr>
                <a:spLocks/>
              </p:cNvSpPr>
              <p:nvPr/>
            </p:nvSpPr>
            <p:spPr bwMode="auto">
              <a:xfrm>
                <a:off x="6263" y="3968"/>
                <a:ext cx="95" cy="130"/>
              </a:xfrm>
              <a:custGeom>
                <a:avLst/>
                <a:gdLst>
                  <a:gd name="T0" fmla="*/ 50 w 95"/>
                  <a:gd name="T1" fmla="*/ 0 h 130"/>
                  <a:gd name="T2" fmla="*/ 50 w 95"/>
                  <a:gd name="T3" fmla="*/ 0 h 130"/>
                  <a:gd name="T4" fmla="*/ 50 w 95"/>
                  <a:gd name="T5" fmla="*/ 0 h 130"/>
                  <a:gd name="T6" fmla="*/ 15 w 95"/>
                  <a:gd name="T7" fmla="*/ 25 h 130"/>
                  <a:gd name="T8" fmla="*/ 0 w 95"/>
                  <a:gd name="T9" fmla="*/ 55 h 130"/>
                  <a:gd name="T10" fmla="*/ 10 w 95"/>
                  <a:gd name="T11" fmla="*/ 90 h 130"/>
                  <a:gd name="T12" fmla="*/ 20 w 95"/>
                  <a:gd name="T13" fmla="*/ 105 h 130"/>
                  <a:gd name="T14" fmla="*/ 30 w 95"/>
                  <a:gd name="T15" fmla="*/ 115 h 130"/>
                  <a:gd name="T16" fmla="*/ 45 w 95"/>
                  <a:gd name="T17" fmla="*/ 125 h 130"/>
                  <a:gd name="T18" fmla="*/ 60 w 95"/>
                  <a:gd name="T19" fmla="*/ 130 h 130"/>
                  <a:gd name="T20" fmla="*/ 95 w 95"/>
                  <a:gd name="T21" fmla="*/ 25 h 130"/>
                  <a:gd name="T22" fmla="*/ 50 w 95"/>
                  <a:gd name="T23" fmla="*/ 0 h 130"/>
                  <a:gd name="T24" fmla="*/ 50 w 95"/>
                  <a:gd name="T25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5" h="130">
                    <a:moveTo>
                      <a:pt x="50" y="0"/>
                    </a:moveTo>
                    <a:lnTo>
                      <a:pt x="50" y="0"/>
                    </a:lnTo>
                    <a:lnTo>
                      <a:pt x="50" y="0"/>
                    </a:lnTo>
                    <a:lnTo>
                      <a:pt x="15" y="25"/>
                    </a:lnTo>
                    <a:lnTo>
                      <a:pt x="0" y="55"/>
                    </a:lnTo>
                    <a:lnTo>
                      <a:pt x="10" y="90"/>
                    </a:lnTo>
                    <a:lnTo>
                      <a:pt x="20" y="105"/>
                    </a:lnTo>
                    <a:lnTo>
                      <a:pt x="30" y="115"/>
                    </a:lnTo>
                    <a:lnTo>
                      <a:pt x="45" y="125"/>
                    </a:lnTo>
                    <a:lnTo>
                      <a:pt x="60" y="130"/>
                    </a:lnTo>
                    <a:lnTo>
                      <a:pt x="95" y="25"/>
                    </a:lnTo>
                    <a:lnTo>
                      <a:pt x="50" y="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1" name="Rectangle 435"/>
              <p:cNvSpPr>
                <a:spLocks noChangeArrowheads="1"/>
              </p:cNvSpPr>
              <p:nvPr/>
            </p:nvSpPr>
            <p:spPr bwMode="auto">
              <a:xfrm>
                <a:off x="5463" y="3758"/>
                <a:ext cx="1" cy="5"/>
              </a:xfrm>
              <a:prstGeom prst="rect">
                <a:avLst/>
              </a:prstGeom>
              <a:solidFill>
                <a:srgbClr val="FE6F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E6F05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2" name="Freeform 436"/>
              <p:cNvSpPr>
                <a:spLocks/>
              </p:cNvSpPr>
              <p:nvPr/>
            </p:nvSpPr>
            <p:spPr bwMode="auto">
              <a:xfrm>
                <a:off x="1493" y="1583"/>
                <a:ext cx="420" cy="225"/>
              </a:xfrm>
              <a:custGeom>
                <a:avLst/>
                <a:gdLst>
                  <a:gd name="T0" fmla="*/ 410 w 420"/>
                  <a:gd name="T1" fmla="*/ 125 h 225"/>
                  <a:gd name="T2" fmla="*/ 405 w 420"/>
                  <a:gd name="T3" fmla="*/ 100 h 225"/>
                  <a:gd name="T4" fmla="*/ 410 w 420"/>
                  <a:gd name="T5" fmla="*/ 80 h 225"/>
                  <a:gd name="T6" fmla="*/ 340 w 420"/>
                  <a:gd name="T7" fmla="*/ 25 h 225"/>
                  <a:gd name="T8" fmla="*/ 270 w 420"/>
                  <a:gd name="T9" fmla="*/ 0 h 225"/>
                  <a:gd name="T10" fmla="*/ 195 w 420"/>
                  <a:gd name="T11" fmla="*/ 0 h 225"/>
                  <a:gd name="T12" fmla="*/ 110 w 420"/>
                  <a:gd name="T13" fmla="*/ 25 h 225"/>
                  <a:gd name="T14" fmla="*/ 50 w 420"/>
                  <a:gd name="T15" fmla="*/ 60 h 225"/>
                  <a:gd name="T16" fmla="*/ 0 w 420"/>
                  <a:gd name="T17" fmla="*/ 100 h 225"/>
                  <a:gd name="T18" fmla="*/ 30 w 420"/>
                  <a:gd name="T19" fmla="*/ 95 h 225"/>
                  <a:gd name="T20" fmla="*/ 60 w 420"/>
                  <a:gd name="T21" fmla="*/ 90 h 225"/>
                  <a:gd name="T22" fmla="*/ 125 w 420"/>
                  <a:gd name="T23" fmla="*/ 95 h 225"/>
                  <a:gd name="T24" fmla="*/ 180 w 420"/>
                  <a:gd name="T25" fmla="*/ 115 h 225"/>
                  <a:gd name="T26" fmla="*/ 225 w 420"/>
                  <a:gd name="T27" fmla="*/ 145 h 225"/>
                  <a:gd name="T28" fmla="*/ 260 w 420"/>
                  <a:gd name="T29" fmla="*/ 195 h 225"/>
                  <a:gd name="T30" fmla="*/ 265 w 420"/>
                  <a:gd name="T31" fmla="*/ 200 h 225"/>
                  <a:gd name="T32" fmla="*/ 265 w 420"/>
                  <a:gd name="T33" fmla="*/ 210 h 225"/>
                  <a:gd name="T34" fmla="*/ 265 w 420"/>
                  <a:gd name="T35" fmla="*/ 220 h 225"/>
                  <a:gd name="T36" fmla="*/ 265 w 420"/>
                  <a:gd name="T37" fmla="*/ 225 h 225"/>
                  <a:gd name="T38" fmla="*/ 340 w 420"/>
                  <a:gd name="T39" fmla="*/ 180 h 225"/>
                  <a:gd name="T40" fmla="*/ 420 w 420"/>
                  <a:gd name="T41" fmla="*/ 155 h 225"/>
                  <a:gd name="T42" fmla="*/ 415 w 420"/>
                  <a:gd name="T43" fmla="*/ 145 h 225"/>
                  <a:gd name="T44" fmla="*/ 410 w 420"/>
                  <a:gd name="T45" fmla="*/ 135 h 225"/>
                  <a:gd name="T46" fmla="*/ 410 w 420"/>
                  <a:gd name="T47" fmla="*/ 1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20" h="225">
                    <a:moveTo>
                      <a:pt x="410" y="125"/>
                    </a:moveTo>
                    <a:lnTo>
                      <a:pt x="405" y="100"/>
                    </a:lnTo>
                    <a:lnTo>
                      <a:pt x="410" y="80"/>
                    </a:lnTo>
                    <a:lnTo>
                      <a:pt x="340" y="25"/>
                    </a:lnTo>
                    <a:lnTo>
                      <a:pt x="270" y="0"/>
                    </a:lnTo>
                    <a:lnTo>
                      <a:pt x="195" y="0"/>
                    </a:lnTo>
                    <a:lnTo>
                      <a:pt x="110" y="25"/>
                    </a:lnTo>
                    <a:lnTo>
                      <a:pt x="50" y="60"/>
                    </a:lnTo>
                    <a:lnTo>
                      <a:pt x="0" y="100"/>
                    </a:lnTo>
                    <a:lnTo>
                      <a:pt x="30" y="95"/>
                    </a:lnTo>
                    <a:lnTo>
                      <a:pt x="60" y="90"/>
                    </a:lnTo>
                    <a:lnTo>
                      <a:pt x="125" y="95"/>
                    </a:lnTo>
                    <a:lnTo>
                      <a:pt x="180" y="115"/>
                    </a:lnTo>
                    <a:lnTo>
                      <a:pt x="225" y="145"/>
                    </a:lnTo>
                    <a:lnTo>
                      <a:pt x="260" y="195"/>
                    </a:lnTo>
                    <a:lnTo>
                      <a:pt x="265" y="200"/>
                    </a:lnTo>
                    <a:lnTo>
                      <a:pt x="265" y="210"/>
                    </a:lnTo>
                    <a:lnTo>
                      <a:pt x="265" y="220"/>
                    </a:lnTo>
                    <a:lnTo>
                      <a:pt x="265" y="225"/>
                    </a:lnTo>
                    <a:lnTo>
                      <a:pt x="340" y="180"/>
                    </a:lnTo>
                    <a:lnTo>
                      <a:pt x="420" y="155"/>
                    </a:lnTo>
                    <a:lnTo>
                      <a:pt x="415" y="145"/>
                    </a:lnTo>
                    <a:lnTo>
                      <a:pt x="410" y="135"/>
                    </a:lnTo>
                    <a:lnTo>
                      <a:pt x="410" y="125"/>
                    </a:ln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3" name="Freeform 437"/>
              <p:cNvSpPr>
                <a:spLocks noEditPoints="1"/>
              </p:cNvSpPr>
              <p:nvPr/>
            </p:nvSpPr>
            <p:spPr bwMode="auto">
              <a:xfrm>
                <a:off x="1258" y="1483"/>
                <a:ext cx="735" cy="520"/>
              </a:xfrm>
              <a:custGeom>
                <a:avLst/>
                <a:gdLst>
                  <a:gd name="T0" fmla="*/ 640 w 735"/>
                  <a:gd name="T1" fmla="*/ 200 h 520"/>
                  <a:gd name="T2" fmla="*/ 645 w 735"/>
                  <a:gd name="T3" fmla="*/ 235 h 520"/>
                  <a:gd name="T4" fmla="*/ 655 w 735"/>
                  <a:gd name="T5" fmla="*/ 255 h 520"/>
                  <a:gd name="T6" fmla="*/ 710 w 735"/>
                  <a:gd name="T7" fmla="*/ 250 h 520"/>
                  <a:gd name="T8" fmla="*/ 735 w 735"/>
                  <a:gd name="T9" fmla="*/ 255 h 520"/>
                  <a:gd name="T10" fmla="*/ 690 w 735"/>
                  <a:gd name="T11" fmla="*/ 105 h 520"/>
                  <a:gd name="T12" fmla="*/ 555 w 735"/>
                  <a:gd name="T13" fmla="*/ 20 h 520"/>
                  <a:gd name="T14" fmla="*/ 315 w 735"/>
                  <a:gd name="T15" fmla="*/ 5 h 520"/>
                  <a:gd name="T16" fmla="*/ 260 w 735"/>
                  <a:gd name="T17" fmla="*/ 15 h 520"/>
                  <a:gd name="T18" fmla="*/ 130 w 735"/>
                  <a:gd name="T19" fmla="*/ 60 h 520"/>
                  <a:gd name="T20" fmla="*/ 130 w 735"/>
                  <a:gd name="T21" fmla="*/ 65 h 520"/>
                  <a:gd name="T22" fmla="*/ 125 w 735"/>
                  <a:gd name="T23" fmla="*/ 110 h 520"/>
                  <a:gd name="T24" fmla="*/ 125 w 735"/>
                  <a:gd name="T25" fmla="*/ 115 h 520"/>
                  <a:gd name="T26" fmla="*/ 105 w 735"/>
                  <a:gd name="T27" fmla="*/ 150 h 520"/>
                  <a:gd name="T28" fmla="*/ 80 w 735"/>
                  <a:gd name="T29" fmla="*/ 165 h 520"/>
                  <a:gd name="T30" fmla="*/ 15 w 735"/>
                  <a:gd name="T31" fmla="*/ 290 h 520"/>
                  <a:gd name="T32" fmla="*/ 10 w 735"/>
                  <a:gd name="T33" fmla="*/ 455 h 520"/>
                  <a:gd name="T34" fmla="*/ 55 w 735"/>
                  <a:gd name="T35" fmla="*/ 520 h 520"/>
                  <a:gd name="T36" fmla="*/ 70 w 735"/>
                  <a:gd name="T37" fmla="*/ 520 h 520"/>
                  <a:gd name="T38" fmla="*/ 65 w 735"/>
                  <a:gd name="T39" fmla="*/ 520 h 520"/>
                  <a:gd name="T40" fmla="*/ 50 w 735"/>
                  <a:gd name="T41" fmla="*/ 500 h 520"/>
                  <a:gd name="T42" fmla="*/ 35 w 735"/>
                  <a:gd name="T43" fmla="*/ 470 h 520"/>
                  <a:gd name="T44" fmla="*/ 30 w 735"/>
                  <a:gd name="T45" fmla="*/ 465 h 520"/>
                  <a:gd name="T46" fmla="*/ 40 w 735"/>
                  <a:gd name="T47" fmla="*/ 330 h 520"/>
                  <a:gd name="T48" fmla="*/ 90 w 735"/>
                  <a:gd name="T49" fmla="*/ 255 h 520"/>
                  <a:gd name="T50" fmla="*/ 135 w 735"/>
                  <a:gd name="T51" fmla="*/ 230 h 520"/>
                  <a:gd name="T52" fmla="*/ 140 w 735"/>
                  <a:gd name="T53" fmla="*/ 230 h 520"/>
                  <a:gd name="T54" fmla="*/ 145 w 735"/>
                  <a:gd name="T55" fmla="*/ 230 h 520"/>
                  <a:gd name="T56" fmla="*/ 150 w 735"/>
                  <a:gd name="T57" fmla="*/ 225 h 520"/>
                  <a:gd name="T58" fmla="*/ 195 w 735"/>
                  <a:gd name="T59" fmla="*/ 210 h 520"/>
                  <a:gd name="T60" fmla="*/ 285 w 735"/>
                  <a:gd name="T61" fmla="*/ 160 h 520"/>
                  <a:gd name="T62" fmla="*/ 430 w 735"/>
                  <a:gd name="T63" fmla="*/ 100 h 520"/>
                  <a:gd name="T64" fmla="*/ 575 w 735"/>
                  <a:gd name="T65" fmla="*/ 125 h 520"/>
                  <a:gd name="T66" fmla="*/ 220 w 735"/>
                  <a:gd name="T67" fmla="*/ 65 h 520"/>
                  <a:gd name="T68" fmla="*/ 230 w 735"/>
                  <a:gd name="T69" fmla="*/ 65 h 520"/>
                  <a:gd name="T70" fmla="*/ 230 w 735"/>
                  <a:gd name="T71" fmla="*/ 65 h 520"/>
                  <a:gd name="T72" fmla="*/ 255 w 735"/>
                  <a:gd name="T73" fmla="*/ 90 h 520"/>
                  <a:gd name="T74" fmla="*/ 250 w 735"/>
                  <a:gd name="T75" fmla="*/ 115 h 520"/>
                  <a:gd name="T76" fmla="*/ 215 w 735"/>
                  <a:gd name="T77" fmla="*/ 140 h 520"/>
                  <a:gd name="T78" fmla="*/ 185 w 735"/>
                  <a:gd name="T79" fmla="*/ 140 h 520"/>
                  <a:gd name="T80" fmla="*/ 175 w 735"/>
                  <a:gd name="T81" fmla="*/ 130 h 520"/>
                  <a:gd name="T82" fmla="*/ 175 w 735"/>
                  <a:gd name="T83" fmla="*/ 120 h 520"/>
                  <a:gd name="T84" fmla="*/ 175 w 735"/>
                  <a:gd name="T85" fmla="*/ 115 h 520"/>
                  <a:gd name="T86" fmla="*/ 180 w 735"/>
                  <a:gd name="T87" fmla="*/ 105 h 520"/>
                  <a:gd name="T88" fmla="*/ 190 w 735"/>
                  <a:gd name="T89" fmla="*/ 100 h 520"/>
                  <a:gd name="T90" fmla="*/ 200 w 735"/>
                  <a:gd name="T91" fmla="*/ 85 h 520"/>
                  <a:gd name="T92" fmla="*/ 215 w 735"/>
                  <a:gd name="T93" fmla="*/ 70 h 520"/>
                  <a:gd name="T94" fmla="*/ 220 w 735"/>
                  <a:gd name="T95" fmla="*/ 65 h 520"/>
                  <a:gd name="T96" fmla="*/ 285 w 735"/>
                  <a:gd name="T97" fmla="*/ 70 h 520"/>
                  <a:gd name="T98" fmla="*/ 300 w 735"/>
                  <a:gd name="T99" fmla="*/ 55 h 520"/>
                  <a:gd name="T100" fmla="*/ 310 w 735"/>
                  <a:gd name="T101" fmla="*/ 55 h 520"/>
                  <a:gd name="T102" fmla="*/ 315 w 735"/>
                  <a:gd name="T103" fmla="*/ 55 h 520"/>
                  <a:gd name="T104" fmla="*/ 330 w 735"/>
                  <a:gd name="T105" fmla="*/ 60 h 520"/>
                  <a:gd name="T106" fmla="*/ 335 w 735"/>
                  <a:gd name="T107" fmla="*/ 65 h 520"/>
                  <a:gd name="T108" fmla="*/ 290 w 735"/>
                  <a:gd name="T109" fmla="*/ 75 h 520"/>
                  <a:gd name="T110" fmla="*/ 285 w 735"/>
                  <a:gd name="T111" fmla="*/ 70 h 5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735" h="520">
                    <a:moveTo>
                      <a:pt x="645" y="180"/>
                    </a:moveTo>
                    <a:lnTo>
                      <a:pt x="640" y="200"/>
                    </a:lnTo>
                    <a:lnTo>
                      <a:pt x="645" y="225"/>
                    </a:lnTo>
                    <a:lnTo>
                      <a:pt x="645" y="235"/>
                    </a:lnTo>
                    <a:lnTo>
                      <a:pt x="650" y="245"/>
                    </a:lnTo>
                    <a:lnTo>
                      <a:pt x="655" y="255"/>
                    </a:lnTo>
                    <a:lnTo>
                      <a:pt x="680" y="250"/>
                    </a:lnTo>
                    <a:lnTo>
                      <a:pt x="710" y="250"/>
                    </a:lnTo>
                    <a:lnTo>
                      <a:pt x="725" y="250"/>
                    </a:lnTo>
                    <a:lnTo>
                      <a:pt x="735" y="255"/>
                    </a:lnTo>
                    <a:lnTo>
                      <a:pt x="725" y="170"/>
                    </a:lnTo>
                    <a:lnTo>
                      <a:pt x="690" y="105"/>
                    </a:lnTo>
                    <a:lnTo>
                      <a:pt x="635" y="55"/>
                    </a:lnTo>
                    <a:lnTo>
                      <a:pt x="555" y="20"/>
                    </a:lnTo>
                    <a:lnTo>
                      <a:pt x="435" y="0"/>
                    </a:lnTo>
                    <a:lnTo>
                      <a:pt x="315" y="5"/>
                    </a:lnTo>
                    <a:lnTo>
                      <a:pt x="285" y="10"/>
                    </a:lnTo>
                    <a:lnTo>
                      <a:pt x="260" y="15"/>
                    </a:lnTo>
                    <a:lnTo>
                      <a:pt x="195" y="35"/>
                    </a:lnTo>
                    <a:lnTo>
                      <a:pt x="130" y="60"/>
                    </a:lnTo>
                    <a:lnTo>
                      <a:pt x="130" y="65"/>
                    </a:lnTo>
                    <a:lnTo>
                      <a:pt x="130" y="65"/>
                    </a:lnTo>
                    <a:lnTo>
                      <a:pt x="130" y="110"/>
                    </a:lnTo>
                    <a:lnTo>
                      <a:pt x="125" y="110"/>
                    </a:lnTo>
                    <a:lnTo>
                      <a:pt x="125" y="115"/>
                    </a:lnTo>
                    <a:lnTo>
                      <a:pt x="125" y="115"/>
                    </a:lnTo>
                    <a:lnTo>
                      <a:pt x="125" y="120"/>
                    </a:lnTo>
                    <a:lnTo>
                      <a:pt x="105" y="150"/>
                    </a:lnTo>
                    <a:lnTo>
                      <a:pt x="95" y="160"/>
                    </a:lnTo>
                    <a:lnTo>
                      <a:pt x="80" y="165"/>
                    </a:lnTo>
                    <a:lnTo>
                      <a:pt x="45" y="225"/>
                    </a:lnTo>
                    <a:lnTo>
                      <a:pt x="15" y="290"/>
                    </a:lnTo>
                    <a:lnTo>
                      <a:pt x="0" y="375"/>
                    </a:lnTo>
                    <a:lnTo>
                      <a:pt x="10" y="455"/>
                    </a:lnTo>
                    <a:lnTo>
                      <a:pt x="45" y="520"/>
                    </a:lnTo>
                    <a:lnTo>
                      <a:pt x="55" y="520"/>
                    </a:lnTo>
                    <a:lnTo>
                      <a:pt x="70" y="520"/>
                    </a:lnTo>
                    <a:lnTo>
                      <a:pt x="70" y="520"/>
                    </a:lnTo>
                    <a:lnTo>
                      <a:pt x="70" y="520"/>
                    </a:lnTo>
                    <a:lnTo>
                      <a:pt x="65" y="520"/>
                    </a:lnTo>
                    <a:lnTo>
                      <a:pt x="55" y="510"/>
                    </a:lnTo>
                    <a:lnTo>
                      <a:pt x="50" y="500"/>
                    </a:lnTo>
                    <a:lnTo>
                      <a:pt x="45" y="485"/>
                    </a:lnTo>
                    <a:lnTo>
                      <a:pt x="35" y="470"/>
                    </a:lnTo>
                    <a:lnTo>
                      <a:pt x="35" y="465"/>
                    </a:lnTo>
                    <a:lnTo>
                      <a:pt x="30" y="465"/>
                    </a:lnTo>
                    <a:lnTo>
                      <a:pt x="30" y="395"/>
                    </a:lnTo>
                    <a:lnTo>
                      <a:pt x="40" y="330"/>
                    </a:lnTo>
                    <a:lnTo>
                      <a:pt x="60" y="290"/>
                    </a:lnTo>
                    <a:lnTo>
                      <a:pt x="90" y="255"/>
                    </a:lnTo>
                    <a:lnTo>
                      <a:pt x="135" y="230"/>
                    </a:lnTo>
                    <a:lnTo>
                      <a:pt x="135" y="230"/>
                    </a:lnTo>
                    <a:lnTo>
                      <a:pt x="140" y="230"/>
                    </a:lnTo>
                    <a:lnTo>
                      <a:pt x="140" y="230"/>
                    </a:lnTo>
                    <a:lnTo>
                      <a:pt x="145" y="230"/>
                    </a:lnTo>
                    <a:lnTo>
                      <a:pt x="145" y="230"/>
                    </a:lnTo>
                    <a:lnTo>
                      <a:pt x="145" y="225"/>
                    </a:lnTo>
                    <a:lnTo>
                      <a:pt x="150" y="225"/>
                    </a:lnTo>
                    <a:lnTo>
                      <a:pt x="150" y="225"/>
                    </a:lnTo>
                    <a:lnTo>
                      <a:pt x="195" y="210"/>
                    </a:lnTo>
                    <a:lnTo>
                      <a:pt x="235" y="200"/>
                    </a:lnTo>
                    <a:lnTo>
                      <a:pt x="285" y="160"/>
                    </a:lnTo>
                    <a:lnTo>
                      <a:pt x="345" y="125"/>
                    </a:lnTo>
                    <a:lnTo>
                      <a:pt x="430" y="100"/>
                    </a:lnTo>
                    <a:lnTo>
                      <a:pt x="505" y="100"/>
                    </a:lnTo>
                    <a:lnTo>
                      <a:pt x="575" y="125"/>
                    </a:lnTo>
                    <a:lnTo>
                      <a:pt x="645" y="180"/>
                    </a:lnTo>
                    <a:close/>
                    <a:moveTo>
                      <a:pt x="220" y="65"/>
                    </a:moveTo>
                    <a:lnTo>
                      <a:pt x="225" y="65"/>
                    </a:lnTo>
                    <a:lnTo>
                      <a:pt x="230" y="65"/>
                    </a:lnTo>
                    <a:lnTo>
                      <a:pt x="230" y="65"/>
                    </a:lnTo>
                    <a:lnTo>
                      <a:pt x="230" y="65"/>
                    </a:lnTo>
                    <a:lnTo>
                      <a:pt x="250" y="75"/>
                    </a:lnTo>
                    <a:lnTo>
                      <a:pt x="255" y="90"/>
                    </a:lnTo>
                    <a:lnTo>
                      <a:pt x="260" y="100"/>
                    </a:lnTo>
                    <a:lnTo>
                      <a:pt x="250" y="115"/>
                    </a:lnTo>
                    <a:lnTo>
                      <a:pt x="240" y="125"/>
                    </a:lnTo>
                    <a:lnTo>
                      <a:pt x="215" y="140"/>
                    </a:lnTo>
                    <a:lnTo>
                      <a:pt x="200" y="145"/>
                    </a:lnTo>
                    <a:lnTo>
                      <a:pt x="185" y="140"/>
                    </a:lnTo>
                    <a:lnTo>
                      <a:pt x="175" y="130"/>
                    </a:lnTo>
                    <a:lnTo>
                      <a:pt x="175" y="130"/>
                    </a:lnTo>
                    <a:lnTo>
                      <a:pt x="175" y="125"/>
                    </a:lnTo>
                    <a:lnTo>
                      <a:pt x="175" y="120"/>
                    </a:lnTo>
                    <a:lnTo>
                      <a:pt x="175" y="115"/>
                    </a:lnTo>
                    <a:lnTo>
                      <a:pt x="175" y="115"/>
                    </a:lnTo>
                    <a:lnTo>
                      <a:pt x="175" y="110"/>
                    </a:lnTo>
                    <a:lnTo>
                      <a:pt x="180" y="105"/>
                    </a:lnTo>
                    <a:lnTo>
                      <a:pt x="185" y="100"/>
                    </a:lnTo>
                    <a:lnTo>
                      <a:pt x="190" y="100"/>
                    </a:lnTo>
                    <a:lnTo>
                      <a:pt x="195" y="95"/>
                    </a:lnTo>
                    <a:lnTo>
                      <a:pt x="200" y="85"/>
                    </a:lnTo>
                    <a:lnTo>
                      <a:pt x="210" y="75"/>
                    </a:lnTo>
                    <a:lnTo>
                      <a:pt x="215" y="70"/>
                    </a:lnTo>
                    <a:lnTo>
                      <a:pt x="215" y="65"/>
                    </a:lnTo>
                    <a:lnTo>
                      <a:pt x="220" y="65"/>
                    </a:lnTo>
                    <a:lnTo>
                      <a:pt x="220" y="65"/>
                    </a:lnTo>
                    <a:close/>
                    <a:moveTo>
                      <a:pt x="285" y="70"/>
                    </a:moveTo>
                    <a:lnTo>
                      <a:pt x="295" y="60"/>
                    </a:lnTo>
                    <a:lnTo>
                      <a:pt x="300" y="55"/>
                    </a:lnTo>
                    <a:lnTo>
                      <a:pt x="305" y="55"/>
                    </a:lnTo>
                    <a:lnTo>
                      <a:pt x="310" y="55"/>
                    </a:lnTo>
                    <a:lnTo>
                      <a:pt x="310" y="55"/>
                    </a:lnTo>
                    <a:lnTo>
                      <a:pt x="315" y="55"/>
                    </a:lnTo>
                    <a:lnTo>
                      <a:pt x="325" y="55"/>
                    </a:lnTo>
                    <a:lnTo>
                      <a:pt x="330" y="60"/>
                    </a:lnTo>
                    <a:lnTo>
                      <a:pt x="335" y="60"/>
                    </a:lnTo>
                    <a:lnTo>
                      <a:pt x="335" y="65"/>
                    </a:lnTo>
                    <a:lnTo>
                      <a:pt x="315" y="70"/>
                    </a:lnTo>
                    <a:lnTo>
                      <a:pt x="290" y="75"/>
                    </a:lnTo>
                    <a:lnTo>
                      <a:pt x="290" y="70"/>
                    </a:lnTo>
                    <a:lnTo>
                      <a:pt x="285" y="70"/>
                    </a:lnTo>
                    <a:close/>
                  </a:path>
                </a:pathLst>
              </a:custGeom>
              <a:solidFill>
                <a:srgbClr val="C0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4" name="Freeform 438"/>
              <p:cNvSpPr>
                <a:spLocks/>
              </p:cNvSpPr>
              <p:nvPr/>
            </p:nvSpPr>
            <p:spPr bwMode="auto">
              <a:xfrm>
                <a:off x="1433" y="1548"/>
                <a:ext cx="85" cy="80"/>
              </a:xfrm>
              <a:custGeom>
                <a:avLst/>
                <a:gdLst>
                  <a:gd name="T0" fmla="*/ 55 w 85"/>
                  <a:gd name="T1" fmla="*/ 0 h 80"/>
                  <a:gd name="T2" fmla="*/ 50 w 85"/>
                  <a:gd name="T3" fmla="*/ 0 h 80"/>
                  <a:gd name="T4" fmla="*/ 45 w 85"/>
                  <a:gd name="T5" fmla="*/ 0 h 80"/>
                  <a:gd name="T6" fmla="*/ 45 w 85"/>
                  <a:gd name="T7" fmla="*/ 0 h 80"/>
                  <a:gd name="T8" fmla="*/ 40 w 85"/>
                  <a:gd name="T9" fmla="*/ 0 h 80"/>
                  <a:gd name="T10" fmla="*/ 40 w 85"/>
                  <a:gd name="T11" fmla="*/ 5 h 80"/>
                  <a:gd name="T12" fmla="*/ 35 w 85"/>
                  <a:gd name="T13" fmla="*/ 10 h 80"/>
                  <a:gd name="T14" fmla="*/ 25 w 85"/>
                  <a:gd name="T15" fmla="*/ 20 h 80"/>
                  <a:gd name="T16" fmla="*/ 20 w 85"/>
                  <a:gd name="T17" fmla="*/ 30 h 80"/>
                  <a:gd name="T18" fmla="*/ 15 w 85"/>
                  <a:gd name="T19" fmla="*/ 35 h 80"/>
                  <a:gd name="T20" fmla="*/ 10 w 85"/>
                  <a:gd name="T21" fmla="*/ 35 h 80"/>
                  <a:gd name="T22" fmla="*/ 5 w 85"/>
                  <a:gd name="T23" fmla="*/ 40 h 80"/>
                  <a:gd name="T24" fmla="*/ 0 w 85"/>
                  <a:gd name="T25" fmla="*/ 45 h 80"/>
                  <a:gd name="T26" fmla="*/ 0 w 85"/>
                  <a:gd name="T27" fmla="*/ 50 h 80"/>
                  <a:gd name="T28" fmla="*/ 0 w 85"/>
                  <a:gd name="T29" fmla="*/ 50 h 80"/>
                  <a:gd name="T30" fmla="*/ 0 w 85"/>
                  <a:gd name="T31" fmla="*/ 55 h 80"/>
                  <a:gd name="T32" fmla="*/ 0 w 85"/>
                  <a:gd name="T33" fmla="*/ 60 h 80"/>
                  <a:gd name="T34" fmla="*/ 0 w 85"/>
                  <a:gd name="T35" fmla="*/ 65 h 80"/>
                  <a:gd name="T36" fmla="*/ 0 w 85"/>
                  <a:gd name="T37" fmla="*/ 65 h 80"/>
                  <a:gd name="T38" fmla="*/ 10 w 85"/>
                  <a:gd name="T39" fmla="*/ 75 h 80"/>
                  <a:gd name="T40" fmla="*/ 25 w 85"/>
                  <a:gd name="T41" fmla="*/ 80 h 80"/>
                  <a:gd name="T42" fmla="*/ 40 w 85"/>
                  <a:gd name="T43" fmla="*/ 75 h 80"/>
                  <a:gd name="T44" fmla="*/ 65 w 85"/>
                  <a:gd name="T45" fmla="*/ 60 h 80"/>
                  <a:gd name="T46" fmla="*/ 75 w 85"/>
                  <a:gd name="T47" fmla="*/ 50 h 80"/>
                  <a:gd name="T48" fmla="*/ 85 w 85"/>
                  <a:gd name="T49" fmla="*/ 35 h 80"/>
                  <a:gd name="T50" fmla="*/ 80 w 85"/>
                  <a:gd name="T51" fmla="*/ 25 h 80"/>
                  <a:gd name="T52" fmla="*/ 75 w 85"/>
                  <a:gd name="T53" fmla="*/ 10 h 80"/>
                  <a:gd name="T54" fmla="*/ 55 w 85"/>
                  <a:gd name="T55" fmla="*/ 0 h 80"/>
                  <a:gd name="T56" fmla="*/ 55 w 85"/>
                  <a:gd name="T57" fmla="*/ 0 h 80"/>
                  <a:gd name="T58" fmla="*/ 55 w 85"/>
                  <a:gd name="T59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5" h="80">
                    <a:moveTo>
                      <a:pt x="55" y="0"/>
                    </a:moveTo>
                    <a:lnTo>
                      <a:pt x="50" y="0"/>
                    </a:lnTo>
                    <a:lnTo>
                      <a:pt x="45" y="0"/>
                    </a:lnTo>
                    <a:lnTo>
                      <a:pt x="45" y="0"/>
                    </a:lnTo>
                    <a:lnTo>
                      <a:pt x="40" y="0"/>
                    </a:lnTo>
                    <a:lnTo>
                      <a:pt x="40" y="5"/>
                    </a:lnTo>
                    <a:lnTo>
                      <a:pt x="35" y="10"/>
                    </a:lnTo>
                    <a:lnTo>
                      <a:pt x="25" y="20"/>
                    </a:lnTo>
                    <a:lnTo>
                      <a:pt x="20" y="30"/>
                    </a:lnTo>
                    <a:lnTo>
                      <a:pt x="15" y="35"/>
                    </a:lnTo>
                    <a:lnTo>
                      <a:pt x="10" y="35"/>
                    </a:lnTo>
                    <a:lnTo>
                      <a:pt x="5" y="40"/>
                    </a:lnTo>
                    <a:lnTo>
                      <a:pt x="0" y="45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5"/>
                    </a:lnTo>
                    <a:lnTo>
                      <a:pt x="0" y="60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10" y="75"/>
                    </a:lnTo>
                    <a:lnTo>
                      <a:pt x="25" y="80"/>
                    </a:lnTo>
                    <a:lnTo>
                      <a:pt x="40" y="75"/>
                    </a:lnTo>
                    <a:lnTo>
                      <a:pt x="65" y="60"/>
                    </a:lnTo>
                    <a:lnTo>
                      <a:pt x="75" y="50"/>
                    </a:lnTo>
                    <a:lnTo>
                      <a:pt x="85" y="35"/>
                    </a:lnTo>
                    <a:lnTo>
                      <a:pt x="80" y="25"/>
                    </a:lnTo>
                    <a:lnTo>
                      <a:pt x="75" y="10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EE3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5" name="Freeform 439"/>
              <p:cNvSpPr>
                <a:spLocks/>
              </p:cNvSpPr>
              <p:nvPr/>
            </p:nvSpPr>
            <p:spPr bwMode="auto">
              <a:xfrm>
                <a:off x="1543" y="1538"/>
                <a:ext cx="50" cy="20"/>
              </a:xfrm>
              <a:custGeom>
                <a:avLst/>
                <a:gdLst>
                  <a:gd name="T0" fmla="*/ 15 w 50"/>
                  <a:gd name="T1" fmla="*/ 0 h 20"/>
                  <a:gd name="T2" fmla="*/ 10 w 50"/>
                  <a:gd name="T3" fmla="*/ 5 h 20"/>
                  <a:gd name="T4" fmla="*/ 0 w 50"/>
                  <a:gd name="T5" fmla="*/ 15 h 20"/>
                  <a:gd name="T6" fmla="*/ 5 w 50"/>
                  <a:gd name="T7" fmla="*/ 15 h 20"/>
                  <a:gd name="T8" fmla="*/ 5 w 50"/>
                  <a:gd name="T9" fmla="*/ 20 h 20"/>
                  <a:gd name="T10" fmla="*/ 30 w 50"/>
                  <a:gd name="T11" fmla="*/ 15 h 20"/>
                  <a:gd name="T12" fmla="*/ 50 w 50"/>
                  <a:gd name="T13" fmla="*/ 10 h 20"/>
                  <a:gd name="T14" fmla="*/ 50 w 50"/>
                  <a:gd name="T15" fmla="*/ 5 h 20"/>
                  <a:gd name="T16" fmla="*/ 45 w 50"/>
                  <a:gd name="T17" fmla="*/ 5 h 20"/>
                  <a:gd name="T18" fmla="*/ 40 w 50"/>
                  <a:gd name="T19" fmla="*/ 0 h 20"/>
                  <a:gd name="T20" fmla="*/ 30 w 50"/>
                  <a:gd name="T21" fmla="*/ 0 h 20"/>
                  <a:gd name="T22" fmla="*/ 25 w 50"/>
                  <a:gd name="T23" fmla="*/ 0 h 20"/>
                  <a:gd name="T24" fmla="*/ 25 w 50"/>
                  <a:gd name="T25" fmla="*/ 0 h 20"/>
                  <a:gd name="T26" fmla="*/ 20 w 50"/>
                  <a:gd name="T27" fmla="*/ 0 h 20"/>
                  <a:gd name="T28" fmla="*/ 15 w 50"/>
                  <a:gd name="T2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50" h="20">
                    <a:moveTo>
                      <a:pt x="15" y="0"/>
                    </a:moveTo>
                    <a:lnTo>
                      <a:pt x="10" y="5"/>
                    </a:lnTo>
                    <a:lnTo>
                      <a:pt x="0" y="15"/>
                    </a:lnTo>
                    <a:lnTo>
                      <a:pt x="5" y="15"/>
                    </a:lnTo>
                    <a:lnTo>
                      <a:pt x="5" y="20"/>
                    </a:lnTo>
                    <a:lnTo>
                      <a:pt x="30" y="15"/>
                    </a:lnTo>
                    <a:lnTo>
                      <a:pt x="50" y="10"/>
                    </a:lnTo>
                    <a:lnTo>
                      <a:pt x="50" y="5"/>
                    </a:lnTo>
                    <a:lnTo>
                      <a:pt x="45" y="5"/>
                    </a:lnTo>
                    <a:lnTo>
                      <a:pt x="40" y="0"/>
                    </a:lnTo>
                    <a:lnTo>
                      <a:pt x="30" y="0"/>
                    </a:lnTo>
                    <a:lnTo>
                      <a:pt x="25" y="0"/>
                    </a:lnTo>
                    <a:lnTo>
                      <a:pt x="25" y="0"/>
                    </a:lnTo>
                    <a:lnTo>
                      <a:pt x="20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AEE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EE3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6" name="Freeform 440"/>
              <p:cNvSpPr>
                <a:spLocks/>
              </p:cNvSpPr>
              <p:nvPr/>
            </p:nvSpPr>
            <p:spPr bwMode="auto">
              <a:xfrm>
                <a:off x="1233" y="1033"/>
                <a:ext cx="125" cy="215"/>
              </a:xfrm>
              <a:custGeom>
                <a:avLst/>
                <a:gdLst>
                  <a:gd name="T0" fmla="*/ 70 w 125"/>
                  <a:gd name="T1" fmla="*/ 10 h 215"/>
                  <a:gd name="T2" fmla="*/ 80 w 125"/>
                  <a:gd name="T3" fmla="*/ 10 h 215"/>
                  <a:gd name="T4" fmla="*/ 85 w 125"/>
                  <a:gd name="T5" fmla="*/ 10 h 215"/>
                  <a:gd name="T6" fmla="*/ 85 w 125"/>
                  <a:gd name="T7" fmla="*/ 15 h 215"/>
                  <a:gd name="T8" fmla="*/ 90 w 125"/>
                  <a:gd name="T9" fmla="*/ 15 h 215"/>
                  <a:gd name="T10" fmla="*/ 100 w 125"/>
                  <a:gd name="T11" fmla="*/ 15 h 215"/>
                  <a:gd name="T12" fmla="*/ 105 w 125"/>
                  <a:gd name="T13" fmla="*/ 15 h 215"/>
                  <a:gd name="T14" fmla="*/ 115 w 125"/>
                  <a:gd name="T15" fmla="*/ 15 h 215"/>
                  <a:gd name="T16" fmla="*/ 120 w 125"/>
                  <a:gd name="T17" fmla="*/ 5 h 215"/>
                  <a:gd name="T18" fmla="*/ 85 w 125"/>
                  <a:gd name="T19" fmla="*/ 5 h 215"/>
                  <a:gd name="T20" fmla="*/ 45 w 125"/>
                  <a:gd name="T21" fmla="*/ 5 h 215"/>
                  <a:gd name="T22" fmla="*/ 40 w 125"/>
                  <a:gd name="T23" fmla="*/ 0 h 215"/>
                  <a:gd name="T24" fmla="*/ 25 w 125"/>
                  <a:gd name="T25" fmla="*/ 20 h 215"/>
                  <a:gd name="T26" fmla="*/ 10 w 125"/>
                  <a:gd name="T27" fmla="*/ 45 h 215"/>
                  <a:gd name="T28" fmla="*/ 5 w 125"/>
                  <a:gd name="T29" fmla="*/ 50 h 215"/>
                  <a:gd name="T30" fmla="*/ 5 w 125"/>
                  <a:gd name="T31" fmla="*/ 60 h 215"/>
                  <a:gd name="T32" fmla="*/ 5 w 125"/>
                  <a:gd name="T33" fmla="*/ 100 h 215"/>
                  <a:gd name="T34" fmla="*/ 45 w 125"/>
                  <a:gd name="T35" fmla="*/ 150 h 215"/>
                  <a:gd name="T36" fmla="*/ 50 w 125"/>
                  <a:gd name="T37" fmla="*/ 150 h 215"/>
                  <a:gd name="T38" fmla="*/ 30 w 125"/>
                  <a:gd name="T39" fmla="*/ 160 h 215"/>
                  <a:gd name="T40" fmla="*/ 10 w 125"/>
                  <a:gd name="T41" fmla="*/ 170 h 215"/>
                  <a:gd name="T42" fmla="*/ 0 w 125"/>
                  <a:gd name="T43" fmla="*/ 190 h 215"/>
                  <a:gd name="T44" fmla="*/ 5 w 125"/>
                  <a:gd name="T45" fmla="*/ 195 h 215"/>
                  <a:gd name="T46" fmla="*/ 15 w 125"/>
                  <a:gd name="T47" fmla="*/ 200 h 215"/>
                  <a:gd name="T48" fmla="*/ 20 w 125"/>
                  <a:gd name="T49" fmla="*/ 190 h 215"/>
                  <a:gd name="T50" fmla="*/ 45 w 125"/>
                  <a:gd name="T51" fmla="*/ 160 h 215"/>
                  <a:gd name="T52" fmla="*/ 55 w 125"/>
                  <a:gd name="T53" fmla="*/ 160 h 215"/>
                  <a:gd name="T54" fmla="*/ 60 w 125"/>
                  <a:gd name="T55" fmla="*/ 165 h 215"/>
                  <a:gd name="T56" fmla="*/ 50 w 125"/>
                  <a:gd name="T57" fmla="*/ 190 h 215"/>
                  <a:gd name="T58" fmla="*/ 65 w 125"/>
                  <a:gd name="T59" fmla="*/ 215 h 215"/>
                  <a:gd name="T60" fmla="*/ 100 w 125"/>
                  <a:gd name="T61" fmla="*/ 210 h 215"/>
                  <a:gd name="T62" fmla="*/ 110 w 125"/>
                  <a:gd name="T63" fmla="*/ 205 h 215"/>
                  <a:gd name="T64" fmla="*/ 80 w 125"/>
                  <a:gd name="T65" fmla="*/ 165 h 215"/>
                  <a:gd name="T66" fmla="*/ 75 w 125"/>
                  <a:gd name="T67" fmla="*/ 140 h 215"/>
                  <a:gd name="T68" fmla="*/ 50 w 125"/>
                  <a:gd name="T69" fmla="*/ 125 h 215"/>
                  <a:gd name="T70" fmla="*/ 30 w 125"/>
                  <a:gd name="T71" fmla="*/ 105 h 215"/>
                  <a:gd name="T72" fmla="*/ 70 w 125"/>
                  <a:gd name="T73" fmla="*/ 10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5" h="215">
                    <a:moveTo>
                      <a:pt x="70" y="10"/>
                    </a:moveTo>
                    <a:lnTo>
                      <a:pt x="70" y="10"/>
                    </a:lnTo>
                    <a:lnTo>
                      <a:pt x="75" y="5"/>
                    </a:lnTo>
                    <a:lnTo>
                      <a:pt x="80" y="10"/>
                    </a:lnTo>
                    <a:lnTo>
                      <a:pt x="85" y="10"/>
                    </a:lnTo>
                    <a:lnTo>
                      <a:pt x="85" y="10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85" y="15"/>
                    </a:lnTo>
                    <a:lnTo>
                      <a:pt x="90" y="15"/>
                    </a:lnTo>
                    <a:lnTo>
                      <a:pt x="95" y="10"/>
                    </a:lnTo>
                    <a:lnTo>
                      <a:pt x="100" y="15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05" y="15"/>
                    </a:lnTo>
                    <a:lnTo>
                      <a:pt x="115" y="15"/>
                    </a:lnTo>
                    <a:lnTo>
                      <a:pt x="125" y="10"/>
                    </a:lnTo>
                    <a:lnTo>
                      <a:pt x="120" y="5"/>
                    </a:lnTo>
                    <a:lnTo>
                      <a:pt x="115" y="5"/>
                    </a:lnTo>
                    <a:lnTo>
                      <a:pt x="85" y="5"/>
                    </a:lnTo>
                    <a:lnTo>
                      <a:pt x="50" y="5"/>
                    </a:lnTo>
                    <a:lnTo>
                      <a:pt x="45" y="5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40" y="0"/>
                    </a:lnTo>
                    <a:lnTo>
                      <a:pt x="25" y="20"/>
                    </a:lnTo>
                    <a:lnTo>
                      <a:pt x="10" y="40"/>
                    </a:lnTo>
                    <a:lnTo>
                      <a:pt x="10" y="45"/>
                    </a:lnTo>
                    <a:lnTo>
                      <a:pt x="5" y="45"/>
                    </a:lnTo>
                    <a:lnTo>
                      <a:pt x="5" y="50"/>
                    </a:lnTo>
                    <a:lnTo>
                      <a:pt x="5" y="55"/>
                    </a:lnTo>
                    <a:lnTo>
                      <a:pt x="5" y="60"/>
                    </a:lnTo>
                    <a:lnTo>
                      <a:pt x="5" y="65"/>
                    </a:lnTo>
                    <a:lnTo>
                      <a:pt x="5" y="100"/>
                    </a:lnTo>
                    <a:lnTo>
                      <a:pt x="15" y="125"/>
                    </a:lnTo>
                    <a:lnTo>
                      <a:pt x="45" y="150"/>
                    </a:lnTo>
                    <a:lnTo>
                      <a:pt x="45" y="150"/>
                    </a:lnTo>
                    <a:lnTo>
                      <a:pt x="50" y="150"/>
                    </a:lnTo>
                    <a:lnTo>
                      <a:pt x="40" y="155"/>
                    </a:lnTo>
                    <a:lnTo>
                      <a:pt x="30" y="160"/>
                    </a:lnTo>
                    <a:lnTo>
                      <a:pt x="20" y="155"/>
                    </a:lnTo>
                    <a:lnTo>
                      <a:pt x="10" y="170"/>
                    </a:lnTo>
                    <a:lnTo>
                      <a:pt x="0" y="190"/>
                    </a:lnTo>
                    <a:lnTo>
                      <a:pt x="0" y="190"/>
                    </a:lnTo>
                    <a:lnTo>
                      <a:pt x="0" y="190"/>
                    </a:lnTo>
                    <a:lnTo>
                      <a:pt x="5" y="195"/>
                    </a:lnTo>
                    <a:lnTo>
                      <a:pt x="10" y="200"/>
                    </a:lnTo>
                    <a:lnTo>
                      <a:pt x="15" y="200"/>
                    </a:lnTo>
                    <a:lnTo>
                      <a:pt x="20" y="195"/>
                    </a:lnTo>
                    <a:lnTo>
                      <a:pt x="20" y="190"/>
                    </a:lnTo>
                    <a:lnTo>
                      <a:pt x="45" y="165"/>
                    </a:lnTo>
                    <a:lnTo>
                      <a:pt x="45" y="160"/>
                    </a:lnTo>
                    <a:lnTo>
                      <a:pt x="50" y="160"/>
                    </a:lnTo>
                    <a:lnTo>
                      <a:pt x="55" y="160"/>
                    </a:lnTo>
                    <a:lnTo>
                      <a:pt x="55" y="165"/>
                    </a:lnTo>
                    <a:lnTo>
                      <a:pt x="60" y="165"/>
                    </a:lnTo>
                    <a:lnTo>
                      <a:pt x="60" y="170"/>
                    </a:lnTo>
                    <a:lnTo>
                      <a:pt x="50" y="190"/>
                    </a:lnTo>
                    <a:lnTo>
                      <a:pt x="40" y="210"/>
                    </a:lnTo>
                    <a:lnTo>
                      <a:pt x="65" y="215"/>
                    </a:lnTo>
                    <a:lnTo>
                      <a:pt x="100" y="215"/>
                    </a:lnTo>
                    <a:lnTo>
                      <a:pt x="100" y="210"/>
                    </a:lnTo>
                    <a:lnTo>
                      <a:pt x="100" y="210"/>
                    </a:lnTo>
                    <a:lnTo>
                      <a:pt x="110" y="205"/>
                    </a:lnTo>
                    <a:lnTo>
                      <a:pt x="95" y="185"/>
                    </a:lnTo>
                    <a:lnTo>
                      <a:pt x="80" y="165"/>
                    </a:lnTo>
                    <a:lnTo>
                      <a:pt x="75" y="150"/>
                    </a:lnTo>
                    <a:lnTo>
                      <a:pt x="75" y="140"/>
                    </a:lnTo>
                    <a:lnTo>
                      <a:pt x="65" y="130"/>
                    </a:lnTo>
                    <a:lnTo>
                      <a:pt x="50" y="125"/>
                    </a:lnTo>
                    <a:lnTo>
                      <a:pt x="40" y="110"/>
                    </a:lnTo>
                    <a:lnTo>
                      <a:pt x="30" y="105"/>
                    </a:lnTo>
                    <a:lnTo>
                      <a:pt x="40" y="50"/>
                    </a:lnTo>
                    <a:lnTo>
                      <a:pt x="70" y="10"/>
                    </a:lnTo>
                    <a:close/>
                  </a:path>
                </a:pathLst>
              </a:custGeom>
              <a:solidFill>
                <a:srgbClr val="FF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F595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7" name="Freeform 441"/>
              <p:cNvSpPr>
                <a:spLocks/>
              </p:cNvSpPr>
              <p:nvPr/>
            </p:nvSpPr>
            <p:spPr bwMode="auto">
              <a:xfrm>
                <a:off x="1183" y="1648"/>
                <a:ext cx="155" cy="365"/>
              </a:xfrm>
              <a:custGeom>
                <a:avLst/>
                <a:gdLst>
                  <a:gd name="T0" fmla="*/ 60 w 155"/>
                  <a:gd name="T1" fmla="*/ 20 h 365"/>
                  <a:gd name="T2" fmla="*/ 55 w 155"/>
                  <a:gd name="T3" fmla="*/ 15 h 365"/>
                  <a:gd name="T4" fmla="*/ 45 w 155"/>
                  <a:gd name="T5" fmla="*/ 10 h 365"/>
                  <a:gd name="T6" fmla="*/ 15 w 155"/>
                  <a:gd name="T7" fmla="*/ 55 h 365"/>
                  <a:gd name="T8" fmla="*/ 0 w 155"/>
                  <a:gd name="T9" fmla="*/ 110 h 365"/>
                  <a:gd name="T10" fmla="*/ 0 w 155"/>
                  <a:gd name="T11" fmla="*/ 200 h 365"/>
                  <a:gd name="T12" fmla="*/ 30 w 155"/>
                  <a:gd name="T13" fmla="*/ 280 h 365"/>
                  <a:gd name="T14" fmla="*/ 85 w 155"/>
                  <a:gd name="T15" fmla="*/ 350 h 365"/>
                  <a:gd name="T16" fmla="*/ 85 w 155"/>
                  <a:gd name="T17" fmla="*/ 355 h 365"/>
                  <a:gd name="T18" fmla="*/ 85 w 155"/>
                  <a:gd name="T19" fmla="*/ 360 h 365"/>
                  <a:gd name="T20" fmla="*/ 85 w 155"/>
                  <a:gd name="T21" fmla="*/ 360 h 365"/>
                  <a:gd name="T22" fmla="*/ 80 w 155"/>
                  <a:gd name="T23" fmla="*/ 365 h 365"/>
                  <a:gd name="T24" fmla="*/ 85 w 155"/>
                  <a:gd name="T25" fmla="*/ 365 h 365"/>
                  <a:gd name="T26" fmla="*/ 85 w 155"/>
                  <a:gd name="T27" fmla="*/ 365 h 365"/>
                  <a:gd name="T28" fmla="*/ 95 w 155"/>
                  <a:gd name="T29" fmla="*/ 360 h 365"/>
                  <a:gd name="T30" fmla="*/ 105 w 155"/>
                  <a:gd name="T31" fmla="*/ 360 h 365"/>
                  <a:gd name="T32" fmla="*/ 110 w 155"/>
                  <a:gd name="T33" fmla="*/ 360 h 365"/>
                  <a:gd name="T34" fmla="*/ 120 w 155"/>
                  <a:gd name="T35" fmla="*/ 355 h 365"/>
                  <a:gd name="T36" fmla="*/ 85 w 155"/>
                  <a:gd name="T37" fmla="*/ 290 h 365"/>
                  <a:gd name="T38" fmla="*/ 75 w 155"/>
                  <a:gd name="T39" fmla="*/ 210 h 365"/>
                  <a:gd name="T40" fmla="*/ 90 w 155"/>
                  <a:gd name="T41" fmla="*/ 125 h 365"/>
                  <a:gd name="T42" fmla="*/ 120 w 155"/>
                  <a:gd name="T43" fmla="*/ 60 h 365"/>
                  <a:gd name="T44" fmla="*/ 155 w 155"/>
                  <a:gd name="T45" fmla="*/ 0 h 365"/>
                  <a:gd name="T46" fmla="*/ 135 w 155"/>
                  <a:gd name="T47" fmla="*/ 10 h 365"/>
                  <a:gd name="T48" fmla="*/ 110 w 155"/>
                  <a:gd name="T49" fmla="*/ 20 h 365"/>
                  <a:gd name="T50" fmla="*/ 85 w 155"/>
                  <a:gd name="T51" fmla="*/ 25 h 365"/>
                  <a:gd name="T52" fmla="*/ 60 w 155"/>
                  <a:gd name="T53" fmla="*/ 20 h 3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55" h="365">
                    <a:moveTo>
                      <a:pt x="60" y="20"/>
                    </a:moveTo>
                    <a:lnTo>
                      <a:pt x="55" y="15"/>
                    </a:lnTo>
                    <a:lnTo>
                      <a:pt x="45" y="10"/>
                    </a:lnTo>
                    <a:lnTo>
                      <a:pt x="15" y="55"/>
                    </a:lnTo>
                    <a:lnTo>
                      <a:pt x="0" y="110"/>
                    </a:lnTo>
                    <a:lnTo>
                      <a:pt x="0" y="200"/>
                    </a:lnTo>
                    <a:lnTo>
                      <a:pt x="30" y="280"/>
                    </a:lnTo>
                    <a:lnTo>
                      <a:pt x="85" y="350"/>
                    </a:lnTo>
                    <a:lnTo>
                      <a:pt x="85" y="355"/>
                    </a:lnTo>
                    <a:lnTo>
                      <a:pt x="85" y="360"/>
                    </a:lnTo>
                    <a:lnTo>
                      <a:pt x="85" y="360"/>
                    </a:lnTo>
                    <a:lnTo>
                      <a:pt x="80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95" y="360"/>
                    </a:lnTo>
                    <a:lnTo>
                      <a:pt x="105" y="360"/>
                    </a:lnTo>
                    <a:lnTo>
                      <a:pt x="110" y="360"/>
                    </a:lnTo>
                    <a:lnTo>
                      <a:pt x="120" y="355"/>
                    </a:lnTo>
                    <a:lnTo>
                      <a:pt x="85" y="290"/>
                    </a:lnTo>
                    <a:lnTo>
                      <a:pt x="75" y="210"/>
                    </a:lnTo>
                    <a:lnTo>
                      <a:pt x="90" y="125"/>
                    </a:lnTo>
                    <a:lnTo>
                      <a:pt x="120" y="60"/>
                    </a:lnTo>
                    <a:lnTo>
                      <a:pt x="155" y="0"/>
                    </a:lnTo>
                    <a:lnTo>
                      <a:pt x="135" y="10"/>
                    </a:lnTo>
                    <a:lnTo>
                      <a:pt x="110" y="20"/>
                    </a:lnTo>
                    <a:lnTo>
                      <a:pt x="85" y="25"/>
                    </a:lnTo>
                    <a:lnTo>
                      <a:pt x="60" y="20"/>
                    </a:lnTo>
                    <a:close/>
                  </a:path>
                </a:pathLst>
              </a:custGeom>
              <a:solidFill>
                <a:srgbClr val="9696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AADFF4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8" name="Freeform 442"/>
              <p:cNvSpPr>
                <a:spLocks/>
              </p:cNvSpPr>
              <p:nvPr/>
            </p:nvSpPr>
            <p:spPr bwMode="auto">
              <a:xfrm>
                <a:off x="1383" y="1593"/>
                <a:ext cx="5" cy="10"/>
              </a:xfrm>
              <a:custGeom>
                <a:avLst/>
                <a:gdLst>
                  <a:gd name="T0" fmla="*/ 0 w 5"/>
                  <a:gd name="T1" fmla="*/ 10 h 10"/>
                  <a:gd name="T2" fmla="*/ 0 w 5"/>
                  <a:gd name="T3" fmla="*/ 5 h 10"/>
                  <a:gd name="T4" fmla="*/ 0 w 5"/>
                  <a:gd name="T5" fmla="*/ 5 h 10"/>
                  <a:gd name="T6" fmla="*/ 0 w 5"/>
                  <a:gd name="T7" fmla="*/ 0 h 10"/>
                  <a:gd name="T8" fmla="*/ 5 w 5"/>
                  <a:gd name="T9" fmla="*/ 0 h 10"/>
                  <a:gd name="T10" fmla="*/ 0 w 5"/>
                  <a:gd name="T11" fmla="*/ 5 h 10"/>
                  <a:gd name="T12" fmla="*/ 0 w 5"/>
                  <a:gd name="T13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0">
                    <a:moveTo>
                      <a:pt x="0" y="10"/>
                    </a:moveTo>
                    <a:lnTo>
                      <a:pt x="0" y="5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D0ED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D0EDF9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499" name="Freeform 443"/>
              <p:cNvSpPr>
                <a:spLocks/>
              </p:cNvSpPr>
              <p:nvPr/>
            </p:nvSpPr>
            <p:spPr bwMode="auto">
              <a:xfrm>
                <a:off x="1248" y="2623"/>
                <a:ext cx="30" cy="15"/>
              </a:xfrm>
              <a:custGeom>
                <a:avLst/>
                <a:gdLst>
                  <a:gd name="T0" fmla="*/ 0 w 30"/>
                  <a:gd name="T1" fmla="*/ 15 h 15"/>
                  <a:gd name="T2" fmla="*/ 30 w 30"/>
                  <a:gd name="T3" fmla="*/ 5 h 15"/>
                  <a:gd name="T4" fmla="*/ 25 w 30"/>
                  <a:gd name="T5" fmla="*/ 0 h 15"/>
                  <a:gd name="T6" fmla="*/ 0 w 30"/>
                  <a:gd name="T7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15">
                    <a:moveTo>
                      <a:pt x="0" y="15"/>
                    </a:moveTo>
                    <a:lnTo>
                      <a:pt x="30" y="5"/>
                    </a:lnTo>
                    <a:lnTo>
                      <a:pt x="25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E6F0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FE6F05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0" name="Freeform 444"/>
              <p:cNvSpPr>
                <a:spLocks/>
              </p:cNvSpPr>
              <p:nvPr/>
            </p:nvSpPr>
            <p:spPr bwMode="auto">
              <a:xfrm>
                <a:off x="1058" y="2713"/>
                <a:ext cx="625" cy="1160"/>
              </a:xfrm>
              <a:custGeom>
                <a:avLst/>
                <a:gdLst>
                  <a:gd name="T0" fmla="*/ 150 w 625"/>
                  <a:gd name="T1" fmla="*/ 50 h 1160"/>
                  <a:gd name="T2" fmla="*/ 125 w 625"/>
                  <a:gd name="T3" fmla="*/ 70 h 1160"/>
                  <a:gd name="T4" fmla="*/ 100 w 625"/>
                  <a:gd name="T5" fmla="*/ 95 h 1160"/>
                  <a:gd name="T6" fmla="*/ 95 w 625"/>
                  <a:gd name="T7" fmla="*/ 105 h 1160"/>
                  <a:gd name="T8" fmla="*/ 90 w 625"/>
                  <a:gd name="T9" fmla="*/ 110 h 1160"/>
                  <a:gd name="T10" fmla="*/ 45 w 625"/>
                  <a:gd name="T11" fmla="*/ 170 h 1160"/>
                  <a:gd name="T12" fmla="*/ 15 w 625"/>
                  <a:gd name="T13" fmla="*/ 240 h 1160"/>
                  <a:gd name="T14" fmla="*/ 0 w 625"/>
                  <a:gd name="T15" fmla="*/ 365 h 1160"/>
                  <a:gd name="T16" fmla="*/ 5 w 625"/>
                  <a:gd name="T17" fmla="*/ 485 h 1160"/>
                  <a:gd name="T18" fmla="*/ 45 w 625"/>
                  <a:gd name="T19" fmla="*/ 605 h 1160"/>
                  <a:gd name="T20" fmla="*/ 100 w 625"/>
                  <a:gd name="T21" fmla="*/ 720 h 1160"/>
                  <a:gd name="T22" fmla="*/ 170 w 625"/>
                  <a:gd name="T23" fmla="*/ 820 h 1160"/>
                  <a:gd name="T24" fmla="*/ 255 w 625"/>
                  <a:gd name="T25" fmla="*/ 915 h 1160"/>
                  <a:gd name="T26" fmla="*/ 365 w 625"/>
                  <a:gd name="T27" fmla="*/ 1015 h 1160"/>
                  <a:gd name="T28" fmla="*/ 490 w 625"/>
                  <a:gd name="T29" fmla="*/ 1095 h 1160"/>
                  <a:gd name="T30" fmla="*/ 625 w 625"/>
                  <a:gd name="T31" fmla="*/ 1160 h 1160"/>
                  <a:gd name="T32" fmla="*/ 605 w 625"/>
                  <a:gd name="T33" fmla="*/ 1085 h 1160"/>
                  <a:gd name="T34" fmla="*/ 515 w 625"/>
                  <a:gd name="T35" fmla="*/ 1045 h 1160"/>
                  <a:gd name="T36" fmla="*/ 425 w 625"/>
                  <a:gd name="T37" fmla="*/ 1005 h 1160"/>
                  <a:gd name="T38" fmla="*/ 405 w 625"/>
                  <a:gd name="T39" fmla="*/ 990 h 1160"/>
                  <a:gd name="T40" fmla="*/ 380 w 625"/>
                  <a:gd name="T41" fmla="*/ 975 h 1160"/>
                  <a:gd name="T42" fmla="*/ 355 w 625"/>
                  <a:gd name="T43" fmla="*/ 950 h 1160"/>
                  <a:gd name="T44" fmla="*/ 330 w 625"/>
                  <a:gd name="T45" fmla="*/ 925 h 1160"/>
                  <a:gd name="T46" fmla="*/ 305 w 625"/>
                  <a:gd name="T47" fmla="*/ 900 h 1160"/>
                  <a:gd name="T48" fmla="*/ 265 w 625"/>
                  <a:gd name="T49" fmla="*/ 840 h 1160"/>
                  <a:gd name="T50" fmla="*/ 220 w 625"/>
                  <a:gd name="T51" fmla="*/ 775 h 1160"/>
                  <a:gd name="T52" fmla="*/ 165 w 625"/>
                  <a:gd name="T53" fmla="*/ 670 h 1160"/>
                  <a:gd name="T54" fmla="*/ 125 w 625"/>
                  <a:gd name="T55" fmla="*/ 555 h 1160"/>
                  <a:gd name="T56" fmla="*/ 115 w 625"/>
                  <a:gd name="T57" fmla="*/ 430 h 1160"/>
                  <a:gd name="T58" fmla="*/ 130 w 625"/>
                  <a:gd name="T59" fmla="*/ 315 h 1160"/>
                  <a:gd name="T60" fmla="*/ 175 w 625"/>
                  <a:gd name="T61" fmla="*/ 200 h 1160"/>
                  <a:gd name="T62" fmla="*/ 200 w 625"/>
                  <a:gd name="T63" fmla="*/ 150 h 1160"/>
                  <a:gd name="T64" fmla="*/ 225 w 625"/>
                  <a:gd name="T65" fmla="*/ 95 h 1160"/>
                  <a:gd name="T66" fmla="*/ 240 w 625"/>
                  <a:gd name="T67" fmla="*/ 60 h 1160"/>
                  <a:gd name="T68" fmla="*/ 255 w 625"/>
                  <a:gd name="T69" fmla="*/ 20 h 1160"/>
                  <a:gd name="T70" fmla="*/ 205 w 625"/>
                  <a:gd name="T71" fmla="*/ 0 h 1160"/>
                  <a:gd name="T72" fmla="*/ 180 w 625"/>
                  <a:gd name="T73" fmla="*/ 25 h 1160"/>
                  <a:gd name="T74" fmla="*/ 150 w 625"/>
                  <a:gd name="T75" fmla="*/ 5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625" h="1160">
                    <a:moveTo>
                      <a:pt x="150" y="50"/>
                    </a:moveTo>
                    <a:lnTo>
                      <a:pt x="125" y="70"/>
                    </a:lnTo>
                    <a:lnTo>
                      <a:pt x="100" y="95"/>
                    </a:lnTo>
                    <a:lnTo>
                      <a:pt x="95" y="105"/>
                    </a:lnTo>
                    <a:lnTo>
                      <a:pt x="90" y="110"/>
                    </a:lnTo>
                    <a:lnTo>
                      <a:pt x="45" y="170"/>
                    </a:lnTo>
                    <a:lnTo>
                      <a:pt x="15" y="240"/>
                    </a:lnTo>
                    <a:lnTo>
                      <a:pt x="0" y="365"/>
                    </a:lnTo>
                    <a:lnTo>
                      <a:pt x="5" y="485"/>
                    </a:lnTo>
                    <a:lnTo>
                      <a:pt x="45" y="605"/>
                    </a:lnTo>
                    <a:lnTo>
                      <a:pt x="100" y="720"/>
                    </a:lnTo>
                    <a:lnTo>
                      <a:pt x="170" y="820"/>
                    </a:lnTo>
                    <a:lnTo>
                      <a:pt x="255" y="915"/>
                    </a:lnTo>
                    <a:lnTo>
                      <a:pt x="365" y="1015"/>
                    </a:lnTo>
                    <a:lnTo>
                      <a:pt x="490" y="1095"/>
                    </a:lnTo>
                    <a:lnTo>
                      <a:pt x="625" y="1160"/>
                    </a:lnTo>
                    <a:lnTo>
                      <a:pt x="605" y="1085"/>
                    </a:lnTo>
                    <a:lnTo>
                      <a:pt x="515" y="1045"/>
                    </a:lnTo>
                    <a:lnTo>
                      <a:pt x="425" y="1005"/>
                    </a:lnTo>
                    <a:lnTo>
                      <a:pt x="405" y="990"/>
                    </a:lnTo>
                    <a:lnTo>
                      <a:pt x="380" y="975"/>
                    </a:lnTo>
                    <a:lnTo>
                      <a:pt x="355" y="950"/>
                    </a:lnTo>
                    <a:lnTo>
                      <a:pt x="330" y="925"/>
                    </a:lnTo>
                    <a:lnTo>
                      <a:pt x="305" y="900"/>
                    </a:lnTo>
                    <a:lnTo>
                      <a:pt x="265" y="840"/>
                    </a:lnTo>
                    <a:lnTo>
                      <a:pt x="220" y="775"/>
                    </a:lnTo>
                    <a:lnTo>
                      <a:pt x="165" y="670"/>
                    </a:lnTo>
                    <a:lnTo>
                      <a:pt x="125" y="555"/>
                    </a:lnTo>
                    <a:lnTo>
                      <a:pt x="115" y="430"/>
                    </a:lnTo>
                    <a:lnTo>
                      <a:pt x="130" y="315"/>
                    </a:lnTo>
                    <a:lnTo>
                      <a:pt x="175" y="200"/>
                    </a:lnTo>
                    <a:lnTo>
                      <a:pt x="200" y="150"/>
                    </a:lnTo>
                    <a:lnTo>
                      <a:pt x="225" y="95"/>
                    </a:lnTo>
                    <a:lnTo>
                      <a:pt x="240" y="60"/>
                    </a:lnTo>
                    <a:lnTo>
                      <a:pt x="255" y="20"/>
                    </a:lnTo>
                    <a:lnTo>
                      <a:pt x="205" y="0"/>
                    </a:lnTo>
                    <a:lnTo>
                      <a:pt x="180" y="25"/>
                    </a:lnTo>
                    <a:lnTo>
                      <a:pt x="150" y="50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1" name="Freeform 445"/>
              <p:cNvSpPr>
                <a:spLocks/>
              </p:cNvSpPr>
              <p:nvPr/>
            </p:nvSpPr>
            <p:spPr bwMode="auto">
              <a:xfrm>
                <a:off x="3883" y="3938"/>
                <a:ext cx="400" cy="180"/>
              </a:xfrm>
              <a:custGeom>
                <a:avLst/>
                <a:gdLst>
                  <a:gd name="T0" fmla="*/ 130 w 400"/>
                  <a:gd name="T1" fmla="*/ 135 h 180"/>
                  <a:gd name="T2" fmla="*/ 65 w 400"/>
                  <a:gd name="T3" fmla="*/ 165 h 180"/>
                  <a:gd name="T4" fmla="*/ 0 w 400"/>
                  <a:gd name="T5" fmla="*/ 180 h 180"/>
                  <a:gd name="T6" fmla="*/ 400 w 400"/>
                  <a:gd name="T7" fmla="*/ 130 h 180"/>
                  <a:gd name="T8" fmla="*/ 300 w 400"/>
                  <a:gd name="T9" fmla="*/ 0 h 180"/>
                  <a:gd name="T10" fmla="*/ 275 w 400"/>
                  <a:gd name="T11" fmla="*/ 5 h 180"/>
                  <a:gd name="T12" fmla="*/ 210 w 400"/>
                  <a:gd name="T13" fmla="*/ 80 h 180"/>
                  <a:gd name="T14" fmla="*/ 130 w 400"/>
                  <a:gd name="T15" fmla="*/ 135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00" h="180">
                    <a:moveTo>
                      <a:pt x="130" y="135"/>
                    </a:moveTo>
                    <a:lnTo>
                      <a:pt x="65" y="165"/>
                    </a:lnTo>
                    <a:lnTo>
                      <a:pt x="0" y="180"/>
                    </a:lnTo>
                    <a:lnTo>
                      <a:pt x="400" y="130"/>
                    </a:lnTo>
                    <a:lnTo>
                      <a:pt x="300" y="0"/>
                    </a:lnTo>
                    <a:lnTo>
                      <a:pt x="275" y="5"/>
                    </a:lnTo>
                    <a:lnTo>
                      <a:pt x="210" y="80"/>
                    </a:lnTo>
                    <a:lnTo>
                      <a:pt x="130" y="13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2" name="Freeform 446"/>
              <p:cNvSpPr>
                <a:spLocks/>
              </p:cNvSpPr>
              <p:nvPr/>
            </p:nvSpPr>
            <p:spPr bwMode="auto">
              <a:xfrm>
                <a:off x="2033" y="3823"/>
                <a:ext cx="465" cy="220"/>
              </a:xfrm>
              <a:custGeom>
                <a:avLst/>
                <a:gdLst>
                  <a:gd name="T0" fmla="*/ 160 w 465"/>
                  <a:gd name="T1" fmla="*/ 170 h 220"/>
                  <a:gd name="T2" fmla="*/ 170 w 465"/>
                  <a:gd name="T3" fmla="*/ 170 h 220"/>
                  <a:gd name="T4" fmla="*/ 185 w 465"/>
                  <a:gd name="T5" fmla="*/ 175 h 220"/>
                  <a:gd name="T6" fmla="*/ 205 w 465"/>
                  <a:gd name="T7" fmla="*/ 185 h 220"/>
                  <a:gd name="T8" fmla="*/ 230 w 465"/>
                  <a:gd name="T9" fmla="*/ 190 h 220"/>
                  <a:gd name="T10" fmla="*/ 340 w 465"/>
                  <a:gd name="T11" fmla="*/ 210 h 220"/>
                  <a:gd name="T12" fmla="*/ 450 w 465"/>
                  <a:gd name="T13" fmla="*/ 220 h 220"/>
                  <a:gd name="T14" fmla="*/ 465 w 465"/>
                  <a:gd name="T15" fmla="*/ 195 h 220"/>
                  <a:gd name="T16" fmla="*/ 370 w 465"/>
                  <a:gd name="T17" fmla="*/ 150 h 220"/>
                  <a:gd name="T18" fmla="*/ 275 w 465"/>
                  <a:gd name="T19" fmla="*/ 110 h 220"/>
                  <a:gd name="T20" fmla="*/ 155 w 465"/>
                  <a:gd name="T21" fmla="*/ 60 h 220"/>
                  <a:gd name="T22" fmla="*/ 40 w 465"/>
                  <a:gd name="T23" fmla="*/ 0 h 220"/>
                  <a:gd name="T24" fmla="*/ 20 w 465"/>
                  <a:gd name="T25" fmla="*/ 5 h 220"/>
                  <a:gd name="T26" fmla="*/ 0 w 465"/>
                  <a:gd name="T27" fmla="*/ 35 h 220"/>
                  <a:gd name="T28" fmla="*/ 5 w 465"/>
                  <a:gd name="T29" fmla="*/ 65 h 220"/>
                  <a:gd name="T30" fmla="*/ 30 w 465"/>
                  <a:gd name="T31" fmla="*/ 95 h 220"/>
                  <a:gd name="T32" fmla="*/ 90 w 465"/>
                  <a:gd name="T33" fmla="*/ 135 h 220"/>
                  <a:gd name="T34" fmla="*/ 160 w 465"/>
                  <a:gd name="T35" fmla="*/ 17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65" h="220">
                    <a:moveTo>
                      <a:pt x="160" y="170"/>
                    </a:moveTo>
                    <a:lnTo>
                      <a:pt x="170" y="170"/>
                    </a:lnTo>
                    <a:lnTo>
                      <a:pt x="185" y="175"/>
                    </a:lnTo>
                    <a:lnTo>
                      <a:pt x="205" y="185"/>
                    </a:lnTo>
                    <a:lnTo>
                      <a:pt x="230" y="190"/>
                    </a:lnTo>
                    <a:lnTo>
                      <a:pt x="340" y="210"/>
                    </a:lnTo>
                    <a:lnTo>
                      <a:pt x="450" y="220"/>
                    </a:lnTo>
                    <a:lnTo>
                      <a:pt x="465" y="195"/>
                    </a:lnTo>
                    <a:lnTo>
                      <a:pt x="370" y="150"/>
                    </a:lnTo>
                    <a:lnTo>
                      <a:pt x="275" y="110"/>
                    </a:lnTo>
                    <a:lnTo>
                      <a:pt x="155" y="60"/>
                    </a:lnTo>
                    <a:lnTo>
                      <a:pt x="40" y="0"/>
                    </a:lnTo>
                    <a:lnTo>
                      <a:pt x="20" y="5"/>
                    </a:lnTo>
                    <a:lnTo>
                      <a:pt x="0" y="35"/>
                    </a:lnTo>
                    <a:lnTo>
                      <a:pt x="5" y="65"/>
                    </a:lnTo>
                    <a:lnTo>
                      <a:pt x="30" y="95"/>
                    </a:lnTo>
                    <a:lnTo>
                      <a:pt x="90" y="135"/>
                    </a:lnTo>
                    <a:lnTo>
                      <a:pt x="160" y="1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00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3" name="Freeform 447"/>
              <p:cNvSpPr>
                <a:spLocks/>
              </p:cNvSpPr>
              <p:nvPr/>
            </p:nvSpPr>
            <p:spPr bwMode="auto">
              <a:xfrm>
                <a:off x="1953" y="3903"/>
                <a:ext cx="935" cy="245"/>
              </a:xfrm>
              <a:custGeom>
                <a:avLst/>
                <a:gdLst>
                  <a:gd name="T0" fmla="*/ 265 w 935"/>
                  <a:gd name="T1" fmla="*/ 95 h 245"/>
                  <a:gd name="T2" fmla="*/ 250 w 935"/>
                  <a:gd name="T3" fmla="*/ 90 h 245"/>
                  <a:gd name="T4" fmla="*/ 240 w 935"/>
                  <a:gd name="T5" fmla="*/ 90 h 245"/>
                  <a:gd name="T6" fmla="*/ 125 w 935"/>
                  <a:gd name="T7" fmla="*/ 45 h 245"/>
                  <a:gd name="T8" fmla="*/ 10 w 935"/>
                  <a:gd name="T9" fmla="*/ 0 h 245"/>
                  <a:gd name="T10" fmla="*/ 0 w 935"/>
                  <a:gd name="T11" fmla="*/ 75 h 245"/>
                  <a:gd name="T12" fmla="*/ 55 w 935"/>
                  <a:gd name="T13" fmla="*/ 90 h 245"/>
                  <a:gd name="T14" fmla="*/ 105 w 935"/>
                  <a:gd name="T15" fmla="*/ 110 h 245"/>
                  <a:gd name="T16" fmla="*/ 260 w 935"/>
                  <a:gd name="T17" fmla="*/ 150 h 245"/>
                  <a:gd name="T18" fmla="*/ 415 w 935"/>
                  <a:gd name="T19" fmla="*/ 185 h 245"/>
                  <a:gd name="T20" fmla="*/ 575 w 935"/>
                  <a:gd name="T21" fmla="*/ 210 h 245"/>
                  <a:gd name="T22" fmla="*/ 730 w 935"/>
                  <a:gd name="T23" fmla="*/ 230 h 245"/>
                  <a:gd name="T24" fmla="*/ 830 w 935"/>
                  <a:gd name="T25" fmla="*/ 235 h 245"/>
                  <a:gd name="T26" fmla="*/ 935 w 935"/>
                  <a:gd name="T27" fmla="*/ 245 h 245"/>
                  <a:gd name="T28" fmla="*/ 815 w 935"/>
                  <a:gd name="T29" fmla="*/ 230 h 245"/>
                  <a:gd name="T30" fmla="*/ 695 w 935"/>
                  <a:gd name="T31" fmla="*/ 210 h 245"/>
                  <a:gd name="T32" fmla="*/ 520 w 935"/>
                  <a:gd name="T33" fmla="*/ 170 h 245"/>
                  <a:gd name="T34" fmla="*/ 350 w 935"/>
                  <a:gd name="T35" fmla="*/ 125 h 245"/>
                  <a:gd name="T36" fmla="*/ 305 w 935"/>
                  <a:gd name="T37" fmla="*/ 110 h 245"/>
                  <a:gd name="T38" fmla="*/ 265 w 935"/>
                  <a:gd name="T39" fmla="*/ 9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35" h="245">
                    <a:moveTo>
                      <a:pt x="265" y="95"/>
                    </a:moveTo>
                    <a:lnTo>
                      <a:pt x="250" y="90"/>
                    </a:lnTo>
                    <a:lnTo>
                      <a:pt x="240" y="90"/>
                    </a:lnTo>
                    <a:lnTo>
                      <a:pt x="125" y="45"/>
                    </a:lnTo>
                    <a:lnTo>
                      <a:pt x="10" y="0"/>
                    </a:lnTo>
                    <a:lnTo>
                      <a:pt x="0" y="75"/>
                    </a:lnTo>
                    <a:lnTo>
                      <a:pt x="55" y="90"/>
                    </a:lnTo>
                    <a:lnTo>
                      <a:pt x="105" y="110"/>
                    </a:lnTo>
                    <a:lnTo>
                      <a:pt x="260" y="150"/>
                    </a:lnTo>
                    <a:lnTo>
                      <a:pt x="415" y="185"/>
                    </a:lnTo>
                    <a:lnTo>
                      <a:pt x="575" y="210"/>
                    </a:lnTo>
                    <a:lnTo>
                      <a:pt x="730" y="230"/>
                    </a:lnTo>
                    <a:lnTo>
                      <a:pt x="830" y="235"/>
                    </a:lnTo>
                    <a:lnTo>
                      <a:pt x="935" y="245"/>
                    </a:lnTo>
                    <a:lnTo>
                      <a:pt x="815" y="230"/>
                    </a:lnTo>
                    <a:lnTo>
                      <a:pt x="695" y="210"/>
                    </a:lnTo>
                    <a:lnTo>
                      <a:pt x="520" y="170"/>
                    </a:lnTo>
                    <a:lnTo>
                      <a:pt x="350" y="125"/>
                    </a:lnTo>
                    <a:lnTo>
                      <a:pt x="305" y="110"/>
                    </a:lnTo>
                    <a:lnTo>
                      <a:pt x="265" y="95"/>
                    </a:lnTo>
                    <a:close/>
                  </a:path>
                </a:pathLst>
              </a:custGeom>
              <a:solidFill>
                <a:srgbClr val="ABFF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6CC6EC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3504" name="Freeform 448"/>
              <p:cNvSpPr>
                <a:spLocks/>
              </p:cNvSpPr>
              <p:nvPr/>
            </p:nvSpPr>
            <p:spPr bwMode="auto">
              <a:xfrm>
                <a:off x="3488" y="2243"/>
                <a:ext cx="5" cy="1"/>
              </a:xfrm>
              <a:custGeom>
                <a:avLst/>
                <a:gdLst>
                  <a:gd name="T0" fmla="*/ 5 w 5"/>
                  <a:gd name="T1" fmla="*/ 5 w 5"/>
                  <a:gd name="T2" fmla="*/ 0 w 5"/>
                  <a:gd name="T3" fmla="*/ 5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5">
                    <a:moveTo>
                      <a:pt x="5" y="0"/>
                    </a:moveTo>
                    <a:lnTo>
                      <a:pt x="5" y="0"/>
                    </a:lnTo>
                    <a:lnTo>
                      <a:pt x="0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0">
                    <a:solidFill>
                      <a:srgbClr val="0000FF"/>
                    </a:solidFill>
                    <a:prstDash val="solid"/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73505" name="Freeform 449"/>
            <p:cNvSpPr>
              <a:spLocks/>
            </p:cNvSpPr>
            <p:nvPr/>
          </p:nvSpPr>
          <p:spPr bwMode="auto">
            <a:xfrm>
              <a:off x="4192" y="3194"/>
              <a:ext cx="450" cy="1500"/>
            </a:xfrm>
            <a:custGeom>
              <a:avLst/>
              <a:gdLst>
                <a:gd name="T0" fmla="*/ 225 w 450"/>
                <a:gd name="T1" fmla="*/ 140 h 1500"/>
                <a:gd name="T2" fmla="*/ 210 w 450"/>
                <a:gd name="T3" fmla="*/ 170 h 1500"/>
                <a:gd name="T4" fmla="*/ 205 w 450"/>
                <a:gd name="T5" fmla="*/ 215 h 1500"/>
                <a:gd name="T6" fmla="*/ 210 w 450"/>
                <a:gd name="T7" fmla="*/ 265 h 1500"/>
                <a:gd name="T8" fmla="*/ 225 w 450"/>
                <a:gd name="T9" fmla="*/ 330 h 1500"/>
                <a:gd name="T10" fmla="*/ 255 w 450"/>
                <a:gd name="T11" fmla="*/ 395 h 1500"/>
                <a:gd name="T12" fmla="*/ 295 w 450"/>
                <a:gd name="T13" fmla="*/ 460 h 1500"/>
                <a:gd name="T14" fmla="*/ 350 w 450"/>
                <a:gd name="T15" fmla="*/ 520 h 1500"/>
                <a:gd name="T16" fmla="*/ 400 w 450"/>
                <a:gd name="T17" fmla="*/ 575 h 1500"/>
                <a:gd name="T18" fmla="*/ 435 w 450"/>
                <a:gd name="T19" fmla="*/ 620 h 1500"/>
                <a:gd name="T20" fmla="*/ 450 w 450"/>
                <a:gd name="T21" fmla="*/ 665 h 1500"/>
                <a:gd name="T22" fmla="*/ 445 w 450"/>
                <a:gd name="T23" fmla="*/ 705 h 1500"/>
                <a:gd name="T24" fmla="*/ 430 w 450"/>
                <a:gd name="T25" fmla="*/ 740 h 1500"/>
                <a:gd name="T26" fmla="*/ 405 w 450"/>
                <a:gd name="T27" fmla="*/ 765 h 1500"/>
                <a:gd name="T28" fmla="*/ 370 w 450"/>
                <a:gd name="T29" fmla="*/ 790 h 1500"/>
                <a:gd name="T30" fmla="*/ 325 w 450"/>
                <a:gd name="T31" fmla="*/ 800 h 1500"/>
                <a:gd name="T32" fmla="*/ 190 w 450"/>
                <a:gd name="T33" fmla="*/ 830 h 1500"/>
                <a:gd name="T34" fmla="*/ 125 w 450"/>
                <a:gd name="T35" fmla="*/ 890 h 1500"/>
                <a:gd name="T36" fmla="*/ 140 w 450"/>
                <a:gd name="T37" fmla="*/ 970 h 1500"/>
                <a:gd name="T38" fmla="*/ 205 w 450"/>
                <a:gd name="T39" fmla="*/ 1060 h 1500"/>
                <a:gd name="T40" fmla="*/ 340 w 450"/>
                <a:gd name="T41" fmla="*/ 1210 h 1500"/>
                <a:gd name="T42" fmla="*/ 415 w 450"/>
                <a:gd name="T43" fmla="*/ 1300 h 1500"/>
                <a:gd name="T44" fmla="*/ 440 w 450"/>
                <a:gd name="T45" fmla="*/ 1385 h 1500"/>
                <a:gd name="T46" fmla="*/ 395 w 450"/>
                <a:gd name="T47" fmla="*/ 1445 h 1500"/>
                <a:gd name="T48" fmla="*/ 345 w 450"/>
                <a:gd name="T49" fmla="*/ 1480 h 1500"/>
                <a:gd name="T50" fmla="*/ 310 w 450"/>
                <a:gd name="T51" fmla="*/ 1495 h 1500"/>
                <a:gd name="T52" fmla="*/ 275 w 450"/>
                <a:gd name="T53" fmla="*/ 1500 h 1500"/>
                <a:gd name="T54" fmla="*/ 230 w 450"/>
                <a:gd name="T55" fmla="*/ 1405 h 1500"/>
                <a:gd name="T56" fmla="*/ 290 w 450"/>
                <a:gd name="T57" fmla="*/ 1395 h 1500"/>
                <a:gd name="T58" fmla="*/ 340 w 450"/>
                <a:gd name="T59" fmla="*/ 1390 h 1500"/>
                <a:gd name="T60" fmla="*/ 365 w 450"/>
                <a:gd name="T61" fmla="*/ 1375 h 1500"/>
                <a:gd name="T62" fmla="*/ 315 w 450"/>
                <a:gd name="T63" fmla="*/ 1325 h 1500"/>
                <a:gd name="T64" fmla="*/ 165 w 450"/>
                <a:gd name="T65" fmla="*/ 1215 h 1500"/>
                <a:gd name="T66" fmla="*/ 65 w 450"/>
                <a:gd name="T67" fmla="*/ 1125 h 1500"/>
                <a:gd name="T68" fmla="*/ 5 w 450"/>
                <a:gd name="T69" fmla="*/ 1020 h 1500"/>
                <a:gd name="T70" fmla="*/ 20 w 450"/>
                <a:gd name="T71" fmla="*/ 915 h 1500"/>
                <a:gd name="T72" fmla="*/ 140 w 450"/>
                <a:gd name="T73" fmla="*/ 815 h 1500"/>
                <a:gd name="T74" fmla="*/ 305 w 450"/>
                <a:gd name="T75" fmla="*/ 745 h 1500"/>
                <a:gd name="T76" fmla="*/ 365 w 450"/>
                <a:gd name="T77" fmla="*/ 695 h 1500"/>
                <a:gd name="T78" fmla="*/ 380 w 450"/>
                <a:gd name="T79" fmla="*/ 640 h 1500"/>
                <a:gd name="T80" fmla="*/ 360 w 450"/>
                <a:gd name="T81" fmla="*/ 590 h 1500"/>
                <a:gd name="T82" fmla="*/ 315 w 450"/>
                <a:gd name="T83" fmla="*/ 535 h 1500"/>
                <a:gd name="T84" fmla="*/ 255 w 450"/>
                <a:gd name="T85" fmla="*/ 485 h 1500"/>
                <a:gd name="T86" fmla="*/ 175 w 450"/>
                <a:gd name="T87" fmla="*/ 415 h 1500"/>
                <a:gd name="T88" fmla="*/ 135 w 450"/>
                <a:gd name="T89" fmla="*/ 380 h 1500"/>
                <a:gd name="T90" fmla="*/ 105 w 450"/>
                <a:gd name="T91" fmla="*/ 305 h 1500"/>
                <a:gd name="T92" fmla="*/ 120 w 450"/>
                <a:gd name="T93" fmla="*/ 220 h 1500"/>
                <a:gd name="T94" fmla="*/ 165 w 450"/>
                <a:gd name="T95" fmla="*/ 135 h 1500"/>
                <a:gd name="T96" fmla="*/ 215 w 450"/>
                <a:gd name="T97" fmla="*/ 60 h 1500"/>
                <a:gd name="T98" fmla="*/ 265 w 450"/>
                <a:gd name="T99" fmla="*/ 10 h 1500"/>
                <a:gd name="T100" fmla="*/ 295 w 450"/>
                <a:gd name="T101" fmla="*/ 0 h 1500"/>
                <a:gd name="T102" fmla="*/ 295 w 450"/>
                <a:gd name="T103" fmla="*/ 35 h 1500"/>
                <a:gd name="T104" fmla="*/ 240 w 450"/>
                <a:gd name="T105" fmla="*/ 130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50" h="1500">
                  <a:moveTo>
                    <a:pt x="240" y="130"/>
                  </a:moveTo>
                  <a:lnTo>
                    <a:pt x="235" y="135"/>
                  </a:lnTo>
                  <a:lnTo>
                    <a:pt x="230" y="135"/>
                  </a:lnTo>
                  <a:lnTo>
                    <a:pt x="225" y="140"/>
                  </a:lnTo>
                  <a:lnTo>
                    <a:pt x="220" y="145"/>
                  </a:lnTo>
                  <a:lnTo>
                    <a:pt x="215" y="155"/>
                  </a:lnTo>
                  <a:lnTo>
                    <a:pt x="210" y="160"/>
                  </a:lnTo>
                  <a:lnTo>
                    <a:pt x="210" y="170"/>
                  </a:lnTo>
                  <a:lnTo>
                    <a:pt x="205" y="180"/>
                  </a:lnTo>
                  <a:lnTo>
                    <a:pt x="205" y="190"/>
                  </a:lnTo>
                  <a:lnTo>
                    <a:pt x="205" y="200"/>
                  </a:lnTo>
                  <a:lnTo>
                    <a:pt x="205" y="215"/>
                  </a:lnTo>
                  <a:lnTo>
                    <a:pt x="205" y="225"/>
                  </a:lnTo>
                  <a:lnTo>
                    <a:pt x="205" y="240"/>
                  </a:lnTo>
                  <a:lnTo>
                    <a:pt x="205" y="255"/>
                  </a:lnTo>
                  <a:lnTo>
                    <a:pt x="210" y="265"/>
                  </a:lnTo>
                  <a:lnTo>
                    <a:pt x="215" y="280"/>
                  </a:lnTo>
                  <a:lnTo>
                    <a:pt x="215" y="295"/>
                  </a:lnTo>
                  <a:lnTo>
                    <a:pt x="220" y="315"/>
                  </a:lnTo>
                  <a:lnTo>
                    <a:pt x="225" y="330"/>
                  </a:lnTo>
                  <a:lnTo>
                    <a:pt x="235" y="345"/>
                  </a:lnTo>
                  <a:lnTo>
                    <a:pt x="240" y="360"/>
                  </a:lnTo>
                  <a:lnTo>
                    <a:pt x="245" y="380"/>
                  </a:lnTo>
                  <a:lnTo>
                    <a:pt x="255" y="395"/>
                  </a:lnTo>
                  <a:lnTo>
                    <a:pt x="265" y="410"/>
                  </a:lnTo>
                  <a:lnTo>
                    <a:pt x="275" y="425"/>
                  </a:lnTo>
                  <a:lnTo>
                    <a:pt x="285" y="445"/>
                  </a:lnTo>
                  <a:lnTo>
                    <a:pt x="295" y="460"/>
                  </a:lnTo>
                  <a:lnTo>
                    <a:pt x="310" y="475"/>
                  </a:lnTo>
                  <a:lnTo>
                    <a:pt x="320" y="490"/>
                  </a:lnTo>
                  <a:lnTo>
                    <a:pt x="335" y="505"/>
                  </a:lnTo>
                  <a:lnTo>
                    <a:pt x="350" y="520"/>
                  </a:lnTo>
                  <a:lnTo>
                    <a:pt x="365" y="535"/>
                  </a:lnTo>
                  <a:lnTo>
                    <a:pt x="380" y="550"/>
                  </a:lnTo>
                  <a:lnTo>
                    <a:pt x="390" y="560"/>
                  </a:lnTo>
                  <a:lnTo>
                    <a:pt x="400" y="575"/>
                  </a:lnTo>
                  <a:lnTo>
                    <a:pt x="410" y="585"/>
                  </a:lnTo>
                  <a:lnTo>
                    <a:pt x="420" y="595"/>
                  </a:lnTo>
                  <a:lnTo>
                    <a:pt x="425" y="610"/>
                  </a:lnTo>
                  <a:lnTo>
                    <a:pt x="435" y="620"/>
                  </a:lnTo>
                  <a:lnTo>
                    <a:pt x="440" y="630"/>
                  </a:lnTo>
                  <a:lnTo>
                    <a:pt x="445" y="645"/>
                  </a:lnTo>
                  <a:lnTo>
                    <a:pt x="445" y="655"/>
                  </a:lnTo>
                  <a:lnTo>
                    <a:pt x="450" y="665"/>
                  </a:lnTo>
                  <a:lnTo>
                    <a:pt x="450" y="675"/>
                  </a:lnTo>
                  <a:lnTo>
                    <a:pt x="450" y="685"/>
                  </a:lnTo>
                  <a:lnTo>
                    <a:pt x="450" y="695"/>
                  </a:lnTo>
                  <a:lnTo>
                    <a:pt x="445" y="705"/>
                  </a:lnTo>
                  <a:lnTo>
                    <a:pt x="445" y="715"/>
                  </a:lnTo>
                  <a:lnTo>
                    <a:pt x="440" y="720"/>
                  </a:lnTo>
                  <a:lnTo>
                    <a:pt x="435" y="730"/>
                  </a:lnTo>
                  <a:lnTo>
                    <a:pt x="430" y="740"/>
                  </a:lnTo>
                  <a:lnTo>
                    <a:pt x="425" y="745"/>
                  </a:lnTo>
                  <a:lnTo>
                    <a:pt x="420" y="755"/>
                  </a:lnTo>
                  <a:lnTo>
                    <a:pt x="410" y="760"/>
                  </a:lnTo>
                  <a:lnTo>
                    <a:pt x="405" y="765"/>
                  </a:lnTo>
                  <a:lnTo>
                    <a:pt x="395" y="775"/>
                  </a:lnTo>
                  <a:lnTo>
                    <a:pt x="385" y="780"/>
                  </a:lnTo>
                  <a:lnTo>
                    <a:pt x="380" y="785"/>
                  </a:lnTo>
                  <a:lnTo>
                    <a:pt x="370" y="790"/>
                  </a:lnTo>
                  <a:lnTo>
                    <a:pt x="355" y="795"/>
                  </a:lnTo>
                  <a:lnTo>
                    <a:pt x="345" y="795"/>
                  </a:lnTo>
                  <a:lnTo>
                    <a:pt x="335" y="800"/>
                  </a:lnTo>
                  <a:lnTo>
                    <a:pt x="325" y="800"/>
                  </a:lnTo>
                  <a:lnTo>
                    <a:pt x="310" y="805"/>
                  </a:lnTo>
                  <a:lnTo>
                    <a:pt x="265" y="810"/>
                  </a:lnTo>
                  <a:lnTo>
                    <a:pt x="225" y="820"/>
                  </a:lnTo>
                  <a:lnTo>
                    <a:pt x="190" y="830"/>
                  </a:lnTo>
                  <a:lnTo>
                    <a:pt x="165" y="845"/>
                  </a:lnTo>
                  <a:lnTo>
                    <a:pt x="145" y="860"/>
                  </a:lnTo>
                  <a:lnTo>
                    <a:pt x="135" y="875"/>
                  </a:lnTo>
                  <a:lnTo>
                    <a:pt x="125" y="890"/>
                  </a:lnTo>
                  <a:lnTo>
                    <a:pt x="125" y="910"/>
                  </a:lnTo>
                  <a:lnTo>
                    <a:pt x="125" y="930"/>
                  </a:lnTo>
                  <a:lnTo>
                    <a:pt x="130" y="950"/>
                  </a:lnTo>
                  <a:lnTo>
                    <a:pt x="140" y="970"/>
                  </a:lnTo>
                  <a:lnTo>
                    <a:pt x="155" y="995"/>
                  </a:lnTo>
                  <a:lnTo>
                    <a:pt x="170" y="1015"/>
                  </a:lnTo>
                  <a:lnTo>
                    <a:pt x="185" y="1040"/>
                  </a:lnTo>
                  <a:lnTo>
                    <a:pt x="205" y="1060"/>
                  </a:lnTo>
                  <a:lnTo>
                    <a:pt x="230" y="1085"/>
                  </a:lnTo>
                  <a:lnTo>
                    <a:pt x="275" y="1135"/>
                  </a:lnTo>
                  <a:lnTo>
                    <a:pt x="320" y="1185"/>
                  </a:lnTo>
                  <a:lnTo>
                    <a:pt x="340" y="1210"/>
                  </a:lnTo>
                  <a:lnTo>
                    <a:pt x="360" y="1235"/>
                  </a:lnTo>
                  <a:lnTo>
                    <a:pt x="380" y="1255"/>
                  </a:lnTo>
                  <a:lnTo>
                    <a:pt x="400" y="1280"/>
                  </a:lnTo>
                  <a:lnTo>
                    <a:pt x="415" y="1300"/>
                  </a:lnTo>
                  <a:lnTo>
                    <a:pt x="425" y="1325"/>
                  </a:lnTo>
                  <a:lnTo>
                    <a:pt x="435" y="1345"/>
                  </a:lnTo>
                  <a:lnTo>
                    <a:pt x="440" y="1365"/>
                  </a:lnTo>
                  <a:lnTo>
                    <a:pt x="440" y="1385"/>
                  </a:lnTo>
                  <a:lnTo>
                    <a:pt x="435" y="1400"/>
                  </a:lnTo>
                  <a:lnTo>
                    <a:pt x="425" y="1420"/>
                  </a:lnTo>
                  <a:lnTo>
                    <a:pt x="410" y="1435"/>
                  </a:lnTo>
                  <a:lnTo>
                    <a:pt x="395" y="1445"/>
                  </a:lnTo>
                  <a:lnTo>
                    <a:pt x="385" y="1455"/>
                  </a:lnTo>
                  <a:lnTo>
                    <a:pt x="370" y="1465"/>
                  </a:lnTo>
                  <a:lnTo>
                    <a:pt x="355" y="1475"/>
                  </a:lnTo>
                  <a:lnTo>
                    <a:pt x="345" y="1480"/>
                  </a:lnTo>
                  <a:lnTo>
                    <a:pt x="335" y="1485"/>
                  </a:lnTo>
                  <a:lnTo>
                    <a:pt x="325" y="1490"/>
                  </a:lnTo>
                  <a:lnTo>
                    <a:pt x="315" y="1490"/>
                  </a:lnTo>
                  <a:lnTo>
                    <a:pt x="310" y="1495"/>
                  </a:lnTo>
                  <a:lnTo>
                    <a:pt x="300" y="1495"/>
                  </a:lnTo>
                  <a:lnTo>
                    <a:pt x="295" y="1495"/>
                  </a:lnTo>
                  <a:lnTo>
                    <a:pt x="285" y="1495"/>
                  </a:lnTo>
                  <a:lnTo>
                    <a:pt x="275" y="1500"/>
                  </a:lnTo>
                  <a:lnTo>
                    <a:pt x="270" y="1500"/>
                  </a:lnTo>
                  <a:lnTo>
                    <a:pt x="210" y="1410"/>
                  </a:lnTo>
                  <a:lnTo>
                    <a:pt x="220" y="1410"/>
                  </a:lnTo>
                  <a:lnTo>
                    <a:pt x="230" y="1405"/>
                  </a:lnTo>
                  <a:lnTo>
                    <a:pt x="240" y="1405"/>
                  </a:lnTo>
                  <a:lnTo>
                    <a:pt x="255" y="1400"/>
                  </a:lnTo>
                  <a:lnTo>
                    <a:pt x="270" y="1400"/>
                  </a:lnTo>
                  <a:lnTo>
                    <a:pt x="290" y="1395"/>
                  </a:lnTo>
                  <a:lnTo>
                    <a:pt x="305" y="1395"/>
                  </a:lnTo>
                  <a:lnTo>
                    <a:pt x="315" y="1395"/>
                  </a:lnTo>
                  <a:lnTo>
                    <a:pt x="330" y="1395"/>
                  </a:lnTo>
                  <a:lnTo>
                    <a:pt x="340" y="1390"/>
                  </a:lnTo>
                  <a:lnTo>
                    <a:pt x="355" y="1390"/>
                  </a:lnTo>
                  <a:lnTo>
                    <a:pt x="365" y="1385"/>
                  </a:lnTo>
                  <a:lnTo>
                    <a:pt x="370" y="1380"/>
                  </a:lnTo>
                  <a:lnTo>
                    <a:pt x="365" y="1375"/>
                  </a:lnTo>
                  <a:lnTo>
                    <a:pt x="360" y="1365"/>
                  </a:lnTo>
                  <a:lnTo>
                    <a:pt x="350" y="1355"/>
                  </a:lnTo>
                  <a:lnTo>
                    <a:pt x="335" y="1340"/>
                  </a:lnTo>
                  <a:lnTo>
                    <a:pt x="315" y="1325"/>
                  </a:lnTo>
                  <a:lnTo>
                    <a:pt x="270" y="1295"/>
                  </a:lnTo>
                  <a:lnTo>
                    <a:pt x="220" y="1260"/>
                  </a:lnTo>
                  <a:lnTo>
                    <a:pt x="195" y="1240"/>
                  </a:lnTo>
                  <a:lnTo>
                    <a:pt x="165" y="1215"/>
                  </a:lnTo>
                  <a:lnTo>
                    <a:pt x="140" y="1195"/>
                  </a:lnTo>
                  <a:lnTo>
                    <a:pt x="115" y="1170"/>
                  </a:lnTo>
                  <a:lnTo>
                    <a:pt x="90" y="1145"/>
                  </a:lnTo>
                  <a:lnTo>
                    <a:pt x="65" y="1125"/>
                  </a:lnTo>
                  <a:lnTo>
                    <a:pt x="45" y="1100"/>
                  </a:lnTo>
                  <a:lnTo>
                    <a:pt x="30" y="1075"/>
                  </a:lnTo>
                  <a:lnTo>
                    <a:pt x="15" y="1045"/>
                  </a:lnTo>
                  <a:lnTo>
                    <a:pt x="5" y="1020"/>
                  </a:lnTo>
                  <a:lnTo>
                    <a:pt x="0" y="995"/>
                  </a:lnTo>
                  <a:lnTo>
                    <a:pt x="0" y="970"/>
                  </a:lnTo>
                  <a:lnTo>
                    <a:pt x="10" y="940"/>
                  </a:lnTo>
                  <a:lnTo>
                    <a:pt x="20" y="915"/>
                  </a:lnTo>
                  <a:lnTo>
                    <a:pt x="40" y="890"/>
                  </a:lnTo>
                  <a:lnTo>
                    <a:pt x="65" y="865"/>
                  </a:lnTo>
                  <a:lnTo>
                    <a:pt x="100" y="840"/>
                  </a:lnTo>
                  <a:lnTo>
                    <a:pt x="140" y="815"/>
                  </a:lnTo>
                  <a:lnTo>
                    <a:pt x="190" y="790"/>
                  </a:lnTo>
                  <a:lnTo>
                    <a:pt x="250" y="765"/>
                  </a:lnTo>
                  <a:lnTo>
                    <a:pt x="280" y="755"/>
                  </a:lnTo>
                  <a:lnTo>
                    <a:pt x="305" y="745"/>
                  </a:lnTo>
                  <a:lnTo>
                    <a:pt x="325" y="730"/>
                  </a:lnTo>
                  <a:lnTo>
                    <a:pt x="340" y="720"/>
                  </a:lnTo>
                  <a:lnTo>
                    <a:pt x="355" y="705"/>
                  </a:lnTo>
                  <a:lnTo>
                    <a:pt x="365" y="695"/>
                  </a:lnTo>
                  <a:lnTo>
                    <a:pt x="370" y="680"/>
                  </a:lnTo>
                  <a:lnTo>
                    <a:pt x="375" y="670"/>
                  </a:lnTo>
                  <a:lnTo>
                    <a:pt x="380" y="655"/>
                  </a:lnTo>
                  <a:lnTo>
                    <a:pt x="380" y="640"/>
                  </a:lnTo>
                  <a:lnTo>
                    <a:pt x="375" y="630"/>
                  </a:lnTo>
                  <a:lnTo>
                    <a:pt x="370" y="615"/>
                  </a:lnTo>
                  <a:lnTo>
                    <a:pt x="365" y="600"/>
                  </a:lnTo>
                  <a:lnTo>
                    <a:pt x="360" y="590"/>
                  </a:lnTo>
                  <a:lnTo>
                    <a:pt x="350" y="575"/>
                  </a:lnTo>
                  <a:lnTo>
                    <a:pt x="340" y="560"/>
                  </a:lnTo>
                  <a:lnTo>
                    <a:pt x="325" y="550"/>
                  </a:lnTo>
                  <a:lnTo>
                    <a:pt x="315" y="535"/>
                  </a:lnTo>
                  <a:lnTo>
                    <a:pt x="300" y="520"/>
                  </a:lnTo>
                  <a:lnTo>
                    <a:pt x="285" y="510"/>
                  </a:lnTo>
                  <a:lnTo>
                    <a:pt x="270" y="495"/>
                  </a:lnTo>
                  <a:lnTo>
                    <a:pt x="255" y="485"/>
                  </a:lnTo>
                  <a:lnTo>
                    <a:pt x="240" y="470"/>
                  </a:lnTo>
                  <a:lnTo>
                    <a:pt x="225" y="460"/>
                  </a:lnTo>
                  <a:lnTo>
                    <a:pt x="200" y="435"/>
                  </a:lnTo>
                  <a:lnTo>
                    <a:pt x="175" y="415"/>
                  </a:lnTo>
                  <a:lnTo>
                    <a:pt x="160" y="405"/>
                  </a:lnTo>
                  <a:lnTo>
                    <a:pt x="150" y="395"/>
                  </a:lnTo>
                  <a:lnTo>
                    <a:pt x="140" y="390"/>
                  </a:lnTo>
                  <a:lnTo>
                    <a:pt x="135" y="380"/>
                  </a:lnTo>
                  <a:lnTo>
                    <a:pt x="120" y="365"/>
                  </a:lnTo>
                  <a:lnTo>
                    <a:pt x="115" y="345"/>
                  </a:lnTo>
                  <a:lnTo>
                    <a:pt x="110" y="325"/>
                  </a:lnTo>
                  <a:lnTo>
                    <a:pt x="105" y="305"/>
                  </a:lnTo>
                  <a:lnTo>
                    <a:pt x="105" y="285"/>
                  </a:lnTo>
                  <a:lnTo>
                    <a:pt x="110" y="265"/>
                  </a:lnTo>
                  <a:lnTo>
                    <a:pt x="115" y="240"/>
                  </a:lnTo>
                  <a:lnTo>
                    <a:pt x="120" y="220"/>
                  </a:lnTo>
                  <a:lnTo>
                    <a:pt x="130" y="195"/>
                  </a:lnTo>
                  <a:lnTo>
                    <a:pt x="140" y="175"/>
                  </a:lnTo>
                  <a:lnTo>
                    <a:pt x="150" y="155"/>
                  </a:lnTo>
                  <a:lnTo>
                    <a:pt x="165" y="135"/>
                  </a:lnTo>
                  <a:lnTo>
                    <a:pt x="175" y="115"/>
                  </a:lnTo>
                  <a:lnTo>
                    <a:pt x="190" y="95"/>
                  </a:lnTo>
                  <a:lnTo>
                    <a:pt x="205" y="75"/>
                  </a:lnTo>
                  <a:lnTo>
                    <a:pt x="215" y="60"/>
                  </a:lnTo>
                  <a:lnTo>
                    <a:pt x="230" y="45"/>
                  </a:lnTo>
                  <a:lnTo>
                    <a:pt x="245" y="30"/>
                  </a:lnTo>
                  <a:lnTo>
                    <a:pt x="255" y="20"/>
                  </a:lnTo>
                  <a:lnTo>
                    <a:pt x="265" y="10"/>
                  </a:lnTo>
                  <a:lnTo>
                    <a:pt x="275" y="5"/>
                  </a:lnTo>
                  <a:lnTo>
                    <a:pt x="285" y="0"/>
                  </a:lnTo>
                  <a:lnTo>
                    <a:pt x="290" y="0"/>
                  </a:lnTo>
                  <a:lnTo>
                    <a:pt x="295" y="0"/>
                  </a:lnTo>
                  <a:lnTo>
                    <a:pt x="300" y="0"/>
                  </a:lnTo>
                  <a:lnTo>
                    <a:pt x="300" y="10"/>
                  </a:lnTo>
                  <a:lnTo>
                    <a:pt x="300" y="20"/>
                  </a:lnTo>
                  <a:lnTo>
                    <a:pt x="295" y="35"/>
                  </a:lnTo>
                  <a:lnTo>
                    <a:pt x="285" y="55"/>
                  </a:lnTo>
                  <a:lnTo>
                    <a:pt x="275" y="75"/>
                  </a:lnTo>
                  <a:lnTo>
                    <a:pt x="260" y="100"/>
                  </a:lnTo>
                  <a:lnTo>
                    <a:pt x="240" y="130"/>
                  </a:lnTo>
                  <a:lnTo>
                    <a:pt x="240" y="130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3506" name="Freeform 450"/>
            <p:cNvSpPr>
              <a:spLocks/>
            </p:cNvSpPr>
            <p:nvPr/>
          </p:nvSpPr>
          <p:spPr bwMode="auto">
            <a:xfrm>
              <a:off x="3685" y="3606"/>
              <a:ext cx="210" cy="1040"/>
            </a:xfrm>
            <a:custGeom>
              <a:avLst/>
              <a:gdLst>
                <a:gd name="T0" fmla="*/ 100 w 210"/>
                <a:gd name="T1" fmla="*/ 100 h 1040"/>
                <a:gd name="T2" fmla="*/ 95 w 210"/>
                <a:gd name="T3" fmla="*/ 120 h 1040"/>
                <a:gd name="T4" fmla="*/ 95 w 210"/>
                <a:gd name="T5" fmla="*/ 150 h 1040"/>
                <a:gd name="T6" fmla="*/ 95 w 210"/>
                <a:gd name="T7" fmla="*/ 185 h 1040"/>
                <a:gd name="T8" fmla="*/ 105 w 210"/>
                <a:gd name="T9" fmla="*/ 230 h 1040"/>
                <a:gd name="T10" fmla="*/ 115 w 210"/>
                <a:gd name="T11" fmla="*/ 275 h 1040"/>
                <a:gd name="T12" fmla="*/ 135 w 210"/>
                <a:gd name="T13" fmla="*/ 320 h 1040"/>
                <a:gd name="T14" fmla="*/ 160 w 210"/>
                <a:gd name="T15" fmla="*/ 365 h 1040"/>
                <a:gd name="T16" fmla="*/ 185 w 210"/>
                <a:gd name="T17" fmla="*/ 400 h 1040"/>
                <a:gd name="T18" fmla="*/ 200 w 210"/>
                <a:gd name="T19" fmla="*/ 430 h 1040"/>
                <a:gd name="T20" fmla="*/ 205 w 210"/>
                <a:gd name="T21" fmla="*/ 460 h 1040"/>
                <a:gd name="T22" fmla="*/ 205 w 210"/>
                <a:gd name="T23" fmla="*/ 490 h 1040"/>
                <a:gd name="T24" fmla="*/ 200 w 210"/>
                <a:gd name="T25" fmla="*/ 515 h 1040"/>
                <a:gd name="T26" fmla="*/ 185 w 210"/>
                <a:gd name="T27" fmla="*/ 535 h 1040"/>
                <a:gd name="T28" fmla="*/ 170 w 210"/>
                <a:gd name="T29" fmla="*/ 550 h 1040"/>
                <a:gd name="T30" fmla="*/ 150 w 210"/>
                <a:gd name="T31" fmla="*/ 555 h 1040"/>
                <a:gd name="T32" fmla="*/ 90 w 210"/>
                <a:gd name="T33" fmla="*/ 580 h 1040"/>
                <a:gd name="T34" fmla="*/ 55 w 210"/>
                <a:gd name="T35" fmla="*/ 620 h 1040"/>
                <a:gd name="T36" fmla="*/ 65 w 210"/>
                <a:gd name="T37" fmla="*/ 675 h 1040"/>
                <a:gd name="T38" fmla="*/ 95 w 210"/>
                <a:gd name="T39" fmla="*/ 740 h 1040"/>
                <a:gd name="T40" fmla="*/ 155 w 210"/>
                <a:gd name="T41" fmla="*/ 840 h 1040"/>
                <a:gd name="T42" fmla="*/ 190 w 210"/>
                <a:gd name="T43" fmla="*/ 905 h 1040"/>
                <a:gd name="T44" fmla="*/ 205 w 210"/>
                <a:gd name="T45" fmla="*/ 965 h 1040"/>
                <a:gd name="T46" fmla="*/ 185 w 210"/>
                <a:gd name="T47" fmla="*/ 1005 h 1040"/>
                <a:gd name="T48" fmla="*/ 160 w 210"/>
                <a:gd name="T49" fmla="*/ 1030 h 1040"/>
                <a:gd name="T50" fmla="*/ 140 w 210"/>
                <a:gd name="T51" fmla="*/ 1040 h 1040"/>
                <a:gd name="T52" fmla="*/ 125 w 210"/>
                <a:gd name="T53" fmla="*/ 1040 h 1040"/>
                <a:gd name="T54" fmla="*/ 115 w 210"/>
                <a:gd name="T55" fmla="*/ 975 h 1040"/>
                <a:gd name="T56" fmla="*/ 155 w 210"/>
                <a:gd name="T57" fmla="*/ 970 h 1040"/>
                <a:gd name="T58" fmla="*/ 170 w 210"/>
                <a:gd name="T59" fmla="*/ 955 h 1040"/>
                <a:gd name="T60" fmla="*/ 145 w 210"/>
                <a:gd name="T61" fmla="*/ 925 h 1040"/>
                <a:gd name="T62" fmla="*/ 75 w 210"/>
                <a:gd name="T63" fmla="*/ 845 h 1040"/>
                <a:gd name="T64" fmla="*/ 30 w 210"/>
                <a:gd name="T65" fmla="*/ 780 h 1040"/>
                <a:gd name="T66" fmla="*/ 0 w 210"/>
                <a:gd name="T67" fmla="*/ 710 h 1040"/>
                <a:gd name="T68" fmla="*/ 10 w 210"/>
                <a:gd name="T69" fmla="*/ 635 h 1040"/>
                <a:gd name="T70" fmla="*/ 65 w 210"/>
                <a:gd name="T71" fmla="*/ 565 h 1040"/>
                <a:gd name="T72" fmla="*/ 140 w 210"/>
                <a:gd name="T73" fmla="*/ 515 h 1040"/>
                <a:gd name="T74" fmla="*/ 170 w 210"/>
                <a:gd name="T75" fmla="*/ 485 h 1040"/>
                <a:gd name="T76" fmla="*/ 175 w 210"/>
                <a:gd name="T77" fmla="*/ 445 h 1040"/>
                <a:gd name="T78" fmla="*/ 165 w 210"/>
                <a:gd name="T79" fmla="*/ 410 h 1040"/>
                <a:gd name="T80" fmla="*/ 145 w 210"/>
                <a:gd name="T81" fmla="*/ 370 h 1040"/>
                <a:gd name="T82" fmla="*/ 105 w 210"/>
                <a:gd name="T83" fmla="*/ 320 h 1040"/>
                <a:gd name="T84" fmla="*/ 70 w 210"/>
                <a:gd name="T85" fmla="*/ 275 h 1040"/>
                <a:gd name="T86" fmla="*/ 50 w 210"/>
                <a:gd name="T87" fmla="*/ 240 h 1040"/>
                <a:gd name="T88" fmla="*/ 50 w 210"/>
                <a:gd name="T89" fmla="*/ 185 h 1040"/>
                <a:gd name="T90" fmla="*/ 65 w 210"/>
                <a:gd name="T91" fmla="*/ 120 h 1040"/>
                <a:gd name="T92" fmla="*/ 85 w 210"/>
                <a:gd name="T93" fmla="*/ 65 h 1040"/>
                <a:gd name="T94" fmla="*/ 110 w 210"/>
                <a:gd name="T95" fmla="*/ 20 h 1040"/>
                <a:gd name="T96" fmla="*/ 130 w 210"/>
                <a:gd name="T97" fmla="*/ 0 h 1040"/>
                <a:gd name="T98" fmla="*/ 140 w 210"/>
                <a:gd name="T99" fmla="*/ 5 h 1040"/>
                <a:gd name="T100" fmla="*/ 125 w 210"/>
                <a:gd name="T101" fmla="*/ 50 h 1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0" h="1040">
                  <a:moveTo>
                    <a:pt x="110" y="90"/>
                  </a:moveTo>
                  <a:lnTo>
                    <a:pt x="105" y="95"/>
                  </a:lnTo>
                  <a:lnTo>
                    <a:pt x="105" y="95"/>
                  </a:lnTo>
                  <a:lnTo>
                    <a:pt x="100" y="100"/>
                  </a:lnTo>
                  <a:lnTo>
                    <a:pt x="100" y="100"/>
                  </a:lnTo>
                  <a:lnTo>
                    <a:pt x="100" y="105"/>
                  </a:lnTo>
                  <a:lnTo>
                    <a:pt x="95" y="110"/>
                  </a:lnTo>
                  <a:lnTo>
                    <a:pt x="95" y="120"/>
                  </a:lnTo>
                  <a:lnTo>
                    <a:pt x="95" y="125"/>
                  </a:lnTo>
                  <a:lnTo>
                    <a:pt x="95" y="130"/>
                  </a:lnTo>
                  <a:lnTo>
                    <a:pt x="95" y="140"/>
                  </a:lnTo>
                  <a:lnTo>
                    <a:pt x="95" y="150"/>
                  </a:lnTo>
                  <a:lnTo>
                    <a:pt x="95" y="155"/>
                  </a:lnTo>
                  <a:lnTo>
                    <a:pt x="95" y="165"/>
                  </a:lnTo>
                  <a:lnTo>
                    <a:pt x="95" y="175"/>
                  </a:lnTo>
                  <a:lnTo>
                    <a:pt x="95" y="185"/>
                  </a:lnTo>
                  <a:lnTo>
                    <a:pt x="100" y="195"/>
                  </a:lnTo>
                  <a:lnTo>
                    <a:pt x="100" y="205"/>
                  </a:lnTo>
                  <a:lnTo>
                    <a:pt x="100" y="220"/>
                  </a:lnTo>
                  <a:lnTo>
                    <a:pt x="105" y="230"/>
                  </a:lnTo>
                  <a:lnTo>
                    <a:pt x="105" y="240"/>
                  </a:lnTo>
                  <a:lnTo>
                    <a:pt x="110" y="250"/>
                  </a:lnTo>
                  <a:lnTo>
                    <a:pt x="115" y="265"/>
                  </a:lnTo>
                  <a:lnTo>
                    <a:pt x="115" y="275"/>
                  </a:lnTo>
                  <a:lnTo>
                    <a:pt x="120" y="285"/>
                  </a:lnTo>
                  <a:lnTo>
                    <a:pt x="125" y="295"/>
                  </a:lnTo>
                  <a:lnTo>
                    <a:pt x="130" y="310"/>
                  </a:lnTo>
                  <a:lnTo>
                    <a:pt x="135" y="320"/>
                  </a:lnTo>
                  <a:lnTo>
                    <a:pt x="140" y="330"/>
                  </a:lnTo>
                  <a:lnTo>
                    <a:pt x="150" y="340"/>
                  </a:lnTo>
                  <a:lnTo>
                    <a:pt x="155" y="355"/>
                  </a:lnTo>
                  <a:lnTo>
                    <a:pt x="160" y="365"/>
                  </a:lnTo>
                  <a:lnTo>
                    <a:pt x="170" y="375"/>
                  </a:lnTo>
                  <a:lnTo>
                    <a:pt x="175" y="380"/>
                  </a:lnTo>
                  <a:lnTo>
                    <a:pt x="180" y="390"/>
                  </a:lnTo>
                  <a:lnTo>
                    <a:pt x="185" y="400"/>
                  </a:lnTo>
                  <a:lnTo>
                    <a:pt x="190" y="405"/>
                  </a:lnTo>
                  <a:lnTo>
                    <a:pt x="195" y="415"/>
                  </a:lnTo>
                  <a:lnTo>
                    <a:pt x="200" y="425"/>
                  </a:lnTo>
                  <a:lnTo>
                    <a:pt x="200" y="430"/>
                  </a:lnTo>
                  <a:lnTo>
                    <a:pt x="205" y="440"/>
                  </a:lnTo>
                  <a:lnTo>
                    <a:pt x="205" y="445"/>
                  </a:lnTo>
                  <a:lnTo>
                    <a:pt x="205" y="455"/>
                  </a:lnTo>
                  <a:lnTo>
                    <a:pt x="205" y="460"/>
                  </a:lnTo>
                  <a:lnTo>
                    <a:pt x="210" y="470"/>
                  </a:lnTo>
                  <a:lnTo>
                    <a:pt x="210" y="475"/>
                  </a:lnTo>
                  <a:lnTo>
                    <a:pt x="205" y="485"/>
                  </a:lnTo>
                  <a:lnTo>
                    <a:pt x="205" y="490"/>
                  </a:lnTo>
                  <a:lnTo>
                    <a:pt x="205" y="495"/>
                  </a:lnTo>
                  <a:lnTo>
                    <a:pt x="205" y="500"/>
                  </a:lnTo>
                  <a:lnTo>
                    <a:pt x="200" y="510"/>
                  </a:lnTo>
                  <a:lnTo>
                    <a:pt x="200" y="515"/>
                  </a:lnTo>
                  <a:lnTo>
                    <a:pt x="195" y="520"/>
                  </a:lnTo>
                  <a:lnTo>
                    <a:pt x="195" y="525"/>
                  </a:lnTo>
                  <a:lnTo>
                    <a:pt x="190" y="530"/>
                  </a:lnTo>
                  <a:lnTo>
                    <a:pt x="185" y="535"/>
                  </a:lnTo>
                  <a:lnTo>
                    <a:pt x="185" y="540"/>
                  </a:lnTo>
                  <a:lnTo>
                    <a:pt x="180" y="540"/>
                  </a:lnTo>
                  <a:lnTo>
                    <a:pt x="175" y="545"/>
                  </a:lnTo>
                  <a:lnTo>
                    <a:pt x="170" y="550"/>
                  </a:lnTo>
                  <a:lnTo>
                    <a:pt x="165" y="550"/>
                  </a:lnTo>
                  <a:lnTo>
                    <a:pt x="160" y="555"/>
                  </a:lnTo>
                  <a:lnTo>
                    <a:pt x="155" y="555"/>
                  </a:lnTo>
                  <a:lnTo>
                    <a:pt x="150" y="555"/>
                  </a:lnTo>
                  <a:lnTo>
                    <a:pt x="145" y="560"/>
                  </a:lnTo>
                  <a:lnTo>
                    <a:pt x="120" y="565"/>
                  </a:lnTo>
                  <a:lnTo>
                    <a:pt x="105" y="570"/>
                  </a:lnTo>
                  <a:lnTo>
                    <a:pt x="90" y="580"/>
                  </a:lnTo>
                  <a:lnTo>
                    <a:pt x="75" y="585"/>
                  </a:lnTo>
                  <a:lnTo>
                    <a:pt x="65" y="595"/>
                  </a:lnTo>
                  <a:lnTo>
                    <a:pt x="60" y="610"/>
                  </a:lnTo>
                  <a:lnTo>
                    <a:pt x="55" y="620"/>
                  </a:lnTo>
                  <a:lnTo>
                    <a:pt x="55" y="635"/>
                  </a:lnTo>
                  <a:lnTo>
                    <a:pt x="55" y="645"/>
                  </a:lnTo>
                  <a:lnTo>
                    <a:pt x="60" y="660"/>
                  </a:lnTo>
                  <a:lnTo>
                    <a:pt x="65" y="675"/>
                  </a:lnTo>
                  <a:lnTo>
                    <a:pt x="70" y="690"/>
                  </a:lnTo>
                  <a:lnTo>
                    <a:pt x="75" y="705"/>
                  </a:lnTo>
                  <a:lnTo>
                    <a:pt x="85" y="720"/>
                  </a:lnTo>
                  <a:lnTo>
                    <a:pt x="95" y="740"/>
                  </a:lnTo>
                  <a:lnTo>
                    <a:pt x="105" y="755"/>
                  </a:lnTo>
                  <a:lnTo>
                    <a:pt x="125" y="790"/>
                  </a:lnTo>
                  <a:lnTo>
                    <a:pt x="145" y="825"/>
                  </a:lnTo>
                  <a:lnTo>
                    <a:pt x="155" y="840"/>
                  </a:lnTo>
                  <a:lnTo>
                    <a:pt x="165" y="855"/>
                  </a:lnTo>
                  <a:lnTo>
                    <a:pt x="175" y="875"/>
                  </a:lnTo>
                  <a:lnTo>
                    <a:pt x="185" y="890"/>
                  </a:lnTo>
                  <a:lnTo>
                    <a:pt x="190" y="905"/>
                  </a:lnTo>
                  <a:lnTo>
                    <a:pt x="195" y="920"/>
                  </a:lnTo>
                  <a:lnTo>
                    <a:pt x="200" y="935"/>
                  </a:lnTo>
                  <a:lnTo>
                    <a:pt x="205" y="950"/>
                  </a:lnTo>
                  <a:lnTo>
                    <a:pt x="205" y="965"/>
                  </a:lnTo>
                  <a:lnTo>
                    <a:pt x="200" y="975"/>
                  </a:lnTo>
                  <a:lnTo>
                    <a:pt x="195" y="985"/>
                  </a:lnTo>
                  <a:lnTo>
                    <a:pt x="190" y="1000"/>
                  </a:lnTo>
                  <a:lnTo>
                    <a:pt x="185" y="1005"/>
                  </a:lnTo>
                  <a:lnTo>
                    <a:pt x="175" y="1015"/>
                  </a:lnTo>
                  <a:lnTo>
                    <a:pt x="170" y="1020"/>
                  </a:lnTo>
                  <a:lnTo>
                    <a:pt x="165" y="1025"/>
                  </a:lnTo>
                  <a:lnTo>
                    <a:pt x="160" y="1030"/>
                  </a:lnTo>
                  <a:lnTo>
                    <a:pt x="155" y="1030"/>
                  </a:lnTo>
                  <a:lnTo>
                    <a:pt x="150" y="1035"/>
                  </a:lnTo>
                  <a:lnTo>
                    <a:pt x="145" y="1035"/>
                  </a:lnTo>
                  <a:lnTo>
                    <a:pt x="140" y="1040"/>
                  </a:lnTo>
                  <a:lnTo>
                    <a:pt x="140" y="1040"/>
                  </a:lnTo>
                  <a:lnTo>
                    <a:pt x="135" y="1040"/>
                  </a:lnTo>
                  <a:lnTo>
                    <a:pt x="130" y="1040"/>
                  </a:lnTo>
                  <a:lnTo>
                    <a:pt x="125" y="1040"/>
                  </a:lnTo>
                  <a:lnTo>
                    <a:pt x="125" y="1040"/>
                  </a:lnTo>
                  <a:lnTo>
                    <a:pt x="95" y="980"/>
                  </a:lnTo>
                  <a:lnTo>
                    <a:pt x="105" y="980"/>
                  </a:lnTo>
                  <a:lnTo>
                    <a:pt x="115" y="975"/>
                  </a:lnTo>
                  <a:lnTo>
                    <a:pt x="125" y="970"/>
                  </a:lnTo>
                  <a:lnTo>
                    <a:pt x="135" y="970"/>
                  </a:lnTo>
                  <a:lnTo>
                    <a:pt x="145" y="970"/>
                  </a:lnTo>
                  <a:lnTo>
                    <a:pt x="155" y="970"/>
                  </a:lnTo>
                  <a:lnTo>
                    <a:pt x="165" y="965"/>
                  </a:lnTo>
                  <a:lnTo>
                    <a:pt x="170" y="965"/>
                  </a:lnTo>
                  <a:lnTo>
                    <a:pt x="170" y="960"/>
                  </a:lnTo>
                  <a:lnTo>
                    <a:pt x="170" y="955"/>
                  </a:lnTo>
                  <a:lnTo>
                    <a:pt x="165" y="950"/>
                  </a:lnTo>
                  <a:lnTo>
                    <a:pt x="160" y="940"/>
                  </a:lnTo>
                  <a:lnTo>
                    <a:pt x="155" y="935"/>
                  </a:lnTo>
                  <a:lnTo>
                    <a:pt x="145" y="925"/>
                  </a:lnTo>
                  <a:lnTo>
                    <a:pt x="125" y="900"/>
                  </a:lnTo>
                  <a:lnTo>
                    <a:pt x="100" y="875"/>
                  </a:lnTo>
                  <a:lnTo>
                    <a:pt x="90" y="860"/>
                  </a:lnTo>
                  <a:lnTo>
                    <a:pt x="75" y="845"/>
                  </a:lnTo>
                  <a:lnTo>
                    <a:pt x="65" y="830"/>
                  </a:lnTo>
                  <a:lnTo>
                    <a:pt x="50" y="815"/>
                  </a:lnTo>
                  <a:lnTo>
                    <a:pt x="40" y="800"/>
                  </a:lnTo>
                  <a:lnTo>
                    <a:pt x="30" y="780"/>
                  </a:lnTo>
                  <a:lnTo>
                    <a:pt x="20" y="765"/>
                  </a:lnTo>
                  <a:lnTo>
                    <a:pt x="10" y="745"/>
                  </a:lnTo>
                  <a:lnTo>
                    <a:pt x="5" y="730"/>
                  </a:lnTo>
                  <a:lnTo>
                    <a:pt x="0" y="710"/>
                  </a:lnTo>
                  <a:lnTo>
                    <a:pt x="0" y="690"/>
                  </a:lnTo>
                  <a:lnTo>
                    <a:pt x="0" y="675"/>
                  </a:lnTo>
                  <a:lnTo>
                    <a:pt x="0" y="655"/>
                  </a:lnTo>
                  <a:lnTo>
                    <a:pt x="10" y="635"/>
                  </a:lnTo>
                  <a:lnTo>
                    <a:pt x="15" y="620"/>
                  </a:lnTo>
                  <a:lnTo>
                    <a:pt x="30" y="600"/>
                  </a:lnTo>
                  <a:lnTo>
                    <a:pt x="45" y="585"/>
                  </a:lnTo>
                  <a:lnTo>
                    <a:pt x="65" y="565"/>
                  </a:lnTo>
                  <a:lnTo>
                    <a:pt x="85" y="550"/>
                  </a:lnTo>
                  <a:lnTo>
                    <a:pt x="115" y="530"/>
                  </a:lnTo>
                  <a:lnTo>
                    <a:pt x="130" y="525"/>
                  </a:lnTo>
                  <a:lnTo>
                    <a:pt x="140" y="515"/>
                  </a:lnTo>
                  <a:lnTo>
                    <a:pt x="150" y="510"/>
                  </a:lnTo>
                  <a:lnTo>
                    <a:pt x="155" y="500"/>
                  </a:lnTo>
                  <a:lnTo>
                    <a:pt x="165" y="490"/>
                  </a:lnTo>
                  <a:lnTo>
                    <a:pt x="170" y="485"/>
                  </a:lnTo>
                  <a:lnTo>
                    <a:pt x="170" y="475"/>
                  </a:lnTo>
                  <a:lnTo>
                    <a:pt x="175" y="465"/>
                  </a:lnTo>
                  <a:lnTo>
                    <a:pt x="175" y="455"/>
                  </a:lnTo>
                  <a:lnTo>
                    <a:pt x="175" y="445"/>
                  </a:lnTo>
                  <a:lnTo>
                    <a:pt x="175" y="435"/>
                  </a:lnTo>
                  <a:lnTo>
                    <a:pt x="170" y="430"/>
                  </a:lnTo>
                  <a:lnTo>
                    <a:pt x="170" y="420"/>
                  </a:lnTo>
                  <a:lnTo>
                    <a:pt x="165" y="410"/>
                  </a:lnTo>
                  <a:lnTo>
                    <a:pt x="160" y="400"/>
                  </a:lnTo>
                  <a:lnTo>
                    <a:pt x="155" y="390"/>
                  </a:lnTo>
                  <a:lnTo>
                    <a:pt x="150" y="380"/>
                  </a:lnTo>
                  <a:lnTo>
                    <a:pt x="145" y="370"/>
                  </a:lnTo>
                  <a:lnTo>
                    <a:pt x="140" y="365"/>
                  </a:lnTo>
                  <a:lnTo>
                    <a:pt x="130" y="355"/>
                  </a:lnTo>
                  <a:lnTo>
                    <a:pt x="120" y="335"/>
                  </a:lnTo>
                  <a:lnTo>
                    <a:pt x="105" y="320"/>
                  </a:lnTo>
                  <a:lnTo>
                    <a:pt x="90" y="305"/>
                  </a:lnTo>
                  <a:lnTo>
                    <a:pt x="80" y="290"/>
                  </a:lnTo>
                  <a:lnTo>
                    <a:pt x="75" y="280"/>
                  </a:lnTo>
                  <a:lnTo>
                    <a:pt x="70" y="275"/>
                  </a:lnTo>
                  <a:lnTo>
                    <a:pt x="65" y="270"/>
                  </a:lnTo>
                  <a:lnTo>
                    <a:pt x="60" y="265"/>
                  </a:lnTo>
                  <a:lnTo>
                    <a:pt x="55" y="255"/>
                  </a:lnTo>
                  <a:lnTo>
                    <a:pt x="50" y="240"/>
                  </a:lnTo>
                  <a:lnTo>
                    <a:pt x="50" y="225"/>
                  </a:lnTo>
                  <a:lnTo>
                    <a:pt x="50" y="215"/>
                  </a:lnTo>
                  <a:lnTo>
                    <a:pt x="50" y="200"/>
                  </a:lnTo>
                  <a:lnTo>
                    <a:pt x="50" y="185"/>
                  </a:lnTo>
                  <a:lnTo>
                    <a:pt x="50" y="170"/>
                  </a:lnTo>
                  <a:lnTo>
                    <a:pt x="55" y="155"/>
                  </a:lnTo>
                  <a:lnTo>
                    <a:pt x="60" y="140"/>
                  </a:lnTo>
                  <a:lnTo>
                    <a:pt x="65" y="120"/>
                  </a:lnTo>
                  <a:lnTo>
                    <a:pt x="70" y="110"/>
                  </a:lnTo>
                  <a:lnTo>
                    <a:pt x="75" y="95"/>
                  </a:lnTo>
                  <a:lnTo>
                    <a:pt x="80" y="80"/>
                  </a:lnTo>
                  <a:lnTo>
                    <a:pt x="85" y="65"/>
                  </a:lnTo>
                  <a:lnTo>
                    <a:pt x="95" y="55"/>
                  </a:lnTo>
                  <a:lnTo>
                    <a:pt x="100" y="40"/>
                  </a:lnTo>
                  <a:lnTo>
                    <a:pt x="105" y="30"/>
                  </a:lnTo>
                  <a:lnTo>
                    <a:pt x="110" y="20"/>
                  </a:lnTo>
                  <a:lnTo>
                    <a:pt x="115" y="15"/>
                  </a:lnTo>
                  <a:lnTo>
                    <a:pt x="120" y="10"/>
                  </a:lnTo>
                  <a:lnTo>
                    <a:pt x="125" y="5"/>
                  </a:lnTo>
                  <a:lnTo>
                    <a:pt x="130" y="0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40" y="0"/>
                  </a:lnTo>
                  <a:lnTo>
                    <a:pt x="140" y="5"/>
                  </a:lnTo>
                  <a:lnTo>
                    <a:pt x="135" y="15"/>
                  </a:lnTo>
                  <a:lnTo>
                    <a:pt x="135" y="25"/>
                  </a:lnTo>
                  <a:lnTo>
                    <a:pt x="130" y="35"/>
                  </a:lnTo>
                  <a:lnTo>
                    <a:pt x="125" y="50"/>
                  </a:lnTo>
                  <a:lnTo>
                    <a:pt x="120" y="70"/>
                  </a:lnTo>
                  <a:lnTo>
                    <a:pt x="110" y="90"/>
                  </a:lnTo>
                  <a:lnTo>
                    <a:pt x="110" y="90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3507" name="Freeform 451"/>
            <p:cNvSpPr>
              <a:spLocks/>
            </p:cNvSpPr>
            <p:nvPr/>
          </p:nvSpPr>
          <p:spPr bwMode="auto">
            <a:xfrm>
              <a:off x="4891" y="3554"/>
              <a:ext cx="265" cy="1055"/>
            </a:xfrm>
            <a:custGeom>
              <a:avLst/>
              <a:gdLst>
                <a:gd name="T0" fmla="*/ 130 w 265"/>
                <a:gd name="T1" fmla="*/ 100 h 1055"/>
                <a:gd name="T2" fmla="*/ 120 w 265"/>
                <a:gd name="T3" fmla="*/ 120 h 1055"/>
                <a:gd name="T4" fmla="*/ 120 w 265"/>
                <a:gd name="T5" fmla="*/ 150 h 1055"/>
                <a:gd name="T6" fmla="*/ 125 w 265"/>
                <a:gd name="T7" fmla="*/ 190 h 1055"/>
                <a:gd name="T8" fmla="*/ 135 w 265"/>
                <a:gd name="T9" fmla="*/ 235 h 1055"/>
                <a:gd name="T10" fmla="*/ 150 w 265"/>
                <a:gd name="T11" fmla="*/ 280 h 1055"/>
                <a:gd name="T12" fmla="*/ 175 w 265"/>
                <a:gd name="T13" fmla="*/ 325 h 1055"/>
                <a:gd name="T14" fmla="*/ 205 w 265"/>
                <a:gd name="T15" fmla="*/ 370 h 1055"/>
                <a:gd name="T16" fmla="*/ 235 w 265"/>
                <a:gd name="T17" fmla="*/ 405 h 1055"/>
                <a:gd name="T18" fmla="*/ 255 w 265"/>
                <a:gd name="T19" fmla="*/ 435 h 1055"/>
                <a:gd name="T20" fmla="*/ 265 w 265"/>
                <a:gd name="T21" fmla="*/ 470 h 1055"/>
                <a:gd name="T22" fmla="*/ 265 w 265"/>
                <a:gd name="T23" fmla="*/ 495 h 1055"/>
                <a:gd name="T24" fmla="*/ 255 w 265"/>
                <a:gd name="T25" fmla="*/ 520 h 1055"/>
                <a:gd name="T26" fmla="*/ 240 w 265"/>
                <a:gd name="T27" fmla="*/ 540 h 1055"/>
                <a:gd name="T28" fmla="*/ 215 w 265"/>
                <a:gd name="T29" fmla="*/ 555 h 1055"/>
                <a:gd name="T30" fmla="*/ 190 w 265"/>
                <a:gd name="T31" fmla="*/ 565 h 1055"/>
                <a:gd name="T32" fmla="*/ 110 w 265"/>
                <a:gd name="T33" fmla="*/ 585 h 1055"/>
                <a:gd name="T34" fmla="*/ 75 w 265"/>
                <a:gd name="T35" fmla="*/ 625 h 1055"/>
                <a:gd name="T36" fmla="*/ 80 w 265"/>
                <a:gd name="T37" fmla="*/ 685 h 1055"/>
                <a:gd name="T38" fmla="*/ 120 w 265"/>
                <a:gd name="T39" fmla="*/ 745 h 1055"/>
                <a:gd name="T40" fmla="*/ 200 w 265"/>
                <a:gd name="T41" fmla="*/ 850 h 1055"/>
                <a:gd name="T42" fmla="*/ 245 w 265"/>
                <a:gd name="T43" fmla="*/ 915 h 1055"/>
                <a:gd name="T44" fmla="*/ 260 w 265"/>
                <a:gd name="T45" fmla="*/ 975 h 1055"/>
                <a:gd name="T46" fmla="*/ 235 w 265"/>
                <a:gd name="T47" fmla="*/ 1015 h 1055"/>
                <a:gd name="T48" fmla="*/ 205 w 265"/>
                <a:gd name="T49" fmla="*/ 1040 h 1055"/>
                <a:gd name="T50" fmla="*/ 180 w 265"/>
                <a:gd name="T51" fmla="*/ 1050 h 1055"/>
                <a:gd name="T52" fmla="*/ 165 w 265"/>
                <a:gd name="T53" fmla="*/ 1055 h 1055"/>
                <a:gd name="T54" fmla="*/ 135 w 265"/>
                <a:gd name="T55" fmla="*/ 990 h 1055"/>
                <a:gd name="T56" fmla="*/ 170 w 265"/>
                <a:gd name="T57" fmla="*/ 980 h 1055"/>
                <a:gd name="T58" fmla="*/ 215 w 265"/>
                <a:gd name="T59" fmla="*/ 975 h 1055"/>
                <a:gd name="T60" fmla="*/ 205 w 265"/>
                <a:gd name="T61" fmla="*/ 950 h 1055"/>
                <a:gd name="T62" fmla="*/ 130 w 265"/>
                <a:gd name="T63" fmla="*/ 885 h 1055"/>
                <a:gd name="T64" fmla="*/ 65 w 265"/>
                <a:gd name="T65" fmla="*/ 825 h 1055"/>
                <a:gd name="T66" fmla="*/ 15 w 265"/>
                <a:gd name="T67" fmla="*/ 755 h 1055"/>
                <a:gd name="T68" fmla="*/ 0 w 265"/>
                <a:gd name="T69" fmla="*/ 680 h 1055"/>
                <a:gd name="T70" fmla="*/ 35 w 265"/>
                <a:gd name="T71" fmla="*/ 610 h 1055"/>
                <a:gd name="T72" fmla="*/ 145 w 265"/>
                <a:gd name="T73" fmla="*/ 540 h 1055"/>
                <a:gd name="T74" fmla="*/ 200 w 265"/>
                <a:gd name="T75" fmla="*/ 505 h 1055"/>
                <a:gd name="T76" fmla="*/ 220 w 265"/>
                <a:gd name="T77" fmla="*/ 470 h 1055"/>
                <a:gd name="T78" fmla="*/ 220 w 265"/>
                <a:gd name="T79" fmla="*/ 435 h 1055"/>
                <a:gd name="T80" fmla="*/ 200 w 265"/>
                <a:gd name="T81" fmla="*/ 395 h 1055"/>
                <a:gd name="T82" fmla="*/ 170 w 265"/>
                <a:gd name="T83" fmla="*/ 360 h 1055"/>
                <a:gd name="T84" fmla="*/ 100 w 265"/>
                <a:gd name="T85" fmla="*/ 295 h 1055"/>
                <a:gd name="T86" fmla="*/ 80 w 265"/>
                <a:gd name="T87" fmla="*/ 270 h 1055"/>
                <a:gd name="T88" fmla="*/ 60 w 265"/>
                <a:gd name="T89" fmla="*/ 215 h 1055"/>
                <a:gd name="T90" fmla="*/ 70 w 265"/>
                <a:gd name="T91" fmla="*/ 155 h 1055"/>
                <a:gd name="T92" fmla="*/ 95 w 265"/>
                <a:gd name="T93" fmla="*/ 95 h 1055"/>
                <a:gd name="T94" fmla="*/ 125 w 265"/>
                <a:gd name="T95" fmla="*/ 45 h 1055"/>
                <a:gd name="T96" fmla="*/ 155 w 265"/>
                <a:gd name="T97" fmla="*/ 10 h 1055"/>
                <a:gd name="T98" fmla="*/ 175 w 265"/>
                <a:gd name="T99" fmla="*/ 0 h 1055"/>
                <a:gd name="T100" fmla="*/ 170 w 265"/>
                <a:gd name="T101" fmla="*/ 25 h 1055"/>
                <a:gd name="T102" fmla="*/ 140 w 265"/>
                <a:gd name="T103" fmla="*/ 95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65" h="1055">
                  <a:moveTo>
                    <a:pt x="140" y="95"/>
                  </a:moveTo>
                  <a:lnTo>
                    <a:pt x="135" y="95"/>
                  </a:lnTo>
                  <a:lnTo>
                    <a:pt x="135" y="100"/>
                  </a:lnTo>
                  <a:lnTo>
                    <a:pt x="130" y="100"/>
                  </a:lnTo>
                  <a:lnTo>
                    <a:pt x="130" y="105"/>
                  </a:lnTo>
                  <a:lnTo>
                    <a:pt x="125" y="110"/>
                  </a:lnTo>
                  <a:lnTo>
                    <a:pt x="125" y="115"/>
                  </a:lnTo>
                  <a:lnTo>
                    <a:pt x="120" y="120"/>
                  </a:lnTo>
                  <a:lnTo>
                    <a:pt x="120" y="130"/>
                  </a:lnTo>
                  <a:lnTo>
                    <a:pt x="120" y="135"/>
                  </a:lnTo>
                  <a:lnTo>
                    <a:pt x="120" y="145"/>
                  </a:lnTo>
                  <a:lnTo>
                    <a:pt x="120" y="150"/>
                  </a:lnTo>
                  <a:lnTo>
                    <a:pt x="120" y="160"/>
                  </a:lnTo>
                  <a:lnTo>
                    <a:pt x="120" y="170"/>
                  </a:lnTo>
                  <a:lnTo>
                    <a:pt x="120" y="180"/>
                  </a:lnTo>
                  <a:lnTo>
                    <a:pt x="125" y="190"/>
                  </a:lnTo>
                  <a:lnTo>
                    <a:pt x="125" y="200"/>
                  </a:lnTo>
                  <a:lnTo>
                    <a:pt x="125" y="210"/>
                  </a:lnTo>
                  <a:lnTo>
                    <a:pt x="130" y="220"/>
                  </a:lnTo>
                  <a:lnTo>
                    <a:pt x="135" y="235"/>
                  </a:lnTo>
                  <a:lnTo>
                    <a:pt x="135" y="245"/>
                  </a:lnTo>
                  <a:lnTo>
                    <a:pt x="140" y="255"/>
                  </a:lnTo>
                  <a:lnTo>
                    <a:pt x="145" y="265"/>
                  </a:lnTo>
                  <a:lnTo>
                    <a:pt x="150" y="280"/>
                  </a:lnTo>
                  <a:lnTo>
                    <a:pt x="155" y="290"/>
                  </a:lnTo>
                  <a:lnTo>
                    <a:pt x="160" y="300"/>
                  </a:lnTo>
                  <a:lnTo>
                    <a:pt x="170" y="315"/>
                  </a:lnTo>
                  <a:lnTo>
                    <a:pt x="175" y="325"/>
                  </a:lnTo>
                  <a:lnTo>
                    <a:pt x="180" y="335"/>
                  </a:lnTo>
                  <a:lnTo>
                    <a:pt x="190" y="345"/>
                  </a:lnTo>
                  <a:lnTo>
                    <a:pt x="200" y="360"/>
                  </a:lnTo>
                  <a:lnTo>
                    <a:pt x="205" y="370"/>
                  </a:lnTo>
                  <a:lnTo>
                    <a:pt x="215" y="380"/>
                  </a:lnTo>
                  <a:lnTo>
                    <a:pt x="225" y="385"/>
                  </a:lnTo>
                  <a:lnTo>
                    <a:pt x="230" y="395"/>
                  </a:lnTo>
                  <a:lnTo>
                    <a:pt x="235" y="405"/>
                  </a:lnTo>
                  <a:lnTo>
                    <a:pt x="245" y="415"/>
                  </a:lnTo>
                  <a:lnTo>
                    <a:pt x="250" y="420"/>
                  </a:lnTo>
                  <a:lnTo>
                    <a:pt x="250" y="430"/>
                  </a:lnTo>
                  <a:lnTo>
                    <a:pt x="255" y="435"/>
                  </a:lnTo>
                  <a:lnTo>
                    <a:pt x="260" y="445"/>
                  </a:lnTo>
                  <a:lnTo>
                    <a:pt x="260" y="455"/>
                  </a:lnTo>
                  <a:lnTo>
                    <a:pt x="265" y="460"/>
                  </a:lnTo>
                  <a:lnTo>
                    <a:pt x="265" y="470"/>
                  </a:lnTo>
                  <a:lnTo>
                    <a:pt x="265" y="475"/>
                  </a:lnTo>
                  <a:lnTo>
                    <a:pt x="265" y="480"/>
                  </a:lnTo>
                  <a:lnTo>
                    <a:pt x="265" y="490"/>
                  </a:lnTo>
                  <a:lnTo>
                    <a:pt x="265" y="495"/>
                  </a:lnTo>
                  <a:lnTo>
                    <a:pt x="260" y="500"/>
                  </a:lnTo>
                  <a:lnTo>
                    <a:pt x="260" y="510"/>
                  </a:lnTo>
                  <a:lnTo>
                    <a:pt x="260" y="515"/>
                  </a:lnTo>
                  <a:lnTo>
                    <a:pt x="255" y="520"/>
                  </a:lnTo>
                  <a:lnTo>
                    <a:pt x="250" y="525"/>
                  </a:lnTo>
                  <a:lnTo>
                    <a:pt x="250" y="530"/>
                  </a:lnTo>
                  <a:lnTo>
                    <a:pt x="245" y="535"/>
                  </a:lnTo>
                  <a:lnTo>
                    <a:pt x="240" y="540"/>
                  </a:lnTo>
                  <a:lnTo>
                    <a:pt x="235" y="545"/>
                  </a:lnTo>
                  <a:lnTo>
                    <a:pt x="230" y="550"/>
                  </a:lnTo>
                  <a:lnTo>
                    <a:pt x="225" y="550"/>
                  </a:lnTo>
                  <a:lnTo>
                    <a:pt x="215" y="555"/>
                  </a:lnTo>
                  <a:lnTo>
                    <a:pt x="210" y="560"/>
                  </a:lnTo>
                  <a:lnTo>
                    <a:pt x="205" y="560"/>
                  </a:lnTo>
                  <a:lnTo>
                    <a:pt x="195" y="565"/>
                  </a:lnTo>
                  <a:lnTo>
                    <a:pt x="190" y="565"/>
                  </a:lnTo>
                  <a:lnTo>
                    <a:pt x="185" y="565"/>
                  </a:lnTo>
                  <a:lnTo>
                    <a:pt x="155" y="570"/>
                  </a:lnTo>
                  <a:lnTo>
                    <a:pt x="130" y="580"/>
                  </a:lnTo>
                  <a:lnTo>
                    <a:pt x="110" y="585"/>
                  </a:lnTo>
                  <a:lnTo>
                    <a:pt x="95" y="595"/>
                  </a:lnTo>
                  <a:lnTo>
                    <a:pt x="85" y="605"/>
                  </a:lnTo>
                  <a:lnTo>
                    <a:pt x="80" y="615"/>
                  </a:lnTo>
                  <a:lnTo>
                    <a:pt x="75" y="625"/>
                  </a:lnTo>
                  <a:lnTo>
                    <a:pt x="70" y="640"/>
                  </a:lnTo>
                  <a:lnTo>
                    <a:pt x="70" y="655"/>
                  </a:lnTo>
                  <a:lnTo>
                    <a:pt x="75" y="670"/>
                  </a:lnTo>
                  <a:lnTo>
                    <a:pt x="80" y="685"/>
                  </a:lnTo>
                  <a:lnTo>
                    <a:pt x="90" y="700"/>
                  </a:lnTo>
                  <a:lnTo>
                    <a:pt x="100" y="715"/>
                  </a:lnTo>
                  <a:lnTo>
                    <a:pt x="110" y="730"/>
                  </a:lnTo>
                  <a:lnTo>
                    <a:pt x="120" y="745"/>
                  </a:lnTo>
                  <a:lnTo>
                    <a:pt x="135" y="765"/>
                  </a:lnTo>
                  <a:lnTo>
                    <a:pt x="160" y="800"/>
                  </a:lnTo>
                  <a:lnTo>
                    <a:pt x="190" y="835"/>
                  </a:lnTo>
                  <a:lnTo>
                    <a:pt x="200" y="850"/>
                  </a:lnTo>
                  <a:lnTo>
                    <a:pt x="215" y="865"/>
                  </a:lnTo>
                  <a:lnTo>
                    <a:pt x="225" y="885"/>
                  </a:lnTo>
                  <a:lnTo>
                    <a:pt x="235" y="900"/>
                  </a:lnTo>
                  <a:lnTo>
                    <a:pt x="245" y="915"/>
                  </a:lnTo>
                  <a:lnTo>
                    <a:pt x="250" y="930"/>
                  </a:lnTo>
                  <a:lnTo>
                    <a:pt x="255" y="945"/>
                  </a:lnTo>
                  <a:lnTo>
                    <a:pt x="260" y="960"/>
                  </a:lnTo>
                  <a:lnTo>
                    <a:pt x="260" y="975"/>
                  </a:lnTo>
                  <a:lnTo>
                    <a:pt x="255" y="985"/>
                  </a:lnTo>
                  <a:lnTo>
                    <a:pt x="250" y="1000"/>
                  </a:lnTo>
                  <a:lnTo>
                    <a:pt x="245" y="1010"/>
                  </a:lnTo>
                  <a:lnTo>
                    <a:pt x="235" y="1015"/>
                  </a:lnTo>
                  <a:lnTo>
                    <a:pt x="225" y="1025"/>
                  </a:lnTo>
                  <a:lnTo>
                    <a:pt x="220" y="1030"/>
                  </a:lnTo>
                  <a:lnTo>
                    <a:pt x="210" y="1035"/>
                  </a:lnTo>
                  <a:lnTo>
                    <a:pt x="205" y="1040"/>
                  </a:lnTo>
                  <a:lnTo>
                    <a:pt x="200" y="1045"/>
                  </a:lnTo>
                  <a:lnTo>
                    <a:pt x="190" y="1045"/>
                  </a:lnTo>
                  <a:lnTo>
                    <a:pt x="185" y="1050"/>
                  </a:lnTo>
                  <a:lnTo>
                    <a:pt x="180" y="1050"/>
                  </a:lnTo>
                  <a:lnTo>
                    <a:pt x="175" y="1050"/>
                  </a:lnTo>
                  <a:lnTo>
                    <a:pt x="175" y="1050"/>
                  </a:lnTo>
                  <a:lnTo>
                    <a:pt x="170" y="1050"/>
                  </a:lnTo>
                  <a:lnTo>
                    <a:pt x="165" y="1055"/>
                  </a:lnTo>
                  <a:lnTo>
                    <a:pt x="160" y="1055"/>
                  </a:lnTo>
                  <a:lnTo>
                    <a:pt x="125" y="990"/>
                  </a:lnTo>
                  <a:lnTo>
                    <a:pt x="130" y="990"/>
                  </a:lnTo>
                  <a:lnTo>
                    <a:pt x="135" y="990"/>
                  </a:lnTo>
                  <a:lnTo>
                    <a:pt x="140" y="985"/>
                  </a:lnTo>
                  <a:lnTo>
                    <a:pt x="150" y="985"/>
                  </a:lnTo>
                  <a:lnTo>
                    <a:pt x="160" y="985"/>
                  </a:lnTo>
                  <a:lnTo>
                    <a:pt x="170" y="980"/>
                  </a:lnTo>
                  <a:lnTo>
                    <a:pt x="185" y="980"/>
                  </a:lnTo>
                  <a:lnTo>
                    <a:pt x="200" y="980"/>
                  </a:lnTo>
                  <a:lnTo>
                    <a:pt x="210" y="980"/>
                  </a:lnTo>
                  <a:lnTo>
                    <a:pt x="215" y="975"/>
                  </a:lnTo>
                  <a:lnTo>
                    <a:pt x="220" y="970"/>
                  </a:lnTo>
                  <a:lnTo>
                    <a:pt x="215" y="965"/>
                  </a:lnTo>
                  <a:lnTo>
                    <a:pt x="210" y="960"/>
                  </a:lnTo>
                  <a:lnTo>
                    <a:pt x="205" y="950"/>
                  </a:lnTo>
                  <a:lnTo>
                    <a:pt x="195" y="945"/>
                  </a:lnTo>
                  <a:lnTo>
                    <a:pt x="185" y="935"/>
                  </a:lnTo>
                  <a:lnTo>
                    <a:pt x="160" y="910"/>
                  </a:lnTo>
                  <a:lnTo>
                    <a:pt x="130" y="885"/>
                  </a:lnTo>
                  <a:lnTo>
                    <a:pt x="115" y="870"/>
                  </a:lnTo>
                  <a:lnTo>
                    <a:pt x="95" y="855"/>
                  </a:lnTo>
                  <a:lnTo>
                    <a:pt x="80" y="840"/>
                  </a:lnTo>
                  <a:lnTo>
                    <a:pt x="65" y="825"/>
                  </a:lnTo>
                  <a:lnTo>
                    <a:pt x="50" y="805"/>
                  </a:lnTo>
                  <a:lnTo>
                    <a:pt x="40" y="790"/>
                  </a:lnTo>
                  <a:lnTo>
                    <a:pt x="25" y="775"/>
                  </a:lnTo>
                  <a:lnTo>
                    <a:pt x="15" y="755"/>
                  </a:lnTo>
                  <a:lnTo>
                    <a:pt x="10" y="735"/>
                  </a:lnTo>
                  <a:lnTo>
                    <a:pt x="0" y="720"/>
                  </a:lnTo>
                  <a:lnTo>
                    <a:pt x="0" y="700"/>
                  </a:lnTo>
                  <a:lnTo>
                    <a:pt x="0" y="680"/>
                  </a:lnTo>
                  <a:lnTo>
                    <a:pt x="5" y="665"/>
                  </a:lnTo>
                  <a:lnTo>
                    <a:pt x="10" y="645"/>
                  </a:lnTo>
                  <a:lnTo>
                    <a:pt x="20" y="625"/>
                  </a:lnTo>
                  <a:lnTo>
                    <a:pt x="35" y="610"/>
                  </a:lnTo>
                  <a:lnTo>
                    <a:pt x="55" y="590"/>
                  </a:lnTo>
                  <a:lnTo>
                    <a:pt x="80" y="575"/>
                  </a:lnTo>
                  <a:lnTo>
                    <a:pt x="110" y="555"/>
                  </a:lnTo>
                  <a:lnTo>
                    <a:pt x="145" y="540"/>
                  </a:lnTo>
                  <a:lnTo>
                    <a:pt x="165" y="530"/>
                  </a:lnTo>
                  <a:lnTo>
                    <a:pt x="180" y="525"/>
                  </a:lnTo>
                  <a:lnTo>
                    <a:pt x="190" y="515"/>
                  </a:lnTo>
                  <a:lnTo>
                    <a:pt x="200" y="505"/>
                  </a:lnTo>
                  <a:lnTo>
                    <a:pt x="210" y="500"/>
                  </a:lnTo>
                  <a:lnTo>
                    <a:pt x="215" y="490"/>
                  </a:lnTo>
                  <a:lnTo>
                    <a:pt x="220" y="480"/>
                  </a:lnTo>
                  <a:lnTo>
                    <a:pt x="220" y="470"/>
                  </a:lnTo>
                  <a:lnTo>
                    <a:pt x="225" y="460"/>
                  </a:lnTo>
                  <a:lnTo>
                    <a:pt x="225" y="450"/>
                  </a:lnTo>
                  <a:lnTo>
                    <a:pt x="220" y="445"/>
                  </a:lnTo>
                  <a:lnTo>
                    <a:pt x="220" y="435"/>
                  </a:lnTo>
                  <a:lnTo>
                    <a:pt x="215" y="425"/>
                  </a:lnTo>
                  <a:lnTo>
                    <a:pt x="210" y="415"/>
                  </a:lnTo>
                  <a:lnTo>
                    <a:pt x="205" y="405"/>
                  </a:lnTo>
                  <a:lnTo>
                    <a:pt x="200" y="395"/>
                  </a:lnTo>
                  <a:lnTo>
                    <a:pt x="190" y="385"/>
                  </a:lnTo>
                  <a:lnTo>
                    <a:pt x="185" y="375"/>
                  </a:lnTo>
                  <a:lnTo>
                    <a:pt x="175" y="370"/>
                  </a:lnTo>
                  <a:lnTo>
                    <a:pt x="170" y="360"/>
                  </a:lnTo>
                  <a:lnTo>
                    <a:pt x="150" y="340"/>
                  </a:lnTo>
                  <a:lnTo>
                    <a:pt x="135" y="325"/>
                  </a:lnTo>
                  <a:lnTo>
                    <a:pt x="115" y="310"/>
                  </a:lnTo>
                  <a:lnTo>
                    <a:pt x="100" y="295"/>
                  </a:lnTo>
                  <a:lnTo>
                    <a:pt x="95" y="285"/>
                  </a:lnTo>
                  <a:lnTo>
                    <a:pt x="90" y="280"/>
                  </a:lnTo>
                  <a:lnTo>
                    <a:pt x="80" y="275"/>
                  </a:lnTo>
                  <a:lnTo>
                    <a:pt x="80" y="270"/>
                  </a:lnTo>
                  <a:lnTo>
                    <a:pt x="70" y="255"/>
                  </a:lnTo>
                  <a:lnTo>
                    <a:pt x="65" y="245"/>
                  </a:lnTo>
                  <a:lnTo>
                    <a:pt x="65" y="230"/>
                  </a:lnTo>
                  <a:lnTo>
                    <a:pt x="60" y="215"/>
                  </a:lnTo>
                  <a:lnTo>
                    <a:pt x="60" y="200"/>
                  </a:lnTo>
                  <a:lnTo>
                    <a:pt x="65" y="185"/>
                  </a:lnTo>
                  <a:lnTo>
                    <a:pt x="65" y="170"/>
                  </a:lnTo>
                  <a:lnTo>
                    <a:pt x="70" y="155"/>
                  </a:lnTo>
                  <a:lnTo>
                    <a:pt x="75" y="140"/>
                  </a:lnTo>
                  <a:lnTo>
                    <a:pt x="80" y="125"/>
                  </a:lnTo>
                  <a:lnTo>
                    <a:pt x="90" y="110"/>
                  </a:lnTo>
                  <a:lnTo>
                    <a:pt x="95" y="95"/>
                  </a:lnTo>
                  <a:lnTo>
                    <a:pt x="105" y="80"/>
                  </a:lnTo>
                  <a:lnTo>
                    <a:pt x="110" y="70"/>
                  </a:lnTo>
                  <a:lnTo>
                    <a:pt x="120" y="55"/>
                  </a:lnTo>
                  <a:lnTo>
                    <a:pt x="125" y="45"/>
                  </a:lnTo>
                  <a:lnTo>
                    <a:pt x="135" y="35"/>
                  </a:lnTo>
                  <a:lnTo>
                    <a:pt x="140" y="25"/>
                  </a:lnTo>
                  <a:lnTo>
                    <a:pt x="150" y="15"/>
                  </a:lnTo>
                  <a:lnTo>
                    <a:pt x="155" y="10"/>
                  </a:lnTo>
                  <a:lnTo>
                    <a:pt x="160" y="5"/>
                  </a:lnTo>
                  <a:lnTo>
                    <a:pt x="165" y="0"/>
                  </a:lnTo>
                  <a:lnTo>
                    <a:pt x="170" y="0"/>
                  </a:lnTo>
                  <a:lnTo>
                    <a:pt x="175" y="0"/>
                  </a:lnTo>
                  <a:lnTo>
                    <a:pt x="175" y="5"/>
                  </a:lnTo>
                  <a:lnTo>
                    <a:pt x="175" y="10"/>
                  </a:lnTo>
                  <a:lnTo>
                    <a:pt x="175" y="15"/>
                  </a:lnTo>
                  <a:lnTo>
                    <a:pt x="170" y="25"/>
                  </a:lnTo>
                  <a:lnTo>
                    <a:pt x="170" y="40"/>
                  </a:lnTo>
                  <a:lnTo>
                    <a:pt x="160" y="55"/>
                  </a:lnTo>
                  <a:lnTo>
                    <a:pt x="150" y="75"/>
                  </a:lnTo>
                  <a:lnTo>
                    <a:pt x="140" y="95"/>
                  </a:lnTo>
                  <a:lnTo>
                    <a:pt x="140" y="95"/>
                  </a:lnTo>
                  <a:close/>
                </a:path>
              </a:pathLst>
            </a:custGeom>
            <a:solidFill>
              <a:srgbClr val="6699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Cloud Callout 1"/>
          <p:cNvSpPr/>
          <p:nvPr/>
        </p:nvSpPr>
        <p:spPr>
          <a:xfrm>
            <a:off x="6867525" y="194872"/>
            <a:ext cx="1971675" cy="2548328"/>
          </a:xfrm>
          <a:prstGeom prst="cloudCallou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TextBox 2"/>
          <p:cNvSpPr txBox="1"/>
          <p:nvPr/>
        </p:nvSpPr>
        <p:spPr>
          <a:xfrm>
            <a:off x="7104856" y="836951"/>
            <a:ext cx="153494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b="1" dirty="0" smtClean="0">
                <a:solidFill>
                  <a:srgbClr val="000066"/>
                </a:solidFill>
                <a:latin typeface="Berlin Sans FB Demi" pitchFamily="34" charset="0"/>
              </a:rPr>
              <a:t>This is a little to warm!</a:t>
            </a:r>
            <a:endParaRPr lang="en-US" sz="2400" b="1" dirty="0">
              <a:solidFill>
                <a:srgbClr val="000066"/>
              </a:solidFill>
              <a:latin typeface="Berlin Sans FB Demi" pitchFamily="34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587506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7700" name="Group 148"/>
          <p:cNvGrpSpPr>
            <a:grpSpLocks noChangeAspect="1"/>
          </p:cNvGrpSpPr>
          <p:nvPr/>
        </p:nvGrpSpPr>
        <p:grpSpPr bwMode="auto">
          <a:xfrm>
            <a:off x="4603521" y="4620852"/>
            <a:ext cx="1384139" cy="1346994"/>
            <a:chOff x="3828" y="2461"/>
            <a:chExt cx="1416" cy="1378"/>
          </a:xfrm>
        </p:grpSpPr>
        <p:sp>
          <p:nvSpPr>
            <p:cNvPr id="407699" name="AutoShape 147"/>
            <p:cNvSpPr>
              <a:spLocks noChangeAspect="1" noChangeArrowheads="1" noTextEdit="1"/>
            </p:cNvSpPr>
            <p:nvPr/>
          </p:nvSpPr>
          <p:spPr bwMode="auto">
            <a:xfrm>
              <a:off x="3828" y="2461"/>
              <a:ext cx="1416" cy="13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1" name="Freeform 149"/>
            <p:cNvSpPr>
              <a:spLocks/>
            </p:cNvSpPr>
            <p:nvPr/>
          </p:nvSpPr>
          <p:spPr bwMode="auto">
            <a:xfrm>
              <a:off x="3828" y="2461"/>
              <a:ext cx="1417" cy="1378"/>
            </a:xfrm>
            <a:custGeom>
              <a:avLst/>
              <a:gdLst>
                <a:gd name="T0" fmla="*/ 6107 w 7084"/>
                <a:gd name="T1" fmla="*/ 1194 h 6890"/>
                <a:gd name="T2" fmla="*/ 6484 w 7084"/>
                <a:gd name="T3" fmla="*/ 1648 h 6890"/>
                <a:gd name="T4" fmla="*/ 6679 w 7084"/>
                <a:gd name="T5" fmla="*/ 2131 h 6890"/>
                <a:gd name="T6" fmla="*/ 6958 w 7084"/>
                <a:gd name="T7" fmla="*/ 2789 h 6890"/>
                <a:gd name="T8" fmla="*/ 7042 w 7084"/>
                <a:gd name="T9" fmla="*/ 3303 h 6890"/>
                <a:gd name="T10" fmla="*/ 7046 w 7084"/>
                <a:gd name="T11" fmla="*/ 3876 h 6890"/>
                <a:gd name="T12" fmla="*/ 6910 w 7084"/>
                <a:gd name="T13" fmla="*/ 4568 h 6890"/>
                <a:gd name="T14" fmla="*/ 6662 w 7084"/>
                <a:gd name="T15" fmla="*/ 5107 h 6890"/>
                <a:gd name="T16" fmla="*/ 6327 w 7084"/>
                <a:gd name="T17" fmla="*/ 5638 h 6890"/>
                <a:gd name="T18" fmla="*/ 6094 w 7084"/>
                <a:gd name="T19" fmla="*/ 5806 h 6890"/>
                <a:gd name="T20" fmla="*/ 6223 w 7084"/>
                <a:gd name="T21" fmla="*/ 5567 h 6890"/>
                <a:gd name="T22" fmla="*/ 6155 w 7084"/>
                <a:gd name="T23" fmla="*/ 5377 h 6890"/>
                <a:gd name="T24" fmla="*/ 6044 w 7084"/>
                <a:gd name="T25" fmla="*/ 5639 h 6890"/>
                <a:gd name="T26" fmla="*/ 5698 w 7084"/>
                <a:gd name="T27" fmla="*/ 5424 h 6890"/>
                <a:gd name="T28" fmla="*/ 5879 w 7084"/>
                <a:gd name="T29" fmla="*/ 5813 h 6890"/>
                <a:gd name="T30" fmla="*/ 5676 w 7084"/>
                <a:gd name="T31" fmla="*/ 5954 h 6890"/>
                <a:gd name="T32" fmla="*/ 5470 w 7084"/>
                <a:gd name="T33" fmla="*/ 6042 h 6890"/>
                <a:gd name="T34" fmla="*/ 5273 w 7084"/>
                <a:gd name="T35" fmla="*/ 6003 h 6890"/>
                <a:gd name="T36" fmla="*/ 5327 w 7084"/>
                <a:gd name="T37" fmla="*/ 6184 h 6890"/>
                <a:gd name="T38" fmla="*/ 5396 w 7084"/>
                <a:gd name="T39" fmla="*/ 6286 h 6890"/>
                <a:gd name="T40" fmla="*/ 5530 w 7084"/>
                <a:gd name="T41" fmla="*/ 6276 h 6890"/>
                <a:gd name="T42" fmla="*/ 5150 w 7084"/>
                <a:gd name="T43" fmla="*/ 6508 h 6890"/>
                <a:gd name="T44" fmla="*/ 4611 w 7084"/>
                <a:gd name="T45" fmla="*/ 6710 h 6890"/>
                <a:gd name="T46" fmla="*/ 3844 w 7084"/>
                <a:gd name="T47" fmla="*/ 6877 h 6890"/>
                <a:gd name="T48" fmla="*/ 3413 w 7084"/>
                <a:gd name="T49" fmla="*/ 6885 h 6890"/>
                <a:gd name="T50" fmla="*/ 3058 w 7084"/>
                <a:gd name="T51" fmla="*/ 6872 h 6890"/>
                <a:gd name="T52" fmla="*/ 2434 w 7084"/>
                <a:gd name="T53" fmla="*/ 6705 h 6890"/>
                <a:gd name="T54" fmla="*/ 1884 w 7084"/>
                <a:gd name="T55" fmla="*/ 6470 h 6890"/>
                <a:gd name="T56" fmla="*/ 1518 w 7084"/>
                <a:gd name="T57" fmla="*/ 6242 h 6890"/>
                <a:gd name="T58" fmla="*/ 1259 w 7084"/>
                <a:gd name="T59" fmla="*/ 6012 h 6890"/>
                <a:gd name="T60" fmla="*/ 947 w 7084"/>
                <a:gd name="T61" fmla="*/ 5660 h 6890"/>
                <a:gd name="T62" fmla="*/ 879 w 7084"/>
                <a:gd name="T63" fmla="*/ 5422 h 6890"/>
                <a:gd name="T64" fmla="*/ 988 w 7084"/>
                <a:gd name="T65" fmla="*/ 5206 h 6890"/>
                <a:gd name="T66" fmla="*/ 1268 w 7084"/>
                <a:gd name="T67" fmla="*/ 5307 h 6890"/>
                <a:gd name="T68" fmla="*/ 1202 w 7084"/>
                <a:gd name="T69" fmla="*/ 5014 h 6890"/>
                <a:gd name="T70" fmla="*/ 1151 w 7084"/>
                <a:gd name="T71" fmla="*/ 4852 h 6890"/>
                <a:gd name="T72" fmla="*/ 1042 w 7084"/>
                <a:gd name="T73" fmla="*/ 4767 h 6890"/>
                <a:gd name="T74" fmla="*/ 1014 w 7084"/>
                <a:gd name="T75" fmla="*/ 5066 h 6890"/>
                <a:gd name="T76" fmla="*/ 832 w 7084"/>
                <a:gd name="T77" fmla="*/ 5154 h 6890"/>
                <a:gd name="T78" fmla="*/ 754 w 7084"/>
                <a:gd name="T79" fmla="*/ 5229 h 6890"/>
                <a:gd name="T80" fmla="*/ 437 w 7084"/>
                <a:gd name="T81" fmla="*/ 4936 h 6890"/>
                <a:gd name="T82" fmla="*/ 185 w 7084"/>
                <a:gd name="T83" fmla="*/ 4291 h 6890"/>
                <a:gd name="T84" fmla="*/ 41 w 7084"/>
                <a:gd name="T85" fmla="*/ 3857 h 6890"/>
                <a:gd name="T86" fmla="*/ 38 w 7084"/>
                <a:gd name="T87" fmla="*/ 3501 h 6890"/>
                <a:gd name="T88" fmla="*/ 69 w 7084"/>
                <a:gd name="T89" fmla="*/ 2835 h 6890"/>
                <a:gd name="T90" fmla="*/ 263 w 7084"/>
                <a:gd name="T91" fmla="*/ 2268 h 6890"/>
                <a:gd name="T92" fmla="*/ 464 w 7084"/>
                <a:gd name="T93" fmla="*/ 1703 h 6890"/>
                <a:gd name="T94" fmla="*/ 756 w 7084"/>
                <a:gd name="T95" fmla="*/ 1266 h 6890"/>
                <a:gd name="T96" fmla="*/ 1241 w 7084"/>
                <a:gd name="T97" fmla="*/ 798 h 6890"/>
                <a:gd name="T98" fmla="*/ 1606 w 7084"/>
                <a:gd name="T99" fmla="*/ 521 h 6890"/>
                <a:gd name="T100" fmla="*/ 1983 w 7084"/>
                <a:gd name="T101" fmla="*/ 327 h 6890"/>
                <a:gd name="T102" fmla="*/ 2217 w 7084"/>
                <a:gd name="T103" fmla="*/ 219 h 6890"/>
                <a:gd name="T104" fmla="*/ 2725 w 7084"/>
                <a:gd name="T105" fmla="*/ 80 h 6890"/>
                <a:gd name="T106" fmla="*/ 3000 w 7084"/>
                <a:gd name="T107" fmla="*/ 20 h 6890"/>
                <a:gd name="T108" fmla="*/ 3305 w 7084"/>
                <a:gd name="T109" fmla="*/ 47 h 6890"/>
                <a:gd name="T110" fmla="*/ 3901 w 7084"/>
                <a:gd name="T111" fmla="*/ 67 h 6890"/>
                <a:gd name="T112" fmla="*/ 4140 w 7084"/>
                <a:gd name="T113" fmla="*/ 59 h 6890"/>
                <a:gd name="T114" fmla="*/ 4609 w 7084"/>
                <a:gd name="T115" fmla="*/ 198 h 6890"/>
                <a:gd name="T116" fmla="*/ 5169 w 7084"/>
                <a:gd name="T117" fmla="*/ 476 h 6890"/>
                <a:gd name="T118" fmla="*/ 5457 w 7084"/>
                <a:gd name="T119" fmla="*/ 650 h 6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84" h="6890">
                  <a:moveTo>
                    <a:pt x="5670" y="772"/>
                  </a:moveTo>
                  <a:lnTo>
                    <a:pt x="5694" y="795"/>
                  </a:lnTo>
                  <a:lnTo>
                    <a:pt x="5718" y="818"/>
                  </a:lnTo>
                  <a:lnTo>
                    <a:pt x="5741" y="840"/>
                  </a:lnTo>
                  <a:lnTo>
                    <a:pt x="5766" y="864"/>
                  </a:lnTo>
                  <a:lnTo>
                    <a:pt x="5790" y="887"/>
                  </a:lnTo>
                  <a:lnTo>
                    <a:pt x="5815" y="911"/>
                  </a:lnTo>
                  <a:lnTo>
                    <a:pt x="5839" y="933"/>
                  </a:lnTo>
                  <a:lnTo>
                    <a:pt x="5864" y="956"/>
                  </a:lnTo>
                  <a:lnTo>
                    <a:pt x="5888" y="980"/>
                  </a:lnTo>
                  <a:lnTo>
                    <a:pt x="5913" y="1003"/>
                  </a:lnTo>
                  <a:lnTo>
                    <a:pt x="5938" y="1028"/>
                  </a:lnTo>
                  <a:lnTo>
                    <a:pt x="5963" y="1051"/>
                  </a:lnTo>
                  <a:lnTo>
                    <a:pt x="5987" y="1074"/>
                  </a:lnTo>
                  <a:lnTo>
                    <a:pt x="6012" y="1098"/>
                  </a:lnTo>
                  <a:lnTo>
                    <a:pt x="6036" y="1122"/>
                  </a:lnTo>
                  <a:lnTo>
                    <a:pt x="6060" y="1146"/>
                  </a:lnTo>
                  <a:lnTo>
                    <a:pt x="6084" y="1170"/>
                  </a:lnTo>
                  <a:lnTo>
                    <a:pt x="6107" y="1194"/>
                  </a:lnTo>
                  <a:lnTo>
                    <a:pt x="6131" y="1217"/>
                  </a:lnTo>
                  <a:lnTo>
                    <a:pt x="6154" y="1241"/>
                  </a:lnTo>
                  <a:lnTo>
                    <a:pt x="6178" y="1265"/>
                  </a:lnTo>
                  <a:lnTo>
                    <a:pt x="6200" y="1289"/>
                  </a:lnTo>
                  <a:lnTo>
                    <a:pt x="6222" y="1313"/>
                  </a:lnTo>
                  <a:lnTo>
                    <a:pt x="6245" y="1337"/>
                  </a:lnTo>
                  <a:lnTo>
                    <a:pt x="6267" y="1361"/>
                  </a:lnTo>
                  <a:lnTo>
                    <a:pt x="6288" y="1384"/>
                  </a:lnTo>
                  <a:lnTo>
                    <a:pt x="6309" y="1408"/>
                  </a:lnTo>
                  <a:lnTo>
                    <a:pt x="6330" y="1432"/>
                  </a:lnTo>
                  <a:lnTo>
                    <a:pt x="6349" y="1455"/>
                  </a:lnTo>
                  <a:lnTo>
                    <a:pt x="6369" y="1480"/>
                  </a:lnTo>
                  <a:lnTo>
                    <a:pt x="6388" y="1503"/>
                  </a:lnTo>
                  <a:lnTo>
                    <a:pt x="6406" y="1527"/>
                  </a:lnTo>
                  <a:lnTo>
                    <a:pt x="6424" y="1550"/>
                  </a:lnTo>
                  <a:lnTo>
                    <a:pt x="6440" y="1574"/>
                  </a:lnTo>
                  <a:lnTo>
                    <a:pt x="6456" y="1599"/>
                  </a:lnTo>
                  <a:lnTo>
                    <a:pt x="6470" y="1623"/>
                  </a:lnTo>
                  <a:lnTo>
                    <a:pt x="6484" y="1648"/>
                  </a:lnTo>
                  <a:lnTo>
                    <a:pt x="6498" y="1672"/>
                  </a:lnTo>
                  <a:lnTo>
                    <a:pt x="6510" y="1698"/>
                  </a:lnTo>
                  <a:lnTo>
                    <a:pt x="6521" y="1722"/>
                  </a:lnTo>
                  <a:lnTo>
                    <a:pt x="6532" y="1748"/>
                  </a:lnTo>
                  <a:lnTo>
                    <a:pt x="6543" y="1773"/>
                  </a:lnTo>
                  <a:lnTo>
                    <a:pt x="6553" y="1799"/>
                  </a:lnTo>
                  <a:lnTo>
                    <a:pt x="6563" y="1824"/>
                  </a:lnTo>
                  <a:lnTo>
                    <a:pt x="6572" y="1850"/>
                  </a:lnTo>
                  <a:lnTo>
                    <a:pt x="6582" y="1875"/>
                  </a:lnTo>
                  <a:lnTo>
                    <a:pt x="6592" y="1901"/>
                  </a:lnTo>
                  <a:lnTo>
                    <a:pt x="6600" y="1926"/>
                  </a:lnTo>
                  <a:lnTo>
                    <a:pt x="6610" y="1953"/>
                  </a:lnTo>
                  <a:lnTo>
                    <a:pt x="6618" y="1979"/>
                  </a:lnTo>
                  <a:lnTo>
                    <a:pt x="6628" y="2004"/>
                  </a:lnTo>
                  <a:lnTo>
                    <a:pt x="6637" y="2030"/>
                  </a:lnTo>
                  <a:lnTo>
                    <a:pt x="6647" y="2055"/>
                  </a:lnTo>
                  <a:lnTo>
                    <a:pt x="6658" y="2081"/>
                  </a:lnTo>
                  <a:lnTo>
                    <a:pt x="6668" y="2106"/>
                  </a:lnTo>
                  <a:lnTo>
                    <a:pt x="6679" y="2131"/>
                  </a:lnTo>
                  <a:lnTo>
                    <a:pt x="6691" y="2156"/>
                  </a:lnTo>
                  <a:lnTo>
                    <a:pt x="6703" y="2181"/>
                  </a:lnTo>
                  <a:lnTo>
                    <a:pt x="6716" y="2206"/>
                  </a:lnTo>
                  <a:lnTo>
                    <a:pt x="6730" y="2231"/>
                  </a:lnTo>
                  <a:lnTo>
                    <a:pt x="6745" y="2255"/>
                  </a:lnTo>
                  <a:lnTo>
                    <a:pt x="6761" y="2279"/>
                  </a:lnTo>
                  <a:lnTo>
                    <a:pt x="6777" y="2303"/>
                  </a:lnTo>
                  <a:lnTo>
                    <a:pt x="6795" y="2326"/>
                  </a:lnTo>
                  <a:lnTo>
                    <a:pt x="6822" y="2363"/>
                  </a:lnTo>
                  <a:lnTo>
                    <a:pt x="6846" y="2401"/>
                  </a:lnTo>
                  <a:lnTo>
                    <a:pt x="6866" y="2440"/>
                  </a:lnTo>
                  <a:lnTo>
                    <a:pt x="6884" y="2482"/>
                  </a:lnTo>
                  <a:lnTo>
                    <a:pt x="6900" y="2523"/>
                  </a:lnTo>
                  <a:lnTo>
                    <a:pt x="6914" y="2567"/>
                  </a:lnTo>
                  <a:lnTo>
                    <a:pt x="6925" y="2610"/>
                  </a:lnTo>
                  <a:lnTo>
                    <a:pt x="6935" y="2655"/>
                  </a:lnTo>
                  <a:lnTo>
                    <a:pt x="6943" y="2700"/>
                  </a:lnTo>
                  <a:lnTo>
                    <a:pt x="6950" y="2745"/>
                  </a:lnTo>
                  <a:lnTo>
                    <a:pt x="6958" y="2789"/>
                  </a:lnTo>
                  <a:lnTo>
                    <a:pt x="6963" y="2833"/>
                  </a:lnTo>
                  <a:lnTo>
                    <a:pt x="6969" y="2875"/>
                  </a:lnTo>
                  <a:lnTo>
                    <a:pt x="6976" y="2918"/>
                  </a:lnTo>
                  <a:lnTo>
                    <a:pt x="6981" y="2958"/>
                  </a:lnTo>
                  <a:lnTo>
                    <a:pt x="6988" y="2998"/>
                  </a:lnTo>
                  <a:lnTo>
                    <a:pt x="6989" y="3013"/>
                  </a:lnTo>
                  <a:lnTo>
                    <a:pt x="6993" y="3031"/>
                  </a:lnTo>
                  <a:lnTo>
                    <a:pt x="6997" y="3051"/>
                  </a:lnTo>
                  <a:lnTo>
                    <a:pt x="7002" y="3072"/>
                  </a:lnTo>
                  <a:lnTo>
                    <a:pt x="7009" y="3096"/>
                  </a:lnTo>
                  <a:lnTo>
                    <a:pt x="7016" y="3119"/>
                  </a:lnTo>
                  <a:lnTo>
                    <a:pt x="7022" y="3143"/>
                  </a:lnTo>
                  <a:lnTo>
                    <a:pt x="7030" y="3169"/>
                  </a:lnTo>
                  <a:lnTo>
                    <a:pt x="7035" y="3193"/>
                  </a:lnTo>
                  <a:lnTo>
                    <a:pt x="7041" y="3218"/>
                  </a:lnTo>
                  <a:lnTo>
                    <a:pt x="7044" y="3241"/>
                  </a:lnTo>
                  <a:lnTo>
                    <a:pt x="7046" y="3264"/>
                  </a:lnTo>
                  <a:lnTo>
                    <a:pt x="7045" y="3284"/>
                  </a:lnTo>
                  <a:lnTo>
                    <a:pt x="7042" y="3303"/>
                  </a:lnTo>
                  <a:lnTo>
                    <a:pt x="7036" y="3319"/>
                  </a:lnTo>
                  <a:lnTo>
                    <a:pt x="7027" y="3333"/>
                  </a:lnTo>
                  <a:lnTo>
                    <a:pt x="7046" y="3355"/>
                  </a:lnTo>
                  <a:lnTo>
                    <a:pt x="7061" y="3381"/>
                  </a:lnTo>
                  <a:lnTo>
                    <a:pt x="7072" y="3409"/>
                  </a:lnTo>
                  <a:lnTo>
                    <a:pt x="7079" y="3440"/>
                  </a:lnTo>
                  <a:lnTo>
                    <a:pt x="7083" y="3472"/>
                  </a:lnTo>
                  <a:lnTo>
                    <a:pt x="7084" y="3506"/>
                  </a:lnTo>
                  <a:lnTo>
                    <a:pt x="7083" y="3541"/>
                  </a:lnTo>
                  <a:lnTo>
                    <a:pt x="7081" y="3577"/>
                  </a:lnTo>
                  <a:lnTo>
                    <a:pt x="7077" y="3613"/>
                  </a:lnTo>
                  <a:lnTo>
                    <a:pt x="7071" y="3649"/>
                  </a:lnTo>
                  <a:lnTo>
                    <a:pt x="7066" y="3684"/>
                  </a:lnTo>
                  <a:lnTo>
                    <a:pt x="7061" y="3718"/>
                  </a:lnTo>
                  <a:lnTo>
                    <a:pt x="7055" y="3751"/>
                  </a:lnTo>
                  <a:lnTo>
                    <a:pt x="7051" y="3782"/>
                  </a:lnTo>
                  <a:lnTo>
                    <a:pt x="7048" y="3810"/>
                  </a:lnTo>
                  <a:lnTo>
                    <a:pt x="7047" y="3836"/>
                  </a:lnTo>
                  <a:lnTo>
                    <a:pt x="7046" y="3876"/>
                  </a:lnTo>
                  <a:lnTo>
                    <a:pt x="7043" y="3917"/>
                  </a:lnTo>
                  <a:lnTo>
                    <a:pt x="7037" y="3957"/>
                  </a:lnTo>
                  <a:lnTo>
                    <a:pt x="7031" y="3998"/>
                  </a:lnTo>
                  <a:lnTo>
                    <a:pt x="7024" y="4038"/>
                  </a:lnTo>
                  <a:lnTo>
                    <a:pt x="7014" y="4078"/>
                  </a:lnTo>
                  <a:lnTo>
                    <a:pt x="7004" y="4120"/>
                  </a:lnTo>
                  <a:lnTo>
                    <a:pt x="6994" y="4160"/>
                  </a:lnTo>
                  <a:lnTo>
                    <a:pt x="6982" y="4201"/>
                  </a:lnTo>
                  <a:lnTo>
                    <a:pt x="6970" y="4241"/>
                  </a:lnTo>
                  <a:lnTo>
                    <a:pt x="6960" y="4282"/>
                  </a:lnTo>
                  <a:lnTo>
                    <a:pt x="6948" y="4321"/>
                  </a:lnTo>
                  <a:lnTo>
                    <a:pt x="6937" y="4360"/>
                  </a:lnTo>
                  <a:lnTo>
                    <a:pt x="6928" y="4400"/>
                  </a:lnTo>
                  <a:lnTo>
                    <a:pt x="6918" y="4439"/>
                  </a:lnTo>
                  <a:lnTo>
                    <a:pt x="6911" y="4477"/>
                  </a:lnTo>
                  <a:lnTo>
                    <a:pt x="6930" y="4488"/>
                  </a:lnTo>
                  <a:lnTo>
                    <a:pt x="6924" y="4515"/>
                  </a:lnTo>
                  <a:lnTo>
                    <a:pt x="6917" y="4541"/>
                  </a:lnTo>
                  <a:lnTo>
                    <a:pt x="6910" y="4568"/>
                  </a:lnTo>
                  <a:lnTo>
                    <a:pt x="6902" y="4595"/>
                  </a:lnTo>
                  <a:lnTo>
                    <a:pt x="6893" y="4623"/>
                  </a:lnTo>
                  <a:lnTo>
                    <a:pt x="6884" y="4651"/>
                  </a:lnTo>
                  <a:lnTo>
                    <a:pt x="6874" y="4678"/>
                  </a:lnTo>
                  <a:lnTo>
                    <a:pt x="6863" y="4707"/>
                  </a:lnTo>
                  <a:lnTo>
                    <a:pt x="6851" y="4736"/>
                  </a:lnTo>
                  <a:lnTo>
                    <a:pt x="6839" y="4764"/>
                  </a:lnTo>
                  <a:lnTo>
                    <a:pt x="6827" y="4792"/>
                  </a:lnTo>
                  <a:lnTo>
                    <a:pt x="6814" y="4821"/>
                  </a:lnTo>
                  <a:lnTo>
                    <a:pt x="6801" y="4851"/>
                  </a:lnTo>
                  <a:lnTo>
                    <a:pt x="6787" y="4879"/>
                  </a:lnTo>
                  <a:lnTo>
                    <a:pt x="6772" y="4908"/>
                  </a:lnTo>
                  <a:lnTo>
                    <a:pt x="6758" y="4937"/>
                  </a:lnTo>
                  <a:lnTo>
                    <a:pt x="6743" y="4966"/>
                  </a:lnTo>
                  <a:lnTo>
                    <a:pt x="6727" y="4994"/>
                  </a:lnTo>
                  <a:lnTo>
                    <a:pt x="6711" y="5023"/>
                  </a:lnTo>
                  <a:lnTo>
                    <a:pt x="6695" y="5051"/>
                  </a:lnTo>
                  <a:lnTo>
                    <a:pt x="6679" y="5079"/>
                  </a:lnTo>
                  <a:lnTo>
                    <a:pt x="6662" y="5107"/>
                  </a:lnTo>
                  <a:lnTo>
                    <a:pt x="6645" y="5136"/>
                  </a:lnTo>
                  <a:lnTo>
                    <a:pt x="6628" y="5164"/>
                  </a:lnTo>
                  <a:lnTo>
                    <a:pt x="6610" y="5190"/>
                  </a:lnTo>
                  <a:lnTo>
                    <a:pt x="6593" y="5218"/>
                  </a:lnTo>
                  <a:lnTo>
                    <a:pt x="6575" y="5244"/>
                  </a:lnTo>
                  <a:lnTo>
                    <a:pt x="6556" y="5271"/>
                  </a:lnTo>
                  <a:lnTo>
                    <a:pt x="6538" y="5296"/>
                  </a:lnTo>
                  <a:lnTo>
                    <a:pt x="6520" y="5322"/>
                  </a:lnTo>
                  <a:lnTo>
                    <a:pt x="6502" y="5348"/>
                  </a:lnTo>
                  <a:lnTo>
                    <a:pt x="6484" y="5372"/>
                  </a:lnTo>
                  <a:lnTo>
                    <a:pt x="6466" y="5396"/>
                  </a:lnTo>
                  <a:lnTo>
                    <a:pt x="6449" y="5422"/>
                  </a:lnTo>
                  <a:lnTo>
                    <a:pt x="6433" y="5451"/>
                  </a:lnTo>
                  <a:lnTo>
                    <a:pt x="6416" y="5479"/>
                  </a:lnTo>
                  <a:lnTo>
                    <a:pt x="6399" y="5510"/>
                  </a:lnTo>
                  <a:lnTo>
                    <a:pt x="6382" y="5542"/>
                  </a:lnTo>
                  <a:lnTo>
                    <a:pt x="6365" y="5574"/>
                  </a:lnTo>
                  <a:lnTo>
                    <a:pt x="6346" y="5606"/>
                  </a:lnTo>
                  <a:lnTo>
                    <a:pt x="6327" y="5638"/>
                  </a:lnTo>
                  <a:lnTo>
                    <a:pt x="6305" y="5669"/>
                  </a:lnTo>
                  <a:lnTo>
                    <a:pt x="6282" y="5699"/>
                  </a:lnTo>
                  <a:lnTo>
                    <a:pt x="6257" y="5727"/>
                  </a:lnTo>
                  <a:lnTo>
                    <a:pt x="6231" y="5754"/>
                  </a:lnTo>
                  <a:lnTo>
                    <a:pt x="6202" y="5778"/>
                  </a:lnTo>
                  <a:lnTo>
                    <a:pt x="6170" y="5800"/>
                  </a:lnTo>
                  <a:lnTo>
                    <a:pt x="6135" y="5819"/>
                  </a:lnTo>
                  <a:lnTo>
                    <a:pt x="6141" y="5812"/>
                  </a:lnTo>
                  <a:lnTo>
                    <a:pt x="6146" y="5808"/>
                  </a:lnTo>
                  <a:lnTo>
                    <a:pt x="6149" y="5804"/>
                  </a:lnTo>
                  <a:lnTo>
                    <a:pt x="6150" y="5801"/>
                  </a:lnTo>
                  <a:lnTo>
                    <a:pt x="6149" y="5798"/>
                  </a:lnTo>
                  <a:lnTo>
                    <a:pt x="6146" y="5793"/>
                  </a:lnTo>
                  <a:lnTo>
                    <a:pt x="6141" y="5788"/>
                  </a:lnTo>
                  <a:lnTo>
                    <a:pt x="6135" y="5782"/>
                  </a:lnTo>
                  <a:lnTo>
                    <a:pt x="6127" y="5786"/>
                  </a:lnTo>
                  <a:lnTo>
                    <a:pt x="6117" y="5791"/>
                  </a:lnTo>
                  <a:lnTo>
                    <a:pt x="6106" y="5799"/>
                  </a:lnTo>
                  <a:lnTo>
                    <a:pt x="6094" y="5806"/>
                  </a:lnTo>
                  <a:lnTo>
                    <a:pt x="6081" y="5813"/>
                  </a:lnTo>
                  <a:lnTo>
                    <a:pt x="6067" y="5822"/>
                  </a:lnTo>
                  <a:lnTo>
                    <a:pt x="6053" y="5830"/>
                  </a:lnTo>
                  <a:lnTo>
                    <a:pt x="6038" y="5838"/>
                  </a:lnTo>
                  <a:lnTo>
                    <a:pt x="6040" y="5819"/>
                  </a:lnTo>
                  <a:lnTo>
                    <a:pt x="6045" y="5800"/>
                  </a:lnTo>
                  <a:lnTo>
                    <a:pt x="6053" y="5782"/>
                  </a:lnTo>
                  <a:lnTo>
                    <a:pt x="6063" y="5762"/>
                  </a:lnTo>
                  <a:lnTo>
                    <a:pt x="6075" y="5744"/>
                  </a:lnTo>
                  <a:lnTo>
                    <a:pt x="6089" y="5726"/>
                  </a:lnTo>
                  <a:lnTo>
                    <a:pt x="6104" y="5708"/>
                  </a:lnTo>
                  <a:lnTo>
                    <a:pt x="6121" y="5690"/>
                  </a:lnTo>
                  <a:lnTo>
                    <a:pt x="6137" y="5672"/>
                  </a:lnTo>
                  <a:lnTo>
                    <a:pt x="6154" y="5654"/>
                  </a:lnTo>
                  <a:lnTo>
                    <a:pt x="6170" y="5637"/>
                  </a:lnTo>
                  <a:lnTo>
                    <a:pt x="6185" y="5619"/>
                  </a:lnTo>
                  <a:lnTo>
                    <a:pt x="6200" y="5602"/>
                  </a:lnTo>
                  <a:lnTo>
                    <a:pt x="6213" y="5584"/>
                  </a:lnTo>
                  <a:lnTo>
                    <a:pt x="6223" y="5567"/>
                  </a:lnTo>
                  <a:lnTo>
                    <a:pt x="6232" y="5549"/>
                  </a:lnTo>
                  <a:lnTo>
                    <a:pt x="6236" y="5537"/>
                  </a:lnTo>
                  <a:lnTo>
                    <a:pt x="6248" y="5518"/>
                  </a:lnTo>
                  <a:lnTo>
                    <a:pt x="6262" y="5494"/>
                  </a:lnTo>
                  <a:lnTo>
                    <a:pt x="6273" y="5470"/>
                  </a:lnTo>
                  <a:lnTo>
                    <a:pt x="6279" y="5449"/>
                  </a:lnTo>
                  <a:lnTo>
                    <a:pt x="6272" y="5432"/>
                  </a:lnTo>
                  <a:lnTo>
                    <a:pt x="6252" y="5424"/>
                  </a:lnTo>
                  <a:lnTo>
                    <a:pt x="6213" y="5427"/>
                  </a:lnTo>
                  <a:lnTo>
                    <a:pt x="6217" y="5417"/>
                  </a:lnTo>
                  <a:lnTo>
                    <a:pt x="6217" y="5407"/>
                  </a:lnTo>
                  <a:lnTo>
                    <a:pt x="6214" y="5396"/>
                  </a:lnTo>
                  <a:lnTo>
                    <a:pt x="6207" y="5387"/>
                  </a:lnTo>
                  <a:lnTo>
                    <a:pt x="6200" y="5377"/>
                  </a:lnTo>
                  <a:lnTo>
                    <a:pt x="6190" y="5369"/>
                  </a:lnTo>
                  <a:lnTo>
                    <a:pt x="6182" y="5360"/>
                  </a:lnTo>
                  <a:lnTo>
                    <a:pt x="6173" y="5353"/>
                  </a:lnTo>
                  <a:lnTo>
                    <a:pt x="6164" y="5365"/>
                  </a:lnTo>
                  <a:lnTo>
                    <a:pt x="6155" y="5377"/>
                  </a:lnTo>
                  <a:lnTo>
                    <a:pt x="6149" y="5391"/>
                  </a:lnTo>
                  <a:lnTo>
                    <a:pt x="6144" y="5407"/>
                  </a:lnTo>
                  <a:lnTo>
                    <a:pt x="6139" y="5423"/>
                  </a:lnTo>
                  <a:lnTo>
                    <a:pt x="6136" y="5440"/>
                  </a:lnTo>
                  <a:lnTo>
                    <a:pt x="6134" y="5457"/>
                  </a:lnTo>
                  <a:lnTo>
                    <a:pt x="6133" y="5475"/>
                  </a:lnTo>
                  <a:lnTo>
                    <a:pt x="6132" y="5493"/>
                  </a:lnTo>
                  <a:lnTo>
                    <a:pt x="6132" y="5511"/>
                  </a:lnTo>
                  <a:lnTo>
                    <a:pt x="6132" y="5528"/>
                  </a:lnTo>
                  <a:lnTo>
                    <a:pt x="6133" y="5545"/>
                  </a:lnTo>
                  <a:lnTo>
                    <a:pt x="6134" y="5562"/>
                  </a:lnTo>
                  <a:lnTo>
                    <a:pt x="6134" y="5577"/>
                  </a:lnTo>
                  <a:lnTo>
                    <a:pt x="6135" y="5592"/>
                  </a:lnTo>
                  <a:lnTo>
                    <a:pt x="6135" y="5605"/>
                  </a:lnTo>
                  <a:lnTo>
                    <a:pt x="6114" y="5607"/>
                  </a:lnTo>
                  <a:lnTo>
                    <a:pt x="6095" y="5612"/>
                  </a:lnTo>
                  <a:lnTo>
                    <a:pt x="6077" y="5620"/>
                  </a:lnTo>
                  <a:lnTo>
                    <a:pt x="6060" y="5629"/>
                  </a:lnTo>
                  <a:lnTo>
                    <a:pt x="6044" y="5639"/>
                  </a:lnTo>
                  <a:lnTo>
                    <a:pt x="6029" y="5648"/>
                  </a:lnTo>
                  <a:lnTo>
                    <a:pt x="6014" y="5655"/>
                  </a:lnTo>
                  <a:lnTo>
                    <a:pt x="5999" y="5660"/>
                  </a:lnTo>
                  <a:lnTo>
                    <a:pt x="5980" y="5660"/>
                  </a:lnTo>
                  <a:lnTo>
                    <a:pt x="5952" y="5650"/>
                  </a:lnTo>
                  <a:lnTo>
                    <a:pt x="5929" y="5637"/>
                  </a:lnTo>
                  <a:lnTo>
                    <a:pt x="5906" y="5623"/>
                  </a:lnTo>
                  <a:lnTo>
                    <a:pt x="5887" y="5608"/>
                  </a:lnTo>
                  <a:lnTo>
                    <a:pt x="5870" y="5592"/>
                  </a:lnTo>
                  <a:lnTo>
                    <a:pt x="5854" y="5576"/>
                  </a:lnTo>
                  <a:lnTo>
                    <a:pt x="5839" y="5559"/>
                  </a:lnTo>
                  <a:lnTo>
                    <a:pt x="5824" y="5542"/>
                  </a:lnTo>
                  <a:lnTo>
                    <a:pt x="5809" y="5524"/>
                  </a:lnTo>
                  <a:lnTo>
                    <a:pt x="5795" y="5507"/>
                  </a:lnTo>
                  <a:lnTo>
                    <a:pt x="5779" y="5489"/>
                  </a:lnTo>
                  <a:lnTo>
                    <a:pt x="5762" y="5472"/>
                  </a:lnTo>
                  <a:lnTo>
                    <a:pt x="5742" y="5455"/>
                  </a:lnTo>
                  <a:lnTo>
                    <a:pt x="5721" y="5439"/>
                  </a:lnTo>
                  <a:lnTo>
                    <a:pt x="5698" y="5424"/>
                  </a:lnTo>
                  <a:lnTo>
                    <a:pt x="5670" y="5409"/>
                  </a:lnTo>
                  <a:lnTo>
                    <a:pt x="5663" y="5422"/>
                  </a:lnTo>
                  <a:lnTo>
                    <a:pt x="5663" y="5438"/>
                  </a:lnTo>
                  <a:lnTo>
                    <a:pt x="5668" y="5458"/>
                  </a:lnTo>
                  <a:lnTo>
                    <a:pt x="5679" y="5481"/>
                  </a:lnTo>
                  <a:lnTo>
                    <a:pt x="5694" y="5506"/>
                  </a:lnTo>
                  <a:lnTo>
                    <a:pt x="5713" y="5533"/>
                  </a:lnTo>
                  <a:lnTo>
                    <a:pt x="5733" y="5561"/>
                  </a:lnTo>
                  <a:lnTo>
                    <a:pt x="5755" y="5590"/>
                  </a:lnTo>
                  <a:lnTo>
                    <a:pt x="5778" y="5621"/>
                  </a:lnTo>
                  <a:lnTo>
                    <a:pt x="5800" y="5651"/>
                  </a:lnTo>
                  <a:lnTo>
                    <a:pt x="5822" y="5679"/>
                  </a:lnTo>
                  <a:lnTo>
                    <a:pt x="5841" y="5708"/>
                  </a:lnTo>
                  <a:lnTo>
                    <a:pt x="5858" y="5735"/>
                  </a:lnTo>
                  <a:lnTo>
                    <a:pt x="5871" y="5759"/>
                  </a:lnTo>
                  <a:lnTo>
                    <a:pt x="5880" y="5782"/>
                  </a:lnTo>
                  <a:lnTo>
                    <a:pt x="5883" y="5801"/>
                  </a:lnTo>
                  <a:lnTo>
                    <a:pt x="5882" y="5806"/>
                  </a:lnTo>
                  <a:lnTo>
                    <a:pt x="5879" y="5813"/>
                  </a:lnTo>
                  <a:lnTo>
                    <a:pt x="5873" y="5824"/>
                  </a:lnTo>
                  <a:lnTo>
                    <a:pt x="5867" y="5836"/>
                  </a:lnTo>
                  <a:lnTo>
                    <a:pt x="5860" y="5850"/>
                  </a:lnTo>
                  <a:lnTo>
                    <a:pt x="5850" y="5865"/>
                  </a:lnTo>
                  <a:lnTo>
                    <a:pt x="5840" y="5880"/>
                  </a:lnTo>
                  <a:lnTo>
                    <a:pt x="5830" y="5896"/>
                  </a:lnTo>
                  <a:lnTo>
                    <a:pt x="5818" y="5913"/>
                  </a:lnTo>
                  <a:lnTo>
                    <a:pt x="5807" y="5928"/>
                  </a:lnTo>
                  <a:lnTo>
                    <a:pt x="5796" y="5943"/>
                  </a:lnTo>
                  <a:lnTo>
                    <a:pt x="5785" y="5956"/>
                  </a:lnTo>
                  <a:lnTo>
                    <a:pt x="5774" y="5968"/>
                  </a:lnTo>
                  <a:lnTo>
                    <a:pt x="5764" y="5977"/>
                  </a:lnTo>
                  <a:lnTo>
                    <a:pt x="5755" y="5984"/>
                  </a:lnTo>
                  <a:lnTo>
                    <a:pt x="5747" y="5987"/>
                  </a:lnTo>
                  <a:lnTo>
                    <a:pt x="5728" y="5987"/>
                  </a:lnTo>
                  <a:lnTo>
                    <a:pt x="5714" y="5980"/>
                  </a:lnTo>
                  <a:lnTo>
                    <a:pt x="5701" y="5973"/>
                  </a:lnTo>
                  <a:lnTo>
                    <a:pt x="5688" y="5963"/>
                  </a:lnTo>
                  <a:lnTo>
                    <a:pt x="5676" y="5954"/>
                  </a:lnTo>
                  <a:lnTo>
                    <a:pt x="5665" y="5942"/>
                  </a:lnTo>
                  <a:lnTo>
                    <a:pt x="5653" y="5930"/>
                  </a:lnTo>
                  <a:lnTo>
                    <a:pt x="5642" y="5919"/>
                  </a:lnTo>
                  <a:lnTo>
                    <a:pt x="5632" y="5906"/>
                  </a:lnTo>
                  <a:lnTo>
                    <a:pt x="5621" y="5893"/>
                  </a:lnTo>
                  <a:lnTo>
                    <a:pt x="5609" y="5880"/>
                  </a:lnTo>
                  <a:lnTo>
                    <a:pt x="5599" y="5869"/>
                  </a:lnTo>
                  <a:lnTo>
                    <a:pt x="5587" y="5857"/>
                  </a:lnTo>
                  <a:lnTo>
                    <a:pt x="5575" y="5845"/>
                  </a:lnTo>
                  <a:lnTo>
                    <a:pt x="5563" y="5836"/>
                  </a:lnTo>
                  <a:lnTo>
                    <a:pt x="5549" y="5826"/>
                  </a:lnTo>
                  <a:lnTo>
                    <a:pt x="5535" y="5819"/>
                  </a:lnTo>
                  <a:lnTo>
                    <a:pt x="5554" y="6005"/>
                  </a:lnTo>
                  <a:lnTo>
                    <a:pt x="5545" y="6009"/>
                  </a:lnTo>
                  <a:lnTo>
                    <a:pt x="5531" y="6015"/>
                  </a:lnTo>
                  <a:lnTo>
                    <a:pt x="5515" y="6022"/>
                  </a:lnTo>
                  <a:lnTo>
                    <a:pt x="5499" y="6028"/>
                  </a:lnTo>
                  <a:lnTo>
                    <a:pt x="5483" y="6035"/>
                  </a:lnTo>
                  <a:lnTo>
                    <a:pt x="5470" y="6042"/>
                  </a:lnTo>
                  <a:lnTo>
                    <a:pt x="5460" y="6047"/>
                  </a:lnTo>
                  <a:lnTo>
                    <a:pt x="5457" y="6052"/>
                  </a:lnTo>
                  <a:lnTo>
                    <a:pt x="5445" y="6053"/>
                  </a:lnTo>
                  <a:lnTo>
                    <a:pt x="5435" y="6055"/>
                  </a:lnTo>
                  <a:lnTo>
                    <a:pt x="5429" y="6058"/>
                  </a:lnTo>
                  <a:lnTo>
                    <a:pt x="5424" y="6062"/>
                  </a:lnTo>
                  <a:lnTo>
                    <a:pt x="5421" y="6067"/>
                  </a:lnTo>
                  <a:lnTo>
                    <a:pt x="5420" y="6072"/>
                  </a:lnTo>
                  <a:lnTo>
                    <a:pt x="5419" y="6076"/>
                  </a:lnTo>
                  <a:lnTo>
                    <a:pt x="5419" y="6079"/>
                  </a:lnTo>
                  <a:lnTo>
                    <a:pt x="5401" y="6078"/>
                  </a:lnTo>
                  <a:lnTo>
                    <a:pt x="5383" y="6074"/>
                  </a:lnTo>
                  <a:lnTo>
                    <a:pt x="5366" y="6068"/>
                  </a:lnTo>
                  <a:lnTo>
                    <a:pt x="5350" y="6060"/>
                  </a:lnTo>
                  <a:lnTo>
                    <a:pt x="5334" y="6051"/>
                  </a:lnTo>
                  <a:lnTo>
                    <a:pt x="5318" y="6040"/>
                  </a:lnTo>
                  <a:lnTo>
                    <a:pt x="5302" y="6027"/>
                  </a:lnTo>
                  <a:lnTo>
                    <a:pt x="5288" y="6016"/>
                  </a:lnTo>
                  <a:lnTo>
                    <a:pt x="5273" y="6003"/>
                  </a:lnTo>
                  <a:lnTo>
                    <a:pt x="5259" y="5990"/>
                  </a:lnTo>
                  <a:lnTo>
                    <a:pt x="5247" y="5977"/>
                  </a:lnTo>
                  <a:lnTo>
                    <a:pt x="5233" y="5966"/>
                  </a:lnTo>
                  <a:lnTo>
                    <a:pt x="5221" y="5955"/>
                  </a:lnTo>
                  <a:lnTo>
                    <a:pt x="5208" y="5944"/>
                  </a:lnTo>
                  <a:lnTo>
                    <a:pt x="5198" y="5937"/>
                  </a:lnTo>
                  <a:lnTo>
                    <a:pt x="5186" y="5930"/>
                  </a:lnTo>
                  <a:lnTo>
                    <a:pt x="5182" y="5940"/>
                  </a:lnTo>
                  <a:lnTo>
                    <a:pt x="5182" y="5953"/>
                  </a:lnTo>
                  <a:lnTo>
                    <a:pt x="5186" y="5970"/>
                  </a:lnTo>
                  <a:lnTo>
                    <a:pt x="5194" y="5990"/>
                  </a:lnTo>
                  <a:lnTo>
                    <a:pt x="5206" y="6011"/>
                  </a:lnTo>
                  <a:lnTo>
                    <a:pt x="5220" y="6036"/>
                  </a:lnTo>
                  <a:lnTo>
                    <a:pt x="5236" y="6060"/>
                  </a:lnTo>
                  <a:lnTo>
                    <a:pt x="5254" y="6086"/>
                  </a:lnTo>
                  <a:lnTo>
                    <a:pt x="5272" y="6111"/>
                  </a:lnTo>
                  <a:lnTo>
                    <a:pt x="5291" y="6137"/>
                  </a:lnTo>
                  <a:lnTo>
                    <a:pt x="5309" y="6161"/>
                  </a:lnTo>
                  <a:lnTo>
                    <a:pt x="5327" y="6184"/>
                  </a:lnTo>
                  <a:lnTo>
                    <a:pt x="5345" y="6204"/>
                  </a:lnTo>
                  <a:lnTo>
                    <a:pt x="5358" y="6222"/>
                  </a:lnTo>
                  <a:lnTo>
                    <a:pt x="5371" y="6237"/>
                  </a:lnTo>
                  <a:lnTo>
                    <a:pt x="5380" y="6247"/>
                  </a:lnTo>
                  <a:lnTo>
                    <a:pt x="5372" y="6258"/>
                  </a:lnTo>
                  <a:lnTo>
                    <a:pt x="5363" y="6269"/>
                  </a:lnTo>
                  <a:lnTo>
                    <a:pt x="5354" y="6279"/>
                  </a:lnTo>
                  <a:lnTo>
                    <a:pt x="5346" y="6289"/>
                  </a:lnTo>
                  <a:lnTo>
                    <a:pt x="5339" y="6300"/>
                  </a:lnTo>
                  <a:lnTo>
                    <a:pt x="5336" y="6310"/>
                  </a:lnTo>
                  <a:lnTo>
                    <a:pt x="5336" y="6321"/>
                  </a:lnTo>
                  <a:lnTo>
                    <a:pt x="5341" y="6330"/>
                  </a:lnTo>
                  <a:lnTo>
                    <a:pt x="5346" y="6325"/>
                  </a:lnTo>
                  <a:lnTo>
                    <a:pt x="5351" y="6319"/>
                  </a:lnTo>
                  <a:lnTo>
                    <a:pt x="5358" y="6313"/>
                  </a:lnTo>
                  <a:lnTo>
                    <a:pt x="5366" y="6306"/>
                  </a:lnTo>
                  <a:lnTo>
                    <a:pt x="5374" y="6300"/>
                  </a:lnTo>
                  <a:lnTo>
                    <a:pt x="5385" y="6292"/>
                  </a:lnTo>
                  <a:lnTo>
                    <a:pt x="5396" y="6286"/>
                  </a:lnTo>
                  <a:lnTo>
                    <a:pt x="5406" y="6279"/>
                  </a:lnTo>
                  <a:lnTo>
                    <a:pt x="5419" y="6273"/>
                  </a:lnTo>
                  <a:lnTo>
                    <a:pt x="5432" y="6267"/>
                  </a:lnTo>
                  <a:lnTo>
                    <a:pt x="5445" y="6261"/>
                  </a:lnTo>
                  <a:lnTo>
                    <a:pt x="5458" y="6257"/>
                  </a:lnTo>
                  <a:lnTo>
                    <a:pt x="5472" y="6253"/>
                  </a:lnTo>
                  <a:lnTo>
                    <a:pt x="5487" y="6250"/>
                  </a:lnTo>
                  <a:lnTo>
                    <a:pt x="5501" y="6249"/>
                  </a:lnTo>
                  <a:lnTo>
                    <a:pt x="5516" y="6247"/>
                  </a:lnTo>
                  <a:lnTo>
                    <a:pt x="5517" y="6253"/>
                  </a:lnTo>
                  <a:lnTo>
                    <a:pt x="5519" y="6256"/>
                  </a:lnTo>
                  <a:lnTo>
                    <a:pt x="5523" y="6258"/>
                  </a:lnTo>
                  <a:lnTo>
                    <a:pt x="5528" y="6258"/>
                  </a:lnTo>
                  <a:lnTo>
                    <a:pt x="5534" y="6258"/>
                  </a:lnTo>
                  <a:lnTo>
                    <a:pt x="5540" y="6257"/>
                  </a:lnTo>
                  <a:lnTo>
                    <a:pt x="5547" y="6256"/>
                  </a:lnTo>
                  <a:lnTo>
                    <a:pt x="5554" y="6256"/>
                  </a:lnTo>
                  <a:lnTo>
                    <a:pt x="5545" y="6265"/>
                  </a:lnTo>
                  <a:lnTo>
                    <a:pt x="5530" y="6276"/>
                  </a:lnTo>
                  <a:lnTo>
                    <a:pt x="5512" y="6289"/>
                  </a:lnTo>
                  <a:lnTo>
                    <a:pt x="5489" y="6304"/>
                  </a:lnTo>
                  <a:lnTo>
                    <a:pt x="5466" y="6321"/>
                  </a:lnTo>
                  <a:lnTo>
                    <a:pt x="5439" y="6338"/>
                  </a:lnTo>
                  <a:lnTo>
                    <a:pt x="5413" y="6356"/>
                  </a:lnTo>
                  <a:lnTo>
                    <a:pt x="5385" y="6374"/>
                  </a:lnTo>
                  <a:lnTo>
                    <a:pt x="5358" y="6392"/>
                  </a:lnTo>
                  <a:lnTo>
                    <a:pt x="5333" y="6409"/>
                  </a:lnTo>
                  <a:lnTo>
                    <a:pt x="5308" y="6424"/>
                  </a:lnTo>
                  <a:lnTo>
                    <a:pt x="5287" y="6439"/>
                  </a:lnTo>
                  <a:lnTo>
                    <a:pt x="5270" y="6451"/>
                  </a:lnTo>
                  <a:lnTo>
                    <a:pt x="5256" y="6460"/>
                  </a:lnTo>
                  <a:lnTo>
                    <a:pt x="5248" y="6468"/>
                  </a:lnTo>
                  <a:lnTo>
                    <a:pt x="5244" y="6471"/>
                  </a:lnTo>
                  <a:lnTo>
                    <a:pt x="5237" y="6473"/>
                  </a:lnTo>
                  <a:lnTo>
                    <a:pt x="5223" y="6477"/>
                  </a:lnTo>
                  <a:lnTo>
                    <a:pt x="5203" y="6486"/>
                  </a:lnTo>
                  <a:lnTo>
                    <a:pt x="5179" y="6495"/>
                  </a:lnTo>
                  <a:lnTo>
                    <a:pt x="5150" y="6508"/>
                  </a:lnTo>
                  <a:lnTo>
                    <a:pt x="5119" y="6522"/>
                  </a:lnTo>
                  <a:lnTo>
                    <a:pt x="5086" y="6536"/>
                  </a:lnTo>
                  <a:lnTo>
                    <a:pt x="5052" y="6552"/>
                  </a:lnTo>
                  <a:lnTo>
                    <a:pt x="5019" y="6567"/>
                  </a:lnTo>
                  <a:lnTo>
                    <a:pt x="4987" y="6582"/>
                  </a:lnTo>
                  <a:lnTo>
                    <a:pt x="4957" y="6595"/>
                  </a:lnTo>
                  <a:lnTo>
                    <a:pt x="4931" y="6609"/>
                  </a:lnTo>
                  <a:lnTo>
                    <a:pt x="4907" y="6620"/>
                  </a:lnTo>
                  <a:lnTo>
                    <a:pt x="4890" y="6629"/>
                  </a:lnTo>
                  <a:lnTo>
                    <a:pt x="4880" y="6636"/>
                  </a:lnTo>
                  <a:lnTo>
                    <a:pt x="4875" y="6639"/>
                  </a:lnTo>
                  <a:lnTo>
                    <a:pt x="4852" y="6640"/>
                  </a:lnTo>
                  <a:lnTo>
                    <a:pt x="4824" y="6645"/>
                  </a:lnTo>
                  <a:lnTo>
                    <a:pt x="4793" y="6652"/>
                  </a:lnTo>
                  <a:lnTo>
                    <a:pt x="4760" y="6661"/>
                  </a:lnTo>
                  <a:lnTo>
                    <a:pt x="4725" y="6672"/>
                  </a:lnTo>
                  <a:lnTo>
                    <a:pt x="4688" y="6684"/>
                  </a:lnTo>
                  <a:lnTo>
                    <a:pt x="4651" y="6696"/>
                  </a:lnTo>
                  <a:lnTo>
                    <a:pt x="4611" y="6710"/>
                  </a:lnTo>
                  <a:lnTo>
                    <a:pt x="4572" y="6724"/>
                  </a:lnTo>
                  <a:lnTo>
                    <a:pt x="4534" y="6738"/>
                  </a:lnTo>
                  <a:lnTo>
                    <a:pt x="4495" y="6752"/>
                  </a:lnTo>
                  <a:lnTo>
                    <a:pt x="4458" y="6763"/>
                  </a:lnTo>
                  <a:lnTo>
                    <a:pt x="4423" y="6775"/>
                  </a:lnTo>
                  <a:lnTo>
                    <a:pt x="4390" y="6784"/>
                  </a:lnTo>
                  <a:lnTo>
                    <a:pt x="4360" y="6791"/>
                  </a:lnTo>
                  <a:lnTo>
                    <a:pt x="4333" y="6796"/>
                  </a:lnTo>
                  <a:lnTo>
                    <a:pt x="4304" y="6801"/>
                  </a:lnTo>
                  <a:lnTo>
                    <a:pt x="4270" y="6807"/>
                  </a:lnTo>
                  <a:lnTo>
                    <a:pt x="4232" y="6813"/>
                  </a:lnTo>
                  <a:lnTo>
                    <a:pt x="4188" y="6822"/>
                  </a:lnTo>
                  <a:lnTo>
                    <a:pt x="4142" y="6830"/>
                  </a:lnTo>
                  <a:lnTo>
                    <a:pt x="4094" y="6839"/>
                  </a:lnTo>
                  <a:lnTo>
                    <a:pt x="4044" y="6847"/>
                  </a:lnTo>
                  <a:lnTo>
                    <a:pt x="3993" y="6856"/>
                  </a:lnTo>
                  <a:lnTo>
                    <a:pt x="3942" y="6863"/>
                  </a:lnTo>
                  <a:lnTo>
                    <a:pt x="3892" y="6871"/>
                  </a:lnTo>
                  <a:lnTo>
                    <a:pt x="3844" y="6877"/>
                  </a:lnTo>
                  <a:lnTo>
                    <a:pt x="3798" y="6881"/>
                  </a:lnTo>
                  <a:lnTo>
                    <a:pt x="3755" y="6885"/>
                  </a:lnTo>
                  <a:lnTo>
                    <a:pt x="3717" y="6886"/>
                  </a:lnTo>
                  <a:lnTo>
                    <a:pt x="3683" y="6885"/>
                  </a:lnTo>
                  <a:lnTo>
                    <a:pt x="3654" y="6880"/>
                  </a:lnTo>
                  <a:lnTo>
                    <a:pt x="3639" y="6884"/>
                  </a:lnTo>
                  <a:lnTo>
                    <a:pt x="3623" y="6886"/>
                  </a:lnTo>
                  <a:lnTo>
                    <a:pt x="3607" y="6887"/>
                  </a:lnTo>
                  <a:lnTo>
                    <a:pt x="3590" y="6888"/>
                  </a:lnTo>
                  <a:lnTo>
                    <a:pt x="3572" y="6888"/>
                  </a:lnTo>
                  <a:lnTo>
                    <a:pt x="3554" y="6887"/>
                  </a:lnTo>
                  <a:lnTo>
                    <a:pt x="3537" y="6887"/>
                  </a:lnTo>
                  <a:lnTo>
                    <a:pt x="3519" y="6886"/>
                  </a:lnTo>
                  <a:lnTo>
                    <a:pt x="3500" y="6885"/>
                  </a:lnTo>
                  <a:lnTo>
                    <a:pt x="3482" y="6884"/>
                  </a:lnTo>
                  <a:lnTo>
                    <a:pt x="3464" y="6884"/>
                  </a:lnTo>
                  <a:lnTo>
                    <a:pt x="3446" y="6884"/>
                  </a:lnTo>
                  <a:lnTo>
                    <a:pt x="3429" y="6884"/>
                  </a:lnTo>
                  <a:lnTo>
                    <a:pt x="3413" y="6885"/>
                  </a:lnTo>
                  <a:lnTo>
                    <a:pt x="3397" y="6887"/>
                  </a:lnTo>
                  <a:lnTo>
                    <a:pt x="3382" y="6890"/>
                  </a:lnTo>
                  <a:lnTo>
                    <a:pt x="3375" y="6889"/>
                  </a:lnTo>
                  <a:lnTo>
                    <a:pt x="3368" y="6887"/>
                  </a:lnTo>
                  <a:lnTo>
                    <a:pt x="3360" y="6885"/>
                  </a:lnTo>
                  <a:lnTo>
                    <a:pt x="3354" y="6880"/>
                  </a:lnTo>
                  <a:lnTo>
                    <a:pt x="3346" y="6877"/>
                  </a:lnTo>
                  <a:lnTo>
                    <a:pt x="3339" y="6875"/>
                  </a:lnTo>
                  <a:lnTo>
                    <a:pt x="3331" y="6873"/>
                  </a:lnTo>
                  <a:lnTo>
                    <a:pt x="3324" y="6872"/>
                  </a:lnTo>
                  <a:lnTo>
                    <a:pt x="3286" y="6872"/>
                  </a:lnTo>
                  <a:lnTo>
                    <a:pt x="3261" y="6876"/>
                  </a:lnTo>
                  <a:lnTo>
                    <a:pt x="3236" y="6879"/>
                  </a:lnTo>
                  <a:lnTo>
                    <a:pt x="3209" y="6880"/>
                  </a:lnTo>
                  <a:lnTo>
                    <a:pt x="3180" y="6881"/>
                  </a:lnTo>
                  <a:lnTo>
                    <a:pt x="3151" y="6880"/>
                  </a:lnTo>
                  <a:lnTo>
                    <a:pt x="3121" y="6878"/>
                  </a:lnTo>
                  <a:lnTo>
                    <a:pt x="3090" y="6876"/>
                  </a:lnTo>
                  <a:lnTo>
                    <a:pt x="3058" y="6872"/>
                  </a:lnTo>
                  <a:lnTo>
                    <a:pt x="3025" y="6867"/>
                  </a:lnTo>
                  <a:lnTo>
                    <a:pt x="2992" y="6861"/>
                  </a:lnTo>
                  <a:lnTo>
                    <a:pt x="2958" y="6855"/>
                  </a:lnTo>
                  <a:lnTo>
                    <a:pt x="2924" y="6847"/>
                  </a:lnTo>
                  <a:lnTo>
                    <a:pt x="2890" y="6840"/>
                  </a:lnTo>
                  <a:lnTo>
                    <a:pt x="2856" y="6831"/>
                  </a:lnTo>
                  <a:lnTo>
                    <a:pt x="2821" y="6823"/>
                  </a:lnTo>
                  <a:lnTo>
                    <a:pt x="2787" y="6813"/>
                  </a:lnTo>
                  <a:lnTo>
                    <a:pt x="2751" y="6805"/>
                  </a:lnTo>
                  <a:lnTo>
                    <a:pt x="2717" y="6794"/>
                  </a:lnTo>
                  <a:lnTo>
                    <a:pt x="2683" y="6785"/>
                  </a:lnTo>
                  <a:lnTo>
                    <a:pt x="2649" y="6774"/>
                  </a:lnTo>
                  <a:lnTo>
                    <a:pt x="2616" y="6764"/>
                  </a:lnTo>
                  <a:lnTo>
                    <a:pt x="2584" y="6754"/>
                  </a:lnTo>
                  <a:lnTo>
                    <a:pt x="2553" y="6743"/>
                  </a:lnTo>
                  <a:lnTo>
                    <a:pt x="2522" y="6734"/>
                  </a:lnTo>
                  <a:lnTo>
                    <a:pt x="2492" y="6724"/>
                  </a:lnTo>
                  <a:lnTo>
                    <a:pt x="2462" y="6714"/>
                  </a:lnTo>
                  <a:lnTo>
                    <a:pt x="2434" y="6705"/>
                  </a:lnTo>
                  <a:lnTo>
                    <a:pt x="2408" y="6696"/>
                  </a:lnTo>
                  <a:lnTo>
                    <a:pt x="2382" y="6688"/>
                  </a:lnTo>
                  <a:lnTo>
                    <a:pt x="2359" y="6680"/>
                  </a:lnTo>
                  <a:lnTo>
                    <a:pt x="2337" y="6673"/>
                  </a:lnTo>
                  <a:lnTo>
                    <a:pt x="2315" y="6667"/>
                  </a:lnTo>
                  <a:lnTo>
                    <a:pt x="2298" y="6661"/>
                  </a:lnTo>
                  <a:lnTo>
                    <a:pt x="2276" y="6653"/>
                  </a:lnTo>
                  <a:lnTo>
                    <a:pt x="2249" y="6641"/>
                  </a:lnTo>
                  <a:lnTo>
                    <a:pt x="2218" y="6626"/>
                  </a:lnTo>
                  <a:lnTo>
                    <a:pt x="2185" y="6610"/>
                  </a:lnTo>
                  <a:lnTo>
                    <a:pt x="2150" y="6593"/>
                  </a:lnTo>
                  <a:lnTo>
                    <a:pt x="2113" y="6575"/>
                  </a:lnTo>
                  <a:lnTo>
                    <a:pt x="2076" y="6557"/>
                  </a:lnTo>
                  <a:lnTo>
                    <a:pt x="2039" y="6539"/>
                  </a:lnTo>
                  <a:lnTo>
                    <a:pt x="2002" y="6521"/>
                  </a:lnTo>
                  <a:lnTo>
                    <a:pt x="1968" y="6505"/>
                  </a:lnTo>
                  <a:lnTo>
                    <a:pt x="1936" y="6491"/>
                  </a:lnTo>
                  <a:lnTo>
                    <a:pt x="1909" y="6478"/>
                  </a:lnTo>
                  <a:lnTo>
                    <a:pt x="1884" y="6470"/>
                  </a:lnTo>
                  <a:lnTo>
                    <a:pt x="1864" y="6463"/>
                  </a:lnTo>
                  <a:lnTo>
                    <a:pt x="1850" y="6461"/>
                  </a:lnTo>
                  <a:lnTo>
                    <a:pt x="1847" y="6456"/>
                  </a:lnTo>
                  <a:lnTo>
                    <a:pt x="1838" y="6446"/>
                  </a:lnTo>
                  <a:lnTo>
                    <a:pt x="1824" y="6435"/>
                  </a:lnTo>
                  <a:lnTo>
                    <a:pt x="1805" y="6420"/>
                  </a:lnTo>
                  <a:lnTo>
                    <a:pt x="1782" y="6403"/>
                  </a:lnTo>
                  <a:lnTo>
                    <a:pt x="1757" y="6385"/>
                  </a:lnTo>
                  <a:lnTo>
                    <a:pt x="1729" y="6367"/>
                  </a:lnTo>
                  <a:lnTo>
                    <a:pt x="1700" y="6347"/>
                  </a:lnTo>
                  <a:lnTo>
                    <a:pt x="1670" y="6328"/>
                  </a:lnTo>
                  <a:lnTo>
                    <a:pt x="1642" y="6310"/>
                  </a:lnTo>
                  <a:lnTo>
                    <a:pt x="1614" y="6293"/>
                  </a:lnTo>
                  <a:lnTo>
                    <a:pt x="1589" y="6278"/>
                  </a:lnTo>
                  <a:lnTo>
                    <a:pt x="1565" y="6266"/>
                  </a:lnTo>
                  <a:lnTo>
                    <a:pt x="1546" y="6256"/>
                  </a:lnTo>
                  <a:lnTo>
                    <a:pt x="1531" y="6250"/>
                  </a:lnTo>
                  <a:lnTo>
                    <a:pt x="1520" y="6247"/>
                  </a:lnTo>
                  <a:lnTo>
                    <a:pt x="1518" y="6242"/>
                  </a:lnTo>
                  <a:lnTo>
                    <a:pt x="1512" y="6236"/>
                  </a:lnTo>
                  <a:lnTo>
                    <a:pt x="1502" y="6226"/>
                  </a:lnTo>
                  <a:lnTo>
                    <a:pt x="1490" y="6216"/>
                  </a:lnTo>
                  <a:lnTo>
                    <a:pt x="1475" y="6204"/>
                  </a:lnTo>
                  <a:lnTo>
                    <a:pt x="1458" y="6191"/>
                  </a:lnTo>
                  <a:lnTo>
                    <a:pt x="1440" y="6178"/>
                  </a:lnTo>
                  <a:lnTo>
                    <a:pt x="1421" y="6166"/>
                  </a:lnTo>
                  <a:lnTo>
                    <a:pt x="1402" y="6153"/>
                  </a:lnTo>
                  <a:lnTo>
                    <a:pt x="1383" y="6140"/>
                  </a:lnTo>
                  <a:lnTo>
                    <a:pt x="1365" y="6128"/>
                  </a:lnTo>
                  <a:lnTo>
                    <a:pt x="1349" y="6118"/>
                  </a:lnTo>
                  <a:lnTo>
                    <a:pt x="1334" y="6109"/>
                  </a:lnTo>
                  <a:lnTo>
                    <a:pt x="1323" y="6103"/>
                  </a:lnTo>
                  <a:lnTo>
                    <a:pt x="1313" y="6099"/>
                  </a:lnTo>
                  <a:lnTo>
                    <a:pt x="1308" y="6097"/>
                  </a:lnTo>
                  <a:lnTo>
                    <a:pt x="1304" y="6076"/>
                  </a:lnTo>
                  <a:lnTo>
                    <a:pt x="1294" y="6056"/>
                  </a:lnTo>
                  <a:lnTo>
                    <a:pt x="1279" y="6035"/>
                  </a:lnTo>
                  <a:lnTo>
                    <a:pt x="1259" y="6012"/>
                  </a:lnTo>
                  <a:lnTo>
                    <a:pt x="1235" y="5991"/>
                  </a:lnTo>
                  <a:lnTo>
                    <a:pt x="1210" y="5969"/>
                  </a:lnTo>
                  <a:lnTo>
                    <a:pt x="1181" y="5948"/>
                  </a:lnTo>
                  <a:lnTo>
                    <a:pt x="1152" y="5925"/>
                  </a:lnTo>
                  <a:lnTo>
                    <a:pt x="1124" y="5903"/>
                  </a:lnTo>
                  <a:lnTo>
                    <a:pt x="1095" y="5880"/>
                  </a:lnTo>
                  <a:lnTo>
                    <a:pt x="1069" y="5858"/>
                  </a:lnTo>
                  <a:lnTo>
                    <a:pt x="1046" y="5835"/>
                  </a:lnTo>
                  <a:lnTo>
                    <a:pt x="1026" y="5812"/>
                  </a:lnTo>
                  <a:lnTo>
                    <a:pt x="1011" y="5790"/>
                  </a:lnTo>
                  <a:lnTo>
                    <a:pt x="1000" y="5767"/>
                  </a:lnTo>
                  <a:lnTo>
                    <a:pt x="997" y="5744"/>
                  </a:lnTo>
                  <a:lnTo>
                    <a:pt x="996" y="5734"/>
                  </a:lnTo>
                  <a:lnTo>
                    <a:pt x="992" y="5722"/>
                  </a:lnTo>
                  <a:lnTo>
                    <a:pt x="986" y="5710"/>
                  </a:lnTo>
                  <a:lnTo>
                    <a:pt x="978" y="5698"/>
                  </a:lnTo>
                  <a:lnTo>
                    <a:pt x="969" y="5686"/>
                  </a:lnTo>
                  <a:lnTo>
                    <a:pt x="959" y="5673"/>
                  </a:lnTo>
                  <a:lnTo>
                    <a:pt x="947" y="5660"/>
                  </a:lnTo>
                  <a:lnTo>
                    <a:pt x="934" y="5648"/>
                  </a:lnTo>
                  <a:lnTo>
                    <a:pt x="921" y="5635"/>
                  </a:lnTo>
                  <a:lnTo>
                    <a:pt x="908" y="5623"/>
                  </a:lnTo>
                  <a:lnTo>
                    <a:pt x="895" y="5610"/>
                  </a:lnTo>
                  <a:lnTo>
                    <a:pt x="882" y="5599"/>
                  </a:lnTo>
                  <a:lnTo>
                    <a:pt x="870" y="5588"/>
                  </a:lnTo>
                  <a:lnTo>
                    <a:pt x="860" y="5577"/>
                  </a:lnTo>
                  <a:lnTo>
                    <a:pt x="850" y="5568"/>
                  </a:lnTo>
                  <a:lnTo>
                    <a:pt x="842" y="5558"/>
                  </a:lnTo>
                  <a:lnTo>
                    <a:pt x="849" y="5549"/>
                  </a:lnTo>
                  <a:lnTo>
                    <a:pt x="854" y="5538"/>
                  </a:lnTo>
                  <a:lnTo>
                    <a:pt x="860" y="5526"/>
                  </a:lnTo>
                  <a:lnTo>
                    <a:pt x="864" y="5512"/>
                  </a:lnTo>
                  <a:lnTo>
                    <a:pt x="868" y="5499"/>
                  </a:lnTo>
                  <a:lnTo>
                    <a:pt x="871" y="5484"/>
                  </a:lnTo>
                  <a:lnTo>
                    <a:pt x="873" y="5469"/>
                  </a:lnTo>
                  <a:lnTo>
                    <a:pt x="876" y="5453"/>
                  </a:lnTo>
                  <a:lnTo>
                    <a:pt x="878" y="5438"/>
                  </a:lnTo>
                  <a:lnTo>
                    <a:pt x="879" y="5422"/>
                  </a:lnTo>
                  <a:lnTo>
                    <a:pt x="880" y="5406"/>
                  </a:lnTo>
                  <a:lnTo>
                    <a:pt x="880" y="5390"/>
                  </a:lnTo>
                  <a:lnTo>
                    <a:pt x="881" y="5375"/>
                  </a:lnTo>
                  <a:lnTo>
                    <a:pt x="881" y="5361"/>
                  </a:lnTo>
                  <a:lnTo>
                    <a:pt x="881" y="5348"/>
                  </a:lnTo>
                  <a:lnTo>
                    <a:pt x="881" y="5335"/>
                  </a:lnTo>
                  <a:lnTo>
                    <a:pt x="906" y="5332"/>
                  </a:lnTo>
                  <a:lnTo>
                    <a:pt x="926" y="5323"/>
                  </a:lnTo>
                  <a:lnTo>
                    <a:pt x="938" y="5310"/>
                  </a:lnTo>
                  <a:lnTo>
                    <a:pt x="947" y="5295"/>
                  </a:lnTo>
                  <a:lnTo>
                    <a:pt x="950" y="5279"/>
                  </a:lnTo>
                  <a:lnTo>
                    <a:pt x="949" y="5265"/>
                  </a:lnTo>
                  <a:lnTo>
                    <a:pt x="945" y="5252"/>
                  </a:lnTo>
                  <a:lnTo>
                    <a:pt x="938" y="5242"/>
                  </a:lnTo>
                  <a:lnTo>
                    <a:pt x="947" y="5235"/>
                  </a:lnTo>
                  <a:lnTo>
                    <a:pt x="956" y="5228"/>
                  </a:lnTo>
                  <a:lnTo>
                    <a:pt x="967" y="5221"/>
                  </a:lnTo>
                  <a:lnTo>
                    <a:pt x="978" y="5214"/>
                  </a:lnTo>
                  <a:lnTo>
                    <a:pt x="988" y="5206"/>
                  </a:lnTo>
                  <a:lnTo>
                    <a:pt x="999" y="5200"/>
                  </a:lnTo>
                  <a:lnTo>
                    <a:pt x="1008" y="5192"/>
                  </a:lnTo>
                  <a:lnTo>
                    <a:pt x="1016" y="5186"/>
                  </a:lnTo>
                  <a:lnTo>
                    <a:pt x="1020" y="5199"/>
                  </a:lnTo>
                  <a:lnTo>
                    <a:pt x="1032" y="5203"/>
                  </a:lnTo>
                  <a:lnTo>
                    <a:pt x="1048" y="5200"/>
                  </a:lnTo>
                  <a:lnTo>
                    <a:pt x="1067" y="5192"/>
                  </a:lnTo>
                  <a:lnTo>
                    <a:pt x="1087" y="5183"/>
                  </a:lnTo>
                  <a:lnTo>
                    <a:pt x="1107" y="5173"/>
                  </a:lnTo>
                  <a:lnTo>
                    <a:pt x="1122" y="5164"/>
                  </a:lnTo>
                  <a:lnTo>
                    <a:pt x="1133" y="5158"/>
                  </a:lnTo>
                  <a:lnTo>
                    <a:pt x="1137" y="5173"/>
                  </a:lnTo>
                  <a:lnTo>
                    <a:pt x="1149" y="5191"/>
                  </a:lnTo>
                  <a:lnTo>
                    <a:pt x="1166" y="5211"/>
                  </a:lnTo>
                  <a:lnTo>
                    <a:pt x="1186" y="5233"/>
                  </a:lnTo>
                  <a:lnTo>
                    <a:pt x="1209" y="5253"/>
                  </a:lnTo>
                  <a:lnTo>
                    <a:pt x="1231" y="5273"/>
                  </a:lnTo>
                  <a:lnTo>
                    <a:pt x="1251" y="5291"/>
                  </a:lnTo>
                  <a:lnTo>
                    <a:pt x="1268" y="5307"/>
                  </a:lnTo>
                  <a:lnTo>
                    <a:pt x="1308" y="5288"/>
                  </a:lnTo>
                  <a:lnTo>
                    <a:pt x="1249" y="5260"/>
                  </a:lnTo>
                  <a:lnTo>
                    <a:pt x="1254" y="5249"/>
                  </a:lnTo>
                  <a:lnTo>
                    <a:pt x="1255" y="5237"/>
                  </a:lnTo>
                  <a:lnTo>
                    <a:pt x="1255" y="5223"/>
                  </a:lnTo>
                  <a:lnTo>
                    <a:pt x="1257" y="5208"/>
                  </a:lnTo>
                  <a:lnTo>
                    <a:pt x="1260" y="5193"/>
                  </a:lnTo>
                  <a:lnTo>
                    <a:pt x="1268" y="5178"/>
                  </a:lnTo>
                  <a:lnTo>
                    <a:pt x="1283" y="5162"/>
                  </a:lnTo>
                  <a:lnTo>
                    <a:pt x="1308" y="5149"/>
                  </a:lnTo>
                  <a:lnTo>
                    <a:pt x="1302" y="5141"/>
                  </a:lnTo>
                  <a:lnTo>
                    <a:pt x="1295" y="5132"/>
                  </a:lnTo>
                  <a:lnTo>
                    <a:pt x="1286" y="5118"/>
                  </a:lnTo>
                  <a:lnTo>
                    <a:pt x="1275" y="5103"/>
                  </a:lnTo>
                  <a:lnTo>
                    <a:pt x="1262" y="5086"/>
                  </a:lnTo>
                  <a:lnTo>
                    <a:pt x="1248" y="5069"/>
                  </a:lnTo>
                  <a:lnTo>
                    <a:pt x="1233" y="5050"/>
                  </a:lnTo>
                  <a:lnTo>
                    <a:pt x="1218" y="5032"/>
                  </a:lnTo>
                  <a:lnTo>
                    <a:pt x="1202" y="5014"/>
                  </a:lnTo>
                  <a:lnTo>
                    <a:pt x="1187" y="4996"/>
                  </a:lnTo>
                  <a:lnTo>
                    <a:pt x="1172" y="4981"/>
                  </a:lnTo>
                  <a:lnTo>
                    <a:pt x="1158" y="4968"/>
                  </a:lnTo>
                  <a:lnTo>
                    <a:pt x="1145" y="4956"/>
                  </a:lnTo>
                  <a:lnTo>
                    <a:pt x="1132" y="4949"/>
                  </a:lnTo>
                  <a:lnTo>
                    <a:pt x="1122" y="4943"/>
                  </a:lnTo>
                  <a:lnTo>
                    <a:pt x="1114" y="4943"/>
                  </a:lnTo>
                  <a:lnTo>
                    <a:pt x="1120" y="4937"/>
                  </a:lnTo>
                  <a:lnTo>
                    <a:pt x="1125" y="4929"/>
                  </a:lnTo>
                  <a:lnTo>
                    <a:pt x="1129" y="4923"/>
                  </a:lnTo>
                  <a:lnTo>
                    <a:pt x="1131" y="4916"/>
                  </a:lnTo>
                  <a:lnTo>
                    <a:pt x="1132" y="4909"/>
                  </a:lnTo>
                  <a:lnTo>
                    <a:pt x="1133" y="4902"/>
                  </a:lnTo>
                  <a:lnTo>
                    <a:pt x="1133" y="4894"/>
                  </a:lnTo>
                  <a:lnTo>
                    <a:pt x="1133" y="4887"/>
                  </a:lnTo>
                  <a:lnTo>
                    <a:pt x="1140" y="4886"/>
                  </a:lnTo>
                  <a:lnTo>
                    <a:pt x="1145" y="4879"/>
                  </a:lnTo>
                  <a:lnTo>
                    <a:pt x="1149" y="4868"/>
                  </a:lnTo>
                  <a:lnTo>
                    <a:pt x="1151" y="4852"/>
                  </a:lnTo>
                  <a:lnTo>
                    <a:pt x="1153" y="4833"/>
                  </a:lnTo>
                  <a:lnTo>
                    <a:pt x="1154" y="4810"/>
                  </a:lnTo>
                  <a:lnTo>
                    <a:pt x="1153" y="4786"/>
                  </a:lnTo>
                  <a:lnTo>
                    <a:pt x="1152" y="4760"/>
                  </a:lnTo>
                  <a:lnTo>
                    <a:pt x="1150" y="4735"/>
                  </a:lnTo>
                  <a:lnTo>
                    <a:pt x="1147" y="4709"/>
                  </a:lnTo>
                  <a:lnTo>
                    <a:pt x="1143" y="4684"/>
                  </a:lnTo>
                  <a:lnTo>
                    <a:pt x="1138" y="4661"/>
                  </a:lnTo>
                  <a:lnTo>
                    <a:pt x="1133" y="4640"/>
                  </a:lnTo>
                  <a:lnTo>
                    <a:pt x="1128" y="4622"/>
                  </a:lnTo>
                  <a:lnTo>
                    <a:pt x="1121" y="4608"/>
                  </a:lnTo>
                  <a:lnTo>
                    <a:pt x="1114" y="4599"/>
                  </a:lnTo>
                  <a:lnTo>
                    <a:pt x="1097" y="4618"/>
                  </a:lnTo>
                  <a:lnTo>
                    <a:pt x="1082" y="4639"/>
                  </a:lnTo>
                  <a:lnTo>
                    <a:pt x="1069" y="4661"/>
                  </a:lnTo>
                  <a:lnTo>
                    <a:pt x="1059" y="4686"/>
                  </a:lnTo>
                  <a:lnTo>
                    <a:pt x="1051" y="4712"/>
                  </a:lnTo>
                  <a:lnTo>
                    <a:pt x="1045" y="4739"/>
                  </a:lnTo>
                  <a:lnTo>
                    <a:pt x="1042" y="4767"/>
                  </a:lnTo>
                  <a:lnTo>
                    <a:pt x="1041" y="4794"/>
                  </a:lnTo>
                  <a:lnTo>
                    <a:pt x="1042" y="4823"/>
                  </a:lnTo>
                  <a:lnTo>
                    <a:pt x="1045" y="4851"/>
                  </a:lnTo>
                  <a:lnTo>
                    <a:pt x="1051" y="4877"/>
                  </a:lnTo>
                  <a:lnTo>
                    <a:pt x="1059" y="4903"/>
                  </a:lnTo>
                  <a:lnTo>
                    <a:pt x="1069" y="4927"/>
                  </a:lnTo>
                  <a:lnTo>
                    <a:pt x="1082" y="4951"/>
                  </a:lnTo>
                  <a:lnTo>
                    <a:pt x="1097" y="4971"/>
                  </a:lnTo>
                  <a:lnTo>
                    <a:pt x="1114" y="4990"/>
                  </a:lnTo>
                  <a:lnTo>
                    <a:pt x="1104" y="4998"/>
                  </a:lnTo>
                  <a:lnTo>
                    <a:pt x="1094" y="5007"/>
                  </a:lnTo>
                  <a:lnTo>
                    <a:pt x="1081" y="5017"/>
                  </a:lnTo>
                  <a:lnTo>
                    <a:pt x="1067" y="5027"/>
                  </a:lnTo>
                  <a:lnTo>
                    <a:pt x="1055" y="5038"/>
                  </a:lnTo>
                  <a:lnTo>
                    <a:pt x="1046" y="5048"/>
                  </a:lnTo>
                  <a:lnTo>
                    <a:pt x="1038" y="5057"/>
                  </a:lnTo>
                  <a:lnTo>
                    <a:pt x="1036" y="5065"/>
                  </a:lnTo>
                  <a:lnTo>
                    <a:pt x="1026" y="5065"/>
                  </a:lnTo>
                  <a:lnTo>
                    <a:pt x="1014" y="5066"/>
                  </a:lnTo>
                  <a:lnTo>
                    <a:pt x="1003" y="5067"/>
                  </a:lnTo>
                  <a:lnTo>
                    <a:pt x="993" y="5068"/>
                  </a:lnTo>
                  <a:lnTo>
                    <a:pt x="981" y="5070"/>
                  </a:lnTo>
                  <a:lnTo>
                    <a:pt x="970" y="5072"/>
                  </a:lnTo>
                  <a:lnTo>
                    <a:pt x="960" y="5074"/>
                  </a:lnTo>
                  <a:lnTo>
                    <a:pt x="949" y="5077"/>
                  </a:lnTo>
                  <a:lnTo>
                    <a:pt x="937" y="5081"/>
                  </a:lnTo>
                  <a:lnTo>
                    <a:pt x="927" y="5085"/>
                  </a:lnTo>
                  <a:lnTo>
                    <a:pt x="916" y="5088"/>
                  </a:lnTo>
                  <a:lnTo>
                    <a:pt x="905" y="5092"/>
                  </a:lnTo>
                  <a:lnTo>
                    <a:pt x="894" y="5096"/>
                  </a:lnTo>
                  <a:lnTo>
                    <a:pt x="883" y="5102"/>
                  </a:lnTo>
                  <a:lnTo>
                    <a:pt x="872" y="5106"/>
                  </a:lnTo>
                  <a:lnTo>
                    <a:pt x="862" y="5111"/>
                  </a:lnTo>
                  <a:lnTo>
                    <a:pt x="870" y="5124"/>
                  </a:lnTo>
                  <a:lnTo>
                    <a:pt x="869" y="5134"/>
                  </a:lnTo>
                  <a:lnTo>
                    <a:pt x="860" y="5141"/>
                  </a:lnTo>
                  <a:lnTo>
                    <a:pt x="847" y="5148"/>
                  </a:lnTo>
                  <a:lnTo>
                    <a:pt x="832" y="5154"/>
                  </a:lnTo>
                  <a:lnTo>
                    <a:pt x="818" y="5159"/>
                  </a:lnTo>
                  <a:lnTo>
                    <a:pt x="808" y="5167"/>
                  </a:lnTo>
                  <a:lnTo>
                    <a:pt x="803" y="5176"/>
                  </a:lnTo>
                  <a:lnTo>
                    <a:pt x="795" y="5172"/>
                  </a:lnTo>
                  <a:lnTo>
                    <a:pt x="786" y="5168"/>
                  </a:lnTo>
                  <a:lnTo>
                    <a:pt x="777" y="5162"/>
                  </a:lnTo>
                  <a:lnTo>
                    <a:pt x="767" y="5158"/>
                  </a:lnTo>
                  <a:lnTo>
                    <a:pt x="759" y="5153"/>
                  </a:lnTo>
                  <a:lnTo>
                    <a:pt x="751" y="5148"/>
                  </a:lnTo>
                  <a:lnTo>
                    <a:pt x="747" y="5143"/>
                  </a:lnTo>
                  <a:lnTo>
                    <a:pt x="745" y="5140"/>
                  </a:lnTo>
                  <a:lnTo>
                    <a:pt x="733" y="5154"/>
                  </a:lnTo>
                  <a:lnTo>
                    <a:pt x="728" y="5166"/>
                  </a:lnTo>
                  <a:lnTo>
                    <a:pt x="727" y="5178"/>
                  </a:lnTo>
                  <a:lnTo>
                    <a:pt x="730" y="5189"/>
                  </a:lnTo>
                  <a:lnTo>
                    <a:pt x="735" y="5200"/>
                  </a:lnTo>
                  <a:lnTo>
                    <a:pt x="742" y="5210"/>
                  </a:lnTo>
                  <a:lnTo>
                    <a:pt x="748" y="5220"/>
                  </a:lnTo>
                  <a:lnTo>
                    <a:pt x="754" y="5229"/>
                  </a:lnTo>
                  <a:lnTo>
                    <a:pt x="759" y="5239"/>
                  </a:lnTo>
                  <a:lnTo>
                    <a:pt x="761" y="5249"/>
                  </a:lnTo>
                  <a:lnTo>
                    <a:pt x="758" y="5258"/>
                  </a:lnTo>
                  <a:lnTo>
                    <a:pt x="750" y="5268"/>
                  </a:lnTo>
                  <a:lnTo>
                    <a:pt x="736" y="5277"/>
                  </a:lnTo>
                  <a:lnTo>
                    <a:pt x="716" y="5287"/>
                  </a:lnTo>
                  <a:lnTo>
                    <a:pt x="686" y="5296"/>
                  </a:lnTo>
                  <a:lnTo>
                    <a:pt x="648" y="5307"/>
                  </a:lnTo>
                  <a:lnTo>
                    <a:pt x="646" y="5283"/>
                  </a:lnTo>
                  <a:lnTo>
                    <a:pt x="637" y="5255"/>
                  </a:lnTo>
                  <a:lnTo>
                    <a:pt x="626" y="5224"/>
                  </a:lnTo>
                  <a:lnTo>
                    <a:pt x="610" y="5191"/>
                  </a:lnTo>
                  <a:lnTo>
                    <a:pt x="590" y="5157"/>
                  </a:lnTo>
                  <a:lnTo>
                    <a:pt x="569" y="5121"/>
                  </a:lnTo>
                  <a:lnTo>
                    <a:pt x="545" y="5084"/>
                  </a:lnTo>
                  <a:lnTo>
                    <a:pt x="519" y="5046"/>
                  </a:lnTo>
                  <a:lnTo>
                    <a:pt x="493" y="5009"/>
                  </a:lnTo>
                  <a:lnTo>
                    <a:pt x="465" y="4972"/>
                  </a:lnTo>
                  <a:lnTo>
                    <a:pt x="437" y="4936"/>
                  </a:lnTo>
                  <a:lnTo>
                    <a:pt x="411" y="4901"/>
                  </a:lnTo>
                  <a:lnTo>
                    <a:pt x="384" y="4868"/>
                  </a:lnTo>
                  <a:lnTo>
                    <a:pt x="360" y="4837"/>
                  </a:lnTo>
                  <a:lnTo>
                    <a:pt x="337" y="4809"/>
                  </a:lnTo>
                  <a:lnTo>
                    <a:pt x="318" y="4785"/>
                  </a:lnTo>
                  <a:lnTo>
                    <a:pt x="296" y="4753"/>
                  </a:lnTo>
                  <a:lnTo>
                    <a:pt x="278" y="4720"/>
                  </a:lnTo>
                  <a:lnTo>
                    <a:pt x="264" y="4686"/>
                  </a:lnTo>
                  <a:lnTo>
                    <a:pt x="253" y="4651"/>
                  </a:lnTo>
                  <a:lnTo>
                    <a:pt x="245" y="4615"/>
                  </a:lnTo>
                  <a:lnTo>
                    <a:pt x="239" y="4578"/>
                  </a:lnTo>
                  <a:lnTo>
                    <a:pt x="235" y="4542"/>
                  </a:lnTo>
                  <a:lnTo>
                    <a:pt x="231" y="4505"/>
                  </a:lnTo>
                  <a:lnTo>
                    <a:pt x="228" y="4469"/>
                  </a:lnTo>
                  <a:lnTo>
                    <a:pt x="223" y="4433"/>
                  </a:lnTo>
                  <a:lnTo>
                    <a:pt x="217" y="4397"/>
                  </a:lnTo>
                  <a:lnTo>
                    <a:pt x="210" y="4360"/>
                  </a:lnTo>
                  <a:lnTo>
                    <a:pt x="199" y="4325"/>
                  </a:lnTo>
                  <a:lnTo>
                    <a:pt x="185" y="4291"/>
                  </a:lnTo>
                  <a:lnTo>
                    <a:pt x="167" y="4258"/>
                  </a:lnTo>
                  <a:lnTo>
                    <a:pt x="144" y="4226"/>
                  </a:lnTo>
                  <a:lnTo>
                    <a:pt x="130" y="4207"/>
                  </a:lnTo>
                  <a:lnTo>
                    <a:pt x="117" y="4188"/>
                  </a:lnTo>
                  <a:lnTo>
                    <a:pt x="105" y="4169"/>
                  </a:lnTo>
                  <a:lnTo>
                    <a:pt x="96" y="4149"/>
                  </a:lnTo>
                  <a:lnTo>
                    <a:pt x="86" y="4127"/>
                  </a:lnTo>
                  <a:lnTo>
                    <a:pt x="79" y="4107"/>
                  </a:lnTo>
                  <a:lnTo>
                    <a:pt x="71" y="4085"/>
                  </a:lnTo>
                  <a:lnTo>
                    <a:pt x="65" y="4064"/>
                  </a:lnTo>
                  <a:lnTo>
                    <a:pt x="60" y="4041"/>
                  </a:lnTo>
                  <a:lnTo>
                    <a:pt x="55" y="4019"/>
                  </a:lnTo>
                  <a:lnTo>
                    <a:pt x="52" y="3997"/>
                  </a:lnTo>
                  <a:lnTo>
                    <a:pt x="49" y="3973"/>
                  </a:lnTo>
                  <a:lnTo>
                    <a:pt x="47" y="3951"/>
                  </a:lnTo>
                  <a:lnTo>
                    <a:pt x="45" y="3927"/>
                  </a:lnTo>
                  <a:lnTo>
                    <a:pt x="42" y="3904"/>
                  </a:lnTo>
                  <a:lnTo>
                    <a:pt x="41" y="3881"/>
                  </a:lnTo>
                  <a:lnTo>
                    <a:pt x="41" y="3857"/>
                  </a:lnTo>
                  <a:lnTo>
                    <a:pt x="40" y="3834"/>
                  </a:lnTo>
                  <a:lnTo>
                    <a:pt x="40" y="3810"/>
                  </a:lnTo>
                  <a:lnTo>
                    <a:pt x="40" y="3787"/>
                  </a:lnTo>
                  <a:lnTo>
                    <a:pt x="40" y="3765"/>
                  </a:lnTo>
                  <a:lnTo>
                    <a:pt x="40" y="3741"/>
                  </a:lnTo>
                  <a:lnTo>
                    <a:pt x="40" y="3719"/>
                  </a:lnTo>
                  <a:lnTo>
                    <a:pt x="40" y="3697"/>
                  </a:lnTo>
                  <a:lnTo>
                    <a:pt x="39" y="3674"/>
                  </a:lnTo>
                  <a:lnTo>
                    <a:pt x="39" y="3652"/>
                  </a:lnTo>
                  <a:lnTo>
                    <a:pt x="38" y="3631"/>
                  </a:lnTo>
                  <a:lnTo>
                    <a:pt x="37" y="3609"/>
                  </a:lnTo>
                  <a:lnTo>
                    <a:pt x="36" y="3588"/>
                  </a:lnTo>
                  <a:lnTo>
                    <a:pt x="34" y="3568"/>
                  </a:lnTo>
                  <a:lnTo>
                    <a:pt x="31" y="3548"/>
                  </a:lnTo>
                  <a:lnTo>
                    <a:pt x="28" y="3529"/>
                  </a:lnTo>
                  <a:lnTo>
                    <a:pt x="47" y="3519"/>
                  </a:lnTo>
                  <a:lnTo>
                    <a:pt x="44" y="3509"/>
                  </a:lnTo>
                  <a:lnTo>
                    <a:pt x="39" y="3505"/>
                  </a:lnTo>
                  <a:lnTo>
                    <a:pt x="38" y="3501"/>
                  </a:lnTo>
                  <a:lnTo>
                    <a:pt x="47" y="3491"/>
                  </a:lnTo>
                  <a:lnTo>
                    <a:pt x="28" y="3466"/>
                  </a:lnTo>
                  <a:lnTo>
                    <a:pt x="14" y="3437"/>
                  </a:lnTo>
                  <a:lnTo>
                    <a:pt x="5" y="3404"/>
                  </a:lnTo>
                  <a:lnTo>
                    <a:pt x="1" y="3368"/>
                  </a:lnTo>
                  <a:lnTo>
                    <a:pt x="0" y="3330"/>
                  </a:lnTo>
                  <a:lnTo>
                    <a:pt x="2" y="3289"/>
                  </a:lnTo>
                  <a:lnTo>
                    <a:pt x="6" y="3247"/>
                  </a:lnTo>
                  <a:lnTo>
                    <a:pt x="13" y="3204"/>
                  </a:lnTo>
                  <a:lnTo>
                    <a:pt x="20" y="3160"/>
                  </a:lnTo>
                  <a:lnTo>
                    <a:pt x="30" y="3117"/>
                  </a:lnTo>
                  <a:lnTo>
                    <a:pt x="38" y="3075"/>
                  </a:lnTo>
                  <a:lnTo>
                    <a:pt x="47" y="3034"/>
                  </a:lnTo>
                  <a:lnTo>
                    <a:pt x="54" y="2994"/>
                  </a:lnTo>
                  <a:lnTo>
                    <a:pt x="61" y="2958"/>
                  </a:lnTo>
                  <a:lnTo>
                    <a:pt x="65" y="2924"/>
                  </a:lnTo>
                  <a:lnTo>
                    <a:pt x="66" y="2895"/>
                  </a:lnTo>
                  <a:lnTo>
                    <a:pt x="67" y="2865"/>
                  </a:lnTo>
                  <a:lnTo>
                    <a:pt x="69" y="2835"/>
                  </a:lnTo>
                  <a:lnTo>
                    <a:pt x="72" y="2805"/>
                  </a:lnTo>
                  <a:lnTo>
                    <a:pt x="78" y="2775"/>
                  </a:lnTo>
                  <a:lnTo>
                    <a:pt x="84" y="2746"/>
                  </a:lnTo>
                  <a:lnTo>
                    <a:pt x="91" y="2716"/>
                  </a:lnTo>
                  <a:lnTo>
                    <a:pt x="99" y="2686"/>
                  </a:lnTo>
                  <a:lnTo>
                    <a:pt x="108" y="2656"/>
                  </a:lnTo>
                  <a:lnTo>
                    <a:pt x="118" y="2626"/>
                  </a:lnTo>
                  <a:lnTo>
                    <a:pt x="129" y="2597"/>
                  </a:lnTo>
                  <a:lnTo>
                    <a:pt x="140" y="2566"/>
                  </a:lnTo>
                  <a:lnTo>
                    <a:pt x="152" y="2536"/>
                  </a:lnTo>
                  <a:lnTo>
                    <a:pt x="164" y="2506"/>
                  </a:lnTo>
                  <a:lnTo>
                    <a:pt x="177" y="2476"/>
                  </a:lnTo>
                  <a:lnTo>
                    <a:pt x="189" y="2447"/>
                  </a:lnTo>
                  <a:lnTo>
                    <a:pt x="202" y="2417"/>
                  </a:lnTo>
                  <a:lnTo>
                    <a:pt x="214" y="2387"/>
                  </a:lnTo>
                  <a:lnTo>
                    <a:pt x="227" y="2356"/>
                  </a:lnTo>
                  <a:lnTo>
                    <a:pt x="239" y="2326"/>
                  </a:lnTo>
                  <a:lnTo>
                    <a:pt x="251" y="2297"/>
                  </a:lnTo>
                  <a:lnTo>
                    <a:pt x="263" y="2268"/>
                  </a:lnTo>
                  <a:lnTo>
                    <a:pt x="274" y="2238"/>
                  </a:lnTo>
                  <a:lnTo>
                    <a:pt x="285" y="2208"/>
                  </a:lnTo>
                  <a:lnTo>
                    <a:pt x="295" y="2179"/>
                  </a:lnTo>
                  <a:lnTo>
                    <a:pt x="304" y="2149"/>
                  </a:lnTo>
                  <a:lnTo>
                    <a:pt x="312" y="2120"/>
                  </a:lnTo>
                  <a:lnTo>
                    <a:pt x="319" y="2090"/>
                  </a:lnTo>
                  <a:lnTo>
                    <a:pt x="326" y="2062"/>
                  </a:lnTo>
                  <a:lnTo>
                    <a:pt x="331" y="2032"/>
                  </a:lnTo>
                  <a:lnTo>
                    <a:pt x="334" y="2003"/>
                  </a:lnTo>
                  <a:lnTo>
                    <a:pt x="336" y="1974"/>
                  </a:lnTo>
                  <a:lnTo>
                    <a:pt x="337" y="1946"/>
                  </a:lnTo>
                  <a:lnTo>
                    <a:pt x="340" y="1916"/>
                  </a:lnTo>
                  <a:lnTo>
                    <a:pt x="348" y="1886"/>
                  </a:lnTo>
                  <a:lnTo>
                    <a:pt x="361" y="1855"/>
                  </a:lnTo>
                  <a:lnTo>
                    <a:pt x="377" y="1825"/>
                  </a:lnTo>
                  <a:lnTo>
                    <a:pt x="396" y="1795"/>
                  </a:lnTo>
                  <a:lnTo>
                    <a:pt x="417" y="1765"/>
                  </a:lnTo>
                  <a:lnTo>
                    <a:pt x="439" y="1734"/>
                  </a:lnTo>
                  <a:lnTo>
                    <a:pt x="464" y="1703"/>
                  </a:lnTo>
                  <a:lnTo>
                    <a:pt x="487" y="1673"/>
                  </a:lnTo>
                  <a:lnTo>
                    <a:pt x="510" y="1642"/>
                  </a:lnTo>
                  <a:lnTo>
                    <a:pt x="531" y="1613"/>
                  </a:lnTo>
                  <a:lnTo>
                    <a:pt x="550" y="1582"/>
                  </a:lnTo>
                  <a:lnTo>
                    <a:pt x="566" y="1552"/>
                  </a:lnTo>
                  <a:lnTo>
                    <a:pt x="579" y="1521"/>
                  </a:lnTo>
                  <a:lnTo>
                    <a:pt x="586" y="1491"/>
                  </a:lnTo>
                  <a:lnTo>
                    <a:pt x="589" y="1462"/>
                  </a:lnTo>
                  <a:lnTo>
                    <a:pt x="601" y="1458"/>
                  </a:lnTo>
                  <a:lnTo>
                    <a:pt x="615" y="1451"/>
                  </a:lnTo>
                  <a:lnTo>
                    <a:pt x="629" y="1439"/>
                  </a:lnTo>
                  <a:lnTo>
                    <a:pt x="645" y="1423"/>
                  </a:lnTo>
                  <a:lnTo>
                    <a:pt x="661" y="1404"/>
                  </a:lnTo>
                  <a:lnTo>
                    <a:pt x="678" y="1383"/>
                  </a:lnTo>
                  <a:lnTo>
                    <a:pt x="695" y="1361"/>
                  </a:lnTo>
                  <a:lnTo>
                    <a:pt x="711" y="1337"/>
                  </a:lnTo>
                  <a:lnTo>
                    <a:pt x="728" y="1313"/>
                  </a:lnTo>
                  <a:lnTo>
                    <a:pt x="743" y="1289"/>
                  </a:lnTo>
                  <a:lnTo>
                    <a:pt x="756" y="1266"/>
                  </a:lnTo>
                  <a:lnTo>
                    <a:pt x="770" y="1246"/>
                  </a:lnTo>
                  <a:lnTo>
                    <a:pt x="781" y="1227"/>
                  </a:lnTo>
                  <a:lnTo>
                    <a:pt x="791" y="1211"/>
                  </a:lnTo>
                  <a:lnTo>
                    <a:pt x="798" y="1199"/>
                  </a:lnTo>
                  <a:lnTo>
                    <a:pt x="803" y="1191"/>
                  </a:lnTo>
                  <a:lnTo>
                    <a:pt x="826" y="1164"/>
                  </a:lnTo>
                  <a:lnTo>
                    <a:pt x="851" y="1135"/>
                  </a:lnTo>
                  <a:lnTo>
                    <a:pt x="878" y="1106"/>
                  </a:lnTo>
                  <a:lnTo>
                    <a:pt x="906" y="1079"/>
                  </a:lnTo>
                  <a:lnTo>
                    <a:pt x="936" y="1050"/>
                  </a:lnTo>
                  <a:lnTo>
                    <a:pt x="968" y="1021"/>
                  </a:lnTo>
                  <a:lnTo>
                    <a:pt x="1000" y="992"/>
                  </a:lnTo>
                  <a:lnTo>
                    <a:pt x="1033" y="965"/>
                  </a:lnTo>
                  <a:lnTo>
                    <a:pt x="1067" y="936"/>
                  </a:lnTo>
                  <a:lnTo>
                    <a:pt x="1102" y="908"/>
                  </a:lnTo>
                  <a:lnTo>
                    <a:pt x="1136" y="880"/>
                  </a:lnTo>
                  <a:lnTo>
                    <a:pt x="1171" y="852"/>
                  </a:lnTo>
                  <a:lnTo>
                    <a:pt x="1207" y="824"/>
                  </a:lnTo>
                  <a:lnTo>
                    <a:pt x="1241" y="798"/>
                  </a:lnTo>
                  <a:lnTo>
                    <a:pt x="1275" y="771"/>
                  </a:lnTo>
                  <a:lnTo>
                    <a:pt x="1308" y="745"/>
                  </a:lnTo>
                  <a:lnTo>
                    <a:pt x="1320" y="735"/>
                  </a:lnTo>
                  <a:lnTo>
                    <a:pt x="1336" y="724"/>
                  </a:lnTo>
                  <a:lnTo>
                    <a:pt x="1355" y="712"/>
                  </a:lnTo>
                  <a:lnTo>
                    <a:pt x="1377" y="698"/>
                  </a:lnTo>
                  <a:lnTo>
                    <a:pt x="1400" y="684"/>
                  </a:lnTo>
                  <a:lnTo>
                    <a:pt x="1425" y="669"/>
                  </a:lnTo>
                  <a:lnTo>
                    <a:pt x="1449" y="653"/>
                  </a:lnTo>
                  <a:lnTo>
                    <a:pt x="1475" y="637"/>
                  </a:lnTo>
                  <a:lnTo>
                    <a:pt x="1498" y="621"/>
                  </a:lnTo>
                  <a:lnTo>
                    <a:pt x="1521" y="604"/>
                  </a:lnTo>
                  <a:lnTo>
                    <a:pt x="1543" y="589"/>
                  </a:lnTo>
                  <a:lnTo>
                    <a:pt x="1561" y="573"/>
                  </a:lnTo>
                  <a:lnTo>
                    <a:pt x="1576" y="558"/>
                  </a:lnTo>
                  <a:lnTo>
                    <a:pt x="1587" y="545"/>
                  </a:lnTo>
                  <a:lnTo>
                    <a:pt x="1596" y="533"/>
                  </a:lnTo>
                  <a:lnTo>
                    <a:pt x="1598" y="521"/>
                  </a:lnTo>
                  <a:lnTo>
                    <a:pt x="1606" y="521"/>
                  </a:lnTo>
                  <a:lnTo>
                    <a:pt x="1612" y="519"/>
                  </a:lnTo>
                  <a:lnTo>
                    <a:pt x="1619" y="518"/>
                  </a:lnTo>
                  <a:lnTo>
                    <a:pt x="1625" y="515"/>
                  </a:lnTo>
                  <a:lnTo>
                    <a:pt x="1630" y="513"/>
                  </a:lnTo>
                  <a:lnTo>
                    <a:pt x="1634" y="510"/>
                  </a:lnTo>
                  <a:lnTo>
                    <a:pt x="1636" y="506"/>
                  </a:lnTo>
                  <a:lnTo>
                    <a:pt x="1637" y="503"/>
                  </a:lnTo>
                  <a:lnTo>
                    <a:pt x="1645" y="501"/>
                  </a:lnTo>
                  <a:lnTo>
                    <a:pt x="1661" y="495"/>
                  </a:lnTo>
                  <a:lnTo>
                    <a:pt x="1682" y="484"/>
                  </a:lnTo>
                  <a:lnTo>
                    <a:pt x="1709" y="471"/>
                  </a:lnTo>
                  <a:lnTo>
                    <a:pt x="1741" y="455"/>
                  </a:lnTo>
                  <a:lnTo>
                    <a:pt x="1775" y="438"/>
                  </a:lnTo>
                  <a:lnTo>
                    <a:pt x="1811" y="419"/>
                  </a:lnTo>
                  <a:lnTo>
                    <a:pt x="1848" y="400"/>
                  </a:lnTo>
                  <a:lnTo>
                    <a:pt x="1884" y="380"/>
                  </a:lnTo>
                  <a:lnTo>
                    <a:pt x="1920" y="362"/>
                  </a:lnTo>
                  <a:lnTo>
                    <a:pt x="1953" y="344"/>
                  </a:lnTo>
                  <a:lnTo>
                    <a:pt x="1983" y="327"/>
                  </a:lnTo>
                  <a:lnTo>
                    <a:pt x="2008" y="313"/>
                  </a:lnTo>
                  <a:lnTo>
                    <a:pt x="2027" y="301"/>
                  </a:lnTo>
                  <a:lnTo>
                    <a:pt x="2040" y="294"/>
                  </a:lnTo>
                  <a:lnTo>
                    <a:pt x="2044" y="289"/>
                  </a:lnTo>
                  <a:lnTo>
                    <a:pt x="2052" y="288"/>
                  </a:lnTo>
                  <a:lnTo>
                    <a:pt x="2063" y="287"/>
                  </a:lnTo>
                  <a:lnTo>
                    <a:pt x="2075" y="284"/>
                  </a:lnTo>
                  <a:lnTo>
                    <a:pt x="2088" y="280"/>
                  </a:lnTo>
                  <a:lnTo>
                    <a:pt x="2101" y="276"/>
                  </a:lnTo>
                  <a:lnTo>
                    <a:pt x="2116" y="270"/>
                  </a:lnTo>
                  <a:lnTo>
                    <a:pt x="2131" y="265"/>
                  </a:lnTo>
                  <a:lnTo>
                    <a:pt x="2146" y="258"/>
                  </a:lnTo>
                  <a:lnTo>
                    <a:pt x="2160" y="253"/>
                  </a:lnTo>
                  <a:lnTo>
                    <a:pt x="2174" y="247"/>
                  </a:lnTo>
                  <a:lnTo>
                    <a:pt x="2185" y="240"/>
                  </a:lnTo>
                  <a:lnTo>
                    <a:pt x="2197" y="234"/>
                  </a:lnTo>
                  <a:lnTo>
                    <a:pt x="2206" y="229"/>
                  </a:lnTo>
                  <a:lnTo>
                    <a:pt x="2212" y="223"/>
                  </a:lnTo>
                  <a:lnTo>
                    <a:pt x="2217" y="219"/>
                  </a:lnTo>
                  <a:lnTo>
                    <a:pt x="2218" y="215"/>
                  </a:lnTo>
                  <a:lnTo>
                    <a:pt x="2251" y="214"/>
                  </a:lnTo>
                  <a:lnTo>
                    <a:pt x="2283" y="211"/>
                  </a:lnTo>
                  <a:lnTo>
                    <a:pt x="2316" y="205"/>
                  </a:lnTo>
                  <a:lnTo>
                    <a:pt x="2348" y="198"/>
                  </a:lnTo>
                  <a:lnTo>
                    <a:pt x="2381" y="190"/>
                  </a:lnTo>
                  <a:lnTo>
                    <a:pt x="2413" y="181"/>
                  </a:lnTo>
                  <a:lnTo>
                    <a:pt x="2444" y="170"/>
                  </a:lnTo>
                  <a:lnTo>
                    <a:pt x="2476" y="160"/>
                  </a:lnTo>
                  <a:lnTo>
                    <a:pt x="2506" y="149"/>
                  </a:lnTo>
                  <a:lnTo>
                    <a:pt x="2537" y="137"/>
                  </a:lnTo>
                  <a:lnTo>
                    <a:pt x="2566" y="127"/>
                  </a:lnTo>
                  <a:lnTo>
                    <a:pt x="2595" y="116"/>
                  </a:lnTo>
                  <a:lnTo>
                    <a:pt x="2623" y="106"/>
                  </a:lnTo>
                  <a:lnTo>
                    <a:pt x="2650" y="98"/>
                  </a:lnTo>
                  <a:lnTo>
                    <a:pt x="2678" y="90"/>
                  </a:lnTo>
                  <a:lnTo>
                    <a:pt x="2704" y="84"/>
                  </a:lnTo>
                  <a:lnTo>
                    <a:pt x="2712" y="82"/>
                  </a:lnTo>
                  <a:lnTo>
                    <a:pt x="2725" y="80"/>
                  </a:lnTo>
                  <a:lnTo>
                    <a:pt x="2740" y="77"/>
                  </a:lnTo>
                  <a:lnTo>
                    <a:pt x="2756" y="72"/>
                  </a:lnTo>
                  <a:lnTo>
                    <a:pt x="2775" y="68"/>
                  </a:lnTo>
                  <a:lnTo>
                    <a:pt x="2794" y="64"/>
                  </a:lnTo>
                  <a:lnTo>
                    <a:pt x="2814" y="60"/>
                  </a:lnTo>
                  <a:lnTo>
                    <a:pt x="2834" y="55"/>
                  </a:lnTo>
                  <a:lnTo>
                    <a:pt x="2855" y="50"/>
                  </a:lnTo>
                  <a:lnTo>
                    <a:pt x="2873" y="46"/>
                  </a:lnTo>
                  <a:lnTo>
                    <a:pt x="2890" y="40"/>
                  </a:lnTo>
                  <a:lnTo>
                    <a:pt x="2906" y="36"/>
                  </a:lnTo>
                  <a:lnTo>
                    <a:pt x="2919" y="32"/>
                  </a:lnTo>
                  <a:lnTo>
                    <a:pt x="2928" y="27"/>
                  </a:lnTo>
                  <a:lnTo>
                    <a:pt x="2935" y="23"/>
                  </a:lnTo>
                  <a:lnTo>
                    <a:pt x="2937" y="19"/>
                  </a:lnTo>
                  <a:lnTo>
                    <a:pt x="2945" y="20"/>
                  </a:lnTo>
                  <a:lnTo>
                    <a:pt x="2956" y="21"/>
                  </a:lnTo>
                  <a:lnTo>
                    <a:pt x="2970" y="21"/>
                  </a:lnTo>
                  <a:lnTo>
                    <a:pt x="2983" y="21"/>
                  </a:lnTo>
                  <a:lnTo>
                    <a:pt x="3000" y="20"/>
                  </a:lnTo>
                  <a:lnTo>
                    <a:pt x="3018" y="19"/>
                  </a:lnTo>
                  <a:lnTo>
                    <a:pt x="3037" y="18"/>
                  </a:lnTo>
                  <a:lnTo>
                    <a:pt x="3055" y="16"/>
                  </a:lnTo>
                  <a:lnTo>
                    <a:pt x="3074" y="15"/>
                  </a:lnTo>
                  <a:lnTo>
                    <a:pt x="3093" y="13"/>
                  </a:lnTo>
                  <a:lnTo>
                    <a:pt x="3112" y="11"/>
                  </a:lnTo>
                  <a:lnTo>
                    <a:pt x="3130" y="9"/>
                  </a:lnTo>
                  <a:lnTo>
                    <a:pt x="3147" y="6"/>
                  </a:lnTo>
                  <a:lnTo>
                    <a:pt x="3163" y="4"/>
                  </a:lnTo>
                  <a:lnTo>
                    <a:pt x="3177" y="2"/>
                  </a:lnTo>
                  <a:lnTo>
                    <a:pt x="3189" y="0"/>
                  </a:lnTo>
                  <a:lnTo>
                    <a:pt x="3214" y="5"/>
                  </a:lnTo>
                  <a:lnTo>
                    <a:pt x="3235" y="9"/>
                  </a:lnTo>
                  <a:lnTo>
                    <a:pt x="3249" y="11"/>
                  </a:lnTo>
                  <a:lnTo>
                    <a:pt x="3261" y="13"/>
                  </a:lnTo>
                  <a:lnTo>
                    <a:pt x="3272" y="16"/>
                  </a:lnTo>
                  <a:lnTo>
                    <a:pt x="3281" y="22"/>
                  </a:lnTo>
                  <a:lnTo>
                    <a:pt x="3292" y="32"/>
                  </a:lnTo>
                  <a:lnTo>
                    <a:pt x="3305" y="47"/>
                  </a:lnTo>
                  <a:lnTo>
                    <a:pt x="3341" y="39"/>
                  </a:lnTo>
                  <a:lnTo>
                    <a:pt x="3376" y="34"/>
                  </a:lnTo>
                  <a:lnTo>
                    <a:pt x="3412" y="31"/>
                  </a:lnTo>
                  <a:lnTo>
                    <a:pt x="3447" y="30"/>
                  </a:lnTo>
                  <a:lnTo>
                    <a:pt x="3481" y="30"/>
                  </a:lnTo>
                  <a:lnTo>
                    <a:pt x="3517" y="32"/>
                  </a:lnTo>
                  <a:lnTo>
                    <a:pt x="3552" y="35"/>
                  </a:lnTo>
                  <a:lnTo>
                    <a:pt x="3586" y="39"/>
                  </a:lnTo>
                  <a:lnTo>
                    <a:pt x="3621" y="46"/>
                  </a:lnTo>
                  <a:lnTo>
                    <a:pt x="3655" y="52"/>
                  </a:lnTo>
                  <a:lnTo>
                    <a:pt x="3690" y="60"/>
                  </a:lnTo>
                  <a:lnTo>
                    <a:pt x="3725" y="68"/>
                  </a:lnTo>
                  <a:lnTo>
                    <a:pt x="3760" y="76"/>
                  </a:lnTo>
                  <a:lnTo>
                    <a:pt x="3795" y="85"/>
                  </a:lnTo>
                  <a:lnTo>
                    <a:pt x="3831" y="94"/>
                  </a:lnTo>
                  <a:lnTo>
                    <a:pt x="3868" y="102"/>
                  </a:lnTo>
                  <a:lnTo>
                    <a:pt x="3876" y="94"/>
                  </a:lnTo>
                  <a:lnTo>
                    <a:pt x="3888" y="81"/>
                  </a:lnTo>
                  <a:lnTo>
                    <a:pt x="3901" y="67"/>
                  </a:lnTo>
                  <a:lnTo>
                    <a:pt x="3913" y="52"/>
                  </a:lnTo>
                  <a:lnTo>
                    <a:pt x="3925" y="38"/>
                  </a:lnTo>
                  <a:lnTo>
                    <a:pt x="3935" y="26"/>
                  </a:lnTo>
                  <a:lnTo>
                    <a:pt x="3942" y="16"/>
                  </a:lnTo>
                  <a:lnTo>
                    <a:pt x="3944" y="10"/>
                  </a:lnTo>
                  <a:lnTo>
                    <a:pt x="3956" y="12"/>
                  </a:lnTo>
                  <a:lnTo>
                    <a:pt x="3969" y="14"/>
                  </a:lnTo>
                  <a:lnTo>
                    <a:pt x="3983" y="17"/>
                  </a:lnTo>
                  <a:lnTo>
                    <a:pt x="3996" y="20"/>
                  </a:lnTo>
                  <a:lnTo>
                    <a:pt x="4012" y="23"/>
                  </a:lnTo>
                  <a:lnTo>
                    <a:pt x="4027" y="27"/>
                  </a:lnTo>
                  <a:lnTo>
                    <a:pt x="4043" y="30"/>
                  </a:lnTo>
                  <a:lnTo>
                    <a:pt x="4058" y="34"/>
                  </a:lnTo>
                  <a:lnTo>
                    <a:pt x="4074" y="38"/>
                  </a:lnTo>
                  <a:lnTo>
                    <a:pt x="4089" y="43"/>
                  </a:lnTo>
                  <a:lnTo>
                    <a:pt x="4103" y="47"/>
                  </a:lnTo>
                  <a:lnTo>
                    <a:pt x="4117" y="50"/>
                  </a:lnTo>
                  <a:lnTo>
                    <a:pt x="4128" y="54"/>
                  </a:lnTo>
                  <a:lnTo>
                    <a:pt x="4140" y="59"/>
                  </a:lnTo>
                  <a:lnTo>
                    <a:pt x="4150" y="63"/>
                  </a:lnTo>
                  <a:lnTo>
                    <a:pt x="4158" y="66"/>
                  </a:lnTo>
                  <a:lnTo>
                    <a:pt x="4180" y="63"/>
                  </a:lnTo>
                  <a:lnTo>
                    <a:pt x="4206" y="63"/>
                  </a:lnTo>
                  <a:lnTo>
                    <a:pt x="4233" y="67"/>
                  </a:lnTo>
                  <a:lnTo>
                    <a:pt x="4260" y="73"/>
                  </a:lnTo>
                  <a:lnTo>
                    <a:pt x="4290" y="82"/>
                  </a:lnTo>
                  <a:lnTo>
                    <a:pt x="4320" y="91"/>
                  </a:lnTo>
                  <a:lnTo>
                    <a:pt x="4350" y="103"/>
                  </a:lnTo>
                  <a:lnTo>
                    <a:pt x="4382" y="116"/>
                  </a:lnTo>
                  <a:lnTo>
                    <a:pt x="4412" y="129"/>
                  </a:lnTo>
                  <a:lnTo>
                    <a:pt x="4442" y="140"/>
                  </a:lnTo>
                  <a:lnTo>
                    <a:pt x="4472" y="153"/>
                  </a:lnTo>
                  <a:lnTo>
                    <a:pt x="4502" y="164"/>
                  </a:lnTo>
                  <a:lnTo>
                    <a:pt x="4529" y="172"/>
                  </a:lnTo>
                  <a:lnTo>
                    <a:pt x="4556" y="180"/>
                  </a:lnTo>
                  <a:lnTo>
                    <a:pt x="4582" y="184"/>
                  </a:lnTo>
                  <a:lnTo>
                    <a:pt x="4604" y="186"/>
                  </a:lnTo>
                  <a:lnTo>
                    <a:pt x="4609" y="198"/>
                  </a:lnTo>
                  <a:lnTo>
                    <a:pt x="4624" y="212"/>
                  </a:lnTo>
                  <a:lnTo>
                    <a:pt x="4648" y="227"/>
                  </a:lnTo>
                  <a:lnTo>
                    <a:pt x="4677" y="243"/>
                  </a:lnTo>
                  <a:lnTo>
                    <a:pt x="4714" y="261"/>
                  </a:lnTo>
                  <a:lnTo>
                    <a:pt x="4754" y="279"/>
                  </a:lnTo>
                  <a:lnTo>
                    <a:pt x="4799" y="298"/>
                  </a:lnTo>
                  <a:lnTo>
                    <a:pt x="4844" y="317"/>
                  </a:lnTo>
                  <a:lnTo>
                    <a:pt x="4890" y="336"/>
                  </a:lnTo>
                  <a:lnTo>
                    <a:pt x="4937" y="355"/>
                  </a:lnTo>
                  <a:lnTo>
                    <a:pt x="4981" y="373"/>
                  </a:lnTo>
                  <a:lnTo>
                    <a:pt x="5021" y="391"/>
                  </a:lnTo>
                  <a:lnTo>
                    <a:pt x="5058" y="407"/>
                  </a:lnTo>
                  <a:lnTo>
                    <a:pt x="5088" y="422"/>
                  </a:lnTo>
                  <a:lnTo>
                    <a:pt x="5113" y="436"/>
                  </a:lnTo>
                  <a:lnTo>
                    <a:pt x="5127" y="448"/>
                  </a:lnTo>
                  <a:lnTo>
                    <a:pt x="5133" y="452"/>
                  </a:lnTo>
                  <a:lnTo>
                    <a:pt x="5142" y="458"/>
                  </a:lnTo>
                  <a:lnTo>
                    <a:pt x="5154" y="467"/>
                  </a:lnTo>
                  <a:lnTo>
                    <a:pt x="5169" y="476"/>
                  </a:lnTo>
                  <a:lnTo>
                    <a:pt x="5186" y="486"/>
                  </a:lnTo>
                  <a:lnTo>
                    <a:pt x="5204" y="497"/>
                  </a:lnTo>
                  <a:lnTo>
                    <a:pt x="5224" y="508"/>
                  </a:lnTo>
                  <a:lnTo>
                    <a:pt x="5244" y="519"/>
                  </a:lnTo>
                  <a:lnTo>
                    <a:pt x="5264" y="531"/>
                  </a:lnTo>
                  <a:lnTo>
                    <a:pt x="5284" y="541"/>
                  </a:lnTo>
                  <a:lnTo>
                    <a:pt x="5302" y="551"/>
                  </a:lnTo>
                  <a:lnTo>
                    <a:pt x="5319" y="560"/>
                  </a:lnTo>
                  <a:lnTo>
                    <a:pt x="5334" y="567"/>
                  </a:lnTo>
                  <a:lnTo>
                    <a:pt x="5346" y="572"/>
                  </a:lnTo>
                  <a:lnTo>
                    <a:pt x="5355" y="577"/>
                  </a:lnTo>
                  <a:lnTo>
                    <a:pt x="5360" y="578"/>
                  </a:lnTo>
                  <a:lnTo>
                    <a:pt x="5363" y="582"/>
                  </a:lnTo>
                  <a:lnTo>
                    <a:pt x="5370" y="589"/>
                  </a:lnTo>
                  <a:lnTo>
                    <a:pt x="5382" y="599"/>
                  </a:lnTo>
                  <a:lnTo>
                    <a:pt x="5398" y="610"/>
                  </a:lnTo>
                  <a:lnTo>
                    <a:pt x="5415" y="622"/>
                  </a:lnTo>
                  <a:lnTo>
                    <a:pt x="5435" y="636"/>
                  </a:lnTo>
                  <a:lnTo>
                    <a:pt x="5457" y="650"/>
                  </a:lnTo>
                  <a:lnTo>
                    <a:pt x="5480" y="664"/>
                  </a:lnTo>
                  <a:lnTo>
                    <a:pt x="5502" y="678"/>
                  </a:lnTo>
                  <a:lnTo>
                    <a:pt x="5524" y="690"/>
                  </a:lnTo>
                  <a:lnTo>
                    <a:pt x="5546" y="703"/>
                  </a:lnTo>
                  <a:lnTo>
                    <a:pt x="5565" y="714"/>
                  </a:lnTo>
                  <a:lnTo>
                    <a:pt x="5582" y="723"/>
                  </a:lnTo>
                  <a:lnTo>
                    <a:pt x="5597" y="730"/>
                  </a:lnTo>
                  <a:lnTo>
                    <a:pt x="5606" y="735"/>
                  </a:lnTo>
                  <a:lnTo>
                    <a:pt x="5613" y="736"/>
                  </a:lnTo>
                  <a:lnTo>
                    <a:pt x="5615" y="743"/>
                  </a:lnTo>
                  <a:lnTo>
                    <a:pt x="5621" y="747"/>
                  </a:lnTo>
                  <a:lnTo>
                    <a:pt x="5631" y="751"/>
                  </a:lnTo>
                  <a:lnTo>
                    <a:pt x="5641" y="754"/>
                  </a:lnTo>
                  <a:lnTo>
                    <a:pt x="5652" y="757"/>
                  </a:lnTo>
                  <a:lnTo>
                    <a:pt x="5662" y="762"/>
                  </a:lnTo>
                  <a:lnTo>
                    <a:pt x="5668" y="766"/>
                  </a:lnTo>
                  <a:lnTo>
                    <a:pt x="5670" y="772"/>
                  </a:lnTo>
                  <a:close/>
                </a:path>
              </a:pathLst>
            </a:custGeom>
            <a:solidFill>
              <a:srgbClr val="00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2" name="Freeform 150"/>
            <p:cNvSpPr>
              <a:spLocks/>
            </p:cNvSpPr>
            <p:nvPr/>
          </p:nvSpPr>
          <p:spPr bwMode="auto">
            <a:xfrm>
              <a:off x="3910" y="2550"/>
              <a:ext cx="1250" cy="1215"/>
            </a:xfrm>
            <a:custGeom>
              <a:avLst/>
              <a:gdLst>
                <a:gd name="T0" fmla="*/ 598 w 6249"/>
                <a:gd name="T1" fmla="*/ 4729 h 6076"/>
                <a:gd name="T2" fmla="*/ 418 w 6249"/>
                <a:gd name="T3" fmla="*/ 4355 h 6076"/>
                <a:gd name="T4" fmla="*/ 210 w 6249"/>
                <a:gd name="T5" fmla="*/ 3959 h 6076"/>
                <a:gd name="T6" fmla="*/ 77 w 6249"/>
                <a:gd name="T7" fmla="*/ 3385 h 6076"/>
                <a:gd name="T8" fmla="*/ 4 w 6249"/>
                <a:gd name="T9" fmla="*/ 3042 h 6076"/>
                <a:gd name="T10" fmla="*/ 54 w 6249"/>
                <a:gd name="T11" fmla="*/ 2514 h 6076"/>
                <a:gd name="T12" fmla="*/ 169 w 6249"/>
                <a:gd name="T13" fmla="*/ 1998 h 6076"/>
                <a:gd name="T14" fmla="*/ 373 w 6249"/>
                <a:gd name="T15" fmla="*/ 1572 h 6076"/>
                <a:gd name="T16" fmla="*/ 635 w 6249"/>
                <a:gd name="T17" fmla="*/ 1160 h 6076"/>
                <a:gd name="T18" fmla="*/ 837 w 6249"/>
                <a:gd name="T19" fmla="*/ 977 h 6076"/>
                <a:gd name="T20" fmla="*/ 835 w 6249"/>
                <a:gd name="T21" fmla="*/ 1073 h 6076"/>
                <a:gd name="T22" fmla="*/ 764 w 6249"/>
                <a:gd name="T23" fmla="*/ 1307 h 6076"/>
                <a:gd name="T24" fmla="*/ 839 w 6249"/>
                <a:gd name="T25" fmla="*/ 1199 h 6076"/>
                <a:gd name="T26" fmla="*/ 1038 w 6249"/>
                <a:gd name="T27" fmla="*/ 1116 h 6076"/>
                <a:gd name="T28" fmla="*/ 1239 w 6249"/>
                <a:gd name="T29" fmla="*/ 1242 h 6076"/>
                <a:gd name="T30" fmla="*/ 1126 w 6249"/>
                <a:gd name="T31" fmla="*/ 847 h 6076"/>
                <a:gd name="T32" fmla="*/ 1399 w 6249"/>
                <a:gd name="T33" fmla="*/ 759 h 6076"/>
                <a:gd name="T34" fmla="*/ 1543 w 6249"/>
                <a:gd name="T35" fmla="*/ 740 h 6076"/>
                <a:gd name="T36" fmla="*/ 1645 w 6249"/>
                <a:gd name="T37" fmla="*/ 754 h 6076"/>
                <a:gd name="T38" fmla="*/ 1541 w 6249"/>
                <a:gd name="T39" fmla="*/ 502 h 6076"/>
                <a:gd name="T40" fmla="*/ 1349 w 6249"/>
                <a:gd name="T41" fmla="*/ 558 h 6076"/>
                <a:gd name="T42" fmla="*/ 1629 w 6249"/>
                <a:gd name="T43" fmla="*/ 368 h 6076"/>
                <a:gd name="T44" fmla="*/ 1992 w 6249"/>
                <a:gd name="T45" fmla="*/ 215 h 6076"/>
                <a:gd name="T46" fmla="*/ 2516 w 6249"/>
                <a:gd name="T47" fmla="*/ 67 h 6076"/>
                <a:gd name="T48" fmla="*/ 3082 w 6249"/>
                <a:gd name="T49" fmla="*/ 2 h 6076"/>
                <a:gd name="T50" fmla="*/ 3297 w 6249"/>
                <a:gd name="T51" fmla="*/ 10 h 6076"/>
                <a:gd name="T52" fmla="*/ 3699 w 6249"/>
                <a:gd name="T53" fmla="*/ 43 h 6076"/>
                <a:gd name="T54" fmla="*/ 4167 w 6249"/>
                <a:gd name="T55" fmla="*/ 185 h 6076"/>
                <a:gd name="T56" fmla="*/ 4604 w 6249"/>
                <a:gd name="T57" fmla="*/ 375 h 6076"/>
                <a:gd name="T58" fmla="*/ 4907 w 6249"/>
                <a:gd name="T59" fmla="*/ 567 h 6076"/>
                <a:gd name="T60" fmla="*/ 5097 w 6249"/>
                <a:gd name="T61" fmla="*/ 717 h 6076"/>
                <a:gd name="T62" fmla="*/ 5386 w 6249"/>
                <a:gd name="T63" fmla="*/ 1051 h 6076"/>
                <a:gd name="T64" fmla="*/ 5472 w 6249"/>
                <a:gd name="T65" fmla="*/ 1308 h 6076"/>
                <a:gd name="T66" fmla="*/ 5386 w 6249"/>
                <a:gd name="T67" fmla="*/ 1477 h 6076"/>
                <a:gd name="T68" fmla="*/ 5182 w 6249"/>
                <a:gd name="T69" fmla="*/ 1443 h 6076"/>
                <a:gd name="T70" fmla="*/ 5123 w 6249"/>
                <a:gd name="T71" fmla="*/ 1575 h 6076"/>
                <a:gd name="T72" fmla="*/ 5249 w 6249"/>
                <a:gd name="T73" fmla="*/ 1746 h 6076"/>
                <a:gd name="T74" fmla="*/ 5254 w 6249"/>
                <a:gd name="T75" fmla="*/ 1999 h 6076"/>
                <a:gd name="T76" fmla="*/ 5280 w 6249"/>
                <a:gd name="T77" fmla="*/ 1691 h 6076"/>
                <a:gd name="T78" fmla="*/ 5488 w 6249"/>
                <a:gd name="T79" fmla="*/ 1569 h 6076"/>
                <a:gd name="T80" fmla="*/ 5601 w 6249"/>
                <a:gd name="T81" fmla="*/ 1531 h 6076"/>
                <a:gd name="T82" fmla="*/ 5685 w 6249"/>
                <a:gd name="T83" fmla="*/ 1441 h 6076"/>
                <a:gd name="T84" fmla="*/ 6016 w 6249"/>
                <a:gd name="T85" fmla="*/ 1943 h 6076"/>
                <a:gd name="T86" fmla="*/ 6190 w 6249"/>
                <a:gd name="T87" fmla="*/ 2492 h 6076"/>
                <a:gd name="T88" fmla="*/ 6207 w 6249"/>
                <a:gd name="T89" fmla="*/ 2996 h 6076"/>
                <a:gd name="T90" fmla="*/ 6189 w 6249"/>
                <a:gd name="T91" fmla="*/ 3549 h 6076"/>
                <a:gd name="T92" fmla="*/ 6049 w 6249"/>
                <a:gd name="T93" fmla="*/ 3997 h 6076"/>
                <a:gd name="T94" fmla="*/ 5930 w 6249"/>
                <a:gd name="T95" fmla="*/ 4439 h 6076"/>
                <a:gd name="T96" fmla="*/ 5679 w 6249"/>
                <a:gd name="T97" fmla="*/ 4822 h 6076"/>
                <a:gd name="T98" fmla="*/ 5422 w 6249"/>
                <a:gd name="T99" fmla="*/ 5150 h 6076"/>
                <a:gd name="T100" fmla="*/ 4991 w 6249"/>
                <a:gd name="T101" fmla="*/ 5486 h 6076"/>
                <a:gd name="T102" fmla="*/ 4805 w 6249"/>
                <a:gd name="T103" fmla="*/ 5629 h 6076"/>
                <a:gd name="T104" fmla="*/ 4445 w 6249"/>
                <a:gd name="T105" fmla="*/ 5820 h 6076"/>
                <a:gd name="T106" fmla="*/ 4038 w 6249"/>
                <a:gd name="T107" fmla="*/ 5945 h 6076"/>
                <a:gd name="T108" fmla="*/ 3714 w 6249"/>
                <a:gd name="T109" fmla="*/ 6036 h 6076"/>
                <a:gd name="T110" fmla="*/ 3503 w 6249"/>
                <a:gd name="T111" fmla="*/ 6066 h 6076"/>
                <a:gd name="T112" fmla="*/ 3208 w 6249"/>
                <a:gd name="T113" fmla="*/ 6050 h 6076"/>
                <a:gd name="T114" fmla="*/ 2786 w 6249"/>
                <a:gd name="T115" fmla="*/ 6043 h 6076"/>
                <a:gd name="T116" fmla="*/ 2597 w 6249"/>
                <a:gd name="T117" fmla="*/ 6025 h 6076"/>
                <a:gd name="T118" fmla="*/ 2207 w 6249"/>
                <a:gd name="T119" fmla="*/ 5913 h 6076"/>
                <a:gd name="T120" fmla="*/ 1725 w 6249"/>
                <a:gd name="T121" fmla="*/ 5681 h 6076"/>
                <a:gd name="T122" fmla="*/ 1518 w 6249"/>
                <a:gd name="T123" fmla="*/ 5562 h 6076"/>
                <a:gd name="T124" fmla="*/ 1290 w 6249"/>
                <a:gd name="T125" fmla="*/ 5417 h 6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249" h="6076">
                  <a:moveTo>
                    <a:pt x="1247" y="5395"/>
                  </a:moveTo>
                  <a:lnTo>
                    <a:pt x="1205" y="5355"/>
                  </a:lnTo>
                  <a:lnTo>
                    <a:pt x="1163" y="5314"/>
                  </a:lnTo>
                  <a:lnTo>
                    <a:pt x="1119" y="5274"/>
                  </a:lnTo>
                  <a:lnTo>
                    <a:pt x="1075" y="5232"/>
                  </a:lnTo>
                  <a:lnTo>
                    <a:pt x="1033" y="5191"/>
                  </a:lnTo>
                  <a:lnTo>
                    <a:pt x="989" y="5149"/>
                  </a:lnTo>
                  <a:lnTo>
                    <a:pt x="945" y="5108"/>
                  </a:lnTo>
                  <a:lnTo>
                    <a:pt x="903" y="5065"/>
                  </a:lnTo>
                  <a:lnTo>
                    <a:pt x="860" y="5024"/>
                  </a:lnTo>
                  <a:lnTo>
                    <a:pt x="819" y="4981"/>
                  </a:lnTo>
                  <a:lnTo>
                    <a:pt x="778" y="4940"/>
                  </a:lnTo>
                  <a:lnTo>
                    <a:pt x="740" y="4897"/>
                  </a:lnTo>
                  <a:lnTo>
                    <a:pt x="702" y="4855"/>
                  </a:lnTo>
                  <a:lnTo>
                    <a:pt x="666" y="4813"/>
                  </a:lnTo>
                  <a:lnTo>
                    <a:pt x="631" y="4771"/>
                  </a:lnTo>
                  <a:lnTo>
                    <a:pt x="598" y="4729"/>
                  </a:lnTo>
                  <a:lnTo>
                    <a:pt x="582" y="4708"/>
                  </a:lnTo>
                  <a:lnTo>
                    <a:pt x="568" y="4688"/>
                  </a:lnTo>
                  <a:lnTo>
                    <a:pt x="554" y="4666"/>
                  </a:lnTo>
                  <a:lnTo>
                    <a:pt x="541" y="4644"/>
                  </a:lnTo>
                  <a:lnTo>
                    <a:pt x="528" y="4623"/>
                  </a:lnTo>
                  <a:lnTo>
                    <a:pt x="517" y="4600"/>
                  </a:lnTo>
                  <a:lnTo>
                    <a:pt x="506" y="4579"/>
                  </a:lnTo>
                  <a:lnTo>
                    <a:pt x="495" y="4557"/>
                  </a:lnTo>
                  <a:lnTo>
                    <a:pt x="486" y="4534"/>
                  </a:lnTo>
                  <a:lnTo>
                    <a:pt x="476" y="4512"/>
                  </a:lnTo>
                  <a:lnTo>
                    <a:pt x="468" y="4490"/>
                  </a:lnTo>
                  <a:lnTo>
                    <a:pt x="459" y="4467"/>
                  </a:lnTo>
                  <a:lnTo>
                    <a:pt x="451" y="4445"/>
                  </a:lnTo>
                  <a:lnTo>
                    <a:pt x="442" y="4422"/>
                  </a:lnTo>
                  <a:lnTo>
                    <a:pt x="435" y="4399"/>
                  </a:lnTo>
                  <a:lnTo>
                    <a:pt x="426" y="4377"/>
                  </a:lnTo>
                  <a:lnTo>
                    <a:pt x="418" y="4355"/>
                  </a:lnTo>
                  <a:lnTo>
                    <a:pt x="410" y="4331"/>
                  </a:lnTo>
                  <a:lnTo>
                    <a:pt x="402" y="4309"/>
                  </a:lnTo>
                  <a:lnTo>
                    <a:pt x="393" y="4286"/>
                  </a:lnTo>
                  <a:lnTo>
                    <a:pt x="385" y="4264"/>
                  </a:lnTo>
                  <a:lnTo>
                    <a:pt x="376" y="4241"/>
                  </a:lnTo>
                  <a:lnTo>
                    <a:pt x="367" y="4218"/>
                  </a:lnTo>
                  <a:lnTo>
                    <a:pt x="357" y="4197"/>
                  </a:lnTo>
                  <a:lnTo>
                    <a:pt x="346" y="4175"/>
                  </a:lnTo>
                  <a:lnTo>
                    <a:pt x="336" y="4152"/>
                  </a:lnTo>
                  <a:lnTo>
                    <a:pt x="324" y="4130"/>
                  </a:lnTo>
                  <a:lnTo>
                    <a:pt x="311" y="4109"/>
                  </a:lnTo>
                  <a:lnTo>
                    <a:pt x="299" y="4088"/>
                  </a:lnTo>
                  <a:lnTo>
                    <a:pt x="285" y="4066"/>
                  </a:lnTo>
                  <a:lnTo>
                    <a:pt x="271" y="4045"/>
                  </a:lnTo>
                  <a:lnTo>
                    <a:pt x="255" y="4024"/>
                  </a:lnTo>
                  <a:lnTo>
                    <a:pt x="230" y="3992"/>
                  </a:lnTo>
                  <a:lnTo>
                    <a:pt x="210" y="3959"/>
                  </a:lnTo>
                  <a:lnTo>
                    <a:pt x="191" y="3924"/>
                  </a:lnTo>
                  <a:lnTo>
                    <a:pt x="176" y="3888"/>
                  </a:lnTo>
                  <a:lnTo>
                    <a:pt x="162" y="3850"/>
                  </a:lnTo>
                  <a:lnTo>
                    <a:pt x="151" y="3812"/>
                  </a:lnTo>
                  <a:lnTo>
                    <a:pt x="140" y="3773"/>
                  </a:lnTo>
                  <a:lnTo>
                    <a:pt x="132" y="3734"/>
                  </a:lnTo>
                  <a:lnTo>
                    <a:pt x="124" y="3695"/>
                  </a:lnTo>
                  <a:lnTo>
                    <a:pt x="118" y="3656"/>
                  </a:lnTo>
                  <a:lnTo>
                    <a:pt x="112" y="3616"/>
                  </a:lnTo>
                  <a:lnTo>
                    <a:pt x="107" y="3578"/>
                  </a:lnTo>
                  <a:lnTo>
                    <a:pt x="102" y="3540"/>
                  </a:lnTo>
                  <a:lnTo>
                    <a:pt x="96" y="3503"/>
                  </a:lnTo>
                  <a:lnTo>
                    <a:pt x="91" y="3467"/>
                  </a:lnTo>
                  <a:lnTo>
                    <a:pt x="85" y="3432"/>
                  </a:lnTo>
                  <a:lnTo>
                    <a:pt x="84" y="3418"/>
                  </a:lnTo>
                  <a:lnTo>
                    <a:pt x="82" y="3404"/>
                  </a:lnTo>
                  <a:lnTo>
                    <a:pt x="77" y="3385"/>
                  </a:lnTo>
                  <a:lnTo>
                    <a:pt x="72" y="3366"/>
                  </a:lnTo>
                  <a:lnTo>
                    <a:pt x="67" y="3346"/>
                  </a:lnTo>
                  <a:lnTo>
                    <a:pt x="60" y="3325"/>
                  </a:lnTo>
                  <a:lnTo>
                    <a:pt x="54" y="3304"/>
                  </a:lnTo>
                  <a:lnTo>
                    <a:pt x="49" y="3281"/>
                  </a:lnTo>
                  <a:lnTo>
                    <a:pt x="43" y="3260"/>
                  </a:lnTo>
                  <a:lnTo>
                    <a:pt x="39" y="3239"/>
                  </a:lnTo>
                  <a:lnTo>
                    <a:pt x="36" y="3217"/>
                  </a:lnTo>
                  <a:lnTo>
                    <a:pt x="34" y="3198"/>
                  </a:lnTo>
                  <a:lnTo>
                    <a:pt x="35" y="3179"/>
                  </a:lnTo>
                  <a:lnTo>
                    <a:pt x="37" y="3163"/>
                  </a:lnTo>
                  <a:lnTo>
                    <a:pt x="42" y="3148"/>
                  </a:lnTo>
                  <a:lnTo>
                    <a:pt x="51" y="3137"/>
                  </a:lnTo>
                  <a:lnTo>
                    <a:pt x="34" y="3116"/>
                  </a:lnTo>
                  <a:lnTo>
                    <a:pt x="20" y="3094"/>
                  </a:lnTo>
                  <a:lnTo>
                    <a:pt x="10" y="3068"/>
                  </a:lnTo>
                  <a:lnTo>
                    <a:pt x="4" y="3042"/>
                  </a:lnTo>
                  <a:lnTo>
                    <a:pt x="1" y="3013"/>
                  </a:lnTo>
                  <a:lnTo>
                    <a:pt x="0" y="2983"/>
                  </a:lnTo>
                  <a:lnTo>
                    <a:pt x="1" y="2953"/>
                  </a:lnTo>
                  <a:lnTo>
                    <a:pt x="3" y="2921"/>
                  </a:lnTo>
                  <a:lnTo>
                    <a:pt x="7" y="2889"/>
                  </a:lnTo>
                  <a:lnTo>
                    <a:pt x="11" y="2858"/>
                  </a:lnTo>
                  <a:lnTo>
                    <a:pt x="16" y="2827"/>
                  </a:lnTo>
                  <a:lnTo>
                    <a:pt x="21" y="2797"/>
                  </a:lnTo>
                  <a:lnTo>
                    <a:pt x="25" y="2769"/>
                  </a:lnTo>
                  <a:lnTo>
                    <a:pt x="29" y="2741"/>
                  </a:lnTo>
                  <a:lnTo>
                    <a:pt x="32" y="2715"/>
                  </a:lnTo>
                  <a:lnTo>
                    <a:pt x="33" y="2693"/>
                  </a:lnTo>
                  <a:lnTo>
                    <a:pt x="34" y="2658"/>
                  </a:lnTo>
                  <a:lnTo>
                    <a:pt x="37" y="2622"/>
                  </a:lnTo>
                  <a:lnTo>
                    <a:pt x="41" y="2587"/>
                  </a:lnTo>
                  <a:lnTo>
                    <a:pt x="46" y="2550"/>
                  </a:lnTo>
                  <a:lnTo>
                    <a:pt x="54" y="2514"/>
                  </a:lnTo>
                  <a:lnTo>
                    <a:pt x="61" y="2478"/>
                  </a:lnTo>
                  <a:lnTo>
                    <a:pt x="71" y="2443"/>
                  </a:lnTo>
                  <a:lnTo>
                    <a:pt x="80" y="2407"/>
                  </a:lnTo>
                  <a:lnTo>
                    <a:pt x="90" y="2371"/>
                  </a:lnTo>
                  <a:lnTo>
                    <a:pt x="100" y="2336"/>
                  </a:lnTo>
                  <a:lnTo>
                    <a:pt x="110" y="2300"/>
                  </a:lnTo>
                  <a:lnTo>
                    <a:pt x="120" y="2265"/>
                  </a:lnTo>
                  <a:lnTo>
                    <a:pt x="129" y="2230"/>
                  </a:lnTo>
                  <a:lnTo>
                    <a:pt x="138" y="2195"/>
                  </a:lnTo>
                  <a:lnTo>
                    <a:pt x="145" y="2161"/>
                  </a:lnTo>
                  <a:lnTo>
                    <a:pt x="153" y="2127"/>
                  </a:lnTo>
                  <a:lnTo>
                    <a:pt x="136" y="2117"/>
                  </a:lnTo>
                  <a:lnTo>
                    <a:pt x="141" y="2094"/>
                  </a:lnTo>
                  <a:lnTo>
                    <a:pt x="146" y="2071"/>
                  </a:lnTo>
                  <a:lnTo>
                    <a:pt x="154" y="2047"/>
                  </a:lnTo>
                  <a:lnTo>
                    <a:pt x="160" y="2023"/>
                  </a:lnTo>
                  <a:lnTo>
                    <a:pt x="169" y="1998"/>
                  </a:lnTo>
                  <a:lnTo>
                    <a:pt x="177" y="1974"/>
                  </a:lnTo>
                  <a:lnTo>
                    <a:pt x="186" y="1949"/>
                  </a:lnTo>
                  <a:lnTo>
                    <a:pt x="195" y="1925"/>
                  </a:lnTo>
                  <a:lnTo>
                    <a:pt x="205" y="1899"/>
                  </a:lnTo>
                  <a:lnTo>
                    <a:pt x="216" y="1874"/>
                  </a:lnTo>
                  <a:lnTo>
                    <a:pt x="226" y="1849"/>
                  </a:lnTo>
                  <a:lnTo>
                    <a:pt x="238" y="1824"/>
                  </a:lnTo>
                  <a:lnTo>
                    <a:pt x="250" y="1798"/>
                  </a:lnTo>
                  <a:lnTo>
                    <a:pt x="262" y="1773"/>
                  </a:lnTo>
                  <a:lnTo>
                    <a:pt x="275" y="1747"/>
                  </a:lnTo>
                  <a:lnTo>
                    <a:pt x="288" y="1722"/>
                  </a:lnTo>
                  <a:lnTo>
                    <a:pt x="302" y="1697"/>
                  </a:lnTo>
                  <a:lnTo>
                    <a:pt x="315" y="1672"/>
                  </a:lnTo>
                  <a:lnTo>
                    <a:pt x="329" y="1646"/>
                  </a:lnTo>
                  <a:lnTo>
                    <a:pt x="343" y="1622"/>
                  </a:lnTo>
                  <a:lnTo>
                    <a:pt x="358" y="1596"/>
                  </a:lnTo>
                  <a:lnTo>
                    <a:pt x="373" y="1572"/>
                  </a:lnTo>
                  <a:lnTo>
                    <a:pt x="388" y="1547"/>
                  </a:lnTo>
                  <a:lnTo>
                    <a:pt x="403" y="1523"/>
                  </a:lnTo>
                  <a:lnTo>
                    <a:pt x="419" y="1498"/>
                  </a:lnTo>
                  <a:lnTo>
                    <a:pt x="434" y="1475"/>
                  </a:lnTo>
                  <a:lnTo>
                    <a:pt x="450" y="1452"/>
                  </a:lnTo>
                  <a:lnTo>
                    <a:pt x="466" y="1428"/>
                  </a:lnTo>
                  <a:lnTo>
                    <a:pt x="482" y="1405"/>
                  </a:lnTo>
                  <a:lnTo>
                    <a:pt x="498" y="1382"/>
                  </a:lnTo>
                  <a:lnTo>
                    <a:pt x="514" y="1360"/>
                  </a:lnTo>
                  <a:lnTo>
                    <a:pt x="529" y="1339"/>
                  </a:lnTo>
                  <a:lnTo>
                    <a:pt x="545" y="1318"/>
                  </a:lnTo>
                  <a:lnTo>
                    <a:pt x="560" y="1294"/>
                  </a:lnTo>
                  <a:lnTo>
                    <a:pt x="575" y="1270"/>
                  </a:lnTo>
                  <a:lnTo>
                    <a:pt x="589" y="1243"/>
                  </a:lnTo>
                  <a:lnTo>
                    <a:pt x="604" y="1216"/>
                  </a:lnTo>
                  <a:lnTo>
                    <a:pt x="619" y="1189"/>
                  </a:lnTo>
                  <a:lnTo>
                    <a:pt x="635" y="1160"/>
                  </a:lnTo>
                  <a:lnTo>
                    <a:pt x="651" y="1131"/>
                  </a:lnTo>
                  <a:lnTo>
                    <a:pt x="668" y="1104"/>
                  </a:lnTo>
                  <a:lnTo>
                    <a:pt x="687" y="1077"/>
                  </a:lnTo>
                  <a:lnTo>
                    <a:pt x="707" y="1051"/>
                  </a:lnTo>
                  <a:lnTo>
                    <a:pt x="728" y="1025"/>
                  </a:lnTo>
                  <a:lnTo>
                    <a:pt x="752" y="1002"/>
                  </a:lnTo>
                  <a:lnTo>
                    <a:pt x="778" y="980"/>
                  </a:lnTo>
                  <a:lnTo>
                    <a:pt x="806" y="961"/>
                  </a:lnTo>
                  <a:lnTo>
                    <a:pt x="837" y="944"/>
                  </a:lnTo>
                  <a:lnTo>
                    <a:pt x="832" y="949"/>
                  </a:lnTo>
                  <a:lnTo>
                    <a:pt x="827" y="954"/>
                  </a:lnTo>
                  <a:lnTo>
                    <a:pt x="825" y="957"/>
                  </a:lnTo>
                  <a:lnTo>
                    <a:pt x="824" y="960"/>
                  </a:lnTo>
                  <a:lnTo>
                    <a:pt x="825" y="963"/>
                  </a:lnTo>
                  <a:lnTo>
                    <a:pt x="827" y="968"/>
                  </a:lnTo>
                  <a:lnTo>
                    <a:pt x="832" y="972"/>
                  </a:lnTo>
                  <a:lnTo>
                    <a:pt x="837" y="977"/>
                  </a:lnTo>
                  <a:lnTo>
                    <a:pt x="844" y="973"/>
                  </a:lnTo>
                  <a:lnTo>
                    <a:pt x="853" y="969"/>
                  </a:lnTo>
                  <a:lnTo>
                    <a:pt x="863" y="962"/>
                  </a:lnTo>
                  <a:lnTo>
                    <a:pt x="873" y="955"/>
                  </a:lnTo>
                  <a:lnTo>
                    <a:pt x="885" y="948"/>
                  </a:lnTo>
                  <a:lnTo>
                    <a:pt x="897" y="941"/>
                  </a:lnTo>
                  <a:lnTo>
                    <a:pt x="909" y="934"/>
                  </a:lnTo>
                  <a:lnTo>
                    <a:pt x="922" y="927"/>
                  </a:lnTo>
                  <a:lnTo>
                    <a:pt x="921" y="944"/>
                  </a:lnTo>
                  <a:lnTo>
                    <a:pt x="916" y="961"/>
                  </a:lnTo>
                  <a:lnTo>
                    <a:pt x="909" y="977"/>
                  </a:lnTo>
                  <a:lnTo>
                    <a:pt x="900" y="993"/>
                  </a:lnTo>
                  <a:lnTo>
                    <a:pt x="889" y="1010"/>
                  </a:lnTo>
                  <a:lnTo>
                    <a:pt x="877" y="1026"/>
                  </a:lnTo>
                  <a:lnTo>
                    <a:pt x="864" y="1042"/>
                  </a:lnTo>
                  <a:lnTo>
                    <a:pt x="850" y="1058"/>
                  </a:lnTo>
                  <a:lnTo>
                    <a:pt x="835" y="1073"/>
                  </a:lnTo>
                  <a:lnTo>
                    <a:pt x="820" y="1089"/>
                  </a:lnTo>
                  <a:lnTo>
                    <a:pt x="806" y="1105"/>
                  </a:lnTo>
                  <a:lnTo>
                    <a:pt x="792" y="1121"/>
                  </a:lnTo>
                  <a:lnTo>
                    <a:pt x="780" y="1136"/>
                  </a:lnTo>
                  <a:lnTo>
                    <a:pt x="769" y="1152"/>
                  </a:lnTo>
                  <a:lnTo>
                    <a:pt x="759" y="1166"/>
                  </a:lnTo>
                  <a:lnTo>
                    <a:pt x="752" y="1182"/>
                  </a:lnTo>
                  <a:lnTo>
                    <a:pt x="748" y="1193"/>
                  </a:lnTo>
                  <a:lnTo>
                    <a:pt x="738" y="1209"/>
                  </a:lnTo>
                  <a:lnTo>
                    <a:pt x="725" y="1229"/>
                  </a:lnTo>
                  <a:lnTo>
                    <a:pt x="716" y="1251"/>
                  </a:lnTo>
                  <a:lnTo>
                    <a:pt x="710" y="1270"/>
                  </a:lnTo>
                  <a:lnTo>
                    <a:pt x="715" y="1285"/>
                  </a:lnTo>
                  <a:lnTo>
                    <a:pt x="733" y="1292"/>
                  </a:lnTo>
                  <a:lnTo>
                    <a:pt x="768" y="1289"/>
                  </a:lnTo>
                  <a:lnTo>
                    <a:pt x="764" y="1298"/>
                  </a:lnTo>
                  <a:lnTo>
                    <a:pt x="764" y="1307"/>
                  </a:lnTo>
                  <a:lnTo>
                    <a:pt x="767" y="1316"/>
                  </a:lnTo>
                  <a:lnTo>
                    <a:pt x="773" y="1325"/>
                  </a:lnTo>
                  <a:lnTo>
                    <a:pt x="780" y="1333"/>
                  </a:lnTo>
                  <a:lnTo>
                    <a:pt x="788" y="1341"/>
                  </a:lnTo>
                  <a:lnTo>
                    <a:pt x="795" y="1348"/>
                  </a:lnTo>
                  <a:lnTo>
                    <a:pt x="803" y="1355"/>
                  </a:lnTo>
                  <a:lnTo>
                    <a:pt x="811" y="1345"/>
                  </a:lnTo>
                  <a:lnTo>
                    <a:pt x="819" y="1333"/>
                  </a:lnTo>
                  <a:lnTo>
                    <a:pt x="825" y="1321"/>
                  </a:lnTo>
                  <a:lnTo>
                    <a:pt x="830" y="1307"/>
                  </a:lnTo>
                  <a:lnTo>
                    <a:pt x="834" y="1293"/>
                  </a:lnTo>
                  <a:lnTo>
                    <a:pt x="836" y="1278"/>
                  </a:lnTo>
                  <a:lnTo>
                    <a:pt x="838" y="1262"/>
                  </a:lnTo>
                  <a:lnTo>
                    <a:pt x="839" y="1246"/>
                  </a:lnTo>
                  <a:lnTo>
                    <a:pt x="839" y="1231"/>
                  </a:lnTo>
                  <a:lnTo>
                    <a:pt x="840" y="1215"/>
                  </a:lnTo>
                  <a:lnTo>
                    <a:pt x="839" y="1199"/>
                  </a:lnTo>
                  <a:lnTo>
                    <a:pt x="839" y="1185"/>
                  </a:lnTo>
                  <a:lnTo>
                    <a:pt x="838" y="1171"/>
                  </a:lnTo>
                  <a:lnTo>
                    <a:pt x="838" y="1157"/>
                  </a:lnTo>
                  <a:lnTo>
                    <a:pt x="837" y="1144"/>
                  </a:lnTo>
                  <a:lnTo>
                    <a:pt x="837" y="1132"/>
                  </a:lnTo>
                  <a:lnTo>
                    <a:pt x="855" y="1130"/>
                  </a:lnTo>
                  <a:lnTo>
                    <a:pt x="872" y="1126"/>
                  </a:lnTo>
                  <a:lnTo>
                    <a:pt x="888" y="1119"/>
                  </a:lnTo>
                  <a:lnTo>
                    <a:pt x="903" y="1111"/>
                  </a:lnTo>
                  <a:lnTo>
                    <a:pt x="917" y="1103"/>
                  </a:lnTo>
                  <a:lnTo>
                    <a:pt x="931" y="1094"/>
                  </a:lnTo>
                  <a:lnTo>
                    <a:pt x="944" y="1088"/>
                  </a:lnTo>
                  <a:lnTo>
                    <a:pt x="957" y="1084"/>
                  </a:lnTo>
                  <a:lnTo>
                    <a:pt x="974" y="1084"/>
                  </a:lnTo>
                  <a:lnTo>
                    <a:pt x="999" y="1093"/>
                  </a:lnTo>
                  <a:lnTo>
                    <a:pt x="1020" y="1105"/>
                  </a:lnTo>
                  <a:lnTo>
                    <a:pt x="1038" y="1116"/>
                  </a:lnTo>
                  <a:lnTo>
                    <a:pt x="1055" y="1129"/>
                  </a:lnTo>
                  <a:lnTo>
                    <a:pt x="1070" y="1143"/>
                  </a:lnTo>
                  <a:lnTo>
                    <a:pt x="1085" y="1158"/>
                  </a:lnTo>
                  <a:lnTo>
                    <a:pt x="1098" y="1173"/>
                  </a:lnTo>
                  <a:lnTo>
                    <a:pt x="1110" y="1188"/>
                  </a:lnTo>
                  <a:lnTo>
                    <a:pt x="1123" y="1204"/>
                  </a:lnTo>
                  <a:lnTo>
                    <a:pt x="1137" y="1219"/>
                  </a:lnTo>
                  <a:lnTo>
                    <a:pt x="1151" y="1235"/>
                  </a:lnTo>
                  <a:lnTo>
                    <a:pt x="1166" y="1249"/>
                  </a:lnTo>
                  <a:lnTo>
                    <a:pt x="1183" y="1264"/>
                  </a:lnTo>
                  <a:lnTo>
                    <a:pt x="1202" y="1278"/>
                  </a:lnTo>
                  <a:lnTo>
                    <a:pt x="1222" y="1292"/>
                  </a:lnTo>
                  <a:lnTo>
                    <a:pt x="1247" y="1305"/>
                  </a:lnTo>
                  <a:lnTo>
                    <a:pt x="1253" y="1294"/>
                  </a:lnTo>
                  <a:lnTo>
                    <a:pt x="1253" y="1279"/>
                  </a:lnTo>
                  <a:lnTo>
                    <a:pt x="1249" y="1262"/>
                  </a:lnTo>
                  <a:lnTo>
                    <a:pt x="1239" y="1242"/>
                  </a:lnTo>
                  <a:lnTo>
                    <a:pt x="1225" y="1221"/>
                  </a:lnTo>
                  <a:lnTo>
                    <a:pt x="1209" y="1196"/>
                  </a:lnTo>
                  <a:lnTo>
                    <a:pt x="1191" y="1172"/>
                  </a:lnTo>
                  <a:lnTo>
                    <a:pt x="1172" y="1145"/>
                  </a:lnTo>
                  <a:lnTo>
                    <a:pt x="1152" y="1120"/>
                  </a:lnTo>
                  <a:lnTo>
                    <a:pt x="1132" y="1093"/>
                  </a:lnTo>
                  <a:lnTo>
                    <a:pt x="1113" y="1068"/>
                  </a:lnTo>
                  <a:lnTo>
                    <a:pt x="1096" y="1042"/>
                  </a:lnTo>
                  <a:lnTo>
                    <a:pt x="1081" y="1019"/>
                  </a:lnTo>
                  <a:lnTo>
                    <a:pt x="1070" y="996"/>
                  </a:lnTo>
                  <a:lnTo>
                    <a:pt x="1063" y="977"/>
                  </a:lnTo>
                  <a:lnTo>
                    <a:pt x="1059" y="960"/>
                  </a:lnTo>
                  <a:lnTo>
                    <a:pt x="1064" y="948"/>
                  </a:lnTo>
                  <a:lnTo>
                    <a:pt x="1073" y="929"/>
                  </a:lnTo>
                  <a:lnTo>
                    <a:pt x="1088" y="904"/>
                  </a:lnTo>
                  <a:lnTo>
                    <a:pt x="1106" y="875"/>
                  </a:lnTo>
                  <a:lnTo>
                    <a:pt x="1126" y="847"/>
                  </a:lnTo>
                  <a:lnTo>
                    <a:pt x="1146" y="823"/>
                  </a:lnTo>
                  <a:lnTo>
                    <a:pt x="1165" y="805"/>
                  </a:lnTo>
                  <a:lnTo>
                    <a:pt x="1180" y="796"/>
                  </a:lnTo>
                  <a:lnTo>
                    <a:pt x="1197" y="796"/>
                  </a:lnTo>
                  <a:lnTo>
                    <a:pt x="1220" y="808"/>
                  </a:lnTo>
                  <a:lnTo>
                    <a:pt x="1241" y="825"/>
                  </a:lnTo>
                  <a:lnTo>
                    <a:pt x="1262" y="845"/>
                  </a:lnTo>
                  <a:lnTo>
                    <a:pt x="1281" y="866"/>
                  </a:lnTo>
                  <a:lnTo>
                    <a:pt x="1300" y="889"/>
                  </a:lnTo>
                  <a:lnTo>
                    <a:pt x="1320" y="910"/>
                  </a:lnTo>
                  <a:lnTo>
                    <a:pt x="1341" y="929"/>
                  </a:lnTo>
                  <a:lnTo>
                    <a:pt x="1366" y="944"/>
                  </a:lnTo>
                  <a:lnTo>
                    <a:pt x="1349" y="779"/>
                  </a:lnTo>
                  <a:lnTo>
                    <a:pt x="1357" y="776"/>
                  </a:lnTo>
                  <a:lnTo>
                    <a:pt x="1369" y="771"/>
                  </a:lnTo>
                  <a:lnTo>
                    <a:pt x="1384" y="765"/>
                  </a:lnTo>
                  <a:lnTo>
                    <a:pt x="1399" y="759"/>
                  </a:lnTo>
                  <a:lnTo>
                    <a:pt x="1413" y="753"/>
                  </a:lnTo>
                  <a:lnTo>
                    <a:pt x="1424" y="747"/>
                  </a:lnTo>
                  <a:lnTo>
                    <a:pt x="1432" y="742"/>
                  </a:lnTo>
                  <a:lnTo>
                    <a:pt x="1435" y="738"/>
                  </a:lnTo>
                  <a:lnTo>
                    <a:pt x="1446" y="737"/>
                  </a:lnTo>
                  <a:lnTo>
                    <a:pt x="1454" y="736"/>
                  </a:lnTo>
                  <a:lnTo>
                    <a:pt x="1459" y="732"/>
                  </a:lnTo>
                  <a:lnTo>
                    <a:pt x="1464" y="729"/>
                  </a:lnTo>
                  <a:lnTo>
                    <a:pt x="1466" y="725"/>
                  </a:lnTo>
                  <a:lnTo>
                    <a:pt x="1468" y="721"/>
                  </a:lnTo>
                  <a:lnTo>
                    <a:pt x="1468" y="718"/>
                  </a:lnTo>
                  <a:lnTo>
                    <a:pt x="1468" y="714"/>
                  </a:lnTo>
                  <a:lnTo>
                    <a:pt x="1484" y="715"/>
                  </a:lnTo>
                  <a:lnTo>
                    <a:pt x="1500" y="719"/>
                  </a:lnTo>
                  <a:lnTo>
                    <a:pt x="1515" y="724"/>
                  </a:lnTo>
                  <a:lnTo>
                    <a:pt x="1530" y="731"/>
                  </a:lnTo>
                  <a:lnTo>
                    <a:pt x="1543" y="740"/>
                  </a:lnTo>
                  <a:lnTo>
                    <a:pt x="1557" y="749"/>
                  </a:lnTo>
                  <a:lnTo>
                    <a:pt x="1571" y="760"/>
                  </a:lnTo>
                  <a:lnTo>
                    <a:pt x="1584" y="771"/>
                  </a:lnTo>
                  <a:lnTo>
                    <a:pt x="1597" y="781"/>
                  </a:lnTo>
                  <a:lnTo>
                    <a:pt x="1609" y="793"/>
                  </a:lnTo>
                  <a:lnTo>
                    <a:pt x="1621" y="804"/>
                  </a:lnTo>
                  <a:lnTo>
                    <a:pt x="1633" y="814"/>
                  </a:lnTo>
                  <a:lnTo>
                    <a:pt x="1643" y="824"/>
                  </a:lnTo>
                  <a:lnTo>
                    <a:pt x="1654" y="832"/>
                  </a:lnTo>
                  <a:lnTo>
                    <a:pt x="1665" y="840"/>
                  </a:lnTo>
                  <a:lnTo>
                    <a:pt x="1674" y="845"/>
                  </a:lnTo>
                  <a:lnTo>
                    <a:pt x="1679" y="837"/>
                  </a:lnTo>
                  <a:lnTo>
                    <a:pt x="1679" y="825"/>
                  </a:lnTo>
                  <a:lnTo>
                    <a:pt x="1674" y="811"/>
                  </a:lnTo>
                  <a:lnTo>
                    <a:pt x="1667" y="793"/>
                  </a:lnTo>
                  <a:lnTo>
                    <a:pt x="1656" y="774"/>
                  </a:lnTo>
                  <a:lnTo>
                    <a:pt x="1645" y="754"/>
                  </a:lnTo>
                  <a:lnTo>
                    <a:pt x="1630" y="731"/>
                  </a:lnTo>
                  <a:lnTo>
                    <a:pt x="1615" y="709"/>
                  </a:lnTo>
                  <a:lnTo>
                    <a:pt x="1598" y="687"/>
                  </a:lnTo>
                  <a:lnTo>
                    <a:pt x="1581" y="664"/>
                  </a:lnTo>
                  <a:lnTo>
                    <a:pt x="1565" y="643"/>
                  </a:lnTo>
                  <a:lnTo>
                    <a:pt x="1549" y="623"/>
                  </a:lnTo>
                  <a:lnTo>
                    <a:pt x="1534" y="605"/>
                  </a:lnTo>
                  <a:lnTo>
                    <a:pt x="1521" y="589"/>
                  </a:lnTo>
                  <a:lnTo>
                    <a:pt x="1510" y="576"/>
                  </a:lnTo>
                  <a:lnTo>
                    <a:pt x="1503" y="567"/>
                  </a:lnTo>
                  <a:lnTo>
                    <a:pt x="1510" y="557"/>
                  </a:lnTo>
                  <a:lnTo>
                    <a:pt x="1518" y="548"/>
                  </a:lnTo>
                  <a:lnTo>
                    <a:pt x="1526" y="539"/>
                  </a:lnTo>
                  <a:lnTo>
                    <a:pt x="1533" y="529"/>
                  </a:lnTo>
                  <a:lnTo>
                    <a:pt x="1539" y="520"/>
                  </a:lnTo>
                  <a:lnTo>
                    <a:pt x="1541" y="510"/>
                  </a:lnTo>
                  <a:lnTo>
                    <a:pt x="1541" y="502"/>
                  </a:lnTo>
                  <a:lnTo>
                    <a:pt x="1537" y="492"/>
                  </a:lnTo>
                  <a:lnTo>
                    <a:pt x="1529" y="503"/>
                  </a:lnTo>
                  <a:lnTo>
                    <a:pt x="1516" y="514"/>
                  </a:lnTo>
                  <a:lnTo>
                    <a:pt x="1499" y="526"/>
                  </a:lnTo>
                  <a:lnTo>
                    <a:pt x="1480" y="539"/>
                  </a:lnTo>
                  <a:lnTo>
                    <a:pt x="1457" y="549"/>
                  </a:lnTo>
                  <a:lnTo>
                    <a:pt x="1434" y="558"/>
                  </a:lnTo>
                  <a:lnTo>
                    <a:pt x="1408" y="564"/>
                  </a:lnTo>
                  <a:lnTo>
                    <a:pt x="1383" y="567"/>
                  </a:lnTo>
                  <a:lnTo>
                    <a:pt x="1382" y="561"/>
                  </a:lnTo>
                  <a:lnTo>
                    <a:pt x="1380" y="558"/>
                  </a:lnTo>
                  <a:lnTo>
                    <a:pt x="1376" y="556"/>
                  </a:lnTo>
                  <a:lnTo>
                    <a:pt x="1372" y="556"/>
                  </a:lnTo>
                  <a:lnTo>
                    <a:pt x="1367" y="556"/>
                  </a:lnTo>
                  <a:lnTo>
                    <a:pt x="1362" y="557"/>
                  </a:lnTo>
                  <a:lnTo>
                    <a:pt x="1355" y="558"/>
                  </a:lnTo>
                  <a:lnTo>
                    <a:pt x="1349" y="558"/>
                  </a:lnTo>
                  <a:lnTo>
                    <a:pt x="1357" y="551"/>
                  </a:lnTo>
                  <a:lnTo>
                    <a:pt x="1370" y="541"/>
                  </a:lnTo>
                  <a:lnTo>
                    <a:pt x="1387" y="529"/>
                  </a:lnTo>
                  <a:lnTo>
                    <a:pt x="1406" y="515"/>
                  </a:lnTo>
                  <a:lnTo>
                    <a:pt x="1428" y="502"/>
                  </a:lnTo>
                  <a:lnTo>
                    <a:pt x="1450" y="486"/>
                  </a:lnTo>
                  <a:lnTo>
                    <a:pt x="1474" y="470"/>
                  </a:lnTo>
                  <a:lnTo>
                    <a:pt x="1499" y="454"/>
                  </a:lnTo>
                  <a:lnTo>
                    <a:pt x="1522" y="439"/>
                  </a:lnTo>
                  <a:lnTo>
                    <a:pt x="1545" y="424"/>
                  </a:lnTo>
                  <a:lnTo>
                    <a:pt x="1566" y="410"/>
                  </a:lnTo>
                  <a:lnTo>
                    <a:pt x="1584" y="397"/>
                  </a:lnTo>
                  <a:lnTo>
                    <a:pt x="1600" y="387"/>
                  </a:lnTo>
                  <a:lnTo>
                    <a:pt x="1612" y="378"/>
                  </a:lnTo>
                  <a:lnTo>
                    <a:pt x="1619" y="372"/>
                  </a:lnTo>
                  <a:lnTo>
                    <a:pt x="1622" y="369"/>
                  </a:lnTo>
                  <a:lnTo>
                    <a:pt x="1629" y="368"/>
                  </a:lnTo>
                  <a:lnTo>
                    <a:pt x="1641" y="362"/>
                  </a:lnTo>
                  <a:lnTo>
                    <a:pt x="1659" y="356"/>
                  </a:lnTo>
                  <a:lnTo>
                    <a:pt x="1681" y="346"/>
                  </a:lnTo>
                  <a:lnTo>
                    <a:pt x="1706" y="336"/>
                  </a:lnTo>
                  <a:lnTo>
                    <a:pt x="1733" y="324"/>
                  </a:lnTo>
                  <a:lnTo>
                    <a:pt x="1763" y="311"/>
                  </a:lnTo>
                  <a:lnTo>
                    <a:pt x="1791" y="297"/>
                  </a:lnTo>
                  <a:lnTo>
                    <a:pt x="1821" y="285"/>
                  </a:lnTo>
                  <a:lnTo>
                    <a:pt x="1850" y="271"/>
                  </a:lnTo>
                  <a:lnTo>
                    <a:pt x="1875" y="259"/>
                  </a:lnTo>
                  <a:lnTo>
                    <a:pt x="1900" y="247"/>
                  </a:lnTo>
                  <a:lnTo>
                    <a:pt x="1919" y="238"/>
                  </a:lnTo>
                  <a:lnTo>
                    <a:pt x="1935" y="229"/>
                  </a:lnTo>
                  <a:lnTo>
                    <a:pt x="1945" y="224"/>
                  </a:lnTo>
                  <a:lnTo>
                    <a:pt x="1948" y="221"/>
                  </a:lnTo>
                  <a:lnTo>
                    <a:pt x="1969" y="220"/>
                  </a:lnTo>
                  <a:lnTo>
                    <a:pt x="1992" y="215"/>
                  </a:lnTo>
                  <a:lnTo>
                    <a:pt x="2019" y="209"/>
                  </a:lnTo>
                  <a:lnTo>
                    <a:pt x="2049" y="202"/>
                  </a:lnTo>
                  <a:lnTo>
                    <a:pt x="2080" y="192"/>
                  </a:lnTo>
                  <a:lnTo>
                    <a:pt x="2113" y="181"/>
                  </a:lnTo>
                  <a:lnTo>
                    <a:pt x="2146" y="170"/>
                  </a:lnTo>
                  <a:lnTo>
                    <a:pt x="2181" y="157"/>
                  </a:lnTo>
                  <a:lnTo>
                    <a:pt x="2215" y="145"/>
                  </a:lnTo>
                  <a:lnTo>
                    <a:pt x="2249" y="132"/>
                  </a:lnTo>
                  <a:lnTo>
                    <a:pt x="2283" y="121"/>
                  </a:lnTo>
                  <a:lnTo>
                    <a:pt x="2316" y="110"/>
                  </a:lnTo>
                  <a:lnTo>
                    <a:pt x="2347" y="101"/>
                  </a:lnTo>
                  <a:lnTo>
                    <a:pt x="2376" y="92"/>
                  </a:lnTo>
                  <a:lnTo>
                    <a:pt x="2402" y="86"/>
                  </a:lnTo>
                  <a:lnTo>
                    <a:pt x="2427" y="81"/>
                  </a:lnTo>
                  <a:lnTo>
                    <a:pt x="2452" y="78"/>
                  </a:lnTo>
                  <a:lnTo>
                    <a:pt x="2482" y="73"/>
                  </a:lnTo>
                  <a:lnTo>
                    <a:pt x="2516" y="67"/>
                  </a:lnTo>
                  <a:lnTo>
                    <a:pt x="2554" y="60"/>
                  </a:lnTo>
                  <a:lnTo>
                    <a:pt x="2595" y="53"/>
                  </a:lnTo>
                  <a:lnTo>
                    <a:pt x="2637" y="44"/>
                  </a:lnTo>
                  <a:lnTo>
                    <a:pt x="2681" y="37"/>
                  </a:lnTo>
                  <a:lnTo>
                    <a:pt x="2727" y="29"/>
                  </a:lnTo>
                  <a:lnTo>
                    <a:pt x="2771" y="22"/>
                  </a:lnTo>
                  <a:lnTo>
                    <a:pt x="2815" y="17"/>
                  </a:lnTo>
                  <a:lnTo>
                    <a:pt x="2858" y="10"/>
                  </a:lnTo>
                  <a:lnTo>
                    <a:pt x="2898" y="7"/>
                  </a:lnTo>
                  <a:lnTo>
                    <a:pt x="2936" y="4"/>
                  </a:lnTo>
                  <a:lnTo>
                    <a:pt x="2970" y="3"/>
                  </a:lnTo>
                  <a:lnTo>
                    <a:pt x="3000" y="4"/>
                  </a:lnTo>
                  <a:lnTo>
                    <a:pt x="3026" y="7"/>
                  </a:lnTo>
                  <a:lnTo>
                    <a:pt x="3038" y="5"/>
                  </a:lnTo>
                  <a:lnTo>
                    <a:pt x="3052" y="3"/>
                  </a:lnTo>
                  <a:lnTo>
                    <a:pt x="3067" y="2"/>
                  </a:lnTo>
                  <a:lnTo>
                    <a:pt x="3082" y="2"/>
                  </a:lnTo>
                  <a:lnTo>
                    <a:pt x="3097" y="2"/>
                  </a:lnTo>
                  <a:lnTo>
                    <a:pt x="3113" y="2"/>
                  </a:lnTo>
                  <a:lnTo>
                    <a:pt x="3129" y="3"/>
                  </a:lnTo>
                  <a:lnTo>
                    <a:pt x="3145" y="3"/>
                  </a:lnTo>
                  <a:lnTo>
                    <a:pt x="3161" y="4"/>
                  </a:lnTo>
                  <a:lnTo>
                    <a:pt x="3177" y="5"/>
                  </a:lnTo>
                  <a:lnTo>
                    <a:pt x="3193" y="5"/>
                  </a:lnTo>
                  <a:lnTo>
                    <a:pt x="3208" y="5"/>
                  </a:lnTo>
                  <a:lnTo>
                    <a:pt x="3224" y="5"/>
                  </a:lnTo>
                  <a:lnTo>
                    <a:pt x="3237" y="4"/>
                  </a:lnTo>
                  <a:lnTo>
                    <a:pt x="3251" y="2"/>
                  </a:lnTo>
                  <a:lnTo>
                    <a:pt x="3265" y="0"/>
                  </a:lnTo>
                  <a:lnTo>
                    <a:pt x="3271" y="1"/>
                  </a:lnTo>
                  <a:lnTo>
                    <a:pt x="3278" y="2"/>
                  </a:lnTo>
                  <a:lnTo>
                    <a:pt x="3284" y="5"/>
                  </a:lnTo>
                  <a:lnTo>
                    <a:pt x="3291" y="7"/>
                  </a:lnTo>
                  <a:lnTo>
                    <a:pt x="3297" y="10"/>
                  </a:lnTo>
                  <a:lnTo>
                    <a:pt x="3303" y="13"/>
                  </a:lnTo>
                  <a:lnTo>
                    <a:pt x="3310" y="14"/>
                  </a:lnTo>
                  <a:lnTo>
                    <a:pt x="3316" y="15"/>
                  </a:lnTo>
                  <a:lnTo>
                    <a:pt x="3350" y="15"/>
                  </a:lnTo>
                  <a:lnTo>
                    <a:pt x="3371" y="11"/>
                  </a:lnTo>
                  <a:lnTo>
                    <a:pt x="3395" y="9"/>
                  </a:lnTo>
                  <a:lnTo>
                    <a:pt x="3418" y="7"/>
                  </a:lnTo>
                  <a:lnTo>
                    <a:pt x="3443" y="7"/>
                  </a:lnTo>
                  <a:lnTo>
                    <a:pt x="3469" y="7"/>
                  </a:lnTo>
                  <a:lnTo>
                    <a:pt x="3496" y="9"/>
                  </a:lnTo>
                  <a:lnTo>
                    <a:pt x="3523" y="11"/>
                  </a:lnTo>
                  <a:lnTo>
                    <a:pt x="3551" y="15"/>
                  </a:lnTo>
                  <a:lnTo>
                    <a:pt x="3580" y="20"/>
                  </a:lnTo>
                  <a:lnTo>
                    <a:pt x="3609" y="24"/>
                  </a:lnTo>
                  <a:lnTo>
                    <a:pt x="3639" y="29"/>
                  </a:lnTo>
                  <a:lnTo>
                    <a:pt x="3669" y="36"/>
                  </a:lnTo>
                  <a:lnTo>
                    <a:pt x="3699" y="43"/>
                  </a:lnTo>
                  <a:lnTo>
                    <a:pt x="3730" y="51"/>
                  </a:lnTo>
                  <a:lnTo>
                    <a:pt x="3760" y="58"/>
                  </a:lnTo>
                  <a:lnTo>
                    <a:pt x="3791" y="65"/>
                  </a:lnTo>
                  <a:lnTo>
                    <a:pt x="3822" y="74"/>
                  </a:lnTo>
                  <a:lnTo>
                    <a:pt x="3851" y="84"/>
                  </a:lnTo>
                  <a:lnTo>
                    <a:pt x="3881" y="92"/>
                  </a:lnTo>
                  <a:lnTo>
                    <a:pt x="3911" y="101"/>
                  </a:lnTo>
                  <a:lnTo>
                    <a:pt x="3940" y="110"/>
                  </a:lnTo>
                  <a:lnTo>
                    <a:pt x="3968" y="119"/>
                  </a:lnTo>
                  <a:lnTo>
                    <a:pt x="3996" y="128"/>
                  </a:lnTo>
                  <a:lnTo>
                    <a:pt x="4024" y="137"/>
                  </a:lnTo>
                  <a:lnTo>
                    <a:pt x="4050" y="145"/>
                  </a:lnTo>
                  <a:lnTo>
                    <a:pt x="4076" y="154"/>
                  </a:lnTo>
                  <a:lnTo>
                    <a:pt x="4100" y="162"/>
                  </a:lnTo>
                  <a:lnTo>
                    <a:pt x="4124" y="170"/>
                  </a:lnTo>
                  <a:lnTo>
                    <a:pt x="4146" y="177"/>
                  </a:lnTo>
                  <a:lnTo>
                    <a:pt x="4167" y="185"/>
                  </a:lnTo>
                  <a:lnTo>
                    <a:pt x="4188" y="191"/>
                  </a:lnTo>
                  <a:lnTo>
                    <a:pt x="4206" y="196"/>
                  </a:lnTo>
                  <a:lnTo>
                    <a:pt x="4221" y="202"/>
                  </a:lnTo>
                  <a:lnTo>
                    <a:pt x="4241" y="209"/>
                  </a:lnTo>
                  <a:lnTo>
                    <a:pt x="4264" y="220"/>
                  </a:lnTo>
                  <a:lnTo>
                    <a:pt x="4291" y="231"/>
                  </a:lnTo>
                  <a:lnTo>
                    <a:pt x="4321" y="246"/>
                  </a:lnTo>
                  <a:lnTo>
                    <a:pt x="4351" y="261"/>
                  </a:lnTo>
                  <a:lnTo>
                    <a:pt x="4384" y="277"/>
                  </a:lnTo>
                  <a:lnTo>
                    <a:pt x="4417" y="293"/>
                  </a:lnTo>
                  <a:lnTo>
                    <a:pt x="4449" y="309"/>
                  </a:lnTo>
                  <a:lnTo>
                    <a:pt x="4481" y="324"/>
                  </a:lnTo>
                  <a:lnTo>
                    <a:pt x="4512" y="339"/>
                  </a:lnTo>
                  <a:lnTo>
                    <a:pt x="4540" y="352"/>
                  </a:lnTo>
                  <a:lnTo>
                    <a:pt x="4565" y="362"/>
                  </a:lnTo>
                  <a:lnTo>
                    <a:pt x="4587" y="370"/>
                  </a:lnTo>
                  <a:lnTo>
                    <a:pt x="4604" y="375"/>
                  </a:lnTo>
                  <a:lnTo>
                    <a:pt x="4616" y="377"/>
                  </a:lnTo>
                  <a:lnTo>
                    <a:pt x="4620" y="382"/>
                  </a:lnTo>
                  <a:lnTo>
                    <a:pt x="4627" y="390"/>
                  </a:lnTo>
                  <a:lnTo>
                    <a:pt x="4640" y="401"/>
                  </a:lnTo>
                  <a:lnTo>
                    <a:pt x="4657" y="414"/>
                  </a:lnTo>
                  <a:lnTo>
                    <a:pt x="4677" y="428"/>
                  </a:lnTo>
                  <a:lnTo>
                    <a:pt x="4699" y="444"/>
                  </a:lnTo>
                  <a:lnTo>
                    <a:pt x="4723" y="461"/>
                  </a:lnTo>
                  <a:lnTo>
                    <a:pt x="4748" y="478"/>
                  </a:lnTo>
                  <a:lnTo>
                    <a:pt x="4774" y="495"/>
                  </a:lnTo>
                  <a:lnTo>
                    <a:pt x="4799" y="511"/>
                  </a:lnTo>
                  <a:lnTo>
                    <a:pt x="4824" y="526"/>
                  </a:lnTo>
                  <a:lnTo>
                    <a:pt x="4846" y="539"/>
                  </a:lnTo>
                  <a:lnTo>
                    <a:pt x="4867" y="551"/>
                  </a:lnTo>
                  <a:lnTo>
                    <a:pt x="4885" y="559"/>
                  </a:lnTo>
                  <a:lnTo>
                    <a:pt x="4897" y="564"/>
                  </a:lnTo>
                  <a:lnTo>
                    <a:pt x="4907" y="567"/>
                  </a:lnTo>
                  <a:lnTo>
                    <a:pt x="4909" y="571"/>
                  </a:lnTo>
                  <a:lnTo>
                    <a:pt x="4914" y="577"/>
                  </a:lnTo>
                  <a:lnTo>
                    <a:pt x="4923" y="585"/>
                  </a:lnTo>
                  <a:lnTo>
                    <a:pt x="4933" y="594"/>
                  </a:lnTo>
                  <a:lnTo>
                    <a:pt x="4947" y="604"/>
                  </a:lnTo>
                  <a:lnTo>
                    <a:pt x="4962" y="615"/>
                  </a:lnTo>
                  <a:lnTo>
                    <a:pt x="4978" y="626"/>
                  </a:lnTo>
                  <a:lnTo>
                    <a:pt x="4994" y="638"/>
                  </a:lnTo>
                  <a:lnTo>
                    <a:pt x="5011" y="649"/>
                  </a:lnTo>
                  <a:lnTo>
                    <a:pt x="5028" y="660"/>
                  </a:lnTo>
                  <a:lnTo>
                    <a:pt x="5044" y="670"/>
                  </a:lnTo>
                  <a:lnTo>
                    <a:pt x="5058" y="679"/>
                  </a:lnTo>
                  <a:lnTo>
                    <a:pt x="5071" y="687"/>
                  </a:lnTo>
                  <a:lnTo>
                    <a:pt x="5081" y="692"/>
                  </a:lnTo>
                  <a:lnTo>
                    <a:pt x="5090" y="696"/>
                  </a:lnTo>
                  <a:lnTo>
                    <a:pt x="5094" y="697"/>
                  </a:lnTo>
                  <a:lnTo>
                    <a:pt x="5097" y="717"/>
                  </a:lnTo>
                  <a:lnTo>
                    <a:pt x="5106" y="735"/>
                  </a:lnTo>
                  <a:lnTo>
                    <a:pt x="5120" y="754"/>
                  </a:lnTo>
                  <a:lnTo>
                    <a:pt x="5137" y="773"/>
                  </a:lnTo>
                  <a:lnTo>
                    <a:pt x="5158" y="792"/>
                  </a:lnTo>
                  <a:lnTo>
                    <a:pt x="5181" y="811"/>
                  </a:lnTo>
                  <a:lnTo>
                    <a:pt x="5206" y="830"/>
                  </a:lnTo>
                  <a:lnTo>
                    <a:pt x="5231" y="851"/>
                  </a:lnTo>
                  <a:lnTo>
                    <a:pt x="5257" y="870"/>
                  </a:lnTo>
                  <a:lnTo>
                    <a:pt x="5281" y="890"/>
                  </a:lnTo>
                  <a:lnTo>
                    <a:pt x="5305" y="909"/>
                  </a:lnTo>
                  <a:lnTo>
                    <a:pt x="5326" y="929"/>
                  </a:lnTo>
                  <a:lnTo>
                    <a:pt x="5343" y="949"/>
                  </a:lnTo>
                  <a:lnTo>
                    <a:pt x="5357" y="970"/>
                  </a:lnTo>
                  <a:lnTo>
                    <a:pt x="5365" y="989"/>
                  </a:lnTo>
                  <a:lnTo>
                    <a:pt x="5369" y="1009"/>
                  </a:lnTo>
                  <a:lnTo>
                    <a:pt x="5373" y="1029"/>
                  </a:lnTo>
                  <a:lnTo>
                    <a:pt x="5386" y="1051"/>
                  </a:lnTo>
                  <a:lnTo>
                    <a:pt x="5403" y="1072"/>
                  </a:lnTo>
                  <a:lnTo>
                    <a:pt x="5424" y="1094"/>
                  </a:lnTo>
                  <a:lnTo>
                    <a:pt x="5447" y="1116"/>
                  </a:lnTo>
                  <a:lnTo>
                    <a:pt x="5470" y="1138"/>
                  </a:lnTo>
                  <a:lnTo>
                    <a:pt x="5490" y="1157"/>
                  </a:lnTo>
                  <a:lnTo>
                    <a:pt x="5506" y="1174"/>
                  </a:lnTo>
                  <a:lnTo>
                    <a:pt x="5500" y="1182"/>
                  </a:lnTo>
                  <a:lnTo>
                    <a:pt x="5494" y="1192"/>
                  </a:lnTo>
                  <a:lnTo>
                    <a:pt x="5490" y="1203"/>
                  </a:lnTo>
                  <a:lnTo>
                    <a:pt x="5486" y="1214"/>
                  </a:lnTo>
                  <a:lnTo>
                    <a:pt x="5482" y="1226"/>
                  </a:lnTo>
                  <a:lnTo>
                    <a:pt x="5479" y="1239"/>
                  </a:lnTo>
                  <a:lnTo>
                    <a:pt x="5477" y="1253"/>
                  </a:lnTo>
                  <a:lnTo>
                    <a:pt x="5475" y="1266"/>
                  </a:lnTo>
                  <a:lnTo>
                    <a:pt x="5474" y="1280"/>
                  </a:lnTo>
                  <a:lnTo>
                    <a:pt x="5473" y="1294"/>
                  </a:lnTo>
                  <a:lnTo>
                    <a:pt x="5472" y="1308"/>
                  </a:lnTo>
                  <a:lnTo>
                    <a:pt x="5472" y="1322"/>
                  </a:lnTo>
                  <a:lnTo>
                    <a:pt x="5471" y="1335"/>
                  </a:lnTo>
                  <a:lnTo>
                    <a:pt x="5471" y="1347"/>
                  </a:lnTo>
                  <a:lnTo>
                    <a:pt x="5471" y="1359"/>
                  </a:lnTo>
                  <a:lnTo>
                    <a:pt x="5471" y="1371"/>
                  </a:lnTo>
                  <a:lnTo>
                    <a:pt x="5448" y="1374"/>
                  </a:lnTo>
                  <a:lnTo>
                    <a:pt x="5431" y="1381"/>
                  </a:lnTo>
                  <a:lnTo>
                    <a:pt x="5420" y="1392"/>
                  </a:lnTo>
                  <a:lnTo>
                    <a:pt x="5413" y="1406"/>
                  </a:lnTo>
                  <a:lnTo>
                    <a:pt x="5410" y="1420"/>
                  </a:lnTo>
                  <a:lnTo>
                    <a:pt x="5411" y="1433"/>
                  </a:lnTo>
                  <a:lnTo>
                    <a:pt x="5414" y="1444"/>
                  </a:lnTo>
                  <a:lnTo>
                    <a:pt x="5420" y="1453"/>
                  </a:lnTo>
                  <a:lnTo>
                    <a:pt x="5412" y="1459"/>
                  </a:lnTo>
                  <a:lnTo>
                    <a:pt x="5405" y="1465"/>
                  </a:lnTo>
                  <a:lnTo>
                    <a:pt x="5395" y="1472"/>
                  </a:lnTo>
                  <a:lnTo>
                    <a:pt x="5386" y="1477"/>
                  </a:lnTo>
                  <a:lnTo>
                    <a:pt x="5376" y="1483"/>
                  </a:lnTo>
                  <a:lnTo>
                    <a:pt x="5368" y="1490"/>
                  </a:lnTo>
                  <a:lnTo>
                    <a:pt x="5359" y="1496"/>
                  </a:lnTo>
                  <a:lnTo>
                    <a:pt x="5352" y="1503"/>
                  </a:lnTo>
                  <a:lnTo>
                    <a:pt x="5347" y="1491"/>
                  </a:lnTo>
                  <a:lnTo>
                    <a:pt x="5338" y="1488"/>
                  </a:lnTo>
                  <a:lnTo>
                    <a:pt x="5324" y="1490"/>
                  </a:lnTo>
                  <a:lnTo>
                    <a:pt x="5307" y="1496"/>
                  </a:lnTo>
                  <a:lnTo>
                    <a:pt x="5289" y="1505"/>
                  </a:lnTo>
                  <a:lnTo>
                    <a:pt x="5272" y="1514"/>
                  </a:lnTo>
                  <a:lnTo>
                    <a:pt x="5258" y="1522"/>
                  </a:lnTo>
                  <a:lnTo>
                    <a:pt x="5248" y="1527"/>
                  </a:lnTo>
                  <a:lnTo>
                    <a:pt x="5245" y="1513"/>
                  </a:lnTo>
                  <a:lnTo>
                    <a:pt x="5235" y="1497"/>
                  </a:lnTo>
                  <a:lnTo>
                    <a:pt x="5220" y="1479"/>
                  </a:lnTo>
                  <a:lnTo>
                    <a:pt x="5202" y="1461"/>
                  </a:lnTo>
                  <a:lnTo>
                    <a:pt x="5182" y="1443"/>
                  </a:lnTo>
                  <a:lnTo>
                    <a:pt x="5162" y="1425"/>
                  </a:lnTo>
                  <a:lnTo>
                    <a:pt x="5144" y="1409"/>
                  </a:lnTo>
                  <a:lnTo>
                    <a:pt x="5129" y="1395"/>
                  </a:lnTo>
                  <a:lnTo>
                    <a:pt x="5094" y="1412"/>
                  </a:lnTo>
                  <a:lnTo>
                    <a:pt x="5146" y="1437"/>
                  </a:lnTo>
                  <a:lnTo>
                    <a:pt x="5142" y="1446"/>
                  </a:lnTo>
                  <a:lnTo>
                    <a:pt x="5141" y="1458"/>
                  </a:lnTo>
                  <a:lnTo>
                    <a:pt x="5141" y="1470"/>
                  </a:lnTo>
                  <a:lnTo>
                    <a:pt x="5140" y="1482"/>
                  </a:lnTo>
                  <a:lnTo>
                    <a:pt x="5137" y="1496"/>
                  </a:lnTo>
                  <a:lnTo>
                    <a:pt x="5129" y="1509"/>
                  </a:lnTo>
                  <a:lnTo>
                    <a:pt x="5115" y="1522"/>
                  </a:lnTo>
                  <a:lnTo>
                    <a:pt x="5094" y="1535"/>
                  </a:lnTo>
                  <a:lnTo>
                    <a:pt x="5098" y="1541"/>
                  </a:lnTo>
                  <a:lnTo>
                    <a:pt x="5105" y="1550"/>
                  </a:lnTo>
                  <a:lnTo>
                    <a:pt x="5113" y="1561"/>
                  </a:lnTo>
                  <a:lnTo>
                    <a:pt x="5123" y="1575"/>
                  </a:lnTo>
                  <a:lnTo>
                    <a:pt x="5135" y="1590"/>
                  </a:lnTo>
                  <a:lnTo>
                    <a:pt x="5147" y="1605"/>
                  </a:lnTo>
                  <a:lnTo>
                    <a:pt x="5160" y="1622"/>
                  </a:lnTo>
                  <a:lnTo>
                    <a:pt x="5174" y="1638"/>
                  </a:lnTo>
                  <a:lnTo>
                    <a:pt x="5187" y="1654"/>
                  </a:lnTo>
                  <a:lnTo>
                    <a:pt x="5201" y="1669"/>
                  </a:lnTo>
                  <a:lnTo>
                    <a:pt x="5214" y="1682"/>
                  </a:lnTo>
                  <a:lnTo>
                    <a:pt x="5227" y="1695"/>
                  </a:lnTo>
                  <a:lnTo>
                    <a:pt x="5239" y="1705"/>
                  </a:lnTo>
                  <a:lnTo>
                    <a:pt x="5249" y="1712"/>
                  </a:lnTo>
                  <a:lnTo>
                    <a:pt x="5258" y="1715"/>
                  </a:lnTo>
                  <a:lnTo>
                    <a:pt x="5265" y="1716"/>
                  </a:lnTo>
                  <a:lnTo>
                    <a:pt x="5260" y="1723"/>
                  </a:lnTo>
                  <a:lnTo>
                    <a:pt x="5256" y="1728"/>
                  </a:lnTo>
                  <a:lnTo>
                    <a:pt x="5253" y="1735"/>
                  </a:lnTo>
                  <a:lnTo>
                    <a:pt x="5251" y="1741"/>
                  </a:lnTo>
                  <a:lnTo>
                    <a:pt x="5249" y="1746"/>
                  </a:lnTo>
                  <a:lnTo>
                    <a:pt x="5248" y="1753"/>
                  </a:lnTo>
                  <a:lnTo>
                    <a:pt x="5248" y="1759"/>
                  </a:lnTo>
                  <a:lnTo>
                    <a:pt x="5248" y="1765"/>
                  </a:lnTo>
                  <a:lnTo>
                    <a:pt x="5243" y="1766"/>
                  </a:lnTo>
                  <a:lnTo>
                    <a:pt x="5238" y="1773"/>
                  </a:lnTo>
                  <a:lnTo>
                    <a:pt x="5235" y="1783"/>
                  </a:lnTo>
                  <a:lnTo>
                    <a:pt x="5232" y="1797"/>
                  </a:lnTo>
                  <a:lnTo>
                    <a:pt x="5230" y="1814"/>
                  </a:lnTo>
                  <a:lnTo>
                    <a:pt x="5230" y="1833"/>
                  </a:lnTo>
                  <a:lnTo>
                    <a:pt x="5230" y="1855"/>
                  </a:lnTo>
                  <a:lnTo>
                    <a:pt x="5231" y="1877"/>
                  </a:lnTo>
                  <a:lnTo>
                    <a:pt x="5234" y="1900"/>
                  </a:lnTo>
                  <a:lnTo>
                    <a:pt x="5236" y="1923"/>
                  </a:lnTo>
                  <a:lnTo>
                    <a:pt x="5240" y="1945"/>
                  </a:lnTo>
                  <a:lnTo>
                    <a:pt x="5244" y="1965"/>
                  </a:lnTo>
                  <a:lnTo>
                    <a:pt x="5248" y="1983"/>
                  </a:lnTo>
                  <a:lnTo>
                    <a:pt x="5254" y="1999"/>
                  </a:lnTo>
                  <a:lnTo>
                    <a:pt x="5259" y="2011"/>
                  </a:lnTo>
                  <a:lnTo>
                    <a:pt x="5265" y="2020"/>
                  </a:lnTo>
                  <a:lnTo>
                    <a:pt x="5280" y="2004"/>
                  </a:lnTo>
                  <a:lnTo>
                    <a:pt x="5294" y="1985"/>
                  </a:lnTo>
                  <a:lnTo>
                    <a:pt x="5305" y="1964"/>
                  </a:lnTo>
                  <a:lnTo>
                    <a:pt x="5314" y="1943"/>
                  </a:lnTo>
                  <a:lnTo>
                    <a:pt x="5321" y="1920"/>
                  </a:lnTo>
                  <a:lnTo>
                    <a:pt x="5326" y="1896"/>
                  </a:lnTo>
                  <a:lnTo>
                    <a:pt x="5329" y="1872"/>
                  </a:lnTo>
                  <a:lnTo>
                    <a:pt x="5330" y="1847"/>
                  </a:lnTo>
                  <a:lnTo>
                    <a:pt x="5329" y="1823"/>
                  </a:lnTo>
                  <a:lnTo>
                    <a:pt x="5326" y="1798"/>
                  </a:lnTo>
                  <a:lnTo>
                    <a:pt x="5321" y="1775"/>
                  </a:lnTo>
                  <a:lnTo>
                    <a:pt x="5314" y="1752"/>
                  </a:lnTo>
                  <a:lnTo>
                    <a:pt x="5305" y="1730"/>
                  </a:lnTo>
                  <a:lnTo>
                    <a:pt x="5294" y="1710"/>
                  </a:lnTo>
                  <a:lnTo>
                    <a:pt x="5280" y="1691"/>
                  </a:lnTo>
                  <a:lnTo>
                    <a:pt x="5265" y="1675"/>
                  </a:lnTo>
                  <a:lnTo>
                    <a:pt x="5274" y="1668"/>
                  </a:lnTo>
                  <a:lnTo>
                    <a:pt x="5284" y="1660"/>
                  </a:lnTo>
                  <a:lnTo>
                    <a:pt x="5295" y="1652"/>
                  </a:lnTo>
                  <a:lnTo>
                    <a:pt x="5306" y="1642"/>
                  </a:lnTo>
                  <a:lnTo>
                    <a:pt x="5317" y="1632"/>
                  </a:lnTo>
                  <a:lnTo>
                    <a:pt x="5325" y="1624"/>
                  </a:lnTo>
                  <a:lnTo>
                    <a:pt x="5331" y="1616"/>
                  </a:lnTo>
                  <a:lnTo>
                    <a:pt x="5334" y="1609"/>
                  </a:lnTo>
                  <a:lnTo>
                    <a:pt x="5353" y="1608"/>
                  </a:lnTo>
                  <a:lnTo>
                    <a:pt x="5373" y="1606"/>
                  </a:lnTo>
                  <a:lnTo>
                    <a:pt x="5392" y="1603"/>
                  </a:lnTo>
                  <a:lnTo>
                    <a:pt x="5411" y="1598"/>
                  </a:lnTo>
                  <a:lnTo>
                    <a:pt x="5430" y="1592"/>
                  </a:lnTo>
                  <a:lnTo>
                    <a:pt x="5450" y="1586"/>
                  </a:lnTo>
                  <a:lnTo>
                    <a:pt x="5469" y="1577"/>
                  </a:lnTo>
                  <a:lnTo>
                    <a:pt x="5488" y="1569"/>
                  </a:lnTo>
                  <a:lnTo>
                    <a:pt x="5480" y="1557"/>
                  </a:lnTo>
                  <a:lnTo>
                    <a:pt x="5481" y="1548"/>
                  </a:lnTo>
                  <a:lnTo>
                    <a:pt x="5489" y="1542"/>
                  </a:lnTo>
                  <a:lnTo>
                    <a:pt x="5502" y="1536"/>
                  </a:lnTo>
                  <a:lnTo>
                    <a:pt x="5514" y="1530"/>
                  </a:lnTo>
                  <a:lnTo>
                    <a:pt x="5527" y="1525"/>
                  </a:lnTo>
                  <a:lnTo>
                    <a:pt x="5537" y="1519"/>
                  </a:lnTo>
                  <a:lnTo>
                    <a:pt x="5540" y="1510"/>
                  </a:lnTo>
                  <a:lnTo>
                    <a:pt x="5546" y="1513"/>
                  </a:lnTo>
                  <a:lnTo>
                    <a:pt x="5555" y="1518"/>
                  </a:lnTo>
                  <a:lnTo>
                    <a:pt x="5563" y="1522"/>
                  </a:lnTo>
                  <a:lnTo>
                    <a:pt x="5572" y="1526"/>
                  </a:lnTo>
                  <a:lnTo>
                    <a:pt x="5579" y="1531"/>
                  </a:lnTo>
                  <a:lnTo>
                    <a:pt x="5586" y="1536"/>
                  </a:lnTo>
                  <a:lnTo>
                    <a:pt x="5590" y="1540"/>
                  </a:lnTo>
                  <a:lnTo>
                    <a:pt x="5591" y="1543"/>
                  </a:lnTo>
                  <a:lnTo>
                    <a:pt x="5601" y="1531"/>
                  </a:lnTo>
                  <a:lnTo>
                    <a:pt x="5606" y="1520"/>
                  </a:lnTo>
                  <a:lnTo>
                    <a:pt x="5607" y="1510"/>
                  </a:lnTo>
                  <a:lnTo>
                    <a:pt x="5604" y="1499"/>
                  </a:lnTo>
                  <a:lnTo>
                    <a:pt x="5600" y="1490"/>
                  </a:lnTo>
                  <a:lnTo>
                    <a:pt x="5594" y="1481"/>
                  </a:lnTo>
                  <a:lnTo>
                    <a:pt x="5588" y="1472"/>
                  </a:lnTo>
                  <a:lnTo>
                    <a:pt x="5583" y="1463"/>
                  </a:lnTo>
                  <a:lnTo>
                    <a:pt x="5578" y="1455"/>
                  </a:lnTo>
                  <a:lnTo>
                    <a:pt x="5577" y="1447"/>
                  </a:lnTo>
                  <a:lnTo>
                    <a:pt x="5579" y="1439"/>
                  </a:lnTo>
                  <a:lnTo>
                    <a:pt x="5586" y="1430"/>
                  </a:lnTo>
                  <a:lnTo>
                    <a:pt x="5597" y="1422"/>
                  </a:lnTo>
                  <a:lnTo>
                    <a:pt x="5617" y="1413"/>
                  </a:lnTo>
                  <a:lnTo>
                    <a:pt x="5642" y="1405"/>
                  </a:lnTo>
                  <a:lnTo>
                    <a:pt x="5676" y="1395"/>
                  </a:lnTo>
                  <a:lnTo>
                    <a:pt x="5678" y="1416"/>
                  </a:lnTo>
                  <a:lnTo>
                    <a:pt x="5685" y="1441"/>
                  </a:lnTo>
                  <a:lnTo>
                    <a:pt x="5695" y="1469"/>
                  </a:lnTo>
                  <a:lnTo>
                    <a:pt x="5709" y="1497"/>
                  </a:lnTo>
                  <a:lnTo>
                    <a:pt x="5726" y="1528"/>
                  </a:lnTo>
                  <a:lnTo>
                    <a:pt x="5745" y="1560"/>
                  </a:lnTo>
                  <a:lnTo>
                    <a:pt x="5767" y="1592"/>
                  </a:lnTo>
                  <a:lnTo>
                    <a:pt x="5790" y="1625"/>
                  </a:lnTo>
                  <a:lnTo>
                    <a:pt x="5813" y="1659"/>
                  </a:lnTo>
                  <a:lnTo>
                    <a:pt x="5838" y="1691"/>
                  </a:lnTo>
                  <a:lnTo>
                    <a:pt x="5862" y="1723"/>
                  </a:lnTo>
                  <a:lnTo>
                    <a:pt x="5886" y="1754"/>
                  </a:lnTo>
                  <a:lnTo>
                    <a:pt x="5909" y="1782"/>
                  </a:lnTo>
                  <a:lnTo>
                    <a:pt x="5930" y="1810"/>
                  </a:lnTo>
                  <a:lnTo>
                    <a:pt x="5951" y="1835"/>
                  </a:lnTo>
                  <a:lnTo>
                    <a:pt x="5968" y="1856"/>
                  </a:lnTo>
                  <a:lnTo>
                    <a:pt x="5988" y="1885"/>
                  </a:lnTo>
                  <a:lnTo>
                    <a:pt x="6004" y="1913"/>
                  </a:lnTo>
                  <a:lnTo>
                    <a:pt x="6016" y="1943"/>
                  </a:lnTo>
                  <a:lnTo>
                    <a:pt x="6025" y="1974"/>
                  </a:lnTo>
                  <a:lnTo>
                    <a:pt x="6032" y="2006"/>
                  </a:lnTo>
                  <a:lnTo>
                    <a:pt x="6037" y="2038"/>
                  </a:lnTo>
                  <a:lnTo>
                    <a:pt x="6041" y="2070"/>
                  </a:lnTo>
                  <a:lnTo>
                    <a:pt x="6044" y="2102"/>
                  </a:lnTo>
                  <a:lnTo>
                    <a:pt x="6047" y="2135"/>
                  </a:lnTo>
                  <a:lnTo>
                    <a:pt x="6051" y="2166"/>
                  </a:lnTo>
                  <a:lnTo>
                    <a:pt x="6056" y="2198"/>
                  </a:lnTo>
                  <a:lnTo>
                    <a:pt x="6063" y="2230"/>
                  </a:lnTo>
                  <a:lnTo>
                    <a:pt x="6072" y="2261"/>
                  </a:lnTo>
                  <a:lnTo>
                    <a:pt x="6085" y="2291"/>
                  </a:lnTo>
                  <a:lnTo>
                    <a:pt x="6101" y="2320"/>
                  </a:lnTo>
                  <a:lnTo>
                    <a:pt x="6121" y="2348"/>
                  </a:lnTo>
                  <a:lnTo>
                    <a:pt x="6144" y="2381"/>
                  </a:lnTo>
                  <a:lnTo>
                    <a:pt x="6163" y="2416"/>
                  </a:lnTo>
                  <a:lnTo>
                    <a:pt x="6178" y="2454"/>
                  </a:lnTo>
                  <a:lnTo>
                    <a:pt x="6190" y="2492"/>
                  </a:lnTo>
                  <a:lnTo>
                    <a:pt x="6199" y="2531"/>
                  </a:lnTo>
                  <a:lnTo>
                    <a:pt x="6205" y="2572"/>
                  </a:lnTo>
                  <a:lnTo>
                    <a:pt x="6209" y="2612"/>
                  </a:lnTo>
                  <a:lnTo>
                    <a:pt x="6211" y="2653"/>
                  </a:lnTo>
                  <a:lnTo>
                    <a:pt x="6212" y="2694"/>
                  </a:lnTo>
                  <a:lnTo>
                    <a:pt x="6212" y="2736"/>
                  </a:lnTo>
                  <a:lnTo>
                    <a:pt x="6212" y="2776"/>
                  </a:lnTo>
                  <a:lnTo>
                    <a:pt x="6212" y="2816"/>
                  </a:lnTo>
                  <a:lnTo>
                    <a:pt x="6213" y="2855"/>
                  </a:lnTo>
                  <a:lnTo>
                    <a:pt x="6215" y="2893"/>
                  </a:lnTo>
                  <a:lnTo>
                    <a:pt x="6218" y="2929"/>
                  </a:lnTo>
                  <a:lnTo>
                    <a:pt x="6223" y="2964"/>
                  </a:lnTo>
                  <a:lnTo>
                    <a:pt x="6207" y="2972"/>
                  </a:lnTo>
                  <a:lnTo>
                    <a:pt x="6209" y="2980"/>
                  </a:lnTo>
                  <a:lnTo>
                    <a:pt x="6213" y="2984"/>
                  </a:lnTo>
                  <a:lnTo>
                    <a:pt x="6213" y="2988"/>
                  </a:lnTo>
                  <a:lnTo>
                    <a:pt x="6207" y="2996"/>
                  </a:lnTo>
                  <a:lnTo>
                    <a:pt x="6224" y="3018"/>
                  </a:lnTo>
                  <a:lnTo>
                    <a:pt x="6236" y="3044"/>
                  </a:lnTo>
                  <a:lnTo>
                    <a:pt x="6243" y="3074"/>
                  </a:lnTo>
                  <a:lnTo>
                    <a:pt x="6248" y="3106"/>
                  </a:lnTo>
                  <a:lnTo>
                    <a:pt x="6249" y="3140"/>
                  </a:lnTo>
                  <a:lnTo>
                    <a:pt x="6246" y="3175"/>
                  </a:lnTo>
                  <a:lnTo>
                    <a:pt x="6242" y="3212"/>
                  </a:lnTo>
                  <a:lnTo>
                    <a:pt x="6237" y="3250"/>
                  </a:lnTo>
                  <a:lnTo>
                    <a:pt x="6230" y="3289"/>
                  </a:lnTo>
                  <a:lnTo>
                    <a:pt x="6222" y="3327"/>
                  </a:lnTo>
                  <a:lnTo>
                    <a:pt x="6215" y="3364"/>
                  </a:lnTo>
                  <a:lnTo>
                    <a:pt x="6207" y="3400"/>
                  </a:lnTo>
                  <a:lnTo>
                    <a:pt x="6201" y="3434"/>
                  </a:lnTo>
                  <a:lnTo>
                    <a:pt x="6195" y="3466"/>
                  </a:lnTo>
                  <a:lnTo>
                    <a:pt x="6191" y="3496"/>
                  </a:lnTo>
                  <a:lnTo>
                    <a:pt x="6190" y="3523"/>
                  </a:lnTo>
                  <a:lnTo>
                    <a:pt x="6189" y="3549"/>
                  </a:lnTo>
                  <a:lnTo>
                    <a:pt x="6187" y="3575"/>
                  </a:lnTo>
                  <a:lnTo>
                    <a:pt x="6184" y="3601"/>
                  </a:lnTo>
                  <a:lnTo>
                    <a:pt x="6179" y="3628"/>
                  </a:lnTo>
                  <a:lnTo>
                    <a:pt x="6174" y="3655"/>
                  </a:lnTo>
                  <a:lnTo>
                    <a:pt x="6168" y="3681"/>
                  </a:lnTo>
                  <a:lnTo>
                    <a:pt x="6160" y="3707"/>
                  </a:lnTo>
                  <a:lnTo>
                    <a:pt x="6153" y="3733"/>
                  </a:lnTo>
                  <a:lnTo>
                    <a:pt x="6144" y="3760"/>
                  </a:lnTo>
                  <a:lnTo>
                    <a:pt x="6135" y="3787"/>
                  </a:lnTo>
                  <a:lnTo>
                    <a:pt x="6125" y="3813"/>
                  </a:lnTo>
                  <a:lnTo>
                    <a:pt x="6115" y="3840"/>
                  </a:lnTo>
                  <a:lnTo>
                    <a:pt x="6104" y="3865"/>
                  </a:lnTo>
                  <a:lnTo>
                    <a:pt x="6092" y="3892"/>
                  </a:lnTo>
                  <a:lnTo>
                    <a:pt x="6082" y="3918"/>
                  </a:lnTo>
                  <a:lnTo>
                    <a:pt x="6071" y="3945"/>
                  </a:lnTo>
                  <a:lnTo>
                    <a:pt x="6059" y="3972"/>
                  </a:lnTo>
                  <a:lnTo>
                    <a:pt x="6049" y="3997"/>
                  </a:lnTo>
                  <a:lnTo>
                    <a:pt x="6037" y="4024"/>
                  </a:lnTo>
                  <a:lnTo>
                    <a:pt x="6026" y="4050"/>
                  </a:lnTo>
                  <a:lnTo>
                    <a:pt x="6016" y="4076"/>
                  </a:lnTo>
                  <a:lnTo>
                    <a:pt x="6006" y="4102"/>
                  </a:lnTo>
                  <a:lnTo>
                    <a:pt x="5996" y="4128"/>
                  </a:lnTo>
                  <a:lnTo>
                    <a:pt x="5988" y="4155"/>
                  </a:lnTo>
                  <a:lnTo>
                    <a:pt x="5980" y="4180"/>
                  </a:lnTo>
                  <a:lnTo>
                    <a:pt x="5973" y="4207"/>
                  </a:lnTo>
                  <a:lnTo>
                    <a:pt x="5967" y="4232"/>
                  </a:lnTo>
                  <a:lnTo>
                    <a:pt x="5961" y="4258"/>
                  </a:lnTo>
                  <a:lnTo>
                    <a:pt x="5957" y="4283"/>
                  </a:lnTo>
                  <a:lnTo>
                    <a:pt x="5954" y="4309"/>
                  </a:lnTo>
                  <a:lnTo>
                    <a:pt x="5952" y="4334"/>
                  </a:lnTo>
                  <a:lnTo>
                    <a:pt x="5951" y="4360"/>
                  </a:lnTo>
                  <a:lnTo>
                    <a:pt x="5949" y="4386"/>
                  </a:lnTo>
                  <a:lnTo>
                    <a:pt x="5941" y="4412"/>
                  </a:lnTo>
                  <a:lnTo>
                    <a:pt x="5930" y="4439"/>
                  </a:lnTo>
                  <a:lnTo>
                    <a:pt x="5916" y="4466"/>
                  </a:lnTo>
                  <a:lnTo>
                    <a:pt x="5900" y="4493"/>
                  </a:lnTo>
                  <a:lnTo>
                    <a:pt x="5880" y="4519"/>
                  </a:lnTo>
                  <a:lnTo>
                    <a:pt x="5860" y="4546"/>
                  </a:lnTo>
                  <a:lnTo>
                    <a:pt x="5840" y="4574"/>
                  </a:lnTo>
                  <a:lnTo>
                    <a:pt x="5819" y="4600"/>
                  </a:lnTo>
                  <a:lnTo>
                    <a:pt x="5799" y="4627"/>
                  </a:lnTo>
                  <a:lnTo>
                    <a:pt x="5779" y="4655"/>
                  </a:lnTo>
                  <a:lnTo>
                    <a:pt x="5763" y="4681"/>
                  </a:lnTo>
                  <a:lnTo>
                    <a:pt x="5748" y="4708"/>
                  </a:lnTo>
                  <a:lnTo>
                    <a:pt x="5738" y="4734"/>
                  </a:lnTo>
                  <a:lnTo>
                    <a:pt x="5730" y="4761"/>
                  </a:lnTo>
                  <a:lnTo>
                    <a:pt x="5728" y="4788"/>
                  </a:lnTo>
                  <a:lnTo>
                    <a:pt x="5718" y="4790"/>
                  </a:lnTo>
                  <a:lnTo>
                    <a:pt x="5706" y="4797"/>
                  </a:lnTo>
                  <a:lnTo>
                    <a:pt x="5693" y="4808"/>
                  </a:lnTo>
                  <a:lnTo>
                    <a:pt x="5679" y="4822"/>
                  </a:lnTo>
                  <a:lnTo>
                    <a:pt x="5664" y="4838"/>
                  </a:lnTo>
                  <a:lnTo>
                    <a:pt x="5650" y="4856"/>
                  </a:lnTo>
                  <a:lnTo>
                    <a:pt x="5636" y="4876"/>
                  </a:lnTo>
                  <a:lnTo>
                    <a:pt x="5621" y="4897"/>
                  </a:lnTo>
                  <a:lnTo>
                    <a:pt x="5606" y="4918"/>
                  </a:lnTo>
                  <a:lnTo>
                    <a:pt x="5593" y="4939"/>
                  </a:lnTo>
                  <a:lnTo>
                    <a:pt x="5580" y="4959"/>
                  </a:lnTo>
                  <a:lnTo>
                    <a:pt x="5569" y="4977"/>
                  </a:lnTo>
                  <a:lnTo>
                    <a:pt x="5559" y="4994"/>
                  </a:lnTo>
                  <a:lnTo>
                    <a:pt x="5551" y="5008"/>
                  </a:lnTo>
                  <a:lnTo>
                    <a:pt x="5544" y="5018"/>
                  </a:lnTo>
                  <a:lnTo>
                    <a:pt x="5540" y="5025"/>
                  </a:lnTo>
                  <a:lnTo>
                    <a:pt x="5520" y="5049"/>
                  </a:lnTo>
                  <a:lnTo>
                    <a:pt x="5497" y="5075"/>
                  </a:lnTo>
                  <a:lnTo>
                    <a:pt x="5474" y="5099"/>
                  </a:lnTo>
                  <a:lnTo>
                    <a:pt x="5448" y="5125"/>
                  </a:lnTo>
                  <a:lnTo>
                    <a:pt x="5422" y="5150"/>
                  </a:lnTo>
                  <a:lnTo>
                    <a:pt x="5394" y="5175"/>
                  </a:lnTo>
                  <a:lnTo>
                    <a:pt x="5365" y="5200"/>
                  </a:lnTo>
                  <a:lnTo>
                    <a:pt x="5337" y="5225"/>
                  </a:lnTo>
                  <a:lnTo>
                    <a:pt x="5306" y="5250"/>
                  </a:lnTo>
                  <a:lnTo>
                    <a:pt x="5276" y="5275"/>
                  </a:lnTo>
                  <a:lnTo>
                    <a:pt x="5245" y="5299"/>
                  </a:lnTo>
                  <a:lnTo>
                    <a:pt x="5214" y="5324"/>
                  </a:lnTo>
                  <a:lnTo>
                    <a:pt x="5183" y="5348"/>
                  </a:lnTo>
                  <a:lnTo>
                    <a:pt x="5154" y="5372"/>
                  </a:lnTo>
                  <a:lnTo>
                    <a:pt x="5124" y="5395"/>
                  </a:lnTo>
                  <a:lnTo>
                    <a:pt x="5094" y="5418"/>
                  </a:lnTo>
                  <a:lnTo>
                    <a:pt x="5083" y="5427"/>
                  </a:lnTo>
                  <a:lnTo>
                    <a:pt x="5069" y="5436"/>
                  </a:lnTo>
                  <a:lnTo>
                    <a:pt x="5052" y="5448"/>
                  </a:lnTo>
                  <a:lnTo>
                    <a:pt x="5033" y="5460"/>
                  </a:lnTo>
                  <a:lnTo>
                    <a:pt x="5013" y="5473"/>
                  </a:lnTo>
                  <a:lnTo>
                    <a:pt x="4991" y="5486"/>
                  </a:lnTo>
                  <a:lnTo>
                    <a:pt x="4970" y="5500"/>
                  </a:lnTo>
                  <a:lnTo>
                    <a:pt x="4947" y="5514"/>
                  </a:lnTo>
                  <a:lnTo>
                    <a:pt x="4926" y="5528"/>
                  </a:lnTo>
                  <a:lnTo>
                    <a:pt x="4907" y="5543"/>
                  </a:lnTo>
                  <a:lnTo>
                    <a:pt x="4888" y="5557"/>
                  </a:lnTo>
                  <a:lnTo>
                    <a:pt x="4872" y="5570"/>
                  </a:lnTo>
                  <a:lnTo>
                    <a:pt x="4858" y="5583"/>
                  </a:lnTo>
                  <a:lnTo>
                    <a:pt x="4847" y="5595"/>
                  </a:lnTo>
                  <a:lnTo>
                    <a:pt x="4841" y="5607"/>
                  </a:lnTo>
                  <a:lnTo>
                    <a:pt x="4839" y="5616"/>
                  </a:lnTo>
                  <a:lnTo>
                    <a:pt x="4832" y="5616"/>
                  </a:lnTo>
                  <a:lnTo>
                    <a:pt x="4826" y="5617"/>
                  </a:lnTo>
                  <a:lnTo>
                    <a:pt x="4821" y="5619"/>
                  </a:lnTo>
                  <a:lnTo>
                    <a:pt x="4815" y="5622"/>
                  </a:lnTo>
                  <a:lnTo>
                    <a:pt x="4810" y="5624"/>
                  </a:lnTo>
                  <a:lnTo>
                    <a:pt x="4807" y="5627"/>
                  </a:lnTo>
                  <a:lnTo>
                    <a:pt x="4805" y="5629"/>
                  </a:lnTo>
                  <a:lnTo>
                    <a:pt x="4804" y="5632"/>
                  </a:lnTo>
                  <a:lnTo>
                    <a:pt x="4797" y="5634"/>
                  </a:lnTo>
                  <a:lnTo>
                    <a:pt x="4783" y="5640"/>
                  </a:lnTo>
                  <a:lnTo>
                    <a:pt x="4764" y="5649"/>
                  </a:lnTo>
                  <a:lnTo>
                    <a:pt x="4741" y="5661"/>
                  </a:lnTo>
                  <a:lnTo>
                    <a:pt x="4713" y="5675"/>
                  </a:lnTo>
                  <a:lnTo>
                    <a:pt x="4682" y="5690"/>
                  </a:lnTo>
                  <a:lnTo>
                    <a:pt x="4650" y="5707"/>
                  </a:lnTo>
                  <a:lnTo>
                    <a:pt x="4619" y="5724"/>
                  </a:lnTo>
                  <a:lnTo>
                    <a:pt x="4586" y="5741"/>
                  </a:lnTo>
                  <a:lnTo>
                    <a:pt x="4554" y="5758"/>
                  </a:lnTo>
                  <a:lnTo>
                    <a:pt x="4525" y="5774"/>
                  </a:lnTo>
                  <a:lnTo>
                    <a:pt x="4498" y="5787"/>
                  </a:lnTo>
                  <a:lnTo>
                    <a:pt x="4477" y="5800"/>
                  </a:lnTo>
                  <a:lnTo>
                    <a:pt x="4460" y="5810"/>
                  </a:lnTo>
                  <a:lnTo>
                    <a:pt x="4449" y="5817"/>
                  </a:lnTo>
                  <a:lnTo>
                    <a:pt x="4445" y="5820"/>
                  </a:lnTo>
                  <a:lnTo>
                    <a:pt x="4428" y="5823"/>
                  </a:lnTo>
                  <a:lnTo>
                    <a:pt x="4406" y="5829"/>
                  </a:lnTo>
                  <a:lnTo>
                    <a:pt x="4381" y="5837"/>
                  </a:lnTo>
                  <a:lnTo>
                    <a:pt x="4355" y="5847"/>
                  </a:lnTo>
                  <a:lnTo>
                    <a:pt x="4330" y="5859"/>
                  </a:lnTo>
                  <a:lnTo>
                    <a:pt x="4310" y="5869"/>
                  </a:lnTo>
                  <a:lnTo>
                    <a:pt x="4296" y="5879"/>
                  </a:lnTo>
                  <a:lnTo>
                    <a:pt x="4291" y="5886"/>
                  </a:lnTo>
                  <a:lnTo>
                    <a:pt x="4262" y="5887"/>
                  </a:lnTo>
                  <a:lnTo>
                    <a:pt x="4233" y="5891"/>
                  </a:lnTo>
                  <a:lnTo>
                    <a:pt x="4205" y="5895"/>
                  </a:lnTo>
                  <a:lnTo>
                    <a:pt x="4176" y="5901"/>
                  </a:lnTo>
                  <a:lnTo>
                    <a:pt x="4148" y="5909"/>
                  </a:lnTo>
                  <a:lnTo>
                    <a:pt x="4119" y="5916"/>
                  </a:lnTo>
                  <a:lnTo>
                    <a:pt x="4092" y="5926"/>
                  </a:lnTo>
                  <a:lnTo>
                    <a:pt x="4064" y="5935"/>
                  </a:lnTo>
                  <a:lnTo>
                    <a:pt x="4038" y="5945"/>
                  </a:lnTo>
                  <a:lnTo>
                    <a:pt x="4011" y="5954"/>
                  </a:lnTo>
                  <a:lnTo>
                    <a:pt x="3984" y="5965"/>
                  </a:lnTo>
                  <a:lnTo>
                    <a:pt x="3959" y="5974"/>
                  </a:lnTo>
                  <a:lnTo>
                    <a:pt x="3934" y="5982"/>
                  </a:lnTo>
                  <a:lnTo>
                    <a:pt x="3910" y="5991"/>
                  </a:lnTo>
                  <a:lnTo>
                    <a:pt x="3886" y="5997"/>
                  </a:lnTo>
                  <a:lnTo>
                    <a:pt x="3863" y="6002"/>
                  </a:lnTo>
                  <a:lnTo>
                    <a:pt x="3856" y="6004"/>
                  </a:lnTo>
                  <a:lnTo>
                    <a:pt x="3845" y="6007"/>
                  </a:lnTo>
                  <a:lnTo>
                    <a:pt x="3832" y="6009"/>
                  </a:lnTo>
                  <a:lnTo>
                    <a:pt x="3817" y="6012"/>
                  </a:lnTo>
                  <a:lnTo>
                    <a:pt x="3801" y="6015"/>
                  </a:lnTo>
                  <a:lnTo>
                    <a:pt x="3783" y="6019"/>
                  </a:lnTo>
                  <a:lnTo>
                    <a:pt x="3766" y="6024"/>
                  </a:lnTo>
                  <a:lnTo>
                    <a:pt x="3748" y="6028"/>
                  </a:lnTo>
                  <a:lnTo>
                    <a:pt x="3730" y="6032"/>
                  </a:lnTo>
                  <a:lnTo>
                    <a:pt x="3714" y="6036"/>
                  </a:lnTo>
                  <a:lnTo>
                    <a:pt x="3699" y="6041"/>
                  </a:lnTo>
                  <a:lnTo>
                    <a:pt x="3685" y="6045"/>
                  </a:lnTo>
                  <a:lnTo>
                    <a:pt x="3674" y="6049"/>
                  </a:lnTo>
                  <a:lnTo>
                    <a:pt x="3665" y="6052"/>
                  </a:lnTo>
                  <a:lnTo>
                    <a:pt x="3660" y="6057"/>
                  </a:lnTo>
                  <a:lnTo>
                    <a:pt x="3658" y="6060"/>
                  </a:lnTo>
                  <a:lnTo>
                    <a:pt x="3650" y="6059"/>
                  </a:lnTo>
                  <a:lnTo>
                    <a:pt x="3641" y="6058"/>
                  </a:lnTo>
                  <a:lnTo>
                    <a:pt x="3629" y="6058"/>
                  </a:lnTo>
                  <a:lnTo>
                    <a:pt x="3616" y="6058"/>
                  </a:lnTo>
                  <a:lnTo>
                    <a:pt x="3601" y="6058"/>
                  </a:lnTo>
                  <a:lnTo>
                    <a:pt x="3586" y="6059"/>
                  </a:lnTo>
                  <a:lnTo>
                    <a:pt x="3570" y="6060"/>
                  </a:lnTo>
                  <a:lnTo>
                    <a:pt x="3553" y="6061"/>
                  </a:lnTo>
                  <a:lnTo>
                    <a:pt x="3536" y="6063"/>
                  </a:lnTo>
                  <a:lnTo>
                    <a:pt x="3519" y="6065"/>
                  </a:lnTo>
                  <a:lnTo>
                    <a:pt x="3503" y="6066"/>
                  </a:lnTo>
                  <a:lnTo>
                    <a:pt x="3487" y="6068"/>
                  </a:lnTo>
                  <a:lnTo>
                    <a:pt x="3473" y="6070"/>
                  </a:lnTo>
                  <a:lnTo>
                    <a:pt x="3459" y="6073"/>
                  </a:lnTo>
                  <a:lnTo>
                    <a:pt x="3446" y="6074"/>
                  </a:lnTo>
                  <a:lnTo>
                    <a:pt x="3435" y="6076"/>
                  </a:lnTo>
                  <a:lnTo>
                    <a:pt x="3413" y="6071"/>
                  </a:lnTo>
                  <a:lnTo>
                    <a:pt x="3396" y="6068"/>
                  </a:lnTo>
                  <a:lnTo>
                    <a:pt x="3382" y="6066"/>
                  </a:lnTo>
                  <a:lnTo>
                    <a:pt x="3371" y="6064"/>
                  </a:lnTo>
                  <a:lnTo>
                    <a:pt x="3363" y="6062"/>
                  </a:lnTo>
                  <a:lnTo>
                    <a:pt x="3354" y="6056"/>
                  </a:lnTo>
                  <a:lnTo>
                    <a:pt x="3345" y="6047"/>
                  </a:lnTo>
                  <a:lnTo>
                    <a:pt x="3333" y="6034"/>
                  </a:lnTo>
                  <a:lnTo>
                    <a:pt x="3301" y="6041"/>
                  </a:lnTo>
                  <a:lnTo>
                    <a:pt x="3269" y="6046"/>
                  </a:lnTo>
                  <a:lnTo>
                    <a:pt x="3238" y="6048"/>
                  </a:lnTo>
                  <a:lnTo>
                    <a:pt x="3208" y="6050"/>
                  </a:lnTo>
                  <a:lnTo>
                    <a:pt x="3177" y="6049"/>
                  </a:lnTo>
                  <a:lnTo>
                    <a:pt x="3146" y="6048"/>
                  </a:lnTo>
                  <a:lnTo>
                    <a:pt x="3116" y="6045"/>
                  </a:lnTo>
                  <a:lnTo>
                    <a:pt x="3085" y="6041"/>
                  </a:lnTo>
                  <a:lnTo>
                    <a:pt x="3054" y="6035"/>
                  </a:lnTo>
                  <a:lnTo>
                    <a:pt x="3025" y="6030"/>
                  </a:lnTo>
                  <a:lnTo>
                    <a:pt x="2994" y="6023"/>
                  </a:lnTo>
                  <a:lnTo>
                    <a:pt x="2963" y="6016"/>
                  </a:lnTo>
                  <a:lnTo>
                    <a:pt x="2931" y="6009"/>
                  </a:lnTo>
                  <a:lnTo>
                    <a:pt x="2900" y="6000"/>
                  </a:lnTo>
                  <a:lnTo>
                    <a:pt x="2868" y="5993"/>
                  </a:lnTo>
                  <a:lnTo>
                    <a:pt x="2836" y="5985"/>
                  </a:lnTo>
                  <a:lnTo>
                    <a:pt x="2829" y="5994"/>
                  </a:lnTo>
                  <a:lnTo>
                    <a:pt x="2819" y="6004"/>
                  </a:lnTo>
                  <a:lnTo>
                    <a:pt x="2808" y="6017"/>
                  </a:lnTo>
                  <a:lnTo>
                    <a:pt x="2797" y="6030"/>
                  </a:lnTo>
                  <a:lnTo>
                    <a:pt x="2786" y="6043"/>
                  </a:lnTo>
                  <a:lnTo>
                    <a:pt x="2778" y="6053"/>
                  </a:lnTo>
                  <a:lnTo>
                    <a:pt x="2771" y="6062"/>
                  </a:lnTo>
                  <a:lnTo>
                    <a:pt x="2769" y="6067"/>
                  </a:lnTo>
                  <a:lnTo>
                    <a:pt x="2759" y="6065"/>
                  </a:lnTo>
                  <a:lnTo>
                    <a:pt x="2748" y="6064"/>
                  </a:lnTo>
                  <a:lnTo>
                    <a:pt x="2735" y="6061"/>
                  </a:lnTo>
                  <a:lnTo>
                    <a:pt x="2722" y="6059"/>
                  </a:lnTo>
                  <a:lnTo>
                    <a:pt x="2710" y="6056"/>
                  </a:lnTo>
                  <a:lnTo>
                    <a:pt x="2696" y="6052"/>
                  </a:lnTo>
                  <a:lnTo>
                    <a:pt x="2682" y="6049"/>
                  </a:lnTo>
                  <a:lnTo>
                    <a:pt x="2668" y="6046"/>
                  </a:lnTo>
                  <a:lnTo>
                    <a:pt x="2654" y="6043"/>
                  </a:lnTo>
                  <a:lnTo>
                    <a:pt x="2642" y="6039"/>
                  </a:lnTo>
                  <a:lnTo>
                    <a:pt x="2629" y="6035"/>
                  </a:lnTo>
                  <a:lnTo>
                    <a:pt x="2617" y="6032"/>
                  </a:lnTo>
                  <a:lnTo>
                    <a:pt x="2606" y="6028"/>
                  </a:lnTo>
                  <a:lnTo>
                    <a:pt x="2597" y="6025"/>
                  </a:lnTo>
                  <a:lnTo>
                    <a:pt x="2588" y="6021"/>
                  </a:lnTo>
                  <a:lnTo>
                    <a:pt x="2581" y="6018"/>
                  </a:lnTo>
                  <a:lnTo>
                    <a:pt x="2561" y="6021"/>
                  </a:lnTo>
                  <a:lnTo>
                    <a:pt x="2538" y="6020"/>
                  </a:lnTo>
                  <a:lnTo>
                    <a:pt x="2515" y="6017"/>
                  </a:lnTo>
                  <a:lnTo>
                    <a:pt x="2490" y="6012"/>
                  </a:lnTo>
                  <a:lnTo>
                    <a:pt x="2465" y="6004"/>
                  </a:lnTo>
                  <a:lnTo>
                    <a:pt x="2438" y="5995"/>
                  </a:lnTo>
                  <a:lnTo>
                    <a:pt x="2411" y="5985"/>
                  </a:lnTo>
                  <a:lnTo>
                    <a:pt x="2384" y="5975"/>
                  </a:lnTo>
                  <a:lnTo>
                    <a:pt x="2356" y="5963"/>
                  </a:lnTo>
                  <a:lnTo>
                    <a:pt x="2330" y="5952"/>
                  </a:lnTo>
                  <a:lnTo>
                    <a:pt x="2303" y="5942"/>
                  </a:lnTo>
                  <a:lnTo>
                    <a:pt x="2278" y="5932"/>
                  </a:lnTo>
                  <a:lnTo>
                    <a:pt x="2252" y="5924"/>
                  </a:lnTo>
                  <a:lnTo>
                    <a:pt x="2229" y="5917"/>
                  </a:lnTo>
                  <a:lnTo>
                    <a:pt x="2207" y="5913"/>
                  </a:lnTo>
                  <a:lnTo>
                    <a:pt x="2187" y="5912"/>
                  </a:lnTo>
                  <a:lnTo>
                    <a:pt x="2183" y="5901"/>
                  </a:lnTo>
                  <a:lnTo>
                    <a:pt x="2169" y="5890"/>
                  </a:lnTo>
                  <a:lnTo>
                    <a:pt x="2149" y="5877"/>
                  </a:lnTo>
                  <a:lnTo>
                    <a:pt x="2122" y="5862"/>
                  </a:lnTo>
                  <a:lnTo>
                    <a:pt x="2090" y="5846"/>
                  </a:lnTo>
                  <a:lnTo>
                    <a:pt x="2054" y="5830"/>
                  </a:lnTo>
                  <a:lnTo>
                    <a:pt x="2016" y="5813"/>
                  </a:lnTo>
                  <a:lnTo>
                    <a:pt x="1975" y="5796"/>
                  </a:lnTo>
                  <a:lnTo>
                    <a:pt x="1934" y="5780"/>
                  </a:lnTo>
                  <a:lnTo>
                    <a:pt x="1894" y="5763"/>
                  </a:lnTo>
                  <a:lnTo>
                    <a:pt x="1855" y="5747"/>
                  </a:lnTo>
                  <a:lnTo>
                    <a:pt x="1819" y="5731"/>
                  </a:lnTo>
                  <a:lnTo>
                    <a:pt x="1787" y="5716"/>
                  </a:lnTo>
                  <a:lnTo>
                    <a:pt x="1759" y="5703"/>
                  </a:lnTo>
                  <a:lnTo>
                    <a:pt x="1739" y="5692"/>
                  </a:lnTo>
                  <a:lnTo>
                    <a:pt x="1725" y="5681"/>
                  </a:lnTo>
                  <a:lnTo>
                    <a:pt x="1720" y="5677"/>
                  </a:lnTo>
                  <a:lnTo>
                    <a:pt x="1713" y="5672"/>
                  </a:lnTo>
                  <a:lnTo>
                    <a:pt x="1702" y="5664"/>
                  </a:lnTo>
                  <a:lnTo>
                    <a:pt x="1688" y="5657"/>
                  </a:lnTo>
                  <a:lnTo>
                    <a:pt x="1673" y="5647"/>
                  </a:lnTo>
                  <a:lnTo>
                    <a:pt x="1657" y="5637"/>
                  </a:lnTo>
                  <a:lnTo>
                    <a:pt x="1640" y="5628"/>
                  </a:lnTo>
                  <a:lnTo>
                    <a:pt x="1623" y="5617"/>
                  </a:lnTo>
                  <a:lnTo>
                    <a:pt x="1605" y="5608"/>
                  </a:lnTo>
                  <a:lnTo>
                    <a:pt x="1588" y="5598"/>
                  </a:lnTo>
                  <a:lnTo>
                    <a:pt x="1572" y="5590"/>
                  </a:lnTo>
                  <a:lnTo>
                    <a:pt x="1557" y="5582"/>
                  </a:lnTo>
                  <a:lnTo>
                    <a:pt x="1543" y="5576"/>
                  </a:lnTo>
                  <a:lnTo>
                    <a:pt x="1533" y="5570"/>
                  </a:lnTo>
                  <a:lnTo>
                    <a:pt x="1525" y="5567"/>
                  </a:lnTo>
                  <a:lnTo>
                    <a:pt x="1520" y="5566"/>
                  </a:lnTo>
                  <a:lnTo>
                    <a:pt x="1518" y="5562"/>
                  </a:lnTo>
                  <a:lnTo>
                    <a:pt x="1512" y="5556"/>
                  </a:lnTo>
                  <a:lnTo>
                    <a:pt x="1501" y="5547"/>
                  </a:lnTo>
                  <a:lnTo>
                    <a:pt x="1488" y="5537"/>
                  </a:lnTo>
                  <a:lnTo>
                    <a:pt x="1472" y="5527"/>
                  </a:lnTo>
                  <a:lnTo>
                    <a:pt x="1454" y="5515"/>
                  </a:lnTo>
                  <a:lnTo>
                    <a:pt x="1435" y="5502"/>
                  </a:lnTo>
                  <a:lnTo>
                    <a:pt x="1416" y="5491"/>
                  </a:lnTo>
                  <a:lnTo>
                    <a:pt x="1396" y="5478"/>
                  </a:lnTo>
                  <a:lnTo>
                    <a:pt x="1375" y="5466"/>
                  </a:lnTo>
                  <a:lnTo>
                    <a:pt x="1357" y="5456"/>
                  </a:lnTo>
                  <a:lnTo>
                    <a:pt x="1339" y="5446"/>
                  </a:lnTo>
                  <a:lnTo>
                    <a:pt x="1324" y="5439"/>
                  </a:lnTo>
                  <a:lnTo>
                    <a:pt x="1313" y="5432"/>
                  </a:lnTo>
                  <a:lnTo>
                    <a:pt x="1303" y="5428"/>
                  </a:lnTo>
                  <a:lnTo>
                    <a:pt x="1298" y="5427"/>
                  </a:lnTo>
                  <a:lnTo>
                    <a:pt x="1296" y="5422"/>
                  </a:lnTo>
                  <a:lnTo>
                    <a:pt x="1290" y="5417"/>
                  </a:lnTo>
                  <a:lnTo>
                    <a:pt x="1282" y="5414"/>
                  </a:lnTo>
                  <a:lnTo>
                    <a:pt x="1272" y="5411"/>
                  </a:lnTo>
                  <a:lnTo>
                    <a:pt x="1263" y="5408"/>
                  </a:lnTo>
                  <a:lnTo>
                    <a:pt x="1255" y="5405"/>
                  </a:lnTo>
                  <a:lnTo>
                    <a:pt x="1249" y="5400"/>
                  </a:lnTo>
                  <a:lnTo>
                    <a:pt x="1247" y="53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3" name="Freeform 151"/>
            <p:cNvSpPr>
              <a:spLocks/>
            </p:cNvSpPr>
            <p:nvPr/>
          </p:nvSpPr>
          <p:spPr bwMode="auto">
            <a:xfrm>
              <a:off x="4258" y="3288"/>
              <a:ext cx="776" cy="123"/>
            </a:xfrm>
            <a:custGeom>
              <a:avLst/>
              <a:gdLst>
                <a:gd name="T0" fmla="*/ 3873 w 3883"/>
                <a:gd name="T1" fmla="*/ 519 h 614"/>
                <a:gd name="T2" fmla="*/ 3834 w 3883"/>
                <a:gd name="T3" fmla="*/ 391 h 614"/>
                <a:gd name="T4" fmla="*/ 3835 w 3883"/>
                <a:gd name="T5" fmla="*/ 196 h 614"/>
                <a:gd name="T6" fmla="*/ 3792 w 3883"/>
                <a:gd name="T7" fmla="*/ 27 h 614"/>
                <a:gd name="T8" fmla="*/ 3527 w 3883"/>
                <a:gd name="T9" fmla="*/ 9 h 614"/>
                <a:gd name="T10" fmla="*/ 3326 w 3883"/>
                <a:gd name="T11" fmla="*/ 16 h 614"/>
                <a:gd name="T12" fmla="*/ 3156 w 3883"/>
                <a:gd name="T13" fmla="*/ 20 h 614"/>
                <a:gd name="T14" fmla="*/ 3048 w 3883"/>
                <a:gd name="T15" fmla="*/ 23 h 614"/>
                <a:gd name="T16" fmla="*/ 2944 w 3883"/>
                <a:gd name="T17" fmla="*/ 5 h 614"/>
                <a:gd name="T18" fmla="*/ 2841 w 3883"/>
                <a:gd name="T19" fmla="*/ 13 h 614"/>
                <a:gd name="T20" fmla="*/ 2698 w 3883"/>
                <a:gd name="T21" fmla="*/ 65 h 614"/>
                <a:gd name="T22" fmla="*/ 2621 w 3883"/>
                <a:gd name="T23" fmla="*/ 118 h 614"/>
                <a:gd name="T24" fmla="*/ 2446 w 3883"/>
                <a:gd name="T25" fmla="*/ 249 h 614"/>
                <a:gd name="T26" fmla="*/ 2356 w 3883"/>
                <a:gd name="T27" fmla="*/ 336 h 614"/>
                <a:gd name="T28" fmla="*/ 2301 w 3883"/>
                <a:gd name="T29" fmla="*/ 374 h 614"/>
                <a:gd name="T30" fmla="*/ 2272 w 3883"/>
                <a:gd name="T31" fmla="*/ 473 h 614"/>
                <a:gd name="T32" fmla="*/ 2219 w 3883"/>
                <a:gd name="T33" fmla="*/ 424 h 614"/>
                <a:gd name="T34" fmla="*/ 2395 w 3883"/>
                <a:gd name="T35" fmla="*/ 261 h 614"/>
                <a:gd name="T36" fmla="*/ 2550 w 3883"/>
                <a:gd name="T37" fmla="*/ 139 h 614"/>
                <a:gd name="T38" fmla="*/ 2600 w 3883"/>
                <a:gd name="T39" fmla="*/ 13 h 614"/>
                <a:gd name="T40" fmla="*/ 2412 w 3883"/>
                <a:gd name="T41" fmla="*/ 43 h 614"/>
                <a:gd name="T42" fmla="*/ 2307 w 3883"/>
                <a:gd name="T43" fmla="*/ 42 h 614"/>
                <a:gd name="T44" fmla="*/ 2245 w 3883"/>
                <a:gd name="T45" fmla="*/ 41 h 614"/>
                <a:gd name="T46" fmla="*/ 2183 w 3883"/>
                <a:gd name="T47" fmla="*/ 42 h 614"/>
                <a:gd name="T48" fmla="*/ 2064 w 3883"/>
                <a:gd name="T49" fmla="*/ 41 h 614"/>
                <a:gd name="T50" fmla="*/ 1945 w 3883"/>
                <a:gd name="T51" fmla="*/ 43 h 614"/>
                <a:gd name="T52" fmla="*/ 1784 w 3883"/>
                <a:gd name="T53" fmla="*/ 27 h 614"/>
                <a:gd name="T54" fmla="*/ 1570 w 3883"/>
                <a:gd name="T55" fmla="*/ 13 h 614"/>
                <a:gd name="T56" fmla="*/ 1327 w 3883"/>
                <a:gd name="T57" fmla="*/ 23 h 614"/>
                <a:gd name="T58" fmla="*/ 1106 w 3883"/>
                <a:gd name="T59" fmla="*/ 6 h 614"/>
                <a:gd name="T60" fmla="*/ 956 w 3883"/>
                <a:gd name="T61" fmla="*/ 20 h 614"/>
                <a:gd name="T62" fmla="*/ 837 w 3883"/>
                <a:gd name="T63" fmla="*/ 20 h 614"/>
                <a:gd name="T64" fmla="*/ 724 w 3883"/>
                <a:gd name="T65" fmla="*/ 65 h 614"/>
                <a:gd name="T66" fmla="*/ 651 w 3883"/>
                <a:gd name="T67" fmla="*/ 38 h 614"/>
                <a:gd name="T68" fmla="*/ 477 w 3883"/>
                <a:gd name="T69" fmla="*/ 161 h 614"/>
                <a:gd name="T70" fmla="*/ 354 w 3883"/>
                <a:gd name="T71" fmla="*/ 244 h 614"/>
                <a:gd name="T72" fmla="*/ 352 w 3883"/>
                <a:gd name="T73" fmla="*/ 190 h 614"/>
                <a:gd name="T74" fmla="*/ 384 w 3883"/>
                <a:gd name="T75" fmla="*/ 77 h 614"/>
                <a:gd name="T76" fmla="*/ 300 w 3883"/>
                <a:gd name="T77" fmla="*/ 39 h 614"/>
                <a:gd name="T78" fmla="*/ 174 w 3883"/>
                <a:gd name="T79" fmla="*/ 26 h 614"/>
                <a:gd name="T80" fmla="*/ 64 w 3883"/>
                <a:gd name="T81" fmla="*/ 26 h 614"/>
                <a:gd name="T82" fmla="*/ 7 w 3883"/>
                <a:gd name="T83" fmla="*/ 259 h 614"/>
                <a:gd name="T84" fmla="*/ 78 w 3883"/>
                <a:gd name="T85" fmla="*/ 613 h 614"/>
                <a:gd name="T86" fmla="*/ 339 w 3883"/>
                <a:gd name="T87" fmla="*/ 588 h 614"/>
                <a:gd name="T88" fmla="*/ 521 w 3883"/>
                <a:gd name="T89" fmla="*/ 601 h 614"/>
                <a:gd name="T90" fmla="*/ 660 w 3883"/>
                <a:gd name="T91" fmla="*/ 607 h 614"/>
                <a:gd name="T92" fmla="*/ 846 w 3883"/>
                <a:gd name="T93" fmla="*/ 594 h 614"/>
                <a:gd name="T94" fmla="*/ 1054 w 3883"/>
                <a:gd name="T95" fmla="*/ 600 h 614"/>
                <a:gd name="T96" fmla="*/ 1167 w 3883"/>
                <a:gd name="T97" fmla="*/ 568 h 614"/>
                <a:gd name="T98" fmla="*/ 1157 w 3883"/>
                <a:gd name="T99" fmla="*/ 521 h 614"/>
                <a:gd name="T100" fmla="*/ 1221 w 3883"/>
                <a:gd name="T101" fmla="*/ 457 h 614"/>
                <a:gd name="T102" fmla="*/ 1290 w 3883"/>
                <a:gd name="T103" fmla="*/ 468 h 614"/>
                <a:gd name="T104" fmla="*/ 1391 w 3883"/>
                <a:gd name="T105" fmla="*/ 535 h 614"/>
                <a:gd name="T106" fmla="*/ 1485 w 3883"/>
                <a:gd name="T107" fmla="*/ 543 h 614"/>
                <a:gd name="T108" fmla="*/ 1652 w 3883"/>
                <a:gd name="T109" fmla="*/ 594 h 614"/>
                <a:gd name="T110" fmla="*/ 1797 w 3883"/>
                <a:gd name="T111" fmla="*/ 573 h 614"/>
                <a:gd name="T112" fmla="*/ 2090 w 3883"/>
                <a:gd name="T113" fmla="*/ 574 h 614"/>
                <a:gd name="T114" fmla="*/ 2401 w 3883"/>
                <a:gd name="T115" fmla="*/ 572 h 614"/>
                <a:gd name="T116" fmla="*/ 2745 w 3883"/>
                <a:gd name="T117" fmla="*/ 569 h 614"/>
                <a:gd name="T118" fmla="*/ 2857 w 3883"/>
                <a:gd name="T119" fmla="*/ 563 h 614"/>
                <a:gd name="T120" fmla="*/ 3080 w 3883"/>
                <a:gd name="T121" fmla="*/ 588 h 614"/>
                <a:gd name="T122" fmla="*/ 3324 w 3883"/>
                <a:gd name="T123" fmla="*/ 606 h 614"/>
                <a:gd name="T124" fmla="*/ 3684 w 3883"/>
                <a:gd name="T125" fmla="*/ 578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83" h="614">
                  <a:moveTo>
                    <a:pt x="3746" y="576"/>
                  </a:moveTo>
                  <a:lnTo>
                    <a:pt x="3766" y="576"/>
                  </a:lnTo>
                  <a:lnTo>
                    <a:pt x="3785" y="574"/>
                  </a:lnTo>
                  <a:lnTo>
                    <a:pt x="3802" y="570"/>
                  </a:lnTo>
                  <a:lnTo>
                    <a:pt x="3818" y="566"/>
                  </a:lnTo>
                  <a:lnTo>
                    <a:pt x="3833" y="559"/>
                  </a:lnTo>
                  <a:lnTo>
                    <a:pt x="3846" y="551"/>
                  </a:lnTo>
                  <a:lnTo>
                    <a:pt x="3856" y="541"/>
                  </a:lnTo>
                  <a:lnTo>
                    <a:pt x="3866" y="531"/>
                  </a:lnTo>
                  <a:lnTo>
                    <a:pt x="3873" y="519"/>
                  </a:lnTo>
                  <a:lnTo>
                    <a:pt x="3879" y="505"/>
                  </a:lnTo>
                  <a:lnTo>
                    <a:pt x="3882" y="490"/>
                  </a:lnTo>
                  <a:lnTo>
                    <a:pt x="3883" y="474"/>
                  </a:lnTo>
                  <a:lnTo>
                    <a:pt x="3882" y="457"/>
                  </a:lnTo>
                  <a:lnTo>
                    <a:pt x="3879" y="439"/>
                  </a:lnTo>
                  <a:lnTo>
                    <a:pt x="3873" y="419"/>
                  </a:lnTo>
                  <a:lnTo>
                    <a:pt x="3865" y="399"/>
                  </a:lnTo>
                  <a:lnTo>
                    <a:pt x="3852" y="402"/>
                  </a:lnTo>
                  <a:lnTo>
                    <a:pt x="3841" y="399"/>
                  </a:lnTo>
                  <a:lnTo>
                    <a:pt x="3834" y="391"/>
                  </a:lnTo>
                  <a:lnTo>
                    <a:pt x="3829" y="378"/>
                  </a:lnTo>
                  <a:lnTo>
                    <a:pt x="3825" y="361"/>
                  </a:lnTo>
                  <a:lnTo>
                    <a:pt x="3823" y="343"/>
                  </a:lnTo>
                  <a:lnTo>
                    <a:pt x="3822" y="322"/>
                  </a:lnTo>
                  <a:lnTo>
                    <a:pt x="3823" y="299"/>
                  </a:lnTo>
                  <a:lnTo>
                    <a:pt x="3825" y="276"/>
                  </a:lnTo>
                  <a:lnTo>
                    <a:pt x="3828" y="254"/>
                  </a:lnTo>
                  <a:lnTo>
                    <a:pt x="3830" y="232"/>
                  </a:lnTo>
                  <a:lnTo>
                    <a:pt x="3833" y="213"/>
                  </a:lnTo>
                  <a:lnTo>
                    <a:pt x="3835" y="196"/>
                  </a:lnTo>
                  <a:lnTo>
                    <a:pt x="3837" y="182"/>
                  </a:lnTo>
                  <a:lnTo>
                    <a:pt x="3838" y="172"/>
                  </a:lnTo>
                  <a:lnTo>
                    <a:pt x="3839" y="168"/>
                  </a:lnTo>
                  <a:lnTo>
                    <a:pt x="3829" y="161"/>
                  </a:lnTo>
                  <a:lnTo>
                    <a:pt x="3823" y="146"/>
                  </a:lnTo>
                  <a:lnTo>
                    <a:pt x="3820" y="122"/>
                  </a:lnTo>
                  <a:lnTo>
                    <a:pt x="3818" y="94"/>
                  </a:lnTo>
                  <a:lnTo>
                    <a:pt x="3814" y="68"/>
                  </a:lnTo>
                  <a:lnTo>
                    <a:pt x="3805" y="44"/>
                  </a:lnTo>
                  <a:lnTo>
                    <a:pt x="3792" y="27"/>
                  </a:lnTo>
                  <a:lnTo>
                    <a:pt x="3771" y="21"/>
                  </a:lnTo>
                  <a:lnTo>
                    <a:pt x="3754" y="19"/>
                  </a:lnTo>
                  <a:lnTo>
                    <a:pt x="3734" y="18"/>
                  </a:lnTo>
                  <a:lnTo>
                    <a:pt x="3711" y="16"/>
                  </a:lnTo>
                  <a:lnTo>
                    <a:pt x="3683" y="14"/>
                  </a:lnTo>
                  <a:lnTo>
                    <a:pt x="3654" y="13"/>
                  </a:lnTo>
                  <a:lnTo>
                    <a:pt x="3623" y="11"/>
                  </a:lnTo>
                  <a:lnTo>
                    <a:pt x="3592" y="10"/>
                  </a:lnTo>
                  <a:lnTo>
                    <a:pt x="3559" y="9"/>
                  </a:lnTo>
                  <a:lnTo>
                    <a:pt x="3527" y="9"/>
                  </a:lnTo>
                  <a:lnTo>
                    <a:pt x="3497" y="9"/>
                  </a:lnTo>
                  <a:lnTo>
                    <a:pt x="3467" y="10"/>
                  </a:lnTo>
                  <a:lnTo>
                    <a:pt x="3439" y="11"/>
                  </a:lnTo>
                  <a:lnTo>
                    <a:pt x="3415" y="14"/>
                  </a:lnTo>
                  <a:lnTo>
                    <a:pt x="3392" y="16"/>
                  </a:lnTo>
                  <a:lnTo>
                    <a:pt x="3374" y="19"/>
                  </a:lnTo>
                  <a:lnTo>
                    <a:pt x="3360" y="23"/>
                  </a:lnTo>
                  <a:lnTo>
                    <a:pt x="3351" y="20"/>
                  </a:lnTo>
                  <a:lnTo>
                    <a:pt x="3340" y="18"/>
                  </a:lnTo>
                  <a:lnTo>
                    <a:pt x="3326" y="16"/>
                  </a:lnTo>
                  <a:lnTo>
                    <a:pt x="3311" y="15"/>
                  </a:lnTo>
                  <a:lnTo>
                    <a:pt x="3296" y="14"/>
                  </a:lnTo>
                  <a:lnTo>
                    <a:pt x="3279" y="13"/>
                  </a:lnTo>
                  <a:lnTo>
                    <a:pt x="3260" y="13"/>
                  </a:lnTo>
                  <a:lnTo>
                    <a:pt x="3241" y="13"/>
                  </a:lnTo>
                  <a:lnTo>
                    <a:pt x="3223" y="14"/>
                  </a:lnTo>
                  <a:lnTo>
                    <a:pt x="3205" y="15"/>
                  </a:lnTo>
                  <a:lnTo>
                    <a:pt x="3188" y="17"/>
                  </a:lnTo>
                  <a:lnTo>
                    <a:pt x="3171" y="18"/>
                  </a:lnTo>
                  <a:lnTo>
                    <a:pt x="3156" y="20"/>
                  </a:lnTo>
                  <a:lnTo>
                    <a:pt x="3143" y="23"/>
                  </a:lnTo>
                  <a:lnTo>
                    <a:pt x="3132" y="25"/>
                  </a:lnTo>
                  <a:lnTo>
                    <a:pt x="3122" y="29"/>
                  </a:lnTo>
                  <a:lnTo>
                    <a:pt x="3113" y="24"/>
                  </a:lnTo>
                  <a:lnTo>
                    <a:pt x="3102" y="22"/>
                  </a:lnTo>
                  <a:lnTo>
                    <a:pt x="3092" y="21"/>
                  </a:lnTo>
                  <a:lnTo>
                    <a:pt x="3081" y="20"/>
                  </a:lnTo>
                  <a:lnTo>
                    <a:pt x="3070" y="21"/>
                  </a:lnTo>
                  <a:lnTo>
                    <a:pt x="3059" y="22"/>
                  </a:lnTo>
                  <a:lnTo>
                    <a:pt x="3048" y="23"/>
                  </a:lnTo>
                  <a:lnTo>
                    <a:pt x="3037" y="24"/>
                  </a:lnTo>
                  <a:lnTo>
                    <a:pt x="3025" y="25"/>
                  </a:lnTo>
                  <a:lnTo>
                    <a:pt x="3015" y="25"/>
                  </a:lnTo>
                  <a:lnTo>
                    <a:pt x="3003" y="24"/>
                  </a:lnTo>
                  <a:lnTo>
                    <a:pt x="2992" y="23"/>
                  </a:lnTo>
                  <a:lnTo>
                    <a:pt x="2982" y="20"/>
                  </a:lnTo>
                  <a:lnTo>
                    <a:pt x="2971" y="15"/>
                  </a:lnTo>
                  <a:lnTo>
                    <a:pt x="2960" y="8"/>
                  </a:lnTo>
                  <a:lnTo>
                    <a:pt x="2951" y="0"/>
                  </a:lnTo>
                  <a:lnTo>
                    <a:pt x="2944" y="5"/>
                  </a:lnTo>
                  <a:lnTo>
                    <a:pt x="2937" y="9"/>
                  </a:lnTo>
                  <a:lnTo>
                    <a:pt x="2928" y="13"/>
                  </a:lnTo>
                  <a:lnTo>
                    <a:pt x="2921" y="16"/>
                  </a:lnTo>
                  <a:lnTo>
                    <a:pt x="2914" y="18"/>
                  </a:lnTo>
                  <a:lnTo>
                    <a:pt x="2905" y="20"/>
                  </a:lnTo>
                  <a:lnTo>
                    <a:pt x="2898" y="22"/>
                  </a:lnTo>
                  <a:lnTo>
                    <a:pt x="2891" y="24"/>
                  </a:lnTo>
                  <a:lnTo>
                    <a:pt x="2874" y="18"/>
                  </a:lnTo>
                  <a:lnTo>
                    <a:pt x="2857" y="14"/>
                  </a:lnTo>
                  <a:lnTo>
                    <a:pt x="2841" y="13"/>
                  </a:lnTo>
                  <a:lnTo>
                    <a:pt x="2826" y="14"/>
                  </a:lnTo>
                  <a:lnTo>
                    <a:pt x="2811" y="17"/>
                  </a:lnTo>
                  <a:lnTo>
                    <a:pt x="2797" y="21"/>
                  </a:lnTo>
                  <a:lnTo>
                    <a:pt x="2783" y="26"/>
                  </a:lnTo>
                  <a:lnTo>
                    <a:pt x="2769" y="33"/>
                  </a:lnTo>
                  <a:lnTo>
                    <a:pt x="2754" y="39"/>
                  </a:lnTo>
                  <a:lnTo>
                    <a:pt x="2740" y="47"/>
                  </a:lnTo>
                  <a:lnTo>
                    <a:pt x="2726" y="53"/>
                  </a:lnTo>
                  <a:lnTo>
                    <a:pt x="2712" y="59"/>
                  </a:lnTo>
                  <a:lnTo>
                    <a:pt x="2698" y="65"/>
                  </a:lnTo>
                  <a:lnTo>
                    <a:pt x="2683" y="69"/>
                  </a:lnTo>
                  <a:lnTo>
                    <a:pt x="2668" y="71"/>
                  </a:lnTo>
                  <a:lnTo>
                    <a:pt x="2652" y="72"/>
                  </a:lnTo>
                  <a:lnTo>
                    <a:pt x="2669" y="81"/>
                  </a:lnTo>
                  <a:lnTo>
                    <a:pt x="2665" y="85"/>
                  </a:lnTo>
                  <a:lnTo>
                    <a:pt x="2657" y="91"/>
                  </a:lnTo>
                  <a:lnTo>
                    <a:pt x="2649" y="98"/>
                  </a:lnTo>
                  <a:lnTo>
                    <a:pt x="2639" y="105"/>
                  </a:lnTo>
                  <a:lnTo>
                    <a:pt x="2629" y="111"/>
                  </a:lnTo>
                  <a:lnTo>
                    <a:pt x="2621" y="118"/>
                  </a:lnTo>
                  <a:lnTo>
                    <a:pt x="2613" y="122"/>
                  </a:lnTo>
                  <a:lnTo>
                    <a:pt x="2609" y="123"/>
                  </a:lnTo>
                  <a:lnTo>
                    <a:pt x="2603" y="131"/>
                  </a:lnTo>
                  <a:lnTo>
                    <a:pt x="2586" y="147"/>
                  </a:lnTo>
                  <a:lnTo>
                    <a:pt x="2562" y="167"/>
                  </a:lnTo>
                  <a:lnTo>
                    <a:pt x="2535" y="189"/>
                  </a:lnTo>
                  <a:lnTo>
                    <a:pt x="2506" y="211"/>
                  </a:lnTo>
                  <a:lnTo>
                    <a:pt x="2479" y="231"/>
                  </a:lnTo>
                  <a:lnTo>
                    <a:pt x="2458" y="243"/>
                  </a:lnTo>
                  <a:lnTo>
                    <a:pt x="2446" y="249"/>
                  </a:lnTo>
                  <a:lnTo>
                    <a:pt x="2443" y="254"/>
                  </a:lnTo>
                  <a:lnTo>
                    <a:pt x="2434" y="264"/>
                  </a:lnTo>
                  <a:lnTo>
                    <a:pt x="2422" y="276"/>
                  </a:lnTo>
                  <a:lnTo>
                    <a:pt x="2407" y="289"/>
                  </a:lnTo>
                  <a:lnTo>
                    <a:pt x="2391" y="303"/>
                  </a:lnTo>
                  <a:lnTo>
                    <a:pt x="2377" y="314"/>
                  </a:lnTo>
                  <a:lnTo>
                    <a:pt x="2367" y="321"/>
                  </a:lnTo>
                  <a:lnTo>
                    <a:pt x="2361" y="324"/>
                  </a:lnTo>
                  <a:lnTo>
                    <a:pt x="2360" y="331"/>
                  </a:lnTo>
                  <a:lnTo>
                    <a:pt x="2356" y="336"/>
                  </a:lnTo>
                  <a:lnTo>
                    <a:pt x="2351" y="340"/>
                  </a:lnTo>
                  <a:lnTo>
                    <a:pt x="2344" y="341"/>
                  </a:lnTo>
                  <a:lnTo>
                    <a:pt x="2343" y="346"/>
                  </a:lnTo>
                  <a:lnTo>
                    <a:pt x="2339" y="350"/>
                  </a:lnTo>
                  <a:lnTo>
                    <a:pt x="2333" y="355"/>
                  </a:lnTo>
                  <a:lnTo>
                    <a:pt x="2326" y="360"/>
                  </a:lnTo>
                  <a:lnTo>
                    <a:pt x="2319" y="366"/>
                  </a:lnTo>
                  <a:lnTo>
                    <a:pt x="2311" y="370"/>
                  </a:lnTo>
                  <a:lnTo>
                    <a:pt x="2305" y="373"/>
                  </a:lnTo>
                  <a:lnTo>
                    <a:pt x="2301" y="374"/>
                  </a:lnTo>
                  <a:lnTo>
                    <a:pt x="2300" y="387"/>
                  </a:lnTo>
                  <a:lnTo>
                    <a:pt x="2297" y="399"/>
                  </a:lnTo>
                  <a:lnTo>
                    <a:pt x="2293" y="410"/>
                  </a:lnTo>
                  <a:lnTo>
                    <a:pt x="2290" y="421"/>
                  </a:lnTo>
                  <a:lnTo>
                    <a:pt x="2288" y="433"/>
                  </a:lnTo>
                  <a:lnTo>
                    <a:pt x="2287" y="443"/>
                  </a:lnTo>
                  <a:lnTo>
                    <a:pt x="2288" y="455"/>
                  </a:lnTo>
                  <a:lnTo>
                    <a:pt x="2292" y="468"/>
                  </a:lnTo>
                  <a:lnTo>
                    <a:pt x="2283" y="471"/>
                  </a:lnTo>
                  <a:lnTo>
                    <a:pt x="2272" y="473"/>
                  </a:lnTo>
                  <a:lnTo>
                    <a:pt x="2261" y="474"/>
                  </a:lnTo>
                  <a:lnTo>
                    <a:pt x="2250" y="476"/>
                  </a:lnTo>
                  <a:lnTo>
                    <a:pt x="2239" y="477"/>
                  </a:lnTo>
                  <a:lnTo>
                    <a:pt x="2228" y="480"/>
                  </a:lnTo>
                  <a:lnTo>
                    <a:pt x="2218" y="482"/>
                  </a:lnTo>
                  <a:lnTo>
                    <a:pt x="2207" y="485"/>
                  </a:lnTo>
                  <a:lnTo>
                    <a:pt x="2203" y="471"/>
                  </a:lnTo>
                  <a:lnTo>
                    <a:pt x="2204" y="456"/>
                  </a:lnTo>
                  <a:lnTo>
                    <a:pt x="2209" y="441"/>
                  </a:lnTo>
                  <a:lnTo>
                    <a:pt x="2219" y="424"/>
                  </a:lnTo>
                  <a:lnTo>
                    <a:pt x="2232" y="407"/>
                  </a:lnTo>
                  <a:lnTo>
                    <a:pt x="2246" y="390"/>
                  </a:lnTo>
                  <a:lnTo>
                    <a:pt x="2263" y="373"/>
                  </a:lnTo>
                  <a:lnTo>
                    <a:pt x="2282" y="355"/>
                  </a:lnTo>
                  <a:lnTo>
                    <a:pt x="2302" y="338"/>
                  </a:lnTo>
                  <a:lnTo>
                    <a:pt x="2321" y="321"/>
                  </a:lnTo>
                  <a:lnTo>
                    <a:pt x="2341" y="305"/>
                  </a:lnTo>
                  <a:lnTo>
                    <a:pt x="2360" y="289"/>
                  </a:lnTo>
                  <a:lnTo>
                    <a:pt x="2379" y="275"/>
                  </a:lnTo>
                  <a:lnTo>
                    <a:pt x="2395" y="261"/>
                  </a:lnTo>
                  <a:lnTo>
                    <a:pt x="2409" y="250"/>
                  </a:lnTo>
                  <a:lnTo>
                    <a:pt x="2421" y="239"/>
                  </a:lnTo>
                  <a:lnTo>
                    <a:pt x="2433" y="227"/>
                  </a:lnTo>
                  <a:lnTo>
                    <a:pt x="2446" y="214"/>
                  </a:lnTo>
                  <a:lnTo>
                    <a:pt x="2463" y="197"/>
                  </a:lnTo>
                  <a:lnTo>
                    <a:pt x="2482" y="180"/>
                  </a:lnTo>
                  <a:lnTo>
                    <a:pt x="2501" y="165"/>
                  </a:lnTo>
                  <a:lnTo>
                    <a:pt x="2519" y="151"/>
                  </a:lnTo>
                  <a:lnTo>
                    <a:pt x="2535" y="142"/>
                  </a:lnTo>
                  <a:lnTo>
                    <a:pt x="2550" y="139"/>
                  </a:lnTo>
                  <a:lnTo>
                    <a:pt x="2552" y="132"/>
                  </a:lnTo>
                  <a:lnTo>
                    <a:pt x="2558" y="121"/>
                  </a:lnTo>
                  <a:lnTo>
                    <a:pt x="2567" y="110"/>
                  </a:lnTo>
                  <a:lnTo>
                    <a:pt x="2577" y="99"/>
                  </a:lnTo>
                  <a:lnTo>
                    <a:pt x="2588" y="89"/>
                  </a:lnTo>
                  <a:lnTo>
                    <a:pt x="2600" y="81"/>
                  </a:lnTo>
                  <a:lnTo>
                    <a:pt x="2609" y="74"/>
                  </a:lnTo>
                  <a:lnTo>
                    <a:pt x="2618" y="72"/>
                  </a:lnTo>
                  <a:lnTo>
                    <a:pt x="2612" y="33"/>
                  </a:lnTo>
                  <a:lnTo>
                    <a:pt x="2600" y="13"/>
                  </a:lnTo>
                  <a:lnTo>
                    <a:pt x="2581" y="8"/>
                  </a:lnTo>
                  <a:lnTo>
                    <a:pt x="2557" y="16"/>
                  </a:lnTo>
                  <a:lnTo>
                    <a:pt x="2532" y="29"/>
                  </a:lnTo>
                  <a:lnTo>
                    <a:pt x="2506" y="43"/>
                  </a:lnTo>
                  <a:lnTo>
                    <a:pt x="2483" y="56"/>
                  </a:lnTo>
                  <a:lnTo>
                    <a:pt x="2465" y="61"/>
                  </a:lnTo>
                  <a:lnTo>
                    <a:pt x="2452" y="59"/>
                  </a:lnTo>
                  <a:lnTo>
                    <a:pt x="2438" y="55"/>
                  </a:lnTo>
                  <a:lnTo>
                    <a:pt x="2425" y="50"/>
                  </a:lnTo>
                  <a:lnTo>
                    <a:pt x="2412" y="43"/>
                  </a:lnTo>
                  <a:lnTo>
                    <a:pt x="2400" y="37"/>
                  </a:lnTo>
                  <a:lnTo>
                    <a:pt x="2387" y="32"/>
                  </a:lnTo>
                  <a:lnTo>
                    <a:pt x="2374" y="27"/>
                  </a:lnTo>
                  <a:lnTo>
                    <a:pt x="2361" y="25"/>
                  </a:lnTo>
                  <a:lnTo>
                    <a:pt x="2359" y="34"/>
                  </a:lnTo>
                  <a:lnTo>
                    <a:pt x="2352" y="38"/>
                  </a:lnTo>
                  <a:lnTo>
                    <a:pt x="2342" y="41"/>
                  </a:lnTo>
                  <a:lnTo>
                    <a:pt x="2330" y="42"/>
                  </a:lnTo>
                  <a:lnTo>
                    <a:pt x="2318" y="43"/>
                  </a:lnTo>
                  <a:lnTo>
                    <a:pt x="2307" y="42"/>
                  </a:lnTo>
                  <a:lnTo>
                    <a:pt x="2297" y="41"/>
                  </a:lnTo>
                  <a:lnTo>
                    <a:pt x="2292" y="41"/>
                  </a:lnTo>
                  <a:lnTo>
                    <a:pt x="2284" y="50"/>
                  </a:lnTo>
                  <a:lnTo>
                    <a:pt x="2279" y="50"/>
                  </a:lnTo>
                  <a:lnTo>
                    <a:pt x="2275" y="49"/>
                  </a:lnTo>
                  <a:lnTo>
                    <a:pt x="2269" y="47"/>
                  </a:lnTo>
                  <a:lnTo>
                    <a:pt x="2262" y="46"/>
                  </a:lnTo>
                  <a:lnTo>
                    <a:pt x="2256" y="43"/>
                  </a:lnTo>
                  <a:lnTo>
                    <a:pt x="2251" y="42"/>
                  </a:lnTo>
                  <a:lnTo>
                    <a:pt x="2245" y="41"/>
                  </a:lnTo>
                  <a:lnTo>
                    <a:pt x="2242" y="40"/>
                  </a:lnTo>
                  <a:lnTo>
                    <a:pt x="2236" y="43"/>
                  </a:lnTo>
                  <a:lnTo>
                    <a:pt x="2228" y="44"/>
                  </a:lnTo>
                  <a:lnTo>
                    <a:pt x="2222" y="47"/>
                  </a:lnTo>
                  <a:lnTo>
                    <a:pt x="2216" y="47"/>
                  </a:lnTo>
                  <a:lnTo>
                    <a:pt x="2209" y="47"/>
                  </a:lnTo>
                  <a:lnTo>
                    <a:pt x="2203" y="44"/>
                  </a:lnTo>
                  <a:lnTo>
                    <a:pt x="2196" y="43"/>
                  </a:lnTo>
                  <a:lnTo>
                    <a:pt x="2190" y="40"/>
                  </a:lnTo>
                  <a:lnTo>
                    <a:pt x="2183" y="42"/>
                  </a:lnTo>
                  <a:lnTo>
                    <a:pt x="2174" y="44"/>
                  </a:lnTo>
                  <a:lnTo>
                    <a:pt x="2164" y="46"/>
                  </a:lnTo>
                  <a:lnTo>
                    <a:pt x="2154" y="47"/>
                  </a:lnTo>
                  <a:lnTo>
                    <a:pt x="2142" y="47"/>
                  </a:lnTo>
                  <a:lnTo>
                    <a:pt x="2129" y="47"/>
                  </a:lnTo>
                  <a:lnTo>
                    <a:pt x="2117" y="46"/>
                  </a:lnTo>
                  <a:lnTo>
                    <a:pt x="2104" y="44"/>
                  </a:lnTo>
                  <a:lnTo>
                    <a:pt x="2090" y="43"/>
                  </a:lnTo>
                  <a:lnTo>
                    <a:pt x="2077" y="42"/>
                  </a:lnTo>
                  <a:lnTo>
                    <a:pt x="2064" y="41"/>
                  </a:lnTo>
                  <a:lnTo>
                    <a:pt x="2052" y="40"/>
                  </a:lnTo>
                  <a:lnTo>
                    <a:pt x="2040" y="39"/>
                  </a:lnTo>
                  <a:lnTo>
                    <a:pt x="2029" y="38"/>
                  </a:lnTo>
                  <a:lnTo>
                    <a:pt x="2020" y="37"/>
                  </a:lnTo>
                  <a:lnTo>
                    <a:pt x="2011" y="37"/>
                  </a:lnTo>
                  <a:lnTo>
                    <a:pt x="2002" y="46"/>
                  </a:lnTo>
                  <a:lnTo>
                    <a:pt x="1989" y="46"/>
                  </a:lnTo>
                  <a:lnTo>
                    <a:pt x="1975" y="44"/>
                  </a:lnTo>
                  <a:lnTo>
                    <a:pt x="1960" y="44"/>
                  </a:lnTo>
                  <a:lnTo>
                    <a:pt x="1945" y="43"/>
                  </a:lnTo>
                  <a:lnTo>
                    <a:pt x="1929" y="42"/>
                  </a:lnTo>
                  <a:lnTo>
                    <a:pt x="1913" y="41"/>
                  </a:lnTo>
                  <a:lnTo>
                    <a:pt x="1897" y="39"/>
                  </a:lnTo>
                  <a:lnTo>
                    <a:pt x="1881" y="38"/>
                  </a:lnTo>
                  <a:lnTo>
                    <a:pt x="1864" y="37"/>
                  </a:lnTo>
                  <a:lnTo>
                    <a:pt x="1847" y="35"/>
                  </a:lnTo>
                  <a:lnTo>
                    <a:pt x="1831" y="33"/>
                  </a:lnTo>
                  <a:lnTo>
                    <a:pt x="1815" y="32"/>
                  </a:lnTo>
                  <a:lnTo>
                    <a:pt x="1800" y="30"/>
                  </a:lnTo>
                  <a:lnTo>
                    <a:pt x="1784" y="27"/>
                  </a:lnTo>
                  <a:lnTo>
                    <a:pt x="1769" y="26"/>
                  </a:lnTo>
                  <a:lnTo>
                    <a:pt x="1754" y="24"/>
                  </a:lnTo>
                  <a:lnTo>
                    <a:pt x="1745" y="33"/>
                  </a:lnTo>
                  <a:lnTo>
                    <a:pt x="1725" y="31"/>
                  </a:lnTo>
                  <a:lnTo>
                    <a:pt x="1703" y="29"/>
                  </a:lnTo>
                  <a:lnTo>
                    <a:pt x="1678" y="25"/>
                  </a:lnTo>
                  <a:lnTo>
                    <a:pt x="1653" y="22"/>
                  </a:lnTo>
                  <a:lnTo>
                    <a:pt x="1626" y="19"/>
                  </a:lnTo>
                  <a:lnTo>
                    <a:pt x="1598" y="15"/>
                  </a:lnTo>
                  <a:lnTo>
                    <a:pt x="1570" y="13"/>
                  </a:lnTo>
                  <a:lnTo>
                    <a:pt x="1542" y="9"/>
                  </a:lnTo>
                  <a:lnTo>
                    <a:pt x="1513" y="7"/>
                  </a:lnTo>
                  <a:lnTo>
                    <a:pt x="1486" y="5"/>
                  </a:lnTo>
                  <a:lnTo>
                    <a:pt x="1458" y="5"/>
                  </a:lnTo>
                  <a:lnTo>
                    <a:pt x="1432" y="5"/>
                  </a:lnTo>
                  <a:lnTo>
                    <a:pt x="1407" y="6"/>
                  </a:lnTo>
                  <a:lnTo>
                    <a:pt x="1385" y="8"/>
                  </a:lnTo>
                  <a:lnTo>
                    <a:pt x="1363" y="13"/>
                  </a:lnTo>
                  <a:lnTo>
                    <a:pt x="1344" y="18"/>
                  </a:lnTo>
                  <a:lnTo>
                    <a:pt x="1327" y="23"/>
                  </a:lnTo>
                  <a:lnTo>
                    <a:pt x="1309" y="25"/>
                  </a:lnTo>
                  <a:lnTo>
                    <a:pt x="1289" y="26"/>
                  </a:lnTo>
                  <a:lnTo>
                    <a:pt x="1268" y="26"/>
                  </a:lnTo>
                  <a:lnTo>
                    <a:pt x="1246" y="24"/>
                  </a:lnTo>
                  <a:lnTo>
                    <a:pt x="1223" y="22"/>
                  </a:lnTo>
                  <a:lnTo>
                    <a:pt x="1200" y="19"/>
                  </a:lnTo>
                  <a:lnTo>
                    <a:pt x="1176" y="15"/>
                  </a:lnTo>
                  <a:lnTo>
                    <a:pt x="1153" y="11"/>
                  </a:lnTo>
                  <a:lnTo>
                    <a:pt x="1129" y="8"/>
                  </a:lnTo>
                  <a:lnTo>
                    <a:pt x="1106" y="6"/>
                  </a:lnTo>
                  <a:lnTo>
                    <a:pt x="1083" y="4"/>
                  </a:lnTo>
                  <a:lnTo>
                    <a:pt x="1061" y="4"/>
                  </a:lnTo>
                  <a:lnTo>
                    <a:pt x="1040" y="5"/>
                  </a:lnTo>
                  <a:lnTo>
                    <a:pt x="1020" y="7"/>
                  </a:lnTo>
                  <a:lnTo>
                    <a:pt x="1002" y="13"/>
                  </a:lnTo>
                  <a:lnTo>
                    <a:pt x="996" y="14"/>
                  </a:lnTo>
                  <a:lnTo>
                    <a:pt x="988" y="16"/>
                  </a:lnTo>
                  <a:lnTo>
                    <a:pt x="978" y="17"/>
                  </a:lnTo>
                  <a:lnTo>
                    <a:pt x="967" y="18"/>
                  </a:lnTo>
                  <a:lnTo>
                    <a:pt x="956" y="20"/>
                  </a:lnTo>
                  <a:lnTo>
                    <a:pt x="943" y="21"/>
                  </a:lnTo>
                  <a:lnTo>
                    <a:pt x="929" y="21"/>
                  </a:lnTo>
                  <a:lnTo>
                    <a:pt x="916" y="22"/>
                  </a:lnTo>
                  <a:lnTo>
                    <a:pt x="903" y="22"/>
                  </a:lnTo>
                  <a:lnTo>
                    <a:pt x="889" y="23"/>
                  </a:lnTo>
                  <a:lnTo>
                    <a:pt x="876" y="23"/>
                  </a:lnTo>
                  <a:lnTo>
                    <a:pt x="864" y="23"/>
                  </a:lnTo>
                  <a:lnTo>
                    <a:pt x="854" y="22"/>
                  </a:lnTo>
                  <a:lnTo>
                    <a:pt x="844" y="21"/>
                  </a:lnTo>
                  <a:lnTo>
                    <a:pt x="837" y="20"/>
                  </a:lnTo>
                  <a:lnTo>
                    <a:pt x="831" y="19"/>
                  </a:lnTo>
                  <a:lnTo>
                    <a:pt x="817" y="24"/>
                  </a:lnTo>
                  <a:lnTo>
                    <a:pt x="804" y="27"/>
                  </a:lnTo>
                  <a:lnTo>
                    <a:pt x="788" y="31"/>
                  </a:lnTo>
                  <a:lnTo>
                    <a:pt x="774" y="34"/>
                  </a:lnTo>
                  <a:lnTo>
                    <a:pt x="759" y="38"/>
                  </a:lnTo>
                  <a:lnTo>
                    <a:pt x="746" y="44"/>
                  </a:lnTo>
                  <a:lnTo>
                    <a:pt x="735" y="54"/>
                  </a:lnTo>
                  <a:lnTo>
                    <a:pt x="728" y="68"/>
                  </a:lnTo>
                  <a:lnTo>
                    <a:pt x="724" y="65"/>
                  </a:lnTo>
                  <a:lnTo>
                    <a:pt x="720" y="60"/>
                  </a:lnTo>
                  <a:lnTo>
                    <a:pt x="713" y="55"/>
                  </a:lnTo>
                  <a:lnTo>
                    <a:pt x="708" y="50"/>
                  </a:lnTo>
                  <a:lnTo>
                    <a:pt x="703" y="46"/>
                  </a:lnTo>
                  <a:lnTo>
                    <a:pt x="698" y="40"/>
                  </a:lnTo>
                  <a:lnTo>
                    <a:pt x="695" y="36"/>
                  </a:lnTo>
                  <a:lnTo>
                    <a:pt x="694" y="33"/>
                  </a:lnTo>
                  <a:lnTo>
                    <a:pt x="677" y="24"/>
                  </a:lnTo>
                  <a:lnTo>
                    <a:pt x="665" y="30"/>
                  </a:lnTo>
                  <a:lnTo>
                    <a:pt x="651" y="38"/>
                  </a:lnTo>
                  <a:lnTo>
                    <a:pt x="637" y="48"/>
                  </a:lnTo>
                  <a:lnTo>
                    <a:pt x="621" y="59"/>
                  </a:lnTo>
                  <a:lnTo>
                    <a:pt x="604" y="72"/>
                  </a:lnTo>
                  <a:lnTo>
                    <a:pt x="585" y="86"/>
                  </a:lnTo>
                  <a:lnTo>
                    <a:pt x="567" y="99"/>
                  </a:lnTo>
                  <a:lnTo>
                    <a:pt x="549" y="113"/>
                  </a:lnTo>
                  <a:lnTo>
                    <a:pt x="530" y="126"/>
                  </a:lnTo>
                  <a:lnTo>
                    <a:pt x="512" y="139"/>
                  </a:lnTo>
                  <a:lnTo>
                    <a:pt x="494" y="152"/>
                  </a:lnTo>
                  <a:lnTo>
                    <a:pt x="477" y="161"/>
                  </a:lnTo>
                  <a:lnTo>
                    <a:pt x="461" y="171"/>
                  </a:lnTo>
                  <a:lnTo>
                    <a:pt x="446" y="177"/>
                  </a:lnTo>
                  <a:lnTo>
                    <a:pt x="432" y="182"/>
                  </a:lnTo>
                  <a:lnTo>
                    <a:pt x="421" y="183"/>
                  </a:lnTo>
                  <a:lnTo>
                    <a:pt x="418" y="205"/>
                  </a:lnTo>
                  <a:lnTo>
                    <a:pt x="411" y="222"/>
                  </a:lnTo>
                  <a:lnTo>
                    <a:pt x="399" y="234"/>
                  </a:lnTo>
                  <a:lnTo>
                    <a:pt x="385" y="241"/>
                  </a:lnTo>
                  <a:lnTo>
                    <a:pt x="371" y="244"/>
                  </a:lnTo>
                  <a:lnTo>
                    <a:pt x="354" y="244"/>
                  </a:lnTo>
                  <a:lnTo>
                    <a:pt x="338" y="241"/>
                  </a:lnTo>
                  <a:lnTo>
                    <a:pt x="323" y="237"/>
                  </a:lnTo>
                  <a:lnTo>
                    <a:pt x="309" y="231"/>
                  </a:lnTo>
                  <a:lnTo>
                    <a:pt x="298" y="222"/>
                  </a:lnTo>
                  <a:lnTo>
                    <a:pt x="293" y="215"/>
                  </a:lnTo>
                  <a:lnTo>
                    <a:pt x="291" y="207"/>
                  </a:lnTo>
                  <a:lnTo>
                    <a:pt x="295" y="200"/>
                  </a:lnTo>
                  <a:lnTo>
                    <a:pt x="307" y="194"/>
                  </a:lnTo>
                  <a:lnTo>
                    <a:pt x="325" y="191"/>
                  </a:lnTo>
                  <a:lnTo>
                    <a:pt x="352" y="190"/>
                  </a:lnTo>
                  <a:lnTo>
                    <a:pt x="354" y="184"/>
                  </a:lnTo>
                  <a:lnTo>
                    <a:pt x="358" y="178"/>
                  </a:lnTo>
                  <a:lnTo>
                    <a:pt x="363" y="174"/>
                  </a:lnTo>
                  <a:lnTo>
                    <a:pt x="369" y="173"/>
                  </a:lnTo>
                  <a:lnTo>
                    <a:pt x="369" y="164"/>
                  </a:lnTo>
                  <a:lnTo>
                    <a:pt x="372" y="150"/>
                  </a:lnTo>
                  <a:lnTo>
                    <a:pt x="373" y="133"/>
                  </a:lnTo>
                  <a:lnTo>
                    <a:pt x="376" y="114"/>
                  </a:lnTo>
                  <a:lnTo>
                    <a:pt x="379" y="94"/>
                  </a:lnTo>
                  <a:lnTo>
                    <a:pt x="384" y="77"/>
                  </a:lnTo>
                  <a:lnTo>
                    <a:pt x="389" y="64"/>
                  </a:lnTo>
                  <a:lnTo>
                    <a:pt x="395" y="54"/>
                  </a:lnTo>
                  <a:lnTo>
                    <a:pt x="383" y="54"/>
                  </a:lnTo>
                  <a:lnTo>
                    <a:pt x="373" y="53"/>
                  </a:lnTo>
                  <a:lnTo>
                    <a:pt x="361" y="51"/>
                  </a:lnTo>
                  <a:lnTo>
                    <a:pt x="349" y="49"/>
                  </a:lnTo>
                  <a:lnTo>
                    <a:pt x="336" y="47"/>
                  </a:lnTo>
                  <a:lnTo>
                    <a:pt x="325" y="44"/>
                  </a:lnTo>
                  <a:lnTo>
                    <a:pt x="312" y="42"/>
                  </a:lnTo>
                  <a:lnTo>
                    <a:pt x="300" y="39"/>
                  </a:lnTo>
                  <a:lnTo>
                    <a:pt x="288" y="37"/>
                  </a:lnTo>
                  <a:lnTo>
                    <a:pt x="275" y="35"/>
                  </a:lnTo>
                  <a:lnTo>
                    <a:pt x="262" y="33"/>
                  </a:lnTo>
                  <a:lnTo>
                    <a:pt x="249" y="30"/>
                  </a:lnTo>
                  <a:lnTo>
                    <a:pt x="236" y="29"/>
                  </a:lnTo>
                  <a:lnTo>
                    <a:pt x="224" y="26"/>
                  </a:lnTo>
                  <a:lnTo>
                    <a:pt x="211" y="25"/>
                  </a:lnTo>
                  <a:lnTo>
                    <a:pt x="198" y="25"/>
                  </a:lnTo>
                  <a:lnTo>
                    <a:pt x="188" y="25"/>
                  </a:lnTo>
                  <a:lnTo>
                    <a:pt x="174" y="26"/>
                  </a:lnTo>
                  <a:lnTo>
                    <a:pt x="159" y="27"/>
                  </a:lnTo>
                  <a:lnTo>
                    <a:pt x="144" y="27"/>
                  </a:lnTo>
                  <a:lnTo>
                    <a:pt x="129" y="29"/>
                  </a:lnTo>
                  <a:lnTo>
                    <a:pt x="115" y="29"/>
                  </a:lnTo>
                  <a:lnTo>
                    <a:pt x="103" y="26"/>
                  </a:lnTo>
                  <a:lnTo>
                    <a:pt x="95" y="24"/>
                  </a:lnTo>
                  <a:lnTo>
                    <a:pt x="89" y="26"/>
                  </a:lnTo>
                  <a:lnTo>
                    <a:pt x="81" y="27"/>
                  </a:lnTo>
                  <a:lnTo>
                    <a:pt x="73" y="27"/>
                  </a:lnTo>
                  <a:lnTo>
                    <a:pt x="64" y="26"/>
                  </a:lnTo>
                  <a:lnTo>
                    <a:pt x="56" y="25"/>
                  </a:lnTo>
                  <a:lnTo>
                    <a:pt x="46" y="24"/>
                  </a:lnTo>
                  <a:lnTo>
                    <a:pt x="36" y="23"/>
                  </a:lnTo>
                  <a:lnTo>
                    <a:pt x="27" y="23"/>
                  </a:lnTo>
                  <a:lnTo>
                    <a:pt x="26" y="60"/>
                  </a:lnTo>
                  <a:lnTo>
                    <a:pt x="24" y="100"/>
                  </a:lnTo>
                  <a:lnTo>
                    <a:pt x="19" y="139"/>
                  </a:lnTo>
                  <a:lnTo>
                    <a:pt x="16" y="178"/>
                  </a:lnTo>
                  <a:lnTo>
                    <a:pt x="11" y="219"/>
                  </a:lnTo>
                  <a:lnTo>
                    <a:pt x="7" y="259"/>
                  </a:lnTo>
                  <a:lnTo>
                    <a:pt x="3" y="300"/>
                  </a:lnTo>
                  <a:lnTo>
                    <a:pt x="1" y="340"/>
                  </a:lnTo>
                  <a:lnTo>
                    <a:pt x="0" y="378"/>
                  </a:lnTo>
                  <a:lnTo>
                    <a:pt x="2" y="417"/>
                  </a:lnTo>
                  <a:lnTo>
                    <a:pt x="6" y="454"/>
                  </a:lnTo>
                  <a:lnTo>
                    <a:pt x="13" y="490"/>
                  </a:lnTo>
                  <a:lnTo>
                    <a:pt x="23" y="523"/>
                  </a:lnTo>
                  <a:lnTo>
                    <a:pt x="36" y="555"/>
                  </a:lnTo>
                  <a:lnTo>
                    <a:pt x="55" y="585"/>
                  </a:lnTo>
                  <a:lnTo>
                    <a:pt x="78" y="613"/>
                  </a:lnTo>
                  <a:lnTo>
                    <a:pt x="92" y="608"/>
                  </a:lnTo>
                  <a:lnTo>
                    <a:pt x="110" y="604"/>
                  </a:lnTo>
                  <a:lnTo>
                    <a:pt x="132" y="600"/>
                  </a:lnTo>
                  <a:lnTo>
                    <a:pt x="157" y="597"/>
                  </a:lnTo>
                  <a:lnTo>
                    <a:pt x="184" y="593"/>
                  </a:lnTo>
                  <a:lnTo>
                    <a:pt x="214" y="591"/>
                  </a:lnTo>
                  <a:lnTo>
                    <a:pt x="245" y="589"/>
                  </a:lnTo>
                  <a:lnTo>
                    <a:pt x="276" y="588"/>
                  </a:lnTo>
                  <a:lnTo>
                    <a:pt x="308" y="588"/>
                  </a:lnTo>
                  <a:lnTo>
                    <a:pt x="339" y="588"/>
                  </a:lnTo>
                  <a:lnTo>
                    <a:pt x="368" y="590"/>
                  </a:lnTo>
                  <a:lnTo>
                    <a:pt x="397" y="592"/>
                  </a:lnTo>
                  <a:lnTo>
                    <a:pt x="423" y="595"/>
                  </a:lnTo>
                  <a:lnTo>
                    <a:pt x="446" y="599"/>
                  </a:lnTo>
                  <a:lnTo>
                    <a:pt x="465" y="604"/>
                  </a:lnTo>
                  <a:lnTo>
                    <a:pt x="480" y="610"/>
                  </a:lnTo>
                  <a:lnTo>
                    <a:pt x="488" y="607"/>
                  </a:lnTo>
                  <a:lnTo>
                    <a:pt x="497" y="605"/>
                  </a:lnTo>
                  <a:lnTo>
                    <a:pt x="508" y="603"/>
                  </a:lnTo>
                  <a:lnTo>
                    <a:pt x="521" y="601"/>
                  </a:lnTo>
                  <a:lnTo>
                    <a:pt x="534" y="600"/>
                  </a:lnTo>
                  <a:lnTo>
                    <a:pt x="548" y="599"/>
                  </a:lnTo>
                  <a:lnTo>
                    <a:pt x="563" y="599"/>
                  </a:lnTo>
                  <a:lnTo>
                    <a:pt x="579" y="599"/>
                  </a:lnTo>
                  <a:lnTo>
                    <a:pt x="594" y="600"/>
                  </a:lnTo>
                  <a:lnTo>
                    <a:pt x="609" y="600"/>
                  </a:lnTo>
                  <a:lnTo>
                    <a:pt x="623" y="602"/>
                  </a:lnTo>
                  <a:lnTo>
                    <a:pt x="637" y="603"/>
                  </a:lnTo>
                  <a:lnTo>
                    <a:pt x="649" y="605"/>
                  </a:lnTo>
                  <a:lnTo>
                    <a:pt x="660" y="607"/>
                  </a:lnTo>
                  <a:lnTo>
                    <a:pt x="670" y="610"/>
                  </a:lnTo>
                  <a:lnTo>
                    <a:pt x="677" y="614"/>
                  </a:lnTo>
                  <a:lnTo>
                    <a:pt x="693" y="608"/>
                  </a:lnTo>
                  <a:lnTo>
                    <a:pt x="710" y="603"/>
                  </a:lnTo>
                  <a:lnTo>
                    <a:pt x="730" y="600"/>
                  </a:lnTo>
                  <a:lnTo>
                    <a:pt x="750" y="597"/>
                  </a:lnTo>
                  <a:lnTo>
                    <a:pt x="774" y="595"/>
                  </a:lnTo>
                  <a:lnTo>
                    <a:pt x="797" y="594"/>
                  </a:lnTo>
                  <a:lnTo>
                    <a:pt x="821" y="594"/>
                  </a:lnTo>
                  <a:lnTo>
                    <a:pt x="846" y="594"/>
                  </a:lnTo>
                  <a:lnTo>
                    <a:pt x="871" y="594"/>
                  </a:lnTo>
                  <a:lnTo>
                    <a:pt x="895" y="595"/>
                  </a:lnTo>
                  <a:lnTo>
                    <a:pt x="921" y="597"/>
                  </a:lnTo>
                  <a:lnTo>
                    <a:pt x="944" y="598"/>
                  </a:lnTo>
                  <a:lnTo>
                    <a:pt x="967" y="599"/>
                  </a:lnTo>
                  <a:lnTo>
                    <a:pt x="989" y="600"/>
                  </a:lnTo>
                  <a:lnTo>
                    <a:pt x="1009" y="601"/>
                  </a:lnTo>
                  <a:lnTo>
                    <a:pt x="1028" y="601"/>
                  </a:lnTo>
                  <a:lnTo>
                    <a:pt x="1041" y="601"/>
                  </a:lnTo>
                  <a:lnTo>
                    <a:pt x="1054" y="600"/>
                  </a:lnTo>
                  <a:lnTo>
                    <a:pt x="1065" y="598"/>
                  </a:lnTo>
                  <a:lnTo>
                    <a:pt x="1078" y="595"/>
                  </a:lnTo>
                  <a:lnTo>
                    <a:pt x="1090" y="592"/>
                  </a:lnTo>
                  <a:lnTo>
                    <a:pt x="1102" y="589"/>
                  </a:lnTo>
                  <a:lnTo>
                    <a:pt x="1112" y="585"/>
                  </a:lnTo>
                  <a:lnTo>
                    <a:pt x="1124" y="582"/>
                  </a:lnTo>
                  <a:lnTo>
                    <a:pt x="1135" y="577"/>
                  </a:lnTo>
                  <a:lnTo>
                    <a:pt x="1146" y="574"/>
                  </a:lnTo>
                  <a:lnTo>
                    <a:pt x="1157" y="571"/>
                  </a:lnTo>
                  <a:lnTo>
                    <a:pt x="1167" y="568"/>
                  </a:lnTo>
                  <a:lnTo>
                    <a:pt x="1177" y="566"/>
                  </a:lnTo>
                  <a:lnTo>
                    <a:pt x="1188" y="564"/>
                  </a:lnTo>
                  <a:lnTo>
                    <a:pt x="1197" y="561"/>
                  </a:lnTo>
                  <a:lnTo>
                    <a:pt x="1207" y="561"/>
                  </a:lnTo>
                  <a:lnTo>
                    <a:pt x="1197" y="557"/>
                  </a:lnTo>
                  <a:lnTo>
                    <a:pt x="1189" y="551"/>
                  </a:lnTo>
                  <a:lnTo>
                    <a:pt x="1181" y="543"/>
                  </a:lnTo>
                  <a:lnTo>
                    <a:pt x="1173" y="536"/>
                  </a:lnTo>
                  <a:lnTo>
                    <a:pt x="1164" y="528"/>
                  </a:lnTo>
                  <a:lnTo>
                    <a:pt x="1157" y="521"/>
                  </a:lnTo>
                  <a:lnTo>
                    <a:pt x="1148" y="515"/>
                  </a:lnTo>
                  <a:lnTo>
                    <a:pt x="1139" y="510"/>
                  </a:lnTo>
                  <a:lnTo>
                    <a:pt x="1144" y="505"/>
                  </a:lnTo>
                  <a:lnTo>
                    <a:pt x="1152" y="499"/>
                  </a:lnTo>
                  <a:lnTo>
                    <a:pt x="1161" y="492"/>
                  </a:lnTo>
                  <a:lnTo>
                    <a:pt x="1172" y="486"/>
                  </a:lnTo>
                  <a:lnTo>
                    <a:pt x="1182" y="478"/>
                  </a:lnTo>
                  <a:lnTo>
                    <a:pt x="1195" y="471"/>
                  </a:lnTo>
                  <a:lnTo>
                    <a:pt x="1208" y="464"/>
                  </a:lnTo>
                  <a:lnTo>
                    <a:pt x="1221" y="457"/>
                  </a:lnTo>
                  <a:lnTo>
                    <a:pt x="1233" y="451"/>
                  </a:lnTo>
                  <a:lnTo>
                    <a:pt x="1247" y="446"/>
                  </a:lnTo>
                  <a:lnTo>
                    <a:pt x="1260" y="440"/>
                  </a:lnTo>
                  <a:lnTo>
                    <a:pt x="1272" y="437"/>
                  </a:lnTo>
                  <a:lnTo>
                    <a:pt x="1282" y="434"/>
                  </a:lnTo>
                  <a:lnTo>
                    <a:pt x="1293" y="433"/>
                  </a:lnTo>
                  <a:lnTo>
                    <a:pt x="1302" y="434"/>
                  </a:lnTo>
                  <a:lnTo>
                    <a:pt x="1309" y="436"/>
                  </a:lnTo>
                  <a:lnTo>
                    <a:pt x="1298" y="451"/>
                  </a:lnTo>
                  <a:lnTo>
                    <a:pt x="1290" y="468"/>
                  </a:lnTo>
                  <a:lnTo>
                    <a:pt x="1286" y="488"/>
                  </a:lnTo>
                  <a:lnTo>
                    <a:pt x="1285" y="509"/>
                  </a:lnTo>
                  <a:lnTo>
                    <a:pt x="1287" y="531"/>
                  </a:lnTo>
                  <a:lnTo>
                    <a:pt x="1293" y="552"/>
                  </a:lnTo>
                  <a:lnTo>
                    <a:pt x="1304" y="571"/>
                  </a:lnTo>
                  <a:lnTo>
                    <a:pt x="1318" y="589"/>
                  </a:lnTo>
                  <a:lnTo>
                    <a:pt x="1337" y="578"/>
                  </a:lnTo>
                  <a:lnTo>
                    <a:pt x="1355" y="566"/>
                  </a:lnTo>
                  <a:lnTo>
                    <a:pt x="1373" y="551"/>
                  </a:lnTo>
                  <a:lnTo>
                    <a:pt x="1391" y="535"/>
                  </a:lnTo>
                  <a:lnTo>
                    <a:pt x="1408" y="520"/>
                  </a:lnTo>
                  <a:lnTo>
                    <a:pt x="1426" y="505"/>
                  </a:lnTo>
                  <a:lnTo>
                    <a:pt x="1444" y="492"/>
                  </a:lnTo>
                  <a:lnTo>
                    <a:pt x="1463" y="482"/>
                  </a:lnTo>
                  <a:lnTo>
                    <a:pt x="1464" y="487"/>
                  </a:lnTo>
                  <a:lnTo>
                    <a:pt x="1468" y="496"/>
                  </a:lnTo>
                  <a:lnTo>
                    <a:pt x="1472" y="507"/>
                  </a:lnTo>
                  <a:lnTo>
                    <a:pt x="1476" y="520"/>
                  </a:lnTo>
                  <a:lnTo>
                    <a:pt x="1480" y="533"/>
                  </a:lnTo>
                  <a:lnTo>
                    <a:pt x="1485" y="543"/>
                  </a:lnTo>
                  <a:lnTo>
                    <a:pt x="1488" y="553"/>
                  </a:lnTo>
                  <a:lnTo>
                    <a:pt x="1489" y="558"/>
                  </a:lnTo>
                  <a:lnTo>
                    <a:pt x="1507" y="559"/>
                  </a:lnTo>
                  <a:lnTo>
                    <a:pt x="1527" y="561"/>
                  </a:lnTo>
                  <a:lnTo>
                    <a:pt x="1549" y="565"/>
                  </a:lnTo>
                  <a:lnTo>
                    <a:pt x="1573" y="570"/>
                  </a:lnTo>
                  <a:lnTo>
                    <a:pt x="1596" y="575"/>
                  </a:lnTo>
                  <a:lnTo>
                    <a:pt x="1618" y="582"/>
                  </a:lnTo>
                  <a:lnTo>
                    <a:pt x="1637" y="588"/>
                  </a:lnTo>
                  <a:lnTo>
                    <a:pt x="1652" y="594"/>
                  </a:lnTo>
                  <a:lnTo>
                    <a:pt x="1662" y="591"/>
                  </a:lnTo>
                  <a:lnTo>
                    <a:pt x="1674" y="587"/>
                  </a:lnTo>
                  <a:lnTo>
                    <a:pt x="1686" y="584"/>
                  </a:lnTo>
                  <a:lnTo>
                    <a:pt x="1700" y="581"/>
                  </a:lnTo>
                  <a:lnTo>
                    <a:pt x="1713" y="580"/>
                  </a:lnTo>
                  <a:lnTo>
                    <a:pt x="1727" y="580"/>
                  </a:lnTo>
                  <a:lnTo>
                    <a:pt x="1741" y="582"/>
                  </a:lnTo>
                  <a:lnTo>
                    <a:pt x="1754" y="587"/>
                  </a:lnTo>
                  <a:lnTo>
                    <a:pt x="1774" y="578"/>
                  </a:lnTo>
                  <a:lnTo>
                    <a:pt x="1797" y="573"/>
                  </a:lnTo>
                  <a:lnTo>
                    <a:pt x="1823" y="569"/>
                  </a:lnTo>
                  <a:lnTo>
                    <a:pt x="1850" y="566"/>
                  </a:lnTo>
                  <a:lnTo>
                    <a:pt x="1878" y="565"/>
                  </a:lnTo>
                  <a:lnTo>
                    <a:pt x="1908" y="565"/>
                  </a:lnTo>
                  <a:lnTo>
                    <a:pt x="1938" y="565"/>
                  </a:lnTo>
                  <a:lnTo>
                    <a:pt x="1969" y="566"/>
                  </a:lnTo>
                  <a:lnTo>
                    <a:pt x="2000" y="568"/>
                  </a:lnTo>
                  <a:lnTo>
                    <a:pt x="2030" y="570"/>
                  </a:lnTo>
                  <a:lnTo>
                    <a:pt x="2060" y="572"/>
                  </a:lnTo>
                  <a:lnTo>
                    <a:pt x="2090" y="574"/>
                  </a:lnTo>
                  <a:lnTo>
                    <a:pt x="2118" y="576"/>
                  </a:lnTo>
                  <a:lnTo>
                    <a:pt x="2144" y="577"/>
                  </a:lnTo>
                  <a:lnTo>
                    <a:pt x="2168" y="578"/>
                  </a:lnTo>
                  <a:lnTo>
                    <a:pt x="2190" y="577"/>
                  </a:lnTo>
                  <a:lnTo>
                    <a:pt x="2225" y="575"/>
                  </a:lnTo>
                  <a:lnTo>
                    <a:pt x="2260" y="573"/>
                  </a:lnTo>
                  <a:lnTo>
                    <a:pt x="2295" y="573"/>
                  </a:lnTo>
                  <a:lnTo>
                    <a:pt x="2330" y="572"/>
                  </a:lnTo>
                  <a:lnTo>
                    <a:pt x="2366" y="572"/>
                  </a:lnTo>
                  <a:lnTo>
                    <a:pt x="2401" y="572"/>
                  </a:lnTo>
                  <a:lnTo>
                    <a:pt x="2436" y="573"/>
                  </a:lnTo>
                  <a:lnTo>
                    <a:pt x="2471" y="573"/>
                  </a:lnTo>
                  <a:lnTo>
                    <a:pt x="2506" y="573"/>
                  </a:lnTo>
                  <a:lnTo>
                    <a:pt x="2540" y="574"/>
                  </a:lnTo>
                  <a:lnTo>
                    <a:pt x="2575" y="574"/>
                  </a:lnTo>
                  <a:lnTo>
                    <a:pt x="2609" y="574"/>
                  </a:lnTo>
                  <a:lnTo>
                    <a:pt x="2644" y="573"/>
                  </a:lnTo>
                  <a:lnTo>
                    <a:pt x="2678" y="573"/>
                  </a:lnTo>
                  <a:lnTo>
                    <a:pt x="2711" y="571"/>
                  </a:lnTo>
                  <a:lnTo>
                    <a:pt x="2745" y="569"/>
                  </a:lnTo>
                  <a:lnTo>
                    <a:pt x="2754" y="577"/>
                  </a:lnTo>
                  <a:lnTo>
                    <a:pt x="2765" y="577"/>
                  </a:lnTo>
                  <a:lnTo>
                    <a:pt x="2776" y="576"/>
                  </a:lnTo>
                  <a:lnTo>
                    <a:pt x="2789" y="575"/>
                  </a:lnTo>
                  <a:lnTo>
                    <a:pt x="2802" y="574"/>
                  </a:lnTo>
                  <a:lnTo>
                    <a:pt x="2814" y="573"/>
                  </a:lnTo>
                  <a:lnTo>
                    <a:pt x="2826" y="572"/>
                  </a:lnTo>
                  <a:lnTo>
                    <a:pt x="2838" y="571"/>
                  </a:lnTo>
                  <a:lnTo>
                    <a:pt x="2849" y="571"/>
                  </a:lnTo>
                  <a:lnTo>
                    <a:pt x="2857" y="563"/>
                  </a:lnTo>
                  <a:lnTo>
                    <a:pt x="2874" y="565"/>
                  </a:lnTo>
                  <a:lnTo>
                    <a:pt x="2893" y="567"/>
                  </a:lnTo>
                  <a:lnTo>
                    <a:pt x="2914" y="570"/>
                  </a:lnTo>
                  <a:lnTo>
                    <a:pt x="2936" y="573"/>
                  </a:lnTo>
                  <a:lnTo>
                    <a:pt x="2958" y="576"/>
                  </a:lnTo>
                  <a:lnTo>
                    <a:pt x="2983" y="580"/>
                  </a:lnTo>
                  <a:lnTo>
                    <a:pt x="3007" y="583"/>
                  </a:lnTo>
                  <a:lnTo>
                    <a:pt x="3032" y="585"/>
                  </a:lnTo>
                  <a:lnTo>
                    <a:pt x="3055" y="587"/>
                  </a:lnTo>
                  <a:lnTo>
                    <a:pt x="3080" y="588"/>
                  </a:lnTo>
                  <a:lnTo>
                    <a:pt x="3103" y="589"/>
                  </a:lnTo>
                  <a:lnTo>
                    <a:pt x="3125" y="589"/>
                  </a:lnTo>
                  <a:lnTo>
                    <a:pt x="3146" y="588"/>
                  </a:lnTo>
                  <a:lnTo>
                    <a:pt x="3166" y="585"/>
                  </a:lnTo>
                  <a:lnTo>
                    <a:pt x="3183" y="582"/>
                  </a:lnTo>
                  <a:lnTo>
                    <a:pt x="3199" y="576"/>
                  </a:lnTo>
                  <a:lnTo>
                    <a:pt x="3227" y="588"/>
                  </a:lnTo>
                  <a:lnTo>
                    <a:pt x="3257" y="597"/>
                  </a:lnTo>
                  <a:lnTo>
                    <a:pt x="3290" y="602"/>
                  </a:lnTo>
                  <a:lnTo>
                    <a:pt x="3324" y="606"/>
                  </a:lnTo>
                  <a:lnTo>
                    <a:pt x="3359" y="607"/>
                  </a:lnTo>
                  <a:lnTo>
                    <a:pt x="3396" y="606"/>
                  </a:lnTo>
                  <a:lnTo>
                    <a:pt x="3432" y="605"/>
                  </a:lnTo>
                  <a:lnTo>
                    <a:pt x="3469" y="602"/>
                  </a:lnTo>
                  <a:lnTo>
                    <a:pt x="3506" y="598"/>
                  </a:lnTo>
                  <a:lnTo>
                    <a:pt x="3543" y="594"/>
                  </a:lnTo>
                  <a:lnTo>
                    <a:pt x="3580" y="589"/>
                  </a:lnTo>
                  <a:lnTo>
                    <a:pt x="3616" y="585"/>
                  </a:lnTo>
                  <a:lnTo>
                    <a:pt x="3650" y="582"/>
                  </a:lnTo>
                  <a:lnTo>
                    <a:pt x="3684" y="578"/>
                  </a:lnTo>
                  <a:lnTo>
                    <a:pt x="3716" y="576"/>
                  </a:lnTo>
                  <a:lnTo>
                    <a:pt x="3746" y="5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4" name="Freeform 152"/>
            <p:cNvSpPr>
              <a:spLocks/>
            </p:cNvSpPr>
            <p:nvPr/>
          </p:nvSpPr>
          <p:spPr bwMode="auto">
            <a:xfrm>
              <a:off x="4067" y="3297"/>
              <a:ext cx="167" cy="111"/>
            </a:xfrm>
            <a:custGeom>
              <a:avLst/>
              <a:gdLst>
                <a:gd name="T0" fmla="*/ 755 w 835"/>
                <a:gd name="T1" fmla="*/ 175 h 552"/>
                <a:gd name="T2" fmla="*/ 774 w 835"/>
                <a:gd name="T3" fmla="*/ 170 h 552"/>
                <a:gd name="T4" fmla="*/ 799 w 835"/>
                <a:gd name="T5" fmla="*/ 173 h 552"/>
                <a:gd name="T6" fmla="*/ 825 w 835"/>
                <a:gd name="T7" fmla="*/ 189 h 552"/>
                <a:gd name="T8" fmla="*/ 790 w 835"/>
                <a:gd name="T9" fmla="*/ 9 h 552"/>
                <a:gd name="T10" fmla="*/ 732 w 835"/>
                <a:gd name="T11" fmla="*/ 12 h 552"/>
                <a:gd name="T12" fmla="*/ 679 w 835"/>
                <a:gd name="T13" fmla="*/ 16 h 552"/>
                <a:gd name="T14" fmla="*/ 663 w 835"/>
                <a:gd name="T15" fmla="*/ 21 h 552"/>
                <a:gd name="T16" fmla="*/ 637 w 835"/>
                <a:gd name="T17" fmla="*/ 58 h 552"/>
                <a:gd name="T18" fmla="*/ 579 w 835"/>
                <a:gd name="T19" fmla="*/ 85 h 552"/>
                <a:gd name="T20" fmla="*/ 525 w 835"/>
                <a:gd name="T21" fmla="*/ 72 h 552"/>
                <a:gd name="T22" fmla="*/ 486 w 835"/>
                <a:gd name="T23" fmla="*/ 32 h 552"/>
                <a:gd name="T24" fmla="*/ 442 w 835"/>
                <a:gd name="T25" fmla="*/ 24 h 552"/>
                <a:gd name="T26" fmla="*/ 384 w 835"/>
                <a:gd name="T27" fmla="*/ 9 h 552"/>
                <a:gd name="T28" fmla="*/ 349 w 835"/>
                <a:gd name="T29" fmla="*/ 23 h 552"/>
                <a:gd name="T30" fmla="*/ 300 w 835"/>
                <a:gd name="T31" fmla="*/ 19 h 552"/>
                <a:gd name="T32" fmla="*/ 256 w 835"/>
                <a:gd name="T33" fmla="*/ 5 h 552"/>
                <a:gd name="T34" fmla="*/ 198 w 835"/>
                <a:gd name="T35" fmla="*/ 28 h 552"/>
                <a:gd name="T36" fmla="*/ 141 w 835"/>
                <a:gd name="T37" fmla="*/ 59 h 552"/>
                <a:gd name="T38" fmla="*/ 107 w 835"/>
                <a:gd name="T39" fmla="*/ 67 h 552"/>
                <a:gd name="T40" fmla="*/ 86 w 835"/>
                <a:gd name="T41" fmla="*/ 38 h 552"/>
                <a:gd name="T42" fmla="*/ 68 w 835"/>
                <a:gd name="T43" fmla="*/ 16 h 552"/>
                <a:gd name="T44" fmla="*/ 0 w 835"/>
                <a:gd name="T45" fmla="*/ 8 h 552"/>
                <a:gd name="T46" fmla="*/ 10 w 835"/>
                <a:gd name="T47" fmla="*/ 118 h 552"/>
                <a:gd name="T48" fmla="*/ 47 w 835"/>
                <a:gd name="T49" fmla="*/ 169 h 552"/>
                <a:gd name="T50" fmla="*/ 111 w 835"/>
                <a:gd name="T51" fmla="*/ 221 h 552"/>
                <a:gd name="T52" fmla="*/ 88 w 835"/>
                <a:gd name="T53" fmla="*/ 304 h 552"/>
                <a:gd name="T54" fmla="*/ 27 w 835"/>
                <a:gd name="T55" fmla="*/ 358 h 552"/>
                <a:gd name="T56" fmla="*/ 15 w 835"/>
                <a:gd name="T57" fmla="*/ 355 h 552"/>
                <a:gd name="T58" fmla="*/ 5 w 835"/>
                <a:gd name="T59" fmla="*/ 425 h 552"/>
                <a:gd name="T60" fmla="*/ 17 w 835"/>
                <a:gd name="T61" fmla="*/ 527 h 552"/>
                <a:gd name="T62" fmla="*/ 71 w 835"/>
                <a:gd name="T63" fmla="*/ 539 h 552"/>
                <a:gd name="T64" fmla="*/ 160 w 835"/>
                <a:gd name="T65" fmla="*/ 547 h 552"/>
                <a:gd name="T66" fmla="*/ 202 w 835"/>
                <a:gd name="T67" fmla="*/ 516 h 552"/>
                <a:gd name="T68" fmla="*/ 193 w 835"/>
                <a:gd name="T69" fmla="*/ 435 h 552"/>
                <a:gd name="T70" fmla="*/ 251 w 835"/>
                <a:gd name="T71" fmla="*/ 397 h 552"/>
                <a:gd name="T72" fmla="*/ 308 w 835"/>
                <a:gd name="T73" fmla="*/ 439 h 552"/>
                <a:gd name="T74" fmla="*/ 352 w 835"/>
                <a:gd name="T75" fmla="*/ 487 h 552"/>
                <a:gd name="T76" fmla="*/ 392 w 835"/>
                <a:gd name="T77" fmla="*/ 519 h 552"/>
                <a:gd name="T78" fmla="*/ 440 w 835"/>
                <a:gd name="T79" fmla="*/ 523 h 552"/>
                <a:gd name="T80" fmla="*/ 509 w 835"/>
                <a:gd name="T81" fmla="*/ 533 h 552"/>
                <a:gd name="T82" fmla="*/ 561 w 835"/>
                <a:gd name="T83" fmla="*/ 542 h 552"/>
                <a:gd name="T84" fmla="*/ 625 w 835"/>
                <a:gd name="T85" fmla="*/ 540 h 552"/>
                <a:gd name="T86" fmla="*/ 726 w 835"/>
                <a:gd name="T87" fmla="*/ 552 h 552"/>
                <a:gd name="T88" fmla="*/ 814 w 835"/>
                <a:gd name="T89" fmla="*/ 535 h 552"/>
                <a:gd name="T90" fmla="*/ 831 w 835"/>
                <a:gd name="T91" fmla="*/ 486 h 552"/>
                <a:gd name="T92" fmla="*/ 828 w 835"/>
                <a:gd name="T93" fmla="*/ 419 h 552"/>
                <a:gd name="T94" fmla="*/ 827 w 835"/>
                <a:gd name="T95" fmla="*/ 350 h 552"/>
                <a:gd name="T96" fmla="*/ 808 w 835"/>
                <a:gd name="T97" fmla="*/ 316 h 552"/>
                <a:gd name="T98" fmla="*/ 780 w 835"/>
                <a:gd name="T99" fmla="*/ 304 h 552"/>
                <a:gd name="T100" fmla="*/ 767 w 835"/>
                <a:gd name="T101" fmla="*/ 281 h 552"/>
                <a:gd name="T102" fmla="*/ 794 w 835"/>
                <a:gd name="T103" fmla="*/ 262 h 552"/>
                <a:gd name="T104" fmla="*/ 791 w 835"/>
                <a:gd name="T105" fmla="*/ 22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35" h="552">
                  <a:moveTo>
                    <a:pt x="785" y="212"/>
                  </a:moveTo>
                  <a:lnTo>
                    <a:pt x="768" y="209"/>
                  </a:lnTo>
                  <a:lnTo>
                    <a:pt x="757" y="200"/>
                  </a:lnTo>
                  <a:lnTo>
                    <a:pt x="754" y="188"/>
                  </a:lnTo>
                  <a:lnTo>
                    <a:pt x="755" y="175"/>
                  </a:lnTo>
                  <a:lnTo>
                    <a:pt x="758" y="164"/>
                  </a:lnTo>
                  <a:lnTo>
                    <a:pt x="764" y="158"/>
                  </a:lnTo>
                  <a:lnTo>
                    <a:pt x="767" y="159"/>
                  </a:lnTo>
                  <a:lnTo>
                    <a:pt x="769" y="170"/>
                  </a:lnTo>
                  <a:lnTo>
                    <a:pt x="774" y="170"/>
                  </a:lnTo>
                  <a:lnTo>
                    <a:pt x="780" y="171"/>
                  </a:lnTo>
                  <a:lnTo>
                    <a:pt x="785" y="172"/>
                  </a:lnTo>
                  <a:lnTo>
                    <a:pt x="789" y="173"/>
                  </a:lnTo>
                  <a:lnTo>
                    <a:pt x="795" y="174"/>
                  </a:lnTo>
                  <a:lnTo>
                    <a:pt x="799" y="173"/>
                  </a:lnTo>
                  <a:lnTo>
                    <a:pt x="804" y="172"/>
                  </a:lnTo>
                  <a:lnTo>
                    <a:pt x="811" y="170"/>
                  </a:lnTo>
                  <a:lnTo>
                    <a:pt x="817" y="176"/>
                  </a:lnTo>
                  <a:lnTo>
                    <a:pt x="822" y="183"/>
                  </a:lnTo>
                  <a:lnTo>
                    <a:pt x="825" y="189"/>
                  </a:lnTo>
                  <a:lnTo>
                    <a:pt x="827" y="195"/>
                  </a:lnTo>
                  <a:lnTo>
                    <a:pt x="827" y="8"/>
                  </a:lnTo>
                  <a:lnTo>
                    <a:pt x="814" y="8"/>
                  </a:lnTo>
                  <a:lnTo>
                    <a:pt x="802" y="8"/>
                  </a:lnTo>
                  <a:lnTo>
                    <a:pt x="790" y="9"/>
                  </a:lnTo>
                  <a:lnTo>
                    <a:pt x="779" y="9"/>
                  </a:lnTo>
                  <a:lnTo>
                    <a:pt x="766" y="10"/>
                  </a:lnTo>
                  <a:lnTo>
                    <a:pt x="755" y="11"/>
                  </a:lnTo>
                  <a:lnTo>
                    <a:pt x="744" y="11"/>
                  </a:lnTo>
                  <a:lnTo>
                    <a:pt x="732" y="12"/>
                  </a:lnTo>
                  <a:lnTo>
                    <a:pt x="721" y="13"/>
                  </a:lnTo>
                  <a:lnTo>
                    <a:pt x="711" y="13"/>
                  </a:lnTo>
                  <a:lnTo>
                    <a:pt x="700" y="14"/>
                  </a:lnTo>
                  <a:lnTo>
                    <a:pt x="689" y="16"/>
                  </a:lnTo>
                  <a:lnTo>
                    <a:pt x="679" y="16"/>
                  </a:lnTo>
                  <a:lnTo>
                    <a:pt x="669" y="17"/>
                  </a:lnTo>
                  <a:lnTo>
                    <a:pt x="659" y="17"/>
                  </a:lnTo>
                  <a:lnTo>
                    <a:pt x="650" y="17"/>
                  </a:lnTo>
                  <a:lnTo>
                    <a:pt x="656" y="18"/>
                  </a:lnTo>
                  <a:lnTo>
                    <a:pt x="663" y="21"/>
                  </a:lnTo>
                  <a:lnTo>
                    <a:pt x="669" y="24"/>
                  </a:lnTo>
                  <a:lnTo>
                    <a:pt x="675" y="25"/>
                  </a:lnTo>
                  <a:lnTo>
                    <a:pt x="663" y="37"/>
                  </a:lnTo>
                  <a:lnTo>
                    <a:pt x="650" y="49"/>
                  </a:lnTo>
                  <a:lnTo>
                    <a:pt x="637" y="58"/>
                  </a:lnTo>
                  <a:lnTo>
                    <a:pt x="625" y="66"/>
                  </a:lnTo>
                  <a:lnTo>
                    <a:pt x="614" y="73"/>
                  </a:lnTo>
                  <a:lnTo>
                    <a:pt x="602" y="78"/>
                  </a:lnTo>
                  <a:lnTo>
                    <a:pt x="590" y="83"/>
                  </a:lnTo>
                  <a:lnTo>
                    <a:pt x="579" y="85"/>
                  </a:lnTo>
                  <a:lnTo>
                    <a:pt x="568" y="86"/>
                  </a:lnTo>
                  <a:lnTo>
                    <a:pt x="556" y="85"/>
                  </a:lnTo>
                  <a:lnTo>
                    <a:pt x="546" y="83"/>
                  </a:lnTo>
                  <a:lnTo>
                    <a:pt x="536" y="77"/>
                  </a:lnTo>
                  <a:lnTo>
                    <a:pt x="525" y="72"/>
                  </a:lnTo>
                  <a:lnTo>
                    <a:pt x="515" y="63"/>
                  </a:lnTo>
                  <a:lnTo>
                    <a:pt x="505" y="54"/>
                  </a:lnTo>
                  <a:lnTo>
                    <a:pt x="496" y="42"/>
                  </a:lnTo>
                  <a:lnTo>
                    <a:pt x="490" y="35"/>
                  </a:lnTo>
                  <a:lnTo>
                    <a:pt x="486" y="32"/>
                  </a:lnTo>
                  <a:lnTo>
                    <a:pt x="483" y="30"/>
                  </a:lnTo>
                  <a:lnTo>
                    <a:pt x="478" y="29"/>
                  </a:lnTo>
                  <a:lnTo>
                    <a:pt x="470" y="29"/>
                  </a:lnTo>
                  <a:lnTo>
                    <a:pt x="458" y="28"/>
                  </a:lnTo>
                  <a:lnTo>
                    <a:pt x="442" y="24"/>
                  </a:lnTo>
                  <a:lnTo>
                    <a:pt x="419" y="17"/>
                  </a:lnTo>
                  <a:lnTo>
                    <a:pt x="409" y="13"/>
                  </a:lnTo>
                  <a:lnTo>
                    <a:pt x="401" y="11"/>
                  </a:lnTo>
                  <a:lnTo>
                    <a:pt x="392" y="10"/>
                  </a:lnTo>
                  <a:lnTo>
                    <a:pt x="384" y="9"/>
                  </a:lnTo>
                  <a:lnTo>
                    <a:pt x="376" y="8"/>
                  </a:lnTo>
                  <a:lnTo>
                    <a:pt x="368" y="8"/>
                  </a:lnTo>
                  <a:lnTo>
                    <a:pt x="359" y="8"/>
                  </a:lnTo>
                  <a:lnTo>
                    <a:pt x="351" y="8"/>
                  </a:lnTo>
                  <a:lnTo>
                    <a:pt x="349" y="23"/>
                  </a:lnTo>
                  <a:lnTo>
                    <a:pt x="341" y="32"/>
                  </a:lnTo>
                  <a:lnTo>
                    <a:pt x="332" y="34"/>
                  </a:lnTo>
                  <a:lnTo>
                    <a:pt x="321" y="33"/>
                  </a:lnTo>
                  <a:lnTo>
                    <a:pt x="309" y="26"/>
                  </a:lnTo>
                  <a:lnTo>
                    <a:pt x="300" y="19"/>
                  </a:lnTo>
                  <a:lnTo>
                    <a:pt x="292" y="9"/>
                  </a:lnTo>
                  <a:lnTo>
                    <a:pt x="290" y="0"/>
                  </a:lnTo>
                  <a:lnTo>
                    <a:pt x="279" y="1"/>
                  </a:lnTo>
                  <a:lnTo>
                    <a:pt x="268" y="2"/>
                  </a:lnTo>
                  <a:lnTo>
                    <a:pt x="256" y="5"/>
                  </a:lnTo>
                  <a:lnTo>
                    <a:pt x="244" y="8"/>
                  </a:lnTo>
                  <a:lnTo>
                    <a:pt x="233" y="12"/>
                  </a:lnTo>
                  <a:lnTo>
                    <a:pt x="221" y="17"/>
                  </a:lnTo>
                  <a:lnTo>
                    <a:pt x="209" y="22"/>
                  </a:lnTo>
                  <a:lnTo>
                    <a:pt x="198" y="28"/>
                  </a:lnTo>
                  <a:lnTo>
                    <a:pt x="186" y="34"/>
                  </a:lnTo>
                  <a:lnTo>
                    <a:pt x="174" y="40"/>
                  </a:lnTo>
                  <a:lnTo>
                    <a:pt x="164" y="46"/>
                  </a:lnTo>
                  <a:lnTo>
                    <a:pt x="152" y="53"/>
                  </a:lnTo>
                  <a:lnTo>
                    <a:pt x="141" y="59"/>
                  </a:lnTo>
                  <a:lnTo>
                    <a:pt x="131" y="66"/>
                  </a:lnTo>
                  <a:lnTo>
                    <a:pt x="121" y="71"/>
                  </a:lnTo>
                  <a:lnTo>
                    <a:pt x="111" y="76"/>
                  </a:lnTo>
                  <a:lnTo>
                    <a:pt x="110" y="72"/>
                  </a:lnTo>
                  <a:lnTo>
                    <a:pt x="107" y="67"/>
                  </a:lnTo>
                  <a:lnTo>
                    <a:pt x="103" y="61"/>
                  </a:lnTo>
                  <a:lnTo>
                    <a:pt x="99" y="55"/>
                  </a:lnTo>
                  <a:lnTo>
                    <a:pt x="93" y="49"/>
                  </a:lnTo>
                  <a:lnTo>
                    <a:pt x="89" y="42"/>
                  </a:lnTo>
                  <a:lnTo>
                    <a:pt x="86" y="38"/>
                  </a:lnTo>
                  <a:lnTo>
                    <a:pt x="85" y="34"/>
                  </a:lnTo>
                  <a:lnTo>
                    <a:pt x="102" y="25"/>
                  </a:lnTo>
                  <a:lnTo>
                    <a:pt x="91" y="22"/>
                  </a:lnTo>
                  <a:lnTo>
                    <a:pt x="80" y="19"/>
                  </a:lnTo>
                  <a:lnTo>
                    <a:pt x="68" y="16"/>
                  </a:lnTo>
                  <a:lnTo>
                    <a:pt x="54" y="13"/>
                  </a:lnTo>
                  <a:lnTo>
                    <a:pt x="40" y="11"/>
                  </a:lnTo>
                  <a:lnTo>
                    <a:pt x="26" y="9"/>
                  </a:lnTo>
                  <a:lnTo>
                    <a:pt x="13" y="8"/>
                  </a:lnTo>
                  <a:lnTo>
                    <a:pt x="0" y="8"/>
                  </a:lnTo>
                  <a:lnTo>
                    <a:pt x="0" y="38"/>
                  </a:lnTo>
                  <a:lnTo>
                    <a:pt x="2" y="63"/>
                  </a:lnTo>
                  <a:lnTo>
                    <a:pt x="4" y="85"/>
                  </a:lnTo>
                  <a:lnTo>
                    <a:pt x="6" y="103"/>
                  </a:lnTo>
                  <a:lnTo>
                    <a:pt x="10" y="118"/>
                  </a:lnTo>
                  <a:lnTo>
                    <a:pt x="16" y="131"/>
                  </a:lnTo>
                  <a:lnTo>
                    <a:pt x="21" y="142"/>
                  </a:lnTo>
                  <a:lnTo>
                    <a:pt x="28" y="152"/>
                  </a:lnTo>
                  <a:lnTo>
                    <a:pt x="37" y="161"/>
                  </a:lnTo>
                  <a:lnTo>
                    <a:pt x="47" y="169"/>
                  </a:lnTo>
                  <a:lnTo>
                    <a:pt x="56" y="177"/>
                  </a:lnTo>
                  <a:lnTo>
                    <a:pt x="69" y="187"/>
                  </a:lnTo>
                  <a:lnTo>
                    <a:pt x="82" y="196"/>
                  </a:lnTo>
                  <a:lnTo>
                    <a:pt x="96" y="208"/>
                  </a:lnTo>
                  <a:lnTo>
                    <a:pt x="111" y="221"/>
                  </a:lnTo>
                  <a:lnTo>
                    <a:pt x="129" y="237"/>
                  </a:lnTo>
                  <a:lnTo>
                    <a:pt x="121" y="253"/>
                  </a:lnTo>
                  <a:lnTo>
                    <a:pt x="111" y="270"/>
                  </a:lnTo>
                  <a:lnTo>
                    <a:pt x="100" y="287"/>
                  </a:lnTo>
                  <a:lnTo>
                    <a:pt x="88" y="304"/>
                  </a:lnTo>
                  <a:lnTo>
                    <a:pt x="74" y="321"/>
                  </a:lnTo>
                  <a:lnTo>
                    <a:pt x="60" y="337"/>
                  </a:lnTo>
                  <a:lnTo>
                    <a:pt x="47" y="352"/>
                  </a:lnTo>
                  <a:lnTo>
                    <a:pt x="34" y="366"/>
                  </a:lnTo>
                  <a:lnTo>
                    <a:pt x="27" y="358"/>
                  </a:lnTo>
                  <a:lnTo>
                    <a:pt x="22" y="352"/>
                  </a:lnTo>
                  <a:lnTo>
                    <a:pt x="18" y="345"/>
                  </a:lnTo>
                  <a:lnTo>
                    <a:pt x="17" y="339"/>
                  </a:lnTo>
                  <a:lnTo>
                    <a:pt x="17" y="346"/>
                  </a:lnTo>
                  <a:lnTo>
                    <a:pt x="15" y="355"/>
                  </a:lnTo>
                  <a:lnTo>
                    <a:pt x="9" y="362"/>
                  </a:lnTo>
                  <a:lnTo>
                    <a:pt x="0" y="366"/>
                  </a:lnTo>
                  <a:lnTo>
                    <a:pt x="1" y="385"/>
                  </a:lnTo>
                  <a:lnTo>
                    <a:pt x="3" y="405"/>
                  </a:lnTo>
                  <a:lnTo>
                    <a:pt x="5" y="425"/>
                  </a:lnTo>
                  <a:lnTo>
                    <a:pt x="8" y="446"/>
                  </a:lnTo>
                  <a:lnTo>
                    <a:pt x="11" y="467"/>
                  </a:lnTo>
                  <a:lnTo>
                    <a:pt x="15" y="488"/>
                  </a:lnTo>
                  <a:lnTo>
                    <a:pt x="16" y="508"/>
                  </a:lnTo>
                  <a:lnTo>
                    <a:pt x="17" y="527"/>
                  </a:lnTo>
                  <a:lnTo>
                    <a:pt x="21" y="528"/>
                  </a:lnTo>
                  <a:lnTo>
                    <a:pt x="28" y="529"/>
                  </a:lnTo>
                  <a:lnTo>
                    <a:pt x="40" y="533"/>
                  </a:lnTo>
                  <a:lnTo>
                    <a:pt x="54" y="535"/>
                  </a:lnTo>
                  <a:lnTo>
                    <a:pt x="71" y="539"/>
                  </a:lnTo>
                  <a:lnTo>
                    <a:pt x="89" y="541"/>
                  </a:lnTo>
                  <a:lnTo>
                    <a:pt x="107" y="544"/>
                  </a:lnTo>
                  <a:lnTo>
                    <a:pt x="126" y="546"/>
                  </a:lnTo>
                  <a:lnTo>
                    <a:pt x="143" y="547"/>
                  </a:lnTo>
                  <a:lnTo>
                    <a:pt x="160" y="547"/>
                  </a:lnTo>
                  <a:lnTo>
                    <a:pt x="175" y="545"/>
                  </a:lnTo>
                  <a:lnTo>
                    <a:pt x="188" y="541"/>
                  </a:lnTo>
                  <a:lnTo>
                    <a:pt x="197" y="536"/>
                  </a:lnTo>
                  <a:lnTo>
                    <a:pt x="202" y="527"/>
                  </a:lnTo>
                  <a:lnTo>
                    <a:pt x="202" y="516"/>
                  </a:lnTo>
                  <a:lnTo>
                    <a:pt x="197" y="502"/>
                  </a:lnTo>
                  <a:lnTo>
                    <a:pt x="189" y="483"/>
                  </a:lnTo>
                  <a:lnTo>
                    <a:pt x="187" y="466"/>
                  </a:lnTo>
                  <a:lnTo>
                    <a:pt x="189" y="450"/>
                  </a:lnTo>
                  <a:lnTo>
                    <a:pt x="193" y="435"/>
                  </a:lnTo>
                  <a:lnTo>
                    <a:pt x="202" y="423"/>
                  </a:lnTo>
                  <a:lnTo>
                    <a:pt x="212" y="412"/>
                  </a:lnTo>
                  <a:lnTo>
                    <a:pt x="224" y="405"/>
                  </a:lnTo>
                  <a:lnTo>
                    <a:pt x="237" y="400"/>
                  </a:lnTo>
                  <a:lnTo>
                    <a:pt x="251" y="397"/>
                  </a:lnTo>
                  <a:lnTo>
                    <a:pt x="265" y="399"/>
                  </a:lnTo>
                  <a:lnTo>
                    <a:pt x="277" y="403"/>
                  </a:lnTo>
                  <a:lnTo>
                    <a:pt x="290" y="411"/>
                  </a:lnTo>
                  <a:lnTo>
                    <a:pt x="301" y="423"/>
                  </a:lnTo>
                  <a:lnTo>
                    <a:pt x="308" y="439"/>
                  </a:lnTo>
                  <a:lnTo>
                    <a:pt x="314" y="460"/>
                  </a:lnTo>
                  <a:lnTo>
                    <a:pt x="316" y="485"/>
                  </a:lnTo>
                  <a:lnTo>
                    <a:pt x="326" y="485"/>
                  </a:lnTo>
                  <a:lnTo>
                    <a:pt x="339" y="485"/>
                  </a:lnTo>
                  <a:lnTo>
                    <a:pt x="352" y="487"/>
                  </a:lnTo>
                  <a:lnTo>
                    <a:pt x="364" y="489"/>
                  </a:lnTo>
                  <a:lnTo>
                    <a:pt x="375" y="493"/>
                  </a:lnTo>
                  <a:lnTo>
                    <a:pt x="384" y="498"/>
                  </a:lnTo>
                  <a:lnTo>
                    <a:pt x="390" y="507"/>
                  </a:lnTo>
                  <a:lnTo>
                    <a:pt x="392" y="519"/>
                  </a:lnTo>
                  <a:lnTo>
                    <a:pt x="399" y="519"/>
                  </a:lnTo>
                  <a:lnTo>
                    <a:pt x="406" y="520"/>
                  </a:lnTo>
                  <a:lnTo>
                    <a:pt x="417" y="521"/>
                  </a:lnTo>
                  <a:lnTo>
                    <a:pt x="428" y="522"/>
                  </a:lnTo>
                  <a:lnTo>
                    <a:pt x="440" y="523"/>
                  </a:lnTo>
                  <a:lnTo>
                    <a:pt x="454" y="524"/>
                  </a:lnTo>
                  <a:lnTo>
                    <a:pt x="468" y="526"/>
                  </a:lnTo>
                  <a:lnTo>
                    <a:pt x="482" y="528"/>
                  </a:lnTo>
                  <a:lnTo>
                    <a:pt x="496" y="530"/>
                  </a:lnTo>
                  <a:lnTo>
                    <a:pt x="509" y="533"/>
                  </a:lnTo>
                  <a:lnTo>
                    <a:pt x="522" y="535"/>
                  </a:lnTo>
                  <a:lnTo>
                    <a:pt x="534" y="537"/>
                  </a:lnTo>
                  <a:lnTo>
                    <a:pt x="545" y="539"/>
                  </a:lnTo>
                  <a:lnTo>
                    <a:pt x="553" y="541"/>
                  </a:lnTo>
                  <a:lnTo>
                    <a:pt x="561" y="542"/>
                  </a:lnTo>
                  <a:lnTo>
                    <a:pt x="565" y="544"/>
                  </a:lnTo>
                  <a:lnTo>
                    <a:pt x="576" y="541"/>
                  </a:lnTo>
                  <a:lnTo>
                    <a:pt x="591" y="539"/>
                  </a:lnTo>
                  <a:lnTo>
                    <a:pt x="608" y="539"/>
                  </a:lnTo>
                  <a:lnTo>
                    <a:pt x="625" y="540"/>
                  </a:lnTo>
                  <a:lnTo>
                    <a:pt x="645" y="542"/>
                  </a:lnTo>
                  <a:lnTo>
                    <a:pt x="665" y="545"/>
                  </a:lnTo>
                  <a:lnTo>
                    <a:pt x="686" y="547"/>
                  </a:lnTo>
                  <a:lnTo>
                    <a:pt x="706" y="550"/>
                  </a:lnTo>
                  <a:lnTo>
                    <a:pt x="726" y="552"/>
                  </a:lnTo>
                  <a:lnTo>
                    <a:pt x="747" y="552"/>
                  </a:lnTo>
                  <a:lnTo>
                    <a:pt x="766" y="551"/>
                  </a:lnTo>
                  <a:lnTo>
                    <a:pt x="784" y="547"/>
                  </a:lnTo>
                  <a:lnTo>
                    <a:pt x="800" y="542"/>
                  </a:lnTo>
                  <a:lnTo>
                    <a:pt x="814" y="535"/>
                  </a:lnTo>
                  <a:lnTo>
                    <a:pt x="825" y="524"/>
                  </a:lnTo>
                  <a:lnTo>
                    <a:pt x="835" y="509"/>
                  </a:lnTo>
                  <a:lnTo>
                    <a:pt x="834" y="504"/>
                  </a:lnTo>
                  <a:lnTo>
                    <a:pt x="832" y="495"/>
                  </a:lnTo>
                  <a:lnTo>
                    <a:pt x="831" y="486"/>
                  </a:lnTo>
                  <a:lnTo>
                    <a:pt x="830" y="474"/>
                  </a:lnTo>
                  <a:lnTo>
                    <a:pt x="830" y="461"/>
                  </a:lnTo>
                  <a:lnTo>
                    <a:pt x="829" y="449"/>
                  </a:lnTo>
                  <a:lnTo>
                    <a:pt x="828" y="434"/>
                  </a:lnTo>
                  <a:lnTo>
                    <a:pt x="828" y="419"/>
                  </a:lnTo>
                  <a:lnTo>
                    <a:pt x="828" y="404"/>
                  </a:lnTo>
                  <a:lnTo>
                    <a:pt x="827" y="390"/>
                  </a:lnTo>
                  <a:lnTo>
                    <a:pt x="827" y="375"/>
                  </a:lnTo>
                  <a:lnTo>
                    <a:pt x="827" y="362"/>
                  </a:lnTo>
                  <a:lnTo>
                    <a:pt x="827" y="350"/>
                  </a:lnTo>
                  <a:lnTo>
                    <a:pt x="827" y="339"/>
                  </a:lnTo>
                  <a:lnTo>
                    <a:pt x="827" y="329"/>
                  </a:lnTo>
                  <a:lnTo>
                    <a:pt x="827" y="322"/>
                  </a:lnTo>
                  <a:lnTo>
                    <a:pt x="816" y="320"/>
                  </a:lnTo>
                  <a:lnTo>
                    <a:pt x="808" y="316"/>
                  </a:lnTo>
                  <a:lnTo>
                    <a:pt x="802" y="310"/>
                  </a:lnTo>
                  <a:lnTo>
                    <a:pt x="798" y="305"/>
                  </a:lnTo>
                  <a:lnTo>
                    <a:pt x="794" y="301"/>
                  </a:lnTo>
                  <a:lnTo>
                    <a:pt x="787" y="301"/>
                  </a:lnTo>
                  <a:lnTo>
                    <a:pt x="780" y="304"/>
                  </a:lnTo>
                  <a:lnTo>
                    <a:pt x="769" y="313"/>
                  </a:lnTo>
                  <a:lnTo>
                    <a:pt x="752" y="296"/>
                  </a:lnTo>
                  <a:lnTo>
                    <a:pt x="756" y="292"/>
                  </a:lnTo>
                  <a:lnTo>
                    <a:pt x="761" y="288"/>
                  </a:lnTo>
                  <a:lnTo>
                    <a:pt x="767" y="281"/>
                  </a:lnTo>
                  <a:lnTo>
                    <a:pt x="773" y="276"/>
                  </a:lnTo>
                  <a:lnTo>
                    <a:pt x="779" y="271"/>
                  </a:lnTo>
                  <a:lnTo>
                    <a:pt x="785" y="267"/>
                  </a:lnTo>
                  <a:lnTo>
                    <a:pt x="789" y="263"/>
                  </a:lnTo>
                  <a:lnTo>
                    <a:pt x="794" y="262"/>
                  </a:lnTo>
                  <a:lnTo>
                    <a:pt x="794" y="258"/>
                  </a:lnTo>
                  <a:lnTo>
                    <a:pt x="794" y="251"/>
                  </a:lnTo>
                  <a:lnTo>
                    <a:pt x="794" y="243"/>
                  </a:lnTo>
                  <a:lnTo>
                    <a:pt x="792" y="234"/>
                  </a:lnTo>
                  <a:lnTo>
                    <a:pt x="791" y="226"/>
                  </a:lnTo>
                  <a:lnTo>
                    <a:pt x="790" y="219"/>
                  </a:lnTo>
                  <a:lnTo>
                    <a:pt x="788" y="214"/>
                  </a:lnTo>
                  <a:lnTo>
                    <a:pt x="785" y="2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5" name="Freeform 153"/>
            <p:cNvSpPr>
              <a:spLocks/>
            </p:cNvSpPr>
            <p:nvPr/>
          </p:nvSpPr>
          <p:spPr bwMode="auto">
            <a:xfrm>
              <a:off x="4126" y="2917"/>
              <a:ext cx="137" cy="313"/>
            </a:xfrm>
            <a:custGeom>
              <a:avLst/>
              <a:gdLst>
                <a:gd name="T0" fmla="*/ 17 w 686"/>
                <a:gd name="T1" fmla="*/ 1102 h 1565"/>
                <a:gd name="T2" fmla="*/ 6 w 686"/>
                <a:gd name="T3" fmla="*/ 1156 h 1565"/>
                <a:gd name="T4" fmla="*/ 0 w 686"/>
                <a:gd name="T5" fmla="*/ 1212 h 1565"/>
                <a:gd name="T6" fmla="*/ 8 w 686"/>
                <a:gd name="T7" fmla="*/ 1269 h 1565"/>
                <a:gd name="T8" fmla="*/ 42 w 686"/>
                <a:gd name="T9" fmla="*/ 1324 h 1565"/>
                <a:gd name="T10" fmla="*/ 93 w 686"/>
                <a:gd name="T11" fmla="*/ 1390 h 1565"/>
                <a:gd name="T12" fmla="*/ 112 w 686"/>
                <a:gd name="T13" fmla="*/ 1414 h 1565"/>
                <a:gd name="T14" fmla="*/ 153 w 686"/>
                <a:gd name="T15" fmla="*/ 1435 h 1565"/>
                <a:gd name="T16" fmla="*/ 205 w 686"/>
                <a:gd name="T17" fmla="*/ 1479 h 1565"/>
                <a:gd name="T18" fmla="*/ 260 w 686"/>
                <a:gd name="T19" fmla="*/ 1531 h 1565"/>
                <a:gd name="T20" fmla="*/ 320 w 686"/>
                <a:gd name="T21" fmla="*/ 1563 h 1565"/>
                <a:gd name="T22" fmla="*/ 339 w 686"/>
                <a:gd name="T23" fmla="*/ 1553 h 1565"/>
                <a:gd name="T24" fmla="*/ 344 w 686"/>
                <a:gd name="T25" fmla="*/ 1535 h 1565"/>
                <a:gd name="T26" fmla="*/ 294 w 686"/>
                <a:gd name="T27" fmla="*/ 1506 h 1565"/>
                <a:gd name="T28" fmla="*/ 240 w 686"/>
                <a:gd name="T29" fmla="*/ 1420 h 1565"/>
                <a:gd name="T30" fmla="*/ 204 w 686"/>
                <a:gd name="T31" fmla="*/ 1322 h 1565"/>
                <a:gd name="T32" fmla="*/ 190 w 686"/>
                <a:gd name="T33" fmla="*/ 1261 h 1565"/>
                <a:gd name="T34" fmla="*/ 193 w 686"/>
                <a:gd name="T35" fmla="*/ 1194 h 1565"/>
                <a:gd name="T36" fmla="*/ 206 w 686"/>
                <a:gd name="T37" fmla="*/ 1117 h 1565"/>
                <a:gd name="T38" fmla="*/ 229 w 686"/>
                <a:gd name="T39" fmla="*/ 1040 h 1565"/>
                <a:gd name="T40" fmla="*/ 266 w 686"/>
                <a:gd name="T41" fmla="*/ 959 h 1565"/>
                <a:gd name="T42" fmla="*/ 312 w 686"/>
                <a:gd name="T43" fmla="*/ 878 h 1565"/>
                <a:gd name="T44" fmla="*/ 334 w 686"/>
                <a:gd name="T45" fmla="*/ 803 h 1565"/>
                <a:gd name="T46" fmla="*/ 303 w 686"/>
                <a:gd name="T47" fmla="*/ 812 h 1565"/>
                <a:gd name="T48" fmla="*/ 269 w 686"/>
                <a:gd name="T49" fmla="*/ 819 h 1565"/>
                <a:gd name="T50" fmla="*/ 258 w 686"/>
                <a:gd name="T51" fmla="*/ 813 h 1565"/>
                <a:gd name="T52" fmla="*/ 270 w 686"/>
                <a:gd name="T53" fmla="*/ 791 h 1565"/>
                <a:gd name="T54" fmla="*/ 408 w 686"/>
                <a:gd name="T55" fmla="*/ 655 h 1565"/>
                <a:gd name="T56" fmla="*/ 409 w 686"/>
                <a:gd name="T57" fmla="*/ 643 h 1565"/>
                <a:gd name="T58" fmla="*/ 447 w 686"/>
                <a:gd name="T59" fmla="*/ 635 h 1565"/>
                <a:gd name="T60" fmla="*/ 457 w 686"/>
                <a:gd name="T61" fmla="*/ 619 h 1565"/>
                <a:gd name="T62" fmla="*/ 482 w 686"/>
                <a:gd name="T63" fmla="*/ 567 h 1565"/>
                <a:gd name="T64" fmla="*/ 540 w 686"/>
                <a:gd name="T65" fmla="*/ 468 h 1565"/>
                <a:gd name="T66" fmla="*/ 618 w 686"/>
                <a:gd name="T67" fmla="*/ 363 h 1565"/>
                <a:gd name="T68" fmla="*/ 676 w 686"/>
                <a:gd name="T69" fmla="*/ 255 h 1565"/>
                <a:gd name="T70" fmla="*/ 686 w 686"/>
                <a:gd name="T71" fmla="*/ 131 h 1565"/>
                <a:gd name="T72" fmla="*/ 683 w 686"/>
                <a:gd name="T73" fmla="*/ 30 h 1565"/>
                <a:gd name="T74" fmla="*/ 673 w 686"/>
                <a:gd name="T75" fmla="*/ 0 h 1565"/>
                <a:gd name="T76" fmla="*/ 652 w 686"/>
                <a:gd name="T77" fmla="*/ 64 h 1565"/>
                <a:gd name="T78" fmla="*/ 622 w 686"/>
                <a:gd name="T79" fmla="*/ 188 h 1565"/>
                <a:gd name="T80" fmla="*/ 584 w 686"/>
                <a:gd name="T81" fmla="*/ 286 h 1565"/>
                <a:gd name="T82" fmla="*/ 529 w 686"/>
                <a:gd name="T83" fmla="*/ 383 h 1565"/>
                <a:gd name="T84" fmla="*/ 464 w 686"/>
                <a:gd name="T85" fmla="*/ 471 h 1565"/>
                <a:gd name="T86" fmla="*/ 418 w 686"/>
                <a:gd name="T87" fmla="*/ 524 h 1565"/>
                <a:gd name="T88" fmla="*/ 378 w 686"/>
                <a:gd name="T89" fmla="*/ 577 h 1565"/>
                <a:gd name="T90" fmla="*/ 331 w 686"/>
                <a:gd name="T91" fmla="*/ 639 h 1565"/>
                <a:gd name="T92" fmla="*/ 286 w 686"/>
                <a:gd name="T93" fmla="*/ 683 h 1565"/>
                <a:gd name="T94" fmla="*/ 254 w 686"/>
                <a:gd name="T95" fmla="*/ 726 h 1565"/>
                <a:gd name="T96" fmla="*/ 188 w 686"/>
                <a:gd name="T97" fmla="*/ 810 h 1565"/>
                <a:gd name="T98" fmla="*/ 179 w 686"/>
                <a:gd name="T99" fmla="*/ 837 h 1565"/>
                <a:gd name="T100" fmla="*/ 210 w 686"/>
                <a:gd name="T101" fmla="*/ 826 h 1565"/>
                <a:gd name="T102" fmla="*/ 227 w 686"/>
                <a:gd name="T103" fmla="*/ 828 h 1565"/>
                <a:gd name="T104" fmla="*/ 218 w 686"/>
                <a:gd name="T105" fmla="*/ 847 h 1565"/>
                <a:gd name="T106" fmla="*/ 206 w 686"/>
                <a:gd name="T107" fmla="*/ 879 h 1565"/>
                <a:gd name="T108" fmla="*/ 176 w 686"/>
                <a:gd name="T109" fmla="*/ 935 h 1565"/>
                <a:gd name="T110" fmla="*/ 152 w 686"/>
                <a:gd name="T111" fmla="*/ 954 h 1565"/>
                <a:gd name="T112" fmla="*/ 130 w 686"/>
                <a:gd name="T113" fmla="*/ 974 h 1565"/>
                <a:gd name="T114" fmla="*/ 119 w 686"/>
                <a:gd name="T115" fmla="*/ 991 h 1565"/>
                <a:gd name="T116" fmla="*/ 97 w 686"/>
                <a:gd name="T117" fmla="*/ 1026 h 1565"/>
                <a:gd name="T118" fmla="*/ 76 w 686"/>
                <a:gd name="T119" fmla="*/ 1022 h 1565"/>
                <a:gd name="T120" fmla="*/ 58 w 686"/>
                <a:gd name="T121" fmla="*/ 1017 h 1565"/>
                <a:gd name="T122" fmla="*/ 41 w 686"/>
                <a:gd name="T123" fmla="*/ 1030 h 1565"/>
                <a:gd name="T124" fmla="*/ 24 w 686"/>
                <a:gd name="T125" fmla="*/ 1055 h 1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6" h="1565">
                  <a:moveTo>
                    <a:pt x="20" y="1064"/>
                  </a:moveTo>
                  <a:lnTo>
                    <a:pt x="20" y="1077"/>
                  </a:lnTo>
                  <a:lnTo>
                    <a:pt x="18" y="1089"/>
                  </a:lnTo>
                  <a:lnTo>
                    <a:pt x="17" y="1102"/>
                  </a:lnTo>
                  <a:lnTo>
                    <a:pt x="14" y="1115"/>
                  </a:lnTo>
                  <a:lnTo>
                    <a:pt x="11" y="1128"/>
                  </a:lnTo>
                  <a:lnTo>
                    <a:pt x="9" y="1142"/>
                  </a:lnTo>
                  <a:lnTo>
                    <a:pt x="6" y="1156"/>
                  </a:lnTo>
                  <a:lnTo>
                    <a:pt x="4" y="1170"/>
                  </a:lnTo>
                  <a:lnTo>
                    <a:pt x="2" y="1184"/>
                  </a:lnTo>
                  <a:lnTo>
                    <a:pt x="1" y="1197"/>
                  </a:lnTo>
                  <a:lnTo>
                    <a:pt x="0" y="1212"/>
                  </a:lnTo>
                  <a:lnTo>
                    <a:pt x="0" y="1226"/>
                  </a:lnTo>
                  <a:lnTo>
                    <a:pt x="2" y="1240"/>
                  </a:lnTo>
                  <a:lnTo>
                    <a:pt x="4" y="1255"/>
                  </a:lnTo>
                  <a:lnTo>
                    <a:pt x="8" y="1269"/>
                  </a:lnTo>
                  <a:lnTo>
                    <a:pt x="13" y="1284"/>
                  </a:lnTo>
                  <a:lnTo>
                    <a:pt x="19" y="1295"/>
                  </a:lnTo>
                  <a:lnTo>
                    <a:pt x="29" y="1309"/>
                  </a:lnTo>
                  <a:lnTo>
                    <a:pt x="42" y="1324"/>
                  </a:lnTo>
                  <a:lnTo>
                    <a:pt x="57" y="1341"/>
                  </a:lnTo>
                  <a:lnTo>
                    <a:pt x="72" y="1358"/>
                  </a:lnTo>
                  <a:lnTo>
                    <a:pt x="85" y="1374"/>
                  </a:lnTo>
                  <a:lnTo>
                    <a:pt x="93" y="1390"/>
                  </a:lnTo>
                  <a:lnTo>
                    <a:pt x="96" y="1404"/>
                  </a:lnTo>
                  <a:lnTo>
                    <a:pt x="103" y="1405"/>
                  </a:lnTo>
                  <a:lnTo>
                    <a:pt x="108" y="1409"/>
                  </a:lnTo>
                  <a:lnTo>
                    <a:pt x="112" y="1414"/>
                  </a:lnTo>
                  <a:lnTo>
                    <a:pt x="113" y="1421"/>
                  </a:lnTo>
                  <a:lnTo>
                    <a:pt x="126" y="1423"/>
                  </a:lnTo>
                  <a:lnTo>
                    <a:pt x="139" y="1427"/>
                  </a:lnTo>
                  <a:lnTo>
                    <a:pt x="153" y="1435"/>
                  </a:lnTo>
                  <a:lnTo>
                    <a:pt x="165" y="1443"/>
                  </a:lnTo>
                  <a:lnTo>
                    <a:pt x="178" y="1455"/>
                  </a:lnTo>
                  <a:lnTo>
                    <a:pt x="192" y="1467"/>
                  </a:lnTo>
                  <a:lnTo>
                    <a:pt x="205" y="1479"/>
                  </a:lnTo>
                  <a:lnTo>
                    <a:pt x="219" y="1493"/>
                  </a:lnTo>
                  <a:lnTo>
                    <a:pt x="233" y="1507"/>
                  </a:lnTo>
                  <a:lnTo>
                    <a:pt x="246" y="1520"/>
                  </a:lnTo>
                  <a:lnTo>
                    <a:pt x="260" y="1531"/>
                  </a:lnTo>
                  <a:lnTo>
                    <a:pt x="275" y="1543"/>
                  </a:lnTo>
                  <a:lnTo>
                    <a:pt x="290" y="1552"/>
                  </a:lnTo>
                  <a:lnTo>
                    <a:pt x="305" y="1559"/>
                  </a:lnTo>
                  <a:lnTo>
                    <a:pt x="320" y="1563"/>
                  </a:lnTo>
                  <a:lnTo>
                    <a:pt x="336" y="1565"/>
                  </a:lnTo>
                  <a:lnTo>
                    <a:pt x="336" y="1562"/>
                  </a:lnTo>
                  <a:lnTo>
                    <a:pt x="337" y="1558"/>
                  </a:lnTo>
                  <a:lnTo>
                    <a:pt x="339" y="1553"/>
                  </a:lnTo>
                  <a:lnTo>
                    <a:pt x="340" y="1548"/>
                  </a:lnTo>
                  <a:lnTo>
                    <a:pt x="341" y="1544"/>
                  </a:lnTo>
                  <a:lnTo>
                    <a:pt x="343" y="1539"/>
                  </a:lnTo>
                  <a:lnTo>
                    <a:pt x="344" y="1535"/>
                  </a:lnTo>
                  <a:lnTo>
                    <a:pt x="344" y="1531"/>
                  </a:lnTo>
                  <a:lnTo>
                    <a:pt x="327" y="1528"/>
                  </a:lnTo>
                  <a:lnTo>
                    <a:pt x="310" y="1520"/>
                  </a:lnTo>
                  <a:lnTo>
                    <a:pt x="294" y="1506"/>
                  </a:lnTo>
                  <a:lnTo>
                    <a:pt x="279" y="1489"/>
                  </a:lnTo>
                  <a:lnTo>
                    <a:pt x="266" y="1468"/>
                  </a:lnTo>
                  <a:lnTo>
                    <a:pt x="253" y="1445"/>
                  </a:lnTo>
                  <a:lnTo>
                    <a:pt x="240" y="1420"/>
                  </a:lnTo>
                  <a:lnTo>
                    <a:pt x="229" y="1394"/>
                  </a:lnTo>
                  <a:lnTo>
                    <a:pt x="220" y="1370"/>
                  </a:lnTo>
                  <a:lnTo>
                    <a:pt x="211" y="1344"/>
                  </a:lnTo>
                  <a:lnTo>
                    <a:pt x="204" y="1322"/>
                  </a:lnTo>
                  <a:lnTo>
                    <a:pt x="198" y="1301"/>
                  </a:lnTo>
                  <a:lnTo>
                    <a:pt x="194" y="1284"/>
                  </a:lnTo>
                  <a:lnTo>
                    <a:pt x="191" y="1270"/>
                  </a:lnTo>
                  <a:lnTo>
                    <a:pt x="190" y="1261"/>
                  </a:lnTo>
                  <a:lnTo>
                    <a:pt x="191" y="1258"/>
                  </a:lnTo>
                  <a:lnTo>
                    <a:pt x="191" y="1236"/>
                  </a:lnTo>
                  <a:lnTo>
                    <a:pt x="192" y="1214"/>
                  </a:lnTo>
                  <a:lnTo>
                    <a:pt x="193" y="1194"/>
                  </a:lnTo>
                  <a:lnTo>
                    <a:pt x="195" y="1174"/>
                  </a:lnTo>
                  <a:lnTo>
                    <a:pt x="198" y="1155"/>
                  </a:lnTo>
                  <a:lnTo>
                    <a:pt x="202" y="1136"/>
                  </a:lnTo>
                  <a:lnTo>
                    <a:pt x="206" y="1117"/>
                  </a:lnTo>
                  <a:lnTo>
                    <a:pt x="211" y="1097"/>
                  </a:lnTo>
                  <a:lnTo>
                    <a:pt x="217" y="1078"/>
                  </a:lnTo>
                  <a:lnTo>
                    <a:pt x="223" y="1059"/>
                  </a:lnTo>
                  <a:lnTo>
                    <a:pt x="229" y="1040"/>
                  </a:lnTo>
                  <a:lnTo>
                    <a:pt x="237" y="1021"/>
                  </a:lnTo>
                  <a:lnTo>
                    <a:pt x="245" y="1001"/>
                  </a:lnTo>
                  <a:lnTo>
                    <a:pt x="255" y="980"/>
                  </a:lnTo>
                  <a:lnTo>
                    <a:pt x="266" y="959"/>
                  </a:lnTo>
                  <a:lnTo>
                    <a:pt x="276" y="937"/>
                  </a:lnTo>
                  <a:lnTo>
                    <a:pt x="286" y="919"/>
                  </a:lnTo>
                  <a:lnTo>
                    <a:pt x="298" y="900"/>
                  </a:lnTo>
                  <a:lnTo>
                    <a:pt x="312" y="878"/>
                  </a:lnTo>
                  <a:lnTo>
                    <a:pt x="326" y="857"/>
                  </a:lnTo>
                  <a:lnTo>
                    <a:pt x="336" y="837"/>
                  </a:lnTo>
                  <a:lnTo>
                    <a:pt x="339" y="819"/>
                  </a:lnTo>
                  <a:lnTo>
                    <a:pt x="334" y="803"/>
                  </a:lnTo>
                  <a:lnTo>
                    <a:pt x="318" y="791"/>
                  </a:lnTo>
                  <a:lnTo>
                    <a:pt x="314" y="800"/>
                  </a:lnTo>
                  <a:lnTo>
                    <a:pt x="309" y="807"/>
                  </a:lnTo>
                  <a:lnTo>
                    <a:pt x="303" y="812"/>
                  </a:lnTo>
                  <a:lnTo>
                    <a:pt x="295" y="817"/>
                  </a:lnTo>
                  <a:lnTo>
                    <a:pt x="287" y="819"/>
                  </a:lnTo>
                  <a:lnTo>
                    <a:pt x="278" y="820"/>
                  </a:lnTo>
                  <a:lnTo>
                    <a:pt x="269" y="819"/>
                  </a:lnTo>
                  <a:lnTo>
                    <a:pt x="259" y="817"/>
                  </a:lnTo>
                  <a:lnTo>
                    <a:pt x="255" y="818"/>
                  </a:lnTo>
                  <a:lnTo>
                    <a:pt x="255" y="817"/>
                  </a:lnTo>
                  <a:lnTo>
                    <a:pt x="258" y="813"/>
                  </a:lnTo>
                  <a:lnTo>
                    <a:pt x="262" y="808"/>
                  </a:lnTo>
                  <a:lnTo>
                    <a:pt x="267" y="802"/>
                  </a:lnTo>
                  <a:lnTo>
                    <a:pt x="269" y="796"/>
                  </a:lnTo>
                  <a:lnTo>
                    <a:pt x="270" y="791"/>
                  </a:lnTo>
                  <a:lnTo>
                    <a:pt x="266" y="787"/>
                  </a:lnTo>
                  <a:lnTo>
                    <a:pt x="387" y="654"/>
                  </a:lnTo>
                  <a:lnTo>
                    <a:pt x="402" y="654"/>
                  </a:lnTo>
                  <a:lnTo>
                    <a:pt x="408" y="655"/>
                  </a:lnTo>
                  <a:lnTo>
                    <a:pt x="409" y="654"/>
                  </a:lnTo>
                  <a:lnTo>
                    <a:pt x="408" y="653"/>
                  </a:lnTo>
                  <a:lnTo>
                    <a:pt x="406" y="650"/>
                  </a:lnTo>
                  <a:lnTo>
                    <a:pt x="409" y="643"/>
                  </a:lnTo>
                  <a:lnTo>
                    <a:pt x="419" y="635"/>
                  </a:lnTo>
                  <a:lnTo>
                    <a:pt x="438" y="621"/>
                  </a:lnTo>
                  <a:lnTo>
                    <a:pt x="443" y="630"/>
                  </a:lnTo>
                  <a:lnTo>
                    <a:pt x="447" y="635"/>
                  </a:lnTo>
                  <a:lnTo>
                    <a:pt x="450" y="634"/>
                  </a:lnTo>
                  <a:lnTo>
                    <a:pt x="452" y="629"/>
                  </a:lnTo>
                  <a:lnTo>
                    <a:pt x="454" y="624"/>
                  </a:lnTo>
                  <a:lnTo>
                    <a:pt x="457" y="619"/>
                  </a:lnTo>
                  <a:lnTo>
                    <a:pt x="463" y="614"/>
                  </a:lnTo>
                  <a:lnTo>
                    <a:pt x="472" y="612"/>
                  </a:lnTo>
                  <a:lnTo>
                    <a:pt x="474" y="590"/>
                  </a:lnTo>
                  <a:lnTo>
                    <a:pt x="482" y="567"/>
                  </a:lnTo>
                  <a:lnTo>
                    <a:pt x="492" y="542"/>
                  </a:lnTo>
                  <a:lnTo>
                    <a:pt x="505" y="518"/>
                  </a:lnTo>
                  <a:lnTo>
                    <a:pt x="522" y="493"/>
                  </a:lnTo>
                  <a:lnTo>
                    <a:pt x="540" y="468"/>
                  </a:lnTo>
                  <a:lnTo>
                    <a:pt x="559" y="442"/>
                  </a:lnTo>
                  <a:lnTo>
                    <a:pt x="579" y="416"/>
                  </a:lnTo>
                  <a:lnTo>
                    <a:pt x="599" y="390"/>
                  </a:lnTo>
                  <a:lnTo>
                    <a:pt x="618" y="363"/>
                  </a:lnTo>
                  <a:lnTo>
                    <a:pt x="636" y="337"/>
                  </a:lnTo>
                  <a:lnTo>
                    <a:pt x="653" y="309"/>
                  </a:lnTo>
                  <a:lnTo>
                    <a:pt x="666" y="283"/>
                  </a:lnTo>
                  <a:lnTo>
                    <a:pt x="676" y="255"/>
                  </a:lnTo>
                  <a:lnTo>
                    <a:pt x="684" y="228"/>
                  </a:lnTo>
                  <a:lnTo>
                    <a:pt x="686" y="201"/>
                  </a:lnTo>
                  <a:lnTo>
                    <a:pt x="686" y="164"/>
                  </a:lnTo>
                  <a:lnTo>
                    <a:pt x="686" y="131"/>
                  </a:lnTo>
                  <a:lnTo>
                    <a:pt x="686" y="102"/>
                  </a:lnTo>
                  <a:lnTo>
                    <a:pt x="685" y="74"/>
                  </a:lnTo>
                  <a:lnTo>
                    <a:pt x="685" y="51"/>
                  </a:lnTo>
                  <a:lnTo>
                    <a:pt x="683" y="30"/>
                  </a:lnTo>
                  <a:lnTo>
                    <a:pt x="682" y="16"/>
                  </a:lnTo>
                  <a:lnTo>
                    <a:pt x="679" y="5"/>
                  </a:lnTo>
                  <a:lnTo>
                    <a:pt x="676" y="0"/>
                  </a:lnTo>
                  <a:lnTo>
                    <a:pt x="673" y="0"/>
                  </a:lnTo>
                  <a:lnTo>
                    <a:pt x="669" y="6"/>
                  </a:lnTo>
                  <a:lnTo>
                    <a:pt x="665" y="19"/>
                  </a:lnTo>
                  <a:lnTo>
                    <a:pt x="658" y="38"/>
                  </a:lnTo>
                  <a:lnTo>
                    <a:pt x="652" y="64"/>
                  </a:lnTo>
                  <a:lnTo>
                    <a:pt x="643" y="99"/>
                  </a:lnTo>
                  <a:lnTo>
                    <a:pt x="635" y="141"/>
                  </a:lnTo>
                  <a:lnTo>
                    <a:pt x="629" y="164"/>
                  </a:lnTo>
                  <a:lnTo>
                    <a:pt x="622" y="188"/>
                  </a:lnTo>
                  <a:lnTo>
                    <a:pt x="615" y="211"/>
                  </a:lnTo>
                  <a:lnTo>
                    <a:pt x="605" y="236"/>
                  </a:lnTo>
                  <a:lnTo>
                    <a:pt x="595" y="260"/>
                  </a:lnTo>
                  <a:lnTo>
                    <a:pt x="584" y="286"/>
                  </a:lnTo>
                  <a:lnTo>
                    <a:pt x="571" y="310"/>
                  </a:lnTo>
                  <a:lnTo>
                    <a:pt x="558" y="335"/>
                  </a:lnTo>
                  <a:lnTo>
                    <a:pt x="544" y="359"/>
                  </a:lnTo>
                  <a:lnTo>
                    <a:pt x="529" y="383"/>
                  </a:lnTo>
                  <a:lnTo>
                    <a:pt x="513" y="406"/>
                  </a:lnTo>
                  <a:lnTo>
                    <a:pt x="497" y="428"/>
                  </a:lnTo>
                  <a:lnTo>
                    <a:pt x="482" y="451"/>
                  </a:lnTo>
                  <a:lnTo>
                    <a:pt x="464" y="471"/>
                  </a:lnTo>
                  <a:lnTo>
                    <a:pt x="447" y="491"/>
                  </a:lnTo>
                  <a:lnTo>
                    <a:pt x="429" y="509"/>
                  </a:lnTo>
                  <a:lnTo>
                    <a:pt x="424" y="516"/>
                  </a:lnTo>
                  <a:lnTo>
                    <a:pt x="418" y="524"/>
                  </a:lnTo>
                  <a:lnTo>
                    <a:pt x="409" y="536"/>
                  </a:lnTo>
                  <a:lnTo>
                    <a:pt x="400" y="548"/>
                  </a:lnTo>
                  <a:lnTo>
                    <a:pt x="390" y="562"/>
                  </a:lnTo>
                  <a:lnTo>
                    <a:pt x="378" y="577"/>
                  </a:lnTo>
                  <a:lnTo>
                    <a:pt x="368" y="593"/>
                  </a:lnTo>
                  <a:lnTo>
                    <a:pt x="355" y="608"/>
                  </a:lnTo>
                  <a:lnTo>
                    <a:pt x="343" y="624"/>
                  </a:lnTo>
                  <a:lnTo>
                    <a:pt x="331" y="639"/>
                  </a:lnTo>
                  <a:lnTo>
                    <a:pt x="319" y="653"/>
                  </a:lnTo>
                  <a:lnTo>
                    <a:pt x="307" y="664"/>
                  </a:lnTo>
                  <a:lnTo>
                    <a:pt x="296" y="674"/>
                  </a:lnTo>
                  <a:lnTo>
                    <a:pt x="286" y="683"/>
                  </a:lnTo>
                  <a:lnTo>
                    <a:pt x="276" y="687"/>
                  </a:lnTo>
                  <a:lnTo>
                    <a:pt x="268" y="689"/>
                  </a:lnTo>
                  <a:lnTo>
                    <a:pt x="264" y="706"/>
                  </a:lnTo>
                  <a:lnTo>
                    <a:pt x="254" y="726"/>
                  </a:lnTo>
                  <a:lnTo>
                    <a:pt x="240" y="747"/>
                  </a:lnTo>
                  <a:lnTo>
                    <a:pt x="223" y="769"/>
                  </a:lnTo>
                  <a:lnTo>
                    <a:pt x="205" y="790"/>
                  </a:lnTo>
                  <a:lnTo>
                    <a:pt x="188" y="810"/>
                  </a:lnTo>
                  <a:lnTo>
                    <a:pt x="174" y="827"/>
                  </a:lnTo>
                  <a:lnTo>
                    <a:pt x="164" y="842"/>
                  </a:lnTo>
                  <a:lnTo>
                    <a:pt x="172" y="839"/>
                  </a:lnTo>
                  <a:lnTo>
                    <a:pt x="179" y="837"/>
                  </a:lnTo>
                  <a:lnTo>
                    <a:pt x="187" y="835"/>
                  </a:lnTo>
                  <a:lnTo>
                    <a:pt x="194" y="833"/>
                  </a:lnTo>
                  <a:lnTo>
                    <a:pt x="203" y="830"/>
                  </a:lnTo>
                  <a:lnTo>
                    <a:pt x="210" y="826"/>
                  </a:lnTo>
                  <a:lnTo>
                    <a:pt x="218" y="822"/>
                  </a:lnTo>
                  <a:lnTo>
                    <a:pt x="224" y="817"/>
                  </a:lnTo>
                  <a:lnTo>
                    <a:pt x="226" y="823"/>
                  </a:lnTo>
                  <a:lnTo>
                    <a:pt x="227" y="828"/>
                  </a:lnTo>
                  <a:lnTo>
                    <a:pt x="227" y="833"/>
                  </a:lnTo>
                  <a:lnTo>
                    <a:pt x="225" y="838"/>
                  </a:lnTo>
                  <a:lnTo>
                    <a:pt x="222" y="843"/>
                  </a:lnTo>
                  <a:lnTo>
                    <a:pt x="218" y="847"/>
                  </a:lnTo>
                  <a:lnTo>
                    <a:pt x="213" y="853"/>
                  </a:lnTo>
                  <a:lnTo>
                    <a:pt x="207" y="859"/>
                  </a:lnTo>
                  <a:lnTo>
                    <a:pt x="208" y="868"/>
                  </a:lnTo>
                  <a:lnTo>
                    <a:pt x="206" y="879"/>
                  </a:lnTo>
                  <a:lnTo>
                    <a:pt x="202" y="894"/>
                  </a:lnTo>
                  <a:lnTo>
                    <a:pt x="194" y="908"/>
                  </a:lnTo>
                  <a:lnTo>
                    <a:pt x="186" y="923"/>
                  </a:lnTo>
                  <a:lnTo>
                    <a:pt x="176" y="935"/>
                  </a:lnTo>
                  <a:lnTo>
                    <a:pt x="167" y="942"/>
                  </a:lnTo>
                  <a:lnTo>
                    <a:pt x="156" y="945"/>
                  </a:lnTo>
                  <a:lnTo>
                    <a:pt x="155" y="950"/>
                  </a:lnTo>
                  <a:lnTo>
                    <a:pt x="152" y="954"/>
                  </a:lnTo>
                  <a:lnTo>
                    <a:pt x="147" y="959"/>
                  </a:lnTo>
                  <a:lnTo>
                    <a:pt x="142" y="964"/>
                  </a:lnTo>
                  <a:lnTo>
                    <a:pt x="137" y="970"/>
                  </a:lnTo>
                  <a:lnTo>
                    <a:pt x="130" y="974"/>
                  </a:lnTo>
                  <a:lnTo>
                    <a:pt x="126" y="977"/>
                  </a:lnTo>
                  <a:lnTo>
                    <a:pt x="122" y="978"/>
                  </a:lnTo>
                  <a:lnTo>
                    <a:pt x="121" y="988"/>
                  </a:lnTo>
                  <a:lnTo>
                    <a:pt x="119" y="991"/>
                  </a:lnTo>
                  <a:lnTo>
                    <a:pt x="119" y="995"/>
                  </a:lnTo>
                  <a:lnTo>
                    <a:pt x="122" y="1005"/>
                  </a:lnTo>
                  <a:lnTo>
                    <a:pt x="108" y="1018"/>
                  </a:lnTo>
                  <a:lnTo>
                    <a:pt x="97" y="1026"/>
                  </a:lnTo>
                  <a:lnTo>
                    <a:pt x="89" y="1030"/>
                  </a:lnTo>
                  <a:lnTo>
                    <a:pt x="84" y="1030"/>
                  </a:lnTo>
                  <a:lnTo>
                    <a:pt x="79" y="1027"/>
                  </a:lnTo>
                  <a:lnTo>
                    <a:pt x="76" y="1022"/>
                  </a:lnTo>
                  <a:lnTo>
                    <a:pt x="74" y="1014"/>
                  </a:lnTo>
                  <a:lnTo>
                    <a:pt x="71" y="1005"/>
                  </a:lnTo>
                  <a:lnTo>
                    <a:pt x="64" y="1011"/>
                  </a:lnTo>
                  <a:lnTo>
                    <a:pt x="58" y="1017"/>
                  </a:lnTo>
                  <a:lnTo>
                    <a:pt x="52" y="1021"/>
                  </a:lnTo>
                  <a:lnTo>
                    <a:pt x="45" y="1022"/>
                  </a:lnTo>
                  <a:lnTo>
                    <a:pt x="44" y="1026"/>
                  </a:lnTo>
                  <a:lnTo>
                    <a:pt x="41" y="1030"/>
                  </a:lnTo>
                  <a:lnTo>
                    <a:pt x="37" y="1037"/>
                  </a:lnTo>
                  <a:lnTo>
                    <a:pt x="32" y="1043"/>
                  </a:lnTo>
                  <a:lnTo>
                    <a:pt x="28" y="1050"/>
                  </a:lnTo>
                  <a:lnTo>
                    <a:pt x="24" y="1055"/>
                  </a:lnTo>
                  <a:lnTo>
                    <a:pt x="21" y="1060"/>
                  </a:lnTo>
                  <a:lnTo>
                    <a:pt x="20" y="10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6" name="Freeform 154"/>
            <p:cNvSpPr>
              <a:spLocks/>
            </p:cNvSpPr>
            <p:nvPr/>
          </p:nvSpPr>
          <p:spPr bwMode="auto">
            <a:xfrm>
              <a:off x="4030" y="2760"/>
              <a:ext cx="204" cy="482"/>
            </a:xfrm>
            <a:custGeom>
              <a:avLst/>
              <a:gdLst>
                <a:gd name="T0" fmla="*/ 227 w 1017"/>
                <a:gd name="T1" fmla="*/ 1768 h 2409"/>
                <a:gd name="T2" fmla="*/ 260 w 1017"/>
                <a:gd name="T3" fmla="*/ 1654 h 2409"/>
                <a:gd name="T4" fmla="*/ 299 w 1017"/>
                <a:gd name="T5" fmla="*/ 1546 h 2409"/>
                <a:gd name="T6" fmla="*/ 358 w 1017"/>
                <a:gd name="T7" fmla="*/ 1440 h 2409"/>
                <a:gd name="T8" fmla="*/ 311 w 1017"/>
                <a:gd name="T9" fmla="*/ 1447 h 2409"/>
                <a:gd name="T10" fmla="*/ 255 w 1017"/>
                <a:gd name="T11" fmla="*/ 1511 h 2409"/>
                <a:gd name="T12" fmla="*/ 207 w 1017"/>
                <a:gd name="T13" fmla="*/ 1513 h 2409"/>
                <a:gd name="T14" fmla="*/ 291 w 1017"/>
                <a:gd name="T15" fmla="*/ 1422 h 2409"/>
                <a:gd name="T16" fmla="*/ 333 w 1017"/>
                <a:gd name="T17" fmla="*/ 1355 h 2409"/>
                <a:gd name="T18" fmla="*/ 371 w 1017"/>
                <a:gd name="T19" fmla="*/ 1315 h 2409"/>
                <a:gd name="T20" fmla="*/ 402 w 1017"/>
                <a:gd name="T21" fmla="*/ 1283 h 2409"/>
                <a:gd name="T22" fmla="*/ 417 w 1017"/>
                <a:gd name="T23" fmla="*/ 1252 h 2409"/>
                <a:gd name="T24" fmla="*/ 419 w 1017"/>
                <a:gd name="T25" fmla="*/ 1230 h 2409"/>
                <a:gd name="T26" fmla="*/ 420 w 1017"/>
                <a:gd name="T27" fmla="*/ 1208 h 2409"/>
                <a:gd name="T28" fmla="*/ 461 w 1017"/>
                <a:gd name="T29" fmla="*/ 1179 h 2409"/>
                <a:gd name="T30" fmla="*/ 540 w 1017"/>
                <a:gd name="T31" fmla="*/ 1087 h 2409"/>
                <a:gd name="T32" fmla="*/ 621 w 1017"/>
                <a:gd name="T33" fmla="*/ 1066 h 2409"/>
                <a:gd name="T34" fmla="*/ 718 w 1017"/>
                <a:gd name="T35" fmla="*/ 949 h 2409"/>
                <a:gd name="T36" fmla="*/ 800 w 1017"/>
                <a:gd name="T37" fmla="*/ 803 h 2409"/>
                <a:gd name="T38" fmla="*/ 855 w 1017"/>
                <a:gd name="T39" fmla="*/ 685 h 2409"/>
                <a:gd name="T40" fmla="*/ 913 w 1017"/>
                <a:gd name="T41" fmla="*/ 544 h 2409"/>
                <a:gd name="T42" fmla="*/ 960 w 1017"/>
                <a:gd name="T43" fmla="*/ 402 h 2409"/>
                <a:gd name="T44" fmla="*/ 994 w 1017"/>
                <a:gd name="T45" fmla="*/ 256 h 2409"/>
                <a:gd name="T46" fmla="*/ 1013 w 1017"/>
                <a:gd name="T47" fmla="*/ 104 h 2409"/>
                <a:gd name="T48" fmla="*/ 998 w 1017"/>
                <a:gd name="T49" fmla="*/ 30 h 2409"/>
                <a:gd name="T50" fmla="*/ 966 w 1017"/>
                <a:gd name="T51" fmla="*/ 191 h 2409"/>
                <a:gd name="T52" fmla="*/ 894 w 1017"/>
                <a:gd name="T53" fmla="*/ 358 h 2409"/>
                <a:gd name="T54" fmla="*/ 795 w 1017"/>
                <a:gd name="T55" fmla="*/ 522 h 2409"/>
                <a:gd name="T56" fmla="*/ 681 w 1017"/>
                <a:gd name="T57" fmla="*/ 673 h 2409"/>
                <a:gd name="T58" fmla="*/ 565 w 1017"/>
                <a:gd name="T59" fmla="*/ 802 h 2409"/>
                <a:gd name="T60" fmla="*/ 474 w 1017"/>
                <a:gd name="T61" fmla="*/ 891 h 2409"/>
                <a:gd name="T62" fmla="*/ 394 w 1017"/>
                <a:gd name="T63" fmla="*/ 978 h 2409"/>
                <a:gd name="T64" fmla="*/ 325 w 1017"/>
                <a:gd name="T65" fmla="*/ 1074 h 2409"/>
                <a:gd name="T66" fmla="*/ 231 w 1017"/>
                <a:gd name="T67" fmla="*/ 1168 h 2409"/>
                <a:gd name="T68" fmla="*/ 186 w 1017"/>
                <a:gd name="T69" fmla="*/ 1267 h 2409"/>
                <a:gd name="T70" fmla="*/ 109 w 1017"/>
                <a:gd name="T71" fmla="*/ 1400 h 2409"/>
                <a:gd name="T72" fmla="*/ 49 w 1017"/>
                <a:gd name="T73" fmla="*/ 1506 h 2409"/>
                <a:gd name="T74" fmla="*/ 30 w 1017"/>
                <a:gd name="T75" fmla="*/ 1570 h 2409"/>
                <a:gd name="T76" fmla="*/ 14 w 1017"/>
                <a:gd name="T77" fmla="*/ 1636 h 2409"/>
                <a:gd name="T78" fmla="*/ 20 w 1017"/>
                <a:gd name="T79" fmla="*/ 1680 h 2409"/>
                <a:gd name="T80" fmla="*/ 33 w 1017"/>
                <a:gd name="T81" fmla="*/ 1712 h 2409"/>
                <a:gd name="T82" fmla="*/ 25 w 1017"/>
                <a:gd name="T83" fmla="*/ 1762 h 2409"/>
                <a:gd name="T84" fmla="*/ 69 w 1017"/>
                <a:gd name="T85" fmla="*/ 1772 h 2409"/>
                <a:gd name="T86" fmla="*/ 61 w 1017"/>
                <a:gd name="T87" fmla="*/ 1800 h 2409"/>
                <a:gd name="T88" fmla="*/ 48 w 1017"/>
                <a:gd name="T89" fmla="*/ 1850 h 2409"/>
                <a:gd name="T90" fmla="*/ 9 w 1017"/>
                <a:gd name="T91" fmla="*/ 1925 h 2409"/>
                <a:gd name="T92" fmla="*/ 9 w 1017"/>
                <a:gd name="T93" fmla="*/ 2017 h 2409"/>
                <a:gd name="T94" fmla="*/ 141 w 1017"/>
                <a:gd name="T95" fmla="*/ 2193 h 2409"/>
                <a:gd name="T96" fmla="*/ 341 w 1017"/>
                <a:gd name="T97" fmla="*/ 2364 h 2409"/>
                <a:gd name="T98" fmla="*/ 463 w 1017"/>
                <a:gd name="T99" fmla="*/ 2380 h 2409"/>
                <a:gd name="T100" fmla="*/ 393 w 1017"/>
                <a:gd name="T101" fmla="*/ 2302 h 2409"/>
                <a:gd name="T102" fmla="*/ 322 w 1017"/>
                <a:gd name="T103" fmla="*/ 2223 h 2409"/>
                <a:gd name="T104" fmla="*/ 284 w 1017"/>
                <a:gd name="T105" fmla="*/ 2171 h 2409"/>
                <a:gd name="T106" fmla="*/ 256 w 1017"/>
                <a:gd name="T107" fmla="*/ 2084 h 2409"/>
                <a:gd name="T108" fmla="*/ 248 w 1017"/>
                <a:gd name="T109" fmla="*/ 2017 h 2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17" h="2409">
                  <a:moveTo>
                    <a:pt x="248" y="2017"/>
                  </a:moveTo>
                  <a:lnTo>
                    <a:pt x="199" y="1838"/>
                  </a:lnTo>
                  <a:lnTo>
                    <a:pt x="206" y="1821"/>
                  </a:lnTo>
                  <a:lnTo>
                    <a:pt x="214" y="1804"/>
                  </a:lnTo>
                  <a:lnTo>
                    <a:pt x="220" y="1787"/>
                  </a:lnTo>
                  <a:lnTo>
                    <a:pt x="227" y="1768"/>
                  </a:lnTo>
                  <a:lnTo>
                    <a:pt x="232" y="1750"/>
                  </a:lnTo>
                  <a:lnTo>
                    <a:pt x="237" y="1730"/>
                  </a:lnTo>
                  <a:lnTo>
                    <a:pt x="244" y="1711"/>
                  </a:lnTo>
                  <a:lnTo>
                    <a:pt x="249" y="1692"/>
                  </a:lnTo>
                  <a:lnTo>
                    <a:pt x="254" y="1673"/>
                  </a:lnTo>
                  <a:lnTo>
                    <a:pt x="260" y="1654"/>
                  </a:lnTo>
                  <a:lnTo>
                    <a:pt x="265" y="1635"/>
                  </a:lnTo>
                  <a:lnTo>
                    <a:pt x="271" y="1617"/>
                  </a:lnTo>
                  <a:lnTo>
                    <a:pt x="278" y="1597"/>
                  </a:lnTo>
                  <a:lnTo>
                    <a:pt x="284" y="1580"/>
                  </a:lnTo>
                  <a:lnTo>
                    <a:pt x="291" y="1563"/>
                  </a:lnTo>
                  <a:lnTo>
                    <a:pt x="299" y="1546"/>
                  </a:lnTo>
                  <a:lnTo>
                    <a:pt x="306" y="1530"/>
                  </a:lnTo>
                  <a:lnTo>
                    <a:pt x="317" y="1513"/>
                  </a:lnTo>
                  <a:lnTo>
                    <a:pt x="328" y="1495"/>
                  </a:lnTo>
                  <a:lnTo>
                    <a:pt x="339" y="1477"/>
                  </a:lnTo>
                  <a:lnTo>
                    <a:pt x="350" y="1459"/>
                  </a:lnTo>
                  <a:lnTo>
                    <a:pt x="358" y="1440"/>
                  </a:lnTo>
                  <a:lnTo>
                    <a:pt x="365" y="1421"/>
                  </a:lnTo>
                  <a:lnTo>
                    <a:pt x="367" y="1402"/>
                  </a:lnTo>
                  <a:lnTo>
                    <a:pt x="349" y="1406"/>
                  </a:lnTo>
                  <a:lnTo>
                    <a:pt x="334" y="1416"/>
                  </a:lnTo>
                  <a:lnTo>
                    <a:pt x="321" y="1430"/>
                  </a:lnTo>
                  <a:lnTo>
                    <a:pt x="311" y="1447"/>
                  </a:lnTo>
                  <a:lnTo>
                    <a:pt x="301" y="1467"/>
                  </a:lnTo>
                  <a:lnTo>
                    <a:pt x="291" y="1485"/>
                  </a:lnTo>
                  <a:lnTo>
                    <a:pt x="283" y="1502"/>
                  </a:lnTo>
                  <a:lnTo>
                    <a:pt x="273" y="1513"/>
                  </a:lnTo>
                  <a:lnTo>
                    <a:pt x="264" y="1511"/>
                  </a:lnTo>
                  <a:lnTo>
                    <a:pt x="255" y="1511"/>
                  </a:lnTo>
                  <a:lnTo>
                    <a:pt x="248" y="1511"/>
                  </a:lnTo>
                  <a:lnTo>
                    <a:pt x="240" y="1513"/>
                  </a:lnTo>
                  <a:lnTo>
                    <a:pt x="232" y="1515"/>
                  </a:lnTo>
                  <a:lnTo>
                    <a:pt x="224" y="1516"/>
                  </a:lnTo>
                  <a:lnTo>
                    <a:pt x="216" y="1516"/>
                  </a:lnTo>
                  <a:lnTo>
                    <a:pt x="207" y="1513"/>
                  </a:lnTo>
                  <a:lnTo>
                    <a:pt x="219" y="1507"/>
                  </a:lnTo>
                  <a:lnTo>
                    <a:pt x="233" y="1494"/>
                  </a:lnTo>
                  <a:lnTo>
                    <a:pt x="249" y="1478"/>
                  </a:lnTo>
                  <a:lnTo>
                    <a:pt x="266" y="1459"/>
                  </a:lnTo>
                  <a:lnTo>
                    <a:pt x="280" y="1440"/>
                  </a:lnTo>
                  <a:lnTo>
                    <a:pt x="291" y="1422"/>
                  </a:lnTo>
                  <a:lnTo>
                    <a:pt x="299" y="1405"/>
                  </a:lnTo>
                  <a:lnTo>
                    <a:pt x="299" y="1393"/>
                  </a:lnTo>
                  <a:lnTo>
                    <a:pt x="304" y="1388"/>
                  </a:lnTo>
                  <a:lnTo>
                    <a:pt x="312" y="1378"/>
                  </a:lnTo>
                  <a:lnTo>
                    <a:pt x="322" y="1368"/>
                  </a:lnTo>
                  <a:lnTo>
                    <a:pt x="333" y="1355"/>
                  </a:lnTo>
                  <a:lnTo>
                    <a:pt x="344" y="1343"/>
                  </a:lnTo>
                  <a:lnTo>
                    <a:pt x="354" y="1334"/>
                  </a:lnTo>
                  <a:lnTo>
                    <a:pt x="362" y="1326"/>
                  </a:lnTo>
                  <a:lnTo>
                    <a:pt x="367" y="1324"/>
                  </a:lnTo>
                  <a:lnTo>
                    <a:pt x="368" y="1320"/>
                  </a:lnTo>
                  <a:lnTo>
                    <a:pt x="371" y="1315"/>
                  </a:lnTo>
                  <a:lnTo>
                    <a:pt x="375" y="1307"/>
                  </a:lnTo>
                  <a:lnTo>
                    <a:pt x="381" y="1300"/>
                  </a:lnTo>
                  <a:lnTo>
                    <a:pt x="387" y="1293"/>
                  </a:lnTo>
                  <a:lnTo>
                    <a:pt x="393" y="1288"/>
                  </a:lnTo>
                  <a:lnTo>
                    <a:pt x="398" y="1284"/>
                  </a:lnTo>
                  <a:lnTo>
                    <a:pt x="402" y="1283"/>
                  </a:lnTo>
                  <a:lnTo>
                    <a:pt x="402" y="1278"/>
                  </a:lnTo>
                  <a:lnTo>
                    <a:pt x="404" y="1273"/>
                  </a:lnTo>
                  <a:lnTo>
                    <a:pt x="405" y="1268"/>
                  </a:lnTo>
                  <a:lnTo>
                    <a:pt x="408" y="1261"/>
                  </a:lnTo>
                  <a:lnTo>
                    <a:pt x="412" y="1256"/>
                  </a:lnTo>
                  <a:lnTo>
                    <a:pt x="417" y="1252"/>
                  </a:lnTo>
                  <a:lnTo>
                    <a:pt x="421" y="1249"/>
                  </a:lnTo>
                  <a:lnTo>
                    <a:pt x="428" y="1248"/>
                  </a:lnTo>
                  <a:lnTo>
                    <a:pt x="427" y="1244"/>
                  </a:lnTo>
                  <a:lnTo>
                    <a:pt x="425" y="1240"/>
                  </a:lnTo>
                  <a:lnTo>
                    <a:pt x="422" y="1235"/>
                  </a:lnTo>
                  <a:lnTo>
                    <a:pt x="419" y="1230"/>
                  </a:lnTo>
                  <a:lnTo>
                    <a:pt x="416" y="1226"/>
                  </a:lnTo>
                  <a:lnTo>
                    <a:pt x="414" y="1221"/>
                  </a:lnTo>
                  <a:lnTo>
                    <a:pt x="412" y="1217"/>
                  </a:lnTo>
                  <a:lnTo>
                    <a:pt x="411" y="1213"/>
                  </a:lnTo>
                  <a:lnTo>
                    <a:pt x="415" y="1212"/>
                  </a:lnTo>
                  <a:lnTo>
                    <a:pt x="420" y="1208"/>
                  </a:lnTo>
                  <a:lnTo>
                    <a:pt x="425" y="1203"/>
                  </a:lnTo>
                  <a:lnTo>
                    <a:pt x="433" y="1196"/>
                  </a:lnTo>
                  <a:lnTo>
                    <a:pt x="440" y="1190"/>
                  </a:lnTo>
                  <a:lnTo>
                    <a:pt x="447" y="1185"/>
                  </a:lnTo>
                  <a:lnTo>
                    <a:pt x="454" y="1180"/>
                  </a:lnTo>
                  <a:lnTo>
                    <a:pt x="461" y="1179"/>
                  </a:lnTo>
                  <a:lnTo>
                    <a:pt x="465" y="1170"/>
                  </a:lnTo>
                  <a:lnTo>
                    <a:pt x="474" y="1156"/>
                  </a:lnTo>
                  <a:lnTo>
                    <a:pt x="488" y="1139"/>
                  </a:lnTo>
                  <a:lnTo>
                    <a:pt x="506" y="1121"/>
                  </a:lnTo>
                  <a:lnTo>
                    <a:pt x="523" y="1103"/>
                  </a:lnTo>
                  <a:lnTo>
                    <a:pt x="540" y="1087"/>
                  </a:lnTo>
                  <a:lnTo>
                    <a:pt x="554" y="1075"/>
                  </a:lnTo>
                  <a:lnTo>
                    <a:pt x="564" y="1069"/>
                  </a:lnTo>
                  <a:lnTo>
                    <a:pt x="581" y="1086"/>
                  </a:lnTo>
                  <a:lnTo>
                    <a:pt x="598" y="1069"/>
                  </a:lnTo>
                  <a:lnTo>
                    <a:pt x="609" y="1070"/>
                  </a:lnTo>
                  <a:lnTo>
                    <a:pt x="621" y="1066"/>
                  </a:lnTo>
                  <a:lnTo>
                    <a:pt x="635" y="1055"/>
                  </a:lnTo>
                  <a:lnTo>
                    <a:pt x="651" y="1040"/>
                  </a:lnTo>
                  <a:lnTo>
                    <a:pt x="667" y="1021"/>
                  </a:lnTo>
                  <a:lnTo>
                    <a:pt x="684" y="999"/>
                  </a:lnTo>
                  <a:lnTo>
                    <a:pt x="701" y="974"/>
                  </a:lnTo>
                  <a:lnTo>
                    <a:pt x="718" y="949"/>
                  </a:lnTo>
                  <a:lnTo>
                    <a:pt x="734" y="922"/>
                  </a:lnTo>
                  <a:lnTo>
                    <a:pt x="750" y="895"/>
                  </a:lnTo>
                  <a:lnTo>
                    <a:pt x="765" y="869"/>
                  </a:lnTo>
                  <a:lnTo>
                    <a:pt x="779" y="844"/>
                  </a:lnTo>
                  <a:lnTo>
                    <a:pt x="790" y="822"/>
                  </a:lnTo>
                  <a:lnTo>
                    <a:pt x="800" y="803"/>
                  </a:lnTo>
                  <a:lnTo>
                    <a:pt x="807" y="788"/>
                  </a:lnTo>
                  <a:lnTo>
                    <a:pt x="812" y="777"/>
                  </a:lnTo>
                  <a:lnTo>
                    <a:pt x="822" y="754"/>
                  </a:lnTo>
                  <a:lnTo>
                    <a:pt x="834" y="731"/>
                  </a:lnTo>
                  <a:lnTo>
                    <a:pt x="845" y="708"/>
                  </a:lnTo>
                  <a:lnTo>
                    <a:pt x="855" y="685"/>
                  </a:lnTo>
                  <a:lnTo>
                    <a:pt x="865" y="661"/>
                  </a:lnTo>
                  <a:lnTo>
                    <a:pt x="876" y="638"/>
                  </a:lnTo>
                  <a:lnTo>
                    <a:pt x="885" y="615"/>
                  </a:lnTo>
                  <a:lnTo>
                    <a:pt x="895" y="591"/>
                  </a:lnTo>
                  <a:lnTo>
                    <a:pt x="903" y="568"/>
                  </a:lnTo>
                  <a:lnTo>
                    <a:pt x="913" y="544"/>
                  </a:lnTo>
                  <a:lnTo>
                    <a:pt x="921" y="521"/>
                  </a:lnTo>
                  <a:lnTo>
                    <a:pt x="930" y="498"/>
                  </a:lnTo>
                  <a:lnTo>
                    <a:pt x="937" y="474"/>
                  </a:lnTo>
                  <a:lnTo>
                    <a:pt x="945" y="450"/>
                  </a:lnTo>
                  <a:lnTo>
                    <a:pt x="952" y="426"/>
                  </a:lnTo>
                  <a:lnTo>
                    <a:pt x="960" y="402"/>
                  </a:lnTo>
                  <a:lnTo>
                    <a:pt x="966" y="378"/>
                  </a:lnTo>
                  <a:lnTo>
                    <a:pt x="972" y="354"/>
                  </a:lnTo>
                  <a:lnTo>
                    <a:pt x="979" y="329"/>
                  </a:lnTo>
                  <a:lnTo>
                    <a:pt x="984" y="305"/>
                  </a:lnTo>
                  <a:lnTo>
                    <a:pt x="989" y="281"/>
                  </a:lnTo>
                  <a:lnTo>
                    <a:pt x="994" y="256"/>
                  </a:lnTo>
                  <a:lnTo>
                    <a:pt x="998" y="231"/>
                  </a:lnTo>
                  <a:lnTo>
                    <a:pt x="1002" y="206"/>
                  </a:lnTo>
                  <a:lnTo>
                    <a:pt x="1005" y="181"/>
                  </a:lnTo>
                  <a:lnTo>
                    <a:pt x="1009" y="155"/>
                  </a:lnTo>
                  <a:lnTo>
                    <a:pt x="1011" y="129"/>
                  </a:lnTo>
                  <a:lnTo>
                    <a:pt x="1013" y="104"/>
                  </a:lnTo>
                  <a:lnTo>
                    <a:pt x="1015" y="78"/>
                  </a:lnTo>
                  <a:lnTo>
                    <a:pt x="1016" y="52"/>
                  </a:lnTo>
                  <a:lnTo>
                    <a:pt x="1017" y="26"/>
                  </a:lnTo>
                  <a:lnTo>
                    <a:pt x="1017" y="0"/>
                  </a:lnTo>
                  <a:lnTo>
                    <a:pt x="999" y="4"/>
                  </a:lnTo>
                  <a:lnTo>
                    <a:pt x="998" y="30"/>
                  </a:lnTo>
                  <a:lnTo>
                    <a:pt x="996" y="56"/>
                  </a:lnTo>
                  <a:lnTo>
                    <a:pt x="993" y="83"/>
                  </a:lnTo>
                  <a:lnTo>
                    <a:pt x="987" y="109"/>
                  </a:lnTo>
                  <a:lnTo>
                    <a:pt x="982" y="137"/>
                  </a:lnTo>
                  <a:lnTo>
                    <a:pt x="975" y="164"/>
                  </a:lnTo>
                  <a:lnTo>
                    <a:pt x="966" y="191"/>
                  </a:lnTo>
                  <a:lnTo>
                    <a:pt x="956" y="219"/>
                  </a:lnTo>
                  <a:lnTo>
                    <a:pt x="946" y="248"/>
                  </a:lnTo>
                  <a:lnTo>
                    <a:pt x="934" y="275"/>
                  </a:lnTo>
                  <a:lnTo>
                    <a:pt x="921" y="303"/>
                  </a:lnTo>
                  <a:lnTo>
                    <a:pt x="907" y="331"/>
                  </a:lnTo>
                  <a:lnTo>
                    <a:pt x="894" y="358"/>
                  </a:lnTo>
                  <a:lnTo>
                    <a:pt x="879" y="386"/>
                  </a:lnTo>
                  <a:lnTo>
                    <a:pt x="863" y="414"/>
                  </a:lnTo>
                  <a:lnTo>
                    <a:pt x="847" y="441"/>
                  </a:lnTo>
                  <a:lnTo>
                    <a:pt x="830" y="469"/>
                  </a:lnTo>
                  <a:lnTo>
                    <a:pt x="813" y="495"/>
                  </a:lnTo>
                  <a:lnTo>
                    <a:pt x="795" y="522"/>
                  </a:lnTo>
                  <a:lnTo>
                    <a:pt x="777" y="548"/>
                  </a:lnTo>
                  <a:lnTo>
                    <a:pt x="757" y="574"/>
                  </a:lnTo>
                  <a:lnTo>
                    <a:pt x="739" y="600"/>
                  </a:lnTo>
                  <a:lnTo>
                    <a:pt x="720" y="624"/>
                  </a:lnTo>
                  <a:lnTo>
                    <a:pt x="700" y="649"/>
                  </a:lnTo>
                  <a:lnTo>
                    <a:pt x="681" y="673"/>
                  </a:lnTo>
                  <a:lnTo>
                    <a:pt x="662" y="695"/>
                  </a:lnTo>
                  <a:lnTo>
                    <a:pt x="643" y="719"/>
                  </a:lnTo>
                  <a:lnTo>
                    <a:pt x="622" y="740"/>
                  </a:lnTo>
                  <a:lnTo>
                    <a:pt x="603" y="761"/>
                  </a:lnTo>
                  <a:lnTo>
                    <a:pt x="584" y="783"/>
                  </a:lnTo>
                  <a:lnTo>
                    <a:pt x="565" y="802"/>
                  </a:lnTo>
                  <a:lnTo>
                    <a:pt x="547" y="821"/>
                  </a:lnTo>
                  <a:lnTo>
                    <a:pt x="532" y="835"/>
                  </a:lnTo>
                  <a:lnTo>
                    <a:pt x="518" y="850"/>
                  </a:lnTo>
                  <a:lnTo>
                    <a:pt x="503" y="863"/>
                  </a:lnTo>
                  <a:lnTo>
                    <a:pt x="489" y="877"/>
                  </a:lnTo>
                  <a:lnTo>
                    <a:pt x="474" y="891"/>
                  </a:lnTo>
                  <a:lnTo>
                    <a:pt x="461" y="906"/>
                  </a:lnTo>
                  <a:lnTo>
                    <a:pt x="447" y="920"/>
                  </a:lnTo>
                  <a:lnTo>
                    <a:pt x="433" y="934"/>
                  </a:lnTo>
                  <a:lnTo>
                    <a:pt x="420" y="949"/>
                  </a:lnTo>
                  <a:lnTo>
                    <a:pt x="406" y="963"/>
                  </a:lnTo>
                  <a:lnTo>
                    <a:pt x="394" y="978"/>
                  </a:lnTo>
                  <a:lnTo>
                    <a:pt x="381" y="994"/>
                  </a:lnTo>
                  <a:lnTo>
                    <a:pt x="369" y="1010"/>
                  </a:lnTo>
                  <a:lnTo>
                    <a:pt x="356" y="1026"/>
                  </a:lnTo>
                  <a:lnTo>
                    <a:pt x="346" y="1043"/>
                  </a:lnTo>
                  <a:lnTo>
                    <a:pt x="334" y="1060"/>
                  </a:lnTo>
                  <a:lnTo>
                    <a:pt x="325" y="1074"/>
                  </a:lnTo>
                  <a:lnTo>
                    <a:pt x="314" y="1091"/>
                  </a:lnTo>
                  <a:lnTo>
                    <a:pt x="299" y="1110"/>
                  </a:lnTo>
                  <a:lnTo>
                    <a:pt x="283" y="1128"/>
                  </a:lnTo>
                  <a:lnTo>
                    <a:pt x="266" y="1144"/>
                  </a:lnTo>
                  <a:lnTo>
                    <a:pt x="249" y="1158"/>
                  </a:lnTo>
                  <a:lnTo>
                    <a:pt x="231" y="1168"/>
                  </a:lnTo>
                  <a:lnTo>
                    <a:pt x="215" y="1171"/>
                  </a:lnTo>
                  <a:lnTo>
                    <a:pt x="214" y="1188"/>
                  </a:lnTo>
                  <a:lnTo>
                    <a:pt x="209" y="1206"/>
                  </a:lnTo>
                  <a:lnTo>
                    <a:pt x="203" y="1225"/>
                  </a:lnTo>
                  <a:lnTo>
                    <a:pt x="196" y="1245"/>
                  </a:lnTo>
                  <a:lnTo>
                    <a:pt x="186" y="1267"/>
                  </a:lnTo>
                  <a:lnTo>
                    <a:pt x="174" y="1289"/>
                  </a:lnTo>
                  <a:lnTo>
                    <a:pt x="163" y="1311"/>
                  </a:lnTo>
                  <a:lnTo>
                    <a:pt x="150" y="1334"/>
                  </a:lnTo>
                  <a:lnTo>
                    <a:pt x="136" y="1356"/>
                  </a:lnTo>
                  <a:lnTo>
                    <a:pt x="123" y="1378"/>
                  </a:lnTo>
                  <a:lnTo>
                    <a:pt x="109" y="1400"/>
                  </a:lnTo>
                  <a:lnTo>
                    <a:pt x="97" y="1421"/>
                  </a:lnTo>
                  <a:lnTo>
                    <a:pt x="84" y="1442"/>
                  </a:lnTo>
                  <a:lnTo>
                    <a:pt x="72" y="1461"/>
                  </a:lnTo>
                  <a:lnTo>
                    <a:pt x="62" y="1479"/>
                  </a:lnTo>
                  <a:lnTo>
                    <a:pt x="53" y="1496"/>
                  </a:lnTo>
                  <a:lnTo>
                    <a:pt x="49" y="1506"/>
                  </a:lnTo>
                  <a:lnTo>
                    <a:pt x="45" y="1516"/>
                  </a:lnTo>
                  <a:lnTo>
                    <a:pt x="41" y="1526"/>
                  </a:lnTo>
                  <a:lnTo>
                    <a:pt x="38" y="1537"/>
                  </a:lnTo>
                  <a:lnTo>
                    <a:pt x="35" y="1547"/>
                  </a:lnTo>
                  <a:lnTo>
                    <a:pt x="33" y="1559"/>
                  </a:lnTo>
                  <a:lnTo>
                    <a:pt x="30" y="1570"/>
                  </a:lnTo>
                  <a:lnTo>
                    <a:pt x="28" y="1582"/>
                  </a:lnTo>
                  <a:lnTo>
                    <a:pt x="25" y="1592"/>
                  </a:lnTo>
                  <a:lnTo>
                    <a:pt x="22" y="1604"/>
                  </a:lnTo>
                  <a:lnTo>
                    <a:pt x="20" y="1615"/>
                  </a:lnTo>
                  <a:lnTo>
                    <a:pt x="17" y="1625"/>
                  </a:lnTo>
                  <a:lnTo>
                    <a:pt x="14" y="1636"/>
                  </a:lnTo>
                  <a:lnTo>
                    <a:pt x="9" y="1646"/>
                  </a:lnTo>
                  <a:lnTo>
                    <a:pt x="5" y="1657"/>
                  </a:lnTo>
                  <a:lnTo>
                    <a:pt x="1" y="1667"/>
                  </a:lnTo>
                  <a:lnTo>
                    <a:pt x="7" y="1669"/>
                  </a:lnTo>
                  <a:lnTo>
                    <a:pt x="14" y="1675"/>
                  </a:lnTo>
                  <a:lnTo>
                    <a:pt x="20" y="1680"/>
                  </a:lnTo>
                  <a:lnTo>
                    <a:pt x="28" y="1684"/>
                  </a:lnTo>
                  <a:lnTo>
                    <a:pt x="47" y="1667"/>
                  </a:lnTo>
                  <a:lnTo>
                    <a:pt x="53" y="1666"/>
                  </a:lnTo>
                  <a:lnTo>
                    <a:pt x="52" y="1675"/>
                  </a:lnTo>
                  <a:lnTo>
                    <a:pt x="45" y="1692"/>
                  </a:lnTo>
                  <a:lnTo>
                    <a:pt x="33" y="1712"/>
                  </a:lnTo>
                  <a:lnTo>
                    <a:pt x="22" y="1732"/>
                  </a:lnTo>
                  <a:lnTo>
                    <a:pt x="13" y="1746"/>
                  </a:lnTo>
                  <a:lnTo>
                    <a:pt x="9" y="1752"/>
                  </a:lnTo>
                  <a:lnTo>
                    <a:pt x="16" y="1753"/>
                  </a:lnTo>
                  <a:lnTo>
                    <a:pt x="22" y="1757"/>
                  </a:lnTo>
                  <a:lnTo>
                    <a:pt x="25" y="1762"/>
                  </a:lnTo>
                  <a:lnTo>
                    <a:pt x="28" y="1769"/>
                  </a:lnTo>
                  <a:lnTo>
                    <a:pt x="45" y="1777"/>
                  </a:lnTo>
                  <a:lnTo>
                    <a:pt x="53" y="1770"/>
                  </a:lnTo>
                  <a:lnTo>
                    <a:pt x="61" y="1768"/>
                  </a:lnTo>
                  <a:lnTo>
                    <a:pt x="66" y="1769"/>
                  </a:lnTo>
                  <a:lnTo>
                    <a:pt x="69" y="1772"/>
                  </a:lnTo>
                  <a:lnTo>
                    <a:pt x="70" y="1776"/>
                  </a:lnTo>
                  <a:lnTo>
                    <a:pt x="70" y="1780"/>
                  </a:lnTo>
                  <a:lnTo>
                    <a:pt x="67" y="1785"/>
                  </a:lnTo>
                  <a:lnTo>
                    <a:pt x="62" y="1786"/>
                  </a:lnTo>
                  <a:lnTo>
                    <a:pt x="62" y="1793"/>
                  </a:lnTo>
                  <a:lnTo>
                    <a:pt x="61" y="1800"/>
                  </a:lnTo>
                  <a:lnTo>
                    <a:pt x="58" y="1806"/>
                  </a:lnTo>
                  <a:lnTo>
                    <a:pt x="53" y="1812"/>
                  </a:lnTo>
                  <a:lnTo>
                    <a:pt x="55" y="1821"/>
                  </a:lnTo>
                  <a:lnTo>
                    <a:pt x="54" y="1829"/>
                  </a:lnTo>
                  <a:lnTo>
                    <a:pt x="52" y="1839"/>
                  </a:lnTo>
                  <a:lnTo>
                    <a:pt x="48" y="1850"/>
                  </a:lnTo>
                  <a:lnTo>
                    <a:pt x="42" y="1861"/>
                  </a:lnTo>
                  <a:lnTo>
                    <a:pt x="36" y="1873"/>
                  </a:lnTo>
                  <a:lnTo>
                    <a:pt x="29" y="1885"/>
                  </a:lnTo>
                  <a:lnTo>
                    <a:pt x="22" y="1899"/>
                  </a:lnTo>
                  <a:lnTo>
                    <a:pt x="16" y="1911"/>
                  </a:lnTo>
                  <a:lnTo>
                    <a:pt x="9" y="1925"/>
                  </a:lnTo>
                  <a:lnTo>
                    <a:pt x="4" y="1940"/>
                  </a:lnTo>
                  <a:lnTo>
                    <a:pt x="1" y="1955"/>
                  </a:lnTo>
                  <a:lnTo>
                    <a:pt x="0" y="1970"/>
                  </a:lnTo>
                  <a:lnTo>
                    <a:pt x="0" y="1985"/>
                  </a:lnTo>
                  <a:lnTo>
                    <a:pt x="3" y="2001"/>
                  </a:lnTo>
                  <a:lnTo>
                    <a:pt x="9" y="2017"/>
                  </a:lnTo>
                  <a:lnTo>
                    <a:pt x="23" y="2040"/>
                  </a:lnTo>
                  <a:lnTo>
                    <a:pt x="40" y="2068"/>
                  </a:lnTo>
                  <a:lnTo>
                    <a:pt x="62" y="2096"/>
                  </a:lnTo>
                  <a:lnTo>
                    <a:pt x="85" y="2127"/>
                  </a:lnTo>
                  <a:lnTo>
                    <a:pt x="112" y="2160"/>
                  </a:lnTo>
                  <a:lnTo>
                    <a:pt x="141" y="2193"/>
                  </a:lnTo>
                  <a:lnTo>
                    <a:pt x="172" y="2225"/>
                  </a:lnTo>
                  <a:lnTo>
                    <a:pt x="204" y="2257"/>
                  </a:lnTo>
                  <a:lnTo>
                    <a:pt x="238" y="2288"/>
                  </a:lnTo>
                  <a:lnTo>
                    <a:pt x="272" y="2317"/>
                  </a:lnTo>
                  <a:lnTo>
                    <a:pt x="306" y="2342"/>
                  </a:lnTo>
                  <a:lnTo>
                    <a:pt x="341" y="2364"/>
                  </a:lnTo>
                  <a:lnTo>
                    <a:pt x="375" y="2383"/>
                  </a:lnTo>
                  <a:lnTo>
                    <a:pt x="407" y="2397"/>
                  </a:lnTo>
                  <a:lnTo>
                    <a:pt x="439" y="2406"/>
                  </a:lnTo>
                  <a:lnTo>
                    <a:pt x="469" y="2409"/>
                  </a:lnTo>
                  <a:lnTo>
                    <a:pt x="467" y="2395"/>
                  </a:lnTo>
                  <a:lnTo>
                    <a:pt x="463" y="2380"/>
                  </a:lnTo>
                  <a:lnTo>
                    <a:pt x="455" y="2368"/>
                  </a:lnTo>
                  <a:lnTo>
                    <a:pt x="446" y="2354"/>
                  </a:lnTo>
                  <a:lnTo>
                    <a:pt x="434" y="2341"/>
                  </a:lnTo>
                  <a:lnTo>
                    <a:pt x="420" y="2327"/>
                  </a:lnTo>
                  <a:lnTo>
                    <a:pt x="406" y="2314"/>
                  </a:lnTo>
                  <a:lnTo>
                    <a:pt x="393" y="2302"/>
                  </a:lnTo>
                  <a:lnTo>
                    <a:pt x="379" y="2289"/>
                  </a:lnTo>
                  <a:lnTo>
                    <a:pt x="365" y="2276"/>
                  </a:lnTo>
                  <a:lnTo>
                    <a:pt x="351" y="2263"/>
                  </a:lnTo>
                  <a:lnTo>
                    <a:pt x="340" y="2251"/>
                  </a:lnTo>
                  <a:lnTo>
                    <a:pt x="330" y="2237"/>
                  </a:lnTo>
                  <a:lnTo>
                    <a:pt x="322" y="2223"/>
                  </a:lnTo>
                  <a:lnTo>
                    <a:pt x="318" y="2209"/>
                  </a:lnTo>
                  <a:lnTo>
                    <a:pt x="316" y="2195"/>
                  </a:lnTo>
                  <a:lnTo>
                    <a:pt x="306" y="2193"/>
                  </a:lnTo>
                  <a:lnTo>
                    <a:pt x="298" y="2189"/>
                  </a:lnTo>
                  <a:lnTo>
                    <a:pt x="290" y="2180"/>
                  </a:lnTo>
                  <a:lnTo>
                    <a:pt x="284" y="2171"/>
                  </a:lnTo>
                  <a:lnTo>
                    <a:pt x="278" y="2159"/>
                  </a:lnTo>
                  <a:lnTo>
                    <a:pt x="272" y="2145"/>
                  </a:lnTo>
                  <a:lnTo>
                    <a:pt x="267" y="2130"/>
                  </a:lnTo>
                  <a:lnTo>
                    <a:pt x="263" y="2116"/>
                  </a:lnTo>
                  <a:lnTo>
                    <a:pt x="260" y="2100"/>
                  </a:lnTo>
                  <a:lnTo>
                    <a:pt x="256" y="2084"/>
                  </a:lnTo>
                  <a:lnTo>
                    <a:pt x="253" y="2069"/>
                  </a:lnTo>
                  <a:lnTo>
                    <a:pt x="251" y="2055"/>
                  </a:lnTo>
                  <a:lnTo>
                    <a:pt x="250" y="2042"/>
                  </a:lnTo>
                  <a:lnTo>
                    <a:pt x="249" y="2032"/>
                  </a:lnTo>
                  <a:lnTo>
                    <a:pt x="248" y="2023"/>
                  </a:lnTo>
                  <a:lnTo>
                    <a:pt x="248" y="20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7" name="Freeform 155"/>
            <p:cNvSpPr>
              <a:spLocks/>
            </p:cNvSpPr>
            <p:nvPr/>
          </p:nvSpPr>
          <p:spPr bwMode="auto">
            <a:xfrm>
              <a:off x="4138" y="2916"/>
              <a:ext cx="42" cy="35"/>
            </a:xfrm>
            <a:custGeom>
              <a:avLst/>
              <a:gdLst>
                <a:gd name="T0" fmla="*/ 162 w 210"/>
                <a:gd name="T1" fmla="*/ 111 h 177"/>
                <a:gd name="T2" fmla="*/ 150 w 210"/>
                <a:gd name="T3" fmla="*/ 125 h 177"/>
                <a:gd name="T4" fmla="*/ 142 w 210"/>
                <a:gd name="T5" fmla="*/ 139 h 177"/>
                <a:gd name="T6" fmla="*/ 133 w 210"/>
                <a:gd name="T7" fmla="*/ 151 h 177"/>
                <a:gd name="T8" fmla="*/ 125 w 210"/>
                <a:gd name="T9" fmla="*/ 163 h 177"/>
                <a:gd name="T10" fmla="*/ 115 w 210"/>
                <a:gd name="T11" fmla="*/ 173 h 177"/>
                <a:gd name="T12" fmla="*/ 104 w 210"/>
                <a:gd name="T13" fmla="*/ 177 h 177"/>
                <a:gd name="T14" fmla="*/ 89 w 210"/>
                <a:gd name="T15" fmla="*/ 177 h 177"/>
                <a:gd name="T16" fmla="*/ 68 w 210"/>
                <a:gd name="T17" fmla="*/ 171 h 177"/>
                <a:gd name="T18" fmla="*/ 61 w 210"/>
                <a:gd name="T19" fmla="*/ 173 h 177"/>
                <a:gd name="T20" fmla="*/ 54 w 210"/>
                <a:gd name="T21" fmla="*/ 172 h 177"/>
                <a:gd name="T22" fmla="*/ 44 w 210"/>
                <a:gd name="T23" fmla="*/ 168 h 177"/>
                <a:gd name="T24" fmla="*/ 34 w 210"/>
                <a:gd name="T25" fmla="*/ 164 h 177"/>
                <a:gd name="T26" fmla="*/ 25 w 210"/>
                <a:gd name="T27" fmla="*/ 159 h 177"/>
                <a:gd name="T28" fmla="*/ 16 w 210"/>
                <a:gd name="T29" fmla="*/ 154 h 177"/>
                <a:gd name="T30" fmla="*/ 8 w 210"/>
                <a:gd name="T31" fmla="*/ 149 h 177"/>
                <a:gd name="T32" fmla="*/ 0 w 210"/>
                <a:gd name="T33" fmla="*/ 145 h 177"/>
                <a:gd name="T34" fmla="*/ 6 w 210"/>
                <a:gd name="T35" fmla="*/ 141 h 177"/>
                <a:gd name="T36" fmla="*/ 13 w 210"/>
                <a:gd name="T37" fmla="*/ 133 h 177"/>
                <a:gd name="T38" fmla="*/ 24 w 210"/>
                <a:gd name="T39" fmla="*/ 125 h 177"/>
                <a:gd name="T40" fmla="*/ 38 w 210"/>
                <a:gd name="T41" fmla="*/ 114 h 177"/>
                <a:gd name="T42" fmla="*/ 51 w 210"/>
                <a:gd name="T43" fmla="*/ 102 h 177"/>
                <a:gd name="T44" fmla="*/ 68 w 210"/>
                <a:gd name="T45" fmla="*/ 90 h 177"/>
                <a:gd name="T46" fmla="*/ 85 w 210"/>
                <a:gd name="T47" fmla="*/ 76 h 177"/>
                <a:gd name="T48" fmla="*/ 102 w 210"/>
                <a:gd name="T49" fmla="*/ 63 h 177"/>
                <a:gd name="T50" fmla="*/ 120 w 210"/>
                <a:gd name="T51" fmla="*/ 50 h 177"/>
                <a:gd name="T52" fmla="*/ 137 w 210"/>
                <a:gd name="T53" fmla="*/ 38 h 177"/>
                <a:gd name="T54" fmla="*/ 154 w 210"/>
                <a:gd name="T55" fmla="*/ 27 h 177"/>
                <a:gd name="T56" fmla="*/ 168 w 210"/>
                <a:gd name="T57" fmla="*/ 17 h 177"/>
                <a:gd name="T58" fmla="*/ 181 w 210"/>
                <a:gd name="T59" fmla="*/ 9 h 177"/>
                <a:gd name="T60" fmla="*/ 192 w 210"/>
                <a:gd name="T61" fmla="*/ 4 h 177"/>
                <a:gd name="T62" fmla="*/ 199 w 210"/>
                <a:gd name="T63" fmla="*/ 0 h 177"/>
                <a:gd name="T64" fmla="*/ 205 w 210"/>
                <a:gd name="T65" fmla="*/ 0 h 177"/>
                <a:gd name="T66" fmla="*/ 210 w 210"/>
                <a:gd name="T67" fmla="*/ 7 h 177"/>
                <a:gd name="T68" fmla="*/ 209 w 210"/>
                <a:gd name="T69" fmla="*/ 18 h 177"/>
                <a:gd name="T70" fmla="*/ 203 w 210"/>
                <a:gd name="T71" fmla="*/ 34 h 177"/>
                <a:gd name="T72" fmla="*/ 193 w 210"/>
                <a:gd name="T73" fmla="*/ 52 h 177"/>
                <a:gd name="T74" fmla="*/ 182 w 210"/>
                <a:gd name="T75" fmla="*/ 71 h 177"/>
                <a:gd name="T76" fmla="*/ 173 w 210"/>
                <a:gd name="T77" fmla="*/ 88 h 177"/>
                <a:gd name="T78" fmla="*/ 165 w 210"/>
                <a:gd name="T79" fmla="*/ 101 h 177"/>
                <a:gd name="T80" fmla="*/ 162 w 210"/>
                <a:gd name="T81" fmla="*/ 111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0" h="177">
                  <a:moveTo>
                    <a:pt x="162" y="111"/>
                  </a:moveTo>
                  <a:lnTo>
                    <a:pt x="150" y="125"/>
                  </a:lnTo>
                  <a:lnTo>
                    <a:pt x="142" y="139"/>
                  </a:lnTo>
                  <a:lnTo>
                    <a:pt x="133" y="151"/>
                  </a:lnTo>
                  <a:lnTo>
                    <a:pt x="125" y="163"/>
                  </a:lnTo>
                  <a:lnTo>
                    <a:pt x="115" y="173"/>
                  </a:lnTo>
                  <a:lnTo>
                    <a:pt x="104" y="177"/>
                  </a:lnTo>
                  <a:lnTo>
                    <a:pt x="89" y="177"/>
                  </a:lnTo>
                  <a:lnTo>
                    <a:pt x="68" y="171"/>
                  </a:lnTo>
                  <a:lnTo>
                    <a:pt x="61" y="173"/>
                  </a:lnTo>
                  <a:lnTo>
                    <a:pt x="54" y="172"/>
                  </a:lnTo>
                  <a:lnTo>
                    <a:pt x="44" y="168"/>
                  </a:lnTo>
                  <a:lnTo>
                    <a:pt x="34" y="164"/>
                  </a:lnTo>
                  <a:lnTo>
                    <a:pt x="25" y="159"/>
                  </a:lnTo>
                  <a:lnTo>
                    <a:pt x="16" y="154"/>
                  </a:lnTo>
                  <a:lnTo>
                    <a:pt x="8" y="149"/>
                  </a:lnTo>
                  <a:lnTo>
                    <a:pt x="0" y="145"/>
                  </a:lnTo>
                  <a:lnTo>
                    <a:pt x="6" y="141"/>
                  </a:lnTo>
                  <a:lnTo>
                    <a:pt x="13" y="133"/>
                  </a:lnTo>
                  <a:lnTo>
                    <a:pt x="24" y="125"/>
                  </a:lnTo>
                  <a:lnTo>
                    <a:pt x="38" y="114"/>
                  </a:lnTo>
                  <a:lnTo>
                    <a:pt x="51" y="102"/>
                  </a:lnTo>
                  <a:lnTo>
                    <a:pt x="68" y="90"/>
                  </a:lnTo>
                  <a:lnTo>
                    <a:pt x="85" y="76"/>
                  </a:lnTo>
                  <a:lnTo>
                    <a:pt x="102" y="63"/>
                  </a:lnTo>
                  <a:lnTo>
                    <a:pt x="120" y="50"/>
                  </a:lnTo>
                  <a:lnTo>
                    <a:pt x="137" y="38"/>
                  </a:lnTo>
                  <a:lnTo>
                    <a:pt x="154" y="27"/>
                  </a:lnTo>
                  <a:lnTo>
                    <a:pt x="168" y="17"/>
                  </a:lnTo>
                  <a:lnTo>
                    <a:pt x="181" y="9"/>
                  </a:lnTo>
                  <a:lnTo>
                    <a:pt x="192" y="4"/>
                  </a:lnTo>
                  <a:lnTo>
                    <a:pt x="199" y="0"/>
                  </a:lnTo>
                  <a:lnTo>
                    <a:pt x="205" y="0"/>
                  </a:lnTo>
                  <a:lnTo>
                    <a:pt x="210" y="7"/>
                  </a:lnTo>
                  <a:lnTo>
                    <a:pt x="209" y="18"/>
                  </a:lnTo>
                  <a:lnTo>
                    <a:pt x="203" y="34"/>
                  </a:lnTo>
                  <a:lnTo>
                    <a:pt x="193" y="52"/>
                  </a:lnTo>
                  <a:lnTo>
                    <a:pt x="182" y="71"/>
                  </a:lnTo>
                  <a:lnTo>
                    <a:pt x="173" y="88"/>
                  </a:lnTo>
                  <a:lnTo>
                    <a:pt x="165" y="101"/>
                  </a:lnTo>
                  <a:lnTo>
                    <a:pt x="162" y="1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8" name="Freeform 156"/>
            <p:cNvSpPr>
              <a:spLocks/>
            </p:cNvSpPr>
            <p:nvPr/>
          </p:nvSpPr>
          <p:spPr bwMode="auto">
            <a:xfrm>
              <a:off x="4179" y="2895"/>
              <a:ext cx="12" cy="11"/>
            </a:xfrm>
            <a:custGeom>
              <a:avLst/>
              <a:gdLst>
                <a:gd name="T0" fmla="*/ 41 w 56"/>
                <a:gd name="T1" fmla="*/ 53 h 53"/>
                <a:gd name="T2" fmla="*/ 35 w 56"/>
                <a:gd name="T3" fmla="*/ 53 h 53"/>
                <a:gd name="T4" fmla="*/ 29 w 56"/>
                <a:gd name="T5" fmla="*/ 52 h 53"/>
                <a:gd name="T6" fmla="*/ 23 w 56"/>
                <a:gd name="T7" fmla="*/ 50 h 53"/>
                <a:gd name="T8" fmla="*/ 18 w 56"/>
                <a:gd name="T9" fmla="*/ 48 h 53"/>
                <a:gd name="T10" fmla="*/ 12 w 56"/>
                <a:gd name="T11" fmla="*/ 46 h 53"/>
                <a:gd name="T12" fmla="*/ 7 w 56"/>
                <a:gd name="T13" fmla="*/ 43 h 53"/>
                <a:gd name="T14" fmla="*/ 3 w 56"/>
                <a:gd name="T15" fmla="*/ 39 h 53"/>
                <a:gd name="T16" fmla="*/ 0 w 56"/>
                <a:gd name="T17" fmla="*/ 36 h 53"/>
                <a:gd name="T18" fmla="*/ 17 w 56"/>
                <a:gd name="T19" fmla="*/ 19 h 53"/>
                <a:gd name="T20" fmla="*/ 32 w 56"/>
                <a:gd name="T21" fmla="*/ 8 h 53"/>
                <a:gd name="T22" fmla="*/ 43 w 56"/>
                <a:gd name="T23" fmla="*/ 1 h 53"/>
                <a:gd name="T24" fmla="*/ 52 w 56"/>
                <a:gd name="T25" fmla="*/ 0 h 53"/>
                <a:gd name="T26" fmla="*/ 56 w 56"/>
                <a:gd name="T27" fmla="*/ 4 h 53"/>
                <a:gd name="T28" fmla="*/ 56 w 56"/>
                <a:gd name="T29" fmla="*/ 15 h 53"/>
                <a:gd name="T30" fmla="*/ 51 w 56"/>
                <a:gd name="T31" fmla="*/ 31 h 53"/>
                <a:gd name="T32" fmla="*/ 41 w 56"/>
                <a:gd name="T3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6" h="53">
                  <a:moveTo>
                    <a:pt x="41" y="53"/>
                  </a:moveTo>
                  <a:lnTo>
                    <a:pt x="35" y="53"/>
                  </a:lnTo>
                  <a:lnTo>
                    <a:pt x="29" y="52"/>
                  </a:lnTo>
                  <a:lnTo>
                    <a:pt x="23" y="50"/>
                  </a:lnTo>
                  <a:lnTo>
                    <a:pt x="18" y="48"/>
                  </a:lnTo>
                  <a:lnTo>
                    <a:pt x="12" y="46"/>
                  </a:lnTo>
                  <a:lnTo>
                    <a:pt x="7" y="43"/>
                  </a:lnTo>
                  <a:lnTo>
                    <a:pt x="3" y="39"/>
                  </a:lnTo>
                  <a:lnTo>
                    <a:pt x="0" y="36"/>
                  </a:lnTo>
                  <a:lnTo>
                    <a:pt x="17" y="19"/>
                  </a:lnTo>
                  <a:lnTo>
                    <a:pt x="32" y="8"/>
                  </a:lnTo>
                  <a:lnTo>
                    <a:pt x="43" y="1"/>
                  </a:lnTo>
                  <a:lnTo>
                    <a:pt x="52" y="0"/>
                  </a:lnTo>
                  <a:lnTo>
                    <a:pt x="56" y="4"/>
                  </a:lnTo>
                  <a:lnTo>
                    <a:pt x="56" y="15"/>
                  </a:lnTo>
                  <a:lnTo>
                    <a:pt x="51" y="31"/>
                  </a:lnTo>
                  <a:lnTo>
                    <a:pt x="41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09" name="Freeform 157"/>
            <p:cNvSpPr>
              <a:spLocks/>
            </p:cNvSpPr>
            <p:nvPr/>
          </p:nvSpPr>
          <p:spPr bwMode="auto">
            <a:xfrm>
              <a:off x="4080" y="2971"/>
              <a:ext cx="57" cy="39"/>
            </a:xfrm>
            <a:custGeom>
              <a:avLst/>
              <a:gdLst>
                <a:gd name="T0" fmla="*/ 128 w 282"/>
                <a:gd name="T1" fmla="*/ 64 h 194"/>
                <a:gd name="T2" fmla="*/ 145 w 282"/>
                <a:gd name="T3" fmla="*/ 55 h 194"/>
                <a:gd name="T4" fmla="*/ 163 w 282"/>
                <a:gd name="T5" fmla="*/ 44 h 194"/>
                <a:gd name="T6" fmla="*/ 182 w 282"/>
                <a:gd name="T7" fmla="*/ 31 h 194"/>
                <a:gd name="T8" fmla="*/ 201 w 282"/>
                <a:gd name="T9" fmla="*/ 18 h 194"/>
                <a:gd name="T10" fmla="*/ 221 w 282"/>
                <a:gd name="T11" fmla="*/ 7 h 194"/>
                <a:gd name="T12" fmla="*/ 241 w 282"/>
                <a:gd name="T13" fmla="*/ 1 h 194"/>
                <a:gd name="T14" fmla="*/ 262 w 282"/>
                <a:gd name="T15" fmla="*/ 0 h 194"/>
                <a:gd name="T16" fmla="*/ 282 w 282"/>
                <a:gd name="T17" fmla="*/ 5 h 194"/>
                <a:gd name="T18" fmla="*/ 271 w 282"/>
                <a:gd name="T19" fmla="*/ 15 h 194"/>
                <a:gd name="T20" fmla="*/ 261 w 282"/>
                <a:gd name="T21" fmla="*/ 26 h 194"/>
                <a:gd name="T22" fmla="*/ 249 w 282"/>
                <a:gd name="T23" fmla="*/ 35 h 194"/>
                <a:gd name="T24" fmla="*/ 237 w 282"/>
                <a:gd name="T25" fmla="*/ 44 h 194"/>
                <a:gd name="T26" fmla="*/ 225 w 282"/>
                <a:gd name="T27" fmla="*/ 52 h 194"/>
                <a:gd name="T28" fmla="*/ 213 w 282"/>
                <a:gd name="T29" fmla="*/ 58 h 194"/>
                <a:gd name="T30" fmla="*/ 200 w 282"/>
                <a:gd name="T31" fmla="*/ 63 h 194"/>
                <a:gd name="T32" fmla="*/ 187 w 282"/>
                <a:gd name="T33" fmla="*/ 64 h 194"/>
                <a:gd name="T34" fmla="*/ 136 w 282"/>
                <a:gd name="T35" fmla="*/ 106 h 194"/>
                <a:gd name="T36" fmla="*/ 132 w 282"/>
                <a:gd name="T37" fmla="*/ 116 h 194"/>
                <a:gd name="T38" fmla="*/ 124 w 282"/>
                <a:gd name="T39" fmla="*/ 119 h 194"/>
                <a:gd name="T40" fmla="*/ 118 w 282"/>
                <a:gd name="T41" fmla="*/ 116 h 194"/>
                <a:gd name="T42" fmla="*/ 119 w 282"/>
                <a:gd name="T43" fmla="*/ 106 h 194"/>
                <a:gd name="T44" fmla="*/ 115 w 282"/>
                <a:gd name="T45" fmla="*/ 107 h 194"/>
                <a:gd name="T46" fmla="*/ 109 w 282"/>
                <a:gd name="T47" fmla="*/ 112 h 194"/>
                <a:gd name="T48" fmla="*/ 104 w 282"/>
                <a:gd name="T49" fmla="*/ 117 h 194"/>
                <a:gd name="T50" fmla="*/ 97 w 282"/>
                <a:gd name="T51" fmla="*/ 123 h 194"/>
                <a:gd name="T52" fmla="*/ 89 w 282"/>
                <a:gd name="T53" fmla="*/ 131 h 194"/>
                <a:gd name="T54" fmla="*/ 83 w 282"/>
                <a:gd name="T55" fmla="*/ 136 h 194"/>
                <a:gd name="T56" fmla="*/ 75 w 282"/>
                <a:gd name="T57" fmla="*/ 140 h 194"/>
                <a:gd name="T58" fmla="*/ 69 w 282"/>
                <a:gd name="T59" fmla="*/ 141 h 194"/>
                <a:gd name="T60" fmla="*/ 85 w 282"/>
                <a:gd name="T61" fmla="*/ 149 h 194"/>
                <a:gd name="T62" fmla="*/ 75 w 282"/>
                <a:gd name="T63" fmla="*/ 158 h 194"/>
                <a:gd name="T64" fmla="*/ 65 w 282"/>
                <a:gd name="T65" fmla="*/ 167 h 194"/>
                <a:gd name="T66" fmla="*/ 54 w 282"/>
                <a:gd name="T67" fmla="*/ 175 h 194"/>
                <a:gd name="T68" fmla="*/ 42 w 282"/>
                <a:gd name="T69" fmla="*/ 183 h 194"/>
                <a:gd name="T70" fmla="*/ 32 w 282"/>
                <a:gd name="T71" fmla="*/ 188 h 194"/>
                <a:gd name="T72" fmla="*/ 20 w 282"/>
                <a:gd name="T73" fmla="*/ 191 h 194"/>
                <a:gd name="T74" fmla="*/ 9 w 282"/>
                <a:gd name="T75" fmla="*/ 194 h 194"/>
                <a:gd name="T76" fmla="*/ 0 w 282"/>
                <a:gd name="T77" fmla="*/ 191 h 194"/>
                <a:gd name="T78" fmla="*/ 128 w 282"/>
                <a:gd name="T79" fmla="*/ 64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2" h="194">
                  <a:moveTo>
                    <a:pt x="128" y="64"/>
                  </a:moveTo>
                  <a:lnTo>
                    <a:pt x="145" y="55"/>
                  </a:lnTo>
                  <a:lnTo>
                    <a:pt x="163" y="44"/>
                  </a:lnTo>
                  <a:lnTo>
                    <a:pt x="182" y="31"/>
                  </a:lnTo>
                  <a:lnTo>
                    <a:pt x="201" y="18"/>
                  </a:lnTo>
                  <a:lnTo>
                    <a:pt x="221" y="7"/>
                  </a:lnTo>
                  <a:lnTo>
                    <a:pt x="241" y="1"/>
                  </a:lnTo>
                  <a:lnTo>
                    <a:pt x="262" y="0"/>
                  </a:lnTo>
                  <a:lnTo>
                    <a:pt x="282" y="5"/>
                  </a:lnTo>
                  <a:lnTo>
                    <a:pt x="271" y="15"/>
                  </a:lnTo>
                  <a:lnTo>
                    <a:pt x="261" y="26"/>
                  </a:lnTo>
                  <a:lnTo>
                    <a:pt x="249" y="35"/>
                  </a:lnTo>
                  <a:lnTo>
                    <a:pt x="237" y="44"/>
                  </a:lnTo>
                  <a:lnTo>
                    <a:pt x="225" y="52"/>
                  </a:lnTo>
                  <a:lnTo>
                    <a:pt x="213" y="58"/>
                  </a:lnTo>
                  <a:lnTo>
                    <a:pt x="200" y="63"/>
                  </a:lnTo>
                  <a:lnTo>
                    <a:pt x="187" y="64"/>
                  </a:lnTo>
                  <a:lnTo>
                    <a:pt x="136" y="106"/>
                  </a:lnTo>
                  <a:lnTo>
                    <a:pt x="132" y="116"/>
                  </a:lnTo>
                  <a:lnTo>
                    <a:pt x="124" y="119"/>
                  </a:lnTo>
                  <a:lnTo>
                    <a:pt x="118" y="116"/>
                  </a:lnTo>
                  <a:lnTo>
                    <a:pt x="119" y="106"/>
                  </a:lnTo>
                  <a:lnTo>
                    <a:pt x="115" y="107"/>
                  </a:lnTo>
                  <a:lnTo>
                    <a:pt x="109" y="112"/>
                  </a:lnTo>
                  <a:lnTo>
                    <a:pt x="104" y="117"/>
                  </a:lnTo>
                  <a:lnTo>
                    <a:pt x="97" y="123"/>
                  </a:lnTo>
                  <a:lnTo>
                    <a:pt x="89" y="131"/>
                  </a:lnTo>
                  <a:lnTo>
                    <a:pt x="83" y="136"/>
                  </a:lnTo>
                  <a:lnTo>
                    <a:pt x="75" y="140"/>
                  </a:lnTo>
                  <a:lnTo>
                    <a:pt x="69" y="141"/>
                  </a:lnTo>
                  <a:lnTo>
                    <a:pt x="85" y="149"/>
                  </a:lnTo>
                  <a:lnTo>
                    <a:pt x="75" y="158"/>
                  </a:lnTo>
                  <a:lnTo>
                    <a:pt x="65" y="167"/>
                  </a:lnTo>
                  <a:lnTo>
                    <a:pt x="54" y="175"/>
                  </a:lnTo>
                  <a:lnTo>
                    <a:pt x="42" y="183"/>
                  </a:lnTo>
                  <a:lnTo>
                    <a:pt x="32" y="188"/>
                  </a:lnTo>
                  <a:lnTo>
                    <a:pt x="20" y="191"/>
                  </a:lnTo>
                  <a:lnTo>
                    <a:pt x="9" y="194"/>
                  </a:lnTo>
                  <a:lnTo>
                    <a:pt x="0" y="191"/>
                  </a:lnTo>
                  <a:lnTo>
                    <a:pt x="128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0" name="Freeform 158"/>
            <p:cNvSpPr>
              <a:spLocks/>
            </p:cNvSpPr>
            <p:nvPr/>
          </p:nvSpPr>
          <p:spPr bwMode="auto">
            <a:xfrm>
              <a:off x="4045" y="3053"/>
              <a:ext cx="18" cy="22"/>
            </a:xfrm>
            <a:custGeom>
              <a:avLst/>
              <a:gdLst>
                <a:gd name="T0" fmla="*/ 20 w 87"/>
                <a:gd name="T1" fmla="*/ 34 h 111"/>
                <a:gd name="T2" fmla="*/ 23 w 87"/>
                <a:gd name="T3" fmla="*/ 31 h 111"/>
                <a:gd name="T4" fmla="*/ 27 w 87"/>
                <a:gd name="T5" fmla="*/ 27 h 111"/>
                <a:gd name="T6" fmla="*/ 31 w 87"/>
                <a:gd name="T7" fmla="*/ 22 h 111"/>
                <a:gd name="T8" fmla="*/ 36 w 87"/>
                <a:gd name="T9" fmla="*/ 17 h 111"/>
                <a:gd name="T10" fmla="*/ 40 w 87"/>
                <a:gd name="T11" fmla="*/ 13 h 111"/>
                <a:gd name="T12" fmla="*/ 42 w 87"/>
                <a:gd name="T13" fmla="*/ 8 h 111"/>
                <a:gd name="T14" fmla="*/ 44 w 87"/>
                <a:gd name="T15" fmla="*/ 4 h 111"/>
                <a:gd name="T16" fmla="*/ 45 w 87"/>
                <a:gd name="T17" fmla="*/ 0 h 111"/>
                <a:gd name="T18" fmla="*/ 53 w 87"/>
                <a:gd name="T19" fmla="*/ 17 h 111"/>
                <a:gd name="T20" fmla="*/ 56 w 87"/>
                <a:gd name="T21" fmla="*/ 18 h 111"/>
                <a:gd name="T22" fmla="*/ 60 w 87"/>
                <a:gd name="T23" fmla="*/ 21 h 111"/>
                <a:gd name="T24" fmla="*/ 65 w 87"/>
                <a:gd name="T25" fmla="*/ 23 h 111"/>
                <a:gd name="T26" fmla="*/ 70 w 87"/>
                <a:gd name="T27" fmla="*/ 27 h 111"/>
                <a:gd name="T28" fmla="*/ 74 w 87"/>
                <a:gd name="T29" fmla="*/ 31 h 111"/>
                <a:gd name="T30" fmla="*/ 79 w 87"/>
                <a:gd name="T31" fmla="*/ 35 h 111"/>
                <a:gd name="T32" fmla="*/ 83 w 87"/>
                <a:gd name="T33" fmla="*/ 40 h 111"/>
                <a:gd name="T34" fmla="*/ 87 w 87"/>
                <a:gd name="T35" fmla="*/ 43 h 111"/>
                <a:gd name="T36" fmla="*/ 77 w 87"/>
                <a:gd name="T37" fmla="*/ 52 h 111"/>
                <a:gd name="T38" fmla="*/ 66 w 87"/>
                <a:gd name="T39" fmla="*/ 61 h 111"/>
                <a:gd name="T40" fmla="*/ 56 w 87"/>
                <a:gd name="T41" fmla="*/ 68 h 111"/>
                <a:gd name="T42" fmla="*/ 45 w 87"/>
                <a:gd name="T43" fmla="*/ 77 h 111"/>
                <a:gd name="T44" fmla="*/ 33 w 87"/>
                <a:gd name="T45" fmla="*/ 84 h 111"/>
                <a:gd name="T46" fmla="*/ 23 w 87"/>
                <a:gd name="T47" fmla="*/ 93 h 111"/>
                <a:gd name="T48" fmla="*/ 12 w 87"/>
                <a:gd name="T49" fmla="*/ 101 h 111"/>
                <a:gd name="T50" fmla="*/ 3 w 87"/>
                <a:gd name="T51" fmla="*/ 111 h 111"/>
                <a:gd name="T52" fmla="*/ 0 w 87"/>
                <a:gd name="T53" fmla="*/ 101 h 111"/>
                <a:gd name="T54" fmla="*/ 1 w 87"/>
                <a:gd name="T55" fmla="*/ 92 h 111"/>
                <a:gd name="T56" fmla="*/ 5 w 87"/>
                <a:gd name="T57" fmla="*/ 82 h 111"/>
                <a:gd name="T58" fmla="*/ 8 w 87"/>
                <a:gd name="T59" fmla="*/ 73 h 111"/>
                <a:gd name="T60" fmla="*/ 12 w 87"/>
                <a:gd name="T61" fmla="*/ 63 h 111"/>
                <a:gd name="T62" fmla="*/ 15 w 87"/>
                <a:gd name="T63" fmla="*/ 54 h 111"/>
                <a:gd name="T64" fmla="*/ 19 w 87"/>
                <a:gd name="T65" fmla="*/ 44 h 111"/>
                <a:gd name="T66" fmla="*/ 20 w 87"/>
                <a:gd name="T67" fmla="*/ 34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7" h="111">
                  <a:moveTo>
                    <a:pt x="20" y="34"/>
                  </a:moveTo>
                  <a:lnTo>
                    <a:pt x="23" y="31"/>
                  </a:lnTo>
                  <a:lnTo>
                    <a:pt x="27" y="27"/>
                  </a:lnTo>
                  <a:lnTo>
                    <a:pt x="31" y="22"/>
                  </a:lnTo>
                  <a:lnTo>
                    <a:pt x="36" y="17"/>
                  </a:lnTo>
                  <a:lnTo>
                    <a:pt x="40" y="13"/>
                  </a:lnTo>
                  <a:lnTo>
                    <a:pt x="42" y="8"/>
                  </a:lnTo>
                  <a:lnTo>
                    <a:pt x="44" y="4"/>
                  </a:lnTo>
                  <a:lnTo>
                    <a:pt x="45" y="0"/>
                  </a:lnTo>
                  <a:lnTo>
                    <a:pt x="53" y="17"/>
                  </a:lnTo>
                  <a:lnTo>
                    <a:pt x="56" y="18"/>
                  </a:lnTo>
                  <a:lnTo>
                    <a:pt x="60" y="21"/>
                  </a:lnTo>
                  <a:lnTo>
                    <a:pt x="65" y="23"/>
                  </a:lnTo>
                  <a:lnTo>
                    <a:pt x="70" y="27"/>
                  </a:lnTo>
                  <a:lnTo>
                    <a:pt x="74" y="31"/>
                  </a:lnTo>
                  <a:lnTo>
                    <a:pt x="79" y="35"/>
                  </a:lnTo>
                  <a:lnTo>
                    <a:pt x="83" y="40"/>
                  </a:lnTo>
                  <a:lnTo>
                    <a:pt x="87" y="43"/>
                  </a:lnTo>
                  <a:lnTo>
                    <a:pt x="77" y="52"/>
                  </a:lnTo>
                  <a:lnTo>
                    <a:pt x="66" y="61"/>
                  </a:lnTo>
                  <a:lnTo>
                    <a:pt x="56" y="68"/>
                  </a:lnTo>
                  <a:lnTo>
                    <a:pt x="45" y="77"/>
                  </a:lnTo>
                  <a:lnTo>
                    <a:pt x="33" y="84"/>
                  </a:lnTo>
                  <a:lnTo>
                    <a:pt x="23" y="93"/>
                  </a:lnTo>
                  <a:lnTo>
                    <a:pt x="12" y="101"/>
                  </a:lnTo>
                  <a:lnTo>
                    <a:pt x="3" y="111"/>
                  </a:lnTo>
                  <a:lnTo>
                    <a:pt x="0" y="101"/>
                  </a:lnTo>
                  <a:lnTo>
                    <a:pt x="1" y="92"/>
                  </a:lnTo>
                  <a:lnTo>
                    <a:pt x="5" y="82"/>
                  </a:lnTo>
                  <a:lnTo>
                    <a:pt x="8" y="73"/>
                  </a:lnTo>
                  <a:lnTo>
                    <a:pt x="12" y="63"/>
                  </a:lnTo>
                  <a:lnTo>
                    <a:pt x="15" y="54"/>
                  </a:lnTo>
                  <a:lnTo>
                    <a:pt x="19" y="44"/>
                  </a:lnTo>
                  <a:lnTo>
                    <a:pt x="2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1" name="Freeform 159"/>
            <p:cNvSpPr>
              <a:spLocks/>
            </p:cNvSpPr>
            <p:nvPr/>
          </p:nvSpPr>
          <p:spPr bwMode="auto">
            <a:xfrm>
              <a:off x="4060" y="3179"/>
              <a:ext cx="28" cy="28"/>
            </a:xfrm>
            <a:custGeom>
              <a:avLst/>
              <a:gdLst>
                <a:gd name="T0" fmla="*/ 47 w 140"/>
                <a:gd name="T1" fmla="*/ 86 h 140"/>
                <a:gd name="T2" fmla="*/ 25 w 140"/>
                <a:gd name="T3" fmla="*/ 63 h 140"/>
                <a:gd name="T4" fmla="*/ 12 w 140"/>
                <a:gd name="T5" fmla="*/ 44 h 140"/>
                <a:gd name="T6" fmla="*/ 3 w 140"/>
                <a:gd name="T7" fmla="*/ 29 h 140"/>
                <a:gd name="T8" fmla="*/ 0 w 140"/>
                <a:gd name="T9" fmla="*/ 17 h 140"/>
                <a:gd name="T10" fmla="*/ 0 w 140"/>
                <a:gd name="T11" fmla="*/ 10 h 140"/>
                <a:gd name="T12" fmla="*/ 1 w 140"/>
                <a:gd name="T13" fmla="*/ 4 h 140"/>
                <a:gd name="T14" fmla="*/ 3 w 140"/>
                <a:gd name="T15" fmla="*/ 1 h 140"/>
                <a:gd name="T16" fmla="*/ 4 w 140"/>
                <a:gd name="T17" fmla="*/ 0 h 140"/>
                <a:gd name="T18" fmla="*/ 140 w 140"/>
                <a:gd name="T19" fmla="*/ 136 h 140"/>
                <a:gd name="T20" fmla="*/ 128 w 140"/>
                <a:gd name="T21" fmla="*/ 140 h 140"/>
                <a:gd name="T22" fmla="*/ 115 w 140"/>
                <a:gd name="T23" fmla="*/ 135 h 140"/>
                <a:gd name="T24" fmla="*/ 102 w 140"/>
                <a:gd name="T25" fmla="*/ 128 h 140"/>
                <a:gd name="T26" fmla="*/ 90 w 140"/>
                <a:gd name="T27" fmla="*/ 117 h 140"/>
                <a:gd name="T28" fmla="*/ 79 w 140"/>
                <a:gd name="T29" fmla="*/ 107 h 140"/>
                <a:gd name="T30" fmla="*/ 67 w 140"/>
                <a:gd name="T31" fmla="*/ 97 h 140"/>
                <a:gd name="T32" fmla="*/ 56 w 140"/>
                <a:gd name="T33" fmla="*/ 90 h 140"/>
                <a:gd name="T34" fmla="*/ 47 w 140"/>
                <a:gd name="T35" fmla="*/ 8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0" h="140">
                  <a:moveTo>
                    <a:pt x="47" y="86"/>
                  </a:moveTo>
                  <a:lnTo>
                    <a:pt x="25" y="63"/>
                  </a:lnTo>
                  <a:lnTo>
                    <a:pt x="12" y="44"/>
                  </a:lnTo>
                  <a:lnTo>
                    <a:pt x="3" y="29"/>
                  </a:lnTo>
                  <a:lnTo>
                    <a:pt x="0" y="17"/>
                  </a:lnTo>
                  <a:lnTo>
                    <a:pt x="0" y="10"/>
                  </a:lnTo>
                  <a:lnTo>
                    <a:pt x="1" y="4"/>
                  </a:lnTo>
                  <a:lnTo>
                    <a:pt x="3" y="1"/>
                  </a:lnTo>
                  <a:lnTo>
                    <a:pt x="4" y="0"/>
                  </a:lnTo>
                  <a:lnTo>
                    <a:pt x="140" y="136"/>
                  </a:lnTo>
                  <a:lnTo>
                    <a:pt x="128" y="140"/>
                  </a:lnTo>
                  <a:lnTo>
                    <a:pt x="115" y="135"/>
                  </a:lnTo>
                  <a:lnTo>
                    <a:pt x="102" y="128"/>
                  </a:lnTo>
                  <a:lnTo>
                    <a:pt x="90" y="117"/>
                  </a:lnTo>
                  <a:lnTo>
                    <a:pt x="79" y="107"/>
                  </a:lnTo>
                  <a:lnTo>
                    <a:pt x="67" y="97"/>
                  </a:lnTo>
                  <a:lnTo>
                    <a:pt x="56" y="90"/>
                  </a:lnTo>
                  <a:lnTo>
                    <a:pt x="47" y="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2" name="Freeform 160"/>
            <p:cNvSpPr>
              <a:spLocks/>
            </p:cNvSpPr>
            <p:nvPr/>
          </p:nvSpPr>
          <p:spPr bwMode="auto">
            <a:xfrm>
              <a:off x="4133" y="3155"/>
              <a:ext cx="23" cy="36"/>
            </a:xfrm>
            <a:custGeom>
              <a:avLst/>
              <a:gdLst>
                <a:gd name="T0" fmla="*/ 102 w 113"/>
                <a:gd name="T1" fmla="*/ 96 h 181"/>
                <a:gd name="T2" fmla="*/ 103 w 113"/>
                <a:gd name="T3" fmla="*/ 107 h 181"/>
                <a:gd name="T4" fmla="*/ 104 w 113"/>
                <a:gd name="T5" fmla="*/ 119 h 181"/>
                <a:gd name="T6" fmla="*/ 107 w 113"/>
                <a:gd name="T7" fmla="*/ 130 h 181"/>
                <a:gd name="T8" fmla="*/ 109 w 113"/>
                <a:gd name="T9" fmla="*/ 140 h 181"/>
                <a:gd name="T10" fmla="*/ 112 w 113"/>
                <a:gd name="T11" fmla="*/ 151 h 181"/>
                <a:gd name="T12" fmla="*/ 113 w 113"/>
                <a:gd name="T13" fmla="*/ 161 h 181"/>
                <a:gd name="T14" fmla="*/ 113 w 113"/>
                <a:gd name="T15" fmla="*/ 171 h 181"/>
                <a:gd name="T16" fmla="*/ 110 w 113"/>
                <a:gd name="T17" fmla="*/ 181 h 181"/>
                <a:gd name="T18" fmla="*/ 91 w 113"/>
                <a:gd name="T19" fmla="*/ 169 h 181"/>
                <a:gd name="T20" fmla="*/ 72 w 113"/>
                <a:gd name="T21" fmla="*/ 153 h 181"/>
                <a:gd name="T22" fmla="*/ 53 w 113"/>
                <a:gd name="T23" fmla="*/ 134 h 181"/>
                <a:gd name="T24" fmla="*/ 36 w 113"/>
                <a:gd name="T25" fmla="*/ 112 h 181"/>
                <a:gd name="T26" fmla="*/ 21 w 113"/>
                <a:gd name="T27" fmla="*/ 89 h 181"/>
                <a:gd name="T28" fmla="*/ 10 w 113"/>
                <a:gd name="T29" fmla="*/ 65 h 181"/>
                <a:gd name="T30" fmla="*/ 3 w 113"/>
                <a:gd name="T31" fmla="*/ 41 h 181"/>
                <a:gd name="T32" fmla="*/ 0 w 113"/>
                <a:gd name="T33" fmla="*/ 18 h 181"/>
                <a:gd name="T34" fmla="*/ 2 w 113"/>
                <a:gd name="T35" fmla="*/ 7 h 181"/>
                <a:gd name="T36" fmla="*/ 7 w 113"/>
                <a:gd name="T37" fmla="*/ 2 h 181"/>
                <a:gd name="T38" fmla="*/ 15 w 113"/>
                <a:gd name="T39" fmla="*/ 0 h 181"/>
                <a:gd name="T40" fmla="*/ 23 w 113"/>
                <a:gd name="T41" fmla="*/ 1 h 181"/>
                <a:gd name="T42" fmla="*/ 31 w 113"/>
                <a:gd name="T43" fmla="*/ 6 h 181"/>
                <a:gd name="T44" fmla="*/ 36 w 113"/>
                <a:gd name="T45" fmla="*/ 14 h 181"/>
                <a:gd name="T46" fmla="*/ 37 w 113"/>
                <a:gd name="T47" fmla="*/ 24 h 181"/>
                <a:gd name="T48" fmla="*/ 34 w 113"/>
                <a:gd name="T49" fmla="*/ 36 h 181"/>
                <a:gd name="T50" fmla="*/ 43 w 113"/>
                <a:gd name="T51" fmla="*/ 40 h 181"/>
                <a:gd name="T52" fmla="*/ 54 w 113"/>
                <a:gd name="T53" fmla="*/ 46 h 181"/>
                <a:gd name="T54" fmla="*/ 65 w 113"/>
                <a:gd name="T55" fmla="*/ 52 h 181"/>
                <a:gd name="T56" fmla="*/ 74 w 113"/>
                <a:gd name="T57" fmla="*/ 60 h 181"/>
                <a:gd name="T58" fmla="*/ 84 w 113"/>
                <a:gd name="T59" fmla="*/ 68 h 181"/>
                <a:gd name="T60" fmla="*/ 91 w 113"/>
                <a:gd name="T61" fmla="*/ 77 h 181"/>
                <a:gd name="T62" fmla="*/ 98 w 113"/>
                <a:gd name="T63" fmla="*/ 86 h 181"/>
                <a:gd name="T64" fmla="*/ 102 w 113"/>
                <a:gd name="T65" fmla="*/ 9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3" h="181">
                  <a:moveTo>
                    <a:pt x="102" y="96"/>
                  </a:moveTo>
                  <a:lnTo>
                    <a:pt x="103" y="107"/>
                  </a:lnTo>
                  <a:lnTo>
                    <a:pt x="104" y="119"/>
                  </a:lnTo>
                  <a:lnTo>
                    <a:pt x="107" y="130"/>
                  </a:lnTo>
                  <a:lnTo>
                    <a:pt x="109" y="140"/>
                  </a:lnTo>
                  <a:lnTo>
                    <a:pt x="112" y="151"/>
                  </a:lnTo>
                  <a:lnTo>
                    <a:pt x="113" y="161"/>
                  </a:lnTo>
                  <a:lnTo>
                    <a:pt x="113" y="171"/>
                  </a:lnTo>
                  <a:lnTo>
                    <a:pt x="110" y="181"/>
                  </a:lnTo>
                  <a:lnTo>
                    <a:pt x="91" y="169"/>
                  </a:lnTo>
                  <a:lnTo>
                    <a:pt x="72" y="153"/>
                  </a:lnTo>
                  <a:lnTo>
                    <a:pt x="53" y="134"/>
                  </a:lnTo>
                  <a:lnTo>
                    <a:pt x="36" y="112"/>
                  </a:lnTo>
                  <a:lnTo>
                    <a:pt x="21" y="89"/>
                  </a:lnTo>
                  <a:lnTo>
                    <a:pt x="10" y="65"/>
                  </a:lnTo>
                  <a:lnTo>
                    <a:pt x="3" y="41"/>
                  </a:lnTo>
                  <a:lnTo>
                    <a:pt x="0" y="18"/>
                  </a:lnTo>
                  <a:lnTo>
                    <a:pt x="2" y="7"/>
                  </a:lnTo>
                  <a:lnTo>
                    <a:pt x="7" y="2"/>
                  </a:lnTo>
                  <a:lnTo>
                    <a:pt x="15" y="0"/>
                  </a:lnTo>
                  <a:lnTo>
                    <a:pt x="23" y="1"/>
                  </a:lnTo>
                  <a:lnTo>
                    <a:pt x="31" y="6"/>
                  </a:lnTo>
                  <a:lnTo>
                    <a:pt x="36" y="14"/>
                  </a:lnTo>
                  <a:lnTo>
                    <a:pt x="37" y="24"/>
                  </a:lnTo>
                  <a:lnTo>
                    <a:pt x="34" y="36"/>
                  </a:lnTo>
                  <a:lnTo>
                    <a:pt x="43" y="40"/>
                  </a:lnTo>
                  <a:lnTo>
                    <a:pt x="54" y="46"/>
                  </a:lnTo>
                  <a:lnTo>
                    <a:pt x="65" y="52"/>
                  </a:lnTo>
                  <a:lnTo>
                    <a:pt x="74" y="60"/>
                  </a:lnTo>
                  <a:lnTo>
                    <a:pt x="84" y="68"/>
                  </a:lnTo>
                  <a:lnTo>
                    <a:pt x="91" y="77"/>
                  </a:lnTo>
                  <a:lnTo>
                    <a:pt x="98" y="86"/>
                  </a:lnTo>
                  <a:lnTo>
                    <a:pt x="102" y="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3" name="Freeform 161"/>
            <p:cNvSpPr>
              <a:spLocks/>
            </p:cNvSpPr>
            <p:nvPr/>
          </p:nvSpPr>
          <p:spPr bwMode="auto">
            <a:xfrm>
              <a:off x="4152" y="3373"/>
              <a:ext cx="71" cy="16"/>
            </a:xfrm>
            <a:custGeom>
              <a:avLst/>
              <a:gdLst>
                <a:gd name="T0" fmla="*/ 155 w 356"/>
                <a:gd name="T1" fmla="*/ 38 h 79"/>
                <a:gd name="T2" fmla="*/ 160 w 356"/>
                <a:gd name="T3" fmla="*/ 37 h 79"/>
                <a:gd name="T4" fmla="*/ 171 w 356"/>
                <a:gd name="T5" fmla="*/ 33 h 79"/>
                <a:gd name="T6" fmla="*/ 186 w 356"/>
                <a:gd name="T7" fmla="*/ 30 h 79"/>
                <a:gd name="T8" fmla="*/ 204 w 356"/>
                <a:gd name="T9" fmla="*/ 25 h 79"/>
                <a:gd name="T10" fmla="*/ 224 w 356"/>
                <a:gd name="T11" fmla="*/ 20 h 79"/>
                <a:gd name="T12" fmla="*/ 245 w 356"/>
                <a:gd name="T13" fmla="*/ 14 h 79"/>
                <a:gd name="T14" fmla="*/ 268 w 356"/>
                <a:gd name="T15" fmla="*/ 9 h 79"/>
                <a:gd name="T16" fmla="*/ 289 w 356"/>
                <a:gd name="T17" fmla="*/ 5 h 79"/>
                <a:gd name="T18" fmla="*/ 308 w 356"/>
                <a:gd name="T19" fmla="*/ 1 h 79"/>
                <a:gd name="T20" fmla="*/ 326 w 356"/>
                <a:gd name="T21" fmla="*/ 0 h 79"/>
                <a:gd name="T22" fmla="*/ 341 w 356"/>
                <a:gd name="T23" fmla="*/ 1 h 79"/>
                <a:gd name="T24" fmla="*/ 351 w 356"/>
                <a:gd name="T25" fmla="*/ 6 h 79"/>
                <a:gd name="T26" fmla="*/ 356 w 356"/>
                <a:gd name="T27" fmla="*/ 12 h 79"/>
                <a:gd name="T28" fmla="*/ 356 w 356"/>
                <a:gd name="T29" fmla="*/ 22 h 79"/>
                <a:gd name="T30" fmla="*/ 348 w 356"/>
                <a:gd name="T31" fmla="*/ 37 h 79"/>
                <a:gd name="T32" fmla="*/ 333 w 356"/>
                <a:gd name="T33" fmla="*/ 55 h 79"/>
                <a:gd name="T34" fmla="*/ 325 w 356"/>
                <a:gd name="T35" fmla="*/ 62 h 79"/>
                <a:gd name="T36" fmla="*/ 311 w 356"/>
                <a:gd name="T37" fmla="*/ 65 h 79"/>
                <a:gd name="T38" fmla="*/ 294 w 356"/>
                <a:gd name="T39" fmla="*/ 66 h 79"/>
                <a:gd name="T40" fmla="*/ 276 w 356"/>
                <a:gd name="T41" fmla="*/ 66 h 79"/>
                <a:gd name="T42" fmla="*/ 257 w 356"/>
                <a:gd name="T43" fmla="*/ 65 h 79"/>
                <a:gd name="T44" fmla="*/ 238 w 356"/>
                <a:gd name="T45" fmla="*/ 65 h 79"/>
                <a:gd name="T46" fmla="*/ 220 w 356"/>
                <a:gd name="T47" fmla="*/ 67 h 79"/>
                <a:gd name="T48" fmla="*/ 205 w 356"/>
                <a:gd name="T49" fmla="*/ 72 h 79"/>
                <a:gd name="T50" fmla="*/ 195 w 356"/>
                <a:gd name="T51" fmla="*/ 67 h 79"/>
                <a:gd name="T52" fmla="*/ 183 w 356"/>
                <a:gd name="T53" fmla="*/ 65 h 79"/>
                <a:gd name="T54" fmla="*/ 172 w 356"/>
                <a:gd name="T55" fmla="*/ 64 h 79"/>
                <a:gd name="T56" fmla="*/ 159 w 356"/>
                <a:gd name="T57" fmla="*/ 64 h 79"/>
                <a:gd name="T58" fmla="*/ 145 w 356"/>
                <a:gd name="T59" fmla="*/ 65 h 79"/>
                <a:gd name="T60" fmla="*/ 131 w 356"/>
                <a:gd name="T61" fmla="*/ 67 h 79"/>
                <a:gd name="T62" fmla="*/ 117 w 356"/>
                <a:gd name="T63" fmla="*/ 70 h 79"/>
                <a:gd name="T64" fmla="*/ 103 w 356"/>
                <a:gd name="T65" fmla="*/ 72 h 79"/>
                <a:gd name="T66" fmla="*/ 89 w 356"/>
                <a:gd name="T67" fmla="*/ 74 h 79"/>
                <a:gd name="T68" fmla="*/ 74 w 356"/>
                <a:gd name="T69" fmla="*/ 76 h 79"/>
                <a:gd name="T70" fmla="*/ 60 w 356"/>
                <a:gd name="T71" fmla="*/ 78 h 79"/>
                <a:gd name="T72" fmla="*/ 47 w 356"/>
                <a:gd name="T73" fmla="*/ 79 h 79"/>
                <a:gd name="T74" fmla="*/ 34 w 356"/>
                <a:gd name="T75" fmla="*/ 79 h 79"/>
                <a:gd name="T76" fmla="*/ 22 w 356"/>
                <a:gd name="T77" fmla="*/ 78 h 79"/>
                <a:gd name="T78" fmla="*/ 11 w 356"/>
                <a:gd name="T79" fmla="*/ 76 h 79"/>
                <a:gd name="T80" fmla="*/ 0 w 356"/>
                <a:gd name="T81" fmla="*/ 72 h 79"/>
                <a:gd name="T82" fmla="*/ 11 w 356"/>
                <a:gd name="T83" fmla="*/ 62 h 79"/>
                <a:gd name="T84" fmla="*/ 24 w 356"/>
                <a:gd name="T85" fmla="*/ 53 h 79"/>
                <a:gd name="T86" fmla="*/ 39 w 356"/>
                <a:gd name="T87" fmla="*/ 43 h 79"/>
                <a:gd name="T88" fmla="*/ 54 w 356"/>
                <a:gd name="T89" fmla="*/ 34 h 79"/>
                <a:gd name="T90" fmla="*/ 69 w 356"/>
                <a:gd name="T91" fmla="*/ 26 h 79"/>
                <a:gd name="T92" fmla="*/ 83 w 356"/>
                <a:gd name="T93" fmla="*/ 17 h 79"/>
                <a:gd name="T94" fmla="*/ 98 w 356"/>
                <a:gd name="T95" fmla="*/ 10 h 79"/>
                <a:gd name="T96" fmla="*/ 112 w 356"/>
                <a:gd name="T97" fmla="*/ 4 h 79"/>
                <a:gd name="T98" fmla="*/ 116 w 356"/>
                <a:gd name="T99" fmla="*/ 8 h 79"/>
                <a:gd name="T100" fmla="*/ 122 w 356"/>
                <a:gd name="T101" fmla="*/ 12 h 79"/>
                <a:gd name="T102" fmla="*/ 127 w 356"/>
                <a:gd name="T103" fmla="*/ 19 h 79"/>
                <a:gd name="T104" fmla="*/ 133 w 356"/>
                <a:gd name="T105" fmla="*/ 24 h 79"/>
                <a:gd name="T106" fmla="*/ 140 w 356"/>
                <a:gd name="T107" fmla="*/ 29 h 79"/>
                <a:gd name="T108" fmla="*/ 146 w 356"/>
                <a:gd name="T109" fmla="*/ 33 h 79"/>
                <a:gd name="T110" fmla="*/ 150 w 356"/>
                <a:gd name="T111" fmla="*/ 37 h 79"/>
                <a:gd name="T112" fmla="*/ 155 w 356"/>
                <a:gd name="T113" fmla="*/ 3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56" h="79">
                  <a:moveTo>
                    <a:pt x="155" y="38"/>
                  </a:moveTo>
                  <a:lnTo>
                    <a:pt x="160" y="37"/>
                  </a:lnTo>
                  <a:lnTo>
                    <a:pt x="171" y="33"/>
                  </a:lnTo>
                  <a:lnTo>
                    <a:pt x="186" y="30"/>
                  </a:lnTo>
                  <a:lnTo>
                    <a:pt x="204" y="25"/>
                  </a:lnTo>
                  <a:lnTo>
                    <a:pt x="224" y="20"/>
                  </a:lnTo>
                  <a:lnTo>
                    <a:pt x="245" y="14"/>
                  </a:lnTo>
                  <a:lnTo>
                    <a:pt x="268" y="9"/>
                  </a:lnTo>
                  <a:lnTo>
                    <a:pt x="289" y="5"/>
                  </a:lnTo>
                  <a:lnTo>
                    <a:pt x="308" y="1"/>
                  </a:lnTo>
                  <a:lnTo>
                    <a:pt x="326" y="0"/>
                  </a:lnTo>
                  <a:lnTo>
                    <a:pt x="341" y="1"/>
                  </a:lnTo>
                  <a:lnTo>
                    <a:pt x="351" y="6"/>
                  </a:lnTo>
                  <a:lnTo>
                    <a:pt x="356" y="12"/>
                  </a:lnTo>
                  <a:lnTo>
                    <a:pt x="356" y="22"/>
                  </a:lnTo>
                  <a:lnTo>
                    <a:pt x="348" y="37"/>
                  </a:lnTo>
                  <a:lnTo>
                    <a:pt x="333" y="55"/>
                  </a:lnTo>
                  <a:lnTo>
                    <a:pt x="325" y="62"/>
                  </a:lnTo>
                  <a:lnTo>
                    <a:pt x="311" y="65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57" y="65"/>
                  </a:lnTo>
                  <a:lnTo>
                    <a:pt x="238" y="65"/>
                  </a:lnTo>
                  <a:lnTo>
                    <a:pt x="220" y="67"/>
                  </a:lnTo>
                  <a:lnTo>
                    <a:pt x="205" y="72"/>
                  </a:lnTo>
                  <a:lnTo>
                    <a:pt x="195" y="67"/>
                  </a:lnTo>
                  <a:lnTo>
                    <a:pt x="183" y="65"/>
                  </a:lnTo>
                  <a:lnTo>
                    <a:pt x="172" y="64"/>
                  </a:lnTo>
                  <a:lnTo>
                    <a:pt x="159" y="64"/>
                  </a:lnTo>
                  <a:lnTo>
                    <a:pt x="145" y="65"/>
                  </a:lnTo>
                  <a:lnTo>
                    <a:pt x="131" y="67"/>
                  </a:lnTo>
                  <a:lnTo>
                    <a:pt x="117" y="70"/>
                  </a:lnTo>
                  <a:lnTo>
                    <a:pt x="103" y="72"/>
                  </a:lnTo>
                  <a:lnTo>
                    <a:pt x="89" y="74"/>
                  </a:lnTo>
                  <a:lnTo>
                    <a:pt x="74" y="76"/>
                  </a:lnTo>
                  <a:lnTo>
                    <a:pt x="60" y="78"/>
                  </a:lnTo>
                  <a:lnTo>
                    <a:pt x="47" y="79"/>
                  </a:lnTo>
                  <a:lnTo>
                    <a:pt x="34" y="79"/>
                  </a:lnTo>
                  <a:lnTo>
                    <a:pt x="22" y="78"/>
                  </a:lnTo>
                  <a:lnTo>
                    <a:pt x="11" y="76"/>
                  </a:lnTo>
                  <a:lnTo>
                    <a:pt x="0" y="72"/>
                  </a:lnTo>
                  <a:lnTo>
                    <a:pt x="11" y="62"/>
                  </a:lnTo>
                  <a:lnTo>
                    <a:pt x="24" y="53"/>
                  </a:lnTo>
                  <a:lnTo>
                    <a:pt x="39" y="43"/>
                  </a:lnTo>
                  <a:lnTo>
                    <a:pt x="54" y="34"/>
                  </a:lnTo>
                  <a:lnTo>
                    <a:pt x="69" y="26"/>
                  </a:lnTo>
                  <a:lnTo>
                    <a:pt x="83" y="17"/>
                  </a:lnTo>
                  <a:lnTo>
                    <a:pt x="98" y="10"/>
                  </a:lnTo>
                  <a:lnTo>
                    <a:pt x="112" y="4"/>
                  </a:lnTo>
                  <a:lnTo>
                    <a:pt x="116" y="8"/>
                  </a:lnTo>
                  <a:lnTo>
                    <a:pt x="122" y="12"/>
                  </a:lnTo>
                  <a:lnTo>
                    <a:pt x="127" y="19"/>
                  </a:lnTo>
                  <a:lnTo>
                    <a:pt x="133" y="24"/>
                  </a:lnTo>
                  <a:lnTo>
                    <a:pt x="140" y="29"/>
                  </a:lnTo>
                  <a:lnTo>
                    <a:pt x="146" y="33"/>
                  </a:lnTo>
                  <a:lnTo>
                    <a:pt x="150" y="37"/>
                  </a:lnTo>
                  <a:lnTo>
                    <a:pt x="155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4" name="Freeform 162"/>
            <p:cNvSpPr>
              <a:spLocks/>
            </p:cNvSpPr>
            <p:nvPr/>
          </p:nvSpPr>
          <p:spPr bwMode="auto">
            <a:xfrm>
              <a:off x="4422" y="3356"/>
              <a:ext cx="56" cy="34"/>
            </a:xfrm>
            <a:custGeom>
              <a:avLst/>
              <a:gdLst>
                <a:gd name="T0" fmla="*/ 110 w 281"/>
                <a:gd name="T1" fmla="*/ 79 h 172"/>
                <a:gd name="T2" fmla="*/ 116 w 281"/>
                <a:gd name="T3" fmla="*/ 78 h 172"/>
                <a:gd name="T4" fmla="*/ 124 w 281"/>
                <a:gd name="T5" fmla="*/ 74 h 172"/>
                <a:gd name="T6" fmla="*/ 134 w 281"/>
                <a:gd name="T7" fmla="*/ 68 h 172"/>
                <a:gd name="T8" fmla="*/ 144 w 281"/>
                <a:gd name="T9" fmla="*/ 62 h 172"/>
                <a:gd name="T10" fmla="*/ 157 w 281"/>
                <a:gd name="T11" fmla="*/ 53 h 172"/>
                <a:gd name="T12" fmla="*/ 171 w 281"/>
                <a:gd name="T13" fmla="*/ 45 h 172"/>
                <a:gd name="T14" fmla="*/ 184 w 281"/>
                <a:gd name="T15" fmla="*/ 35 h 172"/>
                <a:gd name="T16" fmla="*/ 199 w 281"/>
                <a:gd name="T17" fmla="*/ 27 h 172"/>
                <a:gd name="T18" fmla="*/ 213 w 281"/>
                <a:gd name="T19" fmla="*/ 18 h 172"/>
                <a:gd name="T20" fmla="*/ 225 w 281"/>
                <a:gd name="T21" fmla="*/ 12 h 172"/>
                <a:gd name="T22" fmla="*/ 238 w 281"/>
                <a:gd name="T23" fmla="*/ 6 h 172"/>
                <a:gd name="T24" fmla="*/ 250 w 281"/>
                <a:gd name="T25" fmla="*/ 2 h 172"/>
                <a:gd name="T26" fmla="*/ 260 w 281"/>
                <a:gd name="T27" fmla="*/ 0 h 172"/>
                <a:gd name="T28" fmla="*/ 269 w 281"/>
                <a:gd name="T29" fmla="*/ 2 h 172"/>
                <a:gd name="T30" fmla="*/ 276 w 281"/>
                <a:gd name="T31" fmla="*/ 7 h 172"/>
                <a:gd name="T32" fmla="*/ 281 w 281"/>
                <a:gd name="T33" fmla="*/ 14 h 172"/>
                <a:gd name="T34" fmla="*/ 279 w 281"/>
                <a:gd name="T35" fmla="*/ 23 h 172"/>
                <a:gd name="T36" fmla="*/ 271 w 281"/>
                <a:gd name="T37" fmla="*/ 33 h 172"/>
                <a:gd name="T38" fmla="*/ 260 w 281"/>
                <a:gd name="T39" fmla="*/ 45 h 172"/>
                <a:gd name="T40" fmla="*/ 249 w 281"/>
                <a:gd name="T41" fmla="*/ 58 h 172"/>
                <a:gd name="T42" fmla="*/ 236 w 281"/>
                <a:gd name="T43" fmla="*/ 69 h 172"/>
                <a:gd name="T44" fmla="*/ 223 w 281"/>
                <a:gd name="T45" fmla="*/ 79 h 172"/>
                <a:gd name="T46" fmla="*/ 213 w 281"/>
                <a:gd name="T47" fmla="*/ 86 h 172"/>
                <a:gd name="T48" fmla="*/ 204 w 281"/>
                <a:gd name="T49" fmla="*/ 89 h 172"/>
                <a:gd name="T50" fmla="*/ 203 w 281"/>
                <a:gd name="T51" fmla="*/ 103 h 172"/>
                <a:gd name="T52" fmla="*/ 198 w 281"/>
                <a:gd name="T53" fmla="*/ 117 h 172"/>
                <a:gd name="T54" fmla="*/ 191 w 281"/>
                <a:gd name="T55" fmla="*/ 129 h 172"/>
                <a:gd name="T56" fmla="*/ 182 w 281"/>
                <a:gd name="T57" fmla="*/ 140 h 172"/>
                <a:gd name="T58" fmla="*/ 170 w 281"/>
                <a:gd name="T59" fmla="*/ 148 h 172"/>
                <a:gd name="T60" fmla="*/ 157 w 281"/>
                <a:gd name="T61" fmla="*/ 156 h 172"/>
                <a:gd name="T62" fmla="*/ 143 w 281"/>
                <a:gd name="T63" fmla="*/ 162 h 172"/>
                <a:gd name="T64" fmla="*/ 127 w 281"/>
                <a:gd name="T65" fmla="*/ 166 h 172"/>
                <a:gd name="T66" fmla="*/ 111 w 281"/>
                <a:gd name="T67" fmla="*/ 169 h 172"/>
                <a:gd name="T68" fmla="*/ 94 w 281"/>
                <a:gd name="T69" fmla="*/ 170 h 172"/>
                <a:gd name="T70" fmla="*/ 77 w 281"/>
                <a:gd name="T71" fmla="*/ 172 h 172"/>
                <a:gd name="T72" fmla="*/ 60 w 281"/>
                <a:gd name="T73" fmla="*/ 170 h 172"/>
                <a:gd name="T74" fmla="*/ 43 w 281"/>
                <a:gd name="T75" fmla="*/ 167 h 172"/>
                <a:gd name="T76" fmla="*/ 28 w 281"/>
                <a:gd name="T77" fmla="*/ 164 h 172"/>
                <a:gd name="T78" fmla="*/ 14 w 281"/>
                <a:gd name="T79" fmla="*/ 160 h 172"/>
                <a:gd name="T80" fmla="*/ 0 w 281"/>
                <a:gd name="T81" fmla="*/ 153 h 172"/>
                <a:gd name="T82" fmla="*/ 5 w 281"/>
                <a:gd name="T83" fmla="*/ 149 h 172"/>
                <a:gd name="T84" fmla="*/ 15 w 281"/>
                <a:gd name="T85" fmla="*/ 144 h 172"/>
                <a:gd name="T86" fmla="*/ 25 w 281"/>
                <a:gd name="T87" fmla="*/ 136 h 172"/>
                <a:gd name="T88" fmla="*/ 38 w 281"/>
                <a:gd name="T89" fmla="*/ 129 h 172"/>
                <a:gd name="T90" fmla="*/ 51 w 281"/>
                <a:gd name="T91" fmla="*/ 123 h 172"/>
                <a:gd name="T92" fmla="*/ 63 w 281"/>
                <a:gd name="T93" fmla="*/ 117 h 172"/>
                <a:gd name="T94" fmla="*/ 71 w 281"/>
                <a:gd name="T95" fmla="*/ 113 h 172"/>
                <a:gd name="T96" fmla="*/ 76 w 281"/>
                <a:gd name="T97" fmla="*/ 112 h 172"/>
                <a:gd name="T98" fmla="*/ 80 w 281"/>
                <a:gd name="T99" fmla="*/ 102 h 172"/>
                <a:gd name="T100" fmla="*/ 86 w 281"/>
                <a:gd name="T101" fmla="*/ 97 h 172"/>
                <a:gd name="T102" fmla="*/ 94 w 281"/>
                <a:gd name="T103" fmla="*/ 96 h 172"/>
                <a:gd name="T104" fmla="*/ 102 w 281"/>
                <a:gd name="T105" fmla="*/ 96 h 172"/>
                <a:gd name="T106" fmla="*/ 110 w 281"/>
                <a:gd name="T107" fmla="*/ 79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81" h="172">
                  <a:moveTo>
                    <a:pt x="110" y="79"/>
                  </a:moveTo>
                  <a:lnTo>
                    <a:pt x="116" y="78"/>
                  </a:lnTo>
                  <a:lnTo>
                    <a:pt x="124" y="74"/>
                  </a:lnTo>
                  <a:lnTo>
                    <a:pt x="134" y="68"/>
                  </a:lnTo>
                  <a:lnTo>
                    <a:pt x="144" y="62"/>
                  </a:lnTo>
                  <a:lnTo>
                    <a:pt x="157" y="53"/>
                  </a:lnTo>
                  <a:lnTo>
                    <a:pt x="171" y="45"/>
                  </a:lnTo>
                  <a:lnTo>
                    <a:pt x="184" y="35"/>
                  </a:lnTo>
                  <a:lnTo>
                    <a:pt x="199" y="27"/>
                  </a:lnTo>
                  <a:lnTo>
                    <a:pt x="213" y="18"/>
                  </a:lnTo>
                  <a:lnTo>
                    <a:pt x="225" y="12"/>
                  </a:lnTo>
                  <a:lnTo>
                    <a:pt x="238" y="6"/>
                  </a:lnTo>
                  <a:lnTo>
                    <a:pt x="250" y="2"/>
                  </a:lnTo>
                  <a:lnTo>
                    <a:pt x="260" y="0"/>
                  </a:lnTo>
                  <a:lnTo>
                    <a:pt x="269" y="2"/>
                  </a:lnTo>
                  <a:lnTo>
                    <a:pt x="276" y="7"/>
                  </a:lnTo>
                  <a:lnTo>
                    <a:pt x="281" y="14"/>
                  </a:lnTo>
                  <a:lnTo>
                    <a:pt x="279" y="23"/>
                  </a:lnTo>
                  <a:lnTo>
                    <a:pt x="271" y="33"/>
                  </a:lnTo>
                  <a:lnTo>
                    <a:pt x="260" y="45"/>
                  </a:lnTo>
                  <a:lnTo>
                    <a:pt x="249" y="58"/>
                  </a:lnTo>
                  <a:lnTo>
                    <a:pt x="236" y="69"/>
                  </a:lnTo>
                  <a:lnTo>
                    <a:pt x="223" y="79"/>
                  </a:lnTo>
                  <a:lnTo>
                    <a:pt x="213" y="86"/>
                  </a:lnTo>
                  <a:lnTo>
                    <a:pt x="204" y="89"/>
                  </a:lnTo>
                  <a:lnTo>
                    <a:pt x="203" y="103"/>
                  </a:lnTo>
                  <a:lnTo>
                    <a:pt x="198" y="117"/>
                  </a:lnTo>
                  <a:lnTo>
                    <a:pt x="191" y="129"/>
                  </a:lnTo>
                  <a:lnTo>
                    <a:pt x="182" y="140"/>
                  </a:lnTo>
                  <a:lnTo>
                    <a:pt x="170" y="148"/>
                  </a:lnTo>
                  <a:lnTo>
                    <a:pt x="157" y="156"/>
                  </a:lnTo>
                  <a:lnTo>
                    <a:pt x="143" y="162"/>
                  </a:lnTo>
                  <a:lnTo>
                    <a:pt x="127" y="166"/>
                  </a:lnTo>
                  <a:lnTo>
                    <a:pt x="111" y="169"/>
                  </a:lnTo>
                  <a:lnTo>
                    <a:pt x="94" y="170"/>
                  </a:lnTo>
                  <a:lnTo>
                    <a:pt x="77" y="172"/>
                  </a:lnTo>
                  <a:lnTo>
                    <a:pt x="60" y="170"/>
                  </a:lnTo>
                  <a:lnTo>
                    <a:pt x="43" y="167"/>
                  </a:lnTo>
                  <a:lnTo>
                    <a:pt x="28" y="164"/>
                  </a:lnTo>
                  <a:lnTo>
                    <a:pt x="14" y="160"/>
                  </a:lnTo>
                  <a:lnTo>
                    <a:pt x="0" y="153"/>
                  </a:lnTo>
                  <a:lnTo>
                    <a:pt x="5" y="149"/>
                  </a:lnTo>
                  <a:lnTo>
                    <a:pt x="15" y="144"/>
                  </a:lnTo>
                  <a:lnTo>
                    <a:pt x="25" y="136"/>
                  </a:lnTo>
                  <a:lnTo>
                    <a:pt x="38" y="129"/>
                  </a:lnTo>
                  <a:lnTo>
                    <a:pt x="51" y="123"/>
                  </a:lnTo>
                  <a:lnTo>
                    <a:pt x="63" y="117"/>
                  </a:lnTo>
                  <a:lnTo>
                    <a:pt x="71" y="113"/>
                  </a:lnTo>
                  <a:lnTo>
                    <a:pt x="76" y="112"/>
                  </a:lnTo>
                  <a:lnTo>
                    <a:pt x="80" y="102"/>
                  </a:lnTo>
                  <a:lnTo>
                    <a:pt x="86" y="97"/>
                  </a:lnTo>
                  <a:lnTo>
                    <a:pt x="94" y="96"/>
                  </a:lnTo>
                  <a:lnTo>
                    <a:pt x="102" y="96"/>
                  </a:lnTo>
                  <a:lnTo>
                    <a:pt x="110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5" name="Freeform 163"/>
            <p:cNvSpPr>
              <a:spLocks/>
            </p:cNvSpPr>
            <p:nvPr/>
          </p:nvSpPr>
          <p:spPr bwMode="auto">
            <a:xfrm>
              <a:off x="4579" y="3313"/>
              <a:ext cx="29" cy="42"/>
            </a:xfrm>
            <a:custGeom>
              <a:avLst/>
              <a:gdLst>
                <a:gd name="T0" fmla="*/ 137 w 146"/>
                <a:gd name="T1" fmla="*/ 84 h 210"/>
                <a:gd name="T2" fmla="*/ 133 w 146"/>
                <a:gd name="T3" fmla="*/ 95 h 210"/>
                <a:gd name="T4" fmla="*/ 120 w 146"/>
                <a:gd name="T5" fmla="*/ 112 h 210"/>
                <a:gd name="T6" fmla="*/ 101 w 146"/>
                <a:gd name="T7" fmla="*/ 133 h 210"/>
                <a:gd name="T8" fmla="*/ 80 w 146"/>
                <a:gd name="T9" fmla="*/ 157 h 210"/>
                <a:gd name="T10" fmla="*/ 57 w 146"/>
                <a:gd name="T11" fmla="*/ 178 h 210"/>
                <a:gd name="T12" fmla="*/ 37 w 146"/>
                <a:gd name="T13" fmla="*/ 196 h 210"/>
                <a:gd name="T14" fmla="*/ 20 w 146"/>
                <a:gd name="T15" fmla="*/ 208 h 210"/>
                <a:gd name="T16" fmla="*/ 10 w 146"/>
                <a:gd name="T17" fmla="*/ 210 h 210"/>
                <a:gd name="T18" fmla="*/ 1 w 146"/>
                <a:gd name="T19" fmla="*/ 205 h 210"/>
                <a:gd name="T20" fmla="*/ 0 w 146"/>
                <a:gd name="T21" fmla="*/ 196 h 210"/>
                <a:gd name="T22" fmla="*/ 3 w 146"/>
                <a:gd name="T23" fmla="*/ 184 h 210"/>
                <a:gd name="T24" fmla="*/ 12 w 146"/>
                <a:gd name="T25" fmla="*/ 173 h 210"/>
                <a:gd name="T26" fmla="*/ 22 w 146"/>
                <a:gd name="T27" fmla="*/ 161 h 210"/>
                <a:gd name="T28" fmla="*/ 34 w 146"/>
                <a:gd name="T29" fmla="*/ 151 h 210"/>
                <a:gd name="T30" fmla="*/ 44 w 146"/>
                <a:gd name="T31" fmla="*/ 144 h 210"/>
                <a:gd name="T32" fmla="*/ 52 w 146"/>
                <a:gd name="T33" fmla="*/ 142 h 210"/>
                <a:gd name="T34" fmla="*/ 56 w 146"/>
                <a:gd name="T35" fmla="*/ 125 h 210"/>
                <a:gd name="T36" fmla="*/ 66 w 146"/>
                <a:gd name="T37" fmla="*/ 111 h 210"/>
                <a:gd name="T38" fmla="*/ 78 w 146"/>
                <a:gd name="T39" fmla="*/ 99 h 210"/>
                <a:gd name="T40" fmla="*/ 88 w 146"/>
                <a:gd name="T41" fmla="*/ 89 h 210"/>
                <a:gd name="T42" fmla="*/ 96 w 146"/>
                <a:gd name="T43" fmla="*/ 79 h 210"/>
                <a:gd name="T44" fmla="*/ 96 w 146"/>
                <a:gd name="T45" fmla="*/ 68 h 210"/>
                <a:gd name="T46" fmla="*/ 85 w 146"/>
                <a:gd name="T47" fmla="*/ 56 h 210"/>
                <a:gd name="T48" fmla="*/ 61 w 146"/>
                <a:gd name="T49" fmla="*/ 41 h 210"/>
                <a:gd name="T50" fmla="*/ 70 w 146"/>
                <a:gd name="T51" fmla="*/ 25 h 210"/>
                <a:gd name="T52" fmla="*/ 64 w 146"/>
                <a:gd name="T53" fmla="*/ 24 h 210"/>
                <a:gd name="T54" fmla="*/ 57 w 146"/>
                <a:gd name="T55" fmla="*/ 23 h 210"/>
                <a:gd name="T56" fmla="*/ 51 w 146"/>
                <a:gd name="T57" fmla="*/ 22 h 210"/>
                <a:gd name="T58" fmla="*/ 45 w 146"/>
                <a:gd name="T59" fmla="*/ 20 h 210"/>
                <a:gd name="T60" fmla="*/ 39 w 146"/>
                <a:gd name="T61" fmla="*/ 18 h 210"/>
                <a:gd name="T62" fmla="*/ 34 w 146"/>
                <a:gd name="T63" fmla="*/ 16 h 210"/>
                <a:gd name="T64" fmla="*/ 30 w 146"/>
                <a:gd name="T65" fmla="*/ 15 h 210"/>
                <a:gd name="T66" fmla="*/ 27 w 146"/>
                <a:gd name="T67" fmla="*/ 15 h 210"/>
                <a:gd name="T68" fmla="*/ 33 w 146"/>
                <a:gd name="T69" fmla="*/ 12 h 210"/>
                <a:gd name="T70" fmla="*/ 38 w 146"/>
                <a:gd name="T71" fmla="*/ 9 h 210"/>
                <a:gd name="T72" fmla="*/ 44 w 146"/>
                <a:gd name="T73" fmla="*/ 6 h 210"/>
                <a:gd name="T74" fmla="*/ 48 w 146"/>
                <a:gd name="T75" fmla="*/ 5 h 210"/>
                <a:gd name="T76" fmla="*/ 53 w 146"/>
                <a:gd name="T77" fmla="*/ 4 h 210"/>
                <a:gd name="T78" fmla="*/ 59 w 146"/>
                <a:gd name="T79" fmla="*/ 4 h 210"/>
                <a:gd name="T80" fmla="*/ 64 w 146"/>
                <a:gd name="T81" fmla="*/ 5 h 210"/>
                <a:gd name="T82" fmla="*/ 70 w 146"/>
                <a:gd name="T83" fmla="*/ 7 h 210"/>
                <a:gd name="T84" fmla="*/ 78 w 146"/>
                <a:gd name="T85" fmla="*/ 4 h 210"/>
                <a:gd name="T86" fmla="*/ 87 w 146"/>
                <a:gd name="T87" fmla="*/ 3 h 210"/>
                <a:gd name="T88" fmla="*/ 97 w 146"/>
                <a:gd name="T89" fmla="*/ 1 h 210"/>
                <a:gd name="T90" fmla="*/ 109 w 146"/>
                <a:gd name="T91" fmla="*/ 0 h 210"/>
                <a:gd name="T92" fmla="*/ 119 w 146"/>
                <a:gd name="T93" fmla="*/ 1 h 210"/>
                <a:gd name="T94" fmla="*/ 129 w 146"/>
                <a:gd name="T95" fmla="*/ 3 h 210"/>
                <a:gd name="T96" fmla="*/ 138 w 146"/>
                <a:gd name="T97" fmla="*/ 5 h 210"/>
                <a:gd name="T98" fmla="*/ 146 w 146"/>
                <a:gd name="T99" fmla="*/ 8 h 210"/>
                <a:gd name="T100" fmla="*/ 143 w 146"/>
                <a:gd name="T101" fmla="*/ 15 h 210"/>
                <a:gd name="T102" fmla="*/ 140 w 146"/>
                <a:gd name="T103" fmla="*/ 24 h 210"/>
                <a:gd name="T104" fmla="*/ 139 w 146"/>
                <a:gd name="T105" fmla="*/ 33 h 210"/>
                <a:gd name="T106" fmla="*/ 138 w 146"/>
                <a:gd name="T107" fmla="*/ 43 h 210"/>
                <a:gd name="T108" fmla="*/ 137 w 146"/>
                <a:gd name="T109" fmla="*/ 54 h 210"/>
                <a:gd name="T110" fmla="*/ 137 w 146"/>
                <a:gd name="T111" fmla="*/ 64 h 210"/>
                <a:gd name="T112" fmla="*/ 137 w 146"/>
                <a:gd name="T113" fmla="*/ 75 h 210"/>
                <a:gd name="T114" fmla="*/ 137 w 146"/>
                <a:gd name="T115" fmla="*/ 8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6" h="210">
                  <a:moveTo>
                    <a:pt x="137" y="84"/>
                  </a:moveTo>
                  <a:lnTo>
                    <a:pt x="133" y="95"/>
                  </a:lnTo>
                  <a:lnTo>
                    <a:pt x="120" y="112"/>
                  </a:lnTo>
                  <a:lnTo>
                    <a:pt x="101" y="133"/>
                  </a:lnTo>
                  <a:lnTo>
                    <a:pt x="80" y="157"/>
                  </a:lnTo>
                  <a:lnTo>
                    <a:pt x="57" y="178"/>
                  </a:lnTo>
                  <a:lnTo>
                    <a:pt x="37" y="196"/>
                  </a:lnTo>
                  <a:lnTo>
                    <a:pt x="20" y="208"/>
                  </a:lnTo>
                  <a:lnTo>
                    <a:pt x="10" y="210"/>
                  </a:lnTo>
                  <a:lnTo>
                    <a:pt x="1" y="205"/>
                  </a:lnTo>
                  <a:lnTo>
                    <a:pt x="0" y="196"/>
                  </a:lnTo>
                  <a:lnTo>
                    <a:pt x="3" y="184"/>
                  </a:lnTo>
                  <a:lnTo>
                    <a:pt x="12" y="173"/>
                  </a:lnTo>
                  <a:lnTo>
                    <a:pt x="22" y="161"/>
                  </a:lnTo>
                  <a:lnTo>
                    <a:pt x="34" y="151"/>
                  </a:lnTo>
                  <a:lnTo>
                    <a:pt x="44" y="144"/>
                  </a:lnTo>
                  <a:lnTo>
                    <a:pt x="52" y="142"/>
                  </a:lnTo>
                  <a:lnTo>
                    <a:pt x="56" y="125"/>
                  </a:lnTo>
                  <a:lnTo>
                    <a:pt x="66" y="111"/>
                  </a:lnTo>
                  <a:lnTo>
                    <a:pt x="78" y="99"/>
                  </a:lnTo>
                  <a:lnTo>
                    <a:pt x="88" y="89"/>
                  </a:lnTo>
                  <a:lnTo>
                    <a:pt x="96" y="79"/>
                  </a:lnTo>
                  <a:lnTo>
                    <a:pt x="96" y="68"/>
                  </a:lnTo>
                  <a:lnTo>
                    <a:pt x="85" y="56"/>
                  </a:lnTo>
                  <a:lnTo>
                    <a:pt x="61" y="41"/>
                  </a:lnTo>
                  <a:lnTo>
                    <a:pt x="70" y="25"/>
                  </a:lnTo>
                  <a:lnTo>
                    <a:pt x="64" y="24"/>
                  </a:lnTo>
                  <a:lnTo>
                    <a:pt x="57" y="23"/>
                  </a:lnTo>
                  <a:lnTo>
                    <a:pt x="51" y="22"/>
                  </a:lnTo>
                  <a:lnTo>
                    <a:pt x="45" y="20"/>
                  </a:lnTo>
                  <a:lnTo>
                    <a:pt x="39" y="18"/>
                  </a:lnTo>
                  <a:lnTo>
                    <a:pt x="34" y="16"/>
                  </a:lnTo>
                  <a:lnTo>
                    <a:pt x="30" y="15"/>
                  </a:lnTo>
                  <a:lnTo>
                    <a:pt x="27" y="15"/>
                  </a:lnTo>
                  <a:lnTo>
                    <a:pt x="33" y="12"/>
                  </a:lnTo>
                  <a:lnTo>
                    <a:pt x="38" y="9"/>
                  </a:lnTo>
                  <a:lnTo>
                    <a:pt x="44" y="6"/>
                  </a:lnTo>
                  <a:lnTo>
                    <a:pt x="48" y="5"/>
                  </a:lnTo>
                  <a:lnTo>
                    <a:pt x="53" y="4"/>
                  </a:lnTo>
                  <a:lnTo>
                    <a:pt x="59" y="4"/>
                  </a:lnTo>
                  <a:lnTo>
                    <a:pt x="64" y="5"/>
                  </a:lnTo>
                  <a:lnTo>
                    <a:pt x="70" y="7"/>
                  </a:lnTo>
                  <a:lnTo>
                    <a:pt x="78" y="4"/>
                  </a:lnTo>
                  <a:lnTo>
                    <a:pt x="87" y="3"/>
                  </a:lnTo>
                  <a:lnTo>
                    <a:pt x="97" y="1"/>
                  </a:lnTo>
                  <a:lnTo>
                    <a:pt x="109" y="0"/>
                  </a:lnTo>
                  <a:lnTo>
                    <a:pt x="119" y="1"/>
                  </a:lnTo>
                  <a:lnTo>
                    <a:pt x="129" y="3"/>
                  </a:lnTo>
                  <a:lnTo>
                    <a:pt x="138" y="5"/>
                  </a:lnTo>
                  <a:lnTo>
                    <a:pt x="146" y="8"/>
                  </a:lnTo>
                  <a:lnTo>
                    <a:pt x="143" y="15"/>
                  </a:lnTo>
                  <a:lnTo>
                    <a:pt x="140" y="24"/>
                  </a:lnTo>
                  <a:lnTo>
                    <a:pt x="139" y="33"/>
                  </a:lnTo>
                  <a:lnTo>
                    <a:pt x="138" y="43"/>
                  </a:lnTo>
                  <a:lnTo>
                    <a:pt x="137" y="54"/>
                  </a:lnTo>
                  <a:lnTo>
                    <a:pt x="137" y="64"/>
                  </a:lnTo>
                  <a:lnTo>
                    <a:pt x="137" y="75"/>
                  </a:lnTo>
                  <a:lnTo>
                    <a:pt x="137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6" name="Freeform 164"/>
            <p:cNvSpPr>
              <a:spLocks/>
            </p:cNvSpPr>
            <p:nvPr/>
          </p:nvSpPr>
          <p:spPr bwMode="auto">
            <a:xfrm>
              <a:off x="4793" y="3312"/>
              <a:ext cx="94" cy="72"/>
            </a:xfrm>
            <a:custGeom>
              <a:avLst/>
              <a:gdLst>
                <a:gd name="T0" fmla="*/ 332 w 469"/>
                <a:gd name="T1" fmla="*/ 154 h 362"/>
                <a:gd name="T2" fmla="*/ 296 w 469"/>
                <a:gd name="T3" fmla="*/ 197 h 362"/>
                <a:gd name="T4" fmla="*/ 258 w 469"/>
                <a:gd name="T5" fmla="*/ 242 h 362"/>
                <a:gd name="T6" fmla="*/ 218 w 469"/>
                <a:gd name="T7" fmla="*/ 285 h 362"/>
                <a:gd name="T8" fmla="*/ 176 w 469"/>
                <a:gd name="T9" fmla="*/ 322 h 362"/>
                <a:gd name="T10" fmla="*/ 130 w 469"/>
                <a:gd name="T11" fmla="*/ 350 h 362"/>
                <a:gd name="T12" fmla="*/ 81 w 469"/>
                <a:gd name="T13" fmla="*/ 362 h 362"/>
                <a:gd name="T14" fmla="*/ 28 w 469"/>
                <a:gd name="T15" fmla="*/ 355 h 362"/>
                <a:gd name="T16" fmla="*/ 13 w 469"/>
                <a:gd name="T17" fmla="*/ 333 h 362"/>
                <a:gd name="T18" fmla="*/ 43 w 469"/>
                <a:gd name="T19" fmla="*/ 309 h 362"/>
                <a:gd name="T20" fmla="*/ 78 w 469"/>
                <a:gd name="T21" fmla="*/ 283 h 362"/>
                <a:gd name="T22" fmla="*/ 115 w 469"/>
                <a:gd name="T23" fmla="*/ 255 h 362"/>
                <a:gd name="T24" fmla="*/ 151 w 469"/>
                <a:gd name="T25" fmla="*/ 226 h 362"/>
                <a:gd name="T26" fmla="*/ 183 w 469"/>
                <a:gd name="T27" fmla="*/ 196 h 362"/>
                <a:gd name="T28" fmla="*/ 208 w 469"/>
                <a:gd name="T29" fmla="*/ 165 h 362"/>
                <a:gd name="T30" fmla="*/ 221 w 469"/>
                <a:gd name="T31" fmla="*/ 133 h 362"/>
                <a:gd name="T32" fmla="*/ 210 w 469"/>
                <a:gd name="T33" fmla="*/ 119 h 362"/>
                <a:gd name="T34" fmla="*/ 189 w 469"/>
                <a:gd name="T35" fmla="*/ 132 h 362"/>
                <a:gd name="T36" fmla="*/ 170 w 469"/>
                <a:gd name="T37" fmla="*/ 147 h 362"/>
                <a:gd name="T38" fmla="*/ 148 w 469"/>
                <a:gd name="T39" fmla="*/ 153 h 362"/>
                <a:gd name="T40" fmla="*/ 143 w 469"/>
                <a:gd name="T41" fmla="*/ 144 h 362"/>
                <a:gd name="T42" fmla="*/ 156 w 469"/>
                <a:gd name="T43" fmla="*/ 134 h 362"/>
                <a:gd name="T44" fmla="*/ 164 w 469"/>
                <a:gd name="T45" fmla="*/ 122 h 362"/>
                <a:gd name="T46" fmla="*/ 180 w 469"/>
                <a:gd name="T47" fmla="*/ 96 h 362"/>
                <a:gd name="T48" fmla="*/ 204 w 469"/>
                <a:gd name="T49" fmla="*/ 69 h 362"/>
                <a:gd name="T50" fmla="*/ 228 w 469"/>
                <a:gd name="T51" fmla="*/ 51 h 362"/>
                <a:gd name="T52" fmla="*/ 241 w 469"/>
                <a:gd name="T53" fmla="*/ 38 h 362"/>
                <a:gd name="T54" fmla="*/ 257 w 469"/>
                <a:gd name="T55" fmla="*/ 22 h 362"/>
                <a:gd name="T56" fmla="*/ 283 w 469"/>
                <a:gd name="T57" fmla="*/ 11 h 362"/>
                <a:gd name="T58" fmla="*/ 318 w 469"/>
                <a:gd name="T59" fmla="*/ 3 h 362"/>
                <a:gd name="T60" fmla="*/ 358 w 469"/>
                <a:gd name="T61" fmla="*/ 0 h 362"/>
                <a:gd name="T62" fmla="*/ 397 w 469"/>
                <a:gd name="T63" fmla="*/ 0 h 362"/>
                <a:gd name="T64" fmla="*/ 432 w 469"/>
                <a:gd name="T65" fmla="*/ 3 h 362"/>
                <a:gd name="T66" fmla="*/ 459 w 469"/>
                <a:gd name="T67" fmla="*/ 8 h 362"/>
                <a:gd name="T68" fmla="*/ 460 w 469"/>
                <a:gd name="T69" fmla="*/ 27 h 362"/>
                <a:gd name="T70" fmla="*/ 432 w 469"/>
                <a:gd name="T71" fmla="*/ 61 h 362"/>
                <a:gd name="T72" fmla="*/ 398 w 469"/>
                <a:gd name="T73" fmla="*/ 94 h 362"/>
                <a:gd name="T74" fmla="*/ 364 w 469"/>
                <a:gd name="T75" fmla="*/ 123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69" h="362">
                  <a:moveTo>
                    <a:pt x="350" y="136"/>
                  </a:moveTo>
                  <a:lnTo>
                    <a:pt x="332" y="154"/>
                  </a:lnTo>
                  <a:lnTo>
                    <a:pt x="314" y="175"/>
                  </a:lnTo>
                  <a:lnTo>
                    <a:pt x="296" y="197"/>
                  </a:lnTo>
                  <a:lnTo>
                    <a:pt x="277" y="219"/>
                  </a:lnTo>
                  <a:lnTo>
                    <a:pt x="258" y="242"/>
                  </a:lnTo>
                  <a:lnTo>
                    <a:pt x="239" y="264"/>
                  </a:lnTo>
                  <a:lnTo>
                    <a:pt x="218" y="285"/>
                  </a:lnTo>
                  <a:lnTo>
                    <a:pt x="197" y="304"/>
                  </a:lnTo>
                  <a:lnTo>
                    <a:pt x="176" y="322"/>
                  </a:lnTo>
                  <a:lnTo>
                    <a:pt x="154" y="337"/>
                  </a:lnTo>
                  <a:lnTo>
                    <a:pt x="130" y="350"/>
                  </a:lnTo>
                  <a:lnTo>
                    <a:pt x="107" y="357"/>
                  </a:lnTo>
                  <a:lnTo>
                    <a:pt x="81" y="362"/>
                  </a:lnTo>
                  <a:lnTo>
                    <a:pt x="56" y="362"/>
                  </a:lnTo>
                  <a:lnTo>
                    <a:pt x="28" y="355"/>
                  </a:lnTo>
                  <a:lnTo>
                    <a:pt x="0" y="344"/>
                  </a:lnTo>
                  <a:lnTo>
                    <a:pt x="13" y="333"/>
                  </a:lnTo>
                  <a:lnTo>
                    <a:pt x="27" y="321"/>
                  </a:lnTo>
                  <a:lnTo>
                    <a:pt x="43" y="309"/>
                  </a:lnTo>
                  <a:lnTo>
                    <a:pt x="60" y="296"/>
                  </a:lnTo>
                  <a:lnTo>
                    <a:pt x="78" y="283"/>
                  </a:lnTo>
                  <a:lnTo>
                    <a:pt x="97" y="269"/>
                  </a:lnTo>
                  <a:lnTo>
                    <a:pt x="115" y="255"/>
                  </a:lnTo>
                  <a:lnTo>
                    <a:pt x="134" y="240"/>
                  </a:lnTo>
                  <a:lnTo>
                    <a:pt x="151" y="226"/>
                  </a:lnTo>
                  <a:lnTo>
                    <a:pt x="168" y="211"/>
                  </a:lnTo>
                  <a:lnTo>
                    <a:pt x="183" y="196"/>
                  </a:lnTo>
                  <a:lnTo>
                    <a:pt x="196" y="180"/>
                  </a:lnTo>
                  <a:lnTo>
                    <a:pt x="208" y="165"/>
                  </a:lnTo>
                  <a:lnTo>
                    <a:pt x="215" y="149"/>
                  </a:lnTo>
                  <a:lnTo>
                    <a:pt x="221" y="133"/>
                  </a:lnTo>
                  <a:lnTo>
                    <a:pt x="223" y="117"/>
                  </a:lnTo>
                  <a:lnTo>
                    <a:pt x="210" y="119"/>
                  </a:lnTo>
                  <a:lnTo>
                    <a:pt x="199" y="125"/>
                  </a:lnTo>
                  <a:lnTo>
                    <a:pt x="189" y="132"/>
                  </a:lnTo>
                  <a:lnTo>
                    <a:pt x="179" y="139"/>
                  </a:lnTo>
                  <a:lnTo>
                    <a:pt x="170" y="147"/>
                  </a:lnTo>
                  <a:lnTo>
                    <a:pt x="160" y="152"/>
                  </a:lnTo>
                  <a:lnTo>
                    <a:pt x="148" y="153"/>
                  </a:lnTo>
                  <a:lnTo>
                    <a:pt x="137" y="150"/>
                  </a:lnTo>
                  <a:lnTo>
                    <a:pt x="143" y="144"/>
                  </a:lnTo>
                  <a:lnTo>
                    <a:pt x="149" y="138"/>
                  </a:lnTo>
                  <a:lnTo>
                    <a:pt x="156" y="134"/>
                  </a:lnTo>
                  <a:lnTo>
                    <a:pt x="162" y="133"/>
                  </a:lnTo>
                  <a:lnTo>
                    <a:pt x="164" y="122"/>
                  </a:lnTo>
                  <a:lnTo>
                    <a:pt x="171" y="110"/>
                  </a:lnTo>
                  <a:lnTo>
                    <a:pt x="180" y="96"/>
                  </a:lnTo>
                  <a:lnTo>
                    <a:pt x="191" y="82"/>
                  </a:lnTo>
                  <a:lnTo>
                    <a:pt x="204" y="69"/>
                  </a:lnTo>
                  <a:lnTo>
                    <a:pt x="216" y="59"/>
                  </a:lnTo>
                  <a:lnTo>
                    <a:pt x="228" y="51"/>
                  </a:lnTo>
                  <a:lnTo>
                    <a:pt x="239" y="49"/>
                  </a:lnTo>
                  <a:lnTo>
                    <a:pt x="241" y="38"/>
                  </a:lnTo>
                  <a:lnTo>
                    <a:pt x="247" y="30"/>
                  </a:lnTo>
                  <a:lnTo>
                    <a:pt x="257" y="22"/>
                  </a:lnTo>
                  <a:lnTo>
                    <a:pt x="268" y="16"/>
                  </a:lnTo>
                  <a:lnTo>
                    <a:pt x="283" y="11"/>
                  </a:lnTo>
                  <a:lnTo>
                    <a:pt x="300" y="6"/>
                  </a:lnTo>
                  <a:lnTo>
                    <a:pt x="318" y="3"/>
                  </a:lnTo>
                  <a:lnTo>
                    <a:pt x="338" y="1"/>
                  </a:lnTo>
                  <a:lnTo>
                    <a:pt x="358" y="0"/>
                  </a:lnTo>
                  <a:lnTo>
                    <a:pt x="378" y="0"/>
                  </a:lnTo>
                  <a:lnTo>
                    <a:pt x="397" y="0"/>
                  </a:lnTo>
                  <a:lnTo>
                    <a:pt x="415" y="1"/>
                  </a:lnTo>
                  <a:lnTo>
                    <a:pt x="432" y="3"/>
                  </a:lnTo>
                  <a:lnTo>
                    <a:pt x="447" y="5"/>
                  </a:lnTo>
                  <a:lnTo>
                    <a:pt x="459" y="8"/>
                  </a:lnTo>
                  <a:lnTo>
                    <a:pt x="469" y="11"/>
                  </a:lnTo>
                  <a:lnTo>
                    <a:pt x="460" y="27"/>
                  </a:lnTo>
                  <a:lnTo>
                    <a:pt x="448" y="44"/>
                  </a:lnTo>
                  <a:lnTo>
                    <a:pt x="432" y="61"/>
                  </a:lnTo>
                  <a:lnTo>
                    <a:pt x="416" y="77"/>
                  </a:lnTo>
                  <a:lnTo>
                    <a:pt x="398" y="94"/>
                  </a:lnTo>
                  <a:lnTo>
                    <a:pt x="380" y="109"/>
                  </a:lnTo>
                  <a:lnTo>
                    <a:pt x="364" y="123"/>
                  </a:lnTo>
                  <a:lnTo>
                    <a:pt x="350" y="1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7" name="Freeform 165"/>
            <p:cNvSpPr>
              <a:spLocks/>
            </p:cNvSpPr>
            <p:nvPr/>
          </p:nvSpPr>
          <p:spPr bwMode="auto">
            <a:xfrm>
              <a:off x="4749" y="3368"/>
              <a:ext cx="22" cy="17"/>
            </a:xfrm>
            <a:custGeom>
              <a:avLst/>
              <a:gdLst>
                <a:gd name="T0" fmla="*/ 77 w 111"/>
                <a:gd name="T1" fmla="*/ 8 h 83"/>
                <a:gd name="T2" fmla="*/ 86 w 111"/>
                <a:gd name="T3" fmla="*/ 2 h 83"/>
                <a:gd name="T4" fmla="*/ 94 w 111"/>
                <a:gd name="T5" fmla="*/ 0 h 83"/>
                <a:gd name="T6" fmla="*/ 100 w 111"/>
                <a:gd name="T7" fmla="*/ 1 h 83"/>
                <a:gd name="T8" fmla="*/ 105 w 111"/>
                <a:gd name="T9" fmla="*/ 6 h 83"/>
                <a:gd name="T10" fmla="*/ 108 w 111"/>
                <a:gd name="T11" fmla="*/ 14 h 83"/>
                <a:gd name="T12" fmla="*/ 111 w 111"/>
                <a:gd name="T13" fmla="*/ 23 h 83"/>
                <a:gd name="T14" fmla="*/ 111 w 111"/>
                <a:gd name="T15" fmla="*/ 34 h 83"/>
                <a:gd name="T16" fmla="*/ 108 w 111"/>
                <a:gd name="T17" fmla="*/ 45 h 83"/>
                <a:gd name="T18" fmla="*/ 104 w 111"/>
                <a:gd name="T19" fmla="*/ 56 h 83"/>
                <a:gd name="T20" fmla="*/ 98 w 111"/>
                <a:gd name="T21" fmla="*/ 66 h 83"/>
                <a:gd name="T22" fmla="*/ 88 w 111"/>
                <a:gd name="T23" fmla="*/ 74 h 83"/>
                <a:gd name="T24" fmla="*/ 77 w 111"/>
                <a:gd name="T25" fmla="*/ 80 h 83"/>
                <a:gd name="T26" fmla="*/ 62 w 111"/>
                <a:gd name="T27" fmla="*/ 83 h 83"/>
                <a:gd name="T28" fmla="*/ 45 w 111"/>
                <a:gd name="T29" fmla="*/ 82 h 83"/>
                <a:gd name="T30" fmla="*/ 23 w 111"/>
                <a:gd name="T31" fmla="*/ 77 h 83"/>
                <a:gd name="T32" fmla="*/ 0 w 111"/>
                <a:gd name="T33" fmla="*/ 66 h 83"/>
                <a:gd name="T34" fmla="*/ 4 w 111"/>
                <a:gd name="T35" fmla="*/ 63 h 83"/>
                <a:gd name="T36" fmla="*/ 8 w 111"/>
                <a:gd name="T37" fmla="*/ 58 h 83"/>
                <a:gd name="T38" fmla="*/ 13 w 111"/>
                <a:gd name="T39" fmla="*/ 54 h 83"/>
                <a:gd name="T40" fmla="*/ 17 w 111"/>
                <a:gd name="T41" fmla="*/ 50 h 83"/>
                <a:gd name="T42" fmla="*/ 22 w 111"/>
                <a:gd name="T43" fmla="*/ 47 h 83"/>
                <a:gd name="T44" fmla="*/ 27 w 111"/>
                <a:gd name="T45" fmla="*/ 44 h 83"/>
                <a:gd name="T46" fmla="*/ 31 w 111"/>
                <a:gd name="T47" fmla="*/ 43 h 83"/>
                <a:gd name="T48" fmla="*/ 34 w 111"/>
                <a:gd name="T49" fmla="*/ 41 h 83"/>
                <a:gd name="T50" fmla="*/ 35 w 111"/>
                <a:gd name="T51" fmla="*/ 37 h 83"/>
                <a:gd name="T52" fmla="*/ 39 w 111"/>
                <a:gd name="T53" fmla="*/ 33 h 83"/>
                <a:gd name="T54" fmla="*/ 46 w 111"/>
                <a:gd name="T55" fmla="*/ 28 h 83"/>
                <a:gd name="T56" fmla="*/ 52 w 111"/>
                <a:gd name="T57" fmla="*/ 21 h 83"/>
                <a:gd name="T58" fmla="*/ 60 w 111"/>
                <a:gd name="T59" fmla="*/ 17 h 83"/>
                <a:gd name="T60" fmla="*/ 66 w 111"/>
                <a:gd name="T61" fmla="*/ 13 h 83"/>
                <a:gd name="T62" fmla="*/ 72 w 111"/>
                <a:gd name="T63" fmla="*/ 10 h 83"/>
                <a:gd name="T64" fmla="*/ 77 w 111"/>
                <a:gd name="T65" fmla="*/ 8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1" h="83">
                  <a:moveTo>
                    <a:pt x="77" y="8"/>
                  </a:moveTo>
                  <a:lnTo>
                    <a:pt x="86" y="2"/>
                  </a:lnTo>
                  <a:lnTo>
                    <a:pt x="94" y="0"/>
                  </a:lnTo>
                  <a:lnTo>
                    <a:pt x="100" y="1"/>
                  </a:lnTo>
                  <a:lnTo>
                    <a:pt x="105" y="6"/>
                  </a:lnTo>
                  <a:lnTo>
                    <a:pt x="108" y="14"/>
                  </a:lnTo>
                  <a:lnTo>
                    <a:pt x="111" y="23"/>
                  </a:lnTo>
                  <a:lnTo>
                    <a:pt x="111" y="34"/>
                  </a:lnTo>
                  <a:lnTo>
                    <a:pt x="108" y="45"/>
                  </a:lnTo>
                  <a:lnTo>
                    <a:pt x="104" y="56"/>
                  </a:lnTo>
                  <a:lnTo>
                    <a:pt x="98" y="66"/>
                  </a:lnTo>
                  <a:lnTo>
                    <a:pt x="88" y="74"/>
                  </a:lnTo>
                  <a:lnTo>
                    <a:pt x="77" y="80"/>
                  </a:lnTo>
                  <a:lnTo>
                    <a:pt x="62" y="83"/>
                  </a:lnTo>
                  <a:lnTo>
                    <a:pt x="45" y="82"/>
                  </a:lnTo>
                  <a:lnTo>
                    <a:pt x="23" y="77"/>
                  </a:lnTo>
                  <a:lnTo>
                    <a:pt x="0" y="66"/>
                  </a:lnTo>
                  <a:lnTo>
                    <a:pt x="4" y="63"/>
                  </a:lnTo>
                  <a:lnTo>
                    <a:pt x="8" y="58"/>
                  </a:lnTo>
                  <a:lnTo>
                    <a:pt x="13" y="54"/>
                  </a:lnTo>
                  <a:lnTo>
                    <a:pt x="17" y="50"/>
                  </a:lnTo>
                  <a:lnTo>
                    <a:pt x="22" y="47"/>
                  </a:lnTo>
                  <a:lnTo>
                    <a:pt x="27" y="44"/>
                  </a:lnTo>
                  <a:lnTo>
                    <a:pt x="31" y="43"/>
                  </a:lnTo>
                  <a:lnTo>
                    <a:pt x="34" y="41"/>
                  </a:lnTo>
                  <a:lnTo>
                    <a:pt x="35" y="37"/>
                  </a:lnTo>
                  <a:lnTo>
                    <a:pt x="39" y="33"/>
                  </a:lnTo>
                  <a:lnTo>
                    <a:pt x="46" y="28"/>
                  </a:lnTo>
                  <a:lnTo>
                    <a:pt x="52" y="21"/>
                  </a:lnTo>
                  <a:lnTo>
                    <a:pt x="60" y="17"/>
                  </a:lnTo>
                  <a:lnTo>
                    <a:pt x="66" y="13"/>
                  </a:lnTo>
                  <a:lnTo>
                    <a:pt x="72" y="10"/>
                  </a:lnTo>
                  <a:lnTo>
                    <a:pt x="77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8" name="Freeform 166"/>
            <p:cNvSpPr>
              <a:spLocks/>
            </p:cNvSpPr>
            <p:nvPr/>
          </p:nvSpPr>
          <p:spPr bwMode="auto">
            <a:xfrm>
              <a:off x="4857" y="3370"/>
              <a:ext cx="15" cy="15"/>
            </a:xfrm>
            <a:custGeom>
              <a:avLst/>
              <a:gdLst>
                <a:gd name="T0" fmla="*/ 63 w 76"/>
                <a:gd name="T1" fmla="*/ 0 h 76"/>
                <a:gd name="T2" fmla="*/ 71 w 76"/>
                <a:gd name="T3" fmla="*/ 3 h 76"/>
                <a:gd name="T4" fmla="*/ 76 w 76"/>
                <a:gd name="T5" fmla="*/ 13 h 76"/>
                <a:gd name="T6" fmla="*/ 76 w 76"/>
                <a:gd name="T7" fmla="*/ 29 h 76"/>
                <a:gd name="T8" fmla="*/ 72 w 76"/>
                <a:gd name="T9" fmla="*/ 47 h 76"/>
                <a:gd name="T10" fmla="*/ 63 w 76"/>
                <a:gd name="T11" fmla="*/ 63 h 76"/>
                <a:gd name="T12" fmla="*/ 50 w 76"/>
                <a:gd name="T13" fmla="*/ 74 h 76"/>
                <a:gd name="T14" fmla="*/ 30 w 76"/>
                <a:gd name="T15" fmla="*/ 76 h 76"/>
                <a:gd name="T16" fmla="*/ 5 w 76"/>
                <a:gd name="T17" fmla="*/ 66 h 76"/>
                <a:gd name="T18" fmla="*/ 0 w 76"/>
                <a:gd name="T19" fmla="*/ 61 h 76"/>
                <a:gd name="T20" fmla="*/ 2 w 76"/>
                <a:gd name="T21" fmla="*/ 53 h 76"/>
                <a:gd name="T22" fmla="*/ 9 w 76"/>
                <a:gd name="T23" fmla="*/ 42 h 76"/>
                <a:gd name="T24" fmla="*/ 21 w 76"/>
                <a:gd name="T25" fmla="*/ 30 h 76"/>
                <a:gd name="T26" fmla="*/ 34 w 76"/>
                <a:gd name="T27" fmla="*/ 20 h 76"/>
                <a:gd name="T28" fmla="*/ 47 w 76"/>
                <a:gd name="T29" fmla="*/ 10 h 76"/>
                <a:gd name="T30" fmla="*/ 57 w 76"/>
                <a:gd name="T31" fmla="*/ 3 h 76"/>
                <a:gd name="T32" fmla="*/ 63 w 76"/>
                <a:gd name="T3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76">
                  <a:moveTo>
                    <a:pt x="63" y="0"/>
                  </a:moveTo>
                  <a:lnTo>
                    <a:pt x="71" y="3"/>
                  </a:lnTo>
                  <a:lnTo>
                    <a:pt x="76" y="13"/>
                  </a:lnTo>
                  <a:lnTo>
                    <a:pt x="76" y="29"/>
                  </a:lnTo>
                  <a:lnTo>
                    <a:pt x="72" y="47"/>
                  </a:lnTo>
                  <a:lnTo>
                    <a:pt x="63" y="63"/>
                  </a:lnTo>
                  <a:lnTo>
                    <a:pt x="50" y="74"/>
                  </a:lnTo>
                  <a:lnTo>
                    <a:pt x="30" y="76"/>
                  </a:lnTo>
                  <a:lnTo>
                    <a:pt x="5" y="66"/>
                  </a:lnTo>
                  <a:lnTo>
                    <a:pt x="0" y="61"/>
                  </a:lnTo>
                  <a:lnTo>
                    <a:pt x="2" y="53"/>
                  </a:lnTo>
                  <a:lnTo>
                    <a:pt x="9" y="42"/>
                  </a:lnTo>
                  <a:lnTo>
                    <a:pt x="21" y="30"/>
                  </a:lnTo>
                  <a:lnTo>
                    <a:pt x="34" y="20"/>
                  </a:lnTo>
                  <a:lnTo>
                    <a:pt x="47" y="10"/>
                  </a:lnTo>
                  <a:lnTo>
                    <a:pt x="57" y="3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719" name="Freeform 167"/>
            <p:cNvSpPr>
              <a:spLocks/>
            </p:cNvSpPr>
            <p:nvPr/>
          </p:nvSpPr>
          <p:spPr bwMode="auto">
            <a:xfrm>
              <a:off x="4926" y="3363"/>
              <a:ext cx="24" cy="21"/>
            </a:xfrm>
            <a:custGeom>
              <a:avLst/>
              <a:gdLst>
                <a:gd name="T0" fmla="*/ 111 w 119"/>
                <a:gd name="T1" fmla="*/ 68 h 108"/>
                <a:gd name="T2" fmla="*/ 111 w 119"/>
                <a:gd name="T3" fmla="*/ 75 h 108"/>
                <a:gd name="T4" fmla="*/ 112 w 119"/>
                <a:gd name="T5" fmla="*/ 80 h 108"/>
                <a:gd name="T6" fmla="*/ 113 w 119"/>
                <a:gd name="T7" fmla="*/ 84 h 108"/>
                <a:gd name="T8" fmla="*/ 115 w 119"/>
                <a:gd name="T9" fmla="*/ 89 h 108"/>
                <a:gd name="T10" fmla="*/ 116 w 119"/>
                <a:gd name="T11" fmla="*/ 93 h 108"/>
                <a:gd name="T12" fmla="*/ 118 w 119"/>
                <a:gd name="T13" fmla="*/ 96 h 108"/>
                <a:gd name="T14" fmla="*/ 119 w 119"/>
                <a:gd name="T15" fmla="*/ 99 h 108"/>
                <a:gd name="T16" fmla="*/ 119 w 119"/>
                <a:gd name="T17" fmla="*/ 102 h 108"/>
                <a:gd name="T18" fmla="*/ 108 w 119"/>
                <a:gd name="T19" fmla="*/ 104 h 108"/>
                <a:gd name="T20" fmla="*/ 93 w 119"/>
                <a:gd name="T21" fmla="*/ 107 h 108"/>
                <a:gd name="T22" fmla="*/ 77 w 119"/>
                <a:gd name="T23" fmla="*/ 108 h 108"/>
                <a:gd name="T24" fmla="*/ 60 w 119"/>
                <a:gd name="T25" fmla="*/ 108 h 108"/>
                <a:gd name="T26" fmla="*/ 42 w 119"/>
                <a:gd name="T27" fmla="*/ 107 h 108"/>
                <a:gd name="T28" fmla="*/ 26 w 119"/>
                <a:gd name="T29" fmla="*/ 106 h 108"/>
                <a:gd name="T30" fmla="*/ 11 w 119"/>
                <a:gd name="T31" fmla="*/ 103 h 108"/>
                <a:gd name="T32" fmla="*/ 0 w 119"/>
                <a:gd name="T33" fmla="*/ 100 h 108"/>
                <a:gd name="T34" fmla="*/ 5 w 119"/>
                <a:gd name="T35" fmla="*/ 96 h 108"/>
                <a:gd name="T36" fmla="*/ 10 w 119"/>
                <a:gd name="T37" fmla="*/ 89 h 108"/>
                <a:gd name="T38" fmla="*/ 19 w 119"/>
                <a:gd name="T39" fmla="*/ 81 h 108"/>
                <a:gd name="T40" fmla="*/ 27 w 119"/>
                <a:gd name="T41" fmla="*/ 72 h 108"/>
                <a:gd name="T42" fmla="*/ 36 w 119"/>
                <a:gd name="T43" fmla="*/ 64 h 108"/>
                <a:gd name="T44" fmla="*/ 44 w 119"/>
                <a:gd name="T45" fmla="*/ 57 h 108"/>
                <a:gd name="T46" fmla="*/ 53 w 119"/>
                <a:gd name="T47" fmla="*/ 52 h 108"/>
                <a:gd name="T48" fmla="*/ 60 w 119"/>
                <a:gd name="T49" fmla="*/ 50 h 108"/>
                <a:gd name="T50" fmla="*/ 62 w 119"/>
                <a:gd name="T51" fmla="*/ 43 h 108"/>
                <a:gd name="T52" fmla="*/ 66 w 119"/>
                <a:gd name="T53" fmla="*/ 35 h 108"/>
                <a:gd name="T54" fmla="*/ 74 w 119"/>
                <a:gd name="T55" fmla="*/ 27 h 108"/>
                <a:gd name="T56" fmla="*/ 82 w 119"/>
                <a:gd name="T57" fmla="*/ 18 h 108"/>
                <a:gd name="T58" fmla="*/ 91 w 119"/>
                <a:gd name="T59" fmla="*/ 12 h 108"/>
                <a:gd name="T60" fmla="*/ 99 w 119"/>
                <a:gd name="T61" fmla="*/ 6 h 108"/>
                <a:gd name="T62" fmla="*/ 107 w 119"/>
                <a:gd name="T63" fmla="*/ 1 h 108"/>
                <a:gd name="T64" fmla="*/ 111 w 119"/>
                <a:gd name="T65" fmla="*/ 0 h 108"/>
                <a:gd name="T66" fmla="*/ 113 w 119"/>
                <a:gd name="T67" fmla="*/ 7 h 108"/>
                <a:gd name="T68" fmla="*/ 114 w 119"/>
                <a:gd name="T69" fmla="*/ 14 h 108"/>
                <a:gd name="T70" fmla="*/ 114 w 119"/>
                <a:gd name="T71" fmla="*/ 23 h 108"/>
                <a:gd name="T72" fmla="*/ 114 w 119"/>
                <a:gd name="T73" fmla="*/ 31 h 108"/>
                <a:gd name="T74" fmla="*/ 113 w 119"/>
                <a:gd name="T75" fmla="*/ 40 h 108"/>
                <a:gd name="T76" fmla="*/ 112 w 119"/>
                <a:gd name="T77" fmla="*/ 49 h 108"/>
                <a:gd name="T78" fmla="*/ 111 w 119"/>
                <a:gd name="T79" fmla="*/ 59 h 108"/>
                <a:gd name="T80" fmla="*/ 111 w 119"/>
                <a:gd name="T81" fmla="*/ 6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9" h="108">
                  <a:moveTo>
                    <a:pt x="111" y="68"/>
                  </a:moveTo>
                  <a:lnTo>
                    <a:pt x="111" y="75"/>
                  </a:lnTo>
                  <a:lnTo>
                    <a:pt x="112" y="80"/>
                  </a:lnTo>
                  <a:lnTo>
                    <a:pt x="113" y="84"/>
                  </a:lnTo>
                  <a:lnTo>
                    <a:pt x="115" y="89"/>
                  </a:lnTo>
                  <a:lnTo>
                    <a:pt x="116" y="93"/>
                  </a:lnTo>
                  <a:lnTo>
                    <a:pt x="118" y="96"/>
                  </a:lnTo>
                  <a:lnTo>
                    <a:pt x="119" y="99"/>
                  </a:lnTo>
                  <a:lnTo>
                    <a:pt x="119" y="102"/>
                  </a:lnTo>
                  <a:lnTo>
                    <a:pt x="108" y="104"/>
                  </a:lnTo>
                  <a:lnTo>
                    <a:pt x="93" y="107"/>
                  </a:lnTo>
                  <a:lnTo>
                    <a:pt x="77" y="108"/>
                  </a:lnTo>
                  <a:lnTo>
                    <a:pt x="60" y="108"/>
                  </a:lnTo>
                  <a:lnTo>
                    <a:pt x="42" y="107"/>
                  </a:lnTo>
                  <a:lnTo>
                    <a:pt x="26" y="106"/>
                  </a:lnTo>
                  <a:lnTo>
                    <a:pt x="11" y="103"/>
                  </a:lnTo>
                  <a:lnTo>
                    <a:pt x="0" y="100"/>
                  </a:lnTo>
                  <a:lnTo>
                    <a:pt x="5" y="96"/>
                  </a:lnTo>
                  <a:lnTo>
                    <a:pt x="10" y="89"/>
                  </a:lnTo>
                  <a:lnTo>
                    <a:pt x="19" y="81"/>
                  </a:lnTo>
                  <a:lnTo>
                    <a:pt x="27" y="72"/>
                  </a:lnTo>
                  <a:lnTo>
                    <a:pt x="36" y="64"/>
                  </a:lnTo>
                  <a:lnTo>
                    <a:pt x="44" y="57"/>
                  </a:lnTo>
                  <a:lnTo>
                    <a:pt x="53" y="52"/>
                  </a:lnTo>
                  <a:lnTo>
                    <a:pt x="60" y="50"/>
                  </a:lnTo>
                  <a:lnTo>
                    <a:pt x="62" y="43"/>
                  </a:lnTo>
                  <a:lnTo>
                    <a:pt x="66" y="35"/>
                  </a:lnTo>
                  <a:lnTo>
                    <a:pt x="74" y="27"/>
                  </a:lnTo>
                  <a:lnTo>
                    <a:pt x="82" y="18"/>
                  </a:lnTo>
                  <a:lnTo>
                    <a:pt x="91" y="12"/>
                  </a:lnTo>
                  <a:lnTo>
                    <a:pt x="99" y="6"/>
                  </a:lnTo>
                  <a:lnTo>
                    <a:pt x="107" y="1"/>
                  </a:lnTo>
                  <a:lnTo>
                    <a:pt x="111" y="0"/>
                  </a:lnTo>
                  <a:lnTo>
                    <a:pt x="113" y="7"/>
                  </a:lnTo>
                  <a:lnTo>
                    <a:pt x="114" y="14"/>
                  </a:lnTo>
                  <a:lnTo>
                    <a:pt x="114" y="23"/>
                  </a:lnTo>
                  <a:lnTo>
                    <a:pt x="114" y="31"/>
                  </a:lnTo>
                  <a:lnTo>
                    <a:pt x="113" y="40"/>
                  </a:lnTo>
                  <a:lnTo>
                    <a:pt x="112" y="49"/>
                  </a:lnTo>
                  <a:lnTo>
                    <a:pt x="111" y="59"/>
                  </a:lnTo>
                  <a:lnTo>
                    <a:pt x="111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07554" name="Rectangle 2"/>
          <p:cNvSpPr>
            <a:spLocks noGrp="1" noChangeArrowheads="1"/>
          </p:cNvSpPr>
          <p:nvPr>
            <p:ph type="title"/>
          </p:nvPr>
        </p:nvSpPr>
        <p:spPr>
          <a:xfrm>
            <a:off x="-39688" y="0"/>
            <a:ext cx="9183687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</a:t>
            </a:r>
            <a:r>
              <a:rPr lang="en-US" sz="4800" b="1" dirty="0" smtClean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Burns</a:t>
            </a:r>
            <a:endParaRPr lang="en-US" dirty="0">
              <a:solidFill>
                <a:srgbClr val="0B0B09"/>
              </a:solidFill>
            </a:endParaRPr>
          </a:p>
        </p:txBody>
      </p:sp>
      <p:sp>
        <p:nvSpPr>
          <p:cNvPr id="4075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990133" y="1690140"/>
            <a:ext cx="4038600" cy="4006850"/>
          </a:xfrm>
        </p:spPr>
        <p:txBody>
          <a:bodyPr/>
          <a:lstStyle/>
          <a:p>
            <a:pPr marL="284163" indent="-284163"/>
            <a:r>
              <a:rPr lang="en-US" sz="36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areas where water temperature seems too hot</a:t>
            </a:r>
          </a:p>
          <a:p>
            <a:pPr marL="284163" indent="-284163"/>
            <a:r>
              <a:rPr lang="en-US" sz="3600" b="1" dirty="0">
                <a:solidFill>
                  <a:srgbClr val="FF99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Monitor smoking practices</a:t>
            </a:r>
          </a:p>
        </p:txBody>
      </p:sp>
      <p:grpSp>
        <p:nvGrpSpPr>
          <p:cNvPr id="407661" name="Group 109"/>
          <p:cNvGrpSpPr>
            <a:grpSpLocks noChangeAspect="1"/>
          </p:cNvGrpSpPr>
          <p:nvPr/>
        </p:nvGrpSpPr>
        <p:grpSpPr bwMode="auto">
          <a:xfrm>
            <a:off x="5260605" y="3832743"/>
            <a:ext cx="1477963" cy="1439289"/>
            <a:chOff x="3743" y="999"/>
            <a:chExt cx="1414" cy="1377"/>
          </a:xfrm>
        </p:grpSpPr>
        <p:sp>
          <p:nvSpPr>
            <p:cNvPr id="407660" name="AutoShape 108"/>
            <p:cNvSpPr>
              <a:spLocks noChangeAspect="1" noChangeArrowheads="1" noTextEdit="1"/>
            </p:cNvSpPr>
            <p:nvPr/>
          </p:nvSpPr>
          <p:spPr bwMode="auto">
            <a:xfrm>
              <a:off x="3743" y="999"/>
              <a:ext cx="1414" cy="13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2" name="Freeform 110"/>
            <p:cNvSpPr>
              <a:spLocks/>
            </p:cNvSpPr>
            <p:nvPr/>
          </p:nvSpPr>
          <p:spPr bwMode="auto">
            <a:xfrm>
              <a:off x="3751" y="999"/>
              <a:ext cx="1406" cy="1377"/>
            </a:xfrm>
            <a:custGeom>
              <a:avLst/>
              <a:gdLst>
                <a:gd name="T0" fmla="*/ 4649 w 8437"/>
                <a:gd name="T1" fmla="*/ 21 h 8262"/>
                <a:gd name="T2" fmla="*/ 5271 w 8437"/>
                <a:gd name="T3" fmla="*/ 130 h 8262"/>
                <a:gd name="T4" fmla="*/ 5858 w 8437"/>
                <a:gd name="T5" fmla="*/ 325 h 8262"/>
                <a:gd name="T6" fmla="*/ 6403 w 8437"/>
                <a:gd name="T7" fmla="*/ 599 h 8262"/>
                <a:gd name="T8" fmla="*/ 6900 w 8437"/>
                <a:gd name="T9" fmla="*/ 945 h 8262"/>
                <a:gd name="T10" fmla="*/ 7339 w 8437"/>
                <a:gd name="T11" fmla="*/ 1355 h 8262"/>
                <a:gd name="T12" fmla="*/ 7716 w 8437"/>
                <a:gd name="T13" fmla="*/ 1823 h 8262"/>
                <a:gd name="T14" fmla="*/ 8020 w 8437"/>
                <a:gd name="T15" fmla="*/ 2342 h 8262"/>
                <a:gd name="T16" fmla="*/ 8247 w 8437"/>
                <a:gd name="T17" fmla="*/ 2904 h 8262"/>
                <a:gd name="T18" fmla="*/ 8389 w 8437"/>
                <a:gd name="T19" fmla="*/ 3502 h 8262"/>
                <a:gd name="T20" fmla="*/ 8437 w 8437"/>
                <a:gd name="T21" fmla="*/ 4131 h 8262"/>
                <a:gd name="T22" fmla="*/ 8389 w 8437"/>
                <a:gd name="T23" fmla="*/ 4758 h 8262"/>
                <a:gd name="T24" fmla="*/ 8247 w 8437"/>
                <a:gd name="T25" fmla="*/ 5356 h 8262"/>
                <a:gd name="T26" fmla="*/ 8020 w 8437"/>
                <a:gd name="T27" fmla="*/ 5919 h 8262"/>
                <a:gd name="T28" fmla="*/ 7716 w 8437"/>
                <a:gd name="T29" fmla="*/ 6437 h 8262"/>
                <a:gd name="T30" fmla="*/ 7339 w 8437"/>
                <a:gd name="T31" fmla="*/ 6906 h 8262"/>
                <a:gd name="T32" fmla="*/ 6900 w 8437"/>
                <a:gd name="T33" fmla="*/ 7316 h 8262"/>
                <a:gd name="T34" fmla="*/ 6403 w 8437"/>
                <a:gd name="T35" fmla="*/ 7663 h 8262"/>
                <a:gd name="T36" fmla="*/ 5858 w 8437"/>
                <a:gd name="T37" fmla="*/ 7937 h 8262"/>
                <a:gd name="T38" fmla="*/ 5271 w 8437"/>
                <a:gd name="T39" fmla="*/ 8132 h 8262"/>
                <a:gd name="T40" fmla="*/ 4649 w 8437"/>
                <a:gd name="T41" fmla="*/ 8241 h 8262"/>
                <a:gd name="T42" fmla="*/ 4002 w 8437"/>
                <a:gd name="T43" fmla="*/ 8256 h 8262"/>
                <a:gd name="T44" fmla="*/ 3370 w 8437"/>
                <a:gd name="T45" fmla="*/ 8177 h 8262"/>
                <a:gd name="T46" fmla="*/ 2771 w 8437"/>
                <a:gd name="T47" fmla="*/ 8011 h 8262"/>
                <a:gd name="T48" fmla="*/ 2210 w 8437"/>
                <a:gd name="T49" fmla="*/ 7761 h 8262"/>
                <a:gd name="T50" fmla="*/ 1697 w 8437"/>
                <a:gd name="T51" fmla="*/ 7440 h 8262"/>
                <a:gd name="T52" fmla="*/ 1239 w 8437"/>
                <a:gd name="T53" fmla="*/ 7049 h 8262"/>
                <a:gd name="T54" fmla="*/ 840 w 8437"/>
                <a:gd name="T55" fmla="*/ 6599 h 8262"/>
                <a:gd name="T56" fmla="*/ 510 w 8437"/>
                <a:gd name="T57" fmla="*/ 6097 h 8262"/>
                <a:gd name="T58" fmla="*/ 256 w 8437"/>
                <a:gd name="T59" fmla="*/ 5549 h 8262"/>
                <a:gd name="T60" fmla="*/ 86 w 8437"/>
                <a:gd name="T61" fmla="*/ 4962 h 8262"/>
                <a:gd name="T62" fmla="*/ 6 w 8437"/>
                <a:gd name="T63" fmla="*/ 4342 h 8262"/>
                <a:gd name="T64" fmla="*/ 22 w 8437"/>
                <a:gd name="T65" fmla="*/ 3709 h 8262"/>
                <a:gd name="T66" fmla="*/ 133 w 8437"/>
                <a:gd name="T67" fmla="*/ 3101 h 8262"/>
                <a:gd name="T68" fmla="*/ 333 w 8437"/>
                <a:gd name="T69" fmla="*/ 2525 h 8262"/>
                <a:gd name="T70" fmla="*/ 612 w 8437"/>
                <a:gd name="T71" fmla="*/ 1991 h 8262"/>
                <a:gd name="T72" fmla="*/ 966 w 8437"/>
                <a:gd name="T73" fmla="*/ 1505 h 8262"/>
                <a:gd name="T74" fmla="*/ 1384 w 8437"/>
                <a:gd name="T75" fmla="*/ 1075 h 8262"/>
                <a:gd name="T76" fmla="*/ 1862 w 8437"/>
                <a:gd name="T77" fmla="*/ 706 h 8262"/>
                <a:gd name="T78" fmla="*/ 2392 w 8437"/>
                <a:gd name="T79" fmla="*/ 408 h 8262"/>
                <a:gd name="T80" fmla="*/ 2967 w 8437"/>
                <a:gd name="T81" fmla="*/ 186 h 8262"/>
                <a:gd name="T82" fmla="*/ 3578 w 8437"/>
                <a:gd name="T83" fmla="*/ 48 h 8262"/>
                <a:gd name="T84" fmla="*/ 4219 w 8437"/>
                <a:gd name="T85" fmla="*/ 0 h 8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437" h="8262">
                  <a:moveTo>
                    <a:pt x="4219" y="0"/>
                  </a:moveTo>
                  <a:lnTo>
                    <a:pt x="4435" y="6"/>
                  </a:lnTo>
                  <a:lnTo>
                    <a:pt x="4649" y="21"/>
                  </a:lnTo>
                  <a:lnTo>
                    <a:pt x="4860" y="48"/>
                  </a:lnTo>
                  <a:lnTo>
                    <a:pt x="5067" y="85"/>
                  </a:lnTo>
                  <a:lnTo>
                    <a:pt x="5271" y="130"/>
                  </a:lnTo>
                  <a:lnTo>
                    <a:pt x="5471" y="186"/>
                  </a:lnTo>
                  <a:lnTo>
                    <a:pt x="5666" y="251"/>
                  </a:lnTo>
                  <a:lnTo>
                    <a:pt x="5858" y="325"/>
                  </a:lnTo>
                  <a:lnTo>
                    <a:pt x="6045" y="408"/>
                  </a:lnTo>
                  <a:lnTo>
                    <a:pt x="6227" y="499"/>
                  </a:lnTo>
                  <a:lnTo>
                    <a:pt x="6403" y="599"/>
                  </a:lnTo>
                  <a:lnTo>
                    <a:pt x="6575" y="706"/>
                  </a:lnTo>
                  <a:lnTo>
                    <a:pt x="6740" y="822"/>
                  </a:lnTo>
                  <a:lnTo>
                    <a:pt x="6900" y="945"/>
                  </a:lnTo>
                  <a:lnTo>
                    <a:pt x="7053" y="1075"/>
                  </a:lnTo>
                  <a:lnTo>
                    <a:pt x="7200" y="1211"/>
                  </a:lnTo>
                  <a:lnTo>
                    <a:pt x="7339" y="1355"/>
                  </a:lnTo>
                  <a:lnTo>
                    <a:pt x="7472" y="1505"/>
                  </a:lnTo>
                  <a:lnTo>
                    <a:pt x="7597" y="1661"/>
                  </a:lnTo>
                  <a:lnTo>
                    <a:pt x="7716" y="1823"/>
                  </a:lnTo>
                  <a:lnTo>
                    <a:pt x="7825" y="1991"/>
                  </a:lnTo>
                  <a:lnTo>
                    <a:pt x="7927" y="2164"/>
                  </a:lnTo>
                  <a:lnTo>
                    <a:pt x="8020" y="2342"/>
                  </a:lnTo>
                  <a:lnTo>
                    <a:pt x="8104" y="2525"/>
                  </a:lnTo>
                  <a:lnTo>
                    <a:pt x="8181" y="2713"/>
                  </a:lnTo>
                  <a:lnTo>
                    <a:pt x="8247" y="2904"/>
                  </a:lnTo>
                  <a:lnTo>
                    <a:pt x="8304" y="3101"/>
                  </a:lnTo>
                  <a:lnTo>
                    <a:pt x="8351" y="3300"/>
                  </a:lnTo>
                  <a:lnTo>
                    <a:pt x="8389" y="3502"/>
                  </a:lnTo>
                  <a:lnTo>
                    <a:pt x="8415" y="3709"/>
                  </a:lnTo>
                  <a:lnTo>
                    <a:pt x="8431" y="3918"/>
                  </a:lnTo>
                  <a:lnTo>
                    <a:pt x="8437" y="4131"/>
                  </a:lnTo>
                  <a:lnTo>
                    <a:pt x="8431" y="4342"/>
                  </a:lnTo>
                  <a:lnTo>
                    <a:pt x="8415" y="4553"/>
                  </a:lnTo>
                  <a:lnTo>
                    <a:pt x="8389" y="4758"/>
                  </a:lnTo>
                  <a:lnTo>
                    <a:pt x="8351" y="4962"/>
                  </a:lnTo>
                  <a:lnTo>
                    <a:pt x="8304" y="5161"/>
                  </a:lnTo>
                  <a:lnTo>
                    <a:pt x="8247" y="5356"/>
                  </a:lnTo>
                  <a:lnTo>
                    <a:pt x="8181" y="5549"/>
                  </a:lnTo>
                  <a:lnTo>
                    <a:pt x="8104" y="5736"/>
                  </a:lnTo>
                  <a:lnTo>
                    <a:pt x="8020" y="5919"/>
                  </a:lnTo>
                  <a:lnTo>
                    <a:pt x="7927" y="6097"/>
                  </a:lnTo>
                  <a:lnTo>
                    <a:pt x="7825" y="6271"/>
                  </a:lnTo>
                  <a:lnTo>
                    <a:pt x="7716" y="6437"/>
                  </a:lnTo>
                  <a:lnTo>
                    <a:pt x="7597" y="6599"/>
                  </a:lnTo>
                  <a:lnTo>
                    <a:pt x="7472" y="6756"/>
                  </a:lnTo>
                  <a:lnTo>
                    <a:pt x="7339" y="6906"/>
                  </a:lnTo>
                  <a:lnTo>
                    <a:pt x="7200" y="7049"/>
                  </a:lnTo>
                  <a:lnTo>
                    <a:pt x="7053" y="7187"/>
                  </a:lnTo>
                  <a:lnTo>
                    <a:pt x="6900" y="7316"/>
                  </a:lnTo>
                  <a:lnTo>
                    <a:pt x="6740" y="7440"/>
                  </a:lnTo>
                  <a:lnTo>
                    <a:pt x="6575" y="7555"/>
                  </a:lnTo>
                  <a:lnTo>
                    <a:pt x="6403" y="7663"/>
                  </a:lnTo>
                  <a:lnTo>
                    <a:pt x="6227" y="7761"/>
                  </a:lnTo>
                  <a:lnTo>
                    <a:pt x="6045" y="7853"/>
                  </a:lnTo>
                  <a:lnTo>
                    <a:pt x="5858" y="7937"/>
                  </a:lnTo>
                  <a:lnTo>
                    <a:pt x="5666" y="8011"/>
                  </a:lnTo>
                  <a:lnTo>
                    <a:pt x="5471" y="8075"/>
                  </a:lnTo>
                  <a:lnTo>
                    <a:pt x="5271" y="8132"/>
                  </a:lnTo>
                  <a:lnTo>
                    <a:pt x="5067" y="8177"/>
                  </a:lnTo>
                  <a:lnTo>
                    <a:pt x="4860" y="8214"/>
                  </a:lnTo>
                  <a:lnTo>
                    <a:pt x="4649" y="8241"/>
                  </a:lnTo>
                  <a:lnTo>
                    <a:pt x="4435" y="8256"/>
                  </a:lnTo>
                  <a:lnTo>
                    <a:pt x="4219" y="8262"/>
                  </a:lnTo>
                  <a:lnTo>
                    <a:pt x="4002" y="8256"/>
                  </a:lnTo>
                  <a:lnTo>
                    <a:pt x="3788" y="8241"/>
                  </a:lnTo>
                  <a:lnTo>
                    <a:pt x="3578" y="8214"/>
                  </a:lnTo>
                  <a:lnTo>
                    <a:pt x="3370" y="8177"/>
                  </a:lnTo>
                  <a:lnTo>
                    <a:pt x="3167" y="8132"/>
                  </a:lnTo>
                  <a:lnTo>
                    <a:pt x="2967" y="8075"/>
                  </a:lnTo>
                  <a:lnTo>
                    <a:pt x="2771" y="8011"/>
                  </a:lnTo>
                  <a:lnTo>
                    <a:pt x="2579" y="7937"/>
                  </a:lnTo>
                  <a:lnTo>
                    <a:pt x="2392" y="7853"/>
                  </a:lnTo>
                  <a:lnTo>
                    <a:pt x="2210" y="7761"/>
                  </a:lnTo>
                  <a:lnTo>
                    <a:pt x="2034" y="7663"/>
                  </a:lnTo>
                  <a:lnTo>
                    <a:pt x="1862" y="7555"/>
                  </a:lnTo>
                  <a:lnTo>
                    <a:pt x="1697" y="7440"/>
                  </a:lnTo>
                  <a:lnTo>
                    <a:pt x="1538" y="7316"/>
                  </a:lnTo>
                  <a:lnTo>
                    <a:pt x="1384" y="7187"/>
                  </a:lnTo>
                  <a:lnTo>
                    <a:pt x="1239" y="7049"/>
                  </a:lnTo>
                  <a:lnTo>
                    <a:pt x="1099" y="6906"/>
                  </a:lnTo>
                  <a:lnTo>
                    <a:pt x="966" y="6756"/>
                  </a:lnTo>
                  <a:lnTo>
                    <a:pt x="840" y="6599"/>
                  </a:lnTo>
                  <a:lnTo>
                    <a:pt x="723" y="6437"/>
                  </a:lnTo>
                  <a:lnTo>
                    <a:pt x="612" y="6271"/>
                  </a:lnTo>
                  <a:lnTo>
                    <a:pt x="510" y="6097"/>
                  </a:lnTo>
                  <a:lnTo>
                    <a:pt x="417" y="5919"/>
                  </a:lnTo>
                  <a:lnTo>
                    <a:pt x="333" y="5736"/>
                  </a:lnTo>
                  <a:lnTo>
                    <a:pt x="256" y="5549"/>
                  </a:lnTo>
                  <a:lnTo>
                    <a:pt x="190" y="5356"/>
                  </a:lnTo>
                  <a:lnTo>
                    <a:pt x="133" y="5161"/>
                  </a:lnTo>
                  <a:lnTo>
                    <a:pt x="86" y="4962"/>
                  </a:lnTo>
                  <a:lnTo>
                    <a:pt x="49" y="4758"/>
                  </a:lnTo>
                  <a:lnTo>
                    <a:pt x="22" y="4553"/>
                  </a:lnTo>
                  <a:lnTo>
                    <a:pt x="6" y="4342"/>
                  </a:lnTo>
                  <a:lnTo>
                    <a:pt x="0" y="4131"/>
                  </a:lnTo>
                  <a:lnTo>
                    <a:pt x="6" y="3918"/>
                  </a:lnTo>
                  <a:lnTo>
                    <a:pt x="22" y="3709"/>
                  </a:lnTo>
                  <a:lnTo>
                    <a:pt x="49" y="3502"/>
                  </a:lnTo>
                  <a:lnTo>
                    <a:pt x="86" y="3300"/>
                  </a:lnTo>
                  <a:lnTo>
                    <a:pt x="133" y="3101"/>
                  </a:lnTo>
                  <a:lnTo>
                    <a:pt x="190" y="2904"/>
                  </a:lnTo>
                  <a:lnTo>
                    <a:pt x="256" y="2713"/>
                  </a:lnTo>
                  <a:lnTo>
                    <a:pt x="333" y="2525"/>
                  </a:lnTo>
                  <a:lnTo>
                    <a:pt x="417" y="2342"/>
                  </a:lnTo>
                  <a:lnTo>
                    <a:pt x="510" y="2164"/>
                  </a:lnTo>
                  <a:lnTo>
                    <a:pt x="612" y="1991"/>
                  </a:lnTo>
                  <a:lnTo>
                    <a:pt x="723" y="1823"/>
                  </a:lnTo>
                  <a:lnTo>
                    <a:pt x="840" y="1661"/>
                  </a:lnTo>
                  <a:lnTo>
                    <a:pt x="966" y="1505"/>
                  </a:lnTo>
                  <a:lnTo>
                    <a:pt x="1099" y="1355"/>
                  </a:lnTo>
                  <a:lnTo>
                    <a:pt x="1239" y="1211"/>
                  </a:lnTo>
                  <a:lnTo>
                    <a:pt x="1384" y="1075"/>
                  </a:lnTo>
                  <a:lnTo>
                    <a:pt x="1538" y="945"/>
                  </a:lnTo>
                  <a:lnTo>
                    <a:pt x="1697" y="822"/>
                  </a:lnTo>
                  <a:lnTo>
                    <a:pt x="1862" y="706"/>
                  </a:lnTo>
                  <a:lnTo>
                    <a:pt x="2034" y="599"/>
                  </a:lnTo>
                  <a:lnTo>
                    <a:pt x="2210" y="499"/>
                  </a:lnTo>
                  <a:lnTo>
                    <a:pt x="2392" y="408"/>
                  </a:lnTo>
                  <a:lnTo>
                    <a:pt x="2579" y="325"/>
                  </a:lnTo>
                  <a:lnTo>
                    <a:pt x="2771" y="251"/>
                  </a:lnTo>
                  <a:lnTo>
                    <a:pt x="2967" y="186"/>
                  </a:lnTo>
                  <a:lnTo>
                    <a:pt x="3167" y="130"/>
                  </a:lnTo>
                  <a:lnTo>
                    <a:pt x="3370" y="85"/>
                  </a:lnTo>
                  <a:lnTo>
                    <a:pt x="3578" y="48"/>
                  </a:lnTo>
                  <a:lnTo>
                    <a:pt x="3788" y="21"/>
                  </a:lnTo>
                  <a:lnTo>
                    <a:pt x="4002" y="6"/>
                  </a:lnTo>
                  <a:lnTo>
                    <a:pt x="421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3" name="Freeform 111"/>
            <p:cNvSpPr>
              <a:spLocks/>
            </p:cNvSpPr>
            <p:nvPr/>
          </p:nvSpPr>
          <p:spPr bwMode="auto">
            <a:xfrm>
              <a:off x="4208" y="1794"/>
              <a:ext cx="706" cy="112"/>
            </a:xfrm>
            <a:custGeom>
              <a:avLst/>
              <a:gdLst>
                <a:gd name="T0" fmla="*/ 4223 w 4233"/>
                <a:gd name="T1" fmla="*/ 567 h 670"/>
                <a:gd name="T2" fmla="*/ 4181 w 4233"/>
                <a:gd name="T3" fmla="*/ 427 h 670"/>
                <a:gd name="T4" fmla="*/ 4182 w 4233"/>
                <a:gd name="T5" fmla="*/ 213 h 670"/>
                <a:gd name="T6" fmla="*/ 4135 w 4233"/>
                <a:gd name="T7" fmla="*/ 31 h 670"/>
                <a:gd name="T8" fmla="*/ 3847 w 4233"/>
                <a:gd name="T9" fmla="*/ 11 h 670"/>
                <a:gd name="T10" fmla="*/ 3627 w 4233"/>
                <a:gd name="T11" fmla="*/ 18 h 670"/>
                <a:gd name="T12" fmla="*/ 3441 w 4233"/>
                <a:gd name="T13" fmla="*/ 23 h 670"/>
                <a:gd name="T14" fmla="*/ 3239 w 4233"/>
                <a:gd name="T15" fmla="*/ 17 h 670"/>
                <a:gd name="T16" fmla="*/ 3132 w 4233"/>
                <a:gd name="T17" fmla="*/ 20 h 670"/>
                <a:gd name="T18" fmla="*/ 2971 w 4233"/>
                <a:gd name="T19" fmla="*/ 59 h 670"/>
                <a:gd name="T20" fmla="*/ 2877 w 4233"/>
                <a:gd name="T21" fmla="*/ 115 h 670"/>
                <a:gd name="T22" fmla="*/ 2702 w 4233"/>
                <a:gd name="T23" fmla="*/ 252 h 670"/>
                <a:gd name="T24" fmla="*/ 2573 w 4233"/>
                <a:gd name="T25" fmla="*/ 354 h 670"/>
                <a:gd name="T26" fmla="*/ 2520 w 4233"/>
                <a:gd name="T27" fmla="*/ 404 h 670"/>
                <a:gd name="T28" fmla="*/ 2499 w 4233"/>
                <a:gd name="T29" fmla="*/ 511 h 670"/>
                <a:gd name="T30" fmla="*/ 2403 w 4233"/>
                <a:gd name="T31" fmla="*/ 498 h 670"/>
                <a:gd name="T32" fmla="*/ 2573 w 4233"/>
                <a:gd name="T33" fmla="*/ 316 h 670"/>
                <a:gd name="T34" fmla="*/ 2745 w 4233"/>
                <a:gd name="T35" fmla="*/ 166 h 670"/>
                <a:gd name="T36" fmla="*/ 2854 w 4233"/>
                <a:gd name="T37" fmla="*/ 79 h 670"/>
                <a:gd name="T38" fmla="*/ 2658 w 4233"/>
                <a:gd name="T39" fmla="*/ 61 h 670"/>
                <a:gd name="T40" fmla="*/ 2540 w 4233"/>
                <a:gd name="T41" fmla="*/ 47 h 670"/>
                <a:gd name="T42" fmla="*/ 2460 w 4233"/>
                <a:gd name="T43" fmla="*/ 49 h 670"/>
                <a:gd name="T44" fmla="*/ 2394 w 4233"/>
                <a:gd name="T45" fmla="*/ 47 h 670"/>
                <a:gd name="T46" fmla="*/ 2279 w 4233"/>
                <a:gd name="T47" fmla="*/ 49 h 670"/>
                <a:gd name="T48" fmla="*/ 2152 w 4233"/>
                <a:gd name="T49" fmla="*/ 49 h 670"/>
                <a:gd name="T50" fmla="*/ 1978 w 4233"/>
                <a:gd name="T51" fmla="*/ 36 h 670"/>
                <a:gd name="T52" fmla="*/ 1772 w 4233"/>
                <a:gd name="T53" fmla="*/ 20 h 670"/>
                <a:gd name="T54" fmla="*/ 1485 w 4233"/>
                <a:gd name="T55" fmla="*/ 14 h 670"/>
                <a:gd name="T56" fmla="*/ 1256 w 4233"/>
                <a:gd name="T57" fmla="*/ 13 h 670"/>
                <a:gd name="T58" fmla="*/ 1027 w 4233"/>
                <a:gd name="T59" fmla="*/ 23 h 670"/>
                <a:gd name="T60" fmla="*/ 827 w 4233"/>
                <a:gd name="T61" fmla="*/ 43 h 670"/>
                <a:gd name="T62" fmla="*/ 756 w 4233"/>
                <a:gd name="T63" fmla="*/ 40 h 670"/>
                <a:gd name="T64" fmla="*/ 598 w 4233"/>
                <a:gd name="T65" fmla="*/ 124 h 670"/>
                <a:gd name="T66" fmla="*/ 447 w 4233"/>
                <a:gd name="T67" fmla="*/ 244 h 670"/>
                <a:gd name="T68" fmla="*/ 316 w 4233"/>
                <a:gd name="T69" fmla="*/ 226 h 670"/>
                <a:gd name="T70" fmla="*/ 403 w 4233"/>
                <a:gd name="T71" fmla="*/ 165 h 670"/>
                <a:gd name="T72" fmla="*/ 379 w 4233"/>
                <a:gd name="T73" fmla="*/ 54 h 670"/>
                <a:gd name="T74" fmla="*/ 243 w 4233"/>
                <a:gd name="T75" fmla="*/ 30 h 670"/>
                <a:gd name="T76" fmla="*/ 103 w 4233"/>
                <a:gd name="T77" fmla="*/ 26 h 670"/>
                <a:gd name="T78" fmla="*/ 24 w 4233"/>
                <a:gd name="T79" fmla="*/ 108 h 670"/>
                <a:gd name="T80" fmla="*/ 13 w 4233"/>
                <a:gd name="T81" fmla="*/ 535 h 670"/>
                <a:gd name="T82" fmla="*/ 232 w 4233"/>
                <a:gd name="T83" fmla="*/ 645 h 670"/>
                <a:gd name="T84" fmla="*/ 523 w 4233"/>
                <a:gd name="T85" fmla="*/ 667 h 670"/>
                <a:gd name="T86" fmla="*/ 662 w 4233"/>
                <a:gd name="T87" fmla="*/ 655 h 670"/>
                <a:gd name="T88" fmla="*/ 817 w 4233"/>
                <a:gd name="T89" fmla="*/ 652 h 670"/>
                <a:gd name="T90" fmla="*/ 1077 w 4233"/>
                <a:gd name="T91" fmla="*/ 655 h 670"/>
                <a:gd name="T92" fmla="*/ 1224 w 4233"/>
                <a:gd name="T93" fmla="*/ 635 h 670"/>
                <a:gd name="T94" fmla="*/ 1296 w 4233"/>
                <a:gd name="T95" fmla="*/ 602 h 670"/>
                <a:gd name="T96" fmla="*/ 1330 w 4233"/>
                <a:gd name="T97" fmla="*/ 500 h 670"/>
                <a:gd name="T98" fmla="*/ 1410 w 4233"/>
                <a:gd name="T99" fmla="*/ 602 h 670"/>
                <a:gd name="T100" fmla="*/ 1594 w 4233"/>
                <a:gd name="T101" fmla="*/ 526 h 670"/>
                <a:gd name="T102" fmla="*/ 1665 w 4233"/>
                <a:gd name="T103" fmla="*/ 612 h 670"/>
                <a:gd name="T104" fmla="*/ 1853 w 4233"/>
                <a:gd name="T105" fmla="*/ 634 h 670"/>
                <a:gd name="T106" fmla="*/ 2079 w 4233"/>
                <a:gd name="T107" fmla="*/ 616 h 670"/>
                <a:gd name="T108" fmla="*/ 2387 w 4233"/>
                <a:gd name="T109" fmla="*/ 630 h 670"/>
                <a:gd name="T110" fmla="*/ 2769 w 4233"/>
                <a:gd name="T111" fmla="*/ 627 h 670"/>
                <a:gd name="T112" fmla="*/ 3041 w 4233"/>
                <a:gd name="T113" fmla="*/ 629 h 670"/>
                <a:gd name="T114" fmla="*/ 3201 w 4233"/>
                <a:gd name="T115" fmla="*/ 625 h 670"/>
                <a:gd name="T116" fmla="*/ 3451 w 4233"/>
                <a:gd name="T117" fmla="*/ 638 h 670"/>
                <a:gd name="T118" fmla="*/ 3782 w 4233"/>
                <a:gd name="T119" fmla="*/ 657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33" h="670">
                  <a:moveTo>
                    <a:pt x="4084" y="629"/>
                  </a:moveTo>
                  <a:lnTo>
                    <a:pt x="4106" y="629"/>
                  </a:lnTo>
                  <a:lnTo>
                    <a:pt x="4126" y="627"/>
                  </a:lnTo>
                  <a:lnTo>
                    <a:pt x="4145" y="623"/>
                  </a:lnTo>
                  <a:lnTo>
                    <a:pt x="4163" y="617"/>
                  </a:lnTo>
                  <a:lnTo>
                    <a:pt x="4178" y="610"/>
                  </a:lnTo>
                  <a:lnTo>
                    <a:pt x="4192" y="601"/>
                  </a:lnTo>
                  <a:lnTo>
                    <a:pt x="4205" y="591"/>
                  </a:lnTo>
                  <a:lnTo>
                    <a:pt x="4215" y="580"/>
                  </a:lnTo>
                  <a:lnTo>
                    <a:pt x="4223" y="567"/>
                  </a:lnTo>
                  <a:lnTo>
                    <a:pt x="4229" y="551"/>
                  </a:lnTo>
                  <a:lnTo>
                    <a:pt x="4232" y="536"/>
                  </a:lnTo>
                  <a:lnTo>
                    <a:pt x="4233" y="518"/>
                  </a:lnTo>
                  <a:lnTo>
                    <a:pt x="4232" y="500"/>
                  </a:lnTo>
                  <a:lnTo>
                    <a:pt x="4229" y="480"/>
                  </a:lnTo>
                  <a:lnTo>
                    <a:pt x="4223" y="459"/>
                  </a:lnTo>
                  <a:lnTo>
                    <a:pt x="4213" y="436"/>
                  </a:lnTo>
                  <a:lnTo>
                    <a:pt x="4199" y="440"/>
                  </a:lnTo>
                  <a:lnTo>
                    <a:pt x="4189" y="436"/>
                  </a:lnTo>
                  <a:lnTo>
                    <a:pt x="4181" y="427"/>
                  </a:lnTo>
                  <a:lnTo>
                    <a:pt x="4173" y="414"/>
                  </a:lnTo>
                  <a:lnTo>
                    <a:pt x="4170" y="395"/>
                  </a:lnTo>
                  <a:lnTo>
                    <a:pt x="4169" y="375"/>
                  </a:lnTo>
                  <a:lnTo>
                    <a:pt x="4168" y="352"/>
                  </a:lnTo>
                  <a:lnTo>
                    <a:pt x="4169" y="327"/>
                  </a:lnTo>
                  <a:lnTo>
                    <a:pt x="4170" y="302"/>
                  </a:lnTo>
                  <a:lnTo>
                    <a:pt x="4173" y="278"/>
                  </a:lnTo>
                  <a:lnTo>
                    <a:pt x="4176" y="254"/>
                  </a:lnTo>
                  <a:lnTo>
                    <a:pt x="4179" y="232"/>
                  </a:lnTo>
                  <a:lnTo>
                    <a:pt x="4182" y="213"/>
                  </a:lnTo>
                  <a:lnTo>
                    <a:pt x="4184" y="199"/>
                  </a:lnTo>
                  <a:lnTo>
                    <a:pt x="4185" y="188"/>
                  </a:lnTo>
                  <a:lnTo>
                    <a:pt x="4186" y="184"/>
                  </a:lnTo>
                  <a:lnTo>
                    <a:pt x="4175" y="177"/>
                  </a:lnTo>
                  <a:lnTo>
                    <a:pt x="4169" y="159"/>
                  </a:lnTo>
                  <a:lnTo>
                    <a:pt x="4165" y="133"/>
                  </a:lnTo>
                  <a:lnTo>
                    <a:pt x="4163" y="104"/>
                  </a:lnTo>
                  <a:lnTo>
                    <a:pt x="4158" y="74"/>
                  </a:lnTo>
                  <a:lnTo>
                    <a:pt x="4149" y="50"/>
                  </a:lnTo>
                  <a:lnTo>
                    <a:pt x="4135" y="31"/>
                  </a:lnTo>
                  <a:lnTo>
                    <a:pt x="4111" y="24"/>
                  </a:lnTo>
                  <a:lnTo>
                    <a:pt x="4094" y="21"/>
                  </a:lnTo>
                  <a:lnTo>
                    <a:pt x="4071" y="20"/>
                  </a:lnTo>
                  <a:lnTo>
                    <a:pt x="4045" y="18"/>
                  </a:lnTo>
                  <a:lnTo>
                    <a:pt x="4016" y="16"/>
                  </a:lnTo>
                  <a:lnTo>
                    <a:pt x="3984" y="14"/>
                  </a:lnTo>
                  <a:lnTo>
                    <a:pt x="3951" y="13"/>
                  </a:lnTo>
                  <a:lnTo>
                    <a:pt x="3916" y="12"/>
                  </a:lnTo>
                  <a:lnTo>
                    <a:pt x="3881" y="11"/>
                  </a:lnTo>
                  <a:lnTo>
                    <a:pt x="3847" y="11"/>
                  </a:lnTo>
                  <a:lnTo>
                    <a:pt x="3813" y="11"/>
                  </a:lnTo>
                  <a:lnTo>
                    <a:pt x="3780" y="12"/>
                  </a:lnTo>
                  <a:lnTo>
                    <a:pt x="3750" y="13"/>
                  </a:lnTo>
                  <a:lnTo>
                    <a:pt x="3722" y="16"/>
                  </a:lnTo>
                  <a:lnTo>
                    <a:pt x="3699" y="18"/>
                  </a:lnTo>
                  <a:lnTo>
                    <a:pt x="3680" y="21"/>
                  </a:lnTo>
                  <a:lnTo>
                    <a:pt x="3665" y="26"/>
                  </a:lnTo>
                  <a:lnTo>
                    <a:pt x="3654" y="23"/>
                  </a:lnTo>
                  <a:lnTo>
                    <a:pt x="3642" y="20"/>
                  </a:lnTo>
                  <a:lnTo>
                    <a:pt x="3627" y="18"/>
                  </a:lnTo>
                  <a:lnTo>
                    <a:pt x="3611" y="17"/>
                  </a:lnTo>
                  <a:lnTo>
                    <a:pt x="3593" y="16"/>
                  </a:lnTo>
                  <a:lnTo>
                    <a:pt x="3574" y="14"/>
                  </a:lnTo>
                  <a:lnTo>
                    <a:pt x="3554" y="14"/>
                  </a:lnTo>
                  <a:lnTo>
                    <a:pt x="3534" y="14"/>
                  </a:lnTo>
                  <a:lnTo>
                    <a:pt x="3514" y="16"/>
                  </a:lnTo>
                  <a:lnTo>
                    <a:pt x="3494" y="17"/>
                  </a:lnTo>
                  <a:lnTo>
                    <a:pt x="3475" y="18"/>
                  </a:lnTo>
                  <a:lnTo>
                    <a:pt x="3458" y="20"/>
                  </a:lnTo>
                  <a:lnTo>
                    <a:pt x="3441" y="23"/>
                  </a:lnTo>
                  <a:lnTo>
                    <a:pt x="3426" y="25"/>
                  </a:lnTo>
                  <a:lnTo>
                    <a:pt x="3414" y="27"/>
                  </a:lnTo>
                  <a:lnTo>
                    <a:pt x="3404" y="31"/>
                  </a:lnTo>
                  <a:lnTo>
                    <a:pt x="3383" y="24"/>
                  </a:lnTo>
                  <a:lnTo>
                    <a:pt x="3359" y="23"/>
                  </a:lnTo>
                  <a:lnTo>
                    <a:pt x="3336" y="24"/>
                  </a:lnTo>
                  <a:lnTo>
                    <a:pt x="3311" y="26"/>
                  </a:lnTo>
                  <a:lnTo>
                    <a:pt x="3286" y="27"/>
                  </a:lnTo>
                  <a:lnTo>
                    <a:pt x="3262" y="25"/>
                  </a:lnTo>
                  <a:lnTo>
                    <a:pt x="3239" y="17"/>
                  </a:lnTo>
                  <a:lnTo>
                    <a:pt x="3217" y="0"/>
                  </a:lnTo>
                  <a:lnTo>
                    <a:pt x="3210" y="6"/>
                  </a:lnTo>
                  <a:lnTo>
                    <a:pt x="3202" y="11"/>
                  </a:lnTo>
                  <a:lnTo>
                    <a:pt x="3192" y="14"/>
                  </a:lnTo>
                  <a:lnTo>
                    <a:pt x="3184" y="17"/>
                  </a:lnTo>
                  <a:lnTo>
                    <a:pt x="3176" y="19"/>
                  </a:lnTo>
                  <a:lnTo>
                    <a:pt x="3166" y="21"/>
                  </a:lnTo>
                  <a:lnTo>
                    <a:pt x="3158" y="24"/>
                  </a:lnTo>
                  <a:lnTo>
                    <a:pt x="3151" y="27"/>
                  </a:lnTo>
                  <a:lnTo>
                    <a:pt x="3132" y="20"/>
                  </a:lnTo>
                  <a:lnTo>
                    <a:pt x="3115" y="16"/>
                  </a:lnTo>
                  <a:lnTo>
                    <a:pt x="3097" y="14"/>
                  </a:lnTo>
                  <a:lnTo>
                    <a:pt x="3081" y="16"/>
                  </a:lnTo>
                  <a:lnTo>
                    <a:pt x="3064" y="19"/>
                  </a:lnTo>
                  <a:lnTo>
                    <a:pt x="3049" y="24"/>
                  </a:lnTo>
                  <a:lnTo>
                    <a:pt x="3032" y="30"/>
                  </a:lnTo>
                  <a:lnTo>
                    <a:pt x="3017" y="37"/>
                  </a:lnTo>
                  <a:lnTo>
                    <a:pt x="3002" y="44"/>
                  </a:lnTo>
                  <a:lnTo>
                    <a:pt x="2987" y="51"/>
                  </a:lnTo>
                  <a:lnTo>
                    <a:pt x="2971" y="59"/>
                  </a:lnTo>
                  <a:lnTo>
                    <a:pt x="2956" y="65"/>
                  </a:lnTo>
                  <a:lnTo>
                    <a:pt x="2941" y="71"/>
                  </a:lnTo>
                  <a:lnTo>
                    <a:pt x="2924" y="76"/>
                  </a:lnTo>
                  <a:lnTo>
                    <a:pt x="2908" y="78"/>
                  </a:lnTo>
                  <a:lnTo>
                    <a:pt x="2890" y="79"/>
                  </a:lnTo>
                  <a:lnTo>
                    <a:pt x="2909" y="90"/>
                  </a:lnTo>
                  <a:lnTo>
                    <a:pt x="2904" y="94"/>
                  </a:lnTo>
                  <a:lnTo>
                    <a:pt x="2896" y="100"/>
                  </a:lnTo>
                  <a:lnTo>
                    <a:pt x="2887" y="107"/>
                  </a:lnTo>
                  <a:lnTo>
                    <a:pt x="2877" y="115"/>
                  </a:lnTo>
                  <a:lnTo>
                    <a:pt x="2867" y="124"/>
                  </a:lnTo>
                  <a:lnTo>
                    <a:pt x="2857" y="130"/>
                  </a:lnTo>
                  <a:lnTo>
                    <a:pt x="2849" y="134"/>
                  </a:lnTo>
                  <a:lnTo>
                    <a:pt x="2844" y="135"/>
                  </a:lnTo>
                  <a:lnTo>
                    <a:pt x="2837" y="144"/>
                  </a:lnTo>
                  <a:lnTo>
                    <a:pt x="2820" y="160"/>
                  </a:lnTo>
                  <a:lnTo>
                    <a:pt x="2793" y="182"/>
                  </a:lnTo>
                  <a:lnTo>
                    <a:pt x="2763" y="207"/>
                  </a:lnTo>
                  <a:lnTo>
                    <a:pt x="2732" y="231"/>
                  </a:lnTo>
                  <a:lnTo>
                    <a:pt x="2702" y="252"/>
                  </a:lnTo>
                  <a:lnTo>
                    <a:pt x="2680" y="266"/>
                  </a:lnTo>
                  <a:lnTo>
                    <a:pt x="2667" y="272"/>
                  </a:lnTo>
                  <a:lnTo>
                    <a:pt x="2663" y="279"/>
                  </a:lnTo>
                  <a:lnTo>
                    <a:pt x="2654" y="289"/>
                  </a:lnTo>
                  <a:lnTo>
                    <a:pt x="2640" y="302"/>
                  </a:lnTo>
                  <a:lnTo>
                    <a:pt x="2624" y="316"/>
                  </a:lnTo>
                  <a:lnTo>
                    <a:pt x="2607" y="330"/>
                  </a:lnTo>
                  <a:lnTo>
                    <a:pt x="2592" y="342"/>
                  </a:lnTo>
                  <a:lnTo>
                    <a:pt x="2580" y="350"/>
                  </a:lnTo>
                  <a:lnTo>
                    <a:pt x="2573" y="354"/>
                  </a:lnTo>
                  <a:lnTo>
                    <a:pt x="2572" y="361"/>
                  </a:lnTo>
                  <a:lnTo>
                    <a:pt x="2568" y="367"/>
                  </a:lnTo>
                  <a:lnTo>
                    <a:pt x="2562" y="372"/>
                  </a:lnTo>
                  <a:lnTo>
                    <a:pt x="2555" y="373"/>
                  </a:lnTo>
                  <a:lnTo>
                    <a:pt x="2554" y="377"/>
                  </a:lnTo>
                  <a:lnTo>
                    <a:pt x="2550" y="382"/>
                  </a:lnTo>
                  <a:lnTo>
                    <a:pt x="2542" y="388"/>
                  </a:lnTo>
                  <a:lnTo>
                    <a:pt x="2535" y="394"/>
                  </a:lnTo>
                  <a:lnTo>
                    <a:pt x="2527" y="400"/>
                  </a:lnTo>
                  <a:lnTo>
                    <a:pt x="2520" y="404"/>
                  </a:lnTo>
                  <a:lnTo>
                    <a:pt x="2513" y="408"/>
                  </a:lnTo>
                  <a:lnTo>
                    <a:pt x="2508" y="409"/>
                  </a:lnTo>
                  <a:lnTo>
                    <a:pt x="2507" y="423"/>
                  </a:lnTo>
                  <a:lnTo>
                    <a:pt x="2505" y="436"/>
                  </a:lnTo>
                  <a:lnTo>
                    <a:pt x="2500" y="448"/>
                  </a:lnTo>
                  <a:lnTo>
                    <a:pt x="2497" y="460"/>
                  </a:lnTo>
                  <a:lnTo>
                    <a:pt x="2494" y="473"/>
                  </a:lnTo>
                  <a:lnTo>
                    <a:pt x="2493" y="484"/>
                  </a:lnTo>
                  <a:lnTo>
                    <a:pt x="2494" y="497"/>
                  </a:lnTo>
                  <a:lnTo>
                    <a:pt x="2499" y="511"/>
                  </a:lnTo>
                  <a:lnTo>
                    <a:pt x="2488" y="514"/>
                  </a:lnTo>
                  <a:lnTo>
                    <a:pt x="2477" y="516"/>
                  </a:lnTo>
                  <a:lnTo>
                    <a:pt x="2465" y="518"/>
                  </a:lnTo>
                  <a:lnTo>
                    <a:pt x="2453" y="520"/>
                  </a:lnTo>
                  <a:lnTo>
                    <a:pt x="2440" y="522"/>
                  </a:lnTo>
                  <a:lnTo>
                    <a:pt x="2428" y="523"/>
                  </a:lnTo>
                  <a:lnTo>
                    <a:pt x="2417" y="526"/>
                  </a:lnTo>
                  <a:lnTo>
                    <a:pt x="2406" y="529"/>
                  </a:lnTo>
                  <a:lnTo>
                    <a:pt x="2401" y="514"/>
                  </a:lnTo>
                  <a:lnTo>
                    <a:pt x="2403" y="498"/>
                  </a:lnTo>
                  <a:lnTo>
                    <a:pt x="2409" y="481"/>
                  </a:lnTo>
                  <a:lnTo>
                    <a:pt x="2419" y="463"/>
                  </a:lnTo>
                  <a:lnTo>
                    <a:pt x="2432" y="444"/>
                  </a:lnTo>
                  <a:lnTo>
                    <a:pt x="2448" y="426"/>
                  </a:lnTo>
                  <a:lnTo>
                    <a:pt x="2467" y="407"/>
                  </a:lnTo>
                  <a:lnTo>
                    <a:pt x="2487" y="388"/>
                  </a:lnTo>
                  <a:lnTo>
                    <a:pt x="2508" y="369"/>
                  </a:lnTo>
                  <a:lnTo>
                    <a:pt x="2531" y="352"/>
                  </a:lnTo>
                  <a:lnTo>
                    <a:pt x="2552" y="334"/>
                  </a:lnTo>
                  <a:lnTo>
                    <a:pt x="2573" y="316"/>
                  </a:lnTo>
                  <a:lnTo>
                    <a:pt x="2593" y="301"/>
                  </a:lnTo>
                  <a:lnTo>
                    <a:pt x="2611" y="287"/>
                  </a:lnTo>
                  <a:lnTo>
                    <a:pt x="2627" y="274"/>
                  </a:lnTo>
                  <a:lnTo>
                    <a:pt x="2639" y="262"/>
                  </a:lnTo>
                  <a:lnTo>
                    <a:pt x="2652" y="249"/>
                  </a:lnTo>
                  <a:lnTo>
                    <a:pt x="2667" y="233"/>
                  </a:lnTo>
                  <a:lnTo>
                    <a:pt x="2686" y="215"/>
                  </a:lnTo>
                  <a:lnTo>
                    <a:pt x="2706" y="197"/>
                  </a:lnTo>
                  <a:lnTo>
                    <a:pt x="2726" y="180"/>
                  </a:lnTo>
                  <a:lnTo>
                    <a:pt x="2745" y="166"/>
                  </a:lnTo>
                  <a:lnTo>
                    <a:pt x="2763" y="157"/>
                  </a:lnTo>
                  <a:lnTo>
                    <a:pt x="2779" y="153"/>
                  </a:lnTo>
                  <a:lnTo>
                    <a:pt x="2781" y="145"/>
                  </a:lnTo>
                  <a:lnTo>
                    <a:pt x="2788" y="133"/>
                  </a:lnTo>
                  <a:lnTo>
                    <a:pt x="2797" y="121"/>
                  </a:lnTo>
                  <a:lnTo>
                    <a:pt x="2809" y="108"/>
                  </a:lnTo>
                  <a:lnTo>
                    <a:pt x="2821" y="98"/>
                  </a:lnTo>
                  <a:lnTo>
                    <a:pt x="2834" y="88"/>
                  </a:lnTo>
                  <a:lnTo>
                    <a:pt x="2844" y="81"/>
                  </a:lnTo>
                  <a:lnTo>
                    <a:pt x="2854" y="79"/>
                  </a:lnTo>
                  <a:lnTo>
                    <a:pt x="2848" y="36"/>
                  </a:lnTo>
                  <a:lnTo>
                    <a:pt x="2834" y="14"/>
                  </a:lnTo>
                  <a:lnTo>
                    <a:pt x="2813" y="10"/>
                  </a:lnTo>
                  <a:lnTo>
                    <a:pt x="2787" y="18"/>
                  </a:lnTo>
                  <a:lnTo>
                    <a:pt x="2759" y="32"/>
                  </a:lnTo>
                  <a:lnTo>
                    <a:pt x="2732" y="49"/>
                  </a:lnTo>
                  <a:lnTo>
                    <a:pt x="2706" y="63"/>
                  </a:lnTo>
                  <a:lnTo>
                    <a:pt x="2686" y="67"/>
                  </a:lnTo>
                  <a:lnTo>
                    <a:pt x="2672" y="65"/>
                  </a:lnTo>
                  <a:lnTo>
                    <a:pt x="2658" y="61"/>
                  </a:lnTo>
                  <a:lnTo>
                    <a:pt x="2644" y="54"/>
                  </a:lnTo>
                  <a:lnTo>
                    <a:pt x="2629" y="47"/>
                  </a:lnTo>
                  <a:lnTo>
                    <a:pt x="2615" y="41"/>
                  </a:lnTo>
                  <a:lnTo>
                    <a:pt x="2601" y="34"/>
                  </a:lnTo>
                  <a:lnTo>
                    <a:pt x="2587" y="31"/>
                  </a:lnTo>
                  <a:lnTo>
                    <a:pt x="2573" y="29"/>
                  </a:lnTo>
                  <a:lnTo>
                    <a:pt x="2571" y="38"/>
                  </a:lnTo>
                  <a:lnTo>
                    <a:pt x="2562" y="43"/>
                  </a:lnTo>
                  <a:lnTo>
                    <a:pt x="2552" y="46"/>
                  </a:lnTo>
                  <a:lnTo>
                    <a:pt x="2540" y="47"/>
                  </a:lnTo>
                  <a:lnTo>
                    <a:pt x="2526" y="49"/>
                  </a:lnTo>
                  <a:lnTo>
                    <a:pt x="2514" y="47"/>
                  </a:lnTo>
                  <a:lnTo>
                    <a:pt x="2505" y="46"/>
                  </a:lnTo>
                  <a:lnTo>
                    <a:pt x="2499" y="46"/>
                  </a:lnTo>
                  <a:lnTo>
                    <a:pt x="2490" y="54"/>
                  </a:lnTo>
                  <a:lnTo>
                    <a:pt x="2485" y="54"/>
                  </a:lnTo>
                  <a:lnTo>
                    <a:pt x="2480" y="53"/>
                  </a:lnTo>
                  <a:lnTo>
                    <a:pt x="2473" y="51"/>
                  </a:lnTo>
                  <a:lnTo>
                    <a:pt x="2467" y="50"/>
                  </a:lnTo>
                  <a:lnTo>
                    <a:pt x="2460" y="49"/>
                  </a:lnTo>
                  <a:lnTo>
                    <a:pt x="2453" y="46"/>
                  </a:lnTo>
                  <a:lnTo>
                    <a:pt x="2448" y="45"/>
                  </a:lnTo>
                  <a:lnTo>
                    <a:pt x="2444" y="45"/>
                  </a:lnTo>
                  <a:lnTo>
                    <a:pt x="2437" y="49"/>
                  </a:lnTo>
                  <a:lnTo>
                    <a:pt x="2430" y="50"/>
                  </a:lnTo>
                  <a:lnTo>
                    <a:pt x="2423" y="51"/>
                  </a:lnTo>
                  <a:lnTo>
                    <a:pt x="2416" y="51"/>
                  </a:lnTo>
                  <a:lnTo>
                    <a:pt x="2409" y="51"/>
                  </a:lnTo>
                  <a:lnTo>
                    <a:pt x="2401" y="50"/>
                  </a:lnTo>
                  <a:lnTo>
                    <a:pt x="2394" y="47"/>
                  </a:lnTo>
                  <a:lnTo>
                    <a:pt x="2387" y="44"/>
                  </a:lnTo>
                  <a:lnTo>
                    <a:pt x="2379" y="46"/>
                  </a:lnTo>
                  <a:lnTo>
                    <a:pt x="2371" y="49"/>
                  </a:lnTo>
                  <a:lnTo>
                    <a:pt x="2360" y="50"/>
                  </a:lnTo>
                  <a:lnTo>
                    <a:pt x="2347" y="51"/>
                  </a:lnTo>
                  <a:lnTo>
                    <a:pt x="2336" y="51"/>
                  </a:lnTo>
                  <a:lnTo>
                    <a:pt x="2322" y="51"/>
                  </a:lnTo>
                  <a:lnTo>
                    <a:pt x="2307" y="50"/>
                  </a:lnTo>
                  <a:lnTo>
                    <a:pt x="2293" y="50"/>
                  </a:lnTo>
                  <a:lnTo>
                    <a:pt x="2279" y="49"/>
                  </a:lnTo>
                  <a:lnTo>
                    <a:pt x="2264" y="47"/>
                  </a:lnTo>
                  <a:lnTo>
                    <a:pt x="2251" y="45"/>
                  </a:lnTo>
                  <a:lnTo>
                    <a:pt x="2237" y="44"/>
                  </a:lnTo>
                  <a:lnTo>
                    <a:pt x="2224" y="43"/>
                  </a:lnTo>
                  <a:lnTo>
                    <a:pt x="2212" y="43"/>
                  </a:lnTo>
                  <a:lnTo>
                    <a:pt x="2202" y="41"/>
                  </a:lnTo>
                  <a:lnTo>
                    <a:pt x="2192" y="41"/>
                  </a:lnTo>
                  <a:lnTo>
                    <a:pt x="2182" y="50"/>
                  </a:lnTo>
                  <a:lnTo>
                    <a:pt x="2168" y="50"/>
                  </a:lnTo>
                  <a:lnTo>
                    <a:pt x="2152" y="49"/>
                  </a:lnTo>
                  <a:lnTo>
                    <a:pt x="2136" y="49"/>
                  </a:lnTo>
                  <a:lnTo>
                    <a:pt x="2119" y="47"/>
                  </a:lnTo>
                  <a:lnTo>
                    <a:pt x="2103" y="46"/>
                  </a:lnTo>
                  <a:lnTo>
                    <a:pt x="2085" y="45"/>
                  </a:lnTo>
                  <a:lnTo>
                    <a:pt x="2068" y="44"/>
                  </a:lnTo>
                  <a:lnTo>
                    <a:pt x="2050" y="41"/>
                  </a:lnTo>
                  <a:lnTo>
                    <a:pt x="2032" y="40"/>
                  </a:lnTo>
                  <a:lnTo>
                    <a:pt x="2014" y="39"/>
                  </a:lnTo>
                  <a:lnTo>
                    <a:pt x="1996" y="37"/>
                  </a:lnTo>
                  <a:lnTo>
                    <a:pt x="1978" y="36"/>
                  </a:lnTo>
                  <a:lnTo>
                    <a:pt x="1961" y="33"/>
                  </a:lnTo>
                  <a:lnTo>
                    <a:pt x="1944" y="31"/>
                  </a:lnTo>
                  <a:lnTo>
                    <a:pt x="1928" y="30"/>
                  </a:lnTo>
                  <a:lnTo>
                    <a:pt x="1911" y="27"/>
                  </a:lnTo>
                  <a:lnTo>
                    <a:pt x="1902" y="37"/>
                  </a:lnTo>
                  <a:lnTo>
                    <a:pt x="1880" y="34"/>
                  </a:lnTo>
                  <a:lnTo>
                    <a:pt x="1855" y="31"/>
                  </a:lnTo>
                  <a:lnTo>
                    <a:pt x="1829" y="27"/>
                  </a:lnTo>
                  <a:lnTo>
                    <a:pt x="1801" y="24"/>
                  </a:lnTo>
                  <a:lnTo>
                    <a:pt x="1772" y="20"/>
                  </a:lnTo>
                  <a:lnTo>
                    <a:pt x="1741" y="17"/>
                  </a:lnTo>
                  <a:lnTo>
                    <a:pt x="1711" y="13"/>
                  </a:lnTo>
                  <a:lnTo>
                    <a:pt x="1680" y="11"/>
                  </a:lnTo>
                  <a:lnTo>
                    <a:pt x="1649" y="9"/>
                  </a:lnTo>
                  <a:lnTo>
                    <a:pt x="1619" y="6"/>
                  </a:lnTo>
                  <a:lnTo>
                    <a:pt x="1589" y="5"/>
                  </a:lnTo>
                  <a:lnTo>
                    <a:pt x="1560" y="6"/>
                  </a:lnTo>
                  <a:lnTo>
                    <a:pt x="1533" y="7"/>
                  </a:lnTo>
                  <a:lnTo>
                    <a:pt x="1508" y="10"/>
                  </a:lnTo>
                  <a:lnTo>
                    <a:pt x="1485" y="14"/>
                  </a:lnTo>
                  <a:lnTo>
                    <a:pt x="1465" y="20"/>
                  </a:lnTo>
                  <a:lnTo>
                    <a:pt x="1446" y="26"/>
                  </a:lnTo>
                  <a:lnTo>
                    <a:pt x="1426" y="29"/>
                  </a:lnTo>
                  <a:lnTo>
                    <a:pt x="1404" y="30"/>
                  </a:lnTo>
                  <a:lnTo>
                    <a:pt x="1381" y="30"/>
                  </a:lnTo>
                  <a:lnTo>
                    <a:pt x="1358" y="27"/>
                  </a:lnTo>
                  <a:lnTo>
                    <a:pt x="1332" y="24"/>
                  </a:lnTo>
                  <a:lnTo>
                    <a:pt x="1307" y="20"/>
                  </a:lnTo>
                  <a:lnTo>
                    <a:pt x="1282" y="17"/>
                  </a:lnTo>
                  <a:lnTo>
                    <a:pt x="1256" y="13"/>
                  </a:lnTo>
                  <a:lnTo>
                    <a:pt x="1230" y="10"/>
                  </a:lnTo>
                  <a:lnTo>
                    <a:pt x="1205" y="6"/>
                  </a:lnTo>
                  <a:lnTo>
                    <a:pt x="1181" y="5"/>
                  </a:lnTo>
                  <a:lnTo>
                    <a:pt x="1156" y="5"/>
                  </a:lnTo>
                  <a:lnTo>
                    <a:pt x="1134" y="6"/>
                  </a:lnTo>
                  <a:lnTo>
                    <a:pt x="1111" y="9"/>
                  </a:lnTo>
                  <a:lnTo>
                    <a:pt x="1091" y="14"/>
                  </a:lnTo>
                  <a:lnTo>
                    <a:pt x="1076" y="18"/>
                  </a:lnTo>
                  <a:lnTo>
                    <a:pt x="1054" y="20"/>
                  </a:lnTo>
                  <a:lnTo>
                    <a:pt x="1027" y="23"/>
                  </a:lnTo>
                  <a:lnTo>
                    <a:pt x="998" y="25"/>
                  </a:lnTo>
                  <a:lnTo>
                    <a:pt x="969" y="25"/>
                  </a:lnTo>
                  <a:lnTo>
                    <a:pt x="942" y="25"/>
                  </a:lnTo>
                  <a:lnTo>
                    <a:pt x="920" y="24"/>
                  </a:lnTo>
                  <a:lnTo>
                    <a:pt x="904" y="20"/>
                  </a:lnTo>
                  <a:lnTo>
                    <a:pt x="890" y="26"/>
                  </a:lnTo>
                  <a:lnTo>
                    <a:pt x="874" y="30"/>
                  </a:lnTo>
                  <a:lnTo>
                    <a:pt x="859" y="33"/>
                  </a:lnTo>
                  <a:lnTo>
                    <a:pt x="842" y="37"/>
                  </a:lnTo>
                  <a:lnTo>
                    <a:pt x="827" y="43"/>
                  </a:lnTo>
                  <a:lnTo>
                    <a:pt x="813" y="50"/>
                  </a:lnTo>
                  <a:lnTo>
                    <a:pt x="801" y="59"/>
                  </a:lnTo>
                  <a:lnTo>
                    <a:pt x="793" y="74"/>
                  </a:lnTo>
                  <a:lnTo>
                    <a:pt x="789" y="71"/>
                  </a:lnTo>
                  <a:lnTo>
                    <a:pt x="783" y="66"/>
                  </a:lnTo>
                  <a:lnTo>
                    <a:pt x="778" y="60"/>
                  </a:lnTo>
                  <a:lnTo>
                    <a:pt x="770" y="56"/>
                  </a:lnTo>
                  <a:lnTo>
                    <a:pt x="765" y="51"/>
                  </a:lnTo>
                  <a:lnTo>
                    <a:pt x="760" y="45"/>
                  </a:lnTo>
                  <a:lnTo>
                    <a:pt x="756" y="40"/>
                  </a:lnTo>
                  <a:lnTo>
                    <a:pt x="755" y="37"/>
                  </a:lnTo>
                  <a:lnTo>
                    <a:pt x="736" y="27"/>
                  </a:lnTo>
                  <a:lnTo>
                    <a:pt x="723" y="33"/>
                  </a:lnTo>
                  <a:lnTo>
                    <a:pt x="708" y="43"/>
                  </a:lnTo>
                  <a:lnTo>
                    <a:pt x="692" y="53"/>
                  </a:lnTo>
                  <a:lnTo>
                    <a:pt x="675" y="66"/>
                  </a:lnTo>
                  <a:lnTo>
                    <a:pt x="656" y="79"/>
                  </a:lnTo>
                  <a:lnTo>
                    <a:pt x="637" y="94"/>
                  </a:lnTo>
                  <a:lnTo>
                    <a:pt x="618" y="110"/>
                  </a:lnTo>
                  <a:lnTo>
                    <a:pt x="598" y="124"/>
                  </a:lnTo>
                  <a:lnTo>
                    <a:pt x="577" y="139"/>
                  </a:lnTo>
                  <a:lnTo>
                    <a:pt x="558" y="153"/>
                  </a:lnTo>
                  <a:lnTo>
                    <a:pt x="538" y="166"/>
                  </a:lnTo>
                  <a:lnTo>
                    <a:pt x="520" y="178"/>
                  </a:lnTo>
                  <a:lnTo>
                    <a:pt x="503" y="187"/>
                  </a:lnTo>
                  <a:lnTo>
                    <a:pt x="486" y="194"/>
                  </a:lnTo>
                  <a:lnTo>
                    <a:pt x="471" y="199"/>
                  </a:lnTo>
                  <a:lnTo>
                    <a:pt x="458" y="200"/>
                  </a:lnTo>
                  <a:lnTo>
                    <a:pt x="456" y="225"/>
                  </a:lnTo>
                  <a:lnTo>
                    <a:pt x="447" y="244"/>
                  </a:lnTo>
                  <a:lnTo>
                    <a:pt x="434" y="256"/>
                  </a:lnTo>
                  <a:lnTo>
                    <a:pt x="420" y="264"/>
                  </a:lnTo>
                  <a:lnTo>
                    <a:pt x="403" y="267"/>
                  </a:lnTo>
                  <a:lnTo>
                    <a:pt x="385" y="267"/>
                  </a:lnTo>
                  <a:lnTo>
                    <a:pt x="367" y="265"/>
                  </a:lnTo>
                  <a:lnTo>
                    <a:pt x="350" y="259"/>
                  </a:lnTo>
                  <a:lnTo>
                    <a:pt x="336" y="252"/>
                  </a:lnTo>
                  <a:lnTo>
                    <a:pt x="324" y="244"/>
                  </a:lnTo>
                  <a:lnTo>
                    <a:pt x="317" y="235"/>
                  </a:lnTo>
                  <a:lnTo>
                    <a:pt x="316" y="226"/>
                  </a:lnTo>
                  <a:lnTo>
                    <a:pt x="320" y="219"/>
                  </a:lnTo>
                  <a:lnTo>
                    <a:pt x="332" y="213"/>
                  </a:lnTo>
                  <a:lnTo>
                    <a:pt x="353" y="209"/>
                  </a:lnTo>
                  <a:lnTo>
                    <a:pt x="383" y="208"/>
                  </a:lnTo>
                  <a:lnTo>
                    <a:pt x="384" y="201"/>
                  </a:lnTo>
                  <a:lnTo>
                    <a:pt x="389" y="195"/>
                  </a:lnTo>
                  <a:lnTo>
                    <a:pt x="394" y="191"/>
                  </a:lnTo>
                  <a:lnTo>
                    <a:pt x="401" y="189"/>
                  </a:lnTo>
                  <a:lnTo>
                    <a:pt x="401" y="180"/>
                  </a:lnTo>
                  <a:lnTo>
                    <a:pt x="403" y="165"/>
                  </a:lnTo>
                  <a:lnTo>
                    <a:pt x="405" y="146"/>
                  </a:lnTo>
                  <a:lnTo>
                    <a:pt x="409" y="125"/>
                  </a:lnTo>
                  <a:lnTo>
                    <a:pt x="412" y="105"/>
                  </a:lnTo>
                  <a:lnTo>
                    <a:pt x="417" y="85"/>
                  </a:lnTo>
                  <a:lnTo>
                    <a:pt x="423" y="70"/>
                  </a:lnTo>
                  <a:lnTo>
                    <a:pt x="429" y="59"/>
                  </a:lnTo>
                  <a:lnTo>
                    <a:pt x="417" y="59"/>
                  </a:lnTo>
                  <a:lnTo>
                    <a:pt x="404" y="58"/>
                  </a:lnTo>
                  <a:lnTo>
                    <a:pt x="392" y="56"/>
                  </a:lnTo>
                  <a:lnTo>
                    <a:pt x="379" y="54"/>
                  </a:lnTo>
                  <a:lnTo>
                    <a:pt x="366" y="52"/>
                  </a:lnTo>
                  <a:lnTo>
                    <a:pt x="353" y="50"/>
                  </a:lnTo>
                  <a:lnTo>
                    <a:pt x="339" y="46"/>
                  </a:lnTo>
                  <a:lnTo>
                    <a:pt x="326" y="44"/>
                  </a:lnTo>
                  <a:lnTo>
                    <a:pt x="312" y="41"/>
                  </a:lnTo>
                  <a:lnTo>
                    <a:pt x="298" y="38"/>
                  </a:lnTo>
                  <a:lnTo>
                    <a:pt x="285" y="36"/>
                  </a:lnTo>
                  <a:lnTo>
                    <a:pt x="271" y="33"/>
                  </a:lnTo>
                  <a:lnTo>
                    <a:pt x="257" y="32"/>
                  </a:lnTo>
                  <a:lnTo>
                    <a:pt x="243" y="30"/>
                  </a:lnTo>
                  <a:lnTo>
                    <a:pt x="229" y="29"/>
                  </a:lnTo>
                  <a:lnTo>
                    <a:pt x="215" y="29"/>
                  </a:lnTo>
                  <a:lnTo>
                    <a:pt x="203" y="29"/>
                  </a:lnTo>
                  <a:lnTo>
                    <a:pt x="188" y="30"/>
                  </a:lnTo>
                  <a:lnTo>
                    <a:pt x="172" y="30"/>
                  </a:lnTo>
                  <a:lnTo>
                    <a:pt x="156" y="31"/>
                  </a:lnTo>
                  <a:lnTo>
                    <a:pt x="139" y="31"/>
                  </a:lnTo>
                  <a:lnTo>
                    <a:pt x="124" y="31"/>
                  </a:lnTo>
                  <a:lnTo>
                    <a:pt x="112" y="29"/>
                  </a:lnTo>
                  <a:lnTo>
                    <a:pt x="103" y="26"/>
                  </a:lnTo>
                  <a:lnTo>
                    <a:pt x="96" y="29"/>
                  </a:lnTo>
                  <a:lnTo>
                    <a:pt x="88" y="30"/>
                  </a:lnTo>
                  <a:lnTo>
                    <a:pt x="78" y="30"/>
                  </a:lnTo>
                  <a:lnTo>
                    <a:pt x="69" y="30"/>
                  </a:lnTo>
                  <a:lnTo>
                    <a:pt x="60" y="29"/>
                  </a:lnTo>
                  <a:lnTo>
                    <a:pt x="49" y="27"/>
                  </a:lnTo>
                  <a:lnTo>
                    <a:pt x="38" y="26"/>
                  </a:lnTo>
                  <a:lnTo>
                    <a:pt x="28" y="25"/>
                  </a:lnTo>
                  <a:lnTo>
                    <a:pt x="27" y="66"/>
                  </a:lnTo>
                  <a:lnTo>
                    <a:pt x="24" y="108"/>
                  </a:lnTo>
                  <a:lnTo>
                    <a:pt x="21" y="152"/>
                  </a:lnTo>
                  <a:lnTo>
                    <a:pt x="16" y="195"/>
                  </a:lnTo>
                  <a:lnTo>
                    <a:pt x="11" y="239"/>
                  </a:lnTo>
                  <a:lnTo>
                    <a:pt x="7" y="283"/>
                  </a:lnTo>
                  <a:lnTo>
                    <a:pt x="3" y="328"/>
                  </a:lnTo>
                  <a:lnTo>
                    <a:pt x="0" y="372"/>
                  </a:lnTo>
                  <a:lnTo>
                    <a:pt x="0" y="414"/>
                  </a:lnTo>
                  <a:lnTo>
                    <a:pt x="1" y="456"/>
                  </a:lnTo>
                  <a:lnTo>
                    <a:pt x="5" y="496"/>
                  </a:lnTo>
                  <a:lnTo>
                    <a:pt x="13" y="535"/>
                  </a:lnTo>
                  <a:lnTo>
                    <a:pt x="23" y="573"/>
                  </a:lnTo>
                  <a:lnTo>
                    <a:pt x="38" y="607"/>
                  </a:lnTo>
                  <a:lnTo>
                    <a:pt x="60" y="639"/>
                  </a:lnTo>
                  <a:lnTo>
                    <a:pt x="84" y="669"/>
                  </a:lnTo>
                  <a:lnTo>
                    <a:pt x="99" y="664"/>
                  </a:lnTo>
                  <a:lnTo>
                    <a:pt x="119" y="659"/>
                  </a:lnTo>
                  <a:lnTo>
                    <a:pt x="143" y="655"/>
                  </a:lnTo>
                  <a:lnTo>
                    <a:pt x="170" y="651"/>
                  </a:lnTo>
                  <a:lnTo>
                    <a:pt x="201" y="648"/>
                  </a:lnTo>
                  <a:lnTo>
                    <a:pt x="232" y="645"/>
                  </a:lnTo>
                  <a:lnTo>
                    <a:pt x="266" y="644"/>
                  </a:lnTo>
                  <a:lnTo>
                    <a:pt x="300" y="643"/>
                  </a:lnTo>
                  <a:lnTo>
                    <a:pt x="335" y="642"/>
                  </a:lnTo>
                  <a:lnTo>
                    <a:pt x="369" y="643"/>
                  </a:lnTo>
                  <a:lnTo>
                    <a:pt x="401" y="644"/>
                  </a:lnTo>
                  <a:lnTo>
                    <a:pt x="432" y="647"/>
                  </a:lnTo>
                  <a:lnTo>
                    <a:pt x="460" y="650"/>
                  </a:lnTo>
                  <a:lnTo>
                    <a:pt x="485" y="655"/>
                  </a:lnTo>
                  <a:lnTo>
                    <a:pt x="506" y="659"/>
                  </a:lnTo>
                  <a:lnTo>
                    <a:pt x="523" y="667"/>
                  </a:lnTo>
                  <a:lnTo>
                    <a:pt x="531" y="663"/>
                  </a:lnTo>
                  <a:lnTo>
                    <a:pt x="541" y="661"/>
                  </a:lnTo>
                  <a:lnTo>
                    <a:pt x="553" y="658"/>
                  </a:lnTo>
                  <a:lnTo>
                    <a:pt x="567" y="656"/>
                  </a:lnTo>
                  <a:lnTo>
                    <a:pt x="581" y="655"/>
                  </a:lnTo>
                  <a:lnTo>
                    <a:pt x="597" y="654"/>
                  </a:lnTo>
                  <a:lnTo>
                    <a:pt x="613" y="654"/>
                  </a:lnTo>
                  <a:lnTo>
                    <a:pt x="629" y="654"/>
                  </a:lnTo>
                  <a:lnTo>
                    <a:pt x="646" y="655"/>
                  </a:lnTo>
                  <a:lnTo>
                    <a:pt x="662" y="655"/>
                  </a:lnTo>
                  <a:lnTo>
                    <a:pt x="678" y="657"/>
                  </a:lnTo>
                  <a:lnTo>
                    <a:pt x="693" y="658"/>
                  </a:lnTo>
                  <a:lnTo>
                    <a:pt x="706" y="661"/>
                  </a:lnTo>
                  <a:lnTo>
                    <a:pt x="719" y="663"/>
                  </a:lnTo>
                  <a:lnTo>
                    <a:pt x="728" y="667"/>
                  </a:lnTo>
                  <a:lnTo>
                    <a:pt x="736" y="670"/>
                  </a:lnTo>
                  <a:lnTo>
                    <a:pt x="754" y="664"/>
                  </a:lnTo>
                  <a:lnTo>
                    <a:pt x="773" y="659"/>
                  </a:lnTo>
                  <a:lnTo>
                    <a:pt x="794" y="655"/>
                  </a:lnTo>
                  <a:lnTo>
                    <a:pt x="817" y="652"/>
                  </a:lnTo>
                  <a:lnTo>
                    <a:pt x="842" y="650"/>
                  </a:lnTo>
                  <a:lnTo>
                    <a:pt x="868" y="649"/>
                  </a:lnTo>
                  <a:lnTo>
                    <a:pt x="894" y="649"/>
                  </a:lnTo>
                  <a:lnTo>
                    <a:pt x="921" y="649"/>
                  </a:lnTo>
                  <a:lnTo>
                    <a:pt x="948" y="649"/>
                  </a:lnTo>
                  <a:lnTo>
                    <a:pt x="975" y="650"/>
                  </a:lnTo>
                  <a:lnTo>
                    <a:pt x="1002" y="651"/>
                  </a:lnTo>
                  <a:lnTo>
                    <a:pt x="1028" y="652"/>
                  </a:lnTo>
                  <a:lnTo>
                    <a:pt x="1052" y="654"/>
                  </a:lnTo>
                  <a:lnTo>
                    <a:pt x="1077" y="655"/>
                  </a:lnTo>
                  <a:lnTo>
                    <a:pt x="1099" y="656"/>
                  </a:lnTo>
                  <a:lnTo>
                    <a:pt x="1119" y="656"/>
                  </a:lnTo>
                  <a:lnTo>
                    <a:pt x="1134" y="656"/>
                  </a:lnTo>
                  <a:lnTo>
                    <a:pt x="1148" y="655"/>
                  </a:lnTo>
                  <a:lnTo>
                    <a:pt x="1161" y="652"/>
                  </a:lnTo>
                  <a:lnTo>
                    <a:pt x="1174" y="650"/>
                  </a:lnTo>
                  <a:lnTo>
                    <a:pt x="1186" y="647"/>
                  </a:lnTo>
                  <a:lnTo>
                    <a:pt x="1199" y="643"/>
                  </a:lnTo>
                  <a:lnTo>
                    <a:pt x="1212" y="638"/>
                  </a:lnTo>
                  <a:lnTo>
                    <a:pt x="1224" y="635"/>
                  </a:lnTo>
                  <a:lnTo>
                    <a:pt x="1237" y="631"/>
                  </a:lnTo>
                  <a:lnTo>
                    <a:pt x="1249" y="627"/>
                  </a:lnTo>
                  <a:lnTo>
                    <a:pt x="1260" y="623"/>
                  </a:lnTo>
                  <a:lnTo>
                    <a:pt x="1271" y="620"/>
                  </a:lnTo>
                  <a:lnTo>
                    <a:pt x="1283" y="617"/>
                  </a:lnTo>
                  <a:lnTo>
                    <a:pt x="1293" y="615"/>
                  </a:lnTo>
                  <a:lnTo>
                    <a:pt x="1304" y="614"/>
                  </a:lnTo>
                  <a:lnTo>
                    <a:pt x="1315" y="614"/>
                  </a:lnTo>
                  <a:lnTo>
                    <a:pt x="1305" y="609"/>
                  </a:lnTo>
                  <a:lnTo>
                    <a:pt x="1296" y="602"/>
                  </a:lnTo>
                  <a:lnTo>
                    <a:pt x="1286" y="594"/>
                  </a:lnTo>
                  <a:lnTo>
                    <a:pt x="1278" y="585"/>
                  </a:lnTo>
                  <a:lnTo>
                    <a:pt x="1269" y="577"/>
                  </a:lnTo>
                  <a:lnTo>
                    <a:pt x="1259" y="569"/>
                  </a:lnTo>
                  <a:lnTo>
                    <a:pt x="1250" y="562"/>
                  </a:lnTo>
                  <a:lnTo>
                    <a:pt x="1240" y="557"/>
                  </a:lnTo>
                  <a:lnTo>
                    <a:pt x="1255" y="545"/>
                  </a:lnTo>
                  <a:lnTo>
                    <a:pt x="1276" y="530"/>
                  </a:lnTo>
                  <a:lnTo>
                    <a:pt x="1302" y="515"/>
                  </a:lnTo>
                  <a:lnTo>
                    <a:pt x="1330" y="500"/>
                  </a:lnTo>
                  <a:lnTo>
                    <a:pt x="1358" y="487"/>
                  </a:lnTo>
                  <a:lnTo>
                    <a:pt x="1385" y="477"/>
                  </a:lnTo>
                  <a:lnTo>
                    <a:pt x="1409" y="473"/>
                  </a:lnTo>
                  <a:lnTo>
                    <a:pt x="1426" y="476"/>
                  </a:lnTo>
                  <a:lnTo>
                    <a:pt x="1414" y="493"/>
                  </a:lnTo>
                  <a:lnTo>
                    <a:pt x="1406" y="511"/>
                  </a:lnTo>
                  <a:lnTo>
                    <a:pt x="1401" y="533"/>
                  </a:lnTo>
                  <a:lnTo>
                    <a:pt x="1400" y="556"/>
                  </a:lnTo>
                  <a:lnTo>
                    <a:pt x="1403" y="580"/>
                  </a:lnTo>
                  <a:lnTo>
                    <a:pt x="1410" y="602"/>
                  </a:lnTo>
                  <a:lnTo>
                    <a:pt x="1420" y="624"/>
                  </a:lnTo>
                  <a:lnTo>
                    <a:pt x="1436" y="643"/>
                  </a:lnTo>
                  <a:lnTo>
                    <a:pt x="1457" y="631"/>
                  </a:lnTo>
                  <a:lnTo>
                    <a:pt x="1477" y="617"/>
                  </a:lnTo>
                  <a:lnTo>
                    <a:pt x="1495" y="601"/>
                  </a:lnTo>
                  <a:lnTo>
                    <a:pt x="1515" y="584"/>
                  </a:lnTo>
                  <a:lnTo>
                    <a:pt x="1534" y="568"/>
                  </a:lnTo>
                  <a:lnTo>
                    <a:pt x="1554" y="551"/>
                  </a:lnTo>
                  <a:lnTo>
                    <a:pt x="1574" y="537"/>
                  </a:lnTo>
                  <a:lnTo>
                    <a:pt x="1594" y="526"/>
                  </a:lnTo>
                  <a:lnTo>
                    <a:pt x="1595" y="531"/>
                  </a:lnTo>
                  <a:lnTo>
                    <a:pt x="1599" y="541"/>
                  </a:lnTo>
                  <a:lnTo>
                    <a:pt x="1604" y="554"/>
                  </a:lnTo>
                  <a:lnTo>
                    <a:pt x="1609" y="567"/>
                  </a:lnTo>
                  <a:lnTo>
                    <a:pt x="1614" y="581"/>
                  </a:lnTo>
                  <a:lnTo>
                    <a:pt x="1619" y="594"/>
                  </a:lnTo>
                  <a:lnTo>
                    <a:pt x="1622" y="603"/>
                  </a:lnTo>
                  <a:lnTo>
                    <a:pt x="1624" y="609"/>
                  </a:lnTo>
                  <a:lnTo>
                    <a:pt x="1642" y="610"/>
                  </a:lnTo>
                  <a:lnTo>
                    <a:pt x="1665" y="612"/>
                  </a:lnTo>
                  <a:lnTo>
                    <a:pt x="1689" y="617"/>
                  </a:lnTo>
                  <a:lnTo>
                    <a:pt x="1715" y="622"/>
                  </a:lnTo>
                  <a:lnTo>
                    <a:pt x="1740" y="628"/>
                  </a:lnTo>
                  <a:lnTo>
                    <a:pt x="1763" y="635"/>
                  </a:lnTo>
                  <a:lnTo>
                    <a:pt x="1783" y="642"/>
                  </a:lnTo>
                  <a:lnTo>
                    <a:pt x="1800" y="649"/>
                  </a:lnTo>
                  <a:lnTo>
                    <a:pt x="1812" y="645"/>
                  </a:lnTo>
                  <a:lnTo>
                    <a:pt x="1824" y="641"/>
                  </a:lnTo>
                  <a:lnTo>
                    <a:pt x="1837" y="637"/>
                  </a:lnTo>
                  <a:lnTo>
                    <a:pt x="1853" y="634"/>
                  </a:lnTo>
                  <a:lnTo>
                    <a:pt x="1868" y="632"/>
                  </a:lnTo>
                  <a:lnTo>
                    <a:pt x="1882" y="632"/>
                  </a:lnTo>
                  <a:lnTo>
                    <a:pt x="1897" y="635"/>
                  </a:lnTo>
                  <a:lnTo>
                    <a:pt x="1911" y="641"/>
                  </a:lnTo>
                  <a:lnTo>
                    <a:pt x="1934" y="632"/>
                  </a:lnTo>
                  <a:lnTo>
                    <a:pt x="1960" y="625"/>
                  </a:lnTo>
                  <a:lnTo>
                    <a:pt x="1987" y="621"/>
                  </a:lnTo>
                  <a:lnTo>
                    <a:pt x="2016" y="617"/>
                  </a:lnTo>
                  <a:lnTo>
                    <a:pt x="2048" y="616"/>
                  </a:lnTo>
                  <a:lnTo>
                    <a:pt x="2079" y="616"/>
                  </a:lnTo>
                  <a:lnTo>
                    <a:pt x="2112" y="617"/>
                  </a:lnTo>
                  <a:lnTo>
                    <a:pt x="2146" y="618"/>
                  </a:lnTo>
                  <a:lnTo>
                    <a:pt x="2181" y="621"/>
                  </a:lnTo>
                  <a:lnTo>
                    <a:pt x="2213" y="623"/>
                  </a:lnTo>
                  <a:lnTo>
                    <a:pt x="2246" y="625"/>
                  </a:lnTo>
                  <a:lnTo>
                    <a:pt x="2278" y="628"/>
                  </a:lnTo>
                  <a:lnTo>
                    <a:pt x="2309" y="629"/>
                  </a:lnTo>
                  <a:lnTo>
                    <a:pt x="2337" y="630"/>
                  </a:lnTo>
                  <a:lnTo>
                    <a:pt x="2364" y="631"/>
                  </a:lnTo>
                  <a:lnTo>
                    <a:pt x="2387" y="630"/>
                  </a:lnTo>
                  <a:lnTo>
                    <a:pt x="2426" y="628"/>
                  </a:lnTo>
                  <a:lnTo>
                    <a:pt x="2464" y="625"/>
                  </a:lnTo>
                  <a:lnTo>
                    <a:pt x="2503" y="625"/>
                  </a:lnTo>
                  <a:lnTo>
                    <a:pt x="2541" y="624"/>
                  </a:lnTo>
                  <a:lnTo>
                    <a:pt x="2579" y="624"/>
                  </a:lnTo>
                  <a:lnTo>
                    <a:pt x="2618" y="624"/>
                  </a:lnTo>
                  <a:lnTo>
                    <a:pt x="2655" y="625"/>
                  </a:lnTo>
                  <a:lnTo>
                    <a:pt x="2694" y="625"/>
                  </a:lnTo>
                  <a:lnTo>
                    <a:pt x="2732" y="627"/>
                  </a:lnTo>
                  <a:lnTo>
                    <a:pt x="2769" y="627"/>
                  </a:lnTo>
                  <a:lnTo>
                    <a:pt x="2807" y="628"/>
                  </a:lnTo>
                  <a:lnTo>
                    <a:pt x="2844" y="628"/>
                  </a:lnTo>
                  <a:lnTo>
                    <a:pt x="2882" y="627"/>
                  </a:lnTo>
                  <a:lnTo>
                    <a:pt x="2918" y="625"/>
                  </a:lnTo>
                  <a:lnTo>
                    <a:pt x="2956" y="624"/>
                  </a:lnTo>
                  <a:lnTo>
                    <a:pt x="2993" y="622"/>
                  </a:lnTo>
                  <a:lnTo>
                    <a:pt x="3002" y="631"/>
                  </a:lnTo>
                  <a:lnTo>
                    <a:pt x="3014" y="631"/>
                  </a:lnTo>
                  <a:lnTo>
                    <a:pt x="3027" y="630"/>
                  </a:lnTo>
                  <a:lnTo>
                    <a:pt x="3041" y="629"/>
                  </a:lnTo>
                  <a:lnTo>
                    <a:pt x="3054" y="627"/>
                  </a:lnTo>
                  <a:lnTo>
                    <a:pt x="3068" y="625"/>
                  </a:lnTo>
                  <a:lnTo>
                    <a:pt x="3082" y="624"/>
                  </a:lnTo>
                  <a:lnTo>
                    <a:pt x="3094" y="623"/>
                  </a:lnTo>
                  <a:lnTo>
                    <a:pt x="3105" y="623"/>
                  </a:lnTo>
                  <a:lnTo>
                    <a:pt x="3115" y="614"/>
                  </a:lnTo>
                  <a:lnTo>
                    <a:pt x="3134" y="616"/>
                  </a:lnTo>
                  <a:lnTo>
                    <a:pt x="3154" y="618"/>
                  </a:lnTo>
                  <a:lnTo>
                    <a:pt x="3177" y="622"/>
                  </a:lnTo>
                  <a:lnTo>
                    <a:pt x="3201" y="625"/>
                  </a:lnTo>
                  <a:lnTo>
                    <a:pt x="3225" y="629"/>
                  </a:lnTo>
                  <a:lnTo>
                    <a:pt x="3251" y="632"/>
                  </a:lnTo>
                  <a:lnTo>
                    <a:pt x="3278" y="636"/>
                  </a:lnTo>
                  <a:lnTo>
                    <a:pt x="3305" y="638"/>
                  </a:lnTo>
                  <a:lnTo>
                    <a:pt x="3331" y="641"/>
                  </a:lnTo>
                  <a:lnTo>
                    <a:pt x="3357" y="642"/>
                  </a:lnTo>
                  <a:lnTo>
                    <a:pt x="3383" y="643"/>
                  </a:lnTo>
                  <a:lnTo>
                    <a:pt x="3407" y="643"/>
                  </a:lnTo>
                  <a:lnTo>
                    <a:pt x="3430" y="642"/>
                  </a:lnTo>
                  <a:lnTo>
                    <a:pt x="3451" y="638"/>
                  </a:lnTo>
                  <a:lnTo>
                    <a:pt x="3471" y="635"/>
                  </a:lnTo>
                  <a:lnTo>
                    <a:pt x="3487" y="629"/>
                  </a:lnTo>
                  <a:lnTo>
                    <a:pt x="3518" y="642"/>
                  </a:lnTo>
                  <a:lnTo>
                    <a:pt x="3552" y="651"/>
                  </a:lnTo>
                  <a:lnTo>
                    <a:pt x="3587" y="657"/>
                  </a:lnTo>
                  <a:lnTo>
                    <a:pt x="3624" y="662"/>
                  </a:lnTo>
                  <a:lnTo>
                    <a:pt x="3662" y="663"/>
                  </a:lnTo>
                  <a:lnTo>
                    <a:pt x="3701" y="662"/>
                  </a:lnTo>
                  <a:lnTo>
                    <a:pt x="3741" y="661"/>
                  </a:lnTo>
                  <a:lnTo>
                    <a:pt x="3782" y="657"/>
                  </a:lnTo>
                  <a:lnTo>
                    <a:pt x="3823" y="652"/>
                  </a:lnTo>
                  <a:lnTo>
                    <a:pt x="3863" y="649"/>
                  </a:lnTo>
                  <a:lnTo>
                    <a:pt x="3903" y="643"/>
                  </a:lnTo>
                  <a:lnTo>
                    <a:pt x="3942" y="638"/>
                  </a:lnTo>
                  <a:lnTo>
                    <a:pt x="3981" y="635"/>
                  </a:lnTo>
                  <a:lnTo>
                    <a:pt x="4017" y="631"/>
                  </a:lnTo>
                  <a:lnTo>
                    <a:pt x="4051" y="629"/>
                  </a:lnTo>
                  <a:lnTo>
                    <a:pt x="4084" y="6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4" name="Freeform 112"/>
            <p:cNvSpPr>
              <a:spLocks/>
            </p:cNvSpPr>
            <p:nvPr/>
          </p:nvSpPr>
          <p:spPr bwMode="auto">
            <a:xfrm>
              <a:off x="4034" y="1803"/>
              <a:ext cx="152" cy="100"/>
            </a:xfrm>
            <a:custGeom>
              <a:avLst/>
              <a:gdLst>
                <a:gd name="T0" fmla="*/ 824 w 912"/>
                <a:gd name="T1" fmla="*/ 191 h 603"/>
                <a:gd name="T2" fmla="*/ 845 w 912"/>
                <a:gd name="T3" fmla="*/ 187 h 603"/>
                <a:gd name="T4" fmla="*/ 872 w 912"/>
                <a:gd name="T5" fmla="*/ 190 h 603"/>
                <a:gd name="T6" fmla="*/ 901 w 912"/>
                <a:gd name="T7" fmla="*/ 208 h 603"/>
                <a:gd name="T8" fmla="*/ 863 w 912"/>
                <a:gd name="T9" fmla="*/ 10 h 603"/>
                <a:gd name="T10" fmla="*/ 800 w 912"/>
                <a:gd name="T11" fmla="*/ 14 h 603"/>
                <a:gd name="T12" fmla="*/ 742 w 912"/>
                <a:gd name="T13" fmla="*/ 17 h 603"/>
                <a:gd name="T14" fmla="*/ 724 w 912"/>
                <a:gd name="T15" fmla="*/ 23 h 603"/>
                <a:gd name="T16" fmla="*/ 696 w 912"/>
                <a:gd name="T17" fmla="*/ 63 h 603"/>
                <a:gd name="T18" fmla="*/ 632 w 912"/>
                <a:gd name="T19" fmla="*/ 93 h 603"/>
                <a:gd name="T20" fmla="*/ 574 w 912"/>
                <a:gd name="T21" fmla="*/ 79 h 603"/>
                <a:gd name="T22" fmla="*/ 531 w 912"/>
                <a:gd name="T23" fmla="*/ 35 h 603"/>
                <a:gd name="T24" fmla="*/ 483 w 912"/>
                <a:gd name="T25" fmla="*/ 27 h 603"/>
                <a:gd name="T26" fmla="*/ 421 w 912"/>
                <a:gd name="T27" fmla="*/ 10 h 603"/>
                <a:gd name="T28" fmla="*/ 381 w 912"/>
                <a:gd name="T29" fmla="*/ 26 h 603"/>
                <a:gd name="T30" fmla="*/ 328 w 912"/>
                <a:gd name="T31" fmla="*/ 21 h 603"/>
                <a:gd name="T32" fmla="*/ 280 w 912"/>
                <a:gd name="T33" fmla="*/ 6 h 603"/>
                <a:gd name="T34" fmla="*/ 216 w 912"/>
                <a:gd name="T35" fmla="*/ 32 h 603"/>
                <a:gd name="T36" fmla="*/ 155 w 912"/>
                <a:gd name="T37" fmla="*/ 66 h 603"/>
                <a:gd name="T38" fmla="*/ 118 w 912"/>
                <a:gd name="T39" fmla="*/ 74 h 603"/>
                <a:gd name="T40" fmla="*/ 95 w 912"/>
                <a:gd name="T41" fmla="*/ 42 h 603"/>
                <a:gd name="T42" fmla="*/ 75 w 912"/>
                <a:gd name="T43" fmla="*/ 17 h 603"/>
                <a:gd name="T44" fmla="*/ 0 w 912"/>
                <a:gd name="T45" fmla="*/ 9 h 603"/>
                <a:gd name="T46" fmla="*/ 12 w 912"/>
                <a:gd name="T47" fmla="*/ 130 h 603"/>
                <a:gd name="T48" fmla="*/ 52 w 912"/>
                <a:gd name="T49" fmla="*/ 185 h 603"/>
                <a:gd name="T50" fmla="*/ 122 w 912"/>
                <a:gd name="T51" fmla="*/ 242 h 603"/>
                <a:gd name="T52" fmla="*/ 97 w 912"/>
                <a:gd name="T53" fmla="*/ 332 h 603"/>
                <a:gd name="T54" fmla="*/ 32 w 912"/>
                <a:gd name="T55" fmla="*/ 391 h 603"/>
                <a:gd name="T56" fmla="*/ 17 w 912"/>
                <a:gd name="T57" fmla="*/ 389 h 603"/>
                <a:gd name="T58" fmla="*/ 6 w 912"/>
                <a:gd name="T59" fmla="*/ 465 h 603"/>
                <a:gd name="T60" fmla="*/ 19 w 912"/>
                <a:gd name="T61" fmla="*/ 577 h 603"/>
                <a:gd name="T62" fmla="*/ 78 w 912"/>
                <a:gd name="T63" fmla="*/ 588 h 603"/>
                <a:gd name="T64" fmla="*/ 175 w 912"/>
                <a:gd name="T65" fmla="*/ 598 h 603"/>
                <a:gd name="T66" fmla="*/ 221 w 912"/>
                <a:gd name="T67" fmla="*/ 563 h 603"/>
                <a:gd name="T68" fmla="*/ 260 w 912"/>
                <a:gd name="T69" fmla="*/ 437 h 603"/>
                <a:gd name="T70" fmla="*/ 357 w 912"/>
                <a:gd name="T71" fmla="*/ 530 h 603"/>
                <a:gd name="T72" fmla="*/ 420 w 912"/>
                <a:gd name="T73" fmla="*/ 545 h 603"/>
                <a:gd name="T74" fmla="*/ 456 w 912"/>
                <a:gd name="T75" fmla="*/ 569 h 603"/>
                <a:gd name="T76" fmla="*/ 527 w 912"/>
                <a:gd name="T77" fmla="*/ 577 h 603"/>
                <a:gd name="T78" fmla="*/ 595 w 912"/>
                <a:gd name="T79" fmla="*/ 588 h 603"/>
                <a:gd name="T80" fmla="*/ 646 w 912"/>
                <a:gd name="T81" fmla="*/ 588 h 603"/>
                <a:gd name="T82" fmla="*/ 749 w 912"/>
                <a:gd name="T83" fmla="*/ 598 h 603"/>
                <a:gd name="T84" fmla="*/ 856 w 912"/>
                <a:gd name="T85" fmla="*/ 599 h 603"/>
                <a:gd name="T86" fmla="*/ 911 w 912"/>
                <a:gd name="T87" fmla="*/ 551 h 603"/>
                <a:gd name="T88" fmla="*/ 905 w 912"/>
                <a:gd name="T89" fmla="*/ 490 h 603"/>
                <a:gd name="T90" fmla="*/ 903 w 912"/>
                <a:gd name="T91" fmla="*/ 410 h 603"/>
                <a:gd name="T92" fmla="*/ 903 w 912"/>
                <a:gd name="T93" fmla="*/ 352 h 603"/>
                <a:gd name="T94" fmla="*/ 866 w 912"/>
                <a:gd name="T95" fmla="*/ 329 h 603"/>
                <a:gd name="T96" fmla="*/ 826 w 912"/>
                <a:gd name="T97" fmla="*/ 321 h 603"/>
                <a:gd name="T98" fmla="*/ 857 w 912"/>
                <a:gd name="T99" fmla="*/ 291 h 603"/>
                <a:gd name="T100" fmla="*/ 866 w 912"/>
                <a:gd name="T101" fmla="*/ 265 h 603"/>
                <a:gd name="T102" fmla="*/ 857 w 912"/>
                <a:gd name="T103" fmla="*/ 232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12" h="603">
                  <a:moveTo>
                    <a:pt x="857" y="232"/>
                  </a:moveTo>
                  <a:lnTo>
                    <a:pt x="838" y="229"/>
                  </a:lnTo>
                  <a:lnTo>
                    <a:pt x="827" y="218"/>
                  </a:lnTo>
                  <a:lnTo>
                    <a:pt x="824" y="205"/>
                  </a:lnTo>
                  <a:lnTo>
                    <a:pt x="824" y="191"/>
                  </a:lnTo>
                  <a:lnTo>
                    <a:pt x="829" y="181"/>
                  </a:lnTo>
                  <a:lnTo>
                    <a:pt x="833" y="174"/>
                  </a:lnTo>
                  <a:lnTo>
                    <a:pt x="837" y="175"/>
                  </a:lnTo>
                  <a:lnTo>
                    <a:pt x="839" y="187"/>
                  </a:lnTo>
                  <a:lnTo>
                    <a:pt x="845" y="187"/>
                  </a:lnTo>
                  <a:lnTo>
                    <a:pt x="851" y="188"/>
                  </a:lnTo>
                  <a:lnTo>
                    <a:pt x="857" y="189"/>
                  </a:lnTo>
                  <a:lnTo>
                    <a:pt x="861" y="190"/>
                  </a:lnTo>
                  <a:lnTo>
                    <a:pt x="867" y="191"/>
                  </a:lnTo>
                  <a:lnTo>
                    <a:pt x="872" y="190"/>
                  </a:lnTo>
                  <a:lnTo>
                    <a:pt x="878" y="189"/>
                  </a:lnTo>
                  <a:lnTo>
                    <a:pt x="885" y="187"/>
                  </a:lnTo>
                  <a:lnTo>
                    <a:pt x="892" y="194"/>
                  </a:lnTo>
                  <a:lnTo>
                    <a:pt x="898" y="201"/>
                  </a:lnTo>
                  <a:lnTo>
                    <a:pt x="901" y="208"/>
                  </a:lnTo>
                  <a:lnTo>
                    <a:pt x="903" y="214"/>
                  </a:lnTo>
                  <a:lnTo>
                    <a:pt x="903" y="9"/>
                  </a:lnTo>
                  <a:lnTo>
                    <a:pt x="890" y="9"/>
                  </a:lnTo>
                  <a:lnTo>
                    <a:pt x="876" y="9"/>
                  </a:lnTo>
                  <a:lnTo>
                    <a:pt x="863" y="10"/>
                  </a:lnTo>
                  <a:lnTo>
                    <a:pt x="850" y="10"/>
                  </a:lnTo>
                  <a:lnTo>
                    <a:pt x="837" y="12"/>
                  </a:lnTo>
                  <a:lnTo>
                    <a:pt x="825" y="13"/>
                  </a:lnTo>
                  <a:lnTo>
                    <a:pt x="812" y="13"/>
                  </a:lnTo>
                  <a:lnTo>
                    <a:pt x="800" y="14"/>
                  </a:lnTo>
                  <a:lnTo>
                    <a:pt x="789" y="15"/>
                  </a:lnTo>
                  <a:lnTo>
                    <a:pt x="776" y="15"/>
                  </a:lnTo>
                  <a:lnTo>
                    <a:pt x="765" y="16"/>
                  </a:lnTo>
                  <a:lnTo>
                    <a:pt x="753" y="17"/>
                  </a:lnTo>
                  <a:lnTo>
                    <a:pt x="742" y="17"/>
                  </a:lnTo>
                  <a:lnTo>
                    <a:pt x="731" y="19"/>
                  </a:lnTo>
                  <a:lnTo>
                    <a:pt x="720" y="19"/>
                  </a:lnTo>
                  <a:lnTo>
                    <a:pt x="710" y="19"/>
                  </a:lnTo>
                  <a:lnTo>
                    <a:pt x="717" y="20"/>
                  </a:lnTo>
                  <a:lnTo>
                    <a:pt x="724" y="23"/>
                  </a:lnTo>
                  <a:lnTo>
                    <a:pt x="731" y="27"/>
                  </a:lnTo>
                  <a:lnTo>
                    <a:pt x="737" y="28"/>
                  </a:lnTo>
                  <a:lnTo>
                    <a:pt x="723" y="41"/>
                  </a:lnTo>
                  <a:lnTo>
                    <a:pt x="710" y="53"/>
                  </a:lnTo>
                  <a:lnTo>
                    <a:pt x="696" y="63"/>
                  </a:lnTo>
                  <a:lnTo>
                    <a:pt x="683" y="73"/>
                  </a:lnTo>
                  <a:lnTo>
                    <a:pt x="670" y="80"/>
                  </a:lnTo>
                  <a:lnTo>
                    <a:pt x="657" y="86"/>
                  </a:lnTo>
                  <a:lnTo>
                    <a:pt x="644" y="90"/>
                  </a:lnTo>
                  <a:lnTo>
                    <a:pt x="632" y="93"/>
                  </a:lnTo>
                  <a:lnTo>
                    <a:pt x="621" y="94"/>
                  </a:lnTo>
                  <a:lnTo>
                    <a:pt x="609" y="93"/>
                  </a:lnTo>
                  <a:lnTo>
                    <a:pt x="597" y="90"/>
                  </a:lnTo>
                  <a:lnTo>
                    <a:pt x="585" y="86"/>
                  </a:lnTo>
                  <a:lnTo>
                    <a:pt x="574" y="79"/>
                  </a:lnTo>
                  <a:lnTo>
                    <a:pt x="563" y="70"/>
                  </a:lnTo>
                  <a:lnTo>
                    <a:pt x="552" y="60"/>
                  </a:lnTo>
                  <a:lnTo>
                    <a:pt x="542" y="47"/>
                  </a:lnTo>
                  <a:lnTo>
                    <a:pt x="536" y="39"/>
                  </a:lnTo>
                  <a:lnTo>
                    <a:pt x="531" y="35"/>
                  </a:lnTo>
                  <a:lnTo>
                    <a:pt x="528" y="34"/>
                  </a:lnTo>
                  <a:lnTo>
                    <a:pt x="522" y="33"/>
                  </a:lnTo>
                  <a:lnTo>
                    <a:pt x="514" y="33"/>
                  </a:lnTo>
                  <a:lnTo>
                    <a:pt x="502" y="32"/>
                  </a:lnTo>
                  <a:lnTo>
                    <a:pt x="483" y="27"/>
                  </a:lnTo>
                  <a:lnTo>
                    <a:pt x="458" y="19"/>
                  </a:lnTo>
                  <a:lnTo>
                    <a:pt x="448" y="15"/>
                  </a:lnTo>
                  <a:lnTo>
                    <a:pt x="438" y="13"/>
                  </a:lnTo>
                  <a:lnTo>
                    <a:pt x="429" y="12"/>
                  </a:lnTo>
                  <a:lnTo>
                    <a:pt x="421" y="10"/>
                  </a:lnTo>
                  <a:lnTo>
                    <a:pt x="411" y="9"/>
                  </a:lnTo>
                  <a:lnTo>
                    <a:pt x="403" y="9"/>
                  </a:lnTo>
                  <a:lnTo>
                    <a:pt x="394" y="9"/>
                  </a:lnTo>
                  <a:lnTo>
                    <a:pt x="383" y="9"/>
                  </a:lnTo>
                  <a:lnTo>
                    <a:pt x="381" y="26"/>
                  </a:lnTo>
                  <a:lnTo>
                    <a:pt x="373" y="35"/>
                  </a:lnTo>
                  <a:lnTo>
                    <a:pt x="362" y="37"/>
                  </a:lnTo>
                  <a:lnTo>
                    <a:pt x="350" y="36"/>
                  </a:lnTo>
                  <a:lnTo>
                    <a:pt x="339" y="29"/>
                  </a:lnTo>
                  <a:lnTo>
                    <a:pt x="328" y="21"/>
                  </a:lnTo>
                  <a:lnTo>
                    <a:pt x="320" y="10"/>
                  </a:lnTo>
                  <a:lnTo>
                    <a:pt x="317" y="0"/>
                  </a:lnTo>
                  <a:lnTo>
                    <a:pt x="306" y="1"/>
                  </a:lnTo>
                  <a:lnTo>
                    <a:pt x="293" y="2"/>
                  </a:lnTo>
                  <a:lnTo>
                    <a:pt x="280" y="6"/>
                  </a:lnTo>
                  <a:lnTo>
                    <a:pt x="267" y="9"/>
                  </a:lnTo>
                  <a:lnTo>
                    <a:pt x="255" y="14"/>
                  </a:lnTo>
                  <a:lnTo>
                    <a:pt x="242" y="19"/>
                  </a:lnTo>
                  <a:lnTo>
                    <a:pt x="229" y="25"/>
                  </a:lnTo>
                  <a:lnTo>
                    <a:pt x="216" y="32"/>
                  </a:lnTo>
                  <a:lnTo>
                    <a:pt x="203" y="37"/>
                  </a:lnTo>
                  <a:lnTo>
                    <a:pt x="192" y="44"/>
                  </a:lnTo>
                  <a:lnTo>
                    <a:pt x="179" y="52"/>
                  </a:lnTo>
                  <a:lnTo>
                    <a:pt x="167" y="59"/>
                  </a:lnTo>
                  <a:lnTo>
                    <a:pt x="155" y="66"/>
                  </a:lnTo>
                  <a:lnTo>
                    <a:pt x="144" y="73"/>
                  </a:lnTo>
                  <a:lnTo>
                    <a:pt x="133" y="79"/>
                  </a:lnTo>
                  <a:lnTo>
                    <a:pt x="122" y="84"/>
                  </a:lnTo>
                  <a:lnTo>
                    <a:pt x="121" y="80"/>
                  </a:lnTo>
                  <a:lnTo>
                    <a:pt x="118" y="74"/>
                  </a:lnTo>
                  <a:lnTo>
                    <a:pt x="113" y="68"/>
                  </a:lnTo>
                  <a:lnTo>
                    <a:pt x="108" y="61"/>
                  </a:lnTo>
                  <a:lnTo>
                    <a:pt x="104" y="54"/>
                  </a:lnTo>
                  <a:lnTo>
                    <a:pt x="99" y="47"/>
                  </a:lnTo>
                  <a:lnTo>
                    <a:pt x="95" y="42"/>
                  </a:lnTo>
                  <a:lnTo>
                    <a:pt x="94" y="37"/>
                  </a:lnTo>
                  <a:lnTo>
                    <a:pt x="112" y="28"/>
                  </a:lnTo>
                  <a:lnTo>
                    <a:pt x="101" y="25"/>
                  </a:lnTo>
                  <a:lnTo>
                    <a:pt x="88" y="21"/>
                  </a:lnTo>
                  <a:lnTo>
                    <a:pt x="75" y="17"/>
                  </a:lnTo>
                  <a:lnTo>
                    <a:pt x="60" y="15"/>
                  </a:lnTo>
                  <a:lnTo>
                    <a:pt x="45" y="13"/>
                  </a:lnTo>
                  <a:lnTo>
                    <a:pt x="31" y="10"/>
                  </a:lnTo>
                  <a:lnTo>
                    <a:pt x="15" y="9"/>
                  </a:lnTo>
                  <a:lnTo>
                    <a:pt x="0" y="9"/>
                  </a:lnTo>
                  <a:lnTo>
                    <a:pt x="0" y="42"/>
                  </a:lnTo>
                  <a:lnTo>
                    <a:pt x="3" y="69"/>
                  </a:lnTo>
                  <a:lnTo>
                    <a:pt x="5" y="93"/>
                  </a:lnTo>
                  <a:lnTo>
                    <a:pt x="8" y="113"/>
                  </a:lnTo>
                  <a:lnTo>
                    <a:pt x="12" y="130"/>
                  </a:lnTo>
                  <a:lnTo>
                    <a:pt x="18" y="144"/>
                  </a:lnTo>
                  <a:lnTo>
                    <a:pt x="25" y="156"/>
                  </a:lnTo>
                  <a:lnTo>
                    <a:pt x="32" y="167"/>
                  </a:lnTo>
                  <a:lnTo>
                    <a:pt x="41" y="176"/>
                  </a:lnTo>
                  <a:lnTo>
                    <a:pt x="52" y="185"/>
                  </a:lnTo>
                  <a:lnTo>
                    <a:pt x="64" y="195"/>
                  </a:lnTo>
                  <a:lnTo>
                    <a:pt x="77" y="204"/>
                  </a:lnTo>
                  <a:lnTo>
                    <a:pt x="91" y="215"/>
                  </a:lnTo>
                  <a:lnTo>
                    <a:pt x="106" y="228"/>
                  </a:lnTo>
                  <a:lnTo>
                    <a:pt x="122" y="242"/>
                  </a:lnTo>
                  <a:lnTo>
                    <a:pt x="141" y="260"/>
                  </a:lnTo>
                  <a:lnTo>
                    <a:pt x="133" y="277"/>
                  </a:lnTo>
                  <a:lnTo>
                    <a:pt x="122" y="296"/>
                  </a:lnTo>
                  <a:lnTo>
                    <a:pt x="111" y="314"/>
                  </a:lnTo>
                  <a:lnTo>
                    <a:pt x="97" y="332"/>
                  </a:lnTo>
                  <a:lnTo>
                    <a:pt x="82" y="351"/>
                  </a:lnTo>
                  <a:lnTo>
                    <a:pt x="67" y="368"/>
                  </a:lnTo>
                  <a:lnTo>
                    <a:pt x="53" y="384"/>
                  </a:lnTo>
                  <a:lnTo>
                    <a:pt x="39" y="399"/>
                  </a:lnTo>
                  <a:lnTo>
                    <a:pt x="32" y="391"/>
                  </a:lnTo>
                  <a:lnTo>
                    <a:pt x="25" y="384"/>
                  </a:lnTo>
                  <a:lnTo>
                    <a:pt x="20" y="377"/>
                  </a:lnTo>
                  <a:lnTo>
                    <a:pt x="19" y="371"/>
                  </a:lnTo>
                  <a:lnTo>
                    <a:pt x="19" y="379"/>
                  </a:lnTo>
                  <a:lnTo>
                    <a:pt x="17" y="389"/>
                  </a:lnTo>
                  <a:lnTo>
                    <a:pt x="11" y="396"/>
                  </a:lnTo>
                  <a:lnTo>
                    <a:pt x="0" y="399"/>
                  </a:lnTo>
                  <a:lnTo>
                    <a:pt x="1" y="420"/>
                  </a:lnTo>
                  <a:lnTo>
                    <a:pt x="4" y="443"/>
                  </a:lnTo>
                  <a:lnTo>
                    <a:pt x="6" y="465"/>
                  </a:lnTo>
                  <a:lnTo>
                    <a:pt x="10" y="487"/>
                  </a:lnTo>
                  <a:lnTo>
                    <a:pt x="13" y="511"/>
                  </a:lnTo>
                  <a:lnTo>
                    <a:pt x="17" y="533"/>
                  </a:lnTo>
                  <a:lnTo>
                    <a:pt x="18" y="556"/>
                  </a:lnTo>
                  <a:lnTo>
                    <a:pt x="19" y="577"/>
                  </a:lnTo>
                  <a:lnTo>
                    <a:pt x="24" y="578"/>
                  </a:lnTo>
                  <a:lnTo>
                    <a:pt x="32" y="579"/>
                  </a:lnTo>
                  <a:lnTo>
                    <a:pt x="45" y="581"/>
                  </a:lnTo>
                  <a:lnTo>
                    <a:pt x="60" y="585"/>
                  </a:lnTo>
                  <a:lnTo>
                    <a:pt x="78" y="588"/>
                  </a:lnTo>
                  <a:lnTo>
                    <a:pt x="98" y="592"/>
                  </a:lnTo>
                  <a:lnTo>
                    <a:pt x="118" y="594"/>
                  </a:lnTo>
                  <a:lnTo>
                    <a:pt x="138" y="597"/>
                  </a:lnTo>
                  <a:lnTo>
                    <a:pt x="158" y="598"/>
                  </a:lnTo>
                  <a:lnTo>
                    <a:pt x="175" y="598"/>
                  </a:lnTo>
                  <a:lnTo>
                    <a:pt x="192" y="596"/>
                  </a:lnTo>
                  <a:lnTo>
                    <a:pt x="205" y="591"/>
                  </a:lnTo>
                  <a:lnTo>
                    <a:pt x="215" y="585"/>
                  </a:lnTo>
                  <a:lnTo>
                    <a:pt x="220" y="576"/>
                  </a:lnTo>
                  <a:lnTo>
                    <a:pt x="221" y="563"/>
                  </a:lnTo>
                  <a:lnTo>
                    <a:pt x="215" y="547"/>
                  </a:lnTo>
                  <a:lnTo>
                    <a:pt x="205" y="509"/>
                  </a:lnTo>
                  <a:lnTo>
                    <a:pt x="212" y="476"/>
                  </a:lnTo>
                  <a:lnTo>
                    <a:pt x="232" y="451"/>
                  </a:lnTo>
                  <a:lnTo>
                    <a:pt x="260" y="437"/>
                  </a:lnTo>
                  <a:lnTo>
                    <a:pt x="289" y="436"/>
                  </a:lnTo>
                  <a:lnTo>
                    <a:pt x="317" y="450"/>
                  </a:lnTo>
                  <a:lnTo>
                    <a:pt x="337" y="480"/>
                  </a:lnTo>
                  <a:lnTo>
                    <a:pt x="346" y="530"/>
                  </a:lnTo>
                  <a:lnTo>
                    <a:pt x="357" y="530"/>
                  </a:lnTo>
                  <a:lnTo>
                    <a:pt x="370" y="530"/>
                  </a:lnTo>
                  <a:lnTo>
                    <a:pt x="384" y="532"/>
                  </a:lnTo>
                  <a:lnTo>
                    <a:pt x="399" y="534"/>
                  </a:lnTo>
                  <a:lnTo>
                    <a:pt x="410" y="539"/>
                  </a:lnTo>
                  <a:lnTo>
                    <a:pt x="420" y="545"/>
                  </a:lnTo>
                  <a:lnTo>
                    <a:pt x="427" y="554"/>
                  </a:lnTo>
                  <a:lnTo>
                    <a:pt x="429" y="567"/>
                  </a:lnTo>
                  <a:lnTo>
                    <a:pt x="436" y="567"/>
                  </a:lnTo>
                  <a:lnTo>
                    <a:pt x="444" y="569"/>
                  </a:lnTo>
                  <a:lnTo>
                    <a:pt x="456" y="569"/>
                  </a:lnTo>
                  <a:lnTo>
                    <a:pt x="468" y="570"/>
                  </a:lnTo>
                  <a:lnTo>
                    <a:pt x="482" y="572"/>
                  </a:lnTo>
                  <a:lnTo>
                    <a:pt x="496" y="573"/>
                  </a:lnTo>
                  <a:lnTo>
                    <a:pt x="511" y="576"/>
                  </a:lnTo>
                  <a:lnTo>
                    <a:pt x="527" y="577"/>
                  </a:lnTo>
                  <a:lnTo>
                    <a:pt x="542" y="579"/>
                  </a:lnTo>
                  <a:lnTo>
                    <a:pt x="556" y="581"/>
                  </a:lnTo>
                  <a:lnTo>
                    <a:pt x="570" y="584"/>
                  </a:lnTo>
                  <a:lnTo>
                    <a:pt x="583" y="586"/>
                  </a:lnTo>
                  <a:lnTo>
                    <a:pt x="595" y="588"/>
                  </a:lnTo>
                  <a:lnTo>
                    <a:pt x="604" y="591"/>
                  </a:lnTo>
                  <a:lnTo>
                    <a:pt x="612" y="592"/>
                  </a:lnTo>
                  <a:lnTo>
                    <a:pt x="617" y="594"/>
                  </a:lnTo>
                  <a:lnTo>
                    <a:pt x="630" y="591"/>
                  </a:lnTo>
                  <a:lnTo>
                    <a:pt x="646" y="588"/>
                  </a:lnTo>
                  <a:lnTo>
                    <a:pt x="664" y="588"/>
                  </a:lnTo>
                  <a:lnTo>
                    <a:pt x="684" y="591"/>
                  </a:lnTo>
                  <a:lnTo>
                    <a:pt x="704" y="592"/>
                  </a:lnTo>
                  <a:lnTo>
                    <a:pt x="726" y="596"/>
                  </a:lnTo>
                  <a:lnTo>
                    <a:pt x="749" y="598"/>
                  </a:lnTo>
                  <a:lnTo>
                    <a:pt x="771" y="600"/>
                  </a:lnTo>
                  <a:lnTo>
                    <a:pt x="793" y="603"/>
                  </a:lnTo>
                  <a:lnTo>
                    <a:pt x="816" y="603"/>
                  </a:lnTo>
                  <a:lnTo>
                    <a:pt x="836" y="601"/>
                  </a:lnTo>
                  <a:lnTo>
                    <a:pt x="856" y="599"/>
                  </a:lnTo>
                  <a:lnTo>
                    <a:pt x="873" y="593"/>
                  </a:lnTo>
                  <a:lnTo>
                    <a:pt x="889" y="584"/>
                  </a:lnTo>
                  <a:lnTo>
                    <a:pt x="901" y="572"/>
                  </a:lnTo>
                  <a:lnTo>
                    <a:pt x="912" y="557"/>
                  </a:lnTo>
                  <a:lnTo>
                    <a:pt x="911" y="551"/>
                  </a:lnTo>
                  <a:lnTo>
                    <a:pt x="908" y="541"/>
                  </a:lnTo>
                  <a:lnTo>
                    <a:pt x="907" y="531"/>
                  </a:lnTo>
                  <a:lnTo>
                    <a:pt x="906" y="518"/>
                  </a:lnTo>
                  <a:lnTo>
                    <a:pt x="906" y="505"/>
                  </a:lnTo>
                  <a:lnTo>
                    <a:pt x="905" y="490"/>
                  </a:lnTo>
                  <a:lnTo>
                    <a:pt x="904" y="475"/>
                  </a:lnTo>
                  <a:lnTo>
                    <a:pt x="904" y="458"/>
                  </a:lnTo>
                  <a:lnTo>
                    <a:pt x="904" y="442"/>
                  </a:lnTo>
                  <a:lnTo>
                    <a:pt x="903" y="426"/>
                  </a:lnTo>
                  <a:lnTo>
                    <a:pt x="903" y="410"/>
                  </a:lnTo>
                  <a:lnTo>
                    <a:pt x="903" y="396"/>
                  </a:lnTo>
                  <a:lnTo>
                    <a:pt x="903" y="383"/>
                  </a:lnTo>
                  <a:lnTo>
                    <a:pt x="903" y="370"/>
                  </a:lnTo>
                  <a:lnTo>
                    <a:pt x="903" y="361"/>
                  </a:lnTo>
                  <a:lnTo>
                    <a:pt x="903" y="352"/>
                  </a:lnTo>
                  <a:lnTo>
                    <a:pt x="891" y="350"/>
                  </a:lnTo>
                  <a:lnTo>
                    <a:pt x="883" y="345"/>
                  </a:lnTo>
                  <a:lnTo>
                    <a:pt x="876" y="339"/>
                  </a:lnTo>
                  <a:lnTo>
                    <a:pt x="871" y="334"/>
                  </a:lnTo>
                  <a:lnTo>
                    <a:pt x="866" y="329"/>
                  </a:lnTo>
                  <a:lnTo>
                    <a:pt x="859" y="329"/>
                  </a:lnTo>
                  <a:lnTo>
                    <a:pt x="851" y="332"/>
                  </a:lnTo>
                  <a:lnTo>
                    <a:pt x="839" y="343"/>
                  </a:lnTo>
                  <a:lnTo>
                    <a:pt x="822" y="324"/>
                  </a:lnTo>
                  <a:lnTo>
                    <a:pt x="826" y="321"/>
                  </a:lnTo>
                  <a:lnTo>
                    <a:pt x="831" y="315"/>
                  </a:lnTo>
                  <a:lnTo>
                    <a:pt x="837" y="309"/>
                  </a:lnTo>
                  <a:lnTo>
                    <a:pt x="844" y="302"/>
                  </a:lnTo>
                  <a:lnTo>
                    <a:pt x="851" y="296"/>
                  </a:lnTo>
                  <a:lnTo>
                    <a:pt x="857" y="291"/>
                  </a:lnTo>
                  <a:lnTo>
                    <a:pt x="861" y="288"/>
                  </a:lnTo>
                  <a:lnTo>
                    <a:pt x="866" y="287"/>
                  </a:lnTo>
                  <a:lnTo>
                    <a:pt x="866" y="282"/>
                  </a:lnTo>
                  <a:lnTo>
                    <a:pt x="866" y="274"/>
                  </a:lnTo>
                  <a:lnTo>
                    <a:pt x="866" y="265"/>
                  </a:lnTo>
                  <a:lnTo>
                    <a:pt x="865" y="256"/>
                  </a:lnTo>
                  <a:lnTo>
                    <a:pt x="864" y="247"/>
                  </a:lnTo>
                  <a:lnTo>
                    <a:pt x="863" y="240"/>
                  </a:lnTo>
                  <a:lnTo>
                    <a:pt x="860" y="235"/>
                  </a:lnTo>
                  <a:lnTo>
                    <a:pt x="857" y="2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5" name="Freeform 113"/>
            <p:cNvSpPr>
              <a:spLocks/>
            </p:cNvSpPr>
            <p:nvPr/>
          </p:nvSpPr>
          <p:spPr bwMode="auto">
            <a:xfrm>
              <a:off x="4088" y="1457"/>
              <a:ext cx="124" cy="285"/>
            </a:xfrm>
            <a:custGeom>
              <a:avLst/>
              <a:gdLst>
                <a:gd name="T0" fmla="*/ 18 w 748"/>
                <a:gd name="T1" fmla="*/ 1203 h 1709"/>
                <a:gd name="T2" fmla="*/ 7 w 748"/>
                <a:gd name="T3" fmla="*/ 1262 h 1709"/>
                <a:gd name="T4" fmla="*/ 0 w 748"/>
                <a:gd name="T5" fmla="*/ 1323 h 1709"/>
                <a:gd name="T6" fmla="*/ 9 w 748"/>
                <a:gd name="T7" fmla="*/ 1386 h 1709"/>
                <a:gd name="T8" fmla="*/ 46 w 748"/>
                <a:gd name="T9" fmla="*/ 1445 h 1709"/>
                <a:gd name="T10" fmla="*/ 101 w 748"/>
                <a:gd name="T11" fmla="*/ 1517 h 1709"/>
                <a:gd name="T12" fmla="*/ 123 w 748"/>
                <a:gd name="T13" fmla="*/ 1544 h 1709"/>
                <a:gd name="T14" fmla="*/ 166 w 748"/>
                <a:gd name="T15" fmla="*/ 1565 h 1709"/>
                <a:gd name="T16" fmla="*/ 224 w 748"/>
                <a:gd name="T17" fmla="*/ 1615 h 1709"/>
                <a:gd name="T18" fmla="*/ 283 w 748"/>
                <a:gd name="T19" fmla="*/ 1673 h 1709"/>
                <a:gd name="T20" fmla="*/ 348 w 748"/>
                <a:gd name="T21" fmla="*/ 1707 h 1709"/>
                <a:gd name="T22" fmla="*/ 369 w 748"/>
                <a:gd name="T23" fmla="*/ 1695 h 1709"/>
                <a:gd name="T24" fmla="*/ 375 w 748"/>
                <a:gd name="T25" fmla="*/ 1675 h 1709"/>
                <a:gd name="T26" fmla="*/ 321 w 748"/>
                <a:gd name="T27" fmla="*/ 1645 h 1709"/>
                <a:gd name="T28" fmla="*/ 261 w 748"/>
                <a:gd name="T29" fmla="*/ 1551 h 1709"/>
                <a:gd name="T30" fmla="*/ 222 w 748"/>
                <a:gd name="T31" fmla="*/ 1443 h 1709"/>
                <a:gd name="T32" fmla="*/ 206 w 748"/>
                <a:gd name="T33" fmla="*/ 1377 h 1709"/>
                <a:gd name="T34" fmla="*/ 211 w 748"/>
                <a:gd name="T35" fmla="*/ 1304 h 1709"/>
                <a:gd name="T36" fmla="*/ 224 w 748"/>
                <a:gd name="T37" fmla="*/ 1218 h 1709"/>
                <a:gd name="T38" fmla="*/ 251 w 748"/>
                <a:gd name="T39" fmla="*/ 1135 h 1709"/>
                <a:gd name="T40" fmla="*/ 289 w 748"/>
                <a:gd name="T41" fmla="*/ 1046 h 1709"/>
                <a:gd name="T42" fmla="*/ 341 w 748"/>
                <a:gd name="T43" fmla="*/ 959 h 1709"/>
                <a:gd name="T44" fmla="*/ 365 w 748"/>
                <a:gd name="T45" fmla="*/ 876 h 1709"/>
                <a:gd name="T46" fmla="*/ 329 w 748"/>
                <a:gd name="T47" fmla="*/ 887 h 1709"/>
                <a:gd name="T48" fmla="*/ 293 w 748"/>
                <a:gd name="T49" fmla="*/ 894 h 1709"/>
                <a:gd name="T50" fmla="*/ 281 w 748"/>
                <a:gd name="T51" fmla="*/ 888 h 1709"/>
                <a:gd name="T52" fmla="*/ 294 w 748"/>
                <a:gd name="T53" fmla="*/ 865 h 1709"/>
                <a:gd name="T54" fmla="*/ 446 w 748"/>
                <a:gd name="T55" fmla="*/ 715 h 1709"/>
                <a:gd name="T56" fmla="*/ 446 w 748"/>
                <a:gd name="T57" fmla="*/ 703 h 1709"/>
                <a:gd name="T58" fmla="*/ 488 w 748"/>
                <a:gd name="T59" fmla="*/ 693 h 1709"/>
                <a:gd name="T60" fmla="*/ 499 w 748"/>
                <a:gd name="T61" fmla="*/ 676 h 1709"/>
                <a:gd name="T62" fmla="*/ 526 w 748"/>
                <a:gd name="T63" fmla="*/ 618 h 1709"/>
                <a:gd name="T64" fmla="*/ 589 w 748"/>
                <a:gd name="T65" fmla="*/ 511 h 1709"/>
                <a:gd name="T66" fmla="*/ 674 w 748"/>
                <a:gd name="T67" fmla="*/ 398 h 1709"/>
                <a:gd name="T68" fmla="*/ 737 w 748"/>
                <a:gd name="T69" fmla="*/ 281 h 1709"/>
                <a:gd name="T70" fmla="*/ 748 w 748"/>
                <a:gd name="T71" fmla="*/ 146 h 1709"/>
                <a:gd name="T72" fmla="*/ 745 w 748"/>
                <a:gd name="T73" fmla="*/ 35 h 1709"/>
                <a:gd name="T74" fmla="*/ 735 w 748"/>
                <a:gd name="T75" fmla="*/ 1 h 1709"/>
                <a:gd name="T76" fmla="*/ 711 w 748"/>
                <a:gd name="T77" fmla="*/ 72 h 1709"/>
                <a:gd name="T78" fmla="*/ 679 w 748"/>
                <a:gd name="T79" fmla="*/ 206 h 1709"/>
                <a:gd name="T80" fmla="*/ 636 w 748"/>
                <a:gd name="T81" fmla="*/ 312 h 1709"/>
                <a:gd name="T82" fmla="*/ 577 w 748"/>
                <a:gd name="T83" fmla="*/ 418 h 1709"/>
                <a:gd name="T84" fmla="*/ 507 w 748"/>
                <a:gd name="T85" fmla="*/ 515 h 1709"/>
                <a:gd name="T86" fmla="*/ 455 w 748"/>
                <a:gd name="T87" fmla="*/ 572 h 1709"/>
                <a:gd name="T88" fmla="*/ 413 w 748"/>
                <a:gd name="T89" fmla="*/ 631 h 1709"/>
                <a:gd name="T90" fmla="*/ 361 w 748"/>
                <a:gd name="T91" fmla="*/ 698 h 1709"/>
                <a:gd name="T92" fmla="*/ 312 w 748"/>
                <a:gd name="T93" fmla="*/ 746 h 1709"/>
                <a:gd name="T94" fmla="*/ 276 w 748"/>
                <a:gd name="T95" fmla="*/ 793 h 1709"/>
                <a:gd name="T96" fmla="*/ 205 w 748"/>
                <a:gd name="T97" fmla="*/ 885 h 1709"/>
                <a:gd name="T98" fmla="*/ 195 w 748"/>
                <a:gd name="T99" fmla="*/ 914 h 1709"/>
                <a:gd name="T100" fmla="*/ 229 w 748"/>
                <a:gd name="T101" fmla="*/ 902 h 1709"/>
                <a:gd name="T102" fmla="*/ 248 w 748"/>
                <a:gd name="T103" fmla="*/ 905 h 1709"/>
                <a:gd name="T104" fmla="*/ 238 w 748"/>
                <a:gd name="T105" fmla="*/ 926 h 1709"/>
                <a:gd name="T106" fmla="*/ 225 w 748"/>
                <a:gd name="T107" fmla="*/ 961 h 1709"/>
                <a:gd name="T108" fmla="*/ 192 w 748"/>
                <a:gd name="T109" fmla="*/ 1020 h 1709"/>
                <a:gd name="T110" fmla="*/ 165 w 748"/>
                <a:gd name="T111" fmla="*/ 1041 h 1709"/>
                <a:gd name="T112" fmla="*/ 142 w 748"/>
                <a:gd name="T113" fmla="*/ 1064 h 1709"/>
                <a:gd name="T114" fmla="*/ 130 w 748"/>
                <a:gd name="T115" fmla="*/ 1083 h 1709"/>
                <a:gd name="T116" fmla="*/ 106 w 748"/>
                <a:gd name="T117" fmla="*/ 1121 h 1709"/>
                <a:gd name="T118" fmla="*/ 83 w 748"/>
                <a:gd name="T119" fmla="*/ 1115 h 1709"/>
                <a:gd name="T120" fmla="*/ 63 w 748"/>
                <a:gd name="T121" fmla="*/ 1110 h 1709"/>
                <a:gd name="T122" fmla="*/ 45 w 748"/>
                <a:gd name="T123" fmla="*/ 1126 h 1709"/>
                <a:gd name="T124" fmla="*/ 26 w 748"/>
                <a:gd name="T125" fmla="*/ 1153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8" h="1709">
                  <a:moveTo>
                    <a:pt x="21" y="1162"/>
                  </a:moveTo>
                  <a:lnTo>
                    <a:pt x="21" y="1176"/>
                  </a:lnTo>
                  <a:lnTo>
                    <a:pt x="19" y="1189"/>
                  </a:lnTo>
                  <a:lnTo>
                    <a:pt x="18" y="1203"/>
                  </a:lnTo>
                  <a:lnTo>
                    <a:pt x="16" y="1217"/>
                  </a:lnTo>
                  <a:lnTo>
                    <a:pt x="12" y="1232"/>
                  </a:lnTo>
                  <a:lnTo>
                    <a:pt x="10" y="1247"/>
                  </a:lnTo>
                  <a:lnTo>
                    <a:pt x="7" y="1262"/>
                  </a:lnTo>
                  <a:lnTo>
                    <a:pt x="4" y="1277"/>
                  </a:lnTo>
                  <a:lnTo>
                    <a:pt x="3" y="1292"/>
                  </a:lnTo>
                  <a:lnTo>
                    <a:pt x="0" y="1308"/>
                  </a:lnTo>
                  <a:lnTo>
                    <a:pt x="0" y="1323"/>
                  </a:lnTo>
                  <a:lnTo>
                    <a:pt x="0" y="1338"/>
                  </a:lnTo>
                  <a:lnTo>
                    <a:pt x="1" y="1355"/>
                  </a:lnTo>
                  <a:lnTo>
                    <a:pt x="4" y="1370"/>
                  </a:lnTo>
                  <a:lnTo>
                    <a:pt x="9" y="1386"/>
                  </a:lnTo>
                  <a:lnTo>
                    <a:pt x="14" y="1402"/>
                  </a:lnTo>
                  <a:lnTo>
                    <a:pt x="20" y="1413"/>
                  </a:lnTo>
                  <a:lnTo>
                    <a:pt x="32" y="1429"/>
                  </a:lnTo>
                  <a:lnTo>
                    <a:pt x="46" y="1445"/>
                  </a:lnTo>
                  <a:lnTo>
                    <a:pt x="63" y="1464"/>
                  </a:lnTo>
                  <a:lnTo>
                    <a:pt x="78" y="1483"/>
                  </a:lnTo>
                  <a:lnTo>
                    <a:pt x="92" y="1500"/>
                  </a:lnTo>
                  <a:lnTo>
                    <a:pt x="101" y="1517"/>
                  </a:lnTo>
                  <a:lnTo>
                    <a:pt x="105" y="1532"/>
                  </a:lnTo>
                  <a:lnTo>
                    <a:pt x="112" y="1533"/>
                  </a:lnTo>
                  <a:lnTo>
                    <a:pt x="118" y="1538"/>
                  </a:lnTo>
                  <a:lnTo>
                    <a:pt x="123" y="1544"/>
                  </a:lnTo>
                  <a:lnTo>
                    <a:pt x="124" y="1551"/>
                  </a:lnTo>
                  <a:lnTo>
                    <a:pt x="138" y="1553"/>
                  </a:lnTo>
                  <a:lnTo>
                    <a:pt x="152" y="1558"/>
                  </a:lnTo>
                  <a:lnTo>
                    <a:pt x="166" y="1565"/>
                  </a:lnTo>
                  <a:lnTo>
                    <a:pt x="180" y="1576"/>
                  </a:lnTo>
                  <a:lnTo>
                    <a:pt x="194" y="1587"/>
                  </a:lnTo>
                  <a:lnTo>
                    <a:pt x="208" y="1601"/>
                  </a:lnTo>
                  <a:lnTo>
                    <a:pt x="224" y="1615"/>
                  </a:lnTo>
                  <a:lnTo>
                    <a:pt x="238" y="1630"/>
                  </a:lnTo>
                  <a:lnTo>
                    <a:pt x="253" y="1645"/>
                  </a:lnTo>
                  <a:lnTo>
                    <a:pt x="268" y="1659"/>
                  </a:lnTo>
                  <a:lnTo>
                    <a:pt x="283" y="1673"/>
                  </a:lnTo>
                  <a:lnTo>
                    <a:pt x="299" y="1685"/>
                  </a:lnTo>
                  <a:lnTo>
                    <a:pt x="315" y="1695"/>
                  </a:lnTo>
                  <a:lnTo>
                    <a:pt x="332" y="1702"/>
                  </a:lnTo>
                  <a:lnTo>
                    <a:pt x="348" y="1707"/>
                  </a:lnTo>
                  <a:lnTo>
                    <a:pt x="366" y="1709"/>
                  </a:lnTo>
                  <a:lnTo>
                    <a:pt x="366" y="1706"/>
                  </a:lnTo>
                  <a:lnTo>
                    <a:pt x="367" y="1701"/>
                  </a:lnTo>
                  <a:lnTo>
                    <a:pt x="369" y="1695"/>
                  </a:lnTo>
                  <a:lnTo>
                    <a:pt x="370" y="1691"/>
                  </a:lnTo>
                  <a:lnTo>
                    <a:pt x="372" y="1686"/>
                  </a:lnTo>
                  <a:lnTo>
                    <a:pt x="374" y="1680"/>
                  </a:lnTo>
                  <a:lnTo>
                    <a:pt x="375" y="1675"/>
                  </a:lnTo>
                  <a:lnTo>
                    <a:pt x="375" y="1672"/>
                  </a:lnTo>
                  <a:lnTo>
                    <a:pt x="356" y="1668"/>
                  </a:lnTo>
                  <a:lnTo>
                    <a:pt x="339" y="1659"/>
                  </a:lnTo>
                  <a:lnTo>
                    <a:pt x="321" y="1645"/>
                  </a:lnTo>
                  <a:lnTo>
                    <a:pt x="305" y="1625"/>
                  </a:lnTo>
                  <a:lnTo>
                    <a:pt x="289" y="1603"/>
                  </a:lnTo>
                  <a:lnTo>
                    <a:pt x="275" y="1578"/>
                  </a:lnTo>
                  <a:lnTo>
                    <a:pt x="261" y="1551"/>
                  </a:lnTo>
                  <a:lnTo>
                    <a:pt x="249" y="1523"/>
                  </a:lnTo>
                  <a:lnTo>
                    <a:pt x="239" y="1494"/>
                  </a:lnTo>
                  <a:lnTo>
                    <a:pt x="229" y="1467"/>
                  </a:lnTo>
                  <a:lnTo>
                    <a:pt x="222" y="1443"/>
                  </a:lnTo>
                  <a:lnTo>
                    <a:pt x="215" y="1420"/>
                  </a:lnTo>
                  <a:lnTo>
                    <a:pt x="211" y="1400"/>
                  </a:lnTo>
                  <a:lnTo>
                    <a:pt x="208" y="1386"/>
                  </a:lnTo>
                  <a:lnTo>
                    <a:pt x="206" y="1377"/>
                  </a:lnTo>
                  <a:lnTo>
                    <a:pt x="207" y="1373"/>
                  </a:lnTo>
                  <a:lnTo>
                    <a:pt x="207" y="1350"/>
                  </a:lnTo>
                  <a:lnTo>
                    <a:pt x="208" y="1326"/>
                  </a:lnTo>
                  <a:lnTo>
                    <a:pt x="211" y="1304"/>
                  </a:lnTo>
                  <a:lnTo>
                    <a:pt x="213" y="1282"/>
                  </a:lnTo>
                  <a:lnTo>
                    <a:pt x="215" y="1261"/>
                  </a:lnTo>
                  <a:lnTo>
                    <a:pt x="220" y="1239"/>
                  </a:lnTo>
                  <a:lnTo>
                    <a:pt x="224" y="1218"/>
                  </a:lnTo>
                  <a:lnTo>
                    <a:pt x="229" y="1197"/>
                  </a:lnTo>
                  <a:lnTo>
                    <a:pt x="235" y="1177"/>
                  </a:lnTo>
                  <a:lnTo>
                    <a:pt x="242" y="1156"/>
                  </a:lnTo>
                  <a:lnTo>
                    <a:pt x="251" y="1135"/>
                  </a:lnTo>
                  <a:lnTo>
                    <a:pt x="259" y="1114"/>
                  </a:lnTo>
                  <a:lnTo>
                    <a:pt x="268" y="1091"/>
                  </a:lnTo>
                  <a:lnTo>
                    <a:pt x="278" y="1069"/>
                  </a:lnTo>
                  <a:lnTo>
                    <a:pt x="289" y="1046"/>
                  </a:lnTo>
                  <a:lnTo>
                    <a:pt x="301" y="1022"/>
                  </a:lnTo>
                  <a:lnTo>
                    <a:pt x="311" y="1003"/>
                  </a:lnTo>
                  <a:lnTo>
                    <a:pt x="325" y="981"/>
                  </a:lnTo>
                  <a:lnTo>
                    <a:pt x="341" y="959"/>
                  </a:lnTo>
                  <a:lnTo>
                    <a:pt x="355" y="935"/>
                  </a:lnTo>
                  <a:lnTo>
                    <a:pt x="366" y="914"/>
                  </a:lnTo>
                  <a:lnTo>
                    <a:pt x="370" y="894"/>
                  </a:lnTo>
                  <a:lnTo>
                    <a:pt x="365" y="876"/>
                  </a:lnTo>
                  <a:lnTo>
                    <a:pt x="347" y="864"/>
                  </a:lnTo>
                  <a:lnTo>
                    <a:pt x="342" y="873"/>
                  </a:lnTo>
                  <a:lnTo>
                    <a:pt x="336" y="881"/>
                  </a:lnTo>
                  <a:lnTo>
                    <a:pt x="329" y="887"/>
                  </a:lnTo>
                  <a:lnTo>
                    <a:pt x="322" y="892"/>
                  </a:lnTo>
                  <a:lnTo>
                    <a:pt x="313" y="894"/>
                  </a:lnTo>
                  <a:lnTo>
                    <a:pt x="303" y="895"/>
                  </a:lnTo>
                  <a:lnTo>
                    <a:pt x="293" y="894"/>
                  </a:lnTo>
                  <a:lnTo>
                    <a:pt x="282" y="892"/>
                  </a:lnTo>
                  <a:lnTo>
                    <a:pt x="278" y="893"/>
                  </a:lnTo>
                  <a:lnTo>
                    <a:pt x="278" y="892"/>
                  </a:lnTo>
                  <a:lnTo>
                    <a:pt x="281" y="888"/>
                  </a:lnTo>
                  <a:lnTo>
                    <a:pt x="286" y="882"/>
                  </a:lnTo>
                  <a:lnTo>
                    <a:pt x="291" y="876"/>
                  </a:lnTo>
                  <a:lnTo>
                    <a:pt x="294" y="871"/>
                  </a:lnTo>
                  <a:lnTo>
                    <a:pt x="294" y="865"/>
                  </a:lnTo>
                  <a:lnTo>
                    <a:pt x="289" y="860"/>
                  </a:lnTo>
                  <a:lnTo>
                    <a:pt x="421" y="714"/>
                  </a:lnTo>
                  <a:lnTo>
                    <a:pt x="437" y="714"/>
                  </a:lnTo>
                  <a:lnTo>
                    <a:pt x="446" y="715"/>
                  </a:lnTo>
                  <a:lnTo>
                    <a:pt x="446" y="714"/>
                  </a:lnTo>
                  <a:lnTo>
                    <a:pt x="444" y="713"/>
                  </a:lnTo>
                  <a:lnTo>
                    <a:pt x="443" y="710"/>
                  </a:lnTo>
                  <a:lnTo>
                    <a:pt x="446" y="703"/>
                  </a:lnTo>
                  <a:lnTo>
                    <a:pt x="456" y="693"/>
                  </a:lnTo>
                  <a:lnTo>
                    <a:pt x="477" y="678"/>
                  </a:lnTo>
                  <a:lnTo>
                    <a:pt x="483" y="688"/>
                  </a:lnTo>
                  <a:lnTo>
                    <a:pt x="488" y="693"/>
                  </a:lnTo>
                  <a:lnTo>
                    <a:pt x="490" y="692"/>
                  </a:lnTo>
                  <a:lnTo>
                    <a:pt x="493" y="687"/>
                  </a:lnTo>
                  <a:lnTo>
                    <a:pt x="495" y="681"/>
                  </a:lnTo>
                  <a:lnTo>
                    <a:pt x="499" y="676"/>
                  </a:lnTo>
                  <a:lnTo>
                    <a:pt x="506" y="671"/>
                  </a:lnTo>
                  <a:lnTo>
                    <a:pt x="515" y="668"/>
                  </a:lnTo>
                  <a:lnTo>
                    <a:pt x="517" y="644"/>
                  </a:lnTo>
                  <a:lnTo>
                    <a:pt x="526" y="618"/>
                  </a:lnTo>
                  <a:lnTo>
                    <a:pt x="536" y="592"/>
                  </a:lnTo>
                  <a:lnTo>
                    <a:pt x="551" y="566"/>
                  </a:lnTo>
                  <a:lnTo>
                    <a:pt x="569" y="539"/>
                  </a:lnTo>
                  <a:lnTo>
                    <a:pt x="589" y="511"/>
                  </a:lnTo>
                  <a:lnTo>
                    <a:pt x="610" y="484"/>
                  </a:lnTo>
                  <a:lnTo>
                    <a:pt x="631" y="455"/>
                  </a:lnTo>
                  <a:lnTo>
                    <a:pt x="652" y="426"/>
                  </a:lnTo>
                  <a:lnTo>
                    <a:pt x="674" y="398"/>
                  </a:lnTo>
                  <a:lnTo>
                    <a:pt x="694" y="369"/>
                  </a:lnTo>
                  <a:lnTo>
                    <a:pt x="711" y="340"/>
                  </a:lnTo>
                  <a:lnTo>
                    <a:pt x="726" y="310"/>
                  </a:lnTo>
                  <a:lnTo>
                    <a:pt x="737" y="281"/>
                  </a:lnTo>
                  <a:lnTo>
                    <a:pt x="745" y="250"/>
                  </a:lnTo>
                  <a:lnTo>
                    <a:pt x="748" y="221"/>
                  </a:lnTo>
                  <a:lnTo>
                    <a:pt x="748" y="182"/>
                  </a:lnTo>
                  <a:lnTo>
                    <a:pt x="748" y="146"/>
                  </a:lnTo>
                  <a:lnTo>
                    <a:pt x="748" y="113"/>
                  </a:lnTo>
                  <a:lnTo>
                    <a:pt x="746" y="82"/>
                  </a:lnTo>
                  <a:lnTo>
                    <a:pt x="746" y="56"/>
                  </a:lnTo>
                  <a:lnTo>
                    <a:pt x="745" y="35"/>
                  </a:lnTo>
                  <a:lnTo>
                    <a:pt x="743" y="18"/>
                  </a:lnTo>
                  <a:lnTo>
                    <a:pt x="741" y="6"/>
                  </a:lnTo>
                  <a:lnTo>
                    <a:pt x="738" y="0"/>
                  </a:lnTo>
                  <a:lnTo>
                    <a:pt x="735" y="1"/>
                  </a:lnTo>
                  <a:lnTo>
                    <a:pt x="730" y="7"/>
                  </a:lnTo>
                  <a:lnTo>
                    <a:pt x="724" y="21"/>
                  </a:lnTo>
                  <a:lnTo>
                    <a:pt x="718" y="42"/>
                  </a:lnTo>
                  <a:lnTo>
                    <a:pt x="711" y="72"/>
                  </a:lnTo>
                  <a:lnTo>
                    <a:pt x="702" y="109"/>
                  </a:lnTo>
                  <a:lnTo>
                    <a:pt x="692" y="155"/>
                  </a:lnTo>
                  <a:lnTo>
                    <a:pt x="687" y="180"/>
                  </a:lnTo>
                  <a:lnTo>
                    <a:pt x="679" y="206"/>
                  </a:lnTo>
                  <a:lnTo>
                    <a:pt x="670" y="233"/>
                  </a:lnTo>
                  <a:lnTo>
                    <a:pt x="660" y="258"/>
                  </a:lnTo>
                  <a:lnTo>
                    <a:pt x="649" y="285"/>
                  </a:lnTo>
                  <a:lnTo>
                    <a:pt x="636" y="312"/>
                  </a:lnTo>
                  <a:lnTo>
                    <a:pt x="623" y="340"/>
                  </a:lnTo>
                  <a:lnTo>
                    <a:pt x="609" y="367"/>
                  </a:lnTo>
                  <a:lnTo>
                    <a:pt x="594" y="392"/>
                  </a:lnTo>
                  <a:lnTo>
                    <a:pt x="577" y="418"/>
                  </a:lnTo>
                  <a:lnTo>
                    <a:pt x="561" y="444"/>
                  </a:lnTo>
                  <a:lnTo>
                    <a:pt x="543" y="469"/>
                  </a:lnTo>
                  <a:lnTo>
                    <a:pt x="526" y="492"/>
                  </a:lnTo>
                  <a:lnTo>
                    <a:pt x="507" y="515"/>
                  </a:lnTo>
                  <a:lnTo>
                    <a:pt x="488" y="536"/>
                  </a:lnTo>
                  <a:lnTo>
                    <a:pt x="469" y="556"/>
                  </a:lnTo>
                  <a:lnTo>
                    <a:pt x="463" y="563"/>
                  </a:lnTo>
                  <a:lnTo>
                    <a:pt x="455" y="572"/>
                  </a:lnTo>
                  <a:lnTo>
                    <a:pt x="446" y="585"/>
                  </a:lnTo>
                  <a:lnTo>
                    <a:pt x="436" y="599"/>
                  </a:lnTo>
                  <a:lnTo>
                    <a:pt x="424" y="614"/>
                  </a:lnTo>
                  <a:lnTo>
                    <a:pt x="413" y="631"/>
                  </a:lnTo>
                  <a:lnTo>
                    <a:pt x="400" y="649"/>
                  </a:lnTo>
                  <a:lnTo>
                    <a:pt x="387" y="665"/>
                  </a:lnTo>
                  <a:lnTo>
                    <a:pt x="374" y="683"/>
                  </a:lnTo>
                  <a:lnTo>
                    <a:pt x="361" y="698"/>
                  </a:lnTo>
                  <a:lnTo>
                    <a:pt x="347" y="713"/>
                  </a:lnTo>
                  <a:lnTo>
                    <a:pt x="335" y="726"/>
                  </a:lnTo>
                  <a:lnTo>
                    <a:pt x="322" y="738"/>
                  </a:lnTo>
                  <a:lnTo>
                    <a:pt x="312" y="746"/>
                  </a:lnTo>
                  <a:lnTo>
                    <a:pt x="301" y="751"/>
                  </a:lnTo>
                  <a:lnTo>
                    <a:pt x="292" y="753"/>
                  </a:lnTo>
                  <a:lnTo>
                    <a:pt x="288" y="772"/>
                  </a:lnTo>
                  <a:lnTo>
                    <a:pt x="276" y="793"/>
                  </a:lnTo>
                  <a:lnTo>
                    <a:pt x="261" y="817"/>
                  </a:lnTo>
                  <a:lnTo>
                    <a:pt x="242" y="840"/>
                  </a:lnTo>
                  <a:lnTo>
                    <a:pt x="224" y="862"/>
                  </a:lnTo>
                  <a:lnTo>
                    <a:pt x="205" y="885"/>
                  </a:lnTo>
                  <a:lnTo>
                    <a:pt x="189" y="903"/>
                  </a:lnTo>
                  <a:lnTo>
                    <a:pt x="179" y="920"/>
                  </a:lnTo>
                  <a:lnTo>
                    <a:pt x="187" y="916"/>
                  </a:lnTo>
                  <a:lnTo>
                    <a:pt x="195" y="914"/>
                  </a:lnTo>
                  <a:lnTo>
                    <a:pt x="204" y="912"/>
                  </a:lnTo>
                  <a:lnTo>
                    <a:pt x="212" y="909"/>
                  </a:lnTo>
                  <a:lnTo>
                    <a:pt x="221" y="907"/>
                  </a:lnTo>
                  <a:lnTo>
                    <a:pt x="229" y="902"/>
                  </a:lnTo>
                  <a:lnTo>
                    <a:pt x="238" y="898"/>
                  </a:lnTo>
                  <a:lnTo>
                    <a:pt x="245" y="892"/>
                  </a:lnTo>
                  <a:lnTo>
                    <a:pt x="247" y="899"/>
                  </a:lnTo>
                  <a:lnTo>
                    <a:pt x="248" y="905"/>
                  </a:lnTo>
                  <a:lnTo>
                    <a:pt x="248" y="909"/>
                  </a:lnTo>
                  <a:lnTo>
                    <a:pt x="246" y="915"/>
                  </a:lnTo>
                  <a:lnTo>
                    <a:pt x="242" y="921"/>
                  </a:lnTo>
                  <a:lnTo>
                    <a:pt x="238" y="926"/>
                  </a:lnTo>
                  <a:lnTo>
                    <a:pt x="233" y="932"/>
                  </a:lnTo>
                  <a:lnTo>
                    <a:pt x="226" y="939"/>
                  </a:lnTo>
                  <a:lnTo>
                    <a:pt x="227" y="948"/>
                  </a:lnTo>
                  <a:lnTo>
                    <a:pt x="225" y="961"/>
                  </a:lnTo>
                  <a:lnTo>
                    <a:pt x="220" y="976"/>
                  </a:lnTo>
                  <a:lnTo>
                    <a:pt x="212" y="992"/>
                  </a:lnTo>
                  <a:lnTo>
                    <a:pt x="202" y="1007"/>
                  </a:lnTo>
                  <a:lnTo>
                    <a:pt x="192" y="1020"/>
                  </a:lnTo>
                  <a:lnTo>
                    <a:pt x="181" y="1028"/>
                  </a:lnTo>
                  <a:lnTo>
                    <a:pt x="170" y="1032"/>
                  </a:lnTo>
                  <a:lnTo>
                    <a:pt x="168" y="1036"/>
                  </a:lnTo>
                  <a:lnTo>
                    <a:pt x="165" y="1041"/>
                  </a:lnTo>
                  <a:lnTo>
                    <a:pt x="160" y="1048"/>
                  </a:lnTo>
                  <a:lnTo>
                    <a:pt x="155" y="1054"/>
                  </a:lnTo>
                  <a:lnTo>
                    <a:pt x="148" y="1060"/>
                  </a:lnTo>
                  <a:lnTo>
                    <a:pt x="142" y="1064"/>
                  </a:lnTo>
                  <a:lnTo>
                    <a:pt x="138" y="1068"/>
                  </a:lnTo>
                  <a:lnTo>
                    <a:pt x="133" y="1069"/>
                  </a:lnTo>
                  <a:lnTo>
                    <a:pt x="132" y="1079"/>
                  </a:lnTo>
                  <a:lnTo>
                    <a:pt x="130" y="1083"/>
                  </a:lnTo>
                  <a:lnTo>
                    <a:pt x="130" y="1087"/>
                  </a:lnTo>
                  <a:lnTo>
                    <a:pt x="133" y="1097"/>
                  </a:lnTo>
                  <a:lnTo>
                    <a:pt x="118" y="1111"/>
                  </a:lnTo>
                  <a:lnTo>
                    <a:pt x="106" y="1121"/>
                  </a:lnTo>
                  <a:lnTo>
                    <a:pt x="97" y="1124"/>
                  </a:lnTo>
                  <a:lnTo>
                    <a:pt x="91" y="1124"/>
                  </a:lnTo>
                  <a:lnTo>
                    <a:pt x="86" y="1121"/>
                  </a:lnTo>
                  <a:lnTo>
                    <a:pt x="83" y="1115"/>
                  </a:lnTo>
                  <a:lnTo>
                    <a:pt x="80" y="1107"/>
                  </a:lnTo>
                  <a:lnTo>
                    <a:pt x="77" y="1097"/>
                  </a:lnTo>
                  <a:lnTo>
                    <a:pt x="70" y="1104"/>
                  </a:lnTo>
                  <a:lnTo>
                    <a:pt x="63" y="1110"/>
                  </a:lnTo>
                  <a:lnTo>
                    <a:pt x="56" y="1115"/>
                  </a:lnTo>
                  <a:lnTo>
                    <a:pt x="50" y="1116"/>
                  </a:lnTo>
                  <a:lnTo>
                    <a:pt x="48" y="1120"/>
                  </a:lnTo>
                  <a:lnTo>
                    <a:pt x="45" y="1126"/>
                  </a:lnTo>
                  <a:lnTo>
                    <a:pt x="40" y="1131"/>
                  </a:lnTo>
                  <a:lnTo>
                    <a:pt x="36" y="1138"/>
                  </a:lnTo>
                  <a:lnTo>
                    <a:pt x="31" y="1145"/>
                  </a:lnTo>
                  <a:lnTo>
                    <a:pt x="26" y="1153"/>
                  </a:lnTo>
                  <a:lnTo>
                    <a:pt x="23" y="1157"/>
                  </a:lnTo>
                  <a:lnTo>
                    <a:pt x="21" y="11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6" name="Freeform 114"/>
            <p:cNvSpPr>
              <a:spLocks/>
            </p:cNvSpPr>
            <p:nvPr/>
          </p:nvSpPr>
          <p:spPr bwMode="auto">
            <a:xfrm>
              <a:off x="4001" y="1315"/>
              <a:ext cx="185" cy="438"/>
            </a:xfrm>
            <a:custGeom>
              <a:avLst/>
              <a:gdLst>
                <a:gd name="T0" fmla="*/ 247 w 1109"/>
                <a:gd name="T1" fmla="*/ 1929 h 2627"/>
                <a:gd name="T2" fmla="*/ 283 w 1109"/>
                <a:gd name="T3" fmla="*/ 1804 h 2627"/>
                <a:gd name="T4" fmla="*/ 325 w 1109"/>
                <a:gd name="T5" fmla="*/ 1687 h 2627"/>
                <a:gd name="T6" fmla="*/ 391 w 1109"/>
                <a:gd name="T7" fmla="*/ 1571 h 2627"/>
                <a:gd name="T8" fmla="*/ 338 w 1109"/>
                <a:gd name="T9" fmla="*/ 1579 h 2627"/>
                <a:gd name="T10" fmla="*/ 278 w 1109"/>
                <a:gd name="T11" fmla="*/ 1649 h 2627"/>
                <a:gd name="T12" fmla="*/ 226 w 1109"/>
                <a:gd name="T13" fmla="*/ 1651 h 2627"/>
                <a:gd name="T14" fmla="*/ 317 w 1109"/>
                <a:gd name="T15" fmla="*/ 1551 h 2627"/>
                <a:gd name="T16" fmla="*/ 363 w 1109"/>
                <a:gd name="T17" fmla="*/ 1478 h 2627"/>
                <a:gd name="T18" fmla="*/ 405 w 1109"/>
                <a:gd name="T19" fmla="*/ 1435 h 2627"/>
                <a:gd name="T20" fmla="*/ 438 w 1109"/>
                <a:gd name="T21" fmla="*/ 1399 h 2627"/>
                <a:gd name="T22" fmla="*/ 453 w 1109"/>
                <a:gd name="T23" fmla="*/ 1365 h 2627"/>
                <a:gd name="T24" fmla="*/ 457 w 1109"/>
                <a:gd name="T25" fmla="*/ 1342 h 2627"/>
                <a:gd name="T26" fmla="*/ 457 w 1109"/>
                <a:gd name="T27" fmla="*/ 1318 h 2627"/>
                <a:gd name="T28" fmla="*/ 503 w 1109"/>
                <a:gd name="T29" fmla="*/ 1287 h 2627"/>
                <a:gd name="T30" fmla="*/ 590 w 1109"/>
                <a:gd name="T31" fmla="*/ 1186 h 2627"/>
                <a:gd name="T32" fmla="*/ 678 w 1109"/>
                <a:gd name="T33" fmla="*/ 1162 h 2627"/>
                <a:gd name="T34" fmla="*/ 783 w 1109"/>
                <a:gd name="T35" fmla="*/ 1035 h 2627"/>
                <a:gd name="T36" fmla="*/ 872 w 1109"/>
                <a:gd name="T37" fmla="*/ 877 h 2627"/>
                <a:gd name="T38" fmla="*/ 932 w 1109"/>
                <a:gd name="T39" fmla="*/ 747 h 2627"/>
                <a:gd name="T40" fmla="*/ 995 w 1109"/>
                <a:gd name="T41" fmla="*/ 593 h 2627"/>
                <a:gd name="T42" fmla="*/ 1047 w 1109"/>
                <a:gd name="T43" fmla="*/ 438 h 2627"/>
                <a:gd name="T44" fmla="*/ 1083 w 1109"/>
                <a:gd name="T45" fmla="*/ 279 h 2627"/>
                <a:gd name="T46" fmla="*/ 1104 w 1109"/>
                <a:gd name="T47" fmla="*/ 114 h 2627"/>
                <a:gd name="T48" fmla="*/ 1088 w 1109"/>
                <a:gd name="T49" fmla="*/ 33 h 2627"/>
                <a:gd name="T50" fmla="*/ 1053 w 1109"/>
                <a:gd name="T51" fmla="*/ 209 h 2627"/>
                <a:gd name="T52" fmla="*/ 974 w 1109"/>
                <a:gd name="T53" fmla="*/ 391 h 2627"/>
                <a:gd name="T54" fmla="*/ 866 w 1109"/>
                <a:gd name="T55" fmla="*/ 569 h 2627"/>
                <a:gd name="T56" fmla="*/ 743 w 1109"/>
                <a:gd name="T57" fmla="*/ 733 h 2627"/>
                <a:gd name="T58" fmla="*/ 616 w 1109"/>
                <a:gd name="T59" fmla="*/ 874 h 2627"/>
                <a:gd name="T60" fmla="*/ 518 w 1109"/>
                <a:gd name="T61" fmla="*/ 973 h 2627"/>
                <a:gd name="T62" fmla="*/ 429 w 1109"/>
                <a:gd name="T63" fmla="*/ 1067 h 2627"/>
                <a:gd name="T64" fmla="*/ 354 w 1109"/>
                <a:gd name="T65" fmla="*/ 1173 h 2627"/>
                <a:gd name="T66" fmla="*/ 253 w 1109"/>
                <a:gd name="T67" fmla="*/ 1274 h 2627"/>
                <a:gd name="T68" fmla="*/ 203 w 1109"/>
                <a:gd name="T69" fmla="*/ 1382 h 2627"/>
                <a:gd name="T70" fmla="*/ 119 w 1109"/>
                <a:gd name="T71" fmla="*/ 1528 h 2627"/>
                <a:gd name="T72" fmla="*/ 48 w 1109"/>
                <a:gd name="T73" fmla="*/ 1653 h 2627"/>
                <a:gd name="T74" fmla="*/ 10 w 1109"/>
                <a:gd name="T75" fmla="*/ 1797 h 2627"/>
                <a:gd name="T76" fmla="*/ 50 w 1109"/>
                <a:gd name="T77" fmla="*/ 1819 h 2627"/>
                <a:gd name="T78" fmla="*/ 14 w 1109"/>
                <a:gd name="T79" fmla="*/ 1906 h 2627"/>
                <a:gd name="T80" fmla="*/ 48 w 1109"/>
                <a:gd name="T81" fmla="*/ 1939 h 2627"/>
                <a:gd name="T82" fmla="*/ 76 w 1109"/>
                <a:gd name="T83" fmla="*/ 1943 h 2627"/>
                <a:gd name="T84" fmla="*/ 57 w 1109"/>
                <a:gd name="T85" fmla="*/ 1976 h 2627"/>
                <a:gd name="T86" fmla="*/ 39 w 1109"/>
                <a:gd name="T87" fmla="*/ 2043 h 2627"/>
                <a:gd name="T88" fmla="*/ 1 w 1109"/>
                <a:gd name="T89" fmla="*/ 2133 h 2627"/>
                <a:gd name="T90" fmla="*/ 45 w 1109"/>
                <a:gd name="T91" fmla="*/ 2255 h 2627"/>
                <a:gd name="T92" fmla="*/ 223 w 1109"/>
                <a:gd name="T93" fmla="*/ 2462 h 2627"/>
                <a:gd name="T94" fmla="*/ 445 w 1109"/>
                <a:gd name="T95" fmla="*/ 2614 h 2627"/>
                <a:gd name="T96" fmla="*/ 486 w 1109"/>
                <a:gd name="T97" fmla="*/ 2567 h 2627"/>
                <a:gd name="T98" fmla="*/ 397 w 1109"/>
                <a:gd name="T99" fmla="*/ 2483 h 2627"/>
                <a:gd name="T100" fmla="*/ 344 w 1109"/>
                <a:gd name="T101" fmla="*/ 2395 h 2627"/>
                <a:gd name="T102" fmla="*/ 296 w 1109"/>
                <a:gd name="T103" fmla="*/ 2341 h 2627"/>
                <a:gd name="T104" fmla="*/ 274 w 1109"/>
                <a:gd name="T105" fmla="*/ 2242 h 2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09" h="2627">
                  <a:moveTo>
                    <a:pt x="270" y="2200"/>
                  </a:moveTo>
                  <a:lnTo>
                    <a:pt x="216" y="2005"/>
                  </a:lnTo>
                  <a:lnTo>
                    <a:pt x="224" y="1987"/>
                  </a:lnTo>
                  <a:lnTo>
                    <a:pt x="233" y="1968"/>
                  </a:lnTo>
                  <a:lnTo>
                    <a:pt x="240" y="1949"/>
                  </a:lnTo>
                  <a:lnTo>
                    <a:pt x="247" y="1929"/>
                  </a:lnTo>
                  <a:lnTo>
                    <a:pt x="253" y="1908"/>
                  </a:lnTo>
                  <a:lnTo>
                    <a:pt x="258" y="1888"/>
                  </a:lnTo>
                  <a:lnTo>
                    <a:pt x="264" y="1867"/>
                  </a:lnTo>
                  <a:lnTo>
                    <a:pt x="271" y="1846"/>
                  </a:lnTo>
                  <a:lnTo>
                    <a:pt x="277" y="1825"/>
                  </a:lnTo>
                  <a:lnTo>
                    <a:pt x="283" y="1804"/>
                  </a:lnTo>
                  <a:lnTo>
                    <a:pt x="289" y="1784"/>
                  </a:lnTo>
                  <a:lnTo>
                    <a:pt x="296" y="1763"/>
                  </a:lnTo>
                  <a:lnTo>
                    <a:pt x="302" y="1743"/>
                  </a:lnTo>
                  <a:lnTo>
                    <a:pt x="309" y="1724"/>
                  </a:lnTo>
                  <a:lnTo>
                    <a:pt x="317" y="1705"/>
                  </a:lnTo>
                  <a:lnTo>
                    <a:pt x="325" y="1687"/>
                  </a:lnTo>
                  <a:lnTo>
                    <a:pt x="334" y="1670"/>
                  </a:lnTo>
                  <a:lnTo>
                    <a:pt x="345" y="1651"/>
                  </a:lnTo>
                  <a:lnTo>
                    <a:pt x="357" y="1632"/>
                  </a:lnTo>
                  <a:lnTo>
                    <a:pt x="370" y="1612"/>
                  </a:lnTo>
                  <a:lnTo>
                    <a:pt x="382" y="1592"/>
                  </a:lnTo>
                  <a:lnTo>
                    <a:pt x="391" y="1571"/>
                  </a:lnTo>
                  <a:lnTo>
                    <a:pt x="398" y="1550"/>
                  </a:lnTo>
                  <a:lnTo>
                    <a:pt x="401" y="1529"/>
                  </a:lnTo>
                  <a:lnTo>
                    <a:pt x="381" y="1532"/>
                  </a:lnTo>
                  <a:lnTo>
                    <a:pt x="364" y="1544"/>
                  </a:lnTo>
                  <a:lnTo>
                    <a:pt x="350" y="1560"/>
                  </a:lnTo>
                  <a:lnTo>
                    <a:pt x="338" y="1579"/>
                  </a:lnTo>
                  <a:lnTo>
                    <a:pt x="328" y="1600"/>
                  </a:lnTo>
                  <a:lnTo>
                    <a:pt x="318" y="1620"/>
                  </a:lnTo>
                  <a:lnTo>
                    <a:pt x="308" y="1638"/>
                  </a:lnTo>
                  <a:lnTo>
                    <a:pt x="298" y="1651"/>
                  </a:lnTo>
                  <a:lnTo>
                    <a:pt x="288" y="1649"/>
                  </a:lnTo>
                  <a:lnTo>
                    <a:pt x="278" y="1649"/>
                  </a:lnTo>
                  <a:lnTo>
                    <a:pt x="270" y="1650"/>
                  </a:lnTo>
                  <a:lnTo>
                    <a:pt x="262" y="1651"/>
                  </a:lnTo>
                  <a:lnTo>
                    <a:pt x="253" y="1652"/>
                  </a:lnTo>
                  <a:lnTo>
                    <a:pt x="244" y="1653"/>
                  </a:lnTo>
                  <a:lnTo>
                    <a:pt x="235" y="1653"/>
                  </a:lnTo>
                  <a:lnTo>
                    <a:pt x="226" y="1651"/>
                  </a:lnTo>
                  <a:lnTo>
                    <a:pt x="238" y="1644"/>
                  </a:lnTo>
                  <a:lnTo>
                    <a:pt x="254" y="1631"/>
                  </a:lnTo>
                  <a:lnTo>
                    <a:pt x="271" y="1613"/>
                  </a:lnTo>
                  <a:lnTo>
                    <a:pt x="289" y="1592"/>
                  </a:lnTo>
                  <a:lnTo>
                    <a:pt x="305" y="1571"/>
                  </a:lnTo>
                  <a:lnTo>
                    <a:pt x="317" y="1551"/>
                  </a:lnTo>
                  <a:lnTo>
                    <a:pt x="325" y="1533"/>
                  </a:lnTo>
                  <a:lnTo>
                    <a:pt x="325" y="1519"/>
                  </a:lnTo>
                  <a:lnTo>
                    <a:pt x="331" y="1513"/>
                  </a:lnTo>
                  <a:lnTo>
                    <a:pt x="340" y="1504"/>
                  </a:lnTo>
                  <a:lnTo>
                    <a:pt x="351" y="1492"/>
                  </a:lnTo>
                  <a:lnTo>
                    <a:pt x="363" y="1478"/>
                  </a:lnTo>
                  <a:lnTo>
                    <a:pt x="375" y="1466"/>
                  </a:lnTo>
                  <a:lnTo>
                    <a:pt x="387" y="1456"/>
                  </a:lnTo>
                  <a:lnTo>
                    <a:pt x="395" y="1448"/>
                  </a:lnTo>
                  <a:lnTo>
                    <a:pt x="401" y="1445"/>
                  </a:lnTo>
                  <a:lnTo>
                    <a:pt x="402" y="1441"/>
                  </a:lnTo>
                  <a:lnTo>
                    <a:pt x="405" y="1435"/>
                  </a:lnTo>
                  <a:lnTo>
                    <a:pt x="410" y="1426"/>
                  </a:lnTo>
                  <a:lnTo>
                    <a:pt x="416" y="1418"/>
                  </a:lnTo>
                  <a:lnTo>
                    <a:pt x="422" y="1411"/>
                  </a:lnTo>
                  <a:lnTo>
                    <a:pt x="428" y="1405"/>
                  </a:lnTo>
                  <a:lnTo>
                    <a:pt x="434" y="1401"/>
                  </a:lnTo>
                  <a:lnTo>
                    <a:pt x="438" y="1399"/>
                  </a:lnTo>
                  <a:lnTo>
                    <a:pt x="438" y="1395"/>
                  </a:lnTo>
                  <a:lnTo>
                    <a:pt x="439" y="1389"/>
                  </a:lnTo>
                  <a:lnTo>
                    <a:pt x="442" y="1383"/>
                  </a:lnTo>
                  <a:lnTo>
                    <a:pt x="445" y="1376"/>
                  </a:lnTo>
                  <a:lnTo>
                    <a:pt x="449" y="1370"/>
                  </a:lnTo>
                  <a:lnTo>
                    <a:pt x="453" y="1365"/>
                  </a:lnTo>
                  <a:lnTo>
                    <a:pt x="459" y="1362"/>
                  </a:lnTo>
                  <a:lnTo>
                    <a:pt x="465" y="1361"/>
                  </a:lnTo>
                  <a:lnTo>
                    <a:pt x="464" y="1357"/>
                  </a:lnTo>
                  <a:lnTo>
                    <a:pt x="463" y="1352"/>
                  </a:lnTo>
                  <a:lnTo>
                    <a:pt x="459" y="1348"/>
                  </a:lnTo>
                  <a:lnTo>
                    <a:pt x="457" y="1342"/>
                  </a:lnTo>
                  <a:lnTo>
                    <a:pt x="453" y="1337"/>
                  </a:lnTo>
                  <a:lnTo>
                    <a:pt x="450" y="1332"/>
                  </a:lnTo>
                  <a:lnTo>
                    <a:pt x="449" y="1328"/>
                  </a:lnTo>
                  <a:lnTo>
                    <a:pt x="448" y="1324"/>
                  </a:lnTo>
                  <a:lnTo>
                    <a:pt x="452" y="1323"/>
                  </a:lnTo>
                  <a:lnTo>
                    <a:pt x="457" y="1318"/>
                  </a:lnTo>
                  <a:lnTo>
                    <a:pt x="464" y="1313"/>
                  </a:lnTo>
                  <a:lnTo>
                    <a:pt x="472" y="1305"/>
                  </a:lnTo>
                  <a:lnTo>
                    <a:pt x="479" y="1298"/>
                  </a:lnTo>
                  <a:lnTo>
                    <a:pt x="488" y="1293"/>
                  </a:lnTo>
                  <a:lnTo>
                    <a:pt x="496" y="1288"/>
                  </a:lnTo>
                  <a:lnTo>
                    <a:pt x="503" y="1287"/>
                  </a:lnTo>
                  <a:lnTo>
                    <a:pt x="506" y="1276"/>
                  </a:lnTo>
                  <a:lnTo>
                    <a:pt x="518" y="1261"/>
                  </a:lnTo>
                  <a:lnTo>
                    <a:pt x="533" y="1242"/>
                  </a:lnTo>
                  <a:lnTo>
                    <a:pt x="552" y="1222"/>
                  </a:lnTo>
                  <a:lnTo>
                    <a:pt x="571" y="1203"/>
                  </a:lnTo>
                  <a:lnTo>
                    <a:pt x="590" y="1186"/>
                  </a:lnTo>
                  <a:lnTo>
                    <a:pt x="605" y="1173"/>
                  </a:lnTo>
                  <a:lnTo>
                    <a:pt x="616" y="1166"/>
                  </a:lnTo>
                  <a:lnTo>
                    <a:pt x="633" y="1184"/>
                  </a:lnTo>
                  <a:lnTo>
                    <a:pt x="652" y="1166"/>
                  </a:lnTo>
                  <a:lnTo>
                    <a:pt x="664" y="1167"/>
                  </a:lnTo>
                  <a:lnTo>
                    <a:pt x="678" y="1162"/>
                  </a:lnTo>
                  <a:lnTo>
                    <a:pt x="693" y="1150"/>
                  </a:lnTo>
                  <a:lnTo>
                    <a:pt x="710" y="1135"/>
                  </a:lnTo>
                  <a:lnTo>
                    <a:pt x="727" y="1114"/>
                  </a:lnTo>
                  <a:lnTo>
                    <a:pt x="746" y="1090"/>
                  </a:lnTo>
                  <a:lnTo>
                    <a:pt x="765" y="1063"/>
                  </a:lnTo>
                  <a:lnTo>
                    <a:pt x="783" y="1035"/>
                  </a:lnTo>
                  <a:lnTo>
                    <a:pt x="801" y="1006"/>
                  </a:lnTo>
                  <a:lnTo>
                    <a:pt x="818" y="976"/>
                  </a:lnTo>
                  <a:lnTo>
                    <a:pt x="834" y="948"/>
                  </a:lnTo>
                  <a:lnTo>
                    <a:pt x="848" y="921"/>
                  </a:lnTo>
                  <a:lnTo>
                    <a:pt x="861" y="898"/>
                  </a:lnTo>
                  <a:lnTo>
                    <a:pt x="872" y="877"/>
                  </a:lnTo>
                  <a:lnTo>
                    <a:pt x="880" y="860"/>
                  </a:lnTo>
                  <a:lnTo>
                    <a:pt x="885" y="848"/>
                  </a:lnTo>
                  <a:lnTo>
                    <a:pt x="896" y="823"/>
                  </a:lnTo>
                  <a:lnTo>
                    <a:pt x="909" y="798"/>
                  </a:lnTo>
                  <a:lnTo>
                    <a:pt x="921" y="772"/>
                  </a:lnTo>
                  <a:lnTo>
                    <a:pt x="932" y="747"/>
                  </a:lnTo>
                  <a:lnTo>
                    <a:pt x="943" y="722"/>
                  </a:lnTo>
                  <a:lnTo>
                    <a:pt x="954" y="696"/>
                  </a:lnTo>
                  <a:lnTo>
                    <a:pt x="965" y="671"/>
                  </a:lnTo>
                  <a:lnTo>
                    <a:pt x="975" y="645"/>
                  </a:lnTo>
                  <a:lnTo>
                    <a:pt x="986" y="619"/>
                  </a:lnTo>
                  <a:lnTo>
                    <a:pt x="995" y="593"/>
                  </a:lnTo>
                  <a:lnTo>
                    <a:pt x="1005" y="569"/>
                  </a:lnTo>
                  <a:lnTo>
                    <a:pt x="1014" y="543"/>
                  </a:lnTo>
                  <a:lnTo>
                    <a:pt x="1022" y="517"/>
                  </a:lnTo>
                  <a:lnTo>
                    <a:pt x="1030" y="490"/>
                  </a:lnTo>
                  <a:lnTo>
                    <a:pt x="1039" y="464"/>
                  </a:lnTo>
                  <a:lnTo>
                    <a:pt x="1047" y="438"/>
                  </a:lnTo>
                  <a:lnTo>
                    <a:pt x="1054" y="413"/>
                  </a:lnTo>
                  <a:lnTo>
                    <a:pt x="1060" y="386"/>
                  </a:lnTo>
                  <a:lnTo>
                    <a:pt x="1067" y="360"/>
                  </a:lnTo>
                  <a:lnTo>
                    <a:pt x="1073" y="333"/>
                  </a:lnTo>
                  <a:lnTo>
                    <a:pt x="1079" y="306"/>
                  </a:lnTo>
                  <a:lnTo>
                    <a:pt x="1083" y="279"/>
                  </a:lnTo>
                  <a:lnTo>
                    <a:pt x="1088" y="252"/>
                  </a:lnTo>
                  <a:lnTo>
                    <a:pt x="1093" y="225"/>
                  </a:lnTo>
                  <a:lnTo>
                    <a:pt x="1096" y="198"/>
                  </a:lnTo>
                  <a:lnTo>
                    <a:pt x="1100" y="169"/>
                  </a:lnTo>
                  <a:lnTo>
                    <a:pt x="1102" y="142"/>
                  </a:lnTo>
                  <a:lnTo>
                    <a:pt x="1104" y="114"/>
                  </a:lnTo>
                  <a:lnTo>
                    <a:pt x="1107" y="86"/>
                  </a:lnTo>
                  <a:lnTo>
                    <a:pt x="1108" y="58"/>
                  </a:lnTo>
                  <a:lnTo>
                    <a:pt x="1109" y="28"/>
                  </a:lnTo>
                  <a:lnTo>
                    <a:pt x="1109" y="0"/>
                  </a:lnTo>
                  <a:lnTo>
                    <a:pt x="1089" y="5"/>
                  </a:lnTo>
                  <a:lnTo>
                    <a:pt x="1088" y="33"/>
                  </a:lnTo>
                  <a:lnTo>
                    <a:pt x="1086" y="61"/>
                  </a:lnTo>
                  <a:lnTo>
                    <a:pt x="1082" y="91"/>
                  </a:lnTo>
                  <a:lnTo>
                    <a:pt x="1076" y="120"/>
                  </a:lnTo>
                  <a:lnTo>
                    <a:pt x="1070" y="149"/>
                  </a:lnTo>
                  <a:lnTo>
                    <a:pt x="1062" y="180"/>
                  </a:lnTo>
                  <a:lnTo>
                    <a:pt x="1053" y="209"/>
                  </a:lnTo>
                  <a:lnTo>
                    <a:pt x="1042" y="240"/>
                  </a:lnTo>
                  <a:lnTo>
                    <a:pt x="1030" y="270"/>
                  </a:lnTo>
                  <a:lnTo>
                    <a:pt x="1018" y="300"/>
                  </a:lnTo>
                  <a:lnTo>
                    <a:pt x="1005" y="330"/>
                  </a:lnTo>
                  <a:lnTo>
                    <a:pt x="989" y="361"/>
                  </a:lnTo>
                  <a:lnTo>
                    <a:pt x="974" y="391"/>
                  </a:lnTo>
                  <a:lnTo>
                    <a:pt x="958" y="422"/>
                  </a:lnTo>
                  <a:lnTo>
                    <a:pt x="941" y="451"/>
                  </a:lnTo>
                  <a:lnTo>
                    <a:pt x="924" y="482"/>
                  </a:lnTo>
                  <a:lnTo>
                    <a:pt x="905" y="511"/>
                  </a:lnTo>
                  <a:lnTo>
                    <a:pt x="886" y="541"/>
                  </a:lnTo>
                  <a:lnTo>
                    <a:pt x="866" y="569"/>
                  </a:lnTo>
                  <a:lnTo>
                    <a:pt x="846" y="598"/>
                  </a:lnTo>
                  <a:lnTo>
                    <a:pt x="826" y="626"/>
                  </a:lnTo>
                  <a:lnTo>
                    <a:pt x="806" y="653"/>
                  </a:lnTo>
                  <a:lnTo>
                    <a:pt x="785" y="680"/>
                  </a:lnTo>
                  <a:lnTo>
                    <a:pt x="764" y="707"/>
                  </a:lnTo>
                  <a:lnTo>
                    <a:pt x="743" y="733"/>
                  </a:lnTo>
                  <a:lnTo>
                    <a:pt x="721" y="759"/>
                  </a:lnTo>
                  <a:lnTo>
                    <a:pt x="700" y="784"/>
                  </a:lnTo>
                  <a:lnTo>
                    <a:pt x="679" y="807"/>
                  </a:lnTo>
                  <a:lnTo>
                    <a:pt x="658" y="831"/>
                  </a:lnTo>
                  <a:lnTo>
                    <a:pt x="637" y="853"/>
                  </a:lnTo>
                  <a:lnTo>
                    <a:pt x="616" y="874"/>
                  </a:lnTo>
                  <a:lnTo>
                    <a:pt x="596" y="895"/>
                  </a:lnTo>
                  <a:lnTo>
                    <a:pt x="580" y="911"/>
                  </a:lnTo>
                  <a:lnTo>
                    <a:pt x="564" y="927"/>
                  </a:lnTo>
                  <a:lnTo>
                    <a:pt x="549" y="942"/>
                  </a:lnTo>
                  <a:lnTo>
                    <a:pt x="533" y="958"/>
                  </a:lnTo>
                  <a:lnTo>
                    <a:pt x="518" y="973"/>
                  </a:lnTo>
                  <a:lnTo>
                    <a:pt x="503" y="988"/>
                  </a:lnTo>
                  <a:lnTo>
                    <a:pt x="488" y="1004"/>
                  </a:lnTo>
                  <a:lnTo>
                    <a:pt x="472" y="1019"/>
                  </a:lnTo>
                  <a:lnTo>
                    <a:pt x="457" y="1035"/>
                  </a:lnTo>
                  <a:lnTo>
                    <a:pt x="443" y="1052"/>
                  </a:lnTo>
                  <a:lnTo>
                    <a:pt x="429" y="1067"/>
                  </a:lnTo>
                  <a:lnTo>
                    <a:pt x="415" y="1085"/>
                  </a:lnTo>
                  <a:lnTo>
                    <a:pt x="402" y="1101"/>
                  </a:lnTo>
                  <a:lnTo>
                    <a:pt x="388" y="1119"/>
                  </a:lnTo>
                  <a:lnTo>
                    <a:pt x="376" y="1137"/>
                  </a:lnTo>
                  <a:lnTo>
                    <a:pt x="363" y="1156"/>
                  </a:lnTo>
                  <a:lnTo>
                    <a:pt x="354" y="1173"/>
                  </a:lnTo>
                  <a:lnTo>
                    <a:pt x="342" y="1192"/>
                  </a:lnTo>
                  <a:lnTo>
                    <a:pt x="327" y="1211"/>
                  </a:lnTo>
                  <a:lnTo>
                    <a:pt x="309" y="1230"/>
                  </a:lnTo>
                  <a:lnTo>
                    <a:pt x="290" y="1249"/>
                  </a:lnTo>
                  <a:lnTo>
                    <a:pt x="271" y="1263"/>
                  </a:lnTo>
                  <a:lnTo>
                    <a:pt x="253" y="1274"/>
                  </a:lnTo>
                  <a:lnTo>
                    <a:pt x="235" y="1277"/>
                  </a:lnTo>
                  <a:lnTo>
                    <a:pt x="234" y="1296"/>
                  </a:lnTo>
                  <a:lnTo>
                    <a:pt x="229" y="1315"/>
                  </a:lnTo>
                  <a:lnTo>
                    <a:pt x="222" y="1336"/>
                  </a:lnTo>
                  <a:lnTo>
                    <a:pt x="214" y="1358"/>
                  </a:lnTo>
                  <a:lnTo>
                    <a:pt x="203" y="1382"/>
                  </a:lnTo>
                  <a:lnTo>
                    <a:pt x="191" y="1405"/>
                  </a:lnTo>
                  <a:lnTo>
                    <a:pt x="177" y="1430"/>
                  </a:lnTo>
                  <a:lnTo>
                    <a:pt x="163" y="1455"/>
                  </a:lnTo>
                  <a:lnTo>
                    <a:pt x="149" y="1479"/>
                  </a:lnTo>
                  <a:lnTo>
                    <a:pt x="134" y="1504"/>
                  </a:lnTo>
                  <a:lnTo>
                    <a:pt x="119" y="1528"/>
                  </a:lnTo>
                  <a:lnTo>
                    <a:pt x="104" y="1551"/>
                  </a:lnTo>
                  <a:lnTo>
                    <a:pt x="90" y="1573"/>
                  </a:lnTo>
                  <a:lnTo>
                    <a:pt x="79" y="1594"/>
                  </a:lnTo>
                  <a:lnTo>
                    <a:pt x="67" y="1613"/>
                  </a:lnTo>
                  <a:lnTo>
                    <a:pt x="57" y="1632"/>
                  </a:lnTo>
                  <a:lnTo>
                    <a:pt x="48" y="1653"/>
                  </a:lnTo>
                  <a:lnTo>
                    <a:pt x="41" y="1677"/>
                  </a:lnTo>
                  <a:lnTo>
                    <a:pt x="35" y="1700"/>
                  </a:lnTo>
                  <a:lnTo>
                    <a:pt x="30" y="1725"/>
                  </a:lnTo>
                  <a:lnTo>
                    <a:pt x="25" y="1750"/>
                  </a:lnTo>
                  <a:lnTo>
                    <a:pt x="19" y="1774"/>
                  </a:lnTo>
                  <a:lnTo>
                    <a:pt x="10" y="1797"/>
                  </a:lnTo>
                  <a:lnTo>
                    <a:pt x="1" y="1819"/>
                  </a:lnTo>
                  <a:lnTo>
                    <a:pt x="8" y="1821"/>
                  </a:lnTo>
                  <a:lnTo>
                    <a:pt x="15" y="1827"/>
                  </a:lnTo>
                  <a:lnTo>
                    <a:pt x="22" y="1834"/>
                  </a:lnTo>
                  <a:lnTo>
                    <a:pt x="30" y="1837"/>
                  </a:lnTo>
                  <a:lnTo>
                    <a:pt x="50" y="1819"/>
                  </a:lnTo>
                  <a:lnTo>
                    <a:pt x="59" y="1817"/>
                  </a:lnTo>
                  <a:lnTo>
                    <a:pt x="56" y="1828"/>
                  </a:lnTo>
                  <a:lnTo>
                    <a:pt x="48" y="1846"/>
                  </a:lnTo>
                  <a:lnTo>
                    <a:pt x="36" y="1868"/>
                  </a:lnTo>
                  <a:lnTo>
                    <a:pt x="23" y="1889"/>
                  </a:lnTo>
                  <a:lnTo>
                    <a:pt x="14" y="1906"/>
                  </a:lnTo>
                  <a:lnTo>
                    <a:pt x="10" y="1912"/>
                  </a:lnTo>
                  <a:lnTo>
                    <a:pt x="18" y="1913"/>
                  </a:lnTo>
                  <a:lnTo>
                    <a:pt x="25" y="1918"/>
                  </a:lnTo>
                  <a:lnTo>
                    <a:pt x="28" y="1923"/>
                  </a:lnTo>
                  <a:lnTo>
                    <a:pt x="30" y="1929"/>
                  </a:lnTo>
                  <a:lnTo>
                    <a:pt x="48" y="1939"/>
                  </a:lnTo>
                  <a:lnTo>
                    <a:pt x="57" y="1932"/>
                  </a:lnTo>
                  <a:lnTo>
                    <a:pt x="66" y="1929"/>
                  </a:lnTo>
                  <a:lnTo>
                    <a:pt x="72" y="1929"/>
                  </a:lnTo>
                  <a:lnTo>
                    <a:pt x="75" y="1933"/>
                  </a:lnTo>
                  <a:lnTo>
                    <a:pt x="76" y="1938"/>
                  </a:lnTo>
                  <a:lnTo>
                    <a:pt x="76" y="1943"/>
                  </a:lnTo>
                  <a:lnTo>
                    <a:pt x="73" y="1947"/>
                  </a:lnTo>
                  <a:lnTo>
                    <a:pt x="67" y="1948"/>
                  </a:lnTo>
                  <a:lnTo>
                    <a:pt x="67" y="1956"/>
                  </a:lnTo>
                  <a:lnTo>
                    <a:pt x="66" y="1963"/>
                  </a:lnTo>
                  <a:lnTo>
                    <a:pt x="63" y="1970"/>
                  </a:lnTo>
                  <a:lnTo>
                    <a:pt x="57" y="1976"/>
                  </a:lnTo>
                  <a:lnTo>
                    <a:pt x="60" y="1986"/>
                  </a:lnTo>
                  <a:lnTo>
                    <a:pt x="59" y="1995"/>
                  </a:lnTo>
                  <a:lnTo>
                    <a:pt x="56" y="2007"/>
                  </a:lnTo>
                  <a:lnTo>
                    <a:pt x="52" y="2017"/>
                  </a:lnTo>
                  <a:lnTo>
                    <a:pt x="46" y="2030"/>
                  </a:lnTo>
                  <a:lnTo>
                    <a:pt x="39" y="2043"/>
                  </a:lnTo>
                  <a:lnTo>
                    <a:pt x="32" y="2056"/>
                  </a:lnTo>
                  <a:lnTo>
                    <a:pt x="23" y="2070"/>
                  </a:lnTo>
                  <a:lnTo>
                    <a:pt x="16" y="2086"/>
                  </a:lnTo>
                  <a:lnTo>
                    <a:pt x="10" y="2101"/>
                  </a:lnTo>
                  <a:lnTo>
                    <a:pt x="5" y="2116"/>
                  </a:lnTo>
                  <a:lnTo>
                    <a:pt x="1" y="2133"/>
                  </a:lnTo>
                  <a:lnTo>
                    <a:pt x="0" y="2149"/>
                  </a:lnTo>
                  <a:lnTo>
                    <a:pt x="0" y="2166"/>
                  </a:lnTo>
                  <a:lnTo>
                    <a:pt x="3" y="2182"/>
                  </a:lnTo>
                  <a:lnTo>
                    <a:pt x="10" y="2200"/>
                  </a:lnTo>
                  <a:lnTo>
                    <a:pt x="25" y="2225"/>
                  </a:lnTo>
                  <a:lnTo>
                    <a:pt x="45" y="2255"/>
                  </a:lnTo>
                  <a:lnTo>
                    <a:pt x="67" y="2287"/>
                  </a:lnTo>
                  <a:lnTo>
                    <a:pt x="93" y="2321"/>
                  </a:lnTo>
                  <a:lnTo>
                    <a:pt x="122" y="2356"/>
                  </a:lnTo>
                  <a:lnTo>
                    <a:pt x="154" y="2392"/>
                  </a:lnTo>
                  <a:lnTo>
                    <a:pt x="188" y="2428"/>
                  </a:lnTo>
                  <a:lnTo>
                    <a:pt x="223" y="2462"/>
                  </a:lnTo>
                  <a:lnTo>
                    <a:pt x="260" y="2494"/>
                  </a:lnTo>
                  <a:lnTo>
                    <a:pt x="297" y="2526"/>
                  </a:lnTo>
                  <a:lnTo>
                    <a:pt x="335" y="2554"/>
                  </a:lnTo>
                  <a:lnTo>
                    <a:pt x="372" y="2579"/>
                  </a:lnTo>
                  <a:lnTo>
                    <a:pt x="409" y="2599"/>
                  </a:lnTo>
                  <a:lnTo>
                    <a:pt x="445" y="2614"/>
                  </a:lnTo>
                  <a:lnTo>
                    <a:pt x="479" y="2624"/>
                  </a:lnTo>
                  <a:lnTo>
                    <a:pt x="512" y="2627"/>
                  </a:lnTo>
                  <a:lnTo>
                    <a:pt x="510" y="2612"/>
                  </a:lnTo>
                  <a:lnTo>
                    <a:pt x="505" y="2597"/>
                  </a:lnTo>
                  <a:lnTo>
                    <a:pt x="497" y="2581"/>
                  </a:lnTo>
                  <a:lnTo>
                    <a:pt x="486" y="2567"/>
                  </a:lnTo>
                  <a:lnTo>
                    <a:pt x="473" y="2553"/>
                  </a:lnTo>
                  <a:lnTo>
                    <a:pt x="459" y="2539"/>
                  </a:lnTo>
                  <a:lnTo>
                    <a:pt x="444" y="2525"/>
                  </a:lnTo>
                  <a:lnTo>
                    <a:pt x="429" y="2511"/>
                  </a:lnTo>
                  <a:lnTo>
                    <a:pt x="412" y="2497"/>
                  </a:lnTo>
                  <a:lnTo>
                    <a:pt x="397" y="2483"/>
                  </a:lnTo>
                  <a:lnTo>
                    <a:pt x="383" y="2469"/>
                  </a:lnTo>
                  <a:lnTo>
                    <a:pt x="370" y="2455"/>
                  </a:lnTo>
                  <a:lnTo>
                    <a:pt x="359" y="2440"/>
                  </a:lnTo>
                  <a:lnTo>
                    <a:pt x="351" y="2425"/>
                  </a:lnTo>
                  <a:lnTo>
                    <a:pt x="347" y="2410"/>
                  </a:lnTo>
                  <a:lnTo>
                    <a:pt x="344" y="2395"/>
                  </a:lnTo>
                  <a:lnTo>
                    <a:pt x="335" y="2392"/>
                  </a:lnTo>
                  <a:lnTo>
                    <a:pt x="325" y="2388"/>
                  </a:lnTo>
                  <a:lnTo>
                    <a:pt x="317" y="2379"/>
                  </a:lnTo>
                  <a:lnTo>
                    <a:pt x="309" y="2368"/>
                  </a:lnTo>
                  <a:lnTo>
                    <a:pt x="303" y="2355"/>
                  </a:lnTo>
                  <a:lnTo>
                    <a:pt x="296" y="2341"/>
                  </a:lnTo>
                  <a:lnTo>
                    <a:pt x="291" y="2324"/>
                  </a:lnTo>
                  <a:lnTo>
                    <a:pt x="287" y="2308"/>
                  </a:lnTo>
                  <a:lnTo>
                    <a:pt x="282" y="2290"/>
                  </a:lnTo>
                  <a:lnTo>
                    <a:pt x="280" y="2274"/>
                  </a:lnTo>
                  <a:lnTo>
                    <a:pt x="276" y="2257"/>
                  </a:lnTo>
                  <a:lnTo>
                    <a:pt x="274" y="2242"/>
                  </a:lnTo>
                  <a:lnTo>
                    <a:pt x="273" y="2228"/>
                  </a:lnTo>
                  <a:lnTo>
                    <a:pt x="271" y="2216"/>
                  </a:lnTo>
                  <a:lnTo>
                    <a:pt x="270" y="2207"/>
                  </a:lnTo>
                  <a:lnTo>
                    <a:pt x="270" y="22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7" name="Freeform 115"/>
            <p:cNvSpPr>
              <a:spLocks/>
            </p:cNvSpPr>
            <p:nvPr/>
          </p:nvSpPr>
          <p:spPr bwMode="auto">
            <a:xfrm>
              <a:off x="4099" y="1456"/>
              <a:ext cx="38" cy="32"/>
            </a:xfrm>
            <a:custGeom>
              <a:avLst/>
              <a:gdLst>
                <a:gd name="T0" fmla="*/ 178 w 230"/>
                <a:gd name="T1" fmla="*/ 121 h 193"/>
                <a:gd name="T2" fmla="*/ 165 w 230"/>
                <a:gd name="T3" fmla="*/ 136 h 193"/>
                <a:gd name="T4" fmla="*/ 156 w 230"/>
                <a:gd name="T5" fmla="*/ 151 h 193"/>
                <a:gd name="T6" fmla="*/ 146 w 230"/>
                <a:gd name="T7" fmla="*/ 165 h 193"/>
                <a:gd name="T8" fmla="*/ 137 w 230"/>
                <a:gd name="T9" fmla="*/ 178 h 193"/>
                <a:gd name="T10" fmla="*/ 126 w 230"/>
                <a:gd name="T11" fmla="*/ 187 h 193"/>
                <a:gd name="T12" fmla="*/ 113 w 230"/>
                <a:gd name="T13" fmla="*/ 193 h 193"/>
                <a:gd name="T14" fmla="*/ 97 w 230"/>
                <a:gd name="T15" fmla="*/ 193 h 193"/>
                <a:gd name="T16" fmla="*/ 76 w 230"/>
                <a:gd name="T17" fmla="*/ 186 h 193"/>
                <a:gd name="T18" fmla="*/ 67 w 230"/>
                <a:gd name="T19" fmla="*/ 188 h 193"/>
                <a:gd name="T20" fmla="*/ 59 w 230"/>
                <a:gd name="T21" fmla="*/ 187 h 193"/>
                <a:gd name="T22" fmla="*/ 49 w 230"/>
                <a:gd name="T23" fmla="*/ 184 h 193"/>
                <a:gd name="T24" fmla="*/ 38 w 230"/>
                <a:gd name="T25" fmla="*/ 179 h 193"/>
                <a:gd name="T26" fmla="*/ 29 w 230"/>
                <a:gd name="T27" fmla="*/ 173 h 193"/>
                <a:gd name="T28" fmla="*/ 18 w 230"/>
                <a:gd name="T29" fmla="*/ 167 h 193"/>
                <a:gd name="T30" fmla="*/ 9 w 230"/>
                <a:gd name="T31" fmla="*/ 163 h 193"/>
                <a:gd name="T32" fmla="*/ 0 w 230"/>
                <a:gd name="T33" fmla="*/ 158 h 193"/>
                <a:gd name="T34" fmla="*/ 6 w 230"/>
                <a:gd name="T35" fmla="*/ 153 h 193"/>
                <a:gd name="T36" fmla="*/ 15 w 230"/>
                <a:gd name="T37" fmla="*/ 146 h 193"/>
                <a:gd name="T38" fmla="*/ 26 w 230"/>
                <a:gd name="T39" fmla="*/ 136 h 193"/>
                <a:gd name="T40" fmla="*/ 42 w 230"/>
                <a:gd name="T41" fmla="*/ 125 h 193"/>
                <a:gd name="T42" fmla="*/ 57 w 230"/>
                <a:gd name="T43" fmla="*/ 112 h 193"/>
                <a:gd name="T44" fmla="*/ 74 w 230"/>
                <a:gd name="T45" fmla="*/ 98 h 193"/>
                <a:gd name="T46" fmla="*/ 93 w 230"/>
                <a:gd name="T47" fmla="*/ 84 h 193"/>
                <a:gd name="T48" fmla="*/ 112 w 230"/>
                <a:gd name="T49" fmla="*/ 69 h 193"/>
                <a:gd name="T50" fmla="*/ 132 w 230"/>
                <a:gd name="T51" fmla="*/ 54 h 193"/>
                <a:gd name="T52" fmla="*/ 150 w 230"/>
                <a:gd name="T53" fmla="*/ 42 h 193"/>
                <a:gd name="T54" fmla="*/ 167 w 230"/>
                <a:gd name="T55" fmla="*/ 30 h 193"/>
                <a:gd name="T56" fmla="*/ 184 w 230"/>
                <a:gd name="T57" fmla="*/ 18 h 193"/>
                <a:gd name="T58" fmla="*/ 198 w 230"/>
                <a:gd name="T59" fmla="*/ 10 h 193"/>
                <a:gd name="T60" fmla="*/ 210 w 230"/>
                <a:gd name="T61" fmla="*/ 4 h 193"/>
                <a:gd name="T62" fmla="*/ 218 w 230"/>
                <a:gd name="T63" fmla="*/ 0 h 193"/>
                <a:gd name="T64" fmla="*/ 224 w 230"/>
                <a:gd name="T65" fmla="*/ 0 h 193"/>
                <a:gd name="T66" fmla="*/ 230 w 230"/>
                <a:gd name="T67" fmla="*/ 7 h 193"/>
                <a:gd name="T68" fmla="*/ 228 w 230"/>
                <a:gd name="T69" fmla="*/ 20 h 193"/>
                <a:gd name="T70" fmla="*/ 221 w 230"/>
                <a:gd name="T71" fmla="*/ 38 h 193"/>
                <a:gd name="T72" fmla="*/ 211 w 230"/>
                <a:gd name="T73" fmla="*/ 57 h 193"/>
                <a:gd name="T74" fmla="*/ 199 w 230"/>
                <a:gd name="T75" fmla="*/ 77 h 193"/>
                <a:gd name="T76" fmla="*/ 188 w 230"/>
                <a:gd name="T77" fmla="*/ 96 h 193"/>
                <a:gd name="T78" fmla="*/ 181 w 230"/>
                <a:gd name="T79" fmla="*/ 111 h 193"/>
                <a:gd name="T80" fmla="*/ 178 w 230"/>
                <a:gd name="T81" fmla="*/ 121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0" h="193">
                  <a:moveTo>
                    <a:pt x="178" y="121"/>
                  </a:moveTo>
                  <a:lnTo>
                    <a:pt x="165" y="136"/>
                  </a:lnTo>
                  <a:lnTo>
                    <a:pt x="156" y="151"/>
                  </a:lnTo>
                  <a:lnTo>
                    <a:pt x="146" y="165"/>
                  </a:lnTo>
                  <a:lnTo>
                    <a:pt x="137" y="178"/>
                  </a:lnTo>
                  <a:lnTo>
                    <a:pt x="126" y="187"/>
                  </a:lnTo>
                  <a:lnTo>
                    <a:pt x="113" y="193"/>
                  </a:lnTo>
                  <a:lnTo>
                    <a:pt x="97" y="193"/>
                  </a:lnTo>
                  <a:lnTo>
                    <a:pt x="76" y="186"/>
                  </a:lnTo>
                  <a:lnTo>
                    <a:pt x="67" y="188"/>
                  </a:lnTo>
                  <a:lnTo>
                    <a:pt x="59" y="187"/>
                  </a:lnTo>
                  <a:lnTo>
                    <a:pt x="49" y="184"/>
                  </a:lnTo>
                  <a:lnTo>
                    <a:pt x="38" y="179"/>
                  </a:lnTo>
                  <a:lnTo>
                    <a:pt x="29" y="173"/>
                  </a:lnTo>
                  <a:lnTo>
                    <a:pt x="18" y="167"/>
                  </a:lnTo>
                  <a:lnTo>
                    <a:pt x="9" y="163"/>
                  </a:lnTo>
                  <a:lnTo>
                    <a:pt x="0" y="158"/>
                  </a:lnTo>
                  <a:lnTo>
                    <a:pt x="6" y="153"/>
                  </a:lnTo>
                  <a:lnTo>
                    <a:pt x="15" y="146"/>
                  </a:lnTo>
                  <a:lnTo>
                    <a:pt x="26" y="136"/>
                  </a:lnTo>
                  <a:lnTo>
                    <a:pt x="42" y="125"/>
                  </a:lnTo>
                  <a:lnTo>
                    <a:pt x="57" y="112"/>
                  </a:lnTo>
                  <a:lnTo>
                    <a:pt x="74" y="98"/>
                  </a:lnTo>
                  <a:lnTo>
                    <a:pt x="93" y="84"/>
                  </a:lnTo>
                  <a:lnTo>
                    <a:pt x="112" y="69"/>
                  </a:lnTo>
                  <a:lnTo>
                    <a:pt x="132" y="54"/>
                  </a:lnTo>
                  <a:lnTo>
                    <a:pt x="150" y="42"/>
                  </a:lnTo>
                  <a:lnTo>
                    <a:pt x="167" y="30"/>
                  </a:lnTo>
                  <a:lnTo>
                    <a:pt x="184" y="18"/>
                  </a:lnTo>
                  <a:lnTo>
                    <a:pt x="198" y="10"/>
                  </a:lnTo>
                  <a:lnTo>
                    <a:pt x="210" y="4"/>
                  </a:lnTo>
                  <a:lnTo>
                    <a:pt x="218" y="0"/>
                  </a:lnTo>
                  <a:lnTo>
                    <a:pt x="224" y="0"/>
                  </a:lnTo>
                  <a:lnTo>
                    <a:pt x="230" y="7"/>
                  </a:lnTo>
                  <a:lnTo>
                    <a:pt x="228" y="20"/>
                  </a:lnTo>
                  <a:lnTo>
                    <a:pt x="221" y="38"/>
                  </a:lnTo>
                  <a:lnTo>
                    <a:pt x="211" y="57"/>
                  </a:lnTo>
                  <a:lnTo>
                    <a:pt x="199" y="77"/>
                  </a:lnTo>
                  <a:lnTo>
                    <a:pt x="188" y="96"/>
                  </a:lnTo>
                  <a:lnTo>
                    <a:pt x="181" y="111"/>
                  </a:lnTo>
                  <a:lnTo>
                    <a:pt x="178" y="1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8" name="Freeform 116"/>
            <p:cNvSpPr>
              <a:spLocks/>
            </p:cNvSpPr>
            <p:nvPr/>
          </p:nvSpPr>
          <p:spPr bwMode="auto">
            <a:xfrm>
              <a:off x="4137" y="1437"/>
              <a:ext cx="10" cy="10"/>
            </a:xfrm>
            <a:custGeom>
              <a:avLst/>
              <a:gdLst>
                <a:gd name="T0" fmla="*/ 46 w 62"/>
                <a:gd name="T1" fmla="*/ 56 h 56"/>
                <a:gd name="T2" fmla="*/ 39 w 62"/>
                <a:gd name="T3" fmla="*/ 56 h 56"/>
                <a:gd name="T4" fmla="*/ 32 w 62"/>
                <a:gd name="T5" fmla="*/ 55 h 56"/>
                <a:gd name="T6" fmla="*/ 26 w 62"/>
                <a:gd name="T7" fmla="*/ 53 h 56"/>
                <a:gd name="T8" fmla="*/ 20 w 62"/>
                <a:gd name="T9" fmla="*/ 50 h 56"/>
                <a:gd name="T10" fmla="*/ 14 w 62"/>
                <a:gd name="T11" fmla="*/ 48 h 56"/>
                <a:gd name="T12" fmla="*/ 8 w 62"/>
                <a:gd name="T13" fmla="*/ 44 h 56"/>
                <a:gd name="T14" fmla="*/ 3 w 62"/>
                <a:gd name="T15" fmla="*/ 42 h 56"/>
                <a:gd name="T16" fmla="*/ 0 w 62"/>
                <a:gd name="T17" fmla="*/ 38 h 56"/>
                <a:gd name="T18" fmla="*/ 19 w 62"/>
                <a:gd name="T19" fmla="*/ 21 h 56"/>
                <a:gd name="T20" fmla="*/ 35 w 62"/>
                <a:gd name="T21" fmla="*/ 8 h 56"/>
                <a:gd name="T22" fmla="*/ 48 w 62"/>
                <a:gd name="T23" fmla="*/ 1 h 56"/>
                <a:gd name="T24" fmla="*/ 57 w 62"/>
                <a:gd name="T25" fmla="*/ 0 h 56"/>
                <a:gd name="T26" fmla="*/ 62 w 62"/>
                <a:gd name="T27" fmla="*/ 4 h 56"/>
                <a:gd name="T28" fmla="*/ 62 w 62"/>
                <a:gd name="T29" fmla="*/ 15 h 56"/>
                <a:gd name="T30" fmla="*/ 56 w 62"/>
                <a:gd name="T31" fmla="*/ 33 h 56"/>
                <a:gd name="T32" fmla="*/ 46 w 62"/>
                <a:gd name="T33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2" h="56">
                  <a:moveTo>
                    <a:pt x="46" y="56"/>
                  </a:moveTo>
                  <a:lnTo>
                    <a:pt x="39" y="56"/>
                  </a:lnTo>
                  <a:lnTo>
                    <a:pt x="32" y="55"/>
                  </a:lnTo>
                  <a:lnTo>
                    <a:pt x="26" y="53"/>
                  </a:lnTo>
                  <a:lnTo>
                    <a:pt x="20" y="50"/>
                  </a:lnTo>
                  <a:lnTo>
                    <a:pt x="14" y="48"/>
                  </a:lnTo>
                  <a:lnTo>
                    <a:pt x="8" y="44"/>
                  </a:lnTo>
                  <a:lnTo>
                    <a:pt x="3" y="42"/>
                  </a:lnTo>
                  <a:lnTo>
                    <a:pt x="0" y="38"/>
                  </a:lnTo>
                  <a:lnTo>
                    <a:pt x="19" y="21"/>
                  </a:lnTo>
                  <a:lnTo>
                    <a:pt x="35" y="8"/>
                  </a:lnTo>
                  <a:lnTo>
                    <a:pt x="48" y="1"/>
                  </a:lnTo>
                  <a:lnTo>
                    <a:pt x="57" y="0"/>
                  </a:lnTo>
                  <a:lnTo>
                    <a:pt x="62" y="4"/>
                  </a:lnTo>
                  <a:lnTo>
                    <a:pt x="62" y="15"/>
                  </a:lnTo>
                  <a:lnTo>
                    <a:pt x="56" y="33"/>
                  </a:lnTo>
                  <a:lnTo>
                    <a:pt x="46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69" name="Freeform 117"/>
            <p:cNvSpPr>
              <a:spLocks/>
            </p:cNvSpPr>
            <p:nvPr/>
          </p:nvSpPr>
          <p:spPr bwMode="auto">
            <a:xfrm>
              <a:off x="4047" y="1507"/>
              <a:ext cx="51" cy="35"/>
            </a:xfrm>
            <a:custGeom>
              <a:avLst/>
              <a:gdLst>
                <a:gd name="T0" fmla="*/ 139 w 307"/>
                <a:gd name="T1" fmla="*/ 71 h 212"/>
                <a:gd name="T2" fmla="*/ 158 w 307"/>
                <a:gd name="T3" fmla="*/ 61 h 212"/>
                <a:gd name="T4" fmla="*/ 177 w 307"/>
                <a:gd name="T5" fmla="*/ 49 h 212"/>
                <a:gd name="T6" fmla="*/ 198 w 307"/>
                <a:gd name="T7" fmla="*/ 34 h 212"/>
                <a:gd name="T8" fmla="*/ 220 w 307"/>
                <a:gd name="T9" fmla="*/ 20 h 212"/>
                <a:gd name="T10" fmla="*/ 241 w 307"/>
                <a:gd name="T11" fmla="*/ 10 h 212"/>
                <a:gd name="T12" fmla="*/ 264 w 307"/>
                <a:gd name="T13" fmla="*/ 2 h 212"/>
                <a:gd name="T14" fmla="*/ 286 w 307"/>
                <a:gd name="T15" fmla="*/ 0 h 212"/>
                <a:gd name="T16" fmla="*/ 307 w 307"/>
                <a:gd name="T17" fmla="*/ 6 h 212"/>
                <a:gd name="T18" fmla="*/ 296 w 307"/>
                <a:gd name="T19" fmla="*/ 17 h 212"/>
                <a:gd name="T20" fmla="*/ 285 w 307"/>
                <a:gd name="T21" fmla="*/ 29 h 212"/>
                <a:gd name="T22" fmla="*/ 272 w 307"/>
                <a:gd name="T23" fmla="*/ 39 h 212"/>
                <a:gd name="T24" fmla="*/ 259 w 307"/>
                <a:gd name="T25" fmla="*/ 49 h 212"/>
                <a:gd name="T26" fmla="*/ 246 w 307"/>
                <a:gd name="T27" fmla="*/ 58 h 212"/>
                <a:gd name="T28" fmla="*/ 232 w 307"/>
                <a:gd name="T29" fmla="*/ 65 h 212"/>
                <a:gd name="T30" fmla="*/ 218 w 307"/>
                <a:gd name="T31" fmla="*/ 70 h 212"/>
                <a:gd name="T32" fmla="*/ 204 w 307"/>
                <a:gd name="T33" fmla="*/ 71 h 212"/>
                <a:gd name="T34" fmla="*/ 148 w 307"/>
                <a:gd name="T35" fmla="*/ 117 h 212"/>
                <a:gd name="T36" fmla="*/ 145 w 307"/>
                <a:gd name="T37" fmla="*/ 127 h 212"/>
                <a:gd name="T38" fmla="*/ 137 w 307"/>
                <a:gd name="T39" fmla="*/ 131 h 212"/>
                <a:gd name="T40" fmla="*/ 130 w 307"/>
                <a:gd name="T41" fmla="*/ 127 h 212"/>
                <a:gd name="T42" fmla="*/ 131 w 307"/>
                <a:gd name="T43" fmla="*/ 117 h 212"/>
                <a:gd name="T44" fmla="*/ 126 w 307"/>
                <a:gd name="T45" fmla="*/ 118 h 212"/>
                <a:gd name="T46" fmla="*/ 120 w 307"/>
                <a:gd name="T47" fmla="*/ 123 h 212"/>
                <a:gd name="T48" fmla="*/ 114 w 307"/>
                <a:gd name="T49" fmla="*/ 128 h 212"/>
                <a:gd name="T50" fmla="*/ 106 w 307"/>
                <a:gd name="T51" fmla="*/ 135 h 212"/>
                <a:gd name="T52" fmla="*/ 98 w 307"/>
                <a:gd name="T53" fmla="*/ 143 h 212"/>
                <a:gd name="T54" fmla="*/ 91 w 307"/>
                <a:gd name="T55" fmla="*/ 148 h 212"/>
                <a:gd name="T56" fmla="*/ 83 w 307"/>
                <a:gd name="T57" fmla="*/ 153 h 212"/>
                <a:gd name="T58" fmla="*/ 76 w 307"/>
                <a:gd name="T59" fmla="*/ 154 h 212"/>
                <a:gd name="T60" fmla="*/ 93 w 307"/>
                <a:gd name="T61" fmla="*/ 164 h 212"/>
                <a:gd name="T62" fmla="*/ 83 w 307"/>
                <a:gd name="T63" fmla="*/ 174 h 212"/>
                <a:gd name="T64" fmla="*/ 71 w 307"/>
                <a:gd name="T65" fmla="*/ 184 h 212"/>
                <a:gd name="T66" fmla="*/ 59 w 307"/>
                <a:gd name="T67" fmla="*/ 193 h 212"/>
                <a:gd name="T68" fmla="*/ 47 w 307"/>
                <a:gd name="T69" fmla="*/ 200 h 212"/>
                <a:gd name="T70" fmla="*/ 34 w 307"/>
                <a:gd name="T71" fmla="*/ 207 h 212"/>
                <a:gd name="T72" fmla="*/ 23 w 307"/>
                <a:gd name="T73" fmla="*/ 211 h 212"/>
                <a:gd name="T74" fmla="*/ 11 w 307"/>
                <a:gd name="T75" fmla="*/ 212 h 212"/>
                <a:gd name="T76" fmla="*/ 0 w 307"/>
                <a:gd name="T77" fmla="*/ 210 h 212"/>
                <a:gd name="T78" fmla="*/ 139 w 307"/>
                <a:gd name="T79" fmla="*/ 71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7" h="212">
                  <a:moveTo>
                    <a:pt x="139" y="71"/>
                  </a:moveTo>
                  <a:lnTo>
                    <a:pt x="158" y="61"/>
                  </a:lnTo>
                  <a:lnTo>
                    <a:pt x="177" y="49"/>
                  </a:lnTo>
                  <a:lnTo>
                    <a:pt x="198" y="34"/>
                  </a:lnTo>
                  <a:lnTo>
                    <a:pt x="220" y="20"/>
                  </a:lnTo>
                  <a:lnTo>
                    <a:pt x="241" y="10"/>
                  </a:lnTo>
                  <a:lnTo>
                    <a:pt x="264" y="2"/>
                  </a:lnTo>
                  <a:lnTo>
                    <a:pt x="286" y="0"/>
                  </a:lnTo>
                  <a:lnTo>
                    <a:pt x="307" y="6"/>
                  </a:lnTo>
                  <a:lnTo>
                    <a:pt x="296" y="17"/>
                  </a:lnTo>
                  <a:lnTo>
                    <a:pt x="285" y="29"/>
                  </a:lnTo>
                  <a:lnTo>
                    <a:pt x="272" y="39"/>
                  </a:lnTo>
                  <a:lnTo>
                    <a:pt x="259" y="49"/>
                  </a:lnTo>
                  <a:lnTo>
                    <a:pt x="246" y="58"/>
                  </a:lnTo>
                  <a:lnTo>
                    <a:pt x="232" y="65"/>
                  </a:lnTo>
                  <a:lnTo>
                    <a:pt x="218" y="70"/>
                  </a:lnTo>
                  <a:lnTo>
                    <a:pt x="204" y="71"/>
                  </a:lnTo>
                  <a:lnTo>
                    <a:pt x="148" y="117"/>
                  </a:lnTo>
                  <a:lnTo>
                    <a:pt x="145" y="127"/>
                  </a:lnTo>
                  <a:lnTo>
                    <a:pt x="137" y="131"/>
                  </a:lnTo>
                  <a:lnTo>
                    <a:pt x="130" y="127"/>
                  </a:lnTo>
                  <a:lnTo>
                    <a:pt x="131" y="117"/>
                  </a:lnTo>
                  <a:lnTo>
                    <a:pt x="126" y="118"/>
                  </a:lnTo>
                  <a:lnTo>
                    <a:pt x="120" y="123"/>
                  </a:lnTo>
                  <a:lnTo>
                    <a:pt x="114" y="128"/>
                  </a:lnTo>
                  <a:lnTo>
                    <a:pt x="106" y="135"/>
                  </a:lnTo>
                  <a:lnTo>
                    <a:pt x="98" y="143"/>
                  </a:lnTo>
                  <a:lnTo>
                    <a:pt x="91" y="148"/>
                  </a:lnTo>
                  <a:lnTo>
                    <a:pt x="83" y="153"/>
                  </a:lnTo>
                  <a:lnTo>
                    <a:pt x="76" y="154"/>
                  </a:lnTo>
                  <a:lnTo>
                    <a:pt x="93" y="164"/>
                  </a:lnTo>
                  <a:lnTo>
                    <a:pt x="83" y="174"/>
                  </a:lnTo>
                  <a:lnTo>
                    <a:pt x="71" y="184"/>
                  </a:lnTo>
                  <a:lnTo>
                    <a:pt x="59" y="193"/>
                  </a:lnTo>
                  <a:lnTo>
                    <a:pt x="47" y="200"/>
                  </a:lnTo>
                  <a:lnTo>
                    <a:pt x="34" y="207"/>
                  </a:lnTo>
                  <a:lnTo>
                    <a:pt x="23" y="211"/>
                  </a:lnTo>
                  <a:lnTo>
                    <a:pt x="11" y="212"/>
                  </a:lnTo>
                  <a:lnTo>
                    <a:pt x="0" y="210"/>
                  </a:lnTo>
                  <a:lnTo>
                    <a:pt x="139" y="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0" name="Freeform 118"/>
            <p:cNvSpPr>
              <a:spLocks/>
            </p:cNvSpPr>
            <p:nvPr/>
          </p:nvSpPr>
          <p:spPr bwMode="auto">
            <a:xfrm>
              <a:off x="4015" y="1581"/>
              <a:ext cx="16" cy="20"/>
            </a:xfrm>
            <a:custGeom>
              <a:avLst/>
              <a:gdLst>
                <a:gd name="T0" fmla="*/ 20 w 94"/>
                <a:gd name="T1" fmla="*/ 37 h 122"/>
                <a:gd name="T2" fmla="*/ 24 w 94"/>
                <a:gd name="T3" fmla="*/ 33 h 122"/>
                <a:gd name="T4" fmla="*/ 28 w 94"/>
                <a:gd name="T5" fmla="*/ 29 h 122"/>
                <a:gd name="T6" fmla="*/ 33 w 94"/>
                <a:gd name="T7" fmla="*/ 24 h 122"/>
                <a:gd name="T8" fmla="*/ 38 w 94"/>
                <a:gd name="T9" fmla="*/ 18 h 122"/>
                <a:gd name="T10" fmla="*/ 42 w 94"/>
                <a:gd name="T11" fmla="*/ 13 h 122"/>
                <a:gd name="T12" fmla="*/ 45 w 94"/>
                <a:gd name="T13" fmla="*/ 9 h 122"/>
                <a:gd name="T14" fmla="*/ 47 w 94"/>
                <a:gd name="T15" fmla="*/ 4 h 122"/>
                <a:gd name="T16" fmla="*/ 48 w 94"/>
                <a:gd name="T17" fmla="*/ 0 h 122"/>
                <a:gd name="T18" fmla="*/ 58 w 94"/>
                <a:gd name="T19" fmla="*/ 19 h 122"/>
                <a:gd name="T20" fmla="*/ 61 w 94"/>
                <a:gd name="T21" fmla="*/ 20 h 122"/>
                <a:gd name="T22" fmla="*/ 66 w 94"/>
                <a:gd name="T23" fmla="*/ 22 h 122"/>
                <a:gd name="T24" fmla="*/ 71 w 94"/>
                <a:gd name="T25" fmla="*/ 25 h 122"/>
                <a:gd name="T26" fmla="*/ 77 w 94"/>
                <a:gd name="T27" fmla="*/ 29 h 122"/>
                <a:gd name="T28" fmla="*/ 81 w 94"/>
                <a:gd name="T29" fmla="*/ 33 h 122"/>
                <a:gd name="T30" fmla="*/ 86 w 94"/>
                <a:gd name="T31" fmla="*/ 38 h 122"/>
                <a:gd name="T32" fmla="*/ 91 w 94"/>
                <a:gd name="T33" fmla="*/ 43 h 122"/>
                <a:gd name="T34" fmla="*/ 94 w 94"/>
                <a:gd name="T35" fmla="*/ 46 h 122"/>
                <a:gd name="T36" fmla="*/ 84 w 94"/>
                <a:gd name="T37" fmla="*/ 57 h 122"/>
                <a:gd name="T38" fmla="*/ 72 w 94"/>
                <a:gd name="T39" fmla="*/ 66 h 122"/>
                <a:gd name="T40" fmla="*/ 60 w 94"/>
                <a:gd name="T41" fmla="*/ 75 h 122"/>
                <a:gd name="T42" fmla="*/ 48 w 94"/>
                <a:gd name="T43" fmla="*/ 84 h 122"/>
                <a:gd name="T44" fmla="*/ 37 w 94"/>
                <a:gd name="T45" fmla="*/ 92 h 122"/>
                <a:gd name="T46" fmla="*/ 25 w 94"/>
                <a:gd name="T47" fmla="*/ 102 h 122"/>
                <a:gd name="T48" fmla="*/ 13 w 94"/>
                <a:gd name="T49" fmla="*/ 111 h 122"/>
                <a:gd name="T50" fmla="*/ 3 w 94"/>
                <a:gd name="T51" fmla="*/ 122 h 122"/>
                <a:gd name="T52" fmla="*/ 0 w 94"/>
                <a:gd name="T53" fmla="*/ 111 h 122"/>
                <a:gd name="T54" fmla="*/ 1 w 94"/>
                <a:gd name="T55" fmla="*/ 100 h 122"/>
                <a:gd name="T56" fmla="*/ 4 w 94"/>
                <a:gd name="T57" fmla="*/ 90 h 122"/>
                <a:gd name="T58" fmla="*/ 8 w 94"/>
                <a:gd name="T59" fmla="*/ 79 h 122"/>
                <a:gd name="T60" fmla="*/ 12 w 94"/>
                <a:gd name="T61" fmla="*/ 69 h 122"/>
                <a:gd name="T62" fmla="*/ 17 w 94"/>
                <a:gd name="T63" fmla="*/ 58 h 122"/>
                <a:gd name="T64" fmla="*/ 19 w 94"/>
                <a:gd name="T65" fmla="*/ 47 h 122"/>
                <a:gd name="T66" fmla="*/ 20 w 94"/>
                <a:gd name="T67" fmla="*/ 3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4" h="122">
                  <a:moveTo>
                    <a:pt x="20" y="37"/>
                  </a:moveTo>
                  <a:lnTo>
                    <a:pt x="24" y="33"/>
                  </a:lnTo>
                  <a:lnTo>
                    <a:pt x="28" y="29"/>
                  </a:lnTo>
                  <a:lnTo>
                    <a:pt x="33" y="24"/>
                  </a:lnTo>
                  <a:lnTo>
                    <a:pt x="38" y="18"/>
                  </a:lnTo>
                  <a:lnTo>
                    <a:pt x="42" y="13"/>
                  </a:lnTo>
                  <a:lnTo>
                    <a:pt x="45" y="9"/>
                  </a:lnTo>
                  <a:lnTo>
                    <a:pt x="47" y="4"/>
                  </a:lnTo>
                  <a:lnTo>
                    <a:pt x="48" y="0"/>
                  </a:lnTo>
                  <a:lnTo>
                    <a:pt x="58" y="19"/>
                  </a:lnTo>
                  <a:lnTo>
                    <a:pt x="61" y="20"/>
                  </a:lnTo>
                  <a:lnTo>
                    <a:pt x="66" y="22"/>
                  </a:lnTo>
                  <a:lnTo>
                    <a:pt x="71" y="25"/>
                  </a:lnTo>
                  <a:lnTo>
                    <a:pt x="77" y="29"/>
                  </a:lnTo>
                  <a:lnTo>
                    <a:pt x="81" y="33"/>
                  </a:lnTo>
                  <a:lnTo>
                    <a:pt x="86" y="38"/>
                  </a:lnTo>
                  <a:lnTo>
                    <a:pt x="91" y="43"/>
                  </a:lnTo>
                  <a:lnTo>
                    <a:pt x="94" y="46"/>
                  </a:lnTo>
                  <a:lnTo>
                    <a:pt x="84" y="57"/>
                  </a:lnTo>
                  <a:lnTo>
                    <a:pt x="72" y="66"/>
                  </a:lnTo>
                  <a:lnTo>
                    <a:pt x="60" y="75"/>
                  </a:lnTo>
                  <a:lnTo>
                    <a:pt x="48" y="84"/>
                  </a:lnTo>
                  <a:lnTo>
                    <a:pt x="37" y="92"/>
                  </a:lnTo>
                  <a:lnTo>
                    <a:pt x="25" y="102"/>
                  </a:lnTo>
                  <a:lnTo>
                    <a:pt x="13" y="111"/>
                  </a:lnTo>
                  <a:lnTo>
                    <a:pt x="3" y="122"/>
                  </a:lnTo>
                  <a:lnTo>
                    <a:pt x="0" y="111"/>
                  </a:lnTo>
                  <a:lnTo>
                    <a:pt x="1" y="100"/>
                  </a:lnTo>
                  <a:lnTo>
                    <a:pt x="4" y="90"/>
                  </a:lnTo>
                  <a:lnTo>
                    <a:pt x="8" y="79"/>
                  </a:lnTo>
                  <a:lnTo>
                    <a:pt x="12" y="69"/>
                  </a:lnTo>
                  <a:lnTo>
                    <a:pt x="17" y="58"/>
                  </a:lnTo>
                  <a:lnTo>
                    <a:pt x="19" y="47"/>
                  </a:lnTo>
                  <a:lnTo>
                    <a:pt x="20" y="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1" name="Freeform 119"/>
            <p:cNvSpPr>
              <a:spLocks/>
            </p:cNvSpPr>
            <p:nvPr/>
          </p:nvSpPr>
          <p:spPr bwMode="auto">
            <a:xfrm>
              <a:off x="4029" y="1696"/>
              <a:ext cx="25" cy="25"/>
            </a:xfrm>
            <a:custGeom>
              <a:avLst/>
              <a:gdLst>
                <a:gd name="T0" fmla="*/ 51 w 153"/>
                <a:gd name="T1" fmla="*/ 93 h 152"/>
                <a:gd name="T2" fmla="*/ 28 w 153"/>
                <a:gd name="T3" fmla="*/ 68 h 152"/>
                <a:gd name="T4" fmla="*/ 13 w 153"/>
                <a:gd name="T5" fmla="*/ 47 h 152"/>
                <a:gd name="T6" fmla="*/ 4 w 153"/>
                <a:gd name="T7" fmla="*/ 31 h 152"/>
                <a:gd name="T8" fmla="*/ 0 w 153"/>
                <a:gd name="T9" fmla="*/ 19 h 152"/>
                <a:gd name="T10" fmla="*/ 0 w 153"/>
                <a:gd name="T11" fmla="*/ 10 h 152"/>
                <a:gd name="T12" fmla="*/ 1 w 153"/>
                <a:gd name="T13" fmla="*/ 4 h 152"/>
                <a:gd name="T14" fmla="*/ 4 w 153"/>
                <a:gd name="T15" fmla="*/ 1 h 152"/>
                <a:gd name="T16" fmla="*/ 5 w 153"/>
                <a:gd name="T17" fmla="*/ 0 h 152"/>
                <a:gd name="T18" fmla="*/ 153 w 153"/>
                <a:gd name="T19" fmla="*/ 148 h 152"/>
                <a:gd name="T20" fmla="*/ 139 w 153"/>
                <a:gd name="T21" fmla="*/ 152 h 152"/>
                <a:gd name="T22" fmla="*/ 125 w 153"/>
                <a:gd name="T23" fmla="*/ 147 h 152"/>
                <a:gd name="T24" fmla="*/ 112 w 153"/>
                <a:gd name="T25" fmla="*/ 139 h 152"/>
                <a:gd name="T26" fmla="*/ 99 w 153"/>
                <a:gd name="T27" fmla="*/ 127 h 152"/>
                <a:gd name="T28" fmla="*/ 86 w 153"/>
                <a:gd name="T29" fmla="*/ 115 h 152"/>
                <a:gd name="T30" fmla="*/ 73 w 153"/>
                <a:gd name="T31" fmla="*/ 105 h 152"/>
                <a:gd name="T32" fmla="*/ 61 w 153"/>
                <a:gd name="T33" fmla="*/ 97 h 152"/>
                <a:gd name="T34" fmla="*/ 51 w 153"/>
                <a:gd name="T35" fmla="*/ 9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3" h="152">
                  <a:moveTo>
                    <a:pt x="51" y="93"/>
                  </a:moveTo>
                  <a:lnTo>
                    <a:pt x="28" y="68"/>
                  </a:lnTo>
                  <a:lnTo>
                    <a:pt x="13" y="47"/>
                  </a:lnTo>
                  <a:lnTo>
                    <a:pt x="4" y="31"/>
                  </a:lnTo>
                  <a:lnTo>
                    <a:pt x="0" y="19"/>
                  </a:lnTo>
                  <a:lnTo>
                    <a:pt x="0" y="10"/>
                  </a:lnTo>
                  <a:lnTo>
                    <a:pt x="1" y="4"/>
                  </a:lnTo>
                  <a:lnTo>
                    <a:pt x="4" y="1"/>
                  </a:lnTo>
                  <a:lnTo>
                    <a:pt x="5" y="0"/>
                  </a:lnTo>
                  <a:lnTo>
                    <a:pt x="153" y="148"/>
                  </a:lnTo>
                  <a:lnTo>
                    <a:pt x="139" y="152"/>
                  </a:lnTo>
                  <a:lnTo>
                    <a:pt x="125" y="147"/>
                  </a:lnTo>
                  <a:lnTo>
                    <a:pt x="112" y="139"/>
                  </a:lnTo>
                  <a:lnTo>
                    <a:pt x="99" y="127"/>
                  </a:lnTo>
                  <a:lnTo>
                    <a:pt x="86" y="115"/>
                  </a:lnTo>
                  <a:lnTo>
                    <a:pt x="73" y="105"/>
                  </a:lnTo>
                  <a:lnTo>
                    <a:pt x="61" y="97"/>
                  </a:lnTo>
                  <a:lnTo>
                    <a:pt x="51" y="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2" name="Freeform 120"/>
            <p:cNvSpPr>
              <a:spLocks/>
            </p:cNvSpPr>
            <p:nvPr/>
          </p:nvSpPr>
          <p:spPr bwMode="auto">
            <a:xfrm>
              <a:off x="4095" y="1673"/>
              <a:ext cx="20" cy="33"/>
            </a:xfrm>
            <a:custGeom>
              <a:avLst/>
              <a:gdLst>
                <a:gd name="T0" fmla="*/ 111 w 123"/>
                <a:gd name="T1" fmla="*/ 104 h 198"/>
                <a:gd name="T2" fmla="*/ 112 w 123"/>
                <a:gd name="T3" fmla="*/ 118 h 198"/>
                <a:gd name="T4" fmla="*/ 113 w 123"/>
                <a:gd name="T5" fmla="*/ 130 h 198"/>
                <a:gd name="T6" fmla="*/ 117 w 123"/>
                <a:gd name="T7" fmla="*/ 143 h 198"/>
                <a:gd name="T8" fmla="*/ 119 w 123"/>
                <a:gd name="T9" fmla="*/ 154 h 198"/>
                <a:gd name="T10" fmla="*/ 121 w 123"/>
                <a:gd name="T11" fmla="*/ 165 h 198"/>
                <a:gd name="T12" fmla="*/ 123 w 123"/>
                <a:gd name="T13" fmla="*/ 175 h 198"/>
                <a:gd name="T14" fmla="*/ 123 w 123"/>
                <a:gd name="T15" fmla="*/ 187 h 198"/>
                <a:gd name="T16" fmla="*/ 120 w 123"/>
                <a:gd name="T17" fmla="*/ 198 h 198"/>
                <a:gd name="T18" fmla="*/ 99 w 123"/>
                <a:gd name="T19" fmla="*/ 185 h 198"/>
                <a:gd name="T20" fmla="*/ 78 w 123"/>
                <a:gd name="T21" fmla="*/ 167 h 198"/>
                <a:gd name="T22" fmla="*/ 58 w 123"/>
                <a:gd name="T23" fmla="*/ 146 h 198"/>
                <a:gd name="T24" fmla="*/ 39 w 123"/>
                <a:gd name="T25" fmla="*/ 123 h 198"/>
                <a:gd name="T26" fmla="*/ 24 w 123"/>
                <a:gd name="T27" fmla="*/ 98 h 198"/>
                <a:gd name="T28" fmla="*/ 11 w 123"/>
                <a:gd name="T29" fmla="*/ 72 h 198"/>
                <a:gd name="T30" fmla="*/ 3 w 123"/>
                <a:gd name="T31" fmla="*/ 46 h 198"/>
                <a:gd name="T32" fmla="*/ 0 w 123"/>
                <a:gd name="T33" fmla="*/ 20 h 198"/>
                <a:gd name="T34" fmla="*/ 3 w 123"/>
                <a:gd name="T35" fmla="*/ 9 h 198"/>
                <a:gd name="T36" fmla="*/ 9 w 123"/>
                <a:gd name="T37" fmla="*/ 3 h 198"/>
                <a:gd name="T38" fmla="*/ 17 w 123"/>
                <a:gd name="T39" fmla="*/ 0 h 198"/>
                <a:gd name="T40" fmla="*/ 26 w 123"/>
                <a:gd name="T41" fmla="*/ 2 h 198"/>
                <a:gd name="T42" fmla="*/ 33 w 123"/>
                <a:gd name="T43" fmla="*/ 7 h 198"/>
                <a:gd name="T44" fmla="*/ 39 w 123"/>
                <a:gd name="T45" fmla="*/ 16 h 198"/>
                <a:gd name="T46" fmla="*/ 42 w 123"/>
                <a:gd name="T47" fmla="*/ 26 h 198"/>
                <a:gd name="T48" fmla="*/ 38 w 123"/>
                <a:gd name="T49" fmla="*/ 39 h 198"/>
                <a:gd name="T50" fmla="*/ 49 w 123"/>
                <a:gd name="T51" fmla="*/ 44 h 198"/>
                <a:gd name="T52" fmla="*/ 59 w 123"/>
                <a:gd name="T53" fmla="*/ 50 h 198"/>
                <a:gd name="T54" fmla="*/ 71 w 123"/>
                <a:gd name="T55" fmla="*/ 57 h 198"/>
                <a:gd name="T56" fmla="*/ 82 w 123"/>
                <a:gd name="T57" fmla="*/ 65 h 198"/>
                <a:gd name="T58" fmla="*/ 91 w 123"/>
                <a:gd name="T59" fmla="*/ 74 h 198"/>
                <a:gd name="T60" fmla="*/ 100 w 123"/>
                <a:gd name="T61" fmla="*/ 84 h 198"/>
                <a:gd name="T62" fmla="*/ 106 w 123"/>
                <a:gd name="T63" fmla="*/ 93 h 198"/>
                <a:gd name="T64" fmla="*/ 111 w 123"/>
                <a:gd name="T65" fmla="*/ 10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3" h="198">
                  <a:moveTo>
                    <a:pt x="111" y="104"/>
                  </a:moveTo>
                  <a:lnTo>
                    <a:pt x="112" y="118"/>
                  </a:lnTo>
                  <a:lnTo>
                    <a:pt x="113" y="130"/>
                  </a:lnTo>
                  <a:lnTo>
                    <a:pt x="117" y="143"/>
                  </a:lnTo>
                  <a:lnTo>
                    <a:pt x="119" y="154"/>
                  </a:lnTo>
                  <a:lnTo>
                    <a:pt x="121" y="165"/>
                  </a:lnTo>
                  <a:lnTo>
                    <a:pt x="123" y="175"/>
                  </a:lnTo>
                  <a:lnTo>
                    <a:pt x="123" y="187"/>
                  </a:lnTo>
                  <a:lnTo>
                    <a:pt x="120" y="198"/>
                  </a:lnTo>
                  <a:lnTo>
                    <a:pt x="99" y="185"/>
                  </a:lnTo>
                  <a:lnTo>
                    <a:pt x="78" y="167"/>
                  </a:lnTo>
                  <a:lnTo>
                    <a:pt x="58" y="146"/>
                  </a:lnTo>
                  <a:lnTo>
                    <a:pt x="39" y="123"/>
                  </a:lnTo>
                  <a:lnTo>
                    <a:pt x="24" y="98"/>
                  </a:lnTo>
                  <a:lnTo>
                    <a:pt x="11" y="72"/>
                  </a:lnTo>
                  <a:lnTo>
                    <a:pt x="3" y="46"/>
                  </a:lnTo>
                  <a:lnTo>
                    <a:pt x="0" y="20"/>
                  </a:lnTo>
                  <a:lnTo>
                    <a:pt x="3" y="9"/>
                  </a:lnTo>
                  <a:lnTo>
                    <a:pt x="9" y="3"/>
                  </a:lnTo>
                  <a:lnTo>
                    <a:pt x="17" y="0"/>
                  </a:lnTo>
                  <a:lnTo>
                    <a:pt x="26" y="2"/>
                  </a:lnTo>
                  <a:lnTo>
                    <a:pt x="33" y="7"/>
                  </a:lnTo>
                  <a:lnTo>
                    <a:pt x="39" y="16"/>
                  </a:lnTo>
                  <a:lnTo>
                    <a:pt x="42" y="26"/>
                  </a:lnTo>
                  <a:lnTo>
                    <a:pt x="38" y="39"/>
                  </a:lnTo>
                  <a:lnTo>
                    <a:pt x="49" y="44"/>
                  </a:lnTo>
                  <a:lnTo>
                    <a:pt x="59" y="50"/>
                  </a:lnTo>
                  <a:lnTo>
                    <a:pt x="71" y="57"/>
                  </a:lnTo>
                  <a:lnTo>
                    <a:pt x="82" y="65"/>
                  </a:lnTo>
                  <a:lnTo>
                    <a:pt x="91" y="74"/>
                  </a:lnTo>
                  <a:lnTo>
                    <a:pt x="100" y="84"/>
                  </a:lnTo>
                  <a:lnTo>
                    <a:pt x="106" y="93"/>
                  </a:lnTo>
                  <a:lnTo>
                    <a:pt x="111" y="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3" name="Freeform 121"/>
            <p:cNvSpPr>
              <a:spLocks/>
            </p:cNvSpPr>
            <p:nvPr/>
          </p:nvSpPr>
          <p:spPr bwMode="auto">
            <a:xfrm>
              <a:off x="4112" y="1872"/>
              <a:ext cx="64" cy="14"/>
            </a:xfrm>
            <a:custGeom>
              <a:avLst/>
              <a:gdLst>
                <a:gd name="T0" fmla="*/ 167 w 387"/>
                <a:gd name="T1" fmla="*/ 41 h 86"/>
                <a:gd name="T2" fmla="*/ 174 w 387"/>
                <a:gd name="T3" fmla="*/ 40 h 86"/>
                <a:gd name="T4" fmla="*/ 185 w 387"/>
                <a:gd name="T5" fmla="*/ 36 h 86"/>
                <a:gd name="T6" fmla="*/ 201 w 387"/>
                <a:gd name="T7" fmla="*/ 33 h 86"/>
                <a:gd name="T8" fmla="*/ 221 w 387"/>
                <a:gd name="T9" fmla="*/ 27 h 86"/>
                <a:gd name="T10" fmla="*/ 243 w 387"/>
                <a:gd name="T11" fmla="*/ 21 h 86"/>
                <a:gd name="T12" fmla="*/ 266 w 387"/>
                <a:gd name="T13" fmla="*/ 15 h 86"/>
                <a:gd name="T14" fmla="*/ 290 w 387"/>
                <a:gd name="T15" fmla="*/ 9 h 86"/>
                <a:gd name="T16" fmla="*/ 313 w 387"/>
                <a:gd name="T17" fmla="*/ 4 h 86"/>
                <a:gd name="T18" fmla="*/ 336 w 387"/>
                <a:gd name="T19" fmla="*/ 2 h 86"/>
                <a:gd name="T20" fmla="*/ 355 w 387"/>
                <a:gd name="T21" fmla="*/ 0 h 86"/>
                <a:gd name="T22" fmla="*/ 371 w 387"/>
                <a:gd name="T23" fmla="*/ 1 h 86"/>
                <a:gd name="T24" fmla="*/ 382 w 387"/>
                <a:gd name="T25" fmla="*/ 6 h 86"/>
                <a:gd name="T26" fmla="*/ 387 w 387"/>
                <a:gd name="T27" fmla="*/ 13 h 86"/>
                <a:gd name="T28" fmla="*/ 387 w 387"/>
                <a:gd name="T29" fmla="*/ 23 h 86"/>
                <a:gd name="T30" fmla="*/ 379 w 387"/>
                <a:gd name="T31" fmla="*/ 39 h 86"/>
                <a:gd name="T32" fmla="*/ 363 w 387"/>
                <a:gd name="T33" fmla="*/ 59 h 86"/>
                <a:gd name="T34" fmla="*/ 353 w 387"/>
                <a:gd name="T35" fmla="*/ 67 h 86"/>
                <a:gd name="T36" fmla="*/ 338 w 387"/>
                <a:gd name="T37" fmla="*/ 70 h 86"/>
                <a:gd name="T38" fmla="*/ 320 w 387"/>
                <a:gd name="T39" fmla="*/ 71 h 86"/>
                <a:gd name="T40" fmla="*/ 299 w 387"/>
                <a:gd name="T41" fmla="*/ 71 h 86"/>
                <a:gd name="T42" fmla="*/ 278 w 387"/>
                <a:gd name="T43" fmla="*/ 70 h 86"/>
                <a:gd name="T44" fmla="*/ 257 w 387"/>
                <a:gd name="T45" fmla="*/ 70 h 86"/>
                <a:gd name="T46" fmla="*/ 238 w 387"/>
                <a:gd name="T47" fmla="*/ 73 h 86"/>
                <a:gd name="T48" fmla="*/ 222 w 387"/>
                <a:gd name="T49" fmla="*/ 77 h 86"/>
                <a:gd name="T50" fmla="*/ 211 w 387"/>
                <a:gd name="T51" fmla="*/ 73 h 86"/>
                <a:gd name="T52" fmla="*/ 198 w 387"/>
                <a:gd name="T53" fmla="*/ 70 h 86"/>
                <a:gd name="T54" fmla="*/ 185 w 387"/>
                <a:gd name="T55" fmla="*/ 70 h 86"/>
                <a:gd name="T56" fmla="*/ 171 w 387"/>
                <a:gd name="T57" fmla="*/ 70 h 86"/>
                <a:gd name="T58" fmla="*/ 157 w 387"/>
                <a:gd name="T59" fmla="*/ 71 h 86"/>
                <a:gd name="T60" fmla="*/ 142 w 387"/>
                <a:gd name="T61" fmla="*/ 73 h 86"/>
                <a:gd name="T62" fmla="*/ 127 w 387"/>
                <a:gd name="T63" fmla="*/ 75 h 86"/>
                <a:gd name="T64" fmla="*/ 111 w 387"/>
                <a:gd name="T65" fmla="*/ 77 h 86"/>
                <a:gd name="T66" fmla="*/ 96 w 387"/>
                <a:gd name="T67" fmla="*/ 81 h 86"/>
                <a:gd name="T68" fmla="*/ 81 w 387"/>
                <a:gd name="T69" fmla="*/ 82 h 86"/>
                <a:gd name="T70" fmla="*/ 65 w 387"/>
                <a:gd name="T71" fmla="*/ 84 h 86"/>
                <a:gd name="T72" fmla="*/ 50 w 387"/>
                <a:gd name="T73" fmla="*/ 86 h 86"/>
                <a:gd name="T74" fmla="*/ 36 w 387"/>
                <a:gd name="T75" fmla="*/ 86 h 86"/>
                <a:gd name="T76" fmla="*/ 23 w 387"/>
                <a:gd name="T77" fmla="*/ 84 h 86"/>
                <a:gd name="T78" fmla="*/ 11 w 387"/>
                <a:gd name="T79" fmla="*/ 82 h 86"/>
                <a:gd name="T80" fmla="*/ 0 w 387"/>
                <a:gd name="T81" fmla="*/ 77 h 86"/>
                <a:gd name="T82" fmla="*/ 11 w 387"/>
                <a:gd name="T83" fmla="*/ 67 h 86"/>
                <a:gd name="T84" fmla="*/ 26 w 387"/>
                <a:gd name="T85" fmla="*/ 57 h 86"/>
                <a:gd name="T86" fmla="*/ 41 w 387"/>
                <a:gd name="T87" fmla="*/ 47 h 86"/>
                <a:gd name="T88" fmla="*/ 57 w 387"/>
                <a:gd name="T89" fmla="*/ 37 h 86"/>
                <a:gd name="T90" fmla="*/ 74 w 387"/>
                <a:gd name="T91" fmla="*/ 28 h 86"/>
                <a:gd name="T92" fmla="*/ 90 w 387"/>
                <a:gd name="T93" fmla="*/ 19 h 86"/>
                <a:gd name="T94" fmla="*/ 105 w 387"/>
                <a:gd name="T95" fmla="*/ 10 h 86"/>
                <a:gd name="T96" fmla="*/ 121 w 387"/>
                <a:gd name="T97" fmla="*/ 3 h 86"/>
                <a:gd name="T98" fmla="*/ 125 w 387"/>
                <a:gd name="T99" fmla="*/ 8 h 86"/>
                <a:gd name="T100" fmla="*/ 130 w 387"/>
                <a:gd name="T101" fmla="*/ 13 h 86"/>
                <a:gd name="T102" fmla="*/ 137 w 387"/>
                <a:gd name="T103" fmla="*/ 20 h 86"/>
                <a:gd name="T104" fmla="*/ 144 w 387"/>
                <a:gd name="T105" fmla="*/ 26 h 86"/>
                <a:gd name="T106" fmla="*/ 151 w 387"/>
                <a:gd name="T107" fmla="*/ 31 h 86"/>
                <a:gd name="T108" fmla="*/ 157 w 387"/>
                <a:gd name="T109" fmla="*/ 36 h 86"/>
                <a:gd name="T110" fmla="*/ 163 w 387"/>
                <a:gd name="T111" fmla="*/ 40 h 86"/>
                <a:gd name="T112" fmla="*/ 167 w 387"/>
                <a:gd name="T113" fmla="*/ 41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" h="86">
                  <a:moveTo>
                    <a:pt x="167" y="41"/>
                  </a:moveTo>
                  <a:lnTo>
                    <a:pt x="174" y="40"/>
                  </a:lnTo>
                  <a:lnTo>
                    <a:pt x="185" y="36"/>
                  </a:lnTo>
                  <a:lnTo>
                    <a:pt x="201" y="33"/>
                  </a:lnTo>
                  <a:lnTo>
                    <a:pt x="221" y="27"/>
                  </a:lnTo>
                  <a:lnTo>
                    <a:pt x="243" y="21"/>
                  </a:lnTo>
                  <a:lnTo>
                    <a:pt x="266" y="15"/>
                  </a:lnTo>
                  <a:lnTo>
                    <a:pt x="290" y="9"/>
                  </a:lnTo>
                  <a:lnTo>
                    <a:pt x="313" y="4"/>
                  </a:lnTo>
                  <a:lnTo>
                    <a:pt x="336" y="2"/>
                  </a:lnTo>
                  <a:lnTo>
                    <a:pt x="355" y="0"/>
                  </a:lnTo>
                  <a:lnTo>
                    <a:pt x="371" y="1"/>
                  </a:lnTo>
                  <a:lnTo>
                    <a:pt x="382" y="6"/>
                  </a:lnTo>
                  <a:lnTo>
                    <a:pt x="387" y="13"/>
                  </a:lnTo>
                  <a:lnTo>
                    <a:pt x="387" y="23"/>
                  </a:lnTo>
                  <a:lnTo>
                    <a:pt x="379" y="39"/>
                  </a:lnTo>
                  <a:lnTo>
                    <a:pt x="363" y="59"/>
                  </a:lnTo>
                  <a:lnTo>
                    <a:pt x="353" y="67"/>
                  </a:lnTo>
                  <a:lnTo>
                    <a:pt x="338" y="70"/>
                  </a:lnTo>
                  <a:lnTo>
                    <a:pt x="320" y="71"/>
                  </a:lnTo>
                  <a:lnTo>
                    <a:pt x="299" y="71"/>
                  </a:lnTo>
                  <a:lnTo>
                    <a:pt x="278" y="70"/>
                  </a:lnTo>
                  <a:lnTo>
                    <a:pt x="257" y="70"/>
                  </a:lnTo>
                  <a:lnTo>
                    <a:pt x="238" y="73"/>
                  </a:lnTo>
                  <a:lnTo>
                    <a:pt x="222" y="77"/>
                  </a:lnTo>
                  <a:lnTo>
                    <a:pt x="211" y="73"/>
                  </a:lnTo>
                  <a:lnTo>
                    <a:pt x="198" y="70"/>
                  </a:lnTo>
                  <a:lnTo>
                    <a:pt x="185" y="70"/>
                  </a:lnTo>
                  <a:lnTo>
                    <a:pt x="171" y="70"/>
                  </a:lnTo>
                  <a:lnTo>
                    <a:pt x="157" y="71"/>
                  </a:lnTo>
                  <a:lnTo>
                    <a:pt x="142" y="73"/>
                  </a:lnTo>
                  <a:lnTo>
                    <a:pt x="127" y="75"/>
                  </a:lnTo>
                  <a:lnTo>
                    <a:pt x="111" y="77"/>
                  </a:lnTo>
                  <a:lnTo>
                    <a:pt x="96" y="81"/>
                  </a:lnTo>
                  <a:lnTo>
                    <a:pt x="81" y="82"/>
                  </a:lnTo>
                  <a:lnTo>
                    <a:pt x="65" y="84"/>
                  </a:lnTo>
                  <a:lnTo>
                    <a:pt x="50" y="86"/>
                  </a:lnTo>
                  <a:lnTo>
                    <a:pt x="36" y="86"/>
                  </a:lnTo>
                  <a:lnTo>
                    <a:pt x="23" y="84"/>
                  </a:lnTo>
                  <a:lnTo>
                    <a:pt x="11" y="82"/>
                  </a:lnTo>
                  <a:lnTo>
                    <a:pt x="0" y="77"/>
                  </a:lnTo>
                  <a:lnTo>
                    <a:pt x="11" y="67"/>
                  </a:lnTo>
                  <a:lnTo>
                    <a:pt x="26" y="57"/>
                  </a:lnTo>
                  <a:lnTo>
                    <a:pt x="41" y="47"/>
                  </a:lnTo>
                  <a:lnTo>
                    <a:pt x="57" y="37"/>
                  </a:lnTo>
                  <a:lnTo>
                    <a:pt x="74" y="28"/>
                  </a:lnTo>
                  <a:lnTo>
                    <a:pt x="90" y="19"/>
                  </a:lnTo>
                  <a:lnTo>
                    <a:pt x="105" y="10"/>
                  </a:lnTo>
                  <a:lnTo>
                    <a:pt x="121" y="3"/>
                  </a:lnTo>
                  <a:lnTo>
                    <a:pt x="125" y="8"/>
                  </a:lnTo>
                  <a:lnTo>
                    <a:pt x="130" y="13"/>
                  </a:lnTo>
                  <a:lnTo>
                    <a:pt x="137" y="20"/>
                  </a:lnTo>
                  <a:lnTo>
                    <a:pt x="144" y="26"/>
                  </a:lnTo>
                  <a:lnTo>
                    <a:pt x="151" y="31"/>
                  </a:lnTo>
                  <a:lnTo>
                    <a:pt x="157" y="36"/>
                  </a:lnTo>
                  <a:lnTo>
                    <a:pt x="163" y="40"/>
                  </a:lnTo>
                  <a:lnTo>
                    <a:pt x="167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4" name="Freeform 122"/>
            <p:cNvSpPr>
              <a:spLocks/>
            </p:cNvSpPr>
            <p:nvPr/>
          </p:nvSpPr>
          <p:spPr bwMode="auto">
            <a:xfrm>
              <a:off x="4357" y="1857"/>
              <a:ext cx="51" cy="30"/>
            </a:xfrm>
            <a:custGeom>
              <a:avLst/>
              <a:gdLst>
                <a:gd name="T0" fmla="*/ 121 w 308"/>
                <a:gd name="T1" fmla="*/ 84 h 185"/>
                <a:gd name="T2" fmla="*/ 136 w 308"/>
                <a:gd name="T3" fmla="*/ 78 h 185"/>
                <a:gd name="T4" fmla="*/ 160 w 308"/>
                <a:gd name="T5" fmla="*/ 65 h 185"/>
                <a:gd name="T6" fmla="*/ 188 w 308"/>
                <a:gd name="T7" fmla="*/ 46 h 185"/>
                <a:gd name="T8" fmla="*/ 219 w 308"/>
                <a:gd name="T9" fmla="*/ 27 h 185"/>
                <a:gd name="T10" fmla="*/ 248 w 308"/>
                <a:gd name="T11" fmla="*/ 11 h 185"/>
                <a:gd name="T12" fmla="*/ 275 w 308"/>
                <a:gd name="T13" fmla="*/ 0 h 185"/>
                <a:gd name="T14" fmla="*/ 296 w 308"/>
                <a:gd name="T15" fmla="*/ 0 h 185"/>
                <a:gd name="T16" fmla="*/ 308 w 308"/>
                <a:gd name="T17" fmla="*/ 13 h 185"/>
                <a:gd name="T18" fmla="*/ 306 w 308"/>
                <a:gd name="T19" fmla="*/ 21 h 185"/>
                <a:gd name="T20" fmla="*/ 297 w 308"/>
                <a:gd name="T21" fmla="*/ 33 h 185"/>
                <a:gd name="T22" fmla="*/ 286 w 308"/>
                <a:gd name="T23" fmla="*/ 46 h 185"/>
                <a:gd name="T24" fmla="*/ 273 w 308"/>
                <a:gd name="T25" fmla="*/ 60 h 185"/>
                <a:gd name="T26" fmla="*/ 259 w 308"/>
                <a:gd name="T27" fmla="*/ 73 h 185"/>
                <a:gd name="T28" fmla="*/ 244 w 308"/>
                <a:gd name="T29" fmla="*/ 84 h 185"/>
                <a:gd name="T30" fmla="*/ 233 w 308"/>
                <a:gd name="T31" fmla="*/ 92 h 185"/>
                <a:gd name="T32" fmla="*/ 223 w 308"/>
                <a:gd name="T33" fmla="*/ 94 h 185"/>
                <a:gd name="T34" fmla="*/ 222 w 308"/>
                <a:gd name="T35" fmla="*/ 111 h 185"/>
                <a:gd name="T36" fmla="*/ 216 w 308"/>
                <a:gd name="T37" fmla="*/ 126 h 185"/>
                <a:gd name="T38" fmla="*/ 209 w 308"/>
                <a:gd name="T39" fmla="*/ 139 h 185"/>
                <a:gd name="T40" fmla="*/ 199 w 308"/>
                <a:gd name="T41" fmla="*/ 149 h 185"/>
                <a:gd name="T42" fmla="*/ 187 w 308"/>
                <a:gd name="T43" fmla="*/ 160 h 185"/>
                <a:gd name="T44" fmla="*/ 173 w 308"/>
                <a:gd name="T45" fmla="*/ 167 h 185"/>
                <a:gd name="T46" fmla="*/ 156 w 308"/>
                <a:gd name="T47" fmla="*/ 174 h 185"/>
                <a:gd name="T48" fmla="*/ 140 w 308"/>
                <a:gd name="T49" fmla="*/ 179 h 185"/>
                <a:gd name="T50" fmla="*/ 122 w 308"/>
                <a:gd name="T51" fmla="*/ 182 h 185"/>
                <a:gd name="T52" fmla="*/ 103 w 308"/>
                <a:gd name="T53" fmla="*/ 185 h 185"/>
                <a:gd name="T54" fmla="*/ 85 w 308"/>
                <a:gd name="T55" fmla="*/ 185 h 185"/>
                <a:gd name="T56" fmla="*/ 67 w 308"/>
                <a:gd name="T57" fmla="*/ 183 h 185"/>
                <a:gd name="T58" fmla="*/ 48 w 308"/>
                <a:gd name="T59" fmla="*/ 181 h 185"/>
                <a:gd name="T60" fmla="*/ 32 w 308"/>
                <a:gd name="T61" fmla="*/ 178 h 185"/>
                <a:gd name="T62" fmla="*/ 15 w 308"/>
                <a:gd name="T63" fmla="*/ 172 h 185"/>
                <a:gd name="T64" fmla="*/ 0 w 308"/>
                <a:gd name="T65" fmla="*/ 166 h 185"/>
                <a:gd name="T66" fmla="*/ 6 w 308"/>
                <a:gd name="T67" fmla="*/ 161 h 185"/>
                <a:gd name="T68" fmla="*/ 16 w 308"/>
                <a:gd name="T69" fmla="*/ 154 h 185"/>
                <a:gd name="T70" fmla="*/ 28 w 308"/>
                <a:gd name="T71" fmla="*/ 147 h 185"/>
                <a:gd name="T72" fmla="*/ 42 w 308"/>
                <a:gd name="T73" fmla="*/ 139 h 185"/>
                <a:gd name="T74" fmla="*/ 56 w 308"/>
                <a:gd name="T75" fmla="*/ 132 h 185"/>
                <a:gd name="T76" fmla="*/ 69 w 308"/>
                <a:gd name="T77" fmla="*/ 126 h 185"/>
                <a:gd name="T78" fmla="*/ 79 w 308"/>
                <a:gd name="T79" fmla="*/ 121 h 185"/>
                <a:gd name="T80" fmla="*/ 85 w 308"/>
                <a:gd name="T81" fmla="*/ 120 h 185"/>
                <a:gd name="T82" fmla="*/ 88 w 308"/>
                <a:gd name="T83" fmla="*/ 109 h 185"/>
                <a:gd name="T84" fmla="*/ 95 w 308"/>
                <a:gd name="T85" fmla="*/ 104 h 185"/>
                <a:gd name="T86" fmla="*/ 103 w 308"/>
                <a:gd name="T87" fmla="*/ 101 h 185"/>
                <a:gd name="T88" fmla="*/ 112 w 308"/>
                <a:gd name="T89" fmla="*/ 101 h 185"/>
                <a:gd name="T90" fmla="*/ 121 w 308"/>
                <a:gd name="T91" fmla="*/ 8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8" h="185">
                  <a:moveTo>
                    <a:pt x="121" y="84"/>
                  </a:moveTo>
                  <a:lnTo>
                    <a:pt x="136" y="78"/>
                  </a:lnTo>
                  <a:lnTo>
                    <a:pt x="160" y="65"/>
                  </a:lnTo>
                  <a:lnTo>
                    <a:pt x="188" y="46"/>
                  </a:lnTo>
                  <a:lnTo>
                    <a:pt x="219" y="27"/>
                  </a:lnTo>
                  <a:lnTo>
                    <a:pt x="248" y="11"/>
                  </a:lnTo>
                  <a:lnTo>
                    <a:pt x="275" y="0"/>
                  </a:lnTo>
                  <a:lnTo>
                    <a:pt x="296" y="0"/>
                  </a:lnTo>
                  <a:lnTo>
                    <a:pt x="308" y="13"/>
                  </a:lnTo>
                  <a:lnTo>
                    <a:pt x="306" y="21"/>
                  </a:lnTo>
                  <a:lnTo>
                    <a:pt x="297" y="33"/>
                  </a:lnTo>
                  <a:lnTo>
                    <a:pt x="286" y="46"/>
                  </a:lnTo>
                  <a:lnTo>
                    <a:pt x="273" y="60"/>
                  </a:lnTo>
                  <a:lnTo>
                    <a:pt x="259" y="73"/>
                  </a:lnTo>
                  <a:lnTo>
                    <a:pt x="244" y="84"/>
                  </a:lnTo>
                  <a:lnTo>
                    <a:pt x="233" y="92"/>
                  </a:lnTo>
                  <a:lnTo>
                    <a:pt x="223" y="94"/>
                  </a:lnTo>
                  <a:lnTo>
                    <a:pt x="222" y="111"/>
                  </a:lnTo>
                  <a:lnTo>
                    <a:pt x="216" y="126"/>
                  </a:lnTo>
                  <a:lnTo>
                    <a:pt x="209" y="139"/>
                  </a:lnTo>
                  <a:lnTo>
                    <a:pt x="199" y="149"/>
                  </a:lnTo>
                  <a:lnTo>
                    <a:pt x="187" y="160"/>
                  </a:lnTo>
                  <a:lnTo>
                    <a:pt x="173" y="167"/>
                  </a:lnTo>
                  <a:lnTo>
                    <a:pt x="156" y="174"/>
                  </a:lnTo>
                  <a:lnTo>
                    <a:pt x="140" y="179"/>
                  </a:lnTo>
                  <a:lnTo>
                    <a:pt x="122" y="182"/>
                  </a:lnTo>
                  <a:lnTo>
                    <a:pt x="103" y="185"/>
                  </a:lnTo>
                  <a:lnTo>
                    <a:pt x="85" y="185"/>
                  </a:lnTo>
                  <a:lnTo>
                    <a:pt x="67" y="183"/>
                  </a:lnTo>
                  <a:lnTo>
                    <a:pt x="48" y="181"/>
                  </a:lnTo>
                  <a:lnTo>
                    <a:pt x="32" y="178"/>
                  </a:lnTo>
                  <a:lnTo>
                    <a:pt x="15" y="172"/>
                  </a:lnTo>
                  <a:lnTo>
                    <a:pt x="0" y="166"/>
                  </a:lnTo>
                  <a:lnTo>
                    <a:pt x="6" y="161"/>
                  </a:lnTo>
                  <a:lnTo>
                    <a:pt x="16" y="154"/>
                  </a:lnTo>
                  <a:lnTo>
                    <a:pt x="28" y="147"/>
                  </a:lnTo>
                  <a:lnTo>
                    <a:pt x="42" y="139"/>
                  </a:lnTo>
                  <a:lnTo>
                    <a:pt x="56" y="132"/>
                  </a:lnTo>
                  <a:lnTo>
                    <a:pt x="69" y="126"/>
                  </a:lnTo>
                  <a:lnTo>
                    <a:pt x="79" y="121"/>
                  </a:lnTo>
                  <a:lnTo>
                    <a:pt x="85" y="120"/>
                  </a:lnTo>
                  <a:lnTo>
                    <a:pt x="88" y="109"/>
                  </a:lnTo>
                  <a:lnTo>
                    <a:pt x="95" y="104"/>
                  </a:lnTo>
                  <a:lnTo>
                    <a:pt x="103" y="101"/>
                  </a:lnTo>
                  <a:lnTo>
                    <a:pt x="112" y="101"/>
                  </a:lnTo>
                  <a:lnTo>
                    <a:pt x="121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5" name="Freeform 123"/>
            <p:cNvSpPr>
              <a:spLocks/>
            </p:cNvSpPr>
            <p:nvPr/>
          </p:nvSpPr>
          <p:spPr bwMode="auto">
            <a:xfrm>
              <a:off x="4500" y="1817"/>
              <a:ext cx="27" cy="38"/>
            </a:xfrm>
            <a:custGeom>
              <a:avLst/>
              <a:gdLst>
                <a:gd name="T0" fmla="*/ 150 w 159"/>
                <a:gd name="T1" fmla="*/ 92 h 228"/>
                <a:gd name="T2" fmla="*/ 145 w 159"/>
                <a:gd name="T3" fmla="*/ 103 h 228"/>
                <a:gd name="T4" fmla="*/ 131 w 159"/>
                <a:gd name="T5" fmla="*/ 122 h 228"/>
                <a:gd name="T6" fmla="*/ 111 w 159"/>
                <a:gd name="T7" fmla="*/ 144 h 228"/>
                <a:gd name="T8" fmla="*/ 88 w 159"/>
                <a:gd name="T9" fmla="*/ 170 h 228"/>
                <a:gd name="T10" fmla="*/ 63 w 159"/>
                <a:gd name="T11" fmla="*/ 194 h 228"/>
                <a:gd name="T12" fmla="*/ 41 w 159"/>
                <a:gd name="T13" fmla="*/ 213 h 228"/>
                <a:gd name="T14" fmla="*/ 22 w 159"/>
                <a:gd name="T15" fmla="*/ 226 h 228"/>
                <a:gd name="T16" fmla="*/ 11 w 159"/>
                <a:gd name="T17" fmla="*/ 228 h 228"/>
                <a:gd name="T18" fmla="*/ 2 w 159"/>
                <a:gd name="T19" fmla="*/ 222 h 228"/>
                <a:gd name="T20" fmla="*/ 0 w 159"/>
                <a:gd name="T21" fmla="*/ 213 h 228"/>
                <a:gd name="T22" fmla="*/ 4 w 159"/>
                <a:gd name="T23" fmla="*/ 201 h 228"/>
                <a:gd name="T24" fmla="*/ 14 w 159"/>
                <a:gd name="T25" fmla="*/ 187 h 228"/>
                <a:gd name="T26" fmla="*/ 24 w 159"/>
                <a:gd name="T27" fmla="*/ 175 h 228"/>
                <a:gd name="T28" fmla="*/ 37 w 159"/>
                <a:gd name="T29" fmla="*/ 164 h 228"/>
                <a:gd name="T30" fmla="*/ 48 w 159"/>
                <a:gd name="T31" fmla="*/ 156 h 228"/>
                <a:gd name="T32" fmla="*/ 57 w 159"/>
                <a:gd name="T33" fmla="*/ 154 h 228"/>
                <a:gd name="T34" fmla="*/ 62 w 159"/>
                <a:gd name="T35" fmla="*/ 135 h 228"/>
                <a:gd name="T36" fmla="*/ 71 w 159"/>
                <a:gd name="T37" fmla="*/ 120 h 228"/>
                <a:gd name="T38" fmla="*/ 84 w 159"/>
                <a:gd name="T39" fmla="*/ 107 h 228"/>
                <a:gd name="T40" fmla="*/ 97 w 159"/>
                <a:gd name="T41" fmla="*/ 96 h 228"/>
                <a:gd name="T42" fmla="*/ 104 w 159"/>
                <a:gd name="T43" fmla="*/ 85 h 228"/>
                <a:gd name="T44" fmla="*/ 104 w 159"/>
                <a:gd name="T45" fmla="*/ 73 h 228"/>
                <a:gd name="T46" fmla="*/ 92 w 159"/>
                <a:gd name="T47" fmla="*/ 60 h 228"/>
                <a:gd name="T48" fmla="*/ 67 w 159"/>
                <a:gd name="T49" fmla="*/ 43 h 228"/>
                <a:gd name="T50" fmla="*/ 77 w 159"/>
                <a:gd name="T51" fmla="*/ 26 h 228"/>
                <a:gd name="T52" fmla="*/ 70 w 159"/>
                <a:gd name="T53" fmla="*/ 26 h 228"/>
                <a:gd name="T54" fmla="*/ 63 w 159"/>
                <a:gd name="T55" fmla="*/ 25 h 228"/>
                <a:gd name="T56" fmla="*/ 56 w 159"/>
                <a:gd name="T57" fmla="*/ 22 h 228"/>
                <a:gd name="T58" fmla="*/ 49 w 159"/>
                <a:gd name="T59" fmla="*/ 21 h 228"/>
                <a:gd name="T60" fmla="*/ 43 w 159"/>
                <a:gd name="T61" fmla="*/ 19 h 228"/>
                <a:gd name="T62" fmla="*/ 37 w 159"/>
                <a:gd name="T63" fmla="*/ 18 h 228"/>
                <a:gd name="T64" fmla="*/ 33 w 159"/>
                <a:gd name="T65" fmla="*/ 16 h 228"/>
                <a:gd name="T66" fmla="*/ 29 w 159"/>
                <a:gd name="T67" fmla="*/ 15 h 228"/>
                <a:gd name="T68" fmla="*/ 36 w 159"/>
                <a:gd name="T69" fmla="*/ 12 h 228"/>
                <a:gd name="T70" fmla="*/ 42 w 159"/>
                <a:gd name="T71" fmla="*/ 8 h 228"/>
                <a:gd name="T72" fmla="*/ 48 w 159"/>
                <a:gd name="T73" fmla="*/ 6 h 228"/>
                <a:gd name="T74" fmla="*/ 53 w 159"/>
                <a:gd name="T75" fmla="*/ 3 h 228"/>
                <a:gd name="T76" fmla="*/ 58 w 159"/>
                <a:gd name="T77" fmla="*/ 2 h 228"/>
                <a:gd name="T78" fmla="*/ 64 w 159"/>
                <a:gd name="T79" fmla="*/ 2 h 228"/>
                <a:gd name="T80" fmla="*/ 70 w 159"/>
                <a:gd name="T81" fmla="*/ 3 h 228"/>
                <a:gd name="T82" fmla="*/ 77 w 159"/>
                <a:gd name="T83" fmla="*/ 6 h 228"/>
                <a:gd name="T84" fmla="*/ 85 w 159"/>
                <a:gd name="T85" fmla="*/ 3 h 228"/>
                <a:gd name="T86" fmla="*/ 95 w 159"/>
                <a:gd name="T87" fmla="*/ 1 h 228"/>
                <a:gd name="T88" fmla="*/ 107 w 159"/>
                <a:gd name="T89" fmla="*/ 0 h 228"/>
                <a:gd name="T90" fmla="*/ 118 w 159"/>
                <a:gd name="T91" fmla="*/ 0 h 228"/>
                <a:gd name="T92" fmla="*/ 130 w 159"/>
                <a:gd name="T93" fmla="*/ 0 h 228"/>
                <a:gd name="T94" fmla="*/ 141 w 159"/>
                <a:gd name="T95" fmla="*/ 1 h 228"/>
                <a:gd name="T96" fmla="*/ 151 w 159"/>
                <a:gd name="T97" fmla="*/ 3 h 228"/>
                <a:gd name="T98" fmla="*/ 159 w 159"/>
                <a:gd name="T99" fmla="*/ 7 h 228"/>
                <a:gd name="T100" fmla="*/ 156 w 159"/>
                <a:gd name="T101" fmla="*/ 15 h 228"/>
                <a:gd name="T102" fmla="*/ 154 w 159"/>
                <a:gd name="T103" fmla="*/ 25 h 228"/>
                <a:gd name="T104" fmla="*/ 152 w 159"/>
                <a:gd name="T105" fmla="*/ 35 h 228"/>
                <a:gd name="T106" fmla="*/ 151 w 159"/>
                <a:gd name="T107" fmla="*/ 46 h 228"/>
                <a:gd name="T108" fmla="*/ 150 w 159"/>
                <a:gd name="T109" fmla="*/ 58 h 228"/>
                <a:gd name="T110" fmla="*/ 150 w 159"/>
                <a:gd name="T111" fmla="*/ 69 h 228"/>
                <a:gd name="T112" fmla="*/ 150 w 159"/>
                <a:gd name="T113" fmla="*/ 81 h 228"/>
                <a:gd name="T114" fmla="*/ 150 w 159"/>
                <a:gd name="T115" fmla="*/ 9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9" h="228">
                  <a:moveTo>
                    <a:pt x="150" y="92"/>
                  </a:moveTo>
                  <a:lnTo>
                    <a:pt x="145" y="103"/>
                  </a:lnTo>
                  <a:lnTo>
                    <a:pt x="131" y="122"/>
                  </a:lnTo>
                  <a:lnTo>
                    <a:pt x="111" y="144"/>
                  </a:lnTo>
                  <a:lnTo>
                    <a:pt x="88" y="170"/>
                  </a:lnTo>
                  <a:lnTo>
                    <a:pt x="63" y="194"/>
                  </a:lnTo>
                  <a:lnTo>
                    <a:pt x="41" y="213"/>
                  </a:lnTo>
                  <a:lnTo>
                    <a:pt x="22" y="226"/>
                  </a:lnTo>
                  <a:lnTo>
                    <a:pt x="11" y="228"/>
                  </a:lnTo>
                  <a:lnTo>
                    <a:pt x="2" y="222"/>
                  </a:lnTo>
                  <a:lnTo>
                    <a:pt x="0" y="213"/>
                  </a:lnTo>
                  <a:lnTo>
                    <a:pt x="4" y="201"/>
                  </a:lnTo>
                  <a:lnTo>
                    <a:pt x="14" y="187"/>
                  </a:lnTo>
                  <a:lnTo>
                    <a:pt x="24" y="175"/>
                  </a:lnTo>
                  <a:lnTo>
                    <a:pt x="37" y="164"/>
                  </a:lnTo>
                  <a:lnTo>
                    <a:pt x="48" y="156"/>
                  </a:lnTo>
                  <a:lnTo>
                    <a:pt x="57" y="154"/>
                  </a:lnTo>
                  <a:lnTo>
                    <a:pt x="62" y="135"/>
                  </a:lnTo>
                  <a:lnTo>
                    <a:pt x="71" y="120"/>
                  </a:lnTo>
                  <a:lnTo>
                    <a:pt x="84" y="107"/>
                  </a:lnTo>
                  <a:lnTo>
                    <a:pt x="97" y="96"/>
                  </a:lnTo>
                  <a:lnTo>
                    <a:pt x="104" y="85"/>
                  </a:lnTo>
                  <a:lnTo>
                    <a:pt x="104" y="73"/>
                  </a:lnTo>
                  <a:lnTo>
                    <a:pt x="92" y="60"/>
                  </a:lnTo>
                  <a:lnTo>
                    <a:pt x="67" y="43"/>
                  </a:lnTo>
                  <a:lnTo>
                    <a:pt x="77" y="26"/>
                  </a:lnTo>
                  <a:lnTo>
                    <a:pt x="70" y="26"/>
                  </a:lnTo>
                  <a:lnTo>
                    <a:pt x="63" y="25"/>
                  </a:lnTo>
                  <a:lnTo>
                    <a:pt x="56" y="22"/>
                  </a:lnTo>
                  <a:lnTo>
                    <a:pt x="49" y="21"/>
                  </a:lnTo>
                  <a:lnTo>
                    <a:pt x="43" y="19"/>
                  </a:lnTo>
                  <a:lnTo>
                    <a:pt x="37" y="18"/>
                  </a:lnTo>
                  <a:lnTo>
                    <a:pt x="33" y="16"/>
                  </a:lnTo>
                  <a:lnTo>
                    <a:pt x="29" y="15"/>
                  </a:lnTo>
                  <a:lnTo>
                    <a:pt x="36" y="12"/>
                  </a:lnTo>
                  <a:lnTo>
                    <a:pt x="42" y="8"/>
                  </a:lnTo>
                  <a:lnTo>
                    <a:pt x="48" y="6"/>
                  </a:lnTo>
                  <a:lnTo>
                    <a:pt x="53" y="3"/>
                  </a:lnTo>
                  <a:lnTo>
                    <a:pt x="58" y="2"/>
                  </a:lnTo>
                  <a:lnTo>
                    <a:pt x="64" y="2"/>
                  </a:lnTo>
                  <a:lnTo>
                    <a:pt x="70" y="3"/>
                  </a:lnTo>
                  <a:lnTo>
                    <a:pt x="77" y="6"/>
                  </a:lnTo>
                  <a:lnTo>
                    <a:pt x="85" y="3"/>
                  </a:lnTo>
                  <a:lnTo>
                    <a:pt x="95" y="1"/>
                  </a:lnTo>
                  <a:lnTo>
                    <a:pt x="107" y="0"/>
                  </a:lnTo>
                  <a:lnTo>
                    <a:pt x="118" y="0"/>
                  </a:lnTo>
                  <a:lnTo>
                    <a:pt x="130" y="0"/>
                  </a:lnTo>
                  <a:lnTo>
                    <a:pt x="141" y="1"/>
                  </a:lnTo>
                  <a:lnTo>
                    <a:pt x="151" y="3"/>
                  </a:lnTo>
                  <a:lnTo>
                    <a:pt x="159" y="7"/>
                  </a:lnTo>
                  <a:lnTo>
                    <a:pt x="156" y="15"/>
                  </a:lnTo>
                  <a:lnTo>
                    <a:pt x="154" y="25"/>
                  </a:lnTo>
                  <a:lnTo>
                    <a:pt x="152" y="35"/>
                  </a:lnTo>
                  <a:lnTo>
                    <a:pt x="151" y="46"/>
                  </a:lnTo>
                  <a:lnTo>
                    <a:pt x="150" y="58"/>
                  </a:lnTo>
                  <a:lnTo>
                    <a:pt x="150" y="69"/>
                  </a:lnTo>
                  <a:lnTo>
                    <a:pt x="150" y="81"/>
                  </a:lnTo>
                  <a:lnTo>
                    <a:pt x="150" y="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6" name="Freeform 124"/>
            <p:cNvSpPr>
              <a:spLocks/>
            </p:cNvSpPr>
            <p:nvPr/>
          </p:nvSpPr>
          <p:spPr bwMode="auto">
            <a:xfrm>
              <a:off x="4694" y="1816"/>
              <a:ext cx="86" cy="66"/>
            </a:xfrm>
            <a:custGeom>
              <a:avLst/>
              <a:gdLst>
                <a:gd name="T0" fmla="*/ 364 w 512"/>
                <a:gd name="T1" fmla="*/ 169 h 396"/>
                <a:gd name="T2" fmla="*/ 324 w 512"/>
                <a:gd name="T3" fmla="*/ 215 h 396"/>
                <a:gd name="T4" fmla="*/ 283 w 512"/>
                <a:gd name="T5" fmla="*/ 264 h 396"/>
                <a:gd name="T6" fmla="*/ 239 w 512"/>
                <a:gd name="T7" fmla="*/ 311 h 396"/>
                <a:gd name="T8" fmla="*/ 192 w 512"/>
                <a:gd name="T9" fmla="*/ 352 h 396"/>
                <a:gd name="T10" fmla="*/ 143 w 512"/>
                <a:gd name="T11" fmla="*/ 382 h 396"/>
                <a:gd name="T12" fmla="*/ 90 w 512"/>
                <a:gd name="T13" fmla="*/ 396 h 396"/>
                <a:gd name="T14" fmla="*/ 31 w 512"/>
                <a:gd name="T15" fmla="*/ 389 h 396"/>
                <a:gd name="T16" fmla="*/ 15 w 512"/>
                <a:gd name="T17" fmla="*/ 364 h 396"/>
                <a:gd name="T18" fmla="*/ 47 w 512"/>
                <a:gd name="T19" fmla="*/ 337 h 396"/>
                <a:gd name="T20" fmla="*/ 86 w 512"/>
                <a:gd name="T21" fmla="*/ 309 h 396"/>
                <a:gd name="T22" fmla="*/ 126 w 512"/>
                <a:gd name="T23" fmla="*/ 278 h 396"/>
                <a:gd name="T24" fmla="*/ 165 w 512"/>
                <a:gd name="T25" fmla="*/ 247 h 396"/>
                <a:gd name="T26" fmla="*/ 200 w 512"/>
                <a:gd name="T27" fmla="*/ 214 h 396"/>
                <a:gd name="T28" fmla="*/ 226 w 512"/>
                <a:gd name="T29" fmla="*/ 181 h 396"/>
                <a:gd name="T30" fmla="*/ 240 w 512"/>
                <a:gd name="T31" fmla="*/ 147 h 396"/>
                <a:gd name="T32" fmla="*/ 230 w 512"/>
                <a:gd name="T33" fmla="*/ 132 h 396"/>
                <a:gd name="T34" fmla="*/ 206 w 512"/>
                <a:gd name="T35" fmla="*/ 144 h 396"/>
                <a:gd name="T36" fmla="*/ 185 w 512"/>
                <a:gd name="T37" fmla="*/ 161 h 396"/>
                <a:gd name="T38" fmla="*/ 163 w 512"/>
                <a:gd name="T39" fmla="*/ 168 h 396"/>
                <a:gd name="T40" fmla="*/ 157 w 512"/>
                <a:gd name="T41" fmla="*/ 157 h 396"/>
                <a:gd name="T42" fmla="*/ 171 w 512"/>
                <a:gd name="T43" fmla="*/ 148 h 396"/>
                <a:gd name="T44" fmla="*/ 179 w 512"/>
                <a:gd name="T45" fmla="*/ 135 h 396"/>
                <a:gd name="T46" fmla="*/ 196 w 512"/>
                <a:gd name="T47" fmla="*/ 104 h 396"/>
                <a:gd name="T48" fmla="*/ 223 w 512"/>
                <a:gd name="T49" fmla="*/ 76 h 396"/>
                <a:gd name="T50" fmla="*/ 250 w 512"/>
                <a:gd name="T51" fmla="*/ 56 h 396"/>
                <a:gd name="T52" fmla="*/ 264 w 512"/>
                <a:gd name="T53" fmla="*/ 43 h 396"/>
                <a:gd name="T54" fmla="*/ 280 w 512"/>
                <a:gd name="T55" fmla="*/ 25 h 396"/>
                <a:gd name="T56" fmla="*/ 311 w 512"/>
                <a:gd name="T57" fmla="*/ 13 h 396"/>
                <a:gd name="T58" fmla="*/ 348 w 512"/>
                <a:gd name="T59" fmla="*/ 5 h 396"/>
                <a:gd name="T60" fmla="*/ 391 w 512"/>
                <a:gd name="T61" fmla="*/ 1 h 396"/>
                <a:gd name="T62" fmla="*/ 433 w 512"/>
                <a:gd name="T63" fmla="*/ 1 h 396"/>
                <a:gd name="T64" fmla="*/ 472 w 512"/>
                <a:gd name="T65" fmla="*/ 3 h 396"/>
                <a:gd name="T66" fmla="*/ 501 w 512"/>
                <a:gd name="T67" fmla="*/ 9 h 396"/>
                <a:gd name="T68" fmla="*/ 502 w 512"/>
                <a:gd name="T69" fmla="*/ 30 h 396"/>
                <a:gd name="T70" fmla="*/ 472 w 512"/>
                <a:gd name="T71" fmla="*/ 67 h 396"/>
                <a:gd name="T72" fmla="*/ 434 w 512"/>
                <a:gd name="T73" fmla="*/ 102 h 396"/>
                <a:gd name="T74" fmla="*/ 398 w 512"/>
                <a:gd name="T75" fmla="*/ 135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12" h="396">
                  <a:moveTo>
                    <a:pt x="382" y="149"/>
                  </a:moveTo>
                  <a:lnTo>
                    <a:pt x="364" y="169"/>
                  </a:lnTo>
                  <a:lnTo>
                    <a:pt x="344" y="191"/>
                  </a:lnTo>
                  <a:lnTo>
                    <a:pt x="324" y="215"/>
                  </a:lnTo>
                  <a:lnTo>
                    <a:pt x="304" y="240"/>
                  </a:lnTo>
                  <a:lnTo>
                    <a:pt x="283" y="264"/>
                  </a:lnTo>
                  <a:lnTo>
                    <a:pt x="261" y="288"/>
                  </a:lnTo>
                  <a:lnTo>
                    <a:pt x="239" y="311"/>
                  </a:lnTo>
                  <a:lnTo>
                    <a:pt x="217" y="332"/>
                  </a:lnTo>
                  <a:lnTo>
                    <a:pt x="192" y="352"/>
                  </a:lnTo>
                  <a:lnTo>
                    <a:pt x="169" y="369"/>
                  </a:lnTo>
                  <a:lnTo>
                    <a:pt x="143" y="382"/>
                  </a:lnTo>
                  <a:lnTo>
                    <a:pt x="117" y="391"/>
                  </a:lnTo>
                  <a:lnTo>
                    <a:pt x="90" y="396"/>
                  </a:lnTo>
                  <a:lnTo>
                    <a:pt x="60" y="395"/>
                  </a:lnTo>
                  <a:lnTo>
                    <a:pt x="31" y="389"/>
                  </a:lnTo>
                  <a:lnTo>
                    <a:pt x="0" y="376"/>
                  </a:lnTo>
                  <a:lnTo>
                    <a:pt x="15" y="364"/>
                  </a:lnTo>
                  <a:lnTo>
                    <a:pt x="30" y="351"/>
                  </a:lnTo>
                  <a:lnTo>
                    <a:pt x="47" y="337"/>
                  </a:lnTo>
                  <a:lnTo>
                    <a:pt x="66" y="323"/>
                  </a:lnTo>
                  <a:lnTo>
                    <a:pt x="86" y="309"/>
                  </a:lnTo>
                  <a:lnTo>
                    <a:pt x="106" y="294"/>
                  </a:lnTo>
                  <a:lnTo>
                    <a:pt x="126" y="278"/>
                  </a:lnTo>
                  <a:lnTo>
                    <a:pt x="146" y="263"/>
                  </a:lnTo>
                  <a:lnTo>
                    <a:pt x="165" y="247"/>
                  </a:lnTo>
                  <a:lnTo>
                    <a:pt x="184" y="230"/>
                  </a:lnTo>
                  <a:lnTo>
                    <a:pt x="200" y="214"/>
                  </a:lnTo>
                  <a:lnTo>
                    <a:pt x="214" y="197"/>
                  </a:lnTo>
                  <a:lnTo>
                    <a:pt x="226" y="181"/>
                  </a:lnTo>
                  <a:lnTo>
                    <a:pt x="234" y="163"/>
                  </a:lnTo>
                  <a:lnTo>
                    <a:pt x="240" y="147"/>
                  </a:lnTo>
                  <a:lnTo>
                    <a:pt x="243" y="129"/>
                  </a:lnTo>
                  <a:lnTo>
                    <a:pt x="230" y="132"/>
                  </a:lnTo>
                  <a:lnTo>
                    <a:pt x="218" y="137"/>
                  </a:lnTo>
                  <a:lnTo>
                    <a:pt x="206" y="144"/>
                  </a:lnTo>
                  <a:lnTo>
                    <a:pt x="196" y="154"/>
                  </a:lnTo>
                  <a:lnTo>
                    <a:pt x="185" y="161"/>
                  </a:lnTo>
                  <a:lnTo>
                    <a:pt x="174" y="167"/>
                  </a:lnTo>
                  <a:lnTo>
                    <a:pt x="163" y="168"/>
                  </a:lnTo>
                  <a:lnTo>
                    <a:pt x="150" y="164"/>
                  </a:lnTo>
                  <a:lnTo>
                    <a:pt x="157" y="157"/>
                  </a:lnTo>
                  <a:lnTo>
                    <a:pt x="164" y="151"/>
                  </a:lnTo>
                  <a:lnTo>
                    <a:pt x="171" y="148"/>
                  </a:lnTo>
                  <a:lnTo>
                    <a:pt x="177" y="147"/>
                  </a:lnTo>
                  <a:lnTo>
                    <a:pt x="179" y="135"/>
                  </a:lnTo>
                  <a:lnTo>
                    <a:pt x="186" y="121"/>
                  </a:lnTo>
                  <a:lnTo>
                    <a:pt x="196" y="104"/>
                  </a:lnTo>
                  <a:lnTo>
                    <a:pt x="208" y="89"/>
                  </a:lnTo>
                  <a:lnTo>
                    <a:pt x="223" y="76"/>
                  </a:lnTo>
                  <a:lnTo>
                    <a:pt x="237" y="65"/>
                  </a:lnTo>
                  <a:lnTo>
                    <a:pt x="250" y="56"/>
                  </a:lnTo>
                  <a:lnTo>
                    <a:pt x="261" y="54"/>
                  </a:lnTo>
                  <a:lnTo>
                    <a:pt x="264" y="43"/>
                  </a:lnTo>
                  <a:lnTo>
                    <a:pt x="271" y="33"/>
                  </a:lnTo>
                  <a:lnTo>
                    <a:pt x="280" y="25"/>
                  </a:lnTo>
                  <a:lnTo>
                    <a:pt x="294" y="18"/>
                  </a:lnTo>
                  <a:lnTo>
                    <a:pt x="311" y="13"/>
                  </a:lnTo>
                  <a:lnTo>
                    <a:pt x="328" y="8"/>
                  </a:lnTo>
                  <a:lnTo>
                    <a:pt x="348" y="5"/>
                  </a:lnTo>
                  <a:lnTo>
                    <a:pt x="369" y="2"/>
                  </a:lnTo>
                  <a:lnTo>
                    <a:pt x="391" y="1"/>
                  </a:lnTo>
                  <a:lnTo>
                    <a:pt x="412" y="0"/>
                  </a:lnTo>
                  <a:lnTo>
                    <a:pt x="433" y="1"/>
                  </a:lnTo>
                  <a:lnTo>
                    <a:pt x="453" y="2"/>
                  </a:lnTo>
                  <a:lnTo>
                    <a:pt x="472" y="3"/>
                  </a:lnTo>
                  <a:lnTo>
                    <a:pt x="488" y="6"/>
                  </a:lnTo>
                  <a:lnTo>
                    <a:pt x="501" y="9"/>
                  </a:lnTo>
                  <a:lnTo>
                    <a:pt x="512" y="13"/>
                  </a:lnTo>
                  <a:lnTo>
                    <a:pt x="502" y="30"/>
                  </a:lnTo>
                  <a:lnTo>
                    <a:pt x="488" y="48"/>
                  </a:lnTo>
                  <a:lnTo>
                    <a:pt x="472" y="67"/>
                  </a:lnTo>
                  <a:lnTo>
                    <a:pt x="454" y="85"/>
                  </a:lnTo>
                  <a:lnTo>
                    <a:pt x="434" y="102"/>
                  </a:lnTo>
                  <a:lnTo>
                    <a:pt x="415" y="119"/>
                  </a:lnTo>
                  <a:lnTo>
                    <a:pt x="398" y="135"/>
                  </a:lnTo>
                  <a:lnTo>
                    <a:pt x="382" y="1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7" name="Freeform 125"/>
            <p:cNvSpPr>
              <a:spLocks/>
            </p:cNvSpPr>
            <p:nvPr/>
          </p:nvSpPr>
          <p:spPr bwMode="auto">
            <a:xfrm>
              <a:off x="4654" y="1867"/>
              <a:ext cx="20" cy="16"/>
            </a:xfrm>
            <a:custGeom>
              <a:avLst/>
              <a:gdLst>
                <a:gd name="T0" fmla="*/ 85 w 121"/>
                <a:gd name="T1" fmla="*/ 9 h 90"/>
                <a:gd name="T2" fmla="*/ 94 w 121"/>
                <a:gd name="T3" fmla="*/ 2 h 90"/>
                <a:gd name="T4" fmla="*/ 104 w 121"/>
                <a:gd name="T5" fmla="*/ 0 h 90"/>
                <a:gd name="T6" fmla="*/ 111 w 121"/>
                <a:gd name="T7" fmla="*/ 1 h 90"/>
                <a:gd name="T8" fmla="*/ 115 w 121"/>
                <a:gd name="T9" fmla="*/ 7 h 90"/>
                <a:gd name="T10" fmla="*/ 120 w 121"/>
                <a:gd name="T11" fmla="*/ 15 h 90"/>
                <a:gd name="T12" fmla="*/ 121 w 121"/>
                <a:gd name="T13" fmla="*/ 26 h 90"/>
                <a:gd name="T14" fmla="*/ 121 w 121"/>
                <a:gd name="T15" fmla="*/ 37 h 90"/>
                <a:gd name="T16" fmla="*/ 119 w 121"/>
                <a:gd name="T17" fmla="*/ 49 h 90"/>
                <a:gd name="T18" fmla="*/ 114 w 121"/>
                <a:gd name="T19" fmla="*/ 61 h 90"/>
                <a:gd name="T20" fmla="*/ 107 w 121"/>
                <a:gd name="T21" fmla="*/ 71 h 90"/>
                <a:gd name="T22" fmla="*/ 97 w 121"/>
                <a:gd name="T23" fmla="*/ 81 h 90"/>
                <a:gd name="T24" fmla="*/ 84 w 121"/>
                <a:gd name="T25" fmla="*/ 88 h 90"/>
                <a:gd name="T26" fmla="*/ 68 w 121"/>
                <a:gd name="T27" fmla="*/ 90 h 90"/>
                <a:gd name="T28" fmla="*/ 48 w 121"/>
                <a:gd name="T29" fmla="*/ 89 h 90"/>
                <a:gd name="T30" fmla="*/ 26 w 121"/>
                <a:gd name="T31" fmla="*/ 84 h 90"/>
                <a:gd name="T32" fmla="*/ 0 w 121"/>
                <a:gd name="T33" fmla="*/ 73 h 90"/>
                <a:gd name="T34" fmla="*/ 5 w 121"/>
                <a:gd name="T35" fmla="*/ 69 h 90"/>
                <a:gd name="T36" fmla="*/ 10 w 121"/>
                <a:gd name="T37" fmla="*/ 64 h 90"/>
                <a:gd name="T38" fmla="*/ 14 w 121"/>
                <a:gd name="T39" fmla="*/ 60 h 90"/>
                <a:gd name="T40" fmla="*/ 20 w 121"/>
                <a:gd name="T41" fmla="*/ 55 h 90"/>
                <a:gd name="T42" fmla="*/ 25 w 121"/>
                <a:gd name="T43" fmla="*/ 51 h 90"/>
                <a:gd name="T44" fmla="*/ 31 w 121"/>
                <a:gd name="T45" fmla="*/ 48 h 90"/>
                <a:gd name="T46" fmla="*/ 35 w 121"/>
                <a:gd name="T47" fmla="*/ 47 h 90"/>
                <a:gd name="T48" fmla="*/ 39 w 121"/>
                <a:gd name="T49" fmla="*/ 46 h 90"/>
                <a:gd name="T50" fmla="*/ 40 w 121"/>
                <a:gd name="T51" fmla="*/ 41 h 90"/>
                <a:gd name="T52" fmla="*/ 45 w 121"/>
                <a:gd name="T53" fmla="*/ 36 h 90"/>
                <a:gd name="T54" fmla="*/ 51 w 121"/>
                <a:gd name="T55" fmla="*/ 30 h 90"/>
                <a:gd name="T56" fmla="*/ 59 w 121"/>
                <a:gd name="T57" fmla="*/ 23 h 90"/>
                <a:gd name="T58" fmla="*/ 66 w 121"/>
                <a:gd name="T59" fmla="*/ 19 h 90"/>
                <a:gd name="T60" fmla="*/ 74 w 121"/>
                <a:gd name="T61" fmla="*/ 14 h 90"/>
                <a:gd name="T62" fmla="*/ 80 w 121"/>
                <a:gd name="T63" fmla="*/ 10 h 90"/>
                <a:gd name="T64" fmla="*/ 85 w 121"/>
                <a:gd name="T65" fmla="*/ 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" h="90">
                  <a:moveTo>
                    <a:pt x="85" y="9"/>
                  </a:moveTo>
                  <a:lnTo>
                    <a:pt x="94" y="2"/>
                  </a:lnTo>
                  <a:lnTo>
                    <a:pt x="104" y="0"/>
                  </a:lnTo>
                  <a:lnTo>
                    <a:pt x="111" y="1"/>
                  </a:lnTo>
                  <a:lnTo>
                    <a:pt x="115" y="7"/>
                  </a:lnTo>
                  <a:lnTo>
                    <a:pt x="120" y="15"/>
                  </a:lnTo>
                  <a:lnTo>
                    <a:pt x="121" y="26"/>
                  </a:lnTo>
                  <a:lnTo>
                    <a:pt x="121" y="37"/>
                  </a:lnTo>
                  <a:lnTo>
                    <a:pt x="119" y="49"/>
                  </a:lnTo>
                  <a:lnTo>
                    <a:pt x="114" y="61"/>
                  </a:lnTo>
                  <a:lnTo>
                    <a:pt x="107" y="71"/>
                  </a:lnTo>
                  <a:lnTo>
                    <a:pt x="97" y="81"/>
                  </a:lnTo>
                  <a:lnTo>
                    <a:pt x="84" y="88"/>
                  </a:lnTo>
                  <a:lnTo>
                    <a:pt x="68" y="90"/>
                  </a:lnTo>
                  <a:lnTo>
                    <a:pt x="48" y="89"/>
                  </a:lnTo>
                  <a:lnTo>
                    <a:pt x="26" y="84"/>
                  </a:lnTo>
                  <a:lnTo>
                    <a:pt x="0" y="73"/>
                  </a:lnTo>
                  <a:lnTo>
                    <a:pt x="5" y="69"/>
                  </a:lnTo>
                  <a:lnTo>
                    <a:pt x="10" y="64"/>
                  </a:lnTo>
                  <a:lnTo>
                    <a:pt x="14" y="60"/>
                  </a:lnTo>
                  <a:lnTo>
                    <a:pt x="20" y="55"/>
                  </a:lnTo>
                  <a:lnTo>
                    <a:pt x="25" y="51"/>
                  </a:lnTo>
                  <a:lnTo>
                    <a:pt x="31" y="48"/>
                  </a:lnTo>
                  <a:lnTo>
                    <a:pt x="35" y="47"/>
                  </a:lnTo>
                  <a:lnTo>
                    <a:pt x="39" y="46"/>
                  </a:lnTo>
                  <a:lnTo>
                    <a:pt x="40" y="41"/>
                  </a:lnTo>
                  <a:lnTo>
                    <a:pt x="45" y="36"/>
                  </a:lnTo>
                  <a:lnTo>
                    <a:pt x="51" y="30"/>
                  </a:lnTo>
                  <a:lnTo>
                    <a:pt x="59" y="23"/>
                  </a:lnTo>
                  <a:lnTo>
                    <a:pt x="66" y="19"/>
                  </a:lnTo>
                  <a:lnTo>
                    <a:pt x="74" y="14"/>
                  </a:lnTo>
                  <a:lnTo>
                    <a:pt x="80" y="10"/>
                  </a:lnTo>
                  <a:lnTo>
                    <a:pt x="85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8" name="Freeform 126"/>
            <p:cNvSpPr>
              <a:spLocks/>
            </p:cNvSpPr>
            <p:nvPr/>
          </p:nvSpPr>
          <p:spPr bwMode="auto">
            <a:xfrm>
              <a:off x="4753" y="1869"/>
              <a:ext cx="13" cy="14"/>
            </a:xfrm>
            <a:custGeom>
              <a:avLst/>
              <a:gdLst>
                <a:gd name="T0" fmla="*/ 71 w 84"/>
                <a:gd name="T1" fmla="*/ 0 h 84"/>
                <a:gd name="T2" fmla="*/ 79 w 84"/>
                <a:gd name="T3" fmla="*/ 2 h 84"/>
                <a:gd name="T4" fmla="*/ 84 w 84"/>
                <a:gd name="T5" fmla="*/ 14 h 84"/>
                <a:gd name="T6" fmla="*/ 84 w 84"/>
                <a:gd name="T7" fmla="*/ 32 h 84"/>
                <a:gd name="T8" fmla="*/ 79 w 84"/>
                <a:gd name="T9" fmla="*/ 52 h 84"/>
                <a:gd name="T10" fmla="*/ 70 w 84"/>
                <a:gd name="T11" fmla="*/ 69 h 84"/>
                <a:gd name="T12" fmla="*/ 55 w 84"/>
                <a:gd name="T13" fmla="*/ 81 h 84"/>
                <a:gd name="T14" fmla="*/ 33 w 84"/>
                <a:gd name="T15" fmla="*/ 84 h 84"/>
                <a:gd name="T16" fmla="*/ 6 w 84"/>
                <a:gd name="T17" fmla="*/ 73 h 84"/>
                <a:gd name="T18" fmla="*/ 0 w 84"/>
                <a:gd name="T19" fmla="*/ 67 h 84"/>
                <a:gd name="T20" fmla="*/ 3 w 84"/>
                <a:gd name="T21" fmla="*/ 58 h 84"/>
                <a:gd name="T22" fmla="*/ 12 w 84"/>
                <a:gd name="T23" fmla="*/ 46 h 84"/>
                <a:gd name="T24" fmla="*/ 25 w 84"/>
                <a:gd name="T25" fmla="*/ 33 h 84"/>
                <a:gd name="T26" fmla="*/ 39 w 84"/>
                <a:gd name="T27" fmla="*/ 21 h 84"/>
                <a:gd name="T28" fmla="*/ 53 w 84"/>
                <a:gd name="T29" fmla="*/ 11 h 84"/>
                <a:gd name="T30" fmla="*/ 64 w 84"/>
                <a:gd name="T31" fmla="*/ 2 h 84"/>
                <a:gd name="T32" fmla="*/ 71 w 84"/>
                <a:gd name="T33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4" h="84">
                  <a:moveTo>
                    <a:pt x="71" y="0"/>
                  </a:moveTo>
                  <a:lnTo>
                    <a:pt x="79" y="2"/>
                  </a:lnTo>
                  <a:lnTo>
                    <a:pt x="84" y="14"/>
                  </a:lnTo>
                  <a:lnTo>
                    <a:pt x="84" y="32"/>
                  </a:lnTo>
                  <a:lnTo>
                    <a:pt x="79" y="52"/>
                  </a:lnTo>
                  <a:lnTo>
                    <a:pt x="70" y="69"/>
                  </a:lnTo>
                  <a:lnTo>
                    <a:pt x="55" y="81"/>
                  </a:lnTo>
                  <a:lnTo>
                    <a:pt x="33" y="84"/>
                  </a:lnTo>
                  <a:lnTo>
                    <a:pt x="6" y="73"/>
                  </a:lnTo>
                  <a:lnTo>
                    <a:pt x="0" y="67"/>
                  </a:lnTo>
                  <a:lnTo>
                    <a:pt x="3" y="58"/>
                  </a:lnTo>
                  <a:lnTo>
                    <a:pt x="12" y="46"/>
                  </a:lnTo>
                  <a:lnTo>
                    <a:pt x="25" y="33"/>
                  </a:lnTo>
                  <a:lnTo>
                    <a:pt x="39" y="21"/>
                  </a:lnTo>
                  <a:lnTo>
                    <a:pt x="53" y="11"/>
                  </a:lnTo>
                  <a:lnTo>
                    <a:pt x="64" y="2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79" name="Freeform 127"/>
            <p:cNvSpPr>
              <a:spLocks/>
            </p:cNvSpPr>
            <p:nvPr/>
          </p:nvSpPr>
          <p:spPr bwMode="auto">
            <a:xfrm>
              <a:off x="4816" y="1862"/>
              <a:ext cx="21" cy="20"/>
            </a:xfrm>
            <a:custGeom>
              <a:avLst/>
              <a:gdLst>
                <a:gd name="T0" fmla="*/ 121 w 129"/>
                <a:gd name="T1" fmla="*/ 74 h 117"/>
                <a:gd name="T2" fmla="*/ 121 w 129"/>
                <a:gd name="T3" fmla="*/ 80 h 117"/>
                <a:gd name="T4" fmla="*/ 122 w 129"/>
                <a:gd name="T5" fmla="*/ 86 h 117"/>
                <a:gd name="T6" fmla="*/ 123 w 129"/>
                <a:gd name="T7" fmla="*/ 91 h 117"/>
                <a:gd name="T8" fmla="*/ 126 w 129"/>
                <a:gd name="T9" fmla="*/ 95 h 117"/>
                <a:gd name="T10" fmla="*/ 127 w 129"/>
                <a:gd name="T11" fmla="*/ 100 h 117"/>
                <a:gd name="T12" fmla="*/ 128 w 129"/>
                <a:gd name="T13" fmla="*/ 104 h 117"/>
                <a:gd name="T14" fmla="*/ 129 w 129"/>
                <a:gd name="T15" fmla="*/ 107 h 117"/>
                <a:gd name="T16" fmla="*/ 129 w 129"/>
                <a:gd name="T17" fmla="*/ 111 h 117"/>
                <a:gd name="T18" fmla="*/ 117 w 129"/>
                <a:gd name="T19" fmla="*/ 114 h 117"/>
                <a:gd name="T20" fmla="*/ 101 w 129"/>
                <a:gd name="T21" fmla="*/ 115 h 117"/>
                <a:gd name="T22" fmla="*/ 83 w 129"/>
                <a:gd name="T23" fmla="*/ 117 h 117"/>
                <a:gd name="T24" fmla="*/ 64 w 129"/>
                <a:gd name="T25" fmla="*/ 117 h 117"/>
                <a:gd name="T26" fmla="*/ 46 w 129"/>
                <a:gd name="T27" fmla="*/ 117 h 117"/>
                <a:gd name="T28" fmla="*/ 28 w 129"/>
                <a:gd name="T29" fmla="*/ 115 h 117"/>
                <a:gd name="T30" fmla="*/ 12 w 129"/>
                <a:gd name="T31" fmla="*/ 113 h 117"/>
                <a:gd name="T32" fmla="*/ 0 w 129"/>
                <a:gd name="T33" fmla="*/ 109 h 117"/>
                <a:gd name="T34" fmla="*/ 5 w 129"/>
                <a:gd name="T35" fmla="*/ 105 h 117"/>
                <a:gd name="T36" fmla="*/ 12 w 129"/>
                <a:gd name="T37" fmla="*/ 97 h 117"/>
                <a:gd name="T38" fmla="*/ 20 w 129"/>
                <a:gd name="T39" fmla="*/ 88 h 117"/>
                <a:gd name="T40" fmla="*/ 29 w 129"/>
                <a:gd name="T41" fmla="*/ 78 h 117"/>
                <a:gd name="T42" fmla="*/ 39 w 129"/>
                <a:gd name="T43" fmla="*/ 70 h 117"/>
                <a:gd name="T44" fmla="*/ 49 w 129"/>
                <a:gd name="T45" fmla="*/ 61 h 117"/>
                <a:gd name="T46" fmla="*/ 57 w 129"/>
                <a:gd name="T47" fmla="*/ 57 h 117"/>
                <a:gd name="T48" fmla="*/ 66 w 129"/>
                <a:gd name="T49" fmla="*/ 54 h 117"/>
                <a:gd name="T50" fmla="*/ 68 w 129"/>
                <a:gd name="T51" fmla="*/ 47 h 117"/>
                <a:gd name="T52" fmla="*/ 73 w 129"/>
                <a:gd name="T53" fmla="*/ 38 h 117"/>
                <a:gd name="T54" fmla="*/ 81 w 129"/>
                <a:gd name="T55" fmla="*/ 30 h 117"/>
                <a:gd name="T56" fmla="*/ 90 w 129"/>
                <a:gd name="T57" fmla="*/ 20 h 117"/>
                <a:gd name="T58" fmla="*/ 100 w 129"/>
                <a:gd name="T59" fmla="*/ 13 h 117"/>
                <a:gd name="T60" fmla="*/ 108 w 129"/>
                <a:gd name="T61" fmla="*/ 6 h 117"/>
                <a:gd name="T62" fmla="*/ 116 w 129"/>
                <a:gd name="T63" fmla="*/ 1 h 117"/>
                <a:gd name="T64" fmla="*/ 121 w 129"/>
                <a:gd name="T65" fmla="*/ 0 h 117"/>
                <a:gd name="T66" fmla="*/ 123 w 129"/>
                <a:gd name="T67" fmla="*/ 7 h 117"/>
                <a:gd name="T68" fmla="*/ 124 w 129"/>
                <a:gd name="T69" fmla="*/ 15 h 117"/>
                <a:gd name="T70" fmla="*/ 124 w 129"/>
                <a:gd name="T71" fmla="*/ 25 h 117"/>
                <a:gd name="T72" fmla="*/ 124 w 129"/>
                <a:gd name="T73" fmla="*/ 33 h 117"/>
                <a:gd name="T74" fmla="*/ 123 w 129"/>
                <a:gd name="T75" fmla="*/ 44 h 117"/>
                <a:gd name="T76" fmla="*/ 122 w 129"/>
                <a:gd name="T77" fmla="*/ 53 h 117"/>
                <a:gd name="T78" fmla="*/ 121 w 129"/>
                <a:gd name="T79" fmla="*/ 64 h 117"/>
                <a:gd name="T80" fmla="*/ 121 w 129"/>
                <a:gd name="T81" fmla="*/ 74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9" h="117">
                  <a:moveTo>
                    <a:pt x="121" y="74"/>
                  </a:moveTo>
                  <a:lnTo>
                    <a:pt x="121" y="80"/>
                  </a:lnTo>
                  <a:lnTo>
                    <a:pt x="122" y="86"/>
                  </a:lnTo>
                  <a:lnTo>
                    <a:pt x="123" y="91"/>
                  </a:lnTo>
                  <a:lnTo>
                    <a:pt x="126" y="95"/>
                  </a:lnTo>
                  <a:lnTo>
                    <a:pt x="127" y="100"/>
                  </a:lnTo>
                  <a:lnTo>
                    <a:pt x="128" y="104"/>
                  </a:lnTo>
                  <a:lnTo>
                    <a:pt x="129" y="107"/>
                  </a:lnTo>
                  <a:lnTo>
                    <a:pt x="129" y="111"/>
                  </a:lnTo>
                  <a:lnTo>
                    <a:pt x="117" y="114"/>
                  </a:lnTo>
                  <a:lnTo>
                    <a:pt x="101" y="115"/>
                  </a:lnTo>
                  <a:lnTo>
                    <a:pt x="83" y="117"/>
                  </a:lnTo>
                  <a:lnTo>
                    <a:pt x="64" y="117"/>
                  </a:lnTo>
                  <a:lnTo>
                    <a:pt x="46" y="117"/>
                  </a:lnTo>
                  <a:lnTo>
                    <a:pt x="28" y="115"/>
                  </a:lnTo>
                  <a:lnTo>
                    <a:pt x="12" y="113"/>
                  </a:lnTo>
                  <a:lnTo>
                    <a:pt x="0" y="109"/>
                  </a:lnTo>
                  <a:lnTo>
                    <a:pt x="5" y="105"/>
                  </a:lnTo>
                  <a:lnTo>
                    <a:pt x="12" y="97"/>
                  </a:lnTo>
                  <a:lnTo>
                    <a:pt x="20" y="88"/>
                  </a:lnTo>
                  <a:lnTo>
                    <a:pt x="29" y="78"/>
                  </a:lnTo>
                  <a:lnTo>
                    <a:pt x="39" y="70"/>
                  </a:lnTo>
                  <a:lnTo>
                    <a:pt x="49" y="61"/>
                  </a:lnTo>
                  <a:lnTo>
                    <a:pt x="57" y="57"/>
                  </a:lnTo>
                  <a:lnTo>
                    <a:pt x="66" y="54"/>
                  </a:lnTo>
                  <a:lnTo>
                    <a:pt x="68" y="47"/>
                  </a:lnTo>
                  <a:lnTo>
                    <a:pt x="73" y="38"/>
                  </a:lnTo>
                  <a:lnTo>
                    <a:pt x="81" y="30"/>
                  </a:lnTo>
                  <a:lnTo>
                    <a:pt x="90" y="20"/>
                  </a:lnTo>
                  <a:lnTo>
                    <a:pt x="100" y="13"/>
                  </a:lnTo>
                  <a:lnTo>
                    <a:pt x="108" y="6"/>
                  </a:lnTo>
                  <a:lnTo>
                    <a:pt x="116" y="1"/>
                  </a:lnTo>
                  <a:lnTo>
                    <a:pt x="121" y="0"/>
                  </a:lnTo>
                  <a:lnTo>
                    <a:pt x="123" y="7"/>
                  </a:lnTo>
                  <a:lnTo>
                    <a:pt x="124" y="15"/>
                  </a:lnTo>
                  <a:lnTo>
                    <a:pt x="124" y="25"/>
                  </a:lnTo>
                  <a:lnTo>
                    <a:pt x="124" y="33"/>
                  </a:lnTo>
                  <a:lnTo>
                    <a:pt x="123" y="44"/>
                  </a:lnTo>
                  <a:lnTo>
                    <a:pt x="122" y="53"/>
                  </a:lnTo>
                  <a:lnTo>
                    <a:pt x="121" y="64"/>
                  </a:lnTo>
                  <a:lnTo>
                    <a:pt x="121" y="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0" name="Freeform 128"/>
            <p:cNvSpPr>
              <a:spLocks/>
            </p:cNvSpPr>
            <p:nvPr/>
          </p:nvSpPr>
          <p:spPr bwMode="auto">
            <a:xfrm>
              <a:off x="3743" y="1747"/>
              <a:ext cx="1071" cy="621"/>
            </a:xfrm>
            <a:custGeom>
              <a:avLst/>
              <a:gdLst>
                <a:gd name="T0" fmla="*/ 2899 w 6427"/>
                <a:gd name="T1" fmla="*/ 3335 h 3722"/>
                <a:gd name="T2" fmla="*/ 2795 w 6427"/>
                <a:gd name="T3" fmla="*/ 3243 h 3722"/>
                <a:gd name="T4" fmla="*/ 2387 w 6427"/>
                <a:gd name="T5" fmla="*/ 3022 h 3722"/>
                <a:gd name="T6" fmla="*/ 2021 w 6427"/>
                <a:gd name="T7" fmla="*/ 2828 h 3722"/>
                <a:gd name="T8" fmla="*/ 1848 w 6427"/>
                <a:gd name="T9" fmla="*/ 2731 h 3722"/>
                <a:gd name="T10" fmla="*/ 1634 w 6427"/>
                <a:gd name="T11" fmla="*/ 2616 h 3722"/>
                <a:gd name="T12" fmla="*/ 1977 w 6427"/>
                <a:gd name="T13" fmla="*/ 2931 h 3722"/>
                <a:gd name="T14" fmla="*/ 2269 w 6427"/>
                <a:gd name="T15" fmla="*/ 3095 h 3722"/>
                <a:gd name="T16" fmla="*/ 2479 w 6427"/>
                <a:gd name="T17" fmla="*/ 3193 h 3722"/>
                <a:gd name="T18" fmla="*/ 2612 w 6427"/>
                <a:gd name="T19" fmla="*/ 3347 h 3722"/>
                <a:gd name="T20" fmla="*/ 2365 w 6427"/>
                <a:gd name="T21" fmla="*/ 3284 h 3722"/>
                <a:gd name="T22" fmla="*/ 2025 w 6427"/>
                <a:gd name="T23" fmla="*/ 3122 h 3722"/>
                <a:gd name="T24" fmla="*/ 1581 w 6427"/>
                <a:gd name="T25" fmla="*/ 2800 h 3722"/>
                <a:gd name="T26" fmla="*/ 1208 w 6427"/>
                <a:gd name="T27" fmla="*/ 2485 h 3722"/>
                <a:gd name="T28" fmla="*/ 900 w 6427"/>
                <a:gd name="T29" fmla="*/ 2040 h 3722"/>
                <a:gd name="T30" fmla="*/ 631 w 6427"/>
                <a:gd name="T31" fmla="*/ 1609 h 3722"/>
                <a:gd name="T32" fmla="*/ 709 w 6427"/>
                <a:gd name="T33" fmla="*/ 1461 h 3722"/>
                <a:gd name="T34" fmla="*/ 594 w 6427"/>
                <a:gd name="T35" fmla="*/ 1255 h 3722"/>
                <a:gd name="T36" fmla="*/ 889 w 6427"/>
                <a:gd name="T37" fmla="*/ 1362 h 3722"/>
                <a:gd name="T38" fmla="*/ 747 w 6427"/>
                <a:gd name="T39" fmla="*/ 1172 h 3722"/>
                <a:gd name="T40" fmla="*/ 372 w 6427"/>
                <a:gd name="T41" fmla="*/ 862 h 3722"/>
                <a:gd name="T42" fmla="*/ 132 w 6427"/>
                <a:gd name="T43" fmla="*/ 397 h 3722"/>
                <a:gd name="T44" fmla="*/ 56 w 6427"/>
                <a:gd name="T45" fmla="*/ 90 h 3722"/>
                <a:gd name="T46" fmla="*/ 239 w 6427"/>
                <a:gd name="T47" fmla="*/ 192 h 3722"/>
                <a:gd name="T48" fmla="*/ 311 w 6427"/>
                <a:gd name="T49" fmla="*/ 19 h 3722"/>
                <a:gd name="T50" fmla="*/ 783 w 6427"/>
                <a:gd name="T51" fmla="*/ 137 h 3722"/>
                <a:gd name="T52" fmla="*/ 840 w 6427"/>
                <a:gd name="T53" fmla="*/ 563 h 3722"/>
                <a:gd name="T54" fmla="*/ 1084 w 6427"/>
                <a:gd name="T55" fmla="*/ 1109 h 3722"/>
                <a:gd name="T56" fmla="*/ 1510 w 6427"/>
                <a:gd name="T57" fmla="*/ 1754 h 3722"/>
                <a:gd name="T58" fmla="*/ 1941 w 6427"/>
                <a:gd name="T59" fmla="*/ 2240 h 3722"/>
                <a:gd name="T60" fmla="*/ 2284 w 6427"/>
                <a:gd name="T61" fmla="*/ 2489 h 3722"/>
                <a:gd name="T62" fmla="*/ 2519 w 6427"/>
                <a:gd name="T63" fmla="*/ 2656 h 3722"/>
                <a:gd name="T64" fmla="*/ 2957 w 6427"/>
                <a:gd name="T65" fmla="*/ 2848 h 3722"/>
                <a:gd name="T66" fmla="*/ 3598 w 6427"/>
                <a:gd name="T67" fmla="*/ 2982 h 3722"/>
                <a:gd name="T68" fmla="*/ 4010 w 6427"/>
                <a:gd name="T69" fmla="*/ 3052 h 3722"/>
                <a:gd name="T70" fmla="*/ 4649 w 6427"/>
                <a:gd name="T71" fmla="*/ 3066 h 3722"/>
                <a:gd name="T72" fmla="*/ 5139 w 6427"/>
                <a:gd name="T73" fmla="*/ 2993 h 3722"/>
                <a:gd name="T74" fmla="*/ 5587 w 6427"/>
                <a:gd name="T75" fmla="*/ 2894 h 3722"/>
                <a:gd name="T76" fmla="*/ 6016 w 6427"/>
                <a:gd name="T77" fmla="*/ 2714 h 3722"/>
                <a:gd name="T78" fmla="*/ 6151 w 6427"/>
                <a:gd name="T79" fmla="*/ 2746 h 3722"/>
                <a:gd name="T80" fmla="*/ 6374 w 6427"/>
                <a:gd name="T81" fmla="*/ 2893 h 3722"/>
                <a:gd name="T82" fmla="*/ 6376 w 6427"/>
                <a:gd name="T83" fmla="*/ 3061 h 3722"/>
                <a:gd name="T84" fmla="*/ 6199 w 6427"/>
                <a:gd name="T85" fmla="*/ 3131 h 3722"/>
                <a:gd name="T86" fmla="*/ 6191 w 6427"/>
                <a:gd name="T87" fmla="*/ 3339 h 3722"/>
                <a:gd name="T88" fmla="*/ 5890 w 6427"/>
                <a:gd name="T89" fmla="*/ 3432 h 3722"/>
                <a:gd name="T90" fmla="*/ 5459 w 6427"/>
                <a:gd name="T91" fmla="*/ 3618 h 3722"/>
                <a:gd name="T92" fmla="*/ 5099 w 6427"/>
                <a:gd name="T93" fmla="*/ 3675 h 3722"/>
                <a:gd name="T94" fmla="*/ 4817 w 6427"/>
                <a:gd name="T95" fmla="*/ 3722 h 3722"/>
                <a:gd name="T96" fmla="*/ 4439 w 6427"/>
                <a:gd name="T97" fmla="*/ 3722 h 3722"/>
                <a:gd name="T98" fmla="*/ 4169 w 6427"/>
                <a:gd name="T99" fmla="*/ 3708 h 3722"/>
                <a:gd name="T100" fmla="*/ 3698 w 6427"/>
                <a:gd name="T101" fmla="*/ 3650 h 3722"/>
                <a:gd name="T102" fmla="*/ 3338 w 6427"/>
                <a:gd name="T103" fmla="*/ 3576 h 3722"/>
                <a:gd name="T104" fmla="*/ 3047 w 6427"/>
                <a:gd name="T105" fmla="*/ 3504 h 3722"/>
                <a:gd name="T106" fmla="*/ 2988 w 6427"/>
                <a:gd name="T107" fmla="*/ 3374 h 3722"/>
                <a:gd name="T108" fmla="*/ 3248 w 6427"/>
                <a:gd name="T109" fmla="*/ 3377 h 3722"/>
                <a:gd name="T110" fmla="*/ 3754 w 6427"/>
                <a:gd name="T111" fmla="*/ 3497 h 3722"/>
                <a:gd name="T112" fmla="*/ 3829 w 6427"/>
                <a:gd name="T113" fmla="*/ 3459 h 3722"/>
                <a:gd name="T114" fmla="*/ 3423 w 6427"/>
                <a:gd name="T115" fmla="*/ 3270 h 3722"/>
                <a:gd name="T116" fmla="*/ 3027 w 6427"/>
                <a:gd name="T117" fmla="*/ 2961 h 3722"/>
                <a:gd name="T118" fmla="*/ 3004 w 6427"/>
                <a:gd name="T119" fmla="*/ 3021 h 3722"/>
                <a:gd name="T120" fmla="*/ 3004 w 6427"/>
                <a:gd name="T121" fmla="*/ 3149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427" h="3722">
                  <a:moveTo>
                    <a:pt x="3004" y="3290"/>
                  </a:moveTo>
                  <a:lnTo>
                    <a:pt x="3003" y="3297"/>
                  </a:lnTo>
                  <a:lnTo>
                    <a:pt x="3001" y="3304"/>
                  </a:lnTo>
                  <a:lnTo>
                    <a:pt x="2996" y="3310"/>
                  </a:lnTo>
                  <a:lnTo>
                    <a:pt x="2990" y="3316"/>
                  </a:lnTo>
                  <a:lnTo>
                    <a:pt x="2983" y="3321"/>
                  </a:lnTo>
                  <a:lnTo>
                    <a:pt x="2975" y="3325"/>
                  </a:lnTo>
                  <a:lnTo>
                    <a:pt x="2967" y="3330"/>
                  </a:lnTo>
                  <a:lnTo>
                    <a:pt x="2958" y="3335"/>
                  </a:lnTo>
                  <a:lnTo>
                    <a:pt x="2911" y="3311"/>
                  </a:lnTo>
                  <a:lnTo>
                    <a:pt x="2903" y="3318"/>
                  </a:lnTo>
                  <a:lnTo>
                    <a:pt x="2899" y="3323"/>
                  </a:lnTo>
                  <a:lnTo>
                    <a:pt x="2895" y="3327"/>
                  </a:lnTo>
                  <a:lnTo>
                    <a:pt x="2894" y="3329"/>
                  </a:lnTo>
                  <a:lnTo>
                    <a:pt x="2895" y="3331"/>
                  </a:lnTo>
                  <a:lnTo>
                    <a:pt x="2899" y="3335"/>
                  </a:lnTo>
                  <a:lnTo>
                    <a:pt x="2903" y="3339"/>
                  </a:lnTo>
                  <a:lnTo>
                    <a:pt x="2911" y="3347"/>
                  </a:lnTo>
                  <a:lnTo>
                    <a:pt x="2911" y="3347"/>
                  </a:lnTo>
                  <a:lnTo>
                    <a:pt x="2903" y="3339"/>
                  </a:lnTo>
                  <a:lnTo>
                    <a:pt x="2899" y="3335"/>
                  </a:lnTo>
                  <a:lnTo>
                    <a:pt x="2895" y="3331"/>
                  </a:lnTo>
                  <a:lnTo>
                    <a:pt x="2894" y="3329"/>
                  </a:lnTo>
                  <a:lnTo>
                    <a:pt x="2895" y="3327"/>
                  </a:lnTo>
                  <a:lnTo>
                    <a:pt x="2899" y="3323"/>
                  </a:lnTo>
                  <a:lnTo>
                    <a:pt x="2903" y="3318"/>
                  </a:lnTo>
                  <a:lnTo>
                    <a:pt x="2911" y="3311"/>
                  </a:lnTo>
                  <a:lnTo>
                    <a:pt x="2896" y="3303"/>
                  </a:lnTo>
                  <a:lnTo>
                    <a:pt x="2876" y="3291"/>
                  </a:lnTo>
                  <a:lnTo>
                    <a:pt x="2853" y="3277"/>
                  </a:lnTo>
                  <a:lnTo>
                    <a:pt x="2826" y="3261"/>
                  </a:lnTo>
                  <a:lnTo>
                    <a:pt x="2795" y="3243"/>
                  </a:lnTo>
                  <a:lnTo>
                    <a:pt x="2763" y="3223"/>
                  </a:lnTo>
                  <a:lnTo>
                    <a:pt x="2731" y="3203"/>
                  </a:lnTo>
                  <a:lnTo>
                    <a:pt x="2698" y="3182"/>
                  </a:lnTo>
                  <a:lnTo>
                    <a:pt x="2662" y="3162"/>
                  </a:lnTo>
                  <a:lnTo>
                    <a:pt x="2629" y="3143"/>
                  </a:lnTo>
                  <a:lnTo>
                    <a:pt x="2595" y="3126"/>
                  </a:lnTo>
                  <a:lnTo>
                    <a:pt x="2565" y="3110"/>
                  </a:lnTo>
                  <a:lnTo>
                    <a:pt x="2535" y="3097"/>
                  </a:lnTo>
                  <a:lnTo>
                    <a:pt x="2508" y="3087"/>
                  </a:lnTo>
                  <a:lnTo>
                    <a:pt x="2485" y="3081"/>
                  </a:lnTo>
                  <a:lnTo>
                    <a:pt x="2465" y="3079"/>
                  </a:lnTo>
                  <a:lnTo>
                    <a:pt x="2461" y="3073"/>
                  </a:lnTo>
                  <a:lnTo>
                    <a:pt x="2451" y="3063"/>
                  </a:lnTo>
                  <a:lnTo>
                    <a:pt x="2434" y="3052"/>
                  </a:lnTo>
                  <a:lnTo>
                    <a:pt x="2413" y="3038"/>
                  </a:lnTo>
                  <a:lnTo>
                    <a:pt x="2387" y="3022"/>
                  </a:lnTo>
                  <a:lnTo>
                    <a:pt x="2359" y="3006"/>
                  </a:lnTo>
                  <a:lnTo>
                    <a:pt x="2327" y="2988"/>
                  </a:lnTo>
                  <a:lnTo>
                    <a:pt x="2296" y="2971"/>
                  </a:lnTo>
                  <a:lnTo>
                    <a:pt x="2262" y="2953"/>
                  </a:lnTo>
                  <a:lnTo>
                    <a:pt x="2230" y="2936"/>
                  </a:lnTo>
                  <a:lnTo>
                    <a:pt x="2198" y="2921"/>
                  </a:lnTo>
                  <a:lnTo>
                    <a:pt x="2169" y="2908"/>
                  </a:lnTo>
                  <a:lnTo>
                    <a:pt x="2142" y="2897"/>
                  </a:lnTo>
                  <a:lnTo>
                    <a:pt x="2119" y="2887"/>
                  </a:lnTo>
                  <a:lnTo>
                    <a:pt x="2102" y="2882"/>
                  </a:lnTo>
                  <a:lnTo>
                    <a:pt x="2090" y="2880"/>
                  </a:lnTo>
                  <a:lnTo>
                    <a:pt x="2087" y="2873"/>
                  </a:lnTo>
                  <a:lnTo>
                    <a:pt x="2075" y="2864"/>
                  </a:lnTo>
                  <a:lnTo>
                    <a:pt x="2060" y="2852"/>
                  </a:lnTo>
                  <a:lnTo>
                    <a:pt x="2041" y="2840"/>
                  </a:lnTo>
                  <a:lnTo>
                    <a:pt x="2021" y="2828"/>
                  </a:lnTo>
                  <a:lnTo>
                    <a:pt x="2001" y="2819"/>
                  </a:lnTo>
                  <a:lnTo>
                    <a:pt x="1986" y="2812"/>
                  </a:lnTo>
                  <a:lnTo>
                    <a:pt x="1974" y="2810"/>
                  </a:lnTo>
                  <a:lnTo>
                    <a:pt x="1971" y="2805"/>
                  </a:lnTo>
                  <a:lnTo>
                    <a:pt x="1966" y="2799"/>
                  </a:lnTo>
                  <a:lnTo>
                    <a:pt x="1957" y="2793"/>
                  </a:lnTo>
                  <a:lnTo>
                    <a:pt x="1947" y="2787"/>
                  </a:lnTo>
                  <a:lnTo>
                    <a:pt x="1935" y="2783"/>
                  </a:lnTo>
                  <a:lnTo>
                    <a:pt x="1923" y="2778"/>
                  </a:lnTo>
                  <a:lnTo>
                    <a:pt x="1911" y="2775"/>
                  </a:lnTo>
                  <a:lnTo>
                    <a:pt x="1902" y="2774"/>
                  </a:lnTo>
                  <a:lnTo>
                    <a:pt x="1899" y="2768"/>
                  </a:lnTo>
                  <a:lnTo>
                    <a:pt x="1890" y="2760"/>
                  </a:lnTo>
                  <a:lnTo>
                    <a:pt x="1879" y="2750"/>
                  </a:lnTo>
                  <a:lnTo>
                    <a:pt x="1864" y="2740"/>
                  </a:lnTo>
                  <a:lnTo>
                    <a:pt x="1848" y="2731"/>
                  </a:lnTo>
                  <a:lnTo>
                    <a:pt x="1833" y="2723"/>
                  </a:lnTo>
                  <a:lnTo>
                    <a:pt x="1819" y="2718"/>
                  </a:lnTo>
                  <a:lnTo>
                    <a:pt x="1808" y="2716"/>
                  </a:lnTo>
                  <a:lnTo>
                    <a:pt x="1806" y="2711"/>
                  </a:lnTo>
                  <a:lnTo>
                    <a:pt x="1801" y="2705"/>
                  </a:lnTo>
                  <a:lnTo>
                    <a:pt x="1793" y="2698"/>
                  </a:lnTo>
                  <a:lnTo>
                    <a:pt x="1782" y="2691"/>
                  </a:lnTo>
                  <a:lnTo>
                    <a:pt x="1768" y="2683"/>
                  </a:lnTo>
                  <a:lnTo>
                    <a:pt x="1754" y="2674"/>
                  </a:lnTo>
                  <a:lnTo>
                    <a:pt x="1738" y="2665"/>
                  </a:lnTo>
                  <a:lnTo>
                    <a:pt x="1720" y="2657"/>
                  </a:lnTo>
                  <a:lnTo>
                    <a:pt x="1702" y="2649"/>
                  </a:lnTo>
                  <a:lnTo>
                    <a:pt x="1685" y="2639"/>
                  </a:lnTo>
                  <a:lnTo>
                    <a:pt x="1667" y="2631"/>
                  </a:lnTo>
                  <a:lnTo>
                    <a:pt x="1649" y="2623"/>
                  </a:lnTo>
                  <a:lnTo>
                    <a:pt x="1634" y="2616"/>
                  </a:lnTo>
                  <a:lnTo>
                    <a:pt x="1620" y="2609"/>
                  </a:lnTo>
                  <a:lnTo>
                    <a:pt x="1607" y="2603"/>
                  </a:lnTo>
                  <a:lnTo>
                    <a:pt x="1598" y="2598"/>
                  </a:lnTo>
                  <a:lnTo>
                    <a:pt x="1598" y="2607"/>
                  </a:lnTo>
                  <a:lnTo>
                    <a:pt x="1606" y="2624"/>
                  </a:lnTo>
                  <a:lnTo>
                    <a:pt x="1622" y="2645"/>
                  </a:lnTo>
                  <a:lnTo>
                    <a:pt x="1645" y="2670"/>
                  </a:lnTo>
                  <a:lnTo>
                    <a:pt x="1673" y="2698"/>
                  </a:lnTo>
                  <a:lnTo>
                    <a:pt x="1705" y="2729"/>
                  </a:lnTo>
                  <a:lnTo>
                    <a:pt x="1741" y="2760"/>
                  </a:lnTo>
                  <a:lnTo>
                    <a:pt x="1780" y="2793"/>
                  </a:lnTo>
                  <a:lnTo>
                    <a:pt x="1820" y="2825"/>
                  </a:lnTo>
                  <a:lnTo>
                    <a:pt x="1861" y="2855"/>
                  </a:lnTo>
                  <a:lnTo>
                    <a:pt x="1901" y="2884"/>
                  </a:lnTo>
                  <a:lnTo>
                    <a:pt x="1941" y="2909"/>
                  </a:lnTo>
                  <a:lnTo>
                    <a:pt x="1977" y="2931"/>
                  </a:lnTo>
                  <a:lnTo>
                    <a:pt x="2011" y="2947"/>
                  </a:lnTo>
                  <a:lnTo>
                    <a:pt x="2042" y="2958"/>
                  </a:lnTo>
                  <a:lnTo>
                    <a:pt x="2067" y="2961"/>
                  </a:lnTo>
                  <a:lnTo>
                    <a:pt x="2072" y="2973"/>
                  </a:lnTo>
                  <a:lnTo>
                    <a:pt x="2089" y="2988"/>
                  </a:lnTo>
                  <a:lnTo>
                    <a:pt x="2112" y="3006"/>
                  </a:lnTo>
                  <a:lnTo>
                    <a:pt x="2141" y="3023"/>
                  </a:lnTo>
                  <a:lnTo>
                    <a:pt x="2169" y="3040"/>
                  </a:lnTo>
                  <a:lnTo>
                    <a:pt x="2196" y="3054"/>
                  </a:lnTo>
                  <a:lnTo>
                    <a:pt x="2217" y="3063"/>
                  </a:lnTo>
                  <a:lnTo>
                    <a:pt x="2231" y="3067"/>
                  </a:lnTo>
                  <a:lnTo>
                    <a:pt x="2233" y="3072"/>
                  </a:lnTo>
                  <a:lnTo>
                    <a:pt x="2239" y="3077"/>
                  </a:lnTo>
                  <a:lnTo>
                    <a:pt x="2248" y="3083"/>
                  </a:lnTo>
                  <a:lnTo>
                    <a:pt x="2258" y="3089"/>
                  </a:lnTo>
                  <a:lnTo>
                    <a:pt x="2269" y="3095"/>
                  </a:lnTo>
                  <a:lnTo>
                    <a:pt x="2280" y="3100"/>
                  </a:lnTo>
                  <a:lnTo>
                    <a:pt x="2292" y="3102"/>
                  </a:lnTo>
                  <a:lnTo>
                    <a:pt x="2302" y="3103"/>
                  </a:lnTo>
                  <a:lnTo>
                    <a:pt x="2304" y="3110"/>
                  </a:lnTo>
                  <a:lnTo>
                    <a:pt x="2310" y="3121"/>
                  </a:lnTo>
                  <a:lnTo>
                    <a:pt x="2318" y="3134"/>
                  </a:lnTo>
                  <a:lnTo>
                    <a:pt x="2327" y="3148"/>
                  </a:lnTo>
                  <a:lnTo>
                    <a:pt x="2339" y="3162"/>
                  </a:lnTo>
                  <a:lnTo>
                    <a:pt x="2351" y="3174"/>
                  </a:lnTo>
                  <a:lnTo>
                    <a:pt x="2362" y="3181"/>
                  </a:lnTo>
                  <a:lnTo>
                    <a:pt x="2371" y="3184"/>
                  </a:lnTo>
                  <a:lnTo>
                    <a:pt x="2396" y="3173"/>
                  </a:lnTo>
                  <a:lnTo>
                    <a:pt x="2414" y="3174"/>
                  </a:lnTo>
                  <a:lnTo>
                    <a:pt x="2434" y="3178"/>
                  </a:lnTo>
                  <a:lnTo>
                    <a:pt x="2457" y="3184"/>
                  </a:lnTo>
                  <a:lnTo>
                    <a:pt x="2479" y="3193"/>
                  </a:lnTo>
                  <a:lnTo>
                    <a:pt x="2503" y="3203"/>
                  </a:lnTo>
                  <a:lnTo>
                    <a:pt x="2526" y="3215"/>
                  </a:lnTo>
                  <a:lnTo>
                    <a:pt x="2548" y="3228"/>
                  </a:lnTo>
                  <a:lnTo>
                    <a:pt x="2572" y="3242"/>
                  </a:lnTo>
                  <a:lnTo>
                    <a:pt x="2593" y="3256"/>
                  </a:lnTo>
                  <a:lnTo>
                    <a:pt x="2612" y="3271"/>
                  </a:lnTo>
                  <a:lnTo>
                    <a:pt x="2631" y="3285"/>
                  </a:lnTo>
                  <a:lnTo>
                    <a:pt x="2646" y="3300"/>
                  </a:lnTo>
                  <a:lnTo>
                    <a:pt x="2659" y="3312"/>
                  </a:lnTo>
                  <a:lnTo>
                    <a:pt x="2668" y="3325"/>
                  </a:lnTo>
                  <a:lnTo>
                    <a:pt x="2674" y="3337"/>
                  </a:lnTo>
                  <a:lnTo>
                    <a:pt x="2676" y="3347"/>
                  </a:lnTo>
                  <a:lnTo>
                    <a:pt x="2659" y="3343"/>
                  </a:lnTo>
                  <a:lnTo>
                    <a:pt x="2642" y="3342"/>
                  </a:lnTo>
                  <a:lnTo>
                    <a:pt x="2626" y="3343"/>
                  </a:lnTo>
                  <a:lnTo>
                    <a:pt x="2612" y="3347"/>
                  </a:lnTo>
                  <a:lnTo>
                    <a:pt x="2600" y="3351"/>
                  </a:lnTo>
                  <a:lnTo>
                    <a:pt x="2591" y="3359"/>
                  </a:lnTo>
                  <a:lnTo>
                    <a:pt x="2585" y="3369"/>
                  </a:lnTo>
                  <a:lnTo>
                    <a:pt x="2582" y="3381"/>
                  </a:lnTo>
                  <a:lnTo>
                    <a:pt x="2557" y="3379"/>
                  </a:lnTo>
                  <a:lnTo>
                    <a:pt x="2533" y="3377"/>
                  </a:lnTo>
                  <a:lnTo>
                    <a:pt x="2511" y="3372"/>
                  </a:lnTo>
                  <a:lnTo>
                    <a:pt x="2490" y="3365"/>
                  </a:lnTo>
                  <a:lnTo>
                    <a:pt x="2470" y="3358"/>
                  </a:lnTo>
                  <a:lnTo>
                    <a:pt x="2451" y="3350"/>
                  </a:lnTo>
                  <a:lnTo>
                    <a:pt x="2434" y="3339"/>
                  </a:lnTo>
                  <a:lnTo>
                    <a:pt x="2418" y="3329"/>
                  </a:lnTo>
                  <a:lnTo>
                    <a:pt x="2404" y="3318"/>
                  </a:lnTo>
                  <a:lnTo>
                    <a:pt x="2390" y="3308"/>
                  </a:lnTo>
                  <a:lnTo>
                    <a:pt x="2377" y="3296"/>
                  </a:lnTo>
                  <a:lnTo>
                    <a:pt x="2365" y="3284"/>
                  </a:lnTo>
                  <a:lnTo>
                    <a:pt x="2353" y="3274"/>
                  </a:lnTo>
                  <a:lnTo>
                    <a:pt x="2344" y="3263"/>
                  </a:lnTo>
                  <a:lnTo>
                    <a:pt x="2335" y="3253"/>
                  </a:lnTo>
                  <a:lnTo>
                    <a:pt x="2325" y="3243"/>
                  </a:lnTo>
                  <a:lnTo>
                    <a:pt x="2309" y="3245"/>
                  </a:lnTo>
                  <a:lnTo>
                    <a:pt x="2290" y="3244"/>
                  </a:lnTo>
                  <a:lnTo>
                    <a:pt x="2270" y="3241"/>
                  </a:lnTo>
                  <a:lnTo>
                    <a:pt x="2248" y="3235"/>
                  </a:lnTo>
                  <a:lnTo>
                    <a:pt x="2224" y="3227"/>
                  </a:lnTo>
                  <a:lnTo>
                    <a:pt x="2198" y="3217"/>
                  </a:lnTo>
                  <a:lnTo>
                    <a:pt x="2172" y="3204"/>
                  </a:lnTo>
                  <a:lnTo>
                    <a:pt x="2144" y="3191"/>
                  </a:lnTo>
                  <a:lnTo>
                    <a:pt x="2116" y="3176"/>
                  </a:lnTo>
                  <a:lnTo>
                    <a:pt x="2087" y="3159"/>
                  </a:lnTo>
                  <a:lnTo>
                    <a:pt x="2056" y="3141"/>
                  </a:lnTo>
                  <a:lnTo>
                    <a:pt x="2025" y="3122"/>
                  </a:lnTo>
                  <a:lnTo>
                    <a:pt x="1994" y="3102"/>
                  </a:lnTo>
                  <a:lnTo>
                    <a:pt x="1963" y="3081"/>
                  </a:lnTo>
                  <a:lnTo>
                    <a:pt x="1931" y="3060"/>
                  </a:lnTo>
                  <a:lnTo>
                    <a:pt x="1900" y="3038"/>
                  </a:lnTo>
                  <a:lnTo>
                    <a:pt x="1868" y="3016"/>
                  </a:lnTo>
                  <a:lnTo>
                    <a:pt x="1837" y="2994"/>
                  </a:lnTo>
                  <a:lnTo>
                    <a:pt x="1807" y="2972"/>
                  </a:lnTo>
                  <a:lnTo>
                    <a:pt x="1778" y="2949"/>
                  </a:lnTo>
                  <a:lnTo>
                    <a:pt x="1749" y="2928"/>
                  </a:lnTo>
                  <a:lnTo>
                    <a:pt x="1721" y="2907"/>
                  </a:lnTo>
                  <a:lnTo>
                    <a:pt x="1694" y="2886"/>
                  </a:lnTo>
                  <a:lnTo>
                    <a:pt x="1668" y="2867"/>
                  </a:lnTo>
                  <a:lnTo>
                    <a:pt x="1645" y="2848"/>
                  </a:lnTo>
                  <a:lnTo>
                    <a:pt x="1621" y="2831"/>
                  </a:lnTo>
                  <a:lnTo>
                    <a:pt x="1601" y="2815"/>
                  </a:lnTo>
                  <a:lnTo>
                    <a:pt x="1581" y="2800"/>
                  </a:lnTo>
                  <a:lnTo>
                    <a:pt x="1565" y="2788"/>
                  </a:lnTo>
                  <a:lnTo>
                    <a:pt x="1550" y="2777"/>
                  </a:lnTo>
                  <a:lnTo>
                    <a:pt x="1538" y="2768"/>
                  </a:lnTo>
                  <a:lnTo>
                    <a:pt x="1527" y="2761"/>
                  </a:lnTo>
                  <a:lnTo>
                    <a:pt x="1500" y="2744"/>
                  </a:lnTo>
                  <a:lnTo>
                    <a:pt x="1474" y="2724"/>
                  </a:lnTo>
                  <a:lnTo>
                    <a:pt x="1447" y="2704"/>
                  </a:lnTo>
                  <a:lnTo>
                    <a:pt x="1420" y="2683"/>
                  </a:lnTo>
                  <a:lnTo>
                    <a:pt x="1393" y="2660"/>
                  </a:lnTo>
                  <a:lnTo>
                    <a:pt x="1366" y="2638"/>
                  </a:lnTo>
                  <a:lnTo>
                    <a:pt x="1339" y="2615"/>
                  </a:lnTo>
                  <a:lnTo>
                    <a:pt x="1312" y="2590"/>
                  </a:lnTo>
                  <a:lnTo>
                    <a:pt x="1286" y="2564"/>
                  </a:lnTo>
                  <a:lnTo>
                    <a:pt x="1259" y="2538"/>
                  </a:lnTo>
                  <a:lnTo>
                    <a:pt x="1233" y="2512"/>
                  </a:lnTo>
                  <a:lnTo>
                    <a:pt x="1208" y="2485"/>
                  </a:lnTo>
                  <a:lnTo>
                    <a:pt x="1183" y="2458"/>
                  </a:lnTo>
                  <a:lnTo>
                    <a:pt x="1158" y="2430"/>
                  </a:lnTo>
                  <a:lnTo>
                    <a:pt x="1134" y="2403"/>
                  </a:lnTo>
                  <a:lnTo>
                    <a:pt x="1111" y="2374"/>
                  </a:lnTo>
                  <a:lnTo>
                    <a:pt x="1088" y="2345"/>
                  </a:lnTo>
                  <a:lnTo>
                    <a:pt x="1065" y="2317"/>
                  </a:lnTo>
                  <a:lnTo>
                    <a:pt x="1044" y="2289"/>
                  </a:lnTo>
                  <a:lnTo>
                    <a:pt x="1024" y="2260"/>
                  </a:lnTo>
                  <a:lnTo>
                    <a:pt x="1004" y="2232"/>
                  </a:lnTo>
                  <a:lnTo>
                    <a:pt x="987" y="2203"/>
                  </a:lnTo>
                  <a:lnTo>
                    <a:pt x="969" y="2175"/>
                  </a:lnTo>
                  <a:lnTo>
                    <a:pt x="953" y="2147"/>
                  </a:lnTo>
                  <a:lnTo>
                    <a:pt x="937" y="2120"/>
                  </a:lnTo>
                  <a:lnTo>
                    <a:pt x="924" y="2093"/>
                  </a:lnTo>
                  <a:lnTo>
                    <a:pt x="912" y="2066"/>
                  </a:lnTo>
                  <a:lnTo>
                    <a:pt x="900" y="2040"/>
                  </a:lnTo>
                  <a:lnTo>
                    <a:pt x="890" y="2014"/>
                  </a:lnTo>
                  <a:lnTo>
                    <a:pt x="882" y="1989"/>
                  </a:lnTo>
                  <a:lnTo>
                    <a:pt x="875" y="1965"/>
                  </a:lnTo>
                  <a:lnTo>
                    <a:pt x="870" y="1941"/>
                  </a:lnTo>
                  <a:lnTo>
                    <a:pt x="863" y="1920"/>
                  </a:lnTo>
                  <a:lnTo>
                    <a:pt x="849" y="1897"/>
                  </a:lnTo>
                  <a:lnTo>
                    <a:pt x="832" y="1871"/>
                  </a:lnTo>
                  <a:lnTo>
                    <a:pt x="810" y="1844"/>
                  </a:lnTo>
                  <a:lnTo>
                    <a:pt x="787" y="1816"/>
                  </a:lnTo>
                  <a:lnTo>
                    <a:pt x="761" y="1786"/>
                  </a:lnTo>
                  <a:lnTo>
                    <a:pt x="735" y="1756"/>
                  </a:lnTo>
                  <a:lnTo>
                    <a:pt x="709" y="1725"/>
                  </a:lnTo>
                  <a:lnTo>
                    <a:pt x="685" y="1696"/>
                  </a:lnTo>
                  <a:lnTo>
                    <a:pt x="664" y="1665"/>
                  </a:lnTo>
                  <a:lnTo>
                    <a:pt x="645" y="1637"/>
                  </a:lnTo>
                  <a:lnTo>
                    <a:pt x="631" y="1609"/>
                  </a:lnTo>
                  <a:lnTo>
                    <a:pt x="621" y="1583"/>
                  </a:lnTo>
                  <a:lnTo>
                    <a:pt x="619" y="1559"/>
                  </a:lnTo>
                  <a:lnTo>
                    <a:pt x="624" y="1537"/>
                  </a:lnTo>
                  <a:lnTo>
                    <a:pt x="637" y="1518"/>
                  </a:lnTo>
                  <a:lnTo>
                    <a:pt x="629" y="1509"/>
                  </a:lnTo>
                  <a:lnTo>
                    <a:pt x="627" y="1500"/>
                  </a:lnTo>
                  <a:lnTo>
                    <a:pt x="628" y="1489"/>
                  </a:lnTo>
                  <a:lnTo>
                    <a:pt x="633" y="1477"/>
                  </a:lnTo>
                  <a:lnTo>
                    <a:pt x="641" y="1467"/>
                  </a:lnTo>
                  <a:lnTo>
                    <a:pt x="653" y="1456"/>
                  </a:lnTo>
                  <a:lnTo>
                    <a:pt x="666" y="1447"/>
                  </a:lnTo>
                  <a:lnTo>
                    <a:pt x="682" y="1437"/>
                  </a:lnTo>
                  <a:lnTo>
                    <a:pt x="685" y="1442"/>
                  </a:lnTo>
                  <a:lnTo>
                    <a:pt x="691" y="1448"/>
                  </a:lnTo>
                  <a:lnTo>
                    <a:pt x="699" y="1454"/>
                  </a:lnTo>
                  <a:lnTo>
                    <a:pt x="709" y="1461"/>
                  </a:lnTo>
                  <a:lnTo>
                    <a:pt x="720" y="1468"/>
                  </a:lnTo>
                  <a:lnTo>
                    <a:pt x="732" y="1474"/>
                  </a:lnTo>
                  <a:lnTo>
                    <a:pt x="743" y="1480"/>
                  </a:lnTo>
                  <a:lnTo>
                    <a:pt x="753" y="1484"/>
                  </a:lnTo>
                  <a:lnTo>
                    <a:pt x="761" y="1469"/>
                  </a:lnTo>
                  <a:lnTo>
                    <a:pt x="762" y="1451"/>
                  </a:lnTo>
                  <a:lnTo>
                    <a:pt x="756" y="1435"/>
                  </a:lnTo>
                  <a:lnTo>
                    <a:pt x="745" y="1416"/>
                  </a:lnTo>
                  <a:lnTo>
                    <a:pt x="728" y="1398"/>
                  </a:lnTo>
                  <a:lnTo>
                    <a:pt x="708" y="1379"/>
                  </a:lnTo>
                  <a:lnTo>
                    <a:pt x="687" y="1359"/>
                  </a:lnTo>
                  <a:lnTo>
                    <a:pt x="665" y="1339"/>
                  </a:lnTo>
                  <a:lnTo>
                    <a:pt x="644" y="1319"/>
                  </a:lnTo>
                  <a:lnTo>
                    <a:pt x="624" y="1297"/>
                  </a:lnTo>
                  <a:lnTo>
                    <a:pt x="607" y="1276"/>
                  </a:lnTo>
                  <a:lnTo>
                    <a:pt x="594" y="1255"/>
                  </a:lnTo>
                  <a:lnTo>
                    <a:pt x="587" y="1233"/>
                  </a:lnTo>
                  <a:lnTo>
                    <a:pt x="587" y="1211"/>
                  </a:lnTo>
                  <a:lnTo>
                    <a:pt x="595" y="1189"/>
                  </a:lnTo>
                  <a:lnTo>
                    <a:pt x="612" y="1167"/>
                  </a:lnTo>
                  <a:lnTo>
                    <a:pt x="626" y="1182"/>
                  </a:lnTo>
                  <a:lnTo>
                    <a:pt x="642" y="1199"/>
                  </a:lnTo>
                  <a:lnTo>
                    <a:pt x="661" y="1216"/>
                  </a:lnTo>
                  <a:lnTo>
                    <a:pt x="681" y="1234"/>
                  </a:lnTo>
                  <a:lnTo>
                    <a:pt x="702" y="1250"/>
                  </a:lnTo>
                  <a:lnTo>
                    <a:pt x="726" y="1268"/>
                  </a:lnTo>
                  <a:lnTo>
                    <a:pt x="751" y="1286"/>
                  </a:lnTo>
                  <a:lnTo>
                    <a:pt x="776" y="1302"/>
                  </a:lnTo>
                  <a:lnTo>
                    <a:pt x="803" y="1319"/>
                  </a:lnTo>
                  <a:lnTo>
                    <a:pt x="830" y="1334"/>
                  </a:lnTo>
                  <a:lnTo>
                    <a:pt x="860" y="1348"/>
                  </a:lnTo>
                  <a:lnTo>
                    <a:pt x="889" y="1362"/>
                  </a:lnTo>
                  <a:lnTo>
                    <a:pt x="919" y="1374"/>
                  </a:lnTo>
                  <a:lnTo>
                    <a:pt x="949" y="1386"/>
                  </a:lnTo>
                  <a:lnTo>
                    <a:pt x="980" y="1395"/>
                  </a:lnTo>
                  <a:lnTo>
                    <a:pt x="1010" y="1402"/>
                  </a:lnTo>
                  <a:lnTo>
                    <a:pt x="1011" y="1395"/>
                  </a:lnTo>
                  <a:lnTo>
                    <a:pt x="1006" y="1383"/>
                  </a:lnTo>
                  <a:lnTo>
                    <a:pt x="993" y="1368"/>
                  </a:lnTo>
                  <a:lnTo>
                    <a:pt x="976" y="1350"/>
                  </a:lnTo>
                  <a:lnTo>
                    <a:pt x="954" y="1329"/>
                  </a:lnTo>
                  <a:lnTo>
                    <a:pt x="928" y="1307"/>
                  </a:lnTo>
                  <a:lnTo>
                    <a:pt x="900" y="1283"/>
                  </a:lnTo>
                  <a:lnTo>
                    <a:pt x="870" y="1259"/>
                  </a:lnTo>
                  <a:lnTo>
                    <a:pt x="839" y="1235"/>
                  </a:lnTo>
                  <a:lnTo>
                    <a:pt x="808" y="1212"/>
                  </a:lnTo>
                  <a:lnTo>
                    <a:pt x="776" y="1191"/>
                  </a:lnTo>
                  <a:lnTo>
                    <a:pt x="747" y="1172"/>
                  </a:lnTo>
                  <a:lnTo>
                    <a:pt x="720" y="1155"/>
                  </a:lnTo>
                  <a:lnTo>
                    <a:pt x="695" y="1144"/>
                  </a:lnTo>
                  <a:lnTo>
                    <a:pt x="674" y="1135"/>
                  </a:lnTo>
                  <a:lnTo>
                    <a:pt x="659" y="1133"/>
                  </a:lnTo>
                  <a:lnTo>
                    <a:pt x="655" y="1126"/>
                  </a:lnTo>
                  <a:lnTo>
                    <a:pt x="645" y="1112"/>
                  </a:lnTo>
                  <a:lnTo>
                    <a:pt x="628" y="1094"/>
                  </a:lnTo>
                  <a:lnTo>
                    <a:pt x="607" y="1073"/>
                  </a:lnTo>
                  <a:lnTo>
                    <a:pt x="582" y="1048"/>
                  </a:lnTo>
                  <a:lnTo>
                    <a:pt x="554" y="1021"/>
                  </a:lnTo>
                  <a:lnTo>
                    <a:pt x="524" y="993"/>
                  </a:lnTo>
                  <a:lnTo>
                    <a:pt x="492" y="965"/>
                  </a:lnTo>
                  <a:lnTo>
                    <a:pt x="460" y="937"/>
                  </a:lnTo>
                  <a:lnTo>
                    <a:pt x="429" y="910"/>
                  </a:lnTo>
                  <a:lnTo>
                    <a:pt x="399" y="884"/>
                  </a:lnTo>
                  <a:lnTo>
                    <a:pt x="372" y="862"/>
                  </a:lnTo>
                  <a:lnTo>
                    <a:pt x="349" y="843"/>
                  </a:lnTo>
                  <a:lnTo>
                    <a:pt x="330" y="829"/>
                  </a:lnTo>
                  <a:lnTo>
                    <a:pt x="316" y="819"/>
                  </a:lnTo>
                  <a:lnTo>
                    <a:pt x="308" y="816"/>
                  </a:lnTo>
                  <a:lnTo>
                    <a:pt x="275" y="803"/>
                  </a:lnTo>
                  <a:lnTo>
                    <a:pt x="248" y="783"/>
                  </a:lnTo>
                  <a:lnTo>
                    <a:pt x="224" y="757"/>
                  </a:lnTo>
                  <a:lnTo>
                    <a:pt x="205" y="725"/>
                  </a:lnTo>
                  <a:lnTo>
                    <a:pt x="189" y="689"/>
                  </a:lnTo>
                  <a:lnTo>
                    <a:pt x="177" y="649"/>
                  </a:lnTo>
                  <a:lnTo>
                    <a:pt x="167" y="608"/>
                  </a:lnTo>
                  <a:lnTo>
                    <a:pt x="158" y="564"/>
                  </a:lnTo>
                  <a:lnTo>
                    <a:pt x="150" y="521"/>
                  </a:lnTo>
                  <a:lnTo>
                    <a:pt x="144" y="479"/>
                  </a:lnTo>
                  <a:lnTo>
                    <a:pt x="138" y="436"/>
                  </a:lnTo>
                  <a:lnTo>
                    <a:pt x="132" y="397"/>
                  </a:lnTo>
                  <a:lnTo>
                    <a:pt x="125" y="362"/>
                  </a:lnTo>
                  <a:lnTo>
                    <a:pt x="117" y="332"/>
                  </a:lnTo>
                  <a:lnTo>
                    <a:pt x="108" y="306"/>
                  </a:lnTo>
                  <a:lnTo>
                    <a:pt x="96" y="287"/>
                  </a:lnTo>
                  <a:lnTo>
                    <a:pt x="71" y="262"/>
                  </a:lnTo>
                  <a:lnTo>
                    <a:pt x="50" y="240"/>
                  </a:lnTo>
                  <a:lnTo>
                    <a:pt x="33" y="220"/>
                  </a:lnTo>
                  <a:lnTo>
                    <a:pt x="18" y="202"/>
                  </a:lnTo>
                  <a:lnTo>
                    <a:pt x="8" y="186"/>
                  </a:lnTo>
                  <a:lnTo>
                    <a:pt x="2" y="171"/>
                  </a:lnTo>
                  <a:lnTo>
                    <a:pt x="0" y="157"/>
                  </a:lnTo>
                  <a:lnTo>
                    <a:pt x="2" y="144"/>
                  </a:lnTo>
                  <a:lnTo>
                    <a:pt x="8" y="131"/>
                  </a:lnTo>
                  <a:lnTo>
                    <a:pt x="20" y="118"/>
                  </a:lnTo>
                  <a:lnTo>
                    <a:pt x="35" y="104"/>
                  </a:lnTo>
                  <a:lnTo>
                    <a:pt x="56" y="90"/>
                  </a:lnTo>
                  <a:lnTo>
                    <a:pt x="82" y="74"/>
                  </a:lnTo>
                  <a:lnTo>
                    <a:pt x="112" y="58"/>
                  </a:lnTo>
                  <a:lnTo>
                    <a:pt x="148" y="39"/>
                  </a:lnTo>
                  <a:lnTo>
                    <a:pt x="189" y="18"/>
                  </a:lnTo>
                  <a:lnTo>
                    <a:pt x="189" y="33"/>
                  </a:lnTo>
                  <a:lnTo>
                    <a:pt x="189" y="49"/>
                  </a:lnTo>
                  <a:lnTo>
                    <a:pt x="190" y="64"/>
                  </a:lnTo>
                  <a:lnTo>
                    <a:pt x="191" y="79"/>
                  </a:lnTo>
                  <a:lnTo>
                    <a:pt x="192" y="94"/>
                  </a:lnTo>
                  <a:lnTo>
                    <a:pt x="195" y="108"/>
                  </a:lnTo>
                  <a:lnTo>
                    <a:pt x="198" y="124"/>
                  </a:lnTo>
                  <a:lnTo>
                    <a:pt x="204" y="138"/>
                  </a:lnTo>
                  <a:lnTo>
                    <a:pt x="210" y="152"/>
                  </a:lnTo>
                  <a:lnTo>
                    <a:pt x="218" y="166"/>
                  </a:lnTo>
                  <a:lnTo>
                    <a:pt x="228" y="179"/>
                  </a:lnTo>
                  <a:lnTo>
                    <a:pt x="239" y="192"/>
                  </a:lnTo>
                  <a:lnTo>
                    <a:pt x="252" y="205"/>
                  </a:lnTo>
                  <a:lnTo>
                    <a:pt x="269" y="217"/>
                  </a:lnTo>
                  <a:lnTo>
                    <a:pt x="286" y="228"/>
                  </a:lnTo>
                  <a:lnTo>
                    <a:pt x="308" y="240"/>
                  </a:lnTo>
                  <a:lnTo>
                    <a:pt x="316" y="226"/>
                  </a:lnTo>
                  <a:lnTo>
                    <a:pt x="322" y="211"/>
                  </a:lnTo>
                  <a:lnTo>
                    <a:pt x="326" y="193"/>
                  </a:lnTo>
                  <a:lnTo>
                    <a:pt x="331" y="175"/>
                  </a:lnTo>
                  <a:lnTo>
                    <a:pt x="336" y="159"/>
                  </a:lnTo>
                  <a:lnTo>
                    <a:pt x="340" y="141"/>
                  </a:lnTo>
                  <a:lnTo>
                    <a:pt x="346" y="126"/>
                  </a:lnTo>
                  <a:lnTo>
                    <a:pt x="355" y="112"/>
                  </a:lnTo>
                  <a:lnTo>
                    <a:pt x="326" y="80"/>
                  </a:lnTo>
                  <a:lnTo>
                    <a:pt x="310" y="54"/>
                  </a:lnTo>
                  <a:lnTo>
                    <a:pt x="305" y="34"/>
                  </a:lnTo>
                  <a:lnTo>
                    <a:pt x="311" y="19"/>
                  </a:lnTo>
                  <a:lnTo>
                    <a:pt x="326" y="9"/>
                  </a:lnTo>
                  <a:lnTo>
                    <a:pt x="349" y="3"/>
                  </a:lnTo>
                  <a:lnTo>
                    <a:pt x="378" y="0"/>
                  </a:lnTo>
                  <a:lnTo>
                    <a:pt x="413" y="2"/>
                  </a:lnTo>
                  <a:lnTo>
                    <a:pt x="452" y="6"/>
                  </a:lnTo>
                  <a:lnTo>
                    <a:pt x="494" y="12"/>
                  </a:lnTo>
                  <a:lnTo>
                    <a:pt x="539" y="20"/>
                  </a:lnTo>
                  <a:lnTo>
                    <a:pt x="585" y="31"/>
                  </a:lnTo>
                  <a:lnTo>
                    <a:pt x="631" y="41"/>
                  </a:lnTo>
                  <a:lnTo>
                    <a:pt x="674" y="53"/>
                  </a:lnTo>
                  <a:lnTo>
                    <a:pt x="715" y="65"/>
                  </a:lnTo>
                  <a:lnTo>
                    <a:pt x="753" y="76"/>
                  </a:lnTo>
                  <a:lnTo>
                    <a:pt x="761" y="81"/>
                  </a:lnTo>
                  <a:lnTo>
                    <a:pt x="769" y="94"/>
                  </a:lnTo>
                  <a:lnTo>
                    <a:pt x="776" y="113"/>
                  </a:lnTo>
                  <a:lnTo>
                    <a:pt x="783" y="137"/>
                  </a:lnTo>
                  <a:lnTo>
                    <a:pt x="790" y="164"/>
                  </a:lnTo>
                  <a:lnTo>
                    <a:pt x="796" y="194"/>
                  </a:lnTo>
                  <a:lnTo>
                    <a:pt x="801" y="227"/>
                  </a:lnTo>
                  <a:lnTo>
                    <a:pt x="806" y="261"/>
                  </a:lnTo>
                  <a:lnTo>
                    <a:pt x="810" y="295"/>
                  </a:lnTo>
                  <a:lnTo>
                    <a:pt x="814" y="328"/>
                  </a:lnTo>
                  <a:lnTo>
                    <a:pt x="816" y="360"/>
                  </a:lnTo>
                  <a:lnTo>
                    <a:pt x="819" y="389"/>
                  </a:lnTo>
                  <a:lnTo>
                    <a:pt x="821" y="415"/>
                  </a:lnTo>
                  <a:lnTo>
                    <a:pt x="822" y="437"/>
                  </a:lnTo>
                  <a:lnTo>
                    <a:pt x="823" y="453"/>
                  </a:lnTo>
                  <a:lnTo>
                    <a:pt x="823" y="463"/>
                  </a:lnTo>
                  <a:lnTo>
                    <a:pt x="825" y="479"/>
                  </a:lnTo>
                  <a:lnTo>
                    <a:pt x="828" y="501"/>
                  </a:lnTo>
                  <a:lnTo>
                    <a:pt x="833" y="529"/>
                  </a:lnTo>
                  <a:lnTo>
                    <a:pt x="840" y="563"/>
                  </a:lnTo>
                  <a:lnTo>
                    <a:pt x="848" y="601"/>
                  </a:lnTo>
                  <a:lnTo>
                    <a:pt x="859" y="642"/>
                  </a:lnTo>
                  <a:lnTo>
                    <a:pt x="872" y="684"/>
                  </a:lnTo>
                  <a:lnTo>
                    <a:pt x="884" y="726"/>
                  </a:lnTo>
                  <a:lnTo>
                    <a:pt x="900" y="768"/>
                  </a:lnTo>
                  <a:lnTo>
                    <a:pt x="916" y="808"/>
                  </a:lnTo>
                  <a:lnTo>
                    <a:pt x="933" y="845"/>
                  </a:lnTo>
                  <a:lnTo>
                    <a:pt x="951" y="878"/>
                  </a:lnTo>
                  <a:lnTo>
                    <a:pt x="971" y="905"/>
                  </a:lnTo>
                  <a:lnTo>
                    <a:pt x="991" y="926"/>
                  </a:lnTo>
                  <a:lnTo>
                    <a:pt x="1013" y="940"/>
                  </a:lnTo>
                  <a:lnTo>
                    <a:pt x="1035" y="945"/>
                  </a:lnTo>
                  <a:lnTo>
                    <a:pt x="1038" y="985"/>
                  </a:lnTo>
                  <a:lnTo>
                    <a:pt x="1048" y="1026"/>
                  </a:lnTo>
                  <a:lnTo>
                    <a:pt x="1063" y="1067"/>
                  </a:lnTo>
                  <a:lnTo>
                    <a:pt x="1084" y="1109"/>
                  </a:lnTo>
                  <a:lnTo>
                    <a:pt x="1109" y="1153"/>
                  </a:lnTo>
                  <a:lnTo>
                    <a:pt x="1136" y="1196"/>
                  </a:lnTo>
                  <a:lnTo>
                    <a:pt x="1166" y="1239"/>
                  </a:lnTo>
                  <a:lnTo>
                    <a:pt x="1199" y="1282"/>
                  </a:lnTo>
                  <a:lnTo>
                    <a:pt x="1232" y="1326"/>
                  </a:lnTo>
                  <a:lnTo>
                    <a:pt x="1266" y="1369"/>
                  </a:lnTo>
                  <a:lnTo>
                    <a:pt x="1299" y="1411"/>
                  </a:lnTo>
                  <a:lnTo>
                    <a:pt x="1331" y="1454"/>
                  </a:lnTo>
                  <a:lnTo>
                    <a:pt x="1362" y="1495"/>
                  </a:lnTo>
                  <a:lnTo>
                    <a:pt x="1389" y="1535"/>
                  </a:lnTo>
                  <a:lnTo>
                    <a:pt x="1413" y="1575"/>
                  </a:lnTo>
                  <a:lnTo>
                    <a:pt x="1433" y="1612"/>
                  </a:lnTo>
                  <a:lnTo>
                    <a:pt x="1449" y="1648"/>
                  </a:lnTo>
                  <a:lnTo>
                    <a:pt x="1466" y="1683"/>
                  </a:lnTo>
                  <a:lnTo>
                    <a:pt x="1486" y="1719"/>
                  </a:lnTo>
                  <a:lnTo>
                    <a:pt x="1510" y="1754"/>
                  </a:lnTo>
                  <a:lnTo>
                    <a:pt x="1535" y="1791"/>
                  </a:lnTo>
                  <a:lnTo>
                    <a:pt x="1562" y="1827"/>
                  </a:lnTo>
                  <a:lnTo>
                    <a:pt x="1591" y="1863"/>
                  </a:lnTo>
                  <a:lnTo>
                    <a:pt x="1621" y="1899"/>
                  </a:lnTo>
                  <a:lnTo>
                    <a:pt x="1653" y="1934"/>
                  </a:lnTo>
                  <a:lnTo>
                    <a:pt x="1685" y="1970"/>
                  </a:lnTo>
                  <a:lnTo>
                    <a:pt x="1718" y="2005"/>
                  </a:lnTo>
                  <a:lnTo>
                    <a:pt x="1751" y="2040"/>
                  </a:lnTo>
                  <a:lnTo>
                    <a:pt x="1783" y="2075"/>
                  </a:lnTo>
                  <a:lnTo>
                    <a:pt x="1816" y="2109"/>
                  </a:lnTo>
                  <a:lnTo>
                    <a:pt x="1848" y="2143"/>
                  </a:lnTo>
                  <a:lnTo>
                    <a:pt x="1880" y="2176"/>
                  </a:lnTo>
                  <a:lnTo>
                    <a:pt x="1890" y="2187"/>
                  </a:lnTo>
                  <a:lnTo>
                    <a:pt x="1904" y="2201"/>
                  </a:lnTo>
                  <a:lnTo>
                    <a:pt x="1921" y="2220"/>
                  </a:lnTo>
                  <a:lnTo>
                    <a:pt x="1941" y="2240"/>
                  </a:lnTo>
                  <a:lnTo>
                    <a:pt x="1963" y="2262"/>
                  </a:lnTo>
                  <a:lnTo>
                    <a:pt x="1988" y="2286"/>
                  </a:lnTo>
                  <a:lnTo>
                    <a:pt x="2014" y="2309"/>
                  </a:lnTo>
                  <a:lnTo>
                    <a:pt x="2041" y="2334"/>
                  </a:lnTo>
                  <a:lnTo>
                    <a:pt x="2068" y="2357"/>
                  </a:lnTo>
                  <a:lnTo>
                    <a:pt x="2096" y="2381"/>
                  </a:lnTo>
                  <a:lnTo>
                    <a:pt x="2125" y="2401"/>
                  </a:lnTo>
                  <a:lnTo>
                    <a:pt x="2152" y="2419"/>
                  </a:lnTo>
                  <a:lnTo>
                    <a:pt x="2181" y="2435"/>
                  </a:lnTo>
                  <a:lnTo>
                    <a:pt x="2206" y="2447"/>
                  </a:lnTo>
                  <a:lnTo>
                    <a:pt x="2231" y="2455"/>
                  </a:lnTo>
                  <a:lnTo>
                    <a:pt x="2255" y="2457"/>
                  </a:lnTo>
                  <a:lnTo>
                    <a:pt x="2257" y="2461"/>
                  </a:lnTo>
                  <a:lnTo>
                    <a:pt x="2263" y="2468"/>
                  </a:lnTo>
                  <a:lnTo>
                    <a:pt x="2272" y="2477"/>
                  </a:lnTo>
                  <a:lnTo>
                    <a:pt x="2284" y="2489"/>
                  </a:lnTo>
                  <a:lnTo>
                    <a:pt x="2299" y="2501"/>
                  </a:lnTo>
                  <a:lnTo>
                    <a:pt x="2316" y="2515"/>
                  </a:lnTo>
                  <a:lnTo>
                    <a:pt x="2335" y="2530"/>
                  </a:lnTo>
                  <a:lnTo>
                    <a:pt x="2354" y="2544"/>
                  </a:lnTo>
                  <a:lnTo>
                    <a:pt x="2374" y="2559"/>
                  </a:lnTo>
                  <a:lnTo>
                    <a:pt x="2394" y="2573"/>
                  </a:lnTo>
                  <a:lnTo>
                    <a:pt x="2413" y="2586"/>
                  </a:lnTo>
                  <a:lnTo>
                    <a:pt x="2432" y="2598"/>
                  </a:lnTo>
                  <a:lnTo>
                    <a:pt x="2450" y="2607"/>
                  </a:lnTo>
                  <a:lnTo>
                    <a:pt x="2466" y="2615"/>
                  </a:lnTo>
                  <a:lnTo>
                    <a:pt x="2479" y="2620"/>
                  </a:lnTo>
                  <a:lnTo>
                    <a:pt x="2490" y="2622"/>
                  </a:lnTo>
                  <a:lnTo>
                    <a:pt x="2492" y="2627"/>
                  </a:lnTo>
                  <a:lnTo>
                    <a:pt x="2498" y="2636"/>
                  </a:lnTo>
                  <a:lnTo>
                    <a:pt x="2506" y="2645"/>
                  </a:lnTo>
                  <a:lnTo>
                    <a:pt x="2519" y="2656"/>
                  </a:lnTo>
                  <a:lnTo>
                    <a:pt x="2532" y="2665"/>
                  </a:lnTo>
                  <a:lnTo>
                    <a:pt x="2548" y="2673"/>
                  </a:lnTo>
                  <a:lnTo>
                    <a:pt x="2565" y="2678"/>
                  </a:lnTo>
                  <a:lnTo>
                    <a:pt x="2582" y="2680"/>
                  </a:lnTo>
                  <a:lnTo>
                    <a:pt x="2587" y="2694"/>
                  </a:lnTo>
                  <a:lnTo>
                    <a:pt x="2600" y="2709"/>
                  </a:lnTo>
                  <a:lnTo>
                    <a:pt x="2620" y="2724"/>
                  </a:lnTo>
                  <a:lnTo>
                    <a:pt x="2646" y="2739"/>
                  </a:lnTo>
                  <a:lnTo>
                    <a:pt x="2678" y="2754"/>
                  </a:lnTo>
                  <a:lnTo>
                    <a:pt x="2713" y="2771"/>
                  </a:lnTo>
                  <a:lnTo>
                    <a:pt x="2752" y="2786"/>
                  </a:lnTo>
                  <a:lnTo>
                    <a:pt x="2793" y="2800"/>
                  </a:lnTo>
                  <a:lnTo>
                    <a:pt x="2835" y="2814"/>
                  </a:lnTo>
                  <a:lnTo>
                    <a:pt x="2877" y="2827"/>
                  </a:lnTo>
                  <a:lnTo>
                    <a:pt x="2919" y="2838"/>
                  </a:lnTo>
                  <a:lnTo>
                    <a:pt x="2957" y="2848"/>
                  </a:lnTo>
                  <a:lnTo>
                    <a:pt x="2994" y="2855"/>
                  </a:lnTo>
                  <a:lnTo>
                    <a:pt x="3025" y="2862"/>
                  </a:lnTo>
                  <a:lnTo>
                    <a:pt x="3051" y="2866"/>
                  </a:lnTo>
                  <a:lnTo>
                    <a:pt x="3072" y="2867"/>
                  </a:lnTo>
                  <a:lnTo>
                    <a:pt x="3080" y="2874"/>
                  </a:lnTo>
                  <a:lnTo>
                    <a:pt x="3098" y="2884"/>
                  </a:lnTo>
                  <a:lnTo>
                    <a:pt x="3128" y="2893"/>
                  </a:lnTo>
                  <a:lnTo>
                    <a:pt x="3165" y="2902"/>
                  </a:lnTo>
                  <a:lnTo>
                    <a:pt x="3211" y="2913"/>
                  </a:lnTo>
                  <a:lnTo>
                    <a:pt x="3262" y="2925"/>
                  </a:lnTo>
                  <a:lnTo>
                    <a:pt x="3317" y="2935"/>
                  </a:lnTo>
                  <a:lnTo>
                    <a:pt x="3374" y="2946"/>
                  </a:lnTo>
                  <a:lnTo>
                    <a:pt x="3433" y="2956"/>
                  </a:lnTo>
                  <a:lnTo>
                    <a:pt x="3491" y="2966"/>
                  </a:lnTo>
                  <a:lnTo>
                    <a:pt x="3546" y="2974"/>
                  </a:lnTo>
                  <a:lnTo>
                    <a:pt x="3598" y="2982"/>
                  </a:lnTo>
                  <a:lnTo>
                    <a:pt x="3644" y="2988"/>
                  </a:lnTo>
                  <a:lnTo>
                    <a:pt x="3681" y="2994"/>
                  </a:lnTo>
                  <a:lnTo>
                    <a:pt x="3711" y="2996"/>
                  </a:lnTo>
                  <a:lnTo>
                    <a:pt x="3729" y="2998"/>
                  </a:lnTo>
                  <a:lnTo>
                    <a:pt x="3748" y="2999"/>
                  </a:lnTo>
                  <a:lnTo>
                    <a:pt x="3768" y="3001"/>
                  </a:lnTo>
                  <a:lnTo>
                    <a:pt x="3790" y="3003"/>
                  </a:lnTo>
                  <a:lnTo>
                    <a:pt x="3814" y="3008"/>
                  </a:lnTo>
                  <a:lnTo>
                    <a:pt x="3839" y="3013"/>
                  </a:lnTo>
                  <a:lnTo>
                    <a:pt x="3863" y="3019"/>
                  </a:lnTo>
                  <a:lnTo>
                    <a:pt x="3889" y="3025"/>
                  </a:lnTo>
                  <a:lnTo>
                    <a:pt x="3915" y="3030"/>
                  </a:lnTo>
                  <a:lnTo>
                    <a:pt x="3940" y="3036"/>
                  </a:lnTo>
                  <a:lnTo>
                    <a:pt x="3964" y="3042"/>
                  </a:lnTo>
                  <a:lnTo>
                    <a:pt x="3988" y="3047"/>
                  </a:lnTo>
                  <a:lnTo>
                    <a:pt x="4010" y="3052"/>
                  </a:lnTo>
                  <a:lnTo>
                    <a:pt x="4031" y="3054"/>
                  </a:lnTo>
                  <a:lnTo>
                    <a:pt x="4050" y="3056"/>
                  </a:lnTo>
                  <a:lnTo>
                    <a:pt x="4068" y="3056"/>
                  </a:lnTo>
                  <a:lnTo>
                    <a:pt x="4082" y="3055"/>
                  </a:lnTo>
                  <a:lnTo>
                    <a:pt x="4115" y="3061"/>
                  </a:lnTo>
                  <a:lnTo>
                    <a:pt x="4152" y="3067"/>
                  </a:lnTo>
                  <a:lnTo>
                    <a:pt x="4193" y="3070"/>
                  </a:lnTo>
                  <a:lnTo>
                    <a:pt x="4238" y="3074"/>
                  </a:lnTo>
                  <a:lnTo>
                    <a:pt x="4286" y="3075"/>
                  </a:lnTo>
                  <a:lnTo>
                    <a:pt x="4336" y="3076"/>
                  </a:lnTo>
                  <a:lnTo>
                    <a:pt x="4386" y="3076"/>
                  </a:lnTo>
                  <a:lnTo>
                    <a:pt x="4439" y="3076"/>
                  </a:lnTo>
                  <a:lnTo>
                    <a:pt x="4492" y="3075"/>
                  </a:lnTo>
                  <a:lnTo>
                    <a:pt x="4545" y="3073"/>
                  </a:lnTo>
                  <a:lnTo>
                    <a:pt x="4598" y="3069"/>
                  </a:lnTo>
                  <a:lnTo>
                    <a:pt x="4649" y="3066"/>
                  </a:lnTo>
                  <a:lnTo>
                    <a:pt x="4699" y="3061"/>
                  </a:lnTo>
                  <a:lnTo>
                    <a:pt x="4747" y="3055"/>
                  </a:lnTo>
                  <a:lnTo>
                    <a:pt x="4792" y="3049"/>
                  </a:lnTo>
                  <a:lnTo>
                    <a:pt x="4833" y="3043"/>
                  </a:lnTo>
                  <a:lnTo>
                    <a:pt x="4848" y="3041"/>
                  </a:lnTo>
                  <a:lnTo>
                    <a:pt x="4868" y="3039"/>
                  </a:lnTo>
                  <a:lnTo>
                    <a:pt x="4891" y="3036"/>
                  </a:lnTo>
                  <a:lnTo>
                    <a:pt x="4917" y="3033"/>
                  </a:lnTo>
                  <a:lnTo>
                    <a:pt x="4946" y="3029"/>
                  </a:lnTo>
                  <a:lnTo>
                    <a:pt x="4975" y="3026"/>
                  </a:lnTo>
                  <a:lnTo>
                    <a:pt x="5005" y="3021"/>
                  </a:lnTo>
                  <a:lnTo>
                    <a:pt x="5035" y="3016"/>
                  </a:lnTo>
                  <a:lnTo>
                    <a:pt x="5064" y="3012"/>
                  </a:lnTo>
                  <a:lnTo>
                    <a:pt x="5091" y="3006"/>
                  </a:lnTo>
                  <a:lnTo>
                    <a:pt x="5117" y="3000"/>
                  </a:lnTo>
                  <a:lnTo>
                    <a:pt x="5139" y="2993"/>
                  </a:lnTo>
                  <a:lnTo>
                    <a:pt x="5158" y="2986"/>
                  </a:lnTo>
                  <a:lnTo>
                    <a:pt x="5172" y="2978"/>
                  </a:lnTo>
                  <a:lnTo>
                    <a:pt x="5181" y="2969"/>
                  </a:lnTo>
                  <a:lnTo>
                    <a:pt x="5184" y="2961"/>
                  </a:lnTo>
                  <a:lnTo>
                    <a:pt x="5197" y="2962"/>
                  </a:lnTo>
                  <a:lnTo>
                    <a:pt x="5218" y="2961"/>
                  </a:lnTo>
                  <a:lnTo>
                    <a:pt x="5245" y="2959"/>
                  </a:lnTo>
                  <a:lnTo>
                    <a:pt x="5277" y="2955"/>
                  </a:lnTo>
                  <a:lnTo>
                    <a:pt x="5313" y="2949"/>
                  </a:lnTo>
                  <a:lnTo>
                    <a:pt x="5353" y="2944"/>
                  </a:lnTo>
                  <a:lnTo>
                    <a:pt x="5394" y="2935"/>
                  </a:lnTo>
                  <a:lnTo>
                    <a:pt x="5437" y="2928"/>
                  </a:lnTo>
                  <a:lnTo>
                    <a:pt x="5478" y="2919"/>
                  </a:lnTo>
                  <a:lnTo>
                    <a:pt x="5518" y="2911"/>
                  </a:lnTo>
                  <a:lnTo>
                    <a:pt x="5554" y="2902"/>
                  </a:lnTo>
                  <a:lnTo>
                    <a:pt x="5587" y="2894"/>
                  </a:lnTo>
                  <a:lnTo>
                    <a:pt x="5615" y="2886"/>
                  </a:lnTo>
                  <a:lnTo>
                    <a:pt x="5635" y="2879"/>
                  </a:lnTo>
                  <a:lnTo>
                    <a:pt x="5649" y="2872"/>
                  </a:lnTo>
                  <a:lnTo>
                    <a:pt x="5654" y="2867"/>
                  </a:lnTo>
                  <a:lnTo>
                    <a:pt x="5666" y="2865"/>
                  </a:lnTo>
                  <a:lnTo>
                    <a:pt x="5686" y="2860"/>
                  </a:lnTo>
                  <a:lnTo>
                    <a:pt x="5710" y="2851"/>
                  </a:lnTo>
                  <a:lnTo>
                    <a:pt x="5740" y="2840"/>
                  </a:lnTo>
                  <a:lnTo>
                    <a:pt x="5773" y="2826"/>
                  </a:lnTo>
                  <a:lnTo>
                    <a:pt x="5808" y="2811"/>
                  </a:lnTo>
                  <a:lnTo>
                    <a:pt x="5844" y="2795"/>
                  </a:lnTo>
                  <a:lnTo>
                    <a:pt x="5882" y="2778"/>
                  </a:lnTo>
                  <a:lnTo>
                    <a:pt x="5920" y="2761"/>
                  </a:lnTo>
                  <a:lnTo>
                    <a:pt x="5955" y="2745"/>
                  </a:lnTo>
                  <a:lnTo>
                    <a:pt x="5988" y="2729"/>
                  </a:lnTo>
                  <a:lnTo>
                    <a:pt x="6016" y="2714"/>
                  </a:lnTo>
                  <a:lnTo>
                    <a:pt x="6041" y="2701"/>
                  </a:lnTo>
                  <a:lnTo>
                    <a:pt x="6059" y="2692"/>
                  </a:lnTo>
                  <a:lnTo>
                    <a:pt x="6071" y="2684"/>
                  </a:lnTo>
                  <a:lnTo>
                    <a:pt x="6076" y="2680"/>
                  </a:lnTo>
                  <a:lnTo>
                    <a:pt x="6084" y="2690"/>
                  </a:lnTo>
                  <a:lnTo>
                    <a:pt x="6090" y="2701"/>
                  </a:lnTo>
                  <a:lnTo>
                    <a:pt x="6095" y="2714"/>
                  </a:lnTo>
                  <a:lnTo>
                    <a:pt x="6099" y="2727"/>
                  </a:lnTo>
                  <a:lnTo>
                    <a:pt x="6104" y="2740"/>
                  </a:lnTo>
                  <a:lnTo>
                    <a:pt x="6109" y="2753"/>
                  </a:lnTo>
                  <a:lnTo>
                    <a:pt x="6115" y="2765"/>
                  </a:lnTo>
                  <a:lnTo>
                    <a:pt x="6122" y="2774"/>
                  </a:lnTo>
                  <a:lnTo>
                    <a:pt x="6124" y="2768"/>
                  </a:lnTo>
                  <a:lnTo>
                    <a:pt x="6130" y="2761"/>
                  </a:lnTo>
                  <a:lnTo>
                    <a:pt x="6139" y="2754"/>
                  </a:lnTo>
                  <a:lnTo>
                    <a:pt x="6151" y="2746"/>
                  </a:lnTo>
                  <a:lnTo>
                    <a:pt x="6166" y="2739"/>
                  </a:lnTo>
                  <a:lnTo>
                    <a:pt x="6182" y="2733"/>
                  </a:lnTo>
                  <a:lnTo>
                    <a:pt x="6198" y="2729"/>
                  </a:lnTo>
                  <a:lnTo>
                    <a:pt x="6216" y="2727"/>
                  </a:lnTo>
                  <a:lnTo>
                    <a:pt x="6218" y="2737"/>
                  </a:lnTo>
                  <a:lnTo>
                    <a:pt x="6223" y="2748"/>
                  </a:lnTo>
                  <a:lnTo>
                    <a:pt x="6231" y="2760"/>
                  </a:lnTo>
                  <a:lnTo>
                    <a:pt x="6243" y="2773"/>
                  </a:lnTo>
                  <a:lnTo>
                    <a:pt x="6256" y="2787"/>
                  </a:lnTo>
                  <a:lnTo>
                    <a:pt x="6271" y="2803"/>
                  </a:lnTo>
                  <a:lnTo>
                    <a:pt x="6287" y="2818"/>
                  </a:lnTo>
                  <a:lnTo>
                    <a:pt x="6304" y="2833"/>
                  </a:lnTo>
                  <a:lnTo>
                    <a:pt x="6323" y="2848"/>
                  </a:lnTo>
                  <a:lnTo>
                    <a:pt x="6340" y="2864"/>
                  </a:lnTo>
                  <a:lnTo>
                    <a:pt x="6358" y="2879"/>
                  </a:lnTo>
                  <a:lnTo>
                    <a:pt x="6374" y="2893"/>
                  </a:lnTo>
                  <a:lnTo>
                    <a:pt x="6391" y="2906"/>
                  </a:lnTo>
                  <a:lnTo>
                    <a:pt x="6405" y="2918"/>
                  </a:lnTo>
                  <a:lnTo>
                    <a:pt x="6418" y="2929"/>
                  </a:lnTo>
                  <a:lnTo>
                    <a:pt x="6427" y="2939"/>
                  </a:lnTo>
                  <a:lnTo>
                    <a:pt x="6420" y="2951"/>
                  </a:lnTo>
                  <a:lnTo>
                    <a:pt x="6418" y="2961"/>
                  </a:lnTo>
                  <a:lnTo>
                    <a:pt x="6417" y="2971"/>
                  </a:lnTo>
                  <a:lnTo>
                    <a:pt x="6419" y="2980"/>
                  </a:lnTo>
                  <a:lnTo>
                    <a:pt x="6421" y="2988"/>
                  </a:lnTo>
                  <a:lnTo>
                    <a:pt x="6424" y="2998"/>
                  </a:lnTo>
                  <a:lnTo>
                    <a:pt x="6426" y="3009"/>
                  </a:lnTo>
                  <a:lnTo>
                    <a:pt x="6427" y="3021"/>
                  </a:lnTo>
                  <a:lnTo>
                    <a:pt x="6411" y="3021"/>
                  </a:lnTo>
                  <a:lnTo>
                    <a:pt x="6397" y="3029"/>
                  </a:lnTo>
                  <a:lnTo>
                    <a:pt x="6385" y="3043"/>
                  </a:lnTo>
                  <a:lnTo>
                    <a:pt x="6376" y="3061"/>
                  </a:lnTo>
                  <a:lnTo>
                    <a:pt x="6367" y="3080"/>
                  </a:lnTo>
                  <a:lnTo>
                    <a:pt x="6363" y="3099"/>
                  </a:lnTo>
                  <a:lnTo>
                    <a:pt x="6359" y="3114"/>
                  </a:lnTo>
                  <a:lnTo>
                    <a:pt x="6358" y="3126"/>
                  </a:lnTo>
                  <a:lnTo>
                    <a:pt x="6340" y="3126"/>
                  </a:lnTo>
                  <a:lnTo>
                    <a:pt x="6323" y="3123"/>
                  </a:lnTo>
                  <a:lnTo>
                    <a:pt x="6305" y="3122"/>
                  </a:lnTo>
                  <a:lnTo>
                    <a:pt x="6287" y="3119"/>
                  </a:lnTo>
                  <a:lnTo>
                    <a:pt x="6269" y="3115"/>
                  </a:lnTo>
                  <a:lnTo>
                    <a:pt x="6251" y="3112"/>
                  </a:lnTo>
                  <a:lnTo>
                    <a:pt x="6233" y="3108"/>
                  </a:lnTo>
                  <a:lnTo>
                    <a:pt x="6216" y="3103"/>
                  </a:lnTo>
                  <a:lnTo>
                    <a:pt x="6209" y="3112"/>
                  </a:lnTo>
                  <a:lnTo>
                    <a:pt x="6203" y="3119"/>
                  </a:lnTo>
                  <a:lnTo>
                    <a:pt x="6200" y="3126"/>
                  </a:lnTo>
                  <a:lnTo>
                    <a:pt x="6199" y="3131"/>
                  </a:lnTo>
                  <a:lnTo>
                    <a:pt x="6200" y="3139"/>
                  </a:lnTo>
                  <a:lnTo>
                    <a:pt x="6203" y="3146"/>
                  </a:lnTo>
                  <a:lnTo>
                    <a:pt x="6209" y="3153"/>
                  </a:lnTo>
                  <a:lnTo>
                    <a:pt x="6216" y="3161"/>
                  </a:lnTo>
                  <a:lnTo>
                    <a:pt x="6264" y="3149"/>
                  </a:lnTo>
                  <a:lnTo>
                    <a:pt x="6262" y="3173"/>
                  </a:lnTo>
                  <a:lnTo>
                    <a:pt x="6257" y="3197"/>
                  </a:lnTo>
                  <a:lnTo>
                    <a:pt x="6249" y="3222"/>
                  </a:lnTo>
                  <a:lnTo>
                    <a:pt x="6240" y="3248"/>
                  </a:lnTo>
                  <a:lnTo>
                    <a:pt x="6231" y="3272"/>
                  </a:lnTo>
                  <a:lnTo>
                    <a:pt x="6223" y="3295"/>
                  </a:lnTo>
                  <a:lnTo>
                    <a:pt x="6218" y="3316"/>
                  </a:lnTo>
                  <a:lnTo>
                    <a:pt x="6216" y="3335"/>
                  </a:lnTo>
                  <a:lnTo>
                    <a:pt x="6208" y="3335"/>
                  </a:lnTo>
                  <a:lnTo>
                    <a:pt x="6199" y="3337"/>
                  </a:lnTo>
                  <a:lnTo>
                    <a:pt x="6191" y="3339"/>
                  </a:lnTo>
                  <a:lnTo>
                    <a:pt x="6184" y="3342"/>
                  </a:lnTo>
                  <a:lnTo>
                    <a:pt x="6178" y="3345"/>
                  </a:lnTo>
                  <a:lnTo>
                    <a:pt x="6173" y="3350"/>
                  </a:lnTo>
                  <a:lnTo>
                    <a:pt x="6171" y="3354"/>
                  </a:lnTo>
                  <a:lnTo>
                    <a:pt x="6170" y="3358"/>
                  </a:lnTo>
                  <a:lnTo>
                    <a:pt x="6145" y="3359"/>
                  </a:lnTo>
                  <a:lnTo>
                    <a:pt x="6121" y="3362"/>
                  </a:lnTo>
                  <a:lnTo>
                    <a:pt x="6096" y="3365"/>
                  </a:lnTo>
                  <a:lnTo>
                    <a:pt x="6071" y="3370"/>
                  </a:lnTo>
                  <a:lnTo>
                    <a:pt x="6045" y="3376"/>
                  </a:lnTo>
                  <a:lnTo>
                    <a:pt x="6021" y="3383"/>
                  </a:lnTo>
                  <a:lnTo>
                    <a:pt x="5995" y="3391"/>
                  </a:lnTo>
                  <a:lnTo>
                    <a:pt x="5969" y="3401"/>
                  </a:lnTo>
                  <a:lnTo>
                    <a:pt x="5942" y="3411"/>
                  </a:lnTo>
                  <a:lnTo>
                    <a:pt x="5916" y="3422"/>
                  </a:lnTo>
                  <a:lnTo>
                    <a:pt x="5890" y="3432"/>
                  </a:lnTo>
                  <a:lnTo>
                    <a:pt x="5863" y="3444"/>
                  </a:lnTo>
                  <a:lnTo>
                    <a:pt x="5836" y="3457"/>
                  </a:lnTo>
                  <a:lnTo>
                    <a:pt x="5810" y="3469"/>
                  </a:lnTo>
                  <a:lnTo>
                    <a:pt x="5783" y="3482"/>
                  </a:lnTo>
                  <a:lnTo>
                    <a:pt x="5756" y="3495"/>
                  </a:lnTo>
                  <a:lnTo>
                    <a:pt x="5729" y="3507"/>
                  </a:lnTo>
                  <a:lnTo>
                    <a:pt x="5702" y="3520"/>
                  </a:lnTo>
                  <a:lnTo>
                    <a:pt x="5675" y="3533"/>
                  </a:lnTo>
                  <a:lnTo>
                    <a:pt x="5648" y="3546"/>
                  </a:lnTo>
                  <a:lnTo>
                    <a:pt x="5621" y="3558"/>
                  </a:lnTo>
                  <a:lnTo>
                    <a:pt x="5594" y="3570"/>
                  </a:lnTo>
                  <a:lnTo>
                    <a:pt x="5567" y="3580"/>
                  </a:lnTo>
                  <a:lnTo>
                    <a:pt x="5540" y="3591"/>
                  </a:lnTo>
                  <a:lnTo>
                    <a:pt x="5513" y="3601"/>
                  </a:lnTo>
                  <a:lnTo>
                    <a:pt x="5486" y="3610"/>
                  </a:lnTo>
                  <a:lnTo>
                    <a:pt x="5459" y="3618"/>
                  </a:lnTo>
                  <a:lnTo>
                    <a:pt x="5432" y="3625"/>
                  </a:lnTo>
                  <a:lnTo>
                    <a:pt x="5405" y="3631"/>
                  </a:lnTo>
                  <a:lnTo>
                    <a:pt x="5378" y="3636"/>
                  </a:lnTo>
                  <a:lnTo>
                    <a:pt x="5352" y="3638"/>
                  </a:lnTo>
                  <a:lnTo>
                    <a:pt x="5325" y="3640"/>
                  </a:lnTo>
                  <a:lnTo>
                    <a:pt x="5303" y="3628"/>
                  </a:lnTo>
                  <a:lnTo>
                    <a:pt x="5255" y="3640"/>
                  </a:lnTo>
                  <a:lnTo>
                    <a:pt x="5252" y="3632"/>
                  </a:lnTo>
                  <a:lnTo>
                    <a:pt x="5245" y="3627"/>
                  </a:lnTo>
                  <a:lnTo>
                    <a:pt x="5233" y="3628"/>
                  </a:lnTo>
                  <a:lnTo>
                    <a:pt x="5219" y="3632"/>
                  </a:lnTo>
                  <a:lnTo>
                    <a:pt x="5201" y="3638"/>
                  </a:lnTo>
                  <a:lnTo>
                    <a:pt x="5179" y="3646"/>
                  </a:lnTo>
                  <a:lnTo>
                    <a:pt x="5155" y="3656"/>
                  </a:lnTo>
                  <a:lnTo>
                    <a:pt x="5129" y="3666"/>
                  </a:lnTo>
                  <a:lnTo>
                    <a:pt x="5099" y="3675"/>
                  </a:lnTo>
                  <a:lnTo>
                    <a:pt x="5070" y="3684"/>
                  </a:lnTo>
                  <a:lnTo>
                    <a:pt x="5040" y="3691"/>
                  </a:lnTo>
                  <a:lnTo>
                    <a:pt x="5007" y="3695"/>
                  </a:lnTo>
                  <a:lnTo>
                    <a:pt x="4975" y="3697"/>
                  </a:lnTo>
                  <a:lnTo>
                    <a:pt x="4943" y="3694"/>
                  </a:lnTo>
                  <a:lnTo>
                    <a:pt x="4910" y="3687"/>
                  </a:lnTo>
                  <a:lnTo>
                    <a:pt x="4880" y="3674"/>
                  </a:lnTo>
                  <a:lnTo>
                    <a:pt x="4877" y="3679"/>
                  </a:lnTo>
                  <a:lnTo>
                    <a:pt x="4873" y="3685"/>
                  </a:lnTo>
                  <a:lnTo>
                    <a:pt x="4864" y="3692"/>
                  </a:lnTo>
                  <a:lnTo>
                    <a:pt x="4856" y="3698"/>
                  </a:lnTo>
                  <a:lnTo>
                    <a:pt x="4848" y="3705"/>
                  </a:lnTo>
                  <a:lnTo>
                    <a:pt x="4840" y="3712"/>
                  </a:lnTo>
                  <a:lnTo>
                    <a:pt x="4835" y="3718"/>
                  </a:lnTo>
                  <a:lnTo>
                    <a:pt x="4833" y="3722"/>
                  </a:lnTo>
                  <a:lnTo>
                    <a:pt x="4817" y="3722"/>
                  </a:lnTo>
                  <a:lnTo>
                    <a:pt x="4796" y="3722"/>
                  </a:lnTo>
                  <a:lnTo>
                    <a:pt x="4772" y="3721"/>
                  </a:lnTo>
                  <a:lnTo>
                    <a:pt x="4745" y="3721"/>
                  </a:lnTo>
                  <a:lnTo>
                    <a:pt x="4714" y="3720"/>
                  </a:lnTo>
                  <a:lnTo>
                    <a:pt x="4682" y="3719"/>
                  </a:lnTo>
                  <a:lnTo>
                    <a:pt x="4651" y="3719"/>
                  </a:lnTo>
                  <a:lnTo>
                    <a:pt x="4619" y="3718"/>
                  </a:lnTo>
                  <a:lnTo>
                    <a:pt x="4587" y="3718"/>
                  </a:lnTo>
                  <a:lnTo>
                    <a:pt x="4557" y="3718"/>
                  </a:lnTo>
                  <a:lnTo>
                    <a:pt x="4530" y="3718"/>
                  </a:lnTo>
                  <a:lnTo>
                    <a:pt x="4506" y="3718"/>
                  </a:lnTo>
                  <a:lnTo>
                    <a:pt x="4485" y="3718"/>
                  </a:lnTo>
                  <a:lnTo>
                    <a:pt x="4470" y="3719"/>
                  </a:lnTo>
                  <a:lnTo>
                    <a:pt x="4460" y="3720"/>
                  </a:lnTo>
                  <a:lnTo>
                    <a:pt x="4457" y="3722"/>
                  </a:lnTo>
                  <a:lnTo>
                    <a:pt x="4439" y="3722"/>
                  </a:lnTo>
                  <a:lnTo>
                    <a:pt x="4421" y="3720"/>
                  </a:lnTo>
                  <a:lnTo>
                    <a:pt x="4405" y="3719"/>
                  </a:lnTo>
                  <a:lnTo>
                    <a:pt x="4390" y="3717"/>
                  </a:lnTo>
                  <a:lnTo>
                    <a:pt x="4374" y="3714"/>
                  </a:lnTo>
                  <a:lnTo>
                    <a:pt x="4362" y="3713"/>
                  </a:lnTo>
                  <a:lnTo>
                    <a:pt x="4350" y="3711"/>
                  </a:lnTo>
                  <a:lnTo>
                    <a:pt x="4339" y="3711"/>
                  </a:lnTo>
                  <a:lnTo>
                    <a:pt x="4329" y="3713"/>
                  </a:lnTo>
                  <a:lnTo>
                    <a:pt x="4317" y="3714"/>
                  </a:lnTo>
                  <a:lnTo>
                    <a:pt x="4302" y="3714"/>
                  </a:lnTo>
                  <a:lnTo>
                    <a:pt x="4284" y="3715"/>
                  </a:lnTo>
                  <a:lnTo>
                    <a:pt x="4264" y="3714"/>
                  </a:lnTo>
                  <a:lnTo>
                    <a:pt x="4243" y="3714"/>
                  </a:lnTo>
                  <a:lnTo>
                    <a:pt x="4219" y="3713"/>
                  </a:lnTo>
                  <a:lnTo>
                    <a:pt x="4196" y="3711"/>
                  </a:lnTo>
                  <a:lnTo>
                    <a:pt x="4169" y="3708"/>
                  </a:lnTo>
                  <a:lnTo>
                    <a:pt x="4142" y="3706"/>
                  </a:lnTo>
                  <a:lnTo>
                    <a:pt x="4114" y="3704"/>
                  </a:lnTo>
                  <a:lnTo>
                    <a:pt x="4084" y="3701"/>
                  </a:lnTo>
                  <a:lnTo>
                    <a:pt x="4054" y="3698"/>
                  </a:lnTo>
                  <a:lnTo>
                    <a:pt x="4023" y="3694"/>
                  </a:lnTo>
                  <a:lnTo>
                    <a:pt x="3993" y="3691"/>
                  </a:lnTo>
                  <a:lnTo>
                    <a:pt x="3962" y="3687"/>
                  </a:lnTo>
                  <a:lnTo>
                    <a:pt x="3930" y="3683"/>
                  </a:lnTo>
                  <a:lnTo>
                    <a:pt x="3899" y="3679"/>
                  </a:lnTo>
                  <a:lnTo>
                    <a:pt x="3868" y="3674"/>
                  </a:lnTo>
                  <a:lnTo>
                    <a:pt x="3837" y="3671"/>
                  </a:lnTo>
                  <a:lnTo>
                    <a:pt x="3808" y="3666"/>
                  </a:lnTo>
                  <a:lnTo>
                    <a:pt x="3779" y="3663"/>
                  </a:lnTo>
                  <a:lnTo>
                    <a:pt x="3750" y="3658"/>
                  </a:lnTo>
                  <a:lnTo>
                    <a:pt x="3723" y="3654"/>
                  </a:lnTo>
                  <a:lnTo>
                    <a:pt x="3698" y="3650"/>
                  </a:lnTo>
                  <a:lnTo>
                    <a:pt x="3673" y="3646"/>
                  </a:lnTo>
                  <a:lnTo>
                    <a:pt x="3651" y="3643"/>
                  </a:lnTo>
                  <a:lnTo>
                    <a:pt x="3629" y="3639"/>
                  </a:lnTo>
                  <a:lnTo>
                    <a:pt x="3609" y="3637"/>
                  </a:lnTo>
                  <a:lnTo>
                    <a:pt x="3593" y="3633"/>
                  </a:lnTo>
                  <a:lnTo>
                    <a:pt x="3578" y="3631"/>
                  </a:lnTo>
                  <a:lnTo>
                    <a:pt x="3566" y="3628"/>
                  </a:lnTo>
                  <a:lnTo>
                    <a:pt x="3547" y="3626"/>
                  </a:lnTo>
                  <a:lnTo>
                    <a:pt x="3526" y="3621"/>
                  </a:lnTo>
                  <a:lnTo>
                    <a:pt x="3503" y="3617"/>
                  </a:lnTo>
                  <a:lnTo>
                    <a:pt x="3477" y="3611"/>
                  </a:lnTo>
                  <a:lnTo>
                    <a:pt x="3451" y="3604"/>
                  </a:lnTo>
                  <a:lnTo>
                    <a:pt x="3423" y="3597"/>
                  </a:lnTo>
                  <a:lnTo>
                    <a:pt x="3394" y="3590"/>
                  </a:lnTo>
                  <a:lnTo>
                    <a:pt x="3366" y="3583"/>
                  </a:lnTo>
                  <a:lnTo>
                    <a:pt x="3338" y="3576"/>
                  </a:lnTo>
                  <a:lnTo>
                    <a:pt x="3310" y="3570"/>
                  </a:lnTo>
                  <a:lnTo>
                    <a:pt x="3282" y="3563"/>
                  </a:lnTo>
                  <a:lnTo>
                    <a:pt x="3256" y="3558"/>
                  </a:lnTo>
                  <a:lnTo>
                    <a:pt x="3230" y="3553"/>
                  </a:lnTo>
                  <a:lnTo>
                    <a:pt x="3206" y="3550"/>
                  </a:lnTo>
                  <a:lnTo>
                    <a:pt x="3185" y="3547"/>
                  </a:lnTo>
                  <a:lnTo>
                    <a:pt x="3166" y="3546"/>
                  </a:lnTo>
                  <a:lnTo>
                    <a:pt x="3163" y="3540"/>
                  </a:lnTo>
                  <a:lnTo>
                    <a:pt x="3155" y="3534"/>
                  </a:lnTo>
                  <a:lnTo>
                    <a:pt x="3143" y="3526"/>
                  </a:lnTo>
                  <a:lnTo>
                    <a:pt x="3129" y="3518"/>
                  </a:lnTo>
                  <a:lnTo>
                    <a:pt x="3112" y="3511"/>
                  </a:lnTo>
                  <a:lnTo>
                    <a:pt x="3097" y="3505"/>
                  </a:lnTo>
                  <a:lnTo>
                    <a:pt x="3083" y="3500"/>
                  </a:lnTo>
                  <a:lnTo>
                    <a:pt x="3072" y="3499"/>
                  </a:lnTo>
                  <a:lnTo>
                    <a:pt x="3047" y="3504"/>
                  </a:lnTo>
                  <a:lnTo>
                    <a:pt x="3016" y="3503"/>
                  </a:lnTo>
                  <a:lnTo>
                    <a:pt x="2983" y="3498"/>
                  </a:lnTo>
                  <a:lnTo>
                    <a:pt x="2948" y="3490"/>
                  </a:lnTo>
                  <a:lnTo>
                    <a:pt x="2911" y="3478"/>
                  </a:lnTo>
                  <a:lnTo>
                    <a:pt x="2877" y="3464"/>
                  </a:lnTo>
                  <a:lnTo>
                    <a:pt x="2847" y="3450"/>
                  </a:lnTo>
                  <a:lnTo>
                    <a:pt x="2821" y="3433"/>
                  </a:lnTo>
                  <a:lnTo>
                    <a:pt x="2801" y="3418"/>
                  </a:lnTo>
                  <a:lnTo>
                    <a:pt x="2789" y="3404"/>
                  </a:lnTo>
                  <a:lnTo>
                    <a:pt x="2788" y="3391"/>
                  </a:lnTo>
                  <a:lnTo>
                    <a:pt x="2796" y="3382"/>
                  </a:lnTo>
                  <a:lnTo>
                    <a:pt x="2819" y="3375"/>
                  </a:lnTo>
                  <a:lnTo>
                    <a:pt x="2855" y="3371"/>
                  </a:lnTo>
                  <a:lnTo>
                    <a:pt x="2908" y="3372"/>
                  </a:lnTo>
                  <a:lnTo>
                    <a:pt x="2978" y="3379"/>
                  </a:lnTo>
                  <a:lnTo>
                    <a:pt x="2988" y="3374"/>
                  </a:lnTo>
                  <a:lnTo>
                    <a:pt x="3000" y="3370"/>
                  </a:lnTo>
                  <a:lnTo>
                    <a:pt x="3011" y="3368"/>
                  </a:lnTo>
                  <a:lnTo>
                    <a:pt x="3023" y="3368"/>
                  </a:lnTo>
                  <a:lnTo>
                    <a:pt x="3034" y="3366"/>
                  </a:lnTo>
                  <a:lnTo>
                    <a:pt x="3042" y="3363"/>
                  </a:lnTo>
                  <a:lnTo>
                    <a:pt x="3048" y="3357"/>
                  </a:lnTo>
                  <a:lnTo>
                    <a:pt x="3050" y="3347"/>
                  </a:lnTo>
                  <a:lnTo>
                    <a:pt x="3063" y="3347"/>
                  </a:lnTo>
                  <a:lnTo>
                    <a:pt x="3077" y="3348"/>
                  </a:lnTo>
                  <a:lnTo>
                    <a:pt x="3096" y="3350"/>
                  </a:lnTo>
                  <a:lnTo>
                    <a:pt x="3116" y="3354"/>
                  </a:lnTo>
                  <a:lnTo>
                    <a:pt x="3138" y="3357"/>
                  </a:lnTo>
                  <a:lnTo>
                    <a:pt x="3163" y="3361"/>
                  </a:lnTo>
                  <a:lnTo>
                    <a:pt x="3190" y="3365"/>
                  </a:lnTo>
                  <a:lnTo>
                    <a:pt x="3217" y="3371"/>
                  </a:lnTo>
                  <a:lnTo>
                    <a:pt x="3248" y="3377"/>
                  </a:lnTo>
                  <a:lnTo>
                    <a:pt x="3278" y="3383"/>
                  </a:lnTo>
                  <a:lnTo>
                    <a:pt x="3310" y="3390"/>
                  </a:lnTo>
                  <a:lnTo>
                    <a:pt x="3343" y="3397"/>
                  </a:lnTo>
                  <a:lnTo>
                    <a:pt x="3376" y="3404"/>
                  </a:lnTo>
                  <a:lnTo>
                    <a:pt x="3410" y="3411"/>
                  </a:lnTo>
                  <a:lnTo>
                    <a:pt x="3444" y="3419"/>
                  </a:lnTo>
                  <a:lnTo>
                    <a:pt x="3478" y="3428"/>
                  </a:lnTo>
                  <a:lnTo>
                    <a:pt x="3512" y="3436"/>
                  </a:lnTo>
                  <a:lnTo>
                    <a:pt x="3545" y="3443"/>
                  </a:lnTo>
                  <a:lnTo>
                    <a:pt x="3578" y="3451"/>
                  </a:lnTo>
                  <a:lnTo>
                    <a:pt x="3611" y="3459"/>
                  </a:lnTo>
                  <a:lnTo>
                    <a:pt x="3642" y="3468"/>
                  </a:lnTo>
                  <a:lnTo>
                    <a:pt x="3672" y="3476"/>
                  </a:lnTo>
                  <a:lnTo>
                    <a:pt x="3701" y="3483"/>
                  </a:lnTo>
                  <a:lnTo>
                    <a:pt x="3729" y="3490"/>
                  </a:lnTo>
                  <a:lnTo>
                    <a:pt x="3754" y="3497"/>
                  </a:lnTo>
                  <a:lnTo>
                    <a:pt x="3779" y="3504"/>
                  </a:lnTo>
                  <a:lnTo>
                    <a:pt x="3800" y="3510"/>
                  </a:lnTo>
                  <a:lnTo>
                    <a:pt x="3820" y="3517"/>
                  </a:lnTo>
                  <a:lnTo>
                    <a:pt x="3836" y="3522"/>
                  </a:lnTo>
                  <a:lnTo>
                    <a:pt x="3850" y="3526"/>
                  </a:lnTo>
                  <a:lnTo>
                    <a:pt x="3862" y="3531"/>
                  </a:lnTo>
                  <a:lnTo>
                    <a:pt x="3870" y="3534"/>
                  </a:lnTo>
                  <a:lnTo>
                    <a:pt x="3917" y="3511"/>
                  </a:lnTo>
                  <a:lnTo>
                    <a:pt x="3915" y="3507"/>
                  </a:lnTo>
                  <a:lnTo>
                    <a:pt x="3910" y="3504"/>
                  </a:lnTo>
                  <a:lnTo>
                    <a:pt x="3902" y="3498"/>
                  </a:lnTo>
                  <a:lnTo>
                    <a:pt x="3891" y="3491"/>
                  </a:lnTo>
                  <a:lnTo>
                    <a:pt x="3879" y="3484"/>
                  </a:lnTo>
                  <a:lnTo>
                    <a:pt x="3863" y="3476"/>
                  </a:lnTo>
                  <a:lnTo>
                    <a:pt x="3847" y="3468"/>
                  </a:lnTo>
                  <a:lnTo>
                    <a:pt x="3829" y="3459"/>
                  </a:lnTo>
                  <a:lnTo>
                    <a:pt x="3812" y="3451"/>
                  </a:lnTo>
                  <a:lnTo>
                    <a:pt x="3794" y="3444"/>
                  </a:lnTo>
                  <a:lnTo>
                    <a:pt x="3776" y="3437"/>
                  </a:lnTo>
                  <a:lnTo>
                    <a:pt x="3759" y="3430"/>
                  </a:lnTo>
                  <a:lnTo>
                    <a:pt x="3743" y="3425"/>
                  </a:lnTo>
                  <a:lnTo>
                    <a:pt x="3729" y="3421"/>
                  </a:lnTo>
                  <a:lnTo>
                    <a:pt x="3716" y="3418"/>
                  </a:lnTo>
                  <a:lnTo>
                    <a:pt x="3706" y="3417"/>
                  </a:lnTo>
                  <a:lnTo>
                    <a:pt x="3700" y="3399"/>
                  </a:lnTo>
                  <a:lnTo>
                    <a:pt x="3681" y="3382"/>
                  </a:lnTo>
                  <a:lnTo>
                    <a:pt x="3654" y="3363"/>
                  </a:lnTo>
                  <a:lnTo>
                    <a:pt x="3618" y="3345"/>
                  </a:lnTo>
                  <a:lnTo>
                    <a:pt x="3575" y="3327"/>
                  </a:lnTo>
                  <a:lnTo>
                    <a:pt x="3527" y="3308"/>
                  </a:lnTo>
                  <a:lnTo>
                    <a:pt x="3476" y="3289"/>
                  </a:lnTo>
                  <a:lnTo>
                    <a:pt x="3423" y="3270"/>
                  </a:lnTo>
                  <a:lnTo>
                    <a:pt x="3369" y="3251"/>
                  </a:lnTo>
                  <a:lnTo>
                    <a:pt x="3316" y="3231"/>
                  </a:lnTo>
                  <a:lnTo>
                    <a:pt x="3266" y="3213"/>
                  </a:lnTo>
                  <a:lnTo>
                    <a:pt x="3222" y="3193"/>
                  </a:lnTo>
                  <a:lnTo>
                    <a:pt x="3183" y="3174"/>
                  </a:lnTo>
                  <a:lnTo>
                    <a:pt x="3152" y="3154"/>
                  </a:lnTo>
                  <a:lnTo>
                    <a:pt x="3131" y="3135"/>
                  </a:lnTo>
                  <a:lnTo>
                    <a:pt x="3121" y="3115"/>
                  </a:lnTo>
                  <a:lnTo>
                    <a:pt x="3119" y="3088"/>
                  </a:lnTo>
                  <a:lnTo>
                    <a:pt x="3116" y="3067"/>
                  </a:lnTo>
                  <a:lnTo>
                    <a:pt x="3109" y="3049"/>
                  </a:lnTo>
                  <a:lnTo>
                    <a:pt x="3099" y="3034"/>
                  </a:lnTo>
                  <a:lnTo>
                    <a:pt x="3087" y="3020"/>
                  </a:lnTo>
                  <a:lnTo>
                    <a:pt x="3070" y="3003"/>
                  </a:lnTo>
                  <a:lnTo>
                    <a:pt x="3050" y="2985"/>
                  </a:lnTo>
                  <a:lnTo>
                    <a:pt x="3027" y="2961"/>
                  </a:lnTo>
                  <a:lnTo>
                    <a:pt x="3018" y="2962"/>
                  </a:lnTo>
                  <a:lnTo>
                    <a:pt x="3010" y="2965"/>
                  </a:lnTo>
                  <a:lnTo>
                    <a:pt x="3001" y="2969"/>
                  </a:lnTo>
                  <a:lnTo>
                    <a:pt x="2993" y="2973"/>
                  </a:lnTo>
                  <a:lnTo>
                    <a:pt x="2984" y="2978"/>
                  </a:lnTo>
                  <a:lnTo>
                    <a:pt x="2975" y="2982"/>
                  </a:lnTo>
                  <a:lnTo>
                    <a:pt x="2967" y="2985"/>
                  </a:lnTo>
                  <a:lnTo>
                    <a:pt x="2958" y="2986"/>
                  </a:lnTo>
                  <a:lnTo>
                    <a:pt x="2961" y="2991"/>
                  </a:lnTo>
                  <a:lnTo>
                    <a:pt x="2966" y="2994"/>
                  </a:lnTo>
                  <a:lnTo>
                    <a:pt x="2973" y="2999"/>
                  </a:lnTo>
                  <a:lnTo>
                    <a:pt x="2982" y="3003"/>
                  </a:lnTo>
                  <a:lnTo>
                    <a:pt x="2990" y="3008"/>
                  </a:lnTo>
                  <a:lnTo>
                    <a:pt x="2997" y="3012"/>
                  </a:lnTo>
                  <a:lnTo>
                    <a:pt x="3002" y="3016"/>
                  </a:lnTo>
                  <a:lnTo>
                    <a:pt x="3004" y="3021"/>
                  </a:lnTo>
                  <a:lnTo>
                    <a:pt x="2996" y="3034"/>
                  </a:lnTo>
                  <a:lnTo>
                    <a:pt x="2990" y="3048"/>
                  </a:lnTo>
                  <a:lnTo>
                    <a:pt x="2984" y="3063"/>
                  </a:lnTo>
                  <a:lnTo>
                    <a:pt x="2978" y="3077"/>
                  </a:lnTo>
                  <a:lnTo>
                    <a:pt x="2971" y="3092"/>
                  </a:lnTo>
                  <a:lnTo>
                    <a:pt x="2962" y="3104"/>
                  </a:lnTo>
                  <a:lnTo>
                    <a:pt x="2950" y="3116"/>
                  </a:lnTo>
                  <a:lnTo>
                    <a:pt x="2935" y="3126"/>
                  </a:lnTo>
                  <a:lnTo>
                    <a:pt x="2943" y="3130"/>
                  </a:lnTo>
                  <a:lnTo>
                    <a:pt x="2953" y="3134"/>
                  </a:lnTo>
                  <a:lnTo>
                    <a:pt x="2961" y="3139"/>
                  </a:lnTo>
                  <a:lnTo>
                    <a:pt x="2970" y="3142"/>
                  </a:lnTo>
                  <a:lnTo>
                    <a:pt x="2978" y="3144"/>
                  </a:lnTo>
                  <a:lnTo>
                    <a:pt x="2987" y="3147"/>
                  </a:lnTo>
                  <a:lnTo>
                    <a:pt x="2996" y="3149"/>
                  </a:lnTo>
                  <a:lnTo>
                    <a:pt x="3004" y="3149"/>
                  </a:lnTo>
                  <a:lnTo>
                    <a:pt x="3004" y="329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1" name="Freeform 129"/>
            <p:cNvSpPr>
              <a:spLocks/>
            </p:cNvSpPr>
            <p:nvPr/>
          </p:nvSpPr>
          <p:spPr bwMode="auto">
            <a:xfrm>
              <a:off x="3744" y="1197"/>
              <a:ext cx="1336" cy="1055"/>
            </a:xfrm>
            <a:custGeom>
              <a:avLst/>
              <a:gdLst>
                <a:gd name="T0" fmla="*/ 723 w 8021"/>
                <a:gd name="T1" fmla="*/ 2989 h 6331"/>
                <a:gd name="T2" fmla="*/ 337 w 8021"/>
                <a:gd name="T3" fmla="*/ 3085 h 6331"/>
                <a:gd name="T4" fmla="*/ 11 w 8021"/>
                <a:gd name="T5" fmla="*/ 3023 h 6331"/>
                <a:gd name="T6" fmla="*/ 43 w 8021"/>
                <a:gd name="T7" fmla="*/ 2541 h 6331"/>
                <a:gd name="T8" fmla="*/ 138 w 8021"/>
                <a:gd name="T9" fmla="*/ 2427 h 6331"/>
                <a:gd name="T10" fmla="*/ 177 w 8021"/>
                <a:gd name="T11" fmla="*/ 2082 h 6331"/>
                <a:gd name="T12" fmla="*/ 309 w 8021"/>
                <a:gd name="T13" fmla="*/ 1456 h 6331"/>
                <a:gd name="T14" fmla="*/ 541 w 8021"/>
                <a:gd name="T15" fmla="*/ 926 h 6331"/>
                <a:gd name="T16" fmla="*/ 927 w 8021"/>
                <a:gd name="T17" fmla="*/ 420 h 6331"/>
                <a:gd name="T18" fmla="*/ 1284 w 8021"/>
                <a:gd name="T19" fmla="*/ 3 h 6331"/>
                <a:gd name="T20" fmla="*/ 1595 w 8021"/>
                <a:gd name="T21" fmla="*/ 75 h 6331"/>
                <a:gd name="T22" fmla="*/ 2041 w 8021"/>
                <a:gd name="T23" fmla="*/ 577 h 6331"/>
                <a:gd name="T24" fmla="*/ 2271 w 8021"/>
                <a:gd name="T25" fmla="*/ 786 h 6331"/>
                <a:gd name="T26" fmla="*/ 3445 w 8021"/>
                <a:gd name="T27" fmla="*/ 1794 h 6331"/>
                <a:gd name="T28" fmla="*/ 4105 w 8021"/>
                <a:gd name="T29" fmla="*/ 2417 h 6331"/>
                <a:gd name="T30" fmla="*/ 4284 w 8021"/>
                <a:gd name="T31" fmla="*/ 2690 h 6331"/>
                <a:gd name="T32" fmla="*/ 4043 w 8021"/>
                <a:gd name="T33" fmla="*/ 2744 h 6331"/>
                <a:gd name="T34" fmla="*/ 3915 w 8021"/>
                <a:gd name="T35" fmla="*/ 2889 h 6331"/>
                <a:gd name="T36" fmla="*/ 4005 w 8021"/>
                <a:gd name="T37" fmla="*/ 2891 h 6331"/>
                <a:gd name="T38" fmla="*/ 4143 w 8021"/>
                <a:gd name="T39" fmla="*/ 2842 h 6331"/>
                <a:gd name="T40" fmla="*/ 4519 w 8021"/>
                <a:gd name="T41" fmla="*/ 2989 h 6331"/>
                <a:gd name="T42" fmla="*/ 4723 w 8021"/>
                <a:gd name="T43" fmla="*/ 3038 h 6331"/>
                <a:gd name="T44" fmla="*/ 5206 w 8021"/>
                <a:gd name="T45" fmla="*/ 3499 h 6331"/>
                <a:gd name="T46" fmla="*/ 5802 w 8021"/>
                <a:gd name="T47" fmla="*/ 3995 h 6331"/>
                <a:gd name="T48" fmla="*/ 6095 w 8021"/>
                <a:gd name="T49" fmla="*/ 4305 h 6331"/>
                <a:gd name="T50" fmla="*/ 6539 w 8021"/>
                <a:gd name="T51" fmla="*/ 4667 h 6331"/>
                <a:gd name="T52" fmla="*/ 6736 w 8021"/>
                <a:gd name="T53" fmla="*/ 4824 h 6331"/>
                <a:gd name="T54" fmla="*/ 7112 w 8021"/>
                <a:gd name="T55" fmla="*/ 5074 h 6331"/>
                <a:gd name="T56" fmla="*/ 7385 w 8021"/>
                <a:gd name="T57" fmla="*/ 4678 h 6331"/>
                <a:gd name="T58" fmla="*/ 7703 w 8021"/>
                <a:gd name="T59" fmla="*/ 4934 h 6331"/>
                <a:gd name="T60" fmla="*/ 8017 w 8021"/>
                <a:gd name="T61" fmla="*/ 4870 h 6331"/>
                <a:gd name="T62" fmla="*/ 7865 w 8021"/>
                <a:gd name="T63" fmla="*/ 5117 h 6331"/>
                <a:gd name="T64" fmla="*/ 7492 w 8021"/>
                <a:gd name="T65" fmla="*/ 5663 h 6331"/>
                <a:gd name="T66" fmla="*/ 6921 w 8021"/>
                <a:gd name="T67" fmla="*/ 6199 h 6331"/>
                <a:gd name="T68" fmla="*/ 6616 w 8021"/>
                <a:gd name="T69" fmla="*/ 6149 h 6331"/>
                <a:gd name="T70" fmla="*/ 6444 w 8021"/>
                <a:gd name="T71" fmla="*/ 5814 h 6331"/>
                <a:gd name="T72" fmla="*/ 6539 w 8021"/>
                <a:gd name="T73" fmla="*/ 5476 h 6331"/>
                <a:gd name="T74" fmla="*/ 6160 w 8021"/>
                <a:gd name="T75" fmla="*/ 5102 h 6331"/>
                <a:gd name="T76" fmla="*/ 6012 w 8021"/>
                <a:gd name="T77" fmla="*/ 4816 h 6331"/>
                <a:gd name="T78" fmla="*/ 5713 w 8021"/>
                <a:gd name="T79" fmla="*/ 4719 h 6331"/>
                <a:gd name="T80" fmla="*/ 5184 w 8021"/>
                <a:gd name="T81" fmla="*/ 4177 h 6331"/>
                <a:gd name="T82" fmla="*/ 4430 w 8021"/>
                <a:gd name="T83" fmla="*/ 3520 h 6331"/>
                <a:gd name="T84" fmla="*/ 4005 w 8021"/>
                <a:gd name="T85" fmla="*/ 3016 h 6331"/>
                <a:gd name="T86" fmla="*/ 3585 w 8021"/>
                <a:gd name="T87" fmla="*/ 2709 h 6331"/>
                <a:gd name="T88" fmla="*/ 3300 w 8021"/>
                <a:gd name="T89" fmla="*/ 2438 h 6331"/>
                <a:gd name="T90" fmla="*/ 2857 w 8021"/>
                <a:gd name="T91" fmla="*/ 2058 h 6331"/>
                <a:gd name="T92" fmla="*/ 2764 w 8021"/>
                <a:gd name="T93" fmla="*/ 1806 h 6331"/>
                <a:gd name="T94" fmla="*/ 2829 w 8021"/>
                <a:gd name="T95" fmla="*/ 1678 h 6331"/>
                <a:gd name="T96" fmla="*/ 3078 w 8021"/>
                <a:gd name="T97" fmla="*/ 1713 h 6331"/>
                <a:gd name="T98" fmla="*/ 2695 w 8021"/>
                <a:gd name="T99" fmla="*/ 1589 h 6331"/>
                <a:gd name="T100" fmla="*/ 2451 w 8021"/>
                <a:gd name="T101" fmla="*/ 1574 h 6331"/>
                <a:gd name="T102" fmla="*/ 2338 w 8021"/>
                <a:gd name="T103" fmla="*/ 1562 h 6331"/>
                <a:gd name="T104" fmla="*/ 1709 w 8021"/>
                <a:gd name="T105" fmla="*/ 968 h 6331"/>
                <a:gd name="T106" fmla="*/ 1259 w 8021"/>
                <a:gd name="T107" fmla="*/ 889 h 6331"/>
                <a:gd name="T108" fmla="*/ 900 w 8021"/>
                <a:gd name="T109" fmla="*/ 1174 h 6331"/>
                <a:gd name="T110" fmla="*/ 868 w 8021"/>
                <a:gd name="T111" fmla="*/ 1000 h 6331"/>
                <a:gd name="T112" fmla="*/ 720 w 8021"/>
                <a:gd name="T113" fmla="*/ 876 h 6331"/>
                <a:gd name="T114" fmla="*/ 835 w 8021"/>
                <a:gd name="T115" fmla="*/ 1273 h 6331"/>
                <a:gd name="T116" fmla="*/ 901 w 8021"/>
                <a:gd name="T117" fmla="*/ 1488 h 6331"/>
                <a:gd name="T118" fmla="*/ 770 w 8021"/>
                <a:gd name="T119" fmla="*/ 2170 h 6331"/>
                <a:gd name="T120" fmla="*/ 733 w 8021"/>
                <a:gd name="T121" fmla="*/ 2522 h 6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021" h="6331">
                  <a:moveTo>
                    <a:pt x="723" y="2743"/>
                  </a:moveTo>
                  <a:lnTo>
                    <a:pt x="723" y="2756"/>
                  </a:lnTo>
                  <a:lnTo>
                    <a:pt x="725" y="2770"/>
                  </a:lnTo>
                  <a:lnTo>
                    <a:pt x="726" y="2784"/>
                  </a:lnTo>
                  <a:lnTo>
                    <a:pt x="727" y="2800"/>
                  </a:lnTo>
                  <a:lnTo>
                    <a:pt x="729" y="2814"/>
                  </a:lnTo>
                  <a:lnTo>
                    <a:pt x="730" y="2829"/>
                  </a:lnTo>
                  <a:lnTo>
                    <a:pt x="733" y="2844"/>
                  </a:lnTo>
                  <a:lnTo>
                    <a:pt x="735" y="2860"/>
                  </a:lnTo>
                  <a:lnTo>
                    <a:pt x="737" y="2875"/>
                  </a:lnTo>
                  <a:lnTo>
                    <a:pt x="740" y="2890"/>
                  </a:lnTo>
                  <a:lnTo>
                    <a:pt x="741" y="2905"/>
                  </a:lnTo>
                  <a:lnTo>
                    <a:pt x="743" y="2921"/>
                  </a:lnTo>
                  <a:lnTo>
                    <a:pt x="745" y="2936"/>
                  </a:lnTo>
                  <a:lnTo>
                    <a:pt x="746" y="2950"/>
                  </a:lnTo>
                  <a:lnTo>
                    <a:pt x="747" y="2964"/>
                  </a:lnTo>
                  <a:lnTo>
                    <a:pt x="747" y="2978"/>
                  </a:lnTo>
                  <a:lnTo>
                    <a:pt x="723" y="2989"/>
                  </a:lnTo>
                  <a:lnTo>
                    <a:pt x="730" y="3035"/>
                  </a:lnTo>
                  <a:lnTo>
                    <a:pt x="735" y="3071"/>
                  </a:lnTo>
                  <a:lnTo>
                    <a:pt x="736" y="3098"/>
                  </a:lnTo>
                  <a:lnTo>
                    <a:pt x="735" y="3119"/>
                  </a:lnTo>
                  <a:lnTo>
                    <a:pt x="729" y="3132"/>
                  </a:lnTo>
                  <a:lnTo>
                    <a:pt x="721" y="3140"/>
                  </a:lnTo>
                  <a:lnTo>
                    <a:pt x="708" y="3143"/>
                  </a:lnTo>
                  <a:lnTo>
                    <a:pt x="692" y="3142"/>
                  </a:lnTo>
                  <a:lnTo>
                    <a:pt x="670" y="3137"/>
                  </a:lnTo>
                  <a:lnTo>
                    <a:pt x="646" y="3129"/>
                  </a:lnTo>
                  <a:lnTo>
                    <a:pt x="616" y="3120"/>
                  </a:lnTo>
                  <a:lnTo>
                    <a:pt x="582" y="3111"/>
                  </a:lnTo>
                  <a:lnTo>
                    <a:pt x="544" y="3102"/>
                  </a:lnTo>
                  <a:lnTo>
                    <a:pt x="499" y="3093"/>
                  </a:lnTo>
                  <a:lnTo>
                    <a:pt x="450" y="3086"/>
                  </a:lnTo>
                  <a:lnTo>
                    <a:pt x="396" y="3083"/>
                  </a:lnTo>
                  <a:lnTo>
                    <a:pt x="366" y="3084"/>
                  </a:lnTo>
                  <a:lnTo>
                    <a:pt x="337" y="3085"/>
                  </a:lnTo>
                  <a:lnTo>
                    <a:pt x="311" y="3089"/>
                  </a:lnTo>
                  <a:lnTo>
                    <a:pt x="285" y="3092"/>
                  </a:lnTo>
                  <a:lnTo>
                    <a:pt x="260" y="3097"/>
                  </a:lnTo>
                  <a:lnTo>
                    <a:pt x="236" y="3102"/>
                  </a:lnTo>
                  <a:lnTo>
                    <a:pt x="213" y="3106"/>
                  </a:lnTo>
                  <a:lnTo>
                    <a:pt x="191" y="3112"/>
                  </a:lnTo>
                  <a:lnTo>
                    <a:pt x="169" y="3118"/>
                  </a:lnTo>
                  <a:lnTo>
                    <a:pt x="148" y="3123"/>
                  </a:lnTo>
                  <a:lnTo>
                    <a:pt x="126" y="3127"/>
                  </a:lnTo>
                  <a:lnTo>
                    <a:pt x="105" y="3132"/>
                  </a:lnTo>
                  <a:lnTo>
                    <a:pt x="85" y="3136"/>
                  </a:lnTo>
                  <a:lnTo>
                    <a:pt x="64" y="3139"/>
                  </a:lnTo>
                  <a:lnTo>
                    <a:pt x="43" y="3140"/>
                  </a:lnTo>
                  <a:lnTo>
                    <a:pt x="21" y="3142"/>
                  </a:lnTo>
                  <a:lnTo>
                    <a:pt x="20" y="3116"/>
                  </a:lnTo>
                  <a:lnTo>
                    <a:pt x="18" y="3088"/>
                  </a:lnTo>
                  <a:lnTo>
                    <a:pt x="15" y="3056"/>
                  </a:lnTo>
                  <a:lnTo>
                    <a:pt x="11" y="3023"/>
                  </a:lnTo>
                  <a:lnTo>
                    <a:pt x="8" y="2989"/>
                  </a:lnTo>
                  <a:lnTo>
                    <a:pt x="4" y="2952"/>
                  </a:lnTo>
                  <a:lnTo>
                    <a:pt x="2" y="2916"/>
                  </a:lnTo>
                  <a:lnTo>
                    <a:pt x="1" y="2880"/>
                  </a:lnTo>
                  <a:lnTo>
                    <a:pt x="0" y="2843"/>
                  </a:lnTo>
                  <a:lnTo>
                    <a:pt x="1" y="2807"/>
                  </a:lnTo>
                  <a:lnTo>
                    <a:pt x="4" y="2771"/>
                  </a:lnTo>
                  <a:lnTo>
                    <a:pt x="11" y="2737"/>
                  </a:lnTo>
                  <a:lnTo>
                    <a:pt x="20" y="2706"/>
                  </a:lnTo>
                  <a:lnTo>
                    <a:pt x="32" y="2676"/>
                  </a:lnTo>
                  <a:lnTo>
                    <a:pt x="48" y="2649"/>
                  </a:lnTo>
                  <a:lnTo>
                    <a:pt x="68" y="2626"/>
                  </a:lnTo>
                  <a:lnTo>
                    <a:pt x="59" y="2616"/>
                  </a:lnTo>
                  <a:lnTo>
                    <a:pt x="54" y="2603"/>
                  </a:lnTo>
                  <a:lnTo>
                    <a:pt x="49" y="2591"/>
                  </a:lnTo>
                  <a:lnTo>
                    <a:pt x="45" y="2575"/>
                  </a:lnTo>
                  <a:lnTo>
                    <a:pt x="43" y="2559"/>
                  </a:lnTo>
                  <a:lnTo>
                    <a:pt x="43" y="2541"/>
                  </a:lnTo>
                  <a:lnTo>
                    <a:pt x="44" y="2524"/>
                  </a:lnTo>
                  <a:lnTo>
                    <a:pt x="48" y="2505"/>
                  </a:lnTo>
                  <a:lnTo>
                    <a:pt x="51" y="2487"/>
                  </a:lnTo>
                  <a:lnTo>
                    <a:pt x="56" y="2470"/>
                  </a:lnTo>
                  <a:lnTo>
                    <a:pt x="63" y="2453"/>
                  </a:lnTo>
                  <a:lnTo>
                    <a:pt x="71" y="2437"/>
                  </a:lnTo>
                  <a:lnTo>
                    <a:pt x="81" y="2423"/>
                  </a:lnTo>
                  <a:lnTo>
                    <a:pt x="90" y="2411"/>
                  </a:lnTo>
                  <a:lnTo>
                    <a:pt x="102" y="2400"/>
                  </a:lnTo>
                  <a:lnTo>
                    <a:pt x="115" y="2392"/>
                  </a:lnTo>
                  <a:lnTo>
                    <a:pt x="116" y="2397"/>
                  </a:lnTo>
                  <a:lnTo>
                    <a:pt x="118" y="2400"/>
                  </a:lnTo>
                  <a:lnTo>
                    <a:pt x="122" y="2405"/>
                  </a:lnTo>
                  <a:lnTo>
                    <a:pt x="126" y="2410"/>
                  </a:lnTo>
                  <a:lnTo>
                    <a:pt x="131" y="2414"/>
                  </a:lnTo>
                  <a:lnTo>
                    <a:pt x="135" y="2418"/>
                  </a:lnTo>
                  <a:lnTo>
                    <a:pt x="137" y="2423"/>
                  </a:lnTo>
                  <a:lnTo>
                    <a:pt x="138" y="2427"/>
                  </a:lnTo>
                  <a:lnTo>
                    <a:pt x="142" y="2423"/>
                  </a:lnTo>
                  <a:lnTo>
                    <a:pt x="145" y="2414"/>
                  </a:lnTo>
                  <a:lnTo>
                    <a:pt x="148" y="2401"/>
                  </a:lnTo>
                  <a:lnTo>
                    <a:pt x="149" y="2386"/>
                  </a:lnTo>
                  <a:lnTo>
                    <a:pt x="151" y="2368"/>
                  </a:lnTo>
                  <a:lnTo>
                    <a:pt x="152" y="2347"/>
                  </a:lnTo>
                  <a:lnTo>
                    <a:pt x="153" y="2326"/>
                  </a:lnTo>
                  <a:lnTo>
                    <a:pt x="156" y="2303"/>
                  </a:lnTo>
                  <a:lnTo>
                    <a:pt x="158" y="2279"/>
                  </a:lnTo>
                  <a:lnTo>
                    <a:pt x="162" y="2255"/>
                  </a:lnTo>
                  <a:lnTo>
                    <a:pt x="166" y="2231"/>
                  </a:lnTo>
                  <a:lnTo>
                    <a:pt x="171" y="2208"/>
                  </a:lnTo>
                  <a:lnTo>
                    <a:pt x="178" y="2186"/>
                  </a:lnTo>
                  <a:lnTo>
                    <a:pt x="186" y="2166"/>
                  </a:lnTo>
                  <a:lnTo>
                    <a:pt x="197" y="2149"/>
                  </a:lnTo>
                  <a:lnTo>
                    <a:pt x="209" y="2135"/>
                  </a:lnTo>
                  <a:lnTo>
                    <a:pt x="190" y="2110"/>
                  </a:lnTo>
                  <a:lnTo>
                    <a:pt x="177" y="2082"/>
                  </a:lnTo>
                  <a:lnTo>
                    <a:pt x="169" y="2050"/>
                  </a:lnTo>
                  <a:lnTo>
                    <a:pt x="166" y="2015"/>
                  </a:lnTo>
                  <a:lnTo>
                    <a:pt x="168" y="1977"/>
                  </a:lnTo>
                  <a:lnTo>
                    <a:pt x="172" y="1938"/>
                  </a:lnTo>
                  <a:lnTo>
                    <a:pt x="180" y="1897"/>
                  </a:lnTo>
                  <a:lnTo>
                    <a:pt x="191" y="1856"/>
                  </a:lnTo>
                  <a:lnTo>
                    <a:pt x="202" y="1815"/>
                  </a:lnTo>
                  <a:lnTo>
                    <a:pt x="215" y="1775"/>
                  </a:lnTo>
                  <a:lnTo>
                    <a:pt x="229" y="1735"/>
                  </a:lnTo>
                  <a:lnTo>
                    <a:pt x="242" y="1696"/>
                  </a:lnTo>
                  <a:lnTo>
                    <a:pt x="253" y="1660"/>
                  </a:lnTo>
                  <a:lnTo>
                    <a:pt x="264" y="1627"/>
                  </a:lnTo>
                  <a:lnTo>
                    <a:pt x="272" y="1597"/>
                  </a:lnTo>
                  <a:lnTo>
                    <a:pt x="278" y="1571"/>
                  </a:lnTo>
                  <a:lnTo>
                    <a:pt x="285" y="1543"/>
                  </a:lnTo>
                  <a:lnTo>
                    <a:pt x="292" y="1513"/>
                  </a:lnTo>
                  <a:lnTo>
                    <a:pt x="300" y="1484"/>
                  </a:lnTo>
                  <a:lnTo>
                    <a:pt x="309" y="1456"/>
                  </a:lnTo>
                  <a:lnTo>
                    <a:pt x="318" y="1426"/>
                  </a:lnTo>
                  <a:lnTo>
                    <a:pt x="327" y="1397"/>
                  </a:lnTo>
                  <a:lnTo>
                    <a:pt x="338" y="1367"/>
                  </a:lnTo>
                  <a:lnTo>
                    <a:pt x="349" y="1337"/>
                  </a:lnTo>
                  <a:lnTo>
                    <a:pt x="359" y="1308"/>
                  </a:lnTo>
                  <a:lnTo>
                    <a:pt x="371" y="1278"/>
                  </a:lnTo>
                  <a:lnTo>
                    <a:pt x="383" y="1249"/>
                  </a:lnTo>
                  <a:lnTo>
                    <a:pt x="396" y="1218"/>
                  </a:lnTo>
                  <a:lnTo>
                    <a:pt x="407" y="1189"/>
                  </a:lnTo>
                  <a:lnTo>
                    <a:pt x="421" y="1159"/>
                  </a:lnTo>
                  <a:lnTo>
                    <a:pt x="434" y="1130"/>
                  </a:lnTo>
                  <a:lnTo>
                    <a:pt x="448" y="1101"/>
                  </a:lnTo>
                  <a:lnTo>
                    <a:pt x="464" y="1071"/>
                  </a:lnTo>
                  <a:lnTo>
                    <a:pt x="478" y="1042"/>
                  </a:lnTo>
                  <a:lnTo>
                    <a:pt x="493" y="1013"/>
                  </a:lnTo>
                  <a:lnTo>
                    <a:pt x="510" y="983"/>
                  </a:lnTo>
                  <a:lnTo>
                    <a:pt x="525" y="955"/>
                  </a:lnTo>
                  <a:lnTo>
                    <a:pt x="541" y="926"/>
                  </a:lnTo>
                  <a:lnTo>
                    <a:pt x="558" y="897"/>
                  </a:lnTo>
                  <a:lnTo>
                    <a:pt x="575" y="869"/>
                  </a:lnTo>
                  <a:lnTo>
                    <a:pt x="593" y="842"/>
                  </a:lnTo>
                  <a:lnTo>
                    <a:pt x="611" y="814"/>
                  </a:lnTo>
                  <a:lnTo>
                    <a:pt x="628" y="787"/>
                  </a:lnTo>
                  <a:lnTo>
                    <a:pt x="647" y="760"/>
                  </a:lnTo>
                  <a:lnTo>
                    <a:pt x="666" y="733"/>
                  </a:lnTo>
                  <a:lnTo>
                    <a:pt x="685" y="707"/>
                  </a:lnTo>
                  <a:lnTo>
                    <a:pt x="703" y="681"/>
                  </a:lnTo>
                  <a:lnTo>
                    <a:pt x="723" y="655"/>
                  </a:lnTo>
                  <a:lnTo>
                    <a:pt x="739" y="634"/>
                  </a:lnTo>
                  <a:lnTo>
                    <a:pt x="759" y="610"/>
                  </a:lnTo>
                  <a:lnTo>
                    <a:pt x="782" y="581"/>
                  </a:lnTo>
                  <a:lnTo>
                    <a:pt x="808" y="552"/>
                  </a:lnTo>
                  <a:lnTo>
                    <a:pt x="836" y="522"/>
                  </a:lnTo>
                  <a:lnTo>
                    <a:pt x="866" y="489"/>
                  </a:lnTo>
                  <a:lnTo>
                    <a:pt x="896" y="455"/>
                  </a:lnTo>
                  <a:lnTo>
                    <a:pt x="927" y="420"/>
                  </a:lnTo>
                  <a:lnTo>
                    <a:pt x="955" y="388"/>
                  </a:lnTo>
                  <a:lnTo>
                    <a:pt x="983" y="353"/>
                  </a:lnTo>
                  <a:lnTo>
                    <a:pt x="1009" y="321"/>
                  </a:lnTo>
                  <a:lnTo>
                    <a:pt x="1031" y="290"/>
                  </a:lnTo>
                  <a:lnTo>
                    <a:pt x="1049" y="261"/>
                  </a:lnTo>
                  <a:lnTo>
                    <a:pt x="1064" y="232"/>
                  </a:lnTo>
                  <a:lnTo>
                    <a:pt x="1072" y="208"/>
                  </a:lnTo>
                  <a:lnTo>
                    <a:pt x="1076" y="187"/>
                  </a:lnTo>
                  <a:lnTo>
                    <a:pt x="1090" y="180"/>
                  </a:lnTo>
                  <a:lnTo>
                    <a:pt x="1115" y="161"/>
                  </a:lnTo>
                  <a:lnTo>
                    <a:pt x="1145" y="134"/>
                  </a:lnTo>
                  <a:lnTo>
                    <a:pt x="1178" y="102"/>
                  </a:lnTo>
                  <a:lnTo>
                    <a:pt x="1210" y="69"/>
                  </a:lnTo>
                  <a:lnTo>
                    <a:pt x="1237" y="39"/>
                  </a:lnTo>
                  <a:lnTo>
                    <a:pt x="1256" y="14"/>
                  </a:lnTo>
                  <a:lnTo>
                    <a:pt x="1263" y="0"/>
                  </a:lnTo>
                  <a:lnTo>
                    <a:pt x="1272" y="1"/>
                  </a:lnTo>
                  <a:lnTo>
                    <a:pt x="1284" y="3"/>
                  </a:lnTo>
                  <a:lnTo>
                    <a:pt x="1297" y="7"/>
                  </a:lnTo>
                  <a:lnTo>
                    <a:pt x="1310" y="10"/>
                  </a:lnTo>
                  <a:lnTo>
                    <a:pt x="1323" y="15"/>
                  </a:lnTo>
                  <a:lnTo>
                    <a:pt x="1336" y="19"/>
                  </a:lnTo>
                  <a:lnTo>
                    <a:pt x="1347" y="21"/>
                  </a:lnTo>
                  <a:lnTo>
                    <a:pt x="1357" y="22"/>
                  </a:lnTo>
                  <a:lnTo>
                    <a:pt x="1359" y="30"/>
                  </a:lnTo>
                  <a:lnTo>
                    <a:pt x="1368" y="39"/>
                  </a:lnTo>
                  <a:lnTo>
                    <a:pt x="1381" y="46"/>
                  </a:lnTo>
                  <a:lnTo>
                    <a:pt x="1398" y="52"/>
                  </a:lnTo>
                  <a:lnTo>
                    <a:pt x="1418" y="57"/>
                  </a:lnTo>
                  <a:lnTo>
                    <a:pt x="1441" y="62"/>
                  </a:lnTo>
                  <a:lnTo>
                    <a:pt x="1466" y="66"/>
                  </a:lnTo>
                  <a:lnTo>
                    <a:pt x="1492" y="69"/>
                  </a:lnTo>
                  <a:lnTo>
                    <a:pt x="1519" y="72"/>
                  </a:lnTo>
                  <a:lnTo>
                    <a:pt x="1545" y="73"/>
                  </a:lnTo>
                  <a:lnTo>
                    <a:pt x="1571" y="74"/>
                  </a:lnTo>
                  <a:lnTo>
                    <a:pt x="1595" y="75"/>
                  </a:lnTo>
                  <a:lnTo>
                    <a:pt x="1616" y="74"/>
                  </a:lnTo>
                  <a:lnTo>
                    <a:pt x="1635" y="74"/>
                  </a:lnTo>
                  <a:lnTo>
                    <a:pt x="1650" y="73"/>
                  </a:lnTo>
                  <a:lnTo>
                    <a:pt x="1662" y="70"/>
                  </a:lnTo>
                  <a:lnTo>
                    <a:pt x="1719" y="102"/>
                  </a:lnTo>
                  <a:lnTo>
                    <a:pt x="1767" y="134"/>
                  </a:lnTo>
                  <a:lnTo>
                    <a:pt x="1807" y="167"/>
                  </a:lnTo>
                  <a:lnTo>
                    <a:pt x="1841" y="201"/>
                  </a:lnTo>
                  <a:lnTo>
                    <a:pt x="1868" y="236"/>
                  </a:lnTo>
                  <a:lnTo>
                    <a:pt x="1891" y="271"/>
                  </a:lnTo>
                  <a:lnTo>
                    <a:pt x="1911" y="308"/>
                  </a:lnTo>
                  <a:lnTo>
                    <a:pt x="1929" y="345"/>
                  </a:lnTo>
                  <a:lnTo>
                    <a:pt x="1944" y="383"/>
                  </a:lnTo>
                  <a:lnTo>
                    <a:pt x="1961" y="420"/>
                  </a:lnTo>
                  <a:lnTo>
                    <a:pt x="1977" y="459"/>
                  </a:lnTo>
                  <a:lnTo>
                    <a:pt x="1995" y="498"/>
                  </a:lnTo>
                  <a:lnTo>
                    <a:pt x="2016" y="537"/>
                  </a:lnTo>
                  <a:lnTo>
                    <a:pt x="2041" y="577"/>
                  </a:lnTo>
                  <a:lnTo>
                    <a:pt x="2071" y="615"/>
                  </a:lnTo>
                  <a:lnTo>
                    <a:pt x="2108" y="655"/>
                  </a:lnTo>
                  <a:lnTo>
                    <a:pt x="2116" y="651"/>
                  </a:lnTo>
                  <a:lnTo>
                    <a:pt x="2125" y="647"/>
                  </a:lnTo>
                  <a:lnTo>
                    <a:pt x="2133" y="644"/>
                  </a:lnTo>
                  <a:lnTo>
                    <a:pt x="2143" y="640"/>
                  </a:lnTo>
                  <a:lnTo>
                    <a:pt x="2151" y="637"/>
                  </a:lnTo>
                  <a:lnTo>
                    <a:pt x="2160" y="635"/>
                  </a:lnTo>
                  <a:lnTo>
                    <a:pt x="2169" y="633"/>
                  </a:lnTo>
                  <a:lnTo>
                    <a:pt x="2177" y="633"/>
                  </a:lnTo>
                  <a:lnTo>
                    <a:pt x="2179" y="645"/>
                  </a:lnTo>
                  <a:lnTo>
                    <a:pt x="2185" y="662"/>
                  </a:lnTo>
                  <a:lnTo>
                    <a:pt x="2195" y="685"/>
                  </a:lnTo>
                  <a:lnTo>
                    <a:pt x="2206" y="708"/>
                  </a:lnTo>
                  <a:lnTo>
                    <a:pt x="2222" y="733"/>
                  </a:lnTo>
                  <a:lnTo>
                    <a:pt x="2237" y="754"/>
                  </a:lnTo>
                  <a:lnTo>
                    <a:pt x="2253" y="773"/>
                  </a:lnTo>
                  <a:lnTo>
                    <a:pt x="2271" y="786"/>
                  </a:lnTo>
                  <a:lnTo>
                    <a:pt x="2296" y="761"/>
                  </a:lnTo>
                  <a:lnTo>
                    <a:pt x="3046" y="1465"/>
                  </a:lnTo>
                  <a:lnTo>
                    <a:pt x="3057" y="1479"/>
                  </a:lnTo>
                  <a:lnTo>
                    <a:pt x="3072" y="1497"/>
                  </a:lnTo>
                  <a:lnTo>
                    <a:pt x="3090" y="1518"/>
                  </a:lnTo>
                  <a:lnTo>
                    <a:pt x="3112" y="1541"/>
                  </a:lnTo>
                  <a:lnTo>
                    <a:pt x="3136" y="1568"/>
                  </a:lnTo>
                  <a:lnTo>
                    <a:pt x="3162" y="1595"/>
                  </a:lnTo>
                  <a:lnTo>
                    <a:pt x="3190" y="1624"/>
                  </a:lnTo>
                  <a:lnTo>
                    <a:pt x="3219" y="1652"/>
                  </a:lnTo>
                  <a:lnTo>
                    <a:pt x="3250" y="1680"/>
                  </a:lnTo>
                  <a:lnTo>
                    <a:pt x="3280" y="1706"/>
                  </a:lnTo>
                  <a:lnTo>
                    <a:pt x="3310" y="1729"/>
                  </a:lnTo>
                  <a:lnTo>
                    <a:pt x="3340" y="1750"/>
                  </a:lnTo>
                  <a:lnTo>
                    <a:pt x="3368" y="1769"/>
                  </a:lnTo>
                  <a:lnTo>
                    <a:pt x="3397" y="1782"/>
                  </a:lnTo>
                  <a:lnTo>
                    <a:pt x="3421" y="1790"/>
                  </a:lnTo>
                  <a:lnTo>
                    <a:pt x="3445" y="1794"/>
                  </a:lnTo>
                  <a:lnTo>
                    <a:pt x="3450" y="1821"/>
                  </a:lnTo>
                  <a:lnTo>
                    <a:pt x="3465" y="1852"/>
                  </a:lnTo>
                  <a:lnTo>
                    <a:pt x="3487" y="1886"/>
                  </a:lnTo>
                  <a:lnTo>
                    <a:pt x="3517" y="1923"/>
                  </a:lnTo>
                  <a:lnTo>
                    <a:pt x="3553" y="1964"/>
                  </a:lnTo>
                  <a:lnTo>
                    <a:pt x="3594" y="2005"/>
                  </a:lnTo>
                  <a:lnTo>
                    <a:pt x="3640" y="2049"/>
                  </a:lnTo>
                  <a:lnTo>
                    <a:pt x="3688" y="2092"/>
                  </a:lnTo>
                  <a:lnTo>
                    <a:pt x="3739" y="2135"/>
                  </a:lnTo>
                  <a:lnTo>
                    <a:pt x="3790" y="2178"/>
                  </a:lnTo>
                  <a:lnTo>
                    <a:pt x="3841" y="2219"/>
                  </a:lnTo>
                  <a:lnTo>
                    <a:pt x="3890" y="2258"/>
                  </a:lnTo>
                  <a:lnTo>
                    <a:pt x="3938" y="2294"/>
                  </a:lnTo>
                  <a:lnTo>
                    <a:pt x="3982" y="2327"/>
                  </a:lnTo>
                  <a:lnTo>
                    <a:pt x="4022" y="2356"/>
                  </a:lnTo>
                  <a:lnTo>
                    <a:pt x="4056" y="2380"/>
                  </a:lnTo>
                  <a:lnTo>
                    <a:pt x="4082" y="2398"/>
                  </a:lnTo>
                  <a:lnTo>
                    <a:pt x="4105" y="2417"/>
                  </a:lnTo>
                  <a:lnTo>
                    <a:pt x="4128" y="2437"/>
                  </a:lnTo>
                  <a:lnTo>
                    <a:pt x="4149" y="2457"/>
                  </a:lnTo>
                  <a:lnTo>
                    <a:pt x="4169" y="2477"/>
                  </a:lnTo>
                  <a:lnTo>
                    <a:pt x="4187" y="2497"/>
                  </a:lnTo>
                  <a:lnTo>
                    <a:pt x="4205" y="2517"/>
                  </a:lnTo>
                  <a:lnTo>
                    <a:pt x="4223" y="2538"/>
                  </a:lnTo>
                  <a:lnTo>
                    <a:pt x="4238" y="2558"/>
                  </a:lnTo>
                  <a:lnTo>
                    <a:pt x="4253" y="2578"/>
                  </a:lnTo>
                  <a:lnTo>
                    <a:pt x="4269" y="2598"/>
                  </a:lnTo>
                  <a:lnTo>
                    <a:pt x="4283" y="2616"/>
                  </a:lnTo>
                  <a:lnTo>
                    <a:pt x="4296" y="2635"/>
                  </a:lnTo>
                  <a:lnTo>
                    <a:pt x="4310" y="2653"/>
                  </a:lnTo>
                  <a:lnTo>
                    <a:pt x="4323" y="2669"/>
                  </a:lnTo>
                  <a:lnTo>
                    <a:pt x="4336" y="2686"/>
                  </a:lnTo>
                  <a:lnTo>
                    <a:pt x="4319" y="2683"/>
                  </a:lnTo>
                  <a:lnTo>
                    <a:pt x="4305" y="2683"/>
                  </a:lnTo>
                  <a:lnTo>
                    <a:pt x="4293" y="2686"/>
                  </a:lnTo>
                  <a:lnTo>
                    <a:pt x="4284" y="2690"/>
                  </a:lnTo>
                  <a:lnTo>
                    <a:pt x="4276" y="2696"/>
                  </a:lnTo>
                  <a:lnTo>
                    <a:pt x="4271" y="2703"/>
                  </a:lnTo>
                  <a:lnTo>
                    <a:pt x="4267" y="2712"/>
                  </a:lnTo>
                  <a:lnTo>
                    <a:pt x="4266" y="2720"/>
                  </a:lnTo>
                  <a:lnTo>
                    <a:pt x="4250" y="2720"/>
                  </a:lnTo>
                  <a:lnTo>
                    <a:pt x="4234" y="2717"/>
                  </a:lnTo>
                  <a:lnTo>
                    <a:pt x="4222" y="2716"/>
                  </a:lnTo>
                  <a:lnTo>
                    <a:pt x="4211" y="2713"/>
                  </a:lnTo>
                  <a:lnTo>
                    <a:pt x="4200" y="2709"/>
                  </a:lnTo>
                  <a:lnTo>
                    <a:pt x="4190" y="2706"/>
                  </a:lnTo>
                  <a:lnTo>
                    <a:pt x="4182" y="2702"/>
                  </a:lnTo>
                  <a:lnTo>
                    <a:pt x="4172" y="2697"/>
                  </a:lnTo>
                  <a:lnTo>
                    <a:pt x="4139" y="2713"/>
                  </a:lnTo>
                  <a:lnTo>
                    <a:pt x="4112" y="2724"/>
                  </a:lnTo>
                  <a:lnTo>
                    <a:pt x="4090" y="2734"/>
                  </a:lnTo>
                  <a:lnTo>
                    <a:pt x="4072" y="2739"/>
                  </a:lnTo>
                  <a:lnTo>
                    <a:pt x="4056" y="2743"/>
                  </a:lnTo>
                  <a:lnTo>
                    <a:pt x="4043" y="2744"/>
                  </a:lnTo>
                  <a:lnTo>
                    <a:pt x="4031" y="2744"/>
                  </a:lnTo>
                  <a:lnTo>
                    <a:pt x="4021" y="2743"/>
                  </a:lnTo>
                  <a:lnTo>
                    <a:pt x="4009" y="2742"/>
                  </a:lnTo>
                  <a:lnTo>
                    <a:pt x="3997" y="2741"/>
                  </a:lnTo>
                  <a:lnTo>
                    <a:pt x="3984" y="2740"/>
                  </a:lnTo>
                  <a:lnTo>
                    <a:pt x="3968" y="2740"/>
                  </a:lnTo>
                  <a:lnTo>
                    <a:pt x="3950" y="2741"/>
                  </a:lnTo>
                  <a:lnTo>
                    <a:pt x="3928" y="2743"/>
                  </a:lnTo>
                  <a:lnTo>
                    <a:pt x="3901" y="2748"/>
                  </a:lnTo>
                  <a:lnTo>
                    <a:pt x="3868" y="2755"/>
                  </a:lnTo>
                  <a:lnTo>
                    <a:pt x="3883" y="2773"/>
                  </a:lnTo>
                  <a:lnTo>
                    <a:pt x="3894" y="2790"/>
                  </a:lnTo>
                  <a:lnTo>
                    <a:pt x="3902" y="2807"/>
                  </a:lnTo>
                  <a:lnTo>
                    <a:pt x="3907" y="2823"/>
                  </a:lnTo>
                  <a:lnTo>
                    <a:pt x="3909" y="2840"/>
                  </a:lnTo>
                  <a:lnTo>
                    <a:pt x="3911" y="2857"/>
                  </a:lnTo>
                  <a:lnTo>
                    <a:pt x="3913" y="2874"/>
                  </a:lnTo>
                  <a:lnTo>
                    <a:pt x="3915" y="2889"/>
                  </a:lnTo>
                  <a:lnTo>
                    <a:pt x="3917" y="2905"/>
                  </a:lnTo>
                  <a:lnTo>
                    <a:pt x="3922" y="2922"/>
                  </a:lnTo>
                  <a:lnTo>
                    <a:pt x="3929" y="2939"/>
                  </a:lnTo>
                  <a:lnTo>
                    <a:pt x="3940" y="2956"/>
                  </a:lnTo>
                  <a:lnTo>
                    <a:pt x="3955" y="2972"/>
                  </a:lnTo>
                  <a:lnTo>
                    <a:pt x="3974" y="2989"/>
                  </a:lnTo>
                  <a:lnTo>
                    <a:pt x="3999" y="3006"/>
                  </a:lnTo>
                  <a:lnTo>
                    <a:pt x="4031" y="3024"/>
                  </a:lnTo>
                  <a:lnTo>
                    <a:pt x="4035" y="3018"/>
                  </a:lnTo>
                  <a:lnTo>
                    <a:pt x="4036" y="3010"/>
                  </a:lnTo>
                  <a:lnTo>
                    <a:pt x="4036" y="2999"/>
                  </a:lnTo>
                  <a:lnTo>
                    <a:pt x="4035" y="2988"/>
                  </a:lnTo>
                  <a:lnTo>
                    <a:pt x="4031" y="2974"/>
                  </a:lnTo>
                  <a:lnTo>
                    <a:pt x="4028" y="2959"/>
                  </a:lnTo>
                  <a:lnTo>
                    <a:pt x="4022" y="2943"/>
                  </a:lnTo>
                  <a:lnTo>
                    <a:pt x="4017" y="2927"/>
                  </a:lnTo>
                  <a:lnTo>
                    <a:pt x="4011" y="2909"/>
                  </a:lnTo>
                  <a:lnTo>
                    <a:pt x="4005" y="2891"/>
                  </a:lnTo>
                  <a:lnTo>
                    <a:pt x="4001" y="2875"/>
                  </a:lnTo>
                  <a:lnTo>
                    <a:pt x="3995" y="2857"/>
                  </a:lnTo>
                  <a:lnTo>
                    <a:pt x="3990" y="2842"/>
                  </a:lnTo>
                  <a:lnTo>
                    <a:pt x="3988" y="2827"/>
                  </a:lnTo>
                  <a:lnTo>
                    <a:pt x="3985" y="2813"/>
                  </a:lnTo>
                  <a:lnTo>
                    <a:pt x="3984" y="2801"/>
                  </a:lnTo>
                  <a:lnTo>
                    <a:pt x="3997" y="2801"/>
                  </a:lnTo>
                  <a:lnTo>
                    <a:pt x="4011" y="2803"/>
                  </a:lnTo>
                  <a:lnTo>
                    <a:pt x="4024" y="2806"/>
                  </a:lnTo>
                  <a:lnTo>
                    <a:pt x="4037" y="2808"/>
                  </a:lnTo>
                  <a:lnTo>
                    <a:pt x="4051" y="2813"/>
                  </a:lnTo>
                  <a:lnTo>
                    <a:pt x="4064" y="2816"/>
                  </a:lnTo>
                  <a:lnTo>
                    <a:pt x="4077" y="2821"/>
                  </a:lnTo>
                  <a:lnTo>
                    <a:pt x="4090" y="2824"/>
                  </a:lnTo>
                  <a:lnTo>
                    <a:pt x="4104" y="2829"/>
                  </a:lnTo>
                  <a:lnTo>
                    <a:pt x="4117" y="2834"/>
                  </a:lnTo>
                  <a:lnTo>
                    <a:pt x="4130" y="2837"/>
                  </a:lnTo>
                  <a:lnTo>
                    <a:pt x="4143" y="2842"/>
                  </a:lnTo>
                  <a:lnTo>
                    <a:pt x="4156" y="2844"/>
                  </a:lnTo>
                  <a:lnTo>
                    <a:pt x="4170" y="2847"/>
                  </a:lnTo>
                  <a:lnTo>
                    <a:pt x="4183" y="2849"/>
                  </a:lnTo>
                  <a:lnTo>
                    <a:pt x="4196" y="2849"/>
                  </a:lnTo>
                  <a:lnTo>
                    <a:pt x="4199" y="2855"/>
                  </a:lnTo>
                  <a:lnTo>
                    <a:pt x="4209" y="2862"/>
                  </a:lnTo>
                  <a:lnTo>
                    <a:pt x="4224" y="2870"/>
                  </a:lnTo>
                  <a:lnTo>
                    <a:pt x="4244" y="2880"/>
                  </a:lnTo>
                  <a:lnTo>
                    <a:pt x="4267" y="2890"/>
                  </a:lnTo>
                  <a:lnTo>
                    <a:pt x="4294" y="2902"/>
                  </a:lnTo>
                  <a:lnTo>
                    <a:pt x="4324" y="2914"/>
                  </a:lnTo>
                  <a:lnTo>
                    <a:pt x="4354" y="2925"/>
                  </a:lnTo>
                  <a:lnTo>
                    <a:pt x="4385" y="2937"/>
                  </a:lnTo>
                  <a:lnTo>
                    <a:pt x="4415" y="2949"/>
                  </a:lnTo>
                  <a:lnTo>
                    <a:pt x="4445" y="2961"/>
                  </a:lnTo>
                  <a:lnTo>
                    <a:pt x="4473" y="2971"/>
                  </a:lnTo>
                  <a:lnTo>
                    <a:pt x="4498" y="2981"/>
                  </a:lnTo>
                  <a:lnTo>
                    <a:pt x="4519" y="2989"/>
                  </a:lnTo>
                  <a:lnTo>
                    <a:pt x="4535" y="2996"/>
                  </a:lnTo>
                  <a:lnTo>
                    <a:pt x="4547" y="3001"/>
                  </a:lnTo>
                  <a:lnTo>
                    <a:pt x="4551" y="2995"/>
                  </a:lnTo>
                  <a:lnTo>
                    <a:pt x="4558" y="2989"/>
                  </a:lnTo>
                  <a:lnTo>
                    <a:pt x="4569" y="2981"/>
                  </a:lnTo>
                  <a:lnTo>
                    <a:pt x="4582" y="2971"/>
                  </a:lnTo>
                  <a:lnTo>
                    <a:pt x="4595" y="2963"/>
                  </a:lnTo>
                  <a:lnTo>
                    <a:pt x="4607" y="2955"/>
                  </a:lnTo>
                  <a:lnTo>
                    <a:pt x="4614" y="2948"/>
                  </a:lnTo>
                  <a:lnTo>
                    <a:pt x="4618" y="2942"/>
                  </a:lnTo>
                  <a:lnTo>
                    <a:pt x="4623" y="2950"/>
                  </a:lnTo>
                  <a:lnTo>
                    <a:pt x="4633" y="2959"/>
                  </a:lnTo>
                  <a:lnTo>
                    <a:pt x="4643" y="2970"/>
                  </a:lnTo>
                  <a:lnTo>
                    <a:pt x="4657" y="2983"/>
                  </a:lnTo>
                  <a:lnTo>
                    <a:pt x="4673" y="2996"/>
                  </a:lnTo>
                  <a:lnTo>
                    <a:pt x="4688" y="3010"/>
                  </a:lnTo>
                  <a:lnTo>
                    <a:pt x="4706" y="3024"/>
                  </a:lnTo>
                  <a:lnTo>
                    <a:pt x="4723" y="3038"/>
                  </a:lnTo>
                  <a:lnTo>
                    <a:pt x="4741" y="3051"/>
                  </a:lnTo>
                  <a:lnTo>
                    <a:pt x="4759" y="3064"/>
                  </a:lnTo>
                  <a:lnTo>
                    <a:pt x="4774" y="3076"/>
                  </a:lnTo>
                  <a:lnTo>
                    <a:pt x="4789" y="3085"/>
                  </a:lnTo>
                  <a:lnTo>
                    <a:pt x="4803" y="3095"/>
                  </a:lnTo>
                  <a:lnTo>
                    <a:pt x="4814" y="3100"/>
                  </a:lnTo>
                  <a:lnTo>
                    <a:pt x="4823" y="3105"/>
                  </a:lnTo>
                  <a:lnTo>
                    <a:pt x="4829" y="3106"/>
                  </a:lnTo>
                  <a:lnTo>
                    <a:pt x="4835" y="3137"/>
                  </a:lnTo>
                  <a:lnTo>
                    <a:pt x="4850" y="3170"/>
                  </a:lnTo>
                  <a:lnTo>
                    <a:pt x="4876" y="3206"/>
                  </a:lnTo>
                  <a:lnTo>
                    <a:pt x="4909" y="3244"/>
                  </a:lnTo>
                  <a:lnTo>
                    <a:pt x="4949" y="3285"/>
                  </a:lnTo>
                  <a:lnTo>
                    <a:pt x="4994" y="3326"/>
                  </a:lnTo>
                  <a:lnTo>
                    <a:pt x="5043" y="3369"/>
                  </a:lnTo>
                  <a:lnTo>
                    <a:pt x="5096" y="3412"/>
                  </a:lnTo>
                  <a:lnTo>
                    <a:pt x="5151" y="3455"/>
                  </a:lnTo>
                  <a:lnTo>
                    <a:pt x="5206" y="3499"/>
                  </a:lnTo>
                  <a:lnTo>
                    <a:pt x="5261" y="3541"/>
                  </a:lnTo>
                  <a:lnTo>
                    <a:pt x="5314" y="3582"/>
                  </a:lnTo>
                  <a:lnTo>
                    <a:pt x="5365" y="3622"/>
                  </a:lnTo>
                  <a:lnTo>
                    <a:pt x="5411" y="3660"/>
                  </a:lnTo>
                  <a:lnTo>
                    <a:pt x="5452" y="3695"/>
                  </a:lnTo>
                  <a:lnTo>
                    <a:pt x="5486" y="3728"/>
                  </a:lnTo>
                  <a:lnTo>
                    <a:pt x="5502" y="3742"/>
                  </a:lnTo>
                  <a:lnTo>
                    <a:pt x="5524" y="3760"/>
                  </a:lnTo>
                  <a:lnTo>
                    <a:pt x="5548" y="3780"/>
                  </a:lnTo>
                  <a:lnTo>
                    <a:pt x="5576" y="3801"/>
                  </a:lnTo>
                  <a:lnTo>
                    <a:pt x="5607" y="3824"/>
                  </a:lnTo>
                  <a:lnTo>
                    <a:pt x="5639" y="3848"/>
                  </a:lnTo>
                  <a:lnTo>
                    <a:pt x="5672" y="3872"/>
                  </a:lnTo>
                  <a:lnTo>
                    <a:pt x="5703" y="3898"/>
                  </a:lnTo>
                  <a:lnTo>
                    <a:pt x="5733" y="3923"/>
                  </a:lnTo>
                  <a:lnTo>
                    <a:pt x="5760" y="3948"/>
                  </a:lnTo>
                  <a:lnTo>
                    <a:pt x="5783" y="3972"/>
                  </a:lnTo>
                  <a:lnTo>
                    <a:pt x="5802" y="3995"/>
                  </a:lnTo>
                  <a:lnTo>
                    <a:pt x="5816" y="4017"/>
                  </a:lnTo>
                  <a:lnTo>
                    <a:pt x="5823" y="4036"/>
                  </a:lnTo>
                  <a:lnTo>
                    <a:pt x="5822" y="4053"/>
                  </a:lnTo>
                  <a:lnTo>
                    <a:pt x="5814" y="4067"/>
                  </a:lnTo>
                  <a:lnTo>
                    <a:pt x="5826" y="4078"/>
                  </a:lnTo>
                  <a:lnTo>
                    <a:pt x="5840" y="4091"/>
                  </a:lnTo>
                  <a:lnTo>
                    <a:pt x="5858" y="4105"/>
                  </a:lnTo>
                  <a:lnTo>
                    <a:pt x="5878" y="4118"/>
                  </a:lnTo>
                  <a:lnTo>
                    <a:pt x="5902" y="4131"/>
                  </a:lnTo>
                  <a:lnTo>
                    <a:pt x="5927" y="4141"/>
                  </a:lnTo>
                  <a:lnTo>
                    <a:pt x="5952" y="4148"/>
                  </a:lnTo>
                  <a:lnTo>
                    <a:pt x="5978" y="4151"/>
                  </a:lnTo>
                  <a:lnTo>
                    <a:pt x="5982" y="4172"/>
                  </a:lnTo>
                  <a:lnTo>
                    <a:pt x="5994" y="4195"/>
                  </a:lnTo>
                  <a:lnTo>
                    <a:pt x="6011" y="4220"/>
                  </a:lnTo>
                  <a:lnTo>
                    <a:pt x="6035" y="4247"/>
                  </a:lnTo>
                  <a:lnTo>
                    <a:pt x="6063" y="4275"/>
                  </a:lnTo>
                  <a:lnTo>
                    <a:pt x="6095" y="4305"/>
                  </a:lnTo>
                  <a:lnTo>
                    <a:pt x="6129" y="4334"/>
                  </a:lnTo>
                  <a:lnTo>
                    <a:pt x="6166" y="4365"/>
                  </a:lnTo>
                  <a:lnTo>
                    <a:pt x="6204" y="4394"/>
                  </a:lnTo>
                  <a:lnTo>
                    <a:pt x="6241" y="4422"/>
                  </a:lnTo>
                  <a:lnTo>
                    <a:pt x="6279" y="4450"/>
                  </a:lnTo>
                  <a:lnTo>
                    <a:pt x="6314" y="4476"/>
                  </a:lnTo>
                  <a:lnTo>
                    <a:pt x="6347" y="4501"/>
                  </a:lnTo>
                  <a:lnTo>
                    <a:pt x="6378" y="4524"/>
                  </a:lnTo>
                  <a:lnTo>
                    <a:pt x="6404" y="4544"/>
                  </a:lnTo>
                  <a:lnTo>
                    <a:pt x="6424" y="4561"/>
                  </a:lnTo>
                  <a:lnTo>
                    <a:pt x="6438" y="4573"/>
                  </a:lnTo>
                  <a:lnTo>
                    <a:pt x="6452" y="4584"/>
                  </a:lnTo>
                  <a:lnTo>
                    <a:pt x="6466" y="4597"/>
                  </a:lnTo>
                  <a:lnTo>
                    <a:pt x="6480" y="4610"/>
                  </a:lnTo>
                  <a:lnTo>
                    <a:pt x="6495" y="4624"/>
                  </a:lnTo>
                  <a:lnTo>
                    <a:pt x="6509" y="4638"/>
                  </a:lnTo>
                  <a:lnTo>
                    <a:pt x="6525" y="4653"/>
                  </a:lnTo>
                  <a:lnTo>
                    <a:pt x="6539" y="4667"/>
                  </a:lnTo>
                  <a:lnTo>
                    <a:pt x="6553" y="4681"/>
                  </a:lnTo>
                  <a:lnTo>
                    <a:pt x="6567" y="4695"/>
                  </a:lnTo>
                  <a:lnTo>
                    <a:pt x="6580" y="4709"/>
                  </a:lnTo>
                  <a:lnTo>
                    <a:pt x="6593" y="4723"/>
                  </a:lnTo>
                  <a:lnTo>
                    <a:pt x="6605" y="4736"/>
                  </a:lnTo>
                  <a:lnTo>
                    <a:pt x="6616" y="4749"/>
                  </a:lnTo>
                  <a:lnTo>
                    <a:pt x="6626" y="4761"/>
                  </a:lnTo>
                  <a:lnTo>
                    <a:pt x="6635" y="4772"/>
                  </a:lnTo>
                  <a:lnTo>
                    <a:pt x="6650" y="4770"/>
                  </a:lnTo>
                  <a:lnTo>
                    <a:pt x="6663" y="4769"/>
                  </a:lnTo>
                  <a:lnTo>
                    <a:pt x="6673" y="4771"/>
                  </a:lnTo>
                  <a:lnTo>
                    <a:pt x="6682" y="4774"/>
                  </a:lnTo>
                  <a:lnTo>
                    <a:pt x="6692" y="4777"/>
                  </a:lnTo>
                  <a:lnTo>
                    <a:pt x="6701" y="4781"/>
                  </a:lnTo>
                  <a:lnTo>
                    <a:pt x="6714" y="4783"/>
                  </a:lnTo>
                  <a:lnTo>
                    <a:pt x="6729" y="4784"/>
                  </a:lnTo>
                  <a:lnTo>
                    <a:pt x="6731" y="4803"/>
                  </a:lnTo>
                  <a:lnTo>
                    <a:pt x="6736" y="4824"/>
                  </a:lnTo>
                  <a:lnTo>
                    <a:pt x="6746" y="4846"/>
                  </a:lnTo>
                  <a:lnTo>
                    <a:pt x="6757" y="4871"/>
                  </a:lnTo>
                  <a:lnTo>
                    <a:pt x="6771" y="4896"/>
                  </a:lnTo>
                  <a:lnTo>
                    <a:pt x="6789" y="4922"/>
                  </a:lnTo>
                  <a:lnTo>
                    <a:pt x="6808" y="4949"/>
                  </a:lnTo>
                  <a:lnTo>
                    <a:pt x="6829" y="4974"/>
                  </a:lnTo>
                  <a:lnTo>
                    <a:pt x="6851" y="5000"/>
                  </a:lnTo>
                  <a:lnTo>
                    <a:pt x="6876" y="5026"/>
                  </a:lnTo>
                  <a:lnTo>
                    <a:pt x="6902" y="5051"/>
                  </a:lnTo>
                  <a:lnTo>
                    <a:pt x="6928" y="5074"/>
                  </a:lnTo>
                  <a:lnTo>
                    <a:pt x="6954" y="5097"/>
                  </a:lnTo>
                  <a:lnTo>
                    <a:pt x="6981" y="5115"/>
                  </a:lnTo>
                  <a:lnTo>
                    <a:pt x="7008" y="5133"/>
                  </a:lnTo>
                  <a:lnTo>
                    <a:pt x="7035" y="5148"/>
                  </a:lnTo>
                  <a:lnTo>
                    <a:pt x="7050" y="5132"/>
                  </a:lnTo>
                  <a:lnTo>
                    <a:pt x="7068" y="5114"/>
                  </a:lnTo>
                  <a:lnTo>
                    <a:pt x="7089" y="5094"/>
                  </a:lnTo>
                  <a:lnTo>
                    <a:pt x="7112" y="5074"/>
                  </a:lnTo>
                  <a:lnTo>
                    <a:pt x="7137" y="5053"/>
                  </a:lnTo>
                  <a:lnTo>
                    <a:pt x="7162" y="5031"/>
                  </a:lnTo>
                  <a:lnTo>
                    <a:pt x="7187" y="5009"/>
                  </a:lnTo>
                  <a:lnTo>
                    <a:pt x="7213" y="4986"/>
                  </a:lnTo>
                  <a:lnTo>
                    <a:pt x="7238" y="4963"/>
                  </a:lnTo>
                  <a:lnTo>
                    <a:pt x="7261" y="4939"/>
                  </a:lnTo>
                  <a:lnTo>
                    <a:pt x="7283" y="4916"/>
                  </a:lnTo>
                  <a:lnTo>
                    <a:pt x="7301" y="4892"/>
                  </a:lnTo>
                  <a:lnTo>
                    <a:pt x="7317" y="4870"/>
                  </a:lnTo>
                  <a:lnTo>
                    <a:pt x="7328" y="4848"/>
                  </a:lnTo>
                  <a:lnTo>
                    <a:pt x="7337" y="4826"/>
                  </a:lnTo>
                  <a:lnTo>
                    <a:pt x="7339" y="4806"/>
                  </a:lnTo>
                  <a:lnTo>
                    <a:pt x="7372" y="4799"/>
                  </a:lnTo>
                  <a:lnTo>
                    <a:pt x="7387" y="4783"/>
                  </a:lnTo>
                  <a:lnTo>
                    <a:pt x="7390" y="4758"/>
                  </a:lnTo>
                  <a:lnTo>
                    <a:pt x="7386" y="4730"/>
                  </a:lnTo>
                  <a:lnTo>
                    <a:pt x="7382" y="4703"/>
                  </a:lnTo>
                  <a:lnTo>
                    <a:pt x="7385" y="4678"/>
                  </a:lnTo>
                  <a:lnTo>
                    <a:pt x="7400" y="4662"/>
                  </a:lnTo>
                  <a:lnTo>
                    <a:pt x="7433" y="4655"/>
                  </a:lnTo>
                  <a:lnTo>
                    <a:pt x="7434" y="4661"/>
                  </a:lnTo>
                  <a:lnTo>
                    <a:pt x="7438" y="4669"/>
                  </a:lnTo>
                  <a:lnTo>
                    <a:pt x="7442" y="4678"/>
                  </a:lnTo>
                  <a:lnTo>
                    <a:pt x="7451" y="4689"/>
                  </a:lnTo>
                  <a:lnTo>
                    <a:pt x="7460" y="4698"/>
                  </a:lnTo>
                  <a:lnTo>
                    <a:pt x="7473" y="4707"/>
                  </a:lnTo>
                  <a:lnTo>
                    <a:pt x="7487" y="4711"/>
                  </a:lnTo>
                  <a:lnTo>
                    <a:pt x="7504" y="4714"/>
                  </a:lnTo>
                  <a:lnTo>
                    <a:pt x="7508" y="4734"/>
                  </a:lnTo>
                  <a:lnTo>
                    <a:pt x="7521" y="4758"/>
                  </a:lnTo>
                  <a:lnTo>
                    <a:pt x="7540" y="4788"/>
                  </a:lnTo>
                  <a:lnTo>
                    <a:pt x="7566" y="4818"/>
                  </a:lnTo>
                  <a:lnTo>
                    <a:pt x="7596" y="4849"/>
                  </a:lnTo>
                  <a:lnTo>
                    <a:pt x="7630" y="4880"/>
                  </a:lnTo>
                  <a:lnTo>
                    <a:pt x="7666" y="4909"/>
                  </a:lnTo>
                  <a:lnTo>
                    <a:pt x="7703" y="4934"/>
                  </a:lnTo>
                  <a:lnTo>
                    <a:pt x="7741" y="4956"/>
                  </a:lnTo>
                  <a:lnTo>
                    <a:pt x="7776" y="4971"/>
                  </a:lnTo>
                  <a:lnTo>
                    <a:pt x="7810" y="4979"/>
                  </a:lnTo>
                  <a:lnTo>
                    <a:pt x="7841" y="4979"/>
                  </a:lnTo>
                  <a:lnTo>
                    <a:pt x="7867" y="4969"/>
                  </a:lnTo>
                  <a:lnTo>
                    <a:pt x="7885" y="4947"/>
                  </a:lnTo>
                  <a:lnTo>
                    <a:pt x="7898" y="4913"/>
                  </a:lnTo>
                  <a:lnTo>
                    <a:pt x="7903" y="4866"/>
                  </a:lnTo>
                  <a:lnTo>
                    <a:pt x="7914" y="4865"/>
                  </a:lnTo>
                  <a:lnTo>
                    <a:pt x="7928" y="4863"/>
                  </a:lnTo>
                  <a:lnTo>
                    <a:pt x="7944" y="4859"/>
                  </a:lnTo>
                  <a:lnTo>
                    <a:pt x="7962" y="4855"/>
                  </a:lnTo>
                  <a:lnTo>
                    <a:pt x="7978" y="4850"/>
                  </a:lnTo>
                  <a:lnTo>
                    <a:pt x="7995" y="4846"/>
                  </a:lnTo>
                  <a:lnTo>
                    <a:pt x="8009" y="4844"/>
                  </a:lnTo>
                  <a:lnTo>
                    <a:pt x="8021" y="4843"/>
                  </a:lnTo>
                  <a:lnTo>
                    <a:pt x="8019" y="4856"/>
                  </a:lnTo>
                  <a:lnTo>
                    <a:pt x="8017" y="4870"/>
                  </a:lnTo>
                  <a:lnTo>
                    <a:pt x="8012" y="4883"/>
                  </a:lnTo>
                  <a:lnTo>
                    <a:pt x="8006" y="4897"/>
                  </a:lnTo>
                  <a:lnTo>
                    <a:pt x="7998" y="4911"/>
                  </a:lnTo>
                  <a:lnTo>
                    <a:pt x="7991" y="4925"/>
                  </a:lnTo>
                  <a:lnTo>
                    <a:pt x="7982" y="4939"/>
                  </a:lnTo>
                  <a:lnTo>
                    <a:pt x="7974" y="4953"/>
                  </a:lnTo>
                  <a:lnTo>
                    <a:pt x="7965" y="4967"/>
                  </a:lnTo>
                  <a:lnTo>
                    <a:pt x="7956" y="4981"/>
                  </a:lnTo>
                  <a:lnTo>
                    <a:pt x="7949" y="4996"/>
                  </a:lnTo>
                  <a:lnTo>
                    <a:pt x="7942" y="5010"/>
                  </a:lnTo>
                  <a:lnTo>
                    <a:pt x="7935" y="5024"/>
                  </a:lnTo>
                  <a:lnTo>
                    <a:pt x="7930" y="5038"/>
                  </a:lnTo>
                  <a:lnTo>
                    <a:pt x="7928" y="5052"/>
                  </a:lnTo>
                  <a:lnTo>
                    <a:pt x="7927" y="5065"/>
                  </a:lnTo>
                  <a:lnTo>
                    <a:pt x="7916" y="5068"/>
                  </a:lnTo>
                  <a:lnTo>
                    <a:pt x="7902" y="5079"/>
                  </a:lnTo>
                  <a:lnTo>
                    <a:pt x="7884" y="5095"/>
                  </a:lnTo>
                  <a:lnTo>
                    <a:pt x="7865" y="5117"/>
                  </a:lnTo>
                  <a:lnTo>
                    <a:pt x="7845" y="5142"/>
                  </a:lnTo>
                  <a:lnTo>
                    <a:pt x="7823" y="5171"/>
                  </a:lnTo>
                  <a:lnTo>
                    <a:pt x="7801" y="5201"/>
                  </a:lnTo>
                  <a:lnTo>
                    <a:pt x="7780" y="5234"/>
                  </a:lnTo>
                  <a:lnTo>
                    <a:pt x="7757" y="5266"/>
                  </a:lnTo>
                  <a:lnTo>
                    <a:pt x="7737" y="5298"/>
                  </a:lnTo>
                  <a:lnTo>
                    <a:pt x="7719" y="5328"/>
                  </a:lnTo>
                  <a:lnTo>
                    <a:pt x="7702" y="5356"/>
                  </a:lnTo>
                  <a:lnTo>
                    <a:pt x="7688" y="5382"/>
                  </a:lnTo>
                  <a:lnTo>
                    <a:pt x="7677" y="5402"/>
                  </a:lnTo>
                  <a:lnTo>
                    <a:pt x="7670" y="5419"/>
                  </a:lnTo>
                  <a:lnTo>
                    <a:pt x="7668" y="5428"/>
                  </a:lnTo>
                  <a:lnTo>
                    <a:pt x="7648" y="5466"/>
                  </a:lnTo>
                  <a:lnTo>
                    <a:pt x="7623" y="5504"/>
                  </a:lnTo>
                  <a:lnTo>
                    <a:pt x="7595" y="5543"/>
                  </a:lnTo>
                  <a:lnTo>
                    <a:pt x="7563" y="5583"/>
                  </a:lnTo>
                  <a:lnTo>
                    <a:pt x="7528" y="5623"/>
                  </a:lnTo>
                  <a:lnTo>
                    <a:pt x="7492" y="5663"/>
                  </a:lnTo>
                  <a:lnTo>
                    <a:pt x="7453" y="5703"/>
                  </a:lnTo>
                  <a:lnTo>
                    <a:pt x="7413" y="5743"/>
                  </a:lnTo>
                  <a:lnTo>
                    <a:pt x="7372" y="5783"/>
                  </a:lnTo>
                  <a:lnTo>
                    <a:pt x="7331" y="5822"/>
                  </a:lnTo>
                  <a:lnTo>
                    <a:pt x="7290" y="5860"/>
                  </a:lnTo>
                  <a:lnTo>
                    <a:pt x="7249" y="5898"/>
                  </a:lnTo>
                  <a:lnTo>
                    <a:pt x="7210" y="5934"/>
                  </a:lnTo>
                  <a:lnTo>
                    <a:pt x="7172" y="5971"/>
                  </a:lnTo>
                  <a:lnTo>
                    <a:pt x="7137" y="6005"/>
                  </a:lnTo>
                  <a:lnTo>
                    <a:pt x="7105" y="6039"/>
                  </a:lnTo>
                  <a:lnTo>
                    <a:pt x="7098" y="6048"/>
                  </a:lnTo>
                  <a:lnTo>
                    <a:pt x="7084" y="6061"/>
                  </a:lnTo>
                  <a:lnTo>
                    <a:pt x="7065" y="6079"/>
                  </a:lnTo>
                  <a:lnTo>
                    <a:pt x="7043" y="6100"/>
                  </a:lnTo>
                  <a:lnTo>
                    <a:pt x="7016" y="6122"/>
                  </a:lnTo>
                  <a:lnTo>
                    <a:pt x="6985" y="6147"/>
                  </a:lnTo>
                  <a:lnTo>
                    <a:pt x="6954" y="6173"/>
                  </a:lnTo>
                  <a:lnTo>
                    <a:pt x="6921" y="6199"/>
                  </a:lnTo>
                  <a:lnTo>
                    <a:pt x="6885" y="6223"/>
                  </a:lnTo>
                  <a:lnTo>
                    <a:pt x="6851" y="6248"/>
                  </a:lnTo>
                  <a:lnTo>
                    <a:pt x="6817" y="6270"/>
                  </a:lnTo>
                  <a:lnTo>
                    <a:pt x="6784" y="6290"/>
                  </a:lnTo>
                  <a:lnTo>
                    <a:pt x="6754" y="6308"/>
                  </a:lnTo>
                  <a:lnTo>
                    <a:pt x="6727" y="6321"/>
                  </a:lnTo>
                  <a:lnTo>
                    <a:pt x="6702" y="6329"/>
                  </a:lnTo>
                  <a:lnTo>
                    <a:pt x="6682" y="6331"/>
                  </a:lnTo>
                  <a:lnTo>
                    <a:pt x="6681" y="6310"/>
                  </a:lnTo>
                  <a:lnTo>
                    <a:pt x="6679" y="6290"/>
                  </a:lnTo>
                  <a:lnTo>
                    <a:pt x="6675" y="6270"/>
                  </a:lnTo>
                  <a:lnTo>
                    <a:pt x="6670" y="6252"/>
                  </a:lnTo>
                  <a:lnTo>
                    <a:pt x="6663" y="6234"/>
                  </a:lnTo>
                  <a:lnTo>
                    <a:pt x="6656" y="6216"/>
                  </a:lnTo>
                  <a:lnTo>
                    <a:pt x="6648" y="6199"/>
                  </a:lnTo>
                  <a:lnTo>
                    <a:pt x="6639" y="6182"/>
                  </a:lnTo>
                  <a:lnTo>
                    <a:pt x="6628" y="6166"/>
                  </a:lnTo>
                  <a:lnTo>
                    <a:pt x="6616" y="6149"/>
                  </a:lnTo>
                  <a:lnTo>
                    <a:pt x="6605" y="6133"/>
                  </a:lnTo>
                  <a:lnTo>
                    <a:pt x="6593" y="6118"/>
                  </a:lnTo>
                  <a:lnTo>
                    <a:pt x="6580" y="6101"/>
                  </a:lnTo>
                  <a:lnTo>
                    <a:pt x="6567" y="6085"/>
                  </a:lnTo>
                  <a:lnTo>
                    <a:pt x="6554" y="6068"/>
                  </a:lnTo>
                  <a:lnTo>
                    <a:pt x="6541" y="6051"/>
                  </a:lnTo>
                  <a:lnTo>
                    <a:pt x="6539" y="6038"/>
                  </a:lnTo>
                  <a:lnTo>
                    <a:pt x="6533" y="6019"/>
                  </a:lnTo>
                  <a:lnTo>
                    <a:pt x="6522" y="5995"/>
                  </a:lnTo>
                  <a:lnTo>
                    <a:pt x="6509" y="5971"/>
                  </a:lnTo>
                  <a:lnTo>
                    <a:pt x="6492" y="5948"/>
                  </a:lnTo>
                  <a:lnTo>
                    <a:pt x="6472" y="5928"/>
                  </a:lnTo>
                  <a:lnTo>
                    <a:pt x="6449" y="5914"/>
                  </a:lnTo>
                  <a:lnTo>
                    <a:pt x="6424" y="5910"/>
                  </a:lnTo>
                  <a:lnTo>
                    <a:pt x="6425" y="5883"/>
                  </a:lnTo>
                  <a:lnTo>
                    <a:pt x="6428" y="5858"/>
                  </a:lnTo>
                  <a:lnTo>
                    <a:pt x="6435" y="5836"/>
                  </a:lnTo>
                  <a:lnTo>
                    <a:pt x="6444" y="5814"/>
                  </a:lnTo>
                  <a:lnTo>
                    <a:pt x="6454" y="5795"/>
                  </a:lnTo>
                  <a:lnTo>
                    <a:pt x="6467" y="5777"/>
                  </a:lnTo>
                  <a:lnTo>
                    <a:pt x="6481" y="5759"/>
                  </a:lnTo>
                  <a:lnTo>
                    <a:pt x="6498" y="5743"/>
                  </a:lnTo>
                  <a:lnTo>
                    <a:pt x="6514" y="5726"/>
                  </a:lnTo>
                  <a:lnTo>
                    <a:pt x="6533" y="5710"/>
                  </a:lnTo>
                  <a:lnTo>
                    <a:pt x="6553" y="5693"/>
                  </a:lnTo>
                  <a:lnTo>
                    <a:pt x="6573" y="5676"/>
                  </a:lnTo>
                  <a:lnTo>
                    <a:pt x="6594" y="5657"/>
                  </a:lnTo>
                  <a:lnTo>
                    <a:pt x="6615" y="5638"/>
                  </a:lnTo>
                  <a:lnTo>
                    <a:pt x="6637" y="5617"/>
                  </a:lnTo>
                  <a:lnTo>
                    <a:pt x="6660" y="5594"/>
                  </a:lnTo>
                  <a:lnTo>
                    <a:pt x="6612" y="5582"/>
                  </a:lnTo>
                  <a:lnTo>
                    <a:pt x="6608" y="5571"/>
                  </a:lnTo>
                  <a:lnTo>
                    <a:pt x="6599" y="5555"/>
                  </a:lnTo>
                  <a:lnTo>
                    <a:pt x="6583" y="5533"/>
                  </a:lnTo>
                  <a:lnTo>
                    <a:pt x="6563" y="5507"/>
                  </a:lnTo>
                  <a:lnTo>
                    <a:pt x="6539" y="5476"/>
                  </a:lnTo>
                  <a:lnTo>
                    <a:pt x="6512" y="5443"/>
                  </a:lnTo>
                  <a:lnTo>
                    <a:pt x="6482" y="5409"/>
                  </a:lnTo>
                  <a:lnTo>
                    <a:pt x="6451" y="5375"/>
                  </a:lnTo>
                  <a:lnTo>
                    <a:pt x="6418" y="5341"/>
                  </a:lnTo>
                  <a:lnTo>
                    <a:pt x="6386" y="5308"/>
                  </a:lnTo>
                  <a:lnTo>
                    <a:pt x="6354" y="5276"/>
                  </a:lnTo>
                  <a:lnTo>
                    <a:pt x="6325" y="5249"/>
                  </a:lnTo>
                  <a:lnTo>
                    <a:pt x="6297" y="5227"/>
                  </a:lnTo>
                  <a:lnTo>
                    <a:pt x="6272" y="5209"/>
                  </a:lnTo>
                  <a:lnTo>
                    <a:pt x="6252" y="5198"/>
                  </a:lnTo>
                  <a:lnTo>
                    <a:pt x="6236" y="5194"/>
                  </a:lnTo>
                  <a:lnTo>
                    <a:pt x="6233" y="5181"/>
                  </a:lnTo>
                  <a:lnTo>
                    <a:pt x="6227" y="5168"/>
                  </a:lnTo>
                  <a:lnTo>
                    <a:pt x="6218" y="5155"/>
                  </a:lnTo>
                  <a:lnTo>
                    <a:pt x="6206" y="5142"/>
                  </a:lnTo>
                  <a:lnTo>
                    <a:pt x="6192" y="5128"/>
                  </a:lnTo>
                  <a:lnTo>
                    <a:pt x="6177" y="5115"/>
                  </a:lnTo>
                  <a:lnTo>
                    <a:pt x="6160" y="5102"/>
                  </a:lnTo>
                  <a:lnTo>
                    <a:pt x="6143" y="5090"/>
                  </a:lnTo>
                  <a:lnTo>
                    <a:pt x="6125" y="5075"/>
                  </a:lnTo>
                  <a:lnTo>
                    <a:pt x="6109" y="5063"/>
                  </a:lnTo>
                  <a:lnTo>
                    <a:pt x="6093" y="5050"/>
                  </a:lnTo>
                  <a:lnTo>
                    <a:pt x="6079" y="5037"/>
                  </a:lnTo>
                  <a:lnTo>
                    <a:pt x="6068" y="5023"/>
                  </a:lnTo>
                  <a:lnTo>
                    <a:pt x="6058" y="5010"/>
                  </a:lnTo>
                  <a:lnTo>
                    <a:pt x="6052" y="4996"/>
                  </a:lnTo>
                  <a:lnTo>
                    <a:pt x="6050" y="4983"/>
                  </a:lnTo>
                  <a:lnTo>
                    <a:pt x="6050" y="4966"/>
                  </a:lnTo>
                  <a:lnTo>
                    <a:pt x="6050" y="4950"/>
                  </a:lnTo>
                  <a:lnTo>
                    <a:pt x="6049" y="4931"/>
                  </a:lnTo>
                  <a:lnTo>
                    <a:pt x="6046" y="4912"/>
                  </a:lnTo>
                  <a:lnTo>
                    <a:pt x="6044" y="4893"/>
                  </a:lnTo>
                  <a:lnTo>
                    <a:pt x="6039" y="4873"/>
                  </a:lnTo>
                  <a:lnTo>
                    <a:pt x="6032" y="4855"/>
                  </a:lnTo>
                  <a:lnTo>
                    <a:pt x="6024" y="4835"/>
                  </a:lnTo>
                  <a:lnTo>
                    <a:pt x="6012" y="4816"/>
                  </a:lnTo>
                  <a:lnTo>
                    <a:pt x="5998" y="4798"/>
                  </a:lnTo>
                  <a:lnTo>
                    <a:pt x="5982" y="4781"/>
                  </a:lnTo>
                  <a:lnTo>
                    <a:pt x="5961" y="4764"/>
                  </a:lnTo>
                  <a:lnTo>
                    <a:pt x="5936" y="4749"/>
                  </a:lnTo>
                  <a:lnTo>
                    <a:pt x="5908" y="4735"/>
                  </a:lnTo>
                  <a:lnTo>
                    <a:pt x="5876" y="4723"/>
                  </a:lnTo>
                  <a:lnTo>
                    <a:pt x="5838" y="4714"/>
                  </a:lnTo>
                  <a:lnTo>
                    <a:pt x="5829" y="4718"/>
                  </a:lnTo>
                  <a:lnTo>
                    <a:pt x="5821" y="4722"/>
                  </a:lnTo>
                  <a:lnTo>
                    <a:pt x="5813" y="4727"/>
                  </a:lnTo>
                  <a:lnTo>
                    <a:pt x="5806" y="4731"/>
                  </a:lnTo>
                  <a:lnTo>
                    <a:pt x="5798" y="4736"/>
                  </a:lnTo>
                  <a:lnTo>
                    <a:pt x="5794" y="4739"/>
                  </a:lnTo>
                  <a:lnTo>
                    <a:pt x="5791" y="4744"/>
                  </a:lnTo>
                  <a:lnTo>
                    <a:pt x="5790" y="4749"/>
                  </a:lnTo>
                  <a:lnTo>
                    <a:pt x="5767" y="4745"/>
                  </a:lnTo>
                  <a:lnTo>
                    <a:pt x="5741" y="4735"/>
                  </a:lnTo>
                  <a:lnTo>
                    <a:pt x="5713" y="4719"/>
                  </a:lnTo>
                  <a:lnTo>
                    <a:pt x="5682" y="4698"/>
                  </a:lnTo>
                  <a:lnTo>
                    <a:pt x="5650" y="4674"/>
                  </a:lnTo>
                  <a:lnTo>
                    <a:pt x="5619" y="4645"/>
                  </a:lnTo>
                  <a:lnTo>
                    <a:pt x="5586" y="4616"/>
                  </a:lnTo>
                  <a:lnTo>
                    <a:pt x="5554" y="4584"/>
                  </a:lnTo>
                  <a:lnTo>
                    <a:pt x="5522" y="4553"/>
                  </a:lnTo>
                  <a:lnTo>
                    <a:pt x="5493" y="4521"/>
                  </a:lnTo>
                  <a:lnTo>
                    <a:pt x="5464" y="4490"/>
                  </a:lnTo>
                  <a:lnTo>
                    <a:pt x="5438" y="4461"/>
                  </a:lnTo>
                  <a:lnTo>
                    <a:pt x="5415" y="4435"/>
                  </a:lnTo>
                  <a:lnTo>
                    <a:pt x="5395" y="4414"/>
                  </a:lnTo>
                  <a:lnTo>
                    <a:pt x="5380" y="4396"/>
                  </a:lnTo>
                  <a:lnTo>
                    <a:pt x="5368" y="4385"/>
                  </a:lnTo>
                  <a:lnTo>
                    <a:pt x="5330" y="4345"/>
                  </a:lnTo>
                  <a:lnTo>
                    <a:pt x="5292" y="4304"/>
                  </a:lnTo>
                  <a:lnTo>
                    <a:pt x="5256" y="4261"/>
                  </a:lnTo>
                  <a:lnTo>
                    <a:pt x="5219" y="4219"/>
                  </a:lnTo>
                  <a:lnTo>
                    <a:pt x="5184" y="4177"/>
                  </a:lnTo>
                  <a:lnTo>
                    <a:pt x="5149" y="4134"/>
                  </a:lnTo>
                  <a:lnTo>
                    <a:pt x="5112" y="4091"/>
                  </a:lnTo>
                  <a:lnTo>
                    <a:pt x="5076" y="4049"/>
                  </a:lnTo>
                  <a:lnTo>
                    <a:pt x="5037" y="4006"/>
                  </a:lnTo>
                  <a:lnTo>
                    <a:pt x="4998" y="3965"/>
                  </a:lnTo>
                  <a:lnTo>
                    <a:pt x="4957" y="3925"/>
                  </a:lnTo>
                  <a:lnTo>
                    <a:pt x="4914" y="3885"/>
                  </a:lnTo>
                  <a:lnTo>
                    <a:pt x="4868" y="3847"/>
                  </a:lnTo>
                  <a:lnTo>
                    <a:pt x="4818" y="3809"/>
                  </a:lnTo>
                  <a:lnTo>
                    <a:pt x="4767" y="3774"/>
                  </a:lnTo>
                  <a:lnTo>
                    <a:pt x="4712" y="3740"/>
                  </a:lnTo>
                  <a:lnTo>
                    <a:pt x="4668" y="3714"/>
                  </a:lnTo>
                  <a:lnTo>
                    <a:pt x="4626" y="3687"/>
                  </a:lnTo>
                  <a:lnTo>
                    <a:pt x="4585" y="3656"/>
                  </a:lnTo>
                  <a:lnTo>
                    <a:pt x="4545" y="3624"/>
                  </a:lnTo>
                  <a:lnTo>
                    <a:pt x="4505" y="3590"/>
                  </a:lnTo>
                  <a:lnTo>
                    <a:pt x="4467" y="3556"/>
                  </a:lnTo>
                  <a:lnTo>
                    <a:pt x="4430" y="3520"/>
                  </a:lnTo>
                  <a:lnTo>
                    <a:pt x="4392" y="3483"/>
                  </a:lnTo>
                  <a:lnTo>
                    <a:pt x="4357" y="3447"/>
                  </a:lnTo>
                  <a:lnTo>
                    <a:pt x="4321" y="3409"/>
                  </a:lnTo>
                  <a:lnTo>
                    <a:pt x="4287" y="3373"/>
                  </a:lnTo>
                  <a:lnTo>
                    <a:pt x="4253" y="3335"/>
                  </a:lnTo>
                  <a:lnTo>
                    <a:pt x="4220" y="3300"/>
                  </a:lnTo>
                  <a:lnTo>
                    <a:pt x="4187" y="3265"/>
                  </a:lnTo>
                  <a:lnTo>
                    <a:pt x="4156" y="3232"/>
                  </a:lnTo>
                  <a:lnTo>
                    <a:pt x="4125" y="3200"/>
                  </a:lnTo>
                  <a:lnTo>
                    <a:pt x="4116" y="3190"/>
                  </a:lnTo>
                  <a:lnTo>
                    <a:pt x="4105" y="3174"/>
                  </a:lnTo>
                  <a:lnTo>
                    <a:pt x="4093" y="3157"/>
                  </a:lnTo>
                  <a:lnTo>
                    <a:pt x="4082" y="3136"/>
                  </a:lnTo>
                  <a:lnTo>
                    <a:pt x="4068" y="3113"/>
                  </a:lnTo>
                  <a:lnTo>
                    <a:pt x="4054" y="3090"/>
                  </a:lnTo>
                  <a:lnTo>
                    <a:pt x="4038" y="3065"/>
                  </a:lnTo>
                  <a:lnTo>
                    <a:pt x="4023" y="3041"/>
                  </a:lnTo>
                  <a:lnTo>
                    <a:pt x="4005" y="3016"/>
                  </a:lnTo>
                  <a:lnTo>
                    <a:pt x="3988" y="2992"/>
                  </a:lnTo>
                  <a:lnTo>
                    <a:pt x="3970" y="2970"/>
                  </a:lnTo>
                  <a:lnTo>
                    <a:pt x="3950" y="2951"/>
                  </a:lnTo>
                  <a:lnTo>
                    <a:pt x="3931" y="2934"/>
                  </a:lnTo>
                  <a:lnTo>
                    <a:pt x="3910" y="2921"/>
                  </a:lnTo>
                  <a:lnTo>
                    <a:pt x="3889" y="2911"/>
                  </a:lnTo>
                  <a:lnTo>
                    <a:pt x="3868" y="2907"/>
                  </a:lnTo>
                  <a:lnTo>
                    <a:pt x="3843" y="2918"/>
                  </a:lnTo>
                  <a:lnTo>
                    <a:pt x="3809" y="2914"/>
                  </a:lnTo>
                  <a:lnTo>
                    <a:pt x="3777" y="2903"/>
                  </a:lnTo>
                  <a:lnTo>
                    <a:pt x="3748" y="2888"/>
                  </a:lnTo>
                  <a:lnTo>
                    <a:pt x="3720" y="2869"/>
                  </a:lnTo>
                  <a:lnTo>
                    <a:pt x="3693" y="2847"/>
                  </a:lnTo>
                  <a:lnTo>
                    <a:pt x="3668" y="2821"/>
                  </a:lnTo>
                  <a:lnTo>
                    <a:pt x="3646" y="2795"/>
                  </a:lnTo>
                  <a:lnTo>
                    <a:pt x="3623" y="2767"/>
                  </a:lnTo>
                  <a:lnTo>
                    <a:pt x="3603" y="2737"/>
                  </a:lnTo>
                  <a:lnTo>
                    <a:pt x="3585" y="2709"/>
                  </a:lnTo>
                  <a:lnTo>
                    <a:pt x="3567" y="2681"/>
                  </a:lnTo>
                  <a:lnTo>
                    <a:pt x="3551" y="2655"/>
                  </a:lnTo>
                  <a:lnTo>
                    <a:pt x="3534" y="2632"/>
                  </a:lnTo>
                  <a:lnTo>
                    <a:pt x="3520" y="2610"/>
                  </a:lnTo>
                  <a:lnTo>
                    <a:pt x="3505" y="2593"/>
                  </a:lnTo>
                  <a:lnTo>
                    <a:pt x="3492" y="2580"/>
                  </a:lnTo>
                  <a:lnTo>
                    <a:pt x="3486" y="2574"/>
                  </a:lnTo>
                  <a:lnTo>
                    <a:pt x="3475" y="2566"/>
                  </a:lnTo>
                  <a:lnTo>
                    <a:pt x="3464" y="2556"/>
                  </a:lnTo>
                  <a:lnTo>
                    <a:pt x="3448" y="2545"/>
                  </a:lnTo>
                  <a:lnTo>
                    <a:pt x="3432" y="2532"/>
                  </a:lnTo>
                  <a:lnTo>
                    <a:pt x="3413" y="2518"/>
                  </a:lnTo>
                  <a:lnTo>
                    <a:pt x="3394" y="2504"/>
                  </a:lnTo>
                  <a:lnTo>
                    <a:pt x="3374" y="2488"/>
                  </a:lnTo>
                  <a:lnTo>
                    <a:pt x="3354" y="2474"/>
                  </a:lnTo>
                  <a:lnTo>
                    <a:pt x="3336" y="2461"/>
                  </a:lnTo>
                  <a:lnTo>
                    <a:pt x="3317" y="2448"/>
                  </a:lnTo>
                  <a:lnTo>
                    <a:pt x="3300" y="2438"/>
                  </a:lnTo>
                  <a:lnTo>
                    <a:pt x="3285" y="2428"/>
                  </a:lnTo>
                  <a:lnTo>
                    <a:pt x="3273" y="2421"/>
                  </a:lnTo>
                  <a:lnTo>
                    <a:pt x="3263" y="2417"/>
                  </a:lnTo>
                  <a:lnTo>
                    <a:pt x="3257" y="2415"/>
                  </a:lnTo>
                  <a:lnTo>
                    <a:pt x="3253" y="2393"/>
                  </a:lnTo>
                  <a:lnTo>
                    <a:pt x="3242" y="2368"/>
                  </a:lnTo>
                  <a:lnTo>
                    <a:pt x="3224" y="2344"/>
                  </a:lnTo>
                  <a:lnTo>
                    <a:pt x="3200" y="2318"/>
                  </a:lnTo>
                  <a:lnTo>
                    <a:pt x="3172" y="2292"/>
                  </a:lnTo>
                  <a:lnTo>
                    <a:pt x="3140" y="2265"/>
                  </a:lnTo>
                  <a:lnTo>
                    <a:pt x="3105" y="2238"/>
                  </a:lnTo>
                  <a:lnTo>
                    <a:pt x="3069" y="2211"/>
                  </a:lnTo>
                  <a:lnTo>
                    <a:pt x="3031" y="2184"/>
                  </a:lnTo>
                  <a:lnTo>
                    <a:pt x="2994" y="2158"/>
                  </a:lnTo>
                  <a:lnTo>
                    <a:pt x="2956" y="2132"/>
                  </a:lnTo>
                  <a:lnTo>
                    <a:pt x="2921" y="2106"/>
                  </a:lnTo>
                  <a:lnTo>
                    <a:pt x="2887" y="2082"/>
                  </a:lnTo>
                  <a:lnTo>
                    <a:pt x="2857" y="2058"/>
                  </a:lnTo>
                  <a:lnTo>
                    <a:pt x="2831" y="2037"/>
                  </a:lnTo>
                  <a:lnTo>
                    <a:pt x="2811" y="2016"/>
                  </a:lnTo>
                  <a:lnTo>
                    <a:pt x="2800" y="2003"/>
                  </a:lnTo>
                  <a:lnTo>
                    <a:pt x="2789" y="1990"/>
                  </a:lnTo>
                  <a:lnTo>
                    <a:pt x="2781" y="1977"/>
                  </a:lnTo>
                  <a:lnTo>
                    <a:pt x="2774" y="1964"/>
                  </a:lnTo>
                  <a:lnTo>
                    <a:pt x="2769" y="1950"/>
                  </a:lnTo>
                  <a:lnTo>
                    <a:pt x="2766" y="1937"/>
                  </a:lnTo>
                  <a:lnTo>
                    <a:pt x="2763" y="1924"/>
                  </a:lnTo>
                  <a:lnTo>
                    <a:pt x="2762" y="1911"/>
                  </a:lnTo>
                  <a:lnTo>
                    <a:pt x="2761" y="1899"/>
                  </a:lnTo>
                  <a:lnTo>
                    <a:pt x="2761" y="1884"/>
                  </a:lnTo>
                  <a:lnTo>
                    <a:pt x="2761" y="1871"/>
                  </a:lnTo>
                  <a:lnTo>
                    <a:pt x="2762" y="1859"/>
                  </a:lnTo>
                  <a:lnTo>
                    <a:pt x="2763" y="1846"/>
                  </a:lnTo>
                  <a:lnTo>
                    <a:pt x="2763" y="1832"/>
                  </a:lnTo>
                  <a:lnTo>
                    <a:pt x="2764" y="1819"/>
                  </a:lnTo>
                  <a:lnTo>
                    <a:pt x="2764" y="1806"/>
                  </a:lnTo>
                  <a:lnTo>
                    <a:pt x="2811" y="1794"/>
                  </a:lnTo>
                  <a:lnTo>
                    <a:pt x="2802" y="1788"/>
                  </a:lnTo>
                  <a:lnTo>
                    <a:pt x="2790" y="1781"/>
                  </a:lnTo>
                  <a:lnTo>
                    <a:pt x="2779" y="1773"/>
                  </a:lnTo>
                  <a:lnTo>
                    <a:pt x="2768" y="1765"/>
                  </a:lnTo>
                  <a:lnTo>
                    <a:pt x="2757" y="1756"/>
                  </a:lnTo>
                  <a:lnTo>
                    <a:pt x="2749" y="1748"/>
                  </a:lnTo>
                  <a:lnTo>
                    <a:pt x="2743" y="1741"/>
                  </a:lnTo>
                  <a:lnTo>
                    <a:pt x="2741" y="1735"/>
                  </a:lnTo>
                  <a:lnTo>
                    <a:pt x="2744" y="1730"/>
                  </a:lnTo>
                  <a:lnTo>
                    <a:pt x="2752" y="1723"/>
                  </a:lnTo>
                  <a:lnTo>
                    <a:pt x="2763" y="1715"/>
                  </a:lnTo>
                  <a:lnTo>
                    <a:pt x="2776" y="1706"/>
                  </a:lnTo>
                  <a:lnTo>
                    <a:pt x="2789" y="1698"/>
                  </a:lnTo>
                  <a:lnTo>
                    <a:pt x="2801" y="1689"/>
                  </a:lnTo>
                  <a:lnTo>
                    <a:pt x="2808" y="1682"/>
                  </a:lnTo>
                  <a:lnTo>
                    <a:pt x="2811" y="1676"/>
                  </a:lnTo>
                  <a:lnTo>
                    <a:pt x="2829" y="1678"/>
                  </a:lnTo>
                  <a:lnTo>
                    <a:pt x="2848" y="1680"/>
                  </a:lnTo>
                  <a:lnTo>
                    <a:pt x="2868" y="1685"/>
                  </a:lnTo>
                  <a:lnTo>
                    <a:pt x="2889" y="1691"/>
                  </a:lnTo>
                  <a:lnTo>
                    <a:pt x="2910" y="1698"/>
                  </a:lnTo>
                  <a:lnTo>
                    <a:pt x="2931" y="1705"/>
                  </a:lnTo>
                  <a:lnTo>
                    <a:pt x="2954" y="1713"/>
                  </a:lnTo>
                  <a:lnTo>
                    <a:pt x="2976" y="1720"/>
                  </a:lnTo>
                  <a:lnTo>
                    <a:pt x="2997" y="1728"/>
                  </a:lnTo>
                  <a:lnTo>
                    <a:pt x="3019" y="1735"/>
                  </a:lnTo>
                  <a:lnTo>
                    <a:pt x="3042" y="1741"/>
                  </a:lnTo>
                  <a:lnTo>
                    <a:pt x="3063" y="1746"/>
                  </a:lnTo>
                  <a:lnTo>
                    <a:pt x="3083" y="1749"/>
                  </a:lnTo>
                  <a:lnTo>
                    <a:pt x="3103" y="1750"/>
                  </a:lnTo>
                  <a:lnTo>
                    <a:pt x="3123" y="1750"/>
                  </a:lnTo>
                  <a:lnTo>
                    <a:pt x="3140" y="1747"/>
                  </a:lnTo>
                  <a:lnTo>
                    <a:pt x="3119" y="1736"/>
                  </a:lnTo>
                  <a:lnTo>
                    <a:pt x="3098" y="1725"/>
                  </a:lnTo>
                  <a:lnTo>
                    <a:pt x="3078" y="1713"/>
                  </a:lnTo>
                  <a:lnTo>
                    <a:pt x="3059" y="1701"/>
                  </a:lnTo>
                  <a:lnTo>
                    <a:pt x="3039" y="1691"/>
                  </a:lnTo>
                  <a:lnTo>
                    <a:pt x="3021" y="1679"/>
                  </a:lnTo>
                  <a:lnTo>
                    <a:pt x="3002" y="1667"/>
                  </a:lnTo>
                  <a:lnTo>
                    <a:pt x="2982" y="1656"/>
                  </a:lnTo>
                  <a:lnTo>
                    <a:pt x="2962" y="1646"/>
                  </a:lnTo>
                  <a:lnTo>
                    <a:pt x="2941" y="1635"/>
                  </a:lnTo>
                  <a:lnTo>
                    <a:pt x="2918" y="1625"/>
                  </a:lnTo>
                  <a:lnTo>
                    <a:pt x="2896" y="1615"/>
                  </a:lnTo>
                  <a:lnTo>
                    <a:pt x="2871" y="1606"/>
                  </a:lnTo>
                  <a:lnTo>
                    <a:pt x="2846" y="1598"/>
                  </a:lnTo>
                  <a:lnTo>
                    <a:pt x="2817" y="1589"/>
                  </a:lnTo>
                  <a:lnTo>
                    <a:pt x="2788" y="1582"/>
                  </a:lnTo>
                  <a:lnTo>
                    <a:pt x="2774" y="1588"/>
                  </a:lnTo>
                  <a:lnTo>
                    <a:pt x="2756" y="1592"/>
                  </a:lnTo>
                  <a:lnTo>
                    <a:pt x="2737" y="1593"/>
                  </a:lnTo>
                  <a:lnTo>
                    <a:pt x="2716" y="1592"/>
                  </a:lnTo>
                  <a:lnTo>
                    <a:pt x="2695" y="1589"/>
                  </a:lnTo>
                  <a:lnTo>
                    <a:pt x="2672" y="1586"/>
                  </a:lnTo>
                  <a:lnTo>
                    <a:pt x="2648" y="1580"/>
                  </a:lnTo>
                  <a:lnTo>
                    <a:pt x="2623" y="1574"/>
                  </a:lnTo>
                  <a:lnTo>
                    <a:pt x="2599" y="1567"/>
                  </a:lnTo>
                  <a:lnTo>
                    <a:pt x="2575" y="1560"/>
                  </a:lnTo>
                  <a:lnTo>
                    <a:pt x="2552" y="1552"/>
                  </a:lnTo>
                  <a:lnTo>
                    <a:pt x="2531" y="1544"/>
                  </a:lnTo>
                  <a:lnTo>
                    <a:pt x="2509" y="1535"/>
                  </a:lnTo>
                  <a:lnTo>
                    <a:pt x="2491" y="1527"/>
                  </a:lnTo>
                  <a:lnTo>
                    <a:pt x="2473" y="1520"/>
                  </a:lnTo>
                  <a:lnTo>
                    <a:pt x="2459" y="1513"/>
                  </a:lnTo>
                  <a:lnTo>
                    <a:pt x="2451" y="1521"/>
                  </a:lnTo>
                  <a:lnTo>
                    <a:pt x="2446" y="1531"/>
                  </a:lnTo>
                  <a:lnTo>
                    <a:pt x="2442" y="1539"/>
                  </a:lnTo>
                  <a:lnTo>
                    <a:pt x="2441" y="1547"/>
                  </a:lnTo>
                  <a:lnTo>
                    <a:pt x="2442" y="1557"/>
                  </a:lnTo>
                  <a:lnTo>
                    <a:pt x="2446" y="1565"/>
                  </a:lnTo>
                  <a:lnTo>
                    <a:pt x="2451" y="1574"/>
                  </a:lnTo>
                  <a:lnTo>
                    <a:pt x="2459" y="1582"/>
                  </a:lnTo>
                  <a:lnTo>
                    <a:pt x="2458" y="1587"/>
                  </a:lnTo>
                  <a:lnTo>
                    <a:pt x="2455" y="1592"/>
                  </a:lnTo>
                  <a:lnTo>
                    <a:pt x="2452" y="1595"/>
                  </a:lnTo>
                  <a:lnTo>
                    <a:pt x="2447" y="1600"/>
                  </a:lnTo>
                  <a:lnTo>
                    <a:pt x="2442" y="1605"/>
                  </a:lnTo>
                  <a:lnTo>
                    <a:pt x="2439" y="1609"/>
                  </a:lnTo>
                  <a:lnTo>
                    <a:pt x="2437" y="1614"/>
                  </a:lnTo>
                  <a:lnTo>
                    <a:pt x="2435" y="1619"/>
                  </a:lnTo>
                  <a:lnTo>
                    <a:pt x="2426" y="1618"/>
                  </a:lnTo>
                  <a:lnTo>
                    <a:pt x="2414" y="1615"/>
                  </a:lnTo>
                  <a:lnTo>
                    <a:pt x="2403" y="1611"/>
                  </a:lnTo>
                  <a:lnTo>
                    <a:pt x="2390" y="1606"/>
                  </a:lnTo>
                  <a:lnTo>
                    <a:pt x="2376" y="1602"/>
                  </a:lnTo>
                  <a:lnTo>
                    <a:pt x="2364" y="1598"/>
                  </a:lnTo>
                  <a:lnTo>
                    <a:pt x="2352" y="1595"/>
                  </a:lnTo>
                  <a:lnTo>
                    <a:pt x="2343" y="1594"/>
                  </a:lnTo>
                  <a:lnTo>
                    <a:pt x="2338" y="1562"/>
                  </a:lnTo>
                  <a:lnTo>
                    <a:pt x="2323" y="1528"/>
                  </a:lnTo>
                  <a:lnTo>
                    <a:pt x="2300" y="1493"/>
                  </a:lnTo>
                  <a:lnTo>
                    <a:pt x="2271" y="1457"/>
                  </a:lnTo>
                  <a:lnTo>
                    <a:pt x="2235" y="1419"/>
                  </a:lnTo>
                  <a:lnTo>
                    <a:pt x="2193" y="1380"/>
                  </a:lnTo>
                  <a:lnTo>
                    <a:pt x="2149" y="1342"/>
                  </a:lnTo>
                  <a:lnTo>
                    <a:pt x="2102" y="1303"/>
                  </a:lnTo>
                  <a:lnTo>
                    <a:pt x="2052" y="1264"/>
                  </a:lnTo>
                  <a:lnTo>
                    <a:pt x="2003" y="1225"/>
                  </a:lnTo>
                  <a:lnTo>
                    <a:pt x="1954" y="1188"/>
                  </a:lnTo>
                  <a:lnTo>
                    <a:pt x="1907" y="1151"/>
                  </a:lnTo>
                  <a:lnTo>
                    <a:pt x="1862" y="1115"/>
                  </a:lnTo>
                  <a:lnTo>
                    <a:pt x="1821" y="1082"/>
                  </a:lnTo>
                  <a:lnTo>
                    <a:pt x="1784" y="1049"/>
                  </a:lnTo>
                  <a:lnTo>
                    <a:pt x="1755" y="1020"/>
                  </a:lnTo>
                  <a:lnTo>
                    <a:pt x="1741" y="1003"/>
                  </a:lnTo>
                  <a:lnTo>
                    <a:pt x="1726" y="987"/>
                  </a:lnTo>
                  <a:lnTo>
                    <a:pt x="1709" y="968"/>
                  </a:lnTo>
                  <a:lnTo>
                    <a:pt x="1690" y="949"/>
                  </a:lnTo>
                  <a:lnTo>
                    <a:pt x="1670" y="929"/>
                  </a:lnTo>
                  <a:lnTo>
                    <a:pt x="1650" y="909"/>
                  </a:lnTo>
                  <a:lnTo>
                    <a:pt x="1628" y="889"/>
                  </a:lnTo>
                  <a:lnTo>
                    <a:pt x="1606" y="869"/>
                  </a:lnTo>
                  <a:lnTo>
                    <a:pt x="1582" y="849"/>
                  </a:lnTo>
                  <a:lnTo>
                    <a:pt x="1558" y="829"/>
                  </a:lnTo>
                  <a:lnTo>
                    <a:pt x="1533" y="809"/>
                  </a:lnTo>
                  <a:lnTo>
                    <a:pt x="1508" y="791"/>
                  </a:lnTo>
                  <a:lnTo>
                    <a:pt x="1482" y="773"/>
                  </a:lnTo>
                  <a:lnTo>
                    <a:pt x="1457" y="756"/>
                  </a:lnTo>
                  <a:lnTo>
                    <a:pt x="1430" y="741"/>
                  </a:lnTo>
                  <a:lnTo>
                    <a:pt x="1404" y="727"/>
                  </a:lnTo>
                  <a:lnTo>
                    <a:pt x="1380" y="753"/>
                  </a:lnTo>
                  <a:lnTo>
                    <a:pt x="1353" y="782"/>
                  </a:lnTo>
                  <a:lnTo>
                    <a:pt x="1323" y="815"/>
                  </a:lnTo>
                  <a:lnTo>
                    <a:pt x="1292" y="852"/>
                  </a:lnTo>
                  <a:lnTo>
                    <a:pt x="1259" y="889"/>
                  </a:lnTo>
                  <a:lnTo>
                    <a:pt x="1225" y="928"/>
                  </a:lnTo>
                  <a:lnTo>
                    <a:pt x="1192" y="968"/>
                  </a:lnTo>
                  <a:lnTo>
                    <a:pt x="1160" y="1009"/>
                  </a:lnTo>
                  <a:lnTo>
                    <a:pt x="1129" y="1050"/>
                  </a:lnTo>
                  <a:lnTo>
                    <a:pt x="1099" y="1091"/>
                  </a:lnTo>
                  <a:lnTo>
                    <a:pt x="1074" y="1131"/>
                  </a:lnTo>
                  <a:lnTo>
                    <a:pt x="1050" y="1170"/>
                  </a:lnTo>
                  <a:lnTo>
                    <a:pt x="1031" y="1208"/>
                  </a:lnTo>
                  <a:lnTo>
                    <a:pt x="1017" y="1242"/>
                  </a:lnTo>
                  <a:lnTo>
                    <a:pt x="1008" y="1273"/>
                  </a:lnTo>
                  <a:lnTo>
                    <a:pt x="1004" y="1302"/>
                  </a:lnTo>
                  <a:lnTo>
                    <a:pt x="995" y="1295"/>
                  </a:lnTo>
                  <a:lnTo>
                    <a:pt x="982" y="1283"/>
                  </a:lnTo>
                  <a:lnTo>
                    <a:pt x="968" y="1266"/>
                  </a:lnTo>
                  <a:lnTo>
                    <a:pt x="953" y="1246"/>
                  </a:lnTo>
                  <a:lnTo>
                    <a:pt x="935" y="1224"/>
                  </a:lnTo>
                  <a:lnTo>
                    <a:pt x="917" y="1199"/>
                  </a:lnTo>
                  <a:lnTo>
                    <a:pt x="900" y="1174"/>
                  </a:lnTo>
                  <a:lnTo>
                    <a:pt x="882" y="1147"/>
                  </a:lnTo>
                  <a:lnTo>
                    <a:pt x="864" y="1120"/>
                  </a:lnTo>
                  <a:lnTo>
                    <a:pt x="848" y="1094"/>
                  </a:lnTo>
                  <a:lnTo>
                    <a:pt x="834" y="1069"/>
                  </a:lnTo>
                  <a:lnTo>
                    <a:pt x="820" y="1046"/>
                  </a:lnTo>
                  <a:lnTo>
                    <a:pt x="809" y="1024"/>
                  </a:lnTo>
                  <a:lnTo>
                    <a:pt x="801" y="1007"/>
                  </a:lnTo>
                  <a:lnTo>
                    <a:pt x="796" y="994"/>
                  </a:lnTo>
                  <a:lnTo>
                    <a:pt x="794" y="984"/>
                  </a:lnTo>
                  <a:lnTo>
                    <a:pt x="802" y="984"/>
                  </a:lnTo>
                  <a:lnTo>
                    <a:pt x="811" y="987"/>
                  </a:lnTo>
                  <a:lnTo>
                    <a:pt x="820" y="989"/>
                  </a:lnTo>
                  <a:lnTo>
                    <a:pt x="829" y="993"/>
                  </a:lnTo>
                  <a:lnTo>
                    <a:pt x="837" y="996"/>
                  </a:lnTo>
                  <a:lnTo>
                    <a:pt x="847" y="1000"/>
                  </a:lnTo>
                  <a:lnTo>
                    <a:pt x="855" y="1004"/>
                  </a:lnTo>
                  <a:lnTo>
                    <a:pt x="864" y="1008"/>
                  </a:lnTo>
                  <a:lnTo>
                    <a:pt x="868" y="1000"/>
                  </a:lnTo>
                  <a:lnTo>
                    <a:pt x="868" y="990"/>
                  </a:lnTo>
                  <a:lnTo>
                    <a:pt x="867" y="980"/>
                  </a:lnTo>
                  <a:lnTo>
                    <a:pt x="863" y="967"/>
                  </a:lnTo>
                  <a:lnTo>
                    <a:pt x="857" y="953"/>
                  </a:lnTo>
                  <a:lnTo>
                    <a:pt x="851" y="939"/>
                  </a:lnTo>
                  <a:lnTo>
                    <a:pt x="843" y="923"/>
                  </a:lnTo>
                  <a:lnTo>
                    <a:pt x="835" y="908"/>
                  </a:lnTo>
                  <a:lnTo>
                    <a:pt x="826" y="893"/>
                  </a:lnTo>
                  <a:lnTo>
                    <a:pt x="816" y="878"/>
                  </a:lnTo>
                  <a:lnTo>
                    <a:pt x="807" y="863"/>
                  </a:lnTo>
                  <a:lnTo>
                    <a:pt x="799" y="849"/>
                  </a:lnTo>
                  <a:lnTo>
                    <a:pt x="790" y="838"/>
                  </a:lnTo>
                  <a:lnTo>
                    <a:pt x="782" y="826"/>
                  </a:lnTo>
                  <a:lnTo>
                    <a:pt x="775" y="816"/>
                  </a:lnTo>
                  <a:lnTo>
                    <a:pt x="770" y="809"/>
                  </a:lnTo>
                  <a:lnTo>
                    <a:pt x="750" y="832"/>
                  </a:lnTo>
                  <a:lnTo>
                    <a:pt x="733" y="854"/>
                  </a:lnTo>
                  <a:lnTo>
                    <a:pt x="720" y="876"/>
                  </a:lnTo>
                  <a:lnTo>
                    <a:pt x="709" y="899"/>
                  </a:lnTo>
                  <a:lnTo>
                    <a:pt x="702" y="921"/>
                  </a:lnTo>
                  <a:lnTo>
                    <a:pt x="699" y="943"/>
                  </a:lnTo>
                  <a:lnTo>
                    <a:pt x="698" y="967"/>
                  </a:lnTo>
                  <a:lnTo>
                    <a:pt x="701" y="989"/>
                  </a:lnTo>
                  <a:lnTo>
                    <a:pt x="707" y="1011"/>
                  </a:lnTo>
                  <a:lnTo>
                    <a:pt x="716" y="1034"/>
                  </a:lnTo>
                  <a:lnTo>
                    <a:pt x="729" y="1056"/>
                  </a:lnTo>
                  <a:lnTo>
                    <a:pt x="745" y="1077"/>
                  </a:lnTo>
                  <a:lnTo>
                    <a:pt x="763" y="1098"/>
                  </a:lnTo>
                  <a:lnTo>
                    <a:pt x="786" y="1120"/>
                  </a:lnTo>
                  <a:lnTo>
                    <a:pt x="811" y="1141"/>
                  </a:lnTo>
                  <a:lnTo>
                    <a:pt x="841" y="1161"/>
                  </a:lnTo>
                  <a:lnTo>
                    <a:pt x="855" y="1178"/>
                  </a:lnTo>
                  <a:lnTo>
                    <a:pt x="862" y="1202"/>
                  </a:lnTo>
                  <a:lnTo>
                    <a:pt x="862" y="1228"/>
                  </a:lnTo>
                  <a:lnTo>
                    <a:pt x="853" y="1253"/>
                  </a:lnTo>
                  <a:lnTo>
                    <a:pt x="835" y="1273"/>
                  </a:lnTo>
                  <a:lnTo>
                    <a:pt x="808" y="1284"/>
                  </a:lnTo>
                  <a:lnTo>
                    <a:pt x="770" y="1284"/>
                  </a:lnTo>
                  <a:lnTo>
                    <a:pt x="723" y="1266"/>
                  </a:lnTo>
                  <a:lnTo>
                    <a:pt x="721" y="1275"/>
                  </a:lnTo>
                  <a:lnTo>
                    <a:pt x="723" y="1286"/>
                  </a:lnTo>
                  <a:lnTo>
                    <a:pt x="728" y="1300"/>
                  </a:lnTo>
                  <a:lnTo>
                    <a:pt x="736" y="1318"/>
                  </a:lnTo>
                  <a:lnTo>
                    <a:pt x="748" y="1336"/>
                  </a:lnTo>
                  <a:lnTo>
                    <a:pt x="761" y="1356"/>
                  </a:lnTo>
                  <a:lnTo>
                    <a:pt x="775" y="1376"/>
                  </a:lnTo>
                  <a:lnTo>
                    <a:pt x="792" y="1394"/>
                  </a:lnTo>
                  <a:lnTo>
                    <a:pt x="808" y="1414"/>
                  </a:lnTo>
                  <a:lnTo>
                    <a:pt x="826" y="1433"/>
                  </a:lnTo>
                  <a:lnTo>
                    <a:pt x="842" y="1450"/>
                  </a:lnTo>
                  <a:lnTo>
                    <a:pt x="859" y="1464"/>
                  </a:lnTo>
                  <a:lnTo>
                    <a:pt x="874" y="1476"/>
                  </a:lnTo>
                  <a:lnTo>
                    <a:pt x="888" y="1484"/>
                  </a:lnTo>
                  <a:lnTo>
                    <a:pt x="901" y="1488"/>
                  </a:lnTo>
                  <a:lnTo>
                    <a:pt x="910" y="1488"/>
                  </a:lnTo>
                  <a:lnTo>
                    <a:pt x="888" y="1513"/>
                  </a:lnTo>
                  <a:lnTo>
                    <a:pt x="914" y="1546"/>
                  </a:lnTo>
                  <a:lnTo>
                    <a:pt x="930" y="1581"/>
                  </a:lnTo>
                  <a:lnTo>
                    <a:pt x="938" y="1619"/>
                  </a:lnTo>
                  <a:lnTo>
                    <a:pt x="938" y="1660"/>
                  </a:lnTo>
                  <a:lnTo>
                    <a:pt x="934" y="1702"/>
                  </a:lnTo>
                  <a:lnTo>
                    <a:pt x="923" y="1746"/>
                  </a:lnTo>
                  <a:lnTo>
                    <a:pt x="908" y="1790"/>
                  </a:lnTo>
                  <a:lnTo>
                    <a:pt x="891" y="1836"/>
                  </a:lnTo>
                  <a:lnTo>
                    <a:pt x="871" y="1882"/>
                  </a:lnTo>
                  <a:lnTo>
                    <a:pt x="851" y="1927"/>
                  </a:lnTo>
                  <a:lnTo>
                    <a:pt x="830" y="1971"/>
                  </a:lnTo>
                  <a:lnTo>
                    <a:pt x="811" y="2015"/>
                  </a:lnTo>
                  <a:lnTo>
                    <a:pt x="795" y="2057"/>
                  </a:lnTo>
                  <a:lnTo>
                    <a:pt x="782" y="2097"/>
                  </a:lnTo>
                  <a:lnTo>
                    <a:pt x="774" y="2135"/>
                  </a:lnTo>
                  <a:lnTo>
                    <a:pt x="770" y="2170"/>
                  </a:lnTo>
                  <a:lnTo>
                    <a:pt x="769" y="2186"/>
                  </a:lnTo>
                  <a:lnTo>
                    <a:pt x="767" y="2205"/>
                  </a:lnTo>
                  <a:lnTo>
                    <a:pt x="762" y="2225"/>
                  </a:lnTo>
                  <a:lnTo>
                    <a:pt x="757" y="2246"/>
                  </a:lnTo>
                  <a:lnTo>
                    <a:pt x="750" y="2269"/>
                  </a:lnTo>
                  <a:lnTo>
                    <a:pt x="745" y="2291"/>
                  </a:lnTo>
                  <a:lnTo>
                    <a:pt x="739" y="2314"/>
                  </a:lnTo>
                  <a:lnTo>
                    <a:pt x="733" y="2338"/>
                  </a:lnTo>
                  <a:lnTo>
                    <a:pt x="728" y="2361"/>
                  </a:lnTo>
                  <a:lnTo>
                    <a:pt x="723" y="2385"/>
                  </a:lnTo>
                  <a:lnTo>
                    <a:pt x="721" y="2407"/>
                  </a:lnTo>
                  <a:lnTo>
                    <a:pt x="721" y="2428"/>
                  </a:lnTo>
                  <a:lnTo>
                    <a:pt x="723" y="2448"/>
                  </a:lnTo>
                  <a:lnTo>
                    <a:pt x="728" y="2467"/>
                  </a:lnTo>
                  <a:lnTo>
                    <a:pt x="736" y="2484"/>
                  </a:lnTo>
                  <a:lnTo>
                    <a:pt x="747" y="2498"/>
                  </a:lnTo>
                  <a:lnTo>
                    <a:pt x="739" y="2509"/>
                  </a:lnTo>
                  <a:lnTo>
                    <a:pt x="733" y="2522"/>
                  </a:lnTo>
                  <a:lnTo>
                    <a:pt x="728" y="2536"/>
                  </a:lnTo>
                  <a:lnTo>
                    <a:pt x="723" y="2551"/>
                  </a:lnTo>
                  <a:lnTo>
                    <a:pt x="721" y="2567"/>
                  </a:lnTo>
                  <a:lnTo>
                    <a:pt x="720" y="2583"/>
                  </a:lnTo>
                  <a:lnTo>
                    <a:pt x="719" y="2600"/>
                  </a:lnTo>
                  <a:lnTo>
                    <a:pt x="717" y="2616"/>
                  </a:lnTo>
                  <a:lnTo>
                    <a:pt x="719" y="2634"/>
                  </a:lnTo>
                  <a:lnTo>
                    <a:pt x="719" y="2650"/>
                  </a:lnTo>
                  <a:lnTo>
                    <a:pt x="720" y="2667"/>
                  </a:lnTo>
                  <a:lnTo>
                    <a:pt x="721" y="2683"/>
                  </a:lnTo>
                  <a:lnTo>
                    <a:pt x="722" y="2700"/>
                  </a:lnTo>
                  <a:lnTo>
                    <a:pt x="722" y="2715"/>
                  </a:lnTo>
                  <a:lnTo>
                    <a:pt x="723" y="2729"/>
                  </a:lnTo>
                  <a:lnTo>
                    <a:pt x="723" y="2743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2" name="Freeform 130"/>
            <p:cNvSpPr>
              <a:spLocks/>
            </p:cNvSpPr>
            <p:nvPr/>
          </p:nvSpPr>
          <p:spPr bwMode="auto">
            <a:xfrm>
              <a:off x="3993" y="1003"/>
              <a:ext cx="1161" cy="967"/>
            </a:xfrm>
            <a:custGeom>
              <a:avLst/>
              <a:gdLst>
                <a:gd name="T0" fmla="*/ 2492 w 6966"/>
                <a:gd name="T1" fmla="*/ 659 h 5802"/>
                <a:gd name="T2" fmla="*/ 2004 w 6966"/>
                <a:gd name="T3" fmla="*/ 688 h 5802"/>
                <a:gd name="T4" fmla="*/ 1582 w 6966"/>
                <a:gd name="T5" fmla="*/ 758 h 5802"/>
                <a:gd name="T6" fmla="*/ 922 w 6966"/>
                <a:gd name="T7" fmla="*/ 1029 h 5802"/>
                <a:gd name="T8" fmla="*/ 495 w 6966"/>
                <a:gd name="T9" fmla="*/ 1158 h 5802"/>
                <a:gd name="T10" fmla="*/ 379 w 6966"/>
                <a:gd name="T11" fmla="*/ 1036 h 5802"/>
                <a:gd name="T12" fmla="*/ 147 w 6966"/>
                <a:gd name="T13" fmla="*/ 983 h 5802"/>
                <a:gd name="T14" fmla="*/ 118 w 6966"/>
                <a:gd name="T15" fmla="*/ 940 h 5802"/>
                <a:gd name="T16" fmla="*/ 784 w 6966"/>
                <a:gd name="T17" fmla="*/ 405 h 5802"/>
                <a:gd name="T18" fmla="*/ 1282 w 6966"/>
                <a:gd name="T19" fmla="*/ 171 h 5802"/>
                <a:gd name="T20" fmla="*/ 1427 w 6966"/>
                <a:gd name="T21" fmla="*/ 271 h 5802"/>
                <a:gd name="T22" fmla="*/ 1819 w 6966"/>
                <a:gd name="T23" fmla="*/ 351 h 5802"/>
                <a:gd name="T24" fmla="*/ 2390 w 6966"/>
                <a:gd name="T25" fmla="*/ 411 h 5802"/>
                <a:gd name="T26" fmla="*/ 2818 w 6966"/>
                <a:gd name="T27" fmla="*/ 331 h 5802"/>
                <a:gd name="T28" fmla="*/ 2405 w 6966"/>
                <a:gd name="T29" fmla="*/ 271 h 5802"/>
                <a:gd name="T30" fmla="*/ 1828 w 6966"/>
                <a:gd name="T31" fmla="*/ 188 h 5802"/>
                <a:gd name="T32" fmla="*/ 2108 w 6966"/>
                <a:gd name="T33" fmla="*/ 50 h 5802"/>
                <a:gd name="T34" fmla="*/ 2512 w 6966"/>
                <a:gd name="T35" fmla="*/ 28 h 5802"/>
                <a:gd name="T36" fmla="*/ 2982 w 6966"/>
                <a:gd name="T37" fmla="*/ 26 h 5802"/>
                <a:gd name="T38" fmla="*/ 3447 w 6966"/>
                <a:gd name="T39" fmla="*/ 35 h 5802"/>
                <a:gd name="T40" fmla="*/ 4166 w 6966"/>
                <a:gd name="T41" fmla="*/ 238 h 5802"/>
                <a:gd name="T42" fmla="*/ 4738 w 6966"/>
                <a:gd name="T43" fmla="*/ 498 h 5802"/>
                <a:gd name="T44" fmla="*/ 5166 w 6966"/>
                <a:gd name="T45" fmla="*/ 762 h 5802"/>
                <a:gd name="T46" fmla="*/ 5667 w 6966"/>
                <a:gd name="T47" fmla="*/ 1164 h 5802"/>
                <a:gd name="T48" fmla="*/ 6191 w 6966"/>
                <a:gd name="T49" fmla="*/ 1729 h 5802"/>
                <a:gd name="T50" fmla="*/ 6558 w 6966"/>
                <a:gd name="T51" fmla="*/ 2330 h 5802"/>
                <a:gd name="T52" fmla="*/ 6965 w 6966"/>
                <a:gd name="T53" fmla="*/ 3600 h 5802"/>
                <a:gd name="T54" fmla="*/ 6930 w 6966"/>
                <a:gd name="T55" fmla="*/ 4318 h 5802"/>
                <a:gd name="T56" fmla="*/ 6864 w 6966"/>
                <a:gd name="T57" fmla="*/ 4735 h 5802"/>
                <a:gd name="T58" fmla="*/ 6577 w 6966"/>
                <a:gd name="T59" fmla="*/ 4663 h 5802"/>
                <a:gd name="T60" fmla="*/ 6487 w 6966"/>
                <a:gd name="T61" fmla="*/ 4776 h 5802"/>
                <a:gd name="T62" fmla="*/ 6734 w 6966"/>
                <a:gd name="T63" fmla="*/ 5023 h 5802"/>
                <a:gd name="T64" fmla="*/ 6402 w 6966"/>
                <a:gd name="T65" fmla="*/ 4927 h 5802"/>
                <a:gd name="T66" fmla="*/ 6356 w 6966"/>
                <a:gd name="T67" fmla="*/ 5168 h 5802"/>
                <a:gd name="T68" fmla="*/ 6755 w 6966"/>
                <a:gd name="T69" fmla="*/ 5400 h 5802"/>
                <a:gd name="T70" fmla="*/ 6486 w 6966"/>
                <a:gd name="T71" fmla="*/ 5766 h 5802"/>
                <a:gd name="T72" fmla="*/ 6087 w 6966"/>
                <a:gd name="T73" fmla="*/ 5642 h 5802"/>
                <a:gd name="T74" fmla="*/ 6228 w 6966"/>
                <a:gd name="T75" fmla="*/ 5119 h 5802"/>
                <a:gd name="T76" fmla="*/ 6269 w 6966"/>
                <a:gd name="T77" fmla="*/ 4483 h 5802"/>
                <a:gd name="T78" fmla="*/ 6356 w 6966"/>
                <a:gd name="T79" fmla="*/ 3784 h 5802"/>
                <a:gd name="T80" fmla="*/ 6734 w 6966"/>
                <a:gd name="T81" fmla="*/ 3771 h 5802"/>
                <a:gd name="T82" fmla="*/ 6421 w 6966"/>
                <a:gd name="T83" fmla="*/ 3412 h 5802"/>
                <a:gd name="T84" fmla="*/ 6742 w 6966"/>
                <a:gd name="T85" fmla="*/ 3445 h 5802"/>
                <a:gd name="T86" fmla="*/ 6308 w 6966"/>
                <a:gd name="T87" fmla="*/ 3300 h 5802"/>
                <a:gd name="T88" fmla="*/ 5933 w 6966"/>
                <a:gd name="T89" fmla="*/ 2599 h 5802"/>
                <a:gd name="T90" fmla="*/ 5401 w 6966"/>
                <a:gd name="T91" fmla="*/ 1787 h 5802"/>
                <a:gd name="T92" fmla="*/ 4715 w 6966"/>
                <a:gd name="T93" fmla="*/ 1087 h 5802"/>
                <a:gd name="T94" fmla="*/ 5372 w 6966"/>
                <a:gd name="T95" fmla="*/ 1414 h 5802"/>
                <a:gd name="T96" fmla="*/ 5676 w 6966"/>
                <a:gd name="T97" fmla="*/ 1443 h 5802"/>
                <a:gd name="T98" fmla="*/ 5427 w 6966"/>
                <a:gd name="T99" fmla="*/ 1256 h 5802"/>
                <a:gd name="T100" fmla="*/ 5041 w 6966"/>
                <a:gd name="T101" fmla="*/ 1118 h 5802"/>
                <a:gd name="T102" fmla="*/ 4494 w 6966"/>
                <a:gd name="T103" fmla="*/ 964 h 5802"/>
                <a:gd name="T104" fmla="*/ 4428 w 6966"/>
                <a:gd name="T105" fmla="*/ 819 h 5802"/>
                <a:gd name="T106" fmla="*/ 4515 w 6966"/>
                <a:gd name="T107" fmla="*/ 754 h 5802"/>
                <a:gd name="T108" fmla="*/ 4690 w 6966"/>
                <a:gd name="T109" fmla="*/ 773 h 5802"/>
                <a:gd name="T110" fmla="*/ 3877 w 6966"/>
                <a:gd name="T111" fmla="*/ 492 h 5802"/>
                <a:gd name="T112" fmla="*/ 3188 w 6966"/>
                <a:gd name="T113" fmla="*/ 355 h 5802"/>
                <a:gd name="T114" fmla="*/ 3408 w 6966"/>
                <a:gd name="T115" fmla="*/ 451 h 5802"/>
                <a:gd name="T116" fmla="*/ 4153 w 6966"/>
                <a:gd name="T117" fmla="*/ 812 h 5802"/>
                <a:gd name="T118" fmla="*/ 4071 w 6966"/>
                <a:gd name="T119" fmla="*/ 940 h 5802"/>
                <a:gd name="T120" fmla="*/ 3742 w 6966"/>
                <a:gd name="T121" fmla="*/ 800 h 5802"/>
                <a:gd name="T122" fmla="*/ 3088 w 6966"/>
                <a:gd name="T123" fmla="*/ 680 h 5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966" h="5802">
                  <a:moveTo>
                    <a:pt x="3077" y="680"/>
                  </a:moveTo>
                  <a:lnTo>
                    <a:pt x="3060" y="681"/>
                  </a:lnTo>
                  <a:lnTo>
                    <a:pt x="3039" y="681"/>
                  </a:lnTo>
                  <a:lnTo>
                    <a:pt x="3012" y="680"/>
                  </a:lnTo>
                  <a:lnTo>
                    <a:pt x="2980" y="679"/>
                  </a:lnTo>
                  <a:lnTo>
                    <a:pt x="2946" y="678"/>
                  </a:lnTo>
                  <a:lnTo>
                    <a:pt x="2909" y="675"/>
                  </a:lnTo>
                  <a:lnTo>
                    <a:pt x="2870" y="673"/>
                  </a:lnTo>
                  <a:lnTo>
                    <a:pt x="2831" y="671"/>
                  </a:lnTo>
                  <a:lnTo>
                    <a:pt x="2791" y="668"/>
                  </a:lnTo>
                  <a:lnTo>
                    <a:pt x="2752" y="666"/>
                  </a:lnTo>
                  <a:lnTo>
                    <a:pt x="2716" y="664"/>
                  </a:lnTo>
                  <a:lnTo>
                    <a:pt x="2681" y="661"/>
                  </a:lnTo>
                  <a:lnTo>
                    <a:pt x="2650" y="659"/>
                  </a:lnTo>
                  <a:lnTo>
                    <a:pt x="2623" y="658"/>
                  </a:lnTo>
                  <a:lnTo>
                    <a:pt x="2601" y="657"/>
                  </a:lnTo>
                  <a:lnTo>
                    <a:pt x="2584" y="657"/>
                  </a:lnTo>
                  <a:lnTo>
                    <a:pt x="2562" y="668"/>
                  </a:lnTo>
                  <a:lnTo>
                    <a:pt x="2551" y="668"/>
                  </a:lnTo>
                  <a:lnTo>
                    <a:pt x="2539" y="666"/>
                  </a:lnTo>
                  <a:lnTo>
                    <a:pt x="2524" y="665"/>
                  </a:lnTo>
                  <a:lnTo>
                    <a:pt x="2509" y="663"/>
                  </a:lnTo>
                  <a:lnTo>
                    <a:pt x="2492" y="659"/>
                  </a:lnTo>
                  <a:lnTo>
                    <a:pt x="2474" y="657"/>
                  </a:lnTo>
                  <a:lnTo>
                    <a:pt x="2456" y="654"/>
                  </a:lnTo>
                  <a:lnTo>
                    <a:pt x="2439" y="653"/>
                  </a:lnTo>
                  <a:lnTo>
                    <a:pt x="2421" y="652"/>
                  </a:lnTo>
                  <a:lnTo>
                    <a:pt x="2405" y="651"/>
                  </a:lnTo>
                  <a:lnTo>
                    <a:pt x="2389" y="652"/>
                  </a:lnTo>
                  <a:lnTo>
                    <a:pt x="2376" y="654"/>
                  </a:lnTo>
                  <a:lnTo>
                    <a:pt x="2366" y="658"/>
                  </a:lnTo>
                  <a:lnTo>
                    <a:pt x="2358" y="664"/>
                  </a:lnTo>
                  <a:lnTo>
                    <a:pt x="2353" y="671"/>
                  </a:lnTo>
                  <a:lnTo>
                    <a:pt x="2351" y="680"/>
                  </a:lnTo>
                  <a:lnTo>
                    <a:pt x="2324" y="680"/>
                  </a:lnTo>
                  <a:lnTo>
                    <a:pt x="2295" y="681"/>
                  </a:lnTo>
                  <a:lnTo>
                    <a:pt x="2267" y="681"/>
                  </a:lnTo>
                  <a:lnTo>
                    <a:pt x="2238" y="682"/>
                  </a:lnTo>
                  <a:lnTo>
                    <a:pt x="2208" y="684"/>
                  </a:lnTo>
                  <a:lnTo>
                    <a:pt x="2178" y="685"/>
                  </a:lnTo>
                  <a:lnTo>
                    <a:pt x="2148" y="686"/>
                  </a:lnTo>
                  <a:lnTo>
                    <a:pt x="2119" y="687"/>
                  </a:lnTo>
                  <a:lnTo>
                    <a:pt x="2088" y="688"/>
                  </a:lnTo>
                  <a:lnTo>
                    <a:pt x="2060" y="688"/>
                  </a:lnTo>
                  <a:lnTo>
                    <a:pt x="2031" y="688"/>
                  </a:lnTo>
                  <a:lnTo>
                    <a:pt x="2004" y="688"/>
                  </a:lnTo>
                  <a:lnTo>
                    <a:pt x="1977" y="687"/>
                  </a:lnTo>
                  <a:lnTo>
                    <a:pt x="1951" y="686"/>
                  </a:lnTo>
                  <a:lnTo>
                    <a:pt x="1926" y="684"/>
                  </a:lnTo>
                  <a:lnTo>
                    <a:pt x="1904" y="680"/>
                  </a:lnTo>
                  <a:lnTo>
                    <a:pt x="1902" y="684"/>
                  </a:lnTo>
                  <a:lnTo>
                    <a:pt x="1897" y="688"/>
                  </a:lnTo>
                  <a:lnTo>
                    <a:pt x="1889" y="693"/>
                  </a:lnTo>
                  <a:lnTo>
                    <a:pt x="1880" y="699"/>
                  </a:lnTo>
                  <a:lnTo>
                    <a:pt x="1872" y="706"/>
                  </a:lnTo>
                  <a:lnTo>
                    <a:pt x="1864" y="712"/>
                  </a:lnTo>
                  <a:lnTo>
                    <a:pt x="1859" y="718"/>
                  </a:lnTo>
                  <a:lnTo>
                    <a:pt x="1857" y="722"/>
                  </a:lnTo>
                  <a:lnTo>
                    <a:pt x="1849" y="722"/>
                  </a:lnTo>
                  <a:lnTo>
                    <a:pt x="1836" y="724"/>
                  </a:lnTo>
                  <a:lnTo>
                    <a:pt x="1816" y="726"/>
                  </a:lnTo>
                  <a:lnTo>
                    <a:pt x="1792" y="728"/>
                  </a:lnTo>
                  <a:lnTo>
                    <a:pt x="1765" y="732"/>
                  </a:lnTo>
                  <a:lnTo>
                    <a:pt x="1736" y="735"/>
                  </a:lnTo>
                  <a:lnTo>
                    <a:pt x="1704" y="739"/>
                  </a:lnTo>
                  <a:lnTo>
                    <a:pt x="1673" y="742"/>
                  </a:lnTo>
                  <a:lnTo>
                    <a:pt x="1641" y="747"/>
                  </a:lnTo>
                  <a:lnTo>
                    <a:pt x="1610" y="752"/>
                  </a:lnTo>
                  <a:lnTo>
                    <a:pt x="1582" y="758"/>
                  </a:lnTo>
                  <a:lnTo>
                    <a:pt x="1556" y="762"/>
                  </a:lnTo>
                  <a:lnTo>
                    <a:pt x="1535" y="767"/>
                  </a:lnTo>
                  <a:lnTo>
                    <a:pt x="1519" y="772"/>
                  </a:lnTo>
                  <a:lnTo>
                    <a:pt x="1508" y="776"/>
                  </a:lnTo>
                  <a:lnTo>
                    <a:pt x="1504" y="781"/>
                  </a:lnTo>
                  <a:lnTo>
                    <a:pt x="1468" y="782"/>
                  </a:lnTo>
                  <a:lnTo>
                    <a:pt x="1432" y="786"/>
                  </a:lnTo>
                  <a:lnTo>
                    <a:pt x="1395" y="791"/>
                  </a:lnTo>
                  <a:lnTo>
                    <a:pt x="1360" y="798"/>
                  </a:lnTo>
                  <a:lnTo>
                    <a:pt x="1325" y="807"/>
                  </a:lnTo>
                  <a:lnTo>
                    <a:pt x="1291" y="818"/>
                  </a:lnTo>
                  <a:lnTo>
                    <a:pt x="1257" y="829"/>
                  </a:lnTo>
                  <a:lnTo>
                    <a:pt x="1224" y="843"/>
                  </a:lnTo>
                  <a:lnTo>
                    <a:pt x="1191" y="858"/>
                  </a:lnTo>
                  <a:lnTo>
                    <a:pt x="1159" y="874"/>
                  </a:lnTo>
                  <a:lnTo>
                    <a:pt x="1127" y="892"/>
                  </a:lnTo>
                  <a:lnTo>
                    <a:pt x="1097" y="909"/>
                  </a:lnTo>
                  <a:lnTo>
                    <a:pt x="1066" y="928"/>
                  </a:lnTo>
                  <a:lnTo>
                    <a:pt x="1036" y="947"/>
                  </a:lnTo>
                  <a:lnTo>
                    <a:pt x="1006" y="967"/>
                  </a:lnTo>
                  <a:lnTo>
                    <a:pt x="978" y="988"/>
                  </a:lnTo>
                  <a:lnTo>
                    <a:pt x="950" y="1008"/>
                  </a:lnTo>
                  <a:lnTo>
                    <a:pt x="922" y="1029"/>
                  </a:lnTo>
                  <a:lnTo>
                    <a:pt x="895" y="1050"/>
                  </a:lnTo>
                  <a:lnTo>
                    <a:pt x="868" y="1071"/>
                  </a:lnTo>
                  <a:lnTo>
                    <a:pt x="842" y="1093"/>
                  </a:lnTo>
                  <a:lnTo>
                    <a:pt x="816" y="1112"/>
                  </a:lnTo>
                  <a:lnTo>
                    <a:pt x="791" y="1132"/>
                  </a:lnTo>
                  <a:lnTo>
                    <a:pt x="767" y="1152"/>
                  </a:lnTo>
                  <a:lnTo>
                    <a:pt x="743" y="1171"/>
                  </a:lnTo>
                  <a:lnTo>
                    <a:pt x="720" y="1189"/>
                  </a:lnTo>
                  <a:lnTo>
                    <a:pt x="697" y="1205"/>
                  </a:lnTo>
                  <a:lnTo>
                    <a:pt x="675" y="1222"/>
                  </a:lnTo>
                  <a:lnTo>
                    <a:pt x="653" y="1237"/>
                  </a:lnTo>
                  <a:lnTo>
                    <a:pt x="633" y="1250"/>
                  </a:lnTo>
                  <a:lnTo>
                    <a:pt x="611" y="1263"/>
                  </a:lnTo>
                  <a:lnTo>
                    <a:pt x="591" y="1273"/>
                  </a:lnTo>
                  <a:lnTo>
                    <a:pt x="590" y="1262"/>
                  </a:lnTo>
                  <a:lnTo>
                    <a:pt x="586" y="1250"/>
                  </a:lnTo>
                  <a:lnTo>
                    <a:pt x="577" y="1238"/>
                  </a:lnTo>
                  <a:lnTo>
                    <a:pt x="568" y="1225"/>
                  </a:lnTo>
                  <a:lnTo>
                    <a:pt x="556" y="1211"/>
                  </a:lnTo>
                  <a:lnTo>
                    <a:pt x="543" y="1198"/>
                  </a:lnTo>
                  <a:lnTo>
                    <a:pt x="528" y="1185"/>
                  </a:lnTo>
                  <a:lnTo>
                    <a:pt x="512" y="1171"/>
                  </a:lnTo>
                  <a:lnTo>
                    <a:pt x="495" y="1158"/>
                  </a:lnTo>
                  <a:lnTo>
                    <a:pt x="477" y="1145"/>
                  </a:lnTo>
                  <a:lnTo>
                    <a:pt x="460" y="1134"/>
                  </a:lnTo>
                  <a:lnTo>
                    <a:pt x="442" y="1122"/>
                  </a:lnTo>
                  <a:lnTo>
                    <a:pt x="426" y="1111"/>
                  </a:lnTo>
                  <a:lnTo>
                    <a:pt x="409" y="1102"/>
                  </a:lnTo>
                  <a:lnTo>
                    <a:pt x="394" y="1093"/>
                  </a:lnTo>
                  <a:lnTo>
                    <a:pt x="380" y="1085"/>
                  </a:lnTo>
                  <a:lnTo>
                    <a:pt x="403" y="1085"/>
                  </a:lnTo>
                  <a:lnTo>
                    <a:pt x="425" y="1088"/>
                  </a:lnTo>
                  <a:lnTo>
                    <a:pt x="442" y="1089"/>
                  </a:lnTo>
                  <a:lnTo>
                    <a:pt x="459" y="1090"/>
                  </a:lnTo>
                  <a:lnTo>
                    <a:pt x="473" y="1091"/>
                  </a:lnTo>
                  <a:lnTo>
                    <a:pt x="488" y="1091"/>
                  </a:lnTo>
                  <a:lnTo>
                    <a:pt x="503" y="1089"/>
                  </a:lnTo>
                  <a:lnTo>
                    <a:pt x="520" y="1085"/>
                  </a:lnTo>
                  <a:lnTo>
                    <a:pt x="509" y="1081"/>
                  </a:lnTo>
                  <a:lnTo>
                    <a:pt x="496" y="1075"/>
                  </a:lnTo>
                  <a:lnTo>
                    <a:pt x="481" y="1069"/>
                  </a:lnTo>
                  <a:lnTo>
                    <a:pt x="462" y="1063"/>
                  </a:lnTo>
                  <a:lnTo>
                    <a:pt x="443" y="1056"/>
                  </a:lnTo>
                  <a:lnTo>
                    <a:pt x="422" y="1049"/>
                  </a:lnTo>
                  <a:lnTo>
                    <a:pt x="401" y="1043"/>
                  </a:lnTo>
                  <a:lnTo>
                    <a:pt x="379" y="1036"/>
                  </a:lnTo>
                  <a:lnTo>
                    <a:pt x="358" y="1030"/>
                  </a:lnTo>
                  <a:lnTo>
                    <a:pt x="335" y="1024"/>
                  </a:lnTo>
                  <a:lnTo>
                    <a:pt x="315" y="1018"/>
                  </a:lnTo>
                  <a:lnTo>
                    <a:pt x="295" y="1014"/>
                  </a:lnTo>
                  <a:lnTo>
                    <a:pt x="278" y="1010"/>
                  </a:lnTo>
                  <a:lnTo>
                    <a:pt x="261" y="1007"/>
                  </a:lnTo>
                  <a:lnTo>
                    <a:pt x="248" y="1006"/>
                  </a:lnTo>
                  <a:lnTo>
                    <a:pt x="238" y="1004"/>
                  </a:lnTo>
                  <a:lnTo>
                    <a:pt x="237" y="1000"/>
                  </a:lnTo>
                  <a:lnTo>
                    <a:pt x="234" y="995"/>
                  </a:lnTo>
                  <a:lnTo>
                    <a:pt x="230" y="991"/>
                  </a:lnTo>
                  <a:lnTo>
                    <a:pt x="224" y="988"/>
                  </a:lnTo>
                  <a:lnTo>
                    <a:pt x="217" y="984"/>
                  </a:lnTo>
                  <a:lnTo>
                    <a:pt x="210" y="982"/>
                  </a:lnTo>
                  <a:lnTo>
                    <a:pt x="200" y="980"/>
                  </a:lnTo>
                  <a:lnTo>
                    <a:pt x="192" y="980"/>
                  </a:lnTo>
                  <a:lnTo>
                    <a:pt x="168" y="956"/>
                  </a:lnTo>
                  <a:lnTo>
                    <a:pt x="167" y="961"/>
                  </a:lnTo>
                  <a:lnTo>
                    <a:pt x="165" y="966"/>
                  </a:lnTo>
                  <a:lnTo>
                    <a:pt x="160" y="969"/>
                  </a:lnTo>
                  <a:lnTo>
                    <a:pt x="157" y="974"/>
                  </a:lnTo>
                  <a:lnTo>
                    <a:pt x="152" y="979"/>
                  </a:lnTo>
                  <a:lnTo>
                    <a:pt x="147" y="983"/>
                  </a:lnTo>
                  <a:lnTo>
                    <a:pt x="145" y="988"/>
                  </a:lnTo>
                  <a:lnTo>
                    <a:pt x="144" y="993"/>
                  </a:lnTo>
                  <a:lnTo>
                    <a:pt x="128" y="988"/>
                  </a:lnTo>
                  <a:lnTo>
                    <a:pt x="117" y="986"/>
                  </a:lnTo>
                  <a:lnTo>
                    <a:pt x="106" y="983"/>
                  </a:lnTo>
                  <a:lnTo>
                    <a:pt x="98" y="983"/>
                  </a:lnTo>
                  <a:lnTo>
                    <a:pt x="89" y="983"/>
                  </a:lnTo>
                  <a:lnTo>
                    <a:pt x="78" y="986"/>
                  </a:lnTo>
                  <a:lnTo>
                    <a:pt x="66" y="988"/>
                  </a:lnTo>
                  <a:lnTo>
                    <a:pt x="50" y="993"/>
                  </a:lnTo>
                  <a:lnTo>
                    <a:pt x="27" y="986"/>
                  </a:lnTo>
                  <a:lnTo>
                    <a:pt x="11" y="974"/>
                  </a:lnTo>
                  <a:lnTo>
                    <a:pt x="3" y="961"/>
                  </a:lnTo>
                  <a:lnTo>
                    <a:pt x="0" y="947"/>
                  </a:lnTo>
                  <a:lnTo>
                    <a:pt x="7" y="933"/>
                  </a:lnTo>
                  <a:lnTo>
                    <a:pt x="22" y="921"/>
                  </a:lnTo>
                  <a:lnTo>
                    <a:pt x="44" y="914"/>
                  </a:lnTo>
                  <a:lnTo>
                    <a:pt x="74" y="910"/>
                  </a:lnTo>
                  <a:lnTo>
                    <a:pt x="77" y="922"/>
                  </a:lnTo>
                  <a:lnTo>
                    <a:pt x="83" y="930"/>
                  </a:lnTo>
                  <a:lnTo>
                    <a:pt x="92" y="935"/>
                  </a:lnTo>
                  <a:lnTo>
                    <a:pt x="104" y="939"/>
                  </a:lnTo>
                  <a:lnTo>
                    <a:pt x="118" y="940"/>
                  </a:lnTo>
                  <a:lnTo>
                    <a:pt x="134" y="940"/>
                  </a:lnTo>
                  <a:lnTo>
                    <a:pt x="151" y="937"/>
                  </a:lnTo>
                  <a:lnTo>
                    <a:pt x="168" y="934"/>
                  </a:lnTo>
                  <a:lnTo>
                    <a:pt x="144" y="899"/>
                  </a:lnTo>
                  <a:lnTo>
                    <a:pt x="138" y="865"/>
                  </a:lnTo>
                  <a:lnTo>
                    <a:pt x="148" y="832"/>
                  </a:lnTo>
                  <a:lnTo>
                    <a:pt x="173" y="798"/>
                  </a:lnTo>
                  <a:lnTo>
                    <a:pt x="211" y="766"/>
                  </a:lnTo>
                  <a:lnTo>
                    <a:pt x="257" y="733"/>
                  </a:lnTo>
                  <a:lnTo>
                    <a:pt x="309" y="702"/>
                  </a:lnTo>
                  <a:lnTo>
                    <a:pt x="368" y="671"/>
                  </a:lnTo>
                  <a:lnTo>
                    <a:pt x="428" y="640"/>
                  </a:lnTo>
                  <a:lnTo>
                    <a:pt x="488" y="610"/>
                  </a:lnTo>
                  <a:lnTo>
                    <a:pt x="544" y="580"/>
                  </a:lnTo>
                  <a:lnTo>
                    <a:pt x="597" y="551"/>
                  </a:lnTo>
                  <a:lnTo>
                    <a:pt x="642" y="522"/>
                  </a:lnTo>
                  <a:lnTo>
                    <a:pt x="677" y="492"/>
                  </a:lnTo>
                  <a:lnTo>
                    <a:pt x="700" y="463"/>
                  </a:lnTo>
                  <a:lnTo>
                    <a:pt x="708" y="435"/>
                  </a:lnTo>
                  <a:lnTo>
                    <a:pt x="716" y="432"/>
                  </a:lnTo>
                  <a:lnTo>
                    <a:pt x="732" y="426"/>
                  </a:lnTo>
                  <a:lnTo>
                    <a:pt x="756" y="417"/>
                  </a:lnTo>
                  <a:lnTo>
                    <a:pt x="784" y="405"/>
                  </a:lnTo>
                  <a:lnTo>
                    <a:pt x="816" y="391"/>
                  </a:lnTo>
                  <a:lnTo>
                    <a:pt x="852" y="375"/>
                  </a:lnTo>
                  <a:lnTo>
                    <a:pt x="890" y="357"/>
                  </a:lnTo>
                  <a:lnTo>
                    <a:pt x="929" y="339"/>
                  </a:lnTo>
                  <a:lnTo>
                    <a:pt x="966" y="321"/>
                  </a:lnTo>
                  <a:lnTo>
                    <a:pt x="1003" y="303"/>
                  </a:lnTo>
                  <a:lnTo>
                    <a:pt x="1038" y="287"/>
                  </a:lnTo>
                  <a:lnTo>
                    <a:pt x="1069" y="271"/>
                  </a:lnTo>
                  <a:lnTo>
                    <a:pt x="1093" y="257"/>
                  </a:lnTo>
                  <a:lnTo>
                    <a:pt x="1113" y="247"/>
                  </a:lnTo>
                  <a:lnTo>
                    <a:pt x="1126" y="240"/>
                  </a:lnTo>
                  <a:lnTo>
                    <a:pt x="1131" y="235"/>
                  </a:lnTo>
                  <a:lnTo>
                    <a:pt x="1144" y="234"/>
                  </a:lnTo>
                  <a:lnTo>
                    <a:pt x="1157" y="231"/>
                  </a:lnTo>
                  <a:lnTo>
                    <a:pt x="1170" y="228"/>
                  </a:lnTo>
                  <a:lnTo>
                    <a:pt x="1184" y="222"/>
                  </a:lnTo>
                  <a:lnTo>
                    <a:pt x="1197" y="216"/>
                  </a:lnTo>
                  <a:lnTo>
                    <a:pt x="1211" y="209"/>
                  </a:lnTo>
                  <a:lnTo>
                    <a:pt x="1225" y="202"/>
                  </a:lnTo>
                  <a:lnTo>
                    <a:pt x="1239" y="194"/>
                  </a:lnTo>
                  <a:lnTo>
                    <a:pt x="1253" y="185"/>
                  </a:lnTo>
                  <a:lnTo>
                    <a:pt x="1267" y="178"/>
                  </a:lnTo>
                  <a:lnTo>
                    <a:pt x="1282" y="171"/>
                  </a:lnTo>
                  <a:lnTo>
                    <a:pt x="1298" y="166"/>
                  </a:lnTo>
                  <a:lnTo>
                    <a:pt x="1314" y="160"/>
                  </a:lnTo>
                  <a:lnTo>
                    <a:pt x="1331" y="156"/>
                  </a:lnTo>
                  <a:lnTo>
                    <a:pt x="1347" y="154"/>
                  </a:lnTo>
                  <a:lnTo>
                    <a:pt x="1365" y="153"/>
                  </a:lnTo>
                  <a:lnTo>
                    <a:pt x="1367" y="166"/>
                  </a:lnTo>
                  <a:lnTo>
                    <a:pt x="1372" y="177"/>
                  </a:lnTo>
                  <a:lnTo>
                    <a:pt x="1378" y="189"/>
                  </a:lnTo>
                  <a:lnTo>
                    <a:pt x="1385" y="200"/>
                  </a:lnTo>
                  <a:lnTo>
                    <a:pt x="1390" y="210"/>
                  </a:lnTo>
                  <a:lnTo>
                    <a:pt x="1394" y="222"/>
                  </a:lnTo>
                  <a:lnTo>
                    <a:pt x="1394" y="234"/>
                  </a:lnTo>
                  <a:lnTo>
                    <a:pt x="1388" y="247"/>
                  </a:lnTo>
                  <a:lnTo>
                    <a:pt x="1413" y="252"/>
                  </a:lnTo>
                  <a:lnTo>
                    <a:pt x="1432" y="256"/>
                  </a:lnTo>
                  <a:lnTo>
                    <a:pt x="1447" y="258"/>
                  </a:lnTo>
                  <a:lnTo>
                    <a:pt x="1459" y="260"/>
                  </a:lnTo>
                  <a:lnTo>
                    <a:pt x="1465" y="261"/>
                  </a:lnTo>
                  <a:lnTo>
                    <a:pt x="1466" y="262"/>
                  </a:lnTo>
                  <a:lnTo>
                    <a:pt x="1463" y="262"/>
                  </a:lnTo>
                  <a:lnTo>
                    <a:pt x="1456" y="264"/>
                  </a:lnTo>
                  <a:lnTo>
                    <a:pt x="1443" y="267"/>
                  </a:lnTo>
                  <a:lnTo>
                    <a:pt x="1427" y="271"/>
                  </a:lnTo>
                  <a:lnTo>
                    <a:pt x="1405" y="277"/>
                  </a:lnTo>
                  <a:lnTo>
                    <a:pt x="1379" y="285"/>
                  </a:lnTo>
                  <a:lnTo>
                    <a:pt x="1347" y="297"/>
                  </a:lnTo>
                  <a:lnTo>
                    <a:pt x="1311" y="311"/>
                  </a:lnTo>
                  <a:lnTo>
                    <a:pt x="1269" y="329"/>
                  </a:lnTo>
                  <a:lnTo>
                    <a:pt x="1224" y="351"/>
                  </a:lnTo>
                  <a:lnTo>
                    <a:pt x="1249" y="362"/>
                  </a:lnTo>
                  <a:lnTo>
                    <a:pt x="1282" y="372"/>
                  </a:lnTo>
                  <a:lnTo>
                    <a:pt x="1321" y="383"/>
                  </a:lnTo>
                  <a:lnTo>
                    <a:pt x="1365" y="391"/>
                  </a:lnTo>
                  <a:lnTo>
                    <a:pt x="1412" y="399"/>
                  </a:lnTo>
                  <a:lnTo>
                    <a:pt x="1461" y="405"/>
                  </a:lnTo>
                  <a:lnTo>
                    <a:pt x="1510" y="410"/>
                  </a:lnTo>
                  <a:lnTo>
                    <a:pt x="1561" y="413"/>
                  </a:lnTo>
                  <a:lnTo>
                    <a:pt x="1609" y="415"/>
                  </a:lnTo>
                  <a:lnTo>
                    <a:pt x="1655" y="413"/>
                  </a:lnTo>
                  <a:lnTo>
                    <a:pt x="1697" y="410"/>
                  </a:lnTo>
                  <a:lnTo>
                    <a:pt x="1735" y="404"/>
                  </a:lnTo>
                  <a:lnTo>
                    <a:pt x="1767" y="396"/>
                  </a:lnTo>
                  <a:lnTo>
                    <a:pt x="1790" y="384"/>
                  </a:lnTo>
                  <a:lnTo>
                    <a:pt x="1804" y="369"/>
                  </a:lnTo>
                  <a:lnTo>
                    <a:pt x="1810" y="351"/>
                  </a:lnTo>
                  <a:lnTo>
                    <a:pt x="1819" y="351"/>
                  </a:lnTo>
                  <a:lnTo>
                    <a:pt x="1831" y="352"/>
                  </a:lnTo>
                  <a:lnTo>
                    <a:pt x="1845" y="353"/>
                  </a:lnTo>
                  <a:lnTo>
                    <a:pt x="1859" y="355"/>
                  </a:lnTo>
                  <a:lnTo>
                    <a:pt x="1875" y="356"/>
                  </a:lnTo>
                  <a:lnTo>
                    <a:pt x="1890" y="357"/>
                  </a:lnTo>
                  <a:lnTo>
                    <a:pt x="1906" y="358"/>
                  </a:lnTo>
                  <a:lnTo>
                    <a:pt x="1922" y="359"/>
                  </a:lnTo>
                  <a:lnTo>
                    <a:pt x="1937" y="359"/>
                  </a:lnTo>
                  <a:lnTo>
                    <a:pt x="1951" y="359"/>
                  </a:lnTo>
                  <a:lnTo>
                    <a:pt x="1964" y="358"/>
                  </a:lnTo>
                  <a:lnTo>
                    <a:pt x="1976" y="357"/>
                  </a:lnTo>
                  <a:lnTo>
                    <a:pt x="1985" y="355"/>
                  </a:lnTo>
                  <a:lnTo>
                    <a:pt x="1992" y="351"/>
                  </a:lnTo>
                  <a:lnTo>
                    <a:pt x="1997" y="346"/>
                  </a:lnTo>
                  <a:lnTo>
                    <a:pt x="1998" y="341"/>
                  </a:lnTo>
                  <a:lnTo>
                    <a:pt x="2029" y="343"/>
                  </a:lnTo>
                  <a:lnTo>
                    <a:pt x="2067" y="348"/>
                  </a:lnTo>
                  <a:lnTo>
                    <a:pt x="2113" y="355"/>
                  </a:lnTo>
                  <a:lnTo>
                    <a:pt x="2164" y="365"/>
                  </a:lnTo>
                  <a:lnTo>
                    <a:pt x="2218" y="376"/>
                  </a:lnTo>
                  <a:lnTo>
                    <a:pt x="2274" y="388"/>
                  </a:lnTo>
                  <a:lnTo>
                    <a:pt x="2333" y="399"/>
                  </a:lnTo>
                  <a:lnTo>
                    <a:pt x="2390" y="411"/>
                  </a:lnTo>
                  <a:lnTo>
                    <a:pt x="2447" y="422"/>
                  </a:lnTo>
                  <a:lnTo>
                    <a:pt x="2500" y="430"/>
                  </a:lnTo>
                  <a:lnTo>
                    <a:pt x="2549" y="437"/>
                  </a:lnTo>
                  <a:lnTo>
                    <a:pt x="2591" y="439"/>
                  </a:lnTo>
                  <a:lnTo>
                    <a:pt x="2628" y="439"/>
                  </a:lnTo>
                  <a:lnTo>
                    <a:pt x="2655" y="435"/>
                  </a:lnTo>
                  <a:lnTo>
                    <a:pt x="2672" y="426"/>
                  </a:lnTo>
                  <a:lnTo>
                    <a:pt x="2678" y="411"/>
                  </a:lnTo>
                  <a:lnTo>
                    <a:pt x="2680" y="416"/>
                  </a:lnTo>
                  <a:lnTo>
                    <a:pt x="2682" y="419"/>
                  </a:lnTo>
                  <a:lnTo>
                    <a:pt x="2687" y="424"/>
                  </a:lnTo>
                  <a:lnTo>
                    <a:pt x="2694" y="429"/>
                  </a:lnTo>
                  <a:lnTo>
                    <a:pt x="2701" y="433"/>
                  </a:lnTo>
                  <a:lnTo>
                    <a:pt x="2708" y="437"/>
                  </a:lnTo>
                  <a:lnTo>
                    <a:pt x="2717" y="442"/>
                  </a:lnTo>
                  <a:lnTo>
                    <a:pt x="2725" y="445"/>
                  </a:lnTo>
                  <a:lnTo>
                    <a:pt x="2735" y="431"/>
                  </a:lnTo>
                  <a:lnTo>
                    <a:pt x="2744" y="416"/>
                  </a:lnTo>
                  <a:lnTo>
                    <a:pt x="2755" y="398"/>
                  </a:lnTo>
                  <a:lnTo>
                    <a:pt x="2767" y="381"/>
                  </a:lnTo>
                  <a:lnTo>
                    <a:pt x="2781" y="364"/>
                  </a:lnTo>
                  <a:lnTo>
                    <a:pt x="2798" y="346"/>
                  </a:lnTo>
                  <a:lnTo>
                    <a:pt x="2818" y="331"/>
                  </a:lnTo>
                  <a:lnTo>
                    <a:pt x="2843" y="317"/>
                  </a:lnTo>
                  <a:lnTo>
                    <a:pt x="2829" y="311"/>
                  </a:lnTo>
                  <a:lnTo>
                    <a:pt x="2811" y="305"/>
                  </a:lnTo>
                  <a:lnTo>
                    <a:pt x="2792" y="302"/>
                  </a:lnTo>
                  <a:lnTo>
                    <a:pt x="2771" y="298"/>
                  </a:lnTo>
                  <a:lnTo>
                    <a:pt x="2749" y="295"/>
                  </a:lnTo>
                  <a:lnTo>
                    <a:pt x="2725" y="292"/>
                  </a:lnTo>
                  <a:lnTo>
                    <a:pt x="2701" y="291"/>
                  </a:lnTo>
                  <a:lnTo>
                    <a:pt x="2676" y="289"/>
                  </a:lnTo>
                  <a:lnTo>
                    <a:pt x="2650" y="288"/>
                  </a:lnTo>
                  <a:lnTo>
                    <a:pt x="2624" y="287"/>
                  </a:lnTo>
                  <a:lnTo>
                    <a:pt x="2600" y="284"/>
                  </a:lnTo>
                  <a:lnTo>
                    <a:pt x="2575" y="282"/>
                  </a:lnTo>
                  <a:lnTo>
                    <a:pt x="2551" y="281"/>
                  </a:lnTo>
                  <a:lnTo>
                    <a:pt x="2529" y="277"/>
                  </a:lnTo>
                  <a:lnTo>
                    <a:pt x="2509" y="274"/>
                  </a:lnTo>
                  <a:lnTo>
                    <a:pt x="2490" y="270"/>
                  </a:lnTo>
                  <a:lnTo>
                    <a:pt x="2474" y="274"/>
                  </a:lnTo>
                  <a:lnTo>
                    <a:pt x="2459" y="275"/>
                  </a:lnTo>
                  <a:lnTo>
                    <a:pt x="2445" y="275"/>
                  </a:lnTo>
                  <a:lnTo>
                    <a:pt x="2432" y="275"/>
                  </a:lnTo>
                  <a:lnTo>
                    <a:pt x="2419" y="274"/>
                  </a:lnTo>
                  <a:lnTo>
                    <a:pt x="2405" y="271"/>
                  </a:lnTo>
                  <a:lnTo>
                    <a:pt x="2390" y="270"/>
                  </a:lnTo>
                  <a:lnTo>
                    <a:pt x="2374" y="270"/>
                  </a:lnTo>
                  <a:lnTo>
                    <a:pt x="2369" y="252"/>
                  </a:lnTo>
                  <a:lnTo>
                    <a:pt x="2354" y="237"/>
                  </a:lnTo>
                  <a:lnTo>
                    <a:pt x="2331" y="224"/>
                  </a:lnTo>
                  <a:lnTo>
                    <a:pt x="2301" y="214"/>
                  </a:lnTo>
                  <a:lnTo>
                    <a:pt x="2265" y="207"/>
                  </a:lnTo>
                  <a:lnTo>
                    <a:pt x="2225" y="201"/>
                  </a:lnTo>
                  <a:lnTo>
                    <a:pt x="2182" y="198"/>
                  </a:lnTo>
                  <a:lnTo>
                    <a:pt x="2139" y="197"/>
                  </a:lnTo>
                  <a:lnTo>
                    <a:pt x="2096" y="198"/>
                  </a:lnTo>
                  <a:lnTo>
                    <a:pt x="2053" y="201"/>
                  </a:lnTo>
                  <a:lnTo>
                    <a:pt x="2013" y="205"/>
                  </a:lnTo>
                  <a:lnTo>
                    <a:pt x="1978" y="211"/>
                  </a:lnTo>
                  <a:lnTo>
                    <a:pt x="1947" y="218"/>
                  </a:lnTo>
                  <a:lnTo>
                    <a:pt x="1924" y="227"/>
                  </a:lnTo>
                  <a:lnTo>
                    <a:pt x="1909" y="236"/>
                  </a:lnTo>
                  <a:lnTo>
                    <a:pt x="1904" y="247"/>
                  </a:lnTo>
                  <a:lnTo>
                    <a:pt x="1886" y="243"/>
                  </a:lnTo>
                  <a:lnTo>
                    <a:pt x="1870" y="234"/>
                  </a:lnTo>
                  <a:lnTo>
                    <a:pt x="1853" y="221"/>
                  </a:lnTo>
                  <a:lnTo>
                    <a:pt x="1839" y="204"/>
                  </a:lnTo>
                  <a:lnTo>
                    <a:pt x="1828" y="188"/>
                  </a:lnTo>
                  <a:lnTo>
                    <a:pt x="1818" y="173"/>
                  </a:lnTo>
                  <a:lnTo>
                    <a:pt x="1812" y="161"/>
                  </a:lnTo>
                  <a:lnTo>
                    <a:pt x="1810" y="153"/>
                  </a:lnTo>
                  <a:lnTo>
                    <a:pt x="1763" y="166"/>
                  </a:lnTo>
                  <a:lnTo>
                    <a:pt x="1776" y="158"/>
                  </a:lnTo>
                  <a:lnTo>
                    <a:pt x="1790" y="149"/>
                  </a:lnTo>
                  <a:lnTo>
                    <a:pt x="1804" y="140"/>
                  </a:lnTo>
                  <a:lnTo>
                    <a:pt x="1817" y="130"/>
                  </a:lnTo>
                  <a:lnTo>
                    <a:pt x="1832" y="120"/>
                  </a:lnTo>
                  <a:lnTo>
                    <a:pt x="1846" y="110"/>
                  </a:lnTo>
                  <a:lnTo>
                    <a:pt x="1862" y="101"/>
                  </a:lnTo>
                  <a:lnTo>
                    <a:pt x="1878" y="91"/>
                  </a:lnTo>
                  <a:lnTo>
                    <a:pt x="1895" y="83"/>
                  </a:lnTo>
                  <a:lnTo>
                    <a:pt x="1912" y="76"/>
                  </a:lnTo>
                  <a:lnTo>
                    <a:pt x="1931" y="70"/>
                  </a:lnTo>
                  <a:lnTo>
                    <a:pt x="1951" y="66"/>
                  </a:lnTo>
                  <a:lnTo>
                    <a:pt x="1973" y="63"/>
                  </a:lnTo>
                  <a:lnTo>
                    <a:pt x="1996" y="63"/>
                  </a:lnTo>
                  <a:lnTo>
                    <a:pt x="2019" y="66"/>
                  </a:lnTo>
                  <a:lnTo>
                    <a:pt x="2045" y="72"/>
                  </a:lnTo>
                  <a:lnTo>
                    <a:pt x="2067" y="62"/>
                  </a:lnTo>
                  <a:lnTo>
                    <a:pt x="2088" y="55"/>
                  </a:lnTo>
                  <a:lnTo>
                    <a:pt x="2108" y="50"/>
                  </a:lnTo>
                  <a:lnTo>
                    <a:pt x="2128" y="47"/>
                  </a:lnTo>
                  <a:lnTo>
                    <a:pt x="2148" y="46"/>
                  </a:lnTo>
                  <a:lnTo>
                    <a:pt x="2167" y="44"/>
                  </a:lnTo>
                  <a:lnTo>
                    <a:pt x="2186" y="44"/>
                  </a:lnTo>
                  <a:lnTo>
                    <a:pt x="2204" y="44"/>
                  </a:lnTo>
                  <a:lnTo>
                    <a:pt x="2221" y="44"/>
                  </a:lnTo>
                  <a:lnTo>
                    <a:pt x="2238" y="43"/>
                  </a:lnTo>
                  <a:lnTo>
                    <a:pt x="2254" y="41"/>
                  </a:lnTo>
                  <a:lnTo>
                    <a:pt x="2269" y="37"/>
                  </a:lnTo>
                  <a:lnTo>
                    <a:pt x="2285" y="33"/>
                  </a:lnTo>
                  <a:lnTo>
                    <a:pt x="2299" y="25"/>
                  </a:lnTo>
                  <a:lnTo>
                    <a:pt x="2313" y="14"/>
                  </a:lnTo>
                  <a:lnTo>
                    <a:pt x="2326" y="0"/>
                  </a:lnTo>
                  <a:lnTo>
                    <a:pt x="2345" y="3"/>
                  </a:lnTo>
                  <a:lnTo>
                    <a:pt x="2365" y="7"/>
                  </a:lnTo>
                  <a:lnTo>
                    <a:pt x="2386" y="9"/>
                  </a:lnTo>
                  <a:lnTo>
                    <a:pt x="2406" y="10"/>
                  </a:lnTo>
                  <a:lnTo>
                    <a:pt x="2425" y="10"/>
                  </a:lnTo>
                  <a:lnTo>
                    <a:pt x="2442" y="12"/>
                  </a:lnTo>
                  <a:lnTo>
                    <a:pt x="2456" y="12"/>
                  </a:lnTo>
                  <a:lnTo>
                    <a:pt x="2468" y="12"/>
                  </a:lnTo>
                  <a:lnTo>
                    <a:pt x="2490" y="21"/>
                  </a:lnTo>
                  <a:lnTo>
                    <a:pt x="2512" y="28"/>
                  </a:lnTo>
                  <a:lnTo>
                    <a:pt x="2534" y="33"/>
                  </a:lnTo>
                  <a:lnTo>
                    <a:pt x="2555" y="35"/>
                  </a:lnTo>
                  <a:lnTo>
                    <a:pt x="2577" y="35"/>
                  </a:lnTo>
                  <a:lnTo>
                    <a:pt x="2600" y="34"/>
                  </a:lnTo>
                  <a:lnTo>
                    <a:pt x="2621" y="32"/>
                  </a:lnTo>
                  <a:lnTo>
                    <a:pt x="2643" y="28"/>
                  </a:lnTo>
                  <a:lnTo>
                    <a:pt x="2665" y="25"/>
                  </a:lnTo>
                  <a:lnTo>
                    <a:pt x="2688" y="20"/>
                  </a:lnTo>
                  <a:lnTo>
                    <a:pt x="2709" y="15"/>
                  </a:lnTo>
                  <a:lnTo>
                    <a:pt x="2731" y="10"/>
                  </a:lnTo>
                  <a:lnTo>
                    <a:pt x="2754" y="6"/>
                  </a:lnTo>
                  <a:lnTo>
                    <a:pt x="2776" y="3"/>
                  </a:lnTo>
                  <a:lnTo>
                    <a:pt x="2797" y="1"/>
                  </a:lnTo>
                  <a:lnTo>
                    <a:pt x="2819" y="0"/>
                  </a:lnTo>
                  <a:lnTo>
                    <a:pt x="2824" y="15"/>
                  </a:lnTo>
                  <a:lnTo>
                    <a:pt x="2838" y="26"/>
                  </a:lnTo>
                  <a:lnTo>
                    <a:pt x="2857" y="32"/>
                  </a:lnTo>
                  <a:lnTo>
                    <a:pt x="2880" y="35"/>
                  </a:lnTo>
                  <a:lnTo>
                    <a:pt x="2905" y="36"/>
                  </a:lnTo>
                  <a:lnTo>
                    <a:pt x="2927" y="36"/>
                  </a:lnTo>
                  <a:lnTo>
                    <a:pt x="2946" y="35"/>
                  </a:lnTo>
                  <a:lnTo>
                    <a:pt x="2959" y="35"/>
                  </a:lnTo>
                  <a:lnTo>
                    <a:pt x="2982" y="26"/>
                  </a:lnTo>
                  <a:lnTo>
                    <a:pt x="3005" y="19"/>
                  </a:lnTo>
                  <a:lnTo>
                    <a:pt x="3029" y="14"/>
                  </a:lnTo>
                  <a:lnTo>
                    <a:pt x="3053" y="10"/>
                  </a:lnTo>
                  <a:lnTo>
                    <a:pt x="3078" y="9"/>
                  </a:lnTo>
                  <a:lnTo>
                    <a:pt x="3104" y="8"/>
                  </a:lnTo>
                  <a:lnTo>
                    <a:pt x="3128" y="9"/>
                  </a:lnTo>
                  <a:lnTo>
                    <a:pt x="3154" y="10"/>
                  </a:lnTo>
                  <a:lnTo>
                    <a:pt x="3179" y="13"/>
                  </a:lnTo>
                  <a:lnTo>
                    <a:pt x="3202" y="14"/>
                  </a:lnTo>
                  <a:lnTo>
                    <a:pt x="3226" y="16"/>
                  </a:lnTo>
                  <a:lnTo>
                    <a:pt x="3249" y="17"/>
                  </a:lnTo>
                  <a:lnTo>
                    <a:pt x="3272" y="17"/>
                  </a:lnTo>
                  <a:lnTo>
                    <a:pt x="3293" y="17"/>
                  </a:lnTo>
                  <a:lnTo>
                    <a:pt x="3312" y="15"/>
                  </a:lnTo>
                  <a:lnTo>
                    <a:pt x="3331" y="12"/>
                  </a:lnTo>
                  <a:lnTo>
                    <a:pt x="3340" y="16"/>
                  </a:lnTo>
                  <a:lnTo>
                    <a:pt x="3352" y="20"/>
                  </a:lnTo>
                  <a:lnTo>
                    <a:pt x="3365" y="25"/>
                  </a:lnTo>
                  <a:lnTo>
                    <a:pt x="3380" y="28"/>
                  </a:lnTo>
                  <a:lnTo>
                    <a:pt x="3396" y="30"/>
                  </a:lnTo>
                  <a:lnTo>
                    <a:pt x="3413" y="33"/>
                  </a:lnTo>
                  <a:lnTo>
                    <a:pt x="3429" y="35"/>
                  </a:lnTo>
                  <a:lnTo>
                    <a:pt x="3447" y="35"/>
                  </a:lnTo>
                  <a:lnTo>
                    <a:pt x="3453" y="40"/>
                  </a:lnTo>
                  <a:lnTo>
                    <a:pt x="3469" y="47"/>
                  </a:lnTo>
                  <a:lnTo>
                    <a:pt x="3495" y="55"/>
                  </a:lnTo>
                  <a:lnTo>
                    <a:pt x="3529" y="63"/>
                  </a:lnTo>
                  <a:lnTo>
                    <a:pt x="3569" y="74"/>
                  </a:lnTo>
                  <a:lnTo>
                    <a:pt x="3614" y="83"/>
                  </a:lnTo>
                  <a:lnTo>
                    <a:pt x="3663" y="95"/>
                  </a:lnTo>
                  <a:lnTo>
                    <a:pt x="3715" y="106"/>
                  </a:lnTo>
                  <a:lnTo>
                    <a:pt x="3766" y="116"/>
                  </a:lnTo>
                  <a:lnTo>
                    <a:pt x="3817" y="128"/>
                  </a:lnTo>
                  <a:lnTo>
                    <a:pt x="3866" y="137"/>
                  </a:lnTo>
                  <a:lnTo>
                    <a:pt x="3913" y="148"/>
                  </a:lnTo>
                  <a:lnTo>
                    <a:pt x="3954" y="156"/>
                  </a:lnTo>
                  <a:lnTo>
                    <a:pt x="3989" y="164"/>
                  </a:lnTo>
                  <a:lnTo>
                    <a:pt x="4016" y="171"/>
                  </a:lnTo>
                  <a:lnTo>
                    <a:pt x="4034" y="176"/>
                  </a:lnTo>
                  <a:lnTo>
                    <a:pt x="4049" y="182"/>
                  </a:lnTo>
                  <a:lnTo>
                    <a:pt x="4065" y="188"/>
                  </a:lnTo>
                  <a:lnTo>
                    <a:pt x="4083" y="197"/>
                  </a:lnTo>
                  <a:lnTo>
                    <a:pt x="4101" y="207"/>
                  </a:lnTo>
                  <a:lnTo>
                    <a:pt x="4123" y="216"/>
                  </a:lnTo>
                  <a:lnTo>
                    <a:pt x="4144" y="228"/>
                  </a:lnTo>
                  <a:lnTo>
                    <a:pt x="4166" y="238"/>
                  </a:lnTo>
                  <a:lnTo>
                    <a:pt x="4190" y="249"/>
                  </a:lnTo>
                  <a:lnTo>
                    <a:pt x="4212" y="261"/>
                  </a:lnTo>
                  <a:lnTo>
                    <a:pt x="4235" y="270"/>
                  </a:lnTo>
                  <a:lnTo>
                    <a:pt x="4259" y="281"/>
                  </a:lnTo>
                  <a:lnTo>
                    <a:pt x="4281" y="289"/>
                  </a:lnTo>
                  <a:lnTo>
                    <a:pt x="4303" y="296"/>
                  </a:lnTo>
                  <a:lnTo>
                    <a:pt x="4323" y="301"/>
                  </a:lnTo>
                  <a:lnTo>
                    <a:pt x="4343" y="304"/>
                  </a:lnTo>
                  <a:lnTo>
                    <a:pt x="4362" y="305"/>
                  </a:lnTo>
                  <a:lnTo>
                    <a:pt x="4367" y="311"/>
                  </a:lnTo>
                  <a:lnTo>
                    <a:pt x="4379" y="321"/>
                  </a:lnTo>
                  <a:lnTo>
                    <a:pt x="4397" y="332"/>
                  </a:lnTo>
                  <a:lnTo>
                    <a:pt x="4421" y="346"/>
                  </a:lnTo>
                  <a:lnTo>
                    <a:pt x="4450" y="362"/>
                  </a:lnTo>
                  <a:lnTo>
                    <a:pt x="4482" y="379"/>
                  </a:lnTo>
                  <a:lnTo>
                    <a:pt x="4517" y="396"/>
                  </a:lnTo>
                  <a:lnTo>
                    <a:pt x="4554" y="413"/>
                  </a:lnTo>
                  <a:lnTo>
                    <a:pt x="4589" y="431"/>
                  </a:lnTo>
                  <a:lnTo>
                    <a:pt x="4625" y="447"/>
                  </a:lnTo>
                  <a:lnTo>
                    <a:pt x="4658" y="464"/>
                  </a:lnTo>
                  <a:lnTo>
                    <a:pt x="4689" y="477"/>
                  </a:lnTo>
                  <a:lnTo>
                    <a:pt x="4716" y="489"/>
                  </a:lnTo>
                  <a:lnTo>
                    <a:pt x="4738" y="498"/>
                  </a:lnTo>
                  <a:lnTo>
                    <a:pt x="4754" y="503"/>
                  </a:lnTo>
                  <a:lnTo>
                    <a:pt x="4762" y="505"/>
                  </a:lnTo>
                  <a:lnTo>
                    <a:pt x="4764" y="511"/>
                  </a:lnTo>
                  <a:lnTo>
                    <a:pt x="4770" y="519"/>
                  </a:lnTo>
                  <a:lnTo>
                    <a:pt x="4779" y="529"/>
                  </a:lnTo>
                  <a:lnTo>
                    <a:pt x="4791" y="538"/>
                  </a:lnTo>
                  <a:lnTo>
                    <a:pt x="4805" y="547"/>
                  </a:lnTo>
                  <a:lnTo>
                    <a:pt x="4821" y="556"/>
                  </a:lnTo>
                  <a:lnTo>
                    <a:pt x="4838" y="560"/>
                  </a:lnTo>
                  <a:lnTo>
                    <a:pt x="4856" y="563"/>
                  </a:lnTo>
                  <a:lnTo>
                    <a:pt x="4859" y="567"/>
                  </a:lnTo>
                  <a:lnTo>
                    <a:pt x="4870" y="576"/>
                  </a:lnTo>
                  <a:lnTo>
                    <a:pt x="4886" y="587"/>
                  </a:lnTo>
                  <a:lnTo>
                    <a:pt x="4907" y="601"/>
                  </a:lnTo>
                  <a:lnTo>
                    <a:pt x="4932" y="619"/>
                  </a:lnTo>
                  <a:lnTo>
                    <a:pt x="4960" y="637"/>
                  </a:lnTo>
                  <a:lnTo>
                    <a:pt x="4991" y="657"/>
                  </a:lnTo>
                  <a:lnTo>
                    <a:pt x="5023" y="677"/>
                  </a:lnTo>
                  <a:lnTo>
                    <a:pt x="5054" y="697"/>
                  </a:lnTo>
                  <a:lnTo>
                    <a:pt x="5086" y="715"/>
                  </a:lnTo>
                  <a:lnTo>
                    <a:pt x="5115" y="733"/>
                  </a:lnTo>
                  <a:lnTo>
                    <a:pt x="5142" y="748"/>
                  </a:lnTo>
                  <a:lnTo>
                    <a:pt x="5166" y="762"/>
                  </a:lnTo>
                  <a:lnTo>
                    <a:pt x="5185" y="772"/>
                  </a:lnTo>
                  <a:lnTo>
                    <a:pt x="5199" y="779"/>
                  </a:lnTo>
                  <a:lnTo>
                    <a:pt x="5207" y="781"/>
                  </a:lnTo>
                  <a:lnTo>
                    <a:pt x="5209" y="787"/>
                  </a:lnTo>
                  <a:lnTo>
                    <a:pt x="5215" y="795"/>
                  </a:lnTo>
                  <a:lnTo>
                    <a:pt x="5225" y="805"/>
                  </a:lnTo>
                  <a:lnTo>
                    <a:pt x="5236" y="815"/>
                  </a:lnTo>
                  <a:lnTo>
                    <a:pt x="5251" y="825"/>
                  </a:lnTo>
                  <a:lnTo>
                    <a:pt x="5266" y="833"/>
                  </a:lnTo>
                  <a:lnTo>
                    <a:pt x="5283" y="838"/>
                  </a:lnTo>
                  <a:lnTo>
                    <a:pt x="5301" y="840"/>
                  </a:lnTo>
                  <a:lnTo>
                    <a:pt x="5306" y="866"/>
                  </a:lnTo>
                  <a:lnTo>
                    <a:pt x="5318" y="893"/>
                  </a:lnTo>
                  <a:lnTo>
                    <a:pt x="5336" y="920"/>
                  </a:lnTo>
                  <a:lnTo>
                    <a:pt x="5361" y="948"/>
                  </a:lnTo>
                  <a:lnTo>
                    <a:pt x="5392" y="975"/>
                  </a:lnTo>
                  <a:lnTo>
                    <a:pt x="5426" y="1002"/>
                  </a:lnTo>
                  <a:lnTo>
                    <a:pt x="5463" y="1030"/>
                  </a:lnTo>
                  <a:lnTo>
                    <a:pt x="5503" y="1057"/>
                  </a:lnTo>
                  <a:lnTo>
                    <a:pt x="5544" y="1084"/>
                  </a:lnTo>
                  <a:lnTo>
                    <a:pt x="5585" y="1111"/>
                  </a:lnTo>
                  <a:lnTo>
                    <a:pt x="5628" y="1138"/>
                  </a:lnTo>
                  <a:lnTo>
                    <a:pt x="5667" y="1164"/>
                  </a:lnTo>
                  <a:lnTo>
                    <a:pt x="5704" y="1189"/>
                  </a:lnTo>
                  <a:lnTo>
                    <a:pt x="5738" y="1215"/>
                  </a:lnTo>
                  <a:lnTo>
                    <a:pt x="5769" y="1238"/>
                  </a:lnTo>
                  <a:lnTo>
                    <a:pt x="5793" y="1262"/>
                  </a:lnTo>
                  <a:lnTo>
                    <a:pt x="5813" y="1282"/>
                  </a:lnTo>
                  <a:lnTo>
                    <a:pt x="5833" y="1303"/>
                  </a:lnTo>
                  <a:lnTo>
                    <a:pt x="5853" y="1325"/>
                  </a:lnTo>
                  <a:lnTo>
                    <a:pt x="5873" y="1347"/>
                  </a:lnTo>
                  <a:lnTo>
                    <a:pt x="5895" y="1371"/>
                  </a:lnTo>
                  <a:lnTo>
                    <a:pt x="5916" y="1394"/>
                  </a:lnTo>
                  <a:lnTo>
                    <a:pt x="5937" y="1419"/>
                  </a:lnTo>
                  <a:lnTo>
                    <a:pt x="5958" y="1444"/>
                  </a:lnTo>
                  <a:lnTo>
                    <a:pt x="5980" y="1468"/>
                  </a:lnTo>
                  <a:lnTo>
                    <a:pt x="6001" y="1494"/>
                  </a:lnTo>
                  <a:lnTo>
                    <a:pt x="6023" y="1519"/>
                  </a:lnTo>
                  <a:lnTo>
                    <a:pt x="6045" y="1546"/>
                  </a:lnTo>
                  <a:lnTo>
                    <a:pt x="6066" y="1572"/>
                  </a:lnTo>
                  <a:lnTo>
                    <a:pt x="6087" y="1598"/>
                  </a:lnTo>
                  <a:lnTo>
                    <a:pt x="6108" y="1625"/>
                  </a:lnTo>
                  <a:lnTo>
                    <a:pt x="6130" y="1651"/>
                  </a:lnTo>
                  <a:lnTo>
                    <a:pt x="6150" y="1678"/>
                  </a:lnTo>
                  <a:lnTo>
                    <a:pt x="6171" y="1703"/>
                  </a:lnTo>
                  <a:lnTo>
                    <a:pt x="6191" y="1729"/>
                  </a:lnTo>
                  <a:lnTo>
                    <a:pt x="6209" y="1755"/>
                  </a:lnTo>
                  <a:lnTo>
                    <a:pt x="6228" y="1781"/>
                  </a:lnTo>
                  <a:lnTo>
                    <a:pt x="6247" y="1807"/>
                  </a:lnTo>
                  <a:lnTo>
                    <a:pt x="6265" y="1832"/>
                  </a:lnTo>
                  <a:lnTo>
                    <a:pt x="6282" y="1856"/>
                  </a:lnTo>
                  <a:lnTo>
                    <a:pt x="6299" y="1881"/>
                  </a:lnTo>
                  <a:lnTo>
                    <a:pt x="6315" y="1904"/>
                  </a:lnTo>
                  <a:lnTo>
                    <a:pt x="6330" y="1928"/>
                  </a:lnTo>
                  <a:lnTo>
                    <a:pt x="6345" y="1950"/>
                  </a:lnTo>
                  <a:lnTo>
                    <a:pt x="6359" y="1973"/>
                  </a:lnTo>
                  <a:lnTo>
                    <a:pt x="6372" y="1994"/>
                  </a:lnTo>
                  <a:lnTo>
                    <a:pt x="6383" y="2014"/>
                  </a:lnTo>
                  <a:lnTo>
                    <a:pt x="6394" y="2034"/>
                  </a:lnTo>
                  <a:lnTo>
                    <a:pt x="6405" y="2054"/>
                  </a:lnTo>
                  <a:lnTo>
                    <a:pt x="6417" y="2076"/>
                  </a:lnTo>
                  <a:lnTo>
                    <a:pt x="6432" y="2101"/>
                  </a:lnTo>
                  <a:lnTo>
                    <a:pt x="6447" y="2128"/>
                  </a:lnTo>
                  <a:lnTo>
                    <a:pt x="6463" y="2156"/>
                  </a:lnTo>
                  <a:lnTo>
                    <a:pt x="6481" y="2188"/>
                  </a:lnTo>
                  <a:lnTo>
                    <a:pt x="6499" y="2220"/>
                  </a:lnTo>
                  <a:lnTo>
                    <a:pt x="6517" y="2255"/>
                  </a:lnTo>
                  <a:lnTo>
                    <a:pt x="6537" y="2291"/>
                  </a:lnTo>
                  <a:lnTo>
                    <a:pt x="6558" y="2330"/>
                  </a:lnTo>
                  <a:lnTo>
                    <a:pt x="6580" y="2371"/>
                  </a:lnTo>
                  <a:lnTo>
                    <a:pt x="6601" y="2413"/>
                  </a:lnTo>
                  <a:lnTo>
                    <a:pt x="6623" y="2457"/>
                  </a:lnTo>
                  <a:lnTo>
                    <a:pt x="6644" y="2502"/>
                  </a:lnTo>
                  <a:lnTo>
                    <a:pt x="6667" y="2549"/>
                  </a:lnTo>
                  <a:lnTo>
                    <a:pt x="6689" y="2599"/>
                  </a:lnTo>
                  <a:lnTo>
                    <a:pt x="6711" y="2649"/>
                  </a:lnTo>
                  <a:lnTo>
                    <a:pt x="6732" y="2701"/>
                  </a:lnTo>
                  <a:lnTo>
                    <a:pt x="6755" y="2755"/>
                  </a:lnTo>
                  <a:lnTo>
                    <a:pt x="6776" y="2810"/>
                  </a:lnTo>
                  <a:lnTo>
                    <a:pt x="6797" y="2867"/>
                  </a:lnTo>
                  <a:lnTo>
                    <a:pt x="6817" y="2924"/>
                  </a:lnTo>
                  <a:lnTo>
                    <a:pt x="6836" y="2983"/>
                  </a:lnTo>
                  <a:lnTo>
                    <a:pt x="6855" y="3044"/>
                  </a:lnTo>
                  <a:lnTo>
                    <a:pt x="6872" y="3105"/>
                  </a:lnTo>
                  <a:lnTo>
                    <a:pt x="6889" y="3169"/>
                  </a:lnTo>
                  <a:lnTo>
                    <a:pt x="6905" y="3232"/>
                  </a:lnTo>
                  <a:lnTo>
                    <a:pt x="6919" y="3298"/>
                  </a:lnTo>
                  <a:lnTo>
                    <a:pt x="6932" y="3364"/>
                  </a:lnTo>
                  <a:lnTo>
                    <a:pt x="6944" y="3431"/>
                  </a:lnTo>
                  <a:lnTo>
                    <a:pt x="6954" y="3499"/>
                  </a:lnTo>
                  <a:lnTo>
                    <a:pt x="6963" y="3568"/>
                  </a:lnTo>
                  <a:lnTo>
                    <a:pt x="6965" y="3600"/>
                  </a:lnTo>
                  <a:lnTo>
                    <a:pt x="6965" y="3632"/>
                  </a:lnTo>
                  <a:lnTo>
                    <a:pt x="6963" y="3664"/>
                  </a:lnTo>
                  <a:lnTo>
                    <a:pt x="6959" y="3697"/>
                  </a:lnTo>
                  <a:lnTo>
                    <a:pt x="6954" y="3731"/>
                  </a:lnTo>
                  <a:lnTo>
                    <a:pt x="6950" y="3764"/>
                  </a:lnTo>
                  <a:lnTo>
                    <a:pt x="6945" y="3798"/>
                  </a:lnTo>
                  <a:lnTo>
                    <a:pt x="6940" y="3834"/>
                  </a:lnTo>
                  <a:lnTo>
                    <a:pt x="6936" y="3868"/>
                  </a:lnTo>
                  <a:lnTo>
                    <a:pt x="6933" y="3903"/>
                  </a:lnTo>
                  <a:lnTo>
                    <a:pt x="6932" y="3937"/>
                  </a:lnTo>
                  <a:lnTo>
                    <a:pt x="6933" y="3972"/>
                  </a:lnTo>
                  <a:lnTo>
                    <a:pt x="6937" y="4007"/>
                  </a:lnTo>
                  <a:lnTo>
                    <a:pt x="6943" y="4043"/>
                  </a:lnTo>
                  <a:lnTo>
                    <a:pt x="6952" y="4078"/>
                  </a:lnTo>
                  <a:lnTo>
                    <a:pt x="6966" y="4113"/>
                  </a:lnTo>
                  <a:lnTo>
                    <a:pt x="6944" y="4124"/>
                  </a:lnTo>
                  <a:lnTo>
                    <a:pt x="6946" y="4145"/>
                  </a:lnTo>
                  <a:lnTo>
                    <a:pt x="6947" y="4170"/>
                  </a:lnTo>
                  <a:lnTo>
                    <a:pt x="6946" y="4195"/>
                  </a:lnTo>
                  <a:lnTo>
                    <a:pt x="6943" y="4225"/>
                  </a:lnTo>
                  <a:lnTo>
                    <a:pt x="6939" y="4254"/>
                  </a:lnTo>
                  <a:lnTo>
                    <a:pt x="6934" y="4286"/>
                  </a:lnTo>
                  <a:lnTo>
                    <a:pt x="6930" y="4318"/>
                  </a:lnTo>
                  <a:lnTo>
                    <a:pt x="6925" y="4349"/>
                  </a:lnTo>
                  <a:lnTo>
                    <a:pt x="6922" y="4381"/>
                  </a:lnTo>
                  <a:lnTo>
                    <a:pt x="6918" y="4412"/>
                  </a:lnTo>
                  <a:lnTo>
                    <a:pt x="6917" y="4442"/>
                  </a:lnTo>
                  <a:lnTo>
                    <a:pt x="6917" y="4470"/>
                  </a:lnTo>
                  <a:lnTo>
                    <a:pt x="6919" y="4496"/>
                  </a:lnTo>
                  <a:lnTo>
                    <a:pt x="6924" y="4520"/>
                  </a:lnTo>
                  <a:lnTo>
                    <a:pt x="6932" y="4541"/>
                  </a:lnTo>
                  <a:lnTo>
                    <a:pt x="6944" y="4559"/>
                  </a:lnTo>
                  <a:lnTo>
                    <a:pt x="6936" y="4568"/>
                  </a:lnTo>
                  <a:lnTo>
                    <a:pt x="6930" y="4580"/>
                  </a:lnTo>
                  <a:lnTo>
                    <a:pt x="6925" y="4591"/>
                  </a:lnTo>
                  <a:lnTo>
                    <a:pt x="6923" y="4606"/>
                  </a:lnTo>
                  <a:lnTo>
                    <a:pt x="6920" y="4618"/>
                  </a:lnTo>
                  <a:lnTo>
                    <a:pt x="6919" y="4631"/>
                  </a:lnTo>
                  <a:lnTo>
                    <a:pt x="6919" y="4643"/>
                  </a:lnTo>
                  <a:lnTo>
                    <a:pt x="6919" y="4653"/>
                  </a:lnTo>
                  <a:lnTo>
                    <a:pt x="6944" y="4663"/>
                  </a:lnTo>
                  <a:lnTo>
                    <a:pt x="6939" y="4677"/>
                  </a:lnTo>
                  <a:lnTo>
                    <a:pt x="6925" y="4691"/>
                  </a:lnTo>
                  <a:lnTo>
                    <a:pt x="6906" y="4707"/>
                  </a:lnTo>
                  <a:lnTo>
                    <a:pt x="6885" y="4721"/>
                  </a:lnTo>
                  <a:lnTo>
                    <a:pt x="6864" y="4735"/>
                  </a:lnTo>
                  <a:lnTo>
                    <a:pt x="6845" y="4748"/>
                  </a:lnTo>
                  <a:lnTo>
                    <a:pt x="6831" y="4759"/>
                  </a:lnTo>
                  <a:lnTo>
                    <a:pt x="6826" y="4769"/>
                  </a:lnTo>
                  <a:lnTo>
                    <a:pt x="6824" y="4758"/>
                  </a:lnTo>
                  <a:lnTo>
                    <a:pt x="6819" y="4744"/>
                  </a:lnTo>
                  <a:lnTo>
                    <a:pt x="6811" y="4729"/>
                  </a:lnTo>
                  <a:lnTo>
                    <a:pt x="6803" y="4712"/>
                  </a:lnTo>
                  <a:lnTo>
                    <a:pt x="6795" y="4696"/>
                  </a:lnTo>
                  <a:lnTo>
                    <a:pt x="6786" y="4682"/>
                  </a:lnTo>
                  <a:lnTo>
                    <a:pt x="6782" y="4670"/>
                  </a:lnTo>
                  <a:lnTo>
                    <a:pt x="6779" y="4663"/>
                  </a:lnTo>
                  <a:lnTo>
                    <a:pt x="6762" y="4667"/>
                  </a:lnTo>
                  <a:lnTo>
                    <a:pt x="6744" y="4669"/>
                  </a:lnTo>
                  <a:lnTo>
                    <a:pt x="6726" y="4669"/>
                  </a:lnTo>
                  <a:lnTo>
                    <a:pt x="6709" y="4670"/>
                  </a:lnTo>
                  <a:lnTo>
                    <a:pt x="6691" y="4672"/>
                  </a:lnTo>
                  <a:lnTo>
                    <a:pt x="6674" y="4675"/>
                  </a:lnTo>
                  <a:lnTo>
                    <a:pt x="6656" y="4680"/>
                  </a:lnTo>
                  <a:lnTo>
                    <a:pt x="6638" y="4687"/>
                  </a:lnTo>
                  <a:lnTo>
                    <a:pt x="6628" y="4684"/>
                  </a:lnTo>
                  <a:lnTo>
                    <a:pt x="6613" y="4680"/>
                  </a:lnTo>
                  <a:lnTo>
                    <a:pt x="6596" y="4672"/>
                  </a:lnTo>
                  <a:lnTo>
                    <a:pt x="6577" y="4663"/>
                  </a:lnTo>
                  <a:lnTo>
                    <a:pt x="6556" y="4655"/>
                  </a:lnTo>
                  <a:lnTo>
                    <a:pt x="6536" y="4648"/>
                  </a:lnTo>
                  <a:lnTo>
                    <a:pt x="6516" y="4643"/>
                  </a:lnTo>
                  <a:lnTo>
                    <a:pt x="6497" y="4641"/>
                  </a:lnTo>
                  <a:lnTo>
                    <a:pt x="6495" y="4636"/>
                  </a:lnTo>
                  <a:lnTo>
                    <a:pt x="6489" y="4630"/>
                  </a:lnTo>
                  <a:lnTo>
                    <a:pt x="6481" y="4623"/>
                  </a:lnTo>
                  <a:lnTo>
                    <a:pt x="6471" y="4616"/>
                  </a:lnTo>
                  <a:lnTo>
                    <a:pt x="6460" y="4610"/>
                  </a:lnTo>
                  <a:lnTo>
                    <a:pt x="6448" y="4603"/>
                  </a:lnTo>
                  <a:lnTo>
                    <a:pt x="6436" y="4597"/>
                  </a:lnTo>
                  <a:lnTo>
                    <a:pt x="6427" y="4593"/>
                  </a:lnTo>
                  <a:lnTo>
                    <a:pt x="6419" y="4607"/>
                  </a:lnTo>
                  <a:lnTo>
                    <a:pt x="6412" y="4629"/>
                  </a:lnTo>
                  <a:lnTo>
                    <a:pt x="6407" y="4656"/>
                  </a:lnTo>
                  <a:lnTo>
                    <a:pt x="6407" y="4684"/>
                  </a:lnTo>
                  <a:lnTo>
                    <a:pt x="6412" y="4711"/>
                  </a:lnTo>
                  <a:lnTo>
                    <a:pt x="6423" y="4735"/>
                  </a:lnTo>
                  <a:lnTo>
                    <a:pt x="6444" y="4751"/>
                  </a:lnTo>
                  <a:lnTo>
                    <a:pt x="6474" y="4757"/>
                  </a:lnTo>
                  <a:lnTo>
                    <a:pt x="6475" y="4762"/>
                  </a:lnTo>
                  <a:lnTo>
                    <a:pt x="6480" y="4769"/>
                  </a:lnTo>
                  <a:lnTo>
                    <a:pt x="6487" y="4776"/>
                  </a:lnTo>
                  <a:lnTo>
                    <a:pt x="6496" y="4783"/>
                  </a:lnTo>
                  <a:lnTo>
                    <a:pt x="6508" y="4792"/>
                  </a:lnTo>
                  <a:lnTo>
                    <a:pt x="6521" y="4801"/>
                  </a:lnTo>
                  <a:lnTo>
                    <a:pt x="6535" y="4810"/>
                  </a:lnTo>
                  <a:lnTo>
                    <a:pt x="6550" y="4818"/>
                  </a:lnTo>
                  <a:lnTo>
                    <a:pt x="6566" y="4828"/>
                  </a:lnTo>
                  <a:lnTo>
                    <a:pt x="6582" y="4836"/>
                  </a:lnTo>
                  <a:lnTo>
                    <a:pt x="6597" y="4843"/>
                  </a:lnTo>
                  <a:lnTo>
                    <a:pt x="6613" y="4850"/>
                  </a:lnTo>
                  <a:lnTo>
                    <a:pt x="6627" y="4855"/>
                  </a:lnTo>
                  <a:lnTo>
                    <a:pt x="6641" y="4859"/>
                  </a:lnTo>
                  <a:lnTo>
                    <a:pt x="6652" y="4862"/>
                  </a:lnTo>
                  <a:lnTo>
                    <a:pt x="6662" y="4863"/>
                  </a:lnTo>
                  <a:lnTo>
                    <a:pt x="6667" y="4879"/>
                  </a:lnTo>
                  <a:lnTo>
                    <a:pt x="6679" y="4895"/>
                  </a:lnTo>
                  <a:lnTo>
                    <a:pt x="6695" y="4910"/>
                  </a:lnTo>
                  <a:lnTo>
                    <a:pt x="6711" y="4924"/>
                  </a:lnTo>
                  <a:lnTo>
                    <a:pt x="6724" y="4940"/>
                  </a:lnTo>
                  <a:lnTo>
                    <a:pt x="6731" y="4959"/>
                  </a:lnTo>
                  <a:lnTo>
                    <a:pt x="6726" y="4979"/>
                  </a:lnTo>
                  <a:lnTo>
                    <a:pt x="6708" y="5004"/>
                  </a:lnTo>
                  <a:lnTo>
                    <a:pt x="6719" y="5013"/>
                  </a:lnTo>
                  <a:lnTo>
                    <a:pt x="6734" y="5023"/>
                  </a:lnTo>
                  <a:lnTo>
                    <a:pt x="6750" y="5033"/>
                  </a:lnTo>
                  <a:lnTo>
                    <a:pt x="6768" y="5044"/>
                  </a:lnTo>
                  <a:lnTo>
                    <a:pt x="6784" y="5053"/>
                  </a:lnTo>
                  <a:lnTo>
                    <a:pt x="6801" y="5061"/>
                  </a:lnTo>
                  <a:lnTo>
                    <a:pt x="6815" y="5068"/>
                  </a:lnTo>
                  <a:lnTo>
                    <a:pt x="6826" y="5074"/>
                  </a:lnTo>
                  <a:lnTo>
                    <a:pt x="6799" y="5097"/>
                  </a:lnTo>
                  <a:lnTo>
                    <a:pt x="6771" y="5112"/>
                  </a:lnTo>
                  <a:lnTo>
                    <a:pt x="6743" y="5121"/>
                  </a:lnTo>
                  <a:lnTo>
                    <a:pt x="6714" y="5125"/>
                  </a:lnTo>
                  <a:lnTo>
                    <a:pt x="6684" y="5122"/>
                  </a:lnTo>
                  <a:lnTo>
                    <a:pt x="6656" y="5115"/>
                  </a:lnTo>
                  <a:lnTo>
                    <a:pt x="6627" y="5105"/>
                  </a:lnTo>
                  <a:lnTo>
                    <a:pt x="6597" y="5090"/>
                  </a:lnTo>
                  <a:lnTo>
                    <a:pt x="6569" y="5073"/>
                  </a:lnTo>
                  <a:lnTo>
                    <a:pt x="6542" y="5053"/>
                  </a:lnTo>
                  <a:lnTo>
                    <a:pt x="6515" y="5032"/>
                  </a:lnTo>
                  <a:lnTo>
                    <a:pt x="6490" y="5010"/>
                  </a:lnTo>
                  <a:lnTo>
                    <a:pt x="6466" y="4987"/>
                  </a:lnTo>
                  <a:lnTo>
                    <a:pt x="6443" y="4965"/>
                  </a:lnTo>
                  <a:lnTo>
                    <a:pt x="6423" y="4943"/>
                  </a:lnTo>
                  <a:lnTo>
                    <a:pt x="6405" y="4923"/>
                  </a:lnTo>
                  <a:lnTo>
                    <a:pt x="6402" y="4927"/>
                  </a:lnTo>
                  <a:lnTo>
                    <a:pt x="6397" y="4932"/>
                  </a:lnTo>
                  <a:lnTo>
                    <a:pt x="6389" y="4939"/>
                  </a:lnTo>
                  <a:lnTo>
                    <a:pt x="6381" y="4945"/>
                  </a:lnTo>
                  <a:lnTo>
                    <a:pt x="6372" y="4952"/>
                  </a:lnTo>
                  <a:lnTo>
                    <a:pt x="6363" y="4958"/>
                  </a:lnTo>
                  <a:lnTo>
                    <a:pt x="6359" y="4964"/>
                  </a:lnTo>
                  <a:lnTo>
                    <a:pt x="6356" y="4969"/>
                  </a:lnTo>
                  <a:lnTo>
                    <a:pt x="6363" y="4980"/>
                  </a:lnTo>
                  <a:lnTo>
                    <a:pt x="6368" y="4992"/>
                  </a:lnTo>
                  <a:lnTo>
                    <a:pt x="6370" y="5004"/>
                  </a:lnTo>
                  <a:lnTo>
                    <a:pt x="6370" y="5016"/>
                  </a:lnTo>
                  <a:lnTo>
                    <a:pt x="6368" y="5028"/>
                  </a:lnTo>
                  <a:lnTo>
                    <a:pt x="6366" y="5041"/>
                  </a:lnTo>
                  <a:lnTo>
                    <a:pt x="6361" y="5054"/>
                  </a:lnTo>
                  <a:lnTo>
                    <a:pt x="6358" y="5068"/>
                  </a:lnTo>
                  <a:lnTo>
                    <a:pt x="6353" y="5081"/>
                  </a:lnTo>
                  <a:lnTo>
                    <a:pt x="6349" y="5094"/>
                  </a:lnTo>
                  <a:lnTo>
                    <a:pt x="6346" y="5107"/>
                  </a:lnTo>
                  <a:lnTo>
                    <a:pt x="6343" y="5120"/>
                  </a:lnTo>
                  <a:lnTo>
                    <a:pt x="6343" y="5133"/>
                  </a:lnTo>
                  <a:lnTo>
                    <a:pt x="6345" y="5145"/>
                  </a:lnTo>
                  <a:lnTo>
                    <a:pt x="6349" y="5157"/>
                  </a:lnTo>
                  <a:lnTo>
                    <a:pt x="6356" y="5168"/>
                  </a:lnTo>
                  <a:lnTo>
                    <a:pt x="6382" y="5164"/>
                  </a:lnTo>
                  <a:lnTo>
                    <a:pt x="6408" y="5162"/>
                  </a:lnTo>
                  <a:lnTo>
                    <a:pt x="6434" y="5165"/>
                  </a:lnTo>
                  <a:lnTo>
                    <a:pt x="6459" y="5169"/>
                  </a:lnTo>
                  <a:lnTo>
                    <a:pt x="6482" y="5178"/>
                  </a:lnTo>
                  <a:lnTo>
                    <a:pt x="6507" y="5186"/>
                  </a:lnTo>
                  <a:lnTo>
                    <a:pt x="6530" y="5196"/>
                  </a:lnTo>
                  <a:lnTo>
                    <a:pt x="6554" y="5208"/>
                  </a:lnTo>
                  <a:lnTo>
                    <a:pt x="6576" y="5220"/>
                  </a:lnTo>
                  <a:lnTo>
                    <a:pt x="6598" y="5232"/>
                  </a:lnTo>
                  <a:lnTo>
                    <a:pt x="6622" y="5242"/>
                  </a:lnTo>
                  <a:lnTo>
                    <a:pt x="6644" y="5253"/>
                  </a:lnTo>
                  <a:lnTo>
                    <a:pt x="6667" y="5261"/>
                  </a:lnTo>
                  <a:lnTo>
                    <a:pt x="6688" y="5268"/>
                  </a:lnTo>
                  <a:lnTo>
                    <a:pt x="6710" y="5273"/>
                  </a:lnTo>
                  <a:lnTo>
                    <a:pt x="6732" y="5274"/>
                  </a:lnTo>
                  <a:lnTo>
                    <a:pt x="6734" y="5288"/>
                  </a:lnTo>
                  <a:lnTo>
                    <a:pt x="6736" y="5306"/>
                  </a:lnTo>
                  <a:lnTo>
                    <a:pt x="6739" y="5325"/>
                  </a:lnTo>
                  <a:lnTo>
                    <a:pt x="6744" y="5343"/>
                  </a:lnTo>
                  <a:lnTo>
                    <a:pt x="6749" y="5363"/>
                  </a:lnTo>
                  <a:lnTo>
                    <a:pt x="6752" y="5382"/>
                  </a:lnTo>
                  <a:lnTo>
                    <a:pt x="6755" y="5400"/>
                  </a:lnTo>
                  <a:lnTo>
                    <a:pt x="6756" y="5414"/>
                  </a:lnTo>
                  <a:lnTo>
                    <a:pt x="6708" y="5402"/>
                  </a:lnTo>
                  <a:lnTo>
                    <a:pt x="6695" y="5419"/>
                  </a:lnTo>
                  <a:lnTo>
                    <a:pt x="6684" y="5439"/>
                  </a:lnTo>
                  <a:lnTo>
                    <a:pt x="6674" y="5462"/>
                  </a:lnTo>
                  <a:lnTo>
                    <a:pt x="6664" y="5486"/>
                  </a:lnTo>
                  <a:lnTo>
                    <a:pt x="6656" y="5513"/>
                  </a:lnTo>
                  <a:lnTo>
                    <a:pt x="6648" y="5540"/>
                  </a:lnTo>
                  <a:lnTo>
                    <a:pt x="6641" y="5569"/>
                  </a:lnTo>
                  <a:lnTo>
                    <a:pt x="6635" y="5597"/>
                  </a:lnTo>
                  <a:lnTo>
                    <a:pt x="6630" y="5627"/>
                  </a:lnTo>
                  <a:lnTo>
                    <a:pt x="6625" y="5656"/>
                  </a:lnTo>
                  <a:lnTo>
                    <a:pt x="6622" y="5684"/>
                  </a:lnTo>
                  <a:lnTo>
                    <a:pt x="6620" y="5711"/>
                  </a:lnTo>
                  <a:lnTo>
                    <a:pt x="6617" y="5737"/>
                  </a:lnTo>
                  <a:lnTo>
                    <a:pt x="6616" y="5760"/>
                  </a:lnTo>
                  <a:lnTo>
                    <a:pt x="6615" y="5783"/>
                  </a:lnTo>
                  <a:lnTo>
                    <a:pt x="6615" y="5802"/>
                  </a:lnTo>
                  <a:lnTo>
                    <a:pt x="6598" y="5795"/>
                  </a:lnTo>
                  <a:lnTo>
                    <a:pt x="6576" y="5787"/>
                  </a:lnTo>
                  <a:lnTo>
                    <a:pt x="6549" y="5780"/>
                  </a:lnTo>
                  <a:lnTo>
                    <a:pt x="6518" y="5773"/>
                  </a:lnTo>
                  <a:lnTo>
                    <a:pt x="6486" y="5766"/>
                  </a:lnTo>
                  <a:lnTo>
                    <a:pt x="6450" y="5759"/>
                  </a:lnTo>
                  <a:lnTo>
                    <a:pt x="6414" y="5751"/>
                  </a:lnTo>
                  <a:lnTo>
                    <a:pt x="6377" y="5744"/>
                  </a:lnTo>
                  <a:lnTo>
                    <a:pt x="6341" y="5737"/>
                  </a:lnTo>
                  <a:lnTo>
                    <a:pt x="6307" y="5730"/>
                  </a:lnTo>
                  <a:lnTo>
                    <a:pt x="6275" y="5724"/>
                  </a:lnTo>
                  <a:lnTo>
                    <a:pt x="6248" y="5717"/>
                  </a:lnTo>
                  <a:lnTo>
                    <a:pt x="6225" y="5711"/>
                  </a:lnTo>
                  <a:lnTo>
                    <a:pt x="6207" y="5705"/>
                  </a:lnTo>
                  <a:lnTo>
                    <a:pt x="6195" y="5701"/>
                  </a:lnTo>
                  <a:lnTo>
                    <a:pt x="6192" y="5696"/>
                  </a:lnTo>
                  <a:lnTo>
                    <a:pt x="6219" y="5693"/>
                  </a:lnTo>
                  <a:lnTo>
                    <a:pt x="6231" y="5689"/>
                  </a:lnTo>
                  <a:lnTo>
                    <a:pt x="6232" y="5681"/>
                  </a:lnTo>
                  <a:lnTo>
                    <a:pt x="6225" y="5671"/>
                  </a:lnTo>
                  <a:lnTo>
                    <a:pt x="6211" y="5662"/>
                  </a:lnTo>
                  <a:lnTo>
                    <a:pt x="6195" y="5651"/>
                  </a:lnTo>
                  <a:lnTo>
                    <a:pt x="6180" y="5643"/>
                  </a:lnTo>
                  <a:lnTo>
                    <a:pt x="6168" y="5637"/>
                  </a:lnTo>
                  <a:lnTo>
                    <a:pt x="6146" y="5661"/>
                  </a:lnTo>
                  <a:lnTo>
                    <a:pt x="6127" y="5658"/>
                  </a:lnTo>
                  <a:lnTo>
                    <a:pt x="6107" y="5651"/>
                  </a:lnTo>
                  <a:lnTo>
                    <a:pt x="6087" y="5642"/>
                  </a:lnTo>
                  <a:lnTo>
                    <a:pt x="6067" y="5630"/>
                  </a:lnTo>
                  <a:lnTo>
                    <a:pt x="6047" y="5617"/>
                  </a:lnTo>
                  <a:lnTo>
                    <a:pt x="6031" y="5607"/>
                  </a:lnTo>
                  <a:lnTo>
                    <a:pt x="6016" y="5596"/>
                  </a:lnTo>
                  <a:lnTo>
                    <a:pt x="6005" y="5590"/>
                  </a:lnTo>
                  <a:lnTo>
                    <a:pt x="6026" y="5568"/>
                  </a:lnTo>
                  <a:lnTo>
                    <a:pt x="6046" y="5545"/>
                  </a:lnTo>
                  <a:lnTo>
                    <a:pt x="6065" y="5522"/>
                  </a:lnTo>
                  <a:lnTo>
                    <a:pt x="6083" y="5497"/>
                  </a:lnTo>
                  <a:lnTo>
                    <a:pt x="6099" y="5473"/>
                  </a:lnTo>
                  <a:lnTo>
                    <a:pt x="6114" y="5448"/>
                  </a:lnTo>
                  <a:lnTo>
                    <a:pt x="6128" y="5422"/>
                  </a:lnTo>
                  <a:lnTo>
                    <a:pt x="6141" y="5395"/>
                  </a:lnTo>
                  <a:lnTo>
                    <a:pt x="6154" y="5369"/>
                  </a:lnTo>
                  <a:lnTo>
                    <a:pt x="6165" y="5342"/>
                  </a:lnTo>
                  <a:lnTo>
                    <a:pt x="6175" y="5315"/>
                  </a:lnTo>
                  <a:lnTo>
                    <a:pt x="6185" y="5288"/>
                  </a:lnTo>
                  <a:lnTo>
                    <a:pt x="6194" y="5260"/>
                  </a:lnTo>
                  <a:lnTo>
                    <a:pt x="6202" y="5232"/>
                  </a:lnTo>
                  <a:lnTo>
                    <a:pt x="6209" y="5204"/>
                  </a:lnTo>
                  <a:lnTo>
                    <a:pt x="6217" y="5175"/>
                  </a:lnTo>
                  <a:lnTo>
                    <a:pt x="6222" y="5147"/>
                  </a:lnTo>
                  <a:lnTo>
                    <a:pt x="6228" y="5119"/>
                  </a:lnTo>
                  <a:lnTo>
                    <a:pt x="6234" y="5091"/>
                  </a:lnTo>
                  <a:lnTo>
                    <a:pt x="6239" y="5063"/>
                  </a:lnTo>
                  <a:lnTo>
                    <a:pt x="6244" y="5033"/>
                  </a:lnTo>
                  <a:lnTo>
                    <a:pt x="6248" y="5005"/>
                  </a:lnTo>
                  <a:lnTo>
                    <a:pt x="6252" y="4977"/>
                  </a:lnTo>
                  <a:lnTo>
                    <a:pt x="6255" y="4949"/>
                  </a:lnTo>
                  <a:lnTo>
                    <a:pt x="6260" y="4922"/>
                  </a:lnTo>
                  <a:lnTo>
                    <a:pt x="6264" y="4893"/>
                  </a:lnTo>
                  <a:lnTo>
                    <a:pt x="6267" y="4866"/>
                  </a:lnTo>
                  <a:lnTo>
                    <a:pt x="6271" y="4839"/>
                  </a:lnTo>
                  <a:lnTo>
                    <a:pt x="6274" y="4812"/>
                  </a:lnTo>
                  <a:lnTo>
                    <a:pt x="6278" y="4786"/>
                  </a:lnTo>
                  <a:lnTo>
                    <a:pt x="6281" y="4761"/>
                  </a:lnTo>
                  <a:lnTo>
                    <a:pt x="6286" y="4735"/>
                  </a:lnTo>
                  <a:lnTo>
                    <a:pt x="6289" y="4711"/>
                  </a:lnTo>
                  <a:lnTo>
                    <a:pt x="6291" y="4687"/>
                  </a:lnTo>
                  <a:lnTo>
                    <a:pt x="6289" y="4660"/>
                  </a:lnTo>
                  <a:lnTo>
                    <a:pt x="6287" y="4633"/>
                  </a:lnTo>
                  <a:lnTo>
                    <a:pt x="6283" y="4603"/>
                  </a:lnTo>
                  <a:lnTo>
                    <a:pt x="6280" y="4574"/>
                  </a:lnTo>
                  <a:lnTo>
                    <a:pt x="6275" y="4543"/>
                  </a:lnTo>
                  <a:lnTo>
                    <a:pt x="6272" y="4513"/>
                  </a:lnTo>
                  <a:lnTo>
                    <a:pt x="6269" y="4483"/>
                  </a:lnTo>
                  <a:lnTo>
                    <a:pt x="6268" y="4453"/>
                  </a:lnTo>
                  <a:lnTo>
                    <a:pt x="6268" y="4425"/>
                  </a:lnTo>
                  <a:lnTo>
                    <a:pt x="6271" y="4396"/>
                  </a:lnTo>
                  <a:lnTo>
                    <a:pt x="6275" y="4369"/>
                  </a:lnTo>
                  <a:lnTo>
                    <a:pt x="6283" y="4345"/>
                  </a:lnTo>
                  <a:lnTo>
                    <a:pt x="6295" y="4321"/>
                  </a:lnTo>
                  <a:lnTo>
                    <a:pt x="6311" y="4300"/>
                  </a:lnTo>
                  <a:lnTo>
                    <a:pt x="6295" y="4279"/>
                  </a:lnTo>
                  <a:lnTo>
                    <a:pt x="6283" y="4251"/>
                  </a:lnTo>
                  <a:lnTo>
                    <a:pt x="6276" y="4215"/>
                  </a:lnTo>
                  <a:lnTo>
                    <a:pt x="6272" y="4177"/>
                  </a:lnTo>
                  <a:lnTo>
                    <a:pt x="6271" y="4134"/>
                  </a:lnTo>
                  <a:lnTo>
                    <a:pt x="6272" y="4090"/>
                  </a:lnTo>
                  <a:lnTo>
                    <a:pt x="6275" y="4044"/>
                  </a:lnTo>
                  <a:lnTo>
                    <a:pt x="6281" y="3998"/>
                  </a:lnTo>
                  <a:lnTo>
                    <a:pt x="6288" y="3953"/>
                  </a:lnTo>
                  <a:lnTo>
                    <a:pt x="6296" y="3912"/>
                  </a:lnTo>
                  <a:lnTo>
                    <a:pt x="6307" y="3875"/>
                  </a:lnTo>
                  <a:lnTo>
                    <a:pt x="6316" y="3842"/>
                  </a:lnTo>
                  <a:lnTo>
                    <a:pt x="6327" y="3815"/>
                  </a:lnTo>
                  <a:lnTo>
                    <a:pt x="6338" y="3796"/>
                  </a:lnTo>
                  <a:lnTo>
                    <a:pt x="6347" y="3785"/>
                  </a:lnTo>
                  <a:lnTo>
                    <a:pt x="6356" y="3784"/>
                  </a:lnTo>
                  <a:lnTo>
                    <a:pt x="6375" y="3767"/>
                  </a:lnTo>
                  <a:lnTo>
                    <a:pt x="6397" y="3755"/>
                  </a:lnTo>
                  <a:lnTo>
                    <a:pt x="6422" y="3748"/>
                  </a:lnTo>
                  <a:lnTo>
                    <a:pt x="6449" y="3744"/>
                  </a:lnTo>
                  <a:lnTo>
                    <a:pt x="6477" y="3744"/>
                  </a:lnTo>
                  <a:lnTo>
                    <a:pt x="6508" y="3748"/>
                  </a:lnTo>
                  <a:lnTo>
                    <a:pt x="6538" y="3755"/>
                  </a:lnTo>
                  <a:lnTo>
                    <a:pt x="6570" y="3763"/>
                  </a:lnTo>
                  <a:lnTo>
                    <a:pt x="6603" y="3775"/>
                  </a:lnTo>
                  <a:lnTo>
                    <a:pt x="6635" y="3787"/>
                  </a:lnTo>
                  <a:lnTo>
                    <a:pt x="6665" y="3800"/>
                  </a:lnTo>
                  <a:lnTo>
                    <a:pt x="6696" y="3814"/>
                  </a:lnTo>
                  <a:lnTo>
                    <a:pt x="6725" y="3828"/>
                  </a:lnTo>
                  <a:lnTo>
                    <a:pt x="6754" y="3841"/>
                  </a:lnTo>
                  <a:lnTo>
                    <a:pt x="6778" y="3854"/>
                  </a:lnTo>
                  <a:lnTo>
                    <a:pt x="6802" y="3865"/>
                  </a:lnTo>
                  <a:lnTo>
                    <a:pt x="6808" y="3856"/>
                  </a:lnTo>
                  <a:lnTo>
                    <a:pt x="6808" y="3844"/>
                  </a:lnTo>
                  <a:lnTo>
                    <a:pt x="6802" y="3832"/>
                  </a:lnTo>
                  <a:lnTo>
                    <a:pt x="6791" y="3818"/>
                  </a:lnTo>
                  <a:lnTo>
                    <a:pt x="6776" y="3804"/>
                  </a:lnTo>
                  <a:lnTo>
                    <a:pt x="6756" y="3788"/>
                  </a:lnTo>
                  <a:lnTo>
                    <a:pt x="6734" y="3771"/>
                  </a:lnTo>
                  <a:lnTo>
                    <a:pt x="6709" y="3754"/>
                  </a:lnTo>
                  <a:lnTo>
                    <a:pt x="6681" y="3736"/>
                  </a:lnTo>
                  <a:lnTo>
                    <a:pt x="6650" y="3717"/>
                  </a:lnTo>
                  <a:lnTo>
                    <a:pt x="6620" y="3698"/>
                  </a:lnTo>
                  <a:lnTo>
                    <a:pt x="6587" y="3680"/>
                  </a:lnTo>
                  <a:lnTo>
                    <a:pt x="6555" y="3660"/>
                  </a:lnTo>
                  <a:lnTo>
                    <a:pt x="6522" y="3641"/>
                  </a:lnTo>
                  <a:lnTo>
                    <a:pt x="6490" y="3621"/>
                  </a:lnTo>
                  <a:lnTo>
                    <a:pt x="6459" y="3601"/>
                  </a:lnTo>
                  <a:lnTo>
                    <a:pt x="6429" y="3582"/>
                  </a:lnTo>
                  <a:lnTo>
                    <a:pt x="6402" y="3563"/>
                  </a:lnTo>
                  <a:lnTo>
                    <a:pt x="6377" y="3546"/>
                  </a:lnTo>
                  <a:lnTo>
                    <a:pt x="6356" y="3528"/>
                  </a:lnTo>
                  <a:lnTo>
                    <a:pt x="6339" y="3512"/>
                  </a:lnTo>
                  <a:lnTo>
                    <a:pt x="6325" y="3495"/>
                  </a:lnTo>
                  <a:lnTo>
                    <a:pt x="6315" y="3480"/>
                  </a:lnTo>
                  <a:lnTo>
                    <a:pt x="6311" y="3467"/>
                  </a:lnTo>
                  <a:lnTo>
                    <a:pt x="6312" y="3454"/>
                  </a:lnTo>
                  <a:lnTo>
                    <a:pt x="6320" y="3442"/>
                  </a:lnTo>
                  <a:lnTo>
                    <a:pt x="6334" y="3433"/>
                  </a:lnTo>
                  <a:lnTo>
                    <a:pt x="6355" y="3424"/>
                  </a:lnTo>
                  <a:lnTo>
                    <a:pt x="6383" y="3418"/>
                  </a:lnTo>
                  <a:lnTo>
                    <a:pt x="6421" y="3412"/>
                  </a:lnTo>
                  <a:lnTo>
                    <a:pt x="6466" y="3409"/>
                  </a:lnTo>
                  <a:lnTo>
                    <a:pt x="6521" y="3408"/>
                  </a:lnTo>
                  <a:lnTo>
                    <a:pt x="6523" y="3413"/>
                  </a:lnTo>
                  <a:lnTo>
                    <a:pt x="6529" y="3420"/>
                  </a:lnTo>
                  <a:lnTo>
                    <a:pt x="6538" y="3427"/>
                  </a:lnTo>
                  <a:lnTo>
                    <a:pt x="6550" y="3435"/>
                  </a:lnTo>
                  <a:lnTo>
                    <a:pt x="6566" y="3444"/>
                  </a:lnTo>
                  <a:lnTo>
                    <a:pt x="6581" y="3453"/>
                  </a:lnTo>
                  <a:lnTo>
                    <a:pt x="6598" y="3462"/>
                  </a:lnTo>
                  <a:lnTo>
                    <a:pt x="6617" y="3472"/>
                  </a:lnTo>
                  <a:lnTo>
                    <a:pt x="6636" y="3481"/>
                  </a:lnTo>
                  <a:lnTo>
                    <a:pt x="6655" y="3489"/>
                  </a:lnTo>
                  <a:lnTo>
                    <a:pt x="6672" y="3498"/>
                  </a:lnTo>
                  <a:lnTo>
                    <a:pt x="6689" y="3506"/>
                  </a:lnTo>
                  <a:lnTo>
                    <a:pt x="6704" y="3513"/>
                  </a:lnTo>
                  <a:lnTo>
                    <a:pt x="6716" y="3519"/>
                  </a:lnTo>
                  <a:lnTo>
                    <a:pt x="6726" y="3522"/>
                  </a:lnTo>
                  <a:lnTo>
                    <a:pt x="6732" y="3526"/>
                  </a:lnTo>
                  <a:lnTo>
                    <a:pt x="6746" y="3508"/>
                  </a:lnTo>
                  <a:lnTo>
                    <a:pt x="6754" y="3492"/>
                  </a:lnTo>
                  <a:lnTo>
                    <a:pt x="6755" y="3475"/>
                  </a:lnTo>
                  <a:lnTo>
                    <a:pt x="6750" y="3459"/>
                  </a:lnTo>
                  <a:lnTo>
                    <a:pt x="6742" y="3445"/>
                  </a:lnTo>
                  <a:lnTo>
                    <a:pt x="6729" y="3431"/>
                  </a:lnTo>
                  <a:lnTo>
                    <a:pt x="6714" y="3418"/>
                  </a:lnTo>
                  <a:lnTo>
                    <a:pt x="6697" y="3407"/>
                  </a:lnTo>
                  <a:lnTo>
                    <a:pt x="6679" y="3398"/>
                  </a:lnTo>
                  <a:lnTo>
                    <a:pt x="6661" y="3389"/>
                  </a:lnTo>
                  <a:lnTo>
                    <a:pt x="6643" y="3384"/>
                  </a:lnTo>
                  <a:lnTo>
                    <a:pt x="6627" y="3379"/>
                  </a:lnTo>
                  <a:lnTo>
                    <a:pt x="6613" y="3378"/>
                  </a:lnTo>
                  <a:lnTo>
                    <a:pt x="6601" y="3378"/>
                  </a:lnTo>
                  <a:lnTo>
                    <a:pt x="6594" y="3380"/>
                  </a:lnTo>
                  <a:lnTo>
                    <a:pt x="6591" y="3386"/>
                  </a:lnTo>
                  <a:lnTo>
                    <a:pt x="6558" y="3384"/>
                  </a:lnTo>
                  <a:lnTo>
                    <a:pt x="6528" y="3379"/>
                  </a:lnTo>
                  <a:lnTo>
                    <a:pt x="6500" y="3371"/>
                  </a:lnTo>
                  <a:lnTo>
                    <a:pt x="6474" y="3360"/>
                  </a:lnTo>
                  <a:lnTo>
                    <a:pt x="6450" y="3350"/>
                  </a:lnTo>
                  <a:lnTo>
                    <a:pt x="6428" y="3338"/>
                  </a:lnTo>
                  <a:lnTo>
                    <a:pt x="6407" y="3326"/>
                  </a:lnTo>
                  <a:lnTo>
                    <a:pt x="6387" y="3317"/>
                  </a:lnTo>
                  <a:lnTo>
                    <a:pt x="6367" y="3308"/>
                  </a:lnTo>
                  <a:lnTo>
                    <a:pt x="6347" y="3303"/>
                  </a:lnTo>
                  <a:lnTo>
                    <a:pt x="6328" y="3299"/>
                  </a:lnTo>
                  <a:lnTo>
                    <a:pt x="6308" y="3300"/>
                  </a:lnTo>
                  <a:lnTo>
                    <a:pt x="6287" y="3307"/>
                  </a:lnTo>
                  <a:lnTo>
                    <a:pt x="6265" y="3319"/>
                  </a:lnTo>
                  <a:lnTo>
                    <a:pt x="6241" y="3337"/>
                  </a:lnTo>
                  <a:lnTo>
                    <a:pt x="6217" y="3361"/>
                  </a:lnTo>
                  <a:lnTo>
                    <a:pt x="6200" y="3331"/>
                  </a:lnTo>
                  <a:lnTo>
                    <a:pt x="6184" y="3295"/>
                  </a:lnTo>
                  <a:lnTo>
                    <a:pt x="6168" y="3258"/>
                  </a:lnTo>
                  <a:lnTo>
                    <a:pt x="6154" y="3217"/>
                  </a:lnTo>
                  <a:lnTo>
                    <a:pt x="6140" y="3174"/>
                  </a:lnTo>
                  <a:lnTo>
                    <a:pt x="6126" y="3130"/>
                  </a:lnTo>
                  <a:lnTo>
                    <a:pt x="6112" y="3083"/>
                  </a:lnTo>
                  <a:lnTo>
                    <a:pt x="6099" y="3036"/>
                  </a:lnTo>
                  <a:lnTo>
                    <a:pt x="6085" y="2989"/>
                  </a:lnTo>
                  <a:lnTo>
                    <a:pt x="6071" y="2942"/>
                  </a:lnTo>
                  <a:lnTo>
                    <a:pt x="6057" y="2896"/>
                  </a:lnTo>
                  <a:lnTo>
                    <a:pt x="6043" y="2850"/>
                  </a:lnTo>
                  <a:lnTo>
                    <a:pt x="6028" y="2807"/>
                  </a:lnTo>
                  <a:lnTo>
                    <a:pt x="6013" y="2766"/>
                  </a:lnTo>
                  <a:lnTo>
                    <a:pt x="5997" y="2728"/>
                  </a:lnTo>
                  <a:lnTo>
                    <a:pt x="5980" y="2693"/>
                  </a:lnTo>
                  <a:lnTo>
                    <a:pt x="5965" y="2662"/>
                  </a:lnTo>
                  <a:lnTo>
                    <a:pt x="5950" y="2632"/>
                  </a:lnTo>
                  <a:lnTo>
                    <a:pt x="5933" y="2599"/>
                  </a:lnTo>
                  <a:lnTo>
                    <a:pt x="5917" y="2566"/>
                  </a:lnTo>
                  <a:lnTo>
                    <a:pt x="5900" y="2532"/>
                  </a:lnTo>
                  <a:lnTo>
                    <a:pt x="5883" y="2498"/>
                  </a:lnTo>
                  <a:lnTo>
                    <a:pt x="5865" y="2464"/>
                  </a:lnTo>
                  <a:lnTo>
                    <a:pt x="5848" y="2427"/>
                  </a:lnTo>
                  <a:lnTo>
                    <a:pt x="5829" y="2392"/>
                  </a:lnTo>
                  <a:lnTo>
                    <a:pt x="5810" y="2356"/>
                  </a:lnTo>
                  <a:lnTo>
                    <a:pt x="5790" y="2319"/>
                  </a:lnTo>
                  <a:lnTo>
                    <a:pt x="5769" y="2283"/>
                  </a:lnTo>
                  <a:lnTo>
                    <a:pt x="5748" y="2245"/>
                  </a:lnTo>
                  <a:lnTo>
                    <a:pt x="5727" y="2209"/>
                  </a:lnTo>
                  <a:lnTo>
                    <a:pt x="5703" y="2172"/>
                  </a:lnTo>
                  <a:lnTo>
                    <a:pt x="5681" y="2135"/>
                  </a:lnTo>
                  <a:lnTo>
                    <a:pt x="5656" y="2098"/>
                  </a:lnTo>
                  <a:lnTo>
                    <a:pt x="5631" y="2062"/>
                  </a:lnTo>
                  <a:lnTo>
                    <a:pt x="5605" y="2025"/>
                  </a:lnTo>
                  <a:lnTo>
                    <a:pt x="5580" y="1990"/>
                  </a:lnTo>
                  <a:lnTo>
                    <a:pt x="5551" y="1955"/>
                  </a:lnTo>
                  <a:lnTo>
                    <a:pt x="5523" y="1920"/>
                  </a:lnTo>
                  <a:lnTo>
                    <a:pt x="5494" y="1886"/>
                  </a:lnTo>
                  <a:lnTo>
                    <a:pt x="5464" y="1852"/>
                  </a:lnTo>
                  <a:lnTo>
                    <a:pt x="5433" y="1819"/>
                  </a:lnTo>
                  <a:lnTo>
                    <a:pt x="5401" y="1787"/>
                  </a:lnTo>
                  <a:lnTo>
                    <a:pt x="5367" y="1755"/>
                  </a:lnTo>
                  <a:lnTo>
                    <a:pt x="5333" y="1725"/>
                  </a:lnTo>
                  <a:lnTo>
                    <a:pt x="5298" y="1695"/>
                  </a:lnTo>
                  <a:lnTo>
                    <a:pt x="5260" y="1667"/>
                  </a:lnTo>
                  <a:lnTo>
                    <a:pt x="5222" y="1640"/>
                  </a:lnTo>
                  <a:lnTo>
                    <a:pt x="5184" y="1614"/>
                  </a:lnTo>
                  <a:lnTo>
                    <a:pt x="5153" y="1594"/>
                  </a:lnTo>
                  <a:lnTo>
                    <a:pt x="5113" y="1568"/>
                  </a:lnTo>
                  <a:lnTo>
                    <a:pt x="5067" y="1538"/>
                  </a:lnTo>
                  <a:lnTo>
                    <a:pt x="5017" y="1504"/>
                  </a:lnTo>
                  <a:lnTo>
                    <a:pt x="4964" y="1466"/>
                  </a:lnTo>
                  <a:lnTo>
                    <a:pt x="4909" y="1426"/>
                  </a:lnTo>
                  <a:lnTo>
                    <a:pt x="4855" y="1386"/>
                  </a:lnTo>
                  <a:lnTo>
                    <a:pt x="4803" y="1344"/>
                  </a:lnTo>
                  <a:lnTo>
                    <a:pt x="4754" y="1302"/>
                  </a:lnTo>
                  <a:lnTo>
                    <a:pt x="4711" y="1262"/>
                  </a:lnTo>
                  <a:lnTo>
                    <a:pt x="4676" y="1222"/>
                  </a:lnTo>
                  <a:lnTo>
                    <a:pt x="4649" y="1184"/>
                  </a:lnTo>
                  <a:lnTo>
                    <a:pt x="4634" y="1150"/>
                  </a:lnTo>
                  <a:lnTo>
                    <a:pt x="4630" y="1120"/>
                  </a:lnTo>
                  <a:lnTo>
                    <a:pt x="4641" y="1094"/>
                  </a:lnTo>
                  <a:lnTo>
                    <a:pt x="4668" y="1074"/>
                  </a:lnTo>
                  <a:lnTo>
                    <a:pt x="4715" y="1087"/>
                  </a:lnTo>
                  <a:lnTo>
                    <a:pt x="4758" y="1103"/>
                  </a:lnTo>
                  <a:lnTo>
                    <a:pt x="4799" y="1122"/>
                  </a:lnTo>
                  <a:lnTo>
                    <a:pt x="4838" y="1144"/>
                  </a:lnTo>
                  <a:lnTo>
                    <a:pt x="4875" y="1168"/>
                  </a:lnTo>
                  <a:lnTo>
                    <a:pt x="4910" y="1194"/>
                  </a:lnTo>
                  <a:lnTo>
                    <a:pt x="4943" y="1221"/>
                  </a:lnTo>
                  <a:lnTo>
                    <a:pt x="4976" y="1249"/>
                  </a:lnTo>
                  <a:lnTo>
                    <a:pt x="5006" y="1277"/>
                  </a:lnTo>
                  <a:lnTo>
                    <a:pt x="5038" y="1305"/>
                  </a:lnTo>
                  <a:lnTo>
                    <a:pt x="5068" y="1332"/>
                  </a:lnTo>
                  <a:lnTo>
                    <a:pt x="5099" y="1359"/>
                  </a:lnTo>
                  <a:lnTo>
                    <a:pt x="5131" y="1385"/>
                  </a:lnTo>
                  <a:lnTo>
                    <a:pt x="5162" y="1409"/>
                  </a:lnTo>
                  <a:lnTo>
                    <a:pt x="5197" y="1431"/>
                  </a:lnTo>
                  <a:lnTo>
                    <a:pt x="5231" y="1450"/>
                  </a:lnTo>
                  <a:lnTo>
                    <a:pt x="5240" y="1438"/>
                  </a:lnTo>
                  <a:lnTo>
                    <a:pt x="5252" y="1427"/>
                  </a:lnTo>
                  <a:lnTo>
                    <a:pt x="5266" y="1420"/>
                  </a:lnTo>
                  <a:lnTo>
                    <a:pt x="5283" y="1414"/>
                  </a:lnTo>
                  <a:lnTo>
                    <a:pt x="5302" y="1411"/>
                  </a:lnTo>
                  <a:lnTo>
                    <a:pt x="5323" y="1410"/>
                  </a:lnTo>
                  <a:lnTo>
                    <a:pt x="5346" y="1411"/>
                  </a:lnTo>
                  <a:lnTo>
                    <a:pt x="5372" y="1414"/>
                  </a:lnTo>
                  <a:lnTo>
                    <a:pt x="5386" y="1409"/>
                  </a:lnTo>
                  <a:lnTo>
                    <a:pt x="5401" y="1405"/>
                  </a:lnTo>
                  <a:lnTo>
                    <a:pt x="5417" y="1404"/>
                  </a:lnTo>
                  <a:lnTo>
                    <a:pt x="5435" y="1404"/>
                  </a:lnTo>
                  <a:lnTo>
                    <a:pt x="5454" y="1405"/>
                  </a:lnTo>
                  <a:lnTo>
                    <a:pt x="5473" y="1409"/>
                  </a:lnTo>
                  <a:lnTo>
                    <a:pt x="5493" y="1412"/>
                  </a:lnTo>
                  <a:lnTo>
                    <a:pt x="5513" y="1417"/>
                  </a:lnTo>
                  <a:lnTo>
                    <a:pt x="5531" y="1424"/>
                  </a:lnTo>
                  <a:lnTo>
                    <a:pt x="5551" y="1430"/>
                  </a:lnTo>
                  <a:lnTo>
                    <a:pt x="5570" y="1437"/>
                  </a:lnTo>
                  <a:lnTo>
                    <a:pt x="5589" y="1444"/>
                  </a:lnTo>
                  <a:lnTo>
                    <a:pt x="5607" y="1452"/>
                  </a:lnTo>
                  <a:lnTo>
                    <a:pt x="5623" y="1459"/>
                  </a:lnTo>
                  <a:lnTo>
                    <a:pt x="5638" y="1466"/>
                  </a:lnTo>
                  <a:lnTo>
                    <a:pt x="5652" y="1473"/>
                  </a:lnTo>
                  <a:lnTo>
                    <a:pt x="5654" y="1468"/>
                  </a:lnTo>
                  <a:lnTo>
                    <a:pt x="5656" y="1464"/>
                  </a:lnTo>
                  <a:lnTo>
                    <a:pt x="5661" y="1460"/>
                  </a:lnTo>
                  <a:lnTo>
                    <a:pt x="5665" y="1456"/>
                  </a:lnTo>
                  <a:lnTo>
                    <a:pt x="5669" y="1451"/>
                  </a:lnTo>
                  <a:lnTo>
                    <a:pt x="5674" y="1446"/>
                  </a:lnTo>
                  <a:lnTo>
                    <a:pt x="5676" y="1443"/>
                  </a:lnTo>
                  <a:lnTo>
                    <a:pt x="5677" y="1438"/>
                  </a:lnTo>
                  <a:lnTo>
                    <a:pt x="5694" y="1438"/>
                  </a:lnTo>
                  <a:lnTo>
                    <a:pt x="5708" y="1436"/>
                  </a:lnTo>
                  <a:lnTo>
                    <a:pt x="5721" y="1434"/>
                  </a:lnTo>
                  <a:lnTo>
                    <a:pt x="5732" y="1432"/>
                  </a:lnTo>
                  <a:lnTo>
                    <a:pt x="5742" y="1430"/>
                  </a:lnTo>
                  <a:lnTo>
                    <a:pt x="5752" y="1429"/>
                  </a:lnTo>
                  <a:lnTo>
                    <a:pt x="5761" y="1426"/>
                  </a:lnTo>
                  <a:lnTo>
                    <a:pt x="5770" y="1426"/>
                  </a:lnTo>
                  <a:lnTo>
                    <a:pt x="5759" y="1417"/>
                  </a:lnTo>
                  <a:lnTo>
                    <a:pt x="5745" y="1405"/>
                  </a:lnTo>
                  <a:lnTo>
                    <a:pt x="5728" y="1392"/>
                  </a:lnTo>
                  <a:lnTo>
                    <a:pt x="5708" y="1379"/>
                  </a:lnTo>
                  <a:lnTo>
                    <a:pt x="5685" y="1364"/>
                  </a:lnTo>
                  <a:lnTo>
                    <a:pt x="5661" y="1350"/>
                  </a:lnTo>
                  <a:lnTo>
                    <a:pt x="5634" y="1335"/>
                  </a:lnTo>
                  <a:lnTo>
                    <a:pt x="5607" y="1320"/>
                  </a:lnTo>
                  <a:lnTo>
                    <a:pt x="5577" y="1306"/>
                  </a:lnTo>
                  <a:lnTo>
                    <a:pt x="5547" y="1293"/>
                  </a:lnTo>
                  <a:lnTo>
                    <a:pt x="5517" y="1282"/>
                  </a:lnTo>
                  <a:lnTo>
                    <a:pt x="5487" y="1271"/>
                  </a:lnTo>
                  <a:lnTo>
                    <a:pt x="5456" y="1262"/>
                  </a:lnTo>
                  <a:lnTo>
                    <a:pt x="5427" y="1256"/>
                  </a:lnTo>
                  <a:lnTo>
                    <a:pt x="5399" y="1251"/>
                  </a:lnTo>
                  <a:lnTo>
                    <a:pt x="5372" y="1250"/>
                  </a:lnTo>
                  <a:lnTo>
                    <a:pt x="5369" y="1246"/>
                  </a:lnTo>
                  <a:lnTo>
                    <a:pt x="5362" y="1243"/>
                  </a:lnTo>
                  <a:lnTo>
                    <a:pt x="5352" y="1237"/>
                  </a:lnTo>
                  <a:lnTo>
                    <a:pt x="5338" y="1230"/>
                  </a:lnTo>
                  <a:lnTo>
                    <a:pt x="5321" y="1223"/>
                  </a:lnTo>
                  <a:lnTo>
                    <a:pt x="5302" y="1215"/>
                  </a:lnTo>
                  <a:lnTo>
                    <a:pt x="5281" y="1206"/>
                  </a:lnTo>
                  <a:lnTo>
                    <a:pt x="5260" y="1198"/>
                  </a:lnTo>
                  <a:lnTo>
                    <a:pt x="5238" y="1190"/>
                  </a:lnTo>
                  <a:lnTo>
                    <a:pt x="5215" y="1183"/>
                  </a:lnTo>
                  <a:lnTo>
                    <a:pt x="5194" y="1176"/>
                  </a:lnTo>
                  <a:lnTo>
                    <a:pt x="5173" y="1169"/>
                  </a:lnTo>
                  <a:lnTo>
                    <a:pt x="5154" y="1164"/>
                  </a:lnTo>
                  <a:lnTo>
                    <a:pt x="5138" y="1159"/>
                  </a:lnTo>
                  <a:lnTo>
                    <a:pt x="5124" y="1157"/>
                  </a:lnTo>
                  <a:lnTo>
                    <a:pt x="5113" y="1156"/>
                  </a:lnTo>
                  <a:lnTo>
                    <a:pt x="5110" y="1149"/>
                  </a:lnTo>
                  <a:lnTo>
                    <a:pt x="5100" y="1142"/>
                  </a:lnTo>
                  <a:lnTo>
                    <a:pt x="5085" y="1135"/>
                  </a:lnTo>
                  <a:lnTo>
                    <a:pt x="5065" y="1127"/>
                  </a:lnTo>
                  <a:lnTo>
                    <a:pt x="5041" y="1118"/>
                  </a:lnTo>
                  <a:lnTo>
                    <a:pt x="5016" y="1109"/>
                  </a:lnTo>
                  <a:lnTo>
                    <a:pt x="4987" y="1101"/>
                  </a:lnTo>
                  <a:lnTo>
                    <a:pt x="4958" y="1091"/>
                  </a:lnTo>
                  <a:lnTo>
                    <a:pt x="4927" y="1083"/>
                  </a:lnTo>
                  <a:lnTo>
                    <a:pt x="4899" y="1075"/>
                  </a:lnTo>
                  <a:lnTo>
                    <a:pt x="4871" y="1065"/>
                  </a:lnTo>
                  <a:lnTo>
                    <a:pt x="4846" y="1057"/>
                  </a:lnTo>
                  <a:lnTo>
                    <a:pt x="4824" y="1049"/>
                  </a:lnTo>
                  <a:lnTo>
                    <a:pt x="4805" y="1042"/>
                  </a:lnTo>
                  <a:lnTo>
                    <a:pt x="4792" y="1035"/>
                  </a:lnTo>
                  <a:lnTo>
                    <a:pt x="4785" y="1028"/>
                  </a:lnTo>
                  <a:lnTo>
                    <a:pt x="4762" y="1050"/>
                  </a:lnTo>
                  <a:lnTo>
                    <a:pt x="4731" y="1044"/>
                  </a:lnTo>
                  <a:lnTo>
                    <a:pt x="4702" y="1037"/>
                  </a:lnTo>
                  <a:lnTo>
                    <a:pt x="4672" y="1031"/>
                  </a:lnTo>
                  <a:lnTo>
                    <a:pt x="4644" y="1026"/>
                  </a:lnTo>
                  <a:lnTo>
                    <a:pt x="4618" y="1018"/>
                  </a:lnTo>
                  <a:lnTo>
                    <a:pt x="4593" y="1011"/>
                  </a:lnTo>
                  <a:lnTo>
                    <a:pt x="4569" y="1003"/>
                  </a:lnTo>
                  <a:lnTo>
                    <a:pt x="4548" y="995"/>
                  </a:lnTo>
                  <a:lnTo>
                    <a:pt x="4528" y="987"/>
                  </a:lnTo>
                  <a:lnTo>
                    <a:pt x="4509" y="976"/>
                  </a:lnTo>
                  <a:lnTo>
                    <a:pt x="4494" y="964"/>
                  </a:lnTo>
                  <a:lnTo>
                    <a:pt x="4481" y="953"/>
                  </a:lnTo>
                  <a:lnTo>
                    <a:pt x="4470" y="939"/>
                  </a:lnTo>
                  <a:lnTo>
                    <a:pt x="4462" y="923"/>
                  </a:lnTo>
                  <a:lnTo>
                    <a:pt x="4457" y="906"/>
                  </a:lnTo>
                  <a:lnTo>
                    <a:pt x="4456" y="887"/>
                  </a:lnTo>
                  <a:lnTo>
                    <a:pt x="4473" y="887"/>
                  </a:lnTo>
                  <a:lnTo>
                    <a:pt x="4488" y="888"/>
                  </a:lnTo>
                  <a:lnTo>
                    <a:pt x="4501" y="890"/>
                  </a:lnTo>
                  <a:lnTo>
                    <a:pt x="4515" y="892"/>
                  </a:lnTo>
                  <a:lnTo>
                    <a:pt x="4528" y="892"/>
                  </a:lnTo>
                  <a:lnTo>
                    <a:pt x="4542" y="892"/>
                  </a:lnTo>
                  <a:lnTo>
                    <a:pt x="4557" y="890"/>
                  </a:lnTo>
                  <a:lnTo>
                    <a:pt x="4574" y="887"/>
                  </a:lnTo>
                  <a:lnTo>
                    <a:pt x="4568" y="883"/>
                  </a:lnTo>
                  <a:lnTo>
                    <a:pt x="4558" y="879"/>
                  </a:lnTo>
                  <a:lnTo>
                    <a:pt x="4548" y="874"/>
                  </a:lnTo>
                  <a:lnTo>
                    <a:pt x="4534" y="867"/>
                  </a:lnTo>
                  <a:lnTo>
                    <a:pt x="4519" y="860"/>
                  </a:lnTo>
                  <a:lnTo>
                    <a:pt x="4502" y="852"/>
                  </a:lnTo>
                  <a:lnTo>
                    <a:pt x="4483" y="843"/>
                  </a:lnTo>
                  <a:lnTo>
                    <a:pt x="4466" y="835"/>
                  </a:lnTo>
                  <a:lnTo>
                    <a:pt x="4447" y="827"/>
                  </a:lnTo>
                  <a:lnTo>
                    <a:pt x="4428" y="819"/>
                  </a:lnTo>
                  <a:lnTo>
                    <a:pt x="4409" y="812"/>
                  </a:lnTo>
                  <a:lnTo>
                    <a:pt x="4393" y="806"/>
                  </a:lnTo>
                  <a:lnTo>
                    <a:pt x="4376" y="800"/>
                  </a:lnTo>
                  <a:lnTo>
                    <a:pt x="4362" y="796"/>
                  </a:lnTo>
                  <a:lnTo>
                    <a:pt x="4349" y="794"/>
                  </a:lnTo>
                  <a:lnTo>
                    <a:pt x="4340" y="793"/>
                  </a:lnTo>
                  <a:lnTo>
                    <a:pt x="4341" y="784"/>
                  </a:lnTo>
                  <a:lnTo>
                    <a:pt x="4343" y="773"/>
                  </a:lnTo>
                  <a:lnTo>
                    <a:pt x="4347" y="762"/>
                  </a:lnTo>
                  <a:lnTo>
                    <a:pt x="4352" y="753"/>
                  </a:lnTo>
                  <a:lnTo>
                    <a:pt x="4355" y="744"/>
                  </a:lnTo>
                  <a:lnTo>
                    <a:pt x="4359" y="735"/>
                  </a:lnTo>
                  <a:lnTo>
                    <a:pt x="4361" y="728"/>
                  </a:lnTo>
                  <a:lnTo>
                    <a:pt x="4362" y="722"/>
                  </a:lnTo>
                  <a:lnTo>
                    <a:pt x="4409" y="711"/>
                  </a:lnTo>
                  <a:lnTo>
                    <a:pt x="4419" y="715"/>
                  </a:lnTo>
                  <a:lnTo>
                    <a:pt x="4430" y="720"/>
                  </a:lnTo>
                  <a:lnTo>
                    <a:pt x="4442" y="726"/>
                  </a:lnTo>
                  <a:lnTo>
                    <a:pt x="4455" y="732"/>
                  </a:lnTo>
                  <a:lnTo>
                    <a:pt x="4469" y="738"/>
                  </a:lnTo>
                  <a:lnTo>
                    <a:pt x="4484" y="744"/>
                  </a:lnTo>
                  <a:lnTo>
                    <a:pt x="4500" y="749"/>
                  </a:lnTo>
                  <a:lnTo>
                    <a:pt x="4515" y="754"/>
                  </a:lnTo>
                  <a:lnTo>
                    <a:pt x="4530" y="760"/>
                  </a:lnTo>
                  <a:lnTo>
                    <a:pt x="4546" y="765"/>
                  </a:lnTo>
                  <a:lnTo>
                    <a:pt x="4560" y="769"/>
                  </a:lnTo>
                  <a:lnTo>
                    <a:pt x="4574" y="773"/>
                  </a:lnTo>
                  <a:lnTo>
                    <a:pt x="4587" y="776"/>
                  </a:lnTo>
                  <a:lnTo>
                    <a:pt x="4600" y="779"/>
                  </a:lnTo>
                  <a:lnTo>
                    <a:pt x="4610" y="781"/>
                  </a:lnTo>
                  <a:lnTo>
                    <a:pt x="4620" y="781"/>
                  </a:lnTo>
                  <a:lnTo>
                    <a:pt x="4624" y="787"/>
                  </a:lnTo>
                  <a:lnTo>
                    <a:pt x="4638" y="795"/>
                  </a:lnTo>
                  <a:lnTo>
                    <a:pt x="4658" y="805"/>
                  </a:lnTo>
                  <a:lnTo>
                    <a:pt x="4682" y="815"/>
                  </a:lnTo>
                  <a:lnTo>
                    <a:pt x="4707" y="825"/>
                  </a:lnTo>
                  <a:lnTo>
                    <a:pt x="4730" y="833"/>
                  </a:lnTo>
                  <a:lnTo>
                    <a:pt x="4749" y="838"/>
                  </a:lnTo>
                  <a:lnTo>
                    <a:pt x="4762" y="840"/>
                  </a:lnTo>
                  <a:lnTo>
                    <a:pt x="4765" y="833"/>
                  </a:lnTo>
                  <a:lnTo>
                    <a:pt x="4764" y="825"/>
                  </a:lnTo>
                  <a:lnTo>
                    <a:pt x="4758" y="815"/>
                  </a:lnTo>
                  <a:lnTo>
                    <a:pt x="4748" y="806"/>
                  </a:lnTo>
                  <a:lnTo>
                    <a:pt x="4732" y="795"/>
                  </a:lnTo>
                  <a:lnTo>
                    <a:pt x="4714" y="785"/>
                  </a:lnTo>
                  <a:lnTo>
                    <a:pt x="4690" y="773"/>
                  </a:lnTo>
                  <a:lnTo>
                    <a:pt x="4664" y="760"/>
                  </a:lnTo>
                  <a:lnTo>
                    <a:pt x="4636" y="747"/>
                  </a:lnTo>
                  <a:lnTo>
                    <a:pt x="4604" y="734"/>
                  </a:lnTo>
                  <a:lnTo>
                    <a:pt x="4570" y="721"/>
                  </a:lnTo>
                  <a:lnTo>
                    <a:pt x="4534" y="707"/>
                  </a:lnTo>
                  <a:lnTo>
                    <a:pt x="4496" y="693"/>
                  </a:lnTo>
                  <a:lnTo>
                    <a:pt x="4456" y="680"/>
                  </a:lnTo>
                  <a:lnTo>
                    <a:pt x="4415" y="666"/>
                  </a:lnTo>
                  <a:lnTo>
                    <a:pt x="4374" y="652"/>
                  </a:lnTo>
                  <a:lnTo>
                    <a:pt x="4332" y="638"/>
                  </a:lnTo>
                  <a:lnTo>
                    <a:pt x="4289" y="624"/>
                  </a:lnTo>
                  <a:lnTo>
                    <a:pt x="4248" y="610"/>
                  </a:lnTo>
                  <a:lnTo>
                    <a:pt x="4206" y="597"/>
                  </a:lnTo>
                  <a:lnTo>
                    <a:pt x="4165" y="584"/>
                  </a:lnTo>
                  <a:lnTo>
                    <a:pt x="4125" y="571"/>
                  </a:lnTo>
                  <a:lnTo>
                    <a:pt x="4086" y="559"/>
                  </a:lnTo>
                  <a:lnTo>
                    <a:pt x="4049" y="547"/>
                  </a:lnTo>
                  <a:lnTo>
                    <a:pt x="4013" y="537"/>
                  </a:lnTo>
                  <a:lnTo>
                    <a:pt x="3980" y="526"/>
                  </a:lnTo>
                  <a:lnTo>
                    <a:pt x="3950" y="517"/>
                  </a:lnTo>
                  <a:lnTo>
                    <a:pt x="3923" y="507"/>
                  </a:lnTo>
                  <a:lnTo>
                    <a:pt x="3898" y="499"/>
                  </a:lnTo>
                  <a:lnTo>
                    <a:pt x="3877" y="492"/>
                  </a:lnTo>
                  <a:lnTo>
                    <a:pt x="3859" y="486"/>
                  </a:lnTo>
                  <a:lnTo>
                    <a:pt x="3846" y="482"/>
                  </a:lnTo>
                  <a:lnTo>
                    <a:pt x="3823" y="471"/>
                  </a:lnTo>
                  <a:lnTo>
                    <a:pt x="3796" y="460"/>
                  </a:lnTo>
                  <a:lnTo>
                    <a:pt x="3768" y="451"/>
                  </a:lnTo>
                  <a:lnTo>
                    <a:pt x="3736" y="442"/>
                  </a:lnTo>
                  <a:lnTo>
                    <a:pt x="3703" y="432"/>
                  </a:lnTo>
                  <a:lnTo>
                    <a:pt x="3669" y="424"/>
                  </a:lnTo>
                  <a:lnTo>
                    <a:pt x="3633" y="416"/>
                  </a:lnTo>
                  <a:lnTo>
                    <a:pt x="3597" y="408"/>
                  </a:lnTo>
                  <a:lnTo>
                    <a:pt x="3561" y="400"/>
                  </a:lnTo>
                  <a:lnTo>
                    <a:pt x="3524" y="393"/>
                  </a:lnTo>
                  <a:lnTo>
                    <a:pt x="3488" y="385"/>
                  </a:lnTo>
                  <a:lnTo>
                    <a:pt x="3454" y="378"/>
                  </a:lnTo>
                  <a:lnTo>
                    <a:pt x="3420" y="371"/>
                  </a:lnTo>
                  <a:lnTo>
                    <a:pt x="3388" y="365"/>
                  </a:lnTo>
                  <a:lnTo>
                    <a:pt x="3358" y="358"/>
                  </a:lnTo>
                  <a:lnTo>
                    <a:pt x="3331" y="351"/>
                  </a:lnTo>
                  <a:lnTo>
                    <a:pt x="3304" y="357"/>
                  </a:lnTo>
                  <a:lnTo>
                    <a:pt x="3275" y="359"/>
                  </a:lnTo>
                  <a:lnTo>
                    <a:pt x="3247" y="359"/>
                  </a:lnTo>
                  <a:lnTo>
                    <a:pt x="3219" y="358"/>
                  </a:lnTo>
                  <a:lnTo>
                    <a:pt x="3188" y="355"/>
                  </a:lnTo>
                  <a:lnTo>
                    <a:pt x="3159" y="351"/>
                  </a:lnTo>
                  <a:lnTo>
                    <a:pt x="3128" y="345"/>
                  </a:lnTo>
                  <a:lnTo>
                    <a:pt x="3098" y="341"/>
                  </a:lnTo>
                  <a:lnTo>
                    <a:pt x="3068" y="335"/>
                  </a:lnTo>
                  <a:lnTo>
                    <a:pt x="3038" y="330"/>
                  </a:lnTo>
                  <a:lnTo>
                    <a:pt x="3007" y="325"/>
                  </a:lnTo>
                  <a:lnTo>
                    <a:pt x="2978" y="323"/>
                  </a:lnTo>
                  <a:lnTo>
                    <a:pt x="2949" y="321"/>
                  </a:lnTo>
                  <a:lnTo>
                    <a:pt x="2920" y="321"/>
                  </a:lnTo>
                  <a:lnTo>
                    <a:pt x="2892" y="324"/>
                  </a:lnTo>
                  <a:lnTo>
                    <a:pt x="2865" y="329"/>
                  </a:lnTo>
                  <a:lnTo>
                    <a:pt x="2909" y="339"/>
                  </a:lnTo>
                  <a:lnTo>
                    <a:pt x="2952" y="350"/>
                  </a:lnTo>
                  <a:lnTo>
                    <a:pt x="2997" y="361"/>
                  </a:lnTo>
                  <a:lnTo>
                    <a:pt x="3043" y="371"/>
                  </a:lnTo>
                  <a:lnTo>
                    <a:pt x="3087" y="382"/>
                  </a:lnTo>
                  <a:lnTo>
                    <a:pt x="3133" y="391"/>
                  </a:lnTo>
                  <a:lnTo>
                    <a:pt x="3179" y="402"/>
                  </a:lnTo>
                  <a:lnTo>
                    <a:pt x="3225" y="411"/>
                  </a:lnTo>
                  <a:lnTo>
                    <a:pt x="3271" y="420"/>
                  </a:lnTo>
                  <a:lnTo>
                    <a:pt x="3316" y="431"/>
                  </a:lnTo>
                  <a:lnTo>
                    <a:pt x="3362" y="440"/>
                  </a:lnTo>
                  <a:lnTo>
                    <a:pt x="3408" y="451"/>
                  </a:lnTo>
                  <a:lnTo>
                    <a:pt x="3454" y="462"/>
                  </a:lnTo>
                  <a:lnTo>
                    <a:pt x="3499" y="472"/>
                  </a:lnTo>
                  <a:lnTo>
                    <a:pt x="3543" y="483"/>
                  </a:lnTo>
                  <a:lnTo>
                    <a:pt x="3588" y="493"/>
                  </a:lnTo>
                  <a:lnTo>
                    <a:pt x="3607" y="492"/>
                  </a:lnTo>
                  <a:lnTo>
                    <a:pt x="3627" y="498"/>
                  </a:lnTo>
                  <a:lnTo>
                    <a:pt x="3647" y="509"/>
                  </a:lnTo>
                  <a:lnTo>
                    <a:pt x="3665" y="523"/>
                  </a:lnTo>
                  <a:lnTo>
                    <a:pt x="3682" y="538"/>
                  </a:lnTo>
                  <a:lnTo>
                    <a:pt x="3695" y="556"/>
                  </a:lnTo>
                  <a:lnTo>
                    <a:pt x="3703" y="572"/>
                  </a:lnTo>
                  <a:lnTo>
                    <a:pt x="3707" y="587"/>
                  </a:lnTo>
                  <a:lnTo>
                    <a:pt x="3682" y="599"/>
                  </a:lnTo>
                  <a:lnTo>
                    <a:pt x="3694" y="621"/>
                  </a:lnTo>
                  <a:lnTo>
                    <a:pt x="3718" y="644"/>
                  </a:lnTo>
                  <a:lnTo>
                    <a:pt x="3754" y="665"/>
                  </a:lnTo>
                  <a:lnTo>
                    <a:pt x="3798" y="686"/>
                  </a:lnTo>
                  <a:lnTo>
                    <a:pt x="3851" y="706"/>
                  </a:lnTo>
                  <a:lnTo>
                    <a:pt x="3907" y="727"/>
                  </a:lnTo>
                  <a:lnTo>
                    <a:pt x="3969" y="747"/>
                  </a:lnTo>
                  <a:lnTo>
                    <a:pt x="4031" y="768"/>
                  </a:lnTo>
                  <a:lnTo>
                    <a:pt x="4093" y="789"/>
                  </a:lnTo>
                  <a:lnTo>
                    <a:pt x="4153" y="812"/>
                  </a:lnTo>
                  <a:lnTo>
                    <a:pt x="4209" y="835"/>
                  </a:lnTo>
                  <a:lnTo>
                    <a:pt x="4259" y="859"/>
                  </a:lnTo>
                  <a:lnTo>
                    <a:pt x="4301" y="883"/>
                  </a:lnTo>
                  <a:lnTo>
                    <a:pt x="4334" y="910"/>
                  </a:lnTo>
                  <a:lnTo>
                    <a:pt x="4355" y="939"/>
                  </a:lnTo>
                  <a:lnTo>
                    <a:pt x="4362" y="968"/>
                  </a:lnTo>
                  <a:lnTo>
                    <a:pt x="4353" y="961"/>
                  </a:lnTo>
                  <a:lnTo>
                    <a:pt x="4345" y="957"/>
                  </a:lnTo>
                  <a:lnTo>
                    <a:pt x="4335" y="957"/>
                  </a:lnTo>
                  <a:lnTo>
                    <a:pt x="4325" y="959"/>
                  </a:lnTo>
                  <a:lnTo>
                    <a:pt x="4314" y="961"/>
                  </a:lnTo>
                  <a:lnTo>
                    <a:pt x="4302" y="966"/>
                  </a:lnTo>
                  <a:lnTo>
                    <a:pt x="4288" y="970"/>
                  </a:lnTo>
                  <a:lnTo>
                    <a:pt x="4274" y="974"/>
                  </a:lnTo>
                  <a:lnTo>
                    <a:pt x="4258" y="979"/>
                  </a:lnTo>
                  <a:lnTo>
                    <a:pt x="4240" y="981"/>
                  </a:lnTo>
                  <a:lnTo>
                    <a:pt x="4220" y="982"/>
                  </a:lnTo>
                  <a:lnTo>
                    <a:pt x="4197" y="981"/>
                  </a:lnTo>
                  <a:lnTo>
                    <a:pt x="4172" y="977"/>
                  </a:lnTo>
                  <a:lnTo>
                    <a:pt x="4145" y="970"/>
                  </a:lnTo>
                  <a:lnTo>
                    <a:pt x="4114" y="960"/>
                  </a:lnTo>
                  <a:lnTo>
                    <a:pt x="4080" y="944"/>
                  </a:lnTo>
                  <a:lnTo>
                    <a:pt x="4071" y="940"/>
                  </a:lnTo>
                  <a:lnTo>
                    <a:pt x="4060" y="935"/>
                  </a:lnTo>
                  <a:lnTo>
                    <a:pt x="4047" y="928"/>
                  </a:lnTo>
                  <a:lnTo>
                    <a:pt x="4034" y="922"/>
                  </a:lnTo>
                  <a:lnTo>
                    <a:pt x="4020" y="915"/>
                  </a:lnTo>
                  <a:lnTo>
                    <a:pt x="4005" y="909"/>
                  </a:lnTo>
                  <a:lnTo>
                    <a:pt x="3989" y="902"/>
                  </a:lnTo>
                  <a:lnTo>
                    <a:pt x="3972" y="895"/>
                  </a:lnTo>
                  <a:lnTo>
                    <a:pt x="3956" y="888"/>
                  </a:lnTo>
                  <a:lnTo>
                    <a:pt x="3939" y="882"/>
                  </a:lnTo>
                  <a:lnTo>
                    <a:pt x="3923" y="876"/>
                  </a:lnTo>
                  <a:lnTo>
                    <a:pt x="3906" y="872"/>
                  </a:lnTo>
                  <a:lnTo>
                    <a:pt x="3890" y="868"/>
                  </a:lnTo>
                  <a:lnTo>
                    <a:pt x="3875" y="865"/>
                  </a:lnTo>
                  <a:lnTo>
                    <a:pt x="3860" y="863"/>
                  </a:lnTo>
                  <a:lnTo>
                    <a:pt x="3846" y="862"/>
                  </a:lnTo>
                  <a:lnTo>
                    <a:pt x="3844" y="854"/>
                  </a:lnTo>
                  <a:lnTo>
                    <a:pt x="3839" y="847"/>
                  </a:lnTo>
                  <a:lnTo>
                    <a:pt x="3830" y="839"/>
                  </a:lnTo>
                  <a:lnTo>
                    <a:pt x="3818" y="832"/>
                  </a:lnTo>
                  <a:lnTo>
                    <a:pt x="3803" y="823"/>
                  </a:lnTo>
                  <a:lnTo>
                    <a:pt x="3785" y="815"/>
                  </a:lnTo>
                  <a:lnTo>
                    <a:pt x="3764" y="807"/>
                  </a:lnTo>
                  <a:lnTo>
                    <a:pt x="3742" y="800"/>
                  </a:lnTo>
                  <a:lnTo>
                    <a:pt x="3717" y="792"/>
                  </a:lnTo>
                  <a:lnTo>
                    <a:pt x="3690" y="784"/>
                  </a:lnTo>
                  <a:lnTo>
                    <a:pt x="3662" y="776"/>
                  </a:lnTo>
                  <a:lnTo>
                    <a:pt x="3633" y="769"/>
                  </a:lnTo>
                  <a:lnTo>
                    <a:pt x="3602" y="761"/>
                  </a:lnTo>
                  <a:lnTo>
                    <a:pt x="3570" y="754"/>
                  </a:lnTo>
                  <a:lnTo>
                    <a:pt x="3537" y="747"/>
                  </a:lnTo>
                  <a:lnTo>
                    <a:pt x="3504" y="741"/>
                  </a:lnTo>
                  <a:lnTo>
                    <a:pt x="3470" y="734"/>
                  </a:lnTo>
                  <a:lnTo>
                    <a:pt x="3436" y="728"/>
                  </a:lnTo>
                  <a:lnTo>
                    <a:pt x="3403" y="722"/>
                  </a:lnTo>
                  <a:lnTo>
                    <a:pt x="3369" y="717"/>
                  </a:lnTo>
                  <a:lnTo>
                    <a:pt x="3338" y="711"/>
                  </a:lnTo>
                  <a:lnTo>
                    <a:pt x="3305" y="706"/>
                  </a:lnTo>
                  <a:lnTo>
                    <a:pt x="3274" y="701"/>
                  </a:lnTo>
                  <a:lnTo>
                    <a:pt x="3245" y="698"/>
                  </a:lnTo>
                  <a:lnTo>
                    <a:pt x="3217" y="693"/>
                  </a:lnTo>
                  <a:lnTo>
                    <a:pt x="3190" y="690"/>
                  </a:lnTo>
                  <a:lnTo>
                    <a:pt x="3165" y="687"/>
                  </a:lnTo>
                  <a:lnTo>
                    <a:pt x="3143" y="685"/>
                  </a:lnTo>
                  <a:lnTo>
                    <a:pt x="3121" y="682"/>
                  </a:lnTo>
                  <a:lnTo>
                    <a:pt x="3104" y="681"/>
                  </a:lnTo>
                  <a:lnTo>
                    <a:pt x="3088" y="680"/>
                  </a:lnTo>
                  <a:lnTo>
                    <a:pt x="3077" y="68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3" name="Freeform 131"/>
            <p:cNvSpPr>
              <a:spLocks/>
            </p:cNvSpPr>
            <p:nvPr/>
          </p:nvSpPr>
          <p:spPr bwMode="auto">
            <a:xfrm>
              <a:off x="4930" y="1304"/>
              <a:ext cx="118" cy="69"/>
            </a:xfrm>
            <a:custGeom>
              <a:avLst/>
              <a:gdLst>
                <a:gd name="T0" fmla="*/ 104 w 709"/>
                <a:gd name="T1" fmla="*/ 235 h 414"/>
                <a:gd name="T2" fmla="*/ 128 w 709"/>
                <a:gd name="T3" fmla="*/ 230 h 414"/>
                <a:gd name="T4" fmla="*/ 139 w 709"/>
                <a:gd name="T5" fmla="*/ 230 h 414"/>
                <a:gd name="T6" fmla="*/ 149 w 709"/>
                <a:gd name="T7" fmla="*/ 234 h 414"/>
                <a:gd name="T8" fmla="*/ 174 w 709"/>
                <a:gd name="T9" fmla="*/ 235 h 414"/>
                <a:gd name="T10" fmla="*/ 182 w 709"/>
                <a:gd name="T11" fmla="*/ 264 h 414"/>
                <a:gd name="T12" fmla="*/ 201 w 709"/>
                <a:gd name="T13" fmla="*/ 297 h 414"/>
                <a:gd name="T14" fmla="*/ 223 w 709"/>
                <a:gd name="T15" fmla="*/ 329 h 414"/>
                <a:gd name="T16" fmla="*/ 245 w 709"/>
                <a:gd name="T17" fmla="*/ 351 h 414"/>
                <a:gd name="T18" fmla="*/ 295 w 709"/>
                <a:gd name="T19" fmla="*/ 344 h 414"/>
                <a:gd name="T20" fmla="*/ 370 w 709"/>
                <a:gd name="T21" fmla="*/ 355 h 414"/>
                <a:gd name="T22" fmla="*/ 457 w 709"/>
                <a:gd name="T23" fmla="*/ 373 h 414"/>
                <a:gd name="T24" fmla="*/ 547 w 709"/>
                <a:gd name="T25" fmla="*/ 394 h 414"/>
                <a:gd name="T26" fmla="*/ 625 w 709"/>
                <a:gd name="T27" fmla="*/ 411 h 414"/>
                <a:gd name="T28" fmla="*/ 683 w 709"/>
                <a:gd name="T29" fmla="*/ 413 h 414"/>
                <a:gd name="T30" fmla="*/ 709 w 709"/>
                <a:gd name="T31" fmla="*/ 397 h 414"/>
                <a:gd name="T32" fmla="*/ 690 w 709"/>
                <a:gd name="T33" fmla="*/ 351 h 414"/>
                <a:gd name="T34" fmla="*/ 650 w 709"/>
                <a:gd name="T35" fmla="*/ 308 h 414"/>
                <a:gd name="T36" fmla="*/ 584 w 709"/>
                <a:gd name="T37" fmla="*/ 258 h 414"/>
                <a:gd name="T38" fmla="*/ 499 w 709"/>
                <a:gd name="T39" fmla="*/ 206 h 414"/>
                <a:gd name="T40" fmla="*/ 403 w 709"/>
                <a:gd name="T41" fmla="*/ 154 h 414"/>
                <a:gd name="T42" fmla="*/ 300 w 709"/>
                <a:gd name="T43" fmla="*/ 104 h 414"/>
                <a:gd name="T44" fmla="*/ 196 w 709"/>
                <a:gd name="T45" fmla="*/ 60 h 414"/>
                <a:gd name="T46" fmla="*/ 98 w 709"/>
                <a:gd name="T47" fmla="*/ 24 h 414"/>
                <a:gd name="T48" fmla="*/ 12 w 709"/>
                <a:gd name="T49" fmla="*/ 0 h 414"/>
                <a:gd name="T50" fmla="*/ 1 w 709"/>
                <a:gd name="T51" fmla="*/ 20 h 414"/>
                <a:gd name="T52" fmla="*/ 2 w 709"/>
                <a:gd name="T53" fmla="*/ 46 h 414"/>
                <a:gd name="T54" fmla="*/ 13 w 709"/>
                <a:gd name="T55" fmla="*/ 73 h 414"/>
                <a:gd name="T56" fmla="*/ 28 w 709"/>
                <a:gd name="T57" fmla="*/ 102 h 414"/>
                <a:gd name="T58" fmla="*/ 47 w 709"/>
                <a:gd name="T59" fmla="*/ 131 h 414"/>
                <a:gd name="T60" fmla="*/ 64 w 709"/>
                <a:gd name="T61" fmla="*/ 161 h 414"/>
                <a:gd name="T62" fmla="*/ 76 w 709"/>
                <a:gd name="T63" fmla="*/ 188 h 414"/>
                <a:gd name="T64" fmla="*/ 81 w 709"/>
                <a:gd name="T65" fmla="*/ 211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9" h="414">
                  <a:moveTo>
                    <a:pt x="81" y="211"/>
                  </a:moveTo>
                  <a:lnTo>
                    <a:pt x="104" y="235"/>
                  </a:lnTo>
                  <a:lnTo>
                    <a:pt x="118" y="231"/>
                  </a:lnTo>
                  <a:lnTo>
                    <a:pt x="128" y="230"/>
                  </a:lnTo>
                  <a:lnTo>
                    <a:pt x="134" y="230"/>
                  </a:lnTo>
                  <a:lnTo>
                    <a:pt x="139" y="230"/>
                  </a:lnTo>
                  <a:lnTo>
                    <a:pt x="143" y="231"/>
                  </a:lnTo>
                  <a:lnTo>
                    <a:pt x="149" y="234"/>
                  </a:lnTo>
                  <a:lnTo>
                    <a:pt x="160" y="235"/>
                  </a:lnTo>
                  <a:lnTo>
                    <a:pt x="174" y="235"/>
                  </a:lnTo>
                  <a:lnTo>
                    <a:pt x="176" y="249"/>
                  </a:lnTo>
                  <a:lnTo>
                    <a:pt x="182" y="264"/>
                  </a:lnTo>
                  <a:lnTo>
                    <a:pt x="190" y="280"/>
                  </a:lnTo>
                  <a:lnTo>
                    <a:pt x="201" y="297"/>
                  </a:lnTo>
                  <a:lnTo>
                    <a:pt x="212" y="313"/>
                  </a:lnTo>
                  <a:lnTo>
                    <a:pt x="223" y="329"/>
                  </a:lnTo>
                  <a:lnTo>
                    <a:pt x="235" y="340"/>
                  </a:lnTo>
                  <a:lnTo>
                    <a:pt x="245" y="351"/>
                  </a:lnTo>
                  <a:lnTo>
                    <a:pt x="267" y="345"/>
                  </a:lnTo>
                  <a:lnTo>
                    <a:pt x="295" y="344"/>
                  </a:lnTo>
                  <a:lnTo>
                    <a:pt x="330" y="347"/>
                  </a:lnTo>
                  <a:lnTo>
                    <a:pt x="370" y="355"/>
                  </a:lnTo>
                  <a:lnTo>
                    <a:pt x="413" y="363"/>
                  </a:lnTo>
                  <a:lnTo>
                    <a:pt x="457" y="373"/>
                  </a:lnTo>
                  <a:lnTo>
                    <a:pt x="503" y="385"/>
                  </a:lnTo>
                  <a:lnTo>
                    <a:pt x="547" y="394"/>
                  </a:lnTo>
                  <a:lnTo>
                    <a:pt x="588" y="404"/>
                  </a:lnTo>
                  <a:lnTo>
                    <a:pt x="625" y="411"/>
                  </a:lnTo>
                  <a:lnTo>
                    <a:pt x="658" y="414"/>
                  </a:lnTo>
                  <a:lnTo>
                    <a:pt x="683" y="413"/>
                  </a:lnTo>
                  <a:lnTo>
                    <a:pt x="700" y="409"/>
                  </a:lnTo>
                  <a:lnTo>
                    <a:pt x="709" y="397"/>
                  </a:lnTo>
                  <a:lnTo>
                    <a:pt x="705" y="378"/>
                  </a:lnTo>
                  <a:lnTo>
                    <a:pt x="690" y="351"/>
                  </a:lnTo>
                  <a:lnTo>
                    <a:pt x="673" y="330"/>
                  </a:lnTo>
                  <a:lnTo>
                    <a:pt x="650" y="308"/>
                  </a:lnTo>
                  <a:lnTo>
                    <a:pt x="619" y="284"/>
                  </a:lnTo>
                  <a:lnTo>
                    <a:pt x="584" y="258"/>
                  </a:lnTo>
                  <a:lnTo>
                    <a:pt x="544" y="232"/>
                  </a:lnTo>
                  <a:lnTo>
                    <a:pt x="499" y="206"/>
                  </a:lnTo>
                  <a:lnTo>
                    <a:pt x="452" y="181"/>
                  </a:lnTo>
                  <a:lnTo>
                    <a:pt x="403" y="154"/>
                  </a:lnTo>
                  <a:lnTo>
                    <a:pt x="353" y="129"/>
                  </a:lnTo>
                  <a:lnTo>
                    <a:pt x="300" y="104"/>
                  </a:lnTo>
                  <a:lnTo>
                    <a:pt x="248" y="82"/>
                  </a:lnTo>
                  <a:lnTo>
                    <a:pt x="196" y="60"/>
                  </a:lnTo>
                  <a:lnTo>
                    <a:pt x="146" y="41"/>
                  </a:lnTo>
                  <a:lnTo>
                    <a:pt x="98" y="24"/>
                  </a:lnTo>
                  <a:lnTo>
                    <a:pt x="53" y="10"/>
                  </a:lnTo>
                  <a:lnTo>
                    <a:pt x="12" y="0"/>
                  </a:lnTo>
                  <a:lnTo>
                    <a:pt x="5" y="9"/>
                  </a:lnTo>
                  <a:lnTo>
                    <a:pt x="1" y="20"/>
                  </a:lnTo>
                  <a:lnTo>
                    <a:pt x="0" y="33"/>
                  </a:lnTo>
                  <a:lnTo>
                    <a:pt x="2" y="46"/>
                  </a:lnTo>
                  <a:lnTo>
                    <a:pt x="7" y="58"/>
                  </a:lnTo>
                  <a:lnTo>
                    <a:pt x="13" y="73"/>
                  </a:lnTo>
                  <a:lnTo>
                    <a:pt x="20" y="87"/>
                  </a:lnTo>
                  <a:lnTo>
                    <a:pt x="28" y="102"/>
                  </a:lnTo>
                  <a:lnTo>
                    <a:pt x="38" y="117"/>
                  </a:lnTo>
                  <a:lnTo>
                    <a:pt x="47" y="131"/>
                  </a:lnTo>
                  <a:lnTo>
                    <a:pt x="55" y="147"/>
                  </a:lnTo>
                  <a:lnTo>
                    <a:pt x="64" y="161"/>
                  </a:lnTo>
                  <a:lnTo>
                    <a:pt x="71" y="175"/>
                  </a:lnTo>
                  <a:lnTo>
                    <a:pt x="76" y="188"/>
                  </a:lnTo>
                  <a:lnTo>
                    <a:pt x="80" y="199"/>
                  </a:lnTo>
                  <a:lnTo>
                    <a:pt x="81" y="2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4" name="Freeform 132"/>
            <p:cNvSpPr>
              <a:spLocks/>
            </p:cNvSpPr>
            <p:nvPr/>
          </p:nvSpPr>
          <p:spPr bwMode="auto">
            <a:xfrm>
              <a:off x="5061" y="1707"/>
              <a:ext cx="23" cy="21"/>
            </a:xfrm>
            <a:custGeom>
              <a:avLst/>
              <a:gdLst>
                <a:gd name="T0" fmla="*/ 0 w 140"/>
                <a:gd name="T1" fmla="*/ 92 h 127"/>
                <a:gd name="T2" fmla="*/ 2 w 140"/>
                <a:gd name="T3" fmla="*/ 96 h 127"/>
                <a:gd name="T4" fmla="*/ 7 w 140"/>
                <a:gd name="T5" fmla="*/ 101 h 127"/>
                <a:gd name="T6" fmla="*/ 14 w 140"/>
                <a:gd name="T7" fmla="*/ 104 h 127"/>
                <a:gd name="T8" fmla="*/ 24 w 140"/>
                <a:gd name="T9" fmla="*/ 109 h 127"/>
                <a:gd name="T10" fmla="*/ 32 w 140"/>
                <a:gd name="T11" fmla="*/ 114 h 127"/>
                <a:gd name="T12" fmla="*/ 39 w 140"/>
                <a:gd name="T13" fmla="*/ 118 h 127"/>
                <a:gd name="T14" fmla="*/ 44 w 140"/>
                <a:gd name="T15" fmla="*/ 122 h 127"/>
                <a:gd name="T16" fmla="*/ 46 w 140"/>
                <a:gd name="T17" fmla="*/ 127 h 127"/>
                <a:gd name="T18" fmla="*/ 55 w 140"/>
                <a:gd name="T19" fmla="*/ 122 h 127"/>
                <a:gd name="T20" fmla="*/ 67 w 140"/>
                <a:gd name="T21" fmla="*/ 116 h 127"/>
                <a:gd name="T22" fmla="*/ 80 w 140"/>
                <a:gd name="T23" fmla="*/ 110 h 127"/>
                <a:gd name="T24" fmla="*/ 93 w 140"/>
                <a:gd name="T25" fmla="*/ 105 h 127"/>
                <a:gd name="T26" fmla="*/ 107 w 140"/>
                <a:gd name="T27" fmla="*/ 101 h 127"/>
                <a:gd name="T28" fmla="*/ 119 w 140"/>
                <a:gd name="T29" fmla="*/ 96 h 127"/>
                <a:gd name="T30" fmla="*/ 130 w 140"/>
                <a:gd name="T31" fmla="*/ 94 h 127"/>
                <a:gd name="T32" fmla="*/ 140 w 140"/>
                <a:gd name="T33" fmla="*/ 92 h 127"/>
                <a:gd name="T34" fmla="*/ 129 w 140"/>
                <a:gd name="T35" fmla="*/ 83 h 127"/>
                <a:gd name="T36" fmla="*/ 115 w 140"/>
                <a:gd name="T37" fmla="*/ 71 h 127"/>
                <a:gd name="T38" fmla="*/ 99 w 140"/>
                <a:gd name="T39" fmla="*/ 58 h 127"/>
                <a:gd name="T40" fmla="*/ 82 w 140"/>
                <a:gd name="T41" fmla="*/ 45 h 127"/>
                <a:gd name="T42" fmla="*/ 65 w 140"/>
                <a:gd name="T43" fmla="*/ 33 h 127"/>
                <a:gd name="T44" fmla="*/ 48 w 140"/>
                <a:gd name="T45" fmla="*/ 21 h 127"/>
                <a:gd name="T46" fmla="*/ 34 w 140"/>
                <a:gd name="T47" fmla="*/ 9 h 127"/>
                <a:gd name="T48" fmla="*/ 24 w 140"/>
                <a:gd name="T49" fmla="*/ 0 h 127"/>
                <a:gd name="T50" fmla="*/ 15 w 140"/>
                <a:gd name="T51" fmla="*/ 9 h 127"/>
                <a:gd name="T52" fmla="*/ 9 w 140"/>
                <a:gd name="T53" fmla="*/ 18 h 127"/>
                <a:gd name="T54" fmla="*/ 6 w 140"/>
                <a:gd name="T55" fmla="*/ 29 h 127"/>
                <a:gd name="T56" fmla="*/ 4 w 140"/>
                <a:gd name="T57" fmla="*/ 41 h 127"/>
                <a:gd name="T58" fmla="*/ 1 w 140"/>
                <a:gd name="T59" fmla="*/ 54 h 127"/>
                <a:gd name="T60" fmla="*/ 0 w 140"/>
                <a:gd name="T61" fmla="*/ 67 h 127"/>
                <a:gd name="T62" fmla="*/ 0 w 140"/>
                <a:gd name="T63" fmla="*/ 80 h 127"/>
                <a:gd name="T64" fmla="*/ 0 w 140"/>
                <a:gd name="T65" fmla="*/ 9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0" h="127">
                  <a:moveTo>
                    <a:pt x="0" y="92"/>
                  </a:moveTo>
                  <a:lnTo>
                    <a:pt x="2" y="96"/>
                  </a:lnTo>
                  <a:lnTo>
                    <a:pt x="7" y="101"/>
                  </a:lnTo>
                  <a:lnTo>
                    <a:pt x="14" y="104"/>
                  </a:lnTo>
                  <a:lnTo>
                    <a:pt x="24" y="109"/>
                  </a:lnTo>
                  <a:lnTo>
                    <a:pt x="32" y="114"/>
                  </a:lnTo>
                  <a:lnTo>
                    <a:pt x="39" y="118"/>
                  </a:lnTo>
                  <a:lnTo>
                    <a:pt x="44" y="122"/>
                  </a:lnTo>
                  <a:lnTo>
                    <a:pt x="46" y="127"/>
                  </a:lnTo>
                  <a:lnTo>
                    <a:pt x="55" y="122"/>
                  </a:lnTo>
                  <a:lnTo>
                    <a:pt x="67" y="116"/>
                  </a:lnTo>
                  <a:lnTo>
                    <a:pt x="80" y="110"/>
                  </a:lnTo>
                  <a:lnTo>
                    <a:pt x="93" y="105"/>
                  </a:lnTo>
                  <a:lnTo>
                    <a:pt x="107" y="101"/>
                  </a:lnTo>
                  <a:lnTo>
                    <a:pt x="119" y="96"/>
                  </a:lnTo>
                  <a:lnTo>
                    <a:pt x="130" y="94"/>
                  </a:lnTo>
                  <a:lnTo>
                    <a:pt x="140" y="92"/>
                  </a:lnTo>
                  <a:lnTo>
                    <a:pt x="129" y="83"/>
                  </a:lnTo>
                  <a:lnTo>
                    <a:pt x="115" y="71"/>
                  </a:lnTo>
                  <a:lnTo>
                    <a:pt x="99" y="58"/>
                  </a:lnTo>
                  <a:lnTo>
                    <a:pt x="82" y="45"/>
                  </a:lnTo>
                  <a:lnTo>
                    <a:pt x="65" y="33"/>
                  </a:lnTo>
                  <a:lnTo>
                    <a:pt x="48" y="21"/>
                  </a:lnTo>
                  <a:lnTo>
                    <a:pt x="34" y="9"/>
                  </a:lnTo>
                  <a:lnTo>
                    <a:pt x="24" y="0"/>
                  </a:lnTo>
                  <a:lnTo>
                    <a:pt x="15" y="9"/>
                  </a:lnTo>
                  <a:lnTo>
                    <a:pt x="9" y="18"/>
                  </a:lnTo>
                  <a:lnTo>
                    <a:pt x="6" y="29"/>
                  </a:lnTo>
                  <a:lnTo>
                    <a:pt x="4" y="41"/>
                  </a:lnTo>
                  <a:lnTo>
                    <a:pt x="1" y="54"/>
                  </a:lnTo>
                  <a:lnTo>
                    <a:pt x="0" y="67"/>
                  </a:lnTo>
                  <a:lnTo>
                    <a:pt x="0" y="8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5" name="Freeform 133"/>
            <p:cNvSpPr>
              <a:spLocks/>
            </p:cNvSpPr>
            <p:nvPr/>
          </p:nvSpPr>
          <p:spPr bwMode="auto">
            <a:xfrm>
              <a:off x="4071" y="1107"/>
              <a:ext cx="75" cy="27"/>
            </a:xfrm>
            <a:custGeom>
              <a:avLst/>
              <a:gdLst>
                <a:gd name="T0" fmla="*/ 0 w 445"/>
                <a:gd name="T1" fmla="*/ 139 h 159"/>
                <a:gd name="T2" fmla="*/ 45 w 445"/>
                <a:gd name="T3" fmla="*/ 139 h 159"/>
                <a:gd name="T4" fmla="*/ 64 w 445"/>
                <a:gd name="T5" fmla="*/ 144 h 159"/>
                <a:gd name="T6" fmla="*/ 87 w 445"/>
                <a:gd name="T7" fmla="*/ 148 h 159"/>
                <a:gd name="T8" fmla="*/ 111 w 445"/>
                <a:gd name="T9" fmla="*/ 150 h 159"/>
                <a:gd name="T10" fmla="*/ 137 w 445"/>
                <a:gd name="T11" fmla="*/ 152 h 159"/>
                <a:gd name="T12" fmla="*/ 165 w 445"/>
                <a:gd name="T13" fmla="*/ 155 h 159"/>
                <a:gd name="T14" fmla="*/ 195 w 445"/>
                <a:gd name="T15" fmla="*/ 157 h 159"/>
                <a:gd name="T16" fmla="*/ 224 w 445"/>
                <a:gd name="T17" fmla="*/ 158 h 159"/>
                <a:gd name="T18" fmla="*/ 253 w 445"/>
                <a:gd name="T19" fmla="*/ 158 h 159"/>
                <a:gd name="T20" fmla="*/ 283 w 445"/>
                <a:gd name="T21" fmla="*/ 159 h 159"/>
                <a:gd name="T22" fmla="*/ 312 w 445"/>
                <a:gd name="T23" fmla="*/ 159 h 159"/>
                <a:gd name="T24" fmla="*/ 339 w 445"/>
                <a:gd name="T25" fmla="*/ 158 h 159"/>
                <a:gd name="T26" fmla="*/ 365 w 445"/>
                <a:gd name="T27" fmla="*/ 157 h 159"/>
                <a:gd name="T28" fmla="*/ 390 w 445"/>
                <a:gd name="T29" fmla="*/ 157 h 159"/>
                <a:gd name="T30" fmla="*/ 411 w 445"/>
                <a:gd name="T31" fmla="*/ 155 h 159"/>
                <a:gd name="T32" fmla="*/ 430 w 445"/>
                <a:gd name="T33" fmla="*/ 153 h 159"/>
                <a:gd name="T34" fmla="*/ 445 w 445"/>
                <a:gd name="T35" fmla="*/ 151 h 159"/>
                <a:gd name="T36" fmla="*/ 397 w 445"/>
                <a:gd name="T37" fmla="*/ 139 h 159"/>
                <a:gd name="T38" fmla="*/ 396 w 445"/>
                <a:gd name="T39" fmla="*/ 129 h 159"/>
                <a:gd name="T40" fmla="*/ 392 w 445"/>
                <a:gd name="T41" fmla="*/ 118 h 159"/>
                <a:gd name="T42" fmla="*/ 385 w 445"/>
                <a:gd name="T43" fmla="*/ 109 h 159"/>
                <a:gd name="T44" fmla="*/ 377 w 445"/>
                <a:gd name="T45" fmla="*/ 99 h 159"/>
                <a:gd name="T46" fmla="*/ 366 w 445"/>
                <a:gd name="T47" fmla="*/ 91 h 159"/>
                <a:gd name="T48" fmla="*/ 354 w 445"/>
                <a:gd name="T49" fmla="*/ 82 h 159"/>
                <a:gd name="T50" fmla="*/ 342 w 445"/>
                <a:gd name="T51" fmla="*/ 74 h 159"/>
                <a:gd name="T52" fmla="*/ 326 w 445"/>
                <a:gd name="T53" fmla="*/ 65 h 159"/>
                <a:gd name="T54" fmla="*/ 310 w 445"/>
                <a:gd name="T55" fmla="*/ 57 h 159"/>
                <a:gd name="T56" fmla="*/ 293 w 445"/>
                <a:gd name="T57" fmla="*/ 49 h 159"/>
                <a:gd name="T58" fmla="*/ 276 w 445"/>
                <a:gd name="T59" fmla="*/ 41 h 159"/>
                <a:gd name="T60" fmla="*/ 258 w 445"/>
                <a:gd name="T61" fmla="*/ 34 h 159"/>
                <a:gd name="T62" fmla="*/ 239 w 445"/>
                <a:gd name="T63" fmla="*/ 25 h 159"/>
                <a:gd name="T64" fmla="*/ 222 w 445"/>
                <a:gd name="T65" fmla="*/ 17 h 159"/>
                <a:gd name="T66" fmla="*/ 203 w 445"/>
                <a:gd name="T67" fmla="*/ 8 h 159"/>
                <a:gd name="T68" fmla="*/ 185 w 445"/>
                <a:gd name="T69" fmla="*/ 0 h 159"/>
                <a:gd name="T70" fmla="*/ 171 w 445"/>
                <a:gd name="T71" fmla="*/ 14 h 159"/>
                <a:gd name="T72" fmla="*/ 146 w 445"/>
                <a:gd name="T73" fmla="*/ 31 h 159"/>
                <a:gd name="T74" fmla="*/ 117 w 445"/>
                <a:gd name="T75" fmla="*/ 49 h 159"/>
                <a:gd name="T76" fmla="*/ 84 w 445"/>
                <a:gd name="T77" fmla="*/ 69 h 159"/>
                <a:gd name="T78" fmla="*/ 52 w 445"/>
                <a:gd name="T79" fmla="*/ 89 h 159"/>
                <a:gd name="T80" fmla="*/ 25 w 445"/>
                <a:gd name="T81" fmla="*/ 108 h 159"/>
                <a:gd name="T82" fmla="*/ 7 w 445"/>
                <a:gd name="T83" fmla="*/ 124 h 159"/>
                <a:gd name="T84" fmla="*/ 0 w 445"/>
                <a:gd name="T85" fmla="*/ 13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45" h="159">
                  <a:moveTo>
                    <a:pt x="0" y="139"/>
                  </a:moveTo>
                  <a:lnTo>
                    <a:pt x="45" y="139"/>
                  </a:lnTo>
                  <a:lnTo>
                    <a:pt x="64" y="144"/>
                  </a:lnTo>
                  <a:lnTo>
                    <a:pt x="87" y="148"/>
                  </a:lnTo>
                  <a:lnTo>
                    <a:pt x="111" y="150"/>
                  </a:lnTo>
                  <a:lnTo>
                    <a:pt x="137" y="152"/>
                  </a:lnTo>
                  <a:lnTo>
                    <a:pt x="165" y="155"/>
                  </a:lnTo>
                  <a:lnTo>
                    <a:pt x="195" y="157"/>
                  </a:lnTo>
                  <a:lnTo>
                    <a:pt x="224" y="158"/>
                  </a:lnTo>
                  <a:lnTo>
                    <a:pt x="253" y="158"/>
                  </a:lnTo>
                  <a:lnTo>
                    <a:pt x="283" y="159"/>
                  </a:lnTo>
                  <a:lnTo>
                    <a:pt x="312" y="159"/>
                  </a:lnTo>
                  <a:lnTo>
                    <a:pt x="339" y="158"/>
                  </a:lnTo>
                  <a:lnTo>
                    <a:pt x="365" y="157"/>
                  </a:lnTo>
                  <a:lnTo>
                    <a:pt x="390" y="157"/>
                  </a:lnTo>
                  <a:lnTo>
                    <a:pt x="411" y="155"/>
                  </a:lnTo>
                  <a:lnTo>
                    <a:pt x="430" y="153"/>
                  </a:lnTo>
                  <a:lnTo>
                    <a:pt x="445" y="151"/>
                  </a:lnTo>
                  <a:lnTo>
                    <a:pt x="397" y="139"/>
                  </a:lnTo>
                  <a:lnTo>
                    <a:pt x="396" y="129"/>
                  </a:lnTo>
                  <a:lnTo>
                    <a:pt x="392" y="118"/>
                  </a:lnTo>
                  <a:lnTo>
                    <a:pt x="385" y="109"/>
                  </a:lnTo>
                  <a:lnTo>
                    <a:pt x="377" y="99"/>
                  </a:lnTo>
                  <a:lnTo>
                    <a:pt x="366" y="91"/>
                  </a:lnTo>
                  <a:lnTo>
                    <a:pt x="354" y="82"/>
                  </a:lnTo>
                  <a:lnTo>
                    <a:pt x="342" y="74"/>
                  </a:lnTo>
                  <a:lnTo>
                    <a:pt x="326" y="65"/>
                  </a:lnTo>
                  <a:lnTo>
                    <a:pt x="310" y="57"/>
                  </a:lnTo>
                  <a:lnTo>
                    <a:pt x="293" y="49"/>
                  </a:lnTo>
                  <a:lnTo>
                    <a:pt x="276" y="41"/>
                  </a:lnTo>
                  <a:lnTo>
                    <a:pt x="258" y="34"/>
                  </a:lnTo>
                  <a:lnTo>
                    <a:pt x="239" y="25"/>
                  </a:lnTo>
                  <a:lnTo>
                    <a:pt x="222" y="17"/>
                  </a:lnTo>
                  <a:lnTo>
                    <a:pt x="203" y="8"/>
                  </a:lnTo>
                  <a:lnTo>
                    <a:pt x="185" y="0"/>
                  </a:lnTo>
                  <a:lnTo>
                    <a:pt x="171" y="14"/>
                  </a:lnTo>
                  <a:lnTo>
                    <a:pt x="146" y="31"/>
                  </a:lnTo>
                  <a:lnTo>
                    <a:pt x="117" y="49"/>
                  </a:lnTo>
                  <a:lnTo>
                    <a:pt x="84" y="69"/>
                  </a:lnTo>
                  <a:lnTo>
                    <a:pt x="52" y="89"/>
                  </a:lnTo>
                  <a:lnTo>
                    <a:pt x="25" y="108"/>
                  </a:lnTo>
                  <a:lnTo>
                    <a:pt x="7" y="124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6" name="Freeform 134"/>
            <p:cNvSpPr>
              <a:spLocks/>
            </p:cNvSpPr>
            <p:nvPr/>
          </p:nvSpPr>
          <p:spPr bwMode="auto">
            <a:xfrm>
              <a:off x="4783" y="2020"/>
              <a:ext cx="98" cy="46"/>
            </a:xfrm>
            <a:custGeom>
              <a:avLst/>
              <a:gdLst>
                <a:gd name="T0" fmla="*/ 117 w 586"/>
                <a:gd name="T1" fmla="*/ 152 h 274"/>
                <a:gd name="T2" fmla="*/ 116 w 586"/>
                <a:gd name="T3" fmla="*/ 156 h 274"/>
                <a:gd name="T4" fmla="*/ 114 w 586"/>
                <a:gd name="T5" fmla="*/ 160 h 274"/>
                <a:gd name="T6" fmla="*/ 110 w 586"/>
                <a:gd name="T7" fmla="*/ 164 h 274"/>
                <a:gd name="T8" fmla="*/ 106 w 586"/>
                <a:gd name="T9" fmla="*/ 169 h 274"/>
                <a:gd name="T10" fmla="*/ 101 w 586"/>
                <a:gd name="T11" fmla="*/ 174 h 274"/>
                <a:gd name="T12" fmla="*/ 97 w 586"/>
                <a:gd name="T13" fmla="*/ 177 h 274"/>
                <a:gd name="T14" fmla="*/ 95 w 586"/>
                <a:gd name="T15" fmla="*/ 182 h 274"/>
                <a:gd name="T16" fmla="*/ 94 w 586"/>
                <a:gd name="T17" fmla="*/ 187 h 274"/>
                <a:gd name="T18" fmla="*/ 109 w 586"/>
                <a:gd name="T19" fmla="*/ 194 h 274"/>
                <a:gd name="T20" fmla="*/ 130 w 586"/>
                <a:gd name="T21" fmla="*/ 201 h 274"/>
                <a:gd name="T22" fmla="*/ 155 w 586"/>
                <a:gd name="T23" fmla="*/ 209 h 274"/>
                <a:gd name="T24" fmla="*/ 184 w 586"/>
                <a:gd name="T25" fmla="*/ 217 h 274"/>
                <a:gd name="T26" fmla="*/ 216 w 586"/>
                <a:gd name="T27" fmla="*/ 226 h 274"/>
                <a:gd name="T28" fmla="*/ 250 w 586"/>
                <a:gd name="T29" fmla="*/ 234 h 274"/>
                <a:gd name="T30" fmla="*/ 285 w 586"/>
                <a:gd name="T31" fmla="*/ 242 h 274"/>
                <a:gd name="T32" fmla="*/ 323 w 586"/>
                <a:gd name="T33" fmla="*/ 249 h 274"/>
                <a:gd name="T34" fmla="*/ 359 w 586"/>
                <a:gd name="T35" fmla="*/ 256 h 274"/>
                <a:gd name="T36" fmla="*/ 397 w 586"/>
                <a:gd name="T37" fmla="*/ 262 h 274"/>
                <a:gd name="T38" fmla="*/ 435 w 586"/>
                <a:gd name="T39" fmla="*/ 267 h 274"/>
                <a:gd name="T40" fmla="*/ 470 w 586"/>
                <a:gd name="T41" fmla="*/ 271 h 274"/>
                <a:gd name="T42" fmla="*/ 503 w 586"/>
                <a:gd name="T43" fmla="*/ 273 h 274"/>
                <a:gd name="T44" fmla="*/ 534 w 586"/>
                <a:gd name="T45" fmla="*/ 274 h 274"/>
                <a:gd name="T46" fmla="*/ 561 w 586"/>
                <a:gd name="T47" fmla="*/ 273 h 274"/>
                <a:gd name="T48" fmla="*/ 586 w 586"/>
                <a:gd name="T49" fmla="*/ 269 h 274"/>
                <a:gd name="T50" fmla="*/ 551 w 586"/>
                <a:gd name="T51" fmla="*/ 251 h 274"/>
                <a:gd name="T52" fmla="*/ 514 w 586"/>
                <a:gd name="T53" fmla="*/ 234 h 274"/>
                <a:gd name="T54" fmla="*/ 478 w 586"/>
                <a:gd name="T55" fmla="*/ 217 h 274"/>
                <a:gd name="T56" fmla="*/ 442 w 586"/>
                <a:gd name="T57" fmla="*/ 201 h 274"/>
                <a:gd name="T58" fmla="*/ 404 w 586"/>
                <a:gd name="T59" fmla="*/ 184 h 274"/>
                <a:gd name="T60" fmla="*/ 368 w 586"/>
                <a:gd name="T61" fmla="*/ 167 h 274"/>
                <a:gd name="T62" fmla="*/ 330 w 586"/>
                <a:gd name="T63" fmla="*/ 150 h 274"/>
                <a:gd name="T64" fmla="*/ 292 w 586"/>
                <a:gd name="T65" fmla="*/ 134 h 274"/>
                <a:gd name="T66" fmla="*/ 255 w 586"/>
                <a:gd name="T67" fmla="*/ 119 h 274"/>
                <a:gd name="T68" fmla="*/ 218 w 586"/>
                <a:gd name="T69" fmla="*/ 102 h 274"/>
                <a:gd name="T70" fmla="*/ 181 w 586"/>
                <a:gd name="T71" fmla="*/ 85 h 274"/>
                <a:gd name="T72" fmla="*/ 144 w 586"/>
                <a:gd name="T73" fmla="*/ 68 h 274"/>
                <a:gd name="T74" fmla="*/ 107 w 586"/>
                <a:gd name="T75" fmla="*/ 52 h 274"/>
                <a:gd name="T76" fmla="*/ 71 w 586"/>
                <a:gd name="T77" fmla="*/ 35 h 274"/>
                <a:gd name="T78" fmla="*/ 35 w 586"/>
                <a:gd name="T79" fmla="*/ 18 h 274"/>
                <a:gd name="T80" fmla="*/ 0 w 586"/>
                <a:gd name="T81" fmla="*/ 0 h 274"/>
                <a:gd name="T82" fmla="*/ 2 w 586"/>
                <a:gd name="T83" fmla="*/ 8 h 274"/>
                <a:gd name="T84" fmla="*/ 8 w 586"/>
                <a:gd name="T85" fmla="*/ 21 h 274"/>
                <a:gd name="T86" fmla="*/ 17 w 586"/>
                <a:gd name="T87" fmla="*/ 39 h 274"/>
                <a:gd name="T88" fmla="*/ 29 w 586"/>
                <a:gd name="T89" fmla="*/ 58 h 274"/>
                <a:gd name="T90" fmla="*/ 44 w 586"/>
                <a:gd name="T91" fmla="*/ 75 h 274"/>
                <a:gd name="T92" fmla="*/ 60 w 586"/>
                <a:gd name="T93" fmla="*/ 90 h 274"/>
                <a:gd name="T94" fmla="*/ 76 w 586"/>
                <a:gd name="T95" fmla="*/ 102 h 274"/>
                <a:gd name="T96" fmla="*/ 94 w 586"/>
                <a:gd name="T97" fmla="*/ 106 h 274"/>
                <a:gd name="T98" fmla="*/ 95 w 586"/>
                <a:gd name="T99" fmla="*/ 114 h 274"/>
                <a:gd name="T100" fmla="*/ 97 w 586"/>
                <a:gd name="T101" fmla="*/ 121 h 274"/>
                <a:gd name="T102" fmla="*/ 101 w 586"/>
                <a:gd name="T103" fmla="*/ 127 h 274"/>
                <a:gd name="T104" fmla="*/ 106 w 586"/>
                <a:gd name="T105" fmla="*/ 133 h 274"/>
                <a:gd name="T106" fmla="*/ 110 w 586"/>
                <a:gd name="T107" fmla="*/ 139 h 274"/>
                <a:gd name="T108" fmla="*/ 114 w 586"/>
                <a:gd name="T109" fmla="*/ 142 h 274"/>
                <a:gd name="T110" fmla="*/ 116 w 586"/>
                <a:gd name="T111" fmla="*/ 147 h 274"/>
                <a:gd name="T112" fmla="*/ 117 w 586"/>
                <a:gd name="T113" fmla="*/ 15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86" h="274">
                  <a:moveTo>
                    <a:pt x="117" y="152"/>
                  </a:moveTo>
                  <a:lnTo>
                    <a:pt x="116" y="156"/>
                  </a:lnTo>
                  <a:lnTo>
                    <a:pt x="114" y="160"/>
                  </a:lnTo>
                  <a:lnTo>
                    <a:pt x="110" y="164"/>
                  </a:lnTo>
                  <a:lnTo>
                    <a:pt x="106" y="169"/>
                  </a:lnTo>
                  <a:lnTo>
                    <a:pt x="101" y="174"/>
                  </a:lnTo>
                  <a:lnTo>
                    <a:pt x="97" y="177"/>
                  </a:lnTo>
                  <a:lnTo>
                    <a:pt x="95" y="182"/>
                  </a:lnTo>
                  <a:lnTo>
                    <a:pt x="94" y="187"/>
                  </a:lnTo>
                  <a:lnTo>
                    <a:pt x="109" y="194"/>
                  </a:lnTo>
                  <a:lnTo>
                    <a:pt x="130" y="201"/>
                  </a:lnTo>
                  <a:lnTo>
                    <a:pt x="155" y="209"/>
                  </a:lnTo>
                  <a:lnTo>
                    <a:pt x="184" y="217"/>
                  </a:lnTo>
                  <a:lnTo>
                    <a:pt x="216" y="226"/>
                  </a:lnTo>
                  <a:lnTo>
                    <a:pt x="250" y="234"/>
                  </a:lnTo>
                  <a:lnTo>
                    <a:pt x="285" y="242"/>
                  </a:lnTo>
                  <a:lnTo>
                    <a:pt x="323" y="249"/>
                  </a:lnTo>
                  <a:lnTo>
                    <a:pt x="359" y="256"/>
                  </a:lnTo>
                  <a:lnTo>
                    <a:pt x="397" y="262"/>
                  </a:lnTo>
                  <a:lnTo>
                    <a:pt x="435" y="267"/>
                  </a:lnTo>
                  <a:lnTo>
                    <a:pt x="470" y="271"/>
                  </a:lnTo>
                  <a:lnTo>
                    <a:pt x="503" y="273"/>
                  </a:lnTo>
                  <a:lnTo>
                    <a:pt x="534" y="274"/>
                  </a:lnTo>
                  <a:lnTo>
                    <a:pt x="561" y="273"/>
                  </a:lnTo>
                  <a:lnTo>
                    <a:pt x="586" y="269"/>
                  </a:lnTo>
                  <a:lnTo>
                    <a:pt x="551" y="251"/>
                  </a:lnTo>
                  <a:lnTo>
                    <a:pt x="514" y="234"/>
                  </a:lnTo>
                  <a:lnTo>
                    <a:pt x="478" y="217"/>
                  </a:lnTo>
                  <a:lnTo>
                    <a:pt x="442" y="201"/>
                  </a:lnTo>
                  <a:lnTo>
                    <a:pt x="404" y="184"/>
                  </a:lnTo>
                  <a:lnTo>
                    <a:pt x="368" y="167"/>
                  </a:lnTo>
                  <a:lnTo>
                    <a:pt x="330" y="150"/>
                  </a:lnTo>
                  <a:lnTo>
                    <a:pt x="292" y="134"/>
                  </a:lnTo>
                  <a:lnTo>
                    <a:pt x="255" y="119"/>
                  </a:lnTo>
                  <a:lnTo>
                    <a:pt x="218" y="102"/>
                  </a:lnTo>
                  <a:lnTo>
                    <a:pt x="181" y="85"/>
                  </a:lnTo>
                  <a:lnTo>
                    <a:pt x="144" y="68"/>
                  </a:lnTo>
                  <a:lnTo>
                    <a:pt x="107" y="52"/>
                  </a:lnTo>
                  <a:lnTo>
                    <a:pt x="71" y="35"/>
                  </a:lnTo>
                  <a:lnTo>
                    <a:pt x="35" y="18"/>
                  </a:lnTo>
                  <a:lnTo>
                    <a:pt x="0" y="0"/>
                  </a:lnTo>
                  <a:lnTo>
                    <a:pt x="2" y="8"/>
                  </a:lnTo>
                  <a:lnTo>
                    <a:pt x="8" y="21"/>
                  </a:lnTo>
                  <a:lnTo>
                    <a:pt x="17" y="39"/>
                  </a:lnTo>
                  <a:lnTo>
                    <a:pt x="29" y="58"/>
                  </a:lnTo>
                  <a:lnTo>
                    <a:pt x="44" y="75"/>
                  </a:lnTo>
                  <a:lnTo>
                    <a:pt x="60" y="90"/>
                  </a:lnTo>
                  <a:lnTo>
                    <a:pt x="76" y="102"/>
                  </a:lnTo>
                  <a:lnTo>
                    <a:pt x="94" y="106"/>
                  </a:lnTo>
                  <a:lnTo>
                    <a:pt x="95" y="114"/>
                  </a:lnTo>
                  <a:lnTo>
                    <a:pt x="97" y="121"/>
                  </a:lnTo>
                  <a:lnTo>
                    <a:pt x="101" y="127"/>
                  </a:lnTo>
                  <a:lnTo>
                    <a:pt x="106" y="133"/>
                  </a:lnTo>
                  <a:lnTo>
                    <a:pt x="110" y="139"/>
                  </a:lnTo>
                  <a:lnTo>
                    <a:pt x="114" y="142"/>
                  </a:lnTo>
                  <a:lnTo>
                    <a:pt x="116" y="147"/>
                  </a:lnTo>
                  <a:lnTo>
                    <a:pt x="117" y="1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7" name="Freeform 135"/>
            <p:cNvSpPr>
              <a:spLocks/>
            </p:cNvSpPr>
            <p:nvPr/>
          </p:nvSpPr>
          <p:spPr bwMode="auto">
            <a:xfrm>
              <a:off x="4862" y="2100"/>
              <a:ext cx="121" cy="78"/>
            </a:xfrm>
            <a:custGeom>
              <a:avLst/>
              <a:gdLst>
                <a:gd name="T0" fmla="*/ 469 w 724"/>
                <a:gd name="T1" fmla="*/ 155 h 469"/>
                <a:gd name="T2" fmla="*/ 520 w 724"/>
                <a:gd name="T3" fmla="*/ 186 h 469"/>
                <a:gd name="T4" fmla="*/ 524 w 724"/>
                <a:gd name="T5" fmla="*/ 212 h 469"/>
                <a:gd name="T6" fmla="*/ 513 w 724"/>
                <a:gd name="T7" fmla="*/ 255 h 469"/>
                <a:gd name="T8" fmla="*/ 500 w 724"/>
                <a:gd name="T9" fmla="*/ 295 h 469"/>
                <a:gd name="T10" fmla="*/ 470 w 724"/>
                <a:gd name="T11" fmla="*/ 308 h 469"/>
                <a:gd name="T12" fmla="*/ 436 w 724"/>
                <a:gd name="T13" fmla="*/ 328 h 469"/>
                <a:gd name="T14" fmla="*/ 406 w 724"/>
                <a:gd name="T15" fmla="*/ 347 h 469"/>
                <a:gd name="T16" fmla="*/ 382 w 724"/>
                <a:gd name="T17" fmla="*/ 350 h 469"/>
                <a:gd name="T18" fmla="*/ 356 w 724"/>
                <a:gd name="T19" fmla="*/ 342 h 469"/>
                <a:gd name="T20" fmla="*/ 329 w 724"/>
                <a:gd name="T21" fmla="*/ 331 h 469"/>
                <a:gd name="T22" fmla="*/ 304 w 724"/>
                <a:gd name="T23" fmla="*/ 319 h 469"/>
                <a:gd name="T24" fmla="*/ 276 w 724"/>
                <a:gd name="T25" fmla="*/ 307 h 469"/>
                <a:gd name="T26" fmla="*/ 249 w 724"/>
                <a:gd name="T27" fmla="*/ 295 h 469"/>
                <a:gd name="T28" fmla="*/ 224 w 724"/>
                <a:gd name="T29" fmla="*/ 287 h 469"/>
                <a:gd name="T30" fmla="*/ 197 w 724"/>
                <a:gd name="T31" fmla="*/ 282 h 469"/>
                <a:gd name="T32" fmla="*/ 180 w 724"/>
                <a:gd name="T33" fmla="*/ 272 h 469"/>
                <a:gd name="T34" fmla="*/ 160 w 724"/>
                <a:gd name="T35" fmla="*/ 232 h 469"/>
                <a:gd name="T36" fmla="*/ 131 w 724"/>
                <a:gd name="T37" fmla="*/ 182 h 469"/>
                <a:gd name="T38" fmla="*/ 100 w 724"/>
                <a:gd name="T39" fmla="*/ 147 h 469"/>
                <a:gd name="T40" fmla="*/ 66 w 724"/>
                <a:gd name="T41" fmla="*/ 118 h 469"/>
                <a:gd name="T42" fmla="*/ 50 w 724"/>
                <a:gd name="T43" fmla="*/ 133 h 469"/>
                <a:gd name="T44" fmla="*/ 38 w 724"/>
                <a:gd name="T45" fmla="*/ 147 h 469"/>
                <a:gd name="T46" fmla="*/ 34 w 724"/>
                <a:gd name="T47" fmla="*/ 161 h 469"/>
                <a:gd name="T48" fmla="*/ 44 w 724"/>
                <a:gd name="T49" fmla="*/ 177 h 469"/>
                <a:gd name="T50" fmla="*/ 19 w 724"/>
                <a:gd name="T51" fmla="*/ 229 h 469"/>
                <a:gd name="T52" fmla="*/ 0 w 724"/>
                <a:gd name="T53" fmla="*/ 279 h 469"/>
                <a:gd name="T54" fmla="*/ 18 w 724"/>
                <a:gd name="T55" fmla="*/ 314 h 469"/>
                <a:gd name="T56" fmla="*/ 61 w 724"/>
                <a:gd name="T57" fmla="*/ 341 h 469"/>
                <a:gd name="T58" fmla="*/ 123 w 724"/>
                <a:gd name="T59" fmla="*/ 363 h 469"/>
                <a:gd name="T60" fmla="*/ 193 w 724"/>
                <a:gd name="T61" fmla="*/ 386 h 469"/>
                <a:gd name="T62" fmla="*/ 262 w 724"/>
                <a:gd name="T63" fmla="*/ 412 h 469"/>
                <a:gd name="T64" fmla="*/ 323 w 724"/>
                <a:gd name="T65" fmla="*/ 447 h 469"/>
                <a:gd name="T66" fmla="*/ 359 w 724"/>
                <a:gd name="T67" fmla="*/ 463 h 469"/>
                <a:gd name="T68" fmla="*/ 388 w 724"/>
                <a:gd name="T69" fmla="*/ 444 h 469"/>
                <a:gd name="T70" fmla="*/ 417 w 724"/>
                <a:gd name="T71" fmla="*/ 421 h 469"/>
                <a:gd name="T72" fmla="*/ 437 w 724"/>
                <a:gd name="T73" fmla="*/ 396 h 469"/>
                <a:gd name="T74" fmla="*/ 463 w 724"/>
                <a:gd name="T75" fmla="*/ 383 h 469"/>
                <a:gd name="T76" fmla="*/ 513 w 724"/>
                <a:gd name="T77" fmla="*/ 360 h 469"/>
                <a:gd name="T78" fmla="*/ 563 w 724"/>
                <a:gd name="T79" fmla="*/ 319 h 469"/>
                <a:gd name="T80" fmla="*/ 613 w 724"/>
                <a:gd name="T81" fmla="*/ 266 h 469"/>
                <a:gd name="T82" fmla="*/ 656 w 724"/>
                <a:gd name="T83" fmla="*/ 208 h 469"/>
                <a:gd name="T84" fmla="*/ 691 w 724"/>
                <a:gd name="T85" fmla="*/ 152 h 469"/>
                <a:gd name="T86" fmla="*/ 715 w 724"/>
                <a:gd name="T87" fmla="*/ 104 h 469"/>
                <a:gd name="T88" fmla="*/ 724 w 724"/>
                <a:gd name="T89" fmla="*/ 70 h 469"/>
                <a:gd name="T90" fmla="*/ 697 w 724"/>
                <a:gd name="T91" fmla="*/ 65 h 469"/>
                <a:gd name="T92" fmla="*/ 658 w 724"/>
                <a:gd name="T93" fmla="*/ 63 h 469"/>
                <a:gd name="T94" fmla="*/ 627 w 724"/>
                <a:gd name="T95" fmla="*/ 50 h 469"/>
                <a:gd name="T96" fmla="*/ 601 w 724"/>
                <a:gd name="T97" fmla="*/ 31 h 469"/>
                <a:gd name="T98" fmla="*/ 574 w 724"/>
                <a:gd name="T99" fmla="*/ 13 h 469"/>
                <a:gd name="T100" fmla="*/ 543 w 724"/>
                <a:gd name="T101" fmla="*/ 3 h 469"/>
                <a:gd name="T102" fmla="*/ 503 w 724"/>
                <a:gd name="T103" fmla="*/ 3 h 469"/>
                <a:gd name="T104" fmla="*/ 452 w 724"/>
                <a:gd name="T105" fmla="*/ 20 h 469"/>
                <a:gd name="T106" fmla="*/ 403 w 724"/>
                <a:gd name="T107" fmla="*/ 46 h 469"/>
                <a:gd name="T108" fmla="*/ 386 w 724"/>
                <a:gd name="T109" fmla="*/ 71 h 469"/>
                <a:gd name="T110" fmla="*/ 386 w 724"/>
                <a:gd name="T111" fmla="*/ 96 h 469"/>
                <a:gd name="T112" fmla="*/ 403 w 724"/>
                <a:gd name="T113" fmla="*/ 120 h 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24" h="469">
                  <a:moveTo>
                    <a:pt x="419" y="130"/>
                  </a:moveTo>
                  <a:lnTo>
                    <a:pt x="469" y="155"/>
                  </a:lnTo>
                  <a:lnTo>
                    <a:pt x="502" y="173"/>
                  </a:lnTo>
                  <a:lnTo>
                    <a:pt x="520" y="186"/>
                  </a:lnTo>
                  <a:lnTo>
                    <a:pt x="526" y="198"/>
                  </a:lnTo>
                  <a:lnTo>
                    <a:pt x="524" y="212"/>
                  </a:lnTo>
                  <a:lnTo>
                    <a:pt x="519" y="229"/>
                  </a:lnTo>
                  <a:lnTo>
                    <a:pt x="513" y="255"/>
                  </a:lnTo>
                  <a:lnTo>
                    <a:pt x="510" y="293"/>
                  </a:lnTo>
                  <a:lnTo>
                    <a:pt x="500" y="295"/>
                  </a:lnTo>
                  <a:lnTo>
                    <a:pt x="486" y="301"/>
                  </a:lnTo>
                  <a:lnTo>
                    <a:pt x="470" y="308"/>
                  </a:lnTo>
                  <a:lnTo>
                    <a:pt x="453" y="319"/>
                  </a:lnTo>
                  <a:lnTo>
                    <a:pt x="436" y="328"/>
                  </a:lnTo>
                  <a:lnTo>
                    <a:pt x="420" y="339"/>
                  </a:lnTo>
                  <a:lnTo>
                    <a:pt x="406" y="347"/>
                  </a:lnTo>
                  <a:lnTo>
                    <a:pt x="395" y="353"/>
                  </a:lnTo>
                  <a:lnTo>
                    <a:pt x="382" y="350"/>
                  </a:lnTo>
                  <a:lnTo>
                    <a:pt x="369" y="347"/>
                  </a:lnTo>
                  <a:lnTo>
                    <a:pt x="356" y="342"/>
                  </a:lnTo>
                  <a:lnTo>
                    <a:pt x="342" y="336"/>
                  </a:lnTo>
                  <a:lnTo>
                    <a:pt x="329" y="331"/>
                  </a:lnTo>
                  <a:lnTo>
                    <a:pt x="316" y="325"/>
                  </a:lnTo>
                  <a:lnTo>
                    <a:pt x="304" y="319"/>
                  </a:lnTo>
                  <a:lnTo>
                    <a:pt x="289" y="313"/>
                  </a:lnTo>
                  <a:lnTo>
                    <a:pt x="276" y="307"/>
                  </a:lnTo>
                  <a:lnTo>
                    <a:pt x="264" y="301"/>
                  </a:lnTo>
                  <a:lnTo>
                    <a:pt x="249" y="295"/>
                  </a:lnTo>
                  <a:lnTo>
                    <a:pt x="237" y="291"/>
                  </a:lnTo>
                  <a:lnTo>
                    <a:pt x="224" y="287"/>
                  </a:lnTo>
                  <a:lnTo>
                    <a:pt x="211" y="284"/>
                  </a:lnTo>
                  <a:lnTo>
                    <a:pt x="197" y="282"/>
                  </a:lnTo>
                  <a:lnTo>
                    <a:pt x="184" y="281"/>
                  </a:lnTo>
                  <a:lnTo>
                    <a:pt x="180" y="272"/>
                  </a:lnTo>
                  <a:lnTo>
                    <a:pt x="172" y="255"/>
                  </a:lnTo>
                  <a:lnTo>
                    <a:pt x="160" y="232"/>
                  </a:lnTo>
                  <a:lnTo>
                    <a:pt x="146" y="207"/>
                  </a:lnTo>
                  <a:lnTo>
                    <a:pt x="131" y="182"/>
                  </a:lnTo>
                  <a:lnTo>
                    <a:pt x="114" y="161"/>
                  </a:lnTo>
                  <a:lnTo>
                    <a:pt x="100" y="147"/>
                  </a:lnTo>
                  <a:lnTo>
                    <a:pt x="90" y="141"/>
                  </a:lnTo>
                  <a:lnTo>
                    <a:pt x="66" y="118"/>
                  </a:lnTo>
                  <a:lnTo>
                    <a:pt x="58" y="126"/>
                  </a:lnTo>
                  <a:lnTo>
                    <a:pt x="50" y="133"/>
                  </a:lnTo>
                  <a:lnTo>
                    <a:pt x="43" y="140"/>
                  </a:lnTo>
                  <a:lnTo>
                    <a:pt x="38" y="147"/>
                  </a:lnTo>
                  <a:lnTo>
                    <a:pt x="34" y="154"/>
                  </a:lnTo>
                  <a:lnTo>
                    <a:pt x="34" y="161"/>
                  </a:lnTo>
                  <a:lnTo>
                    <a:pt x="37" y="168"/>
                  </a:lnTo>
                  <a:lnTo>
                    <a:pt x="44" y="177"/>
                  </a:lnTo>
                  <a:lnTo>
                    <a:pt x="44" y="199"/>
                  </a:lnTo>
                  <a:lnTo>
                    <a:pt x="19" y="229"/>
                  </a:lnTo>
                  <a:lnTo>
                    <a:pt x="5" y="255"/>
                  </a:lnTo>
                  <a:lnTo>
                    <a:pt x="0" y="279"/>
                  </a:lnTo>
                  <a:lnTo>
                    <a:pt x="5" y="298"/>
                  </a:lnTo>
                  <a:lnTo>
                    <a:pt x="18" y="314"/>
                  </a:lnTo>
                  <a:lnTo>
                    <a:pt x="37" y="328"/>
                  </a:lnTo>
                  <a:lnTo>
                    <a:pt x="61" y="341"/>
                  </a:lnTo>
                  <a:lnTo>
                    <a:pt x="91" y="352"/>
                  </a:lnTo>
                  <a:lnTo>
                    <a:pt x="123" y="363"/>
                  </a:lnTo>
                  <a:lnTo>
                    <a:pt x="158" y="374"/>
                  </a:lnTo>
                  <a:lnTo>
                    <a:pt x="193" y="386"/>
                  </a:lnTo>
                  <a:lnTo>
                    <a:pt x="228" y="397"/>
                  </a:lnTo>
                  <a:lnTo>
                    <a:pt x="262" y="412"/>
                  </a:lnTo>
                  <a:lnTo>
                    <a:pt x="295" y="428"/>
                  </a:lnTo>
                  <a:lnTo>
                    <a:pt x="323" y="447"/>
                  </a:lnTo>
                  <a:lnTo>
                    <a:pt x="348" y="469"/>
                  </a:lnTo>
                  <a:lnTo>
                    <a:pt x="359" y="463"/>
                  </a:lnTo>
                  <a:lnTo>
                    <a:pt x="373" y="455"/>
                  </a:lnTo>
                  <a:lnTo>
                    <a:pt x="388" y="444"/>
                  </a:lnTo>
                  <a:lnTo>
                    <a:pt x="403" y="433"/>
                  </a:lnTo>
                  <a:lnTo>
                    <a:pt x="417" y="421"/>
                  </a:lnTo>
                  <a:lnTo>
                    <a:pt x="429" y="408"/>
                  </a:lnTo>
                  <a:lnTo>
                    <a:pt x="437" y="396"/>
                  </a:lnTo>
                  <a:lnTo>
                    <a:pt x="441" y="387"/>
                  </a:lnTo>
                  <a:lnTo>
                    <a:pt x="463" y="383"/>
                  </a:lnTo>
                  <a:lnTo>
                    <a:pt x="488" y="374"/>
                  </a:lnTo>
                  <a:lnTo>
                    <a:pt x="513" y="360"/>
                  </a:lnTo>
                  <a:lnTo>
                    <a:pt x="537" y="341"/>
                  </a:lnTo>
                  <a:lnTo>
                    <a:pt x="563" y="319"/>
                  </a:lnTo>
                  <a:lnTo>
                    <a:pt x="588" y="293"/>
                  </a:lnTo>
                  <a:lnTo>
                    <a:pt x="613" y="266"/>
                  </a:lnTo>
                  <a:lnTo>
                    <a:pt x="635" y="237"/>
                  </a:lnTo>
                  <a:lnTo>
                    <a:pt x="656" y="208"/>
                  </a:lnTo>
                  <a:lnTo>
                    <a:pt x="675" y="179"/>
                  </a:lnTo>
                  <a:lnTo>
                    <a:pt x="691" y="152"/>
                  </a:lnTo>
                  <a:lnTo>
                    <a:pt x="705" y="126"/>
                  </a:lnTo>
                  <a:lnTo>
                    <a:pt x="715" y="104"/>
                  </a:lnTo>
                  <a:lnTo>
                    <a:pt x="722" y="85"/>
                  </a:lnTo>
                  <a:lnTo>
                    <a:pt x="724" y="70"/>
                  </a:lnTo>
                  <a:lnTo>
                    <a:pt x="722" y="60"/>
                  </a:lnTo>
                  <a:lnTo>
                    <a:pt x="697" y="65"/>
                  </a:lnTo>
                  <a:lnTo>
                    <a:pt x="676" y="65"/>
                  </a:lnTo>
                  <a:lnTo>
                    <a:pt x="658" y="63"/>
                  </a:lnTo>
                  <a:lnTo>
                    <a:pt x="642" y="57"/>
                  </a:lnTo>
                  <a:lnTo>
                    <a:pt x="627" y="50"/>
                  </a:lnTo>
                  <a:lnTo>
                    <a:pt x="614" y="40"/>
                  </a:lnTo>
                  <a:lnTo>
                    <a:pt x="601" y="31"/>
                  </a:lnTo>
                  <a:lnTo>
                    <a:pt x="588" y="22"/>
                  </a:lnTo>
                  <a:lnTo>
                    <a:pt x="574" y="13"/>
                  </a:lnTo>
                  <a:lnTo>
                    <a:pt x="560" y="7"/>
                  </a:lnTo>
                  <a:lnTo>
                    <a:pt x="543" y="3"/>
                  </a:lnTo>
                  <a:lnTo>
                    <a:pt x="524" y="0"/>
                  </a:lnTo>
                  <a:lnTo>
                    <a:pt x="503" y="3"/>
                  </a:lnTo>
                  <a:lnTo>
                    <a:pt x="480" y="9"/>
                  </a:lnTo>
                  <a:lnTo>
                    <a:pt x="452" y="20"/>
                  </a:lnTo>
                  <a:lnTo>
                    <a:pt x="419" y="37"/>
                  </a:lnTo>
                  <a:lnTo>
                    <a:pt x="403" y="46"/>
                  </a:lnTo>
                  <a:lnTo>
                    <a:pt x="393" y="58"/>
                  </a:lnTo>
                  <a:lnTo>
                    <a:pt x="386" y="71"/>
                  </a:lnTo>
                  <a:lnTo>
                    <a:pt x="383" y="83"/>
                  </a:lnTo>
                  <a:lnTo>
                    <a:pt x="386" y="96"/>
                  </a:lnTo>
                  <a:lnTo>
                    <a:pt x="393" y="108"/>
                  </a:lnTo>
                  <a:lnTo>
                    <a:pt x="403" y="120"/>
                  </a:lnTo>
                  <a:lnTo>
                    <a:pt x="419" y="1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8" name="Freeform 136"/>
            <p:cNvSpPr>
              <a:spLocks/>
            </p:cNvSpPr>
            <p:nvPr/>
          </p:nvSpPr>
          <p:spPr bwMode="auto">
            <a:xfrm>
              <a:off x="4586" y="1849"/>
              <a:ext cx="158" cy="82"/>
            </a:xfrm>
            <a:custGeom>
              <a:avLst/>
              <a:gdLst>
                <a:gd name="T0" fmla="*/ 366 w 947"/>
                <a:gd name="T1" fmla="*/ 286 h 488"/>
                <a:gd name="T2" fmla="*/ 399 w 947"/>
                <a:gd name="T3" fmla="*/ 322 h 488"/>
                <a:gd name="T4" fmla="*/ 447 w 947"/>
                <a:gd name="T5" fmla="*/ 362 h 488"/>
                <a:gd name="T6" fmla="*/ 489 w 947"/>
                <a:gd name="T7" fmla="*/ 397 h 488"/>
                <a:gd name="T8" fmla="*/ 528 w 947"/>
                <a:gd name="T9" fmla="*/ 407 h 488"/>
                <a:gd name="T10" fmla="*/ 583 w 947"/>
                <a:gd name="T11" fmla="*/ 409 h 488"/>
                <a:gd name="T12" fmla="*/ 639 w 947"/>
                <a:gd name="T13" fmla="*/ 419 h 488"/>
                <a:gd name="T14" fmla="*/ 695 w 947"/>
                <a:gd name="T15" fmla="*/ 437 h 488"/>
                <a:gd name="T16" fmla="*/ 753 w 947"/>
                <a:gd name="T17" fmla="*/ 457 h 488"/>
                <a:gd name="T18" fmla="*/ 809 w 947"/>
                <a:gd name="T19" fmla="*/ 474 h 488"/>
                <a:gd name="T20" fmla="*/ 866 w 947"/>
                <a:gd name="T21" fmla="*/ 486 h 488"/>
                <a:gd name="T22" fmla="*/ 920 w 947"/>
                <a:gd name="T23" fmla="*/ 487 h 488"/>
                <a:gd name="T24" fmla="*/ 930 w 947"/>
                <a:gd name="T25" fmla="*/ 465 h 488"/>
                <a:gd name="T26" fmla="*/ 903 w 947"/>
                <a:gd name="T27" fmla="*/ 426 h 488"/>
                <a:gd name="T28" fmla="*/ 881 w 947"/>
                <a:gd name="T29" fmla="*/ 386 h 488"/>
                <a:gd name="T30" fmla="*/ 863 w 947"/>
                <a:gd name="T31" fmla="*/ 346 h 488"/>
                <a:gd name="T32" fmla="*/ 848 w 947"/>
                <a:gd name="T33" fmla="*/ 305 h 488"/>
                <a:gd name="T34" fmla="*/ 833 w 947"/>
                <a:gd name="T35" fmla="*/ 266 h 488"/>
                <a:gd name="T36" fmla="*/ 816 w 947"/>
                <a:gd name="T37" fmla="*/ 229 h 488"/>
                <a:gd name="T38" fmla="*/ 795 w 947"/>
                <a:gd name="T39" fmla="*/ 194 h 488"/>
                <a:gd name="T40" fmla="*/ 766 w 947"/>
                <a:gd name="T41" fmla="*/ 186 h 488"/>
                <a:gd name="T42" fmla="*/ 735 w 947"/>
                <a:gd name="T43" fmla="*/ 201 h 488"/>
                <a:gd name="T44" fmla="*/ 707 w 947"/>
                <a:gd name="T45" fmla="*/ 210 h 488"/>
                <a:gd name="T46" fmla="*/ 681 w 947"/>
                <a:gd name="T47" fmla="*/ 215 h 488"/>
                <a:gd name="T48" fmla="*/ 657 w 947"/>
                <a:gd name="T49" fmla="*/ 213 h 488"/>
                <a:gd name="T50" fmla="*/ 633 w 947"/>
                <a:gd name="T51" fmla="*/ 206 h 488"/>
                <a:gd name="T52" fmla="*/ 610 w 947"/>
                <a:gd name="T53" fmla="*/ 191 h 488"/>
                <a:gd name="T54" fmla="*/ 585 w 947"/>
                <a:gd name="T55" fmla="*/ 169 h 488"/>
                <a:gd name="T56" fmla="*/ 501 w 947"/>
                <a:gd name="T57" fmla="*/ 190 h 488"/>
                <a:gd name="T58" fmla="*/ 467 w 947"/>
                <a:gd name="T59" fmla="*/ 174 h 488"/>
                <a:gd name="T60" fmla="*/ 407 w 947"/>
                <a:gd name="T61" fmla="*/ 147 h 488"/>
                <a:gd name="T62" fmla="*/ 331 w 947"/>
                <a:gd name="T63" fmla="*/ 114 h 488"/>
                <a:gd name="T64" fmla="*/ 246 w 947"/>
                <a:gd name="T65" fmla="*/ 78 h 488"/>
                <a:gd name="T66" fmla="*/ 163 w 947"/>
                <a:gd name="T67" fmla="*/ 45 h 488"/>
                <a:gd name="T68" fmla="*/ 89 w 947"/>
                <a:gd name="T69" fmla="*/ 18 h 488"/>
                <a:gd name="T70" fmla="*/ 35 w 947"/>
                <a:gd name="T71" fmla="*/ 3 h 488"/>
                <a:gd name="T72" fmla="*/ 9 w 947"/>
                <a:gd name="T73" fmla="*/ 2 h 488"/>
                <a:gd name="T74" fmla="*/ 4 w 947"/>
                <a:gd name="T75" fmla="*/ 37 h 488"/>
                <a:gd name="T76" fmla="*/ 38 w 947"/>
                <a:gd name="T77" fmla="*/ 67 h 488"/>
                <a:gd name="T78" fmla="*/ 82 w 947"/>
                <a:gd name="T79" fmla="*/ 78 h 488"/>
                <a:gd name="T80" fmla="*/ 103 w 947"/>
                <a:gd name="T81" fmla="*/ 61 h 488"/>
                <a:gd name="T82" fmla="*/ 159 w 947"/>
                <a:gd name="T83" fmla="*/ 72 h 488"/>
                <a:gd name="T84" fmla="*/ 179 w 947"/>
                <a:gd name="T85" fmla="*/ 98 h 488"/>
                <a:gd name="T86" fmla="*/ 202 w 947"/>
                <a:gd name="T87" fmla="*/ 127 h 488"/>
                <a:gd name="T88" fmla="*/ 225 w 947"/>
                <a:gd name="T89" fmla="*/ 156 h 488"/>
                <a:gd name="T90" fmla="*/ 252 w 947"/>
                <a:gd name="T91" fmla="*/ 185 h 488"/>
                <a:gd name="T92" fmla="*/ 281 w 947"/>
                <a:gd name="T93" fmla="*/ 213 h 488"/>
                <a:gd name="T94" fmla="*/ 311 w 947"/>
                <a:gd name="T95" fmla="*/ 239 h 488"/>
                <a:gd name="T96" fmla="*/ 344 w 947"/>
                <a:gd name="T97" fmla="*/ 262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47" h="488">
                  <a:moveTo>
                    <a:pt x="362" y="271"/>
                  </a:moveTo>
                  <a:lnTo>
                    <a:pt x="366" y="286"/>
                  </a:lnTo>
                  <a:lnTo>
                    <a:pt x="380" y="303"/>
                  </a:lnTo>
                  <a:lnTo>
                    <a:pt x="399" y="322"/>
                  </a:lnTo>
                  <a:lnTo>
                    <a:pt x="423" y="342"/>
                  </a:lnTo>
                  <a:lnTo>
                    <a:pt x="447" y="362"/>
                  </a:lnTo>
                  <a:lnTo>
                    <a:pt x="470" y="380"/>
                  </a:lnTo>
                  <a:lnTo>
                    <a:pt x="489" y="397"/>
                  </a:lnTo>
                  <a:lnTo>
                    <a:pt x="501" y="412"/>
                  </a:lnTo>
                  <a:lnTo>
                    <a:pt x="528" y="407"/>
                  </a:lnTo>
                  <a:lnTo>
                    <a:pt x="555" y="406"/>
                  </a:lnTo>
                  <a:lnTo>
                    <a:pt x="583" y="409"/>
                  </a:lnTo>
                  <a:lnTo>
                    <a:pt x="611" y="413"/>
                  </a:lnTo>
                  <a:lnTo>
                    <a:pt x="639" y="419"/>
                  </a:lnTo>
                  <a:lnTo>
                    <a:pt x="667" y="427"/>
                  </a:lnTo>
                  <a:lnTo>
                    <a:pt x="695" y="437"/>
                  </a:lnTo>
                  <a:lnTo>
                    <a:pt x="725" y="447"/>
                  </a:lnTo>
                  <a:lnTo>
                    <a:pt x="753" y="457"/>
                  </a:lnTo>
                  <a:lnTo>
                    <a:pt x="781" y="466"/>
                  </a:lnTo>
                  <a:lnTo>
                    <a:pt x="809" y="474"/>
                  </a:lnTo>
                  <a:lnTo>
                    <a:pt x="837" y="481"/>
                  </a:lnTo>
                  <a:lnTo>
                    <a:pt x="866" y="486"/>
                  </a:lnTo>
                  <a:lnTo>
                    <a:pt x="893" y="488"/>
                  </a:lnTo>
                  <a:lnTo>
                    <a:pt x="920" y="487"/>
                  </a:lnTo>
                  <a:lnTo>
                    <a:pt x="947" y="483"/>
                  </a:lnTo>
                  <a:lnTo>
                    <a:pt x="930" y="465"/>
                  </a:lnTo>
                  <a:lnTo>
                    <a:pt x="915" y="446"/>
                  </a:lnTo>
                  <a:lnTo>
                    <a:pt x="903" y="426"/>
                  </a:lnTo>
                  <a:lnTo>
                    <a:pt x="892" y="406"/>
                  </a:lnTo>
                  <a:lnTo>
                    <a:pt x="881" y="386"/>
                  </a:lnTo>
                  <a:lnTo>
                    <a:pt x="872" y="366"/>
                  </a:lnTo>
                  <a:lnTo>
                    <a:pt x="863" y="346"/>
                  </a:lnTo>
                  <a:lnTo>
                    <a:pt x="856" y="325"/>
                  </a:lnTo>
                  <a:lnTo>
                    <a:pt x="848" y="305"/>
                  </a:lnTo>
                  <a:lnTo>
                    <a:pt x="841" y="285"/>
                  </a:lnTo>
                  <a:lnTo>
                    <a:pt x="833" y="266"/>
                  </a:lnTo>
                  <a:lnTo>
                    <a:pt x="825" y="246"/>
                  </a:lnTo>
                  <a:lnTo>
                    <a:pt x="816" y="229"/>
                  </a:lnTo>
                  <a:lnTo>
                    <a:pt x="807" y="211"/>
                  </a:lnTo>
                  <a:lnTo>
                    <a:pt x="795" y="194"/>
                  </a:lnTo>
                  <a:lnTo>
                    <a:pt x="783" y="178"/>
                  </a:lnTo>
                  <a:lnTo>
                    <a:pt x="766" y="186"/>
                  </a:lnTo>
                  <a:lnTo>
                    <a:pt x="751" y="194"/>
                  </a:lnTo>
                  <a:lnTo>
                    <a:pt x="735" y="201"/>
                  </a:lnTo>
                  <a:lnTo>
                    <a:pt x="720" y="206"/>
                  </a:lnTo>
                  <a:lnTo>
                    <a:pt x="707" y="210"/>
                  </a:lnTo>
                  <a:lnTo>
                    <a:pt x="693" y="213"/>
                  </a:lnTo>
                  <a:lnTo>
                    <a:pt x="681" y="215"/>
                  </a:lnTo>
                  <a:lnTo>
                    <a:pt x="668" y="215"/>
                  </a:lnTo>
                  <a:lnTo>
                    <a:pt x="657" y="213"/>
                  </a:lnTo>
                  <a:lnTo>
                    <a:pt x="645" y="211"/>
                  </a:lnTo>
                  <a:lnTo>
                    <a:pt x="633" y="206"/>
                  </a:lnTo>
                  <a:lnTo>
                    <a:pt x="621" y="199"/>
                  </a:lnTo>
                  <a:lnTo>
                    <a:pt x="610" y="191"/>
                  </a:lnTo>
                  <a:lnTo>
                    <a:pt x="597" y="182"/>
                  </a:lnTo>
                  <a:lnTo>
                    <a:pt x="585" y="169"/>
                  </a:lnTo>
                  <a:lnTo>
                    <a:pt x="572" y="155"/>
                  </a:lnTo>
                  <a:lnTo>
                    <a:pt x="501" y="190"/>
                  </a:lnTo>
                  <a:lnTo>
                    <a:pt x="489" y="184"/>
                  </a:lnTo>
                  <a:lnTo>
                    <a:pt x="467" y="174"/>
                  </a:lnTo>
                  <a:lnTo>
                    <a:pt x="440" y="162"/>
                  </a:lnTo>
                  <a:lnTo>
                    <a:pt x="407" y="147"/>
                  </a:lnTo>
                  <a:lnTo>
                    <a:pt x="371" y="131"/>
                  </a:lnTo>
                  <a:lnTo>
                    <a:pt x="331" y="114"/>
                  </a:lnTo>
                  <a:lnTo>
                    <a:pt x="289" y="96"/>
                  </a:lnTo>
                  <a:lnTo>
                    <a:pt x="246" y="78"/>
                  </a:lnTo>
                  <a:lnTo>
                    <a:pt x="203" y="61"/>
                  </a:lnTo>
                  <a:lnTo>
                    <a:pt x="163" y="45"/>
                  </a:lnTo>
                  <a:lnTo>
                    <a:pt x="124" y="30"/>
                  </a:lnTo>
                  <a:lnTo>
                    <a:pt x="89" y="18"/>
                  </a:lnTo>
                  <a:lnTo>
                    <a:pt x="60" y="9"/>
                  </a:lnTo>
                  <a:lnTo>
                    <a:pt x="35" y="3"/>
                  </a:lnTo>
                  <a:lnTo>
                    <a:pt x="18" y="0"/>
                  </a:lnTo>
                  <a:lnTo>
                    <a:pt x="9" y="2"/>
                  </a:lnTo>
                  <a:lnTo>
                    <a:pt x="0" y="20"/>
                  </a:lnTo>
                  <a:lnTo>
                    <a:pt x="4" y="37"/>
                  </a:lnTo>
                  <a:lnTo>
                    <a:pt x="18" y="54"/>
                  </a:lnTo>
                  <a:lnTo>
                    <a:pt x="38" y="67"/>
                  </a:lnTo>
                  <a:lnTo>
                    <a:pt x="61" y="75"/>
                  </a:lnTo>
                  <a:lnTo>
                    <a:pt x="82" y="78"/>
                  </a:lnTo>
                  <a:lnTo>
                    <a:pt x="97" y="74"/>
                  </a:lnTo>
                  <a:lnTo>
                    <a:pt x="103" y="61"/>
                  </a:lnTo>
                  <a:lnTo>
                    <a:pt x="150" y="61"/>
                  </a:lnTo>
                  <a:lnTo>
                    <a:pt x="159" y="72"/>
                  </a:lnTo>
                  <a:lnTo>
                    <a:pt x="169" y="84"/>
                  </a:lnTo>
                  <a:lnTo>
                    <a:pt x="179" y="98"/>
                  </a:lnTo>
                  <a:lnTo>
                    <a:pt x="190" y="112"/>
                  </a:lnTo>
                  <a:lnTo>
                    <a:pt x="202" y="127"/>
                  </a:lnTo>
                  <a:lnTo>
                    <a:pt x="214" y="141"/>
                  </a:lnTo>
                  <a:lnTo>
                    <a:pt x="225" y="156"/>
                  </a:lnTo>
                  <a:lnTo>
                    <a:pt x="238" y="171"/>
                  </a:lnTo>
                  <a:lnTo>
                    <a:pt x="252" y="185"/>
                  </a:lnTo>
                  <a:lnTo>
                    <a:pt x="266" y="199"/>
                  </a:lnTo>
                  <a:lnTo>
                    <a:pt x="281" y="213"/>
                  </a:lnTo>
                  <a:lnTo>
                    <a:pt x="296" y="228"/>
                  </a:lnTo>
                  <a:lnTo>
                    <a:pt x="311" y="239"/>
                  </a:lnTo>
                  <a:lnTo>
                    <a:pt x="328" y="251"/>
                  </a:lnTo>
                  <a:lnTo>
                    <a:pt x="344" y="262"/>
                  </a:lnTo>
                  <a:lnTo>
                    <a:pt x="362" y="2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89" name="Freeform 137"/>
            <p:cNvSpPr>
              <a:spLocks/>
            </p:cNvSpPr>
            <p:nvPr/>
          </p:nvSpPr>
          <p:spPr bwMode="auto">
            <a:xfrm>
              <a:off x="4269" y="1553"/>
              <a:ext cx="153" cy="84"/>
            </a:xfrm>
            <a:custGeom>
              <a:avLst/>
              <a:gdLst>
                <a:gd name="T0" fmla="*/ 378 w 914"/>
                <a:gd name="T1" fmla="*/ 298 h 503"/>
                <a:gd name="T2" fmla="*/ 424 w 914"/>
                <a:gd name="T3" fmla="*/ 330 h 503"/>
                <a:gd name="T4" fmla="*/ 478 w 914"/>
                <a:gd name="T5" fmla="*/ 362 h 503"/>
                <a:gd name="T6" fmla="*/ 541 w 914"/>
                <a:gd name="T7" fmla="*/ 391 h 503"/>
                <a:gd name="T8" fmla="*/ 612 w 914"/>
                <a:gd name="T9" fmla="*/ 418 h 503"/>
                <a:gd name="T10" fmla="*/ 688 w 914"/>
                <a:gd name="T11" fmla="*/ 444 h 503"/>
                <a:gd name="T12" fmla="*/ 770 w 914"/>
                <a:gd name="T13" fmla="*/ 468 h 503"/>
                <a:gd name="T14" fmla="*/ 856 w 914"/>
                <a:gd name="T15" fmla="*/ 492 h 503"/>
                <a:gd name="T16" fmla="*/ 909 w 914"/>
                <a:gd name="T17" fmla="*/ 491 h 503"/>
                <a:gd name="T18" fmla="*/ 914 w 914"/>
                <a:gd name="T19" fmla="*/ 465 h 503"/>
                <a:gd name="T20" fmla="*/ 906 w 914"/>
                <a:gd name="T21" fmla="*/ 437 h 503"/>
                <a:gd name="T22" fmla="*/ 883 w 914"/>
                <a:gd name="T23" fmla="*/ 405 h 503"/>
                <a:gd name="T24" fmla="*/ 852 w 914"/>
                <a:gd name="T25" fmla="*/ 372 h 503"/>
                <a:gd name="T26" fmla="*/ 809 w 914"/>
                <a:gd name="T27" fmla="*/ 337 h 503"/>
                <a:gd name="T28" fmla="*/ 759 w 914"/>
                <a:gd name="T29" fmla="*/ 300 h 503"/>
                <a:gd name="T30" fmla="*/ 703 w 914"/>
                <a:gd name="T31" fmla="*/ 265 h 503"/>
                <a:gd name="T32" fmla="*/ 642 w 914"/>
                <a:gd name="T33" fmla="*/ 230 h 503"/>
                <a:gd name="T34" fmla="*/ 579 w 914"/>
                <a:gd name="T35" fmla="*/ 195 h 503"/>
                <a:gd name="T36" fmla="*/ 515 w 914"/>
                <a:gd name="T37" fmla="*/ 162 h 503"/>
                <a:gd name="T38" fmla="*/ 452 w 914"/>
                <a:gd name="T39" fmla="*/ 131 h 503"/>
                <a:gd name="T40" fmla="*/ 391 w 914"/>
                <a:gd name="T41" fmla="*/ 103 h 503"/>
                <a:gd name="T42" fmla="*/ 333 w 914"/>
                <a:gd name="T43" fmla="*/ 78 h 503"/>
                <a:gd name="T44" fmla="*/ 282 w 914"/>
                <a:gd name="T45" fmla="*/ 57 h 503"/>
                <a:gd name="T46" fmla="*/ 238 w 914"/>
                <a:gd name="T47" fmla="*/ 41 h 503"/>
                <a:gd name="T48" fmla="*/ 159 w 914"/>
                <a:gd name="T49" fmla="*/ 18 h 503"/>
                <a:gd name="T50" fmla="*/ 70 w 914"/>
                <a:gd name="T51" fmla="*/ 1 h 503"/>
                <a:gd name="T52" fmla="*/ 18 w 914"/>
                <a:gd name="T53" fmla="*/ 2 h 503"/>
                <a:gd name="T54" fmla="*/ 0 w 914"/>
                <a:gd name="T55" fmla="*/ 15 h 503"/>
                <a:gd name="T56" fmla="*/ 5 w 914"/>
                <a:gd name="T57" fmla="*/ 36 h 503"/>
                <a:gd name="T58" fmla="*/ 32 w 914"/>
                <a:gd name="T59" fmla="*/ 58 h 503"/>
                <a:gd name="T60" fmla="*/ 72 w 914"/>
                <a:gd name="T61" fmla="*/ 80 h 503"/>
                <a:gd name="T62" fmla="*/ 123 w 914"/>
                <a:gd name="T63" fmla="*/ 91 h 503"/>
                <a:gd name="T64" fmla="*/ 151 w 914"/>
                <a:gd name="T65" fmla="*/ 104 h 503"/>
                <a:gd name="T66" fmla="*/ 169 w 914"/>
                <a:gd name="T67" fmla="*/ 128 h 503"/>
                <a:gd name="T68" fmla="*/ 198 w 914"/>
                <a:gd name="T69" fmla="*/ 151 h 503"/>
                <a:gd name="T70" fmla="*/ 235 w 914"/>
                <a:gd name="T71" fmla="*/ 175 h 503"/>
                <a:gd name="T72" fmla="*/ 273 w 914"/>
                <a:gd name="T73" fmla="*/ 199 h 503"/>
                <a:gd name="T74" fmla="*/ 310 w 914"/>
                <a:gd name="T75" fmla="*/ 223 h 503"/>
                <a:gd name="T76" fmla="*/ 339 w 914"/>
                <a:gd name="T77" fmla="*/ 246 h 503"/>
                <a:gd name="T78" fmla="*/ 357 w 914"/>
                <a:gd name="T79" fmla="*/ 270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14" h="503">
                  <a:moveTo>
                    <a:pt x="359" y="280"/>
                  </a:moveTo>
                  <a:lnTo>
                    <a:pt x="378" y="298"/>
                  </a:lnTo>
                  <a:lnTo>
                    <a:pt x="399" y="315"/>
                  </a:lnTo>
                  <a:lnTo>
                    <a:pt x="424" y="330"/>
                  </a:lnTo>
                  <a:lnTo>
                    <a:pt x="450" y="346"/>
                  </a:lnTo>
                  <a:lnTo>
                    <a:pt x="478" y="362"/>
                  </a:lnTo>
                  <a:lnTo>
                    <a:pt x="508" y="376"/>
                  </a:lnTo>
                  <a:lnTo>
                    <a:pt x="541" y="391"/>
                  </a:lnTo>
                  <a:lnTo>
                    <a:pt x="575" y="404"/>
                  </a:lnTo>
                  <a:lnTo>
                    <a:pt x="612" y="418"/>
                  </a:lnTo>
                  <a:lnTo>
                    <a:pt x="649" y="431"/>
                  </a:lnTo>
                  <a:lnTo>
                    <a:pt x="688" y="444"/>
                  </a:lnTo>
                  <a:lnTo>
                    <a:pt x="728" y="456"/>
                  </a:lnTo>
                  <a:lnTo>
                    <a:pt x="770" y="468"/>
                  </a:lnTo>
                  <a:lnTo>
                    <a:pt x="813" y="480"/>
                  </a:lnTo>
                  <a:lnTo>
                    <a:pt x="856" y="492"/>
                  </a:lnTo>
                  <a:lnTo>
                    <a:pt x="900" y="503"/>
                  </a:lnTo>
                  <a:lnTo>
                    <a:pt x="909" y="491"/>
                  </a:lnTo>
                  <a:lnTo>
                    <a:pt x="914" y="479"/>
                  </a:lnTo>
                  <a:lnTo>
                    <a:pt x="914" y="465"/>
                  </a:lnTo>
                  <a:lnTo>
                    <a:pt x="911" y="452"/>
                  </a:lnTo>
                  <a:lnTo>
                    <a:pt x="906" y="437"/>
                  </a:lnTo>
                  <a:lnTo>
                    <a:pt x="896" y="421"/>
                  </a:lnTo>
                  <a:lnTo>
                    <a:pt x="883" y="405"/>
                  </a:lnTo>
                  <a:lnTo>
                    <a:pt x="869" y="389"/>
                  </a:lnTo>
                  <a:lnTo>
                    <a:pt x="852" y="372"/>
                  </a:lnTo>
                  <a:lnTo>
                    <a:pt x="832" y="354"/>
                  </a:lnTo>
                  <a:lnTo>
                    <a:pt x="809" y="337"/>
                  </a:lnTo>
                  <a:lnTo>
                    <a:pt x="785" y="319"/>
                  </a:lnTo>
                  <a:lnTo>
                    <a:pt x="759" y="300"/>
                  </a:lnTo>
                  <a:lnTo>
                    <a:pt x="732" y="283"/>
                  </a:lnTo>
                  <a:lnTo>
                    <a:pt x="703" y="265"/>
                  </a:lnTo>
                  <a:lnTo>
                    <a:pt x="673" y="248"/>
                  </a:lnTo>
                  <a:lnTo>
                    <a:pt x="642" y="230"/>
                  </a:lnTo>
                  <a:lnTo>
                    <a:pt x="612" y="212"/>
                  </a:lnTo>
                  <a:lnTo>
                    <a:pt x="579" y="195"/>
                  </a:lnTo>
                  <a:lnTo>
                    <a:pt x="547" y="178"/>
                  </a:lnTo>
                  <a:lnTo>
                    <a:pt x="515" y="162"/>
                  </a:lnTo>
                  <a:lnTo>
                    <a:pt x="484" y="147"/>
                  </a:lnTo>
                  <a:lnTo>
                    <a:pt x="452" y="131"/>
                  </a:lnTo>
                  <a:lnTo>
                    <a:pt x="420" y="116"/>
                  </a:lnTo>
                  <a:lnTo>
                    <a:pt x="391" y="103"/>
                  </a:lnTo>
                  <a:lnTo>
                    <a:pt x="362" y="90"/>
                  </a:lnTo>
                  <a:lnTo>
                    <a:pt x="333" y="78"/>
                  </a:lnTo>
                  <a:lnTo>
                    <a:pt x="307" y="67"/>
                  </a:lnTo>
                  <a:lnTo>
                    <a:pt x="282" y="57"/>
                  </a:lnTo>
                  <a:lnTo>
                    <a:pt x="259" y="49"/>
                  </a:lnTo>
                  <a:lnTo>
                    <a:pt x="238" y="41"/>
                  </a:lnTo>
                  <a:lnTo>
                    <a:pt x="219" y="35"/>
                  </a:lnTo>
                  <a:lnTo>
                    <a:pt x="159" y="18"/>
                  </a:lnTo>
                  <a:lnTo>
                    <a:pt x="110" y="7"/>
                  </a:lnTo>
                  <a:lnTo>
                    <a:pt x="70" y="1"/>
                  </a:lnTo>
                  <a:lnTo>
                    <a:pt x="41" y="0"/>
                  </a:lnTo>
                  <a:lnTo>
                    <a:pt x="18" y="2"/>
                  </a:lnTo>
                  <a:lnTo>
                    <a:pt x="5" y="7"/>
                  </a:lnTo>
                  <a:lnTo>
                    <a:pt x="0" y="15"/>
                  </a:lnTo>
                  <a:lnTo>
                    <a:pt x="0" y="24"/>
                  </a:lnTo>
                  <a:lnTo>
                    <a:pt x="5" y="36"/>
                  </a:lnTo>
                  <a:lnTo>
                    <a:pt x="16" y="47"/>
                  </a:lnTo>
                  <a:lnTo>
                    <a:pt x="32" y="58"/>
                  </a:lnTo>
                  <a:lnTo>
                    <a:pt x="51" y="70"/>
                  </a:lnTo>
                  <a:lnTo>
                    <a:pt x="72" y="80"/>
                  </a:lnTo>
                  <a:lnTo>
                    <a:pt x="97" y="87"/>
                  </a:lnTo>
                  <a:lnTo>
                    <a:pt x="123" y="91"/>
                  </a:lnTo>
                  <a:lnTo>
                    <a:pt x="149" y="94"/>
                  </a:lnTo>
                  <a:lnTo>
                    <a:pt x="151" y="104"/>
                  </a:lnTo>
                  <a:lnTo>
                    <a:pt x="158" y="116"/>
                  </a:lnTo>
                  <a:lnTo>
                    <a:pt x="169" y="128"/>
                  </a:lnTo>
                  <a:lnTo>
                    <a:pt x="182" y="139"/>
                  </a:lnTo>
                  <a:lnTo>
                    <a:pt x="198" y="151"/>
                  </a:lnTo>
                  <a:lnTo>
                    <a:pt x="216" y="163"/>
                  </a:lnTo>
                  <a:lnTo>
                    <a:pt x="235" y="175"/>
                  </a:lnTo>
                  <a:lnTo>
                    <a:pt x="255" y="186"/>
                  </a:lnTo>
                  <a:lnTo>
                    <a:pt x="273" y="199"/>
                  </a:lnTo>
                  <a:lnTo>
                    <a:pt x="292" y="211"/>
                  </a:lnTo>
                  <a:lnTo>
                    <a:pt x="310" y="223"/>
                  </a:lnTo>
                  <a:lnTo>
                    <a:pt x="326" y="235"/>
                  </a:lnTo>
                  <a:lnTo>
                    <a:pt x="339" y="246"/>
                  </a:lnTo>
                  <a:lnTo>
                    <a:pt x="350" y="258"/>
                  </a:lnTo>
                  <a:lnTo>
                    <a:pt x="357" y="270"/>
                  </a:lnTo>
                  <a:lnTo>
                    <a:pt x="359" y="2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0" name="Freeform 138"/>
            <p:cNvSpPr>
              <a:spLocks/>
            </p:cNvSpPr>
            <p:nvPr/>
          </p:nvSpPr>
          <p:spPr bwMode="auto">
            <a:xfrm>
              <a:off x="4078" y="1375"/>
              <a:ext cx="68" cy="47"/>
            </a:xfrm>
            <a:custGeom>
              <a:avLst/>
              <a:gdLst>
                <a:gd name="T0" fmla="*/ 103 w 407"/>
                <a:gd name="T1" fmla="*/ 139 h 280"/>
                <a:gd name="T2" fmla="*/ 113 w 407"/>
                <a:gd name="T3" fmla="*/ 155 h 280"/>
                <a:gd name="T4" fmla="*/ 127 w 407"/>
                <a:gd name="T5" fmla="*/ 171 h 280"/>
                <a:gd name="T6" fmla="*/ 144 w 407"/>
                <a:gd name="T7" fmla="*/ 190 h 280"/>
                <a:gd name="T8" fmla="*/ 161 w 407"/>
                <a:gd name="T9" fmla="*/ 210 h 280"/>
                <a:gd name="T10" fmla="*/ 178 w 407"/>
                <a:gd name="T11" fmla="*/ 230 h 280"/>
                <a:gd name="T12" fmla="*/ 194 w 407"/>
                <a:gd name="T13" fmla="*/ 249 h 280"/>
                <a:gd name="T14" fmla="*/ 208 w 407"/>
                <a:gd name="T15" fmla="*/ 265 h 280"/>
                <a:gd name="T16" fmla="*/ 220 w 407"/>
                <a:gd name="T17" fmla="*/ 280 h 280"/>
                <a:gd name="T18" fmla="*/ 231 w 407"/>
                <a:gd name="T19" fmla="*/ 275 h 280"/>
                <a:gd name="T20" fmla="*/ 245 w 407"/>
                <a:gd name="T21" fmla="*/ 268 h 280"/>
                <a:gd name="T22" fmla="*/ 261 w 407"/>
                <a:gd name="T23" fmla="*/ 260 h 280"/>
                <a:gd name="T24" fmla="*/ 279 w 407"/>
                <a:gd name="T25" fmla="*/ 252 h 280"/>
                <a:gd name="T26" fmla="*/ 296 w 407"/>
                <a:gd name="T27" fmla="*/ 244 h 280"/>
                <a:gd name="T28" fmla="*/ 313 w 407"/>
                <a:gd name="T29" fmla="*/ 238 h 280"/>
                <a:gd name="T30" fmla="*/ 327 w 407"/>
                <a:gd name="T31" fmla="*/ 233 h 280"/>
                <a:gd name="T32" fmla="*/ 338 w 407"/>
                <a:gd name="T33" fmla="*/ 232 h 280"/>
                <a:gd name="T34" fmla="*/ 307 w 407"/>
                <a:gd name="T35" fmla="*/ 217 h 280"/>
                <a:gd name="T36" fmla="*/ 284 w 407"/>
                <a:gd name="T37" fmla="*/ 206 h 280"/>
                <a:gd name="T38" fmla="*/ 267 w 407"/>
                <a:gd name="T39" fmla="*/ 198 h 280"/>
                <a:gd name="T40" fmla="*/ 255 w 407"/>
                <a:gd name="T41" fmla="*/ 190 h 280"/>
                <a:gd name="T42" fmla="*/ 248 w 407"/>
                <a:gd name="T43" fmla="*/ 182 h 280"/>
                <a:gd name="T44" fmla="*/ 245 w 407"/>
                <a:gd name="T45" fmla="*/ 172 h 280"/>
                <a:gd name="T46" fmla="*/ 244 w 407"/>
                <a:gd name="T47" fmla="*/ 158 h 280"/>
                <a:gd name="T48" fmla="*/ 244 w 407"/>
                <a:gd name="T49" fmla="*/ 139 h 280"/>
                <a:gd name="T50" fmla="*/ 268 w 407"/>
                <a:gd name="T51" fmla="*/ 141 h 280"/>
                <a:gd name="T52" fmla="*/ 289 w 407"/>
                <a:gd name="T53" fmla="*/ 143 h 280"/>
                <a:gd name="T54" fmla="*/ 308 w 407"/>
                <a:gd name="T55" fmla="*/ 147 h 280"/>
                <a:gd name="T56" fmla="*/ 326 w 407"/>
                <a:gd name="T57" fmla="*/ 150 h 280"/>
                <a:gd name="T58" fmla="*/ 343 w 407"/>
                <a:gd name="T59" fmla="*/ 152 h 280"/>
                <a:gd name="T60" fmla="*/ 362 w 407"/>
                <a:gd name="T61" fmla="*/ 155 h 280"/>
                <a:gd name="T62" fmla="*/ 383 w 407"/>
                <a:gd name="T63" fmla="*/ 154 h 280"/>
                <a:gd name="T64" fmla="*/ 407 w 407"/>
                <a:gd name="T65" fmla="*/ 151 h 280"/>
                <a:gd name="T66" fmla="*/ 385 w 407"/>
                <a:gd name="T67" fmla="*/ 141 h 280"/>
                <a:gd name="T68" fmla="*/ 361 w 407"/>
                <a:gd name="T69" fmla="*/ 130 h 280"/>
                <a:gd name="T70" fmla="*/ 336 w 407"/>
                <a:gd name="T71" fmla="*/ 121 h 280"/>
                <a:gd name="T72" fmla="*/ 312 w 407"/>
                <a:gd name="T73" fmla="*/ 111 h 280"/>
                <a:gd name="T74" fmla="*/ 286 w 407"/>
                <a:gd name="T75" fmla="*/ 102 h 280"/>
                <a:gd name="T76" fmla="*/ 260 w 407"/>
                <a:gd name="T77" fmla="*/ 94 h 280"/>
                <a:gd name="T78" fmla="*/ 234 w 407"/>
                <a:gd name="T79" fmla="*/ 84 h 280"/>
                <a:gd name="T80" fmla="*/ 208 w 407"/>
                <a:gd name="T81" fmla="*/ 76 h 280"/>
                <a:gd name="T82" fmla="*/ 181 w 407"/>
                <a:gd name="T83" fmla="*/ 67 h 280"/>
                <a:gd name="T84" fmla="*/ 155 w 407"/>
                <a:gd name="T85" fmla="*/ 58 h 280"/>
                <a:gd name="T86" fmla="*/ 130 w 407"/>
                <a:gd name="T87" fmla="*/ 49 h 280"/>
                <a:gd name="T88" fmla="*/ 105 w 407"/>
                <a:gd name="T89" fmla="*/ 40 h 280"/>
                <a:gd name="T90" fmla="*/ 79 w 407"/>
                <a:gd name="T91" fmla="*/ 30 h 280"/>
                <a:gd name="T92" fmla="*/ 56 w 407"/>
                <a:gd name="T93" fmla="*/ 21 h 280"/>
                <a:gd name="T94" fmla="*/ 32 w 407"/>
                <a:gd name="T95" fmla="*/ 10 h 280"/>
                <a:gd name="T96" fmla="*/ 10 w 407"/>
                <a:gd name="T97" fmla="*/ 0 h 280"/>
                <a:gd name="T98" fmla="*/ 0 w 407"/>
                <a:gd name="T99" fmla="*/ 17 h 280"/>
                <a:gd name="T100" fmla="*/ 4 w 407"/>
                <a:gd name="T101" fmla="*/ 35 h 280"/>
                <a:gd name="T102" fmla="*/ 18 w 407"/>
                <a:gd name="T103" fmla="*/ 53 h 280"/>
                <a:gd name="T104" fmla="*/ 39 w 407"/>
                <a:gd name="T105" fmla="*/ 70 h 280"/>
                <a:gd name="T106" fmla="*/ 60 w 407"/>
                <a:gd name="T107" fmla="*/ 88 h 280"/>
                <a:gd name="T108" fmla="*/ 81 w 407"/>
                <a:gd name="T109" fmla="*/ 105 h 280"/>
                <a:gd name="T110" fmla="*/ 97 w 407"/>
                <a:gd name="T111" fmla="*/ 122 h 280"/>
                <a:gd name="T112" fmla="*/ 103 w 407"/>
                <a:gd name="T113" fmla="*/ 139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7" h="280">
                  <a:moveTo>
                    <a:pt x="103" y="139"/>
                  </a:moveTo>
                  <a:lnTo>
                    <a:pt x="113" y="155"/>
                  </a:lnTo>
                  <a:lnTo>
                    <a:pt x="127" y="171"/>
                  </a:lnTo>
                  <a:lnTo>
                    <a:pt x="144" y="190"/>
                  </a:lnTo>
                  <a:lnTo>
                    <a:pt x="161" y="210"/>
                  </a:lnTo>
                  <a:lnTo>
                    <a:pt x="178" y="230"/>
                  </a:lnTo>
                  <a:lnTo>
                    <a:pt x="194" y="249"/>
                  </a:lnTo>
                  <a:lnTo>
                    <a:pt x="208" y="265"/>
                  </a:lnTo>
                  <a:lnTo>
                    <a:pt x="220" y="280"/>
                  </a:lnTo>
                  <a:lnTo>
                    <a:pt x="231" y="275"/>
                  </a:lnTo>
                  <a:lnTo>
                    <a:pt x="245" y="268"/>
                  </a:lnTo>
                  <a:lnTo>
                    <a:pt x="261" y="260"/>
                  </a:lnTo>
                  <a:lnTo>
                    <a:pt x="279" y="252"/>
                  </a:lnTo>
                  <a:lnTo>
                    <a:pt x="296" y="244"/>
                  </a:lnTo>
                  <a:lnTo>
                    <a:pt x="313" y="238"/>
                  </a:lnTo>
                  <a:lnTo>
                    <a:pt x="327" y="233"/>
                  </a:lnTo>
                  <a:lnTo>
                    <a:pt x="338" y="232"/>
                  </a:lnTo>
                  <a:lnTo>
                    <a:pt x="307" y="217"/>
                  </a:lnTo>
                  <a:lnTo>
                    <a:pt x="284" y="206"/>
                  </a:lnTo>
                  <a:lnTo>
                    <a:pt x="267" y="198"/>
                  </a:lnTo>
                  <a:lnTo>
                    <a:pt x="255" y="190"/>
                  </a:lnTo>
                  <a:lnTo>
                    <a:pt x="248" y="182"/>
                  </a:lnTo>
                  <a:lnTo>
                    <a:pt x="245" y="172"/>
                  </a:lnTo>
                  <a:lnTo>
                    <a:pt x="244" y="158"/>
                  </a:lnTo>
                  <a:lnTo>
                    <a:pt x="244" y="139"/>
                  </a:lnTo>
                  <a:lnTo>
                    <a:pt x="268" y="141"/>
                  </a:lnTo>
                  <a:lnTo>
                    <a:pt x="289" y="143"/>
                  </a:lnTo>
                  <a:lnTo>
                    <a:pt x="308" y="147"/>
                  </a:lnTo>
                  <a:lnTo>
                    <a:pt x="326" y="150"/>
                  </a:lnTo>
                  <a:lnTo>
                    <a:pt x="343" y="152"/>
                  </a:lnTo>
                  <a:lnTo>
                    <a:pt x="362" y="155"/>
                  </a:lnTo>
                  <a:lnTo>
                    <a:pt x="383" y="154"/>
                  </a:lnTo>
                  <a:lnTo>
                    <a:pt x="407" y="151"/>
                  </a:lnTo>
                  <a:lnTo>
                    <a:pt x="385" y="141"/>
                  </a:lnTo>
                  <a:lnTo>
                    <a:pt x="361" y="130"/>
                  </a:lnTo>
                  <a:lnTo>
                    <a:pt x="336" y="121"/>
                  </a:lnTo>
                  <a:lnTo>
                    <a:pt x="312" y="111"/>
                  </a:lnTo>
                  <a:lnTo>
                    <a:pt x="286" y="102"/>
                  </a:lnTo>
                  <a:lnTo>
                    <a:pt x="260" y="94"/>
                  </a:lnTo>
                  <a:lnTo>
                    <a:pt x="234" y="84"/>
                  </a:lnTo>
                  <a:lnTo>
                    <a:pt x="208" y="76"/>
                  </a:lnTo>
                  <a:lnTo>
                    <a:pt x="181" y="67"/>
                  </a:lnTo>
                  <a:lnTo>
                    <a:pt x="155" y="58"/>
                  </a:lnTo>
                  <a:lnTo>
                    <a:pt x="130" y="49"/>
                  </a:lnTo>
                  <a:lnTo>
                    <a:pt x="105" y="40"/>
                  </a:lnTo>
                  <a:lnTo>
                    <a:pt x="79" y="30"/>
                  </a:lnTo>
                  <a:lnTo>
                    <a:pt x="56" y="21"/>
                  </a:lnTo>
                  <a:lnTo>
                    <a:pt x="32" y="10"/>
                  </a:lnTo>
                  <a:lnTo>
                    <a:pt x="10" y="0"/>
                  </a:lnTo>
                  <a:lnTo>
                    <a:pt x="0" y="17"/>
                  </a:lnTo>
                  <a:lnTo>
                    <a:pt x="4" y="35"/>
                  </a:lnTo>
                  <a:lnTo>
                    <a:pt x="18" y="53"/>
                  </a:lnTo>
                  <a:lnTo>
                    <a:pt x="39" y="70"/>
                  </a:lnTo>
                  <a:lnTo>
                    <a:pt x="60" y="88"/>
                  </a:lnTo>
                  <a:lnTo>
                    <a:pt x="81" y="105"/>
                  </a:lnTo>
                  <a:lnTo>
                    <a:pt x="97" y="122"/>
                  </a:lnTo>
                  <a:lnTo>
                    <a:pt x="103" y="1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1" name="Freeform 139"/>
            <p:cNvSpPr>
              <a:spLocks/>
            </p:cNvSpPr>
            <p:nvPr/>
          </p:nvSpPr>
          <p:spPr bwMode="auto">
            <a:xfrm>
              <a:off x="3881" y="1259"/>
              <a:ext cx="81" cy="69"/>
            </a:xfrm>
            <a:custGeom>
              <a:avLst/>
              <a:gdLst>
                <a:gd name="T0" fmla="*/ 82 w 480"/>
                <a:gd name="T1" fmla="*/ 220 h 411"/>
                <a:gd name="T2" fmla="*/ 76 w 480"/>
                <a:gd name="T3" fmla="*/ 238 h 411"/>
                <a:gd name="T4" fmla="*/ 68 w 480"/>
                <a:gd name="T5" fmla="*/ 252 h 411"/>
                <a:gd name="T6" fmla="*/ 62 w 480"/>
                <a:gd name="T7" fmla="*/ 265 h 411"/>
                <a:gd name="T8" fmla="*/ 34 w 480"/>
                <a:gd name="T9" fmla="*/ 271 h 411"/>
                <a:gd name="T10" fmla="*/ 4 w 480"/>
                <a:gd name="T11" fmla="*/ 278 h 411"/>
                <a:gd name="T12" fmla="*/ 0 w 480"/>
                <a:gd name="T13" fmla="*/ 292 h 411"/>
                <a:gd name="T14" fmla="*/ 15 w 480"/>
                <a:gd name="T15" fmla="*/ 308 h 411"/>
                <a:gd name="T16" fmla="*/ 43 w 480"/>
                <a:gd name="T17" fmla="*/ 327 h 411"/>
                <a:gd name="T18" fmla="*/ 77 w 480"/>
                <a:gd name="T19" fmla="*/ 346 h 411"/>
                <a:gd name="T20" fmla="*/ 113 w 480"/>
                <a:gd name="T21" fmla="*/ 361 h 411"/>
                <a:gd name="T22" fmla="*/ 142 w 480"/>
                <a:gd name="T23" fmla="*/ 372 h 411"/>
                <a:gd name="T24" fmla="*/ 162 w 480"/>
                <a:gd name="T25" fmla="*/ 365 h 411"/>
                <a:gd name="T26" fmla="*/ 178 w 480"/>
                <a:gd name="T27" fmla="*/ 334 h 411"/>
                <a:gd name="T28" fmla="*/ 191 w 480"/>
                <a:gd name="T29" fmla="*/ 299 h 411"/>
                <a:gd name="T30" fmla="*/ 200 w 480"/>
                <a:gd name="T31" fmla="*/ 268 h 411"/>
                <a:gd name="T32" fmla="*/ 209 w 480"/>
                <a:gd name="T33" fmla="*/ 258 h 411"/>
                <a:gd name="T34" fmla="*/ 227 w 480"/>
                <a:gd name="T35" fmla="*/ 254 h 411"/>
                <a:gd name="T36" fmla="*/ 244 w 480"/>
                <a:gd name="T37" fmla="*/ 251 h 411"/>
                <a:gd name="T38" fmla="*/ 262 w 480"/>
                <a:gd name="T39" fmla="*/ 247 h 411"/>
                <a:gd name="T40" fmla="*/ 271 w 480"/>
                <a:gd name="T41" fmla="*/ 268 h 411"/>
                <a:gd name="T42" fmla="*/ 281 w 480"/>
                <a:gd name="T43" fmla="*/ 312 h 411"/>
                <a:gd name="T44" fmla="*/ 298 w 480"/>
                <a:gd name="T45" fmla="*/ 353 h 411"/>
                <a:gd name="T46" fmla="*/ 324 w 480"/>
                <a:gd name="T47" fmla="*/ 393 h 411"/>
                <a:gd name="T48" fmla="*/ 380 w 480"/>
                <a:gd name="T49" fmla="*/ 387 h 411"/>
                <a:gd name="T50" fmla="*/ 439 w 480"/>
                <a:gd name="T51" fmla="*/ 338 h 411"/>
                <a:gd name="T52" fmla="*/ 472 w 480"/>
                <a:gd name="T53" fmla="*/ 282 h 411"/>
                <a:gd name="T54" fmla="*/ 480 w 480"/>
                <a:gd name="T55" fmla="*/ 225 h 411"/>
                <a:gd name="T56" fmla="*/ 466 w 480"/>
                <a:gd name="T57" fmla="*/ 168 h 411"/>
                <a:gd name="T58" fmla="*/ 436 w 480"/>
                <a:gd name="T59" fmla="*/ 113 h 411"/>
                <a:gd name="T60" fmla="*/ 389 w 480"/>
                <a:gd name="T61" fmla="*/ 63 h 411"/>
                <a:gd name="T62" fmla="*/ 329 w 480"/>
                <a:gd name="T63" fmla="*/ 19 h 411"/>
                <a:gd name="T64" fmla="*/ 277 w 480"/>
                <a:gd name="T65" fmla="*/ 10 h 411"/>
                <a:gd name="T66" fmla="*/ 244 w 480"/>
                <a:gd name="T67" fmla="*/ 33 h 411"/>
                <a:gd name="T68" fmla="*/ 214 w 480"/>
                <a:gd name="T69" fmla="*/ 59 h 411"/>
                <a:gd name="T70" fmla="*/ 184 w 480"/>
                <a:gd name="T71" fmla="*/ 87 h 411"/>
                <a:gd name="T72" fmla="*/ 158 w 480"/>
                <a:gd name="T73" fmla="*/ 118 h 411"/>
                <a:gd name="T74" fmla="*/ 134 w 480"/>
                <a:gd name="T75" fmla="*/ 147 h 411"/>
                <a:gd name="T76" fmla="*/ 113 w 480"/>
                <a:gd name="T77" fmla="*/ 176 h 411"/>
                <a:gd name="T78" fmla="*/ 93 w 480"/>
                <a:gd name="T79" fmla="*/ 20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80" h="411">
                  <a:moveTo>
                    <a:pt x="83" y="212"/>
                  </a:moveTo>
                  <a:lnTo>
                    <a:pt x="82" y="220"/>
                  </a:lnTo>
                  <a:lnTo>
                    <a:pt x="80" y="230"/>
                  </a:lnTo>
                  <a:lnTo>
                    <a:pt x="76" y="238"/>
                  </a:lnTo>
                  <a:lnTo>
                    <a:pt x="73" y="245"/>
                  </a:lnTo>
                  <a:lnTo>
                    <a:pt x="68" y="252"/>
                  </a:lnTo>
                  <a:lnTo>
                    <a:pt x="64" y="259"/>
                  </a:lnTo>
                  <a:lnTo>
                    <a:pt x="62" y="265"/>
                  </a:lnTo>
                  <a:lnTo>
                    <a:pt x="61" y="270"/>
                  </a:lnTo>
                  <a:lnTo>
                    <a:pt x="34" y="271"/>
                  </a:lnTo>
                  <a:lnTo>
                    <a:pt x="16" y="273"/>
                  </a:lnTo>
                  <a:lnTo>
                    <a:pt x="4" y="278"/>
                  </a:lnTo>
                  <a:lnTo>
                    <a:pt x="0" y="285"/>
                  </a:lnTo>
                  <a:lnTo>
                    <a:pt x="0" y="292"/>
                  </a:lnTo>
                  <a:lnTo>
                    <a:pt x="6" y="300"/>
                  </a:lnTo>
                  <a:lnTo>
                    <a:pt x="15" y="308"/>
                  </a:lnTo>
                  <a:lnTo>
                    <a:pt x="28" y="318"/>
                  </a:lnTo>
                  <a:lnTo>
                    <a:pt x="43" y="327"/>
                  </a:lnTo>
                  <a:lnTo>
                    <a:pt x="60" y="336"/>
                  </a:lnTo>
                  <a:lnTo>
                    <a:pt x="77" y="346"/>
                  </a:lnTo>
                  <a:lnTo>
                    <a:pt x="96" y="354"/>
                  </a:lnTo>
                  <a:lnTo>
                    <a:pt x="113" y="361"/>
                  </a:lnTo>
                  <a:lnTo>
                    <a:pt x="129" y="367"/>
                  </a:lnTo>
                  <a:lnTo>
                    <a:pt x="142" y="372"/>
                  </a:lnTo>
                  <a:lnTo>
                    <a:pt x="153" y="375"/>
                  </a:lnTo>
                  <a:lnTo>
                    <a:pt x="162" y="365"/>
                  </a:lnTo>
                  <a:lnTo>
                    <a:pt x="170" y="351"/>
                  </a:lnTo>
                  <a:lnTo>
                    <a:pt x="178" y="334"/>
                  </a:lnTo>
                  <a:lnTo>
                    <a:pt x="185" y="317"/>
                  </a:lnTo>
                  <a:lnTo>
                    <a:pt x="191" y="299"/>
                  </a:lnTo>
                  <a:lnTo>
                    <a:pt x="196" y="282"/>
                  </a:lnTo>
                  <a:lnTo>
                    <a:pt x="200" y="268"/>
                  </a:lnTo>
                  <a:lnTo>
                    <a:pt x="201" y="258"/>
                  </a:lnTo>
                  <a:lnTo>
                    <a:pt x="209" y="258"/>
                  </a:lnTo>
                  <a:lnTo>
                    <a:pt x="218" y="257"/>
                  </a:lnTo>
                  <a:lnTo>
                    <a:pt x="227" y="254"/>
                  </a:lnTo>
                  <a:lnTo>
                    <a:pt x="236" y="252"/>
                  </a:lnTo>
                  <a:lnTo>
                    <a:pt x="244" y="251"/>
                  </a:lnTo>
                  <a:lnTo>
                    <a:pt x="252" y="248"/>
                  </a:lnTo>
                  <a:lnTo>
                    <a:pt x="262" y="247"/>
                  </a:lnTo>
                  <a:lnTo>
                    <a:pt x="270" y="247"/>
                  </a:lnTo>
                  <a:lnTo>
                    <a:pt x="271" y="268"/>
                  </a:lnTo>
                  <a:lnTo>
                    <a:pt x="275" y="291"/>
                  </a:lnTo>
                  <a:lnTo>
                    <a:pt x="281" y="312"/>
                  </a:lnTo>
                  <a:lnTo>
                    <a:pt x="288" y="333"/>
                  </a:lnTo>
                  <a:lnTo>
                    <a:pt x="298" y="353"/>
                  </a:lnTo>
                  <a:lnTo>
                    <a:pt x="310" y="373"/>
                  </a:lnTo>
                  <a:lnTo>
                    <a:pt x="324" y="393"/>
                  </a:lnTo>
                  <a:lnTo>
                    <a:pt x="341" y="411"/>
                  </a:lnTo>
                  <a:lnTo>
                    <a:pt x="380" y="387"/>
                  </a:lnTo>
                  <a:lnTo>
                    <a:pt x="413" y="364"/>
                  </a:lnTo>
                  <a:lnTo>
                    <a:pt x="439" y="338"/>
                  </a:lnTo>
                  <a:lnTo>
                    <a:pt x="459" y="311"/>
                  </a:lnTo>
                  <a:lnTo>
                    <a:pt x="472" y="282"/>
                  </a:lnTo>
                  <a:lnTo>
                    <a:pt x="478" y="254"/>
                  </a:lnTo>
                  <a:lnTo>
                    <a:pt x="480" y="225"/>
                  </a:lnTo>
                  <a:lnTo>
                    <a:pt x="476" y="197"/>
                  </a:lnTo>
                  <a:lnTo>
                    <a:pt x="466" y="168"/>
                  </a:lnTo>
                  <a:lnTo>
                    <a:pt x="453" y="140"/>
                  </a:lnTo>
                  <a:lnTo>
                    <a:pt x="436" y="113"/>
                  </a:lnTo>
                  <a:lnTo>
                    <a:pt x="413" y="87"/>
                  </a:lnTo>
                  <a:lnTo>
                    <a:pt x="389" y="63"/>
                  </a:lnTo>
                  <a:lnTo>
                    <a:pt x="361" y="40"/>
                  </a:lnTo>
                  <a:lnTo>
                    <a:pt x="329" y="19"/>
                  </a:lnTo>
                  <a:lnTo>
                    <a:pt x="295" y="0"/>
                  </a:lnTo>
                  <a:lnTo>
                    <a:pt x="277" y="10"/>
                  </a:lnTo>
                  <a:lnTo>
                    <a:pt x="261" y="20"/>
                  </a:lnTo>
                  <a:lnTo>
                    <a:pt x="244" y="33"/>
                  </a:lnTo>
                  <a:lnTo>
                    <a:pt x="229" y="46"/>
                  </a:lnTo>
                  <a:lnTo>
                    <a:pt x="214" y="59"/>
                  </a:lnTo>
                  <a:lnTo>
                    <a:pt x="198" y="73"/>
                  </a:lnTo>
                  <a:lnTo>
                    <a:pt x="184" y="87"/>
                  </a:lnTo>
                  <a:lnTo>
                    <a:pt x="171" y="103"/>
                  </a:lnTo>
                  <a:lnTo>
                    <a:pt x="158" y="118"/>
                  </a:lnTo>
                  <a:lnTo>
                    <a:pt x="145" y="132"/>
                  </a:lnTo>
                  <a:lnTo>
                    <a:pt x="134" y="147"/>
                  </a:lnTo>
                  <a:lnTo>
                    <a:pt x="123" y="161"/>
                  </a:lnTo>
                  <a:lnTo>
                    <a:pt x="113" y="176"/>
                  </a:lnTo>
                  <a:lnTo>
                    <a:pt x="102" y="188"/>
                  </a:lnTo>
                  <a:lnTo>
                    <a:pt x="93" y="200"/>
                  </a:lnTo>
                  <a:lnTo>
                    <a:pt x="83" y="2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2" name="Freeform 140"/>
            <p:cNvSpPr>
              <a:spLocks/>
            </p:cNvSpPr>
            <p:nvPr/>
          </p:nvSpPr>
          <p:spPr bwMode="auto">
            <a:xfrm>
              <a:off x="3944" y="1224"/>
              <a:ext cx="73" cy="27"/>
            </a:xfrm>
            <a:custGeom>
              <a:avLst/>
              <a:gdLst>
                <a:gd name="T0" fmla="*/ 12 w 434"/>
                <a:gd name="T1" fmla="*/ 85 h 166"/>
                <a:gd name="T2" fmla="*/ 9 w 434"/>
                <a:gd name="T3" fmla="*/ 97 h 166"/>
                <a:gd name="T4" fmla="*/ 6 w 434"/>
                <a:gd name="T5" fmla="*/ 109 h 166"/>
                <a:gd name="T6" fmla="*/ 2 w 434"/>
                <a:gd name="T7" fmla="*/ 119 h 166"/>
                <a:gd name="T8" fmla="*/ 0 w 434"/>
                <a:gd name="T9" fmla="*/ 130 h 166"/>
                <a:gd name="T10" fmla="*/ 2 w 434"/>
                <a:gd name="T11" fmla="*/ 139 h 166"/>
                <a:gd name="T12" fmla="*/ 12 w 434"/>
                <a:gd name="T13" fmla="*/ 149 h 166"/>
                <a:gd name="T14" fmla="*/ 29 w 434"/>
                <a:gd name="T15" fmla="*/ 157 h 166"/>
                <a:gd name="T16" fmla="*/ 58 w 434"/>
                <a:gd name="T17" fmla="*/ 166 h 166"/>
                <a:gd name="T18" fmla="*/ 67 w 434"/>
                <a:gd name="T19" fmla="*/ 156 h 166"/>
                <a:gd name="T20" fmla="*/ 75 w 434"/>
                <a:gd name="T21" fmla="*/ 146 h 166"/>
                <a:gd name="T22" fmla="*/ 85 w 434"/>
                <a:gd name="T23" fmla="*/ 137 h 166"/>
                <a:gd name="T24" fmla="*/ 94 w 434"/>
                <a:gd name="T25" fmla="*/ 130 h 166"/>
                <a:gd name="T26" fmla="*/ 105 w 434"/>
                <a:gd name="T27" fmla="*/ 122 h 166"/>
                <a:gd name="T28" fmla="*/ 115 w 434"/>
                <a:gd name="T29" fmla="*/ 116 h 166"/>
                <a:gd name="T30" fmla="*/ 127 w 434"/>
                <a:gd name="T31" fmla="*/ 110 h 166"/>
                <a:gd name="T32" fmla="*/ 140 w 434"/>
                <a:gd name="T33" fmla="*/ 104 h 166"/>
                <a:gd name="T34" fmla="*/ 154 w 434"/>
                <a:gd name="T35" fmla="*/ 99 h 166"/>
                <a:gd name="T36" fmla="*/ 169 w 434"/>
                <a:gd name="T37" fmla="*/ 96 h 166"/>
                <a:gd name="T38" fmla="*/ 184 w 434"/>
                <a:gd name="T39" fmla="*/ 92 h 166"/>
                <a:gd name="T40" fmla="*/ 203 w 434"/>
                <a:gd name="T41" fmla="*/ 90 h 166"/>
                <a:gd name="T42" fmla="*/ 222 w 434"/>
                <a:gd name="T43" fmla="*/ 88 h 166"/>
                <a:gd name="T44" fmla="*/ 244 w 434"/>
                <a:gd name="T45" fmla="*/ 87 h 166"/>
                <a:gd name="T46" fmla="*/ 267 w 434"/>
                <a:gd name="T47" fmla="*/ 85 h 166"/>
                <a:gd name="T48" fmla="*/ 293 w 434"/>
                <a:gd name="T49" fmla="*/ 85 h 166"/>
                <a:gd name="T50" fmla="*/ 296 w 434"/>
                <a:gd name="T51" fmla="*/ 101 h 166"/>
                <a:gd name="T52" fmla="*/ 304 w 434"/>
                <a:gd name="T53" fmla="*/ 114 h 166"/>
                <a:gd name="T54" fmla="*/ 318 w 434"/>
                <a:gd name="T55" fmla="*/ 123 h 166"/>
                <a:gd name="T56" fmla="*/ 337 w 434"/>
                <a:gd name="T57" fmla="*/ 130 h 166"/>
                <a:gd name="T58" fmla="*/ 358 w 434"/>
                <a:gd name="T59" fmla="*/ 134 h 166"/>
                <a:gd name="T60" fmla="*/ 382 w 434"/>
                <a:gd name="T61" fmla="*/ 136 h 166"/>
                <a:gd name="T62" fmla="*/ 408 w 434"/>
                <a:gd name="T63" fmla="*/ 135 h 166"/>
                <a:gd name="T64" fmla="*/ 434 w 434"/>
                <a:gd name="T65" fmla="*/ 131 h 166"/>
                <a:gd name="T66" fmla="*/ 411 w 434"/>
                <a:gd name="T67" fmla="*/ 108 h 166"/>
                <a:gd name="T68" fmla="*/ 387 w 434"/>
                <a:gd name="T69" fmla="*/ 87 h 166"/>
                <a:gd name="T70" fmla="*/ 363 w 434"/>
                <a:gd name="T71" fmla="*/ 67 h 166"/>
                <a:gd name="T72" fmla="*/ 337 w 434"/>
                <a:gd name="T73" fmla="*/ 49 h 166"/>
                <a:gd name="T74" fmla="*/ 311 w 434"/>
                <a:gd name="T75" fmla="*/ 34 h 166"/>
                <a:gd name="T76" fmla="*/ 284 w 434"/>
                <a:gd name="T77" fmla="*/ 21 h 166"/>
                <a:gd name="T78" fmla="*/ 257 w 434"/>
                <a:gd name="T79" fmla="*/ 11 h 166"/>
                <a:gd name="T80" fmla="*/ 230 w 434"/>
                <a:gd name="T81" fmla="*/ 4 h 166"/>
                <a:gd name="T82" fmla="*/ 203 w 434"/>
                <a:gd name="T83" fmla="*/ 0 h 166"/>
                <a:gd name="T84" fmla="*/ 175 w 434"/>
                <a:gd name="T85" fmla="*/ 0 h 166"/>
                <a:gd name="T86" fmla="*/ 148 w 434"/>
                <a:gd name="T87" fmla="*/ 3 h 166"/>
                <a:gd name="T88" fmla="*/ 120 w 434"/>
                <a:gd name="T89" fmla="*/ 10 h 166"/>
                <a:gd name="T90" fmla="*/ 93 w 434"/>
                <a:gd name="T91" fmla="*/ 22 h 166"/>
                <a:gd name="T92" fmla="*/ 65 w 434"/>
                <a:gd name="T93" fmla="*/ 38 h 166"/>
                <a:gd name="T94" fmla="*/ 39 w 434"/>
                <a:gd name="T95" fmla="*/ 60 h 166"/>
                <a:gd name="T96" fmla="*/ 12 w 434"/>
                <a:gd name="T97" fmla="*/ 85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34" h="166">
                  <a:moveTo>
                    <a:pt x="12" y="85"/>
                  </a:moveTo>
                  <a:lnTo>
                    <a:pt x="9" y="97"/>
                  </a:lnTo>
                  <a:lnTo>
                    <a:pt x="6" y="109"/>
                  </a:lnTo>
                  <a:lnTo>
                    <a:pt x="2" y="119"/>
                  </a:lnTo>
                  <a:lnTo>
                    <a:pt x="0" y="130"/>
                  </a:lnTo>
                  <a:lnTo>
                    <a:pt x="2" y="139"/>
                  </a:lnTo>
                  <a:lnTo>
                    <a:pt x="12" y="149"/>
                  </a:lnTo>
                  <a:lnTo>
                    <a:pt x="29" y="157"/>
                  </a:lnTo>
                  <a:lnTo>
                    <a:pt x="58" y="166"/>
                  </a:lnTo>
                  <a:lnTo>
                    <a:pt x="67" y="156"/>
                  </a:lnTo>
                  <a:lnTo>
                    <a:pt x="75" y="146"/>
                  </a:lnTo>
                  <a:lnTo>
                    <a:pt x="85" y="137"/>
                  </a:lnTo>
                  <a:lnTo>
                    <a:pt x="94" y="130"/>
                  </a:lnTo>
                  <a:lnTo>
                    <a:pt x="105" y="122"/>
                  </a:lnTo>
                  <a:lnTo>
                    <a:pt x="115" y="116"/>
                  </a:lnTo>
                  <a:lnTo>
                    <a:pt x="127" y="110"/>
                  </a:lnTo>
                  <a:lnTo>
                    <a:pt x="140" y="104"/>
                  </a:lnTo>
                  <a:lnTo>
                    <a:pt x="154" y="99"/>
                  </a:lnTo>
                  <a:lnTo>
                    <a:pt x="169" y="96"/>
                  </a:lnTo>
                  <a:lnTo>
                    <a:pt x="184" y="92"/>
                  </a:lnTo>
                  <a:lnTo>
                    <a:pt x="203" y="90"/>
                  </a:lnTo>
                  <a:lnTo>
                    <a:pt x="222" y="88"/>
                  </a:lnTo>
                  <a:lnTo>
                    <a:pt x="244" y="87"/>
                  </a:lnTo>
                  <a:lnTo>
                    <a:pt x="267" y="85"/>
                  </a:lnTo>
                  <a:lnTo>
                    <a:pt x="293" y="85"/>
                  </a:lnTo>
                  <a:lnTo>
                    <a:pt x="296" y="101"/>
                  </a:lnTo>
                  <a:lnTo>
                    <a:pt x="304" y="114"/>
                  </a:lnTo>
                  <a:lnTo>
                    <a:pt x="318" y="123"/>
                  </a:lnTo>
                  <a:lnTo>
                    <a:pt x="337" y="130"/>
                  </a:lnTo>
                  <a:lnTo>
                    <a:pt x="358" y="134"/>
                  </a:lnTo>
                  <a:lnTo>
                    <a:pt x="382" y="136"/>
                  </a:lnTo>
                  <a:lnTo>
                    <a:pt x="408" y="135"/>
                  </a:lnTo>
                  <a:lnTo>
                    <a:pt x="434" y="131"/>
                  </a:lnTo>
                  <a:lnTo>
                    <a:pt x="411" y="108"/>
                  </a:lnTo>
                  <a:lnTo>
                    <a:pt x="387" y="87"/>
                  </a:lnTo>
                  <a:lnTo>
                    <a:pt x="363" y="67"/>
                  </a:lnTo>
                  <a:lnTo>
                    <a:pt x="337" y="49"/>
                  </a:lnTo>
                  <a:lnTo>
                    <a:pt x="311" y="34"/>
                  </a:lnTo>
                  <a:lnTo>
                    <a:pt x="284" y="21"/>
                  </a:lnTo>
                  <a:lnTo>
                    <a:pt x="257" y="11"/>
                  </a:lnTo>
                  <a:lnTo>
                    <a:pt x="230" y="4"/>
                  </a:lnTo>
                  <a:lnTo>
                    <a:pt x="203" y="0"/>
                  </a:lnTo>
                  <a:lnTo>
                    <a:pt x="175" y="0"/>
                  </a:lnTo>
                  <a:lnTo>
                    <a:pt x="148" y="3"/>
                  </a:lnTo>
                  <a:lnTo>
                    <a:pt x="120" y="10"/>
                  </a:lnTo>
                  <a:lnTo>
                    <a:pt x="93" y="22"/>
                  </a:lnTo>
                  <a:lnTo>
                    <a:pt x="65" y="38"/>
                  </a:lnTo>
                  <a:lnTo>
                    <a:pt x="39" y="60"/>
                  </a:lnTo>
                  <a:lnTo>
                    <a:pt x="12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3" name="Freeform 141"/>
            <p:cNvSpPr>
              <a:spLocks/>
            </p:cNvSpPr>
            <p:nvPr/>
          </p:nvSpPr>
          <p:spPr bwMode="auto">
            <a:xfrm>
              <a:off x="3813" y="1474"/>
              <a:ext cx="40" cy="58"/>
            </a:xfrm>
            <a:custGeom>
              <a:avLst/>
              <a:gdLst>
                <a:gd name="T0" fmla="*/ 99 w 244"/>
                <a:gd name="T1" fmla="*/ 245 h 345"/>
                <a:gd name="T2" fmla="*/ 100 w 244"/>
                <a:gd name="T3" fmla="*/ 250 h 345"/>
                <a:gd name="T4" fmla="*/ 103 w 244"/>
                <a:gd name="T5" fmla="*/ 253 h 345"/>
                <a:gd name="T6" fmla="*/ 107 w 244"/>
                <a:gd name="T7" fmla="*/ 258 h 345"/>
                <a:gd name="T8" fmla="*/ 113 w 244"/>
                <a:gd name="T9" fmla="*/ 262 h 345"/>
                <a:gd name="T10" fmla="*/ 120 w 244"/>
                <a:gd name="T11" fmla="*/ 264 h 345"/>
                <a:gd name="T12" fmla="*/ 128 w 244"/>
                <a:gd name="T13" fmla="*/ 266 h 345"/>
                <a:gd name="T14" fmla="*/ 137 w 244"/>
                <a:gd name="T15" fmla="*/ 269 h 345"/>
                <a:gd name="T16" fmla="*/ 145 w 244"/>
                <a:gd name="T17" fmla="*/ 269 h 345"/>
                <a:gd name="T18" fmla="*/ 147 w 244"/>
                <a:gd name="T19" fmla="*/ 296 h 345"/>
                <a:gd name="T20" fmla="*/ 153 w 244"/>
                <a:gd name="T21" fmla="*/ 317 h 345"/>
                <a:gd name="T22" fmla="*/ 161 w 244"/>
                <a:gd name="T23" fmla="*/ 332 h 345"/>
                <a:gd name="T24" fmla="*/ 172 w 244"/>
                <a:gd name="T25" fmla="*/ 340 h 345"/>
                <a:gd name="T26" fmla="*/ 184 w 244"/>
                <a:gd name="T27" fmla="*/ 345 h 345"/>
                <a:gd name="T28" fmla="*/ 197 w 244"/>
                <a:gd name="T29" fmla="*/ 344 h 345"/>
                <a:gd name="T30" fmla="*/ 209 w 244"/>
                <a:gd name="T31" fmla="*/ 339 h 345"/>
                <a:gd name="T32" fmla="*/ 221 w 244"/>
                <a:gd name="T33" fmla="*/ 330 h 345"/>
                <a:gd name="T34" fmla="*/ 232 w 244"/>
                <a:gd name="T35" fmla="*/ 318 h 345"/>
                <a:gd name="T36" fmla="*/ 239 w 244"/>
                <a:gd name="T37" fmla="*/ 302 h 345"/>
                <a:gd name="T38" fmla="*/ 244 w 244"/>
                <a:gd name="T39" fmla="*/ 283 h 345"/>
                <a:gd name="T40" fmla="*/ 244 w 244"/>
                <a:gd name="T41" fmla="*/ 263 h 345"/>
                <a:gd name="T42" fmla="*/ 240 w 244"/>
                <a:gd name="T43" fmla="*/ 239 h 345"/>
                <a:gd name="T44" fmla="*/ 231 w 244"/>
                <a:gd name="T45" fmla="*/ 216 h 345"/>
                <a:gd name="T46" fmla="*/ 214 w 244"/>
                <a:gd name="T47" fmla="*/ 190 h 345"/>
                <a:gd name="T48" fmla="*/ 192 w 244"/>
                <a:gd name="T49" fmla="*/ 164 h 345"/>
                <a:gd name="T50" fmla="*/ 30 w 244"/>
                <a:gd name="T51" fmla="*/ 0 h 345"/>
                <a:gd name="T52" fmla="*/ 18 w 244"/>
                <a:gd name="T53" fmla="*/ 15 h 345"/>
                <a:gd name="T54" fmla="*/ 10 w 244"/>
                <a:gd name="T55" fmla="*/ 31 h 345"/>
                <a:gd name="T56" fmla="*/ 4 w 244"/>
                <a:gd name="T57" fmla="*/ 47 h 345"/>
                <a:gd name="T58" fmla="*/ 0 w 244"/>
                <a:gd name="T59" fmla="*/ 63 h 345"/>
                <a:gd name="T60" fmla="*/ 0 w 244"/>
                <a:gd name="T61" fmla="*/ 80 h 345"/>
                <a:gd name="T62" fmla="*/ 1 w 244"/>
                <a:gd name="T63" fmla="*/ 95 h 345"/>
                <a:gd name="T64" fmla="*/ 6 w 244"/>
                <a:gd name="T65" fmla="*/ 111 h 345"/>
                <a:gd name="T66" fmla="*/ 12 w 244"/>
                <a:gd name="T67" fmla="*/ 128 h 345"/>
                <a:gd name="T68" fmla="*/ 19 w 244"/>
                <a:gd name="T69" fmla="*/ 143 h 345"/>
                <a:gd name="T70" fmla="*/ 27 w 244"/>
                <a:gd name="T71" fmla="*/ 158 h 345"/>
                <a:gd name="T72" fmla="*/ 38 w 244"/>
                <a:gd name="T73" fmla="*/ 174 h 345"/>
                <a:gd name="T74" fmla="*/ 49 w 244"/>
                <a:gd name="T75" fmla="*/ 189 h 345"/>
                <a:gd name="T76" fmla="*/ 60 w 244"/>
                <a:gd name="T77" fmla="*/ 204 h 345"/>
                <a:gd name="T78" fmla="*/ 73 w 244"/>
                <a:gd name="T79" fmla="*/ 218 h 345"/>
                <a:gd name="T80" fmla="*/ 86 w 244"/>
                <a:gd name="T81" fmla="*/ 232 h 345"/>
                <a:gd name="T82" fmla="*/ 99 w 244"/>
                <a:gd name="T83" fmla="*/ 245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4" h="345">
                  <a:moveTo>
                    <a:pt x="99" y="245"/>
                  </a:moveTo>
                  <a:lnTo>
                    <a:pt x="100" y="250"/>
                  </a:lnTo>
                  <a:lnTo>
                    <a:pt x="103" y="253"/>
                  </a:lnTo>
                  <a:lnTo>
                    <a:pt x="107" y="258"/>
                  </a:lnTo>
                  <a:lnTo>
                    <a:pt x="113" y="262"/>
                  </a:lnTo>
                  <a:lnTo>
                    <a:pt x="120" y="264"/>
                  </a:lnTo>
                  <a:lnTo>
                    <a:pt x="128" y="266"/>
                  </a:lnTo>
                  <a:lnTo>
                    <a:pt x="137" y="269"/>
                  </a:lnTo>
                  <a:lnTo>
                    <a:pt x="145" y="269"/>
                  </a:lnTo>
                  <a:lnTo>
                    <a:pt x="147" y="296"/>
                  </a:lnTo>
                  <a:lnTo>
                    <a:pt x="153" y="317"/>
                  </a:lnTo>
                  <a:lnTo>
                    <a:pt x="161" y="332"/>
                  </a:lnTo>
                  <a:lnTo>
                    <a:pt x="172" y="340"/>
                  </a:lnTo>
                  <a:lnTo>
                    <a:pt x="184" y="345"/>
                  </a:lnTo>
                  <a:lnTo>
                    <a:pt x="197" y="344"/>
                  </a:lnTo>
                  <a:lnTo>
                    <a:pt x="209" y="339"/>
                  </a:lnTo>
                  <a:lnTo>
                    <a:pt x="221" y="330"/>
                  </a:lnTo>
                  <a:lnTo>
                    <a:pt x="232" y="318"/>
                  </a:lnTo>
                  <a:lnTo>
                    <a:pt x="239" y="302"/>
                  </a:lnTo>
                  <a:lnTo>
                    <a:pt x="244" y="283"/>
                  </a:lnTo>
                  <a:lnTo>
                    <a:pt x="244" y="263"/>
                  </a:lnTo>
                  <a:lnTo>
                    <a:pt x="240" y="239"/>
                  </a:lnTo>
                  <a:lnTo>
                    <a:pt x="231" y="216"/>
                  </a:lnTo>
                  <a:lnTo>
                    <a:pt x="214" y="190"/>
                  </a:lnTo>
                  <a:lnTo>
                    <a:pt x="192" y="164"/>
                  </a:lnTo>
                  <a:lnTo>
                    <a:pt x="30" y="0"/>
                  </a:lnTo>
                  <a:lnTo>
                    <a:pt x="18" y="15"/>
                  </a:lnTo>
                  <a:lnTo>
                    <a:pt x="10" y="31"/>
                  </a:lnTo>
                  <a:lnTo>
                    <a:pt x="4" y="47"/>
                  </a:lnTo>
                  <a:lnTo>
                    <a:pt x="0" y="63"/>
                  </a:lnTo>
                  <a:lnTo>
                    <a:pt x="0" y="80"/>
                  </a:lnTo>
                  <a:lnTo>
                    <a:pt x="1" y="95"/>
                  </a:lnTo>
                  <a:lnTo>
                    <a:pt x="6" y="111"/>
                  </a:lnTo>
                  <a:lnTo>
                    <a:pt x="12" y="128"/>
                  </a:lnTo>
                  <a:lnTo>
                    <a:pt x="19" y="143"/>
                  </a:lnTo>
                  <a:lnTo>
                    <a:pt x="27" y="158"/>
                  </a:lnTo>
                  <a:lnTo>
                    <a:pt x="38" y="174"/>
                  </a:lnTo>
                  <a:lnTo>
                    <a:pt x="49" y="189"/>
                  </a:lnTo>
                  <a:lnTo>
                    <a:pt x="60" y="204"/>
                  </a:lnTo>
                  <a:lnTo>
                    <a:pt x="73" y="218"/>
                  </a:lnTo>
                  <a:lnTo>
                    <a:pt x="86" y="232"/>
                  </a:lnTo>
                  <a:lnTo>
                    <a:pt x="99" y="2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4" name="Freeform 142"/>
            <p:cNvSpPr>
              <a:spLocks/>
            </p:cNvSpPr>
            <p:nvPr/>
          </p:nvSpPr>
          <p:spPr bwMode="auto">
            <a:xfrm>
              <a:off x="3909" y="2061"/>
              <a:ext cx="130" cy="113"/>
            </a:xfrm>
            <a:custGeom>
              <a:avLst/>
              <a:gdLst>
                <a:gd name="T0" fmla="*/ 203 w 775"/>
                <a:gd name="T1" fmla="*/ 336 h 680"/>
                <a:gd name="T2" fmla="*/ 218 w 775"/>
                <a:gd name="T3" fmla="*/ 358 h 680"/>
                <a:gd name="T4" fmla="*/ 239 w 775"/>
                <a:gd name="T5" fmla="*/ 384 h 680"/>
                <a:gd name="T6" fmla="*/ 265 w 775"/>
                <a:gd name="T7" fmla="*/ 414 h 680"/>
                <a:gd name="T8" fmla="*/ 297 w 775"/>
                <a:gd name="T9" fmla="*/ 444 h 680"/>
                <a:gd name="T10" fmla="*/ 331 w 775"/>
                <a:gd name="T11" fmla="*/ 470 h 680"/>
                <a:gd name="T12" fmla="*/ 370 w 775"/>
                <a:gd name="T13" fmla="*/ 491 h 680"/>
                <a:gd name="T14" fmla="*/ 411 w 775"/>
                <a:gd name="T15" fmla="*/ 502 h 680"/>
                <a:gd name="T16" fmla="*/ 436 w 775"/>
                <a:gd name="T17" fmla="*/ 513 h 680"/>
                <a:gd name="T18" fmla="*/ 458 w 775"/>
                <a:gd name="T19" fmla="*/ 534 h 680"/>
                <a:gd name="T20" fmla="*/ 496 w 775"/>
                <a:gd name="T21" fmla="*/ 558 h 680"/>
                <a:gd name="T22" fmla="*/ 544 w 775"/>
                <a:gd name="T23" fmla="*/ 583 h 680"/>
                <a:gd name="T24" fmla="*/ 599 w 775"/>
                <a:gd name="T25" fmla="*/ 608 h 680"/>
                <a:gd name="T26" fmla="*/ 654 w 775"/>
                <a:gd name="T27" fmla="*/ 633 h 680"/>
                <a:gd name="T28" fmla="*/ 705 w 775"/>
                <a:gd name="T29" fmla="*/ 654 h 680"/>
                <a:gd name="T30" fmla="*/ 746 w 775"/>
                <a:gd name="T31" fmla="*/ 673 h 680"/>
                <a:gd name="T32" fmla="*/ 773 w 775"/>
                <a:gd name="T33" fmla="*/ 662 h 680"/>
                <a:gd name="T34" fmla="*/ 769 w 775"/>
                <a:gd name="T35" fmla="*/ 628 h 680"/>
                <a:gd name="T36" fmla="*/ 736 w 775"/>
                <a:gd name="T37" fmla="*/ 595 h 680"/>
                <a:gd name="T38" fmla="*/ 688 w 775"/>
                <a:gd name="T39" fmla="*/ 561 h 680"/>
                <a:gd name="T40" fmla="*/ 635 w 775"/>
                <a:gd name="T41" fmla="*/ 526 h 680"/>
                <a:gd name="T42" fmla="*/ 591 w 775"/>
                <a:gd name="T43" fmla="*/ 488 h 680"/>
                <a:gd name="T44" fmla="*/ 567 w 775"/>
                <a:gd name="T45" fmla="*/ 446 h 680"/>
                <a:gd name="T46" fmla="*/ 577 w 775"/>
                <a:gd name="T47" fmla="*/ 400 h 680"/>
                <a:gd name="T48" fmla="*/ 594 w 775"/>
                <a:gd name="T49" fmla="*/ 370 h 680"/>
                <a:gd name="T50" fmla="*/ 580 w 775"/>
                <a:gd name="T51" fmla="*/ 358 h 680"/>
                <a:gd name="T52" fmla="*/ 559 w 775"/>
                <a:gd name="T53" fmla="*/ 347 h 680"/>
                <a:gd name="T54" fmla="*/ 537 w 775"/>
                <a:gd name="T55" fmla="*/ 340 h 680"/>
                <a:gd name="T56" fmla="*/ 198 w 775"/>
                <a:gd name="T57" fmla="*/ 142 h 680"/>
                <a:gd name="T58" fmla="*/ 176 w 775"/>
                <a:gd name="T59" fmla="*/ 108 h 680"/>
                <a:gd name="T60" fmla="*/ 123 w 775"/>
                <a:gd name="T61" fmla="*/ 67 h 680"/>
                <a:gd name="T62" fmla="*/ 61 w 775"/>
                <a:gd name="T63" fmla="*/ 27 h 680"/>
                <a:gd name="T64" fmla="*/ 11 w 775"/>
                <a:gd name="T65" fmla="*/ 0 h 680"/>
                <a:gd name="T66" fmla="*/ 0 w 775"/>
                <a:gd name="T67" fmla="*/ 34 h 680"/>
                <a:gd name="T68" fmla="*/ 11 w 775"/>
                <a:gd name="T69" fmla="*/ 75 h 680"/>
                <a:gd name="T70" fmla="*/ 40 w 775"/>
                <a:gd name="T71" fmla="*/ 118 h 680"/>
                <a:gd name="T72" fmla="*/ 78 w 775"/>
                <a:gd name="T73" fmla="*/ 164 h 680"/>
                <a:gd name="T74" fmla="*/ 121 w 775"/>
                <a:gd name="T75" fmla="*/ 211 h 680"/>
                <a:gd name="T76" fmla="*/ 159 w 775"/>
                <a:gd name="T77" fmla="*/ 255 h 680"/>
                <a:gd name="T78" fmla="*/ 188 w 775"/>
                <a:gd name="T79" fmla="*/ 294 h 680"/>
                <a:gd name="T80" fmla="*/ 198 w 775"/>
                <a:gd name="T81" fmla="*/ 329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5" h="680">
                  <a:moveTo>
                    <a:pt x="198" y="329"/>
                  </a:moveTo>
                  <a:lnTo>
                    <a:pt x="203" y="336"/>
                  </a:lnTo>
                  <a:lnTo>
                    <a:pt x="210" y="346"/>
                  </a:lnTo>
                  <a:lnTo>
                    <a:pt x="218" y="358"/>
                  </a:lnTo>
                  <a:lnTo>
                    <a:pt x="229" y="371"/>
                  </a:lnTo>
                  <a:lnTo>
                    <a:pt x="239" y="384"/>
                  </a:lnTo>
                  <a:lnTo>
                    <a:pt x="252" y="399"/>
                  </a:lnTo>
                  <a:lnTo>
                    <a:pt x="265" y="414"/>
                  </a:lnTo>
                  <a:lnTo>
                    <a:pt x="280" y="428"/>
                  </a:lnTo>
                  <a:lnTo>
                    <a:pt x="297" y="444"/>
                  </a:lnTo>
                  <a:lnTo>
                    <a:pt x="313" y="458"/>
                  </a:lnTo>
                  <a:lnTo>
                    <a:pt x="331" y="470"/>
                  </a:lnTo>
                  <a:lnTo>
                    <a:pt x="350" y="481"/>
                  </a:lnTo>
                  <a:lnTo>
                    <a:pt x="370" y="491"/>
                  </a:lnTo>
                  <a:lnTo>
                    <a:pt x="391" y="498"/>
                  </a:lnTo>
                  <a:lnTo>
                    <a:pt x="411" y="502"/>
                  </a:lnTo>
                  <a:lnTo>
                    <a:pt x="433" y="504"/>
                  </a:lnTo>
                  <a:lnTo>
                    <a:pt x="436" y="513"/>
                  </a:lnTo>
                  <a:lnTo>
                    <a:pt x="445" y="524"/>
                  </a:lnTo>
                  <a:lnTo>
                    <a:pt x="458" y="534"/>
                  </a:lnTo>
                  <a:lnTo>
                    <a:pt x="474" y="546"/>
                  </a:lnTo>
                  <a:lnTo>
                    <a:pt x="496" y="558"/>
                  </a:lnTo>
                  <a:lnTo>
                    <a:pt x="518" y="571"/>
                  </a:lnTo>
                  <a:lnTo>
                    <a:pt x="544" y="583"/>
                  </a:lnTo>
                  <a:lnTo>
                    <a:pt x="571" y="596"/>
                  </a:lnTo>
                  <a:lnTo>
                    <a:pt x="599" y="608"/>
                  </a:lnTo>
                  <a:lnTo>
                    <a:pt x="626" y="621"/>
                  </a:lnTo>
                  <a:lnTo>
                    <a:pt x="654" y="633"/>
                  </a:lnTo>
                  <a:lnTo>
                    <a:pt x="680" y="645"/>
                  </a:lnTo>
                  <a:lnTo>
                    <a:pt x="705" y="654"/>
                  </a:lnTo>
                  <a:lnTo>
                    <a:pt x="727" y="665"/>
                  </a:lnTo>
                  <a:lnTo>
                    <a:pt x="746" y="673"/>
                  </a:lnTo>
                  <a:lnTo>
                    <a:pt x="761" y="680"/>
                  </a:lnTo>
                  <a:lnTo>
                    <a:pt x="773" y="662"/>
                  </a:lnTo>
                  <a:lnTo>
                    <a:pt x="775" y="646"/>
                  </a:lnTo>
                  <a:lnTo>
                    <a:pt x="769" y="628"/>
                  </a:lnTo>
                  <a:lnTo>
                    <a:pt x="755" y="612"/>
                  </a:lnTo>
                  <a:lnTo>
                    <a:pt x="736" y="595"/>
                  </a:lnTo>
                  <a:lnTo>
                    <a:pt x="713" y="579"/>
                  </a:lnTo>
                  <a:lnTo>
                    <a:pt x="688" y="561"/>
                  </a:lnTo>
                  <a:lnTo>
                    <a:pt x="661" y="545"/>
                  </a:lnTo>
                  <a:lnTo>
                    <a:pt x="635" y="526"/>
                  </a:lnTo>
                  <a:lnTo>
                    <a:pt x="612" y="507"/>
                  </a:lnTo>
                  <a:lnTo>
                    <a:pt x="591" y="488"/>
                  </a:lnTo>
                  <a:lnTo>
                    <a:pt x="577" y="468"/>
                  </a:lnTo>
                  <a:lnTo>
                    <a:pt x="567" y="446"/>
                  </a:lnTo>
                  <a:lnTo>
                    <a:pt x="567" y="424"/>
                  </a:lnTo>
                  <a:lnTo>
                    <a:pt x="577" y="400"/>
                  </a:lnTo>
                  <a:lnTo>
                    <a:pt x="597" y="374"/>
                  </a:lnTo>
                  <a:lnTo>
                    <a:pt x="594" y="370"/>
                  </a:lnTo>
                  <a:lnTo>
                    <a:pt x="588" y="364"/>
                  </a:lnTo>
                  <a:lnTo>
                    <a:pt x="580" y="358"/>
                  </a:lnTo>
                  <a:lnTo>
                    <a:pt x="571" y="352"/>
                  </a:lnTo>
                  <a:lnTo>
                    <a:pt x="559" y="347"/>
                  </a:lnTo>
                  <a:lnTo>
                    <a:pt x="547" y="343"/>
                  </a:lnTo>
                  <a:lnTo>
                    <a:pt x="537" y="340"/>
                  </a:lnTo>
                  <a:lnTo>
                    <a:pt x="527" y="339"/>
                  </a:lnTo>
                  <a:lnTo>
                    <a:pt x="198" y="142"/>
                  </a:lnTo>
                  <a:lnTo>
                    <a:pt x="192" y="126"/>
                  </a:lnTo>
                  <a:lnTo>
                    <a:pt x="176" y="108"/>
                  </a:lnTo>
                  <a:lnTo>
                    <a:pt x="151" y="88"/>
                  </a:lnTo>
                  <a:lnTo>
                    <a:pt x="123" y="67"/>
                  </a:lnTo>
                  <a:lnTo>
                    <a:pt x="91" y="45"/>
                  </a:lnTo>
                  <a:lnTo>
                    <a:pt x="61" y="27"/>
                  </a:lnTo>
                  <a:lnTo>
                    <a:pt x="33" y="11"/>
                  </a:lnTo>
                  <a:lnTo>
                    <a:pt x="11" y="0"/>
                  </a:lnTo>
                  <a:lnTo>
                    <a:pt x="2" y="16"/>
                  </a:lnTo>
                  <a:lnTo>
                    <a:pt x="0" y="34"/>
                  </a:lnTo>
                  <a:lnTo>
                    <a:pt x="2" y="54"/>
                  </a:lnTo>
                  <a:lnTo>
                    <a:pt x="11" y="75"/>
                  </a:lnTo>
                  <a:lnTo>
                    <a:pt x="23" y="96"/>
                  </a:lnTo>
                  <a:lnTo>
                    <a:pt x="40" y="118"/>
                  </a:lnTo>
                  <a:lnTo>
                    <a:pt x="58" y="142"/>
                  </a:lnTo>
                  <a:lnTo>
                    <a:pt x="78" y="164"/>
                  </a:lnTo>
                  <a:lnTo>
                    <a:pt x="100" y="188"/>
                  </a:lnTo>
                  <a:lnTo>
                    <a:pt x="121" y="211"/>
                  </a:lnTo>
                  <a:lnTo>
                    <a:pt x="141" y="233"/>
                  </a:lnTo>
                  <a:lnTo>
                    <a:pt x="159" y="255"/>
                  </a:lnTo>
                  <a:lnTo>
                    <a:pt x="175" y="276"/>
                  </a:lnTo>
                  <a:lnTo>
                    <a:pt x="188" y="294"/>
                  </a:lnTo>
                  <a:lnTo>
                    <a:pt x="196" y="312"/>
                  </a:lnTo>
                  <a:lnTo>
                    <a:pt x="198" y="3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5" name="Freeform 143"/>
            <p:cNvSpPr>
              <a:spLocks/>
            </p:cNvSpPr>
            <p:nvPr/>
          </p:nvSpPr>
          <p:spPr bwMode="auto">
            <a:xfrm>
              <a:off x="3795" y="1828"/>
              <a:ext cx="98" cy="86"/>
            </a:xfrm>
            <a:custGeom>
              <a:avLst/>
              <a:gdLst>
                <a:gd name="T0" fmla="*/ 366 w 588"/>
                <a:gd name="T1" fmla="*/ 374 h 515"/>
                <a:gd name="T2" fmla="*/ 376 w 588"/>
                <a:gd name="T3" fmla="*/ 383 h 515"/>
                <a:gd name="T4" fmla="*/ 385 w 588"/>
                <a:gd name="T5" fmla="*/ 391 h 515"/>
                <a:gd name="T6" fmla="*/ 397 w 588"/>
                <a:gd name="T7" fmla="*/ 401 h 515"/>
                <a:gd name="T8" fmla="*/ 409 w 588"/>
                <a:gd name="T9" fmla="*/ 410 h 515"/>
                <a:gd name="T10" fmla="*/ 422 w 588"/>
                <a:gd name="T11" fmla="*/ 421 h 515"/>
                <a:gd name="T12" fmla="*/ 435 w 588"/>
                <a:gd name="T13" fmla="*/ 430 h 515"/>
                <a:gd name="T14" fmla="*/ 449 w 588"/>
                <a:gd name="T15" fmla="*/ 439 h 515"/>
                <a:gd name="T16" fmla="*/ 463 w 588"/>
                <a:gd name="T17" fmla="*/ 449 h 515"/>
                <a:gd name="T18" fmla="*/ 477 w 588"/>
                <a:gd name="T19" fmla="*/ 458 h 515"/>
                <a:gd name="T20" fmla="*/ 492 w 588"/>
                <a:gd name="T21" fmla="*/ 466 h 515"/>
                <a:gd name="T22" fmla="*/ 506 w 588"/>
                <a:gd name="T23" fmla="*/ 476 h 515"/>
                <a:gd name="T24" fmla="*/ 521 w 588"/>
                <a:gd name="T25" fmla="*/ 484 h 515"/>
                <a:gd name="T26" fmla="*/ 536 w 588"/>
                <a:gd name="T27" fmla="*/ 492 h 515"/>
                <a:gd name="T28" fmla="*/ 550 w 588"/>
                <a:gd name="T29" fmla="*/ 500 h 515"/>
                <a:gd name="T30" fmla="*/ 564 w 588"/>
                <a:gd name="T31" fmla="*/ 508 h 515"/>
                <a:gd name="T32" fmla="*/ 578 w 588"/>
                <a:gd name="T33" fmla="*/ 515 h 515"/>
                <a:gd name="T34" fmla="*/ 588 w 588"/>
                <a:gd name="T35" fmla="*/ 495 h 515"/>
                <a:gd name="T36" fmla="*/ 586 w 588"/>
                <a:gd name="T37" fmla="*/ 469 h 515"/>
                <a:gd name="T38" fmla="*/ 572 w 588"/>
                <a:gd name="T39" fmla="*/ 438 h 515"/>
                <a:gd name="T40" fmla="*/ 549 w 588"/>
                <a:gd name="T41" fmla="*/ 404 h 515"/>
                <a:gd name="T42" fmla="*/ 516 w 588"/>
                <a:gd name="T43" fmla="*/ 368 h 515"/>
                <a:gd name="T44" fmla="*/ 477 w 588"/>
                <a:gd name="T45" fmla="*/ 329 h 515"/>
                <a:gd name="T46" fmla="*/ 432 w 588"/>
                <a:gd name="T47" fmla="*/ 289 h 515"/>
                <a:gd name="T48" fmla="*/ 383 w 588"/>
                <a:gd name="T49" fmla="*/ 248 h 515"/>
                <a:gd name="T50" fmla="*/ 331 w 588"/>
                <a:gd name="T51" fmla="*/ 208 h 515"/>
                <a:gd name="T52" fmla="*/ 278 w 588"/>
                <a:gd name="T53" fmla="*/ 169 h 515"/>
                <a:gd name="T54" fmla="*/ 227 w 588"/>
                <a:gd name="T55" fmla="*/ 132 h 515"/>
                <a:gd name="T56" fmla="*/ 175 w 588"/>
                <a:gd name="T57" fmla="*/ 96 h 515"/>
                <a:gd name="T58" fmla="*/ 127 w 588"/>
                <a:gd name="T59" fmla="*/ 66 h 515"/>
                <a:gd name="T60" fmla="*/ 83 w 588"/>
                <a:gd name="T61" fmla="*/ 39 h 515"/>
                <a:gd name="T62" fmla="*/ 46 w 588"/>
                <a:gd name="T63" fmla="*/ 16 h 515"/>
                <a:gd name="T64" fmla="*/ 15 w 588"/>
                <a:gd name="T65" fmla="*/ 0 h 515"/>
                <a:gd name="T66" fmla="*/ 3 w 588"/>
                <a:gd name="T67" fmla="*/ 19 h 515"/>
                <a:gd name="T68" fmla="*/ 0 w 588"/>
                <a:gd name="T69" fmla="*/ 40 h 515"/>
                <a:gd name="T70" fmla="*/ 7 w 588"/>
                <a:gd name="T71" fmla="*/ 62 h 515"/>
                <a:gd name="T72" fmla="*/ 21 w 588"/>
                <a:gd name="T73" fmla="*/ 87 h 515"/>
                <a:gd name="T74" fmla="*/ 41 w 588"/>
                <a:gd name="T75" fmla="*/ 112 h 515"/>
                <a:gd name="T76" fmla="*/ 67 w 588"/>
                <a:gd name="T77" fmla="*/ 139 h 515"/>
                <a:gd name="T78" fmla="*/ 96 w 588"/>
                <a:gd name="T79" fmla="*/ 164 h 515"/>
                <a:gd name="T80" fmla="*/ 129 w 588"/>
                <a:gd name="T81" fmla="*/ 191 h 515"/>
                <a:gd name="T82" fmla="*/ 164 w 588"/>
                <a:gd name="T83" fmla="*/ 218 h 515"/>
                <a:gd name="T84" fmla="*/ 200 w 588"/>
                <a:gd name="T85" fmla="*/ 244 h 515"/>
                <a:gd name="T86" fmla="*/ 235 w 588"/>
                <a:gd name="T87" fmla="*/ 270 h 515"/>
                <a:gd name="T88" fmla="*/ 269 w 588"/>
                <a:gd name="T89" fmla="*/ 294 h 515"/>
                <a:gd name="T90" fmla="*/ 301 w 588"/>
                <a:gd name="T91" fmla="*/ 317 h 515"/>
                <a:gd name="T92" fmla="*/ 328 w 588"/>
                <a:gd name="T93" fmla="*/ 338 h 515"/>
                <a:gd name="T94" fmla="*/ 350 w 588"/>
                <a:gd name="T95" fmla="*/ 357 h 515"/>
                <a:gd name="T96" fmla="*/ 366 w 588"/>
                <a:gd name="T97" fmla="*/ 374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88" h="515">
                  <a:moveTo>
                    <a:pt x="366" y="374"/>
                  </a:moveTo>
                  <a:lnTo>
                    <a:pt x="376" y="383"/>
                  </a:lnTo>
                  <a:lnTo>
                    <a:pt x="385" y="391"/>
                  </a:lnTo>
                  <a:lnTo>
                    <a:pt x="397" y="401"/>
                  </a:lnTo>
                  <a:lnTo>
                    <a:pt x="409" y="410"/>
                  </a:lnTo>
                  <a:lnTo>
                    <a:pt x="422" y="421"/>
                  </a:lnTo>
                  <a:lnTo>
                    <a:pt x="435" y="430"/>
                  </a:lnTo>
                  <a:lnTo>
                    <a:pt x="449" y="439"/>
                  </a:lnTo>
                  <a:lnTo>
                    <a:pt x="463" y="449"/>
                  </a:lnTo>
                  <a:lnTo>
                    <a:pt x="477" y="458"/>
                  </a:lnTo>
                  <a:lnTo>
                    <a:pt x="492" y="466"/>
                  </a:lnTo>
                  <a:lnTo>
                    <a:pt x="506" y="476"/>
                  </a:lnTo>
                  <a:lnTo>
                    <a:pt x="521" y="484"/>
                  </a:lnTo>
                  <a:lnTo>
                    <a:pt x="536" y="492"/>
                  </a:lnTo>
                  <a:lnTo>
                    <a:pt x="550" y="500"/>
                  </a:lnTo>
                  <a:lnTo>
                    <a:pt x="564" y="508"/>
                  </a:lnTo>
                  <a:lnTo>
                    <a:pt x="578" y="515"/>
                  </a:lnTo>
                  <a:lnTo>
                    <a:pt x="588" y="495"/>
                  </a:lnTo>
                  <a:lnTo>
                    <a:pt x="586" y="469"/>
                  </a:lnTo>
                  <a:lnTo>
                    <a:pt x="572" y="438"/>
                  </a:lnTo>
                  <a:lnTo>
                    <a:pt x="549" y="404"/>
                  </a:lnTo>
                  <a:lnTo>
                    <a:pt x="516" y="368"/>
                  </a:lnTo>
                  <a:lnTo>
                    <a:pt x="477" y="329"/>
                  </a:lnTo>
                  <a:lnTo>
                    <a:pt x="432" y="289"/>
                  </a:lnTo>
                  <a:lnTo>
                    <a:pt x="383" y="248"/>
                  </a:lnTo>
                  <a:lnTo>
                    <a:pt x="331" y="208"/>
                  </a:lnTo>
                  <a:lnTo>
                    <a:pt x="278" y="169"/>
                  </a:lnTo>
                  <a:lnTo>
                    <a:pt x="227" y="132"/>
                  </a:lnTo>
                  <a:lnTo>
                    <a:pt x="175" y="96"/>
                  </a:lnTo>
                  <a:lnTo>
                    <a:pt x="127" y="66"/>
                  </a:lnTo>
                  <a:lnTo>
                    <a:pt x="83" y="39"/>
                  </a:lnTo>
                  <a:lnTo>
                    <a:pt x="46" y="16"/>
                  </a:lnTo>
                  <a:lnTo>
                    <a:pt x="15" y="0"/>
                  </a:lnTo>
                  <a:lnTo>
                    <a:pt x="3" y="19"/>
                  </a:lnTo>
                  <a:lnTo>
                    <a:pt x="0" y="40"/>
                  </a:lnTo>
                  <a:lnTo>
                    <a:pt x="7" y="62"/>
                  </a:lnTo>
                  <a:lnTo>
                    <a:pt x="21" y="87"/>
                  </a:lnTo>
                  <a:lnTo>
                    <a:pt x="41" y="112"/>
                  </a:lnTo>
                  <a:lnTo>
                    <a:pt x="67" y="139"/>
                  </a:lnTo>
                  <a:lnTo>
                    <a:pt x="96" y="164"/>
                  </a:lnTo>
                  <a:lnTo>
                    <a:pt x="129" y="191"/>
                  </a:lnTo>
                  <a:lnTo>
                    <a:pt x="164" y="218"/>
                  </a:lnTo>
                  <a:lnTo>
                    <a:pt x="200" y="244"/>
                  </a:lnTo>
                  <a:lnTo>
                    <a:pt x="235" y="270"/>
                  </a:lnTo>
                  <a:lnTo>
                    <a:pt x="269" y="294"/>
                  </a:lnTo>
                  <a:lnTo>
                    <a:pt x="301" y="317"/>
                  </a:lnTo>
                  <a:lnTo>
                    <a:pt x="328" y="338"/>
                  </a:lnTo>
                  <a:lnTo>
                    <a:pt x="350" y="357"/>
                  </a:lnTo>
                  <a:lnTo>
                    <a:pt x="366" y="3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6" name="Freeform 144"/>
            <p:cNvSpPr>
              <a:spLocks/>
            </p:cNvSpPr>
            <p:nvPr/>
          </p:nvSpPr>
          <p:spPr bwMode="auto">
            <a:xfrm>
              <a:off x="3828" y="1817"/>
              <a:ext cx="43" cy="39"/>
            </a:xfrm>
            <a:custGeom>
              <a:avLst/>
              <a:gdLst>
                <a:gd name="T0" fmla="*/ 76 w 260"/>
                <a:gd name="T1" fmla="*/ 130 h 235"/>
                <a:gd name="T2" fmla="*/ 81 w 260"/>
                <a:gd name="T3" fmla="*/ 144 h 235"/>
                <a:gd name="T4" fmla="*/ 95 w 260"/>
                <a:gd name="T5" fmla="*/ 158 h 235"/>
                <a:gd name="T6" fmla="*/ 116 w 260"/>
                <a:gd name="T7" fmla="*/ 172 h 235"/>
                <a:gd name="T8" fmla="*/ 141 w 260"/>
                <a:gd name="T9" fmla="*/ 186 h 235"/>
                <a:gd name="T10" fmla="*/ 168 w 260"/>
                <a:gd name="T11" fmla="*/ 200 h 235"/>
                <a:gd name="T12" fmla="*/ 195 w 260"/>
                <a:gd name="T13" fmla="*/ 213 h 235"/>
                <a:gd name="T14" fmla="*/ 220 w 260"/>
                <a:gd name="T15" fmla="*/ 225 h 235"/>
                <a:gd name="T16" fmla="*/ 240 w 260"/>
                <a:gd name="T17" fmla="*/ 235 h 235"/>
                <a:gd name="T18" fmla="*/ 248 w 260"/>
                <a:gd name="T19" fmla="*/ 224 h 235"/>
                <a:gd name="T20" fmla="*/ 254 w 260"/>
                <a:gd name="T21" fmla="*/ 211 h 235"/>
                <a:gd name="T22" fmla="*/ 257 w 260"/>
                <a:gd name="T23" fmla="*/ 196 h 235"/>
                <a:gd name="T24" fmla="*/ 260 w 260"/>
                <a:gd name="T25" fmla="*/ 182 h 235"/>
                <a:gd name="T26" fmla="*/ 260 w 260"/>
                <a:gd name="T27" fmla="*/ 167 h 235"/>
                <a:gd name="T28" fmla="*/ 258 w 260"/>
                <a:gd name="T29" fmla="*/ 151 h 235"/>
                <a:gd name="T30" fmla="*/ 256 w 260"/>
                <a:gd name="T31" fmla="*/ 135 h 235"/>
                <a:gd name="T32" fmla="*/ 253 w 260"/>
                <a:gd name="T33" fmla="*/ 119 h 235"/>
                <a:gd name="T34" fmla="*/ 247 w 260"/>
                <a:gd name="T35" fmla="*/ 104 h 235"/>
                <a:gd name="T36" fmla="*/ 241 w 260"/>
                <a:gd name="T37" fmla="*/ 88 h 235"/>
                <a:gd name="T38" fmla="*/ 235 w 260"/>
                <a:gd name="T39" fmla="*/ 73 h 235"/>
                <a:gd name="T40" fmla="*/ 227 w 260"/>
                <a:gd name="T41" fmla="*/ 59 h 235"/>
                <a:gd name="T42" fmla="*/ 220 w 260"/>
                <a:gd name="T43" fmla="*/ 45 h 235"/>
                <a:gd name="T44" fmla="*/ 211 w 260"/>
                <a:gd name="T45" fmla="*/ 33 h 235"/>
                <a:gd name="T46" fmla="*/ 202 w 260"/>
                <a:gd name="T47" fmla="*/ 21 h 235"/>
                <a:gd name="T48" fmla="*/ 194 w 260"/>
                <a:gd name="T49" fmla="*/ 12 h 235"/>
                <a:gd name="T50" fmla="*/ 184 w 260"/>
                <a:gd name="T51" fmla="*/ 17 h 235"/>
                <a:gd name="T52" fmla="*/ 176 w 260"/>
                <a:gd name="T53" fmla="*/ 21 h 235"/>
                <a:gd name="T54" fmla="*/ 168 w 260"/>
                <a:gd name="T55" fmla="*/ 26 h 235"/>
                <a:gd name="T56" fmla="*/ 161 w 260"/>
                <a:gd name="T57" fmla="*/ 30 h 235"/>
                <a:gd name="T58" fmla="*/ 154 w 260"/>
                <a:gd name="T59" fmla="*/ 34 h 235"/>
                <a:gd name="T60" fmla="*/ 149 w 260"/>
                <a:gd name="T61" fmla="*/ 39 h 235"/>
                <a:gd name="T62" fmla="*/ 147 w 260"/>
                <a:gd name="T63" fmla="*/ 44 h 235"/>
                <a:gd name="T64" fmla="*/ 146 w 260"/>
                <a:gd name="T65" fmla="*/ 48 h 235"/>
                <a:gd name="T66" fmla="*/ 153 w 260"/>
                <a:gd name="T67" fmla="*/ 41 h 235"/>
                <a:gd name="T68" fmla="*/ 155 w 260"/>
                <a:gd name="T69" fmla="*/ 37 h 235"/>
                <a:gd name="T70" fmla="*/ 154 w 260"/>
                <a:gd name="T71" fmla="*/ 34 h 235"/>
                <a:gd name="T72" fmla="*/ 149 w 260"/>
                <a:gd name="T73" fmla="*/ 34 h 235"/>
                <a:gd name="T74" fmla="*/ 141 w 260"/>
                <a:gd name="T75" fmla="*/ 37 h 235"/>
                <a:gd name="T76" fmla="*/ 129 w 260"/>
                <a:gd name="T77" fmla="*/ 40 h 235"/>
                <a:gd name="T78" fmla="*/ 116 w 260"/>
                <a:gd name="T79" fmla="*/ 44 h 235"/>
                <a:gd name="T80" fmla="*/ 100 w 260"/>
                <a:gd name="T81" fmla="*/ 48 h 235"/>
                <a:gd name="T82" fmla="*/ 98 w 260"/>
                <a:gd name="T83" fmla="*/ 44 h 235"/>
                <a:gd name="T84" fmla="*/ 92 w 260"/>
                <a:gd name="T85" fmla="*/ 38 h 235"/>
                <a:gd name="T86" fmla="*/ 83 w 260"/>
                <a:gd name="T87" fmla="*/ 31 h 235"/>
                <a:gd name="T88" fmla="*/ 74 w 260"/>
                <a:gd name="T89" fmla="*/ 24 h 235"/>
                <a:gd name="T90" fmla="*/ 62 w 260"/>
                <a:gd name="T91" fmla="*/ 18 h 235"/>
                <a:gd name="T92" fmla="*/ 51 w 260"/>
                <a:gd name="T93" fmla="*/ 11 h 235"/>
                <a:gd name="T94" fmla="*/ 40 w 260"/>
                <a:gd name="T95" fmla="*/ 5 h 235"/>
                <a:gd name="T96" fmla="*/ 31 w 260"/>
                <a:gd name="T97" fmla="*/ 0 h 235"/>
                <a:gd name="T98" fmla="*/ 15 w 260"/>
                <a:gd name="T99" fmla="*/ 18 h 235"/>
                <a:gd name="T100" fmla="*/ 5 w 260"/>
                <a:gd name="T101" fmla="*/ 34 h 235"/>
                <a:gd name="T102" fmla="*/ 0 w 260"/>
                <a:gd name="T103" fmla="*/ 51 h 235"/>
                <a:gd name="T104" fmla="*/ 1 w 260"/>
                <a:gd name="T105" fmla="*/ 66 h 235"/>
                <a:gd name="T106" fmla="*/ 8 w 260"/>
                <a:gd name="T107" fmla="*/ 81 h 235"/>
                <a:gd name="T108" fmla="*/ 23 w 260"/>
                <a:gd name="T109" fmla="*/ 97 h 235"/>
                <a:gd name="T110" fmla="*/ 46 w 260"/>
                <a:gd name="T111" fmla="*/ 113 h 235"/>
                <a:gd name="T112" fmla="*/ 76 w 260"/>
                <a:gd name="T113" fmla="*/ 13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0" h="235">
                  <a:moveTo>
                    <a:pt x="76" y="130"/>
                  </a:moveTo>
                  <a:lnTo>
                    <a:pt x="81" y="144"/>
                  </a:lnTo>
                  <a:lnTo>
                    <a:pt x="95" y="158"/>
                  </a:lnTo>
                  <a:lnTo>
                    <a:pt x="116" y="172"/>
                  </a:lnTo>
                  <a:lnTo>
                    <a:pt x="141" y="186"/>
                  </a:lnTo>
                  <a:lnTo>
                    <a:pt x="168" y="200"/>
                  </a:lnTo>
                  <a:lnTo>
                    <a:pt x="195" y="213"/>
                  </a:lnTo>
                  <a:lnTo>
                    <a:pt x="220" y="225"/>
                  </a:lnTo>
                  <a:lnTo>
                    <a:pt x="240" y="235"/>
                  </a:lnTo>
                  <a:lnTo>
                    <a:pt x="248" y="224"/>
                  </a:lnTo>
                  <a:lnTo>
                    <a:pt x="254" y="211"/>
                  </a:lnTo>
                  <a:lnTo>
                    <a:pt x="257" y="196"/>
                  </a:lnTo>
                  <a:lnTo>
                    <a:pt x="260" y="182"/>
                  </a:lnTo>
                  <a:lnTo>
                    <a:pt x="260" y="167"/>
                  </a:lnTo>
                  <a:lnTo>
                    <a:pt x="258" y="151"/>
                  </a:lnTo>
                  <a:lnTo>
                    <a:pt x="256" y="135"/>
                  </a:lnTo>
                  <a:lnTo>
                    <a:pt x="253" y="119"/>
                  </a:lnTo>
                  <a:lnTo>
                    <a:pt x="247" y="104"/>
                  </a:lnTo>
                  <a:lnTo>
                    <a:pt x="241" y="88"/>
                  </a:lnTo>
                  <a:lnTo>
                    <a:pt x="235" y="73"/>
                  </a:lnTo>
                  <a:lnTo>
                    <a:pt x="227" y="59"/>
                  </a:lnTo>
                  <a:lnTo>
                    <a:pt x="220" y="45"/>
                  </a:lnTo>
                  <a:lnTo>
                    <a:pt x="211" y="33"/>
                  </a:lnTo>
                  <a:lnTo>
                    <a:pt x="202" y="21"/>
                  </a:lnTo>
                  <a:lnTo>
                    <a:pt x="194" y="12"/>
                  </a:lnTo>
                  <a:lnTo>
                    <a:pt x="184" y="17"/>
                  </a:lnTo>
                  <a:lnTo>
                    <a:pt x="176" y="21"/>
                  </a:lnTo>
                  <a:lnTo>
                    <a:pt x="168" y="26"/>
                  </a:lnTo>
                  <a:lnTo>
                    <a:pt x="161" y="30"/>
                  </a:lnTo>
                  <a:lnTo>
                    <a:pt x="154" y="34"/>
                  </a:lnTo>
                  <a:lnTo>
                    <a:pt x="149" y="39"/>
                  </a:lnTo>
                  <a:lnTo>
                    <a:pt x="147" y="44"/>
                  </a:lnTo>
                  <a:lnTo>
                    <a:pt x="146" y="48"/>
                  </a:lnTo>
                  <a:lnTo>
                    <a:pt x="153" y="41"/>
                  </a:lnTo>
                  <a:lnTo>
                    <a:pt x="155" y="37"/>
                  </a:lnTo>
                  <a:lnTo>
                    <a:pt x="154" y="34"/>
                  </a:lnTo>
                  <a:lnTo>
                    <a:pt x="149" y="34"/>
                  </a:lnTo>
                  <a:lnTo>
                    <a:pt x="141" y="37"/>
                  </a:lnTo>
                  <a:lnTo>
                    <a:pt x="129" y="40"/>
                  </a:lnTo>
                  <a:lnTo>
                    <a:pt x="116" y="44"/>
                  </a:lnTo>
                  <a:lnTo>
                    <a:pt x="100" y="48"/>
                  </a:lnTo>
                  <a:lnTo>
                    <a:pt x="98" y="44"/>
                  </a:lnTo>
                  <a:lnTo>
                    <a:pt x="92" y="38"/>
                  </a:lnTo>
                  <a:lnTo>
                    <a:pt x="83" y="31"/>
                  </a:lnTo>
                  <a:lnTo>
                    <a:pt x="74" y="24"/>
                  </a:lnTo>
                  <a:lnTo>
                    <a:pt x="62" y="18"/>
                  </a:lnTo>
                  <a:lnTo>
                    <a:pt x="51" y="11"/>
                  </a:lnTo>
                  <a:lnTo>
                    <a:pt x="40" y="5"/>
                  </a:lnTo>
                  <a:lnTo>
                    <a:pt x="31" y="0"/>
                  </a:lnTo>
                  <a:lnTo>
                    <a:pt x="15" y="18"/>
                  </a:lnTo>
                  <a:lnTo>
                    <a:pt x="5" y="34"/>
                  </a:lnTo>
                  <a:lnTo>
                    <a:pt x="0" y="51"/>
                  </a:lnTo>
                  <a:lnTo>
                    <a:pt x="1" y="66"/>
                  </a:lnTo>
                  <a:lnTo>
                    <a:pt x="8" y="81"/>
                  </a:lnTo>
                  <a:lnTo>
                    <a:pt x="23" y="97"/>
                  </a:lnTo>
                  <a:lnTo>
                    <a:pt x="46" y="113"/>
                  </a:lnTo>
                  <a:lnTo>
                    <a:pt x="76" y="1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7" name="Freeform 145"/>
            <p:cNvSpPr>
              <a:spLocks/>
            </p:cNvSpPr>
            <p:nvPr/>
          </p:nvSpPr>
          <p:spPr bwMode="auto">
            <a:xfrm>
              <a:off x="4725" y="2217"/>
              <a:ext cx="54" cy="26"/>
            </a:xfrm>
            <a:custGeom>
              <a:avLst/>
              <a:gdLst>
                <a:gd name="T0" fmla="*/ 93 w 327"/>
                <a:gd name="T1" fmla="*/ 118 h 152"/>
                <a:gd name="T2" fmla="*/ 102 w 327"/>
                <a:gd name="T3" fmla="*/ 118 h 152"/>
                <a:gd name="T4" fmla="*/ 111 w 327"/>
                <a:gd name="T5" fmla="*/ 120 h 152"/>
                <a:gd name="T6" fmla="*/ 119 w 327"/>
                <a:gd name="T7" fmla="*/ 121 h 152"/>
                <a:gd name="T8" fmla="*/ 129 w 327"/>
                <a:gd name="T9" fmla="*/ 125 h 152"/>
                <a:gd name="T10" fmla="*/ 137 w 327"/>
                <a:gd name="T11" fmla="*/ 128 h 152"/>
                <a:gd name="T12" fmla="*/ 146 w 327"/>
                <a:gd name="T13" fmla="*/ 132 h 152"/>
                <a:gd name="T14" fmla="*/ 154 w 327"/>
                <a:gd name="T15" fmla="*/ 135 h 152"/>
                <a:gd name="T16" fmla="*/ 163 w 327"/>
                <a:gd name="T17" fmla="*/ 140 h 152"/>
                <a:gd name="T18" fmla="*/ 179 w 327"/>
                <a:gd name="T19" fmla="*/ 137 h 152"/>
                <a:gd name="T20" fmla="*/ 191 w 327"/>
                <a:gd name="T21" fmla="*/ 135 h 152"/>
                <a:gd name="T22" fmla="*/ 201 w 327"/>
                <a:gd name="T23" fmla="*/ 135 h 152"/>
                <a:gd name="T24" fmla="*/ 211 w 327"/>
                <a:gd name="T25" fmla="*/ 137 h 152"/>
                <a:gd name="T26" fmla="*/ 219 w 327"/>
                <a:gd name="T27" fmla="*/ 140 h 152"/>
                <a:gd name="T28" fmla="*/ 230 w 327"/>
                <a:gd name="T29" fmla="*/ 144 h 152"/>
                <a:gd name="T30" fmla="*/ 241 w 327"/>
                <a:gd name="T31" fmla="*/ 147 h 152"/>
                <a:gd name="T32" fmla="*/ 257 w 327"/>
                <a:gd name="T33" fmla="*/ 152 h 152"/>
                <a:gd name="T34" fmla="*/ 280 w 327"/>
                <a:gd name="T35" fmla="*/ 145 h 152"/>
                <a:gd name="T36" fmla="*/ 299 w 327"/>
                <a:gd name="T37" fmla="*/ 138 h 152"/>
                <a:gd name="T38" fmla="*/ 313 w 327"/>
                <a:gd name="T39" fmla="*/ 131 h 152"/>
                <a:gd name="T40" fmla="*/ 321 w 327"/>
                <a:gd name="T41" fmla="*/ 123 h 152"/>
                <a:gd name="T42" fmla="*/ 327 w 327"/>
                <a:gd name="T43" fmla="*/ 113 h 152"/>
                <a:gd name="T44" fmla="*/ 327 w 327"/>
                <a:gd name="T45" fmla="*/ 105 h 152"/>
                <a:gd name="T46" fmla="*/ 325 w 327"/>
                <a:gd name="T47" fmla="*/ 95 h 152"/>
                <a:gd name="T48" fmla="*/ 319 w 327"/>
                <a:gd name="T49" fmla="*/ 85 h 152"/>
                <a:gd name="T50" fmla="*/ 309 w 327"/>
                <a:gd name="T51" fmla="*/ 76 h 152"/>
                <a:gd name="T52" fmla="*/ 298 w 327"/>
                <a:gd name="T53" fmla="*/ 65 h 152"/>
                <a:gd name="T54" fmla="*/ 284 w 327"/>
                <a:gd name="T55" fmla="*/ 54 h 152"/>
                <a:gd name="T56" fmla="*/ 267 w 327"/>
                <a:gd name="T57" fmla="*/ 44 h 152"/>
                <a:gd name="T58" fmla="*/ 248 w 327"/>
                <a:gd name="T59" fmla="*/ 33 h 152"/>
                <a:gd name="T60" fmla="*/ 228 w 327"/>
                <a:gd name="T61" fmla="*/ 23 h 152"/>
                <a:gd name="T62" fmla="*/ 208 w 327"/>
                <a:gd name="T63" fmla="*/ 11 h 152"/>
                <a:gd name="T64" fmla="*/ 186 w 327"/>
                <a:gd name="T65" fmla="*/ 0 h 152"/>
                <a:gd name="T66" fmla="*/ 0 w 327"/>
                <a:gd name="T67" fmla="*/ 94 h 152"/>
                <a:gd name="T68" fmla="*/ 10 w 327"/>
                <a:gd name="T69" fmla="*/ 95 h 152"/>
                <a:gd name="T70" fmla="*/ 22 w 327"/>
                <a:gd name="T71" fmla="*/ 98 h 152"/>
                <a:gd name="T72" fmla="*/ 35 w 327"/>
                <a:gd name="T73" fmla="*/ 101 h 152"/>
                <a:gd name="T74" fmla="*/ 47 w 327"/>
                <a:gd name="T75" fmla="*/ 106 h 152"/>
                <a:gd name="T76" fmla="*/ 60 w 327"/>
                <a:gd name="T77" fmla="*/ 111 h 152"/>
                <a:gd name="T78" fmla="*/ 72 w 327"/>
                <a:gd name="T79" fmla="*/ 114 h 152"/>
                <a:gd name="T80" fmla="*/ 84 w 327"/>
                <a:gd name="T81" fmla="*/ 117 h 152"/>
                <a:gd name="T82" fmla="*/ 93 w 327"/>
                <a:gd name="T83" fmla="*/ 11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27" h="152">
                  <a:moveTo>
                    <a:pt x="93" y="118"/>
                  </a:moveTo>
                  <a:lnTo>
                    <a:pt x="102" y="118"/>
                  </a:lnTo>
                  <a:lnTo>
                    <a:pt x="111" y="120"/>
                  </a:lnTo>
                  <a:lnTo>
                    <a:pt x="119" y="121"/>
                  </a:lnTo>
                  <a:lnTo>
                    <a:pt x="129" y="125"/>
                  </a:lnTo>
                  <a:lnTo>
                    <a:pt x="137" y="128"/>
                  </a:lnTo>
                  <a:lnTo>
                    <a:pt x="146" y="132"/>
                  </a:lnTo>
                  <a:lnTo>
                    <a:pt x="154" y="135"/>
                  </a:lnTo>
                  <a:lnTo>
                    <a:pt x="163" y="140"/>
                  </a:lnTo>
                  <a:lnTo>
                    <a:pt x="179" y="137"/>
                  </a:lnTo>
                  <a:lnTo>
                    <a:pt x="191" y="135"/>
                  </a:lnTo>
                  <a:lnTo>
                    <a:pt x="201" y="135"/>
                  </a:lnTo>
                  <a:lnTo>
                    <a:pt x="211" y="137"/>
                  </a:lnTo>
                  <a:lnTo>
                    <a:pt x="219" y="140"/>
                  </a:lnTo>
                  <a:lnTo>
                    <a:pt x="230" y="144"/>
                  </a:lnTo>
                  <a:lnTo>
                    <a:pt x="241" y="147"/>
                  </a:lnTo>
                  <a:lnTo>
                    <a:pt x="257" y="152"/>
                  </a:lnTo>
                  <a:lnTo>
                    <a:pt x="280" y="145"/>
                  </a:lnTo>
                  <a:lnTo>
                    <a:pt x="299" y="138"/>
                  </a:lnTo>
                  <a:lnTo>
                    <a:pt x="313" y="131"/>
                  </a:lnTo>
                  <a:lnTo>
                    <a:pt x="321" y="123"/>
                  </a:lnTo>
                  <a:lnTo>
                    <a:pt x="327" y="113"/>
                  </a:lnTo>
                  <a:lnTo>
                    <a:pt x="327" y="105"/>
                  </a:lnTo>
                  <a:lnTo>
                    <a:pt x="325" y="95"/>
                  </a:lnTo>
                  <a:lnTo>
                    <a:pt x="319" y="85"/>
                  </a:lnTo>
                  <a:lnTo>
                    <a:pt x="309" y="76"/>
                  </a:lnTo>
                  <a:lnTo>
                    <a:pt x="298" y="65"/>
                  </a:lnTo>
                  <a:lnTo>
                    <a:pt x="284" y="54"/>
                  </a:lnTo>
                  <a:lnTo>
                    <a:pt x="267" y="44"/>
                  </a:lnTo>
                  <a:lnTo>
                    <a:pt x="248" y="33"/>
                  </a:lnTo>
                  <a:lnTo>
                    <a:pt x="228" y="23"/>
                  </a:lnTo>
                  <a:lnTo>
                    <a:pt x="208" y="11"/>
                  </a:lnTo>
                  <a:lnTo>
                    <a:pt x="186" y="0"/>
                  </a:lnTo>
                  <a:lnTo>
                    <a:pt x="0" y="94"/>
                  </a:lnTo>
                  <a:lnTo>
                    <a:pt x="10" y="95"/>
                  </a:lnTo>
                  <a:lnTo>
                    <a:pt x="22" y="98"/>
                  </a:lnTo>
                  <a:lnTo>
                    <a:pt x="35" y="101"/>
                  </a:lnTo>
                  <a:lnTo>
                    <a:pt x="47" y="106"/>
                  </a:lnTo>
                  <a:lnTo>
                    <a:pt x="60" y="111"/>
                  </a:lnTo>
                  <a:lnTo>
                    <a:pt x="72" y="114"/>
                  </a:lnTo>
                  <a:lnTo>
                    <a:pt x="84" y="117"/>
                  </a:lnTo>
                  <a:lnTo>
                    <a:pt x="93" y="1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7698" name="Freeform 146"/>
            <p:cNvSpPr>
              <a:spLocks/>
            </p:cNvSpPr>
            <p:nvPr/>
          </p:nvSpPr>
          <p:spPr bwMode="auto">
            <a:xfrm>
              <a:off x="4484" y="2278"/>
              <a:ext cx="69" cy="24"/>
            </a:xfrm>
            <a:custGeom>
              <a:avLst/>
              <a:gdLst>
                <a:gd name="T0" fmla="*/ 34 w 412"/>
                <a:gd name="T1" fmla="*/ 57 h 141"/>
                <a:gd name="T2" fmla="*/ 63 w 412"/>
                <a:gd name="T3" fmla="*/ 59 h 141"/>
                <a:gd name="T4" fmla="*/ 85 w 412"/>
                <a:gd name="T5" fmla="*/ 65 h 141"/>
                <a:gd name="T6" fmla="*/ 102 w 412"/>
                <a:gd name="T7" fmla="*/ 72 h 141"/>
                <a:gd name="T8" fmla="*/ 115 w 412"/>
                <a:gd name="T9" fmla="*/ 81 h 141"/>
                <a:gd name="T10" fmla="*/ 129 w 412"/>
                <a:gd name="T11" fmla="*/ 85 h 141"/>
                <a:gd name="T12" fmla="*/ 145 w 412"/>
                <a:gd name="T13" fmla="*/ 86 h 141"/>
                <a:gd name="T14" fmla="*/ 166 w 412"/>
                <a:gd name="T15" fmla="*/ 82 h 141"/>
                <a:gd name="T16" fmla="*/ 197 w 412"/>
                <a:gd name="T17" fmla="*/ 69 h 141"/>
                <a:gd name="T18" fmla="*/ 264 w 412"/>
                <a:gd name="T19" fmla="*/ 101 h 141"/>
                <a:gd name="T20" fmla="*/ 318 w 412"/>
                <a:gd name="T21" fmla="*/ 123 h 141"/>
                <a:gd name="T22" fmla="*/ 358 w 412"/>
                <a:gd name="T23" fmla="*/ 136 h 141"/>
                <a:gd name="T24" fmla="*/ 386 w 412"/>
                <a:gd name="T25" fmla="*/ 141 h 141"/>
                <a:gd name="T26" fmla="*/ 404 w 412"/>
                <a:gd name="T27" fmla="*/ 139 h 141"/>
                <a:gd name="T28" fmla="*/ 412 w 412"/>
                <a:gd name="T29" fmla="*/ 131 h 141"/>
                <a:gd name="T30" fmla="*/ 412 w 412"/>
                <a:gd name="T31" fmla="*/ 119 h 141"/>
                <a:gd name="T32" fmla="*/ 405 w 412"/>
                <a:gd name="T33" fmla="*/ 104 h 141"/>
                <a:gd name="T34" fmla="*/ 393 w 412"/>
                <a:gd name="T35" fmla="*/ 88 h 141"/>
                <a:gd name="T36" fmla="*/ 376 w 412"/>
                <a:gd name="T37" fmla="*/ 69 h 141"/>
                <a:gd name="T38" fmla="*/ 356 w 412"/>
                <a:gd name="T39" fmla="*/ 50 h 141"/>
                <a:gd name="T40" fmla="*/ 332 w 412"/>
                <a:gd name="T41" fmla="*/ 34 h 141"/>
                <a:gd name="T42" fmla="*/ 309 w 412"/>
                <a:gd name="T43" fmla="*/ 18 h 141"/>
                <a:gd name="T44" fmla="*/ 286 w 412"/>
                <a:gd name="T45" fmla="*/ 8 h 141"/>
                <a:gd name="T46" fmla="*/ 264 w 412"/>
                <a:gd name="T47" fmla="*/ 1 h 141"/>
                <a:gd name="T48" fmla="*/ 245 w 412"/>
                <a:gd name="T49" fmla="*/ 0 h 141"/>
                <a:gd name="T50" fmla="*/ 237 w 412"/>
                <a:gd name="T51" fmla="*/ 1 h 141"/>
                <a:gd name="T52" fmla="*/ 223 w 412"/>
                <a:gd name="T53" fmla="*/ 2 h 141"/>
                <a:gd name="T54" fmla="*/ 204 w 412"/>
                <a:gd name="T55" fmla="*/ 5 h 141"/>
                <a:gd name="T56" fmla="*/ 182 w 412"/>
                <a:gd name="T57" fmla="*/ 9 h 141"/>
                <a:gd name="T58" fmla="*/ 157 w 412"/>
                <a:gd name="T59" fmla="*/ 12 h 141"/>
                <a:gd name="T60" fmla="*/ 130 w 412"/>
                <a:gd name="T61" fmla="*/ 18 h 141"/>
                <a:gd name="T62" fmla="*/ 104 w 412"/>
                <a:gd name="T63" fmla="*/ 23 h 141"/>
                <a:gd name="T64" fmla="*/ 78 w 412"/>
                <a:gd name="T65" fmla="*/ 28 h 141"/>
                <a:gd name="T66" fmla="*/ 54 w 412"/>
                <a:gd name="T67" fmla="*/ 34 h 141"/>
                <a:gd name="T68" fmla="*/ 33 w 412"/>
                <a:gd name="T69" fmla="*/ 38 h 141"/>
                <a:gd name="T70" fmla="*/ 16 w 412"/>
                <a:gd name="T71" fmla="*/ 44 h 141"/>
                <a:gd name="T72" fmla="*/ 4 w 412"/>
                <a:gd name="T73" fmla="*/ 48 h 141"/>
                <a:gd name="T74" fmla="*/ 0 w 412"/>
                <a:gd name="T75" fmla="*/ 51 h 141"/>
                <a:gd name="T76" fmla="*/ 2 w 412"/>
                <a:gd name="T77" fmla="*/ 55 h 141"/>
                <a:gd name="T78" fmla="*/ 13 w 412"/>
                <a:gd name="T79" fmla="*/ 56 h 141"/>
                <a:gd name="T80" fmla="*/ 34 w 412"/>
                <a:gd name="T81" fmla="*/ 5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2" h="141">
                  <a:moveTo>
                    <a:pt x="34" y="57"/>
                  </a:moveTo>
                  <a:lnTo>
                    <a:pt x="63" y="59"/>
                  </a:lnTo>
                  <a:lnTo>
                    <a:pt x="85" y="65"/>
                  </a:lnTo>
                  <a:lnTo>
                    <a:pt x="102" y="72"/>
                  </a:lnTo>
                  <a:lnTo>
                    <a:pt x="115" y="81"/>
                  </a:lnTo>
                  <a:lnTo>
                    <a:pt x="129" y="85"/>
                  </a:lnTo>
                  <a:lnTo>
                    <a:pt x="145" y="86"/>
                  </a:lnTo>
                  <a:lnTo>
                    <a:pt x="166" y="82"/>
                  </a:lnTo>
                  <a:lnTo>
                    <a:pt x="197" y="69"/>
                  </a:lnTo>
                  <a:lnTo>
                    <a:pt x="264" y="101"/>
                  </a:lnTo>
                  <a:lnTo>
                    <a:pt x="318" y="123"/>
                  </a:lnTo>
                  <a:lnTo>
                    <a:pt x="358" y="136"/>
                  </a:lnTo>
                  <a:lnTo>
                    <a:pt x="386" y="141"/>
                  </a:lnTo>
                  <a:lnTo>
                    <a:pt x="404" y="139"/>
                  </a:lnTo>
                  <a:lnTo>
                    <a:pt x="412" y="131"/>
                  </a:lnTo>
                  <a:lnTo>
                    <a:pt x="412" y="119"/>
                  </a:lnTo>
                  <a:lnTo>
                    <a:pt x="405" y="104"/>
                  </a:lnTo>
                  <a:lnTo>
                    <a:pt x="393" y="88"/>
                  </a:lnTo>
                  <a:lnTo>
                    <a:pt x="376" y="69"/>
                  </a:lnTo>
                  <a:lnTo>
                    <a:pt x="356" y="50"/>
                  </a:lnTo>
                  <a:lnTo>
                    <a:pt x="332" y="34"/>
                  </a:lnTo>
                  <a:lnTo>
                    <a:pt x="309" y="18"/>
                  </a:lnTo>
                  <a:lnTo>
                    <a:pt x="286" y="8"/>
                  </a:lnTo>
                  <a:lnTo>
                    <a:pt x="264" y="1"/>
                  </a:lnTo>
                  <a:lnTo>
                    <a:pt x="245" y="0"/>
                  </a:lnTo>
                  <a:lnTo>
                    <a:pt x="237" y="1"/>
                  </a:lnTo>
                  <a:lnTo>
                    <a:pt x="223" y="2"/>
                  </a:lnTo>
                  <a:lnTo>
                    <a:pt x="204" y="5"/>
                  </a:lnTo>
                  <a:lnTo>
                    <a:pt x="182" y="9"/>
                  </a:lnTo>
                  <a:lnTo>
                    <a:pt x="157" y="12"/>
                  </a:lnTo>
                  <a:lnTo>
                    <a:pt x="130" y="18"/>
                  </a:lnTo>
                  <a:lnTo>
                    <a:pt x="104" y="23"/>
                  </a:lnTo>
                  <a:lnTo>
                    <a:pt x="78" y="28"/>
                  </a:lnTo>
                  <a:lnTo>
                    <a:pt x="54" y="34"/>
                  </a:lnTo>
                  <a:lnTo>
                    <a:pt x="33" y="38"/>
                  </a:lnTo>
                  <a:lnTo>
                    <a:pt x="16" y="44"/>
                  </a:lnTo>
                  <a:lnTo>
                    <a:pt x="4" y="48"/>
                  </a:lnTo>
                  <a:lnTo>
                    <a:pt x="0" y="51"/>
                  </a:lnTo>
                  <a:lnTo>
                    <a:pt x="2" y="55"/>
                  </a:lnTo>
                  <a:lnTo>
                    <a:pt x="13" y="56"/>
                  </a:lnTo>
                  <a:lnTo>
                    <a:pt x="34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38</a:t>
            </a:fld>
            <a:endParaRPr lang="en-US" dirty="0">
              <a:solidFill>
                <a:srgbClr val="FFFFFF"/>
              </a:solidFill>
            </a:endParaRPr>
          </a:p>
        </p:txBody>
      </p:sp>
      <p:pic>
        <p:nvPicPr>
          <p:cNvPr id="2050" name="Picture 2" descr="C:\Documents and Settings\amoore\Local Settings\Temporary Internet Files\Content.IE5\X3FJPXKE\MC900040430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30930" y="1676399"/>
            <a:ext cx="1715414" cy="1836115"/>
          </a:xfrm>
          <a:prstGeom prst="rect">
            <a:avLst/>
          </a:prstGeom>
          <a:ln w="88900" cap="sq" cmpd="thickThin">
            <a:solidFill>
              <a:srgbClr val="000000"/>
            </a:solidFill>
            <a:prstDash val="solid"/>
            <a:miter lim="800000"/>
          </a:ln>
          <a:effectLst>
            <a:innerShdw blurRad="76200">
              <a:srgbClr val="000000"/>
            </a:innerShdw>
          </a:effectLst>
        </p:spPr>
      </p:pic>
    </p:spTree>
    <p:extLst>
      <p:ext uri="{BB962C8B-B14F-4D97-AF65-F5344CB8AC3E}">
        <p14:creationId xmlns:p14="http://schemas.microsoft.com/office/powerpoint/2010/main" val="341392358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958347">
            <a:off x="5063322" y="2509413"/>
            <a:ext cx="1595944" cy="12001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0755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-18738"/>
            <a:ext cx="9144000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  <a:endParaRPr lang="en-US" sz="48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075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339689"/>
            <a:ext cx="7848600" cy="4646612"/>
          </a:xfrm>
        </p:spPr>
        <p:txBody>
          <a:bodyPr/>
          <a:lstStyle/>
          <a:p>
            <a:pPr marL="400050" lvl="1" indent="0">
              <a:buNone/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When bathing the resident or providing a soak, </a:t>
            </a:r>
          </a:p>
          <a:p>
            <a:pPr marL="914400" lvl="1" indent="-514350">
              <a:buAutoNum type="arabicParenR"/>
            </a:pPr>
            <a:r>
              <a:rPr lang="en-US" sz="3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ASK THE </a:t>
            </a:r>
            <a:r>
              <a:rPr lang="en-US" sz="5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</a:t>
            </a:r>
            <a:r>
              <a:rPr lang="en-US" sz="3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TO FEEL THE WATER</a:t>
            </a:r>
            <a:endParaRPr lang="en-US" sz="32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914400" lvl="1" indent="-514350">
              <a:buAutoNum type="arabicParenR"/>
            </a:pPr>
            <a:r>
              <a:rPr lang="en-US" sz="32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AND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VERIFY</a:t>
            </a:r>
            <a:r>
              <a:rPr lang="en-US" sz="32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THAT THE TEMPERATURE OF THE WATER IS COMFORTABLE TO THEM</a:t>
            </a:r>
            <a:endParaRPr lang="en-US" sz="32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Freeform 1"/>
          <p:cNvSpPr/>
          <p:nvPr/>
        </p:nvSpPr>
        <p:spPr>
          <a:xfrm>
            <a:off x="4018844" y="2911042"/>
            <a:ext cx="4890776" cy="3218825"/>
          </a:xfrm>
          <a:custGeom>
            <a:avLst/>
            <a:gdLst>
              <a:gd name="connsiteX0" fmla="*/ 0 w 4890776"/>
              <a:gd name="connsiteY0" fmla="*/ 3218825 h 3218825"/>
              <a:gd name="connsiteX1" fmla="*/ 4809067 w 4890776"/>
              <a:gd name="connsiteY1" fmla="*/ 1660958 h 3218825"/>
              <a:gd name="connsiteX2" fmla="*/ 2991556 w 4890776"/>
              <a:gd name="connsiteY2" fmla="*/ 1186825 h 3218825"/>
              <a:gd name="connsiteX3" fmla="*/ 2494845 w 4890776"/>
              <a:gd name="connsiteY3" fmla="*/ 1491 h 3218825"/>
              <a:gd name="connsiteX4" fmla="*/ 2381956 w 4890776"/>
              <a:gd name="connsiteY4" fmla="*/ 904602 h 3218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90776" h="3218825">
                <a:moveTo>
                  <a:pt x="0" y="3218825"/>
                </a:moveTo>
                <a:cubicBezTo>
                  <a:pt x="2155237" y="2609225"/>
                  <a:pt x="4310474" y="1999625"/>
                  <a:pt x="4809067" y="1660958"/>
                </a:cubicBezTo>
                <a:cubicBezTo>
                  <a:pt x="5307660" y="1322291"/>
                  <a:pt x="3377260" y="1463403"/>
                  <a:pt x="2991556" y="1186825"/>
                </a:cubicBezTo>
                <a:cubicBezTo>
                  <a:pt x="2605852" y="910247"/>
                  <a:pt x="2596445" y="48528"/>
                  <a:pt x="2494845" y="1491"/>
                </a:cubicBezTo>
                <a:cubicBezTo>
                  <a:pt x="2393245" y="-45546"/>
                  <a:pt x="2430875" y="1036306"/>
                  <a:pt x="2381956" y="904602"/>
                </a:cubicBezTo>
              </a:path>
            </a:pathLst>
          </a:cu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2051" name="Picture 3" descr="C:\Documents and Settings\amoore\Local Settings\Temporary Internet Files\Content.IE5\KX2ZS5IN\MC900105192[1].wmf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39000" y="5486400"/>
            <a:ext cx="1318012" cy="9998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39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699230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28600" y="228600"/>
            <a:ext cx="2743200" cy="1524000"/>
          </a:xfrm>
        </p:spPr>
        <p:txBody>
          <a:bodyPr>
            <a:normAutofit fontScale="90000"/>
          </a:bodyPr>
          <a:lstStyle/>
          <a:p>
            <a:pPr algn="l">
              <a:defRPr/>
            </a:pPr>
            <a: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  <a:t>The  </a:t>
            </a:r>
            <a:b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</a:br>
            <a: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  <a:t>Bottom  </a:t>
            </a:r>
            <a:b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</a:br>
            <a:r>
              <a:rPr lang="en-US" dirty="0" smtClean="0">
                <a:solidFill>
                  <a:srgbClr val="FFC000"/>
                </a:solidFill>
                <a:latin typeface="Showcard Gothic" pitchFamily="82" charset="0"/>
              </a:rPr>
              <a:t>Line</a:t>
            </a:r>
            <a:endParaRPr lang="en-US" dirty="0">
              <a:solidFill>
                <a:srgbClr val="FFC000"/>
              </a:solidFill>
              <a:latin typeface="Showcard Gothic" pitchFamily="82" charset="0"/>
            </a:endParaRPr>
          </a:p>
        </p:txBody>
      </p:sp>
      <p:cxnSp>
        <p:nvCxnSpPr>
          <p:cNvPr id="8" name="Straight Connector 7"/>
          <p:cNvCxnSpPr/>
          <p:nvPr/>
        </p:nvCxnSpPr>
        <p:spPr>
          <a:xfrm>
            <a:off x="7010400" y="1143000"/>
            <a:ext cx="1371600" cy="487680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381000" y="1981200"/>
            <a:ext cx="1143000" cy="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381000" y="1981200"/>
            <a:ext cx="0" cy="3733800"/>
          </a:xfrm>
          <a:prstGeom prst="line">
            <a:avLst/>
          </a:prstGeom>
          <a:ln w="38100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Elbow Connector 36"/>
          <p:cNvCxnSpPr/>
          <p:nvPr/>
        </p:nvCxnSpPr>
        <p:spPr>
          <a:xfrm rot="16200000" flipH="1">
            <a:off x="895350" y="5772150"/>
            <a:ext cx="304800" cy="190500"/>
          </a:xfrm>
          <a:prstGeom prst="bentConnector3">
            <a:avLst>
              <a:gd name="adj1" fmla="val 9375"/>
            </a:avLst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Right Arrow 53"/>
          <p:cNvSpPr/>
          <p:nvPr/>
        </p:nvSpPr>
        <p:spPr>
          <a:xfrm>
            <a:off x="381000" y="3276600"/>
            <a:ext cx="1676400" cy="3276600"/>
          </a:xfrm>
          <a:prstGeom prst="rightArrow">
            <a:avLst/>
          </a:prstGeom>
          <a:solidFill>
            <a:srgbClr val="FFC000"/>
          </a:solidFill>
          <a:ln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sp>
        <p:nvSpPr>
          <p:cNvPr id="3" name="TextBox 2"/>
          <p:cNvSpPr txBox="1"/>
          <p:nvPr/>
        </p:nvSpPr>
        <p:spPr>
          <a:xfrm>
            <a:off x="2209800" y="4730234"/>
            <a:ext cx="647700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Prevention, Prevention, Prevention, Prevention, Prevention, Prevention,</a:t>
            </a:r>
          </a:p>
          <a:p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Prevention, 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Prevention, </a:t>
            </a:r>
            <a:r>
              <a:rPr lang="en-US" sz="28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Prevention.</a:t>
            </a:r>
            <a:endParaRPr lang="en-US" sz="2800" b="1" dirty="0"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Down Arrow 3"/>
          <p:cNvSpPr/>
          <p:nvPr/>
        </p:nvSpPr>
        <p:spPr>
          <a:xfrm>
            <a:off x="3200400" y="412044"/>
            <a:ext cx="3581400" cy="4191000"/>
          </a:xfrm>
          <a:prstGeom prst="downArrow">
            <a:avLst/>
          </a:prstGeom>
          <a:solidFill>
            <a:srgbClr val="FFCC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695600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96963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  <a:endParaRPr lang="en-US" sz="4800" dirty="0"/>
          </a:p>
        </p:txBody>
      </p:sp>
      <p:sp>
        <p:nvSpPr>
          <p:cNvPr id="1740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81000" y="1798638"/>
            <a:ext cx="5181600" cy="3810000"/>
          </a:xfrm>
        </p:spPr>
        <p:txBody>
          <a:bodyPr/>
          <a:lstStyle/>
          <a:p>
            <a:pPr marL="284163" indent="-284163"/>
            <a:r>
              <a:rPr lang="en-US" sz="3600" dirty="0"/>
              <a:t>Provide assistance at mealtime to prevent spilling hot liquids</a:t>
            </a:r>
          </a:p>
          <a:p>
            <a:pPr marL="284163" indent="-284163"/>
            <a:r>
              <a:rPr lang="en-US" sz="3600" dirty="0"/>
              <a:t>Use facility equipment according to written policies </a:t>
            </a:r>
          </a:p>
        </p:txBody>
      </p:sp>
      <p:grpSp>
        <p:nvGrpSpPr>
          <p:cNvPr id="174084" name="Group 4"/>
          <p:cNvGrpSpPr>
            <a:grpSpLocks/>
          </p:cNvGrpSpPr>
          <p:nvPr/>
        </p:nvGrpSpPr>
        <p:grpSpPr bwMode="auto">
          <a:xfrm>
            <a:off x="6019800" y="1722438"/>
            <a:ext cx="2362200" cy="3962400"/>
            <a:chOff x="5056" y="1023"/>
            <a:chExt cx="1638" cy="2486"/>
          </a:xfrm>
        </p:grpSpPr>
        <p:grpSp>
          <p:nvGrpSpPr>
            <p:cNvPr id="174085" name="Group 5"/>
            <p:cNvGrpSpPr>
              <a:grpSpLocks/>
            </p:cNvGrpSpPr>
            <p:nvPr/>
          </p:nvGrpSpPr>
          <p:grpSpPr bwMode="auto">
            <a:xfrm>
              <a:off x="5156" y="1113"/>
              <a:ext cx="1538" cy="2364"/>
              <a:chOff x="8655" y="884"/>
              <a:chExt cx="2695" cy="3900"/>
            </a:xfrm>
          </p:grpSpPr>
          <p:sp>
            <p:nvSpPr>
              <p:cNvPr id="174086" name="Freeform 6"/>
              <p:cNvSpPr>
                <a:spLocks/>
              </p:cNvSpPr>
              <p:nvPr/>
            </p:nvSpPr>
            <p:spPr bwMode="auto">
              <a:xfrm>
                <a:off x="8698" y="2298"/>
                <a:ext cx="1283" cy="767"/>
              </a:xfrm>
              <a:custGeom>
                <a:avLst/>
                <a:gdLst>
                  <a:gd name="T0" fmla="*/ 36 w 1283"/>
                  <a:gd name="T1" fmla="*/ 212 h 767"/>
                  <a:gd name="T2" fmla="*/ 5 w 1283"/>
                  <a:gd name="T3" fmla="*/ 272 h 767"/>
                  <a:gd name="T4" fmla="*/ 0 w 1283"/>
                  <a:gd name="T5" fmla="*/ 308 h 767"/>
                  <a:gd name="T6" fmla="*/ 8 w 1283"/>
                  <a:gd name="T7" fmla="*/ 386 h 767"/>
                  <a:gd name="T8" fmla="*/ 30 w 1283"/>
                  <a:gd name="T9" fmla="*/ 457 h 767"/>
                  <a:gd name="T10" fmla="*/ 66 w 1283"/>
                  <a:gd name="T11" fmla="*/ 522 h 767"/>
                  <a:gd name="T12" fmla="*/ 112 w 1283"/>
                  <a:gd name="T13" fmla="*/ 580 h 767"/>
                  <a:gd name="T14" fmla="*/ 167 w 1283"/>
                  <a:gd name="T15" fmla="*/ 631 h 767"/>
                  <a:gd name="T16" fmla="*/ 231 w 1283"/>
                  <a:gd name="T17" fmla="*/ 674 h 767"/>
                  <a:gd name="T18" fmla="*/ 302 w 1283"/>
                  <a:gd name="T19" fmla="*/ 709 h 767"/>
                  <a:gd name="T20" fmla="*/ 375 w 1283"/>
                  <a:gd name="T21" fmla="*/ 734 h 767"/>
                  <a:gd name="T22" fmla="*/ 482 w 1283"/>
                  <a:gd name="T23" fmla="*/ 760 h 767"/>
                  <a:gd name="T24" fmla="*/ 654 w 1283"/>
                  <a:gd name="T25" fmla="*/ 765 h 767"/>
                  <a:gd name="T26" fmla="*/ 748 w 1283"/>
                  <a:gd name="T27" fmla="*/ 755 h 767"/>
                  <a:gd name="T28" fmla="*/ 839 w 1283"/>
                  <a:gd name="T29" fmla="*/ 734 h 767"/>
                  <a:gd name="T30" fmla="*/ 956 w 1283"/>
                  <a:gd name="T31" fmla="*/ 692 h 767"/>
                  <a:gd name="T32" fmla="*/ 1037 w 1283"/>
                  <a:gd name="T33" fmla="*/ 651 h 767"/>
                  <a:gd name="T34" fmla="*/ 1088 w 1283"/>
                  <a:gd name="T35" fmla="*/ 618 h 767"/>
                  <a:gd name="T36" fmla="*/ 1131 w 1283"/>
                  <a:gd name="T37" fmla="*/ 580 h 767"/>
                  <a:gd name="T38" fmla="*/ 1189 w 1283"/>
                  <a:gd name="T39" fmla="*/ 520 h 767"/>
                  <a:gd name="T40" fmla="*/ 1235 w 1283"/>
                  <a:gd name="T41" fmla="*/ 449 h 767"/>
                  <a:gd name="T42" fmla="*/ 1268 w 1283"/>
                  <a:gd name="T43" fmla="*/ 371 h 767"/>
                  <a:gd name="T44" fmla="*/ 1283 w 1283"/>
                  <a:gd name="T45" fmla="*/ 283 h 767"/>
                  <a:gd name="T46" fmla="*/ 1280 w 1283"/>
                  <a:gd name="T47" fmla="*/ 209 h 767"/>
                  <a:gd name="T48" fmla="*/ 1268 w 1283"/>
                  <a:gd name="T49" fmla="*/ 141 h 767"/>
                  <a:gd name="T50" fmla="*/ 1242 w 1283"/>
                  <a:gd name="T51" fmla="*/ 83 h 767"/>
                  <a:gd name="T52" fmla="*/ 1204 w 1283"/>
                  <a:gd name="T53" fmla="*/ 35 h 767"/>
                  <a:gd name="T54" fmla="*/ 1164 w 1283"/>
                  <a:gd name="T55" fmla="*/ 10 h 767"/>
                  <a:gd name="T56" fmla="*/ 1136 w 1283"/>
                  <a:gd name="T57" fmla="*/ 0 h 767"/>
                  <a:gd name="T58" fmla="*/ 1083 w 1283"/>
                  <a:gd name="T59" fmla="*/ 0 h 767"/>
                  <a:gd name="T60" fmla="*/ 996 w 1283"/>
                  <a:gd name="T61" fmla="*/ 12 h 767"/>
                  <a:gd name="T62" fmla="*/ 893 w 1283"/>
                  <a:gd name="T63" fmla="*/ 40 h 767"/>
                  <a:gd name="T64" fmla="*/ 791 w 1283"/>
                  <a:gd name="T65" fmla="*/ 68 h 767"/>
                  <a:gd name="T66" fmla="*/ 735 w 1283"/>
                  <a:gd name="T67" fmla="*/ 78 h 767"/>
                  <a:gd name="T68" fmla="*/ 642 w 1283"/>
                  <a:gd name="T69" fmla="*/ 81 h 767"/>
                  <a:gd name="T70" fmla="*/ 565 w 1283"/>
                  <a:gd name="T71" fmla="*/ 68 h 767"/>
                  <a:gd name="T72" fmla="*/ 472 w 1283"/>
                  <a:gd name="T73" fmla="*/ 40 h 767"/>
                  <a:gd name="T74" fmla="*/ 378 w 1283"/>
                  <a:gd name="T75" fmla="*/ 12 h 767"/>
                  <a:gd name="T76" fmla="*/ 299 w 1283"/>
                  <a:gd name="T77" fmla="*/ 0 h 767"/>
                  <a:gd name="T78" fmla="*/ 238 w 1283"/>
                  <a:gd name="T79" fmla="*/ 5 h 767"/>
                  <a:gd name="T80" fmla="*/ 205 w 1283"/>
                  <a:gd name="T81" fmla="*/ 17 h 767"/>
                  <a:gd name="T82" fmla="*/ 142 w 1283"/>
                  <a:gd name="T83" fmla="*/ 60 h 767"/>
                  <a:gd name="T84" fmla="*/ 69 w 1283"/>
                  <a:gd name="T85" fmla="*/ 149 h 7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283" h="767">
                    <a:moveTo>
                      <a:pt x="51" y="179"/>
                    </a:moveTo>
                    <a:lnTo>
                      <a:pt x="46" y="197"/>
                    </a:lnTo>
                    <a:lnTo>
                      <a:pt x="36" y="212"/>
                    </a:lnTo>
                    <a:lnTo>
                      <a:pt x="20" y="242"/>
                    </a:lnTo>
                    <a:lnTo>
                      <a:pt x="13" y="257"/>
                    </a:lnTo>
                    <a:lnTo>
                      <a:pt x="5" y="272"/>
                    </a:lnTo>
                    <a:lnTo>
                      <a:pt x="3" y="290"/>
                    </a:lnTo>
                    <a:lnTo>
                      <a:pt x="0" y="298"/>
                    </a:lnTo>
                    <a:lnTo>
                      <a:pt x="0" y="308"/>
                    </a:lnTo>
                    <a:lnTo>
                      <a:pt x="0" y="336"/>
                    </a:lnTo>
                    <a:lnTo>
                      <a:pt x="3" y="361"/>
                    </a:lnTo>
                    <a:lnTo>
                      <a:pt x="8" y="386"/>
                    </a:lnTo>
                    <a:lnTo>
                      <a:pt x="13" y="411"/>
                    </a:lnTo>
                    <a:lnTo>
                      <a:pt x="20" y="434"/>
                    </a:lnTo>
                    <a:lnTo>
                      <a:pt x="30" y="457"/>
                    </a:lnTo>
                    <a:lnTo>
                      <a:pt x="41" y="479"/>
                    </a:lnTo>
                    <a:lnTo>
                      <a:pt x="51" y="500"/>
                    </a:lnTo>
                    <a:lnTo>
                      <a:pt x="66" y="522"/>
                    </a:lnTo>
                    <a:lnTo>
                      <a:pt x="79" y="543"/>
                    </a:lnTo>
                    <a:lnTo>
                      <a:pt x="94" y="560"/>
                    </a:lnTo>
                    <a:lnTo>
                      <a:pt x="112" y="580"/>
                    </a:lnTo>
                    <a:lnTo>
                      <a:pt x="129" y="598"/>
                    </a:lnTo>
                    <a:lnTo>
                      <a:pt x="147" y="613"/>
                    </a:lnTo>
                    <a:lnTo>
                      <a:pt x="167" y="631"/>
                    </a:lnTo>
                    <a:lnTo>
                      <a:pt x="188" y="646"/>
                    </a:lnTo>
                    <a:lnTo>
                      <a:pt x="208" y="659"/>
                    </a:lnTo>
                    <a:lnTo>
                      <a:pt x="231" y="674"/>
                    </a:lnTo>
                    <a:lnTo>
                      <a:pt x="254" y="686"/>
                    </a:lnTo>
                    <a:lnTo>
                      <a:pt x="276" y="697"/>
                    </a:lnTo>
                    <a:lnTo>
                      <a:pt x="302" y="709"/>
                    </a:lnTo>
                    <a:lnTo>
                      <a:pt x="325" y="719"/>
                    </a:lnTo>
                    <a:lnTo>
                      <a:pt x="350" y="727"/>
                    </a:lnTo>
                    <a:lnTo>
                      <a:pt x="375" y="734"/>
                    </a:lnTo>
                    <a:lnTo>
                      <a:pt x="403" y="742"/>
                    </a:lnTo>
                    <a:lnTo>
                      <a:pt x="429" y="750"/>
                    </a:lnTo>
                    <a:lnTo>
                      <a:pt x="482" y="760"/>
                    </a:lnTo>
                    <a:lnTo>
                      <a:pt x="535" y="765"/>
                    </a:lnTo>
                    <a:lnTo>
                      <a:pt x="591" y="767"/>
                    </a:lnTo>
                    <a:lnTo>
                      <a:pt x="654" y="765"/>
                    </a:lnTo>
                    <a:lnTo>
                      <a:pt x="685" y="762"/>
                    </a:lnTo>
                    <a:lnTo>
                      <a:pt x="715" y="757"/>
                    </a:lnTo>
                    <a:lnTo>
                      <a:pt x="748" y="755"/>
                    </a:lnTo>
                    <a:lnTo>
                      <a:pt x="778" y="747"/>
                    </a:lnTo>
                    <a:lnTo>
                      <a:pt x="809" y="742"/>
                    </a:lnTo>
                    <a:lnTo>
                      <a:pt x="839" y="734"/>
                    </a:lnTo>
                    <a:lnTo>
                      <a:pt x="900" y="714"/>
                    </a:lnTo>
                    <a:lnTo>
                      <a:pt x="928" y="704"/>
                    </a:lnTo>
                    <a:lnTo>
                      <a:pt x="956" y="692"/>
                    </a:lnTo>
                    <a:lnTo>
                      <a:pt x="984" y="679"/>
                    </a:lnTo>
                    <a:lnTo>
                      <a:pt x="1012" y="666"/>
                    </a:lnTo>
                    <a:lnTo>
                      <a:pt x="1037" y="651"/>
                    </a:lnTo>
                    <a:lnTo>
                      <a:pt x="1062" y="636"/>
                    </a:lnTo>
                    <a:lnTo>
                      <a:pt x="1075" y="626"/>
                    </a:lnTo>
                    <a:lnTo>
                      <a:pt x="1088" y="618"/>
                    </a:lnTo>
                    <a:lnTo>
                      <a:pt x="1098" y="608"/>
                    </a:lnTo>
                    <a:lnTo>
                      <a:pt x="1111" y="601"/>
                    </a:lnTo>
                    <a:lnTo>
                      <a:pt x="1131" y="580"/>
                    </a:lnTo>
                    <a:lnTo>
                      <a:pt x="1151" y="563"/>
                    </a:lnTo>
                    <a:lnTo>
                      <a:pt x="1171" y="543"/>
                    </a:lnTo>
                    <a:lnTo>
                      <a:pt x="1189" y="520"/>
                    </a:lnTo>
                    <a:lnTo>
                      <a:pt x="1207" y="497"/>
                    </a:lnTo>
                    <a:lnTo>
                      <a:pt x="1222" y="474"/>
                    </a:lnTo>
                    <a:lnTo>
                      <a:pt x="1235" y="449"/>
                    </a:lnTo>
                    <a:lnTo>
                      <a:pt x="1247" y="424"/>
                    </a:lnTo>
                    <a:lnTo>
                      <a:pt x="1258" y="399"/>
                    </a:lnTo>
                    <a:lnTo>
                      <a:pt x="1268" y="371"/>
                    </a:lnTo>
                    <a:lnTo>
                      <a:pt x="1273" y="343"/>
                    </a:lnTo>
                    <a:lnTo>
                      <a:pt x="1278" y="313"/>
                    </a:lnTo>
                    <a:lnTo>
                      <a:pt x="1283" y="283"/>
                    </a:lnTo>
                    <a:lnTo>
                      <a:pt x="1283" y="252"/>
                    </a:lnTo>
                    <a:lnTo>
                      <a:pt x="1283" y="230"/>
                    </a:lnTo>
                    <a:lnTo>
                      <a:pt x="1280" y="209"/>
                    </a:lnTo>
                    <a:lnTo>
                      <a:pt x="1278" y="187"/>
                    </a:lnTo>
                    <a:lnTo>
                      <a:pt x="1273" y="164"/>
                    </a:lnTo>
                    <a:lnTo>
                      <a:pt x="1268" y="141"/>
                    </a:lnTo>
                    <a:lnTo>
                      <a:pt x="1260" y="121"/>
                    </a:lnTo>
                    <a:lnTo>
                      <a:pt x="1253" y="101"/>
                    </a:lnTo>
                    <a:lnTo>
                      <a:pt x="1242" y="83"/>
                    </a:lnTo>
                    <a:lnTo>
                      <a:pt x="1232" y="65"/>
                    </a:lnTo>
                    <a:lnTo>
                      <a:pt x="1220" y="48"/>
                    </a:lnTo>
                    <a:lnTo>
                      <a:pt x="1204" y="35"/>
                    </a:lnTo>
                    <a:lnTo>
                      <a:pt x="1189" y="23"/>
                    </a:lnTo>
                    <a:lnTo>
                      <a:pt x="1174" y="12"/>
                    </a:lnTo>
                    <a:lnTo>
                      <a:pt x="1164" y="10"/>
                    </a:lnTo>
                    <a:lnTo>
                      <a:pt x="1156" y="5"/>
                    </a:lnTo>
                    <a:lnTo>
                      <a:pt x="1146" y="2"/>
                    </a:lnTo>
                    <a:lnTo>
                      <a:pt x="1136" y="0"/>
                    </a:lnTo>
                    <a:lnTo>
                      <a:pt x="1126" y="0"/>
                    </a:lnTo>
                    <a:lnTo>
                      <a:pt x="1116" y="0"/>
                    </a:lnTo>
                    <a:lnTo>
                      <a:pt x="1083" y="0"/>
                    </a:lnTo>
                    <a:lnTo>
                      <a:pt x="1052" y="2"/>
                    </a:lnTo>
                    <a:lnTo>
                      <a:pt x="1024" y="7"/>
                    </a:lnTo>
                    <a:lnTo>
                      <a:pt x="996" y="12"/>
                    </a:lnTo>
                    <a:lnTo>
                      <a:pt x="969" y="17"/>
                    </a:lnTo>
                    <a:lnTo>
                      <a:pt x="943" y="25"/>
                    </a:lnTo>
                    <a:lnTo>
                      <a:pt x="893" y="40"/>
                    </a:lnTo>
                    <a:lnTo>
                      <a:pt x="842" y="55"/>
                    </a:lnTo>
                    <a:lnTo>
                      <a:pt x="816" y="63"/>
                    </a:lnTo>
                    <a:lnTo>
                      <a:pt x="791" y="68"/>
                    </a:lnTo>
                    <a:lnTo>
                      <a:pt x="763" y="73"/>
                    </a:lnTo>
                    <a:lnTo>
                      <a:pt x="748" y="76"/>
                    </a:lnTo>
                    <a:lnTo>
                      <a:pt x="735" y="78"/>
                    </a:lnTo>
                    <a:lnTo>
                      <a:pt x="705" y="81"/>
                    </a:lnTo>
                    <a:lnTo>
                      <a:pt x="672" y="81"/>
                    </a:lnTo>
                    <a:lnTo>
                      <a:pt x="642" y="81"/>
                    </a:lnTo>
                    <a:lnTo>
                      <a:pt x="616" y="78"/>
                    </a:lnTo>
                    <a:lnTo>
                      <a:pt x="588" y="73"/>
                    </a:lnTo>
                    <a:lnTo>
                      <a:pt x="565" y="68"/>
                    </a:lnTo>
                    <a:lnTo>
                      <a:pt x="540" y="63"/>
                    </a:lnTo>
                    <a:lnTo>
                      <a:pt x="517" y="55"/>
                    </a:lnTo>
                    <a:lnTo>
                      <a:pt x="472" y="40"/>
                    </a:lnTo>
                    <a:lnTo>
                      <a:pt x="426" y="25"/>
                    </a:lnTo>
                    <a:lnTo>
                      <a:pt x="403" y="17"/>
                    </a:lnTo>
                    <a:lnTo>
                      <a:pt x="378" y="12"/>
                    </a:lnTo>
                    <a:lnTo>
                      <a:pt x="355" y="7"/>
                    </a:lnTo>
                    <a:lnTo>
                      <a:pt x="327" y="2"/>
                    </a:lnTo>
                    <a:lnTo>
                      <a:pt x="299" y="0"/>
                    </a:lnTo>
                    <a:lnTo>
                      <a:pt x="271" y="0"/>
                    </a:lnTo>
                    <a:lnTo>
                      <a:pt x="254" y="0"/>
                    </a:lnTo>
                    <a:lnTo>
                      <a:pt x="238" y="5"/>
                    </a:lnTo>
                    <a:lnTo>
                      <a:pt x="228" y="7"/>
                    </a:lnTo>
                    <a:lnTo>
                      <a:pt x="221" y="10"/>
                    </a:lnTo>
                    <a:lnTo>
                      <a:pt x="205" y="17"/>
                    </a:lnTo>
                    <a:lnTo>
                      <a:pt x="188" y="25"/>
                    </a:lnTo>
                    <a:lnTo>
                      <a:pt x="172" y="35"/>
                    </a:lnTo>
                    <a:lnTo>
                      <a:pt x="142" y="60"/>
                    </a:lnTo>
                    <a:lnTo>
                      <a:pt x="114" y="88"/>
                    </a:lnTo>
                    <a:lnTo>
                      <a:pt x="89" y="118"/>
                    </a:lnTo>
                    <a:lnTo>
                      <a:pt x="69" y="149"/>
                    </a:lnTo>
                    <a:lnTo>
                      <a:pt x="51" y="179"/>
                    </a:lnTo>
                    <a:close/>
                  </a:path>
                </a:pathLst>
              </a:custGeom>
              <a:solidFill>
                <a:srgbClr val="CD1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87" name="Freeform 7"/>
              <p:cNvSpPr>
                <a:spLocks/>
              </p:cNvSpPr>
              <p:nvPr/>
            </p:nvSpPr>
            <p:spPr bwMode="auto">
              <a:xfrm>
                <a:off x="8683" y="2472"/>
                <a:ext cx="81" cy="134"/>
              </a:xfrm>
              <a:custGeom>
                <a:avLst/>
                <a:gdLst>
                  <a:gd name="T0" fmla="*/ 81 w 81"/>
                  <a:gd name="T1" fmla="*/ 13 h 134"/>
                  <a:gd name="T2" fmla="*/ 73 w 81"/>
                  <a:gd name="T3" fmla="*/ 28 h 134"/>
                  <a:gd name="T4" fmla="*/ 66 w 81"/>
                  <a:gd name="T5" fmla="*/ 45 h 134"/>
                  <a:gd name="T6" fmla="*/ 48 w 81"/>
                  <a:gd name="T7" fmla="*/ 76 h 134"/>
                  <a:gd name="T8" fmla="*/ 40 w 81"/>
                  <a:gd name="T9" fmla="*/ 88 h 134"/>
                  <a:gd name="T10" fmla="*/ 35 w 81"/>
                  <a:gd name="T11" fmla="*/ 104 h 134"/>
                  <a:gd name="T12" fmla="*/ 30 w 81"/>
                  <a:gd name="T13" fmla="*/ 119 h 134"/>
                  <a:gd name="T14" fmla="*/ 30 w 81"/>
                  <a:gd name="T15" fmla="*/ 126 h 134"/>
                  <a:gd name="T16" fmla="*/ 30 w 81"/>
                  <a:gd name="T17" fmla="*/ 134 h 134"/>
                  <a:gd name="T18" fmla="*/ 0 w 81"/>
                  <a:gd name="T19" fmla="*/ 134 h 134"/>
                  <a:gd name="T20" fmla="*/ 0 w 81"/>
                  <a:gd name="T21" fmla="*/ 124 h 134"/>
                  <a:gd name="T22" fmla="*/ 2 w 81"/>
                  <a:gd name="T23" fmla="*/ 114 h 134"/>
                  <a:gd name="T24" fmla="*/ 7 w 81"/>
                  <a:gd name="T25" fmla="*/ 93 h 134"/>
                  <a:gd name="T26" fmla="*/ 13 w 81"/>
                  <a:gd name="T27" fmla="*/ 78 h 134"/>
                  <a:gd name="T28" fmla="*/ 20 w 81"/>
                  <a:gd name="T29" fmla="*/ 61 h 134"/>
                  <a:gd name="T30" fmla="*/ 38 w 81"/>
                  <a:gd name="T31" fmla="*/ 30 h 134"/>
                  <a:gd name="T32" fmla="*/ 45 w 81"/>
                  <a:gd name="T33" fmla="*/ 18 h 134"/>
                  <a:gd name="T34" fmla="*/ 53 w 81"/>
                  <a:gd name="T35" fmla="*/ 0 h 134"/>
                  <a:gd name="T36" fmla="*/ 81 w 81"/>
                  <a:gd name="T37" fmla="*/ 1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81" h="134">
                    <a:moveTo>
                      <a:pt x="81" y="13"/>
                    </a:moveTo>
                    <a:lnTo>
                      <a:pt x="73" y="28"/>
                    </a:lnTo>
                    <a:lnTo>
                      <a:pt x="66" y="45"/>
                    </a:lnTo>
                    <a:lnTo>
                      <a:pt x="48" y="76"/>
                    </a:lnTo>
                    <a:lnTo>
                      <a:pt x="40" y="88"/>
                    </a:lnTo>
                    <a:lnTo>
                      <a:pt x="35" y="104"/>
                    </a:lnTo>
                    <a:lnTo>
                      <a:pt x="30" y="119"/>
                    </a:lnTo>
                    <a:lnTo>
                      <a:pt x="30" y="126"/>
                    </a:lnTo>
                    <a:lnTo>
                      <a:pt x="30" y="134"/>
                    </a:lnTo>
                    <a:lnTo>
                      <a:pt x="0" y="134"/>
                    </a:lnTo>
                    <a:lnTo>
                      <a:pt x="0" y="124"/>
                    </a:lnTo>
                    <a:lnTo>
                      <a:pt x="2" y="114"/>
                    </a:lnTo>
                    <a:lnTo>
                      <a:pt x="7" y="93"/>
                    </a:lnTo>
                    <a:lnTo>
                      <a:pt x="13" y="78"/>
                    </a:lnTo>
                    <a:lnTo>
                      <a:pt x="20" y="61"/>
                    </a:lnTo>
                    <a:lnTo>
                      <a:pt x="38" y="30"/>
                    </a:lnTo>
                    <a:lnTo>
                      <a:pt x="45" y="18"/>
                    </a:lnTo>
                    <a:lnTo>
                      <a:pt x="53" y="0"/>
                    </a:lnTo>
                    <a:lnTo>
                      <a:pt x="81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88" name="Freeform 8"/>
              <p:cNvSpPr>
                <a:spLocks/>
              </p:cNvSpPr>
              <p:nvPr/>
            </p:nvSpPr>
            <p:spPr bwMode="auto">
              <a:xfrm>
                <a:off x="8683" y="2606"/>
                <a:ext cx="606" cy="474"/>
              </a:xfrm>
              <a:custGeom>
                <a:avLst/>
                <a:gdLst>
                  <a:gd name="T0" fmla="*/ 30 w 606"/>
                  <a:gd name="T1" fmla="*/ 0 h 474"/>
                  <a:gd name="T2" fmla="*/ 30 w 606"/>
                  <a:gd name="T3" fmla="*/ 25 h 474"/>
                  <a:gd name="T4" fmla="*/ 33 w 606"/>
                  <a:gd name="T5" fmla="*/ 50 h 474"/>
                  <a:gd name="T6" fmla="*/ 38 w 606"/>
                  <a:gd name="T7" fmla="*/ 76 h 474"/>
                  <a:gd name="T8" fmla="*/ 43 w 606"/>
                  <a:gd name="T9" fmla="*/ 98 h 474"/>
                  <a:gd name="T10" fmla="*/ 51 w 606"/>
                  <a:gd name="T11" fmla="*/ 121 h 474"/>
                  <a:gd name="T12" fmla="*/ 58 w 606"/>
                  <a:gd name="T13" fmla="*/ 144 h 474"/>
                  <a:gd name="T14" fmla="*/ 68 w 606"/>
                  <a:gd name="T15" fmla="*/ 164 h 474"/>
                  <a:gd name="T16" fmla="*/ 81 w 606"/>
                  <a:gd name="T17" fmla="*/ 187 h 474"/>
                  <a:gd name="T18" fmla="*/ 94 w 606"/>
                  <a:gd name="T19" fmla="*/ 204 h 474"/>
                  <a:gd name="T20" fmla="*/ 106 w 606"/>
                  <a:gd name="T21" fmla="*/ 224 h 474"/>
                  <a:gd name="T22" fmla="*/ 122 w 606"/>
                  <a:gd name="T23" fmla="*/ 242 h 474"/>
                  <a:gd name="T24" fmla="*/ 137 w 606"/>
                  <a:gd name="T25" fmla="*/ 262 h 474"/>
                  <a:gd name="T26" fmla="*/ 155 w 606"/>
                  <a:gd name="T27" fmla="*/ 278 h 474"/>
                  <a:gd name="T28" fmla="*/ 172 w 606"/>
                  <a:gd name="T29" fmla="*/ 295 h 474"/>
                  <a:gd name="T30" fmla="*/ 190 w 606"/>
                  <a:gd name="T31" fmla="*/ 310 h 474"/>
                  <a:gd name="T32" fmla="*/ 210 w 606"/>
                  <a:gd name="T33" fmla="*/ 325 h 474"/>
                  <a:gd name="T34" fmla="*/ 231 w 606"/>
                  <a:gd name="T35" fmla="*/ 338 h 474"/>
                  <a:gd name="T36" fmla="*/ 253 w 606"/>
                  <a:gd name="T37" fmla="*/ 353 h 474"/>
                  <a:gd name="T38" fmla="*/ 276 w 606"/>
                  <a:gd name="T39" fmla="*/ 363 h 474"/>
                  <a:gd name="T40" fmla="*/ 299 w 606"/>
                  <a:gd name="T41" fmla="*/ 376 h 474"/>
                  <a:gd name="T42" fmla="*/ 322 w 606"/>
                  <a:gd name="T43" fmla="*/ 386 h 474"/>
                  <a:gd name="T44" fmla="*/ 345 w 606"/>
                  <a:gd name="T45" fmla="*/ 396 h 474"/>
                  <a:gd name="T46" fmla="*/ 370 w 606"/>
                  <a:gd name="T47" fmla="*/ 406 h 474"/>
                  <a:gd name="T48" fmla="*/ 395 w 606"/>
                  <a:gd name="T49" fmla="*/ 414 h 474"/>
                  <a:gd name="T50" fmla="*/ 421 w 606"/>
                  <a:gd name="T51" fmla="*/ 419 h 474"/>
                  <a:gd name="T52" fmla="*/ 446 w 606"/>
                  <a:gd name="T53" fmla="*/ 426 h 474"/>
                  <a:gd name="T54" fmla="*/ 499 w 606"/>
                  <a:gd name="T55" fmla="*/ 437 h 474"/>
                  <a:gd name="T56" fmla="*/ 553 w 606"/>
                  <a:gd name="T57" fmla="*/ 442 h 474"/>
                  <a:gd name="T58" fmla="*/ 606 w 606"/>
                  <a:gd name="T59" fmla="*/ 444 h 474"/>
                  <a:gd name="T60" fmla="*/ 603 w 606"/>
                  <a:gd name="T61" fmla="*/ 474 h 474"/>
                  <a:gd name="T62" fmla="*/ 550 w 606"/>
                  <a:gd name="T63" fmla="*/ 472 h 474"/>
                  <a:gd name="T64" fmla="*/ 494 w 606"/>
                  <a:gd name="T65" fmla="*/ 467 h 474"/>
                  <a:gd name="T66" fmla="*/ 441 w 606"/>
                  <a:gd name="T67" fmla="*/ 457 h 474"/>
                  <a:gd name="T68" fmla="*/ 413 w 606"/>
                  <a:gd name="T69" fmla="*/ 449 h 474"/>
                  <a:gd name="T70" fmla="*/ 388 w 606"/>
                  <a:gd name="T71" fmla="*/ 442 h 474"/>
                  <a:gd name="T72" fmla="*/ 360 w 606"/>
                  <a:gd name="T73" fmla="*/ 434 h 474"/>
                  <a:gd name="T74" fmla="*/ 335 w 606"/>
                  <a:gd name="T75" fmla="*/ 424 h 474"/>
                  <a:gd name="T76" fmla="*/ 309 w 606"/>
                  <a:gd name="T77" fmla="*/ 414 h 474"/>
                  <a:gd name="T78" fmla="*/ 284 w 606"/>
                  <a:gd name="T79" fmla="*/ 404 h 474"/>
                  <a:gd name="T80" fmla="*/ 261 w 606"/>
                  <a:gd name="T81" fmla="*/ 391 h 474"/>
                  <a:gd name="T82" fmla="*/ 238 w 606"/>
                  <a:gd name="T83" fmla="*/ 378 h 474"/>
                  <a:gd name="T84" fmla="*/ 215 w 606"/>
                  <a:gd name="T85" fmla="*/ 363 h 474"/>
                  <a:gd name="T86" fmla="*/ 193 w 606"/>
                  <a:gd name="T87" fmla="*/ 351 h 474"/>
                  <a:gd name="T88" fmla="*/ 172 w 606"/>
                  <a:gd name="T89" fmla="*/ 333 h 474"/>
                  <a:gd name="T90" fmla="*/ 152 w 606"/>
                  <a:gd name="T91" fmla="*/ 318 h 474"/>
                  <a:gd name="T92" fmla="*/ 132 w 606"/>
                  <a:gd name="T93" fmla="*/ 300 h 474"/>
                  <a:gd name="T94" fmla="*/ 114 w 606"/>
                  <a:gd name="T95" fmla="*/ 283 h 474"/>
                  <a:gd name="T96" fmla="*/ 99 w 606"/>
                  <a:gd name="T97" fmla="*/ 262 h 474"/>
                  <a:gd name="T98" fmla="*/ 81 w 606"/>
                  <a:gd name="T99" fmla="*/ 242 h 474"/>
                  <a:gd name="T100" fmla="*/ 68 w 606"/>
                  <a:gd name="T101" fmla="*/ 222 h 474"/>
                  <a:gd name="T102" fmla="*/ 53 w 606"/>
                  <a:gd name="T103" fmla="*/ 199 h 474"/>
                  <a:gd name="T104" fmla="*/ 40 w 606"/>
                  <a:gd name="T105" fmla="*/ 179 h 474"/>
                  <a:gd name="T106" fmla="*/ 30 w 606"/>
                  <a:gd name="T107" fmla="*/ 156 h 474"/>
                  <a:gd name="T108" fmla="*/ 23 w 606"/>
                  <a:gd name="T109" fmla="*/ 131 h 474"/>
                  <a:gd name="T110" fmla="*/ 15 w 606"/>
                  <a:gd name="T111" fmla="*/ 106 h 474"/>
                  <a:gd name="T112" fmla="*/ 7 w 606"/>
                  <a:gd name="T113" fmla="*/ 81 h 474"/>
                  <a:gd name="T114" fmla="*/ 2 w 606"/>
                  <a:gd name="T115" fmla="*/ 55 h 474"/>
                  <a:gd name="T116" fmla="*/ 0 w 606"/>
                  <a:gd name="T117" fmla="*/ 28 h 474"/>
                  <a:gd name="T118" fmla="*/ 0 w 606"/>
                  <a:gd name="T119" fmla="*/ 0 h 474"/>
                  <a:gd name="T120" fmla="*/ 30 w 606"/>
                  <a:gd name="T121" fmla="*/ 0 h 4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6" h="474">
                    <a:moveTo>
                      <a:pt x="30" y="0"/>
                    </a:moveTo>
                    <a:lnTo>
                      <a:pt x="30" y="25"/>
                    </a:lnTo>
                    <a:lnTo>
                      <a:pt x="33" y="50"/>
                    </a:lnTo>
                    <a:lnTo>
                      <a:pt x="38" y="76"/>
                    </a:lnTo>
                    <a:lnTo>
                      <a:pt x="43" y="98"/>
                    </a:lnTo>
                    <a:lnTo>
                      <a:pt x="51" y="121"/>
                    </a:lnTo>
                    <a:lnTo>
                      <a:pt x="58" y="144"/>
                    </a:lnTo>
                    <a:lnTo>
                      <a:pt x="68" y="164"/>
                    </a:lnTo>
                    <a:lnTo>
                      <a:pt x="81" y="187"/>
                    </a:lnTo>
                    <a:lnTo>
                      <a:pt x="94" y="204"/>
                    </a:lnTo>
                    <a:lnTo>
                      <a:pt x="106" y="224"/>
                    </a:lnTo>
                    <a:lnTo>
                      <a:pt x="122" y="242"/>
                    </a:lnTo>
                    <a:lnTo>
                      <a:pt x="137" y="262"/>
                    </a:lnTo>
                    <a:lnTo>
                      <a:pt x="155" y="278"/>
                    </a:lnTo>
                    <a:lnTo>
                      <a:pt x="172" y="295"/>
                    </a:lnTo>
                    <a:lnTo>
                      <a:pt x="190" y="310"/>
                    </a:lnTo>
                    <a:lnTo>
                      <a:pt x="210" y="325"/>
                    </a:lnTo>
                    <a:lnTo>
                      <a:pt x="231" y="338"/>
                    </a:lnTo>
                    <a:lnTo>
                      <a:pt x="253" y="353"/>
                    </a:lnTo>
                    <a:lnTo>
                      <a:pt x="276" y="363"/>
                    </a:lnTo>
                    <a:lnTo>
                      <a:pt x="299" y="376"/>
                    </a:lnTo>
                    <a:lnTo>
                      <a:pt x="322" y="386"/>
                    </a:lnTo>
                    <a:lnTo>
                      <a:pt x="345" y="396"/>
                    </a:lnTo>
                    <a:lnTo>
                      <a:pt x="370" y="406"/>
                    </a:lnTo>
                    <a:lnTo>
                      <a:pt x="395" y="414"/>
                    </a:lnTo>
                    <a:lnTo>
                      <a:pt x="421" y="419"/>
                    </a:lnTo>
                    <a:lnTo>
                      <a:pt x="446" y="426"/>
                    </a:lnTo>
                    <a:lnTo>
                      <a:pt x="499" y="437"/>
                    </a:lnTo>
                    <a:lnTo>
                      <a:pt x="553" y="442"/>
                    </a:lnTo>
                    <a:lnTo>
                      <a:pt x="606" y="444"/>
                    </a:lnTo>
                    <a:lnTo>
                      <a:pt x="603" y="474"/>
                    </a:lnTo>
                    <a:lnTo>
                      <a:pt x="550" y="472"/>
                    </a:lnTo>
                    <a:lnTo>
                      <a:pt x="494" y="467"/>
                    </a:lnTo>
                    <a:lnTo>
                      <a:pt x="441" y="457"/>
                    </a:lnTo>
                    <a:lnTo>
                      <a:pt x="413" y="449"/>
                    </a:lnTo>
                    <a:lnTo>
                      <a:pt x="388" y="442"/>
                    </a:lnTo>
                    <a:lnTo>
                      <a:pt x="360" y="434"/>
                    </a:lnTo>
                    <a:lnTo>
                      <a:pt x="335" y="424"/>
                    </a:lnTo>
                    <a:lnTo>
                      <a:pt x="309" y="414"/>
                    </a:lnTo>
                    <a:lnTo>
                      <a:pt x="284" y="404"/>
                    </a:lnTo>
                    <a:lnTo>
                      <a:pt x="261" y="391"/>
                    </a:lnTo>
                    <a:lnTo>
                      <a:pt x="238" y="378"/>
                    </a:lnTo>
                    <a:lnTo>
                      <a:pt x="215" y="363"/>
                    </a:lnTo>
                    <a:lnTo>
                      <a:pt x="193" y="351"/>
                    </a:lnTo>
                    <a:lnTo>
                      <a:pt x="172" y="333"/>
                    </a:lnTo>
                    <a:lnTo>
                      <a:pt x="152" y="318"/>
                    </a:lnTo>
                    <a:lnTo>
                      <a:pt x="132" y="300"/>
                    </a:lnTo>
                    <a:lnTo>
                      <a:pt x="114" y="283"/>
                    </a:lnTo>
                    <a:lnTo>
                      <a:pt x="99" y="262"/>
                    </a:lnTo>
                    <a:lnTo>
                      <a:pt x="81" y="242"/>
                    </a:lnTo>
                    <a:lnTo>
                      <a:pt x="68" y="222"/>
                    </a:lnTo>
                    <a:lnTo>
                      <a:pt x="53" y="199"/>
                    </a:lnTo>
                    <a:lnTo>
                      <a:pt x="40" y="179"/>
                    </a:lnTo>
                    <a:lnTo>
                      <a:pt x="30" y="156"/>
                    </a:lnTo>
                    <a:lnTo>
                      <a:pt x="23" y="131"/>
                    </a:lnTo>
                    <a:lnTo>
                      <a:pt x="15" y="106"/>
                    </a:lnTo>
                    <a:lnTo>
                      <a:pt x="7" y="81"/>
                    </a:lnTo>
                    <a:lnTo>
                      <a:pt x="2" y="55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89" name="Freeform 9"/>
              <p:cNvSpPr>
                <a:spLocks/>
              </p:cNvSpPr>
              <p:nvPr/>
            </p:nvSpPr>
            <p:spPr bwMode="auto">
              <a:xfrm>
                <a:off x="8683" y="2606"/>
                <a:ext cx="30" cy="1"/>
              </a:xfrm>
              <a:custGeom>
                <a:avLst/>
                <a:gdLst>
                  <a:gd name="T0" fmla="*/ 0 w 30"/>
                  <a:gd name="T1" fmla="*/ 30 w 30"/>
                  <a:gd name="T2" fmla="*/ 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0" y="0"/>
                    </a:move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0" name="Freeform 10"/>
              <p:cNvSpPr>
                <a:spLocks/>
              </p:cNvSpPr>
              <p:nvPr/>
            </p:nvSpPr>
            <p:spPr bwMode="auto">
              <a:xfrm>
                <a:off x="9289" y="2550"/>
                <a:ext cx="707" cy="530"/>
              </a:xfrm>
              <a:custGeom>
                <a:avLst/>
                <a:gdLst>
                  <a:gd name="T0" fmla="*/ 61 w 707"/>
                  <a:gd name="T1" fmla="*/ 498 h 530"/>
                  <a:gd name="T2" fmla="*/ 124 w 707"/>
                  <a:gd name="T3" fmla="*/ 490 h 530"/>
                  <a:gd name="T4" fmla="*/ 185 w 707"/>
                  <a:gd name="T5" fmla="*/ 482 h 530"/>
                  <a:gd name="T6" fmla="*/ 243 w 707"/>
                  <a:gd name="T7" fmla="*/ 467 h 530"/>
                  <a:gd name="T8" fmla="*/ 332 w 707"/>
                  <a:gd name="T9" fmla="*/ 437 h 530"/>
                  <a:gd name="T10" fmla="*/ 388 w 707"/>
                  <a:gd name="T11" fmla="*/ 414 h 530"/>
                  <a:gd name="T12" fmla="*/ 438 w 707"/>
                  <a:gd name="T13" fmla="*/ 387 h 530"/>
                  <a:gd name="T14" fmla="*/ 474 w 707"/>
                  <a:gd name="T15" fmla="*/ 364 h 530"/>
                  <a:gd name="T16" fmla="*/ 497 w 707"/>
                  <a:gd name="T17" fmla="*/ 346 h 530"/>
                  <a:gd name="T18" fmla="*/ 530 w 707"/>
                  <a:gd name="T19" fmla="*/ 318 h 530"/>
                  <a:gd name="T20" fmla="*/ 570 w 707"/>
                  <a:gd name="T21" fmla="*/ 280 h 530"/>
                  <a:gd name="T22" fmla="*/ 603 w 707"/>
                  <a:gd name="T23" fmla="*/ 238 h 530"/>
                  <a:gd name="T24" fmla="*/ 631 w 707"/>
                  <a:gd name="T25" fmla="*/ 190 h 530"/>
                  <a:gd name="T26" fmla="*/ 654 w 707"/>
                  <a:gd name="T27" fmla="*/ 142 h 530"/>
                  <a:gd name="T28" fmla="*/ 667 w 707"/>
                  <a:gd name="T29" fmla="*/ 86 h 530"/>
                  <a:gd name="T30" fmla="*/ 677 w 707"/>
                  <a:gd name="T31" fmla="*/ 31 h 530"/>
                  <a:gd name="T32" fmla="*/ 707 w 707"/>
                  <a:gd name="T33" fmla="*/ 3 h 530"/>
                  <a:gd name="T34" fmla="*/ 702 w 707"/>
                  <a:gd name="T35" fmla="*/ 63 h 530"/>
                  <a:gd name="T36" fmla="*/ 689 w 707"/>
                  <a:gd name="T37" fmla="*/ 124 h 530"/>
                  <a:gd name="T38" fmla="*/ 672 w 707"/>
                  <a:gd name="T39" fmla="*/ 180 h 530"/>
                  <a:gd name="T40" fmla="*/ 644 w 707"/>
                  <a:gd name="T41" fmla="*/ 230 h 530"/>
                  <a:gd name="T42" fmla="*/ 611 w 707"/>
                  <a:gd name="T43" fmla="*/ 278 h 530"/>
                  <a:gd name="T44" fmla="*/ 573 w 707"/>
                  <a:gd name="T45" fmla="*/ 321 h 530"/>
                  <a:gd name="T46" fmla="*/ 527 w 707"/>
                  <a:gd name="T47" fmla="*/ 361 h 530"/>
                  <a:gd name="T48" fmla="*/ 504 w 707"/>
                  <a:gd name="T49" fmla="*/ 379 h 530"/>
                  <a:gd name="T50" fmla="*/ 479 w 707"/>
                  <a:gd name="T51" fmla="*/ 397 h 530"/>
                  <a:gd name="T52" fmla="*/ 428 w 707"/>
                  <a:gd name="T53" fmla="*/ 427 h 530"/>
                  <a:gd name="T54" fmla="*/ 373 w 707"/>
                  <a:gd name="T55" fmla="*/ 455 h 530"/>
                  <a:gd name="T56" fmla="*/ 312 w 707"/>
                  <a:gd name="T57" fmla="*/ 477 h 530"/>
                  <a:gd name="T58" fmla="*/ 220 w 707"/>
                  <a:gd name="T59" fmla="*/ 505 h 530"/>
                  <a:gd name="T60" fmla="*/ 160 w 707"/>
                  <a:gd name="T61" fmla="*/ 518 h 530"/>
                  <a:gd name="T62" fmla="*/ 96 w 707"/>
                  <a:gd name="T63" fmla="*/ 525 h 530"/>
                  <a:gd name="T64" fmla="*/ 0 w 707"/>
                  <a:gd name="T65" fmla="*/ 53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07" h="530">
                    <a:moveTo>
                      <a:pt x="0" y="500"/>
                    </a:moveTo>
                    <a:lnTo>
                      <a:pt x="61" y="498"/>
                    </a:lnTo>
                    <a:lnTo>
                      <a:pt x="94" y="495"/>
                    </a:lnTo>
                    <a:lnTo>
                      <a:pt x="124" y="490"/>
                    </a:lnTo>
                    <a:lnTo>
                      <a:pt x="154" y="488"/>
                    </a:lnTo>
                    <a:lnTo>
                      <a:pt x="185" y="482"/>
                    </a:lnTo>
                    <a:lnTo>
                      <a:pt x="215" y="475"/>
                    </a:lnTo>
                    <a:lnTo>
                      <a:pt x="243" y="467"/>
                    </a:lnTo>
                    <a:lnTo>
                      <a:pt x="304" y="447"/>
                    </a:lnTo>
                    <a:lnTo>
                      <a:pt x="332" y="437"/>
                    </a:lnTo>
                    <a:lnTo>
                      <a:pt x="360" y="427"/>
                    </a:lnTo>
                    <a:lnTo>
                      <a:pt x="388" y="414"/>
                    </a:lnTo>
                    <a:lnTo>
                      <a:pt x="413" y="399"/>
                    </a:lnTo>
                    <a:lnTo>
                      <a:pt x="438" y="387"/>
                    </a:lnTo>
                    <a:lnTo>
                      <a:pt x="464" y="371"/>
                    </a:lnTo>
                    <a:lnTo>
                      <a:pt x="474" y="364"/>
                    </a:lnTo>
                    <a:lnTo>
                      <a:pt x="487" y="354"/>
                    </a:lnTo>
                    <a:lnTo>
                      <a:pt x="497" y="346"/>
                    </a:lnTo>
                    <a:lnTo>
                      <a:pt x="509" y="336"/>
                    </a:lnTo>
                    <a:lnTo>
                      <a:pt x="530" y="318"/>
                    </a:lnTo>
                    <a:lnTo>
                      <a:pt x="550" y="298"/>
                    </a:lnTo>
                    <a:lnTo>
                      <a:pt x="570" y="280"/>
                    </a:lnTo>
                    <a:lnTo>
                      <a:pt x="588" y="258"/>
                    </a:lnTo>
                    <a:lnTo>
                      <a:pt x="603" y="238"/>
                    </a:lnTo>
                    <a:lnTo>
                      <a:pt x="618" y="215"/>
                    </a:lnTo>
                    <a:lnTo>
                      <a:pt x="631" y="190"/>
                    </a:lnTo>
                    <a:lnTo>
                      <a:pt x="644" y="167"/>
                    </a:lnTo>
                    <a:lnTo>
                      <a:pt x="654" y="142"/>
                    </a:lnTo>
                    <a:lnTo>
                      <a:pt x="662" y="114"/>
                    </a:lnTo>
                    <a:lnTo>
                      <a:pt x="667" y="86"/>
                    </a:lnTo>
                    <a:lnTo>
                      <a:pt x="672" y="58"/>
                    </a:lnTo>
                    <a:lnTo>
                      <a:pt x="677" y="31"/>
                    </a:lnTo>
                    <a:lnTo>
                      <a:pt x="677" y="0"/>
                    </a:lnTo>
                    <a:lnTo>
                      <a:pt x="707" y="3"/>
                    </a:lnTo>
                    <a:lnTo>
                      <a:pt x="705" y="33"/>
                    </a:lnTo>
                    <a:lnTo>
                      <a:pt x="702" y="63"/>
                    </a:lnTo>
                    <a:lnTo>
                      <a:pt x="697" y="94"/>
                    </a:lnTo>
                    <a:lnTo>
                      <a:pt x="689" y="124"/>
                    </a:lnTo>
                    <a:lnTo>
                      <a:pt x="682" y="152"/>
                    </a:lnTo>
                    <a:lnTo>
                      <a:pt x="672" y="180"/>
                    </a:lnTo>
                    <a:lnTo>
                      <a:pt x="659" y="205"/>
                    </a:lnTo>
                    <a:lnTo>
                      <a:pt x="644" y="230"/>
                    </a:lnTo>
                    <a:lnTo>
                      <a:pt x="629" y="255"/>
                    </a:lnTo>
                    <a:lnTo>
                      <a:pt x="611" y="278"/>
                    </a:lnTo>
                    <a:lnTo>
                      <a:pt x="591" y="301"/>
                    </a:lnTo>
                    <a:lnTo>
                      <a:pt x="573" y="321"/>
                    </a:lnTo>
                    <a:lnTo>
                      <a:pt x="550" y="341"/>
                    </a:lnTo>
                    <a:lnTo>
                      <a:pt x="527" y="361"/>
                    </a:lnTo>
                    <a:lnTo>
                      <a:pt x="517" y="369"/>
                    </a:lnTo>
                    <a:lnTo>
                      <a:pt x="504" y="379"/>
                    </a:lnTo>
                    <a:lnTo>
                      <a:pt x="492" y="387"/>
                    </a:lnTo>
                    <a:lnTo>
                      <a:pt x="479" y="397"/>
                    </a:lnTo>
                    <a:lnTo>
                      <a:pt x="454" y="412"/>
                    </a:lnTo>
                    <a:lnTo>
                      <a:pt x="428" y="427"/>
                    </a:lnTo>
                    <a:lnTo>
                      <a:pt x="400" y="442"/>
                    </a:lnTo>
                    <a:lnTo>
                      <a:pt x="373" y="455"/>
                    </a:lnTo>
                    <a:lnTo>
                      <a:pt x="342" y="467"/>
                    </a:lnTo>
                    <a:lnTo>
                      <a:pt x="312" y="477"/>
                    </a:lnTo>
                    <a:lnTo>
                      <a:pt x="253" y="495"/>
                    </a:lnTo>
                    <a:lnTo>
                      <a:pt x="220" y="505"/>
                    </a:lnTo>
                    <a:lnTo>
                      <a:pt x="190" y="510"/>
                    </a:lnTo>
                    <a:lnTo>
                      <a:pt x="160" y="518"/>
                    </a:lnTo>
                    <a:lnTo>
                      <a:pt x="127" y="520"/>
                    </a:lnTo>
                    <a:lnTo>
                      <a:pt x="96" y="525"/>
                    </a:lnTo>
                    <a:lnTo>
                      <a:pt x="63" y="528"/>
                    </a:lnTo>
                    <a:lnTo>
                      <a:pt x="0" y="530"/>
                    </a:lnTo>
                    <a:lnTo>
                      <a:pt x="0" y="5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1" name="Freeform 11"/>
              <p:cNvSpPr>
                <a:spLocks/>
              </p:cNvSpPr>
              <p:nvPr/>
            </p:nvSpPr>
            <p:spPr bwMode="auto">
              <a:xfrm>
                <a:off x="9286" y="3050"/>
                <a:ext cx="3" cy="30"/>
              </a:xfrm>
              <a:custGeom>
                <a:avLst/>
                <a:gdLst>
                  <a:gd name="T0" fmla="*/ 0 w 3"/>
                  <a:gd name="T1" fmla="*/ 30 h 30"/>
                  <a:gd name="T2" fmla="*/ 3 w 3"/>
                  <a:gd name="T3" fmla="*/ 30 h 30"/>
                  <a:gd name="T4" fmla="*/ 3 w 3"/>
                  <a:gd name="T5" fmla="*/ 0 h 30"/>
                  <a:gd name="T6" fmla="*/ 0 w 3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0">
                    <a:moveTo>
                      <a:pt x="0" y="30"/>
                    </a:moveTo>
                    <a:lnTo>
                      <a:pt x="3" y="30"/>
                    </a:lnTo>
                    <a:lnTo>
                      <a:pt x="3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2" name="Freeform 12"/>
              <p:cNvSpPr>
                <a:spLocks/>
              </p:cNvSpPr>
              <p:nvPr/>
            </p:nvSpPr>
            <p:spPr bwMode="auto">
              <a:xfrm>
                <a:off x="9814" y="2283"/>
                <a:ext cx="182" cy="267"/>
              </a:xfrm>
              <a:custGeom>
                <a:avLst/>
                <a:gdLst>
                  <a:gd name="T0" fmla="*/ 152 w 182"/>
                  <a:gd name="T1" fmla="*/ 267 h 267"/>
                  <a:gd name="T2" fmla="*/ 152 w 182"/>
                  <a:gd name="T3" fmla="*/ 247 h 267"/>
                  <a:gd name="T4" fmla="*/ 149 w 182"/>
                  <a:gd name="T5" fmla="*/ 224 h 267"/>
                  <a:gd name="T6" fmla="*/ 147 w 182"/>
                  <a:gd name="T7" fmla="*/ 204 h 267"/>
                  <a:gd name="T8" fmla="*/ 142 w 182"/>
                  <a:gd name="T9" fmla="*/ 184 h 267"/>
                  <a:gd name="T10" fmla="*/ 137 w 182"/>
                  <a:gd name="T11" fmla="*/ 161 h 267"/>
                  <a:gd name="T12" fmla="*/ 129 w 182"/>
                  <a:gd name="T13" fmla="*/ 141 h 267"/>
                  <a:gd name="T14" fmla="*/ 121 w 182"/>
                  <a:gd name="T15" fmla="*/ 123 h 267"/>
                  <a:gd name="T16" fmla="*/ 114 w 182"/>
                  <a:gd name="T17" fmla="*/ 106 h 267"/>
                  <a:gd name="T18" fmla="*/ 104 w 182"/>
                  <a:gd name="T19" fmla="*/ 88 h 267"/>
                  <a:gd name="T20" fmla="*/ 91 w 182"/>
                  <a:gd name="T21" fmla="*/ 73 h 267"/>
                  <a:gd name="T22" fmla="*/ 78 w 182"/>
                  <a:gd name="T23" fmla="*/ 60 h 267"/>
                  <a:gd name="T24" fmla="*/ 66 w 182"/>
                  <a:gd name="T25" fmla="*/ 50 h 267"/>
                  <a:gd name="T26" fmla="*/ 50 w 182"/>
                  <a:gd name="T27" fmla="*/ 40 h 267"/>
                  <a:gd name="T28" fmla="*/ 43 w 182"/>
                  <a:gd name="T29" fmla="*/ 38 h 267"/>
                  <a:gd name="T30" fmla="*/ 35 w 182"/>
                  <a:gd name="T31" fmla="*/ 35 h 267"/>
                  <a:gd name="T32" fmla="*/ 28 w 182"/>
                  <a:gd name="T33" fmla="*/ 32 h 267"/>
                  <a:gd name="T34" fmla="*/ 17 w 182"/>
                  <a:gd name="T35" fmla="*/ 30 h 267"/>
                  <a:gd name="T36" fmla="*/ 10 w 182"/>
                  <a:gd name="T37" fmla="*/ 30 h 267"/>
                  <a:gd name="T38" fmla="*/ 0 w 182"/>
                  <a:gd name="T39" fmla="*/ 30 h 267"/>
                  <a:gd name="T40" fmla="*/ 0 w 182"/>
                  <a:gd name="T41" fmla="*/ 0 h 267"/>
                  <a:gd name="T42" fmla="*/ 12 w 182"/>
                  <a:gd name="T43" fmla="*/ 0 h 267"/>
                  <a:gd name="T44" fmla="*/ 22 w 182"/>
                  <a:gd name="T45" fmla="*/ 2 h 267"/>
                  <a:gd name="T46" fmla="*/ 33 w 182"/>
                  <a:gd name="T47" fmla="*/ 2 h 267"/>
                  <a:gd name="T48" fmla="*/ 45 w 182"/>
                  <a:gd name="T49" fmla="*/ 7 h 267"/>
                  <a:gd name="T50" fmla="*/ 55 w 182"/>
                  <a:gd name="T51" fmla="*/ 10 h 267"/>
                  <a:gd name="T52" fmla="*/ 66 w 182"/>
                  <a:gd name="T53" fmla="*/ 15 h 267"/>
                  <a:gd name="T54" fmla="*/ 83 w 182"/>
                  <a:gd name="T55" fmla="*/ 25 h 267"/>
                  <a:gd name="T56" fmla="*/ 99 w 182"/>
                  <a:gd name="T57" fmla="*/ 40 h 267"/>
                  <a:gd name="T58" fmla="*/ 114 w 182"/>
                  <a:gd name="T59" fmla="*/ 53 h 267"/>
                  <a:gd name="T60" fmla="*/ 129 w 182"/>
                  <a:gd name="T61" fmla="*/ 70 h 267"/>
                  <a:gd name="T62" fmla="*/ 139 w 182"/>
                  <a:gd name="T63" fmla="*/ 91 h 267"/>
                  <a:gd name="T64" fmla="*/ 149 w 182"/>
                  <a:gd name="T65" fmla="*/ 111 h 267"/>
                  <a:gd name="T66" fmla="*/ 159 w 182"/>
                  <a:gd name="T67" fmla="*/ 131 h 267"/>
                  <a:gd name="T68" fmla="*/ 167 w 182"/>
                  <a:gd name="T69" fmla="*/ 154 h 267"/>
                  <a:gd name="T70" fmla="*/ 172 w 182"/>
                  <a:gd name="T71" fmla="*/ 176 h 267"/>
                  <a:gd name="T72" fmla="*/ 177 w 182"/>
                  <a:gd name="T73" fmla="*/ 199 h 267"/>
                  <a:gd name="T74" fmla="*/ 180 w 182"/>
                  <a:gd name="T75" fmla="*/ 222 h 267"/>
                  <a:gd name="T76" fmla="*/ 182 w 182"/>
                  <a:gd name="T77" fmla="*/ 245 h 267"/>
                  <a:gd name="T78" fmla="*/ 182 w 182"/>
                  <a:gd name="T79" fmla="*/ 267 h 267"/>
                  <a:gd name="T80" fmla="*/ 152 w 182"/>
                  <a:gd name="T81" fmla="*/ 267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2" h="267">
                    <a:moveTo>
                      <a:pt x="152" y="267"/>
                    </a:moveTo>
                    <a:lnTo>
                      <a:pt x="152" y="247"/>
                    </a:lnTo>
                    <a:lnTo>
                      <a:pt x="149" y="224"/>
                    </a:lnTo>
                    <a:lnTo>
                      <a:pt x="147" y="204"/>
                    </a:lnTo>
                    <a:lnTo>
                      <a:pt x="142" y="184"/>
                    </a:lnTo>
                    <a:lnTo>
                      <a:pt x="137" y="161"/>
                    </a:lnTo>
                    <a:lnTo>
                      <a:pt x="129" y="141"/>
                    </a:lnTo>
                    <a:lnTo>
                      <a:pt x="121" y="123"/>
                    </a:lnTo>
                    <a:lnTo>
                      <a:pt x="114" y="106"/>
                    </a:lnTo>
                    <a:lnTo>
                      <a:pt x="104" y="88"/>
                    </a:lnTo>
                    <a:lnTo>
                      <a:pt x="91" y="73"/>
                    </a:lnTo>
                    <a:lnTo>
                      <a:pt x="78" y="60"/>
                    </a:lnTo>
                    <a:lnTo>
                      <a:pt x="66" y="50"/>
                    </a:lnTo>
                    <a:lnTo>
                      <a:pt x="50" y="40"/>
                    </a:lnTo>
                    <a:lnTo>
                      <a:pt x="43" y="38"/>
                    </a:lnTo>
                    <a:lnTo>
                      <a:pt x="35" y="35"/>
                    </a:lnTo>
                    <a:lnTo>
                      <a:pt x="28" y="32"/>
                    </a:lnTo>
                    <a:lnTo>
                      <a:pt x="17" y="30"/>
                    </a:lnTo>
                    <a:lnTo>
                      <a:pt x="10" y="30"/>
                    </a:lnTo>
                    <a:lnTo>
                      <a:pt x="0" y="30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22" y="2"/>
                    </a:lnTo>
                    <a:lnTo>
                      <a:pt x="33" y="2"/>
                    </a:lnTo>
                    <a:lnTo>
                      <a:pt x="45" y="7"/>
                    </a:lnTo>
                    <a:lnTo>
                      <a:pt x="55" y="10"/>
                    </a:lnTo>
                    <a:lnTo>
                      <a:pt x="66" y="15"/>
                    </a:lnTo>
                    <a:lnTo>
                      <a:pt x="83" y="25"/>
                    </a:lnTo>
                    <a:lnTo>
                      <a:pt x="99" y="40"/>
                    </a:lnTo>
                    <a:lnTo>
                      <a:pt x="114" y="53"/>
                    </a:lnTo>
                    <a:lnTo>
                      <a:pt x="129" y="70"/>
                    </a:lnTo>
                    <a:lnTo>
                      <a:pt x="139" y="91"/>
                    </a:lnTo>
                    <a:lnTo>
                      <a:pt x="149" y="111"/>
                    </a:lnTo>
                    <a:lnTo>
                      <a:pt x="159" y="131"/>
                    </a:lnTo>
                    <a:lnTo>
                      <a:pt x="167" y="154"/>
                    </a:lnTo>
                    <a:lnTo>
                      <a:pt x="172" y="176"/>
                    </a:lnTo>
                    <a:lnTo>
                      <a:pt x="177" y="199"/>
                    </a:lnTo>
                    <a:lnTo>
                      <a:pt x="180" y="222"/>
                    </a:lnTo>
                    <a:lnTo>
                      <a:pt x="182" y="245"/>
                    </a:lnTo>
                    <a:lnTo>
                      <a:pt x="182" y="267"/>
                    </a:lnTo>
                    <a:lnTo>
                      <a:pt x="152" y="26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3" name="Freeform 13"/>
              <p:cNvSpPr>
                <a:spLocks/>
              </p:cNvSpPr>
              <p:nvPr/>
            </p:nvSpPr>
            <p:spPr bwMode="auto">
              <a:xfrm>
                <a:off x="9966" y="2550"/>
                <a:ext cx="30" cy="3"/>
              </a:xfrm>
              <a:custGeom>
                <a:avLst/>
                <a:gdLst>
                  <a:gd name="T0" fmla="*/ 30 w 30"/>
                  <a:gd name="T1" fmla="*/ 3 h 3"/>
                  <a:gd name="T2" fmla="*/ 30 w 30"/>
                  <a:gd name="T3" fmla="*/ 0 h 3"/>
                  <a:gd name="T4" fmla="*/ 0 w 30"/>
                  <a:gd name="T5" fmla="*/ 0 h 3"/>
                  <a:gd name="T6" fmla="*/ 30 w 30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">
                    <a:moveTo>
                      <a:pt x="30" y="3"/>
                    </a:moveTo>
                    <a:lnTo>
                      <a:pt x="30" y="0"/>
                    </a:lnTo>
                    <a:lnTo>
                      <a:pt x="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4" name="Freeform 14"/>
              <p:cNvSpPr>
                <a:spLocks/>
              </p:cNvSpPr>
              <p:nvPr/>
            </p:nvSpPr>
            <p:spPr bwMode="auto">
              <a:xfrm>
                <a:off x="9370" y="2283"/>
                <a:ext cx="444" cy="111"/>
              </a:xfrm>
              <a:custGeom>
                <a:avLst/>
                <a:gdLst>
                  <a:gd name="T0" fmla="*/ 444 w 444"/>
                  <a:gd name="T1" fmla="*/ 30 h 111"/>
                  <a:gd name="T2" fmla="*/ 413 w 444"/>
                  <a:gd name="T3" fmla="*/ 30 h 111"/>
                  <a:gd name="T4" fmla="*/ 383 w 444"/>
                  <a:gd name="T5" fmla="*/ 32 h 111"/>
                  <a:gd name="T6" fmla="*/ 355 w 444"/>
                  <a:gd name="T7" fmla="*/ 38 h 111"/>
                  <a:gd name="T8" fmla="*/ 327 w 444"/>
                  <a:gd name="T9" fmla="*/ 43 h 111"/>
                  <a:gd name="T10" fmla="*/ 302 w 444"/>
                  <a:gd name="T11" fmla="*/ 48 h 111"/>
                  <a:gd name="T12" fmla="*/ 276 w 444"/>
                  <a:gd name="T13" fmla="*/ 55 h 111"/>
                  <a:gd name="T14" fmla="*/ 226 w 444"/>
                  <a:gd name="T15" fmla="*/ 70 h 111"/>
                  <a:gd name="T16" fmla="*/ 175 w 444"/>
                  <a:gd name="T17" fmla="*/ 86 h 111"/>
                  <a:gd name="T18" fmla="*/ 150 w 444"/>
                  <a:gd name="T19" fmla="*/ 91 h 111"/>
                  <a:gd name="T20" fmla="*/ 122 w 444"/>
                  <a:gd name="T21" fmla="*/ 98 h 111"/>
                  <a:gd name="T22" fmla="*/ 94 w 444"/>
                  <a:gd name="T23" fmla="*/ 103 h 111"/>
                  <a:gd name="T24" fmla="*/ 79 w 444"/>
                  <a:gd name="T25" fmla="*/ 106 h 111"/>
                  <a:gd name="T26" fmla="*/ 63 w 444"/>
                  <a:gd name="T27" fmla="*/ 108 h 111"/>
                  <a:gd name="T28" fmla="*/ 33 w 444"/>
                  <a:gd name="T29" fmla="*/ 111 h 111"/>
                  <a:gd name="T30" fmla="*/ 0 w 444"/>
                  <a:gd name="T31" fmla="*/ 111 h 111"/>
                  <a:gd name="T32" fmla="*/ 0 w 444"/>
                  <a:gd name="T33" fmla="*/ 80 h 111"/>
                  <a:gd name="T34" fmla="*/ 30 w 444"/>
                  <a:gd name="T35" fmla="*/ 80 h 111"/>
                  <a:gd name="T36" fmla="*/ 61 w 444"/>
                  <a:gd name="T37" fmla="*/ 78 h 111"/>
                  <a:gd name="T38" fmla="*/ 73 w 444"/>
                  <a:gd name="T39" fmla="*/ 75 h 111"/>
                  <a:gd name="T40" fmla="*/ 89 w 444"/>
                  <a:gd name="T41" fmla="*/ 73 h 111"/>
                  <a:gd name="T42" fmla="*/ 114 w 444"/>
                  <a:gd name="T43" fmla="*/ 68 h 111"/>
                  <a:gd name="T44" fmla="*/ 142 w 444"/>
                  <a:gd name="T45" fmla="*/ 63 h 111"/>
                  <a:gd name="T46" fmla="*/ 167 w 444"/>
                  <a:gd name="T47" fmla="*/ 55 h 111"/>
                  <a:gd name="T48" fmla="*/ 218 w 444"/>
                  <a:gd name="T49" fmla="*/ 40 h 111"/>
                  <a:gd name="T50" fmla="*/ 266 w 444"/>
                  <a:gd name="T51" fmla="*/ 25 h 111"/>
                  <a:gd name="T52" fmla="*/ 294 w 444"/>
                  <a:gd name="T53" fmla="*/ 20 h 111"/>
                  <a:gd name="T54" fmla="*/ 319 w 444"/>
                  <a:gd name="T55" fmla="*/ 12 h 111"/>
                  <a:gd name="T56" fmla="*/ 350 w 444"/>
                  <a:gd name="T57" fmla="*/ 7 h 111"/>
                  <a:gd name="T58" fmla="*/ 378 w 444"/>
                  <a:gd name="T59" fmla="*/ 5 h 111"/>
                  <a:gd name="T60" fmla="*/ 411 w 444"/>
                  <a:gd name="T61" fmla="*/ 0 h 111"/>
                  <a:gd name="T62" fmla="*/ 444 w 444"/>
                  <a:gd name="T63" fmla="*/ 0 h 111"/>
                  <a:gd name="T64" fmla="*/ 444 w 444"/>
                  <a:gd name="T65" fmla="*/ 30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44" h="111">
                    <a:moveTo>
                      <a:pt x="444" y="30"/>
                    </a:moveTo>
                    <a:lnTo>
                      <a:pt x="413" y="30"/>
                    </a:lnTo>
                    <a:lnTo>
                      <a:pt x="383" y="32"/>
                    </a:lnTo>
                    <a:lnTo>
                      <a:pt x="355" y="38"/>
                    </a:lnTo>
                    <a:lnTo>
                      <a:pt x="327" y="43"/>
                    </a:lnTo>
                    <a:lnTo>
                      <a:pt x="302" y="48"/>
                    </a:lnTo>
                    <a:lnTo>
                      <a:pt x="276" y="55"/>
                    </a:lnTo>
                    <a:lnTo>
                      <a:pt x="226" y="70"/>
                    </a:lnTo>
                    <a:lnTo>
                      <a:pt x="175" y="86"/>
                    </a:lnTo>
                    <a:lnTo>
                      <a:pt x="150" y="91"/>
                    </a:lnTo>
                    <a:lnTo>
                      <a:pt x="122" y="98"/>
                    </a:lnTo>
                    <a:lnTo>
                      <a:pt x="94" y="103"/>
                    </a:lnTo>
                    <a:lnTo>
                      <a:pt x="79" y="106"/>
                    </a:lnTo>
                    <a:lnTo>
                      <a:pt x="63" y="108"/>
                    </a:lnTo>
                    <a:lnTo>
                      <a:pt x="33" y="111"/>
                    </a:lnTo>
                    <a:lnTo>
                      <a:pt x="0" y="111"/>
                    </a:lnTo>
                    <a:lnTo>
                      <a:pt x="0" y="80"/>
                    </a:lnTo>
                    <a:lnTo>
                      <a:pt x="30" y="80"/>
                    </a:lnTo>
                    <a:lnTo>
                      <a:pt x="61" y="78"/>
                    </a:lnTo>
                    <a:lnTo>
                      <a:pt x="73" y="75"/>
                    </a:lnTo>
                    <a:lnTo>
                      <a:pt x="89" y="73"/>
                    </a:lnTo>
                    <a:lnTo>
                      <a:pt x="114" y="68"/>
                    </a:lnTo>
                    <a:lnTo>
                      <a:pt x="142" y="63"/>
                    </a:lnTo>
                    <a:lnTo>
                      <a:pt x="167" y="55"/>
                    </a:lnTo>
                    <a:lnTo>
                      <a:pt x="218" y="40"/>
                    </a:lnTo>
                    <a:lnTo>
                      <a:pt x="266" y="25"/>
                    </a:lnTo>
                    <a:lnTo>
                      <a:pt x="294" y="20"/>
                    </a:lnTo>
                    <a:lnTo>
                      <a:pt x="319" y="12"/>
                    </a:lnTo>
                    <a:lnTo>
                      <a:pt x="350" y="7"/>
                    </a:lnTo>
                    <a:lnTo>
                      <a:pt x="378" y="5"/>
                    </a:lnTo>
                    <a:lnTo>
                      <a:pt x="411" y="0"/>
                    </a:lnTo>
                    <a:lnTo>
                      <a:pt x="444" y="0"/>
                    </a:lnTo>
                    <a:lnTo>
                      <a:pt x="444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5" name="Freeform 15"/>
              <p:cNvSpPr>
                <a:spLocks/>
              </p:cNvSpPr>
              <p:nvPr/>
            </p:nvSpPr>
            <p:spPr bwMode="auto">
              <a:xfrm>
                <a:off x="9814" y="2283"/>
                <a:ext cx="1" cy="30"/>
              </a:xfrm>
              <a:custGeom>
                <a:avLst/>
                <a:gdLst>
                  <a:gd name="T0" fmla="*/ 0 h 30"/>
                  <a:gd name="T1" fmla="*/ 30 h 30"/>
                  <a:gd name="T2" fmla="*/ 0 h 3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0">
                    <a:moveTo>
                      <a:pt x="0" y="0"/>
                    </a:move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6" name="Freeform 16"/>
              <p:cNvSpPr>
                <a:spLocks/>
              </p:cNvSpPr>
              <p:nvPr/>
            </p:nvSpPr>
            <p:spPr bwMode="auto">
              <a:xfrm>
                <a:off x="8969" y="2283"/>
                <a:ext cx="401" cy="111"/>
              </a:xfrm>
              <a:custGeom>
                <a:avLst/>
                <a:gdLst>
                  <a:gd name="T0" fmla="*/ 401 w 401"/>
                  <a:gd name="T1" fmla="*/ 111 h 111"/>
                  <a:gd name="T2" fmla="*/ 371 w 401"/>
                  <a:gd name="T3" fmla="*/ 111 h 111"/>
                  <a:gd name="T4" fmla="*/ 343 w 401"/>
                  <a:gd name="T5" fmla="*/ 108 h 111"/>
                  <a:gd name="T6" fmla="*/ 315 w 401"/>
                  <a:gd name="T7" fmla="*/ 103 h 111"/>
                  <a:gd name="T8" fmla="*/ 289 w 401"/>
                  <a:gd name="T9" fmla="*/ 98 h 111"/>
                  <a:gd name="T10" fmla="*/ 264 w 401"/>
                  <a:gd name="T11" fmla="*/ 91 h 111"/>
                  <a:gd name="T12" fmla="*/ 241 w 401"/>
                  <a:gd name="T13" fmla="*/ 86 h 111"/>
                  <a:gd name="T14" fmla="*/ 196 w 401"/>
                  <a:gd name="T15" fmla="*/ 70 h 111"/>
                  <a:gd name="T16" fmla="*/ 150 w 401"/>
                  <a:gd name="T17" fmla="*/ 55 h 111"/>
                  <a:gd name="T18" fmla="*/ 127 w 401"/>
                  <a:gd name="T19" fmla="*/ 48 h 111"/>
                  <a:gd name="T20" fmla="*/ 104 w 401"/>
                  <a:gd name="T21" fmla="*/ 43 h 111"/>
                  <a:gd name="T22" fmla="*/ 79 w 401"/>
                  <a:gd name="T23" fmla="*/ 38 h 111"/>
                  <a:gd name="T24" fmla="*/ 56 w 401"/>
                  <a:gd name="T25" fmla="*/ 32 h 111"/>
                  <a:gd name="T26" fmla="*/ 28 w 401"/>
                  <a:gd name="T27" fmla="*/ 30 h 111"/>
                  <a:gd name="T28" fmla="*/ 0 w 401"/>
                  <a:gd name="T29" fmla="*/ 30 h 111"/>
                  <a:gd name="T30" fmla="*/ 0 w 401"/>
                  <a:gd name="T31" fmla="*/ 0 h 111"/>
                  <a:gd name="T32" fmla="*/ 31 w 401"/>
                  <a:gd name="T33" fmla="*/ 0 h 111"/>
                  <a:gd name="T34" fmla="*/ 59 w 401"/>
                  <a:gd name="T35" fmla="*/ 5 h 111"/>
                  <a:gd name="T36" fmla="*/ 87 w 401"/>
                  <a:gd name="T37" fmla="*/ 7 h 111"/>
                  <a:gd name="T38" fmla="*/ 112 w 401"/>
                  <a:gd name="T39" fmla="*/ 12 h 111"/>
                  <a:gd name="T40" fmla="*/ 135 w 401"/>
                  <a:gd name="T41" fmla="*/ 20 h 111"/>
                  <a:gd name="T42" fmla="*/ 160 w 401"/>
                  <a:gd name="T43" fmla="*/ 27 h 111"/>
                  <a:gd name="T44" fmla="*/ 206 w 401"/>
                  <a:gd name="T45" fmla="*/ 40 h 111"/>
                  <a:gd name="T46" fmla="*/ 251 w 401"/>
                  <a:gd name="T47" fmla="*/ 55 h 111"/>
                  <a:gd name="T48" fmla="*/ 274 w 401"/>
                  <a:gd name="T49" fmla="*/ 63 h 111"/>
                  <a:gd name="T50" fmla="*/ 297 w 401"/>
                  <a:gd name="T51" fmla="*/ 68 h 111"/>
                  <a:gd name="T52" fmla="*/ 320 w 401"/>
                  <a:gd name="T53" fmla="*/ 73 h 111"/>
                  <a:gd name="T54" fmla="*/ 345 w 401"/>
                  <a:gd name="T55" fmla="*/ 78 h 111"/>
                  <a:gd name="T56" fmla="*/ 373 w 401"/>
                  <a:gd name="T57" fmla="*/ 80 h 111"/>
                  <a:gd name="T58" fmla="*/ 401 w 401"/>
                  <a:gd name="T59" fmla="*/ 80 h 111"/>
                  <a:gd name="T60" fmla="*/ 401 w 401"/>
                  <a:gd name="T61" fmla="*/ 11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01" h="111">
                    <a:moveTo>
                      <a:pt x="401" y="111"/>
                    </a:moveTo>
                    <a:lnTo>
                      <a:pt x="371" y="111"/>
                    </a:lnTo>
                    <a:lnTo>
                      <a:pt x="343" y="108"/>
                    </a:lnTo>
                    <a:lnTo>
                      <a:pt x="315" y="103"/>
                    </a:lnTo>
                    <a:lnTo>
                      <a:pt x="289" y="98"/>
                    </a:lnTo>
                    <a:lnTo>
                      <a:pt x="264" y="91"/>
                    </a:lnTo>
                    <a:lnTo>
                      <a:pt x="241" y="86"/>
                    </a:lnTo>
                    <a:lnTo>
                      <a:pt x="196" y="70"/>
                    </a:lnTo>
                    <a:lnTo>
                      <a:pt x="150" y="55"/>
                    </a:lnTo>
                    <a:lnTo>
                      <a:pt x="127" y="48"/>
                    </a:lnTo>
                    <a:lnTo>
                      <a:pt x="104" y="43"/>
                    </a:lnTo>
                    <a:lnTo>
                      <a:pt x="79" y="38"/>
                    </a:lnTo>
                    <a:lnTo>
                      <a:pt x="56" y="32"/>
                    </a:lnTo>
                    <a:lnTo>
                      <a:pt x="28" y="30"/>
                    </a:lnTo>
                    <a:lnTo>
                      <a:pt x="0" y="30"/>
                    </a:lnTo>
                    <a:lnTo>
                      <a:pt x="0" y="0"/>
                    </a:lnTo>
                    <a:lnTo>
                      <a:pt x="31" y="0"/>
                    </a:lnTo>
                    <a:lnTo>
                      <a:pt x="59" y="5"/>
                    </a:lnTo>
                    <a:lnTo>
                      <a:pt x="87" y="7"/>
                    </a:lnTo>
                    <a:lnTo>
                      <a:pt x="112" y="12"/>
                    </a:lnTo>
                    <a:lnTo>
                      <a:pt x="135" y="20"/>
                    </a:lnTo>
                    <a:lnTo>
                      <a:pt x="160" y="27"/>
                    </a:lnTo>
                    <a:lnTo>
                      <a:pt x="206" y="40"/>
                    </a:lnTo>
                    <a:lnTo>
                      <a:pt x="251" y="55"/>
                    </a:lnTo>
                    <a:lnTo>
                      <a:pt x="274" y="63"/>
                    </a:lnTo>
                    <a:lnTo>
                      <a:pt x="297" y="68"/>
                    </a:lnTo>
                    <a:lnTo>
                      <a:pt x="320" y="73"/>
                    </a:lnTo>
                    <a:lnTo>
                      <a:pt x="345" y="78"/>
                    </a:lnTo>
                    <a:lnTo>
                      <a:pt x="373" y="80"/>
                    </a:lnTo>
                    <a:lnTo>
                      <a:pt x="401" y="80"/>
                    </a:lnTo>
                    <a:lnTo>
                      <a:pt x="401" y="1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7" name="Freeform 17"/>
              <p:cNvSpPr>
                <a:spLocks/>
              </p:cNvSpPr>
              <p:nvPr/>
            </p:nvSpPr>
            <p:spPr bwMode="auto">
              <a:xfrm>
                <a:off x="9370" y="2363"/>
                <a:ext cx="1" cy="31"/>
              </a:xfrm>
              <a:custGeom>
                <a:avLst/>
                <a:gdLst>
                  <a:gd name="T0" fmla="*/ 31 h 31"/>
                  <a:gd name="T1" fmla="*/ 0 h 31"/>
                  <a:gd name="T2" fmla="*/ 31 h 3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1">
                    <a:moveTo>
                      <a:pt x="0" y="31"/>
                    </a:moveTo>
                    <a:lnTo>
                      <a:pt x="0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8" name="Freeform 18"/>
              <p:cNvSpPr>
                <a:spLocks/>
              </p:cNvSpPr>
              <p:nvPr/>
            </p:nvSpPr>
            <p:spPr bwMode="auto">
              <a:xfrm>
                <a:off x="8736" y="2283"/>
                <a:ext cx="236" cy="202"/>
              </a:xfrm>
              <a:custGeom>
                <a:avLst/>
                <a:gdLst>
                  <a:gd name="T0" fmla="*/ 236 w 236"/>
                  <a:gd name="T1" fmla="*/ 30 h 202"/>
                  <a:gd name="T2" fmla="*/ 218 w 236"/>
                  <a:gd name="T3" fmla="*/ 30 h 202"/>
                  <a:gd name="T4" fmla="*/ 203 w 236"/>
                  <a:gd name="T5" fmla="*/ 32 h 202"/>
                  <a:gd name="T6" fmla="*/ 195 w 236"/>
                  <a:gd name="T7" fmla="*/ 35 h 202"/>
                  <a:gd name="T8" fmla="*/ 188 w 236"/>
                  <a:gd name="T9" fmla="*/ 38 h 202"/>
                  <a:gd name="T10" fmla="*/ 172 w 236"/>
                  <a:gd name="T11" fmla="*/ 45 h 202"/>
                  <a:gd name="T12" fmla="*/ 157 w 236"/>
                  <a:gd name="T13" fmla="*/ 55 h 202"/>
                  <a:gd name="T14" fmla="*/ 145 w 236"/>
                  <a:gd name="T15" fmla="*/ 63 h 202"/>
                  <a:gd name="T16" fmla="*/ 114 w 236"/>
                  <a:gd name="T17" fmla="*/ 88 h 202"/>
                  <a:gd name="T18" fmla="*/ 89 w 236"/>
                  <a:gd name="T19" fmla="*/ 113 h 202"/>
                  <a:gd name="T20" fmla="*/ 63 w 236"/>
                  <a:gd name="T21" fmla="*/ 144 h 202"/>
                  <a:gd name="T22" fmla="*/ 43 w 236"/>
                  <a:gd name="T23" fmla="*/ 174 h 202"/>
                  <a:gd name="T24" fmla="*/ 28 w 236"/>
                  <a:gd name="T25" fmla="*/ 202 h 202"/>
                  <a:gd name="T26" fmla="*/ 0 w 236"/>
                  <a:gd name="T27" fmla="*/ 186 h 202"/>
                  <a:gd name="T28" fmla="*/ 18 w 236"/>
                  <a:gd name="T29" fmla="*/ 156 h 202"/>
                  <a:gd name="T30" fmla="*/ 41 w 236"/>
                  <a:gd name="T31" fmla="*/ 126 h 202"/>
                  <a:gd name="T32" fmla="*/ 66 w 236"/>
                  <a:gd name="T33" fmla="*/ 93 h 202"/>
                  <a:gd name="T34" fmla="*/ 94 w 236"/>
                  <a:gd name="T35" fmla="*/ 65 h 202"/>
                  <a:gd name="T36" fmla="*/ 124 w 236"/>
                  <a:gd name="T37" fmla="*/ 40 h 202"/>
                  <a:gd name="T38" fmla="*/ 142 w 236"/>
                  <a:gd name="T39" fmla="*/ 27 h 202"/>
                  <a:gd name="T40" fmla="*/ 160 w 236"/>
                  <a:gd name="T41" fmla="*/ 17 h 202"/>
                  <a:gd name="T42" fmla="*/ 178 w 236"/>
                  <a:gd name="T43" fmla="*/ 10 h 202"/>
                  <a:gd name="T44" fmla="*/ 185 w 236"/>
                  <a:gd name="T45" fmla="*/ 7 h 202"/>
                  <a:gd name="T46" fmla="*/ 195 w 236"/>
                  <a:gd name="T47" fmla="*/ 5 h 202"/>
                  <a:gd name="T48" fmla="*/ 213 w 236"/>
                  <a:gd name="T49" fmla="*/ 2 h 202"/>
                  <a:gd name="T50" fmla="*/ 233 w 236"/>
                  <a:gd name="T51" fmla="*/ 0 h 202"/>
                  <a:gd name="T52" fmla="*/ 236 w 236"/>
                  <a:gd name="T53" fmla="*/ 3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36" h="202">
                    <a:moveTo>
                      <a:pt x="236" y="30"/>
                    </a:moveTo>
                    <a:lnTo>
                      <a:pt x="218" y="30"/>
                    </a:lnTo>
                    <a:lnTo>
                      <a:pt x="203" y="32"/>
                    </a:lnTo>
                    <a:lnTo>
                      <a:pt x="195" y="35"/>
                    </a:lnTo>
                    <a:lnTo>
                      <a:pt x="188" y="38"/>
                    </a:lnTo>
                    <a:lnTo>
                      <a:pt x="172" y="45"/>
                    </a:lnTo>
                    <a:lnTo>
                      <a:pt x="157" y="55"/>
                    </a:lnTo>
                    <a:lnTo>
                      <a:pt x="145" y="63"/>
                    </a:lnTo>
                    <a:lnTo>
                      <a:pt x="114" y="88"/>
                    </a:lnTo>
                    <a:lnTo>
                      <a:pt x="89" y="113"/>
                    </a:lnTo>
                    <a:lnTo>
                      <a:pt x="63" y="144"/>
                    </a:lnTo>
                    <a:lnTo>
                      <a:pt x="43" y="174"/>
                    </a:lnTo>
                    <a:lnTo>
                      <a:pt x="28" y="202"/>
                    </a:lnTo>
                    <a:lnTo>
                      <a:pt x="0" y="186"/>
                    </a:lnTo>
                    <a:lnTo>
                      <a:pt x="18" y="156"/>
                    </a:lnTo>
                    <a:lnTo>
                      <a:pt x="41" y="126"/>
                    </a:lnTo>
                    <a:lnTo>
                      <a:pt x="66" y="93"/>
                    </a:lnTo>
                    <a:lnTo>
                      <a:pt x="94" y="65"/>
                    </a:lnTo>
                    <a:lnTo>
                      <a:pt x="124" y="40"/>
                    </a:lnTo>
                    <a:lnTo>
                      <a:pt x="142" y="27"/>
                    </a:lnTo>
                    <a:lnTo>
                      <a:pt x="160" y="17"/>
                    </a:lnTo>
                    <a:lnTo>
                      <a:pt x="178" y="10"/>
                    </a:lnTo>
                    <a:lnTo>
                      <a:pt x="185" y="7"/>
                    </a:lnTo>
                    <a:lnTo>
                      <a:pt x="195" y="5"/>
                    </a:lnTo>
                    <a:lnTo>
                      <a:pt x="213" y="2"/>
                    </a:lnTo>
                    <a:lnTo>
                      <a:pt x="233" y="0"/>
                    </a:lnTo>
                    <a:lnTo>
                      <a:pt x="23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099" name="Freeform 19"/>
              <p:cNvSpPr>
                <a:spLocks/>
              </p:cNvSpPr>
              <p:nvPr/>
            </p:nvSpPr>
            <p:spPr bwMode="auto">
              <a:xfrm>
                <a:off x="8969" y="2283"/>
                <a:ext cx="3" cy="30"/>
              </a:xfrm>
              <a:custGeom>
                <a:avLst/>
                <a:gdLst>
                  <a:gd name="T0" fmla="*/ 0 w 3"/>
                  <a:gd name="T1" fmla="*/ 0 h 30"/>
                  <a:gd name="T2" fmla="*/ 3 w 3"/>
                  <a:gd name="T3" fmla="*/ 30 h 30"/>
                  <a:gd name="T4" fmla="*/ 0 w 3"/>
                  <a:gd name="T5" fmla="*/ 30 h 30"/>
                  <a:gd name="T6" fmla="*/ 0 w 3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0">
                    <a:moveTo>
                      <a:pt x="0" y="0"/>
                    </a:moveTo>
                    <a:lnTo>
                      <a:pt x="3" y="30"/>
                    </a:ln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0" name="Freeform 20"/>
              <p:cNvSpPr>
                <a:spLocks/>
              </p:cNvSpPr>
              <p:nvPr/>
            </p:nvSpPr>
            <p:spPr bwMode="auto">
              <a:xfrm>
                <a:off x="8736" y="2469"/>
                <a:ext cx="28" cy="16"/>
              </a:xfrm>
              <a:custGeom>
                <a:avLst/>
                <a:gdLst>
                  <a:gd name="T0" fmla="*/ 0 w 28"/>
                  <a:gd name="T1" fmla="*/ 0 h 16"/>
                  <a:gd name="T2" fmla="*/ 0 w 28"/>
                  <a:gd name="T3" fmla="*/ 3 h 16"/>
                  <a:gd name="T4" fmla="*/ 28 w 28"/>
                  <a:gd name="T5" fmla="*/ 16 h 16"/>
                  <a:gd name="T6" fmla="*/ 0 w 28"/>
                  <a:gd name="T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0" y="3"/>
                    </a:lnTo>
                    <a:lnTo>
                      <a:pt x="2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1" name="Freeform 21"/>
              <p:cNvSpPr>
                <a:spLocks/>
              </p:cNvSpPr>
              <p:nvPr/>
            </p:nvSpPr>
            <p:spPr bwMode="auto">
              <a:xfrm>
                <a:off x="10143" y="2149"/>
                <a:ext cx="1192" cy="833"/>
              </a:xfrm>
              <a:custGeom>
                <a:avLst/>
                <a:gdLst>
                  <a:gd name="T0" fmla="*/ 216 w 1192"/>
                  <a:gd name="T1" fmla="*/ 169 h 833"/>
                  <a:gd name="T2" fmla="*/ 251 w 1192"/>
                  <a:gd name="T3" fmla="*/ 129 h 833"/>
                  <a:gd name="T4" fmla="*/ 307 w 1192"/>
                  <a:gd name="T5" fmla="*/ 78 h 833"/>
                  <a:gd name="T6" fmla="*/ 348 w 1192"/>
                  <a:gd name="T7" fmla="*/ 48 h 833"/>
                  <a:gd name="T8" fmla="*/ 391 w 1192"/>
                  <a:gd name="T9" fmla="*/ 25 h 833"/>
                  <a:gd name="T10" fmla="*/ 439 w 1192"/>
                  <a:gd name="T11" fmla="*/ 10 h 833"/>
                  <a:gd name="T12" fmla="*/ 492 w 1192"/>
                  <a:gd name="T13" fmla="*/ 2 h 833"/>
                  <a:gd name="T14" fmla="*/ 550 w 1192"/>
                  <a:gd name="T15" fmla="*/ 2 h 833"/>
                  <a:gd name="T16" fmla="*/ 609 w 1192"/>
                  <a:gd name="T17" fmla="*/ 10 h 833"/>
                  <a:gd name="T18" fmla="*/ 662 w 1192"/>
                  <a:gd name="T19" fmla="*/ 25 h 833"/>
                  <a:gd name="T20" fmla="*/ 710 w 1192"/>
                  <a:gd name="T21" fmla="*/ 48 h 833"/>
                  <a:gd name="T22" fmla="*/ 756 w 1192"/>
                  <a:gd name="T23" fmla="*/ 76 h 833"/>
                  <a:gd name="T24" fmla="*/ 801 w 1192"/>
                  <a:gd name="T25" fmla="*/ 106 h 833"/>
                  <a:gd name="T26" fmla="*/ 916 w 1192"/>
                  <a:gd name="T27" fmla="*/ 197 h 833"/>
                  <a:gd name="T28" fmla="*/ 1020 w 1192"/>
                  <a:gd name="T29" fmla="*/ 283 h 833"/>
                  <a:gd name="T30" fmla="*/ 1088 w 1192"/>
                  <a:gd name="T31" fmla="*/ 346 h 833"/>
                  <a:gd name="T32" fmla="*/ 1126 w 1192"/>
                  <a:gd name="T33" fmla="*/ 389 h 833"/>
                  <a:gd name="T34" fmla="*/ 1156 w 1192"/>
                  <a:gd name="T35" fmla="*/ 439 h 833"/>
                  <a:gd name="T36" fmla="*/ 1174 w 1192"/>
                  <a:gd name="T37" fmla="*/ 480 h 833"/>
                  <a:gd name="T38" fmla="*/ 1182 w 1192"/>
                  <a:gd name="T39" fmla="*/ 507 h 833"/>
                  <a:gd name="T40" fmla="*/ 1189 w 1192"/>
                  <a:gd name="T41" fmla="*/ 555 h 833"/>
                  <a:gd name="T42" fmla="*/ 1192 w 1192"/>
                  <a:gd name="T43" fmla="*/ 588 h 833"/>
                  <a:gd name="T44" fmla="*/ 1189 w 1192"/>
                  <a:gd name="T45" fmla="*/ 623 h 833"/>
                  <a:gd name="T46" fmla="*/ 1179 w 1192"/>
                  <a:gd name="T47" fmla="*/ 654 h 833"/>
                  <a:gd name="T48" fmla="*/ 1167 w 1192"/>
                  <a:gd name="T49" fmla="*/ 684 h 833"/>
                  <a:gd name="T50" fmla="*/ 1149 w 1192"/>
                  <a:gd name="T51" fmla="*/ 709 h 833"/>
                  <a:gd name="T52" fmla="*/ 1129 w 1192"/>
                  <a:gd name="T53" fmla="*/ 732 h 833"/>
                  <a:gd name="T54" fmla="*/ 1088 w 1192"/>
                  <a:gd name="T55" fmla="*/ 760 h 833"/>
                  <a:gd name="T56" fmla="*/ 1042 w 1192"/>
                  <a:gd name="T57" fmla="*/ 785 h 833"/>
                  <a:gd name="T58" fmla="*/ 971 w 1192"/>
                  <a:gd name="T59" fmla="*/ 808 h 833"/>
                  <a:gd name="T60" fmla="*/ 898 w 1192"/>
                  <a:gd name="T61" fmla="*/ 820 h 833"/>
                  <a:gd name="T62" fmla="*/ 819 w 1192"/>
                  <a:gd name="T63" fmla="*/ 830 h 833"/>
                  <a:gd name="T64" fmla="*/ 743 w 1192"/>
                  <a:gd name="T65" fmla="*/ 833 h 833"/>
                  <a:gd name="T66" fmla="*/ 692 w 1192"/>
                  <a:gd name="T67" fmla="*/ 828 h 833"/>
                  <a:gd name="T68" fmla="*/ 644 w 1192"/>
                  <a:gd name="T69" fmla="*/ 818 h 833"/>
                  <a:gd name="T70" fmla="*/ 601 w 1192"/>
                  <a:gd name="T71" fmla="*/ 800 h 833"/>
                  <a:gd name="T72" fmla="*/ 568 w 1192"/>
                  <a:gd name="T73" fmla="*/ 782 h 833"/>
                  <a:gd name="T74" fmla="*/ 540 w 1192"/>
                  <a:gd name="T75" fmla="*/ 760 h 833"/>
                  <a:gd name="T76" fmla="*/ 507 w 1192"/>
                  <a:gd name="T77" fmla="*/ 727 h 833"/>
                  <a:gd name="T78" fmla="*/ 482 w 1192"/>
                  <a:gd name="T79" fmla="*/ 687 h 833"/>
                  <a:gd name="T80" fmla="*/ 462 w 1192"/>
                  <a:gd name="T81" fmla="*/ 641 h 833"/>
                  <a:gd name="T82" fmla="*/ 411 w 1192"/>
                  <a:gd name="T83" fmla="*/ 623 h 833"/>
                  <a:gd name="T84" fmla="*/ 335 w 1192"/>
                  <a:gd name="T85" fmla="*/ 634 h 833"/>
                  <a:gd name="T86" fmla="*/ 292 w 1192"/>
                  <a:gd name="T87" fmla="*/ 636 h 833"/>
                  <a:gd name="T88" fmla="*/ 234 w 1192"/>
                  <a:gd name="T89" fmla="*/ 628 h 833"/>
                  <a:gd name="T90" fmla="*/ 206 w 1192"/>
                  <a:gd name="T91" fmla="*/ 621 h 833"/>
                  <a:gd name="T92" fmla="*/ 165 w 1192"/>
                  <a:gd name="T93" fmla="*/ 606 h 833"/>
                  <a:gd name="T94" fmla="*/ 130 w 1192"/>
                  <a:gd name="T95" fmla="*/ 586 h 833"/>
                  <a:gd name="T96" fmla="*/ 86 w 1192"/>
                  <a:gd name="T97" fmla="*/ 548 h 833"/>
                  <a:gd name="T98" fmla="*/ 51 w 1192"/>
                  <a:gd name="T99" fmla="*/ 505 h 833"/>
                  <a:gd name="T100" fmla="*/ 23 w 1192"/>
                  <a:gd name="T101" fmla="*/ 457 h 833"/>
                  <a:gd name="T102" fmla="*/ 8 w 1192"/>
                  <a:gd name="T103" fmla="*/ 416 h 833"/>
                  <a:gd name="T104" fmla="*/ 3 w 1192"/>
                  <a:gd name="T105" fmla="*/ 386 h 833"/>
                  <a:gd name="T106" fmla="*/ 0 w 1192"/>
                  <a:gd name="T107" fmla="*/ 358 h 833"/>
                  <a:gd name="T108" fmla="*/ 0 w 1192"/>
                  <a:gd name="T109" fmla="*/ 326 h 833"/>
                  <a:gd name="T110" fmla="*/ 8 w 1192"/>
                  <a:gd name="T111" fmla="*/ 295 h 833"/>
                  <a:gd name="T112" fmla="*/ 21 w 1192"/>
                  <a:gd name="T113" fmla="*/ 270 h 833"/>
                  <a:gd name="T114" fmla="*/ 38 w 1192"/>
                  <a:gd name="T115" fmla="*/ 250 h 833"/>
                  <a:gd name="T116" fmla="*/ 64 w 1192"/>
                  <a:gd name="T117" fmla="*/ 237 h 833"/>
                  <a:gd name="T118" fmla="*/ 109 w 1192"/>
                  <a:gd name="T119" fmla="*/ 222 h 833"/>
                  <a:gd name="T120" fmla="*/ 180 w 1192"/>
                  <a:gd name="T121" fmla="*/ 209 h 8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92" h="833">
                    <a:moveTo>
                      <a:pt x="180" y="209"/>
                    </a:moveTo>
                    <a:lnTo>
                      <a:pt x="216" y="169"/>
                    </a:lnTo>
                    <a:lnTo>
                      <a:pt x="234" y="149"/>
                    </a:lnTo>
                    <a:lnTo>
                      <a:pt x="251" y="129"/>
                    </a:lnTo>
                    <a:lnTo>
                      <a:pt x="289" y="93"/>
                    </a:lnTo>
                    <a:lnTo>
                      <a:pt x="307" y="78"/>
                    </a:lnTo>
                    <a:lnTo>
                      <a:pt x="327" y="63"/>
                    </a:lnTo>
                    <a:lnTo>
                      <a:pt x="348" y="48"/>
                    </a:lnTo>
                    <a:lnTo>
                      <a:pt x="370" y="35"/>
                    </a:lnTo>
                    <a:lnTo>
                      <a:pt x="391" y="25"/>
                    </a:lnTo>
                    <a:lnTo>
                      <a:pt x="416" y="18"/>
                    </a:lnTo>
                    <a:lnTo>
                      <a:pt x="439" y="10"/>
                    </a:lnTo>
                    <a:lnTo>
                      <a:pt x="464" y="5"/>
                    </a:lnTo>
                    <a:lnTo>
                      <a:pt x="492" y="2"/>
                    </a:lnTo>
                    <a:lnTo>
                      <a:pt x="520" y="0"/>
                    </a:lnTo>
                    <a:lnTo>
                      <a:pt x="550" y="2"/>
                    </a:lnTo>
                    <a:lnTo>
                      <a:pt x="581" y="5"/>
                    </a:lnTo>
                    <a:lnTo>
                      <a:pt x="609" y="10"/>
                    </a:lnTo>
                    <a:lnTo>
                      <a:pt x="637" y="18"/>
                    </a:lnTo>
                    <a:lnTo>
                      <a:pt x="662" y="25"/>
                    </a:lnTo>
                    <a:lnTo>
                      <a:pt x="687" y="35"/>
                    </a:lnTo>
                    <a:lnTo>
                      <a:pt x="710" y="48"/>
                    </a:lnTo>
                    <a:lnTo>
                      <a:pt x="733" y="60"/>
                    </a:lnTo>
                    <a:lnTo>
                      <a:pt x="756" y="76"/>
                    </a:lnTo>
                    <a:lnTo>
                      <a:pt x="779" y="91"/>
                    </a:lnTo>
                    <a:lnTo>
                      <a:pt x="801" y="106"/>
                    </a:lnTo>
                    <a:lnTo>
                      <a:pt x="824" y="124"/>
                    </a:lnTo>
                    <a:lnTo>
                      <a:pt x="916" y="197"/>
                    </a:lnTo>
                    <a:lnTo>
                      <a:pt x="969" y="240"/>
                    </a:lnTo>
                    <a:lnTo>
                      <a:pt x="1020" y="283"/>
                    </a:lnTo>
                    <a:lnTo>
                      <a:pt x="1065" y="323"/>
                    </a:lnTo>
                    <a:lnTo>
                      <a:pt x="1088" y="346"/>
                    </a:lnTo>
                    <a:lnTo>
                      <a:pt x="1108" y="366"/>
                    </a:lnTo>
                    <a:lnTo>
                      <a:pt x="1126" y="389"/>
                    </a:lnTo>
                    <a:lnTo>
                      <a:pt x="1141" y="414"/>
                    </a:lnTo>
                    <a:lnTo>
                      <a:pt x="1156" y="439"/>
                    </a:lnTo>
                    <a:lnTo>
                      <a:pt x="1169" y="464"/>
                    </a:lnTo>
                    <a:lnTo>
                      <a:pt x="1174" y="480"/>
                    </a:lnTo>
                    <a:lnTo>
                      <a:pt x="1179" y="492"/>
                    </a:lnTo>
                    <a:lnTo>
                      <a:pt x="1182" y="507"/>
                    </a:lnTo>
                    <a:lnTo>
                      <a:pt x="1184" y="522"/>
                    </a:lnTo>
                    <a:lnTo>
                      <a:pt x="1189" y="555"/>
                    </a:lnTo>
                    <a:lnTo>
                      <a:pt x="1192" y="570"/>
                    </a:lnTo>
                    <a:lnTo>
                      <a:pt x="1192" y="588"/>
                    </a:lnTo>
                    <a:lnTo>
                      <a:pt x="1192" y="606"/>
                    </a:lnTo>
                    <a:lnTo>
                      <a:pt x="1189" y="623"/>
                    </a:lnTo>
                    <a:lnTo>
                      <a:pt x="1184" y="639"/>
                    </a:lnTo>
                    <a:lnTo>
                      <a:pt x="1179" y="654"/>
                    </a:lnTo>
                    <a:lnTo>
                      <a:pt x="1174" y="669"/>
                    </a:lnTo>
                    <a:lnTo>
                      <a:pt x="1167" y="684"/>
                    </a:lnTo>
                    <a:lnTo>
                      <a:pt x="1159" y="697"/>
                    </a:lnTo>
                    <a:lnTo>
                      <a:pt x="1149" y="709"/>
                    </a:lnTo>
                    <a:lnTo>
                      <a:pt x="1139" y="722"/>
                    </a:lnTo>
                    <a:lnTo>
                      <a:pt x="1129" y="732"/>
                    </a:lnTo>
                    <a:lnTo>
                      <a:pt x="1103" y="752"/>
                    </a:lnTo>
                    <a:lnTo>
                      <a:pt x="1088" y="760"/>
                    </a:lnTo>
                    <a:lnTo>
                      <a:pt x="1073" y="770"/>
                    </a:lnTo>
                    <a:lnTo>
                      <a:pt x="1042" y="785"/>
                    </a:lnTo>
                    <a:lnTo>
                      <a:pt x="1009" y="795"/>
                    </a:lnTo>
                    <a:lnTo>
                      <a:pt x="971" y="808"/>
                    </a:lnTo>
                    <a:lnTo>
                      <a:pt x="936" y="815"/>
                    </a:lnTo>
                    <a:lnTo>
                      <a:pt x="898" y="820"/>
                    </a:lnTo>
                    <a:lnTo>
                      <a:pt x="860" y="825"/>
                    </a:lnTo>
                    <a:lnTo>
                      <a:pt x="819" y="830"/>
                    </a:lnTo>
                    <a:lnTo>
                      <a:pt x="781" y="830"/>
                    </a:lnTo>
                    <a:lnTo>
                      <a:pt x="743" y="833"/>
                    </a:lnTo>
                    <a:lnTo>
                      <a:pt x="718" y="830"/>
                    </a:lnTo>
                    <a:lnTo>
                      <a:pt x="692" y="828"/>
                    </a:lnTo>
                    <a:lnTo>
                      <a:pt x="670" y="823"/>
                    </a:lnTo>
                    <a:lnTo>
                      <a:pt x="644" y="818"/>
                    </a:lnTo>
                    <a:lnTo>
                      <a:pt x="621" y="810"/>
                    </a:lnTo>
                    <a:lnTo>
                      <a:pt x="601" y="800"/>
                    </a:lnTo>
                    <a:lnTo>
                      <a:pt x="578" y="788"/>
                    </a:lnTo>
                    <a:lnTo>
                      <a:pt x="568" y="782"/>
                    </a:lnTo>
                    <a:lnTo>
                      <a:pt x="558" y="775"/>
                    </a:lnTo>
                    <a:lnTo>
                      <a:pt x="540" y="760"/>
                    </a:lnTo>
                    <a:lnTo>
                      <a:pt x="523" y="745"/>
                    </a:lnTo>
                    <a:lnTo>
                      <a:pt x="507" y="727"/>
                    </a:lnTo>
                    <a:lnTo>
                      <a:pt x="495" y="707"/>
                    </a:lnTo>
                    <a:lnTo>
                      <a:pt x="482" y="687"/>
                    </a:lnTo>
                    <a:lnTo>
                      <a:pt x="472" y="664"/>
                    </a:lnTo>
                    <a:lnTo>
                      <a:pt x="462" y="641"/>
                    </a:lnTo>
                    <a:lnTo>
                      <a:pt x="457" y="618"/>
                    </a:lnTo>
                    <a:lnTo>
                      <a:pt x="411" y="623"/>
                    </a:lnTo>
                    <a:lnTo>
                      <a:pt x="373" y="628"/>
                    </a:lnTo>
                    <a:lnTo>
                      <a:pt x="335" y="634"/>
                    </a:lnTo>
                    <a:lnTo>
                      <a:pt x="315" y="634"/>
                    </a:lnTo>
                    <a:lnTo>
                      <a:pt x="292" y="636"/>
                    </a:lnTo>
                    <a:lnTo>
                      <a:pt x="261" y="634"/>
                    </a:lnTo>
                    <a:lnTo>
                      <a:pt x="234" y="628"/>
                    </a:lnTo>
                    <a:lnTo>
                      <a:pt x="218" y="626"/>
                    </a:lnTo>
                    <a:lnTo>
                      <a:pt x="206" y="621"/>
                    </a:lnTo>
                    <a:lnTo>
                      <a:pt x="178" y="611"/>
                    </a:lnTo>
                    <a:lnTo>
                      <a:pt x="165" y="606"/>
                    </a:lnTo>
                    <a:lnTo>
                      <a:pt x="152" y="598"/>
                    </a:lnTo>
                    <a:lnTo>
                      <a:pt x="130" y="586"/>
                    </a:lnTo>
                    <a:lnTo>
                      <a:pt x="107" y="568"/>
                    </a:lnTo>
                    <a:lnTo>
                      <a:pt x="86" y="548"/>
                    </a:lnTo>
                    <a:lnTo>
                      <a:pt x="66" y="527"/>
                    </a:lnTo>
                    <a:lnTo>
                      <a:pt x="51" y="505"/>
                    </a:lnTo>
                    <a:lnTo>
                      <a:pt x="36" y="482"/>
                    </a:lnTo>
                    <a:lnTo>
                      <a:pt x="23" y="457"/>
                    </a:lnTo>
                    <a:lnTo>
                      <a:pt x="13" y="429"/>
                    </a:lnTo>
                    <a:lnTo>
                      <a:pt x="8" y="416"/>
                    </a:lnTo>
                    <a:lnTo>
                      <a:pt x="5" y="401"/>
                    </a:lnTo>
                    <a:lnTo>
                      <a:pt x="3" y="386"/>
                    </a:lnTo>
                    <a:lnTo>
                      <a:pt x="0" y="374"/>
                    </a:lnTo>
                    <a:lnTo>
                      <a:pt x="0" y="358"/>
                    </a:lnTo>
                    <a:lnTo>
                      <a:pt x="0" y="343"/>
                    </a:lnTo>
                    <a:lnTo>
                      <a:pt x="0" y="326"/>
                    </a:lnTo>
                    <a:lnTo>
                      <a:pt x="3" y="308"/>
                    </a:lnTo>
                    <a:lnTo>
                      <a:pt x="8" y="295"/>
                    </a:lnTo>
                    <a:lnTo>
                      <a:pt x="13" y="280"/>
                    </a:lnTo>
                    <a:lnTo>
                      <a:pt x="21" y="270"/>
                    </a:lnTo>
                    <a:lnTo>
                      <a:pt x="28" y="260"/>
                    </a:lnTo>
                    <a:lnTo>
                      <a:pt x="38" y="250"/>
                    </a:lnTo>
                    <a:lnTo>
                      <a:pt x="51" y="242"/>
                    </a:lnTo>
                    <a:lnTo>
                      <a:pt x="64" y="237"/>
                    </a:lnTo>
                    <a:lnTo>
                      <a:pt x="76" y="232"/>
                    </a:lnTo>
                    <a:lnTo>
                      <a:pt x="109" y="222"/>
                    </a:lnTo>
                    <a:lnTo>
                      <a:pt x="142" y="214"/>
                    </a:lnTo>
                    <a:lnTo>
                      <a:pt x="180" y="209"/>
                    </a:lnTo>
                    <a:close/>
                  </a:path>
                </a:pathLst>
              </a:custGeom>
              <a:solidFill>
                <a:srgbClr val="CD1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2" name="Freeform 22"/>
              <p:cNvSpPr>
                <a:spLocks/>
              </p:cNvSpPr>
              <p:nvPr/>
            </p:nvSpPr>
            <p:spPr bwMode="auto">
              <a:xfrm>
                <a:off x="10311" y="2134"/>
                <a:ext cx="352" cy="235"/>
              </a:xfrm>
              <a:custGeom>
                <a:avLst/>
                <a:gdLst>
                  <a:gd name="T0" fmla="*/ 0 w 352"/>
                  <a:gd name="T1" fmla="*/ 214 h 235"/>
                  <a:gd name="T2" fmla="*/ 73 w 352"/>
                  <a:gd name="T3" fmla="*/ 134 h 235"/>
                  <a:gd name="T4" fmla="*/ 109 w 352"/>
                  <a:gd name="T5" fmla="*/ 98 h 235"/>
                  <a:gd name="T6" fmla="*/ 149 w 352"/>
                  <a:gd name="T7" fmla="*/ 65 h 235"/>
                  <a:gd name="T8" fmla="*/ 192 w 352"/>
                  <a:gd name="T9" fmla="*/ 38 h 235"/>
                  <a:gd name="T10" fmla="*/ 240 w 352"/>
                  <a:gd name="T11" fmla="*/ 20 h 235"/>
                  <a:gd name="T12" fmla="*/ 296 w 352"/>
                  <a:gd name="T13" fmla="*/ 5 h 235"/>
                  <a:gd name="T14" fmla="*/ 352 w 352"/>
                  <a:gd name="T15" fmla="*/ 0 h 235"/>
                  <a:gd name="T16" fmla="*/ 352 w 352"/>
                  <a:gd name="T17" fmla="*/ 30 h 235"/>
                  <a:gd name="T18" fmla="*/ 299 w 352"/>
                  <a:gd name="T19" fmla="*/ 35 h 235"/>
                  <a:gd name="T20" fmla="*/ 251 w 352"/>
                  <a:gd name="T21" fmla="*/ 48 h 235"/>
                  <a:gd name="T22" fmla="*/ 205 w 352"/>
                  <a:gd name="T23" fmla="*/ 65 h 235"/>
                  <a:gd name="T24" fmla="*/ 167 w 352"/>
                  <a:gd name="T25" fmla="*/ 91 h 235"/>
                  <a:gd name="T26" fmla="*/ 129 w 352"/>
                  <a:gd name="T27" fmla="*/ 121 h 235"/>
                  <a:gd name="T28" fmla="*/ 93 w 352"/>
                  <a:gd name="T29" fmla="*/ 156 h 235"/>
                  <a:gd name="T30" fmla="*/ 22 w 352"/>
                  <a:gd name="T31" fmla="*/ 235 h 235"/>
                  <a:gd name="T32" fmla="*/ 0 w 352"/>
                  <a:gd name="T33" fmla="*/ 214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52" h="235">
                    <a:moveTo>
                      <a:pt x="0" y="214"/>
                    </a:moveTo>
                    <a:lnTo>
                      <a:pt x="73" y="134"/>
                    </a:lnTo>
                    <a:lnTo>
                      <a:pt x="109" y="98"/>
                    </a:lnTo>
                    <a:lnTo>
                      <a:pt x="149" y="65"/>
                    </a:lnTo>
                    <a:lnTo>
                      <a:pt x="192" y="38"/>
                    </a:lnTo>
                    <a:lnTo>
                      <a:pt x="240" y="20"/>
                    </a:lnTo>
                    <a:lnTo>
                      <a:pt x="296" y="5"/>
                    </a:lnTo>
                    <a:lnTo>
                      <a:pt x="352" y="0"/>
                    </a:lnTo>
                    <a:lnTo>
                      <a:pt x="352" y="30"/>
                    </a:lnTo>
                    <a:lnTo>
                      <a:pt x="299" y="35"/>
                    </a:lnTo>
                    <a:lnTo>
                      <a:pt x="251" y="48"/>
                    </a:lnTo>
                    <a:lnTo>
                      <a:pt x="205" y="65"/>
                    </a:lnTo>
                    <a:lnTo>
                      <a:pt x="167" y="91"/>
                    </a:lnTo>
                    <a:lnTo>
                      <a:pt x="129" y="121"/>
                    </a:lnTo>
                    <a:lnTo>
                      <a:pt x="93" y="156"/>
                    </a:lnTo>
                    <a:lnTo>
                      <a:pt x="22" y="235"/>
                    </a:lnTo>
                    <a:lnTo>
                      <a:pt x="0" y="2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3" name="Freeform 23"/>
              <p:cNvSpPr>
                <a:spLocks/>
              </p:cNvSpPr>
              <p:nvPr/>
            </p:nvSpPr>
            <p:spPr bwMode="auto">
              <a:xfrm>
                <a:off x="10660" y="2134"/>
                <a:ext cx="409" cy="224"/>
              </a:xfrm>
              <a:custGeom>
                <a:avLst/>
                <a:gdLst>
                  <a:gd name="T0" fmla="*/ 3 w 409"/>
                  <a:gd name="T1" fmla="*/ 0 h 224"/>
                  <a:gd name="T2" fmla="*/ 66 w 409"/>
                  <a:gd name="T3" fmla="*/ 5 h 224"/>
                  <a:gd name="T4" fmla="*/ 122 w 409"/>
                  <a:gd name="T5" fmla="*/ 17 h 224"/>
                  <a:gd name="T6" fmla="*/ 175 w 409"/>
                  <a:gd name="T7" fmla="*/ 38 h 224"/>
                  <a:gd name="T8" fmla="*/ 224 w 409"/>
                  <a:gd name="T9" fmla="*/ 63 h 224"/>
                  <a:gd name="T10" fmla="*/ 269 w 409"/>
                  <a:gd name="T11" fmla="*/ 93 h 224"/>
                  <a:gd name="T12" fmla="*/ 317 w 409"/>
                  <a:gd name="T13" fmla="*/ 128 h 224"/>
                  <a:gd name="T14" fmla="*/ 409 w 409"/>
                  <a:gd name="T15" fmla="*/ 202 h 224"/>
                  <a:gd name="T16" fmla="*/ 388 w 409"/>
                  <a:gd name="T17" fmla="*/ 224 h 224"/>
                  <a:gd name="T18" fmla="*/ 297 w 409"/>
                  <a:gd name="T19" fmla="*/ 151 h 224"/>
                  <a:gd name="T20" fmla="*/ 252 w 409"/>
                  <a:gd name="T21" fmla="*/ 118 h 224"/>
                  <a:gd name="T22" fmla="*/ 206 w 409"/>
                  <a:gd name="T23" fmla="*/ 88 h 224"/>
                  <a:gd name="T24" fmla="*/ 163 w 409"/>
                  <a:gd name="T25" fmla="*/ 65 h 224"/>
                  <a:gd name="T26" fmla="*/ 117 w 409"/>
                  <a:gd name="T27" fmla="*/ 48 h 224"/>
                  <a:gd name="T28" fmla="*/ 61 w 409"/>
                  <a:gd name="T29" fmla="*/ 35 h 224"/>
                  <a:gd name="T30" fmla="*/ 0 w 409"/>
                  <a:gd name="T31" fmla="*/ 30 h 224"/>
                  <a:gd name="T32" fmla="*/ 3 w 409"/>
                  <a:gd name="T33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09" h="224">
                    <a:moveTo>
                      <a:pt x="3" y="0"/>
                    </a:moveTo>
                    <a:lnTo>
                      <a:pt x="66" y="5"/>
                    </a:lnTo>
                    <a:lnTo>
                      <a:pt x="122" y="17"/>
                    </a:lnTo>
                    <a:lnTo>
                      <a:pt x="175" y="38"/>
                    </a:lnTo>
                    <a:lnTo>
                      <a:pt x="224" y="63"/>
                    </a:lnTo>
                    <a:lnTo>
                      <a:pt x="269" y="93"/>
                    </a:lnTo>
                    <a:lnTo>
                      <a:pt x="317" y="128"/>
                    </a:lnTo>
                    <a:lnTo>
                      <a:pt x="409" y="202"/>
                    </a:lnTo>
                    <a:lnTo>
                      <a:pt x="388" y="224"/>
                    </a:lnTo>
                    <a:lnTo>
                      <a:pt x="297" y="151"/>
                    </a:lnTo>
                    <a:lnTo>
                      <a:pt x="252" y="118"/>
                    </a:lnTo>
                    <a:lnTo>
                      <a:pt x="206" y="88"/>
                    </a:lnTo>
                    <a:lnTo>
                      <a:pt x="163" y="65"/>
                    </a:lnTo>
                    <a:lnTo>
                      <a:pt x="117" y="48"/>
                    </a:lnTo>
                    <a:lnTo>
                      <a:pt x="61" y="35"/>
                    </a:lnTo>
                    <a:lnTo>
                      <a:pt x="0" y="3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4" name="Freeform 24"/>
              <p:cNvSpPr>
                <a:spLocks/>
              </p:cNvSpPr>
              <p:nvPr/>
            </p:nvSpPr>
            <p:spPr bwMode="auto">
              <a:xfrm>
                <a:off x="10660" y="2134"/>
                <a:ext cx="3" cy="30"/>
              </a:xfrm>
              <a:custGeom>
                <a:avLst/>
                <a:gdLst>
                  <a:gd name="T0" fmla="*/ 3 w 3"/>
                  <a:gd name="T1" fmla="*/ 0 h 30"/>
                  <a:gd name="T2" fmla="*/ 0 w 3"/>
                  <a:gd name="T3" fmla="*/ 30 h 30"/>
                  <a:gd name="T4" fmla="*/ 3 w 3"/>
                  <a:gd name="T5" fmla="*/ 30 h 30"/>
                  <a:gd name="T6" fmla="*/ 3 w 3"/>
                  <a:gd name="T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0">
                    <a:moveTo>
                      <a:pt x="3" y="0"/>
                    </a:moveTo>
                    <a:lnTo>
                      <a:pt x="0" y="30"/>
                    </a:lnTo>
                    <a:lnTo>
                      <a:pt x="3" y="3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5" name="Freeform 25"/>
              <p:cNvSpPr>
                <a:spLocks/>
              </p:cNvSpPr>
              <p:nvPr/>
            </p:nvSpPr>
            <p:spPr bwMode="auto">
              <a:xfrm>
                <a:off x="11048" y="2336"/>
                <a:ext cx="302" cy="404"/>
              </a:xfrm>
              <a:custGeom>
                <a:avLst/>
                <a:gdLst>
                  <a:gd name="T0" fmla="*/ 21 w 302"/>
                  <a:gd name="T1" fmla="*/ 0 h 404"/>
                  <a:gd name="T2" fmla="*/ 125 w 302"/>
                  <a:gd name="T3" fmla="*/ 83 h 404"/>
                  <a:gd name="T4" fmla="*/ 170 w 302"/>
                  <a:gd name="T5" fmla="*/ 126 h 404"/>
                  <a:gd name="T6" fmla="*/ 211 w 302"/>
                  <a:gd name="T7" fmla="*/ 169 h 404"/>
                  <a:gd name="T8" fmla="*/ 249 w 302"/>
                  <a:gd name="T9" fmla="*/ 219 h 404"/>
                  <a:gd name="T10" fmla="*/ 277 w 302"/>
                  <a:gd name="T11" fmla="*/ 272 h 404"/>
                  <a:gd name="T12" fmla="*/ 295 w 302"/>
                  <a:gd name="T13" fmla="*/ 333 h 404"/>
                  <a:gd name="T14" fmla="*/ 300 w 302"/>
                  <a:gd name="T15" fmla="*/ 366 h 404"/>
                  <a:gd name="T16" fmla="*/ 302 w 302"/>
                  <a:gd name="T17" fmla="*/ 401 h 404"/>
                  <a:gd name="T18" fmla="*/ 272 w 302"/>
                  <a:gd name="T19" fmla="*/ 404 h 404"/>
                  <a:gd name="T20" fmla="*/ 269 w 302"/>
                  <a:gd name="T21" fmla="*/ 368 h 404"/>
                  <a:gd name="T22" fmla="*/ 264 w 302"/>
                  <a:gd name="T23" fmla="*/ 338 h 404"/>
                  <a:gd name="T24" fmla="*/ 249 w 302"/>
                  <a:gd name="T25" fmla="*/ 285 h 404"/>
                  <a:gd name="T26" fmla="*/ 224 w 302"/>
                  <a:gd name="T27" fmla="*/ 237 h 404"/>
                  <a:gd name="T28" fmla="*/ 188 w 302"/>
                  <a:gd name="T29" fmla="*/ 189 h 404"/>
                  <a:gd name="T30" fmla="*/ 150 w 302"/>
                  <a:gd name="T31" fmla="*/ 149 h 404"/>
                  <a:gd name="T32" fmla="*/ 104 w 302"/>
                  <a:gd name="T33" fmla="*/ 106 h 404"/>
                  <a:gd name="T34" fmla="*/ 0 w 302"/>
                  <a:gd name="T35" fmla="*/ 22 h 404"/>
                  <a:gd name="T36" fmla="*/ 21 w 302"/>
                  <a:gd name="T37" fmla="*/ 0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02" h="404">
                    <a:moveTo>
                      <a:pt x="21" y="0"/>
                    </a:moveTo>
                    <a:lnTo>
                      <a:pt x="125" y="83"/>
                    </a:lnTo>
                    <a:lnTo>
                      <a:pt x="170" y="126"/>
                    </a:lnTo>
                    <a:lnTo>
                      <a:pt x="211" y="169"/>
                    </a:lnTo>
                    <a:lnTo>
                      <a:pt x="249" y="219"/>
                    </a:lnTo>
                    <a:lnTo>
                      <a:pt x="277" y="272"/>
                    </a:lnTo>
                    <a:lnTo>
                      <a:pt x="295" y="333"/>
                    </a:lnTo>
                    <a:lnTo>
                      <a:pt x="300" y="366"/>
                    </a:lnTo>
                    <a:lnTo>
                      <a:pt x="302" y="401"/>
                    </a:lnTo>
                    <a:lnTo>
                      <a:pt x="272" y="404"/>
                    </a:lnTo>
                    <a:lnTo>
                      <a:pt x="269" y="368"/>
                    </a:lnTo>
                    <a:lnTo>
                      <a:pt x="264" y="338"/>
                    </a:lnTo>
                    <a:lnTo>
                      <a:pt x="249" y="285"/>
                    </a:lnTo>
                    <a:lnTo>
                      <a:pt x="224" y="237"/>
                    </a:lnTo>
                    <a:lnTo>
                      <a:pt x="188" y="189"/>
                    </a:lnTo>
                    <a:lnTo>
                      <a:pt x="150" y="149"/>
                    </a:lnTo>
                    <a:lnTo>
                      <a:pt x="104" y="106"/>
                    </a:lnTo>
                    <a:lnTo>
                      <a:pt x="0" y="2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6" name="Freeform 26"/>
              <p:cNvSpPr>
                <a:spLocks/>
              </p:cNvSpPr>
              <p:nvPr/>
            </p:nvSpPr>
            <p:spPr bwMode="auto">
              <a:xfrm>
                <a:off x="11048" y="2336"/>
                <a:ext cx="21" cy="22"/>
              </a:xfrm>
              <a:custGeom>
                <a:avLst/>
                <a:gdLst>
                  <a:gd name="T0" fmla="*/ 21 w 21"/>
                  <a:gd name="T1" fmla="*/ 0 h 22"/>
                  <a:gd name="T2" fmla="*/ 0 w 21"/>
                  <a:gd name="T3" fmla="*/ 22 h 22"/>
                  <a:gd name="T4" fmla="*/ 21 w 21"/>
                  <a:gd name="T5" fmla="*/ 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22">
                    <a:moveTo>
                      <a:pt x="21" y="0"/>
                    </a:moveTo>
                    <a:lnTo>
                      <a:pt x="0" y="2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7" name="Freeform 27"/>
              <p:cNvSpPr>
                <a:spLocks/>
              </p:cNvSpPr>
              <p:nvPr/>
            </p:nvSpPr>
            <p:spPr bwMode="auto">
              <a:xfrm>
                <a:off x="10886" y="2737"/>
                <a:ext cx="464" cy="258"/>
              </a:xfrm>
              <a:custGeom>
                <a:avLst/>
                <a:gdLst>
                  <a:gd name="T0" fmla="*/ 464 w 464"/>
                  <a:gd name="T1" fmla="*/ 0 h 258"/>
                  <a:gd name="T2" fmla="*/ 462 w 464"/>
                  <a:gd name="T3" fmla="*/ 35 h 258"/>
                  <a:gd name="T4" fmla="*/ 449 w 464"/>
                  <a:gd name="T5" fmla="*/ 73 h 258"/>
                  <a:gd name="T6" fmla="*/ 436 w 464"/>
                  <a:gd name="T7" fmla="*/ 104 h 258"/>
                  <a:gd name="T8" fmla="*/ 416 w 464"/>
                  <a:gd name="T9" fmla="*/ 131 h 258"/>
                  <a:gd name="T10" fmla="*/ 396 w 464"/>
                  <a:gd name="T11" fmla="*/ 157 h 258"/>
                  <a:gd name="T12" fmla="*/ 365 w 464"/>
                  <a:gd name="T13" fmla="*/ 177 h 258"/>
                  <a:gd name="T14" fmla="*/ 304 w 464"/>
                  <a:gd name="T15" fmla="*/ 210 h 258"/>
                  <a:gd name="T16" fmla="*/ 233 w 464"/>
                  <a:gd name="T17" fmla="*/ 232 h 258"/>
                  <a:gd name="T18" fmla="*/ 157 w 464"/>
                  <a:gd name="T19" fmla="*/ 247 h 258"/>
                  <a:gd name="T20" fmla="*/ 79 w 464"/>
                  <a:gd name="T21" fmla="*/ 258 h 258"/>
                  <a:gd name="T22" fmla="*/ 0 w 464"/>
                  <a:gd name="T23" fmla="*/ 258 h 258"/>
                  <a:gd name="T24" fmla="*/ 0 w 464"/>
                  <a:gd name="T25" fmla="*/ 230 h 258"/>
                  <a:gd name="T26" fmla="*/ 74 w 464"/>
                  <a:gd name="T27" fmla="*/ 230 h 258"/>
                  <a:gd name="T28" fmla="*/ 150 w 464"/>
                  <a:gd name="T29" fmla="*/ 220 h 258"/>
                  <a:gd name="T30" fmla="*/ 223 w 464"/>
                  <a:gd name="T31" fmla="*/ 205 h 258"/>
                  <a:gd name="T32" fmla="*/ 292 w 464"/>
                  <a:gd name="T33" fmla="*/ 182 h 258"/>
                  <a:gd name="T34" fmla="*/ 348 w 464"/>
                  <a:gd name="T35" fmla="*/ 152 h 258"/>
                  <a:gd name="T36" fmla="*/ 375 w 464"/>
                  <a:gd name="T37" fmla="*/ 134 h 258"/>
                  <a:gd name="T38" fmla="*/ 393 w 464"/>
                  <a:gd name="T39" fmla="*/ 111 h 258"/>
                  <a:gd name="T40" fmla="*/ 411 w 464"/>
                  <a:gd name="T41" fmla="*/ 88 h 258"/>
                  <a:gd name="T42" fmla="*/ 421 w 464"/>
                  <a:gd name="T43" fmla="*/ 61 h 258"/>
                  <a:gd name="T44" fmla="*/ 431 w 464"/>
                  <a:gd name="T45" fmla="*/ 33 h 258"/>
                  <a:gd name="T46" fmla="*/ 434 w 464"/>
                  <a:gd name="T47" fmla="*/ 0 h 258"/>
                  <a:gd name="T48" fmla="*/ 464 w 464"/>
                  <a:gd name="T49" fmla="*/ 0 h 2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64" h="258">
                    <a:moveTo>
                      <a:pt x="464" y="0"/>
                    </a:moveTo>
                    <a:lnTo>
                      <a:pt x="462" y="35"/>
                    </a:lnTo>
                    <a:lnTo>
                      <a:pt x="449" y="73"/>
                    </a:lnTo>
                    <a:lnTo>
                      <a:pt x="436" y="104"/>
                    </a:lnTo>
                    <a:lnTo>
                      <a:pt x="416" y="131"/>
                    </a:lnTo>
                    <a:lnTo>
                      <a:pt x="396" y="157"/>
                    </a:lnTo>
                    <a:lnTo>
                      <a:pt x="365" y="177"/>
                    </a:lnTo>
                    <a:lnTo>
                      <a:pt x="304" y="210"/>
                    </a:lnTo>
                    <a:lnTo>
                      <a:pt x="233" y="232"/>
                    </a:lnTo>
                    <a:lnTo>
                      <a:pt x="157" y="247"/>
                    </a:lnTo>
                    <a:lnTo>
                      <a:pt x="79" y="258"/>
                    </a:lnTo>
                    <a:lnTo>
                      <a:pt x="0" y="258"/>
                    </a:lnTo>
                    <a:lnTo>
                      <a:pt x="0" y="230"/>
                    </a:lnTo>
                    <a:lnTo>
                      <a:pt x="74" y="230"/>
                    </a:lnTo>
                    <a:lnTo>
                      <a:pt x="150" y="220"/>
                    </a:lnTo>
                    <a:lnTo>
                      <a:pt x="223" y="205"/>
                    </a:lnTo>
                    <a:lnTo>
                      <a:pt x="292" y="182"/>
                    </a:lnTo>
                    <a:lnTo>
                      <a:pt x="348" y="152"/>
                    </a:lnTo>
                    <a:lnTo>
                      <a:pt x="375" y="134"/>
                    </a:lnTo>
                    <a:lnTo>
                      <a:pt x="393" y="111"/>
                    </a:lnTo>
                    <a:lnTo>
                      <a:pt x="411" y="88"/>
                    </a:lnTo>
                    <a:lnTo>
                      <a:pt x="421" y="61"/>
                    </a:lnTo>
                    <a:lnTo>
                      <a:pt x="431" y="33"/>
                    </a:lnTo>
                    <a:lnTo>
                      <a:pt x="434" y="0"/>
                    </a:lnTo>
                    <a:lnTo>
                      <a:pt x="46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8" name="Freeform 28"/>
              <p:cNvSpPr>
                <a:spLocks/>
              </p:cNvSpPr>
              <p:nvPr/>
            </p:nvSpPr>
            <p:spPr bwMode="auto">
              <a:xfrm>
                <a:off x="11320" y="2737"/>
                <a:ext cx="30" cy="3"/>
              </a:xfrm>
              <a:custGeom>
                <a:avLst/>
                <a:gdLst>
                  <a:gd name="T0" fmla="*/ 30 w 30"/>
                  <a:gd name="T1" fmla="*/ 0 h 3"/>
                  <a:gd name="T2" fmla="*/ 0 w 30"/>
                  <a:gd name="T3" fmla="*/ 0 h 3"/>
                  <a:gd name="T4" fmla="*/ 0 w 30"/>
                  <a:gd name="T5" fmla="*/ 3 h 3"/>
                  <a:gd name="T6" fmla="*/ 30 w 30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">
                    <a:moveTo>
                      <a:pt x="3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09" name="Freeform 29"/>
              <p:cNvSpPr>
                <a:spLocks/>
              </p:cNvSpPr>
              <p:nvPr/>
            </p:nvSpPr>
            <p:spPr bwMode="auto">
              <a:xfrm>
                <a:off x="10582" y="2762"/>
                <a:ext cx="304" cy="233"/>
              </a:xfrm>
              <a:custGeom>
                <a:avLst/>
                <a:gdLst>
                  <a:gd name="T0" fmla="*/ 304 w 304"/>
                  <a:gd name="T1" fmla="*/ 233 h 233"/>
                  <a:gd name="T2" fmla="*/ 251 w 304"/>
                  <a:gd name="T3" fmla="*/ 230 h 233"/>
                  <a:gd name="T4" fmla="*/ 200 w 304"/>
                  <a:gd name="T5" fmla="*/ 220 h 233"/>
                  <a:gd name="T6" fmla="*/ 152 w 304"/>
                  <a:gd name="T7" fmla="*/ 200 h 233"/>
                  <a:gd name="T8" fmla="*/ 109 w 304"/>
                  <a:gd name="T9" fmla="*/ 175 h 233"/>
                  <a:gd name="T10" fmla="*/ 73 w 304"/>
                  <a:gd name="T11" fmla="*/ 144 h 233"/>
                  <a:gd name="T12" fmla="*/ 43 w 304"/>
                  <a:gd name="T13" fmla="*/ 104 h 233"/>
                  <a:gd name="T14" fmla="*/ 18 w 304"/>
                  <a:gd name="T15" fmla="*/ 58 h 233"/>
                  <a:gd name="T16" fmla="*/ 8 w 304"/>
                  <a:gd name="T17" fmla="*/ 33 h 233"/>
                  <a:gd name="T18" fmla="*/ 0 w 304"/>
                  <a:gd name="T19" fmla="*/ 10 h 233"/>
                  <a:gd name="T20" fmla="*/ 28 w 304"/>
                  <a:gd name="T21" fmla="*/ 0 h 233"/>
                  <a:gd name="T22" fmla="*/ 35 w 304"/>
                  <a:gd name="T23" fmla="*/ 23 h 233"/>
                  <a:gd name="T24" fmla="*/ 43 w 304"/>
                  <a:gd name="T25" fmla="*/ 43 h 233"/>
                  <a:gd name="T26" fmla="*/ 66 w 304"/>
                  <a:gd name="T27" fmla="*/ 86 h 233"/>
                  <a:gd name="T28" fmla="*/ 94 w 304"/>
                  <a:gd name="T29" fmla="*/ 122 h 233"/>
                  <a:gd name="T30" fmla="*/ 129 w 304"/>
                  <a:gd name="T31" fmla="*/ 152 h 233"/>
                  <a:gd name="T32" fmla="*/ 167 w 304"/>
                  <a:gd name="T33" fmla="*/ 175 h 233"/>
                  <a:gd name="T34" fmla="*/ 210 w 304"/>
                  <a:gd name="T35" fmla="*/ 192 h 233"/>
                  <a:gd name="T36" fmla="*/ 256 w 304"/>
                  <a:gd name="T37" fmla="*/ 202 h 233"/>
                  <a:gd name="T38" fmla="*/ 304 w 304"/>
                  <a:gd name="T39" fmla="*/ 205 h 233"/>
                  <a:gd name="T40" fmla="*/ 304 w 304"/>
                  <a:gd name="T41" fmla="*/ 233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04" h="233">
                    <a:moveTo>
                      <a:pt x="304" y="233"/>
                    </a:moveTo>
                    <a:lnTo>
                      <a:pt x="251" y="230"/>
                    </a:lnTo>
                    <a:lnTo>
                      <a:pt x="200" y="220"/>
                    </a:lnTo>
                    <a:lnTo>
                      <a:pt x="152" y="200"/>
                    </a:lnTo>
                    <a:lnTo>
                      <a:pt x="109" y="175"/>
                    </a:lnTo>
                    <a:lnTo>
                      <a:pt x="73" y="144"/>
                    </a:lnTo>
                    <a:lnTo>
                      <a:pt x="43" y="104"/>
                    </a:lnTo>
                    <a:lnTo>
                      <a:pt x="18" y="58"/>
                    </a:lnTo>
                    <a:lnTo>
                      <a:pt x="8" y="33"/>
                    </a:lnTo>
                    <a:lnTo>
                      <a:pt x="0" y="10"/>
                    </a:lnTo>
                    <a:lnTo>
                      <a:pt x="28" y="0"/>
                    </a:lnTo>
                    <a:lnTo>
                      <a:pt x="35" y="23"/>
                    </a:lnTo>
                    <a:lnTo>
                      <a:pt x="43" y="43"/>
                    </a:lnTo>
                    <a:lnTo>
                      <a:pt x="66" y="86"/>
                    </a:lnTo>
                    <a:lnTo>
                      <a:pt x="94" y="122"/>
                    </a:lnTo>
                    <a:lnTo>
                      <a:pt x="129" y="152"/>
                    </a:lnTo>
                    <a:lnTo>
                      <a:pt x="167" y="175"/>
                    </a:lnTo>
                    <a:lnTo>
                      <a:pt x="210" y="192"/>
                    </a:lnTo>
                    <a:lnTo>
                      <a:pt x="256" y="202"/>
                    </a:lnTo>
                    <a:lnTo>
                      <a:pt x="304" y="205"/>
                    </a:lnTo>
                    <a:lnTo>
                      <a:pt x="304" y="23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0" name="Freeform 30"/>
              <p:cNvSpPr>
                <a:spLocks/>
              </p:cNvSpPr>
              <p:nvPr/>
            </p:nvSpPr>
            <p:spPr bwMode="auto">
              <a:xfrm>
                <a:off x="10886" y="2967"/>
                <a:ext cx="1" cy="28"/>
              </a:xfrm>
              <a:custGeom>
                <a:avLst/>
                <a:gdLst>
                  <a:gd name="T0" fmla="*/ 28 h 28"/>
                  <a:gd name="T1" fmla="*/ 0 h 28"/>
                  <a:gd name="T2" fmla="*/ 28 h 2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8">
                    <a:moveTo>
                      <a:pt x="0" y="28"/>
                    </a:moveTo>
                    <a:lnTo>
                      <a:pt x="0" y="0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1" name="Freeform 31"/>
              <p:cNvSpPr>
                <a:spLocks/>
              </p:cNvSpPr>
              <p:nvPr/>
            </p:nvSpPr>
            <p:spPr bwMode="auto">
              <a:xfrm>
                <a:off x="10432" y="2755"/>
                <a:ext cx="168" cy="43"/>
              </a:xfrm>
              <a:custGeom>
                <a:avLst/>
                <a:gdLst>
                  <a:gd name="T0" fmla="*/ 168 w 168"/>
                  <a:gd name="T1" fmla="*/ 28 h 43"/>
                  <a:gd name="T2" fmla="*/ 87 w 168"/>
                  <a:gd name="T3" fmla="*/ 38 h 43"/>
                  <a:gd name="T4" fmla="*/ 48 w 168"/>
                  <a:gd name="T5" fmla="*/ 43 h 43"/>
                  <a:gd name="T6" fmla="*/ 5 w 168"/>
                  <a:gd name="T7" fmla="*/ 43 h 43"/>
                  <a:gd name="T8" fmla="*/ 0 w 168"/>
                  <a:gd name="T9" fmla="*/ 15 h 43"/>
                  <a:gd name="T10" fmla="*/ 43 w 168"/>
                  <a:gd name="T11" fmla="*/ 15 h 43"/>
                  <a:gd name="T12" fmla="*/ 79 w 168"/>
                  <a:gd name="T13" fmla="*/ 10 h 43"/>
                  <a:gd name="T14" fmla="*/ 163 w 168"/>
                  <a:gd name="T15" fmla="*/ 0 h 43"/>
                  <a:gd name="T16" fmla="*/ 168 w 168"/>
                  <a:gd name="T17" fmla="*/ 28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8" h="43">
                    <a:moveTo>
                      <a:pt x="168" y="28"/>
                    </a:moveTo>
                    <a:lnTo>
                      <a:pt x="87" y="38"/>
                    </a:lnTo>
                    <a:lnTo>
                      <a:pt x="48" y="43"/>
                    </a:lnTo>
                    <a:lnTo>
                      <a:pt x="5" y="43"/>
                    </a:lnTo>
                    <a:lnTo>
                      <a:pt x="0" y="15"/>
                    </a:lnTo>
                    <a:lnTo>
                      <a:pt x="43" y="15"/>
                    </a:lnTo>
                    <a:lnTo>
                      <a:pt x="79" y="10"/>
                    </a:lnTo>
                    <a:lnTo>
                      <a:pt x="163" y="0"/>
                    </a:lnTo>
                    <a:lnTo>
                      <a:pt x="168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2" name="Freeform 32"/>
              <p:cNvSpPr>
                <a:spLocks/>
              </p:cNvSpPr>
              <p:nvPr/>
            </p:nvSpPr>
            <p:spPr bwMode="auto">
              <a:xfrm>
                <a:off x="10582" y="2752"/>
                <a:ext cx="28" cy="31"/>
              </a:xfrm>
              <a:custGeom>
                <a:avLst/>
                <a:gdLst>
                  <a:gd name="T0" fmla="*/ 28 w 28"/>
                  <a:gd name="T1" fmla="*/ 10 h 31"/>
                  <a:gd name="T2" fmla="*/ 25 w 28"/>
                  <a:gd name="T3" fmla="*/ 0 h 31"/>
                  <a:gd name="T4" fmla="*/ 13 w 28"/>
                  <a:gd name="T5" fmla="*/ 3 h 31"/>
                  <a:gd name="T6" fmla="*/ 18 w 28"/>
                  <a:gd name="T7" fmla="*/ 31 h 31"/>
                  <a:gd name="T8" fmla="*/ 0 w 28"/>
                  <a:gd name="T9" fmla="*/ 20 h 31"/>
                  <a:gd name="T10" fmla="*/ 28 w 28"/>
                  <a:gd name="T11" fmla="*/ 1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31">
                    <a:moveTo>
                      <a:pt x="28" y="10"/>
                    </a:moveTo>
                    <a:lnTo>
                      <a:pt x="25" y="0"/>
                    </a:lnTo>
                    <a:lnTo>
                      <a:pt x="13" y="3"/>
                    </a:lnTo>
                    <a:lnTo>
                      <a:pt x="18" y="31"/>
                    </a:lnTo>
                    <a:lnTo>
                      <a:pt x="0" y="20"/>
                    </a:lnTo>
                    <a:lnTo>
                      <a:pt x="2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3" name="Freeform 33"/>
              <p:cNvSpPr>
                <a:spLocks/>
              </p:cNvSpPr>
              <p:nvPr/>
            </p:nvSpPr>
            <p:spPr bwMode="auto">
              <a:xfrm>
                <a:off x="10126" y="2492"/>
                <a:ext cx="311" cy="306"/>
              </a:xfrm>
              <a:custGeom>
                <a:avLst/>
                <a:gdLst>
                  <a:gd name="T0" fmla="*/ 306 w 311"/>
                  <a:gd name="T1" fmla="*/ 306 h 306"/>
                  <a:gd name="T2" fmla="*/ 245 w 311"/>
                  <a:gd name="T3" fmla="*/ 301 h 306"/>
                  <a:gd name="T4" fmla="*/ 187 w 311"/>
                  <a:gd name="T5" fmla="*/ 283 h 306"/>
                  <a:gd name="T6" fmla="*/ 136 w 311"/>
                  <a:gd name="T7" fmla="*/ 253 h 306"/>
                  <a:gd name="T8" fmla="*/ 93 w 311"/>
                  <a:gd name="T9" fmla="*/ 217 h 306"/>
                  <a:gd name="T10" fmla="*/ 53 w 311"/>
                  <a:gd name="T11" fmla="*/ 172 h 306"/>
                  <a:gd name="T12" fmla="*/ 25 w 311"/>
                  <a:gd name="T13" fmla="*/ 119 h 306"/>
                  <a:gd name="T14" fmla="*/ 7 w 311"/>
                  <a:gd name="T15" fmla="*/ 63 h 306"/>
                  <a:gd name="T16" fmla="*/ 2 w 311"/>
                  <a:gd name="T17" fmla="*/ 33 h 306"/>
                  <a:gd name="T18" fmla="*/ 0 w 311"/>
                  <a:gd name="T19" fmla="*/ 0 h 306"/>
                  <a:gd name="T20" fmla="*/ 27 w 311"/>
                  <a:gd name="T21" fmla="*/ 0 h 306"/>
                  <a:gd name="T22" fmla="*/ 30 w 311"/>
                  <a:gd name="T23" fmla="*/ 28 h 306"/>
                  <a:gd name="T24" fmla="*/ 35 w 311"/>
                  <a:gd name="T25" fmla="*/ 53 h 306"/>
                  <a:gd name="T26" fmla="*/ 53 w 311"/>
                  <a:gd name="T27" fmla="*/ 106 h 306"/>
                  <a:gd name="T28" fmla="*/ 76 w 311"/>
                  <a:gd name="T29" fmla="*/ 154 h 306"/>
                  <a:gd name="T30" fmla="*/ 114 w 311"/>
                  <a:gd name="T31" fmla="*/ 195 h 306"/>
                  <a:gd name="T32" fmla="*/ 154 w 311"/>
                  <a:gd name="T33" fmla="*/ 230 h 306"/>
                  <a:gd name="T34" fmla="*/ 200 w 311"/>
                  <a:gd name="T35" fmla="*/ 255 h 306"/>
                  <a:gd name="T36" fmla="*/ 253 w 311"/>
                  <a:gd name="T37" fmla="*/ 273 h 306"/>
                  <a:gd name="T38" fmla="*/ 311 w 311"/>
                  <a:gd name="T39" fmla="*/ 278 h 306"/>
                  <a:gd name="T40" fmla="*/ 306 w 311"/>
                  <a:gd name="T41" fmla="*/ 306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311" h="306">
                    <a:moveTo>
                      <a:pt x="306" y="306"/>
                    </a:moveTo>
                    <a:lnTo>
                      <a:pt x="245" y="301"/>
                    </a:lnTo>
                    <a:lnTo>
                      <a:pt x="187" y="283"/>
                    </a:lnTo>
                    <a:lnTo>
                      <a:pt x="136" y="253"/>
                    </a:lnTo>
                    <a:lnTo>
                      <a:pt x="93" y="217"/>
                    </a:lnTo>
                    <a:lnTo>
                      <a:pt x="53" y="172"/>
                    </a:lnTo>
                    <a:lnTo>
                      <a:pt x="25" y="119"/>
                    </a:lnTo>
                    <a:lnTo>
                      <a:pt x="7" y="63"/>
                    </a:lnTo>
                    <a:lnTo>
                      <a:pt x="2" y="33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30" y="28"/>
                    </a:lnTo>
                    <a:lnTo>
                      <a:pt x="35" y="53"/>
                    </a:lnTo>
                    <a:lnTo>
                      <a:pt x="53" y="106"/>
                    </a:lnTo>
                    <a:lnTo>
                      <a:pt x="76" y="154"/>
                    </a:lnTo>
                    <a:lnTo>
                      <a:pt x="114" y="195"/>
                    </a:lnTo>
                    <a:lnTo>
                      <a:pt x="154" y="230"/>
                    </a:lnTo>
                    <a:lnTo>
                      <a:pt x="200" y="255"/>
                    </a:lnTo>
                    <a:lnTo>
                      <a:pt x="253" y="273"/>
                    </a:lnTo>
                    <a:lnTo>
                      <a:pt x="311" y="278"/>
                    </a:lnTo>
                    <a:lnTo>
                      <a:pt x="306" y="3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4" name="Freeform 34"/>
              <p:cNvSpPr>
                <a:spLocks/>
              </p:cNvSpPr>
              <p:nvPr/>
            </p:nvSpPr>
            <p:spPr bwMode="auto">
              <a:xfrm>
                <a:off x="10432" y="2770"/>
                <a:ext cx="5" cy="28"/>
              </a:xfrm>
              <a:custGeom>
                <a:avLst/>
                <a:gdLst>
                  <a:gd name="T0" fmla="*/ 5 w 5"/>
                  <a:gd name="T1" fmla="*/ 28 h 28"/>
                  <a:gd name="T2" fmla="*/ 3 w 5"/>
                  <a:gd name="T3" fmla="*/ 28 h 28"/>
                  <a:gd name="T4" fmla="*/ 0 w 5"/>
                  <a:gd name="T5" fmla="*/ 28 h 28"/>
                  <a:gd name="T6" fmla="*/ 5 w 5"/>
                  <a:gd name="T7" fmla="*/ 0 h 28"/>
                  <a:gd name="T8" fmla="*/ 0 w 5"/>
                  <a:gd name="T9" fmla="*/ 0 h 28"/>
                  <a:gd name="T10" fmla="*/ 5 w 5"/>
                  <a:gd name="T1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8">
                    <a:moveTo>
                      <a:pt x="5" y="28"/>
                    </a:moveTo>
                    <a:lnTo>
                      <a:pt x="3" y="28"/>
                    </a:lnTo>
                    <a:lnTo>
                      <a:pt x="0" y="28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5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5" name="Freeform 35"/>
              <p:cNvSpPr>
                <a:spLocks/>
              </p:cNvSpPr>
              <p:nvPr/>
            </p:nvSpPr>
            <p:spPr bwMode="auto">
              <a:xfrm>
                <a:off x="10126" y="2343"/>
                <a:ext cx="200" cy="152"/>
              </a:xfrm>
              <a:custGeom>
                <a:avLst/>
                <a:gdLst>
                  <a:gd name="T0" fmla="*/ 0 w 200"/>
                  <a:gd name="T1" fmla="*/ 147 h 152"/>
                  <a:gd name="T2" fmla="*/ 5 w 200"/>
                  <a:gd name="T3" fmla="*/ 109 h 152"/>
                  <a:gd name="T4" fmla="*/ 17 w 200"/>
                  <a:gd name="T5" fmla="*/ 79 h 152"/>
                  <a:gd name="T6" fmla="*/ 32 w 200"/>
                  <a:gd name="T7" fmla="*/ 56 h 152"/>
                  <a:gd name="T8" fmla="*/ 45 w 200"/>
                  <a:gd name="T9" fmla="*/ 43 h 152"/>
                  <a:gd name="T10" fmla="*/ 60 w 200"/>
                  <a:gd name="T11" fmla="*/ 36 h 152"/>
                  <a:gd name="T12" fmla="*/ 86 w 200"/>
                  <a:gd name="T13" fmla="*/ 23 h 152"/>
                  <a:gd name="T14" fmla="*/ 121 w 200"/>
                  <a:gd name="T15" fmla="*/ 13 h 152"/>
                  <a:gd name="T16" fmla="*/ 197 w 200"/>
                  <a:gd name="T17" fmla="*/ 0 h 152"/>
                  <a:gd name="T18" fmla="*/ 200 w 200"/>
                  <a:gd name="T19" fmla="*/ 31 h 152"/>
                  <a:gd name="T20" fmla="*/ 126 w 200"/>
                  <a:gd name="T21" fmla="*/ 43 h 152"/>
                  <a:gd name="T22" fmla="*/ 98 w 200"/>
                  <a:gd name="T23" fmla="*/ 51 h 152"/>
                  <a:gd name="T24" fmla="*/ 73 w 200"/>
                  <a:gd name="T25" fmla="*/ 63 h 152"/>
                  <a:gd name="T26" fmla="*/ 63 w 200"/>
                  <a:gd name="T27" fmla="*/ 68 h 152"/>
                  <a:gd name="T28" fmla="*/ 55 w 200"/>
                  <a:gd name="T29" fmla="*/ 76 h 152"/>
                  <a:gd name="T30" fmla="*/ 43 w 200"/>
                  <a:gd name="T31" fmla="*/ 96 h 152"/>
                  <a:gd name="T32" fmla="*/ 32 w 200"/>
                  <a:gd name="T33" fmla="*/ 119 h 152"/>
                  <a:gd name="T34" fmla="*/ 27 w 200"/>
                  <a:gd name="T35" fmla="*/ 152 h 152"/>
                  <a:gd name="T36" fmla="*/ 0 w 200"/>
                  <a:gd name="T37" fmla="*/ 147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0" h="152">
                    <a:moveTo>
                      <a:pt x="0" y="147"/>
                    </a:moveTo>
                    <a:lnTo>
                      <a:pt x="5" y="109"/>
                    </a:lnTo>
                    <a:lnTo>
                      <a:pt x="17" y="79"/>
                    </a:lnTo>
                    <a:lnTo>
                      <a:pt x="32" y="56"/>
                    </a:lnTo>
                    <a:lnTo>
                      <a:pt x="45" y="43"/>
                    </a:lnTo>
                    <a:lnTo>
                      <a:pt x="60" y="36"/>
                    </a:lnTo>
                    <a:lnTo>
                      <a:pt x="86" y="23"/>
                    </a:lnTo>
                    <a:lnTo>
                      <a:pt x="121" y="13"/>
                    </a:lnTo>
                    <a:lnTo>
                      <a:pt x="197" y="0"/>
                    </a:lnTo>
                    <a:lnTo>
                      <a:pt x="200" y="31"/>
                    </a:lnTo>
                    <a:lnTo>
                      <a:pt x="126" y="43"/>
                    </a:lnTo>
                    <a:lnTo>
                      <a:pt x="98" y="51"/>
                    </a:lnTo>
                    <a:lnTo>
                      <a:pt x="73" y="63"/>
                    </a:lnTo>
                    <a:lnTo>
                      <a:pt x="63" y="68"/>
                    </a:lnTo>
                    <a:lnTo>
                      <a:pt x="55" y="76"/>
                    </a:lnTo>
                    <a:lnTo>
                      <a:pt x="43" y="96"/>
                    </a:lnTo>
                    <a:lnTo>
                      <a:pt x="32" y="119"/>
                    </a:lnTo>
                    <a:lnTo>
                      <a:pt x="27" y="152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6" name="Freeform 36"/>
              <p:cNvSpPr>
                <a:spLocks/>
              </p:cNvSpPr>
              <p:nvPr/>
            </p:nvSpPr>
            <p:spPr bwMode="auto">
              <a:xfrm>
                <a:off x="10126" y="2490"/>
                <a:ext cx="27" cy="5"/>
              </a:xfrm>
              <a:custGeom>
                <a:avLst/>
                <a:gdLst>
                  <a:gd name="T0" fmla="*/ 0 w 27"/>
                  <a:gd name="T1" fmla="*/ 2 h 5"/>
                  <a:gd name="T2" fmla="*/ 0 w 27"/>
                  <a:gd name="T3" fmla="*/ 0 h 5"/>
                  <a:gd name="T4" fmla="*/ 27 w 27"/>
                  <a:gd name="T5" fmla="*/ 5 h 5"/>
                  <a:gd name="T6" fmla="*/ 27 w 27"/>
                  <a:gd name="T7" fmla="*/ 2 h 5"/>
                  <a:gd name="T8" fmla="*/ 0 w 27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5">
                    <a:moveTo>
                      <a:pt x="0" y="2"/>
                    </a:moveTo>
                    <a:lnTo>
                      <a:pt x="0" y="0"/>
                    </a:lnTo>
                    <a:lnTo>
                      <a:pt x="27" y="5"/>
                    </a:lnTo>
                    <a:lnTo>
                      <a:pt x="27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7" name="Freeform 37"/>
              <p:cNvSpPr>
                <a:spLocks/>
              </p:cNvSpPr>
              <p:nvPr/>
            </p:nvSpPr>
            <p:spPr bwMode="auto">
              <a:xfrm>
                <a:off x="10311" y="2343"/>
                <a:ext cx="22" cy="31"/>
              </a:xfrm>
              <a:custGeom>
                <a:avLst/>
                <a:gdLst>
                  <a:gd name="T0" fmla="*/ 15 w 22"/>
                  <a:gd name="T1" fmla="*/ 31 h 31"/>
                  <a:gd name="T2" fmla="*/ 17 w 22"/>
                  <a:gd name="T3" fmla="*/ 31 h 31"/>
                  <a:gd name="T4" fmla="*/ 22 w 22"/>
                  <a:gd name="T5" fmla="*/ 26 h 31"/>
                  <a:gd name="T6" fmla="*/ 0 w 22"/>
                  <a:gd name="T7" fmla="*/ 5 h 31"/>
                  <a:gd name="T8" fmla="*/ 12 w 22"/>
                  <a:gd name="T9" fmla="*/ 0 h 31"/>
                  <a:gd name="T10" fmla="*/ 15 w 22"/>
                  <a:gd name="T11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2" h="31">
                    <a:moveTo>
                      <a:pt x="15" y="31"/>
                    </a:moveTo>
                    <a:lnTo>
                      <a:pt x="17" y="31"/>
                    </a:lnTo>
                    <a:lnTo>
                      <a:pt x="22" y="26"/>
                    </a:lnTo>
                    <a:lnTo>
                      <a:pt x="0" y="5"/>
                    </a:lnTo>
                    <a:lnTo>
                      <a:pt x="12" y="0"/>
                    </a:lnTo>
                    <a:lnTo>
                      <a:pt x="15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8" name="Freeform 38"/>
              <p:cNvSpPr>
                <a:spLocks/>
              </p:cNvSpPr>
              <p:nvPr/>
            </p:nvSpPr>
            <p:spPr bwMode="auto">
              <a:xfrm>
                <a:off x="8853" y="2639"/>
                <a:ext cx="1529" cy="1446"/>
              </a:xfrm>
              <a:custGeom>
                <a:avLst/>
                <a:gdLst>
                  <a:gd name="T0" fmla="*/ 849 w 1529"/>
                  <a:gd name="T1" fmla="*/ 7 h 1446"/>
                  <a:gd name="T2" fmla="*/ 669 w 1529"/>
                  <a:gd name="T3" fmla="*/ 45 h 1446"/>
                  <a:gd name="T4" fmla="*/ 552 w 1529"/>
                  <a:gd name="T5" fmla="*/ 78 h 1446"/>
                  <a:gd name="T6" fmla="*/ 428 w 1529"/>
                  <a:gd name="T7" fmla="*/ 123 h 1446"/>
                  <a:gd name="T8" fmla="*/ 309 w 1529"/>
                  <a:gd name="T9" fmla="*/ 179 h 1446"/>
                  <a:gd name="T10" fmla="*/ 197 w 1529"/>
                  <a:gd name="T11" fmla="*/ 250 h 1446"/>
                  <a:gd name="T12" fmla="*/ 147 w 1529"/>
                  <a:gd name="T13" fmla="*/ 290 h 1446"/>
                  <a:gd name="T14" fmla="*/ 104 w 1529"/>
                  <a:gd name="T15" fmla="*/ 333 h 1446"/>
                  <a:gd name="T16" fmla="*/ 55 w 1529"/>
                  <a:gd name="T17" fmla="*/ 396 h 1446"/>
                  <a:gd name="T18" fmla="*/ 20 w 1529"/>
                  <a:gd name="T19" fmla="*/ 467 h 1446"/>
                  <a:gd name="T20" fmla="*/ 2 w 1529"/>
                  <a:gd name="T21" fmla="*/ 545 h 1446"/>
                  <a:gd name="T22" fmla="*/ 0 w 1529"/>
                  <a:gd name="T23" fmla="*/ 664 h 1446"/>
                  <a:gd name="T24" fmla="*/ 10 w 1529"/>
                  <a:gd name="T25" fmla="*/ 815 h 1446"/>
                  <a:gd name="T26" fmla="*/ 20 w 1529"/>
                  <a:gd name="T27" fmla="*/ 891 h 1446"/>
                  <a:gd name="T28" fmla="*/ 53 w 1529"/>
                  <a:gd name="T29" fmla="*/ 1035 h 1446"/>
                  <a:gd name="T30" fmla="*/ 86 w 1529"/>
                  <a:gd name="T31" fmla="*/ 1136 h 1446"/>
                  <a:gd name="T32" fmla="*/ 132 w 1529"/>
                  <a:gd name="T33" fmla="*/ 1227 h 1446"/>
                  <a:gd name="T34" fmla="*/ 185 w 1529"/>
                  <a:gd name="T35" fmla="*/ 1305 h 1446"/>
                  <a:gd name="T36" fmla="*/ 230 w 1529"/>
                  <a:gd name="T37" fmla="*/ 1348 h 1446"/>
                  <a:gd name="T38" fmla="*/ 294 w 1529"/>
                  <a:gd name="T39" fmla="*/ 1393 h 1446"/>
                  <a:gd name="T40" fmla="*/ 365 w 1529"/>
                  <a:gd name="T41" fmla="*/ 1426 h 1446"/>
                  <a:gd name="T42" fmla="*/ 448 w 1529"/>
                  <a:gd name="T43" fmla="*/ 1444 h 1446"/>
                  <a:gd name="T44" fmla="*/ 532 w 1529"/>
                  <a:gd name="T45" fmla="*/ 1446 h 1446"/>
                  <a:gd name="T46" fmla="*/ 618 w 1529"/>
                  <a:gd name="T47" fmla="*/ 1436 h 1446"/>
                  <a:gd name="T48" fmla="*/ 705 w 1529"/>
                  <a:gd name="T49" fmla="*/ 1418 h 1446"/>
                  <a:gd name="T50" fmla="*/ 786 w 1529"/>
                  <a:gd name="T51" fmla="*/ 1391 h 1446"/>
                  <a:gd name="T52" fmla="*/ 862 w 1529"/>
                  <a:gd name="T53" fmla="*/ 1353 h 1446"/>
                  <a:gd name="T54" fmla="*/ 933 w 1529"/>
                  <a:gd name="T55" fmla="*/ 1307 h 1446"/>
                  <a:gd name="T56" fmla="*/ 996 w 1529"/>
                  <a:gd name="T57" fmla="*/ 1254 h 1446"/>
                  <a:gd name="T58" fmla="*/ 1049 w 1529"/>
                  <a:gd name="T59" fmla="*/ 1191 h 1446"/>
                  <a:gd name="T60" fmla="*/ 1092 w 1529"/>
                  <a:gd name="T61" fmla="*/ 1123 h 1446"/>
                  <a:gd name="T62" fmla="*/ 1120 w 1529"/>
                  <a:gd name="T63" fmla="*/ 1050 h 1446"/>
                  <a:gd name="T64" fmla="*/ 1133 w 1529"/>
                  <a:gd name="T65" fmla="*/ 969 h 1446"/>
                  <a:gd name="T66" fmla="*/ 1128 w 1529"/>
                  <a:gd name="T67" fmla="*/ 893 h 1446"/>
                  <a:gd name="T68" fmla="*/ 1092 w 1529"/>
                  <a:gd name="T69" fmla="*/ 823 h 1446"/>
                  <a:gd name="T70" fmla="*/ 1011 w 1529"/>
                  <a:gd name="T71" fmla="*/ 701 h 1446"/>
                  <a:gd name="T72" fmla="*/ 971 w 1529"/>
                  <a:gd name="T73" fmla="*/ 628 h 1446"/>
                  <a:gd name="T74" fmla="*/ 956 w 1529"/>
                  <a:gd name="T75" fmla="*/ 558 h 1446"/>
                  <a:gd name="T76" fmla="*/ 958 w 1529"/>
                  <a:gd name="T77" fmla="*/ 525 h 1446"/>
                  <a:gd name="T78" fmla="*/ 971 w 1529"/>
                  <a:gd name="T79" fmla="*/ 494 h 1446"/>
                  <a:gd name="T80" fmla="*/ 994 w 1529"/>
                  <a:gd name="T81" fmla="*/ 462 h 1446"/>
                  <a:gd name="T82" fmla="*/ 1027 w 1529"/>
                  <a:gd name="T83" fmla="*/ 436 h 1446"/>
                  <a:gd name="T84" fmla="*/ 1087 w 1529"/>
                  <a:gd name="T85" fmla="*/ 409 h 1446"/>
                  <a:gd name="T86" fmla="*/ 1242 w 1529"/>
                  <a:gd name="T87" fmla="*/ 373 h 1446"/>
                  <a:gd name="T88" fmla="*/ 1346 w 1529"/>
                  <a:gd name="T89" fmla="*/ 353 h 1446"/>
                  <a:gd name="T90" fmla="*/ 1417 w 1529"/>
                  <a:gd name="T91" fmla="*/ 330 h 1446"/>
                  <a:gd name="T92" fmla="*/ 1475 w 1529"/>
                  <a:gd name="T93" fmla="*/ 300 h 1446"/>
                  <a:gd name="T94" fmla="*/ 1508 w 1529"/>
                  <a:gd name="T95" fmla="*/ 262 h 1446"/>
                  <a:gd name="T96" fmla="*/ 1526 w 1529"/>
                  <a:gd name="T97" fmla="*/ 214 h 1446"/>
                  <a:gd name="T98" fmla="*/ 1526 w 1529"/>
                  <a:gd name="T99" fmla="*/ 171 h 1446"/>
                  <a:gd name="T100" fmla="*/ 1518 w 1529"/>
                  <a:gd name="T101" fmla="*/ 138 h 1446"/>
                  <a:gd name="T102" fmla="*/ 1488 w 1529"/>
                  <a:gd name="T103" fmla="*/ 96 h 1446"/>
                  <a:gd name="T104" fmla="*/ 1442 w 1529"/>
                  <a:gd name="T105" fmla="*/ 63 h 1446"/>
                  <a:gd name="T106" fmla="*/ 1387 w 1529"/>
                  <a:gd name="T107" fmla="*/ 40 h 1446"/>
                  <a:gd name="T108" fmla="*/ 1318 w 1529"/>
                  <a:gd name="T109" fmla="*/ 22 h 1446"/>
                  <a:gd name="T110" fmla="*/ 1194 w 1529"/>
                  <a:gd name="T111" fmla="*/ 5 h 1446"/>
                  <a:gd name="T112" fmla="*/ 994 w 1529"/>
                  <a:gd name="T113" fmla="*/ 0 h 14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29" h="1446">
                    <a:moveTo>
                      <a:pt x="907" y="0"/>
                    </a:moveTo>
                    <a:lnTo>
                      <a:pt x="887" y="2"/>
                    </a:lnTo>
                    <a:lnTo>
                      <a:pt x="849" y="7"/>
                    </a:lnTo>
                    <a:lnTo>
                      <a:pt x="801" y="15"/>
                    </a:lnTo>
                    <a:lnTo>
                      <a:pt x="738" y="27"/>
                    </a:lnTo>
                    <a:lnTo>
                      <a:pt x="669" y="45"/>
                    </a:lnTo>
                    <a:lnTo>
                      <a:pt x="631" y="55"/>
                    </a:lnTo>
                    <a:lnTo>
                      <a:pt x="593" y="65"/>
                    </a:lnTo>
                    <a:lnTo>
                      <a:pt x="552" y="78"/>
                    </a:lnTo>
                    <a:lnTo>
                      <a:pt x="512" y="93"/>
                    </a:lnTo>
                    <a:lnTo>
                      <a:pt x="471" y="106"/>
                    </a:lnTo>
                    <a:lnTo>
                      <a:pt x="428" y="123"/>
                    </a:lnTo>
                    <a:lnTo>
                      <a:pt x="388" y="141"/>
                    </a:lnTo>
                    <a:lnTo>
                      <a:pt x="347" y="159"/>
                    </a:lnTo>
                    <a:lnTo>
                      <a:pt x="309" y="179"/>
                    </a:lnTo>
                    <a:lnTo>
                      <a:pt x="268" y="202"/>
                    </a:lnTo>
                    <a:lnTo>
                      <a:pt x="233" y="224"/>
                    </a:lnTo>
                    <a:lnTo>
                      <a:pt x="197" y="250"/>
                    </a:lnTo>
                    <a:lnTo>
                      <a:pt x="180" y="262"/>
                    </a:lnTo>
                    <a:lnTo>
                      <a:pt x="165" y="275"/>
                    </a:lnTo>
                    <a:lnTo>
                      <a:pt x="147" y="290"/>
                    </a:lnTo>
                    <a:lnTo>
                      <a:pt x="132" y="303"/>
                    </a:lnTo>
                    <a:lnTo>
                      <a:pt x="116" y="318"/>
                    </a:lnTo>
                    <a:lnTo>
                      <a:pt x="104" y="333"/>
                    </a:lnTo>
                    <a:lnTo>
                      <a:pt x="78" y="363"/>
                    </a:lnTo>
                    <a:lnTo>
                      <a:pt x="66" y="381"/>
                    </a:lnTo>
                    <a:lnTo>
                      <a:pt x="55" y="396"/>
                    </a:lnTo>
                    <a:lnTo>
                      <a:pt x="45" y="414"/>
                    </a:lnTo>
                    <a:lnTo>
                      <a:pt x="35" y="431"/>
                    </a:lnTo>
                    <a:lnTo>
                      <a:pt x="20" y="467"/>
                    </a:lnTo>
                    <a:lnTo>
                      <a:pt x="7" y="505"/>
                    </a:lnTo>
                    <a:lnTo>
                      <a:pt x="5" y="525"/>
                    </a:lnTo>
                    <a:lnTo>
                      <a:pt x="2" y="545"/>
                    </a:lnTo>
                    <a:lnTo>
                      <a:pt x="0" y="565"/>
                    </a:lnTo>
                    <a:lnTo>
                      <a:pt x="0" y="588"/>
                    </a:lnTo>
                    <a:lnTo>
                      <a:pt x="0" y="664"/>
                    </a:lnTo>
                    <a:lnTo>
                      <a:pt x="5" y="739"/>
                    </a:lnTo>
                    <a:lnTo>
                      <a:pt x="7" y="777"/>
                    </a:lnTo>
                    <a:lnTo>
                      <a:pt x="10" y="815"/>
                    </a:lnTo>
                    <a:lnTo>
                      <a:pt x="15" y="853"/>
                    </a:lnTo>
                    <a:lnTo>
                      <a:pt x="17" y="873"/>
                    </a:lnTo>
                    <a:lnTo>
                      <a:pt x="20" y="891"/>
                    </a:lnTo>
                    <a:lnTo>
                      <a:pt x="35" y="964"/>
                    </a:lnTo>
                    <a:lnTo>
                      <a:pt x="43" y="999"/>
                    </a:lnTo>
                    <a:lnTo>
                      <a:pt x="53" y="1035"/>
                    </a:lnTo>
                    <a:lnTo>
                      <a:pt x="63" y="1070"/>
                    </a:lnTo>
                    <a:lnTo>
                      <a:pt x="73" y="1103"/>
                    </a:lnTo>
                    <a:lnTo>
                      <a:pt x="86" y="1136"/>
                    </a:lnTo>
                    <a:lnTo>
                      <a:pt x="99" y="1168"/>
                    </a:lnTo>
                    <a:lnTo>
                      <a:pt x="114" y="1199"/>
                    </a:lnTo>
                    <a:lnTo>
                      <a:pt x="132" y="1227"/>
                    </a:lnTo>
                    <a:lnTo>
                      <a:pt x="147" y="1254"/>
                    </a:lnTo>
                    <a:lnTo>
                      <a:pt x="167" y="1280"/>
                    </a:lnTo>
                    <a:lnTo>
                      <a:pt x="185" y="1305"/>
                    </a:lnTo>
                    <a:lnTo>
                      <a:pt x="197" y="1317"/>
                    </a:lnTo>
                    <a:lnTo>
                      <a:pt x="208" y="1328"/>
                    </a:lnTo>
                    <a:lnTo>
                      <a:pt x="230" y="1348"/>
                    </a:lnTo>
                    <a:lnTo>
                      <a:pt x="253" y="1368"/>
                    </a:lnTo>
                    <a:lnTo>
                      <a:pt x="279" y="1386"/>
                    </a:lnTo>
                    <a:lnTo>
                      <a:pt x="294" y="1393"/>
                    </a:lnTo>
                    <a:lnTo>
                      <a:pt x="307" y="1401"/>
                    </a:lnTo>
                    <a:lnTo>
                      <a:pt x="334" y="1413"/>
                    </a:lnTo>
                    <a:lnTo>
                      <a:pt x="365" y="1426"/>
                    </a:lnTo>
                    <a:lnTo>
                      <a:pt x="398" y="1434"/>
                    </a:lnTo>
                    <a:lnTo>
                      <a:pt x="431" y="1441"/>
                    </a:lnTo>
                    <a:lnTo>
                      <a:pt x="448" y="1444"/>
                    </a:lnTo>
                    <a:lnTo>
                      <a:pt x="466" y="1444"/>
                    </a:lnTo>
                    <a:lnTo>
                      <a:pt x="504" y="1446"/>
                    </a:lnTo>
                    <a:lnTo>
                      <a:pt x="532" y="1446"/>
                    </a:lnTo>
                    <a:lnTo>
                      <a:pt x="560" y="1444"/>
                    </a:lnTo>
                    <a:lnTo>
                      <a:pt x="590" y="1441"/>
                    </a:lnTo>
                    <a:lnTo>
                      <a:pt x="618" y="1436"/>
                    </a:lnTo>
                    <a:lnTo>
                      <a:pt x="674" y="1426"/>
                    </a:lnTo>
                    <a:lnTo>
                      <a:pt x="689" y="1421"/>
                    </a:lnTo>
                    <a:lnTo>
                      <a:pt x="705" y="1418"/>
                    </a:lnTo>
                    <a:lnTo>
                      <a:pt x="730" y="1408"/>
                    </a:lnTo>
                    <a:lnTo>
                      <a:pt x="758" y="1401"/>
                    </a:lnTo>
                    <a:lnTo>
                      <a:pt x="786" y="1391"/>
                    </a:lnTo>
                    <a:lnTo>
                      <a:pt x="811" y="1378"/>
                    </a:lnTo>
                    <a:lnTo>
                      <a:pt x="836" y="1365"/>
                    </a:lnTo>
                    <a:lnTo>
                      <a:pt x="862" y="1353"/>
                    </a:lnTo>
                    <a:lnTo>
                      <a:pt x="887" y="1338"/>
                    </a:lnTo>
                    <a:lnTo>
                      <a:pt x="910" y="1322"/>
                    </a:lnTo>
                    <a:lnTo>
                      <a:pt x="933" y="1307"/>
                    </a:lnTo>
                    <a:lnTo>
                      <a:pt x="956" y="1290"/>
                    </a:lnTo>
                    <a:lnTo>
                      <a:pt x="976" y="1272"/>
                    </a:lnTo>
                    <a:lnTo>
                      <a:pt x="996" y="1254"/>
                    </a:lnTo>
                    <a:lnTo>
                      <a:pt x="1016" y="1234"/>
                    </a:lnTo>
                    <a:lnTo>
                      <a:pt x="1034" y="1214"/>
                    </a:lnTo>
                    <a:lnTo>
                      <a:pt x="1049" y="1191"/>
                    </a:lnTo>
                    <a:lnTo>
                      <a:pt x="1065" y="1171"/>
                    </a:lnTo>
                    <a:lnTo>
                      <a:pt x="1080" y="1148"/>
                    </a:lnTo>
                    <a:lnTo>
                      <a:pt x="1092" y="1123"/>
                    </a:lnTo>
                    <a:lnTo>
                      <a:pt x="1103" y="1100"/>
                    </a:lnTo>
                    <a:lnTo>
                      <a:pt x="1113" y="1075"/>
                    </a:lnTo>
                    <a:lnTo>
                      <a:pt x="1120" y="1050"/>
                    </a:lnTo>
                    <a:lnTo>
                      <a:pt x="1125" y="1022"/>
                    </a:lnTo>
                    <a:lnTo>
                      <a:pt x="1131" y="997"/>
                    </a:lnTo>
                    <a:lnTo>
                      <a:pt x="1133" y="969"/>
                    </a:lnTo>
                    <a:lnTo>
                      <a:pt x="1136" y="941"/>
                    </a:lnTo>
                    <a:lnTo>
                      <a:pt x="1133" y="919"/>
                    </a:lnTo>
                    <a:lnTo>
                      <a:pt x="1128" y="893"/>
                    </a:lnTo>
                    <a:lnTo>
                      <a:pt x="1118" y="871"/>
                    </a:lnTo>
                    <a:lnTo>
                      <a:pt x="1108" y="848"/>
                    </a:lnTo>
                    <a:lnTo>
                      <a:pt x="1092" y="823"/>
                    </a:lnTo>
                    <a:lnTo>
                      <a:pt x="1077" y="797"/>
                    </a:lnTo>
                    <a:lnTo>
                      <a:pt x="1044" y="749"/>
                    </a:lnTo>
                    <a:lnTo>
                      <a:pt x="1011" y="701"/>
                    </a:lnTo>
                    <a:lnTo>
                      <a:pt x="996" y="676"/>
                    </a:lnTo>
                    <a:lnTo>
                      <a:pt x="983" y="651"/>
                    </a:lnTo>
                    <a:lnTo>
                      <a:pt x="971" y="628"/>
                    </a:lnTo>
                    <a:lnTo>
                      <a:pt x="963" y="606"/>
                    </a:lnTo>
                    <a:lnTo>
                      <a:pt x="958" y="580"/>
                    </a:lnTo>
                    <a:lnTo>
                      <a:pt x="956" y="558"/>
                    </a:lnTo>
                    <a:lnTo>
                      <a:pt x="956" y="547"/>
                    </a:lnTo>
                    <a:lnTo>
                      <a:pt x="958" y="535"/>
                    </a:lnTo>
                    <a:lnTo>
                      <a:pt x="958" y="525"/>
                    </a:lnTo>
                    <a:lnTo>
                      <a:pt x="961" y="515"/>
                    </a:lnTo>
                    <a:lnTo>
                      <a:pt x="966" y="505"/>
                    </a:lnTo>
                    <a:lnTo>
                      <a:pt x="971" y="494"/>
                    </a:lnTo>
                    <a:lnTo>
                      <a:pt x="981" y="477"/>
                    </a:lnTo>
                    <a:lnTo>
                      <a:pt x="986" y="469"/>
                    </a:lnTo>
                    <a:lnTo>
                      <a:pt x="994" y="462"/>
                    </a:lnTo>
                    <a:lnTo>
                      <a:pt x="1001" y="454"/>
                    </a:lnTo>
                    <a:lnTo>
                      <a:pt x="1009" y="449"/>
                    </a:lnTo>
                    <a:lnTo>
                      <a:pt x="1027" y="436"/>
                    </a:lnTo>
                    <a:lnTo>
                      <a:pt x="1044" y="426"/>
                    </a:lnTo>
                    <a:lnTo>
                      <a:pt x="1065" y="416"/>
                    </a:lnTo>
                    <a:lnTo>
                      <a:pt x="1087" y="409"/>
                    </a:lnTo>
                    <a:lnTo>
                      <a:pt x="1136" y="396"/>
                    </a:lnTo>
                    <a:lnTo>
                      <a:pt x="1189" y="383"/>
                    </a:lnTo>
                    <a:lnTo>
                      <a:pt x="1242" y="373"/>
                    </a:lnTo>
                    <a:lnTo>
                      <a:pt x="1295" y="363"/>
                    </a:lnTo>
                    <a:lnTo>
                      <a:pt x="1321" y="358"/>
                    </a:lnTo>
                    <a:lnTo>
                      <a:pt x="1346" y="353"/>
                    </a:lnTo>
                    <a:lnTo>
                      <a:pt x="1371" y="348"/>
                    </a:lnTo>
                    <a:lnTo>
                      <a:pt x="1394" y="340"/>
                    </a:lnTo>
                    <a:lnTo>
                      <a:pt x="1417" y="330"/>
                    </a:lnTo>
                    <a:lnTo>
                      <a:pt x="1437" y="323"/>
                    </a:lnTo>
                    <a:lnTo>
                      <a:pt x="1458" y="313"/>
                    </a:lnTo>
                    <a:lnTo>
                      <a:pt x="1475" y="300"/>
                    </a:lnTo>
                    <a:lnTo>
                      <a:pt x="1491" y="287"/>
                    </a:lnTo>
                    <a:lnTo>
                      <a:pt x="1503" y="272"/>
                    </a:lnTo>
                    <a:lnTo>
                      <a:pt x="1508" y="262"/>
                    </a:lnTo>
                    <a:lnTo>
                      <a:pt x="1513" y="255"/>
                    </a:lnTo>
                    <a:lnTo>
                      <a:pt x="1521" y="234"/>
                    </a:lnTo>
                    <a:lnTo>
                      <a:pt x="1526" y="214"/>
                    </a:lnTo>
                    <a:lnTo>
                      <a:pt x="1529" y="202"/>
                    </a:lnTo>
                    <a:lnTo>
                      <a:pt x="1529" y="189"/>
                    </a:lnTo>
                    <a:lnTo>
                      <a:pt x="1526" y="171"/>
                    </a:lnTo>
                    <a:lnTo>
                      <a:pt x="1526" y="161"/>
                    </a:lnTo>
                    <a:lnTo>
                      <a:pt x="1524" y="154"/>
                    </a:lnTo>
                    <a:lnTo>
                      <a:pt x="1518" y="138"/>
                    </a:lnTo>
                    <a:lnTo>
                      <a:pt x="1511" y="123"/>
                    </a:lnTo>
                    <a:lnTo>
                      <a:pt x="1501" y="108"/>
                    </a:lnTo>
                    <a:lnTo>
                      <a:pt x="1488" y="96"/>
                    </a:lnTo>
                    <a:lnTo>
                      <a:pt x="1475" y="83"/>
                    </a:lnTo>
                    <a:lnTo>
                      <a:pt x="1460" y="73"/>
                    </a:lnTo>
                    <a:lnTo>
                      <a:pt x="1442" y="63"/>
                    </a:lnTo>
                    <a:lnTo>
                      <a:pt x="1425" y="55"/>
                    </a:lnTo>
                    <a:lnTo>
                      <a:pt x="1407" y="48"/>
                    </a:lnTo>
                    <a:lnTo>
                      <a:pt x="1387" y="40"/>
                    </a:lnTo>
                    <a:lnTo>
                      <a:pt x="1364" y="32"/>
                    </a:lnTo>
                    <a:lnTo>
                      <a:pt x="1344" y="27"/>
                    </a:lnTo>
                    <a:lnTo>
                      <a:pt x="1318" y="22"/>
                    </a:lnTo>
                    <a:lnTo>
                      <a:pt x="1295" y="17"/>
                    </a:lnTo>
                    <a:lnTo>
                      <a:pt x="1245" y="10"/>
                    </a:lnTo>
                    <a:lnTo>
                      <a:pt x="1194" y="5"/>
                    </a:lnTo>
                    <a:lnTo>
                      <a:pt x="1143" y="2"/>
                    </a:lnTo>
                    <a:lnTo>
                      <a:pt x="1092" y="0"/>
                    </a:lnTo>
                    <a:lnTo>
                      <a:pt x="994" y="0"/>
                    </a:lnTo>
                    <a:lnTo>
                      <a:pt x="907" y="0"/>
                    </a:lnTo>
                    <a:close/>
                  </a:path>
                </a:pathLst>
              </a:custGeom>
              <a:solidFill>
                <a:srgbClr val="C3D9B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19" name="Freeform 39"/>
              <p:cNvSpPr>
                <a:spLocks/>
              </p:cNvSpPr>
              <p:nvPr/>
            </p:nvSpPr>
            <p:spPr bwMode="auto">
              <a:xfrm>
                <a:off x="8838" y="2626"/>
                <a:ext cx="925" cy="598"/>
              </a:xfrm>
              <a:custGeom>
                <a:avLst/>
                <a:gdLst>
                  <a:gd name="T0" fmla="*/ 925 w 925"/>
                  <a:gd name="T1" fmla="*/ 28 h 598"/>
                  <a:gd name="T2" fmla="*/ 867 w 925"/>
                  <a:gd name="T3" fmla="*/ 35 h 598"/>
                  <a:gd name="T4" fmla="*/ 758 w 925"/>
                  <a:gd name="T5" fmla="*/ 56 h 598"/>
                  <a:gd name="T6" fmla="*/ 611 w 925"/>
                  <a:gd name="T7" fmla="*/ 93 h 598"/>
                  <a:gd name="T8" fmla="*/ 532 w 925"/>
                  <a:gd name="T9" fmla="*/ 119 h 598"/>
                  <a:gd name="T10" fmla="*/ 448 w 925"/>
                  <a:gd name="T11" fmla="*/ 151 h 598"/>
                  <a:gd name="T12" fmla="*/ 370 w 925"/>
                  <a:gd name="T13" fmla="*/ 184 h 598"/>
                  <a:gd name="T14" fmla="*/ 291 w 925"/>
                  <a:gd name="T15" fmla="*/ 227 h 598"/>
                  <a:gd name="T16" fmla="*/ 223 w 925"/>
                  <a:gd name="T17" fmla="*/ 275 h 598"/>
                  <a:gd name="T18" fmla="*/ 157 w 925"/>
                  <a:gd name="T19" fmla="*/ 328 h 598"/>
                  <a:gd name="T20" fmla="*/ 106 w 925"/>
                  <a:gd name="T21" fmla="*/ 386 h 598"/>
                  <a:gd name="T22" fmla="*/ 63 w 925"/>
                  <a:gd name="T23" fmla="*/ 452 h 598"/>
                  <a:gd name="T24" fmla="*/ 48 w 925"/>
                  <a:gd name="T25" fmla="*/ 485 h 598"/>
                  <a:gd name="T26" fmla="*/ 38 w 925"/>
                  <a:gd name="T27" fmla="*/ 520 h 598"/>
                  <a:gd name="T28" fmla="*/ 32 w 925"/>
                  <a:gd name="T29" fmla="*/ 558 h 598"/>
                  <a:gd name="T30" fmla="*/ 30 w 925"/>
                  <a:gd name="T31" fmla="*/ 598 h 598"/>
                  <a:gd name="T32" fmla="*/ 0 w 925"/>
                  <a:gd name="T33" fmla="*/ 598 h 598"/>
                  <a:gd name="T34" fmla="*/ 2 w 925"/>
                  <a:gd name="T35" fmla="*/ 555 h 598"/>
                  <a:gd name="T36" fmla="*/ 7 w 925"/>
                  <a:gd name="T37" fmla="*/ 515 h 598"/>
                  <a:gd name="T38" fmla="*/ 20 w 925"/>
                  <a:gd name="T39" fmla="*/ 475 h 598"/>
                  <a:gd name="T40" fmla="*/ 35 w 925"/>
                  <a:gd name="T41" fmla="*/ 439 h 598"/>
                  <a:gd name="T42" fmla="*/ 81 w 925"/>
                  <a:gd name="T43" fmla="*/ 369 h 598"/>
                  <a:gd name="T44" fmla="*/ 136 w 925"/>
                  <a:gd name="T45" fmla="*/ 305 h 598"/>
                  <a:gd name="T46" fmla="*/ 202 w 925"/>
                  <a:gd name="T47" fmla="*/ 252 h 598"/>
                  <a:gd name="T48" fmla="*/ 273 w 925"/>
                  <a:gd name="T49" fmla="*/ 202 h 598"/>
                  <a:gd name="T50" fmla="*/ 354 w 925"/>
                  <a:gd name="T51" fmla="*/ 159 h 598"/>
                  <a:gd name="T52" fmla="*/ 436 w 925"/>
                  <a:gd name="T53" fmla="*/ 124 h 598"/>
                  <a:gd name="T54" fmla="*/ 519 w 925"/>
                  <a:gd name="T55" fmla="*/ 91 h 598"/>
                  <a:gd name="T56" fmla="*/ 600 w 925"/>
                  <a:gd name="T57" fmla="*/ 66 h 598"/>
                  <a:gd name="T58" fmla="*/ 747 w 925"/>
                  <a:gd name="T59" fmla="*/ 28 h 598"/>
                  <a:gd name="T60" fmla="*/ 859 w 925"/>
                  <a:gd name="T61" fmla="*/ 8 h 598"/>
                  <a:gd name="T62" fmla="*/ 920 w 925"/>
                  <a:gd name="T63" fmla="*/ 0 h 598"/>
                  <a:gd name="T64" fmla="*/ 925 w 925"/>
                  <a:gd name="T65" fmla="*/ 28 h 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25" h="598">
                    <a:moveTo>
                      <a:pt x="925" y="28"/>
                    </a:moveTo>
                    <a:lnTo>
                      <a:pt x="867" y="35"/>
                    </a:lnTo>
                    <a:lnTo>
                      <a:pt x="758" y="56"/>
                    </a:lnTo>
                    <a:lnTo>
                      <a:pt x="611" y="93"/>
                    </a:lnTo>
                    <a:lnTo>
                      <a:pt x="532" y="119"/>
                    </a:lnTo>
                    <a:lnTo>
                      <a:pt x="448" y="151"/>
                    </a:lnTo>
                    <a:lnTo>
                      <a:pt x="370" y="184"/>
                    </a:lnTo>
                    <a:lnTo>
                      <a:pt x="291" y="227"/>
                    </a:lnTo>
                    <a:lnTo>
                      <a:pt x="223" y="275"/>
                    </a:lnTo>
                    <a:lnTo>
                      <a:pt x="157" y="328"/>
                    </a:lnTo>
                    <a:lnTo>
                      <a:pt x="106" y="386"/>
                    </a:lnTo>
                    <a:lnTo>
                      <a:pt x="63" y="452"/>
                    </a:lnTo>
                    <a:lnTo>
                      <a:pt x="48" y="485"/>
                    </a:lnTo>
                    <a:lnTo>
                      <a:pt x="38" y="520"/>
                    </a:lnTo>
                    <a:lnTo>
                      <a:pt x="32" y="558"/>
                    </a:lnTo>
                    <a:lnTo>
                      <a:pt x="30" y="598"/>
                    </a:lnTo>
                    <a:lnTo>
                      <a:pt x="0" y="598"/>
                    </a:lnTo>
                    <a:lnTo>
                      <a:pt x="2" y="555"/>
                    </a:lnTo>
                    <a:lnTo>
                      <a:pt x="7" y="515"/>
                    </a:lnTo>
                    <a:lnTo>
                      <a:pt x="20" y="475"/>
                    </a:lnTo>
                    <a:lnTo>
                      <a:pt x="35" y="439"/>
                    </a:lnTo>
                    <a:lnTo>
                      <a:pt x="81" y="369"/>
                    </a:lnTo>
                    <a:lnTo>
                      <a:pt x="136" y="305"/>
                    </a:lnTo>
                    <a:lnTo>
                      <a:pt x="202" y="252"/>
                    </a:lnTo>
                    <a:lnTo>
                      <a:pt x="273" y="202"/>
                    </a:lnTo>
                    <a:lnTo>
                      <a:pt x="354" y="159"/>
                    </a:lnTo>
                    <a:lnTo>
                      <a:pt x="436" y="124"/>
                    </a:lnTo>
                    <a:lnTo>
                      <a:pt x="519" y="91"/>
                    </a:lnTo>
                    <a:lnTo>
                      <a:pt x="600" y="66"/>
                    </a:lnTo>
                    <a:lnTo>
                      <a:pt x="747" y="28"/>
                    </a:lnTo>
                    <a:lnTo>
                      <a:pt x="859" y="8"/>
                    </a:lnTo>
                    <a:lnTo>
                      <a:pt x="920" y="0"/>
                    </a:lnTo>
                    <a:lnTo>
                      <a:pt x="925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0" name="Freeform 40"/>
              <p:cNvSpPr>
                <a:spLocks/>
              </p:cNvSpPr>
              <p:nvPr/>
            </p:nvSpPr>
            <p:spPr bwMode="auto">
              <a:xfrm>
                <a:off x="8838" y="3224"/>
                <a:ext cx="519" cy="876"/>
              </a:xfrm>
              <a:custGeom>
                <a:avLst/>
                <a:gdLst>
                  <a:gd name="T0" fmla="*/ 30 w 519"/>
                  <a:gd name="T1" fmla="*/ 0 h 876"/>
                  <a:gd name="T2" fmla="*/ 35 w 519"/>
                  <a:gd name="T3" fmla="*/ 154 h 876"/>
                  <a:gd name="T4" fmla="*/ 40 w 519"/>
                  <a:gd name="T5" fmla="*/ 230 h 876"/>
                  <a:gd name="T6" fmla="*/ 50 w 519"/>
                  <a:gd name="T7" fmla="*/ 303 h 876"/>
                  <a:gd name="T8" fmla="*/ 65 w 519"/>
                  <a:gd name="T9" fmla="*/ 376 h 876"/>
                  <a:gd name="T10" fmla="*/ 81 w 519"/>
                  <a:gd name="T11" fmla="*/ 447 h 876"/>
                  <a:gd name="T12" fmla="*/ 101 w 519"/>
                  <a:gd name="T13" fmla="*/ 513 h 876"/>
                  <a:gd name="T14" fmla="*/ 126 w 519"/>
                  <a:gd name="T15" fmla="*/ 576 h 876"/>
                  <a:gd name="T16" fmla="*/ 157 w 519"/>
                  <a:gd name="T17" fmla="*/ 634 h 876"/>
                  <a:gd name="T18" fmla="*/ 192 w 519"/>
                  <a:gd name="T19" fmla="*/ 687 h 876"/>
                  <a:gd name="T20" fmla="*/ 233 w 519"/>
                  <a:gd name="T21" fmla="*/ 732 h 876"/>
                  <a:gd name="T22" fmla="*/ 276 w 519"/>
                  <a:gd name="T23" fmla="*/ 770 h 876"/>
                  <a:gd name="T24" fmla="*/ 327 w 519"/>
                  <a:gd name="T25" fmla="*/ 803 h 876"/>
                  <a:gd name="T26" fmla="*/ 385 w 519"/>
                  <a:gd name="T27" fmla="*/ 828 h 876"/>
                  <a:gd name="T28" fmla="*/ 415 w 519"/>
                  <a:gd name="T29" fmla="*/ 833 h 876"/>
                  <a:gd name="T30" fmla="*/ 446 w 519"/>
                  <a:gd name="T31" fmla="*/ 841 h 876"/>
                  <a:gd name="T32" fmla="*/ 519 w 519"/>
                  <a:gd name="T33" fmla="*/ 846 h 876"/>
                  <a:gd name="T34" fmla="*/ 517 w 519"/>
                  <a:gd name="T35" fmla="*/ 876 h 876"/>
                  <a:gd name="T36" fmla="*/ 443 w 519"/>
                  <a:gd name="T37" fmla="*/ 871 h 876"/>
                  <a:gd name="T38" fmla="*/ 410 w 519"/>
                  <a:gd name="T39" fmla="*/ 864 h 876"/>
                  <a:gd name="T40" fmla="*/ 372 w 519"/>
                  <a:gd name="T41" fmla="*/ 856 h 876"/>
                  <a:gd name="T42" fmla="*/ 314 w 519"/>
                  <a:gd name="T43" fmla="*/ 831 h 876"/>
                  <a:gd name="T44" fmla="*/ 258 w 519"/>
                  <a:gd name="T45" fmla="*/ 796 h 876"/>
                  <a:gd name="T46" fmla="*/ 210 w 519"/>
                  <a:gd name="T47" fmla="*/ 753 h 876"/>
                  <a:gd name="T48" fmla="*/ 167 w 519"/>
                  <a:gd name="T49" fmla="*/ 705 h 876"/>
                  <a:gd name="T50" fmla="*/ 131 w 519"/>
                  <a:gd name="T51" fmla="*/ 652 h 876"/>
                  <a:gd name="T52" fmla="*/ 98 w 519"/>
                  <a:gd name="T53" fmla="*/ 589 h 876"/>
                  <a:gd name="T54" fmla="*/ 73 w 519"/>
                  <a:gd name="T55" fmla="*/ 525 h 876"/>
                  <a:gd name="T56" fmla="*/ 50 w 519"/>
                  <a:gd name="T57" fmla="*/ 452 h 876"/>
                  <a:gd name="T58" fmla="*/ 35 w 519"/>
                  <a:gd name="T59" fmla="*/ 382 h 876"/>
                  <a:gd name="T60" fmla="*/ 20 w 519"/>
                  <a:gd name="T61" fmla="*/ 308 h 876"/>
                  <a:gd name="T62" fmla="*/ 10 w 519"/>
                  <a:gd name="T63" fmla="*/ 233 h 876"/>
                  <a:gd name="T64" fmla="*/ 5 w 519"/>
                  <a:gd name="T65" fmla="*/ 157 h 876"/>
                  <a:gd name="T66" fmla="*/ 0 w 519"/>
                  <a:gd name="T67" fmla="*/ 0 h 876"/>
                  <a:gd name="T68" fmla="*/ 30 w 519"/>
                  <a:gd name="T69" fmla="*/ 0 h 8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19" h="876">
                    <a:moveTo>
                      <a:pt x="30" y="0"/>
                    </a:moveTo>
                    <a:lnTo>
                      <a:pt x="35" y="154"/>
                    </a:lnTo>
                    <a:lnTo>
                      <a:pt x="40" y="230"/>
                    </a:lnTo>
                    <a:lnTo>
                      <a:pt x="50" y="303"/>
                    </a:lnTo>
                    <a:lnTo>
                      <a:pt x="65" y="376"/>
                    </a:lnTo>
                    <a:lnTo>
                      <a:pt x="81" y="447"/>
                    </a:lnTo>
                    <a:lnTo>
                      <a:pt x="101" y="513"/>
                    </a:lnTo>
                    <a:lnTo>
                      <a:pt x="126" y="576"/>
                    </a:lnTo>
                    <a:lnTo>
                      <a:pt x="157" y="634"/>
                    </a:lnTo>
                    <a:lnTo>
                      <a:pt x="192" y="687"/>
                    </a:lnTo>
                    <a:lnTo>
                      <a:pt x="233" y="732"/>
                    </a:lnTo>
                    <a:lnTo>
                      <a:pt x="276" y="770"/>
                    </a:lnTo>
                    <a:lnTo>
                      <a:pt x="327" y="803"/>
                    </a:lnTo>
                    <a:lnTo>
                      <a:pt x="385" y="828"/>
                    </a:lnTo>
                    <a:lnTo>
                      <a:pt x="415" y="833"/>
                    </a:lnTo>
                    <a:lnTo>
                      <a:pt x="446" y="841"/>
                    </a:lnTo>
                    <a:lnTo>
                      <a:pt x="519" y="846"/>
                    </a:lnTo>
                    <a:lnTo>
                      <a:pt x="517" y="876"/>
                    </a:lnTo>
                    <a:lnTo>
                      <a:pt x="443" y="871"/>
                    </a:lnTo>
                    <a:lnTo>
                      <a:pt x="410" y="864"/>
                    </a:lnTo>
                    <a:lnTo>
                      <a:pt x="372" y="856"/>
                    </a:lnTo>
                    <a:lnTo>
                      <a:pt x="314" y="831"/>
                    </a:lnTo>
                    <a:lnTo>
                      <a:pt x="258" y="796"/>
                    </a:lnTo>
                    <a:lnTo>
                      <a:pt x="210" y="753"/>
                    </a:lnTo>
                    <a:lnTo>
                      <a:pt x="167" y="705"/>
                    </a:lnTo>
                    <a:lnTo>
                      <a:pt x="131" y="652"/>
                    </a:lnTo>
                    <a:lnTo>
                      <a:pt x="98" y="589"/>
                    </a:lnTo>
                    <a:lnTo>
                      <a:pt x="73" y="525"/>
                    </a:lnTo>
                    <a:lnTo>
                      <a:pt x="50" y="452"/>
                    </a:lnTo>
                    <a:lnTo>
                      <a:pt x="35" y="382"/>
                    </a:lnTo>
                    <a:lnTo>
                      <a:pt x="20" y="308"/>
                    </a:lnTo>
                    <a:lnTo>
                      <a:pt x="10" y="233"/>
                    </a:lnTo>
                    <a:lnTo>
                      <a:pt x="5" y="157"/>
                    </a:ln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1" name="Freeform 41"/>
              <p:cNvSpPr>
                <a:spLocks/>
              </p:cNvSpPr>
              <p:nvPr/>
            </p:nvSpPr>
            <p:spPr bwMode="auto">
              <a:xfrm>
                <a:off x="8838" y="3224"/>
                <a:ext cx="30" cy="1"/>
              </a:xfrm>
              <a:custGeom>
                <a:avLst/>
                <a:gdLst>
                  <a:gd name="T0" fmla="*/ 0 w 30"/>
                  <a:gd name="T1" fmla="*/ 30 w 30"/>
                  <a:gd name="T2" fmla="*/ 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0" y="0"/>
                    </a:move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2" name="Freeform 42"/>
              <p:cNvSpPr>
                <a:spLocks/>
              </p:cNvSpPr>
              <p:nvPr/>
            </p:nvSpPr>
            <p:spPr bwMode="auto">
              <a:xfrm>
                <a:off x="9357" y="3575"/>
                <a:ext cx="644" cy="525"/>
              </a:xfrm>
              <a:custGeom>
                <a:avLst/>
                <a:gdLst>
                  <a:gd name="T0" fmla="*/ 0 w 644"/>
                  <a:gd name="T1" fmla="*/ 495 h 525"/>
                  <a:gd name="T2" fmla="*/ 56 w 644"/>
                  <a:gd name="T3" fmla="*/ 493 h 525"/>
                  <a:gd name="T4" fmla="*/ 114 w 644"/>
                  <a:gd name="T5" fmla="*/ 485 h 525"/>
                  <a:gd name="T6" fmla="*/ 168 w 644"/>
                  <a:gd name="T7" fmla="*/ 475 h 525"/>
                  <a:gd name="T8" fmla="*/ 221 w 644"/>
                  <a:gd name="T9" fmla="*/ 460 h 525"/>
                  <a:gd name="T10" fmla="*/ 274 w 644"/>
                  <a:gd name="T11" fmla="*/ 442 h 525"/>
                  <a:gd name="T12" fmla="*/ 325 w 644"/>
                  <a:gd name="T13" fmla="*/ 417 h 525"/>
                  <a:gd name="T14" fmla="*/ 419 w 644"/>
                  <a:gd name="T15" fmla="*/ 359 h 525"/>
                  <a:gd name="T16" fmla="*/ 462 w 644"/>
                  <a:gd name="T17" fmla="*/ 326 h 525"/>
                  <a:gd name="T18" fmla="*/ 500 w 644"/>
                  <a:gd name="T19" fmla="*/ 288 h 525"/>
                  <a:gd name="T20" fmla="*/ 533 w 644"/>
                  <a:gd name="T21" fmla="*/ 245 h 525"/>
                  <a:gd name="T22" fmla="*/ 563 w 644"/>
                  <a:gd name="T23" fmla="*/ 205 h 525"/>
                  <a:gd name="T24" fmla="*/ 576 w 644"/>
                  <a:gd name="T25" fmla="*/ 179 h 525"/>
                  <a:gd name="T26" fmla="*/ 583 w 644"/>
                  <a:gd name="T27" fmla="*/ 159 h 525"/>
                  <a:gd name="T28" fmla="*/ 601 w 644"/>
                  <a:gd name="T29" fmla="*/ 109 h 525"/>
                  <a:gd name="T30" fmla="*/ 611 w 644"/>
                  <a:gd name="T31" fmla="*/ 58 h 525"/>
                  <a:gd name="T32" fmla="*/ 616 w 644"/>
                  <a:gd name="T33" fmla="*/ 0 h 525"/>
                  <a:gd name="T34" fmla="*/ 644 w 644"/>
                  <a:gd name="T35" fmla="*/ 5 h 525"/>
                  <a:gd name="T36" fmla="*/ 639 w 644"/>
                  <a:gd name="T37" fmla="*/ 66 h 525"/>
                  <a:gd name="T38" fmla="*/ 629 w 644"/>
                  <a:gd name="T39" fmla="*/ 119 h 525"/>
                  <a:gd name="T40" fmla="*/ 611 w 644"/>
                  <a:gd name="T41" fmla="*/ 172 h 525"/>
                  <a:gd name="T42" fmla="*/ 601 w 644"/>
                  <a:gd name="T43" fmla="*/ 195 h 525"/>
                  <a:gd name="T44" fmla="*/ 588 w 644"/>
                  <a:gd name="T45" fmla="*/ 222 h 525"/>
                  <a:gd name="T46" fmla="*/ 556 w 644"/>
                  <a:gd name="T47" fmla="*/ 265 h 525"/>
                  <a:gd name="T48" fmla="*/ 523 w 644"/>
                  <a:gd name="T49" fmla="*/ 308 h 525"/>
                  <a:gd name="T50" fmla="*/ 482 w 644"/>
                  <a:gd name="T51" fmla="*/ 349 h 525"/>
                  <a:gd name="T52" fmla="*/ 436 w 644"/>
                  <a:gd name="T53" fmla="*/ 384 h 525"/>
                  <a:gd name="T54" fmla="*/ 340 w 644"/>
                  <a:gd name="T55" fmla="*/ 442 h 525"/>
                  <a:gd name="T56" fmla="*/ 287 w 644"/>
                  <a:gd name="T57" fmla="*/ 470 h 525"/>
                  <a:gd name="T58" fmla="*/ 231 w 644"/>
                  <a:gd name="T59" fmla="*/ 487 h 525"/>
                  <a:gd name="T60" fmla="*/ 173 w 644"/>
                  <a:gd name="T61" fmla="*/ 505 h 525"/>
                  <a:gd name="T62" fmla="*/ 117 w 644"/>
                  <a:gd name="T63" fmla="*/ 515 h 525"/>
                  <a:gd name="T64" fmla="*/ 56 w 644"/>
                  <a:gd name="T65" fmla="*/ 523 h 525"/>
                  <a:gd name="T66" fmla="*/ 0 w 644"/>
                  <a:gd name="T67" fmla="*/ 525 h 525"/>
                  <a:gd name="T68" fmla="*/ 0 w 644"/>
                  <a:gd name="T69" fmla="*/ 495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44" h="525">
                    <a:moveTo>
                      <a:pt x="0" y="495"/>
                    </a:moveTo>
                    <a:lnTo>
                      <a:pt x="56" y="493"/>
                    </a:lnTo>
                    <a:lnTo>
                      <a:pt x="114" y="485"/>
                    </a:lnTo>
                    <a:lnTo>
                      <a:pt x="168" y="475"/>
                    </a:lnTo>
                    <a:lnTo>
                      <a:pt x="221" y="460"/>
                    </a:lnTo>
                    <a:lnTo>
                      <a:pt x="274" y="442"/>
                    </a:lnTo>
                    <a:lnTo>
                      <a:pt x="325" y="417"/>
                    </a:lnTo>
                    <a:lnTo>
                      <a:pt x="419" y="359"/>
                    </a:lnTo>
                    <a:lnTo>
                      <a:pt x="462" y="326"/>
                    </a:lnTo>
                    <a:lnTo>
                      <a:pt x="500" y="288"/>
                    </a:lnTo>
                    <a:lnTo>
                      <a:pt x="533" y="245"/>
                    </a:lnTo>
                    <a:lnTo>
                      <a:pt x="563" y="205"/>
                    </a:lnTo>
                    <a:lnTo>
                      <a:pt x="576" y="179"/>
                    </a:lnTo>
                    <a:lnTo>
                      <a:pt x="583" y="159"/>
                    </a:lnTo>
                    <a:lnTo>
                      <a:pt x="601" y="109"/>
                    </a:lnTo>
                    <a:lnTo>
                      <a:pt x="611" y="58"/>
                    </a:lnTo>
                    <a:lnTo>
                      <a:pt x="616" y="0"/>
                    </a:lnTo>
                    <a:lnTo>
                      <a:pt x="644" y="5"/>
                    </a:lnTo>
                    <a:lnTo>
                      <a:pt x="639" y="66"/>
                    </a:lnTo>
                    <a:lnTo>
                      <a:pt x="629" y="119"/>
                    </a:lnTo>
                    <a:lnTo>
                      <a:pt x="611" y="172"/>
                    </a:lnTo>
                    <a:lnTo>
                      <a:pt x="601" y="195"/>
                    </a:lnTo>
                    <a:lnTo>
                      <a:pt x="588" y="222"/>
                    </a:lnTo>
                    <a:lnTo>
                      <a:pt x="556" y="265"/>
                    </a:lnTo>
                    <a:lnTo>
                      <a:pt x="523" y="308"/>
                    </a:lnTo>
                    <a:lnTo>
                      <a:pt x="482" y="349"/>
                    </a:lnTo>
                    <a:lnTo>
                      <a:pt x="436" y="384"/>
                    </a:lnTo>
                    <a:lnTo>
                      <a:pt x="340" y="442"/>
                    </a:lnTo>
                    <a:lnTo>
                      <a:pt x="287" y="470"/>
                    </a:lnTo>
                    <a:lnTo>
                      <a:pt x="231" y="487"/>
                    </a:lnTo>
                    <a:lnTo>
                      <a:pt x="173" y="505"/>
                    </a:lnTo>
                    <a:lnTo>
                      <a:pt x="117" y="515"/>
                    </a:lnTo>
                    <a:lnTo>
                      <a:pt x="56" y="523"/>
                    </a:lnTo>
                    <a:lnTo>
                      <a:pt x="0" y="525"/>
                    </a:lnTo>
                    <a:lnTo>
                      <a:pt x="0" y="49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3" name="Freeform 43"/>
              <p:cNvSpPr>
                <a:spLocks/>
              </p:cNvSpPr>
              <p:nvPr/>
            </p:nvSpPr>
            <p:spPr bwMode="auto">
              <a:xfrm>
                <a:off x="9355" y="4070"/>
                <a:ext cx="2" cy="30"/>
              </a:xfrm>
              <a:custGeom>
                <a:avLst/>
                <a:gdLst>
                  <a:gd name="T0" fmla="*/ 0 w 2"/>
                  <a:gd name="T1" fmla="*/ 30 h 30"/>
                  <a:gd name="T2" fmla="*/ 2 w 2"/>
                  <a:gd name="T3" fmla="*/ 30 h 30"/>
                  <a:gd name="T4" fmla="*/ 2 w 2"/>
                  <a:gd name="T5" fmla="*/ 0 h 30"/>
                  <a:gd name="T6" fmla="*/ 0 w 2"/>
                  <a:gd name="T7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0">
                    <a:moveTo>
                      <a:pt x="0" y="30"/>
                    </a:moveTo>
                    <a:lnTo>
                      <a:pt x="2" y="30"/>
                    </a:lnTo>
                    <a:lnTo>
                      <a:pt x="2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4" name="Freeform 44"/>
              <p:cNvSpPr>
                <a:spLocks/>
              </p:cNvSpPr>
              <p:nvPr/>
            </p:nvSpPr>
            <p:spPr bwMode="auto">
              <a:xfrm>
                <a:off x="9793" y="3194"/>
                <a:ext cx="208" cy="386"/>
              </a:xfrm>
              <a:custGeom>
                <a:avLst/>
                <a:gdLst>
                  <a:gd name="T0" fmla="*/ 180 w 208"/>
                  <a:gd name="T1" fmla="*/ 386 h 386"/>
                  <a:gd name="T2" fmla="*/ 173 w 208"/>
                  <a:gd name="T3" fmla="*/ 343 h 386"/>
                  <a:gd name="T4" fmla="*/ 155 w 208"/>
                  <a:gd name="T5" fmla="*/ 298 h 386"/>
                  <a:gd name="T6" fmla="*/ 92 w 208"/>
                  <a:gd name="T7" fmla="*/ 205 h 386"/>
                  <a:gd name="T8" fmla="*/ 59 w 208"/>
                  <a:gd name="T9" fmla="*/ 154 h 386"/>
                  <a:gd name="T10" fmla="*/ 31 w 208"/>
                  <a:gd name="T11" fmla="*/ 104 h 386"/>
                  <a:gd name="T12" fmla="*/ 8 w 208"/>
                  <a:gd name="T13" fmla="*/ 53 h 386"/>
                  <a:gd name="T14" fmla="*/ 0 w 208"/>
                  <a:gd name="T15" fmla="*/ 5 h 386"/>
                  <a:gd name="T16" fmla="*/ 28 w 208"/>
                  <a:gd name="T17" fmla="*/ 0 h 386"/>
                  <a:gd name="T18" fmla="*/ 36 w 208"/>
                  <a:gd name="T19" fmla="*/ 43 h 386"/>
                  <a:gd name="T20" fmla="*/ 56 w 208"/>
                  <a:gd name="T21" fmla="*/ 88 h 386"/>
                  <a:gd name="T22" fmla="*/ 84 w 208"/>
                  <a:gd name="T23" fmla="*/ 136 h 386"/>
                  <a:gd name="T24" fmla="*/ 117 w 208"/>
                  <a:gd name="T25" fmla="*/ 187 h 386"/>
                  <a:gd name="T26" fmla="*/ 180 w 208"/>
                  <a:gd name="T27" fmla="*/ 283 h 386"/>
                  <a:gd name="T28" fmla="*/ 201 w 208"/>
                  <a:gd name="T29" fmla="*/ 333 h 386"/>
                  <a:gd name="T30" fmla="*/ 208 w 208"/>
                  <a:gd name="T31" fmla="*/ 381 h 386"/>
                  <a:gd name="T32" fmla="*/ 180 w 208"/>
                  <a:gd name="T33" fmla="*/ 386 h 3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08" h="386">
                    <a:moveTo>
                      <a:pt x="180" y="386"/>
                    </a:moveTo>
                    <a:lnTo>
                      <a:pt x="173" y="343"/>
                    </a:lnTo>
                    <a:lnTo>
                      <a:pt x="155" y="298"/>
                    </a:lnTo>
                    <a:lnTo>
                      <a:pt x="92" y="205"/>
                    </a:lnTo>
                    <a:lnTo>
                      <a:pt x="59" y="154"/>
                    </a:lnTo>
                    <a:lnTo>
                      <a:pt x="31" y="104"/>
                    </a:lnTo>
                    <a:lnTo>
                      <a:pt x="8" y="53"/>
                    </a:lnTo>
                    <a:lnTo>
                      <a:pt x="0" y="5"/>
                    </a:lnTo>
                    <a:lnTo>
                      <a:pt x="28" y="0"/>
                    </a:lnTo>
                    <a:lnTo>
                      <a:pt x="36" y="43"/>
                    </a:lnTo>
                    <a:lnTo>
                      <a:pt x="56" y="88"/>
                    </a:lnTo>
                    <a:lnTo>
                      <a:pt x="84" y="136"/>
                    </a:lnTo>
                    <a:lnTo>
                      <a:pt x="117" y="187"/>
                    </a:lnTo>
                    <a:lnTo>
                      <a:pt x="180" y="283"/>
                    </a:lnTo>
                    <a:lnTo>
                      <a:pt x="201" y="333"/>
                    </a:lnTo>
                    <a:lnTo>
                      <a:pt x="208" y="381"/>
                    </a:lnTo>
                    <a:lnTo>
                      <a:pt x="180" y="38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5" name="Freeform 45"/>
              <p:cNvSpPr>
                <a:spLocks/>
              </p:cNvSpPr>
              <p:nvPr/>
            </p:nvSpPr>
            <p:spPr bwMode="auto">
              <a:xfrm>
                <a:off x="9973" y="3575"/>
                <a:ext cx="28" cy="5"/>
              </a:xfrm>
              <a:custGeom>
                <a:avLst/>
                <a:gdLst>
                  <a:gd name="T0" fmla="*/ 28 w 28"/>
                  <a:gd name="T1" fmla="*/ 5 h 5"/>
                  <a:gd name="T2" fmla="*/ 28 w 28"/>
                  <a:gd name="T3" fmla="*/ 3 h 5"/>
                  <a:gd name="T4" fmla="*/ 28 w 28"/>
                  <a:gd name="T5" fmla="*/ 0 h 5"/>
                  <a:gd name="T6" fmla="*/ 0 w 28"/>
                  <a:gd name="T7" fmla="*/ 5 h 5"/>
                  <a:gd name="T8" fmla="*/ 0 w 28"/>
                  <a:gd name="T9" fmla="*/ 0 h 5"/>
                  <a:gd name="T10" fmla="*/ 28 w 2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5">
                    <a:moveTo>
                      <a:pt x="28" y="5"/>
                    </a:moveTo>
                    <a:lnTo>
                      <a:pt x="28" y="3"/>
                    </a:lnTo>
                    <a:lnTo>
                      <a:pt x="28" y="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6" name="Freeform 46"/>
              <p:cNvSpPr>
                <a:spLocks/>
              </p:cNvSpPr>
              <p:nvPr/>
            </p:nvSpPr>
            <p:spPr bwMode="auto">
              <a:xfrm>
                <a:off x="9793" y="2825"/>
                <a:ext cx="601" cy="374"/>
              </a:xfrm>
              <a:custGeom>
                <a:avLst/>
                <a:gdLst>
                  <a:gd name="T0" fmla="*/ 0 w 601"/>
                  <a:gd name="T1" fmla="*/ 369 h 374"/>
                  <a:gd name="T2" fmla="*/ 0 w 601"/>
                  <a:gd name="T3" fmla="*/ 346 h 374"/>
                  <a:gd name="T4" fmla="*/ 5 w 601"/>
                  <a:gd name="T5" fmla="*/ 321 h 374"/>
                  <a:gd name="T6" fmla="*/ 28 w 601"/>
                  <a:gd name="T7" fmla="*/ 281 h 374"/>
                  <a:gd name="T8" fmla="*/ 59 w 601"/>
                  <a:gd name="T9" fmla="*/ 253 h 374"/>
                  <a:gd name="T10" fmla="*/ 97 w 601"/>
                  <a:gd name="T11" fmla="*/ 228 h 374"/>
                  <a:gd name="T12" fmla="*/ 142 w 601"/>
                  <a:gd name="T13" fmla="*/ 210 h 374"/>
                  <a:gd name="T14" fmla="*/ 193 w 601"/>
                  <a:gd name="T15" fmla="*/ 195 h 374"/>
                  <a:gd name="T16" fmla="*/ 300 w 601"/>
                  <a:gd name="T17" fmla="*/ 172 h 374"/>
                  <a:gd name="T18" fmla="*/ 404 w 601"/>
                  <a:gd name="T19" fmla="*/ 152 h 374"/>
                  <a:gd name="T20" fmla="*/ 447 w 601"/>
                  <a:gd name="T21" fmla="*/ 142 h 374"/>
                  <a:gd name="T22" fmla="*/ 490 w 601"/>
                  <a:gd name="T23" fmla="*/ 124 h 374"/>
                  <a:gd name="T24" fmla="*/ 525 w 601"/>
                  <a:gd name="T25" fmla="*/ 104 h 374"/>
                  <a:gd name="T26" fmla="*/ 551 w 601"/>
                  <a:gd name="T27" fmla="*/ 74 h 374"/>
                  <a:gd name="T28" fmla="*/ 561 w 601"/>
                  <a:gd name="T29" fmla="*/ 61 h 374"/>
                  <a:gd name="T30" fmla="*/ 566 w 601"/>
                  <a:gd name="T31" fmla="*/ 43 h 374"/>
                  <a:gd name="T32" fmla="*/ 571 w 601"/>
                  <a:gd name="T33" fmla="*/ 26 h 374"/>
                  <a:gd name="T34" fmla="*/ 573 w 601"/>
                  <a:gd name="T35" fmla="*/ 0 h 374"/>
                  <a:gd name="T36" fmla="*/ 601 w 601"/>
                  <a:gd name="T37" fmla="*/ 5 h 374"/>
                  <a:gd name="T38" fmla="*/ 599 w 601"/>
                  <a:gd name="T39" fmla="*/ 33 h 374"/>
                  <a:gd name="T40" fmla="*/ 594 w 601"/>
                  <a:gd name="T41" fmla="*/ 56 h 374"/>
                  <a:gd name="T42" fmla="*/ 586 w 601"/>
                  <a:gd name="T43" fmla="*/ 76 h 374"/>
                  <a:gd name="T44" fmla="*/ 573 w 601"/>
                  <a:gd name="T45" fmla="*/ 94 h 374"/>
                  <a:gd name="T46" fmla="*/ 545 w 601"/>
                  <a:gd name="T47" fmla="*/ 127 h 374"/>
                  <a:gd name="T48" fmla="*/ 502 w 601"/>
                  <a:gd name="T49" fmla="*/ 152 h 374"/>
                  <a:gd name="T50" fmla="*/ 459 w 601"/>
                  <a:gd name="T51" fmla="*/ 170 h 374"/>
                  <a:gd name="T52" fmla="*/ 409 w 601"/>
                  <a:gd name="T53" fmla="*/ 182 h 374"/>
                  <a:gd name="T54" fmla="*/ 305 w 601"/>
                  <a:gd name="T55" fmla="*/ 202 h 374"/>
                  <a:gd name="T56" fmla="*/ 198 w 601"/>
                  <a:gd name="T57" fmla="*/ 225 h 374"/>
                  <a:gd name="T58" fmla="*/ 152 w 601"/>
                  <a:gd name="T59" fmla="*/ 238 h 374"/>
                  <a:gd name="T60" fmla="*/ 109 w 601"/>
                  <a:gd name="T61" fmla="*/ 255 h 374"/>
                  <a:gd name="T62" fmla="*/ 79 w 601"/>
                  <a:gd name="T63" fmla="*/ 276 h 374"/>
                  <a:gd name="T64" fmla="*/ 51 w 601"/>
                  <a:gd name="T65" fmla="*/ 301 h 374"/>
                  <a:gd name="T66" fmla="*/ 33 w 601"/>
                  <a:gd name="T67" fmla="*/ 334 h 374"/>
                  <a:gd name="T68" fmla="*/ 28 w 601"/>
                  <a:gd name="T69" fmla="*/ 354 h 374"/>
                  <a:gd name="T70" fmla="*/ 28 w 601"/>
                  <a:gd name="T71" fmla="*/ 374 h 374"/>
                  <a:gd name="T72" fmla="*/ 0 w 601"/>
                  <a:gd name="T73" fmla="*/ 369 h 3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601" h="374">
                    <a:moveTo>
                      <a:pt x="0" y="369"/>
                    </a:moveTo>
                    <a:lnTo>
                      <a:pt x="0" y="346"/>
                    </a:lnTo>
                    <a:lnTo>
                      <a:pt x="5" y="321"/>
                    </a:lnTo>
                    <a:lnTo>
                      <a:pt x="28" y="281"/>
                    </a:lnTo>
                    <a:lnTo>
                      <a:pt x="59" y="253"/>
                    </a:lnTo>
                    <a:lnTo>
                      <a:pt x="97" y="228"/>
                    </a:lnTo>
                    <a:lnTo>
                      <a:pt x="142" y="210"/>
                    </a:lnTo>
                    <a:lnTo>
                      <a:pt x="193" y="195"/>
                    </a:lnTo>
                    <a:lnTo>
                      <a:pt x="300" y="172"/>
                    </a:lnTo>
                    <a:lnTo>
                      <a:pt x="404" y="152"/>
                    </a:lnTo>
                    <a:lnTo>
                      <a:pt x="447" y="142"/>
                    </a:lnTo>
                    <a:lnTo>
                      <a:pt x="490" y="124"/>
                    </a:lnTo>
                    <a:lnTo>
                      <a:pt x="525" y="104"/>
                    </a:lnTo>
                    <a:lnTo>
                      <a:pt x="551" y="74"/>
                    </a:lnTo>
                    <a:lnTo>
                      <a:pt x="561" y="61"/>
                    </a:lnTo>
                    <a:lnTo>
                      <a:pt x="566" y="43"/>
                    </a:lnTo>
                    <a:lnTo>
                      <a:pt x="571" y="26"/>
                    </a:lnTo>
                    <a:lnTo>
                      <a:pt x="573" y="0"/>
                    </a:lnTo>
                    <a:lnTo>
                      <a:pt x="601" y="5"/>
                    </a:lnTo>
                    <a:lnTo>
                      <a:pt x="599" y="33"/>
                    </a:lnTo>
                    <a:lnTo>
                      <a:pt x="594" y="56"/>
                    </a:lnTo>
                    <a:lnTo>
                      <a:pt x="586" y="76"/>
                    </a:lnTo>
                    <a:lnTo>
                      <a:pt x="573" y="94"/>
                    </a:lnTo>
                    <a:lnTo>
                      <a:pt x="545" y="127"/>
                    </a:lnTo>
                    <a:lnTo>
                      <a:pt x="502" y="152"/>
                    </a:lnTo>
                    <a:lnTo>
                      <a:pt x="459" y="170"/>
                    </a:lnTo>
                    <a:lnTo>
                      <a:pt x="409" y="182"/>
                    </a:lnTo>
                    <a:lnTo>
                      <a:pt x="305" y="202"/>
                    </a:lnTo>
                    <a:lnTo>
                      <a:pt x="198" y="225"/>
                    </a:lnTo>
                    <a:lnTo>
                      <a:pt x="152" y="238"/>
                    </a:lnTo>
                    <a:lnTo>
                      <a:pt x="109" y="255"/>
                    </a:lnTo>
                    <a:lnTo>
                      <a:pt x="79" y="276"/>
                    </a:lnTo>
                    <a:lnTo>
                      <a:pt x="51" y="301"/>
                    </a:lnTo>
                    <a:lnTo>
                      <a:pt x="33" y="334"/>
                    </a:lnTo>
                    <a:lnTo>
                      <a:pt x="28" y="354"/>
                    </a:lnTo>
                    <a:lnTo>
                      <a:pt x="28" y="374"/>
                    </a:lnTo>
                    <a:lnTo>
                      <a:pt x="0" y="36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7" name="Freeform 47"/>
              <p:cNvSpPr>
                <a:spLocks/>
              </p:cNvSpPr>
              <p:nvPr/>
            </p:nvSpPr>
            <p:spPr bwMode="auto">
              <a:xfrm>
                <a:off x="9793" y="3194"/>
                <a:ext cx="28" cy="5"/>
              </a:xfrm>
              <a:custGeom>
                <a:avLst/>
                <a:gdLst>
                  <a:gd name="T0" fmla="*/ 0 w 28"/>
                  <a:gd name="T1" fmla="*/ 5 h 5"/>
                  <a:gd name="T2" fmla="*/ 0 w 28"/>
                  <a:gd name="T3" fmla="*/ 3 h 5"/>
                  <a:gd name="T4" fmla="*/ 0 w 28"/>
                  <a:gd name="T5" fmla="*/ 0 h 5"/>
                  <a:gd name="T6" fmla="*/ 28 w 28"/>
                  <a:gd name="T7" fmla="*/ 5 h 5"/>
                  <a:gd name="T8" fmla="*/ 28 w 28"/>
                  <a:gd name="T9" fmla="*/ 0 h 5"/>
                  <a:gd name="T10" fmla="*/ 0 w 2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5">
                    <a:moveTo>
                      <a:pt x="0" y="5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28" y="5"/>
                    </a:lnTo>
                    <a:lnTo>
                      <a:pt x="28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8" name="Freeform 48"/>
              <p:cNvSpPr>
                <a:spLocks/>
              </p:cNvSpPr>
              <p:nvPr/>
            </p:nvSpPr>
            <p:spPr bwMode="auto">
              <a:xfrm>
                <a:off x="9760" y="2623"/>
                <a:ext cx="634" cy="207"/>
              </a:xfrm>
              <a:custGeom>
                <a:avLst/>
                <a:gdLst>
                  <a:gd name="T0" fmla="*/ 606 w 634"/>
                  <a:gd name="T1" fmla="*/ 207 h 207"/>
                  <a:gd name="T2" fmla="*/ 601 w 634"/>
                  <a:gd name="T3" fmla="*/ 175 h 207"/>
                  <a:gd name="T4" fmla="*/ 589 w 634"/>
                  <a:gd name="T5" fmla="*/ 149 h 207"/>
                  <a:gd name="T6" fmla="*/ 571 w 634"/>
                  <a:gd name="T7" fmla="*/ 124 h 207"/>
                  <a:gd name="T8" fmla="*/ 543 w 634"/>
                  <a:gd name="T9" fmla="*/ 101 h 207"/>
                  <a:gd name="T10" fmla="*/ 510 w 634"/>
                  <a:gd name="T11" fmla="*/ 84 h 207"/>
                  <a:gd name="T12" fmla="*/ 475 w 634"/>
                  <a:gd name="T13" fmla="*/ 71 h 207"/>
                  <a:gd name="T14" fmla="*/ 429 w 634"/>
                  <a:gd name="T15" fmla="*/ 59 h 207"/>
                  <a:gd name="T16" fmla="*/ 386 w 634"/>
                  <a:gd name="T17" fmla="*/ 48 h 207"/>
                  <a:gd name="T18" fmla="*/ 284 w 634"/>
                  <a:gd name="T19" fmla="*/ 36 h 207"/>
                  <a:gd name="T20" fmla="*/ 185 w 634"/>
                  <a:gd name="T21" fmla="*/ 31 h 207"/>
                  <a:gd name="T22" fmla="*/ 0 w 634"/>
                  <a:gd name="T23" fmla="*/ 31 h 207"/>
                  <a:gd name="T24" fmla="*/ 0 w 634"/>
                  <a:gd name="T25" fmla="*/ 0 h 207"/>
                  <a:gd name="T26" fmla="*/ 185 w 634"/>
                  <a:gd name="T27" fmla="*/ 3 h 207"/>
                  <a:gd name="T28" fmla="*/ 289 w 634"/>
                  <a:gd name="T29" fmla="*/ 8 h 207"/>
                  <a:gd name="T30" fmla="*/ 391 w 634"/>
                  <a:gd name="T31" fmla="*/ 21 h 207"/>
                  <a:gd name="T32" fmla="*/ 437 w 634"/>
                  <a:gd name="T33" fmla="*/ 31 h 207"/>
                  <a:gd name="T34" fmla="*/ 485 w 634"/>
                  <a:gd name="T35" fmla="*/ 43 h 207"/>
                  <a:gd name="T36" fmla="*/ 525 w 634"/>
                  <a:gd name="T37" fmla="*/ 59 h 207"/>
                  <a:gd name="T38" fmla="*/ 561 w 634"/>
                  <a:gd name="T39" fmla="*/ 76 h 207"/>
                  <a:gd name="T40" fmla="*/ 591 w 634"/>
                  <a:gd name="T41" fmla="*/ 101 h 207"/>
                  <a:gd name="T42" fmla="*/ 614 w 634"/>
                  <a:gd name="T43" fmla="*/ 132 h 207"/>
                  <a:gd name="T44" fmla="*/ 629 w 634"/>
                  <a:gd name="T45" fmla="*/ 165 h 207"/>
                  <a:gd name="T46" fmla="*/ 634 w 634"/>
                  <a:gd name="T47" fmla="*/ 202 h 207"/>
                  <a:gd name="T48" fmla="*/ 606 w 634"/>
                  <a:gd name="T49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34" h="207">
                    <a:moveTo>
                      <a:pt x="606" y="207"/>
                    </a:moveTo>
                    <a:lnTo>
                      <a:pt x="601" y="175"/>
                    </a:lnTo>
                    <a:lnTo>
                      <a:pt x="589" y="149"/>
                    </a:lnTo>
                    <a:lnTo>
                      <a:pt x="571" y="124"/>
                    </a:lnTo>
                    <a:lnTo>
                      <a:pt x="543" y="101"/>
                    </a:lnTo>
                    <a:lnTo>
                      <a:pt x="510" y="84"/>
                    </a:lnTo>
                    <a:lnTo>
                      <a:pt x="475" y="71"/>
                    </a:lnTo>
                    <a:lnTo>
                      <a:pt x="429" y="59"/>
                    </a:lnTo>
                    <a:lnTo>
                      <a:pt x="386" y="48"/>
                    </a:lnTo>
                    <a:lnTo>
                      <a:pt x="284" y="36"/>
                    </a:lnTo>
                    <a:lnTo>
                      <a:pt x="185" y="31"/>
                    </a:lnTo>
                    <a:lnTo>
                      <a:pt x="0" y="31"/>
                    </a:lnTo>
                    <a:lnTo>
                      <a:pt x="0" y="0"/>
                    </a:lnTo>
                    <a:lnTo>
                      <a:pt x="185" y="3"/>
                    </a:lnTo>
                    <a:lnTo>
                      <a:pt x="289" y="8"/>
                    </a:lnTo>
                    <a:lnTo>
                      <a:pt x="391" y="21"/>
                    </a:lnTo>
                    <a:lnTo>
                      <a:pt x="437" y="31"/>
                    </a:lnTo>
                    <a:lnTo>
                      <a:pt x="485" y="43"/>
                    </a:lnTo>
                    <a:lnTo>
                      <a:pt x="525" y="59"/>
                    </a:lnTo>
                    <a:lnTo>
                      <a:pt x="561" y="76"/>
                    </a:lnTo>
                    <a:lnTo>
                      <a:pt x="591" y="101"/>
                    </a:lnTo>
                    <a:lnTo>
                      <a:pt x="614" y="132"/>
                    </a:lnTo>
                    <a:lnTo>
                      <a:pt x="629" y="165"/>
                    </a:lnTo>
                    <a:lnTo>
                      <a:pt x="634" y="202"/>
                    </a:lnTo>
                    <a:lnTo>
                      <a:pt x="606" y="2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29" name="Freeform 49"/>
              <p:cNvSpPr>
                <a:spLocks/>
              </p:cNvSpPr>
              <p:nvPr/>
            </p:nvSpPr>
            <p:spPr bwMode="auto">
              <a:xfrm>
                <a:off x="10366" y="2825"/>
                <a:ext cx="28" cy="5"/>
              </a:xfrm>
              <a:custGeom>
                <a:avLst/>
                <a:gdLst>
                  <a:gd name="T0" fmla="*/ 28 w 28"/>
                  <a:gd name="T1" fmla="*/ 5 h 5"/>
                  <a:gd name="T2" fmla="*/ 28 w 28"/>
                  <a:gd name="T3" fmla="*/ 3 h 5"/>
                  <a:gd name="T4" fmla="*/ 28 w 28"/>
                  <a:gd name="T5" fmla="*/ 0 h 5"/>
                  <a:gd name="T6" fmla="*/ 0 w 28"/>
                  <a:gd name="T7" fmla="*/ 5 h 5"/>
                  <a:gd name="T8" fmla="*/ 0 w 28"/>
                  <a:gd name="T9" fmla="*/ 0 h 5"/>
                  <a:gd name="T10" fmla="*/ 28 w 28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5">
                    <a:moveTo>
                      <a:pt x="28" y="5"/>
                    </a:moveTo>
                    <a:lnTo>
                      <a:pt x="28" y="3"/>
                    </a:lnTo>
                    <a:lnTo>
                      <a:pt x="28" y="0"/>
                    </a:lnTo>
                    <a:lnTo>
                      <a:pt x="0" y="5"/>
                    </a:lnTo>
                    <a:lnTo>
                      <a:pt x="0" y="0"/>
                    </a:lnTo>
                    <a:lnTo>
                      <a:pt x="2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0" name="Freeform 50"/>
              <p:cNvSpPr>
                <a:spLocks/>
              </p:cNvSpPr>
              <p:nvPr/>
            </p:nvSpPr>
            <p:spPr bwMode="auto">
              <a:xfrm>
                <a:off x="9758" y="2623"/>
                <a:ext cx="5" cy="31"/>
              </a:xfrm>
              <a:custGeom>
                <a:avLst/>
                <a:gdLst>
                  <a:gd name="T0" fmla="*/ 2 w 5"/>
                  <a:gd name="T1" fmla="*/ 0 h 31"/>
                  <a:gd name="T2" fmla="*/ 0 w 5"/>
                  <a:gd name="T3" fmla="*/ 3 h 31"/>
                  <a:gd name="T4" fmla="*/ 5 w 5"/>
                  <a:gd name="T5" fmla="*/ 31 h 31"/>
                  <a:gd name="T6" fmla="*/ 2 w 5"/>
                  <a:gd name="T7" fmla="*/ 31 h 31"/>
                  <a:gd name="T8" fmla="*/ 2 w 5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31">
                    <a:moveTo>
                      <a:pt x="2" y="0"/>
                    </a:moveTo>
                    <a:lnTo>
                      <a:pt x="0" y="3"/>
                    </a:lnTo>
                    <a:lnTo>
                      <a:pt x="5" y="31"/>
                    </a:lnTo>
                    <a:lnTo>
                      <a:pt x="2" y="3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1" name="Freeform 51"/>
              <p:cNvSpPr>
                <a:spLocks/>
              </p:cNvSpPr>
              <p:nvPr/>
            </p:nvSpPr>
            <p:spPr bwMode="auto">
              <a:xfrm>
                <a:off x="8914" y="2722"/>
                <a:ext cx="1166" cy="1222"/>
              </a:xfrm>
              <a:custGeom>
                <a:avLst/>
                <a:gdLst>
                  <a:gd name="T0" fmla="*/ 535 w 1166"/>
                  <a:gd name="T1" fmla="*/ 106 h 1222"/>
                  <a:gd name="T2" fmla="*/ 573 w 1166"/>
                  <a:gd name="T3" fmla="*/ 83 h 1222"/>
                  <a:gd name="T4" fmla="*/ 618 w 1166"/>
                  <a:gd name="T5" fmla="*/ 55 h 1222"/>
                  <a:gd name="T6" fmla="*/ 748 w 1166"/>
                  <a:gd name="T7" fmla="*/ 20 h 1222"/>
                  <a:gd name="T8" fmla="*/ 816 w 1166"/>
                  <a:gd name="T9" fmla="*/ 8 h 1222"/>
                  <a:gd name="T10" fmla="*/ 928 w 1166"/>
                  <a:gd name="T11" fmla="*/ 0 h 1222"/>
                  <a:gd name="T12" fmla="*/ 1026 w 1166"/>
                  <a:gd name="T13" fmla="*/ 2 h 1222"/>
                  <a:gd name="T14" fmla="*/ 1085 w 1166"/>
                  <a:gd name="T15" fmla="*/ 13 h 1222"/>
                  <a:gd name="T16" fmla="*/ 1130 w 1166"/>
                  <a:gd name="T17" fmla="*/ 33 h 1222"/>
                  <a:gd name="T18" fmla="*/ 1158 w 1166"/>
                  <a:gd name="T19" fmla="*/ 66 h 1222"/>
                  <a:gd name="T20" fmla="*/ 1166 w 1166"/>
                  <a:gd name="T21" fmla="*/ 91 h 1222"/>
                  <a:gd name="T22" fmla="*/ 1163 w 1166"/>
                  <a:gd name="T23" fmla="*/ 124 h 1222"/>
                  <a:gd name="T24" fmla="*/ 1151 w 1166"/>
                  <a:gd name="T25" fmla="*/ 149 h 1222"/>
                  <a:gd name="T26" fmla="*/ 1128 w 1166"/>
                  <a:gd name="T27" fmla="*/ 174 h 1222"/>
                  <a:gd name="T28" fmla="*/ 1075 w 1166"/>
                  <a:gd name="T29" fmla="*/ 207 h 1222"/>
                  <a:gd name="T30" fmla="*/ 983 w 1166"/>
                  <a:gd name="T31" fmla="*/ 252 h 1222"/>
                  <a:gd name="T32" fmla="*/ 928 w 1166"/>
                  <a:gd name="T33" fmla="*/ 293 h 1222"/>
                  <a:gd name="T34" fmla="*/ 887 w 1166"/>
                  <a:gd name="T35" fmla="*/ 341 h 1222"/>
                  <a:gd name="T36" fmla="*/ 857 w 1166"/>
                  <a:gd name="T37" fmla="*/ 394 h 1222"/>
                  <a:gd name="T38" fmla="*/ 839 w 1166"/>
                  <a:gd name="T39" fmla="*/ 454 h 1222"/>
                  <a:gd name="T40" fmla="*/ 831 w 1166"/>
                  <a:gd name="T41" fmla="*/ 520 h 1222"/>
                  <a:gd name="T42" fmla="*/ 834 w 1166"/>
                  <a:gd name="T43" fmla="*/ 591 h 1222"/>
                  <a:gd name="T44" fmla="*/ 841 w 1166"/>
                  <a:gd name="T45" fmla="*/ 631 h 1222"/>
                  <a:gd name="T46" fmla="*/ 867 w 1166"/>
                  <a:gd name="T47" fmla="*/ 709 h 1222"/>
                  <a:gd name="T48" fmla="*/ 917 w 1166"/>
                  <a:gd name="T49" fmla="*/ 828 h 1222"/>
                  <a:gd name="T50" fmla="*/ 938 w 1166"/>
                  <a:gd name="T51" fmla="*/ 909 h 1222"/>
                  <a:gd name="T52" fmla="*/ 940 w 1166"/>
                  <a:gd name="T53" fmla="*/ 987 h 1222"/>
                  <a:gd name="T54" fmla="*/ 933 w 1166"/>
                  <a:gd name="T55" fmla="*/ 1035 h 1222"/>
                  <a:gd name="T56" fmla="*/ 912 w 1166"/>
                  <a:gd name="T57" fmla="*/ 1075 h 1222"/>
                  <a:gd name="T58" fmla="*/ 872 w 1166"/>
                  <a:gd name="T59" fmla="*/ 1123 h 1222"/>
                  <a:gd name="T60" fmla="*/ 801 w 1166"/>
                  <a:gd name="T61" fmla="*/ 1166 h 1222"/>
                  <a:gd name="T62" fmla="*/ 753 w 1166"/>
                  <a:gd name="T63" fmla="*/ 1186 h 1222"/>
                  <a:gd name="T64" fmla="*/ 664 w 1166"/>
                  <a:gd name="T65" fmla="*/ 1209 h 1222"/>
                  <a:gd name="T66" fmla="*/ 552 w 1166"/>
                  <a:gd name="T67" fmla="*/ 1219 h 1222"/>
                  <a:gd name="T68" fmla="*/ 469 w 1166"/>
                  <a:gd name="T69" fmla="*/ 1219 h 1222"/>
                  <a:gd name="T70" fmla="*/ 400 w 1166"/>
                  <a:gd name="T71" fmla="*/ 1209 h 1222"/>
                  <a:gd name="T72" fmla="*/ 316 w 1166"/>
                  <a:gd name="T73" fmla="*/ 1184 h 1222"/>
                  <a:gd name="T74" fmla="*/ 258 w 1166"/>
                  <a:gd name="T75" fmla="*/ 1156 h 1222"/>
                  <a:gd name="T76" fmla="*/ 190 w 1166"/>
                  <a:gd name="T77" fmla="*/ 1106 h 1222"/>
                  <a:gd name="T78" fmla="*/ 129 w 1166"/>
                  <a:gd name="T79" fmla="*/ 1048 h 1222"/>
                  <a:gd name="T80" fmla="*/ 76 w 1166"/>
                  <a:gd name="T81" fmla="*/ 977 h 1222"/>
                  <a:gd name="T82" fmla="*/ 33 w 1166"/>
                  <a:gd name="T83" fmla="*/ 896 h 1222"/>
                  <a:gd name="T84" fmla="*/ 7 w 1166"/>
                  <a:gd name="T85" fmla="*/ 831 h 1222"/>
                  <a:gd name="T86" fmla="*/ 10 w 1166"/>
                  <a:gd name="T87" fmla="*/ 560 h 1222"/>
                  <a:gd name="T88" fmla="*/ 35 w 1166"/>
                  <a:gd name="T89" fmla="*/ 447 h 1222"/>
                  <a:gd name="T90" fmla="*/ 50 w 1166"/>
                  <a:gd name="T91" fmla="*/ 391 h 1222"/>
                  <a:gd name="T92" fmla="*/ 76 w 1166"/>
                  <a:gd name="T93" fmla="*/ 338 h 1222"/>
                  <a:gd name="T94" fmla="*/ 114 w 1166"/>
                  <a:gd name="T95" fmla="*/ 285 h 1222"/>
                  <a:gd name="T96" fmla="*/ 159 w 1166"/>
                  <a:gd name="T97" fmla="*/ 242 h 1222"/>
                  <a:gd name="T98" fmla="*/ 210 w 1166"/>
                  <a:gd name="T99" fmla="*/ 215 h 1222"/>
                  <a:gd name="T100" fmla="*/ 306 w 1166"/>
                  <a:gd name="T101" fmla="*/ 192 h 1222"/>
                  <a:gd name="T102" fmla="*/ 403 w 1166"/>
                  <a:gd name="T103" fmla="*/ 179 h 1222"/>
                  <a:gd name="T104" fmla="*/ 426 w 1166"/>
                  <a:gd name="T105" fmla="*/ 167 h 1222"/>
                  <a:gd name="T106" fmla="*/ 461 w 1166"/>
                  <a:gd name="T107" fmla="*/ 131 h 1222"/>
                  <a:gd name="T108" fmla="*/ 489 w 1166"/>
                  <a:gd name="T109" fmla="*/ 114 h 1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66" h="1222">
                    <a:moveTo>
                      <a:pt x="507" y="111"/>
                    </a:moveTo>
                    <a:lnTo>
                      <a:pt x="524" y="108"/>
                    </a:lnTo>
                    <a:lnTo>
                      <a:pt x="535" y="106"/>
                    </a:lnTo>
                    <a:lnTo>
                      <a:pt x="542" y="103"/>
                    </a:lnTo>
                    <a:lnTo>
                      <a:pt x="557" y="93"/>
                    </a:lnTo>
                    <a:lnTo>
                      <a:pt x="573" y="83"/>
                    </a:lnTo>
                    <a:lnTo>
                      <a:pt x="588" y="73"/>
                    </a:lnTo>
                    <a:lnTo>
                      <a:pt x="603" y="63"/>
                    </a:lnTo>
                    <a:lnTo>
                      <a:pt x="618" y="55"/>
                    </a:lnTo>
                    <a:lnTo>
                      <a:pt x="639" y="50"/>
                    </a:lnTo>
                    <a:lnTo>
                      <a:pt x="715" y="28"/>
                    </a:lnTo>
                    <a:lnTo>
                      <a:pt x="748" y="20"/>
                    </a:lnTo>
                    <a:lnTo>
                      <a:pt x="780" y="13"/>
                    </a:lnTo>
                    <a:lnTo>
                      <a:pt x="798" y="10"/>
                    </a:lnTo>
                    <a:lnTo>
                      <a:pt x="816" y="8"/>
                    </a:lnTo>
                    <a:lnTo>
                      <a:pt x="849" y="2"/>
                    </a:lnTo>
                    <a:lnTo>
                      <a:pt x="887" y="0"/>
                    </a:lnTo>
                    <a:lnTo>
                      <a:pt x="928" y="0"/>
                    </a:lnTo>
                    <a:lnTo>
                      <a:pt x="966" y="0"/>
                    </a:lnTo>
                    <a:lnTo>
                      <a:pt x="1006" y="0"/>
                    </a:lnTo>
                    <a:lnTo>
                      <a:pt x="1026" y="2"/>
                    </a:lnTo>
                    <a:lnTo>
                      <a:pt x="1047" y="5"/>
                    </a:lnTo>
                    <a:lnTo>
                      <a:pt x="1067" y="8"/>
                    </a:lnTo>
                    <a:lnTo>
                      <a:pt x="1085" y="13"/>
                    </a:lnTo>
                    <a:lnTo>
                      <a:pt x="1100" y="18"/>
                    </a:lnTo>
                    <a:lnTo>
                      <a:pt x="1118" y="23"/>
                    </a:lnTo>
                    <a:lnTo>
                      <a:pt x="1130" y="33"/>
                    </a:lnTo>
                    <a:lnTo>
                      <a:pt x="1143" y="40"/>
                    </a:lnTo>
                    <a:lnTo>
                      <a:pt x="1153" y="53"/>
                    </a:lnTo>
                    <a:lnTo>
                      <a:pt x="1158" y="66"/>
                    </a:lnTo>
                    <a:lnTo>
                      <a:pt x="1161" y="73"/>
                    </a:lnTo>
                    <a:lnTo>
                      <a:pt x="1163" y="83"/>
                    </a:lnTo>
                    <a:lnTo>
                      <a:pt x="1166" y="91"/>
                    </a:lnTo>
                    <a:lnTo>
                      <a:pt x="1166" y="101"/>
                    </a:lnTo>
                    <a:lnTo>
                      <a:pt x="1163" y="116"/>
                    </a:lnTo>
                    <a:lnTo>
                      <a:pt x="1163" y="124"/>
                    </a:lnTo>
                    <a:lnTo>
                      <a:pt x="1161" y="131"/>
                    </a:lnTo>
                    <a:lnTo>
                      <a:pt x="1156" y="144"/>
                    </a:lnTo>
                    <a:lnTo>
                      <a:pt x="1151" y="149"/>
                    </a:lnTo>
                    <a:lnTo>
                      <a:pt x="1148" y="154"/>
                    </a:lnTo>
                    <a:lnTo>
                      <a:pt x="1138" y="167"/>
                    </a:lnTo>
                    <a:lnTo>
                      <a:pt x="1128" y="174"/>
                    </a:lnTo>
                    <a:lnTo>
                      <a:pt x="1115" y="184"/>
                    </a:lnTo>
                    <a:lnTo>
                      <a:pt x="1102" y="192"/>
                    </a:lnTo>
                    <a:lnTo>
                      <a:pt x="1075" y="207"/>
                    </a:lnTo>
                    <a:lnTo>
                      <a:pt x="1044" y="220"/>
                    </a:lnTo>
                    <a:lnTo>
                      <a:pt x="1011" y="235"/>
                    </a:lnTo>
                    <a:lnTo>
                      <a:pt x="983" y="252"/>
                    </a:lnTo>
                    <a:lnTo>
                      <a:pt x="963" y="265"/>
                    </a:lnTo>
                    <a:lnTo>
                      <a:pt x="945" y="280"/>
                    </a:lnTo>
                    <a:lnTo>
                      <a:pt x="928" y="293"/>
                    </a:lnTo>
                    <a:lnTo>
                      <a:pt x="912" y="308"/>
                    </a:lnTo>
                    <a:lnTo>
                      <a:pt x="900" y="326"/>
                    </a:lnTo>
                    <a:lnTo>
                      <a:pt x="887" y="341"/>
                    </a:lnTo>
                    <a:lnTo>
                      <a:pt x="874" y="358"/>
                    </a:lnTo>
                    <a:lnTo>
                      <a:pt x="867" y="376"/>
                    </a:lnTo>
                    <a:lnTo>
                      <a:pt x="857" y="394"/>
                    </a:lnTo>
                    <a:lnTo>
                      <a:pt x="849" y="414"/>
                    </a:lnTo>
                    <a:lnTo>
                      <a:pt x="844" y="434"/>
                    </a:lnTo>
                    <a:lnTo>
                      <a:pt x="839" y="454"/>
                    </a:lnTo>
                    <a:lnTo>
                      <a:pt x="836" y="475"/>
                    </a:lnTo>
                    <a:lnTo>
                      <a:pt x="834" y="497"/>
                    </a:lnTo>
                    <a:lnTo>
                      <a:pt x="831" y="520"/>
                    </a:lnTo>
                    <a:lnTo>
                      <a:pt x="831" y="545"/>
                    </a:lnTo>
                    <a:lnTo>
                      <a:pt x="831" y="576"/>
                    </a:lnTo>
                    <a:lnTo>
                      <a:pt x="834" y="591"/>
                    </a:lnTo>
                    <a:lnTo>
                      <a:pt x="836" y="603"/>
                    </a:lnTo>
                    <a:lnTo>
                      <a:pt x="839" y="618"/>
                    </a:lnTo>
                    <a:lnTo>
                      <a:pt x="841" y="631"/>
                    </a:lnTo>
                    <a:lnTo>
                      <a:pt x="849" y="659"/>
                    </a:lnTo>
                    <a:lnTo>
                      <a:pt x="857" y="684"/>
                    </a:lnTo>
                    <a:lnTo>
                      <a:pt x="867" y="709"/>
                    </a:lnTo>
                    <a:lnTo>
                      <a:pt x="887" y="757"/>
                    </a:lnTo>
                    <a:lnTo>
                      <a:pt x="907" y="805"/>
                    </a:lnTo>
                    <a:lnTo>
                      <a:pt x="917" y="828"/>
                    </a:lnTo>
                    <a:lnTo>
                      <a:pt x="925" y="853"/>
                    </a:lnTo>
                    <a:lnTo>
                      <a:pt x="933" y="881"/>
                    </a:lnTo>
                    <a:lnTo>
                      <a:pt x="938" y="909"/>
                    </a:lnTo>
                    <a:lnTo>
                      <a:pt x="940" y="937"/>
                    </a:lnTo>
                    <a:lnTo>
                      <a:pt x="943" y="969"/>
                    </a:lnTo>
                    <a:lnTo>
                      <a:pt x="940" y="987"/>
                    </a:lnTo>
                    <a:lnTo>
                      <a:pt x="940" y="1002"/>
                    </a:lnTo>
                    <a:lnTo>
                      <a:pt x="935" y="1020"/>
                    </a:lnTo>
                    <a:lnTo>
                      <a:pt x="933" y="1035"/>
                    </a:lnTo>
                    <a:lnTo>
                      <a:pt x="925" y="1050"/>
                    </a:lnTo>
                    <a:lnTo>
                      <a:pt x="920" y="1063"/>
                    </a:lnTo>
                    <a:lnTo>
                      <a:pt x="912" y="1075"/>
                    </a:lnTo>
                    <a:lnTo>
                      <a:pt x="902" y="1088"/>
                    </a:lnTo>
                    <a:lnTo>
                      <a:pt x="882" y="1111"/>
                    </a:lnTo>
                    <a:lnTo>
                      <a:pt x="872" y="1123"/>
                    </a:lnTo>
                    <a:lnTo>
                      <a:pt x="859" y="1133"/>
                    </a:lnTo>
                    <a:lnTo>
                      <a:pt x="831" y="1151"/>
                    </a:lnTo>
                    <a:lnTo>
                      <a:pt x="801" y="1166"/>
                    </a:lnTo>
                    <a:lnTo>
                      <a:pt x="786" y="1174"/>
                    </a:lnTo>
                    <a:lnTo>
                      <a:pt x="770" y="1179"/>
                    </a:lnTo>
                    <a:lnTo>
                      <a:pt x="753" y="1186"/>
                    </a:lnTo>
                    <a:lnTo>
                      <a:pt x="735" y="1192"/>
                    </a:lnTo>
                    <a:lnTo>
                      <a:pt x="699" y="1202"/>
                    </a:lnTo>
                    <a:lnTo>
                      <a:pt x="664" y="1209"/>
                    </a:lnTo>
                    <a:lnTo>
                      <a:pt x="626" y="1214"/>
                    </a:lnTo>
                    <a:lnTo>
                      <a:pt x="590" y="1217"/>
                    </a:lnTo>
                    <a:lnTo>
                      <a:pt x="552" y="1219"/>
                    </a:lnTo>
                    <a:lnTo>
                      <a:pt x="517" y="1222"/>
                    </a:lnTo>
                    <a:lnTo>
                      <a:pt x="491" y="1219"/>
                    </a:lnTo>
                    <a:lnTo>
                      <a:pt x="469" y="1219"/>
                    </a:lnTo>
                    <a:lnTo>
                      <a:pt x="446" y="1217"/>
                    </a:lnTo>
                    <a:lnTo>
                      <a:pt x="423" y="1214"/>
                    </a:lnTo>
                    <a:lnTo>
                      <a:pt x="400" y="1209"/>
                    </a:lnTo>
                    <a:lnTo>
                      <a:pt x="380" y="1204"/>
                    </a:lnTo>
                    <a:lnTo>
                      <a:pt x="337" y="1192"/>
                    </a:lnTo>
                    <a:lnTo>
                      <a:pt x="316" y="1184"/>
                    </a:lnTo>
                    <a:lnTo>
                      <a:pt x="296" y="1174"/>
                    </a:lnTo>
                    <a:lnTo>
                      <a:pt x="278" y="1166"/>
                    </a:lnTo>
                    <a:lnTo>
                      <a:pt x="258" y="1156"/>
                    </a:lnTo>
                    <a:lnTo>
                      <a:pt x="223" y="1133"/>
                    </a:lnTo>
                    <a:lnTo>
                      <a:pt x="205" y="1121"/>
                    </a:lnTo>
                    <a:lnTo>
                      <a:pt x="190" y="1106"/>
                    </a:lnTo>
                    <a:lnTo>
                      <a:pt x="157" y="1078"/>
                    </a:lnTo>
                    <a:lnTo>
                      <a:pt x="142" y="1063"/>
                    </a:lnTo>
                    <a:lnTo>
                      <a:pt x="129" y="1048"/>
                    </a:lnTo>
                    <a:lnTo>
                      <a:pt x="114" y="1030"/>
                    </a:lnTo>
                    <a:lnTo>
                      <a:pt x="101" y="1012"/>
                    </a:lnTo>
                    <a:lnTo>
                      <a:pt x="76" y="977"/>
                    </a:lnTo>
                    <a:lnTo>
                      <a:pt x="63" y="957"/>
                    </a:lnTo>
                    <a:lnTo>
                      <a:pt x="53" y="937"/>
                    </a:lnTo>
                    <a:lnTo>
                      <a:pt x="33" y="896"/>
                    </a:lnTo>
                    <a:lnTo>
                      <a:pt x="22" y="873"/>
                    </a:lnTo>
                    <a:lnTo>
                      <a:pt x="15" y="853"/>
                    </a:lnTo>
                    <a:lnTo>
                      <a:pt x="7" y="831"/>
                    </a:lnTo>
                    <a:lnTo>
                      <a:pt x="0" y="808"/>
                    </a:lnTo>
                    <a:lnTo>
                      <a:pt x="0" y="606"/>
                    </a:lnTo>
                    <a:lnTo>
                      <a:pt x="10" y="560"/>
                    </a:lnTo>
                    <a:lnTo>
                      <a:pt x="17" y="520"/>
                    </a:lnTo>
                    <a:lnTo>
                      <a:pt x="25" y="482"/>
                    </a:lnTo>
                    <a:lnTo>
                      <a:pt x="35" y="447"/>
                    </a:lnTo>
                    <a:lnTo>
                      <a:pt x="40" y="427"/>
                    </a:lnTo>
                    <a:lnTo>
                      <a:pt x="45" y="409"/>
                    </a:lnTo>
                    <a:lnTo>
                      <a:pt x="50" y="391"/>
                    </a:lnTo>
                    <a:lnTo>
                      <a:pt x="58" y="374"/>
                    </a:lnTo>
                    <a:lnTo>
                      <a:pt x="68" y="356"/>
                    </a:lnTo>
                    <a:lnTo>
                      <a:pt x="76" y="338"/>
                    </a:lnTo>
                    <a:lnTo>
                      <a:pt x="88" y="321"/>
                    </a:lnTo>
                    <a:lnTo>
                      <a:pt x="101" y="303"/>
                    </a:lnTo>
                    <a:lnTo>
                      <a:pt x="114" y="285"/>
                    </a:lnTo>
                    <a:lnTo>
                      <a:pt x="129" y="268"/>
                    </a:lnTo>
                    <a:lnTo>
                      <a:pt x="144" y="255"/>
                    </a:lnTo>
                    <a:lnTo>
                      <a:pt x="159" y="242"/>
                    </a:lnTo>
                    <a:lnTo>
                      <a:pt x="175" y="232"/>
                    </a:lnTo>
                    <a:lnTo>
                      <a:pt x="192" y="222"/>
                    </a:lnTo>
                    <a:lnTo>
                      <a:pt x="210" y="215"/>
                    </a:lnTo>
                    <a:lnTo>
                      <a:pt x="228" y="209"/>
                    </a:lnTo>
                    <a:lnTo>
                      <a:pt x="266" y="199"/>
                    </a:lnTo>
                    <a:lnTo>
                      <a:pt x="306" y="192"/>
                    </a:lnTo>
                    <a:lnTo>
                      <a:pt x="349" y="187"/>
                    </a:lnTo>
                    <a:lnTo>
                      <a:pt x="395" y="182"/>
                    </a:lnTo>
                    <a:lnTo>
                      <a:pt x="403" y="179"/>
                    </a:lnTo>
                    <a:lnTo>
                      <a:pt x="413" y="177"/>
                    </a:lnTo>
                    <a:lnTo>
                      <a:pt x="420" y="172"/>
                    </a:lnTo>
                    <a:lnTo>
                      <a:pt x="426" y="167"/>
                    </a:lnTo>
                    <a:lnTo>
                      <a:pt x="438" y="156"/>
                    </a:lnTo>
                    <a:lnTo>
                      <a:pt x="451" y="144"/>
                    </a:lnTo>
                    <a:lnTo>
                      <a:pt x="461" y="131"/>
                    </a:lnTo>
                    <a:lnTo>
                      <a:pt x="474" y="121"/>
                    </a:lnTo>
                    <a:lnTo>
                      <a:pt x="481" y="116"/>
                    </a:lnTo>
                    <a:lnTo>
                      <a:pt x="489" y="114"/>
                    </a:lnTo>
                    <a:lnTo>
                      <a:pt x="497" y="111"/>
                    </a:lnTo>
                    <a:lnTo>
                      <a:pt x="507" y="111"/>
                    </a:lnTo>
                    <a:close/>
                  </a:path>
                </a:pathLst>
              </a:custGeom>
              <a:solidFill>
                <a:srgbClr val="BFC8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2" name="Freeform 52"/>
              <p:cNvSpPr>
                <a:spLocks/>
              </p:cNvSpPr>
              <p:nvPr/>
            </p:nvSpPr>
            <p:spPr bwMode="auto">
              <a:xfrm>
                <a:off x="9421" y="2762"/>
                <a:ext cx="137" cy="79"/>
              </a:xfrm>
              <a:custGeom>
                <a:avLst/>
                <a:gdLst>
                  <a:gd name="T0" fmla="*/ 0 w 137"/>
                  <a:gd name="T1" fmla="*/ 58 h 79"/>
                  <a:gd name="T2" fmla="*/ 30 w 137"/>
                  <a:gd name="T3" fmla="*/ 53 h 79"/>
                  <a:gd name="T4" fmla="*/ 61 w 137"/>
                  <a:gd name="T5" fmla="*/ 36 h 79"/>
                  <a:gd name="T6" fmla="*/ 91 w 137"/>
                  <a:gd name="T7" fmla="*/ 15 h 79"/>
                  <a:gd name="T8" fmla="*/ 126 w 137"/>
                  <a:gd name="T9" fmla="*/ 0 h 79"/>
                  <a:gd name="T10" fmla="*/ 137 w 137"/>
                  <a:gd name="T11" fmla="*/ 18 h 79"/>
                  <a:gd name="T12" fmla="*/ 101 w 137"/>
                  <a:gd name="T13" fmla="*/ 33 h 79"/>
                  <a:gd name="T14" fmla="*/ 71 w 137"/>
                  <a:gd name="T15" fmla="*/ 53 h 79"/>
                  <a:gd name="T16" fmla="*/ 38 w 137"/>
                  <a:gd name="T17" fmla="*/ 71 h 79"/>
                  <a:gd name="T18" fmla="*/ 2 w 137"/>
                  <a:gd name="T19" fmla="*/ 79 h 79"/>
                  <a:gd name="T20" fmla="*/ 0 w 137"/>
                  <a:gd name="T21" fmla="*/ 58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7" h="79">
                    <a:moveTo>
                      <a:pt x="0" y="58"/>
                    </a:moveTo>
                    <a:lnTo>
                      <a:pt x="30" y="53"/>
                    </a:lnTo>
                    <a:lnTo>
                      <a:pt x="61" y="36"/>
                    </a:lnTo>
                    <a:lnTo>
                      <a:pt x="91" y="15"/>
                    </a:lnTo>
                    <a:lnTo>
                      <a:pt x="126" y="0"/>
                    </a:lnTo>
                    <a:lnTo>
                      <a:pt x="137" y="18"/>
                    </a:lnTo>
                    <a:lnTo>
                      <a:pt x="101" y="33"/>
                    </a:lnTo>
                    <a:lnTo>
                      <a:pt x="71" y="53"/>
                    </a:lnTo>
                    <a:lnTo>
                      <a:pt x="38" y="71"/>
                    </a:lnTo>
                    <a:lnTo>
                      <a:pt x="2" y="79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3" name="Freeform 53"/>
              <p:cNvSpPr>
                <a:spLocks/>
              </p:cNvSpPr>
              <p:nvPr/>
            </p:nvSpPr>
            <p:spPr bwMode="auto">
              <a:xfrm>
                <a:off x="9553" y="2709"/>
                <a:ext cx="289" cy="71"/>
              </a:xfrm>
              <a:custGeom>
                <a:avLst/>
                <a:gdLst>
                  <a:gd name="T0" fmla="*/ 0 w 289"/>
                  <a:gd name="T1" fmla="*/ 51 h 71"/>
                  <a:gd name="T2" fmla="*/ 141 w 289"/>
                  <a:gd name="T3" fmla="*/ 15 h 71"/>
                  <a:gd name="T4" fmla="*/ 210 w 289"/>
                  <a:gd name="T5" fmla="*/ 5 h 71"/>
                  <a:gd name="T6" fmla="*/ 289 w 289"/>
                  <a:gd name="T7" fmla="*/ 0 h 71"/>
                  <a:gd name="T8" fmla="*/ 289 w 289"/>
                  <a:gd name="T9" fmla="*/ 21 h 71"/>
                  <a:gd name="T10" fmla="*/ 210 w 289"/>
                  <a:gd name="T11" fmla="*/ 26 h 71"/>
                  <a:gd name="T12" fmla="*/ 144 w 289"/>
                  <a:gd name="T13" fmla="*/ 36 h 71"/>
                  <a:gd name="T14" fmla="*/ 2 w 289"/>
                  <a:gd name="T15" fmla="*/ 71 h 71"/>
                  <a:gd name="T16" fmla="*/ 0 w 289"/>
                  <a:gd name="T17" fmla="*/ 51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89" h="71">
                    <a:moveTo>
                      <a:pt x="0" y="51"/>
                    </a:moveTo>
                    <a:lnTo>
                      <a:pt x="141" y="15"/>
                    </a:lnTo>
                    <a:lnTo>
                      <a:pt x="210" y="5"/>
                    </a:lnTo>
                    <a:lnTo>
                      <a:pt x="289" y="0"/>
                    </a:lnTo>
                    <a:lnTo>
                      <a:pt x="289" y="21"/>
                    </a:lnTo>
                    <a:lnTo>
                      <a:pt x="210" y="26"/>
                    </a:lnTo>
                    <a:lnTo>
                      <a:pt x="144" y="36"/>
                    </a:lnTo>
                    <a:lnTo>
                      <a:pt x="2" y="71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4" name="Freeform 54"/>
              <p:cNvSpPr>
                <a:spLocks/>
              </p:cNvSpPr>
              <p:nvPr/>
            </p:nvSpPr>
            <p:spPr bwMode="auto">
              <a:xfrm>
                <a:off x="9547" y="2760"/>
                <a:ext cx="11" cy="20"/>
              </a:xfrm>
              <a:custGeom>
                <a:avLst/>
                <a:gdLst>
                  <a:gd name="T0" fmla="*/ 0 w 11"/>
                  <a:gd name="T1" fmla="*/ 2 h 20"/>
                  <a:gd name="T2" fmla="*/ 8 w 11"/>
                  <a:gd name="T3" fmla="*/ 0 h 20"/>
                  <a:gd name="T4" fmla="*/ 6 w 11"/>
                  <a:gd name="T5" fmla="*/ 0 h 20"/>
                  <a:gd name="T6" fmla="*/ 8 w 11"/>
                  <a:gd name="T7" fmla="*/ 20 h 20"/>
                  <a:gd name="T8" fmla="*/ 11 w 11"/>
                  <a:gd name="T9" fmla="*/ 20 h 20"/>
                  <a:gd name="T10" fmla="*/ 0 w 11"/>
                  <a:gd name="T1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20">
                    <a:moveTo>
                      <a:pt x="0" y="2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8" y="20"/>
                    </a:lnTo>
                    <a:lnTo>
                      <a:pt x="11" y="2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5" name="Freeform 55"/>
              <p:cNvSpPr>
                <a:spLocks/>
              </p:cNvSpPr>
              <p:nvPr/>
            </p:nvSpPr>
            <p:spPr bwMode="auto">
              <a:xfrm>
                <a:off x="9842" y="2709"/>
                <a:ext cx="248" cy="114"/>
              </a:xfrm>
              <a:custGeom>
                <a:avLst/>
                <a:gdLst>
                  <a:gd name="T0" fmla="*/ 0 w 248"/>
                  <a:gd name="T1" fmla="*/ 0 h 114"/>
                  <a:gd name="T2" fmla="*/ 78 w 248"/>
                  <a:gd name="T3" fmla="*/ 3 h 114"/>
                  <a:gd name="T4" fmla="*/ 159 w 248"/>
                  <a:gd name="T5" fmla="*/ 13 h 114"/>
                  <a:gd name="T6" fmla="*/ 192 w 248"/>
                  <a:gd name="T7" fmla="*/ 28 h 114"/>
                  <a:gd name="T8" fmla="*/ 223 w 248"/>
                  <a:gd name="T9" fmla="*/ 48 h 114"/>
                  <a:gd name="T10" fmla="*/ 238 w 248"/>
                  <a:gd name="T11" fmla="*/ 74 h 114"/>
                  <a:gd name="T12" fmla="*/ 245 w 248"/>
                  <a:gd name="T13" fmla="*/ 94 h 114"/>
                  <a:gd name="T14" fmla="*/ 248 w 248"/>
                  <a:gd name="T15" fmla="*/ 111 h 114"/>
                  <a:gd name="T16" fmla="*/ 228 w 248"/>
                  <a:gd name="T17" fmla="*/ 114 h 114"/>
                  <a:gd name="T18" fmla="*/ 225 w 248"/>
                  <a:gd name="T19" fmla="*/ 96 h 114"/>
                  <a:gd name="T20" fmla="*/ 220 w 248"/>
                  <a:gd name="T21" fmla="*/ 84 h 114"/>
                  <a:gd name="T22" fmla="*/ 207 w 248"/>
                  <a:gd name="T23" fmla="*/ 61 h 114"/>
                  <a:gd name="T24" fmla="*/ 182 w 248"/>
                  <a:gd name="T25" fmla="*/ 46 h 114"/>
                  <a:gd name="T26" fmla="*/ 154 w 248"/>
                  <a:gd name="T27" fmla="*/ 33 h 114"/>
                  <a:gd name="T28" fmla="*/ 76 w 248"/>
                  <a:gd name="T29" fmla="*/ 23 h 114"/>
                  <a:gd name="T30" fmla="*/ 0 w 248"/>
                  <a:gd name="T31" fmla="*/ 21 h 114"/>
                  <a:gd name="T32" fmla="*/ 0 w 248"/>
                  <a:gd name="T3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8" h="114">
                    <a:moveTo>
                      <a:pt x="0" y="0"/>
                    </a:moveTo>
                    <a:lnTo>
                      <a:pt x="78" y="3"/>
                    </a:lnTo>
                    <a:lnTo>
                      <a:pt x="159" y="13"/>
                    </a:lnTo>
                    <a:lnTo>
                      <a:pt x="192" y="28"/>
                    </a:lnTo>
                    <a:lnTo>
                      <a:pt x="223" y="48"/>
                    </a:lnTo>
                    <a:lnTo>
                      <a:pt x="238" y="74"/>
                    </a:lnTo>
                    <a:lnTo>
                      <a:pt x="245" y="94"/>
                    </a:lnTo>
                    <a:lnTo>
                      <a:pt x="248" y="111"/>
                    </a:lnTo>
                    <a:lnTo>
                      <a:pt x="228" y="114"/>
                    </a:lnTo>
                    <a:lnTo>
                      <a:pt x="225" y="96"/>
                    </a:lnTo>
                    <a:lnTo>
                      <a:pt x="220" y="84"/>
                    </a:lnTo>
                    <a:lnTo>
                      <a:pt x="207" y="61"/>
                    </a:lnTo>
                    <a:lnTo>
                      <a:pt x="182" y="46"/>
                    </a:lnTo>
                    <a:lnTo>
                      <a:pt x="154" y="33"/>
                    </a:lnTo>
                    <a:lnTo>
                      <a:pt x="76" y="23"/>
                    </a:lnTo>
                    <a:lnTo>
                      <a:pt x="0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6" name="Freeform 56"/>
              <p:cNvSpPr>
                <a:spLocks/>
              </p:cNvSpPr>
              <p:nvPr/>
            </p:nvSpPr>
            <p:spPr bwMode="auto">
              <a:xfrm>
                <a:off x="9842" y="2709"/>
                <a:ext cx="1" cy="21"/>
              </a:xfrm>
              <a:custGeom>
                <a:avLst/>
                <a:gdLst>
                  <a:gd name="T0" fmla="*/ 0 h 21"/>
                  <a:gd name="T1" fmla="*/ 21 h 21"/>
                  <a:gd name="T2" fmla="*/ 0 h 2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1">
                    <a:moveTo>
                      <a:pt x="0" y="0"/>
                    </a:moveTo>
                    <a:lnTo>
                      <a:pt x="0" y="2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7" name="Freeform 57"/>
              <p:cNvSpPr>
                <a:spLocks/>
              </p:cNvSpPr>
              <p:nvPr/>
            </p:nvSpPr>
            <p:spPr bwMode="auto">
              <a:xfrm>
                <a:off x="9892" y="2818"/>
                <a:ext cx="198" cy="164"/>
              </a:xfrm>
              <a:custGeom>
                <a:avLst/>
                <a:gdLst>
                  <a:gd name="T0" fmla="*/ 198 w 198"/>
                  <a:gd name="T1" fmla="*/ 2 h 164"/>
                  <a:gd name="T2" fmla="*/ 193 w 198"/>
                  <a:gd name="T3" fmla="*/ 38 h 164"/>
                  <a:gd name="T4" fmla="*/ 178 w 198"/>
                  <a:gd name="T5" fmla="*/ 66 h 164"/>
                  <a:gd name="T6" fmla="*/ 155 w 198"/>
                  <a:gd name="T7" fmla="*/ 86 h 164"/>
                  <a:gd name="T8" fmla="*/ 130 w 198"/>
                  <a:gd name="T9" fmla="*/ 106 h 164"/>
                  <a:gd name="T10" fmla="*/ 71 w 198"/>
                  <a:gd name="T11" fmla="*/ 134 h 164"/>
                  <a:gd name="T12" fmla="*/ 10 w 198"/>
                  <a:gd name="T13" fmla="*/ 164 h 164"/>
                  <a:gd name="T14" fmla="*/ 0 w 198"/>
                  <a:gd name="T15" fmla="*/ 146 h 164"/>
                  <a:gd name="T16" fmla="*/ 61 w 198"/>
                  <a:gd name="T17" fmla="*/ 116 h 164"/>
                  <a:gd name="T18" fmla="*/ 119 w 198"/>
                  <a:gd name="T19" fmla="*/ 88 h 164"/>
                  <a:gd name="T20" fmla="*/ 142 w 198"/>
                  <a:gd name="T21" fmla="*/ 71 h 164"/>
                  <a:gd name="T22" fmla="*/ 163 w 198"/>
                  <a:gd name="T23" fmla="*/ 53 h 164"/>
                  <a:gd name="T24" fmla="*/ 173 w 198"/>
                  <a:gd name="T25" fmla="*/ 33 h 164"/>
                  <a:gd name="T26" fmla="*/ 178 w 198"/>
                  <a:gd name="T27" fmla="*/ 0 h 164"/>
                  <a:gd name="T28" fmla="*/ 198 w 198"/>
                  <a:gd name="T29" fmla="*/ 2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8" h="164">
                    <a:moveTo>
                      <a:pt x="198" y="2"/>
                    </a:moveTo>
                    <a:lnTo>
                      <a:pt x="193" y="38"/>
                    </a:lnTo>
                    <a:lnTo>
                      <a:pt x="178" y="66"/>
                    </a:lnTo>
                    <a:lnTo>
                      <a:pt x="155" y="86"/>
                    </a:lnTo>
                    <a:lnTo>
                      <a:pt x="130" y="106"/>
                    </a:lnTo>
                    <a:lnTo>
                      <a:pt x="71" y="134"/>
                    </a:lnTo>
                    <a:lnTo>
                      <a:pt x="10" y="164"/>
                    </a:lnTo>
                    <a:lnTo>
                      <a:pt x="0" y="146"/>
                    </a:lnTo>
                    <a:lnTo>
                      <a:pt x="61" y="116"/>
                    </a:lnTo>
                    <a:lnTo>
                      <a:pt x="119" y="88"/>
                    </a:lnTo>
                    <a:lnTo>
                      <a:pt x="142" y="71"/>
                    </a:lnTo>
                    <a:lnTo>
                      <a:pt x="163" y="53"/>
                    </a:lnTo>
                    <a:lnTo>
                      <a:pt x="173" y="33"/>
                    </a:lnTo>
                    <a:lnTo>
                      <a:pt x="178" y="0"/>
                    </a:lnTo>
                    <a:lnTo>
                      <a:pt x="19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8" name="Freeform 58"/>
              <p:cNvSpPr>
                <a:spLocks/>
              </p:cNvSpPr>
              <p:nvPr/>
            </p:nvSpPr>
            <p:spPr bwMode="auto">
              <a:xfrm>
                <a:off x="10070" y="2818"/>
                <a:ext cx="20" cy="5"/>
              </a:xfrm>
              <a:custGeom>
                <a:avLst/>
                <a:gdLst>
                  <a:gd name="T0" fmla="*/ 20 w 20"/>
                  <a:gd name="T1" fmla="*/ 2 h 5"/>
                  <a:gd name="T2" fmla="*/ 0 w 20"/>
                  <a:gd name="T3" fmla="*/ 0 h 5"/>
                  <a:gd name="T4" fmla="*/ 0 w 20"/>
                  <a:gd name="T5" fmla="*/ 5 h 5"/>
                  <a:gd name="T6" fmla="*/ 20 w 20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20" y="2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39" name="Freeform 59"/>
              <p:cNvSpPr>
                <a:spLocks/>
              </p:cNvSpPr>
              <p:nvPr/>
            </p:nvSpPr>
            <p:spPr bwMode="auto">
              <a:xfrm>
                <a:off x="9735" y="2964"/>
                <a:ext cx="167" cy="301"/>
              </a:xfrm>
              <a:custGeom>
                <a:avLst/>
                <a:gdLst>
                  <a:gd name="T0" fmla="*/ 167 w 167"/>
                  <a:gd name="T1" fmla="*/ 15 h 301"/>
                  <a:gd name="T2" fmla="*/ 129 w 167"/>
                  <a:gd name="T3" fmla="*/ 43 h 301"/>
                  <a:gd name="T4" fmla="*/ 99 w 167"/>
                  <a:gd name="T5" fmla="*/ 74 h 301"/>
                  <a:gd name="T6" fmla="*/ 74 w 167"/>
                  <a:gd name="T7" fmla="*/ 104 h 301"/>
                  <a:gd name="T8" fmla="*/ 53 w 167"/>
                  <a:gd name="T9" fmla="*/ 139 h 301"/>
                  <a:gd name="T10" fmla="*/ 38 w 167"/>
                  <a:gd name="T11" fmla="*/ 174 h 301"/>
                  <a:gd name="T12" fmla="*/ 28 w 167"/>
                  <a:gd name="T13" fmla="*/ 212 h 301"/>
                  <a:gd name="T14" fmla="*/ 20 w 167"/>
                  <a:gd name="T15" fmla="*/ 255 h 301"/>
                  <a:gd name="T16" fmla="*/ 20 w 167"/>
                  <a:gd name="T17" fmla="*/ 301 h 301"/>
                  <a:gd name="T18" fmla="*/ 0 w 167"/>
                  <a:gd name="T19" fmla="*/ 301 h 301"/>
                  <a:gd name="T20" fmla="*/ 0 w 167"/>
                  <a:gd name="T21" fmla="*/ 255 h 301"/>
                  <a:gd name="T22" fmla="*/ 8 w 167"/>
                  <a:gd name="T23" fmla="*/ 210 h 301"/>
                  <a:gd name="T24" fmla="*/ 18 w 167"/>
                  <a:gd name="T25" fmla="*/ 169 h 301"/>
                  <a:gd name="T26" fmla="*/ 36 w 167"/>
                  <a:gd name="T27" fmla="*/ 129 h 301"/>
                  <a:gd name="T28" fmla="*/ 56 w 167"/>
                  <a:gd name="T29" fmla="*/ 94 h 301"/>
                  <a:gd name="T30" fmla="*/ 84 w 167"/>
                  <a:gd name="T31" fmla="*/ 61 h 301"/>
                  <a:gd name="T32" fmla="*/ 117 w 167"/>
                  <a:gd name="T33" fmla="*/ 28 h 301"/>
                  <a:gd name="T34" fmla="*/ 155 w 167"/>
                  <a:gd name="T35" fmla="*/ 0 h 301"/>
                  <a:gd name="T36" fmla="*/ 167 w 167"/>
                  <a:gd name="T37" fmla="*/ 15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7" h="301">
                    <a:moveTo>
                      <a:pt x="167" y="15"/>
                    </a:moveTo>
                    <a:lnTo>
                      <a:pt x="129" y="43"/>
                    </a:lnTo>
                    <a:lnTo>
                      <a:pt x="99" y="74"/>
                    </a:lnTo>
                    <a:lnTo>
                      <a:pt x="74" y="104"/>
                    </a:lnTo>
                    <a:lnTo>
                      <a:pt x="53" y="139"/>
                    </a:lnTo>
                    <a:lnTo>
                      <a:pt x="38" y="174"/>
                    </a:lnTo>
                    <a:lnTo>
                      <a:pt x="28" y="212"/>
                    </a:lnTo>
                    <a:lnTo>
                      <a:pt x="20" y="255"/>
                    </a:lnTo>
                    <a:lnTo>
                      <a:pt x="20" y="301"/>
                    </a:lnTo>
                    <a:lnTo>
                      <a:pt x="0" y="301"/>
                    </a:lnTo>
                    <a:lnTo>
                      <a:pt x="0" y="255"/>
                    </a:lnTo>
                    <a:lnTo>
                      <a:pt x="8" y="210"/>
                    </a:lnTo>
                    <a:lnTo>
                      <a:pt x="18" y="169"/>
                    </a:lnTo>
                    <a:lnTo>
                      <a:pt x="36" y="129"/>
                    </a:lnTo>
                    <a:lnTo>
                      <a:pt x="56" y="94"/>
                    </a:lnTo>
                    <a:lnTo>
                      <a:pt x="84" y="61"/>
                    </a:lnTo>
                    <a:lnTo>
                      <a:pt x="117" y="28"/>
                    </a:lnTo>
                    <a:lnTo>
                      <a:pt x="155" y="0"/>
                    </a:lnTo>
                    <a:lnTo>
                      <a:pt x="167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0" name="Freeform 60"/>
              <p:cNvSpPr>
                <a:spLocks/>
              </p:cNvSpPr>
              <p:nvPr/>
            </p:nvSpPr>
            <p:spPr bwMode="auto">
              <a:xfrm>
                <a:off x="9890" y="2964"/>
                <a:ext cx="12" cy="18"/>
              </a:xfrm>
              <a:custGeom>
                <a:avLst/>
                <a:gdLst>
                  <a:gd name="T0" fmla="*/ 2 w 12"/>
                  <a:gd name="T1" fmla="*/ 0 h 18"/>
                  <a:gd name="T2" fmla="*/ 0 w 12"/>
                  <a:gd name="T3" fmla="*/ 0 h 18"/>
                  <a:gd name="T4" fmla="*/ 12 w 12"/>
                  <a:gd name="T5" fmla="*/ 15 h 18"/>
                  <a:gd name="T6" fmla="*/ 12 w 12"/>
                  <a:gd name="T7" fmla="*/ 18 h 18"/>
                  <a:gd name="T8" fmla="*/ 2 w 12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2" y="0"/>
                    </a:moveTo>
                    <a:lnTo>
                      <a:pt x="0" y="0"/>
                    </a:lnTo>
                    <a:lnTo>
                      <a:pt x="12" y="15"/>
                    </a:lnTo>
                    <a:lnTo>
                      <a:pt x="12" y="18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1" name="Freeform 61"/>
              <p:cNvSpPr>
                <a:spLocks/>
              </p:cNvSpPr>
              <p:nvPr/>
            </p:nvSpPr>
            <p:spPr bwMode="auto">
              <a:xfrm>
                <a:off x="9735" y="3265"/>
                <a:ext cx="132" cy="426"/>
              </a:xfrm>
              <a:custGeom>
                <a:avLst/>
                <a:gdLst>
                  <a:gd name="T0" fmla="*/ 20 w 132"/>
                  <a:gd name="T1" fmla="*/ 0 h 426"/>
                  <a:gd name="T2" fmla="*/ 25 w 132"/>
                  <a:gd name="T3" fmla="*/ 60 h 426"/>
                  <a:gd name="T4" fmla="*/ 38 w 132"/>
                  <a:gd name="T5" fmla="*/ 113 h 426"/>
                  <a:gd name="T6" fmla="*/ 53 w 132"/>
                  <a:gd name="T7" fmla="*/ 159 h 426"/>
                  <a:gd name="T8" fmla="*/ 74 w 132"/>
                  <a:gd name="T9" fmla="*/ 207 h 426"/>
                  <a:gd name="T10" fmla="*/ 94 w 132"/>
                  <a:gd name="T11" fmla="*/ 257 h 426"/>
                  <a:gd name="T12" fmla="*/ 114 w 132"/>
                  <a:gd name="T13" fmla="*/ 308 h 426"/>
                  <a:gd name="T14" fmla="*/ 127 w 132"/>
                  <a:gd name="T15" fmla="*/ 366 h 426"/>
                  <a:gd name="T16" fmla="*/ 132 w 132"/>
                  <a:gd name="T17" fmla="*/ 424 h 426"/>
                  <a:gd name="T18" fmla="*/ 112 w 132"/>
                  <a:gd name="T19" fmla="*/ 426 h 426"/>
                  <a:gd name="T20" fmla="*/ 107 w 132"/>
                  <a:gd name="T21" fmla="*/ 368 h 426"/>
                  <a:gd name="T22" fmla="*/ 94 w 132"/>
                  <a:gd name="T23" fmla="*/ 313 h 426"/>
                  <a:gd name="T24" fmla="*/ 76 w 132"/>
                  <a:gd name="T25" fmla="*/ 267 h 426"/>
                  <a:gd name="T26" fmla="*/ 56 w 132"/>
                  <a:gd name="T27" fmla="*/ 217 h 426"/>
                  <a:gd name="T28" fmla="*/ 36 w 132"/>
                  <a:gd name="T29" fmla="*/ 169 h 426"/>
                  <a:gd name="T30" fmla="*/ 18 w 132"/>
                  <a:gd name="T31" fmla="*/ 118 h 426"/>
                  <a:gd name="T32" fmla="*/ 5 w 132"/>
                  <a:gd name="T33" fmla="*/ 63 h 426"/>
                  <a:gd name="T34" fmla="*/ 0 w 132"/>
                  <a:gd name="T35" fmla="*/ 2 h 426"/>
                  <a:gd name="T36" fmla="*/ 20 w 132"/>
                  <a:gd name="T37" fmla="*/ 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426">
                    <a:moveTo>
                      <a:pt x="20" y="0"/>
                    </a:moveTo>
                    <a:lnTo>
                      <a:pt x="25" y="60"/>
                    </a:lnTo>
                    <a:lnTo>
                      <a:pt x="38" y="113"/>
                    </a:lnTo>
                    <a:lnTo>
                      <a:pt x="53" y="159"/>
                    </a:lnTo>
                    <a:lnTo>
                      <a:pt x="74" y="207"/>
                    </a:lnTo>
                    <a:lnTo>
                      <a:pt x="94" y="257"/>
                    </a:lnTo>
                    <a:lnTo>
                      <a:pt x="114" y="308"/>
                    </a:lnTo>
                    <a:lnTo>
                      <a:pt x="127" y="366"/>
                    </a:lnTo>
                    <a:lnTo>
                      <a:pt x="132" y="424"/>
                    </a:lnTo>
                    <a:lnTo>
                      <a:pt x="112" y="426"/>
                    </a:lnTo>
                    <a:lnTo>
                      <a:pt x="107" y="368"/>
                    </a:lnTo>
                    <a:lnTo>
                      <a:pt x="94" y="313"/>
                    </a:lnTo>
                    <a:lnTo>
                      <a:pt x="76" y="267"/>
                    </a:lnTo>
                    <a:lnTo>
                      <a:pt x="56" y="217"/>
                    </a:lnTo>
                    <a:lnTo>
                      <a:pt x="36" y="169"/>
                    </a:lnTo>
                    <a:lnTo>
                      <a:pt x="18" y="118"/>
                    </a:lnTo>
                    <a:lnTo>
                      <a:pt x="5" y="63"/>
                    </a:lnTo>
                    <a:lnTo>
                      <a:pt x="0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2" name="Freeform 62"/>
              <p:cNvSpPr>
                <a:spLocks/>
              </p:cNvSpPr>
              <p:nvPr/>
            </p:nvSpPr>
            <p:spPr bwMode="auto">
              <a:xfrm>
                <a:off x="9735" y="3265"/>
                <a:ext cx="20" cy="2"/>
              </a:xfrm>
              <a:custGeom>
                <a:avLst/>
                <a:gdLst>
                  <a:gd name="T0" fmla="*/ 0 w 20"/>
                  <a:gd name="T1" fmla="*/ 0 h 2"/>
                  <a:gd name="T2" fmla="*/ 0 w 20"/>
                  <a:gd name="T3" fmla="*/ 2 h 2"/>
                  <a:gd name="T4" fmla="*/ 20 w 20"/>
                  <a:gd name="T5" fmla="*/ 0 h 2"/>
                  <a:gd name="T6" fmla="*/ 0 w 20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lnTo>
                      <a:pt x="0" y="2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3" name="Freeform 63"/>
              <p:cNvSpPr>
                <a:spLocks/>
              </p:cNvSpPr>
              <p:nvPr/>
            </p:nvSpPr>
            <p:spPr bwMode="auto">
              <a:xfrm>
                <a:off x="9431" y="3689"/>
                <a:ext cx="436" cy="262"/>
              </a:xfrm>
              <a:custGeom>
                <a:avLst/>
                <a:gdLst>
                  <a:gd name="T0" fmla="*/ 436 w 436"/>
                  <a:gd name="T1" fmla="*/ 0 h 262"/>
                  <a:gd name="T2" fmla="*/ 433 w 436"/>
                  <a:gd name="T3" fmla="*/ 35 h 262"/>
                  <a:gd name="T4" fmla="*/ 423 w 436"/>
                  <a:gd name="T5" fmla="*/ 73 h 262"/>
                  <a:gd name="T6" fmla="*/ 393 w 436"/>
                  <a:gd name="T7" fmla="*/ 126 h 262"/>
                  <a:gd name="T8" fmla="*/ 370 w 436"/>
                  <a:gd name="T9" fmla="*/ 151 h 262"/>
                  <a:gd name="T10" fmla="*/ 347 w 436"/>
                  <a:gd name="T11" fmla="*/ 171 h 262"/>
                  <a:gd name="T12" fmla="*/ 319 w 436"/>
                  <a:gd name="T13" fmla="*/ 192 h 262"/>
                  <a:gd name="T14" fmla="*/ 289 w 436"/>
                  <a:gd name="T15" fmla="*/ 209 h 262"/>
                  <a:gd name="T16" fmla="*/ 220 w 436"/>
                  <a:gd name="T17" fmla="*/ 235 h 262"/>
                  <a:gd name="T18" fmla="*/ 149 w 436"/>
                  <a:gd name="T19" fmla="*/ 252 h 262"/>
                  <a:gd name="T20" fmla="*/ 76 w 436"/>
                  <a:gd name="T21" fmla="*/ 260 h 262"/>
                  <a:gd name="T22" fmla="*/ 0 w 436"/>
                  <a:gd name="T23" fmla="*/ 262 h 262"/>
                  <a:gd name="T24" fmla="*/ 0 w 436"/>
                  <a:gd name="T25" fmla="*/ 245 h 262"/>
                  <a:gd name="T26" fmla="*/ 71 w 436"/>
                  <a:gd name="T27" fmla="*/ 242 h 262"/>
                  <a:gd name="T28" fmla="*/ 144 w 436"/>
                  <a:gd name="T29" fmla="*/ 235 h 262"/>
                  <a:gd name="T30" fmla="*/ 213 w 436"/>
                  <a:gd name="T31" fmla="*/ 217 h 262"/>
                  <a:gd name="T32" fmla="*/ 279 w 436"/>
                  <a:gd name="T33" fmla="*/ 192 h 262"/>
                  <a:gd name="T34" fmla="*/ 307 w 436"/>
                  <a:gd name="T35" fmla="*/ 177 h 262"/>
                  <a:gd name="T36" fmla="*/ 334 w 436"/>
                  <a:gd name="T37" fmla="*/ 156 h 262"/>
                  <a:gd name="T38" fmla="*/ 357 w 436"/>
                  <a:gd name="T39" fmla="*/ 136 h 262"/>
                  <a:gd name="T40" fmla="*/ 375 w 436"/>
                  <a:gd name="T41" fmla="*/ 116 h 262"/>
                  <a:gd name="T42" fmla="*/ 405 w 436"/>
                  <a:gd name="T43" fmla="*/ 63 h 262"/>
                  <a:gd name="T44" fmla="*/ 413 w 436"/>
                  <a:gd name="T45" fmla="*/ 33 h 262"/>
                  <a:gd name="T46" fmla="*/ 416 w 436"/>
                  <a:gd name="T47" fmla="*/ 0 h 262"/>
                  <a:gd name="T48" fmla="*/ 436 w 436"/>
                  <a:gd name="T49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36" h="262">
                    <a:moveTo>
                      <a:pt x="436" y="0"/>
                    </a:moveTo>
                    <a:lnTo>
                      <a:pt x="433" y="35"/>
                    </a:lnTo>
                    <a:lnTo>
                      <a:pt x="423" y="73"/>
                    </a:lnTo>
                    <a:lnTo>
                      <a:pt x="393" y="126"/>
                    </a:lnTo>
                    <a:lnTo>
                      <a:pt x="370" y="151"/>
                    </a:lnTo>
                    <a:lnTo>
                      <a:pt x="347" y="171"/>
                    </a:lnTo>
                    <a:lnTo>
                      <a:pt x="319" y="192"/>
                    </a:lnTo>
                    <a:lnTo>
                      <a:pt x="289" y="209"/>
                    </a:lnTo>
                    <a:lnTo>
                      <a:pt x="220" y="235"/>
                    </a:lnTo>
                    <a:lnTo>
                      <a:pt x="149" y="252"/>
                    </a:lnTo>
                    <a:lnTo>
                      <a:pt x="76" y="260"/>
                    </a:lnTo>
                    <a:lnTo>
                      <a:pt x="0" y="262"/>
                    </a:lnTo>
                    <a:lnTo>
                      <a:pt x="0" y="245"/>
                    </a:lnTo>
                    <a:lnTo>
                      <a:pt x="71" y="242"/>
                    </a:lnTo>
                    <a:lnTo>
                      <a:pt x="144" y="235"/>
                    </a:lnTo>
                    <a:lnTo>
                      <a:pt x="213" y="217"/>
                    </a:lnTo>
                    <a:lnTo>
                      <a:pt x="279" y="192"/>
                    </a:lnTo>
                    <a:lnTo>
                      <a:pt x="307" y="177"/>
                    </a:lnTo>
                    <a:lnTo>
                      <a:pt x="334" y="156"/>
                    </a:lnTo>
                    <a:lnTo>
                      <a:pt x="357" y="136"/>
                    </a:lnTo>
                    <a:lnTo>
                      <a:pt x="375" y="116"/>
                    </a:lnTo>
                    <a:lnTo>
                      <a:pt x="405" y="63"/>
                    </a:lnTo>
                    <a:lnTo>
                      <a:pt x="413" y="33"/>
                    </a:lnTo>
                    <a:lnTo>
                      <a:pt x="416" y="0"/>
                    </a:lnTo>
                    <a:lnTo>
                      <a:pt x="4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4" name="Freeform 64"/>
              <p:cNvSpPr>
                <a:spLocks/>
              </p:cNvSpPr>
              <p:nvPr/>
            </p:nvSpPr>
            <p:spPr bwMode="auto">
              <a:xfrm>
                <a:off x="9847" y="3689"/>
                <a:ext cx="20" cy="2"/>
              </a:xfrm>
              <a:custGeom>
                <a:avLst/>
                <a:gdLst>
                  <a:gd name="T0" fmla="*/ 20 w 20"/>
                  <a:gd name="T1" fmla="*/ 0 h 2"/>
                  <a:gd name="T2" fmla="*/ 0 w 20"/>
                  <a:gd name="T3" fmla="*/ 0 h 2"/>
                  <a:gd name="T4" fmla="*/ 0 w 20"/>
                  <a:gd name="T5" fmla="*/ 2 h 2"/>
                  <a:gd name="T6" fmla="*/ 20 w 20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2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5" name="Freeform 65"/>
              <p:cNvSpPr>
                <a:spLocks/>
              </p:cNvSpPr>
              <p:nvPr/>
            </p:nvSpPr>
            <p:spPr bwMode="auto">
              <a:xfrm>
                <a:off x="8903" y="3525"/>
                <a:ext cx="528" cy="426"/>
              </a:xfrm>
              <a:custGeom>
                <a:avLst/>
                <a:gdLst>
                  <a:gd name="T0" fmla="*/ 528 w 528"/>
                  <a:gd name="T1" fmla="*/ 426 h 426"/>
                  <a:gd name="T2" fmla="*/ 434 w 528"/>
                  <a:gd name="T3" fmla="*/ 419 h 426"/>
                  <a:gd name="T4" fmla="*/ 383 w 528"/>
                  <a:gd name="T5" fmla="*/ 411 h 426"/>
                  <a:gd name="T6" fmla="*/ 343 w 528"/>
                  <a:gd name="T7" fmla="*/ 399 h 426"/>
                  <a:gd name="T8" fmla="*/ 264 w 528"/>
                  <a:gd name="T9" fmla="*/ 358 h 426"/>
                  <a:gd name="T10" fmla="*/ 193 w 528"/>
                  <a:gd name="T11" fmla="*/ 310 h 426"/>
                  <a:gd name="T12" fmla="*/ 160 w 528"/>
                  <a:gd name="T13" fmla="*/ 282 h 426"/>
                  <a:gd name="T14" fmla="*/ 130 w 528"/>
                  <a:gd name="T15" fmla="*/ 250 h 426"/>
                  <a:gd name="T16" fmla="*/ 79 w 528"/>
                  <a:gd name="T17" fmla="*/ 179 h 426"/>
                  <a:gd name="T18" fmla="*/ 33 w 528"/>
                  <a:gd name="T19" fmla="*/ 98 h 426"/>
                  <a:gd name="T20" fmla="*/ 0 w 528"/>
                  <a:gd name="T21" fmla="*/ 7 h 426"/>
                  <a:gd name="T22" fmla="*/ 18 w 528"/>
                  <a:gd name="T23" fmla="*/ 0 h 426"/>
                  <a:gd name="T24" fmla="*/ 51 w 528"/>
                  <a:gd name="T25" fmla="*/ 88 h 426"/>
                  <a:gd name="T26" fmla="*/ 94 w 528"/>
                  <a:gd name="T27" fmla="*/ 166 h 426"/>
                  <a:gd name="T28" fmla="*/ 145 w 528"/>
                  <a:gd name="T29" fmla="*/ 237 h 426"/>
                  <a:gd name="T30" fmla="*/ 173 w 528"/>
                  <a:gd name="T31" fmla="*/ 267 h 426"/>
                  <a:gd name="T32" fmla="*/ 206 w 528"/>
                  <a:gd name="T33" fmla="*/ 295 h 426"/>
                  <a:gd name="T34" fmla="*/ 274 w 528"/>
                  <a:gd name="T35" fmla="*/ 343 h 426"/>
                  <a:gd name="T36" fmla="*/ 353 w 528"/>
                  <a:gd name="T37" fmla="*/ 381 h 426"/>
                  <a:gd name="T38" fmla="*/ 391 w 528"/>
                  <a:gd name="T39" fmla="*/ 394 h 426"/>
                  <a:gd name="T40" fmla="*/ 434 w 528"/>
                  <a:gd name="T41" fmla="*/ 401 h 426"/>
                  <a:gd name="T42" fmla="*/ 528 w 528"/>
                  <a:gd name="T43" fmla="*/ 409 h 426"/>
                  <a:gd name="T44" fmla="*/ 528 w 528"/>
                  <a:gd name="T45" fmla="*/ 426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28" h="426">
                    <a:moveTo>
                      <a:pt x="528" y="426"/>
                    </a:moveTo>
                    <a:lnTo>
                      <a:pt x="434" y="419"/>
                    </a:lnTo>
                    <a:lnTo>
                      <a:pt x="383" y="411"/>
                    </a:lnTo>
                    <a:lnTo>
                      <a:pt x="343" y="399"/>
                    </a:lnTo>
                    <a:lnTo>
                      <a:pt x="264" y="358"/>
                    </a:lnTo>
                    <a:lnTo>
                      <a:pt x="193" y="310"/>
                    </a:lnTo>
                    <a:lnTo>
                      <a:pt x="160" y="282"/>
                    </a:lnTo>
                    <a:lnTo>
                      <a:pt x="130" y="250"/>
                    </a:lnTo>
                    <a:lnTo>
                      <a:pt x="79" y="179"/>
                    </a:lnTo>
                    <a:lnTo>
                      <a:pt x="33" y="98"/>
                    </a:lnTo>
                    <a:lnTo>
                      <a:pt x="0" y="7"/>
                    </a:lnTo>
                    <a:lnTo>
                      <a:pt x="18" y="0"/>
                    </a:lnTo>
                    <a:lnTo>
                      <a:pt x="51" y="88"/>
                    </a:lnTo>
                    <a:lnTo>
                      <a:pt x="94" y="166"/>
                    </a:lnTo>
                    <a:lnTo>
                      <a:pt x="145" y="237"/>
                    </a:lnTo>
                    <a:lnTo>
                      <a:pt x="173" y="267"/>
                    </a:lnTo>
                    <a:lnTo>
                      <a:pt x="206" y="295"/>
                    </a:lnTo>
                    <a:lnTo>
                      <a:pt x="274" y="343"/>
                    </a:lnTo>
                    <a:lnTo>
                      <a:pt x="353" y="381"/>
                    </a:lnTo>
                    <a:lnTo>
                      <a:pt x="391" y="394"/>
                    </a:lnTo>
                    <a:lnTo>
                      <a:pt x="434" y="401"/>
                    </a:lnTo>
                    <a:lnTo>
                      <a:pt x="528" y="409"/>
                    </a:lnTo>
                    <a:lnTo>
                      <a:pt x="528" y="4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6" name="Freeform 66"/>
              <p:cNvSpPr>
                <a:spLocks/>
              </p:cNvSpPr>
              <p:nvPr/>
            </p:nvSpPr>
            <p:spPr bwMode="auto">
              <a:xfrm>
                <a:off x="9431" y="3934"/>
                <a:ext cx="1" cy="17"/>
              </a:xfrm>
              <a:custGeom>
                <a:avLst/>
                <a:gdLst>
                  <a:gd name="T0" fmla="*/ 17 h 17"/>
                  <a:gd name="T1" fmla="*/ 0 h 17"/>
                  <a:gd name="T2" fmla="*/ 17 h 17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7">
                    <a:moveTo>
                      <a:pt x="0" y="17"/>
                    </a:moveTo>
                    <a:lnTo>
                      <a:pt x="0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7" name="Rectangle 67"/>
              <p:cNvSpPr>
                <a:spLocks noChangeArrowheads="1"/>
              </p:cNvSpPr>
              <p:nvPr/>
            </p:nvSpPr>
            <p:spPr bwMode="auto">
              <a:xfrm>
                <a:off x="8903" y="3325"/>
                <a:ext cx="21" cy="202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8" name="Freeform 68"/>
              <p:cNvSpPr>
                <a:spLocks/>
              </p:cNvSpPr>
              <p:nvPr/>
            </p:nvSpPr>
            <p:spPr bwMode="auto">
              <a:xfrm>
                <a:off x="8903" y="3525"/>
                <a:ext cx="21" cy="7"/>
              </a:xfrm>
              <a:custGeom>
                <a:avLst/>
                <a:gdLst>
                  <a:gd name="T0" fmla="*/ 0 w 21"/>
                  <a:gd name="T1" fmla="*/ 7 h 7"/>
                  <a:gd name="T2" fmla="*/ 0 w 21"/>
                  <a:gd name="T3" fmla="*/ 2 h 7"/>
                  <a:gd name="T4" fmla="*/ 21 w 21"/>
                  <a:gd name="T5" fmla="*/ 2 h 7"/>
                  <a:gd name="T6" fmla="*/ 18 w 21"/>
                  <a:gd name="T7" fmla="*/ 0 h 7"/>
                  <a:gd name="T8" fmla="*/ 0 w 21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0" y="7"/>
                    </a:moveTo>
                    <a:lnTo>
                      <a:pt x="0" y="2"/>
                    </a:lnTo>
                    <a:lnTo>
                      <a:pt x="21" y="2"/>
                    </a:lnTo>
                    <a:lnTo>
                      <a:pt x="18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49" name="Freeform 69"/>
              <p:cNvSpPr>
                <a:spLocks/>
              </p:cNvSpPr>
              <p:nvPr/>
            </p:nvSpPr>
            <p:spPr bwMode="auto">
              <a:xfrm>
                <a:off x="8903" y="3017"/>
                <a:ext cx="120" cy="313"/>
              </a:xfrm>
              <a:custGeom>
                <a:avLst/>
                <a:gdLst>
                  <a:gd name="T0" fmla="*/ 0 w 120"/>
                  <a:gd name="T1" fmla="*/ 306 h 313"/>
                  <a:gd name="T2" fmla="*/ 36 w 120"/>
                  <a:gd name="T3" fmla="*/ 147 h 313"/>
                  <a:gd name="T4" fmla="*/ 46 w 120"/>
                  <a:gd name="T5" fmla="*/ 109 h 313"/>
                  <a:gd name="T6" fmla="*/ 59 w 120"/>
                  <a:gd name="T7" fmla="*/ 74 h 313"/>
                  <a:gd name="T8" fmla="*/ 79 w 120"/>
                  <a:gd name="T9" fmla="*/ 38 h 313"/>
                  <a:gd name="T10" fmla="*/ 104 w 120"/>
                  <a:gd name="T11" fmla="*/ 0 h 313"/>
                  <a:gd name="T12" fmla="*/ 120 w 120"/>
                  <a:gd name="T13" fmla="*/ 13 h 313"/>
                  <a:gd name="T14" fmla="*/ 94 w 120"/>
                  <a:gd name="T15" fmla="*/ 51 h 313"/>
                  <a:gd name="T16" fmla="*/ 76 w 120"/>
                  <a:gd name="T17" fmla="*/ 84 h 313"/>
                  <a:gd name="T18" fmla="*/ 64 w 120"/>
                  <a:gd name="T19" fmla="*/ 119 h 313"/>
                  <a:gd name="T20" fmla="*/ 54 w 120"/>
                  <a:gd name="T21" fmla="*/ 154 h 313"/>
                  <a:gd name="T22" fmla="*/ 18 w 120"/>
                  <a:gd name="T23" fmla="*/ 313 h 313"/>
                  <a:gd name="T24" fmla="*/ 0 w 120"/>
                  <a:gd name="T25" fmla="*/ 306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0" h="313">
                    <a:moveTo>
                      <a:pt x="0" y="306"/>
                    </a:moveTo>
                    <a:lnTo>
                      <a:pt x="36" y="147"/>
                    </a:lnTo>
                    <a:lnTo>
                      <a:pt x="46" y="109"/>
                    </a:lnTo>
                    <a:lnTo>
                      <a:pt x="59" y="74"/>
                    </a:lnTo>
                    <a:lnTo>
                      <a:pt x="79" y="38"/>
                    </a:lnTo>
                    <a:lnTo>
                      <a:pt x="104" y="0"/>
                    </a:lnTo>
                    <a:lnTo>
                      <a:pt x="120" y="13"/>
                    </a:lnTo>
                    <a:lnTo>
                      <a:pt x="94" y="51"/>
                    </a:lnTo>
                    <a:lnTo>
                      <a:pt x="76" y="84"/>
                    </a:lnTo>
                    <a:lnTo>
                      <a:pt x="64" y="119"/>
                    </a:lnTo>
                    <a:lnTo>
                      <a:pt x="54" y="154"/>
                    </a:lnTo>
                    <a:lnTo>
                      <a:pt x="18" y="313"/>
                    </a:lnTo>
                    <a:lnTo>
                      <a:pt x="0" y="3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0" name="Freeform 70"/>
              <p:cNvSpPr>
                <a:spLocks/>
              </p:cNvSpPr>
              <p:nvPr/>
            </p:nvSpPr>
            <p:spPr bwMode="auto">
              <a:xfrm>
                <a:off x="8903" y="3323"/>
                <a:ext cx="21" cy="7"/>
              </a:xfrm>
              <a:custGeom>
                <a:avLst/>
                <a:gdLst>
                  <a:gd name="T0" fmla="*/ 0 w 21"/>
                  <a:gd name="T1" fmla="*/ 2 h 7"/>
                  <a:gd name="T2" fmla="*/ 0 w 21"/>
                  <a:gd name="T3" fmla="*/ 0 h 7"/>
                  <a:gd name="T4" fmla="*/ 18 w 21"/>
                  <a:gd name="T5" fmla="*/ 7 h 7"/>
                  <a:gd name="T6" fmla="*/ 21 w 21"/>
                  <a:gd name="T7" fmla="*/ 2 h 7"/>
                  <a:gd name="T8" fmla="*/ 0 w 21"/>
                  <a:gd name="T9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" h="7">
                    <a:moveTo>
                      <a:pt x="0" y="2"/>
                    </a:moveTo>
                    <a:lnTo>
                      <a:pt x="0" y="0"/>
                    </a:lnTo>
                    <a:lnTo>
                      <a:pt x="18" y="7"/>
                    </a:lnTo>
                    <a:lnTo>
                      <a:pt x="2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1" name="Freeform 71"/>
              <p:cNvSpPr>
                <a:spLocks/>
              </p:cNvSpPr>
              <p:nvPr/>
            </p:nvSpPr>
            <p:spPr bwMode="auto">
              <a:xfrm>
                <a:off x="9007" y="2891"/>
                <a:ext cx="305" cy="139"/>
              </a:xfrm>
              <a:custGeom>
                <a:avLst/>
                <a:gdLst>
                  <a:gd name="T0" fmla="*/ 0 w 305"/>
                  <a:gd name="T1" fmla="*/ 126 h 139"/>
                  <a:gd name="T2" fmla="*/ 28 w 305"/>
                  <a:gd name="T3" fmla="*/ 91 h 139"/>
                  <a:gd name="T4" fmla="*/ 61 w 305"/>
                  <a:gd name="T5" fmla="*/ 66 h 139"/>
                  <a:gd name="T6" fmla="*/ 94 w 305"/>
                  <a:gd name="T7" fmla="*/ 46 h 139"/>
                  <a:gd name="T8" fmla="*/ 132 w 305"/>
                  <a:gd name="T9" fmla="*/ 30 h 139"/>
                  <a:gd name="T10" fmla="*/ 213 w 305"/>
                  <a:gd name="T11" fmla="*/ 13 h 139"/>
                  <a:gd name="T12" fmla="*/ 302 w 305"/>
                  <a:gd name="T13" fmla="*/ 0 h 139"/>
                  <a:gd name="T14" fmla="*/ 305 w 305"/>
                  <a:gd name="T15" fmla="*/ 20 h 139"/>
                  <a:gd name="T16" fmla="*/ 216 w 305"/>
                  <a:gd name="T17" fmla="*/ 33 h 139"/>
                  <a:gd name="T18" fmla="*/ 137 w 305"/>
                  <a:gd name="T19" fmla="*/ 51 h 139"/>
                  <a:gd name="T20" fmla="*/ 104 w 305"/>
                  <a:gd name="T21" fmla="*/ 63 h 139"/>
                  <a:gd name="T22" fmla="*/ 71 w 305"/>
                  <a:gd name="T23" fmla="*/ 83 h 139"/>
                  <a:gd name="T24" fmla="*/ 41 w 305"/>
                  <a:gd name="T25" fmla="*/ 106 h 139"/>
                  <a:gd name="T26" fmla="*/ 16 w 305"/>
                  <a:gd name="T27" fmla="*/ 139 h 139"/>
                  <a:gd name="T28" fmla="*/ 0 w 305"/>
                  <a:gd name="T29" fmla="*/ 126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05" h="139">
                    <a:moveTo>
                      <a:pt x="0" y="126"/>
                    </a:moveTo>
                    <a:lnTo>
                      <a:pt x="28" y="91"/>
                    </a:lnTo>
                    <a:lnTo>
                      <a:pt x="61" y="66"/>
                    </a:lnTo>
                    <a:lnTo>
                      <a:pt x="94" y="46"/>
                    </a:lnTo>
                    <a:lnTo>
                      <a:pt x="132" y="30"/>
                    </a:lnTo>
                    <a:lnTo>
                      <a:pt x="213" y="13"/>
                    </a:lnTo>
                    <a:lnTo>
                      <a:pt x="302" y="0"/>
                    </a:lnTo>
                    <a:lnTo>
                      <a:pt x="305" y="20"/>
                    </a:lnTo>
                    <a:lnTo>
                      <a:pt x="216" y="33"/>
                    </a:lnTo>
                    <a:lnTo>
                      <a:pt x="137" y="51"/>
                    </a:lnTo>
                    <a:lnTo>
                      <a:pt x="104" y="63"/>
                    </a:lnTo>
                    <a:lnTo>
                      <a:pt x="71" y="83"/>
                    </a:lnTo>
                    <a:lnTo>
                      <a:pt x="41" y="106"/>
                    </a:lnTo>
                    <a:lnTo>
                      <a:pt x="16" y="139"/>
                    </a:lnTo>
                    <a:lnTo>
                      <a:pt x="0" y="1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2" name="Freeform 72"/>
              <p:cNvSpPr>
                <a:spLocks/>
              </p:cNvSpPr>
              <p:nvPr/>
            </p:nvSpPr>
            <p:spPr bwMode="auto">
              <a:xfrm>
                <a:off x="9007" y="3017"/>
                <a:ext cx="16" cy="13"/>
              </a:xfrm>
              <a:custGeom>
                <a:avLst/>
                <a:gdLst>
                  <a:gd name="T0" fmla="*/ 0 w 16"/>
                  <a:gd name="T1" fmla="*/ 0 h 13"/>
                  <a:gd name="T2" fmla="*/ 16 w 16"/>
                  <a:gd name="T3" fmla="*/ 13 h 13"/>
                  <a:gd name="T4" fmla="*/ 0 w 16"/>
                  <a:gd name="T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lnTo>
                      <a:pt x="16" y="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3" name="Freeform 73"/>
              <p:cNvSpPr>
                <a:spLocks/>
              </p:cNvSpPr>
              <p:nvPr/>
            </p:nvSpPr>
            <p:spPr bwMode="auto">
              <a:xfrm>
                <a:off x="9304" y="2820"/>
                <a:ext cx="119" cy="91"/>
              </a:xfrm>
              <a:custGeom>
                <a:avLst/>
                <a:gdLst>
                  <a:gd name="T0" fmla="*/ 0 w 119"/>
                  <a:gd name="T1" fmla="*/ 74 h 91"/>
                  <a:gd name="T2" fmla="*/ 30 w 119"/>
                  <a:gd name="T3" fmla="*/ 61 h 91"/>
                  <a:gd name="T4" fmla="*/ 53 w 119"/>
                  <a:gd name="T5" fmla="*/ 38 h 91"/>
                  <a:gd name="T6" fmla="*/ 76 w 119"/>
                  <a:gd name="T7" fmla="*/ 16 h 91"/>
                  <a:gd name="T8" fmla="*/ 96 w 119"/>
                  <a:gd name="T9" fmla="*/ 5 h 91"/>
                  <a:gd name="T10" fmla="*/ 117 w 119"/>
                  <a:gd name="T11" fmla="*/ 0 h 91"/>
                  <a:gd name="T12" fmla="*/ 119 w 119"/>
                  <a:gd name="T13" fmla="*/ 21 h 91"/>
                  <a:gd name="T14" fmla="*/ 101 w 119"/>
                  <a:gd name="T15" fmla="*/ 26 h 91"/>
                  <a:gd name="T16" fmla="*/ 89 w 119"/>
                  <a:gd name="T17" fmla="*/ 31 h 91"/>
                  <a:gd name="T18" fmla="*/ 66 w 119"/>
                  <a:gd name="T19" fmla="*/ 53 h 91"/>
                  <a:gd name="T20" fmla="*/ 41 w 119"/>
                  <a:gd name="T21" fmla="*/ 79 h 91"/>
                  <a:gd name="T22" fmla="*/ 10 w 119"/>
                  <a:gd name="T23" fmla="*/ 91 h 91"/>
                  <a:gd name="T24" fmla="*/ 0 w 119"/>
                  <a:gd name="T25" fmla="*/ 74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9" h="91">
                    <a:moveTo>
                      <a:pt x="0" y="74"/>
                    </a:moveTo>
                    <a:lnTo>
                      <a:pt x="30" y="61"/>
                    </a:lnTo>
                    <a:lnTo>
                      <a:pt x="53" y="38"/>
                    </a:lnTo>
                    <a:lnTo>
                      <a:pt x="76" y="16"/>
                    </a:lnTo>
                    <a:lnTo>
                      <a:pt x="96" y="5"/>
                    </a:lnTo>
                    <a:lnTo>
                      <a:pt x="117" y="0"/>
                    </a:lnTo>
                    <a:lnTo>
                      <a:pt x="119" y="21"/>
                    </a:lnTo>
                    <a:lnTo>
                      <a:pt x="101" y="26"/>
                    </a:lnTo>
                    <a:lnTo>
                      <a:pt x="89" y="31"/>
                    </a:lnTo>
                    <a:lnTo>
                      <a:pt x="66" y="53"/>
                    </a:lnTo>
                    <a:lnTo>
                      <a:pt x="41" y="79"/>
                    </a:lnTo>
                    <a:lnTo>
                      <a:pt x="10" y="91"/>
                    </a:lnTo>
                    <a:lnTo>
                      <a:pt x="0" y="7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4" name="Freeform 74"/>
              <p:cNvSpPr>
                <a:spLocks/>
              </p:cNvSpPr>
              <p:nvPr/>
            </p:nvSpPr>
            <p:spPr bwMode="auto">
              <a:xfrm>
                <a:off x="9304" y="2891"/>
                <a:ext cx="10" cy="20"/>
              </a:xfrm>
              <a:custGeom>
                <a:avLst/>
                <a:gdLst>
                  <a:gd name="T0" fmla="*/ 8 w 10"/>
                  <a:gd name="T1" fmla="*/ 20 h 20"/>
                  <a:gd name="T2" fmla="*/ 10 w 10"/>
                  <a:gd name="T3" fmla="*/ 20 h 20"/>
                  <a:gd name="T4" fmla="*/ 0 w 10"/>
                  <a:gd name="T5" fmla="*/ 3 h 20"/>
                  <a:gd name="T6" fmla="*/ 5 w 10"/>
                  <a:gd name="T7" fmla="*/ 0 h 20"/>
                  <a:gd name="T8" fmla="*/ 8 w 10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20">
                    <a:moveTo>
                      <a:pt x="8" y="20"/>
                    </a:moveTo>
                    <a:lnTo>
                      <a:pt x="10" y="20"/>
                    </a:lnTo>
                    <a:lnTo>
                      <a:pt x="0" y="3"/>
                    </a:lnTo>
                    <a:lnTo>
                      <a:pt x="5" y="0"/>
                    </a:lnTo>
                    <a:lnTo>
                      <a:pt x="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5" name="Freeform 75"/>
              <p:cNvSpPr>
                <a:spLocks/>
              </p:cNvSpPr>
              <p:nvPr/>
            </p:nvSpPr>
            <p:spPr bwMode="auto">
              <a:xfrm>
                <a:off x="9421" y="2820"/>
                <a:ext cx="2" cy="21"/>
              </a:xfrm>
              <a:custGeom>
                <a:avLst/>
                <a:gdLst>
                  <a:gd name="T0" fmla="*/ 2 w 2"/>
                  <a:gd name="T1" fmla="*/ 21 h 21"/>
                  <a:gd name="T2" fmla="*/ 0 w 2"/>
                  <a:gd name="T3" fmla="*/ 0 h 21"/>
                  <a:gd name="T4" fmla="*/ 2 w 2"/>
                  <a:gd name="T5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1">
                    <a:moveTo>
                      <a:pt x="2" y="21"/>
                    </a:moveTo>
                    <a:lnTo>
                      <a:pt x="0" y="0"/>
                    </a:lnTo>
                    <a:lnTo>
                      <a:pt x="2" y="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6" name="Freeform 76"/>
              <p:cNvSpPr>
                <a:spLocks/>
              </p:cNvSpPr>
              <p:nvPr/>
            </p:nvSpPr>
            <p:spPr bwMode="auto">
              <a:xfrm>
                <a:off x="9522" y="1076"/>
                <a:ext cx="1278" cy="1714"/>
              </a:xfrm>
              <a:custGeom>
                <a:avLst/>
                <a:gdLst>
                  <a:gd name="T0" fmla="*/ 266 w 1278"/>
                  <a:gd name="T1" fmla="*/ 543 h 1714"/>
                  <a:gd name="T2" fmla="*/ 152 w 1278"/>
                  <a:gd name="T3" fmla="*/ 588 h 1714"/>
                  <a:gd name="T4" fmla="*/ 101 w 1278"/>
                  <a:gd name="T5" fmla="*/ 624 h 1714"/>
                  <a:gd name="T6" fmla="*/ 43 w 1278"/>
                  <a:gd name="T7" fmla="*/ 692 h 1714"/>
                  <a:gd name="T8" fmla="*/ 8 w 1278"/>
                  <a:gd name="T9" fmla="*/ 772 h 1714"/>
                  <a:gd name="T10" fmla="*/ 0 w 1278"/>
                  <a:gd name="T11" fmla="*/ 846 h 1714"/>
                  <a:gd name="T12" fmla="*/ 20 w 1278"/>
                  <a:gd name="T13" fmla="*/ 899 h 1714"/>
                  <a:gd name="T14" fmla="*/ 61 w 1278"/>
                  <a:gd name="T15" fmla="*/ 939 h 1714"/>
                  <a:gd name="T16" fmla="*/ 117 w 1278"/>
                  <a:gd name="T17" fmla="*/ 964 h 1714"/>
                  <a:gd name="T18" fmla="*/ 129 w 1278"/>
                  <a:gd name="T19" fmla="*/ 1075 h 1714"/>
                  <a:gd name="T20" fmla="*/ 81 w 1278"/>
                  <a:gd name="T21" fmla="*/ 1234 h 1714"/>
                  <a:gd name="T22" fmla="*/ 69 w 1278"/>
                  <a:gd name="T23" fmla="*/ 1333 h 1714"/>
                  <a:gd name="T24" fmla="*/ 74 w 1278"/>
                  <a:gd name="T25" fmla="*/ 1454 h 1714"/>
                  <a:gd name="T26" fmla="*/ 104 w 1278"/>
                  <a:gd name="T27" fmla="*/ 1570 h 1714"/>
                  <a:gd name="T28" fmla="*/ 142 w 1278"/>
                  <a:gd name="T29" fmla="*/ 1643 h 1714"/>
                  <a:gd name="T30" fmla="*/ 200 w 1278"/>
                  <a:gd name="T31" fmla="*/ 1694 h 1714"/>
                  <a:gd name="T32" fmla="*/ 251 w 1278"/>
                  <a:gd name="T33" fmla="*/ 1712 h 1714"/>
                  <a:gd name="T34" fmla="*/ 335 w 1278"/>
                  <a:gd name="T35" fmla="*/ 1712 h 1714"/>
                  <a:gd name="T36" fmla="*/ 436 w 1278"/>
                  <a:gd name="T37" fmla="*/ 1691 h 1714"/>
                  <a:gd name="T38" fmla="*/ 527 w 1278"/>
                  <a:gd name="T39" fmla="*/ 1656 h 1714"/>
                  <a:gd name="T40" fmla="*/ 647 w 1278"/>
                  <a:gd name="T41" fmla="*/ 1575 h 1714"/>
                  <a:gd name="T42" fmla="*/ 781 w 1278"/>
                  <a:gd name="T43" fmla="*/ 1424 h 1714"/>
                  <a:gd name="T44" fmla="*/ 900 w 1278"/>
                  <a:gd name="T45" fmla="*/ 1237 h 1714"/>
                  <a:gd name="T46" fmla="*/ 948 w 1278"/>
                  <a:gd name="T47" fmla="*/ 1171 h 1714"/>
                  <a:gd name="T48" fmla="*/ 1037 w 1278"/>
                  <a:gd name="T49" fmla="*/ 1093 h 1714"/>
                  <a:gd name="T50" fmla="*/ 1187 w 1278"/>
                  <a:gd name="T51" fmla="*/ 979 h 1714"/>
                  <a:gd name="T52" fmla="*/ 1235 w 1278"/>
                  <a:gd name="T53" fmla="*/ 929 h 1714"/>
                  <a:gd name="T54" fmla="*/ 1265 w 1278"/>
                  <a:gd name="T55" fmla="*/ 868 h 1714"/>
                  <a:gd name="T56" fmla="*/ 1278 w 1278"/>
                  <a:gd name="T57" fmla="*/ 793 h 1714"/>
                  <a:gd name="T58" fmla="*/ 1268 w 1278"/>
                  <a:gd name="T59" fmla="*/ 727 h 1714"/>
                  <a:gd name="T60" fmla="*/ 1235 w 1278"/>
                  <a:gd name="T61" fmla="*/ 674 h 1714"/>
                  <a:gd name="T62" fmla="*/ 1189 w 1278"/>
                  <a:gd name="T63" fmla="*/ 631 h 1714"/>
                  <a:gd name="T64" fmla="*/ 1161 w 1278"/>
                  <a:gd name="T65" fmla="*/ 565 h 1714"/>
                  <a:gd name="T66" fmla="*/ 1192 w 1278"/>
                  <a:gd name="T67" fmla="*/ 497 h 1714"/>
                  <a:gd name="T68" fmla="*/ 1189 w 1278"/>
                  <a:gd name="T69" fmla="*/ 449 h 1714"/>
                  <a:gd name="T70" fmla="*/ 1171 w 1278"/>
                  <a:gd name="T71" fmla="*/ 411 h 1714"/>
                  <a:gd name="T72" fmla="*/ 1133 w 1278"/>
                  <a:gd name="T73" fmla="*/ 394 h 1714"/>
                  <a:gd name="T74" fmla="*/ 1090 w 1278"/>
                  <a:gd name="T75" fmla="*/ 396 h 1714"/>
                  <a:gd name="T76" fmla="*/ 1078 w 1278"/>
                  <a:gd name="T77" fmla="*/ 321 h 1714"/>
                  <a:gd name="T78" fmla="*/ 1078 w 1278"/>
                  <a:gd name="T79" fmla="*/ 237 h 1714"/>
                  <a:gd name="T80" fmla="*/ 1062 w 1278"/>
                  <a:gd name="T81" fmla="*/ 182 h 1714"/>
                  <a:gd name="T82" fmla="*/ 994 w 1278"/>
                  <a:gd name="T83" fmla="*/ 91 h 1714"/>
                  <a:gd name="T84" fmla="*/ 890 w 1278"/>
                  <a:gd name="T85" fmla="*/ 28 h 1714"/>
                  <a:gd name="T86" fmla="*/ 768 w 1278"/>
                  <a:gd name="T87" fmla="*/ 0 h 1714"/>
                  <a:gd name="T88" fmla="*/ 609 w 1278"/>
                  <a:gd name="T89" fmla="*/ 15 h 1714"/>
                  <a:gd name="T90" fmla="*/ 492 w 1278"/>
                  <a:gd name="T91" fmla="*/ 58 h 1714"/>
                  <a:gd name="T92" fmla="*/ 406 w 1278"/>
                  <a:gd name="T93" fmla="*/ 116 h 1714"/>
                  <a:gd name="T94" fmla="*/ 340 w 1278"/>
                  <a:gd name="T95" fmla="*/ 187 h 1714"/>
                  <a:gd name="T96" fmla="*/ 302 w 1278"/>
                  <a:gd name="T97" fmla="*/ 257 h 1714"/>
                  <a:gd name="T98" fmla="*/ 282 w 1278"/>
                  <a:gd name="T99" fmla="*/ 333 h 1714"/>
                  <a:gd name="T100" fmla="*/ 284 w 1278"/>
                  <a:gd name="T101" fmla="*/ 419 h 1714"/>
                  <a:gd name="T102" fmla="*/ 312 w 1278"/>
                  <a:gd name="T103" fmla="*/ 495 h 17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278" h="1714">
                    <a:moveTo>
                      <a:pt x="327" y="535"/>
                    </a:moveTo>
                    <a:lnTo>
                      <a:pt x="312" y="535"/>
                    </a:lnTo>
                    <a:lnTo>
                      <a:pt x="297" y="538"/>
                    </a:lnTo>
                    <a:lnTo>
                      <a:pt x="266" y="543"/>
                    </a:lnTo>
                    <a:lnTo>
                      <a:pt x="236" y="550"/>
                    </a:lnTo>
                    <a:lnTo>
                      <a:pt x="205" y="560"/>
                    </a:lnTo>
                    <a:lnTo>
                      <a:pt x="178" y="573"/>
                    </a:lnTo>
                    <a:lnTo>
                      <a:pt x="152" y="588"/>
                    </a:lnTo>
                    <a:lnTo>
                      <a:pt x="140" y="598"/>
                    </a:lnTo>
                    <a:lnTo>
                      <a:pt x="127" y="606"/>
                    </a:lnTo>
                    <a:lnTo>
                      <a:pt x="114" y="616"/>
                    </a:lnTo>
                    <a:lnTo>
                      <a:pt x="101" y="624"/>
                    </a:lnTo>
                    <a:lnTo>
                      <a:pt x="91" y="634"/>
                    </a:lnTo>
                    <a:lnTo>
                      <a:pt x="79" y="646"/>
                    </a:lnTo>
                    <a:lnTo>
                      <a:pt x="61" y="666"/>
                    </a:lnTo>
                    <a:lnTo>
                      <a:pt x="43" y="692"/>
                    </a:lnTo>
                    <a:lnTo>
                      <a:pt x="36" y="704"/>
                    </a:lnTo>
                    <a:lnTo>
                      <a:pt x="28" y="717"/>
                    </a:lnTo>
                    <a:lnTo>
                      <a:pt x="15" y="742"/>
                    </a:lnTo>
                    <a:lnTo>
                      <a:pt x="8" y="772"/>
                    </a:lnTo>
                    <a:lnTo>
                      <a:pt x="3" y="785"/>
                    </a:lnTo>
                    <a:lnTo>
                      <a:pt x="3" y="800"/>
                    </a:lnTo>
                    <a:lnTo>
                      <a:pt x="0" y="831"/>
                    </a:lnTo>
                    <a:lnTo>
                      <a:pt x="0" y="846"/>
                    </a:lnTo>
                    <a:lnTo>
                      <a:pt x="3" y="861"/>
                    </a:lnTo>
                    <a:lnTo>
                      <a:pt x="8" y="873"/>
                    </a:lnTo>
                    <a:lnTo>
                      <a:pt x="13" y="889"/>
                    </a:lnTo>
                    <a:lnTo>
                      <a:pt x="20" y="899"/>
                    </a:lnTo>
                    <a:lnTo>
                      <a:pt x="28" y="911"/>
                    </a:lnTo>
                    <a:lnTo>
                      <a:pt x="38" y="921"/>
                    </a:lnTo>
                    <a:lnTo>
                      <a:pt x="48" y="932"/>
                    </a:lnTo>
                    <a:lnTo>
                      <a:pt x="61" y="939"/>
                    </a:lnTo>
                    <a:lnTo>
                      <a:pt x="74" y="947"/>
                    </a:lnTo>
                    <a:lnTo>
                      <a:pt x="86" y="954"/>
                    </a:lnTo>
                    <a:lnTo>
                      <a:pt x="101" y="959"/>
                    </a:lnTo>
                    <a:lnTo>
                      <a:pt x="117" y="964"/>
                    </a:lnTo>
                    <a:lnTo>
                      <a:pt x="132" y="969"/>
                    </a:lnTo>
                    <a:lnTo>
                      <a:pt x="147" y="974"/>
                    </a:lnTo>
                    <a:lnTo>
                      <a:pt x="162" y="977"/>
                    </a:lnTo>
                    <a:lnTo>
                      <a:pt x="129" y="1075"/>
                    </a:lnTo>
                    <a:lnTo>
                      <a:pt x="112" y="1121"/>
                    </a:lnTo>
                    <a:lnTo>
                      <a:pt x="99" y="1166"/>
                    </a:lnTo>
                    <a:lnTo>
                      <a:pt x="86" y="1209"/>
                    </a:lnTo>
                    <a:lnTo>
                      <a:pt x="81" y="1234"/>
                    </a:lnTo>
                    <a:lnTo>
                      <a:pt x="76" y="1257"/>
                    </a:lnTo>
                    <a:lnTo>
                      <a:pt x="74" y="1282"/>
                    </a:lnTo>
                    <a:lnTo>
                      <a:pt x="71" y="1308"/>
                    </a:lnTo>
                    <a:lnTo>
                      <a:pt x="69" y="1333"/>
                    </a:lnTo>
                    <a:lnTo>
                      <a:pt x="69" y="1361"/>
                    </a:lnTo>
                    <a:lnTo>
                      <a:pt x="69" y="1391"/>
                    </a:lnTo>
                    <a:lnTo>
                      <a:pt x="71" y="1421"/>
                    </a:lnTo>
                    <a:lnTo>
                      <a:pt x="74" y="1454"/>
                    </a:lnTo>
                    <a:lnTo>
                      <a:pt x="79" y="1484"/>
                    </a:lnTo>
                    <a:lnTo>
                      <a:pt x="86" y="1515"/>
                    </a:lnTo>
                    <a:lnTo>
                      <a:pt x="94" y="1542"/>
                    </a:lnTo>
                    <a:lnTo>
                      <a:pt x="104" y="1570"/>
                    </a:lnTo>
                    <a:lnTo>
                      <a:pt x="114" y="1598"/>
                    </a:lnTo>
                    <a:lnTo>
                      <a:pt x="127" y="1621"/>
                    </a:lnTo>
                    <a:lnTo>
                      <a:pt x="134" y="1633"/>
                    </a:lnTo>
                    <a:lnTo>
                      <a:pt x="142" y="1643"/>
                    </a:lnTo>
                    <a:lnTo>
                      <a:pt x="160" y="1664"/>
                    </a:lnTo>
                    <a:lnTo>
                      <a:pt x="170" y="1674"/>
                    </a:lnTo>
                    <a:lnTo>
                      <a:pt x="180" y="1681"/>
                    </a:lnTo>
                    <a:lnTo>
                      <a:pt x="200" y="1694"/>
                    </a:lnTo>
                    <a:lnTo>
                      <a:pt x="213" y="1699"/>
                    </a:lnTo>
                    <a:lnTo>
                      <a:pt x="226" y="1704"/>
                    </a:lnTo>
                    <a:lnTo>
                      <a:pt x="238" y="1709"/>
                    </a:lnTo>
                    <a:lnTo>
                      <a:pt x="251" y="1712"/>
                    </a:lnTo>
                    <a:lnTo>
                      <a:pt x="264" y="1712"/>
                    </a:lnTo>
                    <a:lnTo>
                      <a:pt x="279" y="1714"/>
                    </a:lnTo>
                    <a:lnTo>
                      <a:pt x="307" y="1712"/>
                    </a:lnTo>
                    <a:lnTo>
                      <a:pt x="335" y="1712"/>
                    </a:lnTo>
                    <a:lnTo>
                      <a:pt x="363" y="1709"/>
                    </a:lnTo>
                    <a:lnTo>
                      <a:pt x="388" y="1704"/>
                    </a:lnTo>
                    <a:lnTo>
                      <a:pt x="413" y="1699"/>
                    </a:lnTo>
                    <a:lnTo>
                      <a:pt x="436" y="1691"/>
                    </a:lnTo>
                    <a:lnTo>
                      <a:pt x="462" y="1684"/>
                    </a:lnTo>
                    <a:lnTo>
                      <a:pt x="484" y="1676"/>
                    </a:lnTo>
                    <a:lnTo>
                      <a:pt x="507" y="1666"/>
                    </a:lnTo>
                    <a:lnTo>
                      <a:pt x="527" y="1656"/>
                    </a:lnTo>
                    <a:lnTo>
                      <a:pt x="571" y="1633"/>
                    </a:lnTo>
                    <a:lnTo>
                      <a:pt x="609" y="1606"/>
                    </a:lnTo>
                    <a:lnTo>
                      <a:pt x="629" y="1590"/>
                    </a:lnTo>
                    <a:lnTo>
                      <a:pt x="647" y="1575"/>
                    </a:lnTo>
                    <a:lnTo>
                      <a:pt x="682" y="1542"/>
                    </a:lnTo>
                    <a:lnTo>
                      <a:pt x="718" y="1505"/>
                    </a:lnTo>
                    <a:lnTo>
                      <a:pt x="751" y="1467"/>
                    </a:lnTo>
                    <a:lnTo>
                      <a:pt x="781" y="1424"/>
                    </a:lnTo>
                    <a:lnTo>
                      <a:pt x="811" y="1381"/>
                    </a:lnTo>
                    <a:lnTo>
                      <a:pt x="842" y="1335"/>
                    </a:lnTo>
                    <a:lnTo>
                      <a:pt x="870" y="1287"/>
                    </a:lnTo>
                    <a:lnTo>
                      <a:pt x="900" y="1237"/>
                    </a:lnTo>
                    <a:lnTo>
                      <a:pt x="910" y="1219"/>
                    </a:lnTo>
                    <a:lnTo>
                      <a:pt x="923" y="1202"/>
                    </a:lnTo>
                    <a:lnTo>
                      <a:pt x="936" y="1186"/>
                    </a:lnTo>
                    <a:lnTo>
                      <a:pt x="948" y="1171"/>
                    </a:lnTo>
                    <a:lnTo>
                      <a:pt x="961" y="1156"/>
                    </a:lnTo>
                    <a:lnTo>
                      <a:pt x="976" y="1144"/>
                    </a:lnTo>
                    <a:lnTo>
                      <a:pt x="1007" y="1116"/>
                    </a:lnTo>
                    <a:lnTo>
                      <a:pt x="1037" y="1093"/>
                    </a:lnTo>
                    <a:lnTo>
                      <a:pt x="1068" y="1070"/>
                    </a:lnTo>
                    <a:lnTo>
                      <a:pt x="1131" y="1025"/>
                    </a:lnTo>
                    <a:lnTo>
                      <a:pt x="1161" y="1005"/>
                    </a:lnTo>
                    <a:lnTo>
                      <a:pt x="1187" y="979"/>
                    </a:lnTo>
                    <a:lnTo>
                      <a:pt x="1199" y="969"/>
                    </a:lnTo>
                    <a:lnTo>
                      <a:pt x="1212" y="957"/>
                    </a:lnTo>
                    <a:lnTo>
                      <a:pt x="1225" y="944"/>
                    </a:lnTo>
                    <a:lnTo>
                      <a:pt x="1235" y="929"/>
                    </a:lnTo>
                    <a:lnTo>
                      <a:pt x="1245" y="916"/>
                    </a:lnTo>
                    <a:lnTo>
                      <a:pt x="1253" y="901"/>
                    </a:lnTo>
                    <a:lnTo>
                      <a:pt x="1260" y="884"/>
                    </a:lnTo>
                    <a:lnTo>
                      <a:pt x="1265" y="868"/>
                    </a:lnTo>
                    <a:lnTo>
                      <a:pt x="1270" y="851"/>
                    </a:lnTo>
                    <a:lnTo>
                      <a:pt x="1275" y="833"/>
                    </a:lnTo>
                    <a:lnTo>
                      <a:pt x="1278" y="813"/>
                    </a:lnTo>
                    <a:lnTo>
                      <a:pt x="1278" y="793"/>
                    </a:lnTo>
                    <a:lnTo>
                      <a:pt x="1278" y="775"/>
                    </a:lnTo>
                    <a:lnTo>
                      <a:pt x="1275" y="757"/>
                    </a:lnTo>
                    <a:lnTo>
                      <a:pt x="1270" y="742"/>
                    </a:lnTo>
                    <a:lnTo>
                      <a:pt x="1268" y="727"/>
                    </a:lnTo>
                    <a:lnTo>
                      <a:pt x="1260" y="712"/>
                    </a:lnTo>
                    <a:lnTo>
                      <a:pt x="1253" y="699"/>
                    </a:lnTo>
                    <a:lnTo>
                      <a:pt x="1245" y="687"/>
                    </a:lnTo>
                    <a:lnTo>
                      <a:pt x="1235" y="674"/>
                    </a:lnTo>
                    <a:lnTo>
                      <a:pt x="1225" y="664"/>
                    </a:lnTo>
                    <a:lnTo>
                      <a:pt x="1215" y="651"/>
                    </a:lnTo>
                    <a:lnTo>
                      <a:pt x="1202" y="641"/>
                    </a:lnTo>
                    <a:lnTo>
                      <a:pt x="1189" y="631"/>
                    </a:lnTo>
                    <a:lnTo>
                      <a:pt x="1161" y="613"/>
                    </a:lnTo>
                    <a:lnTo>
                      <a:pt x="1131" y="598"/>
                    </a:lnTo>
                    <a:lnTo>
                      <a:pt x="1149" y="583"/>
                    </a:lnTo>
                    <a:lnTo>
                      <a:pt x="1161" y="565"/>
                    </a:lnTo>
                    <a:lnTo>
                      <a:pt x="1174" y="548"/>
                    </a:lnTo>
                    <a:lnTo>
                      <a:pt x="1182" y="528"/>
                    </a:lnTo>
                    <a:lnTo>
                      <a:pt x="1189" y="507"/>
                    </a:lnTo>
                    <a:lnTo>
                      <a:pt x="1192" y="497"/>
                    </a:lnTo>
                    <a:lnTo>
                      <a:pt x="1192" y="487"/>
                    </a:lnTo>
                    <a:lnTo>
                      <a:pt x="1192" y="467"/>
                    </a:lnTo>
                    <a:lnTo>
                      <a:pt x="1192" y="459"/>
                    </a:lnTo>
                    <a:lnTo>
                      <a:pt x="1189" y="449"/>
                    </a:lnTo>
                    <a:lnTo>
                      <a:pt x="1184" y="434"/>
                    </a:lnTo>
                    <a:lnTo>
                      <a:pt x="1182" y="427"/>
                    </a:lnTo>
                    <a:lnTo>
                      <a:pt x="1177" y="419"/>
                    </a:lnTo>
                    <a:lnTo>
                      <a:pt x="1171" y="411"/>
                    </a:lnTo>
                    <a:lnTo>
                      <a:pt x="1166" y="406"/>
                    </a:lnTo>
                    <a:lnTo>
                      <a:pt x="1151" y="399"/>
                    </a:lnTo>
                    <a:lnTo>
                      <a:pt x="1144" y="396"/>
                    </a:lnTo>
                    <a:lnTo>
                      <a:pt x="1133" y="394"/>
                    </a:lnTo>
                    <a:lnTo>
                      <a:pt x="1123" y="391"/>
                    </a:lnTo>
                    <a:lnTo>
                      <a:pt x="1113" y="394"/>
                    </a:lnTo>
                    <a:lnTo>
                      <a:pt x="1103" y="394"/>
                    </a:lnTo>
                    <a:lnTo>
                      <a:pt x="1090" y="396"/>
                    </a:lnTo>
                    <a:lnTo>
                      <a:pt x="1078" y="401"/>
                    </a:lnTo>
                    <a:lnTo>
                      <a:pt x="1062" y="406"/>
                    </a:lnTo>
                    <a:lnTo>
                      <a:pt x="1075" y="338"/>
                    </a:lnTo>
                    <a:lnTo>
                      <a:pt x="1078" y="321"/>
                    </a:lnTo>
                    <a:lnTo>
                      <a:pt x="1078" y="305"/>
                    </a:lnTo>
                    <a:lnTo>
                      <a:pt x="1080" y="270"/>
                    </a:lnTo>
                    <a:lnTo>
                      <a:pt x="1080" y="252"/>
                    </a:lnTo>
                    <a:lnTo>
                      <a:pt x="1078" y="237"/>
                    </a:lnTo>
                    <a:lnTo>
                      <a:pt x="1075" y="225"/>
                    </a:lnTo>
                    <a:lnTo>
                      <a:pt x="1073" y="209"/>
                    </a:lnTo>
                    <a:lnTo>
                      <a:pt x="1068" y="194"/>
                    </a:lnTo>
                    <a:lnTo>
                      <a:pt x="1062" y="182"/>
                    </a:lnTo>
                    <a:lnTo>
                      <a:pt x="1050" y="156"/>
                    </a:lnTo>
                    <a:lnTo>
                      <a:pt x="1035" y="131"/>
                    </a:lnTo>
                    <a:lnTo>
                      <a:pt x="1014" y="111"/>
                    </a:lnTo>
                    <a:lnTo>
                      <a:pt x="994" y="91"/>
                    </a:lnTo>
                    <a:lnTo>
                      <a:pt x="971" y="71"/>
                    </a:lnTo>
                    <a:lnTo>
                      <a:pt x="946" y="55"/>
                    </a:lnTo>
                    <a:lnTo>
                      <a:pt x="918" y="40"/>
                    </a:lnTo>
                    <a:lnTo>
                      <a:pt x="890" y="28"/>
                    </a:lnTo>
                    <a:lnTo>
                      <a:pt x="860" y="18"/>
                    </a:lnTo>
                    <a:lnTo>
                      <a:pt x="829" y="10"/>
                    </a:lnTo>
                    <a:lnTo>
                      <a:pt x="799" y="2"/>
                    </a:lnTo>
                    <a:lnTo>
                      <a:pt x="768" y="0"/>
                    </a:lnTo>
                    <a:lnTo>
                      <a:pt x="735" y="0"/>
                    </a:lnTo>
                    <a:lnTo>
                      <a:pt x="692" y="0"/>
                    </a:lnTo>
                    <a:lnTo>
                      <a:pt x="652" y="5"/>
                    </a:lnTo>
                    <a:lnTo>
                      <a:pt x="609" y="15"/>
                    </a:lnTo>
                    <a:lnTo>
                      <a:pt x="588" y="20"/>
                    </a:lnTo>
                    <a:lnTo>
                      <a:pt x="568" y="25"/>
                    </a:lnTo>
                    <a:lnTo>
                      <a:pt x="530" y="40"/>
                    </a:lnTo>
                    <a:lnTo>
                      <a:pt x="492" y="58"/>
                    </a:lnTo>
                    <a:lnTo>
                      <a:pt x="472" y="68"/>
                    </a:lnTo>
                    <a:lnTo>
                      <a:pt x="456" y="78"/>
                    </a:lnTo>
                    <a:lnTo>
                      <a:pt x="421" y="103"/>
                    </a:lnTo>
                    <a:lnTo>
                      <a:pt x="406" y="116"/>
                    </a:lnTo>
                    <a:lnTo>
                      <a:pt x="391" y="129"/>
                    </a:lnTo>
                    <a:lnTo>
                      <a:pt x="363" y="156"/>
                    </a:lnTo>
                    <a:lnTo>
                      <a:pt x="350" y="172"/>
                    </a:lnTo>
                    <a:lnTo>
                      <a:pt x="340" y="187"/>
                    </a:lnTo>
                    <a:lnTo>
                      <a:pt x="330" y="204"/>
                    </a:lnTo>
                    <a:lnTo>
                      <a:pt x="320" y="222"/>
                    </a:lnTo>
                    <a:lnTo>
                      <a:pt x="309" y="240"/>
                    </a:lnTo>
                    <a:lnTo>
                      <a:pt x="302" y="257"/>
                    </a:lnTo>
                    <a:lnTo>
                      <a:pt x="294" y="275"/>
                    </a:lnTo>
                    <a:lnTo>
                      <a:pt x="289" y="295"/>
                    </a:lnTo>
                    <a:lnTo>
                      <a:pt x="284" y="313"/>
                    </a:lnTo>
                    <a:lnTo>
                      <a:pt x="282" y="333"/>
                    </a:lnTo>
                    <a:lnTo>
                      <a:pt x="279" y="356"/>
                    </a:lnTo>
                    <a:lnTo>
                      <a:pt x="279" y="376"/>
                    </a:lnTo>
                    <a:lnTo>
                      <a:pt x="282" y="399"/>
                    </a:lnTo>
                    <a:lnTo>
                      <a:pt x="284" y="419"/>
                    </a:lnTo>
                    <a:lnTo>
                      <a:pt x="287" y="429"/>
                    </a:lnTo>
                    <a:lnTo>
                      <a:pt x="289" y="439"/>
                    </a:lnTo>
                    <a:lnTo>
                      <a:pt x="297" y="457"/>
                    </a:lnTo>
                    <a:lnTo>
                      <a:pt x="312" y="495"/>
                    </a:lnTo>
                    <a:lnTo>
                      <a:pt x="320" y="512"/>
                    </a:lnTo>
                    <a:lnTo>
                      <a:pt x="327" y="535"/>
                    </a:lnTo>
                    <a:close/>
                  </a:path>
                </a:pathLst>
              </a:custGeom>
              <a:solidFill>
                <a:srgbClr val="FFB7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7" name="Freeform 77"/>
              <p:cNvSpPr>
                <a:spLocks/>
              </p:cNvSpPr>
              <p:nvPr/>
            </p:nvSpPr>
            <p:spPr bwMode="auto">
              <a:xfrm>
                <a:off x="9507" y="1596"/>
                <a:ext cx="342" cy="311"/>
              </a:xfrm>
              <a:custGeom>
                <a:avLst/>
                <a:gdLst>
                  <a:gd name="T0" fmla="*/ 342 w 342"/>
                  <a:gd name="T1" fmla="*/ 30 h 311"/>
                  <a:gd name="T2" fmla="*/ 329 w 342"/>
                  <a:gd name="T3" fmla="*/ 30 h 311"/>
                  <a:gd name="T4" fmla="*/ 314 w 342"/>
                  <a:gd name="T5" fmla="*/ 33 h 311"/>
                  <a:gd name="T6" fmla="*/ 284 w 342"/>
                  <a:gd name="T7" fmla="*/ 38 h 311"/>
                  <a:gd name="T8" fmla="*/ 256 w 342"/>
                  <a:gd name="T9" fmla="*/ 45 h 311"/>
                  <a:gd name="T10" fmla="*/ 228 w 342"/>
                  <a:gd name="T11" fmla="*/ 56 h 311"/>
                  <a:gd name="T12" fmla="*/ 200 w 342"/>
                  <a:gd name="T13" fmla="*/ 68 h 311"/>
                  <a:gd name="T14" fmla="*/ 175 w 342"/>
                  <a:gd name="T15" fmla="*/ 83 h 311"/>
                  <a:gd name="T16" fmla="*/ 162 w 342"/>
                  <a:gd name="T17" fmla="*/ 91 h 311"/>
                  <a:gd name="T18" fmla="*/ 149 w 342"/>
                  <a:gd name="T19" fmla="*/ 98 h 311"/>
                  <a:gd name="T20" fmla="*/ 137 w 342"/>
                  <a:gd name="T21" fmla="*/ 106 h 311"/>
                  <a:gd name="T22" fmla="*/ 127 w 342"/>
                  <a:gd name="T23" fmla="*/ 116 h 311"/>
                  <a:gd name="T24" fmla="*/ 116 w 342"/>
                  <a:gd name="T25" fmla="*/ 126 h 311"/>
                  <a:gd name="T26" fmla="*/ 106 w 342"/>
                  <a:gd name="T27" fmla="*/ 136 h 311"/>
                  <a:gd name="T28" fmla="*/ 86 w 342"/>
                  <a:gd name="T29" fmla="*/ 157 h 311"/>
                  <a:gd name="T30" fmla="*/ 68 w 342"/>
                  <a:gd name="T31" fmla="*/ 179 h 311"/>
                  <a:gd name="T32" fmla="*/ 63 w 342"/>
                  <a:gd name="T33" fmla="*/ 192 h 311"/>
                  <a:gd name="T34" fmla="*/ 56 w 342"/>
                  <a:gd name="T35" fmla="*/ 204 h 311"/>
                  <a:gd name="T36" fmla="*/ 46 w 342"/>
                  <a:gd name="T37" fmla="*/ 230 h 311"/>
                  <a:gd name="T38" fmla="*/ 35 w 342"/>
                  <a:gd name="T39" fmla="*/ 255 h 311"/>
                  <a:gd name="T40" fmla="*/ 33 w 342"/>
                  <a:gd name="T41" fmla="*/ 268 h 311"/>
                  <a:gd name="T42" fmla="*/ 33 w 342"/>
                  <a:gd name="T43" fmla="*/ 283 h 311"/>
                  <a:gd name="T44" fmla="*/ 30 w 342"/>
                  <a:gd name="T45" fmla="*/ 311 h 311"/>
                  <a:gd name="T46" fmla="*/ 0 w 342"/>
                  <a:gd name="T47" fmla="*/ 311 h 311"/>
                  <a:gd name="T48" fmla="*/ 2 w 342"/>
                  <a:gd name="T49" fmla="*/ 280 h 311"/>
                  <a:gd name="T50" fmla="*/ 2 w 342"/>
                  <a:gd name="T51" fmla="*/ 263 h 311"/>
                  <a:gd name="T52" fmla="*/ 7 w 342"/>
                  <a:gd name="T53" fmla="*/ 247 h 311"/>
                  <a:gd name="T54" fmla="*/ 15 w 342"/>
                  <a:gd name="T55" fmla="*/ 217 h 311"/>
                  <a:gd name="T56" fmla="*/ 28 w 342"/>
                  <a:gd name="T57" fmla="*/ 189 h 311"/>
                  <a:gd name="T58" fmla="*/ 35 w 342"/>
                  <a:gd name="T59" fmla="*/ 177 h 311"/>
                  <a:gd name="T60" fmla="*/ 46 w 342"/>
                  <a:gd name="T61" fmla="*/ 162 h 311"/>
                  <a:gd name="T62" fmla="*/ 63 w 342"/>
                  <a:gd name="T63" fmla="*/ 139 h 311"/>
                  <a:gd name="T64" fmla="*/ 84 w 342"/>
                  <a:gd name="T65" fmla="*/ 116 h 311"/>
                  <a:gd name="T66" fmla="*/ 94 w 342"/>
                  <a:gd name="T67" fmla="*/ 104 h 311"/>
                  <a:gd name="T68" fmla="*/ 106 w 342"/>
                  <a:gd name="T69" fmla="*/ 93 h 311"/>
                  <a:gd name="T70" fmla="*/ 119 w 342"/>
                  <a:gd name="T71" fmla="*/ 83 h 311"/>
                  <a:gd name="T72" fmla="*/ 132 w 342"/>
                  <a:gd name="T73" fmla="*/ 73 h 311"/>
                  <a:gd name="T74" fmla="*/ 144 w 342"/>
                  <a:gd name="T75" fmla="*/ 66 h 311"/>
                  <a:gd name="T76" fmla="*/ 157 w 342"/>
                  <a:gd name="T77" fmla="*/ 56 h 311"/>
                  <a:gd name="T78" fmla="*/ 187 w 342"/>
                  <a:gd name="T79" fmla="*/ 40 h 311"/>
                  <a:gd name="T80" fmla="*/ 215 w 342"/>
                  <a:gd name="T81" fmla="*/ 28 h 311"/>
                  <a:gd name="T82" fmla="*/ 246 w 342"/>
                  <a:gd name="T83" fmla="*/ 18 h 311"/>
                  <a:gd name="T84" fmla="*/ 276 w 342"/>
                  <a:gd name="T85" fmla="*/ 8 h 311"/>
                  <a:gd name="T86" fmla="*/ 307 w 342"/>
                  <a:gd name="T87" fmla="*/ 3 h 311"/>
                  <a:gd name="T88" fmla="*/ 324 w 342"/>
                  <a:gd name="T89" fmla="*/ 0 h 311"/>
                  <a:gd name="T90" fmla="*/ 340 w 342"/>
                  <a:gd name="T91" fmla="*/ 0 h 311"/>
                  <a:gd name="T92" fmla="*/ 342 w 342"/>
                  <a:gd name="T93" fmla="*/ 30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342" h="311">
                    <a:moveTo>
                      <a:pt x="342" y="30"/>
                    </a:moveTo>
                    <a:lnTo>
                      <a:pt x="329" y="30"/>
                    </a:lnTo>
                    <a:lnTo>
                      <a:pt x="314" y="33"/>
                    </a:lnTo>
                    <a:lnTo>
                      <a:pt x="284" y="38"/>
                    </a:lnTo>
                    <a:lnTo>
                      <a:pt x="256" y="45"/>
                    </a:lnTo>
                    <a:lnTo>
                      <a:pt x="228" y="56"/>
                    </a:lnTo>
                    <a:lnTo>
                      <a:pt x="200" y="68"/>
                    </a:lnTo>
                    <a:lnTo>
                      <a:pt x="175" y="83"/>
                    </a:lnTo>
                    <a:lnTo>
                      <a:pt x="162" y="91"/>
                    </a:lnTo>
                    <a:lnTo>
                      <a:pt x="149" y="98"/>
                    </a:lnTo>
                    <a:lnTo>
                      <a:pt x="137" y="106"/>
                    </a:lnTo>
                    <a:lnTo>
                      <a:pt x="127" y="116"/>
                    </a:lnTo>
                    <a:lnTo>
                      <a:pt x="116" y="126"/>
                    </a:lnTo>
                    <a:lnTo>
                      <a:pt x="106" y="136"/>
                    </a:lnTo>
                    <a:lnTo>
                      <a:pt x="86" y="157"/>
                    </a:lnTo>
                    <a:lnTo>
                      <a:pt x="68" y="179"/>
                    </a:lnTo>
                    <a:lnTo>
                      <a:pt x="63" y="192"/>
                    </a:lnTo>
                    <a:lnTo>
                      <a:pt x="56" y="204"/>
                    </a:lnTo>
                    <a:lnTo>
                      <a:pt x="46" y="230"/>
                    </a:lnTo>
                    <a:lnTo>
                      <a:pt x="35" y="255"/>
                    </a:lnTo>
                    <a:lnTo>
                      <a:pt x="33" y="268"/>
                    </a:lnTo>
                    <a:lnTo>
                      <a:pt x="33" y="283"/>
                    </a:lnTo>
                    <a:lnTo>
                      <a:pt x="30" y="311"/>
                    </a:lnTo>
                    <a:lnTo>
                      <a:pt x="0" y="311"/>
                    </a:lnTo>
                    <a:lnTo>
                      <a:pt x="2" y="280"/>
                    </a:lnTo>
                    <a:lnTo>
                      <a:pt x="2" y="263"/>
                    </a:lnTo>
                    <a:lnTo>
                      <a:pt x="7" y="247"/>
                    </a:lnTo>
                    <a:lnTo>
                      <a:pt x="15" y="217"/>
                    </a:lnTo>
                    <a:lnTo>
                      <a:pt x="28" y="189"/>
                    </a:lnTo>
                    <a:lnTo>
                      <a:pt x="35" y="177"/>
                    </a:lnTo>
                    <a:lnTo>
                      <a:pt x="46" y="162"/>
                    </a:lnTo>
                    <a:lnTo>
                      <a:pt x="63" y="139"/>
                    </a:lnTo>
                    <a:lnTo>
                      <a:pt x="84" y="116"/>
                    </a:lnTo>
                    <a:lnTo>
                      <a:pt x="94" y="104"/>
                    </a:lnTo>
                    <a:lnTo>
                      <a:pt x="106" y="93"/>
                    </a:lnTo>
                    <a:lnTo>
                      <a:pt x="119" y="83"/>
                    </a:lnTo>
                    <a:lnTo>
                      <a:pt x="132" y="73"/>
                    </a:lnTo>
                    <a:lnTo>
                      <a:pt x="144" y="66"/>
                    </a:lnTo>
                    <a:lnTo>
                      <a:pt x="157" y="56"/>
                    </a:lnTo>
                    <a:lnTo>
                      <a:pt x="187" y="40"/>
                    </a:lnTo>
                    <a:lnTo>
                      <a:pt x="215" y="28"/>
                    </a:lnTo>
                    <a:lnTo>
                      <a:pt x="246" y="18"/>
                    </a:lnTo>
                    <a:lnTo>
                      <a:pt x="276" y="8"/>
                    </a:lnTo>
                    <a:lnTo>
                      <a:pt x="307" y="3"/>
                    </a:lnTo>
                    <a:lnTo>
                      <a:pt x="324" y="0"/>
                    </a:lnTo>
                    <a:lnTo>
                      <a:pt x="340" y="0"/>
                    </a:lnTo>
                    <a:lnTo>
                      <a:pt x="342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8" name="Freeform 78"/>
              <p:cNvSpPr>
                <a:spLocks/>
              </p:cNvSpPr>
              <p:nvPr/>
            </p:nvSpPr>
            <p:spPr bwMode="auto">
              <a:xfrm>
                <a:off x="9507" y="1907"/>
                <a:ext cx="180" cy="161"/>
              </a:xfrm>
              <a:custGeom>
                <a:avLst/>
                <a:gdLst>
                  <a:gd name="T0" fmla="*/ 30 w 180"/>
                  <a:gd name="T1" fmla="*/ 0 h 161"/>
                  <a:gd name="T2" fmla="*/ 30 w 180"/>
                  <a:gd name="T3" fmla="*/ 15 h 161"/>
                  <a:gd name="T4" fmla="*/ 33 w 180"/>
                  <a:gd name="T5" fmla="*/ 27 h 161"/>
                  <a:gd name="T6" fmla="*/ 35 w 180"/>
                  <a:gd name="T7" fmla="*/ 37 h 161"/>
                  <a:gd name="T8" fmla="*/ 40 w 180"/>
                  <a:gd name="T9" fmla="*/ 50 h 161"/>
                  <a:gd name="T10" fmla="*/ 48 w 180"/>
                  <a:gd name="T11" fmla="*/ 60 h 161"/>
                  <a:gd name="T12" fmla="*/ 56 w 180"/>
                  <a:gd name="T13" fmla="*/ 70 h 161"/>
                  <a:gd name="T14" fmla="*/ 63 w 180"/>
                  <a:gd name="T15" fmla="*/ 80 h 161"/>
                  <a:gd name="T16" fmla="*/ 73 w 180"/>
                  <a:gd name="T17" fmla="*/ 88 h 161"/>
                  <a:gd name="T18" fmla="*/ 84 w 180"/>
                  <a:gd name="T19" fmla="*/ 95 h 161"/>
                  <a:gd name="T20" fmla="*/ 96 w 180"/>
                  <a:gd name="T21" fmla="*/ 103 h 161"/>
                  <a:gd name="T22" fmla="*/ 109 w 180"/>
                  <a:gd name="T23" fmla="*/ 111 h 161"/>
                  <a:gd name="T24" fmla="*/ 122 w 180"/>
                  <a:gd name="T25" fmla="*/ 116 h 161"/>
                  <a:gd name="T26" fmla="*/ 134 w 180"/>
                  <a:gd name="T27" fmla="*/ 121 h 161"/>
                  <a:gd name="T28" fmla="*/ 149 w 180"/>
                  <a:gd name="T29" fmla="*/ 123 h 161"/>
                  <a:gd name="T30" fmla="*/ 165 w 180"/>
                  <a:gd name="T31" fmla="*/ 128 h 161"/>
                  <a:gd name="T32" fmla="*/ 180 w 180"/>
                  <a:gd name="T33" fmla="*/ 131 h 161"/>
                  <a:gd name="T34" fmla="*/ 175 w 180"/>
                  <a:gd name="T35" fmla="*/ 161 h 161"/>
                  <a:gd name="T36" fmla="*/ 160 w 180"/>
                  <a:gd name="T37" fmla="*/ 159 h 161"/>
                  <a:gd name="T38" fmla="*/ 142 w 180"/>
                  <a:gd name="T39" fmla="*/ 154 h 161"/>
                  <a:gd name="T40" fmla="*/ 127 w 180"/>
                  <a:gd name="T41" fmla="*/ 148 h 161"/>
                  <a:gd name="T42" fmla="*/ 111 w 180"/>
                  <a:gd name="T43" fmla="*/ 143 h 161"/>
                  <a:gd name="T44" fmla="*/ 96 w 180"/>
                  <a:gd name="T45" fmla="*/ 136 h 161"/>
                  <a:gd name="T46" fmla="*/ 81 w 180"/>
                  <a:gd name="T47" fmla="*/ 128 h 161"/>
                  <a:gd name="T48" fmla="*/ 68 w 180"/>
                  <a:gd name="T49" fmla="*/ 121 h 161"/>
                  <a:gd name="T50" fmla="*/ 53 w 180"/>
                  <a:gd name="T51" fmla="*/ 111 h 161"/>
                  <a:gd name="T52" fmla="*/ 43 w 180"/>
                  <a:gd name="T53" fmla="*/ 101 h 161"/>
                  <a:gd name="T54" fmla="*/ 33 w 180"/>
                  <a:gd name="T55" fmla="*/ 90 h 161"/>
                  <a:gd name="T56" fmla="*/ 23 w 180"/>
                  <a:gd name="T57" fmla="*/ 78 h 161"/>
                  <a:gd name="T58" fmla="*/ 15 w 180"/>
                  <a:gd name="T59" fmla="*/ 63 h 161"/>
                  <a:gd name="T60" fmla="*/ 7 w 180"/>
                  <a:gd name="T61" fmla="*/ 50 h 161"/>
                  <a:gd name="T62" fmla="*/ 2 w 180"/>
                  <a:gd name="T63" fmla="*/ 32 h 161"/>
                  <a:gd name="T64" fmla="*/ 0 w 180"/>
                  <a:gd name="T65" fmla="*/ 17 h 161"/>
                  <a:gd name="T66" fmla="*/ 0 w 180"/>
                  <a:gd name="T67" fmla="*/ 0 h 161"/>
                  <a:gd name="T68" fmla="*/ 30 w 180"/>
                  <a:gd name="T69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0" h="161">
                    <a:moveTo>
                      <a:pt x="30" y="0"/>
                    </a:moveTo>
                    <a:lnTo>
                      <a:pt x="30" y="15"/>
                    </a:lnTo>
                    <a:lnTo>
                      <a:pt x="33" y="27"/>
                    </a:lnTo>
                    <a:lnTo>
                      <a:pt x="35" y="37"/>
                    </a:lnTo>
                    <a:lnTo>
                      <a:pt x="40" y="50"/>
                    </a:lnTo>
                    <a:lnTo>
                      <a:pt x="48" y="60"/>
                    </a:lnTo>
                    <a:lnTo>
                      <a:pt x="56" y="70"/>
                    </a:lnTo>
                    <a:lnTo>
                      <a:pt x="63" y="80"/>
                    </a:lnTo>
                    <a:lnTo>
                      <a:pt x="73" y="88"/>
                    </a:lnTo>
                    <a:lnTo>
                      <a:pt x="84" y="95"/>
                    </a:lnTo>
                    <a:lnTo>
                      <a:pt x="96" y="103"/>
                    </a:lnTo>
                    <a:lnTo>
                      <a:pt x="109" y="111"/>
                    </a:lnTo>
                    <a:lnTo>
                      <a:pt x="122" y="116"/>
                    </a:lnTo>
                    <a:lnTo>
                      <a:pt x="134" y="121"/>
                    </a:lnTo>
                    <a:lnTo>
                      <a:pt x="149" y="123"/>
                    </a:lnTo>
                    <a:lnTo>
                      <a:pt x="165" y="128"/>
                    </a:lnTo>
                    <a:lnTo>
                      <a:pt x="180" y="131"/>
                    </a:lnTo>
                    <a:lnTo>
                      <a:pt x="175" y="161"/>
                    </a:lnTo>
                    <a:lnTo>
                      <a:pt x="160" y="159"/>
                    </a:lnTo>
                    <a:lnTo>
                      <a:pt x="142" y="154"/>
                    </a:lnTo>
                    <a:lnTo>
                      <a:pt x="127" y="148"/>
                    </a:lnTo>
                    <a:lnTo>
                      <a:pt x="111" y="143"/>
                    </a:lnTo>
                    <a:lnTo>
                      <a:pt x="96" y="136"/>
                    </a:lnTo>
                    <a:lnTo>
                      <a:pt x="81" y="128"/>
                    </a:lnTo>
                    <a:lnTo>
                      <a:pt x="68" y="121"/>
                    </a:lnTo>
                    <a:lnTo>
                      <a:pt x="53" y="111"/>
                    </a:lnTo>
                    <a:lnTo>
                      <a:pt x="43" y="101"/>
                    </a:lnTo>
                    <a:lnTo>
                      <a:pt x="33" y="90"/>
                    </a:lnTo>
                    <a:lnTo>
                      <a:pt x="23" y="78"/>
                    </a:lnTo>
                    <a:lnTo>
                      <a:pt x="15" y="63"/>
                    </a:lnTo>
                    <a:lnTo>
                      <a:pt x="7" y="50"/>
                    </a:lnTo>
                    <a:lnTo>
                      <a:pt x="2" y="32"/>
                    </a:lnTo>
                    <a:lnTo>
                      <a:pt x="0" y="17"/>
                    </a:ln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59" name="Freeform 79"/>
              <p:cNvSpPr>
                <a:spLocks/>
              </p:cNvSpPr>
              <p:nvPr/>
            </p:nvSpPr>
            <p:spPr bwMode="auto">
              <a:xfrm>
                <a:off x="9507" y="1907"/>
                <a:ext cx="30" cy="1"/>
              </a:xfrm>
              <a:custGeom>
                <a:avLst/>
                <a:gdLst>
                  <a:gd name="T0" fmla="*/ 0 w 30"/>
                  <a:gd name="T1" fmla="*/ 30 w 30"/>
                  <a:gd name="T2" fmla="*/ 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0" y="0"/>
                    </a:move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0" name="Freeform 80"/>
              <p:cNvSpPr>
                <a:spLocks/>
              </p:cNvSpPr>
              <p:nvPr/>
            </p:nvSpPr>
            <p:spPr bwMode="auto">
              <a:xfrm>
                <a:off x="9575" y="2048"/>
                <a:ext cx="125" cy="389"/>
              </a:xfrm>
              <a:custGeom>
                <a:avLst/>
                <a:gdLst>
                  <a:gd name="T0" fmla="*/ 125 w 125"/>
                  <a:gd name="T1" fmla="*/ 10 h 389"/>
                  <a:gd name="T2" fmla="*/ 89 w 125"/>
                  <a:gd name="T3" fmla="*/ 108 h 389"/>
                  <a:gd name="T4" fmla="*/ 74 w 125"/>
                  <a:gd name="T5" fmla="*/ 154 h 389"/>
                  <a:gd name="T6" fmla="*/ 59 w 125"/>
                  <a:gd name="T7" fmla="*/ 199 h 389"/>
                  <a:gd name="T8" fmla="*/ 48 w 125"/>
                  <a:gd name="T9" fmla="*/ 242 h 389"/>
                  <a:gd name="T10" fmla="*/ 43 w 125"/>
                  <a:gd name="T11" fmla="*/ 265 h 389"/>
                  <a:gd name="T12" fmla="*/ 38 w 125"/>
                  <a:gd name="T13" fmla="*/ 288 h 389"/>
                  <a:gd name="T14" fmla="*/ 36 w 125"/>
                  <a:gd name="T15" fmla="*/ 310 h 389"/>
                  <a:gd name="T16" fmla="*/ 33 w 125"/>
                  <a:gd name="T17" fmla="*/ 336 h 389"/>
                  <a:gd name="T18" fmla="*/ 31 w 125"/>
                  <a:gd name="T19" fmla="*/ 361 h 389"/>
                  <a:gd name="T20" fmla="*/ 31 w 125"/>
                  <a:gd name="T21" fmla="*/ 389 h 389"/>
                  <a:gd name="T22" fmla="*/ 0 w 125"/>
                  <a:gd name="T23" fmla="*/ 389 h 389"/>
                  <a:gd name="T24" fmla="*/ 0 w 125"/>
                  <a:gd name="T25" fmla="*/ 361 h 389"/>
                  <a:gd name="T26" fmla="*/ 3 w 125"/>
                  <a:gd name="T27" fmla="*/ 333 h 389"/>
                  <a:gd name="T28" fmla="*/ 5 w 125"/>
                  <a:gd name="T29" fmla="*/ 308 h 389"/>
                  <a:gd name="T30" fmla="*/ 8 w 125"/>
                  <a:gd name="T31" fmla="*/ 283 h 389"/>
                  <a:gd name="T32" fmla="*/ 13 w 125"/>
                  <a:gd name="T33" fmla="*/ 260 h 389"/>
                  <a:gd name="T34" fmla="*/ 18 w 125"/>
                  <a:gd name="T35" fmla="*/ 235 h 389"/>
                  <a:gd name="T36" fmla="*/ 31 w 125"/>
                  <a:gd name="T37" fmla="*/ 189 h 389"/>
                  <a:gd name="T38" fmla="*/ 46 w 125"/>
                  <a:gd name="T39" fmla="*/ 146 h 389"/>
                  <a:gd name="T40" fmla="*/ 61 w 125"/>
                  <a:gd name="T41" fmla="*/ 98 h 389"/>
                  <a:gd name="T42" fmla="*/ 97 w 125"/>
                  <a:gd name="T43" fmla="*/ 0 h 389"/>
                  <a:gd name="T44" fmla="*/ 125 w 125"/>
                  <a:gd name="T45" fmla="*/ 10 h 3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25" h="389">
                    <a:moveTo>
                      <a:pt x="125" y="10"/>
                    </a:moveTo>
                    <a:lnTo>
                      <a:pt x="89" y="108"/>
                    </a:lnTo>
                    <a:lnTo>
                      <a:pt x="74" y="154"/>
                    </a:lnTo>
                    <a:lnTo>
                      <a:pt x="59" y="199"/>
                    </a:lnTo>
                    <a:lnTo>
                      <a:pt x="48" y="242"/>
                    </a:lnTo>
                    <a:lnTo>
                      <a:pt x="43" y="265"/>
                    </a:lnTo>
                    <a:lnTo>
                      <a:pt x="38" y="288"/>
                    </a:lnTo>
                    <a:lnTo>
                      <a:pt x="36" y="310"/>
                    </a:lnTo>
                    <a:lnTo>
                      <a:pt x="33" y="336"/>
                    </a:lnTo>
                    <a:lnTo>
                      <a:pt x="31" y="361"/>
                    </a:lnTo>
                    <a:lnTo>
                      <a:pt x="31" y="389"/>
                    </a:lnTo>
                    <a:lnTo>
                      <a:pt x="0" y="389"/>
                    </a:lnTo>
                    <a:lnTo>
                      <a:pt x="0" y="361"/>
                    </a:lnTo>
                    <a:lnTo>
                      <a:pt x="3" y="333"/>
                    </a:lnTo>
                    <a:lnTo>
                      <a:pt x="5" y="308"/>
                    </a:lnTo>
                    <a:lnTo>
                      <a:pt x="8" y="283"/>
                    </a:lnTo>
                    <a:lnTo>
                      <a:pt x="13" y="260"/>
                    </a:lnTo>
                    <a:lnTo>
                      <a:pt x="18" y="235"/>
                    </a:lnTo>
                    <a:lnTo>
                      <a:pt x="31" y="189"/>
                    </a:lnTo>
                    <a:lnTo>
                      <a:pt x="46" y="146"/>
                    </a:lnTo>
                    <a:lnTo>
                      <a:pt x="61" y="98"/>
                    </a:lnTo>
                    <a:lnTo>
                      <a:pt x="97" y="0"/>
                    </a:lnTo>
                    <a:lnTo>
                      <a:pt x="125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1" name="Freeform 81"/>
              <p:cNvSpPr>
                <a:spLocks/>
              </p:cNvSpPr>
              <p:nvPr/>
            </p:nvSpPr>
            <p:spPr bwMode="auto">
              <a:xfrm>
                <a:off x="9672" y="2038"/>
                <a:ext cx="33" cy="30"/>
              </a:xfrm>
              <a:custGeom>
                <a:avLst/>
                <a:gdLst>
                  <a:gd name="T0" fmla="*/ 15 w 33"/>
                  <a:gd name="T1" fmla="*/ 0 h 30"/>
                  <a:gd name="T2" fmla="*/ 33 w 33"/>
                  <a:gd name="T3" fmla="*/ 2 h 30"/>
                  <a:gd name="T4" fmla="*/ 28 w 33"/>
                  <a:gd name="T5" fmla="*/ 20 h 30"/>
                  <a:gd name="T6" fmla="*/ 0 w 33"/>
                  <a:gd name="T7" fmla="*/ 10 h 30"/>
                  <a:gd name="T8" fmla="*/ 10 w 33"/>
                  <a:gd name="T9" fmla="*/ 30 h 30"/>
                  <a:gd name="T10" fmla="*/ 15 w 33"/>
                  <a:gd name="T1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0">
                    <a:moveTo>
                      <a:pt x="15" y="0"/>
                    </a:moveTo>
                    <a:lnTo>
                      <a:pt x="33" y="2"/>
                    </a:lnTo>
                    <a:lnTo>
                      <a:pt x="28" y="20"/>
                    </a:lnTo>
                    <a:lnTo>
                      <a:pt x="0" y="10"/>
                    </a:lnTo>
                    <a:lnTo>
                      <a:pt x="10" y="3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2" name="Freeform 82"/>
              <p:cNvSpPr>
                <a:spLocks/>
              </p:cNvSpPr>
              <p:nvPr/>
            </p:nvSpPr>
            <p:spPr bwMode="auto">
              <a:xfrm>
                <a:off x="9575" y="2437"/>
                <a:ext cx="226" cy="368"/>
              </a:xfrm>
              <a:custGeom>
                <a:avLst/>
                <a:gdLst>
                  <a:gd name="T0" fmla="*/ 31 w 226"/>
                  <a:gd name="T1" fmla="*/ 0 h 368"/>
                  <a:gd name="T2" fmla="*/ 31 w 226"/>
                  <a:gd name="T3" fmla="*/ 30 h 368"/>
                  <a:gd name="T4" fmla="*/ 33 w 226"/>
                  <a:gd name="T5" fmla="*/ 60 h 368"/>
                  <a:gd name="T6" fmla="*/ 36 w 226"/>
                  <a:gd name="T7" fmla="*/ 91 h 368"/>
                  <a:gd name="T8" fmla="*/ 41 w 226"/>
                  <a:gd name="T9" fmla="*/ 121 h 368"/>
                  <a:gd name="T10" fmla="*/ 46 w 226"/>
                  <a:gd name="T11" fmla="*/ 149 h 368"/>
                  <a:gd name="T12" fmla="*/ 54 w 226"/>
                  <a:gd name="T13" fmla="*/ 176 h 368"/>
                  <a:gd name="T14" fmla="*/ 64 w 226"/>
                  <a:gd name="T15" fmla="*/ 204 h 368"/>
                  <a:gd name="T16" fmla="*/ 74 w 226"/>
                  <a:gd name="T17" fmla="*/ 229 h 368"/>
                  <a:gd name="T18" fmla="*/ 87 w 226"/>
                  <a:gd name="T19" fmla="*/ 255 h 368"/>
                  <a:gd name="T20" fmla="*/ 94 w 226"/>
                  <a:gd name="T21" fmla="*/ 262 h 368"/>
                  <a:gd name="T22" fmla="*/ 102 w 226"/>
                  <a:gd name="T23" fmla="*/ 272 h 368"/>
                  <a:gd name="T24" fmla="*/ 117 w 226"/>
                  <a:gd name="T25" fmla="*/ 293 h 368"/>
                  <a:gd name="T26" fmla="*/ 125 w 226"/>
                  <a:gd name="T27" fmla="*/ 300 h 368"/>
                  <a:gd name="T28" fmla="*/ 135 w 226"/>
                  <a:gd name="T29" fmla="*/ 308 h 368"/>
                  <a:gd name="T30" fmla="*/ 155 w 226"/>
                  <a:gd name="T31" fmla="*/ 320 h 368"/>
                  <a:gd name="T32" fmla="*/ 165 w 226"/>
                  <a:gd name="T33" fmla="*/ 325 h 368"/>
                  <a:gd name="T34" fmla="*/ 175 w 226"/>
                  <a:gd name="T35" fmla="*/ 330 h 368"/>
                  <a:gd name="T36" fmla="*/ 188 w 226"/>
                  <a:gd name="T37" fmla="*/ 333 h 368"/>
                  <a:gd name="T38" fmla="*/ 201 w 226"/>
                  <a:gd name="T39" fmla="*/ 335 h 368"/>
                  <a:gd name="T40" fmla="*/ 213 w 226"/>
                  <a:gd name="T41" fmla="*/ 335 h 368"/>
                  <a:gd name="T42" fmla="*/ 226 w 226"/>
                  <a:gd name="T43" fmla="*/ 338 h 368"/>
                  <a:gd name="T44" fmla="*/ 226 w 226"/>
                  <a:gd name="T45" fmla="*/ 368 h 368"/>
                  <a:gd name="T46" fmla="*/ 211 w 226"/>
                  <a:gd name="T47" fmla="*/ 366 h 368"/>
                  <a:gd name="T48" fmla="*/ 196 w 226"/>
                  <a:gd name="T49" fmla="*/ 366 h 368"/>
                  <a:gd name="T50" fmla="*/ 180 w 226"/>
                  <a:gd name="T51" fmla="*/ 363 h 368"/>
                  <a:gd name="T52" fmla="*/ 168 w 226"/>
                  <a:gd name="T53" fmla="*/ 358 h 368"/>
                  <a:gd name="T54" fmla="*/ 152 w 226"/>
                  <a:gd name="T55" fmla="*/ 353 h 368"/>
                  <a:gd name="T56" fmla="*/ 140 w 226"/>
                  <a:gd name="T57" fmla="*/ 346 h 368"/>
                  <a:gd name="T58" fmla="*/ 117 w 226"/>
                  <a:gd name="T59" fmla="*/ 333 h 368"/>
                  <a:gd name="T60" fmla="*/ 107 w 226"/>
                  <a:gd name="T61" fmla="*/ 323 h 368"/>
                  <a:gd name="T62" fmla="*/ 97 w 226"/>
                  <a:gd name="T63" fmla="*/ 313 h 368"/>
                  <a:gd name="T64" fmla="*/ 76 w 226"/>
                  <a:gd name="T65" fmla="*/ 293 h 368"/>
                  <a:gd name="T66" fmla="*/ 69 w 226"/>
                  <a:gd name="T67" fmla="*/ 280 h 368"/>
                  <a:gd name="T68" fmla="*/ 61 w 226"/>
                  <a:gd name="T69" fmla="*/ 267 h 368"/>
                  <a:gd name="T70" fmla="*/ 48 w 226"/>
                  <a:gd name="T71" fmla="*/ 242 h 368"/>
                  <a:gd name="T72" fmla="*/ 36 w 226"/>
                  <a:gd name="T73" fmla="*/ 214 h 368"/>
                  <a:gd name="T74" fmla="*/ 26 w 226"/>
                  <a:gd name="T75" fmla="*/ 186 h 368"/>
                  <a:gd name="T76" fmla="*/ 18 w 226"/>
                  <a:gd name="T77" fmla="*/ 156 h 368"/>
                  <a:gd name="T78" fmla="*/ 10 w 226"/>
                  <a:gd name="T79" fmla="*/ 126 h 368"/>
                  <a:gd name="T80" fmla="*/ 5 w 226"/>
                  <a:gd name="T81" fmla="*/ 93 h 368"/>
                  <a:gd name="T82" fmla="*/ 3 w 226"/>
                  <a:gd name="T83" fmla="*/ 63 h 368"/>
                  <a:gd name="T84" fmla="*/ 0 w 226"/>
                  <a:gd name="T85" fmla="*/ 32 h 368"/>
                  <a:gd name="T86" fmla="*/ 0 w 226"/>
                  <a:gd name="T87" fmla="*/ 2 h 368"/>
                  <a:gd name="T88" fmla="*/ 31 w 226"/>
                  <a:gd name="T89" fmla="*/ 0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26" h="368">
                    <a:moveTo>
                      <a:pt x="31" y="0"/>
                    </a:moveTo>
                    <a:lnTo>
                      <a:pt x="31" y="30"/>
                    </a:lnTo>
                    <a:lnTo>
                      <a:pt x="33" y="60"/>
                    </a:lnTo>
                    <a:lnTo>
                      <a:pt x="36" y="91"/>
                    </a:lnTo>
                    <a:lnTo>
                      <a:pt x="41" y="121"/>
                    </a:lnTo>
                    <a:lnTo>
                      <a:pt x="46" y="149"/>
                    </a:lnTo>
                    <a:lnTo>
                      <a:pt x="54" y="176"/>
                    </a:lnTo>
                    <a:lnTo>
                      <a:pt x="64" y="204"/>
                    </a:lnTo>
                    <a:lnTo>
                      <a:pt x="74" y="229"/>
                    </a:lnTo>
                    <a:lnTo>
                      <a:pt x="87" y="255"/>
                    </a:lnTo>
                    <a:lnTo>
                      <a:pt x="94" y="262"/>
                    </a:lnTo>
                    <a:lnTo>
                      <a:pt x="102" y="272"/>
                    </a:lnTo>
                    <a:lnTo>
                      <a:pt x="117" y="293"/>
                    </a:lnTo>
                    <a:lnTo>
                      <a:pt x="125" y="300"/>
                    </a:lnTo>
                    <a:lnTo>
                      <a:pt x="135" y="308"/>
                    </a:lnTo>
                    <a:lnTo>
                      <a:pt x="155" y="320"/>
                    </a:lnTo>
                    <a:lnTo>
                      <a:pt x="165" y="325"/>
                    </a:lnTo>
                    <a:lnTo>
                      <a:pt x="175" y="330"/>
                    </a:lnTo>
                    <a:lnTo>
                      <a:pt x="188" y="333"/>
                    </a:lnTo>
                    <a:lnTo>
                      <a:pt x="201" y="335"/>
                    </a:lnTo>
                    <a:lnTo>
                      <a:pt x="213" y="335"/>
                    </a:lnTo>
                    <a:lnTo>
                      <a:pt x="226" y="338"/>
                    </a:lnTo>
                    <a:lnTo>
                      <a:pt x="226" y="368"/>
                    </a:lnTo>
                    <a:lnTo>
                      <a:pt x="211" y="366"/>
                    </a:lnTo>
                    <a:lnTo>
                      <a:pt x="196" y="366"/>
                    </a:lnTo>
                    <a:lnTo>
                      <a:pt x="180" y="363"/>
                    </a:lnTo>
                    <a:lnTo>
                      <a:pt x="168" y="358"/>
                    </a:lnTo>
                    <a:lnTo>
                      <a:pt x="152" y="353"/>
                    </a:lnTo>
                    <a:lnTo>
                      <a:pt x="140" y="346"/>
                    </a:lnTo>
                    <a:lnTo>
                      <a:pt x="117" y="333"/>
                    </a:lnTo>
                    <a:lnTo>
                      <a:pt x="107" y="323"/>
                    </a:lnTo>
                    <a:lnTo>
                      <a:pt x="97" y="313"/>
                    </a:lnTo>
                    <a:lnTo>
                      <a:pt x="76" y="293"/>
                    </a:lnTo>
                    <a:lnTo>
                      <a:pt x="69" y="280"/>
                    </a:lnTo>
                    <a:lnTo>
                      <a:pt x="61" y="267"/>
                    </a:lnTo>
                    <a:lnTo>
                      <a:pt x="48" y="242"/>
                    </a:lnTo>
                    <a:lnTo>
                      <a:pt x="36" y="214"/>
                    </a:lnTo>
                    <a:lnTo>
                      <a:pt x="26" y="186"/>
                    </a:lnTo>
                    <a:lnTo>
                      <a:pt x="18" y="156"/>
                    </a:lnTo>
                    <a:lnTo>
                      <a:pt x="10" y="126"/>
                    </a:lnTo>
                    <a:lnTo>
                      <a:pt x="5" y="93"/>
                    </a:lnTo>
                    <a:lnTo>
                      <a:pt x="3" y="63"/>
                    </a:lnTo>
                    <a:lnTo>
                      <a:pt x="0" y="32"/>
                    </a:lnTo>
                    <a:lnTo>
                      <a:pt x="0" y="2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3" name="Freeform 83"/>
              <p:cNvSpPr>
                <a:spLocks/>
              </p:cNvSpPr>
              <p:nvPr/>
            </p:nvSpPr>
            <p:spPr bwMode="auto">
              <a:xfrm>
                <a:off x="9575" y="2437"/>
                <a:ext cx="31" cy="2"/>
              </a:xfrm>
              <a:custGeom>
                <a:avLst/>
                <a:gdLst>
                  <a:gd name="T0" fmla="*/ 0 w 31"/>
                  <a:gd name="T1" fmla="*/ 0 h 2"/>
                  <a:gd name="T2" fmla="*/ 0 w 31"/>
                  <a:gd name="T3" fmla="*/ 2 h 2"/>
                  <a:gd name="T4" fmla="*/ 31 w 31"/>
                  <a:gd name="T5" fmla="*/ 0 h 2"/>
                  <a:gd name="T6" fmla="*/ 0 w 3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1" h="2">
                    <a:moveTo>
                      <a:pt x="0" y="0"/>
                    </a:moveTo>
                    <a:lnTo>
                      <a:pt x="0" y="2"/>
                    </a:lnTo>
                    <a:lnTo>
                      <a:pt x="3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4" name="Freeform 84"/>
              <p:cNvSpPr>
                <a:spLocks/>
              </p:cNvSpPr>
              <p:nvPr/>
            </p:nvSpPr>
            <p:spPr bwMode="auto">
              <a:xfrm>
                <a:off x="9801" y="2305"/>
                <a:ext cx="634" cy="500"/>
              </a:xfrm>
              <a:custGeom>
                <a:avLst/>
                <a:gdLst>
                  <a:gd name="T0" fmla="*/ 0 w 634"/>
                  <a:gd name="T1" fmla="*/ 470 h 500"/>
                  <a:gd name="T2" fmla="*/ 28 w 634"/>
                  <a:gd name="T3" fmla="*/ 467 h 500"/>
                  <a:gd name="T4" fmla="*/ 56 w 634"/>
                  <a:gd name="T5" fmla="*/ 467 h 500"/>
                  <a:gd name="T6" fmla="*/ 81 w 634"/>
                  <a:gd name="T7" fmla="*/ 465 h 500"/>
                  <a:gd name="T8" fmla="*/ 106 w 634"/>
                  <a:gd name="T9" fmla="*/ 460 h 500"/>
                  <a:gd name="T10" fmla="*/ 129 w 634"/>
                  <a:gd name="T11" fmla="*/ 455 h 500"/>
                  <a:gd name="T12" fmla="*/ 155 w 634"/>
                  <a:gd name="T13" fmla="*/ 450 h 500"/>
                  <a:gd name="T14" fmla="*/ 177 w 634"/>
                  <a:gd name="T15" fmla="*/ 442 h 500"/>
                  <a:gd name="T16" fmla="*/ 200 w 634"/>
                  <a:gd name="T17" fmla="*/ 435 h 500"/>
                  <a:gd name="T18" fmla="*/ 221 w 634"/>
                  <a:gd name="T19" fmla="*/ 425 h 500"/>
                  <a:gd name="T20" fmla="*/ 241 w 634"/>
                  <a:gd name="T21" fmla="*/ 414 h 500"/>
                  <a:gd name="T22" fmla="*/ 284 w 634"/>
                  <a:gd name="T23" fmla="*/ 392 h 500"/>
                  <a:gd name="T24" fmla="*/ 322 w 634"/>
                  <a:gd name="T25" fmla="*/ 364 h 500"/>
                  <a:gd name="T26" fmla="*/ 340 w 634"/>
                  <a:gd name="T27" fmla="*/ 351 h 500"/>
                  <a:gd name="T28" fmla="*/ 357 w 634"/>
                  <a:gd name="T29" fmla="*/ 336 h 500"/>
                  <a:gd name="T30" fmla="*/ 393 w 634"/>
                  <a:gd name="T31" fmla="*/ 301 h 500"/>
                  <a:gd name="T32" fmla="*/ 426 w 634"/>
                  <a:gd name="T33" fmla="*/ 265 h 500"/>
                  <a:gd name="T34" fmla="*/ 459 w 634"/>
                  <a:gd name="T35" fmla="*/ 228 h 500"/>
                  <a:gd name="T36" fmla="*/ 492 w 634"/>
                  <a:gd name="T37" fmla="*/ 187 h 500"/>
                  <a:gd name="T38" fmla="*/ 520 w 634"/>
                  <a:gd name="T39" fmla="*/ 142 h 500"/>
                  <a:gd name="T40" fmla="*/ 550 w 634"/>
                  <a:gd name="T41" fmla="*/ 96 h 500"/>
                  <a:gd name="T42" fmla="*/ 578 w 634"/>
                  <a:gd name="T43" fmla="*/ 51 h 500"/>
                  <a:gd name="T44" fmla="*/ 606 w 634"/>
                  <a:gd name="T45" fmla="*/ 0 h 500"/>
                  <a:gd name="T46" fmla="*/ 634 w 634"/>
                  <a:gd name="T47" fmla="*/ 16 h 500"/>
                  <a:gd name="T48" fmla="*/ 603 w 634"/>
                  <a:gd name="T49" fmla="*/ 66 h 500"/>
                  <a:gd name="T50" fmla="*/ 576 w 634"/>
                  <a:gd name="T51" fmla="*/ 114 h 500"/>
                  <a:gd name="T52" fmla="*/ 545 w 634"/>
                  <a:gd name="T53" fmla="*/ 159 h 500"/>
                  <a:gd name="T54" fmla="*/ 515 w 634"/>
                  <a:gd name="T55" fmla="*/ 205 h 500"/>
                  <a:gd name="T56" fmla="*/ 482 w 634"/>
                  <a:gd name="T57" fmla="*/ 248 h 500"/>
                  <a:gd name="T58" fmla="*/ 449 w 634"/>
                  <a:gd name="T59" fmla="*/ 286 h 500"/>
                  <a:gd name="T60" fmla="*/ 416 w 634"/>
                  <a:gd name="T61" fmla="*/ 324 h 500"/>
                  <a:gd name="T62" fmla="*/ 378 w 634"/>
                  <a:gd name="T63" fmla="*/ 356 h 500"/>
                  <a:gd name="T64" fmla="*/ 360 w 634"/>
                  <a:gd name="T65" fmla="*/ 374 h 500"/>
                  <a:gd name="T66" fmla="*/ 340 w 634"/>
                  <a:gd name="T67" fmla="*/ 389 h 500"/>
                  <a:gd name="T68" fmla="*/ 299 w 634"/>
                  <a:gd name="T69" fmla="*/ 417 h 500"/>
                  <a:gd name="T70" fmla="*/ 256 w 634"/>
                  <a:gd name="T71" fmla="*/ 440 h 500"/>
                  <a:gd name="T72" fmla="*/ 233 w 634"/>
                  <a:gd name="T73" fmla="*/ 452 h 500"/>
                  <a:gd name="T74" fmla="*/ 210 w 634"/>
                  <a:gd name="T75" fmla="*/ 462 h 500"/>
                  <a:gd name="T76" fmla="*/ 188 w 634"/>
                  <a:gd name="T77" fmla="*/ 470 h 500"/>
                  <a:gd name="T78" fmla="*/ 162 w 634"/>
                  <a:gd name="T79" fmla="*/ 478 h 500"/>
                  <a:gd name="T80" fmla="*/ 137 w 634"/>
                  <a:gd name="T81" fmla="*/ 485 h 500"/>
                  <a:gd name="T82" fmla="*/ 112 w 634"/>
                  <a:gd name="T83" fmla="*/ 490 h 500"/>
                  <a:gd name="T84" fmla="*/ 84 w 634"/>
                  <a:gd name="T85" fmla="*/ 495 h 500"/>
                  <a:gd name="T86" fmla="*/ 58 w 634"/>
                  <a:gd name="T87" fmla="*/ 498 h 500"/>
                  <a:gd name="T88" fmla="*/ 30 w 634"/>
                  <a:gd name="T89" fmla="*/ 498 h 500"/>
                  <a:gd name="T90" fmla="*/ 0 w 634"/>
                  <a:gd name="T91" fmla="*/ 500 h 500"/>
                  <a:gd name="T92" fmla="*/ 0 w 634"/>
                  <a:gd name="T93" fmla="*/ 470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34" h="500">
                    <a:moveTo>
                      <a:pt x="0" y="470"/>
                    </a:moveTo>
                    <a:lnTo>
                      <a:pt x="28" y="467"/>
                    </a:lnTo>
                    <a:lnTo>
                      <a:pt x="56" y="467"/>
                    </a:lnTo>
                    <a:lnTo>
                      <a:pt x="81" y="465"/>
                    </a:lnTo>
                    <a:lnTo>
                      <a:pt x="106" y="460"/>
                    </a:lnTo>
                    <a:lnTo>
                      <a:pt x="129" y="455"/>
                    </a:lnTo>
                    <a:lnTo>
                      <a:pt x="155" y="450"/>
                    </a:lnTo>
                    <a:lnTo>
                      <a:pt x="177" y="442"/>
                    </a:lnTo>
                    <a:lnTo>
                      <a:pt x="200" y="435"/>
                    </a:lnTo>
                    <a:lnTo>
                      <a:pt x="221" y="425"/>
                    </a:lnTo>
                    <a:lnTo>
                      <a:pt x="241" y="414"/>
                    </a:lnTo>
                    <a:lnTo>
                      <a:pt x="284" y="392"/>
                    </a:lnTo>
                    <a:lnTo>
                      <a:pt x="322" y="364"/>
                    </a:lnTo>
                    <a:lnTo>
                      <a:pt x="340" y="351"/>
                    </a:lnTo>
                    <a:lnTo>
                      <a:pt x="357" y="336"/>
                    </a:lnTo>
                    <a:lnTo>
                      <a:pt x="393" y="301"/>
                    </a:lnTo>
                    <a:lnTo>
                      <a:pt x="426" y="265"/>
                    </a:lnTo>
                    <a:lnTo>
                      <a:pt x="459" y="228"/>
                    </a:lnTo>
                    <a:lnTo>
                      <a:pt x="492" y="187"/>
                    </a:lnTo>
                    <a:lnTo>
                      <a:pt x="520" y="142"/>
                    </a:lnTo>
                    <a:lnTo>
                      <a:pt x="550" y="96"/>
                    </a:lnTo>
                    <a:lnTo>
                      <a:pt x="578" y="51"/>
                    </a:lnTo>
                    <a:lnTo>
                      <a:pt x="606" y="0"/>
                    </a:lnTo>
                    <a:lnTo>
                      <a:pt x="634" y="16"/>
                    </a:lnTo>
                    <a:lnTo>
                      <a:pt x="603" y="66"/>
                    </a:lnTo>
                    <a:lnTo>
                      <a:pt x="576" y="114"/>
                    </a:lnTo>
                    <a:lnTo>
                      <a:pt x="545" y="159"/>
                    </a:lnTo>
                    <a:lnTo>
                      <a:pt x="515" y="205"/>
                    </a:lnTo>
                    <a:lnTo>
                      <a:pt x="482" y="248"/>
                    </a:lnTo>
                    <a:lnTo>
                      <a:pt x="449" y="286"/>
                    </a:lnTo>
                    <a:lnTo>
                      <a:pt x="416" y="324"/>
                    </a:lnTo>
                    <a:lnTo>
                      <a:pt x="378" y="356"/>
                    </a:lnTo>
                    <a:lnTo>
                      <a:pt x="360" y="374"/>
                    </a:lnTo>
                    <a:lnTo>
                      <a:pt x="340" y="389"/>
                    </a:lnTo>
                    <a:lnTo>
                      <a:pt x="299" y="417"/>
                    </a:lnTo>
                    <a:lnTo>
                      <a:pt x="256" y="440"/>
                    </a:lnTo>
                    <a:lnTo>
                      <a:pt x="233" y="452"/>
                    </a:lnTo>
                    <a:lnTo>
                      <a:pt x="210" y="462"/>
                    </a:lnTo>
                    <a:lnTo>
                      <a:pt x="188" y="470"/>
                    </a:lnTo>
                    <a:lnTo>
                      <a:pt x="162" y="478"/>
                    </a:lnTo>
                    <a:lnTo>
                      <a:pt x="137" y="485"/>
                    </a:lnTo>
                    <a:lnTo>
                      <a:pt x="112" y="490"/>
                    </a:lnTo>
                    <a:lnTo>
                      <a:pt x="84" y="495"/>
                    </a:lnTo>
                    <a:lnTo>
                      <a:pt x="58" y="498"/>
                    </a:lnTo>
                    <a:lnTo>
                      <a:pt x="30" y="498"/>
                    </a:lnTo>
                    <a:lnTo>
                      <a:pt x="0" y="500"/>
                    </a:lnTo>
                    <a:lnTo>
                      <a:pt x="0" y="47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5" name="Freeform 85"/>
              <p:cNvSpPr>
                <a:spLocks/>
              </p:cNvSpPr>
              <p:nvPr/>
            </p:nvSpPr>
            <p:spPr bwMode="auto">
              <a:xfrm>
                <a:off x="9801" y="2775"/>
                <a:ext cx="1" cy="30"/>
              </a:xfrm>
              <a:custGeom>
                <a:avLst/>
                <a:gdLst>
                  <a:gd name="T0" fmla="*/ 30 h 30"/>
                  <a:gd name="T1" fmla="*/ 0 h 30"/>
                  <a:gd name="T2" fmla="*/ 30 h 3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0">
                    <a:moveTo>
                      <a:pt x="0" y="30"/>
                    </a:moveTo>
                    <a:lnTo>
                      <a:pt x="0" y="0"/>
                    </a:lnTo>
                    <a:lnTo>
                      <a:pt x="0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6" name="Freeform 86"/>
              <p:cNvSpPr>
                <a:spLocks/>
              </p:cNvSpPr>
              <p:nvPr/>
            </p:nvSpPr>
            <p:spPr bwMode="auto">
              <a:xfrm>
                <a:off x="10407" y="1866"/>
                <a:ext cx="408" cy="455"/>
              </a:xfrm>
              <a:custGeom>
                <a:avLst/>
                <a:gdLst>
                  <a:gd name="T0" fmla="*/ 0 w 408"/>
                  <a:gd name="T1" fmla="*/ 439 h 455"/>
                  <a:gd name="T2" fmla="*/ 13 w 408"/>
                  <a:gd name="T3" fmla="*/ 422 h 455"/>
                  <a:gd name="T4" fmla="*/ 25 w 408"/>
                  <a:gd name="T5" fmla="*/ 404 h 455"/>
                  <a:gd name="T6" fmla="*/ 38 w 408"/>
                  <a:gd name="T7" fmla="*/ 386 h 455"/>
                  <a:gd name="T8" fmla="*/ 51 w 408"/>
                  <a:gd name="T9" fmla="*/ 371 h 455"/>
                  <a:gd name="T10" fmla="*/ 66 w 408"/>
                  <a:gd name="T11" fmla="*/ 356 h 455"/>
                  <a:gd name="T12" fmla="*/ 81 w 408"/>
                  <a:gd name="T13" fmla="*/ 341 h 455"/>
                  <a:gd name="T14" fmla="*/ 112 w 408"/>
                  <a:gd name="T15" fmla="*/ 316 h 455"/>
                  <a:gd name="T16" fmla="*/ 142 w 408"/>
                  <a:gd name="T17" fmla="*/ 290 h 455"/>
                  <a:gd name="T18" fmla="*/ 175 w 408"/>
                  <a:gd name="T19" fmla="*/ 268 h 455"/>
                  <a:gd name="T20" fmla="*/ 236 w 408"/>
                  <a:gd name="T21" fmla="*/ 225 h 455"/>
                  <a:gd name="T22" fmla="*/ 266 w 408"/>
                  <a:gd name="T23" fmla="*/ 202 h 455"/>
                  <a:gd name="T24" fmla="*/ 292 w 408"/>
                  <a:gd name="T25" fmla="*/ 179 h 455"/>
                  <a:gd name="T26" fmla="*/ 304 w 408"/>
                  <a:gd name="T27" fmla="*/ 167 h 455"/>
                  <a:gd name="T28" fmla="*/ 317 w 408"/>
                  <a:gd name="T29" fmla="*/ 157 h 455"/>
                  <a:gd name="T30" fmla="*/ 327 w 408"/>
                  <a:gd name="T31" fmla="*/ 144 h 455"/>
                  <a:gd name="T32" fmla="*/ 337 w 408"/>
                  <a:gd name="T33" fmla="*/ 131 h 455"/>
                  <a:gd name="T34" fmla="*/ 347 w 408"/>
                  <a:gd name="T35" fmla="*/ 116 h 455"/>
                  <a:gd name="T36" fmla="*/ 355 w 408"/>
                  <a:gd name="T37" fmla="*/ 104 h 455"/>
                  <a:gd name="T38" fmla="*/ 360 w 408"/>
                  <a:gd name="T39" fmla="*/ 88 h 455"/>
                  <a:gd name="T40" fmla="*/ 368 w 408"/>
                  <a:gd name="T41" fmla="*/ 73 h 455"/>
                  <a:gd name="T42" fmla="*/ 373 w 408"/>
                  <a:gd name="T43" fmla="*/ 56 h 455"/>
                  <a:gd name="T44" fmla="*/ 375 w 408"/>
                  <a:gd name="T45" fmla="*/ 41 h 455"/>
                  <a:gd name="T46" fmla="*/ 378 w 408"/>
                  <a:gd name="T47" fmla="*/ 20 h 455"/>
                  <a:gd name="T48" fmla="*/ 378 w 408"/>
                  <a:gd name="T49" fmla="*/ 0 h 455"/>
                  <a:gd name="T50" fmla="*/ 408 w 408"/>
                  <a:gd name="T51" fmla="*/ 3 h 455"/>
                  <a:gd name="T52" fmla="*/ 406 w 408"/>
                  <a:gd name="T53" fmla="*/ 25 h 455"/>
                  <a:gd name="T54" fmla="*/ 406 w 408"/>
                  <a:gd name="T55" fmla="*/ 46 h 455"/>
                  <a:gd name="T56" fmla="*/ 401 w 408"/>
                  <a:gd name="T57" fmla="*/ 63 h 455"/>
                  <a:gd name="T58" fmla="*/ 395 w 408"/>
                  <a:gd name="T59" fmla="*/ 83 h 455"/>
                  <a:gd name="T60" fmla="*/ 388 w 408"/>
                  <a:gd name="T61" fmla="*/ 101 h 455"/>
                  <a:gd name="T62" fmla="*/ 380 w 408"/>
                  <a:gd name="T63" fmla="*/ 119 h 455"/>
                  <a:gd name="T64" fmla="*/ 373 w 408"/>
                  <a:gd name="T65" fmla="*/ 134 h 455"/>
                  <a:gd name="T66" fmla="*/ 363 w 408"/>
                  <a:gd name="T67" fmla="*/ 149 h 455"/>
                  <a:gd name="T68" fmla="*/ 350 w 408"/>
                  <a:gd name="T69" fmla="*/ 164 h 455"/>
                  <a:gd name="T70" fmla="*/ 340 w 408"/>
                  <a:gd name="T71" fmla="*/ 177 h 455"/>
                  <a:gd name="T72" fmla="*/ 327 w 408"/>
                  <a:gd name="T73" fmla="*/ 189 h 455"/>
                  <a:gd name="T74" fmla="*/ 312 w 408"/>
                  <a:gd name="T75" fmla="*/ 202 h 455"/>
                  <a:gd name="T76" fmla="*/ 284 w 408"/>
                  <a:gd name="T77" fmla="*/ 225 h 455"/>
                  <a:gd name="T78" fmla="*/ 253 w 408"/>
                  <a:gd name="T79" fmla="*/ 248 h 455"/>
                  <a:gd name="T80" fmla="*/ 193 w 408"/>
                  <a:gd name="T81" fmla="*/ 293 h 455"/>
                  <a:gd name="T82" fmla="*/ 160 w 408"/>
                  <a:gd name="T83" fmla="*/ 316 h 455"/>
                  <a:gd name="T84" fmla="*/ 129 w 408"/>
                  <a:gd name="T85" fmla="*/ 338 h 455"/>
                  <a:gd name="T86" fmla="*/ 101 w 408"/>
                  <a:gd name="T87" fmla="*/ 364 h 455"/>
                  <a:gd name="T88" fmla="*/ 86 w 408"/>
                  <a:gd name="T89" fmla="*/ 376 h 455"/>
                  <a:gd name="T90" fmla="*/ 73 w 408"/>
                  <a:gd name="T91" fmla="*/ 391 h 455"/>
                  <a:gd name="T92" fmla="*/ 61 w 408"/>
                  <a:gd name="T93" fmla="*/ 407 h 455"/>
                  <a:gd name="T94" fmla="*/ 48 w 408"/>
                  <a:gd name="T95" fmla="*/ 422 h 455"/>
                  <a:gd name="T96" fmla="*/ 38 w 408"/>
                  <a:gd name="T97" fmla="*/ 439 h 455"/>
                  <a:gd name="T98" fmla="*/ 28 w 408"/>
                  <a:gd name="T99" fmla="*/ 455 h 455"/>
                  <a:gd name="T100" fmla="*/ 0 w 408"/>
                  <a:gd name="T101" fmla="*/ 439 h 4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08" h="455">
                    <a:moveTo>
                      <a:pt x="0" y="439"/>
                    </a:moveTo>
                    <a:lnTo>
                      <a:pt x="13" y="422"/>
                    </a:lnTo>
                    <a:lnTo>
                      <a:pt x="25" y="404"/>
                    </a:lnTo>
                    <a:lnTo>
                      <a:pt x="38" y="386"/>
                    </a:lnTo>
                    <a:lnTo>
                      <a:pt x="51" y="371"/>
                    </a:lnTo>
                    <a:lnTo>
                      <a:pt x="66" y="356"/>
                    </a:lnTo>
                    <a:lnTo>
                      <a:pt x="81" y="341"/>
                    </a:lnTo>
                    <a:lnTo>
                      <a:pt x="112" y="316"/>
                    </a:lnTo>
                    <a:lnTo>
                      <a:pt x="142" y="290"/>
                    </a:lnTo>
                    <a:lnTo>
                      <a:pt x="175" y="268"/>
                    </a:lnTo>
                    <a:lnTo>
                      <a:pt x="236" y="225"/>
                    </a:lnTo>
                    <a:lnTo>
                      <a:pt x="266" y="202"/>
                    </a:lnTo>
                    <a:lnTo>
                      <a:pt x="292" y="179"/>
                    </a:lnTo>
                    <a:lnTo>
                      <a:pt x="304" y="167"/>
                    </a:lnTo>
                    <a:lnTo>
                      <a:pt x="317" y="157"/>
                    </a:lnTo>
                    <a:lnTo>
                      <a:pt x="327" y="144"/>
                    </a:lnTo>
                    <a:lnTo>
                      <a:pt x="337" y="131"/>
                    </a:lnTo>
                    <a:lnTo>
                      <a:pt x="347" y="116"/>
                    </a:lnTo>
                    <a:lnTo>
                      <a:pt x="355" y="104"/>
                    </a:lnTo>
                    <a:lnTo>
                      <a:pt x="360" y="88"/>
                    </a:lnTo>
                    <a:lnTo>
                      <a:pt x="368" y="73"/>
                    </a:lnTo>
                    <a:lnTo>
                      <a:pt x="373" y="56"/>
                    </a:lnTo>
                    <a:lnTo>
                      <a:pt x="375" y="41"/>
                    </a:lnTo>
                    <a:lnTo>
                      <a:pt x="378" y="20"/>
                    </a:lnTo>
                    <a:lnTo>
                      <a:pt x="378" y="0"/>
                    </a:lnTo>
                    <a:lnTo>
                      <a:pt x="408" y="3"/>
                    </a:lnTo>
                    <a:lnTo>
                      <a:pt x="406" y="25"/>
                    </a:lnTo>
                    <a:lnTo>
                      <a:pt x="406" y="46"/>
                    </a:lnTo>
                    <a:lnTo>
                      <a:pt x="401" y="63"/>
                    </a:lnTo>
                    <a:lnTo>
                      <a:pt x="395" y="83"/>
                    </a:lnTo>
                    <a:lnTo>
                      <a:pt x="388" y="101"/>
                    </a:lnTo>
                    <a:lnTo>
                      <a:pt x="380" y="119"/>
                    </a:lnTo>
                    <a:lnTo>
                      <a:pt x="373" y="134"/>
                    </a:lnTo>
                    <a:lnTo>
                      <a:pt x="363" y="149"/>
                    </a:lnTo>
                    <a:lnTo>
                      <a:pt x="350" y="164"/>
                    </a:lnTo>
                    <a:lnTo>
                      <a:pt x="340" y="177"/>
                    </a:lnTo>
                    <a:lnTo>
                      <a:pt x="327" y="189"/>
                    </a:lnTo>
                    <a:lnTo>
                      <a:pt x="312" y="202"/>
                    </a:lnTo>
                    <a:lnTo>
                      <a:pt x="284" y="225"/>
                    </a:lnTo>
                    <a:lnTo>
                      <a:pt x="253" y="248"/>
                    </a:lnTo>
                    <a:lnTo>
                      <a:pt x="193" y="293"/>
                    </a:lnTo>
                    <a:lnTo>
                      <a:pt x="160" y="316"/>
                    </a:lnTo>
                    <a:lnTo>
                      <a:pt x="129" y="338"/>
                    </a:lnTo>
                    <a:lnTo>
                      <a:pt x="101" y="364"/>
                    </a:lnTo>
                    <a:lnTo>
                      <a:pt x="86" y="376"/>
                    </a:lnTo>
                    <a:lnTo>
                      <a:pt x="73" y="391"/>
                    </a:lnTo>
                    <a:lnTo>
                      <a:pt x="61" y="407"/>
                    </a:lnTo>
                    <a:lnTo>
                      <a:pt x="48" y="422"/>
                    </a:lnTo>
                    <a:lnTo>
                      <a:pt x="38" y="439"/>
                    </a:lnTo>
                    <a:lnTo>
                      <a:pt x="28" y="455"/>
                    </a:lnTo>
                    <a:lnTo>
                      <a:pt x="0" y="43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7" name="Freeform 87"/>
              <p:cNvSpPr>
                <a:spLocks/>
              </p:cNvSpPr>
              <p:nvPr/>
            </p:nvSpPr>
            <p:spPr bwMode="auto">
              <a:xfrm>
                <a:off x="10407" y="2305"/>
                <a:ext cx="28" cy="16"/>
              </a:xfrm>
              <a:custGeom>
                <a:avLst/>
                <a:gdLst>
                  <a:gd name="T0" fmla="*/ 0 w 28"/>
                  <a:gd name="T1" fmla="*/ 0 h 16"/>
                  <a:gd name="T2" fmla="*/ 28 w 28"/>
                  <a:gd name="T3" fmla="*/ 16 h 16"/>
                  <a:gd name="T4" fmla="*/ 0 w 28"/>
                  <a:gd name="T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16">
                    <a:moveTo>
                      <a:pt x="0" y="0"/>
                    </a:moveTo>
                    <a:lnTo>
                      <a:pt x="28" y="1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8" name="Freeform 88"/>
              <p:cNvSpPr>
                <a:spLocks/>
              </p:cNvSpPr>
              <p:nvPr/>
            </p:nvSpPr>
            <p:spPr bwMode="auto">
              <a:xfrm>
                <a:off x="10645" y="1662"/>
                <a:ext cx="170" cy="207"/>
              </a:xfrm>
              <a:custGeom>
                <a:avLst/>
                <a:gdLst>
                  <a:gd name="T0" fmla="*/ 140 w 170"/>
                  <a:gd name="T1" fmla="*/ 207 h 207"/>
                  <a:gd name="T2" fmla="*/ 140 w 170"/>
                  <a:gd name="T3" fmla="*/ 192 h 207"/>
                  <a:gd name="T4" fmla="*/ 137 w 170"/>
                  <a:gd name="T5" fmla="*/ 176 h 207"/>
                  <a:gd name="T6" fmla="*/ 135 w 170"/>
                  <a:gd name="T7" fmla="*/ 161 h 207"/>
                  <a:gd name="T8" fmla="*/ 130 w 170"/>
                  <a:gd name="T9" fmla="*/ 146 h 207"/>
                  <a:gd name="T10" fmla="*/ 125 w 170"/>
                  <a:gd name="T11" fmla="*/ 133 h 207"/>
                  <a:gd name="T12" fmla="*/ 117 w 170"/>
                  <a:gd name="T13" fmla="*/ 121 h 207"/>
                  <a:gd name="T14" fmla="*/ 109 w 170"/>
                  <a:gd name="T15" fmla="*/ 111 h 207"/>
                  <a:gd name="T16" fmla="*/ 102 w 170"/>
                  <a:gd name="T17" fmla="*/ 98 h 207"/>
                  <a:gd name="T18" fmla="*/ 92 w 170"/>
                  <a:gd name="T19" fmla="*/ 88 h 207"/>
                  <a:gd name="T20" fmla="*/ 79 w 170"/>
                  <a:gd name="T21" fmla="*/ 78 h 207"/>
                  <a:gd name="T22" fmla="*/ 69 w 170"/>
                  <a:gd name="T23" fmla="*/ 68 h 207"/>
                  <a:gd name="T24" fmla="*/ 56 w 170"/>
                  <a:gd name="T25" fmla="*/ 58 h 207"/>
                  <a:gd name="T26" fmla="*/ 31 w 170"/>
                  <a:gd name="T27" fmla="*/ 43 h 207"/>
                  <a:gd name="T28" fmla="*/ 0 w 170"/>
                  <a:gd name="T29" fmla="*/ 27 h 207"/>
                  <a:gd name="T30" fmla="*/ 15 w 170"/>
                  <a:gd name="T31" fmla="*/ 0 h 207"/>
                  <a:gd name="T32" fmla="*/ 46 w 170"/>
                  <a:gd name="T33" fmla="*/ 15 h 207"/>
                  <a:gd name="T34" fmla="*/ 74 w 170"/>
                  <a:gd name="T35" fmla="*/ 35 h 207"/>
                  <a:gd name="T36" fmla="*/ 89 w 170"/>
                  <a:gd name="T37" fmla="*/ 45 h 207"/>
                  <a:gd name="T38" fmla="*/ 102 w 170"/>
                  <a:gd name="T39" fmla="*/ 55 h 207"/>
                  <a:gd name="T40" fmla="*/ 112 w 170"/>
                  <a:gd name="T41" fmla="*/ 65 h 207"/>
                  <a:gd name="T42" fmla="*/ 125 w 170"/>
                  <a:gd name="T43" fmla="*/ 78 h 207"/>
                  <a:gd name="T44" fmla="*/ 135 w 170"/>
                  <a:gd name="T45" fmla="*/ 93 h 207"/>
                  <a:gd name="T46" fmla="*/ 142 w 170"/>
                  <a:gd name="T47" fmla="*/ 106 h 207"/>
                  <a:gd name="T48" fmla="*/ 150 w 170"/>
                  <a:gd name="T49" fmla="*/ 121 h 207"/>
                  <a:gd name="T50" fmla="*/ 157 w 170"/>
                  <a:gd name="T51" fmla="*/ 136 h 207"/>
                  <a:gd name="T52" fmla="*/ 163 w 170"/>
                  <a:gd name="T53" fmla="*/ 154 h 207"/>
                  <a:gd name="T54" fmla="*/ 168 w 170"/>
                  <a:gd name="T55" fmla="*/ 169 h 207"/>
                  <a:gd name="T56" fmla="*/ 168 w 170"/>
                  <a:gd name="T57" fmla="*/ 186 h 207"/>
                  <a:gd name="T58" fmla="*/ 170 w 170"/>
                  <a:gd name="T59" fmla="*/ 204 h 207"/>
                  <a:gd name="T60" fmla="*/ 140 w 170"/>
                  <a:gd name="T61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70" h="207">
                    <a:moveTo>
                      <a:pt x="140" y="207"/>
                    </a:moveTo>
                    <a:lnTo>
                      <a:pt x="140" y="192"/>
                    </a:lnTo>
                    <a:lnTo>
                      <a:pt x="137" y="176"/>
                    </a:lnTo>
                    <a:lnTo>
                      <a:pt x="135" y="161"/>
                    </a:lnTo>
                    <a:lnTo>
                      <a:pt x="130" y="146"/>
                    </a:lnTo>
                    <a:lnTo>
                      <a:pt x="125" y="133"/>
                    </a:lnTo>
                    <a:lnTo>
                      <a:pt x="117" y="121"/>
                    </a:lnTo>
                    <a:lnTo>
                      <a:pt x="109" y="111"/>
                    </a:lnTo>
                    <a:lnTo>
                      <a:pt x="102" y="98"/>
                    </a:lnTo>
                    <a:lnTo>
                      <a:pt x="92" y="88"/>
                    </a:lnTo>
                    <a:lnTo>
                      <a:pt x="79" y="78"/>
                    </a:lnTo>
                    <a:lnTo>
                      <a:pt x="69" y="68"/>
                    </a:lnTo>
                    <a:lnTo>
                      <a:pt x="56" y="58"/>
                    </a:lnTo>
                    <a:lnTo>
                      <a:pt x="31" y="43"/>
                    </a:lnTo>
                    <a:lnTo>
                      <a:pt x="0" y="27"/>
                    </a:lnTo>
                    <a:lnTo>
                      <a:pt x="15" y="0"/>
                    </a:lnTo>
                    <a:lnTo>
                      <a:pt x="46" y="15"/>
                    </a:lnTo>
                    <a:lnTo>
                      <a:pt x="74" y="35"/>
                    </a:lnTo>
                    <a:lnTo>
                      <a:pt x="89" y="45"/>
                    </a:lnTo>
                    <a:lnTo>
                      <a:pt x="102" y="55"/>
                    </a:lnTo>
                    <a:lnTo>
                      <a:pt x="112" y="65"/>
                    </a:lnTo>
                    <a:lnTo>
                      <a:pt x="125" y="78"/>
                    </a:lnTo>
                    <a:lnTo>
                      <a:pt x="135" y="93"/>
                    </a:lnTo>
                    <a:lnTo>
                      <a:pt x="142" y="106"/>
                    </a:lnTo>
                    <a:lnTo>
                      <a:pt x="150" y="121"/>
                    </a:lnTo>
                    <a:lnTo>
                      <a:pt x="157" y="136"/>
                    </a:lnTo>
                    <a:lnTo>
                      <a:pt x="163" y="154"/>
                    </a:lnTo>
                    <a:lnTo>
                      <a:pt x="168" y="169"/>
                    </a:lnTo>
                    <a:lnTo>
                      <a:pt x="168" y="186"/>
                    </a:lnTo>
                    <a:lnTo>
                      <a:pt x="170" y="204"/>
                    </a:lnTo>
                    <a:lnTo>
                      <a:pt x="140" y="2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69" name="Freeform 89"/>
              <p:cNvSpPr>
                <a:spLocks/>
              </p:cNvSpPr>
              <p:nvPr/>
            </p:nvSpPr>
            <p:spPr bwMode="auto">
              <a:xfrm>
                <a:off x="10785" y="1866"/>
                <a:ext cx="30" cy="3"/>
              </a:xfrm>
              <a:custGeom>
                <a:avLst/>
                <a:gdLst>
                  <a:gd name="T0" fmla="*/ 30 w 30"/>
                  <a:gd name="T1" fmla="*/ 3 h 3"/>
                  <a:gd name="T2" fmla="*/ 30 w 30"/>
                  <a:gd name="T3" fmla="*/ 0 h 3"/>
                  <a:gd name="T4" fmla="*/ 0 w 30"/>
                  <a:gd name="T5" fmla="*/ 3 h 3"/>
                  <a:gd name="T6" fmla="*/ 0 w 30"/>
                  <a:gd name="T7" fmla="*/ 0 h 3"/>
                  <a:gd name="T8" fmla="*/ 30 w 30"/>
                  <a:gd name="T9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3">
                    <a:moveTo>
                      <a:pt x="30" y="3"/>
                    </a:moveTo>
                    <a:lnTo>
                      <a:pt x="30" y="0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0" name="Freeform 90"/>
              <p:cNvSpPr>
                <a:spLocks/>
              </p:cNvSpPr>
              <p:nvPr/>
            </p:nvSpPr>
            <p:spPr bwMode="auto">
              <a:xfrm>
                <a:off x="10579" y="1455"/>
                <a:ext cx="150" cy="232"/>
              </a:xfrm>
              <a:custGeom>
                <a:avLst/>
                <a:gdLst>
                  <a:gd name="T0" fmla="*/ 64 w 150"/>
                  <a:gd name="T1" fmla="*/ 209 h 232"/>
                  <a:gd name="T2" fmla="*/ 79 w 150"/>
                  <a:gd name="T3" fmla="*/ 194 h 232"/>
                  <a:gd name="T4" fmla="*/ 92 w 150"/>
                  <a:gd name="T5" fmla="*/ 179 h 232"/>
                  <a:gd name="T6" fmla="*/ 104 w 150"/>
                  <a:gd name="T7" fmla="*/ 161 h 232"/>
                  <a:gd name="T8" fmla="*/ 112 w 150"/>
                  <a:gd name="T9" fmla="*/ 144 h 232"/>
                  <a:gd name="T10" fmla="*/ 117 w 150"/>
                  <a:gd name="T11" fmla="*/ 126 h 232"/>
                  <a:gd name="T12" fmla="*/ 120 w 150"/>
                  <a:gd name="T13" fmla="*/ 116 h 232"/>
                  <a:gd name="T14" fmla="*/ 120 w 150"/>
                  <a:gd name="T15" fmla="*/ 108 h 232"/>
                  <a:gd name="T16" fmla="*/ 120 w 150"/>
                  <a:gd name="T17" fmla="*/ 88 h 232"/>
                  <a:gd name="T18" fmla="*/ 120 w 150"/>
                  <a:gd name="T19" fmla="*/ 83 h 232"/>
                  <a:gd name="T20" fmla="*/ 120 w 150"/>
                  <a:gd name="T21" fmla="*/ 75 h 232"/>
                  <a:gd name="T22" fmla="*/ 114 w 150"/>
                  <a:gd name="T23" fmla="*/ 60 h 232"/>
                  <a:gd name="T24" fmla="*/ 112 w 150"/>
                  <a:gd name="T25" fmla="*/ 55 h 232"/>
                  <a:gd name="T26" fmla="*/ 107 w 150"/>
                  <a:gd name="T27" fmla="*/ 50 h 232"/>
                  <a:gd name="T28" fmla="*/ 104 w 150"/>
                  <a:gd name="T29" fmla="*/ 45 h 232"/>
                  <a:gd name="T30" fmla="*/ 99 w 150"/>
                  <a:gd name="T31" fmla="*/ 40 h 232"/>
                  <a:gd name="T32" fmla="*/ 87 w 150"/>
                  <a:gd name="T33" fmla="*/ 32 h 232"/>
                  <a:gd name="T34" fmla="*/ 81 w 150"/>
                  <a:gd name="T35" fmla="*/ 30 h 232"/>
                  <a:gd name="T36" fmla="*/ 74 w 150"/>
                  <a:gd name="T37" fmla="*/ 30 h 232"/>
                  <a:gd name="T38" fmla="*/ 66 w 150"/>
                  <a:gd name="T39" fmla="*/ 27 h 232"/>
                  <a:gd name="T40" fmla="*/ 59 w 150"/>
                  <a:gd name="T41" fmla="*/ 30 h 232"/>
                  <a:gd name="T42" fmla="*/ 49 w 150"/>
                  <a:gd name="T43" fmla="*/ 30 h 232"/>
                  <a:gd name="T44" fmla="*/ 36 w 150"/>
                  <a:gd name="T45" fmla="*/ 32 h 232"/>
                  <a:gd name="T46" fmla="*/ 26 w 150"/>
                  <a:gd name="T47" fmla="*/ 35 h 232"/>
                  <a:gd name="T48" fmla="*/ 11 w 150"/>
                  <a:gd name="T49" fmla="*/ 40 h 232"/>
                  <a:gd name="T50" fmla="*/ 0 w 150"/>
                  <a:gd name="T51" fmla="*/ 12 h 232"/>
                  <a:gd name="T52" fmla="*/ 16 w 150"/>
                  <a:gd name="T53" fmla="*/ 7 h 232"/>
                  <a:gd name="T54" fmla="*/ 28 w 150"/>
                  <a:gd name="T55" fmla="*/ 2 h 232"/>
                  <a:gd name="T56" fmla="*/ 41 w 150"/>
                  <a:gd name="T57" fmla="*/ 0 h 232"/>
                  <a:gd name="T58" fmla="*/ 54 w 150"/>
                  <a:gd name="T59" fmla="*/ 0 h 232"/>
                  <a:gd name="T60" fmla="*/ 69 w 150"/>
                  <a:gd name="T61" fmla="*/ 0 h 232"/>
                  <a:gd name="T62" fmla="*/ 79 w 150"/>
                  <a:gd name="T63" fmla="*/ 0 h 232"/>
                  <a:gd name="T64" fmla="*/ 89 w 150"/>
                  <a:gd name="T65" fmla="*/ 2 h 232"/>
                  <a:gd name="T66" fmla="*/ 102 w 150"/>
                  <a:gd name="T67" fmla="*/ 5 h 232"/>
                  <a:gd name="T68" fmla="*/ 117 w 150"/>
                  <a:gd name="T69" fmla="*/ 15 h 232"/>
                  <a:gd name="T70" fmla="*/ 125 w 150"/>
                  <a:gd name="T71" fmla="*/ 22 h 232"/>
                  <a:gd name="T72" fmla="*/ 132 w 150"/>
                  <a:gd name="T73" fmla="*/ 30 h 232"/>
                  <a:gd name="T74" fmla="*/ 137 w 150"/>
                  <a:gd name="T75" fmla="*/ 40 h 232"/>
                  <a:gd name="T76" fmla="*/ 142 w 150"/>
                  <a:gd name="T77" fmla="*/ 50 h 232"/>
                  <a:gd name="T78" fmla="*/ 147 w 150"/>
                  <a:gd name="T79" fmla="*/ 68 h 232"/>
                  <a:gd name="T80" fmla="*/ 150 w 150"/>
                  <a:gd name="T81" fmla="*/ 78 h 232"/>
                  <a:gd name="T82" fmla="*/ 150 w 150"/>
                  <a:gd name="T83" fmla="*/ 88 h 232"/>
                  <a:gd name="T84" fmla="*/ 150 w 150"/>
                  <a:gd name="T85" fmla="*/ 111 h 232"/>
                  <a:gd name="T86" fmla="*/ 147 w 150"/>
                  <a:gd name="T87" fmla="*/ 121 h 232"/>
                  <a:gd name="T88" fmla="*/ 147 w 150"/>
                  <a:gd name="T89" fmla="*/ 133 h 232"/>
                  <a:gd name="T90" fmla="*/ 140 w 150"/>
                  <a:gd name="T91" fmla="*/ 154 h 232"/>
                  <a:gd name="T92" fmla="*/ 130 w 150"/>
                  <a:gd name="T93" fmla="*/ 176 h 232"/>
                  <a:gd name="T94" fmla="*/ 117 w 150"/>
                  <a:gd name="T95" fmla="*/ 197 h 232"/>
                  <a:gd name="T96" fmla="*/ 102 w 150"/>
                  <a:gd name="T97" fmla="*/ 214 h 232"/>
                  <a:gd name="T98" fmla="*/ 84 w 150"/>
                  <a:gd name="T99" fmla="*/ 232 h 232"/>
                  <a:gd name="T100" fmla="*/ 64 w 150"/>
                  <a:gd name="T101" fmla="*/ 209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50" h="232">
                    <a:moveTo>
                      <a:pt x="64" y="209"/>
                    </a:moveTo>
                    <a:lnTo>
                      <a:pt x="79" y="194"/>
                    </a:lnTo>
                    <a:lnTo>
                      <a:pt x="92" y="179"/>
                    </a:lnTo>
                    <a:lnTo>
                      <a:pt x="104" y="161"/>
                    </a:lnTo>
                    <a:lnTo>
                      <a:pt x="112" y="144"/>
                    </a:lnTo>
                    <a:lnTo>
                      <a:pt x="117" y="126"/>
                    </a:lnTo>
                    <a:lnTo>
                      <a:pt x="120" y="116"/>
                    </a:lnTo>
                    <a:lnTo>
                      <a:pt x="120" y="108"/>
                    </a:lnTo>
                    <a:lnTo>
                      <a:pt x="120" y="88"/>
                    </a:lnTo>
                    <a:lnTo>
                      <a:pt x="120" y="83"/>
                    </a:lnTo>
                    <a:lnTo>
                      <a:pt x="120" y="75"/>
                    </a:lnTo>
                    <a:lnTo>
                      <a:pt x="114" y="60"/>
                    </a:lnTo>
                    <a:lnTo>
                      <a:pt x="112" y="55"/>
                    </a:lnTo>
                    <a:lnTo>
                      <a:pt x="107" y="50"/>
                    </a:lnTo>
                    <a:lnTo>
                      <a:pt x="104" y="45"/>
                    </a:lnTo>
                    <a:lnTo>
                      <a:pt x="99" y="40"/>
                    </a:lnTo>
                    <a:lnTo>
                      <a:pt x="87" y="32"/>
                    </a:lnTo>
                    <a:lnTo>
                      <a:pt x="81" y="30"/>
                    </a:lnTo>
                    <a:lnTo>
                      <a:pt x="74" y="30"/>
                    </a:lnTo>
                    <a:lnTo>
                      <a:pt x="66" y="27"/>
                    </a:lnTo>
                    <a:lnTo>
                      <a:pt x="59" y="30"/>
                    </a:lnTo>
                    <a:lnTo>
                      <a:pt x="49" y="30"/>
                    </a:lnTo>
                    <a:lnTo>
                      <a:pt x="36" y="32"/>
                    </a:lnTo>
                    <a:lnTo>
                      <a:pt x="26" y="35"/>
                    </a:lnTo>
                    <a:lnTo>
                      <a:pt x="11" y="40"/>
                    </a:lnTo>
                    <a:lnTo>
                      <a:pt x="0" y="12"/>
                    </a:lnTo>
                    <a:lnTo>
                      <a:pt x="16" y="7"/>
                    </a:lnTo>
                    <a:lnTo>
                      <a:pt x="28" y="2"/>
                    </a:lnTo>
                    <a:lnTo>
                      <a:pt x="41" y="0"/>
                    </a:lnTo>
                    <a:lnTo>
                      <a:pt x="54" y="0"/>
                    </a:lnTo>
                    <a:lnTo>
                      <a:pt x="69" y="0"/>
                    </a:lnTo>
                    <a:lnTo>
                      <a:pt x="79" y="0"/>
                    </a:lnTo>
                    <a:lnTo>
                      <a:pt x="89" y="2"/>
                    </a:lnTo>
                    <a:lnTo>
                      <a:pt x="102" y="5"/>
                    </a:lnTo>
                    <a:lnTo>
                      <a:pt x="117" y="15"/>
                    </a:lnTo>
                    <a:lnTo>
                      <a:pt x="125" y="22"/>
                    </a:lnTo>
                    <a:lnTo>
                      <a:pt x="132" y="30"/>
                    </a:lnTo>
                    <a:lnTo>
                      <a:pt x="137" y="40"/>
                    </a:lnTo>
                    <a:lnTo>
                      <a:pt x="142" y="50"/>
                    </a:lnTo>
                    <a:lnTo>
                      <a:pt x="147" y="68"/>
                    </a:lnTo>
                    <a:lnTo>
                      <a:pt x="150" y="78"/>
                    </a:lnTo>
                    <a:lnTo>
                      <a:pt x="150" y="88"/>
                    </a:lnTo>
                    <a:lnTo>
                      <a:pt x="150" y="111"/>
                    </a:lnTo>
                    <a:lnTo>
                      <a:pt x="147" y="121"/>
                    </a:lnTo>
                    <a:lnTo>
                      <a:pt x="147" y="133"/>
                    </a:lnTo>
                    <a:lnTo>
                      <a:pt x="140" y="154"/>
                    </a:lnTo>
                    <a:lnTo>
                      <a:pt x="130" y="176"/>
                    </a:lnTo>
                    <a:lnTo>
                      <a:pt x="117" y="197"/>
                    </a:lnTo>
                    <a:lnTo>
                      <a:pt x="102" y="214"/>
                    </a:lnTo>
                    <a:lnTo>
                      <a:pt x="84" y="232"/>
                    </a:lnTo>
                    <a:lnTo>
                      <a:pt x="64" y="2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1" name="Freeform 91"/>
              <p:cNvSpPr>
                <a:spLocks/>
              </p:cNvSpPr>
              <p:nvPr/>
            </p:nvSpPr>
            <p:spPr bwMode="auto">
              <a:xfrm>
                <a:off x="10628" y="1662"/>
                <a:ext cx="35" cy="27"/>
              </a:xfrm>
              <a:custGeom>
                <a:avLst/>
                <a:gdLst>
                  <a:gd name="T0" fmla="*/ 17 w 35"/>
                  <a:gd name="T1" fmla="*/ 27 h 27"/>
                  <a:gd name="T2" fmla="*/ 0 w 35"/>
                  <a:gd name="T3" fmla="*/ 17 h 27"/>
                  <a:gd name="T4" fmla="*/ 15 w 35"/>
                  <a:gd name="T5" fmla="*/ 2 h 27"/>
                  <a:gd name="T6" fmla="*/ 35 w 35"/>
                  <a:gd name="T7" fmla="*/ 25 h 27"/>
                  <a:gd name="T8" fmla="*/ 32 w 35"/>
                  <a:gd name="T9" fmla="*/ 0 h 27"/>
                  <a:gd name="T10" fmla="*/ 17 w 35"/>
                  <a:gd name="T11" fmla="*/ 27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7">
                    <a:moveTo>
                      <a:pt x="17" y="27"/>
                    </a:moveTo>
                    <a:lnTo>
                      <a:pt x="0" y="17"/>
                    </a:lnTo>
                    <a:lnTo>
                      <a:pt x="15" y="2"/>
                    </a:lnTo>
                    <a:lnTo>
                      <a:pt x="35" y="25"/>
                    </a:lnTo>
                    <a:lnTo>
                      <a:pt x="32" y="0"/>
                    </a:lnTo>
                    <a:lnTo>
                      <a:pt x="17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2" name="Freeform 92"/>
              <p:cNvSpPr>
                <a:spLocks/>
              </p:cNvSpPr>
              <p:nvPr/>
            </p:nvSpPr>
            <p:spPr bwMode="auto">
              <a:xfrm>
                <a:off x="10569" y="1344"/>
                <a:ext cx="48" cy="141"/>
              </a:xfrm>
              <a:custGeom>
                <a:avLst/>
                <a:gdLst>
                  <a:gd name="T0" fmla="*/ 0 w 48"/>
                  <a:gd name="T1" fmla="*/ 136 h 141"/>
                  <a:gd name="T2" fmla="*/ 13 w 48"/>
                  <a:gd name="T3" fmla="*/ 68 h 141"/>
                  <a:gd name="T4" fmla="*/ 15 w 48"/>
                  <a:gd name="T5" fmla="*/ 53 h 141"/>
                  <a:gd name="T6" fmla="*/ 15 w 48"/>
                  <a:gd name="T7" fmla="*/ 35 h 141"/>
                  <a:gd name="T8" fmla="*/ 18 w 48"/>
                  <a:gd name="T9" fmla="*/ 0 h 141"/>
                  <a:gd name="T10" fmla="*/ 48 w 48"/>
                  <a:gd name="T11" fmla="*/ 2 h 141"/>
                  <a:gd name="T12" fmla="*/ 46 w 48"/>
                  <a:gd name="T13" fmla="*/ 37 h 141"/>
                  <a:gd name="T14" fmla="*/ 43 w 48"/>
                  <a:gd name="T15" fmla="*/ 55 h 141"/>
                  <a:gd name="T16" fmla="*/ 43 w 48"/>
                  <a:gd name="T17" fmla="*/ 73 h 141"/>
                  <a:gd name="T18" fmla="*/ 31 w 48"/>
                  <a:gd name="T19" fmla="*/ 141 h 141"/>
                  <a:gd name="T20" fmla="*/ 0 w 48"/>
                  <a:gd name="T21" fmla="*/ 136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8" h="141">
                    <a:moveTo>
                      <a:pt x="0" y="136"/>
                    </a:moveTo>
                    <a:lnTo>
                      <a:pt x="13" y="68"/>
                    </a:lnTo>
                    <a:lnTo>
                      <a:pt x="15" y="53"/>
                    </a:lnTo>
                    <a:lnTo>
                      <a:pt x="15" y="35"/>
                    </a:lnTo>
                    <a:lnTo>
                      <a:pt x="18" y="0"/>
                    </a:lnTo>
                    <a:lnTo>
                      <a:pt x="48" y="2"/>
                    </a:lnTo>
                    <a:lnTo>
                      <a:pt x="46" y="37"/>
                    </a:lnTo>
                    <a:lnTo>
                      <a:pt x="43" y="55"/>
                    </a:lnTo>
                    <a:lnTo>
                      <a:pt x="43" y="73"/>
                    </a:lnTo>
                    <a:lnTo>
                      <a:pt x="31" y="141"/>
                    </a:lnTo>
                    <a:lnTo>
                      <a:pt x="0" y="1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3" name="Freeform 93"/>
              <p:cNvSpPr>
                <a:spLocks/>
              </p:cNvSpPr>
              <p:nvPr/>
            </p:nvSpPr>
            <p:spPr bwMode="auto">
              <a:xfrm>
                <a:off x="10564" y="1467"/>
                <a:ext cx="36" cy="38"/>
              </a:xfrm>
              <a:custGeom>
                <a:avLst/>
                <a:gdLst>
                  <a:gd name="T0" fmla="*/ 26 w 36"/>
                  <a:gd name="T1" fmla="*/ 28 h 38"/>
                  <a:gd name="T2" fmla="*/ 0 w 36"/>
                  <a:gd name="T3" fmla="*/ 38 h 38"/>
                  <a:gd name="T4" fmla="*/ 5 w 36"/>
                  <a:gd name="T5" fmla="*/ 13 h 38"/>
                  <a:gd name="T6" fmla="*/ 36 w 36"/>
                  <a:gd name="T7" fmla="*/ 18 h 38"/>
                  <a:gd name="T8" fmla="*/ 15 w 36"/>
                  <a:gd name="T9" fmla="*/ 0 h 38"/>
                  <a:gd name="T10" fmla="*/ 26 w 36"/>
                  <a:gd name="T11" fmla="*/ 2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6" h="38">
                    <a:moveTo>
                      <a:pt x="26" y="28"/>
                    </a:moveTo>
                    <a:lnTo>
                      <a:pt x="0" y="38"/>
                    </a:lnTo>
                    <a:lnTo>
                      <a:pt x="5" y="13"/>
                    </a:lnTo>
                    <a:lnTo>
                      <a:pt x="36" y="18"/>
                    </a:lnTo>
                    <a:lnTo>
                      <a:pt x="15" y="0"/>
                    </a:lnTo>
                    <a:lnTo>
                      <a:pt x="2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4" name="Freeform 94"/>
              <p:cNvSpPr>
                <a:spLocks/>
              </p:cNvSpPr>
              <p:nvPr/>
            </p:nvSpPr>
            <p:spPr bwMode="auto">
              <a:xfrm>
                <a:off x="10257" y="1061"/>
                <a:ext cx="360" cy="285"/>
              </a:xfrm>
              <a:custGeom>
                <a:avLst/>
                <a:gdLst>
                  <a:gd name="T0" fmla="*/ 330 w 360"/>
                  <a:gd name="T1" fmla="*/ 285 h 285"/>
                  <a:gd name="T2" fmla="*/ 330 w 360"/>
                  <a:gd name="T3" fmla="*/ 270 h 285"/>
                  <a:gd name="T4" fmla="*/ 327 w 360"/>
                  <a:gd name="T5" fmla="*/ 255 h 285"/>
                  <a:gd name="T6" fmla="*/ 325 w 360"/>
                  <a:gd name="T7" fmla="*/ 242 h 285"/>
                  <a:gd name="T8" fmla="*/ 322 w 360"/>
                  <a:gd name="T9" fmla="*/ 230 h 285"/>
                  <a:gd name="T10" fmla="*/ 317 w 360"/>
                  <a:gd name="T11" fmla="*/ 214 h 285"/>
                  <a:gd name="T12" fmla="*/ 315 w 360"/>
                  <a:gd name="T13" fmla="*/ 204 h 285"/>
                  <a:gd name="T14" fmla="*/ 302 w 360"/>
                  <a:gd name="T15" fmla="*/ 179 h 285"/>
                  <a:gd name="T16" fmla="*/ 287 w 360"/>
                  <a:gd name="T17" fmla="*/ 156 h 285"/>
                  <a:gd name="T18" fmla="*/ 269 w 360"/>
                  <a:gd name="T19" fmla="*/ 136 h 285"/>
                  <a:gd name="T20" fmla="*/ 249 w 360"/>
                  <a:gd name="T21" fmla="*/ 116 h 285"/>
                  <a:gd name="T22" fmla="*/ 226 w 360"/>
                  <a:gd name="T23" fmla="*/ 98 h 285"/>
                  <a:gd name="T24" fmla="*/ 203 w 360"/>
                  <a:gd name="T25" fmla="*/ 83 h 285"/>
                  <a:gd name="T26" fmla="*/ 175 w 360"/>
                  <a:gd name="T27" fmla="*/ 68 h 285"/>
                  <a:gd name="T28" fmla="*/ 150 w 360"/>
                  <a:gd name="T29" fmla="*/ 58 h 285"/>
                  <a:gd name="T30" fmla="*/ 120 w 360"/>
                  <a:gd name="T31" fmla="*/ 48 h 285"/>
                  <a:gd name="T32" fmla="*/ 92 w 360"/>
                  <a:gd name="T33" fmla="*/ 40 h 285"/>
                  <a:gd name="T34" fmla="*/ 61 w 360"/>
                  <a:gd name="T35" fmla="*/ 33 h 285"/>
                  <a:gd name="T36" fmla="*/ 31 w 360"/>
                  <a:gd name="T37" fmla="*/ 30 h 285"/>
                  <a:gd name="T38" fmla="*/ 0 w 360"/>
                  <a:gd name="T39" fmla="*/ 30 h 285"/>
                  <a:gd name="T40" fmla="*/ 0 w 360"/>
                  <a:gd name="T41" fmla="*/ 0 h 285"/>
                  <a:gd name="T42" fmla="*/ 33 w 360"/>
                  <a:gd name="T43" fmla="*/ 0 h 285"/>
                  <a:gd name="T44" fmla="*/ 66 w 360"/>
                  <a:gd name="T45" fmla="*/ 5 h 285"/>
                  <a:gd name="T46" fmla="*/ 97 w 360"/>
                  <a:gd name="T47" fmla="*/ 10 h 285"/>
                  <a:gd name="T48" fmla="*/ 130 w 360"/>
                  <a:gd name="T49" fmla="*/ 17 h 285"/>
                  <a:gd name="T50" fmla="*/ 160 w 360"/>
                  <a:gd name="T51" fmla="*/ 30 h 285"/>
                  <a:gd name="T52" fmla="*/ 191 w 360"/>
                  <a:gd name="T53" fmla="*/ 43 h 285"/>
                  <a:gd name="T54" fmla="*/ 218 w 360"/>
                  <a:gd name="T55" fmla="*/ 58 h 285"/>
                  <a:gd name="T56" fmla="*/ 244 w 360"/>
                  <a:gd name="T57" fmla="*/ 73 h 285"/>
                  <a:gd name="T58" fmla="*/ 269 w 360"/>
                  <a:gd name="T59" fmla="*/ 93 h 285"/>
                  <a:gd name="T60" fmla="*/ 292 w 360"/>
                  <a:gd name="T61" fmla="*/ 116 h 285"/>
                  <a:gd name="T62" fmla="*/ 312 w 360"/>
                  <a:gd name="T63" fmla="*/ 139 h 285"/>
                  <a:gd name="T64" fmla="*/ 327 w 360"/>
                  <a:gd name="T65" fmla="*/ 164 h 285"/>
                  <a:gd name="T66" fmla="*/ 340 w 360"/>
                  <a:gd name="T67" fmla="*/ 192 h 285"/>
                  <a:gd name="T68" fmla="*/ 348 w 360"/>
                  <a:gd name="T69" fmla="*/ 204 h 285"/>
                  <a:gd name="T70" fmla="*/ 353 w 360"/>
                  <a:gd name="T71" fmla="*/ 219 h 285"/>
                  <a:gd name="T72" fmla="*/ 355 w 360"/>
                  <a:gd name="T73" fmla="*/ 237 h 285"/>
                  <a:gd name="T74" fmla="*/ 358 w 360"/>
                  <a:gd name="T75" fmla="*/ 252 h 285"/>
                  <a:gd name="T76" fmla="*/ 358 w 360"/>
                  <a:gd name="T77" fmla="*/ 267 h 285"/>
                  <a:gd name="T78" fmla="*/ 360 w 360"/>
                  <a:gd name="T79" fmla="*/ 283 h 285"/>
                  <a:gd name="T80" fmla="*/ 330 w 360"/>
                  <a:gd name="T81" fmla="*/ 285 h 2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60" h="285">
                    <a:moveTo>
                      <a:pt x="330" y="285"/>
                    </a:moveTo>
                    <a:lnTo>
                      <a:pt x="330" y="270"/>
                    </a:lnTo>
                    <a:lnTo>
                      <a:pt x="327" y="255"/>
                    </a:lnTo>
                    <a:lnTo>
                      <a:pt x="325" y="242"/>
                    </a:lnTo>
                    <a:lnTo>
                      <a:pt x="322" y="230"/>
                    </a:lnTo>
                    <a:lnTo>
                      <a:pt x="317" y="214"/>
                    </a:lnTo>
                    <a:lnTo>
                      <a:pt x="315" y="204"/>
                    </a:lnTo>
                    <a:lnTo>
                      <a:pt x="302" y="179"/>
                    </a:lnTo>
                    <a:lnTo>
                      <a:pt x="287" y="156"/>
                    </a:lnTo>
                    <a:lnTo>
                      <a:pt x="269" y="136"/>
                    </a:lnTo>
                    <a:lnTo>
                      <a:pt x="249" y="116"/>
                    </a:lnTo>
                    <a:lnTo>
                      <a:pt x="226" y="98"/>
                    </a:lnTo>
                    <a:lnTo>
                      <a:pt x="203" y="83"/>
                    </a:lnTo>
                    <a:lnTo>
                      <a:pt x="175" y="68"/>
                    </a:lnTo>
                    <a:lnTo>
                      <a:pt x="150" y="58"/>
                    </a:lnTo>
                    <a:lnTo>
                      <a:pt x="120" y="48"/>
                    </a:lnTo>
                    <a:lnTo>
                      <a:pt x="92" y="40"/>
                    </a:lnTo>
                    <a:lnTo>
                      <a:pt x="61" y="33"/>
                    </a:lnTo>
                    <a:lnTo>
                      <a:pt x="31" y="30"/>
                    </a:lnTo>
                    <a:lnTo>
                      <a:pt x="0" y="30"/>
                    </a:lnTo>
                    <a:lnTo>
                      <a:pt x="0" y="0"/>
                    </a:lnTo>
                    <a:lnTo>
                      <a:pt x="33" y="0"/>
                    </a:lnTo>
                    <a:lnTo>
                      <a:pt x="66" y="5"/>
                    </a:lnTo>
                    <a:lnTo>
                      <a:pt x="97" y="10"/>
                    </a:lnTo>
                    <a:lnTo>
                      <a:pt x="130" y="17"/>
                    </a:lnTo>
                    <a:lnTo>
                      <a:pt x="160" y="30"/>
                    </a:lnTo>
                    <a:lnTo>
                      <a:pt x="191" y="43"/>
                    </a:lnTo>
                    <a:lnTo>
                      <a:pt x="218" y="58"/>
                    </a:lnTo>
                    <a:lnTo>
                      <a:pt x="244" y="73"/>
                    </a:lnTo>
                    <a:lnTo>
                      <a:pt x="269" y="93"/>
                    </a:lnTo>
                    <a:lnTo>
                      <a:pt x="292" y="116"/>
                    </a:lnTo>
                    <a:lnTo>
                      <a:pt x="312" y="139"/>
                    </a:lnTo>
                    <a:lnTo>
                      <a:pt x="327" y="164"/>
                    </a:lnTo>
                    <a:lnTo>
                      <a:pt x="340" y="192"/>
                    </a:lnTo>
                    <a:lnTo>
                      <a:pt x="348" y="204"/>
                    </a:lnTo>
                    <a:lnTo>
                      <a:pt x="353" y="219"/>
                    </a:lnTo>
                    <a:lnTo>
                      <a:pt x="355" y="237"/>
                    </a:lnTo>
                    <a:lnTo>
                      <a:pt x="358" y="252"/>
                    </a:lnTo>
                    <a:lnTo>
                      <a:pt x="358" y="267"/>
                    </a:lnTo>
                    <a:lnTo>
                      <a:pt x="360" y="283"/>
                    </a:lnTo>
                    <a:lnTo>
                      <a:pt x="330" y="28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5" name="Freeform 95"/>
              <p:cNvSpPr>
                <a:spLocks/>
              </p:cNvSpPr>
              <p:nvPr/>
            </p:nvSpPr>
            <p:spPr bwMode="auto">
              <a:xfrm>
                <a:off x="10587" y="1344"/>
                <a:ext cx="30" cy="2"/>
              </a:xfrm>
              <a:custGeom>
                <a:avLst/>
                <a:gdLst>
                  <a:gd name="T0" fmla="*/ 30 w 30"/>
                  <a:gd name="T1" fmla="*/ 2 h 2"/>
                  <a:gd name="T2" fmla="*/ 30 w 30"/>
                  <a:gd name="T3" fmla="*/ 0 h 2"/>
                  <a:gd name="T4" fmla="*/ 0 w 30"/>
                  <a:gd name="T5" fmla="*/ 2 h 2"/>
                  <a:gd name="T6" fmla="*/ 0 w 30"/>
                  <a:gd name="T7" fmla="*/ 0 h 2"/>
                  <a:gd name="T8" fmla="*/ 30 w 30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2">
                    <a:moveTo>
                      <a:pt x="30" y="2"/>
                    </a:moveTo>
                    <a:lnTo>
                      <a:pt x="30" y="0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6" name="Freeform 96"/>
              <p:cNvSpPr>
                <a:spLocks/>
              </p:cNvSpPr>
              <p:nvPr/>
            </p:nvSpPr>
            <p:spPr bwMode="auto">
              <a:xfrm>
                <a:off x="9786" y="1061"/>
                <a:ext cx="471" cy="391"/>
              </a:xfrm>
              <a:custGeom>
                <a:avLst/>
                <a:gdLst>
                  <a:gd name="T0" fmla="*/ 471 w 471"/>
                  <a:gd name="T1" fmla="*/ 30 h 391"/>
                  <a:gd name="T2" fmla="*/ 431 w 471"/>
                  <a:gd name="T3" fmla="*/ 30 h 391"/>
                  <a:gd name="T4" fmla="*/ 390 w 471"/>
                  <a:gd name="T5" fmla="*/ 35 h 391"/>
                  <a:gd name="T6" fmla="*/ 347 w 471"/>
                  <a:gd name="T7" fmla="*/ 43 h 391"/>
                  <a:gd name="T8" fmla="*/ 329 w 471"/>
                  <a:gd name="T9" fmla="*/ 50 h 391"/>
                  <a:gd name="T10" fmla="*/ 309 w 471"/>
                  <a:gd name="T11" fmla="*/ 55 h 391"/>
                  <a:gd name="T12" fmla="*/ 271 w 471"/>
                  <a:gd name="T13" fmla="*/ 70 h 391"/>
                  <a:gd name="T14" fmla="*/ 233 w 471"/>
                  <a:gd name="T15" fmla="*/ 86 h 391"/>
                  <a:gd name="T16" fmla="*/ 215 w 471"/>
                  <a:gd name="T17" fmla="*/ 96 h 391"/>
                  <a:gd name="T18" fmla="*/ 200 w 471"/>
                  <a:gd name="T19" fmla="*/ 106 h 391"/>
                  <a:gd name="T20" fmla="*/ 167 w 471"/>
                  <a:gd name="T21" fmla="*/ 129 h 391"/>
                  <a:gd name="T22" fmla="*/ 152 w 471"/>
                  <a:gd name="T23" fmla="*/ 141 h 391"/>
                  <a:gd name="T24" fmla="*/ 139 w 471"/>
                  <a:gd name="T25" fmla="*/ 154 h 391"/>
                  <a:gd name="T26" fmla="*/ 111 w 471"/>
                  <a:gd name="T27" fmla="*/ 182 h 391"/>
                  <a:gd name="T28" fmla="*/ 99 w 471"/>
                  <a:gd name="T29" fmla="*/ 197 h 391"/>
                  <a:gd name="T30" fmla="*/ 89 w 471"/>
                  <a:gd name="T31" fmla="*/ 212 h 391"/>
                  <a:gd name="T32" fmla="*/ 78 w 471"/>
                  <a:gd name="T33" fmla="*/ 227 h 391"/>
                  <a:gd name="T34" fmla="*/ 68 w 471"/>
                  <a:gd name="T35" fmla="*/ 245 h 391"/>
                  <a:gd name="T36" fmla="*/ 61 w 471"/>
                  <a:gd name="T37" fmla="*/ 260 h 391"/>
                  <a:gd name="T38" fmla="*/ 53 w 471"/>
                  <a:gd name="T39" fmla="*/ 278 h 391"/>
                  <a:gd name="T40" fmla="*/ 45 w 471"/>
                  <a:gd name="T41" fmla="*/ 295 h 391"/>
                  <a:gd name="T42" fmla="*/ 40 w 471"/>
                  <a:gd name="T43" fmla="*/ 313 h 391"/>
                  <a:gd name="T44" fmla="*/ 35 w 471"/>
                  <a:gd name="T45" fmla="*/ 333 h 391"/>
                  <a:gd name="T46" fmla="*/ 33 w 471"/>
                  <a:gd name="T47" fmla="*/ 351 h 391"/>
                  <a:gd name="T48" fmla="*/ 30 w 471"/>
                  <a:gd name="T49" fmla="*/ 371 h 391"/>
                  <a:gd name="T50" fmla="*/ 30 w 471"/>
                  <a:gd name="T51" fmla="*/ 391 h 391"/>
                  <a:gd name="T52" fmla="*/ 0 w 471"/>
                  <a:gd name="T53" fmla="*/ 391 h 391"/>
                  <a:gd name="T54" fmla="*/ 0 w 471"/>
                  <a:gd name="T55" fmla="*/ 368 h 391"/>
                  <a:gd name="T56" fmla="*/ 2 w 471"/>
                  <a:gd name="T57" fmla="*/ 348 h 391"/>
                  <a:gd name="T58" fmla="*/ 5 w 471"/>
                  <a:gd name="T59" fmla="*/ 325 h 391"/>
                  <a:gd name="T60" fmla="*/ 10 w 471"/>
                  <a:gd name="T61" fmla="*/ 305 h 391"/>
                  <a:gd name="T62" fmla="*/ 18 w 471"/>
                  <a:gd name="T63" fmla="*/ 285 h 391"/>
                  <a:gd name="T64" fmla="*/ 23 w 471"/>
                  <a:gd name="T65" fmla="*/ 267 h 391"/>
                  <a:gd name="T66" fmla="*/ 33 w 471"/>
                  <a:gd name="T67" fmla="*/ 247 h 391"/>
                  <a:gd name="T68" fmla="*/ 40 w 471"/>
                  <a:gd name="T69" fmla="*/ 230 h 391"/>
                  <a:gd name="T70" fmla="*/ 50 w 471"/>
                  <a:gd name="T71" fmla="*/ 212 h 391"/>
                  <a:gd name="T72" fmla="*/ 63 w 471"/>
                  <a:gd name="T73" fmla="*/ 194 h 391"/>
                  <a:gd name="T74" fmla="*/ 76 w 471"/>
                  <a:gd name="T75" fmla="*/ 179 h 391"/>
                  <a:gd name="T76" fmla="*/ 89 w 471"/>
                  <a:gd name="T77" fmla="*/ 161 h 391"/>
                  <a:gd name="T78" fmla="*/ 116 w 471"/>
                  <a:gd name="T79" fmla="*/ 134 h 391"/>
                  <a:gd name="T80" fmla="*/ 132 w 471"/>
                  <a:gd name="T81" fmla="*/ 118 h 391"/>
                  <a:gd name="T82" fmla="*/ 149 w 471"/>
                  <a:gd name="T83" fmla="*/ 106 h 391"/>
                  <a:gd name="T84" fmla="*/ 182 w 471"/>
                  <a:gd name="T85" fmla="*/ 83 h 391"/>
                  <a:gd name="T86" fmla="*/ 200 w 471"/>
                  <a:gd name="T87" fmla="*/ 70 h 391"/>
                  <a:gd name="T88" fmla="*/ 220 w 471"/>
                  <a:gd name="T89" fmla="*/ 60 h 391"/>
                  <a:gd name="T90" fmla="*/ 258 w 471"/>
                  <a:gd name="T91" fmla="*/ 43 h 391"/>
                  <a:gd name="T92" fmla="*/ 299 w 471"/>
                  <a:gd name="T93" fmla="*/ 28 h 391"/>
                  <a:gd name="T94" fmla="*/ 319 w 471"/>
                  <a:gd name="T95" fmla="*/ 20 h 391"/>
                  <a:gd name="T96" fmla="*/ 342 w 471"/>
                  <a:gd name="T97" fmla="*/ 15 h 391"/>
                  <a:gd name="T98" fmla="*/ 383 w 471"/>
                  <a:gd name="T99" fmla="*/ 7 h 391"/>
                  <a:gd name="T100" fmla="*/ 428 w 471"/>
                  <a:gd name="T101" fmla="*/ 2 h 391"/>
                  <a:gd name="T102" fmla="*/ 471 w 471"/>
                  <a:gd name="T103" fmla="*/ 0 h 391"/>
                  <a:gd name="T104" fmla="*/ 471 w 471"/>
                  <a:gd name="T105" fmla="*/ 30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71" h="391">
                    <a:moveTo>
                      <a:pt x="471" y="30"/>
                    </a:moveTo>
                    <a:lnTo>
                      <a:pt x="431" y="30"/>
                    </a:lnTo>
                    <a:lnTo>
                      <a:pt x="390" y="35"/>
                    </a:lnTo>
                    <a:lnTo>
                      <a:pt x="347" y="43"/>
                    </a:lnTo>
                    <a:lnTo>
                      <a:pt x="329" y="50"/>
                    </a:lnTo>
                    <a:lnTo>
                      <a:pt x="309" y="55"/>
                    </a:lnTo>
                    <a:lnTo>
                      <a:pt x="271" y="70"/>
                    </a:lnTo>
                    <a:lnTo>
                      <a:pt x="233" y="86"/>
                    </a:lnTo>
                    <a:lnTo>
                      <a:pt x="215" y="96"/>
                    </a:lnTo>
                    <a:lnTo>
                      <a:pt x="200" y="106"/>
                    </a:lnTo>
                    <a:lnTo>
                      <a:pt x="167" y="129"/>
                    </a:lnTo>
                    <a:lnTo>
                      <a:pt x="152" y="141"/>
                    </a:lnTo>
                    <a:lnTo>
                      <a:pt x="139" y="154"/>
                    </a:lnTo>
                    <a:lnTo>
                      <a:pt x="111" y="182"/>
                    </a:lnTo>
                    <a:lnTo>
                      <a:pt x="99" y="197"/>
                    </a:lnTo>
                    <a:lnTo>
                      <a:pt x="89" y="212"/>
                    </a:lnTo>
                    <a:lnTo>
                      <a:pt x="78" y="227"/>
                    </a:lnTo>
                    <a:lnTo>
                      <a:pt x="68" y="245"/>
                    </a:lnTo>
                    <a:lnTo>
                      <a:pt x="61" y="260"/>
                    </a:lnTo>
                    <a:lnTo>
                      <a:pt x="53" y="278"/>
                    </a:lnTo>
                    <a:lnTo>
                      <a:pt x="45" y="295"/>
                    </a:lnTo>
                    <a:lnTo>
                      <a:pt x="40" y="313"/>
                    </a:lnTo>
                    <a:lnTo>
                      <a:pt x="35" y="333"/>
                    </a:lnTo>
                    <a:lnTo>
                      <a:pt x="33" y="351"/>
                    </a:lnTo>
                    <a:lnTo>
                      <a:pt x="30" y="371"/>
                    </a:lnTo>
                    <a:lnTo>
                      <a:pt x="30" y="391"/>
                    </a:lnTo>
                    <a:lnTo>
                      <a:pt x="0" y="391"/>
                    </a:lnTo>
                    <a:lnTo>
                      <a:pt x="0" y="368"/>
                    </a:lnTo>
                    <a:lnTo>
                      <a:pt x="2" y="348"/>
                    </a:lnTo>
                    <a:lnTo>
                      <a:pt x="5" y="325"/>
                    </a:lnTo>
                    <a:lnTo>
                      <a:pt x="10" y="305"/>
                    </a:lnTo>
                    <a:lnTo>
                      <a:pt x="18" y="285"/>
                    </a:lnTo>
                    <a:lnTo>
                      <a:pt x="23" y="267"/>
                    </a:lnTo>
                    <a:lnTo>
                      <a:pt x="33" y="247"/>
                    </a:lnTo>
                    <a:lnTo>
                      <a:pt x="40" y="230"/>
                    </a:lnTo>
                    <a:lnTo>
                      <a:pt x="50" y="212"/>
                    </a:lnTo>
                    <a:lnTo>
                      <a:pt x="63" y="194"/>
                    </a:lnTo>
                    <a:lnTo>
                      <a:pt x="76" y="179"/>
                    </a:lnTo>
                    <a:lnTo>
                      <a:pt x="89" y="161"/>
                    </a:lnTo>
                    <a:lnTo>
                      <a:pt x="116" y="134"/>
                    </a:lnTo>
                    <a:lnTo>
                      <a:pt x="132" y="118"/>
                    </a:lnTo>
                    <a:lnTo>
                      <a:pt x="149" y="106"/>
                    </a:lnTo>
                    <a:lnTo>
                      <a:pt x="182" y="83"/>
                    </a:lnTo>
                    <a:lnTo>
                      <a:pt x="200" y="70"/>
                    </a:lnTo>
                    <a:lnTo>
                      <a:pt x="220" y="60"/>
                    </a:lnTo>
                    <a:lnTo>
                      <a:pt x="258" y="43"/>
                    </a:lnTo>
                    <a:lnTo>
                      <a:pt x="299" y="28"/>
                    </a:lnTo>
                    <a:lnTo>
                      <a:pt x="319" y="20"/>
                    </a:lnTo>
                    <a:lnTo>
                      <a:pt x="342" y="15"/>
                    </a:lnTo>
                    <a:lnTo>
                      <a:pt x="383" y="7"/>
                    </a:lnTo>
                    <a:lnTo>
                      <a:pt x="428" y="2"/>
                    </a:lnTo>
                    <a:lnTo>
                      <a:pt x="471" y="0"/>
                    </a:lnTo>
                    <a:lnTo>
                      <a:pt x="471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7" name="Freeform 97"/>
              <p:cNvSpPr>
                <a:spLocks/>
              </p:cNvSpPr>
              <p:nvPr/>
            </p:nvSpPr>
            <p:spPr bwMode="auto">
              <a:xfrm>
                <a:off x="10257" y="1061"/>
                <a:ext cx="1" cy="30"/>
              </a:xfrm>
              <a:custGeom>
                <a:avLst/>
                <a:gdLst>
                  <a:gd name="T0" fmla="*/ 0 h 30"/>
                  <a:gd name="T1" fmla="*/ 30 h 30"/>
                  <a:gd name="T2" fmla="*/ 0 h 30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0">
                    <a:moveTo>
                      <a:pt x="0" y="0"/>
                    </a:moveTo>
                    <a:lnTo>
                      <a:pt x="0" y="3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8" name="Freeform 98"/>
              <p:cNvSpPr>
                <a:spLocks/>
              </p:cNvSpPr>
              <p:nvPr/>
            </p:nvSpPr>
            <p:spPr bwMode="auto">
              <a:xfrm>
                <a:off x="9786" y="1452"/>
                <a:ext cx="78" cy="164"/>
              </a:xfrm>
              <a:custGeom>
                <a:avLst/>
                <a:gdLst>
                  <a:gd name="T0" fmla="*/ 30 w 78"/>
                  <a:gd name="T1" fmla="*/ 0 h 164"/>
                  <a:gd name="T2" fmla="*/ 33 w 78"/>
                  <a:gd name="T3" fmla="*/ 23 h 164"/>
                  <a:gd name="T4" fmla="*/ 35 w 78"/>
                  <a:gd name="T5" fmla="*/ 41 h 164"/>
                  <a:gd name="T6" fmla="*/ 38 w 78"/>
                  <a:gd name="T7" fmla="*/ 48 h 164"/>
                  <a:gd name="T8" fmla="*/ 40 w 78"/>
                  <a:gd name="T9" fmla="*/ 58 h 164"/>
                  <a:gd name="T10" fmla="*/ 45 w 78"/>
                  <a:gd name="T11" fmla="*/ 76 h 164"/>
                  <a:gd name="T12" fmla="*/ 63 w 78"/>
                  <a:gd name="T13" fmla="*/ 111 h 164"/>
                  <a:gd name="T14" fmla="*/ 71 w 78"/>
                  <a:gd name="T15" fmla="*/ 131 h 164"/>
                  <a:gd name="T16" fmla="*/ 78 w 78"/>
                  <a:gd name="T17" fmla="*/ 154 h 164"/>
                  <a:gd name="T18" fmla="*/ 48 w 78"/>
                  <a:gd name="T19" fmla="*/ 164 h 164"/>
                  <a:gd name="T20" fmla="*/ 40 w 78"/>
                  <a:gd name="T21" fmla="*/ 141 h 164"/>
                  <a:gd name="T22" fmla="*/ 35 w 78"/>
                  <a:gd name="T23" fmla="*/ 124 h 164"/>
                  <a:gd name="T24" fmla="*/ 18 w 78"/>
                  <a:gd name="T25" fmla="*/ 86 h 164"/>
                  <a:gd name="T26" fmla="*/ 12 w 78"/>
                  <a:gd name="T27" fmla="*/ 68 h 164"/>
                  <a:gd name="T28" fmla="*/ 7 w 78"/>
                  <a:gd name="T29" fmla="*/ 58 h 164"/>
                  <a:gd name="T30" fmla="*/ 5 w 78"/>
                  <a:gd name="T31" fmla="*/ 46 h 164"/>
                  <a:gd name="T32" fmla="*/ 2 w 78"/>
                  <a:gd name="T33" fmla="*/ 25 h 164"/>
                  <a:gd name="T34" fmla="*/ 0 w 78"/>
                  <a:gd name="T35" fmla="*/ 0 h 164"/>
                  <a:gd name="T36" fmla="*/ 30 w 78"/>
                  <a:gd name="T37" fmla="*/ 0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8" h="164">
                    <a:moveTo>
                      <a:pt x="30" y="0"/>
                    </a:moveTo>
                    <a:lnTo>
                      <a:pt x="33" y="23"/>
                    </a:lnTo>
                    <a:lnTo>
                      <a:pt x="35" y="41"/>
                    </a:lnTo>
                    <a:lnTo>
                      <a:pt x="38" y="48"/>
                    </a:lnTo>
                    <a:lnTo>
                      <a:pt x="40" y="58"/>
                    </a:lnTo>
                    <a:lnTo>
                      <a:pt x="45" y="76"/>
                    </a:lnTo>
                    <a:lnTo>
                      <a:pt x="63" y="111"/>
                    </a:lnTo>
                    <a:lnTo>
                      <a:pt x="71" y="131"/>
                    </a:lnTo>
                    <a:lnTo>
                      <a:pt x="78" y="154"/>
                    </a:lnTo>
                    <a:lnTo>
                      <a:pt x="48" y="164"/>
                    </a:lnTo>
                    <a:lnTo>
                      <a:pt x="40" y="141"/>
                    </a:lnTo>
                    <a:lnTo>
                      <a:pt x="35" y="124"/>
                    </a:lnTo>
                    <a:lnTo>
                      <a:pt x="18" y="86"/>
                    </a:lnTo>
                    <a:lnTo>
                      <a:pt x="12" y="68"/>
                    </a:lnTo>
                    <a:lnTo>
                      <a:pt x="7" y="58"/>
                    </a:lnTo>
                    <a:lnTo>
                      <a:pt x="5" y="46"/>
                    </a:lnTo>
                    <a:lnTo>
                      <a:pt x="2" y="25"/>
                    </a:ln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79" name="Freeform 99"/>
              <p:cNvSpPr>
                <a:spLocks/>
              </p:cNvSpPr>
              <p:nvPr/>
            </p:nvSpPr>
            <p:spPr bwMode="auto">
              <a:xfrm>
                <a:off x="9786" y="1452"/>
                <a:ext cx="30" cy="1"/>
              </a:xfrm>
              <a:custGeom>
                <a:avLst/>
                <a:gdLst>
                  <a:gd name="T0" fmla="*/ 0 w 30"/>
                  <a:gd name="T1" fmla="*/ 30 w 30"/>
                  <a:gd name="T2" fmla="*/ 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0" y="0"/>
                    </a:move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0" name="Freeform 100"/>
              <p:cNvSpPr>
                <a:spLocks/>
              </p:cNvSpPr>
              <p:nvPr/>
            </p:nvSpPr>
            <p:spPr bwMode="auto">
              <a:xfrm>
                <a:off x="9834" y="1596"/>
                <a:ext cx="35" cy="30"/>
              </a:xfrm>
              <a:custGeom>
                <a:avLst/>
                <a:gdLst>
                  <a:gd name="T0" fmla="*/ 30 w 35"/>
                  <a:gd name="T1" fmla="*/ 10 h 30"/>
                  <a:gd name="T2" fmla="*/ 35 w 35"/>
                  <a:gd name="T3" fmla="*/ 28 h 30"/>
                  <a:gd name="T4" fmla="*/ 15 w 35"/>
                  <a:gd name="T5" fmla="*/ 30 h 30"/>
                  <a:gd name="T6" fmla="*/ 13 w 35"/>
                  <a:gd name="T7" fmla="*/ 0 h 30"/>
                  <a:gd name="T8" fmla="*/ 0 w 35"/>
                  <a:gd name="T9" fmla="*/ 20 h 30"/>
                  <a:gd name="T10" fmla="*/ 30 w 35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30">
                    <a:moveTo>
                      <a:pt x="30" y="10"/>
                    </a:moveTo>
                    <a:lnTo>
                      <a:pt x="35" y="28"/>
                    </a:lnTo>
                    <a:lnTo>
                      <a:pt x="15" y="30"/>
                    </a:lnTo>
                    <a:lnTo>
                      <a:pt x="13" y="0"/>
                    </a:lnTo>
                    <a:lnTo>
                      <a:pt x="0" y="20"/>
                    </a:lnTo>
                    <a:lnTo>
                      <a:pt x="3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1" name="Freeform 101"/>
              <p:cNvSpPr>
                <a:spLocks/>
              </p:cNvSpPr>
              <p:nvPr/>
            </p:nvSpPr>
            <p:spPr bwMode="auto">
              <a:xfrm>
                <a:off x="9836" y="2071"/>
                <a:ext cx="264" cy="325"/>
              </a:xfrm>
              <a:custGeom>
                <a:avLst/>
                <a:gdLst>
                  <a:gd name="T0" fmla="*/ 173 w 264"/>
                  <a:gd name="T1" fmla="*/ 83 h 325"/>
                  <a:gd name="T2" fmla="*/ 201 w 264"/>
                  <a:gd name="T3" fmla="*/ 83 h 325"/>
                  <a:gd name="T4" fmla="*/ 224 w 264"/>
                  <a:gd name="T5" fmla="*/ 83 h 325"/>
                  <a:gd name="T6" fmla="*/ 241 w 264"/>
                  <a:gd name="T7" fmla="*/ 80 h 325"/>
                  <a:gd name="T8" fmla="*/ 249 w 264"/>
                  <a:gd name="T9" fmla="*/ 78 h 325"/>
                  <a:gd name="T10" fmla="*/ 254 w 264"/>
                  <a:gd name="T11" fmla="*/ 75 h 325"/>
                  <a:gd name="T12" fmla="*/ 259 w 264"/>
                  <a:gd name="T13" fmla="*/ 73 h 325"/>
                  <a:gd name="T14" fmla="*/ 262 w 264"/>
                  <a:gd name="T15" fmla="*/ 68 h 325"/>
                  <a:gd name="T16" fmla="*/ 264 w 264"/>
                  <a:gd name="T17" fmla="*/ 65 h 325"/>
                  <a:gd name="T18" fmla="*/ 264 w 264"/>
                  <a:gd name="T19" fmla="*/ 60 h 325"/>
                  <a:gd name="T20" fmla="*/ 264 w 264"/>
                  <a:gd name="T21" fmla="*/ 53 h 325"/>
                  <a:gd name="T22" fmla="*/ 264 w 264"/>
                  <a:gd name="T23" fmla="*/ 50 h 325"/>
                  <a:gd name="T24" fmla="*/ 262 w 264"/>
                  <a:gd name="T25" fmla="*/ 45 h 325"/>
                  <a:gd name="T26" fmla="*/ 257 w 264"/>
                  <a:gd name="T27" fmla="*/ 37 h 325"/>
                  <a:gd name="T28" fmla="*/ 249 w 264"/>
                  <a:gd name="T29" fmla="*/ 30 h 325"/>
                  <a:gd name="T30" fmla="*/ 231 w 264"/>
                  <a:gd name="T31" fmla="*/ 15 h 325"/>
                  <a:gd name="T32" fmla="*/ 221 w 264"/>
                  <a:gd name="T33" fmla="*/ 10 h 325"/>
                  <a:gd name="T34" fmla="*/ 211 w 264"/>
                  <a:gd name="T35" fmla="*/ 5 h 325"/>
                  <a:gd name="T36" fmla="*/ 203 w 264"/>
                  <a:gd name="T37" fmla="*/ 2 h 325"/>
                  <a:gd name="T38" fmla="*/ 196 w 264"/>
                  <a:gd name="T39" fmla="*/ 0 h 325"/>
                  <a:gd name="T40" fmla="*/ 173 w 264"/>
                  <a:gd name="T41" fmla="*/ 2 h 325"/>
                  <a:gd name="T42" fmla="*/ 150 w 264"/>
                  <a:gd name="T43" fmla="*/ 7 h 325"/>
                  <a:gd name="T44" fmla="*/ 132 w 264"/>
                  <a:gd name="T45" fmla="*/ 12 h 325"/>
                  <a:gd name="T46" fmla="*/ 122 w 264"/>
                  <a:gd name="T47" fmla="*/ 17 h 325"/>
                  <a:gd name="T48" fmla="*/ 115 w 264"/>
                  <a:gd name="T49" fmla="*/ 22 h 325"/>
                  <a:gd name="T50" fmla="*/ 97 w 264"/>
                  <a:gd name="T51" fmla="*/ 35 h 325"/>
                  <a:gd name="T52" fmla="*/ 82 w 264"/>
                  <a:gd name="T53" fmla="*/ 48 h 325"/>
                  <a:gd name="T54" fmla="*/ 69 w 264"/>
                  <a:gd name="T55" fmla="*/ 65 h 325"/>
                  <a:gd name="T56" fmla="*/ 56 w 264"/>
                  <a:gd name="T57" fmla="*/ 83 h 325"/>
                  <a:gd name="T58" fmla="*/ 44 w 264"/>
                  <a:gd name="T59" fmla="*/ 101 h 325"/>
                  <a:gd name="T60" fmla="*/ 36 w 264"/>
                  <a:gd name="T61" fmla="*/ 121 h 325"/>
                  <a:gd name="T62" fmla="*/ 26 w 264"/>
                  <a:gd name="T63" fmla="*/ 144 h 325"/>
                  <a:gd name="T64" fmla="*/ 18 w 264"/>
                  <a:gd name="T65" fmla="*/ 164 h 325"/>
                  <a:gd name="T66" fmla="*/ 13 w 264"/>
                  <a:gd name="T67" fmla="*/ 186 h 325"/>
                  <a:gd name="T68" fmla="*/ 8 w 264"/>
                  <a:gd name="T69" fmla="*/ 212 h 325"/>
                  <a:gd name="T70" fmla="*/ 3 w 264"/>
                  <a:gd name="T71" fmla="*/ 234 h 325"/>
                  <a:gd name="T72" fmla="*/ 0 w 264"/>
                  <a:gd name="T73" fmla="*/ 257 h 325"/>
                  <a:gd name="T74" fmla="*/ 13 w 264"/>
                  <a:gd name="T75" fmla="*/ 325 h 325"/>
                  <a:gd name="T76" fmla="*/ 26 w 264"/>
                  <a:gd name="T77" fmla="*/ 277 h 325"/>
                  <a:gd name="T78" fmla="*/ 36 w 264"/>
                  <a:gd name="T79" fmla="*/ 237 h 325"/>
                  <a:gd name="T80" fmla="*/ 44 w 264"/>
                  <a:gd name="T81" fmla="*/ 222 h 325"/>
                  <a:gd name="T82" fmla="*/ 49 w 264"/>
                  <a:gd name="T83" fmla="*/ 209 h 325"/>
                  <a:gd name="T84" fmla="*/ 54 w 264"/>
                  <a:gd name="T85" fmla="*/ 197 h 325"/>
                  <a:gd name="T86" fmla="*/ 61 w 264"/>
                  <a:gd name="T87" fmla="*/ 184 h 325"/>
                  <a:gd name="T88" fmla="*/ 69 w 264"/>
                  <a:gd name="T89" fmla="*/ 174 h 325"/>
                  <a:gd name="T90" fmla="*/ 77 w 264"/>
                  <a:gd name="T91" fmla="*/ 161 h 325"/>
                  <a:gd name="T92" fmla="*/ 89 w 264"/>
                  <a:gd name="T93" fmla="*/ 151 h 325"/>
                  <a:gd name="T94" fmla="*/ 99 w 264"/>
                  <a:gd name="T95" fmla="*/ 141 h 325"/>
                  <a:gd name="T96" fmla="*/ 132 w 264"/>
                  <a:gd name="T97" fmla="*/ 116 h 325"/>
                  <a:gd name="T98" fmla="*/ 173 w 264"/>
                  <a:gd name="T99" fmla="*/ 83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64" h="325">
                    <a:moveTo>
                      <a:pt x="173" y="83"/>
                    </a:moveTo>
                    <a:lnTo>
                      <a:pt x="201" y="83"/>
                    </a:lnTo>
                    <a:lnTo>
                      <a:pt x="224" y="83"/>
                    </a:lnTo>
                    <a:lnTo>
                      <a:pt x="241" y="80"/>
                    </a:lnTo>
                    <a:lnTo>
                      <a:pt x="249" y="78"/>
                    </a:lnTo>
                    <a:lnTo>
                      <a:pt x="254" y="75"/>
                    </a:lnTo>
                    <a:lnTo>
                      <a:pt x="259" y="73"/>
                    </a:lnTo>
                    <a:lnTo>
                      <a:pt x="262" y="68"/>
                    </a:lnTo>
                    <a:lnTo>
                      <a:pt x="264" y="65"/>
                    </a:lnTo>
                    <a:lnTo>
                      <a:pt x="264" y="60"/>
                    </a:lnTo>
                    <a:lnTo>
                      <a:pt x="264" y="53"/>
                    </a:lnTo>
                    <a:lnTo>
                      <a:pt x="264" y="50"/>
                    </a:lnTo>
                    <a:lnTo>
                      <a:pt x="262" y="45"/>
                    </a:lnTo>
                    <a:lnTo>
                      <a:pt x="257" y="37"/>
                    </a:lnTo>
                    <a:lnTo>
                      <a:pt x="249" y="30"/>
                    </a:lnTo>
                    <a:lnTo>
                      <a:pt x="231" y="15"/>
                    </a:lnTo>
                    <a:lnTo>
                      <a:pt x="221" y="10"/>
                    </a:lnTo>
                    <a:lnTo>
                      <a:pt x="211" y="5"/>
                    </a:lnTo>
                    <a:lnTo>
                      <a:pt x="203" y="2"/>
                    </a:lnTo>
                    <a:lnTo>
                      <a:pt x="196" y="0"/>
                    </a:lnTo>
                    <a:lnTo>
                      <a:pt x="173" y="2"/>
                    </a:lnTo>
                    <a:lnTo>
                      <a:pt x="150" y="7"/>
                    </a:lnTo>
                    <a:lnTo>
                      <a:pt x="132" y="12"/>
                    </a:lnTo>
                    <a:lnTo>
                      <a:pt x="122" y="17"/>
                    </a:lnTo>
                    <a:lnTo>
                      <a:pt x="115" y="22"/>
                    </a:lnTo>
                    <a:lnTo>
                      <a:pt x="97" y="35"/>
                    </a:lnTo>
                    <a:lnTo>
                      <a:pt x="82" y="48"/>
                    </a:lnTo>
                    <a:lnTo>
                      <a:pt x="69" y="65"/>
                    </a:lnTo>
                    <a:lnTo>
                      <a:pt x="56" y="83"/>
                    </a:lnTo>
                    <a:lnTo>
                      <a:pt x="44" y="101"/>
                    </a:lnTo>
                    <a:lnTo>
                      <a:pt x="36" y="121"/>
                    </a:lnTo>
                    <a:lnTo>
                      <a:pt x="26" y="144"/>
                    </a:lnTo>
                    <a:lnTo>
                      <a:pt x="18" y="164"/>
                    </a:lnTo>
                    <a:lnTo>
                      <a:pt x="13" y="186"/>
                    </a:lnTo>
                    <a:lnTo>
                      <a:pt x="8" y="212"/>
                    </a:lnTo>
                    <a:lnTo>
                      <a:pt x="3" y="234"/>
                    </a:lnTo>
                    <a:lnTo>
                      <a:pt x="0" y="257"/>
                    </a:lnTo>
                    <a:lnTo>
                      <a:pt x="13" y="325"/>
                    </a:lnTo>
                    <a:lnTo>
                      <a:pt x="26" y="277"/>
                    </a:lnTo>
                    <a:lnTo>
                      <a:pt x="36" y="237"/>
                    </a:lnTo>
                    <a:lnTo>
                      <a:pt x="44" y="222"/>
                    </a:lnTo>
                    <a:lnTo>
                      <a:pt x="49" y="209"/>
                    </a:lnTo>
                    <a:lnTo>
                      <a:pt x="54" y="197"/>
                    </a:lnTo>
                    <a:lnTo>
                      <a:pt x="61" y="184"/>
                    </a:lnTo>
                    <a:lnTo>
                      <a:pt x="69" y="174"/>
                    </a:lnTo>
                    <a:lnTo>
                      <a:pt x="77" y="161"/>
                    </a:lnTo>
                    <a:lnTo>
                      <a:pt x="89" y="151"/>
                    </a:lnTo>
                    <a:lnTo>
                      <a:pt x="99" y="141"/>
                    </a:lnTo>
                    <a:lnTo>
                      <a:pt x="132" y="116"/>
                    </a:lnTo>
                    <a:lnTo>
                      <a:pt x="173" y="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2" name="Freeform 102"/>
              <p:cNvSpPr>
                <a:spLocks/>
              </p:cNvSpPr>
              <p:nvPr/>
            </p:nvSpPr>
            <p:spPr bwMode="auto">
              <a:xfrm>
                <a:off x="10009" y="2055"/>
                <a:ext cx="106" cy="114"/>
              </a:xfrm>
              <a:custGeom>
                <a:avLst/>
                <a:gdLst>
                  <a:gd name="T0" fmla="*/ 0 w 106"/>
                  <a:gd name="T1" fmla="*/ 84 h 114"/>
                  <a:gd name="T2" fmla="*/ 28 w 106"/>
                  <a:gd name="T3" fmla="*/ 84 h 114"/>
                  <a:gd name="T4" fmla="*/ 51 w 106"/>
                  <a:gd name="T5" fmla="*/ 84 h 114"/>
                  <a:gd name="T6" fmla="*/ 66 w 106"/>
                  <a:gd name="T7" fmla="*/ 81 h 114"/>
                  <a:gd name="T8" fmla="*/ 68 w 106"/>
                  <a:gd name="T9" fmla="*/ 79 h 114"/>
                  <a:gd name="T10" fmla="*/ 73 w 106"/>
                  <a:gd name="T11" fmla="*/ 76 h 114"/>
                  <a:gd name="T12" fmla="*/ 76 w 106"/>
                  <a:gd name="T13" fmla="*/ 76 h 114"/>
                  <a:gd name="T14" fmla="*/ 76 w 106"/>
                  <a:gd name="T15" fmla="*/ 74 h 114"/>
                  <a:gd name="T16" fmla="*/ 78 w 106"/>
                  <a:gd name="T17" fmla="*/ 74 h 114"/>
                  <a:gd name="T18" fmla="*/ 76 w 106"/>
                  <a:gd name="T19" fmla="*/ 76 h 114"/>
                  <a:gd name="T20" fmla="*/ 76 w 106"/>
                  <a:gd name="T21" fmla="*/ 71 h 114"/>
                  <a:gd name="T22" fmla="*/ 78 w 106"/>
                  <a:gd name="T23" fmla="*/ 71 h 114"/>
                  <a:gd name="T24" fmla="*/ 76 w 106"/>
                  <a:gd name="T25" fmla="*/ 69 h 114"/>
                  <a:gd name="T26" fmla="*/ 73 w 106"/>
                  <a:gd name="T27" fmla="*/ 64 h 114"/>
                  <a:gd name="T28" fmla="*/ 66 w 106"/>
                  <a:gd name="T29" fmla="*/ 56 h 114"/>
                  <a:gd name="T30" fmla="*/ 48 w 106"/>
                  <a:gd name="T31" fmla="*/ 43 h 114"/>
                  <a:gd name="T32" fmla="*/ 40 w 106"/>
                  <a:gd name="T33" fmla="*/ 38 h 114"/>
                  <a:gd name="T34" fmla="*/ 33 w 106"/>
                  <a:gd name="T35" fmla="*/ 36 h 114"/>
                  <a:gd name="T36" fmla="*/ 25 w 106"/>
                  <a:gd name="T37" fmla="*/ 31 h 114"/>
                  <a:gd name="T38" fmla="*/ 20 w 106"/>
                  <a:gd name="T39" fmla="*/ 31 h 114"/>
                  <a:gd name="T40" fmla="*/ 23 w 106"/>
                  <a:gd name="T41" fmla="*/ 0 h 114"/>
                  <a:gd name="T42" fmla="*/ 33 w 106"/>
                  <a:gd name="T43" fmla="*/ 3 h 114"/>
                  <a:gd name="T44" fmla="*/ 43 w 106"/>
                  <a:gd name="T45" fmla="*/ 6 h 114"/>
                  <a:gd name="T46" fmla="*/ 56 w 106"/>
                  <a:gd name="T47" fmla="*/ 11 h 114"/>
                  <a:gd name="T48" fmla="*/ 68 w 106"/>
                  <a:gd name="T49" fmla="*/ 18 h 114"/>
                  <a:gd name="T50" fmla="*/ 86 w 106"/>
                  <a:gd name="T51" fmla="*/ 33 h 114"/>
                  <a:gd name="T52" fmla="*/ 96 w 106"/>
                  <a:gd name="T53" fmla="*/ 43 h 114"/>
                  <a:gd name="T54" fmla="*/ 101 w 106"/>
                  <a:gd name="T55" fmla="*/ 53 h 114"/>
                  <a:gd name="T56" fmla="*/ 106 w 106"/>
                  <a:gd name="T57" fmla="*/ 61 h 114"/>
                  <a:gd name="T58" fmla="*/ 106 w 106"/>
                  <a:gd name="T59" fmla="*/ 69 h 114"/>
                  <a:gd name="T60" fmla="*/ 106 w 106"/>
                  <a:gd name="T61" fmla="*/ 79 h 114"/>
                  <a:gd name="T62" fmla="*/ 104 w 106"/>
                  <a:gd name="T63" fmla="*/ 89 h 114"/>
                  <a:gd name="T64" fmla="*/ 99 w 106"/>
                  <a:gd name="T65" fmla="*/ 94 h 114"/>
                  <a:gd name="T66" fmla="*/ 94 w 106"/>
                  <a:gd name="T67" fmla="*/ 99 h 114"/>
                  <a:gd name="T68" fmla="*/ 89 w 106"/>
                  <a:gd name="T69" fmla="*/ 104 h 114"/>
                  <a:gd name="T70" fmla="*/ 81 w 106"/>
                  <a:gd name="T71" fmla="*/ 106 h 114"/>
                  <a:gd name="T72" fmla="*/ 71 w 106"/>
                  <a:gd name="T73" fmla="*/ 112 h 114"/>
                  <a:gd name="T74" fmla="*/ 53 w 106"/>
                  <a:gd name="T75" fmla="*/ 114 h 114"/>
                  <a:gd name="T76" fmla="*/ 28 w 106"/>
                  <a:gd name="T77" fmla="*/ 114 h 114"/>
                  <a:gd name="T78" fmla="*/ 0 w 106"/>
                  <a:gd name="T79" fmla="*/ 114 h 114"/>
                  <a:gd name="T80" fmla="*/ 0 w 106"/>
                  <a:gd name="T81" fmla="*/ 8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6" h="114">
                    <a:moveTo>
                      <a:pt x="0" y="84"/>
                    </a:moveTo>
                    <a:lnTo>
                      <a:pt x="28" y="84"/>
                    </a:lnTo>
                    <a:lnTo>
                      <a:pt x="51" y="84"/>
                    </a:lnTo>
                    <a:lnTo>
                      <a:pt x="66" y="81"/>
                    </a:lnTo>
                    <a:lnTo>
                      <a:pt x="68" y="79"/>
                    </a:lnTo>
                    <a:lnTo>
                      <a:pt x="73" y="76"/>
                    </a:lnTo>
                    <a:lnTo>
                      <a:pt x="76" y="76"/>
                    </a:lnTo>
                    <a:lnTo>
                      <a:pt x="76" y="74"/>
                    </a:lnTo>
                    <a:lnTo>
                      <a:pt x="78" y="74"/>
                    </a:lnTo>
                    <a:lnTo>
                      <a:pt x="76" y="76"/>
                    </a:lnTo>
                    <a:lnTo>
                      <a:pt x="76" y="71"/>
                    </a:lnTo>
                    <a:lnTo>
                      <a:pt x="78" y="71"/>
                    </a:lnTo>
                    <a:lnTo>
                      <a:pt x="76" y="69"/>
                    </a:lnTo>
                    <a:lnTo>
                      <a:pt x="73" y="64"/>
                    </a:lnTo>
                    <a:lnTo>
                      <a:pt x="66" y="56"/>
                    </a:lnTo>
                    <a:lnTo>
                      <a:pt x="48" y="43"/>
                    </a:lnTo>
                    <a:lnTo>
                      <a:pt x="40" y="38"/>
                    </a:lnTo>
                    <a:lnTo>
                      <a:pt x="33" y="36"/>
                    </a:lnTo>
                    <a:lnTo>
                      <a:pt x="25" y="31"/>
                    </a:lnTo>
                    <a:lnTo>
                      <a:pt x="20" y="31"/>
                    </a:lnTo>
                    <a:lnTo>
                      <a:pt x="23" y="0"/>
                    </a:lnTo>
                    <a:lnTo>
                      <a:pt x="33" y="3"/>
                    </a:lnTo>
                    <a:lnTo>
                      <a:pt x="43" y="6"/>
                    </a:lnTo>
                    <a:lnTo>
                      <a:pt x="56" y="11"/>
                    </a:lnTo>
                    <a:lnTo>
                      <a:pt x="68" y="18"/>
                    </a:lnTo>
                    <a:lnTo>
                      <a:pt x="86" y="33"/>
                    </a:lnTo>
                    <a:lnTo>
                      <a:pt x="96" y="43"/>
                    </a:lnTo>
                    <a:lnTo>
                      <a:pt x="101" y="53"/>
                    </a:lnTo>
                    <a:lnTo>
                      <a:pt x="106" y="61"/>
                    </a:lnTo>
                    <a:lnTo>
                      <a:pt x="106" y="69"/>
                    </a:lnTo>
                    <a:lnTo>
                      <a:pt x="106" y="79"/>
                    </a:lnTo>
                    <a:lnTo>
                      <a:pt x="104" y="89"/>
                    </a:lnTo>
                    <a:lnTo>
                      <a:pt x="99" y="94"/>
                    </a:lnTo>
                    <a:lnTo>
                      <a:pt x="94" y="99"/>
                    </a:lnTo>
                    <a:lnTo>
                      <a:pt x="89" y="104"/>
                    </a:lnTo>
                    <a:lnTo>
                      <a:pt x="81" y="106"/>
                    </a:lnTo>
                    <a:lnTo>
                      <a:pt x="71" y="112"/>
                    </a:lnTo>
                    <a:lnTo>
                      <a:pt x="53" y="114"/>
                    </a:lnTo>
                    <a:lnTo>
                      <a:pt x="28" y="114"/>
                    </a:lnTo>
                    <a:lnTo>
                      <a:pt x="0" y="114"/>
                    </a:lnTo>
                    <a:lnTo>
                      <a:pt x="0" y="8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3" name="Freeform 103"/>
              <p:cNvSpPr>
                <a:spLocks/>
              </p:cNvSpPr>
              <p:nvPr/>
            </p:nvSpPr>
            <p:spPr bwMode="auto">
              <a:xfrm>
                <a:off x="9821" y="2055"/>
                <a:ext cx="211" cy="276"/>
              </a:xfrm>
              <a:custGeom>
                <a:avLst/>
                <a:gdLst>
                  <a:gd name="T0" fmla="*/ 211 w 211"/>
                  <a:gd name="T1" fmla="*/ 31 h 276"/>
                  <a:gd name="T2" fmla="*/ 190 w 211"/>
                  <a:gd name="T3" fmla="*/ 33 h 276"/>
                  <a:gd name="T4" fmla="*/ 170 w 211"/>
                  <a:gd name="T5" fmla="*/ 36 h 276"/>
                  <a:gd name="T6" fmla="*/ 152 w 211"/>
                  <a:gd name="T7" fmla="*/ 43 h 276"/>
                  <a:gd name="T8" fmla="*/ 145 w 211"/>
                  <a:gd name="T9" fmla="*/ 46 h 276"/>
                  <a:gd name="T10" fmla="*/ 137 w 211"/>
                  <a:gd name="T11" fmla="*/ 51 h 276"/>
                  <a:gd name="T12" fmla="*/ 122 w 211"/>
                  <a:gd name="T13" fmla="*/ 64 h 276"/>
                  <a:gd name="T14" fmla="*/ 107 w 211"/>
                  <a:gd name="T15" fmla="*/ 76 h 276"/>
                  <a:gd name="T16" fmla="*/ 94 w 211"/>
                  <a:gd name="T17" fmla="*/ 89 h 276"/>
                  <a:gd name="T18" fmla="*/ 84 w 211"/>
                  <a:gd name="T19" fmla="*/ 106 h 276"/>
                  <a:gd name="T20" fmla="*/ 74 w 211"/>
                  <a:gd name="T21" fmla="*/ 124 h 276"/>
                  <a:gd name="T22" fmla="*/ 64 w 211"/>
                  <a:gd name="T23" fmla="*/ 144 h 276"/>
                  <a:gd name="T24" fmla="*/ 56 w 211"/>
                  <a:gd name="T25" fmla="*/ 165 h 276"/>
                  <a:gd name="T26" fmla="*/ 48 w 211"/>
                  <a:gd name="T27" fmla="*/ 185 h 276"/>
                  <a:gd name="T28" fmla="*/ 43 w 211"/>
                  <a:gd name="T29" fmla="*/ 207 h 276"/>
                  <a:gd name="T30" fmla="*/ 38 w 211"/>
                  <a:gd name="T31" fmla="*/ 230 h 276"/>
                  <a:gd name="T32" fmla="*/ 33 w 211"/>
                  <a:gd name="T33" fmla="*/ 253 h 276"/>
                  <a:gd name="T34" fmla="*/ 31 w 211"/>
                  <a:gd name="T35" fmla="*/ 276 h 276"/>
                  <a:gd name="T36" fmla="*/ 0 w 211"/>
                  <a:gd name="T37" fmla="*/ 273 h 276"/>
                  <a:gd name="T38" fmla="*/ 3 w 211"/>
                  <a:gd name="T39" fmla="*/ 248 h 276"/>
                  <a:gd name="T40" fmla="*/ 8 w 211"/>
                  <a:gd name="T41" fmla="*/ 225 h 276"/>
                  <a:gd name="T42" fmla="*/ 13 w 211"/>
                  <a:gd name="T43" fmla="*/ 200 h 276"/>
                  <a:gd name="T44" fmla="*/ 21 w 211"/>
                  <a:gd name="T45" fmla="*/ 177 h 276"/>
                  <a:gd name="T46" fmla="*/ 26 w 211"/>
                  <a:gd name="T47" fmla="*/ 154 h 276"/>
                  <a:gd name="T48" fmla="*/ 36 w 211"/>
                  <a:gd name="T49" fmla="*/ 132 h 276"/>
                  <a:gd name="T50" fmla="*/ 46 w 211"/>
                  <a:gd name="T51" fmla="*/ 109 h 276"/>
                  <a:gd name="T52" fmla="*/ 59 w 211"/>
                  <a:gd name="T53" fmla="*/ 89 h 276"/>
                  <a:gd name="T54" fmla="*/ 71 w 211"/>
                  <a:gd name="T55" fmla="*/ 71 h 276"/>
                  <a:gd name="T56" fmla="*/ 86 w 211"/>
                  <a:gd name="T57" fmla="*/ 53 h 276"/>
                  <a:gd name="T58" fmla="*/ 102 w 211"/>
                  <a:gd name="T59" fmla="*/ 38 h 276"/>
                  <a:gd name="T60" fmla="*/ 119 w 211"/>
                  <a:gd name="T61" fmla="*/ 26 h 276"/>
                  <a:gd name="T62" fmla="*/ 130 w 211"/>
                  <a:gd name="T63" fmla="*/ 21 h 276"/>
                  <a:gd name="T64" fmla="*/ 140 w 211"/>
                  <a:gd name="T65" fmla="*/ 16 h 276"/>
                  <a:gd name="T66" fmla="*/ 163 w 211"/>
                  <a:gd name="T67" fmla="*/ 8 h 276"/>
                  <a:gd name="T68" fmla="*/ 185 w 211"/>
                  <a:gd name="T69" fmla="*/ 3 h 276"/>
                  <a:gd name="T70" fmla="*/ 208 w 211"/>
                  <a:gd name="T71" fmla="*/ 0 h 276"/>
                  <a:gd name="T72" fmla="*/ 211 w 211"/>
                  <a:gd name="T73" fmla="*/ 31 h 2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1" h="276">
                    <a:moveTo>
                      <a:pt x="211" y="31"/>
                    </a:moveTo>
                    <a:lnTo>
                      <a:pt x="190" y="33"/>
                    </a:lnTo>
                    <a:lnTo>
                      <a:pt x="170" y="36"/>
                    </a:lnTo>
                    <a:lnTo>
                      <a:pt x="152" y="43"/>
                    </a:lnTo>
                    <a:lnTo>
                      <a:pt x="145" y="46"/>
                    </a:lnTo>
                    <a:lnTo>
                      <a:pt x="137" y="51"/>
                    </a:lnTo>
                    <a:lnTo>
                      <a:pt x="122" y="64"/>
                    </a:lnTo>
                    <a:lnTo>
                      <a:pt x="107" y="76"/>
                    </a:lnTo>
                    <a:lnTo>
                      <a:pt x="94" y="89"/>
                    </a:lnTo>
                    <a:lnTo>
                      <a:pt x="84" y="106"/>
                    </a:lnTo>
                    <a:lnTo>
                      <a:pt x="74" y="124"/>
                    </a:lnTo>
                    <a:lnTo>
                      <a:pt x="64" y="144"/>
                    </a:lnTo>
                    <a:lnTo>
                      <a:pt x="56" y="165"/>
                    </a:lnTo>
                    <a:lnTo>
                      <a:pt x="48" y="185"/>
                    </a:lnTo>
                    <a:lnTo>
                      <a:pt x="43" y="207"/>
                    </a:lnTo>
                    <a:lnTo>
                      <a:pt x="38" y="230"/>
                    </a:lnTo>
                    <a:lnTo>
                      <a:pt x="33" y="253"/>
                    </a:lnTo>
                    <a:lnTo>
                      <a:pt x="31" y="276"/>
                    </a:lnTo>
                    <a:lnTo>
                      <a:pt x="0" y="273"/>
                    </a:lnTo>
                    <a:lnTo>
                      <a:pt x="3" y="248"/>
                    </a:lnTo>
                    <a:lnTo>
                      <a:pt x="8" y="225"/>
                    </a:lnTo>
                    <a:lnTo>
                      <a:pt x="13" y="200"/>
                    </a:lnTo>
                    <a:lnTo>
                      <a:pt x="21" y="177"/>
                    </a:lnTo>
                    <a:lnTo>
                      <a:pt x="26" y="154"/>
                    </a:lnTo>
                    <a:lnTo>
                      <a:pt x="36" y="132"/>
                    </a:lnTo>
                    <a:lnTo>
                      <a:pt x="46" y="109"/>
                    </a:lnTo>
                    <a:lnTo>
                      <a:pt x="59" y="89"/>
                    </a:lnTo>
                    <a:lnTo>
                      <a:pt x="71" y="71"/>
                    </a:lnTo>
                    <a:lnTo>
                      <a:pt x="86" y="53"/>
                    </a:lnTo>
                    <a:lnTo>
                      <a:pt x="102" y="38"/>
                    </a:lnTo>
                    <a:lnTo>
                      <a:pt x="119" y="26"/>
                    </a:lnTo>
                    <a:lnTo>
                      <a:pt x="130" y="21"/>
                    </a:lnTo>
                    <a:lnTo>
                      <a:pt x="140" y="16"/>
                    </a:lnTo>
                    <a:lnTo>
                      <a:pt x="163" y="8"/>
                    </a:lnTo>
                    <a:lnTo>
                      <a:pt x="185" y="3"/>
                    </a:lnTo>
                    <a:lnTo>
                      <a:pt x="208" y="0"/>
                    </a:lnTo>
                    <a:lnTo>
                      <a:pt x="211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4" name="Freeform 104"/>
              <p:cNvSpPr>
                <a:spLocks/>
              </p:cNvSpPr>
              <p:nvPr/>
            </p:nvSpPr>
            <p:spPr bwMode="auto">
              <a:xfrm>
                <a:off x="10029" y="2055"/>
                <a:ext cx="3" cy="31"/>
              </a:xfrm>
              <a:custGeom>
                <a:avLst/>
                <a:gdLst>
                  <a:gd name="T0" fmla="*/ 3 w 3"/>
                  <a:gd name="T1" fmla="*/ 0 h 31"/>
                  <a:gd name="T2" fmla="*/ 0 w 3"/>
                  <a:gd name="T3" fmla="*/ 0 h 31"/>
                  <a:gd name="T4" fmla="*/ 3 w 3"/>
                  <a:gd name="T5" fmla="*/ 31 h 31"/>
                  <a:gd name="T6" fmla="*/ 0 w 3"/>
                  <a:gd name="T7" fmla="*/ 31 h 31"/>
                  <a:gd name="T8" fmla="*/ 3 w 3"/>
                  <a:gd name="T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1">
                    <a:moveTo>
                      <a:pt x="3" y="0"/>
                    </a:moveTo>
                    <a:lnTo>
                      <a:pt x="0" y="0"/>
                    </a:lnTo>
                    <a:lnTo>
                      <a:pt x="3" y="31"/>
                    </a:lnTo>
                    <a:lnTo>
                      <a:pt x="0" y="3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5" name="Freeform 105"/>
              <p:cNvSpPr>
                <a:spLocks/>
              </p:cNvSpPr>
              <p:nvPr/>
            </p:nvSpPr>
            <p:spPr bwMode="auto">
              <a:xfrm>
                <a:off x="9821" y="2326"/>
                <a:ext cx="43" cy="73"/>
              </a:xfrm>
              <a:custGeom>
                <a:avLst/>
                <a:gdLst>
                  <a:gd name="T0" fmla="*/ 31 w 43"/>
                  <a:gd name="T1" fmla="*/ 0 h 73"/>
                  <a:gd name="T2" fmla="*/ 0 w 43"/>
                  <a:gd name="T3" fmla="*/ 5 h 73"/>
                  <a:gd name="T4" fmla="*/ 13 w 43"/>
                  <a:gd name="T5" fmla="*/ 73 h 73"/>
                  <a:gd name="T6" fmla="*/ 43 w 43"/>
                  <a:gd name="T7" fmla="*/ 68 h 73"/>
                  <a:gd name="T8" fmla="*/ 31 w 43"/>
                  <a:gd name="T9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3" h="73">
                    <a:moveTo>
                      <a:pt x="31" y="0"/>
                    </a:moveTo>
                    <a:lnTo>
                      <a:pt x="0" y="5"/>
                    </a:lnTo>
                    <a:lnTo>
                      <a:pt x="13" y="73"/>
                    </a:lnTo>
                    <a:lnTo>
                      <a:pt x="43" y="68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6" name="Freeform 106"/>
              <p:cNvSpPr>
                <a:spLocks/>
              </p:cNvSpPr>
              <p:nvPr/>
            </p:nvSpPr>
            <p:spPr bwMode="auto">
              <a:xfrm>
                <a:off x="9821" y="2326"/>
                <a:ext cx="31" cy="5"/>
              </a:xfrm>
              <a:custGeom>
                <a:avLst/>
                <a:gdLst>
                  <a:gd name="T0" fmla="*/ 0 w 31"/>
                  <a:gd name="T1" fmla="*/ 2 h 5"/>
                  <a:gd name="T2" fmla="*/ 0 w 31"/>
                  <a:gd name="T3" fmla="*/ 5 h 5"/>
                  <a:gd name="T4" fmla="*/ 31 w 31"/>
                  <a:gd name="T5" fmla="*/ 0 h 5"/>
                  <a:gd name="T6" fmla="*/ 31 w 31"/>
                  <a:gd name="T7" fmla="*/ 5 h 5"/>
                  <a:gd name="T8" fmla="*/ 0 w 31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" h="5">
                    <a:moveTo>
                      <a:pt x="0" y="2"/>
                    </a:moveTo>
                    <a:lnTo>
                      <a:pt x="0" y="5"/>
                    </a:lnTo>
                    <a:lnTo>
                      <a:pt x="31" y="0"/>
                    </a:lnTo>
                    <a:lnTo>
                      <a:pt x="31" y="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7" name="Freeform 107"/>
              <p:cNvSpPr>
                <a:spLocks/>
              </p:cNvSpPr>
              <p:nvPr/>
            </p:nvSpPr>
            <p:spPr bwMode="auto">
              <a:xfrm>
                <a:off x="9834" y="2141"/>
                <a:ext cx="182" cy="260"/>
              </a:xfrm>
              <a:custGeom>
                <a:avLst/>
                <a:gdLst>
                  <a:gd name="T0" fmla="*/ 0 w 182"/>
                  <a:gd name="T1" fmla="*/ 253 h 260"/>
                  <a:gd name="T2" fmla="*/ 15 w 182"/>
                  <a:gd name="T3" fmla="*/ 202 h 260"/>
                  <a:gd name="T4" fmla="*/ 25 w 182"/>
                  <a:gd name="T5" fmla="*/ 164 h 260"/>
                  <a:gd name="T6" fmla="*/ 30 w 182"/>
                  <a:gd name="T7" fmla="*/ 147 h 260"/>
                  <a:gd name="T8" fmla="*/ 35 w 182"/>
                  <a:gd name="T9" fmla="*/ 132 h 260"/>
                  <a:gd name="T10" fmla="*/ 43 w 182"/>
                  <a:gd name="T11" fmla="*/ 119 h 260"/>
                  <a:gd name="T12" fmla="*/ 51 w 182"/>
                  <a:gd name="T13" fmla="*/ 106 h 260"/>
                  <a:gd name="T14" fmla="*/ 58 w 182"/>
                  <a:gd name="T15" fmla="*/ 94 h 260"/>
                  <a:gd name="T16" fmla="*/ 68 w 182"/>
                  <a:gd name="T17" fmla="*/ 81 h 260"/>
                  <a:gd name="T18" fmla="*/ 79 w 182"/>
                  <a:gd name="T19" fmla="*/ 71 h 260"/>
                  <a:gd name="T20" fmla="*/ 94 w 182"/>
                  <a:gd name="T21" fmla="*/ 58 h 260"/>
                  <a:gd name="T22" fmla="*/ 124 w 182"/>
                  <a:gd name="T23" fmla="*/ 33 h 260"/>
                  <a:gd name="T24" fmla="*/ 165 w 182"/>
                  <a:gd name="T25" fmla="*/ 0 h 260"/>
                  <a:gd name="T26" fmla="*/ 182 w 182"/>
                  <a:gd name="T27" fmla="*/ 26 h 260"/>
                  <a:gd name="T28" fmla="*/ 142 w 182"/>
                  <a:gd name="T29" fmla="*/ 56 h 260"/>
                  <a:gd name="T30" fmla="*/ 111 w 182"/>
                  <a:gd name="T31" fmla="*/ 81 h 260"/>
                  <a:gd name="T32" fmla="*/ 101 w 182"/>
                  <a:gd name="T33" fmla="*/ 91 h 260"/>
                  <a:gd name="T34" fmla="*/ 91 w 182"/>
                  <a:gd name="T35" fmla="*/ 104 h 260"/>
                  <a:gd name="T36" fmla="*/ 84 w 182"/>
                  <a:gd name="T37" fmla="*/ 111 h 260"/>
                  <a:gd name="T38" fmla="*/ 76 w 182"/>
                  <a:gd name="T39" fmla="*/ 121 h 260"/>
                  <a:gd name="T40" fmla="*/ 68 w 182"/>
                  <a:gd name="T41" fmla="*/ 134 h 260"/>
                  <a:gd name="T42" fmla="*/ 63 w 182"/>
                  <a:gd name="T43" fmla="*/ 144 h 260"/>
                  <a:gd name="T44" fmla="*/ 58 w 182"/>
                  <a:gd name="T45" fmla="*/ 157 h 260"/>
                  <a:gd name="T46" fmla="*/ 53 w 182"/>
                  <a:gd name="T47" fmla="*/ 172 h 260"/>
                  <a:gd name="T48" fmla="*/ 43 w 182"/>
                  <a:gd name="T49" fmla="*/ 210 h 260"/>
                  <a:gd name="T50" fmla="*/ 30 w 182"/>
                  <a:gd name="T51" fmla="*/ 260 h 260"/>
                  <a:gd name="T52" fmla="*/ 0 w 182"/>
                  <a:gd name="T53" fmla="*/ 253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2" h="260">
                    <a:moveTo>
                      <a:pt x="0" y="253"/>
                    </a:moveTo>
                    <a:lnTo>
                      <a:pt x="15" y="202"/>
                    </a:lnTo>
                    <a:lnTo>
                      <a:pt x="25" y="164"/>
                    </a:lnTo>
                    <a:lnTo>
                      <a:pt x="30" y="147"/>
                    </a:lnTo>
                    <a:lnTo>
                      <a:pt x="35" y="132"/>
                    </a:lnTo>
                    <a:lnTo>
                      <a:pt x="43" y="119"/>
                    </a:lnTo>
                    <a:lnTo>
                      <a:pt x="51" y="106"/>
                    </a:lnTo>
                    <a:lnTo>
                      <a:pt x="58" y="94"/>
                    </a:lnTo>
                    <a:lnTo>
                      <a:pt x="68" y="81"/>
                    </a:lnTo>
                    <a:lnTo>
                      <a:pt x="79" y="71"/>
                    </a:lnTo>
                    <a:lnTo>
                      <a:pt x="94" y="58"/>
                    </a:lnTo>
                    <a:lnTo>
                      <a:pt x="124" y="33"/>
                    </a:lnTo>
                    <a:lnTo>
                      <a:pt x="165" y="0"/>
                    </a:lnTo>
                    <a:lnTo>
                      <a:pt x="182" y="26"/>
                    </a:lnTo>
                    <a:lnTo>
                      <a:pt x="142" y="56"/>
                    </a:lnTo>
                    <a:lnTo>
                      <a:pt x="111" y="81"/>
                    </a:lnTo>
                    <a:lnTo>
                      <a:pt x="101" y="91"/>
                    </a:lnTo>
                    <a:lnTo>
                      <a:pt x="91" y="104"/>
                    </a:lnTo>
                    <a:lnTo>
                      <a:pt x="84" y="111"/>
                    </a:lnTo>
                    <a:lnTo>
                      <a:pt x="76" y="121"/>
                    </a:lnTo>
                    <a:lnTo>
                      <a:pt x="68" y="134"/>
                    </a:lnTo>
                    <a:lnTo>
                      <a:pt x="63" y="144"/>
                    </a:lnTo>
                    <a:lnTo>
                      <a:pt x="58" y="157"/>
                    </a:lnTo>
                    <a:lnTo>
                      <a:pt x="53" y="172"/>
                    </a:lnTo>
                    <a:lnTo>
                      <a:pt x="43" y="210"/>
                    </a:lnTo>
                    <a:lnTo>
                      <a:pt x="30" y="260"/>
                    </a:lnTo>
                    <a:lnTo>
                      <a:pt x="0" y="2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8" name="Freeform 108"/>
              <p:cNvSpPr>
                <a:spLocks/>
              </p:cNvSpPr>
              <p:nvPr/>
            </p:nvSpPr>
            <p:spPr bwMode="auto">
              <a:xfrm>
                <a:off x="9834" y="2394"/>
                <a:ext cx="30" cy="7"/>
              </a:xfrm>
              <a:custGeom>
                <a:avLst/>
                <a:gdLst>
                  <a:gd name="T0" fmla="*/ 0 w 30"/>
                  <a:gd name="T1" fmla="*/ 5 h 7"/>
                  <a:gd name="T2" fmla="*/ 30 w 30"/>
                  <a:gd name="T3" fmla="*/ 7 h 7"/>
                  <a:gd name="T4" fmla="*/ 0 w 30"/>
                  <a:gd name="T5" fmla="*/ 0 h 7"/>
                  <a:gd name="T6" fmla="*/ 30 w 30"/>
                  <a:gd name="T7" fmla="*/ 0 h 7"/>
                  <a:gd name="T8" fmla="*/ 0 w 30"/>
                  <a:gd name="T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0" h="7">
                    <a:moveTo>
                      <a:pt x="0" y="5"/>
                    </a:moveTo>
                    <a:lnTo>
                      <a:pt x="30" y="7"/>
                    </a:lnTo>
                    <a:lnTo>
                      <a:pt x="0" y="0"/>
                    </a:lnTo>
                    <a:lnTo>
                      <a:pt x="30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89" name="Freeform 109"/>
              <p:cNvSpPr>
                <a:spLocks/>
              </p:cNvSpPr>
              <p:nvPr/>
            </p:nvSpPr>
            <p:spPr bwMode="auto">
              <a:xfrm>
                <a:off x="9999" y="2139"/>
                <a:ext cx="17" cy="30"/>
              </a:xfrm>
              <a:custGeom>
                <a:avLst/>
                <a:gdLst>
                  <a:gd name="T0" fmla="*/ 0 w 17"/>
                  <a:gd name="T1" fmla="*/ 2 h 30"/>
                  <a:gd name="T2" fmla="*/ 5 w 17"/>
                  <a:gd name="T3" fmla="*/ 0 h 30"/>
                  <a:gd name="T4" fmla="*/ 10 w 17"/>
                  <a:gd name="T5" fmla="*/ 0 h 30"/>
                  <a:gd name="T6" fmla="*/ 10 w 17"/>
                  <a:gd name="T7" fmla="*/ 30 h 30"/>
                  <a:gd name="T8" fmla="*/ 17 w 17"/>
                  <a:gd name="T9" fmla="*/ 28 h 30"/>
                  <a:gd name="T10" fmla="*/ 0 w 17"/>
                  <a:gd name="T11" fmla="*/ 2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7" h="30">
                    <a:moveTo>
                      <a:pt x="0" y="2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10" y="30"/>
                    </a:lnTo>
                    <a:lnTo>
                      <a:pt x="17" y="28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0" name="Freeform 110"/>
              <p:cNvSpPr>
                <a:spLocks/>
              </p:cNvSpPr>
              <p:nvPr/>
            </p:nvSpPr>
            <p:spPr bwMode="auto">
              <a:xfrm>
                <a:off x="10557" y="2623"/>
                <a:ext cx="408" cy="425"/>
              </a:xfrm>
              <a:custGeom>
                <a:avLst/>
                <a:gdLst>
                  <a:gd name="T0" fmla="*/ 0 w 408"/>
                  <a:gd name="T1" fmla="*/ 66 h 425"/>
                  <a:gd name="T2" fmla="*/ 17 w 408"/>
                  <a:gd name="T3" fmla="*/ 101 h 425"/>
                  <a:gd name="T4" fmla="*/ 35 w 408"/>
                  <a:gd name="T5" fmla="*/ 139 h 425"/>
                  <a:gd name="T6" fmla="*/ 43 w 408"/>
                  <a:gd name="T7" fmla="*/ 160 h 425"/>
                  <a:gd name="T8" fmla="*/ 50 w 408"/>
                  <a:gd name="T9" fmla="*/ 180 h 425"/>
                  <a:gd name="T10" fmla="*/ 55 w 408"/>
                  <a:gd name="T11" fmla="*/ 200 h 425"/>
                  <a:gd name="T12" fmla="*/ 60 w 408"/>
                  <a:gd name="T13" fmla="*/ 223 h 425"/>
                  <a:gd name="T14" fmla="*/ 71 w 408"/>
                  <a:gd name="T15" fmla="*/ 266 h 425"/>
                  <a:gd name="T16" fmla="*/ 76 w 408"/>
                  <a:gd name="T17" fmla="*/ 308 h 425"/>
                  <a:gd name="T18" fmla="*/ 78 w 408"/>
                  <a:gd name="T19" fmla="*/ 351 h 425"/>
                  <a:gd name="T20" fmla="*/ 81 w 408"/>
                  <a:gd name="T21" fmla="*/ 392 h 425"/>
                  <a:gd name="T22" fmla="*/ 88 w 408"/>
                  <a:gd name="T23" fmla="*/ 394 h 425"/>
                  <a:gd name="T24" fmla="*/ 98 w 408"/>
                  <a:gd name="T25" fmla="*/ 399 h 425"/>
                  <a:gd name="T26" fmla="*/ 103 w 408"/>
                  <a:gd name="T27" fmla="*/ 404 h 425"/>
                  <a:gd name="T28" fmla="*/ 111 w 408"/>
                  <a:gd name="T29" fmla="*/ 409 h 425"/>
                  <a:gd name="T30" fmla="*/ 119 w 408"/>
                  <a:gd name="T31" fmla="*/ 417 h 425"/>
                  <a:gd name="T32" fmla="*/ 126 w 408"/>
                  <a:gd name="T33" fmla="*/ 422 h 425"/>
                  <a:gd name="T34" fmla="*/ 134 w 408"/>
                  <a:gd name="T35" fmla="*/ 425 h 425"/>
                  <a:gd name="T36" fmla="*/ 144 w 408"/>
                  <a:gd name="T37" fmla="*/ 425 h 425"/>
                  <a:gd name="T38" fmla="*/ 167 w 408"/>
                  <a:gd name="T39" fmla="*/ 425 h 425"/>
                  <a:gd name="T40" fmla="*/ 187 w 408"/>
                  <a:gd name="T41" fmla="*/ 422 h 425"/>
                  <a:gd name="T42" fmla="*/ 207 w 408"/>
                  <a:gd name="T43" fmla="*/ 417 h 425"/>
                  <a:gd name="T44" fmla="*/ 225 w 408"/>
                  <a:gd name="T45" fmla="*/ 412 h 425"/>
                  <a:gd name="T46" fmla="*/ 243 w 408"/>
                  <a:gd name="T47" fmla="*/ 404 h 425"/>
                  <a:gd name="T48" fmla="*/ 261 w 408"/>
                  <a:gd name="T49" fmla="*/ 397 h 425"/>
                  <a:gd name="T50" fmla="*/ 276 w 408"/>
                  <a:gd name="T51" fmla="*/ 387 h 425"/>
                  <a:gd name="T52" fmla="*/ 294 w 408"/>
                  <a:gd name="T53" fmla="*/ 377 h 425"/>
                  <a:gd name="T54" fmla="*/ 309 w 408"/>
                  <a:gd name="T55" fmla="*/ 364 h 425"/>
                  <a:gd name="T56" fmla="*/ 322 w 408"/>
                  <a:gd name="T57" fmla="*/ 351 h 425"/>
                  <a:gd name="T58" fmla="*/ 352 w 408"/>
                  <a:gd name="T59" fmla="*/ 324 h 425"/>
                  <a:gd name="T60" fmla="*/ 365 w 408"/>
                  <a:gd name="T61" fmla="*/ 311 h 425"/>
                  <a:gd name="T62" fmla="*/ 380 w 408"/>
                  <a:gd name="T63" fmla="*/ 293 h 425"/>
                  <a:gd name="T64" fmla="*/ 408 w 408"/>
                  <a:gd name="T65" fmla="*/ 263 h 425"/>
                  <a:gd name="T66" fmla="*/ 393 w 408"/>
                  <a:gd name="T67" fmla="*/ 243 h 425"/>
                  <a:gd name="T68" fmla="*/ 380 w 408"/>
                  <a:gd name="T69" fmla="*/ 220 h 425"/>
                  <a:gd name="T70" fmla="*/ 357 w 408"/>
                  <a:gd name="T71" fmla="*/ 177 h 425"/>
                  <a:gd name="T72" fmla="*/ 332 w 408"/>
                  <a:gd name="T73" fmla="*/ 134 h 425"/>
                  <a:gd name="T74" fmla="*/ 319 w 408"/>
                  <a:gd name="T75" fmla="*/ 112 h 425"/>
                  <a:gd name="T76" fmla="*/ 309 w 408"/>
                  <a:gd name="T77" fmla="*/ 91 h 425"/>
                  <a:gd name="T78" fmla="*/ 294 w 408"/>
                  <a:gd name="T79" fmla="*/ 74 h 425"/>
                  <a:gd name="T80" fmla="*/ 281 w 408"/>
                  <a:gd name="T81" fmla="*/ 56 h 425"/>
                  <a:gd name="T82" fmla="*/ 266 w 408"/>
                  <a:gd name="T83" fmla="*/ 41 h 425"/>
                  <a:gd name="T84" fmla="*/ 256 w 408"/>
                  <a:gd name="T85" fmla="*/ 33 h 425"/>
                  <a:gd name="T86" fmla="*/ 248 w 408"/>
                  <a:gd name="T87" fmla="*/ 28 h 425"/>
                  <a:gd name="T88" fmla="*/ 230 w 408"/>
                  <a:gd name="T89" fmla="*/ 16 h 425"/>
                  <a:gd name="T90" fmla="*/ 210 w 408"/>
                  <a:gd name="T91" fmla="*/ 8 h 425"/>
                  <a:gd name="T92" fmla="*/ 197 w 408"/>
                  <a:gd name="T93" fmla="*/ 6 h 425"/>
                  <a:gd name="T94" fmla="*/ 187 w 408"/>
                  <a:gd name="T95" fmla="*/ 3 h 425"/>
                  <a:gd name="T96" fmla="*/ 174 w 408"/>
                  <a:gd name="T97" fmla="*/ 3 h 425"/>
                  <a:gd name="T98" fmla="*/ 162 w 408"/>
                  <a:gd name="T99" fmla="*/ 0 h 425"/>
                  <a:gd name="T100" fmla="*/ 149 w 408"/>
                  <a:gd name="T101" fmla="*/ 3 h 425"/>
                  <a:gd name="T102" fmla="*/ 139 w 408"/>
                  <a:gd name="T103" fmla="*/ 3 h 425"/>
                  <a:gd name="T104" fmla="*/ 116 w 408"/>
                  <a:gd name="T105" fmla="*/ 8 h 425"/>
                  <a:gd name="T106" fmla="*/ 106 w 408"/>
                  <a:gd name="T107" fmla="*/ 13 h 425"/>
                  <a:gd name="T108" fmla="*/ 98 w 408"/>
                  <a:gd name="T109" fmla="*/ 16 h 425"/>
                  <a:gd name="T110" fmla="*/ 78 w 408"/>
                  <a:gd name="T111" fmla="*/ 26 h 425"/>
                  <a:gd name="T112" fmla="*/ 43 w 408"/>
                  <a:gd name="T113" fmla="*/ 46 h 425"/>
                  <a:gd name="T114" fmla="*/ 22 w 408"/>
                  <a:gd name="T115" fmla="*/ 56 h 425"/>
                  <a:gd name="T116" fmla="*/ 0 w 408"/>
                  <a:gd name="T117" fmla="*/ 66 h 4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08" h="425">
                    <a:moveTo>
                      <a:pt x="0" y="66"/>
                    </a:moveTo>
                    <a:lnTo>
                      <a:pt x="17" y="101"/>
                    </a:lnTo>
                    <a:lnTo>
                      <a:pt x="35" y="139"/>
                    </a:lnTo>
                    <a:lnTo>
                      <a:pt x="43" y="160"/>
                    </a:lnTo>
                    <a:lnTo>
                      <a:pt x="50" y="180"/>
                    </a:lnTo>
                    <a:lnTo>
                      <a:pt x="55" y="200"/>
                    </a:lnTo>
                    <a:lnTo>
                      <a:pt x="60" y="223"/>
                    </a:lnTo>
                    <a:lnTo>
                      <a:pt x="71" y="266"/>
                    </a:lnTo>
                    <a:lnTo>
                      <a:pt x="76" y="308"/>
                    </a:lnTo>
                    <a:lnTo>
                      <a:pt x="78" y="351"/>
                    </a:lnTo>
                    <a:lnTo>
                      <a:pt x="81" y="392"/>
                    </a:lnTo>
                    <a:lnTo>
                      <a:pt x="88" y="394"/>
                    </a:lnTo>
                    <a:lnTo>
                      <a:pt x="98" y="399"/>
                    </a:lnTo>
                    <a:lnTo>
                      <a:pt x="103" y="404"/>
                    </a:lnTo>
                    <a:lnTo>
                      <a:pt x="111" y="409"/>
                    </a:lnTo>
                    <a:lnTo>
                      <a:pt x="119" y="417"/>
                    </a:lnTo>
                    <a:lnTo>
                      <a:pt x="126" y="422"/>
                    </a:lnTo>
                    <a:lnTo>
                      <a:pt x="134" y="425"/>
                    </a:lnTo>
                    <a:lnTo>
                      <a:pt x="144" y="425"/>
                    </a:lnTo>
                    <a:lnTo>
                      <a:pt x="167" y="425"/>
                    </a:lnTo>
                    <a:lnTo>
                      <a:pt x="187" y="422"/>
                    </a:lnTo>
                    <a:lnTo>
                      <a:pt x="207" y="417"/>
                    </a:lnTo>
                    <a:lnTo>
                      <a:pt x="225" y="412"/>
                    </a:lnTo>
                    <a:lnTo>
                      <a:pt x="243" y="404"/>
                    </a:lnTo>
                    <a:lnTo>
                      <a:pt x="261" y="397"/>
                    </a:lnTo>
                    <a:lnTo>
                      <a:pt x="276" y="387"/>
                    </a:lnTo>
                    <a:lnTo>
                      <a:pt x="294" y="377"/>
                    </a:lnTo>
                    <a:lnTo>
                      <a:pt x="309" y="364"/>
                    </a:lnTo>
                    <a:lnTo>
                      <a:pt x="322" y="351"/>
                    </a:lnTo>
                    <a:lnTo>
                      <a:pt x="352" y="324"/>
                    </a:lnTo>
                    <a:lnTo>
                      <a:pt x="365" y="311"/>
                    </a:lnTo>
                    <a:lnTo>
                      <a:pt x="380" y="293"/>
                    </a:lnTo>
                    <a:lnTo>
                      <a:pt x="408" y="263"/>
                    </a:lnTo>
                    <a:lnTo>
                      <a:pt x="393" y="243"/>
                    </a:lnTo>
                    <a:lnTo>
                      <a:pt x="380" y="220"/>
                    </a:lnTo>
                    <a:lnTo>
                      <a:pt x="357" y="177"/>
                    </a:lnTo>
                    <a:lnTo>
                      <a:pt x="332" y="134"/>
                    </a:lnTo>
                    <a:lnTo>
                      <a:pt x="319" y="112"/>
                    </a:lnTo>
                    <a:lnTo>
                      <a:pt x="309" y="91"/>
                    </a:lnTo>
                    <a:lnTo>
                      <a:pt x="294" y="74"/>
                    </a:lnTo>
                    <a:lnTo>
                      <a:pt x="281" y="56"/>
                    </a:lnTo>
                    <a:lnTo>
                      <a:pt x="266" y="41"/>
                    </a:lnTo>
                    <a:lnTo>
                      <a:pt x="256" y="33"/>
                    </a:lnTo>
                    <a:lnTo>
                      <a:pt x="248" y="28"/>
                    </a:lnTo>
                    <a:lnTo>
                      <a:pt x="230" y="16"/>
                    </a:lnTo>
                    <a:lnTo>
                      <a:pt x="210" y="8"/>
                    </a:lnTo>
                    <a:lnTo>
                      <a:pt x="197" y="6"/>
                    </a:lnTo>
                    <a:lnTo>
                      <a:pt x="187" y="3"/>
                    </a:lnTo>
                    <a:lnTo>
                      <a:pt x="174" y="3"/>
                    </a:lnTo>
                    <a:lnTo>
                      <a:pt x="162" y="0"/>
                    </a:lnTo>
                    <a:lnTo>
                      <a:pt x="149" y="3"/>
                    </a:lnTo>
                    <a:lnTo>
                      <a:pt x="139" y="3"/>
                    </a:lnTo>
                    <a:lnTo>
                      <a:pt x="116" y="8"/>
                    </a:lnTo>
                    <a:lnTo>
                      <a:pt x="106" y="13"/>
                    </a:lnTo>
                    <a:lnTo>
                      <a:pt x="98" y="16"/>
                    </a:lnTo>
                    <a:lnTo>
                      <a:pt x="78" y="26"/>
                    </a:lnTo>
                    <a:lnTo>
                      <a:pt x="43" y="46"/>
                    </a:lnTo>
                    <a:lnTo>
                      <a:pt x="22" y="56"/>
                    </a:lnTo>
                    <a:lnTo>
                      <a:pt x="0" y="66"/>
                    </a:lnTo>
                    <a:close/>
                  </a:path>
                </a:pathLst>
              </a:custGeom>
              <a:solidFill>
                <a:srgbClr val="CD1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1" name="Freeform 111"/>
              <p:cNvSpPr>
                <a:spLocks/>
              </p:cNvSpPr>
              <p:nvPr/>
            </p:nvSpPr>
            <p:spPr bwMode="auto">
              <a:xfrm>
                <a:off x="10541" y="2682"/>
                <a:ext cx="112" cy="333"/>
              </a:xfrm>
              <a:custGeom>
                <a:avLst/>
                <a:gdLst>
                  <a:gd name="T0" fmla="*/ 28 w 112"/>
                  <a:gd name="T1" fmla="*/ 0 h 333"/>
                  <a:gd name="T2" fmla="*/ 49 w 112"/>
                  <a:gd name="T3" fmla="*/ 35 h 333"/>
                  <a:gd name="T4" fmla="*/ 66 w 112"/>
                  <a:gd name="T5" fmla="*/ 75 h 333"/>
                  <a:gd name="T6" fmla="*/ 71 w 112"/>
                  <a:gd name="T7" fmla="*/ 95 h 333"/>
                  <a:gd name="T8" fmla="*/ 79 w 112"/>
                  <a:gd name="T9" fmla="*/ 116 h 333"/>
                  <a:gd name="T10" fmla="*/ 87 w 112"/>
                  <a:gd name="T11" fmla="*/ 138 h 333"/>
                  <a:gd name="T12" fmla="*/ 92 w 112"/>
                  <a:gd name="T13" fmla="*/ 161 h 333"/>
                  <a:gd name="T14" fmla="*/ 99 w 112"/>
                  <a:gd name="T15" fmla="*/ 204 h 333"/>
                  <a:gd name="T16" fmla="*/ 107 w 112"/>
                  <a:gd name="T17" fmla="*/ 247 h 333"/>
                  <a:gd name="T18" fmla="*/ 109 w 112"/>
                  <a:gd name="T19" fmla="*/ 290 h 333"/>
                  <a:gd name="T20" fmla="*/ 112 w 112"/>
                  <a:gd name="T21" fmla="*/ 333 h 333"/>
                  <a:gd name="T22" fmla="*/ 81 w 112"/>
                  <a:gd name="T23" fmla="*/ 333 h 333"/>
                  <a:gd name="T24" fmla="*/ 79 w 112"/>
                  <a:gd name="T25" fmla="*/ 292 h 333"/>
                  <a:gd name="T26" fmla="*/ 76 w 112"/>
                  <a:gd name="T27" fmla="*/ 252 h 333"/>
                  <a:gd name="T28" fmla="*/ 71 w 112"/>
                  <a:gd name="T29" fmla="*/ 209 h 333"/>
                  <a:gd name="T30" fmla="*/ 61 w 112"/>
                  <a:gd name="T31" fmla="*/ 166 h 333"/>
                  <a:gd name="T32" fmla="*/ 56 w 112"/>
                  <a:gd name="T33" fmla="*/ 146 h 333"/>
                  <a:gd name="T34" fmla="*/ 51 w 112"/>
                  <a:gd name="T35" fmla="*/ 126 h 333"/>
                  <a:gd name="T36" fmla="*/ 43 w 112"/>
                  <a:gd name="T37" fmla="*/ 106 h 333"/>
                  <a:gd name="T38" fmla="*/ 38 w 112"/>
                  <a:gd name="T39" fmla="*/ 88 h 333"/>
                  <a:gd name="T40" fmla="*/ 21 w 112"/>
                  <a:gd name="T41" fmla="*/ 50 h 333"/>
                  <a:gd name="T42" fmla="*/ 0 w 112"/>
                  <a:gd name="T43" fmla="*/ 15 h 333"/>
                  <a:gd name="T44" fmla="*/ 28 w 112"/>
                  <a:gd name="T45" fmla="*/ 0 h 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12" h="333">
                    <a:moveTo>
                      <a:pt x="28" y="0"/>
                    </a:moveTo>
                    <a:lnTo>
                      <a:pt x="49" y="35"/>
                    </a:lnTo>
                    <a:lnTo>
                      <a:pt x="66" y="75"/>
                    </a:lnTo>
                    <a:lnTo>
                      <a:pt x="71" y="95"/>
                    </a:lnTo>
                    <a:lnTo>
                      <a:pt x="79" y="116"/>
                    </a:lnTo>
                    <a:lnTo>
                      <a:pt x="87" y="138"/>
                    </a:lnTo>
                    <a:lnTo>
                      <a:pt x="92" y="161"/>
                    </a:lnTo>
                    <a:lnTo>
                      <a:pt x="99" y="204"/>
                    </a:lnTo>
                    <a:lnTo>
                      <a:pt x="107" y="247"/>
                    </a:lnTo>
                    <a:lnTo>
                      <a:pt x="109" y="290"/>
                    </a:lnTo>
                    <a:lnTo>
                      <a:pt x="112" y="333"/>
                    </a:lnTo>
                    <a:lnTo>
                      <a:pt x="81" y="333"/>
                    </a:lnTo>
                    <a:lnTo>
                      <a:pt x="79" y="292"/>
                    </a:lnTo>
                    <a:lnTo>
                      <a:pt x="76" y="252"/>
                    </a:lnTo>
                    <a:lnTo>
                      <a:pt x="71" y="209"/>
                    </a:lnTo>
                    <a:lnTo>
                      <a:pt x="61" y="166"/>
                    </a:lnTo>
                    <a:lnTo>
                      <a:pt x="56" y="146"/>
                    </a:lnTo>
                    <a:lnTo>
                      <a:pt x="51" y="126"/>
                    </a:lnTo>
                    <a:lnTo>
                      <a:pt x="43" y="106"/>
                    </a:lnTo>
                    <a:lnTo>
                      <a:pt x="38" y="88"/>
                    </a:lnTo>
                    <a:lnTo>
                      <a:pt x="21" y="50"/>
                    </a:lnTo>
                    <a:lnTo>
                      <a:pt x="0" y="15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2" name="Freeform 112"/>
              <p:cNvSpPr>
                <a:spLocks/>
              </p:cNvSpPr>
              <p:nvPr/>
            </p:nvSpPr>
            <p:spPr bwMode="auto">
              <a:xfrm>
                <a:off x="10633" y="3000"/>
                <a:ext cx="71" cy="63"/>
              </a:xfrm>
              <a:custGeom>
                <a:avLst/>
                <a:gdLst>
                  <a:gd name="T0" fmla="*/ 10 w 71"/>
                  <a:gd name="T1" fmla="*/ 0 h 63"/>
                  <a:gd name="T2" fmla="*/ 20 w 71"/>
                  <a:gd name="T3" fmla="*/ 2 h 63"/>
                  <a:gd name="T4" fmla="*/ 30 w 71"/>
                  <a:gd name="T5" fmla="*/ 10 h 63"/>
                  <a:gd name="T6" fmla="*/ 38 w 71"/>
                  <a:gd name="T7" fmla="*/ 15 h 63"/>
                  <a:gd name="T8" fmla="*/ 45 w 71"/>
                  <a:gd name="T9" fmla="*/ 22 h 63"/>
                  <a:gd name="T10" fmla="*/ 50 w 71"/>
                  <a:gd name="T11" fmla="*/ 27 h 63"/>
                  <a:gd name="T12" fmla="*/ 55 w 71"/>
                  <a:gd name="T13" fmla="*/ 30 h 63"/>
                  <a:gd name="T14" fmla="*/ 63 w 71"/>
                  <a:gd name="T15" fmla="*/ 32 h 63"/>
                  <a:gd name="T16" fmla="*/ 71 w 71"/>
                  <a:gd name="T17" fmla="*/ 32 h 63"/>
                  <a:gd name="T18" fmla="*/ 68 w 71"/>
                  <a:gd name="T19" fmla="*/ 63 h 63"/>
                  <a:gd name="T20" fmla="*/ 55 w 71"/>
                  <a:gd name="T21" fmla="*/ 63 h 63"/>
                  <a:gd name="T22" fmla="*/ 43 w 71"/>
                  <a:gd name="T23" fmla="*/ 58 h 63"/>
                  <a:gd name="T24" fmla="*/ 33 w 71"/>
                  <a:gd name="T25" fmla="*/ 53 h 63"/>
                  <a:gd name="T26" fmla="*/ 25 w 71"/>
                  <a:gd name="T27" fmla="*/ 45 h 63"/>
                  <a:gd name="T28" fmla="*/ 20 w 71"/>
                  <a:gd name="T29" fmla="*/ 40 h 63"/>
                  <a:gd name="T30" fmla="*/ 12 w 71"/>
                  <a:gd name="T31" fmla="*/ 35 h 63"/>
                  <a:gd name="T32" fmla="*/ 7 w 71"/>
                  <a:gd name="T33" fmla="*/ 30 h 63"/>
                  <a:gd name="T34" fmla="*/ 0 w 71"/>
                  <a:gd name="T35" fmla="*/ 30 h 63"/>
                  <a:gd name="T36" fmla="*/ 10 w 71"/>
                  <a:gd name="T37" fmla="*/ 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1" h="63">
                    <a:moveTo>
                      <a:pt x="10" y="0"/>
                    </a:moveTo>
                    <a:lnTo>
                      <a:pt x="20" y="2"/>
                    </a:lnTo>
                    <a:lnTo>
                      <a:pt x="30" y="10"/>
                    </a:lnTo>
                    <a:lnTo>
                      <a:pt x="38" y="15"/>
                    </a:lnTo>
                    <a:lnTo>
                      <a:pt x="45" y="22"/>
                    </a:lnTo>
                    <a:lnTo>
                      <a:pt x="50" y="27"/>
                    </a:lnTo>
                    <a:lnTo>
                      <a:pt x="55" y="30"/>
                    </a:lnTo>
                    <a:lnTo>
                      <a:pt x="63" y="32"/>
                    </a:lnTo>
                    <a:lnTo>
                      <a:pt x="71" y="32"/>
                    </a:lnTo>
                    <a:lnTo>
                      <a:pt x="68" y="63"/>
                    </a:lnTo>
                    <a:lnTo>
                      <a:pt x="55" y="63"/>
                    </a:lnTo>
                    <a:lnTo>
                      <a:pt x="43" y="58"/>
                    </a:lnTo>
                    <a:lnTo>
                      <a:pt x="33" y="53"/>
                    </a:lnTo>
                    <a:lnTo>
                      <a:pt x="25" y="45"/>
                    </a:lnTo>
                    <a:lnTo>
                      <a:pt x="20" y="40"/>
                    </a:lnTo>
                    <a:lnTo>
                      <a:pt x="12" y="35"/>
                    </a:lnTo>
                    <a:lnTo>
                      <a:pt x="7" y="30"/>
                    </a:lnTo>
                    <a:lnTo>
                      <a:pt x="0" y="3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3" name="Freeform 113"/>
              <p:cNvSpPr>
                <a:spLocks/>
              </p:cNvSpPr>
              <p:nvPr/>
            </p:nvSpPr>
            <p:spPr bwMode="auto">
              <a:xfrm>
                <a:off x="10622" y="3000"/>
                <a:ext cx="31" cy="30"/>
              </a:xfrm>
              <a:custGeom>
                <a:avLst/>
                <a:gdLst>
                  <a:gd name="T0" fmla="*/ 0 w 31"/>
                  <a:gd name="T1" fmla="*/ 15 h 30"/>
                  <a:gd name="T2" fmla="*/ 0 w 31"/>
                  <a:gd name="T3" fmla="*/ 25 h 30"/>
                  <a:gd name="T4" fmla="*/ 11 w 31"/>
                  <a:gd name="T5" fmla="*/ 30 h 30"/>
                  <a:gd name="T6" fmla="*/ 21 w 31"/>
                  <a:gd name="T7" fmla="*/ 0 h 30"/>
                  <a:gd name="T8" fmla="*/ 31 w 31"/>
                  <a:gd name="T9" fmla="*/ 15 h 30"/>
                  <a:gd name="T10" fmla="*/ 0 w 31"/>
                  <a:gd name="T11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30">
                    <a:moveTo>
                      <a:pt x="0" y="15"/>
                    </a:moveTo>
                    <a:lnTo>
                      <a:pt x="0" y="25"/>
                    </a:lnTo>
                    <a:lnTo>
                      <a:pt x="11" y="30"/>
                    </a:lnTo>
                    <a:lnTo>
                      <a:pt x="21" y="0"/>
                    </a:lnTo>
                    <a:lnTo>
                      <a:pt x="31" y="1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4" name="Freeform 114"/>
              <p:cNvSpPr>
                <a:spLocks/>
              </p:cNvSpPr>
              <p:nvPr/>
            </p:nvSpPr>
            <p:spPr bwMode="auto">
              <a:xfrm>
                <a:off x="10701" y="2876"/>
                <a:ext cx="274" cy="187"/>
              </a:xfrm>
              <a:custGeom>
                <a:avLst/>
                <a:gdLst>
                  <a:gd name="T0" fmla="*/ 0 w 274"/>
                  <a:gd name="T1" fmla="*/ 156 h 187"/>
                  <a:gd name="T2" fmla="*/ 23 w 274"/>
                  <a:gd name="T3" fmla="*/ 156 h 187"/>
                  <a:gd name="T4" fmla="*/ 41 w 274"/>
                  <a:gd name="T5" fmla="*/ 154 h 187"/>
                  <a:gd name="T6" fmla="*/ 58 w 274"/>
                  <a:gd name="T7" fmla="*/ 151 h 187"/>
                  <a:gd name="T8" fmla="*/ 76 w 274"/>
                  <a:gd name="T9" fmla="*/ 146 h 187"/>
                  <a:gd name="T10" fmla="*/ 94 w 274"/>
                  <a:gd name="T11" fmla="*/ 139 h 187"/>
                  <a:gd name="T12" fmla="*/ 109 w 274"/>
                  <a:gd name="T13" fmla="*/ 131 h 187"/>
                  <a:gd name="T14" fmla="*/ 124 w 274"/>
                  <a:gd name="T15" fmla="*/ 121 h 187"/>
                  <a:gd name="T16" fmla="*/ 140 w 274"/>
                  <a:gd name="T17" fmla="*/ 111 h 187"/>
                  <a:gd name="T18" fmla="*/ 155 w 274"/>
                  <a:gd name="T19" fmla="*/ 101 h 187"/>
                  <a:gd name="T20" fmla="*/ 167 w 274"/>
                  <a:gd name="T21" fmla="*/ 88 h 187"/>
                  <a:gd name="T22" fmla="*/ 195 w 274"/>
                  <a:gd name="T23" fmla="*/ 61 h 187"/>
                  <a:gd name="T24" fmla="*/ 211 w 274"/>
                  <a:gd name="T25" fmla="*/ 48 h 187"/>
                  <a:gd name="T26" fmla="*/ 223 w 274"/>
                  <a:gd name="T27" fmla="*/ 30 h 187"/>
                  <a:gd name="T28" fmla="*/ 251 w 274"/>
                  <a:gd name="T29" fmla="*/ 0 h 187"/>
                  <a:gd name="T30" fmla="*/ 274 w 274"/>
                  <a:gd name="T31" fmla="*/ 20 h 187"/>
                  <a:gd name="T32" fmla="*/ 246 w 274"/>
                  <a:gd name="T33" fmla="*/ 53 h 187"/>
                  <a:gd name="T34" fmla="*/ 231 w 274"/>
                  <a:gd name="T35" fmla="*/ 68 h 187"/>
                  <a:gd name="T36" fmla="*/ 218 w 274"/>
                  <a:gd name="T37" fmla="*/ 83 h 187"/>
                  <a:gd name="T38" fmla="*/ 188 w 274"/>
                  <a:gd name="T39" fmla="*/ 111 h 187"/>
                  <a:gd name="T40" fmla="*/ 172 w 274"/>
                  <a:gd name="T41" fmla="*/ 124 h 187"/>
                  <a:gd name="T42" fmla="*/ 157 w 274"/>
                  <a:gd name="T43" fmla="*/ 136 h 187"/>
                  <a:gd name="T44" fmla="*/ 142 w 274"/>
                  <a:gd name="T45" fmla="*/ 146 h 187"/>
                  <a:gd name="T46" fmla="*/ 124 w 274"/>
                  <a:gd name="T47" fmla="*/ 156 h 187"/>
                  <a:gd name="T48" fmla="*/ 107 w 274"/>
                  <a:gd name="T49" fmla="*/ 167 h 187"/>
                  <a:gd name="T50" fmla="*/ 86 w 274"/>
                  <a:gd name="T51" fmla="*/ 174 h 187"/>
                  <a:gd name="T52" fmla="*/ 69 w 274"/>
                  <a:gd name="T53" fmla="*/ 179 h 187"/>
                  <a:gd name="T54" fmla="*/ 46 w 274"/>
                  <a:gd name="T55" fmla="*/ 184 h 187"/>
                  <a:gd name="T56" fmla="*/ 23 w 274"/>
                  <a:gd name="T57" fmla="*/ 187 h 187"/>
                  <a:gd name="T58" fmla="*/ 3 w 274"/>
                  <a:gd name="T59" fmla="*/ 187 h 187"/>
                  <a:gd name="T60" fmla="*/ 0 w 274"/>
                  <a:gd name="T61" fmla="*/ 156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74" h="187">
                    <a:moveTo>
                      <a:pt x="0" y="156"/>
                    </a:moveTo>
                    <a:lnTo>
                      <a:pt x="23" y="156"/>
                    </a:lnTo>
                    <a:lnTo>
                      <a:pt x="41" y="154"/>
                    </a:lnTo>
                    <a:lnTo>
                      <a:pt x="58" y="151"/>
                    </a:lnTo>
                    <a:lnTo>
                      <a:pt x="76" y="146"/>
                    </a:lnTo>
                    <a:lnTo>
                      <a:pt x="94" y="139"/>
                    </a:lnTo>
                    <a:lnTo>
                      <a:pt x="109" y="131"/>
                    </a:lnTo>
                    <a:lnTo>
                      <a:pt x="124" y="121"/>
                    </a:lnTo>
                    <a:lnTo>
                      <a:pt x="140" y="111"/>
                    </a:lnTo>
                    <a:lnTo>
                      <a:pt x="155" y="101"/>
                    </a:lnTo>
                    <a:lnTo>
                      <a:pt x="167" y="88"/>
                    </a:lnTo>
                    <a:lnTo>
                      <a:pt x="195" y="61"/>
                    </a:lnTo>
                    <a:lnTo>
                      <a:pt x="211" y="48"/>
                    </a:lnTo>
                    <a:lnTo>
                      <a:pt x="223" y="30"/>
                    </a:lnTo>
                    <a:lnTo>
                      <a:pt x="251" y="0"/>
                    </a:lnTo>
                    <a:lnTo>
                      <a:pt x="274" y="20"/>
                    </a:lnTo>
                    <a:lnTo>
                      <a:pt x="246" y="53"/>
                    </a:lnTo>
                    <a:lnTo>
                      <a:pt x="231" y="68"/>
                    </a:lnTo>
                    <a:lnTo>
                      <a:pt x="218" y="83"/>
                    </a:lnTo>
                    <a:lnTo>
                      <a:pt x="188" y="111"/>
                    </a:lnTo>
                    <a:lnTo>
                      <a:pt x="172" y="124"/>
                    </a:lnTo>
                    <a:lnTo>
                      <a:pt x="157" y="136"/>
                    </a:lnTo>
                    <a:lnTo>
                      <a:pt x="142" y="146"/>
                    </a:lnTo>
                    <a:lnTo>
                      <a:pt x="124" y="156"/>
                    </a:lnTo>
                    <a:lnTo>
                      <a:pt x="107" y="167"/>
                    </a:lnTo>
                    <a:lnTo>
                      <a:pt x="86" y="174"/>
                    </a:lnTo>
                    <a:lnTo>
                      <a:pt x="69" y="179"/>
                    </a:lnTo>
                    <a:lnTo>
                      <a:pt x="46" y="184"/>
                    </a:lnTo>
                    <a:lnTo>
                      <a:pt x="23" y="187"/>
                    </a:lnTo>
                    <a:lnTo>
                      <a:pt x="3" y="187"/>
                    </a:lnTo>
                    <a:lnTo>
                      <a:pt x="0" y="1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5" name="Freeform 115"/>
              <p:cNvSpPr>
                <a:spLocks/>
              </p:cNvSpPr>
              <p:nvPr/>
            </p:nvSpPr>
            <p:spPr bwMode="auto">
              <a:xfrm>
                <a:off x="10701" y="3032"/>
                <a:ext cx="3" cy="31"/>
              </a:xfrm>
              <a:custGeom>
                <a:avLst/>
                <a:gdLst>
                  <a:gd name="T0" fmla="*/ 0 w 3"/>
                  <a:gd name="T1" fmla="*/ 31 h 31"/>
                  <a:gd name="T2" fmla="*/ 3 w 3"/>
                  <a:gd name="T3" fmla="*/ 31 h 31"/>
                  <a:gd name="T4" fmla="*/ 0 w 3"/>
                  <a:gd name="T5" fmla="*/ 0 h 31"/>
                  <a:gd name="T6" fmla="*/ 3 w 3"/>
                  <a:gd name="T7" fmla="*/ 0 h 31"/>
                  <a:gd name="T8" fmla="*/ 0 w 3"/>
                  <a:gd name="T9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1">
                    <a:moveTo>
                      <a:pt x="0" y="31"/>
                    </a:moveTo>
                    <a:lnTo>
                      <a:pt x="3" y="31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0" y="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6" name="Freeform 116"/>
              <p:cNvSpPr>
                <a:spLocks/>
              </p:cNvSpPr>
              <p:nvPr/>
            </p:nvSpPr>
            <p:spPr bwMode="auto">
              <a:xfrm>
                <a:off x="10719" y="2611"/>
                <a:ext cx="258" cy="283"/>
              </a:xfrm>
              <a:custGeom>
                <a:avLst/>
                <a:gdLst>
                  <a:gd name="T0" fmla="*/ 233 w 258"/>
                  <a:gd name="T1" fmla="*/ 283 h 283"/>
                  <a:gd name="T2" fmla="*/ 218 w 258"/>
                  <a:gd name="T3" fmla="*/ 262 h 283"/>
                  <a:gd name="T4" fmla="*/ 205 w 258"/>
                  <a:gd name="T5" fmla="*/ 240 h 283"/>
                  <a:gd name="T6" fmla="*/ 180 w 258"/>
                  <a:gd name="T7" fmla="*/ 197 h 283"/>
                  <a:gd name="T8" fmla="*/ 157 w 258"/>
                  <a:gd name="T9" fmla="*/ 154 h 283"/>
                  <a:gd name="T10" fmla="*/ 144 w 258"/>
                  <a:gd name="T11" fmla="*/ 131 h 283"/>
                  <a:gd name="T12" fmla="*/ 134 w 258"/>
                  <a:gd name="T13" fmla="*/ 113 h 283"/>
                  <a:gd name="T14" fmla="*/ 122 w 258"/>
                  <a:gd name="T15" fmla="*/ 96 h 283"/>
                  <a:gd name="T16" fmla="*/ 106 w 258"/>
                  <a:gd name="T17" fmla="*/ 78 h 283"/>
                  <a:gd name="T18" fmla="*/ 91 w 258"/>
                  <a:gd name="T19" fmla="*/ 63 h 283"/>
                  <a:gd name="T20" fmla="*/ 86 w 258"/>
                  <a:gd name="T21" fmla="*/ 58 h 283"/>
                  <a:gd name="T22" fmla="*/ 78 w 258"/>
                  <a:gd name="T23" fmla="*/ 53 h 283"/>
                  <a:gd name="T24" fmla="*/ 61 w 258"/>
                  <a:gd name="T25" fmla="*/ 43 h 283"/>
                  <a:gd name="T26" fmla="*/ 43 w 258"/>
                  <a:gd name="T27" fmla="*/ 35 h 283"/>
                  <a:gd name="T28" fmla="*/ 33 w 258"/>
                  <a:gd name="T29" fmla="*/ 33 h 283"/>
                  <a:gd name="T30" fmla="*/ 23 w 258"/>
                  <a:gd name="T31" fmla="*/ 30 h 283"/>
                  <a:gd name="T32" fmla="*/ 12 w 258"/>
                  <a:gd name="T33" fmla="*/ 30 h 283"/>
                  <a:gd name="T34" fmla="*/ 0 w 258"/>
                  <a:gd name="T35" fmla="*/ 28 h 283"/>
                  <a:gd name="T36" fmla="*/ 0 w 258"/>
                  <a:gd name="T37" fmla="*/ 0 h 283"/>
                  <a:gd name="T38" fmla="*/ 15 w 258"/>
                  <a:gd name="T39" fmla="*/ 0 h 283"/>
                  <a:gd name="T40" fmla="*/ 28 w 258"/>
                  <a:gd name="T41" fmla="*/ 0 h 283"/>
                  <a:gd name="T42" fmla="*/ 40 w 258"/>
                  <a:gd name="T43" fmla="*/ 2 h 283"/>
                  <a:gd name="T44" fmla="*/ 53 w 258"/>
                  <a:gd name="T45" fmla="*/ 7 h 283"/>
                  <a:gd name="T46" fmla="*/ 73 w 258"/>
                  <a:gd name="T47" fmla="*/ 15 h 283"/>
                  <a:gd name="T48" fmla="*/ 94 w 258"/>
                  <a:gd name="T49" fmla="*/ 28 h 283"/>
                  <a:gd name="T50" fmla="*/ 104 w 258"/>
                  <a:gd name="T51" fmla="*/ 35 h 283"/>
                  <a:gd name="T52" fmla="*/ 114 w 258"/>
                  <a:gd name="T53" fmla="*/ 43 h 283"/>
                  <a:gd name="T54" fmla="*/ 129 w 258"/>
                  <a:gd name="T55" fmla="*/ 58 h 283"/>
                  <a:gd name="T56" fmla="*/ 144 w 258"/>
                  <a:gd name="T57" fmla="*/ 76 h 283"/>
                  <a:gd name="T58" fmla="*/ 160 w 258"/>
                  <a:gd name="T59" fmla="*/ 96 h 283"/>
                  <a:gd name="T60" fmla="*/ 170 w 258"/>
                  <a:gd name="T61" fmla="*/ 116 h 283"/>
                  <a:gd name="T62" fmla="*/ 182 w 258"/>
                  <a:gd name="T63" fmla="*/ 139 h 283"/>
                  <a:gd name="T64" fmla="*/ 208 w 258"/>
                  <a:gd name="T65" fmla="*/ 182 h 283"/>
                  <a:gd name="T66" fmla="*/ 231 w 258"/>
                  <a:gd name="T67" fmla="*/ 225 h 283"/>
                  <a:gd name="T68" fmla="*/ 243 w 258"/>
                  <a:gd name="T69" fmla="*/ 247 h 283"/>
                  <a:gd name="T70" fmla="*/ 258 w 258"/>
                  <a:gd name="T71" fmla="*/ 267 h 283"/>
                  <a:gd name="T72" fmla="*/ 233 w 258"/>
                  <a:gd name="T73" fmla="*/ 283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8" h="283">
                    <a:moveTo>
                      <a:pt x="233" y="283"/>
                    </a:moveTo>
                    <a:lnTo>
                      <a:pt x="218" y="262"/>
                    </a:lnTo>
                    <a:lnTo>
                      <a:pt x="205" y="240"/>
                    </a:lnTo>
                    <a:lnTo>
                      <a:pt x="180" y="197"/>
                    </a:lnTo>
                    <a:lnTo>
                      <a:pt x="157" y="154"/>
                    </a:lnTo>
                    <a:lnTo>
                      <a:pt x="144" y="131"/>
                    </a:lnTo>
                    <a:lnTo>
                      <a:pt x="134" y="113"/>
                    </a:lnTo>
                    <a:lnTo>
                      <a:pt x="122" y="96"/>
                    </a:lnTo>
                    <a:lnTo>
                      <a:pt x="106" y="78"/>
                    </a:lnTo>
                    <a:lnTo>
                      <a:pt x="91" y="63"/>
                    </a:lnTo>
                    <a:lnTo>
                      <a:pt x="86" y="58"/>
                    </a:lnTo>
                    <a:lnTo>
                      <a:pt x="78" y="53"/>
                    </a:lnTo>
                    <a:lnTo>
                      <a:pt x="61" y="43"/>
                    </a:lnTo>
                    <a:lnTo>
                      <a:pt x="43" y="35"/>
                    </a:lnTo>
                    <a:lnTo>
                      <a:pt x="33" y="33"/>
                    </a:lnTo>
                    <a:lnTo>
                      <a:pt x="23" y="30"/>
                    </a:lnTo>
                    <a:lnTo>
                      <a:pt x="12" y="30"/>
                    </a:lnTo>
                    <a:lnTo>
                      <a:pt x="0" y="28"/>
                    </a:lnTo>
                    <a:lnTo>
                      <a:pt x="0" y="0"/>
                    </a:lnTo>
                    <a:lnTo>
                      <a:pt x="15" y="0"/>
                    </a:lnTo>
                    <a:lnTo>
                      <a:pt x="28" y="0"/>
                    </a:lnTo>
                    <a:lnTo>
                      <a:pt x="40" y="2"/>
                    </a:lnTo>
                    <a:lnTo>
                      <a:pt x="53" y="7"/>
                    </a:lnTo>
                    <a:lnTo>
                      <a:pt x="73" y="15"/>
                    </a:lnTo>
                    <a:lnTo>
                      <a:pt x="94" y="28"/>
                    </a:lnTo>
                    <a:lnTo>
                      <a:pt x="104" y="35"/>
                    </a:lnTo>
                    <a:lnTo>
                      <a:pt x="114" y="43"/>
                    </a:lnTo>
                    <a:lnTo>
                      <a:pt x="129" y="58"/>
                    </a:lnTo>
                    <a:lnTo>
                      <a:pt x="144" y="76"/>
                    </a:lnTo>
                    <a:lnTo>
                      <a:pt x="160" y="96"/>
                    </a:lnTo>
                    <a:lnTo>
                      <a:pt x="170" y="116"/>
                    </a:lnTo>
                    <a:lnTo>
                      <a:pt x="182" y="139"/>
                    </a:lnTo>
                    <a:lnTo>
                      <a:pt x="208" y="182"/>
                    </a:lnTo>
                    <a:lnTo>
                      <a:pt x="231" y="225"/>
                    </a:lnTo>
                    <a:lnTo>
                      <a:pt x="243" y="247"/>
                    </a:lnTo>
                    <a:lnTo>
                      <a:pt x="258" y="267"/>
                    </a:lnTo>
                    <a:lnTo>
                      <a:pt x="233" y="2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7" name="Freeform 117"/>
              <p:cNvSpPr>
                <a:spLocks/>
              </p:cNvSpPr>
              <p:nvPr/>
            </p:nvSpPr>
            <p:spPr bwMode="auto">
              <a:xfrm>
                <a:off x="10952" y="2876"/>
                <a:ext cx="31" cy="20"/>
              </a:xfrm>
              <a:custGeom>
                <a:avLst/>
                <a:gdLst>
                  <a:gd name="T0" fmla="*/ 23 w 31"/>
                  <a:gd name="T1" fmla="*/ 20 h 20"/>
                  <a:gd name="T2" fmla="*/ 31 w 31"/>
                  <a:gd name="T3" fmla="*/ 13 h 20"/>
                  <a:gd name="T4" fmla="*/ 25 w 31"/>
                  <a:gd name="T5" fmla="*/ 2 h 20"/>
                  <a:gd name="T6" fmla="*/ 0 w 31"/>
                  <a:gd name="T7" fmla="*/ 18 h 20"/>
                  <a:gd name="T8" fmla="*/ 0 w 31"/>
                  <a:gd name="T9" fmla="*/ 0 h 20"/>
                  <a:gd name="T10" fmla="*/ 23 w 31"/>
                  <a:gd name="T1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20">
                    <a:moveTo>
                      <a:pt x="23" y="20"/>
                    </a:moveTo>
                    <a:lnTo>
                      <a:pt x="31" y="13"/>
                    </a:lnTo>
                    <a:lnTo>
                      <a:pt x="25" y="2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23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8" name="Freeform 118"/>
              <p:cNvSpPr>
                <a:spLocks/>
              </p:cNvSpPr>
              <p:nvPr/>
            </p:nvSpPr>
            <p:spPr bwMode="auto">
              <a:xfrm>
                <a:off x="10549" y="2611"/>
                <a:ext cx="170" cy="91"/>
              </a:xfrm>
              <a:custGeom>
                <a:avLst/>
                <a:gdLst>
                  <a:gd name="T0" fmla="*/ 170 w 170"/>
                  <a:gd name="T1" fmla="*/ 28 h 91"/>
                  <a:gd name="T2" fmla="*/ 160 w 170"/>
                  <a:gd name="T3" fmla="*/ 30 h 91"/>
                  <a:gd name="T4" fmla="*/ 150 w 170"/>
                  <a:gd name="T5" fmla="*/ 30 h 91"/>
                  <a:gd name="T6" fmla="*/ 129 w 170"/>
                  <a:gd name="T7" fmla="*/ 35 h 91"/>
                  <a:gd name="T8" fmla="*/ 122 w 170"/>
                  <a:gd name="T9" fmla="*/ 38 h 91"/>
                  <a:gd name="T10" fmla="*/ 111 w 170"/>
                  <a:gd name="T11" fmla="*/ 40 h 91"/>
                  <a:gd name="T12" fmla="*/ 94 w 170"/>
                  <a:gd name="T13" fmla="*/ 50 h 91"/>
                  <a:gd name="T14" fmla="*/ 56 w 170"/>
                  <a:gd name="T15" fmla="*/ 73 h 91"/>
                  <a:gd name="T16" fmla="*/ 35 w 170"/>
                  <a:gd name="T17" fmla="*/ 83 h 91"/>
                  <a:gd name="T18" fmla="*/ 13 w 170"/>
                  <a:gd name="T19" fmla="*/ 91 h 91"/>
                  <a:gd name="T20" fmla="*/ 0 w 170"/>
                  <a:gd name="T21" fmla="*/ 63 h 91"/>
                  <a:gd name="T22" fmla="*/ 23 w 170"/>
                  <a:gd name="T23" fmla="*/ 55 h 91"/>
                  <a:gd name="T24" fmla="*/ 43 w 170"/>
                  <a:gd name="T25" fmla="*/ 45 h 91"/>
                  <a:gd name="T26" fmla="*/ 79 w 170"/>
                  <a:gd name="T27" fmla="*/ 25 h 91"/>
                  <a:gd name="T28" fmla="*/ 99 w 170"/>
                  <a:gd name="T29" fmla="*/ 15 h 91"/>
                  <a:gd name="T30" fmla="*/ 109 w 170"/>
                  <a:gd name="T31" fmla="*/ 10 h 91"/>
                  <a:gd name="T32" fmla="*/ 119 w 170"/>
                  <a:gd name="T33" fmla="*/ 5 h 91"/>
                  <a:gd name="T34" fmla="*/ 142 w 170"/>
                  <a:gd name="T35" fmla="*/ 0 h 91"/>
                  <a:gd name="T36" fmla="*/ 157 w 170"/>
                  <a:gd name="T37" fmla="*/ 0 h 91"/>
                  <a:gd name="T38" fmla="*/ 170 w 170"/>
                  <a:gd name="T39" fmla="*/ 0 h 91"/>
                  <a:gd name="T40" fmla="*/ 170 w 170"/>
                  <a:gd name="T41" fmla="*/ 2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0" h="91">
                    <a:moveTo>
                      <a:pt x="170" y="28"/>
                    </a:moveTo>
                    <a:lnTo>
                      <a:pt x="160" y="30"/>
                    </a:lnTo>
                    <a:lnTo>
                      <a:pt x="150" y="30"/>
                    </a:lnTo>
                    <a:lnTo>
                      <a:pt x="129" y="35"/>
                    </a:lnTo>
                    <a:lnTo>
                      <a:pt x="122" y="38"/>
                    </a:lnTo>
                    <a:lnTo>
                      <a:pt x="111" y="40"/>
                    </a:lnTo>
                    <a:lnTo>
                      <a:pt x="94" y="50"/>
                    </a:lnTo>
                    <a:lnTo>
                      <a:pt x="56" y="73"/>
                    </a:lnTo>
                    <a:lnTo>
                      <a:pt x="35" y="83"/>
                    </a:lnTo>
                    <a:lnTo>
                      <a:pt x="13" y="91"/>
                    </a:lnTo>
                    <a:lnTo>
                      <a:pt x="0" y="63"/>
                    </a:lnTo>
                    <a:lnTo>
                      <a:pt x="23" y="55"/>
                    </a:lnTo>
                    <a:lnTo>
                      <a:pt x="43" y="45"/>
                    </a:lnTo>
                    <a:lnTo>
                      <a:pt x="79" y="25"/>
                    </a:lnTo>
                    <a:lnTo>
                      <a:pt x="99" y="15"/>
                    </a:lnTo>
                    <a:lnTo>
                      <a:pt x="109" y="10"/>
                    </a:lnTo>
                    <a:lnTo>
                      <a:pt x="119" y="5"/>
                    </a:lnTo>
                    <a:lnTo>
                      <a:pt x="142" y="0"/>
                    </a:lnTo>
                    <a:lnTo>
                      <a:pt x="157" y="0"/>
                    </a:lnTo>
                    <a:lnTo>
                      <a:pt x="170" y="0"/>
                    </a:lnTo>
                    <a:lnTo>
                      <a:pt x="17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199" name="Freeform 119"/>
              <p:cNvSpPr>
                <a:spLocks/>
              </p:cNvSpPr>
              <p:nvPr/>
            </p:nvSpPr>
            <p:spPr bwMode="auto">
              <a:xfrm>
                <a:off x="10719" y="2611"/>
                <a:ext cx="1" cy="28"/>
              </a:xfrm>
              <a:custGeom>
                <a:avLst/>
                <a:gdLst>
                  <a:gd name="T0" fmla="*/ 0 h 28"/>
                  <a:gd name="T1" fmla="*/ 28 h 28"/>
                  <a:gd name="T2" fmla="*/ 0 h 2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8">
                    <a:moveTo>
                      <a:pt x="0" y="0"/>
                    </a:moveTo>
                    <a:lnTo>
                      <a:pt x="0" y="2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0" name="Freeform 120"/>
              <p:cNvSpPr>
                <a:spLocks/>
              </p:cNvSpPr>
              <p:nvPr/>
            </p:nvSpPr>
            <p:spPr bwMode="auto">
              <a:xfrm>
                <a:off x="10534" y="2674"/>
                <a:ext cx="35" cy="28"/>
              </a:xfrm>
              <a:custGeom>
                <a:avLst/>
                <a:gdLst>
                  <a:gd name="T0" fmla="*/ 15 w 35"/>
                  <a:gd name="T1" fmla="*/ 0 h 28"/>
                  <a:gd name="T2" fmla="*/ 0 w 35"/>
                  <a:gd name="T3" fmla="*/ 8 h 28"/>
                  <a:gd name="T4" fmla="*/ 7 w 35"/>
                  <a:gd name="T5" fmla="*/ 23 h 28"/>
                  <a:gd name="T6" fmla="*/ 35 w 35"/>
                  <a:gd name="T7" fmla="*/ 8 h 28"/>
                  <a:gd name="T8" fmla="*/ 28 w 35"/>
                  <a:gd name="T9" fmla="*/ 28 h 28"/>
                  <a:gd name="T10" fmla="*/ 15 w 35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5" h="28">
                    <a:moveTo>
                      <a:pt x="15" y="0"/>
                    </a:moveTo>
                    <a:lnTo>
                      <a:pt x="0" y="8"/>
                    </a:lnTo>
                    <a:lnTo>
                      <a:pt x="7" y="23"/>
                    </a:lnTo>
                    <a:lnTo>
                      <a:pt x="35" y="8"/>
                    </a:lnTo>
                    <a:lnTo>
                      <a:pt x="28" y="2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1" name="Freeform 121"/>
              <p:cNvSpPr>
                <a:spLocks/>
              </p:cNvSpPr>
              <p:nvPr/>
            </p:nvSpPr>
            <p:spPr bwMode="auto">
              <a:xfrm>
                <a:off x="10772" y="2409"/>
                <a:ext cx="94" cy="222"/>
              </a:xfrm>
              <a:custGeom>
                <a:avLst/>
                <a:gdLst>
                  <a:gd name="T0" fmla="*/ 0 w 94"/>
                  <a:gd name="T1" fmla="*/ 212 h 222"/>
                  <a:gd name="T2" fmla="*/ 36 w 94"/>
                  <a:gd name="T3" fmla="*/ 106 h 222"/>
                  <a:gd name="T4" fmla="*/ 43 w 94"/>
                  <a:gd name="T5" fmla="*/ 83 h 222"/>
                  <a:gd name="T6" fmla="*/ 51 w 94"/>
                  <a:gd name="T7" fmla="*/ 55 h 222"/>
                  <a:gd name="T8" fmla="*/ 58 w 94"/>
                  <a:gd name="T9" fmla="*/ 28 h 222"/>
                  <a:gd name="T10" fmla="*/ 63 w 94"/>
                  <a:gd name="T11" fmla="*/ 0 h 222"/>
                  <a:gd name="T12" fmla="*/ 94 w 94"/>
                  <a:gd name="T13" fmla="*/ 7 h 222"/>
                  <a:gd name="T14" fmla="*/ 86 w 94"/>
                  <a:gd name="T15" fmla="*/ 35 h 222"/>
                  <a:gd name="T16" fmla="*/ 79 w 94"/>
                  <a:gd name="T17" fmla="*/ 63 h 222"/>
                  <a:gd name="T18" fmla="*/ 71 w 94"/>
                  <a:gd name="T19" fmla="*/ 91 h 222"/>
                  <a:gd name="T20" fmla="*/ 63 w 94"/>
                  <a:gd name="T21" fmla="*/ 116 h 222"/>
                  <a:gd name="T22" fmla="*/ 28 w 94"/>
                  <a:gd name="T23" fmla="*/ 222 h 222"/>
                  <a:gd name="T24" fmla="*/ 0 w 94"/>
                  <a:gd name="T25" fmla="*/ 21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4" h="222">
                    <a:moveTo>
                      <a:pt x="0" y="212"/>
                    </a:moveTo>
                    <a:lnTo>
                      <a:pt x="36" y="106"/>
                    </a:lnTo>
                    <a:lnTo>
                      <a:pt x="43" y="83"/>
                    </a:lnTo>
                    <a:lnTo>
                      <a:pt x="51" y="55"/>
                    </a:lnTo>
                    <a:lnTo>
                      <a:pt x="58" y="28"/>
                    </a:lnTo>
                    <a:lnTo>
                      <a:pt x="63" y="0"/>
                    </a:lnTo>
                    <a:lnTo>
                      <a:pt x="94" y="7"/>
                    </a:lnTo>
                    <a:lnTo>
                      <a:pt x="86" y="35"/>
                    </a:lnTo>
                    <a:lnTo>
                      <a:pt x="79" y="63"/>
                    </a:lnTo>
                    <a:lnTo>
                      <a:pt x="71" y="91"/>
                    </a:lnTo>
                    <a:lnTo>
                      <a:pt x="63" y="116"/>
                    </a:lnTo>
                    <a:lnTo>
                      <a:pt x="28" y="222"/>
                    </a:lnTo>
                    <a:lnTo>
                      <a:pt x="0" y="2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2" name="Freeform 122"/>
              <p:cNvSpPr>
                <a:spLocks/>
              </p:cNvSpPr>
              <p:nvPr/>
            </p:nvSpPr>
            <p:spPr bwMode="auto">
              <a:xfrm>
                <a:off x="10602" y="2351"/>
                <a:ext cx="251" cy="76"/>
              </a:xfrm>
              <a:custGeom>
                <a:avLst/>
                <a:gdLst>
                  <a:gd name="T0" fmla="*/ 246 w 251"/>
                  <a:gd name="T1" fmla="*/ 76 h 76"/>
                  <a:gd name="T2" fmla="*/ 180 w 251"/>
                  <a:gd name="T3" fmla="*/ 60 h 76"/>
                  <a:gd name="T4" fmla="*/ 124 w 251"/>
                  <a:gd name="T5" fmla="*/ 48 h 76"/>
                  <a:gd name="T6" fmla="*/ 69 w 251"/>
                  <a:gd name="T7" fmla="*/ 38 h 76"/>
                  <a:gd name="T8" fmla="*/ 0 w 251"/>
                  <a:gd name="T9" fmla="*/ 28 h 76"/>
                  <a:gd name="T10" fmla="*/ 5 w 251"/>
                  <a:gd name="T11" fmla="*/ 0 h 76"/>
                  <a:gd name="T12" fmla="*/ 74 w 251"/>
                  <a:gd name="T13" fmla="*/ 10 h 76"/>
                  <a:gd name="T14" fmla="*/ 129 w 251"/>
                  <a:gd name="T15" fmla="*/ 20 h 76"/>
                  <a:gd name="T16" fmla="*/ 188 w 251"/>
                  <a:gd name="T17" fmla="*/ 33 h 76"/>
                  <a:gd name="T18" fmla="*/ 251 w 251"/>
                  <a:gd name="T19" fmla="*/ 45 h 76"/>
                  <a:gd name="T20" fmla="*/ 246 w 251"/>
                  <a:gd name="T21" fmla="*/ 76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51" h="76">
                    <a:moveTo>
                      <a:pt x="246" y="76"/>
                    </a:moveTo>
                    <a:lnTo>
                      <a:pt x="180" y="60"/>
                    </a:lnTo>
                    <a:lnTo>
                      <a:pt x="124" y="48"/>
                    </a:lnTo>
                    <a:lnTo>
                      <a:pt x="69" y="38"/>
                    </a:lnTo>
                    <a:lnTo>
                      <a:pt x="0" y="28"/>
                    </a:lnTo>
                    <a:lnTo>
                      <a:pt x="5" y="0"/>
                    </a:lnTo>
                    <a:lnTo>
                      <a:pt x="74" y="10"/>
                    </a:lnTo>
                    <a:lnTo>
                      <a:pt x="129" y="20"/>
                    </a:lnTo>
                    <a:lnTo>
                      <a:pt x="188" y="33"/>
                    </a:lnTo>
                    <a:lnTo>
                      <a:pt x="251" y="45"/>
                    </a:lnTo>
                    <a:lnTo>
                      <a:pt x="246" y="7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3" name="Freeform 123"/>
              <p:cNvSpPr>
                <a:spLocks/>
              </p:cNvSpPr>
              <p:nvPr/>
            </p:nvSpPr>
            <p:spPr bwMode="auto">
              <a:xfrm>
                <a:off x="10835" y="2396"/>
                <a:ext cx="33" cy="31"/>
              </a:xfrm>
              <a:custGeom>
                <a:avLst/>
                <a:gdLst>
                  <a:gd name="T0" fmla="*/ 31 w 33"/>
                  <a:gd name="T1" fmla="*/ 20 h 31"/>
                  <a:gd name="T2" fmla="*/ 33 w 33"/>
                  <a:gd name="T3" fmla="*/ 5 h 31"/>
                  <a:gd name="T4" fmla="*/ 18 w 33"/>
                  <a:gd name="T5" fmla="*/ 0 h 31"/>
                  <a:gd name="T6" fmla="*/ 13 w 33"/>
                  <a:gd name="T7" fmla="*/ 31 h 31"/>
                  <a:gd name="T8" fmla="*/ 0 w 33"/>
                  <a:gd name="T9" fmla="*/ 13 h 31"/>
                  <a:gd name="T10" fmla="*/ 31 w 33"/>
                  <a:gd name="T11" fmla="*/ 2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1">
                    <a:moveTo>
                      <a:pt x="31" y="20"/>
                    </a:moveTo>
                    <a:lnTo>
                      <a:pt x="33" y="5"/>
                    </a:lnTo>
                    <a:lnTo>
                      <a:pt x="18" y="0"/>
                    </a:lnTo>
                    <a:lnTo>
                      <a:pt x="13" y="31"/>
                    </a:lnTo>
                    <a:lnTo>
                      <a:pt x="0" y="13"/>
                    </a:lnTo>
                    <a:lnTo>
                      <a:pt x="31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4" name="Freeform 124"/>
              <p:cNvSpPr>
                <a:spLocks/>
              </p:cNvSpPr>
              <p:nvPr/>
            </p:nvSpPr>
            <p:spPr bwMode="auto">
              <a:xfrm>
                <a:off x="8685" y="1192"/>
                <a:ext cx="764" cy="1497"/>
              </a:xfrm>
              <a:custGeom>
                <a:avLst/>
                <a:gdLst>
                  <a:gd name="T0" fmla="*/ 104 w 764"/>
                  <a:gd name="T1" fmla="*/ 53 h 1497"/>
                  <a:gd name="T2" fmla="*/ 66 w 764"/>
                  <a:gd name="T3" fmla="*/ 147 h 1497"/>
                  <a:gd name="T4" fmla="*/ 43 w 764"/>
                  <a:gd name="T5" fmla="*/ 242 h 1497"/>
                  <a:gd name="T6" fmla="*/ 36 w 764"/>
                  <a:gd name="T7" fmla="*/ 316 h 1497"/>
                  <a:gd name="T8" fmla="*/ 31 w 764"/>
                  <a:gd name="T9" fmla="*/ 399 h 1497"/>
                  <a:gd name="T10" fmla="*/ 36 w 764"/>
                  <a:gd name="T11" fmla="*/ 444 h 1497"/>
                  <a:gd name="T12" fmla="*/ 43 w 764"/>
                  <a:gd name="T13" fmla="*/ 485 h 1497"/>
                  <a:gd name="T14" fmla="*/ 59 w 764"/>
                  <a:gd name="T15" fmla="*/ 523 h 1497"/>
                  <a:gd name="T16" fmla="*/ 76 w 764"/>
                  <a:gd name="T17" fmla="*/ 561 h 1497"/>
                  <a:gd name="T18" fmla="*/ 120 w 764"/>
                  <a:gd name="T19" fmla="*/ 626 h 1497"/>
                  <a:gd name="T20" fmla="*/ 173 w 764"/>
                  <a:gd name="T21" fmla="*/ 687 h 1497"/>
                  <a:gd name="T22" fmla="*/ 223 w 764"/>
                  <a:gd name="T23" fmla="*/ 750 h 1497"/>
                  <a:gd name="T24" fmla="*/ 256 w 764"/>
                  <a:gd name="T25" fmla="*/ 798 h 1497"/>
                  <a:gd name="T26" fmla="*/ 277 w 764"/>
                  <a:gd name="T27" fmla="*/ 833 h 1497"/>
                  <a:gd name="T28" fmla="*/ 292 w 764"/>
                  <a:gd name="T29" fmla="*/ 869 h 1497"/>
                  <a:gd name="T30" fmla="*/ 305 w 764"/>
                  <a:gd name="T31" fmla="*/ 909 h 1497"/>
                  <a:gd name="T32" fmla="*/ 310 w 764"/>
                  <a:gd name="T33" fmla="*/ 952 h 1497"/>
                  <a:gd name="T34" fmla="*/ 312 w 764"/>
                  <a:gd name="T35" fmla="*/ 1017 h 1497"/>
                  <a:gd name="T36" fmla="*/ 312 w 764"/>
                  <a:gd name="T37" fmla="*/ 1096 h 1497"/>
                  <a:gd name="T38" fmla="*/ 312 w 764"/>
                  <a:gd name="T39" fmla="*/ 1131 h 1497"/>
                  <a:gd name="T40" fmla="*/ 307 w 764"/>
                  <a:gd name="T41" fmla="*/ 1166 h 1497"/>
                  <a:gd name="T42" fmla="*/ 297 w 764"/>
                  <a:gd name="T43" fmla="*/ 1202 h 1497"/>
                  <a:gd name="T44" fmla="*/ 282 w 764"/>
                  <a:gd name="T45" fmla="*/ 1237 h 1497"/>
                  <a:gd name="T46" fmla="*/ 259 w 764"/>
                  <a:gd name="T47" fmla="*/ 1270 h 1497"/>
                  <a:gd name="T48" fmla="*/ 231 w 764"/>
                  <a:gd name="T49" fmla="*/ 1300 h 1497"/>
                  <a:gd name="T50" fmla="*/ 198 w 764"/>
                  <a:gd name="T51" fmla="*/ 1323 h 1497"/>
                  <a:gd name="T52" fmla="*/ 163 w 764"/>
                  <a:gd name="T53" fmla="*/ 1343 h 1497"/>
                  <a:gd name="T54" fmla="*/ 92 w 764"/>
                  <a:gd name="T55" fmla="*/ 1378 h 1497"/>
                  <a:gd name="T56" fmla="*/ 59 w 764"/>
                  <a:gd name="T57" fmla="*/ 1399 h 1497"/>
                  <a:gd name="T58" fmla="*/ 28 w 764"/>
                  <a:gd name="T59" fmla="*/ 1426 h 1497"/>
                  <a:gd name="T60" fmla="*/ 16 w 764"/>
                  <a:gd name="T61" fmla="*/ 1444 h 1497"/>
                  <a:gd name="T62" fmla="*/ 66 w 764"/>
                  <a:gd name="T63" fmla="*/ 1497 h 1497"/>
                  <a:gd name="T64" fmla="*/ 568 w 764"/>
                  <a:gd name="T65" fmla="*/ 1439 h 1497"/>
                  <a:gd name="T66" fmla="*/ 505 w 764"/>
                  <a:gd name="T67" fmla="*/ 1336 h 1497"/>
                  <a:gd name="T68" fmla="*/ 467 w 764"/>
                  <a:gd name="T69" fmla="*/ 1260 h 1497"/>
                  <a:gd name="T70" fmla="*/ 447 w 764"/>
                  <a:gd name="T71" fmla="*/ 1207 h 1497"/>
                  <a:gd name="T72" fmla="*/ 431 w 764"/>
                  <a:gd name="T73" fmla="*/ 1151 h 1497"/>
                  <a:gd name="T74" fmla="*/ 424 w 764"/>
                  <a:gd name="T75" fmla="*/ 1088 h 1497"/>
                  <a:gd name="T76" fmla="*/ 426 w 764"/>
                  <a:gd name="T77" fmla="*/ 1033 h 1497"/>
                  <a:gd name="T78" fmla="*/ 436 w 764"/>
                  <a:gd name="T79" fmla="*/ 982 h 1497"/>
                  <a:gd name="T80" fmla="*/ 459 w 764"/>
                  <a:gd name="T81" fmla="*/ 927 h 1497"/>
                  <a:gd name="T82" fmla="*/ 507 w 764"/>
                  <a:gd name="T83" fmla="*/ 836 h 1497"/>
                  <a:gd name="T84" fmla="*/ 586 w 764"/>
                  <a:gd name="T85" fmla="*/ 707 h 1497"/>
                  <a:gd name="T86" fmla="*/ 665 w 764"/>
                  <a:gd name="T87" fmla="*/ 568 h 1497"/>
                  <a:gd name="T88" fmla="*/ 700 w 764"/>
                  <a:gd name="T89" fmla="*/ 497 h 1497"/>
                  <a:gd name="T90" fmla="*/ 731 w 764"/>
                  <a:gd name="T91" fmla="*/ 424 h 1497"/>
                  <a:gd name="T92" fmla="*/ 751 w 764"/>
                  <a:gd name="T93" fmla="*/ 354 h 1497"/>
                  <a:gd name="T94" fmla="*/ 764 w 764"/>
                  <a:gd name="T95" fmla="*/ 283 h 1497"/>
                  <a:gd name="T96" fmla="*/ 764 w 764"/>
                  <a:gd name="T97" fmla="*/ 230 h 1497"/>
                  <a:gd name="T98" fmla="*/ 756 w 764"/>
                  <a:gd name="T99" fmla="*/ 177 h 1497"/>
                  <a:gd name="T100" fmla="*/ 741 w 764"/>
                  <a:gd name="T101" fmla="*/ 126 h 1497"/>
                  <a:gd name="T102" fmla="*/ 726 w 764"/>
                  <a:gd name="T103" fmla="*/ 93 h 1497"/>
                  <a:gd name="T104" fmla="*/ 693 w 764"/>
                  <a:gd name="T105" fmla="*/ 46 h 1497"/>
                  <a:gd name="T106" fmla="*/ 665 w 764"/>
                  <a:gd name="T107" fmla="*/ 13 h 1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764" h="1497">
                    <a:moveTo>
                      <a:pt x="130" y="0"/>
                    </a:moveTo>
                    <a:lnTo>
                      <a:pt x="104" y="53"/>
                    </a:lnTo>
                    <a:lnTo>
                      <a:pt x="84" y="101"/>
                    </a:lnTo>
                    <a:lnTo>
                      <a:pt x="66" y="147"/>
                    </a:lnTo>
                    <a:lnTo>
                      <a:pt x="54" y="194"/>
                    </a:lnTo>
                    <a:lnTo>
                      <a:pt x="43" y="242"/>
                    </a:lnTo>
                    <a:lnTo>
                      <a:pt x="36" y="290"/>
                    </a:lnTo>
                    <a:lnTo>
                      <a:pt x="36" y="316"/>
                    </a:lnTo>
                    <a:lnTo>
                      <a:pt x="33" y="343"/>
                    </a:lnTo>
                    <a:lnTo>
                      <a:pt x="31" y="399"/>
                    </a:lnTo>
                    <a:lnTo>
                      <a:pt x="33" y="422"/>
                    </a:lnTo>
                    <a:lnTo>
                      <a:pt x="36" y="444"/>
                    </a:lnTo>
                    <a:lnTo>
                      <a:pt x="38" y="465"/>
                    </a:lnTo>
                    <a:lnTo>
                      <a:pt x="43" y="485"/>
                    </a:lnTo>
                    <a:lnTo>
                      <a:pt x="51" y="505"/>
                    </a:lnTo>
                    <a:lnTo>
                      <a:pt x="59" y="523"/>
                    </a:lnTo>
                    <a:lnTo>
                      <a:pt x="66" y="543"/>
                    </a:lnTo>
                    <a:lnTo>
                      <a:pt x="76" y="561"/>
                    </a:lnTo>
                    <a:lnTo>
                      <a:pt x="97" y="593"/>
                    </a:lnTo>
                    <a:lnTo>
                      <a:pt x="120" y="626"/>
                    </a:lnTo>
                    <a:lnTo>
                      <a:pt x="145" y="656"/>
                    </a:lnTo>
                    <a:lnTo>
                      <a:pt x="173" y="687"/>
                    </a:lnTo>
                    <a:lnTo>
                      <a:pt x="198" y="717"/>
                    </a:lnTo>
                    <a:lnTo>
                      <a:pt x="223" y="750"/>
                    </a:lnTo>
                    <a:lnTo>
                      <a:pt x="246" y="780"/>
                    </a:lnTo>
                    <a:lnTo>
                      <a:pt x="256" y="798"/>
                    </a:lnTo>
                    <a:lnTo>
                      <a:pt x="267" y="816"/>
                    </a:lnTo>
                    <a:lnTo>
                      <a:pt x="277" y="833"/>
                    </a:lnTo>
                    <a:lnTo>
                      <a:pt x="287" y="851"/>
                    </a:lnTo>
                    <a:lnTo>
                      <a:pt x="292" y="869"/>
                    </a:lnTo>
                    <a:lnTo>
                      <a:pt x="300" y="889"/>
                    </a:lnTo>
                    <a:lnTo>
                      <a:pt x="305" y="909"/>
                    </a:lnTo>
                    <a:lnTo>
                      <a:pt x="307" y="929"/>
                    </a:lnTo>
                    <a:lnTo>
                      <a:pt x="310" y="952"/>
                    </a:lnTo>
                    <a:lnTo>
                      <a:pt x="312" y="975"/>
                    </a:lnTo>
                    <a:lnTo>
                      <a:pt x="312" y="1017"/>
                    </a:lnTo>
                    <a:lnTo>
                      <a:pt x="312" y="1055"/>
                    </a:lnTo>
                    <a:lnTo>
                      <a:pt x="312" y="1096"/>
                    </a:lnTo>
                    <a:lnTo>
                      <a:pt x="312" y="1113"/>
                    </a:lnTo>
                    <a:lnTo>
                      <a:pt x="312" y="1131"/>
                    </a:lnTo>
                    <a:lnTo>
                      <a:pt x="310" y="1149"/>
                    </a:lnTo>
                    <a:lnTo>
                      <a:pt x="307" y="1166"/>
                    </a:lnTo>
                    <a:lnTo>
                      <a:pt x="302" y="1184"/>
                    </a:lnTo>
                    <a:lnTo>
                      <a:pt x="297" y="1202"/>
                    </a:lnTo>
                    <a:lnTo>
                      <a:pt x="289" y="1219"/>
                    </a:lnTo>
                    <a:lnTo>
                      <a:pt x="282" y="1237"/>
                    </a:lnTo>
                    <a:lnTo>
                      <a:pt x="272" y="1252"/>
                    </a:lnTo>
                    <a:lnTo>
                      <a:pt x="259" y="1270"/>
                    </a:lnTo>
                    <a:lnTo>
                      <a:pt x="246" y="1288"/>
                    </a:lnTo>
                    <a:lnTo>
                      <a:pt x="231" y="1300"/>
                    </a:lnTo>
                    <a:lnTo>
                      <a:pt x="213" y="1313"/>
                    </a:lnTo>
                    <a:lnTo>
                      <a:pt x="198" y="1323"/>
                    </a:lnTo>
                    <a:lnTo>
                      <a:pt x="180" y="1333"/>
                    </a:lnTo>
                    <a:lnTo>
                      <a:pt x="163" y="1343"/>
                    </a:lnTo>
                    <a:lnTo>
                      <a:pt x="127" y="1361"/>
                    </a:lnTo>
                    <a:lnTo>
                      <a:pt x="92" y="1378"/>
                    </a:lnTo>
                    <a:lnTo>
                      <a:pt x="76" y="1389"/>
                    </a:lnTo>
                    <a:lnTo>
                      <a:pt x="59" y="1399"/>
                    </a:lnTo>
                    <a:lnTo>
                      <a:pt x="43" y="1411"/>
                    </a:lnTo>
                    <a:lnTo>
                      <a:pt x="28" y="1426"/>
                    </a:lnTo>
                    <a:lnTo>
                      <a:pt x="21" y="1434"/>
                    </a:lnTo>
                    <a:lnTo>
                      <a:pt x="16" y="1444"/>
                    </a:lnTo>
                    <a:lnTo>
                      <a:pt x="0" y="1462"/>
                    </a:lnTo>
                    <a:lnTo>
                      <a:pt x="66" y="1497"/>
                    </a:lnTo>
                    <a:lnTo>
                      <a:pt x="604" y="1497"/>
                    </a:lnTo>
                    <a:lnTo>
                      <a:pt x="568" y="1439"/>
                    </a:lnTo>
                    <a:lnTo>
                      <a:pt x="535" y="1386"/>
                    </a:lnTo>
                    <a:lnTo>
                      <a:pt x="505" y="1336"/>
                    </a:lnTo>
                    <a:lnTo>
                      <a:pt x="480" y="1285"/>
                    </a:lnTo>
                    <a:lnTo>
                      <a:pt x="467" y="1260"/>
                    </a:lnTo>
                    <a:lnTo>
                      <a:pt x="457" y="1235"/>
                    </a:lnTo>
                    <a:lnTo>
                      <a:pt x="447" y="1207"/>
                    </a:lnTo>
                    <a:lnTo>
                      <a:pt x="439" y="1179"/>
                    </a:lnTo>
                    <a:lnTo>
                      <a:pt x="431" y="1151"/>
                    </a:lnTo>
                    <a:lnTo>
                      <a:pt x="426" y="1121"/>
                    </a:lnTo>
                    <a:lnTo>
                      <a:pt x="424" y="1088"/>
                    </a:lnTo>
                    <a:lnTo>
                      <a:pt x="424" y="1055"/>
                    </a:lnTo>
                    <a:lnTo>
                      <a:pt x="426" y="1033"/>
                    </a:lnTo>
                    <a:lnTo>
                      <a:pt x="429" y="1007"/>
                    </a:lnTo>
                    <a:lnTo>
                      <a:pt x="436" y="982"/>
                    </a:lnTo>
                    <a:lnTo>
                      <a:pt x="447" y="954"/>
                    </a:lnTo>
                    <a:lnTo>
                      <a:pt x="459" y="927"/>
                    </a:lnTo>
                    <a:lnTo>
                      <a:pt x="475" y="896"/>
                    </a:lnTo>
                    <a:lnTo>
                      <a:pt x="507" y="836"/>
                    </a:lnTo>
                    <a:lnTo>
                      <a:pt x="545" y="773"/>
                    </a:lnTo>
                    <a:lnTo>
                      <a:pt x="586" y="707"/>
                    </a:lnTo>
                    <a:lnTo>
                      <a:pt x="627" y="639"/>
                    </a:lnTo>
                    <a:lnTo>
                      <a:pt x="665" y="568"/>
                    </a:lnTo>
                    <a:lnTo>
                      <a:pt x="685" y="533"/>
                    </a:lnTo>
                    <a:lnTo>
                      <a:pt x="700" y="497"/>
                    </a:lnTo>
                    <a:lnTo>
                      <a:pt x="715" y="460"/>
                    </a:lnTo>
                    <a:lnTo>
                      <a:pt x="731" y="424"/>
                    </a:lnTo>
                    <a:lnTo>
                      <a:pt x="743" y="389"/>
                    </a:lnTo>
                    <a:lnTo>
                      <a:pt x="751" y="354"/>
                    </a:lnTo>
                    <a:lnTo>
                      <a:pt x="758" y="318"/>
                    </a:lnTo>
                    <a:lnTo>
                      <a:pt x="764" y="283"/>
                    </a:lnTo>
                    <a:lnTo>
                      <a:pt x="764" y="247"/>
                    </a:lnTo>
                    <a:lnTo>
                      <a:pt x="764" y="230"/>
                    </a:lnTo>
                    <a:lnTo>
                      <a:pt x="764" y="212"/>
                    </a:lnTo>
                    <a:lnTo>
                      <a:pt x="756" y="177"/>
                    </a:lnTo>
                    <a:lnTo>
                      <a:pt x="746" y="144"/>
                    </a:lnTo>
                    <a:lnTo>
                      <a:pt x="741" y="126"/>
                    </a:lnTo>
                    <a:lnTo>
                      <a:pt x="733" y="111"/>
                    </a:lnTo>
                    <a:lnTo>
                      <a:pt x="726" y="93"/>
                    </a:lnTo>
                    <a:lnTo>
                      <a:pt x="715" y="76"/>
                    </a:lnTo>
                    <a:lnTo>
                      <a:pt x="693" y="46"/>
                    </a:lnTo>
                    <a:lnTo>
                      <a:pt x="677" y="28"/>
                    </a:lnTo>
                    <a:lnTo>
                      <a:pt x="665" y="13"/>
                    </a:lnTo>
                    <a:lnTo>
                      <a:pt x="130" y="0"/>
                    </a:lnTo>
                    <a:close/>
                  </a:path>
                </a:pathLst>
              </a:custGeom>
              <a:solidFill>
                <a:srgbClr val="FFE8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5" name="Freeform 125"/>
              <p:cNvSpPr>
                <a:spLocks/>
              </p:cNvSpPr>
              <p:nvPr/>
            </p:nvSpPr>
            <p:spPr bwMode="auto">
              <a:xfrm>
                <a:off x="8701" y="1187"/>
                <a:ext cx="129" cy="404"/>
              </a:xfrm>
              <a:custGeom>
                <a:avLst/>
                <a:gdLst>
                  <a:gd name="T0" fmla="*/ 129 w 129"/>
                  <a:gd name="T1" fmla="*/ 13 h 404"/>
                  <a:gd name="T2" fmla="*/ 104 w 129"/>
                  <a:gd name="T3" fmla="*/ 63 h 404"/>
                  <a:gd name="T4" fmla="*/ 83 w 129"/>
                  <a:gd name="T5" fmla="*/ 111 h 404"/>
                  <a:gd name="T6" fmla="*/ 66 w 129"/>
                  <a:gd name="T7" fmla="*/ 157 h 404"/>
                  <a:gd name="T8" fmla="*/ 53 w 129"/>
                  <a:gd name="T9" fmla="*/ 202 h 404"/>
                  <a:gd name="T10" fmla="*/ 43 w 129"/>
                  <a:gd name="T11" fmla="*/ 250 h 404"/>
                  <a:gd name="T12" fmla="*/ 35 w 129"/>
                  <a:gd name="T13" fmla="*/ 298 h 404"/>
                  <a:gd name="T14" fmla="*/ 35 w 129"/>
                  <a:gd name="T15" fmla="*/ 323 h 404"/>
                  <a:gd name="T16" fmla="*/ 33 w 129"/>
                  <a:gd name="T17" fmla="*/ 348 h 404"/>
                  <a:gd name="T18" fmla="*/ 30 w 129"/>
                  <a:gd name="T19" fmla="*/ 404 h 404"/>
                  <a:gd name="T20" fmla="*/ 0 w 129"/>
                  <a:gd name="T21" fmla="*/ 404 h 404"/>
                  <a:gd name="T22" fmla="*/ 2 w 129"/>
                  <a:gd name="T23" fmla="*/ 348 h 404"/>
                  <a:gd name="T24" fmla="*/ 5 w 129"/>
                  <a:gd name="T25" fmla="*/ 321 h 404"/>
                  <a:gd name="T26" fmla="*/ 5 w 129"/>
                  <a:gd name="T27" fmla="*/ 295 h 404"/>
                  <a:gd name="T28" fmla="*/ 12 w 129"/>
                  <a:gd name="T29" fmla="*/ 245 h 404"/>
                  <a:gd name="T30" fmla="*/ 22 w 129"/>
                  <a:gd name="T31" fmla="*/ 197 h 404"/>
                  <a:gd name="T32" fmla="*/ 38 w 129"/>
                  <a:gd name="T33" fmla="*/ 149 h 404"/>
                  <a:gd name="T34" fmla="*/ 53 w 129"/>
                  <a:gd name="T35" fmla="*/ 101 h 404"/>
                  <a:gd name="T36" fmla="*/ 76 w 129"/>
                  <a:gd name="T37" fmla="*/ 53 h 404"/>
                  <a:gd name="T38" fmla="*/ 101 w 129"/>
                  <a:gd name="T39" fmla="*/ 0 h 404"/>
                  <a:gd name="T40" fmla="*/ 129 w 129"/>
                  <a:gd name="T41" fmla="*/ 13 h 4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29" h="404">
                    <a:moveTo>
                      <a:pt x="129" y="13"/>
                    </a:moveTo>
                    <a:lnTo>
                      <a:pt x="104" y="63"/>
                    </a:lnTo>
                    <a:lnTo>
                      <a:pt x="83" y="111"/>
                    </a:lnTo>
                    <a:lnTo>
                      <a:pt x="66" y="157"/>
                    </a:lnTo>
                    <a:lnTo>
                      <a:pt x="53" y="202"/>
                    </a:lnTo>
                    <a:lnTo>
                      <a:pt x="43" y="250"/>
                    </a:lnTo>
                    <a:lnTo>
                      <a:pt x="35" y="298"/>
                    </a:lnTo>
                    <a:lnTo>
                      <a:pt x="35" y="323"/>
                    </a:lnTo>
                    <a:lnTo>
                      <a:pt x="33" y="348"/>
                    </a:lnTo>
                    <a:lnTo>
                      <a:pt x="30" y="404"/>
                    </a:lnTo>
                    <a:lnTo>
                      <a:pt x="0" y="404"/>
                    </a:lnTo>
                    <a:lnTo>
                      <a:pt x="2" y="348"/>
                    </a:lnTo>
                    <a:lnTo>
                      <a:pt x="5" y="321"/>
                    </a:lnTo>
                    <a:lnTo>
                      <a:pt x="5" y="295"/>
                    </a:lnTo>
                    <a:lnTo>
                      <a:pt x="12" y="245"/>
                    </a:lnTo>
                    <a:lnTo>
                      <a:pt x="22" y="197"/>
                    </a:lnTo>
                    <a:lnTo>
                      <a:pt x="38" y="149"/>
                    </a:lnTo>
                    <a:lnTo>
                      <a:pt x="53" y="101"/>
                    </a:lnTo>
                    <a:lnTo>
                      <a:pt x="76" y="53"/>
                    </a:lnTo>
                    <a:lnTo>
                      <a:pt x="101" y="0"/>
                    </a:lnTo>
                    <a:lnTo>
                      <a:pt x="129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6" name="Freeform 126"/>
              <p:cNvSpPr>
                <a:spLocks/>
              </p:cNvSpPr>
              <p:nvPr/>
            </p:nvSpPr>
            <p:spPr bwMode="auto">
              <a:xfrm>
                <a:off x="8701" y="1591"/>
                <a:ext cx="311" cy="576"/>
              </a:xfrm>
              <a:custGeom>
                <a:avLst/>
                <a:gdLst>
                  <a:gd name="T0" fmla="*/ 30 w 311"/>
                  <a:gd name="T1" fmla="*/ 0 h 576"/>
                  <a:gd name="T2" fmla="*/ 33 w 311"/>
                  <a:gd name="T3" fmla="*/ 23 h 576"/>
                  <a:gd name="T4" fmla="*/ 35 w 311"/>
                  <a:gd name="T5" fmla="*/ 43 h 576"/>
                  <a:gd name="T6" fmla="*/ 38 w 311"/>
                  <a:gd name="T7" fmla="*/ 63 h 576"/>
                  <a:gd name="T8" fmla="*/ 43 w 311"/>
                  <a:gd name="T9" fmla="*/ 83 h 576"/>
                  <a:gd name="T10" fmla="*/ 48 w 311"/>
                  <a:gd name="T11" fmla="*/ 101 h 576"/>
                  <a:gd name="T12" fmla="*/ 55 w 311"/>
                  <a:gd name="T13" fmla="*/ 119 h 576"/>
                  <a:gd name="T14" fmla="*/ 63 w 311"/>
                  <a:gd name="T15" fmla="*/ 136 h 576"/>
                  <a:gd name="T16" fmla="*/ 73 w 311"/>
                  <a:gd name="T17" fmla="*/ 154 h 576"/>
                  <a:gd name="T18" fmla="*/ 93 w 311"/>
                  <a:gd name="T19" fmla="*/ 187 h 576"/>
                  <a:gd name="T20" fmla="*/ 116 w 311"/>
                  <a:gd name="T21" fmla="*/ 217 h 576"/>
                  <a:gd name="T22" fmla="*/ 142 w 311"/>
                  <a:gd name="T23" fmla="*/ 247 h 576"/>
                  <a:gd name="T24" fmla="*/ 167 w 311"/>
                  <a:gd name="T25" fmla="*/ 278 h 576"/>
                  <a:gd name="T26" fmla="*/ 192 w 311"/>
                  <a:gd name="T27" fmla="*/ 308 h 576"/>
                  <a:gd name="T28" fmla="*/ 220 w 311"/>
                  <a:gd name="T29" fmla="*/ 341 h 576"/>
                  <a:gd name="T30" fmla="*/ 243 w 311"/>
                  <a:gd name="T31" fmla="*/ 374 h 576"/>
                  <a:gd name="T32" fmla="*/ 253 w 311"/>
                  <a:gd name="T33" fmla="*/ 391 h 576"/>
                  <a:gd name="T34" fmla="*/ 266 w 311"/>
                  <a:gd name="T35" fmla="*/ 409 h 576"/>
                  <a:gd name="T36" fmla="*/ 273 w 311"/>
                  <a:gd name="T37" fmla="*/ 427 h 576"/>
                  <a:gd name="T38" fmla="*/ 284 w 311"/>
                  <a:gd name="T39" fmla="*/ 444 h 576"/>
                  <a:gd name="T40" fmla="*/ 291 w 311"/>
                  <a:gd name="T41" fmla="*/ 464 h 576"/>
                  <a:gd name="T42" fmla="*/ 299 w 311"/>
                  <a:gd name="T43" fmla="*/ 485 h 576"/>
                  <a:gd name="T44" fmla="*/ 304 w 311"/>
                  <a:gd name="T45" fmla="*/ 507 h 576"/>
                  <a:gd name="T46" fmla="*/ 306 w 311"/>
                  <a:gd name="T47" fmla="*/ 528 h 576"/>
                  <a:gd name="T48" fmla="*/ 309 w 311"/>
                  <a:gd name="T49" fmla="*/ 553 h 576"/>
                  <a:gd name="T50" fmla="*/ 311 w 311"/>
                  <a:gd name="T51" fmla="*/ 576 h 576"/>
                  <a:gd name="T52" fmla="*/ 281 w 311"/>
                  <a:gd name="T53" fmla="*/ 576 h 576"/>
                  <a:gd name="T54" fmla="*/ 278 w 311"/>
                  <a:gd name="T55" fmla="*/ 553 h 576"/>
                  <a:gd name="T56" fmla="*/ 276 w 311"/>
                  <a:gd name="T57" fmla="*/ 533 h 576"/>
                  <a:gd name="T58" fmla="*/ 273 w 311"/>
                  <a:gd name="T59" fmla="*/ 512 h 576"/>
                  <a:gd name="T60" fmla="*/ 268 w 311"/>
                  <a:gd name="T61" fmla="*/ 495 h 576"/>
                  <a:gd name="T62" fmla="*/ 263 w 311"/>
                  <a:gd name="T63" fmla="*/ 475 h 576"/>
                  <a:gd name="T64" fmla="*/ 256 w 311"/>
                  <a:gd name="T65" fmla="*/ 457 h 576"/>
                  <a:gd name="T66" fmla="*/ 248 w 311"/>
                  <a:gd name="T67" fmla="*/ 439 h 576"/>
                  <a:gd name="T68" fmla="*/ 238 w 311"/>
                  <a:gd name="T69" fmla="*/ 424 h 576"/>
                  <a:gd name="T70" fmla="*/ 228 w 311"/>
                  <a:gd name="T71" fmla="*/ 406 h 576"/>
                  <a:gd name="T72" fmla="*/ 218 w 311"/>
                  <a:gd name="T73" fmla="*/ 391 h 576"/>
                  <a:gd name="T74" fmla="*/ 195 w 311"/>
                  <a:gd name="T75" fmla="*/ 358 h 576"/>
                  <a:gd name="T76" fmla="*/ 169 w 311"/>
                  <a:gd name="T77" fmla="*/ 328 h 576"/>
                  <a:gd name="T78" fmla="*/ 144 w 311"/>
                  <a:gd name="T79" fmla="*/ 298 h 576"/>
                  <a:gd name="T80" fmla="*/ 119 w 311"/>
                  <a:gd name="T81" fmla="*/ 268 h 576"/>
                  <a:gd name="T82" fmla="*/ 93 w 311"/>
                  <a:gd name="T83" fmla="*/ 235 h 576"/>
                  <a:gd name="T84" fmla="*/ 68 w 311"/>
                  <a:gd name="T85" fmla="*/ 202 h 576"/>
                  <a:gd name="T86" fmla="*/ 45 w 311"/>
                  <a:gd name="T87" fmla="*/ 169 h 576"/>
                  <a:gd name="T88" fmla="*/ 35 w 311"/>
                  <a:gd name="T89" fmla="*/ 149 h 576"/>
                  <a:gd name="T90" fmla="*/ 27 w 311"/>
                  <a:gd name="T91" fmla="*/ 131 h 576"/>
                  <a:gd name="T92" fmla="*/ 20 w 311"/>
                  <a:gd name="T93" fmla="*/ 111 h 576"/>
                  <a:gd name="T94" fmla="*/ 12 w 311"/>
                  <a:gd name="T95" fmla="*/ 91 h 576"/>
                  <a:gd name="T96" fmla="*/ 7 w 311"/>
                  <a:gd name="T97" fmla="*/ 71 h 576"/>
                  <a:gd name="T98" fmla="*/ 5 w 311"/>
                  <a:gd name="T99" fmla="*/ 48 h 576"/>
                  <a:gd name="T100" fmla="*/ 2 w 311"/>
                  <a:gd name="T101" fmla="*/ 25 h 576"/>
                  <a:gd name="T102" fmla="*/ 0 w 311"/>
                  <a:gd name="T103" fmla="*/ 2 h 576"/>
                  <a:gd name="T104" fmla="*/ 30 w 311"/>
                  <a:gd name="T105" fmla="*/ 0 h 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11" h="576">
                    <a:moveTo>
                      <a:pt x="30" y="0"/>
                    </a:moveTo>
                    <a:lnTo>
                      <a:pt x="33" y="23"/>
                    </a:lnTo>
                    <a:lnTo>
                      <a:pt x="35" y="43"/>
                    </a:lnTo>
                    <a:lnTo>
                      <a:pt x="38" y="63"/>
                    </a:lnTo>
                    <a:lnTo>
                      <a:pt x="43" y="83"/>
                    </a:lnTo>
                    <a:lnTo>
                      <a:pt x="48" y="101"/>
                    </a:lnTo>
                    <a:lnTo>
                      <a:pt x="55" y="119"/>
                    </a:lnTo>
                    <a:lnTo>
                      <a:pt x="63" y="136"/>
                    </a:lnTo>
                    <a:lnTo>
                      <a:pt x="73" y="154"/>
                    </a:lnTo>
                    <a:lnTo>
                      <a:pt x="93" y="187"/>
                    </a:lnTo>
                    <a:lnTo>
                      <a:pt x="116" y="217"/>
                    </a:lnTo>
                    <a:lnTo>
                      <a:pt x="142" y="247"/>
                    </a:lnTo>
                    <a:lnTo>
                      <a:pt x="167" y="278"/>
                    </a:lnTo>
                    <a:lnTo>
                      <a:pt x="192" y="308"/>
                    </a:lnTo>
                    <a:lnTo>
                      <a:pt x="220" y="341"/>
                    </a:lnTo>
                    <a:lnTo>
                      <a:pt x="243" y="374"/>
                    </a:lnTo>
                    <a:lnTo>
                      <a:pt x="253" y="391"/>
                    </a:lnTo>
                    <a:lnTo>
                      <a:pt x="266" y="409"/>
                    </a:lnTo>
                    <a:lnTo>
                      <a:pt x="273" y="427"/>
                    </a:lnTo>
                    <a:lnTo>
                      <a:pt x="284" y="444"/>
                    </a:lnTo>
                    <a:lnTo>
                      <a:pt x="291" y="464"/>
                    </a:lnTo>
                    <a:lnTo>
                      <a:pt x="299" y="485"/>
                    </a:lnTo>
                    <a:lnTo>
                      <a:pt x="304" y="507"/>
                    </a:lnTo>
                    <a:lnTo>
                      <a:pt x="306" y="528"/>
                    </a:lnTo>
                    <a:lnTo>
                      <a:pt x="309" y="553"/>
                    </a:lnTo>
                    <a:lnTo>
                      <a:pt x="311" y="576"/>
                    </a:lnTo>
                    <a:lnTo>
                      <a:pt x="281" y="576"/>
                    </a:lnTo>
                    <a:lnTo>
                      <a:pt x="278" y="553"/>
                    </a:lnTo>
                    <a:lnTo>
                      <a:pt x="276" y="533"/>
                    </a:lnTo>
                    <a:lnTo>
                      <a:pt x="273" y="512"/>
                    </a:lnTo>
                    <a:lnTo>
                      <a:pt x="268" y="495"/>
                    </a:lnTo>
                    <a:lnTo>
                      <a:pt x="263" y="475"/>
                    </a:lnTo>
                    <a:lnTo>
                      <a:pt x="256" y="457"/>
                    </a:lnTo>
                    <a:lnTo>
                      <a:pt x="248" y="439"/>
                    </a:lnTo>
                    <a:lnTo>
                      <a:pt x="238" y="424"/>
                    </a:lnTo>
                    <a:lnTo>
                      <a:pt x="228" y="406"/>
                    </a:lnTo>
                    <a:lnTo>
                      <a:pt x="218" y="391"/>
                    </a:lnTo>
                    <a:lnTo>
                      <a:pt x="195" y="358"/>
                    </a:lnTo>
                    <a:lnTo>
                      <a:pt x="169" y="328"/>
                    </a:lnTo>
                    <a:lnTo>
                      <a:pt x="144" y="298"/>
                    </a:lnTo>
                    <a:lnTo>
                      <a:pt x="119" y="268"/>
                    </a:lnTo>
                    <a:lnTo>
                      <a:pt x="93" y="235"/>
                    </a:lnTo>
                    <a:lnTo>
                      <a:pt x="68" y="202"/>
                    </a:lnTo>
                    <a:lnTo>
                      <a:pt x="45" y="169"/>
                    </a:lnTo>
                    <a:lnTo>
                      <a:pt x="35" y="149"/>
                    </a:lnTo>
                    <a:lnTo>
                      <a:pt x="27" y="131"/>
                    </a:lnTo>
                    <a:lnTo>
                      <a:pt x="20" y="111"/>
                    </a:lnTo>
                    <a:lnTo>
                      <a:pt x="12" y="91"/>
                    </a:lnTo>
                    <a:lnTo>
                      <a:pt x="7" y="71"/>
                    </a:lnTo>
                    <a:lnTo>
                      <a:pt x="5" y="48"/>
                    </a:lnTo>
                    <a:lnTo>
                      <a:pt x="2" y="25"/>
                    </a:lnTo>
                    <a:lnTo>
                      <a:pt x="0" y="2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7" name="Freeform 127"/>
              <p:cNvSpPr>
                <a:spLocks/>
              </p:cNvSpPr>
              <p:nvPr/>
            </p:nvSpPr>
            <p:spPr bwMode="auto">
              <a:xfrm>
                <a:off x="8701" y="1591"/>
                <a:ext cx="30" cy="2"/>
              </a:xfrm>
              <a:custGeom>
                <a:avLst/>
                <a:gdLst>
                  <a:gd name="T0" fmla="*/ 0 w 30"/>
                  <a:gd name="T1" fmla="*/ 0 h 2"/>
                  <a:gd name="T2" fmla="*/ 0 w 30"/>
                  <a:gd name="T3" fmla="*/ 2 h 2"/>
                  <a:gd name="T4" fmla="*/ 30 w 30"/>
                  <a:gd name="T5" fmla="*/ 0 h 2"/>
                  <a:gd name="T6" fmla="*/ 0 w 30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2">
                    <a:moveTo>
                      <a:pt x="0" y="0"/>
                    </a:moveTo>
                    <a:lnTo>
                      <a:pt x="0" y="2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8" name="Freeform 128"/>
              <p:cNvSpPr>
                <a:spLocks/>
              </p:cNvSpPr>
              <p:nvPr/>
            </p:nvSpPr>
            <p:spPr bwMode="auto">
              <a:xfrm>
                <a:off x="8931" y="2167"/>
                <a:ext cx="81" cy="305"/>
              </a:xfrm>
              <a:custGeom>
                <a:avLst/>
                <a:gdLst>
                  <a:gd name="T0" fmla="*/ 81 w 81"/>
                  <a:gd name="T1" fmla="*/ 0 h 305"/>
                  <a:gd name="T2" fmla="*/ 81 w 81"/>
                  <a:gd name="T3" fmla="*/ 42 h 305"/>
                  <a:gd name="T4" fmla="*/ 81 w 81"/>
                  <a:gd name="T5" fmla="*/ 80 h 305"/>
                  <a:gd name="T6" fmla="*/ 81 w 81"/>
                  <a:gd name="T7" fmla="*/ 121 h 305"/>
                  <a:gd name="T8" fmla="*/ 81 w 81"/>
                  <a:gd name="T9" fmla="*/ 138 h 305"/>
                  <a:gd name="T10" fmla="*/ 81 w 81"/>
                  <a:gd name="T11" fmla="*/ 159 h 305"/>
                  <a:gd name="T12" fmla="*/ 79 w 81"/>
                  <a:gd name="T13" fmla="*/ 176 h 305"/>
                  <a:gd name="T14" fmla="*/ 74 w 81"/>
                  <a:gd name="T15" fmla="*/ 196 h 305"/>
                  <a:gd name="T16" fmla="*/ 71 w 81"/>
                  <a:gd name="T17" fmla="*/ 214 h 305"/>
                  <a:gd name="T18" fmla="*/ 66 w 81"/>
                  <a:gd name="T19" fmla="*/ 232 h 305"/>
                  <a:gd name="T20" fmla="*/ 59 w 81"/>
                  <a:gd name="T21" fmla="*/ 249 h 305"/>
                  <a:gd name="T22" fmla="*/ 48 w 81"/>
                  <a:gd name="T23" fmla="*/ 270 h 305"/>
                  <a:gd name="T24" fmla="*/ 38 w 81"/>
                  <a:gd name="T25" fmla="*/ 287 h 305"/>
                  <a:gd name="T26" fmla="*/ 26 w 81"/>
                  <a:gd name="T27" fmla="*/ 305 h 305"/>
                  <a:gd name="T28" fmla="*/ 0 w 81"/>
                  <a:gd name="T29" fmla="*/ 287 h 305"/>
                  <a:gd name="T30" fmla="*/ 13 w 81"/>
                  <a:gd name="T31" fmla="*/ 270 h 305"/>
                  <a:gd name="T32" fmla="*/ 23 w 81"/>
                  <a:gd name="T33" fmla="*/ 255 h 305"/>
                  <a:gd name="T34" fmla="*/ 31 w 81"/>
                  <a:gd name="T35" fmla="*/ 239 h 305"/>
                  <a:gd name="T36" fmla="*/ 36 w 81"/>
                  <a:gd name="T37" fmla="*/ 222 h 305"/>
                  <a:gd name="T38" fmla="*/ 41 w 81"/>
                  <a:gd name="T39" fmla="*/ 207 h 305"/>
                  <a:gd name="T40" fmla="*/ 46 w 81"/>
                  <a:gd name="T41" fmla="*/ 189 h 305"/>
                  <a:gd name="T42" fmla="*/ 48 w 81"/>
                  <a:gd name="T43" fmla="*/ 174 h 305"/>
                  <a:gd name="T44" fmla="*/ 51 w 81"/>
                  <a:gd name="T45" fmla="*/ 156 h 305"/>
                  <a:gd name="T46" fmla="*/ 51 w 81"/>
                  <a:gd name="T47" fmla="*/ 138 h 305"/>
                  <a:gd name="T48" fmla="*/ 51 w 81"/>
                  <a:gd name="T49" fmla="*/ 121 h 305"/>
                  <a:gd name="T50" fmla="*/ 51 w 81"/>
                  <a:gd name="T51" fmla="*/ 83 h 305"/>
                  <a:gd name="T52" fmla="*/ 51 w 81"/>
                  <a:gd name="T53" fmla="*/ 42 h 305"/>
                  <a:gd name="T54" fmla="*/ 51 w 81"/>
                  <a:gd name="T55" fmla="*/ 0 h 305"/>
                  <a:gd name="T56" fmla="*/ 81 w 81"/>
                  <a:gd name="T57" fmla="*/ 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81" h="305">
                    <a:moveTo>
                      <a:pt x="81" y="0"/>
                    </a:moveTo>
                    <a:lnTo>
                      <a:pt x="81" y="42"/>
                    </a:lnTo>
                    <a:lnTo>
                      <a:pt x="81" y="80"/>
                    </a:lnTo>
                    <a:lnTo>
                      <a:pt x="81" y="121"/>
                    </a:lnTo>
                    <a:lnTo>
                      <a:pt x="81" y="138"/>
                    </a:lnTo>
                    <a:lnTo>
                      <a:pt x="81" y="159"/>
                    </a:lnTo>
                    <a:lnTo>
                      <a:pt x="79" y="176"/>
                    </a:lnTo>
                    <a:lnTo>
                      <a:pt x="74" y="196"/>
                    </a:lnTo>
                    <a:lnTo>
                      <a:pt x="71" y="214"/>
                    </a:lnTo>
                    <a:lnTo>
                      <a:pt x="66" y="232"/>
                    </a:lnTo>
                    <a:lnTo>
                      <a:pt x="59" y="249"/>
                    </a:lnTo>
                    <a:lnTo>
                      <a:pt x="48" y="270"/>
                    </a:lnTo>
                    <a:lnTo>
                      <a:pt x="38" y="287"/>
                    </a:lnTo>
                    <a:lnTo>
                      <a:pt x="26" y="305"/>
                    </a:lnTo>
                    <a:lnTo>
                      <a:pt x="0" y="287"/>
                    </a:lnTo>
                    <a:lnTo>
                      <a:pt x="13" y="270"/>
                    </a:lnTo>
                    <a:lnTo>
                      <a:pt x="23" y="255"/>
                    </a:lnTo>
                    <a:lnTo>
                      <a:pt x="31" y="239"/>
                    </a:lnTo>
                    <a:lnTo>
                      <a:pt x="36" y="222"/>
                    </a:lnTo>
                    <a:lnTo>
                      <a:pt x="41" y="207"/>
                    </a:lnTo>
                    <a:lnTo>
                      <a:pt x="46" y="189"/>
                    </a:lnTo>
                    <a:lnTo>
                      <a:pt x="48" y="174"/>
                    </a:lnTo>
                    <a:lnTo>
                      <a:pt x="51" y="156"/>
                    </a:lnTo>
                    <a:lnTo>
                      <a:pt x="51" y="138"/>
                    </a:lnTo>
                    <a:lnTo>
                      <a:pt x="51" y="121"/>
                    </a:lnTo>
                    <a:lnTo>
                      <a:pt x="51" y="83"/>
                    </a:lnTo>
                    <a:lnTo>
                      <a:pt x="51" y="42"/>
                    </a:lnTo>
                    <a:lnTo>
                      <a:pt x="51" y="0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09" name="Freeform 129"/>
              <p:cNvSpPr>
                <a:spLocks/>
              </p:cNvSpPr>
              <p:nvPr/>
            </p:nvSpPr>
            <p:spPr bwMode="auto">
              <a:xfrm>
                <a:off x="8982" y="2167"/>
                <a:ext cx="30" cy="1"/>
              </a:xfrm>
              <a:custGeom>
                <a:avLst/>
                <a:gdLst>
                  <a:gd name="T0" fmla="*/ 30 w 30"/>
                  <a:gd name="T1" fmla="*/ 0 w 30"/>
                  <a:gd name="T2" fmla="*/ 30 w 3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0">
                    <a:moveTo>
                      <a:pt x="30" y="0"/>
                    </a:moveTo>
                    <a:lnTo>
                      <a:pt x="0" y="0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0" name="Freeform 130"/>
              <p:cNvSpPr>
                <a:spLocks/>
              </p:cNvSpPr>
              <p:nvPr/>
            </p:nvSpPr>
            <p:spPr bwMode="auto">
              <a:xfrm>
                <a:off x="8673" y="2452"/>
                <a:ext cx="284" cy="212"/>
              </a:xfrm>
              <a:custGeom>
                <a:avLst/>
                <a:gdLst>
                  <a:gd name="T0" fmla="*/ 284 w 284"/>
                  <a:gd name="T1" fmla="*/ 20 h 212"/>
                  <a:gd name="T2" fmla="*/ 268 w 284"/>
                  <a:gd name="T3" fmla="*/ 38 h 212"/>
                  <a:gd name="T4" fmla="*/ 253 w 284"/>
                  <a:gd name="T5" fmla="*/ 53 h 212"/>
                  <a:gd name="T6" fmla="*/ 235 w 284"/>
                  <a:gd name="T7" fmla="*/ 65 h 212"/>
                  <a:gd name="T8" fmla="*/ 218 w 284"/>
                  <a:gd name="T9" fmla="*/ 76 h 212"/>
                  <a:gd name="T10" fmla="*/ 200 w 284"/>
                  <a:gd name="T11" fmla="*/ 88 h 212"/>
                  <a:gd name="T12" fmla="*/ 182 w 284"/>
                  <a:gd name="T13" fmla="*/ 96 h 212"/>
                  <a:gd name="T14" fmla="*/ 147 w 284"/>
                  <a:gd name="T15" fmla="*/ 113 h 212"/>
                  <a:gd name="T16" fmla="*/ 111 w 284"/>
                  <a:gd name="T17" fmla="*/ 131 h 212"/>
                  <a:gd name="T18" fmla="*/ 96 w 284"/>
                  <a:gd name="T19" fmla="*/ 141 h 212"/>
                  <a:gd name="T20" fmla="*/ 81 w 284"/>
                  <a:gd name="T21" fmla="*/ 151 h 212"/>
                  <a:gd name="T22" fmla="*/ 66 w 284"/>
                  <a:gd name="T23" fmla="*/ 164 h 212"/>
                  <a:gd name="T24" fmla="*/ 50 w 284"/>
                  <a:gd name="T25" fmla="*/ 177 h 212"/>
                  <a:gd name="T26" fmla="*/ 45 w 284"/>
                  <a:gd name="T27" fmla="*/ 184 h 212"/>
                  <a:gd name="T28" fmla="*/ 40 w 284"/>
                  <a:gd name="T29" fmla="*/ 192 h 212"/>
                  <a:gd name="T30" fmla="*/ 25 w 284"/>
                  <a:gd name="T31" fmla="*/ 212 h 212"/>
                  <a:gd name="T32" fmla="*/ 0 w 284"/>
                  <a:gd name="T33" fmla="*/ 194 h 212"/>
                  <a:gd name="T34" fmla="*/ 15 w 284"/>
                  <a:gd name="T35" fmla="*/ 174 h 212"/>
                  <a:gd name="T36" fmla="*/ 20 w 284"/>
                  <a:gd name="T37" fmla="*/ 164 h 212"/>
                  <a:gd name="T38" fmla="*/ 30 w 284"/>
                  <a:gd name="T39" fmla="*/ 156 h 212"/>
                  <a:gd name="T40" fmla="*/ 45 w 284"/>
                  <a:gd name="T41" fmla="*/ 141 h 212"/>
                  <a:gd name="T42" fmla="*/ 61 w 284"/>
                  <a:gd name="T43" fmla="*/ 126 h 212"/>
                  <a:gd name="T44" fmla="*/ 78 w 284"/>
                  <a:gd name="T45" fmla="*/ 116 h 212"/>
                  <a:gd name="T46" fmla="*/ 96 w 284"/>
                  <a:gd name="T47" fmla="*/ 103 h 212"/>
                  <a:gd name="T48" fmla="*/ 132 w 284"/>
                  <a:gd name="T49" fmla="*/ 86 h 212"/>
                  <a:gd name="T50" fmla="*/ 167 w 284"/>
                  <a:gd name="T51" fmla="*/ 71 h 212"/>
                  <a:gd name="T52" fmla="*/ 185 w 284"/>
                  <a:gd name="T53" fmla="*/ 60 h 212"/>
                  <a:gd name="T54" fmla="*/ 203 w 284"/>
                  <a:gd name="T55" fmla="*/ 50 h 212"/>
                  <a:gd name="T56" fmla="*/ 218 w 284"/>
                  <a:gd name="T57" fmla="*/ 40 h 212"/>
                  <a:gd name="T58" fmla="*/ 233 w 284"/>
                  <a:gd name="T59" fmla="*/ 30 h 212"/>
                  <a:gd name="T60" fmla="*/ 246 w 284"/>
                  <a:gd name="T61" fmla="*/ 17 h 212"/>
                  <a:gd name="T62" fmla="*/ 261 w 284"/>
                  <a:gd name="T63" fmla="*/ 0 h 212"/>
                  <a:gd name="T64" fmla="*/ 284 w 284"/>
                  <a:gd name="T65" fmla="*/ 20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84" h="212">
                    <a:moveTo>
                      <a:pt x="284" y="20"/>
                    </a:moveTo>
                    <a:lnTo>
                      <a:pt x="268" y="38"/>
                    </a:lnTo>
                    <a:lnTo>
                      <a:pt x="253" y="53"/>
                    </a:lnTo>
                    <a:lnTo>
                      <a:pt x="235" y="65"/>
                    </a:lnTo>
                    <a:lnTo>
                      <a:pt x="218" y="76"/>
                    </a:lnTo>
                    <a:lnTo>
                      <a:pt x="200" y="88"/>
                    </a:lnTo>
                    <a:lnTo>
                      <a:pt x="182" y="96"/>
                    </a:lnTo>
                    <a:lnTo>
                      <a:pt x="147" y="113"/>
                    </a:lnTo>
                    <a:lnTo>
                      <a:pt x="111" y="131"/>
                    </a:lnTo>
                    <a:lnTo>
                      <a:pt x="96" y="141"/>
                    </a:lnTo>
                    <a:lnTo>
                      <a:pt x="81" y="151"/>
                    </a:lnTo>
                    <a:lnTo>
                      <a:pt x="66" y="164"/>
                    </a:lnTo>
                    <a:lnTo>
                      <a:pt x="50" y="177"/>
                    </a:lnTo>
                    <a:lnTo>
                      <a:pt x="45" y="184"/>
                    </a:lnTo>
                    <a:lnTo>
                      <a:pt x="40" y="192"/>
                    </a:lnTo>
                    <a:lnTo>
                      <a:pt x="25" y="212"/>
                    </a:lnTo>
                    <a:lnTo>
                      <a:pt x="0" y="194"/>
                    </a:lnTo>
                    <a:lnTo>
                      <a:pt x="15" y="174"/>
                    </a:lnTo>
                    <a:lnTo>
                      <a:pt x="20" y="164"/>
                    </a:lnTo>
                    <a:lnTo>
                      <a:pt x="30" y="156"/>
                    </a:lnTo>
                    <a:lnTo>
                      <a:pt x="45" y="141"/>
                    </a:lnTo>
                    <a:lnTo>
                      <a:pt x="61" y="126"/>
                    </a:lnTo>
                    <a:lnTo>
                      <a:pt x="78" y="116"/>
                    </a:lnTo>
                    <a:lnTo>
                      <a:pt x="96" y="103"/>
                    </a:lnTo>
                    <a:lnTo>
                      <a:pt x="132" y="86"/>
                    </a:lnTo>
                    <a:lnTo>
                      <a:pt x="167" y="71"/>
                    </a:lnTo>
                    <a:lnTo>
                      <a:pt x="185" y="60"/>
                    </a:lnTo>
                    <a:lnTo>
                      <a:pt x="203" y="50"/>
                    </a:lnTo>
                    <a:lnTo>
                      <a:pt x="218" y="40"/>
                    </a:lnTo>
                    <a:lnTo>
                      <a:pt x="233" y="30"/>
                    </a:lnTo>
                    <a:lnTo>
                      <a:pt x="246" y="17"/>
                    </a:lnTo>
                    <a:lnTo>
                      <a:pt x="261" y="0"/>
                    </a:lnTo>
                    <a:lnTo>
                      <a:pt x="28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1" name="Freeform 131"/>
              <p:cNvSpPr>
                <a:spLocks/>
              </p:cNvSpPr>
              <p:nvPr/>
            </p:nvSpPr>
            <p:spPr bwMode="auto">
              <a:xfrm>
                <a:off x="8931" y="2452"/>
                <a:ext cx="26" cy="23"/>
              </a:xfrm>
              <a:custGeom>
                <a:avLst/>
                <a:gdLst>
                  <a:gd name="T0" fmla="*/ 26 w 26"/>
                  <a:gd name="T1" fmla="*/ 20 h 23"/>
                  <a:gd name="T2" fmla="*/ 23 w 26"/>
                  <a:gd name="T3" fmla="*/ 23 h 23"/>
                  <a:gd name="T4" fmla="*/ 26 w 26"/>
                  <a:gd name="T5" fmla="*/ 20 h 23"/>
                  <a:gd name="T6" fmla="*/ 3 w 26"/>
                  <a:gd name="T7" fmla="*/ 0 h 23"/>
                  <a:gd name="T8" fmla="*/ 0 w 26"/>
                  <a:gd name="T9" fmla="*/ 2 h 23"/>
                  <a:gd name="T10" fmla="*/ 26 w 26"/>
                  <a:gd name="T11" fmla="*/ 2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23">
                    <a:moveTo>
                      <a:pt x="26" y="20"/>
                    </a:moveTo>
                    <a:lnTo>
                      <a:pt x="23" y="23"/>
                    </a:lnTo>
                    <a:lnTo>
                      <a:pt x="26" y="20"/>
                    </a:lnTo>
                    <a:lnTo>
                      <a:pt x="3" y="0"/>
                    </a:lnTo>
                    <a:lnTo>
                      <a:pt x="0" y="2"/>
                    </a:lnTo>
                    <a:lnTo>
                      <a:pt x="2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2" name="Freeform 132"/>
              <p:cNvSpPr>
                <a:spLocks/>
              </p:cNvSpPr>
              <p:nvPr/>
            </p:nvSpPr>
            <p:spPr bwMode="auto">
              <a:xfrm>
                <a:off x="8678" y="2641"/>
                <a:ext cx="81" cy="61"/>
              </a:xfrm>
              <a:custGeom>
                <a:avLst/>
                <a:gdLst>
                  <a:gd name="T0" fmla="*/ 15 w 81"/>
                  <a:gd name="T1" fmla="*/ 0 h 61"/>
                  <a:gd name="T2" fmla="*/ 0 w 81"/>
                  <a:gd name="T3" fmla="*/ 28 h 61"/>
                  <a:gd name="T4" fmla="*/ 66 w 81"/>
                  <a:gd name="T5" fmla="*/ 61 h 61"/>
                  <a:gd name="T6" fmla="*/ 81 w 81"/>
                  <a:gd name="T7" fmla="*/ 35 h 61"/>
                  <a:gd name="T8" fmla="*/ 15 w 81"/>
                  <a:gd name="T9" fmla="*/ 0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61">
                    <a:moveTo>
                      <a:pt x="15" y="0"/>
                    </a:moveTo>
                    <a:lnTo>
                      <a:pt x="0" y="28"/>
                    </a:lnTo>
                    <a:lnTo>
                      <a:pt x="66" y="61"/>
                    </a:lnTo>
                    <a:lnTo>
                      <a:pt x="81" y="3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3" name="Freeform 133"/>
              <p:cNvSpPr>
                <a:spLocks/>
              </p:cNvSpPr>
              <p:nvPr/>
            </p:nvSpPr>
            <p:spPr bwMode="auto">
              <a:xfrm>
                <a:off x="8665" y="2641"/>
                <a:ext cx="33" cy="28"/>
              </a:xfrm>
              <a:custGeom>
                <a:avLst/>
                <a:gdLst>
                  <a:gd name="T0" fmla="*/ 8 w 33"/>
                  <a:gd name="T1" fmla="*/ 5 h 28"/>
                  <a:gd name="T2" fmla="*/ 0 w 33"/>
                  <a:gd name="T3" fmla="*/ 20 h 28"/>
                  <a:gd name="T4" fmla="*/ 13 w 33"/>
                  <a:gd name="T5" fmla="*/ 28 h 28"/>
                  <a:gd name="T6" fmla="*/ 28 w 33"/>
                  <a:gd name="T7" fmla="*/ 0 h 28"/>
                  <a:gd name="T8" fmla="*/ 33 w 33"/>
                  <a:gd name="T9" fmla="*/ 23 h 28"/>
                  <a:gd name="T10" fmla="*/ 8 w 33"/>
                  <a:gd name="T11" fmla="*/ 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28">
                    <a:moveTo>
                      <a:pt x="8" y="5"/>
                    </a:moveTo>
                    <a:lnTo>
                      <a:pt x="0" y="20"/>
                    </a:lnTo>
                    <a:lnTo>
                      <a:pt x="13" y="28"/>
                    </a:lnTo>
                    <a:lnTo>
                      <a:pt x="28" y="0"/>
                    </a:lnTo>
                    <a:lnTo>
                      <a:pt x="33" y="23"/>
                    </a:lnTo>
                    <a:lnTo>
                      <a:pt x="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4" name="Rectangle 134"/>
              <p:cNvSpPr>
                <a:spLocks noChangeArrowheads="1"/>
              </p:cNvSpPr>
              <p:nvPr/>
            </p:nvSpPr>
            <p:spPr bwMode="auto">
              <a:xfrm>
                <a:off x="8751" y="2674"/>
                <a:ext cx="538" cy="30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5" name="Freeform 135"/>
              <p:cNvSpPr>
                <a:spLocks/>
              </p:cNvSpPr>
              <p:nvPr/>
            </p:nvSpPr>
            <p:spPr bwMode="auto">
              <a:xfrm>
                <a:off x="8744" y="2674"/>
                <a:ext cx="15" cy="30"/>
              </a:xfrm>
              <a:custGeom>
                <a:avLst/>
                <a:gdLst>
                  <a:gd name="T0" fmla="*/ 0 w 15"/>
                  <a:gd name="T1" fmla="*/ 28 h 30"/>
                  <a:gd name="T2" fmla="*/ 2 w 15"/>
                  <a:gd name="T3" fmla="*/ 30 h 30"/>
                  <a:gd name="T4" fmla="*/ 7 w 15"/>
                  <a:gd name="T5" fmla="*/ 30 h 30"/>
                  <a:gd name="T6" fmla="*/ 7 w 15"/>
                  <a:gd name="T7" fmla="*/ 0 h 30"/>
                  <a:gd name="T8" fmla="*/ 15 w 15"/>
                  <a:gd name="T9" fmla="*/ 2 h 30"/>
                  <a:gd name="T10" fmla="*/ 0 w 15"/>
                  <a:gd name="T11" fmla="*/ 2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30">
                    <a:moveTo>
                      <a:pt x="0" y="28"/>
                    </a:moveTo>
                    <a:lnTo>
                      <a:pt x="2" y="30"/>
                    </a:lnTo>
                    <a:lnTo>
                      <a:pt x="7" y="30"/>
                    </a:lnTo>
                    <a:lnTo>
                      <a:pt x="7" y="0"/>
                    </a:lnTo>
                    <a:lnTo>
                      <a:pt x="15" y="2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6" name="Freeform 136"/>
              <p:cNvSpPr>
                <a:spLocks/>
              </p:cNvSpPr>
              <p:nvPr/>
            </p:nvSpPr>
            <p:spPr bwMode="auto">
              <a:xfrm>
                <a:off x="9094" y="2247"/>
                <a:ext cx="207" cy="450"/>
              </a:xfrm>
              <a:custGeom>
                <a:avLst/>
                <a:gdLst>
                  <a:gd name="T0" fmla="*/ 182 w 207"/>
                  <a:gd name="T1" fmla="*/ 450 h 450"/>
                  <a:gd name="T2" fmla="*/ 147 w 207"/>
                  <a:gd name="T3" fmla="*/ 392 h 450"/>
                  <a:gd name="T4" fmla="*/ 114 w 207"/>
                  <a:gd name="T5" fmla="*/ 339 h 450"/>
                  <a:gd name="T6" fmla="*/ 83 w 207"/>
                  <a:gd name="T7" fmla="*/ 288 h 450"/>
                  <a:gd name="T8" fmla="*/ 55 w 207"/>
                  <a:gd name="T9" fmla="*/ 238 h 450"/>
                  <a:gd name="T10" fmla="*/ 43 w 207"/>
                  <a:gd name="T11" fmla="*/ 210 h 450"/>
                  <a:gd name="T12" fmla="*/ 33 w 207"/>
                  <a:gd name="T13" fmla="*/ 185 h 450"/>
                  <a:gd name="T14" fmla="*/ 22 w 207"/>
                  <a:gd name="T15" fmla="*/ 157 h 450"/>
                  <a:gd name="T16" fmla="*/ 15 w 207"/>
                  <a:gd name="T17" fmla="*/ 129 h 450"/>
                  <a:gd name="T18" fmla="*/ 7 w 207"/>
                  <a:gd name="T19" fmla="*/ 99 h 450"/>
                  <a:gd name="T20" fmla="*/ 2 w 207"/>
                  <a:gd name="T21" fmla="*/ 68 h 450"/>
                  <a:gd name="T22" fmla="*/ 0 w 207"/>
                  <a:gd name="T23" fmla="*/ 36 h 450"/>
                  <a:gd name="T24" fmla="*/ 0 w 207"/>
                  <a:gd name="T25" fmla="*/ 0 h 450"/>
                  <a:gd name="T26" fmla="*/ 30 w 207"/>
                  <a:gd name="T27" fmla="*/ 0 h 450"/>
                  <a:gd name="T28" fmla="*/ 30 w 207"/>
                  <a:gd name="T29" fmla="*/ 33 h 450"/>
                  <a:gd name="T30" fmla="*/ 33 w 207"/>
                  <a:gd name="T31" fmla="*/ 63 h 450"/>
                  <a:gd name="T32" fmla="*/ 38 w 207"/>
                  <a:gd name="T33" fmla="*/ 94 h 450"/>
                  <a:gd name="T34" fmla="*/ 45 w 207"/>
                  <a:gd name="T35" fmla="*/ 122 h 450"/>
                  <a:gd name="T36" fmla="*/ 50 w 207"/>
                  <a:gd name="T37" fmla="*/ 147 h 450"/>
                  <a:gd name="T38" fmla="*/ 60 w 207"/>
                  <a:gd name="T39" fmla="*/ 172 h 450"/>
                  <a:gd name="T40" fmla="*/ 71 w 207"/>
                  <a:gd name="T41" fmla="*/ 197 h 450"/>
                  <a:gd name="T42" fmla="*/ 83 w 207"/>
                  <a:gd name="T43" fmla="*/ 222 h 450"/>
                  <a:gd name="T44" fmla="*/ 109 w 207"/>
                  <a:gd name="T45" fmla="*/ 273 h 450"/>
                  <a:gd name="T46" fmla="*/ 139 w 207"/>
                  <a:gd name="T47" fmla="*/ 323 h 450"/>
                  <a:gd name="T48" fmla="*/ 172 w 207"/>
                  <a:gd name="T49" fmla="*/ 376 h 450"/>
                  <a:gd name="T50" fmla="*/ 207 w 207"/>
                  <a:gd name="T51" fmla="*/ 435 h 450"/>
                  <a:gd name="T52" fmla="*/ 182 w 207"/>
                  <a:gd name="T53" fmla="*/ 450 h 4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7" h="450">
                    <a:moveTo>
                      <a:pt x="182" y="450"/>
                    </a:moveTo>
                    <a:lnTo>
                      <a:pt x="147" y="392"/>
                    </a:lnTo>
                    <a:lnTo>
                      <a:pt x="114" y="339"/>
                    </a:lnTo>
                    <a:lnTo>
                      <a:pt x="83" y="288"/>
                    </a:lnTo>
                    <a:lnTo>
                      <a:pt x="55" y="238"/>
                    </a:lnTo>
                    <a:lnTo>
                      <a:pt x="43" y="210"/>
                    </a:lnTo>
                    <a:lnTo>
                      <a:pt x="33" y="185"/>
                    </a:lnTo>
                    <a:lnTo>
                      <a:pt x="22" y="157"/>
                    </a:lnTo>
                    <a:lnTo>
                      <a:pt x="15" y="129"/>
                    </a:lnTo>
                    <a:lnTo>
                      <a:pt x="7" y="99"/>
                    </a:lnTo>
                    <a:lnTo>
                      <a:pt x="2" y="68"/>
                    </a:lnTo>
                    <a:lnTo>
                      <a:pt x="0" y="36"/>
                    </a:lnTo>
                    <a:lnTo>
                      <a:pt x="0" y="0"/>
                    </a:lnTo>
                    <a:lnTo>
                      <a:pt x="30" y="0"/>
                    </a:lnTo>
                    <a:lnTo>
                      <a:pt x="30" y="33"/>
                    </a:lnTo>
                    <a:lnTo>
                      <a:pt x="33" y="63"/>
                    </a:lnTo>
                    <a:lnTo>
                      <a:pt x="38" y="94"/>
                    </a:lnTo>
                    <a:lnTo>
                      <a:pt x="45" y="122"/>
                    </a:lnTo>
                    <a:lnTo>
                      <a:pt x="50" y="147"/>
                    </a:lnTo>
                    <a:lnTo>
                      <a:pt x="60" y="172"/>
                    </a:lnTo>
                    <a:lnTo>
                      <a:pt x="71" y="197"/>
                    </a:lnTo>
                    <a:lnTo>
                      <a:pt x="83" y="222"/>
                    </a:lnTo>
                    <a:lnTo>
                      <a:pt x="109" y="273"/>
                    </a:lnTo>
                    <a:lnTo>
                      <a:pt x="139" y="323"/>
                    </a:lnTo>
                    <a:lnTo>
                      <a:pt x="172" y="376"/>
                    </a:lnTo>
                    <a:lnTo>
                      <a:pt x="207" y="435"/>
                    </a:lnTo>
                    <a:lnTo>
                      <a:pt x="182" y="45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7" name="Freeform 137"/>
              <p:cNvSpPr>
                <a:spLocks/>
              </p:cNvSpPr>
              <p:nvPr/>
            </p:nvSpPr>
            <p:spPr bwMode="auto">
              <a:xfrm>
                <a:off x="9276" y="2674"/>
                <a:ext cx="41" cy="30"/>
              </a:xfrm>
              <a:custGeom>
                <a:avLst/>
                <a:gdLst>
                  <a:gd name="T0" fmla="*/ 13 w 41"/>
                  <a:gd name="T1" fmla="*/ 30 h 30"/>
                  <a:gd name="T2" fmla="*/ 41 w 41"/>
                  <a:gd name="T3" fmla="*/ 30 h 30"/>
                  <a:gd name="T4" fmla="*/ 25 w 41"/>
                  <a:gd name="T5" fmla="*/ 8 h 30"/>
                  <a:gd name="T6" fmla="*/ 0 w 41"/>
                  <a:gd name="T7" fmla="*/ 23 h 30"/>
                  <a:gd name="T8" fmla="*/ 13 w 41"/>
                  <a:gd name="T9" fmla="*/ 0 h 30"/>
                  <a:gd name="T10" fmla="*/ 13 w 41"/>
                  <a:gd name="T11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1" h="30">
                    <a:moveTo>
                      <a:pt x="13" y="30"/>
                    </a:moveTo>
                    <a:lnTo>
                      <a:pt x="41" y="30"/>
                    </a:lnTo>
                    <a:lnTo>
                      <a:pt x="25" y="8"/>
                    </a:lnTo>
                    <a:lnTo>
                      <a:pt x="0" y="23"/>
                    </a:lnTo>
                    <a:lnTo>
                      <a:pt x="13" y="0"/>
                    </a:lnTo>
                    <a:lnTo>
                      <a:pt x="13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8" name="Freeform 138"/>
              <p:cNvSpPr>
                <a:spLocks/>
              </p:cNvSpPr>
              <p:nvPr/>
            </p:nvSpPr>
            <p:spPr bwMode="auto">
              <a:xfrm>
                <a:off x="9094" y="1195"/>
                <a:ext cx="370" cy="1055"/>
              </a:xfrm>
              <a:custGeom>
                <a:avLst/>
                <a:gdLst>
                  <a:gd name="T0" fmla="*/ 2 w 370"/>
                  <a:gd name="T1" fmla="*/ 1027 h 1055"/>
                  <a:gd name="T2" fmla="*/ 15 w 370"/>
                  <a:gd name="T3" fmla="*/ 974 h 1055"/>
                  <a:gd name="T4" fmla="*/ 38 w 370"/>
                  <a:gd name="T5" fmla="*/ 916 h 1055"/>
                  <a:gd name="T6" fmla="*/ 83 w 370"/>
                  <a:gd name="T7" fmla="*/ 825 h 1055"/>
                  <a:gd name="T8" fmla="*/ 162 w 370"/>
                  <a:gd name="T9" fmla="*/ 696 h 1055"/>
                  <a:gd name="T10" fmla="*/ 243 w 370"/>
                  <a:gd name="T11" fmla="*/ 558 h 1055"/>
                  <a:gd name="T12" fmla="*/ 278 w 370"/>
                  <a:gd name="T13" fmla="*/ 487 h 1055"/>
                  <a:gd name="T14" fmla="*/ 306 w 370"/>
                  <a:gd name="T15" fmla="*/ 416 h 1055"/>
                  <a:gd name="T16" fmla="*/ 329 w 370"/>
                  <a:gd name="T17" fmla="*/ 345 h 1055"/>
                  <a:gd name="T18" fmla="*/ 339 w 370"/>
                  <a:gd name="T19" fmla="*/ 277 h 1055"/>
                  <a:gd name="T20" fmla="*/ 339 w 370"/>
                  <a:gd name="T21" fmla="*/ 227 h 1055"/>
                  <a:gd name="T22" fmla="*/ 332 w 370"/>
                  <a:gd name="T23" fmla="*/ 179 h 1055"/>
                  <a:gd name="T24" fmla="*/ 317 w 370"/>
                  <a:gd name="T25" fmla="*/ 131 h 1055"/>
                  <a:gd name="T26" fmla="*/ 301 w 370"/>
                  <a:gd name="T27" fmla="*/ 98 h 1055"/>
                  <a:gd name="T28" fmla="*/ 271 w 370"/>
                  <a:gd name="T29" fmla="*/ 50 h 1055"/>
                  <a:gd name="T30" fmla="*/ 243 w 370"/>
                  <a:gd name="T31" fmla="*/ 20 h 1055"/>
                  <a:gd name="T32" fmla="*/ 281 w 370"/>
                  <a:gd name="T33" fmla="*/ 15 h 1055"/>
                  <a:gd name="T34" fmla="*/ 319 w 370"/>
                  <a:gd name="T35" fmla="*/ 65 h 1055"/>
                  <a:gd name="T36" fmla="*/ 337 w 370"/>
                  <a:gd name="T37" fmla="*/ 101 h 1055"/>
                  <a:gd name="T38" fmla="*/ 352 w 370"/>
                  <a:gd name="T39" fmla="*/ 136 h 1055"/>
                  <a:gd name="T40" fmla="*/ 367 w 370"/>
                  <a:gd name="T41" fmla="*/ 207 h 1055"/>
                  <a:gd name="T42" fmla="*/ 370 w 370"/>
                  <a:gd name="T43" fmla="*/ 244 h 1055"/>
                  <a:gd name="T44" fmla="*/ 365 w 370"/>
                  <a:gd name="T45" fmla="*/ 318 h 1055"/>
                  <a:gd name="T46" fmla="*/ 347 w 370"/>
                  <a:gd name="T47" fmla="*/ 391 h 1055"/>
                  <a:gd name="T48" fmla="*/ 322 w 370"/>
                  <a:gd name="T49" fmla="*/ 464 h 1055"/>
                  <a:gd name="T50" fmla="*/ 289 w 370"/>
                  <a:gd name="T51" fmla="*/ 537 h 1055"/>
                  <a:gd name="T52" fmla="*/ 230 w 370"/>
                  <a:gd name="T53" fmla="*/ 643 h 1055"/>
                  <a:gd name="T54" fmla="*/ 149 w 370"/>
                  <a:gd name="T55" fmla="*/ 777 h 1055"/>
                  <a:gd name="T56" fmla="*/ 78 w 370"/>
                  <a:gd name="T57" fmla="*/ 901 h 1055"/>
                  <a:gd name="T58" fmla="*/ 53 w 370"/>
                  <a:gd name="T59" fmla="*/ 959 h 1055"/>
                  <a:gd name="T60" fmla="*/ 35 w 370"/>
                  <a:gd name="T61" fmla="*/ 1007 h 1055"/>
                  <a:gd name="T62" fmla="*/ 30 w 370"/>
                  <a:gd name="T63" fmla="*/ 1055 h 10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0" h="1055">
                    <a:moveTo>
                      <a:pt x="0" y="1052"/>
                    </a:moveTo>
                    <a:lnTo>
                      <a:pt x="2" y="1027"/>
                    </a:lnTo>
                    <a:lnTo>
                      <a:pt x="7" y="999"/>
                    </a:lnTo>
                    <a:lnTo>
                      <a:pt x="15" y="974"/>
                    </a:lnTo>
                    <a:lnTo>
                      <a:pt x="25" y="946"/>
                    </a:lnTo>
                    <a:lnTo>
                      <a:pt x="38" y="916"/>
                    </a:lnTo>
                    <a:lnTo>
                      <a:pt x="50" y="888"/>
                    </a:lnTo>
                    <a:lnTo>
                      <a:pt x="83" y="825"/>
                    </a:lnTo>
                    <a:lnTo>
                      <a:pt x="121" y="762"/>
                    </a:lnTo>
                    <a:lnTo>
                      <a:pt x="162" y="696"/>
                    </a:lnTo>
                    <a:lnTo>
                      <a:pt x="205" y="628"/>
                    </a:lnTo>
                    <a:lnTo>
                      <a:pt x="243" y="558"/>
                    </a:lnTo>
                    <a:lnTo>
                      <a:pt x="261" y="522"/>
                    </a:lnTo>
                    <a:lnTo>
                      <a:pt x="278" y="487"/>
                    </a:lnTo>
                    <a:lnTo>
                      <a:pt x="294" y="451"/>
                    </a:lnTo>
                    <a:lnTo>
                      <a:pt x="306" y="416"/>
                    </a:lnTo>
                    <a:lnTo>
                      <a:pt x="319" y="381"/>
                    </a:lnTo>
                    <a:lnTo>
                      <a:pt x="329" y="345"/>
                    </a:lnTo>
                    <a:lnTo>
                      <a:pt x="334" y="313"/>
                    </a:lnTo>
                    <a:lnTo>
                      <a:pt x="339" y="277"/>
                    </a:lnTo>
                    <a:lnTo>
                      <a:pt x="339" y="244"/>
                    </a:lnTo>
                    <a:lnTo>
                      <a:pt x="339" y="227"/>
                    </a:lnTo>
                    <a:lnTo>
                      <a:pt x="339" y="212"/>
                    </a:lnTo>
                    <a:lnTo>
                      <a:pt x="332" y="179"/>
                    </a:lnTo>
                    <a:lnTo>
                      <a:pt x="324" y="146"/>
                    </a:lnTo>
                    <a:lnTo>
                      <a:pt x="317" y="131"/>
                    </a:lnTo>
                    <a:lnTo>
                      <a:pt x="309" y="113"/>
                    </a:lnTo>
                    <a:lnTo>
                      <a:pt x="301" y="98"/>
                    </a:lnTo>
                    <a:lnTo>
                      <a:pt x="294" y="83"/>
                    </a:lnTo>
                    <a:lnTo>
                      <a:pt x="271" y="50"/>
                    </a:lnTo>
                    <a:lnTo>
                      <a:pt x="258" y="35"/>
                    </a:lnTo>
                    <a:lnTo>
                      <a:pt x="243" y="20"/>
                    </a:lnTo>
                    <a:lnTo>
                      <a:pt x="266" y="0"/>
                    </a:lnTo>
                    <a:lnTo>
                      <a:pt x="281" y="15"/>
                    </a:lnTo>
                    <a:lnTo>
                      <a:pt x="294" y="32"/>
                    </a:lnTo>
                    <a:lnTo>
                      <a:pt x="319" y="65"/>
                    </a:lnTo>
                    <a:lnTo>
                      <a:pt x="329" y="83"/>
                    </a:lnTo>
                    <a:lnTo>
                      <a:pt x="337" y="101"/>
                    </a:lnTo>
                    <a:lnTo>
                      <a:pt x="344" y="118"/>
                    </a:lnTo>
                    <a:lnTo>
                      <a:pt x="352" y="136"/>
                    </a:lnTo>
                    <a:lnTo>
                      <a:pt x="362" y="171"/>
                    </a:lnTo>
                    <a:lnTo>
                      <a:pt x="367" y="207"/>
                    </a:lnTo>
                    <a:lnTo>
                      <a:pt x="370" y="224"/>
                    </a:lnTo>
                    <a:lnTo>
                      <a:pt x="370" y="244"/>
                    </a:lnTo>
                    <a:lnTo>
                      <a:pt x="370" y="280"/>
                    </a:lnTo>
                    <a:lnTo>
                      <a:pt x="365" y="318"/>
                    </a:lnTo>
                    <a:lnTo>
                      <a:pt x="357" y="353"/>
                    </a:lnTo>
                    <a:lnTo>
                      <a:pt x="347" y="391"/>
                    </a:lnTo>
                    <a:lnTo>
                      <a:pt x="334" y="426"/>
                    </a:lnTo>
                    <a:lnTo>
                      <a:pt x="322" y="464"/>
                    </a:lnTo>
                    <a:lnTo>
                      <a:pt x="306" y="499"/>
                    </a:lnTo>
                    <a:lnTo>
                      <a:pt x="289" y="537"/>
                    </a:lnTo>
                    <a:lnTo>
                      <a:pt x="271" y="573"/>
                    </a:lnTo>
                    <a:lnTo>
                      <a:pt x="230" y="643"/>
                    </a:lnTo>
                    <a:lnTo>
                      <a:pt x="190" y="712"/>
                    </a:lnTo>
                    <a:lnTo>
                      <a:pt x="149" y="777"/>
                    </a:lnTo>
                    <a:lnTo>
                      <a:pt x="111" y="843"/>
                    </a:lnTo>
                    <a:lnTo>
                      <a:pt x="78" y="901"/>
                    </a:lnTo>
                    <a:lnTo>
                      <a:pt x="63" y="931"/>
                    </a:lnTo>
                    <a:lnTo>
                      <a:pt x="53" y="959"/>
                    </a:lnTo>
                    <a:lnTo>
                      <a:pt x="43" y="984"/>
                    </a:lnTo>
                    <a:lnTo>
                      <a:pt x="35" y="1007"/>
                    </a:lnTo>
                    <a:lnTo>
                      <a:pt x="30" y="1032"/>
                    </a:lnTo>
                    <a:lnTo>
                      <a:pt x="30" y="1055"/>
                    </a:lnTo>
                    <a:lnTo>
                      <a:pt x="0" y="10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19" name="Freeform 139"/>
              <p:cNvSpPr>
                <a:spLocks/>
              </p:cNvSpPr>
              <p:nvPr/>
            </p:nvSpPr>
            <p:spPr bwMode="auto">
              <a:xfrm>
                <a:off x="9094" y="2247"/>
                <a:ext cx="30" cy="3"/>
              </a:xfrm>
              <a:custGeom>
                <a:avLst/>
                <a:gdLst>
                  <a:gd name="T0" fmla="*/ 0 w 30"/>
                  <a:gd name="T1" fmla="*/ 0 h 3"/>
                  <a:gd name="T2" fmla="*/ 30 w 30"/>
                  <a:gd name="T3" fmla="*/ 3 h 3"/>
                  <a:gd name="T4" fmla="*/ 30 w 30"/>
                  <a:gd name="T5" fmla="*/ 0 h 3"/>
                  <a:gd name="T6" fmla="*/ 0 w 30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0" h="3">
                    <a:moveTo>
                      <a:pt x="0" y="0"/>
                    </a:moveTo>
                    <a:lnTo>
                      <a:pt x="30" y="3"/>
                    </a:lnTo>
                    <a:lnTo>
                      <a:pt x="3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0" name="Freeform 140"/>
              <p:cNvSpPr>
                <a:spLocks/>
              </p:cNvSpPr>
              <p:nvPr/>
            </p:nvSpPr>
            <p:spPr bwMode="auto">
              <a:xfrm>
                <a:off x="8815" y="1179"/>
                <a:ext cx="535" cy="41"/>
              </a:xfrm>
              <a:custGeom>
                <a:avLst/>
                <a:gdLst>
                  <a:gd name="T0" fmla="*/ 535 w 535"/>
                  <a:gd name="T1" fmla="*/ 41 h 41"/>
                  <a:gd name="T2" fmla="*/ 535 w 535"/>
                  <a:gd name="T3" fmla="*/ 11 h 41"/>
                  <a:gd name="T4" fmla="*/ 2 w 535"/>
                  <a:gd name="T5" fmla="*/ 0 h 41"/>
                  <a:gd name="T6" fmla="*/ 0 w 535"/>
                  <a:gd name="T7" fmla="*/ 28 h 41"/>
                  <a:gd name="T8" fmla="*/ 535 w 535"/>
                  <a:gd name="T9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35" h="41">
                    <a:moveTo>
                      <a:pt x="535" y="41"/>
                    </a:moveTo>
                    <a:lnTo>
                      <a:pt x="535" y="11"/>
                    </a:lnTo>
                    <a:lnTo>
                      <a:pt x="2" y="0"/>
                    </a:lnTo>
                    <a:lnTo>
                      <a:pt x="0" y="28"/>
                    </a:lnTo>
                    <a:lnTo>
                      <a:pt x="535" y="4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1" name="Freeform 141"/>
              <p:cNvSpPr>
                <a:spLocks/>
              </p:cNvSpPr>
              <p:nvPr/>
            </p:nvSpPr>
            <p:spPr bwMode="auto">
              <a:xfrm>
                <a:off x="9337" y="1190"/>
                <a:ext cx="23" cy="30"/>
              </a:xfrm>
              <a:custGeom>
                <a:avLst/>
                <a:gdLst>
                  <a:gd name="T0" fmla="*/ 23 w 23"/>
                  <a:gd name="T1" fmla="*/ 5 h 30"/>
                  <a:gd name="T2" fmla="*/ 20 w 23"/>
                  <a:gd name="T3" fmla="*/ 0 h 30"/>
                  <a:gd name="T4" fmla="*/ 13 w 23"/>
                  <a:gd name="T5" fmla="*/ 0 h 30"/>
                  <a:gd name="T6" fmla="*/ 13 w 23"/>
                  <a:gd name="T7" fmla="*/ 30 h 30"/>
                  <a:gd name="T8" fmla="*/ 0 w 23"/>
                  <a:gd name="T9" fmla="*/ 25 h 30"/>
                  <a:gd name="T10" fmla="*/ 23 w 23"/>
                  <a:gd name="T11" fmla="*/ 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3" h="30">
                    <a:moveTo>
                      <a:pt x="23" y="5"/>
                    </a:moveTo>
                    <a:lnTo>
                      <a:pt x="20" y="0"/>
                    </a:lnTo>
                    <a:lnTo>
                      <a:pt x="13" y="0"/>
                    </a:lnTo>
                    <a:lnTo>
                      <a:pt x="13" y="30"/>
                    </a:lnTo>
                    <a:lnTo>
                      <a:pt x="0" y="25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2" name="Freeform 142"/>
              <p:cNvSpPr>
                <a:spLocks/>
              </p:cNvSpPr>
              <p:nvPr/>
            </p:nvSpPr>
            <p:spPr bwMode="auto">
              <a:xfrm>
                <a:off x="8802" y="1179"/>
                <a:ext cx="28" cy="28"/>
              </a:xfrm>
              <a:custGeom>
                <a:avLst/>
                <a:gdLst>
                  <a:gd name="T0" fmla="*/ 15 w 28"/>
                  <a:gd name="T1" fmla="*/ 0 h 28"/>
                  <a:gd name="T2" fmla="*/ 5 w 28"/>
                  <a:gd name="T3" fmla="*/ 0 h 28"/>
                  <a:gd name="T4" fmla="*/ 0 w 28"/>
                  <a:gd name="T5" fmla="*/ 8 h 28"/>
                  <a:gd name="T6" fmla="*/ 28 w 28"/>
                  <a:gd name="T7" fmla="*/ 21 h 28"/>
                  <a:gd name="T8" fmla="*/ 13 w 28"/>
                  <a:gd name="T9" fmla="*/ 28 h 28"/>
                  <a:gd name="T10" fmla="*/ 15 w 28"/>
                  <a:gd name="T1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" h="28">
                    <a:moveTo>
                      <a:pt x="15" y="0"/>
                    </a:moveTo>
                    <a:lnTo>
                      <a:pt x="5" y="0"/>
                    </a:lnTo>
                    <a:lnTo>
                      <a:pt x="0" y="8"/>
                    </a:lnTo>
                    <a:lnTo>
                      <a:pt x="28" y="21"/>
                    </a:lnTo>
                    <a:lnTo>
                      <a:pt x="13" y="28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3" name="Freeform 143"/>
              <p:cNvSpPr>
                <a:spLocks/>
              </p:cNvSpPr>
              <p:nvPr/>
            </p:nvSpPr>
            <p:spPr bwMode="auto">
              <a:xfrm>
                <a:off x="8665" y="3765"/>
                <a:ext cx="474" cy="1007"/>
              </a:xfrm>
              <a:custGeom>
                <a:avLst/>
                <a:gdLst>
                  <a:gd name="T0" fmla="*/ 259 w 474"/>
                  <a:gd name="T1" fmla="*/ 85 h 1007"/>
                  <a:gd name="T2" fmla="*/ 254 w 474"/>
                  <a:gd name="T3" fmla="*/ 169 h 1007"/>
                  <a:gd name="T4" fmla="*/ 256 w 474"/>
                  <a:gd name="T5" fmla="*/ 297 h 1007"/>
                  <a:gd name="T6" fmla="*/ 256 w 474"/>
                  <a:gd name="T7" fmla="*/ 426 h 1007"/>
                  <a:gd name="T8" fmla="*/ 251 w 474"/>
                  <a:gd name="T9" fmla="*/ 510 h 1007"/>
                  <a:gd name="T10" fmla="*/ 246 w 474"/>
                  <a:gd name="T11" fmla="*/ 550 h 1007"/>
                  <a:gd name="T12" fmla="*/ 238 w 474"/>
                  <a:gd name="T13" fmla="*/ 588 h 1007"/>
                  <a:gd name="T14" fmla="*/ 221 w 474"/>
                  <a:gd name="T15" fmla="*/ 646 h 1007"/>
                  <a:gd name="T16" fmla="*/ 205 w 474"/>
                  <a:gd name="T17" fmla="*/ 681 h 1007"/>
                  <a:gd name="T18" fmla="*/ 185 w 474"/>
                  <a:gd name="T19" fmla="*/ 711 h 1007"/>
                  <a:gd name="T20" fmla="*/ 165 w 474"/>
                  <a:gd name="T21" fmla="*/ 732 h 1007"/>
                  <a:gd name="T22" fmla="*/ 142 w 474"/>
                  <a:gd name="T23" fmla="*/ 747 h 1007"/>
                  <a:gd name="T24" fmla="*/ 79 w 474"/>
                  <a:gd name="T25" fmla="*/ 782 h 1007"/>
                  <a:gd name="T26" fmla="*/ 48 w 474"/>
                  <a:gd name="T27" fmla="*/ 797 h 1007"/>
                  <a:gd name="T28" fmla="*/ 31 w 474"/>
                  <a:gd name="T29" fmla="*/ 812 h 1007"/>
                  <a:gd name="T30" fmla="*/ 18 w 474"/>
                  <a:gd name="T31" fmla="*/ 825 h 1007"/>
                  <a:gd name="T32" fmla="*/ 8 w 474"/>
                  <a:gd name="T33" fmla="*/ 843 h 1007"/>
                  <a:gd name="T34" fmla="*/ 3 w 474"/>
                  <a:gd name="T35" fmla="*/ 860 h 1007"/>
                  <a:gd name="T36" fmla="*/ 0 w 474"/>
                  <a:gd name="T37" fmla="*/ 878 h 1007"/>
                  <a:gd name="T38" fmla="*/ 3 w 474"/>
                  <a:gd name="T39" fmla="*/ 898 h 1007"/>
                  <a:gd name="T40" fmla="*/ 10 w 474"/>
                  <a:gd name="T41" fmla="*/ 916 h 1007"/>
                  <a:gd name="T42" fmla="*/ 28 w 474"/>
                  <a:gd name="T43" fmla="*/ 949 h 1007"/>
                  <a:gd name="T44" fmla="*/ 69 w 474"/>
                  <a:gd name="T45" fmla="*/ 992 h 1007"/>
                  <a:gd name="T46" fmla="*/ 122 w 474"/>
                  <a:gd name="T47" fmla="*/ 974 h 1007"/>
                  <a:gd name="T48" fmla="*/ 155 w 474"/>
                  <a:gd name="T49" fmla="*/ 941 h 1007"/>
                  <a:gd name="T50" fmla="*/ 185 w 474"/>
                  <a:gd name="T51" fmla="*/ 906 h 1007"/>
                  <a:gd name="T52" fmla="*/ 213 w 474"/>
                  <a:gd name="T53" fmla="*/ 860 h 1007"/>
                  <a:gd name="T54" fmla="*/ 251 w 474"/>
                  <a:gd name="T55" fmla="*/ 929 h 1007"/>
                  <a:gd name="T56" fmla="*/ 266 w 474"/>
                  <a:gd name="T57" fmla="*/ 946 h 1007"/>
                  <a:gd name="T58" fmla="*/ 284 w 474"/>
                  <a:gd name="T59" fmla="*/ 964 h 1007"/>
                  <a:gd name="T60" fmla="*/ 302 w 474"/>
                  <a:gd name="T61" fmla="*/ 977 h 1007"/>
                  <a:gd name="T62" fmla="*/ 325 w 474"/>
                  <a:gd name="T63" fmla="*/ 987 h 1007"/>
                  <a:gd name="T64" fmla="*/ 350 w 474"/>
                  <a:gd name="T65" fmla="*/ 989 h 1007"/>
                  <a:gd name="T66" fmla="*/ 375 w 474"/>
                  <a:gd name="T67" fmla="*/ 987 h 1007"/>
                  <a:gd name="T68" fmla="*/ 401 w 474"/>
                  <a:gd name="T69" fmla="*/ 977 h 1007"/>
                  <a:gd name="T70" fmla="*/ 421 w 474"/>
                  <a:gd name="T71" fmla="*/ 964 h 1007"/>
                  <a:gd name="T72" fmla="*/ 439 w 474"/>
                  <a:gd name="T73" fmla="*/ 946 h 1007"/>
                  <a:gd name="T74" fmla="*/ 454 w 474"/>
                  <a:gd name="T75" fmla="*/ 924 h 1007"/>
                  <a:gd name="T76" fmla="*/ 462 w 474"/>
                  <a:gd name="T77" fmla="*/ 913 h 1007"/>
                  <a:gd name="T78" fmla="*/ 469 w 474"/>
                  <a:gd name="T79" fmla="*/ 888 h 1007"/>
                  <a:gd name="T80" fmla="*/ 474 w 474"/>
                  <a:gd name="T81" fmla="*/ 860 h 1007"/>
                  <a:gd name="T82" fmla="*/ 474 w 474"/>
                  <a:gd name="T83" fmla="*/ 828 h 1007"/>
                  <a:gd name="T84" fmla="*/ 467 w 474"/>
                  <a:gd name="T85" fmla="*/ 787 h 1007"/>
                  <a:gd name="T86" fmla="*/ 449 w 474"/>
                  <a:gd name="T87" fmla="*/ 737 h 1007"/>
                  <a:gd name="T88" fmla="*/ 418 w 474"/>
                  <a:gd name="T89" fmla="*/ 671 h 1007"/>
                  <a:gd name="T90" fmla="*/ 406 w 474"/>
                  <a:gd name="T91" fmla="*/ 638 h 1007"/>
                  <a:gd name="T92" fmla="*/ 396 w 474"/>
                  <a:gd name="T93" fmla="*/ 600 h 1007"/>
                  <a:gd name="T94" fmla="*/ 393 w 474"/>
                  <a:gd name="T95" fmla="*/ 560 h 1007"/>
                  <a:gd name="T96" fmla="*/ 396 w 474"/>
                  <a:gd name="T97" fmla="*/ 419 h 1007"/>
                  <a:gd name="T98" fmla="*/ 398 w 474"/>
                  <a:gd name="T99" fmla="*/ 234 h 1007"/>
                  <a:gd name="T100" fmla="*/ 396 w 474"/>
                  <a:gd name="T101" fmla="*/ 103 h 1007"/>
                  <a:gd name="T102" fmla="*/ 383 w 474"/>
                  <a:gd name="T103" fmla="*/ 27 h 1007"/>
                  <a:gd name="T104" fmla="*/ 360 w 474"/>
                  <a:gd name="T105" fmla="*/ 15 h 1007"/>
                  <a:gd name="T106" fmla="*/ 345 w 474"/>
                  <a:gd name="T107" fmla="*/ 5 h 1007"/>
                  <a:gd name="T108" fmla="*/ 327 w 474"/>
                  <a:gd name="T109" fmla="*/ 0 h 1007"/>
                  <a:gd name="T110" fmla="*/ 309 w 474"/>
                  <a:gd name="T111" fmla="*/ 5 h 1007"/>
                  <a:gd name="T112" fmla="*/ 294 w 474"/>
                  <a:gd name="T113" fmla="*/ 20 h 1007"/>
                  <a:gd name="T114" fmla="*/ 274 w 474"/>
                  <a:gd name="T115" fmla="*/ 42 h 10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74" h="1007">
                    <a:moveTo>
                      <a:pt x="264" y="45"/>
                    </a:moveTo>
                    <a:lnTo>
                      <a:pt x="259" y="85"/>
                    </a:lnTo>
                    <a:lnTo>
                      <a:pt x="256" y="128"/>
                    </a:lnTo>
                    <a:lnTo>
                      <a:pt x="254" y="169"/>
                    </a:lnTo>
                    <a:lnTo>
                      <a:pt x="254" y="212"/>
                    </a:lnTo>
                    <a:lnTo>
                      <a:pt x="256" y="297"/>
                    </a:lnTo>
                    <a:lnTo>
                      <a:pt x="256" y="383"/>
                    </a:lnTo>
                    <a:lnTo>
                      <a:pt x="256" y="426"/>
                    </a:lnTo>
                    <a:lnTo>
                      <a:pt x="254" y="467"/>
                    </a:lnTo>
                    <a:lnTo>
                      <a:pt x="251" y="510"/>
                    </a:lnTo>
                    <a:lnTo>
                      <a:pt x="249" y="530"/>
                    </a:lnTo>
                    <a:lnTo>
                      <a:pt x="246" y="550"/>
                    </a:lnTo>
                    <a:lnTo>
                      <a:pt x="243" y="570"/>
                    </a:lnTo>
                    <a:lnTo>
                      <a:pt x="238" y="588"/>
                    </a:lnTo>
                    <a:lnTo>
                      <a:pt x="228" y="626"/>
                    </a:lnTo>
                    <a:lnTo>
                      <a:pt x="221" y="646"/>
                    </a:lnTo>
                    <a:lnTo>
                      <a:pt x="213" y="664"/>
                    </a:lnTo>
                    <a:lnTo>
                      <a:pt x="205" y="681"/>
                    </a:lnTo>
                    <a:lnTo>
                      <a:pt x="195" y="699"/>
                    </a:lnTo>
                    <a:lnTo>
                      <a:pt x="185" y="711"/>
                    </a:lnTo>
                    <a:lnTo>
                      <a:pt x="173" y="727"/>
                    </a:lnTo>
                    <a:lnTo>
                      <a:pt x="165" y="732"/>
                    </a:lnTo>
                    <a:lnTo>
                      <a:pt x="157" y="737"/>
                    </a:lnTo>
                    <a:lnTo>
                      <a:pt x="142" y="747"/>
                    </a:lnTo>
                    <a:lnTo>
                      <a:pt x="112" y="764"/>
                    </a:lnTo>
                    <a:lnTo>
                      <a:pt x="79" y="782"/>
                    </a:lnTo>
                    <a:lnTo>
                      <a:pt x="63" y="790"/>
                    </a:lnTo>
                    <a:lnTo>
                      <a:pt x="48" y="797"/>
                    </a:lnTo>
                    <a:lnTo>
                      <a:pt x="36" y="807"/>
                    </a:lnTo>
                    <a:lnTo>
                      <a:pt x="31" y="812"/>
                    </a:lnTo>
                    <a:lnTo>
                      <a:pt x="23" y="818"/>
                    </a:lnTo>
                    <a:lnTo>
                      <a:pt x="18" y="825"/>
                    </a:lnTo>
                    <a:lnTo>
                      <a:pt x="15" y="830"/>
                    </a:lnTo>
                    <a:lnTo>
                      <a:pt x="8" y="843"/>
                    </a:lnTo>
                    <a:lnTo>
                      <a:pt x="5" y="850"/>
                    </a:lnTo>
                    <a:lnTo>
                      <a:pt x="3" y="860"/>
                    </a:lnTo>
                    <a:lnTo>
                      <a:pt x="3" y="868"/>
                    </a:lnTo>
                    <a:lnTo>
                      <a:pt x="0" y="878"/>
                    </a:lnTo>
                    <a:lnTo>
                      <a:pt x="3" y="888"/>
                    </a:lnTo>
                    <a:lnTo>
                      <a:pt x="3" y="898"/>
                    </a:lnTo>
                    <a:lnTo>
                      <a:pt x="5" y="908"/>
                    </a:lnTo>
                    <a:lnTo>
                      <a:pt x="10" y="916"/>
                    </a:lnTo>
                    <a:lnTo>
                      <a:pt x="18" y="934"/>
                    </a:lnTo>
                    <a:lnTo>
                      <a:pt x="28" y="949"/>
                    </a:lnTo>
                    <a:lnTo>
                      <a:pt x="56" y="977"/>
                    </a:lnTo>
                    <a:lnTo>
                      <a:pt x="69" y="992"/>
                    </a:lnTo>
                    <a:lnTo>
                      <a:pt x="84" y="1007"/>
                    </a:lnTo>
                    <a:lnTo>
                      <a:pt x="122" y="974"/>
                    </a:lnTo>
                    <a:lnTo>
                      <a:pt x="140" y="956"/>
                    </a:lnTo>
                    <a:lnTo>
                      <a:pt x="155" y="941"/>
                    </a:lnTo>
                    <a:lnTo>
                      <a:pt x="170" y="924"/>
                    </a:lnTo>
                    <a:lnTo>
                      <a:pt x="185" y="906"/>
                    </a:lnTo>
                    <a:lnTo>
                      <a:pt x="198" y="886"/>
                    </a:lnTo>
                    <a:lnTo>
                      <a:pt x="213" y="860"/>
                    </a:lnTo>
                    <a:lnTo>
                      <a:pt x="238" y="906"/>
                    </a:lnTo>
                    <a:lnTo>
                      <a:pt x="251" y="929"/>
                    </a:lnTo>
                    <a:lnTo>
                      <a:pt x="259" y="939"/>
                    </a:lnTo>
                    <a:lnTo>
                      <a:pt x="266" y="946"/>
                    </a:lnTo>
                    <a:lnTo>
                      <a:pt x="274" y="956"/>
                    </a:lnTo>
                    <a:lnTo>
                      <a:pt x="284" y="964"/>
                    </a:lnTo>
                    <a:lnTo>
                      <a:pt x="292" y="971"/>
                    </a:lnTo>
                    <a:lnTo>
                      <a:pt x="302" y="977"/>
                    </a:lnTo>
                    <a:lnTo>
                      <a:pt x="312" y="982"/>
                    </a:lnTo>
                    <a:lnTo>
                      <a:pt x="325" y="987"/>
                    </a:lnTo>
                    <a:lnTo>
                      <a:pt x="337" y="989"/>
                    </a:lnTo>
                    <a:lnTo>
                      <a:pt x="350" y="989"/>
                    </a:lnTo>
                    <a:lnTo>
                      <a:pt x="363" y="989"/>
                    </a:lnTo>
                    <a:lnTo>
                      <a:pt x="375" y="987"/>
                    </a:lnTo>
                    <a:lnTo>
                      <a:pt x="388" y="982"/>
                    </a:lnTo>
                    <a:lnTo>
                      <a:pt x="401" y="977"/>
                    </a:lnTo>
                    <a:lnTo>
                      <a:pt x="411" y="971"/>
                    </a:lnTo>
                    <a:lnTo>
                      <a:pt x="421" y="964"/>
                    </a:lnTo>
                    <a:lnTo>
                      <a:pt x="431" y="954"/>
                    </a:lnTo>
                    <a:lnTo>
                      <a:pt x="439" y="946"/>
                    </a:lnTo>
                    <a:lnTo>
                      <a:pt x="446" y="936"/>
                    </a:lnTo>
                    <a:lnTo>
                      <a:pt x="454" y="924"/>
                    </a:lnTo>
                    <a:lnTo>
                      <a:pt x="456" y="918"/>
                    </a:lnTo>
                    <a:lnTo>
                      <a:pt x="462" y="913"/>
                    </a:lnTo>
                    <a:lnTo>
                      <a:pt x="467" y="901"/>
                    </a:lnTo>
                    <a:lnTo>
                      <a:pt x="469" y="888"/>
                    </a:lnTo>
                    <a:lnTo>
                      <a:pt x="472" y="876"/>
                    </a:lnTo>
                    <a:lnTo>
                      <a:pt x="474" y="860"/>
                    </a:lnTo>
                    <a:lnTo>
                      <a:pt x="474" y="848"/>
                    </a:lnTo>
                    <a:lnTo>
                      <a:pt x="474" y="828"/>
                    </a:lnTo>
                    <a:lnTo>
                      <a:pt x="472" y="807"/>
                    </a:lnTo>
                    <a:lnTo>
                      <a:pt x="467" y="787"/>
                    </a:lnTo>
                    <a:lnTo>
                      <a:pt x="462" y="770"/>
                    </a:lnTo>
                    <a:lnTo>
                      <a:pt x="449" y="737"/>
                    </a:lnTo>
                    <a:lnTo>
                      <a:pt x="434" y="704"/>
                    </a:lnTo>
                    <a:lnTo>
                      <a:pt x="418" y="671"/>
                    </a:lnTo>
                    <a:lnTo>
                      <a:pt x="411" y="656"/>
                    </a:lnTo>
                    <a:lnTo>
                      <a:pt x="406" y="638"/>
                    </a:lnTo>
                    <a:lnTo>
                      <a:pt x="401" y="621"/>
                    </a:lnTo>
                    <a:lnTo>
                      <a:pt x="396" y="600"/>
                    </a:lnTo>
                    <a:lnTo>
                      <a:pt x="393" y="583"/>
                    </a:lnTo>
                    <a:lnTo>
                      <a:pt x="393" y="560"/>
                    </a:lnTo>
                    <a:lnTo>
                      <a:pt x="393" y="487"/>
                    </a:lnTo>
                    <a:lnTo>
                      <a:pt x="396" y="419"/>
                    </a:lnTo>
                    <a:lnTo>
                      <a:pt x="398" y="295"/>
                    </a:lnTo>
                    <a:lnTo>
                      <a:pt x="398" y="234"/>
                    </a:lnTo>
                    <a:lnTo>
                      <a:pt x="398" y="169"/>
                    </a:lnTo>
                    <a:lnTo>
                      <a:pt x="396" y="103"/>
                    </a:lnTo>
                    <a:lnTo>
                      <a:pt x="393" y="30"/>
                    </a:lnTo>
                    <a:lnTo>
                      <a:pt x="383" y="27"/>
                    </a:lnTo>
                    <a:lnTo>
                      <a:pt x="375" y="25"/>
                    </a:lnTo>
                    <a:lnTo>
                      <a:pt x="360" y="15"/>
                    </a:lnTo>
                    <a:lnTo>
                      <a:pt x="353" y="10"/>
                    </a:lnTo>
                    <a:lnTo>
                      <a:pt x="345" y="5"/>
                    </a:lnTo>
                    <a:lnTo>
                      <a:pt x="337" y="0"/>
                    </a:lnTo>
                    <a:lnTo>
                      <a:pt x="327" y="0"/>
                    </a:lnTo>
                    <a:lnTo>
                      <a:pt x="317" y="0"/>
                    </a:lnTo>
                    <a:lnTo>
                      <a:pt x="309" y="5"/>
                    </a:lnTo>
                    <a:lnTo>
                      <a:pt x="302" y="12"/>
                    </a:lnTo>
                    <a:lnTo>
                      <a:pt x="294" y="20"/>
                    </a:lnTo>
                    <a:lnTo>
                      <a:pt x="282" y="35"/>
                    </a:lnTo>
                    <a:lnTo>
                      <a:pt x="274" y="42"/>
                    </a:lnTo>
                    <a:lnTo>
                      <a:pt x="264" y="45"/>
                    </a:lnTo>
                    <a:close/>
                  </a:path>
                </a:pathLst>
              </a:custGeom>
              <a:solidFill>
                <a:srgbClr val="BD967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4" name="Freeform 144"/>
              <p:cNvSpPr>
                <a:spLocks/>
              </p:cNvSpPr>
              <p:nvPr/>
            </p:nvSpPr>
            <p:spPr bwMode="auto">
              <a:xfrm>
                <a:off x="8850" y="3807"/>
                <a:ext cx="89" cy="659"/>
              </a:xfrm>
              <a:custGeom>
                <a:avLst/>
                <a:gdLst>
                  <a:gd name="T0" fmla="*/ 89 w 89"/>
                  <a:gd name="T1" fmla="*/ 3 h 659"/>
                  <a:gd name="T2" fmla="*/ 84 w 89"/>
                  <a:gd name="T3" fmla="*/ 43 h 659"/>
                  <a:gd name="T4" fmla="*/ 81 w 89"/>
                  <a:gd name="T5" fmla="*/ 84 h 659"/>
                  <a:gd name="T6" fmla="*/ 79 w 89"/>
                  <a:gd name="T7" fmla="*/ 170 h 659"/>
                  <a:gd name="T8" fmla="*/ 81 w 89"/>
                  <a:gd name="T9" fmla="*/ 341 h 659"/>
                  <a:gd name="T10" fmla="*/ 79 w 89"/>
                  <a:gd name="T11" fmla="*/ 425 h 659"/>
                  <a:gd name="T12" fmla="*/ 71 w 89"/>
                  <a:gd name="T13" fmla="*/ 508 h 659"/>
                  <a:gd name="T14" fmla="*/ 51 w 89"/>
                  <a:gd name="T15" fmla="*/ 586 h 659"/>
                  <a:gd name="T16" fmla="*/ 36 w 89"/>
                  <a:gd name="T17" fmla="*/ 627 h 659"/>
                  <a:gd name="T18" fmla="*/ 18 w 89"/>
                  <a:gd name="T19" fmla="*/ 659 h 659"/>
                  <a:gd name="T20" fmla="*/ 0 w 89"/>
                  <a:gd name="T21" fmla="*/ 649 h 659"/>
                  <a:gd name="T22" fmla="*/ 18 w 89"/>
                  <a:gd name="T23" fmla="*/ 616 h 659"/>
                  <a:gd name="T24" fmla="*/ 31 w 89"/>
                  <a:gd name="T25" fmla="*/ 581 h 659"/>
                  <a:gd name="T26" fmla="*/ 51 w 89"/>
                  <a:gd name="T27" fmla="*/ 505 h 659"/>
                  <a:gd name="T28" fmla="*/ 58 w 89"/>
                  <a:gd name="T29" fmla="*/ 425 h 659"/>
                  <a:gd name="T30" fmla="*/ 61 w 89"/>
                  <a:gd name="T31" fmla="*/ 341 h 659"/>
                  <a:gd name="T32" fmla="*/ 58 w 89"/>
                  <a:gd name="T33" fmla="*/ 170 h 659"/>
                  <a:gd name="T34" fmla="*/ 61 w 89"/>
                  <a:gd name="T35" fmla="*/ 84 h 659"/>
                  <a:gd name="T36" fmla="*/ 64 w 89"/>
                  <a:gd name="T37" fmla="*/ 43 h 659"/>
                  <a:gd name="T38" fmla="*/ 69 w 89"/>
                  <a:gd name="T39" fmla="*/ 0 h 659"/>
                  <a:gd name="T40" fmla="*/ 89 w 89"/>
                  <a:gd name="T41" fmla="*/ 3 h 6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89" h="659">
                    <a:moveTo>
                      <a:pt x="89" y="3"/>
                    </a:moveTo>
                    <a:lnTo>
                      <a:pt x="84" y="43"/>
                    </a:lnTo>
                    <a:lnTo>
                      <a:pt x="81" y="84"/>
                    </a:lnTo>
                    <a:lnTo>
                      <a:pt x="79" y="170"/>
                    </a:lnTo>
                    <a:lnTo>
                      <a:pt x="81" y="341"/>
                    </a:lnTo>
                    <a:lnTo>
                      <a:pt x="79" y="425"/>
                    </a:lnTo>
                    <a:lnTo>
                      <a:pt x="71" y="508"/>
                    </a:lnTo>
                    <a:lnTo>
                      <a:pt x="51" y="586"/>
                    </a:lnTo>
                    <a:lnTo>
                      <a:pt x="36" y="627"/>
                    </a:lnTo>
                    <a:lnTo>
                      <a:pt x="18" y="659"/>
                    </a:lnTo>
                    <a:lnTo>
                      <a:pt x="0" y="649"/>
                    </a:lnTo>
                    <a:lnTo>
                      <a:pt x="18" y="616"/>
                    </a:lnTo>
                    <a:lnTo>
                      <a:pt x="31" y="581"/>
                    </a:lnTo>
                    <a:lnTo>
                      <a:pt x="51" y="505"/>
                    </a:lnTo>
                    <a:lnTo>
                      <a:pt x="58" y="425"/>
                    </a:lnTo>
                    <a:lnTo>
                      <a:pt x="61" y="341"/>
                    </a:lnTo>
                    <a:lnTo>
                      <a:pt x="58" y="170"/>
                    </a:lnTo>
                    <a:lnTo>
                      <a:pt x="61" y="84"/>
                    </a:lnTo>
                    <a:lnTo>
                      <a:pt x="64" y="43"/>
                    </a:lnTo>
                    <a:lnTo>
                      <a:pt x="69" y="0"/>
                    </a:lnTo>
                    <a:lnTo>
                      <a:pt x="89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5" name="Freeform 145"/>
              <p:cNvSpPr>
                <a:spLocks/>
              </p:cNvSpPr>
              <p:nvPr/>
            </p:nvSpPr>
            <p:spPr bwMode="auto">
              <a:xfrm>
                <a:off x="8655" y="4456"/>
                <a:ext cx="213" cy="187"/>
              </a:xfrm>
              <a:custGeom>
                <a:avLst/>
                <a:gdLst>
                  <a:gd name="T0" fmla="*/ 213 w 213"/>
                  <a:gd name="T1" fmla="*/ 13 h 187"/>
                  <a:gd name="T2" fmla="*/ 190 w 213"/>
                  <a:gd name="T3" fmla="*/ 43 h 187"/>
                  <a:gd name="T4" fmla="*/ 157 w 213"/>
                  <a:gd name="T5" fmla="*/ 63 h 187"/>
                  <a:gd name="T6" fmla="*/ 94 w 213"/>
                  <a:gd name="T7" fmla="*/ 99 h 187"/>
                  <a:gd name="T8" fmla="*/ 63 w 213"/>
                  <a:gd name="T9" fmla="*/ 114 h 187"/>
                  <a:gd name="T10" fmla="*/ 41 w 213"/>
                  <a:gd name="T11" fmla="*/ 134 h 187"/>
                  <a:gd name="T12" fmla="*/ 25 w 213"/>
                  <a:gd name="T13" fmla="*/ 157 h 187"/>
                  <a:gd name="T14" fmla="*/ 23 w 213"/>
                  <a:gd name="T15" fmla="*/ 169 h 187"/>
                  <a:gd name="T16" fmla="*/ 20 w 213"/>
                  <a:gd name="T17" fmla="*/ 187 h 187"/>
                  <a:gd name="T18" fmla="*/ 0 w 213"/>
                  <a:gd name="T19" fmla="*/ 187 h 187"/>
                  <a:gd name="T20" fmla="*/ 2 w 213"/>
                  <a:gd name="T21" fmla="*/ 167 h 187"/>
                  <a:gd name="T22" fmla="*/ 8 w 213"/>
                  <a:gd name="T23" fmla="*/ 147 h 187"/>
                  <a:gd name="T24" fmla="*/ 25 w 213"/>
                  <a:gd name="T25" fmla="*/ 121 h 187"/>
                  <a:gd name="T26" fmla="*/ 51 w 213"/>
                  <a:gd name="T27" fmla="*/ 99 h 187"/>
                  <a:gd name="T28" fmla="*/ 84 w 213"/>
                  <a:gd name="T29" fmla="*/ 81 h 187"/>
                  <a:gd name="T30" fmla="*/ 144 w 213"/>
                  <a:gd name="T31" fmla="*/ 48 h 187"/>
                  <a:gd name="T32" fmla="*/ 175 w 213"/>
                  <a:gd name="T33" fmla="*/ 31 h 187"/>
                  <a:gd name="T34" fmla="*/ 198 w 213"/>
                  <a:gd name="T35" fmla="*/ 0 h 187"/>
                  <a:gd name="T36" fmla="*/ 213 w 213"/>
                  <a:gd name="T37" fmla="*/ 13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3" h="187">
                    <a:moveTo>
                      <a:pt x="213" y="13"/>
                    </a:moveTo>
                    <a:lnTo>
                      <a:pt x="190" y="43"/>
                    </a:lnTo>
                    <a:lnTo>
                      <a:pt x="157" y="63"/>
                    </a:lnTo>
                    <a:lnTo>
                      <a:pt x="94" y="99"/>
                    </a:lnTo>
                    <a:lnTo>
                      <a:pt x="63" y="114"/>
                    </a:lnTo>
                    <a:lnTo>
                      <a:pt x="41" y="134"/>
                    </a:lnTo>
                    <a:lnTo>
                      <a:pt x="25" y="157"/>
                    </a:lnTo>
                    <a:lnTo>
                      <a:pt x="23" y="169"/>
                    </a:lnTo>
                    <a:lnTo>
                      <a:pt x="20" y="187"/>
                    </a:lnTo>
                    <a:lnTo>
                      <a:pt x="0" y="187"/>
                    </a:lnTo>
                    <a:lnTo>
                      <a:pt x="2" y="167"/>
                    </a:lnTo>
                    <a:lnTo>
                      <a:pt x="8" y="147"/>
                    </a:lnTo>
                    <a:lnTo>
                      <a:pt x="25" y="121"/>
                    </a:lnTo>
                    <a:lnTo>
                      <a:pt x="51" y="99"/>
                    </a:lnTo>
                    <a:lnTo>
                      <a:pt x="84" y="81"/>
                    </a:lnTo>
                    <a:lnTo>
                      <a:pt x="144" y="48"/>
                    </a:lnTo>
                    <a:lnTo>
                      <a:pt x="175" y="31"/>
                    </a:lnTo>
                    <a:lnTo>
                      <a:pt x="198" y="0"/>
                    </a:lnTo>
                    <a:lnTo>
                      <a:pt x="213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6" name="Freeform 146"/>
              <p:cNvSpPr>
                <a:spLocks/>
              </p:cNvSpPr>
              <p:nvPr/>
            </p:nvSpPr>
            <p:spPr bwMode="auto">
              <a:xfrm>
                <a:off x="8850" y="4456"/>
                <a:ext cx="18" cy="13"/>
              </a:xfrm>
              <a:custGeom>
                <a:avLst/>
                <a:gdLst>
                  <a:gd name="T0" fmla="*/ 18 w 18"/>
                  <a:gd name="T1" fmla="*/ 10 h 13"/>
                  <a:gd name="T2" fmla="*/ 18 w 18"/>
                  <a:gd name="T3" fmla="*/ 13 h 13"/>
                  <a:gd name="T4" fmla="*/ 3 w 18"/>
                  <a:gd name="T5" fmla="*/ 0 h 13"/>
                  <a:gd name="T6" fmla="*/ 0 w 18"/>
                  <a:gd name="T7" fmla="*/ 0 h 13"/>
                  <a:gd name="T8" fmla="*/ 18 w 18"/>
                  <a:gd name="T9" fmla="*/ 1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3">
                    <a:moveTo>
                      <a:pt x="18" y="10"/>
                    </a:moveTo>
                    <a:lnTo>
                      <a:pt x="18" y="13"/>
                    </a:lnTo>
                    <a:lnTo>
                      <a:pt x="3" y="0"/>
                    </a:lnTo>
                    <a:lnTo>
                      <a:pt x="0" y="0"/>
                    </a:lnTo>
                    <a:lnTo>
                      <a:pt x="1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7" name="Freeform 147"/>
              <p:cNvSpPr>
                <a:spLocks/>
              </p:cNvSpPr>
              <p:nvPr/>
            </p:nvSpPr>
            <p:spPr bwMode="auto">
              <a:xfrm>
                <a:off x="8655" y="4643"/>
                <a:ext cx="101" cy="136"/>
              </a:xfrm>
              <a:custGeom>
                <a:avLst/>
                <a:gdLst>
                  <a:gd name="T0" fmla="*/ 20 w 101"/>
                  <a:gd name="T1" fmla="*/ 0 h 136"/>
                  <a:gd name="T2" fmla="*/ 23 w 101"/>
                  <a:gd name="T3" fmla="*/ 18 h 136"/>
                  <a:gd name="T4" fmla="*/ 25 w 101"/>
                  <a:gd name="T5" fmla="*/ 33 h 136"/>
                  <a:gd name="T6" fmla="*/ 46 w 101"/>
                  <a:gd name="T7" fmla="*/ 66 h 136"/>
                  <a:gd name="T8" fmla="*/ 101 w 101"/>
                  <a:gd name="T9" fmla="*/ 124 h 136"/>
                  <a:gd name="T10" fmla="*/ 86 w 101"/>
                  <a:gd name="T11" fmla="*/ 136 h 136"/>
                  <a:gd name="T12" fmla="*/ 30 w 101"/>
                  <a:gd name="T13" fmla="*/ 78 h 136"/>
                  <a:gd name="T14" fmla="*/ 8 w 101"/>
                  <a:gd name="T15" fmla="*/ 43 h 136"/>
                  <a:gd name="T16" fmla="*/ 2 w 101"/>
                  <a:gd name="T17" fmla="*/ 23 h 136"/>
                  <a:gd name="T18" fmla="*/ 0 w 101"/>
                  <a:gd name="T19" fmla="*/ 3 h 136"/>
                  <a:gd name="T20" fmla="*/ 20 w 101"/>
                  <a:gd name="T21" fmla="*/ 0 h 1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1" h="136">
                    <a:moveTo>
                      <a:pt x="20" y="0"/>
                    </a:moveTo>
                    <a:lnTo>
                      <a:pt x="23" y="18"/>
                    </a:lnTo>
                    <a:lnTo>
                      <a:pt x="25" y="33"/>
                    </a:lnTo>
                    <a:lnTo>
                      <a:pt x="46" y="66"/>
                    </a:lnTo>
                    <a:lnTo>
                      <a:pt x="101" y="124"/>
                    </a:lnTo>
                    <a:lnTo>
                      <a:pt x="86" y="136"/>
                    </a:lnTo>
                    <a:lnTo>
                      <a:pt x="30" y="78"/>
                    </a:lnTo>
                    <a:lnTo>
                      <a:pt x="8" y="43"/>
                    </a:lnTo>
                    <a:lnTo>
                      <a:pt x="2" y="23"/>
                    </a:lnTo>
                    <a:lnTo>
                      <a:pt x="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8" name="Freeform 148"/>
              <p:cNvSpPr>
                <a:spLocks/>
              </p:cNvSpPr>
              <p:nvPr/>
            </p:nvSpPr>
            <p:spPr bwMode="auto">
              <a:xfrm>
                <a:off x="8655" y="4643"/>
                <a:ext cx="20" cy="3"/>
              </a:xfrm>
              <a:custGeom>
                <a:avLst/>
                <a:gdLst>
                  <a:gd name="T0" fmla="*/ 0 w 20"/>
                  <a:gd name="T1" fmla="*/ 0 h 3"/>
                  <a:gd name="T2" fmla="*/ 0 w 20"/>
                  <a:gd name="T3" fmla="*/ 3 h 3"/>
                  <a:gd name="T4" fmla="*/ 20 w 20"/>
                  <a:gd name="T5" fmla="*/ 0 h 3"/>
                  <a:gd name="T6" fmla="*/ 0 w 20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">
                    <a:moveTo>
                      <a:pt x="0" y="0"/>
                    </a:moveTo>
                    <a:lnTo>
                      <a:pt x="0" y="3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29" name="Freeform 149"/>
              <p:cNvSpPr>
                <a:spLocks/>
              </p:cNvSpPr>
              <p:nvPr/>
            </p:nvSpPr>
            <p:spPr bwMode="auto">
              <a:xfrm>
                <a:off x="8741" y="4620"/>
                <a:ext cx="142" cy="159"/>
              </a:xfrm>
              <a:custGeom>
                <a:avLst/>
                <a:gdLst>
                  <a:gd name="T0" fmla="*/ 0 w 142"/>
                  <a:gd name="T1" fmla="*/ 144 h 159"/>
                  <a:gd name="T2" fmla="*/ 71 w 142"/>
                  <a:gd name="T3" fmla="*/ 79 h 159"/>
                  <a:gd name="T4" fmla="*/ 102 w 142"/>
                  <a:gd name="T5" fmla="*/ 46 h 159"/>
                  <a:gd name="T6" fmla="*/ 127 w 142"/>
                  <a:gd name="T7" fmla="*/ 0 h 159"/>
                  <a:gd name="T8" fmla="*/ 142 w 142"/>
                  <a:gd name="T9" fmla="*/ 13 h 159"/>
                  <a:gd name="T10" fmla="*/ 117 w 142"/>
                  <a:gd name="T11" fmla="*/ 58 h 159"/>
                  <a:gd name="T12" fmla="*/ 84 w 142"/>
                  <a:gd name="T13" fmla="*/ 94 h 159"/>
                  <a:gd name="T14" fmla="*/ 13 w 142"/>
                  <a:gd name="T15" fmla="*/ 159 h 159"/>
                  <a:gd name="T16" fmla="*/ 0 w 142"/>
                  <a:gd name="T17" fmla="*/ 144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42" h="159">
                    <a:moveTo>
                      <a:pt x="0" y="144"/>
                    </a:moveTo>
                    <a:lnTo>
                      <a:pt x="71" y="79"/>
                    </a:lnTo>
                    <a:lnTo>
                      <a:pt x="102" y="46"/>
                    </a:lnTo>
                    <a:lnTo>
                      <a:pt x="127" y="0"/>
                    </a:lnTo>
                    <a:lnTo>
                      <a:pt x="142" y="13"/>
                    </a:lnTo>
                    <a:lnTo>
                      <a:pt x="117" y="58"/>
                    </a:lnTo>
                    <a:lnTo>
                      <a:pt x="84" y="94"/>
                    </a:lnTo>
                    <a:lnTo>
                      <a:pt x="13" y="159"/>
                    </a:lnTo>
                    <a:lnTo>
                      <a:pt x="0" y="1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0" name="Freeform 150"/>
              <p:cNvSpPr>
                <a:spLocks/>
              </p:cNvSpPr>
              <p:nvPr/>
            </p:nvSpPr>
            <p:spPr bwMode="auto">
              <a:xfrm>
                <a:off x="8741" y="4764"/>
                <a:ext cx="15" cy="20"/>
              </a:xfrm>
              <a:custGeom>
                <a:avLst/>
                <a:gdLst>
                  <a:gd name="T0" fmla="*/ 0 w 15"/>
                  <a:gd name="T1" fmla="*/ 15 h 20"/>
                  <a:gd name="T2" fmla="*/ 5 w 15"/>
                  <a:gd name="T3" fmla="*/ 20 h 20"/>
                  <a:gd name="T4" fmla="*/ 13 w 15"/>
                  <a:gd name="T5" fmla="*/ 15 h 20"/>
                  <a:gd name="T6" fmla="*/ 0 w 15"/>
                  <a:gd name="T7" fmla="*/ 0 h 20"/>
                  <a:gd name="T8" fmla="*/ 15 w 15"/>
                  <a:gd name="T9" fmla="*/ 3 h 20"/>
                  <a:gd name="T10" fmla="*/ 0 w 15"/>
                  <a:gd name="T11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20">
                    <a:moveTo>
                      <a:pt x="0" y="15"/>
                    </a:moveTo>
                    <a:lnTo>
                      <a:pt x="5" y="20"/>
                    </a:lnTo>
                    <a:lnTo>
                      <a:pt x="13" y="15"/>
                    </a:lnTo>
                    <a:lnTo>
                      <a:pt x="0" y="0"/>
                    </a:lnTo>
                    <a:lnTo>
                      <a:pt x="15" y="3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1" name="Freeform 151"/>
              <p:cNvSpPr>
                <a:spLocks/>
              </p:cNvSpPr>
              <p:nvPr/>
            </p:nvSpPr>
            <p:spPr bwMode="auto">
              <a:xfrm>
                <a:off x="8865" y="4620"/>
                <a:ext cx="150" cy="144"/>
              </a:xfrm>
              <a:custGeom>
                <a:avLst/>
                <a:gdLst>
                  <a:gd name="T0" fmla="*/ 18 w 150"/>
                  <a:gd name="T1" fmla="*/ 0 h 144"/>
                  <a:gd name="T2" fmla="*/ 46 w 150"/>
                  <a:gd name="T3" fmla="*/ 46 h 144"/>
                  <a:gd name="T4" fmla="*/ 74 w 150"/>
                  <a:gd name="T5" fmla="*/ 86 h 144"/>
                  <a:gd name="T6" fmla="*/ 89 w 150"/>
                  <a:gd name="T7" fmla="*/ 101 h 144"/>
                  <a:gd name="T8" fmla="*/ 107 w 150"/>
                  <a:gd name="T9" fmla="*/ 114 h 144"/>
                  <a:gd name="T10" fmla="*/ 127 w 150"/>
                  <a:gd name="T11" fmla="*/ 122 h 144"/>
                  <a:gd name="T12" fmla="*/ 150 w 150"/>
                  <a:gd name="T13" fmla="*/ 124 h 144"/>
                  <a:gd name="T14" fmla="*/ 147 w 150"/>
                  <a:gd name="T15" fmla="*/ 144 h 144"/>
                  <a:gd name="T16" fmla="*/ 122 w 150"/>
                  <a:gd name="T17" fmla="*/ 142 h 144"/>
                  <a:gd name="T18" fmla="*/ 97 w 150"/>
                  <a:gd name="T19" fmla="*/ 132 h 144"/>
                  <a:gd name="T20" fmla="*/ 76 w 150"/>
                  <a:gd name="T21" fmla="*/ 116 h 144"/>
                  <a:gd name="T22" fmla="*/ 59 w 150"/>
                  <a:gd name="T23" fmla="*/ 99 h 144"/>
                  <a:gd name="T24" fmla="*/ 28 w 150"/>
                  <a:gd name="T25" fmla="*/ 56 h 144"/>
                  <a:gd name="T26" fmla="*/ 0 w 150"/>
                  <a:gd name="T27" fmla="*/ 10 h 144"/>
                  <a:gd name="T28" fmla="*/ 18 w 150"/>
                  <a:gd name="T29" fmla="*/ 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50" h="144">
                    <a:moveTo>
                      <a:pt x="18" y="0"/>
                    </a:moveTo>
                    <a:lnTo>
                      <a:pt x="46" y="46"/>
                    </a:lnTo>
                    <a:lnTo>
                      <a:pt x="74" y="86"/>
                    </a:lnTo>
                    <a:lnTo>
                      <a:pt x="89" y="101"/>
                    </a:lnTo>
                    <a:lnTo>
                      <a:pt x="107" y="114"/>
                    </a:lnTo>
                    <a:lnTo>
                      <a:pt x="127" y="122"/>
                    </a:lnTo>
                    <a:lnTo>
                      <a:pt x="150" y="124"/>
                    </a:lnTo>
                    <a:lnTo>
                      <a:pt x="147" y="144"/>
                    </a:lnTo>
                    <a:lnTo>
                      <a:pt x="122" y="142"/>
                    </a:lnTo>
                    <a:lnTo>
                      <a:pt x="97" y="132"/>
                    </a:lnTo>
                    <a:lnTo>
                      <a:pt x="76" y="116"/>
                    </a:lnTo>
                    <a:lnTo>
                      <a:pt x="59" y="99"/>
                    </a:lnTo>
                    <a:lnTo>
                      <a:pt x="28" y="56"/>
                    </a:lnTo>
                    <a:lnTo>
                      <a:pt x="0" y="1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2" name="Freeform 152"/>
              <p:cNvSpPr>
                <a:spLocks/>
              </p:cNvSpPr>
              <p:nvPr/>
            </p:nvSpPr>
            <p:spPr bwMode="auto">
              <a:xfrm>
                <a:off x="8865" y="4608"/>
                <a:ext cx="18" cy="25"/>
              </a:xfrm>
              <a:custGeom>
                <a:avLst/>
                <a:gdLst>
                  <a:gd name="T0" fmla="*/ 3 w 18"/>
                  <a:gd name="T1" fmla="*/ 12 h 25"/>
                  <a:gd name="T2" fmla="*/ 11 w 18"/>
                  <a:gd name="T3" fmla="*/ 0 h 25"/>
                  <a:gd name="T4" fmla="*/ 18 w 18"/>
                  <a:gd name="T5" fmla="*/ 12 h 25"/>
                  <a:gd name="T6" fmla="*/ 0 w 18"/>
                  <a:gd name="T7" fmla="*/ 22 h 25"/>
                  <a:gd name="T8" fmla="*/ 18 w 18"/>
                  <a:gd name="T9" fmla="*/ 25 h 25"/>
                  <a:gd name="T10" fmla="*/ 3 w 18"/>
                  <a:gd name="T1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25">
                    <a:moveTo>
                      <a:pt x="3" y="12"/>
                    </a:moveTo>
                    <a:lnTo>
                      <a:pt x="11" y="0"/>
                    </a:lnTo>
                    <a:lnTo>
                      <a:pt x="18" y="12"/>
                    </a:lnTo>
                    <a:lnTo>
                      <a:pt x="0" y="22"/>
                    </a:lnTo>
                    <a:lnTo>
                      <a:pt x="18" y="25"/>
                    </a:lnTo>
                    <a:lnTo>
                      <a:pt x="3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3" name="Freeform 153"/>
              <p:cNvSpPr>
                <a:spLocks/>
              </p:cNvSpPr>
              <p:nvPr/>
            </p:nvSpPr>
            <p:spPr bwMode="auto">
              <a:xfrm>
                <a:off x="9015" y="4610"/>
                <a:ext cx="132" cy="154"/>
              </a:xfrm>
              <a:custGeom>
                <a:avLst/>
                <a:gdLst>
                  <a:gd name="T0" fmla="*/ 0 w 132"/>
                  <a:gd name="T1" fmla="*/ 134 h 154"/>
                  <a:gd name="T2" fmla="*/ 25 w 132"/>
                  <a:gd name="T3" fmla="*/ 132 h 154"/>
                  <a:gd name="T4" fmla="*/ 46 w 132"/>
                  <a:gd name="T5" fmla="*/ 124 h 154"/>
                  <a:gd name="T6" fmla="*/ 63 w 132"/>
                  <a:gd name="T7" fmla="*/ 111 h 154"/>
                  <a:gd name="T8" fmla="*/ 81 w 132"/>
                  <a:gd name="T9" fmla="*/ 96 h 154"/>
                  <a:gd name="T10" fmla="*/ 96 w 132"/>
                  <a:gd name="T11" fmla="*/ 73 h 154"/>
                  <a:gd name="T12" fmla="*/ 104 w 132"/>
                  <a:gd name="T13" fmla="*/ 51 h 154"/>
                  <a:gd name="T14" fmla="*/ 112 w 132"/>
                  <a:gd name="T15" fmla="*/ 26 h 154"/>
                  <a:gd name="T16" fmla="*/ 114 w 132"/>
                  <a:gd name="T17" fmla="*/ 0 h 154"/>
                  <a:gd name="T18" fmla="*/ 132 w 132"/>
                  <a:gd name="T19" fmla="*/ 5 h 154"/>
                  <a:gd name="T20" fmla="*/ 129 w 132"/>
                  <a:gd name="T21" fmla="*/ 31 h 154"/>
                  <a:gd name="T22" fmla="*/ 122 w 132"/>
                  <a:gd name="T23" fmla="*/ 61 h 154"/>
                  <a:gd name="T24" fmla="*/ 112 w 132"/>
                  <a:gd name="T25" fmla="*/ 86 h 154"/>
                  <a:gd name="T26" fmla="*/ 96 w 132"/>
                  <a:gd name="T27" fmla="*/ 109 h 154"/>
                  <a:gd name="T28" fmla="*/ 76 w 132"/>
                  <a:gd name="T29" fmla="*/ 126 h 154"/>
                  <a:gd name="T30" fmla="*/ 56 w 132"/>
                  <a:gd name="T31" fmla="*/ 142 h 154"/>
                  <a:gd name="T32" fmla="*/ 28 w 132"/>
                  <a:gd name="T33" fmla="*/ 152 h 154"/>
                  <a:gd name="T34" fmla="*/ 0 w 132"/>
                  <a:gd name="T35" fmla="*/ 154 h 154"/>
                  <a:gd name="T36" fmla="*/ 0 w 132"/>
                  <a:gd name="T37" fmla="*/ 13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2" h="154">
                    <a:moveTo>
                      <a:pt x="0" y="134"/>
                    </a:moveTo>
                    <a:lnTo>
                      <a:pt x="25" y="132"/>
                    </a:lnTo>
                    <a:lnTo>
                      <a:pt x="46" y="124"/>
                    </a:lnTo>
                    <a:lnTo>
                      <a:pt x="63" y="111"/>
                    </a:lnTo>
                    <a:lnTo>
                      <a:pt x="81" y="96"/>
                    </a:lnTo>
                    <a:lnTo>
                      <a:pt x="96" y="73"/>
                    </a:lnTo>
                    <a:lnTo>
                      <a:pt x="104" y="51"/>
                    </a:lnTo>
                    <a:lnTo>
                      <a:pt x="112" y="26"/>
                    </a:lnTo>
                    <a:lnTo>
                      <a:pt x="114" y="0"/>
                    </a:lnTo>
                    <a:lnTo>
                      <a:pt x="132" y="5"/>
                    </a:lnTo>
                    <a:lnTo>
                      <a:pt x="129" y="31"/>
                    </a:lnTo>
                    <a:lnTo>
                      <a:pt x="122" y="61"/>
                    </a:lnTo>
                    <a:lnTo>
                      <a:pt x="112" y="86"/>
                    </a:lnTo>
                    <a:lnTo>
                      <a:pt x="96" y="109"/>
                    </a:lnTo>
                    <a:lnTo>
                      <a:pt x="76" y="126"/>
                    </a:lnTo>
                    <a:lnTo>
                      <a:pt x="56" y="142"/>
                    </a:lnTo>
                    <a:lnTo>
                      <a:pt x="28" y="152"/>
                    </a:lnTo>
                    <a:lnTo>
                      <a:pt x="0" y="154"/>
                    </a:lnTo>
                    <a:lnTo>
                      <a:pt x="0" y="1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4" name="Freeform 154"/>
              <p:cNvSpPr>
                <a:spLocks/>
              </p:cNvSpPr>
              <p:nvPr/>
            </p:nvSpPr>
            <p:spPr bwMode="auto">
              <a:xfrm>
                <a:off x="9012" y="4744"/>
                <a:ext cx="3" cy="20"/>
              </a:xfrm>
              <a:custGeom>
                <a:avLst/>
                <a:gdLst>
                  <a:gd name="T0" fmla="*/ 0 w 3"/>
                  <a:gd name="T1" fmla="*/ 20 h 20"/>
                  <a:gd name="T2" fmla="*/ 3 w 3"/>
                  <a:gd name="T3" fmla="*/ 20 h 20"/>
                  <a:gd name="T4" fmla="*/ 3 w 3"/>
                  <a:gd name="T5" fmla="*/ 0 h 20"/>
                  <a:gd name="T6" fmla="*/ 0 w 3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0">
                    <a:moveTo>
                      <a:pt x="0" y="20"/>
                    </a:moveTo>
                    <a:lnTo>
                      <a:pt x="3" y="20"/>
                    </a:lnTo>
                    <a:lnTo>
                      <a:pt x="3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5" name="Freeform 155"/>
              <p:cNvSpPr>
                <a:spLocks/>
              </p:cNvSpPr>
              <p:nvPr/>
            </p:nvSpPr>
            <p:spPr bwMode="auto">
              <a:xfrm>
                <a:off x="9048" y="4325"/>
                <a:ext cx="99" cy="288"/>
              </a:xfrm>
              <a:custGeom>
                <a:avLst/>
                <a:gdLst>
                  <a:gd name="T0" fmla="*/ 81 w 99"/>
                  <a:gd name="T1" fmla="*/ 288 h 288"/>
                  <a:gd name="T2" fmla="*/ 79 w 99"/>
                  <a:gd name="T3" fmla="*/ 250 h 288"/>
                  <a:gd name="T4" fmla="*/ 68 w 99"/>
                  <a:gd name="T5" fmla="*/ 215 h 288"/>
                  <a:gd name="T6" fmla="*/ 41 w 99"/>
                  <a:gd name="T7" fmla="*/ 149 h 288"/>
                  <a:gd name="T8" fmla="*/ 13 w 99"/>
                  <a:gd name="T9" fmla="*/ 83 h 288"/>
                  <a:gd name="T10" fmla="*/ 2 w 99"/>
                  <a:gd name="T11" fmla="*/ 43 h 288"/>
                  <a:gd name="T12" fmla="*/ 0 w 99"/>
                  <a:gd name="T13" fmla="*/ 0 h 288"/>
                  <a:gd name="T14" fmla="*/ 18 w 99"/>
                  <a:gd name="T15" fmla="*/ 0 h 288"/>
                  <a:gd name="T16" fmla="*/ 20 w 99"/>
                  <a:gd name="T17" fmla="*/ 38 h 288"/>
                  <a:gd name="T18" fmla="*/ 30 w 99"/>
                  <a:gd name="T19" fmla="*/ 76 h 288"/>
                  <a:gd name="T20" fmla="*/ 58 w 99"/>
                  <a:gd name="T21" fmla="*/ 139 h 288"/>
                  <a:gd name="T22" fmla="*/ 86 w 99"/>
                  <a:gd name="T23" fmla="*/ 207 h 288"/>
                  <a:gd name="T24" fmla="*/ 96 w 99"/>
                  <a:gd name="T25" fmla="*/ 245 h 288"/>
                  <a:gd name="T26" fmla="*/ 99 w 99"/>
                  <a:gd name="T27" fmla="*/ 288 h 288"/>
                  <a:gd name="T28" fmla="*/ 81 w 99"/>
                  <a:gd name="T29" fmla="*/ 288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9" h="288">
                    <a:moveTo>
                      <a:pt x="81" y="288"/>
                    </a:moveTo>
                    <a:lnTo>
                      <a:pt x="79" y="250"/>
                    </a:lnTo>
                    <a:lnTo>
                      <a:pt x="68" y="215"/>
                    </a:lnTo>
                    <a:lnTo>
                      <a:pt x="41" y="149"/>
                    </a:lnTo>
                    <a:lnTo>
                      <a:pt x="13" y="83"/>
                    </a:lnTo>
                    <a:lnTo>
                      <a:pt x="2" y="43"/>
                    </a:lnTo>
                    <a:lnTo>
                      <a:pt x="0" y="0"/>
                    </a:lnTo>
                    <a:lnTo>
                      <a:pt x="18" y="0"/>
                    </a:lnTo>
                    <a:lnTo>
                      <a:pt x="20" y="38"/>
                    </a:lnTo>
                    <a:lnTo>
                      <a:pt x="30" y="76"/>
                    </a:lnTo>
                    <a:lnTo>
                      <a:pt x="58" y="139"/>
                    </a:lnTo>
                    <a:lnTo>
                      <a:pt x="86" y="207"/>
                    </a:lnTo>
                    <a:lnTo>
                      <a:pt x="96" y="245"/>
                    </a:lnTo>
                    <a:lnTo>
                      <a:pt x="99" y="288"/>
                    </a:lnTo>
                    <a:lnTo>
                      <a:pt x="81" y="28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6" name="Freeform 156"/>
              <p:cNvSpPr>
                <a:spLocks/>
              </p:cNvSpPr>
              <p:nvPr/>
            </p:nvSpPr>
            <p:spPr bwMode="auto">
              <a:xfrm>
                <a:off x="9129" y="4610"/>
                <a:ext cx="18" cy="5"/>
              </a:xfrm>
              <a:custGeom>
                <a:avLst/>
                <a:gdLst>
                  <a:gd name="T0" fmla="*/ 18 w 18"/>
                  <a:gd name="T1" fmla="*/ 5 h 5"/>
                  <a:gd name="T2" fmla="*/ 18 w 18"/>
                  <a:gd name="T3" fmla="*/ 3 h 5"/>
                  <a:gd name="T4" fmla="*/ 0 w 18"/>
                  <a:gd name="T5" fmla="*/ 3 h 5"/>
                  <a:gd name="T6" fmla="*/ 0 w 18"/>
                  <a:gd name="T7" fmla="*/ 0 h 5"/>
                  <a:gd name="T8" fmla="*/ 18 w 1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5"/>
                    </a:moveTo>
                    <a:lnTo>
                      <a:pt x="18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7" name="Freeform 157"/>
              <p:cNvSpPr>
                <a:spLocks/>
              </p:cNvSpPr>
              <p:nvPr/>
            </p:nvSpPr>
            <p:spPr bwMode="auto">
              <a:xfrm>
                <a:off x="9048" y="3795"/>
                <a:ext cx="25" cy="530"/>
              </a:xfrm>
              <a:custGeom>
                <a:avLst/>
                <a:gdLst>
                  <a:gd name="T0" fmla="*/ 0 w 25"/>
                  <a:gd name="T1" fmla="*/ 530 h 530"/>
                  <a:gd name="T2" fmla="*/ 5 w 25"/>
                  <a:gd name="T3" fmla="*/ 265 h 530"/>
                  <a:gd name="T4" fmla="*/ 5 w 25"/>
                  <a:gd name="T5" fmla="*/ 139 h 530"/>
                  <a:gd name="T6" fmla="*/ 0 w 25"/>
                  <a:gd name="T7" fmla="*/ 0 h 530"/>
                  <a:gd name="T8" fmla="*/ 18 w 25"/>
                  <a:gd name="T9" fmla="*/ 0 h 530"/>
                  <a:gd name="T10" fmla="*/ 23 w 25"/>
                  <a:gd name="T11" fmla="*/ 139 h 530"/>
                  <a:gd name="T12" fmla="*/ 25 w 25"/>
                  <a:gd name="T13" fmla="*/ 265 h 530"/>
                  <a:gd name="T14" fmla="*/ 18 w 25"/>
                  <a:gd name="T15" fmla="*/ 530 h 530"/>
                  <a:gd name="T16" fmla="*/ 0 w 25"/>
                  <a:gd name="T17" fmla="*/ 530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" h="530">
                    <a:moveTo>
                      <a:pt x="0" y="530"/>
                    </a:moveTo>
                    <a:lnTo>
                      <a:pt x="5" y="265"/>
                    </a:lnTo>
                    <a:lnTo>
                      <a:pt x="5" y="139"/>
                    </a:lnTo>
                    <a:lnTo>
                      <a:pt x="0" y="0"/>
                    </a:lnTo>
                    <a:lnTo>
                      <a:pt x="18" y="0"/>
                    </a:lnTo>
                    <a:lnTo>
                      <a:pt x="23" y="139"/>
                    </a:lnTo>
                    <a:lnTo>
                      <a:pt x="25" y="265"/>
                    </a:lnTo>
                    <a:lnTo>
                      <a:pt x="18" y="530"/>
                    </a:lnTo>
                    <a:lnTo>
                      <a:pt x="0" y="5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8" name="Freeform 158"/>
              <p:cNvSpPr>
                <a:spLocks/>
              </p:cNvSpPr>
              <p:nvPr/>
            </p:nvSpPr>
            <p:spPr bwMode="auto">
              <a:xfrm>
                <a:off x="9048" y="4325"/>
                <a:ext cx="18" cy="1"/>
              </a:xfrm>
              <a:custGeom>
                <a:avLst/>
                <a:gdLst>
                  <a:gd name="T0" fmla="*/ 0 w 18"/>
                  <a:gd name="T1" fmla="*/ 18 w 18"/>
                  <a:gd name="T2" fmla="*/ 0 w 1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8">
                    <a:moveTo>
                      <a:pt x="0" y="0"/>
                    </a:move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39" name="Freeform 159"/>
              <p:cNvSpPr>
                <a:spLocks/>
              </p:cNvSpPr>
              <p:nvPr/>
            </p:nvSpPr>
            <p:spPr bwMode="auto">
              <a:xfrm>
                <a:off x="8987" y="3757"/>
                <a:ext cx="74" cy="48"/>
              </a:xfrm>
              <a:custGeom>
                <a:avLst/>
                <a:gdLst>
                  <a:gd name="T0" fmla="*/ 66 w 74"/>
                  <a:gd name="T1" fmla="*/ 48 h 48"/>
                  <a:gd name="T2" fmla="*/ 48 w 74"/>
                  <a:gd name="T3" fmla="*/ 43 h 48"/>
                  <a:gd name="T4" fmla="*/ 31 w 74"/>
                  <a:gd name="T5" fmla="*/ 30 h 48"/>
                  <a:gd name="T6" fmla="*/ 18 w 74"/>
                  <a:gd name="T7" fmla="*/ 23 h 48"/>
                  <a:gd name="T8" fmla="*/ 0 w 74"/>
                  <a:gd name="T9" fmla="*/ 18 h 48"/>
                  <a:gd name="T10" fmla="*/ 8 w 74"/>
                  <a:gd name="T11" fmla="*/ 0 h 48"/>
                  <a:gd name="T12" fmla="*/ 28 w 74"/>
                  <a:gd name="T13" fmla="*/ 5 h 48"/>
                  <a:gd name="T14" fmla="*/ 43 w 74"/>
                  <a:gd name="T15" fmla="*/ 15 h 48"/>
                  <a:gd name="T16" fmla="*/ 58 w 74"/>
                  <a:gd name="T17" fmla="*/ 25 h 48"/>
                  <a:gd name="T18" fmla="*/ 74 w 74"/>
                  <a:gd name="T19" fmla="*/ 30 h 48"/>
                  <a:gd name="T20" fmla="*/ 66 w 74"/>
                  <a:gd name="T21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4" h="48">
                    <a:moveTo>
                      <a:pt x="66" y="48"/>
                    </a:moveTo>
                    <a:lnTo>
                      <a:pt x="48" y="43"/>
                    </a:lnTo>
                    <a:lnTo>
                      <a:pt x="31" y="30"/>
                    </a:lnTo>
                    <a:lnTo>
                      <a:pt x="18" y="23"/>
                    </a:lnTo>
                    <a:lnTo>
                      <a:pt x="0" y="18"/>
                    </a:lnTo>
                    <a:lnTo>
                      <a:pt x="8" y="0"/>
                    </a:lnTo>
                    <a:lnTo>
                      <a:pt x="28" y="5"/>
                    </a:lnTo>
                    <a:lnTo>
                      <a:pt x="43" y="15"/>
                    </a:lnTo>
                    <a:lnTo>
                      <a:pt x="58" y="25"/>
                    </a:lnTo>
                    <a:lnTo>
                      <a:pt x="74" y="30"/>
                    </a:lnTo>
                    <a:lnTo>
                      <a:pt x="66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0" name="Freeform 160"/>
              <p:cNvSpPr>
                <a:spLocks/>
              </p:cNvSpPr>
              <p:nvPr/>
            </p:nvSpPr>
            <p:spPr bwMode="auto">
              <a:xfrm>
                <a:off x="9048" y="3787"/>
                <a:ext cx="18" cy="18"/>
              </a:xfrm>
              <a:custGeom>
                <a:avLst/>
                <a:gdLst>
                  <a:gd name="T0" fmla="*/ 18 w 18"/>
                  <a:gd name="T1" fmla="*/ 8 h 18"/>
                  <a:gd name="T2" fmla="*/ 18 w 18"/>
                  <a:gd name="T3" fmla="*/ 3 h 18"/>
                  <a:gd name="T4" fmla="*/ 13 w 18"/>
                  <a:gd name="T5" fmla="*/ 0 h 18"/>
                  <a:gd name="T6" fmla="*/ 5 w 18"/>
                  <a:gd name="T7" fmla="*/ 18 h 18"/>
                  <a:gd name="T8" fmla="*/ 0 w 18"/>
                  <a:gd name="T9" fmla="*/ 8 h 18"/>
                  <a:gd name="T10" fmla="*/ 18 w 18"/>
                  <a:gd name="T11" fmla="*/ 8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8">
                    <a:moveTo>
                      <a:pt x="18" y="8"/>
                    </a:moveTo>
                    <a:lnTo>
                      <a:pt x="18" y="3"/>
                    </a:lnTo>
                    <a:lnTo>
                      <a:pt x="13" y="0"/>
                    </a:lnTo>
                    <a:lnTo>
                      <a:pt x="5" y="18"/>
                    </a:lnTo>
                    <a:lnTo>
                      <a:pt x="0" y="8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1" name="Freeform 161"/>
              <p:cNvSpPr>
                <a:spLocks/>
              </p:cNvSpPr>
              <p:nvPr/>
            </p:nvSpPr>
            <p:spPr bwMode="auto">
              <a:xfrm>
                <a:off x="8924" y="3757"/>
                <a:ext cx="71" cy="63"/>
              </a:xfrm>
              <a:custGeom>
                <a:avLst/>
                <a:gdLst>
                  <a:gd name="T0" fmla="*/ 71 w 71"/>
                  <a:gd name="T1" fmla="*/ 18 h 63"/>
                  <a:gd name="T2" fmla="*/ 55 w 71"/>
                  <a:gd name="T3" fmla="*/ 20 h 63"/>
                  <a:gd name="T4" fmla="*/ 43 w 71"/>
                  <a:gd name="T5" fmla="*/ 35 h 63"/>
                  <a:gd name="T6" fmla="*/ 28 w 71"/>
                  <a:gd name="T7" fmla="*/ 50 h 63"/>
                  <a:gd name="T8" fmla="*/ 17 w 71"/>
                  <a:gd name="T9" fmla="*/ 58 h 63"/>
                  <a:gd name="T10" fmla="*/ 10 w 71"/>
                  <a:gd name="T11" fmla="*/ 63 h 63"/>
                  <a:gd name="T12" fmla="*/ 0 w 71"/>
                  <a:gd name="T13" fmla="*/ 45 h 63"/>
                  <a:gd name="T14" fmla="*/ 5 w 71"/>
                  <a:gd name="T15" fmla="*/ 43 h 63"/>
                  <a:gd name="T16" fmla="*/ 12 w 71"/>
                  <a:gd name="T17" fmla="*/ 38 h 63"/>
                  <a:gd name="T18" fmla="*/ 28 w 71"/>
                  <a:gd name="T19" fmla="*/ 23 h 63"/>
                  <a:gd name="T20" fmla="*/ 43 w 71"/>
                  <a:gd name="T21" fmla="*/ 5 h 63"/>
                  <a:gd name="T22" fmla="*/ 63 w 71"/>
                  <a:gd name="T23" fmla="*/ 0 h 63"/>
                  <a:gd name="T24" fmla="*/ 71 w 71"/>
                  <a:gd name="T25" fmla="*/ 18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1" h="63">
                    <a:moveTo>
                      <a:pt x="71" y="18"/>
                    </a:moveTo>
                    <a:lnTo>
                      <a:pt x="55" y="20"/>
                    </a:lnTo>
                    <a:lnTo>
                      <a:pt x="43" y="35"/>
                    </a:lnTo>
                    <a:lnTo>
                      <a:pt x="28" y="50"/>
                    </a:lnTo>
                    <a:lnTo>
                      <a:pt x="17" y="58"/>
                    </a:lnTo>
                    <a:lnTo>
                      <a:pt x="10" y="63"/>
                    </a:lnTo>
                    <a:lnTo>
                      <a:pt x="0" y="45"/>
                    </a:lnTo>
                    <a:lnTo>
                      <a:pt x="5" y="43"/>
                    </a:lnTo>
                    <a:lnTo>
                      <a:pt x="12" y="38"/>
                    </a:lnTo>
                    <a:lnTo>
                      <a:pt x="28" y="23"/>
                    </a:lnTo>
                    <a:lnTo>
                      <a:pt x="43" y="5"/>
                    </a:lnTo>
                    <a:lnTo>
                      <a:pt x="63" y="0"/>
                    </a:lnTo>
                    <a:lnTo>
                      <a:pt x="71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2" name="Freeform 162"/>
              <p:cNvSpPr>
                <a:spLocks/>
              </p:cNvSpPr>
              <p:nvPr/>
            </p:nvSpPr>
            <p:spPr bwMode="auto">
              <a:xfrm>
                <a:off x="8987" y="3757"/>
                <a:ext cx="8" cy="18"/>
              </a:xfrm>
              <a:custGeom>
                <a:avLst/>
                <a:gdLst>
                  <a:gd name="T0" fmla="*/ 8 w 8"/>
                  <a:gd name="T1" fmla="*/ 0 h 18"/>
                  <a:gd name="T2" fmla="*/ 3 w 8"/>
                  <a:gd name="T3" fmla="*/ 0 h 18"/>
                  <a:gd name="T4" fmla="*/ 0 w 8"/>
                  <a:gd name="T5" fmla="*/ 0 h 18"/>
                  <a:gd name="T6" fmla="*/ 8 w 8"/>
                  <a:gd name="T7" fmla="*/ 18 h 18"/>
                  <a:gd name="T8" fmla="*/ 0 w 8"/>
                  <a:gd name="T9" fmla="*/ 18 h 18"/>
                  <a:gd name="T10" fmla="*/ 8 w 8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" h="18">
                    <a:moveTo>
                      <a:pt x="8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8" y="18"/>
                    </a:lnTo>
                    <a:lnTo>
                      <a:pt x="0" y="18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3" name="Freeform 163"/>
              <p:cNvSpPr>
                <a:spLocks/>
              </p:cNvSpPr>
              <p:nvPr/>
            </p:nvSpPr>
            <p:spPr bwMode="auto">
              <a:xfrm>
                <a:off x="8919" y="3802"/>
                <a:ext cx="20" cy="18"/>
              </a:xfrm>
              <a:custGeom>
                <a:avLst/>
                <a:gdLst>
                  <a:gd name="T0" fmla="*/ 5 w 20"/>
                  <a:gd name="T1" fmla="*/ 0 h 18"/>
                  <a:gd name="T2" fmla="*/ 0 w 20"/>
                  <a:gd name="T3" fmla="*/ 3 h 18"/>
                  <a:gd name="T4" fmla="*/ 0 w 20"/>
                  <a:gd name="T5" fmla="*/ 5 h 18"/>
                  <a:gd name="T6" fmla="*/ 20 w 20"/>
                  <a:gd name="T7" fmla="*/ 8 h 18"/>
                  <a:gd name="T8" fmla="*/ 15 w 20"/>
                  <a:gd name="T9" fmla="*/ 18 h 18"/>
                  <a:gd name="T10" fmla="*/ 5 w 20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8">
                    <a:moveTo>
                      <a:pt x="5" y="0"/>
                    </a:moveTo>
                    <a:lnTo>
                      <a:pt x="0" y="3"/>
                    </a:lnTo>
                    <a:lnTo>
                      <a:pt x="0" y="5"/>
                    </a:lnTo>
                    <a:lnTo>
                      <a:pt x="20" y="8"/>
                    </a:lnTo>
                    <a:lnTo>
                      <a:pt x="15" y="1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4" name="Freeform 164"/>
              <p:cNvSpPr>
                <a:spLocks/>
              </p:cNvSpPr>
              <p:nvPr/>
            </p:nvSpPr>
            <p:spPr bwMode="auto">
              <a:xfrm>
                <a:off x="9327" y="3333"/>
                <a:ext cx="471" cy="651"/>
              </a:xfrm>
              <a:custGeom>
                <a:avLst/>
                <a:gdLst>
                  <a:gd name="T0" fmla="*/ 203 w 471"/>
                  <a:gd name="T1" fmla="*/ 0 h 651"/>
                  <a:gd name="T2" fmla="*/ 218 w 471"/>
                  <a:gd name="T3" fmla="*/ 0 h 651"/>
                  <a:gd name="T4" fmla="*/ 190 w 471"/>
                  <a:gd name="T5" fmla="*/ 0 h 651"/>
                  <a:gd name="T6" fmla="*/ 149 w 471"/>
                  <a:gd name="T7" fmla="*/ 7 h 651"/>
                  <a:gd name="T8" fmla="*/ 111 w 471"/>
                  <a:gd name="T9" fmla="*/ 23 h 651"/>
                  <a:gd name="T10" fmla="*/ 94 w 471"/>
                  <a:gd name="T11" fmla="*/ 30 h 651"/>
                  <a:gd name="T12" fmla="*/ 63 w 471"/>
                  <a:gd name="T13" fmla="*/ 53 h 651"/>
                  <a:gd name="T14" fmla="*/ 35 w 471"/>
                  <a:gd name="T15" fmla="*/ 83 h 651"/>
                  <a:gd name="T16" fmla="*/ 15 w 471"/>
                  <a:gd name="T17" fmla="*/ 116 h 651"/>
                  <a:gd name="T18" fmla="*/ 2 w 471"/>
                  <a:gd name="T19" fmla="*/ 151 h 651"/>
                  <a:gd name="T20" fmla="*/ 0 w 471"/>
                  <a:gd name="T21" fmla="*/ 192 h 651"/>
                  <a:gd name="T22" fmla="*/ 2 w 471"/>
                  <a:gd name="T23" fmla="*/ 227 h 651"/>
                  <a:gd name="T24" fmla="*/ 13 w 471"/>
                  <a:gd name="T25" fmla="*/ 255 h 651"/>
                  <a:gd name="T26" fmla="*/ 25 w 471"/>
                  <a:gd name="T27" fmla="*/ 283 h 651"/>
                  <a:gd name="T28" fmla="*/ 63 w 471"/>
                  <a:gd name="T29" fmla="*/ 328 h 651"/>
                  <a:gd name="T30" fmla="*/ 106 w 471"/>
                  <a:gd name="T31" fmla="*/ 379 h 651"/>
                  <a:gd name="T32" fmla="*/ 129 w 471"/>
                  <a:gd name="T33" fmla="*/ 406 h 651"/>
                  <a:gd name="T34" fmla="*/ 149 w 471"/>
                  <a:gd name="T35" fmla="*/ 444 h 651"/>
                  <a:gd name="T36" fmla="*/ 185 w 471"/>
                  <a:gd name="T37" fmla="*/ 527 h 651"/>
                  <a:gd name="T38" fmla="*/ 203 w 471"/>
                  <a:gd name="T39" fmla="*/ 565 h 651"/>
                  <a:gd name="T40" fmla="*/ 226 w 471"/>
                  <a:gd name="T41" fmla="*/ 601 h 651"/>
                  <a:gd name="T42" fmla="*/ 248 w 471"/>
                  <a:gd name="T43" fmla="*/ 626 h 651"/>
                  <a:gd name="T44" fmla="*/ 274 w 471"/>
                  <a:gd name="T45" fmla="*/ 641 h 651"/>
                  <a:gd name="T46" fmla="*/ 299 w 471"/>
                  <a:gd name="T47" fmla="*/ 649 h 651"/>
                  <a:gd name="T48" fmla="*/ 335 w 471"/>
                  <a:gd name="T49" fmla="*/ 651 h 651"/>
                  <a:gd name="T50" fmla="*/ 355 w 471"/>
                  <a:gd name="T51" fmla="*/ 646 h 651"/>
                  <a:gd name="T52" fmla="*/ 375 w 471"/>
                  <a:gd name="T53" fmla="*/ 639 h 651"/>
                  <a:gd name="T54" fmla="*/ 393 w 471"/>
                  <a:gd name="T55" fmla="*/ 628 h 651"/>
                  <a:gd name="T56" fmla="*/ 408 w 471"/>
                  <a:gd name="T57" fmla="*/ 616 h 651"/>
                  <a:gd name="T58" fmla="*/ 426 w 471"/>
                  <a:gd name="T59" fmla="*/ 593 h 651"/>
                  <a:gd name="T60" fmla="*/ 446 w 471"/>
                  <a:gd name="T61" fmla="*/ 553 h 651"/>
                  <a:gd name="T62" fmla="*/ 456 w 471"/>
                  <a:gd name="T63" fmla="*/ 520 h 651"/>
                  <a:gd name="T64" fmla="*/ 464 w 471"/>
                  <a:gd name="T65" fmla="*/ 485 h 651"/>
                  <a:gd name="T66" fmla="*/ 471 w 471"/>
                  <a:gd name="T67" fmla="*/ 409 h 651"/>
                  <a:gd name="T68" fmla="*/ 471 w 471"/>
                  <a:gd name="T69" fmla="*/ 328 h 651"/>
                  <a:gd name="T70" fmla="*/ 466 w 471"/>
                  <a:gd name="T71" fmla="*/ 283 h 651"/>
                  <a:gd name="T72" fmla="*/ 454 w 471"/>
                  <a:gd name="T73" fmla="*/ 237 h 651"/>
                  <a:gd name="T74" fmla="*/ 433 w 471"/>
                  <a:gd name="T75" fmla="*/ 184 h 651"/>
                  <a:gd name="T76" fmla="*/ 403 w 471"/>
                  <a:gd name="T77" fmla="*/ 134 h 651"/>
                  <a:gd name="T78" fmla="*/ 375 w 471"/>
                  <a:gd name="T79" fmla="*/ 101 h 651"/>
                  <a:gd name="T80" fmla="*/ 342 w 471"/>
                  <a:gd name="T81" fmla="*/ 71 h 651"/>
                  <a:gd name="T82" fmla="*/ 294 w 471"/>
                  <a:gd name="T83" fmla="*/ 38 h 651"/>
                  <a:gd name="T84" fmla="*/ 241 w 471"/>
                  <a:gd name="T85" fmla="*/ 10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71" h="651">
                    <a:moveTo>
                      <a:pt x="210" y="0"/>
                    </a:moveTo>
                    <a:lnTo>
                      <a:pt x="203" y="0"/>
                    </a:lnTo>
                    <a:lnTo>
                      <a:pt x="210" y="0"/>
                    </a:lnTo>
                    <a:lnTo>
                      <a:pt x="218" y="0"/>
                    </a:lnTo>
                    <a:lnTo>
                      <a:pt x="210" y="0"/>
                    </a:lnTo>
                    <a:lnTo>
                      <a:pt x="190" y="0"/>
                    </a:lnTo>
                    <a:lnTo>
                      <a:pt x="170" y="2"/>
                    </a:lnTo>
                    <a:lnTo>
                      <a:pt x="149" y="7"/>
                    </a:lnTo>
                    <a:lnTo>
                      <a:pt x="129" y="15"/>
                    </a:lnTo>
                    <a:lnTo>
                      <a:pt x="111" y="23"/>
                    </a:lnTo>
                    <a:lnTo>
                      <a:pt x="101" y="25"/>
                    </a:lnTo>
                    <a:lnTo>
                      <a:pt x="94" y="30"/>
                    </a:lnTo>
                    <a:lnTo>
                      <a:pt x="78" y="43"/>
                    </a:lnTo>
                    <a:lnTo>
                      <a:pt x="63" y="53"/>
                    </a:lnTo>
                    <a:lnTo>
                      <a:pt x="48" y="68"/>
                    </a:lnTo>
                    <a:lnTo>
                      <a:pt x="35" y="83"/>
                    </a:lnTo>
                    <a:lnTo>
                      <a:pt x="25" y="98"/>
                    </a:lnTo>
                    <a:lnTo>
                      <a:pt x="15" y="116"/>
                    </a:lnTo>
                    <a:lnTo>
                      <a:pt x="7" y="134"/>
                    </a:lnTo>
                    <a:lnTo>
                      <a:pt x="2" y="151"/>
                    </a:lnTo>
                    <a:lnTo>
                      <a:pt x="0" y="172"/>
                    </a:lnTo>
                    <a:lnTo>
                      <a:pt x="0" y="192"/>
                    </a:lnTo>
                    <a:lnTo>
                      <a:pt x="0" y="209"/>
                    </a:lnTo>
                    <a:lnTo>
                      <a:pt x="2" y="227"/>
                    </a:lnTo>
                    <a:lnTo>
                      <a:pt x="7" y="242"/>
                    </a:lnTo>
                    <a:lnTo>
                      <a:pt x="13" y="255"/>
                    </a:lnTo>
                    <a:lnTo>
                      <a:pt x="18" y="270"/>
                    </a:lnTo>
                    <a:lnTo>
                      <a:pt x="25" y="283"/>
                    </a:lnTo>
                    <a:lnTo>
                      <a:pt x="43" y="305"/>
                    </a:lnTo>
                    <a:lnTo>
                      <a:pt x="63" y="328"/>
                    </a:lnTo>
                    <a:lnTo>
                      <a:pt x="86" y="353"/>
                    </a:lnTo>
                    <a:lnTo>
                      <a:pt x="106" y="379"/>
                    </a:lnTo>
                    <a:lnTo>
                      <a:pt x="119" y="391"/>
                    </a:lnTo>
                    <a:lnTo>
                      <a:pt x="129" y="406"/>
                    </a:lnTo>
                    <a:lnTo>
                      <a:pt x="139" y="427"/>
                    </a:lnTo>
                    <a:lnTo>
                      <a:pt x="149" y="444"/>
                    </a:lnTo>
                    <a:lnTo>
                      <a:pt x="170" y="487"/>
                    </a:lnTo>
                    <a:lnTo>
                      <a:pt x="185" y="527"/>
                    </a:lnTo>
                    <a:lnTo>
                      <a:pt x="195" y="548"/>
                    </a:lnTo>
                    <a:lnTo>
                      <a:pt x="203" y="565"/>
                    </a:lnTo>
                    <a:lnTo>
                      <a:pt x="213" y="583"/>
                    </a:lnTo>
                    <a:lnTo>
                      <a:pt x="226" y="601"/>
                    </a:lnTo>
                    <a:lnTo>
                      <a:pt x="236" y="613"/>
                    </a:lnTo>
                    <a:lnTo>
                      <a:pt x="248" y="626"/>
                    </a:lnTo>
                    <a:lnTo>
                      <a:pt x="264" y="636"/>
                    </a:lnTo>
                    <a:lnTo>
                      <a:pt x="274" y="641"/>
                    </a:lnTo>
                    <a:lnTo>
                      <a:pt x="281" y="644"/>
                    </a:lnTo>
                    <a:lnTo>
                      <a:pt x="299" y="649"/>
                    </a:lnTo>
                    <a:lnTo>
                      <a:pt x="322" y="651"/>
                    </a:lnTo>
                    <a:lnTo>
                      <a:pt x="335" y="651"/>
                    </a:lnTo>
                    <a:lnTo>
                      <a:pt x="345" y="649"/>
                    </a:lnTo>
                    <a:lnTo>
                      <a:pt x="355" y="646"/>
                    </a:lnTo>
                    <a:lnTo>
                      <a:pt x="365" y="644"/>
                    </a:lnTo>
                    <a:lnTo>
                      <a:pt x="375" y="639"/>
                    </a:lnTo>
                    <a:lnTo>
                      <a:pt x="383" y="636"/>
                    </a:lnTo>
                    <a:lnTo>
                      <a:pt x="393" y="628"/>
                    </a:lnTo>
                    <a:lnTo>
                      <a:pt x="400" y="623"/>
                    </a:lnTo>
                    <a:lnTo>
                      <a:pt x="408" y="616"/>
                    </a:lnTo>
                    <a:lnTo>
                      <a:pt x="413" y="608"/>
                    </a:lnTo>
                    <a:lnTo>
                      <a:pt x="426" y="593"/>
                    </a:lnTo>
                    <a:lnTo>
                      <a:pt x="436" y="573"/>
                    </a:lnTo>
                    <a:lnTo>
                      <a:pt x="446" y="553"/>
                    </a:lnTo>
                    <a:lnTo>
                      <a:pt x="454" y="533"/>
                    </a:lnTo>
                    <a:lnTo>
                      <a:pt x="456" y="520"/>
                    </a:lnTo>
                    <a:lnTo>
                      <a:pt x="459" y="507"/>
                    </a:lnTo>
                    <a:lnTo>
                      <a:pt x="464" y="485"/>
                    </a:lnTo>
                    <a:lnTo>
                      <a:pt x="466" y="459"/>
                    </a:lnTo>
                    <a:lnTo>
                      <a:pt x="471" y="409"/>
                    </a:lnTo>
                    <a:lnTo>
                      <a:pt x="471" y="358"/>
                    </a:lnTo>
                    <a:lnTo>
                      <a:pt x="471" y="328"/>
                    </a:lnTo>
                    <a:lnTo>
                      <a:pt x="469" y="298"/>
                    </a:lnTo>
                    <a:lnTo>
                      <a:pt x="466" y="283"/>
                    </a:lnTo>
                    <a:lnTo>
                      <a:pt x="461" y="267"/>
                    </a:lnTo>
                    <a:lnTo>
                      <a:pt x="454" y="237"/>
                    </a:lnTo>
                    <a:lnTo>
                      <a:pt x="444" y="209"/>
                    </a:lnTo>
                    <a:lnTo>
                      <a:pt x="433" y="184"/>
                    </a:lnTo>
                    <a:lnTo>
                      <a:pt x="418" y="159"/>
                    </a:lnTo>
                    <a:lnTo>
                      <a:pt x="403" y="134"/>
                    </a:lnTo>
                    <a:lnTo>
                      <a:pt x="385" y="111"/>
                    </a:lnTo>
                    <a:lnTo>
                      <a:pt x="375" y="101"/>
                    </a:lnTo>
                    <a:lnTo>
                      <a:pt x="365" y="91"/>
                    </a:lnTo>
                    <a:lnTo>
                      <a:pt x="342" y="71"/>
                    </a:lnTo>
                    <a:lnTo>
                      <a:pt x="319" y="53"/>
                    </a:lnTo>
                    <a:lnTo>
                      <a:pt x="294" y="38"/>
                    </a:lnTo>
                    <a:lnTo>
                      <a:pt x="269" y="23"/>
                    </a:lnTo>
                    <a:lnTo>
                      <a:pt x="241" y="10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CA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5" name="Freeform 165"/>
              <p:cNvSpPr>
                <a:spLocks/>
              </p:cNvSpPr>
              <p:nvPr/>
            </p:nvSpPr>
            <p:spPr bwMode="auto">
              <a:xfrm>
                <a:off x="9530" y="3323"/>
                <a:ext cx="15" cy="20"/>
              </a:xfrm>
              <a:custGeom>
                <a:avLst/>
                <a:gdLst>
                  <a:gd name="T0" fmla="*/ 7 w 15"/>
                  <a:gd name="T1" fmla="*/ 20 h 20"/>
                  <a:gd name="T2" fmla="*/ 0 w 15"/>
                  <a:gd name="T3" fmla="*/ 20 h 20"/>
                  <a:gd name="T4" fmla="*/ 7 w 15"/>
                  <a:gd name="T5" fmla="*/ 0 h 20"/>
                  <a:gd name="T6" fmla="*/ 15 w 15"/>
                  <a:gd name="T7" fmla="*/ 20 h 20"/>
                  <a:gd name="T8" fmla="*/ 7 w 15"/>
                  <a:gd name="T9" fmla="*/ 20 h 20"/>
                  <a:gd name="T10" fmla="*/ 7 w 15"/>
                  <a:gd name="T11" fmla="*/ 0 h 20"/>
                  <a:gd name="T12" fmla="*/ 15 w 15"/>
                  <a:gd name="T13" fmla="*/ 0 h 20"/>
                  <a:gd name="T14" fmla="*/ 7 w 15"/>
                  <a:gd name="T15" fmla="*/ 20 h 20"/>
                  <a:gd name="T16" fmla="*/ 0 w 15"/>
                  <a:gd name="T17" fmla="*/ 0 h 20"/>
                  <a:gd name="T18" fmla="*/ 7 w 15"/>
                  <a:gd name="T19" fmla="*/ 0 h 20"/>
                  <a:gd name="T20" fmla="*/ 7 w 15"/>
                  <a:gd name="T21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" h="20">
                    <a:moveTo>
                      <a:pt x="7" y="20"/>
                    </a:moveTo>
                    <a:lnTo>
                      <a:pt x="0" y="20"/>
                    </a:lnTo>
                    <a:lnTo>
                      <a:pt x="7" y="0"/>
                    </a:lnTo>
                    <a:lnTo>
                      <a:pt x="15" y="20"/>
                    </a:lnTo>
                    <a:lnTo>
                      <a:pt x="7" y="20"/>
                    </a:lnTo>
                    <a:lnTo>
                      <a:pt x="7" y="0"/>
                    </a:lnTo>
                    <a:lnTo>
                      <a:pt x="15" y="0"/>
                    </a:lnTo>
                    <a:lnTo>
                      <a:pt x="7" y="20"/>
                    </a:lnTo>
                    <a:lnTo>
                      <a:pt x="0" y="0"/>
                    </a:lnTo>
                    <a:lnTo>
                      <a:pt x="7" y="0"/>
                    </a:lnTo>
                    <a:lnTo>
                      <a:pt x="7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6" name="Freeform 166"/>
              <p:cNvSpPr>
                <a:spLocks/>
              </p:cNvSpPr>
              <p:nvPr/>
            </p:nvSpPr>
            <p:spPr bwMode="auto">
              <a:xfrm>
                <a:off x="9314" y="3325"/>
                <a:ext cx="226" cy="200"/>
              </a:xfrm>
              <a:custGeom>
                <a:avLst/>
                <a:gdLst>
                  <a:gd name="T0" fmla="*/ 226 w 226"/>
                  <a:gd name="T1" fmla="*/ 18 h 200"/>
                  <a:gd name="T2" fmla="*/ 183 w 226"/>
                  <a:gd name="T3" fmla="*/ 20 h 200"/>
                  <a:gd name="T4" fmla="*/ 147 w 226"/>
                  <a:gd name="T5" fmla="*/ 31 h 200"/>
                  <a:gd name="T6" fmla="*/ 112 w 226"/>
                  <a:gd name="T7" fmla="*/ 46 h 200"/>
                  <a:gd name="T8" fmla="*/ 79 w 226"/>
                  <a:gd name="T9" fmla="*/ 68 h 200"/>
                  <a:gd name="T10" fmla="*/ 56 w 226"/>
                  <a:gd name="T11" fmla="*/ 96 h 200"/>
                  <a:gd name="T12" fmla="*/ 36 w 226"/>
                  <a:gd name="T13" fmla="*/ 129 h 200"/>
                  <a:gd name="T14" fmla="*/ 26 w 226"/>
                  <a:gd name="T15" fmla="*/ 159 h 200"/>
                  <a:gd name="T16" fmla="*/ 20 w 226"/>
                  <a:gd name="T17" fmla="*/ 200 h 200"/>
                  <a:gd name="T18" fmla="*/ 0 w 226"/>
                  <a:gd name="T19" fmla="*/ 200 h 200"/>
                  <a:gd name="T20" fmla="*/ 5 w 226"/>
                  <a:gd name="T21" fmla="*/ 157 h 200"/>
                  <a:gd name="T22" fmla="*/ 18 w 226"/>
                  <a:gd name="T23" fmla="*/ 119 h 200"/>
                  <a:gd name="T24" fmla="*/ 41 w 226"/>
                  <a:gd name="T25" fmla="*/ 84 h 200"/>
                  <a:gd name="T26" fmla="*/ 66 w 226"/>
                  <a:gd name="T27" fmla="*/ 53 h 200"/>
                  <a:gd name="T28" fmla="*/ 99 w 226"/>
                  <a:gd name="T29" fmla="*/ 31 h 200"/>
                  <a:gd name="T30" fmla="*/ 137 w 226"/>
                  <a:gd name="T31" fmla="*/ 13 h 200"/>
                  <a:gd name="T32" fmla="*/ 178 w 226"/>
                  <a:gd name="T33" fmla="*/ 3 h 200"/>
                  <a:gd name="T34" fmla="*/ 221 w 226"/>
                  <a:gd name="T35" fmla="*/ 0 h 200"/>
                  <a:gd name="T36" fmla="*/ 226 w 226"/>
                  <a:gd name="T37" fmla="*/ 1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26" h="200">
                    <a:moveTo>
                      <a:pt x="226" y="18"/>
                    </a:moveTo>
                    <a:lnTo>
                      <a:pt x="183" y="20"/>
                    </a:lnTo>
                    <a:lnTo>
                      <a:pt x="147" y="31"/>
                    </a:lnTo>
                    <a:lnTo>
                      <a:pt x="112" y="46"/>
                    </a:lnTo>
                    <a:lnTo>
                      <a:pt x="79" y="68"/>
                    </a:lnTo>
                    <a:lnTo>
                      <a:pt x="56" y="96"/>
                    </a:lnTo>
                    <a:lnTo>
                      <a:pt x="36" y="129"/>
                    </a:lnTo>
                    <a:lnTo>
                      <a:pt x="26" y="159"/>
                    </a:lnTo>
                    <a:lnTo>
                      <a:pt x="20" y="200"/>
                    </a:lnTo>
                    <a:lnTo>
                      <a:pt x="0" y="200"/>
                    </a:lnTo>
                    <a:lnTo>
                      <a:pt x="5" y="157"/>
                    </a:lnTo>
                    <a:lnTo>
                      <a:pt x="18" y="119"/>
                    </a:lnTo>
                    <a:lnTo>
                      <a:pt x="41" y="84"/>
                    </a:lnTo>
                    <a:lnTo>
                      <a:pt x="66" y="53"/>
                    </a:lnTo>
                    <a:lnTo>
                      <a:pt x="99" y="31"/>
                    </a:lnTo>
                    <a:lnTo>
                      <a:pt x="137" y="13"/>
                    </a:lnTo>
                    <a:lnTo>
                      <a:pt x="178" y="3"/>
                    </a:lnTo>
                    <a:lnTo>
                      <a:pt x="221" y="0"/>
                    </a:lnTo>
                    <a:lnTo>
                      <a:pt x="22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7" name="Freeform 167"/>
              <p:cNvSpPr>
                <a:spLocks/>
              </p:cNvSpPr>
              <p:nvPr/>
            </p:nvSpPr>
            <p:spPr bwMode="auto">
              <a:xfrm>
                <a:off x="9535" y="3323"/>
                <a:ext cx="5" cy="20"/>
              </a:xfrm>
              <a:custGeom>
                <a:avLst/>
                <a:gdLst>
                  <a:gd name="T0" fmla="*/ 2 w 5"/>
                  <a:gd name="T1" fmla="*/ 0 h 20"/>
                  <a:gd name="T2" fmla="*/ 0 w 5"/>
                  <a:gd name="T3" fmla="*/ 2 h 20"/>
                  <a:gd name="T4" fmla="*/ 5 w 5"/>
                  <a:gd name="T5" fmla="*/ 20 h 20"/>
                  <a:gd name="T6" fmla="*/ 2 w 5"/>
                  <a:gd name="T7" fmla="*/ 20 h 20"/>
                  <a:gd name="T8" fmla="*/ 2 w 5"/>
                  <a:gd name="T9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2" y="0"/>
                    </a:moveTo>
                    <a:lnTo>
                      <a:pt x="0" y="2"/>
                    </a:lnTo>
                    <a:lnTo>
                      <a:pt x="5" y="20"/>
                    </a:lnTo>
                    <a:lnTo>
                      <a:pt x="2" y="2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8" name="Freeform 168"/>
              <p:cNvSpPr>
                <a:spLocks/>
              </p:cNvSpPr>
              <p:nvPr/>
            </p:nvSpPr>
            <p:spPr bwMode="auto">
              <a:xfrm>
                <a:off x="9314" y="3525"/>
                <a:ext cx="147" cy="222"/>
              </a:xfrm>
              <a:custGeom>
                <a:avLst/>
                <a:gdLst>
                  <a:gd name="T0" fmla="*/ 20 w 147"/>
                  <a:gd name="T1" fmla="*/ 0 h 222"/>
                  <a:gd name="T2" fmla="*/ 26 w 147"/>
                  <a:gd name="T3" fmla="*/ 33 h 222"/>
                  <a:gd name="T4" fmla="*/ 33 w 147"/>
                  <a:gd name="T5" fmla="*/ 58 h 222"/>
                  <a:gd name="T6" fmla="*/ 46 w 147"/>
                  <a:gd name="T7" fmla="*/ 86 h 222"/>
                  <a:gd name="T8" fmla="*/ 64 w 147"/>
                  <a:gd name="T9" fmla="*/ 108 h 222"/>
                  <a:gd name="T10" fmla="*/ 107 w 147"/>
                  <a:gd name="T11" fmla="*/ 156 h 222"/>
                  <a:gd name="T12" fmla="*/ 147 w 147"/>
                  <a:gd name="T13" fmla="*/ 209 h 222"/>
                  <a:gd name="T14" fmla="*/ 132 w 147"/>
                  <a:gd name="T15" fmla="*/ 222 h 222"/>
                  <a:gd name="T16" fmla="*/ 91 w 147"/>
                  <a:gd name="T17" fmla="*/ 169 h 222"/>
                  <a:gd name="T18" fmla="*/ 48 w 147"/>
                  <a:gd name="T19" fmla="*/ 121 h 222"/>
                  <a:gd name="T20" fmla="*/ 28 w 147"/>
                  <a:gd name="T21" fmla="*/ 96 h 222"/>
                  <a:gd name="T22" fmla="*/ 15 w 147"/>
                  <a:gd name="T23" fmla="*/ 68 h 222"/>
                  <a:gd name="T24" fmla="*/ 5 w 147"/>
                  <a:gd name="T25" fmla="*/ 38 h 222"/>
                  <a:gd name="T26" fmla="*/ 0 w 147"/>
                  <a:gd name="T27" fmla="*/ 2 h 222"/>
                  <a:gd name="T28" fmla="*/ 20 w 147"/>
                  <a:gd name="T29" fmla="*/ 0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7" h="222">
                    <a:moveTo>
                      <a:pt x="20" y="0"/>
                    </a:moveTo>
                    <a:lnTo>
                      <a:pt x="26" y="33"/>
                    </a:lnTo>
                    <a:lnTo>
                      <a:pt x="33" y="58"/>
                    </a:lnTo>
                    <a:lnTo>
                      <a:pt x="46" y="86"/>
                    </a:lnTo>
                    <a:lnTo>
                      <a:pt x="64" y="108"/>
                    </a:lnTo>
                    <a:lnTo>
                      <a:pt x="107" y="156"/>
                    </a:lnTo>
                    <a:lnTo>
                      <a:pt x="147" y="209"/>
                    </a:lnTo>
                    <a:lnTo>
                      <a:pt x="132" y="222"/>
                    </a:lnTo>
                    <a:lnTo>
                      <a:pt x="91" y="169"/>
                    </a:lnTo>
                    <a:lnTo>
                      <a:pt x="48" y="121"/>
                    </a:lnTo>
                    <a:lnTo>
                      <a:pt x="28" y="96"/>
                    </a:lnTo>
                    <a:lnTo>
                      <a:pt x="15" y="68"/>
                    </a:lnTo>
                    <a:lnTo>
                      <a:pt x="5" y="38"/>
                    </a:lnTo>
                    <a:lnTo>
                      <a:pt x="0" y="2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49" name="Freeform 169"/>
              <p:cNvSpPr>
                <a:spLocks/>
              </p:cNvSpPr>
              <p:nvPr/>
            </p:nvSpPr>
            <p:spPr bwMode="auto">
              <a:xfrm>
                <a:off x="9314" y="3525"/>
                <a:ext cx="20" cy="2"/>
              </a:xfrm>
              <a:custGeom>
                <a:avLst/>
                <a:gdLst>
                  <a:gd name="T0" fmla="*/ 0 w 20"/>
                  <a:gd name="T1" fmla="*/ 0 h 2"/>
                  <a:gd name="T2" fmla="*/ 0 w 20"/>
                  <a:gd name="T3" fmla="*/ 2 h 2"/>
                  <a:gd name="T4" fmla="*/ 20 w 20"/>
                  <a:gd name="T5" fmla="*/ 0 h 2"/>
                  <a:gd name="T6" fmla="*/ 0 w 20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">
                    <a:moveTo>
                      <a:pt x="0" y="0"/>
                    </a:moveTo>
                    <a:lnTo>
                      <a:pt x="0" y="2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0" name="Freeform 170"/>
              <p:cNvSpPr>
                <a:spLocks/>
              </p:cNvSpPr>
              <p:nvPr/>
            </p:nvSpPr>
            <p:spPr bwMode="auto">
              <a:xfrm>
                <a:off x="9443" y="3734"/>
                <a:ext cx="206" cy="260"/>
              </a:xfrm>
              <a:custGeom>
                <a:avLst/>
                <a:gdLst>
                  <a:gd name="T0" fmla="*/ 18 w 206"/>
                  <a:gd name="T1" fmla="*/ 0 h 260"/>
                  <a:gd name="T2" fmla="*/ 59 w 206"/>
                  <a:gd name="T3" fmla="*/ 81 h 260"/>
                  <a:gd name="T4" fmla="*/ 94 w 206"/>
                  <a:gd name="T5" fmla="*/ 159 h 260"/>
                  <a:gd name="T6" fmla="*/ 115 w 206"/>
                  <a:gd name="T7" fmla="*/ 192 h 260"/>
                  <a:gd name="T8" fmla="*/ 137 w 206"/>
                  <a:gd name="T9" fmla="*/ 217 h 260"/>
                  <a:gd name="T10" fmla="*/ 168 w 206"/>
                  <a:gd name="T11" fmla="*/ 233 h 260"/>
                  <a:gd name="T12" fmla="*/ 206 w 206"/>
                  <a:gd name="T13" fmla="*/ 240 h 260"/>
                  <a:gd name="T14" fmla="*/ 203 w 206"/>
                  <a:gd name="T15" fmla="*/ 260 h 260"/>
                  <a:gd name="T16" fmla="*/ 163 w 206"/>
                  <a:gd name="T17" fmla="*/ 253 h 260"/>
                  <a:gd name="T18" fmla="*/ 125 w 206"/>
                  <a:gd name="T19" fmla="*/ 233 h 260"/>
                  <a:gd name="T20" fmla="*/ 99 w 206"/>
                  <a:gd name="T21" fmla="*/ 205 h 260"/>
                  <a:gd name="T22" fmla="*/ 77 w 206"/>
                  <a:gd name="T23" fmla="*/ 169 h 260"/>
                  <a:gd name="T24" fmla="*/ 41 w 206"/>
                  <a:gd name="T25" fmla="*/ 91 h 260"/>
                  <a:gd name="T26" fmla="*/ 0 w 206"/>
                  <a:gd name="T27" fmla="*/ 10 h 260"/>
                  <a:gd name="T28" fmla="*/ 18 w 206"/>
                  <a:gd name="T29" fmla="*/ 0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06" h="260">
                    <a:moveTo>
                      <a:pt x="18" y="0"/>
                    </a:moveTo>
                    <a:lnTo>
                      <a:pt x="59" y="81"/>
                    </a:lnTo>
                    <a:lnTo>
                      <a:pt x="94" y="159"/>
                    </a:lnTo>
                    <a:lnTo>
                      <a:pt x="115" y="192"/>
                    </a:lnTo>
                    <a:lnTo>
                      <a:pt x="137" y="217"/>
                    </a:lnTo>
                    <a:lnTo>
                      <a:pt x="168" y="233"/>
                    </a:lnTo>
                    <a:lnTo>
                      <a:pt x="206" y="240"/>
                    </a:lnTo>
                    <a:lnTo>
                      <a:pt x="203" y="260"/>
                    </a:lnTo>
                    <a:lnTo>
                      <a:pt x="163" y="253"/>
                    </a:lnTo>
                    <a:lnTo>
                      <a:pt x="125" y="233"/>
                    </a:lnTo>
                    <a:lnTo>
                      <a:pt x="99" y="205"/>
                    </a:lnTo>
                    <a:lnTo>
                      <a:pt x="77" y="169"/>
                    </a:lnTo>
                    <a:lnTo>
                      <a:pt x="41" y="91"/>
                    </a:lnTo>
                    <a:lnTo>
                      <a:pt x="0" y="1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1" name="Freeform 171"/>
              <p:cNvSpPr>
                <a:spLocks/>
              </p:cNvSpPr>
              <p:nvPr/>
            </p:nvSpPr>
            <p:spPr bwMode="auto">
              <a:xfrm>
                <a:off x="9443" y="3734"/>
                <a:ext cx="18" cy="13"/>
              </a:xfrm>
              <a:custGeom>
                <a:avLst/>
                <a:gdLst>
                  <a:gd name="T0" fmla="*/ 18 w 18"/>
                  <a:gd name="T1" fmla="*/ 0 h 13"/>
                  <a:gd name="T2" fmla="*/ 0 w 18"/>
                  <a:gd name="T3" fmla="*/ 10 h 13"/>
                  <a:gd name="T4" fmla="*/ 3 w 18"/>
                  <a:gd name="T5" fmla="*/ 13 h 13"/>
                  <a:gd name="T6" fmla="*/ 18 w 18"/>
                  <a:gd name="T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8" h="13">
                    <a:moveTo>
                      <a:pt x="18" y="0"/>
                    </a:moveTo>
                    <a:lnTo>
                      <a:pt x="0" y="10"/>
                    </a:lnTo>
                    <a:lnTo>
                      <a:pt x="3" y="13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2" name="Freeform 172"/>
              <p:cNvSpPr>
                <a:spLocks/>
              </p:cNvSpPr>
              <p:nvPr/>
            </p:nvSpPr>
            <p:spPr bwMode="auto">
              <a:xfrm>
                <a:off x="9649" y="3691"/>
                <a:ext cx="157" cy="303"/>
              </a:xfrm>
              <a:custGeom>
                <a:avLst/>
                <a:gdLst>
                  <a:gd name="T0" fmla="*/ 0 w 157"/>
                  <a:gd name="T1" fmla="*/ 283 h 303"/>
                  <a:gd name="T2" fmla="*/ 40 w 157"/>
                  <a:gd name="T3" fmla="*/ 276 h 303"/>
                  <a:gd name="T4" fmla="*/ 71 w 157"/>
                  <a:gd name="T5" fmla="*/ 258 h 303"/>
                  <a:gd name="T6" fmla="*/ 84 w 157"/>
                  <a:gd name="T7" fmla="*/ 245 h 303"/>
                  <a:gd name="T8" fmla="*/ 96 w 157"/>
                  <a:gd name="T9" fmla="*/ 230 h 303"/>
                  <a:gd name="T10" fmla="*/ 114 w 157"/>
                  <a:gd name="T11" fmla="*/ 190 h 303"/>
                  <a:gd name="T12" fmla="*/ 127 w 157"/>
                  <a:gd name="T13" fmla="*/ 147 h 303"/>
                  <a:gd name="T14" fmla="*/ 134 w 157"/>
                  <a:gd name="T15" fmla="*/ 99 h 303"/>
                  <a:gd name="T16" fmla="*/ 139 w 157"/>
                  <a:gd name="T17" fmla="*/ 51 h 303"/>
                  <a:gd name="T18" fmla="*/ 139 w 157"/>
                  <a:gd name="T19" fmla="*/ 0 h 303"/>
                  <a:gd name="T20" fmla="*/ 157 w 157"/>
                  <a:gd name="T21" fmla="*/ 0 h 303"/>
                  <a:gd name="T22" fmla="*/ 157 w 157"/>
                  <a:gd name="T23" fmla="*/ 51 h 303"/>
                  <a:gd name="T24" fmla="*/ 152 w 157"/>
                  <a:gd name="T25" fmla="*/ 104 h 303"/>
                  <a:gd name="T26" fmla="*/ 144 w 157"/>
                  <a:gd name="T27" fmla="*/ 154 h 303"/>
                  <a:gd name="T28" fmla="*/ 132 w 157"/>
                  <a:gd name="T29" fmla="*/ 200 h 303"/>
                  <a:gd name="T30" fmla="*/ 111 w 157"/>
                  <a:gd name="T31" fmla="*/ 243 h 303"/>
                  <a:gd name="T32" fmla="*/ 99 w 157"/>
                  <a:gd name="T33" fmla="*/ 258 h 303"/>
                  <a:gd name="T34" fmla="*/ 84 w 157"/>
                  <a:gd name="T35" fmla="*/ 273 h 303"/>
                  <a:gd name="T36" fmla="*/ 45 w 157"/>
                  <a:gd name="T37" fmla="*/ 296 h 303"/>
                  <a:gd name="T38" fmla="*/ 2 w 157"/>
                  <a:gd name="T39" fmla="*/ 303 h 303"/>
                  <a:gd name="T40" fmla="*/ 0 w 157"/>
                  <a:gd name="T41" fmla="*/ 283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57" h="303">
                    <a:moveTo>
                      <a:pt x="0" y="283"/>
                    </a:moveTo>
                    <a:lnTo>
                      <a:pt x="40" y="276"/>
                    </a:lnTo>
                    <a:lnTo>
                      <a:pt x="71" y="258"/>
                    </a:lnTo>
                    <a:lnTo>
                      <a:pt x="84" y="245"/>
                    </a:lnTo>
                    <a:lnTo>
                      <a:pt x="96" y="230"/>
                    </a:lnTo>
                    <a:lnTo>
                      <a:pt x="114" y="190"/>
                    </a:lnTo>
                    <a:lnTo>
                      <a:pt x="127" y="147"/>
                    </a:lnTo>
                    <a:lnTo>
                      <a:pt x="134" y="99"/>
                    </a:lnTo>
                    <a:lnTo>
                      <a:pt x="139" y="51"/>
                    </a:lnTo>
                    <a:lnTo>
                      <a:pt x="139" y="0"/>
                    </a:lnTo>
                    <a:lnTo>
                      <a:pt x="157" y="0"/>
                    </a:lnTo>
                    <a:lnTo>
                      <a:pt x="157" y="51"/>
                    </a:lnTo>
                    <a:lnTo>
                      <a:pt x="152" y="104"/>
                    </a:lnTo>
                    <a:lnTo>
                      <a:pt x="144" y="154"/>
                    </a:lnTo>
                    <a:lnTo>
                      <a:pt x="132" y="200"/>
                    </a:lnTo>
                    <a:lnTo>
                      <a:pt x="111" y="243"/>
                    </a:lnTo>
                    <a:lnTo>
                      <a:pt x="99" y="258"/>
                    </a:lnTo>
                    <a:lnTo>
                      <a:pt x="84" y="273"/>
                    </a:lnTo>
                    <a:lnTo>
                      <a:pt x="45" y="296"/>
                    </a:lnTo>
                    <a:lnTo>
                      <a:pt x="2" y="303"/>
                    </a:lnTo>
                    <a:lnTo>
                      <a:pt x="0" y="28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3" name="Freeform 173"/>
              <p:cNvSpPr>
                <a:spLocks/>
              </p:cNvSpPr>
              <p:nvPr/>
            </p:nvSpPr>
            <p:spPr bwMode="auto">
              <a:xfrm>
                <a:off x="9646" y="3974"/>
                <a:ext cx="5" cy="20"/>
              </a:xfrm>
              <a:custGeom>
                <a:avLst/>
                <a:gdLst>
                  <a:gd name="T0" fmla="*/ 0 w 5"/>
                  <a:gd name="T1" fmla="*/ 20 h 20"/>
                  <a:gd name="T2" fmla="*/ 3 w 5"/>
                  <a:gd name="T3" fmla="*/ 20 h 20"/>
                  <a:gd name="T4" fmla="*/ 5 w 5"/>
                  <a:gd name="T5" fmla="*/ 20 h 20"/>
                  <a:gd name="T6" fmla="*/ 3 w 5"/>
                  <a:gd name="T7" fmla="*/ 0 h 20"/>
                  <a:gd name="T8" fmla="*/ 0 w 5"/>
                  <a:gd name="T9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0">
                    <a:moveTo>
                      <a:pt x="0" y="20"/>
                    </a:moveTo>
                    <a:lnTo>
                      <a:pt x="3" y="20"/>
                    </a:lnTo>
                    <a:lnTo>
                      <a:pt x="5" y="20"/>
                    </a:lnTo>
                    <a:lnTo>
                      <a:pt x="3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4" name="Freeform 174"/>
              <p:cNvSpPr>
                <a:spLocks/>
              </p:cNvSpPr>
              <p:nvPr/>
            </p:nvSpPr>
            <p:spPr bwMode="auto">
              <a:xfrm>
                <a:off x="9532" y="3325"/>
                <a:ext cx="274" cy="366"/>
              </a:xfrm>
              <a:custGeom>
                <a:avLst/>
                <a:gdLst>
                  <a:gd name="T0" fmla="*/ 256 w 274"/>
                  <a:gd name="T1" fmla="*/ 366 h 366"/>
                  <a:gd name="T2" fmla="*/ 251 w 274"/>
                  <a:gd name="T3" fmla="*/ 306 h 366"/>
                  <a:gd name="T4" fmla="*/ 239 w 274"/>
                  <a:gd name="T5" fmla="*/ 250 h 366"/>
                  <a:gd name="T6" fmla="*/ 216 w 274"/>
                  <a:gd name="T7" fmla="*/ 197 h 366"/>
                  <a:gd name="T8" fmla="*/ 190 w 274"/>
                  <a:gd name="T9" fmla="*/ 149 h 366"/>
                  <a:gd name="T10" fmla="*/ 173 w 274"/>
                  <a:gd name="T11" fmla="*/ 127 h 366"/>
                  <a:gd name="T12" fmla="*/ 152 w 274"/>
                  <a:gd name="T13" fmla="*/ 106 h 366"/>
                  <a:gd name="T14" fmla="*/ 107 w 274"/>
                  <a:gd name="T15" fmla="*/ 68 h 366"/>
                  <a:gd name="T16" fmla="*/ 84 w 274"/>
                  <a:gd name="T17" fmla="*/ 53 h 366"/>
                  <a:gd name="T18" fmla="*/ 59 w 274"/>
                  <a:gd name="T19" fmla="*/ 41 h 366"/>
                  <a:gd name="T20" fmla="*/ 28 w 274"/>
                  <a:gd name="T21" fmla="*/ 28 h 366"/>
                  <a:gd name="T22" fmla="*/ 0 w 274"/>
                  <a:gd name="T23" fmla="*/ 18 h 366"/>
                  <a:gd name="T24" fmla="*/ 8 w 274"/>
                  <a:gd name="T25" fmla="*/ 0 h 366"/>
                  <a:gd name="T26" fmla="*/ 36 w 274"/>
                  <a:gd name="T27" fmla="*/ 10 h 366"/>
                  <a:gd name="T28" fmla="*/ 69 w 274"/>
                  <a:gd name="T29" fmla="*/ 23 h 366"/>
                  <a:gd name="T30" fmla="*/ 94 w 274"/>
                  <a:gd name="T31" fmla="*/ 38 h 366"/>
                  <a:gd name="T32" fmla="*/ 119 w 274"/>
                  <a:gd name="T33" fmla="*/ 53 h 366"/>
                  <a:gd name="T34" fmla="*/ 165 w 274"/>
                  <a:gd name="T35" fmla="*/ 91 h 366"/>
                  <a:gd name="T36" fmla="*/ 185 w 274"/>
                  <a:gd name="T37" fmla="*/ 111 h 366"/>
                  <a:gd name="T38" fmla="*/ 206 w 274"/>
                  <a:gd name="T39" fmla="*/ 137 h 366"/>
                  <a:gd name="T40" fmla="*/ 233 w 274"/>
                  <a:gd name="T41" fmla="*/ 187 h 366"/>
                  <a:gd name="T42" fmla="*/ 256 w 274"/>
                  <a:gd name="T43" fmla="*/ 243 h 366"/>
                  <a:gd name="T44" fmla="*/ 269 w 274"/>
                  <a:gd name="T45" fmla="*/ 301 h 366"/>
                  <a:gd name="T46" fmla="*/ 274 w 274"/>
                  <a:gd name="T47" fmla="*/ 366 h 366"/>
                  <a:gd name="T48" fmla="*/ 256 w 274"/>
                  <a:gd name="T49" fmla="*/ 366 h 3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74" h="366">
                    <a:moveTo>
                      <a:pt x="256" y="366"/>
                    </a:moveTo>
                    <a:lnTo>
                      <a:pt x="251" y="306"/>
                    </a:lnTo>
                    <a:lnTo>
                      <a:pt x="239" y="250"/>
                    </a:lnTo>
                    <a:lnTo>
                      <a:pt x="216" y="197"/>
                    </a:lnTo>
                    <a:lnTo>
                      <a:pt x="190" y="149"/>
                    </a:lnTo>
                    <a:lnTo>
                      <a:pt x="173" y="127"/>
                    </a:lnTo>
                    <a:lnTo>
                      <a:pt x="152" y="106"/>
                    </a:lnTo>
                    <a:lnTo>
                      <a:pt x="107" y="68"/>
                    </a:lnTo>
                    <a:lnTo>
                      <a:pt x="84" y="53"/>
                    </a:lnTo>
                    <a:lnTo>
                      <a:pt x="59" y="41"/>
                    </a:lnTo>
                    <a:lnTo>
                      <a:pt x="28" y="28"/>
                    </a:lnTo>
                    <a:lnTo>
                      <a:pt x="0" y="18"/>
                    </a:lnTo>
                    <a:lnTo>
                      <a:pt x="8" y="0"/>
                    </a:lnTo>
                    <a:lnTo>
                      <a:pt x="36" y="10"/>
                    </a:lnTo>
                    <a:lnTo>
                      <a:pt x="69" y="23"/>
                    </a:lnTo>
                    <a:lnTo>
                      <a:pt x="94" y="38"/>
                    </a:lnTo>
                    <a:lnTo>
                      <a:pt x="119" y="53"/>
                    </a:lnTo>
                    <a:lnTo>
                      <a:pt x="165" y="91"/>
                    </a:lnTo>
                    <a:lnTo>
                      <a:pt x="185" y="111"/>
                    </a:lnTo>
                    <a:lnTo>
                      <a:pt x="206" y="137"/>
                    </a:lnTo>
                    <a:lnTo>
                      <a:pt x="233" y="187"/>
                    </a:lnTo>
                    <a:lnTo>
                      <a:pt x="256" y="243"/>
                    </a:lnTo>
                    <a:lnTo>
                      <a:pt x="269" y="301"/>
                    </a:lnTo>
                    <a:lnTo>
                      <a:pt x="274" y="366"/>
                    </a:lnTo>
                    <a:lnTo>
                      <a:pt x="256" y="3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5" name="Freeform 175"/>
              <p:cNvSpPr>
                <a:spLocks/>
              </p:cNvSpPr>
              <p:nvPr/>
            </p:nvSpPr>
            <p:spPr bwMode="auto">
              <a:xfrm>
                <a:off x="9788" y="3691"/>
                <a:ext cx="18" cy="1"/>
              </a:xfrm>
              <a:custGeom>
                <a:avLst/>
                <a:gdLst>
                  <a:gd name="T0" fmla="*/ 18 w 18"/>
                  <a:gd name="T1" fmla="*/ 0 w 18"/>
                  <a:gd name="T2" fmla="*/ 18 w 1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8">
                    <a:moveTo>
                      <a:pt x="18" y="0"/>
                    </a:moveTo>
                    <a:lnTo>
                      <a:pt x="0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6" name="Freeform 176"/>
              <p:cNvSpPr>
                <a:spLocks/>
              </p:cNvSpPr>
              <p:nvPr/>
            </p:nvSpPr>
            <p:spPr bwMode="auto">
              <a:xfrm>
                <a:off x="9532" y="3323"/>
                <a:ext cx="8" cy="20"/>
              </a:xfrm>
              <a:custGeom>
                <a:avLst/>
                <a:gdLst>
                  <a:gd name="T0" fmla="*/ 8 w 8"/>
                  <a:gd name="T1" fmla="*/ 2 h 20"/>
                  <a:gd name="T2" fmla="*/ 5 w 8"/>
                  <a:gd name="T3" fmla="*/ 0 h 20"/>
                  <a:gd name="T4" fmla="*/ 5 w 8"/>
                  <a:gd name="T5" fmla="*/ 20 h 20"/>
                  <a:gd name="T6" fmla="*/ 0 w 8"/>
                  <a:gd name="T7" fmla="*/ 20 h 20"/>
                  <a:gd name="T8" fmla="*/ 8 w 8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20">
                    <a:moveTo>
                      <a:pt x="8" y="2"/>
                    </a:moveTo>
                    <a:lnTo>
                      <a:pt x="5" y="0"/>
                    </a:lnTo>
                    <a:lnTo>
                      <a:pt x="5" y="20"/>
                    </a:lnTo>
                    <a:lnTo>
                      <a:pt x="0" y="20"/>
                    </a:lnTo>
                    <a:lnTo>
                      <a:pt x="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7" name="Freeform 177"/>
              <p:cNvSpPr>
                <a:spLocks/>
              </p:cNvSpPr>
              <p:nvPr/>
            </p:nvSpPr>
            <p:spPr bwMode="auto">
              <a:xfrm>
                <a:off x="9289" y="3558"/>
                <a:ext cx="393" cy="540"/>
              </a:xfrm>
              <a:custGeom>
                <a:avLst/>
                <a:gdLst>
                  <a:gd name="T0" fmla="*/ 276 w 393"/>
                  <a:gd name="T1" fmla="*/ 65 h 540"/>
                  <a:gd name="T2" fmla="*/ 248 w 393"/>
                  <a:gd name="T3" fmla="*/ 37 h 540"/>
                  <a:gd name="T4" fmla="*/ 218 w 393"/>
                  <a:gd name="T5" fmla="*/ 15 h 540"/>
                  <a:gd name="T6" fmla="*/ 193 w 393"/>
                  <a:gd name="T7" fmla="*/ 2 h 540"/>
                  <a:gd name="T8" fmla="*/ 175 w 393"/>
                  <a:gd name="T9" fmla="*/ 0 h 540"/>
                  <a:gd name="T10" fmla="*/ 147 w 393"/>
                  <a:gd name="T11" fmla="*/ 0 h 540"/>
                  <a:gd name="T12" fmla="*/ 116 w 393"/>
                  <a:gd name="T13" fmla="*/ 5 h 540"/>
                  <a:gd name="T14" fmla="*/ 86 w 393"/>
                  <a:gd name="T15" fmla="*/ 17 h 540"/>
                  <a:gd name="T16" fmla="*/ 61 w 393"/>
                  <a:gd name="T17" fmla="*/ 32 h 540"/>
                  <a:gd name="T18" fmla="*/ 38 w 393"/>
                  <a:gd name="T19" fmla="*/ 53 h 540"/>
                  <a:gd name="T20" fmla="*/ 20 w 393"/>
                  <a:gd name="T21" fmla="*/ 75 h 540"/>
                  <a:gd name="T22" fmla="*/ 7 w 393"/>
                  <a:gd name="T23" fmla="*/ 103 h 540"/>
                  <a:gd name="T24" fmla="*/ 0 w 393"/>
                  <a:gd name="T25" fmla="*/ 133 h 540"/>
                  <a:gd name="T26" fmla="*/ 0 w 393"/>
                  <a:gd name="T27" fmla="*/ 156 h 540"/>
                  <a:gd name="T28" fmla="*/ 7 w 393"/>
                  <a:gd name="T29" fmla="*/ 174 h 540"/>
                  <a:gd name="T30" fmla="*/ 23 w 393"/>
                  <a:gd name="T31" fmla="*/ 196 h 540"/>
                  <a:gd name="T32" fmla="*/ 40 w 393"/>
                  <a:gd name="T33" fmla="*/ 217 h 540"/>
                  <a:gd name="T34" fmla="*/ 45 w 393"/>
                  <a:gd name="T35" fmla="*/ 229 h 540"/>
                  <a:gd name="T36" fmla="*/ 45 w 393"/>
                  <a:gd name="T37" fmla="*/ 270 h 540"/>
                  <a:gd name="T38" fmla="*/ 38 w 393"/>
                  <a:gd name="T39" fmla="*/ 318 h 540"/>
                  <a:gd name="T40" fmla="*/ 25 w 393"/>
                  <a:gd name="T41" fmla="*/ 363 h 540"/>
                  <a:gd name="T42" fmla="*/ 18 w 393"/>
                  <a:gd name="T43" fmla="*/ 414 h 540"/>
                  <a:gd name="T44" fmla="*/ 18 w 393"/>
                  <a:gd name="T45" fmla="*/ 451 h 540"/>
                  <a:gd name="T46" fmla="*/ 25 w 393"/>
                  <a:gd name="T47" fmla="*/ 482 h 540"/>
                  <a:gd name="T48" fmla="*/ 30 w 393"/>
                  <a:gd name="T49" fmla="*/ 499 h 540"/>
                  <a:gd name="T50" fmla="*/ 33 w 393"/>
                  <a:gd name="T51" fmla="*/ 522 h 540"/>
                  <a:gd name="T52" fmla="*/ 129 w 393"/>
                  <a:gd name="T53" fmla="*/ 535 h 540"/>
                  <a:gd name="T54" fmla="*/ 190 w 393"/>
                  <a:gd name="T55" fmla="*/ 540 h 540"/>
                  <a:gd name="T56" fmla="*/ 231 w 393"/>
                  <a:gd name="T57" fmla="*/ 535 h 540"/>
                  <a:gd name="T58" fmla="*/ 269 w 393"/>
                  <a:gd name="T59" fmla="*/ 522 h 540"/>
                  <a:gd name="T60" fmla="*/ 302 w 393"/>
                  <a:gd name="T61" fmla="*/ 504 h 540"/>
                  <a:gd name="T62" fmla="*/ 332 w 393"/>
                  <a:gd name="T63" fmla="*/ 479 h 540"/>
                  <a:gd name="T64" fmla="*/ 352 w 393"/>
                  <a:gd name="T65" fmla="*/ 459 h 540"/>
                  <a:gd name="T66" fmla="*/ 367 w 393"/>
                  <a:gd name="T67" fmla="*/ 434 h 540"/>
                  <a:gd name="T68" fmla="*/ 383 w 393"/>
                  <a:gd name="T69" fmla="*/ 398 h 540"/>
                  <a:gd name="T70" fmla="*/ 390 w 393"/>
                  <a:gd name="T71" fmla="*/ 358 h 540"/>
                  <a:gd name="T72" fmla="*/ 393 w 393"/>
                  <a:gd name="T73" fmla="*/ 249 h 540"/>
                  <a:gd name="T74" fmla="*/ 393 w 393"/>
                  <a:gd name="T75" fmla="*/ 212 h 540"/>
                  <a:gd name="T76" fmla="*/ 388 w 393"/>
                  <a:gd name="T77" fmla="*/ 179 h 540"/>
                  <a:gd name="T78" fmla="*/ 378 w 393"/>
                  <a:gd name="T79" fmla="*/ 148 h 540"/>
                  <a:gd name="T80" fmla="*/ 357 w 393"/>
                  <a:gd name="T81" fmla="*/ 123 h 540"/>
                  <a:gd name="T82" fmla="*/ 347 w 393"/>
                  <a:gd name="T83" fmla="*/ 111 h 540"/>
                  <a:gd name="T84" fmla="*/ 314 w 393"/>
                  <a:gd name="T85" fmla="*/ 9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93" h="540">
                    <a:moveTo>
                      <a:pt x="291" y="80"/>
                    </a:moveTo>
                    <a:lnTo>
                      <a:pt x="276" y="65"/>
                    </a:lnTo>
                    <a:lnTo>
                      <a:pt x="264" y="50"/>
                    </a:lnTo>
                    <a:lnTo>
                      <a:pt x="248" y="37"/>
                    </a:lnTo>
                    <a:lnTo>
                      <a:pt x="233" y="25"/>
                    </a:lnTo>
                    <a:lnTo>
                      <a:pt x="218" y="15"/>
                    </a:lnTo>
                    <a:lnTo>
                      <a:pt x="203" y="7"/>
                    </a:lnTo>
                    <a:lnTo>
                      <a:pt x="193" y="2"/>
                    </a:lnTo>
                    <a:lnTo>
                      <a:pt x="185" y="0"/>
                    </a:lnTo>
                    <a:lnTo>
                      <a:pt x="175" y="0"/>
                    </a:lnTo>
                    <a:lnTo>
                      <a:pt x="162" y="0"/>
                    </a:lnTo>
                    <a:lnTo>
                      <a:pt x="147" y="0"/>
                    </a:lnTo>
                    <a:lnTo>
                      <a:pt x="132" y="2"/>
                    </a:lnTo>
                    <a:lnTo>
                      <a:pt x="116" y="5"/>
                    </a:lnTo>
                    <a:lnTo>
                      <a:pt x="101" y="10"/>
                    </a:lnTo>
                    <a:lnTo>
                      <a:pt x="86" y="17"/>
                    </a:lnTo>
                    <a:lnTo>
                      <a:pt x="73" y="22"/>
                    </a:lnTo>
                    <a:lnTo>
                      <a:pt x="61" y="32"/>
                    </a:lnTo>
                    <a:lnTo>
                      <a:pt x="48" y="42"/>
                    </a:lnTo>
                    <a:lnTo>
                      <a:pt x="38" y="53"/>
                    </a:lnTo>
                    <a:lnTo>
                      <a:pt x="28" y="63"/>
                    </a:lnTo>
                    <a:lnTo>
                      <a:pt x="20" y="75"/>
                    </a:lnTo>
                    <a:lnTo>
                      <a:pt x="12" y="88"/>
                    </a:lnTo>
                    <a:lnTo>
                      <a:pt x="7" y="103"/>
                    </a:lnTo>
                    <a:lnTo>
                      <a:pt x="2" y="118"/>
                    </a:lnTo>
                    <a:lnTo>
                      <a:pt x="0" y="133"/>
                    </a:lnTo>
                    <a:lnTo>
                      <a:pt x="0" y="148"/>
                    </a:lnTo>
                    <a:lnTo>
                      <a:pt x="0" y="156"/>
                    </a:lnTo>
                    <a:lnTo>
                      <a:pt x="2" y="161"/>
                    </a:lnTo>
                    <a:lnTo>
                      <a:pt x="7" y="174"/>
                    </a:lnTo>
                    <a:lnTo>
                      <a:pt x="15" y="186"/>
                    </a:lnTo>
                    <a:lnTo>
                      <a:pt x="23" y="196"/>
                    </a:lnTo>
                    <a:lnTo>
                      <a:pt x="33" y="207"/>
                    </a:lnTo>
                    <a:lnTo>
                      <a:pt x="40" y="217"/>
                    </a:lnTo>
                    <a:lnTo>
                      <a:pt x="43" y="224"/>
                    </a:lnTo>
                    <a:lnTo>
                      <a:pt x="45" y="229"/>
                    </a:lnTo>
                    <a:lnTo>
                      <a:pt x="48" y="242"/>
                    </a:lnTo>
                    <a:lnTo>
                      <a:pt x="45" y="270"/>
                    </a:lnTo>
                    <a:lnTo>
                      <a:pt x="43" y="295"/>
                    </a:lnTo>
                    <a:lnTo>
                      <a:pt x="38" y="318"/>
                    </a:lnTo>
                    <a:lnTo>
                      <a:pt x="33" y="340"/>
                    </a:lnTo>
                    <a:lnTo>
                      <a:pt x="25" y="363"/>
                    </a:lnTo>
                    <a:lnTo>
                      <a:pt x="20" y="388"/>
                    </a:lnTo>
                    <a:lnTo>
                      <a:pt x="18" y="414"/>
                    </a:lnTo>
                    <a:lnTo>
                      <a:pt x="18" y="441"/>
                    </a:lnTo>
                    <a:lnTo>
                      <a:pt x="18" y="451"/>
                    </a:lnTo>
                    <a:lnTo>
                      <a:pt x="20" y="462"/>
                    </a:lnTo>
                    <a:lnTo>
                      <a:pt x="25" y="482"/>
                    </a:lnTo>
                    <a:lnTo>
                      <a:pt x="28" y="489"/>
                    </a:lnTo>
                    <a:lnTo>
                      <a:pt x="30" y="499"/>
                    </a:lnTo>
                    <a:lnTo>
                      <a:pt x="33" y="510"/>
                    </a:lnTo>
                    <a:lnTo>
                      <a:pt x="33" y="522"/>
                    </a:lnTo>
                    <a:lnTo>
                      <a:pt x="111" y="532"/>
                    </a:lnTo>
                    <a:lnTo>
                      <a:pt x="129" y="535"/>
                    </a:lnTo>
                    <a:lnTo>
                      <a:pt x="147" y="537"/>
                    </a:lnTo>
                    <a:lnTo>
                      <a:pt x="190" y="540"/>
                    </a:lnTo>
                    <a:lnTo>
                      <a:pt x="210" y="537"/>
                    </a:lnTo>
                    <a:lnTo>
                      <a:pt x="231" y="535"/>
                    </a:lnTo>
                    <a:lnTo>
                      <a:pt x="248" y="530"/>
                    </a:lnTo>
                    <a:lnTo>
                      <a:pt x="269" y="522"/>
                    </a:lnTo>
                    <a:lnTo>
                      <a:pt x="286" y="515"/>
                    </a:lnTo>
                    <a:lnTo>
                      <a:pt x="302" y="504"/>
                    </a:lnTo>
                    <a:lnTo>
                      <a:pt x="317" y="492"/>
                    </a:lnTo>
                    <a:lnTo>
                      <a:pt x="332" y="479"/>
                    </a:lnTo>
                    <a:lnTo>
                      <a:pt x="345" y="467"/>
                    </a:lnTo>
                    <a:lnTo>
                      <a:pt x="352" y="459"/>
                    </a:lnTo>
                    <a:lnTo>
                      <a:pt x="357" y="449"/>
                    </a:lnTo>
                    <a:lnTo>
                      <a:pt x="367" y="434"/>
                    </a:lnTo>
                    <a:lnTo>
                      <a:pt x="375" y="416"/>
                    </a:lnTo>
                    <a:lnTo>
                      <a:pt x="383" y="398"/>
                    </a:lnTo>
                    <a:lnTo>
                      <a:pt x="388" y="378"/>
                    </a:lnTo>
                    <a:lnTo>
                      <a:pt x="390" y="358"/>
                    </a:lnTo>
                    <a:lnTo>
                      <a:pt x="390" y="338"/>
                    </a:lnTo>
                    <a:lnTo>
                      <a:pt x="393" y="249"/>
                    </a:lnTo>
                    <a:lnTo>
                      <a:pt x="393" y="229"/>
                    </a:lnTo>
                    <a:lnTo>
                      <a:pt x="393" y="212"/>
                    </a:lnTo>
                    <a:lnTo>
                      <a:pt x="390" y="194"/>
                    </a:lnTo>
                    <a:lnTo>
                      <a:pt x="388" y="179"/>
                    </a:lnTo>
                    <a:lnTo>
                      <a:pt x="383" y="164"/>
                    </a:lnTo>
                    <a:lnTo>
                      <a:pt x="378" y="148"/>
                    </a:lnTo>
                    <a:lnTo>
                      <a:pt x="367" y="136"/>
                    </a:lnTo>
                    <a:lnTo>
                      <a:pt x="357" y="123"/>
                    </a:lnTo>
                    <a:lnTo>
                      <a:pt x="352" y="116"/>
                    </a:lnTo>
                    <a:lnTo>
                      <a:pt x="347" y="111"/>
                    </a:lnTo>
                    <a:lnTo>
                      <a:pt x="332" y="101"/>
                    </a:lnTo>
                    <a:lnTo>
                      <a:pt x="314" y="90"/>
                    </a:lnTo>
                    <a:lnTo>
                      <a:pt x="291" y="80"/>
                    </a:lnTo>
                    <a:close/>
                  </a:path>
                </a:pathLst>
              </a:custGeom>
              <a:solidFill>
                <a:srgbClr val="CA96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8" name="Freeform 178"/>
              <p:cNvSpPr>
                <a:spLocks/>
              </p:cNvSpPr>
              <p:nvPr/>
            </p:nvSpPr>
            <p:spPr bwMode="auto">
              <a:xfrm>
                <a:off x="9449" y="3550"/>
                <a:ext cx="136" cy="96"/>
              </a:xfrm>
              <a:custGeom>
                <a:avLst/>
                <a:gdLst>
                  <a:gd name="T0" fmla="*/ 124 w 136"/>
                  <a:gd name="T1" fmla="*/ 96 h 96"/>
                  <a:gd name="T2" fmla="*/ 93 w 136"/>
                  <a:gd name="T3" fmla="*/ 66 h 96"/>
                  <a:gd name="T4" fmla="*/ 65 w 136"/>
                  <a:gd name="T5" fmla="*/ 40 h 96"/>
                  <a:gd name="T6" fmla="*/ 38 w 136"/>
                  <a:gd name="T7" fmla="*/ 23 h 96"/>
                  <a:gd name="T8" fmla="*/ 0 w 136"/>
                  <a:gd name="T9" fmla="*/ 18 h 96"/>
                  <a:gd name="T10" fmla="*/ 5 w 136"/>
                  <a:gd name="T11" fmla="*/ 0 h 96"/>
                  <a:gd name="T12" fmla="*/ 45 w 136"/>
                  <a:gd name="T13" fmla="*/ 5 h 96"/>
                  <a:gd name="T14" fmla="*/ 78 w 136"/>
                  <a:gd name="T15" fmla="*/ 25 h 96"/>
                  <a:gd name="T16" fmla="*/ 106 w 136"/>
                  <a:gd name="T17" fmla="*/ 50 h 96"/>
                  <a:gd name="T18" fmla="*/ 136 w 136"/>
                  <a:gd name="T19" fmla="*/ 81 h 96"/>
                  <a:gd name="T20" fmla="*/ 124 w 136"/>
                  <a:gd name="T21" fmla="*/ 96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6" h="96">
                    <a:moveTo>
                      <a:pt x="124" y="96"/>
                    </a:moveTo>
                    <a:lnTo>
                      <a:pt x="93" y="66"/>
                    </a:lnTo>
                    <a:lnTo>
                      <a:pt x="65" y="40"/>
                    </a:lnTo>
                    <a:lnTo>
                      <a:pt x="38" y="23"/>
                    </a:lnTo>
                    <a:lnTo>
                      <a:pt x="0" y="18"/>
                    </a:lnTo>
                    <a:lnTo>
                      <a:pt x="5" y="0"/>
                    </a:lnTo>
                    <a:lnTo>
                      <a:pt x="45" y="5"/>
                    </a:lnTo>
                    <a:lnTo>
                      <a:pt x="78" y="25"/>
                    </a:lnTo>
                    <a:lnTo>
                      <a:pt x="106" y="50"/>
                    </a:lnTo>
                    <a:lnTo>
                      <a:pt x="136" y="81"/>
                    </a:lnTo>
                    <a:lnTo>
                      <a:pt x="124" y="9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59" name="Freeform 179"/>
              <p:cNvSpPr>
                <a:spLocks/>
              </p:cNvSpPr>
              <p:nvPr/>
            </p:nvSpPr>
            <p:spPr bwMode="auto">
              <a:xfrm>
                <a:off x="9279" y="3550"/>
                <a:ext cx="175" cy="156"/>
              </a:xfrm>
              <a:custGeom>
                <a:avLst/>
                <a:gdLst>
                  <a:gd name="T0" fmla="*/ 175 w 175"/>
                  <a:gd name="T1" fmla="*/ 18 h 156"/>
                  <a:gd name="T2" fmla="*/ 144 w 175"/>
                  <a:gd name="T3" fmla="*/ 20 h 156"/>
                  <a:gd name="T4" fmla="*/ 116 w 175"/>
                  <a:gd name="T5" fmla="*/ 28 h 156"/>
                  <a:gd name="T6" fmla="*/ 88 w 175"/>
                  <a:gd name="T7" fmla="*/ 38 h 156"/>
                  <a:gd name="T8" fmla="*/ 63 w 175"/>
                  <a:gd name="T9" fmla="*/ 56 h 156"/>
                  <a:gd name="T10" fmla="*/ 45 w 175"/>
                  <a:gd name="T11" fmla="*/ 78 h 156"/>
                  <a:gd name="T12" fmla="*/ 30 w 175"/>
                  <a:gd name="T13" fmla="*/ 101 h 156"/>
                  <a:gd name="T14" fmla="*/ 22 w 175"/>
                  <a:gd name="T15" fmla="*/ 126 h 156"/>
                  <a:gd name="T16" fmla="*/ 20 w 175"/>
                  <a:gd name="T17" fmla="*/ 156 h 156"/>
                  <a:gd name="T18" fmla="*/ 0 w 175"/>
                  <a:gd name="T19" fmla="*/ 156 h 156"/>
                  <a:gd name="T20" fmla="*/ 2 w 175"/>
                  <a:gd name="T21" fmla="*/ 124 h 156"/>
                  <a:gd name="T22" fmla="*/ 12 w 175"/>
                  <a:gd name="T23" fmla="*/ 91 h 156"/>
                  <a:gd name="T24" fmla="*/ 30 w 175"/>
                  <a:gd name="T25" fmla="*/ 66 h 156"/>
                  <a:gd name="T26" fmla="*/ 50 w 175"/>
                  <a:gd name="T27" fmla="*/ 40 h 156"/>
                  <a:gd name="T28" fmla="*/ 76 w 175"/>
                  <a:gd name="T29" fmla="*/ 23 h 156"/>
                  <a:gd name="T30" fmla="*/ 106 w 175"/>
                  <a:gd name="T31" fmla="*/ 10 h 156"/>
                  <a:gd name="T32" fmla="*/ 139 w 175"/>
                  <a:gd name="T33" fmla="*/ 3 h 156"/>
                  <a:gd name="T34" fmla="*/ 170 w 175"/>
                  <a:gd name="T35" fmla="*/ 0 h 156"/>
                  <a:gd name="T36" fmla="*/ 175 w 175"/>
                  <a:gd name="T37" fmla="*/ 18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75" h="156">
                    <a:moveTo>
                      <a:pt x="175" y="18"/>
                    </a:moveTo>
                    <a:lnTo>
                      <a:pt x="144" y="20"/>
                    </a:lnTo>
                    <a:lnTo>
                      <a:pt x="116" y="28"/>
                    </a:lnTo>
                    <a:lnTo>
                      <a:pt x="88" y="38"/>
                    </a:lnTo>
                    <a:lnTo>
                      <a:pt x="63" y="56"/>
                    </a:lnTo>
                    <a:lnTo>
                      <a:pt x="45" y="78"/>
                    </a:lnTo>
                    <a:lnTo>
                      <a:pt x="30" y="101"/>
                    </a:lnTo>
                    <a:lnTo>
                      <a:pt x="22" y="126"/>
                    </a:lnTo>
                    <a:lnTo>
                      <a:pt x="20" y="156"/>
                    </a:lnTo>
                    <a:lnTo>
                      <a:pt x="0" y="156"/>
                    </a:lnTo>
                    <a:lnTo>
                      <a:pt x="2" y="124"/>
                    </a:lnTo>
                    <a:lnTo>
                      <a:pt x="12" y="91"/>
                    </a:lnTo>
                    <a:lnTo>
                      <a:pt x="30" y="66"/>
                    </a:lnTo>
                    <a:lnTo>
                      <a:pt x="50" y="40"/>
                    </a:lnTo>
                    <a:lnTo>
                      <a:pt x="76" y="23"/>
                    </a:lnTo>
                    <a:lnTo>
                      <a:pt x="106" y="10"/>
                    </a:lnTo>
                    <a:lnTo>
                      <a:pt x="139" y="3"/>
                    </a:lnTo>
                    <a:lnTo>
                      <a:pt x="170" y="0"/>
                    </a:lnTo>
                    <a:lnTo>
                      <a:pt x="1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0" name="Freeform 180"/>
              <p:cNvSpPr>
                <a:spLocks/>
              </p:cNvSpPr>
              <p:nvPr/>
            </p:nvSpPr>
            <p:spPr bwMode="auto">
              <a:xfrm>
                <a:off x="9449" y="3550"/>
                <a:ext cx="5" cy="18"/>
              </a:xfrm>
              <a:custGeom>
                <a:avLst/>
                <a:gdLst>
                  <a:gd name="T0" fmla="*/ 5 w 5"/>
                  <a:gd name="T1" fmla="*/ 0 h 18"/>
                  <a:gd name="T2" fmla="*/ 2 w 5"/>
                  <a:gd name="T3" fmla="*/ 0 h 18"/>
                  <a:gd name="T4" fmla="*/ 0 w 5"/>
                  <a:gd name="T5" fmla="*/ 0 h 18"/>
                  <a:gd name="T6" fmla="*/ 5 w 5"/>
                  <a:gd name="T7" fmla="*/ 18 h 18"/>
                  <a:gd name="T8" fmla="*/ 0 w 5"/>
                  <a:gd name="T9" fmla="*/ 18 h 18"/>
                  <a:gd name="T10" fmla="*/ 5 w 5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18">
                    <a:moveTo>
                      <a:pt x="5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5" y="18"/>
                    </a:lnTo>
                    <a:lnTo>
                      <a:pt x="0" y="18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1" name="Freeform 181"/>
              <p:cNvSpPr>
                <a:spLocks/>
              </p:cNvSpPr>
              <p:nvPr/>
            </p:nvSpPr>
            <p:spPr bwMode="auto">
              <a:xfrm>
                <a:off x="9279" y="3706"/>
                <a:ext cx="66" cy="96"/>
              </a:xfrm>
              <a:custGeom>
                <a:avLst/>
                <a:gdLst>
                  <a:gd name="T0" fmla="*/ 20 w 66"/>
                  <a:gd name="T1" fmla="*/ 0 h 96"/>
                  <a:gd name="T2" fmla="*/ 22 w 66"/>
                  <a:gd name="T3" fmla="*/ 11 h 96"/>
                  <a:gd name="T4" fmla="*/ 25 w 66"/>
                  <a:gd name="T5" fmla="*/ 21 h 96"/>
                  <a:gd name="T6" fmla="*/ 40 w 66"/>
                  <a:gd name="T7" fmla="*/ 43 h 96"/>
                  <a:gd name="T8" fmla="*/ 55 w 66"/>
                  <a:gd name="T9" fmla="*/ 64 h 96"/>
                  <a:gd name="T10" fmla="*/ 66 w 66"/>
                  <a:gd name="T11" fmla="*/ 79 h 96"/>
                  <a:gd name="T12" fmla="*/ 66 w 66"/>
                  <a:gd name="T13" fmla="*/ 94 h 96"/>
                  <a:gd name="T14" fmla="*/ 45 w 66"/>
                  <a:gd name="T15" fmla="*/ 96 h 96"/>
                  <a:gd name="T16" fmla="*/ 45 w 66"/>
                  <a:gd name="T17" fmla="*/ 84 h 96"/>
                  <a:gd name="T18" fmla="*/ 38 w 66"/>
                  <a:gd name="T19" fmla="*/ 74 h 96"/>
                  <a:gd name="T20" fmla="*/ 25 w 66"/>
                  <a:gd name="T21" fmla="*/ 56 h 96"/>
                  <a:gd name="T22" fmla="*/ 7 w 66"/>
                  <a:gd name="T23" fmla="*/ 31 h 96"/>
                  <a:gd name="T24" fmla="*/ 2 w 66"/>
                  <a:gd name="T25" fmla="*/ 16 h 96"/>
                  <a:gd name="T26" fmla="*/ 0 w 66"/>
                  <a:gd name="T27" fmla="*/ 3 h 96"/>
                  <a:gd name="T28" fmla="*/ 20 w 66"/>
                  <a:gd name="T2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66" h="96">
                    <a:moveTo>
                      <a:pt x="20" y="0"/>
                    </a:moveTo>
                    <a:lnTo>
                      <a:pt x="22" y="11"/>
                    </a:lnTo>
                    <a:lnTo>
                      <a:pt x="25" y="21"/>
                    </a:lnTo>
                    <a:lnTo>
                      <a:pt x="40" y="43"/>
                    </a:lnTo>
                    <a:lnTo>
                      <a:pt x="55" y="64"/>
                    </a:lnTo>
                    <a:lnTo>
                      <a:pt x="66" y="79"/>
                    </a:lnTo>
                    <a:lnTo>
                      <a:pt x="66" y="94"/>
                    </a:lnTo>
                    <a:lnTo>
                      <a:pt x="45" y="96"/>
                    </a:lnTo>
                    <a:lnTo>
                      <a:pt x="45" y="84"/>
                    </a:lnTo>
                    <a:lnTo>
                      <a:pt x="38" y="74"/>
                    </a:lnTo>
                    <a:lnTo>
                      <a:pt x="25" y="56"/>
                    </a:lnTo>
                    <a:lnTo>
                      <a:pt x="7" y="31"/>
                    </a:lnTo>
                    <a:lnTo>
                      <a:pt x="2" y="16"/>
                    </a:lnTo>
                    <a:lnTo>
                      <a:pt x="0" y="3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2" name="Freeform 182"/>
              <p:cNvSpPr>
                <a:spLocks/>
              </p:cNvSpPr>
              <p:nvPr/>
            </p:nvSpPr>
            <p:spPr bwMode="auto">
              <a:xfrm>
                <a:off x="9279" y="3706"/>
                <a:ext cx="20" cy="3"/>
              </a:xfrm>
              <a:custGeom>
                <a:avLst/>
                <a:gdLst>
                  <a:gd name="T0" fmla="*/ 0 w 20"/>
                  <a:gd name="T1" fmla="*/ 0 h 3"/>
                  <a:gd name="T2" fmla="*/ 0 w 20"/>
                  <a:gd name="T3" fmla="*/ 3 h 3"/>
                  <a:gd name="T4" fmla="*/ 20 w 20"/>
                  <a:gd name="T5" fmla="*/ 0 h 3"/>
                  <a:gd name="T6" fmla="*/ 0 w 20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">
                    <a:moveTo>
                      <a:pt x="0" y="0"/>
                    </a:moveTo>
                    <a:lnTo>
                      <a:pt x="0" y="3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3" name="Freeform 183"/>
              <p:cNvSpPr>
                <a:spLocks/>
              </p:cNvSpPr>
              <p:nvPr/>
            </p:nvSpPr>
            <p:spPr bwMode="auto">
              <a:xfrm>
                <a:off x="9296" y="3800"/>
                <a:ext cx="49" cy="197"/>
              </a:xfrm>
              <a:custGeom>
                <a:avLst/>
                <a:gdLst>
                  <a:gd name="T0" fmla="*/ 49 w 49"/>
                  <a:gd name="T1" fmla="*/ 0 h 197"/>
                  <a:gd name="T2" fmla="*/ 46 w 49"/>
                  <a:gd name="T3" fmla="*/ 53 h 197"/>
                  <a:gd name="T4" fmla="*/ 33 w 49"/>
                  <a:gd name="T5" fmla="*/ 98 h 197"/>
                  <a:gd name="T6" fmla="*/ 23 w 49"/>
                  <a:gd name="T7" fmla="*/ 146 h 197"/>
                  <a:gd name="T8" fmla="*/ 21 w 49"/>
                  <a:gd name="T9" fmla="*/ 197 h 197"/>
                  <a:gd name="T10" fmla="*/ 0 w 49"/>
                  <a:gd name="T11" fmla="*/ 197 h 197"/>
                  <a:gd name="T12" fmla="*/ 3 w 49"/>
                  <a:gd name="T13" fmla="*/ 144 h 197"/>
                  <a:gd name="T14" fmla="*/ 13 w 49"/>
                  <a:gd name="T15" fmla="*/ 96 h 197"/>
                  <a:gd name="T16" fmla="*/ 26 w 49"/>
                  <a:gd name="T17" fmla="*/ 50 h 197"/>
                  <a:gd name="T18" fmla="*/ 28 w 49"/>
                  <a:gd name="T19" fmla="*/ 0 h 197"/>
                  <a:gd name="T20" fmla="*/ 49 w 49"/>
                  <a:gd name="T21" fmla="*/ 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9" h="197">
                    <a:moveTo>
                      <a:pt x="49" y="0"/>
                    </a:moveTo>
                    <a:lnTo>
                      <a:pt x="46" y="53"/>
                    </a:lnTo>
                    <a:lnTo>
                      <a:pt x="33" y="98"/>
                    </a:lnTo>
                    <a:lnTo>
                      <a:pt x="23" y="146"/>
                    </a:lnTo>
                    <a:lnTo>
                      <a:pt x="21" y="197"/>
                    </a:lnTo>
                    <a:lnTo>
                      <a:pt x="0" y="197"/>
                    </a:lnTo>
                    <a:lnTo>
                      <a:pt x="3" y="144"/>
                    </a:lnTo>
                    <a:lnTo>
                      <a:pt x="13" y="96"/>
                    </a:lnTo>
                    <a:lnTo>
                      <a:pt x="26" y="50"/>
                    </a:lnTo>
                    <a:lnTo>
                      <a:pt x="28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4" name="Freeform 184"/>
              <p:cNvSpPr>
                <a:spLocks/>
              </p:cNvSpPr>
              <p:nvPr/>
            </p:nvSpPr>
            <p:spPr bwMode="auto">
              <a:xfrm>
                <a:off x="9324" y="3800"/>
                <a:ext cx="21" cy="2"/>
              </a:xfrm>
              <a:custGeom>
                <a:avLst/>
                <a:gdLst>
                  <a:gd name="T0" fmla="*/ 21 w 21"/>
                  <a:gd name="T1" fmla="*/ 0 h 2"/>
                  <a:gd name="T2" fmla="*/ 0 w 21"/>
                  <a:gd name="T3" fmla="*/ 0 h 2"/>
                  <a:gd name="T4" fmla="*/ 0 w 21"/>
                  <a:gd name="T5" fmla="*/ 2 h 2"/>
                  <a:gd name="T6" fmla="*/ 21 w 2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">
                    <a:moveTo>
                      <a:pt x="2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5" name="Freeform 185"/>
              <p:cNvSpPr>
                <a:spLocks/>
              </p:cNvSpPr>
              <p:nvPr/>
            </p:nvSpPr>
            <p:spPr bwMode="auto">
              <a:xfrm>
                <a:off x="9296" y="3997"/>
                <a:ext cx="36" cy="86"/>
              </a:xfrm>
              <a:custGeom>
                <a:avLst/>
                <a:gdLst>
                  <a:gd name="T0" fmla="*/ 21 w 36"/>
                  <a:gd name="T1" fmla="*/ 0 h 86"/>
                  <a:gd name="T2" fmla="*/ 23 w 36"/>
                  <a:gd name="T3" fmla="*/ 20 h 86"/>
                  <a:gd name="T4" fmla="*/ 28 w 36"/>
                  <a:gd name="T5" fmla="*/ 40 h 86"/>
                  <a:gd name="T6" fmla="*/ 33 w 36"/>
                  <a:gd name="T7" fmla="*/ 58 h 86"/>
                  <a:gd name="T8" fmla="*/ 36 w 36"/>
                  <a:gd name="T9" fmla="*/ 83 h 86"/>
                  <a:gd name="T10" fmla="*/ 16 w 36"/>
                  <a:gd name="T11" fmla="*/ 86 h 86"/>
                  <a:gd name="T12" fmla="*/ 13 w 36"/>
                  <a:gd name="T13" fmla="*/ 63 h 86"/>
                  <a:gd name="T14" fmla="*/ 8 w 36"/>
                  <a:gd name="T15" fmla="*/ 45 h 86"/>
                  <a:gd name="T16" fmla="*/ 3 w 36"/>
                  <a:gd name="T17" fmla="*/ 25 h 86"/>
                  <a:gd name="T18" fmla="*/ 0 w 36"/>
                  <a:gd name="T19" fmla="*/ 2 h 86"/>
                  <a:gd name="T20" fmla="*/ 21 w 36"/>
                  <a:gd name="T21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86">
                    <a:moveTo>
                      <a:pt x="21" y="0"/>
                    </a:moveTo>
                    <a:lnTo>
                      <a:pt x="23" y="20"/>
                    </a:lnTo>
                    <a:lnTo>
                      <a:pt x="28" y="40"/>
                    </a:lnTo>
                    <a:lnTo>
                      <a:pt x="33" y="58"/>
                    </a:lnTo>
                    <a:lnTo>
                      <a:pt x="36" y="83"/>
                    </a:lnTo>
                    <a:lnTo>
                      <a:pt x="16" y="86"/>
                    </a:lnTo>
                    <a:lnTo>
                      <a:pt x="13" y="63"/>
                    </a:lnTo>
                    <a:lnTo>
                      <a:pt x="8" y="45"/>
                    </a:lnTo>
                    <a:lnTo>
                      <a:pt x="3" y="25"/>
                    </a:lnTo>
                    <a:lnTo>
                      <a:pt x="0" y="2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6" name="Freeform 186"/>
              <p:cNvSpPr>
                <a:spLocks/>
              </p:cNvSpPr>
              <p:nvPr/>
            </p:nvSpPr>
            <p:spPr bwMode="auto">
              <a:xfrm>
                <a:off x="9296" y="3997"/>
                <a:ext cx="21" cy="2"/>
              </a:xfrm>
              <a:custGeom>
                <a:avLst/>
                <a:gdLst>
                  <a:gd name="T0" fmla="*/ 0 w 21"/>
                  <a:gd name="T1" fmla="*/ 0 h 2"/>
                  <a:gd name="T2" fmla="*/ 0 w 21"/>
                  <a:gd name="T3" fmla="*/ 2 h 2"/>
                  <a:gd name="T4" fmla="*/ 21 w 21"/>
                  <a:gd name="T5" fmla="*/ 0 h 2"/>
                  <a:gd name="T6" fmla="*/ 0 w 2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1" h="2">
                    <a:moveTo>
                      <a:pt x="0" y="0"/>
                    </a:moveTo>
                    <a:lnTo>
                      <a:pt x="0" y="2"/>
                    </a:lnTo>
                    <a:lnTo>
                      <a:pt x="2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7" name="Freeform 187"/>
              <p:cNvSpPr>
                <a:spLocks/>
              </p:cNvSpPr>
              <p:nvPr/>
            </p:nvSpPr>
            <p:spPr bwMode="auto">
              <a:xfrm>
                <a:off x="9319" y="4070"/>
                <a:ext cx="157" cy="35"/>
              </a:xfrm>
              <a:custGeom>
                <a:avLst/>
                <a:gdLst>
                  <a:gd name="T0" fmla="*/ 3 w 157"/>
                  <a:gd name="T1" fmla="*/ 0 h 35"/>
                  <a:gd name="T2" fmla="*/ 81 w 157"/>
                  <a:gd name="T3" fmla="*/ 10 h 35"/>
                  <a:gd name="T4" fmla="*/ 157 w 157"/>
                  <a:gd name="T5" fmla="*/ 15 h 35"/>
                  <a:gd name="T6" fmla="*/ 155 w 157"/>
                  <a:gd name="T7" fmla="*/ 35 h 35"/>
                  <a:gd name="T8" fmla="*/ 79 w 157"/>
                  <a:gd name="T9" fmla="*/ 30 h 35"/>
                  <a:gd name="T10" fmla="*/ 0 w 157"/>
                  <a:gd name="T11" fmla="*/ 20 h 35"/>
                  <a:gd name="T12" fmla="*/ 3 w 157"/>
                  <a:gd name="T13" fmla="*/ 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7" h="35">
                    <a:moveTo>
                      <a:pt x="3" y="0"/>
                    </a:moveTo>
                    <a:lnTo>
                      <a:pt x="81" y="10"/>
                    </a:lnTo>
                    <a:lnTo>
                      <a:pt x="157" y="15"/>
                    </a:lnTo>
                    <a:lnTo>
                      <a:pt x="155" y="35"/>
                    </a:lnTo>
                    <a:lnTo>
                      <a:pt x="79" y="30"/>
                    </a:lnTo>
                    <a:lnTo>
                      <a:pt x="0" y="2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8" name="Freeform 188"/>
              <p:cNvSpPr>
                <a:spLocks/>
              </p:cNvSpPr>
              <p:nvPr/>
            </p:nvSpPr>
            <p:spPr bwMode="auto">
              <a:xfrm>
                <a:off x="9312" y="4070"/>
                <a:ext cx="20" cy="20"/>
              </a:xfrm>
              <a:custGeom>
                <a:avLst/>
                <a:gdLst>
                  <a:gd name="T0" fmla="*/ 0 w 20"/>
                  <a:gd name="T1" fmla="*/ 13 h 20"/>
                  <a:gd name="T2" fmla="*/ 0 w 20"/>
                  <a:gd name="T3" fmla="*/ 20 h 20"/>
                  <a:gd name="T4" fmla="*/ 7 w 20"/>
                  <a:gd name="T5" fmla="*/ 20 h 20"/>
                  <a:gd name="T6" fmla="*/ 10 w 20"/>
                  <a:gd name="T7" fmla="*/ 0 h 20"/>
                  <a:gd name="T8" fmla="*/ 20 w 20"/>
                  <a:gd name="T9" fmla="*/ 10 h 20"/>
                  <a:gd name="T10" fmla="*/ 0 w 20"/>
                  <a:gd name="T11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20">
                    <a:moveTo>
                      <a:pt x="0" y="13"/>
                    </a:moveTo>
                    <a:lnTo>
                      <a:pt x="0" y="20"/>
                    </a:lnTo>
                    <a:lnTo>
                      <a:pt x="7" y="20"/>
                    </a:lnTo>
                    <a:lnTo>
                      <a:pt x="10" y="0"/>
                    </a:lnTo>
                    <a:lnTo>
                      <a:pt x="20" y="1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69" name="Freeform 189"/>
              <p:cNvSpPr>
                <a:spLocks/>
              </p:cNvSpPr>
              <p:nvPr/>
            </p:nvSpPr>
            <p:spPr bwMode="auto">
              <a:xfrm>
                <a:off x="9476" y="3893"/>
                <a:ext cx="211" cy="212"/>
              </a:xfrm>
              <a:custGeom>
                <a:avLst/>
                <a:gdLst>
                  <a:gd name="T0" fmla="*/ 0 w 211"/>
                  <a:gd name="T1" fmla="*/ 192 h 212"/>
                  <a:gd name="T2" fmla="*/ 44 w 211"/>
                  <a:gd name="T3" fmla="*/ 190 h 212"/>
                  <a:gd name="T4" fmla="*/ 77 w 211"/>
                  <a:gd name="T5" fmla="*/ 180 h 212"/>
                  <a:gd name="T6" fmla="*/ 109 w 211"/>
                  <a:gd name="T7" fmla="*/ 162 h 212"/>
                  <a:gd name="T8" fmla="*/ 137 w 211"/>
                  <a:gd name="T9" fmla="*/ 137 h 212"/>
                  <a:gd name="T10" fmla="*/ 163 w 211"/>
                  <a:gd name="T11" fmla="*/ 109 h 212"/>
                  <a:gd name="T12" fmla="*/ 178 w 211"/>
                  <a:gd name="T13" fmla="*/ 76 h 212"/>
                  <a:gd name="T14" fmla="*/ 191 w 211"/>
                  <a:gd name="T15" fmla="*/ 41 h 212"/>
                  <a:gd name="T16" fmla="*/ 193 w 211"/>
                  <a:gd name="T17" fmla="*/ 0 h 212"/>
                  <a:gd name="T18" fmla="*/ 211 w 211"/>
                  <a:gd name="T19" fmla="*/ 5 h 212"/>
                  <a:gd name="T20" fmla="*/ 208 w 211"/>
                  <a:gd name="T21" fmla="*/ 48 h 212"/>
                  <a:gd name="T22" fmla="*/ 196 w 211"/>
                  <a:gd name="T23" fmla="*/ 86 h 212"/>
                  <a:gd name="T24" fmla="*/ 178 w 211"/>
                  <a:gd name="T25" fmla="*/ 121 h 212"/>
                  <a:gd name="T26" fmla="*/ 150 w 211"/>
                  <a:gd name="T27" fmla="*/ 152 h 212"/>
                  <a:gd name="T28" fmla="*/ 120 w 211"/>
                  <a:gd name="T29" fmla="*/ 180 h 212"/>
                  <a:gd name="T30" fmla="*/ 87 w 211"/>
                  <a:gd name="T31" fmla="*/ 197 h 212"/>
                  <a:gd name="T32" fmla="*/ 46 w 211"/>
                  <a:gd name="T33" fmla="*/ 210 h 212"/>
                  <a:gd name="T34" fmla="*/ 0 w 211"/>
                  <a:gd name="T35" fmla="*/ 212 h 212"/>
                  <a:gd name="T36" fmla="*/ 0 w 211"/>
                  <a:gd name="T37" fmla="*/ 192 h 2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11" h="212">
                    <a:moveTo>
                      <a:pt x="0" y="192"/>
                    </a:moveTo>
                    <a:lnTo>
                      <a:pt x="44" y="190"/>
                    </a:lnTo>
                    <a:lnTo>
                      <a:pt x="77" y="180"/>
                    </a:lnTo>
                    <a:lnTo>
                      <a:pt x="109" y="162"/>
                    </a:lnTo>
                    <a:lnTo>
                      <a:pt x="137" y="137"/>
                    </a:lnTo>
                    <a:lnTo>
                      <a:pt x="163" y="109"/>
                    </a:lnTo>
                    <a:lnTo>
                      <a:pt x="178" y="76"/>
                    </a:lnTo>
                    <a:lnTo>
                      <a:pt x="191" y="41"/>
                    </a:lnTo>
                    <a:lnTo>
                      <a:pt x="193" y="0"/>
                    </a:lnTo>
                    <a:lnTo>
                      <a:pt x="211" y="5"/>
                    </a:lnTo>
                    <a:lnTo>
                      <a:pt x="208" y="48"/>
                    </a:lnTo>
                    <a:lnTo>
                      <a:pt x="196" y="86"/>
                    </a:lnTo>
                    <a:lnTo>
                      <a:pt x="178" y="121"/>
                    </a:lnTo>
                    <a:lnTo>
                      <a:pt x="150" y="152"/>
                    </a:lnTo>
                    <a:lnTo>
                      <a:pt x="120" y="180"/>
                    </a:lnTo>
                    <a:lnTo>
                      <a:pt x="87" y="197"/>
                    </a:lnTo>
                    <a:lnTo>
                      <a:pt x="46" y="210"/>
                    </a:lnTo>
                    <a:lnTo>
                      <a:pt x="0" y="212"/>
                    </a:lnTo>
                    <a:lnTo>
                      <a:pt x="0" y="19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0" name="Freeform 190"/>
              <p:cNvSpPr>
                <a:spLocks/>
              </p:cNvSpPr>
              <p:nvPr/>
            </p:nvSpPr>
            <p:spPr bwMode="auto">
              <a:xfrm>
                <a:off x="9474" y="4085"/>
                <a:ext cx="2" cy="20"/>
              </a:xfrm>
              <a:custGeom>
                <a:avLst/>
                <a:gdLst>
                  <a:gd name="T0" fmla="*/ 0 w 2"/>
                  <a:gd name="T1" fmla="*/ 20 h 20"/>
                  <a:gd name="T2" fmla="*/ 2 w 2"/>
                  <a:gd name="T3" fmla="*/ 20 h 20"/>
                  <a:gd name="T4" fmla="*/ 2 w 2"/>
                  <a:gd name="T5" fmla="*/ 0 h 20"/>
                  <a:gd name="T6" fmla="*/ 0 w 2"/>
                  <a:gd name="T7" fmla="*/ 2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0">
                    <a:moveTo>
                      <a:pt x="0" y="20"/>
                    </a:moveTo>
                    <a:lnTo>
                      <a:pt x="2" y="20"/>
                    </a:lnTo>
                    <a:lnTo>
                      <a:pt x="2" y="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1" name="Freeform 191"/>
              <p:cNvSpPr>
                <a:spLocks/>
              </p:cNvSpPr>
              <p:nvPr/>
            </p:nvSpPr>
            <p:spPr bwMode="auto">
              <a:xfrm>
                <a:off x="9575" y="3631"/>
                <a:ext cx="117" cy="265"/>
              </a:xfrm>
              <a:custGeom>
                <a:avLst/>
                <a:gdLst>
                  <a:gd name="T0" fmla="*/ 94 w 117"/>
                  <a:gd name="T1" fmla="*/ 265 h 265"/>
                  <a:gd name="T2" fmla="*/ 97 w 117"/>
                  <a:gd name="T3" fmla="*/ 176 h 265"/>
                  <a:gd name="T4" fmla="*/ 94 w 117"/>
                  <a:gd name="T5" fmla="*/ 139 h 265"/>
                  <a:gd name="T6" fmla="*/ 92 w 117"/>
                  <a:gd name="T7" fmla="*/ 108 h 265"/>
                  <a:gd name="T8" fmla="*/ 79 w 117"/>
                  <a:gd name="T9" fmla="*/ 81 h 265"/>
                  <a:gd name="T10" fmla="*/ 64 w 117"/>
                  <a:gd name="T11" fmla="*/ 55 h 265"/>
                  <a:gd name="T12" fmla="*/ 36 w 117"/>
                  <a:gd name="T13" fmla="*/ 33 h 265"/>
                  <a:gd name="T14" fmla="*/ 0 w 117"/>
                  <a:gd name="T15" fmla="*/ 17 h 265"/>
                  <a:gd name="T16" fmla="*/ 10 w 117"/>
                  <a:gd name="T17" fmla="*/ 0 h 265"/>
                  <a:gd name="T18" fmla="*/ 48 w 117"/>
                  <a:gd name="T19" fmla="*/ 17 h 265"/>
                  <a:gd name="T20" fmla="*/ 76 w 117"/>
                  <a:gd name="T21" fmla="*/ 40 h 265"/>
                  <a:gd name="T22" fmla="*/ 97 w 117"/>
                  <a:gd name="T23" fmla="*/ 70 h 265"/>
                  <a:gd name="T24" fmla="*/ 109 w 117"/>
                  <a:gd name="T25" fmla="*/ 103 h 265"/>
                  <a:gd name="T26" fmla="*/ 112 w 117"/>
                  <a:gd name="T27" fmla="*/ 139 h 265"/>
                  <a:gd name="T28" fmla="*/ 117 w 117"/>
                  <a:gd name="T29" fmla="*/ 176 h 265"/>
                  <a:gd name="T30" fmla="*/ 112 w 117"/>
                  <a:gd name="T31" fmla="*/ 265 h 265"/>
                  <a:gd name="T32" fmla="*/ 94 w 117"/>
                  <a:gd name="T33" fmla="*/ 265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17" h="265">
                    <a:moveTo>
                      <a:pt x="94" y="265"/>
                    </a:moveTo>
                    <a:lnTo>
                      <a:pt x="97" y="176"/>
                    </a:lnTo>
                    <a:lnTo>
                      <a:pt x="94" y="139"/>
                    </a:lnTo>
                    <a:lnTo>
                      <a:pt x="92" y="108"/>
                    </a:lnTo>
                    <a:lnTo>
                      <a:pt x="79" y="81"/>
                    </a:lnTo>
                    <a:lnTo>
                      <a:pt x="64" y="55"/>
                    </a:lnTo>
                    <a:lnTo>
                      <a:pt x="36" y="33"/>
                    </a:lnTo>
                    <a:lnTo>
                      <a:pt x="0" y="17"/>
                    </a:lnTo>
                    <a:lnTo>
                      <a:pt x="10" y="0"/>
                    </a:lnTo>
                    <a:lnTo>
                      <a:pt x="48" y="17"/>
                    </a:lnTo>
                    <a:lnTo>
                      <a:pt x="76" y="40"/>
                    </a:lnTo>
                    <a:lnTo>
                      <a:pt x="97" y="70"/>
                    </a:lnTo>
                    <a:lnTo>
                      <a:pt x="109" y="103"/>
                    </a:lnTo>
                    <a:lnTo>
                      <a:pt x="112" y="139"/>
                    </a:lnTo>
                    <a:lnTo>
                      <a:pt x="117" y="176"/>
                    </a:lnTo>
                    <a:lnTo>
                      <a:pt x="112" y="265"/>
                    </a:lnTo>
                    <a:lnTo>
                      <a:pt x="94" y="26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2" name="Freeform 192"/>
              <p:cNvSpPr>
                <a:spLocks/>
              </p:cNvSpPr>
              <p:nvPr/>
            </p:nvSpPr>
            <p:spPr bwMode="auto">
              <a:xfrm>
                <a:off x="9669" y="3893"/>
                <a:ext cx="18" cy="5"/>
              </a:xfrm>
              <a:custGeom>
                <a:avLst/>
                <a:gdLst>
                  <a:gd name="T0" fmla="*/ 18 w 18"/>
                  <a:gd name="T1" fmla="*/ 5 h 5"/>
                  <a:gd name="T2" fmla="*/ 18 w 18"/>
                  <a:gd name="T3" fmla="*/ 3 h 5"/>
                  <a:gd name="T4" fmla="*/ 0 w 18"/>
                  <a:gd name="T5" fmla="*/ 3 h 5"/>
                  <a:gd name="T6" fmla="*/ 0 w 18"/>
                  <a:gd name="T7" fmla="*/ 0 h 5"/>
                  <a:gd name="T8" fmla="*/ 18 w 18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5"/>
                    </a:moveTo>
                    <a:lnTo>
                      <a:pt x="18" y="3"/>
                    </a:lnTo>
                    <a:lnTo>
                      <a:pt x="0" y="3"/>
                    </a:lnTo>
                    <a:lnTo>
                      <a:pt x="0" y="0"/>
                    </a:lnTo>
                    <a:lnTo>
                      <a:pt x="18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3" name="Freeform 193"/>
              <p:cNvSpPr>
                <a:spLocks/>
              </p:cNvSpPr>
              <p:nvPr/>
            </p:nvSpPr>
            <p:spPr bwMode="auto">
              <a:xfrm>
                <a:off x="9573" y="3631"/>
                <a:ext cx="12" cy="17"/>
              </a:xfrm>
              <a:custGeom>
                <a:avLst/>
                <a:gdLst>
                  <a:gd name="T0" fmla="*/ 2 w 12"/>
                  <a:gd name="T1" fmla="*/ 17 h 17"/>
                  <a:gd name="T2" fmla="*/ 0 w 12"/>
                  <a:gd name="T3" fmla="*/ 15 h 17"/>
                  <a:gd name="T4" fmla="*/ 12 w 12"/>
                  <a:gd name="T5" fmla="*/ 0 h 17"/>
                  <a:gd name="T6" fmla="*/ 2 w 12"/>
                  <a:gd name="T7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2" h="17">
                    <a:moveTo>
                      <a:pt x="2" y="17"/>
                    </a:moveTo>
                    <a:lnTo>
                      <a:pt x="0" y="15"/>
                    </a:lnTo>
                    <a:lnTo>
                      <a:pt x="12" y="0"/>
                    </a:lnTo>
                    <a:lnTo>
                      <a:pt x="2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4" name="Freeform 194"/>
              <p:cNvSpPr>
                <a:spLocks/>
              </p:cNvSpPr>
              <p:nvPr/>
            </p:nvSpPr>
            <p:spPr bwMode="auto">
              <a:xfrm>
                <a:off x="8949" y="2793"/>
                <a:ext cx="1004" cy="633"/>
              </a:xfrm>
              <a:custGeom>
                <a:avLst/>
                <a:gdLst>
                  <a:gd name="T0" fmla="*/ 758 w 1004"/>
                  <a:gd name="T1" fmla="*/ 70 h 633"/>
                  <a:gd name="T2" fmla="*/ 718 w 1004"/>
                  <a:gd name="T3" fmla="*/ 103 h 633"/>
                  <a:gd name="T4" fmla="*/ 677 w 1004"/>
                  <a:gd name="T5" fmla="*/ 146 h 633"/>
                  <a:gd name="T6" fmla="*/ 583 w 1004"/>
                  <a:gd name="T7" fmla="*/ 70 h 633"/>
                  <a:gd name="T8" fmla="*/ 525 w 1004"/>
                  <a:gd name="T9" fmla="*/ 27 h 633"/>
                  <a:gd name="T10" fmla="*/ 474 w 1004"/>
                  <a:gd name="T11" fmla="*/ 7 h 633"/>
                  <a:gd name="T12" fmla="*/ 416 w 1004"/>
                  <a:gd name="T13" fmla="*/ 0 h 633"/>
                  <a:gd name="T14" fmla="*/ 325 w 1004"/>
                  <a:gd name="T15" fmla="*/ 7 h 633"/>
                  <a:gd name="T16" fmla="*/ 259 w 1004"/>
                  <a:gd name="T17" fmla="*/ 15 h 633"/>
                  <a:gd name="T18" fmla="*/ 190 w 1004"/>
                  <a:gd name="T19" fmla="*/ 20 h 633"/>
                  <a:gd name="T20" fmla="*/ 127 w 1004"/>
                  <a:gd name="T21" fmla="*/ 40 h 633"/>
                  <a:gd name="T22" fmla="*/ 76 w 1004"/>
                  <a:gd name="T23" fmla="*/ 75 h 633"/>
                  <a:gd name="T24" fmla="*/ 36 w 1004"/>
                  <a:gd name="T25" fmla="*/ 123 h 633"/>
                  <a:gd name="T26" fmla="*/ 10 w 1004"/>
                  <a:gd name="T27" fmla="*/ 184 h 633"/>
                  <a:gd name="T28" fmla="*/ 5 w 1004"/>
                  <a:gd name="T29" fmla="*/ 250 h 633"/>
                  <a:gd name="T30" fmla="*/ 0 w 1004"/>
                  <a:gd name="T31" fmla="*/ 313 h 633"/>
                  <a:gd name="T32" fmla="*/ 8 w 1004"/>
                  <a:gd name="T33" fmla="*/ 361 h 633"/>
                  <a:gd name="T34" fmla="*/ 23 w 1004"/>
                  <a:gd name="T35" fmla="*/ 388 h 633"/>
                  <a:gd name="T36" fmla="*/ 43 w 1004"/>
                  <a:gd name="T37" fmla="*/ 401 h 633"/>
                  <a:gd name="T38" fmla="*/ 86 w 1004"/>
                  <a:gd name="T39" fmla="*/ 398 h 633"/>
                  <a:gd name="T40" fmla="*/ 124 w 1004"/>
                  <a:gd name="T41" fmla="*/ 393 h 633"/>
                  <a:gd name="T42" fmla="*/ 147 w 1004"/>
                  <a:gd name="T43" fmla="*/ 401 h 633"/>
                  <a:gd name="T44" fmla="*/ 160 w 1004"/>
                  <a:gd name="T45" fmla="*/ 421 h 633"/>
                  <a:gd name="T46" fmla="*/ 162 w 1004"/>
                  <a:gd name="T47" fmla="*/ 457 h 633"/>
                  <a:gd name="T48" fmla="*/ 150 w 1004"/>
                  <a:gd name="T49" fmla="*/ 512 h 633"/>
                  <a:gd name="T50" fmla="*/ 150 w 1004"/>
                  <a:gd name="T51" fmla="*/ 542 h 633"/>
                  <a:gd name="T52" fmla="*/ 165 w 1004"/>
                  <a:gd name="T53" fmla="*/ 575 h 633"/>
                  <a:gd name="T54" fmla="*/ 190 w 1004"/>
                  <a:gd name="T55" fmla="*/ 600 h 633"/>
                  <a:gd name="T56" fmla="*/ 249 w 1004"/>
                  <a:gd name="T57" fmla="*/ 626 h 633"/>
                  <a:gd name="T58" fmla="*/ 332 w 1004"/>
                  <a:gd name="T59" fmla="*/ 633 h 633"/>
                  <a:gd name="T60" fmla="*/ 380 w 1004"/>
                  <a:gd name="T61" fmla="*/ 626 h 633"/>
                  <a:gd name="T62" fmla="*/ 421 w 1004"/>
                  <a:gd name="T63" fmla="*/ 608 h 633"/>
                  <a:gd name="T64" fmla="*/ 487 w 1004"/>
                  <a:gd name="T65" fmla="*/ 570 h 633"/>
                  <a:gd name="T66" fmla="*/ 527 w 1004"/>
                  <a:gd name="T67" fmla="*/ 555 h 633"/>
                  <a:gd name="T68" fmla="*/ 578 w 1004"/>
                  <a:gd name="T69" fmla="*/ 552 h 633"/>
                  <a:gd name="T70" fmla="*/ 619 w 1004"/>
                  <a:gd name="T71" fmla="*/ 540 h 633"/>
                  <a:gd name="T72" fmla="*/ 664 w 1004"/>
                  <a:gd name="T73" fmla="*/ 515 h 633"/>
                  <a:gd name="T74" fmla="*/ 733 w 1004"/>
                  <a:gd name="T75" fmla="*/ 467 h 633"/>
                  <a:gd name="T76" fmla="*/ 844 w 1004"/>
                  <a:gd name="T77" fmla="*/ 421 h 633"/>
                  <a:gd name="T78" fmla="*/ 903 w 1004"/>
                  <a:gd name="T79" fmla="*/ 396 h 633"/>
                  <a:gd name="T80" fmla="*/ 956 w 1004"/>
                  <a:gd name="T81" fmla="*/ 363 h 633"/>
                  <a:gd name="T82" fmla="*/ 991 w 1004"/>
                  <a:gd name="T83" fmla="*/ 320 h 633"/>
                  <a:gd name="T84" fmla="*/ 1004 w 1004"/>
                  <a:gd name="T85" fmla="*/ 282 h 633"/>
                  <a:gd name="T86" fmla="*/ 1004 w 1004"/>
                  <a:gd name="T87" fmla="*/ 239 h 633"/>
                  <a:gd name="T88" fmla="*/ 991 w 1004"/>
                  <a:gd name="T89" fmla="*/ 191 h 633"/>
                  <a:gd name="T90" fmla="*/ 969 w 1004"/>
                  <a:gd name="T91" fmla="*/ 149 h 633"/>
                  <a:gd name="T92" fmla="*/ 926 w 1004"/>
                  <a:gd name="T93" fmla="*/ 108 h 633"/>
                  <a:gd name="T94" fmla="*/ 875 w 1004"/>
                  <a:gd name="T95" fmla="*/ 78 h 633"/>
                  <a:gd name="T96" fmla="*/ 814 w 1004"/>
                  <a:gd name="T97" fmla="*/ 65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04" h="633">
                    <a:moveTo>
                      <a:pt x="794" y="63"/>
                    </a:moveTo>
                    <a:lnTo>
                      <a:pt x="773" y="65"/>
                    </a:lnTo>
                    <a:lnTo>
                      <a:pt x="758" y="70"/>
                    </a:lnTo>
                    <a:lnTo>
                      <a:pt x="743" y="80"/>
                    </a:lnTo>
                    <a:lnTo>
                      <a:pt x="730" y="91"/>
                    </a:lnTo>
                    <a:lnTo>
                      <a:pt x="718" y="103"/>
                    </a:lnTo>
                    <a:lnTo>
                      <a:pt x="705" y="118"/>
                    </a:lnTo>
                    <a:lnTo>
                      <a:pt x="692" y="131"/>
                    </a:lnTo>
                    <a:lnTo>
                      <a:pt x="677" y="146"/>
                    </a:lnTo>
                    <a:lnTo>
                      <a:pt x="644" y="121"/>
                    </a:lnTo>
                    <a:lnTo>
                      <a:pt x="614" y="96"/>
                    </a:lnTo>
                    <a:lnTo>
                      <a:pt x="583" y="70"/>
                    </a:lnTo>
                    <a:lnTo>
                      <a:pt x="555" y="48"/>
                    </a:lnTo>
                    <a:lnTo>
                      <a:pt x="540" y="37"/>
                    </a:lnTo>
                    <a:lnTo>
                      <a:pt x="525" y="27"/>
                    </a:lnTo>
                    <a:lnTo>
                      <a:pt x="510" y="20"/>
                    </a:lnTo>
                    <a:lnTo>
                      <a:pt x="492" y="12"/>
                    </a:lnTo>
                    <a:lnTo>
                      <a:pt x="474" y="7"/>
                    </a:lnTo>
                    <a:lnTo>
                      <a:pt x="456" y="2"/>
                    </a:lnTo>
                    <a:lnTo>
                      <a:pt x="436" y="0"/>
                    </a:lnTo>
                    <a:lnTo>
                      <a:pt x="416" y="0"/>
                    </a:lnTo>
                    <a:lnTo>
                      <a:pt x="391" y="0"/>
                    </a:lnTo>
                    <a:lnTo>
                      <a:pt x="368" y="2"/>
                    </a:lnTo>
                    <a:lnTo>
                      <a:pt x="325" y="7"/>
                    </a:lnTo>
                    <a:lnTo>
                      <a:pt x="304" y="10"/>
                    </a:lnTo>
                    <a:lnTo>
                      <a:pt x="281" y="15"/>
                    </a:lnTo>
                    <a:lnTo>
                      <a:pt x="259" y="15"/>
                    </a:lnTo>
                    <a:lnTo>
                      <a:pt x="233" y="17"/>
                    </a:lnTo>
                    <a:lnTo>
                      <a:pt x="213" y="17"/>
                    </a:lnTo>
                    <a:lnTo>
                      <a:pt x="190" y="20"/>
                    </a:lnTo>
                    <a:lnTo>
                      <a:pt x="167" y="25"/>
                    </a:lnTo>
                    <a:lnTo>
                      <a:pt x="147" y="32"/>
                    </a:lnTo>
                    <a:lnTo>
                      <a:pt x="127" y="40"/>
                    </a:lnTo>
                    <a:lnTo>
                      <a:pt x="109" y="50"/>
                    </a:lnTo>
                    <a:lnTo>
                      <a:pt x="91" y="63"/>
                    </a:lnTo>
                    <a:lnTo>
                      <a:pt x="76" y="75"/>
                    </a:lnTo>
                    <a:lnTo>
                      <a:pt x="61" y="91"/>
                    </a:lnTo>
                    <a:lnTo>
                      <a:pt x="46" y="108"/>
                    </a:lnTo>
                    <a:lnTo>
                      <a:pt x="36" y="123"/>
                    </a:lnTo>
                    <a:lnTo>
                      <a:pt x="25" y="144"/>
                    </a:lnTo>
                    <a:lnTo>
                      <a:pt x="18" y="161"/>
                    </a:lnTo>
                    <a:lnTo>
                      <a:pt x="10" y="184"/>
                    </a:lnTo>
                    <a:lnTo>
                      <a:pt x="8" y="204"/>
                    </a:lnTo>
                    <a:lnTo>
                      <a:pt x="5" y="227"/>
                    </a:lnTo>
                    <a:lnTo>
                      <a:pt x="5" y="250"/>
                    </a:lnTo>
                    <a:lnTo>
                      <a:pt x="3" y="272"/>
                    </a:lnTo>
                    <a:lnTo>
                      <a:pt x="3" y="292"/>
                    </a:lnTo>
                    <a:lnTo>
                      <a:pt x="0" y="313"/>
                    </a:lnTo>
                    <a:lnTo>
                      <a:pt x="0" y="333"/>
                    </a:lnTo>
                    <a:lnTo>
                      <a:pt x="5" y="351"/>
                    </a:lnTo>
                    <a:lnTo>
                      <a:pt x="8" y="361"/>
                    </a:lnTo>
                    <a:lnTo>
                      <a:pt x="13" y="371"/>
                    </a:lnTo>
                    <a:lnTo>
                      <a:pt x="18" y="381"/>
                    </a:lnTo>
                    <a:lnTo>
                      <a:pt x="23" y="388"/>
                    </a:lnTo>
                    <a:lnTo>
                      <a:pt x="28" y="396"/>
                    </a:lnTo>
                    <a:lnTo>
                      <a:pt x="36" y="398"/>
                    </a:lnTo>
                    <a:lnTo>
                      <a:pt x="43" y="401"/>
                    </a:lnTo>
                    <a:lnTo>
                      <a:pt x="51" y="404"/>
                    </a:lnTo>
                    <a:lnTo>
                      <a:pt x="69" y="401"/>
                    </a:lnTo>
                    <a:lnTo>
                      <a:pt x="86" y="398"/>
                    </a:lnTo>
                    <a:lnTo>
                      <a:pt x="104" y="393"/>
                    </a:lnTo>
                    <a:lnTo>
                      <a:pt x="114" y="393"/>
                    </a:lnTo>
                    <a:lnTo>
                      <a:pt x="124" y="393"/>
                    </a:lnTo>
                    <a:lnTo>
                      <a:pt x="132" y="393"/>
                    </a:lnTo>
                    <a:lnTo>
                      <a:pt x="140" y="396"/>
                    </a:lnTo>
                    <a:lnTo>
                      <a:pt x="147" y="401"/>
                    </a:lnTo>
                    <a:lnTo>
                      <a:pt x="152" y="406"/>
                    </a:lnTo>
                    <a:lnTo>
                      <a:pt x="157" y="414"/>
                    </a:lnTo>
                    <a:lnTo>
                      <a:pt x="160" y="421"/>
                    </a:lnTo>
                    <a:lnTo>
                      <a:pt x="162" y="429"/>
                    </a:lnTo>
                    <a:lnTo>
                      <a:pt x="162" y="439"/>
                    </a:lnTo>
                    <a:lnTo>
                      <a:pt x="162" y="457"/>
                    </a:lnTo>
                    <a:lnTo>
                      <a:pt x="157" y="474"/>
                    </a:lnTo>
                    <a:lnTo>
                      <a:pt x="152" y="494"/>
                    </a:lnTo>
                    <a:lnTo>
                      <a:pt x="150" y="512"/>
                    </a:lnTo>
                    <a:lnTo>
                      <a:pt x="150" y="522"/>
                    </a:lnTo>
                    <a:lnTo>
                      <a:pt x="150" y="532"/>
                    </a:lnTo>
                    <a:lnTo>
                      <a:pt x="150" y="542"/>
                    </a:lnTo>
                    <a:lnTo>
                      <a:pt x="152" y="552"/>
                    </a:lnTo>
                    <a:lnTo>
                      <a:pt x="157" y="565"/>
                    </a:lnTo>
                    <a:lnTo>
                      <a:pt x="165" y="575"/>
                    </a:lnTo>
                    <a:lnTo>
                      <a:pt x="172" y="585"/>
                    </a:lnTo>
                    <a:lnTo>
                      <a:pt x="180" y="593"/>
                    </a:lnTo>
                    <a:lnTo>
                      <a:pt x="190" y="600"/>
                    </a:lnTo>
                    <a:lnTo>
                      <a:pt x="200" y="608"/>
                    </a:lnTo>
                    <a:lnTo>
                      <a:pt x="223" y="618"/>
                    </a:lnTo>
                    <a:lnTo>
                      <a:pt x="249" y="626"/>
                    </a:lnTo>
                    <a:lnTo>
                      <a:pt x="276" y="631"/>
                    </a:lnTo>
                    <a:lnTo>
                      <a:pt x="304" y="633"/>
                    </a:lnTo>
                    <a:lnTo>
                      <a:pt x="332" y="633"/>
                    </a:lnTo>
                    <a:lnTo>
                      <a:pt x="350" y="633"/>
                    </a:lnTo>
                    <a:lnTo>
                      <a:pt x="365" y="631"/>
                    </a:lnTo>
                    <a:lnTo>
                      <a:pt x="380" y="626"/>
                    </a:lnTo>
                    <a:lnTo>
                      <a:pt x="396" y="621"/>
                    </a:lnTo>
                    <a:lnTo>
                      <a:pt x="408" y="616"/>
                    </a:lnTo>
                    <a:lnTo>
                      <a:pt x="421" y="608"/>
                    </a:lnTo>
                    <a:lnTo>
                      <a:pt x="446" y="593"/>
                    </a:lnTo>
                    <a:lnTo>
                      <a:pt x="472" y="578"/>
                    </a:lnTo>
                    <a:lnTo>
                      <a:pt x="487" y="570"/>
                    </a:lnTo>
                    <a:lnTo>
                      <a:pt x="500" y="565"/>
                    </a:lnTo>
                    <a:lnTo>
                      <a:pt x="512" y="560"/>
                    </a:lnTo>
                    <a:lnTo>
                      <a:pt x="527" y="555"/>
                    </a:lnTo>
                    <a:lnTo>
                      <a:pt x="545" y="552"/>
                    </a:lnTo>
                    <a:lnTo>
                      <a:pt x="560" y="552"/>
                    </a:lnTo>
                    <a:lnTo>
                      <a:pt x="578" y="552"/>
                    </a:lnTo>
                    <a:lnTo>
                      <a:pt x="591" y="550"/>
                    </a:lnTo>
                    <a:lnTo>
                      <a:pt x="606" y="545"/>
                    </a:lnTo>
                    <a:lnTo>
                      <a:pt x="619" y="540"/>
                    </a:lnTo>
                    <a:lnTo>
                      <a:pt x="629" y="535"/>
                    </a:lnTo>
                    <a:lnTo>
                      <a:pt x="642" y="530"/>
                    </a:lnTo>
                    <a:lnTo>
                      <a:pt x="664" y="515"/>
                    </a:lnTo>
                    <a:lnTo>
                      <a:pt x="685" y="497"/>
                    </a:lnTo>
                    <a:lnTo>
                      <a:pt x="707" y="482"/>
                    </a:lnTo>
                    <a:lnTo>
                      <a:pt x="733" y="467"/>
                    </a:lnTo>
                    <a:lnTo>
                      <a:pt x="745" y="459"/>
                    </a:lnTo>
                    <a:lnTo>
                      <a:pt x="761" y="454"/>
                    </a:lnTo>
                    <a:lnTo>
                      <a:pt x="844" y="421"/>
                    </a:lnTo>
                    <a:lnTo>
                      <a:pt x="865" y="414"/>
                    </a:lnTo>
                    <a:lnTo>
                      <a:pt x="885" y="406"/>
                    </a:lnTo>
                    <a:lnTo>
                      <a:pt x="903" y="396"/>
                    </a:lnTo>
                    <a:lnTo>
                      <a:pt x="923" y="386"/>
                    </a:lnTo>
                    <a:lnTo>
                      <a:pt x="941" y="376"/>
                    </a:lnTo>
                    <a:lnTo>
                      <a:pt x="956" y="363"/>
                    </a:lnTo>
                    <a:lnTo>
                      <a:pt x="969" y="351"/>
                    </a:lnTo>
                    <a:lnTo>
                      <a:pt x="981" y="335"/>
                    </a:lnTo>
                    <a:lnTo>
                      <a:pt x="991" y="320"/>
                    </a:lnTo>
                    <a:lnTo>
                      <a:pt x="999" y="303"/>
                    </a:lnTo>
                    <a:lnTo>
                      <a:pt x="1002" y="292"/>
                    </a:lnTo>
                    <a:lnTo>
                      <a:pt x="1004" y="282"/>
                    </a:lnTo>
                    <a:lnTo>
                      <a:pt x="1004" y="272"/>
                    </a:lnTo>
                    <a:lnTo>
                      <a:pt x="1004" y="260"/>
                    </a:lnTo>
                    <a:lnTo>
                      <a:pt x="1004" y="239"/>
                    </a:lnTo>
                    <a:lnTo>
                      <a:pt x="1002" y="219"/>
                    </a:lnTo>
                    <a:lnTo>
                      <a:pt x="994" y="202"/>
                    </a:lnTo>
                    <a:lnTo>
                      <a:pt x="991" y="191"/>
                    </a:lnTo>
                    <a:lnTo>
                      <a:pt x="986" y="184"/>
                    </a:lnTo>
                    <a:lnTo>
                      <a:pt x="979" y="166"/>
                    </a:lnTo>
                    <a:lnTo>
                      <a:pt x="969" y="149"/>
                    </a:lnTo>
                    <a:lnTo>
                      <a:pt x="956" y="133"/>
                    </a:lnTo>
                    <a:lnTo>
                      <a:pt x="941" y="121"/>
                    </a:lnTo>
                    <a:lnTo>
                      <a:pt x="926" y="108"/>
                    </a:lnTo>
                    <a:lnTo>
                      <a:pt x="910" y="96"/>
                    </a:lnTo>
                    <a:lnTo>
                      <a:pt x="893" y="85"/>
                    </a:lnTo>
                    <a:lnTo>
                      <a:pt x="875" y="78"/>
                    </a:lnTo>
                    <a:lnTo>
                      <a:pt x="855" y="73"/>
                    </a:lnTo>
                    <a:lnTo>
                      <a:pt x="834" y="68"/>
                    </a:lnTo>
                    <a:lnTo>
                      <a:pt x="814" y="65"/>
                    </a:lnTo>
                    <a:lnTo>
                      <a:pt x="794" y="63"/>
                    </a:lnTo>
                    <a:close/>
                  </a:path>
                </a:pathLst>
              </a:custGeom>
              <a:solidFill>
                <a:srgbClr val="90B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5" name="Freeform 195"/>
              <p:cNvSpPr>
                <a:spLocks/>
              </p:cNvSpPr>
              <p:nvPr/>
            </p:nvSpPr>
            <p:spPr bwMode="auto">
              <a:xfrm>
                <a:off x="8949" y="2793"/>
                <a:ext cx="1004" cy="633"/>
              </a:xfrm>
              <a:custGeom>
                <a:avLst/>
                <a:gdLst>
                  <a:gd name="T0" fmla="*/ 758 w 1004"/>
                  <a:gd name="T1" fmla="*/ 70 h 633"/>
                  <a:gd name="T2" fmla="*/ 718 w 1004"/>
                  <a:gd name="T3" fmla="*/ 103 h 633"/>
                  <a:gd name="T4" fmla="*/ 677 w 1004"/>
                  <a:gd name="T5" fmla="*/ 146 h 633"/>
                  <a:gd name="T6" fmla="*/ 583 w 1004"/>
                  <a:gd name="T7" fmla="*/ 70 h 633"/>
                  <a:gd name="T8" fmla="*/ 525 w 1004"/>
                  <a:gd name="T9" fmla="*/ 27 h 633"/>
                  <a:gd name="T10" fmla="*/ 474 w 1004"/>
                  <a:gd name="T11" fmla="*/ 7 h 633"/>
                  <a:gd name="T12" fmla="*/ 416 w 1004"/>
                  <a:gd name="T13" fmla="*/ 0 h 633"/>
                  <a:gd name="T14" fmla="*/ 325 w 1004"/>
                  <a:gd name="T15" fmla="*/ 7 h 633"/>
                  <a:gd name="T16" fmla="*/ 259 w 1004"/>
                  <a:gd name="T17" fmla="*/ 15 h 633"/>
                  <a:gd name="T18" fmla="*/ 190 w 1004"/>
                  <a:gd name="T19" fmla="*/ 20 h 633"/>
                  <a:gd name="T20" fmla="*/ 127 w 1004"/>
                  <a:gd name="T21" fmla="*/ 40 h 633"/>
                  <a:gd name="T22" fmla="*/ 76 w 1004"/>
                  <a:gd name="T23" fmla="*/ 75 h 633"/>
                  <a:gd name="T24" fmla="*/ 36 w 1004"/>
                  <a:gd name="T25" fmla="*/ 123 h 633"/>
                  <a:gd name="T26" fmla="*/ 10 w 1004"/>
                  <a:gd name="T27" fmla="*/ 184 h 633"/>
                  <a:gd name="T28" fmla="*/ 5 w 1004"/>
                  <a:gd name="T29" fmla="*/ 250 h 633"/>
                  <a:gd name="T30" fmla="*/ 0 w 1004"/>
                  <a:gd name="T31" fmla="*/ 313 h 633"/>
                  <a:gd name="T32" fmla="*/ 8 w 1004"/>
                  <a:gd name="T33" fmla="*/ 361 h 633"/>
                  <a:gd name="T34" fmla="*/ 23 w 1004"/>
                  <a:gd name="T35" fmla="*/ 388 h 633"/>
                  <a:gd name="T36" fmla="*/ 43 w 1004"/>
                  <a:gd name="T37" fmla="*/ 401 h 633"/>
                  <a:gd name="T38" fmla="*/ 86 w 1004"/>
                  <a:gd name="T39" fmla="*/ 398 h 633"/>
                  <a:gd name="T40" fmla="*/ 124 w 1004"/>
                  <a:gd name="T41" fmla="*/ 393 h 633"/>
                  <a:gd name="T42" fmla="*/ 147 w 1004"/>
                  <a:gd name="T43" fmla="*/ 401 h 633"/>
                  <a:gd name="T44" fmla="*/ 160 w 1004"/>
                  <a:gd name="T45" fmla="*/ 421 h 633"/>
                  <a:gd name="T46" fmla="*/ 162 w 1004"/>
                  <a:gd name="T47" fmla="*/ 457 h 633"/>
                  <a:gd name="T48" fmla="*/ 150 w 1004"/>
                  <a:gd name="T49" fmla="*/ 512 h 633"/>
                  <a:gd name="T50" fmla="*/ 150 w 1004"/>
                  <a:gd name="T51" fmla="*/ 542 h 633"/>
                  <a:gd name="T52" fmla="*/ 165 w 1004"/>
                  <a:gd name="T53" fmla="*/ 575 h 633"/>
                  <a:gd name="T54" fmla="*/ 190 w 1004"/>
                  <a:gd name="T55" fmla="*/ 600 h 633"/>
                  <a:gd name="T56" fmla="*/ 249 w 1004"/>
                  <a:gd name="T57" fmla="*/ 626 h 633"/>
                  <a:gd name="T58" fmla="*/ 332 w 1004"/>
                  <a:gd name="T59" fmla="*/ 633 h 633"/>
                  <a:gd name="T60" fmla="*/ 380 w 1004"/>
                  <a:gd name="T61" fmla="*/ 626 h 633"/>
                  <a:gd name="T62" fmla="*/ 421 w 1004"/>
                  <a:gd name="T63" fmla="*/ 608 h 633"/>
                  <a:gd name="T64" fmla="*/ 487 w 1004"/>
                  <a:gd name="T65" fmla="*/ 570 h 633"/>
                  <a:gd name="T66" fmla="*/ 527 w 1004"/>
                  <a:gd name="T67" fmla="*/ 555 h 633"/>
                  <a:gd name="T68" fmla="*/ 578 w 1004"/>
                  <a:gd name="T69" fmla="*/ 552 h 633"/>
                  <a:gd name="T70" fmla="*/ 619 w 1004"/>
                  <a:gd name="T71" fmla="*/ 540 h 633"/>
                  <a:gd name="T72" fmla="*/ 664 w 1004"/>
                  <a:gd name="T73" fmla="*/ 515 h 633"/>
                  <a:gd name="T74" fmla="*/ 733 w 1004"/>
                  <a:gd name="T75" fmla="*/ 467 h 633"/>
                  <a:gd name="T76" fmla="*/ 844 w 1004"/>
                  <a:gd name="T77" fmla="*/ 421 h 633"/>
                  <a:gd name="T78" fmla="*/ 903 w 1004"/>
                  <a:gd name="T79" fmla="*/ 396 h 633"/>
                  <a:gd name="T80" fmla="*/ 956 w 1004"/>
                  <a:gd name="T81" fmla="*/ 363 h 633"/>
                  <a:gd name="T82" fmla="*/ 991 w 1004"/>
                  <a:gd name="T83" fmla="*/ 320 h 633"/>
                  <a:gd name="T84" fmla="*/ 1004 w 1004"/>
                  <a:gd name="T85" fmla="*/ 282 h 633"/>
                  <a:gd name="T86" fmla="*/ 1004 w 1004"/>
                  <a:gd name="T87" fmla="*/ 239 h 633"/>
                  <a:gd name="T88" fmla="*/ 991 w 1004"/>
                  <a:gd name="T89" fmla="*/ 191 h 633"/>
                  <a:gd name="T90" fmla="*/ 969 w 1004"/>
                  <a:gd name="T91" fmla="*/ 149 h 633"/>
                  <a:gd name="T92" fmla="*/ 926 w 1004"/>
                  <a:gd name="T93" fmla="*/ 108 h 633"/>
                  <a:gd name="T94" fmla="*/ 875 w 1004"/>
                  <a:gd name="T95" fmla="*/ 78 h 633"/>
                  <a:gd name="T96" fmla="*/ 814 w 1004"/>
                  <a:gd name="T97" fmla="*/ 65 h 6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04" h="633">
                    <a:moveTo>
                      <a:pt x="794" y="63"/>
                    </a:moveTo>
                    <a:lnTo>
                      <a:pt x="773" y="65"/>
                    </a:lnTo>
                    <a:lnTo>
                      <a:pt x="758" y="70"/>
                    </a:lnTo>
                    <a:lnTo>
                      <a:pt x="743" y="80"/>
                    </a:lnTo>
                    <a:lnTo>
                      <a:pt x="730" y="91"/>
                    </a:lnTo>
                    <a:lnTo>
                      <a:pt x="718" y="103"/>
                    </a:lnTo>
                    <a:lnTo>
                      <a:pt x="705" y="118"/>
                    </a:lnTo>
                    <a:lnTo>
                      <a:pt x="692" y="131"/>
                    </a:lnTo>
                    <a:lnTo>
                      <a:pt x="677" y="146"/>
                    </a:lnTo>
                    <a:lnTo>
                      <a:pt x="644" y="121"/>
                    </a:lnTo>
                    <a:lnTo>
                      <a:pt x="614" y="96"/>
                    </a:lnTo>
                    <a:lnTo>
                      <a:pt x="583" y="70"/>
                    </a:lnTo>
                    <a:lnTo>
                      <a:pt x="555" y="48"/>
                    </a:lnTo>
                    <a:lnTo>
                      <a:pt x="540" y="37"/>
                    </a:lnTo>
                    <a:lnTo>
                      <a:pt x="525" y="27"/>
                    </a:lnTo>
                    <a:lnTo>
                      <a:pt x="510" y="20"/>
                    </a:lnTo>
                    <a:lnTo>
                      <a:pt x="492" y="12"/>
                    </a:lnTo>
                    <a:lnTo>
                      <a:pt x="474" y="7"/>
                    </a:lnTo>
                    <a:lnTo>
                      <a:pt x="456" y="2"/>
                    </a:lnTo>
                    <a:lnTo>
                      <a:pt x="436" y="0"/>
                    </a:lnTo>
                    <a:lnTo>
                      <a:pt x="416" y="0"/>
                    </a:lnTo>
                    <a:lnTo>
                      <a:pt x="391" y="0"/>
                    </a:lnTo>
                    <a:lnTo>
                      <a:pt x="368" y="2"/>
                    </a:lnTo>
                    <a:lnTo>
                      <a:pt x="325" y="7"/>
                    </a:lnTo>
                    <a:lnTo>
                      <a:pt x="304" y="10"/>
                    </a:lnTo>
                    <a:lnTo>
                      <a:pt x="281" y="15"/>
                    </a:lnTo>
                    <a:lnTo>
                      <a:pt x="259" y="15"/>
                    </a:lnTo>
                    <a:lnTo>
                      <a:pt x="233" y="17"/>
                    </a:lnTo>
                    <a:lnTo>
                      <a:pt x="213" y="17"/>
                    </a:lnTo>
                    <a:lnTo>
                      <a:pt x="190" y="20"/>
                    </a:lnTo>
                    <a:lnTo>
                      <a:pt x="167" y="25"/>
                    </a:lnTo>
                    <a:lnTo>
                      <a:pt x="147" y="32"/>
                    </a:lnTo>
                    <a:lnTo>
                      <a:pt x="127" y="40"/>
                    </a:lnTo>
                    <a:lnTo>
                      <a:pt x="109" y="50"/>
                    </a:lnTo>
                    <a:lnTo>
                      <a:pt x="91" y="63"/>
                    </a:lnTo>
                    <a:lnTo>
                      <a:pt x="76" y="75"/>
                    </a:lnTo>
                    <a:lnTo>
                      <a:pt x="61" y="91"/>
                    </a:lnTo>
                    <a:lnTo>
                      <a:pt x="46" y="108"/>
                    </a:lnTo>
                    <a:lnTo>
                      <a:pt x="36" y="123"/>
                    </a:lnTo>
                    <a:lnTo>
                      <a:pt x="25" y="144"/>
                    </a:lnTo>
                    <a:lnTo>
                      <a:pt x="18" y="161"/>
                    </a:lnTo>
                    <a:lnTo>
                      <a:pt x="10" y="184"/>
                    </a:lnTo>
                    <a:lnTo>
                      <a:pt x="8" y="204"/>
                    </a:lnTo>
                    <a:lnTo>
                      <a:pt x="5" y="227"/>
                    </a:lnTo>
                    <a:lnTo>
                      <a:pt x="5" y="250"/>
                    </a:lnTo>
                    <a:lnTo>
                      <a:pt x="3" y="272"/>
                    </a:lnTo>
                    <a:lnTo>
                      <a:pt x="3" y="292"/>
                    </a:lnTo>
                    <a:lnTo>
                      <a:pt x="0" y="313"/>
                    </a:lnTo>
                    <a:lnTo>
                      <a:pt x="0" y="333"/>
                    </a:lnTo>
                    <a:lnTo>
                      <a:pt x="5" y="351"/>
                    </a:lnTo>
                    <a:lnTo>
                      <a:pt x="8" y="361"/>
                    </a:lnTo>
                    <a:lnTo>
                      <a:pt x="13" y="371"/>
                    </a:lnTo>
                    <a:lnTo>
                      <a:pt x="18" y="381"/>
                    </a:lnTo>
                    <a:lnTo>
                      <a:pt x="23" y="388"/>
                    </a:lnTo>
                    <a:lnTo>
                      <a:pt x="28" y="396"/>
                    </a:lnTo>
                    <a:lnTo>
                      <a:pt x="36" y="398"/>
                    </a:lnTo>
                    <a:lnTo>
                      <a:pt x="43" y="401"/>
                    </a:lnTo>
                    <a:lnTo>
                      <a:pt x="51" y="404"/>
                    </a:lnTo>
                    <a:lnTo>
                      <a:pt x="69" y="401"/>
                    </a:lnTo>
                    <a:lnTo>
                      <a:pt x="86" y="398"/>
                    </a:lnTo>
                    <a:lnTo>
                      <a:pt x="104" y="393"/>
                    </a:lnTo>
                    <a:lnTo>
                      <a:pt x="114" y="393"/>
                    </a:lnTo>
                    <a:lnTo>
                      <a:pt x="124" y="393"/>
                    </a:lnTo>
                    <a:lnTo>
                      <a:pt x="132" y="393"/>
                    </a:lnTo>
                    <a:lnTo>
                      <a:pt x="140" y="396"/>
                    </a:lnTo>
                    <a:lnTo>
                      <a:pt x="147" y="401"/>
                    </a:lnTo>
                    <a:lnTo>
                      <a:pt x="152" y="406"/>
                    </a:lnTo>
                    <a:lnTo>
                      <a:pt x="157" y="414"/>
                    </a:lnTo>
                    <a:lnTo>
                      <a:pt x="160" y="421"/>
                    </a:lnTo>
                    <a:lnTo>
                      <a:pt x="162" y="429"/>
                    </a:lnTo>
                    <a:lnTo>
                      <a:pt x="162" y="439"/>
                    </a:lnTo>
                    <a:lnTo>
                      <a:pt x="162" y="457"/>
                    </a:lnTo>
                    <a:lnTo>
                      <a:pt x="157" y="474"/>
                    </a:lnTo>
                    <a:lnTo>
                      <a:pt x="152" y="494"/>
                    </a:lnTo>
                    <a:lnTo>
                      <a:pt x="150" y="512"/>
                    </a:lnTo>
                    <a:lnTo>
                      <a:pt x="150" y="522"/>
                    </a:lnTo>
                    <a:lnTo>
                      <a:pt x="150" y="532"/>
                    </a:lnTo>
                    <a:lnTo>
                      <a:pt x="150" y="542"/>
                    </a:lnTo>
                    <a:lnTo>
                      <a:pt x="152" y="552"/>
                    </a:lnTo>
                    <a:lnTo>
                      <a:pt x="157" y="565"/>
                    </a:lnTo>
                    <a:lnTo>
                      <a:pt x="165" y="575"/>
                    </a:lnTo>
                    <a:lnTo>
                      <a:pt x="172" y="585"/>
                    </a:lnTo>
                    <a:lnTo>
                      <a:pt x="180" y="593"/>
                    </a:lnTo>
                    <a:lnTo>
                      <a:pt x="190" y="600"/>
                    </a:lnTo>
                    <a:lnTo>
                      <a:pt x="200" y="608"/>
                    </a:lnTo>
                    <a:lnTo>
                      <a:pt x="223" y="618"/>
                    </a:lnTo>
                    <a:lnTo>
                      <a:pt x="249" y="626"/>
                    </a:lnTo>
                    <a:lnTo>
                      <a:pt x="276" y="631"/>
                    </a:lnTo>
                    <a:lnTo>
                      <a:pt x="304" y="633"/>
                    </a:lnTo>
                    <a:lnTo>
                      <a:pt x="332" y="633"/>
                    </a:lnTo>
                    <a:lnTo>
                      <a:pt x="350" y="633"/>
                    </a:lnTo>
                    <a:lnTo>
                      <a:pt x="365" y="631"/>
                    </a:lnTo>
                    <a:lnTo>
                      <a:pt x="380" y="626"/>
                    </a:lnTo>
                    <a:lnTo>
                      <a:pt x="396" y="621"/>
                    </a:lnTo>
                    <a:lnTo>
                      <a:pt x="408" y="616"/>
                    </a:lnTo>
                    <a:lnTo>
                      <a:pt x="421" y="608"/>
                    </a:lnTo>
                    <a:lnTo>
                      <a:pt x="446" y="593"/>
                    </a:lnTo>
                    <a:lnTo>
                      <a:pt x="472" y="578"/>
                    </a:lnTo>
                    <a:lnTo>
                      <a:pt x="487" y="570"/>
                    </a:lnTo>
                    <a:lnTo>
                      <a:pt x="500" y="565"/>
                    </a:lnTo>
                    <a:lnTo>
                      <a:pt x="512" y="560"/>
                    </a:lnTo>
                    <a:lnTo>
                      <a:pt x="527" y="555"/>
                    </a:lnTo>
                    <a:lnTo>
                      <a:pt x="545" y="552"/>
                    </a:lnTo>
                    <a:lnTo>
                      <a:pt x="560" y="552"/>
                    </a:lnTo>
                    <a:lnTo>
                      <a:pt x="578" y="552"/>
                    </a:lnTo>
                    <a:lnTo>
                      <a:pt x="591" y="550"/>
                    </a:lnTo>
                    <a:lnTo>
                      <a:pt x="606" y="545"/>
                    </a:lnTo>
                    <a:lnTo>
                      <a:pt x="619" y="540"/>
                    </a:lnTo>
                    <a:lnTo>
                      <a:pt x="629" y="535"/>
                    </a:lnTo>
                    <a:lnTo>
                      <a:pt x="642" y="530"/>
                    </a:lnTo>
                    <a:lnTo>
                      <a:pt x="664" y="515"/>
                    </a:lnTo>
                    <a:lnTo>
                      <a:pt x="685" y="497"/>
                    </a:lnTo>
                    <a:lnTo>
                      <a:pt x="707" y="482"/>
                    </a:lnTo>
                    <a:lnTo>
                      <a:pt x="733" y="467"/>
                    </a:lnTo>
                    <a:lnTo>
                      <a:pt x="745" y="459"/>
                    </a:lnTo>
                    <a:lnTo>
                      <a:pt x="761" y="454"/>
                    </a:lnTo>
                    <a:lnTo>
                      <a:pt x="844" y="421"/>
                    </a:lnTo>
                    <a:lnTo>
                      <a:pt x="865" y="414"/>
                    </a:lnTo>
                    <a:lnTo>
                      <a:pt x="885" y="406"/>
                    </a:lnTo>
                    <a:lnTo>
                      <a:pt x="903" y="396"/>
                    </a:lnTo>
                    <a:lnTo>
                      <a:pt x="923" y="386"/>
                    </a:lnTo>
                    <a:lnTo>
                      <a:pt x="941" y="376"/>
                    </a:lnTo>
                    <a:lnTo>
                      <a:pt x="956" y="363"/>
                    </a:lnTo>
                    <a:lnTo>
                      <a:pt x="969" y="351"/>
                    </a:lnTo>
                    <a:lnTo>
                      <a:pt x="981" y="335"/>
                    </a:lnTo>
                    <a:lnTo>
                      <a:pt x="991" y="320"/>
                    </a:lnTo>
                    <a:lnTo>
                      <a:pt x="999" y="303"/>
                    </a:lnTo>
                    <a:lnTo>
                      <a:pt x="1002" y="292"/>
                    </a:lnTo>
                    <a:lnTo>
                      <a:pt x="1004" y="282"/>
                    </a:lnTo>
                    <a:lnTo>
                      <a:pt x="1004" y="272"/>
                    </a:lnTo>
                    <a:lnTo>
                      <a:pt x="1004" y="260"/>
                    </a:lnTo>
                    <a:lnTo>
                      <a:pt x="1004" y="239"/>
                    </a:lnTo>
                    <a:lnTo>
                      <a:pt x="1002" y="219"/>
                    </a:lnTo>
                    <a:lnTo>
                      <a:pt x="994" y="202"/>
                    </a:lnTo>
                    <a:lnTo>
                      <a:pt x="991" y="191"/>
                    </a:lnTo>
                    <a:lnTo>
                      <a:pt x="986" y="184"/>
                    </a:lnTo>
                    <a:lnTo>
                      <a:pt x="979" y="166"/>
                    </a:lnTo>
                    <a:lnTo>
                      <a:pt x="969" y="149"/>
                    </a:lnTo>
                    <a:lnTo>
                      <a:pt x="956" y="133"/>
                    </a:lnTo>
                    <a:lnTo>
                      <a:pt x="941" y="121"/>
                    </a:lnTo>
                    <a:lnTo>
                      <a:pt x="926" y="108"/>
                    </a:lnTo>
                    <a:lnTo>
                      <a:pt x="910" y="96"/>
                    </a:lnTo>
                    <a:lnTo>
                      <a:pt x="893" y="85"/>
                    </a:lnTo>
                    <a:lnTo>
                      <a:pt x="875" y="78"/>
                    </a:lnTo>
                    <a:lnTo>
                      <a:pt x="855" y="73"/>
                    </a:lnTo>
                    <a:lnTo>
                      <a:pt x="834" y="68"/>
                    </a:lnTo>
                    <a:lnTo>
                      <a:pt x="814" y="65"/>
                    </a:lnTo>
                    <a:lnTo>
                      <a:pt x="794" y="63"/>
                    </a:lnTo>
                  </a:path>
                </a:pathLst>
              </a:custGeom>
              <a:noFill/>
              <a:ln w="3175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6" name="Freeform 196"/>
              <p:cNvSpPr>
                <a:spLocks/>
              </p:cNvSpPr>
              <p:nvPr/>
            </p:nvSpPr>
            <p:spPr bwMode="auto">
              <a:xfrm>
                <a:off x="9814" y="897"/>
                <a:ext cx="139" cy="73"/>
              </a:xfrm>
              <a:custGeom>
                <a:avLst/>
                <a:gdLst>
                  <a:gd name="T0" fmla="*/ 0 w 139"/>
                  <a:gd name="T1" fmla="*/ 45 h 73"/>
                  <a:gd name="T2" fmla="*/ 10 w 139"/>
                  <a:gd name="T3" fmla="*/ 73 h 73"/>
                  <a:gd name="T4" fmla="*/ 139 w 139"/>
                  <a:gd name="T5" fmla="*/ 27 h 73"/>
                  <a:gd name="T6" fmla="*/ 129 w 139"/>
                  <a:gd name="T7" fmla="*/ 0 h 73"/>
                  <a:gd name="T8" fmla="*/ 0 w 139"/>
                  <a:gd name="T9" fmla="*/ 45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9" h="73">
                    <a:moveTo>
                      <a:pt x="0" y="45"/>
                    </a:moveTo>
                    <a:lnTo>
                      <a:pt x="10" y="73"/>
                    </a:lnTo>
                    <a:lnTo>
                      <a:pt x="139" y="27"/>
                    </a:lnTo>
                    <a:lnTo>
                      <a:pt x="129" y="0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7" name="Freeform 197"/>
              <p:cNvSpPr>
                <a:spLocks/>
              </p:cNvSpPr>
              <p:nvPr/>
            </p:nvSpPr>
            <p:spPr bwMode="auto">
              <a:xfrm>
                <a:off x="9869" y="904"/>
                <a:ext cx="92" cy="142"/>
              </a:xfrm>
              <a:custGeom>
                <a:avLst/>
                <a:gdLst>
                  <a:gd name="T0" fmla="*/ 92 w 92"/>
                  <a:gd name="T1" fmla="*/ 13 h 142"/>
                  <a:gd name="T2" fmla="*/ 76 w 92"/>
                  <a:gd name="T3" fmla="*/ 46 h 142"/>
                  <a:gd name="T4" fmla="*/ 61 w 92"/>
                  <a:gd name="T5" fmla="*/ 79 h 142"/>
                  <a:gd name="T6" fmla="*/ 28 w 92"/>
                  <a:gd name="T7" fmla="*/ 142 h 142"/>
                  <a:gd name="T8" fmla="*/ 0 w 92"/>
                  <a:gd name="T9" fmla="*/ 127 h 142"/>
                  <a:gd name="T10" fmla="*/ 33 w 92"/>
                  <a:gd name="T11" fmla="*/ 66 h 142"/>
                  <a:gd name="T12" fmla="*/ 49 w 92"/>
                  <a:gd name="T13" fmla="*/ 36 h 142"/>
                  <a:gd name="T14" fmla="*/ 64 w 92"/>
                  <a:gd name="T15" fmla="*/ 0 h 142"/>
                  <a:gd name="T16" fmla="*/ 92 w 92"/>
                  <a:gd name="T17" fmla="*/ 13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42">
                    <a:moveTo>
                      <a:pt x="92" y="13"/>
                    </a:moveTo>
                    <a:lnTo>
                      <a:pt x="76" y="46"/>
                    </a:lnTo>
                    <a:lnTo>
                      <a:pt x="61" y="79"/>
                    </a:lnTo>
                    <a:lnTo>
                      <a:pt x="28" y="142"/>
                    </a:lnTo>
                    <a:lnTo>
                      <a:pt x="0" y="127"/>
                    </a:lnTo>
                    <a:lnTo>
                      <a:pt x="33" y="66"/>
                    </a:lnTo>
                    <a:lnTo>
                      <a:pt x="49" y="36"/>
                    </a:lnTo>
                    <a:lnTo>
                      <a:pt x="64" y="0"/>
                    </a:lnTo>
                    <a:lnTo>
                      <a:pt x="92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8" name="Freeform 198"/>
              <p:cNvSpPr>
                <a:spLocks/>
              </p:cNvSpPr>
              <p:nvPr/>
            </p:nvSpPr>
            <p:spPr bwMode="auto">
              <a:xfrm>
                <a:off x="9933" y="884"/>
                <a:ext cx="43" cy="40"/>
              </a:xfrm>
              <a:custGeom>
                <a:avLst/>
                <a:gdLst>
                  <a:gd name="T0" fmla="*/ 10 w 43"/>
                  <a:gd name="T1" fmla="*/ 13 h 40"/>
                  <a:gd name="T2" fmla="*/ 43 w 43"/>
                  <a:gd name="T3" fmla="*/ 0 h 40"/>
                  <a:gd name="T4" fmla="*/ 28 w 43"/>
                  <a:gd name="T5" fmla="*/ 33 h 40"/>
                  <a:gd name="T6" fmla="*/ 0 w 43"/>
                  <a:gd name="T7" fmla="*/ 20 h 40"/>
                  <a:gd name="T8" fmla="*/ 20 w 43"/>
                  <a:gd name="T9" fmla="*/ 40 h 40"/>
                  <a:gd name="T10" fmla="*/ 10 w 43"/>
                  <a:gd name="T11" fmla="*/ 1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3" h="40">
                    <a:moveTo>
                      <a:pt x="10" y="13"/>
                    </a:moveTo>
                    <a:lnTo>
                      <a:pt x="43" y="0"/>
                    </a:lnTo>
                    <a:lnTo>
                      <a:pt x="28" y="33"/>
                    </a:lnTo>
                    <a:lnTo>
                      <a:pt x="0" y="20"/>
                    </a:lnTo>
                    <a:lnTo>
                      <a:pt x="20" y="40"/>
                    </a:ln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79" name="Freeform 199"/>
              <p:cNvSpPr>
                <a:spLocks/>
              </p:cNvSpPr>
              <p:nvPr/>
            </p:nvSpPr>
            <p:spPr bwMode="auto">
              <a:xfrm>
                <a:off x="9882" y="1005"/>
                <a:ext cx="132" cy="48"/>
              </a:xfrm>
              <a:custGeom>
                <a:avLst/>
                <a:gdLst>
                  <a:gd name="T0" fmla="*/ 0 w 132"/>
                  <a:gd name="T1" fmla="*/ 18 h 48"/>
                  <a:gd name="T2" fmla="*/ 33 w 132"/>
                  <a:gd name="T3" fmla="*/ 15 h 48"/>
                  <a:gd name="T4" fmla="*/ 63 w 132"/>
                  <a:gd name="T5" fmla="*/ 10 h 48"/>
                  <a:gd name="T6" fmla="*/ 127 w 132"/>
                  <a:gd name="T7" fmla="*/ 0 h 48"/>
                  <a:gd name="T8" fmla="*/ 132 w 132"/>
                  <a:gd name="T9" fmla="*/ 31 h 48"/>
                  <a:gd name="T10" fmla="*/ 69 w 132"/>
                  <a:gd name="T11" fmla="*/ 41 h 48"/>
                  <a:gd name="T12" fmla="*/ 36 w 132"/>
                  <a:gd name="T13" fmla="*/ 46 h 48"/>
                  <a:gd name="T14" fmla="*/ 3 w 132"/>
                  <a:gd name="T15" fmla="*/ 48 h 48"/>
                  <a:gd name="T16" fmla="*/ 0 w 132"/>
                  <a:gd name="T17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2" h="48">
                    <a:moveTo>
                      <a:pt x="0" y="18"/>
                    </a:moveTo>
                    <a:lnTo>
                      <a:pt x="33" y="15"/>
                    </a:lnTo>
                    <a:lnTo>
                      <a:pt x="63" y="10"/>
                    </a:lnTo>
                    <a:lnTo>
                      <a:pt x="127" y="0"/>
                    </a:lnTo>
                    <a:lnTo>
                      <a:pt x="132" y="31"/>
                    </a:lnTo>
                    <a:lnTo>
                      <a:pt x="69" y="41"/>
                    </a:lnTo>
                    <a:lnTo>
                      <a:pt x="36" y="46"/>
                    </a:lnTo>
                    <a:lnTo>
                      <a:pt x="3" y="48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0" name="Freeform 200"/>
              <p:cNvSpPr>
                <a:spLocks/>
              </p:cNvSpPr>
              <p:nvPr/>
            </p:nvSpPr>
            <p:spPr bwMode="auto">
              <a:xfrm>
                <a:off x="9857" y="1023"/>
                <a:ext cx="40" cy="33"/>
              </a:xfrm>
              <a:custGeom>
                <a:avLst/>
                <a:gdLst>
                  <a:gd name="T0" fmla="*/ 12 w 40"/>
                  <a:gd name="T1" fmla="*/ 8 h 33"/>
                  <a:gd name="T2" fmla="*/ 0 w 40"/>
                  <a:gd name="T3" fmla="*/ 33 h 33"/>
                  <a:gd name="T4" fmla="*/ 28 w 40"/>
                  <a:gd name="T5" fmla="*/ 30 h 33"/>
                  <a:gd name="T6" fmla="*/ 25 w 40"/>
                  <a:gd name="T7" fmla="*/ 0 h 33"/>
                  <a:gd name="T8" fmla="*/ 40 w 40"/>
                  <a:gd name="T9" fmla="*/ 23 h 33"/>
                  <a:gd name="T10" fmla="*/ 12 w 40"/>
                  <a:gd name="T11" fmla="*/ 8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0" h="33">
                    <a:moveTo>
                      <a:pt x="12" y="8"/>
                    </a:moveTo>
                    <a:lnTo>
                      <a:pt x="0" y="33"/>
                    </a:lnTo>
                    <a:lnTo>
                      <a:pt x="28" y="30"/>
                    </a:lnTo>
                    <a:lnTo>
                      <a:pt x="25" y="0"/>
                    </a:lnTo>
                    <a:lnTo>
                      <a:pt x="40" y="23"/>
                    </a:lnTo>
                    <a:lnTo>
                      <a:pt x="1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1" name="Freeform 201"/>
              <p:cNvSpPr>
                <a:spLocks/>
              </p:cNvSpPr>
              <p:nvPr/>
            </p:nvSpPr>
            <p:spPr bwMode="auto">
              <a:xfrm>
                <a:off x="9951" y="1015"/>
                <a:ext cx="76" cy="144"/>
              </a:xfrm>
              <a:custGeom>
                <a:avLst/>
                <a:gdLst>
                  <a:gd name="T0" fmla="*/ 76 w 76"/>
                  <a:gd name="T1" fmla="*/ 10 h 144"/>
                  <a:gd name="T2" fmla="*/ 65 w 76"/>
                  <a:gd name="T3" fmla="*/ 43 h 144"/>
                  <a:gd name="T4" fmla="*/ 53 w 76"/>
                  <a:gd name="T5" fmla="*/ 79 h 144"/>
                  <a:gd name="T6" fmla="*/ 27 w 76"/>
                  <a:gd name="T7" fmla="*/ 144 h 144"/>
                  <a:gd name="T8" fmla="*/ 0 w 76"/>
                  <a:gd name="T9" fmla="*/ 134 h 144"/>
                  <a:gd name="T10" fmla="*/ 25 w 76"/>
                  <a:gd name="T11" fmla="*/ 69 h 144"/>
                  <a:gd name="T12" fmla="*/ 35 w 76"/>
                  <a:gd name="T13" fmla="*/ 36 h 144"/>
                  <a:gd name="T14" fmla="*/ 45 w 76"/>
                  <a:gd name="T15" fmla="*/ 0 h 144"/>
                  <a:gd name="T16" fmla="*/ 76 w 76"/>
                  <a:gd name="T17" fmla="*/ 10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6" h="144">
                    <a:moveTo>
                      <a:pt x="76" y="10"/>
                    </a:moveTo>
                    <a:lnTo>
                      <a:pt x="65" y="43"/>
                    </a:lnTo>
                    <a:lnTo>
                      <a:pt x="53" y="79"/>
                    </a:lnTo>
                    <a:lnTo>
                      <a:pt x="27" y="144"/>
                    </a:lnTo>
                    <a:lnTo>
                      <a:pt x="0" y="134"/>
                    </a:lnTo>
                    <a:lnTo>
                      <a:pt x="25" y="69"/>
                    </a:lnTo>
                    <a:lnTo>
                      <a:pt x="35" y="36"/>
                    </a:lnTo>
                    <a:lnTo>
                      <a:pt x="45" y="0"/>
                    </a:lnTo>
                    <a:lnTo>
                      <a:pt x="7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2" name="Freeform 202"/>
              <p:cNvSpPr>
                <a:spLocks/>
              </p:cNvSpPr>
              <p:nvPr/>
            </p:nvSpPr>
            <p:spPr bwMode="auto">
              <a:xfrm>
                <a:off x="9996" y="1003"/>
                <a:ext cx="38" cy="33"/>
              </a:xfrm>
              <a:custGeom>
                <a:avLst/>
                <a:gdLst>
                  <a:gd name="T0" fmla="*/ 13 w 38"/>
                  <a:gd name="T1" fmla="*/ 2 h 33"/>
                  <a:gd name="T2" fmla="*/ 38 w 38"/>
                  <a:gd name="T3" fmla="*/ 0 h 33"/>
                  <a:gd name="T4" fmla="*/ 31 w 38"/>
                  <a:gd name="T5" fmla="*/ 22 h 33"/>
                  <a:gd name="T6" fmla="*/ 0 w 38"/>
                  <a:gd name="T7" fmla="*/ 12 h 33"/>
                  <a:gd name="T8" fmla="*/ 18 w 38"/>
                  <a:gd name="T9" fmla="*/ 33 h 33"/>
                  <a:gd name="T10" fmla="*/ 13 w 38"/>
                  <a:gd name="T11" fmla="*/ 2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8" h="33">
                    <a:moveTo>
                      <a:pt x="13" y="2"/>
                    </a:moveTo>
                    <a:lnTo>
                      <a:pt x="38" y="0"/>
                    </a:lnTo>
                    <a:lnTo>
                      <a:pt x="31" y="22"/>
                    </a:lnTo>
                    <a:lnTo>
                      <a:pt x="0" y="12"/>
                    </a:lnTo>
                    <a:lnTo>
                      <a:pt x="18" y="33"/>
                    </a:lnTo>
                    <a:lnTo>
                      <a:pt x="13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3" name="Freeform 203"/>
              <p:cNvSpPr>
                <a:spLocks/>
              </p:cNvSpPr>
              <p:nvPr/>
            </p:nvSpPr>
            <p:spPr bwMode="auto">
              <a:xfrm>
                <a:off x="9961" y="1139"/>
                <a:ext cx="73" cy="46"/>
              </a:xfrm>
              <a:custGeom>
                <a:avLst/>
                <a:gdLst>
                  <a:gd name="T0" fmla="*/ 7 w 73"/>
                  <a:gd name="T1" fmla="*/ 0 h 46"/>
                  <a:gd name="T2" fmla="*/ 0 w 73"/>
                  <a:gd name="T3" fmla="*/ 30 h 46"/>
                  <a:gd name="T4" fmla="*/ 63 w 73"/>
                  <a:gd name="T5" fmla="*/ 46 h 46"/>
                  <a:gd name="T6" fmla="*/ 73 w 73"/>
                  <a:gd name="T7" fmla="*/ 18 h 46"/>
                  <a:gd name="T8" fmla="*/ 7 w 73"/>
                  <a:gd name="T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46">
                    <a:moveTo>
                      <a:pt x="7" y="0"/>
                    </a:moveTo>
                    <a:lnTo>
                      <a:pt x="0" y="30"/>
                    </a:lnTo>
                    <a:lnTo>
                      <a:pt x="63" y="46"/>
                    </a:lnTo>
                    <a:lnTo>
                      <a:pt x="73" y="18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4" name="Freeform 204"/>
              <p:cNvSpPr>
                <a:spLocks/>
              </p:cNvSpPr>
              <p:nvPr/>
            </p:nvSpPr>
            <p:spPr bwMode="auto">
              <a:xfrm>
                <a:off x="9945" y="1139"/>
                <a:ext cx="33" cy="30"/>
              </a:xfrm>
              <a:custGeom>
                <a:avLst/>
                <a:gdLst>
                  <a:gd name="T0" fmla="*/ 6 w 33"/>
                  <a:gd name="T1" fmla="*/ 10 h 30"/>
                  <a:gd name="T2" fmla="*/ 0 w 33"/>
                  <a:gd name="T3" fmla="*/ 25 h 30"/>
                  <a:gd name="T4" fmla="*/ 16 w 33"/>
                  <a:gd name="T5" fmla="*/ 30 h 30"/>
                  <a:gd name="T6" fmla="*/ 23 w 33"/>
                  <a:gd name="T7" fmla="*/ 0 h 30"/>
                  <a:gd name="T8" fmla="*/ 33 w 33"/>
                  <a:gd name="T9" fmla="*/ 20 h 30"/>
                  <a:gd name="T10" fmla="*/ 6 w 33"/>
                  <a:gd name="T11" fmla="*/ 1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" h="30">
                    <a:moveTo>
                      <a:pt x="6" y="10"/>
                    </a:moveTo>
                    <a:lnTo>
                      <a:pt x="0" y="25"/>
                    </a:lnTo>
                    <a:lnTo>
                      <a:pt x="16" y="30"/>
                    </a:lnTo>
                    <a:lnTo>
                      <a:pt x="23" y="0"/>
                    </a:lnTo>
                    <a:lnTo>
                      <a:pt x="33" y="20"/>
                    </a:lnTo>
                    <a:lnTo>
                      <a:pt x="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4285" name="Freeform 205"/>
              <p:cNvSpPr>
                <a:spLocks/>
              </p:cNvSpPr>
              <p:nvPr/>
            </p:nvSpPr>
            <p:spPr bwMode="auto">
              <a:xfrm>
                <a:off x="10077" y="1106"/>
                <a:ext cx="137" cy="63"/>
              </a:xfrm>
              <a:custGeom>
                <a:avLst/>
                <a:gdLst>
                  <a:gd name="T0" fmla="*/ 132 w 137"/>
                  <a:gd name="T1" fmla="*/ 63 h 63"/>
                  <a:gd name="T2" fmla="*/ 97 w 137"/>
                  <a:gd name="T3" fmla="*/ 56 h 63"/>
                  <a:gd name="T4" fmla="*/ 64 w 137"/>
                  <a:gd name="T5" fmla="*/ 48 h 63"/>
                  <a:gd name="T6" fmla="*/ 33 w 137"/>
                  <a:gd name="T7" fmla="*/ 38 h 63"/>
                  <a:gd name="T8" fmla="*/ 0 w 137"/>
                  <a:gd name="T9" fmla="*/ 28 h 63"/>
                  <a:gd name="T10" fmla="*/ 10 w 137"/>
                  <a:gd name="T11" fmla="*/ 0 h 63"/>
                  <a:gd name="T12" fmla="*/ 43 w 137"/>
                  <a:gd name="T13" fmla="*/ 10 h 63"/>
                  <a:gd name="T14" fmla="*/ 71 w 137"/>
                  <a:gd name="T15" fmla="*/ 18 h 63"/>
                  <a:gd name="T16" fmla="*/ 104 w 137"/>
                  <a:gd name="T17" fmla="*/ 25 h 63"/>
                  <a:gd name="T18" fmla="*/ 137 w 137"/>
                  <a:gd name="T19" fmla="*/ 33 h 63"/>
                  <a:gd name="T20" fmla="*/ 132 w 137"/>
                  <a:gd name="T21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7" h="63">
                    <a:moveTo>
                      <a:pt x="132" y="63"/>
                    </a:moveTo>
                    <a:lnTo>
                      <a:pt x="97" y="56"/>
                    </a:lnTo>
                    <a:lnTo>
                      <a:pt x="64" y="48"/>
                    </a:lnTo>
                    <a:lnTo>
                      <a:pt x="33" y="38"/>
                    </a:lnTo>
                    <a:lnTo>
                      <a:pt x="0" y="28"/>
                    </a:lnTo>
                    <a:lnTo>
                      <a:pt x="10" y="0"/>
                    </a:lnTo>
                    <a:lnTo>
                      <a:pt x="43" y="10"/>
                    </a:lnTo>
                    <a:lnTo>
                      <a:pt x="71" y="18"/>
                    </a:lnTo>
                    <a:lnTo>
                      <a:pt x="104" y="25"/>
                    </a:lnTo>
                    <a:lnTo>
                      <a:pt x="137" y="33"/>
                    </a:lnTo>
                    <a:lnTo>
                      <a:pt x="132" y="6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174286" name="Freeform 206"/>
            <p:cNvSpPr>
              <a:spLocks/>
            </p:cNvSpPr>
            <p:nvPr/>
          </p:nvSpPr>
          <p:spPr bwMode="auto">
            <a:xfrm>
              <a:off x="5966" y="1230"/>
              <a:ext cx="45" cy="35"/>
            </a:xfrm>
            <a:custGeom>
              <a:avLst/>
              <a:gdLst>
                <a:gd name="T0" fmla="*/ 0 w 78"/>
                <a:gd name="T1" fmla="*/ 30 h 58"/>
                <a:gd name="T2" fmla="*/ 15 w 78"/>
                <a:gd name="T3" fmla="*/ 58 h 58"/>
                <a:gd name="T4" fmla="*/ 78 w 78"/>
                <a:gd name="T5" fmla="*/ 28 h 58"/>
                <a:gd name="T6" fmla="*/ 66 w 78"/>
                <a:gd name="T7" fmla="*/ 0 h 58"/>
                <a:gd name="T8" fmla="*/ 0 w 78"/>
                <a:gd name="T9" fmla="*/ 3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8">
                  <a:moveTo>
                    <a:pt x="0" y="30"/>
                  </a:moveTo>
                  <a:lnTo>
                    <a:pt x="15" y="58"/>
                  </a:lnTo>
                  <a:lnTo>
                    <a:pt x="78" y="28"/>
                  </a:lnTo>
                  <a:lnTo>
                    <a:pt x="66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87" name="Freeform 207"/>
            <p:cNvSpPr>
              <a:spLocks/>
            </p:cNvSpPr>
            <p:nvPr/>
          </p:nvSpPr>
          <p:spPr bwMode="auto">
            <a:xfrm>
              <a:off x="5946" y="1248"/>
              <a:ext cx="29" cy="17"/>
            </a:xfrm>
            <a:custGeom>
              <a:avLst/>
              <a:gdLst>
                <a:gd name="T0" fmla="*/ 38 w 51"/>
                <a:gd name="T1" fmla="*/ 28 h 28"/>
                <a:gd name="T2" fmla="*/ 0 w 51"/>
                <a:gd name="T3" fmla="*/ 18 h 28"/>
                <a:gd name="T4" fmla="*/ 36 w 51"/>
                <a:gd name="T5" fmla="*/ 0 h 28"/>
                <a:gd name="T6" fmla="*/ 51 w 51"/>
                <a:gd name="T7" fmla="*/ 28 h 28"/>
                <a:gd name="T8" fmla="*/ 48 w 51"/>
                <a:gd name="T9" fmla="*/ 0 h 28"/>
                <a:gd name="T10" fmla="*/ 38 w 51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" h="28">
                  <a:moveTo>
                    <a:pt x="38" y="28"/>
                  </a:moveTo>
                  <a:lnTo>
                    <a:pt x="0" y="18"/>
                  </a:lnTo>
                  <a:lnTo>
                    <a:pt x="36" y="0"/>
                  </a:lnTo>
                  <a:lnTo>
                    <a:pt x="51" y="28"/>
                  </a:lnTo>
                  <a:lnTo>
                    <a:pt x="48" y="0"/>
                  </a:lnTo>
                  <a:lnTo>
                    <a:pt x="38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88" name="Freeform 208"/>
            <p:cNvSpPr>
              <a:spLocks/>
            </p:cNvSpPr>
            <p:nvPr/>
          </p:nvSpPr>
          <p:spPr bwMode="auto">
            <a:xfrm>
              <a:off x="5943" y="1077"/>
              <a:ext cx="72" cy="167"/>
            </a:xfrm>
            <a:custGeom>
              <a:avLst/>
              <a:gdLst>
                <a:gd name="T0" fmla="*/ 99 w 127"/>
                <a:gd name="T1" fmla="*/ 275 h 275"/>
                <a:gd name="T2" fmla="*/ 81 w 127"/>
                <a:gd name="T3" fmla="*/ 239 h 275"/>
                <a:gd name="T4" fmla="*/ 66 w 127"/>
                <a:gd name="T5" fmla="*/ 207 h 275"/>
                <a:gd name="T6" fmla="*/ 53 w 127"/>
                <a:gd name="T7" fmla="*/ 176 h 275"/>
                <a:gd name="T8" fmla="*/ 41 w 127"/>
                <a:gd name="T9" fmla="*/ 143 h 275"/>
                <a:gd name="T10" fmla="*/ 21 w 127"/>
                <a:gd name="T11" fmla="*/ 80 h 275"/>
                <a:gd name="T12" fmla="*/ 0 w 127"/>
                <a:gd name="T13" fmla="*/ 10 h 275"/>
                <a:gd name="T14" fmla="*/ 28 w 127"/>
                <a:gd name="T15" fmla="*/ 0 h 275"/>
                <a:gd name="T16" fmla="*/ 48 w 127"/>
                <a:gd name="T17" fmla="*/ 70 h 275"/>
                <a:gd name="T18" fmla="*/ 69 w 127"/>
                <a:gd name="T19" fmla="*/ 133 h 275"/>
                <a:gd name="T20" fmla="*/ 81 w 127"/>
                <a:gd name="T21" fmla="*/ 164 h 275"/>
                <a:gd name="T22" fmla="*/ 94 w 127"/>
                <a:gd name="T23" fmla="*/ 194 h 275"/>
                <a:gd name="T24" fmla="*/ 109 w 127"/>
                <a:gd name="T25" fmla="*/ 227 h 275"/>
                <a:gd name="T26" fmla="*/ 127 w 127"/>
                <a:gd name="T27" fmla="*/ 260 h 275"/>
                <a:gd name="T28" fmla="*/ 99 w 127"/>
                <a:gd name="T29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275">
                  <a:moveTo>
                    <a:pt x="99" y="275"/>
                  </a:moveTo>
                  <a:lnTo>
                    <a:pt x="81" y="239"/>
                  </a:lnTo>
                  <a:lnTo>
                    <a:pt x="66" y="207"/>
                  </a:lnTo>
                  <a:lnTo>
                    <a:pt x="53" y="176"/>
                  </a:lnTo>
                  <a:lnTo>
                    <a:pt x="41" y="143"/>
                  </a:lnTo>
                  <a:lnTo>
                    <a:pt x="21" y="80"/>
                  </a:lnTo>
                  <a:lnTo>
                    <a:pt x="0" y="10"/>
                  </a:lnTo>
                  <a:lnTo>
                    <a:pt x="28" y="0"/>
                  </a:lnTo>
                  <a:lnTo>
                    <a:pt x="48" y="70"/>
                  </a:lnTo>
                  <a:lnTo>
                    <a:pt x="69" y="133"/>
                  </a:lnTo>
                  <a:lnTo>
                    <a:pt x="81" y="164"/>
                  </a:lnTo>
                  <a:lnTo>
                    <a:pt x="94" y="194"/>
                  </a:lnTo>
                  <a:lnTo>
                    <a:pt x="109" y="227"/>
                  </a:lnTo>
                  <a:lnTo>
                    <a:pt x="127" y="260"/>
                  </a:lnTo>
                  <a:lnTo>
                    <a:pt x="99" y="27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89" name="Freeform 209"/>
            <p:cNvSpPr>
              <a:spLocks/>
            </p:cNvSpPr>
            <p:nvPr/>
          </p:nvSpPr>
          <p:spPr bwMode="auto">
            <a:xfrm>
              <a:off x="5999" y="1230"/>
              <a:ext cx="21" cy="17"/>
            </a:xfrm>
            <a:custGeom>
              <a:avLst/>
              <a:gdLst>
                <a:gd name="T0" fmla="*/ 20 w 36"/>
                <a:gd name="T1" fmla="*/ 28 h 28"/>
                <a:gd name="T2" fmla="*/ 36 w 36"/>
                <a:gd name="T3" fmla="*/ 20 h 28"/>
                <a:gd name="T4" fmla="*/ 28 w 36"/>
                <a:gd name="T5" fmla="*/ 8 h 28"/>
                <a:gd name="T6" fmla="*/ 0 w 36"/>
                <a:gd name="T7" fmla="*/ 23 h 28"/>
                <a:gd name="T8" fmla="*/ 8 w 36"/>
                <a:gd name="T9" fmla="*/ 0 h 28"/>
                <a:gd name="T10" fmla="*/ 20 w 36"/>
                <a:gd name="T1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28">
                  <a:moveTo>
                    <a:pt x="20" y="28"/>
                  </a:moveTo>
                  <a:lnTo>
                    <a:pt x="36" y="20"/>
                  </a:lnTo>
                  <a:lnTo>
                    <a:pt x="28" y="8"/>
                  </a:lnTo>
                  <a:lnTo>
                    <a:pt x="0" y="23"/>
                  </a:lnTo>
                  <a:lnTo>
                    <a:pt x="8" y="0"/>
                  </a:lnTo>
                  <a:lnTo>
                    <a:pt x="2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0" name="Freeform 210"/>
            <p:cNvSpPr>
              <a:spLocks/>
            </p:cNvSpPr>
            <p:nvPr/>
          </p:nvSpPr>
          <p:spPr bwMode="auto">
            <a:xfrm>
              <a:off x="6046" y="1218"/>
              <a:ext cx="53" cy="42"/>
            </a:xfrm>
            <a:custGeom>
              <a:avLst/>
              <a:gdLst>
                <a:gd name="T0" fmla="*/ 66 w 94"/>
                <a:gd name="T1" fmla="*/ 70 h 70"/>
                <a:gd name="T2" fmla="*/ 64 w 94"/>
                <a:gd name="T3" fmla="*/ 63 h 70"/>
                <a:gd name="T4" fmla="*/ 56 w 94"/>
                <a:gd name="T5" fmla="*/ 58 h 70"/>
                <a:gd name="T6" fmla="*/ 48 w 94"/>
                <a:gd name="T7" fmla="*/ 53 h 70"/>
                <a:gd name="T8" fmla="*/ 36 w 94"/>
                <a:gd name="T9" fmla="*/ 48 h 70"/>
                <a:gd name="T10" fmla="*/ 26 w 94"/>
                <a:gd name="T11" fmla="*/ 40 h 70"/>
                <a:gd name="T12" fmla="*/ 13 w 94"/>
                <a:gd name="T13" fmla="*/ 30 h 70"/>
                <a:gd name="T14" fmla="*/ 8 w 94"/>
                <a:gd name="T15" fmla="*/ 25 h 70"/>
                <a:gd name="T16" fmla="*/ 3 w 94"/>
                <a:gd name="T17" fmla="*/ 17 h 70"/>
                <a:gd name="T18" fmla="*/ 0 w 94"/>
                <a:gd name="T19" fmla="*/ 10 h 70"/>
                <a:gd name="T20" fmla="*/ 0 w 94"/>
                <a:gd name="T21" fmla="*/ 2 h 70"/>
                <a:gd name="T22" fmla="*/ 31 w 94"/>
                <a:gd name="T23" fmla="*/ 0 h 70"/>
                <a:gd name="T24" fmla="*/ 31 w 94"/>
                <a:gd name="T25" fmla="*/ 2 h 70"/>
                <a:gd name="T26" fmla="*/ 31 w 94"/>
                <a:gd name="T27" fmla="*/ 5 h 70"/>
                <a:gd name="T28" fmla="*/ 33 w 94"/>
                <a:gd name="T29" fmla="*/ 7 h 70"/>
                <a:gd name="T30" fmla="*/ 33 w 94"/>
                <a:gd name="T31" fmla="*/ 10 h 70"/>
                <a:gd name="T32" fmla="*/ 41 w 94"/>
                <a:gd name="T33" fmla="*/ 15 h 70"/>
                <a:gd name="T34" fmla="*/ 51 w 94"/>
                <a:gd name="T35" fmla="*/ 20 h 70"/>
                <a:gd name="T36" fmla="*/ 64 w 94"/>
                <a:gd name="T37" fmla="*/ 28 h 70"/>
                <a:gd name="T38" fmla="*/ 74 w 94"/>
                <a:gd name="T39" fmla="*/ 35 h 70"/>
                <a:gd name="T40" fmla="*/ 86 w 94"/>
                <a:gd name="T41" fmla="*/ 45 h 70"/>
                <a:gd name="T42" fmla="*/ 94 w 94"/>
                <a:gd name="T43" fmla="*/ 58 h 70"/>
                <a:gd name="T44" fmla="*/ 66 w 94"/>
                <a:gd name="T4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94" h="70">
                  <a:moveTo>
                    <a:pt x="66" y="70"/>
                  </a:moveTo>
                  <a:lnTo>
                    <a:pt x="64" y="63"/>
                  </a:lnTo>
                  <a:lnTo>
                    <a:pt x="56" y="58"/>
                  </a:lnTo>
                  <a:lnTo>
                    <a:pt x="48" y="53"/>
                  </a:lnTo>
                  <a:lnTo>
                    <a:pt x="36" y="48"/>
                  </a:lnTo>
                  <a:lnTo>
                    <a:pt x="26" y="40"/>
                  </a:lnTo>
                  <a:lnTo>
                    <a:pt x="13" y="30"/>
                  </a:lnTo>
                  <a:lnTo>
                    <a:pt x="8" y="25"/>
                  </a:lnTo>
                  <a:lnTo>
                    <a:pt x="3" y="17"/>
                  </a:lnTo>
                  <a:lnTo>
                    <a:pt x="0" y="10"/>
                  </a:lnTo>
                  <a:lnTo>
                    <a:pt x="0" y="2"/>
                  </a:lnTo>
                  <a:lnTo>
                    <a:pt x="31" y="0"/>
                  </a:lnTo>
                  <a:lnTo>
                    <a:pt x="31" y="2"/>
                  </a:lnTo>
                  <a:lnTo>
                    <a:pt x="31" y="5"/>
                  </a:lnTo>
                  <a:lnTo>
                    <a:pt x="33" y="7"/>
                  </a:lnTo>
                  <a:lnTo>
                    <a:pt x="33" y="10"/>
                  </a:lnTo>
                  <a:lnTo>
                    <a:pt x="41" y="15"/>
                  </a:lnTo>
                  <a:lnTo>
                    <a:pt x="51" y="20"/>
                  </a:lnTo>
                  <a:lnTo>
                    <a:pt x="64" y="28"/>
                  </a:lnTo>
                  <a:lnTo>
                    <a:pt x="74" y="35"/>
                  </a:lnTo>
                  <a:lnTo>
                    <a:pt x="86" y="45"/>
                  </a:lnTo>
                  <a:lnTo>
                    <a:pt x="94" y="58"/>
                  </a:lnTo>
                  <a:lnTo>
                    <a:pt x="66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1" name="Freeform 211"/>
            <p:cNvSpPr>
              <a:spLocks/>
            </p:cNvSpPr>
            <p:nvPr/>
          </p:nvSpPr>
          <p:spPr bwMode="auto">
            <a:xfrm>
              <a:off x="6046" y="1185"/>
              <a:ext cx="53" cy="34"/>
            </a:xfrm>
            <a:custGeom>
              <a:avLst/>
              <a:gdLst>
                <a:gd name="T0" fmla="*/ 0 w 94"/>
                <a:gd name="T1" fmla="*/ 50 h 55"/>
                <a:gd name="T2" fmla="*/ 0 w 94"/>
                <a:gd name="T3" fmla="*/ 43 h 55"/>
                <a:gd name="T4" fmla="*/ 5 w 94"/>
                <a:gd name="T5" fmla="*/ 35 h 55"/>
                <a:gd name="T6" fmla="*/ 10 w 94"/>
                <a:gd name="T7" fmla="*/ 30 h 55"/>
                <a:gd name="T8" fmla="*/ 15 w 94"/>
                <a:gd name="T9" fmla="*/ 25 h 55"/>
                <a:gd name="T10" fmla="*/ 28 w 94"/>
                <a:gd name="T11" fmla="*/ 17 h 55"/>
                <a:gd name="T12" fmla="*/ 38 w 94"/>
                <a:gd name="T13" fmla="*/ 15 h 55"/>
                <a:gd name="T14" fmla="*/ 51 w 94"/>
                <a:gd name="T15" fmla="*/ 10 h 55"/>
                <a:gd name="T16" fmla="*/ 59 w 94"/>
                <a:gd name="T17" fmla="*/ 7 h 55"/>
                <a:gd name="T18" fmla="*/ 64 w 94"/>
                <a:gd name="T19" fmla="*/ 2 h 55"/>
                <a:gd name="T20" fmla="*/ 64 w 94"/>
                <a:gd name="T21" fmla="*/ 2 h 55"/>
                <a:gd name="T22" fmla="*/ 64 w 94"/>
                <a:gd name="T23" fmla="*/ 2 h 55"/>
                <a:gd name="T24" fmla="*/ 66 w 94"/>
                <a:gd name="T25" fmla="*/ 0 h 55"/>
                <a:gd name="T26" fmla="*/ 94 w 94"/>
                <a:gd name="T27" fmla="*/ 12 h 55"/>
                <a:gd name="T28" fmla="*/ 92 w 94"/>
                <a:gd name="T29" fmla="*/ 15 h 55"/>
                <a:gd name="T30" fmla="*/ 89 w 94"/>
                <a:gd name="T31" fmla="*/ 20 h 55"/>
                <a:gd name="T32" fmla="*/ 84 w 94"/>
                <a:gd name="T33" fmla="*/ 25 h 55"/>
                <a:gd name="T34" fmla="*/ 74 w 94"/>
                <a:gd name="T35" fmla="*/ 33 h 55"/>
                <a:gd name="T36" fmla="*/ 61 w 94"/>
                <a:gd name="T37" fmla="*/ 38 h 55"/>
                <a:gd name="T38" fmla="*/ 48 w 94"/>
                <a:gd name="T39" fmla="*/ 43 h 55"/>
                <a:gd name="T40" fmla="*/ 38 w 94"/>
                <a:gd name="T41" fmla="*/ 45 h 55"/>
                <a:gd name="T42" fmla="*/ 31 w 94"/>
                <a:gd name="T43" fmla="*/ 50 h 55"/>
                <a:gd name="T44" fmla="*/ 31 w 94"/>
                <a:gd name="T45" fmla="*/ 50 h 55"/>
                <a:gd name="T46" fmla="*/ 31 w 94"/>
                <a:gd name="T47" fmla="*/ 50 h 55"/>
                <a:gd name="T48" fmla="*/ 31 w 94"/>
                <a:gd name="T49" fmla="*/ 53 h 55"/>
                <a:gd name="T50" fmla="*/ 31 w 94"/>
                <a:gd name="T51" fmla="*/ 55 h 55"/>
                <a:gd name="T52" fmla="*/ 0 w 94"/>
                <a:gd name="T53" fmla="*/ 5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4" h="55">
                  <a:moveTo>
                    <a:pt x="0" y="50"/>
                  </a:moveTo>
                  <a:lnTo>
                    <a:pt x="0" y="43"/>
                  </a:lnTo>
                  <a:lnTo>
                    <a:pt x="5" y="35"/>
                  </a:lnTo>
                  <a:lnTo>
                    <a:pt x="10" y="30"/>
                  </a:lnTo>
                  <a:lnTo>
                    <a:pt x="15" y="25"/>
                  </a:lnTo>
                  <a:lnTo>
                    <a:pt x="28" y="17"/>
                  </a:lnTo>
                  <a:lnTo>
                    <a:pt x="38" y="15"/>
                  </a:lnTo>
                  <a:lnTo>
                    <a:pt x="51" y="10"/>
                  </a:lnTo>
                  <a:lnTo>
                    <a:pt x="59" y="7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66" y="0"/>
                  </a:lnTo>
                  <a:lnTo>
                    <a:pt x="94" y="12"/>
                  </a:lnTo>
                  <a:lnTo>
                    <a:pt x="92" y="15"/>
                  </a:lnTo>
                  <a:lnTo>
                    <a:pt x="89" y="20"/>
                  </a:lnTo>
                  <a:lnTo>
                    <a:pt x="84" y="25"/>
                  </a:lnTo>
                  <a:lnTo>
                    <a:pt x="74" y="33"/>
                  </a:lnTo>
                  <a:lnTo>
                    <a:pt x="61" y="38"/>
                  </a:lnTo>
                  <a:lnTo>
                    <a:pt x="48" y="43"/>
                  </a:lnTo>
                  <a:lnTo>
                    <a:pt x="38" y="45"/>
                  </a:lnTo>
                  <a:lnTo>
                    <a:pt x="31" y="50"/>
                  </a:lnTo>
                  <a:lnTo>
                    <a:pt x="31" y="50"/>
                  </a:lnTo>
                  <a:lnTo>
                    <a:pt x="31" y="50"/>
                  </a:lnTo>
                  <a:lnTo>
                    <a:pt x="31" y="53"/>
                  </a:lnTo>
                  <a:lnTo>
                    <a:pt x="31" y="55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2" name="Freeform 212"/>
            <p:cNvSpPr>
              <a:spLocks/>
            </p:cNvSpPr>
            <p:nvPr/>
          </p:nvSpPr>
          <p:spPr bwMode="auto">
            <a:xfrm>
              <a:off x="6046" y="1216"/>
              <a:ext cx="17" cy="3"/>
            </a:xfrm>
            <a:custGeom>
              <a:avLst/>
              <a:gdLst>
                <a:gd name="T0" fmla="*/ 0 w 31"/>
                <a:gd name="T1" fmla="*/ 5 h 5"/>
                <a:gd name="T2" fmla="*/ 0 w 31"/>
                <a:gd name="T3" fmla="*/ 3 h 5"/>
                <a:gd name="T4" fmla="*/ 0 w 31"/>
                <a:gd name="T5" fmla="*/ 0 h 5"/>
                <a:gd name="T6" fmla="*/ 31 w 31"/>
                <a:gd name="T7" fmla="*/ 5 h 5"/>
                <a:gd name="T8" fmla="*/ 31 w 31"/>
                <a:gd name="T9" fmla="*/ 3 h 5"/>
                <a:gd name="T10" fmla="*/ 0 w 31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5">
                  <a:moveTo>
                    <a:pt x="0" y="5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3" name="Freeform 213"/>
            <p:cNvSpPr>
              <a:spLocks/>
            </p:cNvSpPr>
            <p:nvPr/>
          </p:nvSpPr>
          <p:spPr bwMode="auto">
            <a:xfrm>
              <a:off x="6004" y="1139"/>
              <a:ext cx="91" cy="59"/>
            </a:xfrm>
            <a:custGeom>
              <a:avLst/>
              <a:gdLst>
                <a:gd name="T0" fmla="*/ 144 w 159"/>
                <a:gd name="T1" fmla="*/ 96 h 96"/>
                <a:gd name="T2" fmla="*/ 109 w 159"/>
                <a:gd name="T3" fmla="*/ 76 h 96"/>
                <a:gd name="T4" fmla="*/ 73 w 159"/>
                <a:gd name="T5" fmla="*/ 58 h 96"/>
                <a:gd name="T6" fmla="*/ 40 w 159"/>
                <a:gd name="T7" fmla="*/ 43 h 96"/>
                <a:gd name="T8" fmla="*/ 0 w 159"/>
                <a:gd name="T9" fmla="*/ 28 h 96"/>
                <a:gd name="T10" fmla="*/ 12 w 159"/>
                <a:gd name="T11" fmla="*/ 0 h 96"/>
                <a:gd name="T12" fmla="*/ 50 w 159"/>
                <a:gd name="T13" fmla="*/ 15 h 96"/>
                <a:gd name="T14" fmla="*/ 88 w 159"/>
                <a:gd name="T15" fmla="*/ 30 h 96"/>
                <a:gd name="T16" fmla="*/ 124 w 159"/>
                <a:gd name="T17" fmla="*/ 48 h 96"/>
                <a:gd name="T18" fmla="*/ 159 w 159"/>
                <a:gd name="T19" fmla="*/ 68 h 96"/>
                <a:gd name="T20" fmla="*/ 144 w 159"/>
                <a:gd name="T21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9" h="96">
                  <a:moveTo>
                    <a:pt x="144" y="96"/>
                  </a:moveTo>
                  <a:lnTo>
                    <a:pt x="109" y="76"/>
                  </a:lnTo>
                  <a:lnTo>
                    <a:pt x="73" y="58"/>
                  </a:lnTo>
                  <a:lnTo>
                    <a:pt x="40" y="43"/>
                  </a:lnTo>
                  <a:lnTo>
                    <a:pt x="0" y="28"/>
                  </a:lnTo>
                  <a:lnTo>
                    <a:pt x="12" y="0"/>
                  </a:lnTo>
                  <a:lnTo>
                    <a:pt x="50" y="15"/>
                  </a:lnTo>
                  <a:lnTo>
                    <a:pt x="88" y="30"/>
                  </a:lnTo>
                  <a:lnTo>
                    <a:pt x="124" y="48"/>
                  </a:lnTo>
                  <a:lnTo>
                    <a:pt x="159" y="68"/>
                  </a:lnTo>
                  <a:lnTo>
                    <a:pt x="144" y="9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4" name="Freeform 214"/>
            <p:cNvSpPr>
              <a:spLocks/>
            </p:cNvSpPr>
            <p:nvPr/>
          </p:nvSpPr>
          <p:spPr bwMode="auto">
            <a:xfrm>
              <a:off x="6083" y="1181"/>
              <a:ext cx="19" cy="17"/>
            </a:xfrm>
            <a:custGeom>
              <a:avLst/>
              <a:gdLst>
                <a:gd name="T0" fmla="*/ 28 w 33"/>
                <a:gd name="T1" fmla="*/ 20 h 28"/>
                <a:gd name="T2" fmla="*/ 33 w 33"/>
                <a:gd name="T3" fmla="*/ 8 h 28"/>
                <a:gd name="T4" fmla="*/ 20 w 33"/>
                <a:gd name="T5" fmla="*/ 0 h 28"/>
                <a:gd name="T6" fmla="*/ 5 w 33"/>
                <a:gd name="T7" fmla="*/ 28 h 28"/>
                <a:gd name="T8" fmla="*/ 0 w 33"/>
                <a:gd name="T9" fmla="*/ 8 h 28"/>
                <a:gd name="T10" fmla="*/ 28 w 33"/>
                <a:gd name="T11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8">
                  <a:moveTo>
                    <a:pt x="28" y="20"/>
                  </a:moveTo>
                  <a:lnTo>
                    <a:pt x="33" y="8"/>
                  </a:lnTo>
                  <a:lnTo>
                    <a:pt x="20" y="0"/>
                  </a:lnTo>
                  <a:lnTo>
                    <a:pt x="5" y="28"/>
                  </a:lnTo>
                  <a:lnTo>
                    <a:pt x="0" y="8"/>
                  </a:lnTo>
                  <a:lnTo>
                    <a:pt x="28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5" name="Freeform 215"/>
            <p:cNvSpPr>
              <a:spLocks/>
            </p:cNvSpPr>
            <p:nvPr/>
          </p:nvSpPr>
          <p:spPr bwMode="auto">
            <a:xfrm>
              <a:off x="6005" y="1119"/>
              <a:ext cx="77" cy="37"/>
            </a:xfrm>
            <a:custGeom>
              <a:avLst/>
              <a:gdLst>
                <a:gd name="T0" fmla="*/ 0 w 135"/>
                <a:gd name="T1" fmla="*/ 30 h 61"/>
                <a:gd name="T2" fmla="*/ 64 w 135"/>
                <a:gd name="T3" fmla="*/ 13 h 61"/>
                <a:gd name="T4" fmla="*/ 94 w 135"/>
                <a:gd name="T5" fmla="*/ 5 h 61"/>
                <a:gd name="T6" fmla="*/ 114 w 135"/>
                <a:gd name="T7" fmla="*/ 3 h 61"/>
                <a:gd name="T8" fmla="*/ 132 w 135"/>
                <a:gd name="T9" fmla="*/ 0 h 61"/>
                <a:gd name="T10" fmla="*/ 135 w 135"/>
                <a:gd name="T11" fmla="*/ 30 h 61"/>
                <a:gd name="T12" fmla="*/ 117 w 135"/>
                <a:gd name="T13" fmla="*/ 33 h 61"/>
                <a:gd name="T14" fmla="*/ 102 w 135"/>
                <a:gd name="T15" fmla="*/ 36 h 61"/>
                <a:gd name="T16" fmla="*/ 71 w 135"/>
                <a:gd name="T17" fmla="*/ 43 h 61"/>
                <a:gd name="T18" fmla="*/ 8 w 135"/>
                <a:gd name="T19" fmla="*/ 61 h 61"/>
                <a:gd name="T20" fmla="*/ 0 w 135"/>
                <a:gd name="T21" fmla="*/ 3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5" h="61">
                  <a:moveTo>
                    <a:pt x="0" y="30"/>
                  </a:moveTo>
                  <a:lnTo>
                    <a:pt x="64" y="13"/>
                  </a:lnTo>
                  <a:lnTo>
                    <a:pt x="94" y="5"/>
                  </a:lnTo>
                  <a:lnTo>
                    <a:pt x="114" y="3"/>
                  </a:lnTo>
                  <a:lnTo>
                    <a:pt x="132" y="0"/>
                  </a:lnTo>
                  <a:lnTo>
                    <a:pt x="135" y="30"/>
                  </a:lnTo>
                  <a:lnTo>
                    <a:pt x="117" y="33"/>
                  </a:lnTo>
                  <a:lnTo>
                    <a:pt x="102" y="36"/>
                  </a:lnTo>
                  <a:lnTo>
                    <a:pt x="71" y="43"/>
                  </a:lnTo>
                  <a:lnTo>
                    <a:pt x="8" y="61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6" name="Freeform 216"/>
            <p:cNvSpPr>
              <a:spLocks/>
            </p:cNvSpPr>
            <p:nvPr/>
          </p:nvSpPr>
          <p:spPr bwMode="auto">
            <a:xfrm>
              <a:off x="5981" y="1138"/>
              <a:ext cx="30" cy="18"/>
            </a:xfrm>
            <a:custGeom>
              <a:avLst/>
              <a:gdLst>
                <a:gd name="T0" fmla="*/ 41 w 53"/>
                <a:gd name="T1" fmla="*/ 31 h 31"/>
                <a:gd name="T2" fmla="*/ 0 w 53"/>
                <a:gd name="T3" fmla="*/ 13 h 31"/>
                <a:gd name="T4" fmla="*/ 43 w 53"/>
                <a:gd name="T5" fmla="*/ 0 h 31"/>
                <a:gd name="T6" fmla="*/ 51 w 53"/>
                <a:gd name="T7" fmla="*/ 31 h 31"/>
                <a:gd name="T8" fmla="*/ 53 w 53"/>
                <a:gd name="T9" fmla="*/ 3 h 31"/>
                <a:gd name="T10" fmla="*/ 41 w 53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" h="31">
                  <a:moveTo>
                    <a:pt x="41" y="31"/>
                  </a:moveTo>
                  <a:lnTo>
                    <a:pt x="0" y="13"/>
                  </a:lnTo>
                  <a:lnTo>
                    <a:pt x="43" y="0"/>
                  </a:lnTo>
                  <a:lnTo>
                    <a:pt x="51" y="31"/>
                  </a:lnTo>
                  <a:lnTo>
                    <a:pt x="53" y="3"/>
                  </a:lnTo>
                  <a:lnTo>
                    <a:pt x="41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7" name="Freeform 217"/>
            <p:cNvSpPr>
              <a:spLocks/>
            </p:cNvSpPr>
            <p:nvPr/>
          </p:nvSpPr>
          <p:spPr bwMode="auto">
            <a:xfrm>
              <a:off x="6020" y="1072"/>
              <a:ext cx="68" cy="64"/>
            </a:xfrm>
            <a:custGeom>
              <a:avLst/>
              <a:gdLst>
                <a:gd name="T0" fmla="*/ 96 w 119"/>
                <a:gd name="T1" fmla="*/ 106 h 106"/>
                <a:gd name="T2" fmla="*/ 73 w 119"/>
                <a:gd name="T3" fmla="*/ 81 h 106"/>
                <a:gd name="T4" fmla="*/ 50 w 119"/>
                <a:gd name="T5" fmla="*/ 61 h 106"/>
                <a:gd name="T6" fmla="*/ 40 w 119"/>
                <a:gd name="T7" fmla="*/ 50 h 106"/>
                <a:gd name="T8" fmla="*/ 28 w 119"/>
                <a:gd name="T9" fmla="*/ 43 h 106"/>
                <a:gd name="T10" fmla="*/ 0 w 119"/>
                <a:gd name="T11" fmla="*/ 25 h 106"/>
                <a:gd name="T12" fmla="*/ 17 w 119"/>
                <a:gd name="T13" fmla="*/ 0 h 106"/>
                <a:gd name="T14" fmla="*/ 45 w 119"/>
                <a:gd name="T15" fmla="*/ 18 h 106"/>
                <a:gd name="T16" fmla="*/ 58 w 119"/>
                <a:gd name="T17" fmla="*/ 28 h 106"/>
                <a:gd name="T18" fmla="*/ 71 w 119"/>
                <a:gd name="T19" fmla="*/ 38 h 106"/>
                <a:gd name="T20" fmla="*/ 96 w 119"/>
                <a:gd name="T21" fmla="*/ 58 h 106"/>
                <a:gd name="T22" fmla="*/ 119 w 119"/>
                <a:gd name="T23" fmla="*/ 83 h 106"/>
                <a:gd name="T24" fmla="*/ 96 w 119"/>
                <a:gd name="T25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" h="106">
                  <a:moveTo>
                    <a:pt x="96" y="106"/>
                  </a:moveTo>
                  <a:lnTo>
                    <a:pt x="73" y="81"/>
                  </a:lnTo>
                  <a:lnTo>
                    <a:pt x="50" y="61"/>
                  </a:lnTo>
                  <a:lnTo>
                    <a:pt x="40" y="50"/>
                  </a:lnTo>
                  <a:lnTo>
                    <a:pt x="28" y="43"/>
                  </a:lnTo>
                  <a:lnTo>
                    <a:pt x="0" y="25"/>
                  </a:lnTo>
                  <a:lnTo>
                    <a:pt x="17" y="0"/>
                  </a:lnTo>
                  <a:lnTo>
                    <a:pt x="45" y="18"/>
                  </a:lnTo>
                  <a:lnTo>
                    <a:pt x="58" y="28"/>
                  </a:lnTo>
                  <a:lnTo>
                    <a:pt x="71" y="38"/>
                  </a:lnTo>
                  <a:lnTo>
                    <a:pt x="96" y="58"/>
                  </a:lnTo>
                  <a:lnTo>
                    <a:pt x="119" y="83"/>
                  </a:lnTo>
                  <a:lnTo>
                    <a:pt x="96" y="1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8" name="Freeform 218"/>
            <p:cNvSpPr>
              <a:spLocks/>
            </p:cNvSpPr>
            <p:nvPr/>
          </p:nvSpPr>
          <p:spPr bwMode="auto">
            <a:xfrm>
              <a:off x="6075" y="1119"/>
              <a:ext cx="24" cy="19"/>
            </a:xfrm>
            <a:custGeom>
              <a:avLst/>
              <a:gdLst>
                <a:gd name="T0" fmla="*/ 13 w 43"/>
                <a:gd name="T1" fmla="*/ 30 h 30"/>
                <a:gd name="T2" fmla="*/ 43 w 43"/>
                <a:gd name="T3" fmla="*/ 28 h 30"/>
                <a:gd name="T4" fmla="*/ 23 w 43"/>
                <a:gd name="T5" fmla="*/ 5 h 30"/>
                <a:gd name="T6" fmla="*/ 0 w 43"/>
                <a:gd name="T7" fmla="*/ 28 h 30"/>
                <a:gd name="T8" fmla="*/ 10 w 43"/>
                <a:gd name="T9" fmla="*/ 0 h 30"/>
                <a:gd name="T10" fmla="*/ 13 w 43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30">
                  <a:moveTo>
                    <a:pt x="13" y="30"/>
                  </a:moveTo>
                  <a:lnTo>
                    <a:pt x="43" y="28"/>
                  </a:lnTo>
                  <a:lnTo>
                    <a:pt x="23" y="5"/>
                  </a:lnTo>
                  <a:lnTo>
                    <a:pt x="0" y="28"/>
                  </a:lnTo>
                  <a:lnTo>
                    <a:pt x="10" y="0"/>
                  </a:lnTo>
                  <a:lnTo>
                    <a:pt x="13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299" name="Freeform 219"/>
            <p:cNvSpPr>
              <a:spLocks/>
            </p:cNvSpPr>
            <p:nvPr/>
          </p:nvSpPr>
          <p:spPr bwMode="auto">
            <a:xfrm>
              <a:off x="6018" y="1023"/>
              <a:ext cx="68" cy="63"/>
            </a:xfrm>
            <a:custGeom>
              <a:avLst/>
              <a:gdLst>
                <a:gd name="T0" fmla="*/ 0 w 119"/>
                <a:gd name="T1" fmla="*/ 83 h 104"/>
                <a:gd name="T2" fmla="*/ 23 w 119"/>
                <a:gd name="T3" fmla="*/ 58 h 104"/>
                <a:gd name="T4" fmla="*/ 48 w 119"/>
                <a:gd name="T5" fmla="*/ 38 h 104"/>
                <a:gd name="T6" fmla="*/ 61 w 119"/>
                <a:gd name="T7" fmla="*/ 25 h 104"/>
                <a:gd name="T8" fmla="*/ 74 w 119"/>
                <a:gd name="T9" fmla="*/ 15 h 104"/>
                <a:gd name="T10" fmla="*/ 102 w 119"/>
                <a:gd name="T11" fmla="*/ 0 h 104"/>
                <a:gd name="T12" fmla="*/ 119 w 119"/>
                <a:gd name="T13" fmla="*/ 25 h 104"/>
                <a:gd name="T14" fmla="*/ 91 w 119"/>
                <a:gd name="T15" fmla="*/ 41 h 104"/>
                <a:gd name="T16" fmla="*/ 79 w 119"/>
                <a:gd name="T17" fmla="*/ 51 h 104"/>
                <a:gd name="T18" fmla="*/ 69 w 119"/>
                <a:gd name="T19" fmla="*/ 61 h 104"/>
                <a:gd name="T20" fmla="*/ 46 w 119"/>
                <a:gd name="T21" fmla="*/ 81 h 104"/>
                <a:gd name="T22" fmla="*/ 23 w 119"/>
                <a:gd name="T23" fmla="*/ 104 h 104"/>
                <a:gd name="T24" fmla="*/ 0 w 119"/>
                <a:gd name="T25" fmla="*/ 8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9" h="104">
                  <a:moveTo>
                    <a:pt x="0" y="83"/>
                  </a:moveTo>
                  <a:lnTo>
                    <a:pt x="23" y="58"/>
                  </a:lnTo>
                  <a:lnTo>
                    <a:pt x="48" y="38"/>
                  </a:lnTo>
                  <a:lnTo>
                    <a:pt x="61" y="25"/>
                  </a:lnTo>
                  <a:lnTo>
                    <a:pt x="74" y="15"/>
                  </a:lnTo>
                  <a:lnTo>
                    <a:pt x="102" y="0"/>
                  </a:lnTo>
                  <a:lnTo>
                    <a:pt x="119" y="25"/>
                  </a:lnTo>
                  <a:lnTo>
                    <a:pt x="91" y="41"/>
                  </a:lnTo>
                  <a:lnTo>
                    <a:pt x="79" y="51"/>
                  </a:lnTo>
                  <a:lnTo>
                    <a:pt x="69" y="61"/>
                  </a:lnTo>
                  <a:lnTo>
                    <a:pt x="46" y="81"/>
                  </a:lnTo>
                  <a:lnTo>
                    <a:pt x="23" y="104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0" name="Freeform 220"/>
            <p:cNvSpPr>
              <a:spLocks/>
            </p:cNvSpPr>
            <p:nvPr/>
          </p:nvSpPr>
          <p:spPr bwMode="auto">
            <a:xfrm>
              <a:off x="6011" y="1072"/>
              <a:ext cx="20" cy="15"/>
            </a:xfrm>
            <a:custGeom>
              <a:avLst/>
              <a:gdLst>
                <a:gd name="T0" fmla="*/ 16 w 36"/>
                <a:gd name="T1" fmla="*/ 25 h 25"/>
                <a:gd name="T2" fmla="*/ 0 w 36"/>
                <a:gd name="T3" fmla="*/ 15 h 25"/>
                <a:gd name="T4" fmla="*/ 13 w 36"/>
                <a:gd name="T5" fmla="*/ 2 h 25"/>
                <a:gd name="T6" fmla="*/ 36 w 36"/>
                <a:gd name="T7" fmla="*/ 23 h 25"/>
                <a:gd name="T8" fmla="*/ 33 w 36"/>
                <a:gd name="T9" fmla="*/ 0 h 25"/>
                <a:gd name="T10" fmla="*/ 16 w 36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25">
                  <a:moveTo>
                    <a:pt x="16" y="25"/>
                  </a:moveTo>
                  <a:lnTo>
                    <a:pt x="0" y="15"/>
                  </a:lnTo>
                  <a:lnTo>
                    <a:pt x="13" y="2"/>
                  </a:lnTo>
                  <a:lnTo>
                    <a:pt x="36" y="23"/>
                  </a:lnTo>
                  <a:lnTo>
                    <a:pt x="33" y="0"/>
                  </a:lnTo>
                  <a:lnTo>
                    <a:pt x="16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1" name="Freeform 221"/>
            <p:cNvSpPr>
              <a:spLocks/>
            </p:cNvSpPr>
            <p:nvPr/>
          </p:nvSpPr>
          <p:spPr bwMode="auto">
            <a:xfrm>
              <a:off x="6175" y="1031"/>
              <a:ext cx="40" cy="35"/>
            </a:xfrm>
            <a:custGeom>
              <a:avLst/>
              <a:gdLst>
                <a:gd name="T0" fmla="*/ 58 w 71"/>
                <a:gd name="T1" fmla="*/ 58 h 58"/>
                <a:gd name="T2" fmla="*/ 43 w 71"/>
                <a:gd name="T3" fmla="*/ 53 h 58"/>
                <a:gd name="T4" fmla="*/ 25 w 71"/>
                <a:gd name="T5" fmla="*/ 40 h 58"/>
                <a:gd name="T6" fmla="*/ 20 w 71"/>
                <a:gd name="T7" fmla="*/ 38 h 58"/>
                <a:gd name="T8" fmla="*/ 13 w 71"/>
                <a:gd name="T9" fmla="*/ 33 h 58"/>
                <a:gd name="T10" fmla="*/ 8 w 71"/>
                <a:gd name="T11" fmla="*/ 30 h 58"/>
                <a:gd name="T12" fmla="*/ 0 w 71"/>
                <a:gd name="T13" fmla="*/ 30 h 58"/>
                <a:gd name="T14" fmla="*/ 2 w 71"/>
                <a:gd name="T15" fmla="*/ 0 h 58"/>
                <a:gd name="T16" fmla="*/ 13 w 71"/>
                <a:gd name="T17" fmla="*/ 2 h 58"/>
                <a:gd name="T18" fmla="*/ 25 w 71"/>
                <a:gd name="T19" fmla="*/ 5 h 58"/>
                <a:gd name="T20" fmla="*/ 35 w 71"/>
                <a:gd name="T21" fmla="*/ 10 h 58"/>
                <a:gd name="T22" fmla="*/ 43 w 71"/>
                <a:gd name="T23" fmla="*/ 15 h 58"/>
                <a:gd name="T24" fmla="*/ 58 w 71"/>
                <a:gd name="T25" fmla="*/ 25 h 58"/>
                <a:gd name="T26" fmla="*/ 71 w 71"/>
                <a:gd name="T27" fmla="*/ 30 h 58"/>
                <a:gd name="T28" fmla="*/ 58 w 71"/>
                <a:gd name="T2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1" h="58">
                  <a:moveTo>
                    <a:pt x="58" y="58"/>
                  </a:moveTo>
                  <a:lnTo>
                    <a:pt x="43" y="53"/>
                  </a:lnTo>
                  <a:lnTo>
                    <a:pt x="25" y="40"/>
                  </a:lnTo>
                  <a:lnTo>
                    <a:pt x="20" y="38"/>
                  </a:lnTo>
                  <a:lnTo>
                    <a:pt x="13" y="33"/>
                  </a:lnTo>
                  <a:lnTo>
                    <a:pt x="8" y="30"/>
                  </a:lnTo>
                  <a:lnTo>
                    <a:pt x="0" y="30"/>
                  </a:lnTo>
                  <a:lnTo>
                    <a:pt x="2" y="0"/>
                  </a:lnTo>
                  <a:lnTo>
                    <a:pt x="13" y="2"/>
                  </a:lnTo>
                  <a:lnTo>
                    <a:pt x="25" y="5"/>
                  </a:lnTo>
                  <a:lnTo>
                    <a:pt x="35" y="10"/>
                  </a:lnTo>
                  <a:lnTo>
                    <a:pt x="43" y="15"/>
                  </a:lnTo>
                  <a:lnTo>
                    <a:pt x="58" y="25"/>
                  </a:lnTo>
                  <a:lnTo>
                    <a:pt x="71" y="30"/>
                  </a:lnTo>
                  <a:lnTo>
                    <a:pt x="58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2" name="Freeform 222"/>
            <p:cNvSpPr>
              <a:spLocks/>
            </p:cNvSpPr>
            <p:nvPr/>
          </p:nvSpPr>
          <p:spPr bwMode="auto">
            <a:xfrm>
              <a:off x="6098" y="1031"/>
              <a:ext cx="78" cy="46"/>
            </a:xfrm>
            <a:custGeom>
              <a:avLst/>
              <a:gdLst>
                <a:gd name="T0" fmla="*/ 136 w 136"/>
                <a:gd name="T1" fmla="*/ 30 h 76"/>
                <a:gd name="T2" fmla="*/ 119 w 136"/>
                <a:gd name="T3" fmla="*/ 33 h 76"/>
                <a:gd name="T4" fmla="*/ 103 w 136"/>
                <a:gd name="T5" fmla="*/ 35 h 76"/>
                <a:gd name="T6" fmla="*/ 96 w 136"/>
                <a:gd name="T7" fmla="*/ 38 h 76"/>
                <a:gd name="T8" fmla="*/ 91 w 136"/>
                <a:gd name="T9" fmla="*/ 40 h 76"/>
                <a:gd name="T10" fmla="*/ 76 w 136"/>
                <a:gd name="T11" fmla="*/ 45 h 76"/>
                <a:gd name="T12" fmla="*/ 45 w 136"/>
                <a:gd name="T13" fmla="*/ 60 h 76"/>
                <a:gd name="T14" fmla="*/ 27 w 136"/>
                <a:gd name="T15" fmla="*/ 68 h 76"/>
                <a:gd name="T16" fmla="*/ 12 w 136"/>
                <a:gd name="T17" fmla="*/ 76 h 76"/>
                <a:gd name="T18" fmla="*/ 0 w 136"/>
                <a:gd name="T19" fmla="*/ 48 h 76"/>
                <a:gd name="T20" fmla="*/ 17 w 136"/>
                <a:gd name="T21" fmla="*/ 40 h 76"/>
                <a:gd name="T22" fmla="*/ 30 w 136"/>
                <a:gd name="T23" fmla="*/ 35 h 76"/>
                <a:gd name="T24" fmla="*/ 63 w 136"/>
                <a:gd name="T25" fmla="*/ 20 h 76"/>
                <a:gd name="T26" fmla="*/ 78 w 136"/>
                <a:gd name="T27" fmla="*/ 12 h 76"/>
                <a:gd name="T28" fmla="*/ 86 w 136"/>
                <a:gd name="T29" fmla="*/ 10 h 76"/>
                <a:gd name="T30" fmla="*/ 96 w 136"/>
                <a:gd name="T31" fmla="*/ 5 h 76"/>
                <a:gd name="T32" fmla="*/ 114 w 136"/>
                <a:gd name="T33" fmla="*/ 2 h 76"/>
                <a:gd name="T34" fmla="*/ 134 w 136"/>
                <a:gd name="T35" fmla="*/ 0 h 76"/>
                <a:gd name="T36" fmla="*/ 136 w 136"/>
                <a:gd name="T37" fmla="*/ 3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6" h="76">
                  <a:moveTo>
                    <a:pt x="136" y="30"/>
                  </a:moveTo>
                  <a:lnTo>
                    <a:pt x="119" y="33"/>
                  </a:lnTo>
                  <a:lnTo>
                    <a:pt x="103" y="35"/>
                  </a:lnTo>
                  <a:lnTo>
                    <a:pt x="96" y="38"/>
                  </a:lnTo>
                  <a:lnTo>
                    <a:pt x="91" y="40"/>
                  </a:lnTo>
                  <a:lnTo>
                    <a:pt x="76" y="45"/>
                  </a:lnTo>
                  <a:lnTo>
                    <a:pt x="45" y="60"/>
                  </a:lnTo>
                  <a:lnTo>
                    <a:pt x="27" y="68"/>
                  </a:lnTo>
                  <a:lnTo>
                    <a:pt x="12" y="76"/>
                  </a:lnTo>
                  <a:lnTo>
                    <a:pt x="0" y="48"/>
                  </a:lnTo>
                  <a:lnTo>
                    <a:pt x="17" y="40"/>
                  </a:lnTo>
                  <a:lnTo>
                    <a:pt x="30" y="35"/>
                  </a:lnTo>
                  <a:lnTo>
                    <a:pt x="63" y="20"/>
                  </a:lnTo>
                  <a:lnTo>
                    <a:pt x="78" y="12"/>
                  </a:lnTo>
                  <a:lnTo>
                    <a:pt x="86" y="10"/>
                  </a:lnTo>
                  <a:lnTo>
                    <a:pt x="96" y="5"/>
                  </a:lnTo>
                  <a:lnTo>
                    <a:pt x="114" y="2"/>
                  </a:lnTo>
                  <a:lnTo>
                    <a:pt x="134" y="0"/>
                  </a:lnTo>
                  <a:lnTo>
                    <a:pt x="13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3" name="Freeform 223"/>
            <p:cNvSpPr>
              <a:spLocks/>
            </p:cNvSpPr>
            <p:nvPr/>
          </p:nvSpPr>
          <p:spPr bwMode="auto">
            <a:xfrm>
              <a:off x="6175" y="1031"/>
              <a:ext cx="1" cy="18"/>
            </a:xfrm>
            <a:custGeom>
              <a:avLst/>
              <a:gdLst>
                <a:gd name="T0" fmla="*/ 2 w 2"/>
                <a:gd name="T1" fmla="*/ 0 h 30"/>
                <a:gd name="T2" fmla="*/ 0 w 2"/>
                <a:gd name="T3" fmla="*/ 0 h 30"/>
                <a:gd name="T4" fmla="*/ 2 w 2"/>
                <a:gd name="T5" fmla="*/ 30 h 30"/>
                <a:gd name="T6" fmla="*/ 0 w 2"/>
                <a:gd name="T7" fmla="*/ 30 h 30"/>
                <a:gd name="T8" fmla="*/ 2 w 2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0">
                  <a:moveTo>
                    <a:pt x="2" y="0"/>
                  </a:moveTo>
                  <a:lnTo>
                    <a:pt x="0" y="0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4" name="Freeform 224"/>
            <p:cNvSpPr>
              <a:spLocks/>
            </p:cNvSpPr>
            <p:nvPr/>
          </p:nvSpPr>
          <p:spPr bwMode="auto">
            <a:xfrm>
              <a:off x="6095" y="1063"/>
              <a:ext cx="80" cy="65"/>
            </a:xfrm>
            <a:custGeom>
              <a:avLst/>
              <a:gdLst>
                <a:gd name="T0" fmla="*/ 23 w 140"/>
                <a:gd name="T1" fmla="*/ 0 h 108"/>
                <a:gd name="T2" fmla="*/ 28 w 140"/>
                <a:gd name="T3" fmla="*/ 5 h 108"/>
                <a:gd name="T4" fmla="*/ 36 w 140"/>
                <a:gd name="T5" fmla="*/ 10 h 108"/>
                <a:gd name="T6" fmla="*/ 51 w 140"/>
                <a:gd name="T7" fmla="*/ 20 h 108"/>
                <a:gd name="T8" fmla="*/ 87 w 140"/>
                <a:gd name="T9" fmla="*/ 38 h 108"/>
                <a:gd name="T10" fmla="*/ 107 w 140"/>
                <a:gd name="T11" fmla="*/ 50 h 108"/>
                <a:gd name="T12" fmla="*/ 122 w 140"/>
                <a:gd name="T13" fmla="*/ 63 h 108"/>
                <a:gd name="T14" fmla="*/ 130 w 140"/>
                <a:gd name="T15" fmla="*/ 76 h 108"/>
                <a:gd name="T16" fmla="*/ 135 w 140"/>
                <a:gd name="T17" fmla="*/ 83 h 108"/>
                <a:gd name="T18" fmla="*/ 137 w 140"/>
                <a:gd name="T19" fmla="*/ 96 h 108"/>
                <a:gd name="T20" fmla="*/ 140 w 140"/>
                <a:gd name="T21" fmla="*/ 106 h 108"/>
                <a:gd name="T22" fmla="*/ 109 w 140"/>
                <a:gd name="T23" fmla="*/ 108 h 108"/>
                <a:gd name="T24" fmla="*/ 107 w 140"/>
                <a:gd name="T25" fmla="*/ 101 h 108"/>
                <a:gd name="T26" fmla="*/ 107 w 140"/>
                <a:gd name="T27" fmla="*/ 96 h 108"/>
                <a:gd name="T28" fmla="*/ 102 w 140"/>
                <a:gd name="T29" fmla="*/ 88 h 108"/>
                <a:gd name="T30" fmla="*/ 99 w 140"/>
                <a:gd name="T31" fmla="*/ 86 h 108"/>
                <a:gd name="T32" fmla="*/ 87 w 140"/>
                <a:gd name="T33" fmla="*/ 76 h 108"/>
                <a:gd name="T34" fmla="*/ 74 w 140"/>
                <a:gd name="T35" fmla="*/ 65 h 108"/>
                <a:gd name="T36" fmla="*/ 36 w 140"/>
                <a:gd name="T37" fmla="*/ 45 h 108"/>
                <a:gd name="T38" fmla="*/ 18 w 140"/>
                <a:gd name="T39" fmla="*/ 35 h 108"/>
                <a:gd name="T40" fmla="*/ 8 w 140"/>
                <a:gd name="T41" fmla="*/ 28 h 108"/>
                <a:gd name="T42" fmla="*/ 0 w 140"/>
                <a:gd name="T43" fmla="*/ 20 h 108"/>
                <a:gd name="T44" fmla="*/ 23 w 140"/>
                <a:gd name="T4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0" h="108">
                  <a:moveTo>
                    <a:pt x="23" y="0"/>
                  </a:moveTo>
                  <a:lnTo>
                    <a:pt x="28" y="5"/>
                  </a:lnTo>
                  <a:lnTo>
                    <a:pt x="36" y="10"/>
                  </a:lnTo>
                  <a:lnTo>
                    <a:pt x="51" y="20"/>
                  </a:lnTo>
                  <a:lnTo>
                    <a:pt x="87" y="38"/>
                  </a:lnTo>
                  <a:lnTo>
                    <a:pt x="107" y="50"/>
                  </a:lnTo>
                  <a:lnTo>
                    <a:pt x="122" y="63"/>
                  </a:lnTo>
                  <a:lnTo>
                    <a:pt x="130" y="76"/>
                  </a:lnTo>
                  <a:lnTo>
                    <a:pt x="135" y="83"/>
                  </a:lnTo>
                  <a:lnTo>
                    <a:pt x="137" y="96"/>
                  </a:lnTo>
                  <a:lnTo>
                    <a:pt x="140" y="106"/>
                  </a:lnTo>
                  <a:lnTo>
                    <a:pt x="109" y="108"/>
                  </a:lnTo>
                  <a:lnTo>
                    <a:pt x="107" y="101"/>
                  </a:lnTo>
                  <a:lnTo>
                    <a:pt x="107" y="96"/>
                  </a:lnTo>
                  <a:lnTo>
                    <a:pt x="102" y="88"/>
                  </a:lnTo>
                  <a:lnTo>
                    <a:pt x="99" y="86"/>
                  </a:lnTo>
                  <a:lnTo>
                    <a:pt x="87" y="76"/>
                  </a:lnTo>
                  <a:lnTo>
                    <a:pt x="74" y="65"/>
                  </a:lnTo>
                  <a:lnTo>
                    <a:pt x="36" y="45"/>
                  </a:lnTo>
                  <a:lnTo>
                    <a:pt x="18" y="35"/>
                  </a:lnTo>
                  <a:lnTo>
                    <a:pt x="8" y="28"/>
                  </a:lnTo>
                  <a:lnTo>
                    <a:pt x="0" y="2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5" name="Freeform 225"/>
            <p:cNvSpPr>
              <a:spLocks/>
            </p:cNvSpPr>
            <p:nvPr/>
          </p:nvSpPr>
          <p:spPr bwMode="auto">
            <a:xfrm>
              <a:off x="6086" y="1060"/>
              <a:ext cx="22" cy="17"/>
            </a:xfrm>
            <a:custGeom>
              <a:avLst/>
              <a:gdLst>
                <a:gd name="T0" fmla="*/ 21 w 38"/>
                <a:gd name="T1" fmla="*/ 0 h 28"/>
                <a:gd name="T2" fmla="*/ 0 w 38"/>
                <a:gd name="T3" fmla="*/ 10 h 28"/>
                <a:gd name="T4" fmla="*/ 15 w 38"/>
                <a:gd name="T5" fmla="*/ 25 h 28"/>
                <a:gd name="T6" fmla="*/ 38 w 38"/>
                <a:gd name="T7" fmla="*/ 5 h 28"/>
                <a:gd name="T8" fmla="*/ 33 w 38"/>
                <a:gd name="T9" fmla="*/ 28 h 28"/>
                <a:gd name="T10" fmla="*/ 21 w 38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8" h="28">
                  <a:moveTo>
                    <a:pt x="21" y="0"/>
                  </a:moveTo>
                  <a:lnTo>
                    <a:pt x="0" y="10"/>
                  </a:lnTo>
                  <a:lnTo>
                    <a:pt x="15" y="25"/>
                  </a:lnTo>
                  <a:lnTo>
                    <a:pt x="38" y="5"/>
                  </a:lnTo>
                  <a:lnTo>
                    <a:pt x="33" y="2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6" name="Freeform 226"/>
            <p:cNvSpPr>
              <a:spLocks/>
            </p:cNvSpPr>
            <p:nvPr/>
          </p:nvSpPr>
          <p:spPr bwMode="auto">
            <a:xfrm>
              <a:off x="6130" y="1127"/>
              <a:ext cx="45" cy="41"/>
            </a:xfrm>
            <a:custGeom>
              <a:avLst/>
              <a:gdLst>
                <a:gd name="T0" fmla="*/ 79 w 79"/>
                <a:gd name="T1" fmla="*/ 2 h 68"/>
                <a:gd name="T2" fmla="*/ 76 w 79"/>
                <a:gd name="T3" fmla="*/ 10 h 68"/>
                <a:gd name="T4" fmla="*/ 74 w 79"/>
                <a:gd name="T5" fmla="*/ 20 h 68"/>
                <a:gd name="T6" fmla="*/ 66 w 79"/>
                <a:gd name="T7" fmla="*/ 30 h 68"/>
                <a:gd name="T8" fmla="*/ 59 w 79"/>
                <a:gd name="T9" fmla="*/ 38 h 68"/>
                <a:gd name="T10" fmla="*/ 48 w 79"/>
                <a:gd name="T11" fmla="*/ 45 h 68"/>
                <a:gd name="T12" fmla="*/ 41 w 79"/>
                <a:gd name="T13" fmla="*/ 53 h 68"/>
                <a:gd name="T14" fmla="*/ 33 w 79"/>
                <a:gd name="T15" fmla="*/ 58 h 68"/>
                <a:gd name="T16" fmla="*/ 33 w 79"/>
                <a:gd name="T17" fmla="*/ 60 h 68"/>
                <a:gd name="T18" fmla="*/ 31 w 79"/>
                <a:gd name="T19" fmla="*/ 63 h 68"/>
                <a:gd name="T20" fmla="*/ 31 w 79"/>
                <a:gd name="T21" fmla="*/ 63 h 68"/>
                <a:gd name="T22" fmla="*/ 31 w 79"/>
                <a:gd name="T23" fmla="*/ 68 h 68"/>
                <a:gd name="T24" fmla="*/ 0 w 79"/>
                <a:gd name="T25" fmla="*/ 65 h 68"/>
                <a:gd name="T26" fmla="*/ 0 w 79"/>
                <a:gd name="T27" fmla="*/ 58 h 68"/>
                <a:gd name="T28" fmla="*/ 3 w 79"/>
                <a:gd name="T29" fmla="*/ 50 h 68"/>
                <a:gd name="T30" fmla="*/ 5 w 79"/>
                <a:gd name="T31" fmla="*/ 45 h 68"/>
                <a:gd name="T32" fmla="*/ 10 w 79"/>
                <a:gd name="T33" fmla="*/ 38 h 68"/>
                <a:gd name="T34" fmla="*/ 21 w 79"/>
                <a:gd name="T35" fmla="*/ 30 h 68"/>
                <a:gd name="T36" fmla="*/ 31 w 79"/>
                <a:gd name="T37" fmla="*/ 23 h 68"/>
                <a:gd name="T38" fmla="*/ 38 w 79"/>
                <a:gd name="T39" fmla="*/ 15 h 68"/>
                <a:gd name="T40" fmla="*/ 43 w 79"/>
                <a:gd name="T41" fmla="*/ 10 h 68"/>
                <a:gd name="T42" fmla="*/ 48 w 79"/>
                <a:gd name="T43" fmla="*/ 5 h 68"/>
                <a:gd name="T44" fmla="*/ 46 w 79"/>
                <a:gd name="T45" fmla="*/ 5 h 68"/>
                <a:gd name="T46" fmla="*/ 48 w 79"/>
                <a:gd name="T47" fmla="*/ 0 h 68"/>
                <a:gd name="T48" fmla="*/ 79 w 79"/>
                <a:gd name="T49" fmla="*/ 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9" h="68">
                  <a:moveTo>
                    <a:pt x="79" y="2"/>
                  </a:moveTo>
                  <a:lnTo>
                    <a:pt x="76" y="10"/>
                  </a:lnTo>
                  <a:lnTo>
                    <a:pt x="74" y="20"/>
                  </a:lnTo>
                  <a:lnTo>
                    <a:pt x="66" y="30"/>
                  </a:lnTo>
                  <a:lnTo>
                    <a:pt x="59" y="38"/>
                  </a:lnTo>
                  <a:lnTo>
                    <a:pt x="48" y="45"/>
                  </a:lnTo>
                  <a:lnTo>
                    <a:pt x="41" y="53"/>
                  </a:lnTo>
                  <a:lnTo>
                    <a:pt x="33" y="58"/>
                  </a:lnTo>
                  <a:lnTo>
                    <a:pt x="33" y="60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8"/>
                  </a:lnTo>
                  <a:lnTo>
                    <a:pt x="0" y="65"/>
                  </a:lnTo>
                  <a:lnTo>
                    <a:pt x="0" y="58"/>
                  </a:lnTo>
                  <a:lnTo>
                    <a:pt x="3" y="50"/>
                  </a:lnTo>
                  <a:lnTo>
                    <a:pt x="5" y="45"/>
                  </a:lnTo>
                  <a:lnTo>
                    <a:pt x="10" y="38"/>
                  </a:lnTo>
                  <a:lnTo>
                    <a:pt x="21" y="30"/>
                  </a:lnTo>
                  <a:lnTo>
                    <a:pt x="31" y="23"/>
                  </a:lnTo>
                  <a:lnTo>
                    <a:pt x="38" y="15"/>
                  </a:lnTo>
                  <a:lnTo>
                    <a:pt x="43" y="10"/>
                  </a:lnTo>
                  <a:lnTo>
                    <a:pt x="48" y="5"/>
                  </a:lnTo>
                  <a:lnTo>
                    <a:pt x="46" y="5"/>
                  </a:lnTo>
                  <a:lnTo>
                    <a:pt x="48" y="0"/>
                  </a:lnTo>
                  <a:lnTo>
                    <a:pt x="79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7" name="Freeform 227"/>
            <p:cNvSpPr>
              <a:spLocks/>
            </p:cNvSpPr>
            <p:nvPr/>
          </p:nvSpPr>
          <p:spPr bwMode="auto">
            <a:xfrm>
              <a:off x="6157" y="1127"/>
              <a:ext cx="18" cy="1"/>
            </a:xfrm>
            <a:custGeom>
              <a:avLst/>
              <a:gdLst>
                <a:gd name="T0" fmla="*/ 31 w 31"/>
                <a:gd name="T1" fmla="*/ 0 h 2"/>
                <a:gd name="T2" fmla="*/ 31 w 31"/>
                <a:gd name="T3" fmla="*/ 2 h 2"/>
                <a:gd name="T4" fmla="*/ 0 w 31"/>
                <a:gd name="T5" fmla="*/ 0 h 2"/>
                <a:gd name="T6" fmla="*/ 0 w 31"/>
                <a:gd name="T7" fmla="*/ 2 h 2"/>
                <a:gd name="T8" fmla="*/ 31 w 31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2">
                  <a:moveTo>
                    <a:pt x="31" y="0"/>
                  </a:moveTo>
                  <a:lnTo>
                    <a:pt x="31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8" name="Freeform 228"/>
            <p:cNvSpPr>
              <a:spLocks/>
            </p:cNvSpPr>
            <p:nvPr/>
          </p:nvSpPr>
          <p:spPr bwMode="auto">
            <a:xfrm>
              <a:off x="6130" y="1167"/>
              <a:ext cx="36" cy="80"/>
            </a:xfrm>
            <a:custGeom>
              <a:avLst/>
              <a:gdLst>
                <a:gd name="T0" fmla="*/ 31 w 64"/>
                <a:gd name="T1" fmla="*/ 0 h 132"/>
                <a:gd name="T2" fmla="*/ 31 w 64"/>
                <a:gd name="T3" fmla="*/ 18 h 132"/>
                <a:gd name="T4" fmla="*/ 33 w 64"/>
                <a:gd name="T5" fmla="*/ 33 h 132"/>
                <a:gd name="T6" fmla="*/ 38 w 64"/>
                <a:gd name="T7" fmla="*/ 46 h 132"/>
                <a:gd name="T8" fmla="*/ 43 w 64"/>
                <a:gd name="T9" fmla="*/ 61 h 132"/>
                <a:gd name="T10" fmla="*/ 54 w 64"/>
                <a:gd name="T11" fmla="*/ 91 h 132"/>
                <a:gd name="T12" fmla="*/ 61 w 64"/>
                <a:gd name="T13" fmla="*/ 109 h 132"/>
                <a:gd name="T14" fmla="*/ 64 w 64"/>
                <a:gd name="T15" fmla="*/ 127 h 132"/>
                <a:gd name="T16" fmla="*/ 36 w 64"/>
                <a:gd name="T17" fmla="*/ 132 h 132"/>
                <a:gd name="T18" fmla="*/ 31 w 64"/>
                <a:gd name="T19" fmla="*/ 114 h 132"/>
                <a:gd name="T20" fmla="*/ 26 w 64"/>
                <a:gd name="T21" fmla="*/ 101 h 132"/>
                <a:gd name="T22" fmla="*/ 16 w 64"/>
                <a:gd name="T23" fmla="*/ 71 h 132"/>
                <a:gd name="T24" fmla="*/ 10 w 64"/>
                <a:gd name="T25" fmla="*/ 56 h 132"/>
                <a:gd name="T26" fmla="*/ 5 w 64"/>
                <a:gd name="T27" fmla="*/ 38 h 132"/>
                <a:gd name="T28" fmla="*/ 0 w 64"/>
                <a:gd name="T29" fmla="*/ 21 h 132"/>
                <a:gd name="T30" fmla="*/ 0 w 64"/>
                <a:gd name="T31" fmla="*/ 3 h 132"/>
                <a:gd name="T32" fmla="*/ 31 w 64"/>
                <a:gd name="T33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4" h="132">
                  <a:moveTo>
                    <a:pt x="31" y="0"/>
                  </a:moveTo>
                  <a:lnTo>
                    <a:pt x="31" y="18"/>
                  </a:lnTo>
                  <a:lnTo>
                    <a:pt x="33" y="33"/>
                  </a:lnTo>
                  <a:lnTo>
                    <a:pt x="38" y="46"/>
                  </a:lnTo>
                  <a:lnTo>
                    <a:pt x="43" y="61"/>
                  </a:lnTo>
                  <a:lnTo>
                    <a:pt x="54" y="91"/>
                  </a:lnTo>
                  <a:lnTo>
                    <a:pt x="61" y="109"/>
                  </a:lnTo>
                  <a:lnTo>
                    <a:pt x="64" y="127"/>
                  </a:lnTo>
                  <a:lnTo>
                    <a:pt x="36" y="132"/>
                  </a:lnTo>
                  <a:lnTo>
                    <a:pt x="31" y="114"/>
                  </a:lnTo>
                  <a:lnTo>
                    <a:pt x="26" y="101"/>
                  </a:lnTo>
                  <a:lnTo>
                    <a:pt x="16" y="71"/>
                  </a:lnTo>
                  <a:lnTo>
                    <a:pt x="10" y="56"/>
                  </a:lnTo>
                  <a:lnTo>
                    <a:pt x="5" y="38"/>
                  </a:lnTo>
                  <a:lnTo>
                    <a:pt x="0" y="21"/>
                  </a:lnTo>
                  <a:lnTo>
                    <a:pt x="0" y="3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09" name="Freeform 229"/>
            <p:cNvSpPr>
              <a:spLocks/>
            </p:cNvSpPr>
            <p:nvPr/>
          </p:nvSpPr>
          <p:spPr bwMode="auto">
            <a:xfrm>
              <a:off x="6130" y="1167"/>
              <a:ext cx="17" cy="1"/>
            </a:xfrm>
            <a:custGeom>
              <a:avLst/>
              <a:gdLst>
                <a:gd name="T0" fmla="*/ 0 w 31"/>
                <a:gd name="T1" fmla="*/ 0 h 3"/>
                <a:gd name="T2" fmla="*/ 0 w 31"/>
                <a:gd name="T3" fmla="*/ 3 h 3"/>
                <a:gd name="T4" fmla="*/ 31 w 31"/>
                <a:gd name="T5" fmla="*/ 0 h 3"/>
                <a:gd name="T6" fmla="*/ 31 w 31"/>
                <a:gd name="T7" fmla="*/ 3 h 3"/>
                <a:gd name="T8" fmla="*/ 0 w 31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">
                  <a:moveTo>
                    <a:pt x="0" y="0"/>
                  </a:moveTo>
                  <a:lnTo>
                    <a:pt x="0" y="3"/>
                  </a:lnTo>
                  <a:lnTo>
                    <a:pt x="31" y="0"/>
                  </a:lnTo>
                  <a:lnTo>
                    <a:pt x="3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0" name="Freeform 230"/>
            <p:cNvSpPr>
              <a:spLocks/>
            </p:cNvSpPr>
            <p:nvPr/>
          </p:nvSpPr>
          <p:spPr bwMode="auto">
            <a:xfrm>
              <a:off x="6186" y="1244"/>
              <a:ext cx="44" cy="76"/>
            </a:xfrm>
            <a:custGeom>
              <a:avLst/>
              <a:gdLst>
                <a:gd name="T0" fmla="*/ 0 w 76"/>
                <a:gd name="T1" fmla="*/ 113 h 126"/>
                <a:gd name="T2" fmla="*/ 28 w 76"/>
                <a:gd name="T3" fmla="*/ 58 h 126"/>
                <a:gd name="T4" fmla="*/ 38 w 76"/>
                <a:gd name="T5" fmla="*/ 30 h 126"/>
                <a:gd name="T6" fmla="*/ 43 w 76"/>
                <a:gd name="T7" fmla="*/ 17 h 126"/>
                <a:gd name="T8" fmla="*/ 48 w 76"/>
                <a:gd name="T9" fmla="*/ 0 h 126"/>
                <a:gd name="T10" fmla="*/ 76 w 76"/>
                <a:gd name="T11" fmla="*/ 7 h 126"/>
                <a:gd name="T12" fmla="*/ 74 w 76"/>
                <a:gd name="T13" fmla="*/ 25 h 126"/>
                <a:gd name="T14" fmla="*/ 69 w 76"/>
                <a:gd name="T15" fmla="*/ 40 h 126"/>
                <a:gd name="T16" fmla="*/ 56 w 76"/>
                <a:gd name="T17" fmla="*/ 70 h 126"/>
                <a:gd name="T18" fmla="*/ 28 w 76"/>
                <a:gd name="T19" fmla="*/ 126 h 126"/>
                <a:gd name="T20" fmla="*/ 0 w 76"/>
                <a:gd name="T21" fmla="*/ 11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26">
                  <a:moveTo>
                    <a:pt x="0" y="113"/>
                  </a:moveTo>
                  <a:lnTo>
                    <a:pt x="28" y="58"/>
                  </a:lnTo>
                  <a:lnTo>
                    <a:pt x="38" y="30"/>
                  </a:lnTo>
                  <a:lnTo>
                    <a:pt x="43" y="17"/>
                  </a:lnTo>
                  <a:lnTo>
                    <a:pt x="48" y="0"/>
                  </a:lnTo>
                  <a:lnTo>
                    <a:pt x="76" y="7"/>
                  </a:lnTo>
                  <a:lnTo>
                    <a:pt x="74" y="25"/>
                  </a:lnTo>
                  <a:lnTo>
                    <a:pt x="69" y="40"/>
                  </a:lnTo>
                  <a:lnTo>
                    <a:pt x="56" y="70"/>
                  </a:lnTo>
                  <a:lnTo>
                    <a:pt x="28" y="126"/>
                  </a:lnTo>
                  <a:lnTo>
                    <a:pt x="0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1" name="Freeform 231"/>
            <p:cNvSpPr>
              <a:spLocks/>
            </p:cNvSpPr>
            <p:nvPr/>
          </p:nvSpPr>
          <p:spPr bwMode="auto">
            <a:xfrm>
              <a:off x="6214" y="1204"/>
              <a:ext cx="34" cy="47"/>
            </a:xfrm>
            <a:custGeom>
              <a:avLst/>
              <a:gdLst>
                <a:gd name="T0" fmla="*/ 0 w 61"/>
                <a:gd name="T1" fmla="*/ 63 h 78"/>
                <a:gd name="T2" fmla="*/ 28 w 61"/>
                <a:gd name="T3" fmla="*/ 78 h 78"/>
                <a:gd name="T4" fmla="*/ 61 w 61"/>
                <a:gd name="T5" fmla="*/ 13 h 78"/>
                <a:gd name="T6" fmla="*/ 36 w 61"/>
                <a:gd name="T7" fmla="*/ 0 h 78"/>
                <a:gd name="T8" fmla="*/ 0 w 61"/>
                <a:gd name="T9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1" h="78">
                  <a:moveTo>
                    <a:pt x="0" y="63"/>
                  </a:moveTo>
                  <a:lnTo>
                    <a:pt x="28" y="78"/>
                  </a:lnTo>
                  <a:lnTo>
                    <a:pt x="61" y="13"/>
                  </a:lnTo>
                  <a:lnTo>
                    <a:pt x="36" y="0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2" name="Freeform 232"/>
            <p:cNvSpPr>
              <a:spLocks/>
            </p:cNvSpPr>
            <p:nvPr/>
          </p:nvSpPr>
          <p:spPr bwMode="auto">
            <a:xfrm>
              <a:off x="6214" y="1242"/>
              <a:ext cx="16" cy="9"/>
            </a:xfrm>
            <a:custGeom>
              <a:avLst/>
              <a:gdLst>
                <a:gd name="T0" fmla="*/ 0 w 28"/>
                <a:gd name="T1" fmla="*/ 3 h 15"/>
                <a:gd name="T2" fmla="*/ 0 w 28"/>
                <a:gd name="T3" fmla="*/ 0 h 15"/>
                <a:gd name="T4" fmla="*/ 28 w 28"/>
                <a:gd name="T5" fmla="*/ 15 h 15"/>
                <a:gd name="T6" fmla="*/ 28 w 28"/>
                <a:gd name="T7" fmla="*/ 10 h 15"/>
                <a:gd name="T8" fmla="*/ 0 w 28"/>
                <a:gd name="T9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15">
                  <a:moveTo>
                    <a:pt x="0" y="3"/>
                  </a:moveTo>
                  <a:lnTo>
                    <a:pt x="0" y="0"/>
                  </a:lnTo>
                  <a:lnTo>
                    <a:pt x="28" y="15"/>
                  </a:lnTo>
                  <a:lnTo>
                    <a:pt x="28" y="1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3" name="Freeform 233"/>
            <p:cNvSpPr>
              <a:spLocks/>
            </p:cNvSpPr>
            <p:nvPr/>
          </p:nvSpPr>
          <p:spPr bwMode="auto">
            <a:xfrm>
              <a:off x="6189" y="1161"/>
              <a:ext cx="58" cy="54"/>
            </a:xfrm>
            <a:custGeom>
              <a:avLst/>
              <a:gdLst>
                <a:gd name="T0" fmla="*/ 81 w 102"/>
                <a:gd name="T1" fmla="*/ 89 h 89"/>
                <a:gd name="T2" fmla="*/ 102 w 102"/>
                <a:gd name="T3" fmla="*/ 66 h 89"/>
                <a:gd name="T4" fmla="*/ 21 w 102"/>
                <a:gd name="T5" fmla="*/ 0 h 89"/>
                <a:gd name="T6" fmla="*/ 0 w 102"/>
                <a:gd name="T7" fmla="*/ 26 h 89"/>
                <a:gd name="T8" fmla="*/ 81 w 102"/>
                <a:gd name="T9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89">
                  <a:moveTo>
                    <a:pt x="81" y="89"/>
                  </a:moveTo>
                  <a:lnTo>
                    <a:pt x="102" y="66"/>
                  </a:lnTo>
                  <a:lnTo>
                    <a:pt x="21" y="0"/>
                  </a:lnTo>
                  <a:lnTo>
                    <a:pt x="0" y="26"/>
                  </a:lnTo>
                  <a:lnTo>
                    <a:pt x="81" y="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4" name="Freeform 234"/>
            <p:cNvSpPr>
              <a:spLocks/>
            </p:cNvSpPr>
            <p:nvPr/>
          </p:nvSpPr>
          <p:spPr bwMode="auto">
            <a:xfrm>
              <a:off x="6234" y="1201"/>
              <a:ext cx="19" cy="14"/>
            </a:xfrm>
            <a:custGeom>
              <a:avLst/>
              <a:gdLst>
                <a:gd name="T0" fmla="*/ 25 w 33"/>
                <a:gd name="T1" fmla="*/ 18 h 23"/>
                <a:gd name="T2" fmla="*/ 33 w 33"/>
                <a:gd name="T3" fmla="*/ 8 h 23"/>
                <a:gd name="T4" fmla="*/ 23 w 33"/>
                <a:gd name="T5" fmla="*/ 0 h 23"/>
                <a:gd name="T6" fmla="*/ 2 w 33"/>
                <a:gd name="T7" fmla="*/ 23 h 23"/>
                <a:gd name="T8" fmla="*/ 0 w 33"/>
                <a:gd name="T9" fmla="*/ 5 h 23"/>
                <a:gd name="T10" fmla="*/ 25 w 33"/>
                <a:gd name="T11" fmla="*/ 18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3">
                  <a:moveTo>
                    <a:pt x="25" y="18"/>
                  </a:moveTo>
                  <a:lnTo>
                    <a:pt x="33" y="8"/>
                  </a:lnTo>
                  <a:lnTo>
                    <a:pt x="23" y="0"/>
                  </a:lnTo>
                  <a:lnTo>
                    <a:pt x="2" y="23"/>
                  </a:lnTo>
                  <a:lnTo>
                    <a:pt x="0" y="5"/>
                  </a:lnTo>
                  <a:lnTo>
                    <a:pt x="2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5" name="Freeform 235"/>
            <p:cNvSpPr>
              <a:spLocks/>
            </p:cNvSpPr>
            <p:nvPr/>
          </p:nvSpPr>
          <p:spPr bwMode="auto">
            <a:xfrm>
              <a:off x="6192" y="1121"/>
              <a:ext cx="126" cy="57"/>
            </a:xfrm>
            <a:custGeom>
              <a:avLst/>
              <a:gdLst>
                <a:gd name="T0" fmla="*/ 0 w 221"/>
                <a:gd name="T1" fmla="*/ 63 h 93"/>
                <a:gd name="T2" fmla="*/ 56 w 221"/>
                <a:gd name="T3" fmla="*/ 48 h 93"/>
                <a:gd name="T4" fmla="*/ 107 w 221"/>
                <a:gd name="T5" fmla="*/ 33 h 93"/>
                <a:gd name="T6" fmla="*/ 211 w 221"/>
                <a:gd name="T7" fmla="*/ 0 h 93"/>
                <a:gd name="T8" fmla="*/ 221 w 221"/>
                <a:gd name="T9" fmla="*/ 27 h 93"/>
                <a:gd name="T10" fmla="*/ 114 w 221"/>
                <a:gd name="T11" fmla="*/ 63 h 93"/>
                <a:gd name="T12" fmla="*/ 64 w 221"/>
                <a:gd name="T13" fmla="*/ 78 h 93"/>
                <a:gd name="T14" fmla="*/ 8 w 221"/>
                <a:gd name="T15" fmla="*/ 93 h 93"/>
                <a:gd name="T16" fmla="*/ 0 w 221"/>
                <a:gd name="T17" fmla="*/ 6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1" h="93">
                  <a:moveTo>
                    <a:pt x="0" y="63"/>
                  </a:moveTo>
                  <a:lnTo>
                    <a:pt x="56" y="48"/>
                  </a:lnTo>
                  <a:lnTo>
                    <a:pt x="107" y="33"/>
                  </a:lnTo>
                  <a:lnTo>
                    <a:pt x="211" y="0"/>
                  </a:lnTo>
                  <a:lnTo>
                    <a:pt x="221" y="27"/>
                  </a:lnTo>
                  <a:lnTo>
                    <a:pt x="114" y="63"/>
                  </a:lnTo>
                  <a:lnTo>
                    <a:pt x="64" y="78"/>
                  </a:lnTo>
                  <a:lnTo>
                    <a:pt x="8" y="93"/>
                  </a:lnTo>
                  <a:lnTo>
                    <a:pt x="0" y="6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6" name="Freeform 236"/>
            <p:cNvSpPr>
              <a:spLocks/>
            </p:cNvSpPr>
            <p:nvPr/>
          </p:nvSpPr>
          <p:spPr bwMode="auto">
            <a:xfrm>
              <a:off x="6176" y="1159"/>
              <a:ext cx="25" cy="19"/>
            </a:xfrm>
            <a:custGeom>
              <a:avLst/>
              <a:gdLst>
                <a:gd name="T0" fmla="*/ 23 w 44"/>
                <a:gd name="T1" fmla="*/ 28 h 30"/>
                <a:gd name="T2" fmla="*/ 0 w 44"/>
                <a:gd name="T3" fmla="*/ 7 h 30"/>
                <a:gd name="T4" fmla="*/ 28 w 44"/>
                <a:gd name="T5" fmla="*/ 0 h 30"/>
                <a:gd name="T6" fmla="*/ 36 w 44"/>
                <a:gd name="T7" fmla="*/ 30 h 30"/>
                <a:gd name="T8" fmla="*/ 44 w 44"/>
                <a:gd name="T9" fmla="*/ 2 h 30"/>
                <a:gd name="T10" fmla="*/ 23 w 44"/>
                <a:gd name="T11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" h="30">
                  <a:moveTo>
                    <a:pt x="23" y="28"/>
                  </a:moveTo>
                  <a:lnTo>
                    <a:pt x="0" y="7"/>
                  </a:lnTo>
                  <a:lnTo>
                    <a:pt x="28" y="0"/>
                  </a:lnTo>
                  <a:lnTo>
                    <a:pt x="36" y="30"/>
                  </a:lnTo>
                  <a:lnTo>
                    <a:pt x="44" y="2"/>
                  </a:lnTo>
                  <a:lnTo>
                    <a:pt x="23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7" name="Freeform 237"/>
            <p:cNvSpPr>
              <a:spLocks/>
            </p:cNvSpPr>
            <p:nvPr/>
          </p:nvSpPr>
          <p:spPr bwMode="auto">
            <a:xfrm>
              <a:off x="6224" y="1314"/>
              <a:ext cx="26" cy="44"/>
            </a:xfrm>
            <a:custGeom>
              <a:avLst/>
              <a:gdLst>
                <a:gd name="T0" fmla="*/ 18 w 46"/>
                <a:gd name="T1" fmla="*/ 73 h 73"/>
                <a:gd name="T2" fmla="*/ 46 w 46"/>
                <a:gd name="T3" fmla="*/ 65 h 73"/>
                <a:gd name="T4" fmla="*/ 28 w 46"/>
                <a:gd name="T5" fmla="*/ 0 h 73"/>
                <a:gd name="T6" fmla="*/ 0 w 46"/>
                <a:gd name="T7" fmla="*/ 10 h 73"/>
                <a:gd name="T8" fmla="*/ 18 w 46"/>
                <a:gd name="T9" fmla="*/ 7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" h="73">
                  <a:moveTo>
                    <a:pt x="18" y="73"/>
                  </a:moveTo>
                  <a:lnTo>
                    <a:pt x="46" y="65"/>
                  </a:lnTo>
                  <a:lnTo>
                    <a:pt x="28" y="0"/>
                  </a:lnTo>
                  <a:lnTo>
                    <a:pt x="0" y="10"/>
                  </a:lnTo>
                  <a:lnTo>
                    <a:pt x="1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8" name="Freeform 238"/>
            <p:cNvSpPr>
              <a:spLocks/>
            </p:cNvSpPr>
            <p:nvPr/>
          </p:nvSpPr>
          <p:spPr bwMode="auto">
            <a:xfrm>
              <a:off x="6230" y="1286"/>
              <a:ext cx="78" cy="40"/>
            </a:xfrm>
            <a:custGeom>
              <a:avLst/>
              <a:gdLst>
                <a:gd name="T0" fmla="*/ 0 w 137"/>
                <a:gd name="T1" fmla="*/ 36 h 66"/>
                <a:gd name="T2" fmla="*/ 8 w 137"/>
                <a:gd name="T3" fmla="*/ 66 h 66"/>
                <a:gd name="T4" fmla="*/ 137 w 137"/>
                <a:gd name="T5" fmla="*/ 31 h 66"/>
                <a:gd name="T6" fmla="*/ 130 w 137"/>
                <a:gd name="T7" fmla="*/ 0 h 66"/>
                <a:gd name="T8" fmla="*/ 0 w 137"/>
                <a:gd name="T9" fmla="*/ 3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7" h="66">
                  <a:moveTo>
                    <a:pt x="0" y="36"/>
                  </a:moveTo>
                  <a:lnTo>
                    <a:pt x="8" y="66"/>
                  </a:lnTo>
                  <a:lnTo>
                    <a:pt x="137" y="31"/>
                  </a:lnTo>
                  <a:lnTo>
                    <a:pt x="130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19" name="Freeform 239"/>
            <p:cNvSpPr>
              <a:spLocks/>
            </p:cNvSpPr>
            <p:nvPr/>
          </p:nvSpPr>
          <p:spPr bwMode="auto">
            <a:xfrm>
              <a:off x="6221" y="1308"/>
              <a:ext cx="19" cy="18"/>
            </a:xfrm>
            <a:custGeom>
              <a:avLst/>
              <a:gdLst>
                <a:gd name="T0" fmla="*/ 5 w 33"/>
                <a:gd name="T1" fmla="*/ 20 h 30"/>
                <a:gd name="T2" fmla="*/ 0 w 33"/>
                <a:gd name="T3" fmla="*/ 5 h 30"/>
                <a:gd name="T4" fmla="*/ 15 w 33"/>
                <a:gd name="T5" fmla="*/ 0 h 30"/>
                <a:gd name="T6" fmla="*/ 23 w 33"/>
                <a:gd name="T7" fmla="*/ 30 h 30"/>
                <a:gd name="T8" fmla="*/ 33 w 33"/>
                <a:gd name="T9" fmla="*/ 10 h 30"/>
                <a:gd name="T10" fmla="*/ 5 w 33"/>
                <a:gd name="T11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0">
                  <a:moveTo>
                    <a:pt x="5" y="20"/>
                  </a:moveTo>
                  <a:lnTo>
                    <a:pt x="0" y="5"/>
                  </a:lnTo>
                  <a:lnTo>
                    <a:pt x="15" y="0"/>
                  </a:lnTo>
                  <a:lnTo>
                    <a:pt x="23" y="30"/>
                  </a:lnTo>
                  <a:lnTo>
                    <a:pt x="33" y="10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0" name="Freeform 240"/>
            <p:cNvSpPr>
              <a:spLocks/>
            </p:cNvSpPr>
            <p:nvPr/>
          </p:nvSpPr>
          <p:spPr bwMode="auto">
            <a:xfrm>
              <a:off x="6272" y="1251"/>
              <a:ext cx="40" cy="51"/>
            </a:xfrm>
            <a:custGeom>
              <a:avLst/>
              <a:gdLst>
                <a:gd name="T0" fmla="*/ 48 w 71"/>
                <a:gd name="T1" fmla="*/ 84 h 84"/>
                <a:gd name="T2" fmla="*/ 71 w 71"/>
                <a:gd name="T3" fmla="*/ 66 h 84"/>
                <a:gd name="T4" fmla="*/ 23 w 71"/>
                <a:gd name="T5" fmla="*/ 0 h 84"/>
                <a:gd name="T6" fmla="*/ 0 w 71"/>
                <a:gd name="T7" fmla="*/ 18 h 84"/>
                <a:gd name="T8" fmla="*/ 48 w 71"/>
                <a:gd name="T9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84">
                  <a:moveTo>
                    <a:pt x="48" y="84"/>
                  </a:moveTo>
                  <a:lnTo>
                    <a:pt x="71" y="66"/>
                  </a:lnTo>
                  <a:lnTo>
                    <a:pt x="23" y="0"/>
                  </a:lnTo>
                  <a:lnTo>
                    <a:pt x="0" y="18"/>
                  </a:lnTo>
                  <a:lnTo>
                    <a:pt x="48" y="8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1" name="Freeform 241"/>
            <p:cNvSpPr>
              <a:spLocks/>
            </p:cNvSpPr>
            <p:nvPr/>
          </p:nvSpPr>
          <p:spPr bwMode="auto">
            <a:xfrm>
              <a:off x="6299" y="1286"/>
              <a:ext cx="20" cy="19"/>
            </a:xfrm>
            <a:custGeom>
              <a:avLst/>
              <a:gdLst>
                <a:gd name="T0" fmla="*/ 15 w 35"/>
                <a:gd name="T1" fmla="*/ 31 h 31"/>
                <a:gd name="T2" fmla="*/ 35 w 35"/>
                <a:gd name="T3" fmla="*/ 26 h 31"/>
                <a:gd name="T4" fmla="*/ 23 w 35"/>
                <a:gd name="T5" fmla="*/ 8 h 31"/>
                <a:gd name="T6" fmla="*/ 0 w 35"/>
                <a:gd name="T7" fmla="*/ 26 h 31"/>
                <a:gd name="T8" fmla="*/ 8 w 35"/>
                <a:gd name="T9" fmla="*/ 0 h 31"/>
                <a:gd name="T10" fmla="*/ 15 w 35"/>
                <a:gd name="T11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1">
                  <a:moveTo>
                    <a:pt x="15" y="31"/>
                  </a:moveTo>
                  <a:lnTo>
                    <a:pt x="35" y="26"/>
                  </a:lnTo>
                  <a:lnTo>
                    <a:pt x="23" y="8"/>
                  </a:lnTo>
                  <a:lnTo>
                    <a:pt x="0" y="26"/>
                  </a:lnTo>
                  <a:lnTo>
                    <a:pt x="8" y="0"/>
                  </a:lnTo>
                  <a:lnTo>
                    <a:pt x="15" y="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2" name="Freeform 242"/>
            <p:cNvSpPr>
              <a:spLocks/>
            </p:cNvSpPr>
            <p:nvPr/>
          </p:nvSpPr>
          <p:spPr bwMode="auto">
            <a:xfrm>
              <a:off x="6260" y="1205"/>
              <a:ext cx="26" cy="54"/>
            </a:xfrm>
            <a:custGeom>
              <a:avLst/>
              <a:gdLst>
                <a:gd name="T0" fmla="*/ 17 w 45"/>
                <a:gd name="T1" fmla="*/ 88 h 88"/>
                <a:gd name="T2" fmla="*/ 45 w 45"/>
                <a:gd name="T3" fmla="*/ 80 h 88"/>
                <a:gd name="T4" fmla="*/ 30 w 45"/>
                <a:gd name="T5" fmla="*/ 0 h 88"/>
                <a:gd name="T6" fmla="*/ 0 w 45"/>
                <a:gd name="T7" fmla="*/ 7 h 88"/>
                <a:gd name="T8" fmla="*/ 17 w 45"/>
                <a:gd name="T9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" h="88">
                  <a:moveTo>
                    <a:pt x="17" y="88"/>
                  </a:moveTo>
                  <a:lnTo>
                    <a:pt x="45" y="80"/>
                  </a:lnTo>
                  <a:lnTo>
                    <a:pt x="30" y="0"/>
                  </a:lnTo>
                  <a:lnTo>
                    <a:pt x="0" y="7"/>
                  </a:lnTo>
                  <a:lnTo>
                    <a:pt x="17" y="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3" name="Freeform 243"/>
            <p:cNvSpPr>
              <a:spLocks/>
            </p:cNvSpPr>
            <p:nvPr/>
          </p:nvSpPr>
          <p:spPr bwMode="auto">
            <a:xfrm>
              <a:off x="6270" y="1251"/>
              <a:ext cx="16" cy="11"/>
            </a:xfrm>
            <a:custGeom>
              <a:avLst/>
              <a:gdLst>
                <a:gd name="T0" fmla="*/ 3 w 28"/>
                <a:gd name="T1" fmla="*/ 18 h 18"/>
                <a:gd name="T2" fmla="*/ 0 w 28"/>
                <a:gd name="T3" fmla="*/ 15 h 18"/>
                <a:gd name="T4" fmla="*/ 0 w 28"/>
                <a:gd name="T5" fmla="*/ 13 h 18"/>
                <a:gd name="T6" fmla="*/ 28 w 28"/>
                <a:gd name="T7" fmla="*/ 5 h 18"/>
                <a:gd name="T8" fmla="*/ 26 w 28"/>
                <a:gd name="T9" fmla="*/ 0 h 18"/>
                <a:gd name="T10" fmla="*/ 3 w 28"/>
                <a:gd name="T11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" h="18">
                  <a:moveTo>
                    <a:pt x="3" y="18"/>
                  </a:moveTo>
                  <a:lnTo>
                    <a:pt x="0" y="15"/>
                  </a:lnTo>
                  <a:lnTo>
                    <a:pt x="0" y="13"/>
                  </a:lnTo>
                  <a:lnTo>
                    <a:pt x="28" y="5"/>
                  </a:lnTo>
                  <a:lnTo>
                    <a:pt x="26" y="0"/>
                  </a:lnTo>
                  <a:lnTo>
                    <a:pt x="3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4" name="Freeform 244"/>
            <p:cNvSpPr>
              <a:spLocks/>
            </p:cNvSpPr>
            <p:nvPr/>
          </p:nvSpPr>
          <p:spPr bwMode="auto">
            <a:xfrm>
              <a:off x="6267" y="1190"/>
              <a:ext cx="83" cy="31"/>
            </a:xfrm>
            <a:custGeom>
              <a:avLst/>
              <a:gdLst>
                <a:gd name="T0" fmla="*/ 5 w 145"/>
                <a:gd name="T1" fmla="*/ 15 h 51"/>
                <a:gd name="T2" fmla="*/ 41 w 145"/>
                <a:gd name="T3" fmla="*/ 21 h 51"/>
                <a:gd name="T4" fmla="*/ 58 w 145"/>
                <a:gd name="T5" fmla="*/ 21 h 51"/>
                <a:gd name="T6" fmla="*/ 76 w 145"/>
                <a:gd name="T7" fmla="*/ 21 h 51"/>
                <a:gd name="T8" fmla="*/ 89 w 145"/>
                <a:gd name="T9" fmla="*/ 21 h 51"/>
                <a:gd name="T10" fmla="*/ 104 w 145"/>
                <a:gd name="T11" fmla="*/ 15 h 51"/>
                <a:gd name="T12" fmla="*/ 107 w 145"/>
                <a:gd name="T13" fmla="*/ 13 h 51"/>
                <a:gd name="T14" fmla="*/ 114 w 145"/>
                <a:gd name="T15" fmla="*/ 10 h 51"/>
                <a:gd name="T16" fmla="*/ 127 w 145"/>
                <a:gd name="T17" fmla="*/ 0 h 51"/>
                <a:gd name="T18" fmla="*/ 145 w 145"/>
                <a:gd name="T19" fmla="*/ 23 h 51"/>
                <a:gd name="T20" fmla="*/ 132 w 145"/>
                <a:gd name="T21" fmla="*/ 36 h 51"/>
                <a:gd name="T22" fmla="*/ 122 w 145"/>
                <a:gd name="T23" fmla="*/ 41 h 51"/>
                <a:gd name="T24" fmla="*/ 112 w 145"/>
                <a:gd name="T25" fmla="*/ 46 h 51"/>
                <a:gd name="T26" fmla="*/ 94 w 145"/>
                <a:gd name="T27" fmla="*/ 51 h 51"/>
                <a:gd name="T28" fmla="*/ 76 w 145"/>
                <a:gd name="T29" fmla="*/ 51 h 51"/>
                <a:gd name="T30" fmla="*/ 58 w 145"/>
                <a:gd name="T31" fmla="*/ 51 h 51"/>
                <a:gd name="T32" fmla="*/ 38 w 145"/>
                <a:gd name="T33" fmla="*/ 51 h 51"/>
                <a:gd name="T34" fmla="*/ 0 w 145"/>
                <a:gd name="T35" fmla="*/ 43 h 51"/>
                <a:gd name="T36" fmla="*/ 5 w 145"/>
                <a:gd name="T37" fmla="*/ 15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5" h="51">
                  <a:moveTo>
                    <a:pt x="5" y="15"/>
                  </a:moveTo>
                  <a:lnTo>
                    <a:pt x="41" y="21"/>
                  </a:lnTo>
                  <a:lnTo>
                    <a:pt x="58" y="21"/>
                  </a:lnTo>
                  <a:lnTo>
                    <a:pt x="76" y="21"/>
                  </a:lnTo>
                  <a:lnTo>
                    <a:pt x="89" y="21"/>
                  </a:lnTo>
                  <a:lnTo>
                    <a:pt x="104" y="15"/>
                  </a:lnTo>
                  <a:lnTo>
                    <a:pt x="107" y="13"/>
                  </a:lnTo>
                  <a:lnTo>
                    <a:pt x="114" y="10"/>
                  </a:lnTo>
                  <a:lnTo>
                    <a:pt x="127" y="0"/>
                  </a:lnTo>
                  <a:lnTo>
                    <a:pt x="145" y="23"/>
                  </a:lnTo>
                  <a:lnTo>
                    <a:pt x="132" y="36"/>
                  </a:lnTo>
                  <a:lnTo>
                    <a:pt x="122" y="41"/>
                  </a:lnTo>
                  <a:lnTo>
                    <a:pt x="112" y="46"/>
                  </a:lnTo>
                  <a:lnTo>
                    <a:pt x="94" y="51"/>
                  </a:lnTo>
                  <a:lnTo>
                    <a:pt x="76" y="51"/>
                  </a:lnTo>
                  <a:lnTo>
                    <a:pt x="58" y="51"/>
                  </a:lnTo>
                  <a:lnTo>
                    <a:pt x="38" y="51"/>
                  </a:lnTo>
                  <a:lnTo>
                    <a:pt x="0" y="43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5" name="Freeform 245"/>
            <p:cNvSpPr>
              <a:spLocks/>
            </p:cNvSpPr>
            <p:nvPr/>
          </p:nvSpPr>
          <p:spPr bwMode="auto">
            <a:xfrm>
              <a:off x="6257" y="1196"/>
              <a:ext cx="20" cy="20"/>
            </a:xfrm>
            <a:custGeom>
              <a:avLst/>
              <a:gdLst>
                <a:gd name="T0" fmla="*/ 6 w 36"/>
                <a:gd name="T1" fmla="*/ 23 h 33"/>
                <a:gd name="T2" fmla="*/ 0 w 36"/>
                <a:gd name="T3" fmla="*/ 0 h 33"/>
                <a:gd name="T4" fmla="*/ 23 w 36"/>
                <a:gd name="T5" fmla="*/ 5 h 33"/>
                <a:gd name="T6" fmla="*/ 18 w 36"/>
                <a:gd name="T7" fmla="*/ 33 h 33"/>
                <a:gd name="T8" fmla="*/ 36 w 36"/>
                <a:gd name="T9" fmla="*/ 16 h 33"/>
                <a:gd name="T10" fmla="*/ 6 w 36"/>
                <a:gd name="T11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3">
                  <a:moveTo>
                    <a:pt x="6" y="23"/>
                  </a:moveTo>
                  <a:lnTo>
                    <a:pt x="0" y="0"/>
                  </a:lnTo>
                  <a:lnTo>
                    <a:pt x="23" y="5"/>
                  </a:lnTo>
                  <a:lnTo>
                    <a:pt x="18" y="33"/>
                  </a:lnTo>
                  <a:lnTo>
                    <a:pt x="36" y="16"/>
                  </a:lnTo>
                  <a:lnTo>
                    <a:pt x="6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6" name="Freeform 246"/>
            <p:cNvSpPr>
              <a:spLocks/>
            </p:cNvSpPr>
            <p:nvPr/>
          </p:nvSpPr>
          <p:spPr bwMode="auto">
            <a:xfrm>
              <a:off x="6343" y="1188"/>
              <a:ext cx="42" cy="28"/>
            </a:xfrm>
            <a:custGeom>
              <a:avLst/>
              <a:gdLst>
                <a:gd name="T0" fmla="*/ 8 w 74"/>
                <a:gd name="T1" fmla="*/ 0 h 45"/>
                <a:gd name="T2" fmla="*/ 0 w 74"/>
                <a:gd name="T3" fmla="*/ 28 h 45"/>
                <a:gd name="T4" fmla="*/ 63 w 74"/>
                <a:gd name="T5" fmla="*/ 45 h 45"/>
                <a:gd name="T6" fmla="*/ 74 w 74"/>
                <a:gd name="T7" fmla="*/ 17 h 45"/>
                <a:gd name="T8" fmla="*/ 8 w 74"/>
                <a:gd name="T9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4" h="45">
                  <a:moveTo>
                    <a:pt x="8" y="0"/>
                  </a:moveTo>
                  <a:lnTo>
                    <a:pt x="0" y="28"/>
                  </a:lnTo>
                  <a:lnTo>
                    <a:pt x="63" y="45"/>
                  </a:lnTo>
                  <a:lnTo>
                    <a:pt x="74" y="17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7" name="Freeform 247"/>
            <p:cNvSpPr>
              <a:spLocks/>
            </p:cNvSpPr>
            <p:nvPr/>
          </p:nvSpPr>
          <p:spPr bwMode="auto">
            <a:xfrm>
              <a:off x="6340" y="1187"/>
              <a:ext cx="10" cy="18"/>
            </a:xfrm>
            <a:custGeom>
              <a:avLst/>
              <a:gdLst>
                <a:gd name="T0" fmla="*/ 0 w 18"/>
                <a:gd name="T1" fmla="*/ 5 h 31"/>
                <a:gd name="T2" fmla="*/ 5 w 18"/>
                <a:gd name="T3" fmla="*/ 0 h 31"/>
                <a:gd name="T4" fmla="*/ 13 w 18"/>
                <a:gd name="T5" fmla="*/ 3 h 31"/>
                <a:gd name="T6" fmla="*/ 5 w 18"/>
                <a:gd name="T7" fmla="*/ 31 h 31"/>
                <a:gd name="T8" fmla="*/ 18 w 18"/>
                <a:gd name="T9" fmla="*/ 28 h 31"/>
                <a:gd name="T10" fmla="*/ 0 w 18"/>
                <a:gd name="T11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31">
                  <a:moveTo>
                    <a:pt x="0" y="5"/>
                  </a:moveTo>
                  <a:lnTo>
                    <a:pt x="5" y="0"/>
                  </a:lnTo>
                  <a:lnTo>
                    <a:pt x="13" y="3"/>
                  </a:lnTo>
                  <a:lnTo>
                    <a:pt x="5" y="31"/>
                  </a:lnTo>
                  <a:lnTo>
                    <a:pt x="18" y="28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8" name="Freeform 248"/>
            <p:cNvSpPr>
              <a:spLocks/>
            </p:cNvSpPr>
            <p:nvPr/>
          </p:nvSpPr>
          <p:spPr bwMode="auto">
            <a:xfrm>
              <a:off x="6227" y="1358"/>
              <a:ext cx="101" cy="64"/>
            </a:xfrm>
            <a:custGeom>
              <a:avLst/>
              <a:gdLst>
                <a:gd name="T0" fmla="*/ 0 w 178"/>
                <a:gd name="T1" fmla="*/ 83 h 106"/>
                <a:gd name="T2" fmla="*/ 18 w 178"/>
                <a:gd name="T3" fmla="*/ 68 h 106"/>
                <a:gd name="T4" fmla="*/ 38 w 178"/>
                <a:gd name="T5" fmla="*/ 56 h 106"/>
                <a:gd name="T6" fmla="*/ 61 w 178"/>
                <a:gd name="T7" fmla="*/ 43 h 106"/>
                <a:gd name="T8" fmla="*/ 81 w 178"/>
                <a:gd name="T9" fmla="*/ 35 h 106"/>
                <a:gd name="T10" fmla="*/ 124 w 178"/>
                <a:gd name="T11" fmla="*/ 18 h 106"/>
                <a:gd name="T12" fmla="*/ 145 w 178"/>
                <a:gd name="T13" fmla="*/ 10 h 106"/>
                <a:gd name="T14" fmla="*/ 165 w 178"/>
                <a:gd name="T15" fmla="*/ 0 h 106"/>
                <a:gd name="T16" fmla="*/ 178 w 178"/>
                <a:gd name="T17" fmla="*/ 28 h 106"/>
                <a:gd name="T18" fmla="*/ 157 w 178"/>
                <a:gd name="T19" fmla="*/ 38 h 106"/>
                <a:gd name="T20" fmla="*/ 135 w 178"/>
                <a:gd name="T21" fmla="*/ 48 h 106"/>
                <a:gd name="T22" fmla="*/ 91 w 178"/>
                <a:gd name="T23" fmla="*/ 63 h 106"/>
                <a:gd name="T24" fmla="*/ 74 w 178"/>
                <a:gd name="T25" fmla="*/ 71 h 106"/>
                <a:gd name="T26" fmla="*/ 53 w 178"/>
                <a:gd name="T27" fmla="*/ 81 h 106"/>
                <a:gd name="T28" fmla="*/ 36 w 178"/>
                <a:gd name="T29" fmla="*/ 93 h 106"/>
                <a:gd name="T30" fmla="*/ 18 w 178"/>
                <a:gd name="T31" fmla="*/ 106 h 106"/>
                <a:gd name="T32" fmla="*/ 0 w 178"/>
                <a:gd name="T33" fmla="*/ 8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8" h="106">
                  <a:moveTo>
                    <a:pt x="0" y="83"/>
                  </a:moveTo>
                  <a:lnTo>
                    <a:pt x="18" y="68"/>
                  </a:lnTo>
                  <a:lnTo>
                    <a:pt x="38" y="56"/>
                  </a:lnTo>
                  <a:lnTo>
                    <a:pt x="61" y="43"/>
                  </a:lnTo>
                  <a:lnTo>
                    <a:pt x="81" y="35"/>
                  </a:lnTo>
                  <a:lnTo>
                    <a:pt x="124" y="18"/>
                  </a:lnTo>
                  <a:lnTo>
                    <a:pt x="145" y="10"/>
                  </a:lnTo>
                  <a:lnTo>
                    <a:pt x="165" y="0"/>
                  </a:lnTo>
                  <a:lnTo>
                    <a:pt x="178" y="28"/>
                  </a:lnTo>
                  <a:lnTo>
                    <a:pt x="157" y="38"/>
                  </a:lnTo>
                  <a:lnTo>
                    <a:pt x="135" y="48"/>
                  </a:lnTo>
                  <a:lnTo>
                    <a:pt x="91" y="63"/>
                  </a:lnTo>
                  <a:lnTo>
                    <a:pt x="74" y="71"/>
                  </a:lnTo>
                  <a:lnTo>
                    <a:pt x="53" y="81"/>
                  </a:lnTo>
                  <a:lnTo>
                    <a:pt x="36" y="93"/>
                  </a:lnTo>
                  <a:lnTo>
                    <a:pt x="18" y="106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29" name="Freeform 249"/>
            <p:cNvSpPr>
              <a:spLocks/>
            </p:cNvSpPr>
            <p:nvPr/>
          </p:nvSpPr>
          <p:spPr bwMode="auto">
            <a:xfrm>
              <a:off x="6312" y="1318"/>
              <a:ext cx="25" cy="55"/>
            </a:xfrm>
            <a:custGeom>
              <a:avLst/>
              <a:gdLst>
                <a:gd name="T0" fmla="*/ 12 w 43"/>
                <a:gd name="T1" fmla="*/ 66 h 91"/>
                <a:gd name="T2" fmla="*/ 15 w 43"/>
                <a:gd name="T3" fmla="*/ 66 h 91"/>
                <a:gd name="T4" fmla="*/ 12 w 43"/>
                <a:gd name="T5" fmla="*/ 71 h 91"/>
                <a:gd name="T6" fmla="*/ 12 w 43"/>
                <a:gd name="T7" fmla="*/ 69 h 91"/>
                <a:gd name="T8" fmla="*/ 10 w 43"/>
                <a:gd name="T9" fmla="*/ 61 h 91"/>
                <a:gd name="T10" fmla="*/ 7 w 43"/>
                <a:gd name="T11" fmla="*/ 48 h 91"/>
                <a:gd name="T12" fmla="*/ 2 w 43"/>
                <a:gd name="T13" fmla="*/ 38 h 91"/>
                <a:gd name="T14" fmla="*/ 0 w 43"/>
                <a:gd name="T15" fmla="*/ 26 h 91"/>
                <a:gd name="T16" fmla="*/ 0 w 43"/>
                <a:gd name="T17" fmla="*/ 16 h 91"/>
                <a:gd name="T18" fmla="*/ 5 w 43"/>
                <a:gd name="T19" fmla="*/ 8 h 91"/>
                <a:gd name="T20" fmla="*/ 12 w 43"/>
                <a:gd name="T21" fmla="*/ 0 h 91"/>
                <a:gd name="T22" fmla="*/ 20 w 43"/>
                <a:gd name="T23" fmla="*/ 0 h 91"/>
                <a:gd name="T24" fmla="*/ 25 w 43"/>
                <a:gd name="T25" fmla="*/ 31 h 91"/>
                <a:gd name="T26" fmla="*/ 23 w 43"/>
                <a:gd name="T27" fmla="*/ 31 h 91"/>
                <a:gd name="T28" fmla="*/ 28 w 43"/>
                <a:gd name="T29" fmla="*/ 28 h 91"/>
                <a:gd name="T30" fmla="*/ 30 w 43"/>
                <a:gd name="T31" fmla="*/ 26 h 91"/>
                <a:gd name="T32" fmla="*/ 30 w 43"/>
                <a:gd name="T33" fmla="*/ 21 h 91"/>
                <a:gd name="T34" fmla="*/ 30 w 43"/>
                <a:gd name="T35" fmla="*/ 28 h 91"/>
                <a:gd name="T36" fmla="*/ 35 w 43"/>
                <a:gd name="T37" fmla="*/ 38 h 91"/>
                <a:gd name="T38" fmla="*/ 40 w 43"/>
                <a:gd name="T39" fmla="*/ 51 h 91"/>
                <a:gd name="T40" fmla="*/ 43 w 43"/>
                <a:gd name="T41" fmla="*/ 63 h 91"/>
                <a:gd name="T42" fmla="*/ 43 w 43"/>
                <a:gd name="T43" fmla="*/ 76 h 91"/>
                <a:gd name="T44" fmla="*/ 38 w 43"/>
                <a:gd name="T45" fmla="*/ 89 h 91"/>
                <a:gd name="T46" fmla="*/ 30 w 43"/>
                <a:gd name="T47" fmla="*/ 91 h 91"/>
                <a:gd name="T48" fmla="*/ 12 w 43"/>
                <a:gd name="T49" fmla="*/ 6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3" h="91">
                  <a:moveTo>
                    <a:pt x="12" y="66"/>
                  </a:moveTo>
                  <a:lnTo>
                    <a:pt x="15" y="66"/>
                  </a:lnTo>
                  <a:lnTo>
                    <a:pt x="12" y="71"/>
                  </a:lnTo>
                  <a:lnTo>
                    <a:pt x="12" y="69"/>
                  </a:lnTo>
                  <a:lnTo>
                    <a:pt x="10" y="61"/>
                  </a:lnTo>
                  <a:lnTo>
                    <a:pt x="7" y="48"/>
                  </a:lnTo>
                  <a:lnTo>
                    <a:pt x="2" y="38"/>
                  </a:lnTo>
                  <a:lnTo>
                    <a:pt x="0" y="26"/>
                  </a:lnTo>
                  <a:lnTo>
                    <a:pt x="0" y="16"/>
                  </a:lnTo>
                  <a:lnTo>
                    <a:pt x="5" y="8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25" y="31"/>
                  </a:lnTo>
                  <a:lnTo>
                    <a:pt x="23" y="31"/>
                  </a:lnTo>
                  <a:lnTo>
                    <a:pt x="28" y="28"/>
                  </a:lnTo>
                  <a:lnTo>
                    <a:pt x="30" y="26"/>
                  </a:lnTo>
                  <a:lnTo>
                    <a:pt x="30" y="21"/>
                  </a:lnTo>
                  <a:lnTo>
                    <a:pt x="30" y="28"/>
                  </a:lnTo>
                  <a:lnTo>
                    <a:pt x="35" y="38"/>
                  </a:lnTo>
                  <a:lnTo>
                    <a:pt x="40" y="51"/>
                  </a:lnTo>
                  <a:lnTo>
                    <a:pt x="43" y="63"/>
                  </a:lnTo>
                  <a:lnTo>
                    <a:pt x="43" y="76"/>
                  </a:lnTo>
                  <a:lnTo>
                    <a:pt x="38" y="89"/>
                  </a:lnTo>
                  <a:lnTo>
                    <a:pt x="30" y="91"/>
                  </a:lnTo>
                  <a:lnTo>
                    <a:pt x="12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0" name="Freeform 250"/>
            <p:cNvSpPr>
              <a:spLocks/>
            </p:cNvSpPr>
            <p:nvPr/>
          </p:nvSpPr>
          <p:spPr bwMode="auto">
            <a:xfrm>
              <a:off x="6319" y="1358"/>
              <a:ext cx="10" cy="17"/>
            </a:xfrm>
            <a:custGeom>
              <a:avLst/>
              <a:gdLst>
                <a:gd name="T0" fmla="*/ 16 w 18"/>
                <a:gd name="T1" fmla="*/ 28 h 28"/>
                <a:gd name="T2" fmla="*/ 18 w 18"/>
                <a:gd name="T3" fmla="*/ 25 h 28"/>
                <a:gd name="T4" fmla="*/ 0 w 18"/>
                <a:gd name="T5" fmla="*/ 0 h 28"/>
                <a:gd name="T6" fmla="*/ 3 w 18"/>
                <a:gd name="T7" fmla="*/ 0 h 28"/>
                <a:gd name="T8" fmla="*/ 16 w 18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28">
                  <a:moveTo>
                    <a:pt x="16" y="28"/>
                  </a:moveTo>
                  <a:lnTo>
                    <a:pt x="18" y="25"/>
                  </a:lnTo>
                  <a:lnTo>
                    <a:pt x="0" y="0"/>
                  </a:lnTo>
                  <a:lnTo>
                    <a:pt x="3" y="0"/>
                  </a:lnTo>
                  <a:lnTo>
                    <a:pt x="16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1" name="Freeform 251"/>
            <p:cNvSpPr>
              <a:spLocks/>
            </p:cNvSpPr>
            <p:nvPr/>
          </p:nvSpPr>
          <p:spPr bwMode="auto">
            <a:xfrm>
              <a:off x="6324" y="1318"/>
              <a:ext cx="39" cy="46"/>
            </a:xfrm>
            <a:custGeom>
              <a:avLst/>
              <a:gdLst>
                <a:gd name="T0" fmla="*/ 5 w 69"/>
                <a:gd name="T1" fmla="*/ 0 h 76"/>
                <a:gd name="T2" fmla="*/ 18 w 69"/>
                <a:gd name="T3" fmla="*/ 3 h 76"/>
                <a:gd name="T4" fmla="*/ 30 w 69"/>
                <a:gd name="T5" fmla="*/ 10 h 76"/>
                <a:gd name="T6" fmla="*/ 41 w 69"/>
                <a:gd name="T7" fmla="*/ 21 h 76"/>
                <a:gd name="T8" fmla="*/ 46 w 69"/>
                <a:gd name="T9" fmla="*/ 31 h 76"/>
                <a:gd name="T10" fmla="*/ 53 w 69"/>
                <a:gd name="T11" fmla="*/ 38 h 76"/>
                <a:gd name="T12" fmla="*/ 58 w 69"/>
                <a:gd name="T13" fmla="*/ 43 h 76"/>
                <a:gd name="T14" fmla="*/ 61 w 69"/>
                <a:gd name="T15" fmla="*/ 46 h 76"/>
                <a:gd name="T16" fmla="*/ 61 w 69"/>
                <a:gd name="T17" fmla="*/ 46 h 76"/>
                <a:gd name="T18" fmla="*/ 69 w 69"/>
                <a:gd name="T19" fmla="*/ 48 h 76"/>
                <a:gd name="T20" fmla="*/ 63 w 69"/>
                <a:gd name="T21" fmla="*/ 76 h 76"/>
                <a:gd name="T22" fmla="*/ 53 w 69"/>
                <a:gd name="T23" fmla="*/ 74 h 76"/>
                <a:gd name="T24" fmla="*/ 43 w 69"/>
                <a:gd name="T25" fmla="*/ 71 h 76"/>
                <a:gd name="T26" fmla="*/ 38 w 69"/>
                <a:gd name="T27" fmla="*/ 66 h 76"/>
                <a:gd name="T28" fmla="*/ 30 w 69"/>
                <a:gd name="T29" fmla="*/ 56 h 76"/>
                <a:gd name="T30" fmla="*/ 23 w 69"/>
                <a:gd name="T31" fmla="*/ 48 h 76"/>
                <a:gd name="T32" fmla="*/ 15 w 69"/>
                <a:gd name="T33" fmla="*/ 38 h 76"/>
                <a:gd name="T34" fmla="*/ 10 w 69"/>
                <a:gd name="T35" fmla="*/ 33 h 76"/>
                <a:gd name="T36" fmla="*/ 8 w 69"/>
                <a:gd name="T37" fmla="*/ 31 h 76"/>
                <a:gd name="T38" fmla="*/ 0 w 69"/>
                <a:gd name="T39" fmla="*/ 31 h 76"/>
                <a:gd name="T40" fmla="*/ 5 w 69"/>
                <a:gd name="T4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9" h="76">
                  <a:moveTo>
                    <a:pt x="5" y="0"/>
                  </a:moveTo>
                  <a:lnTo>
                    <a:pt x="18" y="3"/>
                  </a:lnTo>
                  <a:lnTo>
                    <a:pt x="30" y="10"/>
                  </a:lnTo>
                  <a:lnTo>
                    <a:pt x="41" y="21"/>
                  </a:lnTo>
                  <a:lnTo>
                    <a:pt x="46" y="31"/>
                  </a:lnTo>
                  <a:lnTo>
                    <a:pt x="53" y="38"/>
                  </a:lnTo>
                  <a:lnTo>
                    <a:pt x="58" y="43"/>
                  </a:lnTo>
                  <a:lnTo>
                    <a:pt x="61" y="46"/>
                  </a:lnTo>
                  <a:lnTo>
                    <a:pt x="61" y="46"/>
                  </a:lnTo>
                  <a:lnTo>
                    <a:pt x="69" y="48"/>
                  </a:lnTo>
                  <a:lnTo>
                    <a:pt x="63" y="76"/>
                  </a:lnTo>
                  <a:lnTo>
                    <a:pt x="53" y="74"/>
                  </a:lnTo>
                  <a:lnTo>
                    <a:pt x="43" y="71"/>
                  </a:lnTo>
                  <a:lnTo>
                    <a:pt x="38" y="66"/>
                  </a:lnTo>
                  <a:lnTo>
                    <a:pt x="30" y="56"/>
                  </a:lnTo>
                  <a:lnTo>
                    <a:pt x="23" y="48"/>
                  </a:lnTo>
                  <a:lnTo>
                    <a:pt x="15" y="38"/>
                  </a:lnTo>
                  <a:lnTo>
                    <a:pt x="10" y="33"/>
                  </a:lnTo>
                  <a:lnTo>
                    <a:pt x="8" y="31"/>
                  </a:lnTo>
                  <a:lnTo>
                    <a:pt x="0" y="3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2" name="Freeform 252"/>
            <p:cNvSpPr>
              <a:spLocks/>
            </p:cNvSpPr>
            <p:nvPr/>
          </p:nvSpPr>
          <p:spPr bwMode="auto">
            <a:xfrm>
              <a:off x="6324" y="1318"/>
              <a:ext cx="3" cy="19"/>
            </a:xfrm>
            <a:custGeom>
              <a:avLst/>
              <a:gdLst>
                <a:gd name="T0" fmla="*/ 0 w 5"/>
                <a:gd name="T1" fmla="*/ 0 h 31"/>
                <a:gd name="T2" fmla="*/ 3 w 5"/>
                <a:gd name="T3" fmla="*/ 0 h 31"/>
                <a:gd name="T4" fmla="*/ 5 w 5"/>
                <a:gd name="T5" fmla="*/ 0 h 31"/>
                <a:gd name="T6" fmla="*/ 0 w 5"/>
                <a:gd name="T7" fmla="*/ 31 h 31"/>
                <a:gd name="T8" fmla="*/ 5 w 5"/>
                <a:gd name="T9" fmla="*/ 31 h 31"/>
                <a:gd name="T10" fmla="*/ 0 w 5"/>
                <a:gd name="T11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1">
                  <a:moveTo>
                    <a:pt x="0" y="0"/>
                  </a:moveTo>
                  <a:lnTo>
                    <a:pt x="3" y="0"/>
                  </a:lnTo>
                  <a:lnTo>
                    <a:pt x="5" y="0"/>
                  </a:lnTo>
                  <a:lnTo>
                    <a:pt x="0" y="31"/>
                  </a:lnTo>
                  <a:lnTo>
                    <a:pt x="5" y="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3" name="Freeform 253"/>
            <p:cNvSpPr>
              <a:spLocks/>
            </p:cNvSpPr>
            <p:nvPr/>
          </p:nvSpPr>
          <p:spPr bwMode="auto">
            <a:xfrm>
              <a:off x="6361" y="1276"/>
              <a:ext cx="39" cy="88"/>
            </a:xfrm>
            <a:custGeom>
              <a:avLst/>
              <a:gdLst>
                <a:gd name="T0" fmla="*/ 0 w 68"/>
                <a:gd name="T1" fmla="*/ 116 h 146"/>
                <a:gd name="T2" fmla="*/ 8 w 68"/>
                <a:gd name="T3" fmla="*/ 116 h 146"/>
                <a:gd name="T4" fmla="*/ 10 w 68"/>
                <a:gd name="T5" fmla="*/ 116 h 146"/>
                <a:gd name="T6" fmla="*/ 13 w 68"/>
                <a:gd name="T7" fmla="*/ 113 h 146"/>
                <a:gd name="T8" fmla="*/ 15 w 68"/>
                <a:gd name="T9" fmla="*/ 111 h 146"/>
                <a:gd name="T10" fmla="*/ 18 w 68"/>
                <a:gd name="T11" fmla="*/ 106 h 146"/>
                <a:gd name="T12" fmla="*/ 20 w 68"/>
                <a:gd name="T13" fmla="*/ 101 h 146"/>
                <a:gd name="T14" fmla="*/ 25 w 68"/>
                <a:gd name="T15" fmla="*/ 83 h 146"/>
                <a:gd name="T16" fmla="*/ 30 w 68"/>
                <a:gd name="T17" fmla="*/ 43 h 146"/>
                <a:gd name="T18" fmla="*/ 33 w 68"/>
                <a:gd name="T19" fmla="*/ 20 h 146"/>
                <a:gd name="T20" fmla="*/ 38 w 68"/>
                <a:gd name="T21" fmla="*/ 0 h 146"/>
                <a:gd name="T22" fmla="*/ 68 w 68"/>
                <a:gd name="T23" fmla="*/ 7 h 146"/>
                <a:gd name="T24" fmla="*/ 63 w 68"/>
                <a:gd name="T25" fmla="*/ 27 h 146"/>
                <a:gd name="T26" fmla="*/ 58 w 68"/>
                <a:gd name="T27" fmla="*/ 45 h 146"/>
                <a:gd name="T28" fmla="*/ 53 w 68"/>
                <a:gd name="T29" fmla="*/ 88 h 146"/>
                <a:gd name="T30" fmla="*/ 51 w 68"/>
                <a:gd name="T31" fmla="*/ 108 h 146"/>
                <a:gd name="T32" fmla="*/ 46 w 68"/>
                <a:gd name="T33" fmla="*/ 118 h 146"/>
                <a:gd name="T34" fmla="*/ 41 w 68"/>
                <a:gd name="T35" fmla="*/ 128 h 146"/>
                <a:gd name="T36" fmla="*/ 33 w 68"/>
                <a:gd name="T37" fmla="*/ 136 h 146"/>
                <a:gd name="T38" fmla="*/ 23 w 68"/>
                <a:gd name="T39" fmla="*/ 141 h 146"/>
                <a:gd name="T40" fmla="*/ 13 w 68"/>
                <a:gd name="T41" fmla="*/ 146 h 146"/>
                <a:gd name="T42" fmla="*/ 3 w 68"/>
                <a:gd name="T43" fmla="*/ 146 h 146"/>
                <a:gd name="T44" fmla="*/ 0 w 68"/>
                <a:gd name="T45" fmla="*/ 11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" h="146">
                  <a:moveTo>
                    <a:pt x="0" y="116"/>
                  </a:moveTo>
                  <a:lnTo>
                    <a:pt x="8" y="116"/>
                  </a:lnTo>
                  <a:lnTo>
                    <a:pt x="10" y="116"/>
                  </a:lnTo>
                  <a:lnTo>
                    <a:pt x="13" y="113"/>
                  </a:lnTo>
                  <a:lnTo>
                    <a:pt x="15" y="111"/>
                  </a:lnTo>
                  <a:lnTo>
                    <a:pt x="18" y="106"/>
                  </a:lnTo>
                  <a:lnTo>
                    <a:pt x="20" y="101"/>
                  </a:lnTo>
                  <a:lnTo>
                    <a:pt x="25" y="83"/>
                  </a:lnTo>
                  <a:lnTo>
                    <a:pt x="30" y="43"/>
                  </a:lnTo>
                  <a:lnTo>
                    <a:pt x="33" y="20"/>
                  </a:lnTo>
                  <a:lnTo>
                    <a:pt x="38" y="0"/>
                  </a:lnTo>
                  <a:lnTo>
                    <a:pt x="68" y="7"/>
                  </a:lnTo>
                  <a:lnTo>
                    <a:pt x="63" y="27"/>
                  </a:lnTo>
                  <a:lnTo>
                    <a:pt x="58" y="45"/>
                  </a:lnTo>
                  <a:lnTo>
                    <a:pt x="53" y="88"/>
                  </a:lnTo>
                  <a:lnTo>
                    <a:pt x="51" y="108"/>
                  </a:lnTo>
                  <a:lnTo>
                    <a:pt x="46" y="118"/>
                  </a:lnTo>
                  <a:lnTo>
                    <a:pt x="41" y="128"/>
                  </a:lnTo>
                  <a:lnTo>
                    <a:pt x="33" y="136"/>
                  </a:lnTo>
                  <a:lnTo>
                    <a:pt x="23" y="141"/>
                  </a:lnTo>
                  <a:lnTo>
                    <a:pt x="13" y="146"/>
                  </a:lnTo>
                  <a:lnTo>
                    <a:pt x="3" y="146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4" name="Freeform 254"/>
            <p:cNvSpPr>
              <a:spLocks/>
            </p:cNvSpPr>
            <p:nvPr/>
          </p:nvSpPr>
          <p:spPr bwMode="auto">
            <a:xfrm>
              <a:off x="6360" y="1346"/>
              <a:ext cx="3" cy="18"/>
            </a:xfrm>
            <a:custGeom>
              <a:avLst/>
              <a:gdLst>
                <a:gd name="T0" fmla="*/ 0 w 6"/>
                <a:gd name="T1" fmla="*/ 30 h 30"/>
                <a:gd name="T2" fmla="*/ 3 w 6"/>
                <a:gd name="T3" fmla="*/ 30 h 30"/>
                <a:gd name="T4" fmla="*/ 6 w 6"/>
                <a:gd name="T5" fmla="*/ 30 h 30"/>
                <a:gd name="T6" fmla="*/ 3 w 6"/>
                <a:gd name="T7" fmla="*/ 0 h 30"/>
                <a:gd name="T8" fmla="*/ 6 w 6"/>
                <a:gd name="T9" fmla="*/ 2 h 30"/>
                <a:gd name="T10" fmla="*/ 0 w 6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30">
                  <a:moveTo>
                    <a:pt x="0" y="30"/>
                  </a:moveTo>
                  <a:lnTo>
                    <a:pt x="3" y="30"/>
                  </a:lnTo>
                  <a:lnTo>
                    <a:pt x="6" y="30"/>
                  </a:lnTo>
                  <a:lnTo>
                    <a:pt x="3" y="0"/>
                  </a:lnTo>
                  <a:lnTo>
                    <a:pt x="6" y="2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5" name="Freeform 255"/>
            <p:cNvSpPr>
              <a:spLocks/>
            </p:cNvSpPr>
            <p:nvPr/>
          </p:nvSpPr>
          <p:spPr bwMode="auto">
            <a:xfrm>
              <a:off x="6386" y="1271"/>
              <a:ext cx="49" cy="52"/>
            </a:xfrm>
            <a:custGeom>
              <a:avLst/>
              <a:gdLst>
                <a:gd name="T0" fmla="*/ 20 w 86"/>
                <a:gd name="T1" fmla="*/ 0 h 86"/>
                <a:gd name="T2" fmla="*/ 0 w 86"/>
                <a:gd name="T3" fmla="*/ 23 h 86"/>
                <a:gd name="T4" fmla="*/ 63 w 86"/>
                <a:gd name="T5" fmla="*/ 86 h 86"/>
                <a:gd name="T6" fmla="*/ 86 w 86"/>
                <a:gd name="T7" fmla="*/ 66 h 86"/>
                <a:gd name="T8" fmla="*/ 20 w 86"/>
                <a:gd name="T9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86">
                  <a:moveTo>
                    <a:pt x="20" y="0"/>
                  </a:moveTo>
                  <a:lnTo>
                    <a:pt x="0" y="23"/>
                  </a:lnTo>
                  <a:lnTo>
                    <a:pt x="63" y="86"/>
                  </a:lnTo>
                  <a:lnTo>
                    <a:pt x="86" y="6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6" name="Freeform 256"/>
            <p:cNvSpPr>
              <a:spLocks/>
            </p:cNvSpPr>
            <p:nvPr/>
          </p:nvSpPr>
          <p:spPr bwMode="auto">
            <a:xfrm>
              <a:off x="6383" y="1260"/>
              <a:ext cx="17" cy="25"/>
            </a:xfrm>
            <a:custGeom>
              <a:avLst/>
              <a:gdLst>
                <a:gd name="T0" fmla="*/ 0 w 30"/>
                <a:gd name="T1" fmla="*/ 26 h 41"/>
                <a:gd name="T2" fmla="*/ 8 w 30"/>
                <a:gd name="T3" fmla="*/ 0 h 41"/>
                <a:gd name="T4" fmla="*/ 25 w 30"/>
                <a:gd name="T5" fmla="*/ 18 h 41"/>
                <a:gd name="T6" fmla="*/ 5 w 30"/>
                <a:gd name="T7" fmla="*/ 41 h 41"/>
                <a:gd name="T8" fmla="*/ 30 w 30"/>
                <a:gd name="T9" fmla="*/ 33 h 41"/>
                <a:gd name="T10" fmla="*/ 0 w 30"/>
                <a:gd name="T11" fmla="*/ 26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41">
                  <a:moveTo>
                    <a:pt x="0" y="26"/>
                  </a:moveTo>
                  <a:lnTo>
                    <a:pt x="8" y="0"/>
                  </a:lnTo>
                  <a:lnTo>
                    <a:pt x="25" y="18"/>
                  </a:lnTo>
                  <a:lnTo>
                    <a:pt x="5" y="41"/>
                  </a:lnTo>
                  <a:lnTo>
                    <a:pt x="30" y="33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7" name="Freeform 257"/>
            <p:cNvSpPr>
              <a:spLocks/>
            </p:cNvSpPr>
            <p:nvPr/>
          </p:nvSpPr>
          <p:spPr bwMode="auto">
            <a:xfrm>
              <a:off x="5226" y="2484"/>
              <a:ext cx="383" cy="632"/>
            </a:xfrm>
            <a:custGeom>
              <a:avLst/>
              <a:gdLst>
                <a:gd name="T0" fmla="*/ 403 w 672"/>
                <a:gd name="T1" fmla="*/ 810 h 1043"/>
                <a:gd name="T2" fmla="*/ 438 w 672"/>
                <a:gd name="T3" fmla="*/ 790 h 1043"/>
                <a:gd name="T4" fmla="*/ 464 w 672"/>
                <a:gd name="T5" fmla="*/ 760 h 1043"/>
                <a:gd name="T6" fmla="*/ 509 w 672"/>
                <a:gd name="T7" fmla="*/ 679 h 1043"/>
                <a:gd name="T8" fmla="*/ 583 w 672"/>
                <a:gd name="T9" fmla="*/ 571 h 1043"/>
                <a:gd name="T10" fmla="*/ 628 w 672"/>
                <a:gd name="T11" fmla="*/ 492 h 1043"/>
                <a:gd name="T12" fmla="*/ 654 w 672"/>
                <a:gd name="T13" fmla="*/ 429 h 1043"/>
                <a:gd name="T14" fmla="*/ 669 w 672"/>
                <a:gd name="T15" fmla="*/ 361 h 1043"/>
                <a:gd name="T16" fmla="*/ 672 w 672"/>
                <a:gd name="T17" fmla="*/ 311 h 1043"/>
                <a:gd name="T18" fmla="*/ 659 w 672"/>
                <a:gd name="T19" fmla="*/ 220 h 1043"/>
                <a:gd name="T20" fmla="*/ 621 w 672"/>
                <a:gd name="T21" fmla="*/ 139 h 1043"/>
                <a:gd name="T22" fmla="*/ 595 w 672"/>
                <a:gd name="T23" fmla="*/ 104 h 1043"/>
                <a:gd name="T24" fmla="*/ 555 w 672"/>
                <a:gd name="T25" fmla="*/ 63 h 1043"/>
                <a:gd name="T26" fmla="*/ 504 w 672"/>
                <a:gd name="T27" fmla="*/ 33 h 1043"/>
                <a:gd name="T28" fmla="*/ 436 w 672"/>
                <a:gd name="T29" fmla="*/ 8 h 1043"/>
                <a:gd name="T30" fmla="*/ 337 w 672"/>
                <a:gd name="T31" fmla="*/ 3 h 1043"/>
                <a:gd name="T32" fmla="*/ 266 w 672"/>
                <a:gd name="T33" fmla="*/ 15 h 1043"/>
                <a:gd name="T34" fmla="*/ 197 w 672"/>
                <a:gd name="T35" fmla="*/ 43 h 1043"/>
                <a:gd name="T36" fmla="*/ 124 w 672"/>
                <a:gd name="T37" fmla="*/ 91 h 1043"/>
                <a:gd name="T38" fmla="*/ 76 w 672"/>
                <a:gd name="T39" fmla="*/ 141 h 1043"/>
                <a:gd name="T40" fmla="*/ 45 w 672"/>
                <a:gd name="T41" fmla="*/ 184 h 1043"/>
                <a:gd name="T42" fmla="*/ 22 w 672"/>
                <a:gd name="T43" fmla="*/ 232 h 1043"/>
                <a:gd name="T44" fmla="*/ 7 w 672"/>
                <a:gd name="T45" fmla="*/ 283 h 1043"/>
                <a:gd name="T46" fmla="*/ 0 w 672"/>
                <a:gd name="T47" fmla="*/ 356 h 1043"/>
                <a:gd name="T48" fmla="*/ 7 w 672"/>
                <a:gd name="T49" fmla="*/ 414 h 1043"/>
                <a:gd name="T50" fmla="*/ 22 w 672"/>
                <a:gd name="T51" fmla="*/ 465 h 1043"/>
                <a:gd name="T52" fmla="*/ 73 w 672"/>
                <a:gd name="T53" fmla="*/ 550 h 1043"/>
                <a:gd name="T54" fmla="*/ 124 w 672"/>
                <a:gd name="T55" fmla="*/ 639 h 1043"/>
                <a:gd name="T56" fmla="*/ 142 w 672"/>
                <a:gd name="T57" fmla="*/ 704 h 1043"/>
                <a:gd name="T58" fmla="*/ 147 w 672"/>
                <a:gd name="T59" fmla="*/ 747 h 1043"/>
                <a:gd name="T60" fmla="*/ 139 w 672"/>
                <a:gd name="T61" fmla="*/ 778 h 1043"/>
                <a:gd name="T62" fmla="*/ 121 w 672"/>
                <a:gd name="T63" fmla="*/ 800 h 1043"/>
                <a:gd name="T64" fmla="*/ 81 w 672"/>
                <a:gd name="T65" fmla="*/ 846 h 1043"/>
                <a:gd name="T66" fmla="*/ 157 w 672"/>
                <a:gd name="T67" fmla="*/ 833 h 1043"/>
                <a:gd name="T68" fmla="*/ 205 w 672"/>
                <a:gd name="T69" fmla="*/ 843 h 1043"/>
                <a:gd name="T70" fmla="*/ 228 w 672"/>
                <a:gd name="T71" fmla="*/ 901 h 1043"/>
                <a:gd name="T72" fmla="*/ 243 w 672"/>
                <a:gd name="T73" fmla="*/ 962 h 1043"/>
                <a:gd name="T74" fmla="*/ 319 w 672"/>
                <a:gd name="T75" fmla="*/ 1022 h 1043"/>
                <a:gd name="T76" fmla="*/ 372 w 672"/>
                <a:gd name="T77" fmla="*/ 934 h 1043"/>
                <a:gd name="T78" fmla="*/ 393 w 672"/>
                <a:gd name="T79" fmla="*/ 891 h 1043"/>
                <a:gd name="T80" fmla="*/ 375 w 672"/>
                <a:gd name="T81" fmla="*/ 846 h 1043"/>
                <a:gd name="T82" fmla="*/ 365 w 672"/>
                <a:gd name="T83" fmla="*/ 821 h 1043"/>
                <a:gd name="T84" fmla="*/ 375 w 672"/>
                <a:gd name="T85" fmla="*/ 815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72" h="1043">
                  <a:moveTo>
                    <a:pt x="375" y="815"/>
                  </a:moveTo>
                  <a:lnTo>
                    <a:pt x="390" y="813"/>
                  </a:lnTo>
                  <a:lnTo>
                    <a:pt x="403" y="810"/>
                  </a:lnTo>
                  <a:lnTo>
                    <a:pt x="415" y="805"/>
                  </a:lnTo>
                  <a:lnTo>
                    <a:pt x="428" y="800"/>
                  </a:lnTo>
                  <a:lnTo>
                    <a:pt x="438" y="790"/>
                  </a:lnTo>
                  <a:lnTo>
                    <a:pt x="448" y="783"/>
                  </a:lnTo>
                  <a:lnTo>
                    <a:pt x="456" y="770"/>
                  </a:lnTo>
                  <a:lnTo>
                    <a:pt x="464" y="760"/>
                  </a:lnTo>
                  <a:lnTo>
                    <a:pt x="479" y="735"/>
                  </a:lnTo>
                  <a:lnTo>
                    <a:pt x="494" y="707"/>
                  </a:lnTo>
                  <a:lnTo>
                    <a:pt x="509" y="679"/>
                  </a:lnTo>
                  <a:lnTo>
                    <a:pt x="524" y="651"/>
                  </a:lnTo>
                  <a:lnTo>
                    <a:pt x="555" y="611"/>
                  </a:lnTo>
                  <a:lnTo>
                    <a:pt x="583" y="571"/>
                  </a:lnTo>
                  <a:lnTo>
                    <a:pt x="608" y="530"/>
                  </a:lnTo>
                  <a:lnTo>
                    <a:pt x="618" y="513"/>
                  </a:lnTo>
                  <a:lnTo>
                    <a:pt x="628" y="492"/>
                  </a:lnTo>
                  <a:lnTo>
                    <a:pt x="639" y="472"/>
                  </a:lnTo>
                  <a:lnTo>
                    <a:pt x="646" y="452"/>
                  </a:lnTo>
                  <a:lnTo>
                    <a:pt x="654" y="429"/>
                  </a:lnTo>
                  <a:lnTo>
                    <a:pt x="659" y="409"/>
                  </a:lnTo>
                  <a:lnTo>
                    <a:pt x="664" y="386"/>
                  </a:lnTo>
                  <a:lnTo>
                    <a:pt x="669" y="361"/>
                  </a:lnTo>
                  <a:lnTo>
                    <a:pt x="669" y="348"/>
                  </a:lnTo>
                  <a:lnTo>
                    <a:pt x="672" y="336"/>
                  </a:lnTo>
                  <a:lnTo>
                    <a:pt x="672" y="311"/>
                  </a:lnTo>
                  <a:lnTo>
                    <a:pt x="669" y="278"/>
                  </a:lnTo>
                  <a:lnTo>
                    <a:pt x="666" y="247"/>
                  </a:lnTo>
                  <a:lnTo>
                    <a:pt x="659" y="220"/>
                  </a:lnTo>
                  <a:lnTo>
                    <a:pt x="649" y="192"/>
                  </a:lnTo>
                  <a:lnTo>
                    <a:pt x="636" y="164"/>
                  </a:lnTo>
                  <a:lnTo>
                    <a:pt x="621" y="139"/>
                  </a:lnTo>
                  <a:lnTo>
                    <a:pt x="613" y="126"/>
                  </a:lnTo>
                  <a:lnTo>
                    <a:pt x="606" y="114"/>
                  </a:lnTo>
                  <a:lnTo>
                    <a:pt x="595" y="104"/>
                  </a:lnTo>
                  <a:lnTo>
                    <a:pt x="585" y="93"/>
                  </a:lnTo>
                  <a:lnTo>
                    <a:pt x="565" y="73"/>
                  </a:lnTo>
                  <a:lnTo>
                    <a:pt x="555" y="63"/>
                  </a:lnTo>
                  <a:lnTo>
                    <a:pt x="542" y="56"/>
                  </a:lnTo>
                  <a:lnTo>
                    <a:pt x="517" y="38"/>
                  </a:lnTo>
                  <a:lnTo>
                    <a:pt x="504" y="33"/>
                  </a:lnTo>
                  <a:lnTo>
                    <a:pt x="492" y="25"/>
                  </a:lnTo>
                  <a:lnTo>
                    <a:pt x="464" y="15"/>
                  </a:lnTo>
                  <a:lnTo>
                    <a:pt x="436" y="8"/>
                  </a:lnTo>
                  <a:lnTo>
                    <a:pt x="405" y="3"/>
                  </a:lnTo>
                  <a:lnTo>
                    <a:pt x="375" y="0"/>
                  </a:lnTo>
                  <a:lnTo>
                    <a:pt x="337" y="3"/>
                  </a:lnTo>
                  <a:lnTo>
                    <a:pt x="301" y="8"/>
                  </a:lnTo>
                  <a:lnTo>
                    <a:pt x="281" y="13"/>
                  </a:lnTo>
                  <a:lnTo>
                    <a:pt x="266" y="15"/>
                  </a:lnTo>
                  <a:lnTo>
                    <a:pt x="248" y="23"/>
                  </a:lnTo>
                  <a:lnTo>
                    <a:pt x="230" y="28"/>
                  </a:lnTo>
                  <a:lnTo>
                    <a:pt x="197" y="43"/>
                  </a:lnTo>
                  <a:lnTo>
                    <a:pt x="167" y="61"/>
                  </a:lnTo>
                  <a:lnTo>
                    <a:pt x="139" y="81"/>
                  </a:lnTo>
                  <a:lnTo>
                    <a:pt x="124" y="91"/>
                  </a:lnTo>
                  <a:lnTo>
                    <a:pt x="111" y="104"/>
                  </a:lnTo>
                  <a:lnTo>
                    <a:pt x="86" y="129"/>
                  </a:lnTo>
                  <a:lnTo>
                    <a:pt x="76" y="141"/>
                  </a:lnTo>
                  <a:lnTo>
                    <a:pt x="66" y="157"/>
                  </a:lnTo>
                  <a:lnTo>
                    <a:pt x="55" y="169"/>
                  </a:lnTo>
                  <a:lnTo>
                    <a:pt x="45" y="184"/>
                  </a:lnTo>
                  <a:lnTo>
                    <a:pt x="38" y="199"/>
                  </a:lnTo>
                  <a:lnTo>
                    <a:pt x="30" y="217"/>
                  </a:lnTo>
                  <a:lnTo>
                    <a:pt x="22" y="232"/>
                  </a:lnTo>
                  <a:lnTo>
                    <a:pt x="17" y="250"/>
                  </a:lnTo>
                  <a:lnTo>
                    <a:pt x="12" y="265"/>
                  </a:lnTo>
                  <a:lnTo>
                    <a:pt x="7" y="283"/>
                  </a:lnTo>
                  <a:lnTo>
                    <a:pt x="2" y="318"/>
                  </a:lnTo>
                  <a:lnTo>
                    <a:pt x="0" y="338"/>
                  </a:lnTo>
                  <a:lnTo>
                    <a:pt x="0" y="356"/>
                  </a:lnTo>
                  <a:lnTo>
                    <a:pt x="0" y="371"/>
                  </a:lnTo>
                  <a:lnTo>
                    <a:pt x="2" y="386"/>
                  </a:lnTo>
                  <a:lnTo>
                    <a:pt x="7" y="414"/>
                  </a:lnTo>
                  <a:lnTo>
                    <a:pt x="12" y="439"/>
                  </a:lnTo>
                  <a:lnTo>
                    <a:pt x="17" y="452"/>
                  </a:lnTo>
                  <a:lnTo>
                    <a:pt x="22" y="465"/>
                  </a:lnTo>
                  <a:lnTo>
                    <a:pt x="33" y="487"/>
                  </a:lnTo>
                  <a:lnTo>
                    <a:pt x="45" y="507"/>
                  </a:lnTo>
                  <a:lnTo>
                    <a:pt x="73" y="550"/>
                  </a:lnTo>
                  <a:lnTo>
                    <a:pt x="101" y="593"/>
                  </a:lnTo>
                  <a:lnTo>
                    <a:pt x="111" y="616"/>
                  </a:lnTo>
                  <a:lnTo>
                    <a:pt x="124" y="639"/>
                  </a:lnTo>
                  <a:lnTo>
                    <a:pt x="131" y="664"/>
                  </a:lnTo>
                  <a:lnTo>
                    <a:pt x="139" y="689"/>
                  </a:lnTo>
                  <a:lnTo>
                    <a:pt x="142" y="704"/>
                  </a:lnTo>
                  <a:lnTo>
                    <a:pt x="144" y="717"/>
                  </a:lnTo>
                  <a:lnTo>
                    <a:pt x="147" y="732"/>
                  </a:lnTo>
                  <a:lnTo>
                    <a:pt x="147" y="747"/>
                  </a:lnTo>
                  <a:lnTo>
                    <a:pt x="147" y="755"/>
                  </a:lnTo>
                  <a:lnTo>
                    <a:pt x="144" y="762"/>
                  </a:lnTo>
                  <a:lnTo>
                    <a:pt x="139" y="778"/>
                  </a:lnTo>
                  <a:lnTo>
                    <a:pt x="137" y="783"/>
                  </a:lnTo>
                  <a:lnTo>
                    <a:pt x="131" y="788"/>
                  </a:lnTo>
                  <a:lnTo>
                    <a:pt x="121" y="800"/>
                  </a:lnTo>
                  <a:lnTo>
                    <a:pt x="101" y="821"/>
                  </a:lnTo>
                  <a:lnTo>
                    <a:pt x="91" y="831"/>
                  </a:lnTo>
                  <a:lnTo>
                    <a:pt x="81" y="846"/>
                  </a:lnTo>
                  <a:lnTo>
                    <a:pt x="81" y="927"/>
                  </a:lnTo>
                  <a:lnTo>
                    <a:pt x="131" y="863"/>
                  </a:lnTo>
                  <a:lnTo>
                    <a:pt x="157" y="833"/>
                  </a:lnTo>
                  <a:lnTo>
                    <a:pt x="170" y="815"/>
                  </a:lnTo>
                  <a:lnTo>
                    <a:pt x="180" y="798"/>
                  </a:lnTo>
                  <a:lnTo>
                    <a:pt x="205" y="843"/>
                  </a:lnTo>
                  <a:lnTo>
                    <a:pt x="215" y="866"/>
                  </a:lnTo>
                  <a:lnTo>
                    <a:pt x="225" y="889"/>
                  </a:lnTo>
                  <a:lnTo>
                    <a:pt x="228" y="901"/>
                  </a:lnTo>
                  <a:lnTo>
                    <a:pt x="233" y="914"/>
                  </a:lnTo>
                  <a:lnTo>
                    <a:pt x="238" y="937"/>
                  </a:lnTo>
                  <a:lnTo>
                    <a:pt x="243" y="962"/>
                  </a:lnTo>
                  <a:lnTo>
                    <a:pt x="246" y="990"/>
                  </a:lnTo>
                  <a:lnTo>
                    <a:pt x="309" y="1043"/>
                  </a:lnTo>
                  <a:lnTo>
                    <a:pt x="319" y="1022"/>
                  </a:lnTo>
                  <a:lnTo>
                    <a:pt x="329" y="1005"/>
                  </a:lnTo>
                  <a:lnTo>
                    <a:pt x="350" y="969"/>
                  </a:lnTo>
                  <a:lnTo>
                    <a:pt x="372" y="934"/>
                  </a:lnTo>
                  <a:lnTo>
                    <a:pt x="383" y="916"/>
                  </a:lnTo>
                  <a:lnTo>
                    <a:pt x="393" y="896"/>
                  </a:lnTo>
                  <a:lnTo>
                    <a:pt x="393" y="891"/>
                  </a:lnTo>
                  <a:lnTo>
                    <a:pt x="393" y="886"/>
                  </a:lnTo>
                  <a:lnTo>
                    <a:pt x="388" y="874"/>
                  </a:lnTo>
                  <a:lnTo>
                    <a:pt x="375" y="846"/>
                  </a:lnTo>
                  <a:lnTo>
                    <a:pt x="370" y="833"/>
                  </a:lnTo>
                  <a:lnTo>
                    <a:pt x="365" y="823"/>
                  </a:lnTo>
                  <a:lnTo>
                    <a:pt x="365" y="821"/>
                  </a:lnTo>
                  <a:lnTo>
                    <a:pt x="367" y="818"/>
                  </a:lnTo>
                  <a:lnTo>
                    <a:pt x="370" y="815"/>
                  </a:lnTo>
                  <a:lnTo>
                    <a:pt x="375" y="815"/>
                  </a:lnTo>
                  <a:close/>
                </a:path>
              </a:pathLst>
            </a:custGeom>
            <a:solidFill>
              <a:srgbClr val="BD9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8" name="Freeform 258"/>
            <p:cNvSpPr>
              <a:spLocks/>
            </p:cNvSpPr>
            <p:nvPr/>
          </p:nvSpPr>
          <p:spPr bwMode="auto">
            <a:xfrm>
              <a:off x="5440" y="2878"/>
              <a:ext cx="86" cy="104"/>
            </a:xfrm>
            <a:custGeom>
              <a:avLst/>
              <a:gdLst>
                <a:gd name="T0" fmla="*/ 0 w 152"/>
                <a:gd name="T1" fmla="*/ 161 h 172"/>
                <a:gd name="T2" fmla="*/ 28 w 152"/>
                <a:gd name="T3" fmla="*/ 156 h 172"/>
                <a:gd name="T4" fmla="*/ 48 w 152"/>
                <a:gd name="T5" fmla="*/ 146 h 172"/>
                <a:gd name="T6" fmla="*/ 66 w 152"/>
                <a:gd name="T7" fmla="*/ 131 h 172"/>
                <a:gd name="T8" fmla="*/ 84 w 152"/>
                <a:gd name="T9" fmla="*/ 108 h 172"/>
                <a:gd name="T10" fmla="*/ 114 w 152"/>
                <a:gd name="T11" fmla="*/ 55 h 172"/>
                <a:gd name="T12" fmla="*/ 144 w 152"/>
                <a:gd name="T13" fmla="*/ 0 h 172"/>
                <a:gd name="T14" fmla="*/ 152 w 152"/>
                <a:gd name="T15" fmla="*/ 7 h 172"/>
                <a:gd name="T16" fmla="*/ 122 w 152"/>
                <a:gd name="T17" fmla="*/ 63 h 172"/>
                <a:gd name="T18" fmla="*/ 91 w 152"/>
                <a:gd name="T19" fmla="*/ 116 h 172"/>
                <a:gd name="T20" fmla="*/ 73 w 152"/>
                <a:gd name="T21" fmla="*/ 139 h 172"/>
                <a:gd name="T22" fmla="*/ 56 w 152"/>
                <a:gd name="T23" fmla="*/ 154 h 172"/>
                <a:gd name="T24" fmla="*/ 30 w 152"/>
                <a:gd name="T25" fmla="*/ 166 h 172"/>
                <a:gd name="T26" fmla="*/ 0 w 152"/>
                <a:gd name="T27" fmla="*/ 172 h 172"/>
                <a:gd name="T28" fmla="*/ 0 w 152"/>
                <a:gd name="T29" fmla="*/ 161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2" h="172">
                  <a:moveTo>
                    <a:pt x="0" y="161"/>
                  </a:moveTo>
                  <a:lnTo>
                    <a:pt x="28" y="156"/>
                  </a:lnTo>
                  <a:lnTo>
                    <a:pt x="48" y="146"/>
                  </a:lnTo>
                  <a:lnTo>
                    <a:pt x="66" y="131"/>
                  </a:lnTo>
                  <a:lnTo>
                    <a:pt x="84" y="108"/>
                  </a:lnTo>
                  <a:lnTo>
                    <a:pt x="114" y="55"/>
                  </a:lnTo>
                  <a:lnTo>
                    <a:pt x="144" y="0"/>
                  </a:lnTo>
                  <a:lnTo>
                    <a:pt x="152" y="7"/>
                  </a:lnTo>
                  <a:lnTo>
                    <a:pt x="122" y="63"/>
                  </a:lnTo>
                  <a:lnTo>
                    <a:pt x="91" y="116"/>
                  </a:lnTo>
                  <a:lnTo>
                    <a:pt x="73" y="139"/>
                  </a:lnTo>
                  <a:lnTo>
                    <a:pt x="56" y="154"/>
                  </a:lnTo>
                  <a:lnTo>
                    <a:pt x="30" y="166"/>
                  </a:lnTo>
                  <a:lnTo>
                    <a:pt x="0" y="172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39" name="Freeform 259"/>
            <p:cNvSpPr>
              <a:spLocks/>
            </p:cNvSpPr>
            <p:nvPr/>
          </p:nvSpPr>
          <p:spPr bwMode="auto">
            <a:xfrm>
              <a:off x="5522" y="2671"/>
              <a:ext cx="88" cy="211"/>
            </a:xfrm>
            <a:custGeom>
              <a:avLst/>
              <a:gdLst>
                <a:gd name="T0" fmla="*/ 0 w 155"/>
                <a:gd name="T1" fmla="*/ 341 h 348"/>
                <a:gd name="T2" fmla="*/ 59 w 155"/>
                <a:gd name="T3" fmla="*/ 260 h 348"/>
                <a:gd name="T4" fmla="*/ 104 w 155"/>
                <a:gd name="T5" fmla="*/ 182 h 348"/>
                <a:gd name="T6" fmla="*/ 122 w 155"/>
                <a:gd name="T7" fmla="*/ 141 h 348"/>
                <a:gd name="T8" fmla="*/ 135 w 155"/>
                <a:gd name="T9" fmla="*/ 99 h 348"/>
                <a:gd name="T10" fmla="*/ 140 w 155"/>
                <a:gd name="T11" fmla="*/ 73 h 348"/>
                <a:gd name="T12" fmla="*/ 145 w 155"/>
                <a:gd name="T13" fmla="*/ 53 h 348"/>
                <a:gd name="T14" fmla="*/ 147 w 155"/>
                <a:gd name="T15" fmla="*/ 0 h 348"/>
                <a:gd name="T16" fmla="*/ 155 w 155"/>
                <a:gd name="T17" fmla="*/ 0 h 348"/>
                <a:gd name="T18" fmla="*/ 153 w 155"/>
                <a:gd name="T19" fmla="*/ 53 h 348"/>
                <a:gd name="T20" fmla="*/ 147 w 155"/>
                <a:gd name="T21" fmla="*/ 78 h 348"/>
                <a:gd name="T22" fmla="*/ 142 w 155"/>
                <a:gd name="T23" fmla="*/ 104 h 348"/>
                <a:gd name="T24" fmla="*/ 130 w 155"/>
                <a:gd name="T25" fmla="*/ 146 h 348"/>
                <a:gd name="T26" fmla="*/ 112 w 155"/>
                <a:gd name="T27" fmla="*/ 189 h 348"/>
                <a:gd name="T28" fmla="*/ 66 w 155"/>
                <a:gd name="T29" fmla="*/ 268 h 348"/>
                <a:gd name="T30" fmla="*/ 8 w 155"/>
                <a:gd name="T31" fmla="*/ 348 h 348"/>
                <a:gd name="T32" fmla="*/ 0 w 155"/>
                <a:gd name="T33" fmla="*/ 341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5" h="348">
                  <a:moveTo>
                    <a:pt x="0" y="341"/>
                  </a:moveTo>
                  <a:lnTo>
                    <a:pt x="59" y="260"/>
                  </a:lnTo>
                  <a:lnTo>
                    <a:pt x="104" y="182"/>
                  </a:lnTo>
                  <a:lnTo>
                    <a:pt x="122" y="141"/>
                  </a:lnTo>
                  <a:lnTo>
                    <a:pt x="135" y="99"/>
                  </a:lnTo>
                  <a:lnTo>
                    <a:pt x="140" y="73"/>
                  </a:lnTo>
                  <a:lnTo>
                    <a:pt x="145" y="53"/>
                  </a:lnTo>
                  <a:lnTo>
                    <a:pt x="147" y="0"/>
                  </a:lnTo>
                  <a:lnTo>
                    <a:pt x="155" y="0"/>
                  </a:lnTo>
                  <a:lnTo>
                    <a:pt x="153" y="53"/>
                  </a:lnTo>
                  <a:lnTo>
                    <a:pt x="147" y="78"/>
                  </a:lnTo>
                  <a:lnTo>
                    <a:pt x="142" y="104"/>
                  </a:lnTo>
                  <a:lnTo>
                    <a:pt x="130" y="146"/>
                  </a:lnTo>
                  <a:lnTo>
                    <a:pt x="112" y="189"/>
                  </a:lnTo>
                  <a:lnTo>
                    <a:pt x="66" y="268"/>
                  </a:lnTo>
                  <a:lnTo>
                    <a:pt x="8" y="348"/>
                  </a:lnTo>
                  <a:lnTo>
                    <a:pt x="0" y="3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0" name="Freeform 260"/>
            <p:cNvSpPr>
              <a:spLocks/>
            </p:cNvSpPr>
            <p:nvPr/>
          </p:nvSpPr>
          <p:spPr bwMode="auto">
            <a:xfrm>
              <a:off x="5522" y="2878"/>
              <a:ext cx="4" cy="4"/>
            </a:xfrm>
            <a:custGeom>
              <a:avLst/>
              <a:gdLst>
                <a:gd name="T0" fmla="*/ 0 w 8"/>
                <a:gd name="T1" fmla="*/ 0 h 7"/>
                <a:gd name="T2" fmla="*/ 8 w 8"/>
                <a:gd name="T3" fmla="*/ 7 h 7"/>
                <a:gd name="T4" fmla="*/ 0 w 8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8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1" name="Freeform 261"/>
            <p:cNvSpPr>
              <a:spLocks/>
            </p:cNvSpPr>
            <p:nvPr/>
          </p:nvSpPr>
          <p:spPr bwMode="auto">
            <a:xfrm>
              <a:off x="5440" y="2483"/>
              <a:ext cx="170" cy="188"/>
            </a:xfrm>
            <a:custGeom>
              <a:avLst/>
              <a:gdLst>
                <a:gd name="T0" fmla="*/ 291 w 299"/>
                <a:gd name="T1" fmla="*/ 310 h 310"/>
                <a:gd name="T2" fmla="*/ 284 w 299"/>
                <a:gd name="T3" fmla="*/ 249 h 310"/>
                <a:gd name="T4" fmla="*/ 269 w 299"/>
                <a:gd name="T5" fmla="*/ 194 h 310"/>
                <a:gd name="T6" fmla="*/ 256 w 299"/>
                <a:gd name="T7" fmla="*/ 169 h 310"/>
                <a:gd name="T8" fmla="*/ 241 w 299"/>
                <a:gd name="T9" fmla="*/ 146 h 310"/>
                <a:gd name="T10" fmla="*/ 226 w 299"/>
                <a:gd name="T11" fmla="*/ 121 h 310"/>
                <a:gd name="T12" fmla="*/ 208 w 299"/>
                <a:gd name="T13" fmla="*/ 98 h 310"/>
                <a:gd name="T14" fmla="*/ 185 w 299"/>
                <a:gd name="T15" fmla="*/ 80 h 310"/>
                <a:gd name="T16" fmla="*/ 162 w 299"/>
                <a:gd name="T17" fmla="*/ 60 h 310"/>
                <a:gd name="T18" fmla="*/ 114 w 299"/>
                <a:gd name="T19" fmla="*/ 32 h 310"/>
                <a:gd name="T20" fmla="*/ 86 w 299"/>
                <a:gd name="T21" fmla="*/ 22 h 310"/>
                <a:gd name="T22" fmla="*/ 61 w 299"/>
                <a:gd name="T23" fmla="*/ 15 h 310"/>
                <a:gd name="T24" fmla="*/ 0 w 299"/>
                <a:gd name="T25" fmla="*/ 7 h 310"/>
                <a:gd name="T26" fmla="*/ 0 w 299"/>
                <a:gd name="T27" fmla="*/ 0 h 310"/>
                <a:gd name="T28" fmla="*/ 61 w 299"/>
                <a:gd name="T29" fmla="*/ 7 h 310"/>
                <a:gd name="T30" fmla="*/ 91 w 299"/>
                <a:gd name="T31" fmla="*/ 15 h 310"/>
                <a:gd name="T32" fmla="*/ 119 w 299"/>
                <a:gd name="T33" fmla="*/ 25 h 310"/>
                <a:gd name="T34" fmla="*/ 170 w 299"/>
                <a:gd name="T35" fmla="*/ 53 h 310"/>
                <a:gd name="T36" fmla="*/ 193 w 299"/>
                <a:gd name="T37" fmla="*/ 73 h 310"/>
                <a:gd name="T38" fmla="*/ 213 w 299"/>
                <a:gd name="T39" fmla="*/ 90 h 310"/>
                <a:gd name="T40" fmla="*/ 233 w 299"/>
                <a:gd name="T41" fmla="*/ 113 h 310"/>
                <a:gd name="T42" fmla="*/ 248 w 299"/>
                <a:gd name="T43" fmla="*/ 138 h 310"/>
                <a:gd name="T44" fmla="*/ 264 w 299"/>
                <a:gd name="T45" fmla="*/ 164 h 310"/>
                <a:gd name="T46" fmla="*/ 276 w 299"/>
                <a:gd name="T47" fmla="*/ 189 h 310"/>
                <a:gd name="T48" fmla="*/ 291 w 299"/>
                <a:gd name="T49" fmla="*/ 249 h 310"/>
                <a:gd name="T50" fmla="*/ 299 w 299"/>
                <a:gd name="T51" fmla="*/ 310 h 310"/>
                <a:gd name="T52" fmla="*/ 291 w 299"/>
                <a:gd name="T5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9" h="310">
                  <a:moveTo>
                    <a:pt x="291" y="310"/>
                  </a:moveTo>
                  <a:lnTo>
                    <a:pt x="284" y="249"/>
                  </a:lnTo>
                  <a:lnTo>
                    <a:pt x="269" y="194"/>
                  </a:lnTo>
                  <a:lnTo>
                    <a:pt x="256" y="169"/>
                  </a:lnTo>
                  <a:lnTo>
                    <a:pt x="241" y="146"/>
                  </a:lnTo>
                  <a:lnTo>
                    <a:pt x="226" y="121"/>
                  </a:lnTo>
                  <a:lnTo>
                    <a:pt x="208" y="98"/>
                  </a:lnTo>
                  <a:lnTo>
                    <a:pt x="185" y="80"/>
                  </a:lnTo>
                  <a:lnTo>
                    <a:pt x="162" y="60"/>
                  </a:lnTo>
                  <a:lnTo>
                    <a:pt x="114" y="32"/>
                  </a:lnTo>
                  <a:lnTo>
                    <a:pt x="86" y="22"/>
                  </a:lnTo>
                  <a:lnTo>
                    <a:pt x="61" y="15"/>
                  </a:lnTo>
                  <a:lnTo>
                    <a:pt x="0" y="7"/>
                  </a:lnTo>
                  <a:lnTo>
                    <a:pt x="0" y="0"/>
                  </a:lnTo>
                  <a:lnTo>
                    <a:pt x="61" y="7"/>
                  </a:lnTo>
                  <a:lnTo>
                    <a:pt x="91" y="15"/>
                  </a:lnTo>
                  <a:lnTo>
                    <a:pt x="119" y="25"/>
                  </a:lnTo>
                  <a:lnTo>
                    <a:pt x="170" y="53"/>
                  </a:lnTo>
                  <a:lnTo>
                    <a:pt x="193" y="73"/>
                  </a:lnTo>
                  <a:lnTo>
                    <a:pt x="213" y="90"/>
                  </a:lnTo>
                  <a:lnTo>
                    <a:pt x="233" y="113"/>
                  </a:lnTo>
                  <a:lnTo>
                    <a:pt x="248" y="138"/>
                  </a:lnTo>
                  <a:lnTo>
                    <a:pt x="264" y="164"/>
                  </a:lnTo>
                  <a:lnTo>
                    <a:pt x="276" y="189"/>
                  </a:lnTo>
                  <a:lnTo>
                    <a:pt x="291" y="249"/>
                  </a:lnTo>
                  <a:lnTo>
                    <a:pt x="299" y="310"/>
                  </a:lnTo>
                  <a:lnTo>
                    <a:pt x="291" y="3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2" name="Freeform 262"/>
            <p:cNvSpPr>
              <a:spLocks/>
            </p:cNvSpPr>
            <p:nvPr/>
          </p:nvSpPr>
          <p:spPr bwMode="auto">
            <a:xfrm>
              <a:off x="5223" y="2483"/>
              <a:ext cx="217" cy="217"/>
            </a:xfrm>
            <a:custGeom>
              <a:avLst/>
              <a:gdLst>
                <a:gd name="T0" fmla="*/ 380 w 380"/>
                <a:gd name="T1" fmla="*/ 7 h 358"/>
                <a:gd name="T2" fmla="*/ 306 w 380"/>
                <a:gd name="T3" fmla="*/ 15 h 358"/>
                <a:gd name="T4" fmla="*/ 238 w 380"/>
                <a:gd name="T5" fmla="*/ 35 h 358"/>
                <a:gd name="T6" fmla="*/ 205 w 380"/>
                <a:gd name="T7" fmla="*/ 50 h 358"/>
                <a:gd name="T8" fmla="*/ 175 w 380"/>
                <a:gd name="T9" fmla="*/ 68 h 358"/>
                <a:gd name="T10" fmla="*/ 119 w 380"/>
                <a:gd name="T11" fmla="*/ 111 h 358"/>
                <a:gd name="T12" fmla="*/ 93 w 380"/>
                <a:gd name="T13" fmla="*/ 136 h 358"/>
                <a:gd name="T14" fmla="*/ 73 w 380"/>
                <a:gd name="T15" fmla="*/ 161 h 358"/>
                <a:gd name="T16" fmla="*/ 40 w 380"/>
                <a:gd name="T17" fmla="*/ 217 h 358"/>
                <a:gd name="T18" fmla="*/ 27 w 380"/>
                <a:gd name="T19" fmla="*/ 249 h 358"/>
                <a:gd name="T20" fmla="*/ 17 w 380"/>
                <a:gd name="T21" fmla="*/ 285 h 358"/>
                <a:gd name="T22" fmla="*/ 12 w 380"/>
                <a:gd name="T23" fmla="*/ 320 h 358"/>
                <a:gd name="T24" fmla="*/ 10 w 380"/>
                <a:gd name="T25" fmla="*/ 358 h 358"/>
                <a:gd name="T26" fmla="*/ 0 w 380"/>
                <a:gd name="T27" fmla="*/ 358 h 358"/>
                <a:gd name="T28" fmla="*/ 2 w 380"/>
                <a:gd name="T29" fmla="*/ 320 h 358"/>
                <a:gd name="T30" fmla="*/ 7 w 380"/>
                <a:gd name="T31" fmla="*/ 285 h 358"/>
                <a:gd name="T32" fmla="*/ 17 w 380"/>
                <a:gd name="T33" fmla="*/ 247 h 358"/>
                <a:gd name="T34" fmla="*/ 30 w 380"/>
                <a:gd name="T35" fmla="*/ 214 h 358"/>
                <a:gd name="T36" fmla="*/ 66 w 380"/>
                <a:gd name="T37" fmla="*/ 154 h 358"/>
                <a:gd name="T38" fmla="*/ 86 w 380"/>
                <a:gd name="T39" fmla="*/ 128 h 358"/>
                <a:gd name="T40" fmla="*/ 111 w 380"/>
                <a:gd name="T41" fmla="*/ 103 h 358"/>
                <a:gd name="T42" fmla="*/ 167 w 380"/>
                <a:gd name="T43" fmla="*/ 60 h 358"/>
                <a:gd name="T44" fmla="*/ 197 w 380"/>
                <a:gd name="T45" fmla="*/ 42 h 358"/>
                <a:gd name="T46" fmla="*/ 233 w 380"/>
                <a:gd name="T47" fmla="*/ 27 h 358"/>
                <a:gd name="T48" fmla="*/ 301 w 380"/>
                <a:gd name="T49" fmla="*/ 7 h 358"/>
                <a:gd name="T50" fmla="*/ 380 w 380"/>
                <a:gd name="T51" fmla="*/ 0 h 358"/>
                <a:gd name="T52" fmla="*/ 380 w 380"/>
                <a:gd name="T53" fmla="*/ 7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80" h="358">
                  <a:moveTo>
                    <a:pt x="380" y="7"/>
                  </a:moveTo>
                  <a:lnTo>
                    <a:pt x="306" y="15"/>
                  </a:lnTo>
                  <a:lnTo>
                    <a:pt x="238" y="35"/>
                  </a:lnTo>
                  <a:lnTo>
                    <a:pt x="205" y="50"/>
                  </a:lnTo>
                  <a:lnTo>
                    <a:pt x="175" y="68"/>
                  </a:lnTo>
                  <a:lnTo>
                    <a:pt x="119" y="111"/>
                  </a:lnTo>
                  <a:lnTo>
                    <a:pt x="93" y="136"/>
                  </a:lnTo>
                  <a:lnTo>
                    <a:pt x="73" y="161"/>
                  </a:lnTo>
                  <a:lnTo>
                    <a:pt x="40" y="217"/>
                  </a:lnTo>
                  <a:lnTo>
                    <a:pt x="27" y="249"/>
                  </a:lnTo>
                  <a:lnTo>
                    <a:pt x="17" y="285"/>
                  </a:lnTo>
                  <a:lnTo>
                    <a:pt x="12" y="320"/>
                  </a:lnTo>
                  <a:lnTo>
                    <a:pt x="10" y="358"/>
                  </a:lnTo>
                  <a:lnTo>
                    <a:pt x="0" y="358"/>
                  </a:lnTo>
                  <a:lnTo>
                    <a:pt x="2" y="320"/>
                  </a:lnTo>
                  <a:lnTo>
                    <a:pt x="7" y="285"/>
                  </a:lnTo>
                  <a:lnTo>
                    <a:pt x="17" y="247"/>
                  </a:lnTo>
                  <a:lnTo>
                    <a:pt x="30" y="214"/>
                  </a:lnTo>
                  <a:lnTo>
                    <a:pt x="66" y="154"/>
                  </a:lnTo>
                  <a:lnTo>
                    <a:pt x="86" y="128"/>
                  </a:lnTo>
                  <a:lnTo>
                    <a:pt x="111" y="103"/>
                  </a:lnTo>
                  <a:lnTo>
                    <a:pt x="167" y="60"/>
                  </a:lnTo>
                  <a:lnTo>
                    <a:pt x="197" y="42"/>
                  </a:lnTo>
                  <a:lnTo>
                    <a:pt x="233" y="27"/>
                  </a:lnTo>
                  <a:lnTo>
                    <a:pt x="301" y="7"/>
                  </a:lnTo>
                  <a:lnTo>
                    <a:pt x="380" y="0"/>
                  </a:lnTo>
                  <a:lnTo>
                    <a:pt x="38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3" name="Freeform 263"/>
            <p:cNvSpPr>
              <a:spLocks/>
            </p:cNvSpPr>
            <p:nvPr/>
          </p:nvSpPr>
          <p:spPr bwMode="auto">
            <a:xfrm>
              <a:off x="5223" y="2700"/>
              <a:ext cx="89" cy="237"/>
            </a:xfrm>
            <a:custGeom>
              <a:avLst/>
              <a:gdLst>
                <a:gd name="T0" fmla="*/ 10 w 157"/>
                <a:gd name="T1" fmla="*/ 0 h 391"/>
                <a:gd name="T2" fmla="*/ 15 w 157"/>
                <a:gd name="T3" fmla="*/ 58 h 391"/>
                <a:gd name="T4" fmla="*/ 33 w 157"/>
                <a:gd name="T5" fmla="*/ 106 h 391"/>
                <a:gd name="T6" fmla="*/ 53 w 157"/>
                <a:gd name="T7" fmla="*/ 149 h 391"/>
                <a:gd name="T8" fmla="*/ 81 w 157"/>
                <a:gd name="T9" fmla="*/ 192 h 391"/>
                <a:gd name="T10" fmla="*/ 106 w 157"/>
                <a:gd name="T11" fmla="*/ 235 h 391"/>
                <a:gd name="T12" fmla="*/ 134 w 157"/>
                <a:gd name="T13" fmla="*/ 283 h 391"/>
                <a:gd name="T14" fmla="*/ 149 w 157"/>
                <a:gd name="T15" fmla="*/ 333 h 391"/>
                <a:gd name="T16" fmla="*/ 154 w 157"/>
                <a:gd name="T17" fmla="*/ 361 h 391"/>
                <a:gd name="T18" fmla="*/ 157 w 157"/>
                <a:gd name="T19" fmla="*/ 391 h 391"/>
                <a:gd name="T20" fmla="*/ 147 w 157"/>
                <a:gd name="T21" fmla="*/ 391 h 391"/>
                <a:gd name="T22" fmla="*/ 144 w 157"/>
                <a:gd name="T23" fmla="*/ 361 h 391"/>
                <a:gd name="T24" fmla="*/ 139 w 157"/>
                <a:gd name="T25" fmla="*/ 336 h 391"/>
                <a:gd name="T26" fmla="*/ 124 w 157"/>
                <a:gd name="T27" fmla="*/ 285 h 391"/>
                <a:gd name="T28" fmla="*/ 98 w 157"/>
                <a:gd name="T29" fmla="*/ 242 h 391"/>
                <a:gd name="T30" fmla="*/ 73 w 157"/>
                <a:gd name="T31" fmla="*/ 199 h 391"/>
                <a:gd name="T32" fmla="*/ 45 w 157"/>
                <a:gd name="T33" fmla="*/ 157 h 391"/>
                <a:gd name="T34" fmla="*/ 22 w 157"/>
                <a:gd name="T35" fmla="*/ 109 h 391"/>
                <a:gd name="T36" fmla="*/ 5 w 157"/>
                <a:gd name="T37" fmla="*/ 61 h 391"/>
                <a:gd name="T38" fmla="*/ 0 w 157"/>
                <a:gd name="T39" fmla="*/ 0 h 391"/>
                <a:gd name="T40" fmla="*/ 10 w 157"/>
                <a:gd name="T41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7" h="391">
                  <a:moveTo>
                    <a:pt x="10" y="0"/>
                  </a:moveTo>
                  <a:lnTo>
                    <a:pt x="15" y="58"/>
                  </a:lnTo>
                  <a:lnTo>
                    <a:pt x="33" y="106"/>
                  </a:lnTo>
                  <a:lnTo>
                    <a:pt x="53" y="149"/>
                  </a:lnTo>
                  <a:lnTo>
                    <a:pt x="81" y="192"/>
                  </a:lnTo>
                  <a:lnTo>
                    <a:pt x="106" y="235"/>
                  </a:lnTo>
                  <a:lnTo>
                    <a:pt x="134" y="283"/>
                  </a:lnTo>
                  <a:lnTo>
                    <a:pt x="149" y="333"/>
                  </a:lnTo>
                  <a:lnTo>
                    <a:pt x="154" y="361"/>
                  </a:lnTo>
                  <a:lnTo>
                    <a:pt x="157" y="391"/>
                  </a:lnTo>
                  <a:lnTo>
                    <a:pt x="147" y="391"/>
                  </a:lnTo>
                  <a:lnTo>
                    <a:pt x="144" y="361"/>
                  </a:lnTo>
                  <a:lnTo>
                    <a:pt x="139" y="336"/>
                  </a:lnTo>
                  <a:lnTo>
                    <a:pt x="124" y="285"/>
                  </a:lnTo>
                  <a:lnTo>
                    <a:pt x="98" y="242"/>
                  </a:lnTo>
                  <a:lnTo>
                    <a:pt x="73" y="199"/>
                  </a:lnTo>
                  <a:lnTo>
                    <a:pt x="45" y="157"/>
                  </a:lnTo>
                  <a:lnTo>
                    <a:pt x="22" y="109"/>
                  </a:lnTo>
                  <a:lnTo>
                    <a:pt x="5" y="61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4" name="Freeform 264"/>
            <p:cNvSpPr>
              <a:spLocks/>
            </p:cNvSpPr>
            <p:nvPr/>
          </p:nvSpPr>
          <p:spPr bwMode="auto">
            <a:xfrm>
              <a:off x="5269" y="2937"/>
              <a:ext cx="43" cy="63"/>
            </a:xfrm>
            <a:custGeom>
              <a:avLst/>
              <a:gdLst>
                <a:gd name="T0" fmla="*/ 76 w 76"/>
                <a:gd name="T1" fmla="*/ 0 h 104"/>
                <a:gd name="T2" fmla="*/ 73 w 76"/>
                <a:gd name="T3" fmla="*/ 15 h 104"/>
                <a:gd name="T4" fmla="*/ 66 w 76"/>
                <a:gd name="T5" fmla="*/ 33 h 104"/>
                <a:gd name="T6" fmla="*/ 48 w 76"/>
                <a:gd name="T7" fmla="*/ 56 h 104"/>
                <a:gd name="T8" fmla="*/ 28 w 76"/>
                <a:gd name="T9" fmla="*/ 79 h 104"/>
                <a:gd name="T10" fmla="*/ 7 w 76"/>
                <a:gd name="T11" fmla="*/ 104 h 104"/>
                <a:gd name="T12" fmla="*/ 0 w 76"/>
                <a:gd name="T13" fmla="*/ 96 h 104"/>
                <a:gd name="T14" fmla="*/ 20 w 76"/>
                <a:gd name="T15" fmla="*/ 71 h 104"/>
                <a:gd name="T16" fmla="*/ 40 w 76"/>
                <a:gd name="T17" fmla="*/ 48 h 104"/>
                <a:gd name="T18" fmla="*/ 58 w 76"/>
                <a:gd name="T19" fmla="*/ 26 h 104"/>
                <a:gd name="T20" fmla="*/ 63 w 76"/>
                <a:gd name="T21" fmla="*/ 15 h 104"/>
                <a:gd name="T22" fmla="*/ 66 w 76"/>
                <a:gd name="T23" fmla="*/ 0 h 104"/>
                <a:gd name="T24" fmla="*/ 76 w 76"/>
                <a:gd name="T2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6" h="104">
                  <a:moveTo>
                    <a:pt x="76" y="0"/>
                  </a:moveTo>
                  <a:lnTo>
                    <a:pt x="73" y="15"/>
                  </a:lnTo>
                  <a:lnTo>
                    <a:pt x="66" y="33"/>
                  </a:lnTo>
                  <a:lnTo>
                    <a:pt x="48" y="56"/>
                  </a:lnTo>
                  <a:lnTo>
                    <a:pt x="28" y="79"/>
                  </a:lnTo>
                  <a:lnTo>
                    <a:pt x="7" y="104"/>
                  </a:lnTo>
                  <a:lnTo>
                    <a:pt x="0" y="96"/>
                  </a:lnTo>
                  <a:lnTo>
                    <a:pt x="20" y="71"/>
                  </a:lnTo>
                  <a:lnTo>
                    <a:pt x="40" y="48"/>
                  </a:lnTo>
                  <a:lnTo>
                    <a:pt x="58" y="26"/>
                  </a:lnTo>
                  <a:lnTo>
                    <a:pt x="63" y="15"/>
                  </a:lnTo>
                  <a:lnTo>
                    <a:pt x="6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5" name="Rectangle 265"/>
            <p:cNvSpPr>
              <a:spLocks noChangeArrowheads="1"/>
            </p:cNvSpPr>
            <p:nvPr/>
          </p:nvSpPr>
          <p:spPr bwMode="auto">
            <a:xfrm>
              <a:off x="5269" y="2997"/>
              <a:ext cx="6" cy="49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6" name="Freeform 266"/>
            <p:cNvSpPr>
              <a:spLocks/>
            </p:cNvSpPr>
            <p:nvPr/>
          </p:nvSpPr>
          <p:spPr bwMode="auto">
            <a:xfrm>
              <a:off x="5269" y="2995"/>
              <a:ext cx="6" cy="5"/>
            </a:xfrm>
            <a:custGeom>
              <a:avLst/>
              <a:gdLst>
                <a:gd name="T0" fmla="*/ 0 w 10"/>
                <a:gd name="T1" fmla="*/ 0 h 8"/>
                <a:gd name="T2" fmla="*/ 0 w 10"/>
                <a:gd name="T3" fmla="*/ 3 h 8"/>
                <a:gd name="T4" fmla="*/ 10 w 10"/>
                <a:gd name="T5" fmla="*/ 3 h 8"/>
                <a:gd name="T6" fmla="*/ 7 w 10"/>
                <a:gd name="T7" fmla="*/ 8 h 8"/>
                <a:gd name="T8" fmla="*/ 0 w 10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0" y="0"/>
                  </a:moveTo>
                  <a:lnTo>
                    <a:pt x="0" y="3"/>
                  </a:lnTo>
                  <a:lnTo>
                    <a:pt x="10" y="3"/>
                  </a:lnTo>
                  <a:lnTo>
                    <a:pt x="7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7" name="Freeform 267"/>
            <p:cNvSpPr>
              <a:spLocks/>
            </p:cNvSpPr>
            <p:nvPr/>
          </p:nvSpPr>
          <p:spPr bwMode="auto">
            <a:xfrm>
              <a:off x="5269" y="2966"/>
              <a:ext cx="60" cy="83"/>
            </a:xfrm>
            <a:custGeom>
              <a:avLst/>
              <a:gdLst>
                <a:gd name="T0" fmla="*/ 0 w 106"/>
                <a:gd name="T1" fmla="*/ 129 h 137"/>
                <a:gd name="T2" fmla="*/ 50 w 106"/>
                <a:gd name="T3" fmla="*/ 66 h 137"/>
                <a:gd name="T4" fmla="*/ 99 w 106"/>
                <a:gd name="T5" fmla="*/ 0 h 137"/>
                <a:gd name="T6" fmla="*/ 106 w 106"/>
                <a:gd name="T7" fmla="*/ 8 h 137"/>
                <a:gd name="T8" fmla="*/ 58 w 106"/>
                <a:gd name="T9" fmla="*/ 73 h 137"/>
                <a:gd name="T10" fmla="*/ 7 w 106"/>
                <a:gd name="T11" fmla="*/ 137 h 137"/>
                <a:gd name="T12" fmla="*/ 0 w 106"/>
                <a:gd name="T13" fmla="*/ 129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6" h="137">
                  <a:moveTo>
                    <a:pt x="0" y="129"/>
                  </a:moveTo>
                  <a:lnTo>
                    <a:pt x="50" y="66"/>
                  </a:lnTo>
                  <a:lnTo>
                    <a:pt x="99" y="0"/>
                  </a:lnTo>
                  <a:lnTo>
                    <a:pt x="106" y="8"/>
                  </a:lnTo>
                  <a:lnTo>
                    <a:pt x="58" y="73"/>
                  </a:lnTo>
                  <a:lnTo>
                    <a:pt x="7" y="137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8" name="Freeform 268"/>
            <p:cNvSpPr>
              <a:spLocks/>
            </p:cNvSpPr>
            <p:nvPr/>
          </p:nvSpPr>
          <p:spPr bwMode="auto">
            <a:xfrm>
              <a:off x="5269" y="3044"/>
              <a:ext cx="6" cy="11"/>
            </a:xfrm>
            <a:custGeom>
              <a:avLst/>
              <a:gdLst>
                <a:gd name="T0" fmla="*/ 0 w 10"/>
                <a:gd name="T1" fmla="*/ 3 h 18"/>
                <a:gd name="T2" fmla="*/ 0 w 10"/>
                <a:gd name="T3" fmla="*/ 18 h 18"/>
                <a:gd name="T4" fmla="*/ 7 w 10"/>
                <a:gd name="T5" fmla="*/ 8 h 18"/>
                <a:gd name="T6" fmla="*/ 0 w 10"/>
                <a:gd name="T7" fmla="*/ 0 h 18"/>
                <a:gd name="T8" fmla="*/ 10 w 10"/>
                <a:gd name="T9" fmla="*/ 3 h 18"/>
                <a:gd name="T10" fmla="*/ 0 w 10"/>
                <a:gd name="T1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8">
                  <a:moveTo>
                    <a:pt x="0" y="3"/>
                  </a:moveTo>
                  <a:lnTo>
                    <a:pt x="0" y="18"/>
                  </a:lnTo>
                  <a:lnTo>
                    <a:pt x="7" y="8"/>
                  </a:lnTo>
                  <a:lnTo>
                    <a:pt x="0" y="0"/>
                  </a:lnTo>
                  <a:lnTo>
                    <a:pt x="10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49" name="Freeform 269"/>
            <p:cNvSpPr>
              <a:spLocks/>
            </p:cNvSpPr>
            <p:nvPr/>
          </p:nvSpPr>
          <p:spPr bwMode="auto">
            <a:xfrm>
              <a:off x="5325" y="2968"/>
              <a:ext cx="44" cy="117"/>
            </a:xfrm>
            <a:custGeom>
              <a:avLst/>
              <a:gdLst>
                <a:gd name="T0" fmla="*/ 10 w 76"/>
                <a:gd name="T1" fmla="*/ 0 h 194"/>
                <a:gd name="T2" fmla="*/ 35 w 76"/>
                <a:gd name="T3" fmla="*/ 45 h 194"/>
                <a:gd name="T4" fmla="*/ 53 w 76"/>
                <a:gd name="T5" fmla="*/ 91 h 194"/>
                <a:gd name="T6" fmla="*/ 68 w 76"/>
                <a:gd name="T7" fmla="*/ 139 h 194"/>
                <a:gd name="T8" fmla="*/ 76 w 76"/>
                <a:gd name="T9" fmla="*/ 192 h 194"/>
                <a:gd name="T10" fmla="*/ 66 w 76"/>
                <a:gd name="T11" fmla="*/ 194 h 194"/>
                <a:gd name="T12" fmla="*/ 58 w 76"/>
                <a:gd name="T13" fmla="*/ 141 h 194"/>
                <a:gd name="T14" fmla="*/ 43 w 76"/>
                <a:gd name="T15" fmla="*/ 93 h 194"/>
                <a:gd name="T16" fmla="*/ 25 w 76"/>
                <a:gd name="T17" fmla="*/ 48 h 194"/>
                <a:gd name="T18" fmla="*/ 0 w 76"/>
                <a:gd name="T19" fmla="*/ 2 h 194"/>
                <a:gd name="T20" fmla="*/ 10 w 76"/>
                <a:gd name="T21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94">
                  <a:moveTo>
                    <a:pt x="10" y="0"/>
                  </a:moveTo>
                  <a:lnTo>
                    <a:pt x="35" y="45"/>
                  </a:lnTo>
                  <a:lnTo>
                    <a:pt x="53" y="91"/>
                  </a:lnTo>
                  <a:lnTo>
                    <a:pt x="68" y="139"/>
                  </a:lnTo>
                  <a:lnTo>
                    <a:pt x="76" y="192"/>
                  </a:lnTo>
                  <a:lnTo>
                    <a:pt x="66" y="194"/>
                  </a:lnTo>
                  <a:lnTo>
                    <a:pt x="58" y="141"/>
                  </a:lnTo>
                  <a:lnTo>
                    <a:pt x="43" y="93"/>
                  </a:lnTo>
                  <a:lnTo>
                    <a:pt x="25" y="48"/>
                  </a:lnTo>
                  <a:lnTo>
                    <a:pt x="0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0" name="Freeform 270"/>
            <p:cNvSpPr>
              <a:spLocks/>
            </p:cNvSpPr>
            <p:nvPr/>
          </p:nvSpPr>
          <p:spPr bwMode="auto">
            <a:xfrm>
              <a:off x="5325" y="2962"/>
              <a:ext cx="6" cy="9"/>
            </a:xfrm>
            <a:custGeom>
              <a:avLst/>
              <a:gdLst>
                <a:gd name="T0" fmla="*/ 0 w 10"/>
                <a:gd name="T1" fmla="*/ 7 h 15"/>
                <a:gd name="T2" fmla="*/ 5 w 10"/>
                <a:gd name="T3" fmla="*/ 0 h 15"/>
                <a:gd name="T4" fmla="*/ 10 w 10"/>
                <a:gd name="T5" fmla="*/ 10 h 15"/>
                <a:gd name="T6" fmla="*/ 0 w 10"/>
                <a:gd name="T7" fmla="*/ 12 h 15"/>
                <a:gd name="T8" fmla="*/ 7 w 10"/>
                <a:gd name="T9" fmla="*/ 15 h 15"/>
                <a:gd name="T10" fmla="*/ 0 w 10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5">
                  <a:moveTo>
                    <a:pt x="0" y="7"/>
                  </a:moveTo>
                  <a:lnTo>
                    <a:pt x="5" y="0"/>
                  </a:lnTo>
                  <a:lnTo>
                    <a:pt x="10" y="10"/>
                  </a:lnTo>
                  <a:lnTo>
                    <a:pt x="0" y="12"/>
                  </a:lnTo>
                  <a:lnTo>
                    <a:pt x="7" y="15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1" name="Freeform 271"/>
            <p:cNvSpPr>
              <a:spLocks/>
            </p:cNvSpPr>
            <p:nvPr/>
          </p:nvSpPr>
          <p:spPr bwMode="auto">
            <a:xfrm>
              <a:off x="5363" y="3082"/>
              <a:ext cx="41" cy="37"/>
            </a:xfrm>
            <a:custGeom>
              <a:avLst/>
              <a:gdLst>
                <a:gd name="T0" fmla="*/ 7 w 71"/>
                <a:gd name="T1" fmla="*/ 0 h 61"/>
                <a:gd name="T2" fmla="*/ 0 w 71"/>
                <a:gd name="T3" fmla="*/ 8 h 61"/>
                <a:gd name="T4" fmla="*/ 63 w 71"/>
                <a:gd name="T5" fmla="*/ 61 h 61"/>
                <a:gd name="T6" fmla="*/ 71 w 71"/>
                <a:gd name="T7" fmla="*/ 53 h 61"/>
                <a:gd name="T8" fmla="*/ 7 w 71"/>
                <a:gd name="T9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" h="61">
                  <a:moveTo>
                    <a:pt x="7" y="0"/>
                  </a:moveTo>
                  <a:lnTo>
                    <a:pt x="0" y="8"/>
                  </a:lnTo>
                  <a:lnTo>
                    <a:pt x="63" y="61"/>
                  </a:lnTo>
                  <a:lnTo>
                    <a:pt x="71" y="5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2" name="Freeform 272"/>
            <p:cNvSpPr>
              <a:spLocks/>
            </p:cNvSpPr>
            <p:nvPr/>
          </p:nvSpPr>
          <p:spPr bwMode="auto">
            <a:xfrm>
              <a:off x="5363" y="3082"/>
              <a:ext cx="6" cy="5"/>
            </a:xfrm>
            <a:custGeom>
              <a:avLst/>
              <a:gdLst>
                <a:gd name="T0" fmla="*/ 0 w 10"/>
                <a:gd name="T1" fmla="*/ 5 h 8"/>
                <a:gd name="T2" fmla="*/ 0 w 10"/>
                <a:gd name="T3" fmla="*/ 8 h 8"/>
                <a:gd name="T4" fmla="*/ 7 w 10"/>
                <a:gd name="T5" fmla="*/ 0 h 8"/>
                <a:gd name="T6" fmla="*/ 10 w 10"/>
                <a:gd name="T7" fmla="*/ 3 h 8"/>
                <a:gd name="T8" fmla="*/ 0 w 10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0" y="5"/>
                  </a:moveTo>
                  <a:lnTo>
                    <a:pt x="0" y="8"/>
                  </a:lnTo>
                  <a:lnTo>
                    <a:pt x="7" y="0"/>
                  </a:lnTo>
                  <a:lnTo>
                    <a:pt x="1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3" name="Freeform 273"/>
            <p:cNvSpPr>
              <a:spLocks/>
            </p:cNvSpPr>
            <p:nvPr/>
          </p:nvSpPr>
          <p:spPr bwMode="auto">
            <a:xfrm>
              <a:off x="5399" y="3026"/>
              <a:ext cx="51" cy="93"/>
            </a:xfrm>
            <a:custGeom>
              <a:avLst/>
              <a:gdLst>
                <a:gd name="T0" fmla="*/ 0 w 89"/>
                <a:gd name="T1" fmla="*/ 146 h 154"/>
                <a:gd name="T2" fmla="*/ 20 w 89"/>
                <a:gd name="T3" fmla="*/ 108 h 154"/>
                <a:gd name="T4" fmla="*/ 40 w 89"/>
                <a:gd name="T5" fmla="*/ 73 h 154"/>
                <a:gd name="T6" fmla="*/ 63 w 89"/>
                <a:gd name="T7" fmla="*/ 38 h 154"/>
                <a:gd name="T8" fmla="*/ 81 w 89"/>
                <a:gd name="T9" fmla="*/ 0 h 154"/>
                <a:gd name="T10" fmla="*/ 89 w 89"/>
                <a:gd name="T11" fmla="*/ 7 h 154"/>
                <a:gd name="T12" fmla="*/ 71 w 89"/>
                <a:gd name="T13" fmla="*/ 45 h 154"/>
                <a:gd name="T14" fmla="*/ 48 w 89"/>
                <a:gd name="T15" fmla="*/ 81 h 154"/>
                <a:gd name="T16" fmla="*/ 28 w 89"/>
                <a:gd name="T17" fmla="*/ 116 h 154"/>
                <a:gd name="T18" fmla="*/ 8 w 89"/>
                <a:gd name="T19" fmla="*/ 154 h 154"/>
                <a:gd name="T20" fmla="*/ 0 w 89"/>
                <a:gd name="T21" fmla="*/ 146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9" h="154">
                  <a:moveTo>
                    <a:pt x="0" y="146"/>
                  </a:moveTo>
                  <a:lnTo>
                    <a:pt x="20" y="108"/>
                  </a:lnTo>
                  <a:lnTo>
                    <a:pt x="40" y="73"/>
                  </a:lnTo>
                  <a:lnTo>
                    <a:pt x="63" y="38"/>
                  </a:lnTo>
                  <a:lnTo>
                    <a:pt x="81" y="0"/>
                  </a:lnTo>
                  <a:lnTo>
                    <a:pt x="89" y="7"/>
                  </a:lnTo>
                  <a:lnTo>
                    <a:pt x="71" y="45"/>
                  </a:lnTo>
                  <a:lnTo>
                    <a:pt x="48" y="81"/>
                  </a:lnTo>
                  <a:lnTo>
                    <a:pt x="28" y="116"/>
                  </a:lnTo>
                  <a:lnTo>
                    <a:pt x="8" y="154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4" name="Freeform 274"/>
            <p:cNvSpPr>
              <a:spLocks/>
            </p:cNvSpPr>
            <p:nvPr/>
          </p:nvSpPr>
          <p:spPr bwMode="auto">
            <a:xfrm>
              <a:off x="5399" y="3114"/>
              <a:ext cx="5" cy="8"/>
            </a:xfrm>
            <a:custGeom>
              <a:avLst/>
              <a:gdLst>
                <a:gd name="T0" fmla="*/ 0 w 8"/>
                <a:gd name="T1" fmla="*/ 8 h 13"/>
                <a:gd name="T2" fmla="*/ 5 w 8"/>
                <a:gd name="T3" fmla="*/ 13 h 13"/>
                <a:gd name="T4" fmla="*/ 8 w 8"/>
                <a:gd name="T5" fmla="*/ 8 h 13"/>
                <a:gd name="T6" fmla="*/ 0 w 8"/>
                <a:gd name="T7" fmla="*/ 0 h 13"/>
                <a:gd name="T8" fmla="*/ 8 w 8"/>
                <a:gd name="T9" fmla="*/ 0 h 13"/>
                <a:gd name="T10" fmla="*/ 0 w 8"/>
                <a:gd name="T11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13">
                  <a:moveTo>
                    <a:pt x="0" y="8"/>
                  </a:moveTo>
                  <a:lnTo>
                    <a:pt x="5" y="13"/>
                  </a:lnTo>
                  <a:lnTo>
                    <a:pt x="8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5" name="Freeform 275"/>
            <p:cNvSpPr>
              <a:spLocks/>
            </p:cNvSpPr>
            <p:nvPr/>
          </p:nvSpPr>
          <p:spPr bwMode="auto">
            <a:xfrm>
              <a:off x="5431" y="2975"/>
              <a:ext cx="20" cy="52"/>
            </a:xfrm>
            <a:custGeom>
              <a:avLst/>
              <a:gdLst>
                <a:gd name="T0" fmla="*/ 25 w 35"/>
                <a:gd name="T1" fmla="*/ 86 h 86"/>
                <a:gd name="T2" fmla="*/ 28 w 35"/>
                <a:gd name="T3" fmla="*/ 76 h 86"/>
                <a:gd name="T4" fmla="*/ 23 w 35"/>
                <a:gd name="T5" fmla="*/ 66 h 86"/>
                <a:gd name="T6" fmla="*/ 10 w 35"/>
                <a:gd name="T7" fmla="*/ 38 h 86"/>
                <a:gd name="T8" fmla="*/ 0 w 35"/>
                <a:gd name="T9" fmla="*/ 16 h 86"/>
                <a:gd name="T10" fmla="*/ 7 w 35"/>
                <a:gd name="T11" fmla="*/ 3 h 86"/>
                <a:gd name="T12" fmla="*/ 15 w 35"/>
                <a:gd name="T13" fmla="*/ 0 h 86"/>
                <a:gd name="T14" fmla="*/ 17 w 35"/>
                <a:gd name="T15" fmla="*/ 11 h 86"/>
                <a:gd name="T16" fmla="*/ 10 w 35"/>
                <a:gd name="T17" fmla="*/ 13 h 86"/>
                <a:gd name="T18" fmla="*/ 7 w 35"/>
                <a:gd name="T19" fmla="*/ 11 h 86"/>
                <a:gd name="T20" fmla="*/ 17 w 35"/>
                <a:gd name="T21" fmla="*/ 33 h 86"/>
                <a:gd name="T22" fmla="*/ 30 w 35"/>
                <a:gd name="T23" fmla="*/ 61 h 86"/>
                <a:gd name="T24" fmla="*/ 35 w 35"/>
                <a:gd name="T25" fmla="*/ 76 h 86"/>
                <a:gd name="T26" fmla="*/ 33 w 35"/>
                <a:gd name="T27" fmla="*/ 86 h 86"/>
                <a:gd name="T28" fmla="*/ 25 w 35"/>
                <a:gd name="T29" fmla="*/ 8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" h="86">
                  <a:moveTo>
                    <a:pt x="25" y="86"/>
                  </a:moveTo>
                  <a:lnTo>
                    <a:pt x="28" y="76"/>
                  </a:lnTo>
                  <a:lnTo>
                    <a:pt x="23" y="66"/>
                  </a:lnTo>
                  <a:lnTo>
                    <a:pt x="10" y="38"/>
                  </a:lnTo>
                  <a:lnTo>
                    <a:pt x="0" y="16"/>
                  </a:lnTo>
                  <a:lnTo>
                    <a:pt x="7" y="3"/>
                  </a:lnTo>
                  <a:lnTo>
                    <a:pt x="15" y="0"/>
                  </a:lnTo>
                  <a:lnTo>
                    <a:pt x="17" y="11"/>
                  </a:lnTo>
                  <a:lnTo>
                    <a:pt x="10" y="13"/>
                  </a:lnTo>
                  <a:lnTo>
                    <a:pt x="7" y="11"/>
                  </a:lnTo>
                  <a:lnTo>
                    <a:pt x="17" y="33"/>
                  </a:lnTo>
                  <a:lnTo>
                    <a:pt x="30" y="61"/>
                  </a:lnTo>
                  <a:lnTo>
                    <a:pt x="35" y="76"/>
                  </a:lnTo>
                  <a:lnTo>
                    <a:pt x="33" y="86"/>
                  </a:lnTo>
                  <a:lnTo>
                    <a:pt x="25" y="8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6" name="Freeform 276"/>
            <p:cNvSpPr>
              <a:spLocks/>
            </p:cNvSpPr>
            <p:nvPr/>
          </p:nvSpPr>
          <p:spPr bwMode="auto">
            <a:xfrm>
              <a:off x="5445" y="3026"/>
              <a:ext cx="5" cy="4"/>
            </a:xfrm>
            <a:custGeom>
              <a:avLst/>
              <a:gdLst>
                <a:gd name="T0" fmla="*/ 8 w 8"/>
                <a:gd name="T1" fmla="*/ 7 h 7"/>
                <a:gd name="T2" fmla="*/ 8 w 8"/>
                <a:gd name="T3" fmla="*/ 2 h 7"/>
                <a:gd name="T4" fmla="*/ 0 w 8"/>
                <a:gd name="T5" fmla="*/ 2 h 7"/>
                <a:gd name="T6" fmla="*/ 0 w 8"/>
                <a:gd name="T7" fmla="*/ 0 h 7"/>
                <a:gd name="T8" fmla="*/ 8 w 8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lnTo>
                    <a:pt x="8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7" name="Freeform 277"/>
            <p:cNvSpPr>
              <a:spLocks/>
            </p:cNvSpPr>
            <p:nvPr/>
          </p:nvSpPr>
          <p:spPr bwMode="auto">
            <a:xfrm>
              <a:off x="5440" y="2975"/>
              <a:ext cx="1" cy="7"/>
            </a:xfrm>
            <a:custGeom>
              <a:avLst/>
              <a:gdLst>
                <a:gd name="T0" fmla="*/ 0 w 2"/>
                <a:gd name="T1" fmla="*/ 0 h 11"/>
                <a:gd name="T2" fmla="*/ 0 w 2"/>
                <a:gd name="T3" fmla="*/ 11 h 11"/>
                <a:gd name="T4" fmla="*/ 2 w 2"/>
                <a:gd name="T5" fmla="*/ 11 h 11"/>
                <a:gd name="T6" fmla="*/ 0 w 2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1">
                  <a:moveTo>
                    <a:pt x="0" y="0"/>
                  </a:moveTo>
                  <a:lnTo>
                    <a:pt x="0" y="11"/>
                  </a:lnTo>
                  <a:lnTo>
                    <a:pt x="2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8" name="Freeform 278"/>
            <p:cNvSpPr>
              <a:spLocks/>
            </p:cNvSpPr>
            <p:nvPr/>
          </p:nvSpPr>
          <p:spPr bwMode="auto">
            <a:xfrm>
              <a:off x="5702" y="2821"/>
              <a:ext cx="141" cy="366"/>
            </a:xfrm>
            <a:custGeom>
              <a:avLst/>
              <a:gdLst>
                <a:gd name="T0" fmla="*/ 66 w 248"/>
                <a:gd name="T1" fmla="*/ 5 h 604"/>
                <a:gd name="T2" fmla="*/ 53 w 248"/>
                <a:gd name="T3" fmla="*/ 18 h 604"/>
                <a:gd name="T4" fmla="*/ 43 w 248"/>
                <a:gd name="T5" fmla="*/ 43 h 604"/>
                <a:gd name="T6" fmla="*/ 45 w 248"/>
                <a:gd name="T7" fmla="*/ 69 h 604"/>
                <a:gd name="T8" fmla="*/ 51 w 248"/>
                <a:gd name="T9" fmla="*/ 99 h 604"/>
                <a:gd name="T10" fmla="*/ 71 w 248"/>
                <a:gd name="T11" fmla="*/ 165 h 604"/>
                <a:gd name="T12" fmla="*/ 78 w 248"/>
                <a:gd name="T13" fmla="*/ 197 h 604"/>
                <a:gd name="T14" fmla="*/ 83 w 248"/>
                <a:gd name="T15" fmla="*/ 230 h 604"/>
                <a:gd name="T16" fmla="*/ 78 w 248"/>
                <a:gd name="T17" fmla="*/ 266 h 604"/>
                <a:gd name="T18" fmla="*/ 68 w 248"/>
                <a:gd name="T19" fmla="*/ 291 h 604"/>
                <a:gd name="T20" fmla="*/ 51 w 248"/>
                <a:gd name="T21" fmla="*/ 311 h 604"/>
                <a:gd name="T22" fmla="*/ 25 w 248"/>
                <a:gd name="T23" fmla="*/ 339 h 604"/>
                <a:gd name="T24" fmla="*/ 12 w 248"/>
                <a:gd name="T25" fmla="*/ 356 h 604"/>
                <a:gd name="T26" fmla="*/ 5 w 248"/>
                <a:gd name="T27" fmla="*/ 374 h 604"/>
                <a:gd name="T28" fmla="*/ 0 w 248"/>
                <a:gd name="T29" fmla="*/ 392 h 604"/>
                <a:gd name="T30" fmla="*/ 2 w 248"/>
                <a:gd name="T31" fmla="*/ 425 h 604"/>
                <a:gd name="T32" fmla="*/ 25 w 248"/>
                <a:gd name="T33" fmla="*/ 515 h 604"/>
                <a:gd name="T34" fmla="*/ 35 w 248"/>
                <a:gd name="T35" fmla="*/ 543 h 604"/>
                <a:gd name="T36" fmla="*/ 58 w 248"/>
                <a:gd name="T37" fmla="*/ 579 h 604"/>
                <a:gd name="T38" fmla="*/ 78 w 248"/>
                <a:gd name="T39" fmla="*/ 594 h 604"/>
                <a:gd name="T40" fmla="*/ 104 w 248"/>
                <a:gd name="T41" fmla="*/ 604 h 604"/>
                <a:gd name="T42" fmla="*/ 139 w 248"/>
                <a:gd name="T43" fmla="*/ 604 h 604"/>
                <a:gd name="T44" fmla="*/ 157 w 248"/>
                <a:gd name="T45" fmla="*/ 599 h 604"/>
                <a:gd name="T46" fmla="*/ 172 w 248"/>
                <a:gd name="T47" fmla="*/ 591 h 604"/>
                <a:gd name="T48" fmla="*/ 193 w 248"/>
                <a:gd name="T49" fmla="*/ 574 h 604"/>
                <a:gd name="T50" fmla="*/ 208 w 248"/>
                <a:gd name="T51" fmla="*/ 551 h 604"/>
                <a:gd name="T52" fmla="*/ 225 w 248"/>
                <a:gd name="T53" fmla="*/ 515 h 604"/>
                <a:gd name="T54" fmla="*/ 236 w 248"/>
                <a:gd name="T55" fmla="*/ 475 h 604"/>
                <a:gd name="T56" fmla="*/ 243 w 248"/>
                <a:gd name="T57" fmla="*/ 432 h 604"/>
                <a:gd name="T58" fmla="*/ 246 w 248"/>
                <a:gd name="T59" fmla="*/ 387 h 604"/>
                <a:gd name="T60" fmla="*/ 246 w 248"/>
                <a:gd name="T61" fmla="*/ 316 h 604"/>
                <a:gd name="T62" fmla="*/ 238 w 248"/>
                <a:gd name="T63" fmla="*/ 266 h 604"/>
                <a:gd name="T64" fmla="*/ 225 w 248"/>
                <a:gd name="T65" fmla="*/ 223 h 604"/>
                <a:gd name="T66" fmla="*/ 203 w 248"/>
                <a:gd name="T67" fmla="*/ 180 h 604"/>
                <a:gd name="T68" fmla="*/ 180 w 248"/>
                <a:gd name="T69" fmla="*/ 142 h 604"/>
                <a:gd name="T70" fmla="*/ 134 w 248"/>
                <a:gd name="T71" fmla="*/ 84 h 604"/>
                <a:gd name="T72" fmla="*/ 71 w 248"/>
                <a:gd name="T73" fmla="*/ 0 h 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" h="604">
                  <a:moveTo>
                    <a:pt x="71" y="0"/>
                  </a:moveTo>
                  <a:lnTo>
                    <a:pt x="66" y="5"/>
                  </a:lnTo>
                  <a:lnTo>
                    <a:pt x="61" y="8"/>
                  </a:lnTo>
                  <a:lnTo>
                    <a:pt x="53" y="18"/>
                  </a:lnTo>
                  <a:lnTo>
                    <a:pt x="48" y="31"/>
                  </a:lnTo>
                  <a:lnTo>
                    <a:pt x="43" y="43"/>
                  </a:lnTo>
                  <a:lnTo>
                    <a:pt x="43" y="56"/>
                  </a:lnTo>
                  <a:lnTo>
                    <a:pt x="45" y="69"/>
                  </a:lnTo>
                  <a:lnTo>
                    <a:pt x="48" y="84"/>
                  </a:lnTo>
                  <a:lnTo>
                    <a:pt x="51" y="99"/>
                  </a:lnTo>
                  <a:lnTo>
                    <a:pt x="61" y="132"/>
                  </a:lnTo>
                  <a:lnTo>
                    <a:pt x="71" y="165"/>
                  </a:lnTo>
                  <a:lnTo>
                    <a:pt x="76" y="182"/>
                  </a:lnTo>
                  <a:lnTo>
                    <a:pt x="78" y="197"/>
                  </a:lnTo>
                  <a:lnTo>
                    <a:pt x="81" y="215"/>
                  </a:lnTo>
                  <a:lnTo>
                    <a:pt x="83" y="230"/>
                  </a:lnTo>
                  <a:lnTo>
                    <a:pt x="81" y="248"/>
                  </a:lnTo>
                  <a:lnTo>
                    <a:pt x="78" y="266"/>
                  </a:lnTo>
                  <a:lnTo>
                    <a:pt x="73" y="278"/>
                  </a:lnTo>
                  <a:lnTo>
                    <a:pt x="68" y="291"/>
                  </a:lnTo>
                  <a:lnTo>
                    <a:pt x="61" y="301"/>
                  </a:lnTo>
                  <a:lnTo>
                    <a:pt x="51" y="311"/>
                  </a:lnTo>
                  <a:lnTo>
                    <a:pt x="35" y="329"/>
                  </a:lnTo>
                  <a:lnTo>
                    <a:pt x="25" y="339"/>
                  </a:lnTo>
                  <a:lnTo>
                    <a:pt x="18" y="346"/>
                  </a:lnTo>
                  <a:lnTo>
                    <a:pt x="12" y="356"/>
                  </a:lnTo>
                  <a:lnTo>
                    <a:pt x="5" y="367"/>
                  </a:lnTo>
                  <a:lnTo>
                    <a:pt x="5" y="374"/>
                  </a:lnTo>
                  <a:lnTo>
                    <a:pt x="2" y="379"/>
                  </a:lnTo>
                  <a:lnTo>
                    <a:pt x="0" y="392"/>
                  </a:lnTo>
                  <a:lnTo>
                    <a:pt x="0" y="407"/>
                  </a:lnTo>
                  <a:lnTo>
                    <a:pt x="2" y="425"/>
                  </a:lnTo>
                  <a:lnTo>
                    <a:pt x="18" y="485"/>
                  </a:lnTo>
                  <a:lnTo>
                    <a:pt x="25" y="515"/>
                  </a:lnTo>
                  <a:lnTo>
                    <a:pt x="30" y="531"/>
                  </a:lnTo>
                  <a:lnTo>
                    <a:pt x="35" y="543"/>
                  </a:lnTo>
                  <a:lnTo>
                    <a:pt x="51" y="568"/>
                  </a:lnTo>
                  <a:lnTo>
                    <a:pt x="58" y="579"/>
                  </a:lnTo>
                  <a:lnTo>
                    <a:pt x="68" y="589"/>
                  </a:lnTo>
                  <a:lnTo>
                    <a:pt x="78" y="594"/>
                  </a:lnTo>
                  <a:lnTo>
                    <a:pt x="91" y="601"/>
                  </a:lnTo>
                  <a:lnTo>
                    <a:pt x="104" y="604"/>
                  </a:lnTo>
                  <a:lnTo>
                    <a:pt x="119" y="604"/>
                  </a:lnTo>
                  <a:lnTo>
                    <a:pt x="139" y="604"/>
                  </a:lnTo>
                  <a:lnTo>
                    <a:pt x="147" y="601"/>
                  </a:lnTo>
                  <a:lnTo>
                    <a:pt x="157" y="599"/>
                  </a:lnTo>
                  <a:lnTo>
                    <a:pt x="165" y="594"/>
                  </a:lnTo>
                  <a:lnTo>
                    <a:pt x="172" y="591"/>
                  </a:lnTo>
                  <a:lnTo>
                    <a:pt x="185" y="579"/>
                  </a:lnTo>
                  <a:lnTo>
                    <a:pt x="193" y="574"/>
                  </a:lnTo>
                  <a:lnTo>
                    <a:pt x="198" y="566"/>
                  </a:lnTo>
                  <a:lnTo>
                    <a:pt x="208" y="551"/>
                  </a:lnTo>
                  <a:lnTo>
                    <a:pt x="218" y="536"/>
                  </a:lnTo>
                  <a:lnTo>
                    <a:pt x="225" y="515"/>
                  </a:lnTo>
                  <a:lnTo>
                    <a:pt x="231" y="495"/>
                  </a:lnTo>
                  <a:lnTo>
                    <a:pt x="236" y="475"/>
                  </a:lnTo>
                  <a:lnTo>
                    <a:pt x="241" y="452"/>
                  </a:lnTo>
                  <a:lnTo>
                    <a:pt x="243" y="432"/>
                  </a:lnTo>
                  <a:lnTo>
                    <a:pt x="246" y="409"/>
                  </a:lnTo>
                  <a:lnTo>
                    <a:pt x="246" y="387"/>
                  </a:lnTo>
                  <a:lnTo>
                    <a:pt x="248" y="344"/>
                  </a:lnTo>
                  <a:lnTo>
                    <a:pt x="246" y="316"/>
                  </a:lnTo>
                  <a:lnTo>
                    <a:pt x="243" y="291"/>
                  </a:lnTo>
                  <a:lnTo>
                    <a:pt x="238" y="266"/>
                  </a:lnTo>
                  <a:lnTo>
                    <a:pt x="233" y="243"/>
                  </a:lnTo>
                  <a:lnTo>
                    <a:pt x="225" y="223"/>
                  </a:lnTo>
                  <a:lnTo>
                    <a:pt x="215" y="200"/>
                  </a:lnTo>
                  <a:lnTo>
                    <a:pt x="203" y="180"/>
                  </a:lnTo>
                  <a:lnTo>
                    <a:pt x="193" y="159"/>
                  </a:lnTo>
                  <a:lnTo>
                    <a:pt x="180" y="142"/>
                  </a:lnTo>
                  <a:lnTo>
                    <a:pt x="165" y="122"/>
                  </a:lnTo>
                  <a:lnTo>
                    <a:pt x="134" y="84"/>
                  </a:lnTo>
                  <a:lnTo>
                    <a:pt x="104" y="43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FFE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59" name="Freeform 279"/>
            <p:cNvSpPr>
              <a:spLocks/>
            </p:cNvSpPr>
            <p:nvPr/>
          </p:nvSpPr>
          <p:spPr bwMode="auto">
            <a:xfrm>
              <a:off x="5720" y="2818"/>
              <a:ext cx="35" cy="144"/>
            </a:xfrm>
            <a:custGeom>
              <a:avLst/>
              <a:gdLst>
                <a:gd name="T0" fmla="*/ 45 w 61"/>
                <a:gd name="T1" fmla="*/ 13 h 238"/>
                <a:gd name="T2" fmla="*/ 25 w 61"/>
                <a:gd name="T3" fmla="*/ 28 h 238"/>
                <a:gd name="T4" fmla="*/ 20 w 61"/>
                <a:gd name="T5" fmla="*/ 48 h 238"/>
                <a:gd name="T6" fmla="*/ 23 w 61"/>
                <a:gd name="T7" fmla="*/ 74 h 238"/>
                <a:gd name="T8" fmla="*/ 28 w 61"/>
                <a:gd name="T9" fmla="*/ 101 h 238"/>
                <a:gd name="T10" fmla="*/ 48 w 61"/>
                <a:gd name="T11" fmla="*/ 167 h 238"/>
                <a:gd name="T12" fmla="*/ 56 w 61"/>
                <a:gd name="T13" fmla="*/ 202 h 238"/>
                <a:gd name="T14" fmla="*/ 61 w 61"/>
                <a:gd name="T15" fmla="*/ 235 h 238"/>
                <a:gd name="T16" fmla="*/ 40 w 61"/>
                <a:gd name="T17" fmla="*/ 238 h 238"/>
                <a:gd name="T18" fmla="*/ 35 w 61"/>
                <a:gd name="T19" fmla="*/ 205 h 238"/>
                <a:gd name="T20" fmla="*/ 28 w 61"/>
                <a:gd name="T21" fmla="*/ 172 h 238"/>
                <a:gd name="T22" fmla="*/ 7 w 61"/>
                <a:gd name="T23" fmla="*/ 106 h 238"/>
                <a:gd name="T24" fmla="*/ 2 w 61"/>
                <a:gd name="T25" fmla="*/ 76 h 238"/>
                <a:gd name="T26" fmla="*/ 0 w 61"/>
                <a:gd name="T27" fmla="*/ 46 h 238"/>
                <a:gd name="T28" fmla="*/ 7 w 61"/>
                <a:gd name="T29" fmla="*/ 18 h 238"/>
                <a:gd name="T30" fmla="*/ 30 w 61"/>
                <a:gd name="T31" fmla="*/ 0 h 238"/>
                <a:gd name="T32" fmla="*/ 45 w 61"/>
                <a:gd name="T33" fmla="*/ 13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1" h="238">
                  <a:moveTo>
                    <a:pt x="45" y="13"/>
                  </a:moveTo>
                  <a:lnTo>
                    <a:pt x="25" y="28"/>
                  </a:lnTo>
                  <a:lnTo>
                    <a:pt x="20" y="48"/>
                  </a:lnTo>
                  <a:lnTo>
                    <a:pt x="23" y="74"/>
                  </a:lnTo>
                  <a:lnTo>
                    <a:pt x="28" y="101"/>
                  </a:lnTo>
                  <a:lnTo>
                    <a:pt x="48" y="167"/>
                  </a:lnTo>
                  <a:lnTo>
                    <a:pt x="56" y="202"/>
                  </a:lnTo>
                  <a:lnTo>
                    <a:pt x="61" y="235"/>
                  </a:lnTo>
                  <a:lnTo>
                    <a:pt x="40" y="238"/>
                  </a:lnTo>
                  <a:lnTo>
                    <a:pt x="35" y="205"/>
                  </a:lnTo>
                  <a:lnTo>
                    <a:pt x="28" y="172"/>
                  </a:lnTo>
                  <a:lnTo>
                    <a:pt x="7" y="106"/>
                  </a:lnTo>
                  <a:lnTo>
                    <a:pt x="2" y="76"/>
                  </a:lnTo>
                  <a:lnTo>
                    <a:pt x="0" y="46"/>
                  </a:lnTo>
                  <a:lnTo>
                    <a:pt x="7" y="18"/>
                  </a:lnTo>
                  <a:lnTo>
                    <a:pt x="30" y="0"/>
                  </a:lnTo>
                  <a:lnTo>
                    <a:pt x="45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0" name="Freeform 280"/>
            <p:cNvSpPr>
              <a:spLocks/>
            </p:cNvSpPr>
            <p:nvPr/>
          </p:nvSpPr>
          <p:spPr bwMode="auto">
            <a:xfrm>
              <a:off x="5696" y="2959"/>
              <a:ext cx="59" cy="120"/>
            </a:xfrm>
            <a:custGeom>
              <a:avLst/>
              <a:gdLst>
                <a:gd name="T0" fmla="*/ 104 w 104"/>
                <a:gd name="T1" fmla="*/ 2 h 199"/>
                <a:gd name="T2" fmla="*/ 99 w 104"/>
                <a:gd name="T3" fmla="*/ 38 h 199"/>
                <a:gd name="T4" fmla="*/ 83 w 104"/>
                <a:gd name="T5" fmla="*/ 68 h 199"/>
                <a:gd name="T6" fmla="*/ 68 w 104"/>
                <a:gd name="T7" fmla="*/ 91 h 199"/>
                <a:gd name="T8" fmla="*/ 53 w 104"/>
                <a:gd name="T9" fmla="*/ 108 h 199"/>
                <a:gd name="T10" fmla="*/ 35 w 104"/>
                <a:gd name="T11" fmla="*/ 126 h 199"/>
                <a:gd name="T12" fmla="*/ 22 w 104"/>
                <a:gd name="T13" fmla="*/ 144 h 199"/>
                <a:gd name="T14" fmla="*/ 20 w 104"/>
                <a:gd name="T15" fmla="*/ 164 h 199"/>
                <a:gd name="T16" fmla="*/ 22 w 104"/>
                <a:gd name="T17" fmla="*/ 197 h 199"/>
                <a:gd name="T18" fmla="*/ 2 w 104"/>
                <a:gd name="T19" fmla="*/ 199 h 199"/>
                <a:gd name="T20" fmla="*/ 0 w 104"/>
                <a:gd name="T21" fmla="*/ 164 h 199"/>
                <a:gd name="T22" fmla="*/ 5 w 104"/>
                <a:gd name="T23" fmla="*/ 133 h 199"/>
                <a:gd name="T24" fmla="*/ 20 w 104"/>
                <a:gd name="T25" fmla="*/ 113 h 199"/>
                <a:gd name="T26" fmla="*/ 38 w 104"/>
                <a:gd name="T27" fmla="*/ 96 h 199"/>
                <a:gd name="T28" fmla="*/ 53 w 104"/>
                <a:gd name="T29" fmla="*/ 78 h 199"/>
                <a:gd name="T30" fmla="*/ 66 w 104"/>
                <a:gd name="T31" fmla="*/ 58 h 199"/>
                <a:gd name="T32" fmla="*/ 78 w 104"/>
                <a:gd name="T33" fmla="*/ 32 h 199"/>
                <a:gd name="T34" fmla="*/ 83 w 104"/>
                <a:gd name="T35" fmla="*/ 0 h 199"/>
                <a:gd name="T36" fmla="*/ 104 w 104"/>
                <a:gd name="T37" fmla="*/ 2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4" h="199">
                  <a:moveTo>
                    <a:pt x="104" y="2"/>
                  </a:moveTo>
                  <a:lnTo>
                    <a:pt x="99" y="38"/>
                  </a:lnTo>
                  <a:lnTo>
                    <a:pt x="83" y="68"/>
                  </a:lnTo>
                  <a:lnTo>
                    <a:pt x="68" y="91"/>
                  </a:lnTo>
                  <a:lnTo>
                    <a:pt x="53" y="108"/>
                  </a:lnTo>
                  <a:lnTo>
                    <a:pt x="35" y="126"/>
                  </a:lnTo>
                  <a:lnTo>
                    <a:pt x="22" y="144"/>
                  </a:lnTo>
                  <a:lnTo>
                    <a:pt x="20" y="164"/>
                  </a:lnTo>
                  <a:lnTo>
                    <a:pt x="22" y="197"/>
                  </a:lnTo>
                  <a:lnTo>
                    <a:pt x="2" y="199"/>
                  </a:lnTo>
                  <a:lnTo>
                    <a:pt x="0" y="164"/>
                  </a:lnTo>
                  <a:lnTo>
                    <a:pt x="5" y="133"/>
                  </a:lnTo>
                  <a:lnTo>
                    <a:pt x="20" y="113"/>
                  </a:lnTo>
                  <a:lnTo>
                    <a:pt x="38" y="96"/>
                  </a:lnTo>
                  <a:lnTo>
                    <a:pt x="53" y="78"/>
                  </a:lnTo>
                  <a:lnTo>
                    <a:pt x="66" y="58"/>
                  </a:lnTo>
                  <a:lnTo>
                    <a:pt x="78" y="32"/>
                  </a:lnTo>
                  <a:lnTo>
                    <a:pt x="83" y="0"/>
                  </a:lnTo>
                  <a:lnTo>
                    <a:pt x="104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1" name="Freeform 281"/>
            <p:cNvSpPr>
              <a:spLocks/>
            </p:cNvSpPr>
            <p:nvPr/>
          </p:nvSpPr>
          <p:spPr bwMode="auto">
            <a:xfrm>
              <a:off x="5743" y="2959"/>
              <a:ext cx="12" cy="3"/>
            </a:xfrm>
            <a:custGeom>
              <a:avLst/>
              <a:gdLst>
                <a:gd name="T0" fmla="*/ 21 w 21"/>
                <a:gd name="T1" fmla="*/ 2 h 5"/>
                <a:gd name="T2" fmla="*/ 0 w 21"/>
                <a:gd name="T3" fmla="*/ 0 h 5"/>
                <a:gd name="T4" fmla="*/ 0 w 21"/>
                <a:gd name="T5" fmla="*/ 5 h 5"/>
                <a:gd name="T6" fmla="*/ 21 w 21"/>
                <a:gd name="T7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" h="5">
                  <a:moveTo>
                    <a:pt x="21" y="2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21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2" name="Freeform 282"/>
            <p:cNvSpPr>
              <a:spLocks/>
            </p:cNvSpPr>
            <p:nvPr/>
          </p:nvSpPr>
          <p:spPr bwMode="auto">
            <a:xfrm>
              <a:off x="5697" y="3076"/>
              <a:ext cx="72" cy="117"/>
            </a:xfrm>
            <a:custGeom>
              <a:avLst/>
              <a:gdLst>
                <a:gd name="T0" fmla="*/ 20 w 127"/>
                <a:gd name="T1" fmla="*/ 0 h 192"/>
                <a:gd name="T2" fmla="*/ 33 w 127"/>
                <a:gd name="T3" fmla="*/ 61 h 192"/>
                <a:gd name="T4" fmla="*/ 51 w 127"/>
                <a:gd name="T5" fmla="*/ 116 h 192"/>
                <a:gd name="T6" fmla="*/ 66 w 127"/>
                <a:gd name="T7" fmla="*/ 141 h 192"/>
                <a:gd name="T8" fmla="*/ 81 w 127"/>
                <a:gd name="T9" fmla="*/ 157 h 192"/>
                <a:gd name="T10" fmla="*/ 102 w 127"/>
                <a:gd name="T11" fmla="*/ 167 h 192"/>
                <a:gd name="T12" fmla="*/ 127 w 127"/>
                <a:gd name="T13" fmla="*/ 172 h 192"/>
                <a:gd name="T14" fmla="*/ 124 w 127"/>
                <a:gd name="T15" fmla="*/ 192 h 192"/>
                <a:gd name="T16" fmla="*/ 97 w 127"/>
                <a:gd name="T17" fmla="*/ 187 h 192"/>
                <a:gd name="T18" fmla="*/ 71 w 127"/>
                <a:gd name="T19" fmla="*/ 174 h 192"/>
                <a:gd name="T20" fmla="*/ 51 w 127"/>
                <a:gd name="T21" fmla="*/ 154 h 192"/>
                <a:gd name="T22" fmla="*/ 33 w 127"/>
                <a:gd name="T23" fmla="*/ 126 h 192"/>
                <a:gd name="T24" fmla="*/ 13 w 127"/>
                <a:gd name="T25" fmla="*/ 66 h 192"/>
                <a:gd name="T26" fmla="*/ 0 w 127"/>
                <a:gd name="T27" fmla="*/ 5 h 192"/>
                <a:gd name="T28" fmla="*/ 20 w 127"/>
                <a:gd name="T2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7" h="192">
                  <a:moveTo>
                    <a:pt x="20" y="0"/>
                  </a:moveTo>
                  <a:lnTo>
                    <a:pt x="33" y="61"/>
                  </a:lnTo>
                  <a:lnTo>
                    <a:pt x="51" y="116"/>
                  </a:lnTo>
                  <a:lnTo>
                    <a:pt x="66" y="141"/>
                  </a:lnTo>
                  <a:lnTo>
                    <a:pt x="81" y="157"/>
                  </a:lnTo>
                  <a:lnTo>
                    <a:pt x="102" y="167"/>
                  </a:lnTo>
                  <a:lnTo>
                    <a:pt x="127" y="172"/>
                  </a:lnTo>
                  <a:lnTo>
                    <a:pt x="124" y="192"/>
                  </a:lnTo>
                  <a:lnTo>
                    <a:pt x="97" y="187"/>
                  </a:lnTo>
                  <a:lnTo>
                    <a:pt x="71" y="174"/>
                  </a:lnTo>
                  <a:lnTo>
                    <a:pt x="51" y="154"/>
                  </a:lnTo>
                  <a:lnTo>
                    <a:pt x="33" y="126"/>
                  </a:lnTo>
                  <a:lnTo>
                    <a:pt x="13" y="66"/>
                  </a:lnTo>
                  <a:lnTo>
                    <a:pt x="0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3" name="Freeform 283"/>
            <p:cNvSpPr>
              <a:spLocks/>
            </p:cNvSpPr>
            <p:nvPr/>
          </p:nvSpPr>
          <p:spPr bwMode="auto">
            <a:xfrm>
              <a:off x="5697" y="3076"/>
              <a:ext cx="11" cy="3"/>
            </a:xfrm>
            <a:custGeom>
              <a:avLst/>
              <a:gdLst>
                <a:gd name="T0" fmla="*/ 0 w 20"/>
                <a:gd name="T1" fmla="*/ 5 h 5"/>
                <a:gd name="T2" fmla="*/ 20 w 20"/>
                <a:gd name="T3" fmla="*/ 0 h 5"/>
                <a:gd name="T4" fmla="*/ 20 w 20"/>
                <a:gd name="T5" fmla="*/ 3 h 5"/>
                <a:gd name="T6" fmla="*/ 0 w 20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0" y="5"/>
                  </a:moveTo>
                  <a:lnTo>
                    <a:pt x="20" y="0"/>
                  </a:lnTo>
                  <a:lnTo>
                    <a:pt x="2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4" name="Freeform 284"/>
            <p:cNvSpPr>
              <a:spLocks/>
            </p:cNvSpPr>
            <p:nvPr/>
          </p:nvSpPr>
          <p:spPr bwMode="auto">
            <a:xfrm>
              <a:off x="5769" y="3029"/>
              <a:ext cx="79" cy="164"/>
            </a:xfrm>
            <a:custGeom>
              <a:avLst/>
              <a:gdLst>
                <a:gd name="T0" fmla="*/ 0 w 137"/>
                <a:gd name="T1" fmla="*/ 250 h 270"/>
                <a:gd name="T2" fmla="*/ 20 w 137"/>
                <a:gd name="T3" fmla="*/ 250 h 270"/>
                <a:gd name="T4" fmla="*/ 33 w 137"/>
                <a:gd name="T5" fmla="*/ 247 h 270"/>
                <a:gd name="T6" fmla="*/ 58 w 137"/>
                <a:gd name="T7" fmla="*/ 227 h 270"/>
                <a:gd name="T8" fmla="*/ 81 w 137"/>
                <a:gd name="T9" fmla="*/ 202 h 270"/>
                <a:gd name="T10" fmla="*/ 96 w 137"/>
                <a:gd name="T11" fmla="*/ 166 h 270"/>
                <a:gd name="T12" fmla="*/ 106 w 137"/>
                <a:gd name="T13" fmla="*/ 129 h 270"/>
                <a:gd name="T14" fmla="*/ 114 w 137"/>
                <a:gd name="T15" fmla="*/ 86 h 270"/>
                <a:gd name="T16" fmla="*/ 119 w 137"/>
                <a:gd name="T17" fmla="*/ 0 h 270"/>
                <a:gd name="T18" fmla="*/ 137 w 137"/>
                <a:gd name="T19" fmla="*/ 0 h 270"/>
                <a:gd name="T20" fmla="*/ 132 w 137"/>
                <a:gd name="T21" fmla="*/ 91 h 270"/>
                <a:gd name="T22" fmla="*/ 124 w 137"/>
                <a:gd name="T23" fmla="*/ 136 h 270"/>
                <a:gd name="T24" fmla="*/ 114 w 137"/>
                <a:gd name="T25" fmla="*/ 176 h 270"/>
                <a:gd name="T26" fmla="*/ 96 w 137"/>
                <a:gd name="T27" fmla="*/ 214 h 270"/>
                <a:gd name="T28" fmla="*/ 71 w 137"/>
                <a:gd name="T29" fmla="*/ 242 h 270"/>
                <a:gd name="T30" fmla="*/ 43 w 137"/>
                <a:gd name="T31" fmla="*/ 265 h 270"/>
                <a:gd name="T32" fmla="*/ 23 w 137"/>
                <a:gd name="T33" fmla="*/ 270 h 270"/>
                <a:gd name="T34" fmla="*/ 0 w 137"/>
                <a:gd name="T35" fmla="*/ 270 h 270"/>
                <a:gd name="T36" fmla="*/ 0 w 137"/>
                <a:gd name="T37" fmla="*/ 25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7" h="270">
                  <a:moveTo>
                    <a:pt x="0" y="250"/>
                  </a:moveTo>
                  <a:lnTo>
                    <a:pt x="20" y="250"/>
                  </a:lnTo>
                  <a:lnTo>
                    <a:pt x="33" y="247"/>
                  </a:lnTo>
                  <a:lnTo>
                    <a:pt x="58" y="227"/>
                  </a:lnTo>
                  <a:lnTo>
                    <a:pt x="81" y="202"/>
                  </a:lnTo>
                  <a:lnTo>
                    <a:pt x="96" y="166"/>
                  </a:lnTo>
                  <a:lnTo>
                    <a:pt x="106" y="129"/>
                  </a:lnTo>
                  <a:lnTo>
                    <a:pt x="114" y="86"/>
                  </a:lnTo>
                  <a:lnTo>
                    <a:pt x="119" y="0"/>
                  </a:lnTo>
                  <a:lnTo>
                    <a:pt x="137" y="0"/>
                  </a:lnTo>
                  <a:lnTo>
                    <a:pt x="132" y="91"/>
                  </a:lnTo>
                  <a:lnTo>
                    <a:pt x="124" y="136"/>
                  </a:lnTo>
                  <a:lnTo>
                    <a:pt x="114" y="176"/>
                  </a:lnTo>
                  <a:lnTo>
                    <a:pt x="96" y="214"/>
                  </a:lnTo>
                  <a:lnTo>
                    <a:pt x="71" y="242"/>
                  </a:lnTo>
                  <a:lnTo>
                    <a:pt x="43" y="265"/>
                  </a:lnTo>
                  <a:lnTo>
                    <a:pt x="23" y="270"/>
                  </a:lnTo>
                  <a:lnTo>
                    <a:pt x="0" y="270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5" name="Freeform 285"/>
            <p:cNvSpPr>
              <a:spLocks/>
            </p:cNvSpPr>
            <p:nvPr/>
          </p:nvSpPr>
          <p:spPr bwMode="auto">
            <a:xfrm>
              <a:off x="5768" y="3181"/>
              <a:ext cx="1" cy="12"/>
            </a:xfrm>
            <a:custGeom>
              <a:avLst/>
              <a:gdLst>
                <a:gd name="T0" fmla="*/ 0 w 3"/>
                <a:gd name="T1" fmla="*/ 20 h 20"/>
                <a:gd name="T2" fmla="*/ 3 w 3"/>
                <a:gd name="T3" fmla="*/ 20 h 20"/>
                <a:gd name="T4" fmla="*/ 3 w 3"/>
                <a:gd name="T5" fmla="*/ 0 h 20"/>
                <a:gd name="T6" fmla="*/ 0 w 3"/>
                <a:gd name="T7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0">
                  <a:moveTo>
                    <a:pt x="0" y="20"/>
                  </a:moveTo>
                  <a:lnTo>
                    <a:pt x="3" y="20"/>
                  </a:lnTo>
                  <a:lnTo>
                    <a:pt x="3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6" name="Freeform 286"/>
            <p:cNvSpPr>
              <a:spLocks/>
            </p:cNvSpPr>
            <p:nvPr/>
          </p:nvSpPr>
          <p:spPr bwMode="auto">
            <a:xfrm>
              <a:off x="5738" y="2818"/>
              <a:ext cx="110" cy="211"/>
            </a:xfrm>
            <a:custGeom>
              <a:avLst/>
              <a:gdLst>
                <a:gd name="T0" fmla="*/ 175 w 193"/>
                <a:gd name="T1" fmla="*/ 349 h 349"/>
                <a:gd name="T2" fmla="*/ 170 w 193"/>
                <a:gd name="T3" fmla="*/ 298 h 349"/>
                <a:gd name="T4" fmla="*/ 160 w 193"/>
                <a:gd name="T5" fmla="*/ 253 h 349"/>
                <a:gd name="T6" fmla="*/ 142 w 193"/>
                <a:gd name="T7" fmla="*/ 210 h 349"/>
                <a:gd name="T8" fmla="*/ 122 w 193"/>
                <a:gd name="T9" fmla="*/ 172 h 349"/>
                <a:gd name="T10" fmla="*/ 64 w 193"/>
                <a:gd name="T11" fmla="*/ 96 h 349"/>
                <a:gd name="T12" fmla="*/ 0 w 193"/>
                <a:gd name="T13" fmla="*/ 13 h 349"/>
                <a:gd name="T14" fmla="*/ 15 w 193"/>
                <a:gd name="T15" fmla="*/ 0 h 349"/>
                <a:gd name="T16" fmla="*/ 79 w 193"/>
                <a:gd name="T17" fmla="*/ 84 h 349"/>
                <a:gd name="T18" fmla="*/ 137 w 193"/>
                <a:gd name="T19" fmla="*/ 159 h 349"/>
                <a:gd name="T20" fmla="*/ 160 w 193"/>
                <a:gd name="T21" fmla="*/ 200 h 349"/>
                <a:gd name="T22" fmla="*/ 178 w 193"/>
                <a:gd name="T23" fmla="*/ 245 h 349"/>
                <a:gd name="T24" fmla="*/ 188 w 193"/>
                <a:gd name="T25" fmla="*/ 293 h 349"/>
                <a:gd name="T26" fmla="*/ 193 w 193"/>
                <a:gd name="T27" fmla="*/ 349 h 349"/>
                <a:gd name="T28" fmla="*/ 175 w 193"/>
                <a:gd name="T29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349">
                  <a:moveTo>
                    <a:pt x="175" y="349"/>
                  </a:moveTo>
                  <a:lnTo>
                    <a:pt x="170" y="298"/>
                  </a:lnTo>
                  <a:lnTo>
                    <a:pt x="160" y="253"/>
                  </a:lnTo>
                  <a:lnTo>
                    <a:pt x="142" y="210"/>
                  </a:lnTo>
                  <a:lnTo>
                    <a:pt x="122" y="172"/>
                  </a:lnTo>
                  <a:lnTo>
                    <a:pt x="64" y="96"/>
                  </a:lnTo>
                  <a:lnTo>
                    <a:pt x="0" y="13"/>
                  </a:lnTo>
                  <a:lnTo>
                    <a:pt x="15" y="0"/>
                  </a:lnTo>
                  <a:lnTo>
                    <a:pt x="79" y="84"/>
                  </a:lnTo>
                  <a:lnTo>
                    <a:pt x="137" y="159"/>
                  </a:lnTo>
                  <a:lnTo>
                    <a:pt x="160" y="200"/>
                  </a:lnTo>
                  <a:lnTo>
                    <a:pt x="178" y="245"/>
                  </a:lnTo>
                  <a:lnTo>
                    <a:pt x="188" y="293"/>
                  </a:lnTo>
                  <a:lnTo>
                    <a:pt x="193" y="349"/>
                  </a:lnTo>
                  <a:lnTo>
                    <a:pt x="175" y="3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7" name="Freeform 287"/>
            <p:cNvSpPr>
              <a:spLocks/>
            </p:cNvSpPr>
            <p:nvPr/>
          </p:nvSpPr>
          <p:spPr bwMode="auto">
            <a:xfrm>
              <a:off x="5738" y="2813"/>
              <a:ext cx="8" cy="12"/>
            </a:xfrm>
            <a:custGeom>
              <a:avLst/>
              <a:gdLst>
                <a:gd name="T0" fmla="*/ 15 w 15"/>
                <a:gd name="T1" fmla="*/ 7 h 20"/>
                <a:gd name="T2" fmla="*/ 8 w 15"/>
                <a:gd name="T3" fmla="*/ 0 h 20"/>
                <a:gd name="T4" fmla="*/ 0 w 15"/>
                <a:gd name="T5" fmla="*/ 7 h 20"/>
                <a:gd name="T6" fmla="*/ 15 w 15"/>
                <a:gd name="T7" fmla="*/ 20 h 20"/>
                <a:gd name="T8" fmla="*/ 0 w 15"/>
                <a:gd name="T9" fmla="*/ 20 h 20"/>
                <a:gd name="T10" fmla="*/ 15 w 15"/>
                <a:gd name="T11" fmla="*/ 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20">
                  <a:moveTo>
                    <a:pt x="15" y="7"/>
                  </a:moveTo>
                  <a:lnTo>
                    <a:pt x="8" y="0"/>
                  </a:lnTo>
                  <a:lnTo>
                    <a:pt x="0" y="7"/>
                  </a:lnTo>
                  <a:lnTo>
                    <a:pt x="15" y="20"/>
                  </a:lnTo>
                  <a:lnTo>
                    <a:pt x="0" y="20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8" name="Freeform 288"/>
            <p:cNvSpPr>
              <a:spLocks/>
            </p:cNvSpPr>
            <p:nvPr/>
          </p:nvSpPr>
          <p:spPr bwMode="auto">
            <a:xfrm>
              <a:off x="5199" y="1816"/>
              <a:ext cx="359" cy="303"/>
            </a:xfrm>
            <a:custGeom>
              <a:avLst/>
              <a:gdLst>
                <a:gd name="T0" fmla="*/ 114 w 629"/>
                <a:gd name="T1" fmla="*/ 103 h 500"/>
                <a:gd name="T2" fmla="*/ 104 w 629"/>
                <a:gd name="T3" fmla="*/ 96 h 500"/>
                <a:gd name="T4" fmla="*/ 86 w 629"/>
                <a:gd name="T5" fmla="*/ 88 h 500"/>
                <a:gd name="T6" fmla="*/ 68 w 629"/>
                <a:gd name="T7" fmla="*/ 86 h 500"/>
                <a:gd name="T8" fmla="*/ 51 w 629"/>
                <a:gd name="T9" fmla="*/ 73 h 500"/>
                <a:gd name="T10" fmla="*/ 53 w 629"/>
                <a:gd name="T11" fmla="*/ 50 h 500"/>
                <a:gd name="T12" fmla="*/ 84 w 629"/>
                <a:gd name="T13" fmla="*/ 20 h 500"/>
                <a:gd name="T14" fmla="*/ 109 w 629"/>
                <a:gd name="T15" fmla="*/ 5 h 500"/>
                <a:gd name="T16" fmla="*/ 124 w 629"/>
                <a:gd name="T17" fmla="*/ 2 h 500"/>
                <a:gd name="T18" fmla="*/ 188 w 629"/>
                <a:gd name="T19" fmla="*/ 2 h 500"/>
                <a:gd name="T20" fmla="*/ 231 w 629"/>
                <a:gd name="T21" fmla="*/ 7 h 500"/>
                <a:gd name="T22" fmla="*/ 271 w 629"/>
                <a:gd name="T23" fmla="*/ 15 h 500"/>
                <a:gd name="T24" fmla="*/ 345 w 629"/>
                <a:gd name="T25" fmla="*/ 40 h 500"/>
                <a:gd name="T26" fmla="*/ 378 w 629"/>
                <a:gd name="T27" fmla="*/ 55 h 500"/>
                <a:gd name="T28" fmla="*/ 423 w 629"/>
                <a:gd name="T29" fmla="*/ 86 h 500"/>
                <a:gd name="T30" fmla="*/ 464 w 629"/>
                <a:gd name="T31" fmla="*/ 124 h 500"/>
                <a:gd name="T32" fmla="*/ 515 w 629"/>
                <a:gd name="T33" fmla="*/ 182 h 500"/>
                <a:gd name="T34" fmla="*/ 563 w 629"/>
                <a:gd name="T35" fmla="*/ 250 h 500"/>
                <a:gd name="T36" fmla="*/ 606 w 629"/>
                <a:gd name="T37" fmla="*/ 326 h 500"/>
                <a:gd name="T38" fmla="*/ 548 w 629"/>
                <a:gd name="T39" fmla="*/ 401 h 500"/>
                <a:gd name="T40" fmla="*/ 439 w 629"/>
                <a:gd name="T41" fmla="*/ 338 h 500"/>
                <a:gd name="T42" fmla="*/ 487 w 629"/>
                <a:gd name="T43" fmla="*/ 373 h 500"/>
                <a:gd name="T44" fmla="*/ 527 w 629"/>
                <a:gd name="T45" fmla="*/ 414 h 500"/>
                <a:gd name="T46" fmla="*/ 565 w 629"/>
                <a:gd name="T47" fmla="*/ 464 h 500"/>
                <a:gd name="T48" fmla="*/ 548 w 629"/>
                <a:gd name="T49" fmla="*/ 472 h 500"/>
                <a:gd name="T50" fmla="*/ 535 w 629"/>
                <a:gd name="T51" fmla="*/ 485 h 500"/>
                <a:gd name="T52" fmla="*/ 520 w 629"/>
                <a:gd name="T53" fmla="*/ 495 h 500"/>
                <a:gd name="T54" fmla="*/ 499 w 629"/>
                <a:gd name="T55" fmla="*/ 500 h 500"/>
                <a:gd name="T56" fmla="*/ 467 w 629"/>
                <a:gd name="T57" fmla="*/ 497 h 500"/>
                <a:gd name="T58" fmla="*/ 439 w 629"/>
                <a:gd name="T59" fmla="*/ 487 h 500"/>
                <a:gd name="T60" fmla="*/ 411 w 629"/>
                <a:gd name="T61" fmla="*/ 474 h 500"/>
                <a:gd name="T62" fmla="*/ 360 w 629"/>
                <a:gd name="T63" fmla="*/ 444 h 500"/>
                <a:gd name="T64" fmla="*/ 335 w 629"/>
                <a:gd name="T65" fmla="*/ 432 h 500"/>
                <a:gd name="T66" fmla="*/ 304 w 629"/>
                <a:gd name="T67" fmla="*/ 421 h 500"/>
                <a:gd name="T68" fmla="*/ 271 w 629"/>
                <a:gd name="T69" fmla="*/ 419 h 500"/>
                <a:gd name="T70" fmla="*/ 236 w 629"/>
                <a:gd name="T71" fmla="*/ 426 h 500"/>
                <a:gd name="T72" fmla="*/ 205 w 629"/>
                <a:gd name="T73" fmla="*/ 442 h 500"/>
                <a:gd name="T74" fmla="*/ 175 w 629"/>
                <a:gd name="T75" fmla="*/ 459 h 500"/>
                <a:gd name="T76" fmla="*/ 157 w 629"/>
                <a:gd name="T77" fmla="*/ 464 h 500"/>
                <a:gd name="T78" fmla="*/ 127 w 629"/>
                <a:gd name="T79" fmla="*/ 464 h 500"/>
                <a:gd name="T80" fmla="*/ 94 w 629"/>
                <a:gd name="T81" fmla="*/ 459 h 500"/>
                <a:gd name="T82" fmla="*/ 71 w 629"/>
                <a:gd name="T83" fmla="*/ 444 h 500"/>
                <a:gd name="T84" fmla="*/ 56 w 629"/>
                <a:gd name="T85" fmla="*/ 426 h 500"/>
                <a:gd name="T86" fmla="*/ 41 w 629"/>
                <a:gd name="T87" fmla="*/ 391 h 500"/>
                <a:gd name="T88" fmla="*/ 30 w 629"/>
                <a:gd name="T89" fmla="*/ 351 h 500"/>
                <a:gd name="T90" fmla="*/ 23 w 629"/>
                <a:gd name="T91" fmla="*/ 280 h 500"/>
                <a:gd name="T92" fmla="*/ 8 w 629"/>
                <a:gd name="T93" fmla="*/ 207 h 500"/>
                <a:gd name="T94" fmla="*/ 5 w 629"/>
                <a:gd name="T95" fmla="*/ 169 h 500"/>
                <a:gd name="T96" fmla="*/ 25 w 629"/>
                <a:gd name="T97" fmla="*/ 144 h 500"/>
                <a:gd name="T98" fmla="*/ 41 w 629"/>
                <a:gd name="T99" fmla="*/ 131 h 500"/>
                <a:gd name="T100" fmla="*/ 63 w 629"/>
                <a:gd name="T101" fmla="*/ 118 h 500"/>
                <a:gd name="T102" fmla="*/ 89 w 629"/>
                <a:gd name="T103" fmla="*/ 111 h 500"/>
                <a:gd name="T104" fmla="*/ 122 w 629"/>
                <a:gd name="T105" fmla="*/ 111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9" h="500">
                  <a:moveTo>
                    <a:pt x="122" y="111"/>
                  </a:moveTo>
                  <a:lnTo>
                    <a:pt x="114" y="103"/>
                  </a:lnTo>
                  <a:lnTo>
                    <a:pt x="109" y="98"/>
                  </a:lnTo>
                  <a:lnTo>
                    <a:pt x="104" y="96"/>
                  </a:lnTo>
                  <a:lnTo>
                    <a:pt x="99" y="91"/>
                  </a:lnTo>
                  <a:lnTo>
                    <a:pt x="86" y="88"/>
                  </a:lnTo>
                  <a:lnTo>
                    <a:pt x="79" y="86"/>
                  </a:lnTo>
                  <a:lnTo>
                    <a:pt x="68" y="86"/>
                  </a:lnTo>
                  <a:lnTo>
                    <a:pt x="58" y="81"/>
                  </a:lnTo>
                  <a:lnTo>
                    <a:pt x="51" y="73"/>
                  </a:lnTo>
                  <a:lnTo>
                    <a:pt x="41" y="60"/>
                  </a:lnTo>
                  <a:lnTo>
                    <a:pt x="53" y="50"/>
                  </a:lnTo>
                  <a:lnTo>
                    <a:pt x="63" y="38"/>
                  </a:lnTo>
                  <a:lnTo>
                    <a:pt x="84" y="20"/>
                  </a:lnTo>
                  <a:lnTo>
                    <a:pt x="96" y="12"/>
                  </a:lnTo>
                  <a:lnTo>
                    <a:pt x="109" y="5"/>
                  </a:lnTo>
                  <a:lnTo>
                    <a:pt x="117" y="2"/>
                  </a:lnTo>
                  <a:lnTo>
                    <a:pt x="124" y="2"/>
                  </a:lnTo>
                  <a:lnTo>
                    <a:pt x="142" y="0"/>
                  </a:lnTo>
                  <a:lnTo>
                    <a:pt x="188" y="2"/>
                  </a:lnTo>
                  <a:lnTo>
                    <a:pt x="210" y="5"/>
                  </a:lnTo>
                  <a:lnTo>
                    <a:pt x="231" y="7"/>
                  </a:lnTo>
                  <a:lnTo>
                    <a:pt x="251" y="10"/>
                  </a:lnTo>
                  <a:lnTo>
                    <a:pt x="271" y="15"/>
                  </a:lnTo>
                  <a:lnTo>
                    <a:pt x="309" y="25"/>
                  </a:lnTo>
                  <a:lnTo>
                    <a:pt x="345" y="40"/>
                  </a:lnTo>
                  <a:lnTo>
                    <a:pt x="363" y="48"/>
                  </a:lnTo>
                  <a:lnTo>
                    <a:pt x="378" y="55"/>
                  </a:lnTo>
                  <a:lnTo>
                    <a:pt x="408" y="76"/>
                  </a:lnTo>
                  <a:lnTo>
                    <a:pt x="423" y="86"/>
                  </a:lnTo>
                  <a:lnTo>
                    <a:pt x="436" y="98"/>
                  </a:lnTo>
                  <a:lnTo>
                    <a:pt x="464" y="124"/>
                  </a:lnTo>
                  <a:lnTo>
                    <a:pt x="489" y="151"/>
                  </a:lnTo>
                  <a:lnTo>
                    <a:pt x="515" y="182"/>
                  </a:lnTo>
                  <a:lnTo>
                    <a:pt x="538" y="214"/>
                  </a:lnTo>
                  <a:lnTo>
                    <a:pt x="563" y="250"/>
                  </a:lnTo>
                  <a:lnTo>
                    <a:pt x="583" y="285"/>
                  </a:lnTo>
                  <a:lnTo>
                    <a:pt x="606" y="326"/>
                  </a:lnTo>
                  <a:lnTo>
                    <a:pt x="629" y="366"/>
                  </a:lnTo>
                  <a:lnTo>
                    <a:pt x="548" y="401"/>
                  </a:lnTo>
                  <a:lnTo>
                    <a:pt x="383" y="303"/>
                  </a:lnTo>
                  <a:lnTo>
                    <a:pt x="439" y="338"/>
                  </a:lnTo>
                  <a:lnTo>
                    <a:pt x="464" y="356"/>
                  </a:lnTo>
                  <a:lnTo>
                    <a:pt x="487" y="373"/>
                  </a:lnTo>
                  <a:lnTo>
                    <a:pt x="507" y="394"/>
                  </a:lnTo>
                  <a:lnTo>
                    <a:pt x="527" y="414"/>
                  </a:lnTo>
                  <a:lnTo>
                    <a:pt x="545" y="439"/>
                  </a:lnTo>
                  <a:lnTo>
                    <a:pt x="565" y="464"/>
                  </a:lnTo>
                  <a:lnTo>
                    <a:pt x="555" y="469"/>
                  </a:lnTo>
                  <a:lnTo>
                    <a:pt x="548" y="472"/>
                  </a:lnTo>
                  <a:lnTo>
                    <a:pt x="540" y="480"/>
                  </a:lnTo>
                  <a:lnTo>
                    <a:pt x="535" y="485"/>
                  </a:lnTo>
                  <a:lnTo>
                    <a:pt x="527" y="490"/>
                  </a:lnTo>
                  <a:lnTo>
                    <a:pt x="520" y="495"/>
                  </a:lnTo>
                  <a:lnTo>
                    <a:pt x="510" y="500"/>
                  </a:lnTo>
                  <a:lnTo>
                    <a:pt x="499" y="500"/>
                  </a:lnTo>
                  <a:lnTo>
                    <a:pt x="482" y="500"/>
                  </a:lnTo>
                  <a:lnTo>
                    <a:pt x="467" y="497"/>
                  </a:lnTo>
                  <a:lnTo>
                    <a:pt x="451" y="492"/>
                  </a:lnTo>
                  <a:lnTo>
                    <a:pt x="439" y="487"/>
                  </a:lnTo>
                  <a:lnTo>
                    <a:pt x="423" y="482"/>
                  </a:lnTo>
                  <a:lnTo>
                    <a:pt x="411" y="474"/>
                  </a:lnTo>
                  <a:lnTo>
                    <a:pt x="385" y="459"/>
                  </a:lnTo>
                  <a:lnTo>
                    <a:pt x="360" y="444"/>
                  </a:lnTo>
                  <a:lnTo>
                    <a:pt x="347" y="437"/>
                  </a:lnTo>
                  <a:lnTo>
                    <a:pt x="335" y="432"/>
                  </a:lnTo>
                  <a:lnTo>
                    <a:pt x="319" y="426"/>
                  </a:lnTo>
                  <a:lnTo>
                    <a:pt x="304" y="421"/>
                  </a:lnTo>
                  <a:lnTo>
                    <a:pt x="289" y="419"/>
                  </a:lnTo>
                  <a:lnTo>
                    <a:pt x="271" y="419"/>
                  </a:lnTo>
                  <a:lnTo>
                    <a:pt x="254" y="421"/>
                  </a:lnTo>
                  <a:lnTo>
                    <a:pt x="236" y="426"/>
                  </a:lnTo>
                  <a:lnTo>
                    <a:pt x="221" y="434"/>
                  </a:lnTo>
                  <a:lnTo>
                    <a:pt x="205" y="442"/>
                  </a:lnTo>
                  <a:lnTo>
                    <a:pt x="190" y="452"/>
                  </a:lnTo>
                  <a:lnTo>
                    <a:pt x="175" y="459"/>
                  </a:lnTo>
                  <a:lnTo>
                    <a:pt x="165" y="462"/>
                  </a:lnTo>
                  <a:lnTo>
                    <a:pt x="157" y="464"/>
                  </a:lnTo>
                  <a:lnTo>
                    <a:pt x="139" y="464"/>
                  </a:lnTo>
                  <a:lnTo>
                    <a:pt x="127" y="464"/>
                  </a:lnTo>
                  <a:lnTo>
                    <a:pt x="114" y="464"/>
                  </a:lnTo>
                  <a:lnTo>
                    <a:pt x="94" y="459"/>
                  </a:lnTo>
                  <a:lnTo>
                    <a:pt x="79" y="449"/>
                  </a:lnTo>
                  <a:lnTo>
                    <a:pt x="71" y="444"/>
                  </a:lnTo>
                  <a:lnTo>
                    <a:pt x="66" y="439"/>
                  </a:lnTo>
                  <a:lnTo>
                    <a:pt x="56" y="426"/>
                  </a:lnTo>
                  <a:lnTo>
                    <a:pt x="46" y="409"/>
                  </a:lnTo>
                  <a:lnTo>
                    <a:pt x="41" y="391"/>
                  </a:lnTo>
                  <a:lnTo>
                    <a:pt x="36" y="371"/>
                  </a:lnTo>
                  <a:lnTo>
                    <a:pt x="30" y="351"/>
                  </a:lnTo>
                  <a:lnTo>
                    <a:pt x="28" y="328"/>
                  </a:lnTo>
                  <a:lnTo>
                    <a:pt x="23" y="280"/>
                  </a:lnTo>
                  <a:lnTo>
                    <a:pt x="13" y="232"/>
                  </a:lnTo>
                  <a:lnTo>
                    <a:pt x="8" y="207"/>
                  </a:lnTo>
                  <a:lnTo>
                    <a:pt x="0" y="182"/>
                  </a:lnTo>
                  <a:lnTo>
                    <a:pt x="5" y="169"/>
                  </a:lnTo>
                  <a:lnTo>
                    <a:pt x="13" y="159"/>
                  </a:lnTo>
                  <a:lnTo>
                    <a:pt x="25" y="144"/>
                  </a:lnTo>
                  <a:lnTo>
                    <a:pt x="33" y="136"/>
                  </a:lnTo>
                  <a:lnTo>
                    <a:pt x="41" y="131"/>
                  </a:lnTo>
                  <a:lnTo>
                    <a:pt x="51" y="124"/>
                  </a:lnTo>
                  <a:lnTo>
                    <a:pt x="63" y="118"/>
                  </a:lnTo>
                  <a:lnTo>
                    <a:pt x="76" y="116"/>
                  </a:lnTo>
                  <a:lnTo>
                    <a:pt x="89" y="111"/>
                  </a:lnTo>
                  <a:lnTo>
                    <a:pt x="104" y="111"/>
                  </a:lnTo>
                  <a:lnTo>
                    <a:pt x="122" y="111"/>
                  </a:lnTo>
                  <a:close/>
                </a:path>
              </a:pathLst>
            </a:custGeom>
            <a:solidFill>
              <a:srgbClr val="FFB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69" name="Freeform 289"/>
            <p:cNvSpPr>
              <a:spLocks/>
            </p:cNvSpPr>
            <p:nvPr/>
          </p:nvSpPr>
          <p:spPr bwMode="auto">
            <a:xfrm>
              <a:off x="5215" y="1848"/>
              <a:ext cx="60" cy="41"/>
            </a:xfrm>
            <a:custGeom>
              <a:avLst/>
              <a:gdLst>
                <a:gd name="T0" fmla="*/ 84 w 104"/>
                <a:gd name="T1" fmla="*/ 68 h 68"/>
                <a:gd name="T2" fmla="*/ 76 w 104"/>
                <a:gd name="T3" fmla="*/ 63 h 68"/>
                <a:gd name="T4" fmla="*/ 71 w 104"/>
                <a:gd name="T5" fmla="*/ 58 h 68"/>
                <a:gd name="T6" fmla="*/ 66 w 104"/>
                <a:gd name="T7" fmla="*/ 55 h 68"/>
                <a:gd name="T8" fmla="*/ 63 w 104"/>
                <a:gd name="T9" fmla="*/ 53 h 68"/>
                <a:gd name="T10" fmla="*/ 56 w 104"/>
                <a:gd name="T11" fmla="*/ 50 h 68"/>
                <a:gd name="T12" fmla="*/ 46 w 104"/>
                <a:gd name="T13" fmla="*/ 48 h 68"/>
                <a:gd name="T14" fmla="*/ 35 w 104"/>
                <a:gd name="T15" fmla="*/ 45 h 68"/>
                <a:gd name="T16" fmla="*/ 23 w 104"/>
                <a:gd name="T17" fmla="*/ 40 h 68"/>
                <a:gd name="T18" fmla="*/ 10 w 104"/>
                <a:gd name="T19" fmla="*/ 30 h 68"/>
                <a:gd name="T20" fmla="*/ 0 w 104"/>
                <a:gd name="T21" fmla="*/ 18 h 68"/>
                <a:gd name="T22" fmla="*/ 25 w 104"/>
                <a:gd name="T23" fmla="*/ 0 h 68"/>
                <a:gd name="T24" fmla="*/ 33 w 104"/>
                <a:gd name="T25" fmla="*/ 10 h 68"/>
                <a:gd name="T26" fmla="*/ 38 w 104"/>
                <a:gd name="T27" fmla="*/ 15 h 68"/>
                <a:gd name="T28" fmla="*/ 46 w 104"/>
                <a:gd name="T29" fmla="*/ 18 h 68"/>
                <a:gd name="T30" fmla="*/ 53 w 104"/>
                <a:gd name="T31" fmla="*/ 20 h 68"/>
                <a:gd name="T32" fmla="*/ 63 w 104"/>
                <a:gd name="T33" fmla="*/ 20 h 68"/>
                <a:gd name="T34" fmla="*/ 76 w 104"/>
                <a:gd name="T35" fmla="*/ 25 h 68"/>
                <a:gd name="T36" fmla="*/ 84 w 104"/>
                <a:gd name="T37" fmla="*/ 30 h 68"/>
                <a:gd name="T38" fmla="*/ 89 w 104"/>
                <a:gd name="T39" fmla="*/ 33 h 68"/>
                <a:gd name="T40" fmla="*/ 96 w 104"/>
                <a:gd name="T41" fmla="*/ 40 h 68"/>
                <a:gd name="T42" fmla="*/ 104 w 104"/>
                <a:gd name="T43" fmla="*/ 45 h 68"/>
                <a:gd name="T44" fmla="*/ 84 w 104"/>
                <a:gd name="T4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4" h="68">
                  <a:moveTo>
                    <a:pt x="84" y="68"/>
                  </a:moveTo>
                  <a:lnTo>
                    <a:pt x="76" y="63"/>
                  </a:lnTo>
                  <a:lnTo>
                    <a:pt x="71" y="58"/>
                  </a:lnTo>
                  <a:lnTo>
                    <a:pt x="66" y="55"/>
                  </a:lnTo>
                  <a:lnTo>
                    <a:pt x="63" y="53"/>
                  </a:lnTo>
                  <a:lnTo>
                    <a:pt x="56" y="50"/>
                  </a:lnTo>
                  <a:lnTo>
                    <a:pt x="46" y="48"/>
                  </a:lnTo>
                  <a:lnTo>
                    <a:pt x="35" y="45"/>
                  </a:lnTo>
                  <a:lnTo>
                    <a:pt x="23" y="40"/>
                  </a:lnTo>
                  <a:lnTo>
                    <a:pt x="10" y="30"/>
                  </a:lnTo>
                  <a:lnTo>
                    <a:pt x="0" y="18"/>
                  </a:lnTo>
                  <a:lnTo>
                    <a:pt x="25" y="0"/>
                  </a:lnTo>
                  <a:lnTo>
                    <a:pt x="33" y="10"/>
                  </a:lnTo>
                  <a:lnTo>
                    <a:pt x="38" y="15"/>
                  </a:lnTo>
                  <a:lnTo>
                    <a:pt x="46" y="18"/>
                  </a:lnTo>
                  <a:lnTo>
                    <a:pt x="53" y="20"/>
                  </a:lnTo>
                  <a:lnTo>
                    <a:pt x="63" y="20"/>
                  </a:lnTo>
                  <a:lnTo>
                    <a:pt x="76" y="25"/>
                  </a:lnTo>
                  <a:lnTo>
                    <a:pt x="84" y="30"/>
                  </a:lnTo>
                  <a:lnTo>
                    <a:pt x="89" y="33"/>
                  </a:lnTo>
                  <a:lnTo>
                    <a:pt x="96" y="40"/>
                  </a:lnTo>
                  <a:lnTo>
                    <a:pt x="104" y="45"/>
                  </a:lnTo>
                  <a:lnTo>
                    <a:pt x="84" y="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0" name="Freeform 290"/>
            <p:cNvSpPr>
              <a:spLocks/>
            </p:cNvSpPr>
            <p:nvPr/>
          </p:nvSpPr>
          <p:spPr bwMode="auto">
            <a:xfrm>
              <a:off x="5216" y="1807"/>
              <a:ext cx="64" cy="53"/>
            </a:xfrm>
            <a:custGeom>
              <a:avLst/>
              <a:gdLst>
                <a:gd name="T0" fmla="*/ 0 w 112"/>
                <a:gd name="T1" fmla="*/ 65 h 88"/>
                <a:gd name="T2" fmla="*/ 11 w 112"/>
                <a:gd name="T3" fmla="*/ 53 h 88"/>
                <a:gd name="T4" fmla="*/ 23 w 112"/>
                <a:gd name="T5" fmla="*/ 43 h 88"/>
                <a:gd name="T6" fmla="*/ 44 w 112"/>
                <a:gd name="T7" fmla="*/ 22 h 88"/>
                <a:gd name="T8" fmla="*/ 59 w 112"/>
                <a:gd name="T9" fmla="*/ 12 h 88"/>
                <a:gd name="T10" fmla="*/ 71 w 112"/>
                <a:gd name="T11" fmla="*/ 7 h 88"/>
                <a:gd name="T12" fmla="*/ 82 w 112"/>
                <a:gd name="T13" fmla="*/ 5 h 88"/>
                <a:gd name="T14" fmla="*/ 92 w 112"/>
                <a:gd name="T15" fmla="*/ 2 h 88"/>
                <a:gd name="T16" fmla="*/ 109 w 112"/>
                <a:gd name="T17" fmla="*/ 0 h 88"/>
                <a:gd name="T18" fmla="*/ 112 w 112"/>
                <a:gd name="T19" fmla="*/ 30 h 88"/>
                <a:gd name="T20" fmla="*/ 94 w 112"/>
                <a:gd name="T21" fmla="*/ 33 h 88"/>
                <a:gd name="T22" fmla="*/ 89 w 112"/>
                <a:gd name="T23" fmla="*/ 33 h 88"/>
                <a:gd name="T24" fmla="*/ 84 w 112"/>
                <a:gd name="T25" fmla="*/ 35 h 88"/>
                <a:gd name="T26" fmla="*/ 71 w 112"/>
                <a:gd name="T27" fmla="*/ 40 h 88"/>
                <a:gd name="T28" fmla="*/ 64 w 112"/>
                <a:gd name="T29" fmla="*/ 45 h 88"/>
                <a:gd name="T30" fmla="*/ 44 w 112"/>
                <a:gd name="T31" fmla="*/ 65 h 88"/>
                <a:gd name="T32" fmla="*/ 33 w 112"/>
                <a:gd name="T33" fmla="*/ 75 h 88"/>
                <a:gd name="T34" fmla="*/ 21 w 112"/>
                <a:gd name="T35" fmla="*/ 88 h 88"/>
                <a:gd name="T36" fmla="*/ 0 w 112"/>
                <a:gd name="T37" fmla="*/ 65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88">
                  <a:moveTo>
                    <a:pt x="0" y="65"/>
                  </a:moveTo>
                  <a:lnTo>
                    <a:pt x="11" y="53"/>
                  </a:lnTo>
                  <a:lnTo>
                    <a:pt x="23" y="43"/>
                  </a:lnTo>
                  <a:lnTo>
                    <a:pt x="44" y="22"/>
                  </a:lnTo>
                  <a:lnTo>
                    <a:pt x="59" y="12"/>
                  </a:lnTo>
                  <a:lnTo>
                    <a:pt x="71" y="7"/>
                  </a:lnTo>
                  <a:lnTo>
                    <a:pt x="82" y="5"/>
                  </a:lnTo>
                  <a:lnTo>
                    <a:pt x="92" y="2"/>
                  </a:lnTo>
                  <a:lnTo>
                    <a:pt x="109" y="0"/>
                  </a:lnTo>
                  <a:lnTo>
                    <a:pt x="112" y="30"/>
                  </a:lnTo>
                  <a:lnTo>
                    <a:pt x="94" y="33"/>
                  </a:lnTo>
                  <a:lnTo>
                    <a:pt x="89" y="33"/>
                  </a:lnTo>
                  <a:lnTo>
                    <a:pt x="84" y="35"/>
                  </a:lnTo>
                  <a:lnTo>
                    <a:pt x="71" y="40"/>
                  </a:lnTo>
                  <a:lnTo>
                    <a:pt x="64" y="45"/>
                  </a:lnTo>
                  <a:lnTo>
                    <a:pt x="44" y="65"/>
                  </a:lnTo>
                  <a:lnTo>
                    <a:pt x="33" y="75"/>
                  </a:lnTo>
                  <a:lnTo>
                    <a:pt x="21" y="88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1" name="Freeform 291"/>
            <p:cNvSpPr>
              <a:spLocks/>
            </p:cNvSpPr>
            <p:nvPr/>
          </p:nvSpPr>
          <p:spPr bwMode="auto">
            <a:xfrm>
              <a:off x="5211" y="1846"/>
              <a:ext cx="19" cy="14"/>
            </a:xfrm>
            <a:custGeom>
              <a:avLst/>
              <a:gdLst>
                <a:gd name="T0" fmla="*/ 8 w 33"/>
                <a:gd name="T1" fmla="*/ 21 h 23"/>
                <a:gd name="T2" fmla="*/ 0 w 33"/>
                <a:gd name="T3" fmla="*/ 8 h 23"/>
                <a:gd name="T4" fmla="*/ 10 w 33"/>
                <a:gd name="T5" fmla="*/ 0 h 23"/>
                <a:gd name="T6" fmla="*/ 31 w 33"/>
                <a:gd name="T7" fmla="*/ 23 h 23"/>
                <a:gd name="T8" fmla="*/ 33 w 33"/>
                <a:gd name="T9" fmla="*/ 3 h 23"/>
                <a:gd name="T10" fmla="*/ 8 w 33"/>
                <a:gd name="T11" fmla="*/ 2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3">
                  <a:moveTo>
                    <a:pt x="8" y="21"/>
                  </a:moveTo>
                  <a:lnTo>
                    <a:pt x="0" y="8"/>
                  </a:lnTo>
                  <a:lnTo>
                    <a:pt x="10" y="0"/>
                  </a:lnTo>
                  <a:lnTo>
                    <a:pt x="31" y="23"/>
                  </a:lnTo>
                  <a:lnTo>
                    <a:pt x="33" y="3"/>
                  </a:lnTo>
                  <a:lnTo>
                    <a:pt x="8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2" name="Freeform 292"/>
            <p:cNvSpPr>
              <a:spLocks/>
            </p:cNvSpPr>
            <p:nvPr/>
          </p:nvSpPr>
          <p:spPr bwMode="auto">
            <a:xfrm>
              <a:off x="5280" y="1807"/>
              <a:ext cx="285" cy="235"/>
            </a:xfrm>
            <a:custGeom>
              <a:avLst/>
              <a:gdLst>
                <a:gd name="T0" fmla="*/ 0 w 499"/>
                <a:gd name="T1" fmla="*/ 0 h 388"/>
                <a:gd name="T2" fmla="*/ 46 w 499"/>
                <a:gd name="T3" fmla="*/ 2 h 388"/>
                <a:gd name="T4" fmla="*/ 68 w 499"/>
                <a:gd name="T5" fmla="*/ 5 h 388"/>
                <a:gd name="T6" fmla="*/ 91 w 499"/>
                <a:gd name="T7" fmla="*/ 7 h 388"/>
                <a:gd name="T8" fmla="*/ 112 w 499"/>
                <a:gd name="T9" fmla="*/ 10 h 388"/>
                <a:gd name="T10" fmla="*/ 134 w 499"/>
                <a:gd name="T11" fmla="*/ 15 h 388"/>
                <a:gd name="T12" fmla="*/ 172 w 499"/>
                <a:gd name="T13" fmla="*/ 27 h 388"/>
                <a:gd name="T14" fmla="*/ 208 w 499"/>
                <a:gd name="T15" fmla="*/ 40 h 388"/>
                <a:gd name="T16" fmla="*/ 226 w 499"/>
                <a:gd name="T17" fmla="*/ 50 h 388"/>
                <a:gd name="T18" fmla="*/ 243 w 499"/>
                <a:gd name="T19" fmla="*/ 58 h 388"/>
                <a:gd name="T20" fmla="*/ 274 w 499"/>
                <a:gd name="T21" fmla="*/ 78 h 388"/>
                <a:gd name="T22" fmla="*/ 289 w 499"/>
                <a:gd name="T23" fmla="*/ 91 h 388"/>
                <a:gd name="T24" fmla="*/ 304 w 499"/>
                <a:gd name="T25" fmla="*/ 103 h 388"/>
                <a:gd name="T26" fmla="*/ 332 w 499"/>
                <a:gd name="T27" fmla="*/ 128 h 388"/>
                <a:gd name="T28" fmla="*/ 360 w 499"/>
                <a:gd name="T29" fmla="*/ 156 h 388"/>
                <a:gd name="T30" fmla="*/ 385 w 499"/>
                <a:gd name="T31" fmla="*/ 187 h 388"/>
                <a:gd name="T32" fmla="*/ 408 w 499"/>
                <a:gd name="T33" fmla="*/ 219 h 388"/>
                <a:gd name="T34" fmla="*/ 434 w 499"/>
                <a:gd name="T35" fmla="*/ 257 h 388"/>
                <a:gd name="T36" fmla="*/ 454 w 499"/>
                <a:gd name="T37" fmla="*/ 293 h 388"/>
                <a:gd name="T38" fmla="*/ 479 w 499"/>
                <a:gd name="T39" fmla="*/ 333 h 388"/>
                <a:gd name="T40" fmla="*/ 499 w 499"/>
                <a:gd name="T41" fmla="*/ 376 h 388"/>
                <a:gd name="T42" fmla="*/ 474 w 499"/>
                <a:gd name="T43" fmla="*/ 388 h 388"/>
                <a:gd name="T44" fmla="*/ 451 w 499"/>
                <a:gd name="T45" fmla="*/ 348 h 388"/>
                <a:gd name="T46" fmla="*/ 428 w 499"/>
                <a:gd name="T47" fmla="*/ 310 h 388"/>
                <a:gd name="T48" fmla="*/ 406 w 499"/>
                <a:gd name="T49" fmla="*/ 272 h 388"/>
                <a:gd name="T50" fmla="*/ 383 w 499"/>
                <a:gd name="T51" fmla="*/ 237 h 388"/>
                <a:gd name="T52" fmla="*/ 360 w 499"/>
                <a:gd name="T53" fmla="*/ 207 h 388"/>
                <a:gd name="T54" fmla="*/ 337 w 499"/>
                <a:gd name="T55" fmla="*/ 176 h 388"/>
                <a:gd name="T56" fmla="*/ 312 w 499"/>
                <a:gd name="T57" fmla="*/ 149 h 388"/>
                <a:gd name="T58" fmla="*/ 284 w 499"/>
                <a:gd name="T59" fmla="*/ 126 h 388"/>
                <a:gd name="T60" fmla="*/ 271 w 499"/>
                <a:gd name="T61" fmla="*/ 113 h 388"/>
                <a:gd name="T62" fmla="*/ 259 w 499"/>
                <a:gd name="T63" fmla="*/ 103 h 388"/>
                <a:gd name="T64" fmla="*/ 228 w 499"/>
                <a:gd name="T65" fmla="*/ 86 h 388"/>
                <a:gd name="T66" fmla="*/ 213 w 499"/>
                <a:gd name="T67" fmla="*/ 75 h 388"/>
                <a:gd name="T68" fmla="*/ 195 w 499"/>
                <a:gd name="T69" fmla="*/ 68 h 388"/>
                <a:gd name="T70" fmla="*/ 162 w 499"/>
                <a:gd name="T71" fmla="*/ 55 h 388"/>
                <a:gd name="T72" fmla="*/ 127 w 499"/>
                <a:gd name="T73" fmla="*/ 45 h 388"/>
                <a:gd name="T74" fmla="*/ 106 w 499"/>
                <a:gd name="T75" fmla="*/ 40 h 388"/>
                <a:gd name="T76" fmla="*/ 86 w 499"/>
                <a:gd name="T77" fmla="*/ 38 h 388"/>
                <a:gd name="T78" fmla="*/ 66 w 499"/>
                <a:gd name="T79" fmla="*/ 35 h 388"/>
                <a:gd name="T80" fmla="*/ 46 w 499"/>
                <a:gd name="T81" fmla="*/ 33 h 388"/>
                <a:gd name="T82" fmla="*/ 0 w 499"/>
                <a:gd name="T83" fmla="*/ 30 h 388"/>
                <a:gd name="T84" fmla="*/ 0 w 499"/>
                <a:gd name="T85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99" h="388">
                  <a:moveTo>
                    <a:pt x="0" y="0"/>
                  </a:moveTo>
                  <a:lnTo>
                    <a:pt x="46" y="2"/>
                  </a:lnTo>
                  <a:lnTo>
                    <a:pt x="68" y="5"/>
                  </a:lnTo>
                  <a:lnTo>
                    <a:pt x="91" y="7"/>
                  </a:lnTo>
                  <a:lnTo>
                    <a:pt x="112" y="10"/>
                  </a:lnTo>
                  <a:lnTo>
                    <a:pt x="134" y="15"/>
                  </a:lnTo>
                  <a:lnTo>
                    <a:pt x="172" y="27"/>
                  </a:lnTo>
                  <a:lnTo>
                    <a:pt x="208" y="40"/>
                  </a:lnTo>
                  <a:lnTo>
                    <a:pt x="226" y="50"/>
                  </a:lnTo>
                  <a:lnTo>
                    <a:pt x="243" y="58"/>
                  </a:lnTo>
                  <a:lnTo>
                    <a:pt x="274" y="78"/>
                  </a:lnTo>
                  <a:lnTo>
                    <a:pt x="289" y="91"/>
                  </a:lnTo>
                  <a:lnTo>
                    <a:pt x="304" y="103"/>
                  </a:lnTo>
                  <a:lnTo>
                    <a:pt x="332" y="128"/>
                  </a:lnTo>
                  <a:lnTo>
                    <a:pt x="360" y="156"/>
                  </a:lnTo>
                  <a:lnTo>
                    <a:pt x="385" y="187"/>
                  </a:lnTo>
                  <a:lnTo>
                    <a:pt x="408" y="219"/>
                  </a:lnTo>
                  <a:lnTo>
                    <a:pt x="434" y="257"/>
                  </a:lnTo>
                  <a:lnTo>
                    <a:pt x="454" y="293"/>
                  </a:lnTo>
                  <a:lnTo>
                    <a:pt x="479" y="333"/>
                  </a:lnTo>
                  <a:lnTo>
                    <a:pt x="499" y="376"/>
                  </a:lnTo>
                  <a:lnTo>
                    <a:pt x="474" y="388"/>
                  </a:lnTo>
                  <a:lnTo>
                    <a:pt x="451" y="348"/>
                  </a:lnTo>
                  <a:lnTo>
                    <a:pt x="428" y="310"/>
                  </a:lnTo>
                  <a:lnTo>
                    <a:pt x="406" y="272"/>
                  </a:lnTo>
                  <a:lnTo>
                    <a:pt x="383" y="237"/>
                  </a:lnTo>
                  <a:lnTo>
                    <a:pt x="360" y="207"/>
                  </a:lnTo>
                  <a:lnTo>
                    <a:pt x="337" y="176"/>
                  </a:lnTo>
                  <a:lnTo>
                    <a:pt x="312" y="149"/>
                  </a:lnTo>
                  <a:lnTo>
                    <a:pt x="284" y="126"/>
                  </a:lnTo>
                  <a:lnTo>
                    <a:pt x="271" y="113"/>
                  </a:lnTo>
                  <a:lnTo>
                    <a:pt x="259" y="103"/>
                  </a:lnTo>
                  <a:lnTo>
                    <a:pt x="228" y="86"/>
                  </a:lnTo>
                  <a:lnTo>
                    <a:pt x="213" y="75"/>
                  </a:lnTo>
                  <a:lnTo>
                    <a:pt x="195" y="68"/>
                  </a:lnTo>
                  <a:lnTo>
                    <a:pt x="162" y="55"/>
                  </a:lnTo>
                  <a:lnTo>
                    <a:pt x="127" y="45"/>
                  </a:lnTo>
                  <a:lnTo>
                    <a:pt x="106" y="40"/>
                  </a:lnTo>
                  <a:lnTo>
                    <a:pt x="86" y="38"/>
                  </a:lnTo>
                  <a:lnTo>
                    <a:pt x="66" y="35"/>
                  </a:lnTo>
                  <a:lnTo>
                    <a:pt x="46" y="33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3" name="Freeform 293"/>
            <p:cNvSpPr>
              <a:spLocks/>
            </p:cNvSpPr>
            <p:nvPr/>
          </p:nvSpPr>
          <p:spPr bwMode="auto">
            <a:xfrm>
              <a:off x="5279" y="1807"/>
              <a:ext cx="1" cy="18"/>
            </a:xfrm>
            <a:custGeom>
              <a:avLst/>
              <a:gdLst>
                <a:gd name="T0" fmla="*/ 0 w 3"/>
                <a:gd name="T1" fmla="*/ 0 h 30"/>
                <a:gd name="T2" fmla="*/ 3 w 3"/>
                <a:gd name="T3" fmla="*/ 0 h 30"/>
                <a:gd name="T4" fmla="*/ 3 w 3"/>
                <a:gd name="T5" fmla="*/ 30 h 30"/>
                <a:gd name="T6" fmla="*/ 0 w 3"/>
                <a:gd name="T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0">
                  <a:moveTo>
                    <a:pt x="0" y="0"/>
                  </a:moveTo>
                  <a:lnTo>
                    <a:pt x="3" y="0"/>
                  </a:lnTo>
                  <a:lnTo>
                    <a:pt x="3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4" name="Freeform 294"/>
            <p:cNvSpPr>
              <a:spLocks/>
            </p:cNvSpPr>
            <p:nvPr/>
          </p:nvSpPr>
          <p:spPr bwMode="auto">
            <a:xfrm>
              <a:off x="5507" y="2030"/>
              <a:ext cx="54" cy="38"/>
            </a:xfrm>
            <a:custGeom>
              <a:avLst/>
              <a:gdLst>
                <a:gd name="T0" fmla="*/ 94 w 94"/>
                <a:gd name="T1" fmla="*/ 28 h 63"/>
                <a:gd name="T2" fmla="*/ 84 w 94"/>
                <a:gd name="T3" fmla="*/ 0 h 63"/>
                <a:gd name="T4" fmla="*/ 0 w 94"/>
                <a:gd name="T5" fmla="*/ 36 h 63"/>
                <a:gd name="T6" fmla="*/ 13 w 94"/>
                <a:gd name="T7" fmla="*/ 63 h 63"/>
                <a:gd name="T8" fmla="*/ 94 w 94"/>
                <a:gd name="T9" fmla="*/ 2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63">
                  <a:moveTo>
                    <a:pt x="94" y="28"/>
                  </a:moveTo>
                  <a:lnTo>
                    <a:pt x="84" y="0"/>
                  </a:lnTo>
                  <a:lnTo>
                    <a:pt x="0" y="36"/>
                  </a:lnTo>
                  <a:lnTo>
                    <a:pt x="13" y="63"/>
                  </a:lnTo>
                  <a:lnTo>
                    <a:pt x="94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5" name="Freeform 295"/>
            <p:cNvSpPr>
              <a:spLocks/>
            </p:cNvSpPr>
            <p:nvPr/>
          </p:nvSpPr>
          <p:spPr bwMode="auto">
            <a:xfrm>
              <a:off x="5551" y="2030"/>
              <a:ext cx="19" cy="17"/>
            </a:xfrm>
            <a:custGeom>
              <a:avLst/>
              <a:gdLst>
                <a:gd name="T0" fmla="*/ 25 w 33"/>
                <a:gd name="T1" fmla="*/ 8 h 28"/>
                <a:gd name="T2" fmla="*/ 33 w 33"/>
                <a:gd name="T3" fmla="*/ 20 h 28"/>
                <a:gd name="T4" fmla="*/ 18 w 33"/>
                <a:gd name="T5" fmla="*/ 28 h 28"/>
                <a:gd name="T6" fmla="*/ 8 w 33"/>
                <a:gd name="T7" fmla="*/ 0 h 28"/>
                <a:gd name="T8" fmla="*/ 0 w 33"/>
                <a:gd name="T9" fmla="*/ 20 h 28"/>
                <a:gd name="T10" fmla="*/ 25 w 33"/>
                <a:gd name="T1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28">
                  <a:moveTo>
                    <a:pt x="25" y="8"/>
                  </a:moveTo>
                  <a:lnTo>
                    <a:pt x="33" y="20"/>
                  </a:lnTo>
                  <a:lnTo>
                    <a:pt x="18" y="28"/>
                  </a:lnTo>
                  <a:lnTo>
                    <a:pt x="8" y="0"/>
                  </a:lnTo>
                  <a:lnTo>
                    <a:pt x="0" y="20"/>
                  </a:lnTo>
                  <a:lnTo>
                    <a:pt x="25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6" name="Freeform 296"/>
            <p:cNvSpPr>
              <a:spLocks/>
            </p:cNvSpPr>
            <p:nvPr/>
          </p:nvSpPr>
          <p:spPr bwMode="auto">
            <a:xfrm>
              <a:off x="5413" y="1991"/>
              <a:ext cx="103" cy="76"/>
            </a:xfrm>
            <a:custGeom>
              <a:avLst/>
              <a:gdLst>
                <a:gd name="T0" fmla="*/ 165 w 180"/>
                <a:gd name="T1" fmla="*/ 124 h 124"/>
                <a:gd name="T2" fmla="*/ 180 w 180"/>
                <a:gd name="T3" fmla="*/ 99 h 124"/>
                <a:gd name="T4" fmla="*/ 15 w 180"/>
                <a:gd name="T5" fmla="*/ 0 h 124"/>
                <a:gd name="T6" fmla="*/ 0 w 180"/>
                <a:gd name="T7" fmla="*/ 25 h 124"/>
                <a:gd name="T8" fmla="*/ 165 w 180"/>
                <a:gd name="T9" fmla="*/ 124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" h="124">
                  <a:moveTo>
                    <a:pt x="165" y="124"/>
                  </a:moveTo>
                  <a:lnTo>
                    <a:pt x="180" y="99"/>
                  </a:lnTo>
                  <a:lnTo>
                    <a:pt x="15" y="0"/>
                  </a:lnTo>
                  <a:lnTo>
                    <a:pt x="0" y="25"/>
                  </a:lnTo>
                  <a:lnTo>
                    <a:pt x="165" y="1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7" name="Freeform 297"/>
            <p:cNvSpPr>
              <a:spLocks/>
            </p:cNvSpPr>
            <p:nvPr/>
          </p:nvSpPr>
          <p:spPr bwMode="auto">
            <a:xfrm>
              <a:off x="5507" y="2051"/>
              <a:ext cx="9" cy="19"/>
            </a:xfrm>
            <a:custGeom>
              <a:avLst/>
              <a:gdLst>
                <a:gd name="T0" fmla="*/ 13 w 15"/>
                <a:gd name="T1" fmla="*/ 27 h 30"/>
                <a:gd name="T2" fmla="*/ 5 w 15"/>
                <a:gd name="T3" fmla="*/ 30 h 30"/>
                <a:gd name="T4" fmla="*/ 0 w 15"/>
                <a:gd name="T5" fmla="*/ 25 h 30"/>
                <a:gd name="T6" fmla="*/ 15 w 15"/>
                <a:gd name="T7" fmla="*/ 0 h 30"/>
                <a:gd name="T8" fmla="*/ 0 w 15"/>
                <a:gd name="T9" fmla="*/ 0 h 30"/>
                <a:gd name="T10" fmla="*/ 13 w 15"/>
                <a:gd name="T11" fmla="*/ 2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30">
                  <a:moveTo>
                    <a:pt x="13" y="27"/>
                  </a:moveTo>
                  <a:lnTo>
                    <a:pt x="5" y="30"/>
                  </a:lnTo>
                  <a:lnTo>
                    <a:pt x="0" y="25"/>
                  </a:lnTo>
                  <a:lnTo>
                    <a:pt x="15" y="0"/>
                  </a:lnTo>
                  <a:lnTo>
                    <a:pt x="0" y="0"/>
                  </a:lnTo>
                  <a:lnTo>
                    <a:pt x="1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8" name="Freeform 298"/>
            <p:cNvSpPr>
              <a:spLocks/>
            </p:cNvSpPr>
            <p:nvPr/>
          </p:nvSpPr>
          <p:spPr bwMode="auto">
            <a:xfrm>
              <a:off x="5413" y="1991"/>
              <a:ext cx="115" cy="112"/>
            </a:xfrm>
            <a:custGeom>
              <a:avLst/>
              <a:gdLst>
                <a:gd name="T0" fmla="*/ 15 w 201"/>
                <a:gd name="T1" fmla="*/ 0 h 184"/>
                <a:gd name="T2" fmla="*/ 74 w 201"/>
                <a:gd name="T3" fmla="*/ 36 h 184"/>
                <a:gd name="T4" fmla="*/ 97 w 201"/>
                <a:gd name="T5" fmla="*/ 53 h 184"/>
                <a:gd name="T6" fmla="*/ 122 w 201"/>
                <a:gd name="T7" fmla="*/ 71 h 184"/>
                <a:gd name="T8" fmla="*/ 142 w 201"/>
                <a:gd name="T9" fmla="*/ 91 h 184"/>
                <a:gd name="T10" fmla="*/ 163 w 201"/>
                <a:gd name="T11" fmla="*/ 114 h 184"/>
                <a:gd name="T12" fmla="*/ 183 w 201"/>
                <a:gd name="T13" fmla="*/ 139 h 184"/>
                <a:gd name="T14" fmla="*/ 201 w 201"/>
                <a:gd name="T15" fmla="*/ 167 h 184"/>
                <a:gd name="T16" fmla="*/ 178 w 201"/>
                <a:gd name="T17" fmla="*/ 184 h 184"/>
                <a:gd name="T18" fmla="*/ 157 w 201"/>
                <a:gd name="T19" fmla="*/ 157 h 184"/>
                <a:gd name="T20" fmla="*/ 140 w 201"/>
                <a:gd name="T21" fmla="*/ 134 h 184"/>
                <a:gd name="T22" fmla="*/ 119 w 201"/>
                <a:gd name="T23" fmla="*/ 114 h 184"/>
                <a:gd name="T24" fmla="*/ 102 w 201"/>
                <a:gd name="T25" fmla="*/ 94 h 184"/>
                <a:gd name="T26" fmla="*/ 79 w 201"/>
                <a:gd name="T27" fmla="*/ 76 h 184"/>
                <a:gd name="T28" fmla="*/ 56 w 201"/>
                <a:gd name="T29" fmla="*/ 61 h 184"/>
                <a:gd name="T30" fmla="*/ 0 w 201"/>
                <a:gd name="T31" fmla="*/ 25 h 184"/>
                <a:gd name="T32" fmla="*/ 15 w 201"/>
                <a:gd name="T33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1" h="184">
                  <a:moveTo>
                    <a:pt x="15" y="0"/>
                  </a:moveTo>
                  <a:lnTo>
                    <a:pt x="74" y="36"/>
                  </a:lnTo>
                  <a:lnTo>
                    <a:pt x="97" y="53"/>
                  </a:lnTo>
                  <a:lnTo>
                    <a:pt x="122" y="71"/>
                  </a:lnTo>
                  <a:lnTo>
                    <a:pt x="142" y="91"/>
                  </a:lnTo>
                  <a:lnTo>
                    <a:pt x="163" y="114"/>
                  </a:lnTo>
                  <a:lnTo>
                    <a:pt x="183" y="139"/>
                  </a:lnTo>
                  <a:lnTo>
                    <a:pt x="201" y="167"/>
                  </a:lnTo>
                  <a:lnTo>
                    <a:pt x="178" y="184"/>
                  </a:lnTo>
                  <a:lnTo>
                    <a:pt x="157" y="157"/>
                  </a:lnTo>
                  <a:lnTo>
                    <a:pt x="140" y="134"/>
                  </a:lnTo>
                  <a:lnTo>
                    <a:pt x="119" y="114"/>
                  </a:lnTo>
                  <a:lnTo>
                    <a:pt x="102" y="94"/>
                  </a:lnTo>
                  <a:lnTo>
                    <a:pt x="79" y="76"/>
                  </a:lnTo>
                  <a:lnTo>
                    <a:pt x="56" y="61"/>
                  </a:lnTo>
                  <a:lnTo>
                    <a:pt x="0" y="2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79" name="Freeform 299"/>
            <p:cNvSpPr>
              <a:spLocks/>
            </p:cNvSpPr>
            <p:nvPr/>
          </p:nvSpPr>
          <p:spPr bwMode="auto">
            <a:xfrm>
              <a:off x="5413" y="1991"/>
              <a:ext cx="9" cy="16"/>
            </a:xfrm>
            <a:custGeom>
              <a:avLst/>
              <a:gdLst>
                <a:gd name="T0" fmla="*/ 15 w 15"/>
                <a:gd name="T1" fmla="*/ 0 h 25"/>
                <a:gd name="T2" fmla="*/ 0 w 15"/>
                <a:gd name="T3" fmla="*/ 25 h 25"/>
                <a:gd name="T4" fmla="*/ 15 w 15"/>
                <a:gd name="T5" fmla="*/ 0 h 25"/>
                <a:gd name="T6" fmla="*/ 0 w 15"/>
                <a:gd name="T7" fmla="*/ 25 h 25"/>
                <a:gd name="T8" fmla="*/ 15 w 15"/>
                <a:gd name="T9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25">
                  <a:moveTo>
                    <a:pt x="15" y="0"/>
                  </a:moveTo>
                  <a:lnTo>
                    <a:pt x="0" y="25"/>
                  </a:lnTo>
                  <a:lnTo>
                    <a:pt x="15" y="0"/>
                  </a:lnTo>
                  <a:lnTo>
                    <a:pt x="0" y="25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0" name="Freeform 300"/>
            <p:cNvSpPr>
              <a:spLocks/>
            </p:cNvSpPr>
            <p:nvPr/>
          </p:nvSpPr>
          <p:spPr bwMode="auto">
            <a:xfrm>
              <a:off x="5483" y="2090"/>
              <a:ext cx="40" cy="38"/>
            </a:xfrm>
            <a:custGeom>
              <a:avLst/>
              <a:gdLst>
                <a:gd name="T0" fmla="*/ 71 w 71"/>
                <a:gd name="T1" fmla="*/ 28 h 63"/>
                <a:gd name="T2" fmla="*/ 63 w 71"/>
                <a:gd name="T3" fmla="*/ 30 h 63"/>
                <a:gd name="T4" fmla="*/ 61 w 71"/>
                <a:gd name="T5" fmla="*/ 33 h 63"/>
                <a:gd name="T6" fmla="*/ 53 w 71"/>
                <a:gd name="T7" fmla="*/ 38 h 63"/>
                <a:gd name="T8" fmla="*/ 48 w 71"/>
                <a:gd name="T9" fmla="*/ 43 h 63"/>
                <a:gd name="T10" fmla="*/ 38 w 71"/>
                <a:gd name="T11" fmla="*/ 50 h 63"/>
                <a:gd name="T12" fmla="*/ 30 w 71"/>
                <a:gd name="T13" fmla="*/ 55 h 63"/>
                <a:gd name="T14" fmla="*/ 18 w 71"/>
                <a:gd name="T15" fmla="*/ 60 h 63"/>
                <a:gd name="T16" fmla="*/ 5 w 71"/>
                <a:gd name="T17" fmla="*/ 63 h 63"/>
                <a:gd name="T18" fmla="*/ 0 w 71"/>
                <a:gd name="T19" fmla="*/ 33 h 63"/>
                <a:gd name="T20" fmla="*/ 10 w 71"/>
                <a:gd name="T21" fmla="*/ 33 h 63"/>
                <a:gd name="T22" fmla="*/ 15 w 71"/>
                <a:gd name="T23" fmla="*/ 30 h 63"/>
                <a:gd name="T24" fmla="*/ 20 w 71"/>
                <a:gd name="T25" fmla="*/ 25 h 63"/>
                <a:gd name="T26" fmla="*/ 28 w 71"/>
                <a:gd name="T27" fmla="*/ 20 h 63"/>
                <a:gd name="T28" fmla="*/ 33 w 71"/>
                <a:gd name="T29" fmla="*/ 15 h 63"/>
                <a:gd name="T30" fmla="*/ 43 w 71"/>
                <a:gd name="T31" fmla="*/ 10 h 63"/>
                <a:gd name="T32" fmla="*/ 53 w 71"/>
                <a:gd name="T33" fmla="*/ 2 h 63"/>
                <a:gd name="T34" fmla="*/ 63 w 71"/>
                <a:gd name="T35" fmla="*/ 0 h 63"/>
                <a:gd name="T36" fmla="*/ 71 w 71"/>
                <a:gd name="T37" fmla="*/ 28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63">
                  <a:moveTo>
                    <a:pt x="71" y="28"/>
                  </a:moveTo>
                  <a:lnTo>
                    <a:pt x="63" y="30"/>
                  </a:lnTo>
                  <a:lnTo>
                    <a:pt x="61" y="33"/>
                  </a:lnTo>
                  <a:lnTo>
                    <a:pt x="53" y="38"/>
                  </a:lnTo>
                  <a:lnTo>
                    <a:pt x="48" y="43"/>
                  </a:lnTo>
                  <a:lnTo>
                    <a:pt x="38" y="50"/>
                  </a:lnTo>
                  <a:lnTo>
                    <a:pt x="30" y="55"/>
                  </a:lnTo>
                  <a:lnTo>
                    <a:pt x="18" y="60"/>
                  </a:lnTo>
                  <a:lnTo>
                    <a:pt x="5" y="63"/>
                  </a:lnTo>
                  <a:lnTo>
                    <a:pt x="0" y="33"/>
                  </a:lnTo>
                  <a:lnTo>
                    <a:pt x="10" y="33"/>
                  </a:lnTo>
                  <a:lnTo>
                    <a:pt x="15" y="30"/>
                  </a:lnTo>
                  <a:lnTo>
                    <a:pt x="20" y="25"/>
                  </a:lnTo>
                  <a:lnTo>
                    <a:pt x="28" y="20"/>
                  </a:lnTo>
                  <a:lnTo>
                    <a:pt x="33" y="15"/>
                  </a:lnTo>
                  <a:lnTo>
                    <a:pt x="43" y="10"/>
                  </a:lnTo>
                  <a:lnTo>
                    <a:pt x="53" y="2"/>
                  </a:lnTo>
                  <a:lnTo>
                    <a:pt x="63" y="0"/>
                  </a:lnTo>
                  <a:lnTo>
                    <a:pt x="71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1" name="Freeform 301"/>
            <p:cNvSpPr>
              <a:spLocks/>
            </p:cNvSpPr>
            <p:nvPr/>
          </p:nvSpPr>
          <p:spPr bwMode="auto">
            <a:xfrm>
              <a:off x="5515" y="2090"/>
              <a:ext cx="20" cy="17"/>
            </a:xfrm>
            <a:custGeom>
              <a:avLst/>
              <a:gdLst>
                <a:gd name="T0" fmla="*/ 23 w 35"/>
                <a:gd name="T1" fmla="*/ 5 h 28"/>
                <a:gd name="T2" fmla="*/ 35 w 35"/>
                <a:gd name="T3" fmla="*/ 22 h 28"/>
                <a:gd name="T4" fmla="*/ 15 w 35"/>
                <a:gd name="T5" fmla="*/ 28 h 28"/>
                <a:gd name="T6" fmla="*/ 7 w 35"/>
                <a:gd name="T7" fmla="*/ 0 h 28"/>
                <a:gd name="T8" fmla="*/ 0 w 35"/>
                <a:gd name="T9" fmla="*/ 22 h 28"/>
                <a:gd name="T10" fmla="*/ 23 w 35"/>
                <a:gd name="T11" fmla="*/ 5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28">
                  <a:moveTo>
                    <a:pt x="23" y="5"/>
                  </a:moveTo>
                  <a:lnTo>
                    <a:pt x="35" y="22"/>
                  </a:lnTo>
                  <a:lnTo>
                    <a:pt x="15" y="28"/>
                  </a:lnTo>
                  <a:lnTo>
                    <a:pt x="7" y="0"/>
                  </a:lnTo>
                  <a:lnTo>
                    <a:pt x="0" y="22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2" name="Freeform 302"/>
            <p:cNvSpPr>
              <a:spLocks/>
            </p:cNvSpPr>
            <p:nvPr/>
          </p:nvSpPr>
          <p:spPr bwMode="auto">
            <a:xfrm>
              <a:off x="5354" y="2061"/>
              <a:ext cx="132" cy="67"/>
            </a:xfrm>
            <a:custGeom>
              <a:avLst/>
              <a:gdLst>
                <a:gd name="T0" fmla="*/ 228 w 231"/>
                <a:gd name="T1" fmla="*/ 111 h 111"/>
                <a:gd name="T2" fmla="*/ 211 w 231"/>
                <a:gd name="T3" fmla="*/ 111 h 111"/>
                <a:gd name="T4" fmla="*/ 193 w 231"/>
                <a:gd name="T5" fmla="*/ 106 h 111"/>
                <a:gd name="T6" fmla="*/ 175 w 231"/>
                <a:gd name="T7" fmla="*/ 103 h 111"/>
                <a:gd name="T8" fmla="*/ 160 w 231"/>
                <a:gd name="T9" fmla="*/ 98 h 111"/>
                <a:gd name="T10" fmla="*/ 147 w 231"/>
                <a:gd name="T11" fmla="*/ 91 h 111"/>
                <a:gd name="T12" fmla="*/ 132 w 231"/>
                <a:gd name="T13" fmla="*/ 83 h 111"/>
                <a:gd name="T14" fmla="*/ 107 w 231"/>
                <a:gd name="T15" fmla="*/ 68 h 111"/>
                <a:gd name="T16" fmla="*/ 81 w 231"/>
                <a:gd name="T17" fmla="*/ 53 h 111"/>
                <a:gd name="T18" fmla="*/ 69 w 231"/>
                <a:gd name="T19" fmla="*/ 48 h 111"/>
                <a:gd name="T20" fmla="*/ 56 w 231"/>
                <a:gd name="T21" fmla="*/ 40 h 111"/>
                <a:gd name="T22" fmla="*/ 43 w 231"/>
                <a:gd name="T23" fmla="*/ 38 h 111"/>
                <a:gd name="T24" fmla="*/ 31 w 231"/>
                <a:gd name="T25" fmla="*/ 33 h 111"/>
                <a:gd name="T26" fmla="*/ 16 w 231"/>
                <a:gd name="T27" fmla="*/ 30 h 111"/>
                <a:gd name="T28" fmla="*/ 0 w 231"/>
                <a:gd name="T29" fmla="*/ 30 h 111"/>
                <a:gd name="T30" fmla="*/ 3 w 231"/>
                <a:gd name="T31" fmla="*/ 0 h 111"/>
                <a:gd name="T32" fmla="*/ 21 w 231"/>
                <a:gd name="T33" fmla="*/ 0 h 111"/>
                <a:gd name="T34" fmla="*/ 38 w 231"/>
                <a:gd name="T35" fmla="*/ 2 h 111"/>
                <a:gd name="T36" fmla="*/ 54 w 231"/>
                <a:gd name="T37" fmla="*/ 7 h 111"/>
                <a:gd name="T38" fmla="*/ 69 w 231"/>
                <a:gd name="T39" fmla="*/ 12 h 111"/>
                <a:gd name="T40" fmla="*/ 84 w 231"/>
                <a:gd name="T41" fmla="*/ 20 h 111"/>
                <a:gd name="T42" fmla="*/ 97 w 231"/>
                <a:gd name="T43" fmla="*/ 28 h 111"/>
                <a:gd name="T44" fmla="*/ 122 w 231"/>
                <a:gd name="T45" fmla="*/ 43 h 111"/>
                <a:gd name="T46" fmla="*/ 147 w 231"/>
                <a:gd name="T47" fmla="*/ 58 h 111"/>
                <a:gd name="T48" fmla="*/ 160 w 231"/>
                <a:gd name="T49" fmla="*/ 63 h 111"/>
                <a:gd name="T50" fmla="*/ 173 w 231"/>
                <a:gd name="T51" fmla="*/ 70 h 111"/>
                <a:gd name="T52" fmla="*/ 185 w 231"/>
                <a:gd name="T53" fmla="*/ 76 h 111"/>
                <a:gd name="T54" fmla="*/ 198 w 231"/>
                <a:gd name="T55" fmla="*/ 78 h 111"/>
                <a:gd name="T56" fmla="*/ 213 w 231"/>
                <a:gd name="T57" fmla="*/ 81 h 111"/>
                <a:gd name="T58" fmla="*/ 231 w 231"/>
                <a:gd name="T59" fmla="*/ 81 h 111"/>
                <a:gd name="T60" fmla="*/ 228 w 231"/>
                <a:gd name="T61" fmla="*/ 11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31" h="111">
                  <a:moveTo>
                    <a:pt x="228" y="111"/>
                  </a:moveTo>
                  <a:lnTo>
                    <a:pt x="211" y="111"/>
                  </a:lnTo>
                  <a:lnTo>
                    <a:pt x="193" y="106"/>
                  </a:lnTo>
                  <a:lnTo>
                    <a:pt x="175" y="103"/>
                  </a:lnTo>
                  <a:lnTo>
                    <a:pt x="160" y="98"/>
                  </a:lnTo>
                  <a:lnTo>
                    <a:pt x="147" y="91"/>
                  </a:lnTo>
                  <a:lnTo>
                    <a:pt x="132" y="83"/>
                  </a:lnTo>
                  <a:lnTo>
                    <a:pt x="107" y="68"/>
                  </a:lnTo>
                  <a:lnTo>
                    <a:pt x="81" y="53"/>
                  </a:lnTo>
                  <a:lnTo>
                    <a:pt x="69" y="48"/>
                  </a:lnTo>
                  <a:lnTo>
                    <a:pt x="56" y="40"/>
                  </a:lnTo>
                  <a:lnTo>
                    <a:pt x="43" y="38"/>
                  </a:lnTo>
                  <a:lnTo>
                    <a:pt x="31" y="33"/>
                  </a:lnTo>
                  <a:lnTo>
                    <a:pt x="16" y="30"/>
                  </a:lnTo>
                  <a:lnTo>
                    <a:pt x="0" y="30"/>
                  </a:lnTo>
                  <a:lnTo>
                    <a:pt x="3" y="0"/>
                  </a:lnTo>
                  <a:lnTo>
                    <a:pt x="21" y="0"/>
                  </a:lnTo>
                  <a:lnTo>
                    <a:pt x="38" y="2"/>
                  </a:lnTo>
                  <a:lnTo>
                    <a:pt x="54" y="7"/>
                  </a:lnTo>
                  <a:lnTo>
                    <a:pt x="69" y="12"/>
                  </a:lnTo>
                  <a:lnTo>
                    <a:pt x="84" y="20"/>
                  </a:lnTo>
                  <a:lnTo>
                    <a:pt x="97" y="28"/>
                  </a:lnTo>
                  <a:lnTo>
                    <a:pt x="122" y="43"/>
                  </a:lnTo>
                  <a:lnTo>
                    <a:pt x="147" y="58"/>
                  </a:lnTo>
                  <a:lnTo>
                    <a:pt x="160" y="63"/>
                  </a:lnTo>
                  <a:lnTo>
                    <a:pt x="173" y="70"/>
                  </a:lnTo>
                  <a:lnTo>
                    <a:pt x="185" y="76"/>
                  </a:lnTo>
                  <a:lnTo>
                    <a:pt x="198" y="78"/>
                  </a:lnTo>
                  <a:lnTo>
                    <a:pt x="213" y="81"/>
                  </a:lnTo>
                  <a:lnTo>
                    <a:pt x="231" y="81"/>
                  </a:lnTo>
                  <a:lnTo>
                    <a:pt x="228" y="1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3" name="Freeform 303"/>
            <p:cNvSpPr>
              <a:spLocks/>
            </p:cNvSpPr>
            <p:nvPr/>
          </p:nvSpPr>
          <p:spPr bwMode="auto">
            <a:xfrm>
              <a:off x="5483" y="2110"/>
              <a:ext cx="3" cy="18"/>
            </a:xfrm>
            <a:custGeom>
              <a:avLst/>
              <a:gdLst>
                <a:gd name="T0" fmla="*/ 5 w 5"/>
                <a:gd name="T1" fmla="*/ 30 h 30"/>
                <a:gd name="T2" fmla="*/ 2 w 5"/>
                <a:gd name="T3" fmla="*/ 30 h 30"/>
                <a:gd name="T4" fmla="*/ 5 w 5"/>
                <a:gd name="T5" fmla="*/ 0 h 30"/>
                <a:gd name="T6" fmla="*/ 0 w 5"/>
                <a:gd name="T7" fmla="*/ 0 h 30"/>
                <a:gd name="T8" fmla="*/ 5 w 5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0">
                  <a:moveTo>
                    <a:pt x="5" y="30"/>
                  </a:moveTo>
                  <a:lnTo>
                    <a:pt x="2" y="30"/>
                  </a:lnTo>
                  <a:lnTo>
                    <a:pt x="5" y="0"/>
                  </a:lnTo>
                  <a:lnTo>
                    <a:pt x="0" y="0"/>
                  </a:lnTo>
                  <a:lnTo>
                    <a:pt x="5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4" name="Freeform 304"/>
            <p:cNvSpPr>
              <a:spLocks/>
            </p:cNvSpPr>
            <p:nvPr/>
          </p:nvSpPr>
          <p:spPr bwMode="auto">
            <a:xfrm>
              <a:off x="5277" y="2061"/>
              <a:ext cx="79" cy="46"/>
            </a:xfrm>
            <a:custGeom>
              <a:avLst/>
              <a:gdLst>
                <a:gd name="T0" fmla="*/ 137 w 137"/>
                <a:gd name="T1" fmla="*/ 30 h 76"/>
                <a:gd name="T2" fmla="*/ 119 w 137"/>
                <a:gd name="T3" fmla="*/ 30 h 76"/>
                <a:gd name="T4" fmla="*/ 106 w 137"/>
                <a:gd name="T5" fmla="*/ 35 h 76"/>
                <a:gd name="T6" fmla="*/ 91 w 137"/>
                <a:gd name="T7" fmla="*/ 43 h 76"/>
                <a:gd name="T8" fmla="*/ 76 w 137"/>
                <a:gd name="T9" fmla="*/ 50 h 76"/>
                <a:gd name="T10" fmla="*/ 61 w 137"/>
                <a:gd name="T11" fmla="*/ 60 h 76"/>
                <a:gd name="T12" fmla="*/ 43 w 137"/>
                <a:gd name="T13" fmla="*/ 68 h 76"/>
                <a:gd name="T14" fmla="*/ 33 w 137"/>
                <a:gd name="T15" fmla="*/ 73 h 76"/>
                <a:gd name="T16" fmla="*/ 23 w 137"/>
                <a:gd name="T17" fmla="*/ 76 h 76"/>
                <a:gd name="T18" fmla="*/ 2 w 137"/>
                <a:gd name="T19" fmla="*/ 76 h 76"/>
                <a:gd name="T20" fmla="*/ 0 w 137"/>
                <a:gd name="T21" fmla="*/ 48 h 76"/>
                <a:gd name="T22" fmla="*/ 18 w 137"/>
                <a:gd name="T23" fmla="*/ 45 h 76"/>
                <a:gd name="T24" fmla="*/ 23 w 137"/>
                <a:gd name="T25" fmla="*/ 43 h 76"/>
                <a:gd name="T26" fmla="*/ 30 w 137"/>
                <a:gd name="T27" fmla="*/ 40 h 76"/>
                <a:gd name="T28" fmla="*/ 46 w 137"/>
                <a:gd name="T29" fmla="*/ 33 h 76"/>
                <a:gd name="T30" fmla="*/ 61 w 137"/>
                <a:gd name="T31" fmla="*/ 25 h 76"/>
                <a:gd name="T32" fmla="*/ 76 w 137"/>
                <a:gd name="T33" fmla="*/ 15 h 76"/>
                <a:gd name="T34" fmla="*/ 94 w 137"/>
                <a:gd name="T35" fmla="*/ 7 h 76"/>
                <a:gd name="T36" fmla="*/ 111 w 137"/>
                <a:gd name="T37" fmla="*/ 2 h 76"/>
                <a:gd name="T38" fmla="*/ 134 w 137"/>
                <a:gd name="T39" fmla="*/ 0 h 76"/>
                <a:gd name="T40" fmla="*/ 137 w 137"/>
                <a:gd name="T41" fmla="*/ 3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7" h="76">
                  <a:moveTo>
                    <a:pt x="137" y="30"/>
                  </a:moveTo>
                  <a:lnTo>
                    <a:pt x="119" y="30"/>
                  </a:lnTo>
                  <a:lnTo>
                    <a:pt x="106" y="35"/>
                  </a:lnTo>
                  <a:lnTo>
                    <a:pt x="91" y="43"/>
                  </a:lnTo>
                  <a:lnTo>
                    <a:pt x="76" y="50"/>
                  </a:lnTo>
                  <a:lnTo>
                    <a:pt x="61" y="60"/>
                  </a:lnTo>
                  <a:lnTo>
                    <a:pt x="43" y="68"/>
                  </a:lnTo>
                  <a:lnTo>
                    <a:pt x="33" y="73"/>
                  </a:lnTo>
                  <a:lnTo>
                    <a:pt x="23" y="76"/>
                  </a:lnTo>
                  <a:lnTo>
                    <a:pt x="2" y="76"/>
                  </a:lnTo>
                  <a:lnTo>
                    <a:pt x="0" y="48"/>
                  </a:lnTo>
                  <a:lnTo>
                    <a:pt x="18" y="45"/>
                  </a:lnTo>
                  <a:lnTo>
                    <a:pt x="23" y="43"/>
                  </a:lnTo>
                  <a:lnTo>
                    <a:pt x="30" y="40"/>
                  </a:lnTo>
                  <a:lnTo>
                    <a:pt x="46" y="33"/>
                  </a:lnTo>
                  <a:lnTo>
                    <a:pt x="61" y="25"/>
                  </a:lnTo>
                  <a:lnTo>
                    <a:pt x="76" y="15"/>
                  </a:lnTo>
                  <a:lnTo>
                    <a:pt x="94" y="7"/>
                  </a:lnTo>
                  <a:lnTo>
                    <a:pt x="111" y="2"/>
                  </a:lnTo>
                  <a:lnTo>
                    <a:pt x="134" y="0"/>
                  </a:lnTo>
                  <a:lnTo>
                    <a:pt x="137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5" name="Freeform 305"/>
            <p:cNvSpPr>
              <a:spLocks/>
            </p:cNvSpPr>
            <p:nvPr/>
          </p:nvSpPr>
          <p:spPr bwMode="auto">
            <a:xfrm>
              <a:off x="5354" y="2061"/>
              <a:ext cx="2" cy="18"/>
            </a:xfrm>
            <a:custGeom>
              <a:avLst/>
              <a:gdLst>
                <a:gd name="T0" fmla="*/ 3 w 3"/>
                <a:gd name="T1" fmla="*/ 0 h 30"/>
                <a:gd name="T2" fmla="*/ 0 w 3"/>
                <a:gd name="T3" fmla="*/ 0 h 30"/>
                <a:gd name="T4" fmla="*/ 3 w 3"/>
                <a:gd name="T5" fmla="*/ 30 h 30"/>
                <a:gd name="T6" fmla="*/ 0 w 3"/>
                <a:gd name="T7" fmla="*/ 30 h 30"/>
                <a:gd name="T8" fmla="*/ 3 w 3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lnTo>
                    <a:pt x="0" y="0"/>
                  </a:lnTo>
                  <a:lnTo>
                    <a:pt x="3" y="30"/>
                  </a:lnTo>
                  <a:lnTo>
                    <a:pt x="0" y="3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6" name="Freeform 306"/>
            <p:cNvSpPr>
              <a:spLocks/>
            </p:cNvSpPr>
            <p:nvPr/>
          </p:nvSpPr>
          <p:spPr bwMode="auto">
            <a:xfrm>
              <a:off x="5191" y="1923"/>
              <a:ext cx="88" cy="184"/>
            </a:xfrm>
            <a:custGeom>
              <a:avLst/>
              <a:gdLst>
                <a:gd name="T0" fmla="*/ 152 w 154"/>
                <a:gd name="T1" fmla="*/ 303 h 303"/>
                <a:gd name="T2" fmla="*/ 139 w 154"/>
                <a:gd name="T3" fmla="*/ 303 h 303"/>
                <a:gd name="T4" fmla="*/ 127 w 154"/>
                <a:gd name="T5" fmla="*/ 303 h 303"/>
                <a:gd name="T6" fmla="*/ 104 w 154"/>
                <a:gd name="T7" fmla="*/ 295 h 303"/>
                <a:gd name="T8" fmla="*/ 86 w 154"/>
                <a:gd name="T9" fmla="*/ 285 h 303"/>
                <a:gd name="T10" fmla="*/ 76 w 154"/>
                <a:gd name="T11" fmla="*/ 280 h 303"/>
                <a:gd name="T12" fmla="*/ 68 w 154"/>
                <a:gd name="T13" fmla="*/ 272 h 303"/>
                <a:gd name="T14" fmla="*/ 58 w 154"/>
                <a:gd name="T15" fmla="*/ 257 h 303"/>
                <a:gd name="T16" fmla="*/ 48 w 154"/>
                <a:gd name="T17" fmla="*/ 239 h 303"/>
                <a:gd name="T18" fmla="*/ 40 w 154"/>
                <a:gd name="T19" fmla="*/ 219 h 303"/>
                <a:gd name="T20" fmla="*/ 35 w 154"/>
                <a:gd name="T21" fmla="*/ 199 h 303"/>
                <a:gd name="T22" fmla="*/ 30 w 154"/>
                <a:gd name="T23" fmla="*/ 176 h 303"/>
                <a:gd name="T24" fmla="*/ 28 w 154"/>
                <a:gd name="T25" fmla="*/ 154 h 303"/>
                <a:gd name="T26" fmla="*/ 23 w 154"/>
                <a:gd name="T27" fmla="*/ 106 h 303"/>
                <a:gd name="T28" fmla="*/ 12 w 154"/>
                <a:gd name="T29" fmla="*/ 58 h 303"/>
                <a:gd name="T30" fmla="*/ 7 w 154"/>
                <a:gd name="T31" fmla="*/ 35 h 303"/>
                <a:gd name="T32" fmla="*/ 0 w 154"/>
                <a:gd name="T33" fmla="*/ 10 h 303"/>
                <a:gd name="T34" fmla="*/ 28 w 154"/>
                <a:gd name="T35" fmla="*/ 0 h 303"/>
                <a:gd name="T36" fmla="*/ 38 w 154"/>
                <a:gd name="T37" fmla="*/ 25 h 303"/>
                <a:gd name="T38" fmla="*/ 43 w 154"/>
                <a:gd name="T39" fmla="*/ 53 h 303"/>
                <a:gd name="T40" fmla="*/ 51 w 154"/>
                <a:gd name="T41" fmla="*/ 101 h 303"/>
                <a:gd name="T42" fmla="*/ 58 w 154"/>
                <a:gd name="T43" fmla="*/ 149 h 303"/>
                <a:gd name="T44" fmla="*/ 61 w 154"/>
                <a:gd name="T45" fmla="*/ 171 h 303"/>
                <a:gd name="T46" fmla="*/ 66 w 154"/>
                <a:gd name="T47" fmla="*/ 191 h 303"/>
                <a:gd name="T48" fmla="*/ 68 w 154"/>
                <a:gd name="T49" fmla="*/ 209 h 303"/>
                <a:gd name="T50" fmla="*/ 76 w 154"/>
                <a:gd name="T51" fmla="*/ 227 h 303"/>
                <a:gd name="T52" fmla="*/ 83 w 154"/>
                <a:gd name="T53" fmla="*/ 239 h 303"/>
                <a:gd name="T54" fmla="*/ 91 w 154"/>
                <a:gd name="T55" fmla="*/ 252 h 303"/>
                <a:gd name="T56" fmla="*/ 96 w 154"/>
                <a:gd name="T57" fmla="*/ 257 h 303"/>
                <a:gd name="T58" fmla="*/ 101 w 154"/>
                <a:gd name="T59" fmla="*/ 260 h 303"/>
                <a:gd name="T60" fmla="*/ 114 w 154"/>
                <a:gd name="T61" fmla="*/ 267 h 303"/>
                <a:gd name="T62" fmla="*/ 134 w 154"/>
                <a:gd name="T63" fmla="*/ 272 h 303"/>
                <a:gd name="T64" fmla="*/ 142 w 154"/>
                <a:gd name="T65" fmla="*/ 275 h 303"/>
                <a:gd name="T66" fmla="*/ 154 w 154"/>
                <a:gd name="T67" fmla="*/ 275 h 303"/>
                <a:gd name="T68" fmla="*/ 152 w 154"/>
                <a:gd name="T69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4" h="303">
                  <a:moveTo>
                    <a:pt x="152" y="303"/>
                  </a:moveTo>
                  <a:lnTo>
                    <a:pt x="139" y="303"/>
                  </a:lnTo>
                  <a:lnTo>
                    <a:pt x="127" y="303"/>
                  </a:lnTo>
                  <a:lnTo>
                    <a:pt x="104" y="295"/>
                  </a:lnTo>
                  <a:lnTo>
                    <a:pt x="86" y="285"/>
                  </a:lnTo>
                  <a:lnTo>
                    <a:pt x="76" y="280"/>
                  </a:lnTo>
                  <a:lnTo>
                    <a:pt x="68" y="272"/>
                  </a:lnTo>
                  <a:lnTo>
                    <a:pt x="58" y="257"/>
                  </a:lnTo>
                  <a:lnTo>
                    <a:pt x="48" y="239"/>
                  </a:lnTo>
                  <a:lnTo>
                    <a:pt x="40" y="219"/>
                  </a:lnTo>
                  <a:lnTo>
                    <a:pt x="35" y="199"/>
                  </a:lnTo>
                  <a:lnTo>
                    <a:pt x="30" y="176"/>
                  </a:lnTo>
                  <a:lnTo>
                    <a:pt x="28" y="154"/>
                  </a:lnTo>
                  <a:lnTo>
                    <a:pt x="23" y="106"/>
                  </a:lnTo>
                  <a:lnTo>
                    <a:pt x="12" y="58"/>
                  </a:lnTo>
                  <a:lnTo>
                    <a:pt x="7" y="35"/>
                  </a:lnTo>
                  <a:lnTo>
                    <a:pt x="0" y="10"/>
                  </a:lnTo>
                  <a:lnTo>
                    <a:pt x="28" y="0"/>
                  </a:lnTo>
                  <a:lnTo>
                    <a:pt x="38" y="25"/>
                  </a:lnTo>
                  <a:lnTo>
                    <a:pt x="43" y="53"/>
                  </a:lnTo>
                  <a:lnTo>
                    <a:pt x="51" y="101"/>
                  </a:lnTo>
                  <a:lnTo>
                    <a:pt x="58" y="149"/>
                  </a:lnTo>
                  <a:lnTo>
                    <a:pt x="61" y="171"/>
                  </a:lnTo>
                  <a:lnTo>
                    <a:pt x="66" y="191"/>
                  </a:lnTo>
                  <a:lnTo>
                    <a:pt x="68" y="209"/>
                  </a:lnTo>
                  <a:lnTo>
                    <a:pt x="76" y="227"/>
                  </a:lnTo>
                  <a:lnTo>
                    <a:pt x="83" y="239"/>
                  </a:lnTo>
                  <a:lnTo>
                    <a:pt x="91" y="252"/>
                  </a:lnTo>
                  <a:lnTo>
                    <a:pt x="96" y="257"/>
                  </a:lnTo>
                  <a:lnTo>
                    <a:pt x="101" y="260"/>
                  </a:lnTo>
                  <a:lnTo>
                    <a:pt x="114" y="267"/>
                  </a:lnTo>
                  <a:lnTo>
                    <a:pt x="134" y="272"/>
                  </a:lnTo>
                  <a:lnTo>
                    <a:pt x="142" y="275"/>
                  </a:lnTo>
                  <a:lnTo>
                    <a:pt x="154" y="275"/>
                  </a:lnTo>
                  <a:lnTo>
                    <a:pt x="152" y="3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7" name="Freeform 307"/>
            <p:cNvSpPr>
              <a:spLocks/>
            </p:cNvSpPr>
            <p:nvPr/>
          </p:nvSpPr>
          <p:spPr bwMode="auto">
            <a:xfrm>
              <a:off x="5277" y="2090"/>
              <a:ext cx="2" cy="17"/>
            </a:xfrm>
            <a:custGeom>
              <a:avLst/>
              <a:gdLst>
                <a:gd name="T0" fmla="*/ 2 w 2"/>
                <a:gd name="T1" fmla="*/ 28 h 28"/>
                <a:gd name="T2" fmla="*/ 0 w 2"/>
                <a:gd name="T3" fmla="*/ 28 h 28"/>
                <a:gd name="T4" fmla="*/ 2 w 2"/>
                <a:gd name="T5" fmla="*/ 0 h 28"/>
                <a:gd name="T6" fmla="*/ 0 w 2"/>
                <a:gd name="T7" fmla="*/ 0 h 28"/>
                <a:gd name="T8" fmla="*/ 2 w 2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8">
                  <a:moveTo>
                    <a:pt x="2" y="28"/>
                  </a:moveTo>
                  <a:lnTo>
                    <a:pt x="0" y="28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8" name="Freeform 308"/>
            <p:cNvSpPr>
              <a:spLocks/>
            </p:cNvSpPr>
            <p:nvPr/>
          </p:nvSpPr>
          <p:spPr bwMode="auto">
            <a:xfrm>
              <a:off x="5191" y="1874"/>
              <a:ext cx="78" cy="56"/>
            </a:xfrm>
            <a:custGeom>
              <a:avLst/>
              <a:gdLst>
                <a:gd name="T0" fmla="*/ 0 w 137"/>
                <a:gd name="T1" fmla="*/ 81 h 93"/>
                <a:gd name="T2" fmla="*/ 7 w 137"/>
                <a:gd name="T3" fmla="*/ 65 h 93"/>
                <a:gd name="T4" fmla="*/ 15 w 137"/>
                <a:gd name="T5" fmla="*/ 53 h 93"/>
                <a:gd name="T6" fmla="*/ 28 w 137"/>
                <a:gd name="T7" fmla="*/ 38 h 93"/>
                <a:gd name="T8" fmla="*/ 38 w 137"/>
                <a:gd name="T9" fmla="*/ 30 h 93"/>
                <a:gd name="T10" fmla="*/ 48 w 137"/>
                <a:gd name="T11" fmla="*/ 22 h 93"/>
                <a:gd name="T12" fmla="*/ 58 w 137"/>
                <a:gd name="T13" fmla="*/ 15 h 93"/>
                <a:gd name="T14" fmla="*/ 71 w 137"/>
                <a:gd name="T15" fmla="*/ 10 h 93"/>
                <a:gd name="T16" fmla="*/ 86 w 137"/>
                <a:gd name="T17" fmla="*/ 5 h 93"/>
                <a:gd name="T18" fmla="*/ 101 w 137"/>
                <a:gd name="T19" fmla="*/ 2 h 93"/>
                <a:gd name="T20" fmla="*/ 119 w 137"/>
                <a:gd name="T21" fmla="*/ 0 h 93"/>
                <a:gd name="T22" fmla="*/ 137 w 137"/>
                <a:gd name="T23" fmla="*/ 0 h 93"/>
                <a:gd name="T24" fmla="*/ 137 w 137"/>
                <a:gd name="T25" fmla="*/ 30 h 93"/>
                <a:gd name="T26" fmla="*/ 119 w 137"/>
                <a:gd name="T27" fmla="*/ 30 h 93"/>
                <a:gd name="T28" fmla="*/ 106 w 137"/>
                <a:gd name="T29" fmla="*/ 30 h 93"/>
                <a:gd name="T30" fmla="*/ 94 w 137"/>
                <a:gd name="T31" fmla="*/ 33 h 93"/>
                <a:gd name="T32" fmla="*/ 83 w 137"/>
                <a:gd name="T33" fmla="*/ 38 h 93"/>
                <a:gd name="T34" fmla="*/ 73 w 137"/>
                <a:gd name="T35" fmla="*/ 43 h 93"/>
                <a:gd name="T36" fmla="*/ 63 w 137"/>
                <a:gd name="T37" fmla="*/ 48 h 93"/>
                <a:gd name="T38" fmla="*/ 58 w 137"/>
                <a:gd name="T39" fmla="*/ 53 h 93"/>
                <a:gd name="T40" fmla="*/ 51 w 137"/>
                <a:gd name="T41" fmla="*/ 58 h 93"/>
                <a:gd name="T42" fmla="*/ 40 w 137"/>
                <a:gd name="T43" fmla="*/ 70 h 93"/>
                <a:gd name="T44" fmla="*/ 33 w 137"/>
                <a:gd name="T45" fmla="*/ 83 h 93"/>
                <a:gd name="T46" fmla="*/ 28 w 137"/>
                <a:gd name="T47" fmla="*/ 93 h 93"/>
                <a:gd name="T48" fmla="*/ 0 w 137"/>
                <a:gd name="T49" fmla="*/ 8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7" h="93">
                  <a:moveTo>
                    <a:pt x="0" y="81"/>
                  </a:moveTo>
                  <a:lnTo>
                    <a:pt x="7" y="65"/>
                  </a:lnTo>
                  <a:lnTo>
                    <a:pt x="15" y="53"/>
                  </a:lnTo>
                  <a:lnTo>
                    <a:pt x="28" y="38"/>
                  </a:lnTo>
                  <a:lnTo>
                    <a:pt x="38" y="30"/>
                  </a:lnTo>
                  <a:lnTo>
                    <a:pt x="48" y="22"/>
                  </a:lnTo>
                  <a:lnTo>
                    <a:pt x="58" y="15"/>
                  </a:lnTo>
                  <a:lnTo>
                    <a:pt x="71" y="10"/>
                  </a:lnTo>
                  <a:lnTo>
                    <a:pt x="86" y="5"/>
                  </a:lnTo>
                  <a:lnTo>
                    <a:pt x="101" y="2"/>
                  </a:lnTo>
                  <a:lnTo>
                    <a:pt x="119" y="0"/>
                  </a:lnTo>
                  <a:lnTo>
                    <a:pt x="137" y="0"/>
                  </a:lnTo>
                  <a:lnTo>
                    <a:pt x="137" y="30"/>
                  </a:lnTo>
                  <a:lnTo>
                    <a:pt x="119" y="30"/>
                  </a:lnTo>
                  <a:lnTo>
                    <a:pt x="106" y="30"/>
                  </a:lnTo>
                  <a:lnTo>
                    <a:pt x="94" y="33"/>
                  </a:lnTo>
                  <a:lnTo>
                    <a:pt x="83" y="38"/>
                  </a:lnTo>
                  <a:lnTo>
                    <a:pt x="73" y="43"/>
                  </a:lnTo>
                  <a:lnTo>
                    <a:pt x="63" y="48"/>
                  </a:lnTo>
                  <a:lnTo>
                    <a:pt x="58" y="53"/>
                  </a:lnTo>
                  <a:lnTo>
                    <a:pt x="51" y="58"/>
                  </a:lnTo>
                  <a:lnTo>
                    <a:pt x="40" y="70"/>
                  </a:lnTo>
                  <a:lnTo>
                    <a:pt x="33" y="83"/>
                  </a:lnTo>
                  <a:lnTo>
                    <a:pt x="28" y="93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89" name="Freeform 309"/>
            <p:cNvSpPr>
              <a:spLocks/>
            </p:cNvSpPr>
            <p:nvPr/>
          </p:nvSpPr>
          <p:spPr bwMode="auto">
            <a:xfrm>
              <a:off x="5189" y="1923"/>
              <a:ext cx="18" cy="7"/>
            </a:xfrm>
            <a:custGeom>
              <a:avLst/>
              <a:gdLst>
                <a:gd name="T0" fmla="*/ 3 w 31"/>
                <a:gd name="T1" fmla="*/ 10 h 12"/>
                <a:gd name="T2" fmla="*/ 0 w 31"/>
                <a:gd name="T3" fmla="*/ 5 h 12"/>
                <a:gd name="T4" fmla="*/ 3 w 31"/>
                <a:gd name="T5" fmla="*/ 0 h 12"/>
                <a:gd name="T6" fmla="*/ 31 w 31"/>
                <a:gd name="T7" fmla="*/ 12 h 12"/>
                <a:gd name="T8" fmla="*/ 31 w 31"/>
                <a:gd name="T9" fmla="*/ 0 h 12"/>
                <a:gd name="T10" fmla="*/ 3 w 31"/>
                <a:gd name="T11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1" h="12">
                  <a:moveTo>
                    <a:pt x="3" y="10"/>
                  </a:moveTo>
                  <a:lnTo>
                    <a:pt x="0" y="5"/>
                  </a:lnTo>
                  <a:lnTo>
                    <a:pt x="3" y="0"/>
                  </a:lnTo>
                  <a:lnTo>
                    <a:pt x="31" y="12"/>
                  </a:lnTo>
                  <a:lnTo>
                    <a:pt x="31" y="0"/>
                  </a:lnTo>
                  <a:lnTo>
                    <a:pt x="3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0" name="Freeform 310"/>
            <p:cNvSpPr>
              <a:spLocks/>
            </p:cNvSpPr>
            <p:nvPr/>
          </p:nvSpPr>
          <p:spPr bwMode="auto">
            <a:xfrm>
              <a:off x="5263" y="1874"/>
              <a:ext cx="26" cy="18"/>
            </a:xfrm>
            <a:custGeom>
              <a:avLst/>
              <a:gdLst>
                <a:gd name="T0" fmla="*/ 10 w 45"/>
                <a:gd name="T1" fmla="*/ 30 h 30"/>
                <a:gd name="T2" fmla="*/ 45 w 45"/>
                <a:gd name="T3" fmla="*/ 30 h 30"/>
                <a:gd name="T4" fmla="*/ 20 w 45"/>
                <a:gd name="T5" fmla="*/ 2 h 30"/>
                <a:gd name="T6" fmla="*/ 0 w 45"/>
                <a:gd name="T7" fmla="*/ 25 h 30"/>
                <a:gd name="T8" fmla="*/ 10 w 45"/>
                <a:gd name="T9" fmla="*/ 0 h 30"/>
                <a:gd name="T10" fmla="*/ 10 w 45"/>
                <a:gd name="T11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30">
                  <a:moveTo>
                    <a:pt x="10" y="30"/>
                  </a:moveTo>
                  <a:lnTo>
                    <a:pt x="45" y="30"/>
                  </a:lnTo>
                  <a:lnTo>
                    <a:pt x="20" y="2"/>
                  </a:lnTo>
                  <a:lnTo>
                    <a:pt x="0" y="25"/>
                  </a:lnTo>
                  <a:lnTo>
                    <a:pt x="10" y="0"/>
                  </a:lnTo>
                  <a:lnTo>
                    <a:pt x="1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1" name="Freeform 311"/>
            <p:cNvSpPr>
              <a:spLocks/>
            </p:cNvSpPr>
            <p:nvPr/>
          </p:nvSpPr>
          <p:spPr bwMode="auto">
            <a:xfrm>
              <a:off x="5877" y="2105"/>
              <a:ext cx="383" cy="543"/>
            </a:xfrm>
            <a:custGeom>
              <a:avLst/>
              <a:gdLst>
                <a:gd name="T0" fmla="*/ 456 w 672"/>
                <a:gd name="T1" fmla="*/ 45 h 896"/>
                <a:gd name="T2" fmla="*/ 443 w 672"/>
                <a:gd name="T3" fmla="*/ 15 h 896"/>
                <a:gd name="T4" fmla="*/ 420 w 672"/>
                <a:gd name="T5" fmla="*/ 0 h 896"/>
                <a:gd name="T6" fmla="*/ 377 w 672"/>
                <a:gd name="T7" fmla="*/ 3 h 896"/>
                <a:gd name="T8" fmla="*/ 304 w 672"/>
                <a:gd name="T9" fmla="*/ 20 h 896"/>
                <a:gd name="T10" fmla="*/ 258 w 672"/>
                <a:gd name="T11" fmla="*/ 45 h 896"/>
                <a:gd name="T12" fmla="*/ 215 w 672"/>
                <a:gd name="T13" fmla="*/ 88 h 896"/>
                <a:gd name="T14" fmla="*/ 187 w 672"/>
                <a:gd name="T15" fmla="*/ 136 h 896"/>
                <a:gd name="T16" fmla="*/ 162 w 672"/>
                <a:gd name="T17" fmla="*/ 199 h 896"/>
                <a:gd name="T18" fmla="*/ 167 w 672"/>
                <a:gd name="T19" fmla="*/ 222 h 896"/>
                <a:gd name="T20" fmla="*/ 185 w 672"/>
                <a:gd name="T21" fmla="*/ 247 h 896"/>
                <a:gd name="T22" fmla="*/ 213 w 672"/>
                <a:gd name="T23" fmla="*/ 263 h 896"/>
                <a:gd name="T24" fmla="*/ 258 w 672"/>
                <a:gd name="T25" fmla="*/ 273 h 896"/>
                <a:gd name="T26" fmla="*/ 365 w 672"/>
                <a:gd name="T27" fmla="*/ 273 h 896"/>
                <a:gd name="T28" fmla="*/ 443 w 672"/>
                <a:gd name="T29" fmla="*/ 278 h 896"/>
                <a:gd name="T30" fmla="*/ 456 w 672"/>
                <a:gd name="T31" fmla="*/ 288 h 896"/>
                <a:gd name="T32" fmla="*/ 453 w 672"/>
                <a:gd name="T33" fmla="*/ 326 h 896"/>
                <a:gd name="T34" fmla="*/ 436 w 672"/>
                <a:gd name="T35" fmla="*/ 371 h 896"/>
                <a:gd name="T36" fmla="*/ 413 w 672"/>
                <a:gd name="T37" fmla="*/ 401 h 896"/>
                <a:gd name="T38" fmla="*/ 367 w 672"/>
                <a:gd name="T39" fmla="*/ 432 h 896"/>
                <a:gd name="T40" fmla="*/ 271 w 672"/>
                <a:gd name="T41" fmla="*/ 467 h 896"/>
                <a:gd name="T42" fmla="*/ 144 w 672"/>
                <a:gd name="T43" fmla="*/ 502 h 896"/>
                <a:gd name="T44" fmla="*/ 86 w 672"/>
                <a:gd name="T45" fmla="*/ 525 h 896"/>
                <a:gd name="T46" fmla="*/ 40 w 672"/>
                <a:gd name="T47" fmla="*/ 555 h 896"/>
                <a:gd name="T48" fmla="*/ 10 w 672"/>
                <a:gd name="T49" fmla="*/ 601 h 896"/>
                <a:gd name="T50" fmla="*/ 0 w 672"/>
                <a:gd name="T51" fmla="*/ 641 h 896"/>
                <a:gd name="T52" fmla="*/ 5 w 672"/>
                <a:gd name="T53" fmla="*/ 717 h 896"/>
                <a:gd name="T54" fmla="*/ 17 w 672"/>
                <a:gd name="T55" fmla="*/ 775 h 896"/>
                <a:gd name="T56" fmla="*/ 43 w 672"/>
                <a:gd name="T57" fmla="*/ 828 h 896"/>
                <a:gd name="T58" fmla="*/ 73 w 672"/>
                <a:gd name="T59" fmla="*/ 873 h 896"/>
                <a:gd name="T60" fmla="*/ 114 w 672"/>
                <a:gd name="T61" fmla="*/ 896 h 896"/>
                <a:gd name="T62" fmla="*/ 144 w 672"/>
                <a:gd name="T63" fmla="*/ 896 h 896"/>
                <a:gd name="T64" fmla="*/ 185 w 672"/>
                <a:gd name="T65" fmla="*/ 886 h 896"/>
                <a:gd name="T66" fmla="*/ 213 w 672"/>
                <a:gd name="T67" fmla="*/ 863 h 896"/>
                <a:gd name="T68" fmla="*/ 238 w 672"/>
                <a:gd name="T69" fmla="*/ 833 h 896"/>
                <a:gd name="T70" fmla="*/ 271 w 672"/>
                <a:gd name="T71" fmla="*/ 752 h 896"/>
                <a:gd name="T72" fmla="*/ 314 w 672"/>
                <a:gd name="T73" fmla="*/ 631 h 896"/>
                <a:gd name="T74" fmla="*/ 347 w 672"/>
                <a:gd name="T75" fmla="*/ 578 h 896"/>
                <a:gd name="T76" fmla="*/ 377 w 672"/>
                <a:gd name="T77" fmla="*/ 545 h 896"/>
                <a:gd name="T78" fmla="*/ 436 w 672"/>
                <a:gd name="T79" fmla="*/ 512 h 896"/>
                <a:gd name="T80" fmla="*/ 481 w 672"/>
                <a:gd name="T81" fmla="*/ 495 h 896"/>
                <a:gd name="T82" fmla="*/ 593 w 672"/>
                <a:gd name="T83" fmla="*/ 454 h 896"/>
                <a:gd name="T84" fmla="*/ 628 w 672"/>
                <a:gd name="T85" fmla="*/ 434 h 896"/>
                <a:gd name="T86" fmla="*/ 649 w 672"/>
                <a:gd name="T87" fmla="*/ 414 h 896"/>
                <a:gd name="T88" fmla="*/ 666 w 672"/>
                <a:gd name="T89" fmla="*/ 379 h 896"/>
                <a:gd name="T90" fmla="*/ 672 w 672"/>
                <a:gd name="T91" fmla="*/ 343 h 896"/>
                <a:gd name="T92" fmla="*/ 666 w 672"/>
                <a:gd name="T93" fmla="*/ 308 h 896"/>
                <a:gd name="T94" fmla="*/ 641 w 672"/>
                <a:gd name="T95" fmla="*/ 257 h 896"/>
                <a:gd name="T96" fmla="*/ 603 w 672"/>
                <a:gd name="T97" fmla="*/ 212 h 896"/>
                <a:gd name="T98" fmla="*/ 504 w 672"/>
                <a:gd name="T99" fmla="*/ 134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72" h="896">
                  <a:moveTo>
                    <a:pt x="474" y="114"/>
                  </a:moveTo>
                  <a:lnTo>
                    <a:pt x="464" y="76"/>
                  </a:lnTo>
                  <a:lnTo>
                    <a:pt x="456" y="45"/>
                  </a:lnTo>
                  <a:lnTo>
                    <a:pt x="453" y="33"/>
                  </a:lnTo>
                  <a:lnTo>
                    <a:pt x="448" y="23"/>
                  </a:lnTo>
                  <a:lnTo>
                    <a:pt x="443" y="15"/>
                  </a:lnTo>
                  <a:lnTo>
                    <a:pt x="436" y="8"/>
                  </a:lnTo>
                  <a:lnTo>
                    <a:pt x="428" y="5"/>
                  </a:lnTo>
                  <a:lnTo>
                    <a:pt x="420" y="0"/>
                  </a:lnTo>
                  <a:lnTo>
                    <a:pt x="408" y="0"/>
                  </a:lnTo>
                  <a:lnTo>
                    <a:pt x="395" y="0"/>
                  </a:lnTo>
                  <a:lnTo>
                    <a:pt x="377" y="3"/>
                  </a:lnTo>
                  <a:lnTo>
                    <a:pt x="360" y="5"/>
                  </a:lnTo>
                  <a:lnTo>
                    <a:pt x="314" y="18"/>
                  </a:lnTo>
                  <a:lnTo>
                    <a:pt x="304" y="20"/>
                  </a:lnTo>
                  <a:lnTo>
                    <a:pt x="294" y="25"/>
                  </a:lnTo>
                  <a:lnTo>
                    <a:pt x="276" y="35"/>
                  </a:lnTo>
                  <a:lnTo>
                    <a:pt x="258" y="45"/>
                  </a:lnTo>
                  <a:lnTo>
                    <a:pt x="243" y="61"/>
                  </a:lnTo>
                  <a:lnTo>
                    <a:pt x="228" y="73"/>
                  </a:lnTo>
                  <a:lnTo>
                    <a:pt x="215" y="88"/>
                  </a:lnTo>
                  <a:lnTo>
                    <a:pt x="205" y="106"/>
                  </a:lnTo>
                  <a:lnTo>
                    <a:pt x="195" y="121"/>
                  </a:lnTo>
                  <a:lnTo>
                    <a:pt x="187" y="136"/>
                  </a:lnTo>
                  <a:lnTo>
                    <a:pt x="180" y="151"/>
                  </a:lnTo>
                  <a:lnTo>
                    <a:pt x="169" y="177"/>
                  </a:lnTo>
                  <a:lnTo>
                    <a:pt x="162" y="199"/>
                  </a:lnTo>
                  <a:lnTo>
                    <a:pt x="162" y="204"/>
                  </a:lnTo>
                  <a:lnTo>
                    <a:pt x="162" y="212"/>
                  </a:lnTo>
                  <a:lnTo>
                    <a:pt x="167" y="222"/>
                  </a:lnTo>
                  <a:lnTo>
                    <a:pt x="172" y="232"/>
                  </a:lnTo>
                  <a:lnTo>
                    <a:pt x="177" y="240"/>
                  </a:lnTo>
                  <a:lnTo>
                    <a:pt x="185" y="247"/>
                  </a:lnTo>
                  <a:lnTo>
                    <a:pt x="192" y="252"/>
                  </a:lnTo>
                  <a:lnTo>
                    <a:pt x="202" y="257"/>
                  </a:lnTo>
                  <a:lnTo>
                    <a:pt x="213" y="263"/>
                  </a:lnTo>
                  <a:lnTo>
                    <a:pt x="223" y="265"/>
                  </a:lnTo>
                  <a:lnTo>
                    <a:pt x="233" y="268"/>
                  </a:lnTo>
                  <a:lnTo>
                    <a:pt x="258" y="273"/>
                  </a:lnTo>
                  <a:lnTo>
                    <a:pt x="286" y="275"/>
                  </a:lnTo>
                  <a:lnTo>
                    <a:pt x="311" y="275"/>
                  </a:lnTo>
                  <a:lnTo>
                    <a:pt x="365" y="273"/>
                  </a:lnTo>
                  <a:lnTo>
                    <a:pt x="410" y="273"/>
                  </a:lnTo>
                  <a:lnTo>
                    <a:pt x="431" y="275"/>
                  </a:lnTo>
                  <a:lnTo>
                    <a:pt x="443" y="278"/>
                  </a:lnTo>
                  <a:lnTo>
                    <a:pt x="448" y="280"/>
                  </a:lnTo>
                  <a:lnTo>
                    <a:pt x="453" y="285"/>
                  </a:lnTo>
                  <a:lnTo>
                    <a:pt x="456" y="288"/>
                  </a:lnTo>
                  <a:lnTo>
                    <a:pt x="456" y="293"/>
                  </a:lnTo>
                  <a:lnTo>
                    <a:pt x="453" y="316"/>
                  </a:lnTo>
                  <a:lnTo>
                    <a:pt x="453" y="326"/>
                  </a:lnTo>
                  <a:lnTo>
                    <a:pt x="451" y="336"/>
                  </a:lnTo>
                  <a:lnTo>
                    <a:pt x="443" y="356"/>
                  </a:lnTo>
                  <a:lnTo>
                    <a:pt x="436" y="371"/>
                  </a:lnTo>
                  <a:lnTo>
                    <a:pt x="426" y="386"/>
                  </a:lnTo>
                  <a:lnTo>
                    <a:pt x="420" y="394"/>
                  </a:lnTo>
                  <a:lnTo>
                    <a:pt x="413" y="401"/>
                  </a:lnTo>
                  <a:lnTo>
                    <a:pt x="400" y="411"/>
                  </a:lnTo>
                  <a:lnTo>
                    <a:pt x="385" y="424"/>
                  </a:lnTo>
                  <a:lnTo>
                    <a:pt x="367" y="432"/>
                  </a:lnTo>
                  <a:lnTo>
                    <a:pt x="350" y="442"/>
                  </a:lnTo>
                  <a:lnTo>
                    <a:pt x="311" y="457"/>
                  </a:lnTo>
                  <a:lnTo>
                    <a:pt x="271" y="467"/>
                  </a:lnTo>
                  <a:lnTo>
                    <a:pt x="228" y="480"/>
                  </a:lnTo>
                  <a:lnTo>
                    <a:pt x="185" y="490"/>
                  </a:lnTo>
                  <a:lnTo>
                    <a:pt x="144" y="502"/>
                  </a:lnTo>
                  <a:lnTo>
                    <a:pt x="124" y="507"/>
                  </a:lnTo>
                  <a:lnTo>
                    <a:pt x="106" y="515"/>
                  </a:lnTo>
                  <a:lnTo>
                    <a:pt x="86" y="525"/>
                  </a:lnTo>
                  <a:lnTo>
                    <a:pt x="71" y="533"/>
                  </a:lnTo>
                  <a:lnTo>
                    <a:pt x="55" y="545"/>
                  </a:lnTo>
                  <a:lnTo>
                    <a:pt x="40" y="555"/>
                  </a:lnTo>
                  <a:lnTo>
                    <a:pt x="30" y="571"/>
                  </a:lnTo>
                  <a:lnTo>
                    <a:pt x="17" y="586"/>
                  </a:lnTo>
                  <a:lnTo>
                    <a:pt x="10" y="601"/>
                  </a:lnTo>
                  <a:lnTo>
                    <a:pt x="5" y="621"/>
                  </a:lnTo>
                  <a:lnTo>
                    <a:pt x="2" y="631"/>
                  </a:lnTo>
                  <a:lnTo>
                    <a:pt x="0" y="641"/>
                  </a:lnTo>
                  <a:lnTo>
                    <a:pt x="0" y="664"/>
                  </a:lnTo>
                  <a:lnTo>
                    <a:pt x="2" y="697"/>
                  </a:lnTo>
                  <a:lnTo>
                    <a:pt x="5" y="717"/>
                  </a:lnTo>
                  <a:lnTo>
                    <a:pt x="7" y="735"/>
                  </a:lnTo>
                  <a:lnTo>
                    <a:pt x="12" y="755"/>
                  </a:lnTo>
                  <a:lnTo>
                    <a:pt x="17" y="775"/>
                  </a:lnTo>
                  <a:lnTo>
                    <a:pt x="25" y="793"/>
                  </a:lnTo>
                  <a:lnTo>
                    <a:pt x="33" y="810"/>
                  </a:lnTo>
                  <a:lnTo>
                    <a:pt x="43" y="828"/>
                  </a:lnTo>
                  <a:lnTo>
                    <a:pt x="53" y="846"/>
                  </a:lnTo>
                  <a:lnTo>
                    <a:pt x="63" y="861"/>
                  </a:lnTo>
                  <a:lnTo>
                    <a:pt x="73" y="873"/>
                  </a:lnTo>
                  <a:lnTo>
                    <a:pt x="86" y="884"/>
                  </a:lnTo>
                  <a:lnTo>
                    <a:pt x="98" y="891"/>
                  </a:lnTo>
                  <a:lnTo>
                    <a:pt x="114" y="896"/>
                  </a:lnTo>
                  <a:lnTo>
                    <a:pt x="121" y="896"/>
                  </a:lnTo>
                  <a:lnTo>
                    <a:pt x="129" y="896"/>
                  </a:lnTo>
                  <a:lnTo>
                    <a:pt x="144" y="896"/>
                  </a:lnTo>
                  <a:lnTo>
                    <a:pt x="159" y="894"/>
                  </a:lnTo>
                  <a:lnTo>
                    <a:pt x="172" y="891"/>
                  </a:lnTo>
                  <a:lnTo>
                    <a:pt x="185" y="886"/>
                  </a:lnTo>
                  <a:lnTo>
                    <a:pt x="195" y="879"/>
                  </a:lnTo>
                  <a:lnTo>
                    <a:pt x="205" y="871"/>
                  </a:lnTo>
                  <a:lnTo>
                    <a:pt x="213" y="863"/>
                  </a:lnTo>
                  <a:lnTo>
                    <a:pt x="223" y="853"/>
                  </a:lnTo>
                  <a:lnTo>
                    <a:pt x="230" y="843"/>
                  </a:lnTo>
                  <a:lnTo>
                    <a:pt x="238" y="833"/>
                  </a:lnTo>
                  <a:lnTo>
                    <a:pt x="251" y="808"/>
                  </a:lnTo>
                  <a:lnTo>
                    <a:pt x="261" y="780"/>
                  </a:lnTo>
                  <a:lnTo>
                    <a:pt x="271" y="752"/>
                  </a:lnTo>
                  <a:lnTo>
                    <a:pt x="291" y="692"/>
                  </a:lnTo>
                  <a:lnTo>
                    <a:pt x="301" y="661"/>
                  </a:lnTo>
                  <a:lnTo>
                    <a:pt x="314" y="631"/>
                  </a:lnTo>
                  <a:lnTo>
                    <a:pt x="329" y="603"/>
                  </a:lnTo>
                  <a:lnTo>
                    <a:pt x="337" y="591"/>
                  </a:lnTo>
                  <a:lnTo>
                    <a:pt x="347" y="578"/>
                  </a:lnTo>
                  <a:lnTo>
                    <a:pt x="357" y="568"/>
                  </a:lnTo>
                  <a:lnTo>
                    <a:pt x="367" y="555"/>
                  </a:lnTo>
                  <a:lnTo>
                    <a:pt x="377" y="545"/>
                  </a:lnTo>
                  <a:lnTo>
                    <a:pt x="390" y="538"/>
                  </a:lnTo>
                  <a:lnTo>
                    <a:pt x="413" y="525"/>
                  </a:lnTo>
                  <a:lnTo>
                    <a:pt x="436" y="512"/>
                  </a:lnTo>
                  <a:lnTo>
                    <a:pt x="446" y="507"/>
                  </a:lnTo>
                  <a:lnTo>
                    <a:pt x="459" y="505"/>
                  </a:lnTo>
                  <a:lnTo>
                    <a:pt x="481" y="495"/>
                  </a:lnTo>
                  <a:lnTo>
                    <a:pt x="530" y="480"/>
                  </a:lnTo>
                  <a:lnTo>
                    <a:pt x="573" y="464"/>
                  </a:lnTo>
                  <a:lnTo>
                    <a:pt x="593" y="454"/>
                  </a:lnTo>
                  <a:lnTo>
                    <a:pt x="611" y="444"/>
                  </a:lnTo>
                  <a:lnTo>
                    <a:pt x="621" y="439"/>
                  </a:lnTo>
                  <a:lnTo>
                    <a:pt x="628" y="434"/>
                  </a:lnTo>
                  <a:lnTo>
                    <a:pt x="636" y="427"/>
                  </a:lnTo>
                  <a:lnTo>
                    <a:pt x="644" y="422"/>
                  </a:lnTo>
                  <a:lnTo>
                    <a:pt x="649" y="414"/>
                  </a:lnTo>
                  <a:lnTo>
                    <a:pt x="654" y="406"/>
                  </a:lnTo>
                  <a:lnTo>
                    <a:pt x="664" y="389"/>
                  </a:lnTo>
                  <a:lnTo>
                    <a:pt x="666" y="379"/>
                  </a:lnTo>
                  <a:lnTo>
                    <a:pt x="669" y="369"/>
                  </a:lnTo>
                  <a:lnTo>
                    <a:pt x="672" y="356"/>
                  </a:lnTo>
                  <a:lnTo>
                    <a:pt x="672" y="343"/>
                  </a:lnTo>
                  <a:lnTo>
                    <a:pt x="669" y="326"/>
                  </a:lnTo>
                  <a:lnTo>
                    <a:pt x="669" y="318"/>
                  </a:lnTo>
                  <a:lnTo>
                    <a:pt x="666" y="308"/>
                  </a:lnTo>
                  <a:lnTo>
                    <a:pt x="659" y="290"/>
                  </a:lnTo>
                  <a:lnTo>
                    <a:pt x="651" y="275"/>
                  </a:lnTo>
                  <a:lnTo>
                    <a:pt x="641" y="257"/>
                  </a:lnTo>
                  <a:lnTo>
                    <a:pt x="631" y="242"/>
                  </a:lnTo>
                  <a:lnTo>
                    <a:pt x="616" y="227"/>
                  </a:lnTo>
                  <a:lnTo>
                    <a:pt x="603" y="212"/>
                  </a:lnTo>
                  <a:lnTo>
                    <a:pt x="573" y="182"/>
                  </a:lnTo>
                  <a:lnTo>
                    <a:pt x="537" y="156"/>
                  </a:lnTo>
                  <a:lnTo>
                    <a:pt x="504" y="134"/>
                  </a:lnTo>
                  <a:lnTo>
                    <a:pt x="474" y="114"/>
                  </a:lnTo>
                  <a:close/>
                </a:path>
              </a:pathLst>
            </a:custGeom>
            <a:solidFill>
              <a:srgbClr val="FFB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2" name="Freeform 312"/>
            <p:cNvSpPr>
              <a:spLocks/>
            </p:cNvSpPr>
            <p:nvPr/>
          </p:nvSpPr>
          <p:spPr bwMode="auto">
            <a:xfrm>
              <a:off x="6053" y="2096"/>
              <a:ext cx="101" cy="79"/>
            </a:xfrm>
            <a:custGeom>
              <a:avLst/>
              <a:gdLst>
                <a:gd name="T0" fmla="*/ 150 w 177"/>
                <a:gd name="T1" fmla="*/ 131 h 131"/>
                <a:gd name="T2" fmla="*/ 142 w 177"/>
                <a:gd name="T3" fmla="*/ 93 h 131"/>
                <a:gd name="T4" fmla="*/ 134 w 177"/>
                <a:gd name="T5" fmla="*/ 65 h 131"/>
                <a:gd name="T6" fmla="*/ 129 w 177"/>
                <a:gd name="T7" fmla="*/ 55 h 131"/>
                <a:gd name="T8" fmla="*/ 127 w 177"/>
                <a:gd name="T9" fmla="*/ 45 h 131"/>
                <a:gd name="T10" fmla="*/ 122 w 177"/>
                <a:gd name="T11" fmla="*/ 40 h 131"/>
                <a:gd name="T12" fmla="*/ 119 w 177"/>
                <a:gd name="T13" fmla="*/ 35 h 131"/>
                <a:gd name="T14" fmla="*/ 114 w 177"/>
                <a:gd name="T15" fmla="*/ 33 h 131"/>
                <a:gd name="T16" fmla="*/ 106 w 177"/>
                <a:gd name="T17" fmla="*/ 30 h 131"/>
                <a:gd name="T18" fmla="*/ 99 w 177"/>
                <a:gd name="T19" fmla="*/ 30 h 131"/>
                <a:gd name="T20" fmla="*/ 86 w 177"/>
                <a:gd name="T21" fmla="*/ 30 h 131"/>
                <a:gd name="T22" fmla="*/ 71 w 177"/>
                <a:gd name="T23" fmla="*/ 33 h 131"/>
                <a:gd name="T24" fmla="*/ 56 w 177"/>
                <a:gd name="T25" fmla="*/ 35 h 131"/>
                <a:gd name="T26" fmla="*/ 8 w 177"/>
                <a:gd name="T27" fmla="*/ 48 h 131"/>
                <a:gd name="T28" fmla="*/ 0 w 177"/>
                <a:gd name="T29" fmla="*/ 18 h 131"/>
                <a:gd name="T30" fmla="*/ 48 w 177"/>
                <a:gd name="T31" fmla="*/ 7 h 131"/>
                <a:gd name="T32" fmla="*/ 66 w 177"/>
                <a:gd name="T33" fmla="*/ 2 h 131"/>
                <a:gd name="T34" fmla="*/ 84 w 177"/>
                <a:gd name="T35" fmla="*/ 0 h 131"/>
                <a:gd name="T36" fmla="*/ 99 w 177"/>
                <a:gd name="T37" fmla="*/ 0 h 131"/>
                <a:gd name="T38" fmla="*/ 114 w 177"/>
                <a:gd name="T39" fmla="*/ 2 h 131"/>
                <a:gd name="T40" fmla="*/ 127 w 177"/>
                <a:gd name="T41" fmla="*/ 5 h 131"/>
                <a:gd name="T42" fmla="*/ 137 w 177"/>
                <a:gd name="T43" fmla="*/ 12 h 131"/>
                <a:gd name="T44" fmla="*/ 144 w 177"/>
                <a:gd name="T45" fmla="*/ 20 h 131"/>
                <a:gd name="T46" fmla="*/ 152 w 177"/>
                <a:gd name="T47" fmla="*/ 30 h 131"/>
                <a:gd name="T48" fmla="*/ 157 w 177"/>
                <a:gd name="T49" fmla="*/ 43 h 131"/>
                <a:gd name="T50" fmla="*/ 162 w 177"/>
                <a:gd name="T51" fmla="*/ 58 h 131"/>
                <a:gd name="T52" fmla="*/ 170 w 177"/>
                <a:gd name="T53" fmla="*/ 88 h 131"/>
                <a:gd name="T54" fmla="*/ 177 w 177"/>
                <a:gd name="T55" fmla="*/ 126 h 131"/>
                <a:gd name="T56" fmla="*/ 150 w 177"/>
                <a:gd name="T5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7" h="131">
                  <a:moveTo>
                    <a:pt x="150" y="131"/>
                  </a:moveTo>
                  <a:lnTo>
                    <a:pt x="142" y="93"/>
                  </a:lnTo>
                  <a:lnTo>
                    <a:pt x="134" y="65"/>
                  </a:lnTo>
                  <a:lnTo>
                    <a:pt x="129" y="55"/>
                  </a:lnTo>
                  <a:lnTo>
                    <a:pt x="127" y="45"/>
                  </a:lnTo>
                  <a:lnTo>
                    <a:pt x="122" y="40"/>
                  </a:lnTo>
                  <a:lnTo>
                    <a:pt x="119" y="35"/>
                  </a:lnTo>
                  <a:lnTo>
                    <a:pt x="114" y="33"/>
                  </a:lnTo>
                  <a:lnTo>
                    <a:pt x="106" y="30"/>
                  </a:lnTo>
                  <a:lnTo>
                    <a:pt x="99" y="30"/>
                  </a:lnTo>
                  <a:lnTo>
                    <a:pt x="86" y="30"/>
                  </a:lnTo>
                  <a:lnTo>
                    <a:pt x="71" y="33"/>
                  </a:lnTo>
                  <a:lnTo>
                    <a:pt x="56" y="35"/>
                  </a:lnTo>
                  <a:lnTo>
                    <a:pt x="8" y="48"/>
                  </a:lnTo>
                  <a:lnTo>
                    <a:pt x="0" y="18"/>
                  </a:lnTo>
                  <a:lnTo>
                    <a:pt x="48" y="7"/>
                  </a:lnTo>
                  <a:lnTo>
                    <a:pt x="66" y="2"/>
                  </a:lnTo>
                  <a:lnTo>
                    <a:pt x="84" y="0"/>
                  </a:lnTo>
                  <a:lnTo>
                    <a:pt x="99" y="0"/>
                  </a:lnTo>
                  <a:lnTo>
                    <a:pt x="114" y="2"/>
                  </a:lnTo>
                  <a:lnTo>
                    <a:pt x="127" y="5"/>
                  </a:lnTo>
                  <a:lnTo>
                    <a:pt x="137" y="12"/>
                  </a:lnTo>
                  <a:lnTo>
                    <a:pt x="144" y="20"/>
                  </a:lnTo>
                  <a:lnTo>
                    <a:pt x="152" y="30"/>
                  </a:lnTo>
                  <a:lnTo>
                    <a:pt x="157" y="43"/>
                  </a:lnTo>
                  <a:lnTo>
                    <a:pt x="162" y="58"/>
                  </a:lnTo>
                  <a:lnTo>
                    <a:pt x="170" y="88"/>
                  </a:lnTo>
                  <a:lnTo>
                    <a:pt x="177" y="126"/>
                  </a:lnTo>
                  <a:lnTo>
                    <a:pt x="150" y="1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3" name="Freeform 313"/>
            <p:cNvSpPr>
              <a:spLocks/>
            </p:cNvSpPr>
            <p:nvPr/>
          </p:nvSpPr>
          <p:spPr bwMode="auto">
            <a:xfrm>
              <a:off x="5961" y="2108"/>
              <a:ext cx="98" cy="120"/>
            </a:xfrm>
            <a:custGeom>
              <a:avLst/>
              <a:gdLst>
                <a:gd name="T0" fmla="*/ 172 w 172"/>
                <a:gd name="T1" fmla="*/ 28 h 199"/>
                <a:gd name="T2" fmla="*/ 162 w 172"/>
                <a:gd name="T3" fmla="*/ 30 h 199"/>
                <a:gd name="T4" fmla="*/ 154 w 172"/>
                <a:gd name="T5" fmla="*/ 33 h 199"/>
                <a:gd name="T6" fmla="*/ 137 w 172"/>
                <a:gd name="T7" fmla="*/ 43 h 199"/>
                <a:gd name="T8" fmla="*/ 121 w 172"/>
                <a:gd name="T9" fmla="*/ 53 h 199"/>
                <a:gd name="T10" fmla="*/ 106 w 172"/>
                <a:gd name="T11" fmla="*/ 66 h 199"/>
                <a:gd name="T12" fmla="*/ 93 w 172"/>
                <a:gd name="T13" fmla="*/ 78 h 199"/>
                <a:gd name="T14" fmla="*/ 81 w 172"/>
                <a:gd name="T15" fmla="*/ 93 h 199"/>
                <a:gd name="T16" fmla="*/ 71 w 172"/>
                <a:gd name="T17" fmla="*/ 109 h 199"/>
                <a:gd name="T18" fmla="*/ 61 w 172"/>
                <a:gd name="T19" fmla="*/ 124 h 199"/>
                <a:gd name="T20" fmla="*/ 53 w 172"/>
                <a:gd name="T21" fmla="*/ 139 h 199"/>
                <a:gd name="T22" fmla="*/ 48 w 172"/>
                <a:gd name="T23" fmla="*/ 151 h 199"/>
                <a:gd name="T24" fmla="*/ 35 w 172"/>
                <a:gd name="T25" fmla="*/ 177 h 199"/>
                <a:gd name="T26" fmla="*/ 30 w 172"/>
                <a:gd name="T27" fmla="*/ 199 h 199"/>
                <a:gd name="T28" fmla="*/ 0 w 172"/>
                <a:gd name="T29" fmla="*/ 189 h 199"/>
                <a:gd name="T30" fmla="*/ 7 w 172"/>
                <a:gd name="T31" fmla="*/ 167 h 199"/>
                <a:gd name="T32" fmla="*/ 20 w 172"/>
                <a:gd name="T33" fmla="*/ 139 h 199"/>
                <a:gd name="T34" fmla="*/ 25 w 172"/>
                <a:gd name="T35" fmla="*/ 124 h 199"/>
                <a:gd name="T36" fmla="*/ 35 w 172"/>
                <a:gd name="T37" fmla="*/ 109 h 199"/>
                <a:gd name="T38" fmla="*/ 45 w 172"/>
                <a:gd name="T39" fmla="*/ 91 h 199"/>
                <a:gd name="T40" fmla="*/ 58 w 172"/>
                <a:gd name="T41" fmla="*/ 76 h 199"/>
                <a:gd name="T42" fmla="*/ 71 w 172"/>
                <a:gd name="T43" fmla="*/ 58 h 199"/>
                <a:gd name="T44" fmla="*/ 86 w 172"/>
                <a:gd name="T45" fmla="*/ 43 h 199"/>
                <a:gd name="T46" fmla="*/ 101 w 172"/>
                <a:gd name="T47" fmla="*/ 30 h 199"/>
                <a:gd name="T48" fmla="*/ 119 w 172"/>
                <a:gd name="T49" fmla="*/ 18 h 199"/>
                <a:gd name="T50" fmla="*/ 139 w 172"/>
                <a:gd name="T51" fmla="*/ 8 h 199"/>
                <a:gd name="T52" fmla="*/ 152 w 172"/>
                <a:gd name="T53" fmla="*/ 3 h 199"/>
                <a:gd name="T54" fmla="*/ 162 w 172"/>
                <a:gd name="T55" fmla="*/ 0 h 199"/>
                <a:gd name="T56" fmla="*/ 172 w 172"/>
                <a:gd name="T57" fmla="*/ 28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72" h="199">
                  <a:moveTo>
                    <a:pt x="172" y="28"/>
                  </a:moveTo>
                  <a:lnTo>
                    <a:pt x="162" y="30"/>
                  </a:lnTo>
                  <a:lnTo>
                    <a:pt x="154" y="33"/>
                  </a:lnTo>
                  <a:lnTo>
                    <a:pt x="137" y="43"/>
                  </a:lnTo>
                  <a:lnTo>
                    <a:pt x="121" y="53"/>
                  </a:lnTo>
                  <a:lnTo>
                    <a:pt x="106" y="66"/>
                  </a:lnTo>
                  <a:lnTo>
                    <a:pt x="93" y="78"/>
                  </a:lnTo>
                  <a:lnTo>
                    <a:pt x="81" y="93"/>
                  </a:lnTo>
                  <a:lnTo>
                    <a:pt x="71" y="109"/>
                  </a:lnTo>
                  <a:lnTo>
                    <a:pt x="61" y="124"/>
                  </a:lnTo>
                  <a:lnTo>
                    <a:pt x="53" y="139"/>
                  </a:lnTo>
                  <a:lnTo>
                    <a:pt x="48" y="151"/>
                  </a:lnTo>
                  <a:lnTo>
                    <a:pt x="35" y="177"/>
                  </a:lnTo>
                  <a:lnTo>
                    <a:pt x="30" y="199"/>
                  </a:lnTo>
                  <a:lnTo>
                    <a:pt x="0" y="189"/>
                  </a:lnTo>
                  <a:lnTo>
                    <a:pt x="7" y="167"/>
                  </a:lnTo>
                  <a:lnTo>
                    <a:pt x="20" y="139"/>
                  </a:lnTo>
                  <a:lnTo>
                    <a:pt x="25" y="124"/>
                  </a:lnTo>
                  <a:lnTo>
                    <a:pt x="35" y="109"/>
                  </a:lnTo>
                  <a:lnTo>
                    <a:pt x="45" y="91"/>
                  </a:lnTo>
                  <a:lnTo>
                    <a:pt x="58" y="76"/>
                  </a:lnTo>
                  <a:lnTo>
                    <a:pt x="71" y="58"/>
                  </a:lnTo>
                  <a:lnTo>
                    <a:pt x="86" y="43"/>
                  </a:lnTo>
                  <a:lnTo>
                    <a:pt x="101" y="30"/>
                  </a:lnTo>
                  <a:lnTo>
                    <a:pt x="119" y="18"/>
                  </a:lnTo>
                  <a:lnTo>
                    <a:pt x="139" y="8"/>
                  </a:lnTo>
                  <a:lnTo>
                    <a:pt x="152" y="3"/>
                  </a:lnTo>
                  <a:lnTo>
                    <a:pt x="162" y="0"/>
                  </a:lnTo>
                  <a:lnTo>
                    <a:pt x="172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4" name="Freeform 314"/>
            <p:cNvSpPr>
              <a:spLocks/>
            </p:cNvSpPr>
            <p:nvPr/>
          </p:nvSpPr>
          <p:spPr bwMode="auto">
            <a:xfrm>
              <a:off x="6053" y="2107"/>
              <a:ext cx="6" cy="18"/>
            </a:xfrm>
            <a:custGeom>
              <a:avLst/>
              <a:gdLst>
                <a:gd name="T0" fmla="*/ 0 w 10"/>
                <a:gd name="T1" fmla="*/ 0 h 30"/>
                <a:gd name="T2" fmla="*/ 0 w 10"/>
                <a:gd name="T3" fmla="*/ 2 h 30"/>
                <a:gd name="T4" fmla="*/ 10 w 10"/>
                <a:gd name="T5" fmla="*/ 30 h 30"/>
                <a:gd name="T6" fmla="*/ 8 w 10"/>
                <a:gd name="T7" fmla="*/ 30 h 30"/>
                <a:gd name="T8" fmla="*/ 0 w 10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lnTo>
                    <a:pt x="0" y="2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5" name="Freeform 315"/>
            <p:cNvSpPr>
              <a:spLocks/>
            </p:cNvSpPr>
            <p:nvPr/>
          </p:nvSpPr>
          <p:spPr bwMode="auto">
            <a:xfrm>
              <a:off x="5961" y="2225"/>
              <a:ext cx="185" cy="59"/>
            </a:xfrm>
            <a:custGeom>
              <a:avLst/>
              <a:gdLst>
                <a:gd name="T0" fmla="*/ 30 w 324"/>
                <a:gd name="T1" fmla="*/ 0 h 96"/>
                <a:gd name="T2" fmla="*/ 30 w 324"/>
                <a:gd name="T3" fmla="*/ 3 h 96"/>
                <a:gd name="T4" fmla="*/ 30 w 324"/>
                <a:gd name="T5" fmla="*/ 8 h 96"/>
                <a:gd name="T6" fmla="*/ 33 w 324"/>
                <a:gd name="T7" fmla="*/ 18 h 96"/>
                <a:gd name="T8" fmla="*/ 38 w 324"/>
                <a:gd name="T9" fmla="*/ 23 h 96"/>
                <a:gd name="T10" fmla="*/ 40 w 324"/>
                <a:gd name="T11" fmla="*/ 31 h 96"/>
                <a:gd name="T12" fmla="*/ 48 w 324"/>
                <a:gd name="T13" fmla="*/ 36 h 96"/>
                <a:gd name="T14" fmla="*/ 53 w 324"/>
                <a:gd name="T15" fmla="*/ 41 h 96"/>
                <a:gd name="T16" fmla="*/ 61 w 324"/>
                <a:gd name="T17" fmla="*/ 46 h 96"/>
                <a:gd name="T18" fmla="*/ 71 w 324"/>
                <a:gd name="T19" fmla="*/ 48 h 96"/>
                <a:gd name="T20" fmla="*/ 78 w 324"/>
                <a:gd name="T21" fmla="*/ 51 h 96"/>
                <a:gd name="T22" fmla="*/ 88 w 324"/>
                <a:gd name="T23" fmla="*/ 56 h 96"/>
                <a:gd name="T24" fmla="*/ 114 w 324"/>
                <a:gd name="T25" fmla="*/ 58 h 96"/>
                <a:gd name="T26" fmla="*/ 139 w 324"/>
                <a:gd name="T27" fmla="*/ 61 h 96"/>
                <a:gd name="T28" fmla="*/ 164 w 324"/>
                <a:gd name="T29" fmla="*/ 61 h 96"/>
                <a:gd name="T30" fmla="*/ 218 w 324"/>
                <a:gd name="T31" fmla="*/ 58 h 96"/>
                <a:gd name="T32" fmla="*/ 263 w 324"/>
                <a:gd name="T33" fmla="*/ 58 h 96"/>
                <a:gd name="T34" fmla="*/ 286 w 324"/>
                <a:gd name="T35" fmla="*/ 61 h 96"/>
                <a:gd name="T36" fmla="*/ 301 w 324"/>
                <a:gd name="T37" fmla="*/ 66 h 96"/>
                <a:gd name="T38" fmla="*/ 312 w 324"/>
                <a:gd name="T39" fmla="*/ 71 h 96"/>
                <a:gd name="T40" fmla="*/ 317 w 324"/>
                <a:gd name="T41" fmla="*/ 76 h 96"/>
                <a:gd name="T42" fmla="*/ 322 w 324"/>
                <a:gd name="T43" fmla="*/ 84 h 96"/>
                <a:gd name="T44" fmla="*/ 324 w 324"/>
                <a:gd name="T45" fmla="*/ 91 h 96"/>
                <a:gd name="T46" fmla="*/ 294 w 324"/>
                <a:gd name="T47" fmla="*/ 96 h 96"/>
                <a:gd name="T48" fmla="*/ 294 w 324"/>
                <a:gd name="T49" fmla="*/ 94 h 96"/>
                <a:gd name="T50" fmla="*/ 294 w 324"/>
                <a:gd name="T51" fmla="*/ 94 h 96"/>
                <a:gd name="T52" fmla="*/ 294 w 324"/>
                <a:gd name="T53" fmla="*/ 94 h 96"/>
                <a:gd name="T54" fmla="*/ 291 w 324"/>
                <a:gd name="T55" fmla="*/ 94 h 96"/>
                <a:gd name="T56" fmla="*/ 279 w 324"/>
                <a:gd name="T57" fmla="*/ 91 h 96"/>
                <a:gd name="T58" fmla="*/ 263 w 324"/>
                <a:gd name="T59" fmla="*/ 89 h 96"/>
                <a:gd name="T60" fmla="*/ 218 w 324"/>
                <a:gd name="T61" fmla="*/ 89 h 96"/>
                <a:gd name="T62" fmla="*/ 164 w 324"/>
                <a:gd name="T63" fmla="*/ 91 h 96"/>
                <a:gd name="T64" fmla="*/ 137 w 324"/>
                <a:gd name="T65" fmla="*/ 91 h 96"/>
                <a:gd name="T66" fmla="*/ 111 w 324"/>
                <a:gd name="T67" fmla="*/ 89 h 96"/>
                <a:gd name="T68" fmla="*/ 83 w 324"/>
                <a:gd name="T69" fmla="*/ 84 h 96"/>
                <a:gd name="T70" fmla="*/ 71 w 324"/>
                <a:gd name="T71" fmla="*/ 81 h 96"/>
                <a:gd name="T72" fmla="*/ 58 w 324"/>
                <a:gd name="T73" fmla="*/ 76 h 96"/>
                <a:gd name="T74" fmla="*/ 48 w 324"/>
                <a:gd name="T75" fmla="*/ 74 h 96"/>
                <a:gd name="T76" fmla="*/ 35 w 324"/>
                <a:gd name="T77" fmla="*/ 66 h 96"/>
                <a:gd name="T78" fmla="*/ 28 w 324"/>
                <a:gd name="T79" fmla="*/ 58 h 96"/>
                <a:gd name="T80" fmla="*/ 17 w 324"/>
                <a:gd name="T81" fmla="*/ 51 h 96"/>
                <a:gd name="T82" fmla="*/ 12 w 324"/>
                <a:gd name="T83" fmla="*/ 41 h 96"/>
                <a:gd name="T84" fmla="*/ 5 w 324"/>
                <a:gd name="T85" fmla="*/ 28 h 96"/>
                <a:gd name="T86" fmla="*/ 2 w 324"/>
                <a:gd name="T87" fmla="*/ 16 h 96"/>
                <a:gd name="T88" fmla="*/ 0 w 324"/>
                <a:gd name="T89" fmla="*/ 8 h 96"/>
                <a:gd name="T90" fmla="*/ 0 w 324"/>
                <a:gd name="T91" fmla="*/ 3 h 96"/>
                <a:gd name="T92" fmla="*/ 30 w 324"/>
                <a:gd name="T9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4" h="96">
                  <a:moveTo>
                    <a:pt x="30" y="0"/>
                  </a:moveTo>
                  <a:lnTo>
                    <a:pt x="30" y="3"/>
                  </a:lnTo>
                  <a:lnTo>
                    <a:pt x="30" y="8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40" y="31"/>
                  </a:lnTo>
                  <a:lnTo>
                    <a:pt x="48" y="36"/>
                  </a:lnTo>
                  <a:lnTo>
                    <a:pt x="53" y="41"/>
                  </a:lnTo>
                  <a:lnTo>
                    <a:pt x="61" y="46"/>
                  </a:lnTo>
                  <a:lnTo>
                    <a:pt x="71" y="48"/>
                  </a:lnTo>
                  <a:lnTo>
                    <a:pt x="78" y="51"/>
                  </a:lnTo>
                  <a:lnTo>
                    <a:pt x="88" y="56"/>
                  </a:lnTo>
                  <a:lnTo>
                    <a:pt x="114" y="58"/>
                  </a:lnTo>
                  <a:lnTo>
                    <a:pt x="139" y="61"/>
                  </a:lnTo>
                  <a:lnTo>
                    <a:pt x="164" y="61"/>
                  </a:lnTo>
                  <a:lnTo>
                    <a:pt x="218" y="58"/>
                  </a:lnTo>
                  <a:lnTo>
                    <a:pt x="263" y="58"/>
                  </a:lnTo>
                  <a:lnTo>
                    <a:pt x="286" y="61"/>
                  </a:lnTo>
                  <a:lnTo>
                    <a:pt x="301" y="66"/>
                  </a:lnTo>
                  <a:lnTo>
                    <a:pt x="312" y="71"/>
                  </a:lnTo>
                  <a:lnTo>
                    <a:pt x="317" y="76"/>
                  </a:lnTo>
                  <a:lnTo>
                    <a:pt x="322" y="84"/>
                  </a:lnTo>
                  <a:lnTo>
                    <a:pt x="324" y="91"/>
                  </a:lnTo>
                  <a:lnTo>
                    <a:pt x="294" y="96"/>
                  </a:lnTo>
                  <a:lnTo>
                    <a:pt x="294" y="94"/>
                  </a:lnTo>
                  <a:lnTo>
                    <a:pt x="294" y="94"/>
                  </a:lnTo>
                  <a:lnTo>
                    <a:pt x="294" y="94"/>
                  </a:lnTo>
                  <a:lnTo>
                    <a:pt x="291" y="94"/>
                  </a:lnTo>
                  <a:lnTo>
                    <a:pt x="279" y="91"/>
                  </a:lnTo>
                  <a:lnTo>
                    <a:pt x="263" y="89"/>
                  </a:lnTo>
                  <a:lnTo>
                    <a:pt x="218" y="89"/>
                  </a:lnTo>
                  <a:lnTo>
                    <a:pt x="164" y="91"/>
                  </a:lnTo>
                  <a:lnTo>
                    <a:pt x="137" y="91"/>
                  </a:lnTo>
                  <a:lnTo>
                    <a:pt x="111" y="89"/>
                  </a:lnTo>
                  <a:lnTo>
                    <a:pt x="83" y="84"/>
                  </a:lnTo>
                  <a:lnTo>
                    <a:pt x="71" y="81"/>
                  </a:lnTo>
                  <a:lnTo>
                    <a:pt x="58" y="76"/>
                  </a:lnTo>
                  <a:lnTo>
                    <a:pt x="48" y="74"/>
                  </a:lnTo>
                  <a:lnTo>
                    <a:pt x="35" y="66"/>
                  </a:lnTo>
                  <a:lnTo>
                    <a:pt x="28" y="58"/>
                  </a:lnTo>
                  <a:lnTo>
                    <a:pt x="17" y="51"/>
                  </a:lnTo>
                  <a:lnTo>
                    <a:pt x="12" y="41"/>
                  </a:lnTo>
                  <a:lnTo>
                    <a:pt x="5" y="28"/>
                  </a:lnTo>
                  <a:lnTo>
                    <a:pt x="2" y="16"/>
                  </a:lnTo>
                  <a:lnTo>
                    <a:pt x="0" y="8"/>
                  </a:lnTo>
                  <a:lnTo>
                    <a:pt x="0" y="3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6" name="Freeform 316"/>
            <p:cNvSpPr>
              <a:spLocks/>
            </p:cNvSpPr>
            <p:nvPr/>
          </p:nvSpPr>
          <p:spPr bwMode="auto">
            <a:xfrm>
              <a:off x="5961" y="2222"/>
              <a:ext cx="17" cy="6"/>
            </a:xfrm>
            <a:custGeom>
              <a:avLst/>
              <a:gdLst>
                <a:gd name="T0" fmla="*/ 0 w 30"/>
                <a:gd name="T1" fmla="*/ 0 h 10"/>
                <a:gd name="T2" fmla="*/ 0 w 30"/>
                <a:gd name="T3" fmla="*/ 3 h 10"/>
                <a:gd name="T4" fmla="*/ 0 w 30"/>
                <a:gd name="T5" fmla="*/ 8 h 10"/>
                <a:gd name="T6" fmla="*/ 30 w 30"/>
                <a:gd name="T7" fmla="*/ 5 h 10"/>
                <a:gd name="T8" fmla="*/ 30 w 30"/>
                <a:gd name="T9" fmla="*/ 10 h 10"/>
                <a:gd name="T10" fmla="*/ 0 w 3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10">
                  <a:moveTo>
                    <a:pt x="0" y="0"/>
                  </a:moveTo>
                  <a:lnTo>
                    <a:pt x="0" y="3"/>
                  </a:lnTo>
                  <a:lnTo>
                    <a:pt x="0" y="8"/>
                  </a:lnTo>
                  <a:lnTo>
                    <a:pt x="30" y="5"/>
                  </a:lnTo>
                  <a:lnTo>
                    <a:pt x="3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7" name="Freeform 317"/>
            <p:cNvSpPr>
              <a:spLocks/>
            </p:cNvSpPr>
            <p:nvPr/>
          </p:nvSpPr>
          <p:spPr bwMode="auto">
            <a:xfrm>
              <a:off x="5868" y="2282"/>
              <a:ext cx="278" cy="225"/>
            </a:xfrm>
            <a:custGeom>
              <a:avLst/>
              <a:gdLst>
                <a:gd name="T0" fmla="*/ 487 w 487"/>
                <a:gd name="T1" fmla="*/ 0 h 371"/>
                <a:gd name="T2" fmla="*/ 485 w 487"/>
                <a:gd name="T3" fmla="*/ 25 h 371"/>
                <a:gd name="T4" fmla="*/ 482 w 487"/>
                <a:gd name="T5" fmla="*/ 38 h 371"/>
                <a:gd name="T6" fmla="*/ 482 w 487"/>
                <a:gd name="T7" fmla="*/ 48 h 371"/>
                <a:gd name="T8" fmla="*/ 475 w 487"/>
                <a:gd name="T9" fmla="*/ 68 h 371"/>
                <a:gd name="T10" fmla="*/ 464 w 487"/>
                <a:gd name="T11" fmla="*/ 88 h 371"/>
                <a:gd name="T12" fmla="*/ 454 w 487"/>
                <a:gd name="T13" fmla="*/ 103 h 371"/>
                <a:gd name="T14" fmla="*/ 447 w 487"/>
                <a:gd name="T15" fmla="*/ 111 h 371"/>
                <a:gd name="T16" fmla="*/ 439 w 487"/>
                <a:gd name="T17" fmla="*/ 118 h 371"/>
                <a:gd name="T18" fmla="*/ 426 w 487"/>
                <a:gd name="T19" fmla="*/ 131 h 371"/>
                <a:gd name="T20" fmla="*/ 409 w 487"/>
                <a:gd name="T21" fmla="*/ 144 h 371"/>
                <a:gd name="T22" fmla="*/ 391 w 487"/>
                <a:gd name="T23" fmla="*/ 154 h 371"/>
                <a:gd name="T24" fmla="*/ 371 w 487"/>
                <a:gd name="T25" fmla="*/ 161 h 371"/>
                <a:gd name="T26" fmla="*/ 333 w 487"/>
                <a:gd name="T27" fmla="*/ 177 h 371"/>
                <a:gd name="T28" fmla="*/ 289 w 487"/>
                <a:gd name="T29" fmla="*/ 189 h 371"/>
                <a:gd name="T30" fmla="*/ 246 w 487"/>
                <a:gd name="T31" fmla="*/ 199 h 371"/>
                <a:gd name="T32" fmla="*/ 206 w 487"/>
                <a:gd name="T33" fmla="*/ 212 h 371"/>
                <a:gd name="T34" fmla="*/ 165 w 487"/>
                <a:gd name="T35" fmla="*/ 222 h 371"/>
                <a:gd name="T36" fmla="*/ 145 w 487"/>
                <a:gd name="T37" fmla="*/ 230 h 371"/>
                <a:gd name="T38" fmla="*/ 127 w 487"/>
                <a:gd name="T39" fmla="*/ 237 h 371"/>
                <a:gd name="T40" fmla="*/ 109 w 487"/>
                <a:gd name="T41" fmla="*/ 245 h 371"/>
                <a:gd name="T42" fmla="*/ 94 w 487"/>
                <a:gd name="T43" fmla="*/ 252 h 371"/>
                <a:gd name="T44" fmla="*/ 82 w 487"/>
                <a:gd name="T45" fmla="*/ 262 h 371"/>
                <a:gd name="T46" fmla="*/ 69 w 487"/>
                <a:gd name="T47" fmla="*/ 275 h 371"/>
                <a:gd name="T48" fmla="*/ 56 w 487"/>
                <a:gd name="T49" fmla="*/ 288 h 371"/>
                <a:gd name="T50" fmla="*/ 46 w 487"/>
                <a:gd name="T51" fmla="*/ 300 h 371"/>
                <a:gd name="T52" fmla="*/ 41 w 487"/>
                <a:gd name="T53" fmla="*/ 315 h 371"/>
                <a:gd name="T54" fmla="*/ 36 w 487"/>
                <a:gd name="T55" fmla="*/ 333 h 371"/>
                <a:gd name="T56" fmla="*/ 33 w 487"/>
                <a:gd name="T57" fmla="*/ 341 h 371"/>
                <a:gd name="T58" fmla="*/ 31 w 487"/>
                <a:gd name="T59" fmla="*/ 351 h 371"/>
                <a:gd name="T60" fmla="*/ 31 w 487"/>
                <a:gd name="T61" fmla="*/ 371 h 371"/>
                <a:gd name="T62" fmla="*/ 0 w 487"/>
                <a:gd name="T63" fmla="*/ 371 h 371"/>
                <a:gd name="T64" fmla="*/ 0 w 487"/>
                <a:gd name="T65" fmla="*/ 348 h 371"/>
                <a:gd name="T66" fmla="*/ 3 w 487"/>
                <a:gd name="T67" fmla="*/ 336 h 371"/>
                <a:gd name="T68" fmla="*/ 5 w 487"/>
                <a:gd name="T69" fmla="*/ 323 h 371"/>
                <a:gd name="T70" fmla="*/ 13 w 487"/>
                <a:gd name="T71" fmla="*/ 303 h 371"/>
                <a:gd name="T72" fmla="*/ 21 w 487"/>
                <a:gd name="T73" fmla="*/ 285 h 371"/>
                <a:gd name="T74" fmla="*/ 33 w 487"/>
                <a:gd name="T75" fmla="*/ 267 h 371"/>
                <a:gd name="T76" fmla="*/ 46 w 487"/>
                <a:gd name="T77" fmla="*/ 252 h 371"/>
                <a:gd name="T78" fmla="*/ 61 w 487"/>
                <a:gd name="T79" fmla="*/ 240 h 371"/>
                <a:gd name="T80" fmla="*/ 76 w 487"/>
                <a:gd name="T81" fmla="*/ 227 h 371"/>
                <a:gd name="T82" fmla="*/ 94 w 487"/>
                <a:gd name="T83" fmla="*/ 217 h 371"/>
                <a:gd name="T84" fmla="*/ 114 w 487"/>
                <a:gd name="T85" fmla="*/ 209 h 371"/>
                <a:gd name="T86" fmla="*/ 135 w 487"/>
                <a:gd name="T87" fmla="*/ 202 h 371"/>
                <a:gd name="T88" fmla="*/ 155 w 487"/>
                <a:gd name="T89" fmla="*/ 194 h 371"/>
                <a:gd name="T90" fmla="*/ 196 w 487"/>
                <a:gd name="T91" fmla="*/ 182 h 371"/>
                <a:gd name="T92" fmla="*/ 239 w 487"/>
                <a:gd name="T93" fmla="*/ 171 h 371"/>
                <a:gd name="T94" fmla="*/ 282 w 487"/>
                <a:gd name="T95" fmla="*/ 161 h 371"/>
                <a:gd name="T96" fmla="*/ 322 w 487"/>
                <a:gd name="T97" fmla="*/ 149 h 371"/>
                <a:gd name="T98" fmla="*/ 360 w 487"/>
                <a:gd name="T99" fmla="*/ 134 h 371"/>
                <a:gd name="T100" fmla="*/ 376 w 487"/>
                <a:gd name="T101" fmla="*/ 126 h 371"/>
                <a:gd name="T102" fmla="*/ 391 w 487"/>
                <a:gd name="T103" fmla="*/ 118 h 371"/>
                <a:gd name="T104" fmla="*/ 406 w 487"/>
                <a:gd name="T105" fmla="*/ 108 h 371"/>
                <a:gd name="T106" fmla="*/ 419 w 487"/>
                <a:gd name="T107" fmla="*/ 96 h 371"/>
                <a:gd name="T108" fmla="*/ 424 w 487"/>
                <a:gd name="T109" fmla="*/ 91 h 371"/>
                <a:gd name="T110" fmla="*/ 429 w 487"/>
                <a:gd name="T111" fmla="*/ 86 h 371"/>
                <a:gd name="T112" fmla="*/ 439 w 487"/>
                <a:gd name="T113" fmla="*/ 71 h 371"/>
                <a:gd name="T114" fmla="*/ 447 w 487"/>
                <a:gd name="T115" fmla="*/ 58 h 371"/>
                <a:gd name="T116" fmla="*/ 452 w 487"/>
                <a:gd name="T117" fmla="*/ 40 h 371"/>
                <a:gd name="T118" fmla="*/ 454 w 487"/>
                <a:gd name="T119" fmla="*/ 30 h 371"/>
                <a:gd name="T120" fmla="*/ 454 w 487"/>
                <a:gd name="T121" fmla="*/ 23 h 371"/>
                <a:gd name="T122" fmla="*/ 457 w 487"/>
                <a:gd name="T123" fmla="*/ 0 h 371"/>
                <a:gd name="T124" fmla="*/ 487 w 487"/>
                <a:gd name="T125" fmla="*/ 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7" h="371">
                  <a:moveTo>
                    <a:pt x="487" y="0"/>
                  </a:moveTo>
                  <a:lnTo>
                    <a:pt x="485" y="25"/>
                  </a:lnTo>
                  <a:lnTo>
                    <a:pt x="482" y="38"/>
                  </a:lnTo>
                  <a:lnTo>
                    <a:pt x="482" y="48"/>
                  </a:lnTo>
                  <a:lnTo>
                    <a:pt x="475" y="68"/>
                  </a:lnTo>
                  <a:lnTo>
                    <a:pt x="464" y="88"/>
                  </a:lnTo>
                  <a:lnTo>
                    <a:pt x="454" y="103"/>
                  </a:lnTo>
                  <a:lnTo>
                    <a:pt x="447" y="111"/>
                  </a:lnTo>
                  <a:lnTo>
                    <a:pt x="439" y="118"/>
                  </a:lnTo>
                  <a:lnTo>
                    <a:pt x="426" y="131"/>
                  </a:lnTo>
                  <a:lnTo>
                    <a:pt x="409" y="144"/>
                  </a:lnTo>
                  <a:lnTo>
                    <a:pt x="391" y="154"/>
                  </a:lnTo>
                  <a:lnTo>
                    <a:pt x="371" y="161"/>
                  </a:lnTo>
                  <a:lnTo>
                    <a:pt x="333" y="177"/>
                  </a:lnTo>
                  <a:lnTo>
                    <a:pt x="289" y="189"/>
                  </a:lnTo>
                  <a:lnTo>
                    <a:pt x="246" y="199"/>
                  </a:lnTo>
                  <a:lnTo>
                    <a:pt x="206" y="212"/>
                  </a:lnTo>
                  <a:lnTo>
                    <a:pt x="165" y="222"/>
                  </a:lnTo>
                  <a:lnTo>
                    <a:pt x="145" y="230"/>
                  </a:lnTo>
                  <a:lnTo>
                    <a:pt x="127" y="237"/>
                  </a:lnTo>
                  <a:lnTo>
                    <a:pt x="109" y="245"/>
                  </a:lnTo>
                  <a:lnTo>
                    <a:pt x="94" y="252"/>
                  </a:lnTo>
                  <a:lnTo>
                    <a:pt x="82" y="262"/>
                  </a:lnTo>
                  <a:lnTo>
                    <a:pt x="69" y="275"/>
                  </a:lnTo>
                  <a:lnTo>
                    <a:pt x="56" y="288"/>
                  </a:lnTo>
                  <a:lnTo>
                    <a:pt x="46" y="300"/>
                  </a:lnTo>
                  <a:lnTo>
                    <a:pt x="41" y="315"/>
                  </a:lnTo>
                  <a:lnTo>
                    <a:pt x="36" y="333"/>
                  </a:lnTo>
                  <a:lnTo>
                    <a:pt x="33" y="341"/>
                  </a:lnTo>
                  <a:lnTo>
                    <a:pt x="31" y="351"/>
                  </a:lnTo>
                  <a:lnTo>
                    <a:pt x="31" y="371"/>
                  </a:lnTo>
                  <a:lnTo>
                    <a:pt x="0" y="371"/>
                  </a:lnTo>
                  <a:lnTo>
                    <a:pt x="0" y="348"/>
                  </a:lnTo>
                  <a:lnTo>
                    <a:pt x="3" y="336"/>
                  </a:lnTo>
                  <a:lnTo>
                    <a:pt x="5" y="323"/>
                  </a:lnTo>
                  <a:lnTo>
                    <a:pt x="13" y="303"/>
                  </a:lnTo>
                  <a:lnTo>
                    <a:pt x="21" y="285"/>
                  </a:lnTo>
                  <a:lnTo>
                    <a:pt x="33" y="267"/>
                  </a:lnTo>
                  <a:lnTo>
                    <a:pt x="46" y="252"/>
                  </a:lnTo>
                  <a:lnTo>
                    <a:pt x="61" y="240"/>
                  </a:lnTo>
                  <a:lnTo>
                    <a:pt x="76" y="227"/>
                  </a:lnTo>
                  <a:lnTo>
                    <a:pt x="94" y="217"/>
                  </a:lnTo>
                  <a:lnTo>
                    <a:pt x="114" y="209"/>
                  </a:lnTo>
                  <a:lnTo>
                    <a:pt x="135" y="202"/>
                  </a:lnTo>
                  <a:lnTo>
                    <a:pt x="155" y="194"/>
                  </a:lnTo>
                  <a:lnTo>
                    <a:pt x="196" y="182"/>
                  </a:lnTo>
                  <a:lnTo>
                    <a:pt x="239" y="171"/>
                  </a:lnTo>
                  <a:lnTo>
                    <a:pt x="282" y="161"/>
                  </a:lnTo>
                  <a:lnTo>
                    <a:pt x="322" y="149"/>
                  </a:lnTo>
                  <a:lnTo>
                    <a:pt x="360" y="134"/>
                  </a:lnTo>
                  <a:lnTo>
                    <a:pt x="376" y="126"/>
                  </a:lnTo>
                  <a:lnTo>
                    <a:pt x="391" y="118"/>
                  </a:lnTo>
                  <a:lnTo>
                    <a:pt x="406" y="108"/>
                  </a:lnTo>
                  <a:lnTo>
                    <a:pt x="419" y="96"/>
                  </a:lnTo>
                  <a:lnTo>
                    <a:pt x="424" y="91"/>
                  </a:lnTo>
                  <a:lnTo>
                    <a:pt x="429" y="86"/>
                  </a:lnTo>
                  <a:lnTo>
                    <a:pt x="439" y="71"/>
                  </a:lnTo>
                  <a:lnTo>
                    <a:pt x="447" y="58"/>
                  </a:lnTo>
                  <a:lnTo>
                    <a:pt x="452" y="40"/>
                  </a:lnTo>
                  <a:lnTo>
                    <a:pt x="454" y="30"/>
                  </a:lnTo>
                  <a:lnTo>
                    <a:pt x="454" y="23"/>
                  </a:lnTo>
                  <a:lnTo>
                    <a:pt x="457" y="0"/>
                  </a:lnTo>
                  <a:lnTo>
                    <a:pt x="4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8" name="Freeform 318"/>
            <p:cNvSpPr>
              <a:spLocks/>
            </p:cNvSpPr>
            <p:nvPr/>
          </p:nvSpPr>
          <p:spPr bwMode="auto">
            <a:xfrm>
              <a:off x="6128" y="2281"/>
              <a:ext cx="18" cy="3"/>
            </a:xfrm>
            <a:custGeom>
              <a:avLst/>
              <a:gdLst>
                <a:gd name="T0" fmla="*/ 30 w 30"/>
                <a:gd name="T1" fmla="*/ 0 h 5"/>
                <a:gd name="T2" fmla="*/ 30 w 30"/>
                <a:gd name="T3" fmla="*/ 5 h 5"/>
                <a:gd name="T4" fmla="*/ 30 w 30"/>
                <a:gd name="T5" fmla="*/ 3 h 5"/>
                <a:gd name="T6" fmla="*/ 0 w 30"/>
                <a:gd name="T7" fmla="*/ 3 h 5"/>
                <a:gd name="T8" fmla="*/ 0 w 30"/>
                <a:gd name="T9" fmla="*/ 5 h 5"/>
                <a:gd name="T10" fmla="*/ 30 w 30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5">
                  <a:moveTo>
                    <a:pt x="30" y="0"/>
                  </a:moveTo>
                  <a:lnTo>
                    <a:pt x="30" y="5"/>
                  </a:lnTo>
                  <a:lnTo>
                    <a:pt x="3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399" name="Freeform 319"/>
            <p:cNvSpPr>
              <a:spLocks/>
            </p:cNvSpPr>
            <p:nvPr/>
          </p:nvSpPr>
          <p:spPr bwMode="auto">
            <a:xfrm>
              <a:off x="5868" y="2507"/>
              <a:ext cx="82" cy="150"/>
            </a:xfrm>
            <a:custGeom>
              <a:avLst/>
              <a:gdLst>
                <a:gd name="T0" fmla="*/ 31 w 145"/>
                <a:gd name="T1" fmla="*/ 0 h 247"/>
                <a:gd name="T2" fmla="*/ 33 w 145"/>
                <a:gd name="T3" fmla="*/ 33 h 247"/>
                <a:gd name="T4" fmla="*/ 33 w 145"/>
                <a:gd name="T5" fmla="*/ 50 h 247"/>
                <a:gd name="T6" fmla="*/ 38 w 145"/>
                <a:gd name="T7" fmla="*/ 68 h 247"/>
                <a:gd name="T8" fmla="*/ 43 w 145"/>
                <a:gd name="T9" fmla="*/ 86 h 247"/>
                <a:gd name="T10" fmla="*/ 49 w 145"/>
                <a:gd name="T11" fmla="*/ 106 h 247"/>
                <a:gd name="T12" fmla="*/ 56 w 145"/>
                <a:gd name="T13" fmla="*/ 124 h 247"/>
                <a:gd name="T14" fmla="*/ 64 w 145"/>
                <a:gd name="T15" fmla="*/ 141 h 247"/>
                <a:gd name="T16" fmla="*/ 71 w 145"/>
                <a:gd name="T17" fmla="*/ 159 h 247"/>
                <a:gd name="T18" fmla="*/ 82 w 145"/>
                <a:gd name="T19" fmla="*/ 172 h 247"/>
                <a:gd name="T20" fmla="*/ 89 w 145"/>
                <a:gd name="T21" fmla="*/ 187 h 247"/>
                <a:gd name="T22" fmla="*/ 102 w 145"/>
                <a:gd name="T23" fmla="*/ 197 h 247"/>
                <a:gd name="T24" fmla="*/ 112 w 145"/>
                <a:gd name="T25" fmla="*/ 207 h 247"/>
                <a:gd name="T26" fmla="*/ 122 w 145"/>
                <a:gd name="T27" fmla="*/ 215 h 247"/>
                <a:gd name="T28" fmla="*/ 132 w 145"/>
                <a:gd name="T29" fmla="*/ 217 h 247"/>
                <a:gd name="T30" fmla="*/ 137 w 145"/>
                <a:gd name="T31" fmla="*/ 217 h 247"/>
                <a:gd name="T32" fmla="*/ 145 w 145"/>
                <a:gd name="T33" fmla="*/ 217 h 247"/>
                <a:gd name="T34" fmla="*/ 142 w 145"/>
                <a:gd name="T35" fmla="*/ 247 h 247"/>
                <a:gd name="T36" fmla="*/ 135 w 145"/>
                <a:gd name="T37" fmla="*/ 247 h 247"/>
                <a:gd name="T38" fmla="*/ 125 w 145"/>
                <a:gd name="T39" fmla="*/ 247 h 247"/>
                <a:gd name="T40" fmla="*/ 109 w 145"/>
                <a:gd name="T41" fmla="*/ 240 h 247"/>
                <a:gd name="T42" fmla="*/ 94 w 145"/>
                <a:gd name="T43" fmla="*/ 232 h 247"/>
                <a:gd name="T44" fmla="*/ 79 w 145"/>
                <a:gd name="T45" fmla="*/ 220 h 247"/>
                <a:gd name="T46" fmla="*/ 66 w 145"/>
                <a:gd name="T47" fmla="*/ 207 h 247"/>
                <a:gd name="T48" fmla="*/ 56 w 145"/>
                <a:gd name="T49" fmla="*/ 189 h 247"/>
                <a:gd name="T50" fmla="*/ 43 w 145"/>
                <a:gd name="T51" fmla="*/ 172 h 247"/>
                <a:gd name="T52" fmla="*/ 36 w 145"/>
                <a:gd name="T53" fmla="*/ 154 h 247"/>
                <a:gd name="T54" fmla="*/ 26 w 145"/>
                <a:gd name="T55" fmla="*/ 134 h 247"/>
                <a:gd name="T56" fmla="*/ 21 w 145"/>
                <a:gd name="T57" fmla="*/ 114 h 247"/>
                <a:gd name="T58" fmla="*/ 13 w 145"/>
                <a:gd name="T59" fmla="*/ 96 h 247"/>
                <a:gd name="T60" fmla="*/ 8 w 145"/>
                <a:gd name="T61" fmla="*/ 73 h 247"/>
                <a:gd name="T62" fmla="*/ 5 w 145"/>
                <a:gd name="T63" fmla="*/ 55 h 247"/>
                <a:gd name="T64" fmla="*/ 3 w 145"/>
                <a:gd name="T65" fmla="*/ 35 h 247"/>
                <a:gd name="T66" fmla="*/ 0 w 145"/>
                <a:gd name="T67" fmla="*/ 2 h 247"/>
                <a:gd name="T68" fmla="*/ 31 w 145"/>
                <a:gd name="T69" fmla="*/ 0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5" h="247">
                  <a:moveTo>
                    <a:pt x="31" y="0"/>
                  </a:moveTo>
                  <a:lnTo>
                    <a:pt x="33" y="33"/>
                  </a:lnTo>
                  <a:lnTo>
                    <a:pt x="33" y="50"/>
                  </a:lnTo>
                  <a:lnTo>
                    <a:pt x="38" y="68"/>
                  </a:lnTo>
                  <a:lnTo>
                    <a:pt x="43" y="86"/>
                  </a:lnTo>
                  <a:lnTo>
                    <a:pt x="49" y="106"/>
                  </a:lnTo>
                  <a:lnTo>
                    <a:pt x="56" y="124"/>
                  </a:lnTo>
                  <a:lnTo>
                    <a:pt x="64" y="141"/>
                  </a:lnTo>
                  <a:lnTo>
                    <a:pt x="71" y="159"/>
                  </a:lnTo>
                  <a:lnTo>
                    <a:pt x="82" y="172"/>
                  </a:lnTo>
                  <a:lnTo>
                    <a:pt x="89" y="187"/>
                  </a:lnTo>
                  <a:lnTo>
                    <a:pt x="102" y="197"/>
                  </a:lnTo>
                  <a:lnTo>
                    <a:pt x="112" y="207"/>
                  </a:lnTo>
                  <a:lnTo>
                    <a:pt x="122" y="215"/>
                  </a:lnTo>
                  <a:lnTo>
                    <a:pt x="132" y="217"/>
                  </a:lnTo>
                  <a:lnTo>
                    <a:pt x="137" y="217"/>
                  </a:lnTo>
                  <a:lnTo>
                    <a:pt x="145" y="217"/>
                  </a:lnTo>
                  <a:lnTo>
                    <a:pt x="142" y="247"/>
                  </a:lnTo>
                  <a:lnTo>
                    <a:pt x="135" y="247"/>
                  </a:lnTo>
                  <a:lnTo>
                    <a:pt x="125" y="247"/>
                  </a:lnTo>
                  <a:lnTo>
                    <a:pt x="109" y="240"/>
                  </a:lnTo>
                  <a:lnTo>
                    <a:pt x="94" y="232"/>
                  </a:lnTo>
                  <a:lnTo>
                    <a:pt x="79" y="220"/>
                  </a:lnTo>
                  <a:lnTo>
                    <a:pt x="66" y="207"/>
                  </a:lnTo>
                  <a:lnTo>
                    <a:pt x="56" y="189"/>
                  </a:lnTo>
                  <a:lnTo>
                    <a:pt x="43" y="172"/>
                  </a:lnTo>
                  <a:lnTo>
                    <a:pt x="36" y="154"/>
                  </a:lnTo>
                  <a:lnTo>
                    <a:pt x="26" y="134"/>
                  </a:lnTo>
                  <a:lnTo>
                    <a:pt x="21" y="114"/>
                  </a:lnTo>
                  <a:lnTo>
                    <a:pt x="13" y="96"/>
                  </a:lnTo>
                  <a:lnTo>
                    <a:pt x="8" y="73"/>
                  </a:lnTo>
                  <a:lnTo>
                    <a:pt x="5" y="55"/>
                  </a:lnTo>
                  <a:lnTo>
                    <a:pt x="3" y="35"/>
                  </a:lnTo>
                  <a:lnTo>
                    <a:pt x="0" y="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0" name="Freeform 320"/>
            <p:cNvSpPr>
              <a:spLocks/>
            </p:cNvSpPr>
            <p:nvPr/>
          </p:nvSpPr>
          <p:spPr bwMode="auto">
            <a:xfrm>
              <a:off x="5868" y="2507"/>
              <a:ext cx="17" cy="1"/>
            </a:xfrm>
            <a:custGeom>
              <a:avLst/>
              <a:gdLst>
                <a:gd name="T0" fmla="*/ 0 w 31"/>
                <a:gd name="T1" fmla="*/ 0 h 2"/>
                <a:gd name="T2" fmla="*/ 0 w 31"/>
                <a:gd name="T3" fmla="*/ 2 h 2"/>
                <a:gd name="T4" fmla="*/ 31 w 31"/>
                <a:gd name="T5" fmla="*/ 0 h 2"/>
                <a:gd name="T6" fmla="*/ 0 w 3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2">
                  <a:moveTo>
                    <a:pt x="0" y="0"/>
                  </a:moveTo>
                  <a:lnTo>
                    <a:pt x="0" y="2"/>
                  </a:lnTo>
                  <a:lnTo>
                    <a:pt x="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1" name="Freeform 321"/>
            <p:cNvSpPr>
              <a:spLocks/>
            </p:cNvSpPr>
            <p:nvPr/>
          </p:nvSpPr>
          <p:spPr bwMode="auto">
            <a:xfrm>
              <a:off x="5950" y="2423"/>
              <a:ext cx="155" cy="234"/>
            </a:xfrm>
            <a:custGeom>
              <a:avLst/>
              <a:gdLst>
                <a:gd name="T0" fmla="*/ 0 w 271"/>
                <a:gd name="T1" fmla="*/ 356 h 386"/>
                <a:gd name="T2" fmla="*/ 13 w 271"/>
                <a:gd name="T3" fmla="*/ 356 h 386"/>
                <a:gd name="T4" fmla="*/ 25 w 271"/>
                <a:gd name="T5" fmla="*/ 354 h 386"/>
                <a:gd name="T6" fmla="*/ 38 w 271"/>
                <a:gd name="T7" fmla="*/ 351 h 386"/>
                <a:gd name="T8" fmla="*/ 48 w 271"/>
                <a:gd name="T9" fmla="*/ 348 h 386"/>
                <a:gd name="T10" fmla="*/ 56 w 271"/>
                <a:gd name="T11" fmla="*/ 341 h 386"/>
                <a:gd name="T12" fmla="*/ 66 w 271"/>
                <a:gd name="T13" fmla="*/ 336 h 386"/>
                <a:gd name="T14" fmla="*/ 73 w 271"/>
                <a:gd name="T15" fmla="*/ 328 h 386"/>
                <a:gd name="T16" fmla="*/ 81 w 271"/>
                <a:gd name="T17" fmla="*/ 318 h 386"/>
                <a:gd name="T18" fmla="*/ 89 w 271"/>
                <a:gd name="T19" fmla="*/ 311 h 386"/>
                <a:gd name="T20" fmla="*/ 94 w 271"/>
                <a:gd name="T21" fmla="*/ 300 h 386"/>
                <a:gd name="T22" fmla="*/ 106 w 271"/>
                <a:gd name="T23" fmla="*/ 275 h 386"/>
                <a:gd name="T24" fmla="*/ 119 w 271"/>
                <a:gd name="T25" fmla="*/ 250 h 386"/>
                <a:gd name="T26" fmla="*/ 127 w 271"/>
                <a:gd name="T27" fmla="*/ 222 h 386"/>
                <a:gd name="T28" fmla="*/ 147 w 271"/>
                <a:gd name="T29" fmla="*/ 162 h 386"/>
                <a:gd name="T30" fmla="*/ 160 w 271"/>
                <a:gd name="T31" fmla="*/ 129 h 386"/>
                <a:gd name="T32" fmla="*/ 172 w 271"/>
                <a:gd name="T33" fmla="*/ 101 h 386"/>
                <a:gd name="T34" fmla="*/ 188 w 271"/>
                <a:gd name="T35" fmla="*/ 71 h 386"/>
                <a:gd name="T36" fmla="*/ 195 w 271"/>
                <a:gd name="T37" fmla="*/ 58 h 386"/>
                <a:gd name="T38" fmla="*/ 205 w 271"/>
                <a:gd name="T39" fmla="*/ 43 h 386"/>
                <a:gd name="T40" fmla="*/ 215 w 271"/>
                <a:gd name="T41" fmla="*/ 33 h 386"/>
                <a:gd name="T42" fmla="*/ 228 w 271"/>
                <a:gd name="T43" fmla="*/ 20 h 386"/>
                <a:gd name="T44" fmla="*/ 241 w 271"/>
                <a:gd name="T45" fmla="*/ 10 h 386"/>
                <a:gd name="T46" fmla="*/ 253 w 271"/>
                <a:gd name="T47" fmla="*/ 0 h 386"/>
                <a:gd name="T48" fmla="*/ 271 w 271"/>
                <a:gd name="T49" fmla="*/ 25 h 386"/>
                <a:gd name="T50" fmla="*/ 259 w 271"/>
                <a:gd name="T51" fmla="*/ 33 h 386"/>
                <a:gd name="T52" fmla="*/ 248 w 271"/>
                <a:gd name="T53" fmla="*/ 43 h 386"/>
                <a:gd name="T54" fmla="*/ 238 w 271"/>
                <a:gd name="T55" fmla="*/ 53 h 386"/>
                <a:gd name="T56" fmla="*/ 228 w 271"/>
                <a:gd name="T57" fmla="*/ 63 h 386"/>
                <a:gd name="T58" fmla="*/ 221 w 271"/>
                <a:gd name="T59" fmla="*/ 76 h 386"/>
                <a:gd name="T60" fmla="*/ 213 w 271"/>
                <a:gd name="T61" fmla="*/ 86 h 386"/>
                <a:gd name="T62" fmla="*/ 198 w 271"/>
                <a:gd name="T63" fmla="*/ 114 h 386"/>
                <a:gd name="T64" fmla="*/ 188 w 271"/>
                <a:gd name="T65" fmla="*/ 141 h 386"/>
                <a:gd name="T66" fmla="*/ 175 w 271"/>
                <a:gd name="T67" fmla="*/ 172 h 386"/>
                <a:gd name="T68" fmla="*/ 157 w 271"/>
                <a:gd name="T69" fmla="*/ 232 h 386"/>
                <a:gd name="T70" fmla="*/ 147 w 271"/>
                <a:gd name="T71" fmla="*/ 260 h 386"/>
                <a:gd name="T72" fmla="*/ 134 w 271"/>
                <a:gd name="T73" fmla="*/ 288 h 386"/>
                <a:gd name="T74" fmla="*/ 122 w 271"/>
                <a:gd name="T75" fmla="*/ 316 h 386"/>
                <a:gd name="T76" fmla="*/ 114 w 271"/>
                <a:gd name="T77" fmla="*/ 328 h 386"/>
                <a:gd name="T78" fmla="*/ 104 w 271"/>
                <a:gd name="T79" fmla="*/ 338 h 386"/>
                <a:gd name="T80" fmla="*/ 96 w 271"/>
                <a:gd name="T81" fmla="*/ 348 h 386"/>
                <a:gd name="T82" fmla="*/ 86 w 271"/>
                <a:gd name="T83" fmla="*/ 359 h 386"/>
                <a:gd name="T84" fmla="*/ 73 w 271"/>
                <a:gd name="T85" fmla="*/ 366 h 386"/>
                <a:gd name="T86" fmla="*/ 61 w 271"/>
                <a:gd name="T87" fmla="*/ 374 h 386"/>
                <a:gd name="T88" fmla="*/ 48 w 271"/>
                <a:gd name="T89" fmla="*/ 381 h 386"/>
                <a:gd name="T90" fmla="*/ 33 w 271"/>
                <a:gd name="T91" fmla="*/ 384 h 386"/>
                <a:gd name="T92" fmla="*/ 15 w 271"/>
                <a:gd name="T93" fmla="*/ 386 h 386"/>
                <a:gd name="T94" fmla="*/ 0 w 271"/>
                <a:gd name="T95" fmla="*/ 386 h 386"/>
                <a:gd name="T96" fmla="*/ 0 w 271"/>
                <a:gd name="T97" fmla="*/ 35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1" h="386">
                  <a:moveTo>
                    <a:pt x="0" y="356"/>
                  </a:moveTo>
                  <a:lnTo>
                    <a:pt x="13" y="356"/>
                  </a:lnTo>
                  <a:lnTo>
                    <a:pt x="25" y="354"/>
                  </a:lnTo>
                  <a:lnTo>
                    <a:pt x="38" y="351"/>
                  </a:lnTo>
                  <a:lnTo>
                    <a:pt x="48" y="348"/>
                  </a:lnTo>
                  <a:lnTo>
                    <a:pt x="56" y="341"/>
                  </a:lnTo>
                  <a:lnTo>
                    <a:pt x="66" y="336"/>
                  </a:lnTo>
                  <a:lnTo>
                    <a:pt x="73" y="328"/>
                  </a:lnTo>
                  <a:lnTo>
                    <a:pt x="81" y="318"/>
                  </a:lnTo>
                  <a:lnTo>
                    <a:pt x="89" y="311"/>
                  </a:lnTo>
                  <a:lnTo>
                    <a:pt x="94" y="300"/>
                  </a:lnTo>
                  <a:lnTo>
                    <a:pt x="106" y="275"/>
                  </a:lnTo>
                  <a:lnTo>
                    <a:pt x="119" y="250"/>
                  </a:lnTo>
                  <a:lnTo>
                    <a:pt x="127" y="222"/>
                  </a:lnTo>
                  <a:lnTo>
                    <a:pt x="147" y="162"/>
                  </a:lnTo>
                  <a:lnTo>
                    <a:pt x="160" y="129"/>
                  </a:lnTo>
                  <a:lnTo>
                    <a:pt x="172" y="101"/>
                  </a:lnTo>
                  <a:lnTo>
                    <a:pt x="188" y="71"/>
                  </a:lnTo>
                  <a:lnTo>
                    <a:pt x="195" y="58"/>
                  </a:lnTo>
                  <a:lnTo>
                    <a:pt x="205" y="43"/>
                  </a:lnTo>
                  <a:lnTo>
                    <a:pt x="215" y="33"/>
                  </a:lnTo>
                  <a:lnTo>
                    <a:pt x="228" y="20"/>
                  </a:lnTo>
                  <a:lnTo>
                    <a:pt x="241" y="10"/>
                  </a:lnTo>
                  <a:lnTo>
                    <a:pt x="253" y="0"/>
                  </a:lnTo>
                  <a:lnTo>
                    <a:pt x="271" y="25"/>
                  </a:lnTo>
                  <a:lnTo>
                    <a:pt x="259" y="33"/>
                  </a:lnTo>
                  <a:lnTo>
                    <a:pt x="248" y="43"/>
                  </a:lnTo>
                  <a:lnTo>
                    <a:pt x="238" y="53"/>
                  </a:lnTo>
                  <a:lnTo>
                    <a:pt x="228" y="63"/>
                  </a:lnTo>
                  <a:lnTo>
                    <a:pt x="221" y="76"/>
                  </a:lnTo>
                  <a:lnTo>
                    <a:pt x="213" y="86"/>
                  </a:lnTo>
                  <a:lnTo>
                    <a:pt x="198" y="114"/>
                  </a:lnTo>
                  <a:lnTo>
                    <a:pt x="188" y="141"/>
                  </a:lnTo>
                  <a:lnTo>
                    <a:pt x="175" y="172"/>
                  </a:lnTo>
                  <a:lnTo>
                    <a:pt x="157" y="232"/>
                  </a:lnTo>
                  <a:lnTo>
                    <a:pt x="147" y="260"/>
                  </a:lnTo>
                  <a:lnTo>
                    <a:pt x="134" y="288"/>
                  </a:lnTo>
                  <a:lnTo>
                    <a:pt x="122" y="316"/>
                  </a:lnTo>
                  <a:lnTo>
                    <a:pt x="114" y="328"/>
                  </a:lnTo>
                  <a:lnTo>
                    <a:pt x="104" y="338"/>
                  </a:lnTo>
                  <a:lnTo>
                    <a:pt x="96" y="348"/>
                  </a:lnTo>
                  <a:lnTo>
                    <a:pt x="86" y="359"/>
                  </a:lnTo>
                  <a:lnTo>
                    <a:pt x="73" y="366"/>
                  </a:lnTo>
                  <a:lnTo>
                    <a:pt x="61" y="374"/>
                  </a:lnTo>
                  <a:lnTo>
                    <a:pt x="48" y="381"/>
                  </a:lnTo>
                  <a:lnTo>
                    <a:pt x="33" y="384"/>
                  </a:lnTo>
                  <a:lnTo>
                    <a:pt x="15" y="386"/>
                  </a:lnTo>
                  <a:lnTo>
                    <a:pt x="0" y="386"/>
                  </a:lnTo>
                  <a:lnTo>
                    <a:pt x="0" y="3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2" name="Freeform 322"/>
            <p:cNvSpPr>
              <a:spLocks/>
            </p:cNvSpPr>
            <p:nvPr/>
          </p:nvSpPr>
          <p:spPr bwMode="auto">
            <a:xfrm>
              <a:off x="5949" y="2639"/>
              <a:ext cx="1" cy="18"/>
            </a:xfrm>
            <a:custGeom>
              <a:avLst/>
              <a:gdLst>
                <a:gd name="T0" fmla="*/ 0 w 3"/>
                <a:gd name="T1" fmla="*/ 30 h 30"/>
                <a:gd name="T2" fmla="*/ 3 w 3"/>
                <a:gd name="T3" fmla="*/ 30 h 30"/>
                <a:gd name="T4" fmla="*/ 3 w 3"/>
                <a:gd name="T5" fmla="*/ 0 h 30"/>
                <a:gd name="T6" fmla="*/ 0 w 3"/>
                <a:gd name="T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0">
                  <a:moveTo>
                    <a:pt x="0" y="30"/>
                  </a:moveTo>
                  <a:lnTo>
                    <a:pt x="3" y="30"/>
                  </a:lnTo>
                  <a:lnTo>
                    <a:pt x="3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3" name="Freeform 323"/>
            <p:cNvSpPr>
              <a:spLocks/>
            </p:cNvSpPr>
            <p:nvPr/>
          </p:nvSpPr>
          <p:spPr bwMode="auto">
            <a:xfrm>
              <a:off x="6095" y="2313"/>
              <a:ext cx="174" cy="125"/>
            </a:xfrm>
            <a:custGeom>
              <a:avLst/>
              <a:gdLst>
                <a:gd name="T0" fmla="*/ 0 w 305"/>
                <a:gd name="T1" fmla="*/ 182 h 207"/>
                <a:gd name="T2" fmla="*/ 23 w 305"/>
                <a:gd name="T3" fmla="*/ 169 h 207"/>
                <a:gd name="T4" fmla="*/ 46 w 305"/>
                <a:gd name="T5" fmla="*/ 157 h 207"/>
                <a:gd name="T6" fmla="*/ 59 w 305"/>
                <a:gd name="T7" fmla="*/ 152 h 207"/>
                <a:gd name="T8" fmla="*/ 71 w 305"/>
                <a:gd name="T9" fmla="*/ 147 h 207"/>
                <a:gd name="T10" fmla="*/ 94 w 305"/>
                <a:gd name="T11" fmla="*/ 139 h 207"/>
                <a:gd name="T12" fmla="*/ 142 w 305"/>
                <a:gd name="T13" fmla="*/ 121 h 207"/>
                <a:gd name="T14" fmla="*/ 186 w 305"/>
                <a:gd name="T15" fmla="*/ 106 h 207"/>
                <a:gd name="T16" fmla="*/ 203 w 305"/>
                <a:gd name="T17" fmla="*/ 99 h 207"/>
                <a:gd name="T18" fmla="*/ 221 w 305"/>
                <a:gd name="T19" fmla="*/ 89 h 207"/>
                <a:gd name="T20" fmla="*/ 229 w 305"/>
                <a:gd name="T21" fmla="*/ 84 h 207"/>
                <a:gd name="T22" fmla="*/ 236 w 305"/>
                <a:gd name="T23" fmla="*/ 79 h 207"/>
                <a:gd name="T24" fmla="*/ 244 w 305"/>
                <a:gd name="T25" fmla="*/ 74 h 207"/>
                <a:gd name="T26" fmla="*/ 249 w 305"/>
                <a:gd name="T27" fmla="*/ 68 h 207"/>
                <a:gd name="T28" fmla="*/ 254 w 305"/>
                <a:gd name="T29" fmla="*/ 61 h 207"/>
                <a:gd name="T30" fmla="*/ 259 w 305"/>
                <a:gd name="T31" fmla="*/ 56 h 207"/>
                <a:gd name="T32" fmla="*/ 267 w 305"/>
                <a:gd name="T33" fmla="*/ 38 h 207"/>
                <a:gd name="T34" fmla="*/ 269 w 305"/>
                <a:gd name="T35" fmla="*/ 31 h 207"/>
                <a:gd name="T36" fmla="*/ 272 w 305"/>
                <a:gd name="T37" fmla="*/ 23 h 207"/>
                <a:gd name="T38" fmla="*/ 274 w 305"/>
                <a:gd name="T39" fmla="*/ 13 h 207"/>
                <a:gd name="T40" fmla="*/ 274 w 305"/>
                <a:gd name="T41" fmla="*/ 0 h 207"/>
                <a:gd name="T42" fmla="*/ 305 w 305"/>
                <a:gd name="T43" fmla="*/ 3 h 207"/>
                <a:gd name="T44" fmla="*/ 302 w 305"/>
                <a:gd name="T45" fmla="*/ 15 h 207"/>
                <a:gd name="T46" fmla="*/ 302 w 305"/>
                <a:gd name="T47" fmla="*/ 28 h 207"/>
                <a:gd name="T48" fmla="*/ 300 w 305"/>
                <a:gd name="T49" fmla="*/ 41 h 207"/>
                <a:gd name="T50" fmla="*/ 295 w 305"/>
                <a:gd name="T51" fmla="*/ 51 h 207"/>
                <a:gd name="T52" fmla="*/ 284 w 305"/>
                <a:gd name="T53" fmla="*/ 71 h 207"/>
                <a:gd name="T54" fmla="*/ 279 w 305"/>
                <a:gd name="T55" fmla="*/ 79 h 207"/>
                <a:gd name="T56" fmla="*/ 272 w 305"/>
                <a:gd name="T57" fmla="*/ 89 h 207"/>
                <a:gd name="T58" fmla="*/ 264 w 305"/>
                <a:gd name="T59" fmla="*/ 96 h 207"/>
                <a:gd name="T60" fmla="*/ 257 w 305"/>
                <a:gd name="T61" fmla="*/ 101 h 207"/>
                <a:gd name="T62" fmla="*/ 246 w 305"/>
                <a:gd name="T63" fmla="*/ 109 h 207"/>
                <a:gd name="T64" fmla="*/ 236 w 305"/>
                <a:gd name="T65" fmla="*/ 114 h 207"/>
                <a:gd name="T66" fmla="*/ 219 w 305"/>
                <a:gd name="T67" fmla="*/ 127 h 207"/>
                <a:gd name="T68" fmla="*/ 196 w 305"/>
                <a:gd name="T69" fmla="*/ 134 h 207"/>
                <a:gd name="T70" fmla="*/ 153 w 305"/>
                <a:gd name="T71" fmla="*/ 152 h 207"/>
                <a:gd name="T72" fmla="*/ 104 w 305"/>
                <a:gd name="T73" fmla="*/ 167 h 207"/>
                <a:gd name="T74" fmla="*/ 82 w 305"/>
                <a:gd name="T75" fmla="*/ 175 h 207"/>
                <a:gd name="T76" fmla="*/ 71 w 305"/>
                <a:gd name="T77" fmla="*/ 180 h 207"/>
                <a:gd name="T78" fmla="*/ 59 w 305"/>
                <a:gd name="T79" fmla="*/ 185 h 207"/>
                <a:gd name="T80" fmla="*/ 38 w 305"/>
                <a:gd name="T81" fmla="*/ 195 h 207"/>
                <a:gd name="T82" fmla="*/ 16 w 305"/>
                <a:gd name="T83" fmla="*/ 207 h 207"/>
                <a:gd name="T84" fmla="*/ 0 w 305"/>
                <a:gd name="T85" fmla="*/ 182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5" h="207">
                  <a:moveTo>
                    <a:pt x="0" y="182"/>
                  </a:moveTo>
                  <a:lnTo>
                    <a:pt x="23" y="169"/>
                  </a:lnTo>
                  <a:lnTo>
                    <a:pt x="46" y="157"/>
                  </a:lnTo>
                  <a:lnTo>
                    <a:pt x="59" y="152"/>
                  </a:lnTo>
                  <a:lnTo>
                    <a:pt x="71" y="147"/>
                  </a:lnTo>
                  <a:lnTo>
                    <a:pt x="94" y="139"/>
                  </a:lnTo>
                  <a:lnTo>
                    <a:pt x="142" y="121"/>
                  </a:lnTo>
                  <a:lnTo>
                    <a:pt x="186" y="106"/>
                  </a:lnTo>
                  <a:lnTo>
                    <a:pt x="203" y="99"/>
                  </a:lnTo>
                  <a:lnTo>
                    <a:pt x="221" y="89"/>
                  </a:lnTo>
                  <a:lnTo>
                    <a:pt x="229" y="84"/>
                  </a:lnTo>
                  <a:lnTo>
                    <a:pt x="236" y="79"/>
                  </a:lnTo>
                  <a:lnTo>
                    <a:pt x="244" y="74"/>
                  </a:lnTo>
                  <a:lnTo>
                    <a:pt x="249" y="68"/>
                  </a:lnTo>
                  <a:lnTo>
                    <a:pt x="254" y="61"/>
                  </a:lnTo>
                  <a:lnTo>
                    <a:pt x="259" y="56"/>
                  </a:lnTo>
                  <a:lnTo>
                    <a:pt x="267" y="38"/>
                  </a:lnTo>
                  <a:lnTo>
                    <a:pt x="269" y="31"/>
                  </a:lnTo>
                  <a:lnTo>
                    <a:pt x="272" y="23"/>
                  </a:lnTo>
                  <a:lnTo>
                    <a:pt x="274" y="13"/>
                  </a:lnTo>
                  <a:lnTo>
                    <a:pt x="274" y="0"/>
                  </a:lnTo>
                  <a:lnTo>
                    <a:pt x="305" y="3"/>
                  </a:lnTo>
                  <a:lnTo>
                    <a:pt x="302" y="15"/>
                  </a:lnTo>
                  <a:lnTo>
                    <a:pt x="302" y="28"/>
                  </a:lnTo>
                  <a:lnTo>
                    <a:pt x="300" y="41"/>
                  </a:lnTo>
                  <a:lnTo>
                    <a:pt x="295" y="51"/>
                  </a:lnTo>
                  <a:lnTo>
                    <a:pt x="284" y="71"/>
                  </a:lnTo>
                  <a:lnTo>
                    <a:pt x="279" y="79"/>
                  </a:lnTo>
                  <a:lnTo>
                    <a:pt x="272" y="89"/>
                  </a:lnTo>
                  <a:lnTo>
                    <a:pt x="264" y="96"/>
                  </a:lnTo>
                  <a:lnTo>
                    <a:pt x="257" y="101"/>
                  </a:lnTo>
                  <a:lnTo>
                    <a:pt x="246" y="109"/>
                  </a:lnTo>
                  <a:lnTo>
                    <a:pt x="236" y="114"/>
                  </a:lnTo>
                  <a:lnTo>
                    <a:pt x="219" y="127"/>
                  </a:lnTo>
                  <a:lnTo>
                    <a:pt x="196" y="134"/>
                  </a:lnTo>
                  <a:lnTo>
                    <a:pt x="153" y="152"/>
                  </a:lnTo>
                  <a:lnTo>
                    <a:pt x="104" y="167"/>
                  </a:lnTo>
                  <a:lnTo>
                    <a:pt x="82" y="175"/>
                  </a:lnTo>
                  <a:lnTo>
                    <a:pt x="71" y="180"/>
                  </a:lnTo>
                  <a:lnTo>
                    <a:pt x="59" y="185"/>
                  </a:lnTo>
                  <a:lnTo>
                    <a:pt x="38" y="195"/>
                  </a:lnTo>
                  <a:lnTo>
                    <a:pt x="16" y="207"/>
                  </a:lnTo>
                  <a:lnTo>
                    <a:pt x="0" y="1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4" name="Freeform 324"/>
            <p:cNvSpPr>
              <a:spLocks/>
            </p:cNvSpPr>
            <p:nvPr/>
          </p:nvSpPr>
          <p:spPr bwMode="auto">
            <a:xfrm>
              <a:off x="6095" y="2423"/>
              <a:ext cx="10" cy="15"/>
            </a:xfrm>
            <a:custGeom>
              <a:avLst/>
              <a:gdLst>
                <a:gd name="T0" fmla="*/ 0 w 18"/>
                <a:gd name="T1" fmla="*/ 0 h 25"/>
                <a:gd name="T2" fmla="*/ 16 w 18"/>
                <a:gd name="T3" fmla="*/ 25 h 25"/>
                <a:gd name="T4" fmla="*/ 18 w 18"/>
                <a:gd name="T5" fmla="*/ 25 h 25"/>
                <a:gd name="T6" fmla="*/ 0 w 1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lnTo>
                    <a:pt x="16" y="25"/>
                  </a:lnTo>
                  <a:lnTo>
                    <a:pt x="18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5" name="Freeform 325"/>
            <p:cNvSpPr>
              <a:spLocks/>
            </p:cNvSpPr>
            <p:nvPr/>
          </p:nvSpPr>
          <p:spPr bwMode="auto">
            <a:xfrm>
              <a:off x="6142" y="2166"/>
              <a:ext cx="127" cy="148"/>
            </a:xfrm>
            <a:custGeom>
              <a:avLst/>
              <a:gdLst>
                <a:gd name="T0" fmla="*/ 192 w 223"/>
                <a:gd name="T1" fmla="*/ 245 h 245"/>
                <a:gd name="T2" fmla="*/ 190 w 223"/>
                <a:gd name="T3" fmla="*/ 227 h 245"/>
                <a:gd name="T4" fmla="*/ 190 w 223"/>
                <a:gd name="T5" fmla="*/ 220 h 245"/>
                <a:gd name="T6" fmla="*/ 187 w 223"/>
                <a:gd name="T7" fmla="*/ 212 h 245"/>
                <a:gd name="T8" fmla="*/ 182 w 223"/>
                <a:gd name="T9" fmla="*/ 197 h 245"/>
                <a:gd name="T10" fmla="*/ 175 w 223"/>
                <a:gd name="T11" fmla="*/ 182 h 245"/>
                <a:gd name="T12" fmla="*/ 164 w 223"/>
                <a:gd name="T13" fmla="*/ 164 h 245"/>
                <a:gd name="T14" fmla="*/ 154 w 223"/>
                <a:gd name="T15" fmla="*/ 149 h 245"/>
                <a:gd name="T16" fmla="*/ 142 w 223"/>
                <a:gd name="T17" fmla="*/ 136 h 245"/>
                <a:gd name="T18" fmla="*/ 129 w 223"/>
                <a:gd name="T19" fmla="*/ 121 h 245"/>
                <a:gd name="T20" fmla="*/ 98 w 223"/>
                <a:gd name="T21" fmla="*/ 93 h 245"/>
                <a:gd name="T22" fmla="*/ 66 w 223"/>
                <a:gd name="T23" fmla="*/ 68 h 245"/>
                <a:gd name="T24" fmla="*/ 33 w 223"/>
                <a:gd name="T25" fmla="*/ 45 h 245"/>
                <a:gd name="T26" fmla="*/ 0 w 223"/>
                <a:gd name="T27" fmla="*/ 25 h 245"/>
                <a:gd name="T28" fmla="*/ 17 w 223"/>
                <a:gd name="T29" fmla="*/ 0 h 245"/>
                <a:gd name="T30" fmla="*/ 50 w 223"/>
                <a:gd name="T31" fmla="*/ 20 h 245"/>
                <a:gd name="T32" fmla="*/ 83 w 223"/>
                <a:gd name="T33" fmla="*/ 43 h 245"/>
                <a:gd name="T34" fmla="*/ 116 w 223"/>
                <a:gd name="T35" fmla="*/ 71 h 245"/>
                <a:gd name="T36" fmla="*/ 149 w 223"/>
                <a:gd name="T37" fmla="*/ 98 h 245"/>
                <a:gd name="T38" fmla="*/ 164 w 223"/>
                <a:gd name="T39" fmla="*/ 116 h 245"/>
                <a:gd name="T40" fmla="*/ 177 w 223"/>
                <a:gd name="T41" fmla="*/ 131 h 245"/>
                <a:gd name="T42" fmla="*/ 190 w 223"/>
                <a:gd name="T43" fmla="*/ 149 h 245"/>
                <a:gd name="T44" fmla="*/ 200 w 223"/>
                <a:gd name="T45" fmla="*/ 167 h 245"/>
                <a:gd name="T46" fmla="*/ 210 w 223"/>
                <a:gd name="T47" fmla="*/ 184 h 245"/>
                <a:gd name="T48" fmla="*/ 215 w 223"/>
                <a:gd name="T49" fmla="*/ 202 h 245"/>
                <a:gd name="T50" fmla="*/ 218 w 223"/>
                <a:gd name="T51" fmla="*/ 212 h 245"/>
                <a:gd name="T52" fmla="*/ 220 w 223"/>
                <a:gd name="T53" fmla="*/ 222 h 245"/>
                <a:gd name="T54" fmla="*/ 223 w 223"/>
                <a:gd name="T55" fmla="*/ 242 h 245"/>
                <a:gd name="T56" fmla="*/ 192 w 223"/>
                <a:gd name="T5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23" h="245">
                  <a:moveTo>
                    <a:pt x="192" y="245"/>
                  </a:moveTo>
                  <a:lnTo>
                    <a:pt x="190" y="227"/>
                  </a:lnTo>
                  <a:lnTo>
                    <a:pt x="190" y="220"/>
                  </a:lnTo>
                  <a:lnTo>
                    <a:pt x="187" y="212"/>
                  </a:lnTo>
                  <a:lnTo>
                    <a:pt x="182" y="197"/>
                  </a:lnTo>
                  <a:lnTo>
                    <a:pt x="175" y="182"/>
                  </a:lnTo>
                  <a:lnTo>
                    <a:pt x="164" y="164"/>
                  </a:lnTo>
                  <a:lnTo>
                    <a:pt x="154" y="149"/>
                  </a:lnTo>
                  <a:lnTo>
                    <a:pt x="142" y="136"/>
                  </a:lnTo>
                  <a:lnTo>
                    <a:pt x="129" y="121"/>
                  </a:lnTo>
                  <a:lnTo>
                    <a:pt x="98" y="93"/>
                  </a:lnTo>
                  <a:lnTo>
                    <a:pt x="66" y="68"/>
                  </a:lnTo>
                  <a:lnTo>
                    <a:pt x="33" y="45"/>
                  </a:lnTo>
                  <a:lnTo>
                    <a:pt x="0" y="25"/>
                  </a:lnTo>
                  <a:lnTo>
                    <a:pt x="17" y="0"/>
                  </a:lnTo>
                  <a:lnTo>
                    <a:pt x="50" y="20"/>
                  </a:lnTo>
                  <a:lnTo>
                    <a:pt x="83" y="43"/>
                  </a:lnTo>
                  <a:lnTo>
                    <a:pt x="116" y="71"/>
                  </a:lnTo>
                  <a:lnTo>
                    <a:pt x="149" y="98"/>
                  </a:lnTo>
                  <a:lnTo>
                    <a:pt x="164" y="116"/>
                  </a:lnTo>
                  <a:lnTo>
                    <a:pt x="177" y="131"/>
                  </a:lnTo>
                  <a:lnTo>
                    <a:pt x="190" y="149"/>
                  </a:lnTo>
                  <a:lnTo>
                    <a:pt x="200" y="167"/>
                  </a:lnTo>
                  <a:lnTo>
                    <a:pt x="210" y="184"/>
                  </a:lnTo>
                  <a:lnTo>
                    <a:pt x="215" y="202"/>
                  </a:lnTo>
                  <a:lnTo>
                    <a:pt x="218" y="212"/>
                  </a:lnTo>
                  <a:lnTo>
                    <a:pt x="220" y="222"/>
                  </a:lnTo>
                  <a:lnTo>
                    <a:pt x="223" y="242"/>
                  </a:lnTo>
                  <a:lnTo>
                    <a:pt x="192" y="2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6" name="Freeform 326"/>
            <p:cNvSpPr>
              <a:spLocks/>
            </p:cNvSpPr>
            <p:nvPr/>
          </p:nvSpPr>
          <p:spPr bwMode="auto">
            <a:xfrm>
              <a:off x="6251" y="2313"/>
              <a:ext cx="18" cy="1"/>
            </a:xfrm>
            <a:custGeom>
              <a:avLst/>
              <a:gdLst>
                <a:gd name="T0" fmla="*/ 31 w 31"/>
                <a:gd name="T1" fmla="*/ 3 h 3"/>
                <a:gd name="T2" fmla="*/ 31 w 31"/>
                <a:gd name="T3" fmla="*/ 0 h 3"/>
                <a:gd name="T4" fmla="*/ 0 w 31"/>
                <a:gd name="T5" fmla="*/ 3 h 3"/>
                <a:gd name="T6" fmla="*/ 0 w 31"/>
                <a:gd name="T7" fmla="*/ 0 h 3"/>
                <a:gd name="T8" fmla="*/ 31 w 31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">
                  <a:moveTo>
                    <a:pt x="31" y="3"/>
                  </a:moveTo>
                  <a:lnTo>
                    <a:pt x="31" y="0"/>
                  </a:lnTo>
                  <a:lnTo>
                    <a:pt x="0" y="3"/>
                  </a:lnTo>
                  <a:lnTo>
                    <a:pt x="0" y="0"/>
                  </a:lnTo>
                  <a:lnTo>
                    <a:pt x="3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7" name="Freeform 327"/>
            <p:cNvSpPr>
              <a:spLocks/>
            </p:cNvSpPr>
            <p:nvPr/>
          </p:nvSpPr>
          <p:spPr bwMode="auto">
            <a:xfrm>
              <a:off x="6139" y="2166"/>
              <a:ext cx="15" cy="15"/>
            </a:xfrm>
            <a:custGeom>
              <a:avLst/>
              <a:gdLst>
                <a:gd name="T0" fmla="*/ 5 w 27"/>
                <a:gd name="T1" fmla="*/ 25 h 25"/>
                <a:gd name="T2" fmla="*/ 0 w 27"/>
                <a:gd name="T3" fmla="*/ 23 h 25"/>
                <a:gd name="T4" fmla="*/ 0 w 27"/>
                <a:gd name="T5" fmla="*/ 15 h 25"/>
                <a:gd name="T6" fmla="*/ 27 w 27"/>
                <a:gd name="T7" fmla="*/ 10 h 25"/>
                <a:gd name="T8" fmla="*/ 22 w 27"/>
                <a:gd name="T9" fmla="*/ 0 h 25"/>
                <a:gd name="T10" fmla="*/ 5 w 27"/>
                <a:gd name="T11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5">
                  <a:moveTo>
                    <a:pt x="5" y="25"/>
                  </a:moveTo>
                  <a:lnTo>
                    <a:pt x="0" y="23"/>
                  </a:lnTo>
                  <a:lnTo>
                    <a:pt x="0" y="15"/>
                  </a:lnTo>
                  <a:lnTo>
                    <a:pt x="27" y="10"/>
                  </a:lnTo>
                  <a:lnTo>
                    <a:pt x="22" y="0"/>
                  </a:lnTo>
                  <a:lnTo>
                    <a:pt x="5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8" name="Oval 328"/>
            <p:cNvSpPr>
              <a:spLocks noChangeArrowheads="1"/>
            </p:cNvSpPr>
            <p:nvPr/>
          </p:nvSpPr>
          <p:spPr bwMode="auto">
            <a:xfrm>
              <a:off x="5848" y="1308"/>
              <a:ext cx="127" cy="28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09" name="Oval 329"/>
            <p:cNvSpPr>
              <a:spLocks noChangeArrowheads="1"/>
            </p:cNvSpPr>
            <p:nvPr/>
          </p:nvSpPr>
          <p:spPr bwMode="auto">
            <a:xfrm>
              <a:off x="5848" y="1308"/>
              <a:ext cx="127" cy="287"/>
            </a:xfrm>
            <a:prstGeom prst="ellips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0" name="Oval 330"/>
            <p:cNvSpPr>
              <a:spLocks noChangeArrowheads="1"/>
            </p:cNvSpPr>
            <p:nvPr/>
          </p:nvSpPr>
          <p:spPr bwMode="auto">
            <a:xfrm>
              <a:off x="5964" y="1320"/>
              <a:ext cx="127" cy="2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1" name="Oval 331"/>
            <p:cNvSpPr>
              <a:spLocks noChangeArrowheads="1"/>
            </p:cNvSpPr>
            <p:nvPr/>
          </p:nvSpPr>
          <p:spPr bwMode="auto">
            <a:xfrm>
              <a:off x="5964" y="1320"/>
              <a:ext cx="127" cy="288"/>
            </a:xfrm>
            <a:prstGeom prst="ellips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2" name="Oval 332"/>
            <p:cNvSpPr>
              <a:spLocks noChangeArrowheads="1"/>
            </p:cNvSpPr>
            <p:nvPr/>
          </p:nvSpPr>
          <p:spPr bwMode="auto">
            <a:xfrm>
              <a:off x="5882" y="1473"/>
              <a:ext cx="82" cy="13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3" name="Oval 333"/>
            <p:cNvSpPr>
              <a:spLocks noChangeArrowheads="1"/>
            </p:cNvSpPr>
            <p:nvPr/>
          </p:nvSpPr>
          <p:spPr bwMode="auto">
            <a:xfrm>
              <a:off x="5882" y="1473"/>
              <a:ext cx="82" cy="135"/>
            </a:xfrm>
            <a:prstGeom prst="ellips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4" name="Oval 334"/>
            <p:cNvSpPr>
              <a:spLocks noChangeArrowheads="1"/>
            </p:cNvSpPr>
            <p:nvPr/>
          </p:nvSpPr>
          <p:spPr bwMode="auto">
            <a:xfrm>
              <a:off x="5986" y="1479"/>
              <a:ext cx="76" cy="135"/>
            </a:xfrm>
            <a:prstGeom prst="ellipse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5" name="Oval 335"/>
            <p:cNvSpPr>
              <a:spLocks noChangeArrowheads="1"/>
            </p:cNvSpPr>
            <p:nvPr/>
          </p:nvSpPr>
          <p:spPr bwMode="auto">
            <a:xfrm>
              <a:off x="5986" y="1479"/>
              <a:ext cx="76" cy="135"/>
            </a:xfrm>
            <a:prstGeom prst="ellips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6" name="Freeform 336"/>
            <p:cNvSpPr>
              <a:spLocks/>
            </p:cNvSpPr>
            <p:nvPr/>
          </p:nvSpPr>
          <p:spPr bwMode="auto">
            <a:xfrm>
              <a:off x="5832" y="1592"/>
              <a:ext cx="205" cy="184"/>
            </a:xfrm>
            <a:custGeom>
              <a:avLst/>
              <a:gdLst>
                <a:gd name="T0" fmla="*/ 198 w 360"/>
                <a:gd name="T1" fmla="*/ 10 h 303"/>
                <a:gd name="T2" fmla="*/ 132 w 360"/>
                <a:gd name="T3" fmla="*/ 15 h 303"/>
                <a:gd name="T4" fmla="*/ 79 w 360"/>
                <a:gd name="T5" fmla="*/ 20 h 303"/>
                <a:gd name="T6" fmla="*/ 48 w 360"/>
                <a:gd name="T7" fmla="*/ 28 h 303"/>
                <a:gd name="T8" fmla="*/ 30 w 360"/>
                <a:gd name="T9" fmla="*/ 38 h 303"/>
                <a:gd name="T10" fmla="*/ 18 w 360"/>
                <a:gd name="T11" fmla="*/ 51 h 303"/>
                <a:gd name="T12" fmla="*/ 10 w 360"/>
                <a:gd name="T13" fmla="*/ 63 h 303"/>
                <a:gd name="T14" fmla="*/ 3 w 360"/>
                <a:gd name="T15" fmla="*/ 96 h 303"/>
                <a:gd name="T16" fmla="*/ 3 w 360"/>
                <a:gd name="T17" fmla="*/ 137 h 303"/>
                <a:gd name="T18" fmla="*/ 10 w 360"/>
                <a:gd name="T19" fmla="*/ 172 h 303"/>
                <a:gd name="T20" fmla="*/ 23 w 360"/>
                <a:gd name="T21" fmla="*/ 205 h 303"/>
                <a:gd name="T22" fmla="*/ 43 w 360"/>
                <a:gd name="T23" fmla="*/ 235 h 303"/>
                <a:gd name="T24" fmla="*/ 68 w 360"/>
                <a:gd name="T25" fmla="*/ 260 h 303"/>
                <a:gd name="T26" fmla="*/ 96 w 360"/>
                <a:gd name="T27" fmla="*/ 280 h 303"/>
                <a:gd name="T28" fmla="*/ 129 w 360"/>
                <a:gd name="T29" fmla="*/ 296 h 303"/>
                <a:gd name="T30" fmla="*/ 165 w 360"/>
                <a:gd name="T31" fmla="*/ 303 h 303"/>
                <a:gd name="T32" fmla="*/ 198 w 360"/>
                <a:gd name="T33" fmla="*/ 303 h 303"/>
                <a:gd name="T34" fmla="*/ 228 w 360"/>
                <a:gd name="T35" fmla="*/ 296 h 303"/>
                <a:gd name="T36" fmla="*/ 256 w 360"/>
                <a:gd name="T37" fmla="*/ 280 h 303"/>
                <a:gd name="T38" fmla="*/ 281 w 360"/>
                <a:gd name="T39" fmla="*/ 260 h 303"/>
                <a:gd name="T40" fmla="*/ 304 w 360"/>
                <a:gd name="T41" fmla="*/ 238 h 303"/>
                <a:gd name="T42" fmla="*/ 325 w 360"/>
                <a:gd name="T43" fmla="*/ 210 h 303"/>
                <a:gd name="T44" fmla="*/ 340 w 360"/>
                <a:gd name="T45" fmla="*/ 182 h 303"/>
                <a:gd name="T46" fmla="*/ 355 w 360"/>
                <a:gd name="T47" fmla="*/ 137 h 303"/>
                <a:gd name="T48" fmla="*/ 360 w 360"/>
                <a:gd name="T49" fmla="*/ 106 h 303"/>
                <a:gd name="T50" fmla="*/ 360 w 360"/>
                <a:gd name="T51" fmla="*/ 79 h 303"/>
                <a:gd name="T52" fmla="*/ 352 w 360"/>
                <a:gd name="T53" fmla="*/ 53 h 303"/>
                <a:gd name="T54" fmla="*/ 340 w 360"/>
                <a:gd name="T55" fmla="*/ 31 h 303"/>
                <a:gd name="T56" fmla="*/ 322 w 360"/>
                <a:gd name="T57" fmla="*/ 15 h 303"/>
                <a:gd name="T58" fmla="*/ 294 w 360"/>
                <a:gd name="T59" fmla="*/ 3 h 303"/>
                <a:gd name="T60" fmla="*/ 261 w 360"/>
                <a:gd name="T61" fmla="*/ 0 h 303"/>
                <a:gd name="T62" fmla="*/ 221 w 360"/>
                <a:gd name="T63" fmla="*/ 5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0" h="303">
                  <a:moveTo>
                    <a:pt x="221" y="5"/>
                  </a:moveTo>
                  <a:lnTo>
                    <a:pt x="198" y="10"/>
                  </a:lnTo>
                  <a:lnTo>
                    <a:pt x="175" y="13"/>
                  </a:lnTo>
                  <a:lnTo>
                    <a:pt x="132" y="15"/>
                  </a:lnTo>
                  <a:lnTo>
                    <a:pt x="96" y="18"/>
                  </a:lnTo>
                  <a:lnTo>
                    <a:pt x="79" y="20"/>
                  </a:lnTo>
                  <a:lnTo>
                    <a:pt x="63" y="23"/>
                  </a:lnTo>
                  <a:lnTo>
                    <a:pt x="48" y="28"/>
                  </a:lnTo>
                  <a:lnTo>
                    <a:pt x="38" y="33"/>
                  </a:lnTo>
                  <a:lnTo>
                    <a:pt x="30" y="38"/>
                  </a:lnTo>
                  <a:lnTo>
                    <a:pt x="25" y="41"/>
                  </a:lnTo>
                  <a:lnTo>
                    <a:pt x="18" y="51"/>
                  </a:lnTo>
                  <a:lnTo>
                    <a:pt x="13" y="56"/>
                  </a:lnTo>
                  <a:lnTo>
                    <a:pt x="10" y="63"/>
                  </a:lnTo>
                  <a:lnTo>
                    <a:pt x="5" y="79"/>
                  </a:lnTo>
                  <a:lnTo>
                    <a:pt x="3" y="96"/>
                  </a:lnTo>
                  <a:lnTo>
                    <a:pt x="0" y="119"/>
                  </a:lnTo>
                  <a:lnTo>
                    <a:pt x="3" y="137"/>
                  </a:lnTo>
                  <a:lnTo>
                    <a:pt x="5" y="154"/>
                  </a:lnTo>
                  <a:lnTo>
                    <a:pt x="10" y="172"/>
                  </a:lnTo>
                  <a:lnTo>
                    <a:pt x="15" y="190"/>
                  </a:lnTo>
                  <a:lnTo>
                    <a:pt x="23" y="205"/>
                  </a:lnTo>
                  <a:lnTo>
                    <a:pt x="33" y="220"/>
                  </a:lnTo>
                  <a:lnTo>
                    <a:pt x="43" y="235"/>
                  </a:lnTo>
                  <a:lnTo>
                    <a:pt x="53" y="248"/>
                  </a:lnTo>
                  <a:lnTo>
                    <a:pt x="68" y="260"/>
                  </a:lnTo>
                  <a:lnTo>
                    <a:pt x="81" y="270"/>
                  </a:lnTo>
                  <a:lnTo>
                    <a:pt x="96" y="280"/>
                  </a:lnTo>
                  <a:lnTo>
                    <a:pt x="112" y="288"/>
                  </a:lnTo>
                  <a:lnTo>
                    <a:pt x="129" y="296"/>
                  </a:lnTo>
                  <a:lnTo>
                    <a:pt x="145" y="301"/>
                  </a:lnTo>
                  <a:lnTo>
                    <a:pt x="165" y="303"/>
                  </a:lnTo>
                  <a:lnTo>
                    <a:pt x="183" y="303"/>
                  </a:lnTo>
                  <a:lnTo>
                    <a:pt x="198" y="303"/>
                  </a:lnTo>
                  <a:lnTo>
                    <a:pt x="213" y="301"/>
                  </a:lnTo>
                  <a:lnTo>
                    <a:pt x="228" y="296"/>
                  </a:lnTo>
                  <a:lnTo>
                    <a:pt x="241" y="288"/>
                  </a:lnTo>
                  <a:lnTo>
                    <a:pt x="256" y="280"/>
                  </a:lnTo>
                  <a:lnTo>
                    <a:pt x="269" y="270"/>
                  </a:lnTo>
                  <a:lnTo>
                    <a:pt x="281" y="260"/>
                  </a:lnTo>
                  <a:lnTo>
                    <a:pt x="294" y="250"/>
                  </a:lnTo>
                  <a:lnTo>
                    <a:pt x="304" y="238"/>
                  </a:lnTo>
                  <a:lnTo>
                    <a:pt x="314" y="225"/>
                  </a:lnTo>
                  <a:lnTo>
                    <a:pt x="325" y="210"/>
                  </a:lnTo>
                  <a:lnTo>
                    <a:pt x="332" y="195"/>
                  </a:lnTo>
                  <a:lnTo>
                    <a:pt x="340" y="182"/>
                  </a:lnTo>
                  <a:lnTo>
                    <a:pt x="345" y="167"/>
                  </a:lnTo>
                  <a:lnTo>
                    <a:pt x="355" y="137"/>
                  </a:lnTo>
                  <a:lnTo>
                    <a:pt x="358" y="121"/>
                  </a:lnTo>
                  <a:lnTo>
                    <a:pt x="360" y="106"/>
                  </a:lnTo>
                  <a:lnTo>
                    <a:pt x="360" y="91"/>
                  </a:lnTo>
                  <a:lnTo>
                    <a:pt x="360" y="79"/>
                  </a:lnTo>
                  <a:lnTo>
                    <a:pt x="358" y="63"/>
                  </a:lnTo>
                  <a:lnTo>
                    <a:pt x="352" y="53"/>
                  </a:lnTo>
                  <a:lnTo>
                    <a:pt x="347" y="41"/>
                  </a:lnTo>
                  <a:lnTo>
                    <a:pt x="340" y="31"/>
                  </a:lnTo>
                  <a:lnTo>
                    <a:pt x="332" y="23"/>
                  </a:lnTo>
                  <a:lnTo>
                    <a:pt x="322" y="15"/>
                  </a:lnTo>
                  <a:lnTo>
                    <a:pt x="309" y="8"/>
                  </a:lnTo>
                  <a:lnTo>
                    <a:pt x="294" y="3"/>
                  </a:lnTo>
                  <a:lnTo>
                    <a:pt x="279" y="0"/>
                  </a:lnTo>
                  <a:lnTo>
                    <a:pt x="261" y="0"/>
                  </a:lnTo>
                  <a:lnTo>
                    <a:pt x="241" y="3"/>
                  </a:lnTo>
                  <a:lnTo>
                    <a:pt x="221" y="5"/>
                  </a:lnTo>
                  <a:close/>
                </a:path>
              </a:pathLst>
            </a:custGeom>
            <a:solidFill>
              <a:srgbClr val="FFB7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7" name="Freeform 337"/>
            <p:cNvSpPr>
              <a:spLocks/>
            </p:cNvSpPr>
            <p:nvPr/>
          </p:nvSpPr>
          <p:spPr bwMode="auto">
            <a:xfrm>
              <a:off x="5823" y="1586"/>
              <a:ext cx="136" cy="78"/>
            </a:xfrm>
            <a:custGeom>
              <a:avLst/>
              <a:gdLst>
                <a:gd name="T0" fmla="*/ 238 w 238"/>
                <a:gd name="T1" fmla="*/ 30 h 129"/>
                <a:gd name="T2" fmla="*/ 215 w 238"/>
                <a:gd name="T3" fmla="*/ 36 h 129"/>
                <a:gd name="T4" fmla="*/ 190 w 238"/>
                <a:gd name="T5" fmla="*/ 38 h 129"/>
                <a:gd name="T6" fmla="*/ 149 w 238"/>
                <a:gd name="T7" fmla="*/ 41 h 129"/>
                <a:gd name="T8" fmla="*/ 111 w 238"/>
                <a:gd name="T9" fmla="*/ 43 h 129"/>
                <a:gd name="T10" fmla="*/ 96 w 238"/>
                <a:gd name="T11" fmla="*/ 46 h 129"/>
                <a:gd name="T12" fmla="*/ 81 w 238"/>
                <a:gd name="T13" fmla="*/ 48 h 129"/>
                <a:gd name="T14" fmla="*/ 68 w 238"/>
                <a:gd name="T15" fmla="*/ 53 h 129"/>
                <a:gd name="T16" fmla="*/ 58 w 238"/>
                <a:gd name="T17" fmla="*/ 56 h 129"/>
                <a:gd name="T18" fmla="*/ 56 w 238"/>
                <a:gd name="T19" fmla="*/ 58 h 129"/>
                <a:gd name="T20" fmla="*/ 53 w 238"/>
                <a:gd name="T21" fmla="*/ 61 h 129"/>
                <a:gd name="T22" fmla="*/ 43 w 238"/>
                <a:gd name="T23" fmla="*/ 71 h 129"/>
                <a:gd name="T24" fmla="*/ 43 w 238"/>
                <a:gd name="T25" fmla="*/ 73 h 129"/>
                <a:gd name="T26" fmla="*/ 40 w 238"/>
                <a:gd name="T27" fmla="*/ 78 h 129"/>
                <a:gd name="T28" fmla="*/ 35 w 238"/>
                <a:gd name="T29" fmla="*/ 91 h 129"/>
                <a:gd name="T30" fmla="*/ 33 w 238"/>
                <a:gd name="T31" fmla="*/ 109 h 129"/>
                <a:gd name="T32" fmla="*/ 30 w 238"/>
                <a:gd name="T33" fmla="*/ 129 h 129"/>
                <a:gd name="T34" fmla="*/ 0 w 238"/>
                <a:gd name="T35" fmla="*/ 129 h 129"/>
                <a:gd name="T36" fmla="*/ 2 w 238"/>
                <a:gd name="T37" fmla="*/ 106 h 129"/>
                <a:gd name="T38" fmla="*/ 5 w 238"/>
                <a:gd name="T39" fmla="*/ 86 h 129"/>
                <a:gd name="T40" fmla="*/ 10 w 238"/>
                <a:gd name="T41" fmla="*/ 68 h 129"/>
                <a:gd name="T42" fmla="*/ 15 w 238"/>
                <a:gd name="T43" fmla="*/ 61 h 129"/>
                <a:gd name="T44" fmla="*/ 20 w 238"/>
                <a:gd name="T45" fmla="*/ 51 h 129"/>
                <a:gd name="T46" fmla="*/ 30 w 238"/>
                <a:gd name="T47" fmla="*/ 41 h 129"/>
                <a:gd name="T48" fmla="*/ 38 w 238"/>
                <a:gd name="T49" fmla="*/ 36 h 129"/>
                <a:gd name="T50" fmla="*/ 45 w 238"/>
                <a:gd name="T51" fmla="*/ 30 h 129"/>
                <a:gd name="T52" fmla="*/ 58 w 238"/>
                <a:gd name="T53" fmla="*/ 23 h 129"/>
                <a:gd name="T54" fmla="*/ 73 w 238"/>
                <a:gd name="T55" fmla="*/ 20 h 129"/>
                <a:gd name="T56" fmla="*/ 91 w 238"/>
                <a:gd name="T57" fmla="*/ 18 h 129"/>
                <a:gd name="T58" fmla="*/ 109 w 238"/>
                <a:gd name="T59" fmla="*/ 15 h 129"/>
                <a:gd name="T60" fmla="*/ 144 w 238"/>
                <a:gd name="T61" fmla="*/ 13 h 129"/>
                <a:gd name="T62" fmla="*/ 187 w 238"/>
                <a:gd name="T63" fmla="*/ 8 h 129"/>
                <a:gd name="T64" fmla="*/ 210 w 238"/>
                <a:gd name="T65" fmla="*/ 5 h 129"/>
                <a:gd name="T66" fmla="*/ 233 w 238"/>
                <a:gd name="T67" fmla="*/ 0 h 129"/>
                <a:gd name="T68" fmla="*/ 238 w 238"/>
                <a:gd name="T69" fmla="*/ 3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8" h="129">
                  <a:moveTo>
                    <a:pt x="238" y="30"/>
                  </a:moveTo>
                  <a:lnTo>
                    <a:pt x="215" y="36"/>
                  </a:lnTo>
                  <a:lnTo>
                    <a:pt x="190" y="38"/>
                  </a:lnTo>
                  <a:lnTo>
                    <a:pt x="149" y="41"/>
                  </a:lnTo>
                  <a:lnTo>
                    <a:pt x="111" y="43"/>
                  </a:lnTo>
                  <a:lnTo>
                    <a:pt x="96" y="46"/>
                  </a:lnTo>
                  <a:lnTo>
                    <a:pt x="81" y="48"/>
                  </a:lnTo>
                  <a:lnTo>
                    <a:pt x="68" y="53"/>
                  </a:lnTo>
                  <a:lnTo>
                    <a:pt x="58" y="56"/>
                  </a:lnTo>
                  <a:lnTo>
                    <a:pt x="56" y="58"/>
                  </a:lnTo>
                  <a:lnTo>
                    <a:pt x="53" y="61"/>
                  </a:lnTo>
                  <a:lnTo>
                    <a:pt x="43" y="71"/>
                  </a:lnTo>
                  <a:lnTo>
                    <a:pt x="43" y="73"/>
                  </a:lnTo>
                  <a:lnTo>
                    <a:pt x="40" y="78"/>
                  </a:lnTo>
                  <a:lnTo>
                    <a:pt x="35" y="91"/>
                  </a:lnTo>
                  <a:lnTo>
                    <a:pt x="33" y="109"/>
                  </a:lnTo>
                  <a:lnTo>
                    <a:pt x="30" y="129"/>
                  </a:lnTo>
                  <a:lnTo>
                    <a:pt x="0" y="129"/>
                  </a:lnTo>
                  <a:lnTo>
                    <a:pt x="2" y="106"/>
                  </a:lnTo>
                  <a:lnTo>
                    <a:pt x="5" y="86"/>
                  </a:lnTo>
                  <a:lnTo>
                    <a:pt x="10" y="68"/>
                  </a:lnTo>
                  <a:lnTo>
                    <a:pt x="15" y="61"/>
                  </a:lnTo>
                  <a:lnTo>
                    <a:pt x="20" y="51"/>
                  </a:lnTo>
                  <a:lnTo>
                    <a:pt x="30" y="41"/>
                  </a:lnTo>
                  <a:lnTo>
                    <a:pt x="38" y="36"/>
                  </a:lnTo>
                  <a:lnTo>
                    <a:pt x="45" y="30"/>
                  </a:lnTo>
                  <a:lnTo>
                    <a:pt x="58" y="23"/>
                  </a:lnTo>
                  <a:lnTo>
                    <a:pt x="73" y="20"/>
                  </a:lnTo>
                  <a:lnTo>
                    <a:pt x="91" y="18"/>
                  </a:lnTo>
                  <a:lnTo>
                    <a:pt x="109" y="15"/>
                  </a:lnTo>
                  <a:lnTo>
                    <a:pt x="144" y="13"/>
                  </a:lnTo>
                  <a:lnTo>
                    <a:pt x="187" y="8"/>
                  </a:lnTo>
                  <a:lnTo>
                    <a:pt x="210" y="5"/>
                  </a:lnTo>
                  <a:lnTo>
                    <a:pt x="233" y="0"/>
                  </a:lnTo>
                  <a:lnTo>
                    <a:pt x="238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8" name="Freeform 338"/>
            <p:cNvSpPr>
              <a:spLocks/>
            </p:cNvSpPr>
            <p:nvPr/>
          </p:nvSpPr>
          <p:spPr bwMode="auto">
            <a:xfrm>
              <a:off x="5823" y="1664"/>
              <a:ext cx="113" cy="121"/>
            </a:xfrm>
            <a:custGeom>
              <a:avLst/>
              <a:gdLst>
                <a:gd name="T0" fmla="*/ 30 w 198"/>
                <a:gd name="T1" fmla="*/ 0 h 199"/>
                <a:gd name="T2" fmla="*/ 33 w 198"/>
                <a:gd name="T3" fmla="*/ 18 h 199"/>
                <a:gd name="T4" fmla="*/ 35 w 198"/>
                <a:gd name="T5" fmla="*/ 33 h 199"/>
                <a:gd name="T6" fmla="*/ 38 w 198"/>
                <a:gd name="T7" fmla="*/ 50 h 199"/>
                <a:gd name="T8" fmla="*/ 45 w 198"/>
                <a:gd name="T9" fmla="*/ 66 h 199"/>
                <a:gd name="T10" fmla="*/ 51 w 198"/>
                <a:gd name="T11" fmla="*/ 81 h 199"/>
                <a:gd name="T12" fmla="*/ 61 w 198"/>
                <a:gd name="T13" fmla="*/ 93 h 199"/>
                <a:gd name="T14" fmla="*/ 68 w 198"/>
                <a:gd name="T15" fmla="*/ 106 h 199"/>
                <a:gd name="T16" fmla="*/ 81 w 198"/>
                <a:gd name="T17" fmla="*/ 119 h 199"/>
                <a:gd name="T18" fmla="*/ 94 w 198"/>
                <a:gd name="T19" fmla="*/ 129 h 199"/>
                <a:gd name="T20" fmla="*/ 106 w 198"/>
                <a:gd name="T21" fmla="*/ 141 h 199"/>
                <a:gd name="T22" fmla="*/ 119 w 198"/>
                <a:gd name="T23" fmla="*/ 149 h 199"/>
                <a:gd name="T24" fmla="*/ 132 w 198"/>
                <a:gd name="T25" fmla="*/ 156 h 199"/>
                <a:gd name="T26" fmla="*/ 147 w 198"/>
                <a:gd name="T27" fmla="*/ 161 h 199"/>
                <a:gd name="T28" fmla="*/ 165 w 198"/>
                <a:gd name="T29" fmla="*/ 167 h 199"/>
                <a:gd name="T30" fmla="*/ 180 w 198"/>
                <a:gd name="T31" fmla="*/ 169 h 199"/>
                <a:gd name="T32" fmla="*/ 198 w 198"/>
                <a:gd name="T33" fmla="*/ 169 h 199"/>
                <a:gd name="T34" fmla="*/ 195 w 198"/>
                <a:gd name="T35" fmla="*/ 199 h 199"/>
                <a:gd name="T36" fmla="*/ 177 w 198"/>
                <a:gd name="T37" fmla="*/ 199 h 199"/>
                <a:gd name="T38" fmla="*/ 157 w 198"/>
                <a:gd name="T39" fmla="*/ 197 h 199"/>
                <a:gd name="T40" fmla="*/ 139 w 198"/>
                <a:gd name="T41" fmla="*/ 189 h 199"/>
                <a:gd name="T42" fmla="*/ 121 w 198"/>
                <a:gd name="T43" fmla="*/ 184 h 199"/>
                <a:gd name="T44" fmla="*/ 104 w 198"/>
                <a:gd name="T45" fmla="*/ 174 h 199"/>
                <a:gd name="T46" fmla="*/ 89 w 198"/>
                <a:gd name="T47" fmla="*/ 164 h 199"/>
                <a:gd name="T48" fmla="*/ 73 w 198"/>
                <a:gd name="T49" fmla="*/ 151 h 199"/>
                <a:gd name="T50" fmla="*/ 58 w 198"/>
                <a:gd name="T51" fmla="*/ 139 h 199"/>
                <a:gd name="T52" fmla="*/ 45 w 198"/>
                <a:gd name="T53" fmla="*/ 126 h 199"/>
                <a:gd name="T54" fmla="*/ 35 w 198"/>
                <a:gd name="T55" fmla="*/ 111 h 199"/>
                <a:gd name="T56" fmla="*/ 25 w 198"/>
                <a:gd name="T57" fmla="*/ 93 h 199"/>
                <a:gd name="T58" fmla="*/ 18 w 198"/>
                <a:gd name="T59" fmla="*/ 76 h 199"/>
                <a:gd name="T60" fmla="*/ 10 w 198"/>
                <a:gd name="T61" fmla="*/ 58 h 199"/>
                <a:gd name="T62" fmla="*/ 5 w 198"/>
                <a:gd name="T63" fmla="*/ 40 h 199"/>
                <a:gd name="T64" fmla="*/ 2 w 198"/>
                <a:gd name="T65" fmla="*/ 20 h 199"/>
                <a:gd name="T66" fmla="*/ 0 w 198"/>
                <a:gd name="T67" fmla="*/ 0 h 199"/>
                <a:gd name="T68" fmla="*/ 30 w 198"/>
                <a:gd name="T6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199">
                  <a:moveTo>
                    <a:pt x="30" y="0"/>
                  </a:moveTo>
                  <a:lnTo>
                    <a:pt x="33" y="18"/>
                  </a:lnTo>
                  <a:lnTo>
                    <a:pt x="35" y="33"/>
                  </a:lnTo>
                  <a:lnTo>
                    <a:pt x="38" y="50"/>
                  </a:lnTo>
                  <a:lnTo>
                    <a:pt x="45" y="66"/>
                  </a:lnTo>
                  <a:lnTo>
                    <a:pt x="51" y="81"/>
                  </a:lnTo>
                  <a:lnTo>
                    <a:pt x="61" y="93"/>
                  </a:lnTo>
                  <a:lnTo>
                    <a:pt x="68" y="106"/>
                  </a:lnTo>
                  <a:lnTo>
                    <a:pt x="81" y="119"/>
                  </a:lnTo>
                  <a:lnTo>
                    <a:pt x="94" y="129"/>
                  </a:lnTo>
                  <a:lnTo>
                    <a:pt x="106" y="141"/>
                  </a:lnTo>
                  <a:lnTo>
                    <a:pt x="119" y="149"/>
                  </a:lnTo>
                  <a:lnTo>
                    <a:pt x="132" y="156"/>
                  </a:lnTo>
                  <a:lnTo>
                    <a:pt x="147" y="161"/>
                  </a:lnTo>
                  <a:lnTo>
                    <a:pt x="165" y="167"/>
                  </a:lnTo>
                  <a:lnTo>
                    <a:pt x="180" y="169"/>
                  </a:lnTo>
                  <a:lnTo>
                    <a:pt x="198" y="169"/>
                  </a:lnTo>
                  <a:lnTo>
                    <a:pt x="195" y="199"/>
                  </a:lnTo>
                  <a:lnTo>
                    <a:pt x="177" y="199"/>
                  </a:lnTo>
                  <a:lnTo>
                    <a:pt x="157" y="197"/>
                  </a:lnTo>
                  <a:lnTo>
                    <a:pt x="139" y="189"/>
                  </a:lnTo>
                  <a:lnTo>
                    <a:pt x="121" y="184"/>
                  </a:lnTo>
                  <a:lnTo>
                    <a:pt x="104" y="174"/>
                  </a:lnTo>
                  <a:lnTo>
                    <a:pt x="89" y="164"/>
                  </a:lnTo>
                  <a:lnTo>
                    <a:pt x="73" y="151"/>
                  </a:lnTo>
                  <a:lnTo>
                    <a:pt x="58" y="139"/>
                  </a:lnTo>
                  <a:lnTo>
                    <a:pt x="45" y="126"/>
                  </a:lnTo>
                  <a:lnTo>
                    <a:pt x="35" y="111"/>
                  </a:lnTo>
                  <a:lnTo>
                    <a:pt x="25" y="93"/>
                  </a:lnTo>
                  <a:lnTo>
                    <a:pt x="18" y="76"/>
                  </a:lnTo>
                  <a:lnTo>
                    <a:pt x="10" y="58"/>
                  </a:lnTo>
                  <a:lnTo>
                    <a:pt x="5" y="40"/>
                  </a:lnTo>
                  <a:lnTo>
                    <a:pt x="2" y="20"/>
                  </a:lnTo>
                  <a:lnTo>
                    <a:pt x="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19" name="Freeform 339"/>
            <p:cNvSpPr>
              <a:spLocks/>
            </p:cNvSpPr>
            <p:nvPr/>
          </p:nvSpPr>
          <p:spPr bwMode="auto">
            <a:xfrm>
              <a:off x="5934" y="1583"/>
              <a:ext cx="112" cy="202"/>
            </a:xfrm>
            <a:custGeom>
              <a:avLst/>
              <a:gdLst>
                <a:gd name="T0" fmla="*/ 15 w 195"/>
                <a:gd name="T1" fmla="*/ 303 h 333"/>
                <a:gd name="T2" fmla="*/ 41 w 195"/>
                <a:gd name="T3" fmla="*/ 295 h 333"/>
                <a:gd name="T4" fmla="*/ 68 w 195"/>
                <a:gd name="T5" fmla="*/ 283 h 333"/>
                <a:gd name="T6" fmla="*/ 91 w 195"/>
                <a:gd name="T7" fmla="*/ 265 h 333"/>
                <a:gd name="T8" fmla="*/ 112 w 195"/>
                <a:gd name="T9" fmla="*/ 242 h 333"/>
                <a:gd name="T10" fmla="*/ 132 w 195"/>
                <a:gd name="T11" fmla="*/ 217 h 333"/>
                <a:gd name="T12" fmla="*/ 145 w 195"/>
                <a:gd name="T13" fmla="*/ 189 h 333"/>
                <a:gd name="T14" fmla="*/ 160 w 195"/>
                <a:gd name="T15" fmla="*/ 147 h 333"/>
                <a:gd name="T16" fmla="*/ 165 w 195"/>
                <a:gd name="T17" fmla="*/ 119 h 333"/>
                <a:gd name="T18" fmla="*/ 165 w 195"/>
                <a:gd name="T19" fmla="*/ 96 h 333"/>
                <a:gd name="T20" fmla="*/ 160 w 195"/>
                <a:gd name="T21" fmla="*/ 73 h 333"/>
                <a:gd name="T22" fmla="*/ 147 w 195"/>
                <a:gd name="T23" fmla="*/ 56 h 333"/>
                <a:gd name="T24" fmla="*/ 132 w 195"/>
                <a:gd name="T25" fmla="*/ 43 h 333"/>
                <a:gd name="T26" fmla="*/ 112 w 195"/>
                <a:gd name="T27" fmla="*/ 33 h 333"/>
                <a:gd name="T28" fmla="*/ 81 w 195"/>
                <a:gd name="T29" fmla="*/ 30 h 333"/>
                <a:gd name="T30" fmla="*/ 43 w 195"/>
                <a:gd name="T31" fmla="*/ 35 h 333"/>
                <a:gd name="T32" fmla="*/ 58 w 195"/>
                <a:gd name="T33" fmla="*/ 3 h 333"/>
                <a:gd name="T34" fmla="*/ 101 w 195"/>
                <a:gd name="T35" fmla="*/ 3 h 333"/>
                <a:gd name="T36" fmla="*/ 134 w 195"/>
                <a:gd name="T37" fmla="*/ 10 h 333"/>
                <a:gd name="T38" fmla="*/ 162 w 195"/>
                <a:gd name="T39" fmla="*/ 25 h 333"/>
                <a:gd name="T40" fmla="*/ 180 w 195"/>
                <a:gd name="T41" fmla="*/ 48 h 333"/>
                <a:gd name="T42" fmla="*/ 190 w 195"/>
                <a:gd name="T43" fmla="*/ 76 h 333"/>
                <a:gd name="T44" fmla="*/ 195 w 195"/>
                <a:gd name="T45" fmla="*/ 106 h 333"/>
                <a:gd name="T46" fmla="*/ 193 w 195"/>
                <a:gd name="T47" fmla="*/ 139 h 333"/>
                <a:gd name="T48" fmla="*/ 180 w 195"/>
                <a:gd name="T49" fmla="*/ 187 h 333"/>
                <a:gd name="T50" fmla="*/ 165 w 195"/>
                <a:gd name="T51" fmla="*/ 217 h 333"/>
                <a:gd name="T52" fmla="*/ 147 w 195"/>
                <a:gd name="T53" fmla="*/ 248 h 333"/>
                <a:gd name="T54" fmla="*/ 124 w 195"/>
                <a:gd name="T55" fmla="*/ 275 h 333"/>
                <a:gd name="T56" fmla="*/ 96 w 195"/>
                <a:gd name="T57" fmla="*/ 298 h 333"/>
                <a:gd name="T58" fmla="*/ 68 w 195"/>
                <a:gd name="T59" fmla="*/ 318 h 333"/>
                <a:gd name="T60" fmla="*/ 36 w 195"/>
                <a:gd name="T61" fmla="*/ 331 h 333"/>
                <a:gd name="T62" fmla="*/ 3 w 195"/>
                <a:gd name="T63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5" h="333">
                  <a:moveTo>
                    <a:pt x="0" y="303"/>
                  </a:moveTo>
                  <a:lnTo>
                    <a:pt x="15" y="303"/>
                  </a:lnTo>
                  <a:lnTo>
                    <a:pt x="30" y="301"/>
                  </a:lnTo>
                  <a:lnTo>
                    <a:pt x="41" y="295"/>
                  </a:lnTo>
                  <a:lnTo>
                    <a:pt x="56" y="290"/>
                  </a:lnTo>
                  <a:lnTo>
                    <a:pt x="68" y="283"/>
                  </a:lnTo>
                  <a:lnTo>
                    <a:pt x="79" y="275"/>
                  </a:lnTo>
                  <a:lnTo>
                    <a:pt x="91" y="265"/>
                  </a:lnTo>
                  <a:lnTo>
                    <a:pt x="101" y="255"/>
                  </a:lnTo>
                  <a:lnTo>
                    <a:pt x="112" y="242"/>
                  </a:lnTo>
                  <a:lnTo>
                    <a:pt x="122" y="230"/>
                  </a:lnTo>
                  <a:lnTo>
                    <a:pt x="132" y="217"/>
                  </a:lnTo>
                  <a:lnTo>
                    <a:pt x="139" y="205"/>
                  </a:lnTo>
                  <a:lnTo>
                    <a:pt x="145" y="189"/>
                  </a:lnTo>
                  <a:lnTo>
                    <a:pt x="152" y="177"/>
                  </a:lnTo>
                  <a:lnTo>
                    <a:pt x="160" y="147"/>
                  </a:lnTo>
                  <a:lnTo>
                    <a:pt x="162" y="134"/>
                  </a:lnTo>
                  <a:lnTo>
                    <a:pt x="165" y="119"/>
                  </a:lnTo>
                  <a:lnTo>
                    <a:pt x="165" y="106"/>
                  </a:lnTo>
                  <a:lnTo>
                    <a:pt x="165" y="96"/>
                  </a:lnTo>
                  <a:lnTo>
                    <a:pt x="162" y="83"/>
                  </a:lnTo>
                  <a:lnTo>
                    <a:pt x="160" y="73"/>
                  </a:lnTo>
                  <a:lnTo>
                    <a:pt x="155" y="63"/>
                  </a:lnTo>
                  <a:lnTo>
                    <a:pt x="147" y="56"/>
                  </a:lnTo>
                  <a:lnTo>
                    <a:pt x="142" y="48"/>
                  </a:lnTo>
                  <a:lnTo>
                    <a:pt x="132" y="43"/>
                  </a:lnTo>
                  <a:lnTo>
                    <a:pt x="124" y="38"/>
                  </a:lnTo>
                  <a:lnTo>
                    <a:pt x="112" y="33"/>
                  </a:lnTo>
                  <a:lnTo>
                    <a:pt x="96" y="30"/>
                  </a:lnTo>
                  <a:lnTo>
                    <a:pt x="81" y="30"/>
                  </a:lnTo>
                  <a:lnTo>
                    <a:pt x="63" y="33"/>
                  </a:lnTo>
                  <a:lnTo>
                    <a:pt x="43" y="35"/>
                  </a:lnTo>
                  <a:lnTo>
                    <a:pt x="38" y="5"/>
                  </a:lnTo>
                  <a:lnTo>
                    <a:pt x="58" y="3"/>
                  </a:lnTo>
                  <a:lnTo>
                    <a:pt x="81" y="0"/>
                  </a:lnTo>
                  <a:lnTo>
                    <a:pt x="101" y="3"/>
                  </a:lnTo>
                  <a:lnTo>
                    <a:pt x="119" y="5"/>
                  </a:lnTo>
                  <a:lnTo>
                    <a:pt x="134" y="10"/>
                  </a:lnTo>
                  <a:lnTo>
                    <a:pt x="150" y="18"/>
                  </a:lnTo>
                  <a:lnTo>
                    <a:pt x="162" y="25"/>
                  </a:lnTo>
                  <a:lnTo>
                    <a:pt x="172" y="35"/>
                  </a:lnTo>
                  <a:lnTo>
                    <a:pt x="180" y="48"/>
                  </a:lnTo>
                  <a:lnTo>
                    <a:pt x="188" y="61"/>
                  </a:lnTo>
                  <a:lnTo>
                    <a:pt x="190" y="76"/>
                  </a:lnTo>
                  <a:lnTo>
                    <a:pt x="193" y="91"/>
                  </a:lnTo>
                  <a:lnTo>
                    <a:pt x="195" y="106"/>
                  </a:lnTo>
                  <a:lnTo>
                    <a:pt x="195" y="121"/>
                  </a:lnTo>
                  <a:lnTo>
                    <a:pt x="193" y="139"/>
                  </a:lnTo>
                  <a:lnTo>
                    <a:pt x="190" y="154"/>
                  </a:lnTo>
                  <a:lnTo>
                    <a:pt x="180" y="187"/>
                  </a:lnTo>
                  <a:lnTo>
                    <a:pt x="172" y="202"/>
                  </a:lnTo>
                  <a:lnTo>
                    <a:pt x="165" y="217"/>
                  </a:lnTo>
                  <a:lnTo>
                    <a:pt x="157" y="232"/>
                  </a:lnTo>
                  <a:lnTo>
                    <a:pt x="147" y="248"/>
                  </a:lnTo>
                  <a:lnTo>
                    <a:pt x="134" y="263"/>
                  </a:lnTo>
                  <a:lnTo>
                    <a:pt x="124" y="275"/>
                  </a:lnTo>
                  <a:lnTo>
                    <a:pt x="112" y="288"/>
                  </a:lnTo>
                  <a:lnTo>
                    <a:pt x="96" y="298"/>
                  </a:lnTo>
                  <a:lnTo>
                    <a:pt x="84" y="308"/>
                  </a:lnTo>
                  <a:lnTo>
                    <a:pt x="68" y="318"/>
                  </a:lnTo>
                  <a:lnTo>
                    <a:pt x="53" y="323"/>
                  </a:lnTo>
                  <a:lnTo>
                    <a:pt x="36" y="331"/>
                  </a:lnTo>
                  <a:lnTo>
                    <a:pt x="18" y="333"/>
                  </a:lnTo>
                  <a:lnTo>
                    <a:pt x="3" y="333"/>
                  </a:lnTo>
                  <a:lnTo>
                    <a:pt x="0" y="3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0" name="Freeform 340"/>
            <p:cNvSpPr>
              <a:spLocks/>
            </p:cNvSpPr>
            <p:nvPr/>
          </p:nvSpPr>
          <p:spPr bwMode="auto">
            <a:xfrm>
              <a:off x="5934" y="1767"/>
              <a:ext cx="2" cy="18"/>
            </a:xfrm>
            <a:custGeom>
              <a:avLst/>
              <a:gdLst>
                <a:gd name="T0" fmla="*/ 0 w 3"/>
                <a:gd name="T1" fmla="*/ 30 h 30"/>
                <a:gd name="T2" fmla="*/ 3 w 3"/>
                <a:gd name="T3" fmla="*/ 30 h 30"/>
                <a:gd name="T4" fmla="*/ 0 w 3"/>
                <a:gd name="T5" fmla="*/ 0 h 30"/>
                <a:gd name="T6" fmla="*/ 3 w 3"/>
                <a:gd name="T7" fmla="*/ 0 h 30"/>
                <a:gd name="T8" fmla="*/ 0 w 3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0">
                  <a:moveTo>
                    <a:pt x="0" y="30"/>
                  </a:moveTo>
                  <a:lnTo>
                    <a:pt x="3" y="30"/>
                  </a:lnTo>
                  <a:lnTo>
                    <a:pt x="0" y="0"/>
                  </a:lnTo>
                  <a:lnTo>
                    <a:pt x="3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1" name="Freeform 341"/>
            <p:cNvSpPr>
              <a:spLocks/>
            </p:cNvSpPr>
            <p:nvPr/>
          </p:nvSpPr>
          <p:spPr bwMode="auto">
            <a:xfrm>
              <a:off x="5956" y="1586"/>
              <a:ext cx="3" cy="18"/>
            </a:xfrm>
            <a:custGeom>
              <a:avLst/>
              <a:gdLst>
                <a:gd name="T0" fmla="*/ 0 w 5"/>
                <a:gd name="T1" fmla="*/ 0 h 30"/>
                <a:gd name="T2" fmla="*/ 5 w 5"/>
                <a:gd name="T3" fmla="*/ 30 h 30"/>
                <a:gd name="T4" fmla="*/ 0 w 5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lnTo>
                    <a:pt x="5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2" name="Freeform 342"/>
            <p:cNvSpPr>
              <a:spLocks/>
            </p:cNvSpPr>
            <p:nvPr/>
          </p:nvSpPr>
          <p:spPr bwMode="auto">
            <a:xfrm>
              <a:off x="5697" y="2409"/>
              <a:ext cx="167" cy="112"/>
            </a:xfrm>
            <a:custGeom>
              <a:avLst/>
              <a:gdLst>
                <a:gd name="T0" fmla="*/ 203 w 292"/>
                <a:gd name="T1" fmla="*/ 0 h 185"/>
                <a:gd name="T2" fmla="*/ 132 w 292"/>
                <a:gd name="T3" fmla="*/ 0 h 185"/>
                <a:gd name="T4" fmla="*/ 112 w 292"/>
                <a:gd name="T5" fmla="*/ 3 h 185"/>
                <a:gd name="T6" fmla="*/ 104 w 292"/>
                <a:gd name="T7" fmla="*/ 3 h 185"/>
                <a:gd name="T8" fmla="*/ 97 w 292"/>
                <a:gd name="T9" fmla="*/ 5 h 185"/>
                <a:gd name="T10" fmla="*/ 81 w 292"/>
                <a:gd name="T11" fmla="*/ 13 h 185"/>
                <a:gd name="T12" fmla="*/ 64 w 292"/>
                <a:gd name="T13" fmla="*/ 23 h 185"/>
                <a:gd name="T14" fmla="*/ 0 w 292"/>
                <a:gd name="T15" fmla="*/ 61 h 185"/>
                <a:gd name="T16" fmla="*/ 0 w 292"/>
                <a:gd name="T17" fmla="*/ 185 h 185"/>
                <a:gd name="T18" fmla="*/ 226 w 292"/>
                <a:gd name="T19" fmla="*/ 185 h 185"/>
                <a:gd name="T20" fmla="*/ 236 w 292"/>
                <a:gd name="T21" fmla="*/ 185 h 185"/>
                <a:gd name="T22" fmla="*/ 249 w 292"/>
                <a:gd name="T23" fmla="*/ 182 h 185"/>
                <a:gd name="T24" fmla="*/ 256 w 292"/>
                <a:gd name="T25" fmla="*/ 180 h 185"/>
                <a:gd name="T26" fmla="*/ 266 w 292"/>
                <a:gd name="T27" fmla="*/ 177 h 185"/>
                <a:gd name="T28" fmla="*/ 272 w 292"/>
                <a:gd name="T29" fmla="*/ 172 h 185"/>
                <a:gd name="T30" fmla="*/ 279 w 292"/>
                <a:gd name="T31" fmla="*/ 167 h 185"/>
                <a:gd name="T32" fmla="*/ 284 w 292"/>
                <a:gd name="T33" fmla="*/ 162 h 185"/>
                <a:gd name="T34" fmla="*/ 287 w 292"/>
                <a:gd name="T35" fmla="*/ 154 h 185"/>
                <a:gd name="T36" fmla="*/ 289 w 292"/>
                <a:gd name="T37" fmla="*/ 149 h 185"/>
                <a:gd name="T38" fmla="*/ 292 w 292"/>
                <a:gd name="T39" fmla="*/ 142 h 185"/>
                <a:gd name="T40" fmla="*/ 292 w 292"/>
                <a:gd name="T41" fmla="*/ 134 h 185"/>
                <a:gd name="T42" fmla="*/ 292 w 292"/>
                <a:gd name="T43" fmla="*/ 127 h 185"/>
                <a:gd name="T44" fmla="*/ 292 w 292"/>
                <a:gd name="T45" fmla="*/ 119 h 185"/>
                <a:gd name="T46" fmla="*/ 289 w 292"/>
                <a:gd name="T47" fmla="*/ 109 h 185"/>
                <a:gd name="T48" fmla="*/ 284 w 292"/>
                <a:gd name="T49" fmla="*/ 91 h 185"/>
                <a:gd name="T50" fmla="*/ 277 w 292"/>
                <a:gd name="T51" fmla="*/ 76 h 185"/>
                <a:gd name="T52" fmla="*/ 269 w 292"/>
                <a:gd name="T53" fmla="*/ 58 h 185"/>
                <a:gd name="T54" fmla="*/ 259 w 292"/>
                <a:gd name="T55" fmla="*/ 43 h 185"/>
                <a:gd name="T56" fmla="*/ 246 w 292"/>
                <a:gd name="T57" fmla="*/ 28 h 185"/>
                <a:gd name="T58" fmla="*/ 236 w 292"/>
                <a:gd name="T59" fmla="*/ 18 h 185"/>
                <a:gd name="T60" fmla="*/ 223 w 292"/>
                <a:gd name="T61" fmla="*/ 8 h 185"/>
                <a:gd name="T62" fmla="*/ 213 w 292"/>
                <a:gd name="T63" fmla="*/ 3 h 185"/>
                <a:gd name="T64" fmla="*/ 203 w 292"/>
                <a:gd name="T65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2" h="185">
                  <a:moveTo>
                    <a:pt x="203" y="0"/>
                  </a:moveTo>
                  <a:lnTo>
                    <a:pt x="132" y="0"/>
                  </a:lnTo>
                  <a:lnTo>
                    <a:pt x="112" y="3"/>
                  </a:lnTo>
                  <a:lnTo>
                    <a:pt x="104" y="3"/>
                  </a:lnTo>
                  <a:lnTo>
                    <a:pt x="97" y="5"/>
                  </a:lnTo>
                  <a:lnTo>
                    <a:pt x="81" y="13"/>
                  </a:lnTo>
                  <a:lnTo>
                    <a:pt x="64" y="23"/>
                  </a:lnTo>
                  <a:lnTo>
                    <a:pt x="0" y="61"/>
                  </a:lnTo>
                  <a:lnTo>
                    <a:pt x="0" y="185"/>
                  </a:lnTo>
                  <a:lnTo>
                    <a:pt x="226" y="185"/>
                  </a:lnTo>
                  <a:lnTo>
                    <a:pt x="236" y="185"/>
                  </a:lnTo>
                  <a:lnTo>
                    <a:pt x="249" y="182"/>
                  </a:lnTo>
                  <a:lnTo>
                    <a:pt x="256" y="180"/>
                  </a:lnTo>
                  <a:lnTo>
                    <a:pt x="266" y="177"/>
                  </a:lnTo>
                  <a:lnTo>
                    <a:pt x="272" y="172"/>
                  </a:lnTo>
                  <a:lnTo>
                    <a:pt x="279" y="167"/>
                  </a:lnTo>
                  <a:lnTo>
                    <a:pt x="284" y="162"/>
                  </a:lnTo>
                  <a:lnTo>
                    <a:pt x="287" y="154"/>
                  </a:lnTo>
                  <a:lnTo>
                    <a:pt x="289" y="149"/>
                  </a:lnTo>
                  <a:lnTo>
                    <a:pt x="292" y="142"/>
                  </a:lnTo>
                  <a:lnTo>
                    <a:pt x="292" y="134"/>
                  </a:lnTo>
                  <a:lnTo>
                    <a:pt x="292" y="127"/>
                  </a:lnTo>
                  <a:lnTo>
                    <a:pt x="292" y="119"/>
                  </a:lnTo>
                  <a:lnTo>
                    <a:pt x="289" y="109"/>
                  </a:lnTo>
                  <a:lnTo>
                    <a:pt x="284" y="91"/>
                  </a:lnTo>
                  <a:lnTo>
                    <a:pt x="277" y="76"/>
                  </a:lnTo>
                  <a:lnTo>
                    <a:pt x="269" y="58"/>
                  </a:lnTo>
                  <a:lnTo>
                    <a:pt x="259" y="43"/>
                  </a:lnTo>
                  <a:lnTo>
                    <a:pt x="246" y="28"/>
                  </a:lnTo>
                  <a:lnTo>
                    <a:pt x="236" y="18"/>
                  </a:lnTo>
                  <a:lnTo>
                    <a:pt x="223" y="8"/>
                  </a:lnTo>
                  <a:lnTo>
                    <a:pt x="213" y="3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3" name="Freeform 343"/>
            <p:cNvSpPr>
              <a:spLocks/>
            </p:cNvSpPr>
            <p:nvPr/>
          </p:nvSpPr>
          <p:spPr bwMode="auto">
            <a:xfrm>
              <a:off x="5694" y="2403"/>
              <a:ext cx="119" cy="48"/>
            </a:xfrm>
            <a:custGeom>
              <a:avLst/>
              <a:gdLst>
                <a:gd name="T0" fmla="*/ 208 w 208"/>
                <a:gd name="T1" fmla="*/ 20 h 79"/>
                <a:gd name="T2" fmla="*/ 140 w 208"/>
                <a:gd name="T3" fmla="*/ 20 h 79"/>
                <a:gd name="T4" fmla="*/ 119 w 208"/>
                <a:gd name="T5" fmla="*/ 23 h 79"/>
                <a:gd name="T6" fmla="*/ 112 w 208"/>
                <a:gd name="T7" fmla="*/ 23 h 79"/>
                <a:gd name="T8" fmla="*/ 107 w 208"/>
                <a:gd name="T9" fmla="*/ 26 h 79"/>
                <a:gd name="T10" fmla="*/ 91 w 208"/>
                <a:gd name="T11" fmla="*/ 31 h 79"/>
                <a:gd name="T12" fmla="*/ 74 w 208"/>
                <a:gd name="T13" fmla="*/ 43 h 79"/>
                <a:gd name="T14" fmla="*/ 10 w 208"/>
                <a:gd name="T15" fmla="*/ 79 h 79"/>
                <a:gd name="T16" fmla="*/ 0 w 208"/>
                <a:gd name="T17" fmla="*/ 61 h 79"/>
                <a:gd name="T18" fmla="*/ 64 w 208"/>
                <a:gd name="T19" fmla="*/ 26 h 79"/>
                <a:gd name="T20" fmla="*/ 81 w 208"/>
                <a:gd name="T21" fmla="*/ 13 h 79"/>
                <a:gd name="T22" fmla="*/ 96 w 208"/>
                <a:gd name="T23" fmla="*/ 8 h 79"/>
                <a:gd name="T24" fmla="*/ 107 w 208"/>
                <a:gd name="T25" fmla="*/ 5 h 79"/>
                <a:gd name="T26" fmla="*/ 117 w 208"/>
                <a:gd name="T27" fmla="*/ 3 h 79"/>
                <a:gd name="T28" fmla="*/ 137 w 208"/>
                <a:gd name="T29" fmla="*/ 0 h 79"/>
                <a:gd name="T30" fmla="*/ 208 w 208"/>
                <a:gd name="T31" fmla="*/ 0 h 79"/>
                <a:gd name="T32" fmla="*/ 208 w 208"/>
                <a:gd name="T33" fmla="*/ 2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8" h="79">
                  <a:moveTo>
                    <a:pt x="208" y="20"/>
                  </a:moveTo>
                  <a:lnTo>
                    <a:pt x="140" y="20"/>
                  </a:lnTo>
                  <a:lnTo>
                    <a:pt x="119" y="23"/>
                  </a:lnTo>
                  <a:lnTo>
                    <a:pt x="112" y="23"/>
                  </a:lnTo>
                  <a:lnTo>
                    <a:pt x="107" y="26"/>
                  </a:lnTo>
                  <a:lnTo>
                    <a:pt x="91" y="31"/>
                  </a:lnTo>
                  <a:lnTo>
                    <a:pt x="74" y="43"/>
                  </a:lnTo>
                  <a:lnTo>
                    <a:pt x="10" y="79"/>
                  </a:lnTo>
                  <a:lnTo>
                    <a:pt x="0" y="61"/>
                  </a:lnTo>
                  <a:lnTo>
                    <a:pt x="64" y="26"/>
                  </a:lnTo>
                  <a:lnTo>
                    <a:pt x="81" y="13"/>
                  </a:lnTo>
                  <a:lnTo>
                    <a:pt x="96" y="8"/>
                  </a:lnTo>
                  <a:lnTo>
                    <a:pt x="107" y="5"/>
                  </a:lnTo>
                  <a:lnTo>
                    <a:pt x="117" y="3"/>
                  </a:lnTo>
                  <a:lnTo>
                    <a:pt x="137" y="0"/>
                  </a:lnTo>
                  <a:lnTo>
                    <a:pt x="208" y="0"/>
                  </a:lnTo>
                  <a:lnTo>
                    <a:pt x="208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4" name="Rectangle 344"/>
            <p:cNvSpPr>
              <a:spLocks noChangeArrowheads="1"/>
            </p:cNvSpPr>
            <p:nvPr/>
          </p:nvSpPr>
          <p:spPr bwMode="auto">
            <a:xfrm>
              <a:off x="5691" y="2446"/>
              <a:ext cx="12" cy="75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5" name="Freeform 345"/>
            <p:cNvSpPr>
              <a:spLocks/>
            </p:cNvSpPr>
            <p:nvPr/>
          </p:nvSpPr>
          <p:spPr bwMode="auto">
            <a:xfrm>
              <a:off x="5691" y="2440"/>
              <a:ext cx="12" cy="11"/>
            </a:xfrm>
            <a:custGeom>
              <a:avLst/>
              <a:gdLst>
                <a:gd name="T0" fmla="*/ 5 w 20"/>
                <a:gd name="T1" fmla="*/ 0 h 18"/>
                <a:gd name="T2" fmla="*/ 0 w 20"/>
                <a:gd name="T3" fmla="*/ 2 h 18"/>
                <a:gd name="T4" fmla="*/ 0 w 20"/>
                <a:gd name="T5" fmla="*/ 10 h 18"/>
                <a:gd name="T6" fmla="*/ 20 w 20"/>
                <a:gd name="T7" fmla="*/ 10 h 18"/>
                <a:gd name="T8" fmla="*/ 15 w 20"/>
                <a:gd name="T9" fmla="*/ 18 h 18"/>
                <a:gd name="T10" fmla="*/ 5 w 20"/>
                <a:gd name="T1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8">
                  <a:moveTo>
                    <a:pt x="5" y="0"/>
                  </a:moveTo>
                  <a:lnTo>
                    <a:pt x="0" y="2"/>
                  </a:lnTo>
                  <a:lnTo>
                    <a:pt x="0" y="10"/>
                  </a:lnTo>
                  <a:lnTo>
                    <a:pt x="20" y="10"/>
                  </a:lnTo>
                  <a:lnTo>
                    <a:pt x="15" y="18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6" name="Rectangle 346"/>
            <p:cNvSpPr>
              <a:spLocks noChangeArrowheads="1"/>
            </p:cNvSpPr>
            <p:nvPr/>
          </p:nvSpPr>
          <p:spPr bwMode="auto">
            <a:xfrm>
              <a:off x="5697" y="2515"/>
              <a:ext cx="129" cy="12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7" name="Freeform 347"/>
            <p:cNvSpPr>
              <a:spLocks/>
            </p:cNvSpPr>
            <p:nvPr/>
          </p:nvSpPr>
          <p:spPr bwMode="auto">
            <a:xfrm>
              <a:off x="5691" y="2515"/>
              <a:ext cx="12" cy="12"/>
            </a:xfrm>
            <a:custGeom>
              <a:avLst/>
              <a:gdLst>
                <a:gd name="T0" fmla="*/ 0 w 20"/>
                <a:gd name="T1" fmla="*/ 10 h 20"/>
                <a:gd name="T2" fmla="*/ 0 w 20"/>
                <a:gd name="T3" fmla="*/ 20 h 20"/>
                <a:gd name="T4" fmla="*/ 10 w 20"/>
                <a:gd name="T5" fmla="*/ 20 h 20"/>
                <a:gd name="T6" fmla="*/ 10 w 20"/>
                <a:gd name="T7" fmla="*/ 0 h 20"/>
                <a:gd name="T8" fmla="*/ 20 w 20"/>
                <a:gd name="T9" fmla="*/ 10 h 20"/>
                <a:gd name="T10" fmla="*/ 0 w 20"/>
                <a:gd name="T11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0">
                  <a:moveTo>
                    <a:pt x="0" y="10"/>
                  </a:moveTo>
                  <a:lnTo>
                    <a:pt x="0" y="20"/>
                  </a:lnTo>
                  <a:lnTo>
                    <a:pt x="10" y="20"/>
                  </a:lnTo>
                  <a:lnTo>
                    <a:pt x="10" y="0"/>
                  </a:lnTo>
                  <a:lnTo>
                    <a:pt x="2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8" name="Freeform 348"/>
            <p:cNvSpPr>
              <a:spLocks/>
            </p:cNvSpPr>
            <p:nvPr/>
          </p:nvSpPr>
          <p:spPr bwMode="auto">
            <a:xfrm>
              <a:off x="5812" y="2403"/>
              <a:ext cx="57" cy="124"/>
            </a:xfrm>
            <a:custGeom>
              <a:avLst/>
              <a:gdLst>
                <a:gd name="T0" fmla="*/ 25 w 101"/>
                <a:gd name="T1" fmla="*/ 185 h 205"/>
                <a:gd name="T2" fmla="*/ 35 w 101"/>
                <a:gd name="T3" fmla="*/ 185 h 205"/>
                <a:gd name="T4" fmla="*/ 45 w 101"/>
                <a:gd name="T5" fmla="*/ 182 h 205"/>
                <a:gd name="T6" fmla="*/ 53 w 101"/>
                <a:gd name="T7" fmla="*/ 179 h 205"/>
                <a:gd name="T8" fmla="*/ 60 w 101"/>
                <a:gd name="T9" fmla="*/ 177 h 205"/>
                <a:gd name="T10" fmla="*/ 65 w 101"/>
                <a:gd name="T11" fmla="*/ 174 h 205"/>
                <a:gd name="T12" fmla="*/ 71 w 101"/>
                <a:gd name="T13" fmla="*/ 169 h 205"/>
                <a:gd name="T14" fmla="*/ 73 w 101"/>
                <a:gd name="T15" fmla="*/ 167 h 205"/>
                <a:gd name="T16" fmla="*/ 76 w 101"/>
                <a:gd name="T17" fmla="*/ 162 h 205"/>
                <a:gd name="T18" fmla="*/ 78 w 101"/>
                <a:gd name="T19" fmla="*/ 157 h 205"/>
                <a:gd name="T20" fmla="*/ 81 w 101"/>
                <a:gd name="T21" fmla="*/ 149 h 205"/>
                <a:gd name="T22" fmla="*/ 81 w 101"/>
                <a:gd name="T23" fmla="*/ 144 h 205"/>
                <a:gd name="T24" fmla="*/ 81 w 101"/>
                <a:gd name="T25" fmla="*/ 137 h 205"/>
                <a:gd name="T26" fmla="*/ 81 w 101"/>
                <a:gd name="T27" fmla="*/ 129 h 205"/>
                <a:gd name="T28" fmla="*/ 78 w 101"/>
                <a:gd name="T29" fmla="*/ 121 h 205"/>
                <a:gd name="T30" fmla="*/ 73 w 101"/>
                <a:gd name="T31" fmla="*/ 106 h 205"/>
                <a:gd name="T32" fmla="*/ 68 w 101"/>
                <a:gd name="T33" fmla="*/ 89 h 205"/>
                <a:gd name="T34" fmla="*/ 58 w 101"/>
                <a:gd name="T35" fmla="*/ 73 h 205"/>
                <a:gd name="T36" fmla="*/ 50 w 101"/>
                <a:gd name="T37" fmla="*/ 58 h 205"/>
                <a:gd name="T38" fmla="*/ 38 w 101"/>
                <a:gd name="T39" fmla="*/ 46 h 205"/>
                <a:gd name="T40" fmla="*/ 27 w 101"/>
                <a:gd name="T41" fmla="*/ 36 h 205"/>
                <a:gd name="T42" fmla="*/ 17 w 101"/>
                <a:gd name="T43" fmla="*/ 26 h 205"/>
                <a:gd name="T44" fmla="*/ 7 w 101"/>
                <a:gd name="T45" fmla="*/ 23 h 205"/>
                <a:gd name="T46" fmla="*/ 0 w 101"/>
                <a:gd name="T47" fmla="*/ 20 h 205"/>
                <a:gd name="T48" fmla="*/ 5 w 101"/>
                <a:gd name="T49" fmla="*/ 0 h 205"/>
                <a:gd name="T50" fmla="*/ 15 w 101"/>
                <a:gd name="T51" fmla="*/ 3 h 205"/>
                <a:gd name="T52" fmla="*/ 27 w 101"/>
                <a:gd name="T53" fmla="*/ 10 h 205"/>
                <a:gd name="T54" fmla="*/ 43 w 101"/>
                <a:gd name="T55" fmla="*/ 20 h 205"/>
                <a:gd name="T56" fmla="*/ 53 w 101"/>
                <a:gd name="T57" fmla="*/ 33 h 205"/>
                <a:gd name="T58" fmla="*/ 65 w 101"/>
                <a:gd name="T59" fmla="*/ 48 h 205"/>
                <a:gd name="T60" fmla="*/ 76 w 101"/>
                <a:gd name="T61" fmla="*/ 63 h 205"/>
                <a:gd name="T62" fmla="*/ 86 w 101"/>
                <a:gd name="T63" fmla="*/ 81 h 205"/>
                <a:gd name="T64" fmla="*/ 93 w 101"/>
                <a:gd name="T65" fmla="*/ 99 h 205"/>
                <a:gd name="T66" fmla="*/ 98 w 101"/>
                <a:gd name="T67" fmla="*/ 116 h 205"/>
                <a:gd name="T68" fmla="*/ 98 w 101"/>
                <a:gd name="T69" fmla="*/ 126 h 205"/>
                <a:gd name="T70" fmla="*/ 101 w 101"/>
                <a:gd name="T71" fmla="*/ 137 h 205"/>
                <a:gd name="T72" fmla="*/ 101 w 101"/>
                <a:gd name="T73" fmla="*/ 144 h 205"/>
                <a:gd name="T74" fmla="*/ 98 w 101"/>
                <a:gd name="T75" fmla="*/ 154 h 205"/>
                <a:gd name="T76" fmla="*/ 98 w 101"/>
                <a:gd name="T77" fmla="*/ 162 h 205"/>
                <a:gd name="T78" fmla="*/ 93 w 101"/>
                <a:gd name="T79" fmla="*/ 169 h 205"/>
                <a:gd name="T80" fmla="*/ 91 w 101"/>
                <a:gd name="T81" fmla="*/ 177 h 205"/>
                <a:gd name="T82" fmla="*/ 83 w 101"/>
                <a:gd name="T83" fmla="*/ 185 h 205"/>
                <a:gd name="T84" fmla="*/ 78 w 101"/>
                <a:gd name="T85" fmla="*/ 190 h 205"/>
                <a:gd name="T86" fmla="*/ 68 w 101"/>
                <a:gd name="T87" fmla="*/ 195 h 205"/>
                <a:gd name="T88" fmla="*/ 60 w 101"/>
                <a:gd name="T89" fmla="*/ 200 h 205"/>
                <a:gd name="T90" fmla="*/ 48 w 101"/>
                <a:gd name="T91" fmla="*/ 202 h 205"/>
                <a:gd name="T92" fmla="*/ 38 w 101"/>
                <a:gd name="T93" fmla="*/ 205 h 205"/>
                <a:gd name="T94" fmla="*/ 25 w 101"/>
                <a:gd name="T95" fmla="*/ 205 h 205"/>
                <a:gd name="T96" fmla="*/ 25 w 101"/>
                <a:gd name="T97" fmla="*/ 18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1" h="205">
                  <a:moveTo>
                    <a:pt x="25" y="185"/>
                  </a:moveTo>
                  <a:lnTo>
                    <a:pt x="35" y="185"/>
                  </a:lnTo>
                  <a:lnTo>
                    <a:pt x="45" y="182"/>
                  </a:lnTo>
                  <a:lnTo>
                    <a:pt x="53" y="179"/>
                  </a:lnTo>
                  <a:lnTo>
                    <a:pt x="60" y="177"/>
                  </a:lnTo>
                  <a:lnTo>
                    <a:pt x="65" y="174"/>
                  </a:lnTo>
                  <a:lnTo>
                    <a:pt x="71" y="169"/>
                  </a:lnTo>
                  <a:lnTo>
                    <a:pt x="73" y="167"/>
                  </a:lnTo>
                  <a:lnTo>
                    <a:pt x="76" y="162"/>
                  </a:lnTo>
                  <a:lnTo>
                    <a:pt x="78" y="157"/>
                  </a:lnTo>
                  <a:lnTo>
                    <a:pt x="81" y="149"/>
                  </a:lnTo>
                  <a:lnTo>
                    <a:pt x="81" y="144"/>
                  </a:lnTo>
                  <a:lnTo>
                    <a:pt x="81" y="137"/>
                  </a:lnTo>
                  <a:lnTo>
                    <a:pt x="81" y="129"/>
                  </a:lnTo>
                  <a:lnTo>
                    <a:pt x="78" y="121"/>
                  </a:lnTo>
                  <a:lnTo>
                    <a:pt x="73" y="106"/>
                  </a:lnTo>
                  <a:lnTo>
                    <a:pt x="68" y="89"/>
                  </a:lnTo>
                  <a:lnTo>
                    <a:pt x="58" y="73"/>
                  </a:lnTo>
                  <a:lnTo>
                    <a:pt x="50" y="58"/>
                  </a:lnTo>
                  <a:lnTo>
                    <a:pt x="38" y="46"/>
                  </a:lnTo>
                  <a:lnTo>
                    <a:pt x="27" y="36"/>
                  </a:lnTo>
                  <a:lnTo>
                    <a:pt x="17" y="26"/>
                  </a:lnTo>
                  <a:lnTo>
                    <a:pt x="7" y="23"/>
                  </a:lnTo>
                  <a:lnTo>
                    <a:pt x="0" y="20"/>
                  </a:lnTo>
                  <a:lnTo>
                    <a:pt x="5" y="0"/>
                  </a:lnTo>
                  <a:lnTo>
                    <a:pt x="15" y="3"/>
                  </a:lnTo>
                  <a:lnTo>
                    <a:pt x="27" y="10"/>
                  </a:lnTo>
                  <a:lnTo>
                    <a:pt x="43" y="20"/>
                  </a:lnTo>
                  <a:lnTo>
                    <a:pt x="53" y="33"/>
                  </a:lnTo>
                  <a:lnTo>
                    <a:pt x="65" y="48"/>
                  </a:lnTo>
                  <a:lnTo>
                    <a:pt x="76" y="63"/>
                  </a:lnTo>
                  <a:lnTo>
                    <a:pt x="86" y="81"/>
                  </a:lnTo>
                  <a:lnTo>
                    <a:pt x="93" y="99"/>
                  </a:lnTo>
                  <a:lnTo>
                    <a:pt x="98" y="116"/>
                  </a:lnTo>
                  <a:lnTo>
                    <a:pt x="98" y="126"/>
                  </a:lnTo>
                  <a:lnTo>
                    <a:pt x="101" y="137"/>
                  </a:lnTo>
                  <a:lnTo>
                    <a:pt x="101" y="144"/>
                  </a:lnTo>
                  <a:lnTo>
                    <a:pt x="98" y="154"/>
                  </a:lnTo>
                  <a:lnTo>
                    <a:pt x="98" y="162"/>
                  </a:lnTo>
                  <a:lnTo>
                    <a:pt x="93" y="169"/>
                  </a:lnTo>
                  <a:lnTo>
                    <a:pt x="91" y="177"/>
                  </a:lnTo>
                  <a:lnTo>
                    <a:pt x="83" y="185"/>
                  </a:lnTo>
                  <a:lnTo>
                    <a:pt x="78" y="190"/>
                  </a:lnTo>
                  <a:lnTo>
                    <a:pt x="68" y="195"/>
                  </a:lnTo>
                  <a:lnTo>
                    <a:pt x="60" y="200"/>
                  </a:lnTo>
                  <a:lnTo>
                    <a:pt x="48" y="202"/>
                  </a:lnTo>
                  <a:lnTo>
                    <a:pt x="38" y="205"/>
                  </a:lnTo>
                  <a:lnTo>
                    <a:pt x="25" y="205"/>
                  </a:lnTo>
                  <a:lnTo>
                    <a:pt x="25" y="18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29" name="Freeform 349"/>
            <p:cNvSpPr>
              <a:spLocks/>
            </p:cNvSpPr>
            <p:nvPr/>
          </p:nvSpPr>
          <p:spPr bwMode="auto">
            <a:xfrm>
              <a:off x="5812" y="2403"/>
              <a:ext cx="3" cy="12"/>
            </a:xfrm>
            <a:custGeom>
              <a:avLst/>
              <a:gdLst>
                <a:gd name="T0" fmla="*/ 5 w 5"/>
                <a:gd name="T1" fmla="*/ 0 h 20"/>
                <a:gd name="T2" fmla="*/ 0 w 5"/>
                <a:gd name="T3" fmla="*/ 0 h 20"/>
                <a:gd name="T4" fmla="*/ 2 w 5"/>
                <a:gd name="T5" fmla="*/ 0 h 20"/>
                <a:gd name="T6" fmla="*/ 2 w 5"/>
                <a:gd name="T7" fmla="*/ 20 h 20"/>
                <a:gd name="T8" fmla="*/ 0 w 5"/>
                <a:gd name="T9" fmla="*/ 20 h 20"/>
                <a:gd name="T10" fmla="*/ 5 w 5"/>
                <a:gd name="T11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0" name="Freeform 350"/>
            <p:cNvSpPr>
              <a:spLocks/>
            </p:cNvSpPr>
            <p:nvPr/>
          </p:nvSpPr>
          <p:spPr bwMode="auto">
            <a:xfrm>
              <a:off x="5632" y="2493"/>
              <a:ext cx="253" cy="170"/>
            </a:xfrm>
            <a:custGeom>
              <a:avLst/>
              <a:gdLst>
                <a:gd name="T0" fmla="*/ 429 w 444"/>
                <a:gd name="T1" fmla="*/ 23 h 280"/>
                <a:gd name="T2" fmla="*/ 383 w 444"/>
                <a:gd name="T3" fmla="*/ 13 h 280"/>
                <a:gd name="T4" fmla="*/ 340 w 444"/>
                <a:gd name="T5" fmla="*/ 5 h 280"/>
                <a:gd name="T6" fmla="*/ 299 w 444"/>
                <a:gd name="T7" fmla="*/ 0 h 280"/>
                <a:gd name="T8" fmla="*/ 259 w 444"/>
                <a:gd name="T9" fmla="*/ 0 h 280"/>
                <a:gd name="T10" fmla="*/ 223 w 444"/>
                <a:gd name="T11" fmla="*/ 3 h 280"/>
                <a:gd name="T12" fmla="*/ 188 w 444"/>
                <a:gd name="T13" fmla="*/ 8 h 280"/>
                <a:gd name="T14" fmla="*/ 155 w 444"/>
                <a:gd name="T15" fmla="*/ 15 h 280"/>
                <a:gd name="T16" fmla="*/ 124 w 444"/>
                <a:gd name="T17" fmla="*/ 23 h 280"/>
                <a:gd name="T18" fmla="*/ 96 w 444"/>
                <a:gd name="T19" fmla="*/ 33 h 280"/>
                <a:gd name="T20" fmla="*/ 74 w 444"/>
                <a:gd name="T21" fmla="*/ 46 h 280"/>
                <a:gd name="T22" fmla="*/ 51 w 444"/>
                <a:gd name="T23" fmla="*/ 58 h 280"/>
                <a:gd name="T24" fmla="*/ 33 w 444"/>
                <a:gd name="T25" fmla="*/ 71 h 280"/>
                <a:gd name="T26" fmla="*/ 20 w 444"/>
                <a:gd name="T27" fmla="*/ 84 h 280"/>
                <a:gd name="T28" fmla="*/ 15 w 444"/>
                <a:gd name="T29" fmla="*/ 89 h 280"/>
                <a:gd name="T30" fmla="*/ 10 w 444"/>
                <a:gd name="T31" fmla="*/ 96 h 280"/>
                <a:gd name="T32" fmla="*/ 3 w 444"/>
                <a:gd name="T33" fmla="*/ 109 h 280"/>
                <a:gd name="T34" fmla="*/ 0 w 444"/>
                <a:gd name="T35" fmla="*/ 119 h 280"/>
                <a:gd name="T36" fmla="*/ 3 w 444"/>
                <a:gd name="T37" fmla="*/ 131 h 280"/>
                <a:gd name="T38" fmla="*/ 3 w 444"/>
                <a:gd name="T39" fmla="*/ 144 h 280"/>
                <a:gd name="T40" fmla="*/ 5 w 444"/>
                <a:gd name="T41" fmla="*/ 154 h 280"/>
                <a:gd name="T42" fmla="*/ 10 w 444"/>
                <a:gd name="T43" fmla="*/ 167 h 280"/>
                <a:gd name="T44" fmla="*/ 13 w 444"/>
                <a:gd name="T45" fmla="*/ 177 h 280"/>
                <a:gd name="T46" fmla="*/ 18 w 444"/>
                <a:gd name="T47" fmla="*/ 187 h 280"/>
                <a:gd name="T48" fmla="*/ 31 w 444"/>
                <a:gd name="T49" fmla="*/ 205 h 280"/>
                <a:gd name="T50" fmla="*/ 38 w 444"/>
                <a:gd name="T51" fmla="*/ 212 h 280"/>
                <a:gd name="T52" fmla="*/ 48 w 444"/>
                <a:gd name="T53" fmla="*/ 220 h 280"/>
                <a:gd name="T54" fmla="*/ 56 w 444"/>
                <a:gd name="T55" fmla="*/ 225 h 280"/>
                <a:gd name="T56" fmla="*/ 66 w 444"/>
                <a:gd name="T57" fmla="*/ 232 h 280"/>
                <a:gd name="T58" fmla="*/ 86 w 444"/>
                <a:gd name="T59" fmla="*/ 243 h 280"/>
                <a:gd name="T60" fmla="*/ 109 w 444"/>
                <a:gd name="T61" fmla="*/ 253 h 280"/>
                <a:gd name="T62" fmla="*/ 122 w 444"/>
                <a:gd name="T63" fmla="*/ 258 h 280"/>
                <a:gd name="T64" fmla="*/ 134 w 444"/>
                <a:gd name="T65" fmla="*/ 260 h 280"/>
                <a:gd name="T66" fmla="*/ 160 w 444"/>
                <a:gd name="T67" fmla="*/ 268 h 280"/>
                <a:gd name="T68" fmla="*/ 185 w 444"/>
                <a:gd name="T69" fmla="*/ 273 h 280"/>
                <a:gd name="T70" fmla="*/ 213 w 444"/>
                <a:gd name="T71" fmla="*/ 275 h 280"/>
                <a:gd name="T72" fmla="*/ 241 w 444"/>
                <a:gd name="T73" fmla="*/ 278 h 280"/>
                <a:gd name="T74" fmla="*/ 269 w 444"/>
                <a:gd name="T75" fmla="*/ 280 h 280"/>
                <a:gd name="T76" fmla="*/ 325 w 444"/>
                <a:gd name="T77" fmla="*/ 280 h 280"/>
                <a:gd name="T78" fmla="*/ 353 w 444"/>
                <a:gd name="T79" fmla="*/ 280 h 280"/>
                <a:gd name="T80" fmla="*/ 375 w 444"/>
                <a:gd name="T81" fmla="*/ 278 h 280"/>
                <a:gd name="T82" fmla="*/ 386 w 444"/>
                <a:gd name="T83" fmla="*/ 275 h 280"/>
                <a:gd name="T84" fmla="*/ 396 w 444"/>
                <a:gd name="T85" fmla="*/ 273 h 280"/>
                <a:gd name="T86" fmla="*/ 403 w 444"/>
                <a:gd name="T87" fmla="*/ 268 h 280"/>
                <a:gd name="T88" fmla="*/ 411 w 444"/>
                <a:gd name="T89" fmla="*/ 265 h 280"/>
                <a:gd name="T90" fmla="*/ 424 w 444"/>
                <a:gd name="T91" fmla="*/ 255 h 280"/>
                <a:gd name="T92" fmla="*/ 431 w 444"/>
                <a:gd name="T93" fmla="*/ 243 h 280"/>
                <a:gd name="T94" fmla="*/ 439 w 444"/>
                <a:gd name="T95" fmla="*/ 230 h 280"/>
                <a:gd name="T96" fmla="*/ 441 w 444"/>
                <a:gd name="T97" fmla="*/ 222 h 280"/>
                <a:gd name="T98" fmla="*/ 441 w 444"/>
                <a:gd name="T99" fmla="*/ 212 h 280"/>
                <a:gd name="T100" fmla="*/ 444 w 444"/>
                <a:gd name="T101" fmla="*/ 197 h 280"/>
                <a:gd name="T102" fmla="*/ 444 w 444"/>
                <a:gd name="T103" fmla="*/ 177 h 280"/>
                <a:gd name="T104" fmla="*/ 441 w 444"/>
                <a:gd name="T105" fmla="*/ 131 h 280"/>
                <a:gd name="T106" fmla="*/ 434 w 444"/>
                <a:gd name="T107" fmla="*/ 81 h 280"/>
                <a:gd name="T108" fmla="*/ 431 w 444"/>
                <a:gd name="T109" fmla="*/ 53 h 280"/>
                <a:gd name="T110" fmla="*/ 429 w 444"/>
                <a:gd name="T111" fmla="*/ 23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44" h="280">
                  <a:moveTo>
                    <a:pt x="429" y="23"/>
                  </a:moveTo>
                  <a:lnTo>
                    <a:pt x="383" y="13"/>
                  </a:lnTo>
                  <a:lnTo>
                    <a:pt x="340" y="5"/>
                  </a:lnTo>
                  <a:lnTo>
                    <a:pt x="299" y="0"/>
                  </a:lnTo>
                  <a:lnTo>
                    <a:pt x="259" y="0"/>
                  </a:lnTo>
                  <a:lnTo>
                    <a:pt x="223" y="3"/>
                  </a:lnTo>
                  <a:lnTo>
                    <a:pt x="188" y="8"/>
                  </a:lnTo>
                  <a:lnTo>
                    <a:pt x="155" y="15"/>
                  </a:lnTo>
                  <a:lnTo>
                    <a:pt x="124" y="23"/>
                  </a:lnTo>
                  <a:lnTo>
                    <a:pt x="96" y="33"/>
                  </a:lnTo>
                  <a:lnTo>
                    <a:pt x="74" y="46"/>
                  </a:lnTo>
                  <a:lnTo>
                    <a:pt x="51" y="58"/>
                  </a:lnTo>
                  <a:lnTo>
                    <a:pt x="33" y="71"/>
                  </a:lnTo>
                  <a:lnTo>
                    <a:pt x="20" y="84"/>
                  </a:lnTo>
                  <a:lnTo>
                    <a:pt x="15" y="89"/>
                  </a:lnTo>
                  <a:lnTo>
                    <a:pt x="10" y="96"/>
                  </a:lnTo>
                  <a:lnTo>
                    <a:pt x="3" y="109"/>
                  </a:lnTo>
                  <a:lnTo>
                    <a:pt x="0" y="119"/>
                  </a:lnTo>
                  <a:lnTo>
                    <a:pt x="3" y="131"/>
                  </a:lnTo>
                  <a:lnTo>
                    <a:pt x="3" y="144"/>
                  </a:lnTo>
                  <a:lnTo>
                    <a:pt x="5" y="154"/>
                  </a:lnTo>
                  <a:lnTo>
                    <a:pt x="10" y="167"/>
                  </a:lnTo>
                  <a:lnTo>
                    <a:pt x="13" y="177"/>
                  </a:lnTo>
                  <a:lnTo>
                    <a:pt x="18" y="187"/>
                  </a:lnTo>
                  <a:lnTo>
                    <a:pt x="31" y="205"/>
                  </a:lnTo>
                  <a:lnTo>
                    <a:pt x="38" y="212"/>
                  </a:lnTo>
                  <a:lnTo>
                    <a:pt x="48" y="220"/>
                  </a:lnTo>
                  <a:lnTo>
                    <a:pt x="56" y="225"/>
                  </a:lnTo>
                  <a:lnTo>
                    <a:pt x="66" y="232"/>
                  </a:lnTo>
                  <a:lnTo>
                    <a:pt x="86" y="243"/>
                  </a:lnTo>
                  <a:lnTo>
                    <a:pt x="109" y="253"/>
                  </a:lnTo>
                  <a:lnTo>
                    <a:pt x="122" y="258"/>
                  </a:lnTo>
                  <a:lnTo>
                    <a:pt x="134" y="260"/>
                  </a:lnTo>
                  <a:lnTo>
                    <a:pt x="160" y="268"/>
                  </a:lnTo>
                  <a:lnTo>
                    <a:pt x="185" y="273"/>
                  </a:lnTo>
                  <a:lnTo>
                    <a:pt x="213" y="275"/>
                  </a:lnTo>
                  <a:lnTo>
                    <a:pt x="241" y="278"/>
                  </a:lnTo>
                  <a:lnTo>
                    <a:pt x="269" y="280"/>
                  </a:lnTo>
                  <a:lnTo>
                    <a:pt x="325" y="280"/>
                  </a:lnTo>
                  <a:lnTo>
                    <a:pt x="353" y="280"/>
                  </a:lnTo>
                  <a:lnTo>
                    <a:pt x="375" y="278"/>
                  </a:lnTo>
                  <a:lnTo>
                    <a:pt x="386" y="275"/>
                  </a:lnTo>
                  <a:lnTo>
                    <a:pt x="396" y="273"/>
                  </a:lnTo>
                  <a:lnTo>
                    <a:pt x="403" y="268"/>
                  </a:lnTo>
                  <a:lnTo>
                    <a:pt x="411" y="265"/>
                  </a:lnTo>
                  <a:lnTo>
                    <a:pt x="424" y="255"/>
                  </a:lnTo>
                  <a:lnTo>
                    <a:pt x="431" y="243"/>
                  </a:lnTo>
                  <a:lnTo>
                    <a:pt x="439" y="230"/>
                  </a:lnTo>
                  <a:lnTo>
                    <a:pt x="441" y="222"/>
                  </a:lnTo>
                  <a:lnTo>
                    <a:pt x="441" y="212"/>
                  </a:lnTo>
                  <a:lnTo>
                    <a:pt x="444" y="197"/>
                  </a:lnTo>
                  <a:lnTo>
                    <a:pt x="444" y="177"/>
                  </a:lnTo>
                  <a:lnTo>
                    <a:pt x="441" y="131"/>
                  </a:lnTo>
                  <a:lnTo>
                    <a:pt x="434" y="81"/>
                  </a:lnTo>
                  <a:lnTo>
                    <a:pt x="431" y="53"/>
                  </a:lnTo>
                  <a:lnTo>
                    <a:pt x="429" y="23"/>
                  </a:lnTo>
                  <a:close/>
                </a:path>
              </a:pathLst>
            </a:custGeom>
            <a:solidFill>
              <a:srgbClr val="FFE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1" name="Freeform 351"/>
            <p:cNvSpPr>
              <a:spLocks/>
            </p:cNvSpPr>
            <p:nvPr/>
          </p:nvSpPr>
          <p:spPr bwMode="auto">
            <a:xfrm>
              <a:off x="5626" y="2487"/>
              <a:ext cx="252" cy="80"/>
            </a:xfrm>
            <a:custGeom>
              <a:avLst/>
              <a:gdLst>
                <a:gd name="T0" fmla="*/ 436 w 441"/>
                <a:gd name="T1" fmla="*/ 43 h 131"/>
                <a:gd name="T2" fmla="*/ 390 w 441"/>
                <a:gd name="T3" fmla="*/ 33 h 131"/>
                <a:gd name="T4" fmla="*/ 350 w 441"/>
                <a:gd name="T5" fmla="*/ 25 h 131"/>
                <a:gd name="T6" fmla="*/ 309 w 441"/>
                <a:gd name="T7" fmla="*/ 20 h 131"/>
                <a:gd name="T8" fmla="*/ 271 w 441"/>
                <a:gd name="T9" fmla="*/ 20 h 131"/>
                <a:gd name="T10" fmla="*/ 233 w 441"/>
                <a:gd name="T11" fmla="*/ 23 h 131"/>
                <a:gd name="T12" fmla="*/ 200 w 441"/>
                <a:gd name="T13" fmla="*/ 28 h 131"/>
                <a:gd name="T14" fmla="*/ 167 w 441"/>
                <a:gd name="T15" fmla="*/ 35 h 131"/>
                <a:gd name="T16" fmla="*/ 137 w 441"/>
                <a:gd name="T17" fmla="*/ 43 h 131"/>
                <a:gd name="T18" fmla="*/ 112 w 441"/>
                <a:gd name="T19" fmla="*/ 53 h 131"/>
                <a:gd name="T20" fmla="*/ 86 w 441"/>
                <a:gd name="T21" fmla="*/ 63 h 131"/>
                <a:gd name="T22" fmla="*/ 68 w 441"/>
                <a:gd name="T23" fmla="*/ 76 h 131"/>
                <a:gd name="T24" fmla="*/ 51 w 441"/>
                <a:gd name="T25" fmla="*/ 88 h 131"/>
                <a:gd name="T26" fmla="*/ 38 w 441"/>
                <a:gd name="T27" fmla="*/ 101 h 131"/>
                <a:gd name="T28" fmla="*/ 33 w 441"/>
                <a:gd name="T29" fmla="*/ 106 h 131"/>
                <a:gd name="T30" fmla="*/ 28 w 441"/>
                <a:gd name="T31" fmla="*/ 111 h 131"/>
                <a:gd name="T32" fmla="*/ 23 w 441"/>
                <a:gd name="T33" fmla="*/ 121 h 131"/>
                <a:gd name="T34" fmla="*/ 20 w 441"/>
                <a:gd name="T35" fmla="*/ 131 h 131"/>
                <a:gd name="T36" fmla="*/ 0 w 441"/>
                <a:gd name="T37" fmla="*/ 126 h 131"/>
                <a:gd name="T38" fmla="*/ 5 w 441"/>
                <a:gd name="T39" fmla="*/ 114 h 131"/>
                <a:gd name="T40" fmla="*/ 10 w 441"/>
                <a:gd name="T41" fmla="*/ 101 h 131"/>
                <a:gd name="T42" fmla="*/ 15 w 441"/>
                <a:gd name="T43" fmla="*/ 94 h 131"/>
                <a:gd name="T44" fmla="*/ 23 w 441"/>
                <a:gd name="T45" fmla="*/ 86 h 131"/>
                <a:gd name="T46" fmla="*/ 38 w 441"/>
                <a:gd name="T47" fmla="*/ 73 h 131"/>
                <a:gd name="T48" fmla="*/ 56 w 441"/>
                <a:gd name="T49" fmla="*/ 58 h 131"/>
                <a:gd name="T50" fmla="*/ 79 w 441"/>
                <a:gd name="T51" fmla="*/ 46 h 131"/>
                <a:gd name="T52" fmla="*/ 101 w 441"/>
                <a:gd name="T53" fmla="*/ 35 h 131"/>
                <a:gd name="T54" fmla="*/ 129 w 441"/>
                <a:gd name="T55" fmla="*/ 25 h 131"/>
                <a:gd name="T56" fmla="*/ 162 w 441"/>
                <a:gd name="T57" fmla="*/ 15 h 131"/>
                <a:gd name="T58" fmla="*/ 195 w 441"/>
                <a:gd name="T59" fmla="*/ 8 h 131"/>
                <a:gd name="T60" fmla="*/ 231 w 441"/>
                <a:gd name="T61" fmla="*/ 3 h 131"/>
                <a:gd name="T62" fmla="*/ 269 w 441"/>
                <a:gd name="T63" fmla="*/ 0 h 131"/>
                <a:gd name="T64" fmla="*/ 309 w 441"/>
                <a:gd name="T65" fmla="*/ 3 h 131"/>
                <a:gd name="T66" fmla="*/ 352 w 441"/>
                <a:gd name="T67" fmla="*/ 5 h 131"/>
                <a:gd name="T68" fmla="*/ 396 w 441"/>
                <a:gd name="T69" fmla="*/ 13 h 131"/>
                <a:gd name="T70" fmla="*/ 441 w 441"/>
                <a:gd name="T71" fmla="*/ 23 h 131"/>
                <a:gd name="T72" fmla="*/ 436 w 441"/>
                <a:gd name="T73" fmla="*/ 43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41" h="131">
                  <a:moveTo>
                    <a:pt x="436" y="43"/>
                  </a:moveTo>
                  <a:lnTo>
                    <a:pt x="390" y="33"/>
                  </a:lnTo>
                  <a:lnTo>
                    <a:pt x="350" y="25"/>
                  </a:lnTo>
                  <a:lnTo>
                    <a:pt x="309" y="20"/>
                  </a:lnTo>
                  <a:lnTo>
                    <a:pt x="271" y="20"/>
                  </a:lnTo>
                  <a:lnTo>
                    <a:pt x="233" y="23"/>
                  </a:lnTo>
                  <a:lnTo>
                    <a:pt x="200" y="28"/>
                  </a:lnTo>
                  <a:lnTo>
                    <a:pt x="167" y="35"/>
                  </a:lnTo>
                  <a:lnTo>
                    <a:pt x="137" y="43"/>
                  </a:lnTo>
                  <a:lnTo>
                    <a:pt x="112" y="53"/>
                  </a:lnTo>
                  <a:lnTo>
                    <a:pt x="86" y="63"/>
                  </a:lnTo>
                  <a:lnTo>
                    <a:pt x="68" y="76"/>
                  </a:lnTo>
                  <a:lnTo>
                    <a:pt x="51" y="88"/>
                  </a:lnTo>
                  <a:lnTo>
                    <a:pt x="38" y="101"/>
                  </a:lnTo>
                  <a:lnTo>
                    <a:pt x="33" y="106"/>
                  </a:lnTo>
                  <a:lnTo>
                    <a:pt x="28" y="111"/>
                  </a:lnTo>
                  <a:lnTo>
                    <a:pt x="23" y="121"/>
                  </a:lnTo>
                  <a:lnTo>
                    <a:pt x="20" y="131"/>
                  </a:lnTo>
                  <a:lnTo>
                    <a:pt x="0" y="126"/>
                  </a:lnTo>
                  <a:lnTo>
                    <a:pt x="5" y="114"/>
                  </a:lnTo>
                  <a:lnTo>
                    <a:pt x="10" y="101"/>
                  </a:lnTo>
                  <a:lnTo>
                    <a:pt x="15" y="94"/>
                  </a:lnTo>
                  <a:lnTo>
                    <a:pt x="23" y="86"/>
                  </a:lnTo>
                  <a:lnTo>
                    <a:pt x="38" y="73"/>
                  </a:lnTo>
                  <a:lnTo>
                    <a:pt x="56" y="58"/>
                  </a:lnTo>
                  <a:lnTo>
                    <a:pt x="79" y="46"/>
                  </a:lnTo>
                  <a:lnTo>
                    <a:pt x="101" y="35"/>
                  </a:lnTo>
                  <a:lnTo>
                    <a:pt x="129" y="25"/>
                  </a:lnTo>
                  <a:lnTo>
                    <a:pt x="162" y="15"/>
                  </a:lnTo>
                  <a:lnTo>
                    <a:pt x="195" y="8"/>
                  </a:lnTo>
                  <a:lnTo>
                    <a:pt x="231" y="3"/>
                  </a:lnTo>
                  <a:lnTo>
                    <a:pt x="269" y="0"/>
                  </a:lnTo>
                  <a:lnTo>
                    <a:pt x="309" y="3"/>
                  </a:lnTo>
                  <a:lnTo>
                    <a:pt x="352" y="5"/>
                  </a:lnTo>
                  <a:lnTo>
                    <a:pt x="396" y="13"/>
                  </a:lnTo>
                  <a:lnTo>
                    <a:pt x="441" y="23"/>
                  </a:lnTo>
                  <a:lnTo>
                    <a:pt x="436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2" name="Freeform 352"/>
            <p:cNvSpPr>
              <a:spLocks/>
            </p:cNvSpPr>
            <p:nvPr/>
          </p:nvSpPr>
          <p:spPr bwMode="auto">
            <a:xfrm>
              <a:off x="5626" y="2565"/>
              <a:ext cx="191" cy="105"/>
            </a:xfrm>
            <a:custGeom>
              <a:avLst/>
              <a:gdLst>
                <a:gd name="T0" fmla="*/ 20 w 335"/>
                <a:gd name="T1" fmla="*/ 0 h 172"/>
                <a:gd name="T2" fmla="*/ 23 w 335"/>
                <a:gd name="T3" fmla="*/ 12 h 172"/>
                <a:gd name="T4" fmla="*/ 23 w 335"/>
                <a:gd name="T5" fmla="*/ 23 h 172"/>
                <a:gd name="T6" fmla="*/ 25 w 335"/>
                <a:gd name="T7" fmla="*/ 33 h 172"/>
                <a:gd name="T8" fmla="*/ 28 w 335"/>
                <a:gd name="T9" fmla="*/ 45 h 172"/>
                <a:gd name="T10" fmla="*/ 33 w 335"/>
                <a:gd name="T11" fmla="*/ 53 h 172"/>
                <a:gd name="T12" fmla="*/ 38 w 335"/>
                <a:gd name="T13" fmla="*/ 60 h 172"/>
                <a:gd name="T14" fmla="*/ 48 w 335"/>
                <a:gd name="T15" fmla="*/ 78 h 172"/>
                <a:gd name="T16" fmla="*/ 56 w 335"/>
                <a:gd name="T17" fmla="*/ 86 h 172"/>
                <a:gd name="T18" fmla="*/ 63 w 335"/>
                <a:gd name="T19" fmla="*/ 93 h 172"/>
                <a:gd name="T20" fmla="*/ 71 w 335"/>
                <a:gd name="T21" fmla="*/ 98 h 172"/>
                <a:gd name="T22" fmla="*/ 81 w 335"/>
                <a:gd name="T23" fmla="*/ 103 h 172"/>
                <a:gd name="T24" fmla="*/ 101 w 335"/>
                <a:gd name="T25" fmla="*/ 116 h 172"/>
                <a:gd name="T26" fmla="*/ 122 w 335"/>
                <a:gd name="T27" fmla="*/ 124 h 172"/>
                <a:gd name="T28" fmla="*/ 134 w 335"/>
                <a:gd name="T29" fmla="*/ 129 h 172"/>
                <a:gd name="T30" fmla="*/ 147 w 335"/>
                <a:gd name="T31" fmla="*/ 134 h 172"/>
                <a:gd name="T32" fmla="*/ 172 w 335"/>
                <a:gd name="T33" fmla="*/ 139 h 172"/>
                <a:gd name="T34" fmla="*/ 198 w 335"/>
                <a:gd name="T35" fmla="*/ 144 h 172"/>
                <a:gd name="T36" fmla="*/ 226 w 335"/>
                <a:gd name="T37" fmla="*/ 146 h 172"/>
                <a:gd name="T38" fmla="*/ 251 w 335"/>
                <a:gd name="T39" fmla="*/ 149 h 172"/>
                <a:gd name="T40" fmla="*/ 279 w 335"/>
                <a:gd name="T41" fmla="*/ 151 h 172"/>
                <a:gd name="T42" fmla="*/ 335 w 335"/>
                <a:gd name="T43" fmla="*/ 151 h 172"/>
                <a:gd name="T44" fmla="*/ 332 w 335"/>
                <a:gd name="T45" fmla="*/ 172 h 172"/>
                <a:gd name="T46" fmla="*/ 279 w 335"/>
                <a:gd name="T47" fmla="*/ 172 h 172"/>
                <a:gd name="T48" fmla="*/ 251 w 335"/>
                <a:gd name="T49" fmla="*/ 169 h 172"/>
                <a:gd name="T50" fmla="*/ 223 w 335"/>
                <a:gd name="T51" fmla="*/ 166 h 172"/>
                <a:gd name="T52" fmla="*/ 195 w 335"/>
                <a:gd name="T53" fmla="*/ 164 h 172"/>
                <a:gd name="T54" fmla="*/ 167 w 335"/>
                <a:gd name="T55" fmla="*/ 159 h 172"/>
                <a:gd name="T56" fmla="*/ 142 w 335"/>
                <a:gd name="T57" fmla="*/ 151 h 172"/>
                <a:gd name="T58" fmla="*/ 129 w 335"/>
                <a:gd name="T59" fmla="*/ 149 h 172"/>
                <a:gd name="T60" fmla="*/ 117 w 335"/>
                <a:gd name="T61" fmla="*/ 144 h 172"/>
                <a:gd name="T62" fmla="*/ 91 w 335"/>
                <a:gd name="T63" fmla="*/ 134 h 172"/>
                <a:gd name="T64" fmla="*/ 71 w 335"/>
                <a:gd name="T65" fmla="*/ 121 h 172"/>
                <a:gd name="T66" fmla="*/ 61 w 335"/>
                <a:gd name="T67" fmla="*/ 116 h 172"/>
                <a:gd name="T68" fmla="*/ 51 w 335"/>
                <a:gd name="T69" fmla="*/ 108 h 172"/>
                <a:gd name="T70" fmla="*/ 43 w 335"/>
                <a:gd name="T71" fmla="*/ 101 h 172"/>
                <a:gd name="T72" fmla="*/ 33 w 335"/>
                <a:gd name="T73" fmla="*/ 91 h 172"/>
                <a:gd name="T74" fmla="*/ 20 w 335"/>
                <a:gd name="T75" fmla="*/ 73 h 172"/>
                <a:gd name="T76" fmla="*/ 15 w 335"/>
                <a:gd name="T77" fmla="*/ 63 h 172"/>
                <a:gd name="T78" fmla="*/ 10 w 335"/>
                <a:gd name="T79" fmla="*/ 50 h 172"/>
                <a:gd name="T80" fmla="*/ 5 w 335"/>
                <a:gd name="T81" fmla="*/ 38 h 172"/>
                <a:gd name="T82" fmla="*/ 3 w 335"/>
                <a:gd name="T83" fmla="*/ 25 h 172"/>
                <a:gd name="T84" fmla="*/ 3 w 335"/>
                <a:gd name="T85" fmla="*/ 15 h 172"/>
                <a:gd name="T86" fmla="*/ 0 w 335"/>
                <a:gd name="T87" fmla="*/ 0 h 172"/>
                <a:gd name="T88" fmla="*/ 20 w 335"/>
                <a:gd name="T89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5" h="172">
                  <a:moveTo>
                    <a:pt x="20" y="0"/>
                  </a:moveTo>
                  <a:lnTo>
                    <a:pt x="23" y="12"/>
                  </a:lnTo>
                  <a:lnTo>
                    <a:pt x="23" y="23"/>
                  </a:lnTo>
                  <a:lnTo>
                    <a:pt x="25" y="33"/>
                  </a:lnTo>
                  <a:lnTo>
                    <a:pt x="28" y="45"/>
                  </a:lnTo>
                  <a:lnTo>
                    <a:pt x="33" y="53"/>
                  </a:lnTo>
                  <a:lnTo>
                    <a:pt x="38" y="60"/>
                  </a:lnTo>
                  <a:lnTo>
                    <a:pt x="48" y="78"/>
                  </a:lnTo>
                  <a:lnTo>
                    <a:pt x="56" y="86"/>
                  </a:lnTo>
                  <a:lnTo>
                    <a:pt x="63" y="93"/>
                  </a:lnTo>
                  <a:lnTo>
                    <a:pt x="71" y="98"/>
                  </a:lnTo>
                  <a:lnTo>
                    <a:pt x="81" y="103"/>
                  </a:lnTo>
                  <a:lnTo>
                    <a:pt x="101" y="116"/>
                  </a:lnTo>
                  <a:lnTo>
                    <a:pt x="122" y="124"/>
                  </a:lnTo>
                  <a:lnTo>
                    <a:pt x="134" y="129"/>
                  </a:lnTo>
                  <a:lnTo>
                    <a:pt x="147" y="134"/>
                  </a:lnTo>
                  <a:lnTo>
                    <a:pt x="172" y="139"/>
                  </a:lnTo>
                  <a:lnTo>
                    <a:pt x="198" y="144"/>
                  </a:lnTo>
                  <a:lnTo>
                    <a:pt x="226" y="146"/>
                  </a:lnTo>
                  <a:lnTo>
                    <a:pt x="251" y="149"/>
                  </a:lnTo>
                  <a:lnTo>
                    <a:pt x="279" y="151"/>
                  </a:lnTo>
                  <a:lnTo>
                    <a:pt x="335" y="151"/>
                  </a:lnTo>
                  <a:lnTo>
                    <a:pt x="332" y="172"/>
                  </a:lnTo>
                  <a:lnTo>
                    <a:pt x="279" y="172"/>
                  </a:lnTo>
                  <a:lnTo>
                    <a:pt x="251" y="169"/>
                  </a:lnTo>
                  <a:lnTo>
                    <a:pt x="223" y="166"/>
                  </a:lnTo>
                  <a:lnTo>
                    <a:pt x="195" y="164"/>
                  </a:lnTo>
                  <a:lnTo>
                    <a:pt x="167" y="159"/>
                  </a:lnTo>
                  <a:lnTo>
                    <a:pt x="142" y="151"/>
                  </a:lnTo>
                  <a:lnTo>
                    <a:pt x="129" y="149"/>
                  </a:lnTo>
                  <a:lnTo>
                    <a:pt x="117" y="144"/>
                  </a:lnTo>
                  <a:lnTo>
                    <a:pt x="91" y="134"/>
                  </a:lnTo>
                  <a:lnTo>
                    <a:pt x="71" y="121"/>
                  </a:lnTo>
                  <a:lnTo>
                    <a:pt x="61" y="116"/>
                  </a:lnTo>
                  <a:lnTo>
                    <a:pt x="51" y="108"/>
                  </a:lnTo>
                  <a:lnTo>
                    <a:pt x="43" y="101"/>
                  </a:lnTo>
                  <a:lnTo>
                    <a:pt x="33" y="91"/>
                  </a:lnTo>
                  <a:lnTo>
                    <a:pt x="20" y="73"/>
                  </a:lnTo>
                  <a:lnTo>
                    <a:pt x="15" y="63"/>
                  </a:lnTo>
                  <a:lnTo>
                    <a:pt x="10" y="50"/>
                  </a:lnTo>
                  <a:lnTo>
                    <a:pt x="5" y="38"/>
                  </a:lnTo>
                  <a:lnTo>
                    <a:pt x="3" y="25"/>
                  </a:lnTo>
                  <a:lnTo>
                    <a:pt x="3" y="15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3" name="Freeform 353"/>
            <p:cNvSpPr>
              <a:spLocks/>
            </p:cNvSpPr>
            <p:nvPr/>
          </p:nvSpPr>
          <p:spPr bwMode="auto">
            <a:xfrm>
              <a:off x="5626" y="2564"/>
              <a:ext cx="12" cy="3"/>
            </a:xfrm>
            <a:custGeom>
              <a:avLst/>
              <a:gdLst>
                <a:gd name="T0" fmla="*/ 0 w 20"/>
                <a:gd name="T1" fmla="*/ 0 h 5"/>
                <a:gd name="T2" fmla="*/ 0 w 20"/>
                <a:gd name="T3" fmla="*/ 3 h 5"/>
                <a:gd name="T4" fmla="*/ 20 w 20"/>
                <a:gd name="T5" fmla="*/ 3 h 5"/>
                <a:gd name="T6" fmla="*/ 20 w 20"/>
                <a:gd name="T7" fmla="*/ 5 h 5"/>
                <a:gd name="T8" fmla="*/ 0 w 20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5">
                  <a:moveTo>
                    <a:pt x="0" y="0"/>
                  </a:moveTo>
                  <a:lnTo>
                    <a:pt x="0" y="3"/>
                  </a:lnTo>
                  <a:lnTo>
                    <a:pt x="20" y="3"/>
                  </a:lnTo>
                  <a:lnTo>
                    <a:pt x="2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4" name="Freeform 354"/>
            <p:cNvSpPr>
              <a:spLocks/>
            </p:cNvSpPr>
            <p:nvPr/>
          </p:nvSpPr>
          <p:spPr bwMode="auto">
            <a:xfrm>
              <a:off x="5817" y="2507"/>
              <a:ext cx="74" cy="163"/>
            </a:xfrm>
            <a:custGeom>
              <a:avLst/>
              <a:gdLst>
                <a:gd name="T0" fmla="*/ 0 w 129"/>
                <a:gd name="T1" fmla="*/ 247 h 268"/>
                <a:gd name="T2" fmla="*/ 28 w 129"/>
                <a:gd name="T3" fmla="*/ 247 h 268"/>
                <a:gd name="T4" fmla="*/ 50 w 129"/>
                <a:gd name="T5" fmla="*/ 245 h 268"/>
                <a:gd name="T6" fmla="*/ 58 w 129"/>
                <a:gd name="T7" fmla="*/ 242 h 268"/>
                <a:gd name="T8" fmla="*/ 66 w 129"/>
                <a:gd name="T9" fmla="*/ 240 h 268"/>
                <a:gd name="T10" fmla="*/ 73 w 129"/>
                <a:gd name="T11" fmla="*/ 237 h 268"/>
                <a:gd name="T12" fmla="*/ 81 w 129"/>
                <a:gd name="T13" fmla="*/ 232 h 268"/>
                <a:gd name="T14" fmla="*/ 91 w 129"/>
                <a:gd name="T15" fmla="*/ 225 h 268"/>
                <a:gd name="T16" fmla="*/ 99 w 129"/>
                <a:gd name="T17" fmla="*/ 215 h 268"/>
                <a:gd name="T18" fmla="*/ 104 w 129"/>
                <a:gd name="T19" fmla="*/ 202 h 268"/>
                <a:gd name="T20" fmla="*/ 106 w 129"/>
                <a:gd name="T21" fmla="*/ 197 h 268"/>
                <a:gd name="T22" fmla="*/ 106 w 129"/>
                <a:gd name="T23" fmla="*/ 189 h 268"/>
                <a:gd name="T24" fmla="*/ 109 w 129"/>
                <a:gd name="T25" fmla="*/ 172 h 268"/>
                <a:gd name="T26" fmla="*/ 109 w 129"/>
                <a:gd name="T27" fmla="*/ 154 h 268"/>
                <a:gd name="T28" fmla="*/ 106 w 129"/>
                <a:gd name="T29" fmla="*/ 111 h 268"/>
                <a:gd name="T30" fmla="*/ 99 w 129"/>
                <a:gd name="T31" fmla="*/ 61 h 268"/>
                <a:gd name="T32" fmla="*/ 96 w 129"/>
                <a:gd name="T33" fmla="*/ 30 h 268"/>
                <a:gd name="T34" fmla="*/ 93 w 129"/>
                <a:gd name="T35" fmla="*/ 2 h 268"/>
                <a:gd name="T36" fmla="*/ 114 w 129"/>
                <a:gd name="T37" fmla="*/ 0 h 268"/>
                <a:gd name="T38" fmla="*/ 116 w 129"/>
                <a:gd name="T39" fmla="*/ 28 h 268"/>
                <a:gd name="T40" fmla="*/ 119 w 129"/>
                <a:gd name="T41" fmla="*/ 58 h 268"/>
                <a:gd name="T42" fmla="*/ 124 w 129"/>
                <a:gd name="T43" fmla="*/ 108 h 268"/>
                <a:gd name="T44" fmla="*/ 129 w 129"/>
                <a:gd name="T45" fmla="*/ 154 h 268"/>
                <a:gd name="T46" fmla="*/ 129 w 129"/>
                <a:gd name="T47" fmla="*/ 174 h 268"/>
                <a:gd name="T48" fmla="*/ 126 w 129"/>
                <a:gd name="T49" fmla="*/ 192 h 268"/>
                <a:gd name="T50" fmla="*/ 124 w 129"/>
                <a:gd name="T51" fmla="*/ 202 h 268"/>
                <a:gd name="T52" fmla="*/ 121 w 129"/>
                <a:gd name="T53" fmla="*/ 209 h 268"/>
                <a:gd name="T54" fmla="*/ 116 w 129"/>
                <a:gd name="T55" fmla="*/ 225 h 268"/>
                <a:gd name="T56" fmla="*/ 106 w 129"/>
                <a:gd name="T57" fmla="*/ 240 h 268"/>
                <a:gd name="T58" fmla="*/ 91 w 129"/>
                <a:gd name="T59" fmla="*/ 250 h 268"/>
                <a:gd name="T60" fmla="*/ 83 w 129"/>
                <a:gd name="T61" fmla="*/ 255 h 268"/>
                <a:gd name="T62" fmla="*/ 73 w 129"/>
                <a:gd name="T63" fmla="*/ 257 h 268"/>
                <a:gd name="T64" fmla="*/ 63 w 129"/>
                <a:gd name="T65" fmla="*/ 262 h 268"/>
                <a:gd name="T66" fmla="*/ 53 w 129"/>
                <a:gd name="T67" fmla="*/ 265 h 268"/>
                <a:gd name="T68" fmla="*/ 28 w 129"/>
                <a:gd name="T69" fmla="*/ 268 h 268"/>
                <a:gd name="T70" fmla="*/ 0 w 129"/>
                <a:gd name="T71" fmla="*/ 268 h 268"/>
                <a:gd name="T72" fmla="*/ 0 w 129"/>
                <a:gd name="T73" fmla="*/ 24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9" h="268">
                  <a:moveTo>
                    <a:pt x="0" y="247"/>
                  </a:moveTo>
                  <a:lnTo>
                    <a:pt x="28" y="247"/>
                  </a:lnTo>
                  <a:lnTo>
                    <a:pt x="50" y="245"/>
                  </a:lnTo>
                  <a:lnTo>
                    <a:pt x="58" y="242"/>
                  </a:lnTo>
                  <a:lnTo>
                    <a:pt x="66" y="240"/>
                  </a:lnTo>
                  <a:lnTo>
                    <a:pt x="73" y="237"/>
                  </a:lnTo>
                  <a:lnTo>
                    <a:pt x="81" y="232"/>
                  </a:lnTo>
                  <a:lnTo>
                    <a:pt x="91" y="225"/>
                  </a:lnTo>
                  <a:lnTo>
                    <a:pt x="99" y="215"/>
                  </a:lnTo>
                  <a:lnTo>
                    <a:pt x="104" y="202"/>
                  </a:lnTo>
                  <a:lnTo>
                    <a:pt x="106" y="197"/>
                  </a:lnTo>
                  <a:lnTo>
                    <a:pt x="106" y="189"/>
                  </a:lnTo>
                  <a:lnTo>
                    <a:pt x="109" y="172"/>
                  </a:lnTo>
                  <a:lnTo>
                    <a:pt x="109" y="154"/>
                  </a:lnTo>
                  <a:lnTo>
                    <a:pt x="106" y="111"/>
                  </a:lnTo>
                  <a:lnTo>
                    <a:pt x="99" y="61"/>
                  </a:lnTo>
                  <a:lnTo>
                    <a:pt x="96" y="30"/>
                  </a:lnTo>
                  <a:lnTo>
                    <a:pt x="93" y="2"/>
                  </a:lnTo>
                  <a:lnTo>
                    <a:pt x="114" y="0"/>
                  </a:lnTo>
                  <a:lnTo>
                    <a:pt x="116" y="28"/>
                  </a:lnTo>
                  <a:lnTo>
                    <a:pt x="119" y="58"/>
                  </a:lnTo>
                  <a:lnTo>
                    <a:pt x="124" y="108"/>
                  </a:lnTo>
                  <a:lnTo>
                    <a:pt x="129" y="154"/>
                  </a:lnTo>
                  <a:lnTo>
                    <a:pt x="129" y="174"/>
                  </a:lnTo>
                  <a:lnTo>
                    <a:pt x="126" y="192"/>
                  </a:lnTo>
                  <a:lnTo>
                    <a:pt x="124" y="202"/>
                  </a:lnTo>
                  <a:lnTo>
                    <a:pt x="121" y="209"/>
                  </a:lnTo>
                  <a:lnTo>
                    <a:pt x="116" y="225"/>
                  </a:lnTo>
                  <a:lnTo>
                    <a:pt x="106" y="240"/>
                  </a:lnTo>
                  <a:lnTo>
                    <a:pt x="91" y="250"/>
                  </a:lnTo>
                  <a:lnTo>
                    <a:pt x="83" y="255"/>
                  </a:lnTo>
                  <a:lnTo>
                    <a:pt x="73" y="257"/>
                  </a:lnTo>
                  <a:lnTo>
                    <a:pt x="63" y="262"/>
                  </a:lnTo>
                  <a:lnTo>
                    <a:pt x="53" y="265"/>
                  </a:lnTo>
                  <a:lnTo>
                    <a:pt x="28" y="268"/>
                  </a:lnTo>
                  <a:lnTo>
                    <a:pt x="0" y="268"/>
                  </a:lnTo>
                  <a:lnTo>
                    <a:pt x="0" y="24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5" name="Freeform 355"/>
            <p:cNvSpPr>
              <a:spLocks/>
            </p:cNvSpPr>
            <p:nvPr/>
          </p:nvSpPr>
          <p:spPr bwMode="auto">
            <a:xfrm>
              <a:off x="5816" y="2657"/>
              <a:ext cx="1" cy="13"/>
            </a:xfrm>
            <a:custGeom>
              <a:avLst/>
              <a:gdLst>
                <a:gd name="T0" fmla="*/ 0 w 3"/>
                <a:gd name="T1" fmla="*/ 21 h 21"/>
                <a:gd name="T2" fmla="*/ 3 w 3"/>
                <a:gd name="T3" fmla="*/ 21 h 21"/>
                <a:gd name="T4" fmla="*/ 3 w 3"/>
                <a:gd name="T5" fmla="*/ 0 h 21"/>
                <a:gd name="T6" fmla="*/ 0 w 3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1">
                  <a:moveTo>
                    <a:pt x="0" y="21"/>
                  </a:moveTo>
                  <a:lnTo>
                    <a:pt x="3" y="21"/>
                  </a:lnTo>
                  <a:lnTo>
                    <a:pt x="3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6" name="Freeform 356"/>
            <p:cNvSpPr>
              <a:spLocks/>
            </p:cNvSpPr>
            <p:nvPr/>
          </p:nvSpPr>
          <p:spPr bwMode="auto">
            <a:xfrm>
              <a:off x="5871" y="2501"/>
              <a:ext cx="11" cy="12"/>
            </a:xfrm>
            <a:custGeom>
              <a:avLst/>
              <a:gdLst>
                <a:gd name="T0" fmla="*/ 21 w 21"/>
                <a:gd name="T1" fmla="*/ 10 h 20"/>
                <a:gd name="T2" fmla="*/ 18 w 21"/>
                <a:gd name="T3" fmla="*/ 2 h 20"/>
                <a:gd name="T4" fmla="*/ 13 w 21"/>
                <a:gd name="T5" fmla="*/ 0 h 20"/>
                <a:gd name="T6" fmla="*/ 8 w 21"/>
                <a:gd name="T7" fmla="*/ 20 h 20"/>
                <a:gd name="T8" fmla="*/ 0 w 21"/>
                <a:gd name="T9" fmla="*/ 12 h 20"/>
                <a:gd name="T10" fmla="*/ 21 w 21"/>
                <a:gd name="T11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" h="20">
                  <a:moveTo>
                    <a:pt x="21" y="10"/>
                  </a:moveTo>
                  <a:lnTo>
                    <a:pt x="18" y="2"/>
                  </a:lnTo>
                  <a:lnTo>
                    <a:pt x="13" y="0"/>
                  </a:lnTo>
                  <a:lnTo>
                    <a:pt x="8" y="20"/>
                  </a:lnTo>
                  <a:lnTo>
                    <a:pt x="0" y="12"/>
                  </a:lnTo>
                  <a:lnTo>
                    <a:pt x="2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7" name="Freeform 357"/>
            <p:cNvSpPr>
              <a:spLocks/>
            </p:cNvSpPr>
            <p:nvPr/>
          </p:nvSpPr>
          <p:spPr bwMode="auto">
            <a:xfrm>
              <a:off x="5275" y="2554"/>
              <a:ext cx="197" cy="394"/>
            </a:xfrm>
            <a:custGeom>
              <a:avLst/>
              <a:gdLst>
                <a:gd name="T0" fmla="*/ 0 w 345"/>
                <a:gd name="T1" fmla="*/ 142 h 649"/>
                <a:gd name="T2" fmla="*/ 7 w 345"/>
                <a:gd name="T3" fmla="*/ 162 h 649"/>
                <a:gd name="T4" fmla="*/ 25 w 345"/>
                <a:gd name="T5" fmla="*/ 187 h 649"/>
                <a:gd name="T6" fmla="*/ 56 w 345"/>
                <a:gd name="T7" fmla="*/ 217 h 649"/>
                <a:gd name="T8" fmla="*/ 73 w 345"/>
                <a:gd name="T9" fmla="*/ 243 h 649"/>
                <a:gd name="T10" fmla="*/ 76 w 345"/>
                <a:gd name="T11" fmla="*/ 253 h 649"/>
                <a:gd name="T12" fmla="*/ 81 w 345"/>
                <a:gd name="T13" fmla="*/ 275 h 649"/>
                <a:gd name="T14" fmla="*/ 78 w 345"/>
                <a:gd name="T15" fmla="*/ 298 h 649"/>
                <a:gd name="T16" fmla="*/ 63 w 345"/>
                <a:gd name="T17" fmla="*/ 338 h 649"/>
                <a:gd name="T18" fmla="*/ 61 w 345"/>
                <a:gd name="T19" fmla="*/ 361 h 649"/>
                <a:gd name="T20" fmla="*/ 63 w 345"/>
                <a:gd name="T21" fmla="*/ 394 h 649"/>
                <a:gd name="T22" fmla="*/ 68 w 345"/>
                <a:gd name="T23" fmla="*/ 424 h 649"/>
                <a:gd name="T24" fmla="*/ 86 w 345"/>
                <a:gd name="T25" fmla="*/ 480 h 649"/>
                <a:gd name="T26" fmla="*/ 104 w 345"/>
                <a:gd name="T27" fmla="*/ 535 h 649"/>
                <a:gd name="T28" fmla="*/ 109 w 345"/>
                <a:gd name="T29" fmla="*/ 566 h 649"/>
                <a:gd name="T30" fmla="*/ 111 w 345"/>
                <a:gd name="T31" fmla="*/ 598 h 649"/>
                <a:gd name="T32" fmla="*/ 172 w 345"/>
                <a:gd name="T33" fmla="*/ 649 h 649"/>
                <a:gd name="T34" fmla="*/ 198 w 345"/>
                <a:gd name="T35" fmla="*/ 598 h 649"/>
                <a:gd name="T36" fmla="*/ 236 w 345"/>
                <a:gd name="T37" fmla="*/ 533 h 649"/>
                <a:gd name="T38" fmla="*/ 251 w 345"/>
                <a:gd name="T39" fmla="*/ 485 h 649"/>
                <a:gd name="T40" fmla="*/ 253 w 345"/>
                <a:gd name="T41" fmla="*/ 457 h 649"/>
                <a:gd name="T42" fmla="*/ 251 w 345"/>
                <a:gd name="T43" fmla="*/ 432 h 649"/>
                <a:gd name="T44" fmla="*/ 241 w 345"/>
                <a:gd name="T45" fmla="*/ 412 h 649"/>
                <a:gd name="T46" fmla="*/ 231 w 345"/>
                <a:gd name="T47" fmla="*/ 391 h 649"/>
                <a:gd name="T48" fmla="*/ 205 w 345"/>
                <a:gd name="T49" fmla="*/ 354 h 649"/>
                <a:gd name="T50" fmla="*/ 193 w 345"/>
                <a:gd name="T51" fmla="*/ 333 h 649"/>
                <a:gd name="T52" fmla="*/ 185 w 345"/>
                <a:gd name="T53" fmla="*/ 311 h 649"/>
                <a:gd name="T54" fmla="*/ 182 w 345"/>
                <a:gd name="T55" fmla="*/ 285 h 649"/>
                <a:gd name="T56" fmla="*/ 182 w 345"/>
                <a:gd name="T57" fmla="*/ 265 h 649"/>
                <a:gd name="T58" fmla="*/ 193 w 345"/>
                <a:gd name="T59" fmla="*/ 240 h 649"/>
                <a:gd name="T60" fmla="*/ 208 w 345"/>
                <a:gd name="T61" fmla="*/ 215 h 649"/>
                <a:gd name="T62" fmla="*/ 233 w 345"/>
                <a:gd name="T63" fmla="*/ 190 h 649"/>
                <a:gd name="T64" fmla="*/ 294 w 345"/>
                <a:gd name="T65" fmla="*/ 139 h 649"/>
                <a:gd name="T66" fmla="*/ 319 w 345"/>
                <a:gd name="T67" fmla="*/ 114 h 649"/>
                <a:gd name="T68" fmla="*/ 337 w 345"/>
                <a:gd name="T69" fmla="*/ 81 h 649"/>
                <a:gd name="T70" fmla="*/ 345 w 345"/>
                <a:gd name="T71" fmla="*/ 53 h 649"/>
                <a:gd name="T72" fmla="*/ 342 w 345"/>
                <a:gd name="T73" fmla="*/ 33 h 649"/>
                <a:gd name="T74" fmla="*/ 337 w 345"/>
                <a:gd name="T75" fmla="*/ 18 h 649"/>
                <a:gd name="T76" fmla="*/ 322 w 345"/>
                <a:gd name="T77" fmla="*/ 8 h 649"/>
                <a:gd name="T78" fmla="*/ 304 w 345"/>
                <a:gd name="T79" fmla="*/ 3 h 649"/>
                <a:gd name="T80" fmla="*/ 274 w 345"/>
                <a:gd name="T81" fmla="*/ 0 h 649"/>
                <a:gd name="T82" fmla="*/ 203 w 345"/>
                <a:gd name="T83" fmla="*/ 3 h 649"/>
                <a:gd name="T84" fmla="*/ 149 w 345"/>
                <a:gd name="T85" fmla="*/ 8 h 649"/>
                <a:gd name="T86" fmla="*/ 114 w 345"/>
                <a:gd name="T87" fmla="*/ 13 h 649"/>
                <a:gd name="T88" fmla="*/ 81 w 345"/>
                <a:gd name="T89" fmla="*/ 25 h 649"/>
                <a:gd name="T90" fmla="*/ 51 w 345"/>
                <a:gd name="T91" fmla="*/ 38 h 649"/>
                <a:gd name="T92" fmla="*/ 28 w 345"/>
                <a:gd name="T93" fmla="*/ 58 h 649"/>
                <a:gd name="T94" fmla="*/ 13 w 345"/>
                <a:gd name="T95" fmla="*/ 76 h 649"/>
                <a:gd name="T96" fmla="*/ 5 w 345"/>
                <a:gd name="T97" fmla="*/ 96 h 649"/>
                <a:gd name="T98" fmla="*/ 0 w 345"/>
                <a:gd name="T99" fmla="*/ 129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5" h="649">
                  <a:moveTo>
                    <a:pt x="0" y="129"/>
                  </a:moveTo>
                  <a:lnTo>
                    <a:pt x="0" y="142"/>
                  </a:lnTo>
                  <a:lnTo>
                    <a:pt x="2" y="152"/>
                  </a:lnTo>
                  <a:lnTo>
                    <a:pt x="7" y="162"/>
                  </a:lnTo>
                  <a:lnTo>
                    <a:pt x="13" y="169"/>
                  </a:lnTo>
                  <a:lnTo>
                    <a:pt x="25" y="187"/>
                  </a:lnTo>
                  <a:lnTo>
                    <a:pt x="40" y="202"/>
                  </a:lnTo>
                  <a:lnTo>
                    <a:pt x="56" y="217"/>
                  </a:lnTo>
                  <a:lnTo>
                    <a:pt x="68" y="235"/>
                  </a:lnTo>
                  <a:lnTo>
                    <a:pt x="73" y="243"/>
                  </a:lnTo>
                  <a:lnTo>
                    <a:pt x="76" y="248"/>
                  </a:lnTo>
                  <a:lnTo>
                    <a:pt x="76" y="253"/>
                  </a:lnTo>
                  <a:lnTo>
                    <a:pt x="78" y="263"/>
                  </a:lnTo>
                  <a:lnTo>
                    <a:pt x="81" y="275"/>
                  </a:lnTo>
                  <a:lnTo>
                    <a:pt x="78" y="288"/>
                  </a:lnTo>
                  <a:lnTo>
                    <a:pt x="78" y="298"/>
                  </a:lnTo>
                  <a:lnTo>
                    <a:pt x="71" y="318"/>
                  </a:lnTo>
                  <a:lnTo>
                    <a:pt x="63" y="338"/>
                  </a:lnTo>
                  <a:lnTo>
                    <a:pt x="61" y="349"/>
                  </a:lnTo>
                  <a:lnTo>
                    <a:pt x="61" y="361"/>
                  </a:lnTo>
                  <a:lnTo>
                    <a:pt x="61" y="379"/>
                  </a:lnTo>
                  <a:lnTo>
                    <a:pt x="63" y="394"/>
                  </a:lnTo>
                  <a:lnTo>
                    <a:pt x="66" y="409"/>
                  </a:lnTo>
                  <a:lnTo>
                    <a:pt x="68" y="424"/>
                  </a:lnTo>
                  <a:lnTo>
                    <a:pt x="76" y="452"/>
                  </a:lnTo>
                  <a:lnTo>
                    <a:pt x="86" y="480"/>
                  </a:lnTo>
                  <a:lnTo>
                    <a:pt x="94" y="508"/>
                  </a:lnTo>
                  <a:lnTo>
                    <a:pt x="104" y="535"/>
                  </a:lnTo>
                  <a:lnTo>
                    <a:pt x="106" y="551"/>
                  </a:lnTo>
                  <a:lnTo>
                    <a:pt x="109" y="566"/>
                  </a:lnTo>
                  <a:lnTo>
                    <a:pt x="111" y="581"/>
                  </a:lnTo>
                  <a:lnTo>
                    <a:pt x="111" y="598"/>
                  </a:lnTo>
                  <a:lnTo>
                    <a:pt x="152" y="558"/>
                  </a:lnTo>
                  <a:lnTo>
                    <a:pt x="172" y="649"/>
                  </a:lnTo>
                  <a:lnTo>
                    <a:pt x="185" y="624"/>
                  </a:lnTo>
                  <a:lnTo>
                    <a:pt x="198" y="598"/>
                  </a:lnTo>
                  <a:lnTo>
                    <a:pt x="223" y="556"/>
                  </a:lnTo>
                  <a:lnTo>
                    <a:pt x="236" y="533"/>
                  </a:lnTo>
                  <a:lnTo>
                    <a:pt x="243" y="510"/>
                  </a:lnTo>
                  <a:lnTo>
                    <a:pt x="251" y="485"/>
                  </a:lnTo>
                  <a:lnTo>
                    <a:pt x="253" y="472"/>
                  </a:lnTo>
                  <a:lnTo>
                    <a:pt x="253" y="457"/>
                  </a:lnTo>
                  <a:lnTo>
                    <a:pt x="251" y="444"/>
                  </a:lnTo>
                  <a:lnTo>
                    <a:pt x="251" y="432"/>
                  </a:lnTo>
                  <a:lnTo>
                    <a:pt x="246" y="422"/>
                  </a:lnTo>
                  <a:lnTo>
                    <a:pt x="241" y="412"/>
                  </a:lnTo>
                  <a:lnTo>
                    <a:pt x="236" y="402"/>
                  </a:lnTo>
                  <a:lnTo>
                    <a:pt x="231" y="391"/>
                  </a:lnTo>
                  <a:lnTo>
                    <a:pt x="218" y="371"/>
                  </a:lnTo>
                  <a:lnTo>
                    <a:pt x="205" y="354"/>
                  </a:lnTo>
                  <a:lnTo>
                    <a:pt x="198" y="344"/>
                  </a:lnTo>
                  <a:lnTo>
                    <a:pt x="193" y="333"/>
                  </a:lnTo>
                  <a:lnTo>
                    <a:pt x="187" y="321"/>
                  </a:lnTo>
                  <a:lnTo>
                    <a:pt x="185" y="311"/>
                  </a:lnTo>
                  <a:lnTo>
                    <a:pt x="182" y="298"/>
                  </a:lnTo>
                  <a:lnTo>
                    <a:pt x="182" y="285"/>
                  </a:lnTo>
                  <a:lnTo>
                    <a:pt x="182" y="275"/>
                  </a:lnTo>
                  <a:lnTo>
                    <a:pt x="182" y="265"/>
                  </a:lnTo>
                  <a:lnTo>
                    <a:pt x="190" y="248"/>
                  </a:lnTo>
                  <a:lnTo>
                    <a:pt x="193" y="240"/>
                  </a:lnTo>
                  <a:lnTo>
                    <a:pt x="198" y="230"/>
                  </a:lnTo>
                  <a:lnTo>
                    <a:pt x="208" y="215"/>
                  </a:lnTo>
                  <a:lnTo>
                    <a:pt x="220" y="202"/>
                  </a:lnTo>
                  <a:lnTo>
                    <a:pt x="233" y="190"/>
                  </a:lnTo>
                  <a:lnTo>
                    <a:pt x="264" y="164"/>
                  </a:lnTo>
                  <a:lnTo>
                    <a:pt x="294" y="139"/>
                  </a:lnTo>
                  <a:lnTo>
                    <a:pt x="307" y="126"/>
                  </a:lnTo>
                  <a:lnTo>
                    <a:pt x="319" y="114"/>
                  </a:lnTo>
                  <a:lnTo>
                    <a:pt x="329" y="99"/>
                  </a:lnTo>
                  <a:lnTo>
                    <a:pt x="337" y="81"/>
                  </a:lnTo>
                  <a:lnTo>
                    <a:pt x="342" y="63"/>
                  </a:lnTo>
                  <a:lnTo>
                    <a:pt x="345" y="53"/>
                  </a:lnTo>
                  <a:lnTo>
                    <a:pt x="345" y="43"/>
                  </a:lnTo>
                  <a:lnTo>
                    <a:pt x="342" y="33"/>
                  </a:lnTo>
                  <a:lnTo>
                    <a:pt x="340" y="25"/>
                  </a:lnTo>
                  <a:lnTo>
                    <a:pt x="337" y="18"/>
                  </a:lnTo>
                  <a:lnTo>
                    <a:pt x="329" y="13"/>
                  </a:lnTo>
                  <a:lnTo>
                    <a:pt x="322" y="8"/>
                  </a:lnTo>
                  <a:lnTo>
                    <a:pt x="314" y="5"/>
                  </a:lnTo>
                  <a:lnTo>
                    <a:pt x="304" y="3"/>
                  </a:lnTo>
                  <a:lnTo>
                    <a:pt x="294" y="0"/>
                  </a:lnTo>
                  <a:lnTo>
                    <a:pt x="274" y="0"/>
                  </a:lnTo>
                  <a:lnTo>
                    <a:pt x="248" y="0"/>
                  </a:lnTo>
                  <a:lnTo>
                    <a:pt x="203" y="3"/>
                  </a:lnTo>
                  <a:lnTo>
                    <a:pt x="167" y="5"/>
                  </a:lnTo>
                  <a:lnTo>
                    <a:pt x="149" y="8"/>
                  </a:lnTo>
                  <a:lnTo>
                    <a:pt x="132" y="10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1" y="25"/>
                  </a:lnTo>
                  <a:lnTo>
                    <a:pt x="66" y="30"/>
                  </a:lnTo>
                  <a:lnTo>
                    <a:pt x="51" y="38"/>
                  </a:lnTo>
                  <a:lnTo>
                    <a:pt x="38" y="48"/>
                  </a:lnTo>
                  <a:lnTo>
                    <a:pt x="28" y="58"/>
                  </a:lnTo>
                  <a:lnTo>
                    <a:pt x="18" y="71"/>
                  </a:lnTo>
                  <a:lnTo>
                    <a:pt x="13" y="76"/>
                  </a:lnTo>
                  <a:lnTo>
                    <a:pt x="10" y="83"/>
                  </a:lnTo>
                  <a:lnTo>
                    <a:pt x="5" y="96"/>
                  </a:lnTo>
                  <a:lnTo>
                    <a:pt x="0" y="111"/>
                  </a:lnTo>
                  <a:lnTo>
                    <a:pt x="0" y="129"/>
                  </a:lnTo>
                  <a:close/>
                </a:path>
              </a:pathLst>
            </a:custGeom>
            <a:solidFill>
              <a:srgbClr val="FFE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8" name="Freeform 358"/>
            <p:cNvSpPr>
              <a:spLocks/>
            </p:cNvSpPr>
            <p:nvPr/>
          </p:nvSpPr>
          <p:spPr bwMode="auto">
            <a:xfrm>
              <a:off x="5292" y="3094"/>
              <a:ext cx="58" cy="264"/>
            </a:xfrm>
            <a:custGeom>
              <a:avLst/>
              <a:gdLst>
                <a:gd name="T0" fmla="*/ 102 w 102"/>
                <a:gd name="T1" fmla="*/ 0 h 435"/>
                <a:gd name="T2" fmla="*/ 99 w 102"/>
                <a:gd name="T3" fmla="*/ 18 h 435"/>
                <a:gd name="T4" fmla="*/ 97 w 102"/>
                <a:gd name="T5" fmla="*/ 36 h 435"/>
                <a:gd name="T6" fmla="*/ 92 w 102"/>
                <a:gd name="T7" fmla="*/ 68 h 435"/>
                <a:gd name="T8" fmla="*/ 84 w 102"/>
                <a:gd name="T9" fmla="*/ 99 h 435"/>
                <a:gd name="T10" fmla="*/ 74 w 102"/>
                <a:gd name="T11" fmla="*/ 127 h 435"/>
                <a:gd name="T12" fmla="*/ 66 w 102"/>
                <a:gd name="T13" fmla="*/ 157 h 435"/>
                <a:gd name="T14" fmla="*/ 59 w 102"/>
                <a:gd name="T15" fmla="*/ 187 h 435"/>
                <a:gd name="T16" fmla="*/ 54 w 102"/>
                <a:gd name="T17" fmla="*/ 217 h 435"/>
                <a:gd name="T18" fmla="*/ 51 w 102"/>
                <a:gd name="T19" fmla="*/ 235 h 435"/>
                <a:gd name="T20" fmla="*/ 51 w 102"/>
                <a:gd name="T21" fmla="*/ 253 h 435"/>
                <a:gd name="T22" fmla="*/ 51 w 102"/>
                <a:gd name="T23" fmla="*/ 276 h 435"/>
                <a:gd name="T24" fmla="*/ 54 w 102"/>
                <a:gd name="T25" fmla="*/ 296 h 435"/>
                <a:gd name="T26" fmla="*/ 56 w 102"/>
                <a:gd name="T27" fmla="*/ 316 h 435"/>
                <a:gd name="T28" fmla="*/ 61 w 102"/>
                <a:gd name="T29" fmla="*/ 334 h 435"/>
                <a:gd name="T30" fmla="*/ 71 w 102"/>
                <a:gd name="T31" fmla="*/ 371 h 435"/>
                <a:gd name="T32" fmla="*/ 76 w 102"/>
                <a:gd name="T33" fmla="*/ 392 h 435"/>
                <a:gd name="T34" fmla="*/ 81 w 102"/>
                <a:gd name="T35" fmla="*/ 414 h 435"/>
                <a:gd name="T36" fmla="*/ 74 w 102"/>
                <a:gd name="T37" fmla="*/ 414 h 435"/>
                <a:gd name="T38" fmla="*/ 69 w 102"/>
                <a:gd name="T39" fmla="*/ 417 h 435"/>
                <a:gd name="T40" fmla="*/ 61 w 102"/>
                <a:gd name="T41" fmla="*/ 424 h 435"/>
                <a:gd name="T42" fmla="*/ 51 w 102"/>
                <a:gd name="T43" fmla="*/ 432 h 435"/>
                <a:gd name="T44" fmla="*/ 46 w 102"/>
                <a:gd name="T45" fmla="*/ 435 h 435"/>
                <a:gd name="T46" fmla="*/ 41 w 102"/>
                <a:gd name="T47" fmla="*/ 435 h 435"/>
                <a:gd name="T48" fmla="*/ 31 w 102"/>
                <a:gd name="T49" fmla="*/ 435 h 435"/>
                <a:gd name="T50" fmla="*/ 23 w 102"/>
                <a:gd name="T51" fmla="*/ 432 h 435"/>
                <a:gd name="T52" fmla="*/ 18 w 102"/>
                <a:gd name="T53" fmla="*/ 427 h 435"/>
                <a:gd name="T54" fmla="*/ 10 w 102"/>
                <a:gd name="T55" fmla="*/ 422 h 435"/>
                <a:gd name="T56" fmla="*/ 5 w 102"/>
                <a:gd name="T57" fmla="*/ 417 h 435"/>
                <a:gd name="T58" fmla="*/ 3 w 102"/>
                <a:gd name="T59" fmla="*/ 409 h 435"/>
                <a:gd name="T60" fmla="*/ 0 w 102"/>
                <a:gd name="T61" fmla="*/ 402 h 435"/>
                <a:gd name="T62" fmla="*/ 0 w 102"/>
                <a:gd name="T63" fmla="*/ 394 h 435"/>
                <a:gd name="T64" fmla="*/ 0 w 102"/>
                <a:gd name="T65" fmla="*/ 376 h 435"/>
                <a:gd name="T66" fmla="*/ 3 w 102"/>
                <a:gd name="T67" fmla="*/ 369 h 435"/>
                <a:gd name="T68" fmla="*/ 5 w 102"/>
                <a:gd name="T69" fmla="*/ 361 h 435"/>
                <a:gd name="T70" fmla="*/ 10 w 102"/>
                <a:gd name="T71" fmla="*/ 346 h 435"/>
                <a:gd name="T72" fmla="*/ 18 w 102"/>
                <a:gd name="T73" fmla="*/ 334 h 435"/>
                <a:gd name="T74" fmla="*/ 23 w 102"/>
                <a:gd name="T75" fmla="*/ 318 h 435"/>
                <a:gd name="T76" fmla="*/ 31 w 102"/>
                <a:gd name="T77" fmla="*/ 306 h 435"/>
                <a:gd name="T78" fmla="*/ 36 w 102"/>
                <a:gd name="T79" fmla="*/ 291 h 435"/>
                <a:gd name="T80" fmla="*/ 38 w 102"/>
                <a:gd name="T81" fmla="*/ 283 h 435"/>
                <a:gd name="T82" fmla="*/ 41 w 102"/>
                <a:gd name="T83" fmla="*/ 273 h 435"/>
                <a:gd name="T84" fmla="*/ 46 w 102"/>
                <a:gd name="T85" fmla="*/ 235 h 435"/>
                <a:gd name="T86" fmla="*/ 48 w 102"/>
                <a:gd name="T87" fmla="*/ 200 h 435"/>
                <a:gd name="T88" fmla="*/ 56 w 102"/>
                <a:gd name="T89" fmla="*/ 132 h 435"/>
                <a:gd name="T90" fmla="*/ 61 w 102"/>
                <a:gd name="T91" fmla="*/ 99 h 435"/>
                <a:gd name="T92" fmla="*/ 64 w 102"/>
                <a:gd name="T93" fmla="*/ 84 h 435"/>
                <a:gd name="T94" fmla="*/ 69 w 102"/>
                <a:gd name="T95" fmla="*/ 68 h 435"/>
                <a:gd name="T96" fmla="*/ 81 w 102"/>
                <a:gd name="T97" fmla="*/ 36 h 435"/>
                <a:gd name="T98" fmla="*/ 92 w 102"/>
                <a:gd name="T99" fmla="*/ 18 h 435"/>
                <a:gd name="T100" fmla="*/ 102 w 102"/>
                <a:gd name="T101" fmla="*/ 0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2" h="435">
                  <a:moveTo>
                    <a:pt x="102" y="0"/>
                  </a:moveTo>
                  <a:lnTo>
                    <a:pt x="99" y="18"/>
                  </a:lnTo>
                  <a:lnTo>
                    <a:pt x="97" y="36"/>
                  </a:lnTo>
                  <a:lnTo>
                    <a:pt x="92" y="68"/>
                  </a:lnTo>
                  <a:lnTo>
                    <a:pt x="84" y="99"/>
                  </a:lnTo>
                  <a:lnTo>
                    <a:pt x="74" y="127"/>
                  </a:lnTo>
                  <a:lnTo>
                    <a:pt x="66" y="157"/>
                  </a:lnTo>
                  <a:lnTo>
                    <a:pt x="59" y="187"/>
                  </a:lnTo>
                  <a:lnTo>
                    <a:pt x="54" y="217"/>
                  </a:lnTo>
                  <a:lnTo>
                    <a:pt x="51" y="235"/>
                  </a:lnTo>
                  <a:lnTo>
                    <a:pt x="51" y="253"/>
                  </a:lnTo>
                  <a:lnTo>
                    <a:pt x="51" y="276"/>
                  </a:lnTo>
                  <a:lnTo>
                    <a:pt x="54" y="296"/>
                  </a:lnTo>
                  <a:lnTo>
                    <a:pt x="56" y="316"/>
                  </a:lnTo>
                  <a:lnTo>
                    <a:pt x="61" y="334"/>
                  </a:lnTo>
                  <a:lnTo>
                    <a:pt x="71" y="371"/>
                  </a:lnTo>
                  <a:lnTo>
                    <a:pt x="76" y="392"/>
                  </a:lnTo>
                  <a:lnTo>
                    <a:pt x="81" y="414"/>
                  </a:lnTo>
                  <a:lnTo>
                    <a:pt x="74" y="414"/>
                  </a:lnTo>
                  <a:lnTo>
                    <a:pt x="69" y="417"/>
                  </a:lnTo>
                  <a:lnTo>
                    <a:pt x="61" y="424"/>
                  </a:lnTo>
                  <a:lnTo>
                    <a:pt x="51" y="432"/>
                  </a:lnTo>
                  <a:lnTo>
                    <a:pt x="46" y="435"/>
                  </a:lnTo>
                  <a:lnTo>
                    <a:pt x="41" y="435"/>
                  </a:lnTo>
                  <a:lnTo>
                    <a:pt x="31" y="435"/>
                  </a:lnTo>
                  <a:lnTo>
                    <a:pt x="23" y="432"/>
                  </a:lnTo>
                  <a:lnTo>
                    <a:pt x="18" y="427"/>
                  </a:lnTo>
                  <a:lnTo>
                    <a:pt x="10" y="422"/>
                  </a:lnTo>
                  <a:lnTo>
                    <a:pt x="5" y="417"/>
                  </a:lnTo>
                  <a:lnTo>
                    <a:pt x="3" y="409"/>
                  </a:lnTo>
                  <a:lnTo>
                    <a:pt x="0" y="402"/>
                  </a:lnTo>
                  <a:lnTo>
                    <a:pt x="0" y="394"/>
                  </a:lnTo>
                  <a:lnTo>
                    <a:pt x="0" y="376"/>
                  </a:lnTo>
                  <a:lnTo>
                    <a:pt x="3" y="369"/>
                  </a:lnTo>
                  <a:lnTo>
                    <a:pt x="5" y="361"/>
                  </a:lnTo>
                  <a:lnTo>
                    <a:pt x="10" y="346"/>
                  </a:lnTo>
                  <a:lnTo>
                    <a:pt x="18" y="334"/>
                  </a:lnTo>
                  <a:lnTo>
                    <a:pt x="23" y="318"/>
                  </a:lnTo>
                  <a:lnTo>
                    <a:pt x="31" y="306"/>
                  </a:lnTo>
                  <a:lnTo>
                    <a:pt x="36" y="291"/>
                  </a:lnTo>
                  <a:lnTo>
                    <a:pt x="38" y="283"/>
                  </a:lnTo>
                  <a:lnTo>
                    <a:pt x="41" y="273"/>
                  </a:lnTo>
                  <a:lnTo>
                    <a:pt x="46" y="235"/>
                  </a:lnTo>
                  <a:lnTo>
                    <a:pt x="48" y="200"/>
                  </a:lnTo>
                  <a:lnTo>
                    <a:pt x="56" y="132"/>
                  </a:lnTo>
                  <a:lnTo>
                    <a:pt x="61" y="99"/>
                  </a:lnTo>
                  <a:lnTo>
                    <a:pt x="64" y="84"/>
                  </a:lnTo>
                  <a:lnTo>
                    <a:pt x="69" y="68"/>
                  </a:lnTo>
                  <a:lnTo>
                    <a:pt x="81" y="36"/>
                  </a:lnTo>
                  <a:lnTo>
                    <a:pt x="92" y="18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FFE8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39" name="Freeform 359"/>
            <p:cNvSpPr>
              <a:spLocks/>
            </p:cNvSpPr>
            <p:nvPr/>
          </p:nvSpPr>
          <p:spPr bwMode="auto">
            <a:xfrm>
              <a:off x="5587" y="2740"/>
              <a:ext cx="133" cy="281"/>
            </a:xfrm>
            <a:custGeom>
              <a:avLst/>
              <a:gdLst>
                <a:gd name="T0" fmla="*/ 91 w 233"/>
                <a:gd name="T1" fmla="*/ 161 h 464"/>
                <a:gd name="T2" fmla="*/ 58 w 233"/>
                <a:gd name="T3" fmla="*/ 184 h 464"/>
                <a:gd name="T4" fmla="*/ 40 w 233"/>
                <a:gd name="T5" fmla="*/ 197 h 464"/>
                <a:gd name="T6" fmla="*/ 27 w 233"/>
                <a:gd name="T7" fmla="*/ 207 h 464"/>
                <a:gd name="T8" fmla="*/ 15 w 233"/>
                <a:gd name="T9" fmla="*/ 222 h 464"/>
                <a:gd name="T10" fmla="*/ 7 w 233"/>
                <a:gd name="T11" fmla="*/ 237 h 464"/>
                <a:gd name="T12" fmla="*/ 5 w 233"/>
                <a:gd name="T13" fmla="*/ 245 h 464"/>
                <a:gd name="T14" fmla="*/ 2 w 233"/>
                <a:gd name="T15" fmla="*/ 252 h 464"/>
                <a:gd name="T16" fmla="*/ 0 w 233"/>
                <a:gd name="T17" fmla="*/ 262 h 464"/>
                <a:gd name="T18" fmla="*/ 0 w 233"/>
                <a:gd name="T19" fmla="*/ 272 h 464"/>
                <a:gd name="T20" fmla="*/ 0 w 233"/>
                <a:gd name="T21" fmla="*/ 287 h 464"/>
                <a:gd name="T22" fmla="*/ 0 w 233"/>
                <a:gd name="T23" fmla="*/ 303 h 464"/>
                <a:gd name="T24" fmla="*/ 2 w 233"/>
                <a:gd name="T25" fmla="*/ 330 h 464"/>
                <a:gd name="T26" fmla="*/ 10 w 233"/>
                <a:gd name="T27" fmla="*/ 356 h 464"/>
                <a:gd name="T28" fmla="*/ 17 w 233"/>
                <a:gd name="T29" fmla="*/ 378 h 464"/>
                <a:gd name="T30" fmla="*/ 27 w 233"/>
                <a:gd name="T31" fmla="*/ 401 h 464"/>
                <a:gd name="T32" fmla="*/ 43 w 233"/>
                <a:gd name="T33" fmla="*/ 424 h 464"/>
                <a:gd name="T34" fmla="*/ 58 w 233"/>
                <a:gd name="T35" fmla="*/ 444 h 464"/>
                <a:gd name="T36" fmla="*/ 81 w 233"/>
                <a:gd name="T37" fmla="*/ 464 h 464"/>
                <a:gd name="T38" fmla="*/ 98 w 233"/>
                <a:gd name="T39" fmla="*/ 449 h 464"/>
                <a:gd name="T40" fmla="*/ 116 w 233"/>
                <a:gd name="T41" fmla="*/ 434 h 464"/>
                <a:gd name="T42" fmla="*/ 131 w 233"/>
                <a:gd name="T43" fmla="*/ 419 h 464"/>
                <a:gd name="T44" fmla="*/ 147 w 233"/>
                <a:gd name="T45" fmla="*/ 401 h 464"/>
                <a:gd name="T46" fmla="*/ 159 w 233"/>
                <a:gd name="T47" fmla="*/ 386 h 464"/>
                <a:gd name="T48" fmla="*/ 172 w 233"/>
                <a:gd name="T49" fmla="*/ 368 h 464"/>
                <a:gd name="T50" fmla="*/ 185 w 233"/>
                <a:gd name="T51" fmla="*/ 351 h 464"/>
                <a:gd name="T52" fmla="*/ 195 w 233"/>
                <a:gd name="T53" fmla="*/ 333 h 464"/>
                <a:gd name="T54" fmla="*/ 202 w 233"/>
                <a:gd name="T55" fmla="*/ 315 h 464"/>
                <a:gd name="T56" fmla="*/ 210 w 233"/>
                <a:gd name="T57" fmla="*/ 295 h 464"/>
                <a:gd name="T58" fmla="*/ 218 w 233"/>
                <a:gd name="T59" fmla="*/ 277 h 464"/>
                <a:gd name="T60" fmla="*/ 223 w 233"/>
                <a:gd name="T61" fmla="*/ 257 h 464"/>
                <a:gd name="T62" fmla="*/ 228 w 233"/>
                <a:gd name="T63" fmla="*/ 234 h 464"/>
                <a:gd name="T64" fmla="*/ 230 w 233"/>
                <a:gd name="T65" fmla="*/ 214 h 464"/>
                <a:gd name="T66" fmla="*/ 233 w 233"/>
                <a:gd name="T67" fmla="*/ 192 h 464"/>
                <a:gd name="T68" fmla="*/ 233 w 233"/>
                <a:gd name="T69" fmla="*/ 166 h 464"/>
                <a:gd name="T70" fmla="*/ 230 w 233"/>
                <a:gd name="T71" fmla="*/ 149 h 464"/>
                <a:gd name="T72" fmla="*/ 228 w 233"/>
                <a:gd name="T73" fmla="*/ 133 h 464"/>
                <a:gd name="T74" fmla="*/ 223 w 233"/>
                <a:gd name="T75" fmla="*/ 121 h 464"/>
                <a:gd name="T76" fmla="*/ 215 w 233"/>
                <a:gd name="T77" fmla="*/ 108 h 464"/>
                <a:gd name="T78" fmla="*/ 207 w 233"/>
                <a:gd name="T79" fmla="*/ 96 h 464"/>
                <a:gd name="T80" fmla="*/ 195 w 233"/>
                <a:gd name="T81" fmla="*/ 85 h 464"/>
                <a:gd name="T82" fmla="*/ 185 w 233"/>
                <a:gd name="T83" fmla="*/ 75 h 464"/>
                <a:gd name="T84" fmla="*/ 172 w 233"/>
                <a:gd name="T85" fmla="*/ 68 h 464"/>
                <a:gd name="T86" fmla="*/ 144 w 233"/>
                <a:gd name="T87" fmla="*/ 50 h 464"/>
                <a:gd name="T88" fmla="*/ 114 w 233"/>
                <a:gd name="T89" fmla="*/ 35 h 464"/>
                <a:gd name="T90" fmla="*/ 81 w 233"/>
                <a:gd name="T91" fmla="*/ 17 h 464"/>
                <a:gd name="T92" fmla="*/ 50 w 233"/>
                <a:gd name="T93" fmla="*/ 0 h 464"/>
                <a:gd name="T94" fmla="*/ 48 w 233"/>
                <a:gd name="T95" fmla="*/ 2 h 464"/>
                <a:gd name="T96" fmla="*/ 48 w 233"/>
                <a:gd name="T97" fmla="*/ 5 h 464"/>
                <a:gd name="T98" fmla="*/ 45 w 233"/>
                <a:gd name="T99" fmla="*/ 10 h 464"/>
                <a:gd name="T100" fmla="*/ 38 w 233"/>
                <a:gd name="T101" fmla="*/ 20 h 464"/>
                <a:gd name="T102" fmla="*/ 32 w 233"/>
                <a:gd name="T103" fmla="*/ 30 h 464"/>
                <a:gd name="T104" fmla="*/ 30 w 233"/>
                <a:gd name="T105" fmla="*/ 35 h 464"/>
                <a:gd name="T106" fmla="*/ 30 w 233"/>
                <a:gd name="T107" fmla="*/ 40 h 464"/>
                <a:gd name="T108" fmla="*/ 30 w 233"/>
                <a:gd name="T109" fmla="*/ 58 h 464"/>
                <a:gd name="T110" fmla="*/ 35 w 233"/>
                <a:gd name="T111" fmla="*/ 75 h 464"/>
                <a:gd name="T112" fmla="*/ 43 w 233"/>
                <a:gd name="T113" fmla="*/ 91 h 464"/>
                <a:gd name="T114" fmla="*/ 50 w 233"/>
                <a:gd name="T115" fmla="*/ 103 h 464"/>
                <a:gd name="T116" fmla="*/ 71 w 233"/>
                <a:gd name="T117" fmla="*/ 131 h 464"/>
                <a:gd name="T118" fmla="*/ 81 w 233"/>
                <a:gd name="T119" fmla="*/ 146 h 464"/>
                <a:gd name="T120" fmla="*/ 91 w 233"/>
                <a:gd name="T121" fmla="*/ 161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3" h="464">
                  <a:moveTo>
                    <a:pt x="91" y="161"/>
                  </a:moveTo>
                  <a:lnTo>
                    <a:pt x="58" y="184"/>
                  </a:lnTo>
                  <a:lnTo>
                    <a:pt x="40" y="197"/>
                  </a:lnTo>
                  <a:lnTo>
                    <a:pt x="27" y="207"/>
                  </a:lnTo>
                  <a:lnTo>
                    <a:pt x="15" y="222"/>
                  </a:lnTo>
                  <a:lnTo>
                    <a:pt x="7" y="237"/>
                  </a:lnTo>
                  <a:lnTo>
                    <a:pt x="5" y="245"/>
                  </a:lnTo>
                  <a:lnTo>
                    <a:pt x="2" y="252"/>
                  </a:lnTo>
                  <a:lnTo>
                    <a:pt x="0" y="262"/>
                  </a:lnTo>
                  <a:lnTo>
                    <a:pt x="0" y="272"/>
                  </a:lnTo>
                  <a:lnTo>
                    <a:pt x="0" y="287"/>
                  </a:lnTo>
                  <a:lnTo>
                    <a:pt x="0" y="303"/>
                  </a:lnTo>
                  <a:lnTo>
                    <a:pt x="2" y="330"/>
                  </a:lnTo>
                  <a:lnTo>
                    <a:pt x="10" y="356"/>
                  </a:lnTo>
                  <a:lnTo>
                    <a:pt x="17" y="378"/>
                  </a:lnTo>
                  <a:lnTo>
                    <a:pt x="27" y="401"/>
                  </a:lnTo>
                  <a:lnTo>
                    <a:pt x="43" y="424"/>
                  </a:lnTo>
                  <a:lnTo>
                    <a:pt x="58" y="444"/>
                  </a:lnTo>
                  <a:lnTo>
                    <a:pt x="81" y="464"/>
                  </a:lnTo>
                  <a:lnTo>
                    <a:pt x="98" y="449"/>
                  </a:lnTo>
                  <a:lnTo>
                    <a:pt x="116" y="434"/>
                  </a:lnTo>
                  <a:lnTo>
                    <a:pt x="131" y="419"/>
                  </a:lnTo>
                  <a:lnTo>
                    <a:pt x="147" y="401"/>
                  </a:lnTo>
                  <a:lnTo>
                    <a:pt x="159" y="386"/>
                  </a:lnTo>
                  <a:lnTo>
                    <a:pt x="172" y="368"/>
                  </a:lnTo>
                  <a:lnTo>
                    <a:pt x="185" y="351"/>
                  </a:lnTo>
                  <a:lnTo>
                    <a:pt x="195" y="333"/>
                  </a:lnTo>
                  <a:lnTo>
                    <a:pt x="202" y="315"/>
                  </a:lnTo>
                  <a:lnTo>
                    <a:pt x="210" y="295"/>
                  </a:lnTo>
                  <a:lnTo>
                    <a:pt x="218" y="277"/>
                  </a:lnTo>
                  <a:lnTo>
                    <a:pt x="223" y="257"/>
                  </a:lnTo>
                  <a:lnTo>
                    <a:pt x="228" y="234"/>
                  </a:lnTo>
                  <a:lnTo>
                    <a:pt x="230" y="214"/>
                  </a:lnTo>
                  <a:lnTo>
                    <a:pt x="233" y="192"/>
                  </a:lnTo>
                  <a:lnTo>
                    <a:pt x="233" y="166"/>
                  </a:lnTo>
                  <a:lnTo>
                    <a:pt x="230" y="149"/>
                  </a:lnTo>
                  <a:lnTo>
                    <a:pt x="228" y="133"/>
                  </a:lnTo>
                  <a:lnTo>
                    <a:pt x="223" y="121"/>
                  </a:lnTo>
                  <a:lnTo>
                    <a:pt x="215" y="108"/>
                  </a:lnTo>
                  <a:lnTo>
                    <a:pt x="207" y="96"/>
                  </a:lnTo>
                  <a:lnTo>
                    <a:pt x="195" y="85"/>
                  </a:lnTo>
                  <a:lnTo>
                    <a:pt x="185" y="75"/>
                  </a:lnTo>
                  <a:lnTo>
                    <a:pt x="172" y="68"/>
                  </a:lnTo>
                  <a:lnTo>
                    <a:pt x="144" y="50"/>
                  </a:lnTo>
                  <a:lnTo>
                    <a:pt x="114" y="35"/>
                  </a:lnTo>
                  <a:lnTo>
                    <a:pt x="81" y="17"/>
                  </a:lnTo>
                  <a:lnTo>
                    <a:pt x="50" y="0"/>
                  </a:lnTo>
                  <a:lnTo>
                    <a:pt x="48" y="2"/>
                  </a:lnTo>
                  <a:lnTo>
                    <a:pt x="48" y="5"/>
                  </a:lnTo>
                  <a:lnTo>
                    <a:pt x="45" y="10"/>
                  </a:lnTo>
                  <a:lnTo>
                    <a:pt x="38" y="20"/>
                  </a:lnTo>
                  <a:lnTo>
                    <a:pt x="32" y="30"/>
                  </a:lnTo>
                  <a:lnTo>
                    <a:pt x="30" y="35"/>
                  </a:lnTo>
                  <a:lnTo>
                    <a:pt x="30" y="40"/>
                  </a:lnTo>
                  <a:lnTo>
                    <a:pt x="30" y="58"/>
                  </a:lnTo>
                  <a:lnTo>
                    <a:pt x="35" y="75"/>
                  </a:lnTo>
                  <a:lnTo>
                    <a:pt x="43" y="91"/>
                  </a:lnTo>
                  <a:lnTo>
                    <a:pt x="50" y="103"/>
                  </a:lnTo>
                  <a:lnTo>
                    <a:pt x="71" y="131"/>
                  </a:lnTo>
                  <a:lnTo>
                    <a:pt x="81" y="146"/>
                  </a:lnTo>
                  <a:lnTo>
                    <a:pt x="91" y="161"/>
                  </a:lnTo>
                  <a:close/>
                </a:path>
              </a:pathLst>
            </a:custGeom>
            <a:solidFill>
              <a:srgbClr val="B37C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0" name="Freeform 360"/>
            <p:cNvSpPr>
              <a:spLocks/>
            </p:cNvSpPr>
            <p:nvPr/>
          </p:nvSpPr>
          <p:spPr bwMode="auto">
            <a:xfrm>
              <a:off x="5380" y="2373"/>
              <a:ext cx="311" cy="232"/>
            </a:xfrm>
            <a:custGeom>
              <a:avLst/>
              <a:gdLst>
                <a:gd name="T0" fmla="*/ 165 w 545"/>
                <a:gd name="T1" fmla="*/ 2 h 383"/>
                <a:gd name="T2" fmla="*/ 188 w 545"/>
                <a:gd name="T3" fmla="*/ 12 h 383"/>
                <a:gd name="T4" fmla="*/ 210 w 545"/>
                <a:gd name="T5" fmla="*/ 30 h 383"/>
                <a:gd name="T6" fmla="*/ 218 w 545"/>
                <a:gd name="T7" fmla="*/ 43 h 383"/>
                <a:gd name="T8" fmla="*/ 243 w 545"/>
                <a:gd name="T9" fmla="*/ 78 h 383"/>
                <a:gd name="T10" fmla="*/ 261 w 545"/>
                <a:gd name="T11" fmla="*/ 101 h 383"/>
                <a:gd name="T12" fmla="*/ 281 w 545"/>
                <a:gd name="T13" fmla="*/ 118 h 383"/>
                <a:gd name="T14" fmla="*/ 307 w 545"/>
                <a:gd name="T15" fmla="*/ 131 h 383"/>
                <a:gd name="T16" fmla="*/ 322 w 545"/>
                <a:gd name="T17" fmla="*/ 131 h 383"/>
                <a:gd name="T18" fmla="*/ 345 w 545"/>
                <a:gd name="T19" fmla="*/ 129 h 383"/>
                <a:gd name="T20" fmla="*/ 363 w 545"/>
                <a:gd name="T21" fmla="*/ 121 h 383"/>
                <a:gd name="T22" fmla="*/ 398 w 545"/>
                <a:gd name="T23" fmla="*/ 98 h 383"/>
                <a:gd name="T24" fmla="*/ 431 w 545"/>
                <a:gd name="T25" fmla="*/ 98 h 383"/>
                <a:gd name="T26" fmla="*/ 451 w 545"/>
                <a:gd name="T27" fmla="*/ 131 h 383"/>
                <a:gd name="T28" fmla="*/ 479 w 545"/>
                <a:gd name="T29" fmla="*/ 156 h 383"/>
                <a:gd name="T30" fmla="*/ 497 w 545"/>
                <a:gd name="T31" fmla="*/ 164 h 383"/>
                <a:gd name="T32" fmla="*/ 515 w 545"/>
                <a:gd name="T33" fmla="*/ 169 h 383"/>
                <a:gd name="T34" fmla="*/ 535 w 545"/>
                <a:gd name="T35" fmla="*/ 171 h 383"/>
                <a:gd name="T36" fmla="*/ 535 w 545"/>
                <a:gd name="T37" fmla="*/ 182 h 383"/>
                <a:gd name="T38" fmla="*/ 543 w 545"/>
                <a:gd name="T39" fmla="*/ 202 h 383"/>
                <a:gd name="T40" fmla="*/ 545 w 545"/>
                <a:gd name="T41" fmla="*/ 212 h 383"/>
                <a:gd name="T42" fmla="*/ 543 w 545"/>
                <a:gd name="T43" fmla="*/ 222 h 383"/>
                <a:gd name="T44" fmla="*/ 535 w 545"/>
                <a:gd name="T45" fmla="*/ 229 h 383"/>
                <a:gd name="T46" fmla="*/ 525 w 545"/>
                <a:gd name="T47" fmla="*/ 235 h 383"/>
                <a:gd name="T48" fmla="*/ 499 w 545"/>
                <a:gd name="T49" fmla="*/ 237 h 383"/>
                <a:gd name="T50" fmla="*/ 474 w 545"/>
                <a:gd name="T51" fmla="*/ 245 h 383"/>
                <a:gd name="T52" fmla="*/ 464 w 545"/>
                <a:gd name="T53" fmla="*/ 252 h 383"/>
                <a:gd name="T54" fmla="*/ 451 w 545"/>
                <a:gd name="T55" fmla="*/ 272 h 383"/>
                <a:gd name="T56" fmla="*/ 444 w 545"/>
                <a:gd name="T57" fmla="*/ 295 h 383"/>
                <a:gd name="T58" fmla="*/ 444 w 545"/>
                <a:gd name="T59" fmla="*/ 343 h 383"/>
                <a:gd name="T60" fmla="*/ 441 w 545"/>
                <a:gd name="T61" fmla="*/ 356 h 383"/>
                <a:gd name="T62" fmla="*/ 434 w 545"/>
                <a:gd name="T63" fmla="*/ 363 h 383"/>
                <a:gd name="T64" fmla="*/ 423 w 545"/>
                <a:gd name="T65" fmla="*/ 371 h 383"/>
                <a:gd name="T66" fmla="*/ 411 w 545"/>
                <a:gd name="T67" fmla="*/ 373 h 383"/>
                <a:gd name="T68" fmla="*/ 365 w 545"/>
                <a:gd name="T69" fmla="*/ 381 h 383"/>
                <a:gd name="T70" fmla="*/ 327 w 545"/>
                <a:gd name="T71" fmla="*/ 333 h 383"/>
                <a:gd name="T72" fmla="*/ 286 w 545"/>
                <a:gd name="T73" fmla="*/ 265 h 383"/>
                <a:gd name="T74" fmla="*/ 256 w 545"/>
                <a:gd name="T75" fmla="*/ 222 h 383"/>
                <a:gd name="T76" fmla="*/ 223 w 545"/>
                <a:gd name="T77" fmla="*/ 184 h 383"/>
                <a:gd name="T78" fmla="*/ 188 w 545"/>
                <a:gd name="T79" fmla="*/ 156 h 383"/>
                <a:gd name="T80" fmla="*/ 155 w 545"/>
                <a:gd name="T81" fmla="*/ 139 h 383"/>
                <a:gd name="T82" fmla="*/ 119 w 545"/>
                <a:gd name="T83" fmla="*/ 126 h 383"/>
                <a:gd name="T84" fmla="*/ 81 w 545"/>
                <a:gd name="T85" fmla="*/ 121 h 383"/>
                <a:gd name="T86" fmla="*/ 63 w 545"/>
                <a:gd name="T87" fmla="*/ 121 h 383"/>
                <a:gd name="T88" fmla="*/ 48 w 545"/>
                <a:gd name="T89" fmla="*/ 129 h 383"/>
                <a:gd name="T90" fmla="*/ 33 w 545"/>
                <a:gd name="T91" fmla="*/ 144 h 383"/>
                <a:gd name="T92" fmla="*/ 20 w 545"/>
                <a:gd name="T93" fmla="*/ 154 h 383"/>
                <a:gd name="T94" fmla="*/ 15 w 545"/>
                <a:gd name="T95" fmla="*/ 156 h 383"/>
                <a:gd name="T96" fmla="*/ 10 w 545"/>
                <a:gd name="T97" fmla="*/ 154 h 383"/>
                <a:gd name="T98" fmla="*/ 5 w 545"/>
                <a:gd name="T99" fmla="*/ 144 h 383"/>
                <a:gd name="T100" fmla="*/ 0 w 545"/>
                <a:gd name="T101" fmla="*/ 123 h 383"/>
                <a:gd name="T102" fmla="*/ 2 w 545"/>
                <a:gd name="T103" fmla="*/ 98 h 383"/>
                <a:gd name="T104" fmla="*/ 15 w 545"/>
                <a:gd name="T105" fmla="*/ 70 h 383"/>
                <a:gd name="T106" fmla="*/ 35 w 545"/>
                <a:gd name="T107" fmla="*/ 48 h 383"/>
                <a:gd name="T108" fmla="*/ 58 w 545"/>
                <a:gd name="T109" fmla="*/ 28 h 383"/>
                <a:gd name="T110" fmla="*/ 89 w 545"/>
                <a:gd name="T111" fmla="*/ 12 h 383"/>
                <a:gd name="T112" fmla="*/ 119 w 545"/>
                <a:gd name="T113" fmla="*/ 5 h 383"/>
                <a:gd name="T114" fmla="*/ 150 w 545"/>
                <a:gd name="T115" fmla="*/ 0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5" h="383">
                  <a:moveTo>
                    <a:pt x="150" y="0"/>
                  </a:moveTo>
                  <a:lnTo>
                    <a:pt x="165" y="2"/>
                  </a:lnTo>
                  <a:lnTo>
                    <a:pt x="177" y="5"/>
                  </a:lnTo>
                  <a:lnTo>
                    <a:pt x="188" y="12"/>
                  </a:lnTo>
                  <a:lnTo>
                    <a:pt x="200" y="20"/>
                  </a:lnTo>
                  <a:lnTo>
                    <a:pt x="210" y="30"/>
                  </a:lnTo>
                  <a:lnTo>
                    <a:pt x="213" y="35"/>
                  </a:lnTo>
                  <a:lnTo>
                    <a:pt x="218" y="43"/>
                  </a:lnTo>
                  <a:lnTo>
                    <a:pt x="236" y="65"/>
                  </a:lnTo>
                  <a:lnTo>
                    <a:pt x="243" y="78"/>
                  </a:lnTo>
                  <a:lnTo>
                    <a:pt x="251" y="91"/>
                  </a:lnTo>
                  <a:lnTo>
                    <a:pt x="261" y="101"/>
                  </a:lnTo>
                  <a:lnTo>
                    <a:pt x="271" y="111"/>
                  </a:lnTo>
                  <a:lnTo>
                    <a:pt x="281" y="118"/>
                  </a:lnTo>
                  <a:lnTo>
                    <a:pt x="294" y="126"/>
                  </a:lnTo>
                  <a:lnTo>
                    <a:pt x="307" y="131"/>
                  </a:lnTo>
                  <a:lnTo>
                    <a:pt x="314" y="131"/>
                  </a:lnTo>
                  <a:lnTo>
                    <a:pt x="322" y="131"/>
                  </a:lnTo>
                  <a:lnTo>
                    <a:pt x="337" y="131"/>
                  </a:lnTo>
                  <a:lnTo>
                    <a:pt x="345" y="129"/>
                  </a:lnTo>
                  <a:lnTo>
                    <a:pt x="350" y="126"/>
                  </a:lnTo>
                  <a:lnTo>
                    <a:pt x="363" y="121"/>
                  </a:lnTo>
                  <a:lnTo>
                    <a:pt x="375" y="113"/>
                  </a:lnTo>
                  <a:lnTo>
                    <a:pt x="398" y="98"/>
                  </a:lnTo>
                  <a:lnTo>
                    <a:pt x="423" y="81"/>
                  </a:lnTo>
                  <a:lnTo>
                    <a:pt x="431" y="98"/>
                  </a:lnTo>
                  <a:lnTo>
                    <a:pt x="441" y="116"/>
                  </a:lnTo>
                  <a:lnTo>
                    <a:pt x="451" y="131"/>
                  </a:lnTo>
                  <a:lnTo>
                    <a:pt x="466" y="144"/>
                  </a:lnTo>
                  <a:lnTo>
                    <a:pt x="479" y="156"/>
                  </a:lnTo>
                  <a:lnTo>
                    <a:pt x="487" y="159"/>
                  </a:lnTo>
                  <a:lnTo>
                    <a:pt x="497" y="164"/>
                  </a:lnTo>
                  <a:lnTo>
                    <a:pt x="505" y="166"/>
                  </a:lnTo>
                  <a:lnTo>
                    <a:pt x="515" y="169"/>
                  </a:lnTo>
                  <a:lnTo>
                    <a:pt x="525" y="171"/>
                  </a:lnTo>
                  <a:lnTo>
                    <a:pt x="535" y="171"/>
                  </a:lnTo>
                  <a:lnTo>
                    <a:pt x="535" y="176"/>
                  </a:lnTo>
                  <a:lnTo>
                    <a:pt x="535" y="182"/>
                  </a:lnTo>
                  <a:lnTo>
                    <a:pt x="537" y="192"/>
                  </a:lnTo>
                  <a:lnTo>
                    <a:pt x="543" y="202"/>
                  </a:lnTo>
                  <a:lnTo>
                    <a:pt x="545" y="207"/>
                  </a:lnTo>
                  <a:lnTo>
                    <a:pt x="545" y="212"/>
                  </a:lnTo>
                  <a:lnTo>
                    <a:pt x="543" y="219"/>
                  </a:lnTo>
                  <a:lnTo>
                    <a:pt x="543" y="222"/>
                  </a:lnTo>
                  <a:lnTo>
                    <a:pt x="540" y="227"/>
                  </a:lnTo>
                  <a:lnTo>
                    <a:pt x="535" y="229"/>
                  </a:lnTo>
                  <a:lnTo>
                    <a:pt x="530" y="232"/>
                  </a:lnTo>
                  <a:lnTo>
                    <a:pt x="525" y="235"/>
                  </a:lnTo>
                  <a:lnTo>
                    <a:pt x="512" y="237"/>
                  </a:lnTo>
                  <a:lnTo>
                    <a:pt x="499" y="237"/>
                  </a:lnTo>
                  <a:lnTo>
                    <a:pt x="487" y="240"/>
                  </a:lnTo>
                  <a:lnTo>
                    <a:pt x="474" y="245"/>
                  </a:lnTo>
                  <a:lnTo>
                    <a:pt x="469" y="247"/>
                  </a:lnTo>
                  <a:lnTo>
                    <a:pt x="464" y="252"/>
                  </a:lnTo>
                  <a:lnTo>
                    <a:pt x="456" y="262"/>
                  </a:lnTo>
                  <a:lnTo>
                    <a:pt x="451" y="272"/>
                  </a:lnTo>
                  <a:lnTo>
                    <a:pt x="446" y="283"/>
                  </a:lnTo>
                  <a:lnTo>
                    <a:pt x="444" y="295"/>
                  </a:lnTo>
                  <a:lnTo>
                    <a:pt x="444" y="318"/>
                  </a:lnTo>
                  <a:lnTo>
                    <a:pt x="444" y="343"/>
                  </a:lnTo>
                  <a:lnTo>
                    <a:pt x="444" y="351"/>
                  </a:lnTo>
                  <a:lnTo>
                    <a:pt x="441" y="356"/>
                  </a:lnTo>
                  <a:lnTo>
                    <a:pt x="439" y="361"/>
                  </a:lnTo>
                  <a:lnTo>
                    <a:pt x="434" y="363"/>
                  </a:lnTo>
                  <a:lnTo>
                    <a:pt x="428" y="368"/>
                  </a:lnTo>
                  <a:lnTo>
                    <a:pt x="423" y="371"/>
                  </a:lnTo>
                  <a:lnTo>
                    <a:pt x="418" y="373"/>
                  </a:lnTo>
                  <a:lnTo>
                    <a:pt x="411" y="373"/>
                  </a:lnTo>
                  <a:lnTo>
                    <a:pt x="380" y="378"/>
                  </a:lnTo>
                  <a:lnTo>
                    <a:pt x="365" y="381"/>
                  </a:lnTo>
                  <a:lnTo>
                    <a:pt x="352" y="383"/>
                  </a:lnTo>
                  <a:lnTo>
                    <a:pt x="327" y="333"/>
                  </a:lnTo>
                  <a:lnTo>
                    <a:pt x="302" y="288"/>
                  </a:lnTo>
                  <a:lnTo>
                    <a:pt x="286" y="265"/>
                  </a:lnTo>
                  <a:lnTo>
                    <a:pt x="271" y="242"/>
                  </a:lnTo>
                  <a:lnTo>
                    <a:pt x="256" y="222"/>
                  </a:lnTo>
                  <a:lnTo>
                    <a:pt x="241" y="202"/>
                  </a:lnTo>
                  <a:lnTo>
                    <a:pt x="223" y="184"/>
                  </a:lnTo>
                  <a:lnTo>
                    <a:pt x="205" y="169"/>
                  </a:lnTo>
                  <a:lnTo>
                    <a:pt x="188" y="156"/>
                  </a:lnTo>
                  <a:lnTo>
                    <a:pt x="165" y="144"/>
                  </a:lnTo>
                  <a:lnTo>
                    <a:pt x="155" y="139"/>
                  </a:lnTo>
                  <a:lnTo>
                    <a:pt x="144" y="134"/>
                  </a:lnTo>
                  <a:lnTo>
                    <a:pt x="119" y="126"/>
                  </a:lnTo>
                  <a:lnTo>
                    <a:pt x="94" y="123"/>
                  </a:lnTo>
                  <a:lnTo>
                    <a:pt x="81" y="121"/>
                  </a:lnTo>
                  <a:lnTo>
                    <a:pt x="68" y="121"/>
                  </a:lnTo>
                  <a:lnTo>
                    <a:pt x="63" y="121"/>
                  </a:lnTo>
                  <a:lnTo>
                    <a:pt x="58" y="123"/>
                  </a:lnTo>
                  <a:lnTo>
                    <a:pt x="48" y="129"/>
                  </a:lnTo>
                  <a:lnTo>
                    <a:pt x="41" y="136"/>
                  </a:lnTo>
                  <a:lnTo>
                    <a:pt x="33" y="144"/>
                  </a:lnTo>
                  <a:lnTo>
                    <a:pt x="23" y="151"/>
                  </a:lnTo>
                  <a:lnTo>
                    <a:pt x="20" y="154"/>
                  </a:lnTo>
                  <a:lnTo>
                    <a:pt x="18" y="156"/>
                  </a:lnTo>
                  <a:lnTo>
                    <a:pt x="15" y="156"/>
                  </a:lnTo>
                  <a:lnTo>
                    <a:pt x="13" y="156"/>
                  </a:lnTo>
                  <a:lnTo>
                    <a:pt x="10" y="154"/>
                  </a:lnTo>
                  <a:lnTo>
                    <a:pt x="8" y="151"/>
                  </a:lnTo>
                  <a:lnTo>
                    <a:pt x="5" y="144"/>
                  </a:lnTo>
                  <a:lnTo>
                    <a:pt x="2" y="139"/>
                  </a:lnTo>
                  <a:lnTo>
                    <a:pt x="0" y="123"/>
                  </a:lnTo>
                  <a:lnTo>
                    <a:pt x="0" y="111"/>
                  </a:lnTo>
                  <a:lnTo>
                    <a:pt x="2" y="98"/>
                  </a:lnTo>
                  <a:lnTo>
                    <a:pt x="8" y="83"/>
                  </a:lnTo>
                  <a:lnTo>
                    <a:pt x="15" y="70"/>
                  </a:lnTo>
                  <a:lnTo>
                    <a:pt x="23" y="60"/>
                  </a:lnTo>
                  <a:lnTo>
                    <a:pt x="35" y="48"/>
                  </a:lnTo>
                  <a:lnTo>
                    <a:pt x="46" y="38"/>
                  </a:lnTo>
                  <a:lnTo>
                    <a:pt x="58" y="28"/>
                  </a:lnTo>
                  <a:lnTo>
                    <a:pt x="73" y="20"/>
                  </a:lnTo>
                  <a:lnTo>
                    <a:pt x="89" y="12"/>
                  </a:lnTo>
                  <a:lnTo>
                    <a:pt x="104" y="7"/>
                  </a:lnTo>
                  <a:lnTo>
                    <a:pt x="119" y="5"/>
                  </a:lnTo>
                  <a:lnTo>
                    <a:pt x="134" y="0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rgbClr val="8084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1" name="Freeform 361"/>
            <p:cNvSpPr>
              <a:spLocks/>
            </p:cNvSpPr>
            <p:nvPr/>
          </p:nvSpPr>
          <p:spPr bwMode="auto">
            <a:xfrm>
              <a:off x="5946" y="2262"/>
              <a:ext cx="208" cy="166"/>
            </a:xfrm>
            <a:custGeom>
              <a:avLst/>
              <a:gdLst>
                <a:gd name="T0" fmla="*/ 365 w 365"/>
                <a:gd name="T1" fmla="*/ 91 h 273"/>
                <a:gd name="T2" fmla="*/ 365 w 365"/>
                <a:gd name="T3" fmla="*/ 104 h 273"/>
                <a:gd name="T4" fmla="*/ 363 w 365"/>
                <a:gd name="T5" fmla="*/ 116 h 273"/>
                <a:gd name="T6" fmla="*/ 360 w 365"/>
                <a:gd name="T7" fmla="*/ 129 h 273"/>
                <a:gd name="T8" fmla="*/ 358 w 365"/>
                <a:gd name="T9" fmla="*/ 139 h 273"/>
                <a:gd name="T10" fmla="*/ 353 w 365"/>
                <a:gd name="T11" fmla="*/ 149 h 273"/>
                <a:gd name="T12" fmla="*/ 348 w 365"/>
                <a:gd name="T13" fmla="*/ 159 h 273"/>
                <a:gd name="T14" fmla="*/ 335 w 365"/>
                <a:gd name="T15" fmla="*/ 177 h 273"/>
                <a:gd name="T16" fmla="*/ 317 w 365"/>
                <a:gd name="T17" fmla="*/ 194 h 273"/>
                <a:gd name="T18" fmla="*/ 299 w 365"/>
                <a:gd name="T19" fmla="*/ 207 h 273"/>
                <a:gd name="T20" fmla="*/ 279 w 365"/>
                <a:gd name="T21" fmla="*/ 220 h 273"/>
                <a:gd name="T22" fmla="*/ 256 w 365"/>
                <a:gd name="T23" fmla="*/ 230 h 273"/>
                <a:gd name="T24" fmla="*/ 231 w 365"/>
                <a:gd name="T25" fmla="*/ 240 h 273"/>
                <a:gd name="T26" fmla="*/ 206 w 365"/>
                <a:gd name="T27" fmla="*/ 245 h 273"/>
                <a:gd name="T28" fmla="*/ 178 w 365"/>
                <a:gd name="T29" fmla="*/ 252 h 273"/>
                <a:gd name="T30" fmla="*/ 150 w 365"/>
                <a:gd name="T31" fmla="*/ 255 h 273"/>
                <a:gd name="T32" fmla="*/ 122 w 365"/>
                <a:gd name="T33" fmla="*/ 260 h 273"/>
                <a:gd name="T34" fmla="*/ 94 w 365"/>
                <a:gd name="T35" fmla="*/ 260 h 273"/>
                <a:gd name="T36" fmla="*/ 66 w 365"/>
                <a:gd name="T37" fmla="*/ 263 h 273"/>
                <a:gd name="T38" fmla="*/ 41 w 365"/>
                <a:gd name="T39" fmla="*/ 263 h 273"/>
                <a:gd name="T40" fmla="*/ 0 w 365"/>
                <a:gd name="T41" fmla="*/ 273 h 273"/>
                <a:gd name="T42" fmla="*/ 10 w 365"/>
                <a:gd name="T43" fmla="*/ 265 h 273"/>
                <a:gd name="T44" fmla="*/ 23 w 365"/>
                <a:gd name="T45" fmla="*/ 260 h 273"/>
                <a:gd name="T46" fmla="*/ 48 w 365"/>
                <a:gd name="T47" fmla="*/ 247 h 273"/>
                <a:gd name="T48" fmla="*/ 102 w 365"/>
                <a:gd name="T49" fmla="*/ 227 h 273"/>
                <a:gd name="T50" fmla="*/ 152 w 365"/>
                <a:gd name="T51" fmla="*/ 207 h 273"/>
                <a:gd name="T52" fmla="*/ 201 w 365"/>
                <a:gd name="T53" fmla="*/ 189 h 273"/>
                <a:gd name="T54" fmla="*/ 221 w 365"/>
                <a:gd name="T55" fmla="*/ 177 h 273"/>
                <a:gd name="T56" fmla="*/ 231 w 365"/>
                <a:gd name="T57" fmla="*/ 172 h 273"/>
                <a:gd name="T58" fmla="*/ 241 w 365"/>
                <a:gd name="T59" fmla="*/ 167 h 273"/>
                <a:gd name="T60" fmla="*/ 259 w 365"/>
                <a:gd name="T61" fmla="*/ 151 h 273"/>
                <a:gd name="T62" fmla="*/ 274 w 365"/>
                <a:gd name="T63" fmla="*/ 136 h 273"/>
                <a:gd name="T64" fmla="*/ 287 w 365"/>
                <a:gd name="T65" fmla="*/ 119 h 273"/>
                <a:gd name="T66" fmla="*/ 292 w 365"/>
                <a:gd name="T67" fmla="*/ 109 h 273"/>
                <a:gd name="T68" fmla="*/ 297 w 365"/>
                <a:gd name="T69" fmla="*/ 98 h 273"/>
                <a:gd name="T70" fmla="*/ 299 w 365"/>
                <a:gd name="T71" fmla="*/ 88 h 273"/>
                <a:gd name="T72" fmla="*/ 302 w 365"/>
                <a:gd name="T73" fmla="*/ 76 h 273"/>
                <a:gd name="T74" fmla="*/ 305 w 365"/>
                <a:gd name="T75" fmla="*/ 63 h 273"/>
                <a:gd name="T76" fmla="*/ 305 w 365"/>
                <a:gd name="T77" fmla="*/ 50 h 273"/>
                <a:gd name="T78" fmla="*/ 305 w 365"/>
                <a:gd name="T79" fmla="*/ 43 h 273"/>
                <a:gd name="T80" fmla="*/ 302 w 365"/>
                <a:gd name="T81" fmla="*/ 38 h 273"/>
                <a:gd name="T82" fmla="*/ 299 w 365"/>
                <a:gd name="T83" fmla="*/ 25 h 273"/>
                <a:gd name="T84" fmla="*/ 294 w 365"/>
                <a:gd name="T85" fmla="*/ 13 h 273"/>
                <a:gd name="T86" fmla="*/ 294 w 365"/>
                <a:gd name="T87" fmla="*/ 8 h 273"/>
                <a:gd name="T88" fmla="*/ 294 w 365"/>
                <a:gd name="T89" fmla="*/ 0 h 273"/>
                <a:gd name="T90" fmla="*/ 310 w 365"/>
                <a:gd name="T91" fmla="*/ 8 h 273"/>
                <a:gd name="T92" fmla="*/ 322 w 365"/>
                <a:gd name="T93" fmla="*/ 18 h 273"/>
                <a:gd name="T94" fmla="*/ 335 w 365"/>
                <a:gd name="T95" fmla="*/ 25 h 273"/>
                <a:gd name="T96" fmla="*/ 345 w 365"/>
                <a:gd name="T97" fmla="*/ 35 h 273"/>
                <a:gd name="T98" fmla="*/ 353 w 365"/>
                <a:gd name="T99" fmla="*/ 48 h 273"/>
                <a:gd name="T100" fmla="*/ 360 w 365"/>
                <a:gd name="T101" fmla="*/ 61 h 273"/>
                <a:gd name="T102" fmla="*/ 363 w 365"/>
                <a:gd name="T103" fmla="*/ 68 h 273"/>
                <a:gd name="T104" fmla="*/ 363 w 365"/>
                <a:gd name="T105" fmla="*/ 76 h 273"/>
                <a:gd name="T106" fmla="*/ 365 w 365"/>
                <a:gd name="T107" fmla="*/ 91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5" h="273">
                  <a:moveTo>
                    <a:pt x="365" y="91"/>
                  </a:moveTo>
                  <a:lnTo>
                    <a:pt x="365" y="104"/>
                  </a:lnTo>
                  <a:lnTo>
                    <a:pt x="363" y="116"/>
                  </a:lnTo>
                  <a:lnTo>
                    <a:pt x="360" y="129"/>
                  </a:lnTo>
                  <a:lnTo>
                    <a:pt x="358" y="139"/>
                  </a:lnTo>
                  <a:lnTo>
                    <a:pt x="353" y="149"/>
                  </a:lnTo>
                  <a:lnTo>
                    <a:pt x="348" y="159"/>
                  </a:lnTo>
                  <a:lnTo>
                    <a:pt x="335" y="177"/>
                  </a:lnTo>
                  <a:lnTo>
                    <a:pt x="317" y="194"/>
                  </a:lnTo>
                  <a:lnTo>
                    <a:pt x="299" y="207"/>
                  </a:lnTo>
                  <a:lnTo>
                    <a:pt x="279" y="220"/>
                  </a:lnTo>
                  <a:lnTo>
                    <a:pt x="256" y="230"/>
                  </a:lnTo>
                  <a:lnTo>
                    <a:pt x="231" y="240"/>
                  </a:lnTo>
                  <a:lnTo>
                    <a:pt x="206" y="245"/>
                  </a:lnTo>
                  <a:lnTo>
                    <a:pt x="178" y="252"/>
                  </a:lnTo>
                  <a:lnTo>
                    <a:pt x="150" y="255"/>
                  </a:lnTo>
                  <a:lnTo>
                    <a:pt x="122" y="260"/>
                  </a:lnTo>
                  <a:lnTo>
                    <a:pt x="94" y="260"/>
                  </a:lnTo>
                  <a:lnTo>
                    <a:pt x="66" y="263"/>
                  </a:lnTo>
                  <a:lnTo>
                    <a:pt x="41" y="263"/>
                  </a:lnTo>
                  <a:lnTo>
                    <a:pt x="0" y="273"/>
                  </a:lnTo>
                  <a:lnTo>
                    <a:pt x="10" y="265"/>
                  </a:lnTo>
                  <a:lnTo>
                    <a:pt x="23" y="260"/>
                  </a:lnTo>
                  <a:lnTo>
                    <a:pt x="48" y="247"/>
                  </a:lnTo>
                  <a:lnTo>
                    <a:pt x="102" y="227"/>
                  </a:lnTo>
                  <a:lnTo>
                    <a:pt x="152" y="207"/>
                  </a:lnTo>
                  <a:lnTo>
                    <a:pt x="201" y="189"/>
                  </a:lnTo>
                  <a:lnTo>
                    <a:pt x="221" y="177"/>
                  </a:lnTo>
                  <a:lnTo>
                    <a:pt x="231" y="172"/>
                  </a:lnTo>
                  <a:lnTo>
                    <a:pt x="241" y="167"/>
                  </a:lnTo>
                  <a:lnTo>
                    <a:pt x="259" y="151"/>
                  </a:lnTo>
                  <a:lnTo>
                    <a:pt x="274" y="136"/>
                  </a:lnTo>
                  <a:lnTo>
                    <a:pt x="287" y="119"/>
                  </a:lnTo>
                  <a:lnTo>
                    <a:pt x="292" y="109"/>
                  </a:lnTo>
                  <a:lnTo>
                    <a:pt x="297" y="98"/>
                  </a:lnTo>
                  <a:lnTo>
                    <a:pt x="299" y="88"/>
                  </a:lnTo>
                  <a:lnTo>
                    <a:pt x="302" y="76"/>
                  </a:lnTo>
                  <a:lnTo>
                    <a:pt x="305" y="63"/>
                  </a:lnTo>
                  <a:lnTo>
                    <a:pt x="305" y="50"/>
                  </a:lnTo>
                  <a:lnTo>
                    <a:pt x="305" y="43"/>
                  </a:lnTo>
                  <a:lnTo>
                    <a:pt x="302" y="38"/>
                  </a:lnTo>
                  <a:lnTo>
                    <a:pt x="299" y="25"/>
                  </a:lnTo>
                  <a:lnTo>
                    <a:pt x="294" y="13"/>
                  </a:lnTo>
                  <a:lnTo>
                    <a:pt x="294" y="8"/>
                  </a:lnTo>
                  <a:lnTo>
                    <a:pt x="294" y="0"/>
                  </a:lnTo>
                  <a:lnTo>
                    <a:pt x="310" y="8"/>
                  </a:lnTo>
                  <a:lnTo>
                    <a:pt x="322" y="18"/>
                  </a:lnTo>
                  <a:lnTo>
                    <a:pt x="335" y="25"/>
                  </a:lnTo>
                  <a:lnTo>
                    <a:pt x="345" y="35"/>
                  </a:lnTo>
                  <a:lnTo>
                    <a:pt x="353" y="48"/>
                  </a:lnTo>
                  <a:lnTo>
                    <a:pt x="360" y="61"/>
                  </a:lnTo>
                  <a:lnTo>
                    <a:pt x="363" y="68"/>
                  </a:lnTo>
                  <a:lnTo>
                    <a:pt x="363" y="76"/>
                  </a:lnTo>
                  <a:lnTo>
                    <a:pt x="365" y="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2" name="Freeform 362"/>
            <p:cNvSpPr>
              <a:spLocks/>
            </p:cNvSpPr>
            <p:nvPr/>
          </p:nvSpPr>
          <p:spPr bwMode="auto">
            <a:xfrm>
              <a:off x="5946" y="2262"/>
              <a:ext cx="208" cy="166"/>
            </a:xfrm>
            <a:custGeom>
              <a:avLst/>
              <a:gdLst>
                <a:gd name="T0" fmla="*/ 365 w 365"/>
                <a:gd name="T1" fmla="*/ 91 h 273"/>
                <a:gd name="T2" fmla="*/ 365 w 365"/>
                <a:gd name="T3" fmla="*/ 104 h 273"/>
                <a:gd name="T4" fmla="*/ 363 w 365"/>
                <a:gd name="T5" fmla="*/ 116 h 273"/>
                <a:gd name="T6" fmla="*/ 360 w 365"/>
                <a:gd name="T7" fmla="*/ 129 h 273"/>
                <a:gd name="T8" fmla="*/ 358 w 365"/>
                <a:gd name="T9" fmla="*/ 139 h 273"/>
                <a:gd name="T10" fmla="*/ 353 w 365"/>
                <a:gd name="T11" fmla="*/ 149 h 273"/>
                <a:gd name="T12" fmla="*/ 348 w 365"/>
                <a:gd name="T13" fmla="*/ 159 h 273"/>
                <a:gd name="T14" fmla="*/ 335 w 365"/>
                <a:gd name="T15" fmla="*/ 177 h 273"/>
                <a:gd name="T16" fmla="*/ 317 w 365"/>
                <a:gd name="T17" fmla="*/ 194 h 273"/>
                <a:gd name="T18" fmla="*/ 299 w 365"/>
                <a:gd name="T19" fmla="*/ 207 h 273"/>
                <a:gd name="T20" fmla="*/ 279 w 365"/>
                <a:gd name="T21" fmla="*/ 220 h 273"/>
                <a:gd name="T22" fmla="*/ 256 w 365"/>
                <a:gd name="T23" fmla="*/ 230 h 273"/>
                <a:gd name="T24" fmla="*/ 231 w 365"/>
                <a:gd name="T25" fmla="*/ 240 h 273"/>
                <a:gd name="T26" fmla="*/ 206 w 365"/>
                <a:gd name="T27" fmla="*/ 245 h 273"/>
                <a:gd name="T28" fmla="*/ 178 w 365"/>
                <a:gd name="T29" fmla="*/ 252 h 273"/>
                <a:gd name="T30" fmla="*/ 150 w 365"/>
                <a:gd name="T31" fmla="*/ 255 h 273"/>
                <a:gd name="T32" fmla="*/ 122 w 365"/>
                <a:gd name="T33" fmla="*/ 260 h 273"/>
                <a:gd name="T34" fmla="*/ 94 w 365"/>
                <a:gd name="T35" fmla="*/ 260 h 273"/>
                <a:gd name="T36" fmla="*/ 66 w 365"/>
                <a:gd name="T37" fmla="*/ 263 h 273"/>
                <a:gd name="T38" fmla="*/ 41 w 365"/>
                <a:gd name="T39" fmla="*/ 263 h 273"/>
                <a:gd name="T40" fmla="*/ 0 w 365"/>
                <a:gd name="T41" fmla="*/ 273 h 273"/>
                <a:gd name="T42" fmla="*/ 10 w 365"/>
                <a:gd name="T43" fmla="*/ 265 h 273"/>
                <a:gd name="T44" fmla="*/ 23 w 365"/>
                <a:gd name="T45" fmla="*/ 260 h 273"/>
                <a:gd name="T46" fmla="*/ 48 w 365"/>
                <a:gd name="T47" fmla="*/ 247 h 273"/>
                <a:gd name="T48" fmla="*/ 102 w 365"/>
                <a:gd name="T49" fmla="*/ 227 h 273"/>
                <a:gd name="T50" fmla="*/ 152 w 365"/>
                <a:gd name="T51" fmla="*/ 207 h 273"/>
                <a:gd name="T52" fmla="*/ 201 w 365"/>
                <a:gd name="T53" fmla="*/ 189 h 273"/>
                <a:gd name="T54" fmla="*/ 221 w 365"/>
                <a:gd name="T55" fmla="*/ 177 h 273"/>
                <a:gd name="T56" fmla="*/ 231 w 365"/>
                <a:gd name="T57" fmla="*/ 172 h 273"/>
                <a:gd name="T58" fmla="*/ 241 w 365"/>
                <a:gd name="T59" fmla="*/ 167 h 273"/>
                <a:gd name="T60" fmla="*/ 259 w 365"/>
                <a:gd name="T61" fmla="*/ 151 h 273"/>
                <a:gd name="T62" fmla="*/ 274 w 365"/>
                <a:gd name="T63" fmla="*/ 136 h 273"/>
                <a:gd name="T64" fmla="*/ 287 w 365"/>
                <a:gd name="T65" fmla="*/ 119 h 273"/>
                <a:gd name="T66" fmla="*/ 292 w 365"/>
                <a:gd name="T67" fmla="*/ 109 h 273"/>
                <a:gd name="T68" fmla="*/ 297 w 365"/>
                <a:gd name="T69" fmla="*/ 98 h 273"/>
                <a:gd name="T70" fmla="*/ 299 w 365"/>
                <a:gd name="T71" fmla="*/ 88 h 273"/>
                <a:gd name="T72" fmla="*/ 302 w 365"/>
                <a:gd name="T73" fmla="*/ 76 h 273"/>
                <a:gd name="T74" fmla="*/ 305 w 365"/>
                <a:gd name="T75" fmla="*/ 63 h 273"/>
                <a:gd name="T76" fmla="*/ 305 w 365"/>
                <a:gd name="T77" fmla="*/ 50 h 273"/>
                <a:gd name="T78" fmla="*/ 305 w 365"/>
                <a:gd name="T79" fmla="*/ 43 h 273"/>
                <a:gd name="T80" fmla="*/ 302 w 365"/>
                <a:gd name="T81" fmla="*/ 38 h 273"/>
                <a:gd name="T82" fmla="*/ 299 w 365"/>
                <a:gd name="T83" fmla="*/ 25 h 273"/>
                <a:gd name="T84" fmla="*/ 294 w 365"/>
                <a:gd name="T85" fmla="*/ 13 h 273"/>
                <a:gd name="T86" fmla="*/ 294 w 365"/>
                <a:gd name="T87" fmla="*/ 8 h 273"/>
                <a:gd name="T88" fmla="*/ 294 w 365"/>
                <a:gd name="T89" fmla="*/ 0 h 273"/>
                <a:gd name="T90" fmla="*/ 310 w 365"/>
                <a:gd name="T91" fmla="*/ 8 h 273"/>
                <a:gd name="T92" fmla="*/ 322 w 365"/>
                <a:gd name="T93" fmla="*/ 18 h 273"/>
                <a:gd name="T94" fmla="*/ 335 w 365"/>
                <a:gd name="T95" fmla="*/ 25 h 273"/>
                <a:gd name="T96" fmla="*/ 345 w 365"/>
                <a:gd name="T97" fmla="*/ 35 h 273"/>
                <a:gd name="T98" fmla="*/ 353 w 365"/>
                <a:gd name="T99" fmla="*/ 48 h 273"/>
                <a:gd name="T100" fmla="*/ 360 w 365"/>
                <a:gd name="T101" fmla="*/ 61 h 273"/>
                <a:gd name="T102" fmla="*/ 363 w 365"/>
                <a:gd name="T103" fmla="*/ 68 h 273"/>
                <a:gd name="T104" fmla="*/ 363 w 365"/>
                <a:gd name="T105" fmla="*/ 76 h 273"/>
                <a:gd name="T106" fmla="*/ 365 w 365"/>
                <a:gd name="T107" fmla="*/ 91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5" h="273">
                  <a:moveTo>
                    <a:pt x="365" y="91"/>
                  </a:moveTo>
                  <a:lnTo>
                    <a:pt x="365" y="104"/>
                  </a:lnTo>
                  <a:lnTo>
                    <a:pt x="363" y="116"/>
                  </a:lnTo>
                  <a:lnTo>
                    <a:pt x="360" y="129"/>
                  </a:lnTo>
                  <a:lnTo>
                    <a:pt x="358" y="139"/>
                  </a:lnTo>
                  <a:lnTo>
                    <a:pt x="353" y="149"/>
                  </a:lnTo>
                  <a:lnTo>
                    <a:pt x="348" y="159"/>
                  </a:lnTo>
                  <a:lnTo>
                    <a:pt x="335" y="177"/>
                  </a:lnTo>
                  <a:lnTo>
                    <a:pt x="317" y="194"/>
                  </a:lnTo>
                  <a:lnTo>
                    <a:pt x="299" y="207"/>
                  </a:lnTo>
                  <a:lnTo>
                    <a:pt x="279" y="220"/>
                  </a:lnTo>
                  <a:lnTo>
                    <a:pt x="256" y="230"/>
                  </a:lnTo>
                  <a:lnTo>
                    <a:pt x="231" y="240"/>
                  </a:lnTo>
                  <a:lnTo>
                    <a:pt x="206" y="245"/>
                  </a:lnTo>
                  <a:lnTo>
                    <a:pt x="178" y="252"/>
                  </a:lnTo>
                  <a:lnTo>
                    <a:pt x="150" y="255"/>
                  </a:lnTo>
                  <a:lnTo>
                    <a:pt x="122" y="260"/>
                  </a:lnTo>
                  <a:lnTo>
                    <a:pt x="94" y="260"/>
                  </a:lnTo>
                  <a:lnTo>
                    <a:pt x="66" y="263"/>
                  </a:lnTo>
                  <a:lnTo>
                    <a:pt x="41" y="263"/>
                  </a:lnTo>
                  <a:lnTo>
                    <a:pt x="0" y="273"/>
                  </a:lnTo>
                  <a:lnTo>
                    <a:pt x="10" y="265"/>
                  </a:lnTo>
                  <a:lnTo>
                    <a:pt x="23" y="260"/>
                  </a:lnTo>
                  <a:lnTo>
                    <a:pt x="48" y="247"/>
                  </a:lnTo>
                  <a:lnTo>
                    <a:pt x="102" y="227"/>
                  </a:lnTo>
                  <a:lnTo>
                    <a:pt x="152" y="207"/>
                  </a:lnTo>
                  <a:lnTo>
                    <a:pt x="201" y="189"/>
                  </a:lnTo>
                  <a:lnTo>
                    <a:pt x="221" y="177"/>
                  </a:lnTo>
                  <a:lnTo>
                    <a:pt x="231" y="172"/>
                  </a:lnTo>
                  <a:lnTo>
                    <a:pt x="241" y="167"/>
                  </a:lnTo>
                  <a:lnTo>
                    <a:pt x="259" y="151"/>
                  </a:lnTo>
                  <a:lnTo>
                    <a:pt x="274" y="136"/>
                  </a:lnTo>
                  <a:lnTo>
                    <a:pt x="287" y="119"/>
                  </a:lnTo>
                  <a:lnTo>
                    <a:pt x="292" y="109"/>
                  </a:lnTo>
                  <a:lnTo>
                    <a:pt x="297" y="98"/>
                  </a:lnTo>
                  <a:lnTo>
                    <a:pt x="299" y="88"/>
                  </a:lnTo>
                  <a:lnTo>
                    <a:pt x="302" y="76"/>
                  </a:lnTo>
                  <a:lnTo>
                    <a:pt x="305" y="63"/>
                  </a:lnTo>
                  <a:lnTo>
                    <a:pt x="305" y="50"/>
                  </a:lnTo>
                  <a:lnTo>
                    <a:pt x="305" y="43"/>
                  </a:lnTo>
                  <a:lnTo>
                    <a:pt x="302" y="38"/>
                  </a:lnTo>
                  <a:lnTo>
                    <a:pt x="299" y="25"/>
                  </a:lnTo>
                  <a:lnTo>
                    <a:pt x="294" y="13"/>
                  </a:lnTo>
                  <a:lnTo>
                    <a:pt x="294" y="8"/>
                  </a:lnTo>
                  <a:lnTo>
                    <a:pt x="294" y="0"/>
                  </a:lnTo>
                  <a:lnTo>
                    <a:pt x="310" y="8"/>
                  </a:lnTo>
                  <a:lnTo>
                    <a:pt x="322" y="18"/>
                  </a:lnTo>
                  <a:lnTo>
                    <a:pt x="335" y="25"/>
                  </a:lnTo>
                  <a:lnTo>
                    <a:pt x="345" y="35"/>
                  </a:lnTo>
                  <a:lnTo>
                    <a:pt x="353" y="48"/>
                  </a:lnTo>
                  <a:lnTo>
                    <a:pt x="360" y="61"/>
                  </a:lnTo>
                  <a:lnTo>
                    <a:pt x="363" y="68"/>
                  </a:lnTo>
                  <a:lnTo>
                    <a:pt x="363" y="76"/>
                  </a:lnTo>
                  <a:lnTo>
                    <a:pt x="365" y="91"/>
                  </a:lnTo>
                </a:path>
              </a:pathLst>
            </a:custGeom>
            <a:noFill/>
            <a:ln w="3175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3" name="Freeform 363"/>
            <p:cNvSpPr>
              <a:spLocks/>
            </p:cNvSpPr>
            <p:nvPr/>
          </p:nvSpPr>
          <p:spPr bwMode="auto">
            <a:xfrm>
              <a:off x="5251" y="1363"/>
              <a:ext cx="296" cy="416"/>
            </a:xfrm>
            <a:custGeom>
              <a:avLst/>
              <a:gdLst>
                <a:gd name="T0" fmla="*/ 41 w 518"/>
                <a:gd name="T1" fmla="*/ 85 h 686"/>
                <a:gd name="T2" fmla="*/ 114 w 518"/>
                <a:gd name="T3" fmla="*/ 106 h 686"/>
                <a:gd name="T4" fmla="*/ 185 w 518"/>
                <a:gd name="T5" fmla="*/ 116 h 686"/>
                <a:gd name="T6" fmla="*/ 261 w 518"/>
                <a:gd name="T7" fmla="*/ 121 h 686"/>
                <a:gd name="T8" fmla="*/ 264 w 518"/>
                <a:gd name="T9" fmla="*/ 161 h 686"/>
                <a:gd name="T10" fmla="*/ 312 w 518"/>
                <a:gd name="T11" fmla="*/ 181 h 686"/>
                <a:gd name="T12" fmla="*/ 398 w 518"/>
                <a:gd name="T13" fmla="*/ 212 h 686"/>
                <a:gd name="T14" fmla="*/ 315 w 518"/>
                <a:gd name="T15" fmla="*/ 303 h 686"/>
                <a:gd name="T16" fmla="*/ 317 w 518"/>
                <a:gd name="T17" fmla="*/ 305 h 686"/>
                <a:gd name="T18" fmla="*/ 338 w 518"/>
                <a:gd name="T19" fmla="*/ 313 h 686"/>
                <a:gd name="T20" fmla="*/ 426 w 518"/>
                <a:gd name="T21" fmla="*/ 323 h 686"/>
                <a:gd name="T22" fmla="*/ 444 w 518"/>
                <a:gd name="T23" fmla="*/ 330 h 686"/>
                <a:gd name="T24" fmla="*/ 444 w 518"/>
                <a:gd name="T25" fmla="*/ 345 h 686"/>
                <a:gd name="T26" fmla="*/ 431 w 518"/>
                <a:gd name="T27" fmla="*/ 366 h 686"/>
                <a:gd name="T28" fmla="*/ 406 w 518"/>
                <a:gd name="T29" fmla="*/ 383 h 686"/>
                <a:gd name="T30" fmla="*/ 360 w 518"/>
                <a:gd name="T31" fmla="*/ 409 h 686"/>
                <a:gd name="T32" fmla="*/ 292 w 518"/>
                <a:gd name="T33" fmla="*/ 441 h 686"/>
                <a:gd name="T34" fmla="*/ 264 w 518"/>
                <a:gd name="T35" fmla="*/ 457 h 686"/>
                <a:gd name="T36" fmla="*/ 244 w 518"/>
                <a:gd name="T37" fmla="*/ 474 h 686"/>
                <a:gd name="T38" fmla="*/ 294 w 518"/>
                <a:gd name="T39" fmla="*/ 545 h 686"/>
                <a:gd name="T40" fmla="*/ 246 w 518"/>
                <a:gd name="T41" fmla="*/ 613 h 686"/>
                <a:gd name="T42" fmla="*/ 228 w 518"/>
                <a:gd name="T43" fmla="*/ 646 h 686"/>
                <a:gd name="T44" fmla="*/ 213 w 518"/>
                <a:gd name="T45" fmla="*/ 686 h 686"/>
                <a:gd name="T46" fmla="*/ 254 w 518"/>
                <a:gd name="T47" fmla="*/ 681 h 686"/>
                <a:gd name="T48" fmla="*/ 289 w 518"/>
                <a:gd name="T49" fmla="*/ 671 h 686"/>
                <a:gd name="T50" fmla="*/ 325 w 518"/>
                <a:gd name="T51" fmla="*/ 656 h 686"/>
                <a:gd name="T52" fmla="*/ 355 w 518"/>
                <a:gd name="T53" fmla="*/ 636 h 686"/>
                <a:gd name="T54" fmla="*/ 383 w 518"/>
                <a:gd name="T55" fmla="*/ 613 h 686"/>
                <a:gd name="T56" fmla="*/ 406 w 518"/>
                <a:gd name="T57" fmla="*/ 585 h 686"/>
                <a:gd name="T58" fmla="*/ 429 w 518"/>
                <a:gd name="T59" fmla="*/ 555 h 686"/>
                <a:gd name="T60" fmla="*/ 464 w 518"/>
                <a:gd name="T61" fmla="*/ 487 h 686"/>
                <a:gd name="T62" fmla="*/ 479 w 518"/>
                <a:gd name="T63" fmla="*/ 449 h 686"/>
                <a:gd name="T64" fmla="*/ 497 w 518"/>
                <a:gd name="T65" fmla="*/ 388 h 686"/>
                <a:gd name="T66" fmla="*/ 507 w 518"/>
                <a:gd name="T67" fmla="*/ 328 h 686"/>
                <a:gd name="T68" fmla="*/ 515 w 518"/>
                <a:gd name="T69" fmla="*/ 244 h 686"/>
                <a:gd name="T70" fmla="*/ 515 w 518"/>
                <a:gd name="T71" fmla="*/ 174 h 686"/>
                <a:gd name="T72" fmla="*/ 510 w 518"/>
                <a:gd name="T73" fmla="*/ 123 h 686"/>
                <a:gd name="T74" fmla="*/ 495 w 518"/>
                <a:gd name="T75" fmla="*/ 75 h 686"/>
                <a:gd name="T76" fmla="*/ 467 w 518"/>
                <a:gd name="T77" fmla="*/ 0 h 686"/>
                <a:gd name="T78" fmla="*/ 431 w 518"/>
                <a:gd name="T79" fmla="*/ 35 h 686"/>
                <a:gd name="T80" fmla="*/ 396 w 518"/>
                <a:gd name="T81" fmla="*/ 60 h 686"/>
                <a:gd name="T82" fmla="*/ 358 w 518"/>
                <a:gd name="T83" fmla="*/ 75 h 686"/>
                <a:gd name="T84" fmla="*/ 317 w 518"/>
                <a:gd name="T85" fmla="*/ 85 h 686"/>
                <a:gd name="T86" fmla="*/ 259 w 518"/>
                <a:gd name="T87" fmla="*/ 88 h 686"/>
                <a:gd name="T88" fmla="*/ 198 w 518"/>
                <a:gd name="T89" fmla="*/ 85 h 686"/>
                <a:gd name="T90" fmla="*/ 69 w 518"/>
                <a:gd name="T91" fmla="*/ 73 h 686"/>
                <a:gd name="T92" fmla="*/ 0 w 518"/>
                <a:gd name="T93" fmla="*/ 70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18" h="686">
                  <a:moveTo>
                    <a:pt x="0" y="70"/>
                  </a:moveTo>
                  <a:lnTo>
                    <a:pt x="41" y="85"/>
                  </a:lnTo>
                  <a:lnTo>
                    <a:pt x="76" y="96"/>
                  </a:lnTo>
                  <a:lnTo>
                    <a:pt x="114" y="106"/>
                  </a:lnTo>
                  <a:lnTo>
                    <a:pt x="150" y="111"/>
                  </a:lnTo>
                  <a:lnTo>
                    <a:pt x="185" y="116"/>
                  </a:lnTo>
                  <a:lnTo>
                    <a:pt x="221" y="118"/>
                  </a:lnTo>
                  <a:lnTo>
                    <a:pt x="261" y="121"/>
                  </a:lnTo>
                  <a:lnTo>
                    <a:pt x="305" y="121"/>
                  </a:lnTo>
                  <a:lnTo>
                    <a:pt x="264" y="161"/>
                  </a:lnTo>
                  <a:lnTo>
                    <a:pt x="289" y="171"/>
                  </a:lnTo>
                  <a:lnTo>
                    <a:pt x="312" y="181"/>
                  </a:lnTo>
                  <a:lnTo>
                    <a:pt x="355" y="197"/>
                  </a:lnTo>
                  <a:lnTo>
                    <a:pt x="398" y="212"/>
                  </a:lnTo>
                  <a:lnTo>
                    <a:pt x="447" y="232"/>
                  </a:lnTo>
                  <a:lnTo>
                    <a:pt x="315" y="303"/>
                  </a:lnTo>
                  <a:lnTo>
                    <a:pt x="315" y="305"/>
                  </a:lnTo>
                  <a:lnTo>
                    <a:pt x="317" y="305"/>
                  </a:lnTo>
                  <a:lnTo>
                    <a:pt x="322" y="308"/>
                  </a:lnTo>
                  <a:lnTo>
                    <a:pt x="338" y="313"/>
                  </a:lnTo>
                  <a:lnTo>
                    <a:pt x="383" y="318"/>
                  </a:lnTo>
                  <a:lnTo>
                    <a:pt x="426" y="323"/>
                  </a:lnTo>
                  <a:lnTo>
                    <a:pt x="441" y="328"/>
                  </a:lnTo>
                  <a:lnTo>
                    <a:pt x="444" y="330"/>
                  </a:lnTo>
                  <a:lnTo>
                    <a:pt x="447" y="333"/>
                  </a:lnTo>
                  <a:lnTo>
                    <a:pt x="444" y="345"/>
                  </a:lnTo>
                  <a:lnTo>
                    <a:pt x="439" y="356"/>
                  </a:lnTo>
                  <a:lnTo>
                    <a:pt x="431" y="366"/>
                  </a:lnTo>
                  <a:lnTo>
                    <a:pt x="421" y="376"/>
                  </a:lnTo>
                  <a:lnTo>
                    <a:pt x="406" y="383"/>
                  </a:lnTo>
                  <a:lnTo>
                    <a:pt x="393" y="393"/>
                  </a:lnTo>
                  <a:lnTo>
                    <a:pt x="360" y="409"/>
                  </a:lnTo>
                  <a:lnTo>
                    <a:pt x="325" y="426"/>
                  </a:lnTo>
                  <a:lnTo>
                    <a:pt x="292" y="441"/>
                  </a:lnTo>
                  <a:lnTo>
                    <a:pt x="277" y="449"/>
                  </a:lnTo>
                  <a:lnTo>
                    <a:pt x="264" y="457"/>
                  </a:lnTo>
                  <a:lnTo>
                    <a:pt x="251" y="467"/>
                  </a:lnTo>
                  <a:lnTo>
                    <a:pt x="244" y="474"/>
                  </a:lnTo>
                  <a:lnTo>
                    <a:pt x="294" y="494"/>
                  </a:lnTo>
                  <a:lnTo>
                    <a:pt x="294" y="545"/>
                  </a:lnTo>
                  <a:lnTo>
                    <a:pt x="269" y="580"/>
                  </a:lnTo>
                  <a:lnTo>
                    <a:pt x="246" y="613"/>
                  </a:lnTo>
                  <a:lnTo>
                    <a:pt x="236" y="628"/>
                  </a:lnTo>
                  <a:lnTo>
                    <a:pt x="228" y="646"/>
                  </a:lnTo>
                  <a:lnTo>
                    <a:pt x="221" y="666"/>
                  </a:lnTo>
                  <a:lnTo>
                    <a:pt x="213" y="686"/>
                  </a:lnTo>
                  <a:lnTo>
                    <a:pt x="234" y="684"/>
                  </a:lnTo>
                  <a:lnTo>
                    <a:pt x="254" y="681"/>
                  </a:lnTo>
                  <a:lnTo>
                    <a:pt x="272" y="676"/>
                  </a:lnTo>
                  <a:lnTo>
                    <a:pt x="289" y="671"/>
                  </a:lnTo>
                  <a:lnTo>
                    <a:pt x="307" y="664"/>
                  </a:lnTo>
                  <a:lnTo>
                    <a:pt x="325" y="656"/>
                  </a:lnTo>
                  <a:lnTo>
                    <a:pt x="340" y="646"/>
                  </a:lnTo>
                  <a:lnTo>
                    <a:pt x="355" y="636"/>
                  </a:lnTo>
                  <a:lnTo>
                    <a:pt x="368" y="623"/>
                  </a:lnTo>
                  <a:lnTo>
                    <a:pt x="383" y="613"/>
                  </a:lnTo>
                  <a:lnTo>
                    <a:pt x="396" y="598"/>
                  </a:lnTo>
                  <a:lnTo>
                    <a:pt x="406" y="585"/>
                  </a:lnTo>
                  <a:lnTo>
                    <a:pt x="419" y="570"/>
                  </a:lnTo>
                  <a:lnTo>
                    <a:pt x="429" y="555"/>
                  </a:lnTo>
                  <a:lnTo>
                    <a:pt x="449" y="522"/>
                  </a:lnTo>
                  <a:lnTo>
                    <a:pt x="464" y="487"/>
                  </a:lnTo>
                  <a:lnTo>
                    <a:pt x="472" y="467"/>
                  </a:lnTo>
                  <a:lnTo>
                    <a:pt x="479" y="449"/>
                  </a:lnTo>
                  <a:lnTo>
                    <a:pt x="492" y="409"/>
                  </a:lnTo>
                  <a:lnTo>
                    <a:pt x="497" y="388"/>
                  </a:lnTo>
                  <a:lnTo>
                    <a:pt x="500" y="368"/>
                  </a:lnTo>
                  <a:lnTo>
                    <a:pt x="507" y="328"/>
                  </a:lnTo>
                  <a:lnTo>
                    <a:pt x="512" y="285"/>
                  </a:lnTo>
                  <a:lnTo>
                    <a:pt x="515" y="244"/>
                  </a:lnTo>
                  <a:lnTo>
                    <a:pt x="518" y="202"/>
                  </a:lnTo>
                  <a:lnTo>
                    <a:pt x="515" y="174"/>
                  </a:lnTo>
                  <a:lnTo>
                    <a:pt x="512" y="146"/>
                  </a:lnTo>
                  <a:lnTo>
                    <a:pt x="510" y="123"/>
                  </a:lnTo>
                  <a:lnTo>
                    <a:pt x="502" y="98"/>
                  </a:lnTo>
                  <a:lnTo>
                    <a:pt x="495" y="75"/>
                  </a:lnTo>
                  <a:lnTo>
                    <a:pt x="487" y="53"/>
                  </a:lnTo>
                  <a:lnTo>
                    <a:pt x="467" y="0"/>
                  </a:lnTo>
                  <a:lnTo>
                    <a:pt x="444" y="25"/>
                  </a:lnTo>
                  <a:lnTo>
                    <a:pt x="431" y="35"/>
                  </a:lnTo>
                  <a:lnTo>
                    <a:pt x="421" y="45"/>
                  </a:lnTo>
                  <a:lnTo>
                    <a:pt x="396" y="60"/>
                  </a:lnTo>
                  <a:lnTo>
                    <a:pt x="370" y="73"/>
                  </a:lnTo>
                  <a:lnTo>
                    <a:pt x="358" y="75"/>
                  </a:lnTo>
                  <a:lnTo>
                    <a:pt x="343" y="80"/>
                  </a:lnTo>
                  <a:lnTo>
                    <a:pt x="317" y="85"/>
                  </a:lnTo>
                  <a:lnTo>
                    <a:pt x="287" y="88"/>
                  </a:lnTo>
                  <a:lnTo>
                    <a:pt x="259" y="88"/>
                  </a:lnTo>
                  <a:lnTo>
                    <a:pt x="228" y="88"/>
                  </a:lnTo>
                  <a:lnTo>
                    <a:pt x="198" y="85"/>
                  </a:lnTo>
                  <a:lnTo>
                    <a:pt x="135" y="80"/>
                  </a:lnTo>
                  <a:lnTo>
                    <a:pt x="69" y="73"/>
                  </a:lnTo>
                  <a:lnTo>
                    <a:pt x="33" y="7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4" name="Freeform 364"/>
            <p:cNvSpPr>
              <a:spLocks/>
            </p:cNvSpPr>
            <p:nvPr/>
          </p:nvSpPr>
          <p:spPr bwMode="auto">
            <a:xfrm>
              <a:off x="5319" y="1932"/>
              <a:ext cx="37" cy="18"/>
            </a:xfrm>
            <a:custGeom>
              <a:avLst/>
              <a:gdLst>
                <a:gd name="T0" fmla="*/ 0 w 64"/>
                <a:gd name="T1" fmla="*/ 10 h 30"/>
                <a:gd name="T2" fmla="*/ 16 w 64"/>
                <a:gd name="T3" fmla="*/ 7 h 30"/>
                <a:gd name="T4" fmla="*/ 31 w 64"/>
                <a:gd name="T5" fmla="*/ 5 h 30"/>
                <a:gd name="T6" fmla="*/ 46 w 64"/>
                <a:gd name="T7" fmla="*/ 2 h 30"/>
                <a:gd name="T8" fmla="*/ 64 w 64"/>
                <a:gd name="T9" fmla="*/ 0 h 30"/>
                <a:gd name="T10" fmla="*/ 64 w 64"/>
                <a:gd name="T11" fmla="*/ 20 h 30"/>
                <a:gd name="T12" fmla="*/ 49 w 64"/>
                <a:gd name="T13" fmla="*/ 22 h 30"/>
                <a:gd name="T14" fmla="*/ 36 w 64"/>
                <a:gd name="T15" fmla="*/ 25 h 30"/>
                <a:gd name="T16" fmla="*/ 21 w 64"/>
                <a:gd name="T17" fmla="*/ 27 h 30"/>
                <a:gd name="T18" fmla="*/ 3 w 64"/>
                <a:gd name="T19" fmla="*/ 30 h 30"/>
                <a:gd name="T20" fmla="*/ 0 w 64"/>
                <a:gd name="T21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30">
                  <a:moveTo>
                    <a:pt x="0" y="10"/>
                  </a:moveTo>
                  <a:lnTo>
                    <a:pt x="16" y="7"/>
                  </a:lnTo>
                  <a:lnTo>
                    <a:pt x="31" y="5"/>
                  </a:lnTo>
                  <a:lnTo>
                    <a:pt x="46" y="2"/>
                  </a:lnTo>
                  <a:lnTo>
                    <a:pt x="64" y="0"/>
                  </a:lnTo>
                  <a:lnTo>
                    <a:pt x="64" y="20"/>
                  </a:lnTo>
                  <a:lnTo>
                    <a:pt x="49" y="22"/>
                  </a:lnTo>
                  <a:lnTo>
                    <a:pt x="36" y="25"/>
                  </a:lnTo>
                  <a:lnTo>
                    <a:pt x="21" y="27"/>
                  </a:lnTo>
                  <a:lnTo>
                    <a:pt x="3" y="3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5" name="Freeform 365"/>
            <p:cNvSpPr>
              <a:spLocks/>
            </p:cNvSpPr>
            <p:nvPr/>
          </p:nvSpPr>
          <p:spPr bwMode="auto">
            <a:xfrm>
              <a:off x="5356" y="1932"/>
              <a:ext cx="85" cy="72"/>
            </a:xfrm>
            <a:custGeom>
              <a:avLst/>
              <a:gdLst>
                <a:gd name="T0" fmla="*/ 0 w 149"/>
                <a:gd name="T1" fmla="*/ 0 h 118"/>
                <a:gd name="T2" fmla="*/ 13 w 149"/>
                <a:gd name="T3" fmla="*/ 0 h 118"/>
                <a:gd name="T4" fmla="*/ 25 w 149"/>
                <a:gd name="T5" fmla="*/ 2 h 118"/>
                <a:gd name="T6" fmla="*/ 38 w 149"/>
                <a:gd name="T7" fmla="*/ 5 h 118"/>
                <a:gd name="T8" fmla="*/ 48 w 149"/>
                <a:gd name="T9" fmla="*/ 10 h 118"/>
                <a:gd name="T10" fmla="*/ 68 w 149"/>
                <a:gd name="T11" fmla="*/ 22 h 118"/>
                <a:gd name="T12" fmla="*/ 84 w 149"/>
                <a:gd name="T13" fmla="*/ 35 h 118"/>
                <a:gd name="T14" fmla="*/ 101 w 149"/>
                <a:gd name="T15" fmla="*/ 50 h 118"/>
                <a:gd name="T16" fmla="*/ 116 w 149"/>
                <a:gd name="T17" fmla="*/ 68 h 118"/>
                <a:gd name="T18" fmla="*/ 132 w 149"/>
                <a:gd name="T19" fmla="*/ 86 h 118"/>
                <a:gd name="T20" fmla="*/ 149 w 149"/>
                <a:gd name="T21" fmla="*/ 103 h 118"/>
                <a:gd name="T22" fmla="*/ 134 w 149"/>
                <a:gd name="T23" fmla="*/ 118 h 118"/>
                <a:gd name="T24" fmla="*/ 116 w 149"/>
                <a:gd name="T25" fmla="*/ 101 h 118"/>
                <a:gd name="T26" fmla="*/ 101 w 149"/>
                <a:gd name="T27" fmla="*/ 83 h 118"/>
                <a:gd name="T28" fmla="*/ 86 w 149"/>
                <a:gd name="T29" fmla="*/ 65 h 118"/>
                <a:gd name="T30" fmla="*/ 71 w 149"/>
                <a:gd name="T31" fmla="*/ 50 h 118"/>
                <a:gd name="T32" fmla="*/ 56 w 149"/>
                <a:gd name="T33" fmla="*/ 38 h 118"/>
                <a:gd name="T34" fmla="*/ 38 w 149"/>
                <a:gd name="T35" fmla="*/ 27 h 118"/>
                <a:gd name="T36" fmla="*/ 30 w 149"/>
                <a:gd name="T37" fmla="*/ 25 h 118"/>
                <a:gd name="T38" fmla="*/ 20 w 149"/>
                <a:gd name="T39" fmla="*/ 22 h 118"/>
                <a:gd name="T40" fmla="*/ 10 w 149"/>
                <a:gd name="T41" fmla="*/ 20 h 118"/>
                <a:gd name="T42" fmla="*/ 0 w 149"/>
                <a:gd name="T43" fmla="*/ 20 h 118"/>
                <a:gd name="T44" fmla="*/ 0 w 149"/>
                <a:gd name="T4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9" h="118">
                  <a:moveTo>
                    <a:pt x="0" y="0"/>
                  </a:moveTo>
                  <a:lnTo>
                    <a:pt x="13" y="0"/>
                  </a:lnTo>
                  <a:lnTo>
                    <a:pt x="25" y="2"/>
                  </a:lnTo>
                  <a:lnTo>
                    <a:pt x="38" y="5"/>
                  </a:lnTo>
                  <a:lnTo>
                    <a:pt x="48" y="10"/>
                  </a:lnTo>
                  <a:lnTo>
                    <a:pt x="68" y="22"/>
                  </a:lnTo>
                  <a:lnTo>
                    <a:pt x="84" y="35"/>
                  </a:lnTo>
                  <a:lnTo>
                    <a:pt x="101" y="50"/>
                  </a:lnTo>
                  <a:lnTo>
                    <a:pt x="116" y="68"/>
                  </a:lnTo>
                  <a:lnTo>
                    <a:pt x="132" y="86"/>
                  </a:lnTo>
                  <a:lnTo>
                    <a:pt x="149" y="103"/>
                  </a:lnTo>
                  <a:lnTo>
                    <a:pt x="134" y="118"/>
                  </a:lnTo>
                  <a:lnTo>
                    <a:pt x="116" y="101"/>
                  </a:lnTo>
                  <a:lnTo>
                    <a:pt x="101" y="83"/>
                  </a:lnTo>
                  <a:lnTo>
                    <a:pt x="86" y="65"/>
                  </a:lnTo>
                  <a:lnTo>
                    <a:pt x="71" y="50"/>
                  </a:lnTo>
                  <a:lnTo>
                    <a:pt x="56" y="38"/>
                  </a:lnTo>
                  <a:lnTo>
                    <a:pt x="38" y="27"/>
                  </a:lnTo>
                  <a:lnTo>
                    <a:pt x="30" y="25"/>
                  </a:lnTo>
                  <a:lnTo>
                    <a:pt x="20" y="22"/>
                  </a:lnTo>
                  <a:lnTo>
                    <a:pt x="10" y="2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6" name="Freeform 366"/>
            <p:cNvSpPr>
              <a:spLocks/>
            </p:cNvSpPr>
            <p:nvPr/>
          </p:nvSpPr>
          <p:spPr bwMode="auto">
            <a:xfrm>
              <a:off x="5267" y="1852"/>
              <a:ext cx="51" cy="25"/>
            </a:xfrm>
            <a:custGeom>
              <a:avLst/>
              <a:gdLst>
                <a:gd name="T0" fmla="*/ 0 w 89"/>
                <a:gd name="T1" fmla="*/ 21 h 41"/>
                <a:gd name="T2" fmla="*/ 20 w 89"/>
                <a:gd name="T3" fmla="*/ 16 h 41"/>
                <a:gd name="T4" fmla="*/ 41 w 89"/>
                <a:gd name="T5" fmla="*/ 8 h 41"/>
                <a:gd name="T6" fmla="*/ 64 w 89"/>
                <a:gd name="T7" fmla="*/ 3 h 41"/>
                <a:gd name="T8" fmla="*/ 76 w 89"/>
                <a:gd name="T9" fmla="*/ 0 h 41"/>
                <a:gd name="T10" fmla="*/ 89 w 89"/>
                <a:gd name="T11" fmla="*/ 0 h 41"/>
                <a:gd name="T12" fmla="*/ 89 w 89"/>
                <a:gd name="T13" fmla="*/ 21 h 41"/>
                <a:gd name="T14" fmla="*/ 76 w 89"/>
                <a:gd name="T15" fmla="*/ 21 h 41"/>
                <a:gd name="T16" fmla="*/ 66 w 89"/>
                <a:gd name="T17" fmla="*/ 23 h 41"/>
                <a:gd name="T18" fmla="*/ 46 w 89"/>
                <a:gd name="T19" fmla="*/ 28 h 41"/>
                <a:gd name="T20" fmla="*/ 26 w 89"/>
                <a:gd name="T21" fmla="*/ 36 h 41"/>
                <a:gd name="T22" fmla="*/ 5 w 89"/>
                <a:gd name="T23" fmla="*/ 41 h 41"/>
                <a:gd name="T24" fmla="*/ 0 w 89"/>
                <a:gd name="T25" fmla="*/ 2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" h="41">
                  <a:moveTo>
                    <a:pt x="0" y="21"/>
                  </a:moveTo>
                  <a:lnTo>
                    <a:pt x="20" y="16"/>
                  </a:lnTo>
                  <a:lnTo>
                    <a:pt x="41" y="8"/>
                  </a:lnTo>
                  <a:lnTo>
                    <a:pt x="64" y="3"/>
                  </a:lnTo>
                  <a:lnTo>
                    <a:pt x="76" y="0"/>
                  </a:lnTo>
                  <a:lnTo>
                    <a:pt x="89" y="0"/>
                  </a:lnTo>
                  <a:lnTo>
                    <a:pt x="89" y="21"/>
                  </a:lnTo>
                  <a:lnTo>
                    <a:pt x="76" y="21"/>
                  </a:lnTo>
                  <a:lnTo>
                    <a:pt x="66" y="23"/>
                  </a:lnTo>
                  <a:lnTo>
                    <a:pt x="46" y="28"/>
                  </a:lnTo>
                  <a:lnTo>
                    <a:pt x="26" y="36"/>
                  </a:lnTo>
                  <a:lnTo>
                    <a:pt x="5" y="41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7" name="Freeform 367"/>
            <p:cNvSpPr>
              <a:spLocks/>
            </p:cNvSpPr>
            <p:nvPr/>
          </p:nvSpPr>
          <p:spPr bwMode="auto">
            <a:xfrm>
              <a:off x="5318" y="1852"/>
              <a:ext cx="117" cy="72"/>
            </a:xfrm>
            <a:custGeom>
              <a:avLst/>
              <a:gdLst>
                <a:gd name="T0" fmla="*/ 0 w 205"/>
                <a:gd name="T1" fmla="*/ 0 h 119"/>
                <a:gd name="T2" fmla="*/ 30 w 205"/>
                <a:gd name="T3" fmla="*/ 3 h 119"/>
                <a:gd name="T4" fmla="*/ 46 w 205"/>
                <a:gd name="T5" fmla="*/ 5 h 119"/>
                <a:gd name="T6" fmla="*/ 61 w 205"/>
                <a:gd name="T7" fmla="*/ 8 h 119"/>
                <a:gd name="T8" fmla="*/ 73 w 205"/>
                <a:gd name="T9" fmla="*/ 13 h 119"/>
                <a:gd name="T10" fmla="*/ 86 w 205"/>
                <a:gd name="T11" fmla="*/ 18 h 119"/>
                <a:gd name="T12" fmla="*/ 101 w 205"/>
                <a:gd name="T13" fmla="*/ 23 h 119"/>
                <a:gd name="T14" fmla="*/ 114 w 205"/>
                <a:gd name="T15" fmla="*/ 31 h 119"/>
                <a:gd name="T16" fmla="*/ 137 w 205"/>
                <a:gd name="T17" fmla="*/ 46 h 119"/>
                <a:gd name="T18" fmla="*/ 160 w 205"/>
                <a:gd name="T19" fmla="*/ 64 h 119"/>
                <a:gd name="T20" fmla="*/ 182 w 205"/>
                <a:gd name="T21" fmla="*/ 84 h 119"/>
                <a:gd name="T22" fmla="*/ 205 w 205"/>
                <a:gd name="T23" fmla="*/ 104 h 119"/>
                <a:gd name="T24" fmla="*/ 190 w 205"/>
                <a:gd name="T25" fmla="*/ 119 h 119"/>
                <a:gd name="T26" fmla="*/ 167 w 205"/>
                <a:gd name="T27" fmla="*/ 99 h 119"/>
                <a:gd name="T28" fmla="*/ 147 w 205"/>
                <a:gd name="T29" fmla="*/ 79 h 119"/>
                <a:gd name="T30" fmla="*/ 124 w 205"/>
                <a:gd name="T31" fmla="*/ 61 h 119"/>
                <a:gd name="T32" fmla="*/ 101 w 205"/>
                <a:gd name="T33" fmla="*/ 48 h 119"/>
                <a:gd name="T34" fmla="*/ 91 w 205"/>
                <a:gd name="T35" fmla="*/ 41 h 119"/>
                <a:gd name="T36" fmla="*/ 81 w 205"/>
                <a:gd name="T37" fmla="*/ 36 h 119"/>
                <a:gd name="T38" fmla="*/ 68 w 205"/>
                <a:gd name="T39" fmla="*/ 31 h 119"/>
                <a:gd name="T40" fmla="*/ 56 w 205"/>
                <a:gd name="T41" fmla="*/ 28 h 119"/>
                <a:gd name="T42" fmla="*/ 43 w 205"/>
                <a:gd name="T43" fmla="*/ 26 h 119"/>
                <a:gd name="T44" fmla="*/ 28 w 205"/>
                <a:gd name="T45" fmla="*/ 23 h 119"/>
                <a:gd name="T46" fmla="*/ 0 w 205"/>
                <a:gd name="T47" fmla="*/ 21 h 119"/>
                <a:gd name="T48" fmla="*/ 0 w 205"/>
                <a:gd name="T49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5" h="119">
                  <a:moveTo>
                    <a:pt x="0" y="0"/>
                  </a:moveTo>
                  <a:lnTo>
                    <a:pt x="30" y="3"/>
                  </a:lnTo>
                  <a:lnTo>
                    <a:pt x="46" y="5"/>
                  </a:lnTo>
                  <a:lnTo>
                    <a:pt x="61" y="8"/>
                  </a:lnTo>
                  <a:lnTo>
                    <a:pt x="73" y="13"/>
                  </a:lnTo>
                  <a:lnTo>
                    <a:pt x="86" y="18"/>
                  </a:lnTo>
                  <a:lnTo>
                    <a:pt x="101" y="23"/>
                  </a:lnTo>
                  <a:lnTo>
                    <a:pt x="114" y="31"/>
                  </a:lnTo>
                  <a:lnTo>
                    <a:pt x="137" y="46"/>
                  </a:lnTo>
                  <a:lnTo>
                    <a:pt x="160" y="64"/>
                  </a:lnTo>
                  <a:lnTo>
                    <a:pt x="182" y="84"/>
                  </a:lnTo>
                  <a:lnTo>
                    <a:pt x="205" y="104"/>
                  </a:lnTo>
                  <a:lnTo>
                    <a:pt x="190" y="119"/>
                  </a:lnTo>
                  <a:lnTo>
                    <a:pt x="167" y="99"/>
                  </a:lnTo>
                  <a:lnTo>
                    <a:pt x="147" y="79"/>
                  </a:lnTo>
                  <a:lnTo>
                    <a:pt x="124" y="61"/>
                  </a:lnTo>
                  <a:lnTo>
                    <a:pt x="101" y="48"/>
                  </a:lnTo>
                  <a:lnTo>
                    <a:pt x="91" y="41"/>
                  </a:lnTo>
                  <a:lnTo>
                    <a:pt x="81" y="36"/>
                  </a:lnTo>
                  <a:lnTo>
                    <a:pt x="68" y="31"/>
                  </a:lnTo>
                  <a:lnTo>
                    <a:pt x="56" y="28"/>
                  </a:lnTo>
                  <a:lnTo>
                    <a:pt x="43" y="26"/>
                  </a:lnTo>
                  <a:lnTo>
                    <a:pt x="28" y="23"/>
                  </a:lnTo>
                  <a:lnTo>
                    <a:pt x="0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8" name="Freeform 368"/>
            <p:cNvSpPr>
              <a:spLocks/>
            </p:cNvSpPr>
            <p:nvPr/>
          </p:nvSpPr>
          <p:spPr bwMode="auto">
            <a:xfrm>
              <a:off x="5964" y="2764"/>
              <a:ext cx="14" cy="104"/>
            </a:xfrm>
            <a:custGeom>
              <a:avLst/>
              <a:gdLst>
                <a:gd name="T0" fmla="*/ 20 w 25"/>
                <a:gd name="T1" fmla="*/ 0 h 172"/>
                <a:gd name="T2" fmla="*/ 25 w 25"/>
                <a:gd name="T3" fmla="*/ 86 h 172"/>
                <a:gd name="T4" fmla="*/ 25 w 25"/>
                <a:gd name="T5" fmla="*/ 172 h 172"/>
                <a:gd name="T6" fmla="*/ 5 w 25"/>
                <a:gd name="T7" fmla="*/ 172 h 172"/>
                <a:gd name="T8" fmla="*/ 5 w 25"/>
                <a:gd name="T9" fmla="*/ 86 h 172"/>
                <a:gd name="T10" fmla="*/ 0 w 25"/>
                <a:gd name="T11" fmla="*/ 0 h 172"/>
                <a:gd name="T12" fmla="*/ 20 w 25"/>
                <a:gd name="T1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172">
                  <a:moveTo>
                    <a:pt x="20" y="0"/>
                  </a:moveTo>
                  <a:lnTo>
                    <a:pt x="25" y="86"/>
                  </a:lnTo>
                  <a:lnTo>
                    <a:pt x="25" y="172"/>
                  </a:lnTo>
                  <a:lnTo>
                    <a:pt x="5" y="172"/>
                  </a:lnTo>
                  <a:lnTo>
                    <a:pt x="5" y="86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49" name="Freeform 369"/>
            <p:cNvSpPr>
              <a:spLocks/>
            </p:cNvSpPr>
            <p:nvPr/>
          </p:nvSpPr>
          <p:spPr bwMode="auto">
            <a:xfrm>
              <a:off x="5839" y="2868"/>
              <a:ext cx="139" cy="202"/>
            </a:xfrm>
            <a:custGeom>
              <a:avLst/>
              <a:gdLst>
                <a:gd name="T0" fmla="*/ 243 w 243"/>
                <a:gd name="T1" fmla="*/ 0 h 333"/>
                <a:gd name="T2" fmla="*/ 238 w 243"/>
                <a:gd name="T3" fmla="*/ 55 h 333"/>
                <a:gd name="T4" fmla="*/ 228 w 243"/>
                <a:gd name="T5" fmla="*/ 111 h 333"/>
                <a:gd name="T6" fmla="*/ 205 w 243"/>
                <a:gd name="T7" fmla="*/ 161 h 333"/>
                <a:gd name="T8" fmla="*/ 180 w 243"/>
                <a:gd name="T9" fmla="*/ 207 h 333"/>
                <a:gd name="T10" fmla="*/ 164 w 243"/>
                <a:gd name="T11" fmla="*/ 229 h 333"/>
                <a:gd name="T12" fmla="*/ 147 w 243"/>
                <a:gd name="T13" fmla="*/ 247 h 333"/>
                <a:gd name="T14" fmla="*/ 106 w 243"/>
                <a:gd name="T15" fmla="*/ 282 h 333"/>
                <a:gd name="T16" fmla="*/ 61 w 243"/>
                <a:gd name="T17" fmla="*/ 313 h 333"/>
                <a:gd name="T18" fmla="*/ 10 w 243"/>
                <a:gd name="T19" fmla="*/ 333 h 333"/>
                <a:gd name="T20" fmla="*/ 0 w 243"/>
                <a:gd name="T21" fmla="*/ 315 h 333"/>
                <a:gd name="T22" fmla="*/ 50 w 243"/>
                <a:gd name="T23" fmla="*/ 295 h 333"/>
                <a:gd name="T24" fmla="*/ 93 w 243"/>
                <a:gd name="T25" fmla="*/ 267 h 333"/>
                <a:gd name="T26" fmla="*/ 134 w 243"/>
                <a:gd name="T27" fmla="*/ 232 h 333"/>
                <a:gd name="T28" fmla="*/ 149 w 243"/>
                <a:gd name="T29" fmla="*/ 217 h 333"/>
                <a:gd name="T30" fmla="*/ 162 w 243"/>
                <a:gd name="T31" fmla="*/ 197 h 333"/>
                <a:gd name="T32" fmla="*/ 187 w 243"/>
                <a:gd name="T33" fmla="*/ 151 h 333"/>
                <a:gd name="T34" fmla="*/ 208 w 243"/>
                <a:gd name="T35" fmla="*/ 106 h 333"/>
                <a:gd name="T36" fmla="*/ 218 w 243"/>
                <a:gd name="T37" fmla="*/ 53 h 333"/>
                <a:gd name="T38" fmla="*/ 223 w 243"/>
                <a:gd name="T39" fmla="*/ 0 h 333"/>
                <a:gd name="T40" fmla="*/ 243 w 243"/>
                <a:gd name="T41" fmla="*/ 0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3" h="333">
                  <a:moveTo>
                    <a:pt x="243" y="0"/>
                  </a:moveTo>
                  <a:lnTo>
                    <a:pt x="238" y="55"/>
                  </a:lnTo>
                  <a:lnTo>
                    <a:pt x="228" y="111"/>
                  </a:lnTo>
                  <a:lnTo>
                    <a:pt x="205" y="161"/>
                  </a:lnTo>
                  <a:lnTo>
                    <a:pt x="180" y="207"/>
                  </a:lnTo>
                  <a:lnTo>
                    <a:pt x="164" y="229"/>
                  </a:lnTo>
                  <a:lnTo>
                    <a:pt x="147" y="247"/>
                  </a:lnTo>
                  <a:lnTo>
                    <a:pt x="106" y="282"/>
                  </a:lnTo>
                  <a:lnTo>
                    <a:pt x="61" y="313"/>
                  </a:lnTo>
                  <a:lnTo>
                    <a:pt x="10" y="333"/>
                  </a:lnTo>
                  <a:lnTo>
                    <a:pt x="0" y="315"/>
                  </a:lnTo>
                  <a:lnTo>
                    <a:pt x="50" y="295"/>
                  </a:lnTo>
                  <a:lnTo>
                    <a:pt x="93" y="267"/>
                  </a:lnTo>
                  <a:lnTo>
                    <a:pt x="134" y="232"/>
                  </a:lnTo>
                  <a:lnTo>
                    <a:pt x="149" y="217"/>
                  </a:lnTo>
                  <a:lnTo>
                    <a:pt x="162" y="197"/>
                  </a:lnTo>
                  <a:lnTo>
                    <a:pt x="187" y="151"/>
                  </a:lnTo>
                  <a:lnTo>
                    <a:pt x="208" y="106"/>
                  </a:lnTo>
                  <a:lnTo>
                    <a:pt x="218" y="53"/>
                  </a:lnTo>
                  <a:lnTo>
                    <a:pt x="223" y="0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0" name="Rectangle 370"/>
            <p:cNvSpPr>
              <a:spLocks noChangeArrowheads="1"/>
            </p:cNvSpPr>
            <p:nvPr/>
          </p:nvSpPr>
          <p:spPr bwMode="auto">
            <a:xfrm>
              <a:off x="6050" y="2838"/>
              <a:ext cx="12" cy="14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1" name="Freeform 371"/>
            <p:cNvSpPr>
              <a:spLocks/>
            </p:cNvSpPr>
            <p:nvPr/>
          </p:nvSpPr>
          <p:spPr bwMode="auto">
            <a:xfrm>
              <a:off x="5908" y="2977"/>
              <a:ext cx="153" cy="142"/>
            </a:xfrm>
            <a:custGeom>
              <a:avLst/>
              <a:gdLst>
                <a:gd name="T0" fmla="*/ 267 w 267"/>
                <a:gd name="T1" fmla="*/ 8 h 235"/>
                <a:gd name="T2" fmla="*/ 249 w 267"/>
                <a:gd name="T3" fmla="*/ 50 h 235"/>
                <a:gd name="T4" fmla="*/ 226 w 267"/>
                <a:gd name="T5" fmla="*/ 88 h 235"/>
                <a:gd name="T6" fmla="*/ 201 w 267"/>
                <a:gd name="T7" fmla="*/ 126 h 235"/>
                <a:gd name="T8" fmla="*/ 168 w 267"/>
                <a:gd name="T9" fmla="*/ 154 h 235"/>
                <a:gd name="T10" fmla="*/ 135 w 267"/>
                <a:gd name="T11" fmla="*/ 179 h 235"/>
                <a:gd name="T12" fmla="*/ 97 w 267"/>
                <a:gd name="T13" fmla="*/ 202 h 235"/>
                <a:gd name="T14" fmla="*/ 11 w 267"/>
                <a:gd name="T15" fmla="*/ 235 h 235"/>
                <a:gd name="T16" fmla="*/ 0 w 267"/>
                <a:gd name="T17" fmla="*/ 217 h 235"/>
                <a:gd name="T18" fmla="*/ 87 w 267"/>
                <a:gd name="T19" fmla="*/ 184 h 235"/>
                <a:gd name="T20" fmla="*/ 122 w 267"/>
                <a:gd name="T21" fmla="*/ 164 h 235"/>
                <a:gd name="T22" fmla="*/ 155 w 267"/>
                <a:gd name="T23" fmla="*/ 139 h 235"/>
                <a:gd name="T24" fmla="*/ 185 w 267"/>
                <a:gd name="T25" fmla="*/ 114 h 235"/>
                <a:gd name="T26" fmla="*/ 208 w 267"/>
                <a:gd name="T27" fmla="*/ 78 h 235"/>
                <a:gd name="T28" fmla="*/ 231 w 267"/>
                <a:gd name="T29" fmla="*/ 40 h 235"/>
                <a:gd name="T30" fmla="*/ 249 w 267"/>
                <a:gd name="T31" fmla="*/ 0 h 235"/>
                <a:gd name="T32" fmla="*/ 267 w 267"/>
                <a:gd name="T33" fmla="*/ 8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7" h="235">
                  <a:moveTo>
                    <a:pt x="267" y="8"/>
                  </a:moveTo>
                  <a:lnTo>
                    <a:pt x="249" y="50"/>
                  </a:lnTo>
                  <a:lnTo>
                    <a:pt x="226" y="88"/>
                  </a:lnTo>
                  <a:lnTo>
                    <a:pt x="201" y="126"/>
                  </a:lnTo>
                  <a:lnTo>
                    <a:pt x="168" y="154"/>
                  </a:lnTo>
                  <a:lnTo>
                    <a:pt x="135" y="179"/>
                  </a:lnTo>
                  <a:lnTo>
                    <a:pt x="97" y="202"/>
                  </a:lnTo>
                  <a:lnTo>
                    <a:pt x="11" y="235"/>
                  </a:lnTo>
                  <a:lnTo>
                    <a:pt x="0" y="217"/>
                  </a:lnTo>
                  <a:lnTo>
                    <a:pt x="87" y="184"/>
                  </a:lnTo>
                  <a:lnTo>
                    <a:pt x="122" y="164"/>
                  </a:lnTo>
                  <a:lnTo>
                    <a:pt x="155" y="139"/>
                  </a:lnTo>
                  <a:lnTo>
                    <a:pt x="185" y="114"/>
                  </a:lnTo>
                  <a:lnTo>
                    <a:pt x="208" y="78"/>
                  </a:lnTo>
                  <a:lnTo>
                    <a:pt x="231" y="40"/>
                  </a:lnTo>
                  <a:lnTo>
                    <a:pt x="249" y="0"/>
                  </a:lnTo>
                  <a:lnTo>
                    <a:pt x="267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2" name="Freeform 372"/>
            <p:cNvSpPr>
              <a:spLocks/>
            </p:cNvSpPr>
            <p:nvPr/>
          </p:nvSpPr>
          <p:spPr bwMode="auto">
            <a:xfrm>
              <a:off x="6050" y="2977"/>
              <a:ext cx="12" cy="5"/>
            </a:xfrm>
            <a:custGeom>
              <a:avLst/>
              <a:gdLst>
                <a:gd name="T0" fmla="*/ 20 w 20"/>
                <a:gd name="T1" fmla="*/ 2 h 8"/>
                <a:gd name="T2" fmla="*/ 18 w 20"/>
                <a:gd name="T3" fmla="*/ 8 h 8"/>
                <a:gd name="T4" fmla="*/ 0 w 20"/>
                <a:gd name="T5" fmla="*/ 0 h 8"/>
                <a:gd name="T6" fmla="*/ 0 w 20"/>
                <a:gd name="T7" fmla="*/ 2 h 8"/>
                <a:gd name="T8" fmla="*/ 20 w 20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8">
                  <a:moveTo>
                    <a:pt x="20" y="2"/>
                  </a:moveTo>
                  <a:lnTo>
                    <a:pt x="18" y="8"/>
                  </a:lnTo>
                  <a:lnTo>
                    <a:pt x="0" y="0"/>
                  </a:lnTo>
                  <a:lnTo>
                    <a:pt x="0" y="2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3" name="Freeform 373"/>
            <p:cNvSpPr>
              <a:spLocks/>
            </p:cNvSpPr>
            <p:nvPr/>
          </p:nvSpPr>
          <p:spPr bwMode="auto">
            <a:xfrm>
              <a:off x="5144" y="2936"/>
              <a:ext cx="15" cy="91"/>
            </a:xfrm>
            <a:custGeom>
              <a:avLst/>
              <a:gdLst>
                <a:gd name="T0" fmla="*/ 25 w 25"/>
                <a:gd name="T1" fmla="*/ 0 h 151"/>
                <a:gd name="T2" fmla="*/ 20 w 25"/>
                <a:gd name="T3" fmla="*/ 40 h 151"/>
                <a:gd name="T4" fmla="*/ 20 w 25"/>
                <a:gd name="T5" fmla="*/ 76 h 151"/>
                <a:gd name="T6" fmla="*/ 20 w 25"/>
                <a:gd name="T7" fmla="*/ 151 h 151"/>
                <a:gd name="T8" fmla="*/ 0 w 25"/>
                <a:gd name="T9" fmla="*/ 151 h 151"/>
                <a:gd name="T10" fmla="*/ 0 w 25"/>
                <a:gd name="T11" fmla="*/ 76 h 151"/>
                <a:gd name="T12" fmla="*/ 0 w 25"/>
                <a:gd name="T13" fmla="*/ 40 h 151"/>
                <a:gd name="T14" fmla="*/ 5 w 25"/>
                <a:gd name="T15" fmla="*/ 0 h 151"/>
                <a:gd name="T16" fmla="*/ 25 w 25"/>
                <a:gd name="T17" fmla="*/ 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" h="151">
                  <a:moveTo>
                    <a:pt x="25" y="0"/>
                  </a:moveTo>
                  <a:lnTo>
                    <a:pt x="20" y="40"/>
                  </a:lnTo>
                  <a:lnTo>
                    <a:pt x="20" y="76"/>
                  </a:lnTo>
                  <a:lnTo>
                    <a:pt x="20" y="151"/>
                  </a:lnTo>
                  <a:lnTo>
                    <a:pt x="0" y="151"/>
                  </a:lnTo>
                  <a:lnTo>
                    <a:pt x="0" y="76"/>
                  </a:lnTo>
                  <a:lnTo>
                    <a:pt x="0" y="40"/>
                  </a:lnTo>
                  <a:lnTo>
                    <a:pt x="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4" name="Freeform 374"/>
            <p:cNvSpPr>
              <a:spLocks/>
            </p:cNvSpPr>
            <p:nvPr/>
          </p:nvSpPr>
          <p:spPr bwMode="auto">
            <a:xfrm>
              <a:off x="5144" y="3027"/>
              <a:ext cx="136" cy="227"/>
            </a:xfrm>
            <a:custGeom>
              <a:avLst/>
              <a:gdLst>
                <a:gd name="T0" fmla="*/ 20 w 238"/>
                <a:gd name="T1" fmla="*/ 0 h 374"/>
                <a:gd name="T2" fmla="*/ 22 w 238"/>
                <a:gd name="T3" fmla="*/ 63 h 374"/>
                <a:gd name="T4" fmla="*/ 30 w 238"/>
                <a:gd name="T5" fmla="*/ 124 h 374"/>
                <a:gd name="T6" fmla="*/ 48 w 238"/>
                <a:gd name="T7" fmla="*/ 187 h 374"/>
                <a:gd name="T8" fmla="*/ 68 w 238"/>
                <a:gd name="T9" fmla="*/ 240 h 374"/>
                <a:gd name="T10" fmla="*/ 99 w 238"/>
                <a:gd name="T11" fmla="*/ 288 h 374"/>
                <a:gd name="T12" fmla="*/ 116 w 238"/>
                <a:gd name="T13" fmla="*/ 306 h 374"/>
                <a:gd name="T14" fmla="*/ 137 w 238"/>
                <a:gd name="T15" fmla="*/ 323 h 374"/>
                <a:gd name="T16" fmla="*/ 182 w 238"/>
                <a:gd name="T17" fmla="*/ 346 h 374"/>
                <a:gd name="T18" fmla="*/ 238 w 238"/>
                <a:gd name="T19" fmla="*/ 354 h 374"/>
                <a:gd name="T20" fmla="*/ 235 w 238"/>
                <a:gd name="T21" fmla="*/ 374 h 374"/>
                <a:gd name="T22" fmla="*/ 177 w 238"/>
                <a:gd name="T23" fmla="*/ 366 h 374"/>
                <a:gd name="T24" fmla="*/ 126 w 238"/>
                <a:gd name="T25" fmla="*/ 341 h 374"/>
                <a:gd name="T26" fmla="*/ 104 w 238"/>
                <a:gd name="T27" fmla="*/ 321 h 374"/>
                <a:gd name="T28" fmla="*/ 83 w 238"/>
                <a:gd name="T29" fmla="*/ 301 h 374"/>
                <a:gd name="T30" fmla="*/ 50 w 238"/>
                <a:gd name="T31" fmla="*/ 250 h 374"/>
                <a:gd name="T32" fmla="*/ 28 w 238"/>
                <a:gd name="T33" fmla="*/ 192 h 374"/>
                <a:gd name="T34" fmla="*/ 10 w 238"/>
                <a:gd name="T35" fmla="*/ 129 h 374"/>
                <a:gd name="T36" fmla="*/ 2 w 238"/>
                <a:gd name="T37" fmla="*/ 66 h 374"/>
                <a:gd name="T38" fmla="*/ 0 w 238"/>
                <a:gd name="T39" fmla="*/ 0 h 374"/>
                <a:gd name="T40" fmla="*/ 20 w 238"/>
                <a:gd name="T41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8" h="374">
                  <a:moveTo>
                    <a:pt x="20" y="0"/>
                  </a:moveTo>
                  <a:lnTo>
                    <a:pt x="22" y="63"/>
                  </a:lnTo>
                  <a:lnTo>
                    <a:pt x="30" y="124"/>
                  </a:lnTo>
                  <a:lnTo>
                    <a:pt x="48" y="187"/>
                  </a:lnTo>
                  <a:lnTo>
                    <a:pt x="68" y="240"/>
                  </a:lnTo>
                  <a:lnTo>
                    <a:pt x="99" y="288"/>
                  </a:lnTo>
                  <a:lnTo>
                    <a:pt x="116" y="306"/>
                  </a:lnTo>
                  <a:lnTo>
                    <a:pt x="137" y="323"/>
                  </a:lnTo>
                  <a:lnTo>
                    <a:pt x="182" y="346"/>
                  </a:lnTo>
                  <a:lnTo>
                    <a:pt x="238" y="354"/>
                  </a:lnTo>
                  <a:lnTo>
                    <a:pt x="235" y="374"/>
                  </a:lnTo>
                  <a:lnTo>
                    <a:pt x="177" y="366"/>
                  </a:lnTo>
                  <a:lnTo>
                    <a:pt x="126" y="341"/>
                  </a:lnTo>
                  <a:lnTo>
                    <a:pt x="104" y="321"/>
                  </a:lnTo>
                  <a:lnTo>
                    <a:pt x="83" y="301"/>
                  </a:lnTo>
                  <a:lnTo>
                    <a:pt x="50" y="250"/>
                  </a:lnTo>
                  <a:lnTo>
                    <a:pt x="28" y="192"/>
                  </a:lnTo>
                  <a:lnTo>
                    <a:pt x="10" y="129"/>
                  </a:lnTo>
                  <a:lnTo>
                    <a:pt x="2" y="66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5" name="Freeform 375"/>
            <p:cNvSpPr>
              <a:spLocks/>
            </p:cNvSpPr>
            <p:nvPr/>
          </p:nvSpPr>
          <p:spPr bwMode="auto">
            <a:xfrm>
              <a:off x="5279" y="3231"/>
              <a:ext cx="32" cy="23"/>
            </a:xfrm>
            <a:custGeom>
              <a:avLst/>
              <a:gdLst>
                <a:gd name="T0" fmla="*/ 0 w 56"/>
                <a:gd name="T1" fmla="*/ 18 h 38"/>
                <a:gd name="T2" fmla="*/ 23 w 56"/>
                <a:gd name="T3" fmla="*/ 13 h 38"/>
                <a:gd name="T4" fmla="*/ 49 w 56"/>
                <a:gd name="T5" fmla="*/ 0 h 38"/>
                <a:gd name="T6" fmla="*/ 56 w 56"/>
                <a:gd name="T7" fmla="*/ 18 h 38"/>
                <a:gd name="T8" fmla="*/ 31 w 56"/>
                <a:gd name="T9" fmla="*/ 30 h 38"/>
                <a:gd name="T10" fmla="*/ 6 w 56"/>
                <a:gd name="T11" fmla="*/ 38 h 38"/>
                <a:gd name="T12" fmla="*/ 0 w 56"/>
                <a:gd name="T13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38">
                  <a:moveTo>
                    <a:pt x="0" y="18"/>
                  </a:moveTo>
                  <a:lnTo>
                    <a:pt x="23" y="13"/>
                  </a:lnTo>
                  <a:lnTo>
                    <a:pt x="49" y="0"/>
                  </a:lnTo>
                  <a:lnTo>
                    <a:pt x="56" y="18"/>
                  </a:lnTo>
                  <a:lnTo>
                    <a:pt x="31" y="30"/>
                  </a:lnTo>
                  <a:lnTo>
                    <a:pt x="6" y="3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6" name="Freeform 376"/>
            <p:cNvSpPr>
              <a:spLocks/>
            </p:cNvSpPr>
            <p:nvPr/>
          </p:nvSpPr>
          <p:spPr bwMode="auto">
            <a:xfrm>
              <a:off x="5279" y="3242"/>
              <a:ext cx="3" cy="12"/>
            </a:xfrm>
            <a:custGeom>
              <a:avLst/>
              <a:gdLst>
                <a:gd name="T0" fmla="*/ 0 w 6"/>
                <a:gd name="T1" fmla="*/ 20 h 20"/>
                <a:gd name="T2" fmla="*/ 3 w 6"/>
                <a:gd name="T3" fmla="*/ 20 h 20"/>
                <a:gd name="T4" fmla="*/ 6 w 6"/>
                <a:gd name="T5" fmla="*/ 20 h 20"/>
                <a:gd name="T6" fmla="*/ 0 w 6"/>
                <a:gd name="T7" fmla="*/ 0 h 20"/>
                <a:gd name="T8" fmla="*/ 3 w 6"/>
                <a:gd name="T9" fmla="*/ 0 h 20"/>
                <a:gd name="T10" fmla="*/ 0 w 6"/>
                <a:gd name="T1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20">
                  <a:moveTo>
                    <a:pt x="0" y="20"/>
                  </a:moveTo>
                  <a:lnTo>
                    <a:pt x="3" y="20"/>
                  </a:lnTo>
                  <a:lnTo>
                    <a:pt x="6" y="20"/>
                  </a:lnTo>
                  <a:lnTo>
                    <a:pt x="0" y="0"/>
                  </a:lnTo>
                  <a:lnTo>
                    <a:pt x="3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7" name="Freeform 377"/>
            <p:cNvSpPr>
              <a:spLocks/>
            </p:cNvSpPr>
            <p:nvPr/>
          </p:nvSpPr>
          <p:spPr bwMode="auto">
            <a:xfrm>
              <a:off x="5056" y="3088"/>
              <a:ext cx="32" cy="169"/>
            </a:xfrm>
            <a:custGeom>
              <a:avLst/>
              <a:gdLst>
                <a:gd name="T0" fmla="*/ 28 w 56"/>
                <a:gd name="T1" fmla="*/ 0 h 278"/>
                <a:gd name="T2" fmla="*/ 23 w 56"/>
                <a:gd name="T3" fmla="*/ 76 h 278"/>
                <a:gd name="T4" fmla="*/ 20 w 56"/>
                <a:gd name="T5" fmla="*/ 144 h 278"/>
                <a:gd name="T6" fmla="*/ 28 w 56"/>
                <a:gd name="T7" fmla="*/ 207 h 278"/>
                <a:gd name="T8" fmla="*/ 38 w 56"/>
                <a:gd name="T9" fmla="*/ 235 h 278"/>
                <a:gd name="T10" fmla="*/ 56 w 56"/>
                <a:gd name="T11" fmla="*/ 268 h 278"/>
                <a:gd name="T12" fmla="*/ 38 w 56"/>
                <a:gd name="T13" fmla="*/ 278 h 278"/>
                <a:gd name="T14" fmla="*/ 20 w 56"/>
                <a:gd name="T15" fmla="*/ 245 h 278"/>
                <a:gd name="T16" fmla="*/ 8 w 56"/>
                <a:gd name="T17" fmla="*/ 212 h 278"/>
                <a:gd name="T18" fmla="*/ 0 w 56"/>
                <a:gd name="T19" fmla="*/ 144 h 278"/>
                <a:gd name="T20" fmla="*/ 3 w 56"/>
                <a:gd name="T21" fmla="*/ 76 h 278"/>
                <a:gd name="T22" fmla="*/ 8 w 56"/>
                <a:gd name="T23" fmla="*/ 0 h 278"/>
                <a:gd name="T24" fmla="*/ 28 w 56"/>
                <a:gd name="T25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" h="278">
                  <a:moveTo>
                    <a:pt x="28" y="0"/>
                  </a:moveTo>
                  <a:lnTo>
                    <a:pt x="23" y="76"/>
                  </a:lnTo>
                  <a:lnTo>
                    <a:pt x="20" y="144"/>
                  </a:lnTo>
                  <a:lnTo>
                    <a:pt x="28" y="207"/>
                  </a:lnTo>
                  <a:lnTo>
                    <a:pt x="38" y="235"/>
                  </a:lnTo>
                  <a:lnTo>
                    <a:pt x="56" y="268"/>
                  </a:lnTo>
                  <a:lnTo>
                    <a:pt x="38" y="278"/>
                  </a:lnTo>
                  <a:lnTo>
                    <a:pt x="20" y="245"/>
                  </a:lnTo>
                  <a:lnTo>
                    <a:pt x="8" y="212"/>
                  </a:lnTo>
                  <a:lnTo>
                    <a:pt x="0" y="144"/>
                  </a:lnTo>
                  <a:lnTo>
                    <a:pt x="3" y="76"/>
                  </a:lnTo>
                  <a:lnTo>
                    <a:pt x="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8" name="Freeform 378"/>
            <p:cNvSpPr>
              <a:spLocks/>
            </p:cNvSpPr>
            <p:nvPr/>
          </p:nvSpPr>
          <p:spPr bwMode="auto">
            <a:xfrm>
              <a:off x="5079" y="3251"/>
              <a:ext cx="178" cy="70"/>
            </a:xfrm>
            <a:custGeom>
              <a:avLst/>
              <a:gdLst>
                <a:gd name="T0" fmla="*/ 15 w 311"/>
                <a:gd name="T1" fmla="*/ 0 h 116"/>
                <a:gd name="T2" fmla="*/ 43 w 311"/>
                <a:gd name="T3" fmla="*/ 33 h 116"/>
                <a:gd name="T4" fmla="*/ 71 w 311"/>
                <a:gd name="T5" fmla="*/ 53 h 116"/>
                <a:gd name="T6" fmla="*/ 88 w 311"/>
                <a:gd name="T7" fmla="*/ 63 h 116"/>
                <a:gd name="T8" fmla="*/ 104 w 311"/>
                <a:gd name="T9" fmla="*/ 65 h 116"/>
                <a:gd name="T10" fmla="*/ 136 w 311"/>
                <a:gd name="T11" fmla="*/ 76 h 116"/>
                <a:gd name="T12" fmla="*/ 220 w 311"/>
                <a:gd name="T13" fmla="*/ 86 h 116"/>
                <a:gd name="T14" fmla="*/ 311 w 311"/>
                <a:gd name="T15" fmla="*/ 96 h 116"/>
                <a:gd name="T16" fmla="*/ 309 w 311"/>
                <a:gd name="T17" fmla="*/ 116 h 116"/>
                <a:gd name="T18" fmla="*/ 218 w 311"/>
                <a:gd name="T19" fmla="*/ 106 h 116"/>
                <a:gd name="T20" fmla="*/ 134 w 311"/>
                <a:gd name="T21" fmla="*/ 96 h 116"/>
                <a:gd name="T22" fmla="*/ 98 w 311"/>
                <a:gd name="T23" fmla="*/ 86 h 116"/>
                <a:gd name="T24" fmla="*/ 78 w 311"/>
                <a:gd name="T25" fmla="*/ 81 h 116"/>
                <a:gd name="T26" fmla="*/ 60 w 311"/>
                <a:gd name="T27" fmla="*/ 71 h 116"/>
                <a:gd name="T28" fmla="*/ 27 w 311"/>
                <a:gd name="T29" fmla="*/ 45 h 116"/>
                <a:gd name="T30" fmla="*/ 0 w 311"/>
                <a:gd name="T31" fmla="*/ 12 h 116"/>
                <a:gd name="T32" fmla="*/ 15 w 311"/>
                <a:gd name="T3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1" h="116">
                  <a:moveTo>
                    <a:pt x="15" y="0"/>
                  </a:moveTo>
                  <a:lnTo>
                    <a:pt x="43" y="33"/>
                  </a:lnTo>
                  <a:lnTo>
                    <a:pt x="71" y="53"/>
                  </a:lnTo>
                  <a:lnTo>
                    <a:pt x="88" y="63"/>
                  </a:lnTo>
                  <a:lnTo>
                    <a:pt x="104" y="65"/>
                  </a:lnTo>
                  <a:lnTo>
                    <a:pt x="136" y="76"/>
                  </a:lnTo>
                  <a:lnTo>
                    <a:pt x="220" y="86"/>
                  </a:lnTo>
                  <a:lnTo>
                    <a:pt x="311" y="96"/>
                  </a:lnTo>
                  <a:lnTo>
                    <a:pt x="309" y="116"/>
                  </a:lnTo>
                  <a:lnTo>
                    <a:pt x="218" y="106"/>
                  </a:lnTo>
                  <a:lnTo>
                    <a:pt x="134" y="96"/>
                  </a:lnTo>
                  <a:lnTo>
                    <a:pt x="98" y="86"/>
                  </a:lnTo>
                  <a:lnTo>
                    <a:pt x="78" y="81"/>
                  </a:lnTo>
                  <a:lnTo>
                    <a:pt x="60" y="71"/>
                  </a:lnTo>
                  <a:lnTo>
                    <a:pt x="27" y="45"/>
                  </a:lnTo>
                  <a:lnTo>
                    <a:pt x="0" y="12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59" name="Freeform 379"/>
            <p:cNvSpPr>
              <a:spLocks/>
            </p:cNvSpPr>
            <p:nvPr/>
          </p:nvSpPr>
          <p:spPr bwMode="auto">
            <a:xfrm>
              <a:off x="5078" y="3251"/>
              <a:ext cx="10" cy="7"/>
            </a:xfrm>
            <a:custGeom>
              <a:avLst/>
              <a:gdLst>
                <a:gd name="T0" fmla="*/ 0 w 18"/>
                <a:gd name="T1" fmla="*/ 10 h 12"/>
                <a:gd name="T2" fmla="*/ 3 w 18"/>
                <a:gd name="T3" fmla="*/ 12 h 12"/>
                <a:gd name="T4" fmla="*/ 18 w 18"/>
                <a:gd name="T5" fmla="*/ 0 h 12"/>
                <a:gd name="T6" fmla="*/ 0 w 18"/>
                <a:gd name="T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2">
                  <a:moveTo>
                    <a:pt x="0" y="10"/>
                  </a:moveTo>
                  <a:lnTo>
                    <a:pt x="3" y="12"/>
                  </a:lnTo>
                  <a:lnTo>
                    <a:pt x="18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0" name="Freeform 380"/>
            <p:cNvSpPr>
              <a:spLocks/>
            </p:cNvSpPr>
            <p:nvPr/>
          </p:nvSpPr>
          <p:spPr bwMode="auto">
            <a:xfrm>
              <a:off x="5494" y="3234"/>
              <a:ext cx="24" cy="64"/>
            </a:xfrm>
            <a:custGeom>
              <a:avLst/>
              <a:gdLst>
                <a:gd name="T0" fmla="*/ 21 w 41"/>
                <a:gd name="T1" fmla="*/ 0 h 106"/>
                <a:gd name="T2" fmla="*/ 0 w 41"/>
                <a:gd name="T3" fmla="*/ 5 h 106"/>
                <a:gd name="T4" fmla="*/ 21 w 41"/>
                <a:gd name="T5" fmla="*/ 106 h 106"/>
                <a:gd name="T6" fmla="*/ 41 w 41"/>
                <a:gd name="T7" fmla="*/ 101 h 106"/>
                <a:gd name="T8" fmla="*/ 21 w 41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" h="106">
                  <a:moveTo>
                    <a:pt x="21" y="0"/>
                  </a:moveTo>
                  <a:lnTo>
                    <a:pt x="0" y="5"/>
                  </a:lnTo>
                  <a:lnTo>
                    <a:pt x="21" y="106"/>
                  </a:lnTo>
                  <a:lnTo>
                    <a:pt x="41" y="101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1" name="Rectangle 381"/>
            <p:cNvSpPr>
              <a:spLocks noChangeArrowheads="1"/>
            </p:cNvSpPr>
            <p:nvPr/>
          </p:nvSpPr>
          <p:spPr bwMode="auto">
            <a:xfrm>
              <a:off x="5506" y="3297"/>
              <a:ext cx="12" cy="128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2" name="Freeform 382"/>
            <p:cNvSpPr>
              <a:spLocks/>
            </p:cNvSpPr>
            <p:nvPr/>
          </p:nvSpPr>
          <p:spPr bwMode="auto">
            <a:xfrm>
              <a:off x="5506" y="3295"/>
              <a:ext cx="12" cy="3"/>
            </a:xfrm>
            <a:custGeom>
              <a:avLst/>
              <a:gdLst>
                <a:gd name="T0" fmla="*/ 20 w 20"/>
                <a:gd name="T1" fmla="*/ 0 h 5"/>
                <a:gd name="T2" fmla="*/ 20 w 20"/>
                <a:gd name="T3" fmla="*/ 3 h 5"/>
                <a:gd name="T4" fmla="*/ 0 w 20"/>
                <a:gd name="T5" fmla="*/ 3 h 5"/>
                <a:gd name="T6" fmla="*/ 0 w 20"/>
                <a:gd name="T7" fmla="*/ 5 h 5"/>
                <a:gd name="T8" fmla="*/ 20 w 20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5">
                  <a:moveTo>
                    <a:pt x="20" y="0"/>
                  </a:moveTo>
                  <a:lnTo>
                    <a:pt x="20" y="3"/>
                  </a:lnTo>
                  <a:lnTo>
                    <a:pt x="0" y="3"/>
                  </a:lnTo>
                  <a:lnTo>
                    <a:pt x="0" y="5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3" name="Freeform 383"/>
            <p:cNvSpPr>
              <a:spLocks/>
            </p:cNvSpPr>
            <p:nvPr/>
          </p:nvSpPr>
          <p:spPr bwMode="auto">
            <a:xfrm>
              <a:off x="5406" y="3421"/>
              <a:ext cx="109" cy="47"/>
            </a:xfrm>
            <a:custGeom>
              <a:avLst/>
              <a:gdLst>
                <a:gd name="T0" fmla="*/ 190 w 190"/>
                <a:gd name="T1" fmla="*/ 15 h 78"/>
                <a:gd name="T2" fmla="*/ 144 w 190"/>
                <a:gd name="T3" fmla="*/ 43 h 78"/>
                <a:gd name="T4" fmla="*/ 101 w 190"/>
                <a:gd name="T5" fmla="*/ 61 h 78"/>
                <a:gd name="T6" fmla="*/ 55 w 190"/>
                <a:gd name="T7" fmla="*/ 71 h 78"/>
                <a:gd name="T8" fmla="*/ 5 w 190"/>
                <a:gd name="T9" fmla="*/ 78 h 78"/>
                <a:gd name="T10" fmla="*/ 0 w 190"/>
                <a:gd name="T11" fmla="*/ 61 h 78"/>
                <a:gd name="T12" fmla="*/ 50 w 190"/>
                <a:gd name="T13" fmla="*/ 53 h 78"/>
                <a:gd name="T14" fmla="*/ 93 w 190"/>
                <a:gd name="T15" fmla="*/ 43 h 78"/>
                <a:gd name="T16" fmla="*/ 134 w 190"/>
                <a:gd name="T17" fmla="*/ 25 h 78"/>
                <a:gd name="T18" fmla="*/ 177 w 190"/>
                <a:gd name="T19" fmla="*/ 0 h 78"/>
                <a:gd name="T20" fmla="*/ 190 w 190"/>
                <a:gd name="T21" fmla="*/ 1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0" h="78">
                  <a:moveTo>
                    <a:pt x="190" y="15"/>
                  </a:moveTo>
                  <a:lnTo>
                    <a:pt x="144" y="43"/>
                  </a:lnTo>
                  <a:lnTo>
                    <a:pt x="101" y="61"/>
                  </a:lnTo>
                  <a:lnTo>
                    <a:pt x="55" y="71"/>
                  </a:lnTo>
                  <a:lnTo>
                    <a:pt x="5" y="78"/>
                  </a:lnTo>
                  <a:lnTo>
                    <a:pt x="0" y="61"/>
                  </a:lnTo>
                  <a:lnTo>
                    <a:pt x="50" y="53"/>
                  </a:lnTo>
                  <a:lnTo>
                    <a:pt x="93" y="43"/>
                  </a:lnTo>
                  <a:lnTo>
                    <a:pt x="134" y="25"/>
                  </a:lnTo>
                  <a:lnTo>
                    <a:pt x="177" y="0"/>
                  </a:lnTo>
                  <a:lnTo>
                    <a:pt x="19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4" name="Freeform 384"/>
            <p:cNvSpPr>
              <a:spLocks/>
            </p:cNvSpPr>
            <p:nvPr/>
          </p:nvSpPr>
          <p:spPr bwMode="auto">
            <a:xfrm>
              <a:off x="5506" y="3421"/>
              <a:ext cx="12" cy="9"/>
            </a:xfrm>
            <a:custGeom>
              <a:avLst/>
              <a:gdLst>
                <a:gd name="T0" fmla="*/ 20 w 20"/>
                <a:gd name="T1" fmla="*/ 8 h 15"/>
                <a:gd name="T2" fmla="*/ 20 w 20"/>
                <a:gd name="T3" fmla="*/ 13 h 15"/>
                <a:gd name="T4" fmla="*/ 15 w 20"/>
                <a:gd name="T5" fmla="*/ 15 h 15"/>
                <a:gd name="T6" fmla="*/ 2 w 20"/>
                <a:gd name="T7" fmla="*/ 0 h 15"/>
                <a:gd name="T8" fmla="*/ 0 w 20"/>
                <a:gd name="T9" fmla="*/ 8 h 15"/>
                <a:gd name="T10" fmla="*/ 20 w 20"/>
                <a:gd name="T11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5">
                  <a:moveTo>
                    <a:pt x="20" y="8"/>
                  </a:moveTo>
                  <a:lnTo>
                    <a:pt x="20" y="13"/>
                  </a:lnTo>
                  <a:lnTo>
                    <a:pt x="15" y="15"/>
                  </a:lnTo>
                  <a:lnTo>
                    <a:pt x="2" y="0"/>
                  </a:lnTo>
                  <a:lnTo>
                    <a:pt x="0" y="8"/>
                  </a:lnTo>
                  <a:lnTo>
                    <a:pt x="2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5" name="Freeform 385"/>
            <p:cNvSpPr>
              <a:spLocks/>
            </p:cNvSpPr>
            <p:nvPr/>
          </p:nvSpPr>
          <p:spPr bwMode="auto">
            <a:xfrm>
              <a:off x="5519" y="3294"/>
              <a:ext cx="62" cy="142"/>
            </a:xfrm>
            <a:custGeom>
              <a:avLst/>
              <a:gdLst>
                <a:gd name="T0" fmla="*/ 16 w 109"/>
                <a:gd name="T1" fmla="*/ 0 h 234"/>
                <a:gd name="T2" fmla="*/ 54 w 109"/>
                <a:gd name="T3" fmla="*/ 53 h 234"/>
                <a:gd name="T4" fmla="*/ 84 w 109"/>
                <a:gd name="T5" fmla="*/ 106 h 234"/>
                <a:gd name="T6" fmla="*/ 102 w 109"/>
                <a:gd name="T7" fmla="*/ 166 h 234"/>
                <a:gd name="T8" fmla="*/ 109 w 109"/>
                <a:gd name="T9" fmla="*/ 232 h 234"/>
                <a:gd name="T10" fmla="*/ 89 w 109"/>
                <a:gd name="T11" fmla="*/ 234 h 234"/>
                <a:gd name="T12" fmla="*/ 81 w 109"/>
                <a:gd name="T13" fmla="*/ 169 h 234"/>
                <a:gd name="T14" fmla="*/ 66 w 109"/>
                <a:gd name="T15" fmla="*/ 116 h 234"/>
                <a:gd name="T16" fmla="*/ 36 w 109"/>
                <a:gd name="T17" fmla="*/ 63 h 234"/>
                <a:gd name="T18" fmla="*/ 0 w 109"/>
                <a:gd name="T19" fmla="*/ 12 h 234"/>
                <a:gd name="T20" fmla="*/ 16 w 109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234">
                  <a:moveTo>
                    <a:pt x="16" y="0"/>
                  </a:moveTo>
                  <a:lnTo>
                    <a:pt x="54" y="53"/>
                  </a:lnTo>
                  <a:lnTo>
                    <a:pt x="84" y="106"/>
                  </a:lnTo>
                  <a:lnTo>
                    <a:pt x="102" y="166"/>
                  </a:lnTo>
                  <a:lnTo>
                    <a:pt x="109" y="232"/>
                  </a:lnTo>
                  <a:lnTo>
                    <a:pt x="89" y="234"/>
                  </a:lnTo>
                  <a:lnTo>
                    <a:pt x="81" y="169"/>
                  </a:lnTo>
                  <a:lnTo>
                    <a:pt x="66" y="116"/>
                  </a:lnTo>
                  <a:lnTo>
                    <a:pt x="36" y="63"/>
                  </a:lnTo>
                  <a:lnTo>
                    <a:pt x="0" y="1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6" name="Freeform 386"/>
            <p:cNvSpPr>
              <a:spLocks/>
            </p:cNvSpPr>
            <p:nvPr/>
          </p:nvSpPr>
          <p:spPr bwMode="auto">
            <a:xfrm>
              <a:off x="5525" y="3433"/>
              <a:ext cx="56" cy="76"/>
            </a:xfrm>
            <a:custGeom>
              <a:avLst/>
              <a:gdLst>
                <a:gd name="T0" fmla="*/ 99 w 99"/>
                <a:gd name="T1" fmla="*/ 3 h 126"/>
                <a:gd name="T2" fmla="*/ 92 w 99"/>
                <a:gd name="T3" fmla="*/ 43 h 126"/>
                <a:gd name="T4" fmla="*/ 74 w 99"/>
                <a:gd name="T5" fmla="*/ 79 h 126"/>
                <a:gd name="T6" fmla="*/ 46 w 99"/>
                <a:gd name="T7" fmla="*/ 106 h 126"/>
                <a:gd name="T8" fmla="*/ 13 w 99"/>
                <a:gd name="T9" fmla="*/ 126 h 126"/>
                <a:gd name="T10" fmla="*/ 0 w 99"/>
                <a:gd name="T11" fmla="*/ 111 h 126"/>
                <a:gd name="T12" fmla="*/ 33 w 99"/>
                <a:gd name="T13" fmla="*/ 91 h 126"/>
                <a:gd name="T14" fmla="*/ 59 w 99"/>
                <a:gd name="T15" fmla="*/ 66 h 126"/>
                <a:gd name="T16" fmla="*/ 71 w 99"/>
                <a:gd name="T17" fmla="*/ 38 h 126"/>
                <a:gd name="T18" fmla="*/ 79 w 99"/>
                <a:gd name="T19" fmla="*/ 0 h 126"/>
                <a:gd name="T20" fmla="*/ 99 w 99"/>
                <a:gd name="T21" fmla="*/ 3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26">
                  <a:moveTo>
                    <a:pt x="99" y="3"/>
                  </a:moveTo>
                  <a:lnTo>
                    <a:pt x="92" y="43"/>
                  </a:lnTo>
                  <a:lnTo>
                    <a:pt x="74" y="79"/>
                  </a:lnTo>
                  <a:lnTo>
                    <a:pt x="46" y="106"/>
                  </a:lnTo>
                  <a:lnTo>
                    <a:pt x="13" y="126"/>
                  </a:lnTo>
                  <a:lnTo>
                    <a:pt x="0" y="111"/>
                  </a:lnTo>
                  <a:lnTo>
                    <a:pt x="33" y="91"/>
                  </a:lnTo>
                  <a:lnTo>
                    <a:pt x="59" y="66"/>
                  </a:lnTo>
                  <a:lnTo>
                    <a:pt x="71" y="38"/>
                  </a:lnTo>
                  <a:lnTo>
                    <a:pt x="79" y="0"/>
                  </a:lnTo>
                  <a:lnTo>
                    <a:pt x="9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7" name="Freeform 387"/>
            <p:cNvSpPr>
              <a:spLocks/>
            </p:cNvSpPr>
            <p:nvPr/>
          </p:nvSpPr>
          <p:spPr bwMode="auto">
            <a:xfrm>
              <a:off x="5570" y="3433"/>
              <a:ext cx="11" cy="3"/>
            </a:xfrm>
            <a:custGeom>
              <a:avLst/>
              <a:gdLst>
                <a:gd name="T0" fmla="*/ 20 w 20"/>
                <a:gd name="T1" fmla="*/ 3 h 5"/>
                <a:gd name="T2" fmla="*/ 0 w 20"/>
                <a:gd name="T3" fmla="*/ 0 h 5"/>
                <a:gd name="T4" fmla="*/ 0 w 20"/>
                <a:gd name="T5" fmla="*/ 5 h 5"/>
                <a:gd name="T6" fmla="*/ 20 w 20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3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2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8" name="Freeform 388"/>
            <p:cNvSpPr>
              <a:spLocks/>
            </p:cNvSpPr>
            <p:nvPr/>
          </p:nvSpPr>
          <p:spPr bwMode="auto">
            <a:xfrm>
              <a:off x="5176" y="2659"/>
              <a:ext cx="23" cy="62"/>
            </a:xfrm>
            <a:custGeom>
              <a:avLst/>
              <a:gdLst>
                <a:gd name="T0" fmla="*/ 41 w 41"/>
                <a:gd name="T1" fmla="*/ 5 h 103"/>
                <a:gd name="T2" fmla="*/ 33 w 41"/>
                <a:gd name="T3" fmla="*/ 30 h 103"/>
                <a:gd name="T4" fmla="*/ 26 w 41"/>
                <a:gd name="T5" fmla="*/ 55 h 103"/>
                <a:gd name="T6" fmla="*/ 21 w 41"/>
                <a:gd name="T7" fmla="*/ 78 h 103"/>
                <a:gd name="T8" fmla="*/ 21 w 41"/>
                <a:gd name="T9" fmla="*/ 91 h 103"/>
                <a:gd name="T10" fmla="*/ 21 w 41"/>
                <a:gd name="T11" fmla="*/ 103 h 103"/>
                <a:gd name="T12" fmla="*/ 0 w 41"/>
                <a:gd name="T13" fmla="*/ 103 h 103"/>
                <a:gd name="T14" fmla="*/ 0 w 41"/>
                <a:gd name="T15" fmla="*/ 88 h 103"/>
                <a:gd name="T16" fmla="*/ 3 w 41"/>
                <a:gd name="T17" fmla="*/ 73 h 103"/>
                <a:gd name="T18" fmla="*/ 8 w 41"/>
                <a:gd name="T19" fmla="*/ 50 h 103"/>
                <a:gd name="T20" fmla="*/ 13 w 41"/>
                <a:gd name="T21" fmla="*/ 25 h 103"/>
                <a:gd name="T22" fmla="*/ 21 w 41"/>
                <a:gd name="T23" fmla="*/ 0 h 103"/>
                <a:gd name="T24" fmla="*/ 41 w 41"/>
                <a:gd name="T25" fmla="*/ 5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1" h="103">
                  <a:moveTo>
                    <a:pt x="41" y="5"/>
                  </a:moveTo>
                  <a:lnTo>
                    <a:pt x="33" y="30"/>
                  </a:lnTo>
                  <a:lnTo>
                    <a:pt x="26" y="55"/>
                  </a:lnTo>
                  <a:lnTo>
                    <a:pt x="21" y="78"/>
                  </a:lnTo>
                  <a:lnTo>
                    <a:pt x="21" y="91"/>
                  </a:lnTo>
                  <a:lnTo>
                    <a:pt x="21" y="103"/>
                  </a:lnTo>
                  <a:lnTo>
                    <a:pt x="0" y="103"/>
                  </a:lnTo>
                  <a:lnTo>
                    <a:pt x="0" y="88"/>
                  </a:lnTo>
                  <a:lnTo>
                    <a:pt x="3" y="73"/>
                  </a:lnTo>
                  <a:lnTo>
                    <a:pt x="8" y="50"/>
                  </a:lnTo>
                  <a:lnTo>
                    <a:pt x="13" y="25"/>
                  </a:lnTo>
                  <a:lnTo>
                    <a:pt x="21" y="0"/>
                  </a:lnTo>
                  <a:lnTo>
                    <a:pt x="4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69" name="Freeform 389"/>
            <p:cNvSpPr>
              <a:spLocks/>
            </p:cNvSpPr>
            <p:nvPr/>
          </p:nvSpPr>
          <p:spPr bwMode="auto">
            <a:xfrm>
              <a:off x="5176" y="2721"/>
              <a:ext cx="67" cy="117"/>
            </a:xfrm>
            <a:custGeom>
              <a:avLst/>
              <a:gdLst>
                <a:gd name="T0" fmla="*/ 21 w 117"/>
                <a:gd name="T1" fmla="*/ 0 h 192"/>
                <a:gd name="T2" fmla="*/ 21 w 117"/>
                <a:gd name="T3" fmla="*/ 28 h 192"/>
                <a:gd name="T4" fmla="*/ 26 w 117"/>
                <a:gd name="T5" fmla="*/ 56 h 192"/>
                <a:gd name="T6" fmla="*/ 28 w 117"/>
                <a:gd name="T7" fmla="*/ 69 h 192"/>
                <a:gd name="T8" fmla="*/ 33 w 117"/>
                <a:gd name="T9" fmla="*/ 79 h 192"/>
                <a:gd name="T10" fmla="*/ 44 w 117"/>
                <a:gd name="T11" fmla="*/ 101 h 192"/>
                <a:gd name="T12" fmla="*/ 56 w 117"/>
                <a:gd name="T13" fmla="*/ 122 h 192"/>
                <a:gd name="T14" fmla="*/ 66 w 117"/>
                <a:gd name="T15" fmla="*/ 132 h 192"/>
                <a:gd name="T16" fmla="*/ 74 w 117"/>
                <a:gd name="T17" fmla="*/ 142 h 192"/>
                <a:gd name="T18" fmla="*/ 84 w 117"/>
                <a:gd name="T19" fmla="*/ 149 h 192"/>
                <a:gd name="T20" fmla="*/ 94 w 117"/>
                <a:gd name="T21" fmla="*/ 157 h 192"/>
                <a:gd name="T22" fmla="*/ 117 w 117"/>
                <a:gd name="T23" fmla="*/ 175 h 192"/>
                <a:gd name="T24" fmla="*/ 107 w 117"/>
                <a:gd name="T25" fmla="*/ 192 h 192"/>
                <a:gd name="T26" fmla="*/ 82 w 117"/>
                <a:gd name="T27" fmla="*/ 175 h 192"/>
                <a:gd name="T28" fmla="*/ 69 w 117"/>
                <a:gd name="T29" fmla="*/ 164 h 192"/>
                <a:gd name="T30" fmla="*/ 59 w 117"/>
                <a:gd name="T31" fmla="*/ 157 h 192"/>
                <a:gd name="T32" fmla="*/ 51 w 117"/>
                <a:gd name="T33" fmla="*/ 147 h 192"/>
                <a:gd name="T34" fmla="*/ 41 w 117"/>
                <a:gd name="T35" fmla="*/ 134 h 192"/>
                <a:gd name="T36" fmla="*/ 26 w 117"/>
                <a:gd name="T37" fmla="*/ 111 h 192"/>
                <a:gd name="T38" fmla="*/ 16 w 117"/>
                <a:gd name="T39" fmla="*/ 86 h 192"/>
                <a:gd name="T40" fmla="*/ 11 w 117"/>
                <a:gd name="T41" fmla="*/ 74 h 192"/>
                <a:gd name="T42" fmla="*/ 6 w 117"/>
                <a:gd name="T43" fmla="*/ 61 h 192"/>
                <a:gd name="T44" fmla="*/ 0 w 117"/>
                <a:gd name="T45" fmla="*/ 31 h 192"/>
                <a:gd name="T46" fmla="*/ 0 w 117"/>
                <a:gd name="T47" fmla="*/ 0 h 192"/>
                <a:gd name="T48" fmla="*/ 21 w 117"/>
                <a:gd name="T49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7" h="192">
                  <a:moveTo>
                    <a:pt x="21" y="0"/>
                  </a:moveTo>
                  <a:lnTo>
                    <a:pt x="21" y="28"/>
                  </a:lnTo>
                  <a:lnTo>
                    <a:pt x="26" y="56"/>
                  </a:lnTo>
                  <a:lnTo>
                    <a:pt x="28" y="69"/>
                  </a:lnTo>
                  <a:lnTo>
                    <a:pt x="33" y="79"/>
                  </a:lnTo>
                  <a:lnTo>
                    <a:pt x="44" y="101"/>
                  </a:lnTo>
                  <a:lnTo>
                    <a:pt x="56" y="122"/>
                  </a:lnTo>
                  <a:lnTo>
                    <a:pt x="66" y="132"/>
                  </a:lnTo>
                  <a:lnTo>
                    <a:pt x="74" y="142"/>
                  </a:lnTo>
                  <a:lnTo>
                    <a:pt x="84" y="149"/>
                  </a:lnTo>
                  <a:lnTo>
                    <a:pt x="94" y="157"/>
                  </a:lnTo>
                  <a:lnTo>
                    <a:pt x="117" y="175"/>
                  </a:lnTo>
                  <a:lnTo>
                    <a:pt x="107" y="192"/>
                  </a:lnTo>
                  <a:lnTo>
                    <a:pt x="82" y="175"/>
                  </a:lnTo>
                  <a:lnTo>
                    <a:pt x="69" y="164"/>
                  </a:lnTo>
                  <a:lnTo>
                    <a:pt x="59" y="157"/>
                  </a:lnTo>
                  <a:lnTo>
                    <a:pt x="51" y="147"/>
                  </a:lnTo>
                  <a:lnTo>
                    <a:pt x="41" y="134"/>
                  </a:lnTo>
                  <a:lnTo>
                    <a:pt x="26" y="111"/>
                  </a:lnTo>
                  <a:lnTo>
                    <a:pt x="16" y="86"/>
                  </a:lnTo>
                  <a:lnTo>
                    <a:pt x="11" y="74"/>
                  </a:lnTo>
                  <a:lnTo>
                    <a:pt x="6" y="61"/>
                  </a:lnTo>
                  <a:lnTo>
                    <a:pt x="0" y="31"/>
                  </a:lnTo>
                  <a:lnTo>
                    <a:pt x="0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0" name="Freeform 390"/>
            <p:cNvSpPr>
              <a:spLocks/>
            </p:cNvSpPr>
            <p:nvPr/>
          </p:nvSpPr>
          <p:spPr bwMode="auto">
            <a:xfrm>
              <a:off x="5135" y="2756"/>
              <a:ext cx="18" cy="42"/>
            </a:xfrm>
            <a:custGeom>
              <a:avLst/>
              <a:gdLst>
                <a:gd name="T0" fmla="*/ 31 w 31"/>
                <a:gd name="T1" fmla="*/ 3 h 69"/>
                <a:gd name="T2" fmla="*/ 23 w 31"/>
                <a:gd name="T3" fmla="*/ 36 h 69"/>
                <a:gd name="T4" fmla="*/ 21 w 31"/>
                <a:gd name="T5" fmla="*/ 69 h 69"/>
                <a:gd name="T6" fmla="*/ 0 w 31"/>
                <a:gd name="T7" fmla="*/ 66 h 69"/>
                <a:gd name="T8" fmla="*/ 3 w 31"/>
                <a:gd name="T9" fmla="*/ 33 h 69"/>
                <a:gd name="T10" fmla="*/ 11 w 31"/>
                <a:gd name="T11" fmla="*/ 0 h 69"/>
                <a:gd name="T12" fmla="*/ 31 w 31"/>
                <a:gd name="T13" fmla="*/ 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" h="69">
                  <a:moveTo>
                    <a:pt x="31" y="3"/>
                  </a:moveTo>
                  <a:lnTo>
                    <a:pt x="23" y="36"/>
                  </a:lnTo>
                  <a:lnTo>
                    <a:pt x="21" y="69"/>
                  </a:lnTo>
                  <a:lnTo>
                    <a:pt x="0" y="66"/>
                  </a:lnTo>
                  <a:lnTo>
                    <a:pt x="3" y="33"/>
                  </a:lnTo>
                  <a:lnTo>
                    <a:pt x="11" y="0"/>
                  </a:lnTo>
                  <a:lnTo>
                    <a:pt x="3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1" name="Freeform 391"/>
            <p:cNvSpPr>
              <a:spLocks/>
            </p:cNvSpPr>
            <p:nvPr/>
          </p:nvSpPr>
          <p:spPr bwMode="auto">
            <a:xfrm>
              <a:off x="5135" y="2798"/>
              <a:ext cx="129" cy="113"/>
            </a:xfrm>
            <a:custGeom>
              <a:avLst/>
              <a:gdLst>
                <a:gd name="T0" fmla="*/ 21 w 226"/>
                <a:gd name="T1" fmla="*/ 0 h 186"/>
                <a:gd name="T2" fmla="*/ 26 w 226"/>
                <a:gd name="T3" fmla="*/ 35 h 186"/>
                <a:gd name="T4" fmla="*/ 36 w 226"/>
                <a:gd name="T5" fmla="*/ 63 h 186"/>
                <a:gd name="T6" fmla="*/ 56 w 226"/>
                <a:gd name="T7" fmla="*/ 90 h 186"/>
                <a:gd name="T8" fmla="*/ 82 w 226"/>
                <a:gd name="T9" fmla="*/ 108 h 186"/>
                <a:gd name="T10" fmla="*/ 115 w 226"/>
                <a:gd name="T11" fmla="*/ 126 h 186"/>
                <a:gd name="T12" fmla="*/ 148 w 226"/>
                <a:gd name="T13" fmla="*/ 141 h 186"/>
                <a:gd name="T14" fmla="*/ 226 w 226"/>
                <a:gd name="T15" fmla="*/ 166 h 186"/>
                <a:gd name="T16" fmla="*/ 221 w 226"/>
                <a:gd name="T17" fmla="*/ 186 h 186"/>
                <a:gd name="T18" fmla="*/ 142 w 226"/>
                <a:gd name="T19" fmla="*/ 161 h 186"/>
                <a:gd name="T20" fmla="*/ 104 w 226"/>
                <a:gd name="T21" fmla="*/ 143 h 186"/>
                <a:gd name="T22" fmla="*/ 71 w 226"/>
                <a:gd name="T23" fmla="*/ 126 h 186"/>
                <a:gd name="T24" fmla="*/ 41 w 226"/>
                <a:gd name="T25" fmla="*/ 103 h 186"/>
                <a:gd name="T26" fmla="*/ 18 w 226"/>
                <a:gd name="T27" fmla="*/ 73 h 186"/>
                <a:gd name="T28" fmla="*/ 6 w 226"/>
                <a:gd name="T29" fmla="*/ 40 h 186"/>
                <a:gd name="T30" fmla="*/ 0 w 226"/>
                <a:gd name="T31" fmla="*/ 2 h 186"/>
                <a:gd name="T32" fmla="*/ 21 w 226"/>
                <a:gd name="T3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6" h="186">
                  <a:moveTo>
                    <a:pt x="21" y="0"/>
                  </a:moveTo>
                  <a:lnTo>
                    <a:pt x="26" y="35"/>
                  </a:lnTo>
                  <a:lnTo>
                    <a:pt x="36" y="63"/>
                  </a:lnTo>
                  <a:lnTo>
                    <a:pt x="56" y="90"/>
                  </a:lnTo>
                  <a:lnTo>
                    <a:pt x="82" y="108"/>
                  </a:lnTo>
                  <a:lnTo>
                    <a:pt x="115" y="126"/>
                  </a:lnTo>
                  <a:lnTo>
                    <a:pt x="148" y="141"/>
                  </a:lnTo>
                  <a:lnTo>
                    <a:pt x="226" y="166"/>
                  </a:lnTo>
                  <a:lnTo>
                    <a:pt x="221" y="186"/>
                  </a:lnTo>
                  <a:lnTo>
                    <a:pt x="142" y="161"/>
                  </a:lnTo>
                  <a:lnTo>
                    <a:pt x="104" y="143"/>
                  </a:lnTo>
                  <a:lnTo>
                    <a:pt x="71" y="126"/>
                  </a:lnTo>
                  <a:lnTo>
                    <a:pt x="41" y="103"/>
                  </a:lnTo>
                  <a:lnTo>
                    <a:pt x="18" y="73"/>
                  </a:lnTo>
                  <a:lnTo>
                    <a:pt x="6" y="40"/>
                  </a:lnTo>
                  <a:lnTo>
                    <a:pt x="0" y="2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2" name="Freeform 392"/>
            <p:cNvSpPr>
              <a:spLocks/>
            </p:cNvSpPr>
            <p:nvPr/>
          </p:nvSpPr>
          <p:spPr bwMode="auto">
            <a:xfrm>
              <a:off x="5135" y="2796"/>
              <a:ext cx="12" cy="3"/>
            </a:xfrm>
            <a:custGeom>
              <a:avLst/>
              <a:gdLst>
                <a:gd name="T0" fmla="*/ 0 w 21"/>
                <a:gd name="T1" fmla="*/ 0 h 5"/>
                <a:gd name="T2" fmla="*/ 0 w 21"/>
                <a:gd name="T3" fmla="*/ 3 h 5"/>
                <a:gd name="T4" fmla="*/ 0 w 21"/>
                <a:gd name="T5" fmla="*/ 5 h 5"/>
                <a:gd name="T6" fmla="*/ 21 w 21"/>
                <a:gd name="T7" fmla="*/ 3 h 5"/>
                <a:gd name="T8" fmla="*/ 0 w 21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" h="5">
                  <a:moveTo>
                    <a:pt x="0" y="0"/>
                  </a:moveTo>
                  <a:lnTo>
                    <a:pt x="0" y="3"/>
                  </a:lnTo>
                  <a:lnTo>
                    <a:pt x="0" y="5"/>
                  </a:lnTo>
                  <a:lnTo>
                    <a:pt x="2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3" name="Freeform 393"/>
            <p:cNvSpPr>
              <a:spLocks/>
            </p:cNvSpPr>
            <p:nvPr/>
          </p:nvSpPr>
          <p:spPr bwMode="auto">
            <a:xfrm>
              <a:off x="5535" y="2507"/>
              <a:ext cx="243" cy="410"/>
            </a:xfrm>
            <a:custGeom>
              <a:avLst/>
              <a:gdLst>
                <a:gd name="T0" fmla="*/ 66 w 426"/>
                <a:gd name="T1" fmla="*/ 50 h 676"/>
                <a:gd name="T2" fmla="*/ 81 w 426"/>
                <a:gd name="T3" fmla="*/ 45 h 676"/>
                <a:gd name="T4" fmla="*/ 102 w 426"/>
                <a:gd name="T5" fmla="*/ 40 h 676"/>
                <a:gd name="T6" fmla="*/ 114 w 426"/>
                <a:gd name="T7" fmla="*/ 45 h 676"/>
                <a:gd name="T8" fmla="*/ 124 w 426"/>
                <a:gd name="T9" fmla="*/ 55 h 676"/>
                <a:gd name="T10" fmla="*/ 137 w 426"/>
                <a:gd name="T11" fmla="*/ 76 h 676"/>
                <a:gd name="T12" fmla="*/ 157 w 426"/>
                <a:gd name="T13" fmla="*/ 66 h 676"/>
                <a:gd name="T14" fmla="*/ 180 w 426"/>
                <a:gd name="T15" fmla="*/ 38 h 676"/>
                <a:gd name="T16" fmla="*/ 234 w 426"/>
                <a:gd name="T17" fmla="*/ 0 h 676"/>
                <a:gd name="T18" fmla="*/ 213 w 426"/>
                <a:gd name="T19" fmla="*/ 15 h 676"/>
                <a:gd name="T20" fmla="*/ 198 w 426"/>
                <a:gd name="T21" fmla="*/ 33 h 676"/>
                <a:gd name="T22" fmla="*/ 173 w 426"/>
                <a:gd name="T23" fmla="*/ 71 h 676"/>
                <a:gd name="T24" fmla="*/ 208 w 426"/>
                <a:gd name="T25" fmla="*/ 174 h 676"/>
                <a:gd name="T26" fmla="*/ 274 w 426"/>
                <a:gd name="T27" fmla="*/ 187 h 676"/>
                <a:gd name="T28" fmla="*/ 320 w 426"/>
                <a:gd name="T29" fmla="*/ 204 h 676"/>
                <a:gd name="T30" fmla="*/ 365 w 426"/>
                <a:gd name="T31" fmla="*/ 227 h 676"/>
                <a:gd name="T32" fmla="*/ 350 w 426"/>
                <a:gd name="T33" fmla="*/ 232 h 676"/>
                <a:gd name="T34" fmla="*/ 254 w 426"/>
                <a:gd name="T35" fmla="*/ 192 h 676"/>
                <a:gd name="T36" fmla="*/ 183 w 426"/>
                <a:gd name="T37" fmla="*/ 172 h 676"/>
                <a:gd name="T38" fmla="*/ 142 w 426"/>
                <a:gd name="T39" fmla="*/ 283 h 676"/>
                <a:gd name="T40" fmla="*/ 147 w 426"/>
                <a:gd name="T41" fmla="*/ 310 h 676"/>
                <a:gd name="T42" fmla="*/ 157 w 426"/>
                <a:gd name="T43" fmla="*/ 336 h 676"/>
                <a:gd name="T44" fmla="*/ 168 w 426"/>
                <a:gd name="T45" fmla="*/ 361 h 676"/>
                <a:gd name="T46" fmla="*/ 173 w 426"/>
                <a:gd name="T47" fmla="*/ 389 h 676"/>
                <a:gd name="T48" fmla="*/ 170 w 426"/>
                <a:gd name="T49" fmla="*/ 404 h 676"/>
                <a:gd name="T50" fmla="*/ 157 w 426"/>
                <a:gd name="T51" fmla="*/ 422 h 676"/>
                <a:gd name="T52" fmla="*/ 140 w 426"/>
                <a:gd name="T53" fmla="*/ 434 h 676"/>
                <a:gd name="T54" fmla="*/ 99 w 426"/>
                <a:gd name="T55" fmla="*/ 462 h 676"/>
                <a:gd name="T56" fmla="*/ 92 w 426"/>
                <a:gd name="T57" fmla="*/ 475 h 676"/>
                <a:gd name="T58" fmla="*/ 69 w 426"/>
                <a:gd name="T59" fmla="*/ 530 h 676"/>
                <a:gd name="T60" fmla="*/ 41 w 426"/>
                <a:gd name="T61" fmla="*/ 603 h 676"/>
                <a:gd name="T62" fmla="*/ 26 w 426"/>
                <a:gd name="T63" fmla="*/ 641 h 676"/>
                <a:gd name="T64" fmla="*/ 8 w 426"/>
                <a:gd name="T65" fmla="*/ 664 h 676"/>
                <a:gd name="T66" fmla="*/ 3 w 426"/>
                <a:gd name="T67" fmla="*/ 661 h 676"/>
                <a:gd name="T68" fmla="*/ 13 w 426"/>
                <a:gd name="T69" fmla="*/ 621 h 676"/>
                <a:gd name="T70" fmla="*/ 33 w 426"/>
                <a:gd name="T71" fmla="*/ 570 h 676"/>
                <a:gd name="T72" fmla="*/ 56 w 426"/>
                <a:gd name="T73" fmla="*/ 525 h 676"/>
                <a:gd name="T74" fmla="*/ 104 w 426"/>
                <a:gd name="T75" fmla="*/ 439 h 676"/>
                <a:gd name="T76" fmla="*/ 122 w 426"/>
                <a:gd name="T77" fmla="*/ 394 h 676"/>
                <a:gd name="T78" fmla="*/ 135 w 426"/>
                <a:gd name="T79" fmla="*/ 358 h 676"/>
                <a:gd name="T80" fmla="*/ 140 w 426"/>
                <a:gd name="T81" fmla="*/ 331 h 676"/>
                <a:gd name="T82" fmla="*/ 142 w 426"/>
                <a:gd name="T83" fmla="*/ 288 h 676"/>
                <a:gd name="T84" fmla="*/ 140 w 426"/>
                <a:gd name="T85" fmla="*/ 252 h 676"/>
                <a:gd name="T86" fmla="*/ 135 w 426"/>
                <a:gd name="T87" fmla="*/ 222 h 676"/>
                <a:gd name="T88" fmla="*/ 124 w 426"/>
                <a:gd name="T89" fmla="*/ 194 h 676"/>
                <a:gd name="T90" fmla="*/ 89 w 426"/>
                <a:gd name="T91" fmla="*/ 114 h 676"/>
                <a:gd name="T92" fmla="*/ 61 w 426"/>
                <a:gd name="T93" fmla="*/ 5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26" h="676">
                  <a:moveTo>
                    <a:pt x="61" y="50"/>
                  </a:moveTo>
                  <a:lnTo>
                    <a:pt x="66" y="50"/>
                  </a:lnTo>
                  <a:lnTo>
                    <a:pt x="71" y="50"/>
                  </a:lnTo>
                  <a:lnTo>
                    <a:pt x="81" y="45"/>
                  </a:lnTo>
                  <a:lnTo>
                    <a:pt x="92" y="43"/>
                  </a:lnTo>
                  <a:lnTo>
                    <a:pt x="102" y="40"/>
                  </a:lnTo>
                  <a:lnTo>
                    <a:pt x="109" y="43"/>
                  </a:lnTo>
                  <a:lnTo>
                    <a:pt x="114" y="45"/>
                  </a:lnTo>
                  <a:lnTo>
                    <a:pt x="119" y="50"/>
                  </a:lnTo>
                  <a:lnTo>
                    <a:pt x="124" y="55"/>
                  </a:lnTo>
                  <a:lnTo>
                    <a:pt x="132" y="68"/>
                  </a:lnTo>
                  <a:lnTo>
                    <a:pt x="137" y="76"/>
                  </a:lnTo>
                  <a:lnTo>
                    <a:pt x="142" y="81"/>
                  </a:lnTo>
                  <a:lnTo>
                    <a:pt x="157" y="66"/>
                  </a:lnTo>
                  <a:lnTo>
                    <a:pt x="170" y="53"/>
                  </a:lnTo>
                  <a:lnTo>
                    <a:pt x="180" y="38"/>
                  </a:lnTo>
                  <a:lnTo>
                    <a:pt x="193" y="20"/>
                  </a:lnTo>
                  <a:lnTo>
                    <a:pt x="234" y="0"/>
                  </a:lnTo>
                  <a:lnTo>
                    <a:pt x="223" y="7"/>
                  </a:lnTo>
                  <a:lnTo>
                    <a:pt x="213" y="15"/>
                  </a:lnTo>
                  <a:lnTo>
                    <a:pt x="206" y="23"/>
                  </a:lnTo>
                  <a:lnTo>
                    <a:pt x="198" y="33"/>
                  </a:lnTo>
                  <a:lnTo>
                    <a:pt x="185" y="50"/>
                  </a:lnTo>
                  <a:lnTo>
                    <a:pt x="173" y="71"/>
                  </a:lnTo>
                  <a:lnTo>
                    <a:pt x="173" y="172"/>
                  </a:lnTo>
                  <a:lnTo>
                    <a:pt x="208" y="174"/>
                  </a:lnTo>
                  <a:lnTo>
                    <a:pt x="244" y="179"/>
                  </a:lnTo>
                  <a:lnTo>
                    <a:pt x="274" y="187"/>
                  </a:lnTo>
                  <a:lnTo>
                    <a:pt x="304" y="199"/>
                  </a:lnTo>
                  <a:lnTo>
                    <a:pt x="320" y="204"/>
                  </a:lnTo>
                  <a:lnTo>
                    <a:pt x="335" y="212"/>
                  </a:lnTo>
                  <a:lnTo>
                    <a:pt x="365" y="227"/>
                  </a:lnTo>
                  <a:lnTo>
                    <a:pt x="426" y="262"/>
                  </a:lnTo>
                  <a:lnTo>
                    <a:pt x="350" y="232"/>
                  </a:lnTo>
                  <a:lnTo>
                    <a:pt x="287" y="204"/>
                  </a:lnTo>
                  <a:lnTo>
                    <a:pt x="254" y="192"/>
                  </a:lnTo>
                  <a:lnTo>
                    <a:pt x="218" y="182"/>
                  </a:lnTo>
                  <a:lnTo>
                    <a:pt x="183" y="172"/>
                  </a:lnTo>
                  <a:lnTo>
                    <a:pt x="142" y="161"/>
                  </a:lnTo>
                  <a:lnTo>
                    <a:pt x="142" y="283"/>
                  </a:lnTo>
                  <a:lnTo>
                    <a:pt x="142" y="298"/>
                  </a:lnTo>
                  <a:lnTo>
                    <a:pt x="147" y="310"/>
                  </a:lnTo>
                  <a:lnTo>
                    <a:pt x="152" y="323"/>
                  </a:lnTo>
                  <a:lnTo>
                    <a:pt x="157" y="336"/>
                  </a:lnTo>
                  <a:lnTo>
                    <a:pt x="163" y="348"/>
                  </a:lnTo>
                  <a:lnTo>
                    <a:pt x="168" y="361"/>
                  </a:lnTo>
                  <a:lnTo>
                    <a:pt x="170" y="374"/>
                  </a:lnTo>
                  <a:lnTo>
                    <a:pt x="173" y="389"/>
                  </a:lnTo>
                  <a:lnTo>
                    <a:pt x="170" y="396"/>
                  </a:lnTo>
                  <a:lnTo>
                    <a:pt x="170" y="404"/>
                  </a:lnTo>
                  <a:lnTo>
                    <a:pt x="163" y="416"/>
                  </a:lnTo>
                  <a:lnTo>
                    <a:pt x="157" y="422"/>
                  </a:lnTo>
                  <a:lnTo>
                    <a:pt x="152" y="427"/>
                  </a:lnTo>
                  <a:lnTo>
                    <a:pt x="140" y="434"/>
                  </a:lnTo>
                  <a:lnTo>
                    <a:pt x="112" y="452"/>
                  </a:lnTo>
                  <a:lnTo>
                    <a:pt x="99" y="462"/>
                  </a:lnTo>
                  <a:lnTo>
                    <a:pt x="94" y="467"/>
                  </a:lnTo>
                  <a:lnTo>
                    <a:pt x="92" y="475"/>
                  </a:lnTo>
                  <a:lnTo>
                    <a:pt x="79" y="502"/>
                  </a:lnTo>
                  <a:lnTo>
                    <a:pt x="69" y="530"/>
                  </a:lnTo>
                  <a:lnTo>
                    <a:pt x="51" y="581"/>
                  </a:lnTo>
                  <a:lnTo>
                    <a:pt x="41" y="603"/>
                  </a:lnTo>
                  <a:lnTo>
                    <a:pt x="31" y="629"/>
                  </a:lnTo>
                  <a:lnTo>
                    <a:pt x="26" y="641"/>
                  </a:lnTo>
                  <a:lnTo>
                    <a:pt x="18" y="651"/>
                  </a:lnTo>
                  <a:lnTo>
                    <a:pt x="8" y="664"/>
                  </a:lnTo>
                  <a:lnTo>
                    <a:pt x="0" y="676"/>
                  </a:lnTo>
                  <a:lnTo>
                    <a:pt x="3" y="661"/>
                  </a:lnTo>
                  <a:lnTo>
                    <a:pt x="5" y="649"/>
                  </a:lnTo>
                  <a:lnTo>
                    <a:pt x="13" y="621"/>
                  </a:lnTo>
                  <a:lnTo>
                    <a:pt x="23" y="596"/>
                  </a:lnTo>
                  <a:lnTo>
                    <a:pt x="33" y="570"/>
                  </a:lnTo>
                  <a:lnTo>
                    <a:pt x="43" y="548"/>
                  </a:lnTo>
                  <a:lnTo>
                    <a:pt x="56" y="525"/>
                  </a:lnTo>
                  <a:lnTo>
                    <a:pt x="81" y="482"/>
                  </a:lnTo>
                  <a:lnTo>
                    <a:pt x="104" y="439"/>
                  </a:lnTo>
                  <a:lnTo>
                    <a:pt x="114" y="416"/>
                  </a:lnTo>
                  <a:lnTo>
                    <a:pt x="122" y="394"/>
                  </a:lnTo>
                  <a:lnTo>
                    <a:pt x="130" y="371"/>
                  </a:lnTo>
                  <a:lnTo>
                    <a:pt x="135" y="358"/>
                  </a:lnTo>
                  <a:lnTo>
                    <a:pt x="137" y="343"/>
                  </a:lnTo>
                  <a:lnTo>
                    <a:pt x="140" y="331"/>
                  </a:lnTo>
                  <a:lnTo>
                    <a:pt x="140" y="318"/>
                  </a:lnTo>
                  <a:lnTo>
                    <a:pt x="142" y="288"/>
                  </a:lnTo>
                  <a:lnTo>
                    <a:pt x="142" y="270"/>
                  </a:lnTo>
                  <a:lnTo>
                    <a:pt x="140" y="252"/>
                  </a:lnTo>
                  <a:lnTo>
                    <a:pt x="137" y="237"/>
                  </a:lnTo>
                  <a:lnTo>
                    <a:pt x="135" y="222"/>
                  </a:lnTo>
                  <a:lnTo>
                    <a:pt x="130" y="207"/>
                  </a:lnTo>
                  <a:lnTo>
                    <a:pt x="124" y="194"/>
                  </a:lnTo>
                  <a:lnTo>
                    <a:pt x="114" y="167"/>
                  </a:lnTo>
                  <a:lnTo>
                    <a:pt x="89" y="114"/>
                  </a:lnTo>
                  <a:lnTo>
                    <a:pt x="74" y="83"/>
                  </a:lnTo>
                  <a:lnTo>
                    <a:pt x="61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4" name="Freeform 394"/>
            <p:cNvSpPr>
              <a:spLocks/>
            </p:cNvSpPr>
            <p:nvPr/>
          </p:nvSpPr>
          <p:spPr bwMode="auto">
            <a:xfrm>
              <a:off x="5570" y="2525"/>
              <a:ext cx="24" cy="19"/>
            </a:xfrm>
            <a:custGeom>
              <a:avLst/>
              <a:gdLst>
                <a:gd name="T0" fmla="*/ 0 w 43"/>
                <a:gd name="T1" fmla="*/ 10 h 31"/>
                <a:gd name="T2" fmla="*/ 20 w 43"/>
                <a:gd name="T3" fmla="*/ 5 h 31"/>
                <a:gd name="T4" fmla="*/ 41 w 43"/>
                <a:gd name="T5" fmla="*/ 0 h 31"/>
                <a:gd name="T6" fmla="*/ 43 w 43"/>
                <a:gd name="T7" fmla="*/ 20 h 31"/>
                <a:gd name="T8" fmla="*/ 23 w 43"/>
                <a:gd name="T9" fmla="*/ 25 h 31"/>
                <a:gd name="T10" fmla="*/ 3 w 43"/>
                <a:gd name="T11" fmla="*/ 31 h 31"/>
                <a:gd name="T12" fmla="*/ 0 w 43"/>
                <a:gd name="T13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31">
                  <a:moveTo>
                    <a:pt x="0" y="10"/>
                  </a:moveTo>
                  <a:lnTo>
                    <a:pt x="20" y="5"/>
                  </a:lnTo>
                  <a:lnTo>
                    <a:pt x="41" y="0"/>
                  </a:lnTo>
                  <a:lnTo>
                    <a:pt x="43" y="20"/>
                  </a:lnTo>
                  <a:lnTo>
                    <a:pt x="23" y="25"/>
                  </a:lnTo>
                  <a:lnTo>
                    <a:pt x="3" y="31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5" name="Freeform 395"/>
            <p:cNvSpPr>
              <a:spLocks/>
            </p:cNvSpPr>
            <p:nvPr/>
          </p:nvSpPr>
          <p:spPr bwMode="auto">
            <a:xfrm>
              <a:off x="5591" y="2525"/>
              <a:ext cx="29" cy="34"/>
            </a:xfrm>
            <a:custGeom>
              <a:avLst/>
              <a:gdLst>
                <a:gd name="T0" fmla="*/ 5 w 51"/>
                <a:gd name="T1" fmla="*/ 0 h 56"/>
                <a:gd name="T2" fmla="*/ 20 w 51"/>
                <a:gd name="T3" fmla="*/ 8 h 56"/>
                <a:gd name="T4" fmla="*/ 33 w 51"/>
                <a:gd name="T5" fmla="*/ 20 h 56"/>
                <a:gd name="T6" fmla="*/ 51 w 51"/>
                <a:gd name="T7" fmla="*/ 46 h 56"/>
                <a:gd name="T8" fmla="*/ 33 w 51"/>
                <a:gd name="T9" fmla="*/ 56 h 56"/>
                <a:gd name="T10" fmla="*/ 18 w 51"/>
                <a:gd name="T11" fmla="*/ 33 h 56"/>
                <a:gd name="T12" fmla="*/ 10 w 51"/>
                <a:gd name="T13" fmla="*/ 25 h 56"/>
                <a:gd name="T14" fmla="*/ 0 w 51"/>
                <a:gd name="T15" fmla="*/ 20 h 56"/>
                <a:gd name="T16" fmla="*/ 5 w 51"/>
                <a:gd name="T1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56">
                  <a:moveTo>
                    <a:pt x="5" y="0"/>
                  </a:moveTo>
                  <a:lnTo>
                    <a:pt x="20" y="8"/>
                  </a:lnTo>
                  <a:lnTo>
                    <a:pt x="33" y="20"/>
                  </a:lnTo>
                  <a:lnTo>
                    <a:pt x="51" y="46"/>
                  </a:lnTo>
                  <a:lnTo>
                    <a:pt x="33" y="56"/>
                  </a:lnTo>
                  <a:lnTo>
                    <a:pt x="18" y="33"/>
                  </a:lnTo>
                  <a:lnTo>
                    <a:pt x="10" y="25"/>
                  </a:lnTo>
                  <a:lnTo>
                    <a:pt x="0" y="2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6" name="Freeform 396"/>
            <p:cNvSpPr>
              <a:spLocks/>
            </p:cNvSpPr>
            <p:nvPr/>
          </p:nvSpPr>
          <p:spPr bwMode="auto">
            <a:xfrm>
              <a:off x="5591" y="2525"/>
              <a:ext cx="3" cy="13"/>
            </a:xfrm>
            <a:custGeom>
              <a:avLst/>
              <a:gdLst>
                <a:gd name="T0" fmla="*/ 3 w 5"/>
                <a:gd name="T1" fmla="*/ 0 h 20"/>
                <a:gd name="T2" fmla="*/ 5 w 5"/>
                <a:gd name="T3" fmla="*/ 0 h 20"/>
                <a:gd name="T4" fmla="*/ 0 w 5"/>
                <a:gd name="T5" fmla="*/ 20 h 20"/>
                <a:gd name="T6" fmla="*/ 5 w 5"/>
                <a:gd name="T7" fmla="*/ 20 h 20"/>
                <a:gd name="T8" fmla="*/ 3 w 5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0">
                  <a:moveTo>
                    <a:pt x="3" y="0"/>
                  </a:moveTo>
                  <a:lnTo>
                    <a:pt x="5" y="0"/>
                  </a:lnTo>
                  <a:lnTo>
                    <a:pt x="0" y="20"/>
                  </a:lnTo>
                  <a:lnTo>
                    <a:pt x="5" y="2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7" name="Freeform 397"/>
            <p:cNvSpPr>
              <a:spLocks/>
            </p:cNvSpPr>
            <p:nvPr/>
          </p:nvSpPr>
          <p:spPr bwMode="auto">
            <a:xfrm>
              <a:off x="5612" y="2516"/>
              <a:ext cx="38" cy="45"/>
            </a:xfrm>
            <a:custGeom>
              <a:avLst/>
              <a:gdLst>
                <a:gd name="T0" fmla="*/ 0 w 66"/>
                <a:gd name="T1" fmla="*/ 58 h 73"/>
                <a:gd name="T2" fmla="*/ 28 w 66"/>
                <a:gd name="T3" fmla="*/ 33 h 73"/>
                <a:gd name="T4" fmla="*/ 50 w 66"/>
                <a:gd name="T5" fmla="*/ 0 h 73"/>
                <a:gd name="T6" fmla="*/ 66 w 66"/>
                <a:gd name="T7" fmla="*/ 13 h 73"/>
                <a:gd name="T8" fmla="*/ 43 w 66"/>
                <a:gd name="T9" fmla="*/ 46 h 73"/>
                <a:gd name="T10" fmla="*/ 12 w 66"/>
                <a:gd name="T11" fmla="*/ 73 h 73"/>
                <a:gd name="T12" fmla="*/ 0 w 66"/>
                <a:gd name="T13" fmla="*/ 5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" h="73">
                  <a:moveTo>
                    <a:pt x="0" y="58"/>
                  </a:moveTo>
                  <a:lnTo>
                    <a:pt x="28" y="33"/>
                  </a:lnTo>
                  <a:lnTo>
                    <a:pt x="50" y="0"/>
                  </a:lnTo>
                  <a:lnTo>
                    <a:pt x="66" y="13"/>
                  </a:lnTo>
                  <a:lnTo>
                    <a:pt x="43" y="46"/>
                  </a:lnTo>
                  <a:lnTo>
                    <a:pt x="12" y="73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8" name="Freeform 398"/>
            <p:cNvSpPr>
              <a:spLocks/>
            </p:cNvSpPr>
            <p:nvPr/>
          </p:nvSpPr>
          <p:spPr bwMode="auto">
            <a:xfrm>
              <a:off x="5610" y="2551"/>
              <a:ext cx="10" cy="14"/>
            </a:xfrm>
            <a:custGeom>
              <a:avLst/>
              <a:gdLst>
                <a:gd name="T0" fmla="*/ 0 w 18"/>
                <a:gd name="T1" fmla="*/ 13 h 23"/>
                <a:gd name="T2" fmla="*/ 8 w 18"/>
                <a:gd name="T3" fmla="*/ 23 h 23"/>
                <a:gd name="T4" fmla="*/ 15 w 18"/>
                <a:gd name="T5" fmla="*/ 15 h 23"/>
                <a:gd name="T6" fmla="*/ 3 w 18"/>
                <a:gd name="T7" fmla="*/ 0 h 23"/>
                <a:gd name="T8" fmla="*/ 18 w 18"/>
                <a:gd name="T9" fmla="*/ 3 h 23"/>
                <a:gd name="T10" fmla="*/ 0 w 18"/>
                <a:gd name="T11" fmla="*/ 1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23">
                  <a:moveTo>
                    <a:pt x="0" y="13"/>
                  </a:moveTo>
                  <a:lnTo>
                    <a:pt x="8" y="23"/>
                  </a:lnTo>
                  <a:lnTo>
                    <a:pt x="15" y="15"/>
                  </a:lnTo>
                  <a:lnTo>
                    <a:pt x="3" y="0"/>
                  </a:lnTo>
                  <a:lnTo>
                    <a:pt x="18" y="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79" name="Freeform 399"/>
            <p:cNvSpPr>
              <a:spLocks/>
            </p:cNvSpPr>
            <p:nvPr/>
          </p:nvSpPr>
          <p:spPr bwMode="auto">
            <a:xfrm>
              <a:off x="5642" y="2502"/>
              <a:ext cx="29" cy="23"/>
            </a:xfrm>
            <a:custGeom>
              <a:avLst/>
              <a:gdLst>
                <a:gd name="T0" fmla="*/ 0 w 51"/>
                <a:gd name="T1" fmla="*/ 21 h 38"/>
                <a:gd name="T2" fmla="*/ 10 w 51"/>
                <a:gd name="T3" fmla="*/ 38 h 38"/>
                <a:gd name="T4" fmla="*/ 51 w 51"/>
                <a:gd name="T5" fmla="*/ 18 h 38"/>
                <a:gd name="T6" fmla="*/ 40 w 51"/>
                <a:gd name="T7" fmla="*/ 0 h 38"/>
                <a:gd name="T8" fmla="*/ 0 w 51"/>
                <a:gd name="T9" fmla="*/ 2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38">
                  <a:moveTo>
                    <a:pt x="0" y="21"/>
                  </a:moveTo>
                  <a:lnTo>
                    <a:pt x="10" y="38"/>
                  </a:lnTo>
                  <a:lnTo>
                    <a:pt x="51" y="18"/>
                  </a:lnTo>
                  <a:lnTo>
                    <a:pt x="40" y="0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0" name="Freeform 400"/>
            <p:cNvSpPr>
              <a:spLocks/>
            </p:cNvSpPr>
            <p:nvPr/>
          </p:nvSpPr>
          <p:spPr bwMode="auto">
            <a:xfrm>
              <a:off x="5640" y="2515"/>
              <a:ext cx="10" cy="10"/>
            </a:xfrm>
            <a:custGeom>
              <a:avLst/>
              <a:gdLst>
                <a:gd name="T0" fmla="*/ 0 w 16"/>
                <a:gd name="T1" fmla="*/ 2 h 17"/>
                <a:gd name="T2" fmla="*/ 3 w 16"/>
                <a:gd name="T3" fmla="*/ 0 h 17"/>
                <a:gd name="T4" fmla="*/ 13 w 16"/>
                <a:gd name="T5" fmla="*/ 17 h 17"/>
                <a:gd name="T6" fmla="*/ 16 w 16"/>
                <a:gd name="T7" fmla="*/ 15 h 17"/>
                <a:gd name="T8" fmla="*/ 0 w 16"/>
                <a:gd name="T9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7">
                  <a:moveTo>
                    <a:pt x="0" y="2"/>
                  </a:moveTo>
                  <a:lnTo>
                    <a:pt x="3" y="0"/>
                  </a:lnTo>
                  <a:lnTo>
                    <a:pt x="13" y="17"/>
                  </a:lnTo>
                  <a:lnTo>
                    <a:pt x="16" y="15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1" name="Freeform 401"/>
            <p:cNvSpPr>
              <a:spLocks/>
            </p:cNvSpPr>
            <p:nvPr/>
          </p:nvSpPr>
          <p:spPr bwMode="auto">
            <a:xfrm>
              <a:off x="5628" y="2502"/>
              <a:ext cx="43" cy="51"/>
            </a:xfrm>
            <a:custGeom>
              <a:avLst/>
              <a:gdLst>
                <a:gd name="T0" fmla="*/ 76 w 76"/>
                <a:gd name="T1" fmla="*/ 15 h 84"/>
                <a:gd name="T2" fmla="*/ 55 w 76"/>
                <a:gd name="T3" fmla="*/ 31 h 84"/>
                <a:gd name="T4" fmla="*/ 43 w 76"/>
                <a:gd name="T5" fmla="*/ 43 h 84"/>
                <a:gd name="T6" fmla="*/ 17 w 76"/>
                <a:gd name="T7" fmla="*/ 84 h 84"/>
                <a:gd name="T8" fmla="*/ 0 w 76"/>
                <a:gd name="T9" fmla="*/ 74 h 84"/>
                <a:gd name="T10" fmla="*/ 25 w 76"/>
                <a:gd name="T11" fmla="*/ 33 h 84"/>
                <a:gd name="T12" fmla="*/ 43 w 76"/>
                <a:gd name="T13" fmla="*/ 15 h 84"/>
                <a:gd name="T14" fmla="*/ 63 w 76"/>
                <a:gd name="T15" fmla="*/ 0 h 84"/>
                <a:gd name="T16" fmla="*/ 76 w 76"/>
                <a:gd name="T17" fmla="*/ 1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" h="84">
                  <a:moveTo>
                    <a:pt x="76" y="15"/>
                  </a:moveTo>
                  <a:lnTo>
                    <a:pt x="55" y="31"/>
                  </a:lnTo>
                  <a:lnTo>
                    <a:pt x="43" y="43"/>
                  </a:lnTo>
                  <a:lnTo>
                    <a:pt x="17" y="84"/>
                  </a:lnTo>
                  <a:lnTo>
                    <a:pt x="0" y="74"/>
                  </a:lnTo>
                  <a:lnTo>
                    <a:pt x="25" y="33"/>
                  </a:lnTo>
                  <a:lnTo>
                    <a:pt x="43" y="15"/>
                  </a:lnTo>
                  <a:lnTo>
                    <a:pt x="63" y="0"/>
                  </a:lnTo>
                  <a:lnTo>
                    <a:pt x="76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2" name="Freeform 402"/>
            <p:cNvSpPr>
              <a:spLocks/>
            </p:cNvSpPr>
            <p:nvPr/>
          </p:nvSpPr>
          <p:spPr bwMode="auto">
            <a:xfrm>
              <a:off x="5664" y="2502"/>
              <a:ext cx="7" cy="11"/>
            </a:xfrm>
            <a:custGeom>
              <a:avLst/>
              <a:gdLst>
                <a:gd name="T0" fmla="*/ 2 w 13"/>
                <a:gd name="T1" fmla="*/ 0 h 18"/>
                <a:gd name="T2" fmla="*/ 13 w 13"/>
                <a:gd name="T3" fmla="*/ 15 h 18"/>
                <a:gd name="T4" fmla="*/ 0 w 13"/>
                <a:gd name="T5" fmla="*/ 0 h 18"/>
                <a:gd name="T6" fmla="*/ 13 w 13"/>
                <a:gd name="T7" fmla="*/ 18 h 18"/>
                <a:gd name="T8" fmla="*/ 2 w 13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8">
                  <a:moveTo>
                    <a:pt x="2" y="0"/>
                  </a:moveTo>
                  <a:lnTo>
                    <a:pt x="13" y="15"/>
                  </a:lnTo>
                  <a:lnTo>
                    <a:pt x="0" y="0"/>
                  </a:lnTo>
                  <a:lnTo>
                    <a:pt x="13" y="1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3" name="Rectangle 403"/>
            <p:cNvSpPr>
              <a:spLocks noChangeArrowheads="1"/>
            </p:cNvSpPr>
            <p:nvPr/>
          </p:nvSpPr>
          <p:spPr bwMode="auto">
            <a:xfrm>
              <a:off x="5628" y="2550"/>
              <a:ext cx="11" cy="61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4" name="Freeform 404"/>
            <p:cNvSpPr>
              <a:spLocks/>
            </p:cNvSpPr>
            <p:nvPr/>
          </p:nvSpPr>
          <p:spPr bwMode="auto">
            <a:xfrm>
              <a:off x="5628" y="2547"/>
              <a:ext cx="11" cy="6"/>
            </a:xfrm>
            <a:custGeom>
              <a:avLst/>
              <a:gdLst>
                <a:gd name="T0" fmla="*/ 0 w 20"/>
                <a:gd name="T1" fmla="*/ 0 h 10"/>
                <a:gd name="T2" fmla="*/ 0 w 20"/>
                <a:gd name="T3" fmla="*/ 5 h 10"/>
                <a:gd name="T4" fmla="*/ 20 w 20"/>
                <a:gd name="T5" fmla="*/ 5 h 10"/>
                <a:gd name="T6" fmla="*/ 17 w 20"/>
                <a:gd name="T7" fmla="*/ 10 h 10"/>
                <a:gd name="T8" fmla="*/ 0 w 20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10">
                  <a:moveTo>
                    <a:pt x="0" y="0"/>
                  </a:moveTo>
                  <a:lnTo>
                    <a:pt x="0" y="5"/>
                  </a:lnTo>
                  <a:lnTo>
                    <a:pt x="20" y="5"/>
                  </a:lnTo>
                  <a:lnTo>
                    <a:pt x="17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5" name="Freeform 405"/>
            <p:cNvSpPr>
              <a:spLocks/>
            </p:cNvSpPr>
            <p:nvPr/>
          </p:nvSpPr>
          <p:spPr bwMode="auto">
            <a:xfrm>
              <a:off x="5632" y="2605"/>
              <a:ext cx="149" cy="68"/>
            </a:xfrm>
            <a:custGeom>
              <a:avLst/>
              <a:gdLst>
                <a:gd name="T0" fmla="*/ 3 w 261"/>
                <a:gd name="T1" fmla="*/ 0 h 112"/>
                <a:gd name="T2" fmla="*/ 74 w 261"/>
                <a:gd name="T3" fmla="*/ 8 h 112"/>
                <a:gd name="T4" fmla="*/ 107 w 261"/>
                <a:gd name="T5" fmla="*/ 16 h 112"/>
                <a:gd name="T6" fmla="*/ 140 w 261"/>
                <a:gd name="T7" fmla="*/ 28 h 112"/>
                <a:gd name="T8" fmla="*/ 198 w 261"/>
                <a:gd name="T9" fmla="*/ 59 h 112"/>
                <a:gd name="T10" fmla="*/ 261 w 261"/>
                <a:gd name="T11" fmla="*/ 94 h 112"/>
                <a:gd name="T12" fmla="*/ 251 w 261"/>
                <a:gd name="T13" fmla="*/ 112 h 112"/>
                <a:gd name="T14" fmla="*/ 188 w 261"/>
                <a:gd name="T15" fmla="*/ 76 h 112"/>
                <a:gd name="T16" fmla="*/ 129 w 261"/>
                <a:gd name="T17" fmla="*/ 46 h 112"/>
                <a:gd name="T18" fmla="*/ 102 w 261"/>
                <a:gd name="T19" fmla="*/ 36 h 112"/>
                <a:gd name="T20" fmla="*/ 71 w 261"/>
                <a:gd name="T21" fmla="*/ 28 h 112"/>
                <a:gd name="T22" fmla="*/ 0 w 261"/>
                <a:gd name="T23" fmla="*/ 21 h 112"/>
                <a:gd name="T24" fmla="*/ 3 w 261"/>
                <a:gd name="T2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1" h="112">
                  <a:moveTo>
                    <a:pt x="3" y="0"/>
                  </a:moveTo>
                  <a:lnTo>
                    <a:pt x="74" y="8"/>
                  </a:lnTo>
                  <a:lnTo>
                    <a:pt x="107" y="16"/>
                  </a:lnTo>
                  <a:lnTo>
                    <a:pt x="140" y="28"/>
                  </a:lnTo>
                  <a:lnTo>
                    <a:pt x="198" y="59"/>
                  </a:lnTo>
                  <a:lnTo>
                    <a:pt x="261" y="94"/>
                  </a:lnTo>
                  <a:lnTo>
                    <a:pt x="251" y="112"/>
                  </a:lnTo>
                  <a:lnTo>
                    <a:pt x="188" y="76"/>
                  </a:lnTo>
                  <a:lnTo>
                    <a:pt x="129" y="46"/>
                  </a:lnTo>
                  <a:lnTo>
                    <a:pt x="102" y="36"/>
                  </a:lnTo>
                  <a:lnTo>
                    <a:pt x="71" y="28"/>
                  </a:lnTo>
                  <a:lnTo>
                    <a:pt x="0" y="2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6" name="Freeform 406"/>
            <p:cNvSpPr>
              <a:spLocks/>
            </p:cNvSpPr>
            <p:nvPr/>
          </p:nvSpPr>
          <p:spPr bwMode="auto">
            <a:xfrm>
              <a:off x="5628" y="2605"/>
              <a:ext cx="11" cy="13"/>
            </a:xfrm>
            <a:custGeom>
              <a:avLst/>
              <a:gdLst>
                <a:gd name="T0" fmla="*/ 0 w 20"/>
                <a:gd name="T1" fmla="*/ 11 h 21"/>
                <a:gd name="T2" fmla="*/ 0 w 20"/>
                <a:gd name="T3" fmla="*/ 21 h 21"/>
                <a:gd name="T4" fmla="*/ 7 w 20"/>
                <a:gd name="T5" fmla="*/ 21 h 21"/>
                <a:gd name="T6" fmla="*/ 10 w 20"/>
                <a:gd name="T7" fmla="*/ 0 h 21"/>
                <a:gd name="T8" fmla="*/ 20 w 20"/>
                <a:gd name="T9" fmla="*/ 11 h 21"/>
                <a:gd name="T10" fmla="*/ 0 w 20"/>
                <a:gd name="T11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0" y="11"/>
                  </a:moveTo>
                  <a:lnTo>
                    <a:pt x="0" y="21"/>
                  </a:lnTo>
                  <a:lnTo>
                    <a:pt x="7" y="21"/>
                  </a:lnTo>
                  <a:lnTo>
                    <a:pt x="10" y="0"/>
                  </a:lnTo>
                  <a:lnTo>
                    <a:pt x="2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7" name="Freeform 407"/>
            <p:cNvSpPr>
              <a:spLocks/>
            </p:cNvSpPr>
            <p:nvPr/>
          </p:nvSpPr>
          <p:spPr bwMode="auto">
            <a:xfrm>
              <a:off x="5615" y="2601"/>
              <a:ext cx="166" cy="72"/>
            </a:xfrm>
            <a:custGeom>
              <a:avLst/>
              <a:gdLst>
                <a:gd name="T0" fmla="*/ 281 w 291"/>
                <a:gd name="T1" fmla="*/ 119 h 119"/>
                <a:gd name="T2" fmla="*/ 139 w 291"/>
                <a:gd name="T3" fmla="*/ 61 h 119"/>
                <a:gd name="T4" fmla="*/ 73 w 291"/>
                <a:gd name="T5" fmla="*/ 38 h 119"/>
                <a:gd name="T6" fmla="*/ 0 w 291"/>
                <a:gd name="T7" fmla="*/ 18 h 119"/>
                <a:gd name="T8" fmla="*/ 5 w 291"/>
                <a:gd name="T9" fmla="*/ 0 h 119"/>
                <a:gd name="T10" fmla="*/ 81 w 291"/>
                <a:gd name="T11" fmla="*/ 20 h 119"/>
                <a:gd name="T12" fmla="*/ 147 w 291"/>
                <a:gd name="T13" fmla="*/ 43 h 119"/>
                <a:gd name="T14" fmla="*/ 291 w 291"/>
                <a:gd name="T15" fmla="*/ 101 h 119"/>
                <a:gd name="T16" fmla="*/ 281 w 291"/>
                <a:gd name="T17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1" h="119">
                  <a:moveTo>
                    <a:pt x="281" y="119"/>
                  </a:moveTo>
                  <a:lnTo>
                    <a:pt x="139" y="61"/>
                  </a:lnTo>
                  <a:lnTo>
                    <a:pt x="73" y="38"/>
                  </a:lnTo>
                  <a:lnTo>
                    <a:pt x="0" y="18"/>
                  </a:lnTo>
                  <a:lnTo>
                    <a:pt x="5" y="0"/>
                  </a:lnTo>
                  <a:lnTo>
                    <a:pt x="81" y="20"/>
                  </a:lnTo>
                  <a:lnTo>
                    <a:pt x="147" y="43"/>
                  </a:lnTo>
                  <a:lnTo>
                    <a:pt x="291" y="101"/>
                  </a:lnTo>
                  <a:lnTo>
                    <a:pt x="281" y="1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8" name="Freeform 408"/>
            <p:cNvSpPr>
              <a:spLocks/>
            </p:cNvSpPr>
            <p:nvPr/>
          </p:nvSpPr>
          <p:spPr bwMode="auto">
            <a:xfrm>
              <a:off x="5775" y="2662"/>
              <a:ext cx="6" cy="11"/>
            </a:xfrm>
            <a:custGeom>
              <a:avLst/>
              <a:gdLst>
                <a:gd name="T0" fmla="*/ 10 w 10"/>
                <a:gd name="T1" fmla="*/ 0 h 18"/>
                <a:gd name="T2" fmla="*/ 0 w 10"/>
                <a:gd name="T3" fmla="*/ 18 h 18"/>
                <a:gd name="T4" fmla="*/ 10 w 10"/>
                <a:gd name="T5" fmla="*/ 0 h 18"/>
                <a:gd name="T6" fmla="*/ 0 w 10"/>
                <a:gd name="T7" fmla="*/ 18 h 18"/>
                <a:gd name="T8" fmla="*/ 10 w 10"/>
                <a:gd name="T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18">
                  <a:moveTo>
                    <a:pt x="10" y="0"/>
                  </a:moveTo>
                  <a:lnTo>
                    <a:pt x="0" y="18"/>
                  </a:lnTo>
                  <a:lnTo>
                    <a:pt x="10" y="0"/>
                  </a:lnTo>
                  <a:lnTo>
                    <a:pt x="0" y="1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89" name="Rectangle 409"/>
            <p:cNvSpPr>
              <a:spLocks noChangeArrowheads="1"/>
            </p:cNvSpPr>
            <p:nvPr/>
          </p:nvSpPr>
          <p:spPr bwMode="auto">
            <a:xfrm>
              <a:off x="5610" y="2605"/>
              <a:ext cx="12" cy="74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0" name="Freeform 410"/>
            <p:cNvSpPr>
              <a:spLocks/>
            </p:cNvSpPr>
            <p:nvPr/>
          </p:nvSpPr>
          <p:spPr bwMode="auto">
            <a:xfrm>
              <a:off x="5610" y="2599"/>
              <a:ext cx="12" cy="12"/>
            </a:xfrm>
            <a:custGeom>
              <a:avLst/>
              <a:gdLst>
                <a:gd name="T0" fmla="*/ 13 w 20"/>
                <a:gd name="T1" fmla="*/ 3 h 21"/>
                <a:gd name="T2" fmla="*/ 0 w 20"/>
                <a:gd name="T3" fmla="*/ 0 h 21"/>
                <a:gd name="T4" fmla="*/ 0 w 20"/>
                <a:gd name="T5" fmla="*/ 10 h 21"/>
                <a:gd name="T6" fmla="*/ 20 w 20"/>
                <a:gd name="T7" fmla="*/ 10 h 21"/>
                <a:gd name="T8" fmla="*/ 8 w 20"/>
                <a:gd name="T9" fmla="*/ 21 h 21"/>
                <a:gd name="T10" fmla="*/ 13 w 20"/>
                <a:gd name="T11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21">
                  <a:moveTo>
                    <a:pt x="13" y="3"/>
                  </a:moveTo>
                  <a:lnTo>
                    <a:pt x="0" y="0"/>
                  </a:lnTo>
                  <a:lnTo>
                    <a:pt x="0" y="10"/>
                  </a:lnTo>
                  <a:lnTo>
                    <a:pt x="20" y="10"/>
                  </a:lnTo>
                  <a:lnTo>
                    <a:pt x="8" y="21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1" name="Freeform 411"/>
            <p:cNvSpPr>
              <a:spLocks/>
            </p:cNvSpPr>
            <p:nvPr/>
          </p:nvSpPr>
          <p:spPr bwMode="auto">
            <a:xfrm>
              <a:off x="5610" y="2679"/>
              <a:ext cx="29" cy="65"/>
            </a:xfrm>
            <a:custGeom>
              <a:avLst/>
              <a:gdLst>
                <a:gd name="T0" fmla="*/ 20 w 51"/>
                <a:gd name="T1" fmla="*/ 0 h 108"/>
                <a:gd name="T2" fmla="*/ 25 w 51"/>
                <a:gd name="T3" fmla="*/ 25 h 108"/>
                <a:gd name="T4" fmla="*/ 33 w 51"/>
                <a:gd name="T5" fmla="*/ 48 h 108"/>
                <a:gd name="T6" fmla="*/ 46 w 51"/>
                <a:gd name="T7" fmla="*/ 75 h 108"/>
                <a:gd name="T8" fmla="*/ 51 w 51"/>
                <a:gd name="T9" fmla="*/ 106 h 108"/>
                <a:gd name="T10" fmla="*/ 31 w 51"/>
                <a:gd name="T11" fmla="*/ 108 h 108"/>
                <a:gd name="T12" fmla="*/ 25 w 51"/>
                <a:gd name="T13" fmla="*/ 80 h 108"/>
                <a:gd name="T14" fmla="*/ 15 w 51"/>
                <a:gd name="T15" fmla="*/ 58 h 108"/>
                <a:gd name="T16" fmla="*/ 5 w 51"/>
                <a:gd name="T17" fmla="*/ 30 h 108"/>
                <a:gd name="T18" fmla="*/ 0 w 51"/>
                <a:gd name="T19" fmla="*/ 2 h 108"/>
                <a:gd name="T20" fmla="*/ 20 w 51"/>
                <a:gd name="T21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" h="108">
                  <a:moveTo>
                    <a:pt x="20" y="0"/>
                  </a:moveTo>
                  <a:lnTo>
                    <a:pt x="25" y="25"/>
                  </a:lnTo>
                  <a:lnTo>
                    <a:pt x="33" y="48"/>
                  </a:lnTo>
                  <a:lnTo>
                    <a:pt x="46" y="75"/>
                  </a:lnTo>
                  <a:lnTo>
                    <a:pt x="51" y="106"/>
                  </a:lnTo>
                  <a:lnTo>
                    <a:pt x="31" y="108"/>
                  </a:lnTo>
                  <a:lnTo>
                    <a:pt x="25" y="80"/>
                  </a:lnTo>
                  <a:lnTo>
                    <a:pt x="15" y="58"/>
                  </a:lnTo>
                  <a:lnTo>
                    <a:pt x="5" y="30"/>
                  </a:lnTo>
                  <a:lnTo>
                    <a:pt x="0" y="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2" name="Freeform 412"/>
            <p:cNvSpPr>
              <a:spLocks/>
            </p:cNvSpPr>
            <p:nvPr/>
          </p:nvSpPr>
          <p:spPr bwMode="auto">
            <a:xfrm>
              <a:off x="5610" y="2679"/>
              <a:ext cx="12" cy="1"/>
            </a:xfrm>
            <a:custGeom>
              <a:avLst/>
              <a:gdLst>
                <a:gd name="T0" fmla="*/ 0 w 20"/>
                <a:gd name="T1" fmla="*/ 0 h 2"/>
                <a:gd name="T2" fmla="*/ 0 w 20"/>
                <a:gd name="T3" fmla="*/ 2 h 2"/>
                <a:gd name="T4" fmla="*/ 20 w 20"/>
                <a:gd name="T5" fmla="*/ 0 h 2"/>
                <a:gd name="T6" fmla="*/ 0 w 20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2">
                  <a:moveTo>
                    <a:pt x="0" y="0"/>
                  </a:moveTo>
                  <a:lnTo>
                    <a:pt x="0" y="2"/>
                  </a:lnTo>
                  <a:lnTo>
                    <a:pt x="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3" name="Freeform 413"/>
            <p:cNvSpPr>
              <a:spLocks/>
            </p:cNvSpPr>
            <p:nvPr/>
          </p:nvSpPr>
          <p:spPr bwMode="auto">
            <a:xfrm>
              <a:off x="5583" y="2741"/>
              <a:ext cx="56" cy="58"/>
            </a:xfrm>
            <a:custGeom>
              <a:avLst/>
              <a:gdLst>
                <a:gd name="T0" fmla="*/ 99 w 99"/>
                <a:gd name="T1" fmla="*/ 3 h 96"/>
                <a:gd name="T2" fmla="*/ 96 w 99"/>
                <a:gd name="T3" fmla="*/ 20 h 96"/>
                <a:gd name="T4" fmla="*/ 86 w 99"/>
                <a:gd name="T5" fmla="*/ 38 h 96"/>
                <a:gd name="T6" fmla="*/ 61 w 99"/>
                <a:gd name="T7" fmla="*/ 56 h 96"/>
                <a:gd name="T8" fmla="*/ 33 w 99"/>
                <a:gd name="T9" fmla="*/ 71 h 96"/>
                <a:gd name="T10" fmla="*/ 15 w 99"/>
                <a:gd name="T11" fmla="*/ 96 h 96"/>
                <a:gd name="T12" fmla="*/ 0 w 99"/>
                <a:gd name="T13" fmla="*/ 83 h 96"/>
                <a:gd name="T14" fmla="*/ 20 w 99"/>
                <a:gd name="T15" fmla="*/ 56 h 96"/>
                <a:gd name="T16" fmla="*/ 48 w 99"/>
                <a:gd name="T17" fmla="*/ 41 h 96"/>
                <a:gd name="T18" fmla="*/ 71 w 99"/>
                <a:gd name="T19" fmla="*/ 25 h 96"/>
                <a:gd name="T20" fmla="*/ 76 w 99"/>
                <a:gd name="T21" fmla="*/ 15 h 96"/>
                <a:gd name="T22" fmla="*/ 79 w 99"/>
                <a:gd name="T23" fmla="*/ 0 h 96"/>
                <a:gd name="T24" fmla="*/ 99 w 99"/>
                <a:gd name="T25" fmla="*/ 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9" h="96">
                  <a:moveTo>
                    <a:pt x="99" y="3"/>
                  </a:moveTo>
                  <a:lnTo>
                    <a:pt x="96" y="20"/>
                  </a:lnTo>
                  <a:lnTo>
                    <a:pt x="86" y="38"/>
                  </a:lnTo>
                  <a:lnTo>
                    <a:pt x="61" y="56"/>
                  </a:lnTo>
                  <a:lnTo>
                    <a:pt x="33" y="71"/>
                  </a:lnTo>
                  <a:lnTo>
                    <a:pt x="15" y="96"/>
                  </a:lnTo>
                  <a:lnTo>
                    <a:pt x="0" y="83"/>
                  </a:lnTo>
                  <a:lnTo>
                    <a:pt x="20" y="56"/>
                  </a:lnTo>
                  <a:lnTo>
                    <a:pt x="48" y="41"/>
                  </a:lnTo>
                  <a:lnTo>
                    <a:pt x="71" y="25"/>
                  </a:lnTo>
                  <a:lnTo>
                    <a:pt x="76" y="15"/>
                  </a:lnTo>
                  <a:lnTo>
                    <a:pt x="79" y="0"/>
                  </a:lnTo>
                  <a:lnTo>
                    <a:pt x="99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4" name="Freeform 414"/>
            <p:cNvSpPr>
              <a:spLocks/>
            </p:cNvSpPr>
            <p:nvPr/>
          </p:nvSpPr>
          <p:spPr bwMode="auto">
            <a:xfrm>
              <a:off x="5628" y="2741"/>
              <a:ext cx="11" cy="3"/>
            </a:xfrm>
            <a:custGeom>
              <a:avLst/>
              <a:gdLst>
                <a:gd name="T0" fmla="*/ 20 w 20"/>
                <a:gd name="T1" fmla="*/ 3 h 5"/>
                <a:gd name="T2" fmla="*/ 0 w 20"/>
                <a:gd name="T3" fmla="*/ 0 h 5"/>
                <a:gd name="T4" fmla="*/ 0 w 20"/>
                <a:gd name="T5" fmla="*/ 5 h 5"/>
                <a:gd name="T6" fmla="*/ 20 w 20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" h="5">
                  <a:moveTo>
                    <a:pt x="20" y="3"/>
                  </a:moveTo>
                  <a:lnTo>
                    <a:pt x="0" y="0"/>
                  </a:lnTo>
                  <a:lnTo>
                    <a:pt x="0" y="5"/>
                  </a:lnTo>
                  <a:lnTo>
                    <a:pt x="2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5" name="Freeform 415"/>
            <p:cNvSpPr>
              <a:spLocks/>
            </p:cNvSpPr>
            <p:nvPr/>
          </p:nvSpPr>
          <p:spPr bwMode="auto">
            <a:xfrm>
              <a:off x="5529" y="2791"/>
              <a:ext cx="62" cy="130"/>
            </a:xfrm>
            <a:custGeom>
              <a:avLst/>
              <a:gdLst>
                <a:gd name="T0" fmla="*/ 109 w 109"/>
                <a:gd name="T1" fmla="*/ 11 h 213"/>
                <a:gd name="T2" fmla="*/ 86 w 109"/>
                <a:gd name="T3" fmla="*/ 64 h 213"/>
                <a:gd name="T4" fmla="*/ 69 w 109"/>
                <a:gd name="T5" fmla="*/ 114 h 213"/>
                <a:gd name="T6" fmla="*/ 48 w 109"/>
                <a:gd name="T7" fmla="*/ 165 h 213"/>
                <a:gd name="T8" fmla="*/ 18 w 109"/>
                <a:gd name="T9" fmla="*/ 213 h 213"/>
                <a:gd name="T10" fmla="*/ 0 w 109"/>
                <a:gd name="T11" fmla="*/ 202 h 213"/>
                <a:gd name="T12" fmla="*/ 31 w 109"/>
                <a:gd name="T13" fmla="*/ 154 h 213"/>
                <a:gd name="T14" fmla="*/ 51 w 109"/>
                <a:gd name="T15" fmla="*/ 107 h 213"/>
                <a:gd name="T16" fmla="*/ 69 w 109"/>
                <a:gd name="T17" fmla="*/ 56 h 213"/>
                <a:gd name="T18" fmla="*/ 91 w 109"/>
                <a:gd name="T19" fmla="*/ 0 h 213"/>
                <a:gd name="T20" fmla="*/ 109 w 109"/>
                <a:gd name="T21" fmla="*/ 1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9" h="213">
                  <a:moveTo>
                    <a:pt x="109" y="11"/>
                  </a:moveTo>
                  <a:lnTo>
                    <a:pt x="86" y="64"/>
                  </a:lnTo>
                  <a:lnTo>
                    <a:pt x="69" y="114"/>
                  </a:lnTo>
                  <a:lnTo>
                    <a:pt x="48" y="165"/>
                  </a:lnTo>
                  <a:lnTo>
                    <a:pt x="18" y="213"/>
                  </a:lnTo>
                  <a:lnTo>
                    <a:pt x="0" y="202"/>
                  </a:lnTo>
                  <a:lnTo>
                    <a:pt x="31" y="154"/>
                  </a:lnTo>
                  <a:lnTo>
                    <a:pt x="51" y="107"/>
                  </a:lnTo>
                  <a:lnTo>
                    <a:pt x="69" y="56"/>
                  </a:lnTo>
                  <a:lnTo>
                    <a:pt x="91" y="0"/>
                  </a:lnTo>
                  <a:lnTo>
                    <a:pt x="109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6" name="Freeform 416"/>
            <p:cNvSpPr>
              <a:spLocks/>
            </p:cNvSpPr>
            <p:nvPr/>
          </p:nvSpPr>
          <p:spPr bwMode="auto">
            <a:xfrm>
              <a:off x="5581" y="2791"/>
              <a:ext cx="10" cy="8"/>
            </a:xfrm>
            <a:custGeom>
              <a:avLst/>
              <a:gdLst>
                <a:gd name="T0" fmla="*/ 3 w 18"/>
                <a:gd name="T1" fmla="*/ 0 h 13"/>
                <a:gd name="T2" fmla="*/ 0 w 18"/>
                <a:gd name="T3" fmla="*/ 0 h 13"/>
                <a:gd name="T4" fmla="*/ 18 w 18"/>
                <a:gd name="T5" fmla="*/ 11 h 13"/>
                <a:gd name="T6" fmla="*/ 18 w 18"/>
                <a:gd name="T7" fmla="*/ 13 h 13"/>
                <a:gd name="T8" fmla="*/ 3 w 18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3">
                  <a:moveTo>
                    <a:pt x="3" y="0"/>
                  </a:moveTo>
                  <a:lnTo>
                    <a:pt x="0" y="0"/>
                  </a:lnTo>
                  <a:lnTo>
                    <a:pt x="18" y="11"/>
                  </a:lnTo>
                  <a:lnTo>
                    <a:pt x="18" y="1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7" name="Freeform 417"/>
            <p:cNvSpPr>
              <a:spLocks/>
            </p:cNvSpPr>
            <p:nvPr/>
          </p:nvSpPr>
          <p:spPr bwMode="auto">
            <a:xfrm>
              <a:off x="5529" y="2680"/>
              <a:ext cx="91" cy="241"/>
            </a:xfrm>
            <a:custGeom>
              <a:avLst/>
              <a:gdLst>
                <a:gd name="T0" fmla="*/ 0 w 160"/>
                <a:gd name="T1" fmla="*/ 389 h 397"/>
                <a:gd name="T2" fmla="*/ 13 w 160"/>
                <a:gd name="T3" fmla="*/ 333 h 397"/>
                <a:gd name="T4" fmla="*/ 33 w 160"/>
                <a:gd name="T5" fmla="*/ 280 h 397"/>
                <a:gd name="T6" fmla="*/ 79 w 160"/>
                <a:gd name="T7" fmla="*/ 192 h 397"/>
                <a:gd name="T8" fmla="*/ 122 w 160"/>
                <a:gd name="T9" fmla="*/ 104 h 397"/>
                <a:gd name="T10" fmla="*/ 137 w 160"/>
                <a:gd name="T11" fmla="*/ 56 h 397"/>
                <a:gd name="T12" fmla="*/ 142 w 160"/>
                <a:gd name="T13" fmla="*/ 0 h 397"/>
                <a:gd name="T14" fmla="*/ 160 w 160"/>
                <a:gd name="T15" fmla="*/ 5 h 397"/>
                <a:gd name="T16" fmla="*/ 155 w 160"/>
                <a:gd name="T17" fmla="*/ 61 h 397"/>
                <a:gd name="T18" fmla="*/ 140 w 160"/>
                <a:gd name="T19" fmla="*/ 114 h 397"/>
                <a:gd name="T20" fmla="*/ 96 w 160"/>
                <a:gd name="T21" fmla="*/ 202 h 397"/>
                <a:gd name="T22" fmla="*/ 51 w 160"/>
                <a:gd name="T23" fmla="*/ 291 h 397"/>
                <a:gd name="T24" fmla="*/ 31 w 160"/>
                <a:gd name="T25" fmla="*/ 341 h 397"/>
                <a:gd name="T26" fmla="*/ 18 w 160"/>
                <a:gd name="T27" fmla="*/ 397 h 397"/>
                <a:gd name="T28" fmla="*/ 0 w 160"/>
                <a:gd name="T29" fmla="*/ 389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0" h="397">
                  <a:moveTo>
                    <a:pt x="0" y="389"/>
                  </a:moveTo>
                  <a:lnTo>
                    <a:pt x="13" y="333"/>
                  </a:lnTo>
                  <a:lnTo>
                    <a:pt x="33" y="280"/>
                  </a:lnTo>
                  <a:lnTo>
                    <a:pt x="79" y="192"/>
                  </a:lnTo>
                  <a:lnTo>
                    <a:pt x="122" y="104"/>
                  </a:lnTo>
                  <a:lnTo>
                    <a:pt x="137" y="56"/>
                  </a:lnTo>
                  <a:lnTo>
                    <a:pt x="142" y="0"/>
                  </a:lnTo>
                  <a:lnTo>
                    <a:pt x="160" y="5"/>
                  </a:lnTo>
                  <a:lnTo>
                    <a:pt x="155" y="61"/>
                  </a:lnTo>
                  <a:lnTo>
                    <a:pt x="140" y="114"/>
                  </a:lnTo>
                  <a:lnTo>
                    <a:pt x="96" y="202"/>
                  </a:lnTo>
                  <a:lnTo>
                    <a:pt x="51" y="291"/>
                  </a:lnTo>
                  <a:lnTo>
                    <a:pt x="31" y="341"/>
                  </a:lnTo>
                  <a:lnTo>
                    <a:pt x="18" y="397"/>
                  </a:lnTo>
                  <a:lnTo>
                    <a:pt x="0" y="38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8" name="Freeform 418"/>
            <p:cNvSpPr>
              <a:spLocks/>
            </p:cNvSpPr>
            <p:nvPr/>
          </p:nvSpPr>
          <p:spPr bwMode="auto">
            <a:xfrm>
              <a:off x="5529" y="2914"/>
              <a:ext cx="10" cy="7"/>
            </a:xfrm>
            <a:custGeom>
              <a:avLst/>
              <a:gdLst>
                <a:gd name="T0" fmla="*/ 18 w 18"/>
                <a:gd name="T1" fmla="*/ 11 h 11"/>
                <a:gd name="T2" fmla="*/ 0 w 18"/>
                <a:gd name="T3" fmla="*/ 3 h 11"/>
                <a:gd name="T4" fmla="*/ 18 w 18"/>
                <a:gd name="T5" fmla="*/ 11 h 11"/>
                <a:gd name="T6" fmla="*/ 0 w 18"/>
                <a:gd name="T7" fmla="*/ 0 h 11"/>
                <a:gd name="T8" fmla="*/ 18 w 18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1">
                  <a:moveTo>
                    <a:pt x="18" y="11"/>
                  </a:moveTo>
                  <a:lnTo>
                    <a:pt x="0" y="3"/>
                  </a:lnTo>
                  <a:lnTo>
                    <a:pt x="18" y="11"/>
                  </a:lnTo>
                  <a:lnTo>
                    <a:pt x="0" y="0"/>
                  </a:lnTo>
                  <a:lnTo>
                    <a:pt x="18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499" name="Freeform 419"/>
            <p:cNvSpPr>
              <a:spLocks/>
            </p:cNvSpPr>
            <p:nvPr/>
          </p:nvSpPr>
          <p:spPr bwMode="auto">
            <a:xfrm>
              <a:off x="5564" y="2534"/>
              <a:ext cx="56" cy="148"/>
            </a:xfrm>
            <a:custGeom>
              <a:avLst/>
              <a:gdLst>
                <a:gd name="T0" fmla="*/ 81 w 99"/>
                <a:gd name="T1" fmla="*/ 243 h 243"/>
                <a:gd name="T2" fmla="*/ 79 w 99"/>
                <a:gd name="T3" fmla="*/ 207 h 243"/>
                <a:gd name="T4" fmla="*/ 73 w 99"/>
                <a:gd name="T5" fmla="*/ 182 h 243"/>
                <a:gd name="T6" fmla="*/ 53 w 99"/>
                <a:gd name="T7" fmla="*/ 127 h 243"/>
                <a:gd name="T8" fmla="*/ 0 w 99"/>
                <a:gd name="T9" fmla="*/ 10 h 243"/>
                <a:gd name="T10" fmla="*/ 18 w 99"/>
                <a:gd name="T11" fmla="*/ 0 h 243"/>
                <a:gd name="T12" fmla="*/ 71 w 99"/>
                <a:gd name="T13" fmla="*/ 116 h 243"/>
                <a:gd name="T14" fmla="*/ 91 w 99"/>
                <a:gd name="T15" fmla="*/ 175 h 243"/>
                <a:gd name="T16" fmla="*/ 96 w 99"/>
                <a:gd name="T17" fmla="*/ 207 h 243"/>
                <a:gd name="T18" fmla="*/ 99 w 99"/>
                <a:gd name="T19" fmla="*/ 243 h 243"/>
                <a:gd name="T20" fmla="*/ 81 w 99"/>
                <a:gd name="T21" fmla="*/ 243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243">
                  <a:moveTo>
                    <a:pt x="81" y="243"/>
                  </a:moveTo>
                  <a:lnTo>
                    <a:pt x="79" y="207"/>
                  </a:lnTo>
                  <a:lnTo>
                    <a:pt x="73" y="182"/>
                  </a:lnTo>
                  <a:lnTo>
                    <a:pt x="53" y="127"/>
                  </a:lnTo>
                  <a:lnTo>
                    <a:pt x="0" y="10"/>
                  </a:lnTo>
                  <a:lnTo>
                    <a:pt x="18" y="0"/>
                  </a:lnTo>
                  <a:lnTo>
                    <a:pt x="71" y="116"/>
                  </a:lnTo>
                  <a:lnTo>
                    <a:pt x="91" y="175"/>
                  </a:lnTo>
                  <a:lnTo>
                    <a:pt x="96" y="207"/>
                  </a:lnTo>
                  <a:lnTo>
                    <a:pt x="99" y="243"/>
                  </a:lnTo>
                  <a:lnTo>
                    <a:pt x="81" y="2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500" name="Freeform 420"/>
            <p:cNvSpPr>
              <a:spLocks/>
            </p:cNvSpPr>
            <p:nvPr/>
          </p:nvSpPr>
          <p:spPr bwMode="auto">
            <a:xfrm>
              <a:off x="5610" y="2680"/>
              <a:ext cx="10" cy="3"/>
            </a:xfrm>
            <a:custGeom>
              <a:avLst/>
              <a:gdLst>
                <a:gd name="T0" fmla="*/ 18 w 18"/>
                <a:gd name="T1" fmla="*/ 5 h 5"/>
                <a:gd name="T2" fmla="*/ 18 w 18"/>
                <a:gd name="T3" fmla="*/ 3 h 5"/>
                <a:gd name="T4" fmla="*/ 0 w 18"/>
                <a:gd name="T5" fmla="*/ 3 h 5"/>
                <a:gd name="T6" fmla="*/ 0 w 18"/>
                <a:gd name="T7" fmla="*/ 0 h 5"/>
                <a:gd name="T8" fmla="*/ 18 w 18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5">
                  <a:moveTo>
                    <a:pt x="18" y="5"/>
                  </a:moveTo>
                  <a:lnTo>
                    <a:pt x="18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1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501" name="Freeform 421"/>
            <p:cNvSpPr>
              <a:spLocks/>
            </p:cNvSpPr>
            <p:nvPr/>
          </p:nvSpPr>
          <p:spPr bwMode="auto">
            <a:xfrm>
              <a:off x="5561" y="2531"/>
              <a:ext cx="13" cy="13"/>
            </a:xfrm>
            <a:custGeom>
              <a:avLst/>
              <a:gdLst>
                <a:gd name="T0" fmla="*/ 5 w 23"/>
                <a:gd name="T1" fmla="*/ 15 h 21"/>
                <a:gd name="T2" fmla="*/ 0 w 23"/>
                <a:gd name="T3" fmla="*/ 3 h 21"/>
                <a:gd name="T4" fmla="*/ 15 w 23"/>
                <a:gd name="T5" fmla="*/ 0 h 21"/>
                <a:gd name="T6" fmla="*/ 18 w 23"/>
                <a:gd name="T7" fmla="*/ 21 h 21"/>
                <a:gd name="T8" fmla="*/ 23 w 23"/>
                <a:gd name="T9" fmla="*/ 5 h 21"/>
                <a:gd name="T10" fmla="*/ 5 w 23"/>
                <a:gd name="T11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1">
                  <a:moveTo>
                    <a:pt x="5" y="15"/>
                  </a:moveTo>
                  <a:lnTo>
                    <a:pt x="0" y="3"/>
                  </a:lnTo>
                  <a:lnTo>
                    <a:pt x="15" y="0"/>
                  </a:lnTo>
                  <a:lnTo>
                    <a:pt x="18" y="21"/>
                  </a:lnTo>
                  <a:lnTo>
                    <a:pt x="23" y="5"/>
                  </a:lnTo>
                  <a:lnTo>
                    <a:pt x="5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502" name="Freeform 422"/>
            <p:cNvSpPr>
              <a:spLocks/>
            </p:cNvSpPr>
            <p:nvPr/>
          </p:nvSpPr>
          <p:spPr bwMode="auto">
            <a:xfrm>
              <a:off x="5882" y="1482"/>
              <a:ext cx="54" cy="71"/>
            </a:xfrm>
            <a:custGeom>
              <a:avLst/>
              <a:gdLst>
                <a:gd name="T0" fmla="*/ 0 w 94"/>
                <a:gd name="T1" fmla="*/ 116 h 116"/>
                <a:gd name="T2" fmla="*/ 0 w 94"/>
                <a:gd name="T3" fmla="*/ 98 h 116"/>
                <a:gd name="T4" fmla="*/ 0 w 94"/>
                <a:gd name="T5" fmla="*/ 78 h 116"/>
                <a:gd name="T6" fmla="*/ 2 w 94"/>
                <a:gd name="T7" fmla="*/ 58 h 116"/>
                <a:gd name="T8" fmla="*/ 7 w 94"/>
                <a:gd name="T9" fmla="*/ 40 h 116"/>
                <a:gd name="T10" fmla="*/ 10 w 94"/>
                <a:gd name="T11" fmla="*/ 32 h 116"/>
                <a:gd name="T12" fmla="*/ 15 w 94"/>
                <a:gd name="T13" fmla="*/ 25 h 116"/>
                <a:gd name="T14" fmla="*/ 17 w 94"/>
                <a:gd name="T15" fmla="*/ 17 h 116"/>
                <a:gd name="T16" fmla="*/ 23 w 94"/>
                <a:gd name="T17" fmla="*/ 12 h 116"/>
                <a:gd name="T18" fmla="*/ 30 w 94"/>
                <a:gd name="T19" fmla="*/ 7 h 116"/>
                <a:gd name="T20" fmla="*/ 35 w 94"/>
                <a:gd name="T21" fmla="*/ 2 h 116"/>
                <a:gd name="T22" fmla="*/ 43 w 94"/>
                <a:gd name="T23" fmla="*/ 0 h 116"/>
                <a:gd name="T24" fmla="*/ 53 w 94"/>
                <a:gd name="T25" fmla="*/ 0 h 116"/>
                <a:gd name="T26" fmla="*/ 61 w 94"/>
                <a:gd name="T27" fmla="*/ 2 h 116"/>
                <a:gd name="T28" fmla="*/ 68 w 94"/>
                <a:gd name="T29" fmla="*/ 7 h 116"/>
                <a:gd name="T30" fmla="*/ 76 w 94"/>
                <a:gd name="T31" fmla="*/ 15 h 116"/>
                <a:gd name="T32" fmla="*/ 83 w 94"/>
                <a:gd name="T33" fmla="*/ 22 h 116"/>
                <a:gd name="T34" fmla="*/ 88 w 94"/>
                <a:gd name="T35" fmla="*/ 30 h 116"/>
                <a:gd name="T36" fmla="*/ 94 w 94"/>
                <a:gd name="T37" fmla="*/ 37 h 116"/>
                <a:gd name="T38" fmla="*/ 94 w 94"/>
                <a:gd name="T39" fmla="*/ 42 h 116"/>
                <a:gd name="T40" fmla="*/ 94 w 94"/>
                <a:gd name="T41" fmla="*/ 45 h 116"/>
                <a:gd name="T42" fmla="*/ 76 w 94"/>
                <a:gd name="T43" fmla="*/ 47 h 116"/>
                <a:gd name="T44" fmla="*/ 63 w 94"/>
                <a:gd name="T45" fmla="*/ 53 h 116"/>
                <a:gd name="T46" fmla="*/ 50 w 94"/>
                <a:gd name="T47" fmla="*/ 58 h 116"/>
                <a:gd name="T48" fmla="*/ 45 w 94"/>
                <a:gd name="T49" fmla="*/ 63 h 116"/>
                <a:gd name="T50" fmla="*/ 40 w 94"/>
                <a:gd name="T51" fmla="*/ 68 h 116"/>
                <a:gd name="T52" fmla="*/ 20 w 94"/>
                <a:gd name="T53" fmla="*/ 90 h 116"/>
                <a:gd name="T54" fmla="*/ 0 w 94"/>
                <a:gd name="T5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16">
                  <a:moveTo>
                    <a:pt x="0" y="116"/>
                  </a:moveTo>
                  <a:lnTo>
                    <a:pt x="0" y="98"/>
                  </a:lnTo>
                  <a:lnTo>
                    <a:pt x="0" y="78"/>
                  </a:lnTo>
                  <a:lnTo>
                    <a:pt x="2" y="58"/>
                  </a:lnTo>
                  <a:lnTo>
                    <a:pt x="7" y="40"/>
                  </a:lnTo>
                  <a:lnTo>
                    <a:pt x="10" y="32"/>
                  </a:lnTo>
                  <a:lnTo>
                    <a:pt x="15" y="25"/>
                  </a:lnTo>
                  <a:lnTo>
                    <a:pt x="17" y="17"/>
                  </a:lnTo>
                  <a:lnTo>
                    <a:pt x="23" y="12"/>
                  </a:lnTo>
                  <a:lnTo>
                    <a:pt x="30" y="7"/>
                  </a:lnTo>
                  <a:lnTo>
                    <a:pt x="35" y="2"/>
                  </a:lnTo>
                  <a:lnTo>
                    <a:pt x="43" y="0"/>
                  </a:lnTo>
                  <a:lnTo>
                    <a:pt x="53" y="0"/>
                  </a:lnTo>
                  <a:lnTo>
                    <a:pt x="61" y="2"/>
                  </a:lnTo>
                  <a:lnTo>
                    <a:pt x="68" y="7"/>
                  </a:lnTo>
                  <a:lnTo>
                    <a:pt x="76" y="15"/>
                  </a:lnTo>
                  <a:lnTo>
                    <a:pt x="83" y="22"/>
                  </a:lnTo>
                  <a:lnTo>
                    <a:pt x="88" y="30"/>
                  </a:lnTo>
                  <a:lnTo>
                    <a:pt x="94" y="37"/>
                  </a:lnTo>
                  <a:lnTo>
                    <a:pt x="94" y="42"/>
                  </a:lnTo>
                  <a:lnTo>
                    <a:pt x="94" y="45"/>
                  </a:lnTo>
                  <a:lnTo>
                    <a:pt x="76" y="47"/>
                  </a:lnTo>
                  <a:lnTo>
                    <a:pt x="63" y="53"/>
                  </a:lnTo>
                  <a:lnTo>
                    <a:pt x="50" y="58"/>
                  </a:lnTo>
                  <a:lnTo>
                    <a:pt x="45" y="63"/>
                  </a:lnTo>
                  <a:lnTo>
                    <a:pt x="40" y="68"/>
                  </a:lnTo>
                  <a:lnTo>
                    <a:pt x="20" y="90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4503" name="Freeform 423"/>
            <p:cNvSpPr>
              <a:spLocks/>
            </p:cNvSpPr>
            <p:nvPr/>
          </p:nvSpPr>
          <p:spPr bwMode="auto">
            <a:xfrm>
              <a:off x="5989" y="1487"/>
              <a:ext cx="54" cy="70"/>
            </a:xfrm>
            <a:custGeom>
              <a:avLst/>
              <a:gdLst>
                <a:gd name="T0" fmla="*/ 0 w 94"/>
                <a:gd name="T1" fmla="*/ 116 h 116"/>
                <a:gd name="T2" fmla="*/ 0 w 94"/>
                <a:gd name="T3" fmla="*/ 99 h 116"/>
                <a:gd name="T4" fmla="*/ 0 w 94"/>
                <a:gd name="T5" fmla="*/ 78 h 116"/>
                <a:gd name="T6" fmla="*/ 3 w 94"/>
                <a:gd name="T7" fmla="*/ 58 h 116"/>
                <a:gd name="T8" fmla="*/ 8 w 94"/>
                <a:gd name="T9" fmla="*/ 40 h 116"/>
                <a:gd name="T10" fmla="*/ 11 w 94"/>
                <a:gd name="T11" fmla="*/ 33 h 116"/>
                <a:gd name="T12" fmla="*/ 16 w 94"/>
                <a:gd name="T13" fmla="*/ 25 h 116"/>
                <a:gd name="T14" fmla="*/ 18 w 94"/>
                <a:gd name="T15" fmla="*/ 18 h 116"/>
                <a:gd name="T16" fmla="*/ 23 w 94"/>
                <a:gd name="T17" fmla="*/ 13 h 116"/>
                <a:gd name="T18" fmla="*/ 31 w 94"/>
                <a:gd name="T19" fmla="*/ 8 h 116"/>
                <a:gd name="T20" fmla="*/ 36 w 94"/>
                <a:gd name="T21" fmla="*/ 3 h 116"/>
                <a:gd name="T22" fmla="*/ 43 w 94"/>
                <a:gd name="T23" fmla="*/ 0 h 116"/>
                <a:gd name="T24" fmla="*/ 54 w 94"/>
                <a:gd name="T25" fmla="*/ 0 h 116"/>
                <a:gd name="T26" fmla="*/ 61 w 94"/>
                <a:gd name="T27" fmla="*/ 3 h 116"/>
                <a:gd name="T28" fmla="*/ 69 w 94"/>
                <a:gd name="T29" fmla="*/ 8 h 116"/>
                <a:gd name="T30" fmla="*/ 76 w 94"/>
                <a:gd name="T31" fmla="*/ 15 h 116"/>
                <a:gd name="T32" fmla="*/ 84 w 94"/>
                <a:gd name="T33" fmla="*/ 23 h 116"/>
                <a:gd name="T34" fmla="*/ 89 w 94"/>
                <a:gd name="T35" fmla="*/ 30 h 116"/>
                <a:gd name="T36" fmla="*/ 94 w 94"/>
                <a:gd name="T37" fmla="*/ 38 h 116"/>
                <a:gd name="T38" fmla="*/ 94 w 94"/>
                <a:gd name="T39" fmla="*/ 43 h 116"/>
                <a:gd name="T40" fmla="*/ 94 w 94"/>
                <a:gd name="T41" fmla="*/ 46 h 116"/>
                <a:gd name="T42" fmla="*/ 76 w 94"/>
                <a:gd name="T43" fmla="*/ 48 h 116"/>
                <a:gd name="T44" fmla="*/ 64 w 94"/>
                <a:gd name="T45" fmla="*/ 53 h 116"/>
                <a:gd name="T46" fmla="*/ 51 w 94"/>
                <a:gd name="T47" fmla="*/ 58 h 116"/>
                <a:gd name="T48" fmla="*/ 46 w 94"/>
                <a:gd name="T49" fmla="*/ 63 h 116"/>
                <a:gd name="T50" fmla="*/ 41 w 94"/>
                <a:gd name="T51" fmla="*/ 68 h 116"/>
                <a:gd name="T52" fmla="*/ 21 w 94"/>
                <a:gd name="T53" fmla="*/ 91 h 116"/>
                <a:gd name="T54" fmla="*/ 0 w 94"/>
                <a:gd name="T55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16">
                  <a:moveTo>
                    <a:pt x="0" y="116"/>
                  </a:moveTo>
                  <a:lnTo>
                    <a:pt x="0" y="99"/>
                  </a:lnTo>
                  <a:lnTo>
                    <a:pt x="0" y="78"/>
                  </a:lnTo>
                  <a:lnTo>
                    <a:pt x="3" y="58"/>
                  </a:lnTo>
                  <a:lnTo>
                    <a:pt x="8" y="40"/>
                  </a:lnTo>
                  <a:lnTo>
                    <a:pt x="11" y="33"/>
                  </a:lnTo>
                  <a:lnTo>
                    <a:pt x="16" y="25"/>
                  </a:lnTo>
                  <a:lnTo>
                    <a:pt x="18" y="18"/>
                  </a:lnTo>
                  <a:lnTo>
                    <a:pt x="23" y="13"/>
                  </a:lnTo>
                  <a:lnTo>
                    <a:pt x="31" y="8"/>
                  </a:lnTo>
                  <a:lnTo>
                    <a:pt x="36" y="3"/>
                  </a:lnTo>
                  <a:lnTo>
                    <a:pt x="43" y="0"/>
                  </a:lnTo>
                  <a:lnTo>
                    <a:pt x="54" y="0"/>
                  </a:lnTo>
                  <a:lnTo>
                    <a:pt x="61" y="3"/>
                  </a:lnTo>
                  <a:lnTo>
                    <a:pt x="69" y="8"/>
                  </a:lnTo>
                  <a:lnTo>
                    <a:pt x="76" y="15"/>
                  </a:lnTo>
                  <a:lnTo>
                    <a:pt x="84" y="23"/>
                  </a:lnTo>
                  <a:lnTo>
                    <a:pt x="89" y="30"/>
                  </a:lnTo>
                  <a:lnTo>
                    <a:pt x="94" y="38"/>
                  </a:lnTo>
                  <a:lnTo>
                    <a:pt x="94" y="43"/>
                  </a:lnTo>
                  <a:lnTo>
                    <a:pt x="94" y="46"/>
                  </a:lnTo>
                  <a:lnTo>
                    <a:pt x="76" y="48"/>
                  </a:lnTo>
                  <a:lnTo>
                    <a:pt x="64" y="53"/>
                  </a:lnTo>
                  <a:lnTo>
                    <a:pt x="51" y="58"/>
                  </a:lnTo>
                  <a:lnTo>
                    <a:pt x="46" y="63"/>
                  </a:lnTo>
                  <a:lnTo>
                    <a:pt x="41" y="68"/>
                  </a:lnTo>
                  <a:lnTo>
                    <a:pt x="21" y="91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130892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0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FF9900"/>
          </a:solidFill>
        </p:spPr>
        <p:txBody>
          <a:bodyPr/>
          <a:lstStyle/>
          <a:p>
            <a:r>
              <a:rPr lang="en-US" sz="4800" b="1" dirty="0">
                <a:solidFill>
                  <a:srgbClr val="0B0B09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Burns</a:t>
            </a:r>
            <a:endParaRPr lang="en-US" sz="4800" dirty="0"/>
          </a:p>
        </p:txBody>
      </p:sp>
      <p:sp>
        <p:nvSpPr>
          <p:cNvPr id="4096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52600"/>
            <a:ext cx="4572000" cy="4221163"/>
          </a:xfrm>
        </p:spPr>
        <p:txBody>
          <a:bodyPr/>
          <a:lstStyle/>
          <a:p>
            <a:pPr marL="284163" indent="-284163"/>
            <a:r>
              <a:rPr lang="en-US" sz="3600" dirty="0"/>
              <a:t>Monitor use of electrical appliances used by resident</a:t>
            </a:r>
          </a:p>
          <a:p>
            <a:pPr marL="284163" indent="-284163"/>
            <a:r>
              <a:rPr lang="en-US" sz="3600" dirty="0"/>
              <a:t>Avoid overexposure to sunlight</a:t>
            </a:r>
          </a:p>
        </p:txBody>
      </p:sp>
      <p:grpSp>
        <p:nvGrpSpPr>
          <p:cNvPr id="410027" name="Group 427"/>
          <p:cNvGrpSpPr>
            <a:grpSpLocks noChangeAspect="1"/>
          </p:cNvGrpSpPr>
          <p:nvPr/>
        </p:nvGrpSpPr>
        <p:grpSpPr bwMode="auto">
          <a:xfrm>
            <a:off x="6053138" y="3870325"/>
            <a:ext cx="1900237" cy="1835150"/>
            <a:chOff x="3485" y="1205"/>
            <a:chExt cx="1987" cy="1918"/>
          </a:xfrm>
        </p:grpSpPr>
        <p:sp>
          <p:nvSpPr>
            <p:cNvPr id="410026" name="AutoShape 426"/>
            <p:cNvSpPr>
              <a:spLocks noChangeAspect="1" noChangeArrowheads="1" noTextEdit="1"/>
            </p:cNvSpPr>
            <p:nvPr/>
          </p:nvSpPr>
          <p:spPr bwMode="auto">
            <a:xfrm>
              <a:off x="3485" y="1205"/>
              <a:ext cx="1987" cy="19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28" name="Freeform 428"/>
            <p:cNvSpPr>
              <a:spLocks/>
            </p:cNvSpPr>
            <p:nvPr/>
          </p:nvSpPr>
          <p:spPr bwMode="auto">
            <a:xfrm>
              <a:off x="3484" y="1205"/>
              <a:ext cx="1988" cy="1918"/>
            </a:xfrm>
            <a:custGeom>
              <a:avLst/>
              <a:gdLst>
                <a:gd name="T0" fmla="*/ 33 w 7952"/>
                <a:gd name="T1" fmla="*/ 6234 h 7672"/>
                <a:gd name="T2" fmla="*/ 0 w 7952"/>
                <a:gd name="T3" fmla="*/ 5900 h 7672"/>
                <a:gd name="T4" fmla="*/ 22 w 7952"/>
                <a:gd name="T5" fmla="*/ 5574 h 7672"/>
                <a:gd name="T6" fmla="*/ 74 w 7952"/>
                <a:gd name="T7" fmla="*/ 5252 h 7672"/>
                <a:gd name="T8" fmla="*/ 130 w 7952"/>
                <a:gd name="T9" fmla="*/ 4930 h 7672"/>
                <a:gd name="T10" fmla="*/ 164 w 7952"/>
                <a:gd name="T11" fmla="*/ 4605 h 7672"/>
                <a:gd name="T12" fmla="*/ 147 w 7952"/>
                <a:gd name="T13" fmla="*/ 4270 h 7672"/>
                <a:gd name="T14" fmla="*/ 170 w 7952"/>
                <a:gd name="T15" fmla="*/ 3760 h 7672"/>
                <a:gd name="T16" fmla="*/ 172 w 7952"/>
                <a:gd name="T17" fmla="*/ 3217 h 7672"/>
                <a:gd name="T18" fmla="*/ 156 w 7952"/>
                <a:gd name="T19" fmla="*/ 2684 h 7672"/>
                <a:gd name="T20" fmla="*/ 151 w 7952"/>
                <a:gd name="T21" fmla="*/ 2158 h 7672"/>
                <a:gd name="T22" fmla="*/ 180 w 7952"/>
                <a:gd name="T23" fmla="*/ 1638 h 7672"/>
                <a:gd name="T24" fmla="*/ 271 w 7952"/>
                <a:gd name="T25" fmla="*/ 1122 h 7672"/>
                <a:gd name="T26" fmla="*/ 408 w 7952"/>
                <a:gd name="T27" fmla="*/ 763 h 7672"/>
                <a:gd name="T28" fmla="*/ 548 w 7952"/>
                <a:gd name="T29" fmla="*/ 635 h 7672"/>
                <a:gd name="T30" fmla="*/ 707 w 7952"/>
                <a:gd name="T31" fmla="*/ 506 h 7672"/>
                <a:gd name="T32" fmla="*/ 928 w 7952"/>
                <a:gd name="T33" fmla="*/ 341 h 7672"/>
                <a:gd name="T34" fmla="*/ 1459 w 7952"/>
                <a:gd name="T35" fmla="*/ 126 h 7672"/>
                <a:gd name="T36" fmla="*/ 1985 w 7952"/>
                <a:gd name="T37" fmla="*/ 34 h 7672"/>
                <a:gd name="T38" fmla="*/ 2506 w 7952"/>
                <a:gd name="T39" fmla="*/ 23 h 7672"/>
                <a:gd name="T40" fmla="*/ 3024 w 7952"/>
                <a:gd name="T41" fmla="*/ 56 h 7672"/>
                <a:gd name="T42" fmla="*/ 3539 w 7952"/>
                <a:gd name="T43" fmla="*/ 93 h 7672"/>
                <a:gd name="T44" fmla="*/ 4054 w 7952"/>
                <a:gd name="T45" fmla="*/ 95 h 7672"/>
                <a:gd name="T46" fmla="*/ 4510 w 7952"/>
                <a:gd name="T47" fmla="*/ 18 h 7672"/>
                <a:gd name="T48" fmla="*/ 4937 w 7952"/>
                <a:gd name="T49" fmla="*/ 3 h 7672"/>
                <a:gd name="T50" fmla="*/ 5356 w 7952"/>
                <a:gd name="T51" fmla="*/ 45 h 7672"/>
                <a:gd name="T52" fmla="*/ 5768 w 7952"/>
                <a:gd name="T53" fmla="*/ 114 h 7672"/>
                <a:gd name="T54" fmla="*/ 6181 w 7952"/>
                <a:gd name="T55" fmla="*/ 183 h 7672"/>
                <a:gd name="T56" fmla="*/ 6600 w 7952"/>
                <a:gd name="T57" fmla="*/ 226 h 7672"/>
                <a:gd name="T58" fmla="*/ 7592 w 7952"/>
                <a:gd name="T59" fmla="*/ 726 h 7672"/>
                <a:gd name="T60" fmla="*/ 7643 w 7952"/>
                <a:gd name="T61" fmla="*/ 1458 h 7672"/>
                <a:gd name="T62" fmla="*/ 7493 w 7952"/>
                <a:gd name="T63" fmla="*/ 1736 h 7672"/>
                <a:gd name="T64" fmla="*/ 7794 w 7952"/>
                <a:gd name="T65" fmla="*/ 2505 h 7672"/>
                <a:gd name="T66" fmla="*/ 7871 w 7952"/>
                <a:gd name="T67" fmla="*/ 2953 h 7672"/>
                <a:gd name="T68" fmla="*/ 7913 w 7952"/>
                <a:gd name="T69" fmla="*/ 3402 h 7672"/>
                <a:gd name="T70" fmla="*/ 7930 w 7952"/>
                <a:gd name="T71" fmla="*/ 3852 h 7672"/>
                <a:gd name="T72" fmla="*/ 7935 w 7952"/>
                <a:gd name="T73" fmla="*/ 4301 h 7672"/>
                <a:gd name="T74" fmla="*/ 7940 w 7952"/>
                <a:gd name="T75" fmla="*/ 4751 h 7672"/>
                <a:gd name="T76" fmla="*/ 7944 w 7952"/>
                <a:gd name="T77" fmla="*/ 5181 h 7672"/>
                <a:gd name="T78" fmla="*/ 7920 w 7952"/>
                <a:gd name="T79" fmla="*/ 5520 h 7672"/>
                <a:gd name="T80" fmla="*/ 7902 w 7952"/>
                <a:gd name="T81" fmla="*/ 5852 h 7672"/>
                <a:gd name="T82" fmla="*/ 7865 w 7952"/>
                <a:gd name="T83" fmla="*/ 6181 h 7672"/>
                <a:gd name="T84" fmla="*/ 7788 w 7952"/>
                <a:gd name="T85" fmla="*/ 6505 h 7672"/>
                <a:gd name="T86" fmla="*/ 7647 w 7952"/>
                <a:gd name="T87" fmla="*/ 6827 h 7672"/>
                <a:gd name="T88" fmla="*/ 7418 w 7952"/>
                <a:gd name="T89" fmla="*/ 7150 h 7672"/>
                <a:gd name="T90" fmla="*/ 6900 w 7952"/>
                <a:gd name="T91" fmla="*/ 7298 h 7672"/>
                <a:gd name="T92" fmla="*/ 6337 w 7952"/>
                <a:gd name="T93" fmla="*/ 7364 h 7672"/>
                <a:gd name="T94" fmla="*/ 5780 w 7952"/>
                <a:gd name="T95" fmla="*/ 7404 h 7672"/>
                <a:gd name="T96" fmla="*/ 5229 w 7952"/>
                <a:gd name="T97" fmla="*/ 7431 h 7672"/>
                <a:gd name="T98" fmla="*/ 4680 w 7952"/>
                <a:gd name="T99" fmla="*/ 7467 h 7672"/>
                <a:gd name="T100" fmla="*/ 4130 w 7952"/>
                <a:gd name="T101" fmla="*/ 7529 h 7672"/>
                <a:gd name="T102" fmla="*/ 3704 w 7952"/>
                <a:gd name="T103" fmla="*/ 7577 h 7672"/>
                <a:gd name="T104" fmla="*/ 3481 w 7952"/>
                <a:gd name="T105" fmla="*/ 7562 h 7672"/>
                <a:gd name="T106" fmla="*/ 3266 w 7952"/>
                <a:gd name="T107" fmla="*/ 7557 h 7672"/>
                <a:gd name="T108" fmla="*/ 3056 w 7952"/>
                <a:gd name="T109" fmla="*/ 7563 h 7672"/>
                <a:gd name="T110" fmla="*/ 2848 w 7952"/>
                <a:gd name="T111" fmla="*/ 7584 h 7672"/>
                <a:gd name="T112" fmla="*/ 2640 w 7952"/>
                <a:gd name="T113" fmla="*/ 7619 h 7672"/>
                <a:gd name="T114" fmla="*/ 2428 w 7952"/>
                <a:gd name="T115" fmla="*/ 7672 h 7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952" h="7672">
                  <a:moveTo>
                    <a:pt x="2288" y="7625"/>
                  </a:moveTo>
                  <a:lnTo>
                    <a:pt x="507" y="7260"/>
                  </a:lnTo>
                  <a:lnTo>
                    <a:pt x="409" y="6987"/>
                  </a:lnTo>
                  <a:lnTo>
                    <a:pt x="49" y="6303"/>
                  </a:lnTo>
                  <a:lnTo>
                    <a:pt x="33" y="6234"/>
                  </a:lnTo>
                  <a:lnTo>
                    <a:pt x="21" y="6166"/>
                  </a:lnTo>
                  <a:lnTo>
                    <a:pt x="12" y="6099"/>
                  </a:lnTo>
                  <a:lnTo>
                    <a:pt x="5" y="6032"/>
                  </a:lnTo>
                  <a:lnTo>
                    <a:pt x="1" y="5966"/>
                  </a:lnTo>
                  <a:lnTo>
                    <a:pt x="0" y="5900"/>
                  </a:lnTo>
                  <a:lnTo>
                    <a:pt x="1" y="5834"/>
                  </a:lnTo>
                  <a:lnTo>
                    <a:pt x="4" y="5769"/>
                  </a:lnTo>
                  <a:lnTo>
                    <a:pt x="8" y="5703"/>
                  </a:lnTo>
                  <a:lnTo>
                    <a:pt x="15" y="5638"/>
                  </a:lnTo>
                  <a:lnTo>
                    <a:pt x="22" y="5574"/>
                  </a:lnTo>
                  <a:lnTo>
                    <a:pt x="31" y="5510"/>
                  </a:lnTo>
                  <a:lnTo>
                    <a:pt x="41" y="5445"/>
                  </a:lnTo>
                  <a:lnTo>
                    <a:pt x="52" y="5381"/>
                  </a:lnTo>
                  <a:lnTo>
                    <a:pt x="63" y="5316"/>
                  </a:lnTo>
                  <a:lnTo>
                    <a:pt x="74" y="5252"/>
                  </a:lnTo>
                  <a:lnTo>
                    <a:pt x="87" y="5189"/>
                  </a:lnTo>
                  <a:lnTo>
                    <a:pt x="98" y="5124"/>
                  </a:lnTo>
                  <a:lnTo>
                    <a:pt x="109" y="5060"/>
                  </a:lnTo>
                  <a:lnTo>
                    <a:pt x="120" y="4995"/>
                  </a:lnTo>
                  <a:lnTo>
                    <a:pt x="130" y="4930"/>
                  </a:lnTo>
                  <a:lnTo>
                    <a:pt x="139" y="4866"/>
                  </a:lnTo>
                  <a:lnTo>
                    <a:pt x="148" y="4801"/>
                  </a:lnTo>
                  <a:lnTo>
                    <a:pt x="155" y="4735"/>
                  </a:lnTo>
                  <a:lnTo>
                    <a:pt x="159" y="4671"/>
                  </a:lnTo>
                  <a:lnTo>
                    <a:pt x="164" y="4605"/>
                  </a:lnTo>
                  <a:lnTo>
                    <a:pt x="165" y="4539"/>
                  </a:lnTo>
                  <a:lnTo>
                    <a:pt x="164" y="4473"/>
                  </a:lnTo>
                  <a:lnTo>
                    <a:pt x="162" y="4405"/>
                  </a:lnTo>
                  <a:lnTo>
                    <a:pt x="156" y="4338"/>
                  </a:lnTo>
                  <a:lnTo>
                    <a:pt x="147" y="4270"/>
                  </a:lnTo>
                  <a:lnTo>
                    <a:pt x="136" y="4202"/>
                  </a:lnTo>
                  <a:lnTo>
                    <a:pt x="147" y="4091"/>
                  </a:lnTo>
                  <a:lnTo>
                    <a:pt x="157" y="3980"/>
                  </a:lnTo>
                  <a:lnTo>
                    <a:pt x="164" y="3870"/>
                  </a:lnTo>
                  <a:lnTo>
                    <a:pt x="170" y="3760"/>
                  </a:lnTo>
                  <a:lnTo>
                    <a:pt x="173" y="3650"/>
                  </a:lnTo>
                  <a:lnTo>
                    <a:pt x="174" y="3542"/>
                  </a:lnTo>
                  <a:lnTo>
                    <a:pt x="174" y="3433"/>
                  </a:lnTo>
                  <a:lnTo>
                    <a:pt x="174" y="3325"/>
                  </a:lnTo>
                  <a:lnTo>
                    <a:pt x="172" y="3217"/>
                  </a:lnTo>
                  <a:lnTo>
                    <a:pt x="170" y="3110"/>
                  </a:lnTo>
                  <a:lnTo>
                    <a:pt x="166" y="3003"/>
                  </a:lnTo>
                  <a:lnTo>
                    <a:pt x="163" y="2896"/>
                  </a:lnTo>
                  <a:lnTo>
                    <a:pt x="159" y="2790"/>
                  </a:lnTo>
                  <a:lnTo>
                    <a:pt x="156" y="2684"/>
                  </a:lnTo>
                  <a:lnTo>
                    <a:pt x="154" y="2579"/>
                  </a:lnTo>
                  <a:lnTo>
                    <a:pt x="152" y="2472"/>
                  </a:lnTo>
                  <a:lnTo>
                    <a:pt x="151" y="2367"/>
                  </a:lnTo>
                  <a:lnTo>
                    <a:pt x="149" y="2263"/>
                  </a:lnTo>
                  <a:lnTo>
                    <a:pt x="151" y="2158"/>
                  </a:lnTo>
                  <a:lnTo>
                    <a:pt x="153" y="2054"/>
                  </a:lnTo>
                  <a:lnTo>
                    <a:pt x="156" y="1950"/>
                  </a:lnTo>
                  <a:lnTo>
                    <a:pt x="162" y="1846"/>
                  </a:lnTo>
                  <a:lnTo>
                    <a:pt x="170" y="1742"/>
                  </a:lnTo>
                  <a:lnTo>
                    <a:pt x="180" y="1638"/>
                  </a:lnTo>
                  <a:lnTo>
                    <a:pt x="192" y="1535"/>
                  </a:lnTo>
                  <a:lnTo>
                    <a:pt x="208" y="1431"/>
                  </a:lnTo>
                  <a:lnTo>
                    <a:pt x="225" y="1328"/>
                  </a:lnTo>
                  <a:lnTo>
                    <a:pt x="247" y="1225"/>
                  </a:lnTo>
                  <a:lnTo>
                    <a:pt x="271" y="1122"/>
                  </a:lnTo>
                  <a:lnTo>
                    <a:pt x="299" y="1019"/>
                  </a:lnTo>
                  <a:lnTo>
                    <a:pt x="332" y="916"/>
                  </a:lnTo>
                  <a:lnTo>
                    <a:pt x="368" y="813"/>
                  </a:lnTo>
                  <a:lnTo>
                    <a:pt x="387" y="789"/>
                  </a:lnTo>
                  <a:lnTo>
                    <a:pt x="408" y="763"/>
                  </a:lnTo>
                  <a:lnTo>
                    <a:pt x="432" y="737"/>
                  </a:lnTo>
                  <a:lnTo>
                    <a:pt x="459" y="713"/>
                  </a:lnTo>
                  <a:lnTo>
                    <a:pt x="487" y="687"/>
                  </a:lnTo>
                  <a:lnTo>
                    <a:pt x="516" y="661"/>
                  </a:lnTo>
                  <a:lnTo>
                    <a:pt x="548" y="635"/>
                  </a:lnTo>
                  <a:lnTo>
                    <a:pt x="579" y="610"/>
                  </a:lnTo>
                  <a:lnTo>
                    <a:pt x="611" y="584"/>
                  </a:lnTo>
                  <a:lnTo>
                    <a:pt x="643" y="558"/>
                  </a:lnTo>
                  <a:lnTo>
                    <a:pt x="675" y="531"/>
                  </a:lnTo>
                  <a:lnTo>
                    <a:pt x="707" y="506"/>
                  </a:lnTo>
                  <a:lnTo>
                    <a:pt x="738" y="480"/>
                  </a:lnTo>
                  <a:lnTo>
                    <a:pt x="767" y="454"/>
                  </a:lnTo>
                  <a:lnTo>
                    <a:pt x="795" y="427"/>
                  </a:lnTo>
                  <a:lnTo>
                    <a:pt x="821" y="402"/>
                  </a:lnTo>
                  <a:lnTo>
                    <a:pt x="928" y="341"/>
                  </a:lnTo>
                  <a:lnTo>
                    <a:pt x="1034" y="286"/>
                  </a:lnTo>
                  <a:lnTo>
                    <a:pt x="1141" y="238"/>
                  </a:lnTo>
                  <a:lnTo>
                    <a:pt x="1247" y="196"/>
                  </a:lnTo>
                  <a:lnTo>
                    <a:pt x="1353" y="159"/>
                  </a:lnTo>
                  <a:lnTo>
                    <a:pt x="1459" y="126"/>
                  </a:lnTo>
                  <a:lnTo>
                    <a:pt x="1565" y="100"/>
                  </a:lnTo>
                  <a:lnTo>
                    <a:pt x="1670" y="77"/>
                  </a:lnTo>
                  <a:lnTo>
                    <a:pt x="1775" y="58"/>
                  </a:lnTo>
                  <a:lnTo>
                    <a:pt x="1880" y="45"/>
                  </a:lnTo>
                  <a:lnTo>
                    <a:pt x="1985" y="34"/>
                  </a:lnTo>
                  <a:lnTo>
                    <a:pt x="2089" y="26"/>
                  </a:lnTo>
                  <a:lnTo>
                    <a:pt x="2194" y="21"/>
                  </a:lnTo>
                  <a:lnTo>
                    <a:pt x="2298" y="20"/>
                  </a:lnTo>
                  <a:lnTo>
                    <a:pt x="2402" y="20"/>
                  </a:lnTo>
                  <a:lnTo>
                    <a:pt x="2506" y="23"/>
                  </a:lnTo>
                  <a:lnTo>
                    <a:pt x="2610" y="28"/>
                  </a:lnTo>
                  <a:lnTo>
                    <a:pt x="2713" y="34"/>
                  </a:lnTo>
                  <a:lnTo>
                    <a:pt x="2817" y="40"/>
                  </a:lnTo>
                  <a:lnTo>
                    <a:pt x="2920" y="48"/>
                  </a:lnTo>
                  <a:lnTo>
                    <a:pt x="3024" y="56"/>
                  </a:lnTo>
                  <a:lnTo>
                    <a:pt x="3127" y="64"/>
                  </a:lnTo>
                  <a:lnTo>
                    <a:pt x="3230" y="73"/>
                  </a:lnTo>
                  <a:lnTo>
                    <a:pt x="3333" y="81"/>
                  </a:lnTo>
                  <a:lnTo>
                    <a:pt x="3436" y="87"/>
                  </a:lnTo>
                  <a:lnTo>
                    <a:pt x="3539" y="93"/>
                  </a:lnTo>
                  <a:lnTo>
                    <a:pt x="3642" y="97"/>
                  </a:lnTo>
                  <a:lnTo>
                    <a:pt x="3745" y="101"/>
                  </a:lnTo>
                  <a:lnTo>
                    <a:pt x="3848" y="101"/>
                  </a:lnTo>
                  <a:lnTo>
                    <a:pt x="3951" y="100"/>
                  </a:lnTo>
                  <a:lnTo>
                    <a:pt x="4054" y="95"/>
                  </a:lnTo>
                  <a:lnTo>
                    <a:pt x="4156" y="88"/>
                  </a:lnTo>
                  <a:lnTo>
                    <a:pt x="4246" y="65"/>
                  </a:lnTo>
                  <a:lnTo>
                    <a:pt x="4334" y="46"/>
                  </a:lnTo>
                  <a:lnTo>
                    <a:pt x="4423" y="30"/>
                  </a:lnTo>
                  <a:lnTo>
                    <a:pt x="4510" y="18"/>
                  </a:lnTo>
                  <a:lnTo>
                    <a:pt x="4596" y="9"/>
                  </a:lnTo>
                  <a:lnTo>
                    <a:pt x="4682" y="3"/>
                  </a:lnTo>
                  <a:lnTo>
                    <a:pt x="4768" y="1"/>
                  </a:lnTo>
                  <a:lnTo>
                    <a:pt x="4853" y="0"/>
                  </a:lnTo>
                  <a:lnTo>
                    <a:pt x="4937" y="3"/>
                  </a:lnTo>
                  <a:lnTo>
                    <a:pt x="5022" y="8"/>
                  </a:lnTo>
                  <a:lnTo>
                    <a:pt x="5106" y="15"/>
                  </a:lnTo>
                  <a:lnTo>
                    <a:pt x="5189" y="22"/>
                  </a:lnTo>
                  <a:lnTo>
                    <a:pt x="5273" y="34"/>
                  </a:lnTo>
                  <a:lnTo>
                    <a:pt x="5356" y="45"/>
                  </a:lnTo>
                  <a:lnTo>
                    <a:pt x="5438" y="57"/>
                  </a:lnTo>
                  <a:lnTo>
                    <a:pt x="5521" y="70"/>
                  </a:lnTo>
                  <a:lnTo>
                    <a:pt x="5604" y="85"/>
                  </a:lnTo>
                  <a:lnTo>
                    <a:pt x="5686" y="100"/>
                  </a:lnTo>
                  <a:lnTo>
                    <a:pt x="5768" y="114"/>
                  </a:lnTo>
                  <a:lnTo>
                    <a:pt x="5851" y="129"/>
                  </a:lnTo>
                  <a:lnTo>
                    <a:pt x="5933" y="143"/>
                  </a:lnTo>
                  <a:lnTo>
                    <a:pt x="6016" y="158"/>
                  </a:lnTo>
                  <a:lnTo>
                    <a:pt x="6098" y="171"/>
                  </a:lnTo>
                  <a:lnTo>
                    <a:pt x="6181" y="183"/>
                  </a:lnTo>
                  <a:lnTo>
                    <a:pt x="6264" y="196"/>
                  </a:lnTo>
                  <a:lnTo>
                    <a:pt x="6348" y="206"/>
                  </a:lnTo>
                  <a:lnTo>
                    <a:pt x="6431" y="215"/>
                  </a:lnTo>
                  <a:lnTo>
                    <a:pt x="6515" y="222"/>
                  </a:lnTo>
                  <a:lnTo>
                    <a:pt x="6600" y="226"/>
                  </a:lnTo>
                  <a:lnTo>
                    <a:pt x="6683" y="229"/>
                  </a:lnTo>
                  <a:lnTo>
                    <a:pt x="6768" y="229"/>
                  </a:lnTo>
                  <a:lnTo>
                    <a:pt x="6855" y="227"/>
                  </a:lnTo>
                  <a:lnTo>
                    <a:pt x="7453" y="500"/>
                  </a:lnTo>
                  <a:lnTo>
                    <a:pt x="7592" y="726"/>
                  </a:lnTo>
                  <a:lnTo>
                    <a:pt x="7725" y="1458"/>
                  </a:lnTo>
                  <a:lnTo>
                    <a:pt x="7695" y="1458"/>
                  </a:lnTo>
                  <a:lnTo>
                    <a:pt x="7671" y="1458"/>
                  </a:lnTo>
                  <a:lnTo>
                    <a:pt x="7654" y="1458"/>
                  </a:lnTo>
                  <a:lnTo>
                    <a:pt x="7643" y="1458"/>
                  </a:lnTo>
                  <a:lnTo>
                    <a:pt x="7637" y="1458"/>
                  </a:lnTo>
                  <a:lnTo>
                    <a:pt x="7633" y="1458"/>
                  </a:lnTo>
                  <a:lnTo>
                    <a:pt x="7632" y="1458"/>
                  </a:lnTo>
                  <a:lnTo>
                    <a:pt x="7632" y="1458"/>
                  </a:lnTo>
                  <a:lnTo>
                    <a:pt x="7493" y="1736"/>
                  </a:lnTo>
                  <a:lnTo>
                    <a:pt x="7539" y="1962"/>
                  </a:lnTo>
                  <a:lnTo>
                    <a:pt x="7725" y="2235"/>
                  </a:lnTo>
                  <a:lnTo>
                    <a:pt x="7750" y="2325"/>
                  </a:lnTo>
                  <a:lnTo>
                    <a:pt x="7773" y="2414"/>
                  </a:lnTo>
                  <a:lnTo>
                    <a:pt x="7794" y="2505"/>
                  </a:lnTo>
                  <a:lnTo>
                    <a:pt x="7812" y="2594"/>
                  </a:lnTo>
                  <a:lnTo>
                    <a:pt x="7830" y="2684"/>
                  </a:lnTo>
                  <a:lnTo>
                    <a:pt x="7846" y="2773"/>
                  </a:lnTo>
                  <a:lnTo>
                    <a:pt x="7859" y="2864"/>
                  </a:lnTo>
                  <a:lnTo>
                    <a:pt x="7871" y="2953"/>
                  </a:lnTo>
                  <a:lnTo>
                    <a:pt x="7883" y="3043"/>
                  </a:lnTo>
                  <a:lnTo>
                    <a:pt x="7892" y="3132"/>
                  </a:lnTo>
                  <a:lnTo>
                    <a:pt x="7899" y="3223"/>
                  </a:lnTo>
                  <a:lnTo>
                    <a:pt x="7907" y="3312"/>
                  </a:lnTo>
                  <a:lnTo>
                    <a:pt x="7913" y="3402"/>
                  </a:lnTo>
                  <a:lnTo>
                    <a:pt x="7917" y="3493"/>
                  </a:lnTo>
                  <a:lnTo>
                    <a:pt x="7922" y="3582"/>
                  </a:lnTo>
                  <a:lnTo>
                    <a:pt x="7925" y="3672"/>
                  </a:lnTo>
                  <a:lnTo>
                    <a:pt x="7929" y="3761"/>
                  </a:lnTo>
                  <a:lnTo>
                    <a:pt x="7930" y="3852"/>
                  </a:lnTo>
                  <a:lnTo>
                    <a:pt x="7932" y="3941"/>
                  </a:lnTo>
                  <a:lnTo>
                    <a:pt x="7933" y="4032"/>
                  </a:lnTo>
                  <a:lnTo>
                    <a:pt x="7934" y="4121"/>
                  </a:lnTo>
                  <a:lnTo>
                    <a:pt x="7934" y="4211"/>
                  </a:lnTo>
                  <a:lnTo>
                    <a:pt x="7935" y="4301"/>
                  </a:lnTo>
                  <a:lnTo>
                    <a:pt x="7936" y="4391"/>
                  </a:lnTo>
                  <a:lnTo>
                    <a:pt x="7936" y="4481"/>
                  </a:lnTo>
                  <a:lnTo>
                    <a:pt x="7937" y="4571"/>
                  </a:lnTo>
                  <a:lnTo>
                    <a:pt x="7939" y="4662"/>
                  </a:lnTo>
                  <a:lnTo>
                    <a:pt x="7940" y="4751"/>
                  </a:lnTo>
                  <a:lnTo>
                    <a:pt x="7942" y="4842"/>
                  </a:lnTo>
                  <a:lnTo>
                    <a:pt x="7945" y="4932"/>
                  </a:lnTo>
                  <a:lnTo>
                    <a:pt x="7948" y="5022"/>
                  </a:lnTo>
                  <a:lnTo>
                    <a:pt x="7952" y="5112"/>
                  </a:lnTo>
                  <a:lnTo>
                    <a:pt x="7944" y="5181"/>
                  </a:lnTo>
                  <a:lnTo>
                    <a:pt x="7939" y="5249"/>
                  </a:lnTo>
                  <a:lnTo>
                    <a:pt x="7933" y="5317"/>
                  </a:lnTo>
                  <a:lnTo>
                    <a:pt x="7927" y="5384"/>
                  </a:lnTo>
                  <a:lnTo>
                    <a:pt x="7924" y="5453"/>
                  </a:lnTo>
                  <a:lnTo>
                    <a:pt x="7920" y="5520"/>
                  </a:lnTo>
                  <a:lnTo>
                    <a:pt x="7916" y="5587"/>
                  </a:lnTo>
                  <a:lnTo>
                    <a:pt x="7913" y="5653"/>
                  </a:lnTo>
                  <a:lnTo>
                    <a:pt x="7909" y="5720"/>
                  </a:lnTo>
                  <a:lnTo>
                    <a:pt x="7906" y="5786"/>
                  </a:lnTo>
                  <a:lnTo>
                    <a:pt x="7902" y="5852"/>
                  </a:lnTo>
                  <a:lnTo>
                    <a:pt x="7896" y="5918"/>
                  </a:lnTo>
                  <a:lnTo>
                    <a:pt x="7890" y="5984"/>
                  </a:lnTo>
                  <a:lnTo>
                    <a:pt x="7883" y="6050"/>
                  </a:lnTo>
                  <a:lnTo>
                    <a:pt x="7875" y="6115"/>
                  </a:lnTo>
                  <a:lnTo>
                    <a:pt x="7865" y="6181"/>
                  </a:lnTo>
                  <a:lnTo>
                    <a:pt x="7854" y="6246"/>
                  </a:lnTo>
                  <a:lnTo>
                    <a:pt x="7840" y="6311"/>
                  </a:lnTo>
                  <a:lnTo>
                    <a:pt x="7824" y="6375"/>
                  </a:lnTo>
                  <a:lnTo>
                    <a:pt x="7807" y="6440"/>
                  </a:lnTo>
                  <a:lnTo>
                    <a:pt x="7788" y="6505"/>
                  </a:lnTo>
                  <a:lnTo>
                    <a:pt x="7765" y="6570"/>
                  </a:lnTo>
                  <a:lnTo>
                    <a:pt x="7739" y="6635"/>
                  </a:lnTo>
                  <a:lnTo>
                    <a:pt x="7711" y="6699"/>
                  </a:lnTo>
                  <a:lnTo>
                    <a:pt x="7680" y="6764"/>
                  </a:lnTo>
                  <a:lnTo>
                    <a:pt x="7647" y="6827"/>
                  </a:lnTo>
                  <a:lnTo>
                    <a:pt x="7609" y="6892"/>
                  </a:lnTo>
                  <a:lnTo>
                    <a:pt x="7567" y="6956"/>
                  </a:lnTo>
                  <a:lnTo>
                    <a:pt x="7521" y="7021"/>
                  </a:lnTo>
                  <a:lnTo>
                    <a:pt x="7472" y="7085"/>
                  </a:lnTo>
                  <a:lnTo>
                    <a:pt x="7418" y="7150"/>
                  </a:lnTo>
                  <a:lnTo>
                    <a:pt x="7360" y="7213"/>
                  </a:lnTo>
                  <a:lnTo>
                    <a:pt x="7245" y="7238"/>
                  </a:lnTo>
                  <a:lnTo>
                    <a:pt x="7130" y="7260"/>
                  </a:lnTo>
                  <a:lnTo>
                    <a:pt x="7015" y="7280"/>
                  </a:lnTo>
                  <a:lnTo>
                    <a:pt x="6900" y="7298"/>
                  </a:lnTo>
                  <a:lnTo>
                    <a:pt x="6787" y="7314"/>
                  </a:lnTo>
                  <a:lnTo>
                    <a:pt x="6673" y="7330"/>
                  </a:lnTo>
                  <a:lnTo>
                    <a:pt x="6562" y="7342"/>
                  </a:lnTo>
                  <a:lnTo>
                    <a:pt x="6449" y="7354"/>
                  </a:lnTo>
                  <a:lnTo>
                    <a:pt x="6337" y="7364"/>
                  </a:lnTo>
                  <a:lnTo>
                    <a:pt x="6225" y="7373"/>
                  </a:lnTo>
                  <a:lnTo>
                    <a:pt x="6113" y="7382"/>
                  </a:lnTo>
                  <a:lnTo>
                    <a:pt x="6002" y="7390"/>
                  </a:lnTo>
                  <a:lnTo>
                    <a:pt x="5890" y="7397"/>
                  </a:lnTo>
                  <a:lnTo>
                    <a:pt x="5780" y="7404"/>
                  </a:lnTo>
                  <a:lnTo>
                    <a:pt x="5670" y="7409"/>
                  </a:lnTo>
                  <a:lnTo>
                    <a:pt x="5559" y="7415"/>
                  </a:lnTo>
                  <a:lnTo>
                    <a:pt x="5448" y="7420"/>
                  </a:lnTo>
                  <a:lnTo>
                    <a:pt x="5339" y="7426"/>
                  </a:lnTo>
                  <a:lnTo>
                    <a:pt x="5229" y="7431"/>
                  </a:lnTo>
                  <a:lnTo>
                    <a:pt x="5118" y="7437"/>
                  </a:lnTo>
                  <a:lnTo>
                    <a:pt x="5009" y="7444"/>
                  </a:lnTo>
                  <a:lnTo>
                    <a:pt x="4899" y="7450"/>
                  </a:lnTo>
                  <a:lnTo>
                    <a:pt x="4790" y="7458"/>
                  </a:lnTo>
                  <a:lnTo>
                    <a:pt x="4680" y="7467"/>
                  </a:lnTo>
                  <a:lnTo>
                    <a:pt x="4569" y="7477"/>
                  </a:lnTo>
                  <a:lnTo>
                    <a:pt x="4460" y="7487"/>
                  </a:lnTo>
                  <a:lnTo>
                    <a:pt x="4350" y="7500"/>
                  </a:lnTo>
                  <a:lnTo>
                    <a:pt x="4239" y="7513"/>
                  </a:lnTo>
                  <a:lnTo>
                    <a:pt x="4130" y="7529"/>
                  </a:lnTo>
                  <a:lnTo>
                    <a:pt x="4019" y="7546"/>
                  </a:lnTo>
                  <a:lnTo>
                    <a:pt x="3908" y="7565"/>
                  </a:lnTo>
                  <a:lnTo>
                    <a:pt x="3797" y="7585"/>
                  </a:lnTo>
                  <a:lnTo>
                    <a:pt x="3750" y="7580"/>
                  </a:lnTo>
                  <a:lnTo>
                    <a:pt x="3704" y="7577"/>
                  </a:lnTo>
                  <a:lnTo>
                    <a:pt x="3659" y="7574"/>
                  </a:lnTo>
                  <a:lnTo>
                    <a:pt x="3614" y="7570"/>
                  </a:lnTo>
                  <a:lnTo>
                    <a:pt x="3569" y="7567"/>
                  </a:lnTo>
                  <a:lnTo>
                    <a:pt x="3524" y="7565"/>
                  </a:lnTo>
                  <a:lnTo>
                    <a:pt x="3481" y="7562"/>
                  </a:lnTo>
                  <a:lnTo>
                    <a:pt x="3437" y="7560"/>
                  </a:lnTo>
                  <a:lnTo>
                    <a:pt x="3394" y="7559"/>
                  </a:lnTo>
                  <a:lnTo>
                    <a:pt x="3351" y="7558"/>
                  </a:lnTo>
                  <a:lnTo>
                    <a:pt x="3308" y="7557"/>
                  </a:lnTo>
                  <a:lnTo>
                    <a:pt x="3266" y="7557"/>
                  </a:lnTo>
                  <a:lnTo>
                    <a:pt x="3223" y="7558"/>
                  </a:lnTo>
                  <a:lnTo>
                    <a:pt x="3181" y="7558"/>
                  </a:lnTo>
                  <a:lnTo>
                    <a:pt x="3140" y="7559"/>
                  </a:lnTo>
                  <a:lnTo>
                    <a:pt x="3097" y="7561"/>
                  </a:lnTo>
                  <a:lnTo>
                    <a:pt x="3056" y="7563"/>
                  </a:lnTo>
                  <a:lnTo>
                    <a:pt x="3014" y="7567"/>
                  </a:lnTo>
                  <a:lnTo>
                    <a:pt x="2973" y="7570"/>
                  </a:lnTo>
                  <a:lnTo>
                    <a:pt x="2930" y="7574"/>
                  </a:lnTo>
                  <a:lnTo>
                    <a:pt x="2889" y="7578"/>
                  </a:lnTo>
                  <a:lnTo>
                    <a:pt x="2848" y="7584"/>
                  </a:lnTo>
                  <a:lnTo>
                    <a:pt x="2806" y="7589"/>
                  </a:lnTo>
                  <a:lnTo>
                    <a:pt x="2765" y="7596"/>
                  </a:lnTo>
                  <a:lnTo>
                    <a:pt x="2723" y="7603"/>
                  </a:lnTo>
                  <a:lnTo>
                    <a:pt x="2682" y="7610"/>
                  </a:lnTo>
                  <a:lnTo>
                    <a:pt x="2640" y="7619"/>
                  </a:lnTo>
                  <a:lnTo>
                    <a:pt x="2598" y="7628"/>
                  </a:lnTo>
                  <a:lnTo>
                    <a:pt x="2556" y="7638"/>
                  </a:lnTo>
                  <a:lnTo>
                    <a:pt x="2513" y="7649"/>
                  </a:lnTo>
                  <a:lnTo>
                    <a:pt x="2471" y="7660"/>
                  </a:lnTo>
                  <a:lnTo>
                    <a:pt x="2428" y="7672"/>
                  </a:lnTo>
                  <a:lnTo>
                    <a:pt x="2288" y="76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29" name="Freeform 429"/>
            <p:cNvSpPr>
              <a:spLocks/>
            </p:cNvSpPr>
            <p:nvPr/>
          </p:nvSpPr>
          <p:spPr bwMode="auto">
            <a:xfrm>
              <a:off x="3599" y="1339"/>
              <a:ext cx="1715" cy="1658"/>
            </a:xfrm>
            <a:custGeom>
              <a:avLst/>
              <a:gdLst>
                <a:gd name="T0" fmla="*/ 320 w 6859"/>
                <a:gd name="T1" fmla="*/ 6219 h 6631"/>
                <a:gd name="T2" fmla="*/ 197 w 6859"/>
                <a:gd name="T3" fmla="*/ 5830 h 6631"/>
                <a:gd name="T4" fmla="*/ 117 w 6859"/>
                <a:gd name="T5" fmla="*/ 5588 h 6631"/>
                <a:gd name="T6" fmla="*/ 69 w 6859"/>
                <a:gd name="T7" fmla="*/ 5347 h 6631"/>
                <a:gd name="T8" fmla="*/ 47 w 6859"/>
                <a:gd name="T9" fmla="*/ 5108 h 6631"/>
                <a:gd name="T10" fmla="*/ 45 w 6859"/>
                <a:gd name="T11" fmla="*/ 4870 h 6631"/>
                <a:gd name="T12" fmla="*/ 54 w 6859"/>
                <a:gd name="T13" fmla="*/ 4632 h 6631"/>
                <a:gd name="T14" fmla="*/ 65 w 6859"/>
                <a:gd name="T15" fmla="*/ 4395 h 6631"/>
                <a:gd name="T16" fmla="*/ 74 w 6859"/>
                <a:gd name="T17" fmla="*/ 4158 h 6631"/>
                <a:gd name="T18" fmla="*/ 71 w 6859"/>
                <a:gd name="T19" fmla="*/ 3920 h 6631"/>
                <a:gd name="T20" fmla="*/ 49 w 6859"/>
                <a:gd name="T21" fmla="*/ 3680 h 6631"/>
                <a:gd name="T22" fmla="*/ 0 w 6859"/>
                <a:gd name="T23" fmla="*/ 3440 h 6631"/>
                <a:gd name="T24" fmla="*/ 61 w 6859"/>
                <a:gd name="T25" fmla="*/ 3133 h 6631"/>
                <a:gd name="T26" fmla="*/ 91 w 6859"/>
                <a:gd name="T27" fmla="*/ 2836 h 6631"/>
                <a:gd name="T28" fmla="*/ 101 w 6859"/>
                <a:gd name="T29" fmla="*/ 2546 h 6631"/>
                <a:gd name="T30" fmla="*/ 95 w 6859"/>
                <a:gd name="T31" fmla="*/ 2262 h 6631"/>
                <a:gd name="T32" fmla="*/ 83 w 6859"/>
                <a:gd name="T33" fmla="*/ 1983 h 6631"/>
                <a:gd name="T34" fmla="*/ 71 w 6859"/>
                <a:gd name="T35" fmla="*/ 1707 h 6631"/>
                <a:gd name="T36" fmla="*/ 66 w 6859"/>
                <a:gd name="T37" fmla="*/ 1433 h 6631"/>
                <a:gd name="T38" fmla="*/ 76 w 6859"/>
                <a:gd name="T39" fmla="*/ 1159 h 6631"/>
                <a:gd name="T40" fmla="*/ 108 w 6859"/>
                <a:gd name="T41" fmla="*/ 883 h 6631"/>
                <a:gd name="T42" fmla="*/ 168 w 6859"/>
                <a:gd name="T43" fmla="*/ 604 h 6631"/>
                <a:gd name="T44" fmla="*/ 732 w 6859"/>
                <a:gd name="T45" fmla="*/ 277 h 6631"/>
                <a:gd name="T46" fmla="*/ 1077 w 6859"/>
                <a:gd name="T47" fmla="*/ 5 h 6631"/>
                <a:gd name="T48" fmla="*/ 1146 w 6859"/>
                <a:gd name="T49" fmla="*/ 12 h 6631"/>
                <a:gd name="T50" fmla="*/ 1193 w 6859"/>
                <a:gd name="T51" fmla="*/ 75 h 6631"/>
                <a:gd name="T52" fmla="*/ 1245 w 6859"/>
                <a:gd name="T53" fmla="*/ 156 h 6631"/>
                <a:gd name="T54" fmla="*/ 1329 w 6859"/>
                <a:gd name="T55" fmla="*/ 221 h 6631"/>
                <a:gd name="T56" fmla="*/ 1643 w 6859"/>
                <a:gd name="T57" fmla="*/ 556 h 6631"/>
                <a:gd name="T58" fmla="*/ 1587 w 6859"/>
                <a:gd name="T59" fmla="*/ 1513 h 6631"/>
                <a:gd name="T60" fmla="*/ 1561 w 6859"/>
                <a:gd name="T61" fmla="*/ 1513 h 6631"/>
                <a:gd name="T62" fmla="*/ 1555 w 6859"/>
                <a:gd name="T63" fmla="*/ 1513 h 6631"/>
                <a:gd name="T64" fmla="*/ 1502 w 6859"/>
                <a:gd name="T65" fmla="*/ 1540 h 6631"/>
                <a:gd name="T66" fmla="*/ 1467 w 6859"/>
                <a:gd name="T67" fmla="*/ 1557 h 6631"/>
                <a:gd name="T68" fmla="*/ 1462 w 6859"/>
                <a:gd name="T69" fmla="*/ 1559 h 6631"/>
                <a:gd name="T70" fmla="*/ 766 w 6859"/>
                <a:gd name="T71" fmla="*/ 2779 h 6631"/>
                <a:gd name="T72" fmla="*/ 862 w 6859"/>
                <a:gd name="T73" fmla="*/ 2832 h 6631"/>
                <a:gd name="T74" fmla="*/ 953 w 6859"/>
                <a:gd name="T75" fmla="*/ 2868 h 6631"/>
                <a:gd name="T76" fmla="*/ 1044 w 6859"/>
                <a:gd name="T77" fmla="*/ 2892 h 6631"/>
                <a:gd name="T78" fmla="*/ 1136 w 6859"/>
                <a:gd name="T79" fmla="*/ 2910 h 6631"/>
                <a:gd name="T80" fmla="*/ 1231 w 6859"/>
                <a:gd name="T81" fmla="*/ 2929 h 6631"/>
                <a:gd name="T82" fmla="*/ 1828 w 6859"/>
                <a:gd name="T83" fmla="*/ 5169 h 6631"/>
                <a:gd name="T84" fmla="*/ 2287 w 6859"/>
                <a:gd name="T85" fmla="*/ 5262 h 6631"/>
                <a:gd name="T86" fmla="*/ 3563 w 6859"/>
                <a:gd name="T87" fmla="*/ 4762 h 6631"/>
                <a:gd name="T88" fmla="*/ 3953 w 6859"/>
                <a:gd name="T89" fmla="*/ 4438 h 6631"/>
                <a:gd name="T90" fmla="*/ 3967 w 6859"/>
                <a:gd name="T91" fmla="*/ 4438 h 6631"/>
                <a:gd name="T92" fmla="*/ 3969 w 6859"/>
                <a:gd name="T93" fmla="*/ 4438 h 6631"/>
                <a:gd name="T94" fmla="*/ 4341 w 6859"/>
                <a:gd name="T95" fmla="*/ 6133 h 6631"/>
                <a:gd name="T96" fmla="*/ 4594 w 6859"/>
                <a:gd name="T97" fmla="*/ 6378 h 6631"/>
                <a:gd name="T98" fmla="*/ 4611 w 6859"/>
                <a:gd name="T99" fmla="*/ 6361 h 6631"/>
                <a:gd name="T100" fmla="*/ 4614 w 6859"/>
                <a:gd name="T101" fmla="*/ 6359 h 6631"/>
                <a:gd name="T102" fmla="*/ 5896 w 6859"/>
                <a:gd name="T103" fmla="*/ 5355 h 6631"/>
                <a:gd name="T104" fmla="*/ 6216 w 6859"/>
                <a:gd name="T105" fmla="*/ 6133 h 6631"/>
                <a:gd name="T106" fmla="*/ 6580 w 6859"/>
                <a:gd name="T107" fmla="*/ 6451 h 6631"/>
                <a:gd name="T108" fmla="*/ 1462 w 6859"/>
                <a:gd name="T109" fmla="*/ 6590 h 6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859" h="6631">
                  <a:moveTo>
                    <a:pt x="1462" y="6590"/>
                  </a:moveTo>
                  <a:lnTo>
                    <a:pt x="732" y="6492"/>
                  </a:lnTo>
                  <a:lnTo>
                    <a:pt x="320" y="6219"/>
                  </a:lnTo>
                  <a:lnTo>
                    <a:pt x="273" y="5993"/>
                  </a:lnTo>
                  <a:lnTo>
                    <a:pt x="233" y="5911"/>
                  </a:lnTo>
                  <a:lnTo>
                    <a:pt x="197" y="5830"/>
                  </a:lnTo>
                  <a:lnTo>
                    <a:pt x="166" y="5749"/>
                  </a:lnTo>
                  <a:lnTo>
                    <a:pt x="139" y="5668"/>
                  </a:lnTo>
                  <a:lnTo>
                    <a:pt x="117" y="5588"/>
                  </a:lnTo>
                  <a:lnTo>
                    <a:pt x="98" y="5507"/>
                  </a:lnTo>
                  <a:lnTo>
                    <a:pt x="82" y="5428"/>
                  </a:lnTo>
                  <a:lnTo>
                    <a:pt x="69" y="5347"/>
                  </a:lnTo>
                  <a:lnTo>
                    <a:pt x="60" y="5268"/>
                  </a:lnTo>
                  <a:lnTo>
                    <a:pt x="53" y="5187"/>
                  </a:lnTo>
                  <a:lnTo>
                    <a:pt x="47" y="5108"/>
                  </a:lnTo>
                  <a:lnTo>
                    <a:pt x="45" y="5028"/>
                  </a:lnTo>
                  <a:lnTo>
                    <a:pt x="44" y="4949"/>
                  </a:lnTo>
                  <a:lnTo>
                    <a:pt x="45" y="4870"/>
                  </a:lnTo>
                  <a:lnTo>
                    <a:pt x="47" y="4791"/>
                  </a:lnTo>
                  <a:lnTo>
                    <a:pt x="50" y="4712"/>
                  </a:lnTo>
                  <a:lnTo>
                    <a:pt x="54" y="4632"/>
                  </a:lnTo>
                  <a:lnTo>
                    <a:pt x="57" y="4553"/>
                  </a:lnTo>
                  <a:lnTo>
                    <a:pt x="62" y="4475"/>
                  </a:lnTo>
                  <a:lnTo>
                    <a:pt x="65" y="4395"/>
                  </a:lnTo>
                  <a:lnTo>
                    <a:pt x="69" y="4316"/>
                  </a:lnTo>
                  <a:lnTo>
                    <a:pt x="72" y="4236"/>
                  </a:lnTo>
                  <a:lnTo>
                    <a:pt x="74" y="4158"/>
                  </a:lnTo>
                  <a:lnTo>
                    <a:pt x="74" y="4079"/>
                  </a:lnTo>
                  <a:lnTo>
                    <a:pt x="73" y="3999"/>
                  </a:lnTo>
                  <a:lnTo>
                    <a:pt x="71" y="3920"/>
                  </a:lnTo>
                  <a:lnTo>
                    <a:pt x="65" y="3840"/>
                  </a:lnTo>
                  <a:lnTo>
                    <a:pt x="59" y="3760"/>
                  </a:lnTo>
                  <a:lnTo>
                    <a:pt x="49" y="3680"/>
                  </a:lnTo>
                  <a:lnTo>
                    <a:pt x="36" y="3600"/>
                  </a:lnTo>
                  <a:lnTo>
                    <a:pt x="19" y="3520"/>
                  </a:lnTo>
                  <a:lnTo>
                    <a:pt x="0" y="3440"/>
                  </a:lnTo>
                  <a:lnTo>
                    <a:pt x="24" y="3337"/>
                  </a:lnTo>
                  <a:lnTo>
                    <a:pt x="44" y="3234"/>
                  </a:lnTo>
                  <a:lnTo>
                    <a:pt x="61" y="3133"/>
                  </a:lnTo>
                  <a:lnTo>
                    <a:pt x="73" y="3033"/>
                  </a:lnTo>
                  <a:lnTo>
                    <a:pt x="84" y="2934"/>
                  </a:lnTo>
                  <a:lnTo>
                    <a:pt x="91" y="2836"/>
                  </a:lnTo>
                  <a:lnTo>
                    <a:pt x="97" y="2738"/>
                  </a:lnTo>
                  <a:lnTo>
                    <a:pt x="100" y="2642"/>
                  </a:lnTo>
                  <a:lnTo>
                    <a:pt x="101" y="2546"/>
                  </a:lnTo>
                  <a:lnTo>
                    <a:pt x="100" y="2451"/>
                  </a:lnTo>
                  <a:lnTo>
                    <a:pt x="99" y="2356"/>
                  </a:lnTo>
                  <a:lnTo>
                    <a:pt x="95" y="2262"/>
                  </a:lnTo>
                  <a:lnTo>
                    <a:pt x="92" y="2169"/>
                  </a:lnTo>
                  <a:lnTo>
                    <a:pt x="88" y="2076"/>
                  </a:lnTo>
                  <a:lnTo>
                    <a:pt x="83" y="1983"/>
                  </a:lnTo>
                  <a:lnTo>
                    <a:pt x="79" y="1890"/>
                  </a:lnTo>
                  <a:lnTo>
                    <a:pt x="75" y="1799"/>
                  </a:lnTo>
                  <a:lnTo>
                    <a:pt x="71" y="1707"/>
                  </a:lnTo>
                  <a:lnTo>
                    <a:pt x="69" y="1615"/>
                  </a:lnTo>
                  <a:lnTo>
                    <a:pt x="66" y="1525"/>
                  </a:lnTo>
                  <a:lnTo>
                    <a:pt x="66" y="1433"/>
                  </a:lnTo>
                  <a:lnTo>
                    <a:pt x="68" y="1341"/>
                  </a:lnTo>
                  <a:lnTo>
                    <a:pt x="71" y="1251"/>
                  </a:lnTo>
                  <a:lnTo>
                    <a:pt x="76" y="1159"/>
                  </a:lnTo>
                  <a:lnTo>
                    <a:pt x="83" y="1067"/>
                  </a:lnTo>
                  <a:lnTo>
                    <a:pt x="94" y="975"/>
                  </a:lnTo>
                  <a:lnTo>
                    <a:pt x="108" y="883"/>
                  </a:lnTo>
                  <a:lnTo>
                    <a:pt x="123" y="791"/>
                  </a:lnTo>
                  <a:lnTo>
                    <a:pt x="144" y="698"/>
                  </a:lnTo>
                  <a:lnTo>
                    <a:pt x="168" y="604"/>
                  </a:lnTo>
                  <a:lnTo>
                    <a:pt x="195" y="510"/>
                  </a:lnTo>
                  <a:lnTo>
                    <a:pt x="227" y="416"/>
                  </a:lnTo>
                  <a:lnTo>
                    <a:pt x="732" y="277"/>
                  </a:lnTo>
                  <a:lnTo>
                    <a:pt x="1005" y="51"/>
                  </a:lnTo>
                  <a:lnTo>
                    <a:pt x="1044" y="23"/>
                  </a:lnTo>
                  <a:lnTo>
                    <a:pt x="1077" y="5"/>
                  </a:lnTo>
                  <a:lnTo>
                    <a:pt x="1103" y="0"/>
                  </a:lnTo>
                  <a:lnTo>
                    <a:pt x="1126" y="2"/>
                  </a:lnTo>
                  <a:lnTo>
                    <a:pt x="1146" y="12"/>
                  </a:lnTo>
                  <a:lnTo>
                    <a:pt x="1163" y="29"/>
                  </a:lnTo>
                  <a:lnTo>
                    <a:pt x="1178" y="50"/>
                  </a:lnTo>
                  <a:lnTo>
                    <a:pt x="1193" y="75"/>
                  </a:lnTo>
                  <a:lnTo>
                    <a:pt x="1209" y="102"/>
                  </a:lnTo>
                  <a:lnTo>
                    <a:pt x="1226" y="130"/>
                  </a:lnTo>
                  <a:lnTo>
                    <a:pt x="1245" y="156"/>
                  </a:lnTo>
                  <a:lnTo>
                    <a:pt x="1269" y="182"/>
                  </a:lnTo>
                  <a:lnTo>
                    <a:pt x="1297" y="203"/>
                  </a:lnTo>
                  <a:lnTo>
                    <a:pt x="1329" y="221"/>
                  </a:lnTo>
                  <a:lnTo>
                    <a:pt x="1370" y="233"/>
                  </a:lnTo>
                  <a:lnTo>
                    <a:pt x="1417" y="237"/>
                  </a:lnTo>
                  <a:lnTo>
                    <a:pt x="1643" y="556"/>
                  </a:lnTo>
                  <a:lnTo>
                    <a:pt x="2188" y="875"/>
                  </a:lnTo>
                  <a:lnTo>
                    <a:pt x="1602" y="1513"/>
                  </a:lnTo>
                  <a:lnTo>
                    <a:pt x="1587" y="1513"/>
                  </a:lnTo>
                  <a:lnTo>
                    <a:pt x="1575" y="1513"/>
                  </a:lnTo>
                  <a:lnTo>
                    <a:pt x="1567" y="1513"/>
                  </a:lnTo>
                  <a:lnTo>
                    <a:pt x="1561" y="1513"/>
                  </a:lnTo>
                  <a:lnTo>
                    <a:pt x="1558" y="1513"/>
                  </a:lnTo>
                  <a:lnTo>
                    <a:pt x="1556" y="1513"/>
                  </a:lnTo>
                  <a:lnTo>
                    <a:pt x="1555" y="1513"/>
                  </a:lnTo>
                  <a:lnTo>
                    <a:pt x="1555" y="1513"/>
                  </a:lnTo>
                  <a:lnTo>
                    <a:pt x="1525" y="1529"/>
                  </a:lnTo>
                  <a:lnTo>
                    <a:pt x="1502" y="1540"/>
                  </a:lnTo>
                  <a:lnTo>
                    <a:pt x="1485" y="1548"/>
                  </a:lnTo>
                  <a:lnTo>
                    <a:pt x="1474" y="1554"/>
                  </a:lnTo>
                  <a:lnTo>
                    <a:pt x="1467" y="1557"/>
                  </a:lnTo>
                  <a:lnTo>
                    <a:pt x="1464" y="1558"/>
                  </a:lnTo>
                  <a:lnTo>
                    <a:pt x="1462" y="1559"/>
                  </a:lnTo>
                  <a:lnTo>
                    <a:pt x="1462" y="1559"/>
                  </a:lnTo>
                  <a:lnTo>
                    <a:pt x="732" y="2569"/>
                  </a:lnTo>
                  <a:lnTo>
                    <a:pt x="732" y="2755"/>
                  </a:lnTo>
                  <a:lnTo>
                    <a:pt x="766" y="2779"/>
                  </a:lnTo>
                  <a:lnTo>
                    <a:pt x="798" y="2799"/>
                  </a:lnTo>
                  <a:lnTo>
                    <a:pt x="830" y="2817"/>
                  </a:lnTo>
                  <a:lnTo>
                    <a:pt x="862" y="2832"/>
                  </a:lnTo>
                  <a:lnTo>
                    <a:pt x="892" y="2846"/>
                  </a:lnTo>
                  <a:lnTo>
                    <a:pt x="923" y="2858"/>
                  </a:lnTo>
                  <a:lnTo>
                    <a:pt x="953" y="2868"/>
                  </a:lnTo>
                  <a:lnTo>
                    <a:pt x="984" y="2877"/>
                  </a:lnTo>
                  <a:lnTo>
                    <a:pt x="1014" y="2884"/>
                  </a:lnTo>
                  <a:lnTo>
                    <a:pt x="1044" y="2892"/>
                  </a:lnTo>
                  <a:lnTo>
                    <a:pt x="1074" y="2897"/>
                  </a:lnTo>
                  <a:lnTo>
                    <a:pt x="1105" y="2903"/>
                  </a:lnTo>
                  <a:lnTo>
                    <a:pt x="1136" y="2910"/>
                  </a:lnTo>
                  <a:lnTo>
                    <a:pt x="1167" y="2915"/>
                  </a:lnTo>
                  <a:lnTo>
                    <a:pt x="1198" y="2922"/>
                  </a:lnTo>
                  <a:lnTo>
                    <a:pt x="1231" y="2929"/>
                  </a:lnTo>
                  <a:lnTo>
                    <a:pt x="2699" y="2888"/>
                  </a:lnTo>
                  <a:lnTo>
                    <a:pt x="2188" y="4124"/>
                  </a:lnTo>
                  <a:lnTo>
                    <a:pt x="1828" y="5169"/>
                  </a:lnTo>
                  <a:lnTo>
                    <a:pt x="1828" y="5355"/>
                  </a:lnTo>
                  <a:lnTo>
                    <a:pt x="2101" y="5395"/>
                  </a:lnTo>
                  <a:lnTo>
                    <a:pt x="2287" y="5262"/>
                  </a:lnTo>
                  <a:lnTo>
                    <a:pt x="3152" y="4984"/>
                  </a:lnTo>
                  <a:lnTo>
                    <a:pt x="3383" y="4809"/>
                  </a:lnTo>
                  <a:lnTo>
                    <a:pt x="3563" y="4762"/>
                  </a:lnTo>
                  <a:lnTo>
                    <a:pt x="3929" y="4438"/>
                  </a:lnTo>
                  <a:lnTo>
                    <a:pt x="3943" y="4438"/>
                  </a:lnTo>
                  <a:lnTo>
                    <a:pt x="3953" y="4438"/>
                  </a:lnTo>
                  <a:lnTo>
                    <a:pt x="3959" y="4438"/>
                  </a:lnTo>
                  <a:lnTo>
                    <a:pt x="3965" y="4438"/>
                  </a:lnTo>
                  <a:lnTo>
                    <a:pt x="3967" y="4438"/>
                  </a:lnTo>
                  <a:lnTo>
                    <a:pt x="3968" y="4438"/>
                  </a:lnTo>
                  <a:lnTo>
                    <a:pt x="3969" y="4438"/>
                  </a:lnTo>
                  <a:lnTo>
                    <a:pt x="3969" y="4438"/>
                  </a:lnTo>
                  <a:lnTo>
                    <a:pt x="4208" y="5448"/>
                  </a:lnTo>
                  <a:lnTo>
                    <a:pt x="4248" y="5767"/>
                  </a:lnTo>
                  <a:lnTo>
                    <a:pt x="4341" y="6133"/>
                  </a:lnTo>
                  <a:lnTo>
                    <a:pt x="4567" y="6404"/>
                  </a:lnTo>
                  <a:lnTo>
                    <a:pt x="4582" y="6389"/>
                  </a:lnTo>
                  <a:lnTo>
                    <a:pt x="4594" y="6378"/>
                  </a:lnTo>
                  <a:lnTo>
                    <a:pt x="4603" y="6370"/>
                  </a:lnTo>
                  <a:lnTo>
                    <a:pt x="4608" y="6364"/>
                  </a:lnTo>
                  <a:lnTo>
                    <a:pt x="4611" y="6361"/>
                  </a:lnTo>
                  <a:lnTo>
                    <a:pt x="4613" y="6360"/>
                  </a:lnTo>
                  <a:lnTo>
                    <a:pt x="4614" y="6359"/>
                  </a:lnTo>
                  <a:lnTo>
                    <a:pt x="4614" y="6359"/>
                  </a:lnTo>
                  <a:lnTo>
                    <a:pt x="5067" y="5947"/>
                  </a:lnTo>
                  <a:lnTo>
                    <a:pt x="5623" y="5122"/>
                  </a:lnTo>
                  <a:lnTo>
                    <a:pt x="5896" y="5355"/>
                  </a:lnTo>
                  <a:lnTo>
                    <a:pt x="5937" y="5494"/>
                  </a:lnTo>
                  <a:lnTo>
                    <a:pt x="6076" y="5905"/>
                  </a:lnTo>
                  <a:lnTo>
                    <a:pt x="6216" y="6133"/>
                  </a:lnTo>
                  <a:lnTo>
                    <a:pt x="6534" y="6178"/>
                  </a:lnTo>
                  <a:lnTo>
                    <a:pt x="6859" y="5905"/>
                  </a:lnTo>
                  <a:lnTo>
                    <a:pt x="6580" y="6451"/>
                  </a:lnTo>
                  <a:lnTo>
                    <a:pt x="3523" y="6590"/>
                  </a:lnTo>
                  <a:lnTo>
                    <a:pt x="1555" y="6631"/>
                  </a:lnTo>
                  <a:lnTo>
                    <a:pt x="1462" y="6590"/>
                  </a:lnTo>
                  <a:close/>
                </a:path>
              </a:pathLst>
            </a:custGeom>
            <a:solidFill>
              <a:srgbClr val="00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0" name="Freeform 430"/>
            <p:cNvSpPr>
              <a:spLocks/>
            </p:cNvSpPr>
            <p:nvPr/>
          </p:nvSpPr>
          <p:spPr bwMode="auto">
            <a:xfrm>
              <a:off x="3724" y="2346"/>
              <a:ext cx="321" cy="538"/>
            </a:xfrm>
            <a:custGeom>
              <a:avLst/>
              <a:gdLst>
                <a:gd name="T0" fmla="*/ 1040 w 1283"/>
                <a:gd name="T1" fmla="*/ 2046 h 2152"/>
                <a:gd name="T2" fmla="*/ 918 w 1283"/>
                <a:gd name="T3" fmla="*/ 1925 h 2152"/>
                <a:gd name="T4" fmla="*/ 804 w 1283"/>
                <a:gd name="T5" fmla="*/ 1803 h 2152"/>
                <a:gd name="T6" fmla="*/ 697 w 1283"/>
                <a:gd name="T7" fmla="*/ 1681 h 2152"/>
                <a:gd name="T8" fmla="*/ 598 w 1283"/>
                <a:gd name="T9" fmla="*/ 1557 h 2152"/>
                <a:gd name="T10" fmla="*/ 506 w 1283"/>
                <a:gd name="T11" fmla="*/ 1433 h 2152"/>
                <a:gd name="T12" fmla="*/ 422 w 1283"/>
                <a:gd name="T13" fmla="*/ 1309 h 2152"/>
                <a:gd name="T14" fmla="*/ 346 w 1283"/>
                <a:gd name="T15" fmla="*/ 1182 h 2152"/>
                <a:gd name="T16" fmla="*/ 277 w 1283"/>
                <a:gd name="T17" fmla="*/ 1056 h 2152"/>
                <a:gd name="T18" fmla="*/ 216 w 1283"/>
                <a:gd name="T19" fmla="*/ 930 h 2152"/>
                <a:gd name="T20" fmla="*/ 163 w 1283"/>
                <a:gd name="T21" fmla="*/ 802 h 2152"/>
                <a:gd name="T22" fmla="*/ 116 w 1283"/>
                <a:gd name="T23" fmla="*/ 675 h 2152"/>
                <a:gd name="T24" fmla="*/ 78 w 1283"/>
                <a:gd name="T25" fmla="*/ 547 h 2152"/>
                <a:gd name="T26" fmla="*/ 46 w 1283"/>
                <a:gd name="T27" fmla="*/ 420 h 2152"/>
                <a:gd name="T28" fmla="*/ 22 w 1283"/>
                <a:gd name="T29" fmla="*/ 291 h 2152"/>
                <a:gd name="T30" fmla="*/ 6 w 1283"/>
                <a:gd name="T31" fmla="*/ 162 h 2152"/>
                <a:gd name="T32" fmla="*/ 16 w 1283"/>
                <a:gd name="T33" fmla="*/ 66 h 2152"/>
                <a:gd name="T34" fmla="*/ 36 w 1283"/>
                <a:gd name="T35" fmla="*/ 24 h 2152"/>
                <a:gd name="T36" fmla="*/ 45 w 1283"/>
                <a:gd name="T37" fmla="*/ 6 h 2152"/>
                <a:gd name="T38" fmla="*/ 47 w 1283"/>
                <a:gd name="T39" fmla="*/ 0 h 2152"/>
                <a:gd name="T40" fmla="*/ 81 w 1283"/>
                <a:gd name="T41" fmla="*/ 65 h 2152"/>
                <a:gd name="T42" fmla="*/ 147 w 1283"/>
                <a:gd name="T43" fmla="*/ 194 h 2152"/>
                <a:gd name="T44" fmla="*/ 211 w 1283"/>
                <a:gd name="T45" fmla="*/ 323 h 2152"/>
                <a:gd name="T46" fmla="*/ 273 w 1283"/>
                <a:gd name="T47" fmla="*/ 454 h 2152"/>
                <a:gd name="T48" fmla="*/ 336 w 1283"/>
                <a:gd name="T49" fmla="*/ 585 h 2152"/>
                <a:gd name="T50" fmla="*/ 399 w 1283"/>
                <a:gd name="T51" fmla="*/ 715 h 2152"/>
                <a:gd name="T52" fmla="*/ 463 w 1283"/>
                <a:gd name="T53" fmla="*/ 844 h 2152"/>
                <a:gd name="T54" fmla="*/ 529 w 1283"/>
                <a:gd name="T55" fmla="*/ 972 h 2152"/>
                <a:gd name="T56" fmla="*/ 598 w 1283"/>
                <a:gd name="T57" fmla="*/ 1099 h 2152"/>
                <a:gd name="T58" fmla="*/ 670 w 1283"/>
                <a:gd name="T59" fmla="*/ 1224 h 2152"/>
                <a:gd name="T60" fmla="*/ 748 w 1283"/>
                <a:gd name="T61" fmla="*/ 1347 h 2152"/>
                <a:gd name="T62" fmla="*/ 829 w 1283"/>
                <a:gd name="T63" fmla="*/ 1467 h 2152"/>
                <a:gd name="T64" fmla="*/ 916 w 1283"/>
                <a:gd name="T65" fmla="*/ 1584 h 2152"/>
                <a:gd name="T66" fmla="*/ 1012 w 1283"/>
                <a:gd name="T67" fmla="*/ 1698 h 2152"/>
                <a:gd name="T68" fmla="*/ 1115 w 1283"/>
                <a:gd name="T69" fmla="*/ 1809 h 2152"/>
                <a:gd name="T70" fmla="*/ 1225 w 1283"/>
                <a:gd name="T71" fmla="*/ 1915 h 2152"/>
                <a:gd name="T72" fmla="*/ 1191 w 1283"/>
                <a:gd name="T73" fmla="*/ 2152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83" h="2152">
                  <a:moveTo>
                    <a:pt x="1103" y="2107"/>
                  </a:moveTo>
                  <a:lnTo>
                    <a:pt x="1040" y="2046"/>
                  </a:lnTo>
                  <a:lnTo>
                    <a:pt x="978" y="1986"/>
                  </a:lnTo>
                  <a:lnTo>
                    <a:pt x="918" y="1925"/>
                  </a:lnTo>
                  <a:lnTo>
                    <a:pt x="859" y="1865"/>
                  </a:lnTo>
                  <a:lnTo>
                    <a:pt x="804" y="1803"/>
                  </a:lnTo>
                  <a:lnTo>
                    <a:pt x="749" y="1743"/>
                  </a:lnTo>
                  <a:lnTo>
                    <a:pt x="697" y="1681"/>
                  </a:lnTo>
                  <a:lnTo>
                    <a:pt x="647" y="1620"/>
                  </a:lnTo>
                  <a:lnTo>
                    <a:pt x="598" y="1557"/>
                  </a:lnTo>
                  <a:lnTo>
                    <a:pt x="551" y="1496"/>
                  </a:lnTo>
                  <a:lnTo>
                    <a:pt x="506" y="1433"/>
                  </a:lnTo>
                  <a:lnTo>
                    <a:pt x="463" y="1370"/>
                  </a:lnTo>
                  <a:lnTo>
                    <a:pt x="422" y="1309"/>
                  </a:lnTo>
                  <a:lnTo>
                    <a:pt x="383" y="1245"/>
                  </a:lnTo>
                  <a:lnTo>
                    <a:pt x="346" y="1182"/>
                  </a:lnTo>
                  <a:lnTo>
                    <a:pt x="310" y="1120"/>
                  </a:lnTo>
                  <a:lnTo>
                    <a:pt x="277" y="1056"/>
                  </a:lnTo>
                  <a:lnTo>
                    <a:pt x="245" y="993"/>
                  </a:lnTo>
                  <a:lnTo>
                    <a:pt x="216" y="930"/>
                  </a:lnTo>
                  <a:lnTo>
                    <a:pt x="188" y="866"/>
                  </a:lnTo>
                  <a:lnTo>
                    <a:pt x="163" y="802"/>
                  </a:lnTo>
                  <a:lnTo>
                    <a:pt x="138" y="738"/>
                  </a:lnTo>
                  <a:lnTo>
                    <a:pt x="116" y="675"/>
                  </a:lnTo>
                  <a:lnTo>
                    <a:pt x="95" y="611"/>
                  </a:lnTo>
                  <a:lnTo>
                    <a:pt x="78" y="547"/>
                  </a:lnTo>
                  <a:lnTo>
                    <a:pt x="61" y="483"/>
                  </a:lnTo>
                  <a:lnTo>
                    <a:pt x="46" y="420"/>
                  </a:lnTo>
                  <a:lnTo>
                    <a:pt x="33" y="355"/>
                  </a:lnTo>
                  <a:lnTo>
                    <a:pt x="22" y="291"/>
                  </a:lnTo>
                  <a:lnTo>
                    <a:pt x="13" y="227"/>
                  </a:lnTo>
                  <a:lnTo>
                    <a:pt x="6" y="162"/>
                  </a:lnTo>
                  <a:lnTo>
                    <a:pt x="0" y="98"/>
                  </a:lnTo>
                  <a:lnTo>
                    <a:pt x="16" y="66"/>
                  </a:lnTo>
                  <a:lnTo>
                    <a:pt x="27" y="41"/>
                  </a:lnTo>
                  <a:lnTo>
                    <a:pt x="36" y="24"/>
                  </a:lnTo>
                  <a:lnTo>
                    <a:pt x="42" y="12"/>
                  </a:lnTo>
                  <a:lnTo>
                    <a:pt x="45" y="6"/>
                  </a:lnTo>
                  <a:lnTo>
                    <a:pt x="46" y="1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81" y="65"/>
                  </a:lnTo>
                  <a:lnTo>
                    <a:pt x="114" y="129"/>
                  </a:lnTo>
                  <a:lnTo>
                    <a:pt x="147" y="194"/>
                  </a:lnTo>
                  <a:lnTo>
                    <a:pt x="179" y="258"/>
                  </a:lnTo>
                  <a:lnTo>
                    <a:pt x="211" y="323"/>
                  </a:lnTo>
                  <a:lnTo>
                    <a:pt x="242" y="389"/>
                  </a:lnTo>
                  <a:lnTo>
                    <a:pt x="273" y="454"/>
                  </a:lnTo>
                  <a:lnTo>
                    <a:pt x="305" y="519"/>
                  </a:lnTo>
                  <a:lnTo>
                    <a:pt x="336" y="585"/>
                  </a:lnTo>
                  <a:lnTo>
                    <a:pt x="367" y="650"/>
                  </a:lnTo>
                  <a:lnTo>
                    <a:pt x="399" y="715"/>
                  </a:lnTo>
                  <a:lnTo>
                    <a:pt x="431" y="780"/>
                  </a:lnTo>
                  <a:lnTo>
                    <a:pt x="463" y="844"/>
                  </a:lnTo>
                  <a:lnTo>
                    <a:pt x="496" y="908"/>
                  </a:lnTo>
                  <a:lnTo>
                    <a:pt x="529" y="972"/>
                  </a:lnTo>
                  <a:lnTo>
                    <a:pt x="563" y="1036"/>
                  </a:lnTo>
                  <a:lnTo>
                    <a:pt x="598" y="1099"/>
                  </a:lnTo>
                  <a:lnTo>
                    <a:pt x="633" y="1161"/>
                  </a:lnTo>
                  <a:lnTo>
                    <a:pt x="670" y="1224"/>
                  </a:lnTo>
                  <a:lnTo>
                    <a:pt x="708" y="1285"/>
                  </a:lnTo>
                  <a:lnTo>
                    <a:pt x="748" y="1347"/>
                  </a:lnTo>
                  <a:lnTo>
                    <a:pt x="788" y="1407"/>
                  </a:lnTo>
                  <a:lnTo>
                    <a:pt x="829" y="1467"/>
                  </a:lnTo>
                  <a:lnTo>
                    <a:pt x="872" y="1526"/>
                  </a:lnTo>
                  <a:lnTo>
                    <a:pt x="916" y="1584"/>
                  </a:lnTo>
                  <a:lnTo>
                    <a:pt x="963" y="1641"/>
                  </a:lnTo>
                  <a:lnTo>
                    <a:pt x="1012" y="1698"/>
                  </a:lnTo>
                  <a:lnTo>
                    <a:pt x="1062" y="1754"/>
                  </a:lnTo>
                  <a:lnTo>
                    <a:pt x="1115" y="1809"/>
                  </a:lnTo>
                  <a:lnTo>
                    <a:pt x="1168" y="1863"/>
                  </a:lnTo>
                  <a:lnTo>
                    <a:pt x="1225" y="1915"/>
                  </a:lnTo>
                  <a:lnTo>
                    <a:pt x="1283" y="1967"/>
                  </a:lnTo>
                  <a:lnTo>
                    <a:pt x="1191" y="2152"/>
                  </a:lnTo>
                  <a:lnTo>
                    <a:pt x="1103" y="2107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1" name="Freeform 431"/>
            <p:cNvSpPr>
              <a:spLocks/>
            </p:cNvSpPr>
            <p:nvPr/>
          </p:nvSpPr>
          <p:spPr bwMode="auto">
            <a:xfrm>
              <a:off x="4352" y="2712"/>
              <a:ext cx="150" cy="103"/>
            </a:xfrm>
            <a:custGeom>
              <a:avLst/>
              <a:gdLst>
                <a:gd name="T0" fmla="*/ 99 w 598"/>
                <a:gd name="T1" fmla="*/ 411 h 411"/>
                <a:gd name="T2" fmla="*/ 0 w 598"/>
                <a:gd name="T3" fmla="*/ 313 h 411"/>
                <a:gd name="T4" fmla="*/ 325 w 598"/>
                <a:gd name="T5" fmla="*/ 40 h 411"/>
                <a:gd name="T6" fmla="*/ 598 w 598"/>
                <a:gd name="T7" fmla="*/ 0 h 411"/>
                <a:gd name="T8" fmla="*/ 588 w 598"/>
                <a:gd name="T9" fmla="*/ 48 h 411"/>
                <a:gd name="T10" fmla="*/ 575 w 598"/>
                <a:gd name="T11" fmla="*/ 90 h 411"/>
                <a:gd name="T12" fmla="*/ 559 w 598"/>
                <a:gd name="T13" fmla="*/ 127 h 411"/>
                <a:gd name="T14" fmla="*/ 541 w 598"/>
                <a:gd name="T15" fmla="*/ 160 h 411"/>
                <a:gd name="T16" fmla="*/ 521 w 598"/>
                <a:gd name="T17" fmla="*/ 188 h 411"/>
                <a:gd name="T18" fmla="*/ 499 w 598"/>
                <a:gd name="T19" fmla="*/ 213 h 411"/>
                <a:gd name="T20" fmla="*/ 475 w 598"/>
                <a:gd name="T21" fmla="*/ 236 h 411"/>
                <a:gd name="T22" fmla="*/ 450 w 598"/>
                <a:gd name="T23" fmla="*/ 256 h 411"/>
                <a:gd name="T24" fmla="*/ 424 w 598"/>
                <a:gd name="T25" fmla="*/ 275 h 411"/>
                <a:gd name="T26" fmla="*/ 397 w 598"/>
                <a:gd name="T27" fmla="*/ 292 h 411"/>
                <a:gd name="T28" fmla="*/ 369 w 598"/>
                <a:gd name="T29" fmla="*/ 310 h 411"/>
                <a:gd name="T30" fmla="*/ 342 w 598"/>
                <a:gd name="T31" fmla="*/ 326 h 411"/>
                <a:gd name="T32" fmla="*/ 314 w 598"/>
                <a:gd name="T33" fmla="*/ 345 h 411"/>
                <a:gd name="T34" fmla="*/ 286 w 598"/>
                <a:gd name="T35" fmla="*/ 366 h 411"/>
                <a:gd name="T36" fmla="*/ 259 w 598"/>
                <a:gd name="T37" fmla="*/ 387 h 411"/>
                <a:gd name="T38" fmla="*/ 232 w 598"/>
                <a:gd name="T39" fmla="*/ 411 h 411"/>
                <a:gd name="T40" fmla="*/ 99 w 598"/>
                <a:gd name="T41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98" h="411">
                  <a:moveTo>
                    <a:pt x="99" y="411"/>
                  </a:moveTo>
                  <a:lnTo>
                    <a:pt x="0" y="313"/>
                  </a:lnTo>
                  <a:lnTo>
                    <a:pt x="325" y="40"/>
                  </a:lnTo>
                  <a:lnTo>
                    <a:pt x="598" y="0"/>
                  </a:lnTo>
                  <a:lnTo>
                    <a:pt x="588" y="48"/>
                  </a:lnTo>
                  <a:lnTo>
                    <a:pt x="575" y="90"/>
                  </a:lnTo>
                  <a:lnTo>
                    <a:pt x="559" y="127"/>
                  </a:lnTo>
                  <a:lnTo>
                    <a:pt x="541" y="160"/>
                  </a:lnTo>
                  <a:lnTo>
                    <a:pt x="521" y="188"/>
                  </a:lnTo>
                  <a:lnTo>
                    <a:pt x="499" y="213"/>
                  </a:lnTo>
                  <a:lnTo>
                    <a:pt x="475" y="236"/>
                  </a:lnTo>
                  <a:lnTo>
                    <a:pt x="450" y="256"/>
                  </a:lnTo>
                  <a:lnTo>
                    <a:pt x="424" y="275"/>
                  </a:lnTo>
                  <a:lnTo>
                    <a:pt x="397" y="292"/>
                  </a:lnTo>
                  <a:lnTo>
                    <a:pt x="369" y="310"/>
                  </a:lnTo>
                  <a:lnTo>
                    <a:pt x="342" y="326"/>
                  </a:lnTo>
                  <a:lnTo>
                    <a:pt x="314" y="345"/>
                  </a:lnTo>
                  <a:lnTo>
                    <a:pt x="286" y="366"/>
                  </a:lnTo>
                  <a:lnTo>
                    <a:pt x="259" y="387"/>
                  </a:lnTo>
                  <a:lnTo>
                    <a:pt x="232" y="411"/>
                  </a:lnTo>
                  <a:lnTo>
                    <a:pt x="99" y="411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2" name="Freeform 432"/>
            <p:cNvSpPr>
              <a:spLocks/>
            </p:cNvSpPr>
            <p:nvPr/>
          </p:nvSpPr>
          <p:spPr bwMode="auto">
            <a:xfrm>
              <a:off x="3701" y="2610"/>
              <a:ext cx="137" cy="181"/>
            </a:xfrm>
            <a:custGeom>
              <a:avLst/>
              <a:gdLst>
                <a:gd name="T0" fmla="*/ 326 w 552"/>
                <a:gd name="T1" fmla="*/ 685 h 725"/>
                <a:gd name="T2" fmla="*/ 300 w 552"/>
                <a:gd name="T3" fmla="*/ 674 h 725"/>
                <a:gd name="T4" fmla="*/ 276 w 552"/>
                <a:gd name="T5" fmla="*/ 659 h 725"/>
                <a:gd name="T6" fmla="*/ 252 w 552"/>
                <a:gd name="T7" fmla="*/ 641 h 725"/>
                <a:gd name="T8" fmla="*/ 229 w 552"/>
                <a:gd name="T9" fmla="*/ 620 h 725"/>
                <a:gd name="T10" fmla="*/ 207 w 552"/>
                <a:gd name="T11" fmla="*/ 595 h 725"/>
                <a:gd name="T12" fmla="*/ 186 w 552"/>
                <a:gd name="T13" fmla="*/ 568 h 725"/>
                <a:gd name="T14" fmla="*/ 166 w 552"/>
                <a:gd name="T15" fmla="*/ 538 h 725"/>
                <a:gd name="T16" fmla="*/ 146 w 552"/>
                <a:gd name="T17" fmla="*/ 507 h 725"/>
                <a:gd name="T18" fmla="*/ 126 w 552"/>
                <a:gd name="T19" fmla="*/ 474 h 725"/>
                <a:gd name="T20" fmla="*/ 108 w 552"/>
                <a:gd name="T21" fmla="*/ 441 h 725"/>
                <a:gd name="T22" fmla="*/ 89 w 552"/>
                <a:gd name="T23" fmla="*/ 405 h 725"/>
                <a:gd name="T24" fmla="*/ 71 w 552"/>
                <a:gd name="T25" fmla="*/ 369 h 725"/>
                <a:gd name="T26" fmla="*/ 53 w 552"/>
                <a:gd name="T27" fmla="*/ 333 h 725"/>
                <a:gd name="T28" fmla="*/ 35 w 552"/>
                <a:gd name="T29" fmla="*/ 298 h 725"/>
                <a:gd name="T30" fmla="*/ 18 w 552"/>
                <a:gd name="T31" fmla="*/ 261 h 725"/>
                <a:gd name="T32" fmla="*/ 0 w 552"/>
                <a:gd name="T33" fmla="*/ 226 h 725"/>
                <a:gd name="T34" fmla="*/ 93 w 552"/>
                <a:gd name="T35" fmla="*/ 0 h 725"/>
                <a:gd name="T36" fmla="*/ 552 w 552"/>
                <a:gd name="T37" fmla="*/ 586 h 725"/>
                <a:gd name="T38" fmla="*/ 413 w 552"/>
                <a:gd name="T39" fmla="*/ 725 h 725"/>
                <a:gd name="T40" fmla="*/ 326 w 552"/>
                <a:gd name="T41" fmla="*/ 685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52" h="725">
                  <a:moveTo>
                    <a:pt x="326" y="685"/>
                  </a:moveTo>
                  <a:lnTo>
                    <a:pt x="300" y="674"/>
                  </a:lnTo>
                  <a:lnTo>
                    <a:pt x="276" y="659"/>
                  </a:lnTo>
                  <a:lnTo>
                    <a:pt x="252" y="641"/>
                  </a:lnTo>
                  <a:lnTo>
                    <a:pt x="229" y="620"/>
                  </a:lnTo>
                  <a:lnTo>
                    <a:pt x="207" y="595"/>
                  </a:lnTo>
                  <a:lnTo>
                    <a:pt x="186" y="568"/>
                  </a:lnTo>
                  <a:lnTo>
                    <a:pt x="166" y="538"/>
                  </a:lnTo>
                  <a:lnTo>
                    <a:pt x="146" y="507"/>
                  </a:lnTo>
                  <a:lnTo>
                    <a:pt x="126" y="474"/>
                  </a:lnTo>
                  <a:lnTo>
                    <a:pt x="108" y="441"/>
                  </a:lnTo>
                  <a:lnTo>
                    <a:pt x="89" y="405"/>
                  </a:lnTo>
                  <a:lnTo>
                    <a:pt x="71" y="369"/>
                  </a:lnTo>
                  <a:lnTo>
                    <a:pt x="53" y="333"/>
                  </a:lnTo>
                  <a:lnTo>
                    <a:pt x="35" y="298"/>
                  </a:lnTo>
                  <a:lnTo>
                    <a:pt x="18" y="261"/>
                  </a:lnTo>
                  <a:lnTo>
                    <a:pt x="0" y="226"/>
                  </a:lnTo>
                  <a:lnTo>
                    <a:pt x="93" y="0"/>
                  </a:lnTo>
                  <a:lnTo>
                    <a:pt x="552" y="586"/>
                  </a:lnTo>
                  <a:lnTo>
                    <a:pt x="413" y="725"/>
                  </a:lnTo>
                  <a:lnTo>
                    <a:pt x="326" y="685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3" name="Freeform 433"/>
            <p:cNvSpPr>
              <a:spLocks/>
            </p:cNvSpPr>
            <p:nvPr/>
          </p:nvSpPr>
          <p:spPr bwMode="auto">
            <a:xfrm>
              <a:off x="3953" y="1330"/>
              <a:ext cx="1416" cy="1426"/>
            </a:xfrm>
            <a:custGeom>
              <a:avLst/>
              <a:gdLst>
                <a:gd name="T0" fmla="*/ 1509 w 5662"/>
                <a:gd name="T1" fmla="*/ 4572 h 5704"/>
                <a:gd name="T2" fmla="*/ 908 w 5662"/>
                <a:gd name="T3" fmla="*/ 4772 h 5704"/>
                <a:gd name="T4" fmla="*/ 1048 w 5662"/>
                <a:gd name="T5" fmla="*/ 4485 h 5704"/>
                <a:gd name="T6" fmla="*/ 1172 w 5662"/>
                <a:gd name="T7" fmla="*/ 4204 h 5704"/>
                <a:gd name="T8" fmla="*/ 1285 w 5662"/>
                <a:gd name="T9" fmla="*/ 3930 h 5704"/>
                <a:gd name="T10" fmla="*/ 1392 w 5662"/>
                <a:gd name="T11" fmla="*/ 3659 h 5704"/>
                <a:gd name="T12" fmla="*/ 1499 w 5662"/>
                <a:gd name="T13" fmla="*/ 3391 h 5704"/>
                <a:gd name="T14" fmla="*/ 1609 w 5662"/>
                <a:gd name="T15" fmla="*/ 3123 h 5704"/>
                <a:gd name="T16" fmla="*/ 1729 w 5662"/>
                <a:gd name="T17" fmla="*/ 2855 h 5704"/>
                <a:gd name="T18" fmla="*/ 1772 w 5662"/>
                <a:gd name="T19" fmla="*/ 2626 h 5704"/>
                <a:gd name="T20" fmla="*/ 1547 w 5662"/>
                <a:gd name="T21" fmla="*/ 2550 h 5704"/>
                <a:gd name="T22" fmla="*/ 1319 w 5662"/>
                <a:gd name="T23" fmla="*/ 2508 h 5704"/>
                <a:gd name="T24" fmla="*/ 1089 w 5662"/>
                <a:gd name="T25" fmla="*/ 2491 h 5704"/>
                <a:gd name="T26" fmla="*/ 858 w 5662"/>
                <a:gd name="T27" fmla="*/ 2493 h 5704"/>
                <a:gd name="T28" fmla="*/ 627 w 5662"/>
                <a:gd name="T29" fmla="*/ 2503 h 5704"/>
                <a:gd name="T30" fmla="*/ 397 w 5662"/>
                <a:gd name="T31" fmla="*/ 2514 h 5704"/>
                <a:gd name="T32" fmla="*/ 169 w 5662"/>
                <a:gd name="T33" fmla="*/ 2518 h 5704"/>
                <a:gd name="T34" fmla="*/ 1323 w 5662"/>
                <a:gd name="T35" fmla="*/ 865 h 5704"/>
                <a:gd name="T36" fmla="*/ 1246 w 5662"/>
                <a:gd name="T37" fmla="*/ 793 h 5704"/>
                <a:gd name="T38" fmla="*/ 1151 w 5662"/>
                <a:gd name="T39" fmla="*/ 714 h 5704"/>
                <a:gd name="T40" fmla="*/ 1043 w 5662"/>
                <a:gd name="T41" fmla="*/ 628 h 5704"/>
                <a:gd name="T42" fmla="*/ 928 w 5662"/>
                <a:gd name="T43" fmla="*/ 537 h 5704"/>
                <a:gd name="T44" fmla="*/ 807 w 5662"/>
                <a:gd name="T45" fmla="*/ 441 h 5704"/>
                <a:gd name="T46" fmla="*/ 685 w 5662"/>
                <a:gd name="T47" fmla="*/ 342 h 5704"/>
                <a:gd name="T48" fmla="*/ 568 w 5662"/>
                <a:gd name="T49" fmla="*/ 241 h 5704"/>
                <a:gd name="T50" fmla="*/ 458 w 5662"/>
                <a:gd name="T51" fmla="*/ 139 h 5704"/>
                <a:gd name="T52" fmla="*/ 1866 w 5662"/>
                <a:gd name="T53" fmla="*/ 153 h 5704"/>
                <a:gd name="T54" fmla="*/ 1792 w 5662"/>
                <a:gd name="T55" fmla="*/ 454 h 5704"/>
                <a:gd name="T56" fmla="*/ 1757 w 5662"/>
                <a:gd name="T57" fmla="*/ 748 h 5704"/>
                <a:gd name="T58" fmla="*/ 1755 w 5662"/>
                <a:gd name="T59" fmla="*/ 1038 h 5704"/>
                <a:gd name="T60" fmla="*/ 1777 w 5662"/>
                <a:gd name="T61" fmla="*/ 1325 h 5704"/>
                <a:gd name="T62" fmla="*/ 1814 w 5662"/>
                <a:gd name="T63" fmla="*/ 1610 h 5704"/>
                <a:gd name="T64" fmla="*/ 1858 w 5662"/>
                <a:gd name="T65" fmla="*/ 1897 h 5704"/>
                <a:gd name="T66" fmla="*/ 1901 w 5662"/>
                <a:gd name="T67" fmla="*/ 2186 h 5704"/>
                <a:gd name="T68" fmla="*/ 2209 w 5662"/>
                <a:gd name="T69" fmla="*/ 2982 h 5704"/>
                <a:gd name="T70" fmla="*/ 2237 w 5662"/>
                <a:gd name="T71" fmla="*/ 3015 h 5704"/>
                <a:gd name="T72" fmla="*/ 2265 w 5662"/>
                <a:gd name="T73" fmla="*/ 3042 h 5704"/>
                <a:gd name="T74" fmla="*/ 2368 w 5662"/>
                <a:gd name="T75" fmla="*/ 3132 h 5704"/>
                <a:gd name="T76" fmla="*/ 2471 w 5662"/>
                <a:gd name="T77" fmla="*/ 3207 h 5704"/>
                <a:gd name="T78" fmla="*/ 2574 w 5662"/>
                <a:gd name="T79" fmla="*/ 3271 h 5704"/>
                <a:gd name="T80" fmla="*/ 2678 w 5662"/>
                <a:gd name="T81" fmla="*/ 3325 h 5704"/>
                <a:gd name="T82" fmla="*/ 2781 w 5662"/>
                <a:gd name="T83" fmla="*/ 3371 h 5704"/>
                <a:gd name="T84" fmla="*/ 2883 w 5662"/>
                <a:gd name="T85" fmla="*/ 3411 h 5704"/>
                <a:gd name="T86" fmla="*/ 2986 w 5662"/>
                <a:gd name="T87" fmla="*/ 3448 h 5704"/>
                <a:gd name="T88" fmla="*/ 3788 w 5662"/>
                <a:gd name="T89" fmla="*/ 3888 h 5704"/>
                <a:gd name="T90" fmla="*/ 5662 w 5662"/>
                <a:gd name="T91" fmla="*/ 4845 h 5704"/>
                <a:gd name="T92" fmla="*/ 4171 w 5662"/>
                <a:gd name="T93" fmla="*/ 4328 h 5704"/>
                <a:gd name="T94" fmla="*/ 4039 w 5662"/>
                <a:gd name="T95" fmla="*/ 4480 h 5704"/>
                <a:gd name="T96" fmla="*/ 3914 w 5662"/>
                <a:gd name="T97" fmla="*/ 4648 h 5704"/>
                <a:gd name="T98" fmla="*/ 3796 w 5662"/>
                <a:gd name="T99" fmla="*/ 4828 h 5704"/>
                <a:gd name="T100" fmla="*/ 3683 w 5662"/>
                <a:gd name="T101" fmla="*/ 5015 h 5704"/>
                <a:gd name="T102" fmla="*/ 3575 w 5662"/>
                <a:gd name="T103" fmla="*/ 5205 h 5704"/>
                <a:gd name="T104" fmla="*/ 3470 w 5662"/>
                <a:gd name="T105" fmla="*/ 5393 h 5704"/>
                <a:gd name="T106" fmla="*/ 3367 w 5662"/>
                <a:gd name="T107" fmla="*/ 5575 h 5704"/>
                <a:gd name="T108" fmla="*/ 3197 w 5662"/>
                <a:gd name="T109" fmla="*/ 5704 h 5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662" h="5704">
                  <a:moveTo>
                    <a:pt x="3197" y="5704"/>
                  </a:moveTo>
                  <a:lnTo>
                    <a:pt x="3017" y="4201"/>
                  </a:lnTo>
                  <a:lnTo>
                    <a:pt x="3064" y="3789"/>
                  </a:lnTo>
                  <a:lnTo>
                    <a:pt x="1509" y="4572"/>
                  </a:lnTo>
                  <a:lnTo>
                    <a:pt x="1282" y="4747"/>
                  </a:lnTo>
                  <a:lnTo>
                    <a:pt x="1096" y="4845"/>
                  </a:lnTo>
                  <a:lnTo>
                    <a:pt x="870" y="4845"/>
                  </a:lnTo>
                  <a:lnTo>
                    <a:pt x="908" y="4772"/>
                  </a:lnTo>
                  <a:lnTo>
                    <a:pt x="945" y="4700"/>
                  </a:lnTo>
                  <a:lnTo>
                    <a:pt x="980" y="4627"/>
                  </a:lnTo>
                  <a:lnTo>
                    <a:pt x="1014" y="4555"/>
                  </a:lnTo>
                  <a:lnTo>
                    <a:pt x="1048" y="4485"/>
                  </a:lnTo>
                  <a:lnTo>
                    <a:pt x="1080" y="4414"/>
                  </a:lnTo>
                  <a:lnTo>
                    <a:pt x="1112" y="4344"/>
                  </a:lnTo>
                  <a:lnTo>
                    <a:pt x="1142" y="4275"/>
                  </a:lnTo>
                  <a:lnTo>
                    <a:pt x="1172" y="4204"/>
                  </a:lnTo>
                  <a:lnTo>
                    <a:pt x="1201" y="4136"/>
                  </a:lnTo>
                  <a:lnTo>
                    <a:pt x="1229" y="4067"/>
                  </a:lnTo>
                  <a:lnTo>
                    <a:pt x="1257" y="3998"/>
                  </a:lnTo>
                  <a:lnTo>
                    <a:pt x="1285" y="3930"/>
                  </a:lnTo>
                  <a:lnTo>
                    <a:pt x="1312" y="3862"/>
                  </a:lnTo>
                  <a:lnTo>
                    <a:pt x="1339" y="3795"/>
                  </a:lnTo>
                  <a:lnTo>
                    <a:pt x="1365" y="3726"/>
                  </a:lnTo>
                  <a:lnTo>
                    <a:pt x="1392" y="3659"/>
                  </a:lnTo>
                  <a:lnTo>
                    <a:pt x="1419" y="3592"/>
                  </a:lnTo>
                  <a:lnTo>
                    <a:pt x="1446" y="3525"/>
                  </a:lnTo>
                  <a:lnTo>
                    <a:pt x="1472" y="3458"/>
                  </a:lnTo>
                  <a:lnTo>
                    <a:pt x="1499" y="3391"/>
                  </a:lnTo>
                  <a:lnTo>
                    <a:pt x="1527" y="3324"/>
                  </a:lnTo>
                  <a:lnTo>
                    <a:pt x="1553" y="3258"/>
                  </a:lnTo>
                  <a:lnTo>
                    <a:pt x="1581" y="3191"/>
                  </a:lnTo>
                  <a:lnTo>
                    <a:pt x="1609" y="3123"/>
                  </a:lnTo>
                  <a:lnTo>
                    <a:pt x="1638" y="3056"/>
                  </a:lnTo>
                  <a:lnTo>
                    <a:pt x="1668" y="2989"/>
                  </a:lnTo>
                  <a:lnTo>
                    <a:pt x="1698" y="2922"/>
                  </a:lnTo>
                  <a:lnTo>
                    <a:pt x="1729" y="2855"/>
                  </a:lnTo>
                  <a:lnTo>
                    <a:pt x="1761" y="2787"/>
                  </a:lnTo>
                  <a:lnTo>
                    <a:pt x="1794" y="2720"/>
                  </a:lnTo>
                  <a:lnTo>
                    <a:pt x="1827" y="2651"/>
                  </a:lnTo>
                  <a:lnTo>
                    <a:pt x="1772" y="2626"/>
                  </a:lnTo>
                  <a:lnTo>
                    <a:pt x="1716" y="2603"/>
                  </a:lnTo>
                  <a:lnTo>
                    <a:pt x="1660" y="2583"/>
                  </a:lnTo>
                  <a:lnTo>
                    <a:pt x="1604" y="2565"/>
                  </a:lnTo>
                  <a:lnTo>
                    <a:pt x="1547" y="2550"/>
                  </a:lnTo>
                  <a:lnTo>
                    <a:pt x="1491" y="2536"/>
                  </a:lnTo>
                  <a:lnTo>
                    <a:pt x="1434" y="2525"/>
                  </a:lnTo>
                  <a:lnTo>
                    <a:pt x="1377" y="2516"/>
                  </a:lnTo>
                  <a:lnTo>
                    <a:pt x="1319" y="2508"/>
                  </a:lnTo>
                  <a:lnTo>
                    <a:pt x="1261" y="2501"/>
                  </a:lnTo>
                  <a:lnTo>
                    <a:pt x="1204" y="2497"/>
                  </a:lnTo>
                  <a:lnTo>
                    <a:pt x="1146" y="2494"/>
                  </a:lnTo>
                  <a:lnTo>
                    <a:pt x="1089" y="2491"/>
                  </a:lnTo>
                  <a:lnTo>
                    <a:pt x="1031" y="2490"/>
                  </a:lnTo>
                  <a:lnTo>
                    <a:pt x="974" y="2490"/>
                  </a:lnTo>
                  <a:lnTo>
                    <a:pt x="916" y="2490"/>
                  </a:lnTo>
                  <a:lnTo>
                    <a:pt x="858" y="2493"/>
                  </a:lnTo>
                  <a:lnTo>
                    <a:pt x="801" y="2494"/>
                  </a:lnTo>
                  <a:lnTo>
                    <a:pt x="742" y="2497"/>
                  </a:lnTo>
                  <a:lnTo>
                    <a:pt x="684" y="2499"/>
                  </a:lnTo>
                  <a:lnTo>
                    <a:pt x="627" y="2503"/>
                  </a:lnTo>
                  <a:lnTo>
                    <a:pt x="569" y="2506"/>
                  </a:lnTo>
                  <a:lnTo>
                    <a:pt x="512" y="2508"/>
                  </a:lnTo>
                  <a:lnTo>
                    <a:pt x="454" y="2512"/>
                  </a:lnTo>
                  <a:lnTo>
                    <a:pt x="397" y="2514"/>
                  </a:lnTo>
                  <a:lnTo>
                    <a:pt x="340" y="2516"/>
                  </a:lnTo>
                  <a:lnTo>
                    <a:pt x="283" y="2517"/>
                  </a:lnTo>
                  <a:lnTo>
                    <a:pt x="226" y="2518"/>
                  </a:lnTo>
                  <a:lnTo>
                    <a:pt x="169" y="2518"/>
                  </a:lnTo>
                  <a:lnTo>
                    <a:pt x="113" y="2518"/>
                  </a:lnTo>
                  <a:lnTo>
                    <a:pt x="56" y="2516"/>
                  </a:lnTo>
                  <a:lnTo>
                    <a:pt x="0" y="2513"/>
                  </a:lnTo>
                  <a:lnTo>
                    <a:pt x="1323" y="865"/>
                  </a:lnTo>
                  <a:lnTo>
                    <a:pt x="1305" y="848"/>
                  </a:lnTo>
                  <a:lnTo>
                    <a:pt x="1287" y="830"/>
                  </a:lnTo>
                  <a:lnTo>
                    <a:pt x="1267" y="812"/>
                  </a:lnTo>
                  <a:lnTo>
                    <a:pt x="1246" y="793"/>
                  </a:lnTo>
                  <a:lnTo>
                    <a:pt x="1223" y="774"/>
                  </a:lnTo>
                  <a:lnTo>
                    <a:pt x="1200" y="754"/>
                  </a:lnTo>
                  <a:lnTo>
                    <a:pt x="1176" y="734"/>
                  </a:lnTo>
                  <a:lnTo>
                    <a:pt x="1151" y="714"/>
                  </a:lnTo>
                  <a:lnTo>
                    <a:pt x="1125" y="693"/>
                  </a:lnTo>
                  <a:lnTo>
                    <a:pt x="1099" y="671"/>
                  </a:lnTo>
                  <a:lnTo>
                    <a:pt x="1071" y="650"/>
                  </a:lnTo>
                  <a:lnTo>
                    <a:pt x="1043" y="628"/>
                  </a:lnTo>
                  <a:lnTo>
                    <a:pt x="1015" y="605"/>
                  </a:lnTo>
                  <a:lnTo>
                    <a:pt x="986" y="583"/>
                  </a:lnTo>
                  <a:lnTo>
                    <a:pt x="957" y="559"/>
                  </a:lnTo>
                  <a:lnTo>
                    <a:pt x="928" y="537"/>
                  </a:lnTo>
                  <a:lnTo>
                    <a:pt x="898" y="514"/>
                  </a:lnTo>
                  <a:lnTo>
                    <a:pt x="868" y="489"/>
                  </a:lnTo>
                  <a:lnTo>
                    <a:pt x="837" y="465"/>
                  </a:lnTo>
                  <a:lnTo>
                    <a:pt x="807" y="441"/>
                  </a:lnTo>
                  <a:lnTo>
                    <a:pt x="776" y="416"/>
                  </a:lnTo>
                  <a:lnTo>
                    <a:pt x="746" y="392"/>
                  </a:lnTo>
                  <a:lnTo>
                    <a:pt x="716" y="367"/>
                  </a:lnTo>
                  <a:lnTo>
                    <a:pt x="685" y="342"/>
                  </a:lnTo>
                  <a:lnTo>
                    <a:pt x="655" y="317"/>
                  </a:lnTo>
                  <a:lnTo>
                    <a:pt x="626" y="292"/>
                  </a:lnTo>
                  <a:lnTo>
                    <a:pt x="597" y="266"/>
                  </a:lnTo>
                  <a:lnTo>
                    <a:pt x="568" y="241"/>
                  </a:lnTo>
                  <a:lnTo>
                    <a:pt x="540" y="216"/>
                  </a:lnTo>
                  <a:lnTo>
                    <a:pt x="512" y="190"/>
                  </a:lnTo>
                  <a:lnTo>
                    <a:pt x="485" y="165"/>
                  </a:lnTo>
                  <a:lnTo>
                    <a:pt x="458" y="139"/>
                  </a:lnTo>
                  <a:lnTo>
                    <a:pt x="1236" y="0"/>
                  </a:lnTo>
                  <a:lnTo>
                    <a:pt x="1920" y="0"/>
                  </a:lnTo>
                  <a:lnTo>
                    <a:pt x="1891" y="77"/>
                  </a:lnTo>
                  <a:lnTo>
                    <a:pt x="1866" y="153"/>
                  </a:lnTo>
                  <a:lnTo>
                    <a:pt x="1843" y="229"/>
                  </a:lnTo>
                  <a:lnTo>
                    <a:pt x="1823" y="304"/>
                  </a:lnTo>
                  <a:lnTo>
                    <a:pt x="1806" y="379"/>
                  </a:lnTo>
                  <a:lnTo>
                    <a:pt x="1792" y="454"/>
                  </a:lnTo>
                  <a:lnTo>
                    <a:pt x="1779" y="528"/>
                  </a:lnTo>
                  <a:lnTo>
                    <a:pt x="1770" y="602"/>
                  </a:lnTo>
                  <a:lnTo>
                    <a:pt x="1763" y="675"/>
                  </a:lnTo>
                  <a:lnTo>
                    <a:pt x="1757" y="748"/>
                  </a:lnTo>
                  <a:lnTo>
                    <a:pt x="1754" y="821"/>
                  </a:lnTo>
                  <a:lnTo>
                    <a:pt x="1753" y="894"/>
                  </a:lnTo>
                  <a:lnTo>
                    <a:pt x="1754" y="965"/>
                  </a:lnTo>
                  <a:lnTo>
                    <a:pt x="1755" y="1038"/>
                  </a:lnTo>
                  <a:lnTo>
                    <a:pt x="1758" y="1110"/>
                  </a:lnTo>
                  <a:lnTo>
                    <a:pt x="1764" y="1181"/>
                  </a:lnTo>
                  <a:lnTo>
                    <a:pt x="1769" y="1253"/>
                  </a:lnTo>
                  <a:lnTo>
                    <a:pt x="1777" y="1325"/>
                  </a:lnTo>
                  <a:lnTo>
                    <a:pt x="1785" y="1396"/>
                  </a:lnTo>
                  <a:lnTo>
                    <a:pt x="1794" y="1468"/>
                  </a:lnTo>
                  <a:lnTo>
                    <a:pt x="1803" y="1539"/>
                  </a:lnTo>
                  <a:lnTo>
                    <a:pt x="1814" y="1610"/>
                  </a:lnTo>
                  <a:lnTo>
                    <a:pt x="1824" y="1681"/>
                  </a:lnTo>
                  <a:lnTo>
                    <a:pt x="1835" y="1753"/>
                  </a:lnTo>
                  <a:lnTo>
                    <a:pt x="1847" y="1826"/>
                  </a:lnTo>
                  <a:lnTo>
                    <a:pt x="1858" y="1897"/>
                  </a:lnTo>
                  <a:lnTo>
                    <a:pt x="1869" y="1969"/>
                  </a:lnTo>
                  <a:lnTo>
                    <a:pt x="1880" y="2042"/>
                  </a:lnTo>
                  <a:lnTo>
                    <a:pt x="1891" y="2113"/>
                  </a:lnTo>
                  <a:lnTo>
                    <a:pt x="1901" y="2186"/>
                  </a:lnTo>
                  <a:lnTo>
                    <a:pt x="1911" y="2260"/>
                  </a:lnTo>
                  <a:lnTo>
                    <a:pt x="1920" y="2333"/>
                  </a:lnTo>
                  <a:lnTo>
                    <a:pt x="2193" y="2965"/>
                  </a:lnTo>
                  <a:lnTo>
                    <a:pt x="2209" y="2982"/>
                  </a:lnTo>
                  <a:lnTo>
                    <a:pt x="2220" y="2995"/>
                  </a:lnTo>
                  <a:lnTo>
                    <a:pt x="2228" y="3005"/>
                  </a:lnTo>
                  <a:lnTo>
                    <a:pt x="2234" y="3010"/>
                  </a:lnTo>
                  <a:lnTo>
                    <a:pt x="2237" y="3015"/>
                  </a:lnTo>
                  <a:lnTo>
                    <a:pt x="2238" y="3016"/>
                  </a:lnTo>
                  <a:lnTo>
                    <a:pt x="2239" y="3017"/>
                  </a:lnTo>
                  <a:lnTo>
                    <a:pt x="2239" y="3017"/>
                  </a:lnTo>
                  <a:lnTo>
                    <a:pt x="2265" y="3042"/>
                  </a:lnTo>
                  <a:lnTo>
                    <a:pt x="2291" y="3066"/>
                  </a:lnTo>
                  <a:lnTo>
                    <a:pt x="2316" y="3089"/>
                  </a:lnTo>
                  <a:lnTo>
                    <a:pt x="2342" y="3111"/>
                  </a:lnTo>
                  <a:lnTo>
                    <a:pt x="2368" y="3132"/>
                  </a:lnTo>
                  <a:lnTo>
                    <a:pt x="2394" y="3153"/>
                  </a:lnTo>
                  <a:lnTo>
                    <a:pt x="2419" y="3172"/>
                  </a:lnTo>
                  <a:lnTo>
                    <a:pt x="2445" y="3191"/>
                  </a:lnTo>
                  <a:lnTo>
                    <a:pt x="2471" y="3207"/>
                  </a:lnTo>
                  <a:lnTo>
                    <a:pt x="2496" y="3224"/>
                  </a:lnTo>
                  <a:lnTo>
                    <a:pt x="2522" y="3241"/>
                  </a:lnTo>
                  <a:lnTo>
                    <a:pt x="2548" y="3257"/>
                  </a:lnTo>
                  <a:lnTo>
                    <a:pt x="2574" y="3271"/>
                  </a:lnTo>
                  <a:lnTo>
                    <a:pt x="2599" y="3286"/>
                  </a:lnTo>
                  <a:lnTo>
                    <a:pt x="2625" y="3299"/>
                  </a:lnTo>
                  <a:lnTo>
                    <a:pt x="2652" y="3311"/>
                  </a:lnTo>
                  <a:lnTo>
                    <a:pt x="2678" y="3325"/>
                  </a:lnTo>
                  <a:lnTo>
                    <a:pt x="2703" y="3337"/>
                  </a:lnTo>
                  <a:lnTo>
                    <a:pt x="2729" y="3348"/>
                  </a:lnTo>
                  <a:lnTo>
                    <a:pt x="2755" y="3359"/>
                  </a:lnTo>
                  <a:lnTo>
                    <a:pt x="2781" y="3371"/>
                  </a:lnTo>
                  <a:lnTo>
                    <a:pt x="2806" y="3381"/>
                  </a:lnTo>
                  <a:lnTo>
                    <a:pt x="2832" y="3391"/>
                  </a:lnTo>
                  <a:lnTo>
                    <a:pt x="2858" y="3401"/>
                  </a:lnTo>
                  <a:lnTo>
                    <a:pt x="2883" y="3411"/>
                  </a:lnTo>
                  <a:lnTo>
                    <a:pt x="2909" y="3420"/>
                  </a:lnTo>
                  <a:lnTo>
                    <a:pt x="2935" y="3430"/>
                  </a:lnTo>
                  <a:lnTo>
                    <a:pt x="2961" y="3439"/>
                  </a:lnTo>
                  <a:lnTo>
                    <a:pt x="2986" y="3448"/>
                  </a:lnTo>
                  <a:lnTo>
                    <a:pt x="3012" y="3458"/>
                  </a:lnTo>
                  <a:lnTo>
                    <a:pt x="3038" y="3467"/>
                  </a:lnTo>
                  <a:lnTo>
                    <a:pt x="3064" y="3476"/>
                  </a:lnTo>
                  <a:lnTo>
                    <a:pt x="3788" y="3888"/>
                  </a:lnTo>
                  <a:lnTo>
                    <a:pt x="4247" y="3928"/>
                  </a:lnTo>
                  <a:lnTo>
                    <a:pt x="5616" y="3888"/>
                  </a:lnTo>
                  <a:lnTo>
                    <a:pt x="5576" y="4160"/>
                  </a:lnTo>
                  <a:lnTo>
                    <a:pt x="5662" y="4845"/>
                  </a:lnTo>
                  <a:lnTo>
                    <a:pt x="5117" y="5668"/>
                  </a:lnTo>
                  <a:lnTo>
                    <a:pt x="4293" y="4433"/>
                  </a:lnTo>
                  <a:lnTo>
                    <a:pt x="4206" y="4294"/>
                  </a:lnTo>
                  <a:lnTo>
                    <a:pt x="4171" y="4328"/>
                  </a:lnTo>
                  <a:lnTo>
                    <a:pt x="4138" y="4365"/>
                  </a:lnTo>
                  <a:lnTo>
                    <a:pt x="4104" y="4402"/>
                  </a:lnTo>
                  <a:lnTo>
                    <a:pt x="4071" y="4441"/>
                  </a:lnTo>
                  <a:lnTo>
                    <a:pt x="4039" y="4480"/>
                  </a:lnTo>
                  <a:lnTo>
                    <a:pt x="4007" y="4522"/>
                  </a:lnTo>
                  <a:lnTo>
                    <a:pt x="3975" y="4563"/>
                  </a:lnTo>
                  <a:lnTo>
                    <a:pt x="3945" y="4606"/>
                  </a:lnTo>
                  <a:lnTo>
                    <a:pt x="3914" y="4648"/>
                  </a:lnTo>
                  <a:lnTo>
                    <a:pt x="3885" y="4693"/>
                  </a:lnTo>
                  <a:lnTo>
                    <a:pt x="3854" y="4738"/>
                  </a:lnTo>
                  <a:lnTo>
                    <a:pt x="3825" y="4782"/>
                  </a:lnTo>
                  <a:lnTo>
                    <a:pt x="3796" y="4828"/>
                  </a:lnTo>
                  <a:lnTo>
                    <a:pt x="3767" y="4874"/>
                  </a:lnTo>
                  <a:lnTo>
                    <a:pt x="3739" y="4921"/>
                  </a:lnTo>
                  <a:lnTo>
                    <a:pt x="3711" y="4968"/>
                  </a:lnTo>
                  <a:lnTo>
                    <a:pt x="3683" y="5015"/>
                  </a:lnTo>
                  <a:lnTo>
                    <a:pt x="3656" y="5063"/>
                  </a:lnTo>
                  <a:lnTo>
                    <a:pt x="3629" y="5110"/>
                  </a:lnTo>
                  <a:lnTo>
                    <a:pt x="3602" y="5157"/>
                  </a:lnTo>
                  <a:lnTo>
                    <a:pt x="3575" y="5205"/>
                  </a:lnTo>
                  <a:lnTo>
                    <a:pt x="3548" y="5252"/>
                  </a:lnTo>
                  <a:lnTo>
                    <a:pt x="3522" y="5299"/>
                  </a:lnTo>
                  <a:lnTo>
                    <a:pt x="3495" y="5346"/>
                  </a:lnTo>
                  <a:lnTo>
                    <a:pt x="3470" y="5393"/>
                  </a:lnTo>
                  <a:lnTo>
                    <a:pt x="3444" y="5439"/>
                  </a:lnTo>
                  <a:lnTo>
                    <a:pt x="3418" y="5485"/>
                  </a:lnTo>
                  <a:lnTo>
                    <a:pt x="3392" y="5530"/>
                  </a:lnTo>
                  <a:lnTo>
                    <a:pt x="3367" y="5575"/>
                  </a:lnTo>
                  <a:lnTo>
                    <a:pt x="3341" y="5619"/>
                  </a:lnTo>
                  <a:lnTo>
                    <a:pt x="3315" y="5662"/>
                  </a:lnTo>
                  <a:lnTo>
                    <a:pt x="3290" y="5704"/>
                  </a:lnTo>
                  <a:lnTo>
                    <a:pt x="3197" y="5704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4" name="Freeform 434"/>
            <p:cNvSpPr>
              <a:spLocks/>
            </p:cNvSpPr>
            <p:nvPr/>
          </p:nvSpPr>
          <p:spPr bwMode="auto">
            <a:xfrm>
              <a:off x="4000" y="2139"/>
              <a:ext cx="124" cy="231"/>
            </a:xfrm>
            <a:custGeom>
              <a:avLst/>
              <a:gdLst>
                <a:gd name="T0" fmla="*/ 0 w 499"/>
                <a:gd name="T1" fmla="*/ 870 h 922"/>
                <a:gd name="T2" fmla="*/ 0 w 499"/>
                <a:gd name="T3" fmla="*/ 870 h 922"/>
                <a:gd name="T4" fmla="*/ 0 w 499"/>
                <a:gd name="T5" fmla="*/ 870 h 922"/>
                <a:gd name="T6" fmla="*/ 0 w 499"/>
                <a:gd name="T7" fmla="*/ 870 h 922"/>
                <a:gd name="T8" fmla="*/ 0 w 499"/>
                <a:gd name="T9" fmla="*/ 870 h 922"/>
                <a:gd name="T10" fmla="*/ 273 w 499"/>
                <a:gd name="T11" fmla="*/ 0 h 922"/>
                <a:gd name="T12" fmla="*/ 499 w 499"/>
                <a:gd name="T13" fmla="*/ 98 h 922"/>
                <a:gd name="T14" fmla="*/ 180 w 499"/>
                <a:gd name="T15" fmla="*/ 922 h 922"/>
                <a:gd name="T16" fmla="*/ 88 w 499"/>
                <a:gd name="T17" fmla="*/ 922 h 922"/>
                <a:gd name="T18" fmla="*/ 0 w 499"/>
                <a:gd name="T19" fmla="*/ 870 h 9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9" h="922">
                  <a:moveTo>
                    <a:pt x="0" y="870"/>
                  </a:moveTo>
                  <a:lnTo>
                    <a:pt x="0" y="870"/>
                  </a:lnTo>
                  <a:lnTo>
                    <a:pt x="0" y="870"/>
                  </a:lnTo>
                  <a:lnTo>
                    <a:pt x="0" y="870"/>
                  </a:lnTo>
                  <a:lnTo>
                    <a:pt x="0" y="870"/>
                  </a:lnTo>
                  <a:lnTo>
                    <a:pt x="273" y="0"/>
                  </a:lnTo>
                  <a:lnTo>
                    <a:pt x="499" y="98"/>
                  </a:lnTo>
                  <a:lnTo>
                    <a:pt x="180" y="922"/>
                  </a:lnTo>
                  <a:lnTo>
                    <a:pt x="88" y="922"/>
                  </a:lnTo>
                  <a:lnTo>
                    <a:pt x="0" y="870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5" name="Freeform 435"/>
            <p:cNvSpPr>
              <a:spLocks/>
            </p:cNvSpPr>
            <p:nvPr/>
          </p:nvSpPr>
          <p:spPr bwMode="auto">
            <a:xfrm>
              <a:off x="4500" y="1330"/>
              <a:ext cx="857" cy="912"/>
            </a:xfrm>
            <a:custGeom>
              <a:avLst/>
              <a:gdLst>
                <a:gd name="T0" fmla="*/ 1150 w 3431"/>
                <a:gd name="T1" fmla="*/ 3238 h 3649"/>
                <a:gd name="T2" fmla="*/ 690 w 3431"/>
                <a:gd name="T3" fmla="*/ 3022 h 3649"/>
                <a:gd name="T4" fmla="*/ 563 w 3431"/>
                <a:gd name="T5" fmla="*/ 2904 h 3649"/>
                <a:gd name="T6" fmla="*/ 460 w 3431"/>
                <a:gd name="T7" fmla="*/ 2798 h 3649"/>
                <a:gd name="T8" fmla="*/ 371 w 3431"/>
                <a:gd name="T9" fmla="*/ 2694 h 3649"/>
                <a:gd name="T10" fmla="*/ 286 w 3431"/>
                <a:gd name="T11" fmla="*/ 2585 h 3649"/>
                <a:gd name="T12" fmla="*/ 194 w 3431"/>
                <a:gd name="T13" fmla="*/ 2466 h 3649"/>
                <a:gd name="T14" fmla="*/ 145 w 3431"/>
                <a:gd name="T15" fmla="*/ 2274 h 3649"/>
                <a:gd name="T16" fmla="*/ 101 w 3431"/>
                <a:gd name="T17" fmla="*/ 2084 h 3649"/>
                <a:gd name="T18" fmla="*/ 64 w 3431"/>
                <a:gd name="T19" fmla="*/ 1897 h 3649"/>
                <a:gd name="T20" fmla="*/ 35 w 3431"/>
                <a:gd name="T21" fmla="*/ 1711 h 3649"/>
                <a:gd name="T22" fmla="*/ 15 w 3431"/>
                <a:gd name="T23" fmla="*/ 1526 h 3649"/>
                <a:gd name="T24" fmla="*/ 3 w 3431"/>
                <a:gd name="T25" fmla="*/ 1342 h 3649"/>
                <a:gd name="T26" fmla="*/ 2 w 3431"/>
                <a:gd name="T27" fmla="*/ 1160 h 3649"/>
                <a:gd name="T28" fmla="*/ 11 w 3431"/>
                <a:gd name="T29" fmla="*/ 979 h 3649"/>
                <a:gd name="T30" fmla="*/ 32 w 3431"/>
                <a:gd name="T31" fmla="*/ 799 h 3649"/>
                <a:gd name="T32" fmla="*/ 65 w 3431"/>
                <a:gd name="T33" fmla="*/ 619 h 3649"/>
                <a:gd name="T34" fmla="*/ 420 w 3431"/>
                <a:gd name="T35" fmla="*/ 0 h 3649"/>
                <a:gd name="T36" fmla="*/ 2793 w 3431"/>
                <a:gd name="T37" fmla="*/ 141 h 3649"/>
                <a:gd name="T38" fmla="*/ 2793 w 3431"/>
                <a:gd name="T39" fmla="*/ 176 h 3649"/>
                <a:gd name="T40" fmla="*/ 2793 w 3431"/>
                <a:gd name="T41" fmla="*/ 180 h 3649"/>
                <a:gd name="T42" fmla="*/ 3102 w 3431"/>
                <a:gd name="T43" fmla="*/ 416 h 3649"/>
                <a:gd name="T44" fmla="*/ 3139 w 3431"/>
                <a:gd name="T45" fmla="*/ 572 h 3649"/>
                <a:gd name="T46" fmla="*/ 3165 w 3431"/>
                <a:gd name="T47" fmla="*/ 726 h 3649"/>
                <a:gd name="T48" fmla="*/ 3182 w 3431"/>
                <a:gd name="T49" fmla="*/ 880 h 3649"/>
                <a:gd name="T50" fmla="*/ 3192 w 3431"/>
                <a:gd name="T51" fmla="*/ 1035 h 3649"/>
                <a:gd name="T52" fmla="*/ 3199 w 3431"/>
                <a:gd name="T53" fmla="*/ 1188 h 3649"/>
                <a:gd name="T54" fmla="*/ 3204 w 3431"/>
                <a:gd name="T55" fmla="*/ 1342 h 3649"/>
                <a:gd name="T56" fmla="*/ 3210 w 3431"/>
                <a:gd name="T57" fmla="*/ 1497 h 3649"/>
                <a:gd name="T58" fmla="*/ 3219 w 3431"/>
                <a:gd name="T59" fmla="*/ 1651 h 3649"/>
                <a:gd name="T60" fmla="*/ 3234 w 3431"/>
                <a:gd name="T61" fmla="*/ 1806 h 3649"/>
                <a:gd name="T62" fmla="*/ 3257 w 3431"/>
                <a:gd name="T63" fmla="*/ 1961 h 3649"/>
                <a:gd name="T64" fmla="*/ 3302 w 3431"/>
                <a:gd name="T65" fmla="*/ 2116 h 3649"/>
                <a:gd name="T66" fmla="*/ 3337 w 3431"/>
                <a:gd name="T67" fmla="*/ 2267 h 3649"/>
                <a:gd name="T68" fmla="*/ 3366 w 3431"/>
                <a:gd name="T69" fmla="*/ 2416 h 3649"/>
                <a:gd name="T70" fmla="*/ 3389 w 3431"/>
                <a:gd name="T71" fmla="*/ 2564 h 3649"/>
                <a:gd name="T72" fmla="*/ 3406 w 3431"/>
                <a:gd name="T73" fmla="*/ 2710 h 3649"/>
                <a:gd name="T74" fmla="*/ 3417 w 3431"/>
                <a:gd name="T75" fmla="*/ 2855 h 3649"/>
                <a:gd name="T76" fmla="*/ 3425 w 3431"/>
                <a:gd name="T77" fmla="*/ 2998 h 3649"/>
                <a:gd name="T78" fmla="*/ 3429 w 3431"/>
                <a:gd name="T79" fmla="*/ 3140 h 3649"/>
                <a:gd name="T80" fmla="*/ 3430 w 3431"/>
                <a:gd name="T81" fmla="*/ 3281 h 3649"/>
                <a:gd name="T82" fmla="*/ 3431 w 3431"/>
                <a:gd name="T83" fmla="*/ 3422 h 3649"/>
                <a:gd name="T84" fmla="*/ 3402 w 3431"/>
                <a:gd name="T85" fmla="*/ 3546 h 3649"/>
                <a:gd name="T86" fmla="*/ 3355 w 3431"/>
                <a:gd name="T87" fmla="*/ 3598 h 3649"/>
                <a:gd name="T88" fmla="*/ 3344 w 3431"/>
                <a:gd name="T89" fmla="*/ 3609 h 3649"/>
                <a:gd name="T90" fmla="*/ 1922 w 3431"/>
                <a:gd name="T91" fmla="*/ 3649 h 3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31" h="3649">
                  <a:moveTo>
                    <a:pt x="1836" y="3609"/>
                  </a:moveTo>
                  <a:lnTo>
                    <a:pt x="1378" y="3290"/>
                  </a:lnTo>
                  <a:lnTo>
                    <a:pt x="1150" y="3238"/>
                  </a:lnTo>
                  <a:lnTo>
                    <a:pt x="879" y="3064"/>
                  </a:lnTo>
                  <a:lnTo>
                    <a:pt x="739" y="3064"/>
                  </a:lnTo>
                  <a:lnTo>
                    <a:pt x="690" y="3022"/>
                  </a:lnTo>
                  <a:lnTo>
                    <a:pt x="644" y="2981"/>
                  </a:lnTo>
                  <a:lnTo>
                    <a:pt x="602" y="2942"/>
                  </a:lnTo>
                  <a:lnTo>
                    <a:pt x="563" y="2904"/>
                  </a:lnTo>
                  <a:lnTo>
                    <a:pt x="526" y="2868"/>
                  </a:lnTo>
                  <a:lnTo>
                    <a:pt x="493" y="2833"/>
                  </a:lnTo>
                  <a:lnTo>
                    <a:pt x="460" y="2798"/>
                  </a:lnTo>
                  <a:lnTo>
                    <a:pt x="429" y="2763"/>
                  </a:lnTo>
                  <a:lnTo>
                    <a:pt x="400" y="2729"/>
                  </a:lnTo>
                  <a:lnTo>
                    <a:pt x="371" y="2694"/>
                  </a:lnTo>
                  <a:lnTo>
                    <a:pt x="342" y="2658"/>
                  </a:lnTo>
                  <a:lnTo>
                    <a:pt x="314" y="2622"/>
                  </a:lnTo>
                  <a:lnTo>
                    <a:pt x="286" y="2585"/>
                  </a:lnTo>
                  <a:lnTo>
                    <a:pt x="256" y="2547"/>
                  </a:lnTo>
                  <a:lnTo>
                    <a:pt x="225" y="2507"/>
                  </a:lnTo>
                  <a:lnTo>
                    <a:pt x="194" y="2466"/>
                  </a:lnTo>
                  <a:lnTo>
                    <a:pt x="177" y="2402"/>
                  </a:lnTo>
                  <a:lnTo>
                    <a:pt x="160" y="2338"/>
                  </a:lnTo>
                  <a:lnTo>
                    <a:pt x="145" y="2274"/>
                  </a:lnTo>
                  <a:lnTo>
                    <a:pt x="129" y="2211"/>
                  </a:lnTo>
                  <a:lnTo>
                    <a:pt x="115" y="2148"/>
                  </a:lnTo>
                  <a:lnTo>
                    <a:pt x="101" y="2084"/>
                  </a:lnTo>
                  <a:lnTo>
                    <a:pt x="88" y="2022"/>
                  </a:lnTo>
                  <a:lnTo>
                    <a:pt x="75" y="1959"/>
                  </a:lnTo>
                  <a:lnTo>
                    <a:pt x="64" y="1897"/>
                  </a:lnTo>
                  <a:lnTo>
                    <a:pt x="54" y="1835"/>
                  </a:lnTo>
                  <a:lnTo>
                    <a:pt x="44" y="1772"/>
                  </a:lnTo>
                  <a:lnTo>
                    <a:pt x="35" y="1711"/>
                  </a:lnTo>
                  <a:lnTo>
                    <a:pt x="27" y="1649"/>
                  </a:lnTo>
                  <a:lnTo>
                    <a:pt x="21" y="1587"/>
                  </a:lnTo>
                  <a:lnTo>
                    <a:pt x="15" y="1526"/>
                  </a:lnTo>
                  <a:lnTo>
                    <a:pt x="9" y="1464"/>
                  </a:lnTo>
                  <a:lnTo>
                    <a:pt x="6" y="1404"/>
                  </a:lnTo>
                  <a:lnTo>
                    <a:pt x="3" y="1342"/>
                  </a:lnTo>
                  <a:lnTo>
                    <a:pt x="2" y="1282"/>
                  </a:lnTo>
                  <a:lnTo>
                    <a:pt x="0" y="1221"/>
                  </a:lnTo>
                  <a:lnTo>
                    <a:pt x="2" y="1160"/>
                  </a:lnTo>
                  <a:lnTo>
                    <a:pt x="4" y="1100"/>
                  </a:lnTo>
                  <a:lnTo>
                    <a:pt x="6" y="1039"/>
                  </a:lnTo>
                  <a:lnTo>
                    <a:pt x="11" y="979"/>
                  </a:lnTo>
                  <a:lnTo>
                    <a:pt x="16" y="919"/>
                  </a:lnTo>
                  <a:lnTo>
                    <a:pt x="23" y="858"/>
                  </a:lnTo>
                  <a:lnTo>
                    <a:pt x="32" y="799"/>
                  </a:lnTo>
                  <a:lnTo>
                    <a:pt x="42" y="738"/>
                  </a:lnTo>
                  <a:lnTo>
                    <a:pt x="52" y="678"/>
                  </a:lnTo>
                  <a:lnTo>
                    <a:pt x="65" y="619"/>
                  </a:lnTo>
                  <a:lnTo>
                    <a:pt x="79" y="558"/>
                  </a:lnTo>
                  <a:lnTo>
                    <a:pt x="94" y="499"/>
                  </a:lnTo>
                  <a:lnTo>
                    <a:pt x="420" y="0"/>
                  </a:lnTo>
                  <a:lnTo>
                    <a:pt x="2793" y="87"/>
                  </a:lnTo>
                  <a:lnTo>
                    <a:pt x="2793" y="118"/>
                  </a:lnTo>
                  <a:lnTo>
                    <a:pt x="2793" y="141"/>
                  </a:lnTo>
                  <a:lnTo>
                    <a:pt x="2793" y="158"/>
                  </a:lnTo>
                  <a:lnTo>
                    <a:pt x="2793" y="169"/>
                  </a:lnTo>
                  <a:lnTo>
                    <a:pt x="2793" y="176"/>
                  </a:lnTo>
                  <a:lnTo>
                    <a:pt x="2793" y="179"/>
                  </a:lnTo>
                  <a:lnTo>
                    <a:pt x="2793" y="180"/>
                  </a:lnTo>
                  <a:lnTo>
                    <a:pt x="2793" y="180"/>
                  </a:lnTo>
                  <a:lnTo>
                    <a:pt x="3071" y="313"/>
                  </a:lnTo>
                  <a:lnTo>
                    <a:pt x="3088" y="365"/>
                  </a:lnTo>
                  <a:lnTo>
                    <a:pt x="3102" y="416"/>
                  </a:lnTo>
                  <a:lnTo>
                    <a:pt x="3116" y="469"/>
                  </a:lnTo>
                  <a:lnTo>
                    <a:pt x="3128" y="520"/>
                  </a:lnTo>
                  <a:lnTo>
                    <a:pt x="3139" y="572"/>
                  </a:lnTo>
                  <a:lnTo>
                    <a:pt x="3148" y="623"/>
                  </a:lnTo>
                  <a:lnTo>
                    <a:pt x="3157" y="675"/>
                  </a:lnTo>
                  <a:lnTo>
                    <a:pt x="3165" y="726"/>
                  </a:lnTo>
                  <a:lnTo>
                    <a:pt x="3171" y="778"/>
                  </a:lnTo>
                  <a:lnTo>
                    <a:pt x="3176" y="829"/>
                  </a:lnTo>
                  <a:lnTo>
                    <a:pt x="3182" y="880"/>
                  </a:lnTo>
                  <a:lnTo>
                    <a:pt x="3185" y="932"/>
                  </a:lnTo>
                  <a:lnTo>
                    <a:pt x="3189" y="983"/>
                  </a:lnTo>
                  <a:lnTo>
                    <a:pt x="3192" y="1035"/>
                  </a:lnTo>
                  <a:lnTo>
                    <a:pt x="3194" y="1086"/>
                  </a:lnTo>
                  <a:lnTo>
                    <a:pt x="3196" y="1137"/>
                  </a:lnTo>
                  <a:lnTo>
                    <a:pt x="3199" y="1188"/>
                  </a:lnTo>
                  <a:lnTo>
                    <a:pt x="3201" y="1240"/>
                  </a:lnTo>
                  <a:lnTo>
                    <a:pt x="3202" y="1291"/>
                  </a:lnTo>
                  <a:lnTo>
                    <a:pt x="3204" y="1342"/>
                  </a:lnTo>
                  <a:lnTo>
                    <a:pt x="3205" y="1394"/>
                  </a:lnTo>
                  <a:lnTo>
                    <a:pt x="3208" y="1445"/>
                  </a:lnTo>
                  <a:lnTo>
                    <a:pt x="3210" y="1497"/>
                  </a:lnTo>
                  <a:lnTo>
                    <a:pt x="3212" y="1548"/>
                  </a:lnTo>
                  <a:lnTo>
                    <a:pt x="3215" y="1600"/>
                  </a:lnTo>
                  <a:lnTo>
                    <a:pt x="3219" y="1651"/>
                  </a:lnTo>
                  <a:lnTo>
                    <a:pt x="3223" y="1703"/>
                  </a:lnTo>
                  <a:lnTo>
                    <a:pt x="3228" y="1754"/>
                  </a:lnTo>
                  <a:lnTo>
                    <a:pt x="3234" y="1806"/>
                  </a:lnTo>
                  <a:lnTo>
                    <a:pt x="3240" y="1858"/>
                  </a:lnTo>
                  <a:lnTo>
                    <a:pt x="3248" y="1910"/>
                  </a:lnTo>
                  <a:lnTo>
                    <a:pt x="3257" y="1961"/>
                  </a:lnTo>
                  <a:lnTo>
                    <a:pt x="3273" y="2013"/>
                  </a:lnTo>
                  <a:lnTo>
                    <a:pt x="3287" y="2064"/>
                  </a:lnTo>
                  <a:lnTo>
                    <a:pt x="3302" y="2116"/>
                  </a:lnTo>
                  <a:lnTo>
                    <a:pt x="3314" y="2166"/>
                  </a:lnTo>
                  <a:lnTo>
                    <a:pt x="3326" y="2216"/>
                  </a:lnTo>
                  <a:lnTo>
                    <a:pt x="3337" y="2267"/>
                  </a:lnTo>
                  <a:lnTo>
                    <a:pt x="3349" y="2317"/>
                  </a:lnTo>
                  <a:lnTo>
                    <a:pt x="3358" y="2366"/>
                  </a:lnTo>
                  <a:lnTo>
                    <a:pt x="3366" y="2416"/>
                  </a:lnTo>
                  <a:lnTo>
                    <a:pt x="3374" y="2466"/>
                  </a:lnTo>
                  <a:lnTo>
                    <a:pt x="3382" y="2515"/>
                  </a:lnTo>
                  <a:lnTo>
                    <a:pt x="3389" y="2564"/>
                  </a:lnTo>
                  <a:lnTo>
                    <a:pt x="3394" y="2613"/>
                  </a:lnTo>
                  <a:lnTo>
                    <a:pt x="3400" y="2661"/>
                  </a:lnTo>
                  <a:lnTo>
                    <a:pt x="3406" y="2710"/>
                  </a:lnTo>
                  <a:lnTo>
                    <a:pt x="3410" y="2759"/>
                  </a:lnTo>
                  <a:lnTo>
                    <a:pt x="3413" y="2807"/>
                  </a:lnTo>
                  <a:lnTo>
                    <a:pt x="3417" y="2855"/>
                  </a:lnTo>
                  <a:lnTo>
                    <a:pt x="3420" y="2902"/>
                  </a:lnTo>
                  <a:lnTo>
                    <a:pt x="3422" y="2950"/>
                  </a:lnTo>
                  <a:lnTo>
                    <a:pt x="3425" y="2998"/>
                  </a:lnTo>
                  <a:lnTo>
                    <a:pt x="3426" y="3045"/>
                  </a:lnTo>
                  <a:lnTo>
                    <a:pt x="3428" y="3093"/>
                  </a:lnTo>
                  <a:lnTo>
                    <a:pt x="3429" y="3140"/>
                  </a:lnTo>
                  <a:lnTo>
                    <a:pt x="3429" y="3187"/>
                  </a:lnTo>
                  <a:lnTo>
                    <a:pt x="3430" y="3234"/>
                  </a:lnTo>
                  <a:lnTo>
                    <a:pt x="3430" y="3281"/>
                  </a:lnTo>
                  <a:lnTo>
                    <a:pt x="3431" y="3328"/>
                  </a:lnTo>
                  <a:lnTo>
                    <a:pt x="3431" y="3375"/>
                  </a:lnTo>
                  <a:lnTo>
                    <a:pt x="3431" y="3422"/>
                  </a:lnTo>
                  <a:lnTo>
                    <a:pt x="3431" y="3469"/>
                  </a:lnTo>
                  <a:lnTo>
                    <a:pt x="3431" y="3516"/>
                  </a:lnTo>
                  <a:lnTo>
                    <a:pt x="3402" y="3546"/>
                  </a:lnTo>
                  <a:lnTo>
                    <a:pt x="3381" y="3570"/>
                  </a:lnTo>
                  <a:lnTo>
                    <a:pt x="3365" y="3587"/>
                  </a:lnTo>
                  <a:lnTo>
                    <a:pt x="3355" y="3598"/>
                  </a:lnTo>
                  <a:lnTo>
                    <a:pt x="3349" y="3604"/>
                  </a:lnTo>
                  <a:lnTo>
                    <a:pt x="3345" y="3608"/>
                  </a:lnTo>
                  <a:lnTo>
                    <a:pt x="3344" y="3609"/>
                  </a:lnTo>
                  <a:lnTo>
                    <a:pt x="3344" y="3609"/>
                  </a:lnTo>
                  <a:lnTo>
                    <a:pt x="2932" y="3516"/>
                  </a:lnTo>
                  <a:lnTo>
                    <a:pt x="1922" y="3649"/>
                  </a:lnTo>
                  <a:lnTo>
                    <a:pt x="1836" y="3609"/>
                  </a:lnTo>
                  <a:close/>
                </a:path>
              </a:pathLst>
            </a:custGeom>
            <a:solidFill>
              <a:srgbClr val="FF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6" name="Freeform 436"/>
            <p:cNvSpPr>
              <a:spLocks/>
            </p:cNvSpPr>
            <p:nvPr/>
          </p:nvSpPr>
          <p:spPr bwMode="auto">
            <a:xfrm>
              <a:off x="4616" y="1501"/>
              <a:ext cx="475" cy="630"/>
            </a:xfrm>
            <a:custGeom>
              <a:avLst/>
              <a:gdLst>
                <a:gd name="T0" fmla="*/ 1574 w 1898"/>
                <a:gd name="T1" fmla="*/ 2446 h 2518"/>
                <a:gd name="T2" fmla="*/ 1438 w 1898"/>
                <a:gd name="T3" fmla="*/ 2397 h 2518"/>
                <a:gd name="T4" fmla="*/ 1304 w 1898"/>
                <a:gd name="T5" fmla="*/ 2334 h 2518"/>
                <a:gd name="T6" fmla="*/ 1174 w 1898"/>
                <a:gd name="T7" fmla="*/ 2261 h 2518"/>
                <a:gd name="T8" fmla="*/ 1047 w 1898"/>
                <a:gd name="T9" fmla="*/ 2174 h 2518"/>
                <a:gd name="T10" fmla="*/ 924 w 1898"/>
                <a:gd name="T11" fmla="*/ 2078 h 2518"/>
                <a:gd name="T12" fmla="*/ 805 w 1898"/>
                <a:gd name="T13" fmla="*/ 1974 h 2518"/>
                <a:gd name="T14" fmla="*/ 691 w 1898"/>
                <a:gd name="T15" fmla="*/ 1861 h 2518"/>
                <a:gd name="T16" fmla="*/ 585 w 1898"/>
                <a:gd name="T17" fmla="*/ 1742 h 2518"/>
                <a:gd name="T18" fmla="*/ 484 w 1898"/>
                <a:gd name="T19" fmla="*/ 1615 h 2518"/>
                <a:gd name="T20" fmla="*/ 391 w 1898"/>
                <a:gd name="T21" fmla="*/ 1484 h 2518"/>
                <a:gd name="T22" fmla="*/ 306 w 1898"/>
                <a:gd name="T23" fmla="*/ 1350 h 2518"/>
                <a:gd name="T24" fmla="*/ 230 w 1898"/>
                <a:gd name="T25" fmla="*/ 1212 h 2518"/>
                <a:gd name="T26" fmla="*/ 163 w 1898"/>
                <a:gd name="T27" fmla="*/ 1074 h 2518"/>
                <a:gd name="T28" fmla="*/ 106 w 1898"/>
                <a:gd name="T29" fmla="*/ 934 h 2518"/>
                <a:gd name="T30" fmla="*/ 60 w 1898"/>
                <a:gd name="T31" fmla="*/ 794 h 2518"/>
                <a:gd name="T32" fmla="*/ 41 w 1898"/>
                <a:gd name="T33" fmla="*/ 411 h 2518"/>
                <a:gd name="T34" fmla="*/ 313 w 1898"/>
                <a:gd name="T35" fmla="*/ 0 h 2518"/>
                <a:gd name="T36" fmla="*/ 684 w 1898"/>
                <a:gd name="T37" fmla="*/ 1508 h 2518"/>
                <a:gd name="T38" fmla="*/ 738 w 1898"/>
                <a:gd name="T39" fmla="*/ 1583 h 2518"/>
                <a:gd name="T40" fmla="*/ 796 w 1898"/>
                <a:gd name="T41" fmla="*/ 1652 h 2518"/>
                <a:gd name="T42" fmla="*/ 859 w 1898"/>
                <a:gd name="T43" fmla="*/ 1717 h 2518"/>
                <a:gd name="T44" fmla="*/ 926 w 1898"/>
                <a:gd name="T45" fmla="*/ 1778 h 2518"/>
                <a:gd name="T46" fmla="*/ 995 w 1898"/>
                <a:gd name="T47" fmla="*/ 1834 h 2518"/>
                <a:gd name="T48" fmla="*/ 1068 w 1898"/>
                <a:gd name="T49" fmla="*/ 1888 h 2518"/>
                <a:gd name="T50" fmla="*/ 1143 w 1898"/>
                <a:gd name="T51" fmla="*/ 1937 h 2518"/>
                <a:gd name="T52" fmla="*/ 1219 w 1898"/>
                <a:gd name="T53" fmla="*/ 1983 h 2518"/>
                <a:gd name="T54" fmla="*/ 1296 w 1898"/>
                <a:gd name="T55" fmla="*/ 2027 h 2518"/>
                <a:gd name="T56" fmla="*/ 1375 w 1898"/>
                <a:gd name="T57" fmla="*/ 2068 h 2518"/>
                <a:gd name="T58" fmla="*/ 1453 w 1898"/>
                <a:gd name="T59" fmla="*/ 2107 h 2518"/>
                <a:gd name="T60" fmla="*/ 1531 w 1898"/>
                <a:gd name="T61" fmla="*/ 2144 h 2518"/>
                <a:gd name="T62" fmla="*/ 1607 w 1898"/>
                <a:gd name="T63" fmla="*/ 2179 h 2518"/>
                <a:gd name="T64" fmla="*/ 1683 w 1898"/>
                <a:gd name="T65" fmla="*/ 2214 h 2518"/>
                <a:gd name="T66" fmla="*/ 1756 w 1898"/>
                <a:gd name="T67" fmla="*/ 2247 h 2518"/>
                <a:gd name="T68" fmla="*/ 1828 w 1898"/>
                <a:gd name="T69" fmla="*/ 2280 h 2518"/>
                <a:gd name="T70" fmla="*/ 1869 w 1898"/>
                <a:gd name="T71" fmla="*/ 2362 h 2518"/>
                <a:gd name="T72" fmla="*/ 1891 w 1898"/>
                <a:gd name="T73" fmla="*/ 2413 h 2518"/>
                <a:gd name="T74" fmla="*/ 1898 w 1898"/>
                <a:gd name="T75" fmla="*/ 2438 h 2518"/>
                <a:gd name="T76" fmla="*/ 1890 w 1898"/>
                <a:gd name="T77" fmla="*/ 2449 h 2518"/>
                <a:gd name="T78" fmla="*/ 1871 w 1898"/>
                <a:gd name="T79" fmla="*/ 2453 h 2518"/>
                <a:gd name="T80" fmla="*/ 1846 w 1898"/>
                <a:gd name="T81" fmla="*/ 2461 h 2518"/>
                <a:gd name="T82" fmla="*/ 1814 w 1898"/>
                <a:gd name="T83" fmla="*/ 2479 h 2518"/>
                <a:gd name="T84" fmla="*/ 1782 w 1898"/>
                <a:gd name="T85" fmla="*/ 2518 h 2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98" h="2518">
                  <a:moveTo>
                    <a:pt x="1642" y="2465"/>
                  </a:moveTo>
                  <a:lnTo>
                    <a:pt x="1574" y="2446"/>
                  </a:lnTo>
                  <a:lnTo>
                    <a:pt x="1506" y="2423"/>
                  </a:lnTo>
                  <a:lnTo>
                    <a:pt x="1438" y="2397"/>
                  </a:lnTo>
                  <a:lnTo>
                    <a:pt x="1371" y="2368"/>
                  </a:lnTo>
                  <a:lnTo>
                    <a:pt x="1304" y="2334"/>
                  </a:lnTo>
                  <a:lnTo>
                    <a:pt x="1239" y="2299"/>
                  </a:lnTo>
                  <a:lnTo>
                    <a:pt x="1174" y="2261"/>
                  </a:lnTo>
                  <a:lnTo>
                    <a:pt x="1110" y="2219"/>
                  </a:lnTo>
                  <a:lnTo>
                    <a:pt x="1047" y="2174"/>
                  </a:lnTo>
                  <a:lnTo>
                    <a:pt x="984" y="2127"/>
                  </a:lnTo>
                  <a:lnTo>
                    <a:pt x="924" y="2078"/>
                  </a:lnTo>
                  <a:lnTo>
                    <a:pt x="863" y="2027"/>
                  </a:lnTo>
                  <a:lnTo>
                    <a:pt x="805" y="1974"/>
                  </a:lnTo>
                  <a:lnTo>
                    <a:pt x="747" y="1918"/>
                  </a:lnTo>
                  <a:lnTo>
                    <a:pt x="691" y="1861"/>
                  </a:lnTo>
                  <a:lnTo>
                    <a:pt x="637" y="1802"/>
                  </a:lnTo>
                  <a:lnTo>
                    <a:pt x="585" y="1742"/>
                  </a:lnTo>
                  <a:lnTo>
                    <a:pt x="533" y="1679"/>
                  </a:lnTo>
                  <a:lnTo>
                    <a:pt x="484" y="1615"/>
                  </a:lnTo>
                  <a:lnTo>
                    <a:pt x="437" y="1550"/>
                  </a:lnTo>
                  <a:lnTo>
                    <a:pt x="391" y="1484"/>
                  </a:lnTo>
                  <a:lnTo>
                    <a:pt x="348" y="1417"/>
                  </a:lnTo>
                  <a:lnTo>
                    <a:pt x="306" y="1350"/>
                  </a:lnTo>
                  <a:lnTo>
                    <a:pt x="267" y="1282"/>
                  </a:lnTo>
                  <a:lnTo>
                    <a:pt x="230" y="1212"/>
                  </a:lnTo>
                  <a:lnTo>
                    <a:pt x="196" y="1143"/>
                  </a:lnTo>
                  <a:lnTo>
                    <a:pt x="163" y="1074"/>
                  </a:lnTo>
                  <a:lnTo>
                    <a:pt x="133" y="1003"/>
                  </a:lnTo>
                  <a:lnTo>
                    <a:pt x="106" y="934"/>
                  </a:lnTo>
                  <a:lnTo>
                    <a:pt x="81" y="863"/>
                  </a:lnTo>
                  <a:lnTo>
                    <a:pt x="60" y="794"/>
                  </a:lnTo>
                  <a:lnTo>
                    <a:pt x="41" y="725"/>
                  </a:lnTo>
                  <a:lnTo>
                    <a:pt x="41" y="411"/>
                  </a:lnTo>
                  <a:lnTo>
                    <a:pt x="0" y="226"/>
                  </a:lnTo>
                  <a:lnTo>
                    <a:pt x="313" y="0"/>
                  </a:lnTo>
                  <a:lnTo>
                    <a:pt x="273" y="551"/>
                  </a:lnTo>
                  <a:lnTo>
                    <a:pt x="684" y="1508"/>
                  </a:lnTo>
                  <a:lnTo>
                    <a:pt x="710" y="1546"/>
                  </a:lnTo>
                  <a:lnTo>
                    <a:pt x="738" y="1583"/>
                  </a:lnTo>
                  <a:lnTo>
                    <a:pt x="767" y="1618"/>
                  </a:lnTo>
                  <a:lnTo>
                    <a:pt x="796" y="1652"/>
                  </a:lnTo>
                  <a:lnTo>
                    <a:pt x="828" y="1686"/>
                  </a:lnTo>
                  <a:lnTo>
                    <a:pt x="859" y="1717"/>
                  </a:lnTo>
                  <a:lnTo>
                    <a:pt x="892" y="1748"/>
                  </a:lnTo>
                  <a:lnTo>
                    <a:pt x="926" y="1778"/>
                  </a:lnTo>
                  <a:lnTo>
                    <a:pt x="961" y="1806"/>
                  </a:lnTo>
                  <a:lnTo>
                    <a:pt x="995" y="1834"/>
                  </a:lnTo>
                  <a:lnTo>
                    <a:pt x="1031" y="1861"/>
                  </a:lnTo>
                  <a:lnTo>
                    <a:pt x="1068" y="1888"/>
                  </a:lnTo>
                  <a:lnTo>
                    <a:pt x="1105" y="1913"/>
                  </a:lnTo>
                  <a:lnTo>
                    <a:pt x="1143" y="1937"/>
                  </a:lnTo>
                  <a:lnTo>
                    <a:pt x="1181" y="1961"/>
                  </a:lnTo>
                  <a:lnTo>
                    <a:pt x="1219" y="1983"/>
                  </a:lnTo>
                  <a:lnTo>
                    <a:pt x="1258" y="2006"/>
                  </a:lnTo>
                  <a:lnTo>
                    <a:pt x="1296" y="2027"/>
                  </a:lnTo>
                  <a:lnTo>
                    <a:pt x="1335" y="2048"/>
                  </a:lnTo>
                  <a:lnTo>
                    <a:pt x="1375" y="2068"/>
                  </a:lnTo>
                  <a:lnTo>
                    <a:pt x="1414" y="2087"/>
                  </a:lnTo>
                  <a:lnTo>
                    <a:pt x="1453" y="2107"/>
                  </a:lnTo>
                  <a:lnTo>
                    <a:pt x="1492" y="2125"/>
                  </a:lnTo>
                  <a:lnTo>
                    <a:pt x="1531" y="2144"/>
                  </a:lnTo>
                  <a:lnTo>
                    <a:pt x="1569" y="2162"/>
                  </a:lnTo>
                  <a:lnTo>
                    <a:pt x="1607" y="2179"/>
                  </a:lnTo>
                  <a:lnTo>
                    <a:pt x="1645" y="2197"/>
                  </a:lnTo>
                  <a:lnTo>
                    <a:pt x="1683" y="2214"/>
                  </a:lnTo>
                  <a:lnTo>
                    <a:pt x="1720" y="2230"/>
                  </a:lnTo>
                  <a:lnTo>
                    <a:pt x="1756" y="2247"/>
                  </a:lnTo>
                  <a:lnTo>
                    <a:pt x="1793" y="2263"/>
                  </a:lnTo>
                  <a:lnTo>
                    <a:pt x="1828" y="2280"/>
                  </a:lnTo>
                  <a:lnTo>
                    <a:pt x="1851" y="2325"/>
                  </a:lnTo>
                  <a:lnTo>
                    <a:pt x="1869" y="2362"/>
                  </a:lnTo>
                  <a:lnTo>
                    <a:pt x="1883" y="2391"/>
                  </a:lnTo>
                  <a:lnTo>
                    <a:pt x="1891" y="2413"/>
                  </a:lnTo>
                  <a:lnTo>
                    <a:pt x="1897" y="2428"/>
                  </a:lnTo>
                  <a:lnTo>
                    <a:pt x="1898" y="2438"/>
                  </a:lnTo>
                  <a:lnTo>
                    <a:pt x="1895" y="2445"/>
                  </a:lnTo>
                  <a:lnTo>
                    <a:pt x="1890" y="2449"/>
                  </a:lnTo>
                  <a:lnTo>
                    <a:pt x="1881" y="2452"/>
                  </a:lnTo>
                  <a:lnTo>
                    <a:pt x="1871" y="2453"/>
                  </a:lnTo>
                  <a:lnTo>
                    <a:pt x="1859" y="2456"/>
                  </a:lnTo>
                  <a:lnTo>
                    <a:pt x="1846" y="2461"/>
                  </a:lnTo>
                  <a:lnTo>
                    <a:pt x="1830" y="2468"/>
                  </a:lnTo>
                  <a:lnTo>
                    <a:pt x="1814" y="2479"/>
                  </a:lnTo>
                  <a:lnTo>
                    <a:pt x="1799" y="2496"/>
                  </a:lnTo>
                  <a:lnTo>
                    <a:pt x="1782" y="2518"/>
                  </a:lnTo>
                  <a:lnTo>
                    <a:pt x="1642" y="2465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7" name="Freeform 437"/>
            <p:cNvSpPr>
              <a:spLocks/>
            </p:cNvSpPr>
            <p:nvPr/>
          </p:nvSpPr>
          <p:spPr bwMode="auto">
            <a:xfrm>
              <a:off x="4787" y="1604"/>
              <a:ext cx="218" cy="263"/>
            </a:xfrm>
            <a:custGeom>
              <a:avLst/>
              <a:gdLst>
                <a:gd name="T0" fmla="*/ 587 w 871"/>
                <a:gd name="T1" fmla="*/ 998 h 1051"/>
                <a:gd name="T2" fmla="*/ 561 w 871"/>
                <a:gd name="T3" fmla="*/ 974 h 1051"/>
                <a:gd name="T4" fmla="*/ 533 w 871"/>
                <a:gd name="T5" fmla="*/ 948 h 1051"/>
                <a:gd name="T6" fmla="*/ 504 w 871"/>
                <a:gd name="T7" fmla="*/ 922 h 1051"/>
                <a:gd name="T8" fmla="*/ 472 w 871"/>
                <a:gd name="T9" fmla="*/ 896 h 1051"/>
                <a:gd name="T10" fmla="*/ 441 w 871"/>
                <a:gd name="T11" fmla="*/ 870 h 1051"/>
                <a:gd name="T12" fmla="*/ 410 w 871"/>
                <a:gd name="T13" fmla="*/ 842 h 1051"/>
                <a:gd name="T14" fmla="*/ 377 w 871"/>
                <a:gd name="T15" fmla="*/ 814 h 1051"/>
                <a:gd name="T16" fmla="*/ 346 w 871"/>
                <a:gd name="T17" fmla="*/ 783 h 1051"/>
                <a:gd name="T18" fmla="*/ 315 w 871"/>
                <a:gd name="T19" fmla="*/ 753 h 1051"/>
                <a:gd name="T20" fmla="*/ 285 w 871"/>
                <a:gd name="T21" fmla="*/ 722 h 1051"/>
                <a:gd name="T22" fmla="*/ 255 w 871"/>
                <a:gd name="T23" fmla="*/ 688 h 1051"/>
                <a:gd name="T24" fmla="*/ 229 w 871"/>
                <a:gd name="T25" fmla="*/ 655 h 1051"/>
                <a:gd name="T26" fmla="*/ 203 w 871"/>
                <a:gd name="T27" fmla="*/ 618 h 1051"/>
                <a:gd name="T28" fmla="*/ 179 w 871"/>
                <a:gd name="T29" fmla="*/ 581 h 1051"/>
                <a:gd name="T30" fmla="*/ 158 w 871"/>
                <a:gd name="T31" fmla="*/ 541 h 1051"/>
                <a:gd name="T32" fmla="*/ 140 w 871"/>
                <a:gd name="T33" fmla="*/ 499 h 1051"/>
                <a:gd name="T34" fmla="*/ 0 w 871"/>
                <a:gd name="T35" fmla="*/ 180 h 1051"/>
                <a:gd name="T36" fmla="*/ 140 w 871"/>
                <a:gd name="T37" fmla="*/ 0 h 1051"/>
                <a:gd name="T38" fmla="*/ 366 w 871"/>
                <a:gd name="T39" fmla="*/ 314 h 1051"/>
                <a:gd name="T40" fmla="*/ 871 w 871"/>
                <a:gd name="T41" fmla="*/ 865 h 1051"/>
                <a:gd name="T42" fmla="*/ 686 w 871"/>
                <a:gd name="T43" fmla="*/ 1051 h 1051"/>
                <a:gd name="T44" fmla="*/ 587 w 871"/>
                <a:gd name="T45" fmla="*/ 998 h 1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71" h="1051">
                  <a:moveTo>
                    <a:pt x="587" y="998"/>
                  </a:moveTo>
                  <a:lnTo>
                    <a:pt x="561" y="974"/>
                  </a:lnTo>
                  <a:lnTo>
                    <a:pt x="533" y="948"/>
                  </a:lnTo>
                  <a:lnTo>
                    <a:pt x="504" y="922"/>
                  </a:lnTo>
                  <a:lnTo>
                    <a:pt x="472" y="896"/>
                  </a:lnTo>
                  <a:lnTo>
                    <a:pt x="441" y="870"/>
                  </a:lnTo>
                  <a:lnTo>
                    <a:pt x="410" y="842"/>
                  </a:lnTo>
                  <a:lnTo>
                    <a:pt x="377" y="814"/>
                  </a:lnTo>
                  <a:lnTo>
                    <a:pt x="346" y="783"/>
                  </a:lnTo>
                  <a:lnTo>
                    <a:pt x="315" y="753"/>
                  </a:lnTo>
                  <a:lnTo>
                    <a:pt x="285" y="722"/>
                  </a:lnTo>
                  <a:lnTo>
                    <a:pt x="255" y="688"/>
                  </a:lnTo>
                  <a:lnTo>
                    <a:pt x="229" y="655"/>
                  </a:lnTo>
                  <a:lnTo>
                    <a:pt x="203" y="618"/>
                  </a:lnTo>
                  <a:lnTo>
                    <a:pt x="179" y="581"/>
                  </a:lnTo>
                  <a:lnTo>
                    <a:pt x="158" y="541"/>
                  </a:lnTo>
                  <a:lnTo>
                    <a:pt x="140" y="499"/>
                  </a:lnTo>
                  <a:lnTo>
                    <a:pt x="0" y="180"/>
                  </a:lnTo>
                  <a:lnTo>
                    <a:pt x="140" y="0"/>
                  </a:lnTo>
                  <a:lnTo>
                    <a:pt x="366" y="314"/>
                  </a:lnTo>
                  <a:lnTo>
                    <a:pt x="871" y="865"/>
                  </a:lnTo>
                  <a:lnTo>
                    <a:pt x="686" y="1051"/>
                  </a:lnTo>
                  <a:lnTo>
                    <a:pt x="587" y="99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38" name="Freeform 438"/>
            <p:cNvSpPr>
              <a:spLocks/>
            </p:cNvSpPr>
            <p:nvPr/>
          </p:nvSpPr>
          <p:spPr bwMode="auto">
            <a:xfrm>
              <a:off x="3782" y="1626"/>
              <a:ext cx="115" cy="125"/>
            </a:xfrm>
            <a:custGeom>
              <a:avLst/>
              <a:gdLst>
                <a:gd name="T0" fmla="*/ 0 w 459"/>
                <a:gd name="T1" fmla="*/ 458 h 499"/>
                <a:gd name="T2" fmla="*/ 0 w 459"/>
                <a:gd name="T3" fmla="*/ 458 h 499"/>
                <a:gd name="T4" fmla="*/ 0 w 459"/>
                <a:gd name="T5" fmla="*/ 458 h 499"/>
                <a:gd name="T6" fmla="*/ 0 w 459"/>
                <a:gd name="T7" fmla="*/ 458 h 499"/>
                <a:gd name="T8" fmla="*/ 0 w 459"/>
                <a:gd name="T9" fmla="*/ 458 h 499"/>
                <a:gd name="T10" fmla="*/ 180 w 459"/>
                <a:gd name="T11" fmla="*/ 52 h 499"/>
                <a:gd name="T12" fmla="*/ 459 w 459"/>
                <a:gd name="T13" fmla="*/ 0 h 499"/>
                <a:gd name="T14" fmla="*/ 447 w 459"/>
                <a:gd name="T15" fmla="*/ 41 h 499"/>
                <a:gd name="T16" fmla="*/ 432 w 459"/>
                <a:gd name="T17" fmla="*/ 80 h 499"/>
                <a:gd name="T18" fmla="*/ 412 w 459"/>
                <a:gd name="T19" fmla="*/ 118 h 499"/>
                <a:gd name="T20" fmla="*/ 389 w 459"/>
                <a:gd name="T21" fmla="*/ 154 h 499"/>
                <a:gd name="T22" fmla="*/ 365 w 459"/>
                <a:gd name="T23" fmla="*/ 189 h 499"/>
                <a:gd name="T24" fmla="*/ 339 w 459"/>
                <a:gd name="T25" fmla="*/ 222 h 499"/>
                <a:gd name="T26" fmla="*/ 312 w 459"/>
                <a:gd name="T27" fmla="*/ 254 h 499"/>
                <a:gd name="T28" fmla="*/ 286 w 459"/>
                <a:gd name="T29" fmla="*/ 284 h 499"/>
                <a:gd name="T30" fmla="*/ 261 w 459"/>
                <a:gd name="T31" fmla="*/ 313 h 499"/>
                <a:gd name="T32" fmla="*/ 237 w 459"/>
                <a:gd name="T33" fmla="*/ 342 h 499"/>
                <a:gd name="T34" fmla="*/ 217 w 459"/>
                <a:gd name="T35" fmla="*/ 370 h 499"/>
                <a:gd name="T36" fmla="*/ 199 w 459"/>
                <a:gd name="T37" fmla="*/ 397 h 499"/>
                <a:gd name="T38" fmla="*/ 187 w 459"/>
                <a:gd name="T39" fmla="*/ 422 h 499"/>
                <a:gd name="T40" fmla="*/ 178 w 459"/>
                <a:gd name="T41" fmla="*/ 448 h 499"/>
                <a:gd name="T42" fmla="*/ 176 w 459"/>
                <a:gd name="T43" fmla="*/ 474 h 499"/>
                <a:gd name="T44" fmla="*/ 180 w 459"/>
                <a:gd name="T45" fmla="*/ 499 h 499"/>
                <a:gd name="T46" fmla="*/ 0 w 459"/>
                <a:gd name="T47" fmla="*/ 458 h 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59" h="499">
                  <a:moveTo>
                    <a:pt x="0" y="458"/>
                  </a:moveTo>
                  <a:lnTo>
                    <a:pt x="0" y="458"/>
                  </a:lnTo>
                  <a:lnTo>
                    <a:pt x="0" y="458"/>
                  </a:lnTo>
                  <a:lnTo>
                    <a:pt x="0" y="458"/>
                  </a:lnTo>
                  <a:lnTo>
                    <a:pt x="0" y="458"/>
                  </a:lnTo>
                  <a:lnTo>
                    <a:pt x="180" y="52"/>
                  </a:lnTo>
                  <a:lnTo>
                    <a:pt x="459" y="0"/>
                  </a:lnTo>
                  <a:lnTo>
                    <a:pt x="447" y="41"/>
                  </a:lnTo>
                  <a:lnTo>
                    <a:pt x="432" y="80"/>
                  </a:lnTo>
                  <a:lnTo>
                    <a:pt x="412" y="118"/>
                  </a:lnTo>
                  <a:lnTo>
                    <a:pt x="389" y="154"/>
                  </a:lnTo>
                  <a:lnTo>
                    <a:pt x="365" y="189"/>
                  </a:lnTo>
                  <a:lnTo>
                    <a:pt x="339" y="222"/>
                  </a:lnTo>
                  <a:lnTo>
                    <a:pt x="312" y="254"/>
                  </a:lnTo>
                  <a:lnTo>
                    <a:pt x="286" y="284"/>
                  </a:lnTo>
                  <a:lnTo>
                    <a:pt x="261" y="313"/>
                  </a:lnTo>
                  <a:lnTo>
                    <a:pt x="237" y="342"/>
                  </a:lnTo>
                  <a:lnTo>
                    <a:pt x="217" y="370"/>
                  </a:lnTo>
                  <a:lnTo>
                    <a:pt x="199" y="397"/>
                  </a:lnTo>
                  <a:lnTo>
                    <a:pt x="187" y="422"/>
                  </a:lnTo>
                  <a:lnTo>
                    <a:pt x="178" y="448"/>
                  </a:lnTo>
                  <a:lnTo>
                    <a:pt x="176" y="474"/>
                  </a:lnTo>
                  <a:lnTo>
                    <a:pt x="180" y="499"/>
                  </a:lnTo>
                  <a:lnTo>
                    <a:pt x="0" y="458"/>
                  </a:lnTo>
                  <a:close/>
                </a:path>
              </a:pathLst>
            </a:custGeom>
            <a:solidFill>
              <a:srgbClr val="0000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410042" name="Group 442"/>
          <p:cNvGrpSpPr>
            <a:grpSpLocks noChangeAspect="1"/>
          </p:cNvGrpSpPr>
          <p:nvPr/>
        </p:nvGrpSpPr>
        <p:grpSpPr bwMode="auto">
          <a:xfrm>
            <a:off x="5145088" y="1652588"/>
            <a:ext cx="2112962" cy="2114550"/>
            <a:chOff x="3625" y="1003"/>
            <a:chExt cx="1245" cy="1246"/>
          </a:xfrm>
        </p:grpSpPr>
        <p:sp>
          <p:nvSpPr>
            <p:cNvPr id="410041" name="AutoShape 441"/>
            <p:cNvSpPr>
              <a:spLocks noChangeAspect="1" noChangeArrowheads="1" noTextEdit="1"/>
            </p:cNvSpPr>
            <p:nvPr/>
          </p:nvSpPr>
          <p:spPr bwMode="auto">
            <a:xfrm>
              <a:off x="3625" y="1003"/>
              <a:ext cx="1245" cy="12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3" name="Freeform 443"/>
            <p:cNvSpPr>
              <a:spLocks/>
            </p:cNvSpPr>
            <p:nvPr/>
          </p:nvSpPr>
          <p:spPr bwMode="auto">
            <a:xfrm>
              <a:off x="3692" y="1071"/>
              <a:ext cx="1111" cy="1110"/>
            </a:xfrm>
            <a:custGeom>
              <a:avLst/>
              <a:gdLst>
                <a:gd name="T0" fmla="*/ 874 w 2220"/>
                <a:gd name="T1" fmla="*/ 2195 h 2220"/>
                <a:gd name="T2" fmla="*/ 1039 w 2220"/>
                <a:gd name="T3" fmla="*/ 2218 h 2220"/>
                <a:gd name="T4" fmla="*/ 1202 w 2220"/>
                <a:gd name="T5" fmla="*/ 2217 h 2220"/>
                <a:gd name="T6" fmla="*/ 1361 w 2220"/>
                <a:gd name="T7" fmla="*/ 2191 h 2220"/>
                <a:gd name="T8" fmla="*/ 1514 w 2220"/>
                <a:gd name="T9" fmla="*/ 2144 h 2220"/>
                <a:gd name="T10" fmla="*/ 1658 w 2220"/>
                <a:gd name="T11" fmla="*/ 2075 h 2220"/>
                <a:gd name="T12" fmla="*/ 1791 w 2220"/>
                <a:gd name="T13" fmla="*/ 1986 h 2220"/>
                <a:gd name="T14" fmla="*/ 1910 w 2220"/>
                <a:gd name="T15" fmla="*/ 1879 h 2220"/>
                <a:gd name="T16" fmla="*/ 2014 w 2220"/>
                <a:gd name="T17" fmla="*/ 1753 h 2220"/>
                <a:gd name="T18" fmla="*/ 2100 w 2220"/>
                <a:gd name="T19" fmla="*/ 1612 h 2220"/>
                <a:gd name="T20" fmla="*/ 2165 w 2220"/>
                <a:gd name="T21" fmla="*/ 1455 h 2220"/>
                <a:gd name="T22" fmla="*/ 2205 w 2220"/>
                <a:gd name="T23" fmla="*/ 1290 h 2220"/>
                <a:gd name="T24" fmla="*/ 2220 w 2220"/>
                <a:gd name="T25" fmla="*/ 1126 h 2220"/>
                <a:gd name="T26" fmla="*/ 2210 w 2220"/>
                <a:gd name="T27" fmla="*/ 963 h 2220"/>
                <a:gd name="T28" fmla="*/ 2178 w 2220"/>
                <a:gd name="T29" fmla="*/ 806 h 2220"/>
                <a:gd name="T30" fmla="*/ 2124 w 2220"/>
                <a:gd name="T31" fmla="*/ 657 h 2220"/>
                <a:gd name="T32" fmla="*/ 2047 w 2220"/>
                <a:gd name="T33" fmla="*/ 516 h 2220"/>
                <a:gd name="T34" fmla="*/ 1952 w 2220"/>
                <a:gd name="T35" fmla="*/ 387 h 2220"/>
                <a:gd name="T36" fmla="*/ 1839 w 2220"/>
                <a:gd name="T37" fmla="*/ 273 h 2220"/>
                <a:gd name="T38" fmla="*/ 1708 w 2220"/>
                <a:gd name="T39" fmla="*/ 175 h 2220"/>
                <a:gd name="T40" fmla="*/ 1561 w 2220"/>
                <a:gd name="T41" fmla="*/ 96 h 2220"/>
                <a:gd name="T42" fmla="*/ 1401 w 2220"/>
                <a:gd name="T43" fmla="*/ 39 h 2220"/>
                <a:gd name="T44" fmla="*/ 1237 w 2220"/>
                <a:gd name="T45" fmla="*/ 7 h 2220"/>
                <a:gd name="T46" fmla="*/ 1072 w 2220"/>
                <a:gd name="T47" fmla="*/ 0 h 2220"/>
                <a:gd name="T48" fmla="*/ 912 w 2220"/>
                <a:gd name="T49" fmla="*/ 17 h 2220"/>
                <a:gd name="T50" fmla="*/ 756 w 2220"/>
                <a:gd name="T51" fmla="*/ 58 h 2220"/>
                <a:gd name="T52" fmla="*/ 609 w 2220"/>
                <a:gd name="T53" fmla="*/ 120 h 2220"/>
                <a:gd name="T54" fmla="*/ 472 w 2220"/>
                <a:gd name="T55" fmla="*/ 202 h 2220"/>
                <a:gd name="T56" fmla="*/ 348 w 2220"/>
                <a:gd name="T57" fmla="*/ 303 h 2220"/>
                <a:gd name="T58" fmla="*/ 238 w 2220"/>
                <a:gd name="T59" fmla="*/ 423 h 2220"/>
                <a:gd name="T60" fmla="*/ 146 w 2220"/>
                <a:gd name="T61" fmla="*/ 559 h 2220"/>
                <a:gd name="T62" fmla="*/ 75 w 2220"/>
                <a:gd name="T63" fmla="*/ 711 h 2220"/>
                <a:gd name="T64" fmla="*/ 25 w 2220"/>
                <a:gd name="T65" fmla="*/ 874 h 2220"/>
                <a:gd name="T66" fmla="*/ 2 w 2220"/>
                <a:gd name="T67" fmla="*/ 1039 h 2220"/>
                <a:gd name="T68" fmla="*/ 3 w 2220"/>
                <a:gd name="T69" fmla="*/ 1203 h 2220"/>
                <a:gd name="T70" fmla="*/ 29 w 2220"/>
                <a:gd name="T71" fmla="*/ 1362 h 2220"/>
                <a:gd name="T72" fmla="*/ 77 w 2220"/>
                <a:gd name="T73" fmla="*/ 1514 h 2220"/>
                <a:gd name="T74" fmla="*/ 145 w 2220"/>
                <a:gd name="T75" fmla="*/ 1658 h 2220"/>
                <a:gd name="T76" fmla="*/ 234 w 2220"/>
                <a:gd name="T77" fmla="*/ 1791 h 2220"/>
                <a:gd name="T78" fmla="*/ 342 w 2220"/>
                <a:gd name="T79" fmla="*/ 1911 h 2220"/>
                <a:gd name="T80" fmla="*/ 466 w 2220"/>
                <a:gd name="T81" fmla="*/ 2015 h 2220"/>
                <a:gd name="T82" fmla="*/ 608 w 2220"/>
                <a:gd name="T83" fmla="*/ 2100 h 2220"/>
                <a:gd name="T84" fmla="*/ 764 w 2220"/>
                <a:gd name="T85" fmla="*/ 2165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0" h="2220">
                  <a:moveTo>
                    <a:pt x="764" y="2165"/>
                  </a:moveTo>
                  <a:lnTo>
                    <a:pt x="819" y="2181"/>
                  </a:lnTo>
                  <a:lnTo>
                    <a:pt x="874" y="2195"/>
                  </a:lnTo>
                  <a:lnTo>
                    <a:pt x="929" y="2205"/>
                  </a:lnTo>
                  <a:lnTo>
                    <a:pt x="983" y="2213"/>
                  </a:lnTo>
                  <a:lnTo>
                    <a:pt x="1039" y="2218"/>
                  </a:lnTo>
                  <a:lnTo>
                    <a:pt x="1094" y="2220"/>
                  </a:lnTo>
                  <a:lnTo>
                    <a:pt x="1148" y="2220"/>
                  </a:lnTo>
                  <a:lnTo>
                    <a:pt x="1202" y="2217"/>
                  </a:lnTo>
                  <a:lnTo>
                    <a:pt x="1255" y="2211"/>
                  </a:lnTo>
                  <a:lnTo>
                    <a:pt x="1308" y="2203"/>
                  </a:lnTo>
                  <a:lnTo>
                    <a:pt x="1361" y="2191"/>
                  </a:lnTo>
                  <a:lnTo>
                    <a:pt x="1413" y="2177"/>
                  </a:lnTo>
                  <a:lnTo>
                    <a:pt x="1464" y="2162"/>
                  </a:lnTo>
                  <a:lnTo>
                    <a:pt x="1514" y="2144"/>
                  </a:lnTo>
                  <a:lnTo>
                    <a:pt x="1563" y="2123"/>
                  </a:lnTo>
                  <a:lnTo>
                    <a:pt x="1611" y="2100"/>
                  </a:lnTo>
                  <a:lnTo>
                    <a:pt x="1658" y="2075"/>
                  </a:lnTo>
                  <a:lnTo>
                    <a:pt x="1704" y="2047"/>
                  </a:lnTo>
                  <a:lnTo>
                    <a:pt x="1748" y="2018"/>
                  </a:lnTo>
                  <a:lnTo>
                    <a:pt x="1791" y="1986"/>
                  </a:lnTo>
                  <a:lnTo>
                    <a:pt x="1832" y="1953"/>
                  </a:lnTo>
                  <a:lnTo>
                    <a:pt x="1872" y="1917"/>
                  </a:lnTo>
                  <a:lnTo>
                    <a:pt x="1910" y="1879"/>
                  </a:lnTo>
                  <a:lnTo>
                    <a:pt x="1947" y="1839"/>
                  </a:lnTo>
                  <a:lnTo>
                    <a:pt x="1982" y="1797"/>
                  </a:lnTo>
                  <a:lnTo>
                    <a:pt x="2014" y="1753"/>
                  </a:lnTo>
                  <a:lnTo>
                    <a:pt x="2045" y="1709"/>
                  </a:lnTo>
                  <a:lnTo>
                    <a:pt x="2074" y="1661"/>
                  </a:lnTo>
                  <a:lnTo>
                    <a:pt x="2100" y="1612"/>
                  </a:lnTo>
                  <a:lnTo>
                    <a:pt x="2125" y="1561"/>
                  </a:lnTo>
                  <a:lnTo>
                    <a:pt x="2145" y="1509"/>
                  </a:lnTo>
                  <a:lnTo>
                    <a:pt x="2165" y="1455"/>
                  </a:lnTo>
                  <a:lnTo>
                    <a:pt x="2181" y="1400"/>
                  </a:lnTo>
                  <a:lnTo>
                    <a:pt x="2195" y="1346"/>
                  </a:lnTo>
                  <a:lnTo>
                    <a:pt x="2205" y="1290"/>
                  </a:lnTo>
                  <a:lnTo>
                    <a:pt x="2213" y="1235"/>
                  </a:lnTo>
                  <a:lnTo>
                    <a:pt x="2218" y="1181"/>
                  </a:lnTo>
                  <a:lnTo>
                    <a:pt x="2220" y="1126"/>
                  </a:lnTo>
                  <a:lnTo>
                    <a:pt x="2219" y="1071"/>
                  </a:lnTo>
                  <a:lnTo>
                    <a:pt x="2217" y="1017"/>
                  </a:lnTo>
                  <a:lnTo>
                    <a:pt x="2210" y="963"/>
                  </a:lnTo>
                  <a:lnTo>
                    <a:pt x="2202" y="910"/>
                  </a:lnTo>
                  <a:lnTo>
                    <a:pt x="2191" y="858"/>
                  </a:lnTo>
                  <a:lnTo>
                    <a:pt x="2178" y="806"/>
                  </a:lnTo>
                  <a:lnTo>
                    <a:pt x="2162" y="756"/>
                  </a:lnTo>
                  <a:lnTo>
                    <a:pt x="2143" y="705"/>
                  </a:lnTo>
                  <a:lnTo>
                    <a:pt x="2124" y="657"/>
                  </a:lnTo>
                  <a:lnTo>
                    <a:pt x="2100" y="608"/>
                  </a:lnTo>
                  <a:lnTo>
                    <a:pt x="2075" y="561"/>
                  </a:lnTo>
                  <a:lnTo>
                    <a:pt x="2047" y="516"/>
                  </a:lnTo>
                  <a:lnTo>
                    <a:pt x="2018" y="471"/>
                  </a:lnTo>
                  <a:lnTo>
                    <a:pt x="1986" y="429"/>
                  </a:lnTo>
                  <a:lnTo>
                    <a:pt x="1952" y="387"/>
                  </a:lnTo>
                  <a:lnTo>
                    <a:pt x="1916" y="347"/>
                  </a:lnTo>
                  <a:lnTo>
                    <a:pt x="1878" y="309"/>
                  </a:lnTo>
                  <a:lnTo>
                    <a:pt x="1839" y="273"/>
                  </a:lnTo>
                  <a:lnTo>
                    <a:pt x="1798" y="238"/>
                  </a:lnTo>
                  <a:lnTo>
                    <a:pt x="1754" y="205"/>
                  </a:lnTo>
                  <a:lnTo>
                    <a:pt x="1708" y="175"/>
                  </a:lnTo>
                  <a:lnTo>
                    <a:pt x="1662" y="146"/>
                  </a:lnTo>
                  <a:lnTo>
                    <a:pt x="1612" y="120"/>
                  </a:lnTo>
                  <a:lnTo>
                    <a:pt x="1561" y="96"/>
                  </a:lnTo>
                  <a:lnTo>
                    <a:pt x="1510" y="75"/>
                  </a:lnTo>
                  <a:lnTo>
                    <a:pt x="1456" y="55"/>
                  </a:lnTo>
                  <a:lnTo>
                    <a:pt x="1401" y="39"/>
                  </a:lnTo>
                  <a:lnTo>
                    <a:pt x="1346" y="25"/>
                  </a:lnTo>
                  <a:lnTo>
                    <a:pt x="1291" y="15"/>
                  </a:lnTo>
                  <a:lnTo>
                    <a:pt x="1237" y="7"/>
                  </a:lnTo>
                  <a:lnTo>
                    <a:pt x="1181" y="2"/>
                  </a:lnTo>
                  <a:lnTo>
                    <a:pt x="1126" y="0"/>
                  </a:lnTo>
                  <a:lnTo>
                    <a:pt x="1072" y="0"/>
                  </a:lnTo>
                  <a:lnTo>
                    <a:pt x="1018" y="3"/>
                  </a:lnTo>
                  <a:lnTo>
                    <a:pt x="965" y="9"/>
                  </a:lnTo>
                  <a:lnTo>
                    <a:pt x="912" y="17"/>
                  </a:lnTo>
                  <a:lnTo>
                    <a:pt x="859" y="29"/>
                  </a:lnTo>
                  <a:lnTo>
                    <a:pt x="807" y="43"/>
                  </a:lnTo>
                  <a:lnTo>
                    <a:pt x="756" y="58"/>
                  </a:lnTo>
                  <a:lnTo>
                    <a:pt x="706" y="76"/>
                  </a:lnTo>
                  <a:lnTo>
                    <a:pt x="657" y="97"/>
                  </a:lnTo>
                  <a:lnTo>
                    <a:pt x="609" y="120"/>
                  </a:lnTo>
                  <a:lnTo>
                    <a:pt x="562" y="145"/>
                  </a:lnTo>
                  <a:lnTo>
                    <a:pt x="516" y="173"/>
                  </a:lnTo>
                  <a:lnTo>
                    <a:pt x="472" y="202"/>
                  </a:lnTo>
                  <a:lnTo>
                    <a:pt x="429" y="234"/>
                  </a:lnTo>
                  <a:lnTo>
                    <a:pt x="388" y="267"/>
                  </a:lnTo>
                  <a:lnTo>
                    <a:pt x="348" y="303"/>
                  </a:lnTo>
                  <a:lnTo>
                    <a:pt x="310" y="341"/>
                  </a:lnTo>
                  <a:lnTo>
                    <a:pt x="273" y="381"/>
                  </a:lnTo>
                  <a:lnTo>
                    <a:pt x="238" y="423"/>
                  </a:lnTo>
                  <a:lnTo>
                    <a:pt x="206" y="467"/>
                  </a:lnTo>
                  <a:lnTo>
                    <a:pt x="175" y="511"/>
                  </a:lnTo>
                  <a:lnTo>
                    <a:pt x="146" y="559"/>
                  </a:lnTo>
                  <a:lnTo>
                    <a:pt x="120" y="608"/>
                  </a:lnTo>
                  <a:lnTo>
                    <a:pt x="95" y="659"/>
                  </a:lnTo>
                  <a:lnTo>
                    <a:pt x="75" y="711"/>
                  </a:lnTo>
                  <a:lnTo>
                    <a:pt x="55" y="765"/>
                  </a:lnTo>
                  <a:lnTo>
                    <a:pt x="39" y="819"/>
                  </a:lnTo>
                  <a:lnTo>
                    <a:pt x="25" y="874"/>
                  </a:lnTo>
                  <a:lnTo>
                    <a:pt x="15" y="930"/>
                  </a:lnTo>
                  <a:lnTo>
                    <a:pt x="7" y="984"/>
                  </a:lnTo>
                  <a:lnTo>
                    <a:pt x="2" y="1039"/>
                  </a:lnTo>
                  <a:lnTo>
                    <a:pt x="0" y="1093"/>
                  </a:lnTo>
                  <a:lnTo>
                    <a:pt x="1" y="1149"/>
                  </a:lnTo>
                  <a:lnTo>
                    <a:pt x="3" y="1203"/>
                  </a:lnTo>
                  <a:lnTo>
                    <a:pt x="10" y="1256"/>
                  </a:lnTo>
                  <a:lnTo>
                    <a:pt x="18" y="1309"/>
                  </a:lnTo>
                  <a:lnTo>
                    <a:pt x="29" y="1362"/>
                  </a:lnTo>
                  <a:lnTo>
                    <a:pt x="42" y="1414"/>
                  </a:lnTo>
                  <a:lnTo>
                    <a:pt x="58" y="1464"/>
                  </a:lnTo>
                  <a:lnTo>
                    <a:pt x="77" y="1514"/>
                  </a:lnTo>
                  <a:lnTo>
                    <a:pt x="96" y="1563"/>
                  </a:lnTo>
                  <a:lnTo>
                    <a:pt x="120" y="1612"/>
                  </a:lnTo>
                  <a:lnTo>
                    <a:pt x="145" y="1658"/>
                  </a:lnTo>
                  <a:lnTo>
                    <a:pt x="173" y="1704"/>
                  </a:lnTo>
                  <a:lnTo>
                    <a:pt x="202" y="1748"/>
                  </a:lnTo>
                  <a:lnTo>
                    <a:pt x="234" y="1791"/>
                  </a:lnTo>
                  <a:lnTo>
                    <a:pt x="268" y="1833"/>
                  </a:lnTo>
                  <a:lnTo>
                    <a:pt x="304" y="1872"/>
                  </a:lnTo>
                  <a:lnTo>
                    <a:pt x="342" y="1911"/>
                  </a:lnTo>
                  <a:lnTo>
                    <a:pt x="381" y="1947"/>
                  </a:lnTo>
                  <a:lnTo>
                    <a:pt x="422" y="1982"/>
                  </a:lnTo>
                  <a:lnTo>
                    <a:pt x="466" y="2015"/>
                  </a:lnTo>
                  <a:lnTo>
                    <a:pt x="512" y="2045"/>
                  </a:lnTo>
                  <a:lnTo>
                    <a:pt x="558" y="2074"/>
                  </a:lnTo>
                  <a:lnTo>
                    <a:pt x="608" y="2100"/>
                  </a:lnTo>
                  <a:lnTo>
                    <a:pt x="659" y="2124"/>
                  </a:lnTo>
                  <a:lnTo>
                    <a:pt x="710" y="2145"/>
                  </a:lnTo>
                  <a:lnTo>
                    <a:pt x="764" y="21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4" name="Freeform 444"/>
            <p:cNvSpPr>
              <a:spLocks/>
            </p:cNvSpPr>
            <p:nvPr/>
          </p:nvSpPr>
          <p:spPr bwMode="auto">
            <a:xfrm>
              <a:off x="3733" y="1111"/>
              <a:ext cx="1029" cy="1030"/>
            </a:xfrm>
            <a:custGeom>
              <a:avLst/>
              <a:gdLst>
                <a:gd name="T0" fmla="*/ 809 w 2056"/>
                <a:gd name="T1" fmla="*/ 2034 h 2058"/>
                <a:gd name="T2" fmla="*/ 962 w 2056"/>
                <a:gd name="T3" fmla="*/ 2056 h 2058"/>
                <a:gd name="T4" fmla="*/ 1113 w 2056"/>
                <a:gd name="T5" fmla="*/ 2055 h 2058"/>
                <a:gd name="T6" fmla="*/ 1261 w 2056"/>
                <a:gd name="T7" fmla="*/ 2031 h 2058"/>
                <a:gd name="T8" fmla="*/ 1402 w 2056"/>
                <a:gd name="T9" fmla="*/ 1987 h 2058"/>
                <a:gd name="T10" fmla="*/ 1536 w 2056"/>
                <a:gd name="T11" fmla="*/ 1924 h 2058"/>
                <a:gd name="T12" fmla="*/ 1659 w 2056"/>
                <a:gd name="T13" fmla="*/ 1841 h 2058"/>
                <a:gd name="T14" fmla="*/ 1770 w 2056"/>
                <a:gd name="T15" fmla="*/ 1742 h 2058"/>
                <a:gd name="T16" fmla="*/ 1866 w 2056"/>
                <a:gd name="T17" fmla="*/ 1625 h 2058"/>
                <a:gd name="T18" fmla="*/ 1946 w 2056"/>
                <a:gd name="T19" fmla="*/ 1494 h 2058"/>
                <a:gd name="T20" fmla="*/ 2006 w 2056"/>
                <a:gd name="T21" fmla="*/ 1349 h 2058"/>
                <a:gd name="T22" fmla="*/ 2043 w 2056"/>
                <a:gd name="T23" fmla="*/ 1195 h 2058"/>
                <a:gd name="T24" fmla="*/ 2056 w 2056"/>
                <a:gd name="T25" fmla="*/ 1043 h 2058"/>
                <a:gd name="T26" fmla="*/ 2048 w 2056"/>
                <a:gd name="T27" fmla="*/ 894 h 2058"/>
                <a:gd name="T28" fmla="*/ 2017 w 2056"/>
                <a:gd name="T29" fmla="*/ 747 h 2058"/>
                <a:gd name="T30" fmla="*/ 1967 w 2056"/>
                <a:gd name="T31" fmla="*/ 608 h 2058"/>
                <a:gd name="T32" fmla="*/ 1896 w 2056"/>
                <a:gd name="T33" fmla="*/ 478 h 2058"/>
                <a:gd name="T34" fmla="*/ 1809 w 2056"/>
                <a:gd name="T35" fmla="*/ 359 h 2058"/>
                <a:gd name="T36" fmla="*/ 1704 w 2056"/>
                <a:gd name="T37" fmla="*/ 253 h 2058"/>
                <a:gd name="T38" fmla="*/ 1582 w 2056"/>
                <a:gd name="T39" fmla="*/ 162 h 2058"/>
                <a:gd name="T40" fmla="*/ 1446 w 2056"/>
                <a:gd name="T41" fmla="*/ 89 h 2058"/>
                <a:gd name="T42" fmla="*/ 1298 w 2056"/>
                <a:gd name="T43" fmla="*/ 36 h 2058"/>
                <a:gd name="T44" fmla="*/ 1145 w 2056"/>
                <a:gd name="T45" fmla="*/ 7 h 2058"/>
                <a:gd name="T46" fmla="*/ 993 w 2056"/>
                <a:gd name="T47" fmla="*/ 1 h 2058"/>
                <a:gd name="T48" fmla="*/ 844 w 2056"/>
                <a:gd name="T49" fmla="*/ 17 h 2058"/>
                <a:gd name="T50" fmla="*/ 700 w 2056"/>
                <a:gd name="T51" fmla="*/ 54 h 2058"/>
                <a:gd name="T52" fmla="*/ 564 w 2056"/>
                <a:gd name="T53" fmla="*/ 111 h 2058"/>
                <a:gd name="T54" fmla="*/ 436 w 2056"/>
                <a:gd name="T55" fmla="*/ 187 h 2058"/>
                <a:gd name="T56" fmla="*/ 321 w 2056"/>
                <a:gd name="T57" fmla="*/ 282 h 2058"/>
                <a:gd name="T58" fmla="*/ 219 w 2056"/>
                <a:gd name="T59" fmla="*/ 392 h 2058"/>
                <a:gd name="T60" fmla="*/ 134 w 2056"/>
                <a:gd name="T61" fmla="*/ 518 h 2058"/>
                <a:gd name="T62" fmla="*/ 67 w 2056"/>
                <a:gd name="T63" fmla="*/ 660 h 2058"/>
                <a:gd name="T64" fmla="*/ 23 w 2056"/>
                <a:gd name="T65" fmla="*/ 811 h 2058"/>
                <a:gd name="T66" fmla="*/ 1 w 2056"/>
                <a:gd name="T67" fmla="*/ 964 h 2058"/>
                <a:gd name="T68" fmla="*/ 3 w 2056"/>
                <a:gd name="T69" fmla="*/ 1115 h 2058"/>
                <a:gd name="T70" fmla="*/ 26 w 2056"/>
                <a:gd name="T71" fmla="*/ 1262 h 2058"/>
                <a:gd name="T72" fmla="*/ 70 w 2056"/>
                <a:gd name="T73" fmla="*/ 1404 h 2058"/>
                <a:gd name="T74" fmla="*/ 134 w 2056"/>
                <a:gd name="T75" fmla="*/ 1538 h 2058"/>
                <a:gd name="T76" fmla="*/ 216 w 2056"/>
                <a:gd name="T77" fmla="*/ 1661 h 2058"/>
                <a:gd name="T78" fmla="*/ 315 w 2056"/>
                <a:gd name="T79" fmla="*/ 1772 h 2058"/>
                <a:gd name="T80" fmla="*/ 431 w 2056"/>
                <a:gd name="T81" fmla="*/ 1867 h 2058"/>
                <a:gd name="T82" fmla="*/ 563 w 2056"/>
                <a:gd name="T83" fmla="*/ 1947 h 2058"/>
                <a:gd name="T84" fmla="*/ 708 w 2056"/>
                <a:gd name="T85" fmla="*/ 2007 h 2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56" h="2058">
                  <a:moveTo>
                    <a:pt x="708" y="2007"/>
                  </a:moveTo>
                  <a:lnTo>
                    <a:pt x="758" y="2022"/>
                  </a:lnTo>
                  <a:lnTo>
                    <a:pt x="809" y="2034"/>
                  </a:lnTo>
                  <a:lnTo>
                    <a:pt x="860" y="2045"/>
                  </a:lnTo>
                  <a:lnTo>
                    <a:pt x="911" y="2051"/>
                  </a:lnTo>
                  <a:lnTo>
                    <a:pt x="962" y="2056"/>
                  </a:lnTo>
                  <a:lnTo>
                    <a:pt x="1013" y="2058"/>
                  </a:lnTo>
                  <a:lnTo>
                    <a:pt x="1063" y="2057"/>
                  </a:lnTo>
                  <a:lnTo>
                    <a:pt x="1113" y="2055"/>
                  </a:lnTo>
                  <a:lnTo>
                    <a:pt x="1163" y="2049"/>
                  </a:lnTo>
                  <a:lnTo>
                    <a:pt x="1212" y="2041"/>
                  </a:lnTo>
                  <a:lnTo>
                    <a:pt x="1261" y="2031"/>
                  </a:lnTo>
                  <a:lnTo>
                    <a:pt x="1309" y="2019"/>
                  </a:lnTo>
                  <a:lnTo>
                    <a:pt x="1356" y="2004"/>
                  </a:lnTo>
                  <a:lnTo>
                    <a:pt x="1402" y="1987"/>
                  </a:lnTo>
                  <a:lnTo>
                    <a:pt x="1448" y="1969"/>
                  </a:lnTo>
                  <a:lnTo>
                    <a:pt x="1492" y="1947"/>
                  </a:lnTo>
                  <a:lnTo>
                    <a:pt x="1536" y="1924"/>
                  </a:lnTo>
                  <a:lnTo>
                    <a:pt x="1579" y="1898"/>
                  </a:lnTo>
                  <a:lnTo>
                    <a:pt x="1620" y="1871"/>
                  </a:lnTo>
                  <a:lnTo>
                    <a:pt x="1659" y="1841"/>
                  </a:lnTo>
                  <a:lnTo>
                    <a:pt x="1698" y="1810"/>
                  </a:lnTo>
                  <a:lnTo>
                    <a:pt x="1735" y="1776"/>
                  </a:lnTo>
                  <a:lnTo>
                    <a:pt x="1770" y="1742"/>
                  </a:lnTo>
                  <a:lnTo>
                    <a:pt x="1804" y="1705"/>
                  </a:lnTo>
                  <a:lnTo>
                    <a:pt x="1837" y="1666"/>
                  </a:lnTo>
                  <a:lnTo>
                    <a:pt x="1866" y="1625"/>
                  </a:lnTo>
                  <a:lnTo>
                    <a:pt x="1895" y="1583"/>
                  </a:lnTo>
                  <a:lnTo>
                    <a:pt x="1922" y="1540"/>
                  </a:lnTo>
                  <a:lnTo>
                    <a:pt x="1946" y="1494"/>
                  </a:lnTo>
                  <a:lnTo>
                    <a:pt x="1968" y="1447"/>
                  </a:lnTo>
                  <a:lnTo>
                    <a:pt x="1989" y="1398"/>
                  </a:lnTo>
                  <a:lnTo>
                    <a:pt x="2006" y="1349"/>
                  </a:lnTo>
                  <a:lnTo>
                    <a:pt x="2021" y="1298"/>
                  </a:lnTo>
                  <a:lnTo>
                    <a:pt x="2033" y="1247"/>
                  </a:lnTo>
                  <a:lnTo>
                    <a:pt x="2043" y="1195"/>
                  </a:lnTo>
                  <a:lnTo>
                    <a:pt x="2051" y="1145"/>
                  </a:lnTo>
                  <a:lnTo>
                    <a:pt x="2055" y="1094"/>
                  </a:lnTo>
                  <a:lnTo>
                    <a:pt x="2056" y="1043"/>
                  </a:lnTo>
                  <a:lnTo>
                    <a:pt x="2056" y="993"/>
                  </a:lnTo>
                  <a:lnTo>
                    <a:pt x="2053" y="943"/>
                  </a:lnTo>
                  <a:lnTo>
                    <a:pt x="2048" y="894"/>
                  </a:lnTo>
                  <a:lnTo>
                    <a:pt x="2040" y="844"/>
                  </a:lnTo>
                  <a:lnTo>
                    <a:pt x="2030" y="796"/>
                  </a:lnTo>
                  <a:lnTo>
                    <a:pt x="2017" y="747"/>
                  </a:lnTo>
                  <a:lnTo>
                    <a:pt x="2002" y="700"/>
                  </a:lnTo>
                  <a:lnTo>
                    <a:pt x="1986" y="654"/>
                  </a:lnTo>
                  <a:lnTo>
                    <a:pt x="1967" y="608"/>
                  </a:lnTo>
                  <a:lnTo>
                    <a:pt x="1946" y="563"/>
                  </a:lnTo>
                  <a:lnTo>
                    <a:pt x="1922" y="520"/>
                  </a:lnTo>
                  <a:lnTo>
                    <a:pt x="1896" y="478"/>
                  </a:lnTo>
                  <a:lnTo>
                    <a:pt x="1870" y="436"/>
                  </a:lnTo>
                  <a:lnTo>
                    <a:pt x="1840" y="397"/>
                  </a:lnTo>
                  <a:lnTo>
                    <a:pt x="1809" y="359"/>
                  </a:lnTo>
                  <a:lnTo>
                    <a:pt x="1775" y="321"/>
                  </a:lnTo>
                  <a:lnTo>
                    <a:pt x="1741" y="286"/>
                  </a:lnTo>
                  <a:lnTo>
                    <a:pt x="1704" y="253"/>
                  </a:lnTo>
                  <a:lnTo>
                    <a:pt x="1665" y="221"/>
                  </a:lnTo>
                  <a:lnTo>
                    <a:pt x="1625" y="191"/>
                  </a:lnTo>
                  <a:lnTo>
                    <a:pt x="1582" y="162"/>
                  </a:lnTo>
                  <a:lnTo>
                    <a:pt x="1538" y="136"/>
                  </a:lnTo>
                  <a:lnTo>
                    <a:pt x="1493" y="111"/>
                  </a:lnTo>
                  <a:lnTo>
                    <a:pt x="1446" y="89"/>
                  </a:lnTo>
                  <a:lnTo>
                    <a:pt x="1398" y="69"/>
                  </a:lnTo>
                  <a:lnTo>
                    <a:pt x="1348" y="51"/>
                  </a:lnTo>
                  <a:lnTo>
                    <a:pt x="1298" y="36"/>
                  </a:lnTo>
                  <a:lnTo>
                    <a:pt x="1247" y="24"/>
                  </a:lnTo>
                  <a:lnTo>
                    <a:pt x="1196" y="13"/>
                  </a:lnTo>
                  <a:lnTo>
                    <a:pt x="1145" y="7"/>
                  </a:lnTo>
                  <a:lnTo>
                    <a:pt x="1094" y="2"/>
                  </a:lnTo>
                  <a:lnTo>
                    <a:pt x="1043" y="0"/>
                  </a:lnTo>
                  <a:lnTo>
                    <a:pt x="993" y="1"/>
                  </a:lnTo>
                  <a:lnTo>
                    <a:pt x="943" y="3"/>
                  </a:lnTo>
                  <a:lnTo>
                    <a:pt x="893" y="9"/>
                  </a:lnTo>
                  <a:lnTo>
                    <a:pt x="844" y="17"/>
                  </a:lnTo>
                  <a:lnTo>
                    <a:pt x="795" y="27"/>
                  </a:lnTo>
                  <a:lnTo>
                    <a:pt x="747" y="39"/>
                  </a:lnTo>
                  <a:lnTo>
                    <a:pt x="700" y="54"/>
                  </a:lnTo>
                  <a:lnTo>
                    <a:pt x="654" y="71"/>
                  </a:lnTo>
                  <a:lnTo>
                    <a:pt x="608" y="89"/>
                  </a:lnTo>
                  <a:lnTo>
                    <a:pt x="564" y="111"/>
                  </a:lnTo>
                  <a:lnTo>
                    <a:pt x="520" y="134"/>
                  </a:lnTo>
                  <a:lnTo>
                    <a:pt x="477" y="160"/>
                  </a:lnTo>
                  <a:lnTo>
                    <a:pt x="436" y="187"/>
                  </a:lnTo>
                  <a:lnTo>
                    <a:pt x="397" y="217"/>
                  </a:lnTo>
                  <a:lnTo>
                    <a:pt x="358" y="248"/>
                  </a:lnTo>
                  <a:lnTo>
                    <a:pt x="321" y="282"/>
                  </a:lnTo>
                  <a:lnTo>
                    <a:pt x="286" y="316"/>
                  </a:lnTo>
                  <a:lnTo>
                    <a:pt x="252" y="353"/>
                  </a:lnTo>
                  <a:lnTo>
                    <a:pt x="219" y="392"/>
                  </a:lnTo>
                  <a:lnTo>
                    <a:pt x="190" y="433"/>
                  </a:lnTo>
                  <a:lnTo>
                    <a:pt x="161" y="475"/>
                  </a:lnTo>
                  <a:lnTo>
                    <a:pt x="134" y="518"/>
                  </a:lnTo>
                  <a:lnTo>
                    <a:pt x="110" y="564"/>
                  </a:lnTo>
                  <a:lnTo>
                    <a:pt x="88" y="611"/>
                  </a:lnTo>
                  <a:lnTo>
                    <a:pt x="67" y="660"/>
                  </a:lnTo>
                  <a:lnTo>
                    <a:pt x="50" y="709"/>
                  </a:lnTo>
                  <a:lnTo>
                    <a:pt x="35" y="760"/>
                  </a:lnTo>
                  <a:lnTo>
                    <a:pt x="23" y="811"/>
                  </a:lnTo>
                  <a:lnTo>
                    <a:pt x="13" y="861"/>
                  </a:lnTo>
                  <a:lnTo>
                    <a:pt x="5" y="912"/>
                  </a:lnTo>
                  <a:lnTo>
                    <a:pt x="1" y="964"/>
                  </a:lnTo>
                  <a:lnTo>
                    <a:pt x="0" y="1015"/>
                  </a:lnTo>
                  <a:lnTo>
                    <a:pt x="0" y="1064"/>
                  </a:lnTo>
                  <a:lnTo>
                    <a:pt x="3" y="1115"/>
                  </a:lnTo>
                  <a:lnTo>
                    <a:pt x="8" y="1164"/>
                  </a:lnTo>
                  <a:lnTo>
                    <a:pt x="16" y="1214"/>
                  </a:lnTo>
                  <a:lnTo>
                    <a:pt x="26" y="1262"/>
                  </a:lnTo>
                  <a:lnTo>
                    <a:pt x="39" y="1311"/>
                  </a:lnTo>
                  <a:lnTo>
                    <a:pt x="54" y="1358"/>
                  </a:lnTo>
                  <a:lnTo>
                    <a:pt x="70" y="1404"/>
                  </a:lnTo>
                  <a:lnTo>
                    <a:pt x="89" y="1449"/>
                  </a:lnTo>
                  <a:lnTo>
                    <a:pt x="110" y="1494"/>
                  </a:lnTo>
                  <a:lnTo>
                    <a:pt x="134" y="1538"/>
                  </a:lnTo>
                  <a:lnTo>
                    <a:pt x="160" y="1580"/>
                  </a:lnTo>
                  <a:lnTo>
                    <a:pt x="186" y="1621"/>
                  </a:lnTo>
                  <a:lnTo>
                    <a:pt x="216" y="1661"/>
                  </a:lnTo>
                  <a:lnTo>
                    <a:pt x="247" y="1699"/>
                  </a:lnTo>
                  <a:lnTo>
                    <a:pt x="281" y="1736"/>
                  </a:lnTo>
                  <a:lnTo>
                    <a:pt x="315" y="1772"/>
                  </a:lnTo>
                  <a:lnTo>
                    <a:pt x="352" y="1805"/>
                  </a:lnTo>
                  <a:lnTo>
                    <a:pt x="391" y="1837"/>
                  </a:lnTo>
                  <a:lnTo>
                    <a:pt x="431" y="1867"/>
                  </a:lnTo>
                  <a:lnTo>
                    <a:pt x="474" y="1896"/>
                  </a:lnTo>
                  <a:lnTo>
                    <a:pt x="518" y="1922"/>
                  </a:lnTo>
                  <a:lnTo>
                    <a:pt x="563" y="1947"/>
                  </a:lnTo>
                  <a:lnTo>
                    <a:pt x="610" y="1969"/>
                  </a:lnTo>
                  <a:lnTo>
                    <a:pt x="658" y="1989"/>
                  </a:lnTo>
                  <a:lnTo>
                    <a:pt x="708" y="2007"/>
                  </a:lnTo>
                  <a:close/>
                </a:path>
              </a:pathLst>
            </a:custGeom>
            <a:solidFill>
              <a:srgbClr val="FF7C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5" name="Freeform 445"/>
            <p:cNvSpPr>
              <a:spLocks/>
            </p:cNvSpPr>
            <p:nvPr/>
          </p:nvSpPr>
          <p:spPr bwMode="auto">
            <a:xfrm>
              <a:off x="4226" y="1242"/>
              <a:ext cx="347" cy="318"/>
            </a:xfrm>
            <a:custGeom>
              <a:avLst/>
              <a:gdLst>
                <a:gd name="T0" fmla="*/ 615 w 694"/>
                <a:gd name="T1" fmla="*/ 242 h 636"/>
                <a:gd name="T2" fmla="*/ 573 w 694"/>
                <a:gd name="T3" fmla="*/ 272 h 636"/>
                <a:gd name="T4" fmla="*/ 562 w 694"/>
                <a:gd name="T5" fmla="*/ 240 h 636"/>
                <a:gd name="T6" fmla="*/ 673 w 694"/>
                <a:gd name="T7" fmla="*/ 163 h 636"/>
                <a:gd name="T8" fmla="*/ 687 w 694"/>
                <a:gd name="T9" fmla="*/ 149 h 636"/>
                <a:gd name="T10" fmla="*/ 694 w 694"/>
                <a:gd name="T11" fmla="*/ 130 h 636"/>
                <a:gd name="T12" fmla="*/ 694 w 694"/>
                <a:gd name="T13" fmla="*/ 112 h 636"/>
                <a:gd name="T14" fmla="*/ 686 w 694"/>
                <a:gd name="T15" fmla="*/ 93 h 636"/>
                <a:gd name="T16" fmla="*/ 679 w 694"/>
                <a:gd name="T17" fmla="*/ 87 h 636"/>
                <a:gd name="T18" fmla="*/ 672 w 694"/>
                <a:gd name="T19" fmla="*/ 80 h 636"/>
                <a:gd name="T20" fmla="*/ 663 w 694"/>
                <a:gd name="T21" fmla="*/ 76 h 636"/>
                <a:gd name="T22" fmla="*/ 653 w 694"/>
                <a:gd name="T23" fmla="*/ 74 h 636"/>
                <a:gd name="T24" fmla="*/ 644 w 694"/>
                <a:gd name="T25" fmla="*/ 73 h 636"/>
                <a:gd name="T26" fmla="*/ 635 w 694"/>
                <a:gd name="T27" fmla="*/ 74 h 636"/>
                <a:gd name="T28" fmla="*/ 626 w 694"/>
                <a:gd name="T29" fmla="*/ 77 h 636"/>
                <a:gd name="T30" fmla="*/ 617 w 694"/>
                <a:gd name="T31" fmla="*/ 82 h 636"/>
                <a:gd name="T32" fmla="*/ 499 w 694"/>
                <a:gd name="T33" fmla="*/ 164 h 636"/>
                <a:gd name="T34" fmla="*/ 454 w 694"/>
                <a:gd name="T35" fmla="*/ 136 h 636"/>
                <a:gd name="T36" fmla="*/ 520 w 694"/>
                <a:gd name="T37" fmla="*/ 90 h 636"/>
                <a:gd name="T38" fmla="*/ 534 w 694"/>
                <a:gd name="T39" fmla="*/ 75 h 636"/>
                <a:gd name="T40" fmla="*/ 541 w 694"/>
                <a:gd name="T41" fmla="*/ 58 h 636"/>
                <a:gd name="T42" fmla="*/ 541 w 694"/>
                <a:gd name="T43" fmla="*/ 38 h 636"/>
                <a:gd name="T44" fmla="*/ 532 w 694"/>
                <a:gd name="T45" fmla="*/ 21 h 636"/>
                <a:gd name="T46" fmla="*/ 526 w 694"/>
                <a:gd name="T47" fmla="*/ 14 h 636"/>
                <a:gd name="T48" fmla="*/ 519 w 694"/>
                <a:gd name="T49" fmla="*/ 7 h 636"/>
                <a:gd name="T50" fmla="*/ 509 w 694"/>
                <a:gd name="T51" fmla="*/ 4 h 636"/>
                <a:gd name="T52" fmla="*/ 500 w 694"/>
                <a:gd name="T53" fmla="*/ 1 h 636"/>
                <a:gd name="T54" fmla="*/ 491 w 694"/>
                <a:gd name="T55" fmla="*/ 0 h 636"/>
                <a:gd name="T56" fmla="*/ 482 w 694"/>
                <a:gd name="T57" fmla="*/ 1 h 636"/>
                <a:gd name="T58" fmla="*/ 473 w 694"/>
                <a:gd name="T59" fmla="*/ 5 h 636"/>
                <a:gd name="T60" fmla="*/ 465 w 694"/>
                <a:gd name="T61" fmla="*/ 9 h 636"/>
                <a:gd name="T62" fmla="*/ 365 w 694"/>
                <a:gd name="T63" fmla="*/ 77 h 636"/>
                <a:gd name="T64" fmla="*/ 324 w 694"/>
                <a:gd name="T65" fmla="*/ 52 h 636"/>
                <a:gd name="T66" fmla="*/ 158 w 694"/>
                <a:gd name="T67" fmla="*/ 171 h 636"/>
                <a:gd name="T68" fmla="*/ 119 w 694"/>
                <a:gd name="T69" fmla="*/ 295 h 636"/>
                <a:gd name="T70" fmla="*/ 0 w 694"/>
                <a:gd name="T71" fmla="*/ 439 h 636"/>
                <a:gd name="T72" fmla="*/ 158 w 694"/>
                <a:gd name="T73" fmla="*/ 636 h 636"/>
                <a:gd name="T74" fmla="*/ 473 w 694"/>
                <a:gd name="T75" fmla="*/ 550 h 636"/>
                <a:gd name="T76" fmla="*/ 626 w 694"/>
                <a:gd name="T77" fmla="*/ 437 h 636"/>
                <a:gd name="T78" fmla="*/ 604 w 694"/>
                <a:gd name="T79" fmla="*/ 370 h 636"/>
                <a:gd name="T80" fmla="*/ 672 w 694"/>
                <a:gd name="T81" fmla="*/ 323 h 636"/>
                <a:gd name="T82" fmla="*/ 686 w 694"/>
                <a:gd name="T83" fmla="*/ 308 h 636"/>
                <a:gd name="T84" fmla="*/ 691 w 694"/>
                <a:gd name="T85" fmla="*/ 290 h 636"/>
                <a:gd name="T86" fmla="*/ 691 w 694"/>
                <a:gd name="T87" fmla="*/ 271 h 636"/>
                <a:gd name="T88" fmla="*/ 683 w 694"/>
                <a:gd name="T89" fmla="*/ 254 h 636"/>
                <a:gd name="T90" fmla="*/ 678 w 694"/>
                <a:gd name="T91" fmla="*/ 247 h 636"/>
                <a:gd name="T92" fmla="*/ 670 w 694"/>
                <a:gd name="T93" fmla="*/ 240 h 636"/>
                <a:gd name="T94" fmla="*/ 661 w 694"/>
                <a:gd name="T95" fmla="*/ 236 h 636"/>
                <a:gd name="T96" fmla="*/ 652 w 694"/>
                <a:gd name="T97" fmla="*/ 234 h 636"/>
                <a:gd name="T98" fmla="*/ 643 w 694"/>
                <a:gd name="T99" fmla="*/ 233 h 636"/>
                <a:gd name="T100" fmla="*/ 633 w 694"/>
                <a:gd name="T101" fmla="*/ 234 h 636"/>
                <a:gd name="T102" fmla="*/ 623 w 694"/>
                <a:gd name="T103" fmla="*/ 237 h 636"/>
                <a:gd name="T104" fmla="*/ 615 w 694"/>
                <a:gd name="T105" fmla="*/ 242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94" h="636">
                  <a:moveTo>
                    <a:pt x="615" y="242"/>
                  </a:moveTo>
                  <a:lnTo>
                    <a:pt x="573" y="272"/>
                  </a:lnTo>
                  <a:lnTo>
                    <a:pt x="562" y="240"/>
                  </a:lnTo>
                  <a:lnTo>
                    <a:pt x="673" y="163"/>
                  </a:lnTo>
                  <a:lnTo>
                    <a:pt x="687" y="149"/>
                  </a:lnTo>
                  <a:lnTo>
                    <a:pt x="694" y="130"/>
                  </a:lnTo>
                  <a:lnTo>
                    <a:pt x="694" y="112"/>
                  </a:lnTo>
                  <a:lnTo>
                    <a:pt x="686" y="93"/>
                  </a:lnTo>
                  <a:lnTo>
                    <a:pt x="679" y="87"/>
                  </a:lnTo>
                  <a:lnTo>
                    <a:pt x="672" y="80"/>
                  </a:lnTo>
                  <a:lnTo>
                    <a:pt x="663" y="76"/>
                  </a:lnTo>
                  <a:lnTo>
                    <a:pt x="653" y="74"/>
                  </a:lnTo>
                  <a:lnTo>
                    <a:pt x="644" y="73"/>
                  </a:lnTo>
                  <a:lnTo>
                    <a:pt x="635" y="74"/>
                  </a:lnTo>
                  <a:lnTo>
                    <a:pt x="626" y="77"/>
                  </a:lnTo>
                  <a:lnTo>
                    <a:pt x="617" y="82"/>
                  </a:lnTo>
                  <a:lnTo>
                    <a:pt x="499" y="164"/>
                  </a:lnTo>
                  <a:lnTo>
                    <a:pt x="454" y="136"/>
                  </a:lnTo>
                  <a:lnTo>
                    <a:pt x="520" y="90"/>
                  </a:lnTo>
                  <a:lnTo>
                    <a:pt x="534" y="75"/>
                  </a:lnTo>
                  <a:lnTo>
                    <a:pt x="541" y="58"/>
                  </a:lnTo>
                  <a:lnTo>
                    <a:pt x="541" y="38"/>
                  </a:lnTo>
                  <a:lnTo>
                    <a:pt x="532" y="21"/>
                  </a:lnTo>
                  <a:lnTo>
                    <a:pt x="526" y="14"/>
                  </a:lnTo>
                  <a:lnTo>
                    <a:pt x="519" y="7"/>
                  </a:lnTo>
                  <a:lnTo>
                    <a:pt x="509" y="4"/>
                  </a:lnTo>
                  <a:lnTo>
                    <a:pt x="500" y="1"/>
                  </a:lnTo>
                  <a:lnTo>
                    <a:pt x="491" y="0"/>
                  </a:lnTo>
                  <a:lnTo>
                    <a:pt x="482" y="1"/>
                  </a:lnTo>
                  <a:lnTo>
                    <a:pt x="473" y="5"/>
                  </a:lnTo>
                  <a:lnTo>
                    <a:pt x="465" y="9"/>
                  </a:lnTo>
                  <a:lnTo>
                    <a:pt x="365" y="77"/>
                  </a:lnTo>
                  <a:lnTo>
                    <a:pt x="324" y="52"/>
                  </a:lnTo>
                  <a:lnTo>
                    <a:pt x="158" y="171"/>
                  </a:lnTo>
                  <a:lnTo>
                    <a:pt x="119" y="295"/>
                  </a:lnTo>
                  <a:lnTo>
                    <a:pt x="0" y="439"/>
                  </a:lnTo>
                  <a:lnTo>
                    <a:pt x="158" y="636"/>
                  </a:lnTo>
                  <a:lnTo>
                    <a:pt x="473" y="550"/>
                  </a:lnTo>
                  <a:lnTo>
                    <a:pt x="626" y="437"/>
                  </a:lnTo>
                  <a:lnTo>
                    <a:pt x="604" y="370"/>
                  </a:lnTo>
                  <a:lnTo>
                    <a:pt x="672" y="323"/>
                  </a:lnTo>
                  <a:lnTo>
                    <a:pt x="686" y="308"/>
                  </a:lnTo>
                  <a:lnTo>
                    <a:pt x="691" y="290"/>
                  </a:lnTo>
                  <a:lnTo>
                    <a:pt x="691" y="271"/>
                  </a:lnTo>
                  <a:lnTo>
                    <a:pt x="683" y="254"/>
                  </a:lnTo>
                  <a:lnTo>
                    <a:pt x="678" y="247"/>
                  </a:lnTo>
                  <a:lnTo>
                    <a:pt x="670" y="240"/>
                  </a:lnTo>
                  <a:lnTo>
                    <a:pt x="661" y="236"/>
                  </a:lnTo>
                  <a:lnTo>
                    <a:pt x="652" y="234"/>
                  </a:lnTo>
                  <a:lnTo>
                    <a:pt x="643" y="233"/>
                  </a:lnTo>
                  <a:lnTo>
                    <a:pt x="633" y="234"/>
                  </a:lnTo>
                  <a:lnTo>
                    <a:pt x="623" y="237"/>
                  </a:lnTo>
                  <a:lnTo>
                    <a:pt x="615" y="2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6" name="Freeform 446"/>
            <p:cNvSpPr>
              <a:spLocks/>
            </p:cNvSpPr>
            <p:nvPr/>
          </p:nvSpPr>
          <p:spPr bwMode="auto">
            <a:xfrm>
              <a:off x="4333" y="1299"/>
              <a:ext cx="126" cy="90"/>
            </a:xfrm>
            <a:custGeom>
              <a:avLst/>
              <a:gdLst>
                <a:gd name="T0" fmla="*/ 0 w 252"/>
                <a:gd name="T1" fmla="*/ 69 h 180"/>
                <a:gd name="T2" fmla="*/ 102 w 252"/>
                <a:gd name="T3" fmla="*/ 0 h 180"/>
                <a:gd name="T4" fmla="*/ 252 w 252"/>
                <a:gd name="T5" fmla="*/ 103 h 180"/>
                <a:gd name="T6" fmla="*/ 134 w 252"/>
                <a:gd name="T7" fmla="*/ 180 h 180"/>
                <a:gd name="T8" fmla="*/ 86 w 252"/>
                <a:gd name="T9" fmla="*/ 138 h 180"/>
                <a:gd name="T10" fmla="*/ 28 w 252"/>
                <a:gd name="T11" fmla="*/ 87 h 180"/>
                <a:gd name="T12" fmla="*/ 0 w 252"/>
                <a:gd name="T13" fmla="*/ 69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180">
                  <a:moveTo>
                    <a:pt x="0" y="69"/>
                  </a:moveTo>
                  <a:lnTo>
                    <a:pt x="102" y="0"/>
                  </a:lnTo>
                  <a:lnTo>
                    <a:pt x="252" y="103"/>
                  </a:lnTo>
                  <a:lnTo>
                    <a:pt x="134" y="180"/>
                  </a:lnTo>
                  <a:lnTo>
                    <a:pt x="86" y="138"/>
                  </a:lnTo>
                  <a:lnTo>
                    <a:pt x="28" y="87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7" name="Freeform 447"/>
            <p:cNvSpPr>
              <a:spLocks/>
            </p:cNvSpPr>
            <p:nvPr/>
          </p:nvSpPr>
          <p:spPr bwMode="auto">
            <a:xfrm>
              <a:off x="3794" y="1322"/>
              <a:ext cx="656" cy="901"/>
            </a:xfrm>
            <a:custGeom>
              <a:avLst/>
              <a:gdLst>
                <a:gd name="T0" fmla="*/ 1127 w 1311"/>
                <a:gd name="T1" fmla="*/ 187 h 1802"/>
                <a:gd name="T2" fmla="*/ 1070 w 1311"/>
                <a:gd name="T3" fmla="*/ 178 h 1802"/>
                <a:gd name="T4" fmla="*/ 1082 w 1311"/>
                <a:gd name="T5" fmla="*/ 167 h 1802"/>
                <a:gd name="T6" fmla="*/ 1135 w 1311"/>
                <a:gd name="T7" fmla="*/ 130 h 1802"/>
                <a:gd name="T8" fmla="*/ 1186 w 1311"/>
                <a:gd name="T9" fmla="*/ 78 h 1802"/>
                <a:gd name="T10" fmla="*/ 1188 w 1311"/>
                <a:gd name="T11" fmla="*/ 27 h 1802"/>
                <a:gd name="T12" fmla="*/ 1104 w 1311"/>
                <a:gd name="T13" fmla="*/ 2 h 1802"/>
                <a:gd name="T14" fmla="*/ 1018 w 1311"/>
                <a:gd name="T15" fmla="*/ 31 h 1802"/>
                <a:gd name="T16" fmla="*/ 961 w 1311"/>
                <a:gd name="T17" fmla="*/ 47 h 1802"/>
                <a:gd name="T18" fmla="*/ 789 w 1311"/>
                <a:gd name="T19" fmla="*/ 98 h 1802"/>
                <a:gd name="T20" fmla="*/ 585 w 1311"/>
                <a:gd name="T21" fmla="*/ 167 h 1802"/>
                <a:gd name="T22" fmla="*/ 450 w 1311"/>
                <a:gd name="T23" fmla="*/ 233 h 1802"/>
                <a:gd name="T24" fmla="*/ 382 w 1311"/>
                <a:gd name="T25" fmla="*/ 345 h 1802"/>
                <a:gd name="T26" fmla="*/ 269 w 1311"/>
                <a:gd name="T27" fmla="*/ 509 h 1802"/>
                <a:gd name="T28" fmla="*/ 162 w 1311"/>
                <a:gd name="T29" fmla="*/ 676 h 1802"/>
                <a:gd name="T30" fmla="*/ 108 w 1311"/>
                <a:gd name="T31" fmla="*/ 804 h 1802"/>
                <a:gd name="T32" fmla="*/ 138 w 1311"/>
                <a:gd name="T33" fmla="*/ 999 h 1802"/>
                <a:gd name="T34" fmla="*/ 164 w 1311"/>
                <a:gd name="T35" fmla="*/ 1275 h 1802"/>
                <a:gd name="T36" fmla="*/ 112 w 1311"/>
                <a:gd name="T37" fmla="*/ 1499 h 1802"/>
                <a:gd name="T38" fmla="*/ 7 w 1311"/>
                <a:gd name="T39" fmla="*/ 1702 h 1802"/>
                <a:gd name="T40" fmla="*/ 588 w 1311"/>
                <a:gd name="T41" fmla="*/ 1771 h 1802"/>
                <a:gd name="T42" fmla="*/ 664 w 1311"/>
                <a:gd name="T43" fmla="*/ 1607 h 1802"/>
                <a:gd name="T44" fmla="*/ 791 w 1311"/>
                <a:gd name="T45" fmla="*/ 1487 h 1802"/>
                <a:gd name="T46" fmla="*/ 858 w 1311"/>
                <a:gd name="T47" fmla="*/ 1398 h 1802"/>
                <a:gd name="T48" fmla="*/ 905 w 1311"/>
                <a:gd name="T49" fmla="*/ 1308 h 1802"/>
                <a:gd name="T50" fmla="*/ 951 w 1311"/>
                <a:gd name="T51" fmla="*/ 1213 h 1802"/>
                <a:gd name="T52" fmla="*/ 965 w 1311"/>
                <a:gd name="T53" fmla="*/ 1142 h 1802"/>
                <a:gd name="T54" fmla="*/ 991 w 1311"/>
                <a:gd name="T55" fmla="*/ 1027 h 1802"/>
                <a:gd name="T56" fmla="*/ 1071 w 1311"/>
                <a:gd name="T57" fmla="*/ 949 h 1802"/>
                <a:gd name="T58" fmla="*/ 1098 w 1311"/>
                <a:gd name="T59" fmla="*/ 899 h 1802"/>
                <a:gd name="T60" fmla="*/ 1102 w 1311"/>
                <a:gd name="T61" fmla="*/ 854 h 1802"/>
                <a:gd name="T62" fmla="*/ 1063 w 1311"/>
                <a:gd name="T63" fmla="*/ 789 h 1802"/>
                <a:gd name="T64" fmla="*/ 999 w 1311"/>
                <a:gd name="T65" fmla="*/ 566 h 1802"/>
                <a:gd name="T66" fmla="*/ 1010 w 1311"/>
                <a:gd name="T67" fmla="*/ 558 h 1802"/>
                <a:gd name="T68" fmla="*/ 833 w 1311"/>
                <a:gd name="T69" fmla="*/ 447 h 1802"/>
                <a:gd name="T70" fmla="*/ 929 w 1311"/>
                <a:gd name="T71" fmla="*/ 345 h 1802"/>
                <a:gd name="T72" fmla="*/ 888 w 1311"/>
                <a:gd name="T73" fmla="*/ 385 h 1802"/>
                <a:gd name="T74" fmla="*/ 851 w 1311"/>
                <a:gd name="T75" fmla="*/ 432 h 1802"/>
                <a:gd name="T76" fmla="*/ 1034 w 1311"/>
                <a:gd name="T77" fmla="*/ 530 h 1802"/>
                <a:gd name="T78" fmla="*/ 1083 w 1311"/>
                <a:gd name="T79" fmla="*/ 452 h 1802"/>
                <a:gd name="T80" fmla="*/ 1111 w 1311"/>
                <a:gd name="T81" fmla="*/ 381 h 1802"/>
                <a:gd name="T82" fmla="*/ 1114 w 1311"/>
                <a:gd name="T83" fmla="*/ 339 h 1802"/>
                <a:gd name="T84" fmla="*/ 1128 w 1311"/>
                <a:gd name="T85" fmla="*/ 334 h 1802"/>
                <a:gd name="T86" fmla="*/ 1149 w 1311"/>
                <a:gd name="T87" fmla="*/ 334 h 1802"/>
                <a:gd name="T88" fmla="*/ 1276 w 1311"/>
                <a:gd name="T89" fmla="*/ 305 h 1802"/>
                <a:gd name="T90" fmla="*/ 1311 w 1311"/>
                <a:gd name="T91" fmla="*/ 237 h 1802"/>
                <a:gd name="T92" fmla="*/ 1264 w 1311"/>
                <a:gd name="T93" fmla="*/ 205 h 1802"/>
                <a:gd name="T94" fmla="*/ 1181 w 1311"/>
                <a:gd name="T95" fmla="*/ 194 h 1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11" h="1802">
                  <a:moveTo>
                    <a:pt x="1170" y="193"/>
                  </a:moveTo>
                  <a:lnTo>
                    <a:pt x="1158" y="191"/>
                  </a:lnTo>
                  <a:lnTo>
                    <a:pt x="1144" y="189"/>
                  </a:lnTo>
                  <a:lnTo>
                    <a:pt x="1127" y="187"/>
                  </a:lnTo>
                  <a:lnTo>
                    <a:pt x="1110" y="183"/>
                  </a:lnTo>
                  <a:lnTo>
                    <a:pt x="1093" y="181"/>
                  </a:lnTo>
                  <a:lnTo>
                    <a:pt x="1079" y="180"/>
                  </a:lnTo>
                  <a:lnTo>
                    <a:pt x="1070" y="178"/>
                  </a:lnTo>
                  <a:lnTo>
                    <a:pt x="1066" y="178"/>
                  </a:lnTo>
                  <a:lnTo>
                    <a:pt x="1068" y="176"/>
                  </a:lnTo>
                  <a:lnTo>
                    <a:pt x="1073" y="173"/>
                  </a:lnTo>
                  <a:lnTo>
                    <a:pt x="1082" y="167"/>
                  </a:lnTo>
                  <a:lnTo>
                    <a:pt x="1093" y="160"/>
                  </a:lnTo>
                  <a:lnTo>
                    <a:pt x="1106" y="151"/>
                  </a:lnTo>
                  <a:lnTo>
                    <a:pt x="1120" y="141"/>
                  </a:lnTo>
                  <a:lnTo>
                    <a:pt x="1135" y="130"/>
                  </a:lnTo>
                  <a:lnTo>
                    <a:pt x="1150" y="118"/>
                  </a:lnTo>
                  <a:lnTo>
                    <a:pt x="1165" y="105"/>
                  </a:lnTo>
                  <a:lnTo>
                    <a:pt x="1177" y="91"/>
                  </a:lnTo>
                  <a:lnTo>
                    <a:pt x="1186" y="78"/>
                  </a:lnTo>
                  <a:lnTo>
                    <a:pt x="1192" y="65"/>
                  </a:lnTo>
                  <a:lnTo>
                    <a:pt x="1194" y="51"/>
                  </a:lnTo>
                  <a:lnTo>
                    <a:pt x="1193" y="38"/>
                  </a:lnTo>
                  <a:lnTo>
                    <a:pt x="1188" y="27"/>
                  </a:lnTo>
                  <a:lnTo>
                    <a:pt x="1178" y="15"/>
                  </a:lnTo>
                  <a:lnTo>
                    <a:pt x="1157" y="4"/>
                  </a:lnTo>
                  <a:lnTo>
                    <a:pt x="1132" y="0"/>
                  </a:lnTo>
                  <a:lnTo>
                    <a:pt x="1104" y="2"/>
                  </a:lnTo>
                  <a:lnTo>
                    <a:pt x="1078" y="8"/>
                  </a:lnTo>
                  <a:lnTo>
                    <a:pt x="1052" y="16"/>
                  </a:lnTo>
                  <a:lnTo>
                    <a:pt x="1032" y="24"/>
                  </a:lnTo>
                  <a:lnTo>
                    <a:pt x="1018" y="31"/>
                  </a:lnTo>
                  <a:lnTo>
                    <a:pt x="1012" y="34"/>
                  </a:lnTo>
                  <a:lnTo>
                    <a:pt x="1006" y="35"/>
                  </a:lnTo>
                  <a:lnTo>
                    <a:pt x="989" y="40"/>
                  </a:lnTo>
                  <a:lnTo>
                    <a:pt x="961" y="47"/>
                  </a:lnTo>
                  <a:lnTo>
                    <a:pt x="927" y="58"/>
                  </a:lnTo>
                  <a:lnTo>
                    <a:pt x="885" y="69"/>
                  </a:lnTo>
                  <a:lnTo>
                    <a:pt x="838" y="83"/>
                  </a:lnTo>
                  <a:lnTo>
                    <a:pt x="789" y="98"/>
                  </a:lnTo>
                  <a:lnTo>
                    <a:pt x="737" y="115"/>
                  </a:lnTo>
                  <a:lnTo>
                    <a:pt x="684" y="131"/>
                  </a:lnTo>
                  <a:lnTo>
                    <a:pt x="633" y="150"/>
                  </a:lnTo>
                  <a:lnTo>
                    <a:pt x="585" y="167"/>
                  </a:lnTo>
                  <a:lnTo>
                    <a:pt x="541" y="184"/>
                  </a:lnTo>
                  <a:lnTo>
                    <a:pt x="503" y="202"/>
                  </a:lnTo>
                  <a:lnTo>
                    <a:pt x="472" y="218"/>
                  </a:lnTo>
                  <a:lnTo>
                    <a:pt x="450" y="233"/>
                  </a:lnTo>
                  <a:lnTo>
                    <a:pt x="438" y="246"/>
                  </a:lnTo>
                  <a:lnTo>
                    <a:pt x="423" y="274"/>
                  </a:lnTo>
                  <a:lnTo>
                    <a:pt x="404" y="308"/>
                  </a:lnTo>
                  <a:lnTo>
                    <a:pt x="382" y="345"/>
                  </a:lnTo>
                  <a:lnTo>
                    <a:pt x="355" y="384"/>
                  </a:lnTo>
                  <a:lnTo>
                    <a:pt x="328" y="424"/>
                  </a:lnTo>
                  <a:lnTo>
                    <a:pt x="299" y="467"/>
                  </a:lnTo>
                  <a:lnTo>
                    <a:pt x="269" y="509"/>
                  </a:lnTo>
                  <a:lnTo>
                    <a:pt x="240" y="552"/>
                  </a:lnTo>
                  <a:lnTo>
                    <a:pt x="212" y="595"/>
                  </a:lnTo>
                  <a:lnTo>
                    <a:pt x="185" y="636"/>
                  </a:lnTo>
                  <a:lnTo>
                    <a:pt x="162" y="676"/>
                  </a:lnTo>
                  <a:lnTo>
                    <a:pt x="141" y="713"/>
                  </a:lnTo>
                  <a:lnTo>
                    <a:pt x="125" y="747"/>
                  </a:lnTo>
                  <a:lnTo>
                    <a:pt x="114" y="778"/>
                  </a:lnTo>
                  <a:lnTo>
                    <a:pt x="108" y="804"/>
                  </a:lnTo>
                  <a:lnTo>
                    <a:pt x="109" y="825"/>
                  </a:lnTo>
                  <a:lnTo>
                    <a:pt x="118" y="872"/>
                  </a:lnTo>
                  <a:lnTo>
                    <a:pt x="129" y="932"/>
                  </a:lnTo>
                  <a:lnTo>
                    <a:pt x="138" y="999"/>
                  </a:lnTo>
                  <a:lnTo>
                    <a:pt x="147" y="1072"/>
                  </a:lnTo>
                  <a:lnTo>
                    <a:pt x="154" y="1144"/>
                  </a:lnTo>
                  <a:lnTo>
                    <a:pt x="160" y="1213"/>
                  </a:lnTo>
                  <a:lnTo>
                    <a:pt x="164" y="1275"/>
                  </a:lnTo>
                  <a:lnTo>
                    <a:pt x="165" y="1326"/>
                  </a:lnTo>
                  <a:lnTo>
                    <a:pt x="159" y="1376"/>
                  </a:lnTo>
                  <a:lnTo>
                    <a:pt x="139" y="1436"/>
                  </a:lnTo>
                  <a:lnTo>
                    <a:pt x="112" y="1499"/>
                  </a:lnTo>
                  <a:lnTo>
                    <a:pt x="83" y="1562"/>
                  </a:lnTo>
                  <a:lnTo>
                    <a:pt x="51" y="1621"/>
                  </a:lnTo>
                  <a:lnTo>
                    <a:pt x="25" y="1670"/>
                  </a:lnTo>
                  <a:lnTo>
                    <a:pt x="7" y="1702"/>
                  </a:lnTo>
                  <a:lnTo>
                    <a:pt x="0" y="1713"/>
                  </a:lnTo>
                  <a:lnTo>
                    <a:pt x="579" y="1802"/>
                  </a:lnTo>
                  <a:lnTo>
                    <a:pt x="581" y="1794"/>
                  </a:lnTo>
                  <a:lnTo>
                    <a:pt x="588" y="1771"/>
                  </a:lnTo>
                  <a:lnTo>
                    <a:pt x="600" y="1737"/>
                  </a:lnTo>
                  <a:lnTo>
                    <a:pt x="616" y="1696"/>
                  </a:lnTo>
                  <a:lnTo>
                    <a:pt x="638" y="1651"/>
                  </a:lnTo>
                  <a:lnTo>
                    <a:pt x="664" y="1607"/>
                  </a:lnTo>
                  <a:lnTo>
                    <a:pt x="698" y="1566"/>
                  </a:lnTo>
                  <a:lnTo>
                    <a:pt x="736" y="1532"/>
                  </a:lnTo>
                  <a:lnTo>
                    <a:pt x="765" y="1509"/>
                  </a:lnTo>
                  <a:lnTo>
                    <a:pt x="791" y="1487"/>
                  </a:lnTo>
                  <a:lnTo>
                    <a:pt x="812" y="1464"/>
                  </a:lnTo>
                  <a:lnTo>
                    <a:pt x="829" y="1441"/>
                  </a:lnTo>
                  <a:lnTo>
                    <a:pt x="844" y="1420"/>
                  </a:lnTo>
                  <a:lnTo>
                    <a:pt x="858" y="1398"/>
                  </a:lnTo>
                  <a:lnTo>
                    <a:pt x="869" y="1376"/>
                  </a:lnTo>
                  <a:lnTo>
                    <a:pt x="881" y="1354"/>
                  </a:lnTo>
                  <a:lnTo>
                    <a:pt x="892" y="1332"/>
                  </a:lnTo>
                  <a:lnTo>
                    <a:pt x="905" y="1308"/>
                  </a:lnTo>
                  <a:lnTo>
                    <a:pt x="918" y="1282"/>
                  </a:lnTo>
                  <a:lnTo>
                    <a:pt x="930" y="1258"/>
                  </a:lnTo>
                  <a:lnTo>
                    <a:pt x="942" y="1235"/>
                  </a:lnTo>
                  <a:lnTo>
                    <a:pt x="951" y="1213"/>
                  </a:lnTo>
                  <a:lnTo>
                    <a:pt x="958" y="1195"/>
                  </a:lnTo>
                  <a:lnTo>
                    <a:pt x="962" y="1180"/>
                  </a:lnTo>
                  <a:lnTo>
                    <a:pt x="964" y="1164"/>
                  </a:lnTo>
                  <a:lnTo>
                    <a:pt x="965" y="1142"/>
                  </a:lnTo>
                  <a:lnTo>
                    <a:pt x="966" y="1115"/>
                  </a:lnTo>
                  <a:lnTo>
                    <a:pt x="969" y="1087"/>
                  </a:lnTo>
                  <a:lnTo>
                    <a:pt x="977" y="1057"/>
                  </a:lnTo>
                  <a:lnTo>
                    <a:pt x="991" y="1027"/>
                  </a:lnTo>
                  <a:lnTo>
                    <a:pt x="1013" y="998"/>
                  </a:lnTo>
                  <a:lnTo>
                    <a:pt x="1043" y="974"/>
                  </a:lnTo>
                  <a:lnTo>
                    <a:pt x="1058" y="962"/>
                  </a:lnTo>
                  <a:lnTo>
                    <a:pt x="1071" y="949"/>
                  </a:lnTo>
                  <a:lnTo>
                    <a:pt x="1080" y="937"/>
                  </a:lnTo>
                  <a:lnTo>
                    <a:pt x="1088" y="924"/>
                  </a:lnTo>
                  <a:lnTo>
                    <a:pt x="1094" y="911"/>
                  </a:lnTo>
                  <a:lnTo>
                    <a:pt x="1098" y="899"/>
                  </a:lnTo>
                  <a:lnTo>
                    <a:pt x="1103" y="888"/>
                  </a:lnTo>
                  <a:lnTo>
                    <a:pt x="1106" y="879"/>
                  </a:lnTo>
                  <a:lnTo>
                    <a:pt x="1106" y="869"/>
                  </a:lnTo>
                  <a:lnTo>
                    <a:pt x="1102" y="854"/>
                  </a:lnTo>
                  <a:lnTo>
                    <a:pt x="1094" y="838"/>
                  </a:lnTo>
                  <a:lnTo>
                    <a:pt x="1083" y="819"/>
                  </a:lnTo>
                  <a:lnTo>
                    <a:pt x="1073" y="803"/>
                  </a:lnTo>
                  <a:lnTo>
                    <a:pt x="1063" y="789"/>
                  </a:lnTo>
                  <a:lnTo>
                    <a:pt x="1056" y="779"/>
                  </a:lnTo>
                  <a:lnTo>
                    <a:pt x="1053" y="775"/>
                  </a:lnTo>
                  <a:lnTo>
                    <a:pt x="1063" y="699"/>
                  </a:lnTo>
                  <a:lnTo>
                    <a:pt x="999" y="566"/>
                  </a:lnTo>
                  <a:lnTo>
                    <a:pt x="1002" y="563"/>
                  </a:lnTo>
                  <a:lnTo>
                    <a:pt x="1005" y="561"/>
                  </a:lnTo>
                  <a:lnTo>
                    <a:pt x="1007" y="560"/>
                  </a:lnTo>
                  <a:lnTo>
                    <a:pt x="1010" y="558"/>
                  </a:lnTo>
                  <a:lnTo>
                    <a:pt x="851" y="433"/>
                  </a:lnTo>
                  <a:lnTo>
                    <a:pt x="843" y="443"/>
                  </a:lnTo>
                  <a:lnTo>
                    <a:pt x="837" y="446"/>
                  </a:lnTo>
                  <a:lnTo>
                    <a:pt x="833" y="447"/>
                  </a:lnTo>
                  <a:lnTo>
                    <a:pt x="829" y="452"/>
                  </a:lnTo>
                  <a:lnTo>
                    <a:pt x="752" y="433"/>
                  </a:lnTo>
                  <a:lnTo>
                    <a:pt x="813" y="385"/>
                  </a:lnTo>
                  <a:lnTo>
                    <a:pt x="929" y="345"/>
                  </a:lnTo>
                  <a:lnTo>
                    <a:pt x="919" y="354"/>
                  </a:lnTo>
                  <a:lnTo>
                    <a:pt x="908" y="363"/>
                  </a:lnTo>
                  <a:lnTo>
                    <a:pt x="898" y="375"/>
                  </a:lnTo>
                  <a:lnTo>
                    <a:pt x="888" y="385"/>
                  </a:lnTo>
                  <a:lnTo>
                    <a:pt x="878" y="398"/>
                  </a:lnTo>
                  <a:lnTo>
                    <a:pt x="868" y="409"/>
                  </a:lnTo>
                  <a:lnTo>
                    <a:pt x="859" y="421"/>
                  </a:lnTo>
                  <a:lnTo>
                    <a:pt x="851" y="432"/>
                  </a:lnTo>
                  <a:lnTo>
                    <a:pt x="1022" y="546"/>
                  </a:lnTo>
                  <a:lnTo>
                    <a:pt x="1027" y="543"/>
                  </a:lnTo>
                  <a:lnTo>
                    <a:pt x="1030" y="537"/>
                  </a:lnTo>
                  <a:lnTo>
                    <a:pt x="1034" y="530"/>
                  </a:lnTo>
                  <a:lnTo>
                    <a:pt x="1037" y="525"/>
                  </a:lnTo>
                  <a:lnTo>
                    <a:pt x="1057" y="497"/>
                  </a:lnTo>
                  <a:lnTo>
                    <a:pt x="1072" y="472"/>
                  </a:lnTo>
                  <a:lnTo>
                    <a:pt x="1083" y="452"/>
                  </a:lnTo>
                  <a:lnTo>
                    <a:pt x="1093" y="433"/>
                  </a:lnTo>
                  <a:lnTo>
                    <a:pt x="1101" y="417"/>
                  </a:lnTo>
                  <a:lnTo>
                    <a:pt x="1106" y="400"/>
                  </a:lnTo>
                  <a:lnTo>
                    <a:pt x="1111" y="381"/>
                  </a:lnTo>
                  <a:lnTo>
                    <a:pt x="1116" y="360"/>
                  </a:lnTo>
                  <a:lnTo>
                    <a:pt x="1117" y="352"/>
                  </a:lnTo>
                  <a:lnTo>
                    <a:pt x="1116" y="345"/>
                  </a:lnTo>
                  <a:lnTo>
                    <a:pt x="1114" y="339"/>
                  </a:lnTo>
                  <a:lnTo>
                    <a:pt x="1112" y="334"/>
                  </a:lnTo>
                  <a:lnTo>
                    <a:pt x="1118" y="334"/>
                  </a:lnTo>
                  <a:lnTo>
                    <a:pt x="1124" y="334"/>
                  </a:lnTo>
                  <a:lnTo>
                    <a:pt x="1128" y="334"/>
                  </a:lnTo>
                  <a:lnTo>
                    <a:pt x="1134" y="334"/>
                  </a:lnTo>
                  <a:lnTo>
                    <a:pt x="1139" y="334"/>
                  </a:lnTo>
                  <a:lnTo>
                    <a:pt x="1144" y="334"/>
                  </a:lnTo>
                  <a:lnTo>
                    <a:pt x="1149" y="334"/>
                  </a:lnTo>
                  <a:lnTo>
                    <a:pt x="1154" y="334"/>
                  </a:lnTo>
                  <a:lnTo>
                    <a:pt x="1207" y="331"/>
                  </a:lnTo>
                  <a:lnTo>
                    <a:pt x="1247" y="320"/>
                  </a:lnTo>
                  <a:lnTo>
                    <a:pt x="1276" y="305"/>
                  </a:lnTo>
                  <a:lnTo>
                    <a:pt x="1295" y="288"/>
                  </a:lnTo>
                  <a:lnTo>
                    <a:pt x="1306" y="270"/>
                  </a:lnTo>
                  <a:lnTo>
                    <a:pt x="1311" y="252"/>
                  </a:lnTo>
                  <a:lnTo>
                    <a:pt x="1311" y="237"/>
                  </a:lnTo>
                  <a:lnTo>
                    <a:pt x="1309" y="228"/>
                  </a:lnTo>
                  <a:lnTo>
                    <a:pt x="1300" y="219"/>
                  </a:lnTo>
                  <a:lnTo>
                    <a:pt x="1284" y="211"/>
                  </a:lnTo>
                  <a:lnTo>
                    <a:pt x="1264" y="205"/>
                  </a:lnTo>
                  <a:lnTo>
                    <a:pt x="1241" y="201"/>
                  </a:lnTo>
                  <a:lnTo>
                    <a:pt x="1219" y="197"/>
                  </a:lnTo>
                  <a:lnTo>
                    <a:pt x="1199" y="195"/>
                  </a:lnTo>
                  <a:lnTo>
                    <a:pt x="1181" y="194"/>
                  </a:lnTo>
                  <a:lnTo>
                    <a:pt x="1170" y="1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8" name="Freeform 448"/>
            <p:cNvSpPr>
              <a:spLocks/>
            </p:cNvSpPr>
            <p:nvPr/>
          </p:nvSpPr>
          <p:spPr bwMode="auto">
            <a:xfrm>
              <a:off x="4220" y="1538"/>
              <a:ext cx="86" cy="62"/>
            </a:xfrm>
            <a:custGeom>
              <a:avLst/>
              <a:gdLst>
                <a:gd name="T0" fmla="*/ 0 w 171"/>
                <a:gd name="T1" fmla="*/ 1 h 126"/>
                <a:gd name="T2" fmla="*/ 159 w 171"/>
                <a:gd name="T3" fmla="*/ 126 h 126"/>
                <a:gd name="T4" fmla="*/ 162 w 171"/>
                <a:gd name="T5" fmla="*/ 123 h 126"/>
                <a:gd name="T6" fmla="*/ 166 w 171"/>
                <a:gd name="T7" fmla="*/ 120 h 126"/>
                <a:gd name="T8" fmla="*/ 169 w 171"/>
                <a:gd name="T9" fmla="*/ 118 h 126"/>
                <a:gd name="T10" fmla="*/ 171 w 171"/>
                <a:gd name="T11" fmla="*/ 114 h 126"/>
                <a:gd name="T12" fmla="*/ 0 w 171"/>
                <a:gd name="T13" fmla="*/ 0 h 126"/>
                <a:gd name="T14" fmla="*/ 0 w 171"/>
                <a:gd name="T15" fmla="*/ 1 h 126"/>
                <a:gd name="T16" fmla="*/ 0 w 171"/>
                <a:gd name="T17" fmla="*/ 1 h 126"/>
                <a:gd name="T18" fmla="*/ 0 w 171"/>
                <a:gd name="T19" fmla="*/ 1 h 126"/>
                <a:gd name="T20" fmla="*/ 0 w 171"/>
                <a:gd name="T21" fmla="*/ 1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1" h="126">
                  <a:moveTo>
                    <a:pt x="0" y="1"/>
                  </a:moveTo>
                  <a:lnTo>
                    <a:pt x="159" y="126"/>
                  </a:lnTo>
                  <a:lnTo>
                    <a:pt x="162" y="123"/>
                  </a:lnTo>
                  <a:lnTo>
                    <a:pt x="166" y="120"/>
                  </a:lnTo>
                  <a:lnTo>
                    <a:pt x="169" y="118"/>
                  </a:lnTo>
                  <a:lnTo>
                    <a:pt x="171" y="114"/>
                  </a:lnTo>
                  <a:lnTo>
                    <a:pt x="0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49" name="Freeform 449"/>
            <p:cNvSpPr>
              <a:spLocks/>
            </p:cNvSpPr>
            <p:nvPr/>
          </p:nvSpPr>
          <p:spPr bwMode="auto">
            <a:xfrm>
              <a:off x="4236" y="1788"/>
              <a:ext cx="40" cy="55"/>
            </a:xfrm>
            <a:custGeom>
              <a:avLst/>
              <a:gdLst>
                <a:gd name="T0" fmla="*/ 0 w 81"/>
                <a:gd name="T1" fmla="*/ 28 h 111"/>
                <a:gd name="T2" fmla="*/ 28 w 81"/>
                <a:gd name="T3" fmla="*/ 111 h 111"/>
                <a:gd name="T4" fmla="*/ 29 w 81"/>
                <a:gd name="T5" fmla="*/ 106 h 111"/>
                <a:gd name="T6" fmla="*/ 33 w 81"/>
                <a:gd name="T7" fmla="*/ 93 h 111"/>
                <a:gd name="T8" fmla="*/ 40 w 81"/>
                <a:gd name="T9" fmla="*/ 79 h 111"/>
                <a:gd name="T10" fmla="*/ 47 w 81"/>
                <a:gd name="T11" fmla="*/ 65 h 111"/>
                <a:gd name="T12" fmla="*/ 56 w 81"/>
                <a:gd name="T13" fmla="*/ 50 h 111"/>
                <a:gd name="T14" fmla="*/ 68 w 81"/>
                <a:gd name="T15" fmla="*/ 31 h 111"/>
                <a:gd name="T16" fmla="*/ 77 w 81"/>
                <a:gd name="T17" fmla="*/ 16 h 111"/>
                <a:gd name="T18" fmla="*/ 81 w 81"/>
                <a:gd name="T19" fmla="*/ 9 h 111"/>
                <a:gd name="T20" fmla="*/ 77 w 81"/>
                <a:gd name="T21" fmla="*/ 8 h 111"/>
                <a:gd name="T22" fmla="*/ 69 w 81"/>
                <a:gd name="T23" fmla="*/ 6 h 111"/>
                <a:gd name="T24" fmla="*/ 56 w 81"/>
                <a:gd name="T25" fmla="*/ 2 h 111"/>
                <a:gd name="T26" fmla="*/ 43 w 81"/>
                <a:gd name="T27" fmla="*/ 0 h 111"/>
                <a:gd name="T28" fmla="*/ 28 w 81"/>
                <a:gd name="T29" fmla="*/ 0 h 111"/>
                <a:gd name="T30" fmla="*/ 15 w 81"/>
                <a:gd name="T31" fmla="*/ 5 h 111"/>
                <a:gd name="T32" fmla="*/ 5 w 81"/>
                <a:gd name="T33" fmla="*/ 13 h 111"/>
                <a:gd name="T34" fmla="*/ 0 w 81"/>
                <a:gd name="T35" fmla="*/ 2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1" h="111">
                  <a:moveTo>
                    <a:pt x="0" y="28"/>
                  </a:moveTo>
                  <a:lnTo>
                    <a:pt x="28" y="111"/>
                  </a:lnTo>
                  <a:lnTo>
                    <a:pt x="29" y="106"/>
                  </a:lnTo>
                  <a:lnTo>
                    <a:pt x="33" y="93"/>
                  </a:lnTo>
                  <a:lnTo>
                    <a:pt x="40" y="79"/>
                  </a:lnTo>
                  <a:lnTo>
                    <a:pt x="47" y="65"/>
                  </a:lnTo>
                  <a:lnTo>
                    <a:pt x="56" y="50"/>
                  </a:lnTo>
                  <a:lnTo>
                    <a:pt x="68" y="31"/>
                  </a:lnTo>
                  <a:lnTo>
                    <a:pt x="77" y="16"/>
                  </a:lnTo>
                  <a:lnTo>
                    <a:pt x="81" y="9"/>
                  </a:lnTo>
                  <a:lnTo>
                    <a:pt x="77" y="8"/>
                  </a:lnTo>
                  <a:lnTo>
                    <a:pt x="69" y="6"/>
                  </a:lnTo>
                  <a:lnTo>
                    <a:pt x="56" y="2"/>
                  </a:lnTo>
                  <a:lnTo>
                    <a:pt x="43" y="0"/>
                  </a:lnTo>
                  <a:lnTo>
                    <a:pt x="28" y="0"/>
                  </a:lnTo>
                  <a:lnTo>
                    <a:pt x="15" y="5"/>
                  </a:lnTo>
                  <a:lnTo>
                    <a:pt x="5" y="13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0" name="Freeform 450"/>
            <p:cNvSpPr>
              <a:spLocks/>
            </p:cNvSpPr>
            <p:nvPr/>
          </p:nvSpPr>
          <p:spPr bwMode="auto">
            <a:xfrm>
              <a:off x="4370" y="1429"/>
              <a:ext cx="61" cy="19"/>
            </a:xfrm>
            <a:custGeom>
              <a:avLst/>
              <a:gdLst>
                <a:gd name="T0" fmla="*/ 0 w 123"/>
                <a:gd name="T1" fmla="*/ 4 h 40"/>
                <a:gd name="T2" fmla="*/ 4 w 123"/>
                <a:gd name="T3" fmla="*/ 6 h 40"/>
                <a:gd name="T4" fmla="*/ 12 w 123"/>
                <a:gd name="T5" fmla="*/ 11 h 40"/>
                <a:gd name="T6" fmla="*/ 26 w 123"/>
                <a:gd name="T7" fmla="*/ 17 h 40"/>
                <a:gd name="T8" fmla="*/ 40 w 123"/>
                <a:gd name="T9" fmla="*/ 25 h 40"/>
                <a:gd name="T10" fmla="*/ 58 w 123"/>
                <a:gd name="T11" fmla="*/ 32 h 40"/>
                <a:gd name="T12" fmla="*/ 75 w 123"/>
                <a:gd name="T13" fmla="*/ 36 h 40"/>
                <a:gd name="T14" fmla="*/ 91 w 123"/>
                <a:gd name="T15" fmla="*/ 40 h 40"/>
                <a:gd name="T16" fmla="*/ 105 w 123"/>
                <a:gd name="T17" fmla="*/ 38 h 40"/>
                <a:gd name="T18" fmla="*/ 121 w 123"/>
                <a:gd name="T19" fmla="*/ 33 h 40"/>
                <a:gd name="T20" fmla="*/ 123 w 123"/>
                <a:gd name="T21" fmla="*/ 27 h 40"/>
                <a:gd name="T22" fmla="*/ 120 w 123"/>
                <a:gd name="T23" fmla="*/ 22 h 40"/>
                <a:gd name="T24" fmla="*/ 118 w 123"/>
                <a:gd name="T25" fmla="*/ 21 h 40"/>
                <a:gd name="T26" fmla="*/ 113 w 123"/>
                <a:gd name="T27" fmla="*/ 20 h 40"/>
                <a:gd name="T28" fmla="*/ 102 w 123"/>
                <a:gd name="T29" fmla="*/ 17 h 40"/>
                <a:gd name="T30" fmla="*/ 85 w 123"/>
                <a:gd name="T31" fmla="*/ 12 h 40"/>
                <a:gd name="T32" fmla="*/ 66 w 123"/>
                <a:gd name="T33" fmla="*/ 7 h 40"/>
                <a:gd name="T34" fmla="*/ 45 w 123"/>
                <a:gd name="T35" fmla="*/ 3 h 40"/>
                <a:gd name="T36" fmla="*/ 27 w 123"/>
                <a:gd name="T37" fmla="*/ 0 h 40"/>
                <a:gd name="T38" fmla="*/ 11 w 123"/>
                <a:gd name="T39" fmla="*/ 0 h 40"/>
                <a:gd name="T40" fmla="*/ 0 w 123"/>
                <a:gd name="T41" fmla="*/ 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3" h="40">
                  <a:moveTo>
                    <a:pt x="0" y="4"/>
                  </a:moveTo>
                  <a:lnTo>
                    <a:pt x="4" y="6"/>
                  </a:lnTo>
                  <a:lnTo>
                    <a:pt x="12" y="11"/>
                  </a:lnTo>
                  <a:lnTo>
                    <a:pt x="26" y="17"/>
                  </a:lnTo>
                  <a:lnTo>
                    <a:pt x="40" y="25"/>
                  </a:lnTo>
                  <a:lnTo>
                    <a:pt x="58" y="32"/>
                  </a:lnTo>
                  <a:lnTo>
                    <a:pt x="75" y="36"/>
                  </a:lnTo>
                  <a:lnTo>
                    <a:pt x="91" y="40"/>
                  </a:lnTo>
                  <a:lnTo>
                    <a:pt x="105" y="38"/>
                  </a:lnTo>
                  <a:lnTo>
                    <a:pt x="121" y="33"/>
                  </a:lnTo>
                  <a:lnTo>
                    <a:pt x="123" y="27"/>
                  </a:lnTo>
                  <a:lnTo>
                    <a:pt x="120" y="22"/>
                  </a:lnTo>
                  <a:lnTo>
                    <a:pt x="118" y="21"/>
                  </a:lnTo>
                  <a:lnTo>
                    <a:pt x="113" y="20"/>
                  </a:lnTo>
                  <a:lnTo>
                    <a:pt x="102" y="17"/>
                  </a:lnTo>
                  <a:lnTo>
                    <a:pt x="85" y="12"/>
                  </a:lnTo>
                  <a:lnTo>
                    <a:pt x="66" y="7"/>
                  </a:lnTo>
                  <a:lnTo>
                    <a:pt x="45" y="3"/>
                  </a:lnTo>
                  <a:lnTo>
                    <a:pt x="27" y="0"/>
                  </a:lnTo>
                  <a:lnTo>
                    <a:pt x="11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1" name="Freeform 451"/>
            <p:cNvSpPr>
              <a:spLocks/>
            </p:cNvSpPr>
            <p:nvPr/>
          </p:nvSpPr>
          <p:spPr bwMode="auto">
            <a:xfrm>
              <a:off x="4000" y="1798"/>
              <a:ext cx="33" cy="177"/>
            </a:xfrm>
            <a:custGeom>
              <a:avLst/>
              <a:gdLst>
                <a:gd name="T0" fmla="*/ 5 w 66"/>
                <a:gd name="T1" fmla="*/ 0 h 355"/>
                <a:gd name="T2" fmla="*/ 15 w 66"/>
                <a:gd name="T3" fmla="*/ 0 h 355"/>
                <a:gd name="T4" fmla="*/ 24 w 66"/>
                <a:gd name="T5" fmla="*/ 2 h 355"/>
                <a:gd name="T6" fmla="*/ 34 w 66"/>
                <a:gd name="T7" fmla="*/ 8 h 355"/>
                <a:gd name="T8" fmla="*/ 43 w 66"/>
                <a:gd name="T9" fmla="*/ 15 h 355"/>
                <a:gd name="T10" fmla="*/ 51 w 66"/>
                <a:gd name="T11" fmla="*/ 24 h 355"/>
                <a:gd name="T12" fmla="*/ 56 w 66"/>
                <a:gd name="T13" fmla="*/ 33 h 355"/>
                <a:gd name="T14" fmla="*/ 60 w 66"/>
                <a:gd name="T15" fmla="*/ 44 h 355"/>
                <a:gd name="T16" fmla="*/ 61 w 66"/>
                <a:gd name="T17" fmla="*/ 53 h 355"/>
                <a:gd name="T18" fmla="*/ 62 w 66"/>
                <a:gd name="T19" fmla="*/ 69 h 355"/>
                <a:gd name="T20" fmla="*/ 62 w 66"/>
                <a:gd name="T21" fmla="*/ 87 h 355"/>
                <a:gd name="T22" fmla="*/ 62 w 66"/>
                <a:gd name="T23" fmla="*/ 115 h 355"/>
                <a:gd name="T24" fmla="*/ 63 w 66"/>
                <a:gd name="T25" fmla="*/ 158 h 355"/>
                <a:gd name="T26" fmla="*/ 64 w 66"/>
                <a:gd name="T27" fmla="*/ 218 h 355"/>
                <a:gd name="T28" fmla="*/ 64 w 66"/>
                <a:gd name="T29" fmla="*/ 282 h 355"/>
                <a:gd name="T30" fmla="*/ 66 w 66"/>
                <a:gd name="T31" fmla="*/ 334 h 355"/>
                <a:gd name="T32" fmla="*/ 66 w 66"/>
                <a:gd name="T33" fmla="*/ 355 h 355"/>
                <a:gd name="T34" fmla="*/ 62 w 66"/>
                <a:gd name="T35" fmla="*/ 340 h 355"/>
                <a:gd name="T36" fmla="*/ 53 w 66"/>
                <a:gd name="T37" fmla="*/ 301 h 355"/>
                <a:gd name="T38" fmla="*/ 39 w 66"/>
                <a:gd name="T39" fmla="*/ 244 h 355"/>
                <a:gd name="T40" fmla="*/ 25 w 66"/>
                <a:gd name="T41" fmla="*/ 180 h 355"/>
                <a:gd name="T42" fmla="*/ 13 w 66"/>
                <a:gd name="T43" fmla="*/ 115 h 355"/>
                <a:gd name="T44" fmla="*/ 3 w 66"/>
                <a:gd name="T45" fmla="*/ 58 h 355"/>
                <a:gd name="T46" fmla="*/ 0 w 66"/>
                <a:gd name="T47" fmla="*/ 17 h 355"/>
                <a:gd name="T48" fmla="*/ 5 w 66"/>
                <a:gd name="T49" fmla="*/ 0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6" h="355">
                  <a:moveTo>
                    <a:pt x="5" y="0"/>
                  </a:moveTo>
                  <a:lnTo>
                    <a:pt x="15" y="0"/>
                  </a:lnTo>
                  <a:lnTo>
                    <a:pt x="24" y="2"/>
                  </a:lnTo>
                  <a:lnTo>
                    <a:pt x="34" y="8"/>
                  </a:lnTo>
                  <a:lnTo>
                    <a:pt x="43" y="15"/>
                  </a:lnTo>
                  <a:lnTo>
                    <a:pt x="51" y="24"/>
                  </a:lnTo>
                  <a:lnTo>
                    <a:pt x="56" y="33"/>
                  </a:lnTo>
                  <a:lnTo>
                    <a:pt x="60" y="44"/>
                  </a:lnTo>
                  <a:lnTo>
                    <a:pt x="61" y="53"/>
                  </a:lnTo>
                  <a:lnTo>
                    <a:pt x="62" y="69"/>
                  </a:lnTo>
                  <a:lnTo>
                    <a:pt x="62" y="87"/>
                  </a:lnTo>
                  <a:lnTo>
                    <a:pt x="62" y="115"/>
                  </a:lnTo>
                  <a:lnTo>
                    <a:pt x="63" y="158"/>
                  </a:lnTo>
                  <a:lnTo>
                    <a:pt x="64" y="218"/>
                  </a:lnTo>
                  <a:lnTo>
                    <a:pt x="64" y="282"/>
                  </a:lnTo>
                  <a:lnTo>
                    <a:pt x="66" y="334"/>
                  </a:lnTo>
                  <a:lnTo>
                    <a:pt x="66" y="355"/>
                  </a:lnTo>
                  <a:lnTo>
                    <a:pt x="62" y="340"/>
                  </a:lnTo>
                  <a:lnTo>
                    <a:pt x="53" y="301"/>
                  </a:lnTo>
                  <a:lnTo>
                    <a:pt x="39" y="244"/>
                  </a:lnTo>
                  <a:lnTo>
                    <a:pt x="25" y="180"/>
                  </a:lnTo>
                  <a:lnTo>
                    <a:pt x="13" y="115"/>
                  </a:lnTo>
                  <a:lnTo>
                    <a:pt x="3" y="58"/>
                  </a:lnTo>
                  <a:lnTo>
                    <a:pt x="0" y="1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2" name="Freeform 452"/>
            <p:cNvSpPr>
              <a:spLocks/>
            </p:cNvSpPr>
            <p:nvPr/>
          </p:nvSpPr>
          <p:spPr bwMode="auto">
            <a:xfrm>
              <a:off x="3873" y="1339"/>
              <a:ext cx="548" cy="688"/>
            </a:xfrm>
            <a:custGeom>
              <a:avLst/>
              <a:gdLst>
                <a:gd name="T0" fmla="*/ 816 w 1098"/>
                <a:gd name="T1" fmla="*/ 54 h 1375"/>
                <a:gd name="T2" fmla="*/ 689 w 1098"/>
                <a:gd name="T3" fmla="*/ 80 h 1375"/>
                <a:gd name="T4" fmla="*/ 620 w 1098"/>
                <a:gd name="T5" fmla="*/ 102 h 1375"/>
                <a:gd name="T6" fmla="*/ 478 w 1098"/>
                <a:gd name="T7" fmla="*/ 158 h 1375"/>
                <a:gd name="T8" fmla="*/ 318 w 1098"/>
                <a:gd name="T9" fmla="*/ 222 h 1375"/>
                <a:gd name="T10" fmla="*/ 213 w 1098"/>
                <a:gd name="T11" fmla="*/ 418 h 1375"/>
                <a:gd name="T12" fmla="*/ 76 w 1098"/>
                <a:gd name="T13" fmla="*/ 633 h 1375"/>
                <a:gd name="T14" fmla="*/ 1 w 1098"/>
                <a:gd name="T15" fmla="*/ 754 h 1375"/>
                <a:gd name="T16" fmla="*/ 94 w 1098"/>
                <a:gd name="T17" fmla="*/ 804 h 1375"/>
                <a:gd name="T18" fmla="*/ 208 w 1098"/>
                <a:gd name="T19" fmla="*/ 830 h 1375"/>
                <a:gd name="T20" fmla="*/ 258 w 1098"/>
                <a:gd name="T21" fmla="*/ 871 h 1375"/>
                <a:gd name="T22" fmla="*/ 388 w 1098"/>
                <a:gd name="T23" fmla="*/ 908 h 1375"/>
                <a:gd name="T24" fmla="*/ 484 w 1098"/>
                <a:gd name="T25" fmla="*/ 964 h 1375"/>
                <a:gd name="T26" fmla="*/ 403 w 1098"/>
                <a:gd name="T27" fmla="*/ 1240 h 1375"/>
                <a:gd name="T28" fmla="*/ 467 w 1098"/>
                <a:gd name="T29" fmla="*/ 1374 h 1375"/>
                <a:gd name="T30" fmla="*/ 675 w 1098"/>
                <a:gd name="T31" fmla="*/ 1262 h 1375"/>
                <a:gd name="T32" fmla="*/ 656 w 1098"/>
                <a:gd name="T33" fmla="*/ 903 h 1375"/>
                <a:gd name="T34" fmla="*/ 724 w 1098"/>
                <a:gd name="T35" fmla="*/ 781 h 1375"/>
                <a:gd name="T36" fmla="*/ 850 w 1098"/>
                <a:gd name="T37" fmla="*/ 822 h 1375"/>
                <a:gd name="T38" fmla="*/ 871 w 1098"/>
                <a:gd name="T39" fmla="*/ 789 h 1375"/>
                <a:gd name="T40" fmla="*/ 748 w 1098"/>
                <a:gd name="T41" fmla="*/ 645 h 1375"/>
                <a:gd name="T42" fmla="*/ 647 w 1098"/>
                <a:gd name="T43" fmla="*/ 684 h 1375"/>
                <a:gd name="T44" fmla="*/ 578 w 1098"/>
                <a:gd name="T45" fmla="*/ 760 h 1375"/>
                <a:gd name="T46" fmla="*/ 500 w 1098"/>
                <a:gd name="T47" fmla="*/ 764 h 1375"/>
                <a:gd name="T48" fmla="*/ 553 w 1098"/>
                <a:gd name="T49" fmla="*/ 667 h 1375"/>
                <a:gd name="T50" fmla="*/ 604 w 1098"/>
                <a:gd name="T51" fmla="*/ 590 h 1375"/>
                <a:gd name="T52" fmla="*/ 607 w 1098"/>
                <a:gd name="T53" fmla="*/ 519 h 1375"/>
                <a:gd name="T54" fmla="*/ 665 w 1098"/>
                <a:gd name="T55" fmla="*/ 563 h 1375"/>
                <a:gd name="T56" fmla="*/ 809 w 1098"/>
                <a:gd name="T57" fmla="*/ 580 h 1375"/>
                <a:gd name="T58" fmla="*/ 698 w 1098"/>
                <a:gd name="T59" fmla="*/ 494 h 1375"/>
                <a:gd name="T60" fmla="*/ 533 w 1098"/>
                <a:gd name="T61" fmla="*/ 526 h 1375"/>
                <a:gd name="T62" fmla="*/ 408 w 1098"/>
                <a:gd name="T63" fmla="*/ 724 h 1375"/>
                <a:gd name="T64" fmla="*/ 335 w 1098"/>
                <a:gd name="T65" fmla="*/ 753 h 1375"/>
                <a:gd name="T66" fmla="*/ 370 w 1098"/>
                <a:gd name="T67" fmla="*/ 606 h 1375"/>
                <a:gd name="T68" fmla="*/ 470 w 1098"/>
                <a:gd name="T69" fmla="*/ 465 h 1375"/>
                <a:gd name="T70" fmla="*/ 504 w 1098"/>
                <a:gd name="T71" fmla="*/ 326 h 1375"/>
                <a:gd name="T72" fmla="*/ 662 w 1098"/>
                <a:gd name="T73" fmla="*/ 306 h 1375"/>
                <a:gd name="T74" fmla="*/ 771 w 1098"/>
                <a:gd name="T75" fmla="*/ 273 h 1375"/>
                <a:gd name="T76" fmla="*/ 881 w 1098"/>
                <a:gd name="T77" fmla="*/ 252 h 1375"/>
                <a:gd name="T78" fmla="*/ 1046 w 1098"/>
                <a:gd name="T79" fmla="*/ 269 h 1375"/>
                <a:gd name="T80" fmla="*/ 1092 w 1098"/>
                <a:gd name="T81" fmla="*/ 244 h 1375"/>
                <a:gd name="T82" fmla="*/ 988 w 1098"/>
                <a:gd name="T83" fmla="*/ 212 h 1375"/>
                <a:gd name="T84" fmla="*/ 850 w 1098"/>
                <a:gd name="T85" fmla="*/ 151 h 1375"/>
                <a:gd name="T86" fmla="*/ 747 w 1098"/>
                <a:gd name="T87" fmla="*/ 154 h 1375"/>
                <a:gd name="T88" fmla="*/ 582 w 1098"/>
                <a:gd name="T89" fmla="*/ 207 h 1375"/>
                <a:gd name="T90" fmla="*/ 561 w 1098"/>
                <a:gd name="T91" fmla="*/ 240 h 1375"/>
                <a:gd name="T92" fmla="*/ 502 w 1098"/>
                <a:gd name="T93" fmla="*/ 228 h 1375"/>
                <a:gd name="T94" fmla="*/ 410 w 1098"/>
                <a:gd name="T95" fmla="*/ 265 h 1375"/>
                <a:gd name="T96" fmla="*/ 271 w 1098"/>
                <a:gd name="T97" fmla="*/ 518 h 1375"/>
                <a:gd name="T98" fmla="*/ 181 w 1098"/>
                <a:gd name="T99" fmla="*/ 669 h 1375"/>
                <a:gd name="T100" fmla="*/ 95 w 1098"/>
                <a:gd name="T101" fmla="*/ 738 h 1375"/>
                <a:gd name="T102" fmla="*/ 229 w 1098"/>
                <a:gd name="T103" fmla="*/ 473 h 1375"/>
                <a:gd name="T104" fmla="*/ 399 w 1098"/>
                <a:gd name="T105" fmla="*/ 204 h 1375"/>
                <a:gd name="T106" fmla="*/ 567 w 1098"/>
                <a:gd name="T107" fmla="*/ 155 h 1375"/>
                <a:gd name="T108" fmla="*/ 666 w 1098"/>
                <a:gd name="T109" fmla="*/ 124 h 1375"/>
                <a:gd name="T110" fmla="*/ 785 w 1098"/>
                <a:gd name="T111" fmla="*/ 87 h 1375"/>
                <a:gd name="T112" fmla="*/ 923 w 1098"/>
                <a:gd name="T113" fmla="*/ 81 h 1375"/>
                <a:gd name="T114" fmla="*/ 977 w 1098"/>
                <a:gd name="T115" fmla="*/ 5 h 1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98" h="1375">
                  <a:moveTo>
                    <a:pt x="939" y="10"/>
                  </a:moveTo>
                  <a:lnTo>
                    <a:pt x="927" y="16"/>
                  </a:lnTo>
                  <a:lnTo>
                    <a:pt x="914" y="22"/>
                  </a:lnTo>
                  <a:lnTo>
                    <a:pt x="899" y="30"/>
                  </a:lnTo>
                  <a:lnTo>
                    <a:pt x="882" y="37"/>
                  </a:lnTo>
                  <a:lnTo>
                    <a:pt x="866" y="42"/>
                  </a:lnTo>
                  <a:lnTo>
                    <a:pt x="850" y="48"/>
                  </a:lnTo>
                  <a:lnTo>
                    <a:pt x="833" y="53"/>
                  </a:lnTo>
                  <a:lnTo>
                    <a:pt x="816" y="54"/>
                  </a:lnTo>
                  <a:lnTo>
                    <a:pt x="806" y="55"/>
                  </a:lnTo>
                  <a:lnTo>
                    <a:pt x="795" y="56"/>
                  </a:lnTo>
                  <a:lnTo>
                    <a:pt x="781" y="58"/>
                  </a:lnTo>
                  <a:lnTo>
                    <a:pt x="767" y="62"/>
                  </a:lnTo>
                  <a:lnTo>
                    <a:pt x="752" y="64"/>
                  </a:lnTo>
                  <a:lnTo>
                    <a:pt x="736" y="69"/>
                  </a:lnTo>
                  <a:lnTo>
                    <a:pt x="720" y="72"/>
                  </a:lnTo>
                  <a:lnTo>
                    <a:pt x="704" y="77"/>
                  </a:lnTo>
                  <a:lnTo>
                    <a:pt x="689" y="80"/>
                  </a:lnTo>
                  <a:lnTo>
                    <a:pt x="675" y="85"/>
                  </a:lnTo>
                  <a:lnTo>
                    <a:pt x="661" y="88"/>
                  </a:lnTo>
                  <a:lnTo>
                    <a:pt x="650" y="92"/>
                  </a:lnTo>
                  <a:lnTo>
                    <a:pt x="641" y="94"/>
                  </a:lnTo>
                  <a:lnTo>
                    <a:pt x="633" y="96"/>
                  </a:lnTo>
                  <a:lnTo>
                    <a:pt x="628" y="99"/>
                  </a:lnTo>
                  <a:lnTo>
                    <a:pt x="627" y="99"/>
                  </a:lnTo>
                  <a:lnTo>
                    <a:pt x="624" y="100"/>
                  </a:lnTo>
                  <a:lnTo>
                    <a:pt x="620" y="102"/>
                  </a:lnTo>
                  <a:lnTo>
                    <a:pt x="612" y="106"/>
                  </a:lnTo>
                  <a:lnTo>
                    <a:pt x="601" y="110"/>
                  </a:lnTo>
                  <a:lnTo>
                    <a:pt x="589" y="116"/>
                  </a:lnTo>
                  <a:lnTo>
                    <a:pt x="574" y="122"/>
                  </a:lnTo>
                  <a:lnTo>
                    <a:pt x="557" y="129"/>
                  </a:lnTo>
                  <a:lnTo>
                    <a:pt x="538" y="136"/>
                  </a:lnTo>
                  <a:lnTo>
                    <a:pt x="520" y="144"/>
                  </a:lnTo>
                  <a:lnTo>
                    <a:pt x="499" y="151"/>
                  </a:lnTo>
                  <a:lnTo>
                    <a:pt x="478" y="158"/>
                  </a:lnTo>
                  <a:lnTo>
                    <a:pt x="457" y="164"/>
                  </a:lnTo>
                  <a:lnTo>
                    <a:pt x="437" y="170"/>
                  </a:lnTo>
                  <a:lnTo>
                    <a:pt x="417" y="176"/>
                  </a:lnTo>
                  <a:lnTo>
                    <a:pt x="398" y="179"/>
                  </a:lnTo>
                  <a:lnTo>
                    <a:pt x="379" y="183"/>
                  </a:lnTo>
                  <a:lnTo>
                    <a:pt x="356" y="189"/>
                  </a:lnTo>
                  <a:lnTo>
                    <a:pt x="339" y="198"/>
                  </a:lnTo>
                  <a:lnTo>
                    <a:pt x="326" y="211"/>
                  </a:lnTo>
                  <a:lnTo>
                    <a:pt x="318" y="222"/>
                  </a:lnTo>
                  <a:lnTo>
                    <a:pt x="312" y="235"/>
                  </a:lnTo>
                  <a:lnTo>
                    <a:pt x="310" y="245"/>
                  </a:lnTo>
                  <a:lnTo>
                    <a:pt x="309" y="252"/>
                  </a:lnTo>
                  <a:lnTo>
                    <a:pt x="309" y="254"/>
                  </a:lnTo>
                  <a:lnTo>
                    <a:pt x="303" y="264"/>
                  </a:lnTo>
                  <a:lnTo>
                    <a:pt x="288" y="290"/>
                  </a:lnTo>
                  <a:lnTo>
                    <a:pt x="266" y="327"/>
                  </a:lnTo>
                  <a:lnTo>
                    <a:pt x="240" y="372"/>
                  </a:lnTo>
                  <a:lnTo>
                    <a:pt x="213" y="418"/>
                  </a:lnTo>
                  <a:lnTo>
                    <a:pt x="188" y="463"/>
                  </a:lnTo>
                  <a:lnTo>
                    <a:pt x="166" y="499"/>
                  </a:lnTo>
                  <a:lnTo>
                    <a:pt x="152" y="524"/>
                  </a:lnTo>
                  <a:lnTo>
                    <a:pt x="142" y="541"/>
                  </a:lnTo>
                  <a:lnTo>
                    <a:pt x="132" y="561"/>
                  </a:lnTo>
                  <a:lnTo>
                    <a:pt x="119" y="579"/>
                  </a:lnTo>
                  <a:lnTo>
                    <a:pt x="105" y="598"/>
                  </a:lnTo>
                  <a:lnTo>
                    <a:pt x="91" y="616"/>
                  </a:lnTo>
                  <a:lnTo>
                    <a:pt x="76" y="633"/>
                  </a:lnTo>
                  <a:lnTo>
                    <a:pt x="60" y="648"/>
                  </a:lnTo>
                  <a:lnTo>
                    <a:pt x="44" y="662"/>
                  </a:lnTo>
                  <a:lnTo>
                    <a:pt x="27" y="676"/>
                  </a:lnTo>
                  <a:lnTo>
                    <a:pt x="15" y="691"/>
                  </a:lnTo>
                  <a:lnTo>
                    <a:pt x="7" y="705"/>
                  </a:lnTo>
                  <a:lnTo>
                    <a:pt x="3" y="719"/>
                  </a:lnTo>
                  <a:lnTo>
                    <a:pt x="0" y="731"/>
                  </a:lnTo>
                  <a:lnTo>
                    <a:pt x="0" y="743"/>
                  </a:lnTo>
                  <a:lnTo>
                    <a:pt x="1" y="754"/>
                  </a:lnTo>
                  <a:lnTo>
                    <a:pt x="3" y="764"/>
                  </a:lnTo>
                  <a:lnTo>
                    <a:pt x="7" y="773"/>
                  </a:lnTo>
                  <a:lnTo>
                    <a:pt x="18" y="781"/>
                  </a:lnTo>
                  <a:lnTo>
                    <a:pt x="30" y="789"/>
                  </a:lnTo>
                  <a:lnTo>
                    <a:pt x="46" y="796"/>
                  </a:lnTo>
                  <a:lnTo>
                    <a:pt x="61" y="802"/>
                  </a:lnTo>
                  <a:lnTo>
                    <a:pt x="75" y="805"/>
                  </a:lnTo>
                  <a:lnTo>
                    <a:pt x="87" y="806"/>
                  </a:lnTo>
                  <a:lnTo>
                    <a:pt x="94" y="804"/>
                  </a:lnTo>
                  <a:lnTo>
                    <a:pt x="90" y="807"/>
                  </a:lnTo>
                  <a:lnTo>
                    <a:pt x="94" y="808"/>
                  </a:lnTo>
                  <a:lnTo>
                    <a:pt x="103" y="806"/>
                  </a:lnTo>
                  <a:lnTo>
                    <a:pt x="117" y="804"/>
                  </a:lnTo>
                  <a:lnTo>
                    <a:pt x="134" y="804"/>
                  </a:lnTo>
                  <a:lnTo>
                    <a:pt x="155" y="806"/>
                  </a:lnTo>
                  <a:lnTo>
                    <a:pt x="178" y="813"/>
                  </a:lnTo>
                  <a:lnTo>
                    <a:pt x="202" y="826"/>
                  </a:lnTo>
                  <a:lnTo>
                    <a:pt x="208" y="830"/>
                  </a:lnTo>
                  <a:lnTo>
                    <a:pt x="213" y="837"/>
                  </a:lnTo>
                  <a:lnTo>
                    <a:pt x="219" y="844"/>
                  </a:lnTo>
                  <a:lnTo>
                    <a:pt x="225" y="852"/>
                  </a:lnTo>
                  <a:lnTo>
                    <a:pt x="231" y="859"/>
                  </a:lnTo>
                  <a:lnTo>
                    <a:pt x="235" y="865"/>
                  </a:lnTo>
                  <a:lnTo>
                    <a:pt x="240" y="868"/>
                  </a:lnTo>
                  <a:lnTo>
                    <a:pt x="243" y="870"/>
                  </a:lnTo>
                  <a:lnTo>
                    <a:pt x="249" y="871"/>
                  </a:lnTo>
                  <a:lnTo>
                    <a:pt x="258" y="871"/>
                  </a:lnTo>
                  <a:lnTo>
                    <a:pt x="271" y="870"/>
                  </a:lnTo>
                  <a:lnTo>
                    <a:pt x="286" y="867"/>
                  </a:lnTo>
                  <a:lnTo>
                    <a:pt x="300" y="866"/>
                  </a:lnTo>
                  <a:lnTo>
                    <a:pt x="314" y="866"/>
                  </a:lnTo>
                  <a:lnTo>
                    <a:pt x="325" y="870"/>
                  </a:lnTo>
                  <a:lnTo>
                    <a:pt x="334" y="875"/>
                  </a:lnTo>
                  <a:lnTo>
                    <a:pt x="353" y="893"/>
                  </a:lnTo>
                  <a:lnTo>
                    <a:pt x="371" y="903"/>
                  </a:lnTo>
                  <a:lnTo>
                    <a:pt x="388" y="908"/>
                  </a:lnTo>
                  <a:lnTo>
                    <a:pt x="407" y="908"/>
                  </a:lnTo>
                  <a:lnTo>
                    <a:pt x="424" y="905"/>
                  </a:lnTo>
                  <a:lnTo>
                    <a:pt x="442" y="901"/>
                  </a:lnTo>
                  <a:lnTo>
                    <a:pt x="460" y="895"/>
                  </a:lnTo>
                  <a:lnTo>
                    <a:pt x="479" y="890"/>
                  </a:lnTo>
                  <a:lnTo>
                    <a:pt x="480" y="896"/>
                  </a:lnTo>
                  <a:lnTo>
                    <a:pt x="482" y="912"/>
                  </a:lnTo>
                  <a:lnTo>
                    <a:pt x="483" y="935"/>
                  </a:lnTo>
                  <a:lnTo>
                    <a:pt x="484" y="964"/>
                  </a:lnTo>
                  <a:lnTo>
                    <a:pt x="483" y="995"/>
                  </a:lnTo>
                  <a:lnTo>
                    <a:pt x="478" y="1026"/>
                  </a:lnTo>
                  <a:lnTo>
                    <a:pt x="471" y="1056"/>
                  </a:lnTo>
                  <a:lnTo>
                    <a:pt x="459" y="1080"/>
                  </a:lnTo>
                  <a:lnTo>
                    <a:pt x="445" y="1106"/>
                  </a:lnTo>
                  <a:lnTo>
                    <a:pt x="431" y="1137"/>
                  </a:lnTo>
                  <a:lnTo>
                    <a:pt x="419" y="1171"/>
                  </a:lnTo>
                  <a:lnTo>
                    <a:pt x="410" y="1206"/>
                  </a:lnTo>
                  <a:lnTo>
                    <a:pt x="403" y="1240"/>
                  </a:lnTo>
                  <a:lnTo>
                    <a:pt x="401" y="1272"/>
                  </a:lnTo>
                  <a:lnTo>
                    <a:pt x="402" y="1296"/>
                  </a:lnTo>
                  <a:lnTo>
                    <a:pt x="409" y="1312"/>
                  </a:lnTo>
                  <a:lnTo>
                    <a:pt x="417" y="1325"/>
                  </a:lnTo>
                  <a:lnTo>
                    <a:pt x="424" y="1337"/>
                  </a:lnTo>
                  <a:lnTo>
                    <a:pt x="430" y="1349"/>
                  </a:lnTo>
                  <a:lnTo>
                    <a:pt x="439" y="1360"/>
                  </a:lnTo>
                  <a:lnTo>
                    <a:pt x="451" y="1368"/>
                  </a:lnTo>
                  <a:lnTo>
                    <a:pt x="467" y="1374"/>
                  </a:lnTo>
                  <a:lnTo>
                    <a:pt x="489" y="1375"/>
                  </a:lnTo>
                  <a:lnTo>
                    <a:pt x="519" y="1372"/>
                  </a:lnTo>
                  <a:lnTo>
                    <a:pt x="543" y="1366"/>
                  </a:lnTo>
                  <a:lnTo>
                    <a:pt x="568" y="1358"/>
                  </a:lnTo>
                  <a:lnTo>
                    <a:pt x="595" y="1348"/>
                  </a:lnTo>
                  <a:lnTo>
                    <a:pt x="619" y="1333"/>
                  </a:lnTo>
                  <a:lnTo>
                    <a:pt x="641" y="1314"/>
                  </a:lnTo>
                  <a:lnTo>
                    <a:pt x="660" y="1291"/>
                  </a:lnTo>
                  <a:lnTo>
                    <a:pt x="675" y="1262"/>
                  </a:lnTo>
                  <a:lnTo>
                    <a:pt x="686" y="1227"/>
                  </a:lnTo>
                  <a:lnTo>
                    <a:pt x="689" y="1191"/>
                  </a:lnTo>
                  <a:lnTo>
                    <a:pt x="687" y="1144"/>
                  </a:lnTo>
                  <a:lnTo>
                    <a:pt x="682" y="1091"/>
                  </a:lnTo>
                  <a:lnTo>
                    <a:pt x="676" y="1037"/>
                  </a:lnTo>
                  <a:lnTo>
                    <a:pt x="669" y="986"/>
                  </a:lnTo>
                  <a:lnTo>
                    <a:pt x="662" y="943"/>
                  </a:lnTo>
                  <a:lnTo>
                    <a:pt x="658" y="913"/>
                  </a:lnTo>
                  <a:lnTo>
                    <a:pt x="656" y="903"/>
                  </a:lnTo>
                  <a:lnTo>
                    <a:pt x="656" y="903"/>
                  </a:lnTo>
                  <a:lnTo>
                    <a:pt x="656" y="903"/>
                  </a:lnTo>
                  <a:lnTo>
                    <a:pt x="656" y="903"/>
                  </a:lnTo>
                  <a:lnTo>
                    <a:pt x="654" y="903"/>
                  </a:lnTo>
                  <a:lnTo>
                    <a:pt x="668" y="881"/>
                  </a:lnTo>
                  <a:lnTo>
                    <a:pt x="683" y="856"/>
                  </a:lnTo>
                  <a:lnTo>
                    <a:pt x="698" y="829"/>
                  </a:lnTo>
                  <a:lnTo>
                    <a:pt x="712" y="804"/>
                  </a:lnTo>
                  <a:lnTo>
                    <a:pt x="724" y="781"/>
                  </a:lnTo>
                  <a:lnTo>
                    <a:pt x="733" y="761"/>
                  </a:lnTo>
                  <a:lnTo>
                    <a:pt x="738" y="749"/>
                  </a:lnTo>
                  <a:lnTo>
                    <a:pt x="741" y="744"/>
                  </a:lnTo>
                  <a:lnTo>
                    <a:pt x="809" y="800"/>
                  </a:lnTo>
                  <a:lnTo>
                    <a:pt x="811" y="802"/>
                  </a:lnTo>
                  <a:lnTo>
                    <a:pt x="818" y="805"/>
                  </a:lnTo>
                  <a:lnTo>
                    <a:pt x="827" y="811"/>
                  </a:lnTo>
                  <a:lnTo>
                    <a:pt x="839" y="817"/>
                  </a:lnTo>
                  <a:lnTo>
                    <a:pt x="850" y="822"/>
                  </a:lnTo>
                  <a:lnTo>
                    <a:pt x="861" y="827"/>
                  </a:lnTo>
                  <a:lnTo>
                    <a:pt x="870" y="831"/>
                  </a:lnTo>
                  <a:lnTo>
                    <a:pt x="876" y="833"/>
                  </a:lnTo>
                  <a:lnTo>
                    <a:pt x="879" y="831"/>
                  </a:lnTo>
                  <a:lnTo>
                    <a:pt x="881" y="827"/>
                  </a:lnTo>
                  <a:lnTo>
                    <a:pt x="882" y="820"/>
                  </a:lnTo>
                  <a:lnTo>
                    <a:pt x="881" y="811"/>
                  </a:lnTo>
                  <a:lnTo>
                    <a:pt x="878" y="800"/>
                  </a:lnTo>
                  <a:lnTo>
                    <a:pt x="871" y="789"/>
                  </a:lnTo>
                  <a:lnTo>
                    <a:pt x="862" y="776"/>
                  </a:lnTo>
                  <a:lnTo>
                    <a:pt x="849" y="762"/>
                  </a:lnTo>
                  <a:lnTo>
                    <a:pt x="834" y="747"/>
                  </a:lnTo>
                  <a:lnTo>
                    <a:pt x="820" y="730"/>
                  </a:lnTo>
                  <a:lnTo>
                    <a:pt x="806" y="711"/>
                  </a:lnTo>
                  <a:lnTo>
                    <a:pt x="793" y="692"/>
                  </a:lnTo>
                  <a:lnTo>
                    <a:pt x="779" y="674"/>
                  </a:lnTo>
                  <a:lnTo>
                    <a:pt x="764" y="658"/>
                  </a:lnTo>
                  <a:lnTo>
                    <a:pt x="748" y="645"/>
                  </a:lnTo>
                  <a:lnTo>
                    <a:pt x="730" y="637"/>
                  </a:lnTo>
                  <a:lnTo>
                    <a:pt x="714" y="633"/>
                  </a:lnTo>
                  <a:lnTo>
                    <a:pt x="699" y="636"/>
                  </a:lnTo>
                  <a:lnTo>
                    <a:pt x="688" y="640"/>
                  </a:lnTo>
                  <a:lnTo>
                    <a:pt x="677" y="648"/>
                  </a:lnTo>
                  <a:lnTo>
                    <a:pt x="668" y="658"/>
                  </a:lnTo>
                  <a:lnTo>
                    <a:pt x="660" y="667"/>
                  </a:lnTo>
                  <a:lnTo>
                    <a:pt x="653" y="676"/>
                  </a:lnTo>
                  <a:lnTo>
                    <a:pt x="647" y="684"/>
                  </a:lnTo>
                  <a:lnTo>
                    <a:pt x="642" y="692"/>
                  </a:lnTo>
                  <a:lnTo>
                    <a:pt x="636" y="702"/>
                  </a:lnTo>
                  <a:lnTo>
                    <a:pt x="631" y="715"/>
                  </a:lnTo>
                  <a:lnTo>
                    <a:pt x="624" y="727"/>
                  </a:lnTo>
                  <a:lnTo>
                    <a:pt x="618" y="738"/>
                  </a:lnTo>
                  <a:lnTo>
                    <a:pt x="609" y="749"/>
                  </a:lnTo>
                  <a:lnTo>
                    <a:pt x="599" y="755"/>
                  </a:lnTo>
                  <a:lnTo>
                    <a:pt x="586" y="759"/>
                  </a:lnTo>
                  <a:lnTo>
                    <a:pt x="578" y="760"/>
                  </a:lnTo>
                  <a:lnTo>
                    <a:pt x="568" y="764"/>
                  </a:lnTo>
                  <a:lnTo>
                    <a:pt x="557" y="767"/>
                  </a:lnTo>
                  <a:lnTo>
                    <a:pt x="544" y="770"/>
                  </a:lnTo>
                  <a:lnTo>
                    <a:pt x="530" y="774"/>
                  </a:lnTo>
                  <a:lnTo>
                    <a:pt x="519" y="776"/>
                  </a:lnTo>
                  <a:lnTo>
                    <a:pt x="508" y="776"/>
                  </a:lnTo>
                  <a:lnTo>
                    <a:pt x="501" y="775"/>
                  </a:lnTo>
                  <a:lnTo>
                    <a:pt x="499" y="770"/>
                  </a:lnTo>
                  <a:lnTo>
                    <a:pt x="500" y="764"/>
                  </a:lnTo>
                  <a:lnTo>
                    <a:pt x="505" y="754"/>
                  </a:lnTo>
                  <a:lnTo>
                    <a:pt x="513" y="744"/>
                  </a:lnTo>
                  <a:lnTo>
                    <a:pt x="520" y="735"/>
                  </a:lnTo>
                  <a:lnTo>
                    <a:pt x="528" y="724"/>
                  </a:lnTo>
                  <a:lnTo>
                    <a:pt x="533" y="716"/>
                  </a:lnTo>
                  <a:lnTo>
                    <a:pt x="537" y="711"/>
                  </a:lnTo>
                  <a:lnTo>
                    <a:pt x="544" y="691"/>
                  </a:lnTo>
                  <a:lnTo>
                    <a:pt x="547" y="679"/>
                  </a:lnTo>
                  <a:lnTo>
                    <a:pt x="553" y="667"/>
                  </a:lnTo>
                  <a:lnTo>
                    <a:pt x="565" y="643"/>
                  </a:lnTo>
                  <a:lnTo>
                    <a:pt x="569" y="634"/>
                  </a:lnTo>
                  <a:lnTo>
                    <a:pt x="573" y="626"/>
                  </a:lnTo>
                  <a:lnTo>
                    <a:pt x="578" y="620"/>
                  </a:lnTo>
                  <a:lnTo>
                    <a:pt x="583" y="613"/>
                  </a:lnTo>
                  <a:lnTo>
                    <a:pt x="588" y="607"/>
                  </a:lnTo>
                  <a:lnTo>
                    <a:pt x="593" y="601"/>
                  </a:lnTo>
                  <a:lnTo>
                    <a:pt x="598" y="595"/>
                  </a:lnTo>
                  <a:lnTo>
                    <a:pt x="604" y="590"/>
                  </a:lnTo>
                  <a:lnTo>
                    <a:pt x="608" y="584"/>
                  </a:lnTo>
                  <a:lnTo>
                    <a:pt x="613" y="576"/>
                  </a:lnTo>
                  <a:lnTo>
                    <a:pt x="616" y="568"/>
                  </a:lnTo>
                  <a:lnTo>
                    <a:pt x="618" y="558"/>
                  </a:lnTo>
                  <a:lnTo>
                    <a:pt x="615" y="545"/>
                  </a:lnTo>
                  <a:lnTo>
                    <a:pt x="612" y="532"/>
                  </a:lnTo>
                  <a:lnTo>
                    <a:pt x="607" y="523"/>
                  </a:lnTo>
                  <a:lnTo>
                    <a:pt x="605" y="519"/>
                  </a:lnTo>
                  <a:lnTo>
                    <a:pt x="607" y="519"/>
                  </a:lnTo>
                  <a:lnTo>
                    <a:pt x="612" y="519"/>
                  </a:lnTo>
                  <a:lnTo>
                    <a:pt x="619" y="522"/>
                  </a:lnTo>
                  <a:lnTo>
                    <a:pt x="627" y="528"/>
                  </a:lnTo>
                  <a:lnTo>
                    <a:pt x="634" y="539"/>
                  </a:lnTo>
                  <a:lnTo>
                    <a:pt x="638" y="550"/>
                  </a:lnTo>
                  <a:lnTo>
                    <a:pt x="642" y="560"/>
                  </a:lnTo>
                  <a:lnTo>
                    <a:pt x="643" y="563"/>
                  </a:lnTo>
                  <a:lnTo>
                    <a:pt x="651" y="562"/>
                  </a:lnTo>
                  <a:lnTo>
                    <a:pt x="665" y="563"/>
                  </a:lnTo>
                  <a:lnTo>
                    <a:pt x="682" y="567"/>
                  </a:lnTo>
                  <a:lnTo>
                    <a:pt x="702" y="571"/>
                  </a:lnTo>
                  <a:lnTo>
                    <a:pt x="724" y="577"/>
                  </a:lnTo>
                  <a:lnTo>
                    <a:pt x="745" y="583"/>
                  </a:lnTo>
                  <a:lnTo>
                    <a:pt x="766" y="590"/>
                  </a:lnTo>
                  <a:lnTo>
                    <a:pt x="786" y="595"/>
                  </a:lnTo>
                  <a:lnTo>
                    <a:pt x="800" y="596"/>
                  </a:lnTo>
                  <a:lnTo>
                    <a:pt x="806" y="591"/>
                  </a:lnTo>
                  <a:lnTo>
                    <a:pt x="809" y="580"/>
                  </a:lnTo>
                  <a:lnTo>
                    <a:pt x="805" y="567"/>
                  </a:lnTo>
                  <a:lnTo>
                    <a:pt x="800" y="552"/>
                  </a:lnTo>
                  <a:lnTo>
                    <a:pt x="791" y="537"/>
                  </a:lnTo>
                  <a:lnTo>
                    <a:pt x="782" y="524"/>
                  </a:lnTo>
                  <a:lnTo>
                    <a:pt x="773" y="516"/>
                  </a:lnTo>
                  <a:lnTo>
                    <a:pt x="762" y="510"/>
                  </a:lnTo>
                  <a:lnTo>
                    <a:pt x="744" y="504"/>
                  </a:lnTo>
                  <a:lnTo>
                    <a:pt x="722" y="499"/>
                  </a:lnTo>
                  <a:lnTo>
                    <a:pt x="698" y="494"/>
                  </a:lnTo>
                  <a:lnTo>
                    <a:pt x="673" y="488"/>
                  </a:lnTo>
                  <a:lnTo>
                    <a:pt x="650" y="482"/>
                  </a:lnTo>
                  <a:lnTo>
                    <a:pt x="630" y="478"/>
                  </a:lnTo>
                  <a:lnTo>
                    <a:pt x="615" y="472"/>
                  </a:lnTo>
                  <a:lnTo>
                    <a:pt x="595" y="467"/>
                  </a:lnTo>
                  <a:lnTo>
                    <a:pt x="576" y="474"/>
                  </a:lnTo>
                  <a:lnTo>
                    <a:pt x="560" y="487"/>
                  </a:lnTo>
                  <a:lnTo>
                    <a:pt x="546" y="505"/>
                  </a:lnTo>
                  <a:lnTo>
                    <a:pt x="533" y="526"/>
                  </a:lnTo>
                  <a:lnTo>
                    <a:pt x="522" y="547"/>
                  </a:lnTo>
                  <a:lnTo>
                    <a:pt x="512" y="565"/>
                  </a:lnTo>
                  <a:lnTo>
                    <a:pt x="502" y="578"/>
                  </a:lnTo>
                  <a:lnTo>
                    <a:pt x="491" y="592"/>
                  </a:lnTo>
                  <a:lnTo>
                    <a:pt x="476" y="615"/>
                  </a:lnTo>
                  <a:lnTo>
                    <a:pt x="460" y="643"/>
                  </a:lnTo>
                  <a:lnTo>
                    <a:pt x="441" y="671"/>
                  </a:lnTo>
                  <a:lnTo>
                    <a:pt x="424" y="700"/>
                  </a:lnTo>
                  <a:lnTo>
                    <a:pt x="408" y="724"/>
                  </a:lnTo>
                  <a:lnTo>
                    <a:pt x="394" y="742"/>
                  </a:lnTo>
                  <a:lnTo>
                    <a:pt x="385" y="749"/>
                  </a:lnTo>
                  <a:lnTo>
                    <a:pt x="384" y="749"/>
                  </a:lnTo>
                  <a:lnTo>
                    <a:pt x="381" y="750"/>
                  </a:lnTo>
                  <a:lnTo>
                    <a:pt x="377" y="750"/>
                  </a:lnTo>
                  <a:lnTo>
                    <a:pt x="370" y="751"/>
                  </a:lnTo>
                  <a:lnTo>
                    <a:pt x="361" y="752"/>
                  </a:lnTo>
                  <a:lnTo>
                    <a:pt x="349" y="752"/>
                  </a:lnTo>
                  <a:lnTo>
                    <a:pt x="335" y="753"/>
                  </a:lnTo>
                  <a:lnTo>
                    <a:pt x="319" y="753"/>
                  </a:lnTo>
                  <a:lnTo>
                    <a:pt x="328" y="724"/>
                  </a:lnTo>
                  <a:lnTo>
                    <a:pt x="338" y="697"/>
                  </a:lnTo>
                  <a:lnTo>
                    <a:pt x="343" y="674"/>
                  </a:lnTo>
                  <a:lnTo>
                    <a:pt x="347" y="659"/>
                  </a:lnTo>
                  <a:lnTo>
                    <a:pt x="349" y="649"/>
                  </a:lnTo>
                  <a:lnTo>
                    <a:pt x="355" y="637"/>
                  </a:lnTo>
                  <a:lnTo>
                    <a:pt x="362" y="622"/>
                  </a:lnTo>
                  <a:lnTo>
                    <a:pt x="370" y="606"/>
                  </a:lnTo>
                  <a:lnTo>
                    <a:pt x="378" y="590"/>
                  </a:lnTo>
                  <a:lnTo>
                    <a:pt x="386" y="576"/>
                  </a:lnTo>
                  <a:lnTo>
                    <a:pt x="394" y="563"/>
                  </a:lnTo>
                  <a:lnTo>
                    <a:pt x="399" y="555"/>
                  </a:lnTo>
                  <a:lnTo>
                    <a:pt x="406" y="546"/>
                  </a:lnTo>
                  <a:lnTo>
                    <a:pt x="418" y="530"/>
                  </a:lnTo>
                  <a:lnTo>
                    <a:pt x="436" y="509"/>
                  </a:lnTo>
                  <a:lnTo>
                    <a:pt x="453" y="487"/>
                  </a:lnTo>
                  <a:lnTo>
                    <a:pt x="470" y="465"/>
                  </a:lnTo>
                  <a:lnTo>
                    <a:pt x="486" y="444"/>
                  </a:lnTo>
                  <a:lnTo>
                    <a:pt x="497" y="428"/>
                  </a:lnTo>
                  <a:lnTo>
                    <a:pt x="501" y="418"/>
                  </a:lnTo>
                  <a:lnTo>
                    <a:pt x="505" y="404"/>
                  </a:lnTo>
                  <a:lnTo>
                    <a:pt x="508" y="390"/>
                  </a:lnTo>
                  <a:lnTo>
                    <a:pt x="510" y="375"/>
                  </a:lnTo>
                  <a:lnTo>
                    <a:pt x="512" y="360"/>
                  </a:lnTo>
                  <a:lnTo>
                    <a:pt x="508" y="343"/>
                  </a:lnTo>
                  <a:lnTo>
                    <a:pt x="504" y="326"/>
                  </a:lnTo>
                  <a:lnTo>
                    <a:pt x="499" y="312"/>
                  </a:lnTo>
                  <a:lnTo>
                    <a:pt x="497" y="306"/>
                  </a:lnTo>
                  <a:lnTo>
                    <a:pt x="551" y="356"/>
                  </a:lnTo>
                  <a:lnTo>
                    <a:pt x="555" y="353"/>
                  </a:lnTo>
                  <a:lnTo>
                    <a:pt x="569" y="346"/>
                  </a:lnTo>
                  <a:lnTo>
                    <a:pt x="590" y="338"/>
                  </a:lnTo>
                  <a:lnTo>
                    <a:pt x="613" y="327"/>
                  </a:lnTo>
                  <a:lnTo>
                    <a:pt x="638" y="317"/>
                  </a:lnTo>
                  <a:lnTo>
                    <a:pt x="662" y="306"/>
                  </a:lnTo>
                  <a:lnTo>
                    <a:pt x="682" y="299"/>
                  </a:lnTo>
                  <a:lnTo>
                    <a:pt x="697" y="295"/>
                  </a:lnTo>
                  <a:lnTo>
                    <a:pt x="704" y="293"/>
                  </a:lnTo>
                  <a:lnTo>
                    <a:pt x="712" y="290"/>
                  </a:lnTo>
                  <a:lnTo>
                    <a:pt x="721" y="288"/>
                  </a:lnTo>
                  <a:lnTo>
                    <a:pt x="732" y="284"/>
                  </a:lnTo>
                  <a:lnTo>
                    <a:pt x="744" y="281"/>
                  </a:lnTo>
                  <a:lnTo>
                    <a:pt x="757" y="276"/>
                  </a:lnTo>
                  <a:lnTo>
                    <a:pt x="771" y="273"/>
                  </a:lnTo>
                  <a:lnTo>
                    <a:pt x="785" y="268"/>
                  </a:lnTo>
                  <a:lnTo>
                    <a:pt x="798" y="265"/>
                  </a:lnTo>
                  <a:lnTo>
                    <a:pt x="812" y="261"/>
                  </a:lnTo>
                  <a:lnTo>
                    <a:pt x="826" y="258"/>
                  </a:lnTo>
                  <a:lnTo>
                    <a:pt x="839" y="255"/>
                  </a:lnTo>
                  <a:lnTo>
                    <a:pt x="851" y="253"/>
                  </a:lnTo>
                  <a:lnTo>
                    <a:pt x="863" y="252"/>
                  </a:lnTo>
                  <a:lnTo>
                    <a:pt x="872" y="252"/>
                  </a:lnTo>
                  <a:lnTo>
                    <a:pt x="881" y="252"/>
                  </a:lnTo>
                  <a:lnTo>
                    <a:pt x="900" y="254"/>
                  </a:lnTo>
                  <a:lnTo>
                    <a:pt x="920" y="258"/>
                  </a:lnTo>
                  <a:lnTo>
                    <a:pt x="945" y="261"/>
                  </a:lnTo>
                  <a:lnTo>
                    <a:pt x="969" y="265"/>
                  </a:lnTo>
                  <a:lnTo>
                    <a:pt x="991" y="267"/>
                  </a:lnTo>
                  <a:lnTo>
                    <a:pt x="1011" y="269"/>
                  </a:lnTo>
                  <a:lnTo>
                    <a:pt x="1028" y="270"/>
                  </a:lnTo>
                  <a:lnTo>
                    <a:pt x="1038" y="270"/>
                  </a:lnTo>
                  <a:lnTo>
                    <a:pt x="1046" y="269"/>
                  </a:lnTo>
                  <a:lnTo>
                    <a:pt x="1055" y="268"/>
                  </a:lnTo>
                  <a:lnTo>
                    <a:pt x="1066" y="266"/>
                  </a:lnTo>
                  <a:lnTo>
                    <a:pt x="1075" y="264"/>
                  </a:lnTo>
                  <a:lnTo>
                    <a:pt x="1084" y="261"/>
                  </a:lnTo>
                  <a:lnTo>
                    <a:pt x="1092" y="259"/>
                  </a:lnTo>
                  <a:lnTo>
                    <a:pt x="1097" y="255"/>
                  </a:lnTo>
                  <a:lnTo>
                    <a:pt x="1098" y="251"/>
                  </a:lnTo>
                  <a:lnTo>
                    <a:pt x="1097" y="247"/>
                  </a:lnTo>
                  <a:lnTo>
                    <a:pt x="1092" y="244"/>
                  </a:lnTo>
                  <a:lnTo>
                    <a:pt x="1085" y="243"/>
                  </a:lnTo>
                  <a:lnTo>
                    <a:pt x="1077" y="242"/>
                  </a:lnTo>
                  <a:lnTo>
                    <a:pt x="1068" y="240"/>
                  </a:lnTo>
                  <a:lnTo>
                    <a:pt x="1058" y="239"/>
                  </a:lnTo>
                  <a:lnTo>
                    <a:pt x="1049" y="238"/>
                  </a:lnTo>
                  <a:lnTo>
                    <a:pt x="1041" y="237"/>
                  </a:lnTo>
                  <a:lnTo>
                    <a:pt x="1024" y="231"/>
                  </a:lnTo>
                  <a:lnTo>
                    <a:pt x="1006" y="222"/>
                  </a:lnTo>
                  <a:lnTo>
                    <a:pt x="988" y="212"/>
                  </a:lnTo>
                  <a:lnTo>
                    <a:pt x="970" y="201"/>
                  </a:lnTo>
                  <a:lnTo>
                    <a:pt x="953" y="191"/>
                  </a:lnTo>
                  <a:lnTo>
                    <a:pt x="935" y="181"/>
                  </a:lnTo>
                  <a:lnTo>
                    <a:pt x="919" y="171"/>
                  </a:lnTo>
                  <a:lnTo>
                    <a:pt x="903" y="166"/>
                  </a:lnTo>
                  <a:lnTo>
                    <a:pt x="889" y="161"/>
                  </a:lnTo>
                  <a:lnTo>
                    <a:pt x="876" y="158"/>
                  </a:lnTo>
                  <a:lnTo>
                    <a:pt x="863" y="154"/>
                  </a:lnTo>
                  <a:lnTo>
                    <a:pt x="850" y="151"/>
                  </a:lnTo>
                  <a:lnTo>
                    <a:pt x="839" y="147"/>
                  </a:lnTo>
                  <a:lnTo>
                    <a:pt x="826" y="145"/>
                  </a:lnTo>
                  <a:lnTo>
                    <a:pt x="814" y="143"/>
                  </a:lnTo>
                  <a:lnTo>
                    <a:pt x="802" y="141"/>
                  </a:lnTo>
                  <a:lnTo>
                    <a:pt x="795" y="141"/>
                  </a:lnTo>
                  <a:lnTo>
                    <a:pt x="786" y="143"/>
                  </a:lnTo>
                  <a:lnTo>
                    <a:pt x="774" y="146"/>
                  </a:lnTo>
                  <a:lnTo>
                    <a:pt x="762" y="149"/>
                  </a:lnTo>
                  <a:lnTo>
                    <a:pt x="747" y="154"/>
                  </a:lnTo>
                  <a:lnTo>
                    <a:pt x="729" y="159"/>
                  </a:lnTo>
                  <a:lnTo>
                    <a:pt x="712" y="164"/>
                  </a:lnTo>
                  <a:lnTo>
                    <a:pt x="694" y="170"/>
                  </a:lnTo>
                  <a:lnTo>
                    <a:pt x="675" y="176"/>
                  </a:lnTo>
                  <a:lnTo>
                    <a:pt x="656" y="183"/>
                  </a:lnTo>
                  <a:lnTo>
                    <a:pt x="637" y="190"/>
                  </a:lnTo>
                  <a:lnTo>
                    <a:pt x="618" y="196"/>
                  </a:lnTo>
                  <a:lnTo>
                    <a:pt x="599" y="201"/>
                  </a:lnTo>
                  <a:lnTo>
                    <a:pt x="582" y="207"/>
                  </a:lnTo>
                  <a:lnTo>
                    <a:pt x="566" y="212"/>
                  </a:lnTo>
                  <a:lnTo>
                    <a:pt x="551" y="216"/>
                  </a:lnTo>
                  <a:lnTo>
                    <a:pt x="589" y="231"/>
                  </a:lnTo>
                  <a:lnTo>
                    <a:pt x="588" y="231"/>
                  </a:lnTo>
                  <a:lnTo>
                    <a:pt x="584" y="232"/>
                  </a:lnTo>
                  <a:lnTo>
                    <a:pt x="580" y="235"/>
                  </a:lnTo>
                  <a:lnTo>
                    <a:pt x="574" y="237"/>
                  </a:lnTo>
                  <a:lnTo>
                    <a:pt x="567" y="238"/>
                  </a:lnTo>
                  <a:lnTo>
                    <a:pt x="561" y="240"/>
                  </a:lnTo>
                  <a:lnTo>
                    <a:pt x="555" y="242"/>
                  </a:lnTo>
                  <a:lnTo>
                    <a:pt x="551" y="243"/>
                  </a:lnTo>
                  <a:lnTo>
                    <a:pt x="547" y="243"/>
                  </a:lnTo>
                  <a:lnTo>
                    <a:pt x="542" y="240"/>
                  </a:lnTo>
                  <a:lnTo>
                    <a:pt x="535" y="239"/>
                  </a:lnTo>
                  <a:lnTo>
                    <a:pt x="528" y="237"/>
                  </a:lnTo>
                  <a:lnTo>
                    <a:pt x="519" y="234"/>
                  </a:lnTo>
                  <a:lnTo>
                    <a:pt x="510" y="231"/>
                  </a:lnTo>
                  <a:lnTo>
                    <a:pt x="502" y="228"/>
                  </a:lnTo>
                  <a:lnTo>
                    <a:pt x="494" y="225"/>
                  </a:lnTo>
                  <a:lnTo>
                    <a:pt x="479" y="229"/>
                  </a:lnTo>
                  <a:lnTo>
                    <a:pt x="466" y="235"/>
                  </a:lnTo>
                  <a:lnTo>
                    <a:pt x="451" y="242"/>
                  </a:lnTo>
                  <a:lnTo>
                    <a:pt x="438" y="249"/>
                  </a:lnTo>
                  <a:lnTo>
                    <a:pt x="426" y="254"/>
                  </a:lnTo>
                  <a:lnTo>
                    <a:pt x="418" y="260"/>
                  </a:lnTo>
                  <a:lnTo>
                    <a:pt x="413" y="264"/>
                  </a:lnTo>
                  <a:lnTo>
                    <a:pt x="410" y="265"/>
                  </a:lnTo>
                  <a:lnTo>
                    <a:pt x="404" y="274"/>
                  </a:lnTo>
                  <a:lnTo>
                    <a:pt x="391" y="299"/>
                  </a:lnTo>
                  <a:lnTo>
                    <a:pt x="370" y="335"/>
                  </a:lnTo>
                  <a:lnTo>
                    <a:pt x="347" y="378"/>
                  </a:lnTo>
                  <a:lnTo>
                    <a:pt x="323" y="420"/>
                  </a:lnTo>
                  <a:lnTo>
                    <a:pt x="302" y="459"/>
                  </a:lnTo>
                  <a:lnTo>
                    <a:pt x="285" y="490"/>
                  </a:lnTo>
                  <a:lnTo>
                    <a:pt x="277" y="507"/>
                  </a:lnTo>
                  <a:lnTo>
                    <a:pt x="271" y="518"/>
                  </a:lnTo>
                  <a:lnTo>
                    <a:pt x="259" y="537"/>
                  </a:lnTo>
                  <a:lnTo>
                    <a:pt x="246" y="562"/>
                  </a:lnTo>
                  <a:lnTo>
                    <a:pt x="231" y="588"/>
                  </a:lnTo>
                  <a:lnTo>
                    <a:pt x="216" y="614"/>
                  </a:lnTo>
                  <a:lnTo>
                    <a:pt x="203" y="636"/>
                  </a:lnTo>
                  <a:lnTo>
                    <a:pt x="194" y="652"/>
                  </a:lnTo>
                  <a:lnTo>
                    <a:pt x="190" y="658"/>
                  </a:lnTo>
                  <a:lnTo>
                    <a:pt x="188" y="661"/>
                  </a:lnTo>
                  <a:lnTo>
                    <a:pt x="181" y="669"/>
                  </a:lnTo>
                  <a:lnTo>
                    <a:pt x="172" y="679"/>
                  </a:lnTo>
                  <a:lnTo>
                    <a:pt x="164" y="689"/>
                  </a:lnTo>
                  <a:lnTo>
                    <a:pt x="157" y="696"/>
                  </a:lnTo>
                  <a:lnTo>
                    <a:pt x="149" y="705"/>
                  </a:lnTo>
                  <a:lnTo>
                    <a:pt x="138" y="714"/>
                  </a:lnTo>
                  <a:lnTo>
                    <a:pt x="128" y="722"/>
                  </a:lnTo>
                  <a:lnTo>
                    <a:pt x="117" y="730"/>
                  </a:lnTo>
                  <a:lnTo>
                    <a:pt x="105" y="735"/>
                  </a:lnTo>
                  <a:lnTo>
                    <a:pt x="95" y="738"/>
                  </a:lnTo>
                  <a:lnTo>
                    <a:pt x="84" y="737"/>
                  </a:lnTo>
                  <a:lnTo>
                    <a:pt x="72" y="728"/>
                  </a:lnTo>
                  <a:lnTo>
                    <a:pt x="68" y="715"/>
                  </a:lnTo>
                  <a:lnTo>
                    <a:pt x="68" y="702"/>
                  </a:lnTo>
                  <a:lnTo>
                    <a:pt x="69" y="698"/>
                  </a:lnTo>
                  <a:lnTo>
                    <a:pt x="185" y="569"/>
                  </a:lnTo>
                  <a:lnTo>
                    <a:pt x="190" y="556"/>
                  </a:lnTo>
                  <a:lnTo>
                    <a:pt x="206" y="522"/>
                  </a:lnTo>
                  <a:lnTo>
                    <a:pt x="229" y="473"/>
                  </a:lnTo>
                  <a:lnTo>
                    <a:pt x="257" y="416"/>
                  </a:lnTo>
                  <a:lnTo>
                    <a:pt x="286" y="356"/>
                  </a:lnTo>
                  <a:lnTo>
                    <a:pt x="314" y="302"/>
                  </a:lnTo>
                  <a:lnTo>
                    <a:pt x="337" y="258"/>
                  </a:lnTo>
                  <a:lnTo>
                    <a:pt x="353" y="232"/>
                  </a:lnTo>
                  <a:lnTo>
                    <a:pt x="360" y="225"/>
                  </a:lnTo>
                  <a:lnTo>
                    <a:pt x="370" y="217"/>
                  </a:lnTo>
                  <a:lnTo>
                    <a:pt x="384" y="211"/>
                  </a:lnTo>
                  <a:lnTo>
                    <a:pt x="399" y="204"/>
                  </a:lnTo>
                  <a:lnTo>
                    <a:pt x="416" y="197"/>
                  </a:lnTo>
                  <a:lnTo>
                    <a:pt x="434" y="191"/>
                  </a:lnTo>
                  <a:lnTo>
                    <a:pt x="454" y="184"/>
                  </a:lnTo>
                  <a:lnTo>
                    <a:pt x="475" y="178"/>
                  </a:lnTo>
                  <a:lnTo>
                    <a:pt x="494" y="174"/>
                  </a:lnTo>
                  <a:lnTo>
                    <a:pt x="514" y="168"/>
                  </a:lnTo>
                  <a:lnTo>
                    <a:pt x="533" y="163"/>
                  </a:lnTo>
                  <a:lnTo>
                    <a:pt x="551" y="160"/>
                  </a:lnTo>
                  <a:lnTo>
                    <a:pt x="567" y="155"/>
                  </a:lnTo>
                  <a:lnTo>
                    <a:pt x="581" y="153"/>
                  </a:lnTo>
                  <a:lnTo>
                    <a:pt x="591" y="151"/>
                  </a:lnTo>
                  <a:lnTo>
                    <a:pt x="599" y="148"/>
                  </a:lnTo>
                  <a:lnTo>
                    <a:pt x="607" y="146"/>
                  </a:lnTo>
                  <a:lnTo>
                    <a:pt x="616" y="143"/>
                  </a:lnTo>
                  <a:lnTo>
                    <a:pt x="627" y="139"/>
                  </a:lnTo>
                  <a:lnTo>
                    <a:pt x="639" y="134"/>
                  </a:lnTo>
                  <a:lnTo>
                    <a:pt x="652" y="130"/>
                  </a:lnTo>
                  <a:lnTo>
                    <a:pt x="666" y="124"/>
                  </a:lnTo>
                  <a:lnTo>
                    <a:pt x="681" y="118"/>
                  </a:lnTo>
                  <a:lnTo>
                    <a:pt x="696" y="113"/>
                  </a:lnTo>
                  <a:lnTo>
                    <a:pt x="711" y="108"/>
                  </a:lnTo>
                  <a:lnTo>
                    <a:pt x="726" y="102"/>
                  </a:lnTo>
                  <a:lnTo>
                    <a:pt x="740" y="98"/>
                  </a:lnTo>
                  <a:lnTo>
                    <a:pt x="752" y="94"/>
                  </a:lnTo>
                  <a:lnTo>
                    <a:pt x="765" y="91"/>
                  </a:lnTo>
                  <a:lnTo>
                    <a:pt x="775" y="88"/>
                  </a:lnTo>
                  <a:lnTo>
                    <a:pt x="785" y="87"/>
                  </a:lnTo>
                  <a:lnTo>
                    <a:pt x="793" y="87"/>
                  </a:lnTo>
                  <a:lnTo>
                    <a:pt x="808" y="88"/>
                  </a:lnTo>
                  <a:lnTo>
                    <a:pt x="825" y="88"/>
                  </a:lnTo>
                  <a:lnTo>
                    <a:pt x="843" y="88"/>
                  </a:lnTo>
                  <a:lnTo>
                    <a:pt x="863" y="88"/>
                  </a:lnTo>
                  <a:lnTo>
                    <a:pt x="881" y="88"/>
                  </a:lnTo>
                  <a:lnTo>
                    <a:pt x="899" y="86"/>
                  </a:lnTo>
                  <a:lnTo>
                    <a:pt x="912" y="85"/>
                  </a:lnTo>
                  <a:lnTo>
                    <a:pt x="923" y="81"/>
                  </a:lnTo>
                  <a:lnTo>
                    <a:pt x="937" y="75"/>
                  </a:lnTo>
                  <a:lnTo>
                    <a:pt x="947" y="66"/>
                  </a:lnTo>
                  <a:lnTo>
                    <a:pt x="956" y="57"/>
                  </a:lnTo>
                  <a:lnTo>
                    <a:pt x="964" y="47"/>
                  </a:lnTo>
                  <a:lnTo>
                    <a:pt x="969" y="38"/>
                  </a:lnTo>
                  <a:lnTo>
                    <a:pt x="973" y="27"/>
                  </a:lnTo>
                  <a:lnTo>
                    <a:pt x="976" y="19"/>
                  </a:lnTo>
                  <a:lnTo>
                    <a:pt x="977" y="11"/>
                  </a:lnTo>
                  <a:lnTo>
                    <a:pt x="977" y="5"/>
                  </a:lnTo>
                  <a:lnTo>
                    <a:pt x="976" y="2"/>
                  </a:lnTo>
                  <a:lnTo>
                    <a:pt x="973" y="0"/>
                  </a:lnTo>
                  <a:lnTo>
                    <a:pt x="969" y="0"/>
                  </a:lnTo>
                  <a:lnTo>
                    <a:pt x="963" y="1"/>
                  </a:lnTo>
                  <a:lnTo>
                    <a:pt x="956" y="3"/>
                  </a:lnTo>
                  <a:lnTo>
                    <a:pt x="948" y="7"/>
                  </a:lnTo>
                  <a:lnTo>
                    <a:pt x="939" y="1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3" name="Freeform 453"/>
            <p:cNvSpPr>
              <a:spLocks/>
            </p:cNvSpPr>
            <p:nvPr/>
          </p:nvSpPr>
          <p:spPr bwMode="auto">
            <a:xfrm>
              <a:off x="4002" y="2069"/>
              <a:ext cx="99" cy="129"/>
            </a:xfrm>
            <a:custGeom>
              <a:avLst/>
              <a:gdLst>
                <a:gd name="T0" fmla="*/ 91 w 198"/>
                <a:gd name="T1" fmla="*/ 0 h 258"/>
                <a:gd name="T2" fmla="*/ 0 w 198"/>
                <a:gd name="T3" fmla="*/ 230 h 258"/>
                <a:gd name="T4" fmla="*/ 64 w 198"/>
                <a:gd name="T5" fmla="*/ 173 h 258"/>
                <a:gd name="T6" fmla="*/ 89 w 198"/>
                <a:gd name="T7" fmla="*/ 258 h 258"/>
                <a:gd name="T8" fmla="*/ 198 w 198"/>
                <a:gd name="T9" fmla="*/ 43 h 258"/>
                <a:gd name="T10" fmla="*/ 195 w 198"/>
                <a:gd name="T11" fmla="*/ 42 h 258"/>
                <a:gd name="T12" fmla="*/ 183 w 198"/>
                <a:gd name="T13" fmla="*/ 41 h 258"/>
                <a:gd name="T14" fmla="*/ 168 w 198"/>
                <a:gd name="T15" fmla="*/ 37 h 258"/>
                <a:gd name="T16" fmla="*/ 151 w 198"/>
                <a:gd name="T17" fmla="*/ 33 h 258"/>
                <a:gd name="T18" fmla="*/ 133 w 198"/>
                <a:gd name="T19" fmla="*/ 27 h 258"/>
                <a:gd name="T20" fmla="*/ 114 w 198"/>
                <a:gd name="T21" fmla="*/ 19 h 258"/>
                <a:gd name="T22" fmla="*/ 100 w 198"/>
                <a:gd name="T23" fmla="*/ 11 h 258"/>
                <a:gd name="T24" fmla="*/ 91 w 198"/>
                <a:gd name="T25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8" h="258">
                  <a:moveTo>
                    <a:pt x="91" y="0"/>
                  </a:moveTo>
                  <a:lnTo>
                    <a:pt x="0" y="230"/>
                  </a:lnTo>
                  <a:lnTo>
                    <a:pt x="64" y="173"/>
                  </a:lnTo>
                  <a:lnTo>
                    <a:pt x="89" y="258"/>
                  </a:lnTo>
                  <a:lnTo>
                    <a:pt x="198" y="43"/>
                  </a:lnTo>
                  <a:lnTo>
                    <a:pt x="195" y="42"/>
                  </a:lnTo>
                  <a:lnTo>
                    <a:pt x="183" y="41"/>
                  </a:lnTo>
                  <a:lnTo>
                    <a:pt x="168" y="37"/>
                  </a:lnTo>
                  <a:lnTo>
                    <a:pt x="151" y="33"/>
                  </a:lnTo>
                  <a:lnTo>
                    <a:pt x="133" y="27"/>
                  </a:lnTo>
                  <a:lnTo>
                    <a:pt x="114" y="19"/>
                  </a:lnTo>
                  <a:lnTo>
                    <a:pt x="100" y="11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4" name="Freeform 454"/>
            <p:cNvSpPr>
              <a:spLocks/>
            </p:cNvSpPr>
            <p:nvPr/>
          </p:nvSpPr>
          <p:spPr bwMode="auto">
            <a:xfrm>
              <a:off x="4443" y="1376"/>
              <a:ext cx="73" cy="107"/>
            </a:xfrm>
            <a:custGeom>
              <a:avLst/>
              <a:gdLst>
                <a:gd name="T0" fmla="*/ 81 w 148"/>
                <a:gd name="T1" fmla="*/ 0 h 214"/>
                <a:gd name="T2" fmla="*/ 148 w 148"/>
                <a:gd name="T3" fmla="*/ 159 h 214"/>
                <a:gd name="T4" fmla="*/ 79 w 148"/>
                <a:gd name="T5" fmla="*/ 214 h 214"/>
                <a:gd name="T6" fmla="*/ 0 w 148"/>
                <a:gd name="T7" fmla="*/ 61 h 214"/>
                <a:gd name="T8" fmla="*/ 76 w 148"/>
                <a:gd name="T9" fmla="*/ 175 h 214"/>
                <a:gd name="T10" fmla="*/ 21 w 148"/>
                <a:gd name="T11" fmla="*/ 43 h 214"/>
                <a:gd name="T12" fmla="*/ 101 w 148"/>
                <a:gd name="T13" fmla="*/ 154 h 214"/>
                <a:gd name="T14" fmla="*/ 55 w 148"/>
                <a:gd name="T15" fmla="*/ 20 h 214"/>
                <a:gd name="T16" fmla="*/ 123 w 148"/>
                <a:gd name="T17" fmla="*/ 138 h 214"/>
                <a:gd name="T18" fmla="*/ 81 w 148"/>
                <a:gd name="T19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8" h="214">
                  <a:moveTo>
                    <a:pt x="81" y="0"/>
                  </a:moveTo>
                  <a:lnTo>
                    <a:pt x="148" y="159"/>
                  </a:lnTo>
                  <a:lnTo>
                    <a:pt x="79" y="214"/>
                  </a:lnTo>
                  <a:lnTo>
                    <a:pt x="0" y="61"/>
                  </a:lnTo>
                  <a:lnTo>
                    <a:pt x="76" y="175"/>
                  </a:lnTo>
                  <a:lnTo>
                    <a:pt x="21" y="43"/>
                  </a:lnTo>
                  <a:lnTo>
                    <a:pt x="101" y="154"/>
                  </a:lnTo>
                  <a:lnTo>
                    <a:pt x="55" y="20"/>
                  </a:lnTo>
                  <a:lnTo>
                    <a:pt x="123" y="138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5" name="Freeform 455"/>
            <p:cNvSpPr>
              <a:spLocks/>
            </p:cNvSpPr>
            <p:nvPr/>
          </p:nvSpPr>
          <p:spPr bwMode="auto">
            <a:xfrm>
              <a:off x="4419" y="1289"/>
              <a:ext cx="1" cy="2"/>
            </a:xfrm>
            <a:custGeom>
              <a:avLst/>
              <a:gdLst>
                <a:gd name="T0" fmla="*/ 0 w 4"/>
                <a:gd name="T1" fmla="*/ 0 h 3"/>
                <a:gd name="T2" fmla="*/ 2 w 4"/>
                <a:gd name="T3" fmla="*/ 3 h 3"/>
                <a:gd name="T4" fmla="*/ 4 w 4"/>
                <a:gd name="T5" fmla="*/ 2 h 3"/>
                <a:gd name="T6" fmla="*/ 0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lnTo>
                    <a:pt x="2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6" name="Freeform 456"/>
            <p:cNvSpPr>
              <a:spLocks/>
            </p:cNvSpPr>
            <p:nvPr/>
          </p:nvSpPr>
          <p:spPr bwMode="auto">
            <a:xfrm>
              <a:off x="4349" y="1391"/>
              <a:ext cx="37" cy="23"/>
            </a:xfrm>
            <a:custGeom>
              <a:avLst/>
              <a:gdLst>
                <a:gd name="T0" fmla="*/ 43 w 75"/>
                <a:gd name="T1" fmla="*/ 0 h 44"/>
                <a:gd name="T2" fmla="*/ 75 w 75"/>
                <a:gd name="T3" fmla="*/ 26 h 44"/>
                <a:gd name="T4" fmla="*/ 33 w 75"/>
                <a:gd name="T5" fmla="*/ 44 h 44"/>
                <a:gd name="T6" fmla="*/ 0 w 75"/>
                <a:gd name="T7" fmla="*/ 33 h 44"/>
                <a:gd name="T8" fmla="*/ 43 w 75"/>
                <a:gd name="T9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44">
                  <a:moveTo>
                    <a:pt x="43" y="0"/>
                  </a:moveTo>
                  <a:lnTo>
                    <a:pt x="75" y="26"/>
                  </a:lnTo>
                  <a:lnTo>
                    <a:pt x="33" y="44"/>
                  </a:lnTo>
                  <a:lnTo>
                    <a:pt x="0" y="33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7" name="Freeform 457"/>
            <p:cNvSpPr>
              <a:spLocks/>
            </p:cNvSpPr>
            <p:nvPr/>
          </p:nvSpPr>
          <p:spPr bwMode="auto">
            <a:xfrm>
              <a:off x="4420" y="1257"/>
              <a:ext cx="59" cy="40"/>
            </a:xfrm>
            <a:custGeom>
              <a:avLst/>
              <a:gdLst>
                <a:gd name="T0" fmla="*/ 90 w 117"/>
                <a:gd name="T1" fmla="*/ 4 h 80"/>
                <a:gd name="T2" fmla="*/ 0 w 117"/>
                <a:gd name="T3" fmla="*/ 67 h 80"/>
                <a:gd name="T4" fmla="*/ 18 w 117"/>
                <a:gd name="T5" fmla="*/ 80 h 80"/>
                <a:gd name="T6" fmla="*/ 117 w 117"/>
                <a:gd name="T7" fmla="*/ 6 h 80"/>
                <a:gd name="T8" fmla="*/ 111 w 117"/>
                <a:gd name="T9" fmla="*/ 1 h 80"/>
                <a:gd name="T10" fmla="*/ 104 w 117"/>
                <a:gd name="T11" fmla="*/ 0 h 80"/>
                <a:gd name="T12" fmla="*/ 97 w 117"/>
                <a:gd name="T13" fmla="*/ 0 h 80"/>
                <a:gd name="T14" fmla="*/ 90 w 117"/>
                <a:gd name="T15" fmla="*/ 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7" h="80">
                  <a:moveTo>
                    <a:pt x="90" y="4"/>
                  </a:moveTo>
                  <a:lnTo>
                    <a:pt x="0" y="67"/>
                  </a:lnTo>
                  <a:lnTo>
                    <a:pt x="18" y="80"/>
                  </a:lnTo>
                  <a:lnTo>
                    <a:pt x="117" y="6"/>
                  </a:lnTo>
                  <a:lnTo>
                    <a:pt x="111" y="1"/>
                  </a:lnTo>
                  <a:lnTo>
                    <a:pt x="104" y="0"/>
                  </a:lnTo>
                  <a:lnTo>
                    <a:pt x="97" y="0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8" name="Freeform 458"/>
            <p:cNvSpPr>
              <a:spLocks/>
            </p:cNvSpPr>
            <p:nvPr/>
          </p:nvSpPr>
          <p:spPr bwMode="auto">
            <a:xfrm>
              <a:off x="4436" y="1268"/>
              <a:ext cx="46" cy="35"/>
            </a:xfrm>
            <a:custGeom>
              <a:avLst/>
              <a:gdLst>
                <a:gd name="T0" fmla="*/ 0 w 91"/>
                <a:gd name="T1" fmla="*/ 67 h 69"/>
                <a:gd name="T2" fmla="*/ 4 w 91"/>
                <a:gd name="T3" fmla="*/ 69 h 69"/>
                <a:gd name="T4" fmla="*/ 83 w 91"/>
                <a:gd name="T5" fmla="*/ 15 h 69"/>
                <a:gd name="T6" fmla="*/ 86 w 91"/>
                <a:gd name="T7" fmla="*/ 11 h 69"/>
                <a:gd name="T8" fmla="*/ 88 w 91"/>
                <a:gd name="T9" fmla="*/ 8 h 69"/>
                <a:gd name="T10" fmla="*/ 90 w 91"/>
                <a:gd name="T11" fmla="*/ 5 h 69"/>
                <a:gd name="T12" fmla="*/ 91 w 91"/>
                <a:gd name="T13" fmla="*/ 0 h 69"/>
                <a:gd name="T14" fmla="*/ 0 w 91"/>
                <a:gd name="T15" fmla="*/ 6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69">
                  <a:moveTo>
                    <a:pt x="0" y="67"/>
                  </a:moveTo>
                  <a:lnTo>
                    <a:pt x="4" y="69"/>
                  </a:lnTo>
                  <a:lnTo>
                    <a:pt x="83" y="15"/>
                  </a:lnTo>
                  <a:lnTo>
                    <a:pt x="86" y="11"/>
                  </a:lnTo>
                  <a:lnTo>
                    <a:pt x="88" y="8"/>
                  </a:lnTo>
                  <a:lnTo>
                    <a:pt x="90" y="5"/>
                  </a:lnTo>
                  <a:lnTo>
                    <a:pt x="91" y="0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59" name="Freeform 459"/>
            <p:cNvSpPr>
              <a:spLocks/>
            </p:cNvSpPr>
            <p:nvPr/>
          </p:nvSpPr>
          <p:spPr bwMode="auto">
            <a:xfrm>
              <a:off x="4500" y="1305"/>
              <a:ext cx="55" cy="43"/>
            </a:xfrm>
            <a:custGeom>
              <a:avLst/>
              <a:gdLst>
                <a:gd name="T0" fmla="*/ 6 w 111"/>
                <a:gd name="T1" fmla="*/ 85 h 85"/>
                <a:gd name="T2" fmla="*/ 102 w 111"/>
                <a:gd name="T3" fmla="*/ 15 h 85"/>
                <a:gd name="T4" fmla="*/ 105 w 111"/>
                <a:gd name="T5" fmla="*/ 11 h 85"/>
                <a:gd name="T6" fmla="*/ 109 w 111"/>
                <a:gd name="T7" fmla="*/ 8 h 85"/>
                <a:gd name="T8" fmla="*/ 110 w 111"/>
                <a:gd name="T9" fmla="*/ 4 h 85"/>
                <a:gd name="T10" fmla="*/ 111 w 111"/>
                <a:gd name="T11" fmla="*/ 0 h 85"/>
                <a:gd name="T12" fmla="*/ 0 w 111"/>
                <a:gd name="T13" fmla="*/ 78 h 85"/>
                <a:gd name="T14" fmla="*/ 6 w 111"/>
                <a:gd name="T15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85">
                  <a:moveTo>
                    <a:pt x="6" y="85"/>
                  </a:moveTo>
                  <a:lnTo>
                    <a:pt x="102" y="15"/>
                  </a:lnTo>
                  <a:lnTo>
                    <a:pt x="105" y="11"/>
                  </a:lnTo>
                  <a:lnTo>
                    <a:pt x="109" y="8"/>
                  </a:lnTo>
                  <a:lnTo>
                    <a:pt x="110" y="4"/>
                  </a:lnTo>
                  <a:lnTo>
                    <a:pt x="111" y="0"/>
                  </a:lnTo>
                  <a:lnTo>
                    <a:pt x="0" y="78"/>
                  </a:lnTo>
                  <a:lnTo>
                    <a:pt x="6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60" name="Freeform 460"/>
            <p:cNvSpPr>
              <a:spLocks/>
            </p:cNvSpPr>
            <p:nvPr/>
          </p:nvSpPr>
          <p:spPr bwMode="auto">
            <a:xfrm>
              <a:off x="4485" y="1294"/>
              <a:ext cx="67" cy="45"/>
            </a:xfrm>
            <a:custGeom>
              <a:avLst/>
              <a:gdLst>
                <a:gd name="T0" fmla="*/ 107 w 133"/>
                <a:gd name="T1" fmla="*/ 3 h 89"/>
                <a:gd name="T2" fmla="*/ 0 w 133"/>
                <a:gd name="T3" fmla="*/ 78 h 89"/>
                <a:gd name="T4" fmla="*/ 17 w 133"/>
                <a:gd name="T5" fmla="*/ 89 h 89"/>
                <a:gd name="T6" fmla="*/ 133 w 133"/>
                <a:gd name="T7" fmla="*/ 6 h 89"/>
                <a:gd name="T8" fmla="*/ 127 w 133"/>
                <a:gd name="T9" fmla="*/ 1 h 89"/>
                <a:gd name="T10" fmla="*/ 121 w 133"/>
                <a:gd name="T11" fmla="*/ 0 h 89"/>
                <a:gd name="T12" fmla="*/ 114 w 133"/>
                <a:gd name="T13" fmla="*/ 0 h 89"/>
                <a:gd name="T14" fmla="*/ 107 w 133"/>
                <a:gd name="T15" fmla="*/ 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3" h="89">
                  <a:moveTo>
                    <a:pt x="107" y="3"/>
                  </a:moveTo>
                  <a:lnTo>
                    <a:pt x="0" y="78"/>
                  </a:lnTo>
                  <a:lnTo>
                    <a:pt x="17" y="89"/>
                  </a:lnTo>
                  <a:lnTo>
                    <a:pt x="133" y="6"/>
                  </a:lnTo>
                  <a:lnTo>
                    <a:pt x="127" y="1"/>
                  </a:lnTo>
                  <a:lnTo>
                    <a:pt x="121" y="0"/>
                  </a:lnTo>
                  <a:lnTo>
                    <a:pt x="114" y="0"/>
                  </a:lnTo>
                  <a:lnTo>
                    <a:pt x="107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61" name="Freeform 461"/>
            <p:cNvSpPr>
              <a:spLocks/>
            </p:cNvSpPr>
            <p:nvPr/>
          </p:nvSpPr>
          <p:spPr bwMode="auto">
            <a:xfrm>
              <a:off x="4520" y="1381"/>
              <a:ext cx="37" cy="29"/>
            </a:xfrm>
            <a:custGeom>
              <a:avLst/>
              <a:gdLst>
                <a:gd name="T0" fmla="*/ 0 w 72"/>
                <a:gd name="T1" fmla="*/ 53 h 59"/>
                <a:gd name="T2" fmla="*/ 2 w 72"/>
                <a:gd name="T3" fmla="*/ 59 h 59"/>
                <a:gd name="T4" fmla="*/ 64 w 72"/>
                <a:gd name="T5" fmla="*/ 15 h 59"/>
                <a:gd name="T6" fmla="*/ 68 w 72"/>
                <a:gd name="T7" fmla="*/ 11 h 59"/>
                <a:gd name="T8" fmla="*/ 70 w 72"/>
                <a:gd name="T9" fmla="*/ 8 h 59"/>
                <a:gd name="T10" fmla="*/ 72 w 72"/>
                <a:gd name="T11" fmla="*/ 4 h 59"/>
                <a:gd name="T12" fmla="*/ 72 w 72"/>
                <a:gd name="T13" fmla="*/ 0 h 59"/>
                <a:gd name="T14" fmla="*/ 0 w 72"/>
                <a:gd name="T15" fmla="*/ 5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2" h="59">
                  <a:moveTo>
                    <a:pt x="0" y="53"/>
                  </a:moveTo>
                  <a:lnTo>
                    <a:pt x="2" y="59"/>
                  </a:lnTo>
                  <a:lnTo>
                    <a:pt x="64" y="15"/>
                  </a:lnTo>
                  <a:lnTo>
                    <a:pt x="68" y="11"/>
                  </a:lnTo>
                  <a:lnTo>
                    <a:pt x="70" y="8"/>
                  </a:lnTo>
                  <a:lnTo>
                    <a:pt x="72" y="4"/>
                  </a:lnTo>
                  <a:lnTo>
                    <a:pt x="72" y="0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62" name="Freeform 462"/>
            <p:cNvSpPr>
              <a:spLocks/>
            </p:cNvSpPr>
            <p:nvPr/>
          </p:nvSpPr>
          <p:spPr bwMode="auto">
            <a:xfrm>
              <a:off x="4514" y="1370"/>
              <a:ext cx="40" cy="29"/>
            </a:xfrm>
            <a:custGeom>
              <a:avLst/>
              <a:gdLst>
                <a:gd name="T0" fmla="*/ 54 w 80"/>
                <a:gd name="T1" fmla="*/ 3 h 59"/>
                <a:gd name="T2" fmla="*/ 0 w 80"/>
                <a:gd name="T3" fmla="*/ 40 h 59"/>
                <a:gd name="T4" fmla="*/ 7 w 80"/>
                <a:gd name="T5" fmla="*/ 59 h 59"/>
                <a:gd name="T6" fmla="*/ 80 w 80"/>
                <a:gd name="T7" fmla="*/ 6 h 59"/>
                <a:gd name="T8" fmla="*/ 74 w 80"/>
                <a:gd name="T9" fmla="*/ 1 h 59"/>
                <a:gd name="T10" fmla="*/ 67 w 80"/>
                <a:gd name="T11" fmla="*/ 0 h 59"/>
                <a:gd name="T12" fmla="*/ 61 w 80"/>
                <a:gd name="T13" fmla="*/ 0 h 59"/>
                <a:gd name="T14" fmla="*/ 54 w 80"/>
                <a:gd name="T15" fmla="*/ 3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59">
                  <a:moveTo>
                    <a:pt x="54" y="3"/>
                  </a:moveTo>
                  <a:lnTo>
                    <a:pt x="0" y="40"/>
                  </a:lnTo>
                  <a:lnTo>
                    <a:pt x="7" y="59"/>
                  </a:lnTo>
                  <a:lnTo>
                    <a:pt x="80" y="6"/>
                  </a:lnTo>
                  <a:lnTo>
                    <a:pt x="74" y="1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0063" name="Freeform 463"/>
            <p:cNvSpPr>
              <a:spLocks/>
            </p:cNvSpPr>
            <p:nvPr/>
          </p:nvSpPr>
          <p:spPr bwMode="auto">
            <a:xfrm>
              <a:off x="4208" y="1780"/>
              <a:ext cx="506" cy="151"/>
            </a:xfrm>
            <a:custGeom>
              <a:avLst/>
              <a:gdLst>
                <a:gd name="T0" fmla="*/ 490 w 1012"/>
                <a:gd name="T1" fmla="*/ 232 h 302"/>
                <a:gd name="T2" fmla="*/ 441 w 1012"/>
                <a:gd name="T3" fmla="*/ 234 h 302"/>
                <a:gd name="T4" fmla="*/ 390 w 1012"/>
                <a:gd name="T5" fmla="*/ 236 h 302"/>
                <a:gd name="T6" fmla="*/ 340 w 1012"/>
                <a:gd name="T7" fmla="*/ 238 h 302"/>
                <a:gd name="T8" fmla="*/ 291 w 1012"/>
                <a:gd name="T9" fmla="*/ 235 h 302"/>
                <a:gd name="T10" fmla="*/ 243 w 1012"/>
                <a:gd name="T11" fmla="*/ 229 h 302"/>
                <a:gd name="T12" fmla="*/ 194 w 1012"/>
                <a:gd name="T13" fmla="*/ 219 h 302"/>
                <a:gd name="T14" fmla="*/ 147 w 1012"/>
                <a:gd name="T15" fmla="*/ 204 h 302"/>
                <a:gd name="T16" fmla="*/ 104 w 1012"/>
                <a:gd name="T17" fmla="*/ 181 h 302"/>
                <a:gd name="T18" fmla="*/ 78 w 1012"/>
                <a:gd name="T19" fmla="*/ 147 h 302"/>
                <a:gd name="T20" fmla="*/ 66 w 1012"/>
                <a:gd name="T21" fmla="*/ 104 h 302"/>
                <a:gd name="T22" fmla="*/ 64 w 1012"/>
                <a:gd name="T23" fmla="*/ 59 h 302"/>
                <a:gd name="T24" fmla="*/ 64 w 1012"/>
                <a:gd name="T25" fmla="*/ 23 h 302"/>
                <a:gd name="T26" fmla="*/ 49 w 1012"/>
                <a:gd name="T27" fmla="*/ 5 h 302"/>
                <a:gd name="T28" fmla="*/ 31 w 1012"/>
                <a:gd name="T29" fmla="*/ 0 h 302"/>
                <a:gd name="T30" fmla="*/ 18 w 1012"/>
                <a:gd name="T31" fmla="*/ 5 h 302"/>
                <a:gd name="T32" fmla="*/ 9 w 1012"/>
                <a:gd name="T33" fmla="*/ 12 h 302"/>
                <a:gd name="T34" fmla="*/ 3 w 1012"/>
                <a:gd name="T35" fmla="*/ 23 h 302"/>
                <a:gd name="T36" fmla="*/ 0 w 1012"/>
                <a:gd name="T37" fmla="*/ 65 h 302"/>
                <a:gd name="T38" fmla="*/ 9 w 1012"/>
                <a:gd name="T39" fmla="*/ 136 h 302"/>
                <a:gd name="T40" fmla="*/ 38 w 1012"/>
                <a:gd name="T41" fmla="*/ 198 h 302"/>
                <a:gd name="T42" fmla="*/ 88 w 1012"/>
                <a:gd name="T43" fmla="*/ 242 h 302"/>
                <a:gd name="T44" fmla="*/ 146 w 1012"/>
                <a:gd name="T45" fmla="*/ 272 h 302"/>
                <a:gd name="T46" fmla="*/ 210 w 1012"/>
                <a:gd name="T47" fmla="*/ 291 h 302"/>
                <a:gd name="T48" fmla="*/ 279 w 1012"/>
                <a:gd name="T49" fmla="*/ 300 h 302"/>
                <a:gd name="T50" fmla="*/ 350 w 1012"/>
                <a:gd name="T51" fmla="*/ 302 h 302"/>
                <a:gd name="T52" fmla="*/ 420 w 1012"/>
                <a:gd name="T53" fmla="*/ 300 h 302"/>
                <a:gd name="T54" fmla="*/ 488 w 1012"/>
                <a:gd name="T55" fmla="*/ 294 h 302"/>
                <a:gd name="T56" fmla="*/ 549 w 1012"/>
                <a:gd name="T57" fmla="*/ 288 h 302"/>
                <a:gd name="T58" fmla="*/ 604 w 1012"/>
                <a:gd name="T59" fmla="*/ 278 h 302"/>
                <a:gd name="T60" fmla="*/ 659 w 1012"/>
                <a:gd name="T61" fmla="*/ 264 h 302"/>
                <a:gd name="T62" fmla="*/ 714 w 1012"/>
                <a:gd name="T63" fmla="*/ 247 h 302"/>
                <a:gd name="T64" fmla="*/ 768 w 1012"/>
                <a:gd name="T65" fmla="*/ 228 h 302"/>
                <a:gd name="T66" fmla="*/ 822 w 1012"/>
                <a:gd name="T67" fmla="*/ 211 h 302"/>
                <a:gd name="T68" fmla="*/ 876 w 1012"/>
                <a:gd name="T69" fmla="*/ 197 h 302"/>
                <a:gd name="T70" fmla="*/ 931 w 1012"/>
                <a:gd name="T71" fmla="*/ 187 h 302"/>
                <a:gd name="T72" fmla="*/ 966 w 1012"/>
                <a:gd name="T73" fmla="*/ 183 h 302"/>
                <a:gd name="T74" fmla="*/ 976 w 1012"/>
                <a:gd name="T75" fmla="*/ 183 h 302"/>
                <a:gd name="T76" fmla="*/ 990 w 1012"/>
                <a:gd name="T77" fmla="*/ 168 h 302"/>
                <a:gd name="T78" fmla="*/ 1005 w 1012"/>
                <a:gd name="T79" fmla="*/ 138 h 302"/>
                <a:gd name="T80" fmla="*/ 980 w 1012"/>
                <a:gd name="T81" fmla="*/ 121 h 302"/>
                <a:gd name="T82" fmla="*/ 915 w 1012"/>
                <a:gd name="T83" fmla="*/ 125 h 302"/>
                <a:gd name="T84" fmla="*/ 853 w 1012"/>
                <a:gd name="T85" fmla="*/ 136 h 302"/>
                <a:gd name="T86" fmla="*/ 792 w 1012"/>
                <a:gd name="T87" fmla="*/ 153 h 302"/>
                <a:gd name="T88" fmla="*/ 732 w 1012"/>
                <a:gd name="T89" fmla="*/ 174 h 302"/>
                <a:gd name="T90" fmla="*/ 671 w 1012"/>
                <a:gd name="T91" fmla="*/ 195 h 302"/>
                <a:gd name="T92" fmla="*/ 609 w 1012"/>
                <a:gd name="T93" fmla="*/ 213 h 302"/>
                <a:gd name="T94" fmla="*/ 547 w 1012"/>
                <a:gd name="T95" fmla="*/ 226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12" h="302">
                  <a:moveTo>
                    <a:pt x="514" y="229"/>
                  </a:moveTo>
                  <a:lnTo>
                    <a:pt x="490" y="232"/>
                  </a:lnTo>
                  <a:lnTo>
                    <a:pt x="465" y="233"/>
                  </a:lnTo>
                  <a:lnTo>
                    <a:pt x="441" y="234"/>
                  </a:lnTo>
                  <a:lnTo>
                    <a:pt x="415" y="236"/>
                  </a:lnTo>
                  <a:lnTo>
                    <a:pt x="390" y="236"/>
                  </a:lnTo>
                  <a:lnTo>
                    <a:pt x="366" y="238"/>
                  </a:lnTo>
                  <a:lnTo>
                    <a:pt x="340" y="238"/>
                  </a:lnTo>
                  <a:lnTo>
                    <a:pt x="316" y="236"/>
                  </a:lnTo>
                  <a:lnTo>
                    <a:pt x="291" y="235"/>
                  </a:lnTo>
                  <a:lnTo>
                    <a:pt x="267" y="233"/>
                  </a:lnTo>
                  <a:lnTo>
                    <a:pt x="243" y="229"/>
                  </a:lnTo>
                  <a:lnTo>
                    <a:pt x="218" y="225"/>
                  </a:lnTo>
                  <a:lnTo>
                    <a:pt x="194" y="219"/>
                  </a:lnTo>
                  <a:lnTo>
                    <a:pt x="171" y="212"/>
                  </a:lnTo>
                  <a:lnTo>
                    <a:pt x="147" y="204"/>
                  </a:lnTo>
                  <a:lnTo>
                    <a:pt x="124" y="194"/>
                  </a:lnTo>
                  <a:lnTo>
                    <a:pt x="104" y="181"/>
                  </a:lnTo>
                  <a:lnTo>
                    <a:pt x="88" y="165"/>
                  </a:lnTo>
                  <a:lnTo>
                    <a:pt x="78" y="147"/>
                  </a:lnTo>
                  <a:lnTo>
                    <a:pt x="71" y="126"/>
                  </a:lnTo>
                  <a:lnTo>
                    <a:pt x="66" y="104"/>
                  </a:lnTo>
                  <a:lnTo>
                    <a:pt x="65" y="81"/>
                  </a:lnTo>
                  <a:lnTo>
                    <a:pt x="64" y="59"/>
                  </a:lnTo>
                  <a:lnTo>
                    <a:pt x="65" y="36"/>
                  </a:lnTo>
                  <a:lnTo>
                    <a:pt x="64" y="23"/>
                  </a:lnTo>
                  <a:lnTo>
                    <a:pt x="58" y="13"/>
                  </a:lnTo>
                  <a:lnTo>
                    <a:pt x="49" y="5"/>
                  </a:lnTo>
                  <a:lnTo>
                    <a:pt x="38" y="0"/>
                  </a:lnTo>
                  <a:lnTo>
                    <a:pt x="31" y="0"/>
                  </a:lnTo>
                  <a:lnTo>
                    <a:pt x="25" y="1"/>
                  </a:lnTo>
                  <a:lnTo>
                    <a:pt x="18" y="5"/>
                  </a:lnTo>
                  <a:lnTo>
                    <a:pt x="13" y="7"/>
                  </a:lnTo>
                  <a:lnTo>
                    <a:pt x="9" y="12"/>
                  </a:lnTo>
                  <a:lnTo>
                    <a:pt x="5" y="17"/>
                  </a:lnTo>
                  <a:lnTo>
                    <a:pt x="3" y="23"/>
                  </a:lnTo>
                  <a:lnTo>
                    <a:pt x="2" y="29"/>
                  </a:lnTo>
                  <a:lnTo>
                    <a:pt x="0" y="65"/>
                  </a:lnTo>
                  <a:lnTo>
                    <a:pt x="2" y="100"/>
                  </a:lnTo>
                  <a:lnTo>
                    <a:pt x="9" y="136"/>
                  </a:lnTo>
                  <a:lnTo>
                    <a:pt x="16" y="171"/>
                  </a:lnTo>
                  <a:lnTo>
                    <a:pt x="38" y="198"/>
                  </a:lnTo>
                  <a:lnTo>
                    <a:pt x="62" y="223"/>
                  </a:lnTo>
                  <a:lnTo>
                    <a:pt x="88" y="242"/>
                  </a:lnTo>
                  <a:lnTo>
                    <a:pt x="116" y="258"/>
                  </a:lnTo>
                  <a:lnTo>
                    <a:pt x="146" y="272"/>
                  </a:lnTo>
                  <a:lnTo>
                    <a:pt x="178" y="282"/>
                  </a:lnTo>
                  <a:lnTo>
                    <a:pt x="210" y="291"/>
                  </a:lnTo>
                  <a:lnTo>
                    <a:pt x="245" y="296"/>
                  </a:lnTo>
                  <a:lnTo>
                    <a:pt x="279" y="300"/>
                  </a:lnTo>
                  <a:lnTo>
                    <a:pt x="314" y="301"/>
                  </a:lnTo>
                  <a:lnTo>
                    <a:pt x="350" y="302"/>
                  </a:lnTo>
                  <a:lnTo>
                    <a:pt x="384" y="301"/>
                  </a:lnTo>
                  <a:lnTo>
                    <a:pt x="420" y="300"/>
                  </a:lnTo>
                  <a:lnTo>
                    <a:pt x="454" y="297"/>
                  </a:lnTo>
                  <a:lnTo>
                    <a:pt x="488" y="294"/>
                  </a:lnTo>
                  <a:lnTo>
                    <a:pt x="520" y="292"/>
                  </a:lnTo>
                  <a:lnTo>
                    <a:pt x="549" y="288"/>
                  </a:lnTo>
                  <a:lnTo>
                    <a:pt x="577" y="284"/>
                  </a:lnTo>
                  <a:lnTo>
                    <a:pt x="604" y="278"/>
                  </a:lnTo>
                  <a:lnTo>
                    <a:pt x="632" y="271"/>
                  </a:lnTo>
                  <a:lnTo>
                    <a:pt x="659" y="264"/>
                  </a:lnTo>
                  <a:lnTo>
                    <a:pt x="687" y="255"/>
                  </a:lnTo>
                  <a:lnTo>
                    <a:pt x="714" y="247"/>
                  </a:lnTo>
                  <a:lnTo>
                    <a:pt x="740" y="238"/>
                  </a:lnTo>
                  <a:lnTo>
                    <a:pt x="768" y="228"/>
                  </a:lnTo>
                  <a:lnTo>
                    <a:pt x="794" y="219"/>
                  </a:lnTo>
                  <a:lnTo>
                    <a:pt x="822" y="211"/>
                  </a:lnTo>
                  <a:lnTo>
                    <a:pt x="848" y="203"/>
                  </a:lnTo>
                  <a:lnTo>
                    <a:pt x="876" y="197"/>
                  </a:lnTo>
                  <a:lnTo>
                    <a:pt x="904" y="191"/>
                  </a:lnTo>
                  <a:lnTo>
                    <a:pt x="931" y="187"/>
                  </a:lnTo>
                  <a:lnTo>
                    <a:pt x="960" y="185"/>
                  </a:lnTo>
                  <a:lnTo>
                    <a:pt x="966" y="183"/>
                  </a:lnTo>
                  <a:lnTo>
                    <a:pt x="972" y="183"/>
                  </a:lnTo>
                  <a:lnTo>
                    <a:pt x="976" y="183"/>
                  </a:lnTo>
                  <a:lnTo>
                    <a:pt x="982" y="183"/>
                  </a:lnTo>
                  <a:lnTo>
                    <a:pt x="990" y="168"/>
                  </a:lnTo>
                  <a:lnTo>
                    <a:pt x="998" y="153"/>
                  </a:lnTo>
                  <a:lnTo>
                    <a:pt x="1005" y="138"/>
                  </a:lnTo>
                  <a:lnTo>
                    <a:pt x="1012" y="123"/>
                  </a:lnTo>
                  <a:lnTo>
                    <a:pt x="980" y="121"/>
                  </a:lnTo>
                  <a:lnTo>
                    <a:pt x="947" y="121"/>
                  </a:lnTo>
                  <a:lnTo>
                    <a:pt x="915" y="125"/>
                  </a:lnTo>
                  <a:lnTo>
                    <a:pt x="884" y="129"/>
                  </a:lnTo>
                  <a:lnTo>
                    <a:pt x="853" y="136"/>
                  </a:lnTo>
                  <a:lnTo>
                    <a:pt x="823" y="144"/>
                  </a:lnTo>
                  <a:lnTo>
                    <a:pt x="792" y="153"/>
                  </a:lnTo>
                  <a:lnTo>
                    <a:pt x="762" y="164"/>
                  </a:lnTo>
                  <a:lnTo>
                    <a:pt x="732" y="174"/>
                  </a:lnTo>
                  <a:lnTo>
                    <a:pt x="701" y="185"/>
                  </a:lnTo>
                  <a:lnTo>
                    <a:pt x="671" y="195"/>
                  </a:lnTo>
                  <a:lnTo>
                    <a:pt x="640" y="204"/>
                  </a:lnTo>
                  <a:lnTo>
                    <a:pt x="609" y="213"/>
                  </a:lnTo>
                  <a:lnTo>
                    <a:pt x="578" y="220"/>
                  </a:lnTo>
                  <a:lnTo>
                    <a:pt x="547" y="226"/>
                  </a:lnTo>
                  <a:lnTo>
                    <a:pt x="514" y="2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635008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42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-457200" y="1605197"/>
            <a:ext cx="9982200" cy="3657600"/>
          </a:xfrm>
          <a:prstGeom prst="rect">
            <a:avLst/>
          </a:prstGeom>
          <a:solidFill>
            <a:schemeClr val="accent6">
              <a:lumMod val="75000"/>
            </a:schemeClr>
          </a:solidFill>
          <a:ln w="1968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</a:t>
            </a:r>
            <a:r>
              <a:rPr lang="en-US" sz="4800" b="1" dirty="0" smtClean="0"/>
              <a:t>             </a:t>
            </a:r>
          </a:p>
          <a:p>
            <a:pPr algn="ctr"/>
            <a:r>
              <a:rPr lang="en-US" sz="4800" b="1" dirty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800" b="1" dirty="0" smtClean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           </a:t>
            </a:r>
            <a:r>
              <a:rPr lang="en-US" sz="7200" b="1" dirty="0" smtClean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POISONING</a:t>
            </a:r>
            <a:endParaRPr lang="en-US" sz="7200" b="1" dirty="0"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pic>
        <p:nvPicPr>
          <p:cNvPr id="1026" name="Picture 2" descr="C:\Documents and Settings\amoore\Local Settings\Temporary Internet Files\Content.IE5\24YHVD4S\MC900293216[1].wmf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2535174"/>
            <a:ext cx="1806854" cy="17876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8277050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chemeClr val="tx2"/>
          </a:solidFill>
        </p:spPr>
        <p:txBody>
          <a:bodyPr/>
          <a:lstStyle/>
          <a:p>
            <a:r>
              <a:rPr lang="en-US" sz="3600" b="1" u="sng" dirty="0" smtClean="0"/>
              <a:t/>
            </a:r>
            <a:br>
              <a:rPr lang="en-US" sz="3600" b="1" u="sng" dirty="0" smtClean="0"/>
            </a:br>
            <a:r>
              <a:rPr lang="en-US" sz="48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Poisoning</a:t>
            </a:r>
            <a:r>
              <a:rPr 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48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endParaRPr lang="en-US" sz="36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51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66725" y="1524000"/>
            <a:ext cx="8229600" cy="2630487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Store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toxins in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locked cabinets</a:t>
            </a:r>
          </a:p>
          <a:p>
            <a:pPr marL="284163" indent="-284163"/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Store </a:t>
            </a: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toxins away </a:t>
            </a: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from resident areas</a:t>
            </a:r>
          </a:p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leave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toxic products 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where they might be ingested</a:t>
            </a:r>
          </a:p>
        </p:txBody>
      </p:sp>
      <p:grpSp>
        <p:nvGrpSpPr>
          <p:cNvPr id="175284" name="Group 180"/>
          <p:cNvGrpSpPr>
            <a:grpSpLocks noChangeAspect="1"/>
          </p:cNvGrpSpPr>
          <p:nvPr/>
        </p:nvGrpSpPr>
        <p:grpSpPr bwMode="auto">
          <a:xfrm>
            <a:off x="3122147" y="4731715"/>
            <a:ext cx="2833757" cy="1173162"/>
            <a:chOff x="1248" y="2880"/>
            <a:chExt cx="2215" cy="917"/>
          </a:xfrm>
        </p:grpSpPr>
        <p:sp>
          <p:nvSpPr>
            <p:cNvPr id="175283" name="AutoShape 179"/>
            <p:cNvSpPr>
              <a:spLocks noChangeAspect="1" noChangeArrowheads="1" noTextEdit="1"/>
            </p:cNvSpPr>
            <p:nvPr/>
          </p:nvSpPr>
          <p:spPr bwMode="auto">
            <a:xfrm>
              <a:off x="1248" y="2880"/>
              <a:ext cx="2215" cy="9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5" name="Freeform 181"/>
            <p:cNvSpPr>
              <a:spLocks/>
            </p:cNvSpPr>
            <p:nvPr/>
          </p:nvSpPr>
          <p:spPr bwMode="auto">
            <a:xfrm>
              <a:off x="2352" y="3241"/>
              <a:ext cx="529" cy="213"/>
            </a:xfrm>
            <a:custGeom>
              <a:avLst/>
              <a:gdLst>
                <a:gd name="T0" fmla="*/ 0 w 529"/>
                <a:gd name="T1" fmla="*/ 51 h 213"/>
                <a:gd name="T2" fmla="*/ 1 w 529"/>
                <a:gd name="T3" fmla="*/ 49 h 213"/>
                <a:gd name="T4" fmla="*/ 6 w 529"/>
                <a:gd name="T5" fmla="*/ 43 h 213"/>
                <a:gd name="T6" fmla="*/ 11 w 529"/>
                <a:gd name="T7" fmla="*/ 34 h 213"/>
                <a:gd name="T8" fmla="*/ 19 w 529"/>
                <a:gd name="T9" fmla="*/ 25 h 213"/>
                <a:gd name="T10" fmla="*/ 29 w 529"/>
                <a:gd name="T11" fmla="*/ 17 h 213"/>
                <a:gd name="T12" fmla="*/ 39 w 529"/>
                <a:gd name="T13" fmla="*/ 8 h 213"/>
                <a:gd name="T14" fmla="*/ 51 w 529"/>
                <a:gd name="T15" fmla="*/ 2 h 213"/>
                <a:gd name="T16" fmla="*/ 63 w 529"/>
                <a:gd name="T17" fmla="*/ 0 h 213"/>
                <a:gd name="T18" fmla="*/ 76 w 529"/>
                <a:gd name="T19" fmla="*/ 0 h 213"/>
                <a:gd name="T20" fmla="*/ 89 w 529"/>
                <a:gd name="T21" fmla="*/ 1 h 213"/>
                <a:gd name="T22" fmla="*/ 104 w 529"/>
                <a:gd name="T23" fmla="*/ 2 h 213"/>
                <a:gd name="T24" fmla="*/ 116 w 529"/>
                <a:gd name="T25" fmla="*/ 3 h 213"/>
                <a:gd name="T26" fmla="*/ 127 w 529"/>
                <a:gd name="T27" fmla="*/ 6 h 213"/>
                <a:gd name="T28" fmla="*/ 136 w 529"/>
                <a:gd name="T29" fmla="*/ 7 h 213"/>
                <a:gd name="T30" fmla="*/ 141 w 529"/>
                <a:gd name="T31" fmla="*/ 8 h 213"/>
                <a:gd name="T32" fmla="*/ 143 w 529"/>
                <a:gd name="T33" fmla="*/ 8 h 213"/>
                <a:gd name="T34" fmla="*/ 157 w 529"/>
                <a:gd name="T35" fmla="*/ 44 h 213"/>
                <a:gd name="T36" fmla="*/ 191 w 529"/>
                <a:gd name="T37" fmla="*/ 47 h 213"/>
                <a:gd name="T38" fmla="*/ 204 w 529"/>
                <a:gd name="T39" fmla="*/ 72 h 213"/>
                <a:gd name="T40" fmla="*/ 512 w 529"/>
                <a:gd name="T41" fmla="*/ 75 h 213"/>
                <a:gd name="T42" fmla="*/ 529 w 529"/>
                <a:gd name="T43" fmla="*/ 98 h 213"/>
                <a:gd name="T44" fmla="*/ 489 w 529"/>
                <a:gd name="T45" fmla="*/ 152 h 213"/>
                <a:gd name="T46" fmla="*/ 452 w 529"/>
                <a:gd name="T47" fmla="*/ 126 h 213"/>
                <a:gd name="T48" fmla="*/ 409 w 529"/>
                <a:gd name="T49" fmla="*/ 135 h 213"/>
                <a:gd name="T50" fmla="*/ 375 w 529"/>
                <a:gd name="T51" fmla="*/ 132 h 213"/>
                <a:gd name="T52" fmla="*/ 345 w 529"/>
                <a:gd name="T53" fmla="*/ 149 h 213"/>
                <a:gd name="T54" fmla="*/ 324 w 529"/>
                <a:gd name="T55" fmla="*/ 142 h 213"/>
                <a:gd name="T56" fmla="*/ 291 w 529"/>
                <a:gd name="T57" fmla="*/ 149 h 213"/>
                <a:gd name="T58" fmla="*/ 275 w 529"/>
                <a:gd name="T59" fmla="*/ 132 h 213"/>
                <a:gd name="T60" fmla="*/ 248 w 529"/>
                <a:gd name="T61" fmla="*/ 149 h 213"/>
                <a:gd name="T62" fmla="*/ 194 w 529"/>
                <a:gd name="T63" fmla="*/ 145 h 213"/>
                <a:gd name="T64" fmla="*/ 184 w 529"/>
                <a:gd name="T65" fmla="*/ 172 h 213"/>
                <a:gd name="T66" fmla="*/ 157 w 529"/>
                <a:gd name="T67" fmla="*/ 182 h 213"/>
                <a:gd name="T68" fmla="*/ 158 w 529"/>
                <a:gd name="T69" fmla="*/ 185 h 213"/>
                <a:gd name="T70" fmla="*/ 158 w 529"/>
                <a:gd name="T71" fmla="*/ 194 h 213"/>
                <a:gd name="T72" fmla="*/ 153 w 529"/>
                <a:gd name="T73" fmla="*/ 204 h 213"/>
                <a:gd name="T74" fmla="*/ 143 w 529"/>
                <a:gd name="T75" fmla="*/ 209 h 213"/>
                <a:gd name="T76" fmla="*/ 135 w 529"/>
                <a:gd name="T77" fmla="*/ 210 h 213"/>
                <a:gd name="T78" fmla="*/ 125 w 529"/>
                <a:gd name="T79" fmla="*/ 211 h 213"/>
                <a:gd name="T80" fmla="*/ 114 w 529"/>
                <a:gd name="T81" fmla="*/ 211 h 213"/>
                <a:gd name="T82" fmla="*/ 103 w 529"/>
                <a:gd name="T83" fmla="*/ 213 h 213"/>
                <a:gd name="T84" fmla="*/ 93 w 529"/>
                <a:gd name="T85" fmla="*/ 213 h 213"/>
                <a:gd name="T86" fmla="*/ 84 w 529"/>
                <a:gd name="T87" fmla="*/ 213 h 213"/>
                <a:gd name="T88" fmla="*/ 78 w 529"/>
                <a:gd name="T89" fmla="*/ 213 h 213"/>
                <a:gd name="T90" fmla="*/ 76 w 529"/>
                <a:gd name="T91" fmla="*/ 213 h 213"/>
                <a:gd name="T92" fmla="*/ 77 w 529"/>
                <a:gd name="T93" fmla="*/ 211 h 213"/>
                <a:gd name="T94" fmla="*/ 82 w 529"/>
                <a:gd name="T95" fmla="*/ 208 h 213"/>
                <a:gd name="T96" fmla="*/ 87 w 529"/>
                <a:gd name="T97" fmla="*/ 204 h 213"/>
                <a:gd name="T98" fmla="*/ 95 w 529"/>
                <a:gd name="T99" fmla="*/ 197 h 213"/>
                <a:gd name="T100" fmla="*/ 103 w 529"/>
                <a:gd name="T101" fmla="*/ 189 h 213"/>
                <a:gd name="T102" fmla="*/ 111 w 529"/>
                <a:gd name="T103" fmla="*/ 180 h 213"/>
                <a:gd name="T104" fmla="*/ 121 w 529"/>
                <a:gd name="T105" fmla="*/ 170 h 213"/>
                <a:gd name="T106" fmla="*/ 130 w 529"/>
                <a:gd name="T107" fmla="*/ 159 h 213"/>
                <a:gd name="T108" fmla="*/ 140 w 529"/>
                <a:gd name="T109" fmla="*/ 133 h 213"/>
                <a:gd name="T110" fmla="*/ 139 w 529"/>
                <a:gd name="T111" fmla="*/ 106 h 213"/>
                <a:gd name="T112" fmla="*/ 133 w 529"/>
                <a:gd name="T113" fmla="*/ 84 h 213"/>
                <a:gd name="T114" fmla="*/ 130 w 529"/>
                <a:gd name="T115" fmla="*/ 75 h 213"/>
                <a:gd name="T116" fmla="*/ 7 w 529"/>
                <a:gd name="T117" fmla="*/ 82 h 213"/>
                <a:gd name="T118" fmla="*/ 6 w 529"/>
                <a:gd name="T119" fmla="*/ 76 h 213"/>
                <a:gd name="T120" fmla="*/ 4 w 529"/>
                <a:gd name="T121" fmla="*/ 65 h 213"/>
                <a:gd name="T122" fmla="*/ 1 w 529"/>
                <a:gd name="T123" fmla="*/ 54 h 213"/>
                <a:gd name="T124" fmla="*/ 0 w 529"/>
                <a:gd name="T125" fmla="*/ 51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9" h="213">
                  <a:moveTo>
                    <a:pt x="0" y="51"/>
                  </a:moveTo>
                  <a:lnTo>
                    <a:pt x="1" y="49"/>
                  </a:lnTo>
                  <a:lnTo>
                    <a:pt x="6" y="43"/>
                  </a:lnTo>
                  <a:lnTo>
                    <a:pt x="11" y="34"/>
                  </a:lnTo>
                  <a:lnTo>
                    <a:pt x="19" y="25"/>
                  </a:lnTo>
                  <a:lnTo>
                    <a:pt x="29" y="17"/>
                  </a:lnTo>
                  <a:lnTo>
                    <a:pt x="39" y="8"/>
                  </a:lnTo>
                  <a:lnTo>
                    <a:pt x="51" y="2"/>
                  </a:lnTo>
                  <a:lnTo>
                    <a:pt x="63" y="0"/>
                  </a:lnTo>
                  <a:lnTo>
                    <a:pt x="76" y="0"/>
                  </a:lnTo>
                  <a:lnTo>
                    <a:pt x="89" y="1"/>
                  </a:lnTo>
                  <a:lnTo>
                    <a:pt x="104" y="2"/>
                  </a:lnTo>
                  <a:lnTo>
                    <a:pt x="116" y="3"/>
                  </a:lnTo>
                  <a:lnTo>
                    <a:pt x="127" y="6"/>
                  </a:lnTo>
                  <a:lnTo>
                    <a:pt x="136" y="7"/>
                  </a:lnTo>
                  <a:lnTo>
                    <a:pt x="141" y="8"/>
                  </a:lnTo>
                  <a:lnTo>
                    <a:pt x="143" y="8"/>
                  </a:lnTo>
                  <a:lnTo>
                    <a:pt x="157" y="44"/>
                  </a:lnTo>
                  <a:lnTo>
                    <a:pt x="191" y="47"/>
                  </a:lnTo>
                  <a:lnTo>
                    <a:pt x="204" y="72"/>
                  </a:lnTo>
                  <a:lnTo>
                    <a:pt x="512" y="75"/>
                  </a:lnTo>
                  <a:lnTo>
                    <a:pt x="529" y="98"/>
                  </a:lnTo>
                  <a:lnTo>
                    <a:pt x="489" y="152"/>
                  </a:lnTo>
                  <a:lnTo>
                    <a:pt x="452" y="126"/>
                  </a:lnTo>
                  <a:lnTo>
                    <a:pt x="409" y="135"/>
                  </a:lnTo>
                  <a:lnTo>
                    <a:pt x="375" y="132"/>
                  </a:lnTo>
                  <a:lnTo>
                    <a:pt x="345" y="149"/>
                  </a:lnTo>
                  <a:lnTo>
                    <a:pt x="324" y="142"/>
                  </a:lnTo>
                  <a:lnTo>
                    <a:pt x="291" y="149"/>
                  </a:lnTo>
                  <a:lnTo>
                    <a:pt x="275" y="132"/>
                  </a:lnTo>
                  <a:lnTo>
                    <a:pt x="248" y="149"/>
                  </a:lnTo>
                  <a:lnTo>
                    <a:pt x="194" y="145"/>
                  </a:lnTo>
                  <a:lnTo>
                    <a:pt x="184" y="172"/>
                  </a:lnTo>
                  <a:lnTo>
                    <a:pt x="157" y="182"/>
                  </a:lnTo>
                  <a:lnTo>
                    <a:pt x="158" y="185"/>
                  </a:lnTo>
                  <a:lnTo>
                    <a:pt x="158" y="194"/>
                  </a:lnTo>
                  <a:lnTo>
                    <a:pt x="153" y="204"/>
                  </a:lnTo>
                  <a:lnTo>
                    <a:pt x="143" y="209"/>
                  </a:lnTo>
                  <a:lnTo>
                    <a:pt x="135" y="210"/>
                  </a:lnTo>
                  <a:lnTo>
                    <a:pt x="125" y="211"/>
                  </a:lnTo>
                  <a:lnTo>
                    <a:pt x="114" y="211"/>
                  </a:lnTo>
                  <a:lnTo>
                    <a:pt x="103" y="213"/>
                  </a:lnTo>
                  <a:lnTo>
                    <a:pt x="93" y="213"/>
                  </a:lnTo>
                  <a:lnTo>
                    <a:pt x="84" y="213"/>
                  </a:lnTo>
                  <a:lnTo>
                    <a:pt x="78" y="213"/>
                  </a:lnTo>
                  <a:lnTo>
                    <a:pt x="76" y="213"/>
                  </a:lnTo>
                  <a:lnTo>
                    <a:pt x="77" y="211"/>
                  </a:lnTo>
                  <a:lnTo>
                    <a:pt x="82" y="208"/>
                  </a:lnTo>
                  <a:lnTo>
                    <a:pt x="87" y="204"/>
                  </a:lnTo>
                  <a:lnTo>
                    <a:pt x="95" y="197"/>
                  </a:lnTo>
                  <a:lnTo>
                    <a:pt x="103" y="189"/>
                  </a:lnTo>
                  <a:lnTo>
                    <a:pt x="111" y="180"/>
                  </a:lnTo>
                  <a:lnTo>
                    <a:pt x="121" y="170"/>
                  </a:lnTo>
                  <a:lnTo>
                    <a:pt x="130" y="159"/>
                  </a:lnTo>
                  <a:lnTo>
                    <a:pt x="140" y="133"/>
                  </a:lnTo>
                  <a:lnTo>
                    <a:pt x="139" y="106"/>
                  </a:lnTo>
                  <a:lnTo>
                    <a:pt x="133" y="84"/>
                  </a:lnTo>
                  <a:lnTo>
                    <a:pt x="130" y="75"/>
                  </a:lnTo>
                  <a:lnTo>
                    <a:pt x="7" y="82"/>
                  </a:lnTo>
                  <a:lnTo>
                    <a:pt x="6" y="76"/>
                  </a:lnTo>
                  <a:lnTo>
                    <a:pt x="4" y="65"/>
                  </a:lnTo>
                  <a:lnTo>
                    <a:pt x="1" y="54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C4C4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6" name="Freeform 182"/>
            <p:cNvSpPr>
              <a:spLocks/>
            </p:cNvSpPr>
            <p:nvPr/>
          </p:nvSpPr>
          <p:spPr bwMode="auto">
            <a:xfrm>
              <a:off x="3240" y="3285"/>
              <a:ext cx="157" cy="155"/>
            </a:xfrm>
            <a:custGeom>
              <a:avLst/>
              <a:gdLst>
                <a:gd name="T0" fmla="*/ 0 w 157"/>
                <a:gd name="T1" fmla="*/ 0 h 155"/>
                <a:gd name="T2" fmla="*/ 0 w 157"/>
                <a:gd name="T3" fmla="*/ 134 h 155"/>
                <a:gd name="T4" fmla="*/ 86 w 157"/>
                <a:gd name="T5" fmla="*/ 125 h 155"/>
                <a:gd name="T6" fmla="*/ 126 w 157"/>
                <a:gd name="T7" fmla="*/ 155 h 155"/>
                <a:gd name="T8" fmla="*/ 157 w 157"/>
                <a:gd name="T9" fmla="*/ 28 h 155"/>
                <a:gd name="T10" fmla="*/ 110 w 157"/>
                <a:gd name="T11" fmla="*/ 71 h 155"/>
                <a:gd name="T12" fmla="*/ 59 w 157"/>
                <a:gd name="T13" fmla="*/ 34 h 155"/>
                <a:gd name="T14" fmla="*/ 16 w 157"/>
                <a:gd name="T15" fmla="*/ 74 h 155"/>
                <a:gd name="T16" fmla="*/ 13 w 157"/>
                <a:gd name="T17" fmla="*/ 61 h 155"/>
                <a:gd name="T18" fmla="*/ 6 w 157"/>
                <a:gd name="T19" fmla="*/ 33 h 155"/>
                <a:gd name="T20" fmla="*/ 1 w 157"/>
                <a:gd name="T21" fmla="*/ 8 h 155"/>
                <a:gd name="T22" fmla="*/ 0 w 157"/>
                <a:gd name="T23" fmla="*/ 0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7" h="155">
                  <a:moveTo>
                    <a:pt x="0" y="0"/>
                  </a:moveTo>
                  <a:lnTo>
                    <a:pt x="0" y="134"/>
                  </a:lnTo>
                  <a:lnTo>
                    <a:pt x="86" y="125"/>
                  </a:lnTo>
                  <a:lnTo>
                    <a:pt x="126" y="155"/>
                  </a:lnTo>
                  <a:lnTo>
                    <a:pt x="157" y="28"/>
                  </a:lnTo>
                  <a:lnTo>
                    <a:pt x="110" y="71"/>
                  </a:lnTo>
                  <a:lnTo>
                    <a:pt x="59" y="34"/>
                  </a:lnTo>
                  <a:lnTo>
                    <a:pt x="16" y="74"/>
                  </a:lnTo>
                  <a:lnTo>
                    <a:pt x="13" y="61"/>
                  </a:lnTo>
                  <a:lnTo>
                    <a:pt x="6" y="33"/>
                  </a:lnTo>
                  <a:lnTo>
                    <a:pt x="1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E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7" name="Freeform 183"/>
            <p:cNvSpPr>
              <a:spLocks/>
            </p:cNvSpPr>
            <p:nvPr/>
          </p:nvSpPr>
          <p:spPr bwMode="auto">
            <a:xfrm>
              <a:off x="2887" y="3058"/>
              <a:ext cx="345" cy="600"/>
            </a:xfrm>
            <a:custGeom>
              <a:avLst/>
              <a:gdLst>
                <a:gd name="T0" fmla="*/ 4 w 345"/>
                <a:gd name="T1" fmla="*/ 229 h 600"/>
                <a:gd name="T2" fmla="*/ 20 w 345"/>
                <a:gd name="T3" fmla="*/ 136 h 600"/>
                <a:gd name="T4" fmla="*/ 31 w 345"/>
                <a:gd name="T5" fmla="*/ 82 h 600"/>
                <a:gd name="T6" fmla="*/ 49 w 345"/>
                <a:gd name="T7" fmla="*/ 53 h 600"/>
                <a:gd name="T8" fmla="*/ 72 w 345"/>
                <a:gd name="T9" fmla="*/ 29 h 600"/>
                <a:gd name="T10" fmla="*/ 96 w 345"/>
                <a:gd name="T11" fmla="*/ 10 h 600"/>
                <a:gd name="T12" fmla="*/ 119 w 345"/>
                <a:gd name="T13" fmla="*/ 1 h 600"/>
                <a:gd name="T14" fmla="*/ 154 w 345"/>
                <a:gd name="T15" fmla="*/ 0 h 600"/>
                <a:gd name="T16" fmla="*/ 194 w 345"/>
                <a:gd name="T17" fmla="*/ 4 h 600"/>
                <a:gd name="T18" fmla="*/ 227 w 345"/>
                <a:gd name="T19" fmla="*/ 10 h 600"/>
                <a:gd name="T20" fmla="*/ 247 w 345"/>
                <a:gd name="T21" fmla="*/ 20 h 600"/>
                <a:gd name="T22" fmla="*/ 263 w 345"/>
                <a:gd name="T23" fmla="*/ 27 h 600"/>
                <a:gd name="T24" fmla="*/ 281 w 345"/>
                <a:gd name="T25" fmla="*/ 37 h 600"/>
                <a:gd name="T26" fmla="*/ 299 w 345"/>
                <a:gd name="T27" fmla="*/ 55 h 600"/>
                <a:gd name="T28" fmla="*/ 317 w 345"/>
                <a:gd name="T29" fmla="*/ 88 h 600"/>
                <a:gd name="T30" fmla="*/ 328 w 345"/>
                <a:gd name="T31" fmla="*/ 137 h 600"/>
                <a:gd name="T32" fmla="*/ 334 w 345"/>
                <a:gd name="T33" fmla="*/ 191 h 600"/>
                <a:gd name="T34" fmla="*/ 338 w 345"/>
                <a:gd name="T35" fmla="*/ 241 h 600"/>
                <a:gd name="T36" fmla="*/ 344 w 345"/>
                <a:gd name="T37" fmla="*/ 284 h 600"/>
                <a:gd name="T38" fmla="*/ 343 w 345"/>
                <a:gd name="T39" fmla="*/ 357 h 600"/>
                <a:gd name="T40" fmla="*/ 334 w 345"/>
                <a:gd name="T41" fmla="*/ 438 h 600"/>
                <a:gd name="T42" fmla="*/ 322 w 345"/>
                <a:gd name="T43" fmla="*/ 503 h 600"/>
                <a:gd name="T44" fmla="*/ 305 w 345"/>
                <a:gd name="T45" fmla="*/ 531 h 600"/>
                <a:gd name="T46" fmla="*/ 273 w 345"/>
                <a:gd name="T47" fmla="*/ 557 h 600"/>
                <a:gd name="T48" fmla="*/ 233 w 345"/>
                <a:gd name="T49" fmla="*/ 582 h 600"/>
                <a:gd name="T50" fmla="*/ 198 w 345"/>
                <a:gd name="T51" fmla="*/ 598 h 600"/>
                <a:gd name="T52" fmla="*/ 176 w 345"/>
                <a:gd name="T53" fmla="*/ 599 h 600"/>
                <a:gd name="T54" fmla="*/ 142 w 345"/>
                <a:gd name="T55" fmla="*/ 593 h 600"/>
                <a:gd name="T56" fmla="*/ 102 w 345"/>
                <a:gd name="T57" fmla="*/ 582 h 600"/>
                <a:gd name="T58" fmla="*/ 70 w 345"/>
                <a:gd name="T59" fmla="*/ 568 h 600"/>
                <a:gd name="T60" fmla="*/ 55 w 345"/>
                <a:gd name="T61" fmla="*/ 552 h 600"/>
                <a:gd name="T62" fmla="*/ 43 w 345"/>
                <a:gd name="T63" fmla="*/ 530 h 600"/>
                <a:gd name="T64" fmla="*/ 31 w 345"/>
                <a:gd name="T65" fmla="*/ 503 h 600"/>
                <a:gd name="T66" fmla="*/ 22 w 345"/>
                <a:gd name="T67" fmla="*/ 476 h 600"/>
                <a:gd name="T68" fmla="*/ 15 w 345"/>
                <a:gd name="T69" fmla="*/ 414 h 600"/>
                <a:gd name="T70" fmla="*/ 0 w 345"/>
                <a:gd name="T71" fmla="*/ 276 h 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5" h="600">
                  <a:moveTo>
                    <a:pt x="0" y="248"/>
                  </a:moveTo>
                  <a:lnTo>
                    <a:pt x="4" y="229"/>
                  </a:lnTo>
                  <a:lnTo>
                    <a:pt x="11" y="186"/>
                  </a:lnTo>
                  <a:lnTo>
                    <a:pt x="20" y="136"/>
                  </a:lnTo>
                  <a:lnTo>
                    <a:pt x="27" y="96"/>
                  </a:lnTo>
                  <a:lnTo>
                    <a:pt x="31" y="82"/>
                  </a:lnTo>
                  <a:lnTo>
                    <a:pt x="39" y="67"/>
                  </a:lnTo>
                  <a:lnTo>
                    <a:pt x="49" y="53"/>
                  </a:lnTo>
                  <a:lnTo>
                    <a:pt x="60" y="40"/>
                  </a:lnTo>
                  <a:lnTo>
                    <a:pt x="72" y="29"/>
                  </a:lnTo>
                  <a:lnTo>
                    <a:pt x="84" y="18"/>
                  </a:lnTo>
                  <a:lnTo>
                    <a:pt x="96" y="10"/>
                  </a:lnTo>
                  <a:lnTo>
                    <a:pt x="107" y="5"/>
                  </a:lnTo>
                  <a:lnTo>
                    <a:pt x="119" y="1"/>
                  </a:lnTo>
                  <a:lnTo>
                    <a:pt x="136" y="0"/>
                  </a:lnTo>
                  <a:lnTo>
                    <a:pt x="154" y="0"/>
                  </a:lnTo>
                  <a:lnTo>
                    <a:pt x="174" y="1"/>
                  </a:lnTo>
                  <a:lnTo>
                    <a:pt x="194" y="4"/>
                  </a:lnTo>
                  <a:lnTo>
                    <a:pt x="212" y="7"/>
                  </a:lnTo>
                  <a:lnTo>
                    <a:pt x="227" y="10"/>
                  </a:lnTo>
                  <a:lnTo>
                    <a:pt x="238" y="16"/>
                  </a:lnTo>
                  <a:lnTo>
                    <a:pt x="247" y="20"/>
                  </a:lnTo>
                  <a:lnTo>
                    <a:pt x="255" y="23"/>
                  </a:lnTo>
                  <a:lnTo>
                    <a:pt x="263" y="27"/>
                  </a:lnTo>
                  <a:lnTo>
                    <a:pt x="272" y="31"/>
                  </a:lnTo>
                  <a:lnTo>
                    <a:pt x="281" y="37"/>
                  </a:lnTo>
                  <a:lnTo>
                    <a:pt x="290" y="44"/>
                  </a:lnTo>
                  <a:lnTo>
                    <a:pt x="299" y="55"/>
                  </a:lnTo>
                  <a:lnTo>
                    <a:pt x="308" y="70"/>
                  </a:lnTo>
                  <a:lnTo>
                    <a:pt x="317" y="88"/>
                  </a:lnTo>
                  <a:lnTo>
                    <a:pt x="324" y="112"/>
                  </a:lnTo>
                  <a:lnTo>
                    <a:pt x="328" y="137"/>
                  </a:lnTo>
                  <a:lnTo>
                    <a:pt x="332" y="163"/>
                  </a:lnTo>
                  <a:lnTo>
                    <a:pt x="334" y="191"/>
                  </a:lnTo>
                  <a:lnTo>
                    <a:pt x="336" y="217"/>
                  </a:lnTo>
                  <a:lnTo>
                    <a:pt x="338" y="241"/>
                  </a:lnTo>
                  <a:lnTo>
                    <a:pt x="342" y="261"/>
                  </a:lnTo>
                  <a:lnTo>
                    <a:pt x="344" y="284"/>
                  </a:lnTo>
                  <a:lnTo>
                    <a:pt x="345" y="317"/>
                  </a:lnTo>
                  <a:lnTo>
                    <a:pt x="343" y="357"/>
                  </a:lnTo>
                  <a:lnTo>
                    <a:pt x="338" y="399"/>
                  </a:lnTo>
                  <a:lnTo>
                    <a:pt x="334" y="438"/>
                  </a:lnTo>
                  <a:lnTo>
                    <a:pt x="327" y="475"/>
                  </a:lnTo>
                  <a:lnTo>
                    <a:pt x="322" y="503"/>
                  </a:lnTo>
                  <a:lnTo>
                    <a:pt x="315" y="520"/>
                  </a:lnTo>
                  <a:lnTo>
                    <a:pt x="305" y="531"/>
                  </a:lnTo>
                  <a:lnTo>
                    <a:pt x="291" y="544"/>
                  </a:lnTo>
                  <a:lnTo>
                    <a:pt x="273" y="557"/>
                  </a:lnTo>
                  <a:lnTo>
                    <a:pt x="253" y="571"/>
                  </a:lnTo>
                  <a:lnTo>
                    <a:pt x="233" y="582"/>
                  </a:lnTo>
                  <a:lnTo>
                    <a:pt x="214" y="591"/>
                  </a:lnTo>
                  <a:lnTo>
                    <a:pt x="198" y="598"/>
                  </a:lnTo>
                  <a:lnTo>
                    <a:pt x="187" y="600"/>
                  </a:lnTo>
                  <a:lnTo>
                    <a:pt x="176" y="599"/>
                  </a:lnTo>
                  <a:lnTo>
                    <a:pt x="161" y="597"/>
                  </a:lnTo>
                  <a:lnTo>
                    <a:pt x="142" y="593"/>
                  </a:lnTo>
                  <a:lnTo>
                    <a:pt x="121" y="588"/>
                  </a:lnTo>
                  <a:lnTo>
                    <a:pt x="102" y="582"/>
                  </a:lnTo>
                  <a:lnTo>
                    <a:pt x="84" y="575"/>
                  </a:lnTo>
                  <a:lnTo>
                    <a:pt x="70" y="568"/>
                  </a:lnTo>
                  <a:lnTo>
                    <a:pt x="61" y="561"/>
                  </a:lnTo>
                  <a:lnTo>
                    <a:pt x="55" y="552"/>
                  </a:lnTo>
                  <a:lnTo>
                    <a:pt x="50" y="541"/>
                  </a:lnTo>
                  <a:lnTo>
                    <a:pt x="43" y="530"/>
                  </a:lnTo>
                  <a:lnTo>
                    <a:pt x="37" y="517"/>
                  </a:lnTo>
                  <a:lnTo>
                    <a:pt x="31" y="503"/>
                  </a:lnTo>
                  <a:lnTo>
                    <a:pt x="26" y="489"/>
                  </a:lnTo>
                  <a:lnTo>
                    <a:pt x="22" y="476"/>
                  </a:lnTo>
                  <a:lnTo>
                    <a:pt x="20" y="463"/>
                  </a:lnTo>
                  <a:lnTo>
                    <a:pt x="15" y="414"/>
                  </a:lnTo>
                  <a:lnTo>
                    <a:pt x="7" y="342"/>
                  </a:lnTo>
                  <a:lnTo>
                    <a:pt x="0" y="276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FFE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8" name="Freeform 184"/>
            <p:cNvSpPr>
              <a:spLocks/>
            </p:cNvSpPr>
            <p:nvPr/>
          </p:nvSpPr>
          <p:spPr bwMode="auto">
            <a:xfrm>
              <a:off x="1248" y="3007"/>
              <a:ext cx="1257" cy="757"/>
            </a:xfrm>
            <a:custGeom>
              <a:avLst/>
              <a:gdLst>
                <a:gd name="T0" fmla="*/ 113 w 1257"/>
                <a:gd name="T1" fmla="*/ 368 h 757"/>
                <a:gd name="T2" fmla="*/ 360 w 1257"/>
                <a:gd name="T3" fmla="*/ 244 h 757"/>
                <a:gd name="T4" fmla="*/ 651 w 1257"/>
                <a:gd name="T5" fmla="*/ 8 h 757"/>
                <a:gd name="T6" fmla="*/ 695 w 1257"/>
                <a:gd name="T7" fmla="*/ 33 h 757"/>
                <a:gd name="T8" fmla="*/ 782 w 1257"/>
                <a:gd name="T9" fmla="*/ 0 h 757"/>
                <a:gd name="T10" fmla="*/ 1070 w 1257"/>
                <a:gd name="T11" fmla="*/ 121 h 757"/>
                <a:gd name="T12" fmla="*/ 1185 w 1257"/>
                <a:gd name="T13" fmla="*/ 226 h 757"/>
                <a:gd name="T14" fmla="*/ 1106 w 1257"/>
                <a:gd name="T15" fmla="*/ 294 h 757"/>
                <a:gd name="T16" fmla="*/ 1234 w 1257"/>
                <a:gd name="T17" fmla="*/ 301 h 757"/>
                <a:gd name="T18" fmla="*/ 1257 w 1257"/>
                <a:gd name="T19" fmla="*/ 368 h 757"/>
                <a:gd name="T20" fmla="*/ 1154 w 1257"/>
                <a:gd name="T21" fmla="*/ 450 h 757"/>
                <a:gd name="T22" fmla="*/ 1155 w 1257"/>
                <a:gd name="T23" fmla="*/ 540 h 757"/>
                <a:gd name="T24" fmla="*/ 1061 w 1257"/>
                <a:gd name="T25" fmla="*/ 615 h 757"/>
                <a:gd name="T26" fmla="*/ 1011 w 1257"/>
                <a:gd name="T27" fmla="*/ 571 h 757"/>
                <a:gd name="T28" fmla="*/ 968 w 1257"/>
                <a:gd name="T29" fmla="*/ 619 h 757"/>
                <a:gd name="T30" fmla="*/ 943 w 1257"/>
                <a:gd name="T31" fmla="*/ 725 h 757"/>
                <a:gd name="T32" fmla="*/ 826 w 1257"/>
                <a:gd name="T33" fmla="*/ 722 h 757"/>
                <a:gd name="T34" fmla="*/ 746 w 1257"/>
                <a:gd name="T35" fmla="*/ 687 h 757"/>
                <a:gd name="T36" fmla="*/ 745 w 1257"/>
                <a:gd name="T37" fmla="*/ 687 h 757"/>
                <a:gd name="T38" fmla="*/ 741 w 1257"/>
                <a:gd name="T39" fmla="*/ 685 h 757"/>
                <a:gd name="T40" fmla="*/ 734 w 1257"/>
                <a:gd name="T41" fmla="*/ 684 h 757"/>
                <a:gd name="T42" fmla="*/ 725 w 1257"/>
                <a:gd name="T43" fmla="*/ 682 h 757"/>
                <a:gd name="T44" fmla="*/ 714 w 1257"/>
                <a:gd name="T45" fmla="*/ 681 h 757"/>
                <a:gd name="T46" fmla="*/ 702 w 1257"/>
                <a:gd name="T47" fmla="*/ 679 h 757"/>
                <a:gd name="T48" fmla="*/ 689 w 1257"/>
                <a:gd name="T49" fmla="*/ 677 h 757"/>
                <a:gd name="T50" fmla="*/ 675 w 1257"/>
                <a:gd name="T51" fmla="*/ 674 h 757"/>
                <a:gd name="T52" fmla="*/ 659 w 1257"/>
                <a:gd name="T53" fmla="*/ 672 h 757"/>
                <a:gd name="T54" fmla="*/ 644 w 1257"/>
                <a:gd name="T55" fmla="*/ 671 h 757"/>
                <a:gd name="T56" fmla="*/ 629 w 1257"/>
                <a:gd name="T57" fmla="*/ 669 h 757"/>
                <a:gd name="T58" fmla="*/ 613 w 1257"/>
                <a:gd name="T59" fmla="*/ 668 h 757"/>
                <a:gd name="T60" fmla="*/ 599 w 1257"/>
                <a:gd name="T61" fmla="*/ 668 h 757"/>
                <a:gd name="T62" fmla="*/ 586 w 1257"/>
                <a:gd name="T63" fmla="*/ 667 h 757"/>
                <a:gd name="T64" fmla="*/ 574 w 1257"/>
                <a:gd name="T65" fmla="*/ 668 h 757"/>
                <a:gd name="T66" fmla="*/ 563 w 1257"/>
                <a:gd name="T67" fmla="*/ 669 h 757"/>
                <a:gd name="T68" fmla="*/ 552 w 1257"/>
                <a:gd name="T69" fmla="*/ 671 h 757"/>
                <a:gd name="T70" fmla="*/ 537 w 1257"/>
                <a:gd name="T71" fmla="*/ 676 h 757"/>
                <a:gd name="T72" fmla="*/ 522 w 1257"/>
                <a:gd name="T73" fmla="*/ 680 h 757"/>
                <a:gd name="T74" fmla="*/ 503 w 1257"/>
                <a:gd name="T75" fmla="*/ 687 h 757"/>
                <a:gd name="T76" fmla="*/ 484 w 1257"/>
                <a:gd name="T77" fmla="*/ 693 h 757"/>
                <a:gd name="T78" fmla="*/ 465 w 1257"/>
                <a:gd name="T79" fmla="*/ 701 h 757"/>
                <a:gd name="T80" fmla="*/ 445 w 1257"/>
                <a:gd name="T81" fmla="*/ 709 h 757"/>
                <a:gd name="T82" fmla="*/ 424 w 1257"/>
                <a:gd name="T83" fmla="*/ 716 h 757"/>
                <a:gd name="T84" fmla="*/ 405 w 1257"/>
                <a:gd name="T85" fmla="*/ 724 h 757"/>
                <a:gd name="T86" fmla="*/ 386 w 1257"/>
                <a:gd name="T87" fmla="*/ 732 h 757"/>
                <a:gd name="T88" fmla="*/ 370 w 1257"/>
                <a:gd name="T89" fmla="*/ 738 h 757"/>
                <a:gd name="T90" fmla="*/ 354 w 1257"/>
                <a:gd name="T91" fmla="*/ 745 h 757"/>
                <a:gd name="T92" fmla="*/ 342 w 1257"/>
                <a:gd name="T93" fmla="*/ 749 h 757"/>
                <a:gd name="T94" fmla="*/ 332 w 1257"/>
                <a:gd name="T95" fmla="*/ 754 h 757"/>
                <a:gd name="T96" fmla="*/ 327 w 1257"/>
                <a:gd name="T97" fmla="*/ 756 h 757"/>
                <a:gd name="T98" fmla="*/ 325 w 1257"/>
                <a:gd name="T99" fmla="*/ 757 h 757"/>
                <a:gd name="T100" fmla="*/ 228 w 1257"/>
                <a:gd name="T101" fmla="*/ 641 h 757"/>
                <a:gd name="T102" fmla="*/ 87 w 1257"/>
                <a:gd name="T103" fmla="*/ 633 h 757"/>
                <a:gd name="T104" fmla="*/ 26 w 1257"/>
                <a:gd name="T105" fmla="*/ 576 h 757"/>
                <a:gd name="T106" fmla="*/ 0 w 1257"/>
                <a:gd name="T107" fmla="*/ 527 h 757"/>
                <a:gd name="T108" fmla="*/ 113 w 1257"/>
                <a:gd name="T109" fmla="*/ 368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57" h="757">
                  <a:moveTo>
                    <a:pt x="113" y="368"/>
                  </a:moveTo>
                  <a:lnTo>
                    <a:pt x="360" y="244"/>
                  </a:lnTo>
                  <a:lnTo>
                    <a:pt x="651" y="8"/>
                  </a:lnTo>
                  <a:lnTo>
                    <a:pt x="695" y="33"/>
                  </a:lnTo>
                  <a:lnTo>
                    <a:pt x="782" y="0"/>
                  </a:lnTo>
                  <a:lnTo>
                    <a:pt x="1070" y="121"/>
                  </a:lnTo>
                  <a:lnTo>
                    <a:pt x="1185" y="226"/>
                  </a:lnTo>
                  <a:lnTo>
                    <a:pt x="1106" y="294"/>
                  </a:lnTo>
                  <a:lnTo>
                    <a:pt x="1234" y="301"/>
                  </a:lnTo>
                  <a:lnTo>
                    <a:pt x="1257" y="368"/>
                  </a:lnTo>
                  <a:lnTo>
                    <a:pt x="1154" y="450"/>
                  </a:lnTo>
                  <a:lnTo>
                    <a:pt x="1155" y="540"/>
                  </a:lnTo>
                  <a:lnTo>
                    <a:pt x="1061" y="615"/>
                  </a:lnTo>
                  <a:lnTo>
                    <a:pt x="1011" y="571"/>
                  </a:lnTo>
                  <a:lnTo>
                    <a:pt x="968" y="619"/>
                  </a:lnTo>
                  <a:lnTo>
                    <a:pt x="943" y="725"/>
                  </a:lnTo>
                  <a:lnTo>
                    <a:pt x="826" y="722"/>
                  </a:lnTo>
                  <a:lnTo>
                    <a:pt x="746" y="687"/>
                  </a:lnTo>
                  <a:lnTo>
                    <a:pt x="745" y="687"/>
                  </a:lnTo>
                  <a:lnTo>
                    <a:pt x="741" y="685"/>
                  </a:lnTo>
                  <a:lnTo>
                    <a:pt x="734" y="684"/>
                  </a:lnTo>
                  <a:lnTo>
                    <a:pt x="725" y="682"/>
                  </a:lnTo>
                  <a:lnTo>
                    <a:pt x="714" y="681"/>
                  </a:lnTo>
                  <a:lnTo>
                    <a:pt x="702" y="679"/>
                  </a:lnTo>
                  <a:lnTo>
                    <a:pt x="689" y="677"/>
                  </a:lnTo>
                  <a:lnTo>
                    <a:pt x="675" y="674"/>
                  </a:lnTo>
                  <a:lnTo>
                    <a:pt x="659" y="672"/>
                  </a:lnTo>
                  <a:lnTo>
                    <a:pt x="644" y="671"/>
                  </a:lnTo>
                  <a:lnTo>
                    <a:pt x="629" y="669"/>
                  </a:lnTo>
                  <a:lnTo>
                    <a:pt x="613" y="668"/>
                  </a:lnTo>
                  <a:lnTo>
                    <a:pt x="599" y="668"/>
                  </a:lnTo>
                  <a:lnTo>
                    <a:pt x="586" y="667"/>
                  </a:lnTo>
                  <a:lnTo>
                    <a:pt x="574" y="668"/>
                  </a:lnTo>
                  <a:lnTo>
                    <a:pt x="563" y="669"/>
                  </a:lnTo>
                  <a:lnTo>
                    <a:pt x="552" y="671"/>
                  </a:lnTo>
                  <a:lnTo>
                    <a:pt x="537" y="676"/>
                  </a:lnTo>
                  <a:lnTo>
                    <a:pt x="522" y="680"/>
                  </a:lnTo>
                  <a:lnTo>
                    <a:pt x="503" y="687"/>
                  </a:lnTo>
                  <a:lnTo>
                    <a:pt x="484" y="693"/>
                  </a:lnTo>
                  <a:lnTo>
                    <a:pt x="465" y="701"/>
                  </a:lnTo>
                  <a:lnTo>
                    <a:pt x="445" y="709"/>
                  </a:lnTo>
                  <a:lnTo>
                    <a:pt x="424" y="716"/>
                  </a:lnTo>
                  <a:lnTo>
                    <a:pt x="405" y="724"/>
                  </a:lnTo>
                  <a:lnTo>
                    <a:pt x="386" y="732"/>
                  </a:lnTo>
                  <a:lnTo>
                    <a:pt x="370" y="738"/>
                  </a:lnTo>
                  <a:lnTo>
                    <a:pt x="354" y="745"/>
                  </a:lnTo>
                  <a:lnTo>
                    <a:pt x="342" y="749"/>
                  </a:lnTo>
                  <a:lnTo>
                    <a:pt x="332" y="754"/>
                  </a:lnTo>
                  <a:lnTo>
                    <a:pt x="327" y="756"/>
                  </a:lnTo>
                  <a:lnTo>
                    <a:pt x="325" y="757"/>
                  </a:lnTo>
                  <a:lnTo>
                    <a:pt x="228" y="641"/>
                  </a:lnTo>
                  <a:lnTo>
                    <a:pt x="87" y="633"/>
                  </a:lnTo>
                  <a:lnTo>
                    <a:pt x="26" y="576"/>
                  </a:lnTo>
                  <a:lnTo>
                    <a:pt x="0" y="527"/>
                  </a:lnTo>
                  <a:lnTo>
                    <a:pt x="113" y="368"/>
                  </a:lnTo>
                  <a:close/>
                </a:path>
              </a:pathLst>
            </a:custGeom>
            <a:solidFill>
              <a:srgbClr val="CE936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89" name="Freeform 185"/>
            <p:cNvSpPr>
              <a:spLocks/>
            </p:cNvSpPr>
            <p:nvPr/>
          </p:nvSpPr>
          <p:spPr bwMode="auto">
            <a:xfrm>
              <a:off x="1992" y="3245"/>
              <a:ext cx="293" cy="201"/>
            </a:xfrm>
            <a:custGeom>
              <a:avLst/>
              <a:gdLst>
                <a:gd name="T0" fmla="*/ 0 w 293"/>
                <a:gd name="T1" fmla="*/ 192 h 201"/>
                <a:gd name="T2" fmla="*/ 5 w 293"/>
                <a:gd name="T3" fmla="*/ 198 h 201"/>
                <a:gd name="T4" fmla="*/ 21 w 293"/>
                <a:gd name="T5" fmla="*/ 200 h 201"/>
                <a:gd name="T6" fmla="*/ 45 w 293"/>
                <a:gd name="T7" fmla="*/ 201 h 201"/>
                <a:gd name="T8" fmla="*/ 74 w 293"/>
                <a:gd name="T9" fmla="*/ 200 h 201"/>
                <a:gd name="T10" fmla="*/ 104 w 293"/>
                <a:gd name="T11" fmla="*/ 199 h 201"/>
                <a:gd name="T12" fmla="*/ 129 w 293"/>
                <a:gd name="T13" fmla="*/ 198 h 201"/>
                <a:gd name="T14" fmla="*/ 148 w 293"/>
                <a:gd name="T15" fmla="*/ 196 h 201"/>
                <a:gd name="T16" fmla="*/ 154 w 293"/>
                <a:gd name="T17" fmla="*/ 195 h 201"/>
                <a:gd name="T18" fmla="*/ 293 w 293"/>
                <a:gd name="T19" fmla="*/ 101 h 201"/>
                <a:gd name="T20" fmla="*/ 179 w 293"/>
                <a:gd name="T21" fmla="*/ 0 h 201"/>
                <a:gd name="T22" fmla="*/ 194 w 293"/>
                <a:gd name="T23" fmla="*/ 74 h 201"/>
                <a:gd name="T24" fmla="*/ 144 w 293"/>
                <a:gd name="T25" fmla="*/ 81 h 201"/>
                <a:gd name="T26" fmla="*/ 148 w 293"/>
                <a:gd name="T27" fmla="*/ 125 h 201"/>
                <a:gd name="T28" fmla="*/ 94 w 293"/>
                <a:gd name="T29" fmla="*/ 107 h 201"/>
                <a:gd name="T30" fmla="*/ 81 w 293"/>
                <a:gd name="T31" fmla="*/ 161 h 201"/>
                <a:gd name="T32" fmla="*/ 77 w 293"/>
                <a:gd name="T33" fmla="*/ 162 h 201"/>
                <a:gd name="T34" fmla="*/ 68 w 293"/>
                <a:gd name="T35" fmla="*/ 166 h 201"/>
                <a:gd name="T36" fmla="*/ 56 w 293"/>
                <a:gd name="T37" fmla="*/ 169 h 201"/>
                <a:gd name="T38" fmla="*/ 42 w 293"/>
                <a:gd name="T39" fmla="*/ 174 h 201"/>
                <a:gd name="T40" fmla="*/ 27 w 293"/>
                <a:gd name="T41" fmla="*/ 180 h 201"/>
                <a:gd name="T42" fmla="*/ 15 w 293"/>
                <a:gd name="T43" fmla="*/ 184 h 201"/>
                <a:gd name="T44" fmla="*/ 5 w 293"/>
                <a:gd name="T45" fmla="*/ 189 h 201"/>
                <a:gd name="T46" fmla="*/ 0 w 293"/>
                <a:gd name="T47" fmla="*/ 192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3" h="201">
                  <a:moveTo>
                    <a:pt x="0" y="192"/>
                  </a:moveTo>
                  <a:lnTo>
                    <a:pt x="5" y="198"/>
                  </a:lnTo>
                  <a:lnTo>
                    <a:pt x="21" y="200"/>
                  </a:lnTo>
                  <a:lnTo>
                    <a:pt x="45" y="201"/>
                  </a:lnTo>
                  <a:lnTo>
                    <a:pt x="74" y="200"/>
                  </a:lnTo>
                  <a:lnTo>
                    <a:pt x="104" y="199"/>
                  </a:lnTo>
                  <a:lnTo>
                    <a:pt x="129" y="198"/>
                  </a:lnTo>
                  <a:lnTo>
                    <a:pt x="148" y="196"/>
                  </a:lnTo>
                  <a:lnTo>
                    <a:pt x="154" y="195"/>
                  </a:lnTo>
                  <a:lnTo>
                    <a:pt x="293" y="101"/>
                  </a:lnTo>
                  <a:lnTo>
                    <a:pt x="179" y="0"/>
                  </a:lnTo>
                  <a:lnTo>
                    <a:pt x="194" y="74"/>
                  </a:lnTo>
                  <a:lnTo>
                    <a:pt x="144" y="81"/>
                  </a:lnTo>
                  <a:lnTo>
                    <a:pt x="148" y="125"/>
                  </a:lnTo>
                  <a:lnTo>
                    <a:pt x="94" y="107"/>
                  </a:lnTo>
                  <a:lnTo>
                    <a:pt x="81" y="161"/>
                  </a:lnTo>
                  <a:lnTo>
                    <a:pt x="77" y="162"/>
                  </a:lnTo>
                  <a:lnTo>
                    <a:pt x="68" y="166"/>
                  </a:lnTo>
                  <a:lnTo>
                    <a:pt x="56" y="169"/>
                  </a:lnTo>
                  <a:lnTo>
                    <a:pt x="42" y="174"/>
                  </a:lnTo>
                  <a:lnTo>
                    <a:pt x="27" y="180"/>
                  </a:lnTo>
                  <a:lnTo>
                    <a:pt x="15" y="184"/>
                  </a:lnTo>
                  <a:lnTo>
                    <a:pt x="5" y="189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87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0" name="Freeform 186"/>
            <p:cNvSpPr>
              <a:spLocks/>
            </p:cNvSpPr>
            <p:nvPr/>
          </p:nvSpPr>
          <p:spPr bwMode="auto">
            <a:xfrm>
              <a:off x="1520" y="3113"/>
              <a:ext cx="466" cy="297"/>
            </a:xfrm>
            <a:custGeom>
              <a:avLst/>
              <a:gdLst>
                <a:gd name="T0" fmla="*/ 2 w 466"/>
                <a:gd name="T1" fmla="*/ 297 h 297"/>
                <a:gd name="T2" fmla="*/ 14 w 466"/>
                <a:gd name="T3" fmla="*/ 292 h 297"/>
                <a:gd name="T4" fmla="*/ 37 w 466"/>
                <a:gd name="T5" fmla="*/ 284 h 297"/>
                <a:gd name="T6" fmla="*/ 67 w 466"/>
                <a:gd name="T7" fmla="*/ 276 h 297"/>
                <a:gd name="T8" fmla="*/ 100 w 466"/>
                <a:gd name="T9" fmla="*/ 265 h 297"/>
                <a:gd name="T10" fmla="*/ 133 w 466"/>
                <a:gd name="T11" fmla="*/ 254 h 297"/>
                <a:gd name="T12" fmla="*/ 163 w 466"/>
                <a:gd name="T13" fmla="*/ 243 h 297"/>
                <a:gd name="T14" fmla="*/ 186 w 466"/>
                <a:gd name="T15" fmla="*/ 234 h 297"/>
                <a:gd name="T16" fmla="*/ 210 w 466"/>
                <a:gd name="T17" fmla="*/ 218 h 297"/>
                <a:gd name="T18" fmla="*/ 251 w 466"/>
                <a:gd name="T19" fmla="*/ 184 h 297"/>
                <a:gd name="T20" fmla="*/ 295 w 466"/>
                <a:gd name="T21" fmla="*/ 143 h 297"/>
                <a:gd name="T22" fmla="*/ 328 w 466"/>
                <a:gd name="T23" fmla="*/ 113 h 297"/>
                <a:gd name="T24" fmla="*/ 348 w 466"/>
                <a:gd name="T25" fmla="*/ 97 h 297"/>
                <a:gd name="T26" fmla="*/ 385 w 466"/>
                <a:gd name="T27" fmla="*/ 68 h 297"/>
                <a:gd name="T28" fmla="*/ 429 w 466"/>
                <a:gd name="T29" fmla="*/ 31 h 297"/>
                <a:gd name="T30" fmla="*/ 461 w 466"/>
                <a:gd name="T31" fmla="*/ 5 h 297"/>
                <a:gd name="T32" fmla="*/ 462 w 466"/>
                <a:gd name="T33" fmla="*/ 1 h 297"/>
                <a:gd name="T34" fmla="*/ 442 w 466"/>
                <a:gd name="T35" fmla="*/ 12 h 297"/>
                <a:gd name="T36" fmla="*/ 413 w 466"/>
                <a:gd name="T37" fmla="*/ 28 h 297"/>
                <a:gd name="T38" fmla="*/ 385 w 466"/>
                <a:gd name="T39" fmla="*/ 41 h 297"/>
                <a:gd name="T40" fmla="*/ 367 w 466"/>
                <a:gd name="T41" fmla="*/ 49 h 297"/>
                <a:gd name="T42" fmla="*/ 340 w 466"/>
                <a:gd name="T43" fmla="*/ 64 h 297"/>
                <a:gd name="T44" fmla="*/ 310 w 466"/>
                <a:gd name="T45" fmla="*/ 85 h 297"/>
                <a:gd name="T46" fmla="*/ 286 w 466"/>
                <a:gd name="T47" fmla="*/ 106 h 297"/>
                <a:gd name="T48" fmla="*/ 272 w 466"/>
                <a:gd name="T49" fmla="*/ 120 h 297"/>
                <a:gd name="T50" fmla="*/ 249 w 466"/>
                <a:gd name="T51" fmla="*/ 139 h 297"/>
                <a:gd name="T52" fmla="*/ 212 w 466"/>
                <a:gd name="T53" fmla="*/ 167 h 297"/>
                <a:gd name="T54" fmla="*/ 167 w 466"/>
                <a:gd name="T55" fmla="*/ 197 h 297"/>
                <a:gd name="T56" fmla="*/ 120 w 466"/>
                <a:gd name="T57" fmla="*/ 229 h 297"/>
                <a:gd name="T58" fmla="*/ 75 w 466"/>
                <a:gd name="T59" fmla="*/ 259 h 297"/>
                <a:gd name="T60" fmla="*/ 35 w 466"/>
                <a:gd name="T61" fmla="*/ 281 h 297"/>
                <a:gd name="T62" fmla="*/ 8 w 466"/>
                <a:gd name="T63" fmla="*/ 29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6" h="297">
                  <a:moveTo>
                    <a:pt x="0" y="297"/>
                  </a:moveTo>
                  <a:lnTo>
                    <a:pt x="2" y="297"/>
                  </a:lnTo>
                  <a:lnTo>
                    <a:pt x="7" y="294"/>
                  </a:lnTo>
                  <a:lnTo>
                    <a:pt x="14" y="292"/>
                  </a:lnTo>
                  <a:lnTo>
                    <a:pt x="25" y="289"/>
                  </a:lnTo>
                  <a:lnTo>
                    <a:pt x="37" y="284"/>
                  </a:lnTo>
                  <a:lnTo>
                    <a:pt x="52" y="280"/>
                  </a:lnTo>
                  <a:lnTo>
                    <a:pt x="67" y="276"/>
                  </a:lnTo>
                  <a:lnTo>
                    <a:pt x="84" y="270"/>
                  </a:lnTo>
                  <a:lnTo>
                    <a:pt x="100" y="265"/>
                  </a:lnTo>
                  <a:lnTo>
                    <a:pt x="117" y="259"/>
                  </a:lnTo>
                  <a:lnTo>
                    <a:pt x="133" y="254"/>
                  </a:lnTo>
                  <a:lnTo>
                    <a:pt x="149" y="248"/>
                  </a:lnTo>
                  <a:lnTo>
                    <a:pt x="163" y="243"/>
                  </a:lnTo>
                  <a:lnTo>
                    <a:pt x="175" y="238"/>
                  </a:lnTo>
                  <a:lnTo>
                    <a:pt x="186" y="234"/>
                  </a:lnTo>
                  <a:lnTo>
                    <a:pt x="194" y="229"/>
                  </a:lnTo>
                  <a:lnTo>
                    <a:pt x="210" y="218"/>
                  </a:lnTo>
                  <a:lnTo>
                    <a:pt x="230" y="203"/>
                  </a:lnTo>
                  <a:lnTo>
                    <a:pt x="251" y="184"/>
                  </a:lnTo>
                  <a:lnTo>
                    <a:pt x="274" y="163"/>
                  </a:lnTo>
                  <a:lnTo>
                    <a:pt x="295" y="143"/>
                  </a:lnTo>
                  <a:lnTo>
                    <a:pt x="314" y="126"/>
                  </a:lnTo>
                  <a:lnTo>
                    <a:pt x="328" y="113"/>
                  </a:lnTo>
                  <a:lnTo>
                    <a:pt x="338" y="105"/>
                  </a:lnTo>
                  <a:lnTo>
                    <a:pt x="348" y="97"/>
                  </a:lnTo>
                  <a:lnTo>
                    <a:pt x="364" y="84"/>
                  </a:lnTo>
                  <a:lnTo>
                    <a:pt x="385" y="68"/>
                  </a:lnTo>
                  <a:lnTo>
                    <a:pt x="408" y="49"/>
                  </a:lnTo>
                  <a:lnTo>
                    <a:pt x="429" y="31"/>
                  </a:lnTo>
                  <a:lnTo>
                    <a:pt x="448" y="16"/>
                  </a:lnTo>
                  <a:lnTo>
                    <a:pt x="461" y="5"/>
                  </a:lnTo>
                  <a:lnTo>
                    <a:pt x="466" y="0"/>
                  </a:lnTo>
                  <a:lnTo>
                    <a:pt x="462" y="1"/>
                  </a:lnTo>
                  <a:lnTo>
                    <a:pt x="455" y="6"/>
                  </a:lnTo>
                  <a:lnTo>
                    <a:pt x="442" y="12"/>
                  </a:lnTo>
                  <a:lnTo>
                    <a:pt x="428" y="20"/>
                  </a:lnTo>
                  <a:lnTo>
                    <a:pt x="413" y="28"/>
                  </a:lnTo>
                  <a:lnTo>
                    <a:pt x="398" y="35"/>
                  </a:lnTo>
                  <a:lnTo>
                    <a:pt x="385" y="41"/>
                  </a:lnTo>
                  <a:lnTo>
                    <a:pt x="376" y="44"/>
                  </a:lnTo>
                  <a:lnTo>
                    <a:pt x="367" y="49"/>
                  </a:lnTo>
                  <a:lnTo>
                    <a:pt x="354" y="55"/>
                  </a:lnTo>
                  <a:lnTo>
                    <a:pt x="340" y="64"/>
                  </a:lnTo>
                  <a:lnTo>
                    <a:pt x="326" y="74"/>
                  </a:lnTo>
                  <a:lnTo>
                    <a:pt x="310" y="85"/>
                  </a:lnTo>
                  <a:lnTo>
                    <a:pt x="297" y="96"/>
                  </a:lnTo>
                  <a:lnTo>
                    <a:pt x="286" y="106"/>
                  </a:lnTo>
                  <a:lnTo>
                    <a:pt x="277" y="115"/>
                  </a:lnTo>
                  <a:lnTo>
                    <a:pt x="272" y="120"/>
                  </a:lnTo>
                  <a:lnTo>
                    <a:pt x="262" y="129"/>
                  </a:lnTo>
                  <a:lnTo>
                    <a:pt x="249" y="139"/>
                  </a:lnTo>
                  <a:lnTo>
                    <a:pt x="231" y="152"/>
                  </a:lnTo>
                  <a:lnTo>
                    <a:pt x="212" y="167"/>
                  </a:lnTo>
                  <a:lnTo>
                    <a:pt x="190" y="182"/>
                  </a:lnTo>
                  <a:lnTo>
                    <a:pt x="167" y="197"/>
                  </a:lnTo>
                  <a:lnTo>
                    <a:pt x="144" y="214"/>
                  </a:lnTo>
                  <a:lnTo>
                    <a:pt x="120" y="229"/>
                  </a:lnTo>
                  <a:lnTo>
                    <a:pt x="97" y="245"/>
                  </a:lnTo>
                  <a:lnTo>
                    <a:pt x="75" y="259"/>
                  </a:lnTo>
                  <a:lnTo>
                    <a:pt x="54" y="271"/>
                  </a:lnTo>
                  <a:lnTo>
                    <a:pt x="35" y="281"/>
                  </a:lnTo>
                  <a:lnTo>
                    <a:pt x="20" y="290"/>
                  </a:lnTo>
                  <a:lnTo>
                    <a:pt x="8" y="294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87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1" name="Freeform 187"/>
            <p:cNvSpPr>
              <a:spLocks/>
            </p:cNvSpPr>
            <p:nvPr/>
          </p:nvSpPr>
          <p:spPr bwMode="auto">
            <a:xfrm>
              <a:off x="3240" y="2880"/>
              <a:ext cx="213" cy="917"/>
            </a:xfrm>
            <a:custGeom>
              <a:avLst/>
              <a:gdLst>
                <a:gd name="T0" fmla="*/ 0 w 213"/>
                <a:gd name="T1" fmla="*/ 375 h 917"/>
                <a:gd name="T2" fmla="*/ 110 w 213"/>
                <a:gd name="T3" fmla="*/ 365 h 917"/>
                <a:gd name="T4" fmla="*/ 113 w 213"/>
                <a:gd name="T5" fmla="*/ 183 h 917"/>
                <a:gd name="T6" fmla="*/ 146 w 213"/>
                <a:gd name="T7" fmla="*/ 214 h 917"/>
                <a:gd name="T8" fmla="*/ 206 w 213"/>
                <a:gd name="T9" fmla="*/ 0 h 917"/>
                <a:gd name="T10" fmla="*/ 213 w 213"/>
                <a:gd name="T11" fmla="*/ 170 h 917"/>
                <a:gd name="T12" fmla="*/ 213 w 213"/>
                <a:gd name="T13" fmla="*/ 812 h 917"/>
                <a:gd name="T14" fmla="*/ 200 w 213"/>
                <a:gd name="T15" fmla="*/ 917 h 917"/>
                <a:gd name="T16" fmla="*/ 149 w 213"/>
                <a:gd name="T17" fmla="*/ 819 h 917"/>
                <a:gd name="T18" fmla="*/ 133 w 213"/>
                <a:gd name="T19" fmla="*/ 873 h 917"/>
                <a:gd name="T20" fmla="*/ 116 w 213"/>
                <a:gd name="T21" fmla="*/ 816 h 917"/>
                <a:gd name="T22" fmla="*/ 115 w 213"/>
                <a:gd name="T23" fmla="*/ 822 h 917"/>
                <a:gd name="T24" fmla="*/ 112 w 213"/>
                <a:gd name="T25" fmla="*/ 836 h 917"/>
                <a:gd name="T26" fmla="*/ 107 w 213"/>
                <a:gd name="T27" fmla="*/ 845 h 917"/>
                <a:gd name="T28" fmla="*/ 106 w 213"/>
                <a:gd name="T29" fmla="*/ 842 h 917"/>
                <a:gd name="T30" fmla="*/ 105 w 213"/>
                <a:gd name="T31" fmla="*/ 789 h 917"/>
                <a:gd name="T32" fmla="*/ 102 w 213"/>
                <a:gd name="T33" fmla="*/ 690 h 917"/>
                <a:gd name="T34" fmla="*/ 97 w 213"/>
                <a:gd name="T35" fmla="*/ 593 h 917"/>
                <a:gd name="T36" fmla="*/ 96 w 213"/>
                <a:gd name="T37" fmla="*/ 550 h 917"/>
                <a:gd name="T38" fmla="*/ 97 w 213"/>
                <a:gd name="T39" fmla="*/ 552 h 917"/>
                <a:gd name="T40" fmla="*/ 101 w 213"/>
                <a:gd name="T41" fmla="*/ 556 h 917"/>
                <a:gd name="T42" fmla="*/ 106 w 213"/>
                <a:gd name="T43" fmla="*/ 560 h 917"/>
                <a:gd name="T44" fmla="*/ 112 w 213"/>
                <a:gd name="T45" fmla="*/ 565 h 917"/>
                <a:gd name="T46" fmla="*/ 120 w 213"/>
                <a:gd name="T47" fmla="*/ 568 h 917"/>
                <a:gd name="T48" fmla="*/ 127 w 213"/>
                <a:gd name="T49" fmla="*/ 568 h 917"/>
                <a:gd name="T50" fmla="*/ 135 w 213"/>
                <a:gd name="T51" fmla="*/ 565 h 917"/>
                <a:gd name="T52" fmla="*/ 143 w 213"/>
                <a:gd name="T53" fmla="*/ 557 h 917"/>
                <a:gd name="T54" fmla="*/ 149 w 213"/>
                <a:gd name="T55" fmla="*/ 539 h 917"/>
                <a:gd name="T56" fmla="*/ 154 w 213"/>
                <a:gd name="T57" fmla="*/ 514 h 917"/>
                <a:gd name="T58" fmla="*/ 156 w 213"/>
                <a:gd name="T59" fmla="*/ 482 h 917"/>
                <a:gd name="T60" fmla="*/ 155 w 213"/>
                <a:gd name="T61" fmla="*/ 449 h 917"/>
                <a:gd name="T62" fmla="*/ 149 w 213"/>
                <a:gd name="T63" fmla="*/ 417 h 917"/>
                <a:gd name="T64" fmla="*/ 140 w 213"/>
                <a:gd name="T65" fmla="*/ 390 h 917"/>
                <a:gd name="T66" fmla="*/ 127 w 213"/>
                <a:gd name="T67" fmla="*/ 370 h 917"/>
                <a:gd name="T68" fmla="*/ 110 w 213"/>
                <a:gd name="T69" fmla="*/ 361 h 917"/>
                <a:gd name="T70" fmla="*/ 89 w 213"/>
                <a:gd name="T71" fmla="*/ 361 h 917"/>
                <a:gd name="T72" fmla="*/ 69 w 213"/>
                <a:gd name="T73" fmla="*/ 361 h 917"/>
                <a:gd name="T74" fmla="*/ 50 w 213"/>
                <a:gd name="T75" fmla="*/ 363 h 917"/>
                <a:gd name="T76" fmla="*/ 33 w 213"/>
                <a:gd name="T77" fmla="*/ 365 h 917"/>
                <a:gd name="T78" fmla="*/ 18 w 213"/>
                <a:gd name="T79" fmla="*/ 369 h 917"/>
                <a:gd name="T80" fmla="*/ 7 w 213"/>
                <a:gd name="T81" fmla="*/ 371 h 917"/>
                <a:gd name="T82" fmla="*/ 1 w 213"/>
                <a:gd name="T83" fmla="*/ 373 h 917"/>
                <a:gd name="T84" fmla="*/ 0 w 213"/>
                <a:gd name="T85" fmla="*/ 375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3" h="917">
                  <a:moveTo>
                    <a:pt x="0" y="375"/>
                  </a:moveTo>
                  <a:lnTo>
                    <a:pt x="110" y="365"/>
                  </a:lnTo>
                  <a:lnTo>
                    <a:pt x="113" y="183"/>
                  </a:lnTo>
                  <a:lnTo>
                    <a:pt x="146" y="214"/>
                  </a:lnTo>
                  <a:lnTo>
                    <a:pt x="206" y="0"/>
                  </a:lnTo>
                  <a:lnTo>
                    <a:pt x="213" y="170"/>
                  </a:lnTo>
                  <a:lnTo>
                    <a:pt x="213" y="812"/>
                  </a:lnTo>
                  <a:lnTo>
                    <a:pt x="200" y="917"/>
                  </a:lnTo>
                  <a:lnTo>
                    <a:pt x="149" y="819"/>
                  </a:lnTo>
                  <a:lnTo>
                    <a:pt x="133" y="873"/>
                  </a:lnTo>
                  <a:lnTo>
                    <a:pt x="116" y="816"/>
                  </a:lnTo>
                  <a:lnTo>
                    <a:pt x="115" y="822"/>
                  </a:lnTo>
                  <a:lnTo>
                    <a:pt x="112" y="836"/>
                  </a:lnTo>
                  <a:lnTo>
                    <a:pt x="107" y="845"/>
                  </a:lnTo>
                  <a:lnTo>
                    <a:pt x="106" y="842"/>
                  </a:lnTo>
                  <a:lnTo>
                    <a:pt x="105" y="789"/>
                  </a:lnTo>
                  <a:lnTo>
                    <a:pt x="102" y="690"/>
                  </a:lnTo>
                  <a:lnTo>
                    <a:pt x="97" y="593"/>
                  </a:lnTo>
                  <a:lnTo>
                    <a:pt x="96" y="550"/>
                  </a:lnTo>
                  <a:lnTo>
                    <a:pt x="97" y="552"/>
                  </a:lnTo>
                  <a:lnTo>
                    <a:pt x="101" y="556"/>
                  </a:lnTo>
                  <a:lnTo>
                    <a:pt x="106" y="560"/>
                  </a:lnTo>
                  <a:lnTo>
                    <a:pt x="112" y="565"/>
                  </a:lnTo>
                  <a:lnTo>
                    <a:pt x="120" y="568"/>
                  </a:lnTo>
                  <a:lnTo>
                    <a:pt x="127" y="568"/>
                  </a:lnTo>
                  <a:lnTo>
                    <a:pt x="135" y="565"/>
                  </a:lnTo>
                  <a:lnTo>
                    <a:pt x="143" y="557"/>
                  </a:lnTo>
                  <a:lnTo>
                    <a:pt x="149" y="539"/>
                  </a:lnTo>
                  <a:lnTo>
                    <a:pt x="154" y="514"/>
                  </a:lnTo>
                  <a:lnTo>
                    <a:pt x="156" y="482"/>
                  </a:lnTo>
                  <a:lnTo>
                    <a:pt x="155" y="449"/>
                  </a:lnTo>
                  <a:lnTo>
                    <a:pt x="149" y="417"/>
                  </a:lnTo>
                  <a:lnTo>
                    <a:pt x="140" y="390"/>
                  </a:lnTo>
                  <a:lnTo>
                    <a:pt x="127" y="370"/>
                  </a:lnTo>
                  <a:lnTo>
                    <a:pt x="110" y="361"/>
                  </a:lnTo>
                  <a:lnTo>
                    <a:pt x="89" y="361"/>
                  </a:lnTo>
                  <a:lnTo>
                    <a:pt x="69" y="361"/>
                  </a:lnTo>
                  <a:lnTo>
                    <a:pt x="50" y="363"/>
                  </a:lnTo>
                  <a:lnTo>
                    <a:pt x="33" y="365"/>
                  </a:lnTo>
                  <a:lnTo>
                    <a:pt x="18" y="369"/>
                  </a:lnTo>
                  <a:lnTo>
                    <a:pt x="7" y="371"/>
                  </a:lnTo>
                  <a:lnTo>
                    <a:pt x="1" y="373"/>
                  </a:lnTo>
                  <a:lnTo>
                    <a:pt x="0" y="375"/>
                  </a:lnTo>
                  <a:close/>
                </a:path>
              </a:pathLst>
            </a:custGeom>
            <a:solidFill>
              <a:srgbClr val="FFEF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2" name="Freeform 188"/>
            <p:cNvSpPr>
              <a:spLocks/>
            </p:cNvSpPr>
            <p:nvPr/>
          </p:nvSpPr>
          <p:spPr bwMode="auto">
            <a:xfrm>
              <a:off x="3246" y="3247"/>
              <a:ext cx="149" cy="125"/>
            </a:xfrm>
            <a:custGeom>
              <a:avLst/>
              <a:gdLst>
                <a:gd name="T0" fmla="*/ 0 w 149"/>
                <a:gd name="T1" fmla="*/ 16 h 125"/>
                <a:gd name="T2" fmla="*/ 110 w 149"/>
                <a:gd name="T3" fmla="*/ 0 h 125"/>
                <a:gd name="T4" fmla="*/ 149 w 149"/>
                <a:gd name="T5" fmla="*/ 88 h 125"/>
                <a:gd name="T6" fmla="*/ 99 w 149"/>
                <a:gd name="T7" fmla="*/ 125 h 125"/>
                <a:gd name="T8" fmla="*/ 68 w 149"/>
                <a:gd name="T9" fmla="*/ 95 h 125"/>
                <a:gd name="T10" fmla="*/ 32 w 149"/>
                <a:gd name="T11" fmla="*/ 112 h 125"/>
                <a:gd name="T12" fmla="*/ 1 w 149"/>
                <a:gd name="T13" fmla="*/ 84 h 125"/>
                <a:gd name="T14" fmla="*/ 0 w 149"/>
                <a:gd name="T15" fmla="*/ 16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9" h="125">
                  <a:moveTo>
                    <a:pt x="0" y="16"/>
                  </a:moveTo>
                  <a:lnTo>
                    <a:pt x="110" y="0"/>
                  </a:lnTo>
                  <a:lnTo>
                    <a:pt x="149" y="88"/>
                  </a:lnTo>
                  <a:lnTo>
                    <a:pt x="99" y="125"/>
                  </a:lnTo>
                  <a:lnTo>
                    <a:pt x="68" y="95"/>
                  </a:lnTo>
                  <a:lnTo>
                    <a:pt x="32" y="112"/>
                  </a:lnTo>
                  <a:lnTo>
                    <a:pt x="1" y="8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E8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3" name="Freeform 189"/>
            <p:cNvSpPr>
              <a:spLocks/>
            </p:cNvSpPr>
            <p:nvPr/>
          </p:nvSpPr>
          <p:spPr bwMode="auto">
            <a:xfrm>
              <a:off x="3246" y="3321"/>
              <a:ext cx="130" cy="47"/>
            </a:xfrm>
            <a:custGeom>
              <a:avLst/>
              <a:gdLst>
                <a:gd name="T0" fmla="*/ 0 w 130"/>
                <a:gd name="T1" fmla="*/ 5 h 47"/>
                <a:gd name="T2" fmla="*/ 8 w 130"/>
                <a:gd name="T3" fmla="*/ 42 h 47"/>
                <a:gd name="T4" fmla="*/ 57 w 130"/>
                <a:gd name="T5" fmla="*/ 28 h 47"/>
                <a:gd name="T6" fmla="*/ 118 w 130"/>
                <a:gd name="T7" fmla="*/ 47 h 47"/>
                <a:gd name="T8" fmla="*/ 130 w 130"/>
                <a:gd name="T9" fmla="*/ 0 h 47"/>
                <a:gd name="T10" fmla="*/ 110 w 130"/>
                <a:gd name="T11" fmla="*/ 24 h 47"/>
                <a:gd name="T12" fmla="*/ 42 w 130"/>
                <a:gd name="T13" fmla="*/ 5 h 47"/>
                <a:gd name="T14" fmla="*/ 30 w 130"/>
                <a:gd name="T15" fmla="*/ 19 h 47"/>
                <a:gd name="T16" fmla="*/ 0 w 130"/>
                <a:gd name="T17" fmla="*/ 5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47">
                  <a:moveTo>
                    <a:pt x="0" y="5"/>
                  </a:moveTo>
                  <a:lnTo>
                    <a:pt x="8" y="42"/>
                  </a:lnTo>
                  <a:lnTo>
                    <a:pt x="57" y="28"/>
                  </a:lnTo>
                  <a:lnTo>
                    <a:pt x="118" y="47"/>
                  </a:lnTo>
                  <a:lnTo>
                    <a:pt x="130" y="0"/>
                  </a:lnTo>
                  <a:lnTo>
                    <a:pt x="110" y="24"/>
                  </a:lnTo>
                  <a:lnTo>
                    <a:pt x="42" y="5"/>
                  </a:lnTo>
                  <a:lnTo>
                    <a:pt x="30" y="1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4" name="Freeform 190"/>
            <p:cNvSpPr>
              <a:spLocks/>
            </p:cNvSpPr>
            <p:nvPr/>
          </p:nvSpPr>
          <p:spPr bwMode="auto">
            <a:xfrm>
              <a:off x="3012" y="3110"/>
              <a:ext cx="164" cy="188"/>
            </a:xfrm>
            <a:custGeom>
              <a:avLst/>
              <a:gdLst>
                <a:gd name="T0" fmla="*/ 0 w 164"/>
                <a:gd name="T1" fmla="*/ 0 h 188"/>
                <a:gd name="T2" fmla="*/ 147 w 164"/>
                <a:gd name="T3" fmla="*/ 13 h 188"/>
                <a:gd name="T4" fmla="*/ 164 w 164"/>
                <a:gd name="T5" fmla="*/ 188 h 188"/>
                <a:gd name="T6" fmla="*/ 126 w 164"/>
                <a:gd name="T7" fmla="*/ 78 h 188"/>
                <a:gd name="T8" fmla="*/ 106 w 164"/>
                <a:gd name="T9" fmla="*/ 105 h 188"/>
                <a:gd name="T10" fmla="*/ 83 w 164"/>
                <a:gd name="T11" fmla="*/ 44 h 188"/>
                <a:gd name="T12" fmla="*/ 70 w 164"/>
                <a:gd name="T13" fmla="*/ 145 h 188"/>
                <a:gd name="T14" fmla="*/ 68 w 164"/>
                <a:gd name="T15" fmla="*/ 140 h 188"/>
                <a:gd name="T16" fmla="*/ 63 w 164"/>
                <a:gd name="T17" fmla="*/ 126 h 188"/>
                <a:gd name="T18" fmla="*/ 57 w 164"/>
                <a:gd name="T19" fmla="*/ 104 h 188"/>
                <a:gd name="T20" fmla="*/ 47 w 164"/>
                <a:gd name="T21" fmla="*/ 79 h 188"/>
                <a:gd name="T22" fmla="*/ 36 w 164"/>
                <a:gd name="T23" fmla="*/ 54 h 188"/>
                <a:gd name="T24" fmla="*/ 25 w 164"/>
                <a:gd name="T25" fmla="*/ 30 h 188"/>
                <a:gd name="T26" fmla="*/ 12 w 164"/>
                <a:gd name="T27" fmla="*/ 11 h 188"/>
                <a:gd name="T28" fmla="*/ 0 w 164"/>
                <a:gd name="T29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4" h="188">
                  <a:moveTo>
                    <a:pt x="0" y="0"/>
                  </a:moveTo>
                  <a:lnTo>
                    <a:pt x="147" y="13"/>
                  </a:lnTo>
                  <a:lnTo>
                    <a:pt x="164" y="188"/>
                  </a:lnTo>
                  <a:lnTo>
                    <a:pt x="126" y="78"/>
                  </a:lnTo>
                  <a:lnTo>
                    <a:pt x="106" y="105"/>
                  </a:lnTo>
                  <a:lnTo>
                    <a:pt x="83" y="44"/>
                  </a:lnTo>
                  <a:lnTo>
                    <a:pt x="70" y="145"/>
                  </a:lnTo>
                  <a:lnTo>
                    <a:pt x="68" y="140"/>
                  </a:lnTo>
                  <a:lnTo>
                    <a:pt x="63" y="126"/>
                  </a:lnTo>
                  <a:lnTo>
                    <a:pt x="57" y="104"/>
                  </a:lnTo>
                  <a:lnTo>
                    <a:pt x="47" y="79"/>
                  </a:lnTo>
                  <a:lnTo>
                    <a:pt x="36" y="54"/>
                  </a:lnTo>
                  <a:lnTo>
                    <a:pt x="25" y="30"/>
                  </a:lnTo>
                  <a:lnTo>
                    <a:pt x="12" y="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5" name="Freeform 191"/>
            <p:cNvSpPr>
              <a:spLocks/>
            </p:cNvSpPr>
            <p:nvPr/>
          </p:nvSpPr>
          <p:spPr bwMode="auto">
            <a:xfrm>
              <a:off x="3438" y="3042"/>
              <a:ext cx="25" cy="602"/>
            </a:xfrm>
            <a:custGeom>
              <a:avLst/>
              <a:gdLst>
                <a:gd name="T0" fmla="*/ 21 w 25"/>
                <a:gd name="T1" fmla="*/ 568 h 602"/>
                <a:gd name="T2" fmla="*/ 18 w 25"/>
                <a:gd name="T3" fmla="*/ 581 h 602"/>
                <a:gd name="T4" fmla="*/ 17 w 25"/>
                <a:gd name="T5" fmla="*/ 590 h 602"/>
                <a:gd name="T6" fmla="*/ 15 w 25"/>
                <a:gd name="T7" fmla="*/ 595 h 602"/>
                <a:gd name="T8" fmla="*/ 13 w 25"/>
                <a:gd name="T9" fmla="*/ 602 h 602"/>
                <a:gd name="T10" fmla="*/ 12 w 25"/>
                <a:gd name="T11" fmla="*/ 602 h 602"/>
                <a:gd name="T12" fmla="*/ 10 w 25"/>
                <a:gd name="T13" fmla="*/ 602 h 602"/>
                <a:gd name="T14" fmla="*/ 8 w 25"/>
                <a:gd name="T15" fmla="*/ 602 h 602"/>
                <a:gd name="T16" fmla="*/ 6 w 25"/>
                <a:gd name="T17" fmla="*/ 602 h 602"/>
                <a:gd name="T18" fmla="*/ 7 w 25"/>
                <a:gd name="T19" fmla="*/ 595 h 602"/>
                <a:gd name="T20" fmla="*/ 8 w 25"/>
                <a:gd name="T21" fmla="*/ 592 h 602"/>
                <a:gd name="T22" fmla="*/ 10 w 25"/>
                <a:gd name="T23" fmla="*/ 590 h 602"/>
                <a:gd name="T24" fmla="*/ 12 w 25"/>
                <a:gd name="T25" fmla="*/ 588 h 602"/>
                <a:gd name="T26" fmla="*/ 6 w 25"/>
                <a:gd name="T27" fmla="*/ 336 h 602"/>
                <a:gd name="T28" fmla="*/ 4 w 25"/>
                <a:gd name="T29" fmla="*/ 164 h 602"/>
                <a:gd name="T30" fmla="*/ 2 w 25"/>
                <a:gd name="T31" fmla="*/ 65 h 602"/>
                <a:gd name="T32" fmla="*/ 0 w 25"/>
                <a:gd name="T33" fmla="*/ 32 h 602"/>
                <a:gd name="T34" fmla="*/ 3 w 25"/>
                <a:gd name="T35" fmla="*/ 20 h 602"/>
                <a:gd name="T36" fmla="*/ 7 w 25"/>
                <a:gd name="T37" fmla="*/ 11 h 602"/>
                <a:gd name="T38" fmla="*/ 14 w 25"/>
                <a:gd name="T39" fmla="*/ 4 h 602"/>
                <a:gd name="T40" fmla="*/ 25 w 25"/>
                <a:gd name="T41" fmla="*/ 0 h 602"/>
                <a:gd name="T42" fmla="*/ 24 w 25"/>
                <a:gd name="T43" fmla="*/ 142 h 602"/>
                <a:gd name="T44" fmla="*/ 23 w 25"/>
                <a:gd name="T45" fmla="*/ 284 h 602"/>
                <a:gd name="T46" fmla="*/ 22 w 25"/>
                <a:gd name="T47" fmla="*/ 426 h 602"/>
                <a:gd name="T48" fmla="*/ 21 w 25"/>
                <a:gd name="T49" fmla="*/ 568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5" h="602">
                  <a:moveTo>
                    <a:pt x="21" y="568"/>
                  </a:moveTo>
                  <a:lnTo>
                    <a:pt x="18" y="581"/>
                  </a:lnTo>
                  <a:lnTo>
                    <a:pt x="17" y="590"/>
                  </a:lnTo>
                  <a:lnTo>
                    <a:pt x="15" y="595"/>
                  </a:lnTo>
                  <a:lnTo>
                    <a:pt x="13" y="602"/>
                  </a:lnTo>
                  <a:lnTo>
                    <a:pt x="12" y="602"/>
                  </a:lnTo>
                  <a:lnTo>
                    <a:pt x="10" y="602"/>
                  </a:lnTo>
                  <a:lnTo>
                    <a:pt x="8" y="602"/>
                  </a:lnTo>
                  <a:lnTo>
                    <a:pt x="6" y="602"/>
                  </a:lnTo>
                  <a:lnTo>
                    <a:pt x="7" y="595"/>
                  </a:lnTo>
                  <a:lnTo>
                    <a:pt x="8" y="592"/>
                  </a:lnTo>
                  <a:lnTo>
                    <a:pt x="10" y="590"/>
                  </a:lnTo>
                  <a:lnTo>
                    <a:pt x="12" y="588"/>
                  </a:lnTo>
                  <a:lnTo>
                    <a:pt x="6" y="336"/>
                  </a:lnTo>
                  <a:lnTo>
                    <a:pt x="4" y="164"/>
                  </a:lnTo>
                  <a:lnTo>
                    <a:pt x="2" y="65"/>
                  </a:lnTo>
                  <a:lnTo>
                    <a:pt x="0" y="32"/>
                  </a:lnTo>
                  <a:lnTo>
                    <a:pt x="3" y="20"/>
                  </a:lnTo>
                  <a:lnTo>
                    <a:pt x="7" y="11"/>
                  </a:lnTo>
                  <a:lnTo>
                    <a:pt x="14" y="4"/>
                  </a:lnTo>
                  <a:lnTo>
                    <a:pt x="25" y="0"/>
                  </a:lnTo>
                  <a:lnTo>
                    <a:pt x="24" y="142"/>
                  </a:lnTo>
                  <a:lnTo>
                    <a:pt x="23" y="284"/>
                  </a:lnTo>
                  <a:lnTo>
                    <a:pt x="22" y="426"/>
                  </a:lnTo>
                  <a:lnTo>
                    <a:pt x="21" y="5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6" name="Freeform 192"/>
            <p:cNvSpPr>
              <a:spLocks/>
            </p:cNvSpPr>
            <p:nvPr/>
          </p:nvSpPr>
          <p:spPr bwMode="auto">
            <a:xfrm>
              <a:off x="3259" y="3233"/>
              <a:ext cx="154" cy="211"/>
            </a:xfrm>
            <a:custGeom>
              <a:avLst/>
              <a:gdLst>
                <a:gd name="T0" fmla="*/ 149 w 154"/>
                <a:gd name="T1" fmla="*/ 156 h 211"/>
                <a:gd name="T2" fmla="*/ 136 w 154"/>
                <a:gd name="T3" fmla="*/ 192 h 211"/>
                <a:gd name="T4" fmla="*/ 115 w 154"/>
                <a:gd name="T5" fmla="*/ 211 h 211"/>
                <a:gd name="T6" fmla="*/ 101 w 154"/>
                <a:gd name="T7" fmla="*/ 206 h 211"/>
                <a:gd name="T8" fmla="*/ 88 w 154"/>
                <a:gd name="T9" fmla="*/ 201 h 211"/>
                <a:gd name="T10" fmla="*/ 75 w 154"/>
                <a:gd name="T11" fmla="*/ 192 h 211"/>
                <a:gd name="T12" fmla="*/ 60 w 154"/>
                <a:gd name="T13" fmla="*/ 188 h 211"/>
                <a:gd name="T14" fmla="*/ 43 w 154"/>
                <a:gd name="T15" fmla="*/ 189 h 211"/>
                <a:gd name="T16" fmla="*/ 27 w 154"/>
                <a:gd name="T17" fmla="*/ 190 h 211"/>
                <a:gd name="T18" fmla="*/ 10 w 154"/>
                <a:gd name="T19" fmla="*/ 191 h 211"/>
                <a:gd name="T20" fmla="*/ 1 w 154"/>
                <a:gd name="T21" fmla="*/ 189 h 211"/>
                <a:gd name="T22" fmla="*/ 1 w 154"/>
                <a:gd name="T23" fmla="*/ 185 h 211"/>
                <a:gd name="T24" fmla="*/ 16 w 154"/>
                <a:gd name="T25" fmla="*/ 182 h 211"/>
                <a:gd name="T26" fmla="*/ 43 w 154"/>
                <a:gd name="T27" fmla="*/ 179 h 211"/>
                <a:gd name="T28" fmla="*/ 69 w 154"/>
                <a:gd name="T29" fmla="*/ 179 h 211"/>
                <a:gd name="T30" fmla="*/ 96 w 154"/>
                <a:gd name="T31" fmla="*/ 184 h 211"/>
                <a:gd name="T32" fmla="*/ 115 w 154"/>
                <a:gd name="T33" fmla="*/ 175 h 211"/>
                <a:gd name="T34" fmla="*/ 124 w 154"/>
                <a:gd name="T35" fmla="*/ 148 h 211"/>
                <a:gd name="T36" fmla="*/ 127 w 154"/>
                <a:gd name="T37" fmla="*/ 103 h 211"/>
                <a:gd name="T38" fmla="*/ 116 w 154"/>
                <a:gd name="T39" fmla="*/ 49 h 211"/>
                <a:gd name="T40" fmla="*/ 92 w 154"/>
                <a:gd name="T41" fmla="*/ 22 h 211"/>
                <a:gd name="T42" fmla="*/ 76 w 154"/>
                <a:gd name="T43" fmla="*/ 23 h 211"/>
                <a:gd name="T44" fmla="*/ 61 w 154"/>
                <a:gd name="T45" fmla="*/ 27 h 211"/>
                <a:gd name="T46" fmla="*/ 45 w 154"/>
                <a:gd name="T47" fmla="*/ 30 h 211"/>
                <a:gd name="T48" fmla="*/ 33 w 154"/>
                <a:gd name="T49" fmla="*/ 32 h 211"/>
                <a:gd name="T50" fmla="*/ 23 w 154"/>
                <a:gd name="T51" fmla="*/ 31 h 211"/>
                <a:gd name="T52" fmla="*/ 14 w 154"/>
                <a:gd name="T53" fmla="*/ 30 h 211"/>
                <a:gd name="T54" fmla="*/ 5 w 154"/>
                <a:gd name="T55" fmla="*/ 30 h 211"/>
                <a:gd name="T56" fmla="*/ 0 w 154"/>
                <a:gd name="T57" fmla="*/ 28 h 211"/>
                <a:gd name="T58" fmla="*/ 0 w 154"/>
                <a:gd name="T59" fmla="*/ 25 h 211"/>
                <a:gd name="T60" fmla="*/ 5 w 154"/>
                <a:gd name="T61" fmla="*/ 23 h 211"/>
                <a:gd name="T62" fmla="*/ 14 w 154"/>
                <a:gd name="T63" fmla="*/ 25 h 211"/>
                <a:gd name="T64" fmla="*/ 21 w 154"/>
                <a:gd name="T65" fmla="*/ 26 h 211"/>
                <a:gd name="T66" fmla="*/ 30 w 154"/>
                <a:gd name="T67" fmla="*/ 26 h 211"/>
                <a:gd name="T68" fmla="*/ 45 w 154"/>
                <a:gd name="T69" fmla="*/ 22 h 211"/>
                <a:gd name="T70" fmla="*/ 61 w 154"/>
                <a:gd name="T71" fmla="*/ 17 h 211"/>
                <a:gd name="T72" fmla="*/ 72 w 154"/>
                <a:gd name="T73" fmla="*/ 11 h 211"/>
                <a:gd name="T74" fmla="*/ 83 w 154"/>
                <a:gd name="T75" fmla="*/ 5 h 211"/>
                <a:gd name="T76" fmla="*/ 107 w 154"/>
                <a:gd name="T77" fmla="*/ 4 h 211"/>
                <a:gd name="T78" fmla="*/ 130 w 154"/>
                <a:gd name="T79" fmla="*/ 22 h 211"/>
                <a:gd name="T80" fmla="*/ 143 w 154"/>
                <a:gd name="T81" fmla="*/ 51 h 211"/>
                <a:gd name="T82" fmla="*/ 151 w 154"/>
                <a:gd name="T83" fmla="*/ 83 h 211"/>
                <a:gd name="T84" fmla="*/ 154 w 154"/>
                <a:gd name="T85" fmla="*/ 108 h 211"/>
                <a:gd name="T86" fmla="*/ 154 w 154"/>
                <a:gd name="T87" fmla="*/ 126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4" h="211">
                  <a:moveTo>
                    <a:pt x="154" y="135"/>
                  </a:moveTo>
                  <a:lnTo>
                    <a:pt x="149" y="156"/>
                  </a:lnTo>
                  <a:lnTo>
                    <a:pt x="143" y="174"/>
                  </a:lnTo>
                  <a:lnTo>
                    <a:pt x="136" y="192"/>
                  </a:lnTo>
                  <a:lnTo>
                    <a:pt x="125" y="211"/>
                  </a:lnTo>
                  <a:lnTo>
                    <a:pt x="115" y="211"/>
                  </a:lnTo>
                  <a:lnTo>
                    <a:pt x="107" y="208"/>
                  </a:lnTo>
                  <a:lnTo>
                    <a:pt x="101" y="206"/>
                  </a:lnTo>
                  <a:lnTo>
                    <a:pt x="94" y="204"/>
                  </a:lnTo>
                  <a:lnTo>
                    <a:pt x="88" y="201"/>
                  </a:lnTo>
                  <a:lnTo>
                    <a:pt x="82" y="196"/>
                  </a:lnTo>
                  <a:lnTo>
                    <a:pt x="75" y="192"/>
                  </a:lnTo>
                  <a:lnTo>
                    <a:pt x="67" y="186"/>
                  </a:lnTo>
                  <a:lnTo>
                    <a:pt x="60" y="188"/>
                  </a:lnTo>
                  <a:lnTo>
                    <a:pt x="51" y="188"/>
                  </a:lnTo>
                  <a:lnTo>
                    <a:pt x="43" y="189"/>
                  </a:lnTo>
                  <a:lnTo>
                    <a:pt x="36" y="189"/>
                  </a:lnTo>
                  <a:lnTo>
                    <a:pt x="27" y="190"/>
                  </a:lnTo>
                  <a:lnTo>
                    <a:pt x="19" y="190"/>
                  </a:lnTo>
                  <a:lnTo>
                    <a:pt x="10" y="191"/>
                  </a:lnTo>
                  <a:lnTo>
                    <a:pt x="3" y="191"/>
                  </a:lnTo>
                  <a:lnTo>
                    <a:pt x="1" y="189"/>
                  </a:lnTo>
                  <a:lnTo>
                    <a:pt x="1" y="188"/>
                  </a:lnTo>
                  <a:lnTo>
                    <a:pt x="1" y="185"/>
                  </a:lnTo>
                  <a:lnTo>
                    <a:pt x="0" y="184"/>
                  </a:lnTo>
                  <a:lnTo>
                    <a:pt x="16" y="182"/>
                  </a:lnTo>
                  <a:lnTo>
                    <a:pt x="29" y="180"/>
                  </a:lnTo>
                  <a:lnTo>
                    <a:pt x="43" y="179"/>
                  </a:lnTo>
                  <a:lnTo>
                    <a:pt x="55" y="178"/>
                  </a:lnTo>
                  <a:lnTo>
                    <a:pt x="69" y="179"/>
                  </a:lnTo>
                  <a:lnTo>
                    <a:pt x="82" y="181"/>
                  </a:lnTo>
                  <a:lnTo>
                    <a:pt x="96" y="184"/>
                  </a:lnTo>
                  <a:lnTo>
                    <a:pt x="110" y="189"/>
                  </a:lnTo>
                  <a:lnTo>
                    <a:pt x="115" y="175"/>
                  </a:lnTo>
                  <a:lnTo>
                    <a:pt x="119" y="161"/>
                  </a:lnTo>
                  <a:lnTo>
                    <a:pt x="124" y="148"/>
                  </a:lnTo>
                  <a:lnTo>
                    <a:pt x="128" y="134"/>
                  </a:lnTo>
                  <a:lnTo>
                    <a:pt x="127" y="103"/>
                  </a:lnTo>
                  <a:lnTo>
                    <a:pt x="124" y="75"/>
                  </a:lnTo>
                  <a:lnTo>
                    <a:pt x="116" y="49"/>
                  </a:lnTo>
                  <a:lnTo>
                    <a:pt x="101" y="22"/>
                  </a:lnTo>
                  <a:lnTo>
                    <a:pt x="92" y="22"/>
                  </a:lnTo>
                  <a:lnTo>
                    <a:pt x="84" y="22"/>
                  </a:lnTo>
                  <a:lnTo>
                    <a:pt x="76" y="23"/>
                  </a:lnTo>
                  <a:lnTo>
                    <a:pt x="69" y="25"/>
                  </a:lnTo>
                  <a:lnTo>
                    <a:pt x="61" y="27"/>
                  </a:lnTo>
                  <a:lnTo>
                    <a:pt x="53" y="28"/>
                  </a:lnTo>
                  <a:lnTo>
                    <a:pt x="45" y="30"/>
                  </a:lnTo>
                  <a:lnTo>
                    <a:pt x="38" y="32"/>
                  </a:lnTo>
                  <a:lnTo>
                    <a:pt x="33" y="32"/>
                  </a:lnTo>
                  <a:lnTo>
                    <a:pt x="28" y="31"/>
                  </a:lnTo>
                  <a:lnTo>
                    <a:pt x="23" y="31"/>
                  </a:lnTo>
                  <a:lnTo>
                    <a:pt x="19" y="31"/>
                  </a:lnTo>
                  <a:lnTo>
                    <a:pt x="14" y="30"/>
                  </a:lnTo>
                  <a:lnTo>
                    <a:pt x="9" y="30"/>
                  </a:lnTo>
                  <a:lnTo>
                    <a:pt x="5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0" y="23"/>
                  </a:lnTo>
                  <a:lnTo>
                    <a:pt x="5" y="23"/>
                  </a:lnTo>
                  <a:lnTo>
                    <a:pt x="9" y="25"/>
                  </a:lnTo>
                  <a:lnTo>
                    <a:pt x="14" y="25"/>
                  </a:lnTo>
                  <a:lnTo>
                    <a:pt x="18" y="25"/>
                  </a:lnTo>
                  <a:lnTo>
                    <a:pt x="21" y="26"/>
                  </a:lnTo>
                  <a:lnTo>
                    <a:pt x="26" y="26"/>
                  </a:lnTo>
                  <a:lnTo>
                    <a:pt x="30" y="26"/>
                  </a:lnTo>
                  <a:lnTo>
                    <a:pt x="34" y="26"/>
                  </a:lnTo>
                  <a:lnTo>
                    <a:pt x="45" y="22"/>
                  </a:lnTo>
                  <a:lnTo>
                    <a:pt x="54" y="19"/>
                  </a:lnTo>
                  <a:lnTo>
                    <a:pt x="61" y="17"/>
                  </a:lnTo>
                  <a:lnTo>
                    <a:pt x="66" y="15"/>
                  </a:lnTo>
                  <a:lnTo>
                    <a:pt x="72" y="11"/>
                  </a:lnTo>
                  <a:lnTo>
                    <a:pt x="76" y="9"/>
                  </a:lnTo>
                  <a:lnTo>
                    <a:pt x="83" y="5"/>
                  </a:lnTo>
                  <a:lnTo>
                    <a:pt x="91" y="0"/>
                  </a:lnTo>
                  <a:lnTo>
                    <a:pt x="107" y="4"/>
                  </a:lnTo>
                  <a:lnTo>
                    <a:pt x="120" y="11"/>
                  </a:lnTo>
                  <a:lnTo>
                    <a:pt x="130" y="22"/>
                  </a:lnTo>
                  <a:lnTo>
                    <a:pt x="138" y="36"/>
                  </a:lnTo>
                  <a:lnTo>
                    <a:pt x="143" y="51"/>
                  </a:lnTo>
                  <a:lnTo>
                    <a:pt x="148" y="66"/>
                  </a:lnTo>
                  <a:lnTo>
                    <a:pt x="151" y="83"/>
                  </a:lnTo>
                  <a:lnTo>
                    <a:pt x="154" y="99"/>
                  </a:lnTo>
                  <a:lnTo>
                    <a:pt x="154" y="108"/>
                  </a:lnTo>
                  <a:lnTo>
                    <a:pt x="154" y="117"/>
                  </a:lnTo>
                  <a:lnTo>
                    <a:pt x="154" y="126"/>
                  </a:lnTo>
                  <a:lnTo>
                    <a:pt x="154" y="1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7" name="Freeform 193"/>
            <p:cNvSpPr>
              <a:spLocks/>
            </p:cNvSpPr>
            <p:nvPr/>
          </p:nvSpPr>
          <p:spPr bwMode="auto">
            <a:xfrm>
              <a:off x="2898" y="3045"/>
              <a:ext cx="348" cy="603"/>
            </a:xfrm>
            <a:custGeom>
              <a:avLst/>
              <a:gdLst>
                <a:gd name="T0" fmla="*/ 333 w 348"/>
                <a:gd name="T1" fmla="*/ 496 h 603"/>
                <a:gd name="T2" fmla="*/ 306 w 348"/>
                <a:gd name="T3" fmla="*/ 540 h 603"/>
                <a:gd name="T4" fmla="*/ 285 w 348"/>
                <a:gd name="T5" fmla="*/ 560 h 603"/>
                <a:gd name="T6" fmla="*/ 245 w 348"/>
                <a:gd name="T7" fmla="*/ 586 h 603"/>
                <a:gd name="T8" fmla="*/ 216 w 348"/>
                <a:gd name="T9" fmla="*/ 598 h 603"/>
                <a:gd name="T10" fmla="*/ 136 w 348"/>
                <a:gd name="T11" fmla="*/ 601 h 603"/>
                <a:gd name="T12" fmla="*/ 48 w 348"/>
                <a:gd name="T13" fmla="*/ 565 h 603"/>
                <a:gd name="T14" fmla="*/ 24 w 348"/>
                <a:gd name="T15" fmla="*/ 481 h 603"/>
                <a:gd name="T16" fmla="*/ 27 w 348"/>
                <a:gd name="T17" fmla="*/ 459 h 603"/>
                <a:gd name="T18" fmla="*/ 34 w 348"/>
                <a:gd name="T19" fmla="*/ 500 h 603"/>
                <a:gd name="T20" fmla="*/ 55 w 348"/>
                <a:gd name="T21" fmla="*/ 546 h 603"/>
                <a:gd name="T22" fmla="*/ 82 w 348"/>
                <a:gd name="T23" fmla="*/ 556 h 603"/>
                <a:gd name="T24" fmla="*/ 132 w 348"/>
                <a:gd name="T25" fmla="*/ 460 h 603"/>
                <a:gd name="T26" fmla="*/ 153 w 348"/>
                <a:gd name="T27" fmla="*/ 326 h 603"/>
                <a:gd name="T28" fmla="*/ 140 w 348"/>
                <a:gd name="T29" fmla="*/ 213 h 603"/>
                <a:gd name="T30" fmla="*/ 114 w 348"/>
                <a:gd name="T31" fmla="*/ 111 h 603"/>
                <a:gd name="T32" fmla="*/ 111 w 348"/>
                <a:gd name="T33" fmla="*/ 86 h 603"/>
                <a:gd name="T34" fmla="*/ 129 w 348"/>
                <a:gd name="T35" fmla="*/ 125 h 603"/>
                <a:gd name="T36" fmla="*/ 151 w 348"/>
                <a:gd name="T37" fmla="*/ 175 h 603"/>
                <a:gd name="T38" fmla="*/ 182 w 348"/>
                <a:gd name="T39" fmla="*/ 315 h 603"/>
                <a:gd name="T40" fmla="*/ 168 w 348"/>
                <a:gd name="T41" fmla="*/ 479 h 603"/>
                <a:gd name="T42" fmla="*/ 140 w 348"/>
                <a:gd name="T43" fmla="*/ 542 h 603"/>
                <a:gd name="T44" fmla="*/ 122 w 348"/>
                <a:gd name="T45" fmla="*/ 566 h 603"/>
                <a:gd name="T46" fmla="*/ 107 w 348"/>
                <a:gd name="T47" fmla="*/ 584 h 603"/>
                <a:gd name="T48" fmla="*/ 129 w 348"/>
                <a:gd name="T49" fmla="*/ 592 h 603"/>
                <a:gd name="T50" fmla="*/ 161 w 348"/>
                <a:gd name="T51" fmla="*/ 595 h 603"/>
                <a:gd name="T52" fmla="*/ 194 w 348"/>
                <a:gd name="T53" fmla="*/ 590 h 603"/>
                <a:gd name="T54" fmla="*/ 257 w 348"/>
                <a:gd name="T55" fmla="*/ 553 h 603"/>
                <a:gd name="T56" fmla="*/ 305 w 348"/>
                <a:gd name="T57" fmla="*/ 484 h 603"/>
                <a:gd name="T58" fmla="*/ 313 w 348"/>
                <a:gd name="T59" fmla="*/ 366 h 603"/>
                <a:gd name="T60" fmla="*/ 307 w 348"/>
                <a:gd name="T61" fmla="*/ 239 h 603"/>
                <a:gd name="T62" fmla="*/ 283 w 348"/>
                <a:gd name="T63" fmla="*/ 114 h 603"/>
                <a:gd name="T64" fmla="*/ 216 w 348"/>
                <a:gd name="T65" fmla="*/ 44 h 603"/>
                <a:gd name="T66" fmla="*/ 129 w 348"/>
                <a:gd name="T67" fmla="*/ 28 h 603"/>
                <a:gd name="T68" fmla="*/ 43 w 348"/>
                <a:gd name="T69" fmla="*/ 78 h 603"/>
                <a:gd name="T70" fmla="*/ 10 w 348"/>
                <a:gd name="T71" fmla="*/ 166 h 603"/>
                <a:gd name="T72" fmla="*/ 1 w 348"/>
                <a:gd name="T73" fmla="*/ 194 h 603"/>
                <a:gd name="T74" fmla="*/ 18 w 348"/>
                <a:gd name="T75" fmla="*/ 103 h 603"/>
                <a:gd name="T76" fmla="*/ 67 w 348"/>
                <a:gd name="T77" fmla="*/ 38 h 603"/>
                <a:gd name="T78" fmla="*/ 126 w 348"/>
                <a:gd name="T79" fmla="*/ 5 h 603"/>
                <a:gd name="T80" fmla="*/ 176 w 348"/>
                <a:gd name="T81" fmla="*/ 2 h 603"/>
                <a:gd name="T82" fmla="*/ 216 w 348"/>
                <a:gd name="T83" fmla="*/ 10 h 603"/>
                <a:gd name="T84" fmla="*/ 244 w 348"/>
                <a:gd name="T85" fmla="*/ 22 h 603"/>
                <a:gd name="T86" fmla="*/ 266 w 348"/>
                <a:gd name="T87" fmla="*/ 34 h 603"/>
                <a:gd name="T88" fmla="*/ 283 w 348"/>
                <a:gd name="T89" fmla="*/ 54 h 603"/>
                <a:gd name="T90" fmla="*/ 300 w 348"/>
                <a:gd name="T91" fmla="*/ 75 h 603"/>
                <a:gd name="T92" fmla="*/ 321 w 348"/>
                <a:gd name="T93" fmla="*/ 126 h 603"/>
                <a:gd name="T94" fmla="*/ 342 w 348"/>
                <a:gd name="T95" fmla="*/ 239 h 603"/>
                <a:gd name="T96" fmla="*/ 345 w 348"/>
                <a:gd name="T97" fmla="*/ 396 h 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8" h="603">
                  <a:moveTo>
                    <a:pt x="345" y="429"/>
                  </a:moveTo>
                  <a:lnTo>
                    <a:pt x="342" y="453"/>
                  </a:lnTo>
                  <a:lnTo>
                    <a:pt x="338" y="475"/>
                  </a:lnTo>
                  <a:lnTo>
                    <a:pt x="333" y="496"/>
                  </a:lnTo>
                  <a:lnTo>
                    <a:pt x="325" y="516"/>
                  </a:lnTo>
                  <a:lnTo>
                    <a:pt x="317" y="526"/>
                  </a:lnTo>
                  <a:lnTo>
                    <a:pt x="312" y="534"/>
                  </a:lnTo>
                  <a:lnTo>
                    <a:pt x="306" y="540"/>
                  </a:lnTo>
                  <a:lnTo>
                    <a:pt x="302" y="545"/>
                  </a:lnTo>
                  <a:lnTo>
                    <a:pt x="297" y="549"/>
                  </a:lnTo>
                  <a:lnTo>
                    <a:pt x="292" y="555"/>
                  </a:lnTo>
                  <a:lnTo>
                    <a:pt x="285" y="560"/>
                  </a:lnTo>
                  <a:lnTo>
                    <a:pt x="278" y="568"/>
                  </a:lnTo>
                  <a:lnTo>
                    <a:pt x="263" y="576"/>
                  </a:lnTo>
                  <a:lnTo>
                    <a:pt x="253" y="581"/>
                  </a:lnTo>
                  <a:lnTo>
                    <a:pt x="245" y="586"/>
                  </a:lnTo>
                  <a:lnTo>
                    <a:pt x="237" y="589"/>
                  </a:lnTo>
                  <a:lnTo>
                    <a:pt x="230" y="591"/>
                  </a:lnTo>
                  <a:lnTo>
                    <a:pt x="224" y="595"/>
                  </a:lnTo>
                  <a:lnTo>
                    <a:pt x="216" y="598"/>
                  </a:lnTo>
                  <a:lnTo>
                    <a:pt x="206" y="601"/>
                  </a:lnTo>
                  <a:lnTo>
                    <a:pt x="184" y="603"/>
                  </a:lnTo>
                  <a:lnTo>
                    <a:pt x="161" y="603"/>
                  </a:lnTo>
                  <a:lnTo>
                    <a:pt x="136" y="601"/>
                  </a:lnTo>
                  <a:lnTo>
                    <a:pt x="111" y="597"/>
                  </a:lnTo>
                  <a:lnTo>
                    <a:pt x="87" y="589"/>
                  </a:lnTo>
                  <a:lnTo>
                    <a:pt x="65" y="579"/>
                  </a:lnTo>
                  <a:lnTo>
                    <a:pt x="48" y="565"/>
                  </a:lnTo>
                  <a:lnTo>
                    <a:pt x="33" y="547"/>
                  </a:lnTo>
                  <a:lnTo>
                    <a:pt x="31" y="525"/>
                  </a:lnTo>
                  <a:lnTo>
                    <a:pt x="28" y="503"/>
                  </a:lnTo>
                  <a:lnTo>
                    <a:pt x="24" y="481"/>
                  </a:lnTo>
                  <a:lnTo>
                    <a:pt x="22" y="459"/>
                  </a:lnTo>
                  <a:lnTo>
                    <a:pt x="23" y="459"/>
                  </a:lnTo>
                  <a:lnTo>
                    <a:pt x="24" y="459"/>
                  </a:lnTo>
                  <a:lnTo>
                    <a:pt x="27" y="459"/>
                  </a:lnTo>
                  <a:lnTo>
                    <a:pt x="28" y="459"/>
                  </a:lnTo>
                  <a:lnTo>
                    <a:pt x="30" y="475"/>
                  </a:lnTo>
                  <a:lnTo>
                    <a:pt x="32" y="488"/>
                  </a:lnTo>
                  <a:lnTo>
                    <a:pt x="34" y="500"/>
                  </a:lnTo>
                  <a:lnTo>
                    <a:pt x="38" y="512"/>
                  </a:lnTo>
                  <a:lnTo>
                    <a:pt x="42" y="523"/>
                  </a:lnTo>
                  <a:lnTo>
                    <a:pt x="48" y="534"/>
                  </a:lnTo>
                  <a:lnTo>
                    <a:pt x="55" y="546"/>
                  </a:lnTo>
                  <a:lnTo>
                    <a:pt x="64" y="558"/>
                  </a:lnTo>
                  <a:lnTo>
                    <a:pt x="73" y="558"/>
                  </a:lnTo>
                  <a:lnTo>
                    <a:pt x="77" y="557"/>
                  </a:lnTo>
                  <a:lnTo>
                    <a:pt x="82" y="556"/>
                  </a:lnTo>
                  <a:lnTo>
                    <a:pt x="86" y="554"/>
                  </a:lnTo>
                  <a:lnTo>
                    <a:pt x="105" y="523"/>
                  </a:lnTo>
                  <a:lnTo>
                    <a:pt x="120" y="492"/>
                  </a:lnTo>
                  <a:lnTo>
                    <a:pt x="132" y="460"/>
                  </a:lnTo>
                  <a:lnTo>
                    <a:pt x="141" y="428"/>
                  </a:lnTo>
                  <a:lnTo>
                    <a:pt x="147" y="395"/>
                  </a:lnTo>
                  <a:lnTo>
                    <a:pt x="151" y="361"/>
                  </a:lnTo>
                  <a:lnTo>
                    <a:pt x="153" y="326"/>
                  </a:lnTo>
                  <a:lnTo>
                    <a:pt x="154" y="290"/>
                  </a:lnTo>
                  <a:lnTo>
                    <a:pt x="150" y="264"/>
                  </a:lnTo>
                  <a:lnTo>
                    <a:pt x="146" y="238"/>
                  </a:lnTo>
                  <a:lnTo>
                    <a:pt x="140" y="213"/>
                  </a:lnTo>
                  <a:lnTo>
                    <a:pt x="135" y="187"/>
                  </a:lnTo>
                  <a:lnTo>
                    <a:pt x="128" y="162"/>
                  </a:lnTo>
                  <a:lnTo>
                    <a:pt x="121" y="137"/>
                  </a:lnTo>
                  <a:lnTo>
                    <a:pt x="114" y="111"/>
                  </a:lnTo>
                  <a:lnTo>
                    <a:pt x="107" y="86"/>
                  </a:lnTo>
                  <a:lnTo>
                    <a:pt x="108" y="86"/>
                  </a:lnTo>
                  <a:lnTo>
                    <a:pt x="110" y="86"/>
                  </a:lnTo>
                  <a:lnTo>
                    <a:pt x="111" y="86"/>
                  </a:lnTo>
                  <a:lnTo>
                    <a:pt x="113" y="86"/>
                  </a:lnTo>
                  <a:lnTo>
                    <a:pt x="118" y="99"/>
                  </a:lnTo>
                  <a:lnTo>
                    <a:pt x="124" y="111"/>
                  </a:lnTo>
                  <a:lnTo>
                    <a:pt x="129" y="125"/>
                  </a:lnTo>
                  <a:lnTo>
                    <a:pt x="135" y="137"/>
                  </a:lnTo>
                  <a:lnTo>
                    <a:pt x="140" y="150"/>
                  </a:lnTo>
                  <a:lnTo>
                    <a:pt x="146" y="163"/>
                  </a:lnTo>
                  <a:lnTo>
                    <a:pt x="151" y="175"/>
                  </a:lnTo>
                  <a:lnTo>
                    <a:pt x="157" y="188"/>
                  </a:lnTo>
                  <a:lnTo>
                    <a:pt x="168" y="232"/>
                  </a:lnTo>
                  <a:lnTo>
                    <a:pt x="176" y="274"/>
                  </a:lnTo>
                  <a:lnTo>
                    <a:pt x="182" y="315"/>
                  </a:lnTo>
                  <a:lnTo>
                    <a:pt x="184" y="356"/>
                  </a:lnTo>
                  <a:lnTo>
                    <a:pt x="183" y="396"/>
                  </a:lnTo>
                  <a:lnTo>
                    <a:pt x="177" y="437"/>
                  </a:lnTo>
                  <a:lnTo>
                    <a:pt x="168" y="479"/>
                  </a:lnTo>
                  <a:lnTo>
                    <a:pt x="153" y="523"/>
                  </a:lnTo>
                  <a:lnTo>
                    <a:pt x="149" y="530"/>
                  </a:lnTo>
                  <a:lnTo>
                    <a:pt x="144" y="535"/>
                  </a:lnTo>
                  <a:lnTo>
                    <a:pt x="140" y="542"/>
                  </a:lnTo>
                  <a:lnTo>
                    <a:pt x="136" y="547"/>
                  </a:lnTo>
                  <a:lnTo>
                    <a:pt x="131" y="554"/>
                  </a:lnTo>
                  <a:lnTo>
                    <a:pt x="127" y="559"/>
                  </a:lnTo>
                  <a:lnTo>
                    <a:pt x="122" y="566"/>
                  </a:lnTo>
                  <a:lnTo>
                    <a:pt x="118" y="571"/>
                  </a:lnTo>
                  <a:lnTo>
                    <a:pt x="111" y="575"/>
                  </a:lnTo>
                  <a:lnTo>
                    <a:pt x="108" y="578"/>
                  </a:lnTo>
                  <a:lnTo>
                    <a:pt x="107" y="584"/>
                  </a:lnTo>
                  <a:lnTo>
                    <a:pt x="105" y="589"/>
                  </a:lnTo>
                  <a:lnTo>
                    <a:pt x="115" y="590"/>
                  </a:lnTo>
                  <a:lnTo>
                    <a:pt x="122" y="591"/>
                  </a:lnTo>
                  <a:lnTo>
                    <a:pt x="129" y="592"/>
                  </a:lnTo>
                  <a:lnTo>
                    <a:pt x="135" y="593"/>
                  </a:lnTo>
                  <a:lnTo>
                    <a:pt x="142" y="593"/>
                  </a:lnTo>
                  <a:lnTo>
                    <a:pt x="150" y="593"/>
                  </a:lnTo>
                  <a:lnTo>
                    <a:pt x="161" y="595"/>
                  </a:lnTo>
                  <a:lnTo>
                    <a:pt x="174" y="595"/>
                  </a:lnTo>
                  <a:lnTo>
                    <a:pt x="181" y="593"/>
                  </a:lnTo>
                  <a:lnTo>
                    <a:pt x="187" y="591"/>
                  </a:lnTo>
                  <a:lnTo>
                    <a:pt x="194" y="590"/>
                  </a:lnTo>
                  <a:lnTo>
                    <a:pt x="201" y="589"/>
                  </a:lnTo>
                  <a:lnTo>
                    <a:pt x="222" y="577"/>
                  </a:lnTo>
                  <a:lnTo>
                    <a:pt x="240" y="565"/>
                  </a:lnTo>
                  <a:lnTo>
                    <a:pt x="257" y="553"/>
                  </a:lnTo>
                  <a:lnTo>
                    <a:pt x="272" y="538"/>
                  </a:lnTo>
                  <a:lnTo>
                    <a:pt x="285" y="523"/>
                  </a:lnTo>
                  <a:lnTo>
                    <a:pt x="296" y="504"/>
                  </a:lnTo>
                  <a:lnTo>
                    <a:pt x="305" y="484"/>
                  </a:lnTo>
                  <a:lnTo>
                    <a:pt x="312" y="461"/>
                  </a:lnTo>
                  <a:lnTo>
                    <a:pt x="313" y="429"/>
                  </a:lnTo>
                  <a:lnTo>
                    <a:pt x="313" y="398"/>
                  </a:lnTo>
                  <a:lnTo>
                    <a:pt x="313" y="366"/>
                  </a:lnTo>
                  <a:lnTo>
                    <a:pt x="314" y="334"/>
                  </a:lnTo>
                  <a:lnTo>
                    <a:pt x="312" y="303"/>
                  </a:lnTo>
                  <a:lnTo>
                    <a:pt x="310" y="271"/>
                  </a:lnTo>
                  <a:lnTo>
                    <a:pt x="307" y="239"/>
                  </a:lnTo>
                  <a:lnTo>
                    <a:pt x="304" y="207"/>
                  </a:lnTo>
                  <a:lnTo>
                    <a:pt x="299" y="175"/>
                  </a:lnTo>
                  <a:lnTo>
                    <a:pt x="292" y="144"/>
                  </a:lnTo>
                  <a:lnTo>
                    <a:pt x="283" y="114"/>
                  </a:lnTo>
                  <a:lnTo>
                    <a:pt x="271" y="85"/>
                  </a:lnTo>
                  <a:lnTo>
                    <a:pt x="253" y="69"/>
                  </a:lnTo>
                  <a:lnTo>
                    <a:pt x="236" y="55"/>
                  </a:lnTo>
                  <a:lnTo>
                    <a:pt x="216" y="44"/>
                  </a:lnTo>
                  <a:lnTo>
                    <a:pt x="195" y="35"/>
                  </a:lnTo>
                  <a:lnTo>
                    <a:pt x="174" y="30"/>
                  </a:lnTo>
                  <a:lnTo>
                    <a:pt x="151" y="28"/>
                  </a:lnTo>
                  <a:lnTo>
                    <a:pt x="129" y="28"/>
                  </a:lnTo>
                  <a:lnTo>
                    <a:pt x="105" y="32"/>
                  </a:lnTo>
                  <a:lnTo>
                    <a:pt x="80" y="46"/>
                  </a:lnTo>
                  <a:lnTo>
                    <a:pt x="60" y="61"/>
                  </a:lnTo>
                  <a:lnTo>
                    <a:pt x="43" y="78"/>
                  </a:lnTo>
                  <a:lnTo>
                    <a:pt x="31" y="97"/>
                  </a:lnTo>
                  <a:lnTo>
                    <a:pt x="22" y="118"/>
                  </a:lnTo>
                  <a:lnTo>
                    <a:pt x="15" y="141"/>
                  </a:lnTo>
                  <a:lnTo>
                    <a:pt x="10" y="166"/>
                  </a:lnTo>
                  <a:lnTo>
                    <a:pt x="6" y="194"/>
                  </a:lnTo>
                  <a:lnTo>
                    <a:pt x="5" y="194"/>
                  </a:lnTo>
                  <a:lnTo>
                    <a:pt x="4" y="194"/>
                  </a:lnTo>
                  <a:lnTo>
                    <a:pt x="1" y="194"/>
                  </a:lnTo>
                  <a:lnTo>
                    <a:pt x="0" y="194"/>
                  </a:lnTo>
                  <a:lnTo>
                    <a:pt x="5" y="162"/>
                  </a:lnTo>
                  <a:lnTo>
                    <a:pt x="10" y="132"/>
                  </a:lnTo>
                  <a:lnTo>
                    <a:pt x="18" y="103"/>
                  </a:lnTo>
                  <a:lnTo>
                    <a:pt x="30" y="73"/>
                  </a:lnTo>
                  <a:lnTo>
                    <a:pt x="42" y="61"/>
                  </a:lnTo>
                  <a:lnTo>
                    <a:pt x="54" y="49"/>
                  </a:lnTo>
                  <a:lnTo>
                    <a:pt x="67" y="38"/>
                  </a:lnTo>
                  <a:lnTo>
                    <a:pt x="81" y="28"/>
                  </a:lnTo>
                  <a:lnTo>
                    <a:pt x="95" y="18"/>
                  </a:lnTo>
                  <a:lnTo>
                    <a:pt x="110" y="10"/>
                  </a:lnTo>
                  <a:lnTo>
                    <a:pt x="126" y="5"/>
                  </a:lnTo>
                  <a:lnTo>
                    <a:pt x="143" y="0"/>
                  </a:lnTo>
                  <a:lnTo>
                    <a:pt x="155" y="0"/>
                  </a:lnTo>
                  <a:lnTo>
                    <a:pt x="166" y="1"/>
                  </a:lnTo>
                  <a:lnTo>
                    <a:pt x="176" y="2"/>
                  </a:lnTo>
                  <a:lnTo>
                    <a:pt x="186" y="3"/>
                  </a:lnTo>
                  <a:lnTo>
                    <a:pt x="196" y="6"/>
                  </a:lnTo>
                  <a:lnTo>
                    <a:pt x="206" y="7"/>
                  </a:lnTo>
                  <a:lnTo>
                    <a:pt x="216" y="10"/>
                  </a:lnTo>
                  <a:lnTo>
                    <a:pt x="227" y="13"/>
                  </a:lnTo>
                  <a:lnTo>
                    <a:pt x="233" y="17"/>
                  </a:lnTo>
                  <a:lnTo>
                    <a:pt x="238" y="19"/>
                  </a:lnTo>
                  <a:lnTo>
                    <a:pt x="244" y="22"/>
                  </a:lnTo>
                  <a:lnTo>
                    <a:pt x="249" y="25"/>
                  </a:lnTo>
                  <a:lnTo>
                    <a:pt x="255" y="29"/>
                  </a:lnTo>
                  <a:lnTo>
                    <a:pt x="260" y="32"/>
                  </a:lnTo>
                  <a:lnTo>
                    <a:pt x="266" y="34"/>
                  </a:lnTo>
                  <a:lnTo>
                    <a:pt x="271" y="38"/>
                  </a:lnTo>
                  <a:lnTo>
                    <a:pt x="275" y="43"/>
                  </a:lnTo>
                  <a:lnTo>
                    <a:pt x="279" y="49"/>
                  </a:lnTo>
                  <a:lnTo>
                    <a:pt x="283" y="54"/>
                  </a:lnTo>
                  <a:lnTo>
                    <a:pt x="288" y="58"/>
                  </a:lnTo>
                  <a:lnTo>
                    <a:pt x="291" y="64"/>
                  </a:lnTo>
                  <a:lnTo>
                    <a:pt x="295" y="69"/>
                  </a:lnTo>
                  <a:lnTo>
                    <a:pt x="300" y="75"/>
                  </a:lnTo>
                  <a:lnTo>
                    <a:pt x="304" y="80"/>
                  </a:lnTo>
                  <a:lnTo>
                    <a:pt x="310" y="96"/>
                  </a:lnTo>
                  <a:lnTo>
                    <a:pt x="315" y="110"/>
                  </a:lnTo>
                  <a:lnTo>
                    <a:pt x="321" y="126"/>
                  </a:lnTo>
                  <a:lnTo>
                    <a:pt x="326" y="141"/>
                  </a:lnTo>
                  <a:lnTo>
                    <a:pt x="332" y="176"/>
                  </a:lnTo>
                  <a:lnTo>
                    <a:pt x="336" y="204"/>
                  </a:lnTo>
                  <a:lnTo>
                    <a:pt x="342" y="239"/>
                  </a:lnTo>
                  <a:lnTo>
                    <a:pt x="348" y="296"/>
                  </a:lnTo>
                  <a:lnTo>
                    <a:pt x="347" y="330"/>
                  </a:lnTo>
                  <a:lnTo>
                    <a:pt x="346" y="363"/>
                  </a:lnTo>
                  <a:lnTo>
                    <a:pt x="345" y="396"/>
                  </a:lnTo>
                  <a:lnTo>
                    <a:pt x="345" y="4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8" name="Freeform 194"/>
            <p:cNvSpPr>
              <a:spLocks/>
            </p:cNvSpPr>
            <p:nvPr/>
          </p:nvSpPr>
          <p:spPr bwMode="auto">
            <a:xfrm>
              <a:off x="3077" y="3362"/>
              <a:ext cx="109" cy="220"/>
            </a:xfrm>
            <a:custGeom>
              <a:avLst/>
              <a:gdLst>
                <a:gd name="T0" fmla="*/ 106 w 109"/>
                <a:gd name="T1" fmla="*/ 183 h 220"/>
                <a:gd name="T2" fmla="*/ 100 w 109"/>
                <a:gd name="T3" fmla="*/ 192 h 220"/>
                <a:gd name="T4" fmla="*/ 91 w 109"/>
                <a:gd name="T5" fmla="*/ 196 h 220"/>
                <a:gd name="T6" fmla="*/ 82 w 109"/>
                <a:gd name="T7" fmla="*/ 194 h 220"/>
                <a:gd name="T8" fmla="*/ 74 w 109"/>
                <a:gd name="T9" fmla="*/ 191 h 220"/>
                <a:gd name="T10" fmla="*/ 66 w 109"/>
                <a:gd name="T11" fmla="*/ 188 h 220"/>
                <a:gd name="T12" fmla="*/ 54 w 109"/>
                <a:gd name="T13" fmla="*/ 196 h 220"/>
                <a:gd name="T14" fmla="*/ 40 w 109"/>
                <a:gd name="T15" fmla="*/ 213 h 220"/>
                <a:gd name="T16" fmla="*/ 27 w 109"/>
                <a:gd name="T17" fmla="*/ 220 h 220"/>
                <a:gd name="T18" fmla="*/ 18 w 109"/>
                <a:gd name="T19" fmla="*/ 219 h 220"/>
                <a:gd name="T20" fmla="*/ 12 w 109"/>
                <a:gd name="T21" fmla="*/ 218 h 220"/>
                <a:gd name="T22" fmla="*/ 4 w 109"/>
                <a:gd name="T23" fmla="*/ 216 h 220"/>
                <a:gd name="T24" fmla="*/ 4 w 109"/>
                <a:gd name="T25" fmla="*/ 183 h 220"/>
                <a:gd name="T26" fmla="*/ 18 w 109"/>
                <a:gd name="T27" fmla="*/ 109 h 220"/>
                <a:gd name="T28" fmla="*/ 25 w 109"/>
                <a:gd name="T29" fmla="*/ 53 h 220"/>
                <a:gd name="T30" fmla="*/ 27 w 109"/>
                <a:gd name="T31" fmla="*/ 16 h 220"/>
                <a:gd name="T32" fmla="*/ 32 w 109"/>
                <a:gd name="T33" fmla="*/ 7 h 220"/>
                <a:gd name="T34" fmla="*/ 38 w 109"/>
                <a:gd name="T35" fmla="*/ 24 h 220"/>
                <a:gd name="T36" fmla="*/ 39 w 109"/>
                <a:gd name="T37" fmla="*/ 82 h 220"/>
                <a:gd name="T38" fmla="*/ 33 w 109"/>
                <a:gd name="T39" fmla="*/ 145 h 220"/>
                <a:gd name="T40" fmla="*/ 35 w 109"/>
                <a:gd name="T41" fmla="*/ 188 h 220"/>
                <a:gd name="T42" fmla="*/ 47 w 109"/>
                <a:gd name="T43" fmla="*/ 177 h 220"/>
                <a:gd name="T44" fmla="*/ 59 w 109"/>
                <a:gd name="T45" fmla="*/ 169 h 220"/>
                <a:gd name="T46" fmla="*/ 70 w 109"/>
                <a:gd name="T47" fmla="*/ 166 h 220"/>
                <a:gd name="T48" fmla="*/ 81 w 109"/>
                <a:gd name="T49" fmla="*/ 167 h 220"/>
                <a:gd name="T50" fmla="*/ 92 w 109"/>
                <a:gd name="T51" fmla="*/ 167 h 220"/>
                <a:gd name="T52" fmla="*/ 98 w 109"/>
                <a:gd name="T53" fmla="*/ 164 h 220"/>
                <a:gd name="T54" fmla="*/ 99 w 109"/>
                <a:gd name="T55" fmla="*/ 159 h 220"/>
                <a:gd name="T56" fmla="*/ 101 w 109"/>
                <a:gd name="T57" fmla="*/ 156 h 220"/>
                <a:gd name="T58" fmla="*/ 105 w 109"/>
                <a:gd name="T59" fmla="*/ 159 h 220"/>
                <a:gd name="T60" fmla="*/ 107 w 109"/>
                <a:gd name="T61" fmla="*/ 164 h 220"/>
                <a:gd name="T62" fmla="*/ 109 w 109"/>
                <a:gd name="T63" fmla="*/ 17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9" h="220">
                  <a:moveTo>
                    <a:pt x="109" y="179"/>
                  </a:moveTo>
                  <a:lnTo>
                    <a:pt x="106" y="183"/>
                  </a:lnTo>
                  <a:lnTo>
                    <a:pt x="103" y="187"/>
                  </a:lnTo>
                  <a:lnTo>
                    <a:pt x="100" y="192"/>
                  </a:lnTo>
                  <a:lnTo>
                    <a:pt x="96" y="196"/>
                  </a:lnTo>
                  <a:lnTo>
                    <a:pt x="91" y="196"/>
                  </a:lnTo>
                  <a:lnTo>
                    <a:pt x="87" y="195"/>
                  </a:lnTo>
                  <a:lnTo>
                    <a:pt x="82" y="194"/>
                  </a:lnTo>
                  <a:lnTo>
                    <a:pt x="78" y="193"/>
                  </a:lnTo>
                  <a:lnTo>
                    <a:pt x="74" y="191"/>
                  </a:lnTo>
                  <a:lnTo>
                    <a:pt x="70" y="190"/>
                  </a:lnTo>
                  <a:lnTo>
                    <a:pt x="66" y="188"/>
                  </a:lnTo>
                  <a:lnTo>
                    <a:pt x="61" y="188"/>
                  </a:lnTo>
                  <a:lnTo>
                    <a:pt x="54" y="196"/>
                  </a:lnTo>
                  <a:lnTo>
                    <a:pt x="47" y="204"/>
                  </a:lnTo>
                  <a:lnTo>
                    <a:pt x="40" y="213"/>
                  </a:lnTo>
                  <a:lnTo>
                    <a:pt x="34" y="220"/>
                  </a:lnTo>
                  <a:lnTo>
                    <a:pt x="27" y="220"/>
                  </a:lnTo>
                  <a:lnTo>
                    <a:pt x="22" y="219"/>
                  </a:lnTo>
                  <a:lnTo>
                    <a:pt x="18" y="219"/>
                  </a:lnTo>
                  <a:lnTo>
                    <a:pt x="15" y="219"/>
                  </a:lnTo>
                  <a:lnTo>
                    <a:pt x="12" y="218"/>
                  </a:lnTo>
                  <a:lnTo>
                    <a:pt x="8" y="217"/>
                  </a:lnTo>
                  <a:lnTo>
                    <a:pt x="4" y="216"/>
                  </a:lnTo>
                  <a:lnTo>
                    <a:pt x="0" y="215"/>
                  </a:lnTo>
                  <a:lnTo>
                    <a:pt x="4" y="183"/>
                  </a:lnTo>
                  <a:lnTo>
                    <a:pt x="11" y="147"/>
                  </a:lnTo>
                  <a:lnTo>
                    <a:pt x="18" y="109"/>
                  </a:lnTo>
                  <a:lnTo>
                    <a:pt x="24" y="70"/>
                  </a:lnTo>
                  <a:lnTo>
                    <a:pt x="25" y="53"/>
                  </a:lnTo>
                  <a:lnTo>
                    <a:pt x="27" y="34"/>
                  </a:lnTo>
                  <a:lnTo>
                    <a:pt x="27" y="16"/>
                  </a:lnTo>
                  <a:lnTo>
                    <a:pt x="23" y="0"/>
                  </a:lnTo>
                  <a:lnTo>
                    <a:pt x="32" y="7"/>
                  </a:lnTo>
                  <a:lnTo>
                    <a:pt x="36" y="14"/>
                  </a:lnTo>
                  <a:lnTo>
                    <a:pt x="38" y="24"/>
                  </a:lnTo>
                  <a:lnTo>
                    <a:pt x="41" y="35"/>
                  </a:lnTo>
                  <a:lnTo>
                    <a:pt x="39" y="82"/>
                  </a:lnTo>
                  <a:lnTo>
                    <a:pt x="36" y="114"/>
                  </a:lnTo>
                  <a:lnTo>
                    <a:pt x="33" y="145"/>
                  </a:lnTo>
                  <a:lnTo>
                    <a:pt x="26" y="192"/>
                  </a:lnTo>
                  <a:lnTo>
                    <a:pt x="35" y="188"/>
                  </a:lnTo>
                  <a:lnTo>
                    <a:pt x="41" y="184"/>
                  </a:lnTo>
                  <a:lnTo>
                    <a:pt x="47" y="177"/>
                  </a:lnTo>
                  <a:lnTo>
                    <a:pt x="54" y="170"/>
                  </a:lnTo>
                  <a:lnTo>
                    <a:pt x="59" y="169"/>
                  </a:lnTo>
                  <a:lnTo>
                    <a:pt x="65" y="167"/>
                  </a:lnTo>
                  <a:lnTo>
                    <a:pt x="70" y="166"/>
                  </a:lnTo>
                  <a:lnTo>
                    <a:pt x="76" y="166"/>
                  </a:lnTo>
                  <a:lnTo>
                    <a:pt x="81" y="167"/>
                  </a:lnTo>
                  <a:lnTo>
                    <a:pt x="87" y="167"/>
                  </a:lnTo>
                  <a:lnTo>
                    <a:pt x="92" y="167"/>
                  </a:lnTo>
                  <a:lnTo>
                    <a:pt x="98" y="167"/>
                  </a:lnTo>
                  <a:lnTo>
                    <a:pt x="98" y="164"/>
                  </a:lnTo>
                  <a:lnTo>
                    <a:pt x="99" y="161"/>
                  </a:lnTo>
                  <a:lnTo>
                    <a:pt x="99" y="159"/>
                  </a:lnTo>
                  <a:lnTo>
                    <a:pt x="99" y="155"/>
                  </a:lnTo>
                  <a:lnTo>
                    <a:pt x="101" y="156"/>
                  </a:lnTo>
                  <a:lnTo>
                    <a:pt x="103" y="158"/>
                  </a:lnTo>
                  <a:lnTo>
                    <a:pt x="105" y="159"/>
                  </a:lnTo>
                  <a:lnTo>
                    <a:pt x="107" y="160"/>
                  </a:lnTo>
                  <a:lnTo>
                    <a:pt x="107" y="164"/>
                  </a:lnTo>
                  <a:lnTo>
                    <a:pt x="109" y="170"/>
                  </a:lnTo>
                  <a:lnTo>
                    <a:pt x="109" y="174"/>
                  </a:lnTo>
                  <a:lnTo>
                    <a:pt x="109" y="1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299" name="Freeform 195"/>
            <p:cNvSpPr>
              <a:spLocks/>
            </p:cNvSpPr>
            <p:nvPr/>
          </p:nvSpPr>
          <p:spPr bwMode="auto">
            <a:xfrm>
              <a:off x="2946" y="3217"/>
              <a:ext cx="73" cy="178"/>
            </a:xfrm>
            <a:custGeom>
              <a:avLst/>
              <a:gdLst>
                <a:gd name="T0" fmla="*/ 73 w 73"/>
                <a:gd name="T1" fmla="*/ 164 h 178"/>
                <a:gd name="T2" fmla="*/ 73 w 73"/>
                <a:gd name="T3" fmla="*/ 168 h 178"/>
                <a:gd name="T4" fmla="*/ 73 w 73"/>
                <a:gd name="T5" fmla="*/ 172 h 178"/>
                <a:gd name="T6" fmla="*/ 72 w 73"/>
                <a:gd name="T7" fmla="*/ 175 h 178"/>
                <a:gd name="T8" fmla="*/ 72 w 73"/>
                <a:gd name="T9" fmla="*/ 178 h 178"/>
                <a:gd name="T10" fmla="*/ 71 w 73"/>
                <a:gd name="T11" fmla="*/ 178 h 178"/>
                <a:gd name="T12" fmla="*/ 69 w 73"/>
                <a:gd name="T13" fmla="*/ 178 h 178"/>
                <a:gd name="T14" fmla="*/ 68 w 73"/>
                <a:gd name="T15" fmla="*/ 178 h 178"/>
                <a:gd name="T16" fmla="*/ 67 w 73"/>
                <a:gd name="T17" fmla="*/ 178 h 178"/>
                <a:gd name="T18" fmla="*/ 66 w 73"/>
                <a:gd name="T19" fmla="*/ 163 h 178"/>
                <a:gd name="T20" fmla="*/ 66 w 73"/>
                <a:gd name="T21" fmla="*/ 146 h 178"/>
                <a:gd name="T22" fmla="*/ 65 w 73"/>
                <a:gd name="T23" fmla="*/ 131 h 178"/>
                <a:gd name="T24" fmla="*/ 63 w 73"/>
                <a:gd name="T25" fmla="*/ 114 h 178"/>
                <a:gd name="T26" fmla="*/ 58 w 73"/>
                <a:gd name="T27" fmla="*/ 96 h 178"/>
                <a:gd name="T28" fmla="*/ 52 w 73"/>
                <a:gd name="T29" fmla="*/ 76 h 178"/>
                <a:gd name="T30" fmla="*/ 47 w 73"/>
                <a:gd name="T31" fmla="*/ 57 h 178"/>
                <a:gd name="T32" fmla="*/ 41 w 73"/>
                <a:gd name="T33" fmla="*/ 38 h 178"/>
                <a:gd name="T34" fmla="*/ 34 w 73"/>
                <a:gd name="T35" fmla="*/ 31 h 178"/>
                <a:gd name="T36" fmla="*/ 26 w 73"/>
                <a:gd name="T37" fmla="*/ 24 h 178"/>
                <a:gd name="T38" fmla="*/ 18 w 73"/>
                <a:gd name="T39" fmla="*/ 17 h 178"/>
                <a:gd name="T40" fmla="*/ 13 w 73"/>
                <a:gd name="T41" fmla="*/ 13 h 178"/>
                <a:gd name="T42" fmla="*/ 7 w 73"/>
                <a:gd name="T43" fmla="*/ 9 h 178"/>
                <a:gd name="T44" fmla="*/ 4 w 73"/>
                <a:gd name="T45" fmla="*/ 5 h 178"/>
                <a:gd name="T46" fmla="*/ 1 w 73"/>
                <a:gd name="T47" fmla="*/ 2 h 178"/>
                <a:gd name="T48" fmla="*/ 0 w 73"/>
                <a:gd name="T49" fmla="*/ 0 h 178"/>
                <a:gd name="T50" fmla="*/ 23 w 73"/>
                <a:gd name="T51" fmla="*/ 11 h 178"/>
                <a:gd name="T52" fmla="*/ 40 w 73"/>
                <a:gd name="T53" fmla="*/ 26 h 178"/>
                <a:gd name="T54" fmla="*/ 54 w 73"/>
                <a:gd name="T55" fmla="*/ 45 h 178"/>
                <a:gd name="T56" fmla="*/ 62 w 73"/>
                <a:gd name="T57" fmla="*/ 67 h 178"/>
                <a:gd name="T58" fmla="*/ 69 w 73"/>
                <a:gd name="T59" fmla="*/ 91 h 178"/>
                <a:gd name="T60" fmla="*/ 72 w 73"/>
                <a:gd name="T61" fmla="*/ 115 h 178"/>
                <a:gd name="T62" fmla="*/ 73 w 73"/>
                <a:gd name="T63" fmla="*/ 141 h 178"/>
                <a:gd name="T64" fmla="*/ 73 w 73"/>
                <a:gd name="T65" fmla="*/ 16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" h="178">
                  <a:moveTo>
                    <a:pt x="73" y="164"/>
                  </a:moveTo>
                  <a:lnTo>
                    <a:pt x="73" y="168"/>
                  </a:lnTo>
                  <a:lnTo>
                    <a:pt x="73" y="172"/>
                  </a:lnTo>
                  <a:lnTo>
                    <a:pt x="72" y="175"/>
                  </a:lnTo>
                  <a:lnTo>
                    <a:pt x="72" y="178"/>
                  </a:lnTo>
                  <a:lnTo>
                    <a:pt x="71" y="178"/>
                  </a:lnTo>
                  <a:lnTo>
                    <a:pt x="69" y="178"/>
                  </a:lnTo>
                  <a:lnTo>
                    <a:pt x="68" y="178"/>
                  </a:lnTo>
                  <a:lnTo>
                    <a:pt x="67" y="178"/>
                  </a:lnTo>
                  <a:lnTo>
                    <a:pt x="66" y="163"/>
                  </a:lnTo>
                  <a:lnTo>
                    <a:pt x="66" y="146"/>
                  </a:lnTo>
                  <a:lnTo>
                    <a:pt x="65" y="131"/>
                  </a:lnTo>
                  <a:lnTo>
                    <a:pt x="63" y="114"/>
                  </a:lnTo>
                  <a:lnTo>
                    <a:pt x="58" y="96"/>
                  </a:lnTo>
                  <a:lnTo>
                    <a:pt x="52" y="76"/>
                  </a:lnTo>
                  <a:lnTo>
                    <a:pt x="47" y="57"/>
                  </a:lnTo>
                  <a:lnTo>
                    <a:pt x="41" y="38"/>
                  </a:lnTo>
                  <a:lnTo>
                    <a:pt x="34" y="31"/>
                  </a:lnTo>
                  <a:lnTo>
                    <a:pt x="26" y="24"/>
                  </a:lnTo>
                  <a:lnTo>
                    <a:pt x="18" y="17"/>
                  </a:lnTo>
                  <a:lnTo>
                    <a:pt x="13" y="13"/>
                  </a:lnTo>
                  <a:lnTo>
                    <a:pt x="7" y="9"/>
                  </a:lnTo>
                  <a:lnTo>
                    <a:pt x="4" y="5"/>
                  </a:lnTo>
                  <a:lnTo>
                    <a:pt x="1" y="2"/>
                  </a:lnTo>
                  <a:lnTo>
                    <a:pt x="0" y="0"/>
                  </a:lnTo>
                  <a:lnTo>
                    <a:pt x="23" y="11"/>
                  </a:lnTo>
                  <a:lnTo>
                    <a:pt x="40" y="26"/>
                  </a:lnTo>
                  <a:lnTo>
                    <a:pt x="54" y="45"/>
                  </a:lnTo>
                  <a:lnTo>
                    <a:pt x="62" y="67"/>
                  </a:lnTo>
                  <a:lnTo>
                    <a:pt x="69" y="91"/>
                  </a:lnTo>
                  <a:lnTo>
                    <a:pt x="72" y="115"/>
                  </a:lnTo>
                  <a:lnTo>
                    <a:pt x="73" y="141"/>
                  </a:lnTo>
                  <a:lnTo>
                    <a:pt x="73" y="1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0" name="Freeform 196"/>
            <p:cNvSpPr>
              <a:spLocks/>
            </p:cNvSpPr>
            <p:nvPr/>
          </p:nvSpPr>
          <p:spPr bwMode="auto">
            <a:xfrm>
              <a:off x="2971" y="3445"/>
              <a:ext cx="32" cy="40"/>
            </a:xfrm>
            <a:custGeom>
              <a:avLst/>
              <a:gdLst>
                <a:gd name="T0" fmla="*/ 30 w 32"/>
                <a:gd name="T1" fmla="*/ 5 h 40"/>
                <a:gd name="T2" fmla="*/ 24 w 32"/>
                <a:gd name="T3" fmla="*/ 17 h 40"/>
                <a:gd name="T4" fmla="*/ 19 w 32"/>
                <a:gd name="T5" fmla="*/ 27 h 40"/>
                <a:gd name="T6" fmla="*/ 11 w 32"/>
                <a:gd name="T7" fmla="*/ 36 h 40"/>
                <a:gd name="T8" fmla="*/ 0 w 32"/>
                <a:gd name="T9" fmla="*/ 40 h 40"/>
                <a:gd name="T10" fmla="*/ 7 w 32"/>
                <a:gd name="T11" fmla="*/ 31 h 40"/>
                <a:gd name="T12" fmla="*/ 12 w 32"/>
                <a:gd name="T13" fmla="*/ 23 h 40"/>
                <a:gd name="T14" fmla="*/ 18 w 32"/>
                <a:gd name="T15" fmla="*/ 15 h 40"/>
                <a:gd name="T16" fmla="*/ 24 w 32"/>
                <a:gd name="T17" fmla="*/ 3 h 40"/>
                <a:gd name="T18" fmla="*/ 26 w 32"/>
                <a:gd name="T19" fmla="*/ 2 h 40"/>
                <a:gd name="T20" fmla="*/ 27 w 32"/>
                <a:gd name="T21" fmla="*/ 1 h 40"/>
                <a:gd name="T22" fmla="*/ 30 w 32"/>
                <a:gd name="T23" fmla="*/ 1 h 40"/>
                <a:gd name="T24" fmla="*/ 32 w 32"/>
                <a:gd name="T25" fmla="*/ 0 h 40"/>
                <a:gd name="T26" fmla="*/ 31 w 32"/>
                <a:gd name="T27" fmla="*/ 1 h 40"/>
                <a:gd name="T28" fmla="*/ 31 w 32"/>
                <a:gd name="T29" fmla="*/ 3 h 40"/>
                <a:gd name="T30" fmla="*/ 31 w 32"/>
                <a:gd name="T31" fmla="*/ 4 h 40"/>
                <a:gd name="T32" fmla="*/ 30 w 32"/>
                <a:gd name="T33" fmla="*/ 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40">
                  <a:moveTo>
                    <a:pt x="30" y="5"/>
                  </a:moveTo>
                  <a:lnTo>
                    <a:pt x="24" y="17"/>
                  </a:lnTo>
                  <a:lnTo>
                    <a:pt x="19" y="27"/>
                  </a:lnTo>
                  <a:lnTo>
                    <a:pt x="11" y="36"/>
                  </a:lnTo>
                  <a:lnTo>
                    <a:pt x="0" y="40"/>
                  </a:lnTo>
                  <a:lnTo>
                    <a:pt x="7" y="31"/>
                  </a:lnTo>
                  <a:lnTo>
                    <a:pt x="12" y="23"/>
                  </a:lnTo>
                  <a:lnTo>
                    <a:pt x="18" y="15"/>
                  </a:lnTo>
                  <a:lnTo>
                    <a:pt x="24" y="3"/>
                  </a:lnTo>
                  <a:lnTo>
                    <a:pt x="26" y="2"/>
                  </a:lnTo>
                  <a:lnTo>
                    <a:pt x="27" y="1"/>
                  </a:lnTo>
                  <a:lnTo>
                    <a:pt x="30" y="1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31" y="3"/>
                  </a:lnTo>
                  <a:lnTo>
                    <a:pt x="31" y="4"/>
                  </a:lnTo>
                  <a:lnTo>
                    <a:pt x="3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1" name="Freeform 197"/>
            <p:cNvSpPr>
              <a:spLocks/>
            </p:cNvSpPr>
            <p:nvPr/>
          </p:nvSpPr>
          <p:spPr bwMode="auto">
            <a:xfrm>
              <a:off x="2907" y="3248"/>
              <a:ext cx="80" cy="193"/>
            </a:xfrm>
            <a:custGeom>
              <a:avLst/>
              <a:gdLst>
                <a:gd name="T0" fmla="*/ 80 w 80"/>
                <a:gd name="T1" fmla="*/ 144 h 193"/>
                <a:gd name="T2" fmla="*/ 76 w 80"/>
                <a:gd name="T3" fmla="*/ 163 h 193"/>
                <a:gd name="T4" fmla="*/ 73 w 80"/>
                <a:gd name="T5" fmla="*/ 177 h 193"/>
                <a:gd name="T6" fmla="*/ 65 w 80"/>
                <a:gd name="T7" fmla="*/ 186 h 193"/>
                <a:gd name="T8" fmla="*/ 50 w 80"/>
                <a:gd name="T9" fmla="*/ 193 h 193"/>
                <a:gd name="T10" fmla="*/ 57 w 80"/>
                <a:gd name="T11" fmla="*/ 150 h 193"/>
                <a:gd name="T12" fmla="*/ 61 w 80"/>
                <a:gd name="T13" fmla="*/ 109 h 193"/>
                <a:gd name="T14" fmla="*/ 56 w 80"/>
                <a:gd name="T15" fmla="*/ 67 h 193"/>
                <a:gd name="T16" fmla="*/ 45 w 80"/>
                <a:gd name="T17" fmla="*/ 24 h 193"/>
                <a:gd name="T18" fmla="*/ 39 w 80"/>
                <a:gd name="T19" fmla="*/ 17 h 193"/>
                <a:gd name="T20" fmla="*/ 34 w 80"/>
                <a:gd name="T21" fmla="*/ 14 h 193"/>
                <a:gd name="T22" fmla="*/ 31 w 80"/>
                <a:gd name="T23" fmla="*/ 12 h 193"/>
                <a:gd name="T24" fmla="*/ 26 w 80"/>
                <a:gd name="T25" fmla="*/ 11 h 193"/>
                <a:gd name="T26" fmla="*/ 15 w 80"/>
                <a:gd name="T27" fmla="*/ 29 h 193"/>
                <a:gd name="T28" fmla="*/ 10 w 80"/>
                <a:gd name="T29" fmla="*/ 51 h 193"/>
                <a:gd name="T30" fmla="*/ 7 w 80"/>
                <a:gd name="T31" fmla="*/ 75 h 193"/>
                <a:gd name="T32" fmla="*/ 7 w 80"/>
                <a:gd name="T33" fmla="*/ 100 h 193"/>
                <a:gd name="T34" fmla="*/ 9 w 80"/>
                <a:gd name="T35" fmla="*/ 124 h 193"/>
                <a:gd name="T36" fmla="*/ 13 w 80"/>
                <a:gd name="T37" fmla="*/ 149 h 193"/>
                <a:gd name="T38" fmla="*/ 18 w 80"/>
                <a:gd name="T39" fmla="*/ 171 h 193"/>
                <a:gd name="T40" fmla="*/ 23 w 80"/>
                <a:gd name="T41" fmla="*/ 192 h 193"/>
                <a:gd name="T42" fmla="*/ 22 w 80"/>
                <a:gd name="T43" fmla="*/ 192 h 193"/>
                <a:gd name="T44" fmla="*/ 20 w 80"/>
                <a:gd name="T45" fmla="*/ 192 h 193"/>
                <a:gd name="T46" fmla="*/ 19 w 80"/>
                <a:gd name="T47" fmla="*/ 192 h 193"/>
                <a:gd name="T48" fmla="*/ 19 w 80"/>
                <a:gd name="T49" fmla="*/ 192 h 193"/>
                <a:gd name="T50" fmla="*/ 13 w 80"/>
                <a:gd name="T51" fmla="*/ 171 h 193"/>
                <a:gd name="T52" fmla="*/ 7 w 80"/>
                <a:gd name="T53" fmla="*/ 147 h 193"/>
                <a:gd name="T54" fmla="*/ 2 w 80"/>
                <a:gd name="T55" fmla="*/ 120 h 193"/>
                <a:gd name="T56" fmla="*/ 0 w 80"/>
                <a:gd name="T57" fmla="*/ 91 h 193"/>
                <a:gd name="T58" fmla="*/ 0 w 80"/>
                <a:gd name="T59" fmla="*/ 62 h 193"/>
                <a:gd name="T60" fmla="*/ 4 w 80"/>
                <a:gd name="T61" fmla="*/ 37 h 193"/>
                <a:gd name="T62" fmla="*/ 13 w 80"/>
                <a:gd name="T63" fmla="*/ 15 h 193"/>
                <a:gd name="T64" fmla="*/ 29 w 80"/>
                <a:gd name="T65" fmla="*/ 0 h 193"/>
                <a:gd name="T66" fmla="*/ 47 w 80"/>
                <a:gd name="T67" fmla="*/ 4 h 193"/>
                <a:gd name="T68" fmla="*/ 61 w 80"/>
                <a:gd name="T69" fmla="*/ 17 h 193"/>
                <a:gd name="T70" fmla="*/ 71 w 80"/>
                <a:gd name="T71" fmla="*/ 37 h 193"/>
                <a:gd name="T72" fmla="*/ 76 w 80"/>
                <a:gd name="T73" fmla="*/ 59 h 193"/>
                <a:gd name="T74" fmla="*/ 79 w 80"/>
                <a:gd name="T75" fmla="*/ 83 h 193"/>
                <a:gd name="T76" fmla="*/ 80 w 80"/>
                <a:gd name="T77" fmla="*/ 108 h 193"/>
                <a:gd name="T78" fmla="*/ 80 w 80"/>
                <a:gd name="T79" fmla="*/ 128 h 193"/>
                <a:gd name="T80" fmla="*/ 80 w 80"/>
                <a:gd name="T81" fmla="*/ 144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0" h="193">
                  <a:moveTo>
                    <a:pt x="80" y="144"/>
                  </a:moveTo>
                  <a:lnTo>
                    <a:pt x="76" y="163"/>
                  </a:lnTo>
                  <a:lnTo>
                    <a:pt x="73" y="177"/>
                  </a:lnTo>
                  <a:lnTo>
                    <a:pt x="65" y="186"/>
                  </a:lnTo>
                  <a:lnTo>
                    <a:pt x="50" y="193"/>
                  </a:lnTo>
                  <a:lnTo>
                    <a:pt x="57" y="150"/>
                  </a:lnTo>
                  <a:lnTo>
                    <a:pt x="61" y="109"/>
                  </a:lnTo>
                  <a:lnTo>
                    <a:pt x="56" y="67"/>
                  </a:lnTo>
                  <a:lnTo>
                    <a:pt x="45" y="24"/>
                  </a:lnTo>
                  <a:lnTo>
                    <a:pt x="39" y="17"/>
                  </a:lnTo>
                  <a:lnTo>
                    <a:pt x="34" y="14"/>
                  </a:lnTo>
                  <a:lnTo>
                    <a:pt x="31" y="12"/>
                  </a:lnTo>
                  <a:lnTo>
                    <a:pt x="26" y="11"/>
                  </a:lnTo>
                  <a:lnTo>
                    <a:pt x="15" y="29"/>
                  </a:lnTo>
                  <a:lnTo>
                    <a:pt x="10" y="51"/>
                  </a:lnTo>
                  <a:lnTo>
                    <a:pt x="7" y="75"/>
                  </a:lnTo>
                  <a:lnTo>
                    <a:pt x="7" y="100"/>
                  </a:lnTo>
                  <a:lnTo>
                    <a:pt x="9" y="124"/>
                  </a:lnTo>
                  <a:lnTo>
                    <a:pt x="13" y="149"/>
                  </a:lnTo>
                  <a:lnTo>
                    <a:pt x="18" y="171"/>
                  </a:lnTo>
                  <a:lnTo>
                    <a:pt x="23" y="192"/>
                  </a:lnTo>
                  <a:lnTo>
                    <a:pt x="22" y="192"/>
                  </a:lnTo>
                  <a:lnTo>
                    <a:pt x="20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3" y="171"/>
                  </a:lnTo>
                  <a:lnTo>
                    <a:pt x="7" y="147"/>
                  </a:lnTo>
                  <a:lnTo>
                    <a:pt x="2" y="120"/>
                  </a:lnTo>
                  <a:lnTo>
                    <a:pt x="0" y="91"/>
                  </a:lnTo>
                  <a:lnTo>
                    <a:pt x="0" y="62"/>
                  </a:lnTo>
                  <a:lnTo>
                    <a:pt x="4" y="37"/>
                  </a:lnTo>
                  <a:lnTo>
                    <a:pt x="13" y="15"/>
                  </a:lnTo>
                  <a:lnTo>
                    <a:pt x="29" y="0"/>
                  </a:lnTo>
                  <a:lnTo>
                    <a:pt x="47" y="4"/>
                  </a:lnTo>
                  <a:lnTo>
                    <a:pt x="61" y="17"/>
                  </a:lnTo>
                  <a:lnTo>
                    <a:pt x="71" y="37"/>
                  </a:lnTo>
                  <a:lnTo>
                    <a:pt x="76" y="59"/>
                  </a:lnTo>
                  <a:lnTo>
                    <a:pt x="79" y="83"/>
                  </a:lnTo>
                  <a:lnTo>
                    <a:pt x="80" y="108"/>
                  </a:lnTo>
                  <a:lnTo>
                    <a:pt x="80" y="128"/>
                  </a:lnTo>
                  <a:lnTo>
                    <a:pt x="80" y="1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2" name="Freeform 198"/>
            <p:cNvSpPr>
              <a:spLocks/>
            </p:cNvSpPr>
            <p:nvPr/>
          </p:nvSpPr>
          <p:spPr bwMode="auto">
            <a:xfrm>
              <a:off x="2932" y="3298"/>
              <a:ext cx="12" cy="94"/>
            </a:xfrm>
            <a:custGeom>
              <a:avLst/>
              <a:gdLst>
                <a:gd name="T0" fmla="*/ 12 w 12"/>
                <a:gd name="T1" fmla="*/ 67 h 94"/>
                <a:gd name="T2" fmla="*/ 11 w 12"/>
                <a:gd name="T3" fmla="*/ 74 h 94"/>
                <a:gd name="T4" fmla="*/ 11 w 12"/>
                <a:gd name="T5" fmla="*/ 81 h 94"/>
                <a:gd name="T6" fmla="*/ 11 w 12"/>
                <a:gd name="T7" fmla="*/ 87 h 94"/>
                <a:gd name="T8" fmla="*/ 10 w 12"/>
                <a:gd name="T9" fmla="*/ 94 h 94"/>
                <a:gd name="T10" fmla="*/ 9 w 12"/>
                <a:gd name="T11" fmla="*/ 94 h 94"/>
                <a:gd name="T12" fmla="*/ 7 w 12"/>
                <a:gd name="T13" fmla="*/ 93 h 94"/>
                <a:gd name="T14" fmla="*/ 6 w 12"/>
                <a:gd name="T15" fmla="*/ 93 h 94"/>
                <a:gd name="T16" fmla="*/ 5 w 12"/>
                <a:gd name="T17" fmla="*/ 93 h 94"/>
                <a:gd name="T18" fmla="*/ 3 w 12"/>
                <a:gd name="T19" fmla="*/ 70 h 94"/>
                <a:gd name="T20" fmla="*/ 0 w 12"/>
                <a:gd name="T21" fmla="*/ 47 h 94"/>
                <a:gd name="T22" fmla="*/ 0 w 12"/>
                <a:gd name="T23" fmla="*/ 23 h 94"/>
                <a:gd name="T24" fmla="*/ 4 w 12"/>
                <a:gd name="T25" fmla="*/ 0 h 94"/>
                <a:gd name="T26" fmla="*/ 6 w 12"/>
                <a:gd name="T27" fmla="*/ 0 h 94"/>
                <a:gd name="T28" fmla="*/ 8 w 12"/>
                <a:gd name="T29" fmla="*/ 0 h 94"/>
                <a:gd name="T30" fmla="*/ 10 w 12"/>
                <a:gd name="T31" fmla="*/ 0 h 94"/>
                <a:gd name="T32" fmla="*/ 12 w 12"/>
                <a:gd name="T33" fmla="*/ 0 h 94"/>
                <a:gd name="T34" fmla="*/ 12 w 12"/>
                <a:gd name="T35" fmla="*/ 17 h 94"/>
                <a:gd name="T36" fmla="*/ 12 w 12"/>
                <a:gd name="T37" fmla="*/ 33 h 94"/>
                <a:gd name="T38" fmla="*/ 12 w 12"/>
                <a:gd name="T39" fmla="*/ 51 h 94"/>
                <a:gd name="T40" fmla="*/ 12 w 12"/>
                <a:gd name="T41" fmla="*/ 67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94">
                  <a:moveTo>
                    <a:pt x="12" y="67"/>
                  </a:moveTo>
                  <a:lnTo>
                    <a:pt x="11" y="74"/>
                  </a:lnTo>
                  <a:lnTo>
                    <a:pt x="11" y="81"/>
                  </a:lnTo>
                  <a:lnTo>
                    <a:pt x="11" y="87"/>
                  </a:lnTo>
                  <a:lnTo>
                    <a:pt x="10" y="94"/>
                  </a:lnTo>
                  <a:lnTo>
                    <a:pt x="9" y="94"/>
                  </a:lnTo>
                  <a:lnTo>
                    <a:pt x="7" y="93"/>
                  </a:lnTo>
                  <a:lnTo>
                    <a:pt x="6" y="93"/>
                  </a:lnTo>
                  <a:lnTo>
                    <a:pt x="5" y="93"/>
                  </a:lnTo>
                  <a:lnTo>
                    <a:pt x="3" y="70"/>
                  </a:lnTo>
                  <a:lnTo>
                    <a:pt x="0" y="47"/>
                  </a:lnTo>
                  <a:lnTo>
                    <a:pt x="0" y="23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17"/>
                  </a:lnTo>
                  <a:lnTo>
                    <a:pt x="12" y="33"/>
                  </a:lnTo>
                  <a:lnTo>
                    <a:pt x="12" y="51"/>
                  </a:lnTo>
                  <a:lnTo>
                    <a:pt x="12" y="6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3" name="Freeform 199"/>
            <p:cNvSpPr>
              <a:spLocks/>
            </p:cNvSpPr>
            <p:nvPr/>
          </p:nvSpPr>
          <p:spPr bwMode="auto">
            <a:xfrm>
              <a:off x="1347" y="3002"/>
              <a:ext cx="1535" cy="380"/>
            </a:xfrm>
            <a:custGeom>
              <a:avLst/>
              <a:gdLst>
                <a:gd name="T0" fmla="*/ 1518 w 1535"/>
                <a:gd name="T1" fmla="*/ 319 h 380"/>
                <a:gd name="T2" fmla="*/ 1503 w 1535"/>
                <a:gd name="T3" fmla="*/ 317 h 380"/>
                <a:gd name="T4" fmla="*/ 1437 w 1535"/>
                <a:gd name="T5" fmla="*/ 315 h 380"/>
                <a:gd name="T6" fmla="*/ 1264 w 1535"/>
                <a:gd name="T7" fmla="*/ 312 h 380"/>
                <a:gd name="T8" fmla="*/ 1201 w 1535"/>
                <a:gd name="T9" fmla="*/ 291 h 380"/>
                <a:gd name="T10" fmla="*/ 1159 w 1535"/>
                <a:gd name="T11" fmla="*/ 280 h 380"/>
                <a:gd name="T12" fmla="*/ 1126 w 1535"/>
                <a:gd name="T13" fmla="*/ 251 h 380"/>
                <a:gd name="T14" fmla="*/ 1081 w 1535"/>
                <a:gd name="T15" fmla="*/ 252 h 380"/>
                <a:gd name="T16" fmla="*/ 1049 w 1535"/>
                <a:gd name="T17" fmla="*/ 270 h 380"/>
                <a:gd name="T18" fmla="*/ 1039 w 1535"/>
                <a:gd name="T19" fmla="*/ 270 h 380"/>
                <a:gd name="T20" fmla="*/ 1065 w 1535"/>
                <a:gd name="T21" fmla="*/ 249 h 380"/>
                <a:gd name="T22" fmla="*/ 1037 w 1535"/>
                <a:gd name="T23" fmla="*/ 196 h 380"/>
                <a:gd name="T24" fmla="*/ 962 w 1535"/>
                <a:gd name="T25" fmla="*/ 121 h 380"/>
                <a:gd name="T26" fmla="*/ 906 w 1535"/>
                <a:gd name="T27" fmla="*/ 93 h 380"/>
                <a:gd name="T28" fmla="*/ 835 w 1535"/>
                <a:gd name="T29" fmla="*/ 59 h 380"/>
                <a:gd name="T30" fmla="*/ 767 w 1535"/>
                <a:gd name="T31" fmla="*/ 27 h 380"/>
                <a:gd name="T32" fmla="*/ 731 w 1535"/>
                <a:gd name="T33" fmla="*/ 16 h 380"/>
                <a:gd name="T34" fmla="*/ 684 w 1535"/>
                <a:gd name="T35" fmla="*/ 19 h 380"/>
                <a:gd name="T36" fmla="*/ 628 w 1535"/>
                <a:gd name="T37" fmla="*/ 43 h 380"/>
                <a:gd name="T38" fmla="*/ 613 w 1535"/>
                <a:gd name="T39" fmla="*/ 52 h 380"/>
                <a:gd name="T40" fmla="*/ 608 w 1535"/>
                <a:gd name="T41" fmla="*/ 53 h 380"/>
                <a:gd name="T42" fmla="*/ 610 w 1535"/>
                <a:gd name="T43" fmla="*/ 48 h 380"/>
                <a:gd name="T44" fmla="*/ 614 w 1535"/>
                <a:gd name="T45" fmla="*/ 30 h 380"/>
                <a:gd name="T46" fmla="*/ 580 w 1535"/>
                <a:gd name="T47" fmla="*/ 12 h 380"/>
                <a:gd name="T48" fmla="*/ 542 w 1535"/>
                <a:gd name="T49" fmla="*/ 23 h 380"/>
                <a:gd name="T50" fmla="*/ 494 w 1535"/>
                <a:gd name="T51" fmla="*/ 43 h 380"/>
                <a:gd name="T52" fmla="*/ 443 w 1535"/>
                <a:gd name="T53" fmla="*/ 81 h 380"/>
                <a:gd name="T54" fmla="*/ 367 w 1535"/>
                <a:gd name="T55" fmla="*/ 151 h 380"/>
                <a:gd name="T56" fmla="*/ 261 w 1535"/>
                <a:gd name="T57" fmla="*/ 248 h 380"/>
                <a:gd name="T58" fmla="*/ 249 w 1535"/>
                <a:gd name="T59" fmla="*/ 263 h 380"/>
                <a:gd name="T60" fmla="*/ 189 w 1535"/>
                <a:gd name="T61" fmla="*/ 308 h 380"/>
                <a:gd name="T62" fmla="*/ 127 w 1535"/>
                <a:gd name="T63" fmla="*/ 348 h 380"/>
                <a:gd name="T64" fmla="*/ 58 w 1535"/>
                <a:gd name="T65" fmla="*/ 377 h 380"/>
                <a:gd name="T66" fmla="*/ 21 w 1535"/>
                <a:gd name="T67" fmla="*/ 379 h 380"/>
                <a:gd name="T68" fmla="*/ 6 w 1535"/>
                <a:gd name="T69" fmla="*/ 373 h 380"/>
                <a:gd name="T70" fmla="*/ 56 w 1535"/>
                <a:gd name="T71" fmla="*/ 340 h 380"/>
                <a:gd name="T72" fmla="*/ 176 w 1535"/>
                <a:gd name="T73" fmla="*/ 277 h 380"/>
                <a:gd name="T74" fmla="*/ 239 w 1535"/>
                <a:gd name="T75" fmla="*/ 230 h 380"/>
                <a:gd name="T76" fmla="*/ 301 w 1535"/>
                <a:gd name="T77" fmla="*/ 181 h 380"/>
                <a:gd name="T78" fmla="*/ 360 w 1535"/>
                <a:gd name="T79" fmla="*/ 128 h 380"/>
                <a:gd name="T80" fmla="*/ 488 w 1535"/>
                <a:gd name="T81" fmla="*/ 37 h 380"/>
                <a:gd name="T82" fmla="*/ 536 w 1535"/>
                <a:gd name="T83" fmla="*/ 13 h 380"/>
                <a:gd name="T84" fmla="*/ 592 w 1535"/>
                <a:gd name="T85" fmla="*/ 8 h 380"/>
                <a:gd name="T86" fmla="*/ 623 w 1535"/>
                <a:gd name="T87" fmla="*/ 31 h 380"/>
                <a:gd name="T88" fmla="*/ 669 w 1535"/>
                <a:gd name="T89" fmla="*/ 16 h 380"/>
                <a:gd name="T90" fmla="*/ 722 w 1535"/>
                <a:gd name="T91" fmla="*/ 1 h 380"/>
                <a:gd name="T92" fmla="*/ 752 w 1535"/>
                <a:gd name="T93" fmla="*/ 7 h 380"/>
                <a:gd name="T94" fmla="*/ 808 w 1535"/>
                <a:gd name="T95" fmla="*/ 32 h 380"/>
                <a:gd name="T96" fmla="*/ 884 w 1535"/>
                <a:gd name="T97" fmla="*/ 70 h 380"/>
                <a:gd name="T98" fmla="*/ 958 w 1535"/>
                <a:gd name="T99" fmla="*/ 110 h 380"/>
                <a:gd name="T100" fmla="*/ 1017 w 1535"/>
                <a:gd name="T101" fmla="*/ 165 h 380"/>
                <a:gd name="T102" fmla="*/ 1069 w 1535"/>
                <a:gd name="T103" fmla="*/ 221 h 380"/>
                <a:gd name="T104" fmla="*/ 1082 w 1535"/>
                <a:gd name="T105" fmla="*/ 241 h 380"/>
                <a:gd name="T106" fmla="*/ 1151 w 1535"/>
                <a:gd name="T107" fmla="*/ 246 h 380"/>
                <a:gd name="T108" fmla="*/ 1185 w 1535"/>
                <a:gd name="T109" fmla="*/ 280 h 380"/>
                <a:gd name="T110" fmla="*/ 1215 w 1535"/>
                <a:gd name="T111" fmla="*/ 296 h 380"/>
                <a:gd name="T112" fmla="*/ 1289 w 1535"/>
                <a:gd name="T113" fmla="*/ 305 h 380"/>
                <a:gd name="T114" fmla="*/ 1377 w 1535"/>
                <a:gd name="T115" fmla="*/ 306 h 380"/>
                <a:gd name="T116" fmla="*/ 1465 w 1535"/>
                <a:gd name="T117" fmla="*/ 307 h 380"/>
                <a:gd name="T118" fmla="*/ 1522 w 1535"/>
                <a:gd name="T119" fmla="*/ 316 h 380"/>
                <a:gd name="T120" fmla="*/ 1535 w 1535"/>
                <a:gd name="T121" fmla="*/ 345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35" h="380">
                  <a:moveTo>
                    <a:pt x="1535" y="345"/>
                  </a:moveTo>
                  <a:lnTo>
                    <a:pt x="1528" y="340"/>
                  </a:lnTo>
                  <a:lnTo>
                    <a:pt x="1524" y="335"/>
                  </a:lnTo>
                  <a:lnTo>
                    <a:pt x="1522" y="328"/>
                  </a:lnTo>
                  <a:lnTo>
                    <a:pt x="1518" y="319"/>
                  </a:lnTo>
                  <a:lnTo>
                    <a:pt x="1517" y="318"/>
                  </a:lnTo>
                  <a:lnTo>
                    <a:pt x="1515" y="318"/>
                  </a:lnTo>
                  <a:lnTo>
                    <a:pt x="1513" y="318"/>
                  </a:lnTo>
                  <a:lnTo>
                    <a:pt x="1508" y="317"/>
                  </a:lnTo>
                  <a:lnTo>
                    <a:pt x="1503" y="317"/>
                  </a:lnTo>
                  <a:lnTo>
                    <a:pt x="1496" y="316"/>
                  </a:lnTo>
                  <a:lnTo>
                    <a:pt x="1486" y="316"/>
                  </a:lnTo>
                  <a:lnTo>
                    <a:pt x="1473" y="316"/>
                  </a:lnTo>
                  <a:lnTo>
                    <a:pt x="1457" y="315"/>
                  </a:lnTo>
                  <a:lnTo>
                    <a:pt x="1437" y="315"/>
                  </a:lnTo>
                  <a:lnTo>
                    <a:pt x="1413" y="314"/>
                  </a:lnTo>
                  <a:lnTo>
                    <a:pt x="1384" y="314"/>
                  </a:lnTo>
                  <a:lnTo>
                    <a:pt x="1350" y="313"/>
                  </a:lnTo>
                  <a:lnTo>
                    <a:pt x="1309" y="313"/>
                  </a:lnTo>
                  <a:lnTo>
                    <a:pt x="1264" y="312"/>
                  </a:lnTo>
                  <a:lnTo>
                    <a:pt x="1211" y="311"/>
                  </a:lnTo>
                  <a:lnTo>
                    <a:pt x="1208" y="305"/>
                  </a:lnTo>
                  <a:lnTo>
                    <a:pt x="1206" y="301"/>
                  </a:lnTo>
                  <a:lnTo>
                    <a:pt x="1203" y="295"/>
                  </a:lnTo>
                  <a:lnTo>
                    <a:pt x="1201" y="291"/>
                  </a:lnTo>
                  <a:lnTo>
                    <a:pt x="1188" y="290"/>
                  </a:lnTo>
                  <a:lnTo>
                    <a:pt x="1178" y="289"/>
                  </a:lnTo>
                  <a:lnTo>
                    <a:pt x="1170" y="286"/>
                  </a:lnTo>
                  <a:lnTo>
                    <a:pt x="1164" y="284"/>
                  </a:lnTo>
                  <a:lnTo>
                    <a:pt x="1159" y="280"/>
                  </a:lnTo>
                  <a:lnTo>
                    <a:pt x="1155" y="273"/>
                  </a:lnTo>
                  <a:lnTo>
                    <a:pt x="1151" y="264"/>
                  </a:lnTo>
                  <a:lnTo>
                    <a:pt x="1146" y="252"/>
                  </a:lnTo>
                  <a:lnTo>
                    <a:pt x="1136" y="252"/>
                  </a:lnTo>
                  <a:lnTo>
                    <a:pt x="1126" y="251"/>
                  </a:lnTo>
                  <a:lnTo>
                    <a:pt x="1117" y="251"/>
                  </a:lnTo>
                  <a:lnTo>
                    <a:pt x="1109" y="250"/>
                  </a:lnTo>
                  <a:lnTo>
                    <a:pt x="1099" y="250"/>
                  </a:lnTo>
                  <a:lnTo>
                    <a:pt x="1090" y="251"/>
                  </a:lnTo>
                  <a:lnTo>
                    <a:pt x="1081" y="252"/>
                  </a:lnTo>
                  <a:lnTo>
                    <a:pt x="1071" y="254"/>
                  </a:lnTo>
                  <a:lnTo>
                    <a:pt x="1064" y="260"/>
                  </a:lnTo>
                  <a:lnTo>
                    <a:pt x="1057" y="264"/>
                  </a:lnTo>
                  <a:lnTo>
                    <a:pt x="1053" y="268"/>
                  </a:lnTo>
                  <a:lnTo>
                    <a:pt x="1049" y="270"/>
                  </a:lnTo>
                  <a:lnTo>
                    <a:pt x="1046" y="271"/>
                  </a:lnTo>
                  <a:lnTo>
                    <a:pt x="1043" y="272"/>
                  </a:lnTo>
                  <a:lnTo>
                    <a:pt x="1039" y="274"/>
                  </a:lnTo>
                  <a:lnTo>
                    <a:pt x="1036" y="275"/>
                  </a:lnTo>
                  <a:lnTo>
                    <a:pt x="1039" y="270"/>
                  </a:lnTo>
                  <a:lnTo>
                    <a:pt x="1043" y="264"/>
                  </a:lnTo>
                  <a:lnTo>
                    <a:pt x="1047" y="260"/>
                  </a:lnTo>
                  <a:lnTo>
                    <a:pt x="1053" y="256"/>
                  </a:lnTo>
                  <a:lnTo>
                    <a:pt x="1058" y="252"/>
                  </a:lnTo>
                  <a:lnTo>
                    <a:pt x="1065" y="249"/>
                  </a:lnTo>
                  <a:lnTo>
                    <a:pt x="1070" y="247"/>
                  </a:lnTo>
                  <a:lnTo>
                    <a:pt x="1077" y="243"/>
                  </a:lnTo>
                  <a:lnTo>
                    <a:pt x="1064" y="228"/>
                  </a:lnTo>
                  <a:lnTo>
                    <a:pt x="1050" y="212"/>
                  </a:lnTo>
                  <a:lnTo>
                    <a:pt x="1037" y="196"/>
                  </a:lnTo>
                  <a:lnTo>
                    <a:pt x="1023" y="181"/>
                  </a:lnTo>
                  <a:lnTo>
                    <a:pt x="1007" y="165"/>
                  </a:lnTo>
                  <a:lnTo>
                    <a:pt x="993" y="150"/>
                  </a:lnTo>
                  <a:lnTo>
                    <a:pt x="978" y="136"/>
                  </a:lnTo>
                  <a:lnTo>
                    <a:pt x="962" y="121"/>
                  </a:lnTo>
                  <a:lnTo>
                    <a:pt x="953" y="117"/>
                  </a:lnTo>
                  <a:lnTo>
                    <a:pt x="944" y="111"/>
                  </a:lnTo>
                  <a:lnTo>
                    <a:pt x="931" y="106"/>
                  </a:lnTo>
                  <a:lnTo>
                    <a:pt x="919" y="99"/>
                  </a:lnTo>
                  <a:lnTo>
                    <a:pt x="906" y="93"/>
                  </a:lnTo>
                  <a:lnTo>
                    <a:pt x="892" y="86"/>
                  </a:lnTo>
                  <a:lnTo>
                    <a:pt x="877" y="79"/>
                  </a:lnTo>
                  <a:lnTo>
                    <a:pt x="863" y="73"/>
                  </a:lnTo>
                  <a:lnTo>
                    <a:pt x="849" y="65"/>
                  </a:lnTo>
                  <a:lnTo>
                    <a:pt x="835" y="59"/>
                  </a:lnTo>
                  <a:lnTo>
                    <a:pt x="819" y="52"/>
                  </a:lnTo>
                  <a:lnTo>
                    <a:pt x="806" y="45"/>
                  </a:lnTo>
                  <a:lnTo>
                    <a:pt x="792" y="39"/>
                  </a:lnTo>
                  <a:lnTo>
                    <a:pt x="780" y="32"/>
                  </a:lnTo>
                  <a:lnTo>
                    <a:pt x="767" y="27"/>
                  </a:lnTo>
                  <a:lnTo>
                    <a:pt x="756" y="21"/>
                  </a:lnTo>
                  <a:lnTo>
                    <a:pt x="749" y="19"/>
                  </a:lnTo>
                  <a:lnTo>
                    <a:pt x="742" y="18"/>
                  </a:lnTo>
                  <a:lnTo>
                    <a:pt x="737" y="16"/>
                  </a:lnTo>
                  <a:lnTo>
                    <a:pt x="731" y="16"/>
                  </a:lnTo>
                  <a:lnTo>
                    <a:pt x="724" y="15"/>
                  </a:lnTo>
                  <a:lnTo>
                    <a:pt x="717" y="15"/>
                  </a:lnTo>
                  <a:lnTo>
                    <a:pt x="708" y="15"/>
                  </a:lnTo>
                  <a:lnTo>
                    <a:pt x="696" y="15"/>
                  </a:lnTo>
                  <a:lnTo>
                    <a:pt x="684" y="19"/>
                  </a:lnTo>
                  <a:lnTo>
                    <a:pt x="672" y="24"/>
                  </a:lnTo>
                  <a:lnTo>
                    <a:pt x="660" y="29"/>
                  </a:lnTo>
                  <a:lnTo>
                    <a:pt x="649" y="34"/>
                  </a:lnTo>
                  <a:lnTo>
                    <a:pt x="636" y="39"/>
                  </a:lnTo>
                  <a:lnTo>
                    <a:pt x="628" y="43"/>
                  </a:lnTo>
                  <a:lnTo>
                    <a:pt x="619" y="46"/>
                  </a:lnTo>
                  <a:lnTo>
                    <a:pt x="613" y="48"/>
                  </a:lnTo>
                  <a:lnTo>
                    <a:pt x="613" y="49"/>
                  </a:lnTo>
                  <a:lnTo>
                    <a:pt x="613" y="50"/>
                  </a:lnTo>
                  <a:lnTo>
                    <a:pt x="613" y="52"/>
                  </a:lnTo>
                  <a:lnTo>
                    <a:pt x="613" y="53"/>
                  </a:lnTo>
                  <a:lnTo>
                    <a:pt x="612" y="53"/>
                  </a:lnTo>
                  <a:lnTo>
                    <a:pt x="611" y="53"/>
                  </a:lnTo>
                  <a:lnTo>
                    <a:pt x="609" y="53"/>
                  </a:lnTo>
                  <a:lnTo>
                    <a:pt x="608" y="53"/>
                  </a:lnTo>
                  <a:lnTo>
                    <a:pt x="608" y="51"/>
                  </a:lnTo>
                  <a:lnTo>
                    <a:pt x="608" y="50"/>
                  </a:lnTo>
                  <a:lnTo>
                    <a:pt x="608" y="48"/>
                  </a:lnTo>
                  <a:lnTo>
                    <a:pt x="608" y="46"/>
                  </a:lnTo>
                  <a:lnTo>
                    <a:pt x="610" y="48"/>
                  </a:lnTo>
                  <a:lnTo>
                    <a:pt x="612" y="48"/>
                  </a:lnTo>
                  <a:lnTo>
                    <a:pt x="614" y="48"/>
                  </a:lnTo>
                  <a:lnTo>
                    <a:pt x="617" y="48"/>
                  </a:lnTo>
                  <a:lnTo>
                    <a:pt x="617" y="38"/>
                  </a:lnTo>
                  <a:lnTo>
                    <a:pt x="614" y="30"/>
                  </a:lnTo>
                  <a:lnTo>
                    <a:pt x="610" y="23"/>
                  </a:lnTo>
                  <a:lnTo>
                    <a:pt x="604" y="19"/>
                  </a:lnTo>
                  <a:lnTo>
                    <a:pt x="598" y="16"/>
                  </a:lnTo>
                  <a:lnTo>
                    <a:pt x="590" y="13"/>
                  </a:lnTo>
                  <a:lnTo>
                    <a:pt x="580" y="12"/>
                  </a:lnTo>
                  <a:lnTo>
                    <a:pt x="571" y="12"/>
                  </a:lnTo>
                  <a:lnTo>
                    <a:pt x="564" y="16"/>
                  </a:lnTo>
                  <a:lnTo>
                    <a:pt x="556" y="18"/>
                  </a:lnTo>
                  <a:lnTo>
                    <a:pt x="548" y="20"/>
                  </a:lnTo>
                  <a:lnTo>
                    <a:pt x="542" y="23"/>
                  </a:lnTo>
                  <a:lnTo>
                    <a:pt x="534" y="26"/>
                  </a:lnTo>
                  <a:lnTo>
                    <a:pt x="526" y="28"/>
                  </a:lnTo>
                  <a:lnTo>
                    <a:pt x="520" y="30"/>
                  </a:lnTo>
                  <a:lnTo>
                    <a:pt x="512" y="32"/>
                  </a:lnTo>
                  <a:lnTo>
                    <a:pt x="494" y="43"/>
                  </a:lnTo>
                  <a:lnTo>
                    <a:pt x="481" y="52"/>
                  </a:lnTo>
                  <a:lnTo>
                    <a:pt x="470" y="60"/>
                  </a:lnTo>
                  <a:lnTo>
                    <a:pt x="460" y="66"/>
                  </a:lnTo>
                  <a:lnTo>
                    <a:pt x="451" y="73"/>
                  </a:lnTo>
                  <a:lnTo>
                    <a:pt x="443" y="81"/>
                  </a:lnTo>
                  <a:lnTo>
                    <a:pt x="432" y="89"/>
                  </a:lnTo>
                  <a:lnTo>
                    <a:pt x="417" y="100"/>
                  </a:lnTo>
                  <a:lnTo>
                    <a:pt x="410" y="109"/>
                  </a:lnTo>
                  <a:lnTo>
                    <a:pt x="391" y="128"/>
                  </a:lnTo>
                  <a:lnTo>
                    <a:pt x="367" y="151"/>
                  </a:lnTo>
                  <a:lnTo>
                    <a:pt x="339" y="177"/>
                  </a:lnTo>
                  <a:lnTo>
                    <a:pt x="312" y="204"/>
                  </a:lnTo>
                  <a:lnTo>
                    <a:pt x="287" y="226"/>
                  </a:lnTo>
                  <a:lnTo>
                    <a:pt x="269" y="241"/>
                  </a:lnTo>
                  <a:lnTo>
                    <a:pt x="261" y="248"/>
                  </a:lnTo>
                  <a:lnTo>
                    <a:pt x="261" y="249"/>
                  </a:lnTo>
                  <a:lnTo>
                    <a:pt x="261" y="251"/>
                  </a:lnTo>
                  <a:lnTo>
                    <a:pt x="261" y="252"/>
                  </a:lnTo>
                  <a:lnTo>
                    <a:pt x="261" y="253"/>
                  </a:lnTo>
                  <a:lnTo>
                    <a:pt x="249" y="263"/>
                  </a:lnTo>
                  <a:lnTo>
                    <a:pt x="237" y="272"/>
                  </a:lnTo>
                  <a:lnTo>
                    <a:pt x="225" y="282"/>
                  </a:lnTo>
                  <a:lnTo>
                    <a:pt x="214" y="291"/>
                  </a:lnTo>
                  <a:lnTo>
                    <a:pt x="202" y="300"/>
                  </a:lnTo>
                  <a:lnTo>
                    <a:pt x="189" y="308"/>
                  </a:lnTo>
                  <a:lnTo>
                    <a:pt x="177" y="317"/>
                  </a:lnTo>
                  <a:lnTo>
                    <a:pt x="165" y="325"/>
                  </a:lnTo>
                  <a:lnTo>
                    <a:pt x="152" y="333"/>
                  </a:lnTo>
                  <a:lnTo>
                    <a:pt x="140" y="340"/>
                  </a:lnTo>
                  <a:lnTo>
                    <a:pt x="127" y="348"/>
                  </a:lnTo>
                  <a:lnTo>
                    <a:pt x="113" y="355"/>
                  </a:lnTo>
                  <a:lnTo>
                    <a:pt x="100" y="360"/>
                  </a:lnTo>
                  <a:lnTo>
                    <a:pt x="87" y="367"/>
                  </a:lnTo>
                  <a:lnTo>
                    <a:pt x="73" y="372"/>
                  </a:lnTo>
                  <a:lnTo>
                    <a:pt x="58" y="377"/>
                  </a:lnTo>
                  <a:lnTo>
                    <a:pt x="51" y="377"/>
                  </a:lnTo>
                  <a:lnTo>
                    <a:pt x="44" y="378"/>
                  </a:lnTo>
                  <a:lnTo>
                    <a:pt x="36" y="378"/>
                  </a:lnTo>
                  <a:lnTo>
                    <a:pt x="29" y="378"/>
                  </a:lnTo>
                  <a:lnTo>
                    <a:pt x="21" y="379"/>
                  </a:lnTo>
                  <a:lnTo>
                    <a:pt x="14" y="379"/>
                  </a:lnTo>
                  <a:lnTo>
                    <a:pt x="7" y="380"/>
                  </a:lnTo>
                  <a:lnTo>
                    <a:pt x="0" y="380"/>
                  </a:lnTo>
                  <a:lnTo>
                    <a:pt x="2" y="377"/>
                  </a:lnTo>
                  <a:lnTo>
                    <a:pt x="6" y="373"/>
                  </a:lnTo>
                  <a:lnTo>
                    <a:pt x="8" y="370"/>
                  </a:lnTo>
                  <a:lnTo>
                    <a:pt x="10" y="366"/>
                  </a:lnTo>
                  <a:lnTo>
                    <a:pt x="23" y="358"/>
                  </a:lnTo>
                  <a:lnTo>
                    <a:pt x="40" y="349"/>
                  </a:lnTo>
                  <a:lnTo>
                    <a:pt x="56" y="340"/>
                  </a:lnTo>
                  <a:lnTo>
                    <a:pt x="76" y="330"/>
                  </a:lnTo>
                  <a:lnTo>
                    <a:pt x="98" y="319"/>
                  </a:lnTo>
                  <a:lnTo>
                    <a:pt x="121" y="307"/>
                  </a:lnTo>
                  <a:lnTo>
                    <a:pt x="148" y="293"/>
                  </a:lnTo>
                  <a:lnTo>
                    <a:pt x="176" y="277"/>
                  </a:lnTo>
                  <a:lnTo>
                    <a:pt x="188" y="268"/>
                  </a:lnTo>
                  <a:lnTo>
                    <a:pt x="202" y="258"/>
                  </a:lnTo>
                  <a:lnTo>
                    <a:pt x="214" y="249"/>
                  </a:lnTo>
                  <a:lnTo>
                    <a:pt x="227" y="239"/>
                  </a:lnTo>
                  <a:lnTo>
                    <a:pt x="239" y="230"/>
                  </a:lnTo>
                  <a:lnTo>
                    <a:pt x="251" y="220"/>
                  </a:lnTo>
                  <a:lnTo>
                    <a:pt x="264" y="210"/>
                  </a:lnTo>
                  <a:lnTo>
                    <a:pt x="276" y="201"/>
                  </a:lnTo>
                  <a:lnTo>
                    <a:pt x="289" y="191"/>
                  </a:lnTo>
                  <a:lnTo>
                    <a:pt x="301" y="181"/>
                  </a:lnTo>
                  <a:lnTo>
                    <a:pt x="313" y="171"/>
                  </a:lnTo>
                  <a:lnTo>
                    <a:pt x="325" y="160"/>
                  </a:lnTo>
                  <a:lnTo>
                    <a:pt x="336" y="150"/>
                  </a:lnTo>
                  <a:lnTo>
                    <a:pt x="348" y="139"/>
                  </a:lnTo>
                  <a:lnTo>
                    <a:pt x="360" y="128"/>
                  </a:lnTo>
                  <a:lnTo>
                    <a:pt x="371" y="117"/>
                  </a:lnTo>
                  <a:lnTo>
                    <a:pt x="414" y="87"/>
                  </a:lnTo>
                  <a:lnTo>
                    <a:pt x="447" y="64"/>
                  </a:lnTo>
                  <a:lnTo>
                    <a:pt x="470" y="49"/>
                  </a:lnTo>
                  <a:lnTo>
                    <a:pt x="488" y="37"/>
                  </a:lnTo>
                  <a:lnTo>
                    <a:pt x="500" y="29"/>
                  </a:lnTo>
                  <a:lnTo>
                    <a:pt x="509" y="23"/>
                  </a:lnTo>
                  <a:lnTo>
                    <a:pt x="516" y="20"/>
                  </a:lnTo>
                  <a:lnTo>
                    <a:pt x="524" y="17"/>
                  </a:lnTo>
                  <a:lnTo>
                    <a:pt x="536" y="13"/>
                  </a:lnTo>
                  <a:lnTo>
                    <a:pt x="548" y="10"/>
                  </a:lnTo>
                  <a:lnTo>
                    <a:pt x="559" y="8"/>
                  </a:lnTo>
                  <a:lnTo>
                    <a:pt x="570" y="6"/>
                  </a:lnTo>
                  <a:lnTo>
                    <a:pt x="581" y="6"/>
                  </a:lnTo>
                  <a:lnTo>
                    <a:pt x="592" y="8"/>
                  </a:lnTo>
                  <a:lnTo>
                    <a:pt x="603" y="11"/>
                  </a:lnTo>
                  <a:lnTo>
                    <a:pt x="617" y="17"/>
                  </a:lnTo>
                  <a:lnTo>
                    <a:pt x="619" y="22"/>
                  </a:lnTo>
                  <a:lnTo>
                    <a:pt x="621" y="27"/>
                  </a:lnTo>
                  <a:lnTo>
                    <a:pt x="623" y="31"/>
                  </a:lnTo>
                  <a:lnTo>
                    <a:pt x="625" y="35"/>
                  </a:lnTo>
                  <a:lnTo>
                    <a:pt x="636" y="30"/>
                  </a:lnTo>
                  <a:lnTo>
                    <a:pt x="647" y="26"/>
                  </a:lnTo>
                  <a:lnTo>
                    <a:pt x="658" y="20"/>
                  </a:lnTo>
                  <a:lnTo>
                    <a:pt x="669" y="16"/>
                  </a:lnTo>
                  <a:lnTo>
                    <a:pt x="680" y="11"/>
                  </a:lnTo>
                  <a:lnTo>
                    <a:pt x="691" y="7"/>
                  </a:lnTo>
                  <a:lnTo>
                    <a:pt x="704" y="3"/>
                  </a:lnTo>
                  <a:lnTo>
                    <a:pt x="717" y="0"/>
                  </a:lnTo>
                  <a:lnTo>
                    <a:pt x="722" y="1"/>
                  </a:lnTo>
                  <a:lnTo>
                    <a:pt x="729" y="2"/>
                  </a:lnTo>
                  <a:lnTo>
                    <a:pt x="734" y="3"/>
                  </a:lnTo>
                  <a:lnTo>
                    <a:pt x="740" y="5"/>
                  </a:lnTo>
                  <a:lnTo>
                    <a:pt x="745" y="6"/>
                  </a:lnTo>
                  <a:lnTo>
                    <a:pt x="752" y="7"/>
                  </a:lnTo>
                  <a:lnTo>
                    <a:pt x="757" y="8"/>
                  </a:lnTo>
                  <a:lnTo>
                    <a:pt x="763" y="9"/>
                  </a:lnTo>
                  <a:lnTo>
                    <a:pt x="778" y="17"/>
                  </a:lnTo>
                  <a:lnTo>
                    <a:pt x="793" y="24"/>
                  </a:lnTo>
                  <a:lnTo>
                    <a:pt x="808" y="32"/>
                  </a:lnTo>
                  <a:lnTo>
                    <a:pt x="824" y="40"/>
                  </a:lnTo>
                  <a:lnTo>
                    <a:pt x="839" y="46"/>
                  </a:lnTo>
                  <a:lnTo>
                    <a:pt x="854" y="54"/>
                  </a:lnTo>
                  <a:lnTo>
                    <a:pt x="869" y="62"/>
                  </a:lnTo>
                  <a:lnTo>
                    <a:pt x="884" y="70"/>
                  </a:lnTo>
                  <a:lnTo>
                    <a:pt x="900" y="77"/>
                  </a:lnTo>
                  <a:lnTo>
                    <a:pt x="914" y="85"/>
                  </a:lnTo>
                  <a:lnTo>
                    <a:pt x="929" y="94"/>
                  </a:lnTo>
                  <a:lnTo>
                    <a:pt x="944" y="101"/>
                  </a:lnTo>
                  <a:lnTo>
                    <a:pt x="958" y="110"/>
                  </a:lnTo>
                  <a:lnTo>
                    <a:pt x="972" y="119"/>
                  </a:lnTo>
                  <a:lnTo>
                    <a:pt x="986" y="129"/>
                  </a:lnTo>
                  <a:lnTo>
                    <a:pt x="1000" y="139"/>
                  </a:lnTo>
                  <a:lnTo>
                    <a:pt x="1009" y="153"/>
                  </a:lnTo>
                  <a:lnTo>
                    <a:pt x="1017" y="165"/>
                  </a:lnTo>
                  <a:lnTo>
                    <a:pt x="1027" y="177"/>
                  </a:lnTo>
                  <a:lnTo>
                    <a:pt x="1037" y="190"/>
                  </a:lnTo>
                  <a:lnTo>
                    <a:pt x="1047" y="201"/>
                  </a:lnTo>
                  <a:lnTo>
                    <a:pt x="1058" y="212"/>
                  </a:lnTo>
                  <a:lnTo>
                    <a:pt x="1069" y="221"/>
                  </a:lnTo>
                  <a:lnTo>
                    <a:pt x="1081" y="232"/>
                  </a:lnTo>
                  <a:lnTo>
                    <a:pt x="1081" y="235"/>
                  </a:lnTo>
                  <a:lnTo>
                    <a:pt x="1082" y="237"/>
                  </a:lnTo>
                  <a:lnTo>
                    <a:pt x="1082" y="239"/>
                  </a:lnTo>
                  <a:lnTo>
                    <a:pt x="1082" y="241"/>
                  </a:lnTo>
                  <a:lnTo>
                    <a:pt x="1095" y="241"/>
                  </a:lnTo>
                  <a:lnTo>
                    <a:pt x="1110" y="240"/>
                  </a:lnTo>
                  <a:lnTo>
                    <a:pt x="1124" y="240"/>
                  </a:lnTo>
                  <a:lnTo>
                    <a:pt x="1138" y="242"/>
                  </a:lnTo>
                  <a:lnTo>
                    <a:pt x="1151" y="246"/>
                  </a:lnTo>
                  <a:lnTo>
                    <a:pt x="1159" y="252"/>
                  </a:lnTo>
                  <a:lnTo>
                    <a:pt x="1166" y="263"/>
                  </a:lnTo>
                  <a:lnTo>
                    <a:pt x="1168" y="278"/>
                  </a:lnTo>
                  <a:lnTo>
                    <a:pt x="1176" y="279"/>
                  </a:lnTo>
                  <a:lnTo>
                    <a:pt x="1185" y="280"/>
                  </a:lnTo>
                  <a:lnTo>
                    <a:pt x="1192" y="281"/>
                  </a:lnTo>
                  <a:lnTo>
                    <a:pt x="1199" y="283"/>
                  </a:lnTo>
                  <a:lnTo>
                    <a:pt x="1206" y="286"/>
                  </a:lnTo>
                  <a:lnTo>
                    <a:pt x="1211" y="291"/>
                  </a:lnTo>
                  <a:lnTo>
                    <a:pt x="1215" y="296"/>
                  </a:lnTo>
                  <a:lnTo>
                    <a:pt x="1219" y="304"/>
                  </a:lnTo>
                  <a:lnTo>
                    <a:pt x="1236" y="304"/>
                  </a:lnTo>
                  <a:lnTo>
                    <a:pt x="1254" y="305"/>
                  </a:lnTo>
                  <a:lnTo>
                    <a:pt x="1272" y="305"/>
                  </a:lnTo>
                  <a:lnTo>
                    <a:pt x="1289" y="305"/>
                  </a:lnTo>
                  <a:lnTo>
                    <a:pt x="1307" y="306"/>
                  </a:lnTo>
                  <a:lnTo>
                    <a:pt x="1324" y="306"/>
                  </a:lnTo>
                  <a:lnTo>
                    <a:pt x="1342" y="306"/>
                  </a:lnTo>
                  <a:lnTo>
                    <a:pt x="1360" y="306"/>
                  </a:lnTo>
                  <a:lnTo>
                    <a:pt x="1377" y="306"/>
                  </a:lnTo>
                  <a:lnTo>
                    <a:pt x="1395" y="307"/>
                  </a:lnTo>
                  <a:lnTo>
                    <a:pt x="1413" y="307"/>
                  </a:lnTo>
                  <a:lnTo>
                    <a:pt x="1430" y="307"/>
                  </a:lnTo>
                  <a:lnTo>
                    <a:pt x="1448" y="307"/>
                  </a:lnTo>
                  <a:lnTo>
                    <a:pt x="1465" y="307"/>
                  </a:lnTo>
                  <a:lnTo>
                    <a:pt x="1483" y="307"/>
                  </a:lnTo>
                  <a:lnTo>
                    <a:pt x="1501" y="307"/>
                  </a:lnTo>
                  <a:lnTo>
                    <a:pt x="1509" y="311"/>
                  </a:lnTo>
                  <a:lnTo>
                    <a:pt x="1516" y="313"/>
                  </a:lnTo>
                  <a:lnTo>
                    <a:pt x="1522" y="316"/>
                  </a:lnTo>
                  <a:lnTo>
                    <a:pt x="1526" y="319"/>
                  </a:lnTo>
                  <a:lnTo>
                    <a:pt x="1529" y="323"/>
                  </a:lnTo>
                  <a:lnTo>
                    <a:pt x="1533" y="328"/>
                  </a:lnTo>
                  <a:lnTo>
                    <a:pt x="1534" y="335"/>
                  </a:lnTo>
                  <a:lnTo>
                    <a:pt x="1535" y="3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4" name="Freeform 200"/>
            <p:cNvSpPr>
              <a:spLocks/>
            </p:cNvSpPr>
            <p:nvPr/>
          </p:nvSpPr>
          <p:spPr bwMode="auto">
            <a:xfrm>
              <a:off x="2535" y="3361"/>
              <a:ext cx="332" cy="28"/>
            </a:xfrm>
            <a:custGeom>
              <a:avLst/>
              <a:gdLst>
                <a:gd name="T0" fmla="*/ 323 w 332"/>
                <a:gd name="T1" fmla="*/ 15 h 28"/>
                <a:gd name="T2" fmla="*/ 309 w 332"/>
                <a:gd name="T3" fmla="*/ 23 h 28"/>
                <a:gd name="T4" fmla="*/ 297 w 332"/>
                <a:gd name="T5" fmla="*/ 24 h 28"/>
                <a:gd name="T6" fmla="*/ 284 w 332"/>
                <a:gd name="T7" fmla="*/ 19 h 28"/>
                <a:gd name="T8" fmla="*/ 270 w 332"/>
                <a:gd name="T9" fmla="*/ 12 h 28"/>
                <a:gd name="T10" fmla="*/ 258 w 332"/>
                <a:gd name="T11" fmla="*/ 12 h 28"/>
                <a:gd name="T12" fmla="*/ 242 w 332"/>
                <a:gd name="T13" fmla="*/ 18 h 28"/>
                <a:gd name="T14" fmla="*/ 230 w 332"/>
                <a:gd name="T15" fmla="*/ 20 h 28"/>
                <a:gd name="T16" fmla="*/ 219 w 332"/>
                <a:gd name="T17" fmla="*/ 17 h 28"/>
                <a:gd name="T18" fmla="*/ 206 w 332"/>
                <a:gd name="T19" fmla="*/ 12 h 28"/>
                <a:gd name="T20" fmla="*/ 192 w 332"/>
                <a:gd name="T21" fmla="*/ 17 h 28"/>
                <a:gd name="T22" fmla="*/ 183 w 332"/>
                <a:gd name="T23" fmla="*/ 23 h 28"/>
                <a:gd name="T24" fmla="*/ 175 w 332"/>
                <a:gd name="T25" fmla="*/ 26 h 28"/>
                <a:gd name="T26" fmla="*/ 165 w 332"/>
                <a:gd name="T27" fmla="*/ 28 h 28"/>
                <a:gd name="T28" fmla="*/ 152 w 332"/>
                <a:gd name="T29" fmla="*/ 24 h 28"/>
                <a:gd name="T30" fmla="*/ 143 w 332"/>
                <a:gd name="T31" fmla="*/ 22 h 28"/>
                <a:gd name="T32" fmla="*/ 127 w 332"/>
                <a:gd name="T33" fmla="*/ 25 h 28"/>
                <a:gd name="T34" fmla="*/ 113 w 332"/>
                <a:gd name="T35" fmla="*/ 26 h 28"/>
                <a:gd name="T36" fmla="*/ 103 w 332"/>
                <a:gd name="T37" fmla="*/ 23 h 28"/>
                <a:gd name="T38" fmla="*/ 94 w 332"/>
                <a:gd name="T39" fmla="*/ 19 h 28"/>
                <a:gd name="T40" fmla="*/ 85 w 332"/>
                <a:gd name="T41" fmla="*/ 20 h 28"/>
                <a:gd name="T42" fmla="*/ 80 w 332"/>
                <a:gd name="T43" fmla="*/ 24 h 28"/>
                <a:gd name="T44" fmla="*/ 68 w 332"/>
                <a:gd name="T45" fmla="*/ 26 h 28"/>
                <a:gd name="T46" fmla="*/ 49 w 332"/>
                <a:gd name="T47" fmla="*/ 25 h 28"/>
                <a:gd name="T48" fmla="*/ 30 w 332"/>
                <a:gd name="T49" fmla="*/ 24 h 28"/>
                <a:gd name="T50" fmla="*/ 10 w 332"/>
                <a:gd name="T51" fmla="*/ 23 h 28"/>
                <a:gd name="T52" fmla="*/ 0 w 332"/>
                <a:gd name="T53" fmla="*/ 22 h 28"/>
                <a:gd name="T54" fmla="*/ 0 w 332"/>
                <a:gd name="T55" fmla="*/ 19 h 28"/>
                <a:gd name="T56" fmla="*/ 9 w 332"/>
                <a:gd name="T57" fmla="*/ 18 h 28"/>
                <a:gd name="T58" fmla="*/ 25 w 332"/>
                <a:gd name="T59" fmla="*/ 18 h 28"/>
                <a:gd name="T60" fmla="*/ 42 w 332"/>
                <a:gd name="T61" fmla="*/ 18 h 28"/>
                <a:gd name="T62" fmla="*/ 58 w 332"/>
                <a:gd name="T63" fmla="*/ 18 h 28"/>
                <a:gd name="T64" fmla="*/ 75 w 332"/>
                <a:gd name="T65" fmla="*/ 13 h 28"/>
                <a:gd name="T66" fmla="*/ 86 w 332"/>
                <a:gd name="T67" fmla="*/ 9 h 28"/>
                <a:gd name="T68" fmla="*/ 96 w 332"/>
                <a:gd name="T69" fmla="*/ 10 h 28"/>
                <a:gd name="T70" fmla="*/ 107 w 332"/>
                <a:gd name="T71" fmla="*/ 17 h 28"/>
                <a:gd name="T72" fmla="*/ 118 w 332"/>
                <a:gd name="T73" fmla="*/ 20 h 28"/>
                <a:gd name="T74" fmla="*/ 127 w 332"/>
                <a:gd name="T75" fmla="*/ 19 h 28"/>
                <a:gd name="T76" fmla="*/ 134 w 332"/>
                <a:gd name="T77" fmla="*/ 17 h 28"/>
                <a:gd name="T78" fmla="*/ 145 w 332"/>
                <a:gd name="T79" fmla="*/ 15 h 28"/>
                <a:gd name="T80" fmla="*/ 156 w 332"/>
                <a:gd name="T81" fmla="*/ 19 h 28"/>
                <a:gd name="T82" fmla="*/ 167 w 332"/>
                <a:gd name="T83" fmla="*/ 19 h 28"/>
                <a:gd name="T84" fmla="*/ 179 w 332"/>
                <a:gd name="T85" fmla="*/ 14 h 28"/>
                <a:gd name="T86" fmla="*/ 190 w 332"/>
                <a:gd name="T87" fmla="*/ 8 h 28"/>
                <a:gd name="T88" fmla="*/ 203 w 332"/>
                <a:gd name="T89" fmla="*/ 6 h 28"/>
                <a:gd name="T90" fmla="*/ 216 w 332"/>
                <a:gd name="T91" fmla="*/ 9 h 28"/>
                <a:gd name="T92" fmla="*/ 228 w 332"/>
                <a:gd name="T93" fmla="*/ 10 h 28"/>
                <a:gd name="T94" fmla="*/ 240 w 332"/>
                <a:gd name="T95" fmla="*/ 9 h 28"/>
                <a:gd name="T96" fmla="*/ 255 w 332"/>
                <a:gd name="T97" fmla="*/ 6 h 28"/>
                <a:gd name="T98" fmla="*/ 272 w 332"/>
                <a:gd name="T99" fmla="*/ 7 h 28"/>
                <a:gd name="T100" fmla="*/ 291 w 332"/>
                <a:gd name="T101" fmla="*/ 13 h 28"/>
                <a:gd name="T102" fmla="*/ 304 w 332"/>
                <a:gd name="T103" fmla="*/ 18 h 28"/>
                <a:gd name="T104" fmla="*/ 311 w 332"/>
                <a:gd name="T105" fmla="*/ 12 h 28"/>
                <a:gd name="T106" fmla="*/ 323 w 332"/>
                <a:gd name="T107" fmla="*/ 3 h 28"/>
                <a:gd name="T108" fmla="*/ 331 w 332"/>
                <a:gd name="T109" fmla="*/ 2 h 28"/>
                <a:gd name="T110" fmla="*/ 331 w 332"/>
                <a:gd name="T111" fmla="*/ 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32" h="28">
                  <a:moveTo>
                    <a:pt x="330" y="9"/>
                  </a:moveTo>
                  <a:lnTo>
                    <a:pt x="323" y="15"/>
                  </a:lnTo>
                  <a:lnTo>
                    <a:pt x="316" y="20"/>
                  </a:lnTo>
                  <a:lnTo>
                    <a:pt x="309" y="23"/>
                  </a:lnTo>
                  <a:lnTo>
                    <a:pt x="304" y="25"/>
                  </a:lnTo>
                  <a:lnTo>
                    <a:pt x="297" y="24"/>
                  </a:lnTo>
                  <a:lnTo>
                    <a:pt x="292" y="23"/>
                  </a:lnTo>
                  <a:lnTo>
                    <a:pt x="284" y="19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8" y="12"/>
                  </a:lnTo>
                  <a:lnTo>
                    <a:pt x="251" y="12"/>
                  </a:lnTo>
                  <a:lnTo>
                    <a:pt x="242" y="18"/>
                  </a:lnTo>
                  <a:lnTo>
                    <a:pt x="236" y="20"/>
                  </a:lnTo>
                  <a:lnTo>
                    <a:pt x="230" y="20"/>
                  </a:lnTo>
                  <a:lnTo>
                    <a:pt x="225" y="18"/>
                  </a:lnTo>
                  <a:lnTo>
                    <a:pt x="219" y="17"/>
                  </a:lnTo>
                  <a:lnTo>
                    <a:pt x="214" y="13"/>
                  </a:lnTo>
                  <a:lnTo>
                    <a:pt x="206" y="12"/>
                  </a:lnTo>
                  <a:lnTo>
                    <a:pt x="198" y="11"/>
                  </a:lnTo>
                  <a:lnTo>
                    <a:pt x="192" y="17"/>
                  </a:lnTo>
                  <a:lnTo>
                    <a:pt x="187" y="20"/>
                  </a:lnTo>
                  <a:lnTo>
                    <a:pt x="183" y="23"/>
                  </a:lnTo>
                  <a:lnTo>
                    <a:pt x="179" y="25"/>
                  </a:lnTo>
                  <a:lnTo>
                    <a:pt x="175" y="26"/>
                  </a:lnTo>
                  <a:lnTo>
                    <a:pt x="171" y="28"/>
                  </a:lnTo>
                  <a:lnTo>
                    <a:pt x="165" y="28"/>
                  </a:lnTo>
                  <a:lnTo>
                    <a:pt x="157" y="28"/>
                  </a:lnTo>
                  <a:lnTo>
                    <a:pt x="152" y="24"/>
                  </a:lnTo>
                  <a:lnTo>
                    <a:pt x="147" y="22"/>
                  </a:lnTo>
                  <a:lnTo>
                    <a:pt x="143" y="22"/>
                  </a:lnTo>
                  <a:lnTo>
                    <a:pt x="134" y="21"/>
                  </a:lnTo>
                  <a:lnTo>
                    <a:pt x="127" y="25"/>
                  </a:lnTo>
                  <a:lnTo>
                    <a:pt x="119" y="26"/>
                  </a:lnTo>
                  <a:lnTo>
                    <a:pt x="113" y="26"/>
                  </a:lnTo>
                  <a:lnTo>
                    <a:pt x="109" y="25"/>
                  </a:lnTo>
                  <a:lnTo>
                    <a:pt x="103" y="23"/>
                  </a:lnTo>
                  <a:lnTo>
                    <a:pt x="99" y="20"/>
                  </a:lnTo>
                  <a:lnTo>
                    <a:pt x="94" y="19"/>
                  </a:lnTo>
                  <a:lnTo>
                    <a:pt x="87" y="18"/>
                  </a:lnTo>
                  <a:lnTo>
                    <a:pt x="85" y="20"/>
                  </a:lnTo>
                  <a:lnTo>
                    <a:pt x="83" y="22"/>
                  </a:lnTo>
                  <a:lnTo>
                    <a:pt x="80" y="24"/>
                  </a:lnTo>
                  <a:lnTo>
                    <a:pt x="78" y="26"/>
                  </a:lnTo>
                  <a:lnTo>
                    <a:pt x="68" y="26"/>
                  </a:lnTo>
                  <a:lnTo>
                    <a:pt x="59" y="25"/>
                  </a:lnTo>
                  <a:lnTo>
                    <a:pt x="49" y="25"/>
                  </a:lnTo>
                  <a:lnTo>
                    <a:pt x="40" y="24"/>
                  </a:lnTo>
                  <a:lnTo>
                    <a:pt x="30" y="24"/>
                  </a:lnTo>
                  <a:lnTo>
                    <a:pt x="20" y="24"/>
                  </a:lnTo>
                  <a:lnTo>
                    <a:pt x="10" y="23"/>
                  </a:lnTo>
                  <a:lnTo>
                    <a:pt x="0" y="23"/>
                  </a:lnTo>
                  <a:lnTo>
                    <a:pt x="0" y="22"/>
                  </a:lnTo>
                  <a:lnTo>
                    <a:pt x="0" y="21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9" y="18"/>
                  </a:lnTo>
                  <a:lnTo>
                    <a:pt x="18" y="18"/>
                  </a:lnTo>
                  <a:lnTo>
                    <a:pt x="25" y="18"/>
                  </a:lnTo>
                  <a:lnTo>
                    <a:pt x="34" y="18"/>
                  </a:lnTo>
                  <a:lnTo>
                    <a:pt x="42" y="18"/>
                  </a:lnTo>
                  <a:lnTo>
                    <a:pt x="51" y="18"/>
                  </a:lnTo>
                  <a:lnTo>
                    <a:pt x="58" y="18"/>
                  </a:lnTo>
                  <a:lnTo>
                    <a:pt x="67" y="18"/>
                  </a:lnTo>
                  <a:lnTo>
                    <a:pt x="75" y="13"/>
                  </a:lnTo>
                  <a:lnTo>
                    <a:pt x="80" y="11"/>
                  </a:lnTo>
                  <a:lnTo>
                    <a:pt x="86" y="9"/>
                  </a:lnTo>
                  <a:lnTo>
                    <a:pt x="90" y="9"/>
                  </a:lnTo>
                  <a:lnTo>
                    <a:pt x="96" y="10"/>
                  </a:lnTo>
                  <a:lnTo>
                    <a:pt x="101" y="12"/>
                  </a:lnTo>
                  <a:lnTo>
                    <a:pt x="107" y="17"/>
                  </a:lnTo>
                  <a:lnTo>
                    <a:pt x="113" y="21"/>
                  </a:lnTo>
                  <a:lnTo>
                    <a:pt x="118" y="20"/>
                  </a:lnTo>
                  <a:lnTo>
                    <a:pt x="122" y="19"/>
                  </a:lnTo>
                  <a:lnTo>
                    <a:pt x="127" y="19"/>
                  </a:lnTo>
                  <a:lnTo>
                    <a:pt x="130" y="18"/>
                  </a:lnTo>
                  <a:lnTo>
                    <a:pt x="134" y="17"/>
                  </a:lnTo>
                  <a:lnTo>
                    <a:pt x="139" y="15"/>
                  </a:lnTo>
                  <a:lnTo>
                    <a:pt x="145" y="15"/>
                  </a:lnTo>
                  <a:lnTo>
                    <a:pt x="152" y="15"/>
                  </a:lnTo>
                  <a:lnTo>
                    <a:pt x="156" y="19"/>
                  </a:lnTo>
                  <a:lnTo>
                    <a:pt x="161" y="20"/>
                  </a:lnTo>
                  <a:lnTo>
                    <a:pt x="167" y="19"/>
                  </a:lnTo>
                  <a:lnTo>
                    <a:pt x="173" y="17"/>
                  </a:lnTo>
                  <a:lnTo>
                    <a:pt x="179" y="14"/>
                  </a:lnTo>
                  <a:lnTo>
                    <a:pt x="185" y="11"/>
                  </a:lnTo>
                  <a:lnTo>
                    <a:pt x="190" y="8"/>
                  </a:lnTo>
                  <a:lnTo>
                    <a:pt x="195" y="6"/>
                  </a:lnTo>
                  <a:lnTo>
                    <a:pt x="203" y="6"/>
                  </a:lnTo>
                  <a:lnTo>
                    <a:pt x="209" y="7"/>
                  </a:lnTo>
                  <a:lnTo>
                    <a:pt x="216" y="9"/>
                  </a:lnTo>
                  <a:lnTo>
                    <a:pt x="221" y="10"/>
                  </a:lnTo>
                  <a:lnTo>
                    <a:pt x="228" y="10"/>
                  </a:lnTo>
                  <a:lnTo>
                    <a:pt x="233" y="10"/>
                  </a:lnTo>
                  <a:lnTo>
                    <a:pt x="240" y="9"/>
                  </a:lnTo>
                  <a:lnTo>
                    <a:pt x="248" y="6"/>
                  </a:lnTo>
                  <a:lnTo>
                    <a:pt x="255" y="6"/>
                  </a:lnTo>
                  <a:lnTo>
                    <a:pt x="264" y="6"/>
                  </a:lnTo>
                  <a:lnTo>
                    <a:pt x="272" y="7"/>
                  </a:lnTo>
                  <a:lnTo>
                    <a:pt x="280" y="7"/>
                  </a:lnTo>
                  <a:lnTo>
                    <a:pt x="291" y="13"/>
                  </a:lnTo>
                  <a:lnTo>
                    <a:pt x="298" y="17"/>
                  </a:lnTo>
                  <a:lnTo>
                    <a:pt x="304" y="18"/>
                  </a:lnTo>
                  <a:lnTo>
                    <a:pt x="308" y="15"/>
                  </a:lnTo>
                  <a:lnTo>
                    <a:pt x="311" y="12"/>
                  </a:lnTo>
                  <a:lnTo>
                    <a:pt x="316" y="8"/>
                  </a:lnTo>
                  <a:lnTo>
                    <a:pt x="323" y="3"/>
                  </a:lnTo>
                  <a:lnTo>
                    <a:pt x="332" y="0"/>
                  </a:lnTo>
                  <a:lnTo>
                    <a:pt x="331" y="2"/>
                  </a:lnTo>
                  <a:lnTo>
                    <a:pt x="331" y="4"/>
                  </a:lnTo>
                  <a:lnTo>
                    <a:pt x="331" y="7"/>
                  </a:lnTo>
                  <a:lnTo>
                    <a:pt x="33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5" name="Freeform 201"/>
            <p:cNvSpPr>
              <a:spLocks/>
            </p:cNvSpPr>
            <p:nvPr/>
          </p:nvSpPr>
          <p:spPr bwMode="auto">
            <a:xfrm>
              <a:off x="2556" y="3334"/>
              <a:ext cx="292" cy="11"/>
            </a:xfrm>
            <a:custGeom>
              <a:avLst/>
              <a:gdLst>
                <a:gd name="T0" fmla="*/ 289 w 292"/>
                <a:gd name="T1" fmla="*/ 6 h 11"/>
                <a:gd name="T2" fmla="*/ 281 w 292"/>
                <a:gd name="T3" fmla="*/ 7 h 11"/>
                <a:gd name="T4" fmla="*/ 270 w 292"/>
                <a:gd name="T5" fmla="*/ 7 h 11"/>
                <a:gd name="T6" fmla="*/ 257 w 292"/>
                <a:gd name="T7" fmla="*/ 7 h 11"/>
                <a:gd name="T8" fmla="*/ 244 w 292"/>
                <a:gd name="T9" fmla="*/ 8 h 11"/>
                <a:gd name="T10" fmla="*/ 230 w 292"/>
                <a:gd name="T11" fmla="*/ 8 h 11"/>
                <a:gd name="T12" fmla="*/ 215 w 292"/>
                <a:gd name="T13" fmla="*/ 8 h 11"/>
                <a:gd name="T14" fmla="*/ 198 w 292"/>
                <a:gd name="T15" fmla="*/ 8 h 11"/>
                <a:gd name="T16" fmla="*/ 180 w 292"/>
                <a:gd name="T17" fmla="*/ 8 h 11"/>
                <a:gd name="T18" fmla="*/ 161 w 292"/>
                <a:gd name="T19" fmla="*/ 9 h 11"/>
                <a:gd name="T20" fmla="*/ 141 w 292"/>
                <a:gd name="T21" fmla="*/ 9 h 11"/>
                <a:gd name="T22" fmla="*/ 120 w 292"/>
                <a:gd name="T23" fmla="*/ 9 h 11"/>
                <a:gd name="T24" fmla="*/ 98 w 292"/>
                <a:gd name="T25" fmla="*/ 9 h 11"/>
                <a:gd name="T26" fmla="*/ 75 w 292"/>
                <a:gd name="T27" fmla="*/ 9 h 11"/>
                <a:gd name="T28" fmla="*/ 51 w 292"/>
                <a:gd name="T29" fmla="*/ 9 h 11"/>
                <a:gd name="T30" fmla="*/ 25 w 292"/>
                <a:gd name="T31" fmla="*/ 11 h 11"/>
                <a:gd name="T32" fmla="*/ 0 w 292"/>
                <a:gd name="T33" fmla="*/ 11 h 11"/>
                <a:gd name="T34" fmla="*/ 0 w 292"/>
                <a:gd name="T35" fmla="*/ 8 h 11"/>
                <a:gd name="T36" fmla="*/ 0 w 292"/>
                <a:gd name="T37" fmla="*/ 7 h 11"/>
                <a:gd name="T38" fmla="*/ 0 w 292"/>
                <a:gd name="T39" fmla="*/ 5 h 11"/>
                <a:gd name="T40" fmla="*/ 0 w 292"/>
                <a:gd name="T41" fmla="*/ 4 h 11"/>
                <a:gd name="T42" fmla="*/ 19 w 292"/>
                <a:gd name="T43" fmla="*/ 3 h 11"/>
                <a:gd name="T44" fmla="*/ 36 w 292"/>
                <a:gd name="T45" fmla="*/ 3 h 11"/>
                <a:gd name="T46" fmla="*/ 55 w 292"/>
                <a:gd name="T47" fmla="*/ 2 h 11"/>
                <a:gd name="T48" fmla="*/ 73 w 292"/>
                <a:gd name="T49" fmla="*/ 2 h 11"/>
                <a:gd name="T50" fmla="*/ 91 w 292"/>
                <a:gd name="T51" fmla="*/ 1 h 11"/>
                <a:gd name="T52" fmla="*/ 109 w 292"/>
                <a:gd name="T53" fmla="*/ 1 h 11"/>
                <a:gd name="T54" fmla="*/ 128 w 292"/>
                <a:gd name="T55" fmla="*/ 1 h 11"/>
                <a:gd name="T56" fmla="*/ 145 w 292"/>
                <a:gd name="T57" fmla="*/ 0 h 11"/>
                <a:gd name="T58" fmla="*/ 164 w 292"/>
                <a:gd name="T59" fmla="*/ 0 h 11"/>
                <a:gd name="T60" fmla="*/ 182 w 292"/>
                <a:gd name="T61" fmla="*/ 0 h 11"/>
                <a:gd name="T62" fmla="*/ 200 w 292"/>
                <a:gd name="T63" fmla="*/ 0 h 11"/>
                <a:gd name="T64" fmla="*/ 218 w 292"/>
                <a:gd name="T65" fmla="*/ 0 h 11"/>
                <a:gd name="T66" fmla="*/ 237 w 292"/>
                <a:gd name="T67" fmla="*/ 0 h 11"/>
                <a:gd name="T68" fmla="*/ 254 w 292"/>
                <a:gd name="T69" fmla="*/ 0 h 11"/>
                <a:gd name="T70" fmla="*/ 273 w 292"/>
                <a:gd name="T71" fmla="*/ 1 h 11"/>
                <a:gd name="T72" fmla="*/ 292 w 292"/>
                <a:gd name="T73" fmla="*/ 1 h 11"/>
                <a:gd name="T74" fmla="*/ 290 w 292"/>
                <a:gd name="T75" fmla="*/ 2 h 11"/>
                <a:gd name="T76" fmla="*/ 290 w 292"/>
                <a:gd name="T77" fmla="*/ 4 h 11"/>
                <a:gd name="T78" fmla="*/ 290 w 292"/>
                <a:gd name="T79" fmla="*/ 5 h 11"/>
                <a:gd name="T80" fmla="*/ 289 w 292"/>
                <a:gd name="T81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2" h="11">
                  <a:moveTo>
                    <a:pt x="289" y="6"/>
                  </a:moveTo>
                  <a:lnTo>
                    <a:pt x="281" y="7"/>
                  </a:lnTo>
                  <a:lnTo>
                    <a:pt x="270" y="7"/>
                  </a:lnTo>
                  <a:lnTo>
                    <a:pt x="257" y="7"/>
                  </a:lnTo>
                  <a:lnTo>
                    <a:pt x="244" y="8"/>
                  </a:lnTo>
                  <a:lnTo>
                    <a:pt x="230" y="8"/>
                  </a:lnTo>
                  <a:lnTo>
                    <a:pt x="215" y="8"/>
                  </a:lnTo>
                  <a:lnTo>
                    <a:pt x="198" y="8"/>
                  </a:lnTo>
                  <a:lnTo>
                    <a:pt x="180" y="8"/>
                  </a:lnTo>
                  <a:lnTo>
                    <a:pt x="161" y="9"/>
                  </a:lnTo>
                  <a:lnTo>
                    <a:pt x="141" y="9"/>
                  </a:lnTo>
                  <a:lnTo>
                    <a:pt x="120" y="9"/>
                  </a:lnTo>
                  <a:lnTo>
                    <a:pt x="98" y="9"/>
                  </a:lnTo>
                  <a:lnTo>
                    <a:pt x="75" y="9"/>
                  </a:lnTo>
                  <a:lnTo>
                    <a:pt x="51" y="9"/>
                  </a:lnTo>
                  <a:lnTo>
                    <a:pt x="25" y="11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9" y="3"/>
                  </a:lnTo>
                  <a:lnTo>
                    <a:pt x="36" y="3"/>
                  </a:lnTo>
                  <a:lnTo>
                    <a:pt x="55" y="2"/>
                  </a:lnTo>
                  <a:lnTo>
                    <a:pt x="73" y="2"/>
                  </a:lnTo>
                  <a:lnTo>
                    <a:pt x="91" y="1"/>
                  </a:lnTo>
                  <a:lnTo>
                    <a:pt x="109" y="1"/>
                  </a:lnTo>
                  <a:lnTo>
                    <a:pt x="128" y="1"/>
                  </a:lnTo>
                  <a:lnTo>
                    <a:pt x="145" y="0"/>
                  </a:lnTo>
                  <a:lnTo>
                    <a:pt x="164" y="0"/>
                  </a:lnTo>
                  <a:lnTo>
                    <a:pt x="182" y="0"/>
                  </a:lnTo>
                  <a:lnTo>
                    <a:pt x="200" y="0"/>
                  </a:lnTo>
                  <a:lnTo>
                    <a:pt x="218" y="0"/>
                  </a:lnTo>
                  <a:lnTo>
                    <a:pt x="237" y="0"/>
                  </a:lnTo>
                  <a:lnTo>
                    <a:pt x="254" y="0"/>
                  </a:lnTo>
                  <a:lnTo>
                    <a:pt x="273" y="1"/>
                  </a:lnTo>
                  <a:lnTo>
                    <a:pt x="292" y="1"/>
                  </a:lnTo>
                  <a:lnTo>
                    <a:pt x="290" y="2"/>
                  </a:lnTo>
                  <a:lnTo>
                    <a:pt x="290" y="4"/>
                  </a:lnTo>
                  <a:lnTo>
                    <a:pt x="290" y="5"/>
                  </a:lnTo>
                  <a:lnTo>
                    <a:pt x="289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6" name="Freeform 202"/>
            <p:cNvSpPr>
              <a:spLocks/>
            </p:cNvSpPr>
            <p:nvPr/>
          </p:nvSpPr>
          <p:spPr bwMode="auto">
            <a:xfrm>
              <a:off x="1553" y="3370"/>
              <a:ext cx="995" cy="394"/>
            </a:xfrm>
            <a:custGeom>
              <a:avLst/>
              <a:gdLst>
                <a:gd name="T0" fmla="*/ 967 w 995"/>
                <a:gd name="T1" fmla="*/ 51 h 394"/>
                <a:gd name="T2" fmla="*/ 939 w 995"/>
                <a:gd name="T3" fmla="*/ 99 h 394"/>
                <a:gd name="T4" fmla="*/ 885 w 995"/>
                <a:gd name="T5" fmla="*/ 92 h 394"/>
                <a:gd name="T6" fmla="*/ 905 w 995"/>
                <a:gd name="T7" fmla="*/ 84 h 394"/>
                <a:gd name="T8" fmla="*/ 940 w 995"/>
                <a:gd name="T9" fmla="*/ 73 h 394"/>
                <a:gd name="T10" fmla="*/ 932 w 995"/>
                <a:gd name="T11" fmla="*/ 62 h 394"/>
                <a:gd name="T12" fmla="*/ 897 w 995"/>
                <a:gd name="T13" fmla="*/ 63 h 394"/>
                <a:gd name="T14" fmla="*/ 869 w 995"/>
                <a:gd name="T15" fmla="*/ 82 h 394"/>
                <a:gd name="T16" fmla="*/ 840 w 995"/>
                <a:gd name="T17" fmla="*/ 120 h 394"/>
                <a:gd name="T18" fmla="*/ 814 w 995"/>
                <a:gd name="T19" fmla="*/ 156 h 394"/>
                <a:gd name="T20" fmla="*/ 755 w 995"/>
                <a:gd name="T21" fmla="*/ 197 h 394"/>
                <a:gd name="T22" fmla="*/ 730 w 995"/>
                <a:gd name="T23" fmla="*/ 218 h 394"/>
                <a:gd name="T24" fmla="*/ 756 w 995"/>
                <a:gd name="T25" fmla="*/ 227 h 394"/>
                <a:gd name="T26" fmla="*/ 804 w 995"/>
                <a:gd name="T27" fmla="*/ 224 h 394"/>
                <a:gd name="T28" fmla="*/ 825 w 995"/>
                <a:gd name="T29" fmla="*/ 204 h 394"/>
                <a:gd name="T30" fmla="*/ 840 w 995"/>
                <a:gd name="T31" fmla="*/ 147 h 394"/>
                <a:gd name="T32" fmla="*/ 850 w 995"/>
                <a:gd name="T33" fmla="*/ 152 h 394"/>
                <a:gd name="T34" fmla="*/ 829 w 995"/>
                <a:gd name="T35" fmla="*/ 234 h 394"/>
                <a:gd name="T36" fmla="*/ 764 w 995"/>
                <a:gd name="T37" fmla="*/ 253 h 394"/>
                <a:gd name="T38" fmla="*/ 730 w 995"/>
                <a:gd name="T39" fmla="*/ 229 h 394"/>
                <a:gd name="T40" fmla="*/ 697 w 995"/>
                <a:gd name="T41" fmla="*/ 232 h 394"/>
                <a:gd name="T42" fmla="*/ 675 w 995"/>
                <a:gd name="T43" fmla="*/ 263 h 394"/>
                <a:gd name="T44" fmla="*/ 677 w 995"/>
                <a:gd name="T45" fmla="*/ 298 h 394"/>
                <a:gd name="T46" fmla="*/ 654 w 995"/>
                <a:gd name="T47" fmla="*/ 351 h 394"/>
                <a:gd name="T48" fmla="*/ 586 w 995"/>
                <a:gd name="T49" fmla="*/ 394 h 394"/>
                <a:gd name="T50" fmla="*/ 518 w 995"/>
                <a:gd name="T51" fmla="*/ 368 h 394"/>
                <a:gd name="T52" fmla="*/ 535 w 995"/>
                <a:gd name="T53" fmla="*/ 361 h 394"/>
                <a:gd name="T54" fmla="*/ 580 w 995"/>
                <a:gd name="T55" fmla="*/ 368 h 394"/>
                <a:gd name="T56" fmla="*/ 631 w 995"/>
                <a:gd name="T57" fmla="*/ 344 h 394"/>
                <a:gd name="T58" fmla="*/ 666 w 995"/>
                <a:gd name="T59" fmla="*/ 286 h 394"/>
                <a:gd name="T60" fmla="*/ 657 w 995"/>
                <a:gd name="T61" fmla="*/ 268 h 394"/>
                <a:gd name="T62" fmla="*/ 620 w 995"/>
                <a:gd name="T63" fmla="*/ 296 h 394"/>
                <a:gd name="T64" fmla="*/ 557 w 995"/>
                <a:gd name="T65" fmla="*/ 322 h 394"/>
                <a:gd name="T66" fmla="*/ 491 w 995"/>
                <a:gd name="T67" fmla="*/ 340 h 394"/>
                <a:gd name="T68" fmla="*/ 431 w 995"/>
                <a:gd name="T69" fmla="*/ 339 h 394"/>
                <a:gd name="T70" fmla="*/ 362 w 995"/>
                <a:gd name="T71" fmla="*/ 330 h 394"/>
                <a:gd name="T72" fmla="*/ 286 w 995"/>
                <a:gd name="T73" fmla="*/ 316 h 394"/>
                <a:gd name="T74" fmla="*/ 194 w 995"/>
                <a:gd name="T75" fmla="*/ 324 h 394"/>
                <a:gd name="T76" fmla="*/ 106 w 995"/>
                <a:gd name="T77" fmla="*/ 344 h 394"/>
                <a:gd name="T78" fmla="*/ 18 w 995"/>
                <a:gd name="T79" fmla="*/ 372 h 394"/>
                <a:gd name="T80" fmla="*/ 0 w 995"/>
                <a:gd name="T81" fmla="*/ 371 h 394"/>
                <a:gd name="T82" fmla="*/ 92 w 995"/>
                <a:gd name="T83" fmla="*/ 339 h 394"/>
                <a:gd name="T84" fmla="*/ 164 w 995"/>
                <a:gd name="T85" fmla="*/ 316 h 394"/>
                <a:gd name="T86" fmla="*/ 219 w 995"/>
                <a:gd name="T87" fmla="*/ 306 h 394"/>
                <a:gd name="T88" fmla="*/ 296 w 995"/>
                <a:gd name="T89" fmla="*/ 307 h 394"/>
                <a:gd name="T90" fmla="*/ 369 w 995"/>
                <a:gd name="T91" fmla="*/ 316 h 394"/>
                <a:gd name="T92" fmla="*/ 443 w 995"/>
                <a:gd name="T93" fmla="*/ 324 h 394"/>
                <a:gd name="T94" fmla="*/ 520 w 995"/>
                <a:gd name="T95" fmla="*/ 314 h 394"/>
                <a:gd name="T96" fmla="*/ 583 w 995"/>
                <a:gd name="T97" fmla="*/ 292 h 394"/>
                <a:gd name="T98" fmla="*/ 686 w 995"/>
                <a:gd name="T99" fmla="*/ 221 h 394"/>
                <a:gd name="T100" fmla="*/ 762 w 995"/>
                <a:gd name="T101" fmla="*/ 172 h 394"/>
                <a:gd name="T102" fmla="*/ 794 w 995"/>
                <a:gd name="T103" fmla="*/ 152 h 394"/>
                <a:gd name="T104" fmla="*/ 822 w 995"/>
                <a:gd name="T105" fmla="*/ 119 h 394"/>
                <a:gd name="T106" fmla="*/ 852 w 995"/>
                <a:gd name="T107" fmla="*/ 85 h 394"/>
                <a:gd name="T108" fmla="*/ 929 w 995"/>
                <a:gd name="T109" fmla="*/ 27 h 394"/>
                <a:gd name="T110" fmla="*/ 949 w 995"/>
                <a:gd name="T111" fmla="*/ 0 h 394"/>
                <a:gd name="T112" fmla="*/ 925 w 995"/>
                <a:gd name="T113" fmla="*/ 46 h 394"/>
                <a:gd name="T114" fmla="*/ 936 w 995"/>
                <a:gd name="T115" fmla="*/ 51 h 394"/>
                <a:gd name="T116" fmla="*/ 968 w 995"/>
                <a:gd name="T117" fmla="*/ 35 h 394"/>
                <a:gd name="T118" fmla="*/ 987 w 995"/>
                <a:gd name="T119" fmla="*/ 27 h 394"/>
                <a:gd name="T120" fmla="*/ 995 w 995"/>
                <a:gd name="T121" fmla="*/ 35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95" h="394">
                  <a:moveTo>
                    <a:pt x="995" y="35"/>
                  </a:moveTo>
                  <a:lnTo>
                    <a:pt x="989" y="42"/>
                  </a:lnTo>
                  <a:lnTo>
                    <a:pt x="981" y="44"/>
                  </a:lnTo>
                  <a:lnTo>
                    <a:pt x="974" y="46"/>
                  </a:lnTo>
                  <a:lnTo>
                    <a:pt x="967" y="51"/>
                  </a:lnTo>
                  <a:lnTo>
                    <a:pt x="964" y="67"/>
                  </a:lnTo>
                  <a:lnTo>
                    <a:pt x="961" y="79"/>
                  </a:lnTo>
                  <a:lnTo>
                    <a:pt x="956" y="89"/>
                  </a:lnTo>
                  <a:lnTo>
                    <a:pt x="949" y="95"/>
                  </a:lnTo>
                  <a:lnTo>
                    <a:pt x="939" y="99"/>
                  </a:lnTo>
                  <a:lnTo>
                    <a:pt x="928" y="101"/>
                  </a:lnTo>
                  <a:lnTo>
                    <a:pt x="914" y="102"/>
                  </a:lnTo>
                  <a:lnTo>
                    <a:pt x="898" y="102"/>
                  </a:lnTo>
                  <a:lnTo>
                    <a:pt x="889" y="96"/>
                  </a:lnTo>
                  <a:lnTo>
                    <a:pt x="885" y="92"/>
                  </a:lnTo>
                  <a:lnTo>
                    <a:pt x="883" y="89"/>
                  </a:lnTo>
                  <a:lnTo>
                    <a:pt x="882" y="86"/>
                  </a:lnTo>
                  <a:lnTo>
                    <a:pt x="889" y="85"/>
                  </a:lnTo>
                  <a:lnTo>
                    <a:pt x="897" y="85"/>
                  </a:lnTo>
                  <a:lnTo>
                    <a:pt x="905" y="84"/>
                  </a:lnTo>
                  <a:lnTo>
                    <a:pt x="911" y="82"/>
                  </a:lnTo>
                  <a:lnTo>
                    <a:pt x="918" y="80"/>
                  </a:lnTo>
                  <a:lnTo>
                    <a:pt x="925" y="78"/>
                  </a:lnTo>
                  <a:lnTo>
                    <a:pt x="932" y="76"/>
                  </a:lnTo>
                  <a:lnTo>
                    <a:pt x="940" y="73"/>
                  </a:lnTo>
                  <a:lnTo>
                    <a:pt x="940" y="70"/>
                  </a:lnTo>
                  <a:lnTo>
                    <a:pt x="940" y="68"/>
                  </a:lnTo>
                  <a:lnTo>
                    <a:pt x="940" y="66"/>
                  </a:lnTo>
                  <a:lnTo>
                    <a:pt x="940" y="64"/>
                  </a:lnTo>
                  <a:lnTo>
                    <a:pt x="932" y="62"/>
                  </a:lnTo>
                  <a:lnTo>
                    <a:pt x="926" y="59"/>
                  </a:lnTo>
                  <a:lnTo>
                    <a:pt x="918" y="58"/>
                  </a:lnTo>
                  <a:lnTo>
                    <a:pt x="911" y="56"/>
                  </a:lnTo>
                  <a:lnTo>
                    <a:pt x="904" y="59"/>
                  </a:lnTo>
                  <a:lnTo>
                    <a:pt x="897" y="63"/>
                  </a:lnTo>
                  <a:lnTo>
                    <a:pt x="893" y="66"/>
                  </a:lnTo>
                  <a:lnTo>
                    <a:pt x="887" y="68"/>
                  </a:lnTo>
                  <a:lnTo>
                    <a:pt x="883" y="73"/>
                  </a:lnTo>
                  <a:lnTo>
                    <a:pt x="876" y="77"/>
                  </a:lnTo>
                  <a:lnTo>
                    <a:pt x="869" y="82"/>
                  </a:lnTo>
                  <a:lnTo>
                    <a:pt x="859" y="90"/>
                  </a:lnTo>
                  <a:lnTo>
                    <a:pt x="853" y="98"/>
                  </a:lnTo>
                  <a:lnTo>
                    <a:pt x="848" y="106"/>
                  </a:lnTo>
                  <a:lnTo>
                    <a:pt x="843" y="112"/>
                  </a:lnTo>
                  <a:lnTo>
                    <a:pt x="840" y="120"/>
                  </a:lnTo>
                  <a:lnTo>
                    <a:pt x="836" y="126"/>
                  </a:lnTo>
                  <a:lnTo>
                    <a:pt x="832" y="133"/>
                  </a:lnTo>
                  <a:lnTo>
                    <a:pt x="829" y="140"/>
                  </a:lnTo>
                  <a:lnTo>
                    <a:pt x="825" y="146"/>
                  </a:lnTo>
                  <a:lnTo>
                    <a:pt x="814" y="156"/>
                  </a:lnTo>
                  <a:lnTo>
                    <a:pt x="801" y="166"/>
                  </a:lnTo>
                  <a:lnTo>
                    <a:pt x="790" y="174"/>
                  </a:lnTo>
                  <a:lnTo>
                    <a:pt x="778" y="182"/>
                  </a:lnTo>
                  <a:lnTo>
                    <a:pt x="766" y="189"/>
                  </a:lnTo>
                  <a:lnTo>
                    <a:pt x="755" y="197"/>
                  </a:lnTo>
                  <a:lnTo>
                    <a:pt x="742" y="204"/>
                  </a:lnTo>
                  <a:lnTo>
                    <a:pt x="730" y="211"/>
                  </a:lnTo>
                  <a:lnTo>
                    <a:pt x="730" y="213"/>
                  </a:lnTo>
                  <a:lnTo>
                    <a:pt x="730" y="216"/>
                  </a:lnTo>
                  <a:lnTo>
                    <a:pt x="730" y="218"/>
                  </a:lnTo>
                  <a:lnTo>
                    <a:pt x="730" y="220"/>
                  </a:lnTo>
                  <a:lnTo>
                    <a:pt x="738" y="222"/>
                  </a:lnTo>
                  <a:lnTo>
                    <a:pt x="744" y="224"/>
                  </a:lnTo>
                  <a:lnTo>
                    <a:pt x="751" y="226"/>
                  </a:lnTo>
                  <a:lnTo>
                    <a:pt x="756" y="227"/>
                  </a:lnTo>
                  <a:lnTo>
                    <a:pt x="763" y="228"/>
                  </a:lnTo>
                  <a:lnTo>
                    <a:pt x="771" y="229"/>
                  </a:lnTo>
                  <a:lnTo>
                    <a:pt x="782" y="230"/>
                  </a:lnTo>
                  <a:lnTo>
                    <a:pt x="795" y="231"/>
                  </a:lnTo>
                  <a:lnTo>
                    <a:pt x="804" y="224"/>
                  </a:lnTo>
                  <a:lnTo>
                    <a:pt x="809" y="219"/>
                  </a:lnTo>
                  <a:lnTo>
                    <a:pt x="815" y="215"/>
                  </a:lnTo>
                  <a:lnTo>
                    <a:pt x="819" y="210"/>
                  </a:lnTo>
                  <a:lnTo>
                    <a:pt x="821" y="207"/>
                  </a:lnTo>
                  <a:lnTo>
                    <a:pt x="825" y="204"/>
                  </a:lnTo>
                  <a:lnTo>
                    <a:pt x="828" y="198"/>
                  </a:lnTo>
                  <a:lnTo>
                    <a:pt x="832" y="193"/>
                  </a:lnTo>
                  <a:lnTo>
                    <a:pt x="838" y="167"/>
                  </a:lnTo>
                  <a:lnTo>
                    <a:pt x="840" y="154"/>
                  </a:lnTo>
                  <a:lnTo>
                    <a:pt x="840" y="147"/>
                  </a:lnTo>
                  <a:lnTo>
                    <a:pt x="840" y="143"/>
                  </a:lnTo>
                  <a:lnTo>
                    <a:pt x="844" y="145"/>
                  </a:lnTo>
                  <a:lnTo>
                    <a:pt x="847" y="146"/>
                  </a:lnTo>
                  <a:lnTo>
                    <a:pt x="849" y="148"/>
                  </a:lnTo>
                  <a:lnTo>
                    <a:pt x="850" y="152"/>
                  </a:lnTo>
                  <a:lnTo>
                    <a:pt x="849" y="171"/>
                  </a:lnTo>
                  <a:lnTo>
                    <a:pt x="847" y="189"/>
                  </a:lnTo>
                  <a:lnTo>
                    <a:pt x="843" y="206"/>
                  </a:lnTo>
                  <a:lnTo>
                    <a:pt x="838" y="221"/>
                  </a:lnTo>
                  <a:lnTo>
                    <a:pt x="829" y="234"/>
                  </a:lnTo>
                  <a:lnTo>
                    <a:pt x="818" y="244"/>
                  </a:lnTo>
                  <a:lnTo>
                    <a:pt x="803" y="253"/>
                  </a:lnTo>
                  <a:lnTo>
                    <a:pt x="783" y="257"/>
                  </a:lnTo>
                  <a:lnTo>
                    <a:pt x="773" y="255"/>
                  </a:lnTo>
                  <a:lnTo>
                    <a:pt x="764" y="253"/>
                  </a:lnTo>
                  <a:lnTo>
                    <a:pt x="756" y="250"/>
                  </a:lnTo>
                  <a:lnTo>
                    <a:pt x="749" y="245"/>
                  </a:lnTo>
                  <a:lnTo>
                    <a:pt x="742" y="241"/>
                  </a:lnTo>
                  <a:lnTo>
                    <a:pt x="735" y="235"/>
                  </a:lnTo>
                  <a:lnTo>
                    <a:pt x="730" y="229"/>
                  </a:lnTo>
                  <a:lnTo>
                    <a:pt x="724" y="221"/>
                  </a:lnTo>
                  <a:lnTo>
                    <a:pt x="717" y="222"/>
                  </a:lnTo>
                  <a:lnTo>
                    <a:pt x="710" y="224"/>
                  </a:lnTo>
                  <a:lnTo>
                    <a:pt x="703" y="228"/>
                  </a:lnTo>
                  <a:lnTo>
                    <a:pt x="697" y="232"/>
                  </a:lnTo>
                  <a:lnTo>
                    <a:pt x="690" y="238"/>
                  </a:lnTo>
                  <a:lnTo>
                    <a:pt x="685" y="243"/>
                  </a:lnTo>
                  <a:lnTo>
                    <a:pt x="678" y="249"/>
                  </a:lnTo>
                  <a:lnTo>
                    <a:pt x="673" y="254"/>
                  </a:lnTo>
                  <a:lnTo>
                    <a:pt x="675" y="263"/>
                  </a:lnTo>
                  <a:lnTo>
                    <a:pt x="676" y="267"/>
                  </a:lnTo>
                  <a:lnTo>
                    <a:pt x="678" y="271"/>
                  </a:lnTo>
                  <a:lnTo>
                    <a:pt x="681" y="274"/>
                  </a:lnTo>
                  <a:lnTo>
                    <a:pt x="679" y="286"/>
                  </a:lnTo>
                  <a:lnTo>
                    <a:pt x="677" y="298"/>
                  </a:lnTo>
                  <a:lnTo>
                    <a:pt x="674" y="309"/>
                  </a:lnTo>
                  <a:lnTo>
                    <a:pt x="671" y="321"/>
                  </a:lnTo>
                  <a:lnTo>
                    <a:pt x="666" y="331"/>
                  </a:lnTo>
                  <a:lnTo>
                    <a:pt x="660" y="341"/>
                  </a:lnTo>
                  <a:lnTo>
                    <a:pt x="654" y="351"/>
                  </a:lnTo>
                  <a:lnTo>
                    <a:pt x="648" y="361"/>
                  </a:lnTo>
                  <a:lnTo>
                    <a:pt x="633" y="374"/>
                  </a:lnTo>
                  <a:lnTo>
                    <a:pt x="616" y="384"/>
                  </a:lnTo>
                  <a:lnTo>
                    <a:pt x="601" y="391"/>
                  </a:lnTo>
                  <a:lnTo>
                    <a:pt x="586" y="394"/>
                  </a:lnTo>
                  <a:lnTo>
                    <a:pt x="570" y="394"/>
                  </a:lnTo>
                  <a:lnTo>
                    <a:pt x="554" y="391"/>
                  </a:lnTo>
                  <a:lnTo>
                    <a:pt x="537" y="383"/>
                  </a:lnTo>
                  <a:lnTo>
                    <a:pt x="520" y="371"/>
                  </a:lnTo>
                  <a:lnTo>
                    <a:pt x="518" y="368"/>
                  </a:lnTo>
                  <a:lnTo>
                    <a:pt x="517" y="364"/>
                  </a:lnTo>
                  <a:lnTo>
                    <a:pt x="516" y="362"/>
                  </a:lnTo>
                  <a:lnTo>
                    <a:pt x="515" y="359"/>
                  </a:lnTo>
                  <a:lnTo>
                    <a:pt x="525" y="360"/>
                  </a:lnTo>
                  <a:lnTo>
                    <a:pt x="535" y="361"/>
                  </a:lnTo>
                  <a:lnTo>
                    <a:pt x="545" y="362"/>
                  </a:lnTo>
                  <a:lnTo>
                    <a:pt x="554" y="364"/>
                  </a:lnTo>
                  <a:lnTo>
                    <a:pt x="564" y="365"/>
                  </a:lnTo>
                  <a:lnTo>
                    <a:pt x="571" y="366"/>
                  </a:lnTo>
                  <a:lnTo>
                    <a:pt x="580" y="368"/>
                  </a:lnTo>
                  <a:lnTo>
                    <a:pt x="588" y="368"/>
                  </a:lnTo>
                  <a:lnTo>
                    <a:pt x="601" y="362"/>
                  </a:lnTo>
                  <a:lnTo>
                    <a:pt x="613" y="357"/>
                  </a:lnTo>
                  <a:lnTo>
                    <a:pt x="623" y="351"/>
                  </a:lnTo>
                  <a:lnTo>
                    <a:pt x="631" y="344"/>
                  </a:lnTo>
                  <a:lnTo>
                    <a:pt x="638" y="337"/>
                  </a:lnTo>
                  <a:lnTo>
                    <a:pt x="646" y="328"/>
                  </a:lnTo>
                  <a:lnTo>
                    <a:pt x="653" y="318"/>
                  </a:lnTo>
                  <a:lnTo>
                    <a:pt x="660" y="306"/>
                  </a:lnTo>
                  <a:lnTo>
                    <a:pt x="666" y="286"/>
                  </a:lnTo>
                  <a:lnTo>
                    <a:pt x="669" y="275"/>
                  </a:lnTo>
                  <a:lnTo>
                    <a:pt x="669" y="268"/>
                  </a:lnTo>
                  <a:lnTo>
                    <a:pt x="668" y="263"/>
                  </a:lnTo>
                  <a:lnTo>
                    <a:pt x="664" y="265"/>
                  </a:lnTo>
                  <a:lnTo>
                    <a:pt x="657" y="268"/>
                  </a:lnTo>
                  <a:lnTo>
                    <a:pt x="651" y="273"/>
                  </a:lnTo>
                  <a:lnTo>
                    <a:pt x="643" y="278"/>
                  </a:lnTo>
                  <a:lnTo>
                    <a:pt x="635" y="285"/>
                  </a:lnTo>
                  <a:lnTo>
                    <a:pt x="627" y="290"/>
                  </a:lnTo>
                  <a:lnTo>
                    <a:pt x="620" y="296"/>
                  </a:lnTo>
                  <a:lnTo>
                    <a:pt x="613" y="302"/>
                  </a:lnTo>
                  <a:lnTo>
                    <a:pt x="594" y="309"/>
                  </a:lnTo>
                  <a:lnTo>
                    <a:pt x="580" y="315"/>
                  </a:lnTo>
                  <a:lnTo>
                    <a:pt x="568" y="319"/>
                  </a:lnTo>
                  <a:lnTo>
                    <a:pt x="557" y="322"/>
                  </a:lnTo>
                  <a:lnTo>
                    <a:pt x="547" y="327"/>
                  </a:lnTo>
                  <a:lnTo>
                    <a:pt x="535" y="330"/>
                  </a:lnTo>
                  <a:lnTo>
                    <a:pt x="521" y="335"/>
                  </a:lnTo>
                  <a:lnTo>
                    <a:pt x="503" y="340"/>
                  </a:lnTo>
                  <a:lnTo>
                    <a:pt x="491" y="340"/>
                  </a:lnTo>
                  <a:lnTo>
                    <a:pt x="479" y="339"/>
                  </a:lnTo>
                  <a:lnTo>
                    <a:pt x="467" y="339"/>
                  </a:lnTo>
                  <a:lnTo>
                    <a:pt x="455" y="339"/>
                  </a:lnTo>
                  <a:lnTo>
                    <a:pt x="444" y="339"/>
                  </a:lnTo>
                  <a:lnTo>
                    <a:pt x="431" y="339"/>
                  </a:lnTo>
                  <a:lnTo>
                    <a:pt x="420" y="338"/>
                  </a:lnTo>
                  <a:lnTo>
                    <a:pt x="408" y="338"/>
                  </a:lnTo>
                  <a:lnTo>
                    <a:pt x="393" y="336"/>
                  </a:lnTo>
                  <a:lnTo>
                    <a:pt x="378" y="332"/>
                  </a:lnTo>
                  <a:lnTo>
                    <a:pt x="362" y="330"/>
                  </a:lnTo>
                  <a:lnTo>
                    <a:pt x="348" y="327"/>
                  </a:lnTo>
                  <a:lnTo>
                    <a:pt x="332" y="325"/>
                  </a:lnTo>
                  <a:lnTo>
                    <a:pt x="317" y="321"/>
                  </a:lnTo>
                  <a:lnTo>
                    <a:pt x="302" y="319"/>
                  </a:lnTo>
                  <a:lnTo>
                    <a:pt x="286" y="316"/>
                  </a:lnTo>
                  <a:lnTo>
                    <a:pt x="267" y="316"/>
                  </a:lnTo>
                  <a:lnTo>
                    <a:pt x="249" y="317"/>
                  </a:lnTo>
                  <a:lnTo>
                    <a:pt x="230" y="318"/>
                  </a:lnTo>
                  <a:lnTo>
                    <a:pt x="211" y="321"/>
                  </a:lnTo>
                  <a:lnTo>
                    <a:pt x="194" y="324"/>
                  </a:lnTo>
                  <a:lnTo>
                    <a:pt x="176" y="327"/>
                  </a:lnTo>
                  <a:lnTo>
                    <a:pt x="158" y="331"/>
                  </a:lnTo>
                  <a:lnTo>
                    <a:pt x="141" y="335"/>
                  </a:lnTo>
                  <a:lnTo>
                    <a:pt x="123" y="340"/>
                  </a:lnTo>
                  <a:lnTo>
                    <a:pt x="106" y="344"/>
                  </a:lnTo>
                  <a:lnTo>
                    <a:pt x="88" y="350"/>
                  </a:lnTo>
                  <a:lnTo>
                    <a:pt x="70" y="355"/>
                  </a:lnTo>
                  <a:lnTo>
                    <a:pt x="53" y="361"/>
                  </a:lnTo>
                  <a:lnTo>
                    <a:pt x="35" y="366"/>
                  </a:lnTo>
                  <a:lnTo>
                    <a:pt x="18" y="372"/>
                  </a:lnTo>
                  <a:lnTo>
                    <a:pt x="0" y="377"/>
                  </a:lnTo>
                  <a:lnTo>
                    <a:pt x="0" y="375"/>
                  </a:lnTo>
                  <a:lnTo>
                    <a:pt x="0" y="374"/>
                  </a:lnTo>
                  <a:lnTo>
                    <a:pt x="0" y="372"/>
                  </a:lnTo>
                  <a:lnTo>
                    <a:pt x="0" y="371"/>
                  </a:lnTo>
                  <a:lnTo>
                    <a:pt x="20" y="364"/>
                  </a:lnTo>
                  <a:lnTo>
                    <a:pt x="38" y="359"/>
                  </a:lnTo>
                  <a:lnTo>
                    <a:pt x="57" y="352"/>
                  </a:lnTo>
                  <a:lnTo>
                    <a:pt x="75" y="344"/>
                  </a:lnTo>
                  <a:lnTo>
                    <a:pt x="92" y="339"/>
                  </a:lnTo>
                  <a:lnTo>
                    <a:pt x="108" y="332"/>
                  </a:lnTo>
                  <a:lnTo>
                    <a:pt x="122" y="327"/>
                  </a:lnTo>
                  <a:lnTo>
                    <a:pt x="135" y="322"/>
                  </a:lnTo>
                  <a:lnTo>
                    <a:pt x="151" y="319"/>
                  </a:lnTo>
                  <a:lnTo>
                    <a:pt x="164" y="316"/>
                  </a:lnTo>
                  <a:lnTo>
                    <a:pt x="174" y="314"/>
                  </a:lnTo>
                  <a:lnTo>
                    <a:pt x="184" y="311"/>
                  </a:lnTo>
                  <a:lnTo>
                    <a:pt x="194" y="310"/>
                  </a:lnTo>
                  <a:lnTo>
                    <a:pt x="205" y="308"/>
                  </a:lnTo>
                  <a:lnTo>
                    <a:pt x="219" y="306"/>
                  </a:lnTo>
                  <a:lnTo>
                    <a:pt x="237" y="304"/>
                  </a:lnTo>
                  <a:lnTo>
                    <a:pt x="251" y="304"/>
                  </a:lnTo>
                  <a:lnTo>
                    <a:pt x="266" y="305"/>
                  </a:lnTo>
                  <a:lnTo>
                    <a:pt x="281" y="306"/>
                  </a:lnTo>
                  <a:lnTo>
                    <a:pt x="296" y="307"/>
                  </a:lnTo>
                  <a:lnTo>
                    <a:pt x="310" y="309"/>
                  </a:lnTo>
                  <a:lnTo>
                    <a:pt x="325" y="310"/>
                  </a:lnTo>
                  <a:lnTo>
                    <a:pt x="339" y="313"/>
                  </a:lnTo>
                  <a:lnTo>
                    <a:pt x="354" y="314"/>
                  </a:lnTo>
                  <a:lnTo>
                    <a:pt x="369" y="316"/>
                  </a:lnTo>
                  <a:lnTo>
                    <a:pt x="383" y="318"/>
                  </a:lnTo>
                  <a:lnTo>
                    <a:pt x="398" y="319"/>
                  </a:lnTo>
                  <a:lnTo>
                    <a:pt x="413" y="321"/>
                  </a:lnTo>
                  <a:lnTo>
                    <a:pt x="427" y="322"/>
                  </a:lnTo>
                  <a:lnTo>
                    <a:pt x="443" y="324"/>
                  </a:lnTo>
                  <a:lnTo>
                    <a:pt x="457" y="325"/>
                  </a:lnTo>
                  <a:lnTo>
                    <a:pt x="472" y="325"/>
                  </a:lnTo>
                  <a:lnTo>
                    <a:pt x="490" y="321"/>
                  </a:lnTo>
                  <a:lnTo>
                    <a:pt x="505" y="317"/>
                  </a:lnTo>
                  <a:lnTo>
                    <a:pt x="520" y="314"/>
                  </a:lnTo>
                  <a:lnTo>
                    <a:pt x="533" y="309"/>
                  </a:lnTo>
                  <a:lnTo>
                    <a:pt x="545" y="306"/>
                  </a:lnTo>
                  <a:lnTo>
                    <a:pt x="557" y="302"/>
                  </a:lnTo>
                  <a:lnTo>
                    <a:pt x="569" y="297"/>
                  </a:lnTo>
                  <a:lnTo>
                    <a:pt x="583" y="292"/>
                  </a:lnTo>
                  <a:lnTo>
                    <a:pt x="604" y="277"/>
                  </a:lnTo>
                  <a:lnTo>
                    <a:pt x="624" y="263"/>
                  </a:lnTo>
                  <a:lnTo>
                    <a:pt x="645" y="249"/>
                  </a:lnTo>
                  <a:lnTo>
                    <a:pt x="666" y="234"/>
                  </a:lnTo>
                  <a:lnTo>
                    <a:pt x="686" y="221"/>
                  </a:lnTo>
                  <a:lnTo>
                    <a:pt x="707" y="207"/>
                  </a:lnTo>
                  <a:lnTo>
                    <a:pt x="727" y="193"/>
                  </a:lnTo>
                  <a:lnTo>
                    <a:pt x="746" y="178"/>
                  </a:lnTo>
                  <a:lnTo>
                    <a:pt x="755" y="175"/>
                  </a:lnTo>
                  <a:lnTo>
                    <a:pt x="762" y="172"/>
                  </a:lnTo>
                  <a:lnTo>
                    <a:pt x="768" y="168"/>
                  </a:lnTo>
                  <a:lnTo>
                    <a:pt x="774" y="166"/>
                  </a:lnTo>
                  <a:lnTo>
                    <a:pt x="779" y="162"/>
                  </a:lnTo>
                  <a:lnTo>
                    <a:pt x="786" y="157"/>
                  </a:lnTo>
                  <a:lnTo>
                    <a:pt x="794" y="152"/>
                  </a:lnTo>
                  <a:lnTo>
                    <a:pt x="805" y="144"/>
                  </a:lnTo>
                  <a:lnTo>
                    <a:pt x="809" y="137"/>
                  </a:lnTo>
                  <a:lnTo>
                    <a:pt x="814" y="132"/>
                  </a:lnTo>
                  <a:lnTo>
                    <a:pt x="818" y="125"/>
                  </a:lnTo>
                  <a:lnTo>
                    <a:pt x="822" y="119"/>
                  </a:lnTo>
                  <a:lnTo>
                    <a:pt x="827" y="113"/>
                  </a:lnTo>
                  <a:lnTo>
                    <a:pt x="831" y="107"/>
                  </a:lnTo>
                  <a:lnTo>
                    <a:pt x="836" y="100"/>
                  </a:lnTo>
                  <a:lnTo>
                    <a:pt x="840" y="93"/>
                  </a:lnTo>
                  <a:lnTo>
                    <a:pt x="852" y="85"/>
                  </a:lnTo>
                  <a:lnTo>
                    <a:pt x="867" y="76"/>
                  </a:lnTo>
                  <a:lnTo>
                    <a:pt x="884" y="65"/>
                  </a:lnTo>
                  <a:lnTo>
                    <a:pt x="900" y="53"/>
                  </a:lnTo>
                  <a:lnTo>
                    <a:pt x="916" y="41"/>
                  </a:lnTo>
                  <a:lnTo>
                    <a:pt x="929" y="27"/>
                  </a:lnTo>
                  <a:lnTo>
                    <a:pt x="939" y="14"/>
                  </a:lnTo>
                  <a:lnTo>
                    <a:pt x="945" y="0"/>
                  </a:lnTo>
                  <a:lnTo>
                    <a:pt x="946" y="0"/>
                  </a:lnTo>
                  <a:lnTo>
                    <a:pt x="948" y="0"/>
                  </a:lnTo>
                  <a:lnTo>
                    <a:pt x="949" y="0"/>
                  </a:lnTo>
                  <a:lnTo>
                    <a:pt x="950" y="0"/>
                  </a:lnTo>
                  <a:lnTo>
                    <a:pt x="947" y="15"/>
                  </a:lnTo>
                  <a:lnTo>
                    <a:pt x="942" y="25"/>
                  </a:lnTo>
                  <a:lnTo>
                    <a:pt x="935" y="34"/>
                  </a:lnTo>
                  <a:lnTo>
                    <a:pt x="925" y="46"/>
                  </a:lnTo>
                  <a:lnTo>
                    <a:pt x="925" y="47"/>
                  </a:lnTo>
                  <a:lnTo>
                    <a:pt x="926" y="49"/>
                  </a:lnTo>
                  <a:lnTo>
                    <a:pt x="926" y="51"/>
                  </a:lnTo>
                  <a:lnTo>
                    <a:pt x="926" y="53"/>
                  </a:lnTo>
                  <a:lnTo>
                    <a:pt x="936" y="51"/>
                  </a:lnTo>
                  <a:lnTo>
                    <a:pt x="943" y="48"/>
                  </a:lnTo>
                  <a:lnTo>
                    <a:pt x="950" y="45"/>
                  </a:lnTo>
                  <a:lnTo>
                    <a:pt x="957" y="37"/>
                  </a:lnTo>
                  <a:lnTo>
                    <a:pt x="963" y="36"/>
                  </a:lnTo>
                  <a:lnTo>
                    <a:pt x="968" y="35"/>
                  </a:lnTo>
                  <a:lnTo>
                    <a:pt x="972" y="34"/>
                  </a:lnTo>
                  <a:lnTo>
                    <a:pt x="975" y="32"/>
                  </a:lnTo>
                  <a:lnTo>
                    <a:pt x="979" y="31"/>
                  </a:lnTo>
                  <a:lnTo>
                    <a:pt x="983" y="30"/>
                  </a:lnTo>
                  <a:lnTo>
                    <a:pt x="987" y="27"/>
                  </a:lnTo>
                  <a:lnTo>
                    <a:pt x="994" y="24"/>
                  </a:lnTo>
                  <a:lnTo>
                    <a:pt x="994" y="26"/>
                  </a:lnTo>
                  <a:lnTo>
                    <a:pt x="994" y="30"/>
                  </a:lnTo>
                  <a:lnTo>
                    <a:pt x="994" y="33"/>
                  </a:lnTo>
                  <a:lnTo>
                    <a:pt x="995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7" name="Freeform 203"/>
            <p:cNvSpPr>
              <a:spLocks/>
            </p:cNvSpPr>
            <p:nvPr/>
          </p:nvSpPr>
          <p:spPr bwMode="auto">
            <a:xfrm>
              <a:off x="1931" y="3166"/>
              <a:ext cx="564" cy="296"/>
            </a:xfrm>
            <a:custGeom>
              <a:avLst/>
              <a:gdLst>
                <a:gd name="T0" fmla="*/ 557 w 564"/>
                <a:gd name="T1" fmla="*/ 166 h 296"/>
                <a:gd name="T2" fmla="*/ 532 w 564"/>
                <a:gd name="T3" fmla="*/ 146 h 296"/>
                <a:gd name="T4" fmla="*/ 488 w 564"/>
                <a:gd name="T5" fmla="*/ 140 h 296"/>
                <a:gd name="T6" fmla="*/ 444 w 564"/>
                <a:gd name="T7" fmla="*/ 151 h 296"/>
                <a:gd name="T8" fmla="*/ 400 w 564"/>
                <a:gd name="T9" fmla="*/ 171 h 296"/>
                <a:gd name="T10" fmla="*/ 360 w 564"/>
                <a:gd name="T11" fmla="*/ 195 h 296"/>
                <a:gd name="T12" fmla="*/ 324 w 564"/>
                <a:gd name="T13" fmla="*/ 218 h 296"/>
                <a:gd name="T14" fmla="*/ 268 w 564"/>
                <a:gd name="T15" fmla="*/ 258 h 296"/>
                <a:gd name="T16" fmla="*/ 211 w 564"/>
                <a:gd name="T17" fmla="*/ 278 h 296"/>
                <a:gd name="T18" fmla="*/ 149 w 564"/>
                <a:gd name="T19" fmla="*/ 285 h 296"/>
                <a:gd name="T20" fmla="*/ 102 w 564"/>
                <a:gd name="T21" fmla="*/ 284 h 296"/>
                <a:gd name="T22" fmla="*/ 53 w 564"/>
                <a:gd name="T23" fmla="*/ 283 h 296"/>
                <a:gd name="T24" fmla="*/ 28 w 564"/>
                <a:gd name="T25" fmla="*/ 286 h 296"/>
                <a:gd name="T26" fmla="*/ 14 w 564"/>
                <a:gd name="T27" fmla="*/ 291 h 296"/>
                <a:gd name="T28" fmla="*/ 0 w 564"/>
                <a:gd name="T29" fmla="*/ 296 h 296"/>
                <a:gd name="T30" fmla="*/ 0 w 564"/>
                <a:gd name="T31" fmla="*/ 290 h 296"/>
                <a:gd name="T32" fmla="*/ 8 w 564"/>
                <a:gd name="T33" fmla="*/ 285 h 296"/>
                <a:gd name="T34" fmla="*/ 22 w 564"/>
                <a:gd name="T35" fmla="*/ 282 h 296"/>
                <a:gd name="T36" fmla="*/ 35 w 564"/>
                <a:gd name="T37" fmla="*/ 279 h 296"/>
                <a:gd name="T38" fmla="*/ 38 w 564"/>
                <a:gd name="T39" fmla="*/ 264 h 296"/>
                <a:gd name="T40" fmla="*/ 44 w 564"/>
                <a:gd name="T41" fmla="*/ 259 h 296"/>
                <a:gd name="T42" fmla="*/ 49 w 564"/>
                <a:gd name="T43" fmla="*/ 255 h 296"/>
                <a:gd name="T44" fmla="*/ 56 w 564"/>
                <a:gd name="T45" fmla="*/ 241 h 296"/>
                <a:gd name="T46" fmla="*/ 60 w 564"/>
                <a:gd name="T47" fmla="*/ 241 h 296"/>
                <a:gd name="T48" fmla="*/ 73 w 564"/>
                <a:gd name="T49" fmla="*/ 225 h 296"/>
                <a:gd name="T50" fmla="*/ 90 w 564"/>
                <a:gd name="T51" fmla="*/ 199 h 296"/>
                <a:gd name="T52" fmla="*/ 107 w 564"/>
                <a:gd name="T53" fmla="*/ 175 h 296"/>
                <a:gd name="T54" fmla="*/ 131 w 564"/>
                <a:gd name="T55" fmla="*/ 124 h 296"/>
                <a:gd name="T56" fmla="*/ 137 w 564"/>
                <a:gd name="T57" fmla="*/ 88 h 296"/>
                <a:gd name="T58" fmla="*/ 138 w 564"/>
                <a:gd name="T59" fmla="*/ 71 h 296"/>
                <a:gd name="T60" fmla="*/ 143 w 564"/>
                <a:gd name="T61" fmla="*/ 71 h 296"/>
                <a:gd name="T62" fmla="*/ 147 w 564"/>
                <a:gd name="T63" fmla="*/ 110 h 296"/>
                <a:gd name="T64" fmla="*/ 157 w 564"/>
                <a:gd name="T65" fmla="*/ 118 h 296"/>
                <a:gd name="T66" fmla="*/ 171 w 564"/>
                <a:gd name="T67" fmla="*/ 110 h 296"/>
                <a:gd name="T68" fmla="*/ 186 w 564"/>
                <a:gd name="T69" fmla="*/ 103 h 296"/>
                <a:gd name="T70" fmla="*/ 214 w 564"/>
                <a:gd name="T71" fmla="*/ 68 h 296"/>
                <a:gd name="T72" fmla="*/ 232 w 564"/>
                <a:gd name="T73" fmla="*/ 30 h 296"/>
                <a:gd name="T74" fmla="*/ 238 w 564"/>
                <a:gd name="T75" fmla="*/ 0 h 296"/>
                <a:gd name="T76" fmla="*/ 243 w 564"/>
                <a:gd name="T77" fmla="*/ 0 h 296"/>
                <a:gd name="T78" fmla="*/ 235 w 564"/>
                <a:gd name="T79" fmla="*/ 54 h 296"/>
                <a:gd name="T80" fmla="*/ 215 w 564"/>
                <a:gd name="T81" fmla="*/ 98 h 296"/>
                <a:gd name="T82" fmla="*/ 183 w 564"/>
                <a:gd name="T83" fmla="*/ 131 h 296"/>
                <a:gd name="T84" fmla="*/ 165 w 564"/>
                <a:gd name="T85" fmla="*/ 140 h 296"/>
                <a:gd name="T86" fmla="*/ 146 w 564"/>
                <a:gd name="T87" fmla="*/ 146 h 296"/>
                <a:gd name="T88" fmla="*/ 128 w 564"/>
                <a:gd name="T89" fmla="*/ 174 h 296"/>
                <a:gd name="T90" fmla="*/ 107 w 564"/>
                <a:gd name="T91" fmla="*/ 214 h 296"/>
                <a:gd name="T92" fmla="*/ 83 w 564"/>
                <a:gd name="T93" fmla="*/ 246 h 296"/>
                <a:gd name="T94" fmla="*/ 67 w 564"/>
                <a:gd name="T95" fmla="*/ 269 h 296"/>
                <a:gd name="T96" fmla="*/ 106 w 564"/>
                <a:gd name="T97" fmla="*/ 272 h 296"/>
                <a:gd name="T98" fmla="*/ 167 w 564"/>
                <a:gd name="T99" fmla="*/ 269 h 296"/>
                <a:gd name="T100" fmla="*/ 227 w 564"/>
                <a:gd name="T101" fmla="*/ 255 h 296"/>
                <a:gd name="T102" fmla="*/ 279 w 564"/>
                <a:gd name="T103" fmla="*/ 221 h 296"/>
                <a:gd name="T104" fmla="*/ 336 w 564"/>
                <a:gd name="T105" fmla="*/ 184 h 296"/>
                <a:gd name="T106" fmla="*/ 376 w 564"/>
                <a:gd name="T107" fmla="*/ 161 h 296"/>
                <a:gd name="T108" fmla="*/ 396 w 564"/>
                <a:gd name="T109" fmla="*/ 152 h 296"/>
                <a:gd name="T110" fmla="*/ 416 w 564"/>
                <a:gd name="T111" fmla="*/ 144 h 296"/>
                <a:gd name="T112" fmla="*/ 459 w 564"/>
                <a:gd name="T113" fmla="*/ 133 h 296"/>
                <a:gd name="T114" fmla="*/ 525 w 564"/>
                <a:gd name="T115" fmla="*/ 133 h 296"/>
                <a:gd name="T116" fmla="*/ 564 w 564"/>
                <a:gd name="T117" fmla="*/ 171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4" h="296">
                  <a:moveTo>
                    <a:pt x="564" y="171"/>
                  </a:moveTo>
                  <a:lnTo>
                    <a:pt x="560" y="170"/>
                  </a:lnTo>
                  <a:lnTo>
                    <a:pt x="557" y="166"/>
                  </a:lnTo>
                  <a:lnTo>
                    <a:pt x="552" y="161"/>
                  </a:lnTo>
                  <a:lnTo>
                    <a:pt x="547" y="151"/>
                  </a:lnTo>
                  <a:lnTo>
                    <a:pt x="532" y="146"/>
                  </a:lnTo>
                  <a:lnTo>
                    <a:pt x="518" y="141"/>
                  </a:lnTo>
                  <a:lnTo>
                    <a:pt x="504" y="140"/>
                  </a:lnTo>
                  <a:lnTo>
                    <a:pt x="488" y="140"/>
                  </a:lnTo>
                  <a:lnTo>
                    <a:pt x="474" y="142"/>
                  </a:lnTo>
                  <a:lnTo>
                    <a:pt x="459" y="146"/>
                  </a:lnTo>
                  <a:lnTo>
                    <a:pt x="444" y="151"/>
                  </a:lnTo>
                  <a:lnTo>
                    <a:pt x="429" y="157"/>
                  </a:lnTo>
                  <a:lnTo>
                    <a:pt x="415" y="163"/>
                  </a:lnTo>
                  <a:lnTo>
                    <a:pt x="400" y="171"/>
                  </a:lnTo>
                  <a:lnTo>
                    <a:pt x="386" y="179"/>
                  </a:lnTo>
                  <a:lnTo>
                    <a:pt x="373" y="186"/>
                  </a:lnTo>
                  <a:lnTo>
                    <a:pt x="360" y="195"/>
                  </a:lnTo>
                  <a:lnTo>
                    <a:pt x="347" y="203"/>
                  </a:lnTo>
                  <a:lnTo>
                    <a:pt x="335" y="210"/>
                  </a:lnTo>
                  <a:lnTo>
                    <a:pt x="324" y="218"/>
                  </a:lnTo>
                  <a:lnTo>
                    <a:pt x="305" y="234"/>
                  </a:lnTo>
                  <a:lnTo>
                    <a:pt x="286" y="247"/>
                  </a:lnTo>
                  <a:lnTo>
                    <a:pt x="268" y="258"/>
                  </a:lnTo>
                  <a:lnTo>
                    <a:pt x="249" y="267"/>
                  </a:lnTo>
                  <a:lnTo>
                    <a:pt x="231" y="273"/>
                  </a:lnTo>
                  <a:lnTo>
                    <a:pt x="211" y="278"/>
                  </a:lnTo>
                  <a:lnTo>
                    <a:pt x="189" y="282"/>
                  </a:lnTo>
                  <a:lnTo>
                    <a:pt x="166" y="285"/>
                  </a:lnTo>
                  <a:lnTo>
                    <a:pt x="149" y="285"/>
                  </a:lnTo>
                  <a:lnTo>
                    <a:pt x="134" y="285"/>
                  </a:lnTo>
                  <a:lnTo>
                    <a:pt x="117" y="285"/>
                  </a:lnTo>
                  <a:lnTo>
                    <a:pt x="102" y="284"/>
                  </a:lnTo>
                  <a:lnTo>
                    <a:pt x="85" y="284"/>
                  </a:lnTo>
                  <a:lnTo>
                    <a:pt x="69" y="284"/>
                  </a:lnTo>
                  <a:lnTo>
                    <a:pt x="53" y="283"/>
                  </a:lnTo>
                  <a:lnTo>
                    <a:pt x="37" y="283"/>
                  </a:lnTo>
                  <a:lnTo>
                    <a:pt x="33" y="284"/>
                  </a:lnTo>
                  <a:lnTo>
                    <a:pt x="28" y="286"/>
                  </a:lnTo>
                  <a:lnTo>
                    <a:pt x="23" y="288"/>
                  </a:lnTo>
                  <a:lnTo>
                    <a:pt x="18" y="290"/>
                  </a:lnTo>
                  <a:lnTo>
                    <a:pt x="14" y="291"/>
                  </a:lnTo>
                  <a:lnTo>
                    <a:pt x="8" y="293"/>
                  </a:lnTo>
                  <a:lnTo>
                    <a:pt x="4" y="294"/>
                  </a:lnTo>
                  <a:lnTo>
                    <a:pt x="0" y="296"/>
                  </a:lnTo>
                  <a:lnTo>
                    <a:pt x="0" y="294"/>
                  </a:lnTo>
                  <a:lnTo>
                    <a:pt x="0" y="292"/>
                  </a:lnTo>
                  <a:lnTo>
                    <a:pt x="0" y="290"/>
                  </a:lnTo>
                  <a:lnTo>
                    <a:pt x="0" y="288"/>
                  </a:lnTo>
                  <a:lnTo>
                    <a:pt x="4" y="286"/>
                  </a:lnTo>
                  <a:lnTo>
                    <a:pt x="8" y="285"/>
                  </a:lnTo>
                  <a:lnTo>
                    <a:pt x="13" y="284"/>
                  </a:lnTo>
                  <a:lnTo>
                    <a:pt x="17" y="283"/>
                  </a:lnTo>
                  <a:lnTo>
                    <a:pt x="22" y="282"/>
                  </a:lnTo>
                  <a:lnTo>
                    <a:pt x="26" y="281"/>
                  </a:lnTo>
                  <a:lnTo>
                    <a:pt x="30" y="280"/>
                  </a:lnTo>
                  <a:lnTo>
                    <a:pt x="35" y="279"/>
                  </a:lnTo>
                  <a:lnTo>
                    <a:pt x="36" y="272"/>
                  </a:lnTo>
                  <a:lnTo>
                    <a:pt x="37" y="268"/>
                  </a:lnTo>
                  <a:lnTo>
                    <a:pt x="38" y="264"/>
                  </a:lnTo>
                  <a:lnTo>
                    <a:pt x="41" y="259"/>
                  </a:lnTo>
                  <a:lnTo>
                    <a:pt x="42" y="259"/>
                  </a:lnTo>
                  <a:lnTo>
                    <a:pt x="44" y="259"/>
                  </a:lnTo>
                  <a:lnTo>
                    <a:pt x="46" y="259"/>
                  </a:lnTo>
                  <a:lnTo>
                    <a:pt x="47" y="259"/>
                  </a:lnTo>
                  <a:lnTo>
                    <a:pt x="49" y="255"/>
                  </a:lnTo>
                  <a:lnTo>
                    <a:pt x="51" y="250"/>
                  </a:lnTo>
                  <a:lnTo>
                    <a:pt x="53" y="246"/>
                  </a:lnTo>
                  <a:lnTo>
                    <a:pt x="56" y="241"/>
                  </a:lnTo>
                  <a:lnTo>
                    <a:pt x="57" y="241"/>
                  </a:lnTo>
                  <a:lnTo>
                    <a:pt x="59" y="241"/>
                  </a:lnTo>
                  <a:lnTo>
                    <a:pt x="60" y="241"/>
                  </a:lnTo>
                  <a:lnTo>
                    <a:pt x="61" y="241"/>
                  </a:lnTo>
                  <a:lnTo>
                    <a:pt x="67" y="232"/>
                  </a:lnTo>
                  <a:lnTo>
                    <a:pt x="73" y="225"/>
                  </a:lnTo>
                  <a:lnTo>
                    <a:pt x="79" y="216"/>
                  </a:lnTo>
                  <a:lnTo>
                    <a:pt x="84" y="208"/>
                  </a:lnTo>
                  <a:lnTo>
                    <a:pt x="90" y="199"/>
                  </a:lnTo>
                  <a:lnTo>
                    <a:pt x="96" y="192"/>
                  </a:lnTo>
                  <a:lnTo>
                    <a:pt x="102" y="183"/>
                  </a:lnTo>
                  <a:lnTo>
                    <a:pt x="107" y="175"/>
                  </a:lnTo>
                  <a:lnTo>
                    <a:pt x="115" y="158"/>
                  </a:lnTo>
                  <a:lnTo>
                    <a:pt x="123" y="140"/>
                  </a:lnTo>
                  <a:lnTo>
                    <a:pt x="131" y="124"/>
                  </a:lnTo>
                  <a:lnTo>
                    <a:pt x="138" y="106"/>
                  </a:lnTo>
                  <a:lnTo>
                    <a:pt x="137" y="97"/>
                  </a:lnTo>
                  <a:lnTo>
                    <a:pt x="137" y="88"/>
                  </a:lnTo>
                  <a:lnTo>
                    <a:pt x="137" y="79"/>
                  </a:lnTo>
                  <a:lnTo>
                    <a:pt x="137" y="71"/>
                  </a:lnTo>
                  <a:lnTo>
                    <a:pt x="138" y="71"/>
                  </a:lnTo>
                  <a:lnTo>
                    <a:pt x="140" y="71"/>
                  </a:lnTo>
                  <a:lnTo>
                    <a:pt x="142" y="71"/>
                  </a:lnTo>
                  <a:lnTo>
                    <a:pt x="143" y="71"/>
                  </a:lnTo>
                  <a:lnTo>
                    <a:pt x="144" y="84"/>
                  </a:lnTo>
                  <a:lnTo>
                    <a:pt x="146" y="97"/>
                  </a:lnTo>
                  <a:lnTo>
                    <a:pt x="147" y="110"/>
                  </a:lnTo>
                  <a:lnTo>
                    <a:pt x="148" y="124"/>
                  </a:lnTo>
                  <a:lnTo>
                    <a:pt x="153" y="121"/>
                  </a:lnTo>
                  <a:lnTo>
                    <a:pt x="157" y="118"/>
                  </a:lnTo>
                  <a:lnTo>
                    <a:pt x="162" y="116"/>
                  </a:lnTo>
                  <a:lnTo>
                    <a:pt x="167" y="113"/>
                  </a:lnTo>
                  <a:lnTo>
                    <a:pt x="171" y="110"/>
                  </a:lnTo>
                  <a:lnTo>
                    <a:pt x="177" y="108"/>
                  </a:lnTo>
                  <a:lnTo>
                    <a:pt x="181" y="105"/>
                  </a:lnTo>
                  <a:lnTo>
                    <a:pt x="186" y="103"/>
                  </a:lnTo>
                  <a:lnTo>
                    <a:pt x="196" y="92"/>
                  </a:lnTo>
                  <a:lnTo>
                    <a:pt x="205" y="81"/>
                  </a:lnTo>
                  <a:lnTo>
                    <a:pt x="214" y="68"/>
                  </a:lnTo>
                  <a:lnTo>
                    <a:pt x="221" y="56"/>
                  </a:lnTo>
                  <a:lnTo>
                    <a:pt x="227" y="43"/>
                  </a:lnTo>
                  <a:lnTo>
                    <a:pt x="232" y="30"/>
                  </a:lnTo>
                  <a:lnTo>
                    <a:pt x="235" y="16"/>
                  </a:lnTo>
                  <a:lnTo>
                    <a:pt x="237" y="0"/>
                  </a:lnTo>
                  <a:lnTo>
                    <a:pt x="238" y="0"/>
                  </a:lnTo>
                  <a:lnTo>
                    <a:pt x="241" y="0"/>
                  </a:lnTo>
                  <a:lnTo>
                    <a:pt x="242" y="0"/>
                  </a:lnTo>
                  <a:lnTo>
                    <a:pt x="243" y="0"/>
                  </a:lnTo>
                  <a:lnTo>
                    <a:pt x="241" y="20"/>
                  </a:lnTo>
                  <a:lnTo>
                    <a:pt x="238" y="38"/>
                  </a:lnTo>
                  <a:lnTo>
                    <a:pt x="235" y="54"/>
                  </a:lnTo>
                  <a:lnTo>
                    <a:pt x="230" y="70"/>
                  </a:lnTo>
                  <a:lnTo>
                    <a:pt x="224" y="84"/>
                  </a:lnTo>
                  <a:lnTo>
                    <a:pt x="215" y="98"/>
                  </a:lnTo>
                  <a:lnTo>
                    <a:pt x="204" y="113"/>
                  </a:lnTo>
                  <a:lnTo>
                    <a:pt x="190" y="127"/>
                  </a:lnTo>
                  <a:lnTo>
                    <a:pt x="183" y="131"/>
                  </a:lnTo>
                  <a:lnTo>
                    <a:pt x="177" y="135"/>
                  </a:lnTo>
                  <a:lnTo>
                    <a:pt x="170" y="138"/>
                  </a:lnTo>
                  <a:lnTo>
                    <a:pt x="165" y="140"/>
                  </a:lnTo>
                  <a:lnTo>
                    <a:pt x="159" y="143"/>
                  </a:lnTo>
                  <a:lnTo>
                    <a:pt x="153" y="144"/>
                  </a:lnTo>
                  <a:lnTo>
                    <a:pt x="146" y="146"/>
                  </a:lnTo>
                  <a:lnTo>
                    <a:pt x="138" y="147"/>
                  </a:lnTo>
                  <a:lnTo>
                    <a:pt x="133" y="161"/>
                  </a:lnTo>
                  <a:lnTo>
                    <a:pt x="128" y="174"/>
                  </a:lnTo>
                  <a:lnTo>
                    <a:pt x="123" y="188"/>
                  </a:lnTo>
                  <a:lnTo>
                    <a:pt x="116" y="202"/>
                  </a:lnTo>
                  <a:lnTo>
                    <a:pt x="107" y="214"/>
                  </a:lnTo>
                  <a:lnTo>
                    <a:pt x="99" y="226"/>
                  </a:lnTo>
                  <a:lnTo>
                    <a:pt x="90" y="237"/>
                  </a:lnTo>
                  <a:lnTo>
                    <a:pt x="83" y="246"/>
                  </a:lnTo>
                  <a:lnTo>
                    <a:pt x="77" y="255"/>
                  </a:lnTo>
                  <a:lnTo>
                    <a:pt x="71" y="262"/>
                  </a:lnTo>
                  <a:lnTo>
                    <a:pt x="67" y="269"/>
                  </a:lnTo>
                  <a:lnTo>
                    <a:pt x="63" y="273"/>
                  </a:lnTo>
                  <a:lnTo>
                    <a:pt x="85" y="273"/>
                  </a:lnTo>
                  <a:lnTo>
                    <a:pt x="106" y="272"/>
                  </a:lnTo>
                  <a:lnTo>
                    <a:pt x="126" y="272"/>
                  </a:lnTo>
                  <a:lnTo>
                    <a:pt x="147" y="271"/>
                  </a:lnTo>
                  <a:lnTo>
                    <a:pt x="167" y="269"/>
                  </a:lnTo>
                  <a:lnTo>
                    <a:pt x="187" y="266"/>
                  </a:lnTo>
                  <a:lnTo>
                    <a:pt x="207" y="261"/>
                  </a:lnTo>
                  <a:lnTo>
                    <a:pt x="227" y="255"/>
                  </a:lnTo>
                  <a:lnTo>
                    <a:pt x="243" y="245"/>
                  </a:lnTo>
                  <a:lnTo>
                    <a:pt x="260" y="234"/>
                  </a:lnTo>
                  <a:lnTo>
                    <a:pt x="279" y="221"/>
                  </a:lnTo>
                  <a:lnTo>
                    <a:pt x="298" y="209"/>
                  </a:lnTo>
                  <a:lnTo>
                    <a:pt x="318" y="196"/>
                  </a:lnTo>
                  <a:lnTo>
                    <a:pt x="336" y="184"/>
                  </a:lnTo>
                  <a:lnTo>
                    <a:pt x="354" y="173"/>
                  </a:lnTo>
                  <a:lnTo>
                    <a:pt x="369" y="164"/>
                  </a:lnTo>
                  <a:lnTo>
                    <a:pt x="376" y="161"/>
                  </a:lnTo>
                  <a:lnTo>
                    <a:pt x="383" y="159"/>
                  </a:lnTo>
                  <a:lnTo>
                    <a:pt x="389" y="155"/>
                  </a:lnTo>
                  <a:lnTo>
                    <a:pt x="396" y="152"/>
                  </a:lnTo>
                  <a:lnTo>
                    <a:pt x="402" y="150"/>
                  </a:lnTo>
                  <a:lnTo>
                    <a:pt x="409" y="147"/>
                  </a:lnTo>
                  <a:lnTo>
                    <a:pt x="416" y="144"/>
                  </a:lnTo>
                  <a:lnTo>
                    <a:pt x="422" y="141"/>
                  </a:lnTo>
                  <a:lnTo>
                    <a:pt x="439" y="138"/>
                  </a:lnTo>
                  <a:lnTo>
                    <a:pt x="459" y="133"/>
                  </a:lnTo>
                  <a:lnTo>
                    <a:pt x="481" y="131"/>
                  </a:lnTo>
                  <a:lnTo>
                    <a:pt x="504" y="131"/>
                  </a:lnTo>
                  <a:lnTo>
                    <a:pt x="525" y="133"/>
                  </a:lnTo>
                  <a:lnTo>
                    <a:pt x="543" y="140"/>
                  </a:lnTo>
                  <a:lnTo>
                    <a:pt x="558" y="152"/>
                  </a:lnTo>
                  <a:lnTo>
                    <a:pt x="564" y="17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8" name="Freeform 204"/>
            <p:cNvSpPr>
              <a:spLocks/>
            </p:cNvSpPr>
            <p:nvPr/>
          </p:nvSpPr>
          <p:spPr bwMode="auto">
            <a:xfrm>
              <a:off x="2379" y="3321"/>
              <a:ext cx="49" cy="100"/>
            </a:xfrm>
            <a:custGeom>
              <a:avLst/>
              <a:gdLst>
                <a:gd name="T0" fmla="*/ 48 w 49"/>
                <a:gd name="T1" fmla="*/ 7 h 100"/>
                <a:gd name="T2" fmla="*/ 39 w 49"/>
                <a:gd name="T3" fmla="*/ 14 h 100"/>
                <a:gd name="T4" fmla="*/ 32 w 49"/>
                <a:gd name="T5" fmla="*/ 19 h 100"/>
                <a:gd name="T6" fmla="*/ 25 w 49"/>
                <a:gd name="T7" fmla="*/ 25 h 100"/>
                <a:gd name="T8" fmla="*/ 19 w 49"/>
                <a:gd name="T9" fmla="*/ 30 h 100"/>
                <a:gd name="T10" fmla="*/ 15 w 49"/>
                <a:gd name="T11" fmla="*/ 37 h 100"/>
                <a:gd name="T12" fmla="*/ 12 w 49"/>
                <a:gd name="T13" fmla="*/ 44 h 100"/>
                <a:gd name="T14" fmla="*/ 8 w 49"/>
                <a:gd name="T15" fmla="*/ 53 h 100"/>
                <a:gd name="T16" fmla="*/ 6 w 49"/>
                <a:gd name="T17" fmla="*/ 64 h 100"/>
                <a:gd name="T18" fmla="*/ 15 w 49"/>
                <a:gd name="T19" fmla="*/ 76 h 100"/>
                <a:gd name="T20" fmla="*/ 23 w 49"/>
                <a:gd name="T21" fmla="*/ 85 h 100"/>
                <a:gd name="T22" fmla="*/ 29 w 49"/>
                <a:gd name="T23" fmla="*/ 93 h 100"/>
                <a:gd name="T24" fmla="*/ 33 w 49"/>
                <a:gd name="T25" fmla="*/ 100 h 100"/>
                <a:gd name="T26" fmla="*/ 15 w 49"/>
                <a:gd name="T27" fmla="*/ 92 h 100"/>
                <a:gd name="T28" fmla="*/ 4 w 49"/>
                <a:gd name="T29" fmla="*/ 80 h 100"/>
                <a:gd name="T30" fmla="*/ 0 w 49"/>
                <a:gd name="T31" fmla="*/ 65 h 100"/>
                <a:gd name="T32" fmla="*/ 2 w 49"/>
                <a:gd name="T33" fmla="*/ 50 h 100"/>
                <a:gd name="T34" fmla="*/ 7 w 49"/>
                <a:gd name="T35" fmla="*/ 35 h 100"/>
                <a:gd name="T36" fmla="*/ 18 w 49"/>
                <a:gd name="T37" fmla="*/ 20 h 100"/>
                <a:gd name="T38" fmla="*/ 33 w 49"/>
                <a:gd name="T39" fmla="*/ 9 h 100"/>
                <a:gd name="T40" fmla="*/ 49 w 49"/>
                <a:gd name="T41" fmla="*/ 0 h 100"/>
                <a:gd name="T42" fmla="*/ 49 w 49"/>
                <a:gd name="T43" fmla="*/ 2 h 100"/>
                <a:gd name="T44" fmla="*/ 49 w 49"/>
                <a:gd name="T45" fmla="*/ 4 h 100"/>
                <a:gd name="T46" fmla="*/ 48 w 49"/>
                <a:gd name="T47" fmla="*/ 5 h 100"/>
                <a:gd name="T48" fmla="*/ 48 w 49"/>
                <a:gd name="T49" fmla="*/ 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9" h="100">
                  <a:moveTo>
                    <a:pt x="48" y="7"/>
                  </a:moveTo>
                  <a:lnTo>
                    <a:pt x="39" y="14"/>
                  </a:lnTo>
                  <a:lnTo>
                    <a:pt x="32" y="19"/>
                  </a:lnTo>
                  <a:lnTo>
                    <a:pt x="25" y="25"/>
                  </a:lnTo>
                  <a:lnTo>
                    <a:pt x="19" y="30"/>
                  </a:lnTo>
                  <a:lnTo>
                    <a:pt x="15" y="37"/>
                  </a:lnTo>
                  <a:lnTo>
                    <a:pt x="12" y="44"/>
                  </a:lnTo>
                  <a:lnTo>
                    <a:pt x="8" y="53"/>
                  </a:lnTo>
                  <a:lnTo>
                    <a:pt x="6" y="64"/>
                  </a:lnTo>
                  <a:lnTo>
                    <a:pt x="15" y="76"/>
                  </a:lnTo>
                  <a:lnTo>
                    <a:pt x="23" y="85"/>
                  </a:lnTo>
                  <a:lnTo>
                    <a:pt x="29" y="93"/>
                  </a:lnTo>
                  <a:lnTo>
                    <a:pt x="33" y="100"/>
                  </a:lnTo>
                  <a:lnTo>
                    <a:pt x="15" y="92"/>
                  </a:lnTo>
                  <a:lnTo>
                    <a:pt x="4" y="80"/>
                  </a:lnTo>
                  <a:lnTo>
                    <a:pt x="0" y="65"/>
                  </a:lnTo>
                  <a:lnTo>
                    <a:pt x="2" y="50"/>
                  </a:lnTo>
                  <a:lnTo>
                    <a:pt x="7" y="35"/>
                  </a:lnTo>
                  <a:lnTo>
                    <a:pt x="18" y="20"/>
                  </a:lnTo>
                  <a:lnTo>
                    <a:pt x="33" y="9"/>
                  </a:lnTo>
                  <a:lnTo>
                    <a:pt x="49" y="0"/>
                  </a:lnTo>
                  <a:lnTo>
                    <a:pt x="49" y="2"/>
                  </a:lnTo>
                  <a:lnTo>
                    <a:pt x="49" y="4"/>
                  </a:lnTo>
                  <a:lnTo>
                    <a:pt x="48" y="5"/>
                  </a:lnTo>
                  <a:lnTo>
                    <a:pt x="4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09" name="Freeform 205"/>
            <p:cNvSpPr>
              <a:spLocks/>
            </p:cNvSpPr>
            <p:nvPr/>
          </p:nvSpPr>
          <p:spPr bwMode="auto">
            <a:xfrm>
              <a:off x="2182" y="3242"/>
              <a:ext cx="99" cy="76"/>
            </a:xfrm>
            <a:custGeom>
              <a:avLst/>
              <a:gdLst>
                <a:gd name="T0" fmla="*/ 99 w 99"/>
                <a:gd name="T1" fmla="*/ 74 h 76"/>
                <a:gd name="T2" fmla="*/ 96 w 99"/>
                <a:gd name="T3" fmla="*/ 75 h 76"/>
                <a:gd name="T4" fmla="*/ 94 w 99"/>
                <a:gd name="T5" fmla="*/ 75 h 76"/>
                <a:gd name="T6" fmla="*/ 91 w 99"/>
                <a:gd name="T7" fmla="*/ 75 h 76"/>
                <a:gd name="T8" fmla="*/ 89 w 99"/>
                <a:gd name="T9" fmla="*/ 76 h 76"/>
                <a:gd name="T10" fmla="*/ 79 w 99"/>
                <a:gd name="T11" fmla="*/ 66 h 76"/>
                <a:gd name="T12" fmla="*/ 68 w 99"/>
                <a:gd name="T13" fmla="*/ 56 h 76"/>
                <a:gd name="T14" fmla="*/ 58 w 99"/>
                <a:gd name="T15" fmla="*/ 46 h 76"/>
                <a:gd name="T16" fmla="*/ 47 w 99"/>
                <a:gd name="T17" fmla="*/ 38 h 76"/>
                <a:gd name="T18" fmla="*/ 36 w 99"/>
                <a:gd name="T19" fmla="*/ 30 h 76"/>
                <a:gd name="T20" fmla="*/ 25 w 99"/>
                <a:gd name="T21" fmla="*/ 21 h 76"/>
                <a:gd name="T22" fmla="*/ 13 w 99"/>
                <a:gd name="T23" fmla="*/ 13 h 76"/>
                <a:gd name="T24" fmla="*/ 1 w 99"/>
                <a:gd name="T25" fmla="*/ 6 h 76"/>
                <a:gd name="T26" fmla="*/ 1 w 99"/>
                <a:gd name="T27" fmla="*/ 5 h 76"/>
                <a:gd name="T28" fmla="*/ 1 w 99"/>
                <a:gd name="T29" fmla="*/ 2 h 76"/>
                <a:gd name="T30" fmla="*/ 0 w 99"/>
                <a:gd name="T31" fmla="*/ 1 h 76"/>
                <a:gd name="T32" fmla="*/ 0 w 99"/>
                <a:gd name="T33" fmla="*/ 0 h 76"/>
                <a:gd name="T34" fmla="*/ 14 w 99"/>
                <a:gd name="T35" fmla="*/ 6 h 76"/>
                <a:gd name="T36" fmla="*/ 29 w 99"/>
                <a:gd name="T37" fmla="*/ 12 h 76"/>
                <a:gd name="T38" fmla="*/ 45 w 99"/>
                <a:gd name="T39" fmla="*/ 19 h 76"/>
                <a:gd name="T40" fmla="*/ 60 w 99"/>
                <a:gd name="T41" fmla="*/ 27 h 76"/>
                <a:gd name="T42" fmla="*/ 73 w 99"/>
                <a:gd name="T43" fmla="*/ 35 h 76"/>
                <a:gd name="T44" fmla="*/ 84 w 99"/>
                <a:gd name="T45" fmla="*/ 46 h 76"/>
                <a:gd name="T46" fmla="*/ 93 w 99"/>
                <a:gd name="T47" fmla="*/ 59 h 76"/>
                <a:gd name="T48" fmla="*/ 99 w 99"/>
                <a:gd name="T49" fmla="*/ 7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9" h="76">
                  <a:moveTo>
                    <a:pt x="99" y="74"/>
                  </a:moveTo>
                  <a:lnTo>
                    <a:pt x="96" y="75"/>
                  </a:lnTo>
                  <a:lnTo>
                    <a:pt x="94" y="75"/>
                  </a:lnTo>
                  <a:lnTo>
                    <a:pt x="91" y="75"/>
                  </a:lnTo>
                  <a:lnTo>
                    <a:pt x="89" y="76"/>
                  </a:lnTo>
                  <a:lnTo>
                    <a:pt x="79" y="66"/>
                  </a:lnTo>
                  <a:lnTo>
                    <a:pt x="68" y="56"/>
                  </a:lnTo>
                  <a:lnTo>
                    <a:pt x="58" y="46"/>
                  </a:lnTo>
                  <a:lnTo>
                    <a:pt x="47" y="38"/>
                  </a:lnTo>
                  <a:lnTo>
                    <a:pt x="36" y="30"/>
                  </a:lnTo>
                  <a:lnTo>
                    <a:pt x="25" y="21"/>
                  </a:lnTo>
                  <a:lnTo>
                    <a:pt x="13" y="13"/>
                  </a:lnTo>
                  <a:lnTo>
                    <a:pt x="1" y="6"/>
                  </a:lnTo>
                  <a:lnTo>
                    <a:pt x="1" y="5"/>
                  </a:lnTo>
                  <a:lnTo>
                    <a:pt x="1" y="2"/>
                  </a:lnTo>
                  <a:lnTo>
                    <a:pt x="0" y="1"/>
                  </a:lnTo>
                  <a:lnTo>
                    <a:pt x="0" y="0"/>
                  </a:lnTo>
                  <a:lnTo>
                    <a:pt x="14" y="6"/>
                  </a:lnTo>
                  <a:lnTo>
                    <a:pt x="29" y="12"/>
                  </a:lnTo>
                  <a:lnTo>
                    <a:pt x="45" y="19"/>
                  </a:lnTo>
                  <a:lnTo>
                    <a:pt x="60" y="27"/>
                  </a:lnTo>
                  <a:lnTo>
                    <a:pt x="73" y="35"/>
                  </a:lnTo>
                  <a:lnTo>
                    <a:pt x="84" y="46"/>
                  </a:lnTo>
                  <a:lnTo>
                    <a:pt x="93" y="59"/>
                  </a:lnTo>
                  <a:lnTo>
                    <a:pt x="99" y="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10" name="Freeform 206"/>
            <p:cNvSpPr>
              <a:spLocks/>
            </p:cNvSpPr>
            <p:nvPr/>
          </p:nvSpPr>
          <p:spPr bwMode="auto">
            <a:xfrm>
              <a:off x="1877" y="3069"/>
              <a:ext cx="284" cy="157"/>
            </a:xfrm>
            <a:custGeom>
              <a:avLst/>
              <a:gdLst>
                <a:gd name="T0" fmla="*/ 284 w 284"/>
                <a:gd name="T1" fmla="*/ 27 h 157"/>
                <a:gd name="T2" fmla="*/ 272 w 284"/>
                <a:gd name="T3" fmla="*/ 23 h 157"/>
                <a:gd name="T4" fmla="*/ 261 w 284"/>
                <a:gd name="T5" fmla="*/ 21 h 157"/>
                <a:gd name="T6" fmla="*/ 250 w 284"/>
                <a:gd name="T7" fmla="*/ 19 h 157"/>
                <a:gd name="T8" fmla="*/ 237 w 284"/>
                <a:gd name="T9" fmla="*/ 17 h 157"/>
                <a:gd name="T10" fmla="*/ 226 w 284"/>
                <a:gd name="T11" fmla="*/ 15 h 157"/>
                <a:gd name="T12" fmla="*/ 215 w 284"/>
                <a:gd name="T13" fmla="*/ 14 h 157"/>
                <a:gd name="T14" fmla="*/ 203 w 284"/>
                <a:gd name="T15" fmla="*/ 12 h 157"/>
                <a:gd name="T16" fmla="*/ 191 w 284"/>
                <a:gd name="T17" fmla="*/ 12 h 157"/>
                <a:gd name="T18" fmla="*/ 172 w 284"/>
                <a:gd name="T19" fmla="*/ 22 h 157"/>
                <a:gd name="T20" fmla="*/ 155 w 284"/>
                <a:gd name="T21" fmla="*/ 32 h 157"/>
                <a:gd name="T22" fmla="*/ 137 w 284"/>
                <a:gd name="T23" fmla="*/ 43 h 157"/>
                <a:gd name="T24" fmla="*/ 121 w 284"/>
                <a:gd name="T25" fmla="*/ 55 h 157"/>
                <a:gd name="T26" fmla="*/ 104 w 284"/>
                <a:gd name="T27" fmla="*/ 67 h 157"/>
                <a:gd name="T28" fmla="*/ 89 w 284"/>
                <a:gd name="T29" fmla="*/ 80 h 157"/>
                <a:gd name="T30" fmla="*/ 72 w 284"/>
                <a:gd name="T31" fmla="*/ 92 h 157"/>
                <a:gd name="T32" fmla="*/ 56 w 284"/>
                <a:gd name="T33" fmla="*/ 104 h 157"/>
                <a:gd name="T34" fmla="*/ 40 w 284"/>
                <a:gd name="T35" fmla="*/ 119 h 157"/>
                <a:gd name="T36" fmla="*/ 29 w 284"/>
                <a:gd name="T37" fmla="*/ 130 h 157"/>
                <a:gd name="T38" fmla="*/ 21 w 284"/>
                <a:gd name="T39" fmla="*/ 139 h 157"/>
                <a:gd name="T40" fmla="*/ 14 w 284"/>
                <a:gd name="T41" fmla="*/ 145 h 157"/>
                <a:gd name="T42" fmla="*/ 10 w 284"/>
                <a:gd name="T43" fmla="*/ 149 h 157"/>
                <a:gd name="T44" fmla="*/ 6 w 284"/>
                <a:gd name="T45" fmla="*/ 152 h 157"/>
                <a:gd name="T46" fmla="*/ 3 w 284"/>
                <a:gd name="T47" fmla="*/ 154 h 157"/>
                <a:gd name="T48" fmla="*/ 0 w 284"/>
                <a:gd name="T49" fmla="*/ 157 h 157"/>
                <a:gd name="T50" fmla="*/ 1 w 284"/>
                <a:gd name="T51" fmla="*/ 153 h 157"/>
                <a:gd name="T52" fmla="*/ 2 w 284"/>
                <a:gd name="T53" fmla="*/ 150 h 157"/>
                <a:gd name="T54" fmla="*/ 3 w 284"/>
                <a:gd name="T55" fmla="*/ 148 h 157"/>
                <a:gd name="T56" fmla="*/ 4 w 284"/>
                <a:gd name="T57" fmla="*/ 145 h 157"/>
                <a:gd name="T58" fmla="*/ 8 w 284"/>
                <a:gd name="T59" fmla="*/ 141 h 157"/>
                <a:gd name="T60" fmla="*/ 13 w 284"/>
                <a:gd name="T61" fmla="*/ 138 h 157"/>
                <a:gd name="T62" fmla="*/ 18 w 284"/>
                <a:gd name="T63" fmla="*/ 134 h 157"/>
                <a:gd name="T64" fmla="*/ 25 w 284"/>
                <a:gd name="T65" fmla="*/ 127 h 157"/>
                <a:gd name="T66" fmla="*/ 34 w 284"/>
                <a:gd name="T67" fmla="*/ 118 h 157"/>
                <a:gd name="T68" fmla="*/ 47 w 284"/>
                <a:gd name="T69" fmla="*/ 106 h 157"/>
                <a:gd name="T70" fmla="*/ 65 w 284"/>
                <a:gd name="T71" fmla="*/ 88 h 157"/>
                <a:gd name="T72" fmla="*/ 87 w 284"/>
                <a:gd name="T73" fmla="*/ 66 h 157"/>
                <a:gd name="T74" fmla="*/ 99 w 284"/>
                <a:gd name="T75" fmla="*/ 58 h 157"/>
                <a:gd name="T76" fmla="*/ 111 w 284"/>
                <a:gd name="T77" fmla="*/ 48 h 157"/>
                <a:gd name="T78" fmla="*/ 123 w 284"/>
                <a:gd name="T79" fmla="*/ 39 h 157"/>
                <a:gd name="T80" fmla="*/ 136 w 284"/>
                <a:gd name="T81" fmla="*/ 29 h 157"/>
                <a:gd name="T82" fmla="*/ 148 w 284"/>
                <a:gd name="T83" fmla="*/ 20 h 157"/>
                <a:gd name="T84" fmla="*/ 161 w 284"/>
                <a:gd name="T85" fmla="*/ 12 h 157"/>
                <a:gd name="T86" fmla="*/ 176 w 284"/>
                <a:gd name="T87" fmla="*/ 6 h 157"/>
                <a:gd name="T88" fmla="*/ 191 w 284"/>
                <a:gd name="T89" fmla="*/ 0 h 157"/>
                <a:gd name="T90" fmla="*/ 199 w 284"/>
                <a:gd name="T91" fmla="*/ 1 h 157"/>
                <a:gd name="T92" fmla="*/ 205 w 284"/>
                <a:gd name="T93" fmla="*/ 1 h 157"/>
                <a:gd name="T94" fmla="*/ 213 w 284"/>
                <a:gd name="T95" fmla="*/ 1 h 157"/>
                <a:gd name="T96" fmla="*/ 220 w 284"/>
                <a:gd name="T97" fmla="*/ 1 h 157"/>
                <a:gd name="T98" fmla="*/ 234 w 284"/>
                <a:gd name="T99" fmla="*/ 6 h 157"/>
                <a:gd name="T100" fmla="*/ 245 w 284"/>
                <a:gd name="T101" fmla="*/ 9 h 157"/>
                <a:gd name="T102" fmla="*/ 255 w 284"/>
                <a:gd name="T103" fmla="*/ 12 h 157"/>
                <a:gd name="T104" fmla="*/ 263 w 284"/>
                <a:gd name="T105" fmla="*/ 15 h 157"/>
                <a:gd name="T106" fmla="*/ 269 w 284"/>
                <a:gd name="T107" fmla="*/ 17 h 157"/>
                <a:gd name="T108" fmla="*/ 275 w 284"/>
                <a:gd name="T109" fmla="*/ 19 h 157"/>
                <a:gd name="T110" fmla="*/ 279 w 284"/>
                <a:gd name="T111" fmla="*/ 20 h 157"/>
                <a:gd name="T112" fmla="*/ 284 w 284"/>
                <a:gd name="T113" fmla="*/ 21 h 157"/>
                <a:gd name="T114" fmla="*/ 284 w 284"/>
                <a:gd name="T115" fmla="*/ 22 h 157"/>
                <a:gd name="T116" fmla="*/ 284 w 284"/>
                <a:gd name="T117" fmla="*/ 25 h 157"/>
                <a:gd name="T118" fmla="*/ 284 w 284"/>
                <a:gd name="T119" fmla="*/ 26 h 157"/>
                <a:gd name="T120" fmla="*/ 284 w 284"/>
                <a:gd name="T121" fmla="*/ 2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4" h="157">
                  <a:moveTo>
                    <a:pt x="284" y="27"/>
                  </a:moveTo>
                  <a:lnTo>
                    <a:pt x="272" y="23"/>
                  </a:lnTo>
                  <a:lnTo>
                    <a:pt x="261" y="21"/>
                  </a:lnTo>
                  <a:lnTo>
                    <a:pt x="250" y="19"/>
                  </a:lnTo>
                  <a:lnTo>
                    <a:pt x="237" y="17"/>
                  </a:lnTo>
                  <a:lnTo>
                    <a:pt x="226" y="15"/>
                  </a:lnTo>
                  <a:lnTo>
                    <a:pt x="215" y="14"/>
                  </a:lnTo>
                  <a:lnTo>
                    <a:pt x="203" y="12"/>
                  </a:lnTo>
                  <a:lnTo>
                    <a:pt x="191" y="12"/>
                  </a:lnTo>
                  <a:lnTo>
                    <a:pt x="172" y="22"/>
                  </a:lnTo>
                  <a:lnTo>
                    <a:pt x="155" y="32"/>
                  </a:lnTo>
                  <a:lnTo>
                    <a:pt x="137" y="43"/>
                  </a:lnTo>
                  <a:lnTo>
                    <a:pt x="121" y="55"/>
                  </a:lnTo>
                  <a:lnTo>
                    <a:pt x="104" y="67"/>
                  </a:lnTo>
                  <a:lnTo>
                    <a:pt x="89" y="80"/>
                  </a:lnTo>
                  <a:lnTo>
                    <a:pt x="72" y="92"/>
                  </a:lnTo>
                  <a:lnTo>
                    <a:pt x="56" y="104"/>
                  </a:lnTo>
                  <a:lnTo>
                    <a:pt x="40" y="119"/>
                  </a:lnTo>
                  <a:lnTo>
                    <a:pt x="29" y="130"/>
                  </a:lnTo>
                  <a:lnTo>
                    <a:pt x="21" y="139"/>
                  </a:lnTo>
                  <a:lnTo>
                    <a:pt x="14" y="145"/>
                  </a:lnTo>
                  <a:lnTo>
                    <a:pt x="10" y="149"/>
                  </a:lnTo>
                  <a:lnTo>
                    <a:pt x="6" y="152"/>
                  </a:lnTo>
                  <a:lnTo>
                    <a:pt x="3" y="154"/>
                  </a:lnTo>
                  <a:lnTo>
                    <a:pt x="0" y="157"/>
                  </a:lnTo>
                  <a:lnTo>
                    <a:pt x="1" y="153"/>
                  </a:lnTo>
                  <a:lnTo>
                    <a:pt x="2" y="150"/>
                  </a:lnTo>
                  <a:lnTo>
                    <a:pt x="3" y="148"/>
                  </a:lnTo>
                  <a:lnTo>
                    <a:pt x="4" y="145"/>
                  </a:lnTo>
                  <a:lnTo>
                    <a:pt x="8" y="141"/>
                  </a:lnTo>
                  <a:lnTo>
                    <a:pt x="13" y="138"/>
                  </a:lnTo>
                  <a:lnTo>
                    <a:pt x="18" y="134"/>
                  </a:lnTo>
                  <a:lnTo>
                    <a:pt x="25" y="127"/>
                  </a:lnTo>
                  <a:lnTo>
                    <a:pt x="34" y="118"/>
                  </a:lnTo>
                  <a:lnTo>
                    <a:pt x="47" y="106"/>
                  </a:lnTo>
                  <a:lnTo>
                    <a:pt x="65" y="88"/>
                  </a:lnTo>
                  <a:lnTo>
                    <a:pt x="87" y="66"/>
                  </a:lnTo>
                  <a:lnTo>
                    <a:pt x="99" y="58"/>
                  </a:lnTo>
                  <a:lnTo>
                    <a:pt x="111" y="48"/>
                  </a:lnTo>
                  <a:lnTo>
                    <a:pt x="123" y="39"/>
                  </a:lnTo>
                  <a:lnTo>
                    <a:pt x="136" y="29"/>
                  </a:lnTo>
                  <a:lnTo>
                    <a:pt x="148" y="20"/>
                  </a:lnTo>
                  <a:lnTo>
                    <a:pt x="161" y="12"/>
                  </a:lnTo>
                  <a:lnTo>
                    <a:pt x="176" y="6"/>
                  </a:lnTo>
                  <a:lnTo>
                    <a:pt x="191" y="0"/>
                  </a:lnTo>
                  <a:lnTo>
                    <a:pt x="199" y="1"/>
                  </a:lnTo>
                  <a:lnTo>
                    <a:pt x="205" y="1"/>
                  </a:lnTo>
                  <a:lnTo>
                    <a:pt x="213" y="1"/>
                  </a:lnTo>
                  <a:lnTo>
                    <a:pt x="220" y="1"/>
                  </a:lnTo>
                  <a:lnTo>
                    <a:pt x="234" y="6"/>
                  </a:lnTo>
                  <a:lnTo>
                    <a:pt x="245" y="9"/>
                  </a:lnTo>
                  <a:lnTo>
                    <a:pt x="255" y="12"/>
                  </a:lnTo>
                  <a:lnTo>
                    <a:pt x="263" y="15"/>
                  </a:lnTo>
                  <a:lnTo>
                    <a:pt x="269" y="17"/>
                  </a:lnTo>
                  <a:lnTo>
                    <a:pt x="275" y="19"/>
                  </a:lnTo>
                  <a:lnTo>
                    <a:pt x="279" y="20"/>
                  </a:lnTo>
                  <a:lnTo>
                    <a:pt x="284" y="21"/>
                  </a:lnTo>
                  <a:lnTo>
                    <a:pt x="284" y="22"/>
                  </a:lnTo>
                  <a:lnTo>
                    <a:pt x="284" y="25"/>
                  </a:lnTo>
                  <a:lnTo>
                    <a:pt x="284" y="26"/>
                  </a:lnTo>
                  <a:lnTo>
                    <a:pt x="28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11" name="Freeform 207"/>
            <p:cNvSpPr>
              <a:spLocks/>
            </p:cNvSpPr>
            <p:nvPr/>
          </p:nvSpPr>
          <p:spPr bwMode="auto">
            <a:xfrm>
              <a:off x="2079" y="3316"/>
              <a:ext cx="142" cy="84"/>
            </a:xfrm>
            <a:custGeom>
              <a:avLst/>
              <a:gdLst>
                <a:gd name="T0" fmla="*/ 142 w 142"/>
                <a:gd name="T1" fmla="*/ 20 h 84"/>
                <a:gd name="T2" fmla="*/ 134 w 142"/>
                <a:gd name="T3" fmla="*/ 18 h 84"/>
                <a:gd name="T4" fmla="*/ 129 w 142"/>
                <a:gd name="T5" fmla="*/ 15 h 84"/>
                <a:gd name="T6" fmla="*/ 123 w 142"/>
                <a:gd name="T7" fmla="*/ 14 h 84"/>
                <a:gd name="T8" fmla="*/ 120 w 142"/>
                <a:gd name="T9" fmla="*/ 13 h 84"/>
                <a:gd name="T10" fmla="*/ 116 w 142"/>
                <a:gd name="T11" fmla="*/ 13 h 84"/>
                <a:gd name="T12" fmla="*/ 112 w 142"/>
                <a:gd name="T13" fmla="*/ 13 h 84"/>
                <a:gd name="T14" fmla="*/ 108 w 142"/>
                <a:gd name="T15" fmla="*/ 13 h 84"/>
                <a:gd name="T16" fmla="*/ 103 w 142"/>
                <a:gd name="T17" fmla="*/ 13 h 84"/>
                <a:gd name="T18" fmla="*/ 100 w 142"/>
                <a:gd name="T19" fmla="*/ 24 h 84"/>
                <a:gd name="T20" fmla="*/ 98 w 142"/>
                <a:gd name="T21" fmla="*/ 36 h 84"/>
                <a:gd name="T22" fmla="*/ 97 w 142"/>
                <a:gd name="T23" fmla="*/ 47 h 84"/>
                <a:gd name="T24" fmla="*/ 95 w 142"/>
                <a:gd name="T25" fmla="*/ 59 h 84"/>
                <a:gd name="T26" fmla="*/ 86 w 142"/>
                <a:gd name="T27" fmla="*/ 58 h 84"/>
                <a:gd name="T28" fmla="*/ 79 w 142"/>
                <a:gd name="T29" fmla="*/ 56 h 84"/>
                <a:gd name="T30" fmla="*/ 74 w 142"/>
                <a:gd name="T31" fmla="*/ 53 h 84"/>
                <a:gd name="T32" fmla="*/ 68 w 142"/>
                <a:gd name="T33" fmla="*/ 49 h 84"/>
                <a:gd name="T34" fmla="*/ 63 w 142"/>
                <a:gd name="T35" fmla="*/ 46 h 84"/>
                <a:gd name="T36" fmla="*/ 57 w 142"/>
                <a:gd name="T37" fmla="*/ 43 h 84"/>
                <a:gd name="T38" fmla="*/ 52 w 142"/>
                <a:gd name="T39" fmla="*/ 41 h 84"/>
                <a:gd name="T40" fmla="*/ 45 w 142"/>
                <a:gd name="T41" fmla="*/ 38 h 84"/>
                <a:gd name="T42" fmla="*/ 44 w 142"/>
                <a:gd name="T43" fmla="*/ 49 h 84"/>
                <a:gd name="T44" fmla="*/ 43 w 142"/>
                <a:gd name="T45" fmla="*/ 60 h 84"/>
                <a:gd name="T46" fmla="*/ 41 w 142"/>
                <a:gd name="T47" fmla="*/ 71 h 84"/>
                <a:gd name="T48" fmla="*/ 40 w 142"/>
                <a:gd name="T49" fmla="*/ 82 h 84"/>
                <a:gd name="T50" fmla="*/ 38 w 142"/>
                <a:gd name="T51" fmla="*/ 82 h 84"/>
                <a:gd name="T52" fmla="*/ 35 w 142"/>
                <a:gd name="T53" fmla="*/ 82 h 84"/>
                <a:gd name="T54" fmla="*/ 32 w 142"/>
                <a:gd name="T55" fmla="*/ 84 h 84"/>
                <a:gd name="T56" fmla="*/ 30 w 142"/>
                <a:gd name="T57" fmla="*/ 84 h 84"/>
                <a:gd name="T58" fmla="*/ 20 w 142"/>
                <a:gd name="T59" fmla="*/ 74 h 84"/>
                <a:gd name="T60" fmla="*/ 11 w 142"/>
                <a:gd name="T61" fmla="*/ 65 h 84"/>
                <a:gd name="T62" fmla="*/ 5 w 142"/>
                <a:gd name="T63" fmla="*/ 54 h 84"/>
                <a:gd name="T64" fmla="*/ 0 w 142"/>
                <a:gd name="T65" fmla="*/ 41 h 84"/>
                <a:gd name="T66" fmla="*/ 2 w 142"/>
                <a:gd name="T67" fmla="*/ 42 h 84"/>
                <a:gd name="T68" fmla="*/ 5 w 142"/>
                <a:gd name="T69" fmla="*/ 42 h 84"/>
                <a:gd name="T70" fmla="*/ 8 w 142"/>
                <a:gd name="T71" fmla="*/ 42 h 84"/>
                <a:gd name="T72" fmla="*/ 10 w 142"/>
                <a:gd name="T73" fmla="*/ 42 h 84"/>
                <a:gd name="T74" fmla="*/ 16 w 142"/>
                <a:gd name="T75" fmla="*/ 31 h 84"/>
                <a:gd name="T76" fmla="*/ 21 w 142"/>
                <a:gd name="T77" fmla="*/ 24 h 84"/>
                <a:gd name="T78" fmla="*/ 27 w 142"/>
                <a:gd name="T79" fmla="*/ 21 h 84"/>
                <a:gd name="T80" fmla="*/ 33 w 142"/>
                <a:gd name="T81" fmla="*/ 20 h 84"/>
                <a:gd name="T82" fmla="*/ 41 w 142"/>
                <a:gd name="T83" fmla="*/ 22 h 84"/>
                <a:gd name="T84" fmla="*/ 50 w 142"/>
                <a:gd name="T85" fmla="*/ 24 h 84"/>
                <a:gd name="T86" fmla="*/ 60 w 142"/>
                <a:gd name="T87" fmla="*/ 27 h 84"/>
                <a:gd name="T88" fmla="*/ 72 w 142"/>
                <a:gd name="T89" fmla="*/ 30 h 84"/>
                <a:gd name="T90" fmla="*/ 74 w 142"/>
                <a:gd name="T91" fmla="*/ 20 h 84"/>
                <a:gd name="T92" fmla="*/ 77 w 142"/>
                <a:gd name="T93" fmla="*/ 13 h 84"/>
                <a:gd name="T94" fmla="*/ 81 w 142"/>
                <a:gd name="T95" fmla="*/ 8 h 84"/>
                <a:gd name="T96" fmla="*/ 87 w 142"/>
                <a:gd name="T97" fmla="*/ 0 h 84"/>
                <a:gd name="T98" fmla="*/ 94 w 142"/>
                <a:gd name="T99" fmla="*/ 0 h 84"/>
                <a:gd name="T100" fmla="*/ 100 w 142"/>
                <a:gd name="T101" fmla="*/ 1 h 84"/>
                <a:gd name="T102" fmla="*/ 107 w 142"/>
                <a:gd name="T103" fmla="*/ 2 h 84"/>
                <a:gd name="T104" fmla="*/ 114 w 142"/>
                <a:gd name="T105" fmla="*/ 3 h 84"/>
                <a:gd name="T106" fmla="*/ 119 w 142"/>
                <a:gd name="T107" fmla="*/ 4 h 84"/>
                <a:gd name="T108" fmla="*/ 126 w 142"/>
                <a:gd name="T109" fmla="*/ 7 h 84"/>
                <a:gd name="T110" fmla="*/ 132 w 142"/>
                <a:gd name="T111" fmla="*/ 10 h 84"/>
                <a:gd name="T112" fmla="*/ 139 w 142"/>
                <a:gd name="T113" fmla="*/ 12 h 84"/>
                <a:gd name="T114" fmla="*/ 140 w 142"/>
                <a:gd name="T115" fmla="*/ 14 h 84"/>
                <a:gd name="T116" fmla="*/ 141 w 142"/>
                <a:gd name="T117" fmla="*/ 16 h 84"/>
                <a:gd name="T118" fmla="*/ 141 w 142"/>
                <a:gd name="T119" fmla="*/ 18 h 84"/>
                <a:gd name="T120" fmla="*/ 142 w 142"/>
                <a:gd name="T121" fmla="*/ 2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2" h="84">
                  <a:moveTo>
                    <a:pt x="142" y="20"/>
                  </a:moveTo>
                  <a:lnTo>
                    <a:pt x="134" y="18"/>
                  </a:lnTo>
                  <a:lnTo>
                    <a:pt x="129" y="15"/>
                  </a:lnTo>
                  <a:lnTo>
                    <a:pt x="123" y="14"/>
                  </a:lnTo>
                  <a:lnTo>
                    <a:pt x="120" y="13"/>
                  </a:lnTo>
                  <a:lnTo>
                    <a:pt x="116" y="13"/>
                  </a:lnTo>
                  <a:lnTo>
                    <a:pt x="112" y="13"/>
                  </a:lnTo>
                  <a:lnTo>
                    <a:pt x="108" y="13"/>
                  </a:lnTo>
                  <a:lnTo>
                    <a:pt x="103" y="13"/>
                  </a:lnTo>
                  <a:lnTo>
                    <a:pt x="100" y="24"/>
                  </a:lnTo>
                  <a:lnTo>
                    <a:pt x="98" y="36"/>
                  </a:lnTo>
                  <a:lnTo>
                    <a:pt x="97" y="47"/>
                  </a:lnTo>
                  <a:lnTo>
                    <a:pt x="95" y="59"/>
                  </a:lnTo>
                  <a:lnTo>
                    <a:pt x="86" y="58"/>
                  </a:lnTo>
                  <a:lnTo>
                    <a:pt x="79" y="56"/>
                  </a:lnTo>
                  <a:lnTo>
                    <a:pt x="74" y="53"/>
                  </a:lnTo>
                  <a:lnTo>
                    <a:pt x="68" y="49"/>
                  </a:lnTo>
                  <a:lnTo>
                    <a:pt x="63" y="46"/>
                  </a:lnTo>
                  <a:lnTo>
                    <a:pt x="57" y="43"/>
                  </a:lnTo>
                  <a:lnTo>
                    <a:pt x="52" y="41"/>
                  </a:lnTo>
                  <a:lnTo>
                    <a:pt x="45" y="38"/>
                  </a:lnTo>
                  <a:lnTo>
                    <a:pt x="44" y="49"/>
                  </a:lnTo>
                  <a:lnTo>
                    <a:pt x="43" y="60"/>
                  </a:lnTo>
                  <a:lnTo>
                    <a:pt x="41" y="71"/>
                  </a:lnTo>
                  <a:lnTo>
                    <a:pt x="40" y="82"/>
                  </a:lnTo>
                  <a:lnTo>
                    <a:pt x="38" y="82"/>
                  </a:lnTo>
                  <a:lnTo>
                    <a:pt x="35" y="82"/>
                  </a:lnTo>
                  <a:lnTo>
                    <a:pt x="32" y="84"/>
                  </a:lnTo>
                  <a:lnTo>
                    <a:pt x="30" y="84"/>
                  </a:lnTo>
                  <a:lnTo>
                    <a:pt x="20" y="74"/>
                  </a:lnTo>
                  <a:lnTo>
                    <a:pt x="11" y="65"/>
                  </a:lnTo>
                  <a:lnTo>
                    <a:pt x="5" y="54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5" y="42"/>
                  </a:lnTo>
                  <a:lnTo>
                    <a:pt x="8" y="42"/>
                  </a:lnTo>
                  <a:lnTo>
                    <a:pt x="10" y="42"/>
                  </a:lnTo>
                  <a:lnTo>
                    <a:pt x="16" y="31"/>
                  </a:lnTo>
                  <a:lnTo>
                    <a:pt x="21" y="24"/>
                  </a:lnTo>
                  <a:lnTo>
                    <a:pt x="27" y="21"/>
                  </a:lnTo>
                  <a:lnTo>
                    <a:pt x="33" y="20"/>
                  </a:lnTo>
                  <a:lnTo>
                    <a:pt x="41" y="22"/>
                  </a:lnTo>
                  <a:lnTo>
                    <a:pt x="50" y="24"/>
                  </a:lnTo>
                  <a:lnTo>
                    <a:pt x="60" y="27"/>
                  </a:lnTo>
                  <a:lnTo>
                    <a:pt x="72" y="30"/>
                  </a:lnTo>
                  <a:lnTo>
                    <a:pt x="74" y="20"/>
                  </a:lnTo>
                  <a:lnTo>
                    <a:pt x="77" y="13"/>
                  </a:lnTo>
                  <a:lnTo>
                    <a:pt x="81" y="8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100" y="1"/>
                  </a:lnTo>
                  <a:lnTo>
                    <a:pt x="107" y="2"/>
                  </a:lnTo>
                  <a:lnTo>
                    <a:pt x="114" y="3"/>
                  </a:lnTo>
                  <a:lnTo>
                    <a:pt x="119" y="4"/>
                  </a:lnTo>
                  <a:lnTo>
                    <a:pt x="126" y="7"/>
                  </a:lnTo>
                  <a:lnTo>
                    <a:pt x="132" y="10"/>
                  </a:lnTo>
                  <a:lnTo>
                    <a:pt x="139" y="12"/>
                  </a:lnTo>
                  <a:lnTo>
                    <a:pt x="140" y="14"/>
                  </a:lnTo>
                  <a:lnTo>
                    <a:pt x="141" y="16"/>
                  </a:lnTo>
                  <a:lnTo>
                    <a:pt x="141" y="18"/>
                  </a:lnTo>
                  <a:lnTo>
                    <a:pt x="142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5312" name="Freeform 208"/>
            <p:cNvSpPr>
              <a:spLocks/>
            </p:cNvSpPr>
            <p:nvPr/>
          </p:nvSpPr>
          <p:spPr bwMode="auto">
            <a:xfrm>
              <a:off x="3056" y="3098"/>
              <a:ext cx="117" cy="144"/>
            </a:xfrm>
            <a:custGeom>
              <a:avLst/>
              <a:gdLst>
                <a:gd name="T0" fmla="*/ 116 w 117"/>
                <a:gd name="T1" fmla="*/ 117 h 144"/>
                <a:gd name="T2" fmla="*/ 114 w 117"/>
                <a:gd name="T3" fmla="*/ 123 h 144"/>
                <a:gd name="T4" fmla="*/ 112 w 117"/>
                <a:gd name="T5" fmla="*/ 125 h 144"/>
                <a:gd name="T6" fmla="*/ 109 w 117"/>
                <a:gd name="T7" fmla="*/ 125 h 144"/>
                <a:gd name="T8" fmla="*/ 108 w 117"/>
                <a:gd name="T9" fmla="*/ 113 h 144"/>
                <a:gd name="T10" fmla="*/ 103 w 117"/>
                <a:gd name="T11" fmla="*/ 91 h 144"/>
                <a:gd name="T12" fmla="*/ 92 w 117"/>
                <a:gd name="T13" fmla="*/ 70 h 144"/>
                <a:gd name="T14" fmla="*/ 77 w 117"/>
                <a:gd name="T15" fmla="*/ 53 h 144"/>
                <a:gd name="T16" fmla="*/ 62 w 117"/>
                <a:gd name="T17" fmla="*/ 43 h 144"/>
                <a:gd name="T18" fmla="*/ 50 w 117"/>
                <a:gd name="T19" fmla="*/ 38 h 144"/>
                <a:gd name="T20" fmla="*/ 39 w 117"/>
                <a:gd name="T21" fmla="*/ 34 h 144"/>
                <a:gd name="T22" fmla="*/ 27 w 117"/>
                <a:gd name="T23" fmla="*/ 30 h 144"/>
                <a:gd name="T24" fmla="*/ 26 w 117"/>
                <a:gd name="T25" fmla="*/ 45 h 144"/>
                <a:gd name="T26" fmla="*/ 37 w 117"/>
                <a:gd name="T27" fmla="*/ 83 h 144"/>
                <a:gd name="T28" fmla="*/ 44 w 117"/>
                <a:gd name="T29" fmla="*/ 112 h 144"/>
                <a:gd name="T30" fmla="*/ 45 w 117"/>
                <a:gd name="T31" fmla="*/ 133 h 144"/>
                <a:gd name="T32" fmla="*/ 45 w 117"/>
                <a:gd name="T33" fmla="*/ 144 h 144"/>
                <a:gd name="T34" fmla="*/ 42 w 117"/>
                <a:gd name="T35" fmla="*/ 144 h 144"/>
                <a:gd name="T36" fmla="*/ 38 w 117"/>
                <a:gd name="T37" fmla="*/ 130 h 144"/>
                <a:gd name="T38" fmla="*/ 29 w 117"/>
                <a:gd name="T39" fmla="*/ 101 h 144"/>
                <a:gd name="T40" fmla="*/ 18 w 117"/>
                <a:gd name="T41" fmla="*/ 73 h 144"/>
                <a:gd name="T42" fmla="*/ 6 w 117"/>
                <a:gd name="T43" fmla="*/ 45 h 144"/>
                <a:gd name="T44" fmla="*/ 1 w 117"/>
                <a:gd name="T45" fmla="*/ 19 h 144"/>
                <a:gd name="T46" fmla="*/ 3 w 117"/>
                <a:gd name="T47" fmla="*/ 5 h 144"/>
                <a:gd name="T48" fmla="*/ 11 w 117"/>
                <a:gd name="T49" fmla="*/ 1 h 144"/>
                <a:gd name="T50" fmla="*/ 24 w 117"/>
                <a:gd name="T51" fmla="*/ 7 h 144"/>
                <a:gd name="T52" fmla="*/ 39 w 117"/>
                <a:gd name="T53" fmla="*/ 14 h 144"/>
                <a:gd name="T54" fmla="*/ 58 w 117"/>
                <a:gd name="T55" fmla="*/ 23 h 144"/>
                <a:gd name="T56" fmla="*/ 81 w 117"/>
                <a:gd name="T57" fmla="*/ 36 h 144"/>
                <a:gd name="T58" fmla="*/ 101 w 117"/>
                <a:gd name="T59" fmla="*/ 54 h 144"/>
                <a:gd name="T60" fmla="*/ 112 w 117"/>
                <a:gd name="T61" fmla="*/ 73 h 144"/>
                <a:gd name="T62" fmla="*/ 117 w 117"/>
                <a:gd name="T63" fmla="*/ 97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" h="144">
                  <a:moveTo>
                    <a:pt x="117" y="113"/>
                  </a:moveTo>
                  <a:lnTo>
                    <a:pt x="116" y="117"/>
                  </a:lnTo>
                  <a:lnTo>
                    <a:pt x="115" y="120"/>
                  </a:lnTo>
                  <a:lnTo>
                    <a:pt x="114" y="123"/>
                  </a:lnTo>
                  <a:lnTo>
                    <a:pt x="113" y="125"/>
                  </a:lnTo>
                  <a:lnTo>
                    <a:pt x="112" y="125"/>
                  </a:lnTo>
                  <a:lnTo>
                    <a:pt x="111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8" y="113"/>
                  </a:lnTo>
                  <a:lnTo>
                    <a:pt x="106" y="102"/>
                  </a:lnTo>
                  <a:lnTo>
                    <a:pt x="103" y="91"/>
                  </a:lnTo>
                  <a:lnTo>
                    <a:pt x="98" y="80"/>
                  </a:lnTo>
                  <a:lnTo>
                    <a:pt x="92" y="70"/>
                  </a:lnTo>
                  <a:lnTo>
                    <a:pt x="84" y="62"/>
                  </a:lnTo>
                  <a:lnTo>
                    <a:pt x="77" y="53"/>
                  </a:lnTo>
                  <a:lnTo>
                    <a:pt x="68" y="45"/>
                  </a:lnTo>
                  <a:lnTo>
                    <a:pt x="62" y="43"/>
                  </a:lnTo>
                  <a:lnTo>
                    <a:pt x="57" y="41"/>
                  </a:lnTo>
                  <a:lnTo>
                    <a:pt x="50" y="38"/>
                  </a:lnTo>
                  <a:lnTo>
                    <a:pt x="45" y="36"/>
                  </a:lnTo>
                  <a:lnTo>
                    <a:pt x="39" y="34"/>
                  </a:lnTo>
                  <a:lnTo>
                    <a:pt x="34" y="32"/>
                  </a:lnTo>
                  <a:lnTo>
                    <a:pt x="27" y="30"/>
                  </a:lnTo>
                  <a:lnTo>
                    <a:pt x="22" y="27"/>
                  </a:lnTo>
                  <a:lnTo>
                    <a:pt x="26" y="45"/>
                  </a:lnTo>
                  <a:lnTo>
                    <a:pt x="32" y="64"/>
                  </a:lnTo>
                  <a:lnTo>
                    <a:pt x="37" y="83"/>
                  </a:lnTo>
                  <a:lnTo>
                    <a:pt x="43" y="101"/>
                  </a:lnTo>
                  <a:lnTo>
                    <a:pt x="44" y="112"/>
                  </a:lnTo>
                  <a:lnTo>
                    <a:pt x="45" y="122"/>
                  </a:lnTo>
                  <a:lnTo>
                    <a:pt x="45" y="133"/>
                  </a:lnTo>
                  <a:lnTo>
                    <a:pt x="46" y="144"/>
                  </a:lnTo>
                  <a:lnTo>
                    <a:pt x="45" y="144"/>
                  </a:lnTo>
                  <a:lnTo>
                    <a:pt x="43" y="144"/>
                  </a:lnTo>
                  <a:lnTo>
                    <a:pt x="42" y="144"/>
                  </a:lnTo>
                  <a:lnTo>
                    <a:pt x="40" y="144"/>
                  </a:lnTo>
                  <a:lnTo>
                    <a:pt x="38" y="130"/>
                  </a:lnTo>
                  <a:lnTo>
                    <a:pt x="34" y="114"/>
                  </a:lnTo>
                  <a:lnTo>
                    <a:pt x="29" y="101"/>
                  </a:lnTo>
                  <a:lnTo>
                    <a:pt x="24" y="87"/>
                  </a:lnTo>
                  <a:lnTo>
                    <a:pt x="18" y="73"/>
                  </a:lnTo>
                  <a:lnTo>
                    <a:pt x="12" y="58"/>
                  </a:lnTo>
                  <a:lnTo>
                    <a:pt x="6" y="45"/>
                  </a:lnTo>
                  <a:lnTo>
                    <a:pt x="0" y="31"/>
                  </a:lnTo>
                  <a:lnTo>
                    <a:pt x="1" y="19"/>
                  </a:lnTo>
                  <a:lnTo>
                    <a:pt x="1" y="11"/>
                  </a:lnTo>
                  <a:lnTo>
                    <a:pt x="3" y="5"/>
                  </a:lnTo>
                  <a:lnTo>
                    <a:pt x="5" y="0"/>
                  </a:lnTo>
                  <a:lnTo>
                    <a:pt x="11" y="1"/>
                  </a:lnTo>
                  <a:lnTo>
                    <a:pt x="17" y="4"/>
                  </a:lnTo>
                  <a:lnTo>
                    <a:pt x="24" y="7"/>
                  </a:lnTo>
                  <a:lnTo>
                    <a:pt x="32" y="10"/>
                  </a:lnTo>
                  <a:lnTo>
                    <a:pt x="39" y="14"/>
                  </a:lnTo>
                  <a:lnTo>
                    <a:pt x="48" y="19"/>
                  </a:lnTo>
                  <a:lnTo>
                    <a:pt x="58" y="23"/>
                  </a:lnTo>
                  <a:lnTo>
                    <a:pt x="68" y="27"/>
                  </a:lnTo>
                  <a:lnTo>
                    <a:pt x="81" y="36"/>
                  </a:lnTo>
                  <a:lnTo>
                    <a:pt x="92" y="45"/>
                  </a:lnTo>
                  <a:lnTo>
                    <a:pt x="101" y="54"/>
                  </a:lnTo>
                  <a:lnTo>
                    <a:pt x="108" y="63"/>
                  </a:lnTo>
                  <a:lnTo>
                    <a:pt x="112" y="73"/>
                  </a:lnTo>
                  <a:lnTo>
                    <a:pt x="115" y="84"/>
                  </a:lnTo>
                  <a:lnTo>
                    <a:pt x="117" y="97"/>
                  </a:lnTo>
                  <a:lnTo>
                    <a:pt x="117" y="1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175314" name="Rectangle 210"/>
          <p:cNvSpPr>
            <a:spLocks noChangeArrowheads="1"/>
          </p:cNvSpPr>
          <p:nvPr/>
        </p:nvSpPr>
        <p:spPr bwMode="auto">
          <a:xfrm>
            <a:off x="5897563" y="4271963"/>
            <a:ext cx="2630487" cy="19986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8575" algn="ctr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389769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2"/>
          <p:cNvSpPr>
            <a:spLocks noGrp="1" noChangeArrowheads="1"/>
          </p:cNvSpPr>
          <p:nvPr>
            <p:ph type="title"/>
          </p:nvPr>
        </p:nvSpPr>
        <p:spPr>
          <a:xfrm>
            <a:off x="14990" y="7495"/>
            <a:ext cx="9129010" cy="1325563"/>
          </a:xfrm>
          <a:solidFill>
            <a:schemeClr val="tx2"/>
          </a:solidFill>
        </p:spPr>
        <p:txBody>
          <a:bodyPr/>
          <a:lstStyle/>
          <a:p>
            <a:r>
              <a:rPr lang="en-US" sz="5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Poisoning</a:t>
            </a:r>
            <a:endParaRPr lang="en-US" sz="5400" dirty="0"/>
          </a:p>
        </p:txBody>
      </p:sp>
      <p:sp>
        <p:nvSpPr>
          <p:cNvPr id="41165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56649" y="1674755"/>
            <a:ext cx="8229600" cy="3971925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Have identifying labels on all containers</a:t>
            </a:r>
          </a:p>
          <a:p>
            <a:pPr marL="284163" indent="-284163"/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use unlabeled substance</a:t>
            </a:r>
          </a:p>
        </p:txBody>
      </p:sp>
      <p:grpSp>
        <p:nvGrpSpPr>
          <p:cNvPr id="411855" name="Group 207"/>
          <p:cNvGrpSpPr>
            <a:grpSpLocks/>
          </p:cNvGrpSpPr>
          <p:nvPr/>
        </p:nvGrpSpPr>
        <p:grpSpPr bwMode="auto">
          <a:xfrm>
            <a:off x="3292475" y="3979863"/>
            <a:ext cx="2690813" cy="2138362"/>
            <a:chOff x="3677" y="2603"/>
            <a:chExt cx="1695" cy="1347"/>
          </a:xfrm>
        </p:grpSpPr>
        <p:grpSp>
          <p:nvGrpSpPr>
            <p:cNvPr id="411652" name="Group 4"/>
            <p:cNvGrpSpPr>
              <a:grpSpLocks/>
            </p:cNvGrpSpPr>
            <p:nvPr/>
          </p:nvGrpSpPr>
          <p:grpSpPr bwMode="auto">
            <a:xfrm>
              <a:off x="3677" y="2603"/>
              <a:ext cx="1632" cy="1327"/>
              <a:chOff x="3744" y="2709"/>
              <a:chExt cx="1488" cy="1211"/>
            </a:xfrm>
          </p:grpSpPr>
          <p:sp>
            <p:nvSpPr>
              <p:cNvPr id="411653" name="Freeform 5"/>
              <p:cNvSpPr>
                <a:spLocks/>
              </p:cNvSpPr>
              <p:nvPr/>
            </p:nvSpPr>
            <p:spPr bwMode="auto">
              <a:xfrm>
                <a:off x="4920" y="3095"/>
                <a:ext cx="312" cy="641"/>
              </a:xfrm>
              <a:custGeom>
                <a:avLst/>
                <a:gdLst>
                  <a:gd name="T0" fmla="*/ 1879 w 3381"/>
                  <a:gd name="T1" fmla="*/ 6948 h 6948"/>
                  <a:gd name="T2" fmla="*/ 2227 w 3381"/>
                  <a:gd name="T3" fmla="*/ 6922 h 6948"/>
                  <a:gd name="T4" fmla="*/ 2549 w 3381"/>
                  <a:gd name="T5" fmla="*/ 6868 h 6948"/>
                  <a:gd name="T6" fmla="*/ 2817 w 3381"/>
                  <a:gd name="T7" fmla="*/ 6787 h 6948"/>
                  <a:gd name="T8" fmla="*/ 3006 w 3381"/>
                  <a:gd name="T9" fmla="*/ 6519 h 6948"/>
                  <a:gd name="T10" fmla="*/ 3113 w 3381"/>
                  <a:gd name="T11" fmla="*/ 6171 h 6948"/>
                  <a:gd name="T12" fmla="*/ 3220 w 3381"/>
                  <a:gd name="T13" fmla="*/ 5768 h 6948"/>
                  <a:gd name="T14" fmla="*/ 3300 w 3381"/>
                  <a:gd name="T15" fmla="*/ 5338 h 6948"/>
                  <a:gd name="T16" fmla="*/ 3355 w 3381"/>
                  <a:gd name="T17" fmla="*/ 4909 h 6948"/>
                  <a:gd name="T18" fmla="*/ 3381 w 3381"/>
                  <a:gd name="T19" fmla="*/ 4480 h 6948"/>
                  <a:gd name="T20" fmla="*/ 3355 w 3381"/>
                  <a:gd name="T21" fmla="*/ 4078 h 6948"/>
                  <a:gd name="T22" fmla="*/ 3300 w 3381"/>
                  <a:gd name="T23" fmla="*/ 3703 h 6948"/>
                  <a:gd name="T24" fmla="*/ 3167 w 3381"/>
                  <a:gd name="T25" fmla="*/ 3353 h 6948"/>
                  <a:gd name="T26" fmla="*/ 3006 w 3381"/>
                  <a:gd name="T27" fmla="*/ 2951 h 6948"/>
                  <a:gd name="T28" fmla="*/ 2871 w 3381"/>
                  <a:gd name="T29" fmla="*/ 2602 h 6948"/>
                  <a:gd name="T30" fmla="*/ 2871 w 3381"/>
                  <a:gd name="T31" fmla="*/ 2254 h 6948"/>
                  <a:gd name="T32" fmla="*/ 2978 w 3381"/>
                  <a:gd name="T33" fmla="*/ 1825 h 6948"/>
                  <a:gd name="T34" fmla="*/ 3086 w 3381"/>
                  <a:gd name="T35" fmla="*/ 1503 h 6948"/>
                  <a:gd name="T36" fmla="*/ 3139 w 3381"/>
                  <a:gd name="T37" fmla="*/ 1234 h 6948"/>
                  <a:gd name="T38" fmla="*/ 3113 w 3381"/>
                  <a:gd name="T39" fmla="*/ 1020 h 6948"/>
                  <a:gd name="T40" fmla="*/ 3059 w 3381"/>
                  <a:gd name="T41" fmla="*/ 859 h 6948"/>
                  <a:gd name="T42" fmla="*/ 2952 w 3381"/>
                  <a:gd name="T43" fmla="*/ 698 h 6948"/>
                  <a:gd name="T44" fmla="*/ 2817 w 3381"/>
                  <a:gd name="T45" fmla="*/ 537 h 6948"/>
                  <a:gd name="T46" fmla="*/ 2630 w 3381"/>
                  <a:gd name="T47" fmla="*/ 349 h 6948"/>
                  <a:gd name="T48" fmla="*/ 2415 w 3381"/>
                  <a:gd name="T49" fmla="*/ 134 h 6948"/>
                  <a:gd name="T50" fmla="*/ 1073 w 3381"/>
                  <a:gd name="T51" fmla="*/ 0 h 6948"/>
                  <a:gd name="T52" fmla="*/ 858 w 3381"/>
                  <a:gd name="T53" fmla="*/ 241 h 6948"/>
                  <a:gd name="T54" fmla="*/ 644 w 3381"/>
                  <a:gd name="T55" fmla="*/ 456 h 6948"/>
                  <a:gd name="T56" fmla="*/ 483 w 3381"/>
                  <a:gd name="T57" fmla="*/ 617 h 6948"/>
                  <a:gd name="T58" fmla="*/ 376 w 3381"/>
                  <a:gd name="T59" fmla="*/ 778 h 6948"/>
                  <a:gd name="T60" fmla="*/ 295 w 3381"/>
                  <a:gd name="T61" fmla="*/ 939 h 6948"/>
                  <a:gd name="T62" fmla="*/ 241 w 3381"/>
                  <a:gd name="T63" fmla="*/ 1127 h 6948"/>
                  <a:gd name="T64" fmla="*/ 268 w 3381"/>
                  <a:gd name="T65" fmla="*/ 1368 h 6948"/>
                  <a:gd name="T66" fmla="*/ 348 w 3381"/>
                  <a:gd name="T67" fmla="*/ 1664 h 6948"/>
                  <a:gd name="T68" fmla="*/ 457 w 3381"/>
                  <a:gd name="T69" fmla="*/ 1986 h 6948"/>
                  <a:gd name="T70" fmla="*/ 510 w 3381"/>
                  <a:gd name="T71" fmla="*/ 2441 h 6948"/>
                  <a:gd name="T72" fmla="*/ 457 w 3381"/>
                  <a:gd name="T73" fmla="*/ 2763 h 6948"/>
                  <a:gd name="T74" fmla="*/ 268 w 3381"/>
                  <a:gd name="T75" fmla="*/ 3220 h 6948"/>
                  <a:gd name="T76" fmla="*/ 161 w 3381"/>
                  <a:gd name="T77" fmla="*/ 3542 h 6948"/>
                  <a:gd name="T78" fmla="*/ 54 w 3381"/>
                  <a:gd name="T79" fmla="*/ 3890 h 6948"/>
                  <a:gd name="T80" fmla="*/ 0 w 3381"/>
                  <a:gd name="T81" fmla="*/ 4265 h 6948"/>
                  <a:gd name="T82" fmla="*/ 0 w 3381"/>
                  <a:gd name="T83" fmla="*/ 4695 h 6948"/>
                  <a:gd name="T84" fmla="*/ 54 w 3381"/>
                  <a:gd name="T85" fmla="*/ 5124 h 6948"/>
                  <a:gd name="T86" fmla="*/ 107 w 3381"/>
                  <a:gd name="T87" fmla="*/ 5553 h 6948"/>
                  <a:gd name="T88" fmla="*/ 215 w 3381"/>
                  <a:gd name="T89" fmla="*/ 5982 h 6948"/>
                  <a:gd name="T90" fmla="*/ 322 w 3381"/>
                  <a:gd name="T91" fmla="*/ 6358 h 6948"/>
                  <a:gd name="T92" fmla="*/ 564 w 3381"/>
                  <a:gd name="T93" fmla="*/ 6787 h 6948"/>
                  <a:gd name="T94" fmla="*/ 832 w 3381"/>
                  <a:gd name="T95" fmla="*/ 6868 h 6948"/>
                  <a:gd name="T96" fmla="*/ 1154 w 3381"/>
                  <a:gd name="T97" fmla="*/ 6922 h 6948"/>
                  <a:gd name="T98" fmla="*/ 1502 w 3381"/>
                  <a:gd name="T99" fmla="*/ 6948 h 69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381" h="6948">
                    <a:moveTo>
                      <a:pt x="1691" y="6948"/>
                    </a:moveTo>
                    <a:lnTo>
                      <a:pt x="1879" y="6948"/>
                    </a:lnTo>
                    <a:lnTo>
                      <a:pt x="2040" y="6948"/>
                    </a:lnTo>
                    <a:lnTo>
                      <a:pt x="2227" y="6922"/>
                    </a:lnTo>
                    <a:lnTo>
                      <a:pt x="2388" y="6922"/>
                    </a:lnTo>
                    <a:lnTo>
                      <a:pt x="2549" y="6868"/>
                    </a:lnTo>
                    <a:lnTo>
                      <a:pt x="2710" y="6841"/>
                    </a:lnTo>
                    <a:lnTo>
                      <a:pt x="2817" y="6787"/>
                    </a:lnTo>
                    <a:lnTo>
                      <a:pt x="2925" y="6707"/>
                    </a:lnTo>
                    <a:lnTo>
                      <a:pt x="3006" y="6519"/>
                    </a:lnTo>
                    <a:lnTo>
                      <a:pt x="3059" y="6358"/>
                    </a:lnTo>
                    <a:lnTo>
                      <a:pt x="3113" y="6171"/>
                    </a:lnTo>
                    <a:lnTo>
                      <a:pt x="3167" y="5982"/>
                    </a:lnTo>
                    <a:lnTo>
                      <a:pt x="3220" y="5768"/>
                    </a:lnTo>
                    <a:lnTo>
                      <a:pt x="3274" y="5553"/>
                    </a:lnTo>
                    <a:lnTo>
                      <a:pt x="3300" y="5338"/>
                    </a:lnTo>
                    <a:lnTo>
                      <a:pt x="3327" y="5124"/>
                    </a:lnTo>
                    <a:lnTo>
                      <a:pt x="3355" y="4909"/>
                    </a:lnTo>
                    <a:lnTo>
                      <a:pt x="3381" y="4695"/>
                    </a:lnTo>
                    <a:lnTo>
                      <a:pt x="3381" y="4480"/>
                    </a:lnTo>
                    <a:lnTo>
                      <a:pt x="3381" y="4265"/>
                    </a:lnTo>
                    <a:lnTo>
                      <a:pt x="3355" y="4078"/>
                    </a:lnTo>
                    <a:lnTo>
                      <a:pt x="3327" y="3890"/>
                    </a:lnTo>
                    <a:lnTo>
                      <a:pt x="3300" y="3703"/>
                    </a:lnTo>
                    <a:lnTo>
                      <a:pt x="3248" y="3542"/>
                    </a:lnTo>
                    <a:lnTo>
                      <a:pt x="3167" y="3353"/>
                    </a:lnTo>
                    <a:lnTo>
                      <a:pt x="3113" y="3220"/>
                    </a:lnTo>
                    <a:lnTo>
                      <a:pt x="3006" y="2951"/>
                    </a:lnTo>
                    <a:lnTo>
                      <a:pt x="2925" y="2763"/>
                    </a:lnTo>
                    <a:lnTo>
                      <a:pt x="2871" y="2602"/>
                    </a:lnTo>
                    <a:lnTo>
                      <a:pt x="2871" y="2441"/>
                    </a:lnTo>
                    <a:lnTo>
                      <a:pt x="2871" y="2254"/>
                    </a:lnTo>
                    <a:lnTo>
                      <a:pt x="2952" y="1986"/>
                    </a:lnTo>
                    <a:lnTo>
                      <a:pt x="2978" y="1825"/>
                    </a:lnTo>
                    <a:lnTo>
                      <a:pt x="3032" y="1664"/>
                    </a:lnTo>
                    <a:lnTo>
                      <a:pt x="3086" y="1503"/>
                    </a:lnTo>
                    <a:lnTo>
                      <a:pt x="3113" y="1368"/>
                    </a:lnTo>
                    <a:lnTo>
                      <a:pt x="3139" y="1234"/>
                    </a:lnTo>
                    <a:lnTo>
                      <a:pt x="3139" y="1127"/>
                    </a:lnTo>
                    <a:lnTo>
                      <a:pt x="3113" y="1020"/>
                    </a:lnTo>
                    <a:lnTo>
                      <a:pt x="3113" y="939"/>
                    </a:lnTo>
                    <a:lnTo>
                      <a:pt x="3059" y="859"/>
                    </a:lnTo>
                    <a:lnTo>
                      <a:pt x="3006" y="778"/>
                    </a:lnTo>
                    <a:lnTo>
                      <a:pt x="2952" y="698"/>
                    </a:lnTo>
                    <a:lnTo>
                      <a:pt x="2898" y="617"/>
                    </a:lnTo>
                    <a:lnTo>
                      <a:pt x="2817" y="537"/>
                    </a:lnTo>
                    <a:lnTo>
                      <a:pt x="2737" y="456"/>
                    </a:lnTo>
                    <a:lnTo>
                      <a:pt x="2630" y="349"/>
                    </a:lnTo>
                    <a:lnTo>
                      <a:pt x="2523" y="241"/>
                    </a:lnTo>
                    <a:lnTo>
                      <a:pt x="2415" y="134"/>
                    </a:lnTo>
                    <a:lnTo>
                      <a:pt x="2308" y="0"/>
                    </a:lnTo>
                    <a:lnTo>
                      <a:pt x="1073" y="0"/>
                    </a:lnTo>
                    <a:lnTo>
                      <a:pt x="966" y="134"/>
                    </a:lnTo>
                    <a:lnTo>
                      <a:pt x="858" y="241"/>
                    </a:lnTo>
                    <a:lnTo>
                      <a:pt x="751" y="349"/>
                    </a:lnTo>
                    <a:lnTo>
                      <a:pt x="644" y="456"/>
                    </a:lnTo>
                    <a:lnTo>
                      <a:pt x="564" y="537"/>
                    </a:lnTo>
                    <a:lnTo>
                      <a:pt x="483" y="617"/>
                    </a:lnTo>
                    <a:lnTo>
                      <a:pt x="429" y="698"/>
                    </a:lnTo>
                    <a:lnTo>
                      <a:pt x="376" y="778"/>
                    </a:lnTo>
                    <a:lnTo>
                      <a:pt x="322" y="859"/>
                    </a:lnTo>
                    <a:lnTo>
                      <a:pt x="295" y="939"/>
                    </a:lnTo>
                    <a:lnTo>
                      <a:pt x="268" y="1020"/>
                    </a:lnTo>
                    <a:lnTo>
                      <a:pt x="241" y="1127"/>
                    </a:lnTo>
                    <a:lnTo>
                      <a:pt x="241" y="1234"/>
                    </a:lnTo>
                    <a:lnTo>
                      <a:pt x="268" y="1368"/>
                    </a:lnTo>
                    <a:lnTo>
                      <a:pt x="295" y="1503"/>
                    </a:lnTo>
                    <a:lnTo>
                      <a:pt x="348" y="1664"/>
                    </a:lnTo>
                    <a:lnTo>
                      <a:pt x="403" y="1825"/>
                    </a:lnTo>
                    <a:lnTo>
                      <a:pt x="457" y="1986"/>
                    </a:lnTo>
                    <a:lnTo>
                      <a:pt x="510" y="2254"/>
                    </a:lnTo>
                    <a:lnTo>
                      <a:pt x="510" y="2441"/>
                    </a:lnTo>
                    <a:lnTo>
                      <a:pt x="510" y="2602"/>
                    </a:lnTo>
                    <a:lnTo>
                      <a:pt x="457" y="2763"/>
                    </a:lnTo>
                    <a:lnTo>
                      <a:pt x="376" y="2951"/>
                    </a:lnTo>
                    <a:lnTo>
                      <a:pt x="268" y="3220"/>
                    </a:lnTo>
                    <a:lnTo>
                      <a:pt x="215" y="3353"/>
                    </a:lnTo>
                    <a:lnTo>
                      <a:pt x="161" y="3542"/>
                    </a:lnTo>
                    <a:lnTo>
                      <a:pt x="80" y="3703"/>
                    </a:lnTo>
                    <a:lnTo>
                      <a:pt x="54" y="3890"/>
                    </a:lnTo>
                    <a:lnTo>
                      <a:pt x="26" y="4078"/>
                    </a:lnTo>
                    <a:lnTo>
                      <a:pt x="0" y="4265"/>
                    </a:lnTo>
                    <a:lnTo>
                      <a:pt x="0" y="4480"/>
                    </a:lnTo>
                    <a:lnTo>
                      <a:pt x="0" y="4695"/>
                    </a:lnTo>
                    <a:lnTo>
                      <a:pt x="26" y="4909"/>
                    </a:lnTo>
                    <a:lnTo>
                      <a:pt x="54" y="5124"/>
                    </a:lnTo>
                    <a:lnTo>
                      <a:pt x="80" y="5338"/>
                    </a:lnTo>
                    <a:lnTo>
                      <a:pt x="107" y="5553"/>
                    </a:lnTo>
                    <a:lnTo>
                      <a:pt x="161" y="5768"/>
                    </a:lnTo>
                    <a:lnTo>
                      <a:pt x="215" y="5982"/>
                    </a:lnTo>
                    <a:lnTo>
                      <a:pt x="268" y="6171"/>
                    </a:lnTo>
                    <a:lnTo>
                      <a:pt x="322" y="6358"/>
                    </a:lnTo>
                    <a:lnTo>
                      <a:pt x="457" y="6707"/>
                    </a:lnTo>
                    <a:lnTo>
                      <a:pt x="564" y="6787"/>
                    </a:lnTo>
                    <a:lnTo>
                      <a:pt x="698" y="6841"/>
                    </a:lnTo>
                    <a:lnTo>
                      <a:pt x="832" y="6868"/>
                    </a:lnTo>
                    <a:lnTo>
                      <a:pt x="993" y="6922"/>
                    </a:lnTo>
                    <a:lnTo>
                      <a:pt x="1154" y="6922"/>
                    </a:lnTo>
                    <a:lnTo>
                      <a:pt x="1341" y="6948"/>
                    </a:lnTo>
                    <a:lnTo>
                      <a:pt x="1502" y="6948"/>
                    </a:lnTo>
                    <a:lnTo>
                      <a:pt x="1691" y="6948"/>
                    </a:lnTo>
                    <a:close/>
                  </a:path>
                </a:pathLst>
              </a:custGeom>
              <a:solidFill>
                <a:srgbClr val="00FF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4" name="Freeform 6"/>
              <p:cNvSpPr>
                <a:spLocks/>
              </p:cNvSpPr>
              <p:nvPr/>
            </p:nvSpPr>
            <p:spPr bwMode="auto">
              <a:xfrm>
                <a:off x="5069" y="3103"/>
                <a:ext cx="140" cy="629"/>
              </a:xfrm>
              <a:custGeom>
                <a:avLst/>
                <a:gdLst>
                  <a:gd name="T0" fmla="*/ 644 w 1529"/>
                  <a:gd name="T1" fmla="*/ 6412 h 6814"/>
                  <a:gd name="T2" fmla="*/ 778 w 1529"/>
                  <a:gd name="T3" fmla="*/ 6010 h 6814"/>
                  <a:gd name="T4" fmla="*/ 885 w 1529"/>
                  <a:gd name="T5" fmla="*/ 5608 h 6814"/>
                  <a:gd name="T6" fmla="*/ 966 w 1529"/>
                  <a:gd name="T7" fmla="*/ 5205 h 6814"/>
                  <a:gd name="T8" fmla="*/ 1020 w 1529"/>
                  <a:gd name="T9" fmla="*/ 4776 h 6814"/>
                  <a:gd name="T10" fmla="*/ 1046 w 1529"/>
                  <a:gd name="T11" fmla="*/ 4374 h 6814"/>
                  <a:gd name="T12" fmla="*/ 1020 w 1529"/>
                  <a:gd name="T13" fmla="*/ 3971 h 6814"/>
                  <a:gd name="T14" fmla="*/ 966 w 1529"/>
                  <a:gd name="T15" fmla="*/ 3623 h 6814"/>
                  <a:gd name="T16" fmla="*/ 832 w 1529"/>
                  <a:gd name="T17" fmla="*/ 3301 h 6814"/>
                  <a:gd name="T18" fmla="*/ 671 w 1529"/>
                  <a:gd name="T19" fmla="*/ 2898 h 6814"/>
                  <a:gd name="T20" fmla="*/ 563 w 1529"/>
                  <a:gd name="T21" fmla="*/ 2549 h 6814"/>
                  <a:gd name="T22" fmla="*/ 563 w 1529"/>
                  <a:gd name="T23" fmla="*/ 2228 h 6814"/>
                  <a:gd name="T24" fmla="*/ 671 w 1529"/>
                  <a:gd name="T25" fmla="*/ 1825 h 6814"/>
                  <a:gd name="T26" fmla="*/ 752 w 1529"/>
                  <a:gd name="T27" fmla="*/ 1503 h 6814"/>
                  <a:gd name="T28" fmla="*/ 805 w 1529"/>
                  <a:gd name="T29" fmla="*/ 1234 h 6814"/>
                  <a:gd name="T30" fmla="*/ 805 w 1529"/>
                  <a:gd name="T31" fmla="*/ 1047 h 6814"/>
                  <a:gd name="T32" fmla="*/ 752 w 1529"/>
                  <a:gd name="T33" fmla="*/ 886 h 6814"/>
                  <a:gd name="T34" fmla="*/ 644 w 1529"/>
                  <a:gd name="T35" fmla="*/ 725 h 6814"/>
                  <a:gd name="T36" fmla="*/ 483 w 1529"/>
                  <a:gd name="T37" fmla="*/ 591 h 6814"/>
                  <a:gd name="T38" fmla="*/ 323 w 1529"/>
                  <a:gd name="T39" fmla="*/ 403 h 6814"/>
                  <a:gd name="T40" fmla="*/ 107 w 1529"/>
                  <a:gd name="T41" fmla="*/ 189 h 6814"/>
                  <a:gd name="T42" fmla="*/ 0 w 1529"/>
                  <a:gd name="T43" fmla="*/ 28 h 6814"/>
                  <a:gd name="T44" fmla="*/ 134 w 1529"/>
                  <a:gd name="T45" fmla="*/ 28 h 6814"/>
                  <a:gd name="T46" fmla="*/ 269 w 1529"/>
                  <a:gd name="T47" fmla="*/ 28 h 6814"/>
                  <a:gd name="T48" fmla="*/ 376 w 1529"/>
                  <a:gd name="T49" fmla="*/ 28 h 6814"/>
                  <a:gd name="T50" fmla="*/ 483 w 1529"/>
                  <a:gd name="T51" fmla="*/ 0 h 6814"/>
                  <a:gd name="T52" fmla="*/ 617 w 1529"/>
                  <a:gd name="T53" fmla="*/ 189 h 6814"/>
                  <a:gd name="T54" fmla="*/ 805 w 1529"/>
                  <a:gd name="T55" fmla="*/ 403 h 6814"/>
                  <a:gd name="T56" fmla="*/ 993 w 1529"/>
                  <a:gd name="T57" fmla="*/ 591 h 6814"/>
                  <a:gd name="T58" fmla="*/ 1127 w 1529"/>
                  <a:gd name="T59" fmla="*/ 725 h 6814"/>
                  <a:gd name="T60" fmla="*/ 1235 w 1529"/>
                  <a:gd name="T61" fmla="*/ 886 h 6814"/>
                  <a:gd name="T62" fmla="*/ 1288 w 1529"/>
                  <a:gd name="T63" fmla="*/ 1047 h 6814"/>
                  <a:gd name="T64" fmla="*/ 1315 w 1529"/>
                  <a:gd name="T65" fmla="*/ 1234 h 6814"/>
                  <a:gd name="T66" fmla="*/ 1261 w 1529"/>
                  <a:gd name="T67" fmla="*/ 1503 h 6814"/>
                  <a:gd name="T68" fmla="*/ 1154 w 1529"/>
                  <a:gd name="T69" fmla="*/ 1825 h 6814"/>
                  <a:gd name="T70" fmla="*/ 1074 w 1529"/>
                  <a:gd name="T71" fmla="*/ 2228 h 6814"/>
                  <a:gd name="T72" fmla="*/ 1046 w 1529"/>
                  <a:gd name="T73" fmla="*/ 2549 h 6814"/>
                  <a:gd name="T74" fmla="*/ 1181 w 1529"/>
                  <a:gd name="T75" fmla="*/ 2898 h 6814"/>
                  <a:gd name="T76" fmla="*/ 1342 w 1529"/>
                  <a:gd name="T77" fmla="*/ 3301 h 6814"/>
                  <a:gd name="T78" fmla="*/ 1449 w 1529"/>
                  <a:gd name="T79" fmla="*/ 3623 h 6814"/>
                  <a:gd name="T80" fmla="*/ 1529 w 1529"/>
                  <a:gd name="T81" fmla="*/ 3971 h 6814"/>
                  <a:gd name="T82" fmla="*/ 1529 w 1529"/>
                  <a:gd name="T83" fmla="*/ 4374 h 6814"/>
                  <a:gd name="T84" fmla="*/ 1529 w 1529"/>
                  <a:gd name="T85" fmla="*/ 4776 h 6814"/>
                  <a:gd name="T86" fmla="*/ 1449 w 1529"/>
                  <a:gd name="T87" fmla="*/ 5205 h 6814"/>
                  <a:gd name="T88" fmla="*/ 1368 w 1529"/>
                  <a:gd name="T89" fmla="*/ 5608 h 6814"/>
                  <a:gd name="T90" fmla="*/ 1288 w 1529"/>
                  <a:gd name="T91" fmla="*/ 6010 h 6814"/>
                  <a:gd name="T92" fmla="*/ 1181 w 1529"/>
                  <a:gd name="T93" fmla="*/ 6359 h 6814"/>
                  <a:gd name="T94" fmla="*/ 1020 w 1529"/>
                  <a:gd name="T95" fmla="*/ 6707 h 6814"/>
                  <a:gd name="T96" fmla="*/ 939 w 1529"/>
                  <a:gd name="T97" fmla="*/ 6761 h 6814"/>
                  <a:gd name="T98" fmla="*/ 805 w 1529"/>
                  <a:gd name="T99" fmla="*/ 6761 h 6814"/>
                  <a:gd name="T100" fmla="*/ 644 w 1529"/>
                  <a:gd name="T101" fmla="*/ 6788 h 6814"/>
                  <a:gd name="T102" fmla="*/ 510 w 1529"/>
                  <a:gd name="T103" fmla="*/ 6814 h 6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29" h="6814">
                    <a:moveTo>
                      <a:pt x="563" y="6681"/>
                    </a:moveTo>
                    <a:lnTo>
                      <a:pt x="644" y="6412"/>
                    </a:lnTo>
                    <a:lnTo>
                      <a:pt x="724" y="6198"/>
                    </a:lnTo>
                    <a:lnTo>
                      <a:pt x="778" y="6010"/>
                    </a:lnTo>
                    <a:lnTo>
                      <a:pt x="832" y="5822"/>
                    </a:lnTo>
                    <a:lnTo>
                      <a:pt x="885" y="5608"/>
                    </a:lnTo>
                    <a:lnTo>
                      <a:pt x="939" y="5419"/>
                    </a:lnTo>
                    <a:lnTo>
                      <a:pt x="966" y="5205"/>
                    </a:lnTo>
                    <a:lnTo>
                      <a:pt x="993" y="4990"/>
                    </a:lnTo>
                    <a:lnTo>
                      <a:pt x="1020" y="4776"/>
                    </a:lnTo>
                    <a:lnTo>
                      <a:pt x="1046" y="4561"/>
                    </a:lnTo>
                    <a:lnTo>
                      <a:pt x="1046" y="4374"/>
                    </a:lnTo>
                    <a:lnTo>
                      <a:pt x="1046" y="4159"/>
                    </a:lnTo>
                    <a:lnTo>
                      <a:pt x="1020" y="3971"/>
                    </a:lnTo>
                    <a:lnTo>
                      <a:pt x="993" y="3783"/>
                    </a:lnTo>
                    <a:lnTo>
                      <a:pt x="966" y="3623"/>
                    </a:lnTo>
                    <a:lnTo>
                      <a:pt x="913" y="3462"/>
                    </a:lnTo>
                    <a:lnTo>
                      <a:pt x="832" y="3301"/>
                    </a:lnTo>
                    <a:lnTo>
                      <a:pt x="778" y="3140"/>
                    </a:lnTo>
                    <a:lnTo>
                      <a:pt x="671" y="2898"/>
                    </a:lnTo>
                    <a:lnTo>
                      <a:pt x="591" y="2737"/>
                    </a:lnTo>
                    <a:lnTo>
                      <a:pt x="563" y="2549"/>
                    </a:lnTo>
                    <a:lnTo>
                      <a:pt x="537" y="2388"/>
                    </a:lnTo>
                    <a:lnTo>
                      <a:pt x="563" y="2228"/>
                    </a:lnTo>
                    <a:lnTo>
                      <a:pt x="617" y="1986"/>
                    </a:lnTo>
                    <a:lnTo>
                      <a:pt x="671" y="1825"/>
                    </a:lnTo>
                    <a:lnTo>
                      <a:pt x="724" y="1664"/>
                    </a:lnTo>
                    <a:lnTo>
                      <a:pt x="752" y="1503"/>
                    </a:lnTo>
                    <a:lnTo>
                      <a:pt x="778" y="1369"/>
                    </a:lnTo>
                    <a:lnTo>
                      <a:pt x="805" y="1234"/>
                    </a:lnTo>
                    <a:lnTo>
                      <a:pt x="805" y="1154"/>
                    </a:lnTo>
                    <a:lnTo>
                      <a:pt x="805" y="1047"/>
                    </a:lnTo>
                    <a:lnTo>
                      <a:pt x="778" y="966"/>
                    </a:lnTo>
                    <a:lnTo>
                      <a:pt x="752" y="886"/>
                    </a:lnTo>
                    <a:lnTo>
                      <a:pt x="698" y="805"/>
                    </a:lnTo>
                    <a:lnTo>
                      <a:pt x="644" y="725"/>
                    </a:lnTo>
                    <a:lnTo>
                      <a:pt x="563" y="672"/>
                    </a:lnTo>
                    <a:lnTo>
                      <a:pt x="483" y="591"/>
                    </a:lnTo>
                    <a:lnTo>
                      <a:pt x="430" y="483"/>
                    </a:lnTo>
                    <a:lnTo>
                      <a:pt x="323" y="403"/>
                    </a:lnTo>
                    <a:lnTo>
                      <a:pt x="214" y="296"/>
                    </a:lnTo>
                    <a:lnTo>
                      <a:pt x="107" y="189"/>
                    </a:lnTo>
                    <a:lnTo>
                      <a:pt x="53" y="81"/>
                    </a:lnTo>
                    <a:lnTo>
                      <a:pt x="0" y="28"/>
                    </a:lnTo>
                    <a:lnTo>
                      <a:pt x="81" y="28"/>
                    </a:lnTo>
                    <a:lnTo>
                      <a:pt x="134" y="28"/>
                    </a:lnTo>
                    <a:lnTo>
                      <a:pt x="188" y="28"/>
                    </a:lnTo>
                    <a:lnTo>
                      <a:pt x="269" y="28"/>
                    </a:lnTo>
                    <a:lnTo>
                      <a:pt x="323" y="28"/>
                    </a:lnTo>
                    <a:lnTo>
                      <a:pt x="376" y="28"/>
                    </a:lnTo>
                    <a:lnTo>
                      <a:pt x="430" y="0"/>
                    </a:lnTo>
                    <a:lnTo>
                      <a:pt x="483" y="0"/>
                    </a:lnTo>
                    <a:lnTo>
                      <a:pt x="537" y="81"/>
                    </a:lnTo>
                    <a:lnTo>
                      <a:pt x="617" y="189"/>
                    </a:lnTo>
                    <a:lnTo>
                      <a:pt x="724" y="296"/>
                    </a:lnTo>
                    <a:lnTo>
                      <a:pt x="805" y="403"/>
                    </a:lnTo>
                    <a:lnTo>
                      <a:pt x="913" y="483"/>
                    </a:lnTo>
                    <a:lnTo>
                      <a:pt x="993" y="591"/>
                    </a:lnTo>
                    <a:lnTo>
                      <a:pt x="1074" y="672"/>
                    </a:lnTo>
                    <a:lnTo>
                      <a:pt x="1127" y="725"/>
                    </a:lnTo>
                    <a:lnTo>
                      <a:pt x="1181" y="805"/>
                    </a:lnTo>
                    <a:lnTo>
                      <a:pt x="1235" y="886"/>
                    </a:lnTo>
                    <a:lnTo>
                      <a:pt x="1261" y="966"/>
                    </a:lnTo>
                    <a:lnTo>
                      <a:pt x="1288" y="1047"/>
                    </a:lnTo>
                    <a:lnTo>
                      <a:pt x="1315" y="1154"/>
                    </a:lnTo>
                    <a:lnTo>
                      <a:pt x="1315" y="1234"/>
                    </a:lnTo>
                    <a:lnTo>
                      <a:pt x="1288" y="1369"/>
                    </a:lnTo>
                    <a:lnTo>
                      <a:pt x="1261" y="1503"/>
                    </a:lnTo>
                    <a:lnTo>
                      <a:pt x="1207" y="1664"/>
                    </a:lnTo>
                    <a:lnTo>
                      <a:pt x="1154" y="1825"/>
                    </a:lnTo>
                    <a:lnTo>
                      <a:pt x="1127" y="1986"/>
                    </a:lnTo>
                    <a:lnTo>
                      <a:pt x="1074" y="2228"/>
                    </a:lnTo>
                    <a:lnTo>
                      <a:pt x="1046" y="2388"/>
                    </a:lnTo>
                    <a:lnTo>
                      <a:pt x="1046" y="2549"/>
                    </a:lnTo>
                    <a:lnTo>
                      <a:pt x="1100" y="2737"/>
                    </a:lnTo>
                    <a:lnTo>
                      <a:pt x="1181" y="2898"/>
                    </a:lnTo>
                    <a:lnTo>
                      <a:pt x="1261" y="3140"/>
                    </a:lnTo>
                    <a:lnTo>
                      <a:pt x="1342" y="3301"/>
                    </a:lnTo>
                    <a:lnTo>
                      <a:pt x="1396" y="3462"/>
                    </a:lnTo>
                    <a:lnTo>
                      <a:pt x="1449" y="3623"/>
                    </a:lnTo>
                    <a:lnTo>
                      <a:pt x="1503" y="3783"/>
                    </a:lnTo>
                    <a:lnTo>
                      <a:pt x="1529" y="3971"/>
                    </a:lnTo>
                    <a:lnTo>
                      <a:pt x="1529" y="4159"/>
                    </a:lnTo>
                    <a:lnTo>
                      <a:pt x="1529" y="4374"/>
                    </a:lnTo>
                    <a:lnTo>
                      <a:pt x="1529" y="4561"/>
                    </a:lnTo>
                    <a:lnTo>
                      <a:pt x="1529" y="4776"/>
                    </a:lnTo>
                    <a:lnTo>
                      <a:pt x="1503" y="4990"/>
                    </a:lnTo>
                    <a:lnTo>
                      <a:pt x="1449" y="5205"/>
                    </a:lnTo>
                    <a:lnTo>
                      <a:pt x="1422" y="5419"/>
                    </a:lnTo>
                    <a:lnTo>
                      <a:pt x="1368" y="5608"/>
                    </a:lnTo>
                    <a:lnTo>
                      <a:pt x="1342" y="5822"/>
                    </a:lnTo>
                    <a:lnTo>
                      <a:pt x="1288" y="6010"/>
                    </a:lnTo>
                    <a:lnTo>
                      <a:pt x="1235" y="6198"/>
                    </a:lnTo>
                    <a:lnTo>
                      <a:pt x="1181" y="6359"/>
                    </a:lnTo>
                    <a:lnTo>
                      <a:pt x="1100" y="6546"/>
                    </a:lnTo>
                    <a:lnTo>
                      <a:pt x="1020" y="6707"/>
                    </a:lnTo>
                    <a:lnTo>
                      <a:pt x="993" y="6734"/>
                    </a:lnTo>
                    <a:lnTo>
                      <a:pt x="939" y="6761"/>
                    </a:lnTo>
                    <a:lnTo>
                      <a:pt x="859" y="6761"/>
                    </a:lnTo>
                    <a:lnTo>
                      <a:pt x="805" y="6761"/>
                    </a:lnTo>
                    <a:lnTo>
                      <a:pt x="724" y="6788"/>
                    </a:lnTo>
                    <a:lnTo>
                      <a:pt x="644" y="6788"/>
                    </a:lnTo>
                    <a:lnTo>
                      <a:pt x="591" y="6788"/>
                    </a:lnTo>
                    <a:lnTo>
                      <a:pt x="510" y="6814"/>
                    </a:lnTo>
                    <a:lnTo>
                      <a:pt x="563" y="6681"/>
                    </a:lnTo>
                    <a:close/>
                  </a:path>
                </a:pathLst>
              </a:custGeom>
              <a:solidFill>
                <a:srgbClr val="024402"/>
              </a:solidFill>
              <a:ln w="6350">
                <a:solidFill>
                  <a:srgbClr val="024402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5" name="Freeform 7"/>
              <p:cNvSpPr>
                <a:spLocks/>
              </p:cNvSpPr>
              <p:nvPr/>
            </p:nvSpPr>
            <p:spPr bwMode="auto">
              <a:xfrm>
                <a:off x="5009" y="3162"/>
                <a:ext cx="139" cy="248"/>
              </a:xfrm>
              <a:custGeom>
                <a:avLst/>
                <a:gdLst>
                  <a:gd name="T0" fmla="*/ 832 w 1503"/>
                  <a:gd name="T1" fmla="*/ 0 h 2683"/>
                  <a:gd name="T2" fmla="*/ 967 w 1503"/>
                  <a:gd name="T3" fmla="*/ 54 h 2683"/>
                  <a:gd name="T4" fmla="*/ 1100 w 1503"/>
                  <a:gd name="T5" fmla="*/ 161 h 2683"/>
                  <a:gd name="T6" fmla="*/ 1235 w 1503"/>
                  <a:gd name="T7" fmla="*/ 296 h 2683"/>
                  <a:gd name="T8" fmla="*/ 1315 w 1503"/>
                  <a:gd name="T9" fmla="*/ 483 h 2683"/>
                  <a:gd name="T10" fmla="*/ 1396 w 1503"/>
                  <a:gd name="T11" fmla="*/ 698 h 2683"/>
                  <a:gd name="T12" fmla="*/ 1476 w 1503"/>
                  <a:gd name="T13" fmla="*/ 940 h 2683"/>
                  <a:gd name="T14" fmla="*/ 1503 w 1503"/>
                  <a:gd name="T15" fmla="*/ 1181 h 2683"/>
                  <a:gd name="T16" fmla="*/ 1503 w 1503"/>
                  <a:gd name="T17" fmla="*/ 1476 h 2683"/>
                  <a:gd name="T18" fmla="*/ 1476 w 1503"/>
                  <a:gd name="T19" fmla="*/ 1717 h 2683"/>
                  <a:gd name="T20" fmla="*/ 1396 w 1503"/>
                  <a:gd name="T21" fmla="*/ 1985 h 2683"/>
                  <a:gd name="T22" fmla="*/ 1315 w 1503"/>
                  <a:gd name="T23" fmla="*/ 2200 h 2683"/>
                  <a:gd name="T24" fmla="*/ 1235 w 1503"/>
                  <a:gd name="T25" fmla="*/ 2361 h 2683"/>
                  <a:gd name="T26" fmla="*/ 1100 w 1503"/>
                  <a:gd name="T27" fmla="*/ 2522 h 2683"/>
                  <a:gd name="T28" fmla="*/ 967 w 1503"/>
                  <a:gd name="T29" fmla="*/ 2629 h 2683"/>
                  <a:gd name="T30" fmla="*/ 832 w 1503"/>
                  <a:gd name="T31" fmla="*/ 2683 h 2683"/>
                  <a:gd name="T32" fmla="*/ 671 w 1503"/>
                  <a:gd name="T33" fmla="*/ 2683 h 2683"/>
                  <a:gd name="T34" fmla="*/ 536 w 1503"/>
                  <a:gd name="T35" fmla="*/ 2629 h 2683"/>
                  <a:gd name="T36" fmla="*/ 403 w 1503"/>
                  <a:gd name="T37" fmla="*/ 2522 h 2683"/>
                  <a:gd name="T38" fmla="*/ 268 w 1503"/>
                  <a:gd name="T39" fmla="*/ 2361 h 2683"/>
                  <a:gd name="T40" fmla="*/ 161 w 1503"/>
                  <a:gd name="T41" fmla="*/ 2200 h 2683"/>
                  <a:gd name="T42" fmla="*/ 81 w 1503"/>
                  <a:gd name="T43" fmla="*/ 1985 h 2683"/>
                  <a:gd name="T44" fmla="*/ 27 w 1503"/>
                  <a:gd name="T45" fmla="*/ 1717 h 2683"/>
                  <a:gd name="T46" fmla="*/ 0 w 1503"/>
                  <a:gd name="T47" fmla="*/ 1476 h 2683"/>
                  <a:gd name="T48" fmla="*/ 0 w 1503"/>
                  <a:gd name="T49" fmla="*/ 1181 h 2683"/>
                  <a:gd name="T50" fmla="*/ 27 w 1503"/>
                  <a:gd name="T51" fmla="*/ 940 h 2683"/>
                  <a:gd name="T52" fmla="*/ 81 w 1503"/>
                  <a:gd name="T53" fmla="*/ 698 h 2683"/>
                  <a:gd name="T54" fmla="*/ 161 w 1503"/>
                  <a:gd name="T55" fmla="*/ 483 h 2683"/>
                  <a:gd name="T56" fmla="*/ 268 w 1503"/>
                  <a:gd name="T57" fmla="*/ 296 h 2683"/>
                  <a:gd name="T58" fmla="*/ 403 w 1503"/>
                  <a:gd name="T59" fmla="*/ 161 h 2683"/>
                  <a:gd name="T60" fmla="*/ 536 w 1503"/>
                  <a:gd name="T61" fmla="*/ 54 h 2683"/>
                  <a:gd name="T62" fmla="*/ 671 w 1503"/>
                  <a:gd name="T63" fmla="*/ 0 h 26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503" h="2683">
                    <a:moveTo>
                      <a:pt x="751" y="0"/>
                    </a:moveTo>
                    <a:lnTo>
                      <a:pt x="832" y="0"/>
                    </a:lnTo>
                    <a:lnTo>
                      <a:pt x="886" y="28"/>
                    </a:lnTo>
                    <a:lnTo>
                      <a:pt x="967" y="54"/>
                    </a:lnTo>
                    <a:lnTo>
                      <a:pt x="1047" y="81"/>
                    </a:lnTo>
                    <a:lnTo>
                      <a:pt x="1100" y="161"/>
                    </a:lnTo>
                    <a:lnTo>
                      <a:pt x="1154" y="215"/>
                    </a:lnTo>
                    <a:lnTo>
                      <a:pt x="1235" y="296"/>
                    </a:lnTo>
                    <a:lnTo>
                      <a:pt x="1288" y="376"/>
                    </a:lnTo>
                    <a:lnTo>
                      <a:pt x="1315" y="483"/>
                    </a:lnTo>
                    <a:lnTo>
                      <a:pt x="1368" y="590"/>
                    </a:lnTo>
                    <a:lnTo>
                      <a:pt x="1396" y="698"/>
                    </a:lnTo>
                    <a:lnTo>
                      <a:pt x="1449" y="805"/>
                    </a:lnTo>
                    <a:lnTo>
                      <a:pt x="1476" y="940"/>
                    </a:lnTo>
                    <a:lnTo>
                      <a:pt x="1476" y="1073"/>
                    </a:lnTo>
                    <a:lnTo>
                      <a:pt x="1503" y="1181"/>
                    </a:lnTo>
                    <a:lnTo>
                      <a:pt x="1503" y="1342"/>
                    </a:lnTo>
                    <a:lnTo>
                      <a:pt x="1503" y="1476"/>
                    </a:lnTo>
                    <a:lnTo>
                      <a:pt x="1476" y="1610"/>
                    </a:lnTo>
                    <a:lnTo>
                      <a:pt x="1476" y="1717"/>
                    </a:lnTo>
                    <a:lnTo>
                      <a:pt x="1449" y="1852"/>
                    </a:lnTo>
                    <a:lnTo>
                      <a:pt x="1396" y="1985"/>
                    </a:lnTo>
                    <a:lnTo>
                      <a:pt x="1368" y="2093"/>
                    </a:lnTo>
                    <a:lnTo>
                      <a:pt x="1315" y="2200"/>
                    </a:lnTo>
                    <a:lnTo>
                      <a:pt x="1288" y="2281"/>
                    </a:lnTo>
                    <a:lnTo>
                      <a:pt x="1235" y="2361"/>
                    </a:lnTo>
                    <a:lnTo>
                      <a:pt x="1154" y="2442"/>
                    </a:lnTo>
                    <a:lnTo>
                      <a:pt x="1100" y="2522"/>
                    </a:lnTo>
                    <a:lnTo>
                      <a:pt x="1047" y="2576"/>
                    </a:lnTo>
                    <a:lnTo>
                      <a:pt x="967" y="2629"/>
                    </a:lnTo>
                    <a:lnTo>
                      <a:pt x="886" y="2657"/>
                    </a:lnTo>
                    <a:lnTo>
                      <a:pt x="832" y="2683"/>
                    </a:lnTo>
                    <a:lnTo>
                      <a:pt x="751" y="2683"/>
                    </a:lnTo>
                    <a:lnTo>
                      <a:pt x="671" y="2683"/>
                    </a:lnTo>
                    <a:lnTo>
                      <a:pt x="590" y="2657"/>
                    </a:lnTo>
                    <a:lnTo>
                      <a:pt x="536" y="2629"/>
                    </a:lnTo>
                    <a:lnTo>
                      <a:pt x="456" y="2576"/>
                    </a:lnTo>
                    <a:lnTo>
                      <a:pt x="403" y="2522"/>
                    </a:lnTo>
                    <a:lnTo>
                      <a:pt x="322" y="2442"/>
                    </a:lnTo>
                    <a:lnTo>
                      <a:pt x="268" y="2361"/>
                    </a:lnTo>
                    <a:lnTo>
                      <a:pt x="214" y="2281"/>
                    </a:lnTo>
                    <a:lnTo>
                      <a:pt x="161" y="2200"/>
                    </a:lnTo>
                    <a:lnTo>
                      <a:pt x="134" y="2093"/>
                    </a:lnTo>
                    <a:lnTo>
                      <a:pt x="81" y="1985"/>
                    </a:lnTo>
                    <a:lnTo>
                      <a:pt x="53" y="1852"/>
                    </a:lnTo>
                    <a:lnTo>
                      <a:pt x="27" y="1717"/>
                    </a:lnTo>
                    <a:lnTo>
                      <a:pt x="27" y="1610"/>
                    </a:lnTo>
                    <a:lnTo>
                      <a:pt x="0" y="1476"/>
                    </a:lnTo>
                    <a:lnTo>
                      <a:pt x="0" y="1342"/>
                    </a:lnTo>
                    <a:lnTo>
                      <a:pt x="0" y="1181"/>
                    </a:lnTo>
                    <a:lnTo>
                      <a:pt x="27" y="1073"/>
                    </a:lnTo>
                    <a:lnTo>
                      <a:pt x="27" y="940"/>
                    </a:lnTo>
                    <a:lnTo>
                      <a:pt x="53" y="805"/>
                    </a:lnTo>
                    <a:lnTo>
                      <a:pt x="81" y="698"/>
                    </a:lnTo>
                    <a:lnTo>
                      <a:pt x="134" y="590"/>
                    </a:lnTo>
                    <a:lnTo>
                      <a:pt x="161" y="483"/>
                    </a:lnTo>
                    <a:lnTo>
                      <a:pt x="214" y="376"/>
                    </a:lnTo>
                    <a:lnTo>
                      <a:pt x="268" y="296"/>
                    </a:lnTo>
                    <a:lnTo>
                      <a:pt x="322" y="215"/>
                    </a:lnTo>
                    <a:lnTo>
                      <a:pt x="403" y="161"/>
                    </a:lnTo>
                    <a:lnTo>
                      <a:pt x="456" y="81"/>
                    </a:lnTo>
                    <a:lnTo>
                      <a:pt x="536" y="54"/>
                    </a:lnTo>
                    <a:lnTo>
                      <a:pt x="590" y="28"/>
                    </a:lnTo>
                    <a:lnTo>
                      <a:pt x="671" y="0"/>
                    </a:lnTo>
                    <a:lnTo>
                      <a:pt x="751" y="0"/>
                    </a:lnTo>
                    <a:close/>
                  </a:path>
                </a:pathLst>
              </a:custGeom>
              <a:solidFill>
                <a:srgbClr val="FFFF14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6" name="Freeform 8"/>
              <p:cNvSpPr>
                <a:spLocks/>
              </p:cNvSpPr>
              <p:nvPr/>
            </p:nvSpPr>
            <p:spPr bwMode="auto">
              <a:xfrm>
                <a:off x="4994" y="3157"/>
                <a:ext cx="149" cy="258"/>
              </a:xfrm>
              <a:custGeom>
                <a:avLst/>
                <a:gdLst>
                  <a:gd name="T0" fmla="*/ 1529 w 1610"/>
                  <a:gd name="T1" fmla="*/ 2414 h 2790"/>
                  <a:gd name="T2" fmla="*/ 1422 w 1610"/>
                  <a:gd name="T3" fmla="*/ 2549 h 2790"/>
                  <a:gd name="T4" fmla="*/ 1261 w 1610"/>
                  <a:gd name="T5" fmla="*/ 2682 h 2790"/>
                  <a:gd name="T6" fmla="*/ 1074 w 1610"/>
                  <a:gd name="T7" fmla="*/ 2763 h 2790"/>
                  <a:gd name="T8" fmla="*/ 912 w 1610"/>
                  <a:gd name="T9" fmla="*/ 2790 h 2790"/>
                  <a:gd name="T10" fmla="*/ 725 w 1610"/>
                  <a:gd name="T11" fmla="*/ 2763 h 2790"/>
                  <a:gd name="T12" fmla="*/ 564 w 1610"/>
                  <a:gd name="T13" fmla="*/ 2682 h 2790"/>
                  <a:gd name="T14" fmla="*/ 403 w 1610"/>
                  <a:gd name="T15" fmla="*/ 2549 h 2790"/>
                  <a:gd name="T16" fmla="*/ 268 w 1610"/>
                  <a:gd name="T17" fmla="*/ 2388 h 2790"/>
                  <a:gd name="T18" fmla="*/ 161 w 1610"/>
                  <a:gd name="T19" fmla="*/ 2173 h 2790"/>
                  <a:gd name="T20" fmla="*/ 81 w 1610"/>
                  <a:gd name="T21" fmla="*/ 1931 h 2790"/>
                  <a:gd name="T22" fmla="*/ 27 w 1610"/>
                  <a:gd name="T23" fmla="*/ 1663 h 2790"/>
                  <a:gd name="T24" fmla="*/ 0 w 1610"/>
                  <a:gd name="T25" fmla="*/ 1395 h 2790"/>
                  <a:gd name="T26" fmla="*/ 27 w 1610"/>
                  <a:gd name="T27" fmla="*/ 1100 h 2790"/>
                  <a:gd name="T28" fmla="*/ 81 w 1610"/>
                  <a:gd name="T29" fmla="*/ 832 h 2790"/>
                  <a:gd name="T30" fmla="*/ 161 w 1610"/>
                  <a:gd name="T31" fmla="*/ 617 h 2790"/>
                  <a:gd name="T32" fmla="*/ 268 w 1610"/>
                  <a:gd name="T33" fmla="*/ 403 h 2790"/>
                  <a:gd name="T34" fmla="*/ 403 w 1610"/>
                  <a:gd name="T35" fmla="*/ 242 h 2790"/>
                  <a:gd name="T36" fmla="*/ 564 w 1610"/>
                  <a:gd name="T37" fmla="*/ 107 h 2790"/>
                  <a:gd name="T38" fmla="*/ 725 w 1610"/>
                  <a:gd name="T39" fmla="*/ 27 h 2790"/>
                  <a:gd name="T40" fmla="*/ 912 w 1610"/>
                  <a:gd name="T41" fmla="*/ 0 h 2790"/>
                  <a:gd name="T42" fmla="*/ 1074 w 1610"/>
                  <a:gd name="T43" fmla="*/ 27 h 2790"/>
                  <a:gd name="T44" fmla="*/ 1261 w 1610"/>
                  <a:gd name="T45" fmla="*/ 107 h 2790"/>
                  <a:gd name="T46" fmla="*/ 1422 w 1610"/>
                  <a:gd name="T47" fmla="*/ 242 h 2790"/>
                  <a:gd name="T48" fmla="*/ 1529 w 1610"/>
                  <a:gd name="T49" fmla="*/ 403 h 2790"/>
                  <a:gd name="T50" fmla="*/ 1610 w 1610"/>
                  <a:gd name="T51" fmla="*/ 536 h 2790"/>
                  <a:gd name="T52" fmla="*/ 1610 w 1610"/>
                  <a:gd name="T53" fmla="*/ 671 h 2790"/>
                  <a:gd name="T54" fmla="*/ 1583 w 1610"/>
                  <a:gd name="T55" fmla="*/ 832 h 2790"/>
                  <a:gd name="T56" fmla="*/ 1557 w 1610"/>
                  <a:gd name="T57" fmla="*/ 885 h 2790"/>
                  <a:gd name="T58" fmla="*/ 1476 w 1610"/>
                  <a:gd name="T59" fmla="*/ 643 h 2790"/>
                  <a:gd name="T60" fmla="*/ 1396 w 1610"/>
                  <a:gd name="T61" fmla="*/ 456 h 2790"/>
                  <a:gd name="T62" fmla="*/ 1288 w 1610"/>
                  <a:gd name="T63" fmla="*/ 295 h 2790"/>
                  <a:gd name="T64" fmla="*/ 1181 w 1610"/>
                  <a:gd name="T65" fmla="*/ 188 h 2790"/>
                  <a:gd name="T66" fmla="*/ 1047 w 1610"/>
                  <a:gd name="T67" fmla="*/ 107 h 2790"/>
                  <a:gd name="T68" fmla="*/ 912 w 1610"/>
                  <a:gd name="T69" fmla="*/ 81 h 2790"/>
                  <a:gd name="T70" fmla="*/ 778 w 1610"/>
                  <a:gd name="T71" fmla="*/ 107 h 2790"/>
                  <a:gd name="T72" fmla="*/ 644 w 1610"/>
                  <a:gd name="T73" fmla="*/ 188 h 2790"/>
                  <a:gd name="T74" fmla="*/ 536 w 1610"/>
                  <a:gd name="T75" fmla="*/ 295 h 2790"/>
                  <a:gd name="T76" fmla="*/ 429 w 1610"/>
                  <a:gd name="T77" fmla="*/ 456 h 2790"/>
                  <a:gd name="T78" fmla="*/ 349 w 1610"/>
                  <a:gd name="T79" fmla="*/ 643 h 2790"/>
                  <a:gd name="T80" fmla="*/ 295 w 1610"/>
                  <a:gd name="T81" fmla="*/ 885 h 2790"/>
                  <a:gd name="T82" fmla="*/ 242 w 1610"/>
                  <a:gd name="T83" fmla="*/ 1126 h 2790"/>
                  <a:gd name="T84" fmla="*/ 214 w 1610"/>
                  <a:gd name="T85" fmla="*/ 1395 h 2790"/>
                  <a:gd name="T86" fmla="*/ 242 w 1610"/>
                  <a:gd name="T87" fmla="*/ 1663 h 2790"/>
                  <a:gd name="T88" fmla="*/ 295 w 1610"/>
                  <a:gd name="T89" fmla="*/ 1905 h 2790"/>
                  <a:gd name="T90" fmla="*/ 349 w 1610"/>
                  <a:gd name="T91" fmla="*/ 2119 h 2790"/>
                  <a:gd name="T92" fmla="*/ 429 w 1610"/>
                  <a:gd name="T93" fmla="*/ 2307 h 2790"/>
                  <a:gd name="T94" fmla="*/ 536 w 1610"/>
                  <a:gd name="T95" fmla="*/ 2468 h 2790"/>
                  <a:gd name="T96" fmla="*/ 644 w 1610"/>
                  <a:gd name="T97" fmla="*/ 2602 h 2790"/>
                  <a:gd name="T98" fmla="*/ 778 w 1610"/>
                  <a:gd name="T99" fmla="*/ 2656 h 2790"/>
                  <a:gd name="T100" fmla="*/ 912 w 1610"/>
                  <a:gd name="T101" fmla="*/ 2682 h 2790"/>
                  <a:gd name="T102" fmla="*/ 1047 w 1610"/>
                  <a:gd name="T103" fmla="*/ 2656 h 2790"/>
                  <a:gd name="T104" fmla="*/ 1181 w 1610"/>
                  <a:gd name="T105" fmla="*/ 2602 h 2790"/>
                  <a:gd name="T106" fmla="*/ 1288 w 1610"/>
                  <a:gd name="T107" fmla="*/ 2468 h 2790"/>
                  <a:gd name="T108" fmla="*/ 1396 w 1610"/>
                  <a:gd name="T109" fmla="*/ 2307 h 2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610" h="2790">
                    <a:moveTo>
                      <a:pt x="1449" y="2227"/>
                    </a:moveTo>
                    <a:lnTo>
                      <a:pt x="1529" y="2414"/>
                    </a:lnTo>
                    <a:lnTo>
                      <a:pt x="1476" y="2468"/>
                    </a:lnTo>
                    <a:lnTo>
                      <a:pt x="1422" y="2549"/>
                    </a:lnTo>
                    <a:lnTo>
                      <a:pt x="1342" y="2629"/>
                    </a:lnTo>
                    <a:lnTo>
                      <a:pt x="1261" y="2682"/>
                    </a:lnTo>
                    <a:lnTo>
                      <a:pt x="1181" y="2710"/>
                    </a:lnTo>
                    <a:lnTo>
                      <a:pt x="1074" y="2763"/>
                    </a:lnTo>
                    <a:lnTo>
                      <a:pt x="993" y="2790"/>
                    </a:lnTo>
                    <a:lnTo>
                      <a:pt x="912" y="2790"/>
                    </a:lnTo>
                    <a:lnTo>
                      <a:pt x="832" y="2790"/>
                    </a:lnTo>
                    <a:lnTo>
                      <a:pt x="725" y="2763"/>
                    </a:lnTo>
                    <a:lnTo>
                      <a:pt x="644" y="2710"/>
                    </a:lnTo>
                    <a:lnTo>
                      <a:pt x="564" y="2682"/>
                    </a:lnTo>
                    <a:lnTo>
                      <a:pt x="483" y="2629"/>
                    </a:lnTo>
                    <a:lnTo>
                      <a:pt x="403" y="2549"/>
                    </a:lnTo>
                    <a:lnTo>
                      <a:pt x="349" y="2468"/>
                    </a:lnTo>
                    <a:lnTo>
                      <a:pt x="268" y="2388"/>
                    </a:lnTo>
                    <a:lnTo>
                      <a:pt x="214" y="2280"/>
                    </a:lnTo>
                    <a:lnTo>
                      <a:pt x="161" y="2173"/>
                    </a:lnTo>
                    <a:lnTo>
                      <a:pt x="107" y="2066"/>
                    </a:lnTo>
                    <a:lnTo>
                      <a:pt x="81" y="1931"/>
                    </a:lnTo>
                    <a:lnTo>
                      <a:pt x="53" y="1797"/>
                    </a:lnTo>
                    <a:lnTo>
                      <a:pt x="27" y="1663"/>
                    </a:lnTo>
                    <a:lnTo>
                      <a:pt x="27" y="1529"/>
                    </a:lnTo>
                    <a:lnTo>
                      <a:pt x="0" y="1395"/>
                    </a:lnTo>
                    <a:lnTo>
                      <a:pt x="27" y="1234"/>
                    </a:lnTo>
                    <a:lnTo>
                      <a:pt x="27" y="1100"/>
                    </a:lnTo>
                    <a:lnTo>
                      <a:pt x="53" y="965"/>
                    </a:lnTo>
                    <a:lnTo>
                      <a:pt x="81" y="832"/>
                    </a:lnTo>
                    <a:lnTo>
                      <a:pt x="107" y="724"/>
                    </a:lnTo>
                    <a:lnTo>
                      <a:pt x="161" y="617"/>
                    </a:lnTo>
                    <a:lnTo>
                      <a:pt x="214" y="510"/>
                    </a:lnTo>
                    <a:lnTo>
                      <a:pt x="268" y="403"/>
                    </a:lnTo>
                    <a:lnTo>
                      <a:pt x="349" y="322"/>
                    </a:lnTo>
                    <a:lnTo>
                      <a:pt x="403" y="242"/>
                    </a:lnTo>
                    <a:lnTo>
                      <a:pt x="483" y="161"/>
                    </a:lnTo>
                    <a:lnTo>
                      <a:pt x="564" y="107"/>
                    </a:lnTo>
                    <a:lnTo>
                      <a:pt x="644" y="53"/>
                    </a:lnTo>
                    <a:lnTo>
                      <a:pt x="725" y="27"/>
                    </a:lnTo>
                    <a:lnTo>
                      <a:pt x="832" y="0"/>
                    </a:lnTo>
                    <a:lnTo>
                      <a:pt x="912" y="0"/>
                    </a:lnTo>
                    <a:lnTo>
                      <a:pt x="993" y="0"/>
                    </a:lnTo>
                    <a:lnTo>
                      <a:pt x="1074" y="27"/>
                    </a:lnTo>
                    <a:lnTo>
                      <a:pt x="1181" y="53"/>
                    </a:lnTo>
                    <a:lnTo>
                      <a:pt x="1261" y="107"/>
                    </a:lnTo>
                    <a:lnTo>
                      <a:pt x="1342" y="161"/>
                    </a:lnTo>
                    <a:lnTo>
                      <a:pt x="1422" y="242"/>
                    </a:lnTo>
                    <a:lnTo>
                      <a:pt x="1476" y="322"/>
                    </a:lnTo>
                    <a:lnTo>
                      <a:pt x="1529" y="403"/>
                    </a:lnTo>
                    <a:lnTo>
                      <a:pt x="1610" y="510"/>
                    </a:lnTo>
                    <a:lnTo>
                      <a:pt x="1610" y="536"/>
                    </a:lnTo>
                    <a:lnTo>
                      <a:pt x="1610" y="590"/>
                    </a:lnTo>
                    <a:lnTo>
                      <a:pt x="1610" y="671"/>
                    </a:lnTo>
                    <a:lnTo>
                      <a:pt x="1610" y="751"/>
                    </a:lnTo>
                    <a:lnTo>
                      <a:pt x="1583" y="832"/>
                    </a:lnTo>
                    <a:lnTo>
                      <a:pt x="1557" y="939"/>
                    </a:lnTo>
                    <a:lnTo>
                      <a:pt x="1557" y="885"/>
                    </a:lnTo>
                    <a:lnTo>
                      <a:pt x="1529" y="751"/>
                    </a:lnTo>
                    <a:lnTo>
                      <a:pt x="1476" y="643"/>
                    </a:lnTo>
                    <a:lnTo>
                      <a:pt x="1449" y="563"/>
                    </a:lnTo>
                    <a:lnTo>
                      <a:pt x="1396" y="456"/>
                    </a:lnTo>
                    <a:lnTo>
                      <a:pt x="1342" y="375"/>
                    </a:lnTo>
                    <a:lnTo>
                      <a:pt x="1288" y="295"/>
                    </a:lnTo>
                    <a:lnTo>
                      <a:pt x="1235" y="242"/>
                    </a:lnTo>
                    <a:lnTo>
                      <a:pt x="1181" y="188"/>
                    </a:lnTo>
                    <a:lnTo>
                      <a:pt x="1128" y="134"/>
                    </a:lnTo>
                    <a:lnTo>
                      <a:pt x="1047" y="107"/>
                    </a:lnTo>
                    <a:lnTo>
                      <a:pt x="993" y="81"/>
                    </a:lnTo>
                    <a:lnTo>
                      <a:pt x="912" y="81"/>
                    </a:lnTo>
                    <a:lnTo>
                      <a:pt x="858" y="81"/>
                    </a:lnTo>
                    <a:lnTo>
                      <a:pt x="778" y="107"/>
                    </a:lnTo>
                    <a:lnTo>
                      <a:pt x="725" y="134"/>
                    </a:lnTo>
                    <a:lnTo>
                      <a:pt x="644" y="188"/>
                    </a:lnTo>
                    <a:lnTo>
                      <a:pt x="590" y="242"/>
                    </a:lnTo>
                    <a:lnTo>
                      <a:pt x="536" y="295"/>
                    </a:lnTo>
                    <a:lnTo>
                      <a:pt x="483" y="375"/>
                    </a:lnTo>
                    <a:lnTo>
                      <a:pt x="429" y="456"/>
                    </a:lnTo>
                    <a:lnTo>
                      <a:pt x="375" y="563"/>
                    </a:lnTo>
                    <a:lnTo>
                      <a:pt x="349" y="643"/>
                    </a:lnTo>
                    <a:lnTo>
                      <a:pt x="295" y="751"/>
                    </a:lnTo>
                    <a:lnTo>
                      <a:pt x="295" y="885"/>
                    </a:lnTo>
                    <a:lnTo>
                      <a:pt x="268" y="993"/>
                    </a:lnTo>
                    <a:lnTo>
                      <a:pt x="242" y="1126"/>
                    </a:lnTo>
                    <a:lnTo>
                      <a:pt x="242" y="1234"/>
                    </a:lnTo>
                    <a:lnTo>
                      <a:pt x="214" y="1395"/>
                    </a:lnTo>
                    <a:lnTo>
                      <a:pt x="242" y="1529"/>
                    </a:lnTo>
                    <a:lnTo>
                      <a:pt x="242" y="1663"/>
                    </a:lnTo>
                    <a:lnTo>
                      <a:pt x="268" y="1770"/>
                    </a:lnTo>
                    <a:lnTo>
                      <a:pt x="295" y="1905"/>
                    </a:lnTo>
                    <a:lnTo>
                      <a:pt x="295" y="2012"/>
                    </a:lnTo>
                    <a:lnTo>
                      <a:pt x="349" y="2119"/>
                    </a:lnTo>
                    <a:lnTo>
                      <a:pt x="375" y="2227"/>
                    </a:lnTo>
                    <a:lnTo>
                      <a:pt x="429" y="2307"/>
                    </a:lnTo>
                    <a:lnTo>
                      <a:pt x="483" y="2388"/>
                    </a:lnTo>
                    <a:lnTo>
                      <a:pt x="536" y="2468"/>
                    </a:lnTo>
                    <a:lnTo>
                      <a:pt x="590" y="2521"/>
                    </a:lnTo>
                    <a:lnTo>
                      <a:pt x="644" y="2602"/>
                    </a:lnTo>
                    <a:lnTo>
                      <a:pt x="725" y="2629"/>
                    </a:lnTo>
                    <a:lnTo>
                      <a:pt x="778" y="2656"/>
                    </a:lnTo>
                    <a:lnTo>
                      <a:pt x="858" y="2682"/>
                    </a:lnTo>
                    <a:lnTo>
                      <a:pt x="912" y="2682"/>
                    </a:lnTo>
                    <a:lnTo>
                      <a:pt x="993" y="2682"/>
                    </a:lnTo>
                    <a:lnTo>
                      <a:pt x="1047" y="2656"/>
                    </a:lnTo>
                    <a:lnTo>
                      <a:pt x="1128" y="2629"/>
                    </a:lnTo>
                    <a:lnTo>
                      <a:pt x="1181" y="2602"/>
                    </a:lnTo>
                    <a:lnTo>
                      <a:pt x="1235" y="2521"/>
                    </a:lnTo>
                    <a:lnTo>
                      <a:pt x="1288" y="2468"/>
                    </a:lnTo>
                    <a:lnTo>
                      <a:pt x="1342" y="2388"/>
                    </a:lnTo>
                    <a:lnTo>
                      <a:pt x="1396" y="2307"/>
                    </a:lnTo>
                    <a:lnTo>
                      <a:pt x="1449" y="2227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7" name="Freeform 9"/>
              <p:cNvSpPr>
                <a:spLocks/>
              </p:cNvSpPr>
              <p:nvPr/>
            </p:nvSpPr>
            <p:spPr bwMode="auto">
              <a:xfrm>
                <a:off x="5128" y="3207"/>
                <a:ext cx="35" cy="173"/>
              </a:xfrm>
              <a:custGeom>
                <a:avLst/>
                <a:gdLst>
                  <a:gd name="T0" fmla="*/ 0 w 376"/>
                  <a:gd name="T1" fmla="*/ 1637 h 1878"/>
                  <a:gd name="T2" fmla="*/ 27 w 376"/>
                  <a:gd name="T3" fmla="*/ 1583 h 1878"/>
                  <a:gd name="T4" fmla="*/ 80 w 376"/>
                  <a:gd name="T5" fmla="*/ 1476 h 1878"/>
                  <a:gd name="T6" fmla="*/ 108 w 376"/>
                  <a:gd name="T7" fmla="*/ 1369 h 1878"/>
                  <a:gd name="T8" fmla="*/ 108 w 376"/>
                  <a:gd name="T9" fmla="*/ 1234 h 1878"/>
                  <a:gd name="T10" fmla="*/ 134 w 376"/>
                  <a:gd name="T11" fmla="*/ 1127 h 1878"/>
                  <a:gd name="T12" fmla="*/ 161 w 376"/>
                  <a:gd name="T13" fmla="*/ 993 h 1878"/>
                  <a:gd name="T14" fmla="*/ 161 w 376"/>
                  <a:gd name="T15" fmla="*/ 859 h 1878"/>
                  <a:gd name="T16" fmla="*/ 161 w 376"/>
                  <a:gd name="T17" fmla="*/ 698 h 1878"/>
                  <a:gd name="T18" fmla="*/ 134 w 376"/>
                  <a:gd name="T19" fmla="*/ 590 h 1878"/>
                  <a:gd name="T20" fmla="*/ 108 w 376"/>
                  <a:gd name="T21" fmla="*/ 457 h 1878"/>
                  <a:gd name="T22" fmla="*/ 108 w 376"/>
                  <a:gd name="T23" fmla="*/ 403 h 1878"/>
                  <a:gd name="T24" fmla="*/ 134 w 376"/>
                  <a:gd name="T25" fmla="*/ 322 h 1878"/>
                  <a:gd name="T26" fmla="*/ 134 w 376"/>
                  <a:gd name="T27" fmla="*/ 268 h 1878"/>
                  <a:gd name="T28" fmla="*/ 161 w 376"/>
                  <a:gd name="T29" fmla="*/ 215 h 1878"/>
                  <a:gd name="T30" fmla="*/ 161 w 376"/>
                  <a:gd name="T31" fmla="*/ 161 h 1878"/>
                  <a:gd name="T32" fmla="*/ 161 w 376"/>
                  <a:gd name="T33" fmla="*/ 107 h 1878"/>
                  <a:gd name="T34" fmla="*/ 161 w 376"/>
                  <a:gd name="T35" fmla="*/ 54 h 1878"/>
                  <a:gd name="T36" fmla="*/ 161 w 376"/>
                  <a:gd name="T37" fmla="*/ 0 h 1878"/>
                  <a:gd name="T38" fmla="*/ 188 w 376"/>
                  <a:gd name="T39" fmla="*/ 81 h 1878"/>
                  <a:gd name="T40" fmla="*/ 241 w 376"/>
                  <a:gd name="T41" fmla="*/ 188 h 1878"/>
                  <a:gd name="T42" fmla="*/ 295 w 376"/>
                  <a:gd name="T43" fmla="*/ 296 h 1878"/>
                  <a:gd name="T44" fmla="*/ 322 w 376"/>
                  <a:gd name="T45" fmla="*/ 429 h 1878"/>
                  <a:gd name="T46" fmla="*/ 349 w 376"/>
                  <a:gd name="T47" fmla="*/ 564 h 1878"/>
                  <a:gd name="T48" fmla="*/ 349 w 376"/>
                  <a:gd name="T49" fmla="*/ 698 h 1878"/>
                  <a:gd name="T50" fmla="*/ 376 w 376"/>
                  <a:gd name="T51" fmla="*/ 859 h 1878"/>
                  <a:gd name="T52" fmla="*/ 349 w 376"/>
                  <a:gd name="T53" fmla="*/ 993 h 1878"/>
                  <a:gd name="T54" fmla="*/ 349 w 376"/>
                  <a:gd name="T55" fmla="*/ 1127 h 1878"/>
                  <a:gd name="T56" fmla="*/ 322 w 376"/>
                  <a:gd name="T57" fmla="*/ 1261 h 1878"/>
                  <a:gd name="T58" fmla="*/ 295 w 376"/>
                  <a:gd name="T59" fmla="*/ 1395 h 1878"/>
                  <a:gd name="T60" fmla="*/ 241 w 376"/>
                  <a:gd name="T61" fmla="*/ 1530 h 1878"/>
                  <a:gd name="T62" fmla="*/ 215 w 376"/>
                  <a:gd name="T63" fmla="*/ 1637 h 1878"/>
                  <a:gd name="T64" fmla="*/ 161 w 376"/>
                  <a:gd name="T65" fmla="*/ 1744 h 1878"/>
                  <a:gd name="T66" fmla="*/ 108 w 376"/>
                  <a:gd name="T67" fmla="*/ 1798 h 1878"/>
                  <a:gd name="T68" fmla="*/ 80 w 376"/>
                  <a:gd name="T69" fmla="*/ 1878 h 1878"/>
                  <a:gd name="T70" fmla="*/ 0 w 376"/>
                  <a:gd name="T71" fmla="*/ 1691 h 1878"/>
                  <a:gd name="T72" fmla="*/ 0 w 376"/>
                  <a:gd name="T73" fmla="*/ 1637 h 18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376" h="1878">
                    <a:moveTo>
                      <a:pt x="0" y="1637"/>
                    </a:moveTo>
                    <a:lnTo>
                      <a:pt x="27" y="1583"/>
                    </a:lnTo>
                    <a:lnTo>
                      <a:pt x="80" y="1476"/>
                    </a:lnTo>
                    <a:lnTo>
                      <a:pt x="108" y="1369"/>
                    </a:lnTo>
                    <a:lnTo>
                      <a:pt x="108" y="1234"/>
                    </a:lnTo>
                    <a:lnTo>
                      <a:pt x="134" y="1127"/>
                    </a:lnTo>
                    <a:lnTo>
                      <a:pt x="161" y="993"/>
                    </a:lnTo>
                    <a:lnTo>
                      <a:pt x="161" y="859"/>
                    </a:lnTo>
                    <a:lnTo>
                      <a:pt x="161" y="698"/>
                    </a:lnTo>
                    <a:lnTo>
                      <a:pt x="134" y="590"/>
                    </a:lnTo>
                    <a:lnTo>
                      <a:pt x="108" y="457"/>
                    </a:lnTo>
                    <a:lnTo>
                      <a:pt x="108" y="403"/>
                    </a:lnTo>
                    <a:lnTo>
                      <a:pt x="134" y="322"/>
                    </a:lnTo>
                    <a:lnTo>
                      <a:pt x="134" y="268"/>
                    </a:lnTo>
                    <a:lnTo>
                      <a:pt x="161" y="215"/>
                    </a:lnTo>
                    <a:lnTo>
                      <a:pt x="161" y="161"/>
                    </a:lnTo>
                    <a:lnTo>
                      <a:pt x="161" y="107"/>
                    </a:lnTo>
                    <a:lnTo>
                      <a:pt x="161" y="54"/>
                    </a:lnTo>
                    <a:lnTo>
                      <a:pt x="161" y="0"/>
                    </a:lnTo>
                    <a:lnTo>
                      <a:pt x="188" y="81"/>
                    </a:lnTo>
                    <a:lnTo>
                      <a:pt x="241" y="188"/>
                    </a:lnTo>
                    <a:lnTo>
                      <a:pt x="295" y="296"/>
                    </a:lnTo>
                    <a:lnTo>
                      <a:pt x="322" y="429"/>
                    </a:lnTo>
                    <a:lnTo>
                      <a:pt x="349" y="564"/>
                    </a:lnTo>
                    <a:lnTo>
                      <a:pt x="349" y="698"/>
                    </a:lnTo>
                    <a:lnTo>
                      <a:pt x="376" y="859"/>
                    </a:lnTo>
                    <a:lnTo>
                      <a:pt x="349" y="993"/>
                    </a:lnTo>
                    <a:lnTo>
                      <a:pt x="349" y="1127"/>
                    </a:lnTo>
                    <a:lnTo>
                      <a:pt x="322" y="1261"/>
                    </a:lnTo>
                    <a:lnTo>
                      <a:pt x="295" y="1395"/>
                    </a:lnTo>
                    <a:lnTo>
                      <a:pt x="241" y="1530"/>
                    </a:lnTo>
                    <a:lnTo>
                      <a:pt x="215" y="1637"/>
                    </a:lnTo>
                    <a:lnTo>
                      <a:pt x="161" y="1744"/>
                    </a:lnTo>
                    <a:lnTo>
                      <a:pt x="108" y="1798"/>
                    </a:lnTo>
                    <a:lnTo>
                      <a:pt x="80" y="1878"/>
                    </a:lnTo>
                    <a:lnTo>
                      <a:pt x="0" y="1691"/>
                    </a:lnTo>
                    <a:lnTo>
                      <a:pt x="0" y="163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8" name="Freeform 10"/>
              <p:cNvSpPr>
                <a:spLocks/>
              </p:cNvSpPr>
              <p:nvPr/>
            </p:nvSpPr>
            <p:spPr bwMode="auto">
              <a:xfrm>
                <a:off x="5113" y="3294"/>
                <a:ext cx="20" cy="39"/>
              </a:xfrm>
              <a:custGeom>
                <a:avLst/>
                <a:gdLst>
                  <a:gd name="T0" fmla="*/ 215 w 215"/>
                  <a:gd name="T1" fmla="*/ 268 h 429"/>
                  <a:gd name="T2" fmla="*/ 215 w 215"/>
                  <a:gd name="T3" fmla="*/ 321 h 429"/>
                  <a:gd name="T4" fmla="*/ 188 w 215"/>
                  <a:gd name="T5" fmla="*/ 348 h 429"/>
                  <a:gd name="T6" fmla="*/ 188 w 215"/>
                  <a:gd name="T7" fmla="*/ 375 h 429"/>
                  <a:gd name="T8" fmla="*/ 161 w 215"/>
                  <a:gd name="T9" fmla="*/ 401 h 429"/>
                  <a:gd name="T10" fmla="*/ 161 w 215"/>
                  <a:gd name="T11" fmla="*/ 429 h 429"/>
                  <a:gd name="T12" fmla="*/ 134 w 215"/>
                  <a:gd name="T13" fmla="*/ 429 h 429"/>
                  <a:gd name="T14" fmla="*/ 108 w 215"/>
                  <a:gd name="T15" fmla="*/ 429 h 429"/>
                  <a:gd name="T16" fmla="*/ 108 w 215"/>
                  <a:gd name="T17" fmla="*/ 429 h 429"/>
                  <a:gd name="T18" fmla="*/ 80 w 215"/>
                  <a:gd name="T19" fmla="*/ 429 h 429"/>
                  <a:gd name="T20" fmla="*/ 54 w 215"/>
                  <a:gd name="T21" fmla="*/ 429 h 429"/>
                  <a:gd name="T22" fmla="*/ 0 w 215"/>
                  <a:gd name="T23" fmla="*/ 348 h 429"/>
                  <a:gd name="T24" fmla="*/ 27 w 215"/>
                  <a:gd name="T25" fmla="*/ 348 h 429"/>
                  <a:gd name="T26" fmla="*/ 54 w 215"/>
                  <a:gd name="T27" fmla="*/ 348 h 429"/>
                  <a:gd name="T28" fmla="*/ 54 w 215"/>
                  <a:gd name="T29" fmla="*/ 348 h 429"/>
                  <a:gd name="T30" fmla="*/ 80 w 215"/>
                  <a:gd name="T31" fmla="*/ 348 h 429"/>
                  <a:gd name="T32" fmla="*/ 108 w 215"/>
                  <a:gd name="T33" fmla="*/ 348 h 429"/>
                  <a:gd name="T34" fmla="*/ 134 w 215"/>
                  <a:gd name="T35" fmla="*/ 321 h 429"/>
                  <a:gd name="T36" fmla="*/ 134 w 215"/>
                  <a:gd name="T37" fmla="*/ 321 h 429"/>
                  <a:gd name="T38" fmla="*/ 134 w 215"/>
                  <a:gd name="T39" fmla="*/ 294 h 429"/>
                  <a:gd name="T40" fmla="*/ 161 w 215"/>
                  <a:gd name="T41" fmla="*/ 268 h 429"/>
                  <a:gd name="T42" fmla="*/ 161 w 215"/>
                  <a:gd name="T43" fmla="*/ 241 h 429"/>
                  <a:gd name="T44" fmla="*/ 161 w 215"/>
                  <a:gd name="T45" fmla="*/ 214 h 429"/>
                  <a:gd name="T46" fmla="*/ 188 w 215"/>
                  <a:gd name="T47" fmla="*/ 161 h 429"/>
                  <a:gd name="T48" fmla="*/ 161 w 215"/>
                  <a:gd name="T49" fmla="*/ 107 h 429"/>
                  <a:gd name="T50" fmla="*/ 161 w 215"/>
                  <a:gd name="T51" fmla="*/ 80 h 429"/>
                  <a:gd name="T52" fmla="*/ 161 w 215"/>
                  <a:gd name="T53" fmla="*/ 26 h 429"/>
                  <a:gd name="T54" fmla="*/ 161 w 215"/>
                  <a:gd name="T55" fmla="*/ 0 h 429"/>
                  <a:gd name="T56" fmla="*/ 161 w 215"/>
                  <a:gd name="T57" fmla="*/ 0 h 429"/>
                  <a:gd name="T58" fmla="*/ 161 w 215"/>
                  <a:gd name="T59" fmla="*/ 26 h 429"/>
                  <a:gd name="T60" fmla="*/ 188 w 215"/>
                  <a:gd name="T61" fmla="*/ 53 h 429"/>
                  <a:gd name="T62" fmla="*/ 188 w 215"/>
                  <a:gd name="T63" fmla="*/ 53 h 429"/>
                  <a:gd name="T64" fmla="*/ 188 w 215"/>
                  <a:gd name="T65" fmla="*/ 80 h 429"/>
                  <a:gd name="T66" fmla="*/ 215 w 215"/>
                  <a:gd name="T67" fmla="*/ 107 h 429"/>
                  <a:gd name="T68" fmla="*/ 215 w 215"/>
                  <a:gd name="T69" fmla="*/ 133 h 429"/>
                  <a:gd name="T70" fmla="*/ 215 w 215"/>
                  <a:gd name="T71" fmla="*/ 161 h 429"/>
                  <a:gd name="T72" fmla="*/ 215 w 215"/>
                  <a:gd name="T73" fmla="*/ 187 h 429"/>
                  <a:gd name="T74" fmla="*/ 215 w 215"/>
                  <a:gd name="T75" fmla="*/ 214 h 429"/>
                  <a:gd name="T76" fmla="*/ 215 w 215"/>
                  <a:gd name="T77" fmla="*/ 241 h 429"/>
                  <a:gd name="T78" fmla="*/ 215 w 215"/>
                  <a:gd name="T79" fmla="*/ 241 h 429"/>
                  <a:gd name="T80" fmla="*/ 215 w 215"/>
                  <a:gd name="T81" fmla="*/ 26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5" h="429">
                    <a:moveTo>
                      <a:pt x="215" y="268"/>
                    </a:moveTo>
                    <a:lnTo>
                      <a:pt x="215" y="321"/>
                    </a:lnTo>
                    <a:lnTo>
                      <a:pt x="188" y="348"/>
                    </a:lnTo>
                    <a:lnTo>
                      <a:pt x="188" y="375"/>
                    </a:lnTo>
                    <a:lnTo>
                      <a:pt x="161" y="401"/>
                    </a:lnTo>
                    <a:lnTo>
                      <a:pt x="161" y="429"/>
                    </a:lnTo>
                    <a:lnTo>
                      <a:pt x="134" y="429"/>
                    </a:lnTo>
                    <a:lnTo>
                      <a:pt x="108" y="429"/>
                    </a:lnTo>
                    <a:lnTo>
                      <a:pt x="108" y="429"/>
                    </a:lnTo>
                    <a:lnTo>
                      <a:pt x="80" y="429"/>
                    </a:lnTo>
                    <a:lnTo>
                      <a:pt x="54" y="429"/>
                    </a:lnTo>
                    <a:lnTo>
                      <a:pt x="0" y="348"/>
                    </a:lnTo>
                    <a:lnTo>
                      <a:pt x="27" y="348"/>
                    </a:lnTo>
                    <a:lnTo>
                      <a:pt x="54" y="348"/>
                    </a:lnTo>
                    <a:lnTo>
                      <a:pt x="54" y="348"/>
                    </a:lnTo>
                    <a:lnTo>
                      <a:pt x="80" y="348"/>
                    </a:lnTo>
                    <a:lnTo>
                      <a:pt x="108" y="348"/>
                    </a:lnTo>
                    <a:lnTo>
                      <a:pt x="134" y="321"/>
                    </a:lnTo>
                    <a:lnTo>
                      <a:pt x="134" y="321"/>
                    </a:lnTo>
                    <a:lnTo>
                      <a:pt x="134" y="294"/>
                    </a:lnTo>
                    <a:lnTo>
                      <a:pt x="161" y="268"/>
                    </a:lnTo>
                    <a:lnTo>
                      <a:pt x="161" y="241"/>
                    </a:lnTo>
                    <a:lnTo>
                      <a:pt x="161" y="214"/>
                    </a:lnTo>
                    <a:lnTo>
                      <a:pt x="188" y="161"/>
                    </a:lnTo>
                    <a:lnTo>
                      <a:pt x="161" y="107"/>
                    </a:lnTo>
                    <a:lnTo>
                      <a:pt x="161" y="80"/>
                    </a:lnTo>
                    <a:lnTo>
                      <a:pt x="161" y="26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26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8" y="80"/>
                    </a:lnTo>
                    <a:lnTo>
                      <a:pt x="215" y="107"/>
                    </a:lnTo>
                    <a:lnTo>
                      <a:pt x="215" y="133"/>
                    </a:lnTo>
                    <a:lnTo>
                      <a:pt x="215" y="161"/>
                    </a:lnTo>
                    <a:lnTo>
                      <a:pt x="215" y="187"/>
                    </a:lnTo>
                    <a:lnTo>
                      <a:pt x="215" y="214"/>
                    </a:lnTo>
                    <a:lnTo>
                      <a:pt x="215" y="241"/>
                    </a:lnTo>
                    <a:lnTo>
                      <a:pt x="215" y="241"/>
                    </a:lnTo>
                    <a:lnTo>
                      <a:pt x="215" y="26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59" name="Freeform 11"/>
              <p:cNvSpPr>
                <a:spLocks/>
              </p:cNvSpPr>
              <p:nvPr/>
            </p:nvSpPr>
            <p:spPr bwMode="auto">
              <a:xfrm>
                <a:off x="5116" y="3286"/>
                <a:ext cx="9" cy="37"/>
              </a:xfrm>
              <a:custGeom>
                <a:avLst/>
                <a:gdLst>
                  <a:gd name="T0" fmla="*/ 53 w 107"/>
                  <a:gd name="T1" fmla="*/ 0 h 402"/>
                  <a:gd name="T2" fmla="*/ 53 w 107"/>
                  <a:gd name="T3" fmla="*/ 0 h 402"/>
                  <a:gd name="T4" fmla="*/ 81 w 107"/>
                  <a:gd name="T5" fmla="*/ 27 h 402"/>
                  <a:gd name="T6" fmla="*/ 81 w 107"/>
                  <a:gd name="T7" fmla="*/ 27 h 402"/>
                  <a:gd name="T8" fmla="*/ 107 w 107"/>
                  <a:gd name="T9" fmla="*/ 53 h 402"/>
                  <a:gd name="T10" fmla="*/ 107 w 107"/>
                  <a:gd name="T11" fmla="*/ 53 h 402"/>
                  <a:gd name="T12" fmla="*/ 107 w 107"/>
                  <a:gd name="T13" fmla="*/ 81 h 402"/>
                  <a:gd name="T14" fmla="*/ 107 w 107"/>
                  <a:gd name="T15" fmla="*/ 107 h 402"/>
                  <a:gd name="T16" fmla="*/ 107 w 107"/>
                  <a:gd name="T17" fmla="*/ 134 h 402"/>
                  <a:gd name="T18" fmla="*/ 107 w 107"/>
                  <a:gd name="T19" fmla="*/ 107 h 402"/>
                  <a:gd name="T20" fmla="*/ 107 w 107"/>
                  <a:gd name="T21" fmla="*/ 107 h 402"/>
                  <a:gd name="T22" fmla="*/ 81 w 107"/>
                  <a:gd name="T23" fmla="*/ 107 h 402"/>
                  <a:gd name="T24" fmla="*/ 81 w 107"/>
                  <a:gd name="T25" fmla="*/ 107 h 402"/>
                  <a:gd name="T26" fmla="*/ 53 w 107"/>
                  <a:gd name="T27" fmla="*/ 107 h 402"/>
                  <a:gd name="T28" fmla="*/ 53 w 107"/>
                  <a:gd name="T29" fmla="*/ 375 h 402"/>
                  <a:gd name="T30" fmla="*/ 53 w 107"/>
                  <a:gd name="T31" fmla="*/ 375 h 402"/>
                  <a:gd name="T32" fmla="*/ 53 w 107"/>
                  <a:gd name="T33" fmla="*/ 375 h 402"/>
                  <a:gd name="T34" fmla="*/ 27 w 107"/>
                  <a:gd name="T35" fmla="*/ 402 h 402"/>
                  <a:gd name="T36" fmla="*/ 27 w 107"/>
                  <a:gd name="T37" fmla="*/ 402 h 402"/>
                  <a:gd name="T38" fmla="*/ 0 w 107"/>
                  <a:gd name="T39" fmla="*/ 0 h 402"/>
                  <a:gd name="T40" fmla="*/ 27 w 107"/>
                  <a:gd name="T41" fmla="*/ 0 h 402"/>
                  <a:gd name="T42" fmla="*/ 27 w 107"/>
                  <a:gd name="T43" fmla="*/ 0 h 402"/>
                  <a:gd name="T44" fmla="*/ 53 w 107"/>
                  <a:gd name="T45" fmla="*/ 0 h 402"/>
                  <a:gd name="T46" fmla="*/ 53 w 107"/>
                  <a:gd name="T47" fmla="*/ 0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402">
                    <a:moveTo>
                      <a:pt x="53" y="0"/>
                    </a:moveTo>
                    <a:lnTo>
                      <a:pt x="53" y="0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107" y="53"/>
                    </a:lnTo>
                    <a:lnTo>
                      <a:pt x="107" y="53"/>
                    </a:lnTo>
                    <a:lnTo>
                      <a:pt x="107" y="81"/>
                    </a:lnTo>
                    <a:lnTo>
                      <a:pt x="107" y="107"/>
                    </a:lnTo>
                    <a:lnTo>
                      <a:pt x="107" y="134"/>
                    </a:lnTo>
                    <a:lnTo>
                      <a:pt x="107" y="107"/>
                    </a:lnTo>
                    <a:lnTo>
                      <a:pt x="107" y="107"/>
                    </a:lnTo>
                    <a:lnTo>
                      <a:pt x="81" y="107"/>
                    </a:lnTo>
                    <a:lnTo>
                      <a:pt x="81" y="107"/>
                    </a:lnTo>
                    <a:lnTo>
                      <a:pt x="53" y="107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53" y="375"/>
                    </a:lnTo>
                    <a:lnTo>
                      <a:pt x="27" y="402"/>
                    </a:lnTo>
                    <a:lnTo>
                      <a:pt x="27" y="402"/>
                    </a:lnTo>
                    <a:lnTo>
                      <a:pt x="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53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0" name="Freeform 12"/>
              <p:cNvSpPr>
                <a:spLocks/>
              </p:cNvSpPr>
              <p:nvPr/>
            </p:nvSpPr>
            <p:spPr bwMode="auto">
              <a:xfrm>
                <a:off x="5103" y="3283"/>
                <a:ext cx="8" cy="50"/>
              </a:xfrm>
              <a:custGeom>
                <a:avLst/>
                <a:gdLst>
                  <a:gd name="T0" fmla="*/ 80 w 80"/>
                  <a:gd name="T1" fmla="*/ 108 h 537"/>
                  <a:gd name="T2" fmla="*/ 80 w 80"/>
                  <a:gd name="T3" fmla="*/ 537 h 537"/>
                  <a:gd name="T4" fmla="*/ 54 w 80"/>
                  <a:gd name="T5" fmla="*/ 537 h 537"/>
                  <a:gd name="T6" fmla="*/ 0 w 80"/>
                  <a:gd name="T7" fmla="*/ 456 h 537"/>
                  <a:gd name="T8" fmla="*/ 27 w 80"/>
                  <a:gd name="T9" fmla="*/ 456 h 537"/>
                  <a:gd name="T10" fmla="*/ 27 w 80"/>
                  <a:gd name="T11" fmla="*/ 0 h 537"/>
                  <a:gd name="T12" fmla="*/ 80 w 80"/>
                  <a:gd name="T13" fmla="*/ 108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537">
                    <a:moveTo>
                      <a:pt x="80" y="108"/>
                    </a:moveTo>
                    <a:lnTo>
                      <a:pt x="80" y="537"/>
                    </a:lnTo>
                    <a:lnTo>
                      <a:pt x="54" y="537"/>
                    </a:lnTo>
                    <a:lnTo>
                      <a:pt x="0" y="456"/>
                    </a:lnTo>
                    <a:lnTo>
                      <a:pt x="27" y="456"/>
                    </a:lnTo>
                    <a:lnTo>
                      <a:pt x="27" y="0"/>
                    </a:lnTo>
                    <a:lnTo>
                      <a:pt x="80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1" name="Freeform 13"/>
              <p:cNvSpPr>
                <a:spLocks/>
              </p:cNvSpPr>
              <p:nvPr/>
            </p:nvSpPr>
            <p:spPr bwMode="auto">
              <a:xfrm>
                <a:off x="5081" y="3283"/>
                <a:ext cx="17" cy="50"/>
              </a:xfrm>
              <a:custGeom>
                <a:avLst/>
                <a:gdLst>
                  <a:gd name="T0" fmla="*/ 189 w 189"/>
                  <a:gd name="T1" fmla="*/ 322 h 537"/>
                  <a:gd name="T2" fmla="*/ 189 w 189"/>
                  <a:gd name="T3" fmla="*/ 349 h 537"/>
                  <a:gd name="T4" fmla="*/ 189 w 189"/>
                  <a:gd name="T5" fmla="*/ 402 h 537"/>
                  <a:gd name="T6" fmla="*/ 189 w 189"/>
                  <a:gd name="T7" fmla="*/ 402 h 537"/>
                  <a:gd name="T8" fmla="*/ 189 w 189"/>
                  <a:gd name="T9" fmla="*/ 456 h 537"/>
                  <a:gd name="T10" fmla="*/ 189 w 189"/>
                  <a:gd name="T11" fmla="*/ 456 h 537"/>
                  <a:gd name="T12" fmla="*/ 161 w 189"/>
                  <a:gd name="T13" fmla="*/ 483 h 537"/>
                  <a:gd name="T14" fmla="*/ 161 w 189"/>
                  <a:gd name="T15" fmla="*/ 509 h 537"/>
                  <a:gd name="T16" fmla="*/ 135 w 189"/>
                  <a:gd name="T17" fmla="*/ 509 h 537"/>
                  <a:gd name="T18" fmla="*/ 135 w 189"/>
                  <a:gd name="T19" fmla="*/ 537 h 537"/>
                  <a:gd name="T20" fmla="*/ 108 w 189"/>
                  <a:gd name="T21" fmla="*/ 537 h 537"/>
                  <a:gd name="T22" fmla="*/ 108 w 189"/>
                  <a:gd name="T23" fmla="*/ 537 h 537"/>
                  <a:gd name="T24" fmla="*/ 80 w 189"/>
                  <a:gd name="T25" fmla="*/ 537 h 537"/>
                  <a:gd name="T26" fmla="*/ 54 w 189"/>
                  <a:gd name="T27" fmla="*/ 537 h 537"/>
                  <a:gd name="T28" fmla="*/ 54 w 189"/>
                  <a:gd name="T29" fmla="*/ 537 h 537"/>
                  <a:gd name="T30" fmla="*/ 28 w 189"/>
                  <a:gd name="T31" fmla="*/ 509 h 537"/>
                  <a:gd name="T32" fmla="*/ 28 w 189"/>
                  <a:gd name="T33" fmla="*/ 483 h 537"/>
                  <a:gd name="T34" fmla="*/ 0 w 189"/>
                  <a:gd name="T35" fmla="*/ 456 h 537"/>
                  <a:gd name="T36" fmla="*/ 0 w 189"/>
                  <a:gd name="T37" fmla="*/ 429 h 537"/>
                  <a:gd name="T38" fmla="*/ 0 w 189"/>
                  <a:gd name="T39" fmla="*/ 402 h 537"/>
                  <a:gd name="T40" fmla="*/ 28 w 189"/>
                  <a:gd name="T41" fmla="*/ 456 h 537"/>
                  <a:gd name="T42" fmla="*/ 28 w 189"/>
                  <a:gd name="T43" fmla="*/ 456 h 537"/>
                  <a:gd name="T44" fmla="*/ 54 w 189"/>
                  <a:gd name="T45" fmla="*/ 483 h 537"/>
                  <a:gd name="T46" fmla="*/ 80 w 189"/>
                  <a:gd name="T47" fmla="*/ 456 h 537"/>
                  <a:gd name="T48" fmla="*/ 80 w 189"/>
                  <a:gd name="T49" fmla="*/ 456 h 537"/>
                  <a:gd name="T50" fmla="*/ 108 w 189"/>
                  <a:gd name="T51" fmla="*/ 456 h 537"/>
                  <a:gd name="T52" fmla="*/ 108 w 189"/>
                  <a:gd name="T53" fmla="*/ 429 h 537"/>
                  <a:gd name="T54" fmla="*/ 135 w 189"/>
                  <a:gd name="T55" fmla="*/ 402 h 537"/>
                  <a:gd name="T56" fmla="*/ 135 w 189"/>
                  <a:gd name="T57" fmla="*/ 376 h 537"/>
                  <a:gd name="T58" fmla="*/ 135 w 189"/>
                  <a:gd name="T59" fmla="*/ 322 h 537"/>
                  <a:gd name="T60" fmla="*/ 135 w 189"/>
                  <a:gd name="T61" fmla="*/ 0 h 537"/>
                  <a:gd name="T62" fmla="*/ 189 w 189"/>
                  <a:gd name="T63" fmla="*/ 80 h 537"/>
                  <a:gd name="T64" fmla="*/ 189 w 189"/>
                  <a:gd name="T65" fmla="*/ 322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9" h="537">
                    <a:moveTo>
                      <a:pt x="189" y="322"/>
                    </a:moveTo>
                    <a:lnTo>
                      <a:pt x="189" y="349"/>
                    </a:lnTo>
                    <a:lnTo>
                      <a:pt x="189" y="402"/>
                    </a:lnTo>
                    <a:lnTo>
                      <a:pt x="189" y="402"/>
                    </a:lnTo>
                    <a:lnTo>
                      <a:pt x="189" y="456"/>
                    </a:lnTo>
                    <a:lnTo>
                      <a:pt x="189" y="456"/>
                    </a:lnTo>
                    <a:lnTo>
                      <a:pt x="161" y="483"/>
                    </a:lnTo>
                    <a:lnTo>
                      <a:pt x="161" y="509"/>
                    </a:lnTo>
                    <a:lnTo>
                      <a:pt x="135" y="509"/>
                    </a:lnTo>
                    <a:lnTo>
                      <a:pt x="135" y="537"/>
                    </a:lnTo>
                    <a:lnTo>
                      <a:pt x="108" y="537"/>
                    </a:lnTo>
                    <a:lnTo>
                      <a:pt x="108" y="537"/>
                    </a:lnTo>
                    <a:lnTo>
                      <a:pt x="80" y="537"/>
                    </a:lnTo>
                    <a:lnTo>
                      <a:pt x="54" y="537"/>
                    </a:lnTo>
                    <a:lnTo>
                      <a:pt x="54" y="537"/>
                    </a:lnTo>
                    <a:lnTo>
                      <a:pt x="28" y="509"/>
                    </a:lnTo>
                    <a:lnTo>
                      <a:pt x="28" y="483"/>
                    </a:lnTo>
                    <a:lnTo>
                      <a:pt x="0" y="456"/>
                    </a:lnTo>
                    <a:lnTo>
                      <a:pt x="0" y="429"/>
                    </a:lnTo>
                    <a:lnTo>
                      <a:pt x="0" y="402"/>
                    </a:lnTo>
                    <a:lnTo>
                      <a:pt x="28" y="456"/>
                    </a:lnTo>
                    <a:lnTo>
                      <a:pt x="28" y="456"/>
                    </a:lnTo>
                    <a:lnTo>
                      <a:pt x="54" y="483"/>
                    </a:lnTo>
                    <a:lnTo>
                      <a:pt x="80" y="456"/>
                    </a:lnTo>
                    <a:lnTo>
                      <a:pt x="80" y="456"/>
                    </a:lnTo>
                    <a:lnTo>
                      <a:pt x="108" y="456"/>
                    </a:lnTo>
                    <a:lnTo>
                      <a:pt x="108" y="429"/>
                    </a:lnTo>
                    <a:lnTo>
                      <a:pt x="135" y="402"/>
                    </a:lnTo>
                    <a:lnTo>
                      <a:pt x="135" y="376"/>
                    </a:lnTo>
                    <a:lnTo>
                      <a:pt x="135" y="322"/>
                    </a:lnTo>
                    <a:lnTo>
                      <a:pt x="135" y="0"/>
                    </a:lnTo>
                    <a:lnTo>
                      <a:pt x="189" y="80"/>
                    </a:lnTo>
                    <a:lnTo>
                      <a:pt x="189" y="322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2" name="Freeform 14"/>
              <p:cNvSpPr>
                <a:spLocks/>
              </p:cNvSpPr>
              <p:nvPr/>
            </p:nvSpPr>
            <p:spPr bwMode="auto">
              <a:xfrm>
                <a:off x="5081" y="3283"/>
                <a:ext cx="5" cy="40"/>
              </a:xfrm>
              <a:custGeom>
                <a:avLst/>
                <a:gdLst>
                  <a:gd name="T0" fmla="*/ 54 w 54"/>
                  <a:gd name="T1" fmla="*/ 108 h 429"/>
                  <a:gd name="T2" fmla="*/ 54 w 54"/>
                  <a:gd name="T3" fmla="*/ 376 h 429"/>
                  <a:gd name="T4" fmla="*/ 54 w 54"/>
                  <a:gd name="T5" fmla="*/ 402 h 429"/>
                  <a:gd name="T6" fmla="*/ 54 w 54"/>
                  <a:gd name="T7" fmla="*/ 402 h 429"/>
                  <a:gd name="T8" fmla="*/ 54 w 54"/>
                  <a:gd name="T9" fmla="*/ 429 h 429"/>
                  <a:gd name="T10" fmla="*/ 54 w 54"/>
                  <a:gd name="T11" fmla="*/ 429 h 429"/>
                  <a:gd name="T12" fmla="*/ 54 w 54"/>
                  <a:gd name="T13" fmla="*/ 429 h 429"/>
                  <a:gd name="T14" fmla="*/ 28 w 54"/>
                  <a:gd name="T15" fmla="*/ 429 h 429"/>
                  <a:gd name="T16" fmla="*/ 28 w 54"/>
                  <a:gd name="T17" fmla="*/ 402 h 429"/>
                  <a:gd name="T18" fmla="*/ 28 w 54"/>
                  <a:gd name="T19" fmla="*/ 402 h 429"/>
                  <a:gd name="T20" fmla="*/ 0 w 54"/>
                  <a:gd name="T21" fmla="*/ 376 h 429"/>
                  <a:gd name="T22" fmla="*/ 0 w 54"/>
                  <a:gd name="T23" fmla="*/ 376 h 429"/>
                  <a:gd name="T24" fmla="*/ 0 w 54"/>
                  <a:gd name="T25" fmla="*/ 376 h 429"/>
                  <a:gd name="T26" fmla="*/ 0 w 54"/>
                  <a:gd name="T27" fmla="*/ 349 h 429"/>
                  <a:gd name="T28" fmla="*/ 0 w 54"/>
                  <a:gd name="T29" fmla="*/ 349 h 429"/>
                  <a:gd name="T30" fmla="*/ 0 w 54"/>
                  <a:gd name="T31" fmla="*/ 0 h 429"/>
                  <a:gd name="T32" fmla="*/ 54 w 54"/>
                  <a:gd name="T33" fmla="*/ 10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" h="429">
                    <a:moveTo>
                      <a:pt x="54" y="108"/>
                    </a:moveTo>
                    <a:lnTo>
                      <a:pt x="54" y="376"/>
                    </a:lnTo>
                    <a:lnTo>
                      <a:pt x="54" y="402"/>
                    </a:lnTo>
                    <a:lnTo>
                      <a:pt x="54" y="402"/>
                    </a:lnTo>
                    <a:lnTo>
                      <a:pt x="54" y="429"/>
                    </a:lnTo>
                    <a:lnTo>
                      <a:pt x="54" y="429"/>
                    </a:lnTo>
                    <a:lnTo>
                      <a:pt x="54" y="429"/>
                    </a:lnTo>
                    <a:lnTo>
                      <a:pt x="28" y="429"/>
                    </a:lnTo>
                    <a:lnTo>
                      <a:pt x="28" y="402"/>
                    </a:lnTo>
                    <a:lnTo>
                      <a:pt x="28" y="402"/>
                    </a:lnTo>
                    <a:lnTo>
                      <a:pt x="0" y="376"/>
                    </a:lnTo>
                    <a:lnTo>
                      <a:pt x="0" y="376"/>
                    </a:lnTo>
                    <a:lnTo>
                      <a:pt x="0" y="376"/>
                    </a:lnTo>
                    <a:lnTo>
                      <a:pt x="0" y="349"/>
                    </a:lnTo>
                    <a:lnTo>
                      <a:pt x="0" y="349"/>
                    </a:lnTo>
                    <a:lnTo>
                      <a:pt x="0" y="0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3" name="Freeform 15"/>
              <p:cNvSpPr>
                <a:spLocks/>
              </p:cNvSpPr>
              <p:nvPr/>
            </p:nvSpPr>
            <p:spPr bwMode="auto">
              <a:xfrm>
                <a:off x="5056" y="3291"/>
                <a:ext cx="20" cy="45"/>
              </a:xfrm>
              <a:custGeom>
                <a:avLst/>
                <a:gdLst>
                  <a:gd name="T0" fmla="*/ 215 w 215"/>
                  <a:gd name="T1" fmla="*/ 215 h 483"/>
                  <a:gd name="T2" fmla="*/ 215 w 215"/>
                  <a:gd name="T3" fmla="*/ 215 h 483"/>
                  <a:gd name="T4" fmla="*/ 215 w 215"/>
                  <a:gd name="T5" fmla="*/ 242 h 483"/>
                  <a:gd name="T6" fmla="*/ 215 w 215"/>
                  <a:gd name="T7" fmla="*/ 269 h 483"/>
                  <a:gd name="T8" fmla="*/ 215 w 215"/>
                  <a:gd name="T9" fmla="*/ 296 h 483"/>
                  <a:gd name="T10" fmla="*/ 215 w 215"/>
                  <a:gd name="T11" fmla="*/ 349 h 483"/>
                  <a:gd name="T12" fmla="*/ 215 w 215"/>
                  <a:gd name="T13" fmla="*/ 376 h 483"/>
                  <a:gd name="T14" fmla="*/ 187 w 215"/>
                  <a:gd name="T15" fmla="*/ 403 h 483"/>
                  <a:gd name="T16" fmla="*/ 187 w 215"/>
                  <a:gd name="T17" fmla="*/ 403 h 483"/>
                  <a:gd name="T18" fmla="*/ 215 w 215"/>
                  <a:gd name="T19" fmla="*/ 457 h 483"/>
                  <a:gd name="T20" fmla="*/ 215 w 215"/>
                  <a:gd name="T21" fmla="*/ 483 h 483"/>
                  <a:gd name="T22" fmla="*/ 187 w 215"/>
                  <a:gd name="T23" fmla="*/ 429 h 483"/>
                  <a:gd name="T24" fmla="*/ 161 w 215"/>
                  <a:gd name="T25" fmla="*/ 457 h 483"/>
                  <a:gd name="T26" fmla="*/ 134 w 215"/>
                  <a:gd name="T27" fmla="*/ 457 h 483"/>
                  <a:gd name="T28" fmla="*/ 134 w 215"/>
                  <a:gd name="T29" fmla="*/ 483 h 483"/>
                  <a:gd name="T30" fmla="*/ 107 w 215"/>
                  <a:gd name="T31" fmla="*/ 483 h 483"/>
                  <a:gd name="T32" fmla="*/ 80 w 215"/>
                  <a:gd name="T33" fmla="*/ 483 h 483"/>
                  <a:gd name="T34" fmla="*/ 80 w 215"/>
                  <a:gd name="T35" fmla="*/ 457 h 483"/>
                  <a:gd name="T36" fmla="*/ 54 w 215"/>
                  <a:gd name="T37" fmla="*/ 457 h 483"/>
                  <a:gd name="T38" fmla="*/ 54 w 215"/>
                  <a:gd name="T39" fmla="*/ 429 h 483"/>
                  <a:gd name="T40" fmla="*/ 26 w 215"/>
                  <a:gd name="T41" fmla="*/ 429 h 483"/>
                  <a:gd name="T42" fmla="*/ 26 w 215"/>
                  <a:gd name="T43" fmla="*/ 403 h 483"/>
                  <a:gd name="T44" fmla="*/ 0 w 215"/>
                  <a:gd name="T45" fmla="*/ 376 h 483"/>
                  <a:gd name="T46" fmla="*/ 0 w 215"/>
                  <a:gd name="T47" fmla="*/ 349 h 483"/>
                  <a:gd name="T48" fmla="*/ 26 w 215"/>
                  <a:gd name="T49" fmla="*/ 376 h 483"/>
                  <a:gd name="T50" fmla="*/ 26 w 215"/>
                  <a:gd name="T51" fmla="*/ 376 h 483"/>
                  <a:gd name="T52" fmla="*/ 54 w 215"/>
                  <a:gd name="T53" fmla="*/ 403 h 483"/>
                  <a:gd name="T54" fmla="*/ 80 w 215"/>
                  <a:gd name="T55" fmla="*/ 403 h 483"/>
                  <a:gd name="T56" fmla="*/ 107 w 215"/>
                  <a:gd name="T57" fmla="*/ 376 h 483"/>
                  <a:gd name="T58" fmla="*/ 107 w 215"/>
                  <a:gd name="T59" fmla="*/ 376 h 483"/>
                  <a:gd name="T60" fmla="*/ 134 w 215"/>
                  <a:gd name="T61" fmla="*/ 376 h 483"/>
                  <a:gd name="T62" fmla="*/ 134 w 215"/>
                  <a:gd name="T63" fmla="*/ 349 h 483"/>
                  <a:gd name="T64" fmla="*/ 134 w 215"/>
                  <a:gd name="T65" fmla="*/ 349 h 483"/>
                  <a:gd name="T66" fmla="*/ 187 w 215"/>
                  <a:gd name="T67" fmla="*/ 403 h 483"/>
                  <a:gd name="T68" fmla="*/ 187 w 215"/>
                  <a:gd name="T69" fmla="*/ 403 h 483"/>
                  <a:gd name="T70" fmla="*/ 161 w 215"/>
                  <a:gd name="T71" fmla="*/ 322 h 483"/>
                  <a:gd name="T72" fmla="*/ 161 w 215"/>
                  <a:gd name="T73" fmla="*/ 296 h 483"/>
                  <a:gd name="T74" fmla="*/ 161 w 215"/>
                  <a:gd name="T75" fmla="*/ 269 h 483"/>
                  <a:gd name="T76" fmla="*/ 161 w 215"/>
                  <a:gd name="T77" fmla="*/ 269 h 483"/>
                  <a:gd name="T78" fmla="*/ 187 w 215"/>
                  <a:gd name="T79" fmla="*/ 242 h 483"/>
                  <a:gd name="T80" fmla="*/ 187 w 215"/>
                  <a:gd name="T81" fmla="*/ 215 h 483"/>
                  <a:gd name="T82" fmla="*/ 187 w 215"/>
                  <a:gd name="T83" fmla="*/ 189 h 483"/>
                  <a:gd name="T84" fmla="*/ 187 w 215"/>
                  <a:gd name="T85" fmla="*/ 161 h 483"/>
                  <a:gd name="T86" fmla="*/ 187 w 215"/>
                  <a:gd name="T87" fmla="*/ 135 h 483"/>
                  <a:gd name="T88" fmla="*/ 187 w 215"/>
                  <a:gd name="T89" fmla="*/ 108 h 483"/>
                  <a:gd name="T90" fmla="*/ 187 w 215"/>
                  <a:gd name="T91" fmla="*/ 81 h 483"/>
                  <a:gd name="T92" fmla="*/ 161 w 215"/>
                  <a:gd name="T93" fmla="*/ 81 h 483"/>
                  <a:gd name="T94" fmla="*/ 161 w 215"/>
                  <a:gd name="T95" fmla="*/ 54 h 483"/>
                  <a:gd name="T96" fmla="*/ 161 w 215"/>
                  <a:gd name="T97" fmla="*/ 0 h 483"/>
                  <a:gd name="T98" fmla="*/ 161 w 215"/>
                  <a:gd name="T99" fmla="*/ 28 h 483"/>
                  <a:gd name="T100" fmla="*/ 187 w 215"/>
                  <a:gd name="T101" fmla="*/ 54 h 483"/>
                  <a:gd name="T102" fmla="*/ 187 w 215"/>
                  <a:gd name="T103" fmla="*/ 54 h 483"/>
                  <a:gd name="T104" fmla="*/ 187 w 215"/>
                  <a:gd name="T105" fmla="*/ 81 h 483"/>
                  <a:gd name="T106" fmla="*/ 215 w 215"/>
                  <a:gd name="T107" fmla="*/ 108 h 483"/>
                  <a:gd name="T108" fmla="*/ 215 w 215"/>
                  <a:gd name="T109" fmla="*/ 108 h 483"/>
                  <a:gd name="T110" fmla="*/ 215 w 215"/>
                  <a:gd name="T111" fmla="*/ 135 h 483"/>
                  <a:gd name="T112" fmla="*/ 215 w 215"/>
                  <a:gd name="T113" fmla="*/ 161 h 483"/>
                  <a:gd name="T114" fmla="*/ 215 w 215"/>
                  <a:gd name="T115" fmla="*/ 189 h 483"/>
                  <a:gd name="T116" fmla="*/ 215 w 215"/>
                  <a:gd name="T117" fmla="*/ 215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15" h="483">
                    <a:moveTo>
                      <a:pt x="215" y="215"/>
                    </a:moveTo>
                    <a:lnTo>
                      <a:pt x="215" y="215"/>
                    </a:lnTo>
                    <a:lnTo>
                      <a:pt x="215" y="242"/>
                    </a:lnTo>
                    <a:lnTo>
                      <a:pt x="215" y="269"/>
                    </a:lnTo>
                    <a:lnTo>
                      <a:pt x="215" y="296"/>
                    </a:lnTo>
                    <a:lnTo>
                      <a:pt x="215" y="349"/>
                    </a:lnTo>
                    <a:lnTo>
                      <a:pt x="215" y="376"/>
                    </a:lnTo>
                    <a:lnTo>
                      <a:pt x="187" y="403"/>
                    </a:lnTo>
                    <a:lnTo>
                      <a:pt x="187" y="403"/>
                    </a:lnTo>
                    <a:lnTo>
                      <a:pt x="215" y="457"/>
                    </a:lnTo>
                    <a:lnTo>
                      <a:pt x="215" y="483"/>
                    </a:lnTo>
                    <a:lnTo>
                      <a:pt x="187" y="429"/>
                    </a:lnTo>
                    <a:lnTo>
                      <a:pt x="161" y="457"/>
                    </a:lnTo>
                    <a:lnTo>
                      <a:pt x="134" y="457"/>
                    </a:lnTo>
                    <a:lnTo>
                      <a:pt x="134" y="483"/>
                    </a:lnTo>
                    <a:lnTo>
                      <a:pt x="107" y="483"/>
                    </a:lnTo>
                    <a:lnTo>
                      <a:pt x="80" y="483"/>
                    </a:lnTo>
                    <a:lnTo>
                      <a:pt x="80" y="457"/>
                    </a:lnTo>
                    <a:lnTo>
                      <a:pt x="54" y="457"/>
                    </a:lnTo>
                    <a:lnTo>
                      <a:pt x="54" y="429"/>
                    </a:lnTo>
                    <a:lnTo>
                      <a:pt x="26" y="429"/>
                    </a:lnTo>
                    <a:lnTo>
                      <a:pt x="26" y="403"/>
                    </a:lnTo>
                    <a:lnTo>
                      <a:pt x="0" y="376"/>
                    </a:lnTo>
                    <a:lnTo>
                      <a:pt x="0" y="349"/>
                    </a:lnTo>
                    <a:lnTo>
                      <a:pt x="26" y="376"/>
                    </a:lnTo>
                    <a:lnTo>
                      <a:pt x="26" y="376"/>
                    </a:lnTo>
                    <a:lnTo>
                      <a:pt x="54" y="403"/>
                    </a:lnTo>
                    <a:lnTo>
                      <a:pt x="80" y="403"/>
                    </a:lnTo>
                    <a:lnTo>
                      <a:pt x="107" y="376"/>
                    </a:lnTo>
                    <a:lnTo>
                      <a:pt x="107" y="376"/>
                    </a:lnTo>
                    <a:lnTo>
                      <a:pt x="134" y="376"/>
                    </a:lnTo>
                    <a:lnTo>
                      <a:pt x="134" y="349"/>
                    </a:lnTo>
                    <a:lnTo>
                      <a:pt x="134" y="349"/>
                    </a:lnTo>
                    <a:lnTo>
                      <a:pt x="187" y="403"/>
                    </a:lnTo>
                    <a:lnTo>
                      <a:pt x="187" y="403"/>
                    </a:lnTo>
                    <a:lnTo>
                      <a:pt x="161" y="322"/>
                    </a:lnTo>
                    <a:lnTo>
                      <a:pt x="161" y="296"/>
                    </a:lnTo>
                    <a:lnTo>
                      <a:pt x="161" y="269"/>
                    </a:lnTo>
                    <a:lnTo>
                      <a:pt x="161" y="269"/>
                    </a:lnTo>
                    <a:lnTo>
                      <a:pt x="187" y="242"/>
                    </a:lnTo>
                    <a:lnTo>
                      <a:pt x="187" y="215"/>
                    </a:lnTo>
                    <a:lnTo>
                      <a:pt x="187" y="189"/>
                    </a:lnTo>
                    <a:lnTo>
                      <a:pt x="187" y="161"/>
                    </a:lnTo>
                    <a:lnTo>
                      <a:pt x="187" y="135"/>
                    </a:lnTo>
                    <a:lnTo>
                      <a:pt x="187" y="108"/>
                    </a:lnTo>
                    <a:lnTo>
                      <a:pt x="187" y="81"/>
                    </a:lnTo>
                    <a:lnTo>
                      <a:pt x="161" y="81"/>
                    </a:lnTo>
                    <a:lnTo>
                      <a:pt x="161" y="54"/>
                    </a:lnTo>
                    <a:lnTo>
                      <a:pt x="161" y="0"/>
                    </a:lnTo>
                    <a:lnTo>
                      <a:pt x="161" y="28"/>
                    </a:lnTo>
                    <a:lnTo>
                      <a:pt x="187" y="54"/>
                    </a:lnTo>
                    <a:lnTo>
                      <a:pt x="187" y="54"/>
                    </a:lnTo>
                    <a:lnTo>
                      <a:pt x="187" y="81"/>
                    </a:lnTo>
                    <a:lnTo>
                      <a:pt x="215" y="108"/>
                    </a:lnTo>
                    <a:lnTo>
                      <a:pt x="215" y="108"/>
                    </a:lnTo>
                    <a:lnTo>
                      <a:pt x="215" y="135"/>
                    </a:lnTo>
                    <a:lnTo>
                      <a:pt x="215" y="161"/>
                    </a:lnTo>
                    <a:lnTo>
                      <a:pt x="215" y="189"/>
                    </a:lnTo>
                    <a:lnTo>
                      <a:pt x="215" y="215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4" name="Freeform 16"/>
              <p:cNvSpPr>
                <a:spLocks/>
              </p:cNvSpPr>
              <p:nvPr/>
            </p:nvSpPr>
            <p:spPr bwMode="auto">
              <a:xfrm>
                <a:off x="5054" y="3286"/>
                <a:ext cx="15" cy="35"/>
              </a:xfrm>
              <a:custGeom>
                <a:avLst/>
                <a:gdLst>
                  <a:gd name="T0" fmla="*/ 134 w 161"/>
                  <a:gd name="T1" fmla="*/ 27 h 375"/>
                  <a:gd name="T2" fmla="*/ 161 w 161"/>
                  <a:gd name="T3" fmla="*/ 53 h 375"/>
                  <a:gd name="T4" fmla="*/ 161 w 161"/>
                  <a:gd name="T5" fmla="*/ 81 h 375"/>
                  <a:gd name="T6" fmla="*/ 161 w 161"/>
                  <a:gd name="T7" fmla="*/ 81 h 375"/>
                  <a:gd name="T8" fmla="*/ 161 w 161"/>
                  <a:gd name="T9" fmla="*/ 81 h 375"/>
                  <a:gd name="T10" fmla="*/ 134 w 161"/>
                  <a:gd name="T11" fmla="*/ 81 h 375"/>
                  <a:gd name="T12" fmla="*/ 107 w 161"/>
                  <a:gd name="T13" fmla="*/ 81 h 375"/>
                  <a:gd name="T14" fmla="*/ 107 w 161"/>
                  <a:gd name="T15" fmla="*/ 81 h 375"/>
                  <a:gd name="T16" fmla="*/ 81 w 161"/>
                  <a:gd name="T17" fmla="*/ 107 h 375"/>
                  <a:gd name="T18" fmla="*/ 81 w 161"/>
                  <a:gd name="T19" fmla="*/ 107 h 375"/>
                  <a:gd name="T20" fmla="*/ 53 w 161"/>
                  <a:gd name="T21" fmla="*/ 134 h 375"/>
                  <a:gd name="T22" fmla="*/ 53 w 161"/>
                  <a:gd name="T23" fmla="*/ 161 h 375"/>
                  <a:gd name="T24" fmla="*/ 27 w 161"/>
                  <a:gd name="T25" fmla="*/ 188 h 375"/>
                  <a:gd name="T26" fmla="*/ 27 w 161"/>
                  <a:gd name="T27" fmla="*/ 242 h 375"/>
                  <a:gd name="T28" fmla="*/ 27 w 161"/>
                  <a:gd name="T29" fmla="*/ 268 h 375"/>
                  <a:gd name="T30" fmla="*/ 27 w 161"/>
                  <a:gd name="T31" fmla="*/ 295 h 375"/>
                  <a:gd name="T32" fmla="*/ 27 w 161"/>
                  <a:gd name="T33" fmla="*/ 322 h 375"/>
                  <a:gd name="T34" fmla="*/ 27 w 161"/>
                  <a:gd name="T35" fmla="*/ 349 h 375"/>
                  <a:gd name="T36" fmla="*/ 27 w 161"/>
                  <a:gd name="T37" fmla="*/ 375 h 375"/>
                  <a:gd name="T38" fmla="*/ 27 w 161"/>
                  <a:gd name="T39" fmla="*/ 375 h 375"/>
                  <a:gd name="T40" fmla="*/ 27 w 161"/>
                  <a:gd name="T41" fmla="*/ 349 h 375"/>
                  <a:gd name="T42" fmla="*/ 0 w 161"/>
                  <a:gd name="T43" fmla="*/ 322 h 375"/>
                  <a:gd name="T44" fmla="*/ 0 w 161"/>
                  <a:gd name="T45" fmla="*/ 322 h 375"/>
                  <a:gd name="T46" fmla="*/ 0 w 161"/>
                  <a:gd name="T47" fmla="*/ 268 h 375"/>
                  <a:gd name="T48" fmla="*/ 0 w 161"/>
                  <a:gd name="T49" fmla="*/ 242 h 375"/>
                  <a:gd name="T50" fmla="*/ 0 w 161"/>
                  <a:gd name="T51" fmla="*/ 188 h 375"/>
                  <a:gd name="T52" fmla="*/ 0 w 161"/>
                  <a:gd name="T53" fmla="*/ 161 h 375"/>
                  <a:gd name="T54" fmla="*/ 0 w 161"/>
                  <a:gd name="T55" fmla="*/ 107 h 375"/>
                  <a:gd name="T56" fmla="*/ 0 w 161"/>
                  <a:gd name="T57" fmla="*/ 81 h 375"/>
                  <a:gd name="T58" fmla="*/ 27 w 161"/>
                  <a:gd name="T59" fmla="*/ 53 h 375"/>
                  <a:gd name="T60" fmla="*/ 27 w 161"/>
                  <a:gd name="T61" fmla="*/ 27 h 375"/>
                  <a:gd name="T62" fmla="*/ 53 w 161"/>
                  <a:gd name="T63" fmla="*/ 27 h 375"/>
                  <a:gd name="T64" fmla="*/ 81 w 161"/>
                  <a:gd name="T65" fmla="*/ 0 h 375"/>
                  <a:gd name="T66" fmla="*/ 107 w 161"/>
                  <a:gd name="T67" fmla="*/ 0 h 375"/>
                  <a:gd name="T68" fmla="*/ 107 w 161"/>
                  <a:gd name="T69" fmla="*/ 0 h 375"/>
                  <a:gd name="T70" fmla="*/ 134 w 161"/>
                  <a:gd name="T71" fmla="*/ 27 h 3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61" h="375">
                    <a:moveTo>
                      <a:pt x="134" y="27"/>
                    </a:moveTo>
                    <a:lnTo>
                      <a:pt x="161" y="53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61" y="81"/>
                    </a:lnTo>
                    <a:lnTo>
                      <a:pt x="134" y="81"/>
                    </a:lnTo>
                    <a:lnTo>
                      <a:pt x="107" y="81"/>
                    </a:lnTo>
                    <a:lnTo>
                      <a:pt x="107" y="81"/>
                    </a:lnTo>
                    <a:lnTo>
                      <a:pt x="81" y="107"/>
                    </a:lnTo>
                    <a:lnTo>
                      <a:pt x="81" y="107"/>
                    </a:lnTo>
                    <a:lnTo>
                      <a:pt x="53" y="134"/>
                    </a:lnTo>
                    <a:lnTo>
                      <a:pt x="53" y="161"/>
                    </a:lnTo>
                    <a:lnTo>
                      <a:pt x="27" y="188"/>
                    </a:lnTo>
                    <a:lnTo>
                      <a:pt x="27" y="242"/>
                    </a:lnTo>
                    <a:lnTo>
                      <a:pt x="27" y="268"/>
                    </a:lnTo>
                    <a:lnTo>
                      <a:pt x="27" y="295"/>
                    </a:lnTo>
                    <a:lnTo>
                      <a:pt x="27" y="322"/>
                    </a:lnTo>
                    <a:lnTo>
                      <a:pt x="27" y="349"/>
                    </a:lnTo>
                    <a:lnTo>
                      <a:pt x="27" y="375"/>
                    </a:lnTo>
                    <a:lnTo>
                      <a:pt x="27" y="375"/>
                    </a:lnTo>
                    <a:lnTo>
                      <a:pt x="27" y="349"/>
                    </a:lnTo>
                    <a:lnTo>
                      <a:pt x="0" y="322"/>
                    </a:lnTo>
                    <a:lnTo>
                      <a:pt x="0" y="322"/>
                    </a:lnTo>
                    <a:lnTo>
                      <a:pt x="0" y="268"/>
                    </a:lnTo>
                    <a:lnTo>
                      <a:pt x="0" y="242"/>
                    </a:lnTo>
                    <a:lnTo>
                      <a:pt x="0" y="188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0" y="81"/>
                    </a:lnTo>
                    <a:lnTo>
                      <a:pt x="27" y="53"/>
                    </a:lnTo>
                    <a:lnTo>
                      <a:pt x="27" y="27"/>
                    </a:lnTo>
                    <a:lnTo>
                      <a:pt x="53" y="27"/>
                    </a:lnTo>
                    <a:lnTo>
                      <a:pt x="81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34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5" name="Freeform 17"/>
              <p:cNvSpPr>
                <a:spLocks/>
              </p:cNvSpPr>
              <p:nvPr/>
            </p:nvSpPr>
            <p:spPr bwMode="auto">
              <a:xfrm>
                <a:off x="5041" y="3283"/>
                <a:ext cx="8" cy="50"/>
              </a:xfrm>
              <a:custGeom>
                <a:avLst/>
                <a:gdLst>
                  <a:gd name="T0" fmla="*/ 80 w 80"/>
                  <a:gd name="T1" fmla="*/ 108 h 537"/>
                  <a:gd name="T2" fmla="*/ 80 w 80"/>
                  <a:gd name="T3" fmla="*/ 537 h 537"/>
                  <a:gd name="T4" fmla="*/ 54 w 80"/>
                  <a:gd name="T5" fmla="*/ 537 h 537"/>
                  <a:gd name="T6" fmla="*/ 0 w 80"/>
                  <a:gd name="T7" fmla="*/ 456 h 537"/>
                  <a:gd name="T8" fmla="*/ 26 w 80"/>
                  <a:gd name="T9" fmla="*/ 456 h 537"/>
                  <a:gd name="T10" fmla="*/ 26 w 80"/>
                  <a:gd name="T11" fmla="*/ 0 h 537"/>
                  <a:gd name="T12" fmla="*/ 80 w 80"/>
                  <a:gd name="T13" fmla="*/ 108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537">
                    <a:moveTo>
                      <a:pt x="80" y="108"/>
                    </a:moveTo>
                    <a:lnTo>
                      <a:pt x="80" y="537"/>
                    </a:lnTo>
                    <a:lnTo>
                      <a:pt x="54" y="537"/>
                    </a:lnTo>
                    <a:lnTo>
                      <a:pt x="0" y="456"/>
                    </a:lnTo>
                    <a:lnTo>
                      <a:pt x="26" y="456"/>
                    </a:lnTo>
                    <a:lnTo>
                      <a:pt x="26" y="0"/>
                    </a:lnTo>
                    <a:lnTo>
                      <a:pt x="80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6" name="Freeform 18"/>
              <p:cNvSpPr>
                <a:spLocks/>
              </p:cNvSpPr>
              <p:nvPr/>
            </p:nvSpPr>
            <p:spPr bwMode="auto">
              <a:xfrm>
                <a:off x="5027" y="3323"/>
                <a:ext cx="14" cy="13"/>
              </a:xfrm>
              <a:custGeom>
                <a:avLst/>
                <a:gdLst>
                  <a:gd name="T0" fmla="*/ 107 w 161"/>
                  <a:gd name="T1" fmla="*/ 0 h 134"/>
                  <a:gd name="T2" fmla="*/ 161 w 161"/>
                  <a:gd name="T3" fmla="*/ 80 h 134"/>
                  <a:gd name="T4" fmla="*/ 161 w 161"/>
                  <a:gd name="T5" fmla="*/ 108 h 134"/>
                  <a:gd name="T6" fmla="*/ 134 w 161"/>
                  <a:gd name="T7" fmla="*/ 134 h 134"/>
                  <a:gd name="T8" fmla="*/ 54 w 161"/>
                  <a:gd name="T9" fmla="*/ 134 h 134"/>
                  <a:gd name="T10" fmla="*/ 0 w 161"/>
                  <a:gd name="T11" fmla="*/ 27 h 134"/>
                  <a:gd name="T12" fmla="*/ 107 w 161"/>
                  <a:gd name="T13" fmla="*/ 27 h 134"/>
                  <a:gd name="T14" fmla="*/ 107 w 161"/>
                  <a:gd name="T15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1" h="134">
                    <a:moveTo>
                      <a:pt x="107" y="0"/>
                    </a:moveTo>
                    <a:lnTo>
                      <a:pt x="161" y="80"/>
                    </a:lnTo>
                    <a:lnTo>
                      <a:pt x="161" y="108"/>
                    </a:lnTo>
                    <a:lnTo>
                      <a:pt x="134" y="134"/>
                    </a:lnTo>
                    <a:lnTo>
                      <a:pt x="54" y="134"/>
                    </a:lnTo>
                    <a:lnTo>
                      <a:pt x="0" y="27"/>
                    </a:lnTo>
                    <a:lnTo>
                      <a:pt x="107" y="2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7" name="Freeform 19"/>
              <p:cNvSpPr>
                <a:spLocks/>
              </p:cNvSpPr>
              <p:nvPr/>
            </p:nvSpPr>
            <p:spPr bwMode="auto">
              <a:xfrm>
                <a:off x="5027" y="3283"/>
                <a:ext cx="7" cy="40"/>
              </a:xfrm>
              <a:custGeom>
                <a:avLst/>
                <a:gdLst>
                  <a:gd name="T0" fmla="*/ 80 w 80"/>
                  <a:gd name="T1" fmla="*/ 108 h 429"/>
                  <a:gd name="T2" fmla="*/ 80 w 80"/>
                  <a:gd name="T3" fmla="*/ 429 h 429"/>
                  <a:gd name="T4" fmla="*/ 0 w 80"/>
                  <a:gd name="T5" fmla="*/ 429 h 429"/>
                  <a:gd name="T6" fmla="*/ 0 w 80"/>
                  <a:gd name="T7" fmla="*/ 0 h 429"/>
                  <a:gd name="T8" fmla="*/ 80 w 80"/>
                  <a:gd name="T9" fmla="*/ 108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0" h="429">
                    <a:moveTo>
                      <a:pt x="80" y="108"/>
                    </a:moveTo>
                    <a:lnTo>
                      <a:pt x="80" y="429"/>
                    </a:lnTo>
                    <a:lnTo>
                      <a:pt x="0" y="429"/>
                    </a:lnTo>
                    <a:lnTo>
                      <a:pt x="0" y="0"/>
                    </a:lnTo>
                    <a:lnTo>
                      <a:pt x="80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8" name="Freeform 20"/>
              <p:cNvSpPr>
                <a:spLocks/>
              </p:cNvSpPr>
              <p:nvPr/>
            </p:nvSpPr>
            <p:spPr bwMode="auto">
              <a:xfrm>
                <a:off x="5108" y="3217"/>
                <a:ext cx="8" cy="49"/>
              </a:xfrm>
              <a:custGeom>
                <a:avLst/>
                <a:gdLst>
                  <a:gd name="T0" fmla="*/ 80 w 80"/>
                  <a:gd name="T1" fmla="*/ 81 h 537"/>
                  <a:gd name="T2" fmla="*/ 80 w 80"/>
                  <a:gd name="T3" fmla="*/ 537 h 537"/>
                  <a:gd name="T4" fmla="*/ 53 w 80"/>
                  <a:gd name="T5" fmla="*/ 537 h 537"/>
                  <a:gd name="T6" fmla="*/ 0 w 80"/>
                  <a:gd name="T7" fmla="*/ 457 h 537"/>
                  <a:gd name="T8" fmla="*/ 26 w 80"/>
                  <a:gd name="T9" fmla="*/ 457 h 537"/>
                  <a:gd name="T10" fmla="*/ 26 w 80"/>
                  <a:gd name="T11" fmla="*/ 0 h 537"/>
                  <a:gd name="T12" fmla="*/ 80 w 80"/>
                  <a:gd name="T13" fmla="*/ 81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0" h="537">
                    <a:moveTo>
                      <a:pt x="80" y="81"/>
                    </a:moveTo>
                    <a:lnTo>
                      <a:pt x="80" y="537"/>
                    </a:lnTo>
                    <a:lnTo>
                      <a:pt x="53" y="537"/>
                    </a:lnTo>
                    <a:lnTo>
                      <a:pt x="0" y="457"/>
                    </a:lnTo>
                    <a:lnTo>
                      <a:pt x="26" y="457"/>
                    </a:lnTo>
                    <a:lnTo>
                      <a:pt x="26" y="0"/>
                    </a:lnTo>
                    <a:lnTo>
                      <a:pt x="8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69" name="Freeform 21"/>
              <p:cNvSpPr>
                <a:spLocks/>
              </p:cNvSpPr>
              <p:nvPr/>
            </p:nvSpPr>
            <p:spPr bwMode="auto">
              <a:xfrm>
                <a:off x="5093" y="3241"/>
                <a:ext cx="15" cy="25"/>
              </a:xfrm>
              <a:custGeom>
                <a:avLst/>
                <a:gdLst>
                  <a:gd name="T0" fmla="*/ 80 w 161"/>
                  <a:gd name="T1" fmla="*/ 81 h 268"/>
                  <a:gd name="T2" fmla="*/ 80 w 161"/>
                  <a:gd name="T3" fmla="*/ 268 h 268"/>
                  <a:gd name="T4" fmla="*/ 80 w 161"/>
                  <a:gd name="T5" fmla="*/ 268 h 268"/>
                  <a:gd name="T6" fmla="*/ 0 w 161"/>
                  <a:gd name="T7" fmla="*/ 188 h 268"/>
                  <a:gd name="T8" fmla="*/ 26 w 161"/>
                  <a:gd name="T9" fmla="*/ 188 h 268"/>
                  <a:gd name="T10" fmla="*/ 26 w 161"/>
                  <a:gd name="T11" fmla="*/ 0 h 268"/>
                  <a:gd name="T12" fmla="*/ 161 w 161"/>
                  <a:gd name="T13" fmla="*/ 0 h 268"/>
                  <a:gd name="T14" fmla="*/ 161 w 161"/>
                  <a:gd name="T15" fmla="*/ 81 h 268"/>
                  <a:gd name="T16" fmla="*/ 80 w 161"/>
                  <a:gd name="T17" fmla="*/ 8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61" h="268">
                    <a:moveTo>
                      <a:pt x="80" y="81"/>
                    </a:moveTo>
                    <a:lnTo>
                      <a:pt x="80" y="268"/>
                    </a:lnTo>
                    <a:lnTo>
                      <a:pt x="80" y="268"/>
                    </a:lnTo>
                    <a:lnTo>
                      <a:pt x="0" y="188"/>
                    </a:lnTo>
                    <a:lnTo>
                      <a:pt x="26" y="188"/>
                    </a:lnTo>
                    <a:lnTo>
                      <a:pt x="26" y="0"/>
                    </a:lnTo>
                    <a:lnTo>
                      <a:pt x="161" y="0"/>
                    </a:lnTo>
                    <a:lnTo>
                      <a:pt x="161" y="81"/>
                    </a:lnTo>
                    <a:lnTo>
                      <a:pt x="80" y="81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0" name="Freeform 22"/>
              <p:cNvSpPr>
                <a:spLocks/>
              </p:cNvSpPr>
              <p:nvPr/>
            </p:nvSpPr>
            <p:spPr bwMode="auto">
              <a:xfrm>
                <a:off x="5096" y="3217"/>
                <a:ext cx="5" cy="19"/>
              </a:xfrm>
              <a:custGeom>
                <a:avLst/>
                <a:gdLst>
                  <a:gd name="T0" fmla="*/ 54 w 54"/>
                  <a:gd name="T1" fmla="*/ 108 h 215"/>
                  <a:gd name="T2" fmla="*/ 54 w 54"/>
                  <a:gd name="T3" fmla="*/ 215 h 215"/>
                  <a:gd name="T4" fmla="*/ 0 w 54"/>
                  <a:gd name="T5" fmla="*/ 215 h 215"/>
                  <a:gd name="T6" fmla="*/ 0 w 54"/>
                  <a:gd name="T7" fmla="*/ 0 h 215"/>
                  <a:gd name="T8" fmla="*/ 54 w 54"/>
                  <a:gd name="T9" fmla="*/ 10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15">
                    <a:moveTo>
                      <a:pt x="54" y="108"/>
                    </a:moveTo>
                    <a:lnTo>
                      <a:pt x="54" y="215"/>
                    </a:lnTo>
                    <a:lnTo>
                      <a:pt x="0" y="215"/>
                    </a:lnTo>
                    <a:lnTo>
                      <a:pt x="0" y="0"/>
                    </a:lnTo>
                    <a:lnTo>
                      <a:pt x="54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1" name="Freeform 23"/>
              <p:cNvSpPr>
                <a:spLocks/>
              </p:cNvSpPr>
              <p:nvPr/>
            </p:nvSpPr>
            <p:spPr bwMode="auto">
              <a:xfrm>
                <a:off x="5076" y="3249"/>
                <a:ext cx="5" cy="7"/>
              </a:xfrm>
              <a:custGeom>
                <a:avLst/>
                <a:gdLst>
                  <a:gd name="T0" fmla="*/ 0 w 53"/>
                  <a:gd name="T1" fmla="*/ 0 h 80"/>
                  <a:gd name="T2" fmla="*/ 0 w 53"/>
                  <a:gd name="T3" fmla="*/ 0 h 80"/>
                  <a:gd name="T4" fmla="*/ 26 w 53"/>
                  <a:gd name="T5" fmla="*/ 26 h 80"/>
                  <a:gd name="T6" fmla="*/ 26 w 53"/>
                  <a:gd name="T7" fmla="*/ 26 h 80"/>
                  <a:gd name="T8" fmla="*/ 26 w 53"/>
                  <a:gd name="T9" fmla="*/ 53 h 80"/>
                  <a:gd name="T10" fmla="*/ 53 w 53"/>
                  <a:gd name="T11" fmla="*/ 53 h 80"/>
                  <a:gd name="T12" fmla="*/ 53 w 53"/>
                  <a:gd name="T13" fmla="*/ 53 h 80"/>
                  <a:gd name="T14" fmla="*/ 53 w 53"/>
                  <a:gd name="T15" fmla="*/ 80 h 80"/>
                  <a:gd name="T16" fmla="*/ 53 w 53"/>
                  <a:gd name="T17" fmla="*/ 80 h 80"/>
                  <a:gd name="T18" fmla="*/ 53 w 53"/>
                  <a:gd name="T19" fmla="*/ 80 h 80"/>
                  <a:gd name="T20" fmla="*/ 26 w 53"/>
                  <a:gd name="T21" fmla="*/ 80 h 80"/>
                  <a:gd name="T22" fmla="*/ 26 w 53"/>
                  <a:gd name="T23" fmla="*/ 80 h 80"/>
                  <a:gd name="T24" fmla="*/ 26 w 53"/>
                  <a:gd name="T25" fmla="*/ 53 h 80"/>
                  <a:gd name="T26" fmla="*/ 26 w 53"/>
                  <a:gd name="T27" fmla="*/ 53 h 80"/>
                  <a:gd name="T28" fmla="*/ 0 w 53"/>
                  <a:gd name="T29" fmla="*/ 26 h 80"/>
                  <a:gd name="T30" fmla="*/ 0 w 53"/>
                  <a:gd name="T31" fmla="*/ 26 h 80"/>
                  <a:gd name="T32" fmla="*/ 0 w 53"/>
                  <a:gd name="T33" fmla="*/ 0 h 80"/>
                  <a:gd name="T34" fmla="*/ 0 w 53"/>
                  <a:gd name="T35" fmla="*/ 0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3" h="80">
                    <a:moveTo>
                      <a:pt x="0" y="0"/>
                    </a:moveTo>
                    <a:lnTo>
                      <a:pt x="0" y="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6" y="53"/>
                    </a:lnTo>
                    <a:lnTo>
                      <a:pt x="53" y="53"/>
                    </a:lnTo>
                    <a:lnTo>
                      <a:pt x="53" y="53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53" y="80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26" y="53"/>
                    </a:lnTo>
                    <a:lnTo>
                      <a:pt x="26" y="5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2" name="Freeform 24"/>
              <p:cNvSpPr>
                <a:spLocks/>
              </p:cNvSpPr>
              <p:nvPr/>
            </p:nvSpPr>
            <p:spPr bwMode="auto">
              <a:xfrm>
                <a:off x="5078" y="3241"/>
                <a:ext cx="13" cy="25"/>
              </a:xfrm>
              <a:custGeom>
                <a:avLst/>
                <a:gdLst>
                  <a:gd name="T0" fmla="*/ 135 w 135"/>
                  <a:gd name="T1" fmla="*/ 81 h 268"/>
                  <a:gd name="T2" fmla="*/ 135 w 135"/>
                  <a:gd name="T3" fmla="*/ 107 h 268"/>
                  <a:gd name="T4" fmla="*/ 135 w 135"/>
                  <a:gd name="T5" fmla="*/ 134 h 268"/>
                  <a:gd name="T6" fmla="*/ 135 w 135"/>
                  <a:gd name="T7" fmla="*/ 161 h 268"/>
                  <a:gd name="T8" fmla="*/ 135 w 135"/>
                  <a:gd name="T9" fmla="*/ 214 h 268"/>
                  <a:gd name="T10" fmla="*/ 135 w 135"/>
                  <a:gd name="T11" fmla="*/ 214 h 268"/>
                  <a:gd name="T12" fmla="*/ 135 w 135"/>
                  <a:gd name="T13" fmla="*/ 242 h 268"/>
                  <a:gd name="T14" fmla="*/ 107 w 135"/>
                  <a:gd name="T15" fmla="*/ 242 h 268"/>
                  <a:gd name="T16" fmla="*/ 107 w 135"/>
                  <a:gd name="T17" fmla="*/ 268 h 268"/>
                  <a:gd name="T18" fmla="*/ 81 w 135"/>
                  <a:gd name="T19" fmla="*/ 268 h 268"/>
                  <a:gd name="T20" fmla="*/ 81 w 135"/>
                  <a:gd name="T21" fmla="*/ 268 h 268"/>
                  <a:gd name="T22" fmla="*/ 55 w 135"/>
                  <a:gd name="T23" fmla="*/ 268 h 268"/>
                  <a:gd name="T24" fmla="*/ 27 w 135"/>
                  <a:gd name="T25" fmla="*/ 242 h 268"/>
                  <a:gd name="T26" fmla="*/ 27 w 135"/>
                  <a:gd name="T27" fmla="*/ 242 h 268"/>
                  <a:gd name="T28" fmla="*/ 0 w 135"/>
                  <a:gd name="T29" fmla="*/ 214 h 268"/>
                  <a:gd name="T30" fmla="*/ 0 w 135"/>
                  <a:gd name="T31" fmla="*/ 161 h 268"/>
                  <a:gd name="T32" fmla="*/ 27 w 135"/>
                  <a:gd name="T33" fmla="*/ 214 h 268"/>
                  <a:gd name="T34" fmla="*/ 55 w 135"/>
                  <a:gd name="T35" fmla="*/ 214 h 268"/>
                  <a:gd name="T36" fmla="*/ 55 w 135"/>
                  <a:gd name="T37" fmla="*/ 188 h 268"/>
                  <a:gd name="T38" fmla="*/ 81 w 135"/>
                  <a:gd name="T39" fmla="*/ 161 h 268"/>
                  <a:gd name="T40" fmla="*/ 81 w 135"/>
                  <a:gd name="T41" fmla="*/ 161 h 268"/>
                  <a:gd name="T42" fmla="*/ 107 w 135"/>
                  <a:gd name="T43" fmla="*/ 134 h 268"/>
                  <a:gd name="T44" fmla="*/ 107 w 135"/>
                  <a:gd name="T45" fmla="*/ 107 h 268"/>
                  <a:gd name="T46" fmla="*/ 107 w 135"/>
                  <a:gd name="T47" fmla="*/ 81 h 268"/>
                  <a:gd name="T48" fmla="*/ 107 w 135"/>
                  <a:gd name="T49" fmla="*/ 53 h 268"/>
                  <a:gd name="T50" fmla="*/ 81 w 135"/>
                  <a:gd name="T51" fmla="*/ 0 h 268"/>
                  <a:gd name="T52" fmla="*/ 107 w 135"/>
                  <a:gd name="T53" fmla="*/ 27 h 268"/>
                  <a:gd name="T54" fmla="*/ 107 w 135"/>
                  <a:gd name="T55" fmla="*/ 53 h 268"/>
                  <a:gd name="T56" fmla="*/ 135 w 135"/>
                  <a:gd name="T57" fmla="*/ 81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5" h="268">
                    <a:moveTo>
                      <a:pt x="135" y="81"/>
                    </a:moveTo>
                    <a:lnTo>
                      <a:pt x="135" y="107"/>
                    </a:lnTo>
                    <a:lnTo>
                      <a:pt x="135" y="134"/>
                    </a:lnTo>
                    <a:lnTo>
                      <a:pt x="135" y="161"/>
                    </a:lnTo>
                    <a:lnTo>
                      <a:pt x="135" y="214"/>
                    </a:lnTo>
                    <a:lnTo>
                      <a:pt x="135" y="214"/>
                    </a:lnTo>
                    <a:lnTo>
                      <a:pt x="135" y="242"/>
                    </a:lnTo>
                    <a:lnTo>
                      <a:pt x="107" y="242"/>
                    </a:lnTo>
                    <a:lnTo>
                      <a:pt x="107" y="268"/>
                    </a:lnTo>
                    <a:lnTo>
                      <a:pt x="81" y="268"/>
                    </a:lnTo>
                    <a:lnTo>
                      <a:pt x="81" y="268"/>
                    </a:lnTo>
                    <a:lnTo>
                      <a:pt x="55" y="268"/>
                    </a:lnTo>
                    <a:lnTo>
                      <a:pt x="27" y="242"/>
                    </a:lnTo>
                    <a:lnTo>
                      <a:pt x="27" y="242"/>
                    </a:lnTo>
                    <a:lnTo>
                      <a:pt x="0" y="214"/>
                    </a:lnTo>
                    <a:lnTo>
                      <a:pt x="0" y="161"/>
                    </a:lnTo>
                    <a:lnTo>
                      <a:pt x="27" y="214"/>
                    </a:lnTo>
                    <a:lnTo>
                      <a:pt x="55" y="214"/>
                    </a:lnTo>
                    <a:lnTo>
                      <a:pt x="55" y="188"/>
                    </a:lnTo>
                    <a:lnTo>
                      <a:pt x="81" y="161"/>
                    </a:lnTo>
                    <a:lnTo>
                      <a:pt x="81" y="161"/>
                    </a:lnTo>
                    <a:lnTo>
                      <a:pt x="107" y="134"/>
                    </a:lnTo>
                    <a:lnTo>
                      <a:pt x="107" y="107"/>
                    </a:lnTo>
                    <a:lnTo>
                      <a:pt x="107" y="81"/>
                    </a:lnTo>
                    <a:lnTo>
                      <a:pt x="107" y="53"/>
                    </a:lnTo>
                    <a:lnTo>
                      <a:pt x="81" y="0"/>
                    </a:lnTo>
                    <a:lnTo>
                      <a:pt x="107" y="27"/>
                    </a:lnTo>
                    <a:lnTo>
                      <a:pt x="107" y="53"/>
                    </a:lnTo>
                    <a:lnTo>
                      <a:pt x="135" y="81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3" name="Freeform 25"/>
              <p:cNvSpPr>
                <a:spLocks/>
              </p:cNvSpPr>
              <p:nvPr/>
            </p:nvSpPr>
            <p:spPr bwMode="auto">
              <a:xfrm>
                <a:off x="5078" y="3234"/>
                <a:ext cx="8" cy="13"/>
              </a:xfrm>
              <a:custGeom>
                <a:avLst/>
                <a:gdLst>
                  <a:gd name="T0" fmla="*/ 0 w 81"/>
                  <a:gd name="T1" fmla="*/ 26 h 133"/>
                  <a:gd name="T2" fmla="*/ 27 w 81"/>
                  <a:gd name="T3" fmla="*/ 53 h 133"/>
                  <a:gd name="T4" fmla="*/ 27 w 81"/>
                  <a:gd name="T5" fmla="*/ 53 h 133"/>
                  <a:gd name="T6" fmla="*/ 27 w 81"/>
                  <a:gd name="T7" fmla="*/ 53 h 133"/>
                  <a:gd name="T8" fmla="*/ 55 w 81"/>
                  <a:gd name="T9" fmla="*/ 53 h 133"/>
                  <a:gd name="T10" fmla="*/ 55 w 81"/>
                  <a:gd name="T11" fmla="*/ 53 h 133"/>
                  <a:gd name="T12" fmla="*/ 81 w 81"/>
                  <a:gd name="T13" fmla="*/ 80 h 133"/>
                  <a:gd name="T14" fmla="*/ 81 w 81"/>
                  <a:gd name="T15" fmla="*/ 80 h 133"/>
                  <a:gd name="T16" fmla="*/ 81 w 81"/>
                  <a:gd name="T17" fmla="*/ 107 h 133"/>
                  <a:gd name="T18" fmla="*/ 81 w 81"/>
                  <a:gd name="T19" fmla="*/ 133 h 133"/>
                  <a:gd name="T20" fmla="*/ 81 w 81"/>
                  <a:gd name="T21" fmla="*/ 133 h 133"/>
                  <a:gd name="T22" fmla="*/ 81 w 81"/>
                  <a:gd name="T23" fmla="*/ 133 h 133"/>
                  <a:gd name="T24" fmla="*/ 55 w 81"/>
                  <a:gd name="T25" fmla="*/ 107 h 133"/>
                  <a:gd name="T26" fmla="*/ 55 w 81"/>
                  <a:gd name="T27" fmla="*/ 107 h 133"/>
                  <a:gd name="T28" fmla="*/ 27 w 81"/>
                  <a:gd name="T29" fmla="*/ 107 h 133"/>
                  <a:gd name="T30" fmla="*/ 27 w 81"/>
                  <a:gd name="T31" fmla="*/ 107 h 133"/>
                  <a:gd name="T32" fmla="*/ 27 w 81"/>
                  <a:gd name="T33" fmla="*/ 80 h 133"/>
                  <a:gd name="T34" fmla="*/ 27 w 81"/>
                  <a:gd name="T35" fmla="*/ 80 h 133"/>
                  <a:gd name="T36" fmla="*/ 0 w 81"/>
                  <a:gd name="T37" fmla="*/ 53 h 133"/>
                  <a:gd name="T38" fmla="*/ 0 w 81"/>
                  <a:gd name="T39" fmla="*/ 53 h 133"/>
                  <a:gd name="T40" fmla="*/ 0 w 81"/>
                  <a:gd name="T41" fmla="*/ 53 h 133"/>
                  <a:gd name="T42" fmla="*/ 0 w 81"/>
                  <a:gd name="T43" fmla="*/ 26 h 133"/>
                  <a:gd name="T44" fmla="*/ 0 w 81"/>
                  <a:gd name="T45" fmla="*/ 26 h 133"/>
                  <a:gd name="T46" fmla="*/ 0 w 81"/>
                  <a:gd name="T47" fmla="*/ 0 h 133"/>
                  <a:gd name="T48" fmla="*/ 0 w 81"/>
                  <a:gd name="T49" fmla="*/ 26 h 133"/>
                  <a:gd name="T50" fmla="*/ 0 w 81"/>
                  <a:gd name="T51" fmla="*/ 26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1" h="133">
                    <a:moveTo>
                      <a:pt x="0" y="26"/>
                    </a:moveTo>
                    <a:lnTo>
                      <a:pt x="27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55" y="53"/>
                    </a:lnTo>
                    <a:lnTo>
                      <a:pt x="55" y="53"/>
                    </a:lnTo>
                    <a:lnTo>
                      <a:pt x="81" y="80"/>
                    </a:lnTo>
                    <a:lnTo>
                      <a:pt x="81" y="80"/>
                    </a:lnTo>
                    <a:lnTo>
                      <a:pt x="81" y="107"/>
                    </a:lnTo>
                    <a:lnTo>
                      <a:pt x="81" y="133"/>
                    </a:lnTo>
                    <a:lnTo>
                      <a:pt x="81" y="133"/>
                    </a:lnTo>
                    <a:lnTo>
                      <a:pt x="81" y="133"/>
                    </a:lnTo>
                    <a:lnTo>
                      <a:pt x="55" y="107"/>
                    </a:lnTo>
                    <a:lnTo>
                      <a:pt x="55" y="107"/>
                    </a:lnTo>
                    <a:lnTo>
                      <a:pt x="27" y="107"/>
                    </a:lnTo>
                    <a:lnTo>
                      <a:pt x="27" y="107"/>
                    </a:lnTo>
                    <a:lnTo>
                      <a:pt x="27" y="80"/>
                    </a:lnTo>
                    <a:lnTo>
                      <a:pt x="27" y="8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4" name="Freeform 26"/>
              <p:cNvSpPr>
                <a:spLocks/>
              </p:cNvSpPr>
              <p:nvPr/>
            </p:nvSpPr>
            <p:spPr bwMode="auto">
              <a:xfrm>
                <a:off x="5076" y="3220"/>
                <a:ext cx="15" cy="16"/>
              </a:xfrm>
              <a:custGeom>
                <a:avLst/>
                <a:gdLst>
                  <a:gd name="T0" fmla="*/ 161 w 161"/>
                  <a:gd name="T1" fmla="*/ 80 h 187"/>
                  <a:gd name="T2" fmla="*/ 161 w 161"/>
                  <a:gd name="T3" fmla="*/ 133 h 187"/>
                  <a:gd name="T4" fmla="*/ 133 w 161"/>
                  <a:gd name="T5" fmla="*/ 80 h 187"/>
                  <a:gd name="T6" fmla="*/ 107 w 161"/>
                  <a:gd name="T7" fmla="*/ 80 h 187"/>
                  <a:gd name="T8" fmla="*/ 81 w 161"/>
                  <a:gd name="T9" fmla="*/ 80 h 187"/>
                  <a:gd name="T10" fmla="*/ 81 w 161"/>
                  <a:gd name="T11" fmla="*/ 80 h 187"/>
                  <a:gd name="T12" fmla="*/ 53 w 161"/>
                  <a:gd name="T13" fmla="*/ 107 h 187"/>
                  <a:gd name="T14" fmla="*/ 53 w 161"/>
                  <a:gd name="T15" fmla="*/ 107 h 187"/>
                  <a:gd name="T16" fmla="*/ 53 w 161"/>
                  <a:gd name="T17" fmla="*/ 133 h 187"/>
                  <a:gd name="T18" fmla="*/ 53 w 161"/>
                  <a:gd name="T19" fmla="*/ 161 h 187"/>
                  <a:gd name="T20" fmla="*/ 53 w 161"/>
                  <a:gd name="T21" fmla="*/ 161 h 187"/>
                  <a:gd name="T22" fmla="*/ 53 w 161"/>
                  <a:gd name="T23" fmla="*/ 187 h 187"/>
                  <a:gd name="T24" fmla="*/ 26 w 161"/>
                  <a:gd name="T25" fmla="*/ 161 h 187"/>
                  <a:gd name="T26" fmla="*/ 26 w 161"/>
                  <a:gd name="T27" fmla="*/ 133 h 187"/>
                  <a:gd name="T28" fmla="*/ 0 w 161"/>
                  <a:gd name="T29" fmla="*/ 107 h 187"/>
                  <a:gd name="T30" fmla="*/ 0 w 161"/>
                  <a:gd name="T31" fmla="*/ 80 h 187"/>
                  <a:gd name="T32" fmla="*/ 26 w 161"/>
                  <a:gd name="T33" fmla="*/ 53 h 187"/>
                  <a:gd name="T34" fmla="*/ 26 w 161"/>
                  <a:gd name="T35" fmla="*/ 26 h 187"/>
                  <a:gd name="T36" fmla="*/ 53 w 161"/>
                  <a:gd name="T37" fmla="*/ 0 h 187"/>
                  <a:gd name="T38" fmla="*/ 53 w 161"/>
                  <a:gd name="T39" fmla="*/ 0 h 187"/>
                  <a:gd name="T40" fmla="*/ 81 w 161"/>
                  <a:gd name="T41" fmla="*/ 0 h 187"/>
                  <a:gd name="T42" fmla="*/ 81 w 161"/>
                  <a:gd name="T43" fmla="*/ 0 h 187"/>
                  <a:gd name="T44" fmla="*/ 107 w 161"/>
                  <a:gd name="T45" fmla="*/ 26 h 187"/>
                  <a:gd name="T46" fmla="*/ 107 w 161"/>
                  <a:gd name="T47" fmla="*/ 26 h 187"/>
                  <a:gd name="T48" fmla="*/ 133 w 161"/>
                  <a:gd name="T49" fmla="*/ 0 h 187"/>
                  <a:gd name="T50" fmla="*/ 133 w 161"/>
                  <a:gd name="T51" fmla="*/ 26 h 187"/>
                  <a:gd name="T52" fmla="*/ 133 w 161"/>
                  <a:gd name="T53" fmla="*/ 53 h 187"/>
                  <a:gd name="T54" fmla="*/ 161 w 161"/>
                  <a:gd name="T55" fmla="*/ 80 h 187"/>
                  <a:gd name="T56" fmla="*/ 161 w 161"/>
                  <a:gd name="T57" fmla="*/ 8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61" h="187">
                    <a:moveTo>
                      <a:pt x="161" y="80"/>
                    </a:moveTo>
                    <a:lnTo>
                      <a:pt x="161" y="133"/>
                    </a:lnTo>
                    <a:lnTo>
                      <a:pt x="133" y="80"/>
                    </a:lnTo>
                    <a:lnTo>
                      <a:pt x="107" y="80"/>
                    </a:lnTo>
                    <a:lnTo>
                      <a:pt x="81" y="80"/>
                    </a:lnTo>
                    <a:lnTo>
                      <a:pt x="81" y="80"/>
                    </a:lnTo>
                    <a:lnTo>
                      <a:pt x="53" y="107"/>
                    </a:lnTo>
                    <a:lnTo>
                      <a:pt x="53" y="107"/>
                    </a:lnTo>
                    <a:lnTo>
                      <a:pt x="53" y="133"/>
                    </a:lnTo>
                    <a:lnTo>
                      <a:pt x="53" y="161"/>
                    </a:lnTo>
                    <a:lnTo>
                      <a:pt x="53" y="161"/>
                    </a:lnTo>
                    <a:lnTo>
                      <a:pt x="53" y="187"/>
                    </a:lnTo>
                    <a:lnTo>
                      <a:pt x="26" y="161"/>
                    </a:lnTo>
                    <a:lnTo>
                      <a:pt x="26" y="133"/>
                    </a:lnTo>
                    <a:lnTo>
                      <a:pt x="0" y="107"/>
                    </a:lnTo>
                    <a:lnTo>
                      <a:pt x="0" y="80"/>
                    </a:lnTo>
                    <a:lnTo>
                      <a:pt x="26" y="53"/>
                    </a:lnTo>
                    <a:lnTo>
                      <a:pt x="26" y="26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107" y="26"/>
                    </a:lnTo>
                    <a:lnTo>
                      <a:pt x="107" y="26"/>
                    </a:lnTo>
                    <a:lnTo>
                      <a:pt x="133" y="0"/>
                    </a:lnTo>
                    <a:lnTo>
                      <a:pt x="133" y="26"/>
                    </a:lnTo>
                    <a:lnTo>
                      <a:pt x="133" y="53"/>
                    </a:lnTo>
                    <a:lnTo>
                      <a:pt x="161" y="80"/>
                    </a:lnTo>
                    <a:lnTo>
                      <a:pt x="161" y="8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5" name="Freeform 27"/>
              <p:cNvSpPr>
                <a:spLocks/>
              </p:cNvSpPr>
              <p:nvPr/>
            </p:nvSpPr>
            <p:spPr bwMode="auto">
              <a:xfrm>
                <a:off x="5063" y="3217"/>
                <a:ext cx="8" cy="49"/>
              </a:xfrm>
              <a:custGeom>
                <a:avLst/>
                <a:gdLst>
                  <a:gd name="T0" fmla="*/ 81 w 81"/>
                  <a:gd name="T1" fmla="*/ 108 h 537"/>
                  <a:gd name="T2" fmla="*/ 81 w 81"/>
                  <a:gd name="T3" fmla="*/ 537 h 537"/>
                  <a:gd name="T4" fmla="*/ 81 w 81"/>
                  <a:gd name="T5" fmla="*/ 537 h 537"/>
                  <a:gd name="T6" fmla="*/ 0 w 81"/>
                  <a:gd name="T7" fmla="*/ 457 h 537"/>
                  <a:gd name="T8" fmla="*/ 27 w 81"/>
                  <a:gd name="T9" fmla="*/ 457 h 537"/>
                  <a:gd name="T10" fmla="*/ 27 w 81"/>
                  <a:gd name="T11" fmla="*/ 0 h 537"/>
                  <a:gd name="T12" fmla="*/ 81 w 81"/>
                  <a:gd name="T13" fmla="*/ 108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1" h="537">
                    <a:moveTo>
                      <a:pt x="81" y="108"/>
                    </a:moveTo>
                    <a:lnTo>
                      <a:pt x="81" y="537"/>
                    </a:lnTo>
                    <a:lnTo>
                      <a:pt x="81" y="537"/>
                    </a:lnTo>
                    <a:lnTo>
                      <a:pt x="0" y="457"/>
                    </a:lnTo>
                    <a:lnTo>
                      <a:pt x="27" y="457"/>
                    </a:lnTo>
                    <a:lnTo>
                      <a:pt x="27" y="0"/>
                    </a:lnTo>
                    <a:lnTo>
                      <a:pt x="81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6" name="Freeform 28"/>
              <p:cNvSpPr>
                <a:spLocks/>
              </p:cNvSpPr>
              <p:nvPr/>
            </p:nvSpPr>
            <p:spPr bwMode="auto">
              <a:xfrm>
                <a:off x="5041" y="3227"/>
                <a:ext cx="21" cy="39"/>
              </a:xfrm>
              <a:custGeom>
                <a:avLst/>
                <a:gdLst>
                  <a:gd name="T0" fmla="*/ 215 w 215"/>
                  <a:gd name="T1" fmla="*/ 295 h 429"/>
                  <a:gd name="T2" fmla="*/ 215 w 215"/>
                  <a:gd name="T3" fmla="*/ 322 h 429"/>
                  <a:gd name="T4" fmla="*/ 187 w 215"/>
                  <a:gd name="T5" fmla="*/ 349 h 429"/>
                  <a:gd name="T6" fmla="*/ 161 w 215"/>
                  <a:gd name="T7" fmla="*/ 403 h 429"/>
                  <a:gd name="T8" fmla="*/ 161 w 215"/>
                  <a:gd name="T9" fmla="*/ 403 h 429"/>
                  <a:gd name="T10" fmla="*/ 134 w 215"/>
                  <a:gd name="T11" fmla="*/ 429 h 429"/>
                  <a:gd name="T12" fmla="*/ 134 w 215"/>
                  <a:gd name="T13" fmla="*/ 429 h 429"/>
                  <a:gd name="T14" fmla="*/ 107 w 215"/>
                  <a:gd name="T15" fmla="*/ 429 h 429"/>
                  <a:gd name="T16" fmla="*/ 80 w 215"/>
                  <a:gd name="T17" fmla="*/ 429 h 429"/>
                  <a:gd name="T18" fmla="*/ 80 w 215"/>
                  <a:gd name="T19" fmla="*/ 429 h 429"/>
                  <a:gd name="T20" fmla="*/ 54 w 215"/>
                  <a:gd name="T21" fmla="*/ 429 h 429"/>
                  <a:gd name="T22" fmla="*/ 0 w 215"/>
                  <a:gd name="T23" fmla="*/ 349 h 429"/>
                  <a:gd name="T24" fmla="*/ 26 w 215"/>
                  <a:gd name="T25" fmla="*/ 349 h 429"/>
                  <a:gd name="T26" fmla="*/ 54 w 215"/>
                  <a:gd name="T27" fmla="*/ 349 h 429"/>
                  <a:gd name="T28" fmla="*/ 54 w 215"/>
                  <a:gd name="T29" fmla="*/ 349 h 429"/>
                  <a:gd name="T30" fmla="*/ 80 w 215"/>
                  <a:gd name="T31" fmla="*/ 349 h 429"/>
                  <a:gd name="T32" fmla="*/ 107 w 215"/>
                  <a:gd name="T33" fmla="*/ 349 h 429"/>
                  <a:gd name="T34" fmla="*/ 107 w 215"/>
                  <a:gd name="T35" fmla="*/ 322 h 429"/>
                  <a:gd name="T36" fmla="*/ 134 w 215"/>
                  <a:gd name="T37" fmla="*/ 322 h 429"/>
                  <a:gd name="T38" fmla="*/ 134 w 215"/>
                  <a:gd name="T39" fmla="*/ 295 h 429"/>
                  <a:gd name="T40" fmla="*/ 161 w 215"/>
                  <a:gd name="T41" fmla="*/ 268 h 429"/>
                  <a:gd name="T42" fmla="*/ 161 w 215"/>
                  <a:gd name="T43" fmla="*/ 242 h 429"/>
                  <a:gd name="T44" fmla="*/ 161 w 215"/>
                  <a:gd name="T45" fmla="*/ 188 h 429"/>
                  <a:gd name="T46" fmla="*/ 161 w 215"/>
                  <a:gd name="T47" fmla="*/ 161 h 429"/>
                  <a:gd name="T48" fmla="*/ 161 w 215"/>
                  <a:gd name="T49" fmla="*/ 107 h 429"/>
                  <a:gd name="T50" fmla="*/ 161 w 215"/>
                  <a:gd name="T51" fmla="*/ 81 h 429"/>
                  <a:gd name="T52" fmla="*/ 161 w 215"/>
                  <a:gd name="T53" fmla="*/ 27 h 429"/>
                  <a:gd name="T54" fmla="*/ 161 w 215"/>
                  <a:gd name="T55" fmla="*/ 0 h 429"/>
                  <a:gd name="T56" fmla="*/ 161 w 215"/>
                  <a:gd name="T57" fmla="*/ 0 h 429"/>
                  <a:gd name="T58" fmla="*/ 161 w 215"/>
                  <a:gd name="T59" fmla="*/ 27 h 429"/>
                  <a:gd name="T60" fmla="*/ 187 w 215"/>
                  <a:gd name="T61" fmla="*/ 53 h 429"/>
                  <a:gd name="T62" fmla="*/ 187 w 215"/>
                  <a:gd name="T63" fmla="*/ 81 h 429"/>
                  <a:gd name="T64" fmla="*/ 215 w 215"/>
                  <a:gd name="T65" fmla="*/ 107 h 429"/>
                  <a:gd name="T66" fmla="*/ 215 w 215"/>
                  <a:gd name="T67" fmla="*/ 134 h 429"/>
                  <a:gd name="T68" fmla="*/ 215 w 215"/>
                  <a:gd name="T69" fmla="*/ 161 h 429"/>
                  <a:gd name="T70" fmla="*/ 215 w 215"/>
                  <a:gd name="T71" fmla="*/ 188 h 429"/>
                  <a:gd name="T72" fmla="*/ 215 w 215"/>
                  <a:gd name="T73" fmla="*/ 214 h 429"/>
                  <a:gd name="T74" fmla="*/ 215 w 215"/>
                  <a:gd name="T75" fmla="*/ 242 h 429"/>
                  <a:gd name="T76" fmla="*/ 215 w 215"/>
                  <a:gd name="T77" fmla="*/ 268 h 429"/>
                  <a:gd name="T78" fmla="*/ 215 w 215"/>
                  <a:gd name="T79" fmla="*/ 295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5" h="429">
                    <a:moveTo>
                      <a:pt x="215" y="295"/>
                    </a:moveTo>
                    <a:lnTo>
                      <a:pt x="215" y="322"/>
                    </a:lnTo>
                    <a:lnTo>
                      <a:pt x="187" y="349"/>
                    </a:lnTo>
                    <a:lnTo>
                      <a:pt x="161" y="403"/>
                    </a:lnTo>
                    <a:lnTo>
                      <a:pt x="161" y="403"/>
                    </a:lnTo>
                    <a:lnTo>
                      <a:pt x="134" y="429"/>
                    </a:lnTo>
                    <a:lnTo>
                      <a:pt x="134" y="429"/>
                    </a:lnTo>
                    <a:lnTo>
                      <a:pt x="107" y="429"/>
                    </a:lnTo>
                    <a:lnTo>
                      <a:pt x="80" y="429"/>
                    </a:lnTo>
                    <a:lnTo>
                      <a:pt x="80" y="429"/>
                    </a:lnTo>
                    <a:lnTo>
                      <a:pt x="54" y="429"/>
                    </a:lnTo>
                    <a:lnTo>
                      <a:pt x="0" y="349"/>
                    </a:lnTo>
                    <a:lnTo>
                      <a:pt x="26" y="349"/>
                    </a:lnTo>
                    <a:lnTo>
                      <a:pt x="54" y="349"/>
                    </a:lnTo>
                    <a:lnTo>
                      <a:pt x="54" y="349"/>
                    </a:lnTo>
                    <a:lnTo>
                      <a:pt x="80" y="349"/>
                    </a:lnTo>
                    <a:lnTo>
                      <a:pt x="107" y="349"/>
                    </a:lnTo>
                    <a:lnTo>
                      <a:pt x="107" y="322"/>
                    </a:lnTo>
                    <a:lnTo>
                      <a:pt x="134" y="322"/>
                    </a:lnTo>
                    <a:lnTo>
                      <a:pt x="134" y="295"/>
                    </a:lnTo>
                    <a:lnTo>
                      <a:pt x="161" y="268"/>
                    </a:lnTo>
                    <a:lnTo>
                      <a:pt x="161" y="242"/>
                    </a:lnTo>
                    <a:lnTo>
                      <a:pt x="161" y="188"/>
                    </a:lnTo>
                    <a:lnTo>
                      <a:pt x="161" y="161"/>
                    </a:lnTo>
                    <a:lnTo>
                      <a:pt x="161" y="107"/>
                    </a:lnTo>
                    <a:lnTo>
                      <a:pt x="161" y="81"/>
                    </a:lnTo>
                    <a:lnTo>
                      <a:pt x="161" y="27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61" y="27"/>
                    </a:lnTo>
                    <a:lnTo>
                      <a:pt x="187" y="53"/>
                    </a:lnTo>
                    <a:lnTo>
                      <a:pt x="187" y="81"/>
                    </a:lnTo>
                    <a:lnTo>
                      <a:pt x="215" y="107"/>
                    </a:lnTo>
                    <a:lnTo>
                      <a:pt x="215" y="134"/>
                    </a:lnTo>
                    <a:lnTo>
                      <a:pt x="215" y="161"/>
                    </a:lnTo>
                    <a:lnTo>
                      <a:pt x="215" y="188"/>
                    </a:lnTo>
                    <a:lnTo>
                      <a:pt x="215" y="214"/>
                    </a:lnTo>
                    <a:lnTo>
                      <a:pt x="215" y="242"/>
                    </a:lnTo>
                    <a:lnTo>
                      <a:pt x="215" y="268"/>
                    </a:lnTo>
                    <a:lnTo>
                      <a:pt x="215" y="295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7" name="Freeform 29"/>
              <p:cNvSpPr>
                <a:spLocks/>
              </p:cNvSpPr>
              <p:nvPr/>
            </p:nvSpPr>
            <p:spPr bwMode="auto">
              <a:xfrm>
                <a:off x="5044" y="3220"/>
                <a:ext cx="10" cy="36"/>
              </a:xfrm>
              <a:custGeom>
                <a:avLst/>
                <a:gdLst>
                  <a:gd name="T0" fmla="*/ 54 w 108"/>
                  <a:gd name="T1" fmla="*/ 0 h 402"/>
                  <a:gd name="T2" fmla="*/ 54 w 108"/>
                  <a:gd name="T3" fmla="*/ 0 h 402"/>
                  <a:gd name="T4" fmla="*/ 81 w 108"/>
                  <a:gd name="T5" fmla="*/ 26 h 402"/>
                  <a:gd name="T6" fmla="*/ 81 w 108"/>
                  <a:gd name="T7" fmla="*/ 26 h 402"/>
                  <a:gd name="T8" fmla="*/ 81 w 108"/>
                  <a:gd name="T9" fmla="*/ 53 h 402"/>
                  <a:gd name="T10" fmla="*/ 108 w 108"/>
                  <a:gd name="T11" fmla="*/ 80 h 402"/>
                  <a:gd name="T12" fmla="*/ 108 w 108"/>
                  <a:gd name="T13" fmla="*/ 80 h 402"/>
                  <a:gd name="T14" fmla="*/ 108 w 108"/>
                  <a:gd name="T15" fmla="*/ 107 h 402"/>
                  <a:gd name="T16" fmla="*/ 108 w 108"/>
                  <a:gd name="T17" fmla="*/ 133 h 402"/>
                  <a:gd name="T18" fmla="*/ 108 w 108"/>
                  <a:gd name="T19" fmla="*/ 107 h 402"/>
                  <a:gd name="T20" fmla="*/ 108 w 108"/>
                  <a:gd name="T21" fmla="*/ 107 h 402"/>
                  <a:gd name="T22" fmla="*/ 81 w 108"/>
                  <a:gd name="T23" fmla="*/ 107 h 402"/>
                  <a:gd name="T24" fmla="*/ 81 w 108"/>
                  <a:gd name="T25" fmla="*/ 107 h 402"/>
                  <a:gd name="T26" fmla="*/ 54 w 108"/>
                  <a:gd name="T27" fmla="*/ 107 h 402"/>
                  <a:gd name="T28" fmla="*/ 54 w 108"/>
                  <a:gd name="T29" fmla="*/ 375 h 402"/>
                  <a:gd name="T30" fmla="*/ 54 w 108"/>
                  <a:gd name="T31" fmla="*/ 402 h 402"/>
                  <a:gd name="T32" fmla="*/ 28 w 108"/>
                  <a:gd name="T33" fmla="*/ 402 h 402"/>
                  <a:gd name="T34" fmla="*/ 28 w 108"/>
                  <a:gd name="T35" fmla="*/ 402 h 402"/>
                  <a:gd name="T36" fmla="*/ 0 w 108"/>
                  <a:gd name="T37" fmla="*/ 402 h 402"/>
                  <a:gd name="T38" fmla="*/ 0 w 108"/>
                  <a:gd name="T39" fmla="*/ 402 h 402"/>
                  <a:gd name="T40" fmla="*/ 0 w 108"/>
                  <a:gd name="T41" fmla="*/ 0 h 402"/>
                  <a:gd name="T42" fmla="*/ 0 w 108"/>
                  <a:gd name="T43" fmla="*/ 0 h 402"/>
                  <a:gd name="T44" fmla="*/ 28 w 108"/>
                  <a:gd name="T45" fmla="*/ 0 h 402"/>
                  <a:gd name="T46" fmla="*/ 28 w 108"/>
                  <a:gd name="T47" fmla="*/ 0 h 402"/>
                  <a:gd name="T48" fmla="*/ 28 w 108"/>
                  <a:gd name="T49" fmla="*/ 0 h 402"/>
                  <a:gd name="T50" fmla="*/ 54 w 108"/>
                  <a:gd name="T51" fmla="*/ 0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08" h="402">
                    <a:moveTo>
                      <a:pt x="54" y="0"/>
                    </a:moveTo>
                    <a:lnTo>
                      <a:pt x="54" y="0"/>
                    </a:lnTo>
                    <a:lnTo>
                      <a:pt x="81" y="26"/>
                    </a:lnTo>
                    <a:lnTo>
                      <a:pt x="81" y="26"/>
                    </a:lnTo>
                    <a:lnTo>
                      <a:pt x="81" y="53"/>
                    </a:lnTo>
                    <a:lnTo>
                      <a:pt x="108" y="80"/>
                    </a:lnTo>
                    <a:lnTo>
                      <a:pt x="108" y="80"/>
                    </a:lnTo>
                    <a:lnTo>
                      <a:pt x="108" y="107"/>
                    </a:lnTo>
                    <a:lnTo>
                      <a:pt x="108" y="133"/>
                    </a:lnTo>
                    <a:lnTo>
                      <a:pt x="108" y="107"/>
                    </a:lnTo>
                    <a:lnTo>
                      <a:pt x="108" y="107"/>
                    </a:lnTo>
                    <a:lnTo>
                      <a:pt x="81" y="107"/>
                    </a:lnTo>
                    <a:lnTo>
                      <a:pt x="81" y="107"/>
                    </a:lnTo>
                    <a:lnTo>
                      <a:pt x="54" y="107"/>
                    </a:lnTo>
                    <a:lnTo>
                      <a:pt x="54" y="375"/>
                    </a:lnTo>
                    <a:lnTo>
                      <a:pt x="54" y="402"/>
                    </a:lnTo>
                    <a:lnTo>
                      <a:pt x="28" y="402"/>
                    </a:lnTo>
                    <a:lnTo>
                      <a:pt x="28" y="402"/>
                    </a:lnTo>
                    <a:lnTo>
                      <a:pt x="0" y="402"/>
                    </a:lnTo>
                    <a:lnTo>
                      <a:pt x="0" y="402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8" name="Freeform 30"/>
              <p:cNvSpPr>
                <a:spLocks/>
              </p:cNvSpPr>
              <p:nvPr/>
            </p:nvSpPr>
            <p:spPr bwMode="auto">
              <a:xfrm>
                <a:off x="5014" y="3016"/>
                <a:ext cx="124" cy="85"/>
              </a:xfrm>
              <a:custGeom>
                <a:avLst/>
                <a:gdLst>
                  <a:gd name="T0" fmla="*/ 0 w 1343"/>
                  <a:gd name="T1" fmla="*/ 858 h 912"/>
                  <a:gd name="T2" fmla="*/ 54 w 1343"/>
                  <a:gd name="T3" fmla="*/ 885 h 912"/>
                  <a:gd name="T4" fmla="*/ 108 w 1343"/>
                  <a:gd name="T5" fmla="*/ 885 h 912"/>
                  <a:gd name="T6" fmla="*/ 189 w 1343"/>
                  <a:gd name="T7" fmla="*/ 885 h 912"/>
                  <a:gd name="T8" fmla="*/ 296 w 1343"/>
                  <a:gd name="T9" fmla="*/ 912 h 912"/>
                  <a:gd name="T10" fmla="*/ 376 w 1343"/>
                  <a:gd name="T11" fmla="*/ 912 h 912"/>
                  <a:gd name="T12" fmla="*/ 483 w 1343"/>
                  <a:gd name="T13" fmla="*/ 912 h 912"/>
                  <a:gd name="T14" fmla="*/ 591 w 1343"/>
                  <a:gd name="T15" fmla="*/ 912 h 912"/>
                  <a:gd name="T16" fmla="*/ 672 w 1343"/>
                  <a:gd name="T17" fmla="*/ 912 h 912"/>
                  <a:gd name="T18" fmla="*/ 779 w 1343"/>
                  <a:gd name="T19" fmla="*/ 912 h 912"/>
                  <a:gd name="T20" fmla="*/ 886 w 1343"/>
                  <a:gd name="T21" fmla="*/ 912 h 912"/>
                  <a:gd name="T22" fmla="*/ 994 w 1343"/>
                  <a:gd name="T23" fmla="*/ 912 h 912"/>
                  <a:gd name="T24" fmla="*/ 1074 w 1343"/>
                  <a:gd name="T25" fmla="*/ 912 h 912"/>
                  <a:gd name="T26" fmla="*/ 1154 w 1343"/>
                  <a:gd name="T27" fmla="*/ 885 h 912"/>
                  <a:gd name="T28" fmla="*/ 1235 w 1343"/>
                  <a:gd name="T29" fmla="*/ 885 h 912"/>
                  <a:gd name="T30" fmla="*/ 1289 w 1343"/>
                  <a:gd name="T31" fmla="*/ 885 h 912"/>
                  <a:gd name="T32" fmla="*/ 1343 w 1343"/>
                  <a:gd name="T33" fmla="*/ 858 h 912"/>
                  <a:gd name="T34" fmla="*/ 1343 w 1343"/>
                  <a:gd name="T35" fmla="*/ 268 h 912"/>
                  <a:gd name="T36" fmla="*/ 1182 w 1343"/>
                  <a:gd name="T37" fmla="*/ 54 h 912"/>
                  <a:gd name="T38" fmla="*/ 1128 w 1343"/>
                  <a:gd name="T39" fmla="*/ 26 h 912"/>
                  <a:gd name="T40" fmla="*/ 1074 w 1343"/>
                  <a:gd name="T41" fmla="*/ 26 h 912"/>
                  <a:gd name="T42" fmla="*/ 1021 w 1343"/>
                  <a:gd name="T43" fmla="*/ 26 h 912"/>
                  <a:gd name="T44" fmla="*/ 967 w 1343"/>
                  <a:gd name="T45" fmla="*/ 26 h 912"/>
                  <a:gd name="T46" fmla="*/ 886 w 1343"/>
                  <a:gd name="T47" fmla="*/ 26 h 912"/>
                  <a:gd name="T48" fmla="*/ 833 w 1343"/>
                  <a:gd name="T49" fmla="*/ 0 h 912"/>
                  <a:gd name="T50" fmla="*/ 753 w 1343"/>
                  <a:gd name="T51" fmla="*/ 0 h 912"/>
                  <a:gd name="T52" fmla="*/ 672 w 1343"/>
                  <a:gd name="T53" fmla="*/ 0 h 912"/>
                  <a:gd name="T54" fmla="*/ 591 w 1343"/>
                  <a:gd name="T55" fmla="*/ 0 h 912"/>
                  <a:gd name="T56" fmla="*/ 511 w 1343"/>
                  <a:gd name="T57" fmla="*/ 0 h 912"/>
                  <a:gd name="T58" fmla="*/ 457 w 1343"/>
                  <a:gd name="T59" fmla="*/ 26 h 912"/>
                  <a:gd name="T60" fmla="*/ 376 w 1343"/>
                  <a:gd name="T61" fmla="*/ 26 h 912"/>
                  <a:gd name="T62" fmla="*/ 322 w 1343"/>
                  <a:gd name="T63" fmla="*/ 26 h 912"/>
                  <a:gd name="T64" fmla="*/ 242 w 1343"/>
                  <a:gd name="T65" fmla="*/ 26 h 912"/>
                  <a:gd name="T66" fmla="*/ 215 w 1343"/>
                  <a:gd name="T67" fmla="*/ 26 h 912"/>
                  <a:gd name="T68" fmla="*/ 161 w 1343"/>
                  <a:gd name="T69" fmla="*/ 54 h 912"/>
                  <a:gd name="T70" fmla="*/ 0 w 1343"/>
                  <a:gd name="T71" fmla="*/ 268 h 912"/>
                  <a:gd name="T72" fmla="*/ 0 w 1343"/>
                  <a:gd name="T73" fmla="*/ 858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43" h="912">
                    <a:moveTo>
                      <a:pt x="0" y="858"/>
                    </a:moveTo>
                    <a:lnTo>
                      <a:pt x="54" y="885"/>
                    </a:lnTo>
                    <a:lnTo>
                      <a:pt x="108" y="885"/>
                    </a:lnTo>
                    <a:lnTo>
                      <a:pt x="189" y="885"/>
                    </a:lnTo>
                    <a:lnTo>
                      <a:pt x="296" y="912"/>
                    </a:lnTo>
                    <a:lnTo>
                      <a:pt x="376" y="912"/>
                    </a:lnTo>
                    <a:lnTo>
                      <a:pt x="483" y="912"/>
                    </a:lnTo>
                    <a:lnTo>
                      <a:pt x="591" y="912"/>
                    </a:lnTo>
                    <a:lnTo>
                      <a:pt x="672" y="912"/>
                    </a:lnTo>
                    <a:lnTo>
                      <a:pt x="779" y="912"/>
                    </a:lnTo>
                    <a:lnTo>
                      <a:pt x="886" y="912"/>
                    </a:lnTo>
                    <a:lnTo>
                      <a:pt x="994" y="912"/>
                    </a:lnTo>
                    <a:lnTo>
                      <a:pt x="1074" y="912"/>
                    </a:lnTo>
                    <a:lnTo>
                      <a:pt x="1154" y="885"/>
                    </a:lnTo>
                    <a:lnTo>
                      <a:pt x="1235" y="885"/>
                    </a:lnTo>
                    <a:lnTo>
                      <a:pt x="1289" y="885"/>
                    </a:lnTo>
                    <a:lnTo>
                      <a:pt x="1343" y="858"/>
                    </a:lnTo>
                    <a:lnTo>
                      <a:pt x="1343" y="268"/>
                    </a:lnTo>
                    <a:lnTo>
                      <a:pt x="1182" y="54"/>
                    </a:lnTo>
                    <a:lnTo>
                      <a:pt x="1128" y="26"/>
                    </a:lnTo>
                    <a:lnTo>
                      <a:pt x="1074" y="26"/>
                    </a:lnTo>
                    <a:lnTo>
                      <a:pt x="1021" y="26"/>
                    </a:lnTo>
                    <a:lnTo>
                      <a:pt x="967" y="26"/>
                    </a:lnTo>
                    <a:lnTo>
                      <a:pt x="886" y="26"/>
                    </a:lnTo>
                    <a:lnTo>
                      <a:pt x="833" y="0"/>
                    </a:lnTo>
                    <a:lnTo>
                      <a:pt x="753" y="0"/>
                    </a:lnTo>
                    <a:lnTo>
                      <a:pt x="672" y="0"/>
                    </a:lnTo>
                    <a:lnTo>
                      <a:pt x="591" y="0"/>
                    </a:lnTo>
                    <a:lnTo>
                      <a:pt x="511" y="0"/>
                    </a:lnTo>
                    <a:lnTo>
                      <a:pt x="457" y="26"/>
                    </a:lnTo>
                    <a:lnTo>
                      <a:pt x="376" y="26"/>
                    </a:lnTo>
                    <a:lnTo>
                      <a:pt x="322" y="26"/>
                    </a:lnTo>
                    <a:lnTo>
                      <a:pt x="242" y="26"/>
                    </a:lnTo>
                    <a:lnTo>
                      <a:pt x="215" y="26"/>
                    </a:lnTo>
                    <a:lnTo>
                      <a:pt x="161" y="54"/>
                    </a:lnTo>
                    <a:lnTo>
                      <a:pt x="0" y="268"/>
                    </a:lnTo>
                    <a:lnTo>
                      <a:pt x="0" y="85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79" name="Freeform 31"/>
              <p:cNvSpPr>
                <a:spLocks/>
              </p:cNvSpPr>
              <p:nvPr/>
            </p:nvSpPr>
            <p:spPr bwMode="auto">
              <a:xfrm>
                <a:off x="5081" y="3043"/>
                <a:ext cx="44" cy="55"/>
              </a:xfrm>
              <a:custGeom>
                <a:avLst/>
                <a:gdLst>
                  <a:gd name="T0" fmla="*/ 0 w 483"/>
                  <a:gd name="T1" fmla="*/ 590 h 590"/>
                  <a:gd name="T2" fmla="*/ 80 w 483"/>
                  <a:gd name="T3" fmla="*/ 590 h 590"/>
                  <a:gd name="T4" fmla="*/ 135 w 483"/>
                  <a:gd name="T5" fmla="*/ 590 h 590"/>
                  <a:gd name="T6" fmla="*/ 215 w 483"/>
                  <a:gd name="T7" fmla="*/ 590 h 590"/>
                  <a:gd name="T8" fmla="*/ 269 w 483"/>
                  <a:gd name="T9" fmla="*/ 590 h 590"/>
                  <a:gd name="T10" fmla="*/ 322 w 483"/>
                  <a:gd name="T11" fmla="*/ 590 h 590"/>
                  <a:gd name="T12" fmla="*/ 376 w 483"/>
                  <a:gd name="T13" fmla="*/ 590 h 590"/>
                  <a:gd name="T14" fmla="*/ 429 w 483"/>
                  <a:gd name="T15" fmla="*/ 563 h 590"/>
                  <a:gd name="T16" fmla="*/ 483 w 483"/>
                  <a:gd name="T17" fmla="*/ 563 h 590"/>
                  <a:gd name="T18" fmla="*/ 483 w 483"/>
                  <a:gd name="T19" fmla="*/ 0 h 590"/>
                  <a:gd name="T20" fmla="*/ 403 w 483"/>
                  <a:gd name="T21" fmla="*/ 27 h 590"/>
                  <a:gd name="T22" fmla="*/ 349 w 483"/>
                  <a:gd name="T23" fmla="*/ 27 h 590"/>
                  <a:gd name="T24" fmla="*/ 296 w 483"/>
                  <a:gd name="T25" fmla="*/ 27 h 590"/>
                  <a:gd name="T26" fmla="*/ 242 w 483"/>
                  <a:gd name="T27" fmla="*/ 27 h 590"/>
                  <a:gd name="T28" fmla="*/ 189 w 483"/>
                  <a:gd name="T29" fmla="*/ 27 h 590"/>
                  <a:gd name="T30" fmla="*/ 108 w 483"/>
                  <a:gd name="T31" fmla="*/ 27 h 590"/>
                  <a:gd name="T32" fmla="*/ 54 w 483"/>
                  <a:gd name="T33" fmla="*/ 27 h 590"/>
                  <a:gd name="T34" fmla="*/ 0 w 483"/>
                  <a:gd name="T35" fmla="*/ 27 h 590"/>
                  <a:gd name="T36" fmla="*/ 0 w 483"/>
                  <a:gd name="T37" fmla="*/ 590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483" h="590">
                    <a:moveTo>
                      <a:pt x="0" y="590"/>
                    </a:moveTo>
                    <a:lnTo>
                      <a:pt x="80" y="590"/>
                    </a:lnTo>
                    <a:lnTo>
                      <a:pt x="135" y="590"/>
                    </a:lnTo>
                    <a:lnTo>
                      <a:pt x="215" y="590"/>
                    </a:lnTo>
                    <a:lnTo>
                      <a:pt x="269" y="590"/>
                    </a:lnTo>
                    <a:lnTo>
                      <a:pt x="322" y="590"/>
                    </a:lnTo>
                    <a:lnTo>
                      <a:pt x="376" y="590"/>
                    </a:lnTo>
                    <a:lnTo>
                      <a:pt x="429" y="563"/>
                    </a:lnTo>
                    <a:lnTo>
                      <a:pt x="483" y="563"/>
                    </a:lnTo>
                    <a:lnTo>
                      <a:pt x="483" y="0"/>
                    </a:lnTo>
                    <a:lnTo>
                      <a:pt x="403" y="27"/>
                    </a:lnTo>
                    <a:lnTo>
                      <a:pt x="349" y="27"/>
                    </a:lnTo>
                    <a:lnTo>
                      <a:pt x="296" y="27"/>
                    </a:lnTo>
                    <a:lnTo>
                      <a:pt x="242" y="27"/>
                    </a:lnTo>
                    <a:lnTo>
                      <a:pt x="189" y="27"/>
                    </a:lnTo>
                    <a:lnTo>
                      <a:pt x="108" y="27"/>
                    </a:lnTo>
                    <a:lnTo>
                      <a:pt x="54" y="27"/>
                    </a:lnTo>
                    <a:lnTo>
                      <a:pt x="0" y="27"/>
                    </a:lnTo>
                    <a:lnTo>
                      <a:pt x="0" y="590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0" name="Freeform 32"/>
              <p:cNvSpPr>
                <a:spLocks/>
              </p:cNvSpPr>
              <p:nvPr/>
            </p:nvSpPr>
            <p:spPr bwMode="auto">
              <a:xfrm>
                <a:off x="5051" y="2986"/>
                <a:ext cx="50" cy="33"/>
              </a:xfrm>
              <a:custGeom>
                <a:avLst/>
                <a:gdLst>
                  <a:gd name="T0" fmla="*/ 134 w 537"/>
                  <a:gd name="T1" fmla="*/ 348 h 348"/>
                  <a:gd name="T2" fmla="*/ 402 w 537"/>
                  <a:gd name="T3" fmla="*/ 348 h 348"/>
                  <a:gd name="T4" fmla="*/ 537 w 537"/>
                  <a:gd name="T5" fmla="*/ 187 h 348"/>
                  <a:gd name="T6" fmla="*/ 402 w 537"/>
                  <a:gd name="T7" fmla="*/ 26 h 348"/>
                  <a:gd name="T8" fmla="*/ 376 w 537"/>
                  <a:gd name="T9" fmla="*/ 0 h 348"/>
                  <a:gd name="T10" fmla="*/ 350 w 537"/>
                  <a:gd name="T11" fmla="*/ 0 h 348"/>
                  <a:gd name="T12" fmla="*/ 295 w 537"/>
                  <a:gd name="T13" fmla="*/ 0 h 348"/>
                  <a:gd name="T14" fmla="*/ 269 w 537"/>
                  <a:gd name="T15" fmla="*/ 0 h 348"/>
                  <a:gd name="T16" fmla="*/ 241 w 537"/>
                  <a:gd name="T17" fmla="*/ 0 h 348"/>
                  <a:gd name="T18" fmla="*/ 188 w 537"/>
                  <a:gd name="T19" fmla="*/ 0 h 348"/>
                  <a:gd name="T20" fmla="*/ 161 w 537"/>
                  <a:gd name="T21" fmla="*/ 0 h 348"/>
                  <a:gd name="T22" fmla="*/ 134 w 537"/>
                  <a:gd name="T23" fmla="*/ 26 h 348"/>
                  <a:gd name="T24" fmla="*/ 0 w 537"/>
                  <a:gd name="T25" fmla="*/ 187 h 348"/>
                  <a:gd name="T26" fmla="*/ 134 w 537"/>
                  <a:gd name="T27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7" h="348">
                    <a:moveTo>
                      <a:pt x="134" y="348"/>
                    </a:moveTo>
                    <a:lnTo>
                      <a:pt x="402" y="348"/>
                    </a:lnTo>
                    <a:lnTo>
                      <a:pt x="537" y="187"/>
                    </a:lnTo>
                    <a:lnTo>
                      <a:pt x="402" y="26"/>
                    </a:lnTo>
                    <a:lnTo>
                      <a:pt x="376" y="0"/>
                    </a:lnTo>
                    <a:lnTo>
                      <a:pt x="350" y="0"/>
                    </a:lnTo>
                    <a:lnTo>
                      <a:pt x="295" y="0"/>
                    </a:lnTo>
                    <a:lnTo>
                      <a:pt x="269" y="0"/>
                    </a:lnTo>
                    <a:lnTo>
                      <a:pt x="241" y="0"/>
                    </a:lnTo>
                    <a:lnTo>
                      <a:pt x="188" y="0"/>
                    </a:lnTo>
                    <a:lnTo>
                      <a:pt x="161" y="0"/>
                    </a:lnTo>
                    <a:lnTo>
                      <a:pt x="134" y="26"/>
                    </a:lnTo>
                    <a:lnTo>
                      <a:pt x="0" y="187"/>
                    </a:lnTo>
                    <a:lnTo>
                      <a:pt x="134" y="34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1" name="Freeform 33"/>
              <p:cNvSpPr>
                <a:spLocks/>
              </p:cNvSpPr>
              <p:nvPr/>
            </p:nvSpPr>
            <p:spPr bwMode="auto">
              <a:xfrm>
                <a:off x="5054" y="3004"/>
                <a:ext cx="44" cy="2"/>
              </a:xfrm>
              <a:custGeom>
                <a:avLst/>
                <a:gdLst>
                  <a:gd name="T0" fmla="*/ 0 w 484"/>
                  <a:gd name="T1" fmla="*/ 0 h 28"/>
                  <a:gd name="T2" fmla="*/ 53 w 484"/>
                  <a:gd name="T3" fmla="*/ 0 h 28"/>
                  <a:gd name="T4" fmla="*/ 107 w 484"/>
                  <a:gd name="T5" fmla="*/ 0 h 28"/>
                  <a:gd name="T6" fmla="*/ 188 w 484"/>
                  <a:gd name="T7" fmla="*/ 0 h 28"/>
                  <a:gd name="T8" fmla="*/ 242 w 484"/>
                  <a:gd name="T9" fmla="*/ 28 h 28"/>
                  <a:gd name="T10" fmla="*/ 295 w 484"/>
                  <a:gd name="T11" fmla="*/ 0 h 28"/>
                  <a:gd name="T12" fmla="*/ 349 w 484"/>
                  <a:gd name="T13" fmla="*/ 0 h 28"/>
                  <a:gd name="T14" fmla="*/ 430 w 484"/>
                  <a:gd name="T15" fmla="*/ 0 h 28"/>
                  <a:gd name="T16" fmla="*/ 484 w 484"/>
                  <a:gd name="T1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4" h="28">
                    <a:moveTo>
                      <a:pt x="0" y="0"/>
                    </a:moveTo>
                    <a:lnTo>
                      <a:pt x="53" y="0"/>
                    </a:lnTo>
                    <a:lnTo>
                      <a:pt x="107" y="0"/>
                    </a:lnTo>
                    <a:lnTo>
                      <a:pt x="188" y="0"/>
                    </a:lnTo>
                    <a:lnTo>
                      <a:pt x="242" y="28"/>
                    </a:lnTo>
                    <a:lnTo>
                      <a:pt x="295" y="0"/>
                    </a:lnTo>
                    <a:lnTo>
                      <a:pt x="349" y="0"/>
                    </a:lnTo>
                    <a:lnTo>
                      <a:pt x="430" y="0"/>
                    </a:lnTo>
                    <a:lnTo>
                      <a:pt x="484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2" name="Freeform 34"/>
              <p:cNvSpPr>
                <a:spLocks/>
              </p:cNvSpPr>
              <p:nvPr/>
            </p:nvSpPr>
            <p:spPr bwMode="auto">
              <a:xfrm>
                <a:off x="5029" y="3021"/>
                <a:ext cx="91" cy="1"/>
              </a:xfrm>
              <a:custGeom>
                <a:avLst/>
                <a:gdLst>
                  <a:gd name="T0" fmla="*/ 0 w 993"/>
                  <a:gd name="T1" fmla="*/ 28 w 993"/>
                  <a:gd name="T2" fmla="*/ 81 w 993"/>
                  <a:gd name="T3" fmla="*/ 108 w 993"/>
                  <a:gd name="T4" fmla="*/ 135 w 993"/>
                  <a:gd name="T5" fmla="*/ 161 w 993"/>
                  <a:gd name="T6" fmla="*/ 189 w 993"/>
                  <a:gd name="T7" fmla="*/ 215 w 993"/>
                  <a:gd name="T8" fmla="*/ 269 w 993"/>
                  <a:gd name="T9" fmla="*/ 296 w 993"/>
                  <a:gd name="T10" fmla="*/ 322 w 993"/>
                  <a:gd name="T11" fmla="*/ 350 w 993"/>
                  <a:gd name="T12" fmla="*/ 376 w 993"/>
                  <a:gd name="T13" fmla="*/ 403 w 993"/>
                  <a:gd name="T14" fmla="*/ 430 w 993"/>
                  <a:gd name="T15" fmla="*/ 457 w 993"/>
                  <a:gd name="T16" fmla="*/ 483 w 993"/>
                  <a:gd name="T17" fmla="*/ 537 w 993"/>
                  <a:gd name="T18" fmla="*/ 564 w 993"/>
                  <a:gd name="T19" fmla="*/ 592 w 993"/>
                  <a:gd name="T20" fmla="*/ 618 w 993"/>
                  <a:gd name="T21" fmla="*/ 644 w 993"/>
                  <a:gd name="T22" fmla="*/ 672 w 993"/>
                  <a:gd name="T23" fmla="*/ 699 w 993"/>
                  <a:gd name="T24" fmla="*/ 753 w 993"/>
                  <a:gd name="T25" fmla="*/ 779 w 993"/>
                  <a:gd name="T26" fmla="*/ 806 w 993"/>
                  <a:gd name="T27" fmla="*/ 833 w 993"/>
                  <a:gd name="T28" fmla="*/ 860 w 993"/>
                  <a:gd name="T29" fmla="*/ 913 w 993"/>
                  <a:gd name="T30" fmla="*/ 940 w 993"/>
                  <a:gd name="T31" fmla="*/ 967 w 993"/>
                  <a:gd name="T32" fmla="*/ 993 w 99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  <a:cxn ang="0">
                    <a:pos x="T20" y="0"/>
                  </a:cxn>
                  <a:cxn ang="0">
                    <a:pos x="T21" y="0"/>
                  </a:cxn>
                  <a:cxn ang="0">
                    <a:pos x="T22" y="0"/>
                  </a:cxn>
                  <a:cxn ang="0">
                    <a:pos x="T23" y="0"/>
                  </a:cxn>
                  <a:cxn ang="0">
                    <a:pos x="T24" y="0"/>
                  </a:cxn>
                  <a:cxn ang="0">
                    <a:pos x="T25" y="0"/>
                  </a:cxn>
                  <a:cxn ang="0">
                    <a:pos x="T26" y="0"/>
                  </a:cxn>
                  <a:cxn ang="0">
                    <a:pos x="T27" y="0"/>
                  </a:cxn>
                  <a:cxn ang="0">
                    <a:pos x="T28" y="0"/>
                  </a:cxn>
                  <a:cxn ang="0">
                    <a:pos x="T29" y="0"/>
                  </a:cxn>
                  <a:cxn ang="0">
                    <a:pos x="T30" y="0"/>
                  </a:cxn>
                  <a:cxn ang="0">
                    <a:pos x="T31" y="0"/>
                  </a:cxn>
                  <a:cxn ang="0">
                    <a:pos x="T32" y="0"/>
                  </a:cxn>
                </a:cxnLst>
                <a:rect l="0" t="0" r="r" b="b"/>
                <a:pathLst>
                  <a:path w="993">
                    <a:moveTo>
                      <a:pt x="0" y="0"/>
                    </a:moveTo>
                    <a:lnTo>
                      <a:pt x="28" y="0"/>
                    </a:lnTo>
                    <a:lnTo>
                      <a:pt x="81" y="0"/>
                    </a:lnTo>
                    <a:lnTo>
                      <a:pt x="108" y="0"/>
                    </a:lnTo>
                    <a:lnTo>
                      <a:pt x="135" y="0"/>
                    </a:lnTo>
                    <a:lnTo>
                      <a:pt x="161" y="0"/>
                    </a:lnTo>
                    <a:lnTo>
                      <a:pt x="189" y="0"/>
                    </a:lnTo>
                    <a:lnTo>
                      <a:pt x="215" y="0"/>
                    </a:lnTo>
                    <a:lnTo>
                      <a:pt x="269" y="0"/>
                    </a:lnTo>
                    <a:lnTo>
                      <a:pt x="296" y="0"/>
                    </a:lnTo>
                    <a:lnTo>
                      <a:pt x="322" y="0"/>
                    </a:lnTo>
                    <a:lnTo>
                      <a:pt x="350" y="0"/>
                    </a:lnTo>
                    <a:lnTo>
                      <a:pt x="376" y="0"/>
                    </a:lnTo>
                    <a:lnTo>
                      <a:pt x="403" y="0"/>
                    </a:lnTo>
                    <a:lnTo>
                      <a:pt x="430" y="0"/>
                    </a:lnTo>
                    <a:lnTo>
                      <a:pt x="457" y="0"/>
                    </a:lnTo>
                    <a:lnTo>
                      <a:pt x="483" y="0"/>
                    </a:lnTo>
                    <a:lnTo>
                      <a:pt x="537" y="0"/>
                    </a:lnTo>
                    <a:lnTo>
                      <a:pt x="564" y="0"/>
                    </a:lnTo>
                    <a:lnTo>
                      <a:pt x="592" y="0"/>
                    </a:lnTo>
                    <a:lnTo>
                      <a:pt x="618" y="0"/>
                    </a:lnTo>
                    <a:lnTo>
                      <a:pt x="644" y="0"/>
                    </a:lnTo>
                    <a:lnTo>
                      <a:pt x="672" y="0"/>
                    </a:lnTo>
                    <a:lnTo>
                      <a:pt x="699" y="0"/>
                    </a:lnTo>
                    <a:lnTo>
                      <a:pt x="753" y="0"/>
                    </a:lnTo>
                    <a:lnTo>
                      <a:pt x="779" y="0"/>
                    </a:lnTo>
                    <a:lnTo>
                      <a:pt x="806" y="0"/>
                    </a:lnTo>
                    <a:lnTo>
                      <a:pt x="833" y="0"/>
                    </a:lnTo>
                    <a:lnTo>
                      <a:pt x="860" y="0"/>
                    </a:lnTo>
                    <a:lnTo>
                      <a:pt x="913" y="0"/>
                    </a:lnTo>
                    <a:lnTo>
                      <a:pt x="940" y="0"/>
                    </a:lnTo>
                    <a:lnTo>
                      <a:pt x="967" y="0"/>
                    </a:lnTo>
                    <a:lnTo>
                      <a:pt x="993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3" name="Line 35"/>
              <p:cNvSpPr>
                <a:spLocks noChangeShapeType="1"/>
              </p:cNvSpPr>
              <p:nvPr/>
            </p:nvSpPr>
            <p:spPr bwMode="auto">
              <a:xfrm>
                <a:off x="5019" y="3043"/>
                <a:ext cx="1" cy="50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4" name="Line 36"/>
              <p:cNvSpPr>
                <a:spLocks noChangeShapeType="1"/>
              </p:cNvSpPr>
              <p:nvPr/>
            </p:nvSpPr>
            <p:spPr bwMode="auto">
              <a:xfrm>
                <a:off x="5024" y="3043"/>
                <a:ext cx="1" cy="5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5" name="Line 37"/>
              <p:cNvSpPr>
                <a:spLocks noChangeShapeType="1"/>
              </p:cNvSpPr>
              <p:nvPr/>
            </p:nvSpPr>
            <p:spPr bwMode="auto">
              <a:xfrm>
                <a:off x="5032" y="3046"/>
                <a:ext cx="0" cy="4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6" name="Line 38"/>
              <p:cNvSpPr>
                <a:spLocks noChangeShapeType="1"/>
              </p:cNvSpPr>
              <p:nvPr/>
            </p:nvSpPr>
            <p:spPr bwMode="auto">
              <a:xfrm>
                <a:off x="5036" y="3046"/>
                <a:ext cx="1" cy="4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7" name="Line 39"/>
              <p:cNvSpPr>
                <a:spLocks noChangeShapeType="1"/>
              </p:cNvSpPr>
              <p:nvPr/>
            </p:nvSpPr>
            <p:spPr bwMode="auto">
              <a:xfrm>
                <a:off x="5047" y="3046"/>
                <a:ext cx="0" cy="49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8" name="Freeform 40"/>
              <p:cNvSpPr>
                <a:spLocks/>
              </p:cNvSpPr>
              <p:nvPr/>
            </p:nvSpPr>
            <p:spPr bwMode="auto">
              <a:xfrm>
                <a:off x="5014" y="3041"/>
                <a:ext cx="121" cy="2"/>
              </a:xfrm>
              <a:custGeom>
                <a:avLst/>
                <a:gdLst>
                  <a:gd name="T0" fmla="*/ 0 w 1315"/>
                  <a:gd name="T1" fmla="*/ 0 h 27"/>
                  <a:gd name="T2" fmla="*/ 54 w 1315"/>
                  <a:gd name="T3" fmla="*/ 0 h 27"/>
                  <a:gd name="T4" fmla="*/ 108 w 1315"/>
                  <a:gd name="T5" fmla="*/ 0 h 27"/>
                  <a:gd name="T6" fmla="*/ 189 w 1315"/>
                  <a:gd name="T7" fmla="*/ 0 h 27"/>
                  <a:gd name="T8" fmla="*/ 296 w 1315"/>
                  <a:gd name="T9" fmla="*/ 27 h 27"/>
                  <a:gd name="T10" fmla="*/ 376 w 1315"/>
                  <a:gd name="T11" fmla="*/ 27 h 27"/>
                  <a:gd name="T12" fmla="*/ 483 w 1315"/>
                  <a:gd name="T13" fmla="*/ 27 h 27"/>
                  <a:gd name="T14" fmla="*/ 591 w 1315"/>
                  <a:gd name="T15" fmla="*/ 27 h 27"/>
                  <a:gd name="T16" fmla="*/ 698 w 1315"/>
                  <a:gd name="T17" fmla="*/ 27 h 27"/>
                  <a:gd name="T18" fmla="*/ 779 w 1315"/>
                  <a:gd name="T19" fmla="*/ 27 h 27"/>
                  <a:gd name="T20" fmla="*/ 886 w 1315"/>
                  <a:gd name="T21" fmla="*/ 27 h 27"/>
                  <a:gd name="T22" fmla="*/ 994 w 1315"/>
                  <a:gd name="T23" fmla="*/ 27 h 27"/>
                  <a:gd name="T24" fmla="*/ 1074 w 1315"/>
                  <a:gd name="T25" fmla="*/ 27 h 27"/>
                  <a:gd name="T26" fmla="*/ 1154 w 1315"/>
                  <a:gd name="T27" fmla="*/ 0 h 27"/>
                  <a:gd name="T28" fmla="*/ 1208 w 1315"/>
                  <a:gd name="T29" fmla="*/ 0 h 27"/>
                  <a:gd name="T30" fmla="*/ 1262 w 1315"/>
                  <a:gd name="T31" fmla="*/ 0 h 27"/>
                  <a:gd name="T32" fmla="*/ 1315 w 1315"/>
                  <a:gd name="T33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15" h="27">
                    <a:moveTo>
                      <a:pt x="0" y="0"/>
                    </a:moveTo>
                    <a:lnTo>
                      <a:pt x="54" y="0"/>
                    </a:lnTo>
                    <a:lnTo>
                      <a:pt x="108" y="0"/>
                    </a:lnTo>
                    <a:lnTo>
                      <a:pt x="189" y="0"/>
                    </a:lnTo>
                    <a:lnTo>
                      <a:pt x="296" y="27"/>
                    </a:lnTo>
                    <a:lnTo>
                      <a:pt x="376" y="27"/>
                    </a:lnTo>
                    <a:lnTo>
                      <a:pt x="483" y="27"/>
                    </a:lnTo>
                    <a:lnTo>
                      <a:pt x="591" y="27"/>
                    </a:lnTo>
                    <a:lnTo>
                      <a:pt x="698" y="27"/>
                    </a:lnTo>
                    <a:lnTo>
                      <a:pt x="779" y="27"/>
                    </a:lnTo>
                    <a:lnTo>
                      <a:pt x="886" y="27"/>
                    </a:lnTo>
                    <a:lnTo>
                      <a:pt x="994" y="27"/>
                    </a:lnTo>
                    <a:lnTo>
                      <a:pt x="1074" y="27"/>
                    </a:lnTo>
                    <a:lnTo>
                      <a:pt x="1154" y="0"/>
                    </a:lnTo>
                    <a:lnTo>
                      <a:pt x="1208" y="0"/>
                    </a:lnTo>
                    <a:lnTo>
                      <a:pt x="1262" y="0"/>
                    </a:lnTo>
                    <a:lnTo>
                      <a:pt x="1315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89" name="Freeform 41"/>
              <p:cNvSpPr>
                <a:spLocks/>
              </p:cNvSpPr>
              <p:nvPr/>
            </p:nvSpPr>
            <p:spPr bwMode="auto">
              <a:xfrm>
                <a:off x="5063" y="2989"/>
                <a:ext cx="26" cy="0"/>
              </a:xfrm>
              <a:custGeom>
                <a:avLst/>
                <a:gdLst>
                  <a:gd name="T0" fmla="*/ 0 w 268"/>
                  <a:gd name="T1" fmla="*/ 54 w 268"/>
                  <a:gd name="T2" fmla="*/ 107 w 268"/>
                  <a:gd name="T3" fmla="*/ 188 w 268"/>
                  <a:gd name="T4" fmla="*/ 242 w 268"/>
                  <a:gd name="T5" fmla="*/ 268 w 26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268">
                    <a:moveTo>
                      <a:pt x="0" y="0"/>
                    </a:moveTo>
                    <a:lnTo>
                      <a:pt x="54" y="0"/>
                    </a:lnTo>
                    <a:lnTo>
                      <a:pt x="107" y="0"/>
                    </a:lnTo>
                    <a:lnTo>
                      <a:pt x="188" y="0"/>
                    </a:lnTo>
                    <a:lnTo>
                      <a:pt x="242" y="0"/>
                    </a:lnTo>
                    <a:lnTo>
                      <a:pt x="268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0" name="Freeform 42"/>
              <p:cNvSpPr>
                <a:spLocks/>
              </p:cNvSpPr>
              <p:nvPr/>
            </p:nvSpPr>
            <p:spPr bwMode="auto">
              <a:xfrm>
                <a:off x="3789" y="3143"/>
                <a:ext cx="104" cy="78"/>
              </a:xfrm>
              <a:custGeom>
                <a:avLst/>
                <a:gdLst>
                  <a:gd name="T0" fmla="*/ 1128 w 1128"/>
                  <a:gd name="T1" fmla="*/ 697 h 858"/>
                  <a:gd name="T2" fmla="*/ 0 w 1128"/>
                  <a:gd name="T3" fmla="*/ 858 h 858"/>
                  <a:gd name="T4" fmla="*/ 81 w 1128"/>
                  <a:gd name="T5" fmla="*/ 53 h 858"/>
                  <a:gd name="T6" fmla="*/ 268 w 1128"/>
                  <a:gd name="T7" fmla="*/ 0 h 858"/>
                  <a:gd name="T8" fmla="*/ 1128 w 1128"/>
                  <a:gd name="T9" fmla="*/ 697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8" h="858">
                    <a:moveTo>
                      <a:pt x="1128" y="697"/>
                    </a:moveTo>
                    <a:lnTo>
                      <a:pt x="0" y="858"/>
                    </a:lnTo>
                    <a:lnTo>
                      <a:pt x="81" y="53"/>
                    </a:lnTo>
                    <a:lnTo>
                      <a:pt x="268" y="0"/>
                    </a:lnTo>
                    <a:lnTo>
                      <a:pt x="1128" y="69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1" name="Freeform 43"/>
              <p:cNvSpPr>
                <a:spLocks/>
              </p:cNvSpPr>
              <p:nvPr/>
            </p:nvSpPr>
            <p:spPr bwMode="auto">
              <a:xfrm>
                <a:off x="3803" y="2709"/>
                <a:ext cx="874" cy="884"/>
              </a:xfrm>
              <a:custGeom>
                <a:avLst/>
                <a:gdLst>
                  <a:gd name="T0" fmla="*/ 3166 w 9473"/>
                  <a:gd name="T1" fmla="*/ 0 h 9576"/>
                  <a:gd name="T2" fmla="*/ 81 w 9473"/>
                  <a:gd name="T3" fmla="*/ 3460 h 9576"/>
                  <a:gd name="T4" fmla="*/ 0 w 9473"/>
                  <a:gd name="T5" fmla="*/ 4586 h 9576"/>
                  <a:gd name="T6" fmla="*/ 6038 w 9473"/>
                  <a:gd name="T7" fmla="*/ 9576 h 9576"/>
                  <a:gd name="T8" fmla="*/ 9473 w 9473"/>
                  <a:gd name="T9" fmla="*/ 6035 h 9576"/>
                  <a:gd name="T10" fmla="*/ 9017 w 9473"/>
                  <a:gd name="T11" fmla="*/ 4882 h 9576"/>
                  <a:gd name="T12" fmla="*/ 3166 w 9473"/>
                  <a:gd name="T13" fmla="*/ 0 h 95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73" h="9576">
                    <a:moveTo>
                      <a:pt x="3166" y="0"/>
                    </a:moveTo>
                    <a:lnTo>
                      <a:pt x="81" y="3460"/>
                    </a:lnTo>
                    <a:lnTo>
                      <a:pt x="0" y="4586"/>
                    </a:lnTo>
                    <a:lnTo>
                      <a:pt x="6038" y="9576"/>
                    </a:lnTo>
                    <a:lnTo>
                      <a:pt x="9473" y="6035"/>
                    </a:lnTo>
                    <a:lnTo>
                      <a:pt x="9017" y="4882"/>
                    </a:lnTo>
                    <a:lnTo>
                      <a:pt x="3166" y="0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2" name="Freeform 44"/>
              <p:cNvSpPr>
                <a:spLocks/>
              </p:cNvSpPr>
              <p:nvPr/>
            </p:nvSpPr>
            <p:spPr bwMode="auto">
              <a:xfrm>
                <a:off x="3873" y="2885"/>
                <a:ext cx="631" cy="431"/>
              </a:xfrm>
              <a:custGeom>
                <a:avLst/>
                <a:gdLst>
                  <a:gd name="T0" fmla="*/ 0 w 6843"/>
                  <a:gd name="T1" fmla="*/ 3299 h 4667"/>
                  <a:gd name="T2" fmla="*/ 1638 w 6843"/>
                  <a:gd name="T3" fmla="*/ 4667 h 4667"/>
                  <a:gd name="T4" fmla="*/ 6843 w 6843"/>
                  <a:gd name="T5" fmla="*/ 2574 h 4667"/>
                  <a:gd name="T6" fmla="*/ 6280 w 6843"/>
                  <a:gd name="T7" fmla="*/ 1340 h 4667"/>
                  <a:gd name="T8" fmla="*/ 4697 w 6843"/>
                  <a:gd name="T9" fmla="*/ 0 h 4667"/>
                  <a:gd name="T10" fmla="*/ 5126 w 6843"/>
                  <a:gd name="T11" fmla="*/ 1153 h 4667"/>
                  <a:gd name="T12" fmla="*/ 0 w 6843"/>
                  <a:gd name="T13" fmla="*/ 3299 h 4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843" h="4667">
                    <a:moveTo>
                      <a:pt x="0" y="3299"/>
                    </a:moveTo>
                    <a:lnTo>
                      <a:pt x="1638" y="4667"/>
                    </a:lnTo>
                    <a:lnTo>
                      <a:pt x="6843" y="2574"/>
                    </a:lnTo>
                    <a:lnTo>
                      <a:pt x="6280" y="1340"/>
                    </a:lnTo>
                    <a:lnTo>
                      <a:pt x="4697" y="0"/>
                    </a:lnTo>
                    <a:lnTo>
                      <a:pt x="5126" y="1153"/>
                    </a:lnTo>
                    <a:lnTo>
                      <a:pt x="0" y="3299"/>
                    </a:lnTo>
                    <a:close/>
                  </a:path>
                </a:pathLst>
              </a:custGeom>
              <a:solidFill>
                <a:srgbClr val="FFFF14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3" name="Freeform 45"/>
              <p:cNvSpPr>
                <a:spLocks/>
              </p:cNvSpPr>
              <p:nvPr/>
            </p:nvSpPr>
            <p:spPr bwMode="auto">
              <a:xfrm>
                <a:off x="3974" y="3160"/>
                <a:ext cx="168" cy="116"/>
              </a:xfrm>
              <a:custGeom>
                <a:avLst/>
                <a:gdLst>
                  <a:gd name="T0" fmla="*/ 1315 w 1826"/>
                  <a:gd name="T1" fmla="*/ 1260 h 1260"/>
                  <a:gd name="T2" fmla="*/ 0 w 1826"/>
                  <a:gd name="T3" fmla="*/ 187 h 1260"/>
                  <a:gd name="T4" fmla="*/ 215 w 1826"/>
                  <a:gd name="T5" fmla="*/ 107 h 1260"/>
                  <a:gd name="T6" fmla="*/ 699 w 1826"/>
                  <a:gd name="T7" fmla="*/ 509 h 1260"/>
                  <a:gd name="T8" fmla="*/ 699 w 1826"/>
                  <a:gd name="T9" fmla="*/ 509 h 1260"/>
                  <a:gd name="T10" fmla="*/ 699 w 1826"/>
                  <a:gd name="T11" fmla="*/ 483 h 1260"/>
                  <a:gd name="T12" fmla="*/ 672 w 1826"/>
                  <a:gd name="T13" fmla="*/ 456 h 1260"/>
                  <a:gd name="T14" fmla="*/ 645 w 1826"/>
                  <a:gd name="T15" fmla="*/ 429 h 1260"/>
                  <a:gd name="T16" fmla="*/ 618 w 1826"/>
                  <a:gd name="T17" fmla="*/ 402 h 1260"/>
                  <a:gd name="T18" fmla="*/ 618 w 1826"/>
                  <a:gd name="T19" fmla="*/ 376 h 1260"/>
                  <a:gd name="T20" fmla="*/ 592 w 1826"/>
                  <a:gd name="T21" fmla="*/ 376 h 1260"/>
                  <a:gd name="T22" fmla="*/ 322 w 1826"/>
                  <a:gd name="T23" fmla="*/ 80 h 1260"/>
                  <a:gd name="T24" fmla="*/ 511 w 1826"/>
                  <a:gd name="T25" fmla="*/ 0 h 1260"/>
                  <a:gd name="T26" fmla="*/ 753 w 1826"/>
                  <a:gd name="T27" fmla="*/ 241 h 1260"/>
                  <a:gd name="T28" fmla="*/ 806 w 1826"/>
                  <a:gd name="T29" fmla="*/ 268 h 1260"/>
                  <a:gd name="T30" fmla="*/ 833 w 1826"/>
                  <a:gd name="T31" fmla="*/ 322 h 1260"/>
                  <a:gd name="T32" fmla="*/ 860 w 1826"/>
                  <a:gd name="T33" fmla="*/ 348 h 1260"/>
                  <a:gd name="T34" fmla="*/ 914 w 1826"/>
                  <a:gd name="T35" fmla="*/ 402 h 1260"/>
                  <a:gd name="T36" fmla="*/ 940 w 1826"/>
                  <a:gd name="T37" fmla="*/ 429 h 1260"/>
                  <a:gd name="T38" fmla="*/ 967 w 1826"/>
                  <a:gd name="T39" fmla="*/ 456 h 1260"/>
                  <a:gd name="T40" fmla="*/ 967 w 1826"/>
                  <a:gd name="T41" fmla="*/ 483 h 1260"/>
                  <a:gd name="T42" fmla="*/ 994 w 1826"/>
                  <a:gd name="T43" fmla="*/ 509 h 1260"/>
                  <a:gd name="T44" fmla="*/ 994 w 1826"/>
                  <a:gd name="T45" fmla="*/ 509 h 1260"/>
                  <a:gd name="T46" fmla="*/ 1021 w 1826"/>
                  <a:gd name="T47" fmla="*/ 536 h 1260"/>
                  <a:gd name="T48" fmla="*/ 1047 w 1826"/>
                  <a:gd name="T49" fmla="*/ 536 h 1260"/>
                  <a:gd name="T50" fmla="*/ 1074 w 1826"/>
                  <a:gd name="T51" fmla="*/ 536 h 1260"/>
                  <a:gd name="T52" fmla="*/ 1128 w 1826"/>
                  <a:gd name="T53" fmla="*/ 536 h 1260"/>
                  <a:gd name="T54" fmla="*/ 1182 w 1826"/>
                  <a:gd name="T55" fmla="*/ 563 h 1260"/>
                  <a:gd name="T56" fmla="*/ 1235 w 1826"/>
                  <a:gd name="T57" fmla="*/ 590 h 1260"/>
                  <a:gd name="T58" fmla="*/ 1289 w 1826"/>
                  <a:gd name="T59" fmla="*/ 644 h 1260"/>
                  <a:gd name="T60" fmla="*/ 1369 w 1826"/>
                  <a:gd name="T61" fmla="*/ 697 h 1260"/>
                  <a:gd name="T62" fmla="*/ 1826 w 1826"/>
                  <a:gd name="T63" fmla="*/ 1046 h 1260"/>
                  <a:gd name="T64" fmla="*/ 1611 w 1826"/>
                  <a:gd name="T65" fmla="*/ 1127 h 1260"/>
                  <a:gd name="T66" fmla="*/ 1182 w 1826"/>
                  <a:gd name="T67" fmla="*/ 805 h 1260"/>
                  <a:gd name="T68" fmla="*/ 1154 w 1826"/>
                  <a:gd name="T69" fmla="*/ 777 h 1260"/>
                  <a:gd name="T70" fmla="*/ 1128 w 1826"/>
                  <a:gd name="T71" fmla="*/ 777 h 1260"/>
                  <a:gd name="T72" fmla="*/ 1101 w 1826"/>
                  <a:gd name="T73" fmla="*/ 751 h 1260"/>
                  <a:gd name="T74" fmla="*/ 1101 w 1826"/>
                  <a:gd name="T75" fmla="*/ 751 h 1260"/>
                  <a:gd name="T76" fmla="*/ 1074 w 1826"/>
                  <a:gd name="T77" fmla="*/ 751 h 1260"/>
                  <a:gd name="T78" fmla="*/ 1047 w 1826"/>
                  <a:gd name="T79" fmla="*/ 751 h 1260"/>
                  <a:gd name="T80" fmla="*/ 1021 w 1826"/>
                  <a:gd name="T81" fmla="*/ 751 h 1260"/>
                  <a:gd name="T82" fmla="*/ 994 w 1826"/>
                  <a:gd name="T83" fmla="*/ 751 h 1260"/>
                  <a:gd name="T84" fmla="*/ 1530 w 1826"/>
                  <a:gd name="T85" fmla="*/ 1180 h 1260"/>
                  <a:gd name="T86" fmla="*/ 1315 w 1826"/>
                  <a:gd name="T87" fmla="*/ 1260 h 1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26" h="1260">
                    <a:moveTo>
                      <a:pt x="1315" y="1260"/>
                    </a:moveTo>
                    <a:lnTo>
                      <a:pt x="0" y="187"/>
                    </a:lnTo>
                    <a:lnTo>
                      <a:pt x="215" y="107"/>
                    </a:lnTo>
                    <a:lnTo>
                      <a:pt x="699" y="509"/>
                    </a:lnTo>
                    <a:lnTo>
                      <a:pt x="699" y="509"/>
                    </a:lnTo>
                    <a:lnTo>
                      <a:pt x="699" y="483"/>
                    </a:lnTo>
                    <a:lnTo>
                      <a:pt x="672" y="456"/>
                    </a:lnTo>
                    <a:lnTo>
                      <a:pt x="645" y="429"/>
                    </a:lnTo>
                    <a:lnTo>
                      <a:pt x="618" y="402"/>
                    </a:lnTo>
                    <a:lnTo>
                      <a:pt x="618" y="376"/>
                    </a:lnTo>
                    <a:lnTo>
                      <a:pt x="592" y="376"/>
                    </a:lnTo>
                    <a:lnTo>
                      <a:pt x="322" y="80"/>
                    </a:lnTo>
                    <a:lnTo>
                      <a:pt x="511" y="0"/>
                    </a:lnTo>
                    <a:lnTo>
                      <a:pt x="753" y="241"/>
                    </a:lnTo>
                    <a:lnTo>
                      <a:pt x="806" y="268"/>
                    </a:lnTo>
                    <a:lnTo>
                      <a:pt x="833" y="322"/>
                    </a:lnTo>
                    <a:lnTo>
                      <a:pt x="860" y="348"/>
                    </a:lnTo>
                    <a:lnTo>
                      <a:pt x="914" y="402"/>
                    </a:lnTo>
                    <a:lnTo>
                      <a:pt x="940" y="429"/>
                    </a:lnTo>
                    <a:lnTo>
                      <a:pt x="967" y="456"/>
                    </a:lnTo>
                    <a:lnTo>
                      <a:pt x="967" y="483"/>
                    </a:lnTo>
                    <a:lnTo>
                      <a:pt x="994" y="509"/>
                    </a:lnTo>
                    <a:lnTo>
                      <a:pt x="994" y="509"/>
                    </a:lnTo>
                    <a:lnTo>
                      <a:pt x="1021" y="536"/>
                    </a:lnTo>
                    <a:lnTo>
                      <a:pt x="1047" y="536"/>
                    </a:lnTo>
                    <a:lnTo>
                      <a:pt x="1074" y="536"/>
                    </a:lnTo>
                    <a:lnTo>
                      <a:pt x="1128" y="536"/>
                    </a:lnTo>
                    <a:lnTo>
                      <a:pt x="1182" y="563"/>
                    </a:lnTo>
                    <a:lnTo>
                      <a:pt x="1235" y="590"/>
                    </a:lnTo>
                    <a:lnTo>
                      <a:pt x="1289" y="644"/>
                    </a:lnTo>
                    <a:lnTo>
                      <a:pt x="1369" y="697"/>
                    </a:lnTo>
                    <a:lnTo>
                      <a:pt x="1826" y="1046"/>
                    </a:lnTo>
                    <a:lnTo>
                      <a:pt x="1611" y="1127"/>
                    </a:lnTo>
                    <a:lnTo>
                      <a:pt x="1182" y="805"/>
                    </a:lnTo>
                    <a:lnTo>
                      <a:pt x="1154" y="777"/>
                    </a:lnTo>
                    <a:lnTo>
                      <a:pt x="1128" y="777"/>
                    </a:lnTo>
                    <a:lnTo>
                      <a:pt x="1101" y="751"/>
                    </a:lnTo>
                    <a:lnTo>
                      <a:pt x="1101" y="751"/>
                    </a:lnTo>
                    <a:lnTo>
                      <a:pt x="1074" y="751"/>
                    </a:lnTo>
                    <a:lnTo>
                      <a:pt x="1047" y="751"/>
                    </a:lnTo>
                    <a:lnTo>
                      <a:pt x="1021" y="751"/>
                    </a:lnTo>
                    <a:lnTo>
                      <a:pt x="994" y="751"/>
                    </a:lnTo>
                    <a:lnTo>
                      <a:pt x="1530" y="1180"/>
                    </a:lnTo>
                    <a:lnTo>
                      <a:pt x="1315" y="126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4" name="Freeform 46"/>
              <p:cNvSpPr>
                <a:spLocks/>
              </p:cNvSpPr>
              <p:nvPr/>
            </p:nvSpPr>
            <p:spPr bwMode="auto">
              <a:xfrm>
                <a:off x="4036" y="3147"/>
                <a:ext cx="159" cy="100"/>
              </a:xfrm>
              <a:custGeom>
                <a:avLst/>
                <a:gdLst>
                  <a:gd name="T0" fmla="*/ 1717 w 1717"/>
                  <a:gd name="T1" fmla="*/ 993 h 1073"/>
                  <a:gd name="T2" fmla="*/ 1664 w 1717"/>
                  <a:gd name="T3" fmla="*/ 993 h 1073"/>
                  <a:gd name="T4" fmla="*/ 1610 w 1717"/>
                  <a:gd name="T5" fmla="*/ 1020 h 1073"/>
                  <a:gd name="T6" fmla="*/ 1557 w 1717"/>
                  <a:gd name="T7" fmla="*/ 1047 h 1073"/>
                  <a:gd name="T8" fmla="*/ 1529 w 1717"/>
                  <a:gd name="T9" fmla="*/ 1047 h 1073"/>
                  <a:gd name="T10" fmla="*/ 1503 w 1717"/>
                  <a:gd name="T11" fmla="*/ 1047 h 1073"/>
                  <a:gd name="T12" fmla="*/ 1476 w 1717"/>
                  <a:gd name="T13" fmla="*/ 1073 h 1073"/>
                  <a:gd name="T14" fmla="*/ 1396 w 1717"/>
                  <a:gd name="T15" fmla="*/ 1073 h 1073"/>
                  <a:gd name="T16" fmla="*/ 1342 w 1717"/>
                  <a:gd name="T17" fmla="*/ 1047 h 1073"/>
                  <a:gd name="T18" fmla="*/ 1261 w 1717"/>
                  <a:gd name="T19" fmla="*/ 1020 h 1073"/>
                  <a:gd name="T20" fmla="*/ 1180 w 1717"/>
                  <a:gd name="T21" fmla="*/ 993 h 1073"/>
                  <a:gd name="T22" fmla="*/ 1100 w 1717"/>
                  <a:gd name="T23" fmla="*/ 940 h 1073"/>
                  <a:gd name="T24" fmla="*/ 1019 w 1717"/>
                  <a:gd name="T25" fmla="*/ 886 h 1073"/>
                  <a:gd name="T26" fmla="*/ 939 w 1717"/>
                  <a:gd name="T27" fmla="*/ 805 h 1073"/>
                  <a:gd name="T28" fmla="*/ 0 w 1717"/>
                  <a:gd name="T29" fmla="*/ 81 h 1073"/>
                  <a:gd name="T30" fmla="*/ 214 w 1717"/>
                  <a:gd name="T31" fmla="*/ 0 h 1073"/>
                  <a:gd name="T32" fmla="*/ 1046 w 1717"/>
                  <a:gd name="T33" fmla="*/ 671 h 1073"/>
                  <a:gd name="T34" fmla="*/ 1126 w 1717"/>
                  <a:gd name="T35" fmla="*/ 698 h 1073"/>
                  <a:gd name="T36" fmla="*/ 1154 w 1717"/>
                  <a:gd name="T37" fmla="*/ 725 h 1073"/>
                  <a:gd name="T38" fmla="*/ 1207 w 1717"/>
                  <a:gd name="T39" fmla="*/ 725 h 1073"/>
                  <a:gd name="T40" fmla="*/ 1235 w 1717"/>
                  <a:gd name="T41" fmla="*/ 698 h 1073"/>
                  <a:gd name="T42" fmla="*/ 1261 w 1717"/>
                  <a:gd name="T43" fmla="*/ 698 h 1073"/>
                  <a:gd name="T44" fmla="*/ 1288 w 1717"/>
                  <a:gd name="T45" fmla="*/ 698 h 1073"/>
                  <a:gd name="T46" fmla="*/ 1315 w 1717"/>
                  <a:gd name="T47" fmla="*/ 671 h 1073"/>
                  <a:gd name="T48" fmla="*/ 1717 w 1717"/>
                  <a:gd name="T49" fmla="*/ 99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717" h="1073">
                    <a:moveTo>
                      <a:pt x="1717" y="993"/>
                    </a:moveTo>
                    <a:lnTo>
                      <a:pt x="1664" y="993"/>
                    </a:lnTo>
                    <a:lnTo>
                      <a:pt x="1610" y="1020"/>
                    </a:lnTo>
                    <a:lnTo>
                      <a:pt x="1557" y="1047"/>
                    </a:lnTo>
                    <a:lnTo>
                      <a:pt x="1529" y="1047"/>
                    </a:lnTo>
                    <a:lnTo>
                      <a:pt x="1503" y="1047"/>
                    </a:lnTo>
                    <a:lnTo>
                      <a:pt x="1476" y="1073"/>
                    </a:lnTo>
                    <a:lnTo>
                      <a:pt x="1396" y="1073"/>
                    </a:lnTo>
                    <a:lnTo>
                      <a:pt x="1342" y="1047"/>
                    </a:lnTo>
                    <a:lnTo>
                      <a:pt x="1261" y="1020"/>
                    </a:lnTo>
                    <a:lnTo>
                      <a:pt x="1180" y="993"/>
                    </a:lnTo>
                    <a:lnTo>
                      <a:pt x="1100" y="940"/>
                    </a:lnTo>
                    <a:lnTo>
                      <a:pt x="1019" y="886"/>
                    </a:lnTo>
                    <a:lnTo>
                      <a:pt x="939" y="805"/>
                    </a:lnTo>
                    <a:lnTo>
                      <a:pt x="0" y="81"/>
                    </a:lnTo>
                    <a:lnTo>
                      <a:pt x="214" y="0"/>
                    </a:lnTo>
                    <a:lnTo>
                      <a:pt x="1046" y="671"/>
                    </a:lnTo>
                    <a:lnTo>
                      <a:pt x="1126" y="698"/>
                    </a:lnTo>
                    <a:lnTo>
                      <a:pt x="1154" y="725"/>
                    </a:lnTo>
                    <a:lnTo>
                      <a:pt x="1207" y="725"/>
                    </a:lnTo>
                    <a:lnTo>
                      <a:pt x="1235" y="698"/>
                    </a:lnTo>
                    <a:lnTo>
                      <a:pt x="1261" y="698"/>
                    </a:lnTo>
                    <a:lnTo>
                      <a:pt x="1288" y="698"/>
                    </a:lnTo>
                    <a:lnTo>
                      <a:pt x="1315" y="671"/>
                    </a:lnTo>
                    <a:lnTo>
                      <a:pt x="1717" y="99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5" name="Freeform 47"/>
              <p:cNvSpPr>
                <a:spLocks/>
              </p:cNvSpPr>
              <p:nvPr/>
            </p:nvSpPr>
            <p:spPr bwMode="auto">
              <a:xfrm>
                <a:off x="4106" y="3117"/>
                <a:ext cx="136" cy="104"/>
              </a:xfrm>
              <a:custGeom>
                <a:avLst/>
                <a:gdLst>
                  <a:gd name="T0" fmla="*/ 1476 w 1476"/>
                  <a:gd name="T1" fmla="*/ 1073 h 1127"/>
                  <a:gd name="T2" fmla="*/ 1449 w 1476"/>
                  <a:gd name="T3" fmla="*/ 1101 h 1127"/>
                  <a:gd name="T4" fmla="*/ 1422 w 1476"/>
                  <a:gd name="T5" fmla="*/ 1101 h 1127"/>
                  <a:gd name="T6" fmla="*/ 1396 w 1476"/>
                  <a:gd name="T7" fmla="*/ 1101 h 1127"/>
                  <a:gd name="T8" fmla="*/ 1315 w 1476"/>
                  <a:gd name="T9" fmla="*/ 1127 h 1127"/>
                  <a:gd name="T10" fmla="*/ 1235 w 1476"/>
                  <a:gd name="T11" fmla="*/ 1127 h 1127"/>
                  <a:gd name="T12" fmla="*/ 1100 w 1476"/>
                  <a:gd name="T13" fmla="*/ 1127 h 1127"/>
                  <a:gd name="T14" fmla="*/ 993 w 1476"/>
                  <a:gd name="T15" fmla="*/ 1073 h 1127"/>
                  <a:gd name="T16" fmla="*/ 859 w 1476"/>
                  <a:gd name="T17" fmla="*/ 1020 h 1127"/>
                  <a:gd name="T18" fmla="*/ 725 w 1476"/>
                  <a:gd name="T19" fmla="*/ 940 h 1127"/>
                  <a:gd name="T20" fmla="*/ 591 w 1476"/>
                  <a:gd name="T21" fmla="*/ 859 h 1127"/>
                  <a:gd name="T22" fmla="*/ 456 w 1476"/>
                  <a:gd name="T23" fmla="*/ 779 h 1127"/>
                  <a:gd name="T24" fmla="*/ 349 w 1476"/>
                  <a:gd name="T25" fmla="*/ 672 h 1127"/>
                  <a:gd name="T26" fmla="*/ 242 w 1476"/>
                  <a:gd name="T27" fmla="*/ 564 h 1127"/>
                  <a:gd name="T28" fmla="*/ 134 w 1476"/>
                  <a:gd name="T29" fmla="*/ 457 h 1127"/>
                  <a:gd name="T30" fmla="*/ 53 w 1476"/>
                  <a:gd name="T31" fmla="*/ 376 h 1127"/>
                  <a:gd name="T32" fmla="*/ 0 w 1476"/>
                  <a:gd name="T33" fmla="*/ 269 h 1127"/>
                  <a:gd name="T34" fmla="*/ 0 w 1476"/>
                  <a:gd name="T35" fmla="*/ 189 h 1127"/>
                  <a:gd name="T36" fmla="*/ 0 w 1476"/>
                  <a:gd name="T37" fmla="*/ 135 h 1127"/>
                  <a:gd name="T38" fmla="*/ 27 w 1476"/>
                  <a:gd name="T39" fmla="*/ 81 h 1127"/>
                  <a:gd name="T40" fmla="*/ 188 w 1476"/>
                  <a:gd name="T41" fmla="*/ 0 h 1127"/>
                  <a:gd name="T42" fmla="*/ 484 w 1476"/>
                  <a:gd name="T43" fmla="*/ 296 h 1127"/>
                  <a:gd name="T44" fmla="*/ 429 w 1476"/>
                  <a:gd name="T45" fmla="*/ 322 h 1127"/>
                  <a:gd name="T46" fmla="*/ 403 w 1476"/>
                  <a:gd name="T47" fmla="*/ 350 h 1127"/>
                  <a:gd name="T48" fmla="*/ 403 w 1476"/>
                  <a:gd name="T49" fmla="*/ 403 h 1127"/>
                  <a:gd name="T50" fmla="*/ 429 w 1476"/>
                  <a:gd name="T51" fmla="*/ 483 h 1127"/>
                  <a:gd name="T52" fmla="*/ 671 w 1476"/>
                  <a:gd name="T53" fmla="*/ 430 h 1127"/>
                  <a:gd name="T54" fmla="*/ 778 w 1476"/>
                  <a:gd name="T55" fmla="*/ 752 h 1127"/>
                  <a:gd name="T56" fmla="*/ 806 w 1476"/>
                  <a:gd name="T57" fmla="*/ 779 h 1127"/>
                  <a:gd name="T58" fmla="*/ 859 w 1476"/>
                  <a:gd name="T59" fmla="*/ 805 h 1127"/>
                  <a:gd name="T60" fmla="*/ 913 w 1476"/>
                  <a:gd name="T61" fmla="*/ 833 h 1127"/>
                  <a:gd name="T62" fmla="*/ 966 w 1476"/>
                  <a:gd name="T63" fmla="*/ 833 h 1127"/>
                  <a:gd name="T64" fmla="*/ 1020 w 1476"/>
                  <a:gd name="T65" fmla="*/ 833 h 1127"/>
                  <a:gd name="T66" fmla="*/ 1074 w 1476"/>
                  <a:gd name="T67" fmla="*/ 805 h 1127"/>
                  <a:gd name="T68" fmla="*/ 1127 w 1476"/>
                  <a:gd name="T69" fmla="*/ 779 h 1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76" h="1127">
                    <a:moveTo>
                      <a:pt x="1476" y="1073"/>
                    </a:moveTo>
                    <a:lnTo>
                      <a:pt x="1476" y="1073"/>
                    </a:lnTo>
                    <a:lnTo>
                      <a:pt x="1449" y="1073"/>
                    </a:lnTo>
                    <a:lnTo>
                      <a:pt x="1449" y="1101"/>
                    </a:lnTo>
                    <a:lnTo>
                      <a:pt x="1422" y="1101"/>
                    </a:lnTo>
                    <a:lnTo>
                      <a:pt x="1422" y="1101"/>
                    </a:lnTo>
                    <a:lnTo>
                      <a:pt x="1396" y="1101"/>
                    </a:lnTo>
                    <a:lnTo>
                      <a:pt x="1396" y="1101"/>
                    </a:lnTo>
                    <a:lnTo>
                      <a:pt x="1368" y="1127"/>
                    </a:lnTo>
                    <a:lnTo>
                      <a:pt x="1315" y="1127"/>
                    </a:lnTo>
                    <a:lnTo>
                      <a:pt x="1261" y="1127"/>
                    </a:lnTo>
                    <a:lnTo>
                      <a:pt x="1235" y="1127"/>
                    </a:lnTo>
                    <a:lnTo>
                      <a:pt x="1154" y="1127"/>
                    </a:lnTo>
                    <a:lnTo>
                      <a:pt x="1100" y="1127"/>
                    </a:lnTo>
                    <a:lnTo>
                      <a:pt x="1046" y="1101"/>
                    </a:lnTo>
                    <a:lnTo>
                      <a:pt x="993" y="1073"/>
                    </a:lnTo>
                    <a:lnTo>
                      <a:pt x="913" y="1047"/>
                    </a:lnTo>
                    <a:lnTo>
                      <a:pt x="859" y="1020"/>
                    </a:lnTo>
                    <a:lnTo>
                      <a:pt x="778" y="993"/>
                    </a:lnTo>
                    <a:lnTo>
                      <a:pt x="725" y="940"/>
                    </a:lnTo>
                    <a:lnTo>
                      <a:pt x="645" y="913"/>
                    </a:lnTo>
                    <a:lnTo>
                      <a:pt x="591" y="859"/>
                    </a:lnTo>
                    <a:lnTo>
                      <a:pt x="537" y="805"/>
                    </a:lnTo>
                    <a:lnTo>
                      <a:pt x="456" y="779"/>
                    </a:lnTo>
                    <a:lnTo>
                      <a:pt x="403" y="725"/>
                    </a:lnTo>
                    <a:lnTo>
                      <a:pt x="349" y="672"/>
                    </a:lnTo>
                    <a:lnTo>
                      <a:pt x="295" y="618"/>
                    </a:lnTo>
                    <a:lnTo>
                      <a:pt x="242" y="564"/>
                    </a:lnTo>
                    <a:lnTo>
                      <a:pt x="188" y="511"/>
                    </a:lnTo>
                    <a:lnTo>
                      <a:pt x="134" y="457"/>
                    </a:lnTo>
                    <a:lnTo>
                      <a:pt x="107" y="430"/>
                    </a:lnTo>
                    <a:lnTo>
                      <a:pt x="53" y="376"/>
                    </a:lnTo>
                    <a:lnTo>
                      <a:pt x="27" y="322"/>
                    </a:lnTo>
                    <a:lnTo>
                      <a:pt x="0" y="269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0" y="161"/>
                    </a:lnTo>
                    <a:lnTo>
                      <a:pt x="0" y="135"/>
                    </a:lnTo>
                    <a:lnTo>
                      <a:pt x="0" y="108"/>
                    </a:lnTo>
                    <a:lnTo>
                      <a:pt x="27" y="81"/>
                    </a:lnTo>
                    <a:lnTo>
                      <a:pt x="53" y="54"/>
                    </a:lnTo>
                    <a:lnTo>
                      <a:pt x="188" y="0"/>
                    </a:lnTo>
                    <a:lnTo>
                      <a:pt x="510" y="296"/>
                    </a:lnTo>
                    <a:lnTo>
                      <a:pt x="484" y="296"/>
                    </a:lnTo>
                    <a:lnTo>
                      <a:pt x="456" y="322"/>
                    </a:lnTo>
                    <a:lnTo>
                      <a:pt x="429" y="322"/>
                    </a:lnTo>
                    <a:lnTo>
                      <a:pt x="403" y="350"/>
                    </a:lnTo>
                    <a:lnTo>
                      <a:pt x="403" y="350"/>
                    </a:lnTo>
                    <a:lnTo>
                      <a:pt x="403" y="376"/>
                    </a:lnTo>
                    <a:lnTo>
                      <a:pt x="403" y="403"/>
                    </a:lnTo>
                    <a:lnTo>
                      <a:pt x="403" y="457"/>
                    </a:lnTo>
                    <a:lnTo>
                      <a:pt x="429" y="483"/>
                    </a:lnTo>
                    <a:lnTo>
                      <a:pt x="456" y="511"/>
                    </a:lnTo>
                    <a:lnTo>
                      <a:pt x="671" y="430"/>
                    </a:lnTo>
                    <a:lnTo>
                      <a:pt x="993" y="672"/>
                    </a:lnTo>
                    <a:lnTo>
                      <a:pt x="778" y="752"/>
                    </a:lnTo>
                    <a:lnTo>
                      <a:pt x="778" y="779"/>
                    </a:lnTo>
                    <a:lnTo>
                      <a:pt x="806" y="779"/>
                    </a:lnTo>
                    <a:lnTo>
                      <a:pt x="832" y="779"/>
                    </a:lnTo>
                    <a:lnTo>
                      <a:pt x="859" y="805"/>
                    </a:lnTo>
                    <a:lnTo>
                      <a:pt x="885" y="805"/>
                    </a:lnTo>
                    <a:lnTo>
                      <a:pt x="913" y="833"/>
                    </a:lnTo>
                    <a:lnTo>
                      <a:pt x="939" y="833"/>
                    </a:lnTo>
                    <a:lnTo>
                      <a:pt x="966" y="833"/>
                    </a:lnTo>
                    <a:lnTo>
                      <a:pt x="993" y="833"/>
                    </a:lnTo>
                    <a:lnTo>
                      <a:pt x="1020" y="833"/>
                    </a:lnTo>
                    <a:lnTo>
                      <a:pt x="1046" y="833"/>
                    </a:lnTo>
                    <a:lnTo>
                      <a:pt x="1074" y="805"/>
                    </a:lnTo>
                    <a:lnTo>
                      <a:pt x="1100" y="805"/>
                    </a:lnTo>
                    <a:lnTo>
                      <a:pt x="1127" y="779"/>
                    </a:lnTo>
                    <a:lnTo>
                      <a:pt x="1476" y="107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6" name="Freeform 48"/>
              <p:cNvSpPr>
                <a:spLocks/>
              </p:cNvSpPr>
              <p:nvPr/>
            </p:nvSpPr>
            <p:spPr bwMode="auto">
              <a:xfrm>
                <a:off x="4155" y="3098"/>
                <a:ext cx="139" cy="104"/>
              </a:xfrm>
              <a:custGeom>
                <a:avLst/>
                <a:gdLst>
                  <a:gd name="T0" fmla="*/ 1503 w 1503"/>
                  <a:gd name="T1" fmla="*/ 1073 h 1127"/>
                  <a:gd name="T2" fmla="*/ 1476 w 1503"/>
                  <a:gd name="T3" fmla="*/ 1073 h 1127"/>
                  <a:gd name="T4" fmla="*/ 1449 w 1503"/>
                  <a:gd name="T5" fmla="*/ 1073 h 1127"/>
                  <a:gd name="T6" fmla="*/ 1423 w 1503"/>
                  <a:gd name="T7" fmla="*/ 1100 h 1127"/>
                  <a:gd name="T8" fmla="*/ 1369 w 1503"/>
                  <a:gd name="T9" fmla="*/ 1100 h 1127"/>
                  <a:gd name="T10" fmla="*/ 1342 w 1503"/>
                  <a:gd name="T11" fmla="*/ 1127 h 1127"/>
                  <a:gd name="T12" fmla="*/ 1288 w 1503"/>
                  <a:gd name="T13" fmla="*/ 1127 h 1127"/>
                  <a:gd name="T14" fmla="*/ 1234 w 1503"/>
                  <a:gd name="T15" fmla="*/ 1127 h 1127"/>
                  <a:gd name="T16" fmla="*/ 1181 w 1503"/>
                  <a:gd name="T17" fmla="*/ 1127 h 1127"/>
                  <a:gd name="T18" fmla="*/ 1127 w 1503"/>
                  <a:gd name="T19" fmla="*/ 1100 h 1127"/>
                  <a:gd name="T20" fmla="*/ 1073 w 1503"/>
                  <a:gd name="T21" fmla="*/ 1073 h 1127"/>
                  <a:gd name="T22" fmla="*/ 992 w 1503"/>
                  <a:gd name="T23" fmla="*/ 1073 h 1127"/>
                  <a:gd name="T24" fmla="*/ 939 w 1503"/>
                  <a:gd name="T25" fmla="*/ 1047 h 1127"/>
                  <a:gd name="T26" fmla="*/ 859 w 1503"/>
                  <a:gd name="T27" fmla="*/ 1019 h 1127"/>
                  <a:gd name="T28" fmla="*/ 778 w 1503"/>
                  <a:gd name="T29" fmla="*/ 966 h 1127"/>
                  <a:gd name="T30" fmla="*/ 698 w 1503"/>
                  <a:gd name="T31" fmla="*/ 912 h 1127"/>
                  <a:gd name="T32" fmla="*/ 644 w 1503"/>
                  <a:gd name="T33" fmla="*/ 858 h 1127"/>
                  <a:gd name="T34" fmla="*/ 563 w 1503"/>
                  <a:gd name="T35" fmla="*/ 832 h 1127"/>
                  <a:gd name="T36" fmla="*/ 509 w 1503"/>
                  <a:gd name="T37" fmla="*/ 778 h 1127"/>
                  <a:gd name="T38" fmla="*/ 456 w 1503"/>
                  <a:gd name="T39" fmla="*/ 751 h 1127"/>
                  <a:gd name="T40" fmla="*/ 402 w 1503"/>
                  <a:gd name="T41" fmla="*/ 725 h 1127"/>
                  <a:gd name="T42" fmla="*/ 348 w 1503"/>
                  <a:gd name="T43" fmla="*/ 671 h 1127"/>
                  <a:gd name="T44" fmla="*/ 295 w 1503"/>
                  <a:gd name="T45" fmla="*/ 617 h 1127"/>
                  <a:gd name="T46" fmla="*/ 241 w 1503"/>
                  <a:gd name="T47" fmla="*/ 564 h 1127"/>
                  <a:gd name="T48" fmla="*/ 188 w 1503"/>
                  <a:gd name="T49" fmla="*/ 510 h 1127"/>
                  <a:gd name="T50" fmla="*/ 161 w 1503"/>
                  <a:gd name="T51" fmla="*/ 456 h 1127"/>
                  <a:gd name="T52" fmla="*/ 108 w 1503"/>
                  <a:gd name="T53" fmla="*/ 403 h 1127"/>
                  <a:gd name="T54" fmla="*/ 80 w 1503"/>
                  <a:gd name="T55" fmla="*/ 349 h 1127"/>
                  <a:gd name="T56" fmla="*/ 54 w 1503"/>
                  <a:gd name="T57" fmla="*/ 295 h 1127"/>
                  <a:gd name="T58" fmla="*/ 27 w 1503"/>
                  <a:gd name="T59" fmla="*/ 268 h 1127"/>
                  <a:gd name="T60" fmla="*/ 27 w 1503"/>
                  <a:gd name="T61" fmla="*/ 214 h 1127"/>
                  <a:gd name="T62" fmla="*/ 0 w 1503"/>
                  <a:gd name="T63" fmla="*/ 188 h 1127"/>
                  <a:gd name="T64" fmla="*/ 0 w 1503"/>
                  <a:gd name="T65" fmla="*/ 161 h 1127"/>
                  <a:gd name="T66" fmla="*/ 0 w 1503"/>
                  <a:gd name="T67" fmla="*/ 107 h 1127"/>
                  <a:gd name="T68" fmla="*/ 27 w 1503"/>
                  <a:gd name="T69" fmla="*/ 81 h 1127"/>
                  <a:gd name="T70" fmla="*/ 54 w 1503"/>
                  <a:gd name="T71" fmla="*/ 53 h 1127"/>
                  <a:gd name="T72" fmla="*/ 80 w 1503"/>
                  <a:gd name="T73" fmla="*/ 53 h 1127"/>
                  <a:gd name="T74" fmla="*/ 188 w 1503"/>
                  <a:gd name="T75" fmla="*/ 0 h 1127"/>
                  <a:gd name="T76" fmla="*/ 537 w 1503"/>
                  <a:gd name="T77" fmla="*/ 268 h 1127"/>
                  <a:gd name="T78" fmla="*/ 483 w 1503"/>
                  <a:gd name="T79" fmla="*/ 295 h 1127"/>
                  <a:gd name="T80" fmla="*/ 456 w 1503"/>
                  <a:gd name="T81" fmla="*/ 295 h 1127"/>
                  <a:gd name="T82" fmla="*/ 429 w 1503"/>
                  <a:gd name="T83" fmla="*/ 322 h 1127"/>
                  <a:gd name="T84" fmla="*/ 402 w 1503"/>
                  <a:gd name="T85" fmla="*/ 349 h 1127"/>
                  <a:gd name="T86" fmla="*/ 402 w 1503"/>
                  <a:gd name="T87" fmla="*/ 375 h 1127"/>
                  <a:gd name="T88" fmla="*/ 429 w 1503"/>
                  <a:gd name="T89" fmla="*/ 403 h 1127"/>
                  <a:gd name="T90" fmla="*/ 429 w 1503"/>
                  <a:gd name="T91" fmla="*/ 429 h 1127"/>
                  <a:gd name="T92" fmla="*/ 483 w 1503"/>
                  <a:gd name="T93" fmla="*/ 483 h 1127"/>
                  <a:gd name="T94" fmla="*/ 698 w 1503"/>
                  <a:gd name="T95" fmla="*/ 403 h 1127"/>
                  <a:gd name="T96" fmla="*/ 992 w 1503"/>
                  <a:gd name="T97" fmla="*/ 671 h 1127"/>
                  <a:gd name="T98" fmla="*/ 778 w 1503"/>
                  <a:gd name="T99" fmla="*/ 751 h 1127"/>
                  <a:gd name="T100" fmla="*/ 859 w 1503"/>
                  <a:gd name="T101" fmla="*/ 778 h 1127"/>
                  <a:gd name="T102" fmla="*/ 912 w 1503"/>
                  <a:gd name="T103" fmla="*/ 805 h 1127"/>
                  <a:gd name="T104" fmla="*/ 992 w 1503"/>
                  <a:gd name="T105" fmla="*/ 832 h 1127"/>
                  <a:gd name="T106" fmla="*/ 1020 w 1503"/>
                  <a:gd name="T107" fmla="*/ 832 h 1127"/>
                  <a:gd name="T108" fmla="*/ 1046 w 1503"/>
                  <a:gd name="T109" fmla="*/ 805 h 1127"/>
                  <a:gd name="T110" fmla="*/ 1073 w 1503"/>
                  <a:gd name="T111" fmla="*/ 805 h 1127"/>
                  <a:gd name="T112" fmla="*/ 1100 w 1503"/>
                  <a:gd name="T113" fmla="*/ 805 h 1127"/>
                  <a:gd name="T114" fmla="*/ 1127 w 1503"/>
                  <a:gd name="T115" fmla="*/ 778 h 1127"/>
                  <a:gd name="T116" fmla="*/ 1153 w 1503"/>
                  <a:gd name="T117" fmla="*/ 778 h 1127"/>
                  <a:gd name="T118" fmla="*/ 1503 w 1503"/>
                  <a:gd name="T119" fmla="*/ 1073 h 1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03" h="1127">
                    <a:moveTo>
                      <a:pt x="1503" y="1073"/>
                    </a:moveTo>
                    <a:lnTo>
                      <a:pt x="1476" y="1073"/>
                    </a:lnTo>
                    <a:lnTo>
                      <a:pt x="1449" y="1073"/>
                    </a:lnTo>
                    <a:lnTo>
                      <a:pt x="1423" y="1100"/>
                    </a:lnTo>
                    <a:lnTo>
                      <a:pt x="1369" y="1100"/>
                    </a:lnTo>
                    <a:lnTo>
                      <a:pt x="1342" y="1127"/>
                    </a:lnTo>
                    <a:lnTo>
                      <a:pt x="1288" y="1127"/>
                    </a:lnTo>
                    <a:lnTo>
                      <a:pt x="1234" y="1127"/>
                    </a:lnTo>
                    <a:lnTo>
                      <a:pt x="1181" y="1127"/>
                    </a:lnTo>
                    <a:lnTo>
                      <a:pt x="1127" y="1100"/>
                    </a:lnTo>
                    <a:lnTo>
                      <a:pt x="1073" y="1073"/>
                    </a:lnTo>
                    <a:lnTo>
                      <a:pt x="992" y="1073"/>
                    </a:lnTo>
                    <a:lnTo>
                      <a:pt x="939" y="1047"/>
                    </a:lnTo>
                    <a:lnTo>
                      <a:pt x="859" y="1019"/>
                    </a:lnTo>
                    <a:lnTo>
                      <a:pt x="778" y="966"/>
                    </a:lnTo>
                    <a:lnTo>
                      <a:pt x="698" y="912"/>
                    </a:lnTo>
                    <a:lnTo>
                      <a:pt x="644" y="858"/>
                    </a:lnTo>
                    <a:lnTo>
                      <a:pt x="563" y="832"/>
                    </a:lnTo>
                    <a:lnTo>
                      <a:pt x="509" y="778"/>
                    </a:lnTo>
                    <a:lnTo>
                      <a:pt x="456" y="751"/>
                    </a:lnTo>
                    <a:lnTo>
                      <a:pt x="402" y="725"/>
                    </a:lnTo>
                    <a:lnTo>
                      <a:pt x="348" y="671"/>
                    </a:lnTo>
                    <a:lnTo>
                      <a:pt x="295" y="617"/>
                    </a:lnTo>
                    <a:lnTo>
                      <a:pt x="241" y="564"/>
                    </a:lnTo>
                    <a:lnTo>
                      <a:pt x="188" y="510"/>
                    </a:lnTo>
                    <a:lnTo>
                      <a:pt x="161" y="456"/>
                    </a:lnTo>
                    <a:lnTo>
                      <a:pt x="108" y="403"/>
                    </a:lnTo>
                    <a:lnTo>
                      <a:pt x="80" y="349"/>
                    </a:lnTo>
                    <a:lnTo>
                      <a:pt x="54" y="295"/>
                    </a:lnTo>
                    <a:lnTo>
                      <a:pt x="27" y="268"/>
                    </a:lnTo>
                    <a:lnTo>
                      <a:pt x="27" y="214"/>
                    </a:lnTo>
                    <a:lnTo>
                      <a:pt x="0" y="188"/>
                    </a:lnTo>
                    <a:lnTo>
                      <a:pt x="0" y="161"/>
                    </a:lnTo>
                    <a:lnTo>
                      <a:pt x="0" y="107"/>
                    </a:lnTo>
                    <a:lnTo>
                      <a:pt x="27" y="81"/>
                    </a:lnTo>
                    <a:lnTo>
                      <a:pt x="54" y="53"/>
                    </a:lnTo>
                    <a:lnTo>
                      <a:pt x="80" y="53"/>
                    </a:lnTo>
                    <a:lnTo>
                      <a:pt x="188" y="0"/>
                    </a:lnTo>
                    <a:lnTo>
                      <a:pt x="537" y="268"/>
                    </a:lnTo>
                    <a:lnTo>
                      <a:pt x="483" y="295"/>
                    </a:lnTo>
                    <a:lnTo>
                      <a:pt x="456" y="295"/>
                    </a:lnTo>
                    <a:lnTo>
                      <a:pt x="429" y="322"/>
                    </a:lnTo>
                    <a:lnTo>
                      <a:pt x="402" y="349"/>
                    </a:lnTo>
                    <a:lnTo>
                      <a:pt x="402" y="375"/>
                    </a:lnTo>
                    <a:lnTo>
                      <a:pt x="429" y="403"/>
                    </a:lnTo>
                    <a:lnTo>
                      <a:pt x="429" y="429"/>
                    </a:lnTo>
                    <a:lnTo>
                      <a:pt x="483" y="483"/>
                    </a:lnTo>
                    <a:lnTo>
                      <a:pt x="698" y="403"/>
                    </a:lnTo>
                    <a:lnTo>
                      <a:pt x="992" y="671"/>
                    </a:lnTo>
                    <a:lnTo>
                      <a:pt x="778" y="751"/>
                    </a:lnTo>
                    <a:lnTo>
                      <a:pt x="859" y="778"/>
                    </a:lnTo>
                    <a:lnTo>
                      <a:pt x="912" y="805"/>
                    </a:lnTo>
                    <a:lnTo>
                      <a:pt x="992" y="832"/>
                    </a:lnTo>
                    <a:lnTo>
                      <a:pt x="1020" y="832"/>
                    </a:lnTo>
                    <a:lnTo>
                      <a:pt x="1046" y="805"/>
                    </a:lnTo>
                    <a:lnTo>
                      <a:pt x="1073" y="805"/>
                    </a:lnTo>
                    <a:lnTo>
                      <a:pt x="1100" y="805"/>
                    </a:lnTo>
                    <a:lnTo>
                      <a:pt x="1127" y="778"/>
                    </a:lnTo>
                    <a:lnTo>
                      <a:pt x="1153" y="778"/>
                    </a:lnTo>
                    <a:lnTo>
                      <a:pt x="1503" y="107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7" name="Freeform 49"/>
              <p:cNvSpPr>
                <a:spLocks/>
              </p:cNvSpPr>
              <p:nvPr/>
            </p:nvSpPr>
            <p:spPr bwMode="auto">
              <a:xfrm>
                <a:off x="4197" y="3071"/>
                <a:ext cx="161" cy="119"/>
              </a:xfrm>
              <a:custGeom>
                <a:avLst/>
                <a:gdLst>
                  <a:gd name="T0" fmla="*/ 1235 w 1744"/>
                  <a:gd name="T1" fmla="*/ 1288 h 1288"/>
                  <a:gd name="T2" fmla="*/ 134 w 1744"/>
                  <a:gd name="T3" fmla="*/ 402 h 1288"/>
                  <a:gd name="T4" fmla="*/ 107 w 1744"/>
                  <a:gd name="T5" fmla="*/ 348 h 1288"/>
                  <a:gd name="T6" fmla="*/ 53 w 1744"/>
                  <a:gd name="T7" fmla="*/ 322 h 1288"/>
                  <a:gd name="T8" fmla="*/ 27 w 1744"/>
                  <a:gd name="T9" fmla="*/ 295 h 1288"/>
                  <a:gd name="T10" fmla="*/ 27 w 1744"/>
                  <a:gd name="T11" fmla="*/ 268 h 1288"/>
                  <a:gd name="T12" fmla="*/ 0 w 1744"/>
                  <a:gd name="T13" fmla="*/ 241 h 1288"/>
                  <a:gd name="T14" fmla="*/ 0 w 1744"/>
                  <a:gd name="T15" fmla="*/ 215 h 1288"/>
                  <a:gd name="T16" fmla="*/ 0 w 1744"/>
                  <a:gd name="T17" fmla="*/ 188 h 1288"/>
                  <a:gd name="T18" fmla="*/ 27 w 1744"/>
                  <a:gd name="T19" fmla="*/ 188 h 1288"/>
                  <a:gd name="T20" fmla="*/ 27 w 1744"/>
                  <a:gd name="T21" fmla="*/ 161 h 1288"/>
                  <a:gd name="T22" fmla="*/ 53 w 1744"/>
                  <a:gd name="T23" fmla="*/ 161 h 1288"/>
                  <a:gd name="T24" fmla="*/ 81 w 1744"/>
                  <a:gd name="T25" fmla="*/ 161 h 1288"/>
                  <a:gd name="T26" fmla="*/ 107 w 1744"/>
                  <a:gd name="T27" fmla="*/ 161 h 1288"/>
                  <a:gd name="T28" fmla="*/ 161 w 1744"/>
                  <a:gd name="T29" fmla="*/ 188 h 1288"/>
                  <a:gd name="T30" fmla="*/ 214 w 1744"/>
                  <a:gd name="T31" fmla="*/ 188 h 1288"/>
                  <a:gd name="T32" fmla="*/ 268 w 1744"/>
                  <a:gd name="T33" fmla="*/ 215 h 1288"/>
                  <a:gd name="T34" fmla="*/ 322 w 1744"/>
                  <a:gd name="T35" fmla="*/ 241 h 1288"/>
                  <a:gd name="T36" fmla="*/ 832 w 1744"/>
                  <a:gd name="T37" fmla="*/ 537 h 1288"/>
                  <a:gd name="T38" fmla="*/ 268 w 1744"/>
                  <a:gd name="T39" fmla="*/ 80 h 1288"/>
                  <a:gd name="T40" fmla="*/ 483 w 1744"/>
                  <a:gd name="T41" fmla="*/ 0 h 1288"/>
                  <a:gd name="T42" fmla="*/ 1583 w 1744"/>
                  <a:gd name="T43" fmla="*/ 885 h 1288"/>
                  <a:gd name="T44" fmla="*/ 1637 w 1744"/>
                  <a:gd name="T45" fmla="*/ 939 h 1288"/>
                  <a:gd name="T46" fmla="*/ 1690 w 1744"/>
                  <a:gd name="T47" fmla="*/ 966 h 1288"/>
                  <a:gd name="T48" fmla="*/ 1718 w 1744"/>
                  <a:gd name="T49" fmla="*/ 1020 h 1288"/>
                  <a:gd name="T50" fmla="*/ 1718 w 1744"/>
                  <a:gd name="T51" fmla="*/ 1046 h 1288"/>
                  <a:gd name="T52" fmla="*/ 1744 w 1744"/>
                  <a:gd name="T53" fmla="*/ 1073 h 1288"/>
                  <a:gd name="T54" fmla="*/ 1744 w 1744"/>
                  <a:gd name="T55" fmla="*/ 1073 h 1288"/>
                  <a:gd name="T56" fmla="*/ 1744 w 1744"/>
                  <a:gd name="T57" fmla="*/ 1100 h 1288"/>
                  <a:gd name="T58" fmla="*/ 1718 w 1744"/>
                  <a:gd name="T59" fmla="*/ 1127 h 1288"/>
                  <a:gd name="T60" fmla="*/ 1718 w 1744"/>
                  <a:gd name="T61" fmla="*/ 1127 h 1288"/>
                  <a:gd name="T62" fmla="*/ 1690 w 1744"/>
                  <a:gd name="T63" fmla="*/ 1127 h 1288"/>
                  <a:gd name="T64" fmla="*/ 1664 w 1744"/>
                  <a:gd name="T65" fmla="*/ 1127 h 1288"/>
                  <a:gd name="T66" fmla="*/ 1637 w 1744"/>
                  <a:gd name="T67" fmla="*/ 1127 h 1288"/>
                  <a:gd name="T68" fmla="*/ 1583 w 1744"/>
                  <a:gd name="T69" fmla="*/ 1127 h 1288"/>
                  <a:gd name="T70" fmla="*/ 1529 w 1744"/>
                  <a:gd name="T71" fmla="*/ 1100 h 1288"/>
                  <a:gd name="T72" fmla="*/ 1503 w 1744"/>
                  <a:gd name="T73" fmla="*/ 1073 h 1288"/>
                  <a:gd name="T74" fmla="*/ 913 w 1744"/>
                  <a:gd name="T75" fmla="*/ 778 h 1288"/>
                  <a:gd name="T76" fmla="*/ 1449 w 1744"/>
                  <a:gd name="T77" fmla="*/ 1181 h 1288"/>
                  <a:gd name="T78" fmla="*/ 1235 w 1744"/>
                  <a:gd name="T79" fmla="*/ 1288 h 1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44" h="1288">
                    <a:moveTo>
                      <a:pt x="1235" y="1288"/>
                    </a:moveTo>
                    <a:lnTo>
                      <a:pt x="134" y="402"/>
                    </a:lnTo>
                    <a:lnTo>
                      <a:pt x="107" y="348"/>
                    </a:lnTo>
                    <a:lnTo>
                      <a:pt x="53" y="322"/>
                    </a:lnTo>
                    <a:lnTo>
                      <a:pt x="27" y="295"/>
                    </a:lnTo>
                    <a:lnTo>
                      <a:pt x="27" y="268"/>
                    </a:lnTo>
                    <a:lnTo>
                      <a:pt x="0" y="241"/>
                    </a:lnTo>
                    <a:lnTo>
                      <a:pt x="0" y="215"/>
                    </a:lnTo>
                    <a:lnTo>
                      <a:pt x="0" y="188"/>
                    </a:lnTo>
                    <a:lnTo>
                      <a:pt x="27" y="188"/>
                    </a:lnTo>
                    <a:lnTo>
                      <a:pt x="27" y="161"/>
                    </a:lnTo>
                    <a:lnTo>
                      <a:pt x="53" y="161"/>
                    </a:lnTo>
                    <a:lnTo>
                      <a:pt x="81" y="161"/>
                    </a:lnTo>
                    <a:lnTo>
                      <a:pt x="107" y="161"/>
                    </a:lnTo>
                    <a:lnTo>
                      <a:pt x="161" y="188"/>
                    </a:lnTo>
                    <a:lnTo>
                      <a:pt x="214" y="188"/>
                    </a:lnTo>
                    <a:lnTo>
                      <a:pt x="268" y="215"/>
                    </a:lnTo>
                    <a:lnTo>
                      <a:pt x="322" y="241"/>
                    </a:lnTo>
                    <a:lnTo>
                      <a:pt x="832" y="537"/>
                    </a:lnTo>
                    <a:lnTo>
                      <a:pt x="268" y="80"/>
                    </a:lnTo>
                    <a:lnTo>
                      <a:pt x="483" y="0"/>
                    </a:lnTo>
                    <a:lnTo>
                      <a:pt x="1583" y="885"/>
                    </a:lnTo>
                    <a:lnTo>
                      <a:pt x="1637" y="939"/>
                    </a:lnTo>
                    <a:lnTo>
                      <a:pt x="1690" y="966"/>
                    </a:lnTo>
                    <a:lnTo>
                      <a:pt x="1718" y="1020"/>
                    </a:lnTo>
                    <a:lnTo>
                      <a:pt x="1718" y="1046"/>
                    </a:lnTo>
                    <a:lnTo>
                      <a:pt x="1744" y="1073"/>
                    </a:lnTo>
                    <a:lnTo>
                      <a:pt x="1744" y="1073"/>
                    </a:lnTo>
                    <a:lnTo>
                      <a:pt x="1744" y="1100"/>
                    </a:lnTo>
                    <a:lnTo>
                      <a:pt x="1718" y="1127"/>
                    </a:lnTo>
                    <a:lnTo>
                      <a:pt x="1718" y="1127"/>
                    </a:lnTo>
                    <a:lnTo>
                      <a:pt x="1690" y="1127"/>
                    </a:lnTo>
                    <a:lnTo>
                      <a:pt x="1664" y="1127"/>
                    </a:lnTo>
                    <a:lnTo>
                      <a:pt x="1637" y="1127"/>
                    </a:lnTo>
                    <a:lnTo>
                      <a:pt x="1583" y="1127"/>
                    </a:lnTo>
                    <a:lnTo>
                      <a:pt x="1529" y="1100"/>
                    </a:lnTo>
                    <a:lnTo>
                      <a:pt x="1503" y="1073"/>
                    </a:lnTo>
                    <a:lnTo>
                      <a:pt x="913" y="778"/>
                    </a:lnTo>
                    <a:lnTo>
                      <a:pt x="1449" y="1181"/>
                    </a:lnTo>
                    <a:lnTo>
                      <a:pt x="1235" y="1288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8" name="Freeform 50"/>
              <p:cNvSpPr>
                <a:spLocks/>
              </p:cNvSpPr>
              <p:nvPr/>
            </p:nvSpPr>
            <p:spPr bwMode="auto">
              <a:xfrm>
                <a:off x="4264" y="3048"/>
                <a:ext cx="163" cy="107"/>
              </a:xfrm>
              <a:custGeom>
                <a:avLst/>
                <a:gdLst>
                  <a:gd name="T0" fmla="*/ 590 w 1771"/>
                  <a:gd name="T1" fmla="*/ 350 h 1154"/>
                  <a:gd name="T2" fmla="*/ 402 w 1771"/>
                  <a:gd name="T3" fmla="*/ 430 h 1154"/>
                  <a:gd name="T4" fmla="*/ 0 w 1771"/>
                  <a:gd name="T5" fmla="*/ 108 h 1154"/>
                  <a:gd name="T6" fmla="*/ 268 w 1771"/>
                  <a:gd name="T7" fmla="*/ 0 h 1154"/>
                  <a:gd name="T8" fmla="*/ 322 w 1771"/>
                  <a:gd name="T9" fmla="*/ 0 h 1154"/>
                  <a:gd name="T10" fmla="*/ 375 w 1771"/>
                  <a:gd name="T11" fmla="*/ 0 h 1154"/>
                  <a:gd name="T12" fmla="*/ 402 w 1771"/>
                  <a:gd name="T13" fmla="*/ 0 h 1154"/>
                  <a:gd name="T14" fmla="*/ 456 w 1771"/>
                  <a:gd name="T15" fmla="*/ 0 h 1154"/>
                  <a:gd name="T16" fmla="*/ 482 w 1771"/>
                  <a:gd name="T17" fmla="*/ 28 h 1154"/>
                  <a:gd name="T18" fmla="*/ 536 w 1771"/>
                  <a:gd name="T19" fmla="*/ 28 h 1154"/>
                  <a:gd name="T20" fmla="*/ 563 w 1771"/>
                  <a:gd name="T21" fmla="*/ 54 h 1154"/>
                  <a:gd name="T22" fmla="*/ 617 w 1771"/>
                  <a:gd name="T23" fmla="*/ 81 h 1154"/>
                  <a:gd name="T24" fmla="*/ 643 w 1771"/>
                  <a:gd name="T25" fmla="*/ 108 h 1154"/>
                  <a:gd name="T26" fmla="*/ 697 w 1771"/>
                  <a:gd name="T27" fmla="*/ 135 h 1154"/>
                  <a:gd name="T28" fmla="*/ 724 w 1771"/>
                  <a:gd name="T29" fmla="*/ 161 h 1154"/>
                  <a:gd name="T30" fmla="*/ 751 w 1771"/>
                  <a:gd name="T31" fmla="*/ 189 h 1154"/>
                  <a:gd name="T32" fmla="*/ 804 w 1771"/>
                  <a:gd name="T33" fmla="*/ 215 h 1154"/>
                  <a:gd name="T34" fmla="*/ 832 w 1771"/>
                  <a:gd name="T35" fmla="*/ 242 h 1154"/>
                  <a:gd name="T36" fmla="*/ 832 w 1771"/>
                  <a:gd name="T37" fmla="*/ 269 h 1154"/>
                  <a:gd name="T38" fmla="*/ 858 w 1771"/>
                  <a:gd name="T39" fmla="*/ 296 h 1154"/>
                  <a:gd name="T40" fmla="*/ 1154 w 1771"/>
                  <a:gd name="T41" fmla="*/ 779 h 1154"/>
                  <a:gd name="T42" fmla="*/ 1395 w 1771"/>
                  <a:gd name="T43" fmla="*/ 698 h 1154"/>
                  <a:gd name="T44" fmla="*/ 1771 w 1771"/>
                  <a:gd name="T45" fmla="*/ 993 h 1154"/>
                  <a:gd name="T46" fmla="*/ 1395 w 1771"/>
                  <a:gd name="T47" fmla="*/ 1127 h 1154"/>
                  <a:gd name="T48" fmla="*/ 1368 w 1771"/>
                  <a:gd name="T49" fmla="*/ 1154 h 1154"/>
                  <a:gd name="T50" fmla="*/ 1341 w 1771"/>
                  <a:gd name="T51" fmla="*/ 1154 h 1154"/>
                  <a:gd name="T52" fmla="*/ 1315 w 1771"/>
                  <a:gd name="T53" fmla="*/ 1154 h 1154"/>
                  <a:gd name="T54" fmla="*/ 1261 w 1771"/>
                  <a:gd name="T55" fmla="*/ 1127 h 1154"/>
                  <a:gd name="T56" fmla="*/ 1234 w 1771"/>
                  <a:gd name="T57" fmla="*/ 1127 h 1154"/>
                  <a:gd name="T58" fmla="*/ 1180 w 1771"/>
                  <a:gd name="T59" fmla="*/ 1101 h 1154"/>
                  <a:gd name="T60" fmla="*/ 1154 w 1771"/>
                  <a:gd name="T61" fmla="*/ 1101 h 1154"/>
                  <a:gd name="T62" fmla="*/ 1126 w 1771"/>
                  <a:gd name="T63" fmla="*/ 1073 h 1154"/>
                  <a:gd name="T64" fmla="*/ 1073 w 1771"/>
                  <a:gd name="T65" fmla="*/ 1047 h 1154"/>
                  <a:gd name="T66" fmla="*/ 1046 w 1771"/>
                  <a:gd name="T67" fmla="*/ 1020 h 1154"/>
                  <a:gd name="T68" fmla="*/ 1019 w 1771"/>
                  <a:gd name="T69" fmla="*/ 993 h 1154"/>
                  <a:gd name="T70" fmla="*/ 993 w 1771"/>
                  <a:gd name="T71" fmla="*/ 966 h 1154"/>
                  <a:gd name="T72" fmla="*/ 965 w 1771"/>
                  <a:gd name="T73" fmla="*/ 940 h 1154"/>
                  <a:gd name="T74" fmla="*/ 939 w 1771"/>
                  <a:gd name="T75" fmla="*/ 912 h 1154"/>
                  <a:gd name="T76" fmla="*/ 912 w 1771"/>
                  <a:gd name="T77" fmla="*/ 886 h 1154"/>
                  <a:gd name="T78" fmla="*/ 885 w 1771"/>
                  <a:gd name="T79" fmla="*/ 859 h 1154"/>
                  <a:gd name="T80" fmla="*/ 590 w 1771"/>
                  <a:gd name="T81" fmla="*/ 350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71" h="1154">
                    <a:moveTo>
                      <a:pt x="590" y="350"/>
                    </a:moveTo>
                    <a:lnTo>
                      <a:pt x="402" y="430"/>
                    </a:lnTo>
                    <a:lnTo>
                      <a:pt x="0" y="108"/>
                    </a:lnTo>
                    <a:lnTo>
                      <a:pt x="268" y="0"/>
                    </a:lnTo>
                    <a:lnTo>
                      <a:pt x="322" y="0"/>
                    </a:lnTo>
                    <a:lnTo>
                      <a:pt x="375" y="0"/>
                    </a:lnTo>
                    <a:lnTo>
                      <a:pt x="402" y="0"/>
                    </a:lnTo>
                    <a:lnTo>
                      <a:pt x="456" y="0"/>
                    </a:lnTo>
                    <a:lnTo>
                      <a:pt x="482" y="28"/>
                    </a:lnTo>
                    <a:lnTo>
                      <a:pt x="536" y="28"/>
                    </a:lnTo>
                    <a:lnTo>
                      <a:pt x="563" y="54"/>
                    </a:lnTo>
                    <a:lnTo>
                      <a:pt x="617" y="81"/>
                    </a:lnTo>
                    <a:lnTo>
                      <a:pt x="643" y="108"/>
                    </a:lnTo>
                    <a:lnTo>
                      <a:pt x="697" y="135"/>
                    </a:lnTo>
                    <a:lnTo>
                      <a:pt x="724" y="161"/>
                    </a:lnTo>
                    <a:lnTo>
                      <a:pt x="751" y="189"/>
                    </a:lnTo>
                    <a:lnTo>
                      <a:pt x="804" y="215"/>
                    </a:lnTo>
                    <a:lnTo>
                      <a:pt x="832" y="242"/>
                    </a:lnTo>
                    <a:lnTo>
                      <a:pt x="832" y="269"/>
                    </a:lnTo>
                    <a:lnTo>
                      <a:pt x="858" y="296"/>
                    </a:lnTo>
                    <a:lnTo>
                      <a:pt x="1154" y="779"/>
                    </a:lnTo>
                    <a:lnTo>
                      <a:pt x="1395" y="698"/>
                    </a:lnTo>
                    <a:lnTo>
                      <a:pt x="1771" y="993"/>
                    </a:lnTo>
                    <a:lnTo>
                      <a:pt x="1395" y="1127"/>
                    </a:lnTo>
                    <a:lnTo>
                      <a:pt x="1368" y="1154"/>
                    </a:lnTo>
                    <a:lnTo>
                      <a:pt x="1341" y="1154"/>
                    </a:lnTo>
                    <a:lnTo>
                      <a:pt x="1315" y="1154"/>
                    </a:lnTo>
                    <a:lnTo>
                      <a:pt x="1261" y="1127"/>
                    </a:lnTo>
                    <a:lnTo>
                      <a:pt x="1234" y="1127"/>
                    </a:lnTo>
                    <a:lnTo>
                      <a:pt x="1180" y="1101"/>
                    </a:lnTo>
                    <a:lnTo>
                      <a:pt x="1154" y="1101"/>
                    </a:lnTo>
                    <a:lnTo>
                      <a:pt x="1126" y="1073"/>
                    </a:lnTo>
                    <a:lnTo>
                      <a:pt x="1073" y="1047"/>
                    </a:lnTo>
                    <a:lnTo>
                      <a:pt x="1046" y="1020"/>
                    </a:lnTo>
                    <a:lnTo>
                      <a:pt x="1019" y="993"/>
                    </a:lnTo>
                    <a:lnTo>
                      <a:pt x="993" y="966"/>
                    </a:lnTo>
                    <a:lnTo>
                      <a:pt x="965" y="940"/>
                    </a:lnTo>
                    <a:lnTo>
                      <a:pt x="939" y="912"/>
                    </a:lnTo>
                    <a:lnTo>
                      <a:pt x="912" y="886"/>
                    </a:lnTo>
                    <a:lnTo>
                      <a:pt x="885" y="859"/>
                    </a:lnTo>
                    <a:lnTo>
                      <a:pt x="590" y="35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699" name="Freeform 51"/>
              <p:cNvSpPr>
                <a:spLocks/>
              </p:cNvSpPr>
              <p:nvPr/>
            </p:nvSpPr>
            <p:spPr bwMode="auto">
              <a:xfrm>
                <a:off x="3959" y="3155"/>
                <a:ext cx="169" cy="116"/>
              </a:xfrm>
              <a:custGeom>
                <a:avLst/>
                <a:gdLst>
                  <a:gd name="T0" fmla="*/ 1315 w 1826"/>
                  <a:gd name="T1" fmla="*/ 1261 h 1261"/>
                  <a:gd name="T2" fmla="*/ 0 w 1826"/>
                  <a:gd name="T3" fmla="*/ 215 h 1261"/>
                  <a:gd name="T4" fmla="*/ 215 w 1826"/>
                  <a:gd name="T5" fmla="*/ 134 h 1261"/>
                  <a:gd name="T6" fmla="*/ 725 w 1826"/>
                  <a:gd name="T7" fmla="*/ 537 h 1261"/>
                  <a:gd name="T8" fmla="*/ 725 w 1826"/>
                  <a:gd name="T9" fmla="*/ 510 h 1261"/>
                  <a:gd name="T10" fmla="*/ 699 w 1826"/>
                  <a:gd name="T11" fmla="*/ 483 h 1261"/>
                  <a:gd name="T12" fmla="*/ 672 w 1826"/>
                  <a:gd name="T13" fmla="*/ 483 h 1261"/>
                  <a:gd name="T14" fmla="*/ 672 w 1826"/>
                  <a:gd name="T15" fmla="*/ 456 h 1261"/>
                  <a:gd name="T16" fmla="*/ 644 w 1826"/>
                  <a:gd name="T17" fmla="*/ 430 h 1261"/>
                  <a:gd name="T18" fmla="*/ 618 w 1826"/>
                  <a:gd name="T19" fmla="*/ 402 h 1261"/>
                  <a:gd name="T20" fmla="*/ 592 w 1826"/>
                  <a:gd name="T21" fmla="*/ 376 h 1261"/>
                  <a:gd name="T22" fmla="*/ 322 w 1826"/>
                  <a:gd name="T23" fmla="*/ 108 h 1261"/>
                  <a:gd name="T24" fmla="*/ 537 w 1826"/>
                  <a:gd name="T25" fmla="*/ 0 h 1261"/>
                  <a:gd name="T26" fmla="*/ 779 w 1826"/>
                  <a:gd name="T27" fmla="*/ 269 h 1261"/>
                  <a:gd name="T28" fmla="*/ 806 w 1826"/>
                  <a:gd name="T29" fmla="*/ 295 h 1261"/>
                  <a:gd name="T30" fmla="*/ 833 w 1826"/>
                  <a:gd name="T31" fmla="*/ 322 h 1261"/>
                  <a:gd name="T32" fmla="*/ 886 w 1826"/>
                  <a:gd name="T33" fmla="*/ 376 h 1261"/>
                  <a:gd name="T34" fmla="*/ 914 w 1826"/>
                  <a:gd name="T35" fmla="*/ 402 h 1261"/>
                  <a:gd name="T36" fmla="*/ 940 w 1826"/>
                  <a:gd name="T37" fmla="*/ 456 h 1261"/>
                  <a:gd name="T38" fmla="*/ 967 w 1826"/>
                  <a:gd name="T39" fmla="*/ 483 h 1261"/>
                  <a:gd name="T40" fmla="*/ 994 w 1826"/>
                  <a:gd name="T41" fmla="*/ 510 h 1261"/>
                  <a:gd name="T42" fmla="*/ 994 w 1826"/>
                  <a:gd name="T43" fmla="*/ 510 h 1261"/>
                  <a:gd name="T44" fmla="*/ 994 w 1826"/>
                  <a:gd name="T45" fmla="*/ 537 h 1261"/>
                  <a:gd name="T46" fmla="*/ 1021 w 1826"/>
                  <a:gd name="T47" fmla="*/ 537 h 1261"/>
                  <a:gd name="T48" fmla="*/ 1047 w 1826"/>
                  <a:gd name="T49" fmla="*/ 537 h 1261"/>
                  <a:gd name="T50" fmla="*/ 1101 w 1826"/>
                  <a:gd name="T51" fmla="*/ 537 h 1261"/>
                  <a:gd name="T52" fmla="*/ 1128 w 1826"/>
                  <a:gd name="T53" fmla="*/ 563 h 1261"/>
                  <a:gd name="T54" fmla="*/ 1182 w 1826"/>
                  <a:gd name="T55" fmla="*/ 590 h 1261"/>
                  <a:gd name="T56" fmla="*/ 1235 w 1826"/>
                  <a:gd name="T57" fmla="*/ 617 h 1261"/>
                  <a:gd name="T58" fmla="*/ 1315 w 1826"/>
                  <a:gd name="T59" fmla="*/ 644 h 1261"/>
                  <a:gd name="T60" fmla="*/ 1369 w 1826"/>
                  <a:gd name="T61" fmla="*/ 698 h 1261"/>
                  <a:gd name="T62" fmla="*/ 1826 w 1826"/>
                  <a:gd name="T63" fmla="*/ 1073 h 1261"/>
                  <a:gd name="T64" fmla="*/ 1611 w 1826"/>
                  <a:gd name="T65" fmla="*/ 1153 h 1261"/>
                  <a:gd name="T66" fmla="*/ 1208 w 1826"/>
                  <a:gd name="T67" fmla="*/ 831 h 1261"/>
                  <a:gd name="T68" fmla="*/ 1182 w 1826"/>
                  <a:gd name="T69" fmla="*/ 805 h 1261"/>
                  <a:gd name="T70" fmla="*/ 1155 w 1826"/>
                  <a:gd name="T71" fmla="*/ 778 h 1261"/>
                  <a:gd name="T72" fmla="*/ 1128 w 1826"/>
                  <a:gd name="T73" fmla="*/ 778 h 1261"/>
                  <a:gd name="T74" fmla="*/ 1101 w 1826"/>
                  <a:gd name="T75" fmla="*/ 751 h 1261"/>
                  <a:gd name="T76" fmla="*/ 1075 w 1826"/>
                  <a:gd name="T77" fmla="*/ 751 h 1261"/>
                  <a:gd name="T78" fmla="*/ 1047 w 1826"/>
                  <a:gd name="T79" fmla="*/ 751 h 1261"/>
                  <a:gd name="T80" fmla="*/ 1047 w 1826"/>
                  <a:gd name="T81" fmla="*/ 751 h 1261"/>
                  <a:gd name="T82" fmla="*/ 994 w 1826"/>
                  <a:gd name="T83" fmla="*/ 751 h 1261"/>
                  <a:gd name="T84" fmla="*/ 1530 w 1826"/>
                  <a:gd name="T85" fmla="*/ 1181 h 1261"/>
                  <a:gd name="T86" fmla="*/ 1315 w 1826"/>
                  <a:gd name="T87" fmla="*/ 1261 h 1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826" h="1261">
                    <a:moveTo>
                      <a:pt x="1315" y="1261"/>
                    </a:moveTo>
                    <a:lnTo>
                      <a:pt x="0" y="215"/>
                    </a:lnTo>
                    <a:lnTo>
                      <a:pt x="215" y="134"/>
                    </a:lnTo>
                    <a:lnTo>
                      <a:pt x="725" y="537"/>
                    </a:lnTo>
                    <a:lnTo>
                      <a:pt x="725" y="510"/>
                    </a:lnTo>
                    <a:lnTo>
                      <a:pt x="699" y="483"/>
                    </a:lnTo>
                    <a:lnTo>
                      <a:pt x="672" y="483"/>
                    </a:lnTo>
                    <a:lnTo>
                      <a:pt x="672" y="456"/>
                    </a:lnTo>
                    <a:lnTo>
                      <a:pt x="644" y="430"/>
                    </a:lnTo>
                    <a:lnTo>
                      <a:pt x="618" y="402"/>
                    </a:lnTo>
                    <a:lnTo>
                      <a:pt x="592" y="376"/>
                    </a:lnTo>
                    <a:lnTo>
                      <a:pt x="322" y="108"/>
                    </a:lnTo>
                    <a:lnTo>
                      <a:pt x="537" y="0"/>
                    </a:lnTo>
                    <a:lnTo>
                      <a:pt x="779" y="269"/>
                    </a:lnTo>
                    <a:lnTo>
                      <a:pt x="806" y="295"/>
                    </a:lnTo>
                    <a:lnTo>
                      <a:pt x="833" y="322"/>
                    </a:lnTo>
                    <a:lnTo>
                      <a:pt x="886" y="376"/>
                    </a:lnTo>
                    <a:lnTo>
                      <a:pt x="914" y="402"/>
                    </a:lnTo>
                    <a:lnTo>
                      <a:pt x="940" y="456"/>
                    </a:lnTo>
                    <a:lnTo>
                      <a:pt x="967" y="483"/>
                    </a:lnTo>
                    <a:lnTo>
                      <a:pt x="994" y="510"/>
                    </a:lnTo>
                    <a:lnTo>
                      <a:pt x="994" y="510"/>
                    </a:lnTo>
                    <a:lnTo>
                      <a:pt x="994" y="537"/>
                    </a:lnTo>
                    <a:lnTo>
                      <a:pt x="1021" y="537"/>
                    </a:lnTo>
                    <a:lnTo>
                      <a:pt x="1047" y="537"/>
                    </a:lnTo>
                    <a:lnTo>
                      <a:pt x="1101" y="537"/>
                    </a:lnTo>
                    <a:lnTo>
                      <a:pt x="1128" y="563"/>
                    </a:lnTo>
                    <a:lnTo>
                      <a:pt x="1182" y="590"/>
                    </a:lnTo>
                    <a:lnTo>
                      <a:pt x="1235" y="617"/>
                    </a:lnTo>
                    <a:lnTo>
                      <a:pt x="1315" y="644"/>
                    </a:lnTo>
                    <a:lnTo>
                      <a:pt x="1369" y="698"/>
                    </a:lnTo>
                    <a:lnTo>
                      <a:pt x="1826" y="1073"/>
                    </a:lnTo>
                    <a:lnTo>
                      <a:pt x="1611" y="1153"/>
                    </a:lnTo>
                    <a:lnTo>
                      <a:pt x="1208" y="831"/>
                    </a:lnTo>
                    <a:lnTo>
                      <a:pt x="1182" y="805"/>
                    </a:lnTo>
                    <a:lnTo>
                      <a:pt x="1155" y="778"/>
                    </a:lnTo>
                    <a:lnTo>
                      <a:pt x="1128" y="778"/>
                    </a:lnTo>
                    <a:lnTo>
                      <a:pt x="1101" y="751"/>
                    </a:lnTo>
                    <a:lnTo>
                      <a:pt x="1075" y="751"/>
                    </a:lnTo>
                    <a:lnTo>
                      <a:pt x="1047" y="751"/>
                    </a:lnTo>
                    <a:lnTo>
                      <a:pt x="1047" y="751"/>
                    </a:lnTo>
                    <a:lnTo>
                      <a:pt x="994" y="751"/>
                    </a:lnTo>
                    <a:lnTo>
                      <a:pt x="1530" y="1181"/>
                    </a:lnTo>
                    <a:lnTo>
                      <a:pt x="1315" y="1261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0" name="Freeform 52"/>
              <p:cNvSpPr>
                <a:spLocks/>
              </p:cNvSpPr>
              <p:nvPr/>
            </p:nvSpPr>
            <p:spPr bwMode="auto">
              <a:xfrm>
                <a:off x="4024" y="3143"/>
                <a:ext cx="156" cy="98"/>
              </a:xfrm>
              <a:custGeom>
                <a:avLst/>
                <a:gdLst>
                  <a:gd name="T0" fmla="*/ 1691 w 1691"/>
                  <a:gd name="T1" fmla="*/ 993 h 1073"/>
                  <a:gd name="T2" fmla="*/ 1637 w 1691"/>
                  <a:gd name="T3" fmla="*/ 1019 h 1073"/>
                  <a:gd name="T4" fmla="*/ 1583 w 1691"/>
                  <a:gd name="T5" fmla="*/ 1019 h 1073"/>
                  <a:gd name="T6" fmla="*/ 1556 w 1691"/>
                  <a:gd name="T7" fmla="*/ 1046 h 1073"/>
                  <a:gd name="T8" fmla="*/ 1530 w 1691"/>
                  <a:gd name="T9" fmla="*/ 1046 h 1073"/>
                  <a:gd name="T10" fmla="*/ 1502 w 1691"/>
                  <a:gd name="T11" fmla="*/ 1073 h 1073"/>
                  <a:gd name="T12" fmla="*/ 1449 w 1691"/>
                  <a:gd name="T13" fmla="*/ 1073 h 1073"/>
                  <a:gd name="T14" fmla="*/ 1395 w 1691"/>
                  <a:gd name="T15" fmla="*/ 1073 h 1073"/>
                  <a:gd name="T16" fmla="*/ 1314 w 1691"/>
                  <a:gd name="T17" fmla="*/ 1073 h 1073"/>
                  <a:gd name="T18" fmla="*/ 1234 w 1691"/>
                  <a:gd name="T19" fmla="*/ 1046 h 1073"/>
                  <a:gd name="T20" fmla="*/ 1180 w 1691"/>
                  <a:gd name="T21" fmla="*/ 993 h 1073"/>
                  <a:gd name="T22" fmla="*/ 1073 w 1691"/>
                  <a:gd name="T23" fmla="*/ 939 h 1073"/>
                  <a:gd name="T24" fmla="*/ 992 w 1691"/>
                  <a:gd name="T25" fmla="*/ 885 h 1073"/>
                  <a:gd name="T26" fmla="*/ 912 w 1691"/>
                  <a:gd name="T27" fmla="*/ 832 h 1073"/>
                  <a:gd name="T28" fmla="*/ 0 w 1691"/>
                  <a:gd name="T29" fmla="*/ 81 h 1073"/>
                  <a:gd name="T30" fmla="*/ 215 w 1691"/>
                  <a:gd name="T31" fmla="*/ 0 h 1073"/>
                  <a:gd name="T32" fmla="*/ 1046 w 1691"/>
                  <a:gd name="T33" fmla="*/ 671 h 1073"/>
                  <a:gd name="T34" fmla="*/ 1099 w 1691"/>
                  <a:gd name="T35" fmla="*/ 724 h 1073"/>
                  <a:gd name="T36" fmla="*/ 1153 w 1691"/>
                  <a:gd name="T37" fmla="*/ 751 h 1073"/>
                  <a:gd name="T38" fmla="*/ 1180 w 1691"/>
                  <a:gd name="T39" fmla="*/ 724 h 1073"/>
                  <a:gd name="T40" fmla="*/ 1207 w 1691"/>
                  <a:gd name="T41" fmla="*/ 724 h 1073"/>
                  <a:gd name="T42" fmla="*/ 1234 w 1691"/>
                  <a:gd name="T43" fmla="*/ 697 h 1073"/>
                  <a:gd name="T44" fmla="*/ 1288 w 1691"/>
                  <a:gd name="T45" fmla="*/ 697 h 1073"/>
                  <a:gd name="T46" fmla="*/ 1314 w 1691"/>
                  <a:gd name="T47" fmla="*/ 697 h 1073"/>
                  <a:gd name="T48" fmla="*/ 1691 w 1691"/>
                  <a:gd name="T49" fmla="*/ 993 h 10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691" h="1073">
                    <a:moveTo>
                      <a:pt x="1691" y="993"/>
                    </a:moveTo>
                    <a:lnTo>
                      <a:pt x="1637" y="1019"/>
                    </a:lnTo>
                    <a:lnTo>
                      <a:pt x="1583" y="1019"/>
                    </a:lnTo>
                    <a:lnTo>
                      <a:pt x="1556" y="1046"/>
                    </a:lnTo>
                    <a:lnTo>
                      <a:pt x="1530" y="1046"/>
                    </a:lnTo>
                    <a:lnTo>
                      <a:pt x="1502" y="1073"/>
                    </a:lnTo>
                    <a:lnTo>
                      <a:pt x="1449" y="1073"/>
                    </a:lnTo>
                    <a:lnTo>
                      <a:pt x="1395" y="1073"/>
                    </a:lnTo>
                    <a:lnTo>
                      <a:pt x="1314" y="1073"/>
                    </a:lnTo>
                    <a:lnTo>
                      <a:pt x="1234" y="1046"/>
                    </a:lnTo>
                    <a:lnTo>
                      <a:pt x="1180" y="993"/>
                    </a:lnTo>
                    <a:lnTo>
                      <a:pt x="1073" y="939"/>
                    </a:lnTo>
                    <a:lnTo>
                      <a:pt x="992" y="885"/>
                    </a:lnTo>
                    <a:lnTo>
                      <a:pt x="912" y="832"/>
                    </a:lnTo>
                    <a:lnTo>
                      <a:pt x="0" y="81"/>
                    </a:lnTo>
                    <a:lnTo>
                      <a:pt x="215" y="0"/>
                    </a:lnTo>
                    <a:lnTo>
                      <a:pt x="1046" y="671"/>
                    </a:lnTo>
                    <a:lnTo>
                      <a:pt x="1099" y="724"/>
                    </a:lnTo>
                    <a:lnTo>
                      <a:pt x="1153" y="751"/>
                    </a:lnTo>
                    <a:lnTo>
                      <a:pt x="1180" y="724"/>
                    </a:lnTo>
                    <a:lnTo>
                      <a:pt x="1207" y="724"/>
                    </a:lnTo>
                    <a:lnTo>
                      <a:pt x="1234" y="697"/>
                    </a:lnTo>
                    <a:lnTo>
                      <a:pt x="1288" y="697"/>
                    </a:lnTo>
                    <a:lnTo>
                      <a:pt x="1314" y="697"/>
                    </a:lnTo>
                    <a:lnTo>
                      <a:pt x="1691" y="993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1" name="Freeform 53"/>
              <p:cNvSpPr>
                <a:spLocks/>
              </p:cNvSpPr>
              <p:nvPr/>
            </p:nvSpPr>
            <p:spPr bwMode="auto">
              <a:xfrm>
                <a:off x="4091" y="3115"/>
                <a:ext cx="138" cy="105"/>
              </a:xfrm>
              <a:custGeom>
                <a:avLst/>
                <a:gdLst>
                  <a:gd name="T0" fmla="*/ 1476 w 1503"/>
                  <a:gd name="T1" fmla="*/ 1073 h 1127"/>
                  <a:gd name="T2" fmla="*/ 1449 w 1503"/>
                  <a:gd name="T3" fmla="*/ 1073 h 1127"/>
                  <a:gd name="T4" fmla="*/ 1422 w 1503"/>
                  <a:gd name="T5" fmla="*/ 1099 h 1127"/>
                  <a:gd name="T6" fmla="*/ 1396 w 1503"/>
                  <a:gd name="T7" fmla="*/ 1099 h 1127"/>
                  <a:gd name="T8" fmla="*/ 1342 w 1503"/>
                  <a:gd name="T9" fmla="*/ 1127 h 1127"/>
                  <a:gd name="T10" fmla="*/ 1235 w 1503"/>
                  <a:gd name="T11" fmla="*/ 1127 h 1127"/>
                  <a:gd name="T12" fmla="*/ 1127 w 1503"/>
                  <a:gd name="T13" fmla="*/ 1099 h 1127"/>
                  <a:gd name="T14" fmla="*/ 993 w 1503"/>
                  <a:gd name="T15" fmla="*/ 1073 h 1127"/>
                  <a:gd name="T16" fmla="*/ 859 w 1503"/>
                  <a:gd name="T17" fmla="*/ 1019 h 1127"/>
                  <a:gd name="T18" fmla="*/ 725 w 1503"/>
                  <a:gd name="T19" fmla="*/ 939 h 1127"/>
                  <a:gd name="T20" fmla="*/ 590 w 1503"/>
                  <a:gd name="T21" fmla="*/ 859 h 1127"/>
                  <a:gd name="T22" fmla="*/ 483 w 1503"/>
                  <a:gd name="T23" fmla="*/ 751 h 1127"/>
                  <a:gd name="T24" fmla="*/ 349 w 1503"/>
                  <a:gd name="T25" fmla="*/ 644 h 1127"/>
                  <a:gd name="T26" fmla="*/ 242 w 1503"/>
                  <a:gd name="T27" fmla="*/ 563 h 1127"/>
                  <a:gd name="T28" fmla="*/ 161 w 1503"/>
                  <a:gd name="T29" fmla="*/ 456 h 1127"/>
                  <a:gd name="T30" fmla="*/ 81 w 1503"/>
                  <a:gd name="T31" fmla="*/ 348 h 1127"/>
                  <a:gd name="T32" fmla="*/ 27 w 1503"/>
                  <a:gd name="T33" fmla="*/ 268 h 1127"/>
                  <a:gd name="T34" fmla="*/ 0 w 1503"/>
                  <a:gd name="T35" fmla="*/ 187 h 1127"/>
                  <a:gd name="T36" fmla="*/ 0 w 1503"/>
                  <a:gd name="T37" fmla="*/ 107 h 1127"/>
                  <a:gd name="T38" fmla="*/ 53 w 1503"/>
                  <a:gd name="T39" fmla="*/ 54 h 1127"/>
                  <a:gd name="T40" fmla="*/ 188 w 1503"/>
                  <a:gd name="T41" fmla="*/ 0 h 1127"/>
                  <a:gd name="T42" fmla="*/ 483 w 1503"/>
                  <a:gd name="T43" fmla="*/ 295 h 1127"/>
                  <a:gd name="T44" fmla="*/ 429 w 1503"/>
                  <a:gd name="T45" fmla="*/ 322 h 1127"/>
                  <a:gd name="T46" fmla="*/ 403 w 1503"/>
                  <a:gd name="T47" fmla="*/ 348 h 1127"/>
                  <a:gd name="T48" fmla="*/ 403 w 1503"/>
                  <a:gd name="T49" fmla="*/ 402 h 1127"/>
                  <a:gd name="T50" fmla="*/ 456 w 1503"/>
                  <a:gd name="T51" fmla="*/ 456 h 1127"/>
                  <a:gd name="T52" fmla="*/ 698 w 1503"/>
                  <a:gd name="T53" fmla="*/ 402 h 1127"/>
                  <a:gd name="T54" fmla="*/ 778 w 1503"/>
                  <a:gd name="T55" fmla="*/ 724 h 1127"/>
                  <a:gd name="T56" fmla="*/ 806 w 1503"/>
                  <a:gd name="T57" fmla="*/ 751 h 1127"/>
                  <a:gd name="T58" fmla="*/ 859 w 1503"/>
                  <a:gd name="T59" fmla="*/ 778 h 1127"/>
                  <a:gd name="T60" fmla="*/ 913 w 1503"/>
                  <a:gd name="T61" fmla="*/ 805 h 1127"/>
                  <a:gd name="T62" fmla="*/ 967 w 1503"/>
                  <a:gd name="T63" fmla="*/ 831 h 1127"/>
                  <a:gd name="T64" fmla="*/ 1020 w 1503"/>
                  <a:gd name="T65" fmla="*/ 805 h 1127"/>
                  <a:gd name="T66" fmla="*/ 1100 w 1503"/>
                  <a:gd name="T67" fmla="*/ 805 h 1127"/>
                  <a:gd name="T68" fmla="*/ 1127 w 1503"/>
                  <a:gd name="T69" fmla="*/ 778 h 1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03" h="1127">
                    <a:moveTo>
                      <a:pt x="1503" y="1046"/>
                    </a:moveTo>
                    <a:lnTo>
                      <a:pt x="1476" y="1073"/>
                    </a:lnTo>
                    <a:lnTo>
                      <a:pt x="1476" y="1073"/>
                    </a:lnTo>
                    <a:lnTo>
                      <a:pt x="1449" y="1073"/>
                    </a:lnTo>
                    <a:lnTo>
                      <a:pt x="1422" y="1073"/>
                    </a:lnTo>
                    <a:lnTo>
                      <a:pt x="1422" y="1099"/>
                    </a:lnTo>
                    <a:lnTo>
                      <a:pt x="1396" y="1099"/>
                    </a:lnTo>
                    <a:lnTo>
                      <a:pt x="1396" y="1099"/>
                    </a:lnTo>
                    <a:lnTo>
                      <a:pt x="1396" y="1099"/>
                    </a:lnTo>
                    <a:lnTo>
                      <a:pt x="1342" y="1127"/>
                    </a:lnTo>
                    <a:lnTo>
                      <a:pt x="1288" y="1127"/>
                    </a:lnTo>
                    <a:lnTo>
                      <a:pt x="1235" y="1127"/>
                    </a:lnTo>
                    <a:lnTo>
                      <a:pt x="1181" y="1099"/>
                    </a:lnTo>
                    <a:lnTo>
                      <a:pt x="1127" y="1099"/>
                    </a:lnTo>
                    <a:lnTo>
                      <a:pt x="1074" y="1073"/>
                    </a:lnTo>
                    <a:lnTo>
                      <a:pt x="993" y="1073"/>
                    </a:lnTo>
                    <a:lnTo>
                      <a:pt x="939" y="1046"/>
                    </a:lnTo>
                    <a:lnTo>
                      <a:pt x="859" y="1019"/>
                    </a:lnTo>
                    <a:lnTo>
                      <a:pt x="806" y="966"/>
                    </a:lnTo>
                    <a:lnTo>
                      <a:pt x="725" y="939"/>
                    </a:lnTo>
                    <a:lnTo>
                      <a:pt x="671" y="885"/>
                    </a:lnTo>
                    <a:lnTo>
                      <a:pt x="590" y="859"/>
                    </a:lnTo>
                    <a:lnTo>
                      <a:pt x="536" y="805"/>
                    </a:lnTo>
                    <a:lnTo>
                      <a:pt x="483" y="751"/>
                    </a:lnTo>
                    <a:lnTo>
                      <a:pt x="403" y="698"/>
                    </a:lnTo>
                    <a:lnTo>
                      <a:pt x="349" y="644"/>
                    </a:lnTo>
                    <a:lnTo>
                      <a:pt x="295" y="590"/>
                    </a:lnTo>
                    <a:lnTo>
                      <a:pt x="242" y="563"/>
                    </a:lnTo>
                    <a:lnTo>
                      <a:pt x="188" y="509"/>
                    </a:lnTo>
                    <a:lnTo>
                      <a:pt x="161" y="456"/>
                    </a:lnTo>
                    <a:lnTo>
                      <a:pt x="107" y="402"/>
                    </a:lnTo>
                    <a:lnTo>
                      <a:pt x="81" y="348"/>
                    </a:lnTo>
                    <a:lnTo>
                      <a:pt x="53" y="295"/>
                    </a:lnTo>
                    <a:lnTo>
                      <a:pt x="27" y="268"/>
                    </a:lnTo>
                    <a:lnTo>
                      <a:pt x="0" y="215"/>
                    </a:lnTo>
                    <a:lnTo>
                      <a:pt x="0" y="187"/>
                    </a:lnTo>
                    <a:lnTo>
                      <a:pt x="0" y="134"/>
                    </a:lnTo>
                    <a:lnTo>
                      <a:pt x="0" y="107"/>
                    </a:lnTo>
                    <a:lnTo>
                      <a:pt x="27" y="80"/>
                    </a:lnTo>
                    <a:lnTo>
                      <a:pt x="53" y="54"/>
                    </a:lnTo>
                    <a:lnTo>
                      <a:pt x="81" y="26"/>
                    </a:lnTo>
                    <a:lnTo>
                      <a:pt x="188" y="0"/>
                    </a:lnTo>
                    <a:lnTo>
                      <a:pt x="510" y="268"/>
                    </a:lnTo>
                    <a:lnTo>
                      <a:pt x="483" y="295"/>
                    </a:lnTo>
                    <a:lnTo>
                      <a:pt x="456" y="295"/>
                    </a:lnTo>
                    <a:lnTo>
                      <a:pt x="429" y="322"/>
                    </a:lnTo>
                    <a:lnTo>
                      <a:pt x="429" y="322"/>
                    </a:lnTo>
                    <a:lnTo>
                      <a:pt x="403" y="348"/>
                    </a:lnTo>
                    <a:lnTo>
                      <a:pt x="403" y="376"/>
                    </a:lnTo>
                    <a:lnTo>
                      <a:pt x="403" y="402"/>
                    </a:lnTo>
                    <a:lnTo>
                      <a:pt x="429" y="429"/>
                    </a:lnTo>
                    <a:lnTo>
                      <a:pt x="456" y="456"/>
                    </a:lnTo>
                    <a:lnTo>
                      <a:pt x="483" y="483"/>
                    </a:lnTo>
                    <a:lnTo>
                      <a:pt x="698" y="402"/>
                    </a:lnTo>
                    <a:lnTo>
                      <a:pt x="993" y="644"/>
                    </a:lnTo>
                    <a:lnTo>
                      <a:pt x="778" y="724"/>
                    </a:lnTo>
                    <a:lnTo>
                      <a:pt x="806" y="751"/>
                    </a:lnTo>
                    <a:lnTo>
                      <a:pt x="806" y="751"/>
                    </a:lnTo>
                    <a:lnTo>
                      <a:pt x="832" y="778"/>
                    </a:lnTo>
                    <a:lnTo>
                      <a:pt x="859" y="778"/>
                    </a:lnTo>
                    <a:lnTo>
                      <a:pt x="886" y="805"/>
                    </a:lnTo>
                    <a:lnTo>
                      <a:pt x="913" y="805"/>
                    </a:lnTo>
                    <a:lnTo>
                      <a:pt x="939" y="831"/>
                    </a:lnTo>
                    <a:lnTo>
                      <a:pt x="967" y="831"/>
                    </a:lnTo>
                    <a:lnTo>
                      <a:pt x="993" y="831"/>
                    </a:lnTo>
                    <a:lnTo>
                      <a:pt x="1020" y="805"/>
                    </a:lnTo>
                    <a:lnTo>
                      <a:pt x="1046" y="805"/>
                    </a:lnTo>
                    <a:lnTo>
                      <a:pt x="1100" y="805"/>
                    </a:lnTo>
                    <a:lnTo>
                      <a:pt x="1127" y="778"/>
                    </a:lnTo>
                    <a:lnTo>
                      <a:pt x="1127" y="778"/>
                    </a:lnTo>
                    <a:lnTo>
                      <a:pt x="1503" y="1046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2" name="Freeform 54"/>
              <p:cNvSpPr>
                <a:spLocks/>
              </p:cNvSpPr>
              <p:nvPr/>
            </p:nvSpPr>
            <p:spPr bwMode="auto">
              <a:xfrm>
                <a:off x="4140" y="3095"/>
                <a:ext cx="139" cy="102"/>
              </a:xfrm>
              <a:custGeom>
                <a:avLst/>
                <a:gdLst>
                  <a:gd name="T0" fmla="*/ 1504 w 1504"/>
                  <a:gd name="T1" fmla="*/ 1046 h 1100"/>
                  <a:gd name="T2" fmla="*/ 1476 w 1504"/>
                  <a:gd name="T3" fmla="*/ 1046 h 1100"/>
                  <a:gd name="T4" fmla="*/ 1450 w 1504"/>
                  <a:gd name="T5" fmla="*/ 1074 h 1100"/>
                  <a:gd name="T6" fmla="*/ 1424 w 1504"/>
                  <a:gd name="T7" fmla="*/ 1074 h 1100"/>
                  <a:gd name="T8" fmla="*/ 1396 w 1504"/>
                  <a:gd name="T9" fmla="*/ 1100 h 1100"/>
                  <a:gd name="T10" fmla="*/ 1343 w 1504"/>
                  <a:gd name="T11" fmla="*/ 1100 h 1100"/>
                  <a:gd name="T12" fmla="*/ 1289 w 1504"/>
                  <a:gd name="T13" fmla="*/ 1100 h 1100"/>
                  <a:gd name="T14" fmla="*/ 1262 w 1504"/>
                  <a:gd name="T15" fmla="*/ 1100 h 1100"/>
                  <a:gd name="T16" fmla="*/ 1208 w 1504"/>
                  <a:gd name="T17" fmla="*/ 1100 h 1100"/>
                  <a:gd name="T18" fmla="*/ 1128 w 1504"/>
                  <a:gd name="T19" fmla="*/ 1100 h 1100"/>
                  <a:gd name="T20" fmla="*/ 1074 w 1504"/>
                  <a:gd name="T21" fmla="*/ 1074 h 1100"/>
                  <a:gd name="T22" fmla="*/ 1021 w 1504"/>
                  <a:gd name="T23" fmla="*/ 1046 h 1100"/>
                  <a:gd name="T24" fmla="*/ 940 w 1504"/>
                  <a:gd name="T25" fmla="*/ 1020 h 1100"/>
                  <a:gd name="T26" fmla="*/ 886 w 1504"/>
                  <a:gd name="T27" fmla="*/ 993 h 1100"/>
                  <a:gd name="T28" fmla="*/ 806 w 1504"/>
                  <a:gd name="T29" fmla="*/ 939 h 1100"/>
                  <a:gd name="T30" fmla="*/ 725 w 1504"/>
                  <a:gd name="T31" fmla="*/ 913 h 1100"/>
                  <a:gd name="T32" fmla="*/ 645 w 1504"/>
                  <a:gd name="T33" fmla="*/ 859 h 1100"/>
                  <a:gd name="T34" fmla="*/ 591 w 1504"/>
                  <a:gd name="T35" fmla="*/ 805 h 1100"/>
                  <a:gd name="T36" fmla="*/ 538 w 1504"/>
                  <a:gd name="T37" fmla="*/ 778 h 1100"/>
                  <a:gd name="T38" fmla="*/ 484 w 1504"/>
                  <a:gd name="T39" fmla="*/ 752 h 1100"/>
                  <a:gd name="T40" fmla="*/ 431 w 1504"/>
                  <a:gd name="T41" fmla="*/ 698 h 1100"/>
                  <a:gd name="T42" fmla="*/ 377 w 1504"/>
                  <a:gd name="T43" fmla="*/ 644 h 1100"/>
                  <a:gd name="T44" fmla="*/ 296 w 1504"/>
                  <a:gd name="T45" fmla="*/ 591 h 1100"/>
                  <a:gd name="T46" fmla="*/ 242 w 1504"/>
                  <a:gd name="T47" fmla="*/ 537 h 1100"/>
                  <a:gd name="T48" fmla="*/ 189 w 1504"/>
                  <a:gd name="T49" fmla="*/ 483 h 1100"/>
                  <a:gd name="T50" fmla="*/ 162 w 1504"/>
                  <a:gd name="T51" fmla="*/ 456 h 1100"/>
                  <a:gd name="T52" fmla="*/ 109 w 1504"/>
                  <a:gd name="T53" fmla="*/ 402 h 1100"/>
                  <a:gd name="T54" fmla="*/ 81 w 1504"/>
                  <a:gd name="T55" fmla="*/ 349 h 1100"/>
                  <a:gd name="T56" fmla="*/ 54 w 1504"/>
                  <a:gd name="T57" fmla="*/ 295 h 1100"/>
                  <a:gd name="T58" fmla="*/ 28 w 1504"/>
                  <a:gd name="T59" fmla="*/ 241 h 1100"/>
                  <a:gd name="T60" fmla="*/ 28 w 1504"/>
                  <a:gd name="T61" fmla="*/ 215 h 1100"/>
                  <a:gd name="T62" fmla="*/ 28 w 1504"/>
                  <a:gd name="T63" fmla="*/ 161 h 1100"/>
                  <a:gd name="T64" fmla="*/ 0 w 1504"/>
                  <a:gd name="T65" fmla="*/ 134 h 1100"/>
                  <a:gd name="T66" fmla="*/ 28 w 1504"/>
                  <a:gd name="T67" fmla="*/ 108 h 1100"/>
                  <a:gd name="T68" fmla="*/ 28 w 1504"/>
                  <a:gd name="T69" fmla="*/ 80 h 1100"/>
                  <a:gd name="T70" fmla="*/ 54 w 1504"/>
                  <a:gd name="T71" fmla="*/ 54 h 1100"/>
                  <a:gd name="T72" fmla="*/ 81 w 1504"/>
                  <a:gd name="T73" fmla="*/ 27 h 1100"/>
                  <a:gd name="T74" fmla="*/ 189 w 1504"/>
                  <a:gd name="T75" fmla="*/ 0 h 1100"/>
                  <a:gd name="T76" fmla="*/ 538 w 1504"/>
                  <a:gd name="T77" fmla="*/ 269 h 1100"/>
                  <a:gd name="T78" fmla="*/ 510 w 1504"/>
                  <a:gd name="T79" fmla="*/ 269 h 1100"/>
                  <a:gd name="T80" fmla="*/ 457 w 1504"/>
                  <a:gd name="T81" fmla="*/ 295 h 1100"/>
                  <a:gd name="T82" fmla="*/ 431 w 1504"/>
                  <a:gd name="T83" fmla="*/ 322 h 1100"/>
                  <a:gd name="T84" fmla="*/ 431 w 1504"/>
                  <a:gd name="T85" fmla="*/ 322 h 1100"/>
                  <a:gd name="T86" fmla="*/ 431 w 1504"/>
                  <a:gd name="T87" fmla="*/ 349 h 1100"/>
                  <a:gd name="T88" fmla="*/ 431 w 1504"/>
                  <a:gd name="T89" fmla="*/ 402 h 1100"/>
                  <a:gd name="T90" fmla="*/ 431 w 1504"/>
                  <a:gd name="T91" fmla="*/ 430 h 1100"/>
                  <a:gd name="T92" fmla="*/ 484 w 1504"/>
                  <a:gd name="T93" fmla="*/ 483 h 1100"/>
                  <a:gd name="T94" fmla="*/ 699 w 1504"/>
                  <a:gd name="T95" fmla="*/ 402 h 1100"/>
                  <a:gd name="T96" fmla="*/ 1021 w 1504"/>
                  <a:gd name="T97" fmla="*/ 644 h 1100"/>
                  <a:gd name="T98" fmla="*/ 806 w 1504"/>
                  <a:gd name="T99" fmla="*/ 724 h 1100"/>
                  <a:gd name="T100" fmla="*/ 860 w 1504"/>
                  <a:gd name="T101" fmla="*/ 752 h 1100"/>
                  <a:gd name="T102" fmla="*/ 940 w 1504"/>
                  <a:gd name="T103" fmla="*/ 805 h 1100"/>
                  <a:gd name="T104" fmla="*/ 993 w 1504"/>
                  <a:gd name="T105" fmla="*/ 805 h 1100"/>
                  <a:gd name="T106" fmla="*/ 1021 w 1504"/>
                  <a:gd name="T107" fmla="*/ 805 h 1100"/>
                  <a:gd name="T108" fmla="*/ 1074 w 1504"/>
                  <a:gd name="T109" fmla="*/ 805 h 1100"/>
                  <a:gd name="T110" fmla="*/ 1074 w 1504"/>
                  <a:gd name="T111" fmla="*/ 805 h 1100"/>
                  <a:gd name="T112" fmla="*/ 1101 w 1504"/>
                  <a:gd name="T113" fmla="*/ 778 h 1100"/>
                  <a:gd name="T114" fmla="*/ 1128 w 1504"/>
                  <a:gd name="T115" fmla="*/ 778 h 1100"/>
                  <a:gd name="T116" fmla="*/ 1154 w 1504"/>
                  <a:gd name="T117" fmla="*/ 752 h 1100"/>
                  <a:gd name="T118" fmla="*/ 1504 w 1504"/>
                  <a:gd name="T119" fmla="*/ 1046 h 1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04" h="1100">
                    <a:moveTo>
                      <a:pt x="1504" y="1046"/>
                    </a:moveTo>
                    <a:lnTo>
                      <a:pt x="1476" y="1046"/>
                    </a:lnTo>
                    <a:lnTo>
                      <a:pt x="1450" y="1074"/>
                    </a:lnTo>
                    <a:lnTo>
                      <a:pt x="1424" y="1074"/>
                    </a:lnTo>
                    <a:lnTo>
                      <a:pt x="1396" y="1100"/>
                    </a:lnTo>
                    <a:lnTo>
                      <a:pt x="1343" y="1100"/>
                    </a:lnTo>
                    <a:lnTo>
                      <a:pt x="1289" y="1100"/>
                    </a:lnTo>
                    <a:lnTo>
                      <a:pt x="1262" y="1100"/>
                    </a:lnTo>
                    <a:lnTo>
                      <a:pt x="1208" y="1100"/>
                    </a:lnTo>
                    <a:lnTo>
                      <a:pt x="1128" y="1100"/>
                    </a:lnTo>
                    <a:lnTo>
                      <a:pt x="1074" y="1074"/>
                    </a:lnTo>
                    <a:lnTo>
                      <a:pt x="1021" y="1046"/>
                    </a:lnTo>
                    <a:lnTo>
                      <a:pt x="940" y="1020"/>
                    </a:lnTo>
                    <a:lnTo>
                      <a:pt x="886" y="993"/>
                    </a:lnTo>
                    <a:lnTo>
                      <a:pt x="806" y="939"/>
                    </a:lnTo>
                    <a:lnTo>
                      <a:pt x="725" y="913"/>
                    </a:lnTo>
                    <a:lnTo>
                      <a:pt x="645" y="859"/>
                    </a:lnTo>
                    <a:lnTo>
                      <a:pt x="591" y="805"/>
                    </a:lnTo>
                    <a:lnTo>
                      <a:pt x="538" y="778"/>
                    </a:lnTo>
                    <a:lnTo>
                      <a:pt x="484" y="752"/>
                    </a:lnTo>
                    <a:lnTo>
                      <a:pt x="431" y="698"/>
                    </a:lnTo>
                    <a:lnTo>
                      <a:pt x="377" y="644"/>
                    </a:lnTo>
                    <a:lnTo>
                      <a:pt x="296" y="591"/>
                    </a:lnTo>
                    <a:lnTo>
                      <a:pt x="242" y="537"/>
                    </a:lnTo>
                    <a:lnTo>
                      <a:pt x="189" y="483"/>
                    </a:lnTo>
                    <a:lnTo>
                      <a:pt x="162" y="456"/>
                    </a:lnTo>
                    <a:lnTo>
                      <a:pt x="109" y="402"/>
                    </a:lnTo>
                    <a:lnTo>
                      <a:pt x="81" y="349"/>
                    </a:lnTo>
                    <a:lnTo>
                      <a:pt x="54" y="295"/>
                    </a:lnTo>
                    <a:lnTo>
                      <a:pt x="28" y="241"/>
                    </a:lnTo>
                    <a:lnTo>
                      <a:pt x="28" y="215"/>
                    </a:lnTo>
                    <a:lnTo>
                      <a:pt x="28" y="161"/>
                    </a:lnTo>
                    <a:lnTo>
                      <a:pt x="0" y="134"/>
                    </a:lnTo>
                    <a:lnTo>
                      <a:pt x="28" y="108"/>
                    </a:lnTo>
                    <a:lnTo>
                      <a:pt x="28" y="80"/>
                    </a:lnTo>
                    <a:lnTo>
                      <a:pt x="54" y="54"/>
                    </a:lnTo>
                    <a:lnTo>
                      <a:pt x="81" y="27"/>
                    </a:lnTo>
                    <a:lnTo>
                      <a:pt x="189" y="0"/>
                    </a:lnTo>
                    <a:lnTo>
                      <a:pt x="538" y="269"/>
                    </a:lnTo>
                    <a:lnTo>
                      <a:pt x="510" y="269"/>
                    </a:lnTo>
                    <a:lnTo>
                      <a:pt x="457" y="295"/>
                    </a:lnTo>
                    <a:lnTo>
                      <a:pt x="431" y="322"/>
                    </a:lnTo>
                    <a:lnTo>
                      <a:pt x="431" y="322"/>
                    </a:lnTo>
                    <a:lnTo>
                      <a:pt x="431" y="349"/>
                    </a:lnTo>
                    <a:lnTo>
                      <a:pt x="431" y="402"/>
                    </a:lnTo>
                    <a:lnTo>
                      <a:pt x="431" y="430"/>
                    </a:lnTo>
                    <a:lnTo>
                      <a:pt x="484" y="483"/>
                    </a:lnTo>
                    <a:lnTo>
                      <a:pt x="699" y="402"/>
                    </a:lnTo>
                    <a:lnTo>
                      <a:pt x="1021" y="644"/>
                    </a:lnTo>
                    <a:lnTo>
                      <a:pt x="806" y="724"/>
                    </a:lnTo>
                    <a:lnTo>
                      <a:pt x="860" y="752"/>
                    </a:lnTo>
                    <a:lnTo>
                      <a:pt x="940" y="805"/>
                    </a:lnTo>
                    <a:lnTo>
                      <a:pt x="993" y="805"/>
                    </a:lnTo>
                    <a:lnTo>
                      <a:pt x="1021" y="805"/>
                    </a:lnTo>
                    <a:lnTo>
                      <a:pt x="1074" y="805"/>
                    </a:lnTo>
                    <a:lnTo>
                      <a:pt x="1074" y="805"/>
                    </a:lnTo>
                    <a:lnTo>
                      <a:pt x="1101" y="778"/>
                    </a:lnTo>
                    <a:lnTo>
                      <a:pt x="1128" y="778"/>
                    </a:lnTo>
                    <a:lnTo>
                      <a:pt x="1154" y="752"/>
                    </a:lnTo>
                    <a:lnTo>
                      <a:pt x="1504" y="1046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3" name="Freeform 55"/>
              <p:cNvSpPr>
                <a:spLocks/>
              </p:cNvSpPr>
              <p:nvPr/>
            </p:nvSpPr>
            <p:spPr bwMode="auto">
              <a:xfrm>
                <a:off x="4183" y="3066"/>
                <a:ext cx="160" cy="119"/>
              </a:xfrm>
              <a:custGeom>
                <a:avLst/>
                <a:gdLst>
                  <a:gd name="T0" fmla="*/ 1261 w 1744"/>
                  <a:gd name="T1" fmla="*/ 1287 h 1287"/>
                  <a:gd name="T2" fmla="*/ 134 w 1744"/>
                  <a:gd name="T3" fmla="*/ 401 h 1287"/>
                  <a:gd name="T4" fmla="*/ 107 w 1744"/>
                  <a:gd name="T5" fmla="*/ 375 h 1287"/>
                  <a:gd name="T6" fmla="*/ 81 w 1744"/>
                  <a:gd name="T7" fmla="*/ 321 h 1287"/>
                  <a:gd name="T8" fmla="*/ 53 w 1744"/>
                  <a:gd name="T9" fmla="*/ 294 h 1287"/>
                  <a:gd name="T10" fmla="*/ 27 w 1744"/>
                  <a:gd name="T11" fmla="*/ 268 h 1287"/>
                  <a:gd name="T12" fmla="*/ 27 w 1744"/>
                  <a:gd name="T13" fmla="*/ 241 h 1287"/>
                  <a:gd name="T14" fmla="*/ 0 w 1744"/>
                  <a:gd name="T15" fmla="*/ 214 h 1287"/>
                  <a:gd name="T16" fmla="*/ 27 w 1744"/>
                  <a:gd name="T17" fmla="*/ 214 h 1287"/>
                  <a:gd name="T18" fmla="*/ 27 w 1744"/>
                  <a:gd name="T19" fmla="*/ 187 h 1287"/>
                  <a:gd name="T20" fmla="*/ 27 w 1744"/>
                  <a:gd name="T21" fmla="*/ 187 h 1287"/>
                  <a:gd name="T22" fmla="*/ 53 w 1744"/>
                  <a:gd name="T23" fmla="*/ 161 h 1287"/>
                  <a:gd name="T24" fmla="*/ 107 w 1744"/>
                  <a:gd name="T25" fmla="*/ 187 h 1287"/>
                  <a:gd name="T26" fmla="*/ 134 w 1744"/>
                  <a:gd name="T27" fmla="*/ 187 h 1287"/>
                  <a:gd name="T28" fmla="*/ 161 w 1744"/>
                  <a:gd name="T29" fmla="*/ 187 h 1287"/>
                  <a:gd name="T30" fmla="*/ 214 w 1744"/>
                  <a:gd name="T31" fmla="*/ 214 h 1287"/>
                  <a:gd name="T32" fmla="*/ 268 w 1744"/>
                  <a:gd name="T33" fmla="*/ 241 h 1287"/>
                  <a:gd name="T34" fmla="*/ 322 w 1744"/>
                  <a:gd name="T35" fmla="*/ 268 h 1287"/>
                  <a:gd name="T36" fmla="*/ 858 w 1744"/>
                  <a:gd name="T37" fmla="*/ 562 h 1287"/>
                  <a:gd name="T38" fmla="*/ 268 w 1744"/>
                  <a:gd name="T39" fmla="*/ 80 h 1287"/>
                  <a:gd name="T40" fmla="*/ 483 w 1744"/>
                  <a:gd name="T41" fmla="*/ 0 h 1287"/>
                  <a:gd name="T42" fmla="*/ 1583 w 1744"/>
                  <a:gd name="T43" fmla="*/ 912 h 1287"/>
                  <a:gd name="T44" fmla="*/ 1637 w 1744"/>
                  <a:gd name="T45" fmla="*/ 938 h 1287"/>
                  <a:gd name="T46" fmla="*/ 1690 w 1744"/>
                  <a:gd name="T47" fmla="*/ 992 h 1287"/>
                  <a:gd name="T48" fmla="*/ 1718 w 1744"/>
                  <a:gd name="T49" fmla="*/ 1019 h 1287"/>
                  <a:gd name="T50" fmla="*/ 1744 w 1744"/>
                  <a:gd name="T51" fmla="*/ 1045 h 1287"/>
                  <a:gd name="T52" fmla="*/ 1744 w 1744"/>
                  <a:gd name="T53" fmla="*/ 1073 h 1287"/>
                  <a:gd name="T54" fmla="*/ 1744 w 1744"/>
                  <a:gd name="T55" fmla="*/ 1099 h 1287"/>
                  <a:gd name="T56" fmla="*/ 1744 w 1744"/>
                  <a:gd name="T57" fmla="*/ 1126 h 1287"/>
                  <a:gd name="T58" fmla="*/ 1744 w 1744"/>
                  <a:gd name="T59" fmla="*/ 1126 h 1287"/>
                  <a:gd name="T60" fmla="*/ 1718 w 1744"/>
                  <a:gd name="T61" fmla="*/ 1126 h 1287"/>
                  <a:gd name="T62" fmla="*/ 1690 w 1744"/>
                  <a:gd name="T63" fmla="*/ 1153 h 1287"/>
                  <a:gd name="T64" fmla="*/ 1664 w 1744"/>
                  <a:gd name="T65" fmla="*/ 1153 h 1287"/>
                  <a:gd name="T66" fmla="*/ 1637 w 1744"/>
                  <a:gd name="T67" fmla="*/ 1126 h 1287"/>
                  <a:gd name="T68" fmla="*/ 1610 w 1744"/>
                  <a:gd name="T69" fmla="*/ 1126 h 1287"/>
                  <a:gd name="T70" fmla="*/ 1557 w 1744"/>
                  <a:gd name="T71" fmla="*/ 1126 h 1287"/>
                  <a:gd name="T72" fmla="*/ 1503 w 1744"/>
                  <a:gd name="T73" fmla="*/ 1099 h 1287"/>
                  <a:gd name="T74" fmla="*/ 912 w 1744"/>
                  <a:gd name="T75" fmla="*/ 777 h 1287"/>
                  <a:gd name="T76" fmla="*/ 1449 w 1744"/>
                  <a:gd name="T77" fmla="*/ 1206 h 1287"/>
                  <a:gd name="T78" fmla="*/ 1261 w 1744"/>
                  <a:gd name="T79" fmla="*/ 1287 h 1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744" h="1287">
                    <a:moveTo>
                      <a:pt x="1261" y="1287"/>
                    </a:moveTo>
                    <a:lnTo>
                      <a:pt x="134" y="401"/>
                    </a:lnTo>
                    <a:lnTo>
                      <a:pt x="107" y="375"/>
                    </a:lnTo>
                    <a:lnTo>
                      <a:pt x="81" y="321"/>
                    </a:lnTo>
                    <a:lnTo>
                      <a:pt x="53" y="294"/>
                    </a:lnTo>
                    <a:lnTo>
                      <a:pt x="27" y="268"/>
                    </a:lnTo>
                    <a:lnTo>
                      <a:pt x="27" y="241"/>
                    </a:lnTo>
                    <a:lnTo>
                      <a:pt x="0" y="214"/>
                    </a:lnTo>
                    <a:lnTo>
                      <a:pt x="27" y="214"/>
                    </a:lnTo>
                    <a:lnTo>
                      <a:pt x="27" y="187"/>
                    </a:lnTo>
                    <a:lnTo>
                      <a:pt x="27" y="187"/>
                    </a:lnTo>
                    <a:lnTo>
                      <a:pt x="53" y="161"/>
                    </a:lnTo>
                    <a:lnTo>
                      <a:pt x="107" y="187"/>
                    </a:lnTo>
                    <a:lnTo>
                      <a:pt x="134" y="187"/>
                    </a:lnTo>
                    <a:lnTo>
                      <a:pt x="161" y="187"/>
                    </a:lnTo>
                    <a:lnTo>
                      <a:pt x="214" y="214"/>
                    </a:lnTo>
                    <a:lnTo>
                      <a:pt x="268" y="241"/>
                    </a:lnTo>
                    <a:lnTo>
                      <a:pt x="322" y="268"/>
                    </a:lnTo>
                    <a:lnTo>
                      <a:pt x="858" y="562"/>
                    </a:lnTo>
                    <a:lnTo>
                      <a:pt x="268" y="80"/>
                    </a:lnTo>
                    <a:lnTo>
                      <a:pt x="483" y="0"/>
                    </a:lnTo>
                    <a:lnTo>
                      <a:pt x="1583" y="912"/>
                    </a:lnTo>
                    <a:lnTo>
                      <a:pt x="1637" y="938"/>
                    </a:lnTo>
                    <a:lnTo>
                      <a:pt x="1690" y="992"/>
                    </a:lnTo>
                    <a:lnTo>
                      <a:pt x="1718" y="1019"/>
                    </a:lnTo>
                    <a:lnTo>
                      <a:pt x="1744" y="1045"/>
                    </a:lnTo>
                    <a:lnTo>
                      <a:pt x="1744" y="1073"/>
                    </a:lnTo>
                    <a:lnTo>
                      <a:pt x="1744" y="1099"/>
                    </a:lnTo>
                    <a:lnTo>
                      <a:pt x="1744" y="1126"/>
                    </a:lnTo>
                    <a:lnTo>
                      <a:pt x="1744" y="1126"/>
                    </a:lnTo>
                    <a:lnTo>
                      <a:pt x="1718" y="1126"/>
                    </a:lnTo>
                    <a:lnTo>
                      <a:pt x="1690" y="1153"/>
                    </a:lnTo>
                    <a:lnTo>
                      <a:pt x="1664" y="1153"/>
                    </a:lnTo>
                    <a:lnTo>
                      <a:pt x="1637" y="1126"/>
                    </a:lnTo>
                    <a:lnTo>
                      <a:pt x="1610" y="1126"/>
                    </a:lnTo>
                    <a:lnTo>
                      <a:pt x="1557" y="1126"/>
                    </a:lnTo>
                    <a:lnTo>
                      <a:pt x="1503" y="1099"/>
                    </a:lnTo>
                    <a:lnTo>
                      <a:pt x="912" y="777"/>
                    </a:lnTo>
                    <a:lnTo>
                      <a:pt x="1449" y="1206"/>
                    </a:lnTo>
                    <a:lnTo>
                      <a:pt x="1261" y="1287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4" name="Freeform 56"/>
              <p:cNvSpPr>
                <a:spLocks/>
              </p:cNvSpPr>
              <p:nvPr/>
            </p:nvSpPr>
            <p:spPr bwMode="auto">
              <a:xfrm>
                <a:off x="4249" y="3043"/>
                <a:ext cx="163" cy="107"/>
              </a:xfrm>
              <a:custGeom>
                <a:avLst/>
                <a:gdLst>
                  <a:gd name="T0" fmla="*/ 617 w 1770"/>
                  <a:gd name="T1" fmla="*/ 375 h 1154"/>
                  <a:gd name="T2" fmla="*/ 403 w 1770"/>
                  <a:gd name="T3" fmla="*/ 456 h 1154"/>
                  <a:gd name="T4" fmla="*/ 0 w 1770"/>
                  <a:gd name="T5" fmla="*/ 134 h 1154"/>
                  <a:gd name="T6" fmla="*/ 268 w 1770"/>
                  <a:gd name="T7" fmla="*/ 27 h 1154"/>
                  <a:gd name="T8" fmla="*/ 322 w 1770"/>
                  <a:gd name="T9" fmla="*/ 0 h 1154"/>
                  <a:gd name="T10" fmla="*/ 375 w 1770"/>
                  <a:gd name="T11" fmla="*/ 0 h 1154"/>
                  <a:gd name="T12" fmla="*/ 403 w 1770"/>
                  <a:gd name="T13" fmla="*/ 0 h 1154"/>
                  <a:gd name="T14" fmla="*/ 456 w 1770"/>
                  <a:gd name="T15" fmla="*/ 0 h 1154"/>
                  <a:gd name="T16" fmla="*/ 510 w 1770"/>
                  <a:gd name="T17" fmla="*/ 27 h 1154"/>
                  <a:gd name="T18" fmla="*/ 536 w 1770"/>
                  <a:gd name="T19" fmla="*/ 53 h 1154"/>
                  <a:gd name="T20" fmla="*/ 590 w 1770"/>
                  <a:gd name="T21" fmla="*/ 81 h 1154"/>
                  <a:gd name="T22" fmla="*/ 617 w 1770"/>
                  <a:gd name="T23" fmla="*/ 81 h 1154"/>
                  <a:gd name="T24" fmla="*/ 671 w 1770"/>
                  <a:gd name="T25" fmla="*/ 107 h 1154"/>
                  <a:gd name="T26" fmla="*/ 697 w 1770"/>
                  <a:gd name="T27" fmla="*/ 161 h 1154"/>
                  <a:gd name="T28" fmla="*/ 724 w 1770"/>
                  <a:gd name="T29" fmla="*/ 188 h 1154"/>
                  <a:gd name="T30" fmla="*/ 778 w 1770"/>
                  <a:gd name="T31" fmla="*/ 214 h 1154"/>
                  <a:gd name="T32" fmla="*/ 804 w 1770"/>
                  <a:gd name="T33" fmla="*/ 242 h 1154"/>
                  <a:gd name="T34" fmla="*/ 832 w 1770"/>
                  <a:gd name="T35" fmla="*/ 268 h 1154"/>
                  <a:gd name="T36" fmla="*/ 858 w 1770"/>
                  <a:gd name="T37" fmla="*/ 268 h 1154"/>
                  <a:gd name="T38" fmla="*/ 858 w 1770"/>
                  <a:gd name="T39" fmla="*/ 295 h 1154"/>
                  <a:gd name="T40" fmla="*/ 1180 w 1770"/>
                  <a:gd name="T41" fmla="*/ 804 h 1154"/>
                  <a:gd name="T42" fmla="*/ 1395 w 1770"/>
                  <a:gd name="T43" fmla="*/ 697 h 1154"/>
                  <a:gd name="T44" fmla="*/ 1770 w 1770"/>
                  <a:gd name="T45" fmla="*/ 993 h 1154"/>
                  <a:gd name="T46" fmla="*/ 1422 w 1770"/>
                  <a:gd name="T47" fmla="*/ 1154 h 1154"/>
                  <a:gd name="T48" fmla="*/ 1368 w 1770"/>
                  <a:gd name="T49" fmla="*/ 1154 h 1154"/>
                  <a:gd name="T50" fmla="*/ 1341 w 1770"/>
                  <a:gd name="T51" fmla="*/ 1154 h 1154"/>
                  <a:gd name="T52" fmla="*/ 1315 w 1770"/>
                  <a:gd name="T53" fmla="*/ 1154 h 1154"/>
                  <a:gd name="T54" fmla="*/ 1287 w 1770"/>
                  <a:gd name="T55" fmla="*/ 1154 h 1154"/>
                  <a:gd name="T56" fmla="*/ 1234 w 1770"/>
                  <a:gd name="T57" fmla="*/ 1126 h 1154"/>
                  <a:gd name="T58" fmla="*/ 1207 w 1770"/>
                  <a:gd name="T59" fmla="*/ 1126 h 1154"/>
                  <a:gd name="T60" fmla="*/ 1180 w 1770"/>
                  <a:gd name="T61" fmla="*/ 1100 h 1154"/>
                  <a:gd name="T62" fmla="*/ 1126 w 1770"/>
                  <a:gd name="T63" fmla="*/ 1073 h 1154"/>
                  <a:gd name="T64" fmla="*/ 1100 w 1770"/>
                  <a:gd name="T65" fmla="*/ 1046 h 1154"/>
                  <a:gd name="T66" fmla="*/ 1073 w 1770"/>
                  <a:gd name="T67" fmla="*/ 1019 h 1154"/>
                  <a:gd name="T68" fmla="*/ 1019 w 1770"/>
                  <a:gd name="T69" fmla="*/ 993 h 1154"/>
                  <a:gd name="T70" fmla="*/ 993 w 1770"/>
                  <a:gd name="T71" fmla="*/ 965 h 1154"/>
                  <a:gd name="T72" fmla="*/ 965 w 1770"/>
                  <a:gd name="T73" fmla="*/ 939 h 1154"/>
                  <a:gd name="T74" fmla="*/ 939 w 1770"/>
                  <a:gd name="T75" fmla="*/ 912 h 1154"/>
                  <a:gd name="T76" fmla="*/ 912 w 1770"/>
                  <a:gd name="T77" fmla="*/ 885 h 1154"/>
                  <a:gd name="T78" fmla="*/ 885 w 1770"/>
                  <a:gd name="T79" fmla="*/ 858 h 1154"/>
                  <a:gd name="T80" fmla="*/ 617 w 1770"/>
                  <a:gd name="T81" fmla="*/ 375 h 1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70" h="1154">
                    <a:moveTo>
                      <a:pt x="617" y="375"/>
                    </a:moveTo>
                    <a:lnTo>
                      <a:pt x="403" y="456"/>
                    </a:lnTo>
                    <a:lnTo>
                      <a:pt x="0" y="134"/>
                    </a:lnTo>
                    <a:lnTo>
                      <a:pt x="268" y="27"/>
                    </a:lnTo>
                    <a:lnTo>
                      <a:pt x="322" y="0"/>
                    </a:lnTo>
                    <a:lnTo>
                      <a:pt x="375" y="0"/>
                    </a:lnTo>
                    <a:lnTo>
                      <a:pt x="403" y="0"/>
                    </a:lnTo>
                    <a:lnTo>
                      <a:pt x="456" y="0"/>
                    </a:lnTo>
                    <a:lnTo>
                      <a:pt x="510" y="27"/>
                    </a:lnTo>
                    <a:lnTo>
                      <a:pt x="536" y="53"/>
                    </a:lnTo>
                    <a:lnTo>
                      <a:pt x="590" y="81"/>
                    </a:lnTo>
                    <a:lnTo>
                      <a:pt x="617" y="81"/>
                    </a:lnTo>
                    <a:lnTo>
                      <a:pt x="671" y="107"/>
                    </a:lnTo>
                    <a:lnTo>
                      <a:pt x="697" y="161"/>
                    </a:lnTo>
                    <a:lnTo>
                      <a:pt x="724" y="188"/>
                    </a:lnTo>
                    <a:lnTo>
                      <a:pt x="778" y="214"/>
                    </a:lnTo>
                    <a:lnTo>
                      <a:pt x="804" y="242"/>
                    </a:lnTo>
                    <a:lnTo>
                      <a:pt x="832" y="268"/>
                    </a:lnTo>
                    <a:lnTo>
                      <a:pt x="858" y="268"/>
                    </a:lnTo>
                    <a:lnTo>
                      <a:pt x="858" y="295"/>
                    </a:lnTo>
                    <a:lnTo>
                      <a:pt x="1180" y="804"/>
                    </a:lnTo>
                    <a:lnTo>
                      <a:pt x="1395" y="697"/>
                    </a:lnTo>
                    <a:lnTo>
                      <a:pt x="1770" y="993"/>
                    </a:lnTo>
                    <a:lnTo>
                      <a:pt x="1422" y="1154"/>
                    </a:lnTo>
                    <a:lnTo>
                      <a:pt x="1368" y="1154"/>
                    </a:lnTo>
                    <a:lnTo>
                      <a:pt x="1341" y="1154"/>
                    </a:lnTo>
                    <a:lnTo>
                      <a:pt x="1315" y="1154"/>
                    </a:lnTo>
                    <a:lnTo>
                      <a:pt x="1287" y="1154"/>
                    </a:lnTo>
                    <a:lnTo>
                      <a:pt x="1234" y="1126"/>
                    </a:lnTo>
                    <a:lnTo>
                      <a:pt x="1207" y="1126"/>
                    </a:lnTo>
                    <a:lnTo>
                      <a:pt x="1180" y="1100"/>
                    </a:lnTo>
                    <a:lnTo>
                      <a:pt x="1126" y="1073"/>
                    </a:lnTo>
                    <a:lnTo>
                      <a:pt x="1100" y="1046"/>
                    </a:lnTo>
                    <a:lnTo>
                      <a:pt x="1073" y="1019"/>
                    </a:lnTo>
                    <a:lnTo>
                      <a:pt x="1019" y="993"/>
                    </a:lnTo>
                    <a:lnTo>
                      <a:pt x="993" y="965"/>
                    </a:lnTo>
                    <a:lnTo>
                      <a:pt x="965" y="939"/>
                    </a:lnTo>
                    <a:lnTo>
                      <a:pt x="939" y="912"/>
                    </a:lnTo>
                    <a:lnTo>
                      <a:pt x="912" y="885"/>
                    </a:lnTo>
                    <a:lnTo>
                      <a:pt x="885" y="858"/>
                    </a:lnTo>
                    <a:lnTo>
                      <a:pt x="617" y="375"/>
                    </a:lnTo>
                    <a:close/>
                  </a:path>
                </a:pathLst>
              </a:custGeom>
              <a:solidFill>
                <a:srgbClr val="FF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5" name="Freeform 57"/>
              <p:cNvSpPr>
                <a:spLocks/>
              </p:cNvSpPr>
              <p:nvPr/>
            </p:nvSpPr>
            <p:spPr bwMode="auto">
              <a:xfrm>
                <a:off x="4157" y="3232"/>
                <a:ext cx="273" cy="235"/>
              </a:xfrm>
              <a:custGeom>
                <a:avLst/>
                <a:gdLst>
                  <a:gd name="T0" fmla="*/ 939 w 2951"/>
                  <a:gd name="T1" fmla="*/ 913 h 2549"/>
                  <a:gd name="T2" fmla="*/ 0 w 2951"/>
                  <a:gd name="T3" fmla="*/ 1047 h 2549"/>
                  <a:gd name="T4" fmla="*/ 832 w 2951"/>
                  <a:gd name="T5" fmla="*/ 1234 h 2549"/>
                  <a:gd name="T6" fmla="*/ 321 w 2951"/>
                  <a:gd name="T7" fmla="*/ 1476 h 2549"/>
                  <a:gd name="T8" fmla="*/ 965 w 2951"/>
                  <a:gd name="T9" fmla="*/ 1503 h 2549"/>
                  <a:gd name="T10" fmla="*/ 510 w 2951"/>
                  <a:gd name="T11" fmla="*/ 2067 h 2549"/>
                  <a:gd name="T12" fmla="*/ 1154 w 2951"/>
                  <a:gd name="T13" fmla="*/ 1717 h 2549"/>
                  <a:gd name="T14" fmla="*/ 1126 w 2951"/>
                  <a:gd name="T15" fmla="*/ 2307 h 2549"/>
                  <a:gd name="T16" fmla="*/ 1449 w 2951"/>
                  <a:gd name="T17" fmla="*/ 1906 h 2549"/>
                  <a:gd name="T18" fmla="*/ 1690 w 2951"/>
                  <a:gd name="T19" fmla="*/ 2549 h 2549"/>
                  <a:gd name="T20" fmla="*/ 1825 w 2951"/>
                  <a:gd name="T21" fmla="*/ 1878 h 2549"/>
                  <a:gd name="T22" fmla="*/ 2119 w 2951"/>
                  <a:gd name="T23" fmla="*/ 2281 h 2549"/>
                  <a:gd name="T24" fmla="*/ 2119 w 2951"/>
                  <a:gd name="T25" fmla="*/ 1798 h 2549"/>
                  <a:gd name="T26" fmla="*/ 2711 w 2951"/>
                  <a:gd name="T27" fmla="*/ 2120 h 2549"/>
                  <a:gd name="T28" fmla="*/ 2308 w 2951"/>
                  <a:gd name="T29" fmla="*/ 1584 h 2549"/>
                  <a:gd name="T30" fmla="*/ 2951 w 2951"/>
                  <a:gd name="T31" fmla="*/ 1610 h 2549"/>
                  <a:gd name="T32" fmla="*/ 2469 w 2951"/>
                  <a:gd name="T33" fmla="*/ 1315 h 2549"/>
                  <a:gd name="T34" fmla="*/ 2737 w 2951"/>
                  <a:gd name="T35" fmla="*/ 1127 h 2549"/>
                  <a:gd name="T36" fmla="*/ 2334 w 2951"/>
                  <a:gd name="T37" fmla="*/ 1020 h 2549"/>
                  <a:gd name="T38" fmla="*/ 2870 w 2951"/>
                  <a:gd name="T39" fmla="*/ 511 h 2549"/>
                  <a:gd name="T40" fmla="*/ 2200 w 2951"/>
                  <a:gd name="T41" fmla="*/ 725 h 2549"/>
                  <a:gd name="T42" fmla="*/ 2280 w 2951"/>
                  <a:gd name="T43" fmla="*/ 376 h 2549"/>
                  <a:gd name="T44" fmla="*/ 1905 w 2951"/>
                  <a:gd name="T45" fmla="*/ 672 h 2549"/>
                  <a:gd name="T46" fmla="*/ 1905 w 2951"/>
                  <a:gd name="T47" fmla="*/ 0 h 2549"/>
                  <a:gd name="T48" fmla="*/ 1556 w 2951"/>
                  <a:gd name="T49" fmla="*/ 618 h 2549"/>
                  <a:gd name="T50" fmla="*/ 1261 w 2951"/>
                  <a:gd name="T51" fmla="*/ 242 h 2549"/>
                  <a:gd name="T52" fmla="*/ 1235 w 2951"/>
                  <a:gd name="T53" fmla="*/ 698 h 2549"/>
                  <a:gd name="T54" fmla="*/ 617 w 2951"/>
                  <a:gd name="T55" fmla="*/ 457 h 2549"/>
                  <a:gd name="T56" fmla="*/ 939 w 2951"/>
                  <a:gd name="T57" fmla="*/ 913 h 25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51" h="2549">
                    <a:moveTo>
                      <a:pt x="939" y="913"/>
                    </a:moveTo>
                    <a:lnTo>
                      <a:pt x="0" y="1047"/>
                    </a:lnTo>
                    <a:lnTo>
                      <a:pt x="832" y="1234"/>
                    </a:lnTo>
                    <a:lnTo>
                      <a:pt x="321" y="1476"/>
                    </a:lnTo>
                    <a:lnTo>
                      <a:pt x="965" y="1503"/>
                    </a:lnTo>
                    <a:lnTo>
                      <a:pt x="510" y="2067"/>
                    </a:lnTo>
                    <a:lnTo>
                      <a:pt x="1154" y="1717"/>
                    </a:lnTo>
                    <a:lnTo>
                      <a:pt x="1126" y="2307"/>
                    </a:lnTo>
                    <a:lnTo>
                      <a:pt x="1449" y="1906"/>
                    </a:lnTo>
                    <a:lnTo>
                      <a:pt x="1690" y="2549"/>
                    </a:lnTo>
                    <a:lnTo>
                      <a:pt x="1825" y="1878"/>
                    </a:lnTo>
                    <a:lnTo>
                      <a:pt x="2119" y="2281"/>
                    </a:lnTo>
                    <a:lnTo>
                      <a:pt x="2119" y="1798"/>
                    </a:lnTo>
                    <a:lnTo>
                      <a:pt x="2711" y="2120"/>
                    </a:lnTo>
                    <a:lnTo>
                      <a:pt x="2308" y="1584"/>
                    </a:lnTo>
                    <a:lnTo>
                      <a:pt x="2951" y="1610"/>
                    </a:lnTo>
                    <a:lnTo>
                      <a:pt x="2469" y="1315"/>
                    </a:lnTo>
                    <a:lnTo>
                      <a:pt x="2737" y="1127"/>
                    </a:lnTo>
                    <a:lnTo>
                      <a:pt x="2334" y="1020"/>
                    </a:lnTo>
                    <a:lnTo>
                      <a:pt x="2870" y="511"/>
                    </a:lnTo>
                    <a:lnTo>
                      <a:pt x="2200" y="725"/>
                    </a:lnTo>
                    <a:lnTo>
                      <a:pt x="2280" y="376"/>
                    </a:lnTo>
                    <a:lnTo>
                      <a:pt x="1905" y="672"/>
                    </a:lnTo>
                    <a:lnTo>
                      <a:pt x="1905" y="0"/>
                    </a:lnTo>
                    <a:lnTo>
                      <a:pt x="1556" y="618"/>
                    </a:lnTo>
                    <a:lnTo>
                      <a:pt x="1261" y="242"/>
                    </a:lnTo>
                    <a:lnTo>
                      <a:pt x="1235" y="698"/>
                    </a:lnTo>
                    <a:lnTo>
                      <a:pt x="617" y="457"/>
                    </a:lnTo>
                    <a:lnTo>
                      <a:pt x="939" y="91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6" name="Freeform 58"/>
              <p:cNvSpPr>
                <a:spLocks/>
              </p:cNvSpPr>
              <p:nvPr/>
            </p:nvSpPr>
            <p:spPr bwMode="auto">
              <a:xfrm>
                <a:off x="4138" y="3227"/>
                <a:ext cx="274" cy="237"/>
              </a:xfrm>
              <a:custGeom>
                <a:avLst/>
                <a:gdLst>
                  <a:gd name="T0" fmla="*/ 939 w 2978"/>
                  <a:gd name="T1" fmla="*/ 912 h 2575"/>
                  <a:gd name="T2" fmla="*/ 0 w 2978"/>
                  <a:gd name="T3" fmla="*/ 1073 h 2575"/>
                  <a:gd name="T4" fmla="*/ 832 w 2978"/>
                  <a:gd name="T5" fmla="*/ 1234 h 2575"/>
                  <a:gd name="T6" fmla="*/ 322 w 2978"/>
                  <a:gd name="T7" fmla="*/ 1502 h 2575"/>
                  <a:gd name="T8" fmla="*/ 966 w 2978"/>
                  <a:gd name="T9" fmla="*/ 1529 h 2575"/>
                  <a:gd name="T10" fmla="*/ 536 w 2978"/>
                  <a:gd name="T11" fmla="*/ 2092 h 2575"/>
                  <a:gd name="T12" fmla="*/ 1154 w 2978"/>
                  <a:gd name="T13" fmla="*/ 1744 h 2575"/>
                  <a:gd name="T14" fmla="*/ 1127 w 2978"/>
                  <a:gd name="T15" fmla="*/ 2307 h 2575"/>
                  <a:gd name="T16" fmla="*/ 1450 w 2978"/>
                  <a:gd name="T17" fmla="*/ 1931 h 2575"/>
                  <a:gd name="T18" fmla="*/ 1691 w 2978"/>
                  <a:gd name="T19" fmla="*/ 2575 h 2575"/>
                  <a:gd name="T20" fmla="*/ 1851 w 2978"/>
                  <a:gd name="T21" fmla="*/ 1905 h 2575"/>
                  <a:gd name="T22" fmla="*/ 2120 w 2978"/>
                  <a:gd name="T23" fmla="*/ 2307 h 2575"/>
                  <a:gd name="T24" fmla="*/ 2120 w 2978"/>
                  <a:gd name="T25" fmla="*/ 1824 h 2575"/>
                  <a:gd name="T26" fmla="*/ 2710 w 2978"/>
                  <a:gd name="T27" fmla="*/ 2120 h 2575"/>
                  <a:gd name="T28" fmla="*/ 2334 w 2978"/>
                  <a:gd name="T29" fmla="*/ 1583 h 2575"/>
                  <a:gd name="T30" fmla="*/ 2978 w 2978"/>
                  <a:gd name="T31" fmla="*/ 1609 h 2575"/>
                  <a:gd name="T32" fmla="*/ 2495 w 2978"/>
                  <a:gd name="T33" fmla="*/ 1315 h 2575"/>
                  <a:gd name="T34" fmla="*/ 2764 w 2978"/>
                  <a:gd name="T35" fmla="*/ 1126 h 2575"/>
                  <a:gd name="T36" fmla="*/ 2362 w 2978"/>
                  <a:gd name="T37" fmla="*/ 1019 h 2575"/>
                  <a:gd name="T38" fmla="*/ 2898 w 2978"/>
                  <a:gd name="T39" fmla="*/ 536 h 2575"/>
                  <a:gd name="T40" fmla="*/ 2201 w 2978"/>
                  <a:gd name="T41" fmla="*/ 751 h 2575"/>
                  <a:gd name="T42" fmla="*/ 2308 w 2978"/>
                  <a:gd name="T43" fmla="*/ 375 h 2575"/>
                  <a:gd name="T44" fmla="*/ 1905 w 2978"/>
                  <a:gd name="T45" fmla="*/ 697 h 2575"/>
                  <a:gd name="T46" fmla="*/ 1932 w 2978"/>
                  <a:gd name="T47" fmla="*/ 0 h 2575"/>
                  <a:gd name="T48" fmla="*/ 1557 w 2978"/>
                  <a:gd name="T49" fmla="*/ 644 h 2575"/>
                  <a:gd name="T50" fmla="*/ 1288 w 2978"/>
                  <a:gd name="T51" fmla="*/ 268 h 2575"/>
                  <a:gd name="T52" fmla="*/ 1261 w 2978"/>
                  <a:gd name="T53" fmla="*/ 725 h 2575"/>
                  <a:gd name="T54" fmla="*/ 617 w 2978"/>
                  <a:gd name="T55" fmla="*/ 483 h 2575"/>
                  <a:gd name="T56" fmla="*/ 939 w 2978"/>
                  <a:gd name="T57" fmla="*/ 912 h 25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978" h="2575">
                    <a:moveTo>
                      <a:pt x="939" y="912"/>
                    </a:moveTo>
                    <a:lnTo>
                      <a:pt x="0" y="1073"/>
                    </a:lnTo>
                    <a:lnTo>
                      <a:pt x="832" y="1234"/>
                    </a:lnTo>
                    <a:lnTo>
                      <a:pt x="322" y="1502"/>
                    </a:lnTo>
                    <a:lnTo>
                      <a:pt x="966" y="1529"/>
                    </a:lnTo>
                    <a:lnTo>
                      <a:pt x="536" y="2092"/>
                    </a:lnTo>
                    <a:lnTo>
                      <a:pt x="1154" y="1744"/>
                    </a:lnTo>
                    <a:lnTo>
                      <a:pt x="1127" y="2307"/>
                    </a:lnTo>
                    <a:lnTo>
                      <a:pt x="1450" y="1931"/>
                    </a:lnTo>
                    <a:lnTo>
                      <a:pt x="1691" y="2575"/>
                    </a:lnTo>
                    <a:lnTo>
                      <a:pt x="1851" y="1905"/>
                    </a:lnTo>
                    <a:lnTo>
                      <a:pt x="2120" y="2307"/>
                    </a:lnTo>
                    <a:lnTo>
                      <a:pt x="2120" y="1824"/>
                    </a:lnTo>
                    <a:lnTo>
                      <a:pt x="2710" y="2120"/>
                    </a:lnTo>
                    <a:lnTo>
                      <a:pt x="2334" y="1583"/>
                    </a:lnTo>
                    <a:lnTo>
                      <a:pt x="2978" y="1609"/>
                    </a:lnTo>
                    <a:lnTo>
                      <a:pt x="2495" y="1315"/>
                    </a:lnTo>
                    <a:lnTo>
                      <a:pt x="2764" y="1126"/>
                    </a:lnTo>
                    <a:lnTo>
                      <a:pt x="2362" y="1019"/>
                    </a:lnTo>
                    <a:lnTo>
                      <a:pt x="2898" y="536"/>
                    </a:lnTo>
                    <a:lnTo>
                      <a:pt x="2201" y="751"/>
                    </a:lnTo>
                    <a:lnTo>
                      <a:pt x="2308" y="375"/>
                    </a:lnTo>
                    <a:lnTo>
                      <a:pt x="1905" y="697"/>
                    </a:lnTo>
                    <a:lnTo>
                      <a:pt x="1932" y="0"/>
                    </a:lnTo>
                    <a:lnTo>
                      <a:pt x="1557" y="644"/>
                    </a:lnTo>
                    <a:lnTo>
                      <a:pt x="1288" y="268"/>
                    </a:lnTo>
                    <a:lnTo>
                      <a:pt x="1261" y="725"/>
                    </a:lnTo>
                    <a:lnTo>
                      <a:pt x="617" y="483"/>
                    </a:lnTo>
                    <a:lnTo>
                      <a:pt x="939" y="912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7" name="Freeform 59"/>
              <p:cNvSpPr>
                <a:spLocks/>
              </p:cNvSpPr>
              <p:nvPr/>
            </p:nvSpPr>
            <p:spPr bwMode="auto">
              <a:xfrm>
                <a:off x="4328" y="3470"/>
                <a:ext cx="84" cy="78"/>
              </a:xfrm>
              <a:custGeom>
                <a:avLst/>
                <a:gdLst>
                  <a:gd name="T0" fmla="*/ 0 w 912"/>
                  <a:gd name="T1" fmla="*/ 510 h 858"/>
                  <a:gd name="T2" fmla="*/ 483 w 912"/>
                  <a:gd name="T3" fmla="*/ 0 h 858"/>
                  <a:gd name="T4" fmla="*/ 912 w 912"/>
                  <a:gd name="T5" fmla="*/ 349 h 858"/>
                  <a:gd name="T6" fmla="*/ 429 w 912"/>
                  <a:gd name="T7" fmla="*/ 858 h 858"/>
                  <a:gd name="T8" fmla="*/ 0 w 912"/>
                  <a:gd name="T9" fmla="*/ 510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2" h="858">
                    <a:moveTo>
                      <a:pt x="0" y="510"/>
                    </a:moveTo>
                    <a:lnTo>
                      <a:pt x="483" y="0"/>
                    </a:lnTo>
                    <a:lnTo>
                      <a:pt x="912" y="349"/>
                    </a:lnTo>
                    <a:lnTo>
                      <a:pt x="429" y="858"/>
                    </a:lnTo>
                    <a:lnTo>
                      <a:pt x="0" y="51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8" name="Freeform 60"/>
              <p:cNvSpPr>
                <a:spLocks/>
              </p:cNvSpPr>
              <p:nvPr/>
            </p:nvSpPr>
            <p:spPr bwMode="auto">
              <a:xfrm>
                <a:off x="4331" y="3514"/>
                <a:ext cx="37" cy="27"/>
              </a:xfrm>
              <a:custGeom>
                <a:avLst/>
                <a:gdLst>
                  <a:gd name="T0" fmla="*/ 0 w 402"/>
                  <a:gd name="T1" fmla="*/ 27 h 295"/>
                  <a:gd name="T2" fmla="*/ 54 w 402"/>
                  <a:gd name="T3" fmla="*/ 0 h 295"/>
                  <a:gd name="T4" fmla="*/ 402 w 402"/>
                  <a:gd name="T5" fmla="*/ 268 h 295"/>
                  <a:gd name="T6" fmla="*/ 376 w 402"/>
                  <a:gd name="T7" fmla="*/ 295 h 295"/>
                  <a:gd name="T8" fmla="*/ 0 w 402"/>
                  <a:gd name="T9" fmla="*/ 2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2" h="295">
                    <a:moveTo>
                      <a:pt x="0" y="27"/>
                    </a:moveTo>
                    <a:lnTo>
                      <a:pt x="54" y="0"/>
                    </a:lnTo>
                    <a:lnTo>
                      <a:pt x="402" y="268"/>
                    </a:lnTo>
                    <a:lnTo>
                      <a:pt x="376" y="295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09" name="Freeform 61"/>
              <p:cNvSpPr>
                <a:spLocks/>
              </p:cNvSpPr>
              <p:nvPr/>
            </p:nvSpPr>
            <p:spPr bwMode="auto">
              <a:xfrm>
                <a:off x="4343" y="3514"/>
                <a:ext cx="30" cy="25"/>
              </a:xfrm>
              <a:custGeom>
                <a:avLst/>
                <a:gdLst>
                  <a:gd name="T0" fmla="*/ 0 w 322"/>
                  <a:gd name="T1" fmla="*/ 53 h 268"/>
                  <a:gd name="T2" fmla="*/ 54 w 322"/>
                  <a:gd name="T3" fmla="*/ 0 h 268"/>
                  <a:gd name="T4" fmla="*/ 322 w 322"/>
                  <a:gd name="T5" fmla="*/ 242 h 268"/>
                  <a:gd name="T6" fmla="*/ 296 w 322"/>
                  <a:gd name="T7" fmla="*/ 268 h 268"/>
                  <a:gd name="T8" fmla="*/ 0 w 322"/>
                  <a:gd name="T9" fmla="*/ 53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22" h="268">
                    <a:moveTo>
                      <a:pt x="0" y="53"/>
                    </a:moveTo>
                    <a:lnTo>
                      <a:pt x="54" y="0"/>
                    </a:lnTo>
                    <a:lnTo>
                      <a:pt x="322" y="242"/>
                    </a:lnTo>
                    <a:lnTo>
                      <a:pt x="296" y="268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0" name="Freeform 62"/>
              <p:cNvSpPr>
                <a:spLocks/>
              </p:cNvSpPr>
              <p:nvPr/>
            </p:nvSpPr>
            <p:spPr bwMode="auto">
              <a:xfrm>
                <a:off x="4343" y="3506"/>
                <a:ext cx="35" cy="28"/>
              </a:xfrm>
              <a:custGeom>
                <a:avLst/>
                <a:gdLst>
                  <a:gd name="T0" fmla="*/ 0 w 376"/>
                  <a:gd name="T1" fmla="*/ 53 h 294"/>
                  <a:gd name="T2" fmla="*/ 27 w 376"/>
                  <a:gd name="T3" fmla="*/ 0 h 294"/>
                  <a:gd name="T4" fmla="*/ 376 w 376"/>
                  <a:gd name="T5" fmla="*/ 268 h 294"/>
                  <a:gd name="T6" fmla="*/ 322 w 376"/>
                  <a:gd name="T7" fmla="*/ 294 h 294"/>
                  <a:gd name="T8" fmla="*/ 0 w 376"/>
                  <a:gd name="T9" fmla="*/ 53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6" h="294">
                    <a:moveTo>
                      <a:pt x="0" y="53"/>
                    </a:moveTo>
                    <a:lnTo>
                      <a:pt x="27" y="0"/>
                    </a:lnTo>
                    <a:lnTo>
                      <a:pt x="376" y="268"/>
                    </a:lnTo>
                    <a:lnTo>
                      <a:pt x="322" y="294"/>
                    </a:lnTo>
                    <a:lnTo>
                      <a:pt x="0" y="5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1" name="Freeform 63"/>
              <p:cNvSpPr>
                <a:spLocks/>
              </p:cNvSpPr>
              <p:nvPr/>
            </p:nvSpPr>
            <p:spPr bwMode="auto">
              <a:xfrm>
                <a:off x="4373" y="3524"/>
                <a:ext cx="7" cy="5"/>
              </a:xfrm>
              <a:custGeom>
                <a:avLst/>
                <a:gdLst>
                  <a:gd name="T0" fmla="*/ 0 w 81"/>
                  <a:gd name="T1" fmla="*/ 27 h 54"/>
                  <a:gd name="T2" fmla="*/ 54 w 81"/>
                  <a:gd name="T3" fmla="*/ 0 h 54"/>
                  <a:gd name="T4" fmla="*/ 81 w 81"/>
                  <a:gd name="T5" fmla="*/ 27 h 54"/>
                  <a:gd name="T6" fmla="*/ 54 w 81"/>
                  <a:gd name="T7" fmla="*/ 54 h 54"/>
                  <a:gd name="T8" fmla="*/ 0 w 81"/>
                  <a:gd name="T9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54">
                    <a:moveTo>
                      <a:pt x="0" y="27"/>
                    </a:moveTo>
                    <a:lnTo>
                      <a:pt x="54" y="0"/>
                    </a:lnTo>
                    <a:lnTo>
                      <a:pt x="81" y="27"/>
                    </a:lnTo>
                    <a:lnTo>
                      <a:pt x="54" y="54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2" name="Freeform 64"/>
              <p:cNvSpPr>
                <a:spLocks/>
              </p:cNvSpPr>
              <p:nvPr/>
            </p:nvSpPr>
            <p:spPr bwMode="auto">
              <a:xfrm>
                <a:off x="4348" y="3497"/>
                <a:ext cx="37" cy="27"/>
              </a:xfrm>
              <a:custGeom>
                <a:avLst/>
                <a:gdLst>
                  <a:gd name="T0" fmla="*/ 0 w 403"/>
                  <a:gd name="T1" fmla="*/ 27 h 295"/>
                  <a:gd name="T2" fmla="*/ 27 w 403"/>
                  <a:gd name="T3" fmla="*/ 0 h 295"/>
                  <a:gd name="T4" fmla="*/ 403 w 403"/>
                  <a:gd name="T5" fmla="*/ 269 h 295"/>
                  <a:gd name="T6" fmla="*/ 375 w 403"/>
                  <a:gd name="T7" fmla="*/ 295 h 295"/>
                  <a:gd name="T8" fmla="*/ 0 w 403"/>
                  <a:gd name="T9" fmla="*/ 27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3" h="295">
                    <a:moveTo>
                      <a:pt x="0" y="27"/>
                    </a:moveTo>
                    <a:lnTo>
                      <a:pt x="27" y="0"/>
                    </a:lnTo>
                    <a:lnTo>
                      <a:pt x="403" y="269"/>
                    </a:lnTo>
                    <a:lnTo>
                      <a:pt x="375" y="295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3" name="Freeform 65"/>
              <p:cNvSpPr>
                <a:spLocks/>
              </p:cNvSpPr>
              <p:nvPr/>
            </p:nvSpPr>
            <p:spPr bwMode="auto">
              <a:xfrm>
                <a:off x="4376" y="3509"/>
                <a:ext cx="14" cy="12"/>
              </a:xfrm>
              <a:custGeom>
                <a:avLst/>
                <a:gdLst>
                  <a:gd name="T0" fmla="*/ 0 w 161"/>
                  <a:gd name="T1" fmla="*/ 54 h 135"/>
                  <a:gd name="T2" fmla="*/ 27 w 161"/>
                  <a:gd name="T3" fmla="*/ 0 h 135"/>
                  <a:gd name="T4" fmla="*/ 161 w 161"/>
                  <a:gd name="T5" fmla="*/ 107 h 135"/>
                  <a:gd name="T6" fmla="*/ 108 w 161"/>
                  <a:gd name="T7" fmla="*/ 135 h 135"/>
                  <a:gd name="T8" fmla="*/ 0 w 161"/>
                  <a:gd name="T9" fmla="*/ 5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1" h="135">
                    <a:moveTo>
                      <a:pt x="0" y="54"/>
                    </a:moveTo>
                    <a:lnTo>
                      <a:pt x="27" y="0"/>
                    </a:lnTo>
                    <a:lnTo>
                      <a:pt x="161" y="107"/>
                    </a:lnTo>
                    <a:lnTo>
                      <a:pt x="108" y="135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4" name="Freeform 66"/>
              <p:cNvSpPr>
                <a:spLocks/>
              </p:cNvSpPr>
              <p:nvPr/>
            </p:nvSpPr>
            <p:spPr bwMode="auto">
              <a:xfrm>
                <a:off x="4358" y="3486"/>
                <a:ext cx="34" cy="30"/>
              </a:xfrm>
              <a:custGeom>
                <a:avLst/>
                <a:gdLst>
                  <a:gd name="T0" fmla="*/ 0 w 376"/>
                  <a:gd name="T1" fmla="*/ 54 h 322"/>
                  <a:gd name="T2" fmla="*/ 27 w 376"/>
                  <a:gd name="T3" fmla="*/ 0 h 322"/>
                  <a:gd name="T4" fmla="*/ 376 w 376"/>
                  <a:gd name="T5" fmla="*/ 295 h 322"/>
                  <a:gd name="T6" fmla="*/ 349 w 376"/>
                  <a:gd name="T7" fmla="*/ 322 h 322"/>
                  <a:gd name="T8" fmla="*/ 0 w 376"/>
                  <a:gd name="T9" fmla="*/ 54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76" h="322">
                    <a:moveTo>
                      <a:pt x="0" y="54"/>
                    </a:moveTo>
                    <a:lnTo>
                      <a:pt x="27" y="0"/>
                    </a:lnTo>
                    <a:lnTo>
                      <a:pt x="376" y="295"/>
                    </a:lnTo>
                    <a:lnTo>
                      <a:pt x="349" y="322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5" name="Freeform 67"/>
              <p:cNvSpPr>
                <a:spLocks/>
              </p:cNvSpPr>
              <p:nvPr/>
            </p:nvSpPr>
            <p:spPr bwMode="auto">
              <a:xfrm>
                <a:off x="4365" y="3486"/>
                <a:ext cx="33" cy="26"/>
              </a:xfrm>
              <a:custGeom>
                <a:avLst/>
                <a:gdLst>
                  <a:gd name="T0" fmla="*/ 0 w 348"/>
                  <a:gd name="T1" fmla="*/ 26 h 268"/>
                  <a:gd name="T2" fmla="*/ 26 w 348"/>
                  <a:gd name="T3" fmla="*/ 0 h 268"/>
                  <a:gd name="T4" fmla="*/ 348 w 348"/>
                  <a:gd name="T5" fmla="*/ 241 h 268"/>
                  <a:gd name="T6" fmla="*/ 322 w 348"/>
                  <a:gd name="T7" fmla="*/ 268 h 268"/>
                  <a:gd name="T8" fmla="*/ 0 w 348"/>
                  <a:gd name="T9" fmla="*/ 26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48" h="268">
                    <a:moveTo>
                      <a:pt x="0" y="26"/>
                    </a:moveTo>
                    <a:lnTo>
                      <a:pt x="26" y="0"/>
                    </a:lnTo>
                    <a:lnTo>
                      <a:pt x="348" y="241"/>
                    </a:lnTo>
                    <a:lnTo>
                      <a:pt x="322" y="268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6" name="Freeform 68"/>
              <p:cNvSpPr>
                <a:spLocks/>
              </p:cNvSpPr>
              <p:nvPr/>
            </p:nvSpPr>
            <p:spPr bwMode="auto">
              <a:xfrm>
                <a:off x="4365" y="3479"/>
                <a:ext cx="38" cy="27"/>
              </a:xfrm>
              <a:custGeom>
                <a:avLst/>
                <a:gdLst>
                  <a:gd name="T0" fmla="*/ 0 w 402"/>
                  <a:gd name="T1" fmla="*/ 27 h 296"/>
                  <a:gd name="T2" fmla="*/ 26 w 402"/>
                  <a:gd name="T3" fmla="*/ 0 h 296"/>
                  <a:gd name="T4" fmla="*/ 402 w 402"/>
                  <a:gd name="T5" fmla="*/ 268 h 296"/>
                  <a:gd name="T6" fmla="*/ 376 w 402"/>
                  <a:gd name="T7" fmla="*/ 296 h 296"/>
                  <a:gd name="T8" fmla="*/ 0 w 402"/>
                  <a:gd name="T9" fmla="*/ 2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2" h="296">
                    <a:moveTo>
                      <a:pt x="0" y="27"/>
                    </a:moveTo>
                    <a:lnTo>
                      <a:pt x="26" y="0"/>
                    </a:lnTo>
                    <a:lnTo>
                      <a:pt x="402" y="268"/>
                    </a:lnTo>
                    <a:lnTo>
                      <a:pt x="376" y="296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7" name="Freeform 69"/>
              <p:cNvSpPr>
                <a:spLocks/>
              </p:cNvSpPr>
              <p:nvPr/>
            </p:nvSpPr>
            <p:spPr bwMode="auto">
              <a:xfrm>
                <a:off x="4380" y="3482"/>
                <a:ext cx="28" cy="22"/>
              </a:xfrm>
              <a:custGeom>
                <a:avLst/>
                <a:gdLst>
                  <a:gd name="T0" fmla="*/ 0 w 296"/>
                  <a:gd name="T1" fmla="*/ 54 h 241"/>
                  <a:gd name="T2" fmla="*/ 26 w 296"/>
                  <a:gd name="T3" fmla="*/ 0 h 241"/>
                  <a:gd name="T4" fmla="*/ 296 w 296"/>
                  <a:gd name="T5" fmla="*/ 215 h 241"/>
                  <a:gd name="T6" fmla="*/ 241 w 296"/>
                  <a:gd name="T7" fmla="*/ 241 h 241"/>
                  <a:gd name="T8" fmla="*/ 0 w 296"/>
                  <a:gd name="T9" fmla="*/ 54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6" h="241">
                    <a:moveTo>
                      <a:pt x="0" y="54"/>
                    </a:moveTo>
                    <a:lnTo>
                      <a:pt x="26" y="0"/>
                    </a:lnTo>
                    <a:lnTo>
                      <a:pt x="296" y="215"/>
                    </a:lnTo>
                    <a:lnTo>
                      <a:pt x="241" y="241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8" name="Freeform 70"/>
              <p:cNvSpPr>
                <a:spLocks/>
              </p:cNvSpPr>
              <p:nvPr/>
            </p:nvSpPr>
            <p:spPr bwMode="auto">
              <a:xfrm>
                <a:off x="3811" y="3150"/>
                <a:ext cx="62" cy="49"/>
              </a:xfrm>
              <a:custGeom>
                <a:avLst/>
                <a:gdLst>
                  <a:gd name="T0" fmla="*/ 134 w 670"/>
                  <a:gd name="T1" fmla="*/ 0 h 536"/>
                  <a:gd name="T2" fmla="*/ 107 w 670"/>
                  <a:gd name="T3" fmla="*/ 26 h 536"/>
                  <a:gd name="T4" fmla="*/ 80 w 670"/>
                  <a:gd name="T5" fmla="*/ 53 h 536"/>
                  <a:gd name="T6" fmla="*/ 80 w 670"/>
                  <a:gd name="T7" fmla="*/ 53 h 536"/>
                  <a:gd name="T8" fmla="*/ 80 w 670"/>
                  <a:gd name="T9" fmla="*/ 107 h 536"/>
                  <a:gd name="T10" fmla="*/ 80 w 670"/>
                  <a:gd name="T11" fmla="*/ 107 h 536"/>
                  <a:gd name="T12" fmla="*/ 80 w 670"/>
                  <a:gd name="T13" fmla="*/ 133 h 536"/>
                  <a:gd name="T14" fmla="*/ 80 w 670"/>
                  <a:gd name="T15" fmla="*/ 133 h 536"/>
                  <a:gd name="T16" fmla="*/ 107 w 670"/>
                  <a:gd name="T17" fmla="*/ 161 h 536"/>
                  <a:gd name="T18" fmla="*/ 80 w 670"/>
                  <a:gd name="T19" fmla="*/ 161 h 536"/>
                  <a:gd name="T20" fmla="*/ 80 w 670"/>
                  <a:gd name="T21" fmla="*/ 187 h 536"/>
                  <a:gd name="T22" fmla="*/ 80 w 670"/>
                  <a:gd name="T23" fmla="*/ 187 h 536"/>
                  <a:gd name="T24" fmla="*/ 80 w 670"/>
                  <a:gd name="T25" fmla="*/ 214 h 536"/>
                  <a:gd name="T26" fmla="*/ 54 w 670"/>
                  <a:gd name="T27" fmla="*/ 241 h 536"/>
                  <a:gd name="T28" fmla="*/ 26 w 670"/>
                  <a:gd name="T29" fmla="*/ 268 h 536"/>
                  <a:gd name="T30" fmla="*/ 26 w 670"/>
                  <a:gd name="T31" fmla="*/ 268 h 536"/>
                  <a:gd name="T32" fmla="*/ 26 w 670"/>
                  <a:gd name="T33" fmla="*/ 294 h 536"/>
                  <a:gd name="T34" fmla="*/ 26 w 670"/>
                  <a:gd name="T35" fmla="*/ 322 h 536"/>
                  <a:gd name="T36" fmla="*/ 26 w 670"/>
                  <a:gd name="T37" fmla="*/ 348 h 536"/>
                  <a:gd name="T38" fmla="*/ 0 w 670"/>
                  <a:gd name="T39" fmla="*/ 375 h 536"/>
                  <a:gd name="T40" fmla="*/ 0 w 670"/>
                  <a:gd name="T41" fmla="*/ 402 h 536"/>
                  <a:gd name="T42" fmla="*/ 0 w 670"/>
                  <a:gd name="T43" fmla="*/ 429 h 536"/>
                  <a:gd name="T44" fmla="*/ 0 w 670"/>
                  <a:gd name="T45" fmla="*/ 455 h 536"/>
                  <a:gd name="T46" fmla="*/ 0 w 670"/>
                  <a:gd name="T47" fmla="*/ 455 h 536"/>
                  <a:gd name="T48" fmla="*/ 26 w 670"/>
                  <a:gd name="T49" fmla="*/ 483 h 536"/>
                  <a:gd name="T50" fmla="*/ 54 w 670"/>
                  <a:gd name="T51" fmla="*/ 483 h 536"/>
                  <a:gd name="T52" fmla="*/ 80 w 670"/>
                  <a:gd name="T53" fmla="*/ 483 h 536"/>
                  <a:gd name="T54" fmla="*/ 80 w 670"/>
                  <a:gd name="T55" fmla="*/ 483 h 536"/>
                  <a:gd name="T56" fmla="*/ 134 w 670"/>
                  <a:gd name="T57" fmla="*/ 509 h 536"/>
                  <a:gd name="T58" fmla="*/ 161 w 670"/>
                  <a:gd name="T59" fmla="*/ 536 h 536"/>
                  <a:gd name="T60" fmla="*/ 187 w 670"/>
                  <a:gd name="T61" fmla="*/ 536 h 536"/>
                  <a:gd name="T62" fmla="*/ 241 w 670"/>
                  <a:gd name="T63" fmla="*/ 509 h 536"/>
                  <a:gd name="T64" fmla="*/ 268 w 670"/>
                  <a:gd name="T65" fmla="*/ 509 h 536"/>
                  <a:gd name="T66" fmla="*/ 295 w 670"/>
                  <a:gd name="T67" fmla="*/ 536 h 536"/>
                  <a:gd name="T68" fmla="*/ 322 w 670"/>
                  <a:gd name="T69" fmla="*/ 536 h 536"/>
                  <a:gd name="T70" fmla="*/ 348 w 670"/>
                  <a:gd name="T71" fmla="*/ 536 h 536"/>
                  <a:gd name="T72" fmla="*/ 375 w 670"/>
                  <a:gd name="T73" fmla="*/ 536 h 536"/>
                  <a:gd name="T74" fmla="*/ 429 w 670"/>
                  <a:gd name="T75" fmla="*/ 509 h 536"/>
                  <a:gd name="T76" fmla="*/ 429 w 670"/>
                  <a:gd name="T77" fmla="*/ 509 h 536"/>
                  <a:gd name="T78" fmla="*/ 483 w 670"/>
                  <a:gd name="T79" fmla="*/ 509 h 536"/>
                  <a:gd name="T80" fmla="*/ 509 w 670"/>
                  <a:gd name="T81" fmla="*/ 509 h 536"/>
                  <a:gd name="T82" fmla="*/ 536 w 670"/>
                  <a:gd name="T83" fmla="*/ 509 h 536"/>
                  <a:gd name="T84" fmla="*/ 563 w 670"/>
                  <a:gd name="T85" fmla="*/ 509 h 536"/>
                  <a:gd name="T86" fmla="*/ 590 w 670"/>
                  <a:gd name="T87" fmla="*/ 509 h 536"/>
                  <a:gd name="T88" fmla="*/ 616 w 670"/>
                  <a:gd name="T89" fmla="*/ 509 h 536"/>
                  <a:gd name="T90" fmla="*/ 616 w 670"/>
                  <a:gd name="T91" fmla="*/ 483 h 536"/>
                  <a:gd name="T92" fmla="*/ 644 w 670"/>
                  <a:gd name="T93" fmla="*/ 455 h 536"/>
                  <a:gd name="T94" fmla="*/ 670 w 670"/>
                  <a:gd name="T95" fmla="*/ 455 h 536"/>
                  <a:gd name="T96" fmla="*/ 134 w 670"/>
                  <a:gd name="T97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670" h="536">
                    <a:moveTo>
                      <a:pt x="134" y="0"/>
                    </a:moveTo>
                    <a:lnTo>
                      <a:pt x="107" y="26"/>
                    </a:lnTo>
                    <a:lnTo>
                      <a:pt x="80" y="53"/>
                    </a:lnTo>
                    <a:lnTo>
                      <a:pt x="80" y="53"/>
                    </a:lnTo>
                    <a:lnTo>
                      <a:pt x="80" y="107"/>
                    </a:lnTo>
                    <a:lnTo>
                      <a:pt x="80" y="107"/>
                    </a:lnTo>
                    <a:lnTo>
                      <a:pt x="80" y="133"/>
                    </a:lnTo>
                    <a:lnTo>
                      <a:pt x="80" y="133"/>
                    </a:lnTo>
                    <a:lnTo>
                      <a:pt x="107" y="161"/>
                    </a:lnTo>
                    <a:lnTo>
                      <a:pt x="80" y="161"/>
                    </a:lnTo>
                    <a:lnTo>
                      <a:pt x="80" y="187"/>
                    </a:lnTo>
                    <a:lnTo>
                      <a:pt x="80" y="187"/>
                    </a:lnTo>
                    <a:lnTo>
                      <a:pt x="80" y="214"/>
                    </a:lnTo>
                    <a:lnTo>
                      <a:pt x="54" y="241"/>
                    </a:lnTo>
                    <a:lnTo>
                      <a:pt x="26" y="268"/>
                    </a:lnTo>
                    <a:lnTo>
                      <a:pt x="26" y="268"/>
                    </a:lnTo>
                    <a:lnTo>
                      <a:pt x="26" y="294"/>
                    </a:lnTo>
                    <a:lnTo>
                      <a:pt x="26" y="322"/>
                    </a:lnTo>
                    <a:lnTo>
                      <a:pt x="26" y="348"/>
                    </a:lnTo>
                    <a:lnTo>
                      <a:pt x="0" y="375"/>
                    </a:lnTo>
                    <a:lnTo>
                      <a:pt x="0" y="402"/>
                    </a:lnTo>
                    <a:lnTo>
                      <a:pt x="0" y="429"/>
                    </a:lnTo>
                    <a:lnTo>
                      <a:pt x="0" y="455"/>
                    </a:lnTo>
                    <a:lnTo>
                      <a:pt x="0" y="455"/>
                    </a:lnTo>
                    <a:lnTo>
                      <a:pt x="26" y="483"/>
                    </a:lnTo>
                    <a:lnTo>
                      <a:pt x="54" y="483"/>
                    </a:lnTo>
                    <a:lnTo>
                      <a:pt x="80" y="483"/>
                    </a:lnTo>
                    <a:lnTo>
                      <a:pt x="80" y="483"/>
                    </a:lnTo>
                    <a:lnTo>
                      <a:pt x="134" y="509"/>
                    </a:lnTo>
                    <a:lnTo>
                      <a:pt x="161" y="536"/>
                    </a:lnTo>
                    <a:lnTo>
                      <a:pt x="187" y="536"/>
                    </a:lnTo>
                    <a:lnTo>
                      <a:pt x="241" y="509"/>
                    </a:lnTo>
                    <a:lnTo>
                      <a:pt x="268" y="509"/>
                    </a:lnTo>
                    <a:lnTo>
                      <a:pt x="295" y="536"/>
                    </a:lnTo>
                    <a:lnTo>
                      <a:pt x="322" y="536"/>
                    </a:lnTo>
                    <a:lnTo>
                      <a:pt x="348" y="536"/>
                    </a:lnTo>
                    <a:lnTo>
                      <a:pt x="375" y="536"/>
                    </a:lnTo>
                    <a:lnTo>
                      <a:pt x="429" y="509"/>
                    </a:lnTo>
                    <a:lnTo>
                      <a:pt x="429" y="509"/>
                    </a:lnTo>
                    <a:lnTo>
                      <a:pt x="483" y="509"/>
                    </a:lnTo>
                    <a:lnTo>
                      <a:pt x="509" y="509"/>
                    </a:lnTo>
                    <a:lnTo>
                      <a:pt x="536" y="509"/>
                    </a:lnTo>
                    <a:lnTo>
                      <a:pt x="563" y="509"/>
                    </a:lnTo>
                    <a:lnTo>
                      <a:pt x="590" y="509"/>
                    </a:lnTo>
                    <a:lnTo>
                      <a:pt x="616" y="509"/>
                    </a:lnTo>
                    <a:lnTo>
                      <a:pt x="616" y="483"/>
                    </a:lnTo>
                    <a:lnTo>
                      <a:pt x="644" y="455"/>
                    </a:lnTo>
                    <a:lnTo>
                      <a:pt x="670" y="455"/>
                    </a:ln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19" name="Freeform 71"/>
              <p:cNvSpPr>
                <a:spLocks/>
              </p:cNvSpPr>
              <p:nvPr/>
            </p:nvSpPr>
            <p:spPr bwMode="auto">
              <a:xfrm>
                <a:off x="3821" y="3157"/>
                <a:ext cx="10" cy="5"/>
              </a:xfrm>
              <a:custGeom>
                <a:avLst/>
                <a:gdLst>
                  <a:gd name="T0" fmla="*/ 108 w 108"/>
                  <a:gd name="T1" fmla="*/ 0 h 53"/>
                  <a:gd name="T2" fmla="*/ 108 w 108"/>
                  <a:gd name="T3" fmla="*/ 0 h 53"/>
                  <a:gd name="T4" fmla="*/ 108 w 108"/>
                  <a:gd name="T5" fmla="*/ 0 h 53"/>
                  <a:gd name="T6" fmla="*/ 108 w 108"/>
                  <a:gd name="T7" fmla="*/ 0 h 53"/>
                  <a:gd name="T8" fmla="*/ 80 w 108"/>
                  <a:gd name="T9" fmla="*/ 27 h 53"/>
                  <a:gd name="T10" fmla="*/ 80 w 108"/>
                  <a:gd name="T11" fmla="*/ 27 h 53"/>
                  <a:gd name="T12" fmla="*/ 80 w 108"/>
                  <a:gd name="T13" fmla="*/ 27 h 53"/>
                  <a:gd name="T14" fmla="*/ 80 w 108"/>
                  <a:gd name="T15" fmla="*/ 27 h 53"/>
                  <a:gd name="T16" fmla="*/ 54 w 108"/>
                  <a:gd name="T17" fmla="*/ 27 h 53"/>
                  <a:gd name="T18" fmla="*/ 54 w 108"/>
                  <a:gd name="T19" fmla="*/ 53 h 53"/>
                  <a:gd name="T20" fmla="*/ 54 w 108"/>
                  <a:gd name="T21" fmla="*/ 53 h 53"/>
                  <a:gd name="T22" fmla="*/ 54 w 108"/>
                  <a:gd name="T23" fmla="*/ 53 h 53"/>
                  <a:gd name="T24" fmla="*/ 54 w 108"/>
                  <a:gd name="T25" fmla="*/ 53 h 53"/>
                  <a:gd name="T26" fmla="*/ 27 w 108"/>
                  <a:gd name="T27" fmla="*/ 53 h 53"/>
                  <a:gd name="T28" fmla="*/ 27 w 108"/>
                  <a:gd name="T29" fmla="*/ 53 h 53"/>
                  <a:gd name="T30" fmla="*/ 27 w 108"/>
                  <a:gd name="T31" fmla="*/ 53 h 53"/>
                  <a:gd name="T32" fmla="*/ 27 w 108"/>
                  <a:gd name="T33" fmla="*/ 53 h 53"/>
                  <a:gd name="T34" fmla="*/ 0 w 108"/>
                  <a:gd name="T35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08" h="53">
                    <a:moveTo>
                      <a:pt x="108" y="0"/>
                    </a:moveTo>
                    <a:lnTo>
                      <a:pt x="108" y="0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80" y="27"/>
                    </a:lnTo>
                    <a:lnTo>
                      <a:pt x="80" y="27"/>
                    </a:lnTo>
                    <a:lnTo>
                      <a:pt x="80" y="27"/>
                    </a:lnTo>
                    <a:lnTo>
                      <a:pt x="80" y="27"/>
                    </a:lnTo>
                    <a:lnTo>
                      <a:pt x="54" y="27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54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0" y="53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0" name="Freeform 72"/>
              <p:cNvSpPr>
                <a:spLocks/>
              </p:cNvSpPr>
              <p:nvPr/>
            </p:nvSpPr>
            <p:spPr bwMode="auto">
              <a:xfrm>
                <a:off x="3821" y="3175"/>
                <a:ext cx="7" cy="2"/>
              </a:xfrm>
              <a:custGeom>
                <a:avLst/>
                <a:gdLst>
                  <a:gd name="T0" fmla="*/ 0 w 80"/>
                  <a:gd name="T1" fmla="*/ 0 h 26"/>
                  <a:gd name="T2" fmla="*/ 27 w 80"/>
                  <a:gd name="T3" fmla="*/ 0 h 26"/>
                  <a:gd name="T4" fmla="*/ 27 w 80"/>
                  <a:gd name="T5" fmla="*/ 0 h 26"/>
                  <a:gd name="T6" fmla="*/ 27 w 80"/>
                  <a:gd name="T7" fmla="*/ 0 h 26"/>
                  <a:gd name="T8" fmla="*/ 27 w 80"/>
                  <a:gd name="T9" fmla="*/ 0 h 26"/>
                  <a:gd name="T10" fmla="*/ 27 w 80"/>
                  <a:gd name="T11" fmla="*/ 0 h 26"/>
                  <a:gd name="T12" fmla="*/ 54 w 80"/>
                  <a:gd name="T13" fmla="*/ 0 h 26"/>
                  <a:gd name="T14" fmla="*/ 54 w 80"/>
                  <a:gd name="T15" fmla="*/ 0 h 26"/>
                  <a:gd name="T16" fmla="*/ 54 w 80"/>
                  <a:gd name="T17" fmla="*/ 0 h 26"/>
                  <a:gd name="T18" fmla="*/ 54 w 80"/>
                  <a:gd name="T19" fmla="*/ 0 h 26"/>
                  <a:gd name="T20" fmla="*/ 54 w 80"/>
                  <a:gd name="T21" fmla="*/ 0 h 26"/>
                  <a:gd name="T22" fmla="*/ 80 w 80"/>
                  <a:gd name="T23" fmla="*/ 0 h 26"/>
                  <a:gd name="T24" fmla="*/ 80 w 80"/>
                  <a:gd name="T25" fmla="*/ 0 h 26"/>
                  <a:gd name="T26" fmla="*/ 80 w 80"/>
                  <a:gd name="T27" fmla="*/ 26 h 26"/>
                  <a:gd name="T28" fmla="*/ 80 w 80"/>
                  <a:gd name="T29" fmla="*/ 26 h 26"/>
                  <a:gd name="T30" fmla="*/ 80 w 80"/>
                  <a:gd name="T3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" h="26">
                    <a:moveTo>
                      <a:pt x="0" y="0"/>
                    </a:move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26"/>
                    </a:lnTo>
                    <a:lnTo>
                      <a:pt x="80" y="26"/>
                    </a:lnTo>
                    <a:lnTo>
                      <a:pt x="80" y="26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1" name="Freeform 73"/>
              <p:cNvSpPr>
                <a:spLocks/>
              </p:cNvSpPr>
              <p:nvPr/>
            </p:nvSpPr>
            <p:spPr bwMode="auto">
              <a:xfrm>
                <a:off x="3828" y="3194"/>
                <a:ext cx="10" cy="3"/>
              </a:xfrm>
              <a:custGeom>
                <a:avLst/>
                <a:gdLst>
                  <a:gd name="T0" fmla="*/ 0 w 108"/>
                  <a:gd name="T1" fmla="*/ 0 h 26"/>
                  <a:gd name="T2" fmla="*/ 28 w 108"/>
                  <a:gd name="T3" fmla="*/ 0 h 26"/>
                  <a:gd name="T4" fmla="*/ 28 w 108"/>
                  <a:gd name="T5" fmla="*/ 0 h 26"/>
                  <a:gd name="T6" fmla="*/ 28 w 108"/>
                  <a:gd name="T7" fmla="*/ 0 h 26"/>
                  <a:gd name="T8" fmla="*/ 28 w 108"/>
                  <a:gd name="T9" fmla="*/ 0 h 26"/>
                  <a:gd name="T10" fmla="*/ 54 w 108"/>
                  <a:gd name="T11" fmla="*/ 0 h 26"/>
                  <a:gd name="T12" fmla="*/ 54 w 108"/>
                  <a:gd name="T13" fmla="*/ 26 h 26"/>
                  <a:gd name="T14" fmla="*/ 54 w 108"/>
                  <a:gd name="T15" fmla="*/ 26 h 26"/>
                  <a:gd name="T16" fmla="*/ 54 w 108"/>
                  <a:gd name="T17" fmla="*/ 26 h 26"/>
                  <a:gd name="T18" fmla="*/ 81 w 108"/>
                  <a:gd name="T19" fmla="*/ 26 h 26"/>
                  <a:gd name="T20" fmla="*/ 81 w 108"/>
                  <a:gd name="T21" fmla="*/ 0 h 26"/>
                  <a:gd name="T22" fmla="*/ 81 w 108"/>
                  <a:gd name="T23" fmla="*/ 0 h 26"/>
                  <a:gd name="T24" fmla="*/ 108 w 108"/>
                  <a:gd name="T25" fmla="*/ 0 h 26"/>
                  <a:gd name="T26" fmla="*/ 108 w 108"/>
                  <a:gd name="T27" fmla="*/ 0 h 26"/>
                  <a:gd name="T28" fmla="*/ 108 w 108"/>
                  <a:gd name="T29" fmla="*/ 0 h 26"/>
                  <a:gd name="T30" fmla="*/ 108 w 108"/>
                  <a:gd name="T31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" h="26">
                    <a:moveTo>
                      <a:pt x="0" y="0"/>
                    </a:move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54" y="0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81" y="26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108" y="0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2" name="Freeform 74"/>
              <p:cNvSpPr>
                <a:spLocks/>
              </p:cNvSpPr>
              <p:nvPr/>
            </p:nvSpPr>
            <p:spPr bwMode="auto">
              <a:xfrm>
                <a:off x="3858" y="3187"/>
                <a:ext cx="7" cy="5"/>
              </a:xfrm>
              <a:custGeom>
                <a:avLst/>
                <a:gdLst>
                  <a:gd name="T0" fmla="*/ 81 w 81"/>
                  <a:gd name="T1" fmla="*/ 0 h 53"/>
                  <a:gd name="T2" fmla="*/ 54 w 81"/>
                  <a:gd name="T3" fmla="*/ 0 h 53"/>
                  <a:gd name="T4" fmla="*/ 54 w 81"/>
                  <a:gd name="T5" fmla="*/ 27 h 53"/>
                  <a:gd name="T6" fmla="*/ 54 w 81"/>
                  <a:gd name="T7" fmla="*/ 27 h 53"/>
                  <a:gd name="T8" fmla="*/ 54 w 81"/>
                  <a:gd name="T9" fmla="*/ 27 h 53"/>
                  <a:gd name="T10" fmla="*/ 54 w 81"/>
                  <a:gd name="T11" fmla="*/ 27 h 53"/>
                  <a:gd name="T12" fmla="*/ 54 w 81"/>
                  <a:gd name="T13" fmla="*/ 27 h 53"/>
                  <a:gd name="T14" fmla="*/ 27 w 81"/>
                  <a:gd name="T15" fmla="*/ 27 h 53"/>
                  <a:gd name="T16" fmla="*/ 27 w 81"/>
                  <a:gd name="T17" fmla="*/ 27 h 53"/>
                  <a:gd name="T18" fmla="*/ 27 w 81"/>
                  <a:gd name="T19" fmla="*/ 27 h 53"/>
                  <a:gd name="T20" fmla="*/ 27 w 81"/>
                  <a:gd name="T21" fmla="*/ 53 h 53"/>
                  <a:gd name="T22" fmla="*/ 0 w 81"/>
                  <a:gd name="T23" fmla="*/ 53 h 53"/>
                  <a:gd name="T24" fmla="*/ 0 w 81"/>
                  <a:gd name="T25" fmla="*/ 53 h 53"/>
                  <a:gd name="T26" fmla="*/ 0 w 81"/>
                  <a:gd name="T27" fmla="*/ 53 h 53"/>
                  <a:gd name="T28" fmla="*/ 0 w 81"/>
                  <a:gd name="T29" fmla="*/ 27 h 53"/>
                  <a:gd name="T30" fmla="*/ 0 w 81"/>
                  <a:gd name="T31" fmla="*/ 27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" h="53">
                    <a:moveTo>
                      <a:pt x="81" y="0"/>
                    </a:moveTo>
                    <a:lnTo>
                      <a:pt x="54" y="0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3" name="Freeform 75"/>
              <p:cNvSpPr>
                <a:spLocks/>
              </p:cNvSpPr>
              <p:nvPr/>
            </p:nvSpPr>
            <p:spPr bwMode="auto">
              <a:xfrm>
                <a:off x="3845" y="3177"/>
                <a:ext cx="6" cy="2"/>
              </a:xfrm>
              <a:custGeom>
                <a:avLst/>
                <a:gdLst>
                  <a:gd name="T0" fmla="*/ 54 w 54"/>
                  <a:gd name="T1" fmla="*/ 0 h 28"/>
                  <a:gd name="T2" fmla="*/ 54 w 54"/>
                  <a:gd name="T3" fmla="*/ 0 h 28"/>
                  <a:gd name="T4" fmla="*/ 54 w 54"/>
                  <a:gd name="T5" fmla="*/ 0 h 28"/>
                  <a:gd name="T6" fmla="*/ 54 w 54"/>
                  <a:gd name="T7" fmla="*/ 0 h 28"/>
                  <a:gd name="T8" fmla="*/ 54 w 54"/>
                  <a:gd name="T9" fmla="*/ 0 h 28"/>
                  <a:gd name="T10" fmla="*/ 54 w 54"/>
                  <a:gd name="T11" fmla="*/ 28 h 28"/>
                  <a:gd name="T12" fmla="*/ 54 w 54"/>
                  <a:gd name="T13" fmla="*/ 28 h 28"/>
                  <a:gd name="T14" fmla="*/ 54 w 54"/>
                  <a:gd name="T15" fmla="*/ 28 h 28"/>
                  <a:gd name="T16" fmla="*/ 27 w 54"/>
                  <a:gd name="T17" fmla="*/ 28 h 28"/>
                  <a:gd name="T18" fmla="*/ 27 w 54"/>
                  <a:gd name="T19" fmla="*/ 28 h 28"/>
                  <a:gd name="T20" fmla="*/ 27 w 54"/>
                  <a:gd name="T21" fmla="*/ 28 h 28"/>
                  <a:gd name="T22" fmla="*/ 0 w 54"/>
                  <a:gd name="T23" fmla="*/ 28 h 28"/>
                  <a:gd name="T24" fmla="*/ 0 w 54"/>
                  <a:gd name="T25" fmla="*/ 28 h 28"/>
                  <a:gd name="T26" fmla="*/ 0 w 54"/>
                  <a:gd name="T27" fmla="*/ 28 h 28"/>
                  <a:gd name="T28" fmla="*/ 0 w 54"/>
                  <a:gd name="T29" fmla="*/ 28 h 28"/>
                  <a:gd name="T30" fmla="*/ 0 w 54"/>
                  <a:gd name="T3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54" h="28">
                    <a:moveTo>
                      <a:pt x="54" y="0"/>
                    </a:move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27" y="28"/>
                    </a:lnTo>
                    <a:lnTo>
                      <a:pt x="27" y="28"/>
                    </a:lnTo>
                    <a:lnTo>
                      <a:pt x="27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0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4" name="Freeform 76"/>
              <p:cNvSpPr>
                <a:spLocks/>
              </p:cNvSpPr>
              <p:nvPr/>
            </p:nvSpPr>
            <p:spPr bwMode="auto">
              <a:xfrm>
                <a:off x="3813" y="3187"/>
                <a:ext cx="15" cy="5"/>
              </a:xfrm>
              <a:custGeom>
                <a:avLst/>
                <a:gdLst>
                  <a:gd name="T0" fmla="*/ 0 w 161"/>
                  <a:gd name="T1" fmla="*/ 0 h 53"/>
                  <a:gd name="T2" fmla="*/ 28 w 161"/>
                  <a:gd name="T3" fmla="*/ 0 h 53"/>
                  <a:gd name="T4" fmla="*/ 28 w 161"/>
                  <a:gd name="T5" fmla="*/ 27 h 53"/>
                  <a:gd name="T6" fmla="*/ 28 w 161"/>
                  <a:gd name="T7" fmla="*/ 27 h 53"/>
                  <a:gd name="T8" fmla="*/ 54 w 161"/>
                  <a:gd name="T9" fmla="*/ 27 h 53"/>
                  <a:gd name="T10" fmla="*/ 54 w 161"/>
                  <a:gd name="T11" fmla="*/ 27 h 53"/>
                  <a:gd name="T12" fmla="*/ 54 w 161"/>
                  <a:gd name="T13" fmla="*/ 27 h 53"/>
                  <a:gd name="T14" fmla="*/ 81 w 161"/>
                  <a:gd name="T15" fmla="*/ 27 h 53"/>
                  <a:gd name="T16" fmla="*/ 81 w 161"/>
                  <a:gd name="T17" fmla="*/ 27 h 53"/>
                  <a:gd name="T18" fmla="*/ 108 w 161"/>
                  <a:gd name="T19" fmla="*/ 27 h 53"/>
                  <a:gd name="T20" fmla="*/ 108 w 161"/>
                  <a:gd name="T21" fmla="*/ 27 h 53"/>
                  <a:gd name="T22" fmla="*/ 135 w 161"/>
                  <a:gd name="T23" fmla="*/ 53 h 53"/>
                  <a:gd name="T24" fmla="*/ 135 w 161"/>
                  <a:gd name="T25" fmla="*/ 53 h 53"/>
                  <a:gd name="T26" fmla="*/ 161 w 161"/>
                  <a:gd name="T27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61" h="53">
                    <a:moveTo>
                      <a:pt x="0" y="0"/>
                    </a:moveTo>
                    <a:lnTo>
                      <a:pt x="28" y="0"/>
                    </a:lnTo>
                    <a:lnTo>
                      <a:pt x="28" y="27"/>
                    </a:lnTo>
                    <a:lnTo>
                      <a:pt x="28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54" y="27"/>
                    </a:lnTo>
                    <a:lnTo>
                      <a:pt x="81" y="27"/>
                    </a:lnTo>
                    <a:lnTo>
                      <a:pt x="81" y="27"/>
                    </a:lnTo>
                    <a:lnTo>
                      <a:pt x="108" y="27"/>
                    </a:lnTo>
                    <a:lnTo>
                      <a:pt x="108" y="27"/>
                    </a:lnTo>
                    <a:lnTo>
                      <a:pt x="135" y="53"/>
                    </a:lnTo>
                    <a:lnTo>
                      <a:pt x="135" y="53"/>
                    </a:lnTo>
                    <a:lnTo>
                      <a:pt x="161" y="53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5" name="Freeform 77"/>
              <p:cNvSpPr>
                <a:spLocks/>
              </p:cNvSpPr>
              <p:nvPr/>
            </p:nvSpPr>
            <p:spPr bwMode="auto">
              <a:xfrm>
                <a:off x="3833" y="3170"/>
                <a:ext cx="12" cy="5"/>
              </a:xfrm>
              <a:custGeom>
                <a:avLst/>
                <a:gdLst>
                  <a:gd name="T0" fmla="*/ 134 w 134"/>
                  <a:gd name="T1" fmla="*/ 27 h 54"/>
                  <a:gd name="T2" fmla="*/ 107 w 134"/>
                  <a:gd name="T3" fmla="*/ 54 h 54"/>
                  <a:gd name="T4" fmla="*/ 81 w 134"/>
                  <a:gd name="T5" fmla="*/ 54 h 54"/>
                  <a:gd name="T6" fmla="*/ 54 w 134"/>
                  <a:gd name="T7" fmla="*/ 54 h 54"/>
                  <a:gd name="T8" fmla="*/ 54 w 134"/>
                  <a:gd name="T9" fmla="*/ 54 h 54"/>
                  <a:gd name="T10" fmla="*/ 54 w 134"/>
                  <a:gd name="T11" fmla="*/ 54 h 54"/>
                  <a:gd name="T12" fmla="*/ 27 w 134"/>
                  <a:gd name="T13" fmla="*/ 27 h 54"/>
                  <a:gd name="T14" fmla="*/ 27 w 134"/>
                  <a:gd name="T15" fmla="*/ 27 h 54"/>
                  <a:gd name="T16" fmla="*/ 27 w 134"/>
                  <a:gd name="T17" fmla="*/ 0 h 54"/>
                  <a:gd name="T18" fmla="*/ 0 w 134"/>
                  <a:gd name="T19" fmla="*/ 27 h 54"/>
                  <a:gd name="T20" fmla="*/ 0 w 134"/>
                  <a:gd name="T21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4" h="54">
                    <a:moveTo>
                      <a:pt x="134" y="27"/>
                    </a:moveTo>
                    <a:lnTo>
                      <a:pt x="107" y="54"/>
                    </a:lnTo>
                    <a:lnTo>
                      <a:pt x="81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27" y="0"/>
                    </a:lnTo>
                    <a:lnTo>
                      <a:pt x="0" y="27"/>
                    </a:lnTo>
                    <a:lnTo>
                      <a:pt x="0" y="27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6" name="Freeform 78"/>
              <p:cNvSpPr>
                <a:spLocks/>
              </p:cNvSpPr>
              <p:nvPr/>
            </p:nvSpPr>
            <p:spPr bwMode="auto">
              <a:xfrm>
                <a:off x="3826" y="3165"/>
                <a:ext cx="7" cy="5"/>
              </a:xfrm>
              <a:custGeom>
                <a:avLst/>
                <a:gdLst>
                  <a:gd name="T0" fmla="*/ 80 w 80"/>
                  <a:gd name="T1" fmla="*/ 0 h 53"/>
                  <a:gd name="T2" fmla="*/ 80 w 80"/>
                  <a:gd name="T3" fmla="*/ 0 h 53"/>
                  <a:gd name="T4" fmla="*/ 80 w 80"/>
                  <a:gd name="T5" fmla="*/ 0 h 53"/>
                  <a:gd name="T6" fmla="*/ 54 w 80"/>
                  <a:gd name="T7" fmla="*/ 26 h 53"/>
                  <a:gd name="T8" fmla="*/ 54 w 80"/>
                  <a:gd name="T9" fmla="*/ 26 h 53"/>
                  <a:gd name="T10" fmla="*/ 54 w 80"/>
                  <a:gd name="T11" fmla="*/ 26 h 53"/>
                  <a:gd name="T12" fmla="*/ 26 w 80"/>
                  <a:gd name="T13" fmla="*/ 26 h 53"/>
                  <a:gd name="T14" fmla="*/ 26 w 80"/>
                  <a:gd name="T15" fmla="*/ 26 h 53"/>
                  <a:gd name="T16" fmla="*/ 26 w 80"/>
                  <a:gd name="T17" fmla="*/ 26 h 53"/>
                  <a:gd name="T18" fmla="*/ 0 w 80"/>
                  <a:gd name="T19" fmla="*/ 53 h 53"/>
                  <a:gd name="T20" fmla="*/ 0 w 80"/>
                  <a:gd name="T21" fmla="*/ 53 h 53"/>
                  <a:gd name="T22" fmla="*/ 0 w 80"/>
                  <a:gd name="T23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0" h="53">
                    <a:moveTo>
                      <a:pt x="80" y="0"/>
                    </a:moveTo>
                    <a:lnTo>
                      <a:pt x="80" y="0"/>
                    </a:lnTo>
                    <a:lnTo>
                      <a:pt x="80" y="0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54" y="26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7" name="Freeform 79"/>
              <p:cNvSpPr>
                <a:spLocks/>
              </p:cNvSpPr>
              <p:nvPr/>
            </p:nvSpPr>
            <p:spPr bwMode="auto">
              <a:xfrm>
                <a:off x="3831" y="3185"/>
                <a:ext cx="14" cy="2"/>
              </a:xfrm>
              <a:custGeom>
                <a:avLst/>
                <a:gdLst>
                  <a:gd name="T0" fmla="*/ 0 w 160"/>
                  <a:gd name="T1" fmla="*/ 0 h 27"/>
                  <a:gd name="T2" fmla="*/ 0 w 160"/>
                  <a:gd name="T3" fmla="*/ 0 h 27"/>
                  <a:gd name="T4" fmla="*/ 0 w 160"/>
                  <a:gd name="T5" fmla="*/ 27 h 27"/>
                  <a:gd name="T6" fmla="*/ 26 w 160"/>
                  <a:gd name="T7" fmla="*/ 0 h 27"/>
                  <a:gd name="T8" fmla="*/ 26 w 160"/>
                  <a:gd name="T9" fmla="*/ 0 h 27"/>
                  <a:gd name="T10" fmla="*/ 53 w 160"/>
                  <a:gd name="T11" fmla="*/ 0 h 27"/>
                  <a:gd name="T12" fmla="*/ 53 w 160"/>
                  <a:gd name="T13" fmla="*/ 0 h 27"/>
                  <a:gd name="T14" fmla="*/ 53 w 160"/>
                  <a:gd name="T15" fmla="*/ 0 h 27"/>
                  <a:gd name="T16" fmla="*/ 80 w 160"/>
                  <a:gd name="T17" fmla="*/ 0 h 27"/>
                  <a:gd name="T18" fmla="*/ 80 w 160"/>
                  <a:gd name="T19" fmla="*/ 0 h 27"/>
                  <a:gd name="T20" fmla="*/ 107 w 160"/>
                  <a:gd name="T21" fmla="*/ 0 h 27"/>
                  <a:gd name="T22" fmla="*/ 107 w 160"/>
                  <a:gd name="T23" fmla="*/ 0 h 27"/>
                  <a:gd name="T24" fmla="*/ 133 w 160"/>
                  <a:gd name="T25" fmla="*/ 0 h 27"/>
                  <a:gd name="T26" fmla="*/ 133 w 160"/>
                  <a:gd name="T27" fmla="*/ 0 h 27"/>
                  <a:gd name="T28" fmla="*/ 160 w 160"/>
                  <a:gd name="T2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60" h="27">
                    <a:moveTo>
                      <a:pt x="0" y="0"/>
                    </a:moveTo>
                    <a:lnTo>
                      <a:pt x="0" y="0"/>
                    </a:lnTo>
                    <a:lnTo>
                      <a:pt x="0" y="27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33" y="0"/>
                    </a:lnTo>
                    <a:lnTo>
                      <a:pt x="133" y="0"/>
                    </a:lnTo>
                    <a:lnTo>
                      <a:pt x="160" y="0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8" name="Freeform 80"/>
              <p:cNvSpPr>
                <a:spLocks/>
              </p:cNvSpPr>
              <p:nvPr/>
            </p:nvSpPr>
            <p:spPr bwMode="auto">
              <a:xfrm>
                <a:off x="3843" y="3192"/>
                <a:ext cx="8" cy="2"/>
              </a:xfrm>
              <a:custGeom>
                <a:avLst/>
                <a:gdLst>
                  <a:gd name="T0" fmla="*/ 0 w 81"/>
                  <a:gd name="T1" fmla="*/ 0 h 28"/>
                  <a:gd name="T2" fmla="*/ 0 w 81"/>
                  <a:gd name="T3" fmla="*/ 0 h 28"/>
                  <a:gd name="T4" fmla="*/ 27 w 81"/>
                  <a:gd name="T5" fmla="*/ 0 h 28"/>
                  <a:gd name="T6" fmla="*/ 27 w 81"/>
                  <a:gd name="T7" fmla="*/ 0 h 28"/>
                  <a:gd name="T8" fmla="*/ 27 w 81"/>
                  <a:gd name="T9" fmla="*/ 0 h 28"/>
                  <a:gd name="T10" fmla="*/ 27 w 81"/>
                  <a:gd name="T11" fmla="*/ 28 h 28"/>
                  <a:gd name="T12" fmla="*/ 27 w 81"/>
                  <a:gd name="T13" fmla="*/ 28 h 28"/>
                  <a:gd name="T14" fmla="*/ 54 w 81"/>
                  <a:gd name="T15" fmla="*/ 28 h 28"/>
                  <a:gd name="T16" fmla="*/ 54 w 81"/>
                  <a:gd name="T17" fmla="*/ 28 h 28"/>
                  <a:gd name="T18" fmla="*/ 54 w 81"/>
                  <a:gd name="T19" fmla="*/ 28 h 28"/>
                  <a:gd name="T20" fmla="*/ 54 w 81"/>
                  <a:gd name="T21" fmla="*/ 28 h 28"/>
                  <a:gd name="T22" fmla="*/ 81 w 81"/>
                  <a:gd name="T23" fmla="*/ 28 h 28"/>
                  <a:gd name="T24" fmla="*/ 81 w 81"/>
                  <a:gd name="T25" fmla="*/ 28 h 28"/>
                  <a:gd name="T26" fmla="*/ 81 w 81"/>
                  <a:gd name="T27" fmla="*/ 28 h 28"/>
                  <a:gd name="T28" fmla="*/ 81 w 81"/>
                  <a:gd name="T29" fmla="*/ 28 h 28"/>
                  <a:gd name="T30" fmla="*/ 81 w 81"/>
                  <a:gd name="T31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1" h="28">
                    <a:moveTo>
                      <a:pt x="0" y="0"/>
                    </a:moveTo>
                    <a:lnTo>
                      <a:pt x="0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28"/>
                    </a:lnTo>
                    <a:lnTo>
                      <a:pt x="27" y="28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54" y="28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81" y="28"/>
                    </a:lnTo>
                    <a:lnTo>
                      <a:pt x="81" y="28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29" name="Freeform 81"/>
              <p:cNvSpPr>
                <a:spLocks/>
              </p:cNvSpPr>
              <p:nvPr/>
            </p:nvSpPr>
            <p:spPr bwMode="auto">
              <a:xfrm>
                <a:off x="3816" y="3179"/>
                <a:ext cx="10" cy="6"/>
              </a:xfrm>
              <a:custGeom>
                <a:avLst/>
                <a:gdLst>
                  <a:gd name="T0" fmla="*/ 0 w 107"/>
                  <a:gd name="T1" fmla="*/ 0 h 53"/>
                  <a:gd name="T2" fmla="*/ 0 w 107"/>
                  <a:gd name="T3" fmla="*/ 0 h 53"/>
                  <a:gd name="T4" fmla="*/ 26 w 107"/>
                  <a:gd name="T5" fmla="*/ 0 h 53"/>
                  <a:gd name="T6" fmla="*/ 26 w 107"/>
                  <a:gd name="T7" fmla="*/ 0 h 53"/>
                  <a:gd name="T8" fmla="*/ 26 w 107"/>
                  <a:gd name="T9" fmla="*/ 0 h 53"/>
                  <a:gd name="T10" fmla="*/ 53 w 107"/>
                  <a:gd name="T11" fmla="*/ 26 h 53"/>
                  <a:gd name="T12" fmla="*/ 53 w 107"/>
                  <a:gd name="T13" fmla="*/ 26 h 53"/>
                  <a:gd name="T14" fmla="*/ 53 w 107"/>
                  <a:gd name="T15" fmla="*/ 26 h 53"/>
                  <a:gd name="T16" fmla="*/ 80 w 107"/>
                  <a:gd name="T17" fmla="*/ 26 h 53"/>
                  <a:gd name="T18" fmla="*/ 80 w 107"/>
                  <a:gd name="T19" fmla="*/ 53 h 53"/>
                  <a:gd name="T20" fmla="*/ 107 w 107"/>
                  <a:gd name="T21" fmla="*/ 53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7" h="53">
                    <a:moveTo>
                      <a:pt x="0" y="0"/>
                    </a:move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53" y="26"/>
                    </a:lnTo>
                    <a:lnTo>
                      <a:pt x="80" y="26"/>
                    </a:lnTo>
                    <a:lnTo>
                      <a:pt x="80" y="53"/>
                    </a:lnTo>
                    <a:lnTo>
                      <a:pt x="107" y="53"/>
                    </a:lnTo>
                  </a:path>
                </a:pathLst>
              </a:custGeom>
              <a:noFill/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0" name="Freeform 82"/>
              <p:cNvSpPr>
                <a:spLocks/>
              </p:cNvSpPr>
              <p:nvPr/>
            </p:nvSpPr>
            <p:spPr bwMode="auto">
              <a:xfrm>
                <a:off x="3767" y="3251"/>
                <a:ext cx="12" cy="18"/>
              </a:xfrm>
              <a:custGeom>
                <a:avLst/>
                <a:gdLst>
                  <a:gd name="T0" fmla="*/ 107 w 134"/>
                  <a:gd name="T1" fmla="*/ 0 h 188"/>
                  <a:gd name="T2" fmla="*/ 54 w 134"/>
                  <a:gd name="T3" fmla="*/ 27 h 188"/>
                  <a:gd name="T4" fmla="*/ 0 w 134"/>
                  <a:gd name="T5" fmla="*/ 107 h 188"/>
                  <a:gd name="T6" fmla="*/ 0 w 134"/>
                  <a:gd name="T7" fmla="*/ 135 h 188"/>
                  <a:gd name="T8" fmla="*/ 0 w 134"/>
                  <a:gd name="T9" fmla="*/ 161 h 188"/>
                  <a:gd name="T10" fmla="*/ 54 w 134"/>
                  <a:gd name="T11" fmla="*/ 188 h 188"/>
                  <a:gd name="T12" fmla="*/ 107 w 134"/>
                  <a:gd name="T13" fmla="*/ 188 h 188"/>
                  <a:gd name="T14" fmla="*/ 107 w 134"/>
                  <a:gd name="T15" fmla="*/ 161 h 188"/>
                  <a:gd name="T16" fmla="*/ 134 w 134"/>
                  <a:gd name="T17" fmla="*/ 135 h 188"/>
                  <a:gd name="T18" fmla="*/ 134 w 134"/>
                  <a:gd name="T19" fmla="*/ 107 h 188"/>
                  <a:gd name="T20" fmla="*/ 134 w 134"/>
                  <a:gd name="T21" fmla="*/ 27 h 188"/>
                  <a:gd name="T22" fmla="*/ 107 w 134"/>
                  <a:gd name="T23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88">
                    <a:moveTo>
                      <a:pt x="107" y="0"/>
                    </a:moveTo>
                    <a:lnTo>
                      <a:pt x="54" y="27"/>
                    </a:lnTo>
                    <a:lnTo>
                      <a:pt x="0" y="107"/>
                    </a:lnTo>
                    <a:lnTo>
                      <a:pt x="0" y="135"/>
                    </a:lnTo>
                    <a:lnTo>
                      <a:pt x="0" y="161"/>
                    </a:lnTo>
                    <a:lnTo>
                      <a:pt x="54" y="188"/>
                    </a:lnTo>
                    <a:lnTo>
                      <a:pt x="107" y="188"/>
                    </a:lnTo>
                    <a:lnTo>
                      <a:pt x="107" y="161"/>
                    </a:lnTo>
                    <a:lnTo>
                      <a:pt x="134" y="135"/>
                    </a:lnTo>
                    <a:lnTo>
                      <a:pt x="134" y="107"/>
                    </a:lnTo>
                    <a:lnTo>
                      <a:pt x="134" y="27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1" name="Freeform 83"/>
              <p:cNvSpPr>
                <a:spLocks/>
              </p:cNvSpPr>
              <p:nvPr/>
            </p:nvSpPr>
            <p:spPr bwMode="auto">
              <a:xfrm>
                <a:off x="3769" y="3212"/>
                <a:ext cx="14" cy="17"/>
              </a:xfrm>
              <a:custGeom>
                <a:avLst/>
                <a:gdLst>
                  <a:gd name="T0" fmla="*/ 135 w 161"/>
                  <a:gd name="T1" fmla="*/ 0 h 188"/>
                  <a:gd name="T2" fmla="*/ 54 w 161"/>
                  <a:gd name="T3" fmla="*/ 27 h 188"/>
                  <a:gd name="T4" fmla="*/ 28 w 161"/>
                  <a:gd name="T5" fmla="*/ 107 h 188"/>
                  <a:gd name="T6" fmla="*/ 0 w 161"/>
                  <a:gd name="T7" fmla="*/ 134 h 188"/>
                  <a:gd name="T8" fmla="*/ 28 w 161"/>
                  <a:gd name="T9" fmla="*/ 161 h 188"/>
                  <a:gd name="T10" fmla="*/ 81 w 161"/>
                  <a:gd name="T11" fmla="*/ 188 h 188"/>
                  <a:gd name="T12" fmla="*/ 135 w 161"/>
                  <a:gd name="T13" fmla="*/ 188 h 188"/>
                  <a:gd name="T14" fmla="*/ 135 w 161"/>
                  <a:gd name="T15" fmla="*/ 161 h 188"/>
                  <a:gd name="T16" fmla="*/ 161 w 161"/>
                  <a:gd name="T17" fmla="*/ 134 h 188"/>
                  <a:gd name="T18" fmla="*/ 161 w 161"/>
                  <a:gd name="T19" fmla="*/ 107 h 188"/>
                  <a:gd name="T20" fmla="*/ 161 w 161"/>
                  <a:gd name="T21" fmla="*/ 27 h 188"/>
                  <a:gd name="T22" fmla="*/ 135 w 161"/>
                  <a:gd name="T23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1" h="188">
                    <a:moveTo>
                      <a:pt x="135" y="0"/>
                    </a:moveTo>
                    <a:lnTo>
                      <a:pt x="54" y="27"/>
                    </a:lnTo>
                    <a:lnTo>
                      <a:pt x="28" y="107"/>
                    </a:lnTo>
                    <a:lnTo>
                      <a:pt x="0" y="134"/>
                    </a:lnTo>
                    <a:lnTo>
                      <a:pt x="28" y="161"/>
                    </a:lnTo>
                    <a:lnTo>
                      <a:pt x="81" y="188"/>
                    </a:lnTo>
                    <a:lnTo>
                      <a:pt x="135" y="188"/>
                    </a:lnTo>
                    <a:lnTo>
                      <a:pt x="135" y="161"/>
                    </a:lnTo>
                    <a:lnTo>
                      <a:pt x="161" y="134"/>
                    </a:lnTo>
                    <a:lnTo>
                      <a:pt x="161" y="107"/>
                    </a:lnTo>
                    <a:lnTo>
                      <a:pt x="161" y="27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2" name="Freeform 84"/>
              <p:cNvSpPr>
                <a:spLocks/>
              </p:cNvSpPr>
              <p:nvPr/>
            </p:nvSpPr>
            <p:spPr bwMode="auto">
              <a:xfrm>
                <a:off x="3791" y="3232"/>
                <a:ext cx="12" cy="17"/>
              </a:xfrm>
              <a:custGeom>
                <a:avLst/>
                <a:gdLst>
                  <a:gd name="T0" fmla="*/ 108 w 134"/>
                  <a:gd name="T1" fmla="*/ 0 h 189"/>
                  <a:gd name="T2" fmla="*/ 54 w 134"/>
                  <a:gd name="T3" fmla="*/ 28 h 189"/>
                  <a:gd name="T4" fmla="*/ 0 w 134"/>
                  <a:gd name="T5" fmla="*/ 108 h 189"/>
                  <a:gd name="T6" fmla="*/ 0 w 134"/>
                  <a:gd name="T7" fmla="*/ 135 h 189"/>
                  <a:gd name="T8" fmla="*/ 27 w 134"/>
                  <a:gd name="T9" fmla="*/ 161 h 189"/>
                  <a:gd name="T10" fmla="*/ 80 w 134"/>
                  <a:gd name="T11" fmla="*/ 189 h 189"/>
                  <a:gd name="T12" fmla="*/ 108 w 134"/>
                  <a:gd name="T13" fmla="*/ 189 h 189"/>
                  <a:gd name="T14" fmla="*/ 134 w 134"/>
                  <a:gd name="T15" fmla="*/ 161 h 189"/>
                  <a:gd name="T16" fmla="*/ 134 w 134"/>
                  <a:gd name="T17" fmla="*/ 135 h 189"/>
                  <a:gd name="T18" fmla="*/ 134 w 134"/>
                  <a:gd name="T19" fmla="*/ 108 h 189"/>
                  <a:gd name="T20" fmla="*/ 134 w 134"/>
                  <a:gd name="T21" fmla="*/ 28 h 189"/>
                  <a:gd name="T22" fmla="*/ 108 w 134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89">
                    <a:moveTo>
                      <a:pt x="108" y="0"/>
                    </a:moveTo>
                    <a:lnTo>
                      <a:pt x="54" y="28"/>
                    </a:lnTo>
                    <a:lnTo>
                      <a:pt x="0" y="108"/>
                    </a:lnTo>
                    <a:lnTo>
                      <a:pt x="0" y="135"/>
                    </a:lnTo>
                    <a:lnTo>
                      <a:pt x="27" y="161"/>
                    </a:lnTo>
                    <a:lnTo>
                      <a:pt x="80" y="189"/>
                    </a:lnTo>
                    <a:lnTo>
                      <a:pt x="108" y="189"/>
                    </a:lnTo>
                    <a:lnTo>
                      <a:pt x="134" y="161"/>
                    </a:lnTo>
                    <a:lnTo>
                      <a:pt x="134" y="135"/>
                    </a:lnTo>
                    <a:lnTo>
                      <a:pt x="134" y="108"/>
                    </a:lnTo>
                    <a:lnTo>
                      <a:pt x="134" y="28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3" name="Freeform 85"/>
              <p:cNvSpPr>
                <a:spLocks/>
              </p:cNvSpPr>
              <p:nvPr/>
            </p:nvSpPr>
            <p:spPr bwMode="auto">
              <a:xfrm>
                <a:off x="3794" y="3296"/>
                <a:ext cx="15" cy="17"/>
              </a:xfrm>
              <a:custGeom>
                <a:avLst/>
                <a:gdLst>
                  <a:gd name="T0" fmla="*/ 27 w 161"/>
                  <a:gd name="T1" fmla="*/ 188 h 188"/>
                  <a:gd name="T2" fmla="*/ 81 w 161"/>
                  <a:gd name="T3" fmla="*/ 188 h 188"/>
                  <a:gd name="T4" fmla="*/ 161 w 161"/>
                  <a:gd name="T5" fmla="*/ 135 h 188"/>
                  <a:gd name="T6" fmla="*/ 161 w 161"/>
                  <a:gd name="T7" fmla="*/ 81 h 188"/>
                  <a:gd name="T8" fmla="*/ 161 w 161"/>
                  <a:gd name="T9" fmla="*/ 54 h 188"/>
                  <a:gd name="T10" fmla="*/ 107 w 161"/>
                  <a:gd name="T11" fmla="*/ 27 h 188"/>
                  <a:gd name="T12" fmla="*/ 53 w 161"/>
                  <a:gd name="T13" fmla="*/ 0 h 188"/>
                  <a:gd name="T14" fmla="*/ 53 w 161"/>
                  <a:gd name="T15" fmla="*/ 27 h 188"/>
                  <a:gd name="T16" fmla="*/ 27 w 161"/>
                  <a:gd name="T17" fmla="*/ 54 h 188"/>
                  <a:gd name="T18" fmla="*/ 27 w 161"/>
                  <a:gd name="T19" fmla="*/ 81 h 188"/>
                  <a:gd name="T20" fmla="*/ 0 w 161"/>
                  <a:gd name="T21" fmla="*/ 161 h 188"/>
                  <a:gd name="T22" fmla="*/ 27 w 161"/>
                  <a:gd name="T23" fmla="*/ 188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1" h="188">
                    <a:moveTo>
                      <a:pt x="27" y="188"/>
                    </a:moveTo>
                    <a:lnTo>
                      <a:pt x="81" y="188"/>
                    </a:lnTo>
                    <a:lnTo>
                      <a:pt x="161" y="135"/>
                    </a:lnTo>
                    <a:lnTo>
                      <a:pt x="161" y="81"/>
                    </a:lnTo>
                    <a:lnTo>
                      <a:pt x="161" y="54"/>
                    </a:lnTo>
                    <a:lnTo>
                      <a:pt x="107" y="27"/>
                    </a:lnTo>
                    <a:lnTo>
                      <a:pt x="53" y="0"/>
                    </a:lnTo>
                    <a:lnTo>
                      <a:pt x="53" y="27"/>
                    </a:lnTo>
                    <a:lnTo>
                      <a:pt x="27" y="54"/>
                    </a:lnTo>
                    <a:lnTo>
                      <a:pt x="27" y="81"/>
                    </a:lnTo>
                    <a:lnTo>
                      <a:pt x="0" y="161"/>
                    </a:lnTo>
                    <a:lnTo>
                      <a:pt x="27" y="18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4" name="Freeform 86"/>
              <p:cNvSpPr>
                <a:spLocks/>
              </p:cNvSpPr>
              <p:nvPr/>
            </p:nvSpPr>
            <p:spPr bwMode="auto">
              <a:xfrm>
                <a:off x="3779" y="3331"/>
                <a:ext cx="12" cy="17"/>
              </a:xfrm>
              <a:custGeom>
                <a:avLst/>
                <a:gdLst>
                  <a:gd name="T0" fmla="*/ 107 w 134"/>
                  <a:gd name="T1" fmla="*/ 0 h 189"/>
                  <a:gd name="T2" fmla="*/ 53 w 134"/>
                  <a:gd name="T3" fmla="*/ 28 h 189"/>
                  <a:gd name="T4" fmla="*/ 0 w 134"/>
                  <a:gd name="T5" fmla="*/ 81 h 189"/>
                  <a:gd name="T6" fmla="*/ 0 w 134"/>
                  <a:gd name="T7" fmla="*/ 135 h 189"/>
                  <a:gd name="T8" fmla="*/ 0 w 134"/>
                  <a:gd name="T9" fmla="*/ 161 h 189"/>
                  <a:gd name="T10" fmla="*/ 53 w 134"/>
                  <a:gd name="T11" fmla="*/ 189 h 189"/>
                  <a:gd name="T12" fmla="*/ 107 w 134"/>
                  <a:gd name="T13" fmla="*/ 189 h 189"/>
                  <a:gd name="T14" fmla="*/ 107 w 134"/>
                  <a:gd name="T15" fmla="*/ 161 h 189"/>
                  <a:gd name="T16" fmla="*/ 134 w 134"/>
                  <a:gd name="T17" fmla="*/ 135 h 189"/>
                  <a:gd name="T18" fmla="*/ 134 w 134"/>
                  <a:gd name="T19" fmla="*/ 108 h 189"/>
                  <a:gd name="T20" fmla="*/ 134 w 134"/>
                  <a:gd name="T21" fmla="*/ 28 h 189"/>
                  <a:gd name="T22" fmla="*/ 107 w 134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89">
                    <a:moveTo>
                      <a:pt x="107" y="0"/>
                    </a:moveTo>
                    <a:lnTo>
                      <a:pt x="53" y="28"/>
                    </a:lnTo>
                    <a:lnTo>
                      <a:pt x="0" y="81"/>
                    </a:lnTo>
                    <a:lnTo>
                      <a:pt x="0" y="135"/>
                    </a:lnTo>
                    <a:lnTo>
                      <a:pt x="0" y="161"/>
                    </a:lnTo>
                    <a:lnTo>
                      <a:pt x="53" y="189"/>
                    </a:lnTo>
                    <a:lnTo>
                      <a:pt x="107" y="189"/>
                    </a:lnTo>
                    <a:lnTo>
                      <a:pt x="107" y="161"/>
                    </a:lnTo>
                    <a:lnTo>
                      <a:pt x="134" y="135"/>
                    </a:lnTo>
                    <a:lnTo>
                      <a:pt x="134" y="108"/>
                    </a:lnTo>
                    <a:lnTo>
                      <a:pt x="134" y="28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5" name="Freeform 87"/>
              <p:cNvSpPr>
                <a:spLocks/>
              </p:cNvSpPr>
              <p:nvPr/>
            </p:nvSpPr>
            <p:spPr bwMode="auto">
              <a:xfrm>
                <a:off x="3767" y="3316"/>
                <a:ext cx="14" cy="9"/>
              </a:xfrm>
              <a:custGeom>
                <a:avLst/>
                <a:gdLst>
                  <a:gd name="T0" fmla="*/ 161 w 161"/>
                  <a:gd name="T1" fmla="*/ 53 h 107"/>
                  <a:gd name="T2" fmla="*/ 134 w 161"/>
                  <a:gd name="T3" fmla="*/ 0 h 107"/>
                  <a:gd name="T4" fmla="*/ 80 w 161"/>
                  <a:gd name="T5" fmla="*/ 0 h 107"/>
                  <a:gd name="T6" fmla="*/ 54 w 161"/>
                  <a:gd name="T7" fmla="*/ 0 h 107"/>
                  <a:gd name="T8" fmla="*/ 26 w 161"/>
                  <a:gd name="T9" fmla="*/ 0 h 107"/>
                  <a:gd name="T10" fmla="*/ 0 w 161"/>
                  <a:gd name="T11" fmla="*/ 53 h 107"/>
                  <a:gd name="T12" fmla="*/ 26 w 161"/>
                  <a:gd name="T13" fmla="*/ 107 h 107"/>
                  <a:gd name="T14" fmla="*/ 54 w 161"/>
                  <a:gd name="T15" fmla="*/ 107 h 107"/>
                  <a:gd name="T16" fmla="*/ 80 w 161"/>
                  <a:gd name="T17" fmla="*/ 107 h 107"/>
                  <a:gd name="T18" fmla="*/ 107 w 161"/>
                  <a:gd name="T19" fmla="*/ 107 h 107"/>
                  <a:gd name="T20" fmla="*/ 161 w 161"/>
                  <a:gd name="T21" fmla="*/ 80 h 107"/>
                  <a:gd name="T22" fmla="*/ 161 w 161"/>
                  <a:gd name="T23" fmla="*/ 5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1" h="107">
                    <a:moveTo>
                      <a:pt x="161" y="53"/>
                    </a:moveTo>
                    <a:lnTo>
                      <a:pt x="134" y="0"/>
                    </a:lnTo>
                    <a:lnTo>
                      <a:pt x="80" y="0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0" y="53"/>
                    </a:lnTo>
                    <a:lnTo>
                      <a:pt x="26" y="107"/>
                    </a:lnTo>
                    <a:lnTo>
                      <a:pt x="54" y="107"/>
                    </a:lnTo>
                    <a:lnTo>
                      <a:pt x="80" y="107"/>
                    </a:lnTo>
                    <a:lnTo>
                      <a:pt x="107" y="107"/>
                    </a:lnTo>
                    <a:lnTo>
                      <a:pt x="161" y="80"/>
                    </a:lnTo>
                    <a:lnTo>
                      <a:pt x="161" y="53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6" name="Freeform 88"/>
              <p:cNvSpPr>
                <a:spLocks/>
              </p:cNvSpPr>
              <p:nvPr/>
            </p:nvSpPr>
            <p:spPr bwMode="auto">
              <a:xfrm>
                <a:off x="3752" y="3294"/>
                <a:ext cx="12" cy="12"/>
              </a:xfrm>
              <a:custGeom>
                <a:avLst/>
                <a:gdLst>
                  <a:gd name="T0" fmla="*/ 107 w 134"/>
                  <a:gd name="T1" fmla="*/ 0 h 133"/>
                  <a:gd name="T2" fmla="*/ 54 w 134"/>
                  <a:gd name="T3" fmla="*/ 0 h 133"/>
                  <a:gd name="T4" fmla="*/ 0 w 134"/>
                  <a:gd name="T5" fmla="*/ 80 h 133"/>
                  <a:gd name="T6" fmla="*/ 0 w 134"/>
                  <a:gd name="T7" fmla="*/ 80 h 133"/>
                  <a:gd name="T8" fmla="*/ 26 w 134"/>
                  <a:gd name="T9" fmla="*/ 107 h 133"/>
                  <a:gd name="T10" fmla="*/ 54 w 134"/>
                  <a:gd name="T11" fmla="*/ 133 h 133"/>
                  <a:gd name="T12" fmla="*/ 107 w 134"/>
                  <a:gd name="T13" fmla="*/ 133 h 133"/>
                  <a:gd name="T14" fmla="*/ 134 w 134"/>
                  <a:gd name="T15" fmla="*/ 107 h 133"/>
                  <a:gd name="T16" fmla="*/ 134 w 134"/>
                  <a:gd name="T17" fmla="*/ 107 h 133"/>
                  <a:gd name="T18" fmla="*/ 134 w 134"/>
                  <a:gd name="T19" fmla="*/ 80 h 133"/>
                  <a:gd name="T20" fmla="*/ 134 w 134"/>
                  <a:gd name="T21" fmla="*/ 26 h 133"/>
                  <a:gd name="T22" fmla="*/ 107 w 134"/>
                  <a:gd name="T23" fmla="*/ 0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33">
                    <a:moveTo>
                      <a:pt x="107" y="0"/>
                    </a:moveTo>
                    <a:lnTo>
                      <a:pt x="54" y="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26" y="107"/>
                    </a:lnTo>
                    <a:lnTo>
                      <a:pt x="54" y="133"/>
                    </a:lnTo>
                    <a:lnTo>
                      <a:pt x="107" y="133"/>
                    </a:lnTo>
                    <a:lnTo>
                      <a:pt x="134" y="107"/>
                    </a:lnTo>
                    <a:lnTo>
                      <a:pt x="134" y="107"/>
                    </a:lnTo>
                    <a:lnTo>
                      <a:pt x="134" y="80"/>
                    </a:lnTo>
                    <a:lnTo>
                      <a:pt x="134" y="26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7" name="Freeform 89"/>
              <p:cNvSpPr>
                <a:spLocks/>
              </p:cNvSpPr>
              <p:nvPr/>
            </p:nvSpPr>
            <p:spPr bwMode="auto">
              <a:xfrm>
                <a:off x="3796" y="3207"/>
                <a:ext cx="13" cy="13"/>
              </a:xfrm>
              <a:custGeom>
                <a:avLst/>
                <a:gdLst>
                  <a:gd name="T0" fmla="*/ 107 w 134"/>
                  <a:gd name="T1" fmla="*/ 0 h 135"/>
                  <a:gd name="T2" fmla="*/ 54 w 134"/>
                  <a:gd name="T3" fmla="*/ 0 h 135"/>
                  <a:gd name="T4" fmla="*/ 0 w 134"/>
                  <a:gd name="T5" fmla="*/ 54 h 135"/>
                  <a:gd name="T6" fmla="*/ 0 w 134"/>
                  <a:gd name="T7" fmla="*/ 81 h 135"/>
                  <a:gd name="T8" fmla="*/ 26 w 134"/>
                  <a:gd name="T9" fmla="*/ 107 h 135"/>
                  <a:gd name="T10" fmla="*/ 54 w 134"/>
                  <a:gd name="T11" fmla="*/ 135 h 135"/>
                  <a:gd name="T12" fmla="*/ 107 w 134"/>
                  <a:gd name="T13" fmla="*/ 135 h 135"/>
                  <a:gd name="T14" fmla="*/ 134 w 134"/>
                  <a:gd name="T15" fmla="*/ 107 h 135"/>
                  <a:gd name="T16" fmla="*/ 134 w 134"/>
                  <a:gd name="T17" fmla="*/ 81 h 135"/>
                  <a:gd name="T18" fmla="*/ 134 w 134"/>
                  <a:gd name="T19" fmla="*/ 54 h 135"/>
                  <a:gd name="T20" fmla="*/ 134 w 134"/>
                  <a:gd name="T21" fmla="*/ 0 h 135"/>
                  <a:gd name="T22" fmla="*/ 107 w 134"/>
                  <a:gd name="T23" fmla="*/ 0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35">
                    <a:moveTo>
                      <a:pt x="107" y="0"/>
                    </a:moveTo>
                    <a:lnTo>
                      <a:pt x="54" y="0"/>
                    </a:lnTo>
                    <a:lnTo>
                      <a:pt x="0" y="54"/>
                    </a:lnTo>
                    <a:lnTo>
                      <a:pt x="0" y="81"/>
                    </a:lnTo>
                    <a:lnTo>
                      <a:pt x="26" y="107"/>
                    </a:lnTo>
                    <a:lnTo>
                      <a:pt x="54" y="135"/>
                    </a:lnTo>
                    <a:lnTo>
                      <a:pt x="107" y="135"/>
                    </a:lnTo>
                    <a:lnTo>
                      <a:pt x="134" y="107"/>
                    </a:lnTo>
                    <a:lnTo>
                      <a:pt x="134" y="81"/>
                    </a:lnTo>
                    <a:lnTo>
                      <a:pt x="134" y="54"/>
                    </a:lnTo>
                    <a:lnTo>
                      <a:pt x="134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8" name="Freeform 90"/>
              <p:cNvSpPr>
                <a:spLocks/>
              </p:cNvSpPr>
              <p:nvPr/>
            </p:nvSpPr>
            <p:spPr bwMode="auto">
              <a:xfrm>
                <a:off x="3798" y="3190"/>
                <a:ext cx="11" cy="15"/>
              </a:xfrm>
              <a:custGeom>
                <a:avLst/>
                <a:gdLst>
                  <a:gd name="T0" fmla="*/ 0 w 108"/>
                  <a:gd name="T1" fmla="*/ 26 h 161"/>
                  <a:gd name="T2" fmla="*/ 0 w 108"/>
                  <a:gd name="T3" fmla="*/ 80 h 161"/>
                  <a:gd name="T4" fmla="*/ 28 w 108"/>
                  <a:gd name="T5" fmla="*/ 134 h 161"/>
                  <a:gd name="T6" fmla="*/ 54 w 108"/>
                  <a:gd name="T7" fmla="*/ 161 h 161"/>
                  <a:gd name="T8" fmla="*/ 81 w 108"/>
                  <a:gd name="T9" fmla="*/ 134 h 161"/>
                  <a:gd name="T10" fmla="*/ 108 w 108"/>
                  <a:gd name="T11" fmla="*/ 107 h 161"/>
                  <a:gd name="T12" fmla="*/ 108 w 108"/>
                  <a:gd name="T13" fmla="*/ 54 h 161"/>
                  <a:gd name="T14" fmla="*/ 81 w 108"/>
                  <a:gd name="T15" fmla="*/ 54 h 161"/>
                  <a:gd name="T16" fmla="*/ 81 w 108"/>
                  <a:gd name="T17" fmla="*/ 26 h 161"/>
                  <a:gd name="T18" fmla="*/ 54 w 108"/>
                  <a:gd name="T19" fmla="*/ 26 h 161"/>
                  <a:gd name="T20" fmla="*/ 28 w 108"/>
                  <a:gd name="T21" fmla="*/ 0 h 161"/>
                  <a:gd name="T22" fmla="*/ 0 w 108"/>
                  <a:gd name="T23" fmla="*/ 2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8" h="161">
                    <a:moveTo>
                      <a:pt x="0" y="26"/>
                    </a:moveTo>
                    <a:lnTo>
                      <a:pt x="0" y="80"/>
                    </a:lnTo>
                    <a:lnTo>
                      <a:pt x="28" y="134"/>
                    </a:lnTo>
                    <a:lnTo>
                      <a:pt x="54" y="161"/>
                    </a:lnTo>
                    <a:lnTo>
                      <a:pt x="81" y="134"/>
                    </a:lnTo>
                    <a:lnTo>
                      <a:pt x="108" y="107"/>
                    </a:lnTo>
                    <a:lnTo>
                      <a:pt x="108" y="54"/>
                    </a:lnTo>
                    <a:lnTo>
                      <a:pt x="81" y="54"/>
                    </a:lnTo>
                    <a:lnTo>
                      <a:pt x="81" y="26"/>
                    </a:lnTo>
                    <a:lnTo>
                      <a:pt x="54" y="26"/>
                    </a:lnTo>
                    <a:lnTo>
                      <a:pt x="28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39" name="Freeform 91"/>
              <p:cNvSpPr>
                <a:spLocks/>
              </p:cNvSpPr>
              <p:nvPr/>
            </p:nvSpPr>
            <p:spPr bwMode="auto">
              <a:xfrm>
                <a:off x="3771" y="3279"/>
                <a:ext cx="12" cy="17"/>
              </a:xfrm>
              <a:custGeom>
                <a:avLst/>
                <a:gdLst>
                  <a:gd name="T0" fmla="*/ 133 w 133"/>
                  <a:gd name="T1" fmla="*/ 0 h 187"/>
                  <a:gd name="T2" fmla="*/ 53 w 133"/>
                  <a:gd name="T3" fmla="*/ 26 h 187"/>
                  <a:gd name="T4" fmla="*/ 0 w 133"/>
                  <a:gd name="T5" fmla="*/ 107 h 187"/>
                  <a:gd name="T6" fmla="*/ 0 w 133"/>
                  <a:gd name="T7" fmla="*/ 133 h 187"/>
                  <a:gd name="T8" fmla="*/ 26 w 133"/>
                  <a:gd name="T9" fmla="*/ 161 h 187"/>
                  <a:gd name="T10" fmla="*/ 80 w 133"/>
                  <a:gd name="T11" fmla="*/ 187 h 187"/>
                  <a:gd name="T12" fmla="*/ 133 w 133"/>
                  <a:gd name="T13" fmla="*/ 187 h 187"/>
                  <a:gd name="T14" fmla="*/ 133 w 133"/>
                  <a:gd name="T15" fmla="*/ 161 h 187"/>
                  <a:gd name="T16" fmla="*/ 133 w 133"/>
                  <a:gd name="T17" fmla="*/ 133 h 187"/>
                  <a:gd name="T18" fmla="*/ 133 w 133"/>
                  <a:gd name="T19" fmla="*/ 107 h 187"/>
                  <a:gd name="T20" fmla="*/ 133 w 133"/>
                  <a:gd name="T21" fmla="*/ 26 h 187"/>
                  <a:gd name="T22" fmla="*/ 133 w 133"/>
                  <a:gd name="T23" fmla="*/ 0 h 1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3" h="187">
                    <a:moveTo>
                      <a:pt x="133" y="0"/>
                    </a:moveTo>
                    <a:lnTo>
                      <a:pt x="53" y="26"/>
                    </a:lnTo>
                    <a:lnTo>
                      <a:pt x="0" y="107"/>
                    </a:lnTo>
                    <a:lnTo>
                      <a:pt x="0" y="133"/>
                    </a:lnTo>
                    <a:lnTo>
                      <a:pt x="26" y="161"/>
                    </a:lnTo>
                    <a:lnTo>
                      <a:pt x="80" y="187"/>
                    </a:lnTo>
                    <a:lnTo>
                      <a:pt x="133" y="187"/>
                    </a:lnTo>
                    <a:lnTo>
                      <a:pt x="133" y="161"/>
                    </a:lnTo>
                    <a:lnTo>
                      <a:pt x="133" y="133"/>
                    </a:lnTo>
                    <a:lnTo>
                      <a:pt x="133" y="107"/>
                    </a:lnTo>
                    <a:lnTo>
                      <a:pt x="133" y="26"/>
                    </a:lnTo>
                    <a:lnTo>
                      <a:pt x="13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0" name="Freeform 92"/>
              <p:cNvSpPr>
                <a:spLocks/>
              </p:cNvSpPr>
              <p:nvPr/>
            </p:nvSpPr>
            <p:spPr bwMode="auto">
              <a:xfrm>
                <a:off x="3798" y="3262"/>
                <a:ext cx="13" cy="17"/>
              </a:xfrm>
              <a:custGeom>
                <a:avLst/>
                <a:gdLst>
                  <a:gd name="T0" fmla="*/ 108 w 135"/>
                  <a:gd name="T1" fmla="*/ 0 h 189"/>
                  <a:gd name="T2" fmla="*/ 54 w 135"/>
                  <a:gd name="T3" fmla="*/ 28 h 189"/>
                  <a:gd name="T4" fmla="*/ 0 w 135"/>
                  <a:gd name="T5" fmla="*/ 108 h 189"/>
                  <a:gd name="T6" fmla="*/ 0 w 135"/>
                  <a:gd name="T7" fmla="*/ 135 h 189"/>
                  <a:gd name="T8" fmla="*/ 28 w 135"/>
                  <a:gd name="T9" fmla="*/ 161 h 189"/>
                  <a:gd name="T10" fmla="*/ 54 w 135"/>
                  <a:gd name="T11" fmla="*/ 189 h 189"/>
                  <a:gd name="T12" fmla="*/ 108 w 135"/>
                  <a:gd name="T13" fmla="*/ 189 h 189"/>
                  <a:gd name="T14" fmla="*/ 135 w 135"/>
                  <a:gd name="T15" fmla="*/ 161 h 189"/>
                  <a:gd name="T16" fmla="*/ 135 w 135"/>
                  <a:gd name="T17" fmla="*/ 135 h 189"/>
                  <a:gd name="T18" fmla="*/ 135 w 135"/>
                  <a:gd name="T19" fmla="*/ 108 h 189"/>
                  <a:gd name="T20" fmla="*/ 135 w 135"/>
                  <a:gd name="T21" fmla="*/ 28 h 189"/>
                  <a:gd name="T22" fmla="*/ 108 w 135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189">
                    <a:moveTo>
                      <a:pt x="108" y="0"/>
                    </a:moveTo>
                    <a:lnTo>
                      <a:pt x="54" y="28"/>
                    </a:lnTo>
                    <a:lnTo>
                      <a:pt x="0" y="108"/>
                    </a:lnTo>
                    <a:lnTo>
                      <a:pt x="0" y="135"/>
                    </a:lnTo>
                    <a:lnTo>
                      <a:pt x="28" y="161"/>
                    </a:lnTo>
                    <a:lnTo>
                      <a:pt x="54" y="189"/>
                    </a:lnTo>
                    <a:lnTo>
                      <a:pt x="108" y="189"/>
                    </a:lnTo>
                    <a:lnTo>
                      <a:pt x="135" y="161"/>
                    </a:lnTo>
                    <a:lnTo>
                      <a:pt x="135" y="135"/>
                    </a:lnTo>
                    <a:lnTo>
                      <a:pt x="135" y="108"/>
                    </a:lnTo>
                    <a:lnTo>
                      <a:pt x="135" y="28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1" name="Freeform 93"/>
              <p:cNvSpPr>
                <a:spLocks/>
              </p:cNvSpPr>
              <p:nvPr/>
            </p:nvSpPr>
            <p:spPr bwMode="auto">
              <a:xfrm>
                <a:off x="3756" y="3234"/>
                <a:ext cx="18" cy="15"/>
              </a:xfrm>
              <a:custGeom>
                <a:avLst/>
                <a:gdLst>
                  <a:gd name="T0" fmla="*/ 0 w 187"/>
                  <a:gd name="T1" fmla="*/ 26 h 161"/>
                  <a:gd name="T2" fmla="*/ 0 w 187"/>
                  <a:gd name="T3" fmla="*/ 107 h 161"/>
                  <a:gd name="T4" fmla="*/ 80 w 187"/>
                  <a:gd name="T5" fmla="*/ 161 h 161"/>
                  <a:gd name="T6" fmla="*/ 107 w 187"/>
                  <a:gd name="T7" fmla="*/ 161 h 161"/>
                  <a:gd name="T8" fmla="*/ 133 w 187"/>
                  <a:gd name="T9" fmla="*/ 161 h 161"/>
                  <a:gd name="T10" fmla="*/ 187 w 187"/>
                  <a:gd name="T11" fmla="*/ 107 h 161"/>
                  <a:gd name="T12" fmla="*/ 187 w 187"/>
                  <a:gd name="T13" fmla="*/ 53 h 161"/>
                  <a:gd name="T14" fmla="*/ 161 w 187"/>
                  <a:gd name="T15" fmla="*/ 53 h 161"/>
                  <a:gd name="T16" fmla="*/ 133 w 187"/>
                  <a:gd name="T17" fmla="*/ 26 h 161"/>
                  <a:gd name="T18" fmla="*/ 107 w 187"/>
                  <a:gd name="T19" fmla="*/ 26 h 161"/>
                  <a:gd name="T20" fmla="*/ 26 w 187"/>
                  <a:gd name="T21" fmla="*/ 0 h 161"/>
                  <a:gd name="T22" fmla="*/ 0 w 187"/>
                  <a:gd name="T23" fmla="*/ 26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7" h="161">
                    <a:moveTo>
                      <a:pt x="0" y="26"/>
                    </a:moveTo>
                    <a:lnTo>
                      <a:pt x="0" y="107"/>
                    </a:lnTo>
                    <a:lnTo>
                      <a:pt x="80" y="161"/>
                    </a:lnTo>
                    <a:lnTo>
                      <a:pt x="107" y="161"/>
                    </a:lnTo>
                    <a:lnTo>
                      <a:pt x="133" y="161"/>
                    </a:lnTo>
                    <a:lnTo>
                      <a:pt x="187" y="107"/>
                    </a:lnTo>
                    <a:lnTo>
                      <a:pt x="187" y="53"/>
                    </a:lnTo>
                    <a:lnTo>
                      <a:pt x="161" y="53"/>
                    </a:lnTo>
                    <a:lnTo>
                      <a:pt x="133" y="26"/>
                    </a:lnTo>
                    <a:lnTo>
                      <a:pt x="107" y="26"/>
                    </a:lnTo>
                    <a:lnTo>
                      <a:pt x="26" y="0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2" name="Freeform 94"/>
              <p:cNvSpPr>
                <a:spLocks/>
              </p:cNvSpPr>
              <p:nvPr/>
            </p:nvSpPr>
            <p:spPr bwMode="auto">
              <a:xfrm>
                <a:off x="3747" y="3266"/>
                <a:ext cx="9" cy="15"/>
              </a:xfrm>
              <a:custGeom>
                <a:avLst/>
                <a:gdLst>
                  <a:gd name="T0" fmla="*/ 109 w 109"/>
                  <a:gd name="T1" fmla="*/ 0 h 161"/>
                  <a:gd name="T2" fmla="*/ 55 w 109"/>
                  <a:gd name="T3" fmla="*/ 27 h 161"/>
                  <a:gd name="T4" fmla="*/ 0 w 109"/>
                  <a:gd name="T5" fmla="*/ 81 h 161"/>
                  <a:gd name="T6" fmla="*/ 0 w 109"/>
                  <a:gd name="T7" fmla="*/ 107 h 161"/>
                  <a:gd name="T8" fmla="*/ 28 w 109"/>
                  <a:gd name="T9" fmla="*/ 135 h 161"/>
                  <a:gd name="T10" fmla="*/ 55 w 109"/>
                  <a:gd name="T11" fmla="*/ 161 h 161"/>
                  <a:gd name="T12" fmla="*/ 109 w 109"/>
                  <a:gd name="T13" fmla="*/ 161 h 161"/>
                  <a:gd name="T14" fmla="*/ 109 w 109"/>
                  <a:gd name="T15" fmla="*/ 135 h 161"/>
                  <a:gd name="T16" fmla="*/ 109 w 109"/>
                  <a:gd name="T17" fmla="*/ 107 h 161"/>
                  <a:gd name="T18" fmla="*/ 109 w 109"/>
                  <a:gd name="T19" fmla="*/ 81 h 161"/>
                  <a:gd name="T20" fmla="*/ 109 w 109"/>
                  <a:gd name="T21" fmla="*/ 27 h 161"/>
                  <a:gd name="T22" fmla="*/ 109 w 109"/>
                  <a:gd name="T23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9" h="161">
                    <a:moveTo>
                      <a:pt x="109" y="0"/>
                    </a:moveTo>
                    <a:lnTo>
                      <a:pt x="55" y="27"/>
                    </a:lnTo>
                    <a:lnTo>
                      <a:pt x="0" y="81"/>
                    </a:lnTo>
                    <a:lnTo>
                      <a:pt x="0" y="107"/>
                    </a:lnTo>
                    <a:lnTo>
                      <a:pt x="28" y="135"/>
                    </a:lnTo>
                    <a:lnTo>
                      <a:pt x="55" y="161"/>
                    </a:lnTo>
                    <a:lnTo>
                      <a:pt x="109" y="161"/>
                    </a:lnTo>
                    <a:lnTo>
                      <a:pt x="109" y="135"/>
                    </a:lnTo>
                    <a:lnTo>
                      <a:pt x="109" y="107"/>
                    </a:lnTo>
                    <a:lnTo>
                      <a:pt x="109" y="81"/>
                    </a:lnTo>
                    <a:lnTo>
                      <a:pt x="109" y="27"/>
                    </a:lnTo>
                    <a:lnTo>
                      <a:pt x="10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3" name="Freeform 95"/>
              <p:cNvSpPr>
                <a:spLocks/>
              </p:cNvSpPr>
              <p:nvPr/>
            </p:nvSpPr>
            <p:spPr bwMode="auto">
              <a:xfrm>
                <a:off x="3744" y="3331"/>
                <a:ext cx="12" cy="17"/>
              </a:xfrm>
              <a:custGeom>
                <a:avLst/>
                <a:gdLst>
                  <a:gd name="T0" fmla="*/ 107 w 135"/>
                  <a:gd name="T1" fmla="*/ 0 h 189"/>
                  <a:gd name="T2" fmla="*/ 54 w 135"/>
                  <a:gd name="T3" fmla="*/ 0 h 189"/>
                  <a:gd name="T4" fmla="*/ 0 w 135"/>
                  <a:gd name="T5" fmla="*/ 81 h 189"/>
                  <a:gd name="T6" fmla="*/ 0 w 135"/>
                  <a:gd name="T7" fmla="*/ 108 h 189"/>
                  <a:gd name="T8" fmla="*/ 0 w 135"/>
                  <a:gd name="T9" fmla="*/ 161 h 189"/>
                  <a:gd name="T10" fmla="*/ 54 w 135"/>
                  <a:gd name="T11" fmla="*/ 189 h 189"/>
                  <a:gd name="T12" fmla="*/ 107 w 135"/>
                  <a:gd name="T13" fmla="*/ 189 h 189"/>
                  <a:gd name="T14" fmla="*/ 107 w 135"/>
                  <a:gd name="T15" fmla="*/ 135 h 189"/>
                  <a:gd name="T16" fmla="*/ 135 w 135"/>
                  <a:gd name="T17" fmla="*/ 135 h 189"/>
                  <a:gd name="T18" fmla="*/ 135 w 135"/>
                  <a:gd name="T19" fmla="*/ 81 h 189"/>
                  <a:gd name="T20" fmla="*/ 135 w 135"/>
                  <a:gd name="T21" fmla="*/ 28 h 189"/>
                  <a:gd name="T22" fmla="*/ 107 w 135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189">
                    <a:moveTo>
                      <a:pt x="107" y="0"/>
                    </a:moveTo>
                    <a:lnTo>
                      <a:pt x="54" y="0"/>
                    </a:lnTo>
                    <a:lnTo>
                      <a:pt x="0" y="81"/>
                    </a:lnTo>
                    <a:lnTo>
                      <a:pt x="0" y="108"/>
                    </a:lnTo>
                    <a:lnTo>
                      <a:pt x="0" y="161"/>
                    </a:lnTo>
                    <a:lnTo>
                      <a:pt x="54" y="189"/>
                    </a:lnTo>
                    <a:lnTo>
                      <a:pt x="107" y="189"/>
                    </a:lnTo>
                    <a:lnTo>
                      <a:pt x="107" y="135"/>
                    </a:lnTo>
                    <a:lnTo>
                      <a:pt x="135" y="135"/>
                    </a:lnTo>
                    <a:lnTo>
                      <a:pt x="135" y="81"/>
                    </a:lnTo>
                    <a:lnTo>
                      <a:pt x="135" y="28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4" name="Freeform 96"/>
              <p:cNvSpPr>
                <a:spLocks/>
              </p:cNvSpPr>
              <p:nvPr/>
            </p:nvSpPr>
            <p:spPr bwMode="auto">
              <a:xfrm>
                <a:off x="3764" y="3363"/>
                <a:ext cx="7" cy="10"/>
              </a:xfrm>
              <a:custGeom>
                <a:avLst/>
                <a:gdLst>
                  <a:gd name="T0" fmla="*/ 53 w 81"/>
                  <a:gd name="T1" fmla="*/ 0 h 107"/>
                  <a:gd name="T2" fmla="*/ 27 w 81"/>
                  <a:gd name="T3" fmla="*/ 0 h 107"/>
                  <a:gd name="T4" fmla="*/ 0 w 81"/>
                  <a:gd name="T5" fmla="*/ 53 h 107"/>
                  <a:gd name="T6" fmla="*/ 0 w 81"/>
                  <a:gd name="T7" fmla="*/ 80 h 107"/>
                  <a:gd name="T8" fmla="*/ 0 w 81"/>
                  <a:gd name="T9" fmla="*/ 107 h 107"/>
                  <a:gd name="T10" fmla="*/ 27 w 81"/>
                  <a:gd name="T11" fmla="*/ 107 h 107"/>
                  <a:gd name="T12" fmla="*/ 53 w 81"/>
                  <a:gd name="T13" fmla="*/ 107 h 107"/>
                  <a:gd name="T14" fmla="*/ 81 w 81"/>
                  <a:gd name="T15" fmla="*/ 80 h 107"/>
                  <a:gd name="T16" fmla="*/ 81 w 81"/>
                  <a:gd name="T17" fmla="*/ 80 h 107"/>
                  <a:gd name="T18" fmla="*/ 81 w 81"/>
                  <a:gd name="T19" fmla="*/ 53 h 107"/>
                  <a:gd name="T20" fmla="*/ 81 w 81"/>
                  <a:gd name="T21" fmla="*/ 0 h 107"/>
                  <a:gd name="T22" fmla="*/ 53 w 81"/>
                  <a:gd name="T23" fmla="*/ 0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1" h="107">
                    <a:moveTo>
                      <a:pt x="53" y="0"/>
                    </a:moveTo>
                    <a:lnTo>
                      <a:pt x="27" y="0"/>
                    </a:lnTo>
                    <a:lnTo>
                      <a:pt x="0" y="53"/>
                    </a:lnTo>
                    <a:lnTo>
                      <a:pt x="0" y="80"/>
                    </a:lnTo>
                    <a:lnTo>
                      <a:pt x="0" y="107"/>
                    </a:lnTo>
                    <a:lnTo>
                      <a:pt x="27" y="107"/>
                    </a:lnTo>
                    <a:lnTo>
                      <a:pt x="53" y="107"/>
                    </a:lnTo>
                    <a:lnTo>
                      <a:pt x="81" y="80"/>
                    </a:lnTo>
                    <a:lnTo>
                      <a:pt x="81" y="80"/>
                    </a:lnTo>
                    <a:lnTo>
                      <a:pt x="81" y="53"/>
                    </a:lnTo>
                    <a:lnTo>
                      <a:pt x="81" y="0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5" name="Freeform 97"/>
              <p:cNvSpPr>
                <a:spLocks/>
              </p:cNvSpPr>
              <p:nvPr/>
            </p:nvSpPr>
            <p:spPr bwMode="auto">
              <a:xfrm>
                <a:off x="3818" y="3212"/>
                <a:ext cx="10" cy="12"/>
              </a:xfrm>
              <a:custGeom>
                <a:avLst/>
                <a:gdLst>
                  <a:gd name="T0" fmla="*/ 81 w 107"/>
                  <a:gd name="T1" fmla="*/ 0 h 134"/>
                  <a:gd name="T2" fmla="*/ 54 w 107"/>
                  <a:gd name="T3" fmla="*/ 0 h 134"/>
                  <a:gd name="T4" fmla="*/ 0 w 107"/>
                  <a:gd name="T5" fmla="*/ 53 h 134"/>
                  <a:gd name="T6" fmla="*/ 0 w 107"/>
                  <a:gd name="T7" fmla="*/ 81 h 134"/>
                  <a:gd name="T8" fmla="*/ 27 w 107"/>
                  <a:gd name="T9" fmla="*/ 107 h 134"/>
                  <a:gd name="T10" fmla="*/ 54 w 107"/>
                  <a:gd name="T11" fmla="*/ 134 h 134"/>
                  <a:gd name="T12" fmla="*/ 81 w 107"/>
                  <a:gd name="T13" fmla="*/ 107 h 134"/>
                  <a:gd name="T14" fmla="*/ 81 w 107"/>
                  <a:gd name="T15" fmla="*/ 107 h 134"/>
                  <a:gd name="T16" fmla="*/ 107 w 107"/>
                  <a:gd name="T17" fmla="*/ 81 h 134"/>
                  <a:gd name="T18" fmla="*/ 107 w 107"/>
                  <a:gd name="T19" fmla="*/ 53 h 134"/>
                  <a:gd name="T20" fmla="*/ 107 w 107"/>
                  <a:gd name="T21" fmla="*/ 27 h 134"/>
                  <a:gd name="T22" fmla="*/ 81 w 107"/>
                  <a:gd name="T23" fmla="*/ 0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7" h="134">
                    <a:moveTo>
                      <a:pt x="81" y="0"/>
                    </a:moveTo>
                    <a:lnTo>
                      <a:pt x="54" y="0"/>
                    </a:lnTo>
                    <a:lnTo>
                      <a:pt x="0" y="53"/>
                    </a:lnTo>
                    <a:lnTo>
                      <a:pt x="0" y="81"/>
                    </a:lnTo>
                    <a:lnTo>
                      <a:pt x="27" y="107"/>
                    </a:lnTo>
                    <a:lnTo>
                      <a:pt x="54" y="134"/>
                    </a:lnTo>
                    <a:lnTo>
                      <a:pt x="81" y="107"/>
                    </a:lnTo>
                    <a:lnTo>
                      <a:pt x="81" y="107"/>
                    </a:lnTo>
                    <a:lnTo>
                      <a:pt x="107" y="81"/>
                    </a:lnTo>
                    <a:lnTo>
                      <a:pt x="107" y="53"/>
                    </a:lnTo>
                    <a:lnTo>
                      <a:pt x="107" y="27"/>
                    </a:lnTo>
                    <a:lnTo>
                      <a:pt x="8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6" name="Freeform 98"/>
              <p:cNvSpPr>
                <a:spLocks/>
              </p:cNvSpPr>
              <p:nvPr/>
            </p:nvSpPr>
            <p:spPr bwMode="auto">
              <a:xfrm>
                <a:off x="3747" y="3378"/>
                <a:ext cx="14" cy="22"/>
              </a:xfrm>
              <a:custGeom>
                <a:avLst/>
                <a:gdLst>
                  <a:gd name="T0" fmla="*/ 135 w 162"/>
                  <a:gd name="T1" fmla="*/ 0 h 241"/>
                  <a:gd name="T2" fmla="*/ 55 w 162"/>
                  <a:gd name="T3" fmla="*/ 26 h 241"/>
                  <a:gd name="T4" fmla="*/ 0 w 162"/>
                  <a:gd name="T5" fmla="*/ 107 h 241"/>
                  <a:gd name="T6" fmla="*/ 0 w 162"/>
                  <a:gd name="T7" fmla="*/ 161 h 241"/>
                  <a:gd name="T8" fmla="*/ 28 w 162"/>
                  <a:gd name="T9" fmla="*/ 187 h 241"/>
                  <a:gd name="T10" fmla="*/ 55 w 162"/>
                  <a:gd name="T11" fmla="*/ 241 h 241"/>
                  <a:gd name="T12" fmla="*/ 135 w 162"/>
                  <a:gd name="T13" fmla="*/ 214 h 241"/>
                  <a:gd name="T14" fmla="*/ 135 w 162"/>
                  <a:gd name="T15" fmla="*/ 187 h 241"/>
                  <a:gd name="T16" fmla="*/ 162 w 162"/>
                  <a:gd name="T17" fmla="*/ 161 h 241"/>
                  <a:gd name="T18" fmla="*/ 162 w 162"/>
                  <a:gd name="T19" fmla="*/ 107 h 241"/>
                  <a:gd name="T20" fmla="*/ 162 w 162"/>
                  <a:gd name="T21" fmla="*/ 26 h 241"/>
                  <a:gd name="T22" fmla="*/ 135 w 162"/>
                  <a:gd name="T23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2" h="241">
                    <a:moveTo>
                      <a:pt x="135" y="0"/>
                    </a:moveTo>
                    <a:lnTo>
                      <a:pt x="55" y="26"/>
                    </a:lnTo>
                    <a:lnTo>
                      <a:pt x="0" y="107"/>
                    </a:lnTo>
                    <a:lnTo>
                      <a:pt x="0" y="161"/>
                    </a:lnTo>
                    <a:lnTo>
                      <a:pt x="28" y="187"/>
                    </a:lnTo>
                    <a:lnTo>
                      <a:pt x="55" y="241"/>
                    </a:lnTo>
                    <a:lnTo>
                      <a:pt x="135" y="214"/>
                    </a:lnTo>
                    <a:lnTo>
                      <a:pt x="135" y="187"/>
                    </a:lnTo>
                    <a:lnTo>
                      <a:pt x="162" y="161"/>
                    </a:lnTo>
                    <a:lnTo>
                      <a:pt x="162" y="107"/>
                    </a:lnTo>
                    <a:lnTo>
                      <a:pt x="162" y="26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7" name="Freeform 99"/>
              <p:cNvSpPr>
                <a:spLocks/>
              </p:cNvSpPr>
              <p:nvPr/>
            </p:nvSpPr>
            <p:spPr bwMode="auto">
              <a:xfrm>
                <a:off x="3783" y="3259"/>
                <a:ext cx="13" cy="15"/>
              </a:xfrm>
              <a:custGeom>
                <a:avLst/>
                <a:gdLst>
                  <a:gd name="T0" fmla="*/ 54 w 135"/>
                  <a:gd name="T1" fmla="*/ 161 h 161"/>
                  <a:gd name="T2" fmla="*/ 108 w 135"/>
                  <a:gd name="T3" fmla="*/ 134 h 161"/>
                  <a:gd name="T4" fmla="*/ 135 w 135"/>
                  <a:gd name="T5" fmla="*/ 54 h 161"/>
                  <a:gd name="T6" fmla="*/ 108 w 135"/>
                  <a:gd name="T7" fmla="*/ 26 h 161"/>
                  <a:gd name="T8" fmla="*/ 108 w 135"/>
                  <a:gd name="T9" fmla="*/ 26 h 161"/>
                  <a:gd name="T10" fmla="*/ 54 w 135"/>
                  <a:gd name="T11" fmla="*/ 0 h 161"/>
                  <a:gd name="T12" fmla="*/ 0 w 135"/>
                  <a:gd name="T13" fmla="*/ 26 h 161"/>
                  <a:gd name="T14" fmla="*/ 0 w 135"/>
                  <a:gd name="T15" fmla="*/ 54 h 161"/>
                  <a:gd name="T16" fmla="*/ 0 w 135"/>
                  <a:gd name="T17" fmla="*/ 80 h 161"/>
                  <a:gd name="T18" fmla="*/ 0 w 135"/>
                  <a:gd name="T19" fmla="*/ 107 h 161"/>
                  <a:gd name="T20" fmla="*/ 28 w 135"/>
                  <a:gd name="T21" fmla="*/ 161 h 161"/>
                  <a:gd name="T22" fmla="*/ 54 w 135"/>
                  <a:gd name="T23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161">
                    <a:moveTo>
                      <a:pt x="54" y="161"/>
                    </a:moveTo>
                    <a:lnTo>
                      <a:pt x="108" y="134"/>
                    </a:lnTo>
                    <a:lnTo>
                      <a:pt x="135" y="54"/>
                    </a:lnTo>
                    <a:lnTo>
                      <a:pt x="108" y="26"/>
                    </a:lnTo>
                    <a:lnTo>
                      <a:pt x="108" y="26"/>
                    </a:lnTo>
                    <a:lnTo>
                      <a:pt x="54" y="0"/>
                    </a:lnTo>
                    <a:lnTo>
                      <a:pt x="0" y="26"/>
                    </a:lnTo>
                    <a:lnTo>
                      <a:pt x="0" y="54"/>
                    </a:lnTo>
                    <a:lnTo>
                      <a:pt x="0" y="80"/>
                    </a:lnTo>
                    <a:lnTo>
                      <a:pt x="0" y="107"/>
                    </a:lnTo>
                    <a:lnTo>
                      <a:pt x="28" y="161"/>
                    </a:lnTo>
                    <a:lnTo>
                      <a:pt x="54" y="161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8" name="Freeform 100"/>
              <p:cNvSpPr>
                <a:spLocks/>
              </p:cNvSpPr>
              <p:nvPr/>
            </p:nvSpPr>
            <p:spPr bwMode="auto">
              <a:xfrm>
                <a:off x="3791" y="3346"/>
                <a:ext cx="12" cy="17"/>
              </a:xfrm>
              <a:custGeom>
                <a:avLst/>
                <a:gdLst>
                  <a:gd name="T0" fmla="*/ 108 w 134"/>
                  <a:gd name="T1" fmla="*/ 0 h 189"/>
                  <a:gd name="T2" fmla="*/ 54 w 134"/>
                  <a:gd name="T3" fmla="*/ 28 h 189"/>
                  <a:gd name="T4" fmla="*/ 0 w 134"/>
                  <a:gd name="T5" fmla="*/ 108 h 189"/>
                  <a:gd name="T6" fmla="*/ 0 w 134"/>
                  <a:gd name="T7" fmla="*/ 135 h 189"/>
                  <a:gd name="T8" fmla="*/ 0 w 134"/>
                  <a:gd name="T9" fmla="*/ 161 h 189"/>
                  <a:gd name="T10" fmla="*/ 54 w 134"/>
                  <a:gd name="T11" fmla="*/ 189 h 189"/>
                  <a:gd name="T12" fmla="*/ 108 w 134"/>
                  <a:gd name="T13" fmla="*/ 189 h 189"/>
                  <a:gd name="T14" fmla="*/ 108 w 134"/>
                  <a:gd name="T15" fmla="*/ 161 h 189"/>
                  <a:gd name="T16" fmla="*/ 134 w 134"/>
                  <a:gd name="T17" fmla="*/ 135 h 189"/>
                  <a:gd name="T18" fmla="*/ 134 w 134"/>
                  <a:gd name="T19" fmla="*/ 108 h 189"/>
                  <a:gd name="T20" fmla="*/ 134 w 134"/>
                  <a:gd name="T21" fmla="*/ 28 h 189"/>
                  <a:gd name="T22" fmla="*/ 108 w 134"/>
                  <a:gd name="T23" fmla="*/ 0 h 1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4" h="189">
                    <a:moveTo>
                      <a:pt x="108" y="0"/>
                    </a:moveTo>
                    <a:lnTo>
                      <a:pt x="54" y="28"/>
                    </a:lnTo>
                    <a:lnTo>
                      <a:pt x="0" y="108"/>
                    </a:lnTo>
                    <a:lnTo>
                      <a:pt x="0" y="135"/>
                    </a:lnTo>
                    <a:lnTo>
                      <a:pt x="0" y="161"/>
                    </a:lnTo>
                    <a:lnTo>
                      <a:pt x="54" y="189"/>
                    </a:lnTo>
                    <a:lnTo>
                      <a:pt x="108" y="189"/>
                    </a:lnTo>
                    <a:lnTo>
                      <a:pt x="108" y="161"/>
                    </a:lnTo>
                    <a:lnTo>
                      <a:pt x="134" y="135"/>
                    </a:lnTo>
                    <a:lnTo>
                      <a:pt x="134" y="108"/>
                    </a:lnTo>
                    <a:lnTo>
                      <a:pt x="134" y="28"/>
                    </a:lnTo>
                    <a:lnTo>
                      <a:pt x="108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49" name="Freeform 101"/>
              <p:cNvSpPr>
                <a:spLocks/>
              </p:cNvSpPr>
              <p:nvPr/>
            </p:nvSpPr>
            <p:spPr bwMode="auto">
              <a:xfrm>
                <a:off x="3798" y="3375"/>
                <a:ext cx="13" cy="15"/>
              </a:xfrm>
              <a:custGeom>
                <a:avLst/>
                <a:gdLst>
                  <a:gd name="T0" fmla="*/ 28 w 135"/>
                  <a:gd name="T1" fmla="*/ 161 h 161"/>
                  <a:gd name="T2" fmla="*/ 81 w 135"/>
                  <a:gd name="T3" fmla="*/ 135 h 161"/>
                  <a:gd name="T4" fmla="*/ 135 w 135"/>
                  <a:gd name="T5" fmla="*/ 81 h 161"/>
                  <a:gd name="T6" fmla="*/ 135 w 135"/>
                  <a:gd name="T7" fmla="*/ 54 h 161"/>
                  <a:gd name="T8" fmla="*/ 108 w 135"/>
                  <a:gd name="T9" fmla="*/ 28 h 161"/>
                  <a:gd name="T10" fmla="*/ 81 w 135"/>
                  <a:gd name="T11" fmla="*/ 0 h 161"/>
                  <a:gd name="T12" fmla="*/ 28 w 135"/>
                  <a:gd name="T13" fmla="*/ 0 h 161"/>
                  <a:gd name="T14" fmla="*/ 28 w 135"/>
                  <a:gd name="T15" fmla="*/ 28 h 161"/>
                  <a:gd name="T16" fmla="*/ 0 w 135"/>
                  <a:gd name="T17" fmla="*/ 54 h 161"/>
                  <a:gd name="T18" fmla="*/ 0 w 135"/>
                  <a:gd name="T19" fmla="*/ 81 h 161"/>
                  <a:gd name="T20" fmla="*/ 28 w 135"/>
                  <a:gd name="T21" fmla="*/ 135 h 161"/>
                  <a:gd name="T22" fmla="*/ 28 w 135"/>
                  <a:gd name="T23" fmla="*/ 161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5" h="161">
                    <a:moveTo>
                      <a:pt x="28" y="161"/>
                    </a:moveTo>
                    <a:lnTo>
                      <a:pt x="81" y="135"/>
                    </a:lnTo>
                    <a:lnTo>
                      <a:pt x="135" y="81"/>
                    </a:lnTo>
                    <a:lnTo>
                      <a:pt x="135" y="54"/>
                    </a:lnTo>
                    <a:lnTo>
                      <a:pt x="108" y="28"/>
                    </a:lnTo>
                    <a:lnTo>
                      <a:pt x="81" y="0"/>
                    </a:lnTo>
                    <a:lnTo>
                      <a:pt x="28" y="0"/>
                    </a:lnTo>
                    <a:lnTo>
                      <a:pt x="28" y="28"/>
                    </a:lnTo>
                    <a:lnTo>
                      <a:pt x="0" y="54"/>
                    </a:lnTo>
                    <a:lnTo>
                      <a:pt x="0" y="81"/>
                    </a:lnTo>
                    <a:lnTo>
                      <a:pt x="28" y="135"/>
                    </a:lnTo>
                    <a:lnTo>
                      <a:pt x="28" y="161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0" name="Freeform 102"/>
              <p:cNvSpPr>
                <a:spLocks/>
              </p:cNvSpPr>
              <p:nvPr/>
            </p:nvSpPr>
            <p:spPr bwMode="auto">
              <a:xfrm>
                <a:off x="3789" y="3192"/>
                <a:ext cx="86" cy="29"/>
              </a:xfrm>
              <a:custGeom>
                <a:avLst/>
                <a:gdLst>
                  <a:gd name="T0" fmla="*/ 0 w 939"/>
                  <a:gd name="T1" fmla="*/ 322 h 322"/>
                  <a:gd name="T2" fmla="*/ 858 w 939"/>
                  <a:gd name="T3" fmla="*/ 108 h 322"/>
                  <a:gd name="T4" fmla="*/ 939 w 939"/>
                  <a:gd name="T5" fmla="*/ 0 h 3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39" h="322">
                    <a:moveTo>
                      <a:pt x="0" y="322"/>
                    </a:moveTo>
                    <a:lnTo>
                      <a:pt x="858" y="108"/>
                    </a:lnTo>
                    <a:lnTo>
                      <a:pt x="939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1" name="Line 103"/>
              <p:cNvSpPr>
                <a:spLocks noChangeShapeType="1"/>
              </p:cNvSpPr>
              <p:nvPr/>
            </p:nvSpPr>
            <p:spPr bwMode="auto">
              <a:xfrm flipV="1">
                <a:off x="3798" y="3145"/>
                <a:ext cx="18" cy="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2" name="Freeform 104"/>
              <p:cNvSpPr>
                <a:spLocks/>
              </p:cNvSpPr>
              <p:nvPr/>
            </p:nvSpPr>
            <p:spPr bwMode="auto">
              <a:xfrm>
                <a:off x="3803" y="2793"/>
                <a:ext cx="872" cy="473"/>
              </a:xfrm>
              <a:custGeom>
                <a:avLst/>
                <a:gdLst>
                  <a:gd name="T0" fmla="*/ 0 w 9446"/>
                  <a:gd name="T1" fmla="*/ 3674 h 5123"/>
                  <a:gd name="T2" fmla="*/ 3327 w 9446"/>
                  <a:gd name="T3" fmla="*/ 0 h 5123"/>
                  <a:gd name="T4" fmla="*/ 9446 w 9446"/>
                  <a:gd name="T5" fmla="*/ 5123 h 5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446" h="5123">
                    <a:moveTo>
                      <a:pt x="0" y="3674"/>
                    </a:moveTo>
                    <a:lnTo>
                      <a:pt x="3327" y="0"/>
                    </a:lnTo>
                    <a:lnTo>
                      <a:pt x="9446" y="5123"/>
                    </a:lnTo>
                  </a:path>
                </a:pathLst>
              </a:custGeom>
              <a:noFill/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3" name="Line 105"/>
              <p:cNvSpPr>
                <a:spLocks noChangeShapeType="1"/>
              </p:cNvSpPr>
              <p:nvPr/>
            </p:nvSpPr>
            <p:spPr bwMode="auto">
              <a:xfrm flipH="1" flipV="1">
                <a:off x="4095" y="2709"/>
                <a:ext cx="15" cy="87"/>
              </a:xfrm>
              <a:prstGeom prst="line">
                <a:avLst/>
              </a:prstGeom>
              <a:noFill/>
              <a:ln w="635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4" name="Freeform 106"/>
              <p:cNvSpPr>
                <a:spLocks/>
              </p:cNvSpPr>
              <p:nvPr/>
            </p:nvSpPr>
            <p:spPr bwMode="auto">
              <a:xfrm>
                <a:off x="4425" y="2850"/>
                <a:ext cx="471" cy="830"/>
              </a:xfrm>
              <a:custGeom>
                <a:avLst/>
                <a:gdLst>
                  <a:gd name="T0" fmla="*/ 5018 w 5099"/>
                  <a:gd name="T1" fmla="*/ 8263 h 8987"/>
                  <a:gd name="T2" fmla="*/ 4803 w 5099"/>
                  <a:gd name="T3" fmla="*/ 8451 h 8987"/>
                  <a:gd name="T4" fmla="*/ 4535 w 5099"/>
                  <a:gd name="T5" fmla="*/ 8612 h 8987"/>
                  <a:gd name="T6" fmla="*/ 4186 w 5099"/>
                  <a:gd name="T7" fmla="*/ 8746 h 8987"/>
                  <a:gd name="T8" fmla="*/ 3810 w 5099"/>
                  <a:gd name="T9" fmla="*/ 8853 h 8987"/>
                  <a:gd name="T10" fmla="*/ 3381 w 5099"/>
                  <a:gd name="T11" fmla="*/ 8934 h 8987"/>
                  <a:gd name="T12" fmla="*/ 2952 w 5099"/>
                  <a:gd name="T13" fmla="*/ 8960 h 8987"/>
                  <a:gd name="T14" fmla="*/ 2522 w 5099"/>
                  <a:gd name="T15" fmla="*/ 8987 h 8987"/>
                  <a:gd name="T16" fmla="*/ 2093 w 5099"/>
                  <a:gd name="T17" fmla="*/ 8960 h 8987"/>
                  <a:gd name="T18" fmla="*/ 1718 w 5099"/>
                  <a:gd name="T19" fmla="*/ 8934 h 8987"/>
                  <a:gd name="T20" fmla="*/ 1341 w 5099"/>
                  <a:gd name="T21" fmla="*/ 8853 h 8987"/>
                  <a:gd name="T22" fmla="*/ 993 w 5099"/>
                  <a:gd name="T23" fmla="*/ 8773 h 8987"/>
                  <a:gd name="T24" fmla="*/ 697 w 5099"/>
                  <a:gd name="T25" fmla="*/ 8692 h 8987"/>
                  <a:gd name="T26" fmla="*/ 429 w 5099"/>
                  <a:gd name="T27" fmla="*/ 8558 h 8987"/>
                  <a:gd name="T28" fmla="*/ 242 w 5099"/>
                  <a:gd name="T29" fmla="*/ 8397 h 8987"/>
                  <a:gd name="T30" fmla="*/ 81 w 5099"/>
                  <a:gd name="T31" fmla="*/ 8236 h 8987"/>
                  <a:gd name="T32" fmla="*/ 0 w 5099"/>
                  <a:gd name="T33" fmla="*/ 1932 h 8987"/>
                  <a:gd name="T34" fmla="*/ 81 w 5099"/>
                  <a:gd name="T35" fmla="*/ 1663 h 8987"/>
                  <a:gd name="T36" fmla="*/ 242 w 5099"/>
                  <a:gd name="T37" fmla="*/ 1502 h 8987"/>
                  <a:gd name="T38" fmla="*/ 483 w 5099"/>
                  <a:gd name="T39" fmla="*/ 1395 h 8987"/>
                  <a:gd name="T40" fmla="*/ 778 w 5099"/>
                  <a:gd name="T41" fmla="*/ 1315 h 8987"/>
                  <a:gd name="T42" fmla="*/ 1047 w 5099"/>
                  <a:gd name="T43" fmla="*/ 1262 h 8987"/>
                  <a:gd name="T44" fmla="*/ 1315 w 5099"/>
                  <a:gd name="T45" fmla="*/ 1208 h 8987"/>
                  <a:gd name="T46" fmla="*/ 1583 w 5099"/>
                  <a:gd name="T47" fmla="*/ 1127 h 8987"/>
                  <a:gd name="T48" fmla="*/ 1771 w 5099"/>
                  <a:gd name="T49" fmla="*/ 993 h 8987"/>
                  <a:gd name="T50" fmla="*/ 1851 w 5099"/>
                  <a:gd name="T51" fmla="*/ 940 h 8987"/>
                  <a:gd name="T52" fmla="*/ 1905 w 5099"/>
                  <a:gd name="T53" fmla="*/ 859 h 8987"/>
                  <a:gd name="T54" fmla="*/ 1905 w 5099"/>
                  <a:gd name="T55" fmla="*/ 779 h 8987"/>
                  <a:gd name="T56" fmla="*/ 3166 w 5099"/>
                  <a:gd name="T57" fmla="*/ 0 h 8987"/>
                  <a:gd name="T58" fmla="*/ 3194 w 5099"/>
                  <a:gd name="T59" fmla="*/ 832 h 8987"/>
                  <a:gd name="T60" fmla="*/ 3220 w 5099"/>
                  <a:gd name="T61" fmla="*/ 912 h 8987"/>
                  <a:gd name="T62" fmla="*/ 3327 w 5099"/>
                  <a:gd name="T63" fmla="*/ 1047 h 8987"/>
                  <a:gd name="T64" fmla="*/ 3542 w 5099"/>
                  <a:gd name="T65" fmla="*/ 1181 h 8987"/>
                  <a:gd name="T66" fmla="*/ 3810 w 5099"/>
                  <a:gd name="T67" fmla="*/ 1315 h 8987"/>
                  <a:gd name="T68" fmla="*/ 4052 w 5099"/>
                  <a:gd name="T69" fmla="*/ 1449 h 8987"/>
                  <a:gd name="T70" fmla="*/ 4267 w 5099"/>
                  <a:gd name="T71" fmla="*/ 1556 h 8987"/>
                  <a:gd name="T72" fmla="*/ 4428 w 5099"/>
                  <a:gd name="T73" fmla="*/ 1691 h 8987"/>
                  <a:gd name="T74" fmla="*/ 4670 w 5099"/>
                  <a:gd name="T75" fmla="*/ 1878 h 8987"/>
                  <a:gd name="T76" fmla="*/ 4884 w 5099"/>
                  <a:gd name="T77" fmla="*/ 2146 h 8987"/>
                  <a:gd name="T78" fmla="*/ 5018 w 5099"/>
                  <a:gd name="T79" fmla="*/ 2415 h 8987"/>
                  <a:gd name="T80" fmla="*/ 5071 w 5099"/>
                  <a:gd name="T81" fmla="*/ 2710 h 8987"/>
                  <a:gd name="T82" fmla="*/ 5099 w 5099"/>
                  <a:gd name="T83" fmla="*/ 8155 h 8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5099" h="8987">
                    <a:moveTo>
                      <a:pt x="5099" y="8155"/>
                    </a:moveTo>
                    <a:lnTo>
                      <a:pt x="5018" y="8263"/>
                    </a:lnTo>
                    <a:lnTo>
                      <a:pt x="4910" y="8344"/>
                    </a:lnTo>
                    <a:lnTo>
                      <a:pt x="4803" y="8451"/>
                    </a:lnTo>
                    <a:lnTo>
                      <a:pt x="4670" y="8531"/>
                    </a:lnTo>
                    <a:lnTo>
                      <a:pt x="4535" y="8612"/>
                    </a:lnTo>
                    <a:lnTo>
                      <a:pt x="4374" y="8692"/>
                    </a:lnTo>
                    <a:lnTo>
                      <a:pt x="4186" y="8746"/>
                    </a:lnTo>
                    <a:lnTo>
                      <a:pt x="3998" y="8799"/>
                    </a:lnTo>
                    <a:lnTo>
                      <a:pt x="3810" y="8853"/>
                    </a:lnTo>
                    <a:lnTo>
                      <a:pt x="3596" y="8880"/>
                    </a:lnTo>
                    <a:lnTo>
                      <a:pt x="3381" y="8934"/>
                    </a:lnTo>
                    <a:lnTo>
                      <a:pt x="3166" y="8934"/>
                    </a:lnTo>
                    <a:lnTo>
                      <a:pt x="2952" y="8960"/>
                    </a:lnTo>
                    <a:lnTo>
                      <a:pt x="2737" y="8960"/>
                    </a:lnTo>
                    <a:lnTo>
                      <a:pt x="2522" y="8987"/>
                    </a:lnTo>
                    <a:lnTo>
                      <a:pt x="2281" y="8960"/>
                    </a:lnTo>
                    <a:lnTo>
                      <a:pt x="2093" y="8960"/>
                    </a:lnTo>
                    <a:lnTo>
                      <a:pt x="1905" y="8934"/>
                    </a:lnTo>
                    <a:lnTo>
                      <a:pt x="1718" y="8934"/>
                    </a:lnTo>
                    <a:lnTo>
                      <a:pt x="1529" y="8880"/>
                    </a:lnTo>
                    <a:lnTo>
                      <a:pt x="1341" y="8853"/>
                    </a:lnTo>
                    <a:lnTo>
                      <a:pt x="1180" y="8827"/>
                    </a:lnTo>
                    <a:lnTo>
                      <a:pt x="993" y="8773"/>
                    </a:lnTo>
                    <a:lnTo>
                      <a:pt x="858" y="8746"/>
                    </a:lnTo>
                    <a:lnTo>
                      <a:pt x="697" y="8692"/>
                    </a:lnTo>
                    <a:lnTo>
                      <a:pt x="564" y="8612"/>
                    </a:lnTo>
                    <a:lnTo>
                      <a:pt x="429" y="8558"/>
                    </a:lnTo>
                    <a:lnTo>
                      <a:pt x="322" y="8477"/>
                    </a:lnTo>
                    <a:lnTo>
                      <a:pt x="242" y="8397"/>
                    </a:lnTo>
                    <a:lnTo>
                      <a:pt x="134" y="8316"/>
                    </a:lnTo>
                    <a:lnTo>
                      <a:pt x="81" y="8236"/>
                    </a:lnTo>
                    <a:lnTo>
                      <a:pt x="0" y="8155"/>
                    </a:lnTo>
                    <a:lnTo>
                      <a:pt x="0" y="1932"/>
                    </a:lnTo>
                    <a:lnTo>
                      <a:pt x="27" y="1798"/>
                    </a:lnTo>
                    <a:lnTo>
                      <a:pt x="81" y="1663"/>
                    </a:lnTo>
                    <a:lnTo>
                      <a:pt x="161" y="1583"/>
                    </a:lnTo>
                    <a:lnTo>
                      <a:pt x="242" y="1502"/>
                    </a:lnTo>
                    <a:lnTo>
                      <a:pt x="375" y="1422"/>
                    </a:lnTo>
                    <a:lnTo>
                      <a:pt x="483" y="1395"/>
                    </a:lnTo>
                    <a:lnTo>
                      <a:pt x="644" y="1342"/>
                    </a:lnTo>
                    <a:lnTo>
                      <a:pt x="778" y="1315"/>
                    </a:lnTo>
                    <a:lnTo>
                      <a:pt x="912" y="1288"/>
                    </a:lnTo>
                    <a:lnTo>
                      <a:pt x="1047" y="1262"/>
                    </a:lnTo>
                    <a:lnTo>
                      <a:pt x="1180" y="1234"/>
                    </a:lnTo>
                    <a:lnTo>
                      <a:pt x="1315" y="1208"/>
                    </a:lnTo>
                    <a:lnTo>
                      <a:pt x="1448" y="1181"/>
                    </a:lnTo>
                    <a:lnTo>
                      <a:pt x="1583" y="1127"/>
                    </a:lnTo>
                    <a:lnTo>
                      <a:pt x="1690" y="1073"/>
                    </a:lnTo>
                    <a:lnTo>
                      <a:pt x="1771" y="993"/>
                    </a:lnTo>
                    <a:lnTo>
                      <a:pt x="1825" y="966"/>
                    </a:lnTo>
                    <a:lnTo>
                      <a:pt x="1851" y="940"/>
                    </a:lnTo>
                    <a:lnTo>
                      <a:pt x="1879" y="886"/>
                    </a:lnTo>
                    <a:lnTo>
                      <a:pt x="1905" y="859"/>
                    </a:lnTo>
                    <a:lnTo>
                      <a:pt x="1905" y="832"/>
                    </a:lnTo>
                    <a:lnTo>
                      <a:pt x="1905" y="779"/>
                    </a:lnTo>
                    <a:lnTo>
                      <a:pt x="1905" y="0"/>
                    </a:lnTo>
                    <a:lnTo>
                      <a:pt x="3166" y="0"/>
                    </a:lnTo>
                    <a:lnTo>
                      <a:pt x="3194" y="779"/>
                    </a:lnTo>
                    <a:lnTo>
                      <a:pt x="3194" y="832"/>
                    </a:lnTo>
                    <a:lnTo>
                      <a:pt x="3194" y="886"/>
                    </a:lnTo>
                    <a:lnTo>
                      <a:pt x="3220" y="912"/>
                    </a:lnTo>
                    <a:lnTo>
                      <a:pt x="3247" y="966"/>
                    </a:lnTo>
                    <a:lnTo>
                      <a:pt x="3327" y="1047"/>
                    </a:lnTo>
                    <a:lnTo>
                      <a:pt x="3408" y="1127"/>
                    </a:lnTo>
                    <a:lnTo>
                      <a:pt x="3542" y="1181"/>
                    </a:lnTo>
                    <a:lnTo>
                      <a:pt x="3676" y="1262"/>
                    </a:lnTo>
                    <a:lnTo>
                      <a:pt x="3810" y="1315"/>
                    </a:lnTo>
                    <a:lnTo>
                      <a:pt x="3917" y="1395"/>
                    </a:lnTo>
                    <a:lnTo>
                      <a:pt x="4052" y="1449"/>
                    </a:lnTo>
                    <a:lnTo>
                      <a:pt x="4159" y="1502"/>
                    </a:lnTo>
                    <a:lnTo>
                      <a:pt x="4267" y="1556"/>
                    </a:lnTo>
                    <a:lnTo>
                      <a:pt x="4348" y="1637"/>
                    </a:lnTo>
                    <a:lnTo>
                      <a:pt x="4428" y="1691"/>
                    </a:lnTo>
                    <a:lnTo>
                      <a:pt x="4509" y="1744"/>
                    </a:lnTo>
                    <a:lnTo>
                      <a:pt x="4670" y="1878"/>
                    </a:lnTo>
                    <a:lnTo>
                      <a:pt x="4803" y="2013"/>
                    </a:lnTo>
                    <a:lnTo>
                      <a:pt x="4884" y="2146"/>
                    </a:lnTo>
                    <a:lnTo>
                      <a:pt x="4964" y="2281"/>
                    </a:lnTo>
                    <a:lnTo>
                      <a:pt x="5018" y="2415"/>
                    </a:lnTo>
                    <a:lnTo>
                      <a:pt x="5045" y="2576"/>
                    </a:lnTo>
                    <a:lnTo>
                      <a:pt x="5071" y="2710"/>
                    </a:lnTo>
                    <a:lnTo>
                      <a:pt x="5099" y="2871"/>
                    </a:lnTo>
                    <a:lnTo>
                      <a:pt x="5099" y="8155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5" name="Freeform 107"/>
              <p:cNvSpPr>
                <a:spLocks/>
              </p:cNvSpPr>
              <p:nvPr/>
            </p:nvSpPr>
            <p:spPr bwMode="auto">
              <a:xfrm>
                <a:off x="4460" y="2991"/>
                <a:ext cx="74" cy="52"/>
              </a:xfrm>
              <a:custGeom>
                <a:avLst/>
                <a:gdLst>
                  <a:gd name="T0" fmla="*/ 0 w 805"/>
                  <a:gd name="T1" fmla="*/ 563 h 563"/>
                  <a:gd name="T2" fmla="*/ 54 w 805"/>
                  <a:gd name="T3" fmla="*/ 509 h 563"/>
                  <a:gd name="T4" fmla="*/ 135 w 805"/>
                  <a:gd name="T5" fmla="*/ 429 h 563"/>
                  <a:gd name="T6" fmla="*/ 189 w 805"/>
                  <a:gd name="T7" fmla="*/ 375 h 563"/>
                  <a:gd name="T8" fmla="*/ 269 w 805"/>
                  <a:gd name="T9" fmla="*/ 322 h 563"/>
                  <a:gd name="T10" fmla="*/ 350 w 805"/>
                  <a:gd name="T11" fmla="*/ 268 h 563"/>
                  <a:gd name="T12" fmla="*/ 403 w 805"/>
                  <a:gd name="T13" fmla="*/ 214 h 563"/>
                  <a:gd name="T14" fmla="*/ 483 w 805"/>
                  <a:gd name="T15" fmla="*/ 187 h 563"/>
                  <a:gd name="T16" fmla="*/ 537 w 805"/>
                  <a:gd name="T17" fmla="*/ 133 h 563"/>
                  <a:gd name="T18" fmla="*/ 618 w 805"/>
                  <a:gd name="T19" fmla="*/ 107 h 563"/>
                  <a:gd name="T20" fmla="*/ 672 w 805"/>
                  <a:gd name="T21" fmla="*/ 80 h 563"/>
                  <a:gd name="T22" fmla="*/ 698 w 805"/>
                  <a:gd name="T23" fmla="*/ 53 h 563"/>
                  <a:gd name="T24" fmla="*/ 752 w 805"/>
                  <a:gd name="T25" fmla="*/ 26 h 563"/>
                  <a:gd name="T26" fmla="*/ 805 w 805"/>
                  <a:gd name="T27" fmla="*/ 0 h 563"/>
                  <a:gd name="T28" fmla="*/ 725 w 805"/>
                  <a:gd name="T29" fmla="*/ 26 h 563"/>
                  <a:gd name="T30" fmla="*/ 644 w 805"/>
                  <a:gd name="T31" fmla="*/ 53 h 563"/>
                  <a:gd name="T32" fmla="*/ 564 w 805"/>
                  <a:gd name="T33" fmla="*/ 53 h 563"/>
                  <a:gd name="T34" fmla="*/ 483 w 805"/>
                  <a:gd name="T35" fmla="*/ 80 h 563"/>
                  <a:gd name="T36" fmla="*/ 403 w 805"/>
                  <a:gd name="T37" fmla="*/ 107 h 563"/>
                  <a:gd name="T38" fmla="*/ 322 w 805"/>
                  <a:gd name="T39" fmla="*/ 133 h 563"/>
                  <a:gd name="T40" fmla="*/ 269 w 805"/>
                  <a:gd name="T41" fmla="*/ 161 h 563"/>
                  <a:gd name="T42" fmla="*/ 215 w 805"/>
                  <a:gd name="T43" fmla="*/ 187 h 563"/>
                  <a:gd name="T44" fmla="*/ 161 w 805"/>
                  <a:gd name="T45" fmla="*/ 214 h 563"/>
                  <a:gd name="T46" fmla="*/ 135 w 805"/>
                  <a:gd name="T47" fmla="*/ 241 h 563"/>
                  <a:gd name="T48" fmla="*/ 81 w 805"/>
                  <a:gd name="T49" fmla="*/ 268 h 563"/>
                  <a:gd name="T50" fmla="*/ 54 w 805"/>
                  <a:gd name="T51" fmla="*/ 322 h 563"/>
                  <a:gd name="T52" fmla="*/ 28 w 805"/>
                  <a:gd name="T53" fmla="*/ 375 h 563"/>
                  <a:gd name="T54" fmla="*/ 0 w 805"/>
                  <a:gd name="T55" fmla="*/ 429 h 563"/>
                  <a:gd name="T56" fmla="*/ 0 w 805"/>
                  <a:gd name="T57" fmla="*/ 509 h 563"/>
                  <a:gd name="T58" fmla="*/ 0 w 805"/>
                  <a:gd name="T59" fmla="*/ 563 h 5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05" h="563">
                    <a:moveTo>
                      <a:pt x="0" y="563"/>
                    </a:moveTo>
                    <a:lnTo>
                      <a:pt x="54" y="509"/>
                    </a:lnTo>
                    <a:lnTo>
                      <a:pt x="135" y="429"/>
                    </a:lnTo>
                    <a:lnTo>
                      <a:pt x="189" y="375"/>
                    </a:lnTo>
                    <a:lnTo>
                      <a:pt x="269" y="322"/>
                    </a:lnTo>
                    <a:lnTo>
                      <a:pt x="350" y="268"/>
                    </a:lnTo>
                    <a:lnTo>
                      <a:pt x="403" y="214"/>
                    </a:lnTo>
                    <a:lnTo>
                      <a:pt x="483" y="187"/>
                    </a:lnTo>
                    <a:lnTo>
                      <a:pt x="537" y="133"/>
                    </a:lnTo>
                    <a:lnTo>
                      <a:pt x="618" y="107"/>
                    </a:lnTo>
                    <a:lnTo>
                      <a:pt x="672" y="80"/>
                    </a:lnTo>
                    <a:lnTo>
                      <a:pt x="698" y="53"/>
                    </a:lnTo>
                    <a:lnTo>
                      <a:pt x="752" y="26"/>
                    </a:lnTo>
                    <a:lnTo>
                      <a:pt x="805" y="0"/>
                    </a:lnTo>
                    <a:lnTo>
                      <a:pt x="725" y="26"/>
                    </a:lnTo>
                    <a:lnTo>
                      <a:pt x="644" y="53"/>
                    </a:lnTo>
                    <a:lnTo>
                      <a:pt x="564" y="53"/>
                    </a:lnTo>
                    <a:lnTo>
                      <a:pt x="483" y="80"/>
                    </a:lnTo>
                    <a:lnTo>
                      <a:pt x="403" y="107"/>
                    </a:lnTo>
                    <a:lnTo>
                      <a:pt x="322" y="133"/>
                    </a:lnTo>
                    <a:lnTo>
                      <a:pt x="269" y="161"/>
                    </a:lnTo>
                    <a:lnTo>
                      <a:pt x="215" y="187"/>
                    </a:lnTo>
                    <a:lnTo>
                      <a:pt x="161" y="214"/>
                    </a:lnTo>
                    <a:lnTo>
                      <a:pt x="135" y="241"/>
                    </a:lnTo>
                    <a:lnTo>
                      <a:pt x="81" y="268"/>
                    </a:lnTo>
                    <a:lnTo>
                      <a:pt x="54" y="322"/>
                    </a:lnTo>
                    <a:lnTo>
                      <a:pt x="28" y="375"/>
                    </a:lnTo>
                    <a:lnTo>
                      <a:pt x="0" y="429"/>
                    </a:lnTo>
                    <a:lnTo>
                      <a:pt x="0" y="509"/>
                    </a:lnTo>
                    <a:lnTo>
                      <a:pt x="0" y="563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6" name="Freeform 108"/>
              <p:cNvSpPr>
                <a:spLocks/>
              </p:cNvSpPr>
              <p:nvPr/>
            </p:nvSpPr>
            <p:spPr bwMode="auto">
              <a:xfrm>
                <a:off x="4534" y="2924"/>
                <a:ext cx="66" cy="67"/>
              </a:xfrm>
              <a:custGeom>
                <a:avLst/>
                <a:gdLst>
                  <a:gd name="T0" fmla="*/ 725 w 725"/>
                  <a:gd name="T1" fmla="*/ 0 h 725"/>
                  <a:gd name="T2" fmla="*/ 725 w 725"/>
                  <a:gd name="T3" fmla="*/ 81 h 725"/>
                  <a:gd name="T4" fmla="*/ 725 w 725"/>
                  <a:gd name="T5" fmla="*/ 107 h 725"/>
                  <a:gd name="T6" fmla="*/ 725 w 725"/>
                  <a:gd name="T7" fmla="*/ 161 h 725"/>
                  <a:gd name="T8" fmla="*/ 725 w 725"/>
                  <a:gd name="T9" fmla="*/ 188 h 725"/>
                  <a:gd name="T10" fmla="*/ 699 w 725"/>
                  <a:gd name="T11" fmla="*/ 242 h 725"/>
                  <a:gd name="T12" fmla="*/ 671 w 725"/>
                  <a:gd name="T13" fmla="*/ 268 h 725"/>
                  <a:gd name="T14" fmla="*/ 645 w 725"/>
                  <a:gd name="T15" fmla="*/ 322 h 725"/>
                  <a:gd name="T16" fmla="*/ 591 w 725"/>
                  <a:gd name="T17" fmla="*/ 376 h 725"/>
                  <a:gd name="T18" fmla="*/ 510 w 725"/>
                  <a:gd name="T19" fmla="*/ 457 h 725"/>
                  <a:gd name="T20" fmla="*/ 457 w 725"/>
                  <a:gd name="T21" fmla="*/ 483 h 725"/>
                  <a:gd name="T22" fmla="*/ 403 w 725"/>
                  <a:gd name="T23" fmla="*/ 510 h 725"/>
                  <a:gd name="T24" fmla="*/ 349 w 725"/>
                  <a:gd name="T25" fmla="*/ 537 h 725"/>
                  <a:gd name="T26" fmla="*/ 323 w 725"/>
                  <a:gd name="T27" fmla="*/ 564 h 725"/>
                  <a:gd name="T28" fmla="*/ 242 w 725"/>
                  <a:gd name="T29" fmla="*/ 590 h 725"/>
                  <a:gd name="T30" fmla="*/ 188 w 725"/>
                  <a:gd name="T31" fmla="*/ 617 h 725"/>
                  <a:gd name="T32" fmla="*/ 135 w 725"/>
                  <a:gd name="T33" fmla="*/ 671 h 725"/>
                  <a:gd name="T34" fmla="*/ 81 w 725"/>
                  <a:gd name="T35" fmla="*/ 697 h 725"/>
                  <a:gd name="T36" fmla="*/ 0 w 725"/>
                  <a:gd name="T37" fmla="*/ 725 h 7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25" h="725">
                    <a:moveTo>
                      <a:pt x="725" y="0"/>
                    </a:moveTo>
                    <a:lnTo>
                      <a:pt x="725" y="81"/>
                    </a:lnTo>
                    <a:lnTo>
                      <a:pt x="725" y="107"/>
                    </a:lnTo>
                    <a:lnTo>
                      <a:pt x="725" y="161"/>
                    </a:lnTo>
                    <a:lnTo>
                      <a:pt x="725" y="188"/>
                    </a:lnTo>
                    <a:lnTo>
                      <a:pt x="699" y="242"/>
                    </a:lnTo>
                    <a:lnTo>
                      <a:pt x="671" y="268"/>
                    </a:lnTo>
                    <a:lnTo>
                      <a:pt x="645" y="322"/>
                    </a:lnTo>
                    <a:lnTo>
                      <a:pt x="591" y="376"/>
                    </a:lnTo>
                    <a:lnTo>
                      <a:pt x="510" y="457"/>
                    </a:lnTo>
                    <a:lnTo>
                      <a:pt x="457" y="483"/>
                    </a:lnTo>
                    <a:lnTo>
                      <a:pt x="403" y="510"/>
                    </a:lnTo>
                    <a:lnTo>
                      <a:pt x="349" y="537"/>
                    </a:lnTo>
                    <a:lnTo>
                      <a:pt x="323" y="564"/>
                    </a:lnTo>
                    <a:lnTo>
                      <a:pt x="242" y="590"/>
                    </a:lnTo>
                    <a:lnTo>
                      <a:pt x="188" y="617"/>
                    </a:lnTo>
                    <a:lnTo>
                      <a:pt x="135" y="671"/>
                    </a:lnTo>
                    <a:lnTo>
                      <a:pt x="81" y="697"/>
                    </a:lnTo>
                    <a:lnTo>
                      <a:pt x="0" y="725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7" name="Freeform 109"/>
              <p:cNvSpPr>
                <a:spLocks/>
              </p:cNvSpPr>
              <p:nvPr/>
            </p:nvSpPr>
            <p:spPr bwMode="auto">
              <a:xfrm>
                <a:off x="4425" y="3043"/>
                <a:ext cx="35" cy="149"/>
              </a:xfrm>
              <a:custGeom>
                <a:avLst/>
                <a:gdLst>
                  <a:gd name="T0" fmla="*/ 375 w 375"/>
                  <a:gd name="T1" fmla="*/ 0 h 1609"/>
                  <a:gd name="T2" fmla="*/ 349 w 375"/>
                  <a:gd name="T3" fmla="*/ 53 h 1609"/>
                  <a:gd name="T4" fmla="*/ 268 w 375"/>
                  <a:gd name="T5" fmla="*/ 107 h 1609"/>
                  <a:gd name="T6" fmla="*/ 214 w 375"/>
                  <a:gd name="T7" fmla="*/ 188 h 1609"/>
                  <a:gd name="T8" fmla="*/ 188 w 375"/>
                  <a:gd name="T9" fmla="*/ 268 h 1609"/>
                  <a:gd name="T10" fmla="*/ 134 w 375"/>
                  <a:gd name="T11" fmla="*/ 349 h 1609"/>
                  <a:gd name="T12" fmla="*/ 107 w 375"/>
                  <a:gd name="T13" fmla="*/ 429 h 1609"/>
                  <a:gd name="T14" fmla="*/ 81 w 375"/>
                  <a:gd name="T15" fmla="*/ 510 h 1609"/>
                  <a:gd name="T16" fmla="*/ 53 w 375"/>
                  <a:gd name="T17" fmla="*/ 590 h 1609"/>
                  <a:gd name="T18" fmla="*/ 53 w 375"/>
                  <a:gd name="T19" fmla="*/ 671 h 1609"/>
                  <a:gd name="T20" fmla="*/ 27 w 375"/>
                  <a:gd name="T21" fmla="*/ 751 h 1609"/>
                  <a:gd name="T22" fmla="*/ 27 w 375"/>
                  <a:gd name="T23" fmla="*/ 858 h 1609"/>
                  <a:gd name="T24" fmla="*/ 27 w 375"/>
                  <a:gd name="T25" fmla="*/ 965 h 1609"/>
                  <a:gd name="T26" fmla="*/ 0 w 375"/>
                  <a:gd name="T27" fmla="*/ 1609 h 16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375" h="1609">
                    <a:moveTo>
                      <a:pt x="375" y="0"/>
                    </a:moveTo>
                    <a:lnTo>
                      <a:pt x="349" y="53"/>
                    </a:lnTo>
                    <a:lnTo>
                      <a:pt x="268" y="107"/>
                    </a:lnTo>
                    <a:lnTo>
                      <a:pt x="214" y="188"/>
                    </a:lnTo>
                    <a:lnTo>
                      <a:pt x="188" y="268"/>
                    </a:lnTo>
                    <a:lnTo>
                      <a:pt x="134" y="349"/>
                    </a:lnTo>
                    <a:lnTo>
                      <a:pt x="107" y="429"/>
                    </a:lnTo>
                    <a:lnTo>
                      <a:pt x="81" y="510"/>
                    </a:lnTo>
                    <a:lnTo>
                      <a:pt x="53" y="590"/>
                    </a:lnTo>
                    <a:lnTo>
                      <a:pt x="53" y="671"/>
                    </a:lnTo>
                    <a:lnTo>
                      <a:pt x="27" y="751"/>
                    </a:lnTo>
                    <a:lnTo>
                      <a:pt x="27" y="858"/>
                    </a:lnTo>
                    <a:lnTo>
                      <a:pt x="27" y="965"/>
                    </a:lnTo>
                    <a:lnTo>
                      <a:pt x="0" y="1609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8" name="Freeform 110"/>
              <p:cNvSpPr>
                <a:spLocks/>
              </p:cNvSpPr>
              <p:nvPr/>
            </p:nvSpPr>
            <p:spPr bwMode="auto">
              <a:xfrm>
                <a:off x="4789" y="3470"/>
                <a:ext cx="89" cy="190"/>
              </a:xfrm>
              <a:custGeom>
                <a:avLst/>
                <a:gdLst>
                  <a:gd name="T0" fmla="*/ 0 w 965"/>
                  <a:gd name="T1" fmla="*/ 429 h 2066"/>
                  <a:gd name="T2" fmla="*/ 80 w 965"/>
                  <a:gd name="T3" fmla="*/ 403 h 2066"/>
                  <a:gd name="T4" fmla="*/ 161 w 965"/>
                  <a:gd name="T5" fmla="*/ 375 h 2066"/>
                  <a:gd name="T6" fmla="*/ 241 w 965"/>
                  <a:gd name="T7" fmla="*/ 349 h 2066"/>
                  <a:gd name="T8" fmla="*/ 294 w 965"/>
                  <a:gd name="T9" fmla="*/ 322 h 2066"/>
                  <a:gd name="T10" fmla="*/ 348 w 965"/>
                  <a:gd name="T11" fmla="*/ 322 h 2066"/>
                  <a:gd name="T12" fmla="*/ 429 w 965"/>
                  <a:gd name="T13" fmla="*/ 295 h 2066"/>
                  <a:gd name="T14" fmla="*/ 483 w 965"/>
                  <a:gd name="T15" fmla="*/ 268 h 2066"/>
                  <a:gd name="T16" fmla="*/ 536 w 965"/>
                  <a:gd name="T17" fmla="*/ 242 h 2066"/>
                  <a:gd name="T18" fmla="*/ 590 w 965"/>
                  <a:gd name="T19" fmla="*/ 214 h 2066"/>
                  <a:gd name="T20" fmla="*/ 644 w 965"/>
                  <a:gd name="T21" fmla="*/ 188 h 2066"/>
                  <a:gd name="T22" fmla="*/ 697 w 965"/>
                  <a:gd name="T23" fmla="*/ 161 h 2066"/>
                  <a:gd name="T24" fmla="*/ 751 w 965"/>
                  <a:gd name="T25" fmla="*/ 134 h 2066"/>
                  <a:gd name="T26" fmla="*/ 805 w 965"/>
                  <a:gd name="T27" fmla="*/ 107 h 2066"/>
                  <a:gd name="T28" fmla="*/ 858 w 965"/>
                  <a:gd name="T29" fmla="*/ 81 h 2066"/>
                  <a:gd name="T30" fmla="*/ 912 w 965"/>
                  <a:gd name="T31" fmla="*/ 27 h 2066"/>
                  <a:gd name="T32" fmla="*/ 965 w 965"/>
                  <a:gd name="T33" fmla="*/ 0 h 2066"/>
                  <a:gd name="T34" fmla="*/ 965 w 965"/>
                  <a:gd name="T35" fmla="*/ 1583 h 2066"/>
                  <a:gd name="T36" fmla="*/ 912 w 965"/>
                  <a:gd name="T37" fmla="*/ 1637 h 2066"/>
                  <a:gd name="T38" fmla="*/ 886 w 965"/>
                  <a:gd name="T39" fmla="*/ 1663 h 2066"/>
                  <a:gd name="T40" fmla="*/ 832 w 965"/>
                  <a:gd name="T41" fmla="*/ 1717 h 2066"/>
                  <a:gd name="T42" fmla="*/ 778 w 965"/>
                  <a:gd name="T43" fmla="*/ 1744 h 2066"/>
                  <a:gd name="T44" fmla="*/ 725 w 965"/>
                  <a:gd name="T45" fmla="*/ 1770 h 2066"/>
                  <a:gd name="T46" fmla="*/ 671 w 965"/>
                  <a:gd name="T47" fmla="*/ 1798 h 2066"/>
                  <a:gd name="T48" fmla="*/ 617 w 965"/>
                  <a:gd name="T49" fmla="*/ 1824 h 2066"/>
                  <a:gd name="T50" fmla="*/ 564 w 965"/>
                  <a:gd name="T51" fmla="*/ 1851 h 2066"/>
                  <a:gd name="T52" fmla="*/ 510 w 965"/>
                  <a:gd name="T53" fmla="*/ 1878 h 2066"/>
                  <a:gd name="T54" fmla="*/ 429 w 965"/>
                  <a:gd name="T55" fmla="*/ 1905 h 2066"/>
                  <a:gd name="T56" fmla="*/ 375 w 965"/>
                  <a:gd name="T57" fmla="*/ 1931 h 2066"/>
                  <a:gd name="T58" fmla="*/ 294 w 965"/>
                  <a:gd name="T59" fmla="*/ 1959 h 2066"/>
                  <a:gd name="T60" fmla="*/ 241 w 965"/>
                  <a:gd name="T61" fmla="*/ 1985 h 2066"/>
                  <a:gd name="T62" fmla="*/ 161 w 965"/>
                  <a:gd name="T63" fmla="*/ 2012 h 2066"/>
                  <a:gd name="T64" fmla="*/ 80 w 965"/>
                  <a:gd name="T65" fmla="*/ 2039 h 2066"/>
                  <a:gd name="T66" fmla="*/ 0 w 965"/>
                  <a:gd name="T67" fmla="*/ 2066 h 2066"/>
                  <a:gd name="T68" fmla="*/ 0 w 965"/>
                  <a:gd name="T69" fmla="*/ 429 h 20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65" h="2066">
                    <a:moveTo>
                      <a:pt x="0" y="429"/>
                    </a:moveTo>
                    <a:lnTo>
                      <a:pt x="80" y="403"/>
                    </a:lnTo>
                    <a:lnTo>
                      <a:pt x="161" y="375"/>
                    </a:lnTo>
                    <a:lnTo>
                      <a:pt x="241" y="349"/>
                    </a:lnTo>
                    <a:lnTo>
                      <a:pt x="294" y="322"/>
                    </a:lnTo>
                    <a:lnTo>
                      <a:pt x="348" y="322"/>
                    </a:lnTo>
                    <a:lnTo>
                      <a:pt x="429" y="295"/>
                    </a:lnTo>
                    <a:lnTo>
                      <a:pt x="483" y="268"/>
                    </a:lnTo>
                    <a:lnTo>
                      <a:pt x="536" y="242"/>
                    </a:lnTo>
                    <a:lnTo>
                      <a:pt x="590" y="214"/>
                    </a:lnTo>
                    <a:lnTo>
                      <a:pt x="644" y="188"/>
                    </a:lnTo>
                    <a:lnTo>
                      <a:pt x="697" y="161"/>
                    </a:lnTo>
                    <a:lnTo>
                      <a:pt x="751" y="134"/>
                    </a:lnTo>
                    <a:lnTo>
                      <a:pt x="805" y="107"/>
                    </a:lnTo>
                    <a:lnTo>
                      <a:pt x="858" y="81"/>
                    </a:lnTo>
                    <a:lnTo>
                      <a:pt x="912" y="27"/>
                    </a:lnTo>
                    <a:lnTo>
                      <a:pt x="965" y="0"/>
                    </a:lnTo>
                    <a:lnTo>
                      <a:pt x="965" y="1583"/>
                    </a:lnTo>
                    <a:lnTo>
                      <a:pt x="912" y="1637"/>
                    </a:lnTo>
                    <a:lnTo>
                      <a:pt x="886" y="1663"/>
                    </a:lnTo>
                    <a:lnTo>
                      <a:pt x="832" y="1717"/>
                    </a:lnTo>
                    <a:lnTo>
                      <a:pt x="778" y="1744"/>
                    </a:lnTo>
                    <a:lnTo>
                      <a:pt x="725" y="1770"/>
                    </a:lnTo>
                    <a:lnTo>
                      <a:pt x="671" y="1798"/>
                    </a:lnTo>
                    <a:lnTo>
                      <a:pt x="617" y="1824"/>
                    </a:lnTo>
                    <a:lnTo>
                      <a:pt x="564" y="1851"/>
                    </a:lnTo>
                    <a:lnTo>
                      <a:pt x="510" y="1878"/>
                    </a:lnTo>
                    <a:lnTo>
                      <a:pt x="429" y="1905"/>
                    </a:lnTo>
                    <a:lnTo>
                      <a:pt x="375" y="1931"/>
                    </a:lnTo>
                    <a:lnTo>
                      <a:pt x="294" y="1959"/>
                    </a:lnTo>
                    <a:lnTo>
                      <a:pt x="241" y="1985"/>
                    </a:lnTo>
                    <a:lnTo>
                      <a:pt x="161" y="2012"/>
                    </a:lnTo>
                    <a:lnTo>
                      <a:pt x="80" y="2039"/>
                    </a:lnTo>
                    <a:lnTo>
                      <a:pt x="0" y="2066"/>
                    </a:lnTo>
                    <a:lnTo>
                      <a:pt x="0" y="429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59" name="Freeform 111"/>
              <p:cNvSpPr>
                <a:spLocks/>
              </p:cNvSpPr>
              <p:nvPr/>
            </p:nvSpPr>
            <p:spPr bwMode="auto">
              <a:xfrm>
                <a:off x="4680" y="2858"/>
                <a:ext cx="198" cy="362"/>
              </a:xfrm>
              <a:custGeom>
                <a:avLst/>
                <a:gdLst>
                  <a:gd name="T0" fmla="*/ 242 w 2147"/>
                  <a:gd name="T1" fmla="*/ 0 h 3917"/>
                  <a:gd name="T2" fmla="*/ 242 w 2147"/>
                  <a:gd name="T3" fmla="*/ 644 h 3917"/>
                  <a:gd name="T4" fmla="*/ 270 w 2147"/>
                  <a:gd name="T5" fmla="*/ 831 h 3917"/>
                  <a:gd name="T6" fmla="*/ 350 w 2147"/>
                  <a:gd name="T7" fmla="*/ 992 h 3917"/>
                  <a:gd name="T8" fmla="*/ 457 w 2147"/>
                  <a:gd name="T9" fmla="*/ 1127 h 3917"/>
                  <a:gd name="T10" fmla="*/ 592 w 2147"/>
                  <a:gd name="T11" fmla="*/ 1234 h 3917"/>
                  <a:gd name="T12" fmla="*/ 699 w 2147"/>
                  <a:gd name="T13" fmla="*/ 1288 h 3917"/>
                  <a:gd name="T14" fmla="*/ 833 w 2147"/>
                  <a:gd name="T15" fmla="*/ 1368 h 3917"/>
                  <a:gd name="T16" fmla="*/ 967 w 2147"/>
                  <a:gd name="T17" fmla="*/ 1449 h 3917"/>
                  <a:gd name="T18" fmla="*/ 1101 w 2147"/>
                  <a:gd name="T19" fmla="*/ 1529 h 3917"/>
                  <a:gd name="T20" fmla="*/ 1235 w 2147"/>
                  <a:gd name="T21" fmla="*/ 1610 h 3917"/>
                  <a:gd name="T22" fmla="*/ 1396 w 2147"/>
                  <a:gd name="T23" fmla="*/ 1690 h 3917"/>
                  <a:gd name="T24" fmla="*/ 1530 w 2147"/>
                  <a:gd name="T25" fmla="*/ 1797 h 3917"/>
                  <a:gd name="T26" fmla="*/ 1665 w 2147"/>
                  <a:gd name="T27" fmla="*/ 1878 h 3917"/>
                  <a:gd name="T28" fmla="*/ 1772 w 2147"/>
                  <a:gd name="T29" fmla="*/ 1985 h 3917"/>
                  <a:gd name="T30" fmla="*/ 1879 w 2147"/>
                  <a:gd name="T31" fmla="*/ 2119 h 3917"/>
                  <a:gd name="T32" fmla="*/ 1960 w 2147"/>
                  <a:gd name="T33" fmla="*/ 2254 h 3917"/>
                  <a:gd name="T34" fmla="*/ 2040 w 2147"/>
                  <a:gd name="T35" fmla="*/ 2387 h 3917"/>
                  <a:gd name="T36" fmla="*/ 2094 w 2147"/>
                  <a:gd name="T37" fmla="*/ 2548 h 3917"/>
                  <a:gd name="T38" fmla="*/ 2121 w 2147"/>
                  <a:gd name="T39" fmla="*/ 2736 h 3917"/>
                  <a:gd name="T40" fmla="*/ 2147 w 2147"/>
                  <a:gd name="T41" fmla="*/ 2924 h 3917"/>
                  <a:gd name="T42" fmla="*/ 2147 w 2147"/>
                  <a:gd name="T43" fmla="*/ 3675 h 3917"/>
                  <a:gd name="T44" fmla="*/ 1960 w 2147"/>
                  <a:gd name="T45" fmla="*/ 3729 h 3917"/>
                  <a:gd name="T46" fmla="*/ 1746 w 2147"/>
                  <a:gd name="T47" fmla="*/ 3782 h 3917"/>
                  <a:gd name="T48" fmla="*/ 1450 w 2147"/>
                  <a:gd name="T49" fmla="*/ 3863 h 3917"/>
                  <a:gd name="T50" fmla="*/ 1182 w 2147"/>
                  <a:gd name="T51" fmla="*/ 3917 h 3917"/>
                  <a:gd name="T52" fmla="*/ 1182 w 2147"/>
                  <a:gd name="T53" fmla="*/ 3166 h 3917"/>
                  <a:gd name="T54" fmla="*/ 1154 w 2147"/>
                  <a:gd name="T55" fmla="*/ 2897 h 3917"/>
                  <a:gd name="T56" fmla="*/ 1101 w 2147"/>
                  <a:gd name="T57" fmla="*/ 2683 h 3917"/>
                  <a:gd name="T58" fmla="*/ 1021 w 2147"/>
                  <a:gd name="T59" fmla="*/ 2468 h 3917"/>
                  <a:gd name="T60" fmla="*/ 913 w 2147"/>
                  <a:gd name="T61" fmla="*/ 2307 h 3917"/>
                  <a:gd name="T62" fmla="*/ 833 w 2147"/>
                  <a:gd name="T63" fmla="*/ 2173 h 3917"/>
                  <a:gd name="T64" fmla="*/ 699 w 2147"/>
                  <a:gd name="T65" fmla="*/ 2039 h 3917"/>
                  <a:gd name="T66" fmla="*/ 592 w 2147"/>
                  <a:gd name="T67" fmla="*/ 1904 h 3917"/>
                  <a:gd name="T68" fmla="*/ 484 w 2147"/>
                  <a:gd name="T69" fmla="*/ 1771 h 3917"/>
                  <a:gd name="T70" fmla="*/ 377 w 2147"/>
                  <a:gd name="T71" fmla="*/ 1636 h 3917"/>
                  <a:gd name="T72" fmla="*/ 270 w 2147"/>
                  <a:gd name="T73" fmla="*/ 1502 h 3917"/>
                  <a:gd name="T74" fmla="*/ 161 w 2147"/>
                  <a:gd name="T75" fmla="*/ 1341 h 3917"/>
                  <a:gd name="T76" fmla="*/ 109 w 2147"/>
                  <a:gd name="T77" fmla="*/ 1181 h 3917"/>
                  <a:gd name="T78" fmla="*/ 28 w 2147"/>
                  <a:gd name="T79" fmla="*/ 966 h 3917"/>
                  <a:gd name="T80" fmla="*/ 0 w 2147"/>
                  <a:gd name="T81" fmla="*/ 724 h 3917"/>
                  <a:gd name="T82" fmla="*/ 0 w 2147"/>
                  <a:gd name="T83" fmla="*/ 457 h 3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47" h="3917">
                    <a:moveTo>
                      <a:pt x="0" y="0"/>
                    </a:moveTo>
                    <a:lnTo>
                      <a:pt x="242" y="0"/>
                    </a:lnTo>
                    <a:lnTo>
                      <a:pt x="242" y="537"/>
                    </a:lnTo>
                    <a:lnTo>
                      <a:pt x="242" y="644"/>
                    </a:lnTo>
                    <a:lnTo>
                      <a:pt x="242" y="724"/>
                    </a:lnTo>
                    <a:lnTo>
                      <a:pt x="270" y="831"/>
                    </a:lnTo>
                    <a:lnTo>
                      <a:pt x="296" y="912"/>
                    </a:lnTo>
                    <a:lnTo>
                      <a:pt x="350" y="992"/>
                    </a:lnTo>
                    <a:lnTo>
                      <a:pt x="403" y="1073"/>
                    </a:lnTo>
                    <a:lnTo>
                      <a:pt x="457" y="1127"/>
                    </a:lnTo>
                    <a:lnTo>
                      <a:pt x="538" y="1181"/>
                    </a:lnTo>
                    <a:lnTo>
                      <a:pt x="592" y="1234"/>
                    </a:lnTo>
                    <a:lnTo>
                      <a:pt x="645" y="1261"/>
                    </a:lnTo>
                    <a:lnTo>
                      <a:pt x="699" y="1288"/>
                    </a:lnTo>
                    <a:lnTo>
                      <a:pt x="753" y="1341"/>
                    </a:lnTo>
                    <a:lnTo>
                      <a:pt x="833" y="1368"/>
                    </a:lnTo>
                    <a:lnTo>
                      <a:pt x="886" y="1395"/>
                    </a:lnTo>
                    <a:lnTo>
                      <a:pt x="967" y="1449"/>
                    </a:lnTo>
                    <a:lnTo>
                      <a:pt x="1021" y="1475"/>
                    </a:lnTo>
                    <a:lnTo>
                      <a:pt x="1101" y="1529"/>
                    </a:lnTo>
                    <a:lnTo>
                      <a:pt x="1182" y="1556"/>
                    </a:lnTo>
                    <a:lnTo>
                      <a:pt x="1235" y="1610"/>
                    </a:lnTo>
                    <a:lnTo>
                      <a:pt x="1315" y="1636"/>
                    </a:lnTo>
                    <a:lnTo>
                      <a:pt x="1396" y="1690"/>
                    </a:lnTo>
                    <a:lnTo>
                      <a:pt x="1476" y="1743"/>
                    </a:lnTo>
                    <a:lnTo>
                      <a:pt x="1530" y="1797"/>
                    </a:lnTo>
                    <a:lnTo>
                      <a:pt x="1611" y="1851"/>
                    </a:lnTo>
                    <a:lnTo>
                      <a:pt x="1665" y="1878"/>
                    </a:lnTo>
                    <a:lnTo>
                      <a:pt x="1718" y="1932"/>
                    </a:lnTo>
                    <a:lnTo>
                      <a:pt x="1772" y="1985"/>
                    </a:lnTo>
                    <a:lnTo>
                      <a:pt x="1826" y="2065"/>
                    </a:lnTo>
                    <a:lnTo>
                      <a:pt x="1879" y="2119"/>
                    </a:lnTo>
                    <a:lnTo>
                      <a:pt x="1907" y="2173"/>
                    </a:lnTo>
                    <a:lnTo>
                      <a:pt x="1960" y="2254"/>
                    </a:lnTo>
                    <a:lnTo>
                      <a:pt x="1987" y="2307"/>
                    </a:lnTo>
                    <a:lnTo>
                      <a:pt x="2040" y="2387"/>
                    </a:lnTo>
                    <a:lnTo>
                      <a:pt x="2068" y="2468"/>
                    </a:lnTo>
                    <a:lnTo>
                      <a:pt x="2094" y="2548"/>
                    </a:lnTo>
                    <a:lnTo>
                      <a:pt x="2121" y="2655"/>
                    </a:lnTo>
                    <a:lnTo>
                      <a:pt x="2121" y="2736"/>
                    </a:lnTo>
                    <a:lnTo>
                      <a:pt x="2147" y="2844"/>
                    </a:lnTo>
                    <a:lnTo>
                      <a:pt x="2147" y="2924"/>
                    </a:lnTo>
                    <a:lnTo>
                      <a:pt x="2147" y="3031"/>
                    </a:lnTo>
                    <a:lnTo>
                      <a:pt x="2147" y="3675"/>
                    </a:lnTo>
                    <a:lnTo>
                      <a:pt x="2068" y="3702"/>
                    </a:lnTo>
                    <a:lnTo>
                      <a:pt x="1960" y="3729"/>
                    </a:lnTo>
                    <a:lnTo>
                      <a:pt x="1853" y="3756"/>
                    </a:lnTo>
                    <a:lnTo>
                      <a:pt x="1746" y="3782"/>
                    </a:lnTo>
                    <a:lnTo>
                      <a:pt x="1585" y="3836"/>
                    </a:lnTo>
                    <a:lnTo>
                      <a:pt x="1450" y="3863"/>
                    </a:lnTo>
                    <a:lnTo>
                      <a:pt x="1289" y="3889"/>
                    </a:lnTo>
                    <a:lnTo>
                      <a:pt x="1182" y="3917"/>
                    </a:lnTo>
                    <a:lnTo>
                      <a:pt x="1182" y="3299"/>
                    </a:lnTo>
                    <a:lnTo>
                      <a:pt x="1182" y="3166"/>
                    </a:lnTo>
                    <a:lnTo>
                      <a:pt x="1154" y="3031"/>
                    </a:lnTo>
                    <a:lnTo>
                      <a:pt x="1154" y="2897"/>
                    </a:lnTo>
                    <a:lnTo>
                      <a:pt x="1128" y="2790"/>
                    </a:lnTo>
                    <a:lnTo>
                      <a:pt x="1101" y="2683"/>
                    </a:lnTo>
                    <a:lnTo>
                      <a:pt x="1047" y="2575"/>
                    </a:lnTo>
                    <a:lnTo>
                      <a:pt x="1021" y="2468"/>
                    </a:lnTo>
                    <a:lnTo>
                      <a:pt x="967" y="2387"/>
                    </a:lnTo>
                    <a:lnTo>
                      <a:pt x="913" y="2307"/>
                    </a:lnTo>
                    <a:lnTo>
                      <a:pt x="886" y="2254"/>
                    </a:lnTo>
                    <a:lnTo>
                      <a:pt x="833" y="2173"/>
                    </a:lnTo>
                    <a:lnTo>
                      <a:pt x="753" y="2093"/>
                    </a:lnTo>
                    <a:lnTo>
                      <a:pt x="699" y="2039"/>
                    </a:lnTo>
                    <a:lnTo>
                      <a:pt x="645" y="1958"/>
                    </a:lnTo>
                    <a:lnTo>
                      <a:pt x="592" y="1904"/>
                    </a:lnTo>
                    <a:lnTo>
                      <a:pt x="538" y="1851"/>
                    </a:lnTo>
                    <a:lnTo>
                      <a:pt x="484" y="1771"/>
                    </a:lnTo>
                    <a:lnTo>
                      <a:pt x="431" y="1717"/>
                    </a:lnTo>
                    <a:lnTo>
                      <a:pt x="377" y="1636"/>
                    </a:lnTo>
                    <a:lnTo>
                      <a:pt x="323" y="1582"/>
                    </a:lnTo>
                    <a:lnTo>
                      <a:pt x="270" y="1502"/>
                    </a:lnTo>
                    <a:lnTo>
                      <a:pt x="216" y="1421"/>
                    </a:lnTo>
                    <a:lnTo>
                      <a:pt x="161" y="1341"/>
                    </a:lnTo>
                    <a:lnTo>
                      <a:pt x="135" y="1261"/>
                    </a:lnTo>
                    <a:lnTo>
                      <a:pt x="109" y="1181"/>
                    </a:lnTo>
                    <a:lnTo>
                      <a:pt x="54" y="1073"/>
                    </a:lnTo>
                    <a:lnTo>
                      <a:pt x="28" y="966"/>
                    </a:lnTo>
                    <a:lnTo>
                      <a:pt x="28" y="859"/>
                    </a:lnTo>
                    <a:lnTo>
                      <a:pt x="0" y="724"/>
                    </a:lnTo>
                    <a:lnTo>
                      <a:pt x="0" y="618"/>
                    </a:lnTo>
                    <a:lnTo>
                      <a:pt x="0" y="45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0" name="Freeform 112"/>
              <p:cNvSpPr>
                <a:spLocks/>
              </p:cNvSpPr>
              <p:nvPr/>
            </p:nvSpPr>
            <p:spPr bwMode="auto">
              <a:xfrm>
                <a:off x="4591" y="2796"/>
                <a:ext cx="136" cy="121"/>
              </a:xfrm>
              <a:custGeom>
                <a:avLst/>
                <a:gdLst>
                  <a:gd name="T0" fmla="*/ 1476 w 1476"/>
                  <a:gd name="T1" fmla="*/ 0 h 1314"/>
                  <a:gd name="T2" fmla="*/ 1476 w 1476"/>
                  <a:gd name="T3" fmla="*/ 1179 h 1314"/>
                  <a:gd name="T4" fmla="*/ 1476 w 1476"/>
                  <a:gd name="T5" fmla="*/ 1207 h 1314"/>
                  <a:gd name="T6" fmla="*/ 1476 w 1476"/>
                  <a:gd name="T7" fmla="*/ 1207 h 1314"/>
                  <a:gd name="T8" fmla="*/ 1449 w 1476"/>
                  <a:gd name="T9" fmla="*/ 1233 h 1314"/>
                  <a:gd name="T10" fmla="*/ 1422 w 1476"/>
                  <a:gd name="T11" fmla="*/ 1233 h 1314"/>
                  <a:gd name="T12" fmla="*/ 1396 w 1476"/>
                  <a:gd name="T13" fmla="*/ 1260 h 1314"/>
                  <a:gd name="T14" fmla="*/ 1342 w 1476"/>
                  <a:gd name="T15" fmla="*/ 1260 h 1314"/>
                  <a:gd name="T16" fmla="*/ 1315 w 1476"/>
                  <a:gd name="T17" fmla="*/ 1260 h 1314"/>
                  <a:gd name="T18" fmla="*/ 1261 w 1476"/>
                  <a:gd name="T19" fmla="*/ 1288 h 1314"/>
                  <a:gd name="T20" fmla="*/ 1207 w 1476"/>
                  <a:gd name="T21" fmla="*/ 1288 h 1314"/>
                  <a:gd name="T22" fmla="*/ 1154 w 1476"/>
                  <a:gd name="T23" fmla="*/ 1288 h 1314"/>
                  <a:gd name="T24" fmla="*/ 1100 w 1476"/>
                  <a:gd name="T25" fmla="*/ 1288 h 1314"/>
                  <a:gd name="T26" fmla="*/ 1019 w 1476"/>
                  <a:gd name="T27" fmla="*/ 1314 h 1314"/>
                  <a:gd name="T28" fmla="*/ 965 w 1476"/>
                  <a:gd name="T29" fmla="*/ 1314 h 1314"/>
                  <a:gd name="T30" fmla="*/ 885 w 1476"/>
                  <a:gd name="T31" fmla="*/ 1314 h 1314"/>
                  <a:gd name="T32" fmla="*/ 804 w 1476"/>
                  <a:gd name="T33" fmla="*/ 1314 h 1314"/>
                  <a:gd name="T34" fmla="*/ 751 w 1476"/>
                  <a:gd name="T35" fmla="*/ 1314 h 1314"/>
                  <a:gd name="T36" fmla="*/ 671 w 1476"/>
                  <a:gd name="T37" fmla="*/ 1314 h 1314"/>
                  <a:gd name="T38" fmla="*/ 590 w 1476"/>
                  <a:gd name="T39" fmla="*/ 1314 h 1314"/>
                  <a:gd name="T40" fmla="*/ 510 w 1476"/>
                  <a:gd name="T41" fmla="*/ 1314 h 1314"/>
                  <a:gd name="T42" fmla="*/ 456 w 1476"/>
                  <a:gd name="T43" fmla="*/ 1314 h 1314"/>
                  <a:gd name="T44" fmla="*/ 375 w 1476"/>
                  <a:gd name="T45" fmla="*/ 1288 h 1314"/>
                  <a:gd name="T46" fmla="*/ 322 w 1476"/>
                  <a:gd name="T47" fmla="*/ 1288 h 1314"/>
                  <a:gd name="T48" fmla="*/ 268 w 1476"/>
                  <a:gd name="T49" fmla="*/ 1288 h 1314"/>
                  <a:gd name="T50" fmla="*/ 214 w 1476"/>
                  <a:gd name="T51" fmla="*/ 1288 h 1314"/>
                  <a:gd name="T52" fmla="*/ 161 w 1476"/>
                  <a:gd name="T53" fmla="*/ 1260 h 1314"/>
                  <a:gd name="T54" fmla="*/ 107 w 1476"/>
                  <a:gd name="T55" fmla="*/ 1260 h 1314"/>
                  <a:gd name="T56" fmla="*/ 81 w 1476"/>
                  <a:gd name="T57" fmla="*/ 1260 h 1314"/>
                  <a:gd name="T58" fmla="*/ 53 w 1476"/>
                  <a:gd name="T59" fmla="*/ 1233 h 1314"/>
                  <a:gd name="T60" fmla="*/ 27 w 1476"/>
                  <a:gd name="T61" fmla="*/ 1233 h 1314"/>
                  <a:gd name="T62" fmla="*/ 27 w 1476"/>
                  <a:gd name="T63" fmla="*/ 1207 h 1314"/>
                  <a:gd name="T64" fmla="*/ 0 w 1476"/>
                  <a:gd name="T65" fmla="*/ 1207 h 1314"/>
                  <a:gd name="T66" fmla="*/ 0 w 1476"/>
                  <a:gd name="T67" fmla="*/ 1179 h 1314"/>
                  <a:gd name="T68" fmla="*/ 0 w 1476"/>
                  <a:gd name="T69" fmla="*/ 0 h 1314"/>
                  <a:gd name="T70" fmla="*/ 1476 w 1476"/>
                  <a:gd name="T71" fmla="*/ 0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76" h="1314">
                    <a:moveTo>
                      <a:pt x="1476" y="0"/>
                    </a:moveTo>
                    <a:lnTo>
                      <a:pt x="1476" y="1179"/>
                    </a:lnTo>
                    <a:lnTo>
                      <a:pt x="1476" y="1207"/>
                    </a:lnTo>
                    <a:lnTo>
                      <a:pt x="1476" y="1207"/>
                    </a:lnTo>
                    <a:lnTo>
                      <a:pt x="1449" y="1233"/>
                    </a:lnTo>
                    <a:lnTo>
                      <a:pt x="1422" y="1233"/>
                    </a:lnTo>
                    <a:lnTo>
                      <a:pt x="1396" y="1260"/>
                    </a:lnTo>
                    <a:lnTo>
                      <a:pt x="1342" y="1260"/>
                    </a:lnTo>
                    <a:lnTo>
                      <a:pt x="1315" y="1260"/>
                    </a:lnTo>
                    <a:lnTo>
                      <a:pt x="1261" y="1288"/>
                    </a:lnTo>
                    <a:lnTo>
                      <a:pt x="1207" y="1288"/>
                    </a:lnTo>
                    <a:lnTo>
                      <a:pt x="1154" y="1288"/>
                    </a:lnTo>
                    <a:lnTo>
                      <a:pt x="1100" y="1288"/>
                    </a:lnTo>
                    <a:lnTo>
                      <a:pt x="1019" y="1314"/>
                    </a:lnTo>
                    <a:lnTo>
                      <a:pt x="965" y="1314"/>
                    </a:lnTo>
                    <a:lnTo>
                      <a:pt x="885" y="1314"/>
                    </a:lnTo>
                    <a:lnTo>
                      <a:pt x="804" y="1314"/>
                    </a:lnTo>
                    <a:lnTo>
                      <a:pt x="751" y="1314"/>
                    </a:lnTo>
                    <a:lnTo>
                      <a:pt x="671" y="1314"/>
                    </a:lnTo>
                    <a:lnTo>
                      <a:pt x="590" y="1314"/>
                    </a:lnTo>
                    <a:lnTo>
                      <a:pt x="510" y="1314"/>
                    </a:lnTo>
                    <a:lnTo>
                      <a:pt x="456" y="1314"/>
                    </a:lnTo>
                    <a:lnTo>
                      <a:pt x="375" y="1288"/>
                    </a:lnTo>
                    <a:lnTo>
                      <a:pt x="322" y="1288"/>
                    </a:lnTo>
                    <a:lnTo>
                      <a:pt x="268" y="1288"/>
                    </a:lnTo>
                    <a:lnTo>
                      <a:pt x="214" y="1288"/>
                    </a:lnTo>
                    <a:lnTo>
                      <a:pt x="161" y="1260"/>
                    </a:lnTo>
                    <a:lnTo>
                      <a:pt x="107" y="1260"/>
                    </a:lnTo>
                    <a:lnTo>
                      <a:pt x="81" y="1260"/>
                    </a:lnTo>
                    <a:lnTo>
                      <a:pt x="53" y="1233"/>
                    </a:lnTo>
                    <a:lnTo>
                      <a:pt x="27" y="1233"/>
                    </a:lnTo>
                    <a:lnTo>
                      <a:pt x="27" y="1207"/>
                    </a:lnTo>
                    <a:lnTo>
                      <a:pt x="0" y="1207"/>
                    </a:lnTo>
                    <a:lnTo>
                      <a:pt x="0" y="1179"/>
                    </a:lnTo>
                    <a:lnTo>
                      <a:pt x="0" y="0"/>
                    </a:lnTo>
                    <a:lnTo>
                      <a:pt x="147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1" name="Freeform 113"/>
              <p:cNvSpPr>
                <a:spLocks/>
              </p:cNvSpPr>
              <p:nvPr/>
            </p:nvSpPr>
            <p:spPr bwMode="auto">
              <a:xfrm>
                <a:off x="4591" y="2783"/>
                <a:ext cx="136" cy="22"/>
              </a:xfrm>
              <a:custGeom>
                <a:avLst/>
                <a:gdLst>
                  <a:gd name="T0" fmla="*/ 804 w 1476"/>
                  <a:gd name="T1" fmla="*/ 0 h 241"/>
                  <a:gd name="T2" fmla="*/ 939 w 1476"/>
                  <a:gd name="T3" fmla="*/ 0 h 241"/>
                  <a:gd name="T4" fmla="*/ 1074 w 1476"/>
                  <a:gd name="T5" fmla="*/ 0 h 241"/>
                  <a:gd name="T6" fmla="*/ 1207 w 1476"/>
                  <a:gd name="T7" fmla="*/ 28 h 241"/>
                  <a:gd name="T8" fmla="*/ 1315 w 1476"/>
                  <a:gd name="T9" fmla="*/ 54 h 241"/>
                  <a:gd name="T10" fmla="*/ 1396 w 1476"/>
                  <a:gd name="T11" fmla="*/ 54 h 241"/>
                  <a:gd name="T12" fmla="*/ 1449 w 1476"/>
                  <a:gd name="T13" fmla="*/ 80 h 241"/>
                  <a:gd name="T14" fmla="*/ 1476 w 1476"/>
                  <a:gd name="T15" fmla="*/ 108 h 241"/>
                  <a:gd name="T16" fmla="*/ 1476 w 1476"/>
                  <a:gd name="T17" fmla="*/ 135 h 241"/>
                  <a:gd name="T18" fmla="*/ 1449 w 1476"/>
                  <a:gd name="T19" fmla="*/ 161 h 241"/>
                  <a:gd name="T20" fmla="*/ 1396 w 1476"/>
                  <a:gd name="T21" fmla="*/ 189 h 241"/>
                  <a:gd name="T22" fmla="*/ 1315 w 1476"/>
                  <a:gd name="T23" fmla="*/ 215 h 241"/>
                  <a:gd name="T24" fmla="*/ 1207 w 1476"/>
                  <a:gd name="T25" fmla="*/ 215 h 241"/>
                  <a:gd name="T26" fmla="*/ 1074 w 1476"/>
                  <a:gd name="T27" fmla="*/ 241 h 241"/>
                  <a:gd name="T28" fmla="*/ 939 w 1476"/>
                  <a:gd name="T29" fmla="*/ 241 h 241"/>
                  <a:gd name="T30" fmla="*/ 804 w 1476"/>
                  <a:gd name="T31" fmla="*/ 241 h 241"/>
                  <a:gd name="T32" fmla="*/ 671 w 1476"/>
                  <a:gd name="T33" fmla="*/ 241 h 241"/>
                  <a:gd name="T34" fmla="*/ 510 w 1476"/>
                  <a:gd name="T35" fmla="*/ 241 h 241"/>
                  <a:gd name="T36" fmla="*/ 375 w 1476"/>
                  <a:gd name="T37" fmla="*/ 241 h 241"/>
                  <a:gd name="T38" fmla="*/ 268 w 1476"/>
                  <a:gd name="T39" fmla="*/ 215 h 241"/>
                  <a:gd name="T40" fmla="*/ 161 w 1476"/>
                  <a:gd name="T41" fmla="*/ 215 h 241"/>
                  <a:gd name="T42" fmla="*/ 81 w 1476"/>
                  <a:gd name="T43" fmla="*/ 189 h 241"/>
                  <a:gd name="T44" fmla="*/ 27 w 1476"/>
                  <a:gd name="T45" fmla="*/ 161 h 241"/>
                  <a:gd name="T46" fmla="*/ 0 w 1476"/>
                  <a:gd name="T47" fmla="*/ 135 h 241"/>
                  <a:gd name="T48" fmla="*/ 0 w 1476"/>
                  <a:gd name="T49" fmla="*/ 108 h 241"/>
                  <a:gd name="T50" fmla="*/ 27 w 1476"/>
                  <a:gd name="T51" fmla="*/ 80 h 241"/>
                  <a:gd name="T52" fmla="*/ 81 w 1476"/>
                  <a:gd name="T53" fmla="*/ 54 h 241"/>
                  <a:gd name="T54" fmla="*/ 161 w 1476"/>
                  <a:gd name="T55" fmla="*/ 54 h 241"/>
                  <a:gd name="T56" fmla="*/ 268 w 1476"/>
                  <a:gd name="T57" fmla="*/ 28 h 241"/>
                  <a:gd name="T58" fmla="*/ 375 w 1476"/>
                  <a:gd name="T59" fmla="*/ 0 h 241"/>
                  <a:gd name="T60" fmla="*/ 510 w 1476"/>
                  <a:gd name="T61" fmla="*/ 0 h 241"/>
                  <a:gd name="T62" fmla="*/ 671 w 1476"/>
                  <a:gd name="T63" fmla="*/ 0 h 2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6" h="241">
                    <a:moveTo>
                      <a:pt x="724" y="0"/>
                    </a:moveTo>
                    <a:lnTo>
                      <a:pt x="804" y="0"/>
                    </a:lnTo>
                    <a:lnTo>
                      <a:pt x="885" y="0"/>
                    </a:lnTo>
                    <a:lnTo>
                      <a:pt x="939" y="0"/>
                    </a:lnTo>
                    <a:lnTo>
                      <a:pt x="1019" y="0"/>
                    </a:lnTo>
                    <a:lnTo>
                      <a:pt x="1074" y="0"/>
                    </a:lnTo>
                    <a:lnTo>
                      <a:pt x="1154" y="28"/>
                    </a:lnTo>
                    <a:lnTo>
                      <a:pt x="1207" y="28"/>
                    </a:lnTo>
                    <a:lnTo>
                      <a:pt x="1261" y="28"/>
                    </a:lnTo>
                    <a:lnTo>
                      <a:pt x="1315" y="54"/>
                    </a:lnTo>
                    <a:lnTo>
                      <a:pt x="1342" y="54"/>
                    </a:lnTo>
                    <a:lnTo>
                      <a:pt x="1396" y="54"/>
                    </a:lnTo>
                    <a:lnTo>
                      <a:pt x="1422" y="80"/>
                    </a:lnTo>
                    <a:lnTo>
                      <a:pt x="1449" y="80"/>
                    </a:lnTo>
                    <a:lnTo>
                      <a:pt x="1449" y="108"/>
                    </a:lnTo>
                    <a:lnTo>
                      <a:pt x="1476" y="108"/>
                    </a:lnTo>
                    <a:lnTo>
                      <a:pt x="1476" y="135"/>
                    </a:lnTo>
                    <a:lnTo>
                      <a:pt x="1476" y="135"/>
                    </a:lnTo>
                    <a:lnTo>
                      <a:pt x="1449" y="161"/>
                    </a:lnTo>
                    <a:lnTo>
                      <a:pt x="1449" y="161"/>
                    </a:lnTo>
                    <a:lnTo>
                      <a:pt x="1422" y="161"/>
                    </a:lnTo>
                    <a:lnTo>
                      <a:pt x="1396" y="189"/>
                    </a:lnTo>
                    <a:lnTo>
                      <a:pt x="1342" y="189"/>
                    </a:lnTo>
                    <a:lnTo>
                      <a:pt x="1315" y="215"/>
                    </a:lnTo>
                    <a:lnTo>
                      <a:pt x="1261" y="215"/>
                    </a:lnTo>
                    <a:lnTo>
                      <a:pt x="1207" y="215"/>
                    </a:lnTo>
                    <a:lnTo>
                      <a:pt x="1154" y="241"/>
                    </a:lnTo>
                    <a:lnTo>
                      <a:pt x="1074" y="241"/>
                    </a:lnTo>
                    <a:lnTo>
                      <a:pt x="1019" y="241"/>
                    </a:lnTo>
                    <a:lnTo>
                      <a:pt x="939" y="241"/>
                    </a:lnTo>
                    <a:lnTo>
                      <a:pt x="885" y="241"/>
                    </a:lnTo>
                    <a:lnTo>
                      <a:pt x="804" y="241"/>
                    </a:lnTo>
                    <a:lnTo>
                      <a:pt x="724" y="241"/>
                    </a:lnTo>
                    <a:lnTo>
                      <a:pt x="671" y="241"/>
                    </a:lnTo>
                    <a:lnTo>
                      <a:pt x="590" y="241"/>
                    </a:lnTo>
                    <a:lnTo>
                      <a:pt x="510" y="241"/>
                    </a:lnTo>
                    <a:lnTo>
                      <a:pt x="456" y="241"/>
                    </a:lnTo>
                    <a:lnTo>
                      <a:pt x="375" y="241"/>
                    </a:lnTo>
                    <a:lnTo>
                      <a:pt x="322" y="241"/>
                    </a:lnTo>
                    <a:lnTo>
                      <a:pt x="268" y="215"/>
                    </a:lnTo>
                    <a:lnTo>
                      <a:pt x="214" y="215"/>
                    </a:lnTo>
                    <a:lnTo>
                      <a:pt x="161" y="215"/>
                    </a:lnTo>
                    <a:lnTo>
                      <a:pt x="107" y="189"/>
                    </a:lnTo>
                    <a:lnTo>
                      <a:pt x="81" y="189"/>
                    </a:lnTo>
                    <a:lnTo>
                      <a:pt x="53" y="161"/>
                    </a:lnTo>
                    <a:lnTo>
                      <a:pt x="27" y="161"/>
                    </a:lnTo>
                    <a:lnTo>
                      <a:pt x="0" y="161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27" y="80"/>
                    </a:lnTo>
                    <a:lnTo>
                      <a:pt x="53" y="80"/>
                    </a:lnTo>
                    <a:lnTo>
                      <a:pt x="81" y="54"/>
                    </a:lnTo>
                    <a:lnTo>
                      <a:pt x="107" y="54"/>
                    </a:lnTo>
                    <a:lnTo>
                      <a:pt x="161" y="54"/>
                    </a:lnTo>
                    <a:lnTo>
                      <a:pt x="214" y="28"/>
                    </a:lnTo>
                    <a:lnTo>
                      <a:pt x="268" y="28"/>
                    </a:lnTo>
                    <a:lnTo>
                      <a:pt x="322" y="28"/>
                    </a:lnTo>
                    <a:lnTo>
                      <a:pt x="375" y="0"/>
                    </a:lnTo>
                    <a:lnTo>
                      <a:pt x="456" y="0"/>
                    </a:lnTo>
                    <a:lnTo>
                      <a:pt x="510" y="0"/>
                    </a:lnTo>
                    <a:lnTo>
                      <a:pt x="590" y="0"/>
                    </a:lnTo>
                    <a:lnTo>
                      <a:pt x="671" y="0"/>
                    </a:lnTo>
                    <a:lnTo>
                      <a:pt x="72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2" name="Line 114"/>
              <p:cNvSpPr>
                <a:spLocks noChangeShapeType="1"/>
              </p:cNvSpPr>
              <p:nvPr/>
            </p:nvSpPr>
            <p:spPr bwMode="auto">
              <a:xfrm>
                <a:off x="4598" y="2805"/>
                <a:ext cx="1" cy="9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3" name="Line 115"/>
              <p:cNvSpPr>
                <a:spLocks noChangeShapeType="1"/>
              </p:cNvSpPr>
              <p:nvPr/>
            </p:nvSpPr>
            <p:spPr bwMode="auto">
              <a:xfrm>
                <a:off x="4606" y="2810"/>
                <a:ext cx="0" cy="9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4" name="Line 116"/>
              <p:cNvSpPr>
                <a:spLocks noChangeShapeType="1"/>
              </p:cNvSpPr>
              <p:nvPr/>
            </p:nvSpPr>
            <p:spPr bwMode="auto">
              <a:xfrm>
                <a:off x="4613" y="2810"/>
                <a:ext cx="1" cy="95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5" name="Line 117"/>
              <p:cNvSpPr>
                <a:spLocks noChangeShapeType="1"/>
              </p:cNvSpPr>
              <p:nvPr/>
            </p:nvSpPr>
            <p:spPr bwMode="auto">
              <a:xfrm>
                <a:off x="4620" y="2813"/>
                <a:ext cx="1" cy="92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6" name="Line 118"/>
              <p:cNvSpPr>
                <a:spLocks noChangeShapeType="1"/>
              </p:cNvSpPr>
              <p:nvPr/>
            </p:nvSpPr>
            <p:spPr bwMode="auto">
              <a:xfrm>
                <a:off x="4630" y="2813"/>
                <a:ext cx="1" cy="94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7" name="Line 119"/>
              <p:cNvSpPr>
                <a:spLocks noChangeShapeType="1"/>
              </p:cNvSpPr>
              <p:nvPr/>
            </p:nvSpPr>
            <p:spPr bwMode="auto">
              <a:xfrm>
                <a:off x="4643" y="2816"/>
                <a:ext cx="1" cy="91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8" name="Freeform 120"/>
              <p:cNvSpPr>
                <a:spLocks/>
              </p:cNvSpPr>
              <p:nvPr/>
            </p:nvSpPr>
            <p:spPr bwMode="auto">
              <a:xfrm>
                <a:off x="4697" y="2803"/>
                <a:ext cx="23" cy="109"/>
              </a:xfrm>
              <a:custGeom>
                <a:avLst/>
                <a:gdLst>
                  <a:gd name="T0" fmla="*/ 0 w 242"/>
                  <a:gd name="T1" fmla="*/ 54 h 1180"/>
                  <a:gd name="T2" fmla="*/ 53 w 242"/>
                  <a:gd name="T3" fmla="*/ 54 h 1180"/>
                  <a:gd name="T4" fmla="*/ 107 w 242"/>
                  <a:gd name="T5" fmla="*/ 26 h 1180"/>
                  <a:gd name="T6" fmla="*/ 161 w 242"/>
                  <a:gd name="T7" fmla="*/ 26 h 1180"/>
                  <a:gd name="T8" fmla="*/ 242 w 242"/>
                  <a:gd name="T9" fmla="*/ 0 h 1180"/>
                  <a:gd name="T10" fmla="*/ 242 w 242"/>
                  <a:gd name="T11" fmla="*/ 1127 h 1180"/>
                  <a:gd name="T12" fmla="*/ 188 w 242"/>
                  <a:gd name="T13" fmla="*/ 1127 h 1180"/>
                  <a:gd name="T14" fmla="*/ 134 w 242"/>
                  <a:gd name="T15" fmla="*/ 1153 h 1180"/>
                  <a:gd name="T16" fmla="*/ 81 w 242"/>
                  <a:gd name="T17" fmla="*/ 1153 h 1180"/>
                  <a:gd name="T18" fmla="*/ 0 w 242"/>
                  <a:gd name="T19" fmla="*/ 1180 h 1180"/>
                  <a:gd name="T20" fmla="*/ 0 w 242"/>
                  <a:gd name="T21" fmla="*/ 54 h 1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42" h="1180">
                    <a:moveTo>
                      <a:pt x="0" y="54"/>
                    </a:moveTo>
                    <a:lnTo>
                      <a:pt x="53" y="54"/>
                    </a:lnTo>
                    <a:lnTo>
                      <a:pt x="107" y="26"/>
                    </a:lnTo>
                    <a:lnTo>
                      <a:pt x="161" y="26"/>
                    </a:lnTo>
                    <a:lnTo>
                      <a:pt x="242" y="0"/>
                    </a:lnTo>
                    <a:lnTo>
                      <a:pt x="242" y="1127"/>
                    </a:lnTo>
                    <a:lnTo>
                      <a:pt x="188" y="1127"/>
                    </a:lnTo>
                    <a:lnTo>
                      <a:pt x="134" y="1153"/>
                    </a:lnTo>
                    <a:lnTo>
                      <a:pt x="81" y="1153"/>
                    </a:lnTo>
                    <a:lnTo>
                      <a:pt x="0" y="1180"/>
                    </a:lnTo>
                    <a:lnTo>
                      <a:pt x="0" y="54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69" name="Freeform 121"/>
              <p:cNvSpPr>
                <a:spLocks/>
              </p:cNvSpPr>
              <p:nvPr/>
            </p:nvSpPr>
            <p:spPr bwMode="auto">
              <a:xfrm>
                <a:off x="4425" y="3197"/>
                <a:ext cx="471" cy="322"/>
              </a:xfrm>
              <a:custGeom>
                <a:avLst/>
                <a:gdLst>
                  <a:gd name="T0" fmla="*/ 107 w 5099"/>
                  <a:gd name="T1" fmla="*/ 2817 h 3487"/>
                  <a:gd name="T2" fmla="*/ 375 w 5099"/>
                  <a:gd name="T3" fmla="*/ 2978 h 3487"/>
                  <a:gd name="T4" fmla="*/ 644 w 5099"/>
                  <a:gd name="T5" fmla="*/ 3139 h 3487"/>
                  <a:gd name="T6" fmla="*/ 993 w 5099"/>
                  <a:gd name="T7" fmla="*/ 3246 h 3487"/>
                  <a:gd name="T8" fmla="*/ 1341 w 5099"/>
                  <a:gd name="T9" fmla="*/ 3354 h 3487"/>
                  <a:gd name="T10" fmla="*/ 1744 w 5099"/>
                  <a:gd name="T11" fmla="*/ 3407 h 3487"/>
                  <a:gd name="T12" fmla="*/ 2147 w 5099"/>
                  <a:gd name="T13" fmla="*/ 3461 h 3487"/>
                  <a:gd name="T14" fmla="*/ 2549 w 5099"/>
                  <a:gd name="T15" fmla="*/ 3461 h 3487"/>
                  <a:gd name="T16" fmla="*/ 2924 w 5099"/>
                  <a:gd name="T17" fmla="*/ 3461 h 3487"/>
                  <a:gd name="T18" fmla="*/ 3301 w 5099"/>
                  <a:gd name="T19" fmla="*/ 3434 h 3487"/>
                  <a:gd name="T20" fmla="*/ 3623 w 5099"/>
                  <a:gd name="T21" fmla="*/ 3380 h 3487"/>
                  <a:gd name="T22" fmla="*/ 3971 w 5099"/>
                  <a:gd name="T23" fmla="*/ 3326 h 3487"/>
                  <a:gd name="T24" fmla="*/ 4267 w 5099"/>
                  <a:gd name="T25" fmla="*/ 3219 h 3487"/>
                  <a:gd name="T26" fmla="*/ 4535 w 5099"/>
                  <a:gd name="T27" fmla="*/ 3112 h 3487"/>
                  <a:gd name="T28" fmla="*/ 4803 w 5099"/>
                  <a:gd name="T29" fmla="*/ 2978 h 3487"/>
                  <a:gd name="T30" fmla="*/ 4991 w 5099"/>
                  <a:gd name="T31" fmla="*/ 2817 h 3487"/>
                  <a:gd name="T32" fmla="*/ 5099 w 5099"/>
                  <a:gd name="T33" fmla="*/ 0 h 3487"/>
                  <a:gd name="T34" fmla="*/ 4777 w 5099"/>
                  <a:gd name="T35" fmla="*/ 107 h 3487"/>
                  <a:gd name="T36" fmla="*/ 4455 w 5099"/>
                  <a:gd name="T37" fmla="*/ 188 h 3487"/>
                  <a:gd name="T38" fmla="*/ 4132 w 5099"/>
                  <a:gd name="T39" fmla="*/ 242 h 3487"/>
                  <a:gd name="T40" fmla="*/ 3837 w 5099"/>
                  <a:gd name="T41" fmla="*/ 295 h 3487"/>
                  <a:gd name="T42" fmla="*/ 3516 w 5099"/>
                  <a:gd name="T43" fmla="*/ 349 h 3487"/>
                  <a:gd name="T44" fmla="*/ 3194 w 5099"/>
                  <a:gd name="T45" fmla="*/ 403 h 3487"/>
                  <a:gd name="T46" fmla="*/ 2872 w 5099"/>
                  <a:gd name="T47" fmla="*/ 403 h 3487"/>
                  <a:gd name="T48" fmla="*/ 2576 w 5099"/>
                  <a:gd name="T49" fmla="*/ 403 h 3487"/>
                  <a:gd name="T50" fmla="*/ 2254 w 5099"/>
                  <a:gd name="T51" fmla="*/ 403 h 3487"/>
                  <a:gd name="T52" fmla="*/ 1932 w 5099"/>
                  <a:gd name="T53" fmla="*/ 375 h 3487"/>
                  <a:gd name="T54" fmla="*/ 1610 w 5099"/>
                  <a:gd name="T55" fmla="*/ 349 h 3487"/>
                  <a:gd name="T56" fmla="*/ 1287 w 5099"/>
                  <a:gd name="T57" fmla="*/ 295 h 3487"/>
                  <a:gd name="T58" fmla="*/ 966 w 5099"/>
                  <a:gd name="T59" fmla="*/ 242 h 3487"/>
                  <a:gd name="T60" fmla="*/ 671 w 5099"/>
                  <a:gd name="T61" fmla="*/ 161 h 3487"/>
                  <a:gd name="T62" fmla="*/ 349 w 5099"/>
                  <a:gd name="T63" fmla="*/ 81 h 3487"/>
                  <a:gd name="T64" fmla="*/ 0 w 5099"/>
                  <a:gd name="T65" fmla="*/ 0 h 34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099" h="3487">
                    <a:moveTo>
                      <a:pt x="0" y="2736"/>
                    </a:moveTo>
                    <a:lnTo>
                      <a:pt x="107" y="2817"/>
                    </a:lnTo>
                    <a:lnTo>
                      <a:pt x="242" y="2897"/>
                    </a:lnTo>
                    <a:lnTo>
                      <a:pt x="375" y="2978"/>
                    </a:lnTo>
                    <a:lnTo>
                      <a:pt x="510" y="3058"/>
                    </a:lnTo>
                    <a:lnTo>
                      <a:pt x="644" y="3139"/>
                    </a:lnTo>
                    <a:lnTo>
                      <a:pt x="805" y="3193"/>
                    </a:lnTo>
                    <a:lnTo>
                      <a:pt x="993" y="3246"/>
                    </a:lnTo>
                    <a:lnTo>
                      <a:pt x="1154" y="3300"/>
                    </a:lnTo>
                    <a:lnTo>
                      <a:pt x="1341" y="3354"/>
                    </a:lnTo>
                    <a:lnTo>
                      <a:pt x="1529" y="3380"/>
                    </a:lnTo>
                    <a:lnTo>
                      <a:pt x="1744" y="3407"/>
                    </a:lnTo>
                    <a:lnTo>
                      <a:pt x="1932" y="3434"/>
                    </a:lnTo>
                    <a:lnTo>
                      <a:pt x="2147" y="3461"/>
                    </a:lnTo>
                    <a:lnTo>
                      <a:pt x="2334" y="3461"/>
                    </a:lnTo>
                    <a:lnTo>
                      <a:pt x="2549" y="3461"/>
                    </a:lnTo>
                    <a:lnTo>
                      <a:pt x="2763" y="3487"/>
                    </a:lnTo>
                    <a:lnTo>
                      <a:pt x="2924" y="3461"/>
                    </a:lnTo>
                    <a:lnTo>
                      <a:pt x="3113" y="3461"/>
                    </a:lnTo>
                    <a:lnTo>
                      <a:pt x="3301" y="3434"/>
                    </a:lnTo>
                    <a:lnTo>
                      <a:pt x="3462" y="3434"/>
                    </a:lnTo>
                    <a:lnTo>
                      <a:pt x="3623" y="3380"/>
                    </a:lnTo>
                    <a:lnTo>
                      <a:pt x="3810" y="3354"/>
                    </a:lnTo>
                    <a:lnTo>
                      <a:pt x="3971" y="3326"/>
                    </a:lnTo>
                    <a:lnTo>
                      <a:pt x="4106" y="3273"/>
                    </a:lnTo>
                    <a:lnTo>
                      <a:pt x="4267" y="3219"/>
                    </a:lnTo>
                    <a:lnTo>
                      <a:pt x="4401" y="3165"/>
                    </a:lnTo>
                    <a:lnTo>
                      <a:pt x="4535" y="3112"/>
                    </a:lnTo>
                    <a:lnTo>
                      <a:pt x="4670" y="3032"/>
                    </a:lnTo>
                    <a:lnTo>
                      <a:pt x="4803" y="2978"/>
                    </a:lnTo>
                    <a:lnTo>
                      <a:pt x="4884" y="2897"/>
                    </a:lnTo>
                    <a:lnTo>
                      <a:pt x="4991" y="2817"/>
                    </a:lnTo>
                    <a:lnTo>
                      <a:pt x="5099" y="2736"/>
                    </a:lnTo>
                    <a:lnTo>
                      <a:pt x="5099" y="0"/>
                    </a:lnTo>
                    <a:lnTo>
                      <a:pt x="4938" y="54"/>
                    </a:lnTo>
                    <a:lnTo>
                      <a:pt x="4777" y="107"/>
                    </a:lnTo>
                    <a:lnTo>
                      <a:pt x="4616" y="134"/>
                    </a:lnTo>
                    <a:lnTo>
                      <a:pt x="4455" y="188"/>
                    </a:lnTo>
                    <a:lnTo>
                      <a:pt x="4293" y="214"/>
                    </a:lnTo>
                    <a:lnTo>
                      <a:pt x="4132" y="242"/>
                    </a:lnTo>
                    <a:lnTo>
                      <a:pt x="3971" y="295"/>
                    </a:lnTo>
                    <a:lnTo>
                      <a:pt x="3837" y="295"/>
                    </a:lnTo>
                    <a:lnTo>
                      <a:pt x="3676" y="349"/>
                    </a:lnTo>
                    <a:lnTo>
                      <a:pt x="3516" y="349"/>
                    </a:lnTo>
                    <a:lnTo>
                      <a:pt x="3355" y="375"/>
                    </a:lnTo>
                    <a:lnTo>
                      <a:pt x="3194" y="403"/>
                    </a:lnTo>
                    <a:lnTo>
                      <a:pt x="3033" y="403"/>
                    </a:lnTo>
                    <a:lnTo>
                      <a:pt x="2872" y="403"/>
                    </a:lnTo>
                    <a:lnTo>
                      <a:pt x="2710" y="403"/>
                    </a:lnTo>
                    <a:lnTo>
                      <a:pt x="2576" y="403"/>
                    </a:lnTo>
                    <a:lnTo>
                      <a:pt x="2415" y="403"/>
                    </a:lnTo>
                    <a:lnTo>
                      <a:pt x="2254" y="403"/>
                    </a:lnTo>
                    <a:lnTo>
                      <a:pt x="2093" y="403"/>
                    </a:lnTo>
                    <a:lnTo>
                      <a:pt x="1932" y="375"/>
                    </a:lnTo>
                    <a:lnTo>
                      <a:pt x="1771" y="375"/>
                    </a:lnTo>
                    <a:lnTo>
                      <a:pt x="1610" y="349"/>
                    </a:lnTo>
                    <a:lnTo>
                      <a:pt x="1448" y="322"/>
                    </a:lnTo>
                    <a:lnTo>
                      <a:pt x="1287" y="295"/>
                    </a:lnTo>
                    <a:lnTo>
                      <a:pt x="1127" y="268"/>
                    </a:lnTo>
                    <a:lnTo>
                      <a:pt x="966" y="242"/>
                    </a:lnTo>
                    <a:lnTo>
                      <a:pt x="805" y="214"/>
                    </a:lnTo>
                    <a:lnTo>
                      <a:pt x="671" y="161"/>
                    </a:lnTo>
                    <a:lnTo>
                      <a:pt x="483" y="134"/>
                    </a:lnTo>
                    <a:lnTo>
                      <a:pt x="349" y="81"/>
                    </a:lnTo>
                    <a:lnTo>
                      <a:pt x="161" y="54"/>
                    </a:lnTo>
                    <a:lnTo>
                      <a:pt x="0" y="0"/>
                    </a:lnTo>
                    <a:lnTo>
                      <a:pt x="0" y="2736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0" name="Freeform 122"/>
              <p:cNvSpPr>
                <a:spLocks/>
              </p:cNvSpPr>
              <p:nvPr/>
            </p:nvSpPr>
            <p:spPr bwMode="auto">
              <a:xfrm>
                <a:off x="4786" y="3205"/>
                <a:ext cx="90" cy="294"/>
              </a:xfrm>
              <a:custGeom>
                <a:avLst/>
                <a:gdLst>
                  <a:gd name="T0" fmla="*/ 0 w 967"/>
                  <a:gd name="T1" fmla="*/ 268 h 3192"/>
                  <a:gd name="T2" fmla="*/ 81 w 967"/>
                  <a:gd name="T3" fmla="*/ 241 h 3192"/>
                  <a:gd name="T4" fmla="*/ 135 w 967"/>
                  <a:gd name="T5" fmla="*/ 241 h 3192"/>
                  <a:gd name="T6" fmla="*/ 215 w 967"/>
                  <a:gd name="T7" fmla="*/ 214 h 3192"/>
                  <a:gd name="T8" fmla="*/ 296 w 967"/>
                  <a:gd name="T9" fmla="*/ 187 h 3192"/>
                  <a:gd name="T10" fmla="*/ 350 w 967"/>
                  <a:gd name="T11" fmla="*/ 187 h 3192"/>
                  <a:gd name="T12" fmla="*/ 403 w 967"/>
                  <a:gd name="T13" fmla="*/ 161 h 3192"/>
                  <a:gd name="T14" fmla="*/ 484 w 967"/>
                  <a:gd name="T15" fmla="*/ 161 h 3192"/>
                  <a:gd name="T16" fmla="*/ 538 w 967"/>
                  <a:gd name="T17" fmla="*/ 133 h 3192"/>
                  <a:gd name="T18" fmla="*/ 592 w 967"/>
                  <a:gd name="T19" fmla="*/ 133 h 3192"/>
                  <a:gd name="T20" fmla="*/ 645 w 967"/>
                  <a:gd name="T21" fmla="*/ 107 h 3192"/>
                  <a:gd name="T22" fmla="*/ 699 w 967"/>
                  <a:gd name="T23" fmla="*/ 107 h 3192"/>
                  <a:gd name="T24" fmla="*/ 779 w 967"/>
                  <a:gd name="T25" fmla="*/ 80 h 3192"/>
                  <a:gd name="T26" fmla="*/ 806 w 967"/>
                  <a:gd name="T27" fmla="*/ 53 h 3192"/>
                  <a:gd name="T28" fmla="*/ 860 w 967"/>
                  <a:gd name="T29" fmla="*/ 53 h 3192"/>
                  <a:gd name="T30" fmla="*/ 914 w 967"/>
                  <a:gd name="T31" fmla="*/ 26 h 3192"/>
                  <a:gd name="T32" fmla="*/ 967 w 967"/>
                  <a:gd name="T33" fmla="*/ 0 h 3192"/>
                  <a:gd name="T34" fmla="*/ 967 w 967"/>
                  <a:gd name="T35" fmla="*/ 2762 h 3192"/>
                  <a:gd name="T36" fmla="*/ 940 w 967"/>
                  <a:gd name="T37" fmla="*/ 2790 h 3192"/>
                  <a:gd name="T38" fmla="*/ 886 w 967"/>
                  <a:gd name="T39" fmla="*/ 2816 h 3192"/>
                  <a:gd name="T40" fmla="*/ 833 w 967"/>
                  <a:gd name="T41" fmla="*/ 2843 h 3192"/>
                  <a:gd name="T42" fmla="*/ 779 w 967"/>
                  <a:gd name="T43" fmla="*/ 2897 h 3192"/>
                  <a:gd name="T44" fmla="*/ 753 w 967"/>
                  <a:gd name="T45" fmla="*/ 2923 h 3192"/>
                  <a:gd name="T46" fmla="*/ 699 w 967"/>
                  <a:gd name="T47" fmla="*/ 2951 h 3192"/>
                  <a:gd name="T48" fmla="*/ 645 w 967"/>
                  <a:gd name="T49" fmla="*/ 2977 h 3192"/>
                  <a:gd name="T50" fmla="*/ 592 w 967"/>
                  <a:gd name="T51" fmla="*/ 2977 h 3192"/>
                  <a:gd name="T52" fmla="*/ 538 w 967"/>
                  <a:gd name="T53" fmla="*/ 3004 h 3192"/>
                  <a:gd name="T54" fmla="*/ 457 w 967"/>
                  <a:gd name="T55" fmla="*/ 3058 h 3192"/>
                  <a:gd name="T56" fmla="*/ 403 w 967"/>
                  <a:gd name="T57" fmla="*/ 3058 h 3192"/>
                  <a:gd name="T58" fmla="*/ 350 w 967"/>
                  <a:gd name="T59" fmla="*/ 3084 h 3192"/>
                  <a:gd name="T60" fmla="*/ 269 w 967"/>
                  <a:gd name="T61" fmla="*/ 3112 h 3192"/>
                  <a:gd name="T62" fmla="*/ 189 w 967"/>
                  <a:gd name="T63" fmla="*/ 3138 h 3192"/>
                  <a:gd name="T64" fmla="*/ 108 w 967"/>
                  <a:gd name="T65" fmla="*/ 3165 h 3192"/>
                  <a:gd name="T66" fmla="*/ 0 w 967"/>
                  <a:gd name="T67" fmla="*/ 3192 h 3192"/>
                  <a:gd name="T68" fmla="*/ 0 w 967"/>
                  <a:gd name="T69" fmla="*/ 268 h 3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67" h="3192">
                    <a:moveTo>
                      <a:pt x="0" y="268"/>
                    </a:moveTo>
                    <a:lnTo>
                      <a:pt x="81" y="241"/>
                    </a:lnTo>
                    <a:lnTo>
                      <a:pt x="135" y="241"/>
                    </a:lnTo>
                    <a:lnTo>
                      <a:pt x="215" y="214"/>
                    </a:lnTo>
                    <a:lnTo>
                      <a:pt x="296" y="187"/>
                    </a:lnTo>
                    <a:lnTo>
                      <a:pt x="350" y="187"/>
                    </a:lnTo>
                    <a:lnTo>
                      <a:pt x="403" y="161"/>
                    </a:lnTo>
                    <a:lnTo>
                      <a:pt x="484" y="161"/>
                    </a:lnTo>
                    <a:lnTo>
                      <a:pt x="538" y="133"/>
                    </a:lnTo>
                    <a:lnTo>
                      <a:pt x="592" y="133"/>
                    </a:lnTo>
                    <a:lnTo>
                      <a:pt x="645" y="107"/>
                    </a:lnTo>
                    <a:lnTo>
                      <a:pt x="699" y="107"/>
                    </a:lnTo>
                    <a:lnTo>
                      <a:pt x="779" y="80"/>
                    </a:lnTo>
                    <a:lnTo>
                      <a:pt x="806" y="53"/>
                    </a:lnTo>
                    <a:lnTo>
                      <a:pt x="860" y="53"/>
                    </a:lnTo>
                    <a:lnTo>
                      <a:pt x="914" y="26"/>
                    </a:lnTo>
                    <a:lnTo>
                      <a:pt x="967" y="0"/>
                    </a:lnTo>
                    <a:lnTo>
                      <a:pt x="967" y="2762"/>
                    </a:lnTo>
                    <a:lnTo>
                      <a:pt x="940" y="2790"/>
                    </a:lnTo>
                    <a:lnTo>
                      <a:pt x="886" y="2816"/>
                    </a:lnTo>
                    <a:lnTo>
                      <a:pt x="833" y="2843"/>
                    </a:lnTo>
                    <a:lnTo>
                      <a:pt x="779" y="2897"/>
                    </a:lnTo>
                    <a:lnTo>
                      <a:pt x="753" y="2923"/>
                    </a:lnTo>
                    <a:lnTo>
                      <a:pt x="699" y="2951"/>
                    </a:lnTo>
                    <a:lnTo>
                      <a:pt x="645" y="2977"/>
                    </a:lnTo>
                    <a:lnTo>
                      <a:pt x="592" y="2977"/>
                    </a:lnTo>
                    <a:lnTo>
                      <a:pt x="538" y="3004"/>
                    </a:lnTo>
                    <a:lnTo>
                      <a:pt x="457" y="3058"/>
                    </a:lnTo>
                    <a:lnTo>
                      <a:pt x="403" y="3058"/>
                    </a:lnTo>
                    <a:lnTo>
                      <a:pt x="350" y="3084"/>
                    </a:lnTo>
                    <a:lnTo>
                      <a:pt x="269" y="3112"/>
                    </a:lnTo>
                    <a:lnTo>
                      <a:pt x="189" y="3138"/>
                    </a:lnTo>
                    <a:lnTo>
                      <a:pt x="108" y="3165"/>
                    </a:lnTo>
                    <a:lnTo>
                      <a:pt x="0" y="3192"/>
                    </a:lnTo>
                    <a:lnTo>
                      <a:pt x="0" y="268"/>
                    </a:lnTo>
                    <a:close/>
                  </a:path>
                </a:pathLst>
              </a:custGeom>
              <a:solidFill>
                <a:srgbClr val="050588"/>
              </a:solidFill>
              <a:ln w="6350">
                <a:solidFill>
                  <a:srgbClr val="050588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1" name="Freeform 123"/>
              <p:cNvSpPr>
                <a:spLocks/>
              </p:cNvSpPr>
              <p:nvPr/>
            </p:nvSpPr>
            <p:spPr bwMode="auto">
              <a:xfrm>
                <a:off x="4536" y="3259"/>
                <a:ext cx="268" cy="205"/>
              </a:xfrm>
              <a:custGeom>
                <a:avLst/>
                <a:gdLst>
                  <a:gd name="T0" fmla="*/ 1449 w 2899"/>
                  <a:gd name="T1" fmla="*/ 0 h 2226"/>
                  <a:gd name="T2" fmla="*/ 1584 w 2899"/>
                  <a:gd name="T3" fmla="*/ 187 h 2226"/>
                  <a:gd name="T4" fmla="*/ 1745 w 2899"/>
                  <a:gd name="T5" fmla="*/ 26 h 2226"/>
                  <a:gd name="T6" fmla="*/ 1826 w 2899"/>
                  <a:gd name="T7" fmla="*/ 241 h 2226"/>
                  <a:gd name="T8" fmla="*/ 2013 w 2899"/>
                  <a:gd name="T9" fmla="*/ 107 h 2226"/>
                  <a:gd name="T10" fmla="*/ 2013 w 2899"/>
                  <a:gd name="T11" fmla="*/ 348 h 2226"/>
                  <a:gd name="T12" fmla="*/ 2255 w 2899"/>
                  <a:gd name="T13" fmla="*/ 241 h 2226"/>
                  <a:gd name="T14" fmla="*/ 2228 w 2899"/>
                  <a:gd name="T15" fmla="*/ 483 h 2226"/>
                  <a:gd name="T16" fmla="*/ 2469 w 2899"/>
                  <a:gd name="T17" fmla="*/ 402 h 2226"/>
                  <a:gd name="T18" fmla="*/ 2389 w 2899"/>
                  <a:gd name="T19" fmla="*/ 617 h 2226"/>
                  <a:gd name="T20" fmla="*/ 2630 w 2899"/>
                  <a:gd name="T21" fmla="*/ 617 h 2226"/>
                  <a:gd name="T22" fmla="*/ 2523 w 2899"/>
                  <a:gd name="T23" fmla="*/ 831 h 2226"/>
                  <a:gd name="T24" fmla="*/ 2791 w 2899"/>
                  <a:gd name="T25" fmla="*/ 858 h 2226"/>
                  <a:gd name="T26" fmla="*/ 2603 w 2899"/>
                  <a:gd name="T27" fmla="*/ 1046 h 2226"/>
                  <a:gd name="T28" fmla="*/ 2871 w 2899"/>
                  <a:gd name="T29" fmla="*/ 1127 h 2226"/>
                  <a:gd name="T30" fmla="*/ 2657 w 2899"/>
                  <a:gd name="T31" fmla="*/ 1288 h 2226"/>
                  <a:gd name="T32" fmla="*/ 2899 w 2899"/>
                  <a:gd name="T33" fmla="*/ 1395 h 2226"/>
                  <a:gd name="T34" fmla="*/ 2657 w 2899"/>
                  <a:gd name="T35" fmla="*/ 1529 h 2226"/>
                  <a:gd name="T36" fmla="*/ 2871 w 2899"/>
                  <a:gd name="T37" fmla="*/ 1717 h 2226"/>
                  <a:gd name="T38" fmla="*/ 2603 w 2899"/>
                  <a:gd name="T39" fmla="*/ 1771 h 2226"/>
                  <a:gd name="T40" fmla="*/ 2818 w 2899"/>
                  <a:gd name="T41" fmla="*/ 1985 h 2226"/>
                  <a:gd name="T42" fmla="*/ 2523 w 2899"/>
                  <a:gd name="T43" fmla="*/ 1985 h 2226"/>
                  <a:gd name="T44" fmla="*/ 2469 w 2899"/>
                  <a:gd name="T45" fmla="*/ 2092 h 2226"/>
                  <a:gd name="T46" fmla="*/ 2362 w 2899"/>
                  <a:gd name="T47" fmla="*/ 2119 h 2226"/>
                  <a:gd name="T48" fmla="*/ 2255 w 2899"/>
                  <a:gd name="T49" fmla="*/ 2172 h 2226"/>
                  <a:gd name="T50" fmla="*/ 2120 w 2899"/>
                  <a:gd name="T51" fmla="*/ 2172 h 2226"/>
                  <a:gd name="T52" fmla="*/ 2013 w 2899"/>
                  <a:gd name="T53" fmla="*/ 2200 h 2226"/>
                  <a:gd name="T54" fmla="*/ 1906 w 2899"/>
                  <a:gd name="T55" fmla="*/ 2226 h 2226"/>
                  <a:gd name="T56" fmla="*/ 1772 w 2899"/>
                  <a:gd name="T57" fmla="*/ 2226 h 2226"/>
                  <a:gd name="T58" fmla="*/ 1637 w 2899"/>
                  <a:gd name="T59" fmla="*/ 2226 h 2226"/>
                  <a:gd name="T60" fmla="*/ 1530 w 2899"/>
                  <a:gd name="T61" fmla="*/ 2226 h 2226"/>
                  <a:gd name="T62" fmla="*/ 1369 w 2899"/>
                  <a:gd name="T63" fmla="*/ 2226 h 2226"/>
                  <a:gd name="T64" fmla="*/ 1234 w 2899"/>
                  <a:gd name="T65" fmla="*/ 2226 h 2226"/>
                  <a:gd name="T66" fmla="*/ 1101 w 2899"/>
                  <a:gd name="T67" fmla="*/ 2226 h 2226"/>
                  <a:gd name="T68" fmla="*/ 940 w 2899"/>
                  <a:gd name="T69" fmla="*/ 2200 h 2226"/>
                  <a:gd name="T70" fmla="*/ 805 w 2899"/>
                  <a:gd name="T71" fmla="*/ 2172 h 2226"/>
                  <a:gd name="T72" fmla="*/ 698 w 2899"/>
                  <a:gd name="T73" fmla="*/ 2146 h 2226"/>
                  <a:gd name="T74" fmla="*/ 564 w 2899"/>
                  <a:gd name="T75" fmla="*/ 2119 h 2226"/>
                  <a:gd name="T76" fmla="*/ 457 w 2899"/>
                  <a:gd name="T77" fmla="*/ 2092 h 2226"/>
                  <a:gd name="T78" fmla="*/ 376 w 2899"/>
                  <a:gd name="T79" fmla="*/ 1985 h 2226"/>
                  <a:gd name="T80" fmla="*/ 134 w 2899"/>
                  <a:gd name="T81" fmla="*/ 1985 h 2226"/>
                  <a:gd name="T82" fmla="*/ 296 w 2899"/>
                  <a:gd name="T83" fmla="*/ 1771 h 2226"/>
                  <a:gd name="T84" fmla="*/ 27 w 2899"/>
                  <a:gd name="T85" fmla="*/ 1717 h 2226"/>
                  <a:gd name="T86" fmla="*/ 241 w 2899"/>
                  <a:gd name="T87" fmla="*/ 1529 h 2226"/>
                  <a:gd name="T88" fmla="*/ 0 w 2899"/>
                  <a:gd name="T89" fmla="*/ 1421 h 2226"/>
                  <a:gd name="T90" fmla="*/ 241 w 2899"/>
                  <a:gd name="T91" fmla="*/ 1288 h 2226"/>
                  <a:gd name="T92" fmla="*/ 54 w 2899"/>
                  <a:gd name="T93" fmla="*/ 1127 h 2226"/>
                  <a:gd name="T94" fmla="*/ 296 w 2899"/>
                  <a:gd name="T95" fmla="*/ 1046 h 2226"/>
                  <a:gd name="T96" fmla="*/ 134 w 2899"/>
                  <a:gd name="T97" fmla="*/ 858 h 2226"/>
                  <a:gd name="T98" fmla="*/ 376 w 2899"/>
                  <a:gd name="T99" fmla="*/ 831 h 2226"/>
                  <a:gd name="T100" fmla="*/ 269 w 2899"/>
                  <a:gd name="T101" fmla="*/ 617 h 2226"/>
                  <a:gd name="T102" fmla="*/ 511 w 2899"/>
                  <a:gd name="T103" fmla="*/ 617 h 2226"/>
                  <a:gd name="T104" fmla="*/ 430 w 2899"/>
                  <a:gd name="T105" fmla="*/ 402 h 2226"/>
                  <a:gd name="T106" fmla="*/ 698 w 2899"/>
                  <a:gd name="T107" fmla="*/ 483 h 2226"/>
                  <a:gd name="T108" fmla="*/ 672 w 2899"/>
                  <a:gd name="T109" fmla="*/ 241 h 2226"/>
                  <a:gd name="T110" fmla="*/ 886 w 2899"/>
                  <a:gd name="T111" fmla="*/ 348 h 2226"/>
                  <a:gd name="T112" fmla="*/ 886 w 2899"/>
                  <a:gd name="T113" fmla="*/ 107 h 2226"/>
                  <a:gd name="T114" fmla="*/ 1101 w 2899"/>
                  <a:gd name="T115" fmla="*/ 241 h 2226"/>
                  <a:gd name="T116" fmla="*/ 1181 w 2899"/>
                  <a:gd name="T117" fmla="*/ 26 h 2226"/>
                  <a:gd name="T118" fmla="*/ 1342 w 2899"/>
                  <a:gd name="T119" fmla="*/ 187 h 2226"/>
                  <a:gd name="T120" fmla="*/ 1449 w 2899"/>
                  <a:gd name="T121" fmla="*/ 0 h 2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899" h="2226">
                    <a:moveTo>
                      <a:pt x="1449" y="0"/>
                    </a:moveTo>
                    <a:lnTo>
                      <a:pt x="1584" y="187"/>
                    </a:lnTo>
                    <a:lnTo>
                      <a:pt x="1745" y="26"/>
                    </a:lnTo>
                    <a:lnTo>
                      <a:pt x="1826" y="241"/>
                    </a:lnTo>
                    <a:lnTo>
                      <a:pt x="2013" y="107"/>
                    </a:lnTo>
                    <a:lnTo>
                      <a:pt x="2013" y="348"/>
                    </a:lnTo>
                    <a:lnTo>
                      <a:pt x="2255" y="241"/>
                    </a:lnTo>
                    <a:lnTo>
                      <a:pt x="2228" y="483"/>
                    </a:lnTo>
                    <a:lnTo>
                      <a:pt x="2469" y="402"/>
                    </a:lnTo>
                    <a:lnTo>
                      <a:pt x="2389" y="617"/>
                    </a:lnTo>
                    <a:lnTo>
                      <a:pt x="2630" y="617"/>
                    </a:lnTo>
                    <a:lnTo>
                      <a:pt x="2523" y="831"/>
                    </a:lnTo>
                    <a:lnTo>
                      <a:pt x="2791" y="858"/>
                    </a:lnTo>
                    <a:lnTo>
                      <a:pt x="2603" y="1046"/>
                    </a:lnTo>
                    <a:lnTo>
                      <a:pt x="2871" y="1127"/>
                    </a:lnTo>
                    <a:lnTo>
                      <a:pt x="2657" y="1288"/>
                    </a:lnTo>
                    <a:lnTo>
                      <a:pt x="2899" y="1395"/>
                    </a:lnTo>
                    <a:lnTo>
                      <a:pt x="2657" y="1529"/>
                    </a:lnTo>
                    <a:lnTo>
                      <a:pt x="2871" y="1717"/>
                    </a:lnTo>
                    <a:lnTo>
                      <a:pt x="2603" y="1771"/>
                    </a:lnTo>
                    <a:lnTo>
                      <a:pt x="2818" y="1985"/>
                    </a:lnTo>
                    <a:lnTo>
                      <a:pt x="2523" y="1985"/>
                    </a:lnTo>
                    <a:lnTo>
                      <a:pt x="2469" y="2092"/>
                    </a:lnTo>
                    <a:lnTo>
                      <a:pt x="2362" y="2119"/>
                    </a:lnTo>
                    <a:lnTo>
                      <a:pt x="2255" y="2172"/>
                    </a:lnTo>
                    <a:lnTo>
                      <a:pt x="2120" y="2172"/>
                    </a:lnTo>
                    <a:lnTo>
                      <a:pt x="2013" y="2200"/>
                    </a:lnTo>
                    <a:lnTo>
                      <a:pt x="1906" y="2226"/>
                    </a:lnTo>
                    <a:lnTo>
                      <a:pt x="1772" y="2226"/>
                    </a:lnTo>
                    <a:lnTo>
                      <a:pt x="1637" y="2226"/>
                    </a:lnTo>
                    <a:lnTo>
                      <a:pt x="1530" y="2226"/>
                    </a:lnTo>
                    <a:lnTo>
                      <a:pt x="1369" y="2226"/>
                    </a:lnTo>
                    <a:lnTo>
                      <a:pt x="1234" y="2226"/>
                    </a:lnTo>
                    <a:lnTo>
                      <a:pt x="1101" y="2226"/>
                    </a:lnTo>
                    <a:lnTo>
                      <a:pt x="940" y="2200"/>
                    </a:lnTo>
                    <a:lnTo>
                      <a:pt x="805" y="2172"/>
                    </a:lnTo>
                    <a:lnTo>
                      <a:pt x="698" y="2146"/>
                    </a:lnTo>
                    <a:lnTo>
                      <a:pt x="564" y="2119"/>
                    </a:lnTo>
                    <a:lnTo>
                      <a:pt x="457" y="2092"/>
                    </a:lnTo>
                    <a:lnTo>
                      <a:pt x="376" y="1985"/>
                    </a:lnTo>
                    <a:lnTo>
                      <a:pt x="134" y="1985"/>
                    </a:lnTo>
                    <a:lnTo>
                      <a:pt x="296" y="1771"/>
                    </a:lnTo>
                    <a:lnTo>
                      <a:pt x="27" y="1717"/>
                    </a:lnTo>
                    <a:lnTo>
                      <a:pt x="241" y="1529"/>
                    </a:lnTo>
                    <a:lnTo>
                      <a:pt x="0" y="1421"/>
                    </a:lnTo>
                    <a:lnTo>
                      <a:pt x="241" y="1288"/>
                    </a:lnTo>
                    <a:lnTo>
                      <a:pt x="54" y="1127"/>
                    </a:lnTo>
                    <a:lnTo>
                      <a:pt x="296" y="1046"/>
                    </a:lnTo>
                    <a:lnTo>
                      <a:pt x="134" y="858"/>
                    </a:lnTo>
                    <a:lnTo>
                      <a:pt x="376" y="831"/>
                    </a:lnTo>
                    <a:lnTo>
                      <a:pt x="269" y="617"/>
                    </a:lnTo>
                    <a:lnTo>
                      <a:pt x="511" y="617"/>
                    </a:lnTo>
                    <a:lnTo>
                      <a:pt x="430" y="402"/>
                    </a:lnTo>
                    <a:lnTo>
                      <a:pt x="698" y="483"/>
                    </a:lnTo>
                    <a:lnTo>
                      <a:pt x="672" y="241"/>
                    </a:lnTo>
                    <a:lnTo>
                      <a:pt x="886" y="348"/>
                    </a:lnTo>
                    <a:lnTo>
                      <a:pt x="886" y="107"/>
                    </a:lnTo>
                    <a:lnTo>
                      <a:pt x="1101" y="241"/>
                    </a:lnTo>
                    <a:lnTo>
                      <a:pt x="1181" y="26"/>
                    </a:lnTo>
                    <a:lnTo>
                      <a:pt x="1342" y="187"/>
                    </a:lnTo>
                    <a:lnTo>
                      <a:pt x="1449" y="0"/>
                    </a:lnTo>
                    <a:close/>
                  </a:path>
                </a:pathLst>
              </a:custGeom>
              <a:solidFill>
                <a:srgbClr val="FFFF14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2" name="Freeform 124"/>
              <p:cNvSpPr>
                <a:spLocks/>
              </p:cNvSpPr>
              <p:nvPr/>
            </p:nvSpPr>
            <p:spPr bwMode="auto">
              <a:xfrm>
                <a:off x="4457" y="3279"/>
                <a:ext cx="62" cy="118"/>
              </a:xfrm>
              <a:custGeom>
                <a:avLst/>
                <a:gdLst>
                  <a:gd name="T0" fmla="*/ 80 w 670"/>
                  <a:gd name="T1" fmla="*/ 0 h 1287"/>
                  <a:gd name="T2" fmla="*/ 161 w 670"/>
                  <a:gd name="T3" fmla="*/ 26 h 1287"/>
                  <a:gd name="T4" fmla="*/ 268 w 670"/>
                  <a:gd name="T5" fmla="*/ 80 h 1287"/>
                  <a:gd name="T6" fmla="*/ 348 w 670"/>
                  <a:gd name="T7" fmla="*/ 107 h 1287"/>
                  <a:gd name="T8" fmla="*/ 456 w 670"/>
                  <a:gd name="T9" fmla="*/ 133 h 1287"/>
                  <a:gd name="T10" fmla="*/ 537 w 670"/>
                  <a:gd name="T11" fmla="*/ 187 h 1287"/>
                  <a:gd name="T12" fmla="*/ 617 w 670"/>
                  <a:gd name="T13" fmla="*/ 268 h 1287"/>
                  <a:gd name="T14" fmla="*/ 670 w 670"/>
                  <a:gd name="T15" fmla="*/ 375 h 1287"/>
                  <a:gd name="T16" fmla="*/ 670 w 670"/>
                  <a:gd name="T17" fmla="*/ 455 h 1287"/>
                  <a:gd name="T18" fmla="*/ 670 w 670"/>
                  <a:gd name="T19" fmla="*/ 536 h 1287"/>
                  <a:gd name="T20" fmla="*/ 644 w 670"/>
                  <a:gd name="T21" fmla="*/ 616 h 1287"/>
                  <a:gd name="T22" fmla="*/ 563 w 670"/>
                  <a:gd name="T23" fmla="*/ 643 h 1287"/>
                  <a:gd name="T24" fmla="*/ 483 w 670"/>
                  <a:gd name="T25" fmla="*/ 697 h 1287"/>
                  <a:gd name="T26" fmla="*/ 483 w 670"/>
                  <a:gd name="T27" fmla="*/ 751 h 1287"/>
                  <a:gd name="T28" fmla="*/ 563 w 670"/>
                  <a:gd name="T29" fmla="*/ 831 h 1287"/>
                  <a:gd name="T30" fmla="*/ 644 w 670"/>
                  <a:gd name="T31" fmla="*/ 965 h 1287"/>
                  <a:gd name="T32" fmla="*/ 670 w 670"/>
                  <a:gd name="T33" fmla="*/ 1073 h 1287"/>
                  <a:gd name="T34" fmla="*/ 670 w 670"/>
                  <a:gd name="T35" fmla="*/ 1153 h 1287"/>
                  <a:gd name="T36" fmla="*/ 617 w 670"/>
                  <a:gd name="T37" fmla="*/ 1234 h 1287"/>
                  <a:gd name="T38" fmla="*/ 563 w 670"/>
                  <a:gd name="T39" fmla="*/ 1287 h 1287"/>
                  <a:gd name="T40" fmla="*/ 456 w 670"/>
                  <a:gd name="T41" fmla="*/ 1260 h 1287"/>
                  <a:gd name="T42" fmla="*/ 322 w 670"/>
                  <a:gd name="T43" fmla="*/ 1206 h 1287"/>
                  <a:gd name="T44" fmla="*/ 215 w 670"/>
                  <a:gd name="T45" fmla="*/ 1153 h 1287"/>
                  <a:gd name="T46" fmla="*/ 107 w 670"/>
                  <a:gd name="T47" fmla="*/ 1099 h 1287"/>
                  <a:gd name="T48" fmla="*/ 0 w 670"/>
                  <a:gd name="T49" fmla="*/ 1045 h 1287"/>
                  <a:gd name="T50" fmla="*/ 54 w 670"/>
                  <a:gd name="T51" fmla="*/ 992 h 1287"/>
                  <a:gd name="T52" fmla="*/ 80 w 670"/>
                  <a:gd name="T53" fmla="*/ 965 h 1287"/>
                  <a:gd name="T54" fmla="*/ 80 w 670"/>
                  <a:gd name="T55" fmla="*/ 938 h 1287"/>
                  <a:gd name="T56" fmla="*/ 80 w 670"/>
                  <a:gd name="T57" fmla="*/ 804 h 1287"/>
                  <a:gd name="T58" fmla="*/ 107 w 670"/>
                  <a:gd name="T59" fmla="*/ 616 h 1287"/>
                  <a:gd name="T60" fmla="*/ 134 w 670"/>
                  <a:gd name="T61" fmla="*/ 429 h 1287"/>
                  <a:gd name="T62" fmla="*/ 161 w 670"/>
                  <a:gd name="T63" fmla="*/ 241 h 1287"/>
                  <a:gd name="T64" fmla="*/ 161 w 670"/>
                  <a:gd name="T65" fmla="*/ 187 h 1287"/>
                  <a:gd name="T66" fmla="*/ 161 w 670"/>
                  <a:gd name="T67" fmla="*/ 161 h 1287"/>
                  <a:gd name="T68" fmla="*/ 134 w 670"/>
                  <a:gd name="T69" fmla="*/ 133 h 1287"/>
                  <a:gd name="T70" fmla="*/ 107 w 670"/>
                  <a:gd name="T71" fmla="*/ 107 h 1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70" h="1287">
                    <a:moveTo>
                      <a:pt x="80" y="107"/>
                    </a:moveTo>
                    <a:lnTo>
                      <a:pt x="80" y="0"/>
                    </a:lnTo>
                    <a:lnTo>
                      <a:pt x="134" y="26"/>
                    </a:lnTo>
                    <a:lnTo>
                      <a:pt x="161" y="26"/>
                    </a:lnTo>
                    <a:lnTo>
                      <a:pt x="215" y="53"/>
                    </a:lnTo>
                    <a:lnTo>
                      <a:pt x="268" y="80"/>
                    </a:lnTo>
                    <a:lnTo>
                      <a:pt x="322" y="80"/>
                    </a:lnTo>
                    <a:lnTo>
                      <a:pt x="348" y="107"/>
                    </a:lnTo>
                    <a:lnTo>
                      <a:pt x="402" y="107"/>
                    </a:lnTo>
                    <a:lnTo>
                      <a:pt x="456" y="133"/>
                    </a:lnTo>
                    <a:lnTo>
                      <a:pt x="509" y="161"/>
                    </a:lnTo>
                    <a:lnTo>
                      <a:pt x="537" y="187"/>
                    </a:lnTo>
                    <a:lnTo>
                      <a:pt x="590" y="214"/>
                    </a:lnTo>
                    <a:lnTo>
                      <a:pt x="617" y="268"/>
                    </a:lnTo>
                    <a:lnTo>
                      <a:pt x="644" y="322"/>
                    </a:lnTo>
                    <a:lnTo>
                      <a:pt x="670" y="375"/>
                    </a:lnTo>
                    <a:lnTo>
                      <a:pt x="670" y="402"/>
                    </a:lnTo>
                    <a:lnTo>
                      <a:pt x="670" y="455"/>
                    </a:lnTo>
                    <a:lnTo>
                      <a:pt x="670" y="509"/>
                    </a:lnTo>
                    <a:lnTo>
                      <a:pt x="670" y="536"/>
                    </a:lnTo>
                    <a:lnTo>
                      <a:pt x="644" y="590"/>
                    </a:lnTo>
                    <a:lnTo>
                      <a:pt x="644" y="616"/>
                    </a:lnTo>
                    <a:lnTo>
                      <a:pt x="617" y="616"/>
                    </a:lnTo>
                    <a:lnTo>
                      <a:pt x="563" y="643"/>
                    </a:lnTo>
                    <a:lnTo>
                      <a:pt x="537" y="670"/>
                    </a:lnTo>
                    <a:lnTo>
                      <a:pt x="483" y="697"/>
                    </a:lnTo>
                    <a:lnTo>
                      <a:pt x="483" y="723"/>
                    </a:lnTo>
                    <a:lnTo>
                      <a:pt x="483" y="751"/>
                    </a:lnTo>
                    <a:lnTo>
                      <a:pt x="537" y="777"/>
                    </a:lnTo>
                    <a:lnTo>
                      <a:pt x="563" y="831"/>
                    </a:lnTo>
                    <a:lnTo>
                      <a:pt x="617" y="912"/>
                    </a:lnTo>
                    <a:lnTo>
                      <a:pt x="644" y="965"/>
                    </a:lnTo>
                    <a:lnTo>
                      <a:pt x="670" y="1019"/>
                    </a:lnTo>
                    <a:lnTo>
                      <a:pt x="670" y="1073"/>
                    </a:lnTo>
                    <a:lnTo>
                      <a:pt x="670" y="1126"/>
                    </a:lnTo>
                    <a:lnTo>
                      <a:pt x="670" y="1153"/>
                    </a:lnTo>
                    <a:lnTo>
                      <a:pt x="644" y="1206"/>
                    </a:lnTo>
                    <a:lnTo>
                      <a:pt x="617" y="1234"/>
                    </a:lnTo>
                    <a:lnTo>
                      <a:pt x="590" y="1260"/>
                    </a:lnTo>
                    <a:lnTo>
                      <a:pt x="563" y="1287"/>
                    </a:lnTo>
                    <a:lnTo>
                      <a:pt x="509" y="1260"/>
                    </a:lnTo>
                    <a:lnTo>
                      <a:pt x="456" y="1260"/>
                    </a:lnTo>
                    <a:lnTo>
                      <a:pt x="376" y="1234"/>
                    </a:lnTo>
                    <a:lnTo>
                      <a:pt x="322" y="1206"/>
                    </a:lnTo>
                    <a:lnTo>
                      <a:pt x="268" y="1180"/>
                    </a:lnTo>
                    <a:lnTo>
                      <a:pt x="215" y="1153"/>
                    </a:lnTo>
                    <a:lnTo>
                      <a:pt x="161" y="1126"/>
                    </a:lnTo>
                    <a:lnTo>
                      <a:pt x="107" y="1099"/>
                    </a:lnTo>
                    <a:lnTo>
                      <a:pt x="54" y="1073"/>
                    </a:lnTo>
                    <a:lnTo>
                      <a:pt x="0" y="1045"/>
                    </a:lnTo>
                    <a:lnTo>
                      <a:pt x="0" y="965"/>
                    </a:lnTo>
                    <a:lnTo>
                      <a:pt x="54" y="992"/>
                    </a:lnTo>
                    <a:lnTo>
                      <a:pt x="54" y="992"/>
                    </a:lnTo>
                    <a:lnTo>
                      <a:pt x="80" y="965"/>
                    </a:lnTo>
                    <a:lnTo>
                      <a:pt x="80" y="965"/>
                    </a:lnTo>
                    <a:lnTo>
                      <a:pt x="80" y="938"/>
                    </a:lnTo>
                    <a:lnTo>
                      <a:pt x="80" y="884"/>
                    </a:lnTo>
                    <a:lnTo>
                      <a:pt x="80" y="804"/>
                    </a:lnTo>
                    <a:lnTo>
                      <a:pt x="107" y="723"/>
                    </a:lnTo>
                    <a:lnTo>
                      <a:pt x="107" y="616"/>
                    </a:lnTo>
                    <a:lnTo>
                      <a:pt x="134" y="536"/>
                    </a:lnTo>
                    <a:lnTo>
                      <a:pt x="134" y="429"/>
                    </a:lnTo>
                    <a:lnTo>
                      <a:pt x="161" y="348"/>
                    </a:lnTo>
                    <a:lnTo>
                      <a:pt x="161" y="241"/>
                    </a:lnTo>
                    <a:lnTo>
                      <a:pt x="161" y="187"/>
                    </a:lnTo>
                    <a:lnTo>
                      <a:pt x="161" y="187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61" y="133"/>
                    </a:lnTo>
                    <a:lnTo>
                      <a:pt x="134" y="133"/>
                    </a:lnTo>
                    <a:lnTo>
                      <a:pt x="134" y="133"/>
                    </a:lnTo>
                    <a:lnTo>
                      <a:pt x="107" y="107"/>
                    </a:lnTo>
                    <a:lnTo>
                      <a:pt x="80" y="107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3" name="Freeform 125"/>
              <p:cNvSpPr>
                <a:spLocks/>
              </p:cNvSpPr>
              <p:nvPr/>
            </p:nvSpPr>
            <p:spPr bwMode="auto">
              <a:xfrm>
                <a:off x="4526" y="3301"/>
                <a:ext cx="60" cy="119"/>
              </a:xfrm>
              <a:custGeom>
                <a:avLst/>
                <a:gdLst>
                  <a:gd name="T0" fmla="*/ 134 w 644"/>
                  <a:gd name="T1" fmla="*/ 0 h 1287"/>
                  <a:gd name="T2" fmla="*/ 215 w 644"/>
                  <a:gd name="T3" fmla="*/ 27 h 1287"/>
                  <a:gd name="T4" fmla="*/ 322 w 644"/>
                  <a:gd name="T5" fmla="*/ 27 h 1287"/>
                  <a:gd name="T6" fmla="*/ 403 w 644"/>
                  <a:gd name="T7" fmla="*/ 53 h 1287"/>
                  <a:gd name="T8" fmla="*/ 457 w 644"/>
                  <a:gd name="T9" fmla="*/ 161 h 1287"/>
                  <a:gd name="T10" fmla="*/ 403 w 644"/>
                  <a:gd name="T11" fmla="*/ 161 h 1287"/>
                  <a:gd name="T12" fmla="*/ 348 w 644"/>
                  <a:gd name="T13" fmla="*/ 161 h 1287"/>
                  <a:gd name="T14" fmla="*/ 348 w 644"/>
                  <a:gd name="T15" fmla="*/ 268 h 1287"/>
                  <a:gd name="T16" fmla="*/ 322 w 644"/>
                  <a:gd name="T17" fmla="*/ 375 h 1287"/>
                  <a:gd name="T18" fmla="*/ 322 w 644"/>
                  <a:gd name="T19" fmla="*/ 482 h 1287"/>
                  <a:gd name="T20" fmla="*/ 322 w 644"/>
                  <a:gd name="T21" fmla="*/ 590 h 1287"/>
                  <a:gd name="T22" fmla="*/ 296 w 644"/>
                  <a:gd name="T23" fmla="*/ 671 h 1287"/>
                  <a:gd name="T24" fmla="*/ 296 w 644"/>
                  <a:gd name="T25" fmla="*/ 778 h 1287"/>
                  <a:gd name="T26" fmla="*/ 268 w 644"/>
                  <a:gd name="T27" fmla="*/ 885 h 1287"/>
                  <a:gd name="T28" fmla="*/ 268 w 644"/>
                  <a:gd name="T29" fmla="*/ 965 h 1287"/>
                  <a:gd name="T30" fmla="*/ 268 w 644"/>
                  <a:gd name="T31" fmla="*/ 1046 h 1287"/>
                  <a:gd name="T32" fmla="*/ 296 w 644"/>
                  <a:gd name="T33" fmla="*/ 1100 h 1287"/>
                  <a:gd name="T34" fmla="*/ 348 w 644"/>
                  <a:gd name="T35" fmla="*/ 1126 h 1287"/>
                  <a:gd name="T36" fmla="*/ 403 w 644"/>
                  <a:gd name="T37" fmla="*/ 1126 h 1287"/>
                  <a:gd name="T38" fmla="*/ 457 w 644"/>
                  <a:gd name="T39" fmla="*/ 1126 h 1287"/>
                  <a:gd name="T40" fmla="*/ 483 w 644"/>
                  <a:gd name="T41" fmla="*/ 1073 h 1287"/>
                  <a:gd name="T42" fmla="*/ 537 w 644"/>
                  <a:gd name="T43" fmla="*/ 1019 h 1287"/>
                  <a:gd name="T44" fmla="*/ 564 w 644"/>
                  <a:gd name="T45" fmla="*/ 965 h 1287"/>
                  <a:gd name="T46" fmla="*/ 590 w 644"/>
                  <a:gd name="T47" fmla="*/ 885 h 1287"/>
                  <a:gd name="T48" fmla="*/ 618 w 644"/>
                  <a:gd name="T49" fmla="*/ 832 h 1287"/>
                  <a:gd name="T50" fmla="*/ 644 w 644"/>
                  <a:gd name="T51" fmla="*/ 912 h 1287"/>
                  <a:gd name="T52" fmla="*/ 644 w 644"/>
                  <a:gd name="T53" fmla="*/ 1019 h 1287"/>
                  <a:gd name="T54" fmla="*/ 618 w 644"/>
                  <a:gd name="T55" fmla="*/ 1126 h 1287"/>
                  <a:gd name="T56" fmla="*/ 618 w 644"/>
                  <a:gd name="T57" fmla="*/ 1234 h 1287"/>
                  <a:gd name="T58" fmla="*/ 537 w 644"/>
                  <a:gd name="T59" fmla="*/ 1261 h 1287"/>
                  <a:gd name="T60" fmla="*/ 403 w 644"/>
                  <a:gd name="T61" fmla="*/ 1234 h 1287"/>
                  <a:gd name="T62" fmla="*/ 241 w 644"/>
                  <a:gd name="T63" fmla="*/ 1180 h 1287"/>
                  <a:gd name="T64" fmla="*/ 80 w 644"/>
                  <a:gd name="T65" fmla="*/ 1154 h 1287"/>
                  <a:gd name="T66" fmla="*/ 0 w 644"/>
                  <a:gd name="T67" fmla="*/ 1046 h 1287"/>
                  <a:gd name="T68" fmla="*/ 54 w 644"/>
                  <a:gd name="T69" fmla="*/ 1046 h 1287"/>
                  <a:gd name="T70" fmla="*/ 80 w 644"/>
                  <a:gd name="T71" fmla="*/ 993 h 1287"/>
                  <a:gd name="T72" fmla="*/ 80 w 644"/>
                  <a:gd name="T73" fmla="*/ 939 h 1287"/>
                  <a:gd name="T74" fmla="*/ 107 w 644"/>
                  <a:gd name="T75" fmla="*/ 832 h 1287"/>
                  <a:gd name="T76" fmla="*/ 107 w 644"/>
                  <a:gd name="T77" fmla="*/ 724 h 1287"/>
                  <a:gd name="T78" fmla="*/ 134 w 644"/>
                  <a:gd name="T79" fmla="*/ 617 h 1287"/>
                  <a:gd name="T80" fmla="*/ 134 w 644"/>
                  <a:gd name="T81" fmla="*/ 536 h 1287"/>
                  <a:gd name="T82" fmla="*/ 161 w 644"/>
                  <a:gd name="T83" fmla="*/ 429 h 1287"/>
                  <a:gd name="T84" fmla="*/ 161 w 644"/>
                  <a:gd name="T85" fmla="*/ 321 h 1287"/>
                  <a:gd name="T86" fmla="*/ 161 w 644"/>
                  <a:gd name="T87" fmla="*/ 214 h 1287"/>
                  <a:gd name="T88" fmla="*/ 187 w 644"/>
                  <a:gd name="T89" fmla="*/ 161 h 1287"/>
                  <a:gd name="T90" fmla="*/ 134 w 644"/>
                  <a:gd name="T91" fmla="*/ 107 h 1287"/>
                  <a:gd name="T92" fmla="*/ 80 w 644"/>
                  <a:gd name="T93" fmla="*/ 81 h 1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644" h="1287">
                    <a:moveTo>
                      <a:pt x="80" y="0"/>
                    </a:moveTo>
                    <a:lnTo>
                      <a:pt x="134" y="0"/>
                    </a:lnTo>
                    <a:lnTo>
                      <a:pt x="187" y="0"/>
                    </a:lnTo>
                    <a:lnTo>
                      <a:pt x="215" y="27"/>
                    </a:lnTo>
                    <a:lnTo>
                      <a:pt x="268" y="27"/>
                    </a:lnTo>
                    <a:lnTo>
                      <a:pt x="322" y="27"/>
                    </a:lnTo>
                    <a:lnTo>
                      <a:pt x="376" y="53"/>
                    </a:lnTo>
                    <a:lnTo>
                      <a:pt x="403" y="53"/>
                    </a:lnTo>
                    <a:lnTo>
                      <a:pt x="457" y="53"/>
                    </a:lnTo>
                    <a:lnTo>
                      <a:pt x="457" y="161"/>
                    </a:lnTo>
                    <a:lnTo>
                      <a:pt x="429" y="161"/>
                    </a:lnTo>
                    <a:lnTo>
                      <a:pt x="403" y="161"/>
                    </a:lnTo>
                    <a:lnTo>
                      <a:pt x="376" y="161"/>
                    </a:lnTo>
                    <a:lnTo>
                      <a:pt x="348" y="161"/>
                    </a:lnTo>
                    <a:lnTo>
                      <a:pt x="348" y="214"/>
                    </a:lnTo>
                    <a:lnTo>
                      <a:pt x="348" y="268"/>
                    </a:lnTo>
                    <a:lnTo>
                      <a:pt x="322" y="321"/>
                    </a:lnTo>
                    <a:lnTo>
                      <a:pt x="322" y="375"/>
                    </a:lnTo>
                    <a:lnTo>
                      <a:pt x="322" y="429"/>
                    </a:lnTo>
                    <a:lnTo>
                      <a:pt x="322" y="482"/>
                    </a:lnTo>
                    <a:lnTo>
                      <a:pt x="322" y="536"/>
                    </a:lnTo>
                    <a:lnTo>
                      <a:pt x="322" y="590"/>
                    </a:lnTo>
                    <a:lnTo>
                      <a:pt x="296" y="643"/>
                    </a:lnTo>
                    <a:lnTo>
                      <a:pt x="296" y="671"/>
                    </a:lnTo>
                    <a:lnTo>
                      <a:pt x="296" y="724"/>
                    </a:lnTo>
                    <a:lnTo>
                      <a:pt x="296" y="778"/>
                    </a:lnTo>
                    <a:lnTo>
                      <a:pt x="296" y="832"/>
                    </a:lnTo>
                    <a:lnTo>
                      <a:pt x="268" y="885"/>
                    </a:lnTo>
                    <a:lnTo>
                      <a:pt x="268" y="912"/>
                    </a:lnTo>
                    <a:lnTo>
                      <a:pt x="268" y="965"/>
                    </a:lnTo>
                    <a:lnTo>
                      <a:pt x="268" y="1019"/>
                    </a:lnTo>
                    <a:lnTo>
                      <a:pt x="268" y="1046"/>
                    </a:lnTo>
                    <a:lnTo>
                      <a:pt x="268" y="1073"/>
                    </a:lnTo>
                    <a:lnTo>
                      <a:pt x="296" y="1100"/>
                    </a:lnTo>
                    <a:lnTo>
                      <a:pt x="296" y="1126"/>
                    </a:lnTo>
                    <a:lnTo>
                      <a:pt x="348" y="1126"/>
                    </a:lnTo>
                    <a:lnTo>
                      <a:pt x="376" y="1126"/>
                    </a:lnTo>
                    <a:lnTo>
                      <a:pt x="403" y="1126"/>
                    </a:lnTo>
                    <a:lnTo>
                      <a:pt x="429" y="1126"/>
                    </a:lnTo>
                    <a:lnTo>
                      <a:pt x="457" y="1126"/>
                    </a:lnTo>
                    <a:lnTo>
                      <a:pt x="483" y="1100"/>
                    </a:lnTo>
                    <a:lnTo>
                      <a:pt x="483" y="1073"/>
                    </a:lnTo>
                    <a:lnTo>
                      <a:pt x="510" y="1046"/>
                    </a:lnTo>
                    <a:lnTo>
                      <a:pt x="537" y="1019"/>
                    </a:lnTo>
                    <a:lnTo>
                      <a:pt x="537" y="993"/>
                    </a:lnTo>
                    <a:lnTo>
                      <a:pt x="564" y="965"/>
                    </a:lnTo>
                    <a:lnTo>
                      <a:pt x="564" y="912"/>
                    </a:lnTo>
                    <a:lnTo>
                      <a:pt x="590" y="885"/>
                    </a:lnTo>
                    <a:lnTo>
                      <a:pt x="590" y="832"/>
                    </a:lnTo>
                    <a:lnTo>
                      <a:pt x="618" y="832"/>
                    </a:lnTo>
                    <a:lnTo>
                      <a:pt x="644" y="858"/>
                    </a:lnTo>
                    <a:lnTo>
                      <a:pt x="644" y="912"/>
                    </a:lnTo>
                    <a:lnTo>
                      <a:pt x="644" y="965"/>
                    </a:lnTo>
                    <a:lnTo>
                      <a:pt x="644" y="1019"/>
                    </a:lnTo>
                    <a:lnTo>
                      <a:pt x="644" y="1073"/>
                    </a:lnTo>
                    <a:lnTo>
                      <a:pt x="618" y="1126"/>
                    </a:lnTo>
                    <a:lnTo>
                      <a:pt x="618" y="1180"/>
                    </a:lnTo>
                    <a:lnTo>
                      <a:pt x="618" y="1234"/>
                    </a:lnTo>
                    <a:lnTo>
                      <a:pt x="618" y="1287"/>
                    </a:lnTo>
                    <a:lnTo>
                      <a:pt x="537" y="1261"/>
                    </a:lnTo>
                    <a:lnTo>
                      <a:pt x="457" y="1234"/>
                    </a:lnTo>
                    <a:lnTo>
                      <a:pt x="403" y="1234"/>
                    </a:lnTo>
                    <a:lnTo>
                      <a:pt x="322" y="1207"/>
                    </a:lnTo>
                    <a:lnTo>
                      <a:pt x="241" y="1180"/>
                    </a:lnTo>
                    <a:lnTo>
                      <a:pt x="161" y="1180"/>
                    </a:lnTo>
                    <a:lnTo>
                      <a:pt x="80" y="1154"/>
                    </a:lnTo>
                    <a:lnTo>
                      <a:pt x="0" y="1126"/>
                    </a:lnTo>
                    <a:lnTo>
                      <a:pt x="0" y="1046"/>
                    </a:lnTo>
                    <a:lnTo>
                      <a:pt x="27" y="1046"/>
                    </a:lnTo>
                    <a:lnTo>
                      <a:pt x="54" y="1046"/>
                    </a:lnTo>
                    <a:lnTo>
                      <a:pt x="80" y="1046"/>
                    </a:lnTo>
                    <a:lnTo>
                      <a:pt x="80" y="993"/>
                    </a:lnTo>
                    <a:lnTo>
                      <a:pt x="80" y="993"/>
                    </a:lnTo>
                    <a:lnTo>
                      <a:pt x="80" y="939"/>
                    </a:lnTo>
                    <a:lnTo>
                      <a:pt x="107" y="885"/>
                    </a:lnTo>
                    <a:lnTo>
                      <a:pt x="107" y="832"/>
                    </a:lnTo>
                    <a:lnTo>
                      <a:pt x="107" y="778"/>
                    </a:lnTo>
                    <a:lnTo>
                      <a:pt x="107" y="724"/>
                    </a:lnTo>
                    <a:lnTo>
                      <a:pt x="134" y="671"/>
                    </a:lnTo>
                    <a:lnTo>
                      <a:pt x="134" y="617"/>
                    </a:lnTo>
                    <a:lnTo>
                      <a:pt x="134" y="590"/>
                    </a:lnTo>
                    <a:lnTo>
                      <a:pt x="134" y="536"/>
                    </a:lnTo>
                    <a:lnTo>
                      <a:pt x="134" y="482"/>
                    </a:lnTo>
                    <a:lnTo>
                      <a:pt x="161" y="429"/>
                    </a:lnTo>
                    <a:lnTo>
                      <a:pt x="161" y="375"/>
                    </a:lnTo>
                    <a:lnTo>
                      <a:pt x="161" y="321"/>
                    </a:lnTo>
                    <a:lnTo>
                      <a:pt x="161" y="268"/>
                    </a:lnTo>
                    <a:lnTo>
                      <a:pt x="161" y="214"/>
                    </a:lnTo>
                    <a:lnTo>
                      <a:pt x="187" y="161"/>
                    </a:lnTo>
                    <a:lnTo>
                      <a:pt x="187" y="161"/>
                    </a:lnTo>
                    <a:lnTo>
                      <a:pt x="161" y="134"/>
                    </a:lnTo>
                    <a:lnTo>
                      <a:pt x="134" y="107"/>
                    </a:lnTo>
                    <a:lnTo>
                      <a:pt x="107" y="107"/>
                    </a:lnTo>
                    <a:lnTo>
                      <a:pt x="80" y="81"/>
                    </a:lnTo>
                    <a:lnTo>
                      <a:pt x="80" y="0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4" name="Freeform 126"/>
              <p:cNvSpPr>
                <a:spLocks/>
              </p:cNvSpPr>
              <p:nvPr/>
            </p:nvSpPr>
            <p:spPr bwMode="auto">
              <a:xfrm>
                <a:off x="4586" y="3311"/>
                <a:ext cx="62" cy="116"/>
              </a:xfrm>
              <a:custGeom>
                <a:avLst/>
                <a:gdLst>
                  <a:gd name="T0" fmla="*/ 242 w 671"/>
                  <a:gd name="T1" fmla="*/ 0 h 1261"/>
                  <a:gd name="T2" fmla="*/ 457 w 671"/>
                  <a:gd name="T3" fmla="*/ 27 h 1261"/>
                  <a:gd name="T4" fmla="*/ 671 w 671"/>
                  <a:gd name="T5" fmla="*/ 27 h 1261"/>
                  <a:gd name="T6" fmla="*/ 671 w 671"/>
                  <a:gd name="T7" fmla="*/ 188 h 1261"/>
                  <a:gd name="T8" fmla="*/ 671 w 671"/>
                  <a:gd name="T9" fmla="*/ 295 h 1261"/>
                  <a:gd name="T10" fmla="*/ 671 w 671"/>
                  <a:gd name="T11" fmla="*/ 429 h 1261"/>
                  <a:gd name="T12" fmla="*/ 618 w 671"/>
                  <a:gd name="T13" fmla="*/ 375 h 1261"/>
                  <a:gd name="T14" fmla="*/ 564 w 671"/>
                  <a:gd name="T15" fmla="*/ 214 h 1261"/>
                  <a:gd name="T16" fmla="*/ 510 w 671"/>
                  <a:gd name="T17" fmla="*/ 134 h 1261"/>
                  <a:gd name="T18" fmla="*/ 457 w 671"/>
                  <a:gd name="T19" fmla="*/ 107 h 1261"/>
                  <a:gd name="T20" fmla="*/ 376 w 671"/>
                  <a:gd name="T21" fmla="*/ 107 h 1261"/>
                  <a:gd name="T22" fmla="*/ 349 w 671"/>
                  <a:gd name="T23" fmla="*/ 242 h 1261"/>
                  <a:gd name="T24" fmla="*/ 322 w 671"/>
                  <a:gd name="T25" fmla="*/ 456 h 1261"/>
                  <a:gd name="T26" fmla="*/ 376 w 671"/>
                  <a:gd name="T27" fmla="*/ 536 h 1261"/>
                  <a:gd name="T28" fmla="*/ 429 w 671"/>
                  <a:gd name="T29" fmla="*/ 483 h 1261"/>
                  <a:gd name="T30" fmla="*/ 457 w 671"/>
                  <a:gd name="T31" fmla="*/ 403 h 1261"/>
                  <a:gd name="T32" fmla="*/ 537 w 671"/>
                  <a:gd name="T33" fmla="*/ 349 h 1261"/>
                  <a:gd name="T34" fmla="*/ 510 w 671"/>
                  <a:gd name="T35" fmla="*/ 510 h 1261"/>
                  <a:gd name="T36" fmla="*/ 510 w 671"/>
                  <a:gd name="T37" fmla="*/ 671 h 1261"/>
                  <a:gd name="T38" fmla="*/ 483 w 671"/>
                  <a:gd name="T39" fmla="*/ 858 h 1261"/>
                  <a:gd name="T40" fmla="*/ 429 w 671"/>
                  <a:gd name="T41" fmla="*/ 939 h 1261"/>
                  <a:gd name="T42" fmla="*/ 429 w 671"/>
                  <a:gd name="T43" fmla="*/ 832 h 1261"/>
                  <a:gd name="T44" fmla="*/ 429 w 671"/>
                  <a:gd name="T45" fmla="*/ 778 h 1261"/>
                  <a:gd name="T46" fmla="*/ 376 w 671"/>
                  <a:gd name="T47" fmla="*/ 671 h 1261"/>
                  <a:gd name="T48" fmla="*/ 296 w 671"/>
                  <a:gd name="T49" fmla="*/ 644 h 1261"/>
                  <a:gd name="T50" fmla="*/ 296 w 671"/>
                  <a:gd name="T51" fmla="*/ 751 h 1261"/>
                  <a:gd name="T52" fmla="*/ 268 w 671"/>
                  <a:gd name="T53" fmla="*/ 886 h 1261"/>
                  <a:gd name="T54" fmla="*/ 268 w 671"/>
                  <a:gd name="T55" fmla="*/ 993 h 1261"/>
                  <a:gd name="T56" fmla="*/ 268 w 671"/>
                  <a:gd name="T57" fmla="*/ 1100 h 1261"/>
                  <a:gd name="T58" fmla="*/ 349 w 671"/>
                  <a:gd name="T59" fmla="*/ 1127 h 1261"/>
                  <a:gd name="T60" fmla="*/ 429 w 671"/>
                  <a:gd name="T61" fmla="*/ 1100 h 1261"/>
                  <a:gd name="T62" fmla="*/ 537 w 671"/>
                  <a:gd name="T63" fmla="*/ 1019 h 1261"/>
                  <a:gd name="T64" fmla="*/ 590 w 671"/>
                  <a:gd name="T65" fmla="*/ 858 h 1261"/>
                  <a:gd name="T66" fmla="*/ 671 w 671"/>
                  <a:gd name="T67" fmla="*/ 858 h 1261"/>
                  <a:gd name="T68" fmla="*/ 644 w 671"/>
                  <a:gd name="T69" fmla="*/ 966 h 1261"/>
                  <a:gd name="T70" fmla="*/ 644 w 671"/>
                  <a:gd name="T71" fmla="*/ 1100 h 1261"/>
                  <a:gd name="T72" fmla="*/ 618 w 671"/>
                  <a:gd name="T73" fmla="*/ 1208 h 1261"/>
                  <a:gd name="T74" fmla="*/ 537 w 671"/>
                  <a:gd name="T75" fmla="*/ 1234 h 1261"/>
                  <a:gd name="T76" fmla="*/ 429 w 671"/>
                  <a:gd name="T77" fmla="*/ 1234 h 1261"/>
                  <a:gd name="T78" fmla="*/ 322 w 671"/>
                  <a:gd name="T79" fmla="*/ 1234 h 1261"/>
                  <a:gd name="T80" fmla="*/ 215 w 671"/>
                  <a:gd name="T81" fmla="*/ 1208 h 1261"/>
                  <a:gd name="T82" fmla="*/ 81 w 671"/>
                  <a:gd name="T83" fmla="*/ 1180 h 1261"/>
                  <a:gd name="T84" fmla="*/ 0 w 671"/>
                  <a:gd name="T85" fmla="*/ 1100 h 1261"/>
                  <a:gd name="T86" fmla="*/ 81 w 671"/>
                  <a:gd name="T87" fmla="*/ 1073 h 1261"/>
                  <a:gd name="T88" fmla="*/ 107 w 671"/>
                  <a:gd name="T89" fmla="*/ 912 h 1261"/>
                  <a:gd name="T90" fmla="*/ 135 w 671"/>
                  <a:gd name="T91" fmla="*/ 751 h 1261"/>
                  <a:gd name="T92" fmla="*/ 135 w 671"/>
                  <a:gd name="T93" fmla="*/ 617 h 1261"/>
                  <a:gd name="T94" fmla="*/ 161 w 671"/>
                  <a:gd name="T95" fmla="*/ 456 h 1261"/>
                  <a:gd name="T96" fmla="*/ 161 w 671"/>
                  <a:gd name="T97" fmla="*/ 214 h 1261"/>
                  <a:gd name="T98" fmla="*/ 161 w 671"/>
                  <a:gd name="T99" fmla="*/ 107 h 1261"/>
                  <a:gd name="T100" fmla="*/ 81 w 671"/>
                  <a:gd name="T101" fmla="*/ 81 h 1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71" h="1261">
                    <a:moveTo>
                      <a:pt x="81" y="81"/>
                    </a:moveTo>
                    <a:lnTo>
                      <a:pt x="161" y="0"/>
                    </a:lnTo>
                    <a:lnTo>
                      <a:pt x="242" y="0"/>
                    </a:lnTo>
                    <a:lnTo>
                      <a:pt x="322" y="0"/>
                    </a:lnTo>
                    <a:lnTo>
                      <a:pt x="376" y="0"/>
                    </a:lnTo>
                    <a:lnTo>
                      <a:pt x="457" y="27"/>
                    </a:lnTo>
                    <a:lnTo>
                      <a:pt x="537" y="27"/>
                    </a:lnTo>
                    <a:lnTo>
                      <a:pt x="618" y="27"/>
                    </a:lnTo>
                    <a:lnTo>
                      <a:pt x="671" y="27"/>
                    </a:lnTo>
                    <a:lnTo>
                      <a:pt x="671" y="107"/>
                    </a:lnTo>
                    <a:lnTo>
                      <a:pt x="671" y="134"/>
                    </a:lnTo>
                    <a:lnTo>
                      <a:pt x="671" y="188"/>
                    </a:lnTo>
                    <a:lnTo>
                      <a:pt x="671" y="214"/>
                    </a:lnTo>
                    <a:lnTo>
                      <a:pt x="671" y="268"/>
                    </a:lnTo>
                    <a:lnTo>
                      <a:pt x="671" y="295"/>
                    </a:lnTo>
                    <a:lnTo>
                      <a:pt x="671" y="349"/>
                    </a:lnTo>
                    <a:lnTo>
                      <a:pt x="671" y="375"/>
                    </a:lnTo>
                    <a:lnTo>
                      <a:pt x="671" y="429"/>
                    </a:lnTo>
                    <a:lnTo>
                      <a:pt x="671" y="456"/>
                    </a:lnTo>
                    <a:lnTo>
                      <a:pt x="618" y="429"/>
                    </a:lnTo>
                    <a:lnTo>
                      <a:pt x="618" y="375"/>
                    </a:lnTo>
                    <a:lnTo>
                      <a:pt x="590" y="295"/>
                    </a:lnTo>
                    <a:lnTo>
                      <a:pt x="590" y="268"/>
                    </a:lnTo>
                    <a:lnTo>
                      <a:pt x="564" y="214"/>
                    </a:lnTo>
                    <a:lnTo>
                      <a:pt x="564" y="188"/>
                    </a:lnTo>
                    <a:lnTo>
                      <a:pt x="537" y="161"/>
                    </a:lnTo>
                    <a:lnTo>
                      <a:pt x="510" y="134"/>
                    </a:lnTo>
                    <a:lnTo>
                      <a:pt x="483" y="107"/>
                    </a:lnTo>
                    <a:lnTo>
                      <a:pt x="457" y="107"/>
                    </a:lnTo>
                    <a:lnTo>
                      <a:pt x="457" y="107"/>
                    </a:lnTo>
                    <a:lnTo>
                      <a:pt x="429" y="107"/>
                    </a:lnTo>
                    <a:lnTo>
                      <a:pt x="403" y="107"/>
                    </a:lnTo>
                    <a:lnTo>
                      <a:pt x="376" y="107"/>
                    </a:lnTo>
                    <a:lnTo>
                      <a:pt x="349" y="134"/>
                    </a:lnTo>
                    <a:lnTo>
                      <a:pt x="349" y="161"/>
                    </a:lnTo>
                    <a:lnTo>
                      <a:pt x="349" y="242"/>
                    </a:lnTo>
                    <a:lnTo>
                      <a:pt x="349" y="322"/>
                    </a:lnTo>
                    <a:lnTo>
                      <a:pt x="322" y="403"/>
                    </a:lnTo>
                    <a:lnTo>
                      <a:pt x="322" y="456"/>
                    </a:lnTo>
                    <a:lnTo>
                      <a:pt x="322" y="536"/>
                    </a:lnTo>
                    <a:lnTo>
                      <a:pt x="322" y="536"/>
                    </a:lnTo>
                    <a:lnTo>
                      <a:pt x="376" y="536"/>
                    </a:lnTo>
                    <a:lnTo>
                      <a:pt x="403" y="536"/>
                    </a:lnTo>
                    <a:lnTo>
                      <a:pt x="403" y="510"/>
                    </a:lnTo>
                    <a:lnTo>
                      <a:pt x="429" y="483"/>
                    </a:lnTo>
                    <a:lnTo>
                      <a:pt x="457" y="456"/>
                    </a:lnTo>
                    <a:lnTo>
                      <a:pt x="457" y="429"/>
                    </a:lnTo>
                    <a:lnTo>
                      <a:pt x="457" y="403"/>
                    </a:lnTo>
                    <a:lnTo>
                      <a:pt x="483" y="375"/>
                    </a:lnTo>
                    <a:lnTo>
                      <a:pt x="483" y="322"/>
                    </a:lnTo>
                    <a:lnTo>
                      <a:pt x="537" y="349"/>
                    </a:lnTo>
                    <a:lnTo>
                      <a:pt x="537" y="403"/>
                    </a:lnTo>
                    <a:lnTo>
                      <a:pt x="510" y="456"/>
                    </a:lnTo>
                    <a:lnTo>
                      <a:pt x="510" y="510"/>
                    </a:lnTo>
                    <a:lnTo>
                      <a:pt x="510" y="564"/>
                    </a:lnTo>
                    <a:lnTo>
                      <a:pt x="510" y="617"/>
                    </a:lnTo>
                    <a:lnTo>
                      <a:pt x="510" y="671"/>
                    </a:lnTo>
                    <a:lnTo>
                      <a:pt x="510" y="725"/>
                    </a:lnTo>
                    <a:lnTo>
                      <a:pt x="483" y="805"/>
                    </a:lnTo>
                    <a:lnTo>
                      <a:pt x="483" y="858"/>
                    </a:lnTo>
                    <a:lnTo>
                      <a:pt x="483" y="912"/>
                    </a:lnTo>
                    <a:lnTo>
                      <a:pt x="483" y="939"/>
                    </a:lnTo>
                    <a:lnTo>
                      <a:pt x="429" y="939"/>
                    </a:lnTo>
                    <a:lnTo>
                      <a:pt x="429" y="886"/>
                    </a:lnTo>
                    <a:lnTo>
                      <a:pt x="429" y="858"/>
                    </a:lnTo>
                    <a:lnTo>
                      <a:pt x="429" y="832"/>
                    </a:lnTo>
                    <a:lnTo>
                      <a:pt x="429" y="805"/>
                    </a:lnTo>
                    <a:lnTo>
                      <a:pt x="429" y="805"/>
                    </a:lnTo>
                    <a:lnTo>
                      <a:pt x="429" y="778"/>
                    </a:lnTo>
                    <a:lnTo>
                      <a:pt x="403" y="751"/>
                    </a:lnTo>
                    <a:lnTo>
                      <a:pt x="403" y="697"/>
                    </a:lnTo>
                    <a:lnTo>
                      <a:pt x="376" y="671"/>
                    </a:lnTo>
                    <a:lnTo>
                      <a:pt x="349" y="644"/>
                    </a:lnTo>
                    <a:lnTo>
                      <a:pt x="322" y="644"/>
                    </a:lnTo>
                    <a:lnTo>
                      <a:pt x="296" y="644"/>
                    </a:lnTo>
                    <a:lnTo>
                      <a:pt x="296" y="671"/>
                    </a:lnTo>
                    <a:lnTo>
                      <a:pt x="296" y="725"/>
                    </a:lnTo>
                    <a:lnTo>
                      <a:pt x="296" y="751"/>
                    </a:lnTo>
                    <a:lnTo>
                      <a:pt x="296" y="805"/>
                    </a:lnTo>
                    <a:lnTo>
                      <a:pt x="296" y="832"/>
                    </a:lnTo>
                    <a:lnTo>
                      <a:pt x="268" y="886"/>
                    </a:lnTo>
                    <a:lnTo>
                      <a:pt x="268" y="912"/>
                    </a:lnTo>
                    <a:lnTo>
                      <a:pt x="268" y="966"/>
                    </a:lnTo>
                    <a:lnTo>
                      <a:pt x="268" y="993"/>
                    </a:lnTo>
                    <a:lnTo>
                      <a:pt x="268" y="1047"/>
                    </a:lnTo>
                    <a:lnTo>
                      <a:pt x="268" y="1073"/>
                    </a:lnTo>
                    <a:lnTo>
                      <a:pt x="268" y="1100"/>
                    </a:lnTo>
                    <a:lnTo>
                      <a:pt x="322" y="1127"/>
                    </a:lnTo>
                    <a:lnTo>
                      <a:pt x="322" y="1127"/>
                    </a:lnTo>
                    <a:lnTo>
                      <a:pt x="349" y="1127"/>
                    </a:lnTo>
                    <a:lnTo>
                      <a:pt x="376" y="1127"/>
                    </a:lnTo>
                    <a:lnTo>
                      <a:pt x="403" y="1127"/>
                    </a:lnTo>
                    <a:lnTo>
                      <a:pt x="429" y="1100"/>
                    </a:lnTo>
                    <a:lnTo>
                      <a:pt x="457" y="1073"/>
                    </a:lnTo>
                    <a:lnTo>
                      <a:pt x="510" y="1047"/>
                    </a:lnTo>
                    <a:lnTo>
                      <a:pt x="537" y="1019"/>
                    </a:lnTo>
                    <a:lnTo>
                      <a:pt x="564" y="966"/>
                    </a:lnTo>
                    <a:lnTo>
                      <a:pt x="564" y="912"/>
                    </a:lnTo>
                    <a:lnTo>
                      <a:pt x="590" y="858"/>
                    </a:lnTo>
                    <a:lnTo>
                      <a:pt x="618" y="805"/>
                    </a:lnTo>
                    <a:lnTo>
                      <a:pt x="671" y="832"/>
                    </a:lnTo>
                    <a:lnTo>
                      <a:pt x="671" y="858"/>
                    </a:lnTo>
                    <a:lnTo>
                      <a:pt x="671" y="886"/>
                    </a:lnTo>
                    <a:lnTo>
                      <a:pt x="644" y="939"/>
                    </a:lnTo>
                    <a:lnTo>
                      <a:pt x="644" y="966"/>
                    </a:lnTo>
                    <a:lnTo>
                      <a:pt x="644" y="1019"/>
                    </a:lnTo>
                    <a:lnTo>
                      <a:pt x="644" y="1047"/>
                    </a:lnTo>
                    <a:lnTo>
                      <a:pt x="644" y="1100"/>
                    </a:lnTo>
                    <a:lnTo>
                      <a:pt x="644" y="1127"/>
                    </a:lnTo>
                    <a:lnTo>
                      <a:pt x="644" y="1180"/>
                    </a:lnTo>
                    <a:lnTo>
                      <a:pt x="618" y="1208"/>
                    </a:lnTo>
                    <a:lnTo>
                      <a:pt x="618" y="1261"/>
                    </a:lnTo>
                    <a:lnTo>
                      <a:pt x="590" y="1261"/>
                    </a:lnTo>
                    <a:lnTo>
                      <a:pt x="537" y="1234"/>
                    </a:lnTo>
                    <a:lnTo>
                      <a:pt x="510" y="1234"/>
                    </a:lnTo>
                    <a:lnTo>
                      <a:pt x="483" y="1234"/>
                    </a:lnTo>
                    <a:lnTo>
                      <a:pt x="429" y="1234"/>
                    </a:lnTo>
                    <a:lnTo>
                      <a:pt x="403" y="1234"/>
                    </a:lnTo>
                    <a:lnTo>
                      <a:pt x="349" y="1234"/>
                    </a:lnTo>
                    <a:lnTo>
                      <a:pt x="322" y="1234"/>
                    </a:lnTo>
                    <a:lnTo>
                      <a:pt x="268" y="1208"/>
                    </a:lnTo>
                    <a:lnTo>
                      <a:pt x="242" y="1208"/>
                    </a:lnTo>
                    <a:lnTo>
                      <a:pt x="215" y="1208"/>
                    </a:lnTo>
                    <a:lnTo>
                      <a:pt x="161" y="1208"/>
                    </a:lnTo>
                    <a:lnTo>
                      <a:pt x="135" y="1208"/>
                    </a:lnTo>
                    <a:lnTo>
                      <a:pt x="81" y="1180"/>
                    </a:lnTo>
                    <a:lnTo>
                      <a:pt x="54" y="1180"/>
                    </a:lnTo>
                    <a:lnTo>
                      <a:pt x="0" y="1180"/>
                    </a:lnTo>
                    <a:lnTo>
                      <a:pt x="0" y="1100"/>
                    </a:lnTo>
                    <a:lnTo>
                      <a:pt x="27" y="1100"/>
                    </a:lnTo>
                    <a:lnTo>
                      <a:pt x="54" y="1073"/>
                    </a:lnTo>
                    <a:lnTo>
                      <a:pt x="81" y="1073"/>
                    </a:lnTo>
                    <a:lnTo>
                      <a:pt x="81" y="1019"/>
                    </a:lnTo>
                    <a:lnTo>
                      <a:pt x="107" y="966"/>
                    </a:lnTo>
                    <a:lnTo>
                      <a:pt x="107" y="912"/>
                    </a:lnTo>
                    <a:lnTo>
                      <a:pt x="107" y="858"/>
                    </a:lnTo>
                    <a:lnTo>
                      <a:pt x="107" y="805"/>
                    </a:lnTo>
                    <a:lnTo>
                      <a:pt x="135" y="751"/>
                    </a:lnTo>
                    <a:lnTo>
                      <a:pt x="135" y="697"/>
                    </a:lnTo>
                    <a:lnTo>
                      <a:pt x="135" y="644"/>
                    </a:lnTo>
                    <a:lnTo>
                      <a:pt x="135" y="617"/>
                    </a:lnTo>
                    <a:lnTo>
                      <a:pt x="135" y="564"/>
                    </a:lnTo>
                    <a:lnTo>
                      <a:pt x="135" y="510"/>
                    </a:lnTo>
                    <a:lnTo>
                      <a:pt x="161" y="456"/>
                    </a:lnTo>
                    <a:lnTo>
                      <a:pt x="161" y="375"/>
                    </a:lnTo>
                    <a:lnTo>
                      <a:pt x="161" y="295"/>
                    </a:lnTo>
                    <a:lnTo>
                      <a:pt x="161" y="214"/>
                    </a:lnTo>
                    <a:lnTo>
                      <a:pt x="188" y="161"/>
                    </a:lnTo>
                    <a:lnTo>
                      <a:pt x="188" y="134"/>
                    </a:lnTo>
                    <a:lnTo>
                      <a:pt x="161" y="107"/>
                    </a:lnTo>
                    <a:lnTo>
                      <a:pt x="135" y="81"/>
                    </a:lnTo>
                    <a:lnTo>
                      <a:pt x="135" y="81"/>
                    </a:lnTo>
                    <a:lnTo>
                      <a:pt x="81" y="81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5" name="Freeform 127"/>
              <p:cNvSpPr>
                <a:spLocks/>
              </p:cNvSpPr>
              <p:nvPr/>
            </p:nvSpPr>
            <p:spPr bwMode="auto">
              <a:xfrm>
                <a:off x="4648" y="3309"/>
                <a:ext cx="69" cy="118"/>
              </a:xfrm>
              <a:custGeom>
                <a:avLst/>
                <a:gdLst>
                  <a:gd name="T0" fmla="*/ 26 w 751"/>
                  <a:gd name="T1" fmla="*/ 1180 h 1287"/>
                  <a:gd name="T2" fmla="*/ 54 w 751"/>
                  <a:gd name="T3" fmla="*/ 1180 h 1287"/>
                  <a:gd name="T4" fmla="*/ 80 w 751"/>
                  <a:gd name="T5" fmla="*/ 1126 h 1287"/>
                  <a:gd name="T6" fmla="*/ 107 w 751"/>
                  <a:gd name="T7" fmla="*/ 1073 h 1287"/>
                  <a:gd name="T8" fmla="*/ 134 w 751"/>
                  <a:gd name="T9" fmla="*/ 992 h 1287"/>
                  <a:gd name="T10" fmla="*/ 161 w 751"/>
                  <a:gd name="T11" fmla="*/ 858 h 1287"/>
                  <a:gd name="T12" fmla="*/ 187 w 751"/>
                  <a:gd name="T13" fmla="*/ 723 h 1287"/>
                  <a:gd name="T14" fmla="*/ 241 w 751"/>
                  <a:gd name="T15" fmla="*/ 590 h 1287"/>
                  <a:gd name="T16" fmla="*/ 268 w 751"/>
                  <a:gd name="T17" fmla="*/ 482 h 1287"/>
                  <a:gd name="T18" fmla="*/ 295 w 751"/>
                  <a:gd name="T19" fmla="*/ 321 h 1287"/>
                  <a:gd name="T20" fmla="*/ 348 w 751"/>
                  <a:gd name="T21" fmla="*/ 214 h 1287"/>
                  <a:gd name="T22" fmla="*/ 376 w 751"/>
                  <a:gd name="T23" fmla="*/ 80 h 1287"/>
                  <a:gd name="T24" fmla="*/ 457 w 751"/>
                  <a:gd name="T25" fmla="*/ 0 h 1287"/>
                  <a:gd name="T26" fmla="*/ 483 w 751"/>
                  <a:gd name="T27" fmla="*/ 133 h 1287"/>
                  <a:gd name="T28" fmla="*/ 509 w 751"/>
                  <a:gd name="T29" fmla="*/ 268 h 1287"/>
                  <a:gd name="T30" fmla="*/ 537 w 751"/>
                  <a:gd name="T31" fmla="*/ 401 h 1287"/>
                  <a:gd name="T32" fmla="*/ 537 w 751"/>
                  <a:gd name="T33" fmla="*/ 536 h 1287"/>
                  <a:gd name="T34" fmla="*/ 564 w 751"/>
                  <a:gd name="T35" fmla="*/ 670 h 1287"/>
                  <a:gd name="T36" fmla="*/ 590 w 751"/>
                  <a:gd name="T37" fmla="*/ 804 h 1287"/>
                  <a:gd name="T38" fmla="*/ 618 w 751"/>
                  <a:gd name="T39" fmla="*/ 938 h 1287"/>
                  <a:gd name="T40" fmla="*/ 644 w 751"/>
                  <a:gd name="T41" fmla="*/ 1073 h 1287"/>
                  <a:gd name="T42" fmla="*/ 644 w 751"/>
                  <a:gd name="T43" fmla="*/ 1126 h 1287"/>
                  <a:gd name="T44" fmla="*/ 671 w 751"/>
                  <a:gd name="T45" fmla="*/ 1153 h 1287"/>
                  <a:gd name="T46" fmla="*/ 698 w 751"/>
                  <a:gd name="T47" fmla="*/ 1180 h 1287"/>
                  <a:gd name="T48" fmla="*/ 751 w 751"/>
                  <a:gd name="T49" fmla="*/ 1180 h 1287"/>
                  <a:gd name="T50" fmla="*/ 671 w 751"/>
                  <a:gd name="T51" fmla="*/ 1287 h 1287"/>
                  <a:gd name="T52" fmla="*/ 483 w 751"/>
                  <a:gd name="T53" fmla="*/ 1287 h 1287"/>
                  <a:gd name="T54" fmla="*/ 402 w 751"/>
                  <a:gd name="T55" fmla="*/ 1206 h 1287"/>
                  <a:gd name="T56" fmla="*/ 429 w 751"/>
                  <a:gd name="T57" fmla="*/ 1206 h 1287"/>
                  <a:gd name="T58" fmla="*/ 457 w 751"/>
                  <a:gd name="T59" fmla="*/ 1180 h 1287"/>
                  <a:gd name="T60" fmla="*/ 483 w 751"/>
                  <a:gd name="T61" fmla="*/ 1153 h 1287"/>
                  <a:gd name="T62" fmla="*/ 483 w 751"/>
                  <a:gd name="T63" fmla="*/ 1099 h 1287"/>
                  <a:gd name="T64" fmla="*/ 457 w 751"/>
                  <a:gd name="T65" fmla="*/ 1019 h 1287"/>
                  <a:gd name="T66" fmla="*/ 457 w 751"/>
                  <a:gd name="T67" fmla="*/ 938 h 1287"/>
                  <a:gd name="T68" fmla="*/ 322 w 751"/>
                  <a:gd name="T69" fmla="*/ 938 h 1287"/>
                  <a:gd name="T70" fmla="*/ 215 w 751"/>
                  <a:gd name="T71" fmla="*/ 938 h 1287"/>
                  <a:gd name="T72" fmla="*/ 187 w 751"/>
                  <a:gd name="T73" fmla="*/ 1019 h 1287"/>
                  <a:gd name="T74" fmla="*/ 187 w 751"/>
                  <a:gd name="T75" fmla="*/ 1073 h 1287"/>
                  <a:gd name="T76" fmla="*/ 187 w 751"/>
                  <a:gd name="T77" fmla="*/ 1126 h 1287"/>
                  <a:gd name="T78" fmla="*/ 187 w 751"/>
                  <a:gd name="T79" fmla="*/ 1180 h 1287"/>
                  <a:gd name="T80" fmla="*/ 241 w 751"/>
                  <a:gd name="T81" fmla="*/ 1206 h 1287"/>
                  <a:gd name="T82" fmla="*/ 268 w 751"/>
                  <a:gd name="T83" fmla="*/ 1206 h 1287"/>
                  <a:gd name="T84" fmla="*/ 215 w 751"/>
                  <a:gd name="T85" fmla="*/ 1287 h 1287"/>
                  <a:gd name="T86" fmla="*/ 80 w 751"/>
                  <a:gd name="T87" fmla="*/ 1287 h 1287"/>
                  <a:gd name="T88" fmla="*/ 0 w 751"/>
                  <a:gd name="T89" fmla="*/ 1180 h 12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751" h="1287">
                    <a:moveTo>
                      <a:pt x="0" y="1180"/>
                    </a:moveTo>
                    <a:lnTo>
                      <a:pt x="26" y="1180"/>
                    </a:lnTo>
                    <a:lnTo>
                      <a:pt x="26" y="1180"/>
                    </a:lnTo>
                    <a:lnTo>
                      <a:pt x="54" y="1180"/>
                    </a:lnTo>
                    <a:lnTo>
                      <a:pt x="80" y="1153"/>
                    </a:lnTo>
                    <a:lnTo>
                      <a:pt x="80" y="1126"/>
                    </a:lnTo>
                    <a:lnTo>
                      <a:pt x="107" y="1126"/>
                    </a:lnTo>
                    <a:lnTo>
                      <a:pt x="107" y="1073"/>
                    </a:lnTo>
                    <a:lnTo>
                      <a:pt x="107" y="1073"/>
                    </a:lnTo>
                    <a:lnTo>
                      <a:pt x="134" y="992"/>
                    </a:lnTo>
                    <a:lnTo>
                      <a:pt x="161" y="938"/>
                    </a:lnTo>
                    <a:lnTo>
                      <a:pt x="161" y="858"/>
                    </a:lnTo>
                    <a:lnTo>
                      <a:pt x="187" y="804"/>
                    </a:lnTo>
                    <a:lnTo>
                      <a:pt x="187" y="723"/>
                    </a:lnTo>
                    <a:lnTo>
                      <a:pt x="215" y="670"/>
                    </a:lnTo>
                    <a:lnTo>
                      <a:pt x="241" y="590"/>
                    </a:lnTo>
                    <a:lnTo>
                      <a:pt x="241" y="536"/>
                    </a:lnTo>
                    <a:lnTo>
                      <a:pt x="268" y="482"/>
                    </a:lnTo>
                    <a:lnTo>
                      <a:pt x="295" y="401"/>
                    </a:lnTo>
                    <a:lnTo>
                      <a:pt x="295" y="321"/>
                    </a:lnTo>
                    <a:lnTo>
                      <a:pt x="322" y="268"/>
                    </a:lnTo>
                    <a:lnTo>
                      <a:pt x="348" y="214"/>
                    </a:lnTo>
                    <a:lnTo>
                      <a:pt x="348" y="133"/>
                    </a:lnTo>
                    <a:lnTo>
                      <a:pt x="376" y="80"/>
                    </a:lnTo>
                    <a:lnTo>
                      <a:pt x="402" y="0"/>
                    </a:lnTo>
                    <a:lnTo>
                      <a:pt x="457" y="0"/>
                    </a:lnTo>
                    <a:lnTo>
                      <a:pt x="483" y="80"/>
                    </a:lnTo>
                    <a:lnTo>
                      <a:pt x="483" y="133"/>
                    </a:lnTo>
                    <a:lnTo>
                      <a:pt x="483" y="214"/>
                    </a:lnTo>
                    <a:lnTo>
                      <a:pt x="509" y="268"/>
                    </a:lnTo>
                    <a:lnTo>
                      <a:pt x="509" y="348"/>
                    </a:lnTo>
                    <a:lnTo>
                      <a:pt x="537" y="401"/>
                    </a:lnTo>
                    <a:lnTo>
                      <a:pt x="537" y="482"/>
                    </a:lnTo>
                    <a:lnTo>
                      <a:pt x="537" y="536"/>
                    </a:lnTo>
                    <a:lnTo>
                      <a:pt x="564" y="616"/>
                    </a:lnTo>
                    <a:lnTo>
                      <a:pt x="564" y="670"/>
                    </a:lnTo>
                    <a:lnTo>
                      <a:pt x="590" y="751"/>
                    </a:lnTo>
                    <a:lnTo>
                      <a:pt x="590" y="804"/>
                    </a:lnTo>
                    <a:lnTo>
                      <a:pt x="618" y="884"/>
                    </a:lnTo>
                    <a:lnTo>
                      <a:pt x="618" y="938"/>
                    </a:lnTo>
                    <a:lnTo>
                      <a:pt x="644" y="1019"/>
                    </a:lnTo>
                    <a:lnTo>
                      <a:pt x="644" y="1073"/>
                    </a:lnTo>
                    <a:lnTo>
                      <a:pt x="644" y="1099"/>
                    </a:lnTo>
                    <a:lnTo>
                      <a:pt x="644" y="1126"/>
                    </a:lnTo>
                    <a:lnTo>
                      <a:pt x="671" y="1153"/>
                    </a:lnTo>
                    <a:lnTo>
                      <a:pt x="671" y="1153"/>
                    </a:lnTo>
                    <a:lnTo>
                      <a:pt x="698" y="1180"/>
                    </a:lnTo>
                    <a:lnTo>
                      <a:pt x="698" y="1180"/>
                    </a:lnTo>
                    <a:lnTo>
                      <a:pt x="725" y="1180"/>
                    </a:lnTo>
                    <a:lnTo>
                      <a:pt x="751" y="1180"/>
                    </a:lnTo>
                    <a:lnTo>
                      <a:pt x="751" y="1287"/>
                    </a:lnTo>
                    <a:lnTo>
                      <a:pt x="671" y="1287"/>
                    </a:lnTo>
                    <a:lnTo>
                      <a:pt x="564" y="1287"/>
                    </a:lnTo>
                    <a:lnTo>
                      <a:pt x="483" y="1287"/>
                    </a:lnTo>
                    <a:lnTo>
                      <a:pt x="402" y="1287"/>
                    </a:lnTo>
                    <a:lnTo>
                      <a:pt x="402" y="1206"/>
                    </a:lnTo>
                    <a:lnTo>
                      <a:pt x="429" y="1206"/>
                    </a:lnTo>
                    <a:lnTo>
                      <a:pt x="429" y="1206"/>
                    </a:lnTo>
                    <a:lnTo>
                      <a:pt x="457" y="1206"/>
                    </a:lnTo>
                    <a:lnTo>
                      <a:pt x="457" y="1180"/>
                    </a:lnTo>
                    <a:lnTo>
                      <a:pt x="483" y="1180"/>
                    </a:lnTo>
                    <a:lnTo>
                      <a:pt x="483" y="1153"/>
                    </a:lnTo>
                    <a:lnTo>
                      <a:pt x="483" y="1126"/>
                    </a:lnTo>
                    <a:lnTo>
                      <a:pt x="483" y="1099"/>
                    </a:lnTo>
                    <a:lnTo>
                      <a:pt x="483" y="1045"/>
                    </a:lnTo>
                    <a:lnTo>
                      <a:pt x="457" y="1019"/>
                    </a:lnTo>
                    <a:lnTo>
                      <a:pt x="457" y="965"/>
                    </a:lnTo>
                    <a:lnTo>
                      <a:pt x="457" y="938"/>
                    </a:lnTo>
                    <a:lnTo>
                      <a:pt x="402" y="938"/>
                    </a:lnTo>
                    <a:lnTo>
                      <a:pt x="322" y="938"/>
                    </a:lnTo>
                    <a:lnTo>
                      <a:pt x="268" y="938"/>
                    </a:lnTo>
                    <a:lnTo>
                      <a:pt x="215" y="938"/>
                    </a:lnTo>
                    <a:lnTo>
                      <a:pt x="215" y="965"/>
                    </a:lnTo>
                    <a:lnTo>
                      <a:pt x="187" y="1019"/>
                    </a:lnTo>
                    <a:lnTo>
                      <a:pt x="187" y="1045"/>
                    </a:lnTo>
                    <a:lnTo>
                      <a:pt x="187" y="1073"/>
                    </a:lnTo>
                    <a:lnTo>
                      <a:pt x="187" y="1099"/>
                    </a:lnTo>
                    <a:lnTo>
                      <a:pt x="187" y="1126"/>
                    </a:lnTo>
                    <a:lnTo>
                      <a:pt x="187" y="1153"/>
                    </a:lnTo>
                    <a:lnTo>
                      <a:pt x="187" y="1180"/>
                    </a:lnTo>
                    <a:lnTo>
                      <a:pt x="215" y="1180"/>
                    </a:lnTo>
                    <a:lnTo>
                      <a:pt x="241" y="1206"/>
                    </a:lnTo>
                    <a:lnTo>
                      <a:pt x="241" y="1206"/>
                    </a:lnTo>
                    <a:lnTo>
                      <a:pt x="268" y="1206"/>
                    </a:lnTo>
                    <a:lnTo>
                      <a:pt x="268" y="1287"/>
                    </a:lnTo>
                    <a:lnTo>
                      <a:pt x="215" y="1287"/>
                    </a:lnTo>
                    <a:lnTo>
                      <a:pt x="134" y="1287"/>
                    </a:lnTo>
                    <a:lnTo>
                      <a:pt x="80" y="1287"/>
                    </a:lnTo>
                    <a:lnTo>
                      <a:pt x="0" y="1287"/>
                    </a:lnTo>
                    <a:lnTo>
                      <a:pt x="0" y="1180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6" name="Freeform 128"/>
              <p:cNvSpPr>
                <a:spLocks/>
              </p:cNvSpPr>
              <p:nvPr/>
            </p:nvSpPr>
            <p:spPr bwMode="auto">
              <a:xfrm>
                <a:off x="4720" y="3304"/>
                <a:ext cx="59" cy="121"/>
              </a:xfrm>
              <a:custGeom>
                <a:avLst/>
                <a:gdLst>
                  <a:gd name="T0" fmla="*/ 616 w 643"/>
                  <a:gd name="T1" fmla="*/ 885 h 1314"/>
                  <a:gd name="T2" fmla="*/ 616 w 643"/>
                  <a:gd name="T3" fmla="*/ 992 h 1314"/>
                  <a:gd name="T4" fmla="*/ 590 w 643"/>
                  <a:gd name="T5" fmla="*/ 1073 h 1314"/>
                  <a:gd name="T6" fmla="*/ 562 w 643"/>
                  <a:gd name="T7" fmla="*/ 1127 h 1314"/>
                  <a:gd name="T8" fmla="*/ 509 w 643"/>
                  <a:gd name="T9" fmla="*/ 1207 h 1314"/>
                  <a:gd name="T10" fmla="*/ 455 w 643"/>
                  <a:gd name="T11" fmla="*/ 1260 h 1314"/>
                  <a:gd name="T12" fmla="*/ 402 w 643"/>
                  <a:gd name="T13" fmla="*/ 1288 h 1314"/>
                  <a:gd name="T14" fmla="*/ 322 w 643"/>
                  <a:gd name="T15" fmla="*/ 1314 h 1314"/>
                  <a:gd name="T16" fmla="*/ 268 w 643"/>
                  <a:gd name="T17" fmla="*/ 1314 h 1314"/>
                  <a:gd name="T18" fmla="*/ 187 w 643"/>
                  <a:gd name="T19" fmla="*/ 1288 h 1314"/>
                  <a:gd name="T20" fmla="*/ 133 w 643"/>
                  <a:gd name="T21" fmla="*/ 1234 h 1314"/>
                  <a:gd name="T22" fmla="*/ 107 w 643"/>
                  <a:gd name="T23" fmla="*/ 1180 h 1314"/>
                  <a:gd name="T24" fmla="*/ 53 w 643"/>
                  <a:gd name="T25" fmla="*/ 1099 h 1314"/>
                  <a:gd name="T26" fmla="*/ 26 w 643"/>
                  <a:gd name="T27" fmla="*/ 992 h 1314"/>
                  <a:gd name="T28" fmla="*/ 0 w 643"/>
                  <a:gd name="T29" fmla="*/ 885 h 1314"/>
                  <a:gd name="T30" fmla="*/ 0 w 643"/>
                  <a:gd name="T31" fmla="*/ 724 h 1314"/>
                  <a:gd name="T32" fmla="*/ 0 w 643"/>
                  <a:gd name="T33" fmla="*/ 616 h 1314"/>
                  <a:gd name="T34" fmla="*/ 26 w 643"/>
                  <a:gd name="T35" fmla="*/ 536 h 1314"/>
                  <a:gd name="T36" fmla="*/ 53 w 643"/>
                  <a:gd name="T37" fmla="*/ 429 h 1314"/>
                  <a:gd name="T38" fmla="*/ 80 w 643"/>
                  <a:gd name="T39" fmla="*/ 348 h 1314"/>
                  <a:gd name="T40" fmla="*/ 107 w 643"/>
                  <a:gd name="T41" fmla="*/ 268 h 1314"/>
                  <a:gd name="T42" fmla="*/ 133 w 643"/>
                  <a:gd name="T43" fmla="*/ 187 h 1314"/>
                  <a:gd name="T44" fmla="*/ 187 w 643"/>
                  <a:gd name="T45" fmla="*/ 134 h 1314"/>
                  <a:gd name="T46" fmla="*/ 214 w 643"/>
                  <a:gd name="T47" fmla="*/ 107 h 1314"/>
                  <a:gd name="T48" fmla="*/ 268 w 643"/>
                  <a:gd name="T49" fmla="*/ 54 h 1314"/>
                  <a:gd name="T50" fmla="*/ 322 w 643"/>
                  <a:gd name="T51" fmla="*/ 26 h 1314"/>
                  <a:gd name="T52" fmla="*/ 375 w 643"/>
                  <a:gd name="T53" fmla="*/ 26 h 1314"/>
                  <a:gd name="T54" fmla="*/ 402 w 643"/>
                  <a:gd name="T55" fmla="*/ 26 h 1314"/>
                  <a:gd name="T56" fmla="*/ 455 w 643"/>
                  <a:gd name="T57" fmla="*/ 26 h 1314"/>
                  <a:gd name="T58" fmla="*/ 509 w 643"/>
                  <a:gd name="T59" fmla="*/ 54 h 1314"/>
                  <a:gd name="T60" fmla="*/ 536 w 643"/>
                  <a:gd name="T61" fmla="*/ 107 h 1314"/>
                  <a:gd name="T62" fmla="*/ 643 w 643"/>
                  <a:gd name="T63" fmla="*/ 0 h 1314"/>
                  <a:gd name="T64" fmla="*/ 643 w 643"/>
                  <a:gd name="T65" fmla="*/ 107 h 1314"/>
                  <a:gd name="T66" fmla="*/ 643 w 643"/>
                  <a:gd name="T67" fmla="*/ 241 h 1314"/>
                  <a:gd name="T68" fmla="*/ 616 w 643"/>
                  <a:gd name="T69" fmla="*/ 348 h 1314"/>
                  <a:gd name="T70" fmla="*/ 616 w 643"/>
                  <a:gd name="T71" fmla="*/ 429 h 1314"/>
                  <a:gd name="T72" fmla="*/ 616 w 643"/>
                  <a:gd name="T73" fmla="*/ 509 h 1314"/>
                  <a:gd name="T74" fmla="*/ 562 w 643"/>
                  <a:gd name="T75" fmla="*/ 402 h 1314"/>
                  <a:gd name="T76" fmla="*/ 536 w 643"/>
                  <a:gd name="T77" fmla="*/ 268 h 1314"/>
                  <a:gd name="T78" fmla="*/ 482 w 643"/>
                  <a:gd name="T79" fmla="*/ 161 h 1314"/>
                  <a:gd name="T80" fmla="*/ 429 w 643"/>
                  <a:gd name="T81" fmla="*/ 107 h 1314"/>
                  <a:gd name="T82" fmla="*/ 348 w 643"/>
                  <a:gd name="T83" fmla="*/ 134 h 1314"/>
                  <a:gd name="T84" fmla="*/ 294 w 643"/>
                  <a:gd name="T85" fmla="*/ 187 h 1314"/>
                  <a:gd name="T86" fmla="*/ 268 w 643"/>
                  <a:gd name="T87" fmla="*/ 241 h 1314"/>
                  <a:gd name="T88" fmla="*/ 241 w 643"/>
                  <a:gd name="T89" fmla="*/ 322 h 1314"/>
                  <a:gd name="T90" fmla="*/ 214 w 643"/>
                  <a:gd name="T91" fmla="*/ 429 h 1314"/>
                  <a:gd name="T92" fmla="*/ 187 w 643"/>
                  <a:gd name="T93" fmla="*/ 563 h 1314"/>
                  <a:gd name="T94" fmla="*/ 187 w 643"/>
                  <a:gd name="T95" fmla="*/ 644 h 1314"/>
                  <a:gd name="T96" fmla="*/ 187 w 643"/>
                  <a:gd name="T97" fmla="*/ 777 h 1314"/>
                  <a:gd name="T98" fmla="*/ 187 w 643"/>
                  <a:gd name="T99" fmla="*/ 885 h 1314"/>
                  <a:gd name="T100" fmla="*/ 214 w 643"/>
                  <a:gd name="T101" fmla="*/ 992 h 1314"/>
                  <a:gd name="T102" fmla="*/ 214 w 643"/>
                  <a:gd name="T103" fmla="*/ 1073 h 1314"/>
                  <a:gd name="T104" fmla="*/ 241 w 643"/>
                  <a:gd name="T105" fmla="*/ 1127 h 1314"/>
                  <a:gd name="T106" fmla="*/ 268 w 643"/>
                  <a:gd name="T107" fmla="*/ 1153 h 1314"/>
                  <a:gd name="T108" fmla="*/ 322 w 643"/>
                  <a:gd name="T109" fmla="*/ 1207 h 1314"/>
                  <a:gd name="T110" fmla="*/ 402 w 643"/>
                  <a:gd name="T111" fmla="*/ 1207 h 1314"/>
                  <a:gd name="T112" fmla="*/ 455 w 643"/>
                  <a:gd name="T113" fmla="*/ 1153 h 1314"/>
                  <a:gd name="T114" fmla="*/ 509 w 643"/>
                  <a:gd name="T115" fmla="*/ 1073 h 1314"/>
                  <a:gd name="T116" fmla="*/ 536 w 643"/>
                  <a:gd name="T117" fmla="*/ 1019 h 1314"/>
                  <a:gd name="T118" fmla="*/ 536 w 643"/>
                  <a:gd name="T119" fmla="*/ 966 h 1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3" h="1314">
                    <a:moveTo>
                      <a:pt x="562" y="885"/>
                    </a:moveTo>
                    <a:lnTo>
                      <a:pt x="616" y="885"/>
                    </a:lnTo>
                    <a:lnTo>
                      <a:pt x="616" y="938"/>
                    </a:lnTo>
                    <a:lnTo>
                      <a:pt x="616" y="992"/>
                    </a:lnTo>
                    <a:lnTo>
                      <a:pt x="590" y="1019"/>
                    </a:lnTo>
                    <a:lnTo>
                      <a:pt x="590" y="1073"/>
                    </a:lnTo>
                    <a:lnTo>
                      <a:pt x="562" y="1099"/>
                    </a:lnTo>
                    <a:lnTo>
                      <a:pt x="562" y="1127"/>
                    </a:lnTo>
                    <a:lnTo>
                      <a:pt x="536" y="1180"/>
                    </a:lnTo>
                    <a:lnTo>
                      <a:pt x="509" y="1207"/>
                    </a:lnTo>
                    <a:lnTo>
                      <a:pt x="482" y="1234"/>
                    </a:lnTo>
                    <a:lnTo>
                      <a:pt x="455" y="1260"/>
                    </a:lnTo>
                    <a:lnTo>
                      <a:pt x="429" y="1288"/>
                    </a:lnTo>
                    <a:lnTo>
                      <a:pt x="402" y="1288"/>
                    </a:lnTo>
                    <a:lnTo>
                      <a:pt x="348" y="1314"/>
                    </a:lnTo>
                    <a:lnTo>
                      <a:pt x="322" y="1314"/>
                    </a:lnTo>
                    <a:lnTo>
                      <a:pt x="294" y="1314"/>
                    </a:lnTo>
                    <a:lnTo>
                      <a:pt x="268" y="1314"/>
                    </a:lnTo>
                    <a:lnTo>
                      <a:pt x="241" y="1314"/>
                    </a:lnTo>
                    <a:lnTo>
                      <a:pt x="187" y="1288"/>
                    </a:lnTo>
                    <a:lnTo>
                      <a:pt x="161" y="1260"/>
                    </a:lnTo>
                    <a:lnTo>
                      <a:pt x="133" y="1234"/>
                    </a:lnTo>
                    <a:lnTo>
                      <a:pt x="107" y="1207"/>
                    </a:lnTo>
                    <a:lnTo>
                      <a:pt x="107" y="1180"/>
                    </a:lnTo>
                    <a:lnTo>
                      <a:pt x="80" y="1153"/>
                    </a:lnTo>
                    <a:lnTo>
                      <a:pt x="53" y="1099"/>
                    </a:lnTo>
                    <a:lnTo>
                      <a:pt x="53" y="1046"/>
                    </a:lnTo>
                    <a:lnTo>
                      <a:pt x="26" y="992"/>
                    </a:lnTo>
                    <a:lnTo>
                      <a:pt x="26" y="938"/>
                    </a:lnTo>
                    <a:lnTo>
                      <a:pt x="0" y="885"/>
                    </a:lnTo>
                    <a:lnTo>
                      <a:pt x="0" y="805"/>
                    </a:lnTo>
                    <a:lnTo>
                      <a:pt x="0" y="724"/>
                    </a:lnTo>
                    <a:lnTo>
                      <a:pt x="0" y="670"/>
                    </a:lnTo>
                    <a:lnTo>
                      <a:pt x="0" y="616"/>
                    </a:lnTo>
                    <a:lnTo>
                      <a:pt x="26" y="563"/>
                    </a:lnTo>
                    <a:lnTo>
                      <a:pt x="26" y="536"/>
                    </a:lnTo>
                    <a:lnTo>
                      <a:pt x="26" y="483"/>
                    </a:lnTo>
                    <a:lnTo>
                      <a:pt x="53" y="429"/>
                    </a:lnTo>
                    <a:lnTo>
                      <a:pt x="53" y="375"/>
                    </a:lnTo>
                    <a:lnTo>
                      <a:pt x="80" y="348"/>
                    </a:lnTo>
                    <a:lnTo>
                      <a:pt x="80" y="294"/>
                    </a:lnTo>
                    <a:lnTo>
                      <a:pt x="107" y="268"/>
                    </a:lnTo>
                    <a:lnTo>
                      <a:pt x="133" y="241"/>
                    </a:lnTo>
                    <a:lnTo>
                      <a:pt x="133" y="187"/>
                    </a:lnTo>
                    <a:lnTo>
                      <a:pt x="161" y="161"/>
                    </a:lnTo>
                    <a:lnTo>
                      <a:pt x="187" y="134"/>
                    </a:lnTo>
                    <a:lnTo>
                      <a:pt x="214" y="134"/>
                    </a:lnTo>
                    <a:lnTo>
                      <a:pt x="214" y="107"/>
                    </a:lnTo>
                    <a:lnTo>
                      <a:pt x="241" y="80"/>
                    </a:lnTo>
                    <a:lnTo>
                      <a:pt x="268" y="54"/>
                    </a:lnTo>
                    <a:lnTo>
                      <a:pt x="294" y="54"/>
                    </a:lnTo>
                    <a:lnTo>
                      <a:pt x="322" y="26"/>
                    </a:lnTo>
                    <a:lnTo>
                      <a:pt x="348" y="26"/>
                    </a:lnTo>
                    <a:lnTo>
                      <a:pt x="375" y="26"/>
                    </a:lnTo>
                    <a:lnTo>
                      <a:pt x="375" y="26"/>
                    </a:lnTo>
                    <a:lnTo>
                      <a:pt x="402" y="26"/>
                    </a:lnTo>
                    <a:lnTo>
                      <a:pt x="429" y="26"/>
                    </a:lnTo>
                    <a:lnTo>
                      <a:pt x="455" y="26"/>
                    </a:lnTo>
                    <a:lnTo>
                      <a:pt x="482" y="26"/>
                    </a:lnTo>
                    <a:lnTo>
                      <a:pt x="509" y="54"/>
                    </a:lnTo>
                    <a:lnTo>
                      <a:pt x="536" y="80"/>
                    </a:lnTo>
                    <a:lnTo>
                      <a:pt x="536" y="107"/>
                    </a:lnTo>
                    <a:lnTo>
                      <a:pt x="590" y="0"/>
                    </a:lnTo>
                    <a:lnTo>
                      <a:pt x="643" y="0"/>
                    </a:lnTo>
                    <a:lnTo>
                      <a:pt x="643" y="54"/>
                    </a:lnTo>
                    <a:lnTo>
                      <a:pt x="643" y="107"/>
                    </a:lnTo>
                    <a:lnTo>
                      <a:pt x="643" y="187"/>
                    </a:lnTo>
                    <a:lnTo>
                      <a:pt x="643" y="241"/>
                    </a:lnTo>
                    <a:lnTo>
                      <a:pt x="616" y="294"/>
                    </a:lnTo>
                    <a:lnTo>
                      <a:pt x="616" y="348"/>
                    </a:lnTo>
                    <a:lnTo>
                      <a:pt x="616" y="402"/>
                    </a:lnTo>
                    <a:lnTo>
                      <a:pt x="616" y="429"/>
                    </a:lnTo>
                    <a:lnTo>
                      <a:pt x="616" y="483"/>
                    </a:lnTo>
                    <a:lnTo>
                      <a:pt x="616" y="509"/>
                    </a:lnTo>
                    <a:lnTo>
                      <a:pt x="562" y="509"/>
                    </a:lnTo>
                    <a:lnTo>
                      <a:pt x="562" y="402"/>
                    </a:lnTo>
                    <a:lnTo>
                      <a:pt x="536" y="322"/>
                    </a:lnTo>
                    <a:lnTo>
                      <a:pt x="536" y="268"/>
                    </a:lnTo>
                    <a:lnTo>
                      <a:pt x="509" y="187"/>
                    </a:lnTo>
                    <a:lnTo>
                      <a:pt x="482" y="161"/>
                    </a:lnTo>
                    <a:lnTo>
                      <a:pt x="455" y="134"/>
                    </a:lnTo>
                    <a:lnTo>
                      <a:pt x="429" y="107"/>
                    </a:lnTo>
                    <a:lnTo>
                      <a:pt x="375" y="107"/>
                    </a:lnTo>
                    <a:lnTo>
                      <a:pt x="348" y="134"/>
                    </a:lnTo>
                    <a:lnTo>
                      <a:pt x="322" y="161"/>
                    </a:lnTo>
                    <a:lnTo>
                      <a:pt x="294" y="187"/>
                    </a:lnTo>
                    <a:lnTo>
                      <a:pt x="268" y="214"/>
                    </a:lnTo>
                    <a:lnTo>
                      <a:pt x="268" y="241"/>
                    </a:lnTo>
                    <a:lnTo>
                      <a:pt x="241" y="294"/>
                    </a:lnTo>
                    <a:lnTo>
                      <a:pt x="241" y="322"/>
                    </a:lnTo>
                    <a:lnTo>
                      <a:pt x="214" y="375"/>
                    </a:lnTo>
                    <a:lnTo>
                      <a:pt x="214" y="429"/>
                    </a:lnTo>
                    <a:lnTo>
                      <a:pt x="214" y="483"/>
                    </a:lnTo>
                    <a:lnTo>
                      <a:pt x="187" y="563"/>
                    </a:lnTo>
                    <a:lnTo>
                      <a:pt x="187" y="590"/>
                    </a:lnTo>
                    <a:lnTo>
                      <a:pt x="187" y="644"/>
                    </a:lnTo>
                    <a:lnTo>
                      <a:pt x="187" y="724"/>
                    </a:lnTo>
                    <a:lnTo>
                      <a:pt x="187" y="777"/>
                    </a:lnTo>
                    <a:lnTo>
                      <a:pt x="187" y="831"/>
                    </a:lnTo>
                    <a:lnTo>
                      <a:pt x="187" y="885"/>
                    </a:lnTo>
                    <a:lnTo>
                      <a:pt x="187" y="938"/>
                    </a:lnTo>
                    <a:lnTo>
                      <a:pt x="214" y="992"/>
                    </a:lnTo>
                    <a:lnTo>
                      <a:pt x="214" y="1019"/>
                    </a:lnTo>
                    <a:lnTo>
                      <a:pt x="214" y="1073"/>
                    </a:lnTo>
                    <a:lnTo>
                      <a:pt x="214" y="1099"/>
                    </a:lnTo>
                    <a:lnTo>
                      <a:pt x="241" y="1127"/>
                    </a:lnTo>
                    <a:lnTo>
                      <a:pt x="241" y="1153"/>
                    </a:lnTo>
                    <a:lnTo>
                      <a:pt x="268" y="1153"/>
                    </a:lnTo>
                    <a:lnTo>
                      <a:pt x="294" y="1180"/>
                    </a:lnTo>
                    <a:lnTo>
                      <a:pt x="322" y="1207"/>
                    </a:lnTo>
                    <a:lnTo>
                      <a:pt x="348" y="1207"/>
                    </a:lnTo>
                    <a:lnTo>
                      <a:pt x="402" y="1207"/>
                    </a:lnTo>
                    <a:lnTo>
                      <a:pt x="429" y="1180"/>
                    </a:lnTo>
                    <a:lnTo>
                      <a:pt x="455" y="1153"/>
                    </a:lnTo>
                    <a:lnTo>
                      <a:pt x="482" y="1127"/>
                    </a:lnTo>
                    <a:lnTo>
                      <a:pt x="509" y="1073"/>
                    </a:lnTo>
                    <a:lnTo>
                      <a:pt x="536" y="1046"/>
                    </a:lnTo>
                    <a:lnTo>
                      <a:pt x="536" y="1019"/>
                    </a:lnTo>
                    <a:lnTo>
                      <a:pt x="536" y="992"/>
                    </a:lnTo>
                    <a:lnTo>
                      <a:pt x="536" y="966"/>
                    </a:lnTo>
                    <a:lnTo>
                      <a:pt x="562" y="885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7" name="Freeform 129"/>
              <p:cNvSpPr>
                <a:spLocks/>
              </p:cNvSpPr>
              <p:nvPr/>
            </p:nvSpPr>
            <p:spPr bwMode="auto">
              <a:xfrm>
                <a:off x="4781" y="3279"/>
                <a:ext cx="77" cy="138"/>
              </a:xfrm>
              <a:custGeom>
                <a:avLst/>
                <a:gdLst>
                  <a:gd name="T0" fmla="*/ 161 w 832"/>
                  <a:gd name="T1" fmla="*/ 214 h 1502"/>
                  <a:gd name="T2" fmla="*/ 295 w 832"/>
                  <a:gd name="T3" fmla="*/ 161 h 1502"/>
                  <a:gd name="T4" fmla="*/ 429 w 832"/>
                  <a:gd name="T5" fmla="*/ 133 h 1502"/>
                  <a:gd name="T6" fmla="*/ 375 w 832"/>
                  <a:gd name="T7" fmla="*/ 268 h 1502"/>
                  <a:gd name="T8" fmla="*/ 349 w 832"/>
                  <a:gd name="T9" fmla="*/ 322 h 1502"/>
                  <a:gd name="T10" fmla="*/ 322 w 832"/>
                  <a:gd name="T11" fmla="*/ 482 h 1502"/>
                  <a:gd name="T12" fmla="*/ 295 w 832"/>
                  <a:gd name="T13" fmla="*/ 723 h 1502"/>
                  <a:gd name="T14" fmla="*/ 484 w 832"/>
                  <a:gd name="T15" fmla="*/ 670 h 1502"/>
                  <a:gd name="T16" fmla="*/ 537 w 832"/>
                  <a:gd name="T17" fmla="*/ 455 h 1502"/>
                  <a:gd name="T18" fmla="*/ 564 w 832"/>
                  <a:gd name="T19" fmla="*/ 241 h 1502"/>
                  <a:gd name="T20" fmla="*/ 484 w 832"/>
                  <a:gd name="T21" fmla="*/ 214 h 1502"/>
                  <a:gd name="T22" fmla="*/ 510 w 832"/>
                  <a:gd name="T23" fmla="*/ 107 h 1502"/>
                  <a:gd name="T24" fmla="*/ 645 w 832"/>
                  <a:gd name="T25" fmla="*/ 53 h 1502"/>
                  <a:gd name="T26" fmla="*/ 778 w 832"/>
                  <a:gd name="T27" fmla="*/ 0 h 1502"/>
                  <a:gd name="T28" fmla="*/ 778 w 832"/>
                  <a:gd name="T29" fmla="*/ 107 h 1502"/>
                  <a:gd name="T30" fmla="*/ 725 w 832"/>
                  <a:gd name="T31" fmla="*/ 187 h 1502"/>
                  <a:gd name="T32" fmla="*/ 725 w 832"/>
                  <a:gd name="T33" fmla="*/ 402 h 1502"/>
                  <a:gd name="T34" fmla="*/ 698 w 832"/>
                  <a:gd name="T35" fmla="*/ 723 h 1502"/>
                  <a:gd name="T36" fmla="*/ 645 w 832"/>
                  <a:gd name="T37" fmla="*/ 1073 h 1502"/>
                  <a:gd name="T38" fmla="*/ 645 w 832"/>
                  <a:gd name="T39" fmla="*/ 1153 h 1502"/>
                  <a:gd name="T40" fmla="*/ 725 w 832"/>
                  <a:gd name="T41" fmla="*/ 1180 h 1502"/>
                  <a:gd name="T42" fmla="*/ 698 w 832"/>
                  <a:gd name="T43" fmla="*/ 1287 h 1502"/>
                  <a:gd name="T44" fmla="*/ 564 w 832"/>
                  <a:gd name="T45" fmla="*/ 1314 h 1502"/>
                  <a:gd name="T46" fmla="*/ 429 w 832"/>
                  <a:gd name="T47" fmla="*/ 1367 h 1502"/>
                  <a:gd name="T48" fmla="*/ 403 w 832"/>
                  <a:gd name="T49" fmla="*/ 1287 h 1502"/>
                  <a:gd name="T50" fmla="*/ 484 w 832"/>
                  <a:gd name="T51" fmla="*/ 1234 h 1502"/>
                  <a:gd name="T52" fmla="*/ 510 w 832"/>
                  <a:gd name="T53" fmla="*/ 1045 h 1502"/>
                  <a:gd name="T54" fmla="*/ 510 w 832"/>
                  <a:gd name="T55" fmla="*/ 777 h 1502"/>
                  <a:gd name="T56" fmla="*/ 349 w 832"/>
                  <a:gd name="T57" fmla="*/ 831 h 1502"/>
                  <a:gd name="T58" fmla="*/ 295 w 832"/>
                  <a:gd name="T59" fmla="*/ 992 h 1502"/>
                  <a:gd name="T60" fmla="*/ 268 w 832"/>
                  <a:gd name="T61" fmla="*/ 1206 h 1502"/>
                  <a:gd name="T62" fmla="*/ 268 w 832"/>
                  <a:gd name="T63" fmla="*/ 1314 h 1502"/>
                  <a:gd name="T64" fmla="*/ 349 w 832"/>
                  <a:gd name="T65" fmla="*/ 1314 h 1502"/>
                  <a:gd name="T66" fmla="*/ 268 w 832"/>
                  <a:gd name="T67" fmla="*/ 1421 h 1502"/>
                  <a:gd name="T68" fmla="*/ 134 w 832"/>
                  <a:gd name="T69" fmla="*/ 1475 h 1502"/>
                  <a:gd name="T70" fmla="*/ 0 w 832"/>
                  <a:gd name="T71" fmla="*/ 1502 h 1502"/>
                  <a:gd name="T72" fmla="*/ 53 w 832"/>
                  <a:gd name="T73" fmla="*/ 1395 h 1502"/>
                  <a:gd name="T74" fmla="*/ 81 w 832"/>
                  <a:gd name="T75" fmla="*/ 1314 h 1502"/>
                  <a:gd name="T76" fmla="*/ 107 w 832"/>
                  <a:gd name="T77" fmla="*/ 1073 h 1502"/>
                  <a:gd name="T78" fmla="*/ 134 w 832"/>
                  <a:gd name="T79" fmla="*/ 751 h 1502"/>
                  <a:gd name="T80" fmla="*/ 161 w 832"/>
                  <a:gd name="T81" fmla="*/ 402 h 1502"/>
                  <a:gd name="T82" fmla="*/ 107 w 832"/>
                  <a:gd name="T83" fmla="*/ 322 h 15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832" h="1502">
                    <a:moveTo>
                      <a:pt x="81" y="241"/>
                    </a:moveTo>
                    <a:lnTo>
                      <a:pt x="134" y="214"/>
                    </a:lnTo>
                    <a:lnTo>
                      <a:pt x="161" y="214"/>
                    </a:lnTo>
                    <a:lnTo>
                      <a:pt x="214" y="187"/>
                    </a:lnTo>
                    <a:lnTo>
                      <a:pt x="268" y="187"/>
                    </a:lnTo>
                    <a:lnTo>
                      <a:pt x="295" y="161"/>
                    </a:lnTo>
                    <a:lnTo>
                      <a:pt x="349" y="161"/>
                    </a:lnTo>
                    <a:lnTo>
                      <a:pt x="375" y="133"/>
                    </a:lnTo>
                    <a:lnTo>
                      <a:pt x="429" y="133"/>
                    </a:lnTo>
                    <a:lnTo>
                      <a:pt x="429" y="241"/>
                    </a:lnTo>
                    <a:lnTo>
                      <a:pt x="403" y="241"/>
                    </a:lnTo>
                    <a:lnTo>
                      <a:pt x="375" y="268"/>
                    </a:lnTo>
                    <a:lnTo>
                      <a:pt x="349" y="268"/>
                    </a:lnTo>
                    <a:lnTo>
                      <a:pt x="349" y="322"/>
                    </a:lnTo>
                    <a:lnTo>
                      <a:pt x="349" y="322"/>
                    </a:lnTo>
                    <a:lnTo>
                      <a:pt x="322" y="348"/>
                    </a:lnTo>
                    <a:lnTo>
                      <a:pt x="322" y="402"/>
                    </a:lnTo>
                    <a:lnTo>
                      <a:pt x="322" y="482"/>
                    </a:lnTo>
                    <a:lnTo>
                      <a:pt x="322" y="590"/>
                    </a:lnTo>
                    <a:lnTo>
                      <a:pt x="295" y="670"/>
                    </a:lnTo>
                    <a:lnTo>
                      <a:pt x="295" y="723"/>
                    </a:lnTo>
                    <a:lnTo>
                      <a:pt x="349" y="697"/>
                    </a:lnTo>
                    <a:lnTo>
                      <a:pt x="403" y="697"/>
                    </a:lnTo>
                    <a:lnTo>
                      <a:pt x="484" y="670"/>
                    </a:lnTo>
                    <a:lnTo>
                      <a:pt x="537" y="643"/>
                    </a:lnTo>
                    <a:lnTo>
                      <a:pt x="537" y="562"/>
                    </a:lnTo>
                    <a:lnTo>
                      <a:pt x="537" y="455"/>
                    </a:lnTo>
                    <a:lnTo>
                      <a:pt x="564" y="375"/>
                    </a:lnTo>
                    <a:lnTo>
                      <a:pt x="564" y="294"/>
                    </a:lnTo>
                    <a:lnTo>
                      <a:pt x="564" y="241"/>
                    </a:lnTo>
                    <a:lnTo>
                      <a:pt x="564" y="214"/>
                    </a:lnTo>
                    <a:lnTo>
                      <a:pt x="537" y="214"/>
                    </a:lnTo>
                    <a:lnTo>
                      <a:pt x="484" y="214"/>
                    </a:lnTo>
                    <a:lnTo>
                      <a:pt x="484" y="214"/>
                    </a:lnTo>
                    <a:lnTo>
                      <a:pt x="484" y="107"/>
                    </a:lnTo>
                    <a:lnTo>
                      <a:pt x="510" y="107"/>
                    </a:lnTo>
                    <a:lnTo>
                      <a:pt x="564" y="80"/>
                    </a:lnTo>
                    <a:lnTo>
                      <a:pt x="617" y="80"/>
                    </a:lnTo>
                    <a:lnTo>
                      <a:pt x="645" y="53"/>
                    </a:lnTo>
                    <a:lnTo>
                      <a:pt x="698" y="53"/>
                    </a:lnTo>
                    <a:lnTo>
                      <a:pt x="725" y="26"/>
                    </a:lnTo>
                    <a:lnTo>
                      <a:pt x="778" y="0"/>
                    </a:lnTo>
                    <a:lnTo>
                      <a:pt x="832" y="0"/>
                    </a:lnTo>
                    <a:lnTo>
                      <a:pt x="832" y="107"/>
                    </a:lnTo>
                    <a:lnTo>
                      <a:pt x="778" y="107"/>
                    </a:lnTo>
                    <a:lnTo>
                      <a:pt x="778" y="133"/>
                    </a:lnTo>
                    <a:lnTo>
                      <a:pt x="752" y="161"/>
                    </a:lnTo>
                    <a:lnTo>
                      <a:pt x="725" y="187"/>
                    </a:lnTo>
                    <a:lnTo>
                      <a:pt x="725" y="214"/>
                    </a:lnTo>
                    <a:lnTo>
                      <a:pt x="725" y="268"/>
                    </a:lnTo>
                    <a:lnTo>
                      <a:pt x="725" y="402"/>
                    </a:lnTo>
                    <a:lnTo>
                      <a:pt x="698" y="509"/>
                    </a:lnTo>
                    <a:lnTo>
                      <a:pt x="698" y="616"/>
                    </a:lnTo>
                    <a:lnTo>
                      <a:pt x="698" y="723"/>
                    </a:lnTo>
                    <a:lnTo>
                      <a:pt x="671" y="831"/>
                    </a:lnTo>
                    <a:lnTo>
                      <a:pt x="671" y="938"/>
                    </a:lnTo>
                    <a:lnTo>
                      <a:pt x="645" y="1073"/>
                    </a:lnTo>
                    <a:lnTo>
                      <a:pt x="645" y="1126"/>
                    </a:lnTo>
                    <a:lnTo>
                      <a:pt x="645" y="1153"/>
                    </a:lnTo>
                    <a:lnTo>
                      <a:pt x="645" y="1153"/>
                    </a:lnTo>
                    <a:lnTo>
                      <a:pt x="671" y="1180"/>
                    </a:lnTo>
                    <a:lnTo>
                      <a:pt x="698" y="1180"/>
                    </a:lnTo>
                    <a:lnTo>
                      <a:pt x="725" y="1180"/>
                    </a:lnTo>
                    <a:lnTo>
                      <a:pt x="752" y="1153"/>
                    </a:lnTo>
                    <a:lnTo>
                      <a:pt x="752" y="1260"/>
                    </a:lnTo>
                    <a:lnTo>
                      <a:pt x="698" y="1287"/>
                    </a:lnTo>
                    <a:lnTo>
                      <a:pt x="645" y="1287"/>
                    </a:lnTo>
                    <a:lnTo>
                      <a:pt x="617" y="1314"/>
                    </a:lnTo>
                    <a:lnTo>
                      <a:pt x="564" y="1314"/>
                    </a:lnTo>
                    <a:lnTo>
                      <a:pt x="510" y="1341"/>
                    </a:lnTo>
                    <a:lnTo>
                      <a:pt x="484" y="1367"/>
                    </a:lnTo>
                    <a:lnTo>
                      <a:pt x="429" y="1367"/>
                    </a:lnTo>
                    <a:lnTo>
                      <a:pt x="403" y="1395"/>
                    </a:lnTo>
                    <a:lnTo>
                      <a:pt x="403" y="1287"/>
                    </a:lnTo>
                    <a:lnTo>
                      <a:pt x="403" y="1287"/>
                    </a:lnTo>
                    <a:lnTo>
                      <a:pt x="456" y="1287"/>
                    </a:lnTo>
                    <a:lnTo>
                      <a:pt x="484" y="1234"/>
                    </a:lnTo>
                    <a:lnTo>
                      <a:pt x="484" y="1234"/>
                    </a:lnTo>
                    <a:lnTo>
                      <a:pt x="484" y="1206"/>
                    </a:lnTo>
                    <a:lnTo>
                      <a:pt x="484" y="1153"/>
                    </a:lnTo>
                    <a:lnTo>
                      <a:pt x="510" y="1045"/>
                    </a:lnTo>
                    <a:lnTo>
                      <a:pt x="510" y="965"/>
                    </a:lnTo>
                    <a:lnTo>
                      <a:pt x="510" y="858"/>
                    </a:lnTo>
                    <a:lnTo>
                      <a:pt x="510" y="777"/>
                    </a:lnTo>
                    <a:lnTo>
                      <a:pt x="456" y="777"/>
                    </a:lnTo>
                    <a:lnTo>
                      <a:pt x="403" y="804"/>
                    </a:lnTo>
                    <a:lnTo>
                      <a:pt x="349" y="831"/>
                    </a:lnTo>
                    <a:lnTo>
                      <a:pt x="295" y="831"/>
                    </a:lnTo>
                    <a:lnTo>
                      <a:pt x="295" y="912"/>
                    </a:lnTo>
                    <a:lnTo>
                      <a:pt x="295" y="992"/>
                    </a:lnTo>
                    <a:lnTo>
                      <a:pt x="268" y="1073"/>
                    </a:lnTo>
                    <a:lnTo>
                      <a:pt x="268" y="1153"/>
                    </a:lnTo>
                    <a:lnTo>
                      <a:pt x="268" y="1206"/>
                    </a:lnTo>
                    <a:lnTo>
                      <a:pt x="268" y="1260"/>
                    </a:lnTo>
                    <a:lnTo>
                      <a:pt x="268" y="1287"/>
                    </a:lnTo>
                    <a:lnTo>
                      <a:pt x="268" y="1314"/>
                    </a:lnTo>
                    <a:lnTo>
                      <a:pt x="295" y="1314"/>
                    </a:lnTo>
                    <a:lnTo>
                      <a:pt x="322" y="1314"/>
                    </a:lnTo>
                    <a:lnTo>
                      <a:pt x="349" y="1314"/>
                    </a:lnTo>
                    <a:lnTo>
                      <a:pt x="349" y="1395"/>
                    </a:lnTo>
                    <a:lnTo>
                      <a:pt x="295" y="1421"/>
                    </a:lnTo>
                    <a:lnTo>
                      <a:pt x="268" y="1421"/>
                    </a:lnTo>
                    <a:lnTo>
                      <a:pt x="214" y="1448"/>
                    </a:lnTo>
                    <a:lnTo>
                      <a:pt x="161" y="1448"/>
                    </a:lnTo>
                    <a:lnTo>
                      <a:pt x="134" y="1475"/>
                    </a:lnTo>
                    <a:lnTo>
                      <a:pt x="81" y="1475"/>
                    </a:lnTo>
                    <a:lnTo>
                      <a:pt x="53" y="1475"/>
                    </a:lnTo>
                    <a:lnTo>
                      <a:pt x="0" y="1502"/>
                    </a:lnTo>
                    <a:lnTo>
                      <a:pt x="0" y="1395"/>
                    </a:lnTo>
                    <a:lnTo>
                      <a:pt x="27" y="1395"/>
                    </a:lnTo>
                    <a:lnTo>
                      <a:pt x="53" y="1395"/>
                    </a:lnTo>
                    <a:lnTo>
                      <a:pt x="81" y="1367"/>
                    </a:lnTo>
                    <a:lnTo>
                      <a:pt x="81" y="1314"/>
                    </a:lnTo>
                    <a:lnTo>
                      <a:pt x="81" y="1314"/>
                    </a:lnTo>
                    <a:lnTo>
                      <a:pt x="81" y="1234"/>
                    </a:lnTo>
                    <a:lnTo>
                      <a:pt x="81" y="1180"/>
                    </a:lnTo>
                    <a:lnTo>
                      <a:pt x="107" y="1073"/>
                    </a:lnTo>
                    <a:lnTo>
                      <a:pt x="107" y="965"/>
                    </a:lnTo>
                    <a:lnTo>
                      <a:pt x="134" y="858"/>
                    </a:lnTo>
                    <a:lnTo>
                      <a:pt x="134" y="751"/>
                    </a:lnTo>
                    <a:lnTo>
                      <a:pt x="161" y="643"/>
                    </a:lnTo>
                    <a:lnTo>
                      <a:pt x="161" y="509"/>
                    </a:lnTo>
                    <a:lnTo>
                      <a:pt x="161" y="402"/>
                    </a:lnTo>
                    <a:lnTo>
                      <a:pt x="161" y="348"/>
                    </a:lnTo>
                    <a:lnTo>
                      <a:pt x="134" y="322"/>
                    </a:lnTo>
                    <a:lnTo>
                      <a:pt x="107" y="322"/>
                    </a:lnTo>
                    <a:lnTo>
                      <a:pt x="81" y="322"/>
                    </a:lnTo>
                    <a:lnTo>
                      <a:pt x="81" y="241"/>
                    </a:lnTo>
                    <a:close/>
                  </a:path>
                </a:pathLst>
              </a:custGeom>
              <a:solidFill>
                <a:srgbClr val="FF0016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8" name="Freeform 130"/>
              <p:cNvSpPr>
                <a:spLocks/>
              </p:cNvSpPr>
              <p:nvPr/>
            </p:nvSpPr>
            <p:spPr bwMode="auto">
              <a:xfrm>
                <a:off x="4484" y="3298"/>
                <a:ext cx="20" cy="38"/>
              </a:xfrm>
              <a:custGeom>
                <a:avLst/>
                <a:gdLst>
                  <a:gd name="T0" fmla="*/ 0 w 214"/>
                  <a:gd name="T1" fmla="*/ 376 h 402"/>
                  <a:gd name="T2" fmla="*/ 27 w 214"/>
                  <a:gd name="T3" fmla="*/ 376 h 402"/>
                  <a:gd name="T4" fmla="*/ 53 w 214"/>
                  <a:gd name="T5" fmla="*/ 402 h 402"/>
                  <a:gd name="T6" fmla="*/ 53 w 214"/>
                  <a:gd name="T7" fmla="*/ 402 h 402"/>
                  <a:gd name="T8" fmla="*/ 81 w 214"/>
                  <a:gd name="T9" fmla="*/ 402 h 402"/>
                  <a:gd name="T10" fmla="*/ 107 w 214"/>
                  <a:gd name="T11" fmla="*/ 402 h 402"/>
                  <a:gd name="T12" fmla="*/ 107 w 214"/>
                  <a:gd name="T13" fmla="*/ 402 h 402"/>
                  <a:gd name="T14" fmla="*/ 134 w 214"/>
                  <a:gd name="T15" fmla="*/ 402 h 402"/>
                  <a:gd name="T16" fmla="*/ 161 w 214"/>
                  <a:gd name="T17" fmla="*/ 376 h 402"/>
                  <a:gd name="T18" fmla="*/ 161 w 214"/>
                  <a:gd name="T19" fmla="*/ 376 h 402"/>
                  <a:gd name="T20" fmla="*/ 188 w 214"/>
                  <a:gd name="T21" fmla="*/ 348 h 402"/>
                  <a:gd name="T22" fmla="*/ 188 w 214"/>
                  <a:gd name="T23" fmla="*/ 348 h 402"/>
                  <a:gd name="T24" fmla="*/ 188 w 214"/>
                  <a:gd name="T25" fmla="*/ 322 h 402"/>
                  <a:gd name="T26" fmla="*/ 188 w 214"/>
                  <a:gd name="T27" fmla="*/ 295 h 402"/>
                  <a:gd name="T28" fmla="*/ 214 w 214"/>
                  <a:gd name="T29" fmla="*/ 295 h 402"/>
                  <a:gd name="T30" fmla="*/ 214 w 214"/>
                  <a:gd name="T31" fmla="*/ 268 h 402"/>
                  <a:gd name="T32" fmla="*/ 214 w 214"/>
                  <a:gd name="T33" fmla="*/ 241 h 402"/>
                  <a:gd name="T34" fmla="*/ 214 w 214"/>
                  <a:gd name="T35" fmla="*/ 215 h 402"/>
                  <a:gd name="T36" fmla="*/ 214 w 214"/>
                  <a:gd name="T37" fmla="*/ 188 h 402"/>
                  <a:gd name="T38" fmla="*/ 214 w 214"/>
                  <a:gd name="T39" fmla="*/ 188 h 402"/>
                  <a:gd name="T40" fmla="*/ 188 w 214"/>
                  <a:gd name="T41" fmla="*/ 134 h 402"/>
                  <a:gd name="T42" fmla="*/ 188 w 214"/>
                  <a:gd name="T43" fmla="*/ 134 h 402"/>
                  <a:gd name="T44" fmla="*/ 188 w 214"/>
                  <a:gd name="T45" fmla="*/ 108 h 402"/>
                  <a:gd name="T46" fmla="*/ 188 w 214"/>
                  <a:gd name="T47" fmla="*/ 80 h 402"/>
                  <a:gd name="T48" fmla="*/ 161 w 214"/>
                  <a:gd name="T49" fmla="*/ 54 h 402"/>
                  <a:gd name="T50" fmla="*/ 161 w 214"/>
                  <a:gd name="T51" fmla="*/ 54 h 402"/>
                  <a:gd name="T52" fmla="*/ 161 w 214"/>
                  <a:gd name="T53" fmla="*/ 27 h 402"/>
                  <a:gd name="T54" fmla="*/ 134 w 214"/>
                  <a:gd name="T55" fmla="*/ 27 h 402"/>
                  <a:gd name="T56" fmla="*/ 134 w 214"/>
                  <a:gd name="T57" fmla="*/ 0 h 402"/>
                  <a:gd name="T58" fmla="*/ 107 w 214"/>
                  <a:gd name="T59" fmla="*/ 0 h 402"/>
                  <a:gd name="T60" fmla="*/ 81 w 214"/>
                  <a:gd name="T61" fmla="*/ 0 h 402"/>
                  <a:gd name="T62" fmla="*/ 81 w 214"/>
                  <a:gd name="T63" fmla="*/ 0 h 402"/>
                  <a:gd name="T64" fmla="*/ 53 w 214"/>
                  <a:gd name="T65" fmla="*/ 0 h 402"/>
                  <a:gd name="T66" fmla="*/ 53 w 214"/>
                  <a:gd name="T67" fmla="*/ 0 h 402"/>
                  <a:gd name="T68" fmla="*/ 53 w 214"/>
                  <a:gd name="T69" fmla="*/ 0 h 402"/>
                  <a:gd name="T70" fmla="*/ 53 w 214"/>
                  <a:gd name="T71" fmla="*/ 27 h 402"/>
                  <a:gd name="T72" fmla="*/ 27 w 214"/>
                  <a:gd name="T73" fmla="*/ 54 h 402"/>
                  <a:gd name="T74" fmla="*/ 27 w 214"/>
                  <a:gd name="T75" fmla="*/ 80 h 402"/>
                  <a:gd name="T76" fmla="*/ 27 w 214"/>
                  <a:gd name="T77" fmla="*/ 134 h 402"/>
                  <a:gd name="T78" fmla="*/ 27 w 214"/>
                  <a:gd name="T79" fmla="*/ 161 h 402"/>
                  <a:gd name="T80" fmla="*/ 27 w 214"/>
                  <a:gd name="T81" fmla="*/ 241 h 402"/>
                  <a:gd name="T82" fmla="*/ 0 w 214"/>
                  <a:gd name="T83" fmla="*/ 295 h 402"/>
                  <a:gd name="T84" fmla="*/ 0 w 214"/>
                  <a:gd name="T85" fmla="*/ 322 h 402"/>
                  <a:gd name="T86" fmla="*/ 0 w 214"/>
                  <a:gd name="T87" fmla="*/ 376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4" h="402">
                    <a:moveTo>
                      <a:pt x="0" y="376"/>
                    </a:moveTo>
                    <a:lnTo>
                      <a:pt x="27" y="376"/>
                    </a:lnTo>
                    <a:lnTo>
                      <a:pt x="53" y="402"/>
                    </a:lnTo>
                    <a:lnTo>
                      <a:pt x="53" y="402"/>
                    </a:lnTo>
                    <a:lnTo>
                      <a:pt x="81" y="402"/>
                    </a:lnTo>
                    <a:lnTo>
                      <a:pt x="107" y="402"/>
                    </a:lnTo>
                    <a:lnTo>
                      <a:pt x="107" y="402"/>
                    </a:lnTo>
                    <a:lnTo>
                      <a:pt x="134" y="402"/>
                    </a:lnTo>
                    <a:lnTo>
                      <a:pt x="161" y="376"/>
                    </a:lnTo>
                    <a:lnTo>
                      <a:pt x="161" y="376"/>
                    </a:lnTo>
                    <a:lnTo>
                      <a:pt x="188" y="348"/>
                    </a:lnTo>
                    <a:lnTo>
                      <a:pt x="188" y="348"/>
                    </a:lnTo>
                    <a:lnTo>
                      <a:pt x="188" y="322"/>
                    </a:lnTo>
                    <a:lnTo>
                      <a:pt x="188" y="295"/>
                    </a:lnTo>
                    <a:lnTo>
                      <a:pt x="214" y="295"/>
                    </a:lnTo>
                    <a:lnTo>
                      <a:pt x="214" y="268"/>
                    </a:lnTo>
                    <a:lnTo>
                      <a:pt x="214" y="241"/>
                    </a:lnTo>
                    <a:lnTo>
                      <a:pt x="214" y="215"/>
                    </a:lnTo>
                    <a:lnTo>
                      <a:pt x="214" y="188"/>
                    </a:lnTo>
                    <a:lnTo>
                      <a:pt x="214" y="188"/>
                    </a:lnTo>
                    <a:lnTo>
                      <a:pt x="188" y="134"/>
                    </a:lnTo>
                    <a:lnTo>
                      <a:pt x="188" y="134"/>
                    </a:lnTo>
                    <a:lnTo>
                      <a:pt x="188" y="108"/>
                    </a:lnTo>
                    <a:lnTo>
                      <a:pt x="188" y="80"/>
                    </a:lnTo>
                    <a:lnTo>
                      <a:pt x="161" y="54"/>
                    </a:lnTo>
                    <a:lnTo>
                      <a:pt x="161" y="54"/>
                    </a:lnTo>
                    <a:lnTo>
                      <a:pt x="161" y="27"/>
                    </a:lnTo>
                    <a:lnTo>
                      <a:pt x="134" y="27"/>
                    </a:lnTo>
                    <a:lnTo>
                      <a:pt x="134" y="0"/>
                    </a:lnTo>
                    <a:lnTo>
                      <a:pt x="107" y="0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53" y="27"/>
                    </a:lnTo>
                    <a:lnTo>
                      <a:pt x="27" y="54"/>
                    </a:lnTo>
                    <a:lnTo>
                      <a:pt x="27" y="80"/>
                    </a:lnTo>
                    <a:lnTo>
                      <a:pt x="27" y="134"/>
                    </a:lnTo>
                    <a:lnTo>
                      <a:pt x="27" y="161"/>
                    </a:lnTo>
                    <a:lnTo>
                      <a:pt x="27" y="241"/>
                    </a:lnTo>
                    <a:lnTo>
                      <a:pt x="0" y="295"/>
                    </a:lnTo>
                    <a:lnTo>
                      <a:pt x="0" y="322"/>
                    </a:lnTo>
                    <a:lnTo>
                      <a:pt x="0" y="376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79" name="Freeform 131"/>
              <p:cNvSpPr>
                <a:spLocks/>
              </p:cNvSpPr>
              <p:nvPr/>
            </p:nvSpPr>
            <p:spPr bwMode="auto">
              <a:xfrm>
                <a:off x="4480" y="3340"/>
                <a:ext cx="22" cy="45"/>
              </a:xfrm>
              <a:custGeom>
                <a:avLst/>
                <a:gdLst>
                  <a:gd name="T0" fmla="*/ 54 w 242"/>
                  <a:gd name="T1" fmla="*/ 0 h 483"/>
                  <a:gd name="T2" fmla="*/ 54 w 242"/>
                  <a:gd name="T3" fmla="*/ 27 h 483"/>
                  <a:gd name="T4" fmla="*/ 27 w 242"/>
                  <a:gd name="T5" fmla="*/ 53 h 483"/>
                  <a:gd name="T6" fmla="*/ 27 w 242"/>
                  <a:gd name="T7" fmla="*/ 107 h 483"/>
                  <a:gd name="T8" fmla="*/ 27 w 242"/>
                  <a:gd name="T9" fmla="*/ 134 h 483"/>
                  <a:gd name="T10" fmla="*/ 27 w 242"/>
                  <a:gd name="T11" fmla="*/ 161 h 483"/>
                  <a:gd name="T12" fmla="*/ 27 w 242"/>
                  <a:gd name="T13" fmla="*/ 188 h 483"/>
                  <a:gd name="T14" fmla="*/ 27 w 242"/>
                  <a:gd name="T15" fmla="*/ 242 h 483"/>
                  <a:gd name="T16" fmla="*/ 27 w 242"/>
                  <a:gd name="T17" fmla="*/ 268 h 483"/>
                  <a:gd name="T18" fmla="*/ 27 w 242"/>
                  <a:gd name="T19" fmla="*/ 295 h 483"/>
                  <a:gd name="T20" fmla="*/ 27 w 242"/>
                  <a:gd name="T21" fmla="*/ 322 h 483"/>
                  <a:gd name="T22" fmla="*/ 0 w 242"/>
                  <a:gd name="T23" fmla="*/ 349 h 483"/>
                  <a:gd name="T24" fmla="*/ 0 w 242"/>
                  <a:gd name="T25" fmla="*/ 375 h 483"/>
                  <a:gd name="T26" fmla="*/ 27 w 242"/>
                  <a:gd name="T27" fmla="*/ 403 h 483"/>
                  <a:gd name="T28" fmla="*/ 27 w 242"/>
                  <a:gd name="T29" fmla="*/ 403 h 483"/>
                  <a:gd name="T30" fmla="*/ 27 w 242"/>
                  <a:gd name="T31" fmla="*/ 429 h 483"/>
                  <a:gd name="T32" fmla="*/ 54 w 242"/>
                  <a:gd name="T33" fmla="*/ 429 h 483"/>
                  <a:gd name="T34" fmla="*/ 54 w 242"/>
                  <a:gd name="T35" fmla="*/ 429 h 483"/>
                  <a:gd name="T36" fmla="*/ 81 w 242"/>
                  <a:gd name="T37" fmla="*/ 456 h 483"/>
                  <a:gd name="T38" fmla="*/ 107 w 242"/>
                  <a:gd name="T39" fmla="*/ 456 h 483"/>
                  <a:gd name="T40" fmla="*/ 107 w 242"/>
                  <a:gd name="T41" fmla="*/ 456 h 483"/>
                  <a:gd name="T42" fmla="*/ 135 w 242"/>
                  <a:gd name="T43" fmla="*/ 456 h 483"/>
                  <a:gd name="T44" fmla="*/ 161 w 242"/>
                  <a:gd name="T45" fmla="*/ 483 h 483"/>
                  <a:gd name="T46" fmla="*/ 161 w 242"/>
                  <a:gd name="T47" fmla="*/ 456 h 483"/>
                  <a:gd name="T48" fmla="*/ 188 w 242"/>
                  <a:gd name="T49" fmla="*/ 456 h 483"/>
                  <a:gd name="T50" fmla="*/ 188 w 242"/>
                  <a:gd name="T51" fmla="*/ 456 h 483"/>
                  <a:gd name="T52" fmla="*/ 215 w 242"/>
                  <a:gd name="T53" fmla="*/ 456 h 483"/>
                  <a:gd name="T54" fmla="*/ 215 w 242"/>
                  <a:gd name="T55" fmla="*/ 429 h 483"/>
                  <a:gd name="T56" fmla="*/ 215 w 242"/>
                  <a:gd name="T57" fmla="*/ 403 h 483"/>
                  <a:gd name="T58" fmla="*/ 242 w 242"/>
                  <a:gd name="T59" fmla="*/ 403 h 483"/>
                  <a:gd name="T60" fmla="*/ 242 w 242"/>
                  <a:gd name="T61" fmla="*/ 375 h 483"/>
                  <a:gd name="T62" fmla="*/ 242 w 242"/>
                  <a:gd name="T63" fmla="*/ 349 h 483"/>
                  <a:gd name="T64" fmla="*/ 242 w 242"/>
                  <a:gd name="T65" fmla="*/ 349 h 483"/>
                  <a:gd name="T66" fmla="*/ 242 w 242"/>
                  <a:gd name="T67" fmla="*/ 322 h 483"/>
                  <a:gd name="T68" fmla="*/ 242 w 242"/>
                  <a:gd name="T69" fmla="*/ 295 h 483"/>
                  <a:gd name="T70" fmla="*/ 242 w 242"/>
                  <a:gd name="T71" fmla="*/ 268 h 483"/>
                  <a:gd name="T72" fmla="*/ 242 w 242"/>
                  <a:gd name="T73" fmla="*/ 242 h 483"/>
                  <a:gd name="T74" fmla="*/ 242 w 242"/>
                  <a:gd name="T75" fmla="*/ 214 h 483"/>
                  <a:gd name="T76" fmla="*/ 242 w 242"/>
                  <a:gd name="T77" fmla="*/ 188 h 483"/>
                  <a:gd name="T78" fmla="*/ 242 w 242"/>
                  <a:gd name="T79" fmla="*/ 161 h 483"/>
                  <a:gd name="T80" fmla="*/ 215 w 242"/>
                  <a:gd name="T81" fmla="*/ 161 h 483"/>
                  <a:gd name="T82" fmla="*/ 215 w 242"/>
                  <a:gd name="T83" fmla="*/ 134 h 483"/>
                  <a:gd name="T84" fmla="*/ 215 w 242"/>
                  <a:gd name="T85" fmla="*/ 107 h 483"/>
                  <a:gd name="T86" fmla="*/ 188 w 242"/>
                  <a:gd name="T87" fmla="*/ 81 h 483"/>
                  <a:gd name="T88" fmla="*/ 161 w 242"/>
                  <a:gd name="T89" fmla="*/ 81 h 483"/>
                  <a:gd name="T90" fmla="*/ 161 w 242"/>
                  <a:gd name="T91" fmla="*/ 53 h 483"/>
                  <a:gd name="T92" fmla="*/ 135 w 242"/>
                  <a:gd name="T93" fmla="*/ 27 h 483"/>
                  <a:gd name="T94" fmla="*/ 107 w 242"/>
                  <a:gd name="T95" fmla="*/ 27 h 483"/>
                  <a:gd name="T96" fmla="*/ 107 w 242"/>
                  <a:gd name="T97" fmla="*/ 27 h 483"/>
                  <a:gd name="T98" fmla="*/ 81 w 242"/>
                  <a:gd name="T99" fmla="*/ 0 h 483"/>
                  <a:gd name="T100" fmla="*/ 54 w 242"/>
                  <a:gd name="T101" fmla="*/ 0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242" h="483">
                    <a:moveTo>
                      <a:pt x="54" y="0"/>
                    </a:moveTo>
                    <a:lnTo>
                      <a:pt x="54" y="27"/>
                    </a:lnTo>
                    <a:lnTo>
                      <a:pt x="27" y="53"/>
                    </a:lnTo>
                    <a:lnTo>
                      <a:pt x="27" y="107"/>
                    </a:lnTo>
                    <a:lnTo>
                      <a:pt x="27" y="134"/>
                    </a:lnTo>
                    <a:lnTo>
                      <a:pt x="27" y="161"/>
                    </a:lnTo>
                    <a:lnTo>
                      <a:pt x="27" y="188"/>
                    </a:lnTo>
                    <a:lnTo>
                      <a:pt x="27" y="242"/>
                    </a:lnTo>
                    <a:lnTo>
                      <a:pt x="27" y="268"/>
                    </a:lnTo>
                    <a:lnTo>
                      <a:pt x="27" y="295"/>
                    </a:lnTo>
                    <a:lnTo>
                      <a:pt x="27" y="322"/>
                    </a:lnTo>
                    <a:lnTo>
                      <a:pt x="0" y="349"/>
                    </a:lnTo>
                    <a:lnTo>
                      <a:pt x="0" y="375"/>
                    </a:lnTo>
                    <a:lnTo>
                      <a:pt x="27" y="403"/>
                    </a:lnTo>
                    <a:lnTo>
                      <a:pt x="27" y="403"/>
                    </a:lnTo>
                    <a:lnTo>
                      <a:pt x="27" y="429"/>
                    </a:lnTo>
                    <a:lnTo>
                      <a:pt x="54" y="429"/>
                    </a:lnTo>
                    <a:lnTo>
                      <a:pt x="54" y="429"/>
                    </a:lnTo>
                    <a:lnTo>
                      <a:pt x="81" y="456"/>
                    </a:lnTo>
                    <a:lnTo>
                      <a:pt x="107" y="456"/>
                    </a:lnTo>
                    <a:lnTo>
                      <a:pt x="107" y="456"/>
                    </a:lnTo>
                    <a:lnTo>
                      <a:pt x="135" y="456"/>
                    </a:lnTo>
                    <a:lnTo>
                      <a:pt x="161" y="483"/>
                    </a:lnTo>
                    <a:lnTo>
                      <a:pt x="161" y="456"/>
                    </a:lnTo>
                    <a:lnTo>
                      <a:pt x="188" y="456"/>
                    </a:lnTo>
                    <a:lnTo>
                      <a:pt x="188" y="456"/>
                    </a:lnTo>
                    <a:lnTo>
                      <a:pt x="215" y="456"/>
                    </a:lnTo>
                    <a:lnTo>
                      <a:pt x="215" y="429"/>
                    </a:lnTo>
                    <a:lnTo>
                      <a:pt x="215" y="403"/>
                    </a:lnTo>
                    <a:lnTo>
                      <a:pt x="242" y="403"/>
                    </a:lnTo>
                    <a:lnTo>
                      <a:pt x="242" y="375"/>
                    </a:lnTo>
                    <a:lnTo>
                      <a:pt x="242" y="349"/>
                    </a:lnTo>
                    <a:lnTo>
                      <a:pt x="242" y="349"/>
                    </a:lnTo>
                    <a:lnTo>
                      <a:pt x="242" y="322"/>
                    </a:lnTo>
                    <a:lnTo>
                      <a:pt x="242" y="295"/>
                    </a:lnTo>
                    <a:lnTo>
                      <a:pt x="242" y="268"/>
                    </a:lnTo>
                    <a:lnTo>
                      <a:pt x="242" y="242"/>
                    </a:lnTo>
                    <a:lnTo>
                      <a:pt x="242" y="214"/>
                    </a:lnTo>
                    <a:lnTo>
                      <a:pt x="242" y="188"/>
                    </a:lnTo>
                    <a:lnTo>
                      <a:pt x="242" y="161"/>
                    </a:lnTo>
                    <a:lnTo>
                      <a:pt x="215" y="161"/>
                    </a:lnTo>
                    <a:lnTo>
                      <a:pt x="215" y="134"/>
                    </a:lnTo>
                    <a:lnTo>
                      <a:pt x="215" y="107"/>
                    </a:lnTo>
                    <a:lnTo>
                      <a:pt x="188" y="81"/>
                    </a:lnTo>
                    <a:lnTo>
                      <a:pt x="161" y="81"/>
                    </a:lnTo>
                    <a:lnTo>
                      <a:pt x="161" y="53"/>
                    </a:lnTo>
                    <a:lnTo>
                      <a:pt x="135" y="27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81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0" name="Freeform 132"/>
              <p:cNvSpPr>
                <a:spLocks/>
              </p:cNvSpPr>
              <p:nvPr/>
            </p:nvSpPr>
            <p:spPr bwMode="auto">
              <a:xfrm>
                <a:off x="4673" y="3346"/>
                <a:ext cx="15" cy="36"/>
              </a:xfrm>
              <a:custGeom>
                <a:avLst/>
                <a:gdLst>
                  <a:gd name="T0" fmla="*/ 0 w 161"/>
                  <a:gd name="T1" fmla="*/ 403 h 403"/>
                  <a:gd name="T2" fmla="*/ 161 w 161"/>
                  <a:gd name="T3" fmla="*/ 403 h 403"/>
                  <a:gd name="T4" fmla="*/ 80 w 161"/>
                  <a:gd name="T5" fmla="*/ 0 h 403"/>
                  <a:gd name="T6" fmla="*/ 0 w 161"/>
                  <a:gd name="T7" fmla="*/ 403 h 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1" h="403">
                    <a:moveTo>
                      <a:pt x="0" y="403"/>
                    </a:moveTo>
                    <a:lnTo>
                      <a:pt x="161" y="403"/>
                    </a:lnTo>
                    <a:lnTo>
                      <a:pt x="80" y="0"/>
                    </a:lnTo>
                    <a:lnTo>
                      <a:pt x="0" y="403"/>
                    </a:lnTo>
                    <a:close/>
                  </a:path>
                </a:pathLst>
              </a:custGeom>
              <a:solidFill>
                <a:srgbClr val="FFFF14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1" name="Freeform 133"/>
              <p:cNvSpPr>
                <a:spLocks/>
              </p:cNvSpPr>
              <p:nvPr/>
            </p:nvSpPr>
            <p:spPr bwMode="auto">
              <a:xfrm>
                <a:off x="4259" y="3766"/>
                <a:ext cx="461" cy="154"/>
              </a:xfrm>
              <a:custGeom>
                <a:avLst/>
                <a:gdLst>
                  <a:gd name="T0" fmla="*/ 3408 w 4992"/>
                  <a:gd name="T1" fmla="*/ 27 h 1663"/>
                  <a:gd name="T2" fmla="*/ 3838 w 4992"/>
                  <a:gd name="T3" fmla="*/ 0 h 1663"/>
                  <a:gd name="T4" fmla="*/ 4186 w 4992"/>
                  <a:gd name="T5" fmla="*/ 107 h 1663"/>
                  <a:gd name="T6" fmla="*/ 4186 w 4992"/>
                  <a:gd name="T7" fmla="*/ 214 h 1663"/>
                  <a:gd name="T8" fmla="*/ 4132 w 4992"/>
                  <a:gd name="T9" fmla="*/ 322 h 1663"/>
                  <a:gd name="T10" fmla="*/ 4213 w 4992"/>
                  <a:gd name="T11" fmla="*/ 375 h 1663"/>
                  <a:gd name="T12" fmla="*/ 4400 w 4992"/>
                  <a:gd name="T13" fmla="*/ 510 h 1663"/>
                  <a:gd name="T14" fmla="*/ 4535 w 4992"/>
                  <a:gd name="T15" fmla="*/ 617 h 1663"/>
                  <a:gd name="T16" fmla="*/ 4750 w 4992"/>
                  <a:gd name="T17" fmla="*/ 644 h 1663"/>
                  <a:gd name="T18" fmla="*/ 4884 w 4992"/>
                  <a:gd name="T19" fmla="*/ 697 h 1663"/>
                  <a:gd name="T20" fmla="*/ 4964 w 4992"/>
                  <a:gd name="T21" fmla="*/ 751 h 1663"/>
                  <a:gd name="T22" fmla="*/ 4992 w 4992"/>
                  <a:gd name="T23" fmla="*/ 832 h 1663"/>
                  <a:gd name="T24" fmla="*/ 4964 w 4992"/>
                  <a:gd name="T25" fmla="*/ 886 h 1663"/>
                  <a:gd name="T26" fmla="*/ 4857 w 4992"/>
                  <a:gd name="T27" fmla="*/ 966 h 1663"/>
                  <a:gd name="T28" fmla="*/ 4722 w 4992"/>
                  <a:gd name="T29" fmla="*/ 993 h 1663"/>
                  <a:gd name="T30" fmla="*/ 4777 w 4992"/>
                  <a:gd name="T31" fmla="*/ 1073 h 1663"/>
                  <a:gd name="T32" fmla="*/ 4857 w 4992"/>
                  <a:gd name="T33" fmla="*/ 1127 h 1663"/>
                  <a:gd name="T34" fmla="*/ 4884 w 4992"/>
                  <a:gd name="T35" fmla="*/ 1208 h 1663"/>
                  <a:gd name="T36" fmla="*/ 4831 w 4992"/>
                  <a:gd name="T37" fmla="*/ 1234 h 1663"/>
                  <a:gd name="T38" fmla="*/ 4670 w 4992"/>
                  <a:gd name="T39" fmla="*/ 1208 h 1663"/>
                  <a:gd name="T40" fmla="*/ 4481 w 4992"/>
                  <a:gd name="T41" fmla="*/ 1154 h 1663"/>
                  <a:gd name="T42" fmla="*/ 4267 w 4992"/>
                  <a:gd name="T43" fmla="*/ 1047 h 1663"/>
                  <a:gd name="T44" fmla="*/ 4025 w 4992"/>
                  <a:gd name="T45" fmla="*/ 939 h 1663"/>
                  <a:gd name="T46" fmla="*/ 3918 w 4992"/>
                  <a:gd name="T47" fmla="*/ 993 h 1663"/>
                  <a:gd name="T48" fmla="*/ 3999 w 4992"/>
                  <a:gd name="T49" fmla="*/ 1100 h 1663"/>
                  <a:gd name="T50" fmla="*/ 3971 w 4992"/>
                  <a:gd name="T51" fmla="*/ 1208 h 1663"/>
                  <a:gd name="T52" fmla="*/ 3730 w 4992"/>
                  <a:gd name="T53" fmla="*/ 1261 h 1663"/>
                  <a:gd name="T54" fmla="*/ 3408 w 4992"/>
                  <a:gd name="T55" fmla="*/ 1154 h 1663"/>
                  <a:gd name="T56" fmla="*/ 3059 w 4992"/>
                  <a:gd name="T57" fmla="*/ 1047 h 1663"/>
                  <a:gd name="T58" fmla="*/ 2898 w 4992"/>
                  <a:gd name="T59" fmla="*/ 1073 h 1663"/>
                  <a:gd name="T60" fmla="*/ 2764 w 4992"/>
                  <a:gd name="T61" fmla="*/ 1073 h 1663"/>
                  <a:gd name="T62" fmla="*/ 2764 w 4992"/>
                  <a:gd name="T63" fmla="*/ 1208 h 1663"/>
                  <a:gd name="T64" fmla="*/ 2898 w 4992"/>
                  <a:gd name="T65" fmla="*/ 1261 h 1663"/>
                  <a:gd name="T66" fmla="*/ 3005 w 4992"/>
                  <a:gd name="T67" fmla="*/ 1315 h 1663"/>
                  <a:gd name="T68" fmla="*/ 3059 w 4992"/>
                  <a:gd name="T69" fmla="*/ 1395 h 1663"/>
                  <a:gd name="T70" fmla="*/ 3005 w 4992"/>
                  <a:gd name="T71" fmla="*/ 1448 h 1663"/>
                  <a:gd name="T72" fmla="*/ 2898 w 4992"/>
                  <a:gd name="T73" fmla="*/ 1476 h 1663"/>
                  <a:gd name="T74" fmla="*/ 2630 w 4992"/>
                  <a:gd name="T75" fmla="*/ 1502 h 1663"/>
                  <a:gd name="T76" fmla="*/ 2469 w 4992"/>
                  <a:gd name="T77" fmla="*/ 1609 h 1663"/>
                  <a:gd name="T78" fmla="*/ 2281 w 4992"/>
                  <a:gd name="T79" fmla="*/ 1663 h 1663"/>
                  <a:gd name="T80" fmla="*/ 2040 w 4992"/>
                  <a:gd name="T81" fmla="*/ 1609 h 1663"/>
                  <a:gd name="T82" fmla="*/ 1825 w 4992"/>
                  <a:gd name="T83" fmla="*/ 1502 h 1663"/>
                  <a:gd name="T84" fmla="*/ 1583 w 4992"/>
                  <a:gd name="T85" fmla="*/ 1422 h 1663"/>
                  <a:gd name="T86" fmla="*/ 1341 w 4992"/>
                  <a:gd name="T87" fmla="*/ 1528 h 1663"/>
                  <a:gd name="T88" fmla="*/ 1180 w 4992"/>
                  <a:gd name="T89" fmla="*/ 1609 h 1663"/>
                  <a:gd name="T90" fmla="*/ 993 w 4992"/>
                  <a:gd name="T91" fmla="*/ 1528 h 1663"/>
                  <a:gd name="T92" fmla="*/ 832 w 4992"/>
                  <a:gd name="T93" fmla="*/ 1395 h 1663"/>
                  <a:gd name="T94" fmla="*/ 644 w 4992"/>
                  <a:gd name="T95" fmla="*/ 1261 h 1663"/>
                  <a:gd name="T96" fmla="*/ 376 w 4992"/>
                  <a:gd name="T97" fmla="*/ 1234 h 1663"/>
                  <a:gd name="T98" fmla="*/ 215 w 4992"/>
                  <a:gd name="T99" fmla="*/ 1315 h 1663"/>
                  <a:gd name="T100" fmla="*/ 107 w 4992"/>
                  <a:gd name="T101" fmla="*/ 1315 h 1663"/>
                  <a:gd name="T102" fmla="*/ 26 w 4992"/>
                  <a:gd name="T103" fmla="*/ 1261 h 1663"/>
                  <a:gd name="T104" fmla="*/ 0 w 4992"/>
                  <a:gd name="T105" fmla="*/ 1154 h 1663"/>
                  <a:gd name="T106" fmla="*/ 26 w 4992"/>
                  <a:gd name="T107" fmla="*/ 993 h 1663"/>
                  <a:gd name="T108" fmla="*/ 54 w 4992"/>
                  <a:gd name="T109" fmla="*/ 832 h 1663"/>
                  <a:gd name="T110" fmla="*/ 778 w 4992"/>
                  <a:gd name="T111" fmla="*/ 1100 h 16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992" h="1663">
                    <a:moveTo>
                      <a:pt x="3139" y="268"/>
                    </a:moveTo>
                    <a:lnTo>
                      <a:pt x="3274" y="0"/>
                    </a:lnTo>
                    <a:lnTo>
                      <a:pt x="3408" y="27"/>
                    </a:lnTo>
                    <a:lnTo>
                      <a:pt x="3542" y="27"/>
                    </a:lnTo>
                    <a:lnTo>
                      <a:pt x="3677" y="27"/>
                    </a:lnTo>
                    <a:lnTo>
                      <a:pt x="3838" y="0"/>
                    </a:lnTo>
                    <a:lnTo>
                      <a:pt x="3945" y="27"/>
                    </a:lnTo>
                    <a:lnTo>
                      <a:pt x="4079" y="54"/>
                    </a:lnTo>
                    <a:lnTo>
                      <a:pt x="4186" y="107"/>
                    </a:lnTo>
                    <a:lnTo>
                      <a:pt x="4213" y="135"/>
                    </a:lnTo>
                    <a:lnTo>
                      <a:pt x="4213" y="161"/>
                    </a:lnTo>
                    <a:lnTo>
                      <a:pt x="4186" y="214"/>
                    </a:lnTo>
                    <a:lnTo>
                      <a:pt x="4160" y="242"/>
                    </a:lnTo>
                    <a:lnTo>
                      <a:pt x="4106" y="295"/>
                    </a:lnTo>
                    <a:lnTo>
                      <a:pt x="4132" y="322"/>
                    </a:lnTo>
                    <a:lnTo>
                      <a:pt x="4160" y="322"/>
                    </a:lnTo>
                    <a:lnTo>
                      <a:pt x="4186" y="349"/>
                    </a:lnTo>
                    <a:lnTo>
                      <a:pt x="4213" y="375"/>
                    </a:lnTo>
                    <a:lnTo>
                      <a:pt x="4293" y="429"/>
                    </a:lnTo>
                    <a:lnTo>
                      <a:pt x="4347" y="456"/>
                    </a:lnTo>
                    <a:lnTo>
                      <a:pt x="4400" y="510"/>
                    </a:lnTo>
                    <a:lnTo>
                      <a:pt x="4454" y="536"/>
                    </a:lnTo>
                    <a:lnTo>
                      <a:pt x="4481" y="590"/>
                    </a:lnTo>
                    <a:lnTo>
                      <a:pt x="4535" y="617"/>
                    </a:lnTo>
                    <a:lnTo>
                      <a:pt x="4615" y="644"/>
                    </a:lnTo>
                    <a:lnTo>
                      <a:pt x="4696" y="644"/>
                    </a:lnTo>
                    <a:lnTo>
                      <a:pt x="4750" y="644"/>
                    </a:lnTo>
                    <a:lnTo>
                      <a:pt x="4777" y="671"/>
                    </a:lnTo>
                    <a:lnTo>
                      <a:pt x="4831" y="671"/>
                    </a:lnTo>
                    <a:lnTo>
                      <a:pt x="4884" y="697"/>
                    </a:lnTo>
                    <a:lnTo>
                      <a:pt x="4911" y="697"/>
                    </a:lnTo>
                    <a:lnTo>
                      <a:pt x="4938" y="725"/>
                    </a:lnTo>
                    <a:lnTo>
                      <a:pt x="4964" y="751"/>
                    </a:lnTo>
                    <a:lnTo>
                      <a:pt x="4992" y="778"/>
                    </a:lnTo>
                    <a:lnTo>
                      <a:pt x="4992" y="805"/>
                    </a:lnTo>
                    <a:lnTo>
                      <a:pt x="4992" y="832"/>
                    </a:lnTo>
                    <a:lnTo>
                      <a:pt x="4992" y="858"/>
                    </a:lnTo>
                    <a:lnTo>
                      <a:pt x="4992" y="886"/>
                    </a:lnTo>
                    <a:lnTo>
                      <a:pt x="4964" y="886"/>
                    </a:lnTo>
                    <a:lnTo>
                      <a:pt x="4938" y="912"/>
                    </a:lnTo>
                    <a:lnTo>
                      <a:pt x="4911" y="939"/>
                    </a:lnTo>
                    <a:lnTo>
                      <a:pt x="4857" y="966"/>
                    </a:lnTo>
                    <a:lnTo>
                      <a:pt x="4803" y="966"/>
                    </a:lnTo>
                    <a:lnTo>
                      <a:pt x="4777" y="993"/>
                    </a:lnTo>
                    <a:lnTo>
                      <a:pt x="4722" y="993"/>
                    </a:lnTo>
                    <a:lnTo>
                      <a:pt x="4670" y="993"/>
                    </a:lnTo>
                    <a:lnTo>
                      <a:pt x="4750" y="1047"/>
                    </a:lnTo>
                    <a:lnTo>
                      <a:pt x="4777" y="1073"/>
                    </a:lnTo>
                    <a:lnTo>
                      <a:pt x="4803" y="1073"/>
                    </a:lnTo>
                    <a:lnTo>
                      <a:pt x="4831" y="1100"/>
                    </a:lnTo>
                    <a:lnTo>
                      <a:pt x="4857" y="1127"/>
                    </a:lnTo>
                    <a:lnTo>
                      <a:pt x="4884" y="1154"/>
                    </a:lnTo>
                    <a:lnTo>
                      <a:pt x="4911" y="1180"/>
                    </a:lnTo>
                    <a:lnTo>
                      <a:pt x="4884" y="1208"/>
                    </a:lnTo>
                    <a:lnTo>
                      <a:pt x="4884" y="1208"/>
                    </a:lnTo>
                    <a:lnTo>
                      <a:pt x="4857" y="1234"/>
                    </a:lnTo>
                    <a:lnTo>
                      <a:pt x="4831" y="1234"/>
                    </a:lnTo>
                    <a:lnTo>
                      <a:pt x="4777" y="1234"/>
                    </a:lnTo>
                    <a:lnTo>
                      <a:pt x="4722" y="1234"/>
                    </a:lnTo>
                    <a:lnTo>
                      <a:pt x="4670" y="1208"/>
                    </a:lnTo>
                    <a:lnTo>
                      <a:pt x="4615" y="1208"/>
                    </a:lnTo>
                    <a:lnTo>
                      <a:pt x="4561" y="1180"/>
                    </a:lnTo>
                    <a:lnTo>
                      <a:pt x="4481" y="1154"/>
                    </a:lnTo>
                    <a:lnTo>
                      <a:pt x="4454" y="1127"/>
                    </a:lnTo>
                    <a:lnTo>
                      <a:pt x="4400" y="1100"/>
                    </a:lnTo>
                    <a:lnTo>
                      <a:pt x="4267" y="1047"/>
                    </a:lnTo>
                    <a:lnTo>
                      <a:pt x="4160" y="966"/>
                    </a:lnTo>
                    <a:lnTo>
                      <a:pt x="4079" y="939"/>
                    </a:lnTo>
                    <a:lnTo>
                      <a:pt x="4025" y="939"/>
                    </a:lnTo>
                    <a:lnTo>
                      <a:pt x="3971" y="939"/>
                    </a:lnTo>
                    <a:lnTo>
                      <a:pt x="3918" y="966"/>
                    </a:lnTo>
                    <a:lnTo>
                      <a:pt x="3918" y="993"/>
                    </a:lnTo>
                    <a:lnTo>
                      <a:pt x="3918" y="1019"/>
                    </a:lnTo>
                    <a:lnTo>
                      <a:pt x="3945" y="1073"/>
                    </a:lnTo>
                    <a:lnTo>
                      <a:pt x="3999" y="1100"/>
                    </a:lnTo>
                    <a:lnTo>
                      <a:pt x="3999" y="1127"/>
                    </a:lnTo>
                    <a:lnTo>
                      <a:pt x="3999" y="1180"/>
                    </a:lnTo>
                    <a:lnTo>
                      <a:pt x="3971" y="1208"/>
                    </a:lnTo>
                    <a:lnTo>
                      <a:pt x="3918" y="1234"/>
                    </a:lnTo>
                    <a:lnTo>
                      <a:pt x="3838" y="1261"/>
                    </a:lnTo>
                    <a:lnTo>
                      <a:pt x="3730" y="1261"/>
                    </a:lnTo>
                    <a:lnTo>
                      <a:pt x="3649" y="1261"/>
                    </a:lnTo>
                    <a:lnTo>
                      <a:pt x="3516" y="1208"/>
                    </a:lnTo>
                    <a:lnTo>
                      <a:pt x="3408" y="1154"/>
                    </a:lnTo>
                    <a:lnTo>
                      <a:pt x="3301" y="1100"/>
                    </a:lnTo>
                    <a:lnTo>
                      <a:pt x="3194" y="1073"/>
                    </a:lnTo>
                    <a:lnTo>
                      <a:pt x="3059" y="1047"/>
                    </a:lnTo>
                    <a:lnTo>
                      <a:pt x="3032" y="1073"/>
                    </a:lnTo>
                    <a:lnTo>
                      <a:pt x="2978" y="1073"/>
                    </a:lnTo>
                    <a:lnTo>
                      <a:pt x="2898" y="1073"/>
                    </a:lnTo>
                    <a:lnTo>
                      <a:pt x="2845" y="1073"/>
                    </a:lnTo>
                    <a:lnTo>
                      <a:pt x="2791" y="1073"/>
                    </a:lnTo>
                    <a:lnTo>
                      <a:pt x="2764" y="1073"/>
                    </a:lnTo>
                    <a:lnTo>
                      <a:pt x="2737" y="1127"/>
                    </a:lnTo>
                    <a:lnTo>
                      <a:pt x="2737" y="1154"/>
                    </a:lnTo>
                    <a:lnTo>
                      <a:pt x="2764" y="1208"/>
                    </a:lnTo>
                    <a:lnTo>
                      <a:pt x="2791" y="1208"/>
                    </a:lnTo>
                    <a:lnTo>
                      <a:pt x="2845" y="1234"/>
                    </a:lnTo>
                    <a:lnTo>
                      <a:pt x="2898" y="1261"/>
                    </a:lnTo>
                    <a:lnTo>
                      <a:pt x="2925" y="1261"/>
                    </a:lnTo>
                    <a:lnTo>
                      <a:pt x="2978" y="1288"/>
                    </a:lnTo>
                    <a:lnTo>
                      <a:pt x="3005" y="1315"/>
                    </a:lnTo>
                    <a:lnTo>
                      <a:pt x="3032" y="1341"/>
                    </a:lnTo>
                    <a:lnTo>
                      <a:pt x="3059" y="1369"/>
                    </a:lnTo>
                    <a:lnTo>
                      <a:pt x="3059" y="1395"/>
                    </a:lnTo>
                    <a:lnTo>
                      <a:pt x="3059" y="1422"/>
                    </a:lnTo>
                    <a:lnTo>
                      <a:pt x="3032" y="1448"/>
                    </a:lnTo>
                    <a:lnTo>
                      <a:pt x="3005" y="1448"/>
                    </a:lnTo>
                    <a:lnTo>
                      <a:pt x="2978" y="1476"/>
                    </a:lnTo>
                    <a:lnTo>
                      <a:pt x="2952" y="1476"/>
                    </a:lnTo>
                    <a:lnTo>
                      <a:pt x="2898" y="1476"/>
                    </a:lnTo>
                    <a:lnTo>
                      <a:pt x="2817" y="1476"/>
                    </a:lnTo>
                    <a:lnTo>
                      <a:pt x="2764" y="1476"/>
                    </a:lnTo>
                    <a:lnTo>
                      <a:pt x="2630" y="1502"/>
                    </a:lnTo>
                    <a:lnTo>
                      <a:pt x="2576" y="1528"/>
                    </a:lnTo>
                    <a:lnTo>
                      <a:pt x="2523" y="1583"/>
                    </a:lnTo>
                    <a:lnTo>
                      <a:pt x="2469" y="1609"/>
                    </a:lnTo>
                    <a:lnTo>
                      <a:pt x="2415" y="1637"/>
                    </a:lnTo>
                    <a:lnTo>
                      <a:pt x="2334" y="1663"/>
                    </a:lnTo>
                    <a:lnTo>
                      <a:pt x="2281" y="1663"/>
                    </a:lnTo>
                    <a:lnTo>
                      <a:pt x="2201" y="1663"/>
                    </a:lnTo>
                    <a:lnTo>
                      <a:pt x="2120" y="1637"/>
                    </a:lnTo>
                    <a:lnTo>
                      <a:pt x="2040" y="1609"/>
                    </a:lnTo>
                    <a:lnTo>
                      <a:pt x="1986" y="1583"/>
                    </a:lnTo>
                    <a:lnTo>
                      <a:pt x="1905" y="1528"/>
                    </a:lnTo>
                    <a:lnTo>
                      <a:pt x="1825" y="1502"/>
                    </a:lnTo>
                    <a:lnTo>
                      <a:pt x="1744" y="1448"/>
                    </a:lnTo>
                    <a:lnTo>
                      <a:pt x="1663" y="1422"/>
                    </a:lnTo>
                    <a:lnTo>
                      <a:pt x="1583" y="1422"/>
                    </a:lnTo>
                    <a:lnTo>
                      <a:pt x="1502" y="1422"/>
                    </a:lnTo>
                    <a:lnTo>
                      <a:pt x="1395" y="1476"/>
                    </a:lnTo>
                    <a:lnTo>
                      <a:pt x="1341" y="1528"/>
                    </a:lnTo>
                    <a:lnTo>
                      <a:pt x="1288" y="1556"/>
                    </a:lnTo>
                    <a:lnTo>
                      <a:pt x="1234" y="1583"/>
                    </a:lnTo>
                    <a:lnTo>
                      <a:pt x="1180" y="1609"/>
                    </a:lnTo>
                    <a:lnTo>
                      <a:pt x="1100" y="1583"/>
                    </a:lnTo>
                    <a:lnTo>
                      <a:pt x="1047" y="1556"/>
                    </a:lnTo>
                    <a:lnTo>
                      <a:pt x="993" y="1528"/>
                    </a:lnTo>
                    <a:lnTo>
                      <a:pt x="912" y="1476"/>
                    </a:lnTo>
                    <a:lnTo>
                      <a:pt x="858" y="1448"/>
                    </a:lnTo>
                    <a:lnTo>
                      <a:pt x="832" y="1395"/>
                    </a:lnTo>
                    <a:lnTo>
                      <a:pt x="778" y="1341"/>
                    </a:lnTo>
                    <a:lnTo>
                      <a:pt x="725" y="1288"/>
                    </a:lnTo>
                    <a:lnTo>
                      <a:pt x="644" y="1261"/>
                    </a:lnTo>
                    <a:lnTo>
                      <a:pt x="564" y="1234"/>
                    </a:lnTo>
                    <a:lnTo>
                      <a:pt x="483" y="1234"/>
                    </a:lnTo>
                    <a:lnTo>
                      <a:pt x="376" y="1234"/>
                    </a:lnTo>
                    <a:lnTo>
                      <a:pt x="322" y="1261"/>
                    </a:lnTo>
                    <a:lnTo>
                      <a:pt x="268" y="1288"/>
                    </a:lnTo>
                    <a:lnTo>
                      <a:pt x="215" y="1315"/>
                    </a:lnTo>
                    <a:lnTo>
                      <a:pt x="161" y="1315"/>
                    </a:lnTo>
                    <a:lnTo>
                      <a:pt x="135" y="1315"/>
                    </a:lnTo>
                    <a:lnTo>
                      <a:pt x="107" y="1315"/>
                    </a:lnTo>
                    <a:lnTo>
                      <a:pt x="80" y="1315"/>
                    </a:lnTo>
                    <a:lnTo>
                      <a:pt x="54" y="1288"/>
                    </a:lnTo>
                    <a:lnTo>
                      <a:pt x="26" y="1261"/>
                    </a:lnTo>
                    <a:lnTo>
                      <a:pt x="26" y="1234"/>
                    </a:lnTo>
                    <a:lnTo>
                      <a:pt x="26" y="1208"/>
                    </a:lnTo>
                    <a:lnTo>
                      <a:pt x="0" y="1154"/>
                    </a:lnTo>
                    <a:lnTo>
                      <a:pt x="0" y="1100"/>
                    </a:lnTo>
                    <a:lnTo>
                      <a:pt x="0" y="1047"/>
                    </a:lnTo>
                    <a:lnTo>
                      <a:pt x="26" y="993"/>
                    </a:lnTo>
                    <a:lnTo>
                      <a:pt x="26" y="966"/>
                    </a:lnTo>
                    <a:lnTo>
                      <a:pt x="54" y="858"/>
                    </a:lnTo>
                    <a:lnTo>
                      <a:pt x="54" y="832"/>
                    </a:lnTo>
                    <a:lnTo>
                      <a:pt x="54" y="751"/>
                    </a:lnTo>
                    <a:lnTo>
                      <a:pt x="26" y="697"/>
                    </a:lnTo>
                    <a:lnTo>
                      <a:pt x="778" y="1100"/>
                    </a:lnTo>
                    <a:lnTo>
                      <a:pt x="1234" y="1100"/>
                    </a:lnTo>
                    <a:lnTo>
                      <a:pt x="3139" y="26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2" name="Freeform 134"/>
              <p:cNvSpPr>
                <a:spLocks/>
              </p:cNvSpPr>
              <p:nvPr/>
            </p:nvSpPr>
            <p:spPr bwMode="auto">
              <a:xfrm>
                <a:off x="4210" y="3685"/>
                <a:ext cx="354" cy="190"/>
              </a:xfrm>
              <a:custGeom>
                <a:avLst/>
                <a:gdLst>
                  <a:gd name="T0" fmla="*/ 322 w 3838"/>
                  <a:gd name="T1" fmla="*/ 617 h 2065"/>
                  <a:gd name="T2" fmla="*/ 241 w 3838"/>
                  <a:gd name="T3" fmla="*/ 670 h 2065"/>
                  <a:gd name="T4" fmla="*/ 161 w 3838"/>
                  <a:gd name="T5" fmla="*/ 724 h 2065"/>
                  <a:gd name="T6" fmla="*/ 108 w 3838"/>
                  <a:gd name="T7" fmla="*/ 805 h 2065"/>
                  <a:gd name="T8" fmla="*/ 54 w 3838"/>
                  <a:gd name="T9" fmla="*/ 859 h 2065"/>
                  <a:gd name="T10" fmla="*/ 27 w 3838"/>
                  <a:gd name="T11" fmla="*/ 939 h 2065"/>
                  <a:gd name="T12" fmla="*/ 27 w 3838"/>
                  <a:gd name="T13" fmla="*/ 1046 h 2065"/>
                  <a:gd name="T14" fmla="*/ 0 w 3838"/>
                  <a:gd name="T15" fmla="*/ 1127 h 2065"/>
                  <a:gd name="T16" fmla="*/ 27 w 3838"/>
                  <a:gd name="T17" fmla="*/ 1234 h 2065"/>
                  <a:gd name="T18" fmla="*/ 80 w 3838"/>
                  <a:gd name="T19" fmla="*/ 1314 h 2065"/>
                  <a:gd name="T20" fmla="*/ 1262 w 3838"/>
                  <a:gd name="T21" fmla="*/ 2012 h 2065"/>
                  <a:gd name="T22" fmla="*/ 1423 w 3838"/>
                  <a:gd name="T23" fmla="*/ 2065 h 2065"/>
                  <a:gd name="T24" fmla="*/ 1556 w 3838"/>
                  <a:gd name="T25" fmla="*/ 2065 h 2065"/>
                  <a:gd name="T26" fmla="*/ 1717 w 3838"/>
                  <a:gd name="T27" fmla="*/ 2039 h 2065"/>
                  <a:gd name="T28" fmla="*/ 1878 w 3838"/>
                  <a:gd name="T29" fmla="*/ 1985 h 2065"/>
                  <a:gd name="T30" fmla="*/ 3622 w 3838"/>
                  <a:gd name="T31" fmla="*/ 1207 h 2065"/>
                  <a:gd name="T32" fmla="*/ 3676 w 3838"/>
                  <a:gd name="T33" fmla="*/ 1180 h 2065"/>
                  <a:gd name="T34" fmla="*/ 3731 w 3838"/>
                  <a:gd name="T35" fmla="*/ 1153 h 2065"/>
                  <a:gd name="T36" fmla="*/ 3757 w 3838"/>
                  <a:gd name="T37" fmla="*/ 1127 h 2065"/>
                  <a:gd name="T38" fmla="*/ 3783 w 3838"/>
                  <a:gd name="T39" fmla="*/ 1099 h 2065"/>
                  <a:gd name="T40" fmla="*/ 3811 w 3838"/>
                  <a:gd name="T41" fmla="*/ 1046 h 2065"/>
                  <a:gd name="T42" fmla="*/ 3838 w 3838"/>
                  <a:gd name="T43" fmla="*/ 1020 h 2065"/>
                  <a:gd name="T44" fmla="*/ 3838 w 3838"/>
                  <a:gd name="T45" fmla="*/ 966 h 2065"/>
                  <a:gd name="T46" fmla="*/ 3838 w 3838"/>
                  <a:gd name="T47" fmla="*/ 805 h 2065"/>
                  <a:gd name="T48" fmla="*/ 3838 w 3838"/>
                  <a:gd name="T49" fmla="*/ 751 h 2065"/>
                  <a:gd name="T50" fmla="*/ 3838 w 3838"/>
                  <a:gd name="T51" fmla="*/ 698 h 2065"/>
                  <a:gd name="T52" fmla="*/ 3811 w 3838"/>
                  <a:gd name="T53" fmla="*/ 644 h 2065"/>
                  <a:gd name="T54" fmla="*/ 3783 w 3838"/>
                  <a:gd name="T55" fmla="*/ 590 h 2065"/>
                  <a:gd name="T56" fmla="*/ 3757 w 3838"/>
                  <a:gd name="T57" fmla="*/ 563 h 2065"/>
                  <a:gd name="T58" fmla="*/ 3703 w 3838"/>
                  <a:gd name="T59" fmla="*/ 537 h 2065"/>
                  <a:gd name="T60" fmla="*/ 3650 w 3838"/>
                  <a:gd name="T61" fmla="*/ 483 h 2065"/>
                  <a:gd name="T62" fmla="*/ 3596 w 3838"/>
                  <a:gd name="T63" fmla="*/ 456 h 2065"/>
                  <a:gd name="T64" fmla="*/ 2549 w 3838"/>
                  <a:gd name="T65" fmla="*/ 26 h 2065"/>
                  <a:gd name="T66" fmla="*/ 2442 w 3838"/>
                  <a:gd name="T67" fmla="*/ 0 h 2065"/>
                  <a:gd name="T68" fmla="*/ 2307 w 3838"/>
                  <a:gd name="T69" fmla="*/ 0 h 2065"/>
                  <a:gd name="T70" fmla="*/ 2174 w 3838"/>
                  <a:gd name="T71" fmla="*/ 0 h 20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838" h="2065">
                    <a:moveTo>
                      <a:pt x="2067" y="26"/>
                    </a:moveTo>
                    <a:lnTo>
                      <a:pt x="322" y="617"/>
                    </a:lnTo>
                    <a:lnTo>
                      <a:pt x="295" y="644"/>
                    </a:lnTo>
                    <a:lnTo>
                      <a:pt x="241" y="670"/>
                    </a:lnTo>
                    <a:lnTo>
                      <a:pt x="215" y="698"/>
                    </a:lnTo>
                    <a:lnTo>
                      <a:pt x="161" y="724"/>
                    </a:lnTo>
                    <a:lnTo>
                      <a:pt x="108" y="778"/>
                    </a:lnTo>
                    <a:lnTo>
                      <a:pt x="108" y="805"/>
                    </a:lnTo>
                    <a:lnTo>
                      <a:pt x="54" y="831"/>
                    </a:lnTo>
                    <a:lnTo>
                      <a:pt x="54" y="859"/>
                    </a:lnTo>
                    <a:lnTo>
                      <a:pt x="27" y="912"/>
                    </a:lnTo>
                    <a:lnTo>
                      <a:pt x="27" y="939"/>
                    </a:lnTo>
                    <a:lnTo>
                      <a:pt x="27" y="992"/>
                    </a:lnTo>
                    <a:lnTo>
                      <a:pt x="27" y="1046"/>
                    </a:lnTo>
                    <a:lnTo>
                      <a:pt x="0" y="1073"/>
                    </a:lnTo>
                    <a:lnTo>
                      <a:pt x="0" y="1127"/>
                    </a:lnTo>
                    <a:lnTo>
                      <a:pt x="0" y="1180"/>
                    </a:lnTo>
                    <a:lnTo>
                      <a:pt x="27" y="1234"/>
                    </a:lnTo>
                    <a:lnTo>
                      <a:pt x="54" y="1260"/>
                    </a:lnTo>
                    <a:lnTo>
                      <a:pt x="80" y="1314"/>
                    </a:lnTo>
                    <a:lnTo>
                      <a:pt x="108" y="1341"/>
                    </a:lnTo>
                    <a:lnTo>
                      <a:pt x="1262" y="2012"/>
                    </a:lnTo>
                    <a:lnTo>
                      <a:pt x="1342" y="2039"/>
                    </a:lnTo>
                    <a:lnTo>
                      <a:pt x="1423" y="2065"/>
                    </a:lnTo>
                    <a:lnTo>
                      <a:pt x="1503" y="2065"/>
                    </a:lnTo>
                    <a:lnTo>
                      <a:pt x="1556" y="2065"/>
                    </a:lnTo>
                    <a:lnTo>
                      <a:pt x="1637" y="2065"/>
                    </a:lnTo>
                    <a:lnTo>
                      <a:pt x="1717" y="2039"/>
                    </a:lnTo>
                    <a:lnTo>
                      <a:pt x="1798" y="2012"/>
                    </a:lnTo>
                    <a:lnTo>
                      <a:pt x="1878" y="1985"/>
                    </a:lnTo>
                    <a:lnTo>
                      <a:pt x="3596" y="1234"/>
                    </a:lnTo>
                    <a:lnTo>
                      <a:pt x="3622" y="1207"/>
                    </a:lnTo>
                    <a:lnTo>
                      <a:pt x="3650" y="1207"/>
                    </a:lnTo>
                    <a:lnTo>
                      <a:pt x="3676" y="1180"/>
                    </a:lnTo>
                    <a:lnTo>
                      <a:pt x="3703" y="1180"/>
                    </a:lnTo>
                    <a:lnTo>
                      <a:pt x="3731" y="1153"/>
                    </a:lnTo>
                    <a:lnTo>
                      <a:pt x="3731" y="1153"/>
                    </a:lnTo>
                    <a:lnTo>
                      <a:pt x="3757" y="1127"/>
                    </a:lnTo>
                    <a:lnTo>
                      <a:pt x="3783" y="1127"/>
                    </a:lnTo>
                    <a:lnTo>
                      <a:pt x="3783" y="1099"/>
                    </a:lnTo>
                    <a:lnTo>
                      <a:pt x="3811" y="1073"/>
                    </a:lnTo>
                    <a:lnTo>
                      <a:pt x="3811" y="1046"/>
                    </a:lnTo>
                    <a:lnTo>
                      <a:pt x="3838" y="1046"/>
                    </a:lnTo>
                    <a:lnTo>
                      <a:pt x="3838" y="1020"/>
                    </a:lnTo>
                    <a:lnTo>
                      <a:pt x="3838" y="992"/>
                    </a:lnTo>
                    <a:lnTo>
                      <a:pt x="3838" y="966"/>
                    </a:lnTo>
                    <a:lnTo>
                      <a:pt x="3838" y="939"/>
                    </a:lnTo>
                    <a:lnTo>
                      <a:pt x="3838" y="805"/>
                    </a:lnTo>
                    <a:lnTo>
                      <a:pt x="3838" y="778"/>
                    </a:lnTo>
                    <a:lnTo>
                      <a:pt x="3838" y="751"/>
                    </a:lnTo>
                    <a:lnTo>
                      <a:pt x="3838" y="724"/>
                    </a:lnTo>
                    <a:lnTo>
                      <a:pt x="3838" y="698"/>
                    </a:lnTo>
                    <a:lnTo>
                      <a:pt x="3838" y="670"/>
                    </a:lnTo>
                    <a:lnTo>
                      <a:pt x="3811" y="644"/>
                    </a:lnTo>
                    <a:lnTo>
                      <a:pt x="3811" y="617"/>
                    </a:lnTo>
                    <a:lnTo>
                      <a:pt x="3783" y="590"/>
                    </a:lnTo>
                    <a:lnTo>
                      <a:pt x="3757" y="590"/>
                    </a:lnTo>
                    <a:lnTo>
                      <a:pt x="3757" y="563"/>
                    </a:lnTo>
                    <a:lnTo>
                      <a:pt x="3731" y="537"/>
                    </a:lnTo>
                    <a:lnTo>
                      <a:pt x="3703" y="537"/>
                    </a:lnTo>
                    <a:lnTo>
                      <a:pt x="3676" y="509"/>
                    </a:lnTo>
                    <a:lnTo>
                      <a:pt x="3650" y="483"/>
                    </a:lnTo>
                    <a:lnTo>
                      <a:pt x="3622" y="483"/>
                    </a:lnTo>
                    <a:lnTo>
                      <a:pt x="3596" y="456"/>
                    </a:lnTo>
                    <a:lnTo>
                      <a:pt x="2630" y="54"/>
                    </a:lnTo>
                    <a:lnTo>
                      <a:pt x="2549" y="26"/>
                    </a:lnTo>
                    <a:lnTo>
                      <a:pt x="2496" y="0"/>
                    </a:lnTo>
                    <a:lnTo>
                      <a:pt x="2442" y="0"/>
                    </a:lnTo>
                    <a:lnTo>
                      <a:pt x="2388" y="0"/>
                    </a:lnTo>
                    <a:lnTo>
                      <a:pt x="2307" y="0"/>
                    </a:lnTo>
                    <a:lnTo>
                      <a:pt x="2228" y="0"/>
                    </a:lnTo>
                    <a:lnTo>
                      <a:pt x="2174" y="0"/>
                    </a:lnTo>
                    <a:lnTo>
                      <a:pt x="2067" y="26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3" name="Freeform 135"/>
              <p:cNvSpPr>
                <a:spLocks/>
              </p:cNvSpPr>
              <p:nvPr/>
            </p:nvSpPr>
            <p:spPr bwMode="auto">
              <a:xfrm>
                <a:off x="4287" y="3736"/>
                <a:ext cx="89" cy="58"/>
              </a:xfrm>
              <a:custGeom>
                <a:avLst/>
                <a:gdLst>
                  <a:gd name="T0" fmla="*/ 160 w 965"/>
                  <a:gd name="T1" fmla="*/ 242 h 617"/>
                  <a:gd name="T2" fmla="*/ 107 w 965"/>
                  <a:gd name="T3" fmla="*/ 188 h 617"/>
                  <a:gd name="T4" fmla="*/ 53 w 965"/>
                  <a:gd name="T5" fmla="*/ 135 h 617"/>
                  <a:gd name="T6" fmla="*/ 26 w 965"/>
                  <a:gd name="T7" fmla="*/ 81 h 617"/>
                  <a:gd name="T8" fmla="*/ 26 w 965"/>
                  <a:gd name="T9" fmla="*/ 27 h 617"/>
                  <a:gd name="T10" fmla="*/ 80 w 965"/>
                  <a:gd name="T11" fmla="*/ 0 h 617"/>
                  <a:gd name="T12" fmla="*/ 133 w 965"/>
                  <a:gd name="T13" fmla="*/ 0 h 617"/>
                  <a:gd name="T14" fmla="*/ 187 w 965"/>
                  <a:gd name="T15" fmla="*/ 0 h 617"/>
                  <a:gd name="T16" fmla="*/ 268 w 965"/>
                  <a:gd name="T17" fmla="*/ 54 h 617"/>
                  <a:gd name="T18" fmla="*/ 321 w 965"/>
                  <a:gd name="T19" fmla="*/ 81 h 617"/>
                  <a:gd name="T20" fmla="*/ 294 w 965"/>
                  <a:gd name="T21" fmla="*/ 135 h 617"/>
                  <a:gd name="T22" fmla="*/ 240 w 965"/>
                  <a:gd name="T23" fmla="*/ 135 h 617"/>
                  <a:gd name="T24" fmla="*/ 240 w 965"/>
                  <a:gd name="T25" fmla="*/ 188 h 617"/>
                  <a:gd name="T26" fmla="*/ 294 w 965"/>
                  <a:gd name="T27" fmla="*/ 215 h 617"/>
                  <a:gd name="T28" fmla="*/ 348 w 965"/>
                  <a:gd name="T29" fmla="*/ 215 h 617"/>
                  <a:gd name="T30" fmla="*/ 401 w 965"/>
                  <a:gd name="T31" fmla="*/ 215 h 617"/>
                  <a:gd name="T32" fmla="*/ 455 w 965"/>
                  <a:gd name="T33" fmla="*/ 215 h 617"/>
                  <a:gd name="T34" fmla="*/ 509 w 965"/>
                  <a:gd name="T35" fmla="*/ 215 h 617"/>
                  <a:gd name="T36" fmla="*/ 590 w 965"/>
                  <a:gd name="T37" fmla="*/ 242 h 617"/>
                  <a:gd name="T38" fmla="*/ 697 w 965"/>
                  <a:gd name="T39" fmla="*/ 296 h 617"/>
                  <a:gd name="T40" fmla="*/ 777 w 965"/>
                  <a:gd name="T41" fmla="*/ 349 h 617"/>
                  <a:gd name="T42" fmla="*/ 831 w 965"/>
                  <a:gd name="T43" fmla="*/ 376 h 617"/>
                  <a:gd name="T44" fmla="*/ 884 w 965"/>
                  <a:gd name="T45" fmla="*/ 429 h 617"/>
                  <a:gd name="T46" fmla="*/ 912 w 965"/>
                  <a:gd name="T47" fmla="*/ 457 h 617"/>
                  <a:gd name="T48" fmla="*/ 965 w 965"/>
                  <a:gd name="T49" fmla="*/ 510 h 617"/>
                  <a:gd name="T50" fmla="*/ 965 w 965"/>
                  <a:gd name="T51" fmla="*/ 564 h 617"/>
                  <a:gd name="T52" fmla="*/ 884 w 965"/>
                  <a:gd name="T53" fmla="*/ 590 h 617"/>
                  <a:gd name="T54" fmla="*/ 831 w 965"/>
                  <a:gd name="T55" fmla="*/ 617 h 617"/>
                  <a:gd name="T56" fmla="*/ 804 w 965"/>
                  <a:gd name="T57" fmla="*/ 617 h 617"/>
                  <a:gd name="T58" fmla="*/ 751 w 965"/>
                  <a:gd name="T59" fmla="*/ 590 h 617"/>
                  <a:gd name="T60" fmla="*/ 697 w 965"/>
                  <a:gd name="T61" fmla="*/ 564 h 617"/>
                  <a:gd name="T62" fmla="*/ 616 w 965"/>
                  <a:gd name="T63" fmla="*/ 510 h 617"/>
                  <a:gd name="T64" fmla="*/ 643 w 965"/>
                  <a:gd name="T65" fmla="*/ 483 h 617"/>
                  <a:gd name="T66" fmla="*/ 697 w 965"/>
                  <a:gd name="T67" fmla="*/ 483 h 617"/>
                  <a:gd name="T68" fmla="*/ 751 w 965"/>
                  <a:gd name="T69" fmla="*/ 457 h 617"/>
                  <a:gd name="T70" fmla="*/ 723 w 965"/>
                  <a:gd name="T71" fmla="*/ 403 h 617"/>
                  <a:gd name="T72" fmla="*/ 670 w 965"/>
                  <a:gd name="T73" fmla="*/ 376 h 617"/>
                  <a:gd name="T74" fmla="*/ 616 w 965"/>
                  <a:gd name="T75" fmla="*/ 349 h 617"/>
                  <a:gd name="T76" fmla="*/ 562 w 965"/>
                  <a:gd name="T77" fmla="*/ 349 h 617"/>
                  <a:gd name="T78" fmla="*/ 509 w 965"/>
                  <a:gd name="T79" fmla="*/ 349 h 617"/>
                  <a:gd name="T80" fmla="*/ 455 w 965"/>
                  <a:gd name="T81" fmla="*/ 349 h 617"/>
                  <a:gd name="T82" fmla="*/ 401 w 965"/>
                  <a:gd name="T83" fmla="*/ 349 h 617"/>
                  <a:gd name="T84" fmla="*/ 348 w 965"/>
                  <a:gd name="T85" fmla="*/ 322 h 617"/>
                  <a:gd name="T86" fmla="*/ 268 w 965"/>
                  <a:gd name="T87" fmla="*/ 296 h 617"/>
                  <a:gd name="T88" fmla="*/ 214 w 965"/>
                  <a:gd name="T89" fmla="*/ 268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65" h="617">
                    <a:moveTo>
                      <a:pt x="214" y="268"/>
                    </a:moveTo>
                    <a:lnTo>
                      <a:pt x="160" y="242"/>
                    </a:lnTo>
                    <a:lnTo>
                      <a:pt x="133" y="215"/>
                    </a:lnTo>
                    <a:lnTo>
                      <a:pt x="107" y="188"/>
                    </a:lnTo>
                    <a:lnTo>
                      <a:pt x="80" y="161"/>
                    </a:lnTo>
                    <a:lnTo>
                      <a:pt x="53" y="135"/>
                    </a:lnTo>
                    <a:lnTo>
                      <a:pt x="53" y="135"/>
                    </a:lnTo>
                    <a:lnTo>
                      <a:pt x="26" y="81"/>
                    </a:lnTo>
                    <a:lnTo>
                      <a:pt x="0" y="54"/>
                    </a:lnTo>
                    <a:lnTo>
                      <a:pt x="26" y="27"/>
                    </a:lnTo>
                    <a:lnTo>
                      <a:pt x="53" y="0"/>
                    </a:lnTo>
                    <a:lnTo>
                      <a:pt x="80" y="0"/>
                    </a:lnTo>
                    <a:lnTo>
                      <a:pt x="107" y="0"/>
                    </a:lnTo>
                    <a:lnTo>
                      <a:pt x="133" y="0"/>
                    </a:lnTo>
                    <a:lnTo>
                      <a:pt x="160" y="0"/>
                    </a:lnTo>
                    <a:lnTo>
                      <a:pt x="187" y="0"/>
                    </a:lnTo>
                    <a:lnTo>
                      <a:pt x="214" y="27"/>
                    </a:lnTo>
                    <a:lnTo>
                      <a:pt x="268" y="54"/>
                    </a:lnTo>
                    <a:lnTo>
                      <a:pt x="294" y="54"/>
                    </a:lnTo>
                    <a:lnTo>
                      <a:pt x="321" y="81"/>
                    </a:lnTo>
                    <a:lnTo>
                      <a:pt x="321" y="107"/>
                    </a:lnTo>
                    <a:lnTo>
                      <a:pt x="294" y="135"/>
                    </a:lnTo>
                    <a:lnTo>
                      <a:pt x="268" y="135"/>
                    </a:lnTo>
                    <a:lnTo>
                      <a:pt x="240" y="135"/>
                    </a:lnTo>
                    <a:lnTo>
                      <a:pt x="240" y="135"/>
                    </a:lnTo>
                    <a:lnTo>
                      <a:pt x="240" y="188"/>
                    </a:lnTo>
                    <a:lnTo>
                      <a:pt x="268" y="215"/>
                    </a:lnTo>
                    <a:lnTo>
                      <a:pt x="294" y="215"/>
                    </a:lnTo>
                    <a:lnTo>
                      <a:pt x="321" y="215"/>
                    </a:lnTo>
                    <a:lnTo>
                      <a:pt x="348" y="215"/>
                    </a:lnTo>
                    <a:lnTo>
                      <a:pt x="375" y="215"/>
                    </a:lnTo>
                    <a:lnTo>
                      <a:pt x="401" y="215"/>
                    </a:lnTo>
                    <a:lnTo>
                      <a:pt x="429" y="215"/>
                    </a:lnTo>
                    <a:lnTo>
                      <a:pt x="455" y="215"/>
                    </a:lnTo>
                    <a:lnTo>
                      <a:pt x="482" y="215"/>
                    </a:lnTo>
                    <a:lnTo>
                      <a:pt x="509" y="215"/>
                    </a:lnTo>
                    <a:lnTo>
                      <a:pt x="562" y="242"/>
                    </a:lnTo>
                    <a:lnTo>
                      <a:pt x="590" y="242"/>
                    </a:lnTo>
                    <a:lnTo>
                      <a:pt x="643" y="268"/>
                    </a:lnTo>
                    <a:lnTo>
                      <a:pt x="697" y="296"/>
                    </a:lnTo>
                    <a:lnTo>
                      <a:pt x="751" y="322"/>
                    </a:lnTo>
                    <a:lnTo>
                      <a:pt x="777" y="349"/>
                    </a:lnTo>
                    <a:lnTo>
                      <a:pt x="804" y="376"/>
                    </a:lnTo>
                    <a:lnTo>
                      <a:pt x="831" y="376"/>
                    </a:lnTo>
                    <a:lnTo>
                      <a:pt x="858" y="403"/>
                    </a:lnTo>
                    <a:lnTo>
                      <a:pt x="884" y="429"/>
                    </a:lnTo>
                    <a:lnTo>
                      <a:pt x="912" y="457"/>
                    </a:lnTo>
                    <a:lnTo>
                      <a:pt x="912" y="457"/>
                    </a:lnTo>
                    <a:lnTo>
                      <a:pt x="938" y="483"/>
                    </a:lnTo>
                    <a:lnTo>
                      <a:pt x="965" y="510"/>
                    </a:lnTo>
                    <a:lnTo>
                      <a:pt x="965" y="536"/>
                    </a:lnTo>
                    <a:lnTo>
                      <a:pt x="965" y="564"/>
                    </a:lnTo>
                    <a:lnTo>
                      <a:pt x="938" y="590"/>
                    </a:lnTo>
                    <a:lnTo>
                      <a:pt x="884" y="590"/>
                    </a:lnTo>
                    <a:lnTo>
                      <a:pt x="858" y="617"/>
                    </a:lnTo>
                    <a:lnTo>
                      <a:pt x="831" y="617"/>
                    </a:lnTo>
                    <a:lnTo>
                      <a:pt x="831" y="617"/>
                    </a:lnTo>
                    <a:lnTo>
                      <a:pt x="804" y="617"/>
                    </a:lnTo>
                    <a:lnTo>
                      <a:pt x="751" y="590"/>
                    </a:lnTo>
                    <a:lnTo>
                      <a:pt x="751" y="590"/>
                    </a:lnTo>
                    <a:lnTo>
                      <a:pt x="723" y="590"/>
                    </a:lnTo>
                    <a:lnTo>
                      <a:pt x="697" y="564"/>
                    </a:lnTo>
                    <a:lnTo>
                      <a:pt x="643" y="536"/>
                    </a:lnTo>
                    <a:lnTo>
                      <a:pt x="616" y="510"/>
                    </a:lnTo>
                    <a:lnTo>
                      <a:pt x="616" y="483"/>
                    </a:lnTo>
                    <a:lnTo>
                      <a:pt x="643" y="483"/>
                    </a:lnTo>
                    <a:lnTo>
                      <a:pt x="670" y="483"/>
                    </a:lnTo>
                    <a:lnTo>
                      <a:pt x="697" y="483"/>
                    </a:lnTo>
                    <a:lnTo>
                      <a:pt x="723" y="483"/>
                    </a:lnTo>
                    <a:lnTo>
                      <a:pt x="751" y="457"/>
                    </a:lnTo>
                    <a:lnTo>
                      <a:pt x="751" y="429"/>
                    </a:lnTo>
                    <a:lnTo>
                      <a:pt x="723" y="403"/>
                    </a:lnTo>
                    <a:lnTo>
                      <a:pt x="697" y="376"/>
                    </a:lnTo>
                    <a:lnTo>
                      <a:pt x="670" y="376"/>
                    </a:lnTo>
                    <a:lnTo>
                      <a:pt x="643" y="349"/>
                    </a:lnTo>
                    <a:lnTo>
                      <a:pt x="616" y="349"/>
                    </a:lnTo>
                    <a:lnTo>
                      <a:pt x="562" y="349"/>
                    </a:lnTo>
                    <a:lnTo>
                      <a:pt x="562" y="349"/>
                    </a:lnTo>
                    <a:lnTo>
                      <a:pt x="536" y="349"/>
                    </a:lnTo>
                    <a:lnTo>
                      <a:pt x="509" y="349"/>
                    </a:lnTo>
                    <a:lnTo>
                      <a:pt x="482" y="349"/>
                    </a:lnTo>
                    <a:lnTo>
                      <a:pt x="455" y="349"/>
                    </a:lnTo>
                    <a:lnTo>
                      <a:pt x="429" y="349"/>
                    </a:lnTo>
                    <a:lnTo>
                      <a:pt x="401" y="349"/>
                    </a:lnTo>
                    <a:lnTo>
                      <a:pt x="375" y="349"/>
                    </a:lnTo>
                    <a:lnTo>
                      <a:pt x="348" y="322"/>
                    </a:lnTo>
                    <a:lnTo>
                      <a:pt x="294" y="322"/>
                    </a:lnTo>
                    <a:lnTo>
                      <a:pt x="268" y="296"/>
                    </a:lnTo>
                    <a:lnTo>
                      <a:pt x="240" y="268"/>
                    </a:lnTo>
                    <a:lnTo>
                      <a:pt x="214" y="268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4" name="Freeform 136"/>
              <p:cNvSpPr>
                <a:spLocks/>
              </p:cNvSpPr>
              <p:nvPr/>
            </p:nvSpPr>
            <p:spPr bwMode="auto">
              <a:xfrm>
                <a:off x="4331" y="3720"/>
                <a:ext cx="89" cy="57"/>
              </a:xfrm>
              <a:custGeom>
                <a:avLst/>
                <a:gdLst>
                  <a:gd name="T0" fmla="*/ 322 w 966"/>
                  <a:gd name="T1" fmla="*/ 402 h 616"/>
                  <a:gd name="T2" fmla="*/ 215 w 966"/>
                  <a:gd name="T3" fmla="*/ 322 h 616"/>
                  <a:gd name="T4" fmla="*/ 108 w 966"/>
                  <a:gd name="T5" fmla="*/ 268 h 616"/>
                  <a:gd name="T6" fmla="*/ 54 w 966"/>
                  <a:gd name="T7" fmla="*/ 187 h 616"/>
                  <a:gd name="T8" fmla="*/ 27 w 966"/>
                  <a:gd name="T9" fmla="*/ 133 h 616"/>
                  <a:gd name="T10" fmla="*/ 0 w 966"/>
                  <a:gd name="T11" fmla="*/ 107 h 616"/>
                  <a:gd name="T12" fmla="*/ 0 w 966"/>
                  <a:gd name="T13" fmla="*/ 53 h 616"/>
                  <a:gd name="T14" fmla="*/ 0 w 966"/>
                  <a:gd name="T15" fmla="*/ 26 h 616"/>
                  <a:gd name="T16" fmla="*/ 27 w 966"/>
                  <a:gd name="T17" fmla="*/ 26 h 616"/>
                  <a:gd name="T18" fmla="*/ 80 w 966"/>
                  <a:gd name="T19" fmla="*/ 0 h 616"/>
                  <a:gd name="T20" fmla="*/ 134 w 966"/>
                  <a:gd name="T21" fmla="*/ 0 h 616"/>
                  <a:gd name="T22" fmla="*/ 188 w 966"/>
                  <a:gd name="T23" fmla="*/ 26 h 616"/>
                  <a:gd name="T24" fmla="*/ 269 w 966"/>
                  <a:gd name="T25" fmla="*/ 26 h 616"/>
                  <a:gd name="T26" fmla="*/ 349 w 966"/>
                  <a:gd name="T27" fmla="*/ 80 h 616"/>
                  <a:gd name="T28" fmla="*/ 456 w 966"/>
                  <a:gd name="T29" fmla="*/ 133 h 616"/>
                  <a:gd name="T30" fmla="*/ 591 w 966"/>
                  <a:gd name="T31" fmla="*/ 187 h 616"/>
                  <a:gd name="T32" fmla="*/ 671 w 966"/>
                  <a:gd name="T33" fmla="*/ 268 h 616"/>
                  <a:gd name="T34" fmla="*/ 752 w 966"/>
                  <a:gd name="T35" fmla="*/ 294 h 616"/>
                  <a:gd name="T36" fmla="*/ 805 w 966"/>
                  <a:gd name="T37" fmla="*/ 348 h 616"/>
                  <a:gd name="T38" fmla="*/ 885 w 966"/>
                  <a:gd name="T39" fmla="*/ 402 h 616"/>
                  <a:gd name="T40" fmla="*/ 940 w 966"/>
                  <a:gd name="T41" fmla="*/ 455 h 616"/>
                  <a:gd name="T42" fmla="*/ 966 w 966"/>
                  <a:gd name="T43" fmla="*/ 509 h 616"/>
                  <a:gd name="T44" fmla="*/ 966 w 966"/>
                  <a:gd name="T45" fmla="*/ 563 h 616"/>
                  <a:gd name="T46" fmla="*/ 966 w 966"/>
                  <a:gd name="T47" fmla="*/ 590 h 616"/>
                  <a:gd name="T48" fmla="*/ 940 w 966"/>
                  <a:gd name="T49" fmla="*/ 616 h 616"/>
                  <a:gd name="T50" fmla="*/ 913 w 966"/>
                  <a:gd name="T51" fmla="*/ 616 h 616"/>
                  <a:gd name="T52" fmla="*/ 859 w 966"/>
                  <a:gd name="T53" fmla="*/ 616 h 616"/>
                  <a:gd name="T54" fmla="*/ 805 w 966"/>
                  <a:gd name="T55" fmla="*/ 616 h 616"/>
                  <a:gd name="T56" fmla="*/ 724 w 966"/>
                  <a:gd name="T57" fmla="*/ 590 h 616"/>
                  <a:gd name="T58" fmla="*/ 617 w 966"/>
                  <a:gd name="T59" fmla="*/ 563 h 616"/>
                  <a:gd name="T60" fmla="*/ 510 w 966"/>
                  <a:gd name="T61" fmla="*/ 509 h 616"/>
                  <a:gd name="T62" fmla="*/ 376 w 966"/>
                  <a:gd name="T63" fmla="*/ 429 h 6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66" h="616">
                    <a:moveTo>
                      <a:pt x="376" y="429"/>
                    </a:moveTo>
                    <a:lnTo>
                      <a:pt x="322" y="402"/>
                    </a:lnTo>
                    <a:lnTo>
                      <a:pt x="241" y="375"/>
                    </a:lnTo>
                    <a:lnTo>
                      <a:pt x="215" y="322"/>
                    </a:lnTo>
                    <a:lnTo>
                      <a:pt x="161" y="294"/>
                    </a:lnTo>
                    <a:lnTo>
                      <a:pt x="108" y="268"/>
                    </a:lnTo>
                    <a:lnTo>
                      <a:pt x="80" y="214"/>
                    </a:lnTo>
                    <a:lnTo>
                      <a:pt x="54" y="187"/>
                    </a:lnTo>
                    <a:lnTo>
                      <a:pt x="27" y="161"/>
                    </a:lnTo>
                    <a:lnTo>
                      <a:pt x="27" y="133"/>
                    </a:lnTo>
                    <a:lnTo>
                      <a:pt x="0" y="133"/>
                    </a:lnTo>
                    <a:lnTo>
                      <a:pt x="0" y="107"/>
                    </a:lnTo>
                    <a:lnTo>
                      <a:pt x="0" y="8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26"/>
                    </a:lnTo>
                    <a:lnTo>
                      <a:pt x="27" y="26"/>
                    </a:lnTo>
                    <a:lnTo>
                      <a:pt x="27" y="26"/>
                    </a:lnTo>
                    <a:lnTo>
                      <a:pt x="54" y="26"/>
                    </a:lnTo>
                    <a:lnTo>
                      <a:pt x="80" y="0"/>
                    </a:lnTo>
                    <a:lnTo>
                      <a:pt x="108" y="0"/>
                    </a:lnTo>
                    <a:lnTo>
                      <a:pt x="134" y="0"/>
                    </a:lnTo>
                    <a:lnTo>
                      <a:pt x="161" y="26"/>
                    </a:lnTo>
                    <a:lnTo>
                      <a:pt x="188" y="26"/>
                    </a:lnTo>
                    <a:lnTo>
                      <a:pt x="241" y="26"/>
                    </a:lnTo>
                    <a:lnTo>
                      <a:pt x="269" y="26"/>
                    </a:lnTo>
                    <a:lnTo>
                      <a:pt x="322" y="53"/>
                    </a:lnTo>
                    <a:lnTo>
                      <a:pt x="349" y="80"/>
                    </a:lnTo>
                    <a:lnTo>
                      <a:pt x="402" y="107"/>
                    </a:lnTo>
                    <a:lnTo>
                      <a:pt x="456" y="133"/>
                    </a:lnTo>
                    <a:lnTo>
                      <a:pt x="510" y="161"/>
                    </a:lnTo>
                    <a:lnTo>
                      <a:pt x="591" y="187"/>
                    </a:lnTo>
                    <a:lnTo>
                      <a:pt x="644" y="241"/>
                    </a:lnTo>
                    <a:lnTo>
                      <a:pt x="671" y="268"/>
                    </a:lnTo>
                    <a:lnTo>
                      <a:pt x="724" y="268"/>
                    </a:lnTo>
                    <a:lnTo>
                      <a:pt x="752" y="294"/>
                    </a:lnTo>
                    <a:lnTo>
                      <a:pt x="778" y="322"/>
                    </a:lnTo>
                    <a:lnTo>
                      <a:pt x="805" y="348"/>
                    </a:lnTo>
                    <a:lnTo>
                      <a:pt x="859" y="375"/>
                    </a:lnTo>
                    <a:lnTo>
                      <a:pt x="885" y="402"/>
                    </a:lnTo>
                    <a:lnTo>
                      <a:pt x="913" y="429"/>
                    </a:lnTo>
                    <a:lnTo>
                      <a:pt x="940" y="455"/>
                    </a:lnTo>
                    <a:lnTo>
                      <a:pt x="940" y="483"/>
                    </a:lnTo>
                    <a:lnTo>
                      <a:pt x="966" y="509"/>
                    </a:lnTo>
                    <a:lnTo>
                      <a:pt x="966" y="536"/>
                    </a:lnTo>
                    <a:lnTo>
                      <a:pt x="966" y="563"/>
                    </a:lnTo>
                    <a:lnTo>
                      <a:pt x="966" y="563"/>
                    </a:lnTo>
                    <a:lnTo>
                      <a:pt x="966" y="590"/>
                    </a:lnTo>
                    <a:lnTo>
                      <a:pt x="966" y="616"/>
                    </a:lnTo>
                    <a:lnTo>
                      <a:pt x="940" y="616"/>
                    </a:lnTo>
                    <a:lnTo>
                      <a:pt x="913" y="616"/>
                    </a:lnTo>
                    <a:lnTo>
                      <a:pt x="913" y="616"/>
                    </a:lnTo>
                    <a:lnTo>
                      <a:pt x="885" y="616"/>
                    </a:lnTo>
                    <a:lnTo>
                      <a:pt x="859" y="616"/>
                    </a:lnTo>
                    <a:lnTo>
                      <a:pt x="833" y="616"/>
                    </a:lnTo>
                    <a:lnTo>
                      <a:pt x="805" y="616"/>
                    </a:lnTo>
                    <a:lnTo>
                      <a:pt x="778" y="616"/>
                    </a:lnTo>
                    <a:lnTo>
                      <a:pt x="724" y="590"/>
                    </a:lnTo>
                    <a:lnTo>
                      <a:pt x="671" y="590"/>
                    </a:lnTo>
                    <a:lnTo>
                      <a:pt x="617" y="563"/>
                    </a:lnTo>
                    <a:lnTo>
                      <a:pt x="563" y="536"/>
                    </a:lnTo>
                    <a:lnTo>
                      <a:pt x="510" y="509"/>
                    </a:lnTo>
                    <a:lnTo>
                      <a:pt x="430" y="483"/>
                    </a:lnTo>
                    <a:lnTo>
                      <a:pt x="376" y="429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5" name="Freeform 137"/>
              <p:cNvSpPr>
                <a:spLocks/>
              </p:cNvSpPr>
              <p:nvPr/>
            </p:nvSpPr>
            <p:spPr bwMode="auto">
              <a:xfrm>
                <a:off x="4370" y="3709"/>
                <a:ext cx="97" cy="60"/>
              </a:xfrm>
              <a:custGeom>
                <a:avLst/>
                <a:gdLst>
                  <a:gd name="T0" fmla="*/ 562 w 1046"/>
                  <a:gd name="T1" fmla="*/ 510 h 644"/>
                  <a:gd name="T2" fmla="*/ 483 w 1046"/>
                  <a:gd name="T3" fmla="*/ 456 h 644"/>
                  <a:gd name="T4" fmla="*/ 429 w 1046"/>
                  <a:gd name="T5" fmla="*/ 402 h 644"/>
                  <a:gd name="T6" fmla="*/ 375 w 1046"/>
                  <a:gd name="T7" fmla="*/ 349 h 644"/>
                  <a:gd name="T8" fmla="*/ 294 w 1046"/>
                  <a:gd name="T9" fmla="*/ 295 h 644"/>
                  <a:gd name="T10" fmla="*/ 241 w 1046"/>
                  <a:gd name="T11" fmla="*/ 241 h 644"/>
                  <a:gd name="T12" fmla="*/ 161 w 1046"/>
                  <a:gd name="T13" fmla="*/ 188 h 644"/>
                  <a:gd name="T14" fmla="*/ 107 w 1046"/>
                  <a:gd name="T15" fmla="*/ 134 h 644"/>
                  <a:gd name="T16" fmla="*/ 26 w 1046"/>
                  <a:gd name="T17" fmla="*/ 80 h 644"/>
                  <a:gd name="T18" fmla="*/ 0 w 1046"/>
                  <a:gd name="T19" fmla="*/ 54 h 644"/>
                  <a:gd name="T20" fmla="*/ 0 w 1046"/>
                  <a:gd name="T21" fmla="*/ 27 h 644"/>
                  <a:gd name="T22" fmla="*/ 0 w 1046"/>
                  <a:gd name="T23" fmla="*/ 0 h 644"/>
                  <a:gd name="T24" fmla="*/ 26 w 1046"/>
                  <a:gd name="T25" fmla="*/ 0 h 644"/>
                  <a:gd name="T26" fmla="*/ 80 w 1046"/>
                  <a:gd name="T27" fmla="*/ 0 h 644"/>
                  <a:gd name="T28" fmla="*/ 107 w 1046"/>
                  <a:gd name="T29" fmla="*/ 27 h 644"/>
                  <a:gd name="T30" fmla="*/ 161 w 1046"/>
                  <a:gd name="T31" fmla="*/ 54 h 644"/>
                  <a:gd name="T32" fmla="*/ 241 w 1046"/>
                  <a:gd name="T33" fmla="*/ 80 h 644"/>
                  <a:gd name="T34" fmla="*/ 348 w 1046"/>
                  <a:gd name="T35" fmla="*/ 134 h 644"/>
                  <a:gd name="T36" fmla="*/ 429 w 1046"/>
                  <a:gd name="T37" fmla="*/ 161 h 644"/>
                  <a:gd name="T38" fmla="*/ 536 w 1046"/>
                  <a:gd name="T39" fmla="*/ 215 h 644"/>
                  <a:gd name="T40" fmla="*/ 617 w 1046"/>
                  <a:gd name="T41" fmla="*/ 269 h 644"/>
                  <a:gd name="T42" fmla="*/ 724 w 1046"/>
                  <a:gd name="T43" fmla="*/ 295 h 644"/>
                  <a:gd name="T44" fmla="*/ 804 w 1046"/>
                  <a:gd name="T45" fmla="*/ 349 h 644"/>
                  <a:gd name="T46" fmla="*/ 912 w 1046"/>
                  <a:gd name="T47" fmla="*/ 402 h 644"/>
                  <a:gd name="T48" fmla="*/ 965 w 1046"/>
                  <a:gd name="T49" fmla="*/ 430 h 644"/>
                  <a:gd name="T50" fmla="*/ 993 w 1046"/>
                  <a:gd name="T51" fmla="*/ 456 h 644"/>
                  <a:gd name="T52" fmla="*/ 1019 w 1046"/>
                  <a:gd name="T53" fmla="*/ 483 h 644"/>
                  <a:gd name="T54" fmla="*/ 1046 w 1046"/>
                  <a:gd name="T55" fmla="*/ 510 h 644"/>
                  <a:gd name="T56" fmla="*/ 1019 w 1046"/>
                  <a:gd name="T57" fmla="*/ 510 h 644"/>
                  <a:gd name="T58" fmla="*/ 993 w 1046"/>
                  <a:gd name="T59" fmla="*/ 510 h 644"/>
                  <a:gd name="T60" fmla="*/ 939 w 1046"/>
                  <a:gd name="T61" fmla="*/ 510 h 644"/>
                  <a:gd name="T62" fmla="*/ 804 w 1046"/>
                  <a:gd name="T63" fmla="*/ 430 h 644"/>
                  <a:gd name="T64" fmla="*/ 778 w 1046"/>
                  <a:gd name="T65" fmla="*/ 563 h 644"/>
                  <a:gd name="T66" fmla="*/ 804 w 1046"/>
                  <a:gd name="T67" fmla="*/ 591 h 644"/>
                  <a:gd name="T68" fmla="*/ 832 w 1046"/>
                  <a:gd name="T69" fmla="*/ 617 h 644"/>
                  <a:gd name="T70" fmla="*/ 778 w 1046"/>
                  <a:gd name="T71" fmla="*/ 644 h 644"/>
                  <a:gd name="T72" fmla="*/ 751 w 1046"/>
                  <a:gd name="T73" fmla="*/ 617 h 644"/>
                  <a:gd name="T74" fmla="*/ 697 w 1046"/>
                  <a:gd name="T75" fmla="*/ 591 h 644"/>
                  <a:gd name="T76" fmla="*/ 617 w 1046"/>
                  <a:gd name="T77" fmla="*/ 563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046" h="644">
                    <a:moveTo>
                      <a:pt x="590" y="537"/>
                    </a:moveTo>
                    <a:lnTo>
                      <a:pt x="562" y="510"/>
                    </a:lnTo>
                    <a:lnTo>
                      <a:pt x="536" y="483"/>
                    </a:lnTo>
                    <a:lnTo>
                      <a:pt x="483" y="456"/>
                    </a:lnTo>
                    <a:lnTo>
                      <a:pt x="455" y="430"/>
                    </a:lnTo>
                    <a:lnTo>
                      <a:pt x="429" y="402"/>
                    </a:lnTo>
                    <a:lnTo>
                      <a:pt x="403" y="376"/>
                    </a:lnTo>
                    <a:lnTo>
                      <a:pt x="375" y="349"/>
                    </a:lnTo>
                    <a:lnTo>
                      <a:pt x="322" y="322"/>
                    </a:lnTo>
                    <a:lnTo>
                      <a:pt x="294" y="295"/>
                    </a:lnTo>
                    <a:lnTo>
                      <a:pt x="268" y="269"/>
                    </a:lnTo>
                    <a:lnTo>
                      <a:pt x="241" y="241"/>
                    </a:lnTo>
                    <a:lnTo>
                      <a:pt x="187" y="215"/>
                    </a:lnTo>
                    <a:lnTo>
                      <a:pt x="161" y="188"/>
                    </a:lnTo>
                    <a:lnTo>
                      <a:pt x="133" y="161"/>
                    </a:lnTo>
                    <a:lnTo>
                      <a:pt x="107" y="134"/>
                    </a:lnTo>
                    <a:lnTo>
                      <a:pt x="53" y="108"/>
                    </a:lnTo>
                    <a:lnTo>
                      <a:pt x="26" y="8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3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107" y="27"/>
                    </a:lnTo>
                    <a:lnTo>
                      <a:pt x="133" y="27"/>
                    </a:lnTo>
                    <a:lnTo>
                      <a:pt x="161" y="54"/>
                    </a:lnTo>
                    <a:lnTo>
                      <a:pt x="214" y="54"/>
                    </a:lnTo>
                    <a:lnTo>
                      <a:pt x="241" y="80"/>
                    </a:lnTo>
                    <a:lnTo>
                      <a:pt x="294" y="108"/>
                    </a:lnTo>
                    <a:lnTo>
                      <a:pt x="348" y="134"/>
                    </a:lnTo>
                    <a:lnTo>
                      <a:pt x="403" y="134"/>
                    </a:lnTo>
                    <a:lnTo>
                      <a:pt x="429" y="161"/>
                    </a:lnTo>
                    <a:lnTo>
                      <a:pt x="483" y="188"/>
                    </a:lnTo>
                    <a:lnTo>
                      <a:pt x="536" y="215"/>
                    </a:lnTo>
                    <a:lnTo>
                      <a:pt x="590" y="241"/>
                    </a:lnTo>
                    <a:lnTo>
                      <a:pt x="617" y="269"/>
                    </a:lnTo>
                    <a:lnTo>
                      <a:pt x="671" y="269"/>
                    </a:lnTo>
                    <a:lnTo>
                      <a:pt x="724" y="295"/>
                    </a:lnTo>
                    <a:lnTo>
                      <a:pt x="751" y="322"/>
                    </a:lnTo>
                    <a:lnTo>
                      <a:pt x="804" y="349"/>
                    </a:lnTo>
                    <a:lnTo>
                      <a:pt x="858" y="376"/>
                    </a:lnTo>
                    <a:lnTo>
                      <a:pt x="912" y="402"/>
                    </a:lnTo>
                    <a:lnTo>
                      <a:pt x="939" y="402"/>
                    </a:lnTo>
                    <a:lnTo>
                      <a:pt x="965" y="430"/>
                    </a:lnTo>
                    <a:lnTo>
                      <a:pt x="993" y="430"/>
                    </a:lnTo>
                    <a:lnTo>
                      <a:pt x="993" y="456"/>
                    </a:lnTo>
                    <a:lnTo>
                      <a:pt x="1019" y="456"/>
                    </a:lnTo>
                    <a:lnTo>
                      <a:pt x="1019" y="483"/>
                    </a:lnTo>
                    <a:lnTo>
                      <a:pt x="1046" y="483"/>
                    </a:lnTo>
                    <a:lnTo>
                      <a:pt x="1046" y="510"/>
                    </a:lnTo>
                    <a:lnTo>
                      <a:pt x="1046" y="510"/>
                    </a:lnTo>
                    <a:lnTo>
                      <a:pt x="1019" y="510"/>
                    </a:lnTo>
                    <a:lnTo>
                      <a:pt x="1019" y="510"/>
                    </a:lnTo>
                    <a:lnTo>
                      <a:pt x="993" y="510"/>
                    </a:lnTo>
                    <a:lnTo>
                      <a:pt x="965" y="510"/>
                    </a:lnTo>
                    <a:lnTo>
                      <a:pt x="939" y="510"/>
                    </a:lnTo>
                    <a:lnTo>
                      <a:pt x="912" y="483"/>
                    </a:lnTo>
                    <a:lnTo>
                      <a:pt x="804" y="430"/>
                    </a:lnTo>
                    <a:lnTo>
                      <a:pt x="643" y="456"/>
                    </a:lnTo>
                    <a:lnTo>
                      <a:pt x="778" y="563"/>
                    </a:lnTo>
                    <a:lnTo>
                      <a:pt x="804" y="591"/>
                    </a:lnTo>
                    <a:lnTo>
                      <a:pt x="804" y="591"/>
                    </a:lnTo>
                    <a:lnTo>
                      <a:pt x="804" y="617"/>
                    </a:lnTo>
                    <a:lnTo>
                      <a:pt x="832" y="617"/>
                    </a:lnTo>
                    <a:lnTo>
                      <a:pt x="804" y="644"/>
                    </a:lnTo>
                    <a:lnTo>
                      <a:pt x="778" y="644"/>
                    </a:lnTo>
                    <a:lnTo>
                      <a:pt x="778" y="617"/>
                    </a:lnTo>
                    <a:lnTo>
                      <a:pt x="751" y="617"/>
                    </a:lnTo>
                    <a:lnTo>
                      <a:pt x="724" y="617"/>
                    </a:lnTo>
                    <a:lnTo>
                      <a:pt x="697" y="591"/>
                    </a:lnTo>
                    <a:lnTo>
                      <a:pt x="671" y="591"/>
                    </a:lnTo>
                    <a:lnTo>
                      <a:pt x="617" y="563"/>
                    </a:lnTo>
                    <a:lnTo>
                      <a:pt x="590" y="53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6" name="Freeform 138"/>
              <p:cNvSpPr>
                <a:spLocks/>
              </p:cNvSpPr>
              <p:nvPr/>
            </p:nvSpPr>
            <p:spPr bwMode="auto">
              <a:xfrm>
                <a:off x="4410" y="3700"/>
                <a:ext cx="82" cy="57"/>
              </a:xfrm>
              <a:custGeom>
                <a:avLst/>
                <a:gdLst>
                  <a:gd name="T0" fmla="*/ 26 w 886"/>
                  <a:gd name="T1" fmla="*/ 107 h 617"/>
                  <a:gd name="T2" fmla="*/ 26 w 886"/>
                  <a:gd name="T3" fmla="*/ 107 h 617"/>
                  <a:gd name="T4" fmla="*/ 26 w 886"/>
                  <a:gd name="T5" fmla="*/ 107 h 617"/>
                  <a:gd name="T6" fmla="*/ 0 w 886"/>
                  <a:gd name="T7" fmla="*/ 80 h 617"/>
                  <a:gd name="T8" fmla="*/ 0 w 886"/>
                  <a:gd name="T9" fmla="*/ 80 h 617"/>
                  <a:gd name="T10" fmla="*/ 0 w 886"/>
                  <a:gd name="T11" fmla="*/ 80 h 617"/>
                  <a:gd name="T12" fmla="*/ 0 w 886"/>
                  <a:gd name="T13" fmla="*/ 54 h 617"/>
                  <a:gd name="T14" fmla="*/ 0 w 886"/>
                  <a:gd name="T15" fmla="*/ 54 h 617"/>
                  <a:gd name="T16" fmla="*/ 26 w 886"/>
                  <a:gd name="T17" fmla="*/ 26 h 617"/>
                  <a:gd name="T18" fmla="*/ 54 w 886"/>
                  <a:gd name="T19" fmla="*/ 26 h 617"/>
                  <a:gd name="T20" fmla="*/ 81 w 886"/>
                  <a:gd name="T21" fmla="*/ 0 h 617"/>
                  <a:gd name="T22" fmla="*/ 107 w 886"/>
                  <a:gd name="T23" fmla="*/ 0 h 617"/>
                  <a:gd name="T24" fmla="*/ 133 w 886"/>
                  <a:gd name="T25" fmla="*/ 0 h 617"/>
                  <a:gd name="T26" fmla="*/ 161 w 886"/>
                  <a:gd name="T27" fmla="*/ 0 h 617"/>
                  <a:gd name="T28" fmla="*/ 188 w 886"/>
                  <a:gd name="T29" fmla="*/ 0 h 617"/>
                  <a:gd name="T30" fmla="*/ 242 w 886"/>
                  <a:gd name="T31" fmla="*/ 0 h 617"/>
                  <a:gd name="T32" fmla="*/ 268 w 886"/>
                  <a:gd name="T33" fmla="*/ 0 h 617"/>
                  <a:gd name="T34" fmla="*/ 295 w 886"/>
                  <a:gd name="T35" fmla="*/ 26 h 617"/>
                  <a:gd name="T36" fmla="*/ 322 w 886"/>
                  <a:gd name="T37" fmla="*/ 26 h 617"/>
                  <a:gd name="T38" fmla="*/ 349 w 886"/>
                  <a:gd name="T39" fmla="*/ 54 h 617"/>
                  <a:gd name="T40" fmla="*/ 375 w 886"/>
                  <a:gd name="T41" fmla="*/ 54 h 617"/>
                  <a:gd name="T42" fmla="*/ 403 w 886"/>
                  <a:gd name="T43" fmla="*/ 54 h 617"/>
                  <a:gd name="T44" fmla="*/ 456 w 886"/>
                  <a:gd name="T45" fmla="*/ 107 h 617"/>
                  <a:gd name="T46" fmla="*/ 483 w 886"/>
                  <a:gd name="T47" fmla="*/ 107 h 617"/>
                  <a:gd name="T48" fmla="*/ 510 w 886"/>
                  <a:gd name="T49" fmla="*/ 134 h 617"/>
                  <a:gd name="T50" fmla="*/ 536 w 886"/>
                  <a:gd name="T51" fmla="*/ 161 h 617"/>
                  <a:gd name="T52" fmla="*/ 564 w 886"/>
                  <a:gd name="T53" fmla="*/ 161 h 617"/>
                  <a:gd name="T54" fmla="*/ 590 w 886"/>
                  <a:gd name="T55" fmla="*/ 187 h 617"/>
                  <a:gd name="T56" fmla="*/ 590 w 886"/>
                  <a:gd name="T57" fmla="*/ 187 h 617"/>
                  <a:gd name="T58" fmla="*/ 617 w 886"/>
                  <a:gd name="T59" fmla="*/ 215 h 617"/>
                  <a:gd name="T60" fmla="*/ 644 w 886"/>
                  <a:gd name="T61" fmla="*/ 241 h 617"/>
                  <a:gd name="T62" fmla="*/ 671 w 886"/>
                  <a:gd name="T63" fmla="*/ 241 h 617"/>
                  <a:gd name="T64" fmla="*/ 671 w 886"/>
                  <a:gd name="T65" fmla="*/ 268 h 617"/>
                  <a:gd name="T66" fmla="*/ 697 w 886"/>
                  <a:gd name="T67" fmla="*/ 295 h 617"/>
                  <a:gd name="T68" fmla="*/ 697 w 886"/>
                  <a:gd name="T69" fmla="*/ 295 h 617"/>
                  <a:gd name="T70" fmla="*/ 697 w 886"/>
                  <a:gd name="T71" fmla="*/ 322 h 617"/>
                  <a:gd name="T72" fmla="*/ 697 w 886"/>
                  <a:gd name="T73" fmla="*/ 322 h 617"/>
                  <a:gd name="T74" fmla="*/ 697 w 886"/>
                  <a:gd name="T75" fmla="*/ 348 h 617"/>
                  <a:gd name="T76" fmla="*/ 697 w 886"/>
                  <a:gd name="T77" fmla="*/ 348 h 617"/>
                  <a:gd name="T78" fmla="*/ 697 w 886"/>
                  <a:gd name="T79" fmla="*/ 348 h 617"/>
                  <a:gd name="T80" fmla="*/ 644 w 886"/>
                  <a:gd name="T81" fmla="*/ 402 h 617"/>
                  <a:gd name="T82" fmla="*/ 858 w 886"/>
                  <a:gd name="T83" fmla="*/ 537 h 617"/>
                  <a:gd name="T84" fmla="*/ 858 w 886"/>
                  <a:gd name="T85" fmla="*/ 563 h 617"/>
                  <a:gd name="T86" fmla="*/ 886 w 886"/>
                  <a:gd name="T87" fmla="*/ 563 h 617"/>
                  <a:gd name="T88" fmla="*/ 886 w 886"/>
                  <a:gd name="T89" fmla="*/ 590 h 617"/>
                  <a:gd name="T90" fmla="*/ 886 w 886"/>
                  <a:gd name="T91" fmla="*/ 617 h 617"/>
                  <a:gd name="T92" fmla="*/ 858 w 886"/>
                  <a:gd name="T93" fmla="*/ 617 h 617"/>
                  <a:gd name="T94" fmla="*/ 858 w 886"/>
                  <a:gd name="T95" fmla="*/ 617 h 617"/>
                  <a:gd name="T96" fmla="*/ 832 w 886"/>
                  <a:gd name="T97" fmla="*/ 617 h 617"/>
                  <a:gd name="T98" fmla="*/ 805 w 886"/>
                  <a:gd name="T99" fmla="*/ 590 h 617"/>
                  <a:gd name="T100" fmla="*/ 805 w 886"/>
                  <a:gd name="T101" fmla="*/ 590 h 617"/>
                  <a:gd name="T102" fmla="*/ 778 w 886"/>
                  <a:gd name="T103" fmla="*/ 590 h 617"/>
                  <a:gd name="T104" fmla="*/ 751 w 886"/>
                  <a:gd name="T105" fmla="*/ 563 h 617"/>
                  <a:gd name="T106" fmla="*/ 725 w 886"/>
                  <a:gd name="T107" fmla="*/ 537 h 617"/>
                  <a:gd name="T108" fmla="*/ 26 w 886"/>
                  <a:gd name="T109" fmla="*/ 107 h 6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886" h="617">
                    <a:moveTo>
                      <a:pt x="26" y="107"/>
                    </a:moveTo>
                    <a:lnTo>
                      <a:pt x="26" y="107"/>
                    </a:lnTo>
                    <a:lnTo>
                      <a:pt x="26" y="107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26" y="26"/>
                    </a:lnTo>
                    <a:lnTo>
                      <a:pt x="54" y="26"/>
                    </a:lnTo>
                    <a:lnTo>
                      <a:pt x="81" y="0"/>
                    </a:lnTo>
                    <a:lnTo>
                      <a:pt x="107" y="0"/>
                    </a:lnTo>
                    <a:lnTo>
                      <a:pt x="133" y="0"/>
                    </a:lnTo>
                    <a:lnTo>
                      <a:pt x="161" y="0"/>
                    </a:lnTo>
                    <a:lnTo>
                      <a:pt x="188" y="0"/>
                    </a:lnTo>
                    <a:lnTo>
                      <a:pt x="242" y="0"/>
                    </a:lnTo>
                    <a:lnTo>
                      <a:pt x="268" y="0"/>
                    </a:lnTo>
                    <a:lnTo>
                      <a:pt x="295" y="26"/>
                    </a:lnTo>
                    <a:lnTo>
                      <a:pt x="322" y="26"/>
                    </a:lnTo>
                    <a:lnTo>
                      <a:pt x="349" y="54"/>
                    </a:lnTo>
                    <a:lnTo>
                      <a:pt x="375" y="54"/>
                    </a:lnTo>
                    <a:lnTo>
                      <a:pt x="403" y="54"/>
                    </a:lnTo>
                    <a:lnTo>
                      <a:pt x="456" y="107"/>
                    </a:lnTo>
                    <a:lnTo>
                      <a:pt x="483" y="107"/>
                    </a:lnTo>
                    <a:lnTo>
                      <a:pt x="510" y="134"/>
                    </a:lnTo>
                    <a:lnTo>
                      <a:pt x="536" y="161"/>
                    </a:lnTo>
                    <a:lnTo>
                      <a:pt x="564" y="161"/>
                    </a:lnTo>
                    <a:lnTo>
                      <a:pt x="590" y="187"/>
                    </a:lnTo>
                    <a:lnTo>
                      <a:pt x="590" y="187"/>
                    </a:lnTo>
                    <a:lnTo>
                      <a:pt x="617" y="215"/>
                    </a:lnTo>
                    <a:lnTo>
                      <a:pt x="644" y="241"/>
                    </a:lnTo>
                    <a:lnTo>
                      <a:pt x="671" y="241"/>
                    </a:lnTo>
                    <a:lnTo>
                      <a:pt x="671" y="268"/>
                    </a:lnTo>
                    <a:lnTo>
                      <a:pt x="697" y="295"/>
                    </a:lnTo>
                    <a:lnTo>
                      <a:pt x="697" y="295"/>
                    </a:lnTo>
                    <a:lnTo>
                      <a:pt x="697" y="322"/>
                    </a:lnTo>
                    <a:lnTo>
                      <a:pt x="697" y="322"/>
                    </a:lnTo>
                    <a:lnTo>
                      <a:pt x="697" y="348"/>
                    </a:lnTo>
                    <a:lnTo>
                      <a:pt x="697" y="348"/>
                    </a:lnTo>
                    <a:lnTo>
                      <a:pt x="697" y="348"/>
                    </a:lnTo>
                    <a:lnTo>
                      <a:pt x="644" y="402"/>
                    </a:lnTo>
                    <a:lnTo>
                      <a:pt x="858" y="537"/>
                    </a:lnTo>
                    <a:lnTo>
                      <a:pt x="858" y="563"/>
                    </a:lnTo>
                    <a:lnTo>
                      <a:pt x="886" y="563"/>
                    </a:lnTo>
                    <a:lnTo>
                      <a:pt x="886" y="590"/>
                    </a:lnTo>
                    <a:lnTo>
                      <a:pt x="886" y="617"/>
                    </a:lnTo>
                    <a:lnTo>
                      <a:pt x="858" y="617"/>
                    </a:lnTo>
                    <a:lnTo>
                      <a:pt x="858" y="617"/>
                    </a:lnTo>
                    <a:lnTo>
                      <a:pt x="832" y="617"/>
                    </a:lnTo>
                    <a:lnTo>
                      <a:pt x="805" y="590"/>
                    </a:lnTo>
                    <a:lnTo>
                      <a:pt x="805" y="590"/>
                    </a:lnTo>
                    <a:lnTo>
                      <a:pt x="778" y="590"/>
                    </a:lnTo>
                    <a:lnTo>
                      <a:pt x="751" y="563"/>
                    </a:lnTo>
                    <a:lnTo>
                      <a:pt x="725" y="537"/>
                    </a:lnTo>
                    <a:lnTo>
                      <a:pt x="26" y="10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7" name="Freeform 139"/>
              <p:cNvSpPr>
                <a:spLocks/>
              </p:cNvSpPr>
              <p:nvPr/>
            </p:nvSpPr>
            <p:spPr bwMode="auto">
              <a:xfrm>
                <a:off x="4350" y="3732"/>
                <a:ext cx="53" cy="32"/>
              </a:xfrm>
              <a:custGeom>
                <a:avLst/>
                <a:gdLst>
                  <a:gd name="T0" fmla="*/ 215 w 563"/>
                  <a:gd name="T1" fmla="*/ 242 h 350"/>
                  <a:gd name="T2" fmla="*/ 241 w 563"/>
                  <a:gd name="T3" fmla="*/ 269 h 350"/>
                  <a:gd name="T4" fmla="*/ 268 w 563"/>
                  <a:gd name="T5" fmla="*/ 269 h 350"/>
                  <a:gd name="T6" fmla="*/ 295 w 563"/>
                  <a:gd name="T7" fmla="*/ 296 h 350"/>
                  <a:gd name="T8" fmla="*/ 322 w 563"/>
                  <a:gd name="T9" fmla="*/ 322 h 350"/>
                  <a:gd name="T10" fmla="*/ 348 w 563"/>
                  <a:gd name="T11" fmla="*/ 322 h 350"/>
                  <a:gd name="T12" fmla="*/ 376 w 563"/>
                  <a:gd name="T13" fmla="*/ 322 h 350"/>
                  <a:gd name="T14" fmla="*/ 402 w 563"/>
                  <a:gd name="T15" fmla="*/ 350 h 350"/>
                  <a:gd name="T16" fmla="*/ 429 w 563"/>
                  <a:gd name="T17" fmla="*/ 350 h 350"/>
                  <a:gd name="T18" fmla="*/ 456 w 563"/>
                  <a:gd name="T19" fmla="*/ 350 h 350"/>
                  <a:gd name="T20" fmla="*/ 456 w 563"/>
                  <a:gd name="T21" fmla="*/ 350 h 350"/>
                  <a:gd name="T22" fmla="*/ 483 w 563"/>
                  <a:gd name="T23" fmla="*/ 350 h 350"/>
                  <a:gd name="T24" fmla="*/ 509 w 563"/>
                  <a:gd name="T25" fmla="*/ 350 h 350"/>
                  <a:gd name="T26" fmla="*/ 509 w 563"/>
                  <a:gd name="T27" fmla="*/ 350 h 350"/>
                  <a:gd name="T28" fmla="*/ 537 w 563"/>
                  <a:gd name="T29" fmla="*/ 350 h 350"/>
                  <a:gd name="T30" fmla="*/ 537 w 563"/>
                  <a:gd name="T31" fmla="*/ 350 h 350"/>
                  <a:gd name="T32" fmla="*/ 537 w 563"/>
                  <a:gd name="T33" fmla="*/ 350 h 350"/>
                  <a:gd name="T34" fmla="*/ 563 w 563"/>
                  <a:gd name="T35" fmla="*/ 350 h 350"/>
                  <a:gd name="T36" fmla="*/ 563 w 563"/>
                  <a:gd name="T37" fmla="*/ 322 h 350"/>
                  <a:gd name="T38" fmla="*/ 563 w 563"/>
                  <a:gd name="T39" fmla="*/ 322 h 350"/>
                  <a:gd name="T40" fmla="*/ 537 w 563"/>
                  <a:gd name="T41" fmla="*/ 296 h 350"/>
                  <a:gd name="T42" fmla="*/ 537 w 563"/>
                  <a:gd name="T43" fmla="*/ 296 h 350"/>
                  <a:gd name="T44" fmla="*/ 537 w 563"/>
                  <a:gd name="T45" fmla="*/ 269 h 350"/>
                  <a:gd name="T46" fmla="*/ 509 w 563"/>
                  <a:gd name="T47" fmla="*/ 269 h 350"/>
                  <a:gd name="T48" fmla="*/ 483 w 563"/>
                  <a:gd name="T49" fmla="*/ 242 h 350"/>
                  <a:gd name="T50" fmla="*/ 483 w 563"/>
                  <a:gd name="T51" fmla="*/ 242 h 350"/>
                  <a:gd name="T52" fmla="*/ 456 w 563"/>
                  <a:gd name="T53" fmla="*/ 215 h 350"/>
                  <a:gd name="T54" fmla="*/ 429 w 563"/>
                  <a:gd name="T55" fmla="*/ 189 h 350"/>
                  <a:gd name="T56" fmla="*/ 402 w 563"/>
                  <a:gd name="T57" fmla="*/ 189 h 350"/>
                  <a:gd name="T58" fmla="*/ 376 w 563"/>
                  <a:gd name="T59" fmla="*/ 161 h 350"/>
                  <a:gd name="T60" fmla="*/ 348 w 563"/>
                  <a:gd name="T61" fmla="*/ 161 h 350"/>
                  <a:gd name="T62" fmla="*/ 322 w 563"/>
                  <a:gd name="T63" fmla="*/ 135 h 350"/>
                  <a:gd name="T64" fmla="*/ 295 w 563"/>
                  <a:gd name="T65" fmla="*/ 108 h 350"/>
                  <a:gd name="T66" fmla="*/ 241 w 563"/>
                  <a:gd name="T67" fmla="*/ 81 h 350"/>
                  <a:gd name="T68" fmla="*/ 215 w 563"/>
                  <a:gd name="T69" fmla="*/ 81 h 350"/>
                  <a:gd name="T70" fmla="*/ 187 w 563"/>
                  <a:gd name="T71" fmla="*/ 54 h 350"/>
                  <a:gd name="T72" fmla="*/ 161 w 563"/>
                  <a:gd name="T73" fmla="*/ 54 h 350"/>
                  <a:gd name="T74" fmla="*/ 134 w 563"/>
                  <a:gd name="T75" fmla="*/ 28 h 350"/>
                  <a:gd name="T76" fmla="*/ 134 w 563"/>
                  <a:gd name="T77" fmla="*/ 28 h 350"/>
                  <a:gd name="T78" fmla="*/ 107 w 563"/>
                  <a:gd name="T79" fmla="*/ 28 h 350"/>
                  <a:gd name="T80" fmla="*/ 80 w 563"/>
                  <a:gd name="T81" fmla="*/ 0 h 350"/>
                  <a:gd name="T82" fmla="*/ 80 w 563"/>
                  <a:gd name="T83" fmla="*/ 0 h 350"/>
                  <a:gd name="T84" fmla="*/ 54 w 563"/>
                  <a:gd name="T85" fmla="*/ 0 h 350"/>
                  <a:gd name="T86" fmla="*/ 26 w 563"/>
                  <a:gd name="T87" fmla="*/ 0 h 350"/>
                  <a:gd name="T88" fmla="*/ 26 w 563"/>
                  <a:gd name="T89" fmla="*/ 0 h 350"/>
                  <a:gd name="T90" fmla="*/ 0 w 563"/>
                  <a:gd name="T91" fmla="*/ 0 h 350"/>
                  <a:gd name="T92" fmla="*/ 0 w 563"/>
                  <a:gd name="T93" fmla="*/ 28 h 350"/>
                  <a:gd name="T94" fmla="*/ 0 w 563"/>
                  <a:gd name="T95" fmla="*/ 28 h 350"/>
                  <a:gd name="T96" fmla="*/ 0 w 563"/>
                  <a:gd name="T97" fmla="*/ 54 h 350"/>
                  <a:gd name="T98" fmla="*/ 0 w 563"/>
                  <a:gd name="T99" fmla="*/ 54 h 350"/>
                  <a:gd name="T100" fmla="*/ 0 w 563"/>
                  <a:gd name="T101" fmla="*/ 81 h 350"/>
                  <a:gd name="T102" fmla="*/ 0 w 563"/>
                  <a:gd name="T103" fmla="*/ 81 h 350"/>
                  <a:gd name="T104" fmla="*/ 26 w 563"/>
                  <a:gd name="T105" fmla="*/ 108 h 350"/>
                  <a:gd name="T106" fmla="*/ 26 w 563"/>
                  <a:gd name="T107" fmla="*/ 108 h 350"/>
                  <a:gd name="T108" fmla="*/ 54 w 563"/>
                  <a:gd name="T109" fmla="*/ 135 h 350"/>
                  <a:gd name="T110" fmla="*/ 80 w 563"/>
                  <a:gd name="T111" fmla="*/ 161 h 350"/>
                  <a:gd name="T112" fmla="*/ 107 w 563"/>
                  <a:gd name="T113" fmla="*/ 161 h 350"/>
                  <a:gd name="T114" fmla="*/ 107 w 563"/>
                  <a:gd name="T115" fmla="*/ 189 h 350"/>
                  <a:gd name="T116" fmla="*/ 134 w 563"/>
                  <a:gd name="T117" fmla="*/ 215 h 350"/>
                  <a:gd name="T118" fmla="*/ 187 w 563"/>
                  <a:gd name="T119" fmla="*/ 242 h 350"/>
                  <a:gd name="T120" fmla="*/ 215 w 563"/>
                  <a:gd name="T121" fmla="*/ 242 h 3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63" h="350">
                    <a:moveTo>
                      <a:pt x="215" y="242"/>
                    </a:moveTo>
                    <a:lnTo>
                      <a:pt x="241" y="269"/>
                    </a:lnTo>
                    <a:lnTo>
                      <a:pt x="268" y="269"/>
                    </a:lnTo>
                    <a:lnTo>
                      <a:pt x="295" y="296"/>
                    </a:lnTo>
                    <a:lnTo>
                      <a:pt x="322" y="322"/>
                    </a:lnTo>
                    <a:lnTo>
                      <a:pt x="348" y="322"/>
                    </a:lnTo>
                    <a:lnTo>
                      <a:pt x="376" y="322"/>
                    </a:lnTo>
                    <a:lnTo>
                      <a:pt x="402" y="350"/>
                    </a:lnTo>
                    <a:lnTo>
                      <a:pt x="429" y="350"/>
                    </a:lnTo>
                    <a:lnTo>
                      <a:pt x="456" y="350"/>
                    </a:lnTo>
                    <a:lnTo>
                      <a:pt x="456" y="350"/>
                    </a:lnTo>
                    <a:lnTo>
                      <a:pt x="483" y="350"/>
                    </a:lnTo>
                    <a:lnTo>
                      <a:pt x="509" y="350"/>
                    </a:lnTo>
                    <a:lnTo>
                      <a:pt x="509" y="350"/>
                    </a:lnTo>
                    <a:lnTo>
                      <a:pt x="537" y="350"/>
                    </a:lnTo>
                    <a:lnTo>
                      <a:pt x="537" y="350"/>
                    </a:lnTo>
                    <a:lnTo>
                      <a:pt x="537" y="350"/>
                    </a:lnTo>
                    <a:lnTo>
                      <a:pt x="563" y="350"/>
                    </a:lnTo>
                    <a:lnTo>
                      <a:pt x="563" y="322"/>
                    </a:lnTo>
                    <a:lnTo>
                      <a:pt x="563" y="322"/>
                    </a:lnTo>
                    <a:lnTo>
                      <a:pt x="537" y="296"/>
                    </a:lnTo>
                    <a:lnTo>
                      <a:pt x="537" y="296"/>
                    </a:lnTo>
                    <a:lnTo>
                      <a:pt x="537" y="269"/>
                    </a:lnTo>
                    <a:lnTo>
                      <a:pt x="509" y="269"/>
                    </a:lnTo>
                    <a:lnTo>
                      <a:pt x="483" y="242"/>
                    </a:lnTo>
                    <a:lnTo>
                      <a:pt x="483" y="242"/>
                    </a:lnTo>
                    <a:lnTo>
                      <a:pt x="456" y="215"/>
                    </a:lnTo>
                    <a:lnTo>
                      <a:pt x="429" y="189"/>
                    </a:lnTo>
                    <a:lnTo>
                      <a:pt x="402" y="189"/>
                    </a:lnTo>
                    <a:lnTo>
                      <a:pt x="376" y="161"/>
                    </a:lnTo>
                    <a:lnTo>
                      <a:pt x="348" y="161"/>
                    </a:lnTo>
                    <a:lnTo>
                      <a:pt x="322" y="135"/>
                    </a:lnTo>
                    <a:lnTo>
                      <a:pt x="295" y="108"/>
                    </a:lnTo>
                    <a:lnTo>
                      <a:pt x="241" y="81"/>
                    </a:lnTo>
                    <a:lnTo>
                      <a:pt x="215" y="81"/>
                    </a:lnTo>
                    <a:lnTo>
                      <a:pt x="187" y="54"/>
                    </a:lnTo>
                    <a:lnTo>
                      <a:pt x="161" y="54"/>
                    </a:lnTo>
                    <a:lnTo>
                      <a:pt x="134" y="28"/>
                    </a:lnTo>
                    <a:lnTo>
                      <a:pt x="134" y="28"/>
                    </a:lnTo>
                    <a:lnTo>
                      <a:pt x="107" y="28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26" y="108"/>
                    </a:lnTo>
                    <a:lnTo>
                      <a:pt x="26" y="108"/>
                    </a:lnTo>
                    <a:lnTo>
                      <a:pt x="54" y="135"/>
                    </a:lnTo>
                    <a:lnTo>
                      <a:pt x="80" y="161"/>
                    </a:lnTo>
                    <a:lnTo>
                      <a:pt x="107" y="161"/>
                    </a:lnTo>
                    <a:lnTo>
                      <a:pt x="107" y="189"/>
                    </a:lnTo>
                    <a:lnTo>
                      <a:pt x="134" y="215"/>
                    </a:lnTo>
                    <a:lnTo>
                      <a:pt x="187" y="242"/>
                    </a:lnTo>
                    <a:lnTo>
                      <a:pt x="215" y="242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8" name="Freeform 140"/>
              <p:cNvSpPr>
                <a:spLocks/>
              </p:cNvSpPr>
              <p:nvPr/>
            </p:nvSpPr>
            <p:spPr bwMode="auto">
              <a:xfrm>
                <a:off x="4392" y="3722"/>
                <a:ext cx="35" cy="22"/>
              </a:xfrm>
              <a:custGeom>
                <a:avLst/>
                <a:gdLst>
                  <a:gd name="T0" fmla="*/ 269 w 376"/>
                  <a:gd name="T1" fmla="*/ 242 h 242"/>
                  <a:gd name="T2" fmla="*/ 376 w 376"/>
                  <a:gd name="T3" fmla="*/ 215 h 242"/>
                  <a:gd name="T4" fmla="*/ 0 w 376"/>
                  <a:gd name="T5" fmla="*/ 0 h 242"/>
                  <a:gd name="T6" fmla="*/ 269 w 376"/>
                  <a:gd name="T7" fmla="*/ 242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76" h="242">
                    <a:moveTo>
                      <a:pt x="269" y="242"/>
                    </a:moveTo>
                    <a:lnTo>
                      <a:pt x="376" y="215"/>
                    </a:lnTo>
                    <a:lnTo>
                      <a:pt x="0" y="0"/>
                    </a:lnTo>
                    <a:lnTo>
                      <a:pt x="269" y="242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89" name="Freeform 141"/>
              <p:cNvSpPr>
                <a:spLocks/>
              </p:cNvSpPr>
              <p:nvPr/>
            </p:nvSpPr>
            <p:spPr bwMode="auto">
              <a:xfrm>
                <a:off x="4430" y="3709"/>
                <a:ext cx="27" cy="18"/>
              </a:xfrm>
              <a:custGeom>
                <a:avLst/>
                <a:gdLst>
                  <a:gd name="T0" fmla="*/ 0 w 296"/>
                  <a:gd name="T1" fmla="*/ 27 h 188"/>
                  <a:gd name="T2" fmla="*/ 242 w 296"/>
                  <a:gd name="T3" fmla="*/ 188 h 188"/>
                  <a:gd name="T4" fmla="*/ 296 w 296"/>
                  <a:gd name="T5" fmla="*/ 161 h 188"/>
                  <a:gd name="T6" fmla="*/ 296 w 296"/>
                  <a:gd name="T7" fmla="*/ 134 h 188"/>
                  <a:gd name="T8" fmla="*/ 269 w 296"/>
                  <a:gd name="T9" fmla="*/ 108 h 188"/>
                  <a:gd name="T10" fmla="*/ 269 w 296"/>
                  <a:gd name="T11" fmla="*/ 108 h 188"/>
                  <a:gd name="T12" fmla="*/ 242 w 296"/>
                  <a:gd name="T13" fmla="*/ 80 h 188"/>
                  <a:gd name="T14" fmla="*/ 242 w 296"/>
                  <a:gd name="T15" fmla="*/ 80 h 188"/>
                  <a:gd name="T16" fmla="*/ 215 w 296"/>
                  <a:gd name="T17" fmla="*/ 54 h 188"/>
                  <a:gd name="T18" fmla="*/ 189 w 296"/>
                  <a:gd name="T19" fmla="*/ 54 h 188"/>
                  <a:gd name="T20" fmla="*/ 161 w 296"/>
                  <a:gd name="T21" fmla="*/ 27 h 188"/>
                  <a:gd name="T22" fmla="*/ 135 w 296"/>
                  <a:gd name="T23" fmla="*/ 27 h 188"/>
                  <a:gd name="T24" fmla="*/ 108 w 296"/>
                  <a:gd name="T25" fmla="*/ 0 h 188"/>
                  <a:gd name="T26" fmla="*/ 108 w 296"/>
                  <a:gd name="T27" fmla="*/ 0 h 188"/>
                  <a:gd name="T28" fmla="*/ 81 w 296"/>
                  <a:gd name="T29" fmla="*/ 0 h 188"/>
                  <a:gd name="T30" fmla="*/ 54 w 296"/>
                  <a:gd name="T31" fmla="*/ 0 h 188"/>
                  <a:gd name="T32" fmla="*/ 54 w 296"/>
                  <a:gd name="T33" fmla="*/ 0 h 188"/>
                  <a:gd name="T34" fmla="*/ 54 w 296"/>
                  <a:gd name="T35" fmla="*/ 0 h 188"/>
                  <a:gd name="T36" fmla="*/ 0 w 296"/>
                  <a:gd name="T37" fmla="*/ 27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96" h="188">
                    <a:moveTo>
                      <a:pt x="0" y="27"/>
                    </a:moveTo>
                    <a:lnTo>
                      <a:pt x="242" y="188"/>
                    </a:lnTo>
                    <a:lnTo>
                      <a:pt x="296" y="161"/>
                    </a:lnTo>
                    <a:lnTo>
                      <a:pt x="296" y="134"/>
                    </a:lnTo>
                    <a:lnTo>
                      <a:pt x="269" y="108"/>
                    </a:lnTo>
                    <a:lnTo>
                      <a:pt x="269" y="108"/>
                    </a:lnTo>
                    <a:lnTo>
                      <a:pt x="242" y="80"/>
                    </a:lnTo>
                    <a:lnTo>
                      <a:pt x="242" y="80"/>
                    </a:lnTo>
                    <a:lnTo>
                      <a:pt x="215" y="54"/>
                    </a:lnTo>
                    <a:lnTo>
                      <a:pt x="189" y="54"/>
                    </a:lnTo>
                    <a:lnTo>
                      <a:pt x="161" y="27"/>
                    </a:lnTo>
                    <a:lnTo>
                      <a:pt x="135" y="27"/>
                    </a:lnTo>
                    <a:lnTo>
                      <a:pt x="108" y="0"/>
                    </a:lnTo>
                    <a:lnTo>
                      <a:pt x="108" y="0"/>
                    </a:lnTo>
                    <a:lnTo>
                      <a:pt x="81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0" name="Freeform 142"/>
              <p:cNvSpPr>
                <a:spLocks/>
              </p:cNvSpPr>
              <p:nvPr/>
            </p:nvSpPr>
            <p:spPr bwMode="auto">
              <a:xfrm>
                <a:off x="4227" y="3742"/>
                <a:ext cx="329" cy="71"/>
              </a:xfrm>
              <a:custGeom>
                <a:avLst/>
                <a:gdLst>
                  <a:gd name="T0" fmla="*/ 0 w 3569"/>
                  <a:gd name="T1" fmla="*/ 188 h 778"/>
                  <a:gd name="T2" fmla="*/ 1074 w 3569"/>
                  <a:gd name="T3" fmla="*/ 724 h 778"/>
                  <a:gd name="T4" fmla="*/ 1154 w 3569"/>
                  <a:gd name="T5" fmla="*/ 751 h 778"/>
                  <a:gd name="T6" fmla="*/ 1235 w 3569"/>
                  <a:gd name="T7" fmla="*/ 778 h 778"/>
                  <a:gd name="T8" fmla="*/ 1315 w 3569"/>
                  <a:gd name="T9" fmla="*/ 778 h 778"/>
                  <a:gd name="T10" fmla="*/ 1396 w 3569"/>
                  <a:gd name="T11" fmla="*/ 778 h 778"/>
                  <a:gd name="T12" fmla="*/ 1449 w 3569"/>
                  <a:gd name="T13" fmla="*/ 778 h 778"/>
                  <a:gd name="T14" fmla="*/ 1503 w 3569"/>
                  <a:gd name="T15" fmla="*/ 751 h 778"/>
                  <a:gd name="T16" fmla="*/ 1583 w 3569"/>
                  <a:gd name="T17" fmla="*/ 724 h 778"/>
                  <a:gd name="T18" fmla="*/ 1637 w 3569"/>
                  <a:gd name="T19" fmla="*/ 697 h 778"/>
                  <a:gd name="T20" fmla="*/ 3569 w 3569"/>
                  <a:gd name="T21" fmla="*/ 0 h 7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569" h="778">
                    <a:moveTo>
                      <a:pt x="0" y="188"/>
                    </a:moveTo>
                    <a:lnTo>
                      <a:pt x="1074" y="724"/>
                    </a:lnTo>
                    <a:lnTo>
                      <a:pt x="1154" y="751"/>
                    </a:lnTo>
                    <a:lnTo>
                      <a:pt x="1235" y="778"/>
                    </a:lnTo>
                    <a:lnTo>
                      <a:pt x="1315" y="778"/>
                    </a:lnTo>
                    <a:lnTo>
                      <a:pt x="1396" y="778"/>
                    </a:lnTo>
                    <a:lnTo>
                      <a:pt x="1449" y="778"/>
                    </a:lnTo>
                    <a:lnTo>
                      <a:pt x="1503" y="751"/>
                    </a:lnTo>
                    <a:lnTo>
                      <a:pt x="1583" y="724"/>
                    </a:lnTo>
                    <a:lnTo>
                      <a:pt x="1637" y="697"/>
                    </a:lnTo>
                    <a:lnTo>
                      <a:pt x="3569" y="0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1" name="Line 143"/>
              <p:cNvSpPr>
                <a:spLocks noChangeShapeType="1"/>
              </p:cNvSpPr>
              <p:nvPr/>
            </p:nvSpPr>
            <p:spPr bwMode="auto">
              <a:xfrm>
                <a:off x="4350" y="3821"/>
                <a:ext cx="1" cy="47"/>
              </a:xfrm>
              <a:prstGeom prst="line">
                <a:avLst/>
              </a:prstGeom>
              <a:noFill/>
              <a:ln w="63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2" name="Freeform 144"/>
              <p:cNvSpPr>
                <a:spLocks/>
              </p:cNvSpPr>
              <p:nvPr/>
            </p:nvSpPr>
            <p:spPr bwMode="auto">
              <a:xfrm>
                <a:off x="4306" y="3777"/>
                <a:ext cx="30" cy="24"/>
              </a:xfrm>
              <a:custGeom>
                <a:avLst/>
                <a:gdLst>
                  <a:gd name="T0" fmla="*/ 161 w 322"/>
                  <a:gd name="T1" fmla="*/ 0 h 268"/>
                  <a:gd name="T2" fmla="*/ 187 w 322"/>
                  <a:gd name="T3" fmla="*/ 0 h 268"/>
                  <a:gd name="T4" fmla="*/ 241 w 322"/>
                  <a:gd name="T5" fmla="*/ 0 h 268"/>
                  <a:gd name="T6" fmla="*/ 268 w 322"/>
                  <a:gd name="T7" fmla="*/ 28 h 268"/>
                  <a:gd name="T8" fmla="*/ 295 w 322"/>
                  <a:gd name="T9" fmla="*/ 28 h 268"/>
                  <a:gd name="T10" fmla="*/ 295 w 322"/>
                  <a:gd name="T11" fmla="*/ 54 h 268"/>
                  <a:gd name="T12" fmla="*/ 322 w 322"/>
                  <a:gd name="T13" fmla="*/ 81 h 268"/>
                  <a:gd name="T14" fmla="*/ 322 w 322"/>
                  <a:gd name="T15" fmla="*/ 107 h 268"/>
                  <a:gd name="T16" fmla="*/ 322 w 322"/>
                  <a:gd name="T17" fmla="*/ 135 h 268"/>
                  <a:gd name="T18" fmla="*/ 322 w 322"/>
                  <a:gd name="T19" fmla="*/ 161 h 268"/>
                  <a:gd name="T20" fmla="*/ 322 w 322"/>
                  <a:gd name="T21" fmla="*/ 188 h 268"/>
                  <a:gd name="T22" fmla="*/ 295 w 322"/>
                  <a:gd name="T23" fmla="*/ 215 h 268"/>
                  <a:gd name="T24" fmla="*/ 295 w 322"/>
                  <a:gd name="T25" fmla="*/ 242 h 268"/>
                  <a:gd name="T26" fmla="*/ 268 w 322"/>
                  <a:gd name="T27" fmla="*/ 242 h 268"/>
                  <a:gd name="T28" fmla="*/ 241 w 322"/>
                  <a:gd name="T29" fmla="*/ 268 h 268"/>
                  <a:gd name="T30" fmla="*/ 215 w 322"/>
                  <a:gd name="T31" fmla="*/ 268 h 268"/>
                  <a:gd name="T32" fmla="*/ 26 w 322"/>
                  <a:gd name="T33" fmla="*/ 161 h 268"/>
                  <a:gd name="T34" fmla="*/ 0 w 322"/>
                  <a:gd name="T35" fmla="*/ 135 h 268"/>
                  <a:gd name="T36" fmla="*/ 26 w 322"/>
                  <a:gd name="T37" fmla="*/ 107 h 268"/>
                  <a:gd name="T38" fmla="*/ 26 w 322"/>
                  <a:gd name="T39" fmla="*/ 81 h 268"/>
                  <a:gd name="T40" fmla="*/ 26 w 322"/>
                  <a:gd name="T41" fmla="*/ 54 h 268"/>
                  <a:gd name="T42" fmla="*/ 54 w 322"/>
                  <a:gd name="T43" fmla="*/ 28 h 268"/>
                  <a:gd name="T44" fmla="*/ 80 w 322"/>
                  <a:gd name="T45" fmla="*/ 28 h 268"/>
                  <a:gd name="T46" fmla="*/ 107 w 322"/>
                  <a:gd name="T47" fmla="*/ 0 h 268"/>
                  <a:gd name="T48" fmla="*/ 134 w 322"/>
                  <a:gd name="T49" fmla="*/ 0 h 268"/>
                  <a:gd name="T50" fmla="*/ 161 w 322"/>
                  <a:gd name="T51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22" h="268">
                    <a:moveTo>
                      <a:pt x="161" y="0"/>
                    </a:moveTo>
                    <a:lnTo>
                      <a:pt x="187" y="0"/>
                    </a:lnTo>
                    <a:lnTo>
                      <a:pt x="241" y="0"/>
                    </a:lnTo>
                    <a:lnTo>
                      <a:pt x="268" y="28"/>
                    </a:lnTo>
                    <a:lnTo>
                      <a:pt x="295" y="28"/>
                    </a:lnTo>
                    <a:lnTo>
                      <a:pt x="295" y="54"/>
                    </a:lnTo>
                    <a:lnTo>
                      <a:pt x="322" y="81"/>
                    </a:lnTo>
                    <a:lnTo>
                      <a:pt x="322" y="107"/>
                    </a:lnTo>
                    <a:lnTo>
                      <a:pt x="322" y="135"/>
                    </a:lnTo>
                    <a:lnTo>
                      <a:pt x="322" y="161"/>
                    </a:lnTo>
                    <a:lnTo>
                      <a:pt x="322" y="188"/>
                    </a:lnTo>
                    <a:lnTo>
                      <a:pt x="295" y="215"/>
                    </a:lnTo>
                    <a:lnTo>
                      <a:pt x="295" y="242"/>
                    </a:lnTo>
                    <a:lnTo>
                      <a:pt x="268" y="242"/>
                    </a:lnTo>
                    <a:lnTo>
                      <a:pt x="241" y="268"/>
                    </a:lnTo>
                    <a:lnTo>
                      <a:pt x="215" y="268"/>
                    </a:lnTo>
                    <a:lnTo>
                      <a:pt x="26" y="161"/>
                    </a:lnTo>
                    <a:lnTo>
                      <a:pt x="0" y="135"/>
                    </a:lnTo>
                    <a:lnTo>
                      <a:pt x="26" y="107"/>
                    </a:lnTo>
                    <a:lnTo>
                      <a:pt x="26" y="81"/>
                    </a:lnTo>
                    <a:lnTo>
                      <a:pt x="26" y="54"/>
                    </a:lnTo>
                    <a:lnTo>
                      <a:pt x="54" y="28"/>
                    </a:lnTo>
                    <a:lnTo>
                      <a:pt x="80" y="28"/>
                    </a:lnTo>
                    <a:lnTo>
                      <a:pt x="107" y="0"/>
                    </a:lnTo>
                    <a:lnTo>
                      <a:pt x="134" y="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3" name="Freeform 145"/>
              <p:cNvSpPr>
                <a:spLocks/>
              </p:cNvSpPr>
              <p:nvPr/>
            </p:nvSpPr>
            <p:spPr bwMode="auto">
              <a:xfrm>
                <a:off x="4378" y="3781"/>
                <a:ext cx="17" cy="15"/>
              </a:xfrm>
              <a:custGeom>
                <a:avLst/>
                <a:gdLst>
                  <a:gd name="T0" fmla="*/ 107 w 188"/>
                  <a:gd name="T1" fmla="*/ 0 h 161"/>
                  <a:gd name="T2" fmla="*/ 107 w 188"/>
                  <a:gd name="T3" fmla="*/ 0 h 161"/>
                  <a:gd name="T4" fmla="*/ 134 w 188"/>
                  <a:gd name="T5" fmla="*/ 27 h 161"/>
                  <a:gd name="T6" fmla="*/ 161 w 188"/>
                  <a:gd name="T7" fmla="*/ 27 h 161"/>
                  <a:gd name="T8" fmla="*/ 161 w 188"/>
                  <a:gd name="T9" fmla="*/ 27 h 161"/>
                  <a:gd name="T10" fmla="*/ 188 w 188"/>
                  <a:gd name="T11" fmla="*/ 53 h 161"/>
                  <a:gd name="T12" fmla="*/ 188 w 188"/>
                  <a:gd name="T13" fmla="*/ 53 h 161"/>
                  <a:gd name="T14" fmla="*/ 188 w 188"/>
                  <a:gd name="T15" fmla="*/ 81 h 161"/>
                  <a:gd name="T16" fmla="*/ 188 w 188"/>
                  <a:gd name="T17" fmla="*/ 81 h 161"/>
                  <a:gd name="T18" fmla="*/ 188 w 188"/>
                  <a:gd name="T19" fmla="*/ 107 h 161"/>
                  <a:gd name="T20" fmla="*/ 188 w 188"/>
                  <a:gd name="T21" fmla="*/ 107 h 161"/>
                  <a:gd name="T22" fmla="*/ 188 w 188"/>
                  <a:gd name="T23" fmla="*/ 134 h 161"/>
                  <a:gd name="T24" fmla="*/ 161 w 188"/>
                  <a:gd name="T25" fmla="*/ 134 h 161"/>
                  <a:gd name="T26" fmla="*/ 161 w 188"/>
                  <a:gd name="T27" fmla="*/ 161 h 161"/>
                  <a:gd name="T28" fmla="*/ 134 w 188"/>
                  <a:gd name="T29" fmla="*/ 161 h 161"/>
                  <a:gd name="T30" fmla="*/ 0 w 188"/>
                  <a:gd name="T31" fmla="*/ 107 h 161"/>
                  <a:gd name="T32" fmla="*/ 0 w 188"/>
                  <a:gd name="T33" fmla="*/ 81 h 161"/>
                  <a:gd name="T34" fmla="*/ 0 w 188"/>
                  <a:gd name="T35" fmla="*/ 81 h 161"/>
                  <a:gd name="T36" fmla="*/ 27 w 188"/>
                  <a:gd name="T37" fmla="*/ 53 h 161"/>
                  <a:gd name="T38" fmla="*/ 27 w 188"/>
                  <a:gd name="T39" fmla="*/ 53 h 161"/>
                  <a:gd name="T40" fmla="*/ 27 w 188"/>
                  <a:gd name="T41" fmla="*/ 27 h 161"/>
                  <a:gd name="T42" fmla="*/ 53 w 188"/>
                  <a:gd name="T43" fmla="*/ 27 h 161"/>
                  <a:gd name="T44" fmla="*/ 53 w 188"/>
                  <a:gd name="T45" fmla="*/ 27 h 161"/>
                  <a:gd name="T46" fmla="*/ 81 w 188"/>
                  <a:gd name="T47" fmla="*/ 0 h 161"/>
                  <a:gd name="T48" fmla="*/ 107 w 188"/>
                  <a:gd name="T49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88" h="161">
                    <a:moveTo>
                      <a:pt x="107" y="0"/>
                    </a:moveTo>
                    <a:lnTo>
                      <a:pt x="107" y="0"/>
                    </a:lnTo>
                    <a:lnTo>
                      <a:pt x="134" y="27"/>
                    </a:lnTo>
                    <a:lnTo>
                      <a:pt x="161" y="27"/>
                    </a:lnTo>
                    <a:lnTo>
                      <a:pt x="161" y="27"/>
                    </a:lnTo>
                    <a:lnTo>
                      <a:pt x="188" y="53"/>
                    </a:lnTo>
                    <a:lnTo>
                      <a:pt x="188" y="53"/>
                    </a:lnTo>
                    <a:lnTo>
                      <a:pt x="188" y="81"/>
                    </a:lnTo>
                    <a:lnTo>
                      <a:pt x="188" y="81"/>
                    </a:lnTo>
                    <a:lnTo>
                      <a:pt x="188" y="107"/>
                    </a:lnTo>
                    <a:lnTo>
                      <a:pt x="188" y="107"/>
                    </a:lnTo>
                    <a:lnTo>
                      <a:pt x="188" y="134"/>
                    </a:lnTo>
                    <a:lnTo>
                      <a:pt x="161" y="134"/>
                    </a:lnTo>
                    <a:lnTo>
                      <a:pt x="161" y="161"/>
                    </a:lnTo>
                    <a:lnTo>
                      <a:pt x="134" y="161"/>
                    </a:lnTo>
                    <a:lnTo>
                      <a:pt x="0" y="107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27" y="53"/>
                    </a:lnTo>
                    <a:lnTo>
                      <a:pt x="27" y="53"/>
                    </a:lnTo>
                    <a:lnTo>
                      <a:pt x="27" y="27"/>
                    </a:lnTo>
                    <a:lnTo>
                      <a:pt x="53" y="27"/>
                    </a:lnTo>
                    <a:lnTo>
                      <a:pt x="53" y="27"/>
                    </a:lnTo>
                    <a:lnTo>
                      <a:pt x="81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4" name="Freeform 146"/>
              <p:cNvSpPr>
                <a:spLocks/>
              </p:cNvSpPr>
              <p:nvPr/>
            </p:nvSpPr>
            <p:spPr bwMode="auto">
              <a:xfrm>
                <a:off x="4487" y="3744"/>
                <a:ext cx="32" cy="25"/>
              </a:xfrm>
              <a:custGeom>
                <a:avLst/>
                <a:gdLst>
                  <a:gd name="T0" fmla="*/ 187 w 348"/>
                  <a:gd name="T1" fmla="*/ 0 h 268"/>
                  <a:gd name="T2" fmla="*/ 215 w 348"/>
                  <a:gd name="T3" fmla="*/ 0 h 268"/>
                  <a:gd name="T4" fmla="*/ 241 w 348"/>
                  <a:gd name="T5" fmla="*/ 26 h 268"/>
                  <a:gd name="T6" fmla="*/ 268 w 348"/>
                  <a:gd name="T7" fmla="*/ 26 h 268"/>
                  <a:gd name="T8" fmla="*/ 295 w 348"/>
                  <a:gd name="T9" fmla="*/ 54 h 268"/>
                  <a:gd name="T10" fmla="*/ 295 w 348"/>
                  <a:gd name="T11" fmla="*/ 80 h 268"/>
                  <a:gd name="T12" fmla="*/ 322 w 348"/>
                  <a:gd name="T13" fmla="*/ 80 h 268"/>
                  <a:gd name="T14" fmla="*/ 322 w 348"/>
                  <a:gd name="T15" fmla="*/ 107 h 268"/>
                  <a:gd name="T16" fmla="*/ 348 w 348"/>
                  <a:gd name="T17" fmla="*/ 134 h 268"/>
                  <a:gd name="T18" fmla="*/ 322 w 348"/>
                  <a:gd name="T19" fmla="*/ 187 h 268"/>
                  <a:gd name="T20" fmla="*/ 322 w 348"/>
                  <a:gd name="T21" fmla="*/ 187 h 268"/>
                  <a:gd name="T22" fmla="*/ 295 w 348"/>
                  <a:gd name="T23" fmla="*/ 215 h 268"/>
                  <a:gd name="T24" fmla="*/ 295 w 348"/>
                  <a:gd name="T25" fmla="*/ 241 h 268"/>
                  <a:gd name="T26" fmla="*/ 268 w 348"/>
                  <a:gd name="T27" fmla="*/ 268 h 268"/>
                  <a:gd name="T28" fmla="*/ 241 w 348"/>
                  <a:gd name="T29" fmla="*/ 268 h 268"/>
                  <a:gd name="T30" fmla="*/ 215 w 348"/>
                  <a:gd name="T31" fmla="*/ 268 h 268"/>
                  <a:gd name="T32" fmla="*/ 187 w 348"/>
                  <a:gd name="T33" fmla="*/ 268 h 268"/>
                  <a:gd name="T34" fmla="*/ 134 w 348"/>
                  <a:gd name="T35" fmla="*/ 268 h 268"/>
                  <a:gd name="T36" fmla="*/ 107 w 348"/>
                  <a:gd name="T37" fmla="*/ 268 h 268"/>
                  <a:gd name="T38" fmla="*/ 107 w 348"/>
                  <a:gd name="T39" fmla="*/ 215 h 268"/>
                  <a:gd name="T40" fmla="*/ 0 w 348"/>
                  <a:gd name="T41" fmla="*/ 134 h 268"/>
                  <a:gd name="T42" fmla="*/ 26 w 348"/>
                  <a:gd name="T43" fmla="*/ 107 h 268"/>
                  <a:gd name="T44" fmla="*/ 26 w 348"/>
                  <a:gd name="T45" fmla="*/ 80 h 268"/>
                  <a:gd name="T46" fmla="*/ 26 w 348"/>
                  <a:gd name="T47" fmla="*/ 80 h 268"/>
                  <a:gd name="T48" fmla="*/ 54 w 348"/>
                  <a:gd name="T49" fmla="*/ 54 h 268"/>
                  <a:gd name="T50" fmla="*/ 80 w 348"/>
                  <a:gd name="T51" fmla="*/ 26 h 268"/>
                  <a:gd name="T52" fmla="*/ 107 w 348"/>
                  <a:gd name="T53" fmla="*/ 26 h 268"/>
                  <a:gd name="T54" fmla="*/ 134 w 348"/>
                  <a:gd name="T55" fmla="*/ 0 h 268"/>
                  <a:gd name="T56" fmla="*/ 187 w 348"/>
                  <a:gd name="T57" fmla="*/ 0 h 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348" h="268">
                    <a:moveTo>
                      <a:pt x="187" y="0"/>
                    </a:moveTo>
                    <a:lnTo>
                      <a:pt x="215" y="0"/>
                    </a:lnTo>
                    <a:lnTo>
                      <a:pt x="241" y="26"/>
                    </a:lnTo>
                    <a:lnTo>
                      <a:pt x="268" y="26"/>
                    </a:lnTo>
                    <a:lnTo>
                      <a:pt x="295" y="54"/>
                    </a:lnTo>
                    <a:lnTo>
                      <a:pt x="295" y="80"/>
                    </a:lnTo>
                    <a:lnTo>
                      <a:pt x="322" y="80"/>
                    </a:lnTo>
                    <a:lnTo>
                      <a:pt x="322" y="107"/>
                    </a:lnTo>
                    <a:lnTo>
                      <a:pt x="348" y="134"/>
                    </a:lnTo>
                    <a:lnTo>
                      <a:pt x="322" y="187"/>
                    </a:lnTo>
                    <a:lnTo>
                      <a:pt x="322" y="187"/>
                    </a:lnTo>
                    <a:lnTo>
                      <a:pt x="295" y="215"/>
                    </a:lnTo>
                    <a:lnTo>
                      <a:pt x="295" y="241"/>
                    </a:lnTo>
                    <a:lnTo>
                      <a:pt x="268" y="268"/>
                    </a:lnTo>
                    <a:lnTo>
                      <a:pt x="241" y="268"/>
                    </a:lnTo>
                    <a:lnTo>
                      <a:pt x="215" y="268"/>
                    </a:lnTo>
                    <a:lnTo>
                      <a:pt x="187" y="268"/>
                    </a:lnTo>
                    <a:lnTo>
                      <a:pt x="134" y="268"/>
                    </a:lnTo>
                    <a:lnTo>
                      <a:pt x="107" y="268"/>
                    </a:lnTo>
                    <a:lnTo>
                      <a:pt x="107" y="215"/>
                    </a:lnTo>
                    <a:lnTo>
                      <a:pt x="0" y="134"/>
                    </a:lnTo>
                    <a:lnTo>
                      <a:pt x="26" y="107"/>
                    </a:lnTo>
                    <a:lnTo>
                      <a:pt x="26" y="80"/>
                    </a:lnTo>
                    <a:lnTo>
                      <a:pt x="26" y="80"/>
                    </a:lnTo>
                    <a:lnTo>
                      <a:pt x="54" y="54"/>
                    </a:lnTo>
                    <a:lnTo>
                      <a:pt x="80" y="26"/>
                    </a:lnTo>
                    <a:lnTo>
                      <a:pt x="107" y="26"/>
                    </a:lnTo>
                    <a:lnTo>
                      <a:pt x="134" y="0"/>
                    </a:lnTo>
                    <a:lnTo>
                      <a:pt x="18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5" name="Freeform 147"/>
              <p:cNvSpPr>
                <a:spLocks/>
              </p:cNvSpPr>
              <p:nvPr/>
            </p:nvSpPr>
            <p:spPr bwMode="auto">
              <a:xfrm>
                <a:off x="4514" y="3732"/>
                <a:ext cx="20" cy="15"/>
              </a:xfrm>
              <a:custGeom>
                <a:avLst/>
                <a:gdLst>
                  <a:gd name="T0" fmla="*/ 107 w 214"/>
                  <a:gd name="T1" fmla="*/ 0 h 161"/>
                  <a:gd name="T2" fmla="*/ 134 w 214"/>
                  <a:gd name="T3" fmla="*/ 0 h 161"/>
                  <a:gd name="T4" fmla="*/ 161 w 214"/>
                  <a:gd name="T5" fmla="*/ 0 h 161"/>
                  <a:gd name="T6" fmla="*/ 161 w 214"/>
                  <a:gd name="T7" fmla="*/ 0 h 161"/>
                  <a:gd name="T8" fmla="*/ 188 w 214"/>
                  <a:gd name="T9" fmla="*/ 28 h 161"/>
                  <a:gd name="T10" fmla="*/ 214 w 214"/>
                  <a:gd name="T11" fmla="*/ 28 h 161"/>
                  <a:gd name="T12" fmla="*/ 214 w 214"/>
                  <a:gd name="T13" fmla="*/ 54 h 161"/>
                  <a:gd name="T14" fmla="*/ 214 w 214"/>
                  <a:gd name="T15" fmla="*/ 81 h 161"/>
                  <a:gd name="T16" fmla="*/ 214 w 214"/>
                  <a:gd name="T17" fmla="*/ 81 h 161"/>
                  <a:gd name="T18" fmla="*/ 214 w 214"/>
                  <a:gd name="T19" fmla="*/ 108 h 161"/>
                  <a:gd name="T20" fmla="*/ 214 w 214"/>
                  <a:gd name="T21" fmla="*/ 108 h 161"/>
                  <a:gd name="T22" fmla="*/ 214 w 214"/>
                  <a:gd name="T23" fmla="*/ 135 h 161"/>
                  <a:gd name="T24" fmla="*/ 188 w 214"/>
                  <a:gd name="T25" fmla="*/ 161 h 161"/>
                  <a:gd name="T26" fmla="*/ 161 w 214"/>
                  <a:gd name="T27" fmla="*/ 161 h 161"/>
                  <a:gd name="T28" fmla="*/ 161 w 214"/>
                  <a:gd name="T29" fmla="*/ 161 h 161"/>
                  <a:gd name="T30" fmla="*/ 134 w 214"/>
                  <a:gd name="T31" fmla="*/ 161 h 161"/>
                  <a:gd name="T32" fmla="*/ 0 w 214"/>
                  <a:gd name="T33" fmla="*/ 108 h 161"/>
                  <a:gd name="T34" fmla="*/ 0 w 214"/>
                  <a:gd name="T35" fmla="*/ 81 h 161"/>
                  <a:gd name="T36" fmla="*/ 0 w 214"/>
                  <a:gd name="T37" fmla="*/ 81 h 161"/>
                  <a:gd name="T38" fmla="*/ 27 w 214"/>
                  <a:gd name="T39" fmla="*/ 54 h 161"/>
                  <a:gd name="T40" fmla="*/ 27 w 214"/>
                  <a:gd name="T41" fmla="*/ 28 h 161"/>
                  <a:gd name="T42" fmla="*/ 53 w 214"/>
                  <a:gd name="T43" fmla="*/ 28 h 161"/>
                  <a:gd name="T44" fmla="*/ 53 w 214"/>
                  <a:gd name="T45" fmla="*/ 0 h 161"/>
                  <a:gd name="T46" fmla="*/ 81 w 214"/>
                  <a:gd name="T47" fmla="*/ 0 h 161"/>
                  <a:gd name="T48" fmla="*/ 107 w 214"/>
                  <a:gd name="T49" fmla="*/ 0 h 161"/>
                  <a:gd name="T50" fmla="*/ 107 w 214"/>
                  <a:gd name="T5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14" h="161">
                    <a:moveTo>
                      <a:pt x="107" y="0"/>
                    </a:moveTo>
                    <a:lnTo>
                      <a:pt x="134" y="0"/>
                    </a:lnTo>
                    <a:lnTo>
                      <a:pt x="161" y="0"/>
                    </a:lnTo>
                    <a:lnTo>
                      <a:pt x="161" y="0"/>
                    </a:lnTo>
                    <a:lnTo>
                      <a:pt x="188" y="28"/>
                    </a:lnTo>
                    <a:lnTo>
                      <a:pt x="214" y="28"/>
                    </a:lnTo>
                    <a:lnTo>
                      <a:pt x="214" y="54"/>
                    </a:lnTo>
                    <a:lnTo>
                      <a:pt x="214" y="81"/>
                    </a:lnTo>
                    <a:lnTo>
                      <a:pt x="214" y="81"/>
                    </a:lnTo>
                    <a:lnTo>
                      <a:pt x="214" y="108"/>
                    </a:lnTo>
                    <a:lnTo>
                      <a:pt x="214" y="108"/>
                    </a:lnTo>
                    <a:lnTo>
                      <a:pt x="214" y="135"/>
                    </a:lnTo>
                    <a:lnTo>
                      <a:pt x="188" y="161"/>
                    </a:lnTo>
                    <a:lnTo>
                      <a:pt x="161" y="161"/>
                    </a:lnTo>
                    <a:lnTo>
                      <a:pt x="161" y="161"/>
                    </a:lnTo>
                    <a:lnTo>
                      <a:pt x="134" y="161"/>
                    </a:lnTo>
                    <a:lnTo>
                      <a:pt x="0" y="108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27" y="54"/>
                    </a:lnTo>
                    <a:lnTo>
                      <a:pt x="27" y="28"/>
                    </a:lnTo>
                    <a:lnTo>
                      <a:pt x="53" y="28"/>
                    </a:lnTo>
                    <a:lnTo>
                      <a:pt x="53" y="0"/>
                    </a:lnTo>
                    <a:lnTo>
                      <a:pt x="81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6" name="Freeform 148"/>
              <p:cNvSpPr>
                <a:spLocks/>
              </p:cNvSpPr>
              <p:nvPr/>
            </p:nvSpPr>
            <p:spPr bwMode="auto">
              <a:xfrm>
                <a:off x="4398" y="3868"/>
                <a:ext cx="29" cy="27"/>
              </a:xfrm>
              <a:custGeom>
                <a:avLst/>
                <a:gdLst>
                  <a:gd name="T0" fmla="*/ 161 w 323"/>
                  <a:gd name="T1" fmla="*/ 0 h 295"/>
                  <a:gd name="T2" fmla="*/ 189 w 323"/>
                  <a:gd name="T3" fmla="*/ 0 h 295"/>
                  <a:gd name="T4" fmla="*/ 216 w 323"/>
                  <a:gd name="T5" fmla="*/ 0 h 295"/>
                  <a:gd name="T6" fmla="*/ 242 w 323"/>
                  <a:gd name="T7" fmla="*/ 27 h 295"/>
                  <a:gd name="T8" fmla="*/ 268 w 323"/>
                  <a:gd name="T9" fmla="*/ 54 h 295"/>
                  <a:gd name="T10" fmla="*/ 296 w 323"/>
                  <a:gd name="T11" fmla="*/ 54 h 295"/>
                  <a:gd name="T12" fmla="*/ 296 w 323"/>
                  <a:gd name="T13" fmla="*/ 80 h 295"/>
                  <a:gd name="T14" fmla="*/ 323 w 323"/>
                  <a:gd name="T15" fmla="*/ 108 h 295"/>
                  <a:gd name="T16" fmla="*/ 323 w 323"/>
                  <a:gd name="T17" fmla="*/ 134 h 295"/>
                  <a:gd name="T18" fmla="*/ 323 w 323"/>
                  <a:gd name="T19" fmla="*/ 161 h 295"/>
                  <a:gd name="T20" fmla="*/ 296 w 323"/>
                  <a:gd name="T21" fmla="*/ 188 h 295"/>
                  <a:gd name="T22" fmla="*/ 296 w 323"/>
                  <a:gd name="T23" fmla="*/ 215 h 295"/>
                  <a:gd name="T24" fmla="*/ 268 w 323"/>
                  <a:gd name="T25" fmla="*/ 241 h 295"/>
                  <a:gd name="T26" fmla="*/ 242 w 323"/>
                  <a:gd name="T27" fmla="*/ 269 h 295"/>
                  <a:gd name="T28" fmla="*/ 216 w 323"/>
                  <a:gd name="T29" fmla="*/ 269 h 295"/>
                  <a:gd name="T30" fmla="*/ 189 w 323"/>
                  <a:gd name="T31" fmla="*/ 269 h 295"/>
                  <a:gd name="T32" fmla="*/ 161 w 323"/>
                  <a:gd name="T33" fmla="*/ 295 h 295"/>
                  <a:gd name="T34" fmla="*/ 135 w 323"/>
                  <a:gd name="T35" fmla="*/ 269 h 295"/>
                  <a:gd name="T36" fmla="*/ 81 w 323"/>
                  <a:gd name="T37" fmla="*/ 269 h 295"/>
                  <a:gd name="T38" fmla="*/ 54 w 323"/>
                  <a:gd name="T39" fmla="*/ 269 h 295"/>
                  <a:gd name="T40" fmla="*/ 28 w 323"/>
                  <a:gd name="T41" fmla="*/ 241 h 295"/>
                  <a:gd name="T42" fmla="*/ 28 w 323"/>
                  <a:gd name="T43" fmla="*/ 215 h 295"/>
                  <a:gd name="T44" fmla="*/ 0 w 323"/>
                  <a:gd name="T45" fmla="*/ 188 h 295"/>
                  <a:gd name="T46" fmla="*/ 0 w 323"/>
                  <a:gd name="T47" fmla="*/ 161 h 295"/>
                  <a:gd name="T48" fmla="*/ 0 w 323"/>
                  <a:gd name="T49" fmla="*/ 134 h 295"/>
                  <a:gd name="T50" fmla="*/ 0 w 323"/>
                  <a:gd name="T51" fmla="*/ 108 h 295"/>
                  <a:gd name="T52" fmla="*/ 0 w 323"/>
                  <a:gd name="T53" fmla="*/ 80 h 295"/>
                  <a:gd name="T54" fmla="*/ 28 w 323"/>
                  <a:gd name="T55" fmla="*/ 54 h 295"/>
                  <a:gd name="T56" fmla="*/ 28 w 323"/>
                  <a:gd name="T57" fmla="*/ 54 h 295"/>
                  <a:gd name="T58" fmla="*/ 54 w 323"/>
                  <a:gd name="T59" fmla="*/ 27 h 295"/>
                  <a:gd name="T60" fmla="*/ 81 w 323"/>
                  <a:gd name="T61" fmla="*/ 0 h 295"/>
                  <a:gd name="T62" fmla="*/ 135 w 323"/>
                  <a:gd name="T63" fmla="*/ 0 h 295"/>
                  <a:gd name="T64" fmla="*/ 161 w 323"/>
                  <a:gd name="T65" fmla="*/ 0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3" h="295">
                    <a:moveTo>
                      <a:pt x="161" y="0"/>
                    </a:moveTo>
                    <a:lnTo>
                      <a:pt x="189" y="0"/>
                    </a:lnTo>
                    <a:lnTo>
                      <a:pt x="216" y="0"/>
                    </a:lnTo>
                    <a:lnTo>
                      <a:pt x="242" y="27"/>
                    </a:lnTo>
                    <a:lnTo>
                      <a:pt x="268" y="54"/>
                    </a:lnTo>
                    <a:lnTo>
                      <a:pt x="296" y="54"/>
                    </a:lnTo>
                    <a:lnTo>
                      <a:pt x="296" y="80"/>
                    </a:lnTo>
                    <a:lnTo>
                      <a:pt x="323" y="108"/>
                    </a:lnTo>
                    <a:lnTo>
                      <a:pt x="323" y="134"/>
                    </a:lnTo>
                    <a:lnTo>
                      <a:pt x="323" y="161"/>
                    </a:lnTo>
                    <a:lnTo>
                      <a:pt x="296" y="188"/>
                    </a:lnTo>
                    <a:lnTo>
                      <a:pt x="296" y="215"/>
                    </a:lnTo>
                    <a:lnTo>
                      <a:pt x="268" y="241"/>
                    </a:lnTo>
                    <a:lnTo>
                      <a:pt x="242" y="269"/>
                    </a:lnTo>
                    <a:lnTo>
                      <a:pt x="216" y="269"/>
                    </a:lnTo>
                    <a:lnTo>
                      <a:pt x="189" y="269"/>
                    </a:lnTo>
                    <a:lnTo>
                      <a:pt x="161" y="295"/>
                    </a:lnTo>
                    <a:lnTo>
                      <a:pt x="135" y="269"/>
                    </a:lnTo>
                    <a:lnTo>
                      <a:pt x="81" y="269"/>
                    </a:lnTo>
                    <a:lnTo>
                      <a:pt x="54" y="269"/>
                    </a:lnTo>
                    <a:lnTo>
                      <a:pt x="28" y="241"/>
                    </a:lnTo>
                    <a:lnTo>
                      <a:pt x="28" y="215"/>
                    </a:lnTo>
                    <a:lnTo>
                      <a:pt x="0" y="188"/>
                    </a:lnTo>
                    <a:lnTo>
                      <a:pt x="0" y="161"/>
                    </a:lnTo>
                    <a:lnTo>
                      <a:pt x="0" y="134"/>
                    </a:lnTo>
                    <a:lnTo>
                      <a:pt x="0" y="108"/>
                    </a:lnTo>
                    <a:lnTo>
                      <a:pt x="0" y="80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54" y="27"/>
                    </a:lnTo>
                    <a:lnTo>
                      <a:pt x="81" y="0"/>
                    </a:lnTo>
                    <a:lnTo>
                      <a:pt x="135" y="0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7" name="Freeform 149"/>
              <p:cNvSpPr>
                <a:spLocks/>
              </p:cNvSpPr>
              <p:nvPr/>
            </p:nvSpPr>
            <p:spPr bwMode="auto">
              <a:xfrm>
                <a:off x="4445" y="3836"/>
                <a:ext cx="51" cy="45"/>
              </a:xfrm>
              <a:custGeom>
                <a:avLst/>
                <a:gdLst>
                  <a:gd name="T0" fmla="*/ 322 w 564"/>
                  <a:gd name="T1" fmla="*/ 0 h 483"/>
                  <a:gd name="T2" fmla="*/ 376 w 564"/>
                  <a:gd name="T3" fmla="*/ 27 h 483"/>
                  <a:gd name="T4" fmla="*/ 430 w 564"/>
                  <a:gd name="T5" fmla="*/ 27 h 483"/>
                  <a:gd name="T6" fmla="*/ 457 w 564"/>
                  <a:gd name="T7" fmla="*/ 54 h 483"/>
                  <a:gd name="T8" fmla="*/ 511 w 564"/>
                  <a:gd name="T9" fmla="*/ 81 h 483"/>
                  <a:gd name="T10" fmla="*/ 537 w 564"/>
                  <a:gd name="T11" fmla="*/ 135 h 483"/>
                  <a:gd name="T12" fmla="*/ 564 w 564"/>
                  <a:gd name="T13" fmla="*/ 161 h 483"/>
                  <a:gd name="T14" fmla="*/ 564 w 564"/>
                  <a:gd name="T15" fmla="*/ 215 h 483"/>
                  <a:gd name="T16" fmla="*/ 564 w 564"/>
                  <a:gd name="T17" fmla="*/ 268 h 483"/>
                  <a:gd name="T18" fmla="*/ 564 w 564"/>
                  <a:gd name="T19" fmla="*/ 322 h 483"/>
                  <a:gd name="T20" fmla="*/ 537 w 564"/>
                  <a:gd name="T21" fmla="*/ 349 h 483"/>
                  <a:gd name="T22" fmla="*/ 511 w 564"/>
                  <a:gd name="T23" fmla="*/ 403 h 483"/>
                  <a:gd name="T24" fmla="*/ 457 w 564"/>
                  <a:gd name="T25" fmla="*/ 429 h 483"/>
                  <a:gd name="T26" fmla="*/ 430 w 564"/>
                  <a:gd name="T27" fmla="*/ 457 h 483"/>
                  <a:gd name="T28" fmla="*/ 376 w 564"/>
                  <a:gd name="T29" fmla="*/ 483 h 483"/>
                  <a:gd name="T30" fmla="*/ 322 w 564"/>
                  <a:gd name="T31" fmla="*/ 483 h 483"/>
                  <a:gd name="T32" fmla="*/ 269 w 564"/>
                  <a:gd name="T33" fmla="*/ 483 h 483"/>
                  <a:gd name="T34" fmla="*/ 215 w 564"/>
                  <a:gd name="T35" fmla="*/ 483 h 483"/>
                  <a:gd name="T36" fmla="*/ 161 w 564"/>
                  <a:gd name="T37" fmla="*/ 457 h 483"/>
                  <a:gd name="T38" fmla="*/ 108 w 564"/>
                  <a:gd name="T39" fmla="*/ 429 h 483"/>
                  <a:gd name="T40" fmla="*/ 81 w 564"/>
                  <a:gd name="T41" fmla="*/ 403 h 483"/>
                  <a:gd name="T42" fmla="*/ 54 w 564"/>
                  <a:gd name="T43" fmla="*/ 349 h 483"/>
                  <a:gd name="T44" fmla="*/ 28 w 564"/>
                  <a:gd name="T45" fmla="*/ 322 h 483"/>
                  <a:gd name="T46" fmla="*/ 0 w 564"/>
                  <a:gd name="T47" fmla="*/ 268 h 483"/>
                  <a:gd name="T48" fmla="*/ 0 w 564"/>
                  <a:gd name="T49" fmla="*/ 215 h 483"/>
                  <a:gd name="T50" fmla="*/ 28 w 564"/>
                  <a:gd name="T51" fmla="*/ 161 h 483"/>
                  <a:gd name="T52" fmla="*/ 54 w 564"/>
                  <a:gd name="T53" fmla="*/ 135 h 483"/>
                  <a:gd name="T54" fmla="*/ 81 w 564"/>
                  <a:gd name="T55" fmla="*/ 81 h 483"/>
                  <a:gd name="T56" fmla="*/ 108 w 564"/>
                  <a:gd name="T57" fmla="*/ 54 h 483"/>
                  <a:gd name="T58" fmla="*/ 161 w 564"/>
                  <a:gd name="T59" fmla="*/ 27 h 483"/>
                  <a:gd name="T60" fmla="*/ 215 w 564"/>
                  <a:gd name="T61" fmla="*/ 27 h 483"/>
                  <a:gd name="T62" fmla="*/ 269 w 564"/>
                  <a:gd name="T63" fmla="*/ 0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64" h="483">
                    <a:moveTo>
                      <a:pt x="296" y="0"/>
                    </a:moveTo>
                    <a:lnTo>
                      <a:pt x="322" y="0"/>
                    </a:lnTo>
                    <a:lnTo>
                      <a:pt x="350" y="0"/>
                    </a:lnTo>
                    <a:lnTo>
                      <a:pt x="376" y="27"/>
                    </a:lnTo>
                    <a:lnTo>
                      <a:pt x="403" y="27"/>
                    </a:lnTo>
                    <a:lnTo>
                      <a:pt x="430" y="27"/>
                    </a:lnTo>
                    <a:lnTo>
                      <a:pt x="430" y="54"/>
                    </a:lnTo>
                    <a:lnTo>
                      <a:pt x="457" y="54"/>
                    </a:lnTo>
                    <a:lnTo>
                      <a:pt x="483" y="81"/>
                    </a:lnTo>
                    <a:lnTo>
                      <a:pt x="511" y="81"/>
                    </a:lnTo>
                    <a:lnTo>
                      <a:pt x="511" y="107"/>
                    </a:lnTo>
                    <a:lnTo>
                      <a:pt x="537" y="135"/>
                    </a:lnTo>
                    <a:lnTo>
                      <a:pt x="537" y="161"/>
                    </a:lnTo>
                    <a:lnTo>
                      <a:pt x="564" y="161"/>
                    </a:lnTo>
                    <a:lnTo>
                      <a:pt x="564" y="188"/>
                    </a:lnTo>
                    <a:lnTo>
                      <a:pt x="564" y="215"/>
                    </a:lnTo>
                    <a:lnTo>
                      <a:pt x="564" y="242"/>
                    </a:lnTo>
                    <a:lnTo>
                      <a:pt x="564" y="268"/>
                    </a:lnTo>
                    <a:lnTo>
                      <a:pt x="564" y="296"/>
                    </a:lnTo>
                    <a:lnTo>
                      <a:pt x="564" y="322"/>
                    </a:lnTo>
                    <a:lnTo>
                      <a:pt x="537" y="322"/>
                    </a:lnTo>
                    <a:lnTo>
                      <a:pt x="537" y="349"/>
                    </a:lnTo>
                    <a:lnTo>
                      <a:pt x="511" y="376"/>
                    </a:lnTo>
                    <a:lnTo>
                      <a:pt x="511" y="403"/>
                    </a:lnTo>
                    <a:lnTo>
                      <a:pt x="483" y="403"/>
                    </a:lnTo>
                    <a:lnTo>
                      <a:pt x="457" y="429"/>
                    </a:lnTo>
                    <a:lnTo>
                      <a:pt x="430" y="429"/>
                    </a:lnTo>
                    <a:lnTo>
                      <a:pt x="430" y="457"/>
                    </a:lnTo>
                    <a:lnTo>
                      <a:pt x="403" y="457"/>
                    </a:lnTo>
                    <a:lnTo>
                      <a:pt x="376" y="483"/>
                    </a:lnTo>
                    <a:lnTo>
                      <a:pt x="350" y="483"/>
                    </a:lnTo>
                    <a:lnTo>
                      <a:pt x="322" y="483"/>
                    </a:lnTo>
                    <a:lnTo>
                      <a:pt x="296" y="483"/>
                    </a:lnTo>
                    <a:lnTo>
                      <a:pt x="269" y="483"/>
                    </a:lnTo>
                    <a:lnTo>
                      <a:pt x="242" y="483"/>
                    </a:lnTo>
                    <a:lnTo>
                      <a:pt x="215" y="483"/>
                    </a:lnTo>
                    <a:lnTo>
                      <a:pt x="189" y="457"/>
                    </a:lnTo>
                    <a:lnTo>
                      <a:pt x="161" y="457"/>
                    </a:lnTo>
                    <a:lnTo>
                      <a:pt x="135" y="429"/>
                    </a:lnTo>
                    <a:lnTo>
                      <a:pt x="108" y="429"/>
                    </a:lnTo>
                    <a:lnTo>
                      <a:pt x="81" y="403"/>
                    </a:lnTo>
                    <a:lnTo>
                      <a:pt x="81" y="403"/>
                    </a:lnTo>
                    <a:lnTo>
                      <a:pt x="54" y="376"/>
                    </a:lnTo>
                    <a:lnTo>
                      <a:pt x="54" y="349"/>
                    </a:lnTo>
                    <a:lnTo>
                      <a:pt x="28" y="322"/>
                    </a:lnTo>
                    <a:lnTo>
                      <a:pt x="28" y="322"/>
                    </a:lnTo>
                    <a:lnTo>
                      <a:pt x="0" y="296"/>
                    </a:lnTo>
                    <a:lnTo>
                      <a:pt x="0" y="268"/>
                    </a:lnTo>
                    <a:lnTo>
                      <a:pt x="0" y="242"/>
                    </a:lnTo>
                    <a:lnTo>
                      <a:pt x="0" y="215"/>
                    </a:lnTo>
                    <a:lnTo>
                      <a:pt x="0" y="188"/>
                    </a:lnTo>
                    <a:lnTo>
                      <a:pt x="28" y="161"/>
                    </a:lnTo>
                    <a:lnTo>
                      <a:pt x="28" y="161"/>
                    </a:lnTo>
                    <a:lnTo>
                      <a:pt x="54" y="135"/>
                    </a:lnTo>
                    <a:lnTo>
                      <a:pt x="54" y="107"/>
                    </a:lnTo>
                    <a:lnTo>
                      <a:pt x="81" y="81"/>
                    </a:lnTo>
                    <a:lnTo>
                      <a:pt x="81" y="81"/>
                    </a:lnTo>
                    <a:lnTo>
                      <a:pt x="108" y="54"/>
                    </a:lnTo>
                    <a:lnTo>
                      <a:pt x="135" y="54"/>
                    </a:lnTo>
                    <a:lnTo>
                      <a:pt x="161" y="27"/>
                    </a:lnTo>
                    <a:lnTo>
                      <a:pt x="189" y="27"/>
                    </a:lnTo>
                    <a:lnTo>
                      <a:pt x="215" y="27"/>
                    </a:lnTo>
                    <a:lnTo>
                      <a:pt x="242" y="0"/>
                    </a:lnTo>
                    <a:lnTo>
                      <a:pt x="269" y="0"/>
                    </a:lnTo>
                    <a:lnTo>
                      <a:pt x="29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8" name="Freeform 150"/>
              <p:cNvSpPr>
                <a:spLocks/>
              </p:cNvSpPr>
              <p:nvPr/>
            </p:nvSpPr>
            <p:spPr bwMode="auto">
              <a:xfrm>
                <a:off x="4432" y="3873"/>
                <a:ext cx="42" cy="37"/>
              </a:xfrm>
              <a:custGeom>
                <a:avLst/>
                <a:gdLst>
                  <a:gd name="T0" fmla="*/ 241 w 455"/>
                  <a:gd name="T1" fmla="*/ 0 h 402"/>
                  <a:gd name="T2" fmla="*/ 268 w 455"/>
                  <a:gd name="T3" fmla="*/ 0 h 402"/>
                  <a:gd name="T4" fmla="*/ 322 w 455"/>
                  <a:gd name="T5" fmla="*/ 26 h 402"/>
                  <a:gd name="T6" fmla="*/ 348 w 455"/>
                  <a:gd name="T7" fmla="*/ 54 h 402"/>
                  <a:gd name="T8" fmla="*/ 402 w 455"/>
                  <a:gd name="T9" fmla="*/ 80 h 402"/>
                  <a:gd name="T10" fmla="*/ 429 w 455"/>
                  <a:gd name="T11" fmla="*/ 107 h 402"/>
                  <a:gd name="T12" fmla="*/ 429 w 455"/>
                  <a:gd name="T13" fmla="*/ 134 h 402"/>
                  <a:gd name="T14" fmla="*/ 455 w 455"/>
                  <a:gd name="T15" fmla="*/ 161 h 402"/>
                  <a:gd name="T16" fmla="*/ 455 w 455"/>
                  <a:gd name="T17" fmla="*/ 215 h 402"/>
                  <a:gd name="T18" fmla="*/ 455 w 455"/>
                  <a:gd name="T19" fmla="*/ 241 h 402"/>
                  <a:gd name="T20" fmla="*/ 429 w 455"/>
                  <a:gd name="T21" fmla="*/ 294 h 402"/>
                  <a:gd name="T22" fmla="*/ 429 w 455"/>
                  <a:gd name="T23" fmla="*/ 322 h 402"/>
                  <a:gd name="T24" fmla="*/ 402 w 455"/>
                  <a:gd name="T25" fmla="*/ 348 h 402"/>
                  <a:gd name="T26" fmla="*/ 348 w 455"/>
                  <a:gd name="T27" fmla="*/ 374 h 402"/>
                  <a:gd name="T28" fmla="*/ 322 w 455"/>
                  <a:gd name="T29" fmla="*/ 402 h 402"/>
                  <a:gd name="T30" fmla="*/ 268 w 455"/>
                  <a:gd name="T31" fmla="*/ 402 h 402"/>
                  <a:gd name="T32" fmla="*/ 241 w 455"/>
                  <a:gd name="T33" fmla="*/ 402 h 402"/>
                  <a:gd name="T34" fmla="*/ 187 w 455"/>
                  <a:gd name="T35" fmla="*/ 402 h 402"/>
                  <a:gd name="T36" fmla="*/ 133 w 455"/>
                  <a:gd name="T37" fmla="*/ 402 h 402"/>
                  <a:gd name="T38" fmla="*/ 107 w 455"/>
                  <a:gd name="T39" fmla="*/ 374 h 402"/>
                  <a:gd name="T40" fmla="*/ 53 w 455"/>
                  <a:gd name="T41" fmla="*/ 348 h 402"/>
                  <a:gd name="T42" fmla="*/ 26 w 455"/>
                  <a:gd name="T43" fmla="*/ 322 h 402"/>
                  <a:gd name="T44" fmla="*/ 26 w 455"/>
                  <a:gd name="T45" fmla="*/ 294 h 402"/>
                  <a:gd name="T46" fmla="*/ 0 w 455"/>
                  <a:gd name="T47" fmla="*/ 241 h 402"/>
                  <a:gd name="T48" fmla="*/ 0 w 455"/>
                  <a:gd name="T49" fmla="*/ 215 h 402"/>
                  <a:gd name="T50" fmla="*/ 0 w 455"/>
                  <a:gd name="T51" fmla="*/ 161 h 402"/>
                  <a:gd name="T52" fmla="*/ 26 w 455"/>
                  <a:gd name="T53" fmla="*/ 134 h 402"/>
                  <a:gd name="T54" fmla="*/ 26 w 455"/>
                  <a:gd name="T55" fmla="*/ 107 h 402"/>
                  <a:gd name="T56" fmla="*/ 53 w 455"/>
                  <a:gd name="T57" fmla="*/ 80 h 402"/>
                  <a:gd name="T58" fmla="*/ 107 w 455"/>
                  <a:gd name="T59" fmla="*/ 54 h 402"/>
                  <a:gd name="T60" fmla="*/ 133 w 455"/>
                  <a:gd name="T61" fmla="*/ 26 h 402"/>
                  <a:gd name="T62" fmla="*/ 187 w 455"/>
                  <a:gd name="T63" fmla="*/ 0 h 402"/>
                  <a:gd name="T64" fmla="*/ 241 w 455"/>
                  <a:gd name="T65" fmla="*/ 0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5" h="402">
                    <a:moveTo>
                      <a:pt x="241" y="0"/>
                    </a:moveTo>
                    <a:lnTo>
                      <a:pt x="268" y="0"/>
                    </a:lnTo>
                    <a:lnTo>
                      <a:pt x="322" y="26"/>
                    </a:lnTo>
                    <a:lnTo>
                      <a:pt x="348" y="54"/>
                    </a:lnTo>
                    <a:lnTo>
                      <a:pt x="402" y="80"/>
                    </a:lnTo>
                    <a:lnTo>
                      <a:pt x="429" y="107"/>
                    </a:lnTo>
                    <a:lnTo>
                      <a:pt x="429" y="134"/>
                    </a:lnTo>
                    <a:lnTo>
                      <a:pt x="455" y="161"/>
                    </a:lnTo>
                    <a:lnTo>
                      <a:pt x="455" y="215"/>
                    </a:lnTo>
                    <a:lnTo>
                      <a:pt x="455" y="241"/>
                    </a:lnTo>
                    <a:lnTo>
                      <a:pt x="429" y="294"/>
                    </a:lnTo>
                    <a:lnTo>
                      <a:pt x="429" y="322"/>
                    </a:lnTo>
                    <a:lnTo>
                      <a:pt x="402" y="348"/>
                    </a:lnTo>
                    <a:lnTo>
                      <a:pt x="348" y="374"/>
                    </a:lnTo>
                    <a:lnTo>
                      <a:pt x="322" y="402"/>
                    </a:lnTo>
                    <a:lnTo>
                      <a:pt x="268" y="402"/>
                    </a:lnTo>
                    <a:lnTo>
                      <a:pt x="241" y="402"/>
                    </a:lnTo>
                    <a:lnTo>
                      <a:pt x="187" y="402"/>
                    </a:lnTo>
                    <a:lnTo>
                      <a:pt x="133" y="402"/>
                    </a:lnTo>
                    <a:lnTo>
                      <a:pt x="107" y="374"/>
                    </a:lnTo>
                    <a:lnTo>
                      <a:pt x="53" y="348"/>
                    </a:lnTo>
                    <a:lnTo>
                      <a:pt x="26" y="322"/>
                    </a:lnTo>
                    <a:lnTo>
                      <a:pt x="26" y="294"/>
                    </a:lnTo>
                    <a:lnTo>
                      <a:pt x="0" y="241"/>
                    </a:lnTo>
                    <a:lnTo>
                      <a:pt x="0" y="215"/>
                    </a:lnTo>
                    <a:lnTo>
                      <a:pt x="0" y="161"/>
                    </a:lnTo>
                    <a:lnTo>
                      <a:pt x="26" y="134"/>
                    </a:lnTo>
                    <a:lnTo>
                      <a:pt x="26" y="107"/>
                    </a:lnTo>
                    <a:lnTo>
                      <a:pt x="53" y="80"/>
                    </a:lnTo>
                    <a:lnTo>
                      <a:pt x="107" y="54"/>
                    </a:lnTo>
                    <a:lnTo>
                      <a:pt x="133" y="26"/>
                    </a:lnTo>
                    <a:lnTo>
                      <a:pt x="187" y="0"/>
                    </a:lnTo>
                    <a:lnTo>
                      <a:pt x="24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799" name="Freeform 151"/>
              <p:cNvSpPr>
                <a:spLocks/>
              </p:cNvSpPr>
              <p:nvPr/>
            </p:nvSpPr>
            <p:spPr bwMode="auto">
              <a:xfrm>
                <a:off x="4561" y="3853"/>
                <a:ext cx="20" cy="15"/>
              </a:xfrm>
              <a:custGeom>
                <a:avLst/>
                <a:gdLst>
                  <a:gd name="T0" fmla="*/ 107 w 214"/>
                  <a:gd name="T1" fmla="*/ 0 h 161"/>
                  <a:gd name="T2" fmla="*/ 107 w 214"/>
                  <a:gd name="T3" fmla="*/ 0 h 161"/>
                  <a:gd name="T4" fmla="*/ 134 w 214"/>
                  <a:gd name="T5" fmla="*/ 0 h 161"/>
                  <a:gd name="T6" fmla="*/ 161 w 214"/>
                  <a:gd name="T7" fmla="*/ 0 h 161"/>
                  <a:gd name="T8" fmla="*/ 161 w 214"/>
                  <a:gd name="T9" fmla="*/ 27 h 161"/>
                  <a:gd name="T10" fmla="*/ 188 w 214"/>
                  <a:gd name="T11" fmla="*/ 27 h 161"/>
                  <a:gd name="T12" fmla="*/ 188 w 214"/>
                  <a:gd name="T13" fmla="*/ 54 h 161"/>
                  <a:gd name="T14" fmla="*/ 214 w 214"/>
                  <a:gd name="T15" fmla="*/ 54 h 161"/>
                  <a:gd name="T16" fmla="*/ 214 w 214"/>
                  <a:gd name="T17" fmla="*/ 80 h 161"/>
                  <a:gd name="T18" fmla="*/ 214 w 214"/>
                  <a:gd name="T19" fmla="*/ 108 h 161"/>
                  <a:gd name="T20" fmla="*/ 188 w 214"/>
                  <a:gd name="T21" fmla="*/ 108 h 161"/>
                  <a:gd name="T22" fmla="*/ 188 w 214"/>
                  <a:gd name="T23" fmla="*/ 134 h 161"/>
                  <a:gd name="T24" fmla="*/ 161 w 214"/>
                  <a:gd name="T25" fmla="*/ 134 h 161"/>
                  <a:gd name="T26" fmla="*/ 161 w 214"/>
                  <a:gd name="T27" fmla="*/ 134 h 161"/>
                  <a:gd name="T28" fmla="*/ 134 w 214"/>
                  <a:gd name="T29" fmla="*/ 161 h 161"/>
                  <a:gd name="T30" fmla="*/ 107 w 214"/>
                  <a:gd name="T31" fmla="*/ 161 h 161"/>
                  <a:gd name="T32" fmla="*/ 107 w 214"/>
                  <a:gd name="T33" fmla="*/ 161 h 161"/>
                  <a:gd name="T34" fmla="*/ 81 w 214"/>
                  <a:gd name="T35" fmla="*/ 161 h 161"/>
                  <a:gd name="T36" fmla="*/ 53 w 214"/>
                  <a:gd name="T37" fmla="*/ 161 h 161"/>
                  <a:gd name="T38" fmla="*/ 53 w 214"/>
                  <a:gd name="T39" fmla="*/ 134 h 161"/>
                  <a:gd name="T40" fmla="*/ 27 w 214"/>
                  <a:gd name="T41" fmla="*/ 134 h 161"/>
                  <a:gd name="T42" fmla="*/ 27 w 214"/>
                  <a:gd name="T43" fmla="*/ 134 h 161"/>
                  <a:gd name="T44" fmla="*/ 27 w 214"/>
                  <a:gd name="T45" fmla="*/ 108 h 161"/>
                  <a:gd name="T46" fmla="*/ 0 w 214"/>
                  <a:gd name="T47" fmla="*/ 108 h 161"/>
                  <a:gd name="T48" fmla="*/ 0 w 214"/>
                  <a:gd name="T49" fmla="*/ 80 h 161"/>
                  <a:gd name="T50" fmla="*/ 0 w 214"/>
                  <a:gd name="T51" fmla="*/ 54 h 161"/>
                  <a:gd name="T52" fmla="*/ 27 w 214"/>
                  <a:gd name="T53" fmla="*/ 54 h 161"/>
                  <a:gd name="T54" fmla="*/ 27 w 214"/>
                  <a:gd name="T55" fmla="*/ 27 h 161"/>
                  <a:gd name="T56" fmla="*/ 27 w 214"/>
                  <a:gd name="T57" fmla="*/ 27 h 161"/>
                  <a:gd name="T58" fmla="*/ 53 w 214"/>
                  <a:gd name="T59" fmla="*/ 0 h 161"/>
                  <a:gd name="T60" fmla="*/ 53 w 214"/>
                  <a:gd name="T61" fmla="*/ 0 h 161"/>
                  <a:gd name="T62" fmla="*/ 81 w 214"/>
                  <a:gd name="T63" fmla="*/ 0 h 161"/>
                  <a:gd name="T64" fmla="*/ 107 w 214"/>
                  <a:gd name="T65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4" h="161">
                    <a:moveTo>
                      <a:pt x="107" y="0"/>
                    </a:moveTo>
                    <a:lnTo>
                      <a:pt x="107" y="0"/>
                    </a:lnTo>
                    <a:lnTo>
                      <a:pt x="134" y="0"/>
                    </a:lnTo>
                    <a:lnTo>
                      <a:pt x="161" y="0"/>
                    </a:lnTo>
                    <a:lnTo>
                      <a:pt x="161" y="27"/>
                    </a:lnTo>
                    <a:lnTo>
                      <a:pt x="188" y="27"/>
                    </a:lnTo>
                    <a:lnTo>
                      <a:pt x="188" y="54"/>
                    </a:lnTo>
                    <a:lnTo>
                      <a:pt x="214" y="54"/>
                    </a:lnTo>
                    <a:lnTo>
                      <a:pt x="214" y="80"/>
                    </a:lnTo>
                    <a:lnTo>
                      <a:pt x="214" y="108"/>
                    </a:lnTo>
                    <a:lnTo>
                      <a:pt x="188" y="108"/>
                    </a:lnTo>
                    <a:lnTo>
                      <a:pt x="188" y="134"/>
                    </a:lnTo>
                    <a:lnTo>
                      <a:pt x="161" y="134"/>
                    </a:lnTo>
                    <a:lnTo>
                      <a:pt x="161" y="134"/>
                    </a:lnTo>
                    <a:lnTo>
                      <a:pt x="134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81" y="161"/>
                    </a:lnTo>
                    <a:lnTo>
                      <a:pt x="53" y="161"/>
                    </a:lnTo>
                    <a:lnTo>
                      <a:pt x="53" y="134"/>
                    </a:lnTo>
                    <a:lnTo>
                      <a:pt x="27" y="134"/>
                    </a:lnTo>
                    <a:lnTo>
                      <a:pt x="27" y="134"/>
                    </a:lnTo>
                    <a:lnTo>
                      <a:pt x="27" y="108"/>
                    </a:lnTo>
                    <a:lnTo>
                      <a:pt x="0" y="108"/>
                    </a:lnTo>
                    <a:lnTo>
                      <a:pt x="0" y="80"/>
                    </a:lnTo>
                    <a:lnTo>
                      <a:pt x="0" y="54"/>
                    </a:lnTo>
                    <a:lnTo>
                      <a:pt x="27" y="54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53" y="0"/>
                    </a:lnTo>
                    <a:lnTo>
                      <a:pt x="53" y="0"/>
                    </a:lnTo>
                    <a:lnTo>
                      <a:pt x="81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0" name="Freeform 152"/>
              <p:cNvSpPr>
                <a:spLocks/>
              </p:cNvSpPr>
              <p:nvPr/>
            </p:nvSpPr>
            <p:spPr bwMode="auto">
              <a:xfrm>
                <a:off x="4581" y="3831"/>
                <a:ext cx="30" cy="24"/>
              </a:xfrm>
              <a:custGeom>
                <a:avLst/>
                <a:gdLst>
                  <a:gd name="T0" fmla="*/ 161 w 322"/>
                  <a:gd name="T1" fmla="*/ 0 h 269"/>
                  <a:gd name="T2" fmla="*/ 189 w 322"/>
                  <a:gd name="T3" fmla="*/ 28 h 269"/>
                  <a:gd name="T4" fmla="*/ 215 w 322"/>
                  <a:gd name="T5" fmla="*/ 28 h 269"/>
                  <a:gd name="T6" fmla="*/ 242 w 322"/>
                  <a:gd name="T7" fmla="*/ 28 h 269"/>
                  <a:gd name="T8" fmla="*/ 269 w 322"/>
                  <a:gd name="T9" fmla="*/ 54 h 269"/>
                  <a:gd name="T10" fmla="*/ 296 w 322"/>
                  <a:gd name="T11" fmla="*/ 54 h 269"/>
                  <a:gd name="T12" fmla="*/ 296 w 322"/>
                  <a:gd name="T13" fmla="*/ 81 h 269"/>
                  <a:gd name="T14" fmla="*/ 322 w 322"/>
                  <a:gd name="T15" fmla="*/ 108 h 269"/>
                  <a:gd name="T16" fmla="*/ 322 w 322"/>
                  <a:gd name="T17" fmla="*/ 135 h 269"/>
                  <a:gd name="T18" fmla="*/ 322 w 322"/>
                  <a:gd name="T19" fmla="*/ 161 h 269"/>
                  <a:gd name="T20" fmla="*/ 296 w 322"/>
                  <a:gd name="T21" fmla="*/ 189 h 269"/>
                  <a:gd name="T22" fmla="*/ 296 w 322"/>
                  <a:gd name="T23" fmla="*/ 215 h 269"/>
                  <a:gd name="T24" fmla="*/ 269 w 322"/>
                  <a:gd name="T25" fmla="*/ 242 h 269"/>
                  <a:gd name="T26" fmla="*/ 242 w 322"/>
                  <a:gd name="T27" fmla="*/ 242 h 269"/>
                  <a:gd name="T28" fmla="*/ 215 w 322"/>
                  <a:gd name="T29" fmla="*/ 269 h 269"/>
                  <a:gd name="T30" fmla="*/ 189 w 322"/>
                  <a:gd name="T31" fmla="*/ 269 h 269"/>
                  <a:gd name="T32" fmla="*/ 161 w 322"/>
                  <a:gd name="T33" fmla="*/ 269 h 269"/>
                  <a:gd name="T34" fmla="*/ 135 w 322"/>
                  <a:gd name="T35" fmla="*/ 269 h 269"/>
                  <a:gd name="T36" fmla="*/ 108 w 322"/>
                  <a:gd name="T37" fmla="*/ 269 h 269"/>
                  <a:gd name="T38" fmla="*/ 81 w 322"/>
                  <a:gd name="T39" fmla="*/ 242 h 269"/>
                  <a:gd name="T40" fmla="*/ 54 w 322"/>
                  <a:gd name="T41" fmla="*/ 242 h 269"/>
                  <a:gd name="T42" fmla="*/ 28 w 322"/>
                  <a:gd name="T43" fmla="*/ 215 h 269"/>
                  <a:gd name="T44" fmla="*/ 0 w 322"/>
                  <a:gd name="T45" fmla="*/ 189 h 269"/>
                  <a:gd name="T46" fmla="*/ 0 w 322"/>
                  <a:gd name="T47" fmla="*/ 161 h 269"/>
                  <a:gd name="T48" fmla="*/ 0 w 322"/>
                  <a:gd name="T49" fmla="*/ 135 h 269"/>
                  <a:gd name="T50" fmla="*/ 0 w 322"/>
                  <a:gd name="T51" fmla="*/ 108 h 269"/>
                  <a:gd name="T52" fmla="*/ 0 w 322"/>
                  <a:gd name="T53" fmla="*/ 81 h 269"/>
                  <a:gd name="T54" fmla="*/ 28 w 322"/>
                  <a:gd name="T55" fmla="*/ 54 h 269"/>
                  <a:gd name="T56" fmla="*/ 54 w 322"/>
                  <a:gd name="T57" fmla="*/ 54 h 269"/>
                  <a:gd name="T58" fmla="*/ 81 w 322"/>
                  <a:gd name="T59" fmla="*/ 28 h 269"/>
                  <a:gd name="T60" fmla="*/ 108 w 322"/>
                  <a:gd name="T61" fmla="*/ 28 h 269"/>
                  <a:gd name="T62" fmla="*/ 135 w 322"/>
                  <a:gd name="T63" fmla="*/ 28 h 269"/>
                  <a:gd name="T64" fmla="*/ 161 w 322"/>
                  <a:gd name="T65" fmla="*/ 0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2" h="269">
                    <a:moveTo>
                      <a:pt x="161" y="0"/>
                    </a:moveTo>
                    <a:lnTo>
                      <a:pt x="189" y="28"/>
                    </a:lnTo>
                    <a:lnTo>
                      <a:pt x="215" y="28"/>
                    </a:lnTo>
                    <a:lnTo>
                      <a:pt x="242" y="28"/>
                    </a:lnTo>
                    <a:lnTo>
                      <a:pt x="269" y="54"/>
                    </a:lnTo>
                    <a:lnTo>
                      <a:pt x="296" y="54"/>
                    </a:lnTo>
                    <a:lnTo>
                      <a:pt x="296" y="81"/>
                    </a:lnTo>
                    <a:lnTo>
                      <a:pt x="322" y="108"/>
                    </a:lnTo>
                    <a:lnTo>
                      <a:pt x="322" y="135"/>
                    </a:lnTo>
                    <a:lnTo>
                      <a:pt x="322" y="161"/>
                    </a:lnTo>
                    <a:lnTo>
                      <a:pt x="296" y="189"/>
                    </a:lnTo>
                    <a:lnTo>
                      <a:pt x="296" y="215"/>
                    </a:lnTo>
                    <a:lnTo>
                      <a:pt x="269" y="242"/>
                    </a:lnTo>
                    <a:lnTo>
                      <a:pt x="242" y="242"/>
                    </a:lnTo>
                    <a:lnTo>
                      <a:pt x="215" y="269"/>
                    </a:lnTo>
                    <a:lnTo>
                      <a:pt x="189" y="269"/>
                    </a:lnTo>
                    <a:lnTo>
                      <a:pt x="161" y="269"/>
                    </a:lnTo>
                    <a:lnTo>
                      <a:pt x="135" y="269"/>
                    </a:lnTo>
                    <a:lnTo>
                      <a:pt x="108" y="269"/>
                    </a:lnTo>
                    <a:lnTo>
                      <a:pt x="81" y="242"/>
                    </a:lnTo>
                    <a:lnTo>
                      <a:pt x="54" y="242"/>
                    </a:lnTo>
                    <a:lnTo>
                      <a:pt x="28" y="215"/>
                    </a:lnTo>
                    <a:lnTo>
                      <a:pt x="0" y="189"/>
                    </a:lnTo>
                    <a:lnTo>
                      <a:pt x="0" y="161"/>
                    </a:lnTo>
                    <a:lnTo>
                      <a:pt x="0" y="135"/>
                    </a:lnTo>
                    <a:lnTo>
                      <a:pt x="0" y="108"/>
                    </a:lnTo>
                    <a:lnTo>
                      <a:pt x="0" y="81"/>
                    </a:lnTo>
                    <a:lnTo>
                      <a:pt x="28" y="54"/>
                    </a:lnTo>
                    <a:lnTo>
                      <a:pt x="54" y="54"/>
                    </a:lnTo>
                    <a:lnTo>
                      <a:pt x="81" y="28"/>
                    </a:lnTo>
                    <a:lnTo>
                      <a:pt x="108" y="28"/>
                    </a:lnTo>
                    <a:lnTo>
                      <a:pt x="135" y="28"/>
                    </a:lnTo>
                    <a:lnTo>
                      <a:pt x="16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1" name="Freeform 153"/>
              <p:cNvSpPr>
                <a:spLocks/>
              </p:cNvSpPr>
              <p:nvPr/>
            </p:nvSpPr>
            <p:spPr bwMode="auto">
              <a:xfrm>
                <a:off x="4615" y="3801"/>
                <a:ext cx="18" cy="15"/>
              </a:xfrm>
              <a:custGeom>
                <a:avLst/>
                <a:gdLst>
                  <a:gd name="T0" fmla="*/ 107 w 188"/>
                  <a:gd name="T1" fmla="*/ 0 h 161"/>
                  <a:gd name="T2" fmla="*/ 107 w 188"/>
                  <a:gd name="T3" fmla="*/ 0 h 161"/>
                  <a:gd name="T4" fmla="*/ 135 w 188"/>
                  <a:gd name="T5" fmla="*/ 0 h 161"/>
                  <a:gd name="T6" fmla="*/ 161 w 188"/>
                  <a:gd name="T7" fmla="*/ 28 h 161"/>
                  <a:gd name="T8" fmla="*/ 161 w 188"/>
                  <a:gd name="T9" fmla="*/ 28 h 161"/>
                  <a:gd name="T10" fmla="*/ 188 w 188"/>
                  <a:gd name="T11" fmla="*/ 54 h 161"/>
                  <a:gd name="T12" fmla="*/ 188 w 188"/>
                  <a:gd name="T13" fmla="*/ 54 h 161"/>
                  <a:gd name="T14" fmla="*/ 188 w 188"/>
                  <a:gd name="T15" fmla="*/ 81 h 161"/>
                  <a:gd name="T16" fmla="*/ 188 w 188"/>
                  <a:gd name="T17" fmla="*/ 81 h 161"/>
                  <a:gd name="T18" fmla="*/ 188 w 188"/>
                  <a:gd name="T19" fmla="*/ 108 h 161"/>
                  <a:gd name="T20" fmla="*/ 188 w 188"/>
                  <a:gd name="T21" fmla="*/ 108 h 161"/>
                  <a:gd name="T22" fmla="*/ 188 w 188"/>
                  <a:gd name="T23" fmla="*/ 135 h 161"/>
                  <a:gd name="T24" fmla="*/ 161 w 188"/>
                  <a:gd name="T25" fmla="*/ 135 h 161"/>
                  <a:gd name="T26" fmla="*/ 161 w 188"/>
                  <a:gd name="T27" fmla="*/ 161 h 161"/>
                  <a:gd name="T28" fmla="*/ 135 w 188"/>
                  <a:gd name="T29" fmla="*/ 161 h 161"/>
                  <a:gd name="T30" fmla="*/ 107 w 188"/>
                  <a:gd name="T31" fmla="*/ 161 h 161"/>
                  <a:gd name="T32" fmla="*/ 107 w 188"/>
                  <a:gd name="T33" fmla="*/ 161 h 161"/>
                  <a:gd name="T34" fmla="*/ 81 w 188"/>
                  <a:gd name="T35" fmla="*/ 161 h 161"/>
                  <a:gd name="T36" fmla="*/ 54 w 188"/>
                  <a:gd name="T37" fmla="*/ 161 h 161"/>
                  <a:gd name="T38" fmla="*/ 54 w 188"/>
                  <a:gd name="T39" fmla="*/ 161 h 161"/>
                  <a:gd name="T40" fmla="*/ 27 w 188"/>
                  <a:gd name="T41" fmla="*/ 135 h 161"/>
                  <a:gd name="T42" fmla="*/ 27 w 188"/>
                  <a:gd name="T43" fmla="*/ 135 h 161"/>
                  <a:gd name="T44" fmla="*/ 0 w 188"/>
                  <a:gd name="T45" fmla="*/ 108 h 161"/>
                  <a:gd name="T46" fmla="*/ 0 w 188"/>
                  <a:gd name="T47" fmla="*/ 108 h 161"/>
                  <a:gd name="T48" fmla="*/ 0 w 188"/>
                  <a:gd name="T49" fmla="*/ 81 h 161"/>
                  <a:gd name="T50" fmla="*/ 0 w 188"/>
                  <a:gd name="T51" fmla="*/ 81 h 161"/>
                  <a:gd name="T52" fmla="*/ 0 w 188"/>
                  <a:gd name="T53" fmla="*/ 54 h 161"/>
                  <a:gd name="T54" fmla="*/ 27 w 188"/>
                  <a:gd name="T55" fmla="*/ 54 h 161"/>
                  <a:gd name="T56" fmla="*/ 27 w 188"/>
                  <a:gd name="T57" fmla="*/ 28 h 161"/>
                  <a:gd name="T58" fmla="*/ 54 w 188"/>
                  <a:gd name="T59" fmla="*/ 28 h 161"/>
                  <a:gd name="T60" fmla="*/ 54 w 188"/>
                  <a:gd name="T61" fmla="*/ 0 h 161"/>
                  <a:gd name="T62" fmla="*/ 81 w 188"/>
                  <a:gd name="T63" fmla="*/ 0 h 161"/>
                  <a:gd name="T64" fmla="*/ 107 w 188"/>
                  <a:gd name="T65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8" h="161">
                    <a:moveTo>
                      <a:pt x="107" y="0"/>
                    </a:moveTo>
                    <a:lnTo>
                      <a:pt x="107" y="0"/>
                    </a:lnTo>
                    <a:lnTo>
                      <a:pt x="135" y="0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88" y="54"/>
                    </a:lnTo>
                    <a:lnTo>
                      <a:pt x="188" y="54"/>
                    </a:lnTo>
                    <a:lnTo>
                      <a:pt x="188" y="81"/>
                    </a:lnTo>
                    <a:lnTo>
                      <a:pt x="188" y="81"/>
                    </a:lnTo>
                    <a:lnTo>
                      <a:pt x="188" y="108"/>
                    </a:lnTo>
                    <a:lnTo>
                      <a:pt x="188" y="108"/>
                    </a:lnTo>
                    <a:lnTo>
                      <a:pt x="188" y="135"/>
                    </a:lnTo>
                    <a:lnTo>
                      <a:pt x="161" y="135"/>
                    </a:lnTo>
                    <a:lnTo>
                      <a:pt x="161" y="161"/>
                    </a:lnTo>
                    <a:lnTo>
                      <a:pt x="135" y="161"/>
                    </a:lnTo>
                    <a:lnTo>
                      <a:pt x="107" y="161"/>
                    </a:lnTo>
                    <a:lnTo>
                      <a:pt x="107" y="161"/>
                    </a:lnTo>
                    <a:lnTo>
                      <a:pt x="81" y="161"/>
                    </a:lnTo>
                    <a:lnTo>
                      <a:pt x="54" y="161"/>
                    </a:lnTo>
                    <a:lnTo>
                      <a:pt x="54" y="161"/>
                    </a:lnTo>
                    <a:lnTo>
                      <a:pt x="27" y="135"/>
                    </a:lnTo>
                    <a:lnTo>
                      <a:pt x="27" y="135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54"/>
                    </a:lnTo>
                    <a:lnTo>
                      <a:pt x="27" y="54"/>
                    </a:lnTo>
                    <a:lnTo>
                      <a:pt x="27" y="28"/>
                    </a:lnTo>
                    <a:lnTo>
                      <a:pt x="54" y="28"/>
                    </a:lnTo>
                    <a:lnTo>
                      <a:pt x="54" y="0"/>
                    </a:lnTo>
                    <a:lnTo>
                      <a:pt x="81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2" name="Freeform 154"/>
              <p:cNvSpPr>
                <a:spLocks/>
              </p:cNvSpPr>
              <p:nvPr/>
            </p:nvSpPr>
            <p:spPr bwMode="auto">
              <a:xfrm>
                <a:off x="4648" y="3824"/>
                <a:ext cx="10" cy="9"/>
              </a:xfrm>
              <a:custGeom>
                <a:avLst/>
                <a:gdLst>
                  <a:gd name="T0" fmla="*/ 54 w 107"/>
                  <a:gd name="T1" fmla="*/ 0 h 108"/>
                  <a:gd name="T2" fmla="*/ 54 w 107"/>
                  <a:gd name="T3" fmla="*/ 0 h 108"/>
                  <a:gd name="T4" fmla="*/ 80 w 107"/>
                  <a:gd name="T5" fmla="*/ 0 h 108"/>
                  <a:gd name="T6" fmla="*/ 80 w 107"/>
                  <a:gd name="T7" fmla="*/ 0 h 108"/>
                  <a:gd name="T8" fmla="*/ 80 w 107"/>
                  <a:gd name="T9" fmla="*/ 0 h 108"/>
                  <a:gd name="T10" fmla="*/ 107 w 107"/>
                  <a:gd name="T11" fmla="*/ 27 h 108"/>
                  <a:gd name="T12" fmla="*/ 107 w 107"/>
                  <a:gd name="T13" fmla="*/ 27 h 108"/>
                  <a:gd name="T14" fmla="*/ 107 w 107"/>
                  <a:gd name="T15" fmla="*/ 54 h 108"/>
                  <a:gd name="T16" fmla="*/ 107 w 107"/>
                  <a:gd name="T17" fmla="*/ 54 h 108"/>
                  <a:gd name="T18" fmla="*/ 107 w 107"/>
                  <a:gd name="T19" fmla="*/ 80 h 108"/>
                  <a:gd name="T20" fmla="*/ 107 w 107"/>
                  <a:gd name="T21" fmla="*/ 80 h 108"/>
                  <a:gd name="T22" fmla="*/ 80 w 107"/>
                  <a:gd name="T23" fmla="*/ 80 h 108"/>
                  <a:gd name="T24" fmla="*/ 80 w 107"/>
                  <a:gd name="T25" fmla="*/ 108 h 108"/>
                  <a:gd name="T26" fmla="*/ 54 w 107"/>
                  <a:gd name="T27" fmla="*/ 108 h 108"/>
                  <a:gd name="T28" fmla="*/ 54 w 107"/>
                  <a:gd name="T29" fmla="*/ 108 h 108"/>
                  <a:gd name="T30" fmla="*/ 26 w 107"/>
                  <a:gd name="T31" fmla="*/ 108 h 108"/>
                  <a:gd name="T32" fmla="*/ 26 w 107"/>
                  <a:gd name="T33" fmla="*/ 108 h 108"/>
                  <a:gd name="T34" fmla="*/ 0 w 107"/>
                  <a:gd name="T35" fmla="*/ 80 h 108"/>
                  <a:gd name="T36" fmla="*/ 0 w 107"/>
                  <a:gd name="T37" fmla="*/ 80 h 108"/>
                  <a:gd name="T38" fmla="*/ 0 w 107"/>
                  <a:gd name="T39" fmla="*/ 80 h 108"/>
                  <a:gd name="T40" fmla="*/ 0 w 107"/>
                  <a:gd name="T41" fmla="*/ 54 h 108"/>
                  <a:gd name="T42" fmla="*/ 0 w 107"/>
                  <a:gd name="T43" fmla="*/ 54 h 108"/>
                  <a:gd name="T44" fmla="*/ 0 w 107"/>
                  <a:gd name="T45" fmla="*/ 27 h 108"/>
                  <a:gd name="T46" fmla="*/ 0 w 107"/>
                  <a:gd name="T47" fmla="*/ 27 h 108"/>
                  <a:gd name="T48" fmla="*/ 0 w 107"/>
                  <a:gd name="T49" fmla="*/ 0 h 108"/>
                  <a:gd name="T50" fmla="*/ 0 w 107"/>
                  <a:gd name="T51" fmla="*/ 0 h 108"/>
                  <a:gd name="T52" fmla="*/ 26 w 107"/>
                  <a:gd name="T53" fmla="*/ 0 h 108"/>
                  <a:gd name="T54" fmla="*/ 26 w 107"/>
                  <a:gd name="T55" fmla="*/ 0 h 108"/>
                  <a:gd name="T56" fmla="*/ 54 w 107"/>
                  <a:gd name="T57" fmla="*/ 0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07" h="108">
                    <a:moveTo>
                      <a:pt x="54" y="0"/>
                    </a:moveTo>
                    <a:lnTo>
                      <a:pt x="54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107" y="27"/>
                    </a:lnTo>
                    <a:lnTo>
                      <a:pt x="107" y="27"/>
                    </a:lnTo>
                    <a:lnTo>
                      <a:pt x="107" y="54"/>
                    </a:lnTo>
                    <a:lnTo>
                      <a:pt x="107" y="54"/>
                    </a:lnTo>
                    <a:lnTo>
                      <a:pt x="107" y="80"/>
                    </a:lnTo>
                    <a:lnTo>
                      <a:pt x="107" y="80"/>
                    </a:lnTo>
                    <a:lnTo>
                      <a:pt x="80" y="80"/>
                    </a:lnTo>
                    <a:lnTo>
                      <a:pt x="80" y="108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26" y="108"/>
                    </a:lnTo>
                    <a:lnTo>
                      <a:pt x="26" y="108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27"/>
                    </a:lnTo>
                    <a:lnTo>
                      <a:pt x="0" y="27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3" name="Freeform 155"/>
              <p:cNvSpPr>
                <a:spLocks/>
              </p:cNvSpPr>
              <p:nvPr/>
            </p:nvSpPr>
            <p:spPr bwMode="auto">
              <a:xfrm>
                <a:off x="4707" y="3531"/>
                <a:ext cx="322" cy="362"/>
              </a:xfrm>
              <a:custGeom>
                <a:avLst/>
                <a:gdLst>
                  <a:gd name="T0" fmla="*/ 3059 w 3488"/>
                  <a:gd name="T1" fmla="*/ 0 h 3917"/>
                  <a:gd name="T2" fmla="*/ 3166 w 3488"/>
                  <a:gd name="T3" fmla="*/ 322 h 3917"/>
                  <a:gd name="T4" fmla="*/ 3247 w 3488"/>
                  <a:gd name="T5" fmla="*/ 590 h 3917"/>
                  <a:gd name="T6" fmla="*/ 3327 w 3488"/>
                  <a:gd name="T7" fmla="*/ 858 h 3917"/>
                  <a:gd name="T8" fmla="*/ 3381 w 3488"/>
                  <a:gd name="T9" fmla="*/ 1073 h 3917"/>
                  <a:gd name="T10" fmla="*/ 3408 w 3488"/>
                  <a:gd name="T11" fmla="*/ 1260 h 3917"/>
                  <a:gd name="T12" fmla="*/ 3462 w 3488"/>
                  <a:gd name="T13" fmla="*/ 1449 h 3917"/>
                  <a:gd name="T14" fmla="*/ 3488 w 3488"/>
                  <a:gd name="T15" fmla="*/ 1609 h 3917"/>
                  <a:gd name="T16" fmla="*/ 3488 w 3488"/>
                  <a:gd name="T17" fmla="*/ 1797 h 3917"/>
                  <a:gd name="T18" fmla="*/ 3488 w 3488"/>
                  <a:gd name="T19" fmla="*/ 1958 h 3917"/>
                  <a:gd name="T20" fmla="*/ 3462 w 3488"/>
                  <a:gd name="T21" fmla="*/ 2146 h 3917"/>
                  <a:gd name="T22" fmla="*/ 3435 w 3488"/>
                  <a:gd name="T23" fmla="*/ 2333 h 3917"/>
                  <a:gd name="T24" fmla="*/ 3408 w 3488"/>
                  <a:gd name="T25" fmla="*/ 2522 h 3917"/>
                  <a:gd name="T26" fmla="*/ 3327 w 3488"/>
                  <a:gd name="T27" fmla="*/ 2762 h 3917"/>
                  <a:gd name="T28" fmla="*/ 3247 w 3488"/>
                  <a:gd name="T29" fmla="*/ 3031 h 3917"/>
                  <a:gd name="T30" fmla="*/ 3166 w 3488"/>
                  <a:gd name="T31" fmla="*/ 3299 h 3917"/>
                  <a:gd name="T32" fmla="*/ 3059 w 3488"/>
                  <a:gd name="T33" fmla="*/ 3621 h 3917"/>
                  <a:gd name="T34" fmla="*/ 3033 w 3488"/>
                  <a:gd name="T35" fmla="*/ 3702 h 3917"/>
                  <a:gd name="T36" fmla="*/ 2952 w 3488"/>
                  <a:gd name="T37" fmla="*/ 3756 h 3917"/>
                  <a:gd name="T38" fmla="*/ 2845 w 3488"/>
                  <a:gd name="T39" fmla="*/ 3809 h 3917"/>
                  <a:gd name="T40" fmla="*/ 2684 w 3488"/>
                  <a:gd name="T41" fmla="*/ 3836 h 3917"/>
                  <a:gd name="T42" fmla="*/ 2469 w 3488"/>
                  <a:gd name="T43" fmla="*/ 3863 h 3917"/>
                  <a:gd name="T44" fmla="*/ 2254 w 3488"/>
                  <a:gd name="T45" fmla="*/ 3917 h 3917"/>
                  <a:gd name="T46" fmla="*/ 2012 w 3488"/>
                  <a:gd name="T47" fmla="*/ 3917 h 3917"/>
                  <a:gd name="T48" fmla="*/ 1744 w 3488"/>
                  <a:gd name="T49" fmla="*/ 3917 h 3917"/>
                  <a:gd name="T50" fmla="*/ 1476 w 3488"/>
                  <a:gd name="T51" fmla="*/ 3917 h 3917"/>
                  <a:gd name="T52" fmla="*/ 1234 w 3488"/>
                  <a:gd name="T53" fmla="*/ 3917 h 3917"/>
                  <a:gd name="T54" fmla="*/ 1019 w 3488"/>
                  <a:gd name="T55" fmla="*/ 3863 h 3917"/>
                  <a:gd name="T56" fmla="*/ 805 w 3488"/>
                  <a:gd name="T57" fmla="*/ 3836 h 3917"/>
                  <a:gd name="T58" fmla="*/ 644 w 3488"/>
                  <a:gd name="T59" fmla="*/ 3809 h 3917"/>
                  <a:gd name="T60" fmla="*/ 537 w 3488"/>
                  <a:gd name="T61" fmla="*/ 3756 h 3917"/>
                  <a:gd name="T62" fmla="*/ 457 w 3488"/>
                  <a:gd name="T63" fmla="*/ 3702 h 3917"/>
                  <a:gd name="T64" fmla="*/ 429 w 3488"/>
                  <a:gd name="T65" fmla="*/ 3621 h 3917"/>
                  <a:gd name="T66" fmla="*/ 322 w 3488"/>
                  <a:gd name="T67" fmla="*/ 3299 h 3917"/>
                  <a:gd name="T68" fmla="*/ 242 w 3488"/>
                  <a:gd name="T69" fmla="*/ 3031 h 3917"/>
                  <a:gd name="T70" fmla="*/ 161 w 3488"/>
                  <a:gd name="T71" fmla="*/ 2762 h 3917"/>
                  <a:gd name="T72" fmla="*/ 81 w 3488"/>
                  <a:gd name="T73" fmla="*/ 2522 h 3917"/>
                  <a:gd name="T74" fmla="*/ 54 w 3488"/>
                  <a:gd name="T75" fmla="*/ 2333 h 3917"/>
                  <a:gd name="T76" fmla="*/ 27 w 3488"/>
                  <a:gd name="T77" fmla="*/ 2119 h 3917"/>
                  <a:gd name="T78" fmla="*/ 0 w 3488"/>
                  <a:gd name="T79" fmla="*/ 1958 h 3917"/>
                  <a:gd name="T80" fmla="*/ 0 w 3488"/>
                  <a:gd name="T81" fmla="*/ 1770 h 3917"/>
                  <a:gd name="T82" fmla="*/ 0 w 3488"/>
                  <a:gd name="T83" fmla="*/ 1609 h 3917"/>
                  <a:gd name="T84" fmla="*/ 27 w 3488"/>
                  <a:gd name="T85" fmla="*/ 1421 h 3917"/>
                  <a:gd name="T86" fmla="*/ 81 w 3488"/>
                  <a:gd name="T87" fmla="*/ 1260 h 3917"/>
                  <a:gd name="T88" fmla="*/ 107 w 3488"/>
                  <a:gd name="T89" fmla="*/ 1046 h 3917"/>
                  <a:gd name="T90" fmla="*/ 161 w 3488"/>
                  <a:gd name="T91" fmla="*/ 831 h 3917"/>
                  <a:gd name="T92" fmla="*/ 242 w 3488"/>
                  <a:gd name="T93" fmla="*/ 590 h 3917"/>
                  <a:gd name="T94" fmla="*/ 322 w 3488"/>
                  <a:gd name="T95" fmla="*/ 322 h 3917"/>
                  <a:gd name="T96" fmla="*/ 429 w 3488"/>
                  <a:gd name="T97" fmla="*/ 0 h 39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488" h="3917">
                    <a:moveTo>
                      <a:pt x="429" y="0"/>
                    </a:moveTo>
                    <a:lnTo>
                      <a:pt x="3059" y="0"/>
                    </a:lnTo>
                    <a:lnTo>
                      <a:pt x="3113" y="187"/>
                    </a:lnTo>
                    <a:lnTo>
                      <a:pt x="3166" y="322"/>
                    </a:lnTo>
                    <a:lnTo>
                      <a:pt x="3194" y="455"/>
                    </a:lnTo>
                    <a:lnTo>
                      <a:pt x="3247" y="590"/>
                    </a:lnTo>
                    <a:lnTo>
                      <a:pt x="3274" y="724"/>
                    </a:lnTo>
                    <a:lnTo>
                      <a:pt x="3327" y="858"/>
                    </a:lnTo>
                    <a:lnTo>
                      <a:pt x="3355" y="966"/>
                    </a:lnTo>
                    <a:lnTo>
                      <a:pt x="3381" y="1073"/>
                    </a:lnTo>
                    <a:lnTo>
                      <a:pt x="3408" y="1180"/>
                    </a:lnTo>
                    <a:lnTo>
                      <a:pt x="3408" y="1260"/>
                    </a:lnTo>
                    <a:lnTo>
                      <a:pt x="3435" y="1368"/>
                    </a:lnTo>
                    <a:lnTo>
                      <a:pt x="3462" y="1449"/>
                    </a:lnTo>
                    <a:lnTo>
                      <a:pt x="3462" y="1528"/>
                    </a:lnTo>
                    <a:lnTo>
                      <a:pt x="3488" y="1609"/>
                    </a:lnTo>
                    <a:lnTo>
                      <a:pt x="3488" y="1717"/>
                    </a:lnTo>
                    <a:lnTo>
                      <a:pt x="3488" y="1797"/>
                    </a:lnTo>
                    <a:lnTo>
                      <a:pt x="3488" y="1878"/>
                    </a:lnTo>
                    <a:lnTo>
                      <a:pt x="3488" y="1958"/>
                    </a:lnTo>
                    <a:lnTo>
                      <a:pt x="3488" y="2039"/>
                    </a:lnTo>
                    <a:lnTo>
                      <a:pt x="3462" y="2146"/>
                    </a:lnTo>
                    <a:lnTo>
                      <a:pt x="3462" y="2226"/>
                    </a:lnTo>
                    <a:lnTo>
                      <a:pt x="3435" y="2333"/>
                    </a:lnTo>
                    <a:lnTo>
                      <a:pt x="3408" y="2441"/>
                    </a:lnTo>
                    <a:lnTo>
                      <a:pt x="3408" y="2522"/>
                    </a:lnTo>
                    <a:lnTo>
                      <a:pt x="3381" y="2655"/>
                    </a:lnTo>
                    <a:lnTo>
                      <a:pt x="3327" y="2762"/>
                    </a:lnTo>
                    <a:lnTo>
                      <a:pt x="3301" y="2897"/>
                    </a:lnTo>
                    <a:lnTo>
                      <a:pt x="3247" y="3031"/>
                    </a:lnTo>
                    <a:lnTo>
                      <a:pt x="3220" y="3165"/>
                    </a:lnTo>
                    <a:lnTo>
                      <a:pt x="3166" y="3299"/>
                    </a:lnTo>
                    <a:lnTo>
                      <a:pt x="3113" y="3460"/>
                    </a:lnTo>
                    <a:lnTo>
                      <a:pt x="3059" y="3621"/>
                    </a:lnTo>
                    <a:lnTo>
                      <a:pt x="3059" y="3675"/>
                    </a:lnTo>
                    <a:lnTo>
                      <a:pt x="3033" y="3702"/>
                    </a:lnTo>
                    <a:lnTo>
                      <a:pt x="3006" y="3728"/>
                    </a:lnTo>
                    <a:lnTo>
                      <a:pt x="2952" y="3756"/>
                    </a:lnTo>
                    <a:lnTo>
                      <a:pt x="2898" y="3782"/>
                    </a:lnTo>
                    <a:lnTo>
                      <a:pt x="2845" y="3809"/>
                    </a:lnTo>
                    <a:lnTo>
                      <a:pt x="2765" y="3809"/>
                    </a:lnTo>
                    <a:lnTo>
                      <a:pt x="2684" y="3836"/>
                    </a:lnTo>
                    <a:lnTo>
                      <a:pt x="2576" y="3863"/>
                    </a:lnTo>
                    <a:lnTo>
                      <a:pt x="2469" y="3863"/>
                    </a:lnTo>
                    <a:lnTo>
                      <a:pt x="2362" y="3889"/>
                    </a:lnTo>
                    <a:lnTo>
                      <a:pt x="2254" y="3917"/>
                    </a:lnTo>
                    <a:lnTo>
                      <a:pt x="2147" y="3917"/>
                    </a:lnTo>
                    <a:lnTo>
                      <a:pt x="2012" y="3917"/>
                    </a:lnTo>
                    <a:lnTo>
                      <a:pt x="1879" y="3917"/>
                    </a:lnTo>
                    <a:lnTo>
                      <a:pt x="1744" y="3917"/>
                    </a:lnTo>
                    <a:lnTo>
                      <a:pt x="1611" y="3917"/>
                    </a:lnTo>
                    <a:lnTo>
                      <a:pt x="1476" y="3917"/>
                    </a:lnTo>
                    <a:lnTo>
                      <a:pt x="1342" y="3917"/>
                    </a:lnTo>
                    <a:lnTo>
                      <a:pt x="1234" y="3917"/>
                    </a:lnTo>
                    <a:lnTo>
                      <a:pt x="1127" y="3889"/>
                    </a:lnTo>
                    <a:lnTo>
                      <a:pt x="1019" y="3863"/>
                    </a:lnTo>
                    <a:lnTo>
                      <a:pt x="912" y="3863"/>
                    </a:lnTo>
                    <a:lnTo>
                      <a:pt x="805" y="3836"/>
                    </a:lnTo>
                    <a:lnTo>
                      <a:pt x="725" y="3809"/>
                    </a:lnTo>
                    <a:lnTo>
                      <a:pt x="644" y="3809"/>
                    </a:lnTo>
                    <a:lnTo>
                      <a:pt x="590" y="3782"/>
                    </a:lnTo>
                    <a:lnTo>
                      <a:pt x="537" y="3756"/>
                    </a:lnTo>
                    <a:lnTo>
                      <a:pt x="483" y="3728"/>
                    </a:lnTo>
                    <a:lnTo>
                      <a:pt x="457" y="3702"/>
                    </a:lnTo>
                    <a:lnTo>
                      <a:pt x="429" y="3675"/>
                    </a:lnTo>
                    <a:lnTo>
                      <a:pt x="429" y="3621"/>
                    </a:lnTo>
                    <a:lnTo>
                      <a:pt x="376" y="3460"/>
                    </a:lnTo>
                    <a:lnTo>
                      <a:pt x="322" y="3299"/>
                    </a:lnTo>
                    <a:lnTo>
                      <a:pt x="268" y="3165"/>
                    </a:lnTo>
                    <a:lnTo>
                      <a:pt x="242" y="3031"/>
                    </a:lnTo>
                    <a:lnTo>
                      <a:pt x="188" y="2897"/>
                    </a:lnTo>
                    <a:lnTo>
                      <a:pt x="161" y="2762"/>
                    </a:lnTo>
                    <a:lnTo>
                      <a:pt x="107" y="2655"/>
                    </a:lnTo>
                    <a:lnTo>
                      <a:pt x="81" y="2522"/>
                    </a:lnTo>
                    <a:lnTo>
                      <a:pt x="81" y="2414"/>
                    </a:lnTo>
                    <a:lnTo>
                      <a:pt x="54" y="2333"/>
                    </a:lnTo>
                    <a:lnTo>
                      <a:pt x="27" y="2226"/>
                    </a:lnTo>
                    <a:lnTo>
                      <a:pt x="27" y="2119"/>
                    </a:lnTo>
                    <a:lnTo>
                      <a:pt x="0" y="2039"/>
                    </a:lnTo>
                    <a:lnTo>
                      <a:pt x="0" y="1958"/>
                    </a:lnTo>
                    <a:lnTo>
                      <a:pt x="0" y="1850"/>
                    </a:lnTo>
                    <a:lnTo>
                      <a:pt x="0" y="1770"/>
                    </a:lnTo>
                    <a:lnTo>
                      <a:pt x="0" y="1689"/>
                    </a:lnTo>
                    <a:lnTo>
                      <a:pt x="0" y="1609"/>
                    </a:lnTo>
                    <a:lnTo>
                      <a:pt x="27" y="1502"/>
                    </a:lnTo>
                    <a:lnTo>
                      <a:pt x="27" y="1421"/>
                    </a:lnTo>
                    <a:lnTo>
                      <a:pt x="54" y="1341"/>
                    </a:lnTo>
                    <a:lnTo>
                      <a:pt x="81" y="1260"/>
                    </a:lnTo>
                    <a:lnTo>
                      <a:pt x="81" y="1153"/>
                    </a:lnTo>
                    <a:lnTo>
                      <a:pt x="107" y="1046"/>
                    </a:lnTo>
                    <a:lnTo>
                      <a:pt x="135" y="938"/>
                    </a:lnTo>
                    <a:lnTo>
                      <a:pt x="161" y="831"/>
                    </a:lnTo>
                    <a:lnTo>
                      <a:pt x="215" y="724"/>
                    </a:lnTo>
                    <a:lnTo>
                      <a:pt x="242" y="590"/>
                    </a:lnTo>
                    <a:lnTo>
                      <a:pt x="296" y="455"/>
                    </a:lnTo>
                    <a:lnTo>
                      <a:pt x="322" y="322"/>
                    </a:lnTo>
                    <a:lnTo>
                      <a:pt x="376" y="161"/>
                    </a:lnTo>
                    <a:lnTo>
                      <a:pt x="429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4" name="Freeform 156"/>
              <p:cNvSpPr>
                <a:spLocks/>
              </p:cNvSpPr>
              <p:nvPr/>
            </p:nvSpPr>
            <p:spPr bwMode="auto">
              <a:xfrm>
                <a:off x="4747" y="3509"/>
                <a:ext cx="242" cy="45"/>
              </a:xfrm>
              <a:custGeom>
                <a:avLst/>
                <a:gdLst>
                  <a:gd name="T0" fmla="*/ 1450 w 2630"/>
                  <a:gd name="T1" fmla="*/ 0 h 483"/>
                  <a:gd name="T2" fmla="*/ 1718 w 2630"/>
                  <a:gd name="T3" fmla="*/ 27 h 483"/>
                  <a:gd name="T4" fmla="*/ 1933 w 2630"/>
                  <a:gd name="T5" fmla="*/ 27 h 483"/>
                  <a:gd name="T6" fmla="*/ 2147 w 2630"/>
                  <a:gd name="T7" fmla="*/ 54 h 483"/>
                  <a:gd name="T8" fmla="*/ 2336 w 2630"/>
                  <a:gd name="T9" fmla="*/ 81 h 483"/>
                  <a:gd name="T10" fmla="*/ 2469 w 2630"/>
                  <a:gd name="T11" fmla="*/ 135 h 483"/>
                  <a:gd name="T12" fmla="*/ 2577 w 2630"/>
                  <a:gd name="T13" fmla="*/ 161 h 483"/>
                  <a:gd name="T14" fmla="*/ 2630 w 2630"/>
                  <a:gd name="T15" fmla="*/ 215 h 483"/>
                  <a:gd name="T16" fmla="*/ 2630 w 2630"/>
                  <a:gd name="T17" fmla="*/ 268 h 483"/>
                  <a:gd name="T18" fmla="*/ 2577 w 2630"/>
                  <a:gd name="T19" fmla="*/ 322 h 483"/>
                  <a:gd name="T20" fmla="*/ 2469 w 2630"/>
                  <a:gd name="T21" fmla="*/ 376 h 483"/>
                  <a:gd name="T22" fmla="*/ 2336 w 2630"/>
                  <a:gd name="T23" fmla="*/ 403 h 483"/>
                  <a:gd name="T24" fmla="*/ 2147 w 2630"/>
                  <a:gd name="T25" fmla="*/ 429 h 483"/>
                  <a:gd name="T26" fmla="*/ 1933 w 2630"/>
                  <a:gd name="T27" fmla="*/ 457 h 483"/>
                  <a:gd name="T28" fmla="*/ 1718 w 2630"/>
                  <a:gd name="T29" fmla="*/ 483 h 483"/>
                  <a:gd name="T30" fmla="*/ 1450 w 2630"/>
                  <a:gd name="T31" fmla="*/ 483 h 483"/>
                  <a:gd name="T32" fmla="*/ 1182 w 2630"/>
                  <a:gd name="T33" fmla="*/ 483 h 483"/>
                  <a:gd name="T34" fmla="*/ 913 w 2630"/>
                  <a:gd name="T35" fmla="*/ 483 h 483"/>
                  <a:gd name="T36" fmla="*/ 698 w 2630"/>
                  <a:gd name="T37" fmla="*/ 457 h 483"/>
                  <a:gd name="T38" fmla="*/ 483 w 2630"/>
                  <a:gd name="T39" fmla="*/ 429 h 483"/>
                  <a:gd name="T40" fmla="*/ 296 w 2630"/>
                  <a:gd name="T41" fmla="*/ 403 h 483"/>
                  <a:gd name="T42" fmla="*/ 161 w 2630"/>
                  <a:gd name="T43" fmla="*/ 376 h 483"/>
                  <a:gd name="T44" fmla="*/ 54 w 2630"/>
                  <a:gd name="T45" fmla="*/ 322 h 483"/>
                  <a:gd name="T46" fmla="*/ 0 w 2630"/>
                  <a:gd name="T47" fmla="*/ 268 h 483"/>
                  <a:gd name="T48" fmla="*/ 0 w 2630"/>
                  <a:gd name="T49" fmla="*/ 215 h 483"/>
                  <a:gd name="T50" fmla="*/ 54 w 2630"/>
                  <a:gd name="T51" fmla="*/ 161 h 483"/>
                  <a:gd name="T52" fmla="*/ 161 w 2630"/>
                  <a:gd name="T53" fmla="*/ 135 h 483"/>
                  <a:gd name="T54" fmla="*/ 296 w 2630"/>
                  <a:gd name="T55" fmla="*/ 81 h 483"/>
                  <a:gd name="T56" fmla="*/ 483 w 2630"/>
                  <a:gd name="T57" fmla="*/ 54 h 483"/>
                  <a:gd name="T58" fmla="*/ 698 w 2630"/>
                  <a:gd name="T59" fmla="*/ 27 h 483"/>
                  <a:gd name="T60" fmla="*/ 913 w 2630"/>
                  <a:gd name="T61" fmla="*/ 27 h 483"/>
                  <a:gd name="T62" fmla="*/ 1182 w 2630"/>
                  <a:gd name="T63" fmla="*/ 0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630" h="483">
                    <a:moveTo>
                      <a:pt x="1315" y="0"/>
                    </a:moveTo>
                    <a:lnTo>
                      <a:pt x="1450" y="0"/>
                    </a:lnTo>
                    <a:lnTo>
                      <a:pt x="1583" y="27"/>
                    </a:lnTo>
                    <a:lnTo>
                      <a:pt x="1718" y="27"/>
                    </a:lnTo>
                    <a:lnTo>
                      <a:pt x="1825" y="27"/>
                    </a:lnTo>
                    <a:lnTo>
                      <a:pt x="1933" y="27"/>
                    </a:lnTo>
                    <a:lnTo>
                      <a:pt x="2040" y="54"/>
                    </a:lnTo>
                    <a:lnTo>
                      <a:pt x="2147" y="54"/>
                    </a:lnTo>
                    <a:lnTo>
                      <a:pt x="2255" y="81"/>
                    </a:lnTo>
                    <a:lnTo>
                      <a:pt x="2336" y="81"/>
                    </a:lnTo>
                    <a:lnTo>
                      <a:pt x="2416" y="107"/>
                    </a:lnTo>
                    <a:lnTo>
                      <a:pt x="2469" y="135"/>
                    </a:lnTo>
                    <a:lnTo>
                      <a:pt x="2523" y="161"/>
                    </a:lnTo>
                    <a:lnTo>
                      <a:pt x="2577" y="161"/>
                    </a:lnTo>
                    <a:lnTo>
                      <a:pt x="2604" y="188"/>
                    </a:lnTo>
                    <a:lnTo>
                      <a:pt x="2630" y="215"/>
                    </a:lnTo>
                    <a:lnTo>
                      <a:pt x="2630" y="242"/>
                    </a:lnTo>
                    <a:lnTo>
                      <a:pt x="2630" y="268"/>
                    </a:lnTo>
                    <a:lnTo>
                      <a:pt x="2604" y="296"/>
                    </a:lnTo>
                    <a:lnTo>
                      <a:pt x="2577" y="322"/>
                    </a:lnTo>
                    <a:lnTo>
                      <a:pt x="2523" y="349"/>
                    </a:lnTo>
                    <a:lnTo>
                      <a:pt x="2469" y="376"/>
                    </a:lnTo>
                    <a:lnTo>
                      <a:pt x="2416" y="376"/>
                    </a:lnTo>
                    <a:lnTo>
                      <a:pt x="2336" y="403"/>
                    </a:lnTo>
                    <a:lnTo>
                      <a:pt x="2255" y="429"/>
                    </a:lnTo>
                    <a:lnTo>
                      <a:pt x="2147" y="429"/>
                    </a:lnTo>
                    <a:lnTo>
                      <a:pt x="2040" y="457"/>
                    </a:lnTo>
                    <a:lnTo>
                      <a:pt x="1933" y="457"/>
                    </a:lnTo>
                    <a:lnTo>
                      <a:pt x="1825" y="483"/>
                    </a:lnTo>
                    <a:lnTo>
                      <a:pt x="1718" y="483"/>
                    </a:lnTo>
                    <a:lnTo>
                      <a:pt x="1583" y="483"/>
                    </a:lnTo>
                    <a:lnTo>
                      <a:pt x="1450" y="483"/>
                    </a:lnTo>
                    <a:lnTo>
                      <a:pt x="1315" y="483"/>
                    </a:lnTo>
                    <a:lnTo>
                      <a:pt x="1182" y="483"/>
                    </a:lnTo>
                    <a:lnTo>
                      <a:pt x="1047" y="483"/>
                    </a:lnTo>
                    <a:lnTo>
                      <a:pt x="913" y="483"/>
                    </a:lnTo>
                    <a:lnTo>
                      <a:pt x="805" y="483"/>
                    </a:lnTo>
                    <a:lnTo>
                      <a:pt x="698" y="457"/>
                    </a:lnTo>
                    <a:lnTo>
                      <a:pt x="590" y="457"/>
                    </a:lnTo>
                    <a:lnTo>
                      <a:pt x="483" y="429"/>
                    </a:lnTo>
                    <a:lnTo>
                      <a:pt x="376" y="429"/>
                    </a:lnTo>
                    <a:lnTo>
                      <a:pt x="296" y="403"/>
                    </a:lnTo>
                    <a:lnTo>
                      <a:pt x="215" y="376"/>
                    </a:lnTo>
                    <a:lnTo>
                      <a:pt x="161" y="376"/>
                    </a:lnTo>
                    <a:lnTo>
                      <a:pt x="108" y="349"/>
                    </a:lnTo>
                    <a:lnTo>
                      <a:pt x="54" y="322"/>
                    </a:lnTo>
                    <a:lnTo>
                      <a:pt x="28" y="296"/>
                    </a:lnTo>
                    <a:lnTo>
                      <a:pt x="0" y="268"/>
                    </a:lnTo>
                    <a:lnTo>
                      <a:pt x="0" y="242"/>
                    </a:lnTo>
                    <a:lnTo>
                      <a:pt x="0" y="215"/>
                    </a:lnTo>
                    <a:lnTo>
                      <a:pt x="28" y="188"/>
                    </a:lnTo>
                    <a:lnTo>
                      <a:pt x="54" y="161"/>
                    </a:lnTo>
                    <a:lnTo>
                      <a:pt x="108" y="161"/>
                    </a:lnTo>
                    <a:lnTo>
                      <a:pt x="161" y="135"/>
                    </a:lnTo>
                    <a:lnTo>
                      <a:pt x="215" y="107"/>
                    </a:lnTo>
                    <a:lnTo>
                      <a:pt x="296" y="81"/>
                    </a:lnTo>
                    <a:lnTo>
                      <a:pt x="376" y="81"/>
                    </a:lnTo>
                    <a:lnTo>
                      <a:pt x="483" y="54"/>
                    </a:lnTo>
                    <a:lnTo>
                      <a:pt x="590" y="54"/>
                    </a:lnTo>
                    <a:lnTo>
                      <a:pt x="698" y="27"/>
                    </a:lnTo>
                    <a:lnTo>
                      <a:pt x="805" y="27"/>
                    </a:lnTo>
                    <a:lnTo>
                      <a:pt x="913" y="27"/>
                    </a:lnTo>
                    <a:lnTo>
                      <a:pt x="1047" y="27"/>
                    </a:lnTo>
                    <a:lnTo>
                      <a:pt x="1182" y="0"/>
                    </a:lnTo>
                    <a:lnTo>
                      <a:pt x="1315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5" name="Freeform 157"/>
              <p:cNvSpPr>
                <a:spLocks/>
              </p:cNvSpPr>
              <p:nvPr/>
            </p:nvSpPr>
            <p:spPr bwMode="auto">
              <a:xfrm>
                <a:off x="4823" y="3459"/>
                <a:ext cx="89" cy="77"/>
              </a:xfrm>
              <a:custGeom>
                <a:avLst/>
                <a:gdLst>
                  <a:gd name="T0" fmla="*/ 966 w 966"/>
                  <a:gd name="T1" fmla="*/ 0 h 833"/>
                  <a:gd name="T2" fmla="*/ 966 w 966"/>
                  <a:gd name="T3" fmla="*/ 752 h 833"/>
                  <a:gd name="T4" fmla="*/ 940 w 966"/>
                  <a:gd name="T5" fmla="*/ 752 h 833"/>
                  <a:gd name="T6" fmla="*/ 940 w 966"/>
                  <a:gd name="T7" fmla="*/ 779 h 833"/>
                  <a:gd name="T8" fmla="*/ 940 w 966"/>
                  <a:gd name="T9" fmla="*/ 779 h 833"/>
                  <a:gd name="T10" fmla="*/ 912 w 966"/>
                  <a:gd name="T11" fmla="*/ 779 h 833"/>
                  <a:gd name="T12" fmla="*/ 886 w 966"/>
                  <a:gd name="T13" fmla="*/ 779 h 833"/>
                  <a:gd name="T14" fmla="*/ 886 w 966"/>
                  <a:gd name="T15" fmla="*/ 805 h 833"/>
                  <a:gd name="T16" fmla="*/ 859 w 966"/>
                  <a:gd name="T17" fmla="*/ 805 h 833"/>
                  <a:gd name="T18" fmla="*/ 805 w 966"/>
                  <a:gd name="T19" fmla="*/ 805 h 833"/>
                  <a:gd name="T20" fmla="*/ 779 w 966"/>
                  <a:gd name="T21" fmla="*/ 805 h 833"/>
                  <a:gd name="T22" fmla="*/ 751 w 966"/>
                  <a:gd name="T23" fmla="*/ 833 h 833"/>
                  <a:gd name="T24" fmla="*/ 698 w 966"/>
                  <a:gd name="T25" fmla="*/ 833 h 833"/>
                  <a:gd name="T26" fmla="*/ 671 w 966"/>
                  <a:gd name="T27" fmla="*/ 833 h 833"/>
                  <a:gd name="T28" fmla="*/ 618 w 966"/>
                  <a:gd name="T29" fmla="*/ 833 h 833"/>
                  <a:gd name="T30" fmla="*/ 564 w 966"/>
                  <a:gd name="T31" fmla="*/ 833 h 833"/>
                  <a:gd name="T32" fmla="*/ 537 w 966"/>
                  <a:gd name="T33" fmla="*/ 833 h 833"/>
                  <a:gd name="T34" fmla="*/ 483 w 966"/>
                  <a:gd name="T35" fmla="*/ 833 h 833"/>
                  <a:gd name="T36" fmla="*/ 430 w 966"/>
                  <a:gd name="T37" fmla="*/ 833 h 833"/>
                  <a:gd name="T38" fmla="*/ 403 w 966"/>
                  <a:gd name="T39" fmla="*/ 833 h 833"/>
                  <a:gd name="T40" fmla="*/ 350 w 966"/>
                  <a:gd name="T41" fmla="*/ 833 h 833"/>
                  <a:gd name="T42" fmla="*/ 296 w 966"/>
                  <a:gd name="T43" fmla="*/ 833 h 833"/>
                  <a:gd name="T44" fmla="*/ 269 w 966"/>
                  <a:gd name="T45" fmla="*/ 833 h 833"/>
                  <a:gd name="T46" fmla="*/ 215 w 966"/>
                  <a:gd name="T47" fmla="*/ 833 h 833"/>
                  <a:gd name="T48" fmla="*/ 189 w 966"/>
                  <a:gd name="T49" fmla="*/ 805 h 833"/>
                  <a:gd name="T50" fmla="*/ 161 w 966"/>
                  <a:gd name="T51" fmla="*/ 805 h 833"/>
                  <a:gd name="T52" fmla="*/ 108 w 966"/>
                  <a:gd name="T53" fmla="*/ 805 h 833"/>
                  <a:gd name="T54" fmla="*/ 81 w 966"/>
                  <a:gd name="T55" fmla="*/ 805 h 833"/>
                  <a:gd name="T56" fmla="*/ 54 w 966"/>
                  <a:gd name="T57" fmla="*/ 779 h 833"/>
                  <a:gd name="T58" fmla="*/ 54 w 966"/>
                  <a:gd name="T59" fmla="*/ 779 h 833"/>
                  <a:gd name="T60" fmla="*/ 28 w 966"/>
                  <a:gd name="T61" fmla="*/ 779 h 833"/>
                  <a:gd name="T62" fmla="*/ 28 w 966"/>
                  <a:gd name="T63" fmla="*/ 779 h 833"/>
                  <a:gd name="T64" fmla="*/ 0 w 966"/>
                  <a:gd name="T65" fmla="*/ 752 h 833"/>
                  <a:gd name="T66" fmla="*/ 0 w 966"/>
                  <a:gd name="T67" fmla="*/ 752 h 833"/>
                  <a:gd name="T68" fmla="*/ 0 w 966"/>
                  <a:gd name="T69" fmla="*/ 0 h 833"/>
                  <a:gd name="T70" fmla="*/ 966 w 966"/>
                  <a:gd name="T71" fmla="*/ 0 h 8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966" h="833">
                    <a:moveTo>
                      <a:pt x="966" y="0"/>
                    </a:moveTo>
                    <a:lnTo>
                      <a:pt x="966" y="752"/>
                    </a:lnTo>
                    <a:lnTo>
                      <a:pt x="940" y="752"/>
                    </a:lnTo>
                    <a:lnTo>
                      <a:pt x="940" y="779"/>
                    </a:lnTo>
                    <a:lnTo>
                      <a:pt x="940" y="779"/>
                    </a:lnTo>
                    <a:lnTo>
                      <a:pt x="912" y="779"/>
                    </a:lnTo>
                    <a:lnTo>
                      <a:pt x="886" y="779"/>
                    </a:lnTo>
                    <a:lnTo>
                      <a:pt x="886" y="805"/>
                    </a:lnTo>
                    <a:lnTo>
                      <a:pt x="859" y="805"/>
                    </a:lnTo>
                    <a:lnTo>
                      <a:pt x="805" y="805"/>
                    </a:lnTo>
                    <a:lnTo>
                      <a:pt x="779" y="805"/>
                    </a:lnTo>
                    <a:lnTo>
                      <a:pt x="751" y="833"/>
                    </a:lnTo>
                    <a:lnTo>
                      <a:pt x="698" y="833"/>
                    </a:lnTo>
                    <a:lnTo>
                      <a:pt x="671" y="833"/>
                    </a:lnTo>
                    <a:lnTo>
                      <a:pt x="618" y="833"/>
                    </a:lnTo>
                    <a:lnTo>
                      <a:pt x="564" y="833"/>
                    </a:lnTo>
                    <a:lnTo>
                      <a:pt x="537" y="833"/>
                    </a:lnTo>
                    <a:lnTo>
                      <a:pt x="483" y="833"/>
                    </a:lnTo>
                    <a:lnTo>
                      <a:pt x="430" y="833"/>
                    </a:lnTo>
                    <a:lnTo>
                      <a:pt x="403" y="833"/>
                    </a:lnTo>
                    <a:lnTo>
                      <a:pt x="350" y="833"/>
                    </a:lnTo>
                    <a:lnTo>
                      <a:pt x="296" y="833"/>
                    </a:lnTo>
                    <a:lnTo>
                      <a:pt x="269" y="833"/>
                    </a:lnTo>
                    <a:lnTo>
                      <a:pt x="215" y="833"/>
                    </a:lnTo>
                    <a:lnTo>
                      <a:pt x="189" y="805"/>
                    </a:lnTo>
                    <a:lnTo>
                      <a:pt x="161" y="805"/>
                    </a:lnTo>
                    <a:lnTo>
                      <a:pt x="108" y="805"/>
                    </a:lnTo>
                    <a:lnTo>
                      <a:pt x="81" y="805"/>
                    </a:lnTo>
                    <a:lnTo>
                      <a:pt x="54" y="779"/>
                    </a:lnTo>
                    <a:lnTo>
                      <a:pt x="54" y="779"/>
                    </a:lnTo>
                    <a:lnTo>
                      <a:pt x="28" y="779"/>
                    </a:lnTo>
                    <a:lnTo>
                      <a:pt x="28" y="779"/>
                    </a:lnTo>
                    <a:lnTo>
                      <a:pt x="0" y="752"/>
                    </a:lnTo>
                    <a:lnTo>
                      <a:pt x="0" y="752"/>
                    </a:lnTo>
                    <a:lnTo>
                      <a:pt x="0" y="0"/>
                    </a:lnTo>
                    <a:lnTo>
                      <a:pt x="966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6" name="Freeform 158"/>
              <p:cNvSpPr>
                <a:spLocks/>
              </p:cNvSpPr>
              <p:nvPr/>
            </p:nvSpPr>
            <p:spPr bwMode="auto">
              <a:xfrm>
                <a:off x="4759" y="3630"/>
                <a:ext cx="129" cy="132"/>
              </a:xfrm>
              <a:custGeom>
                <a:avLst/>
                <a:gdLst>
                  <a:gd name="T0" fmla="*/ 1395 w 1395"/>
                  <a:gd name="T1" fmla="*/ 724 h 1421"/>
                  <a:gd name="T2" fmla="*/ 1395 w 1395"/>
                  <a:gd name="T3" fmla="*/ 858 h 1421"/>
                  <a:gd name="T4" fmla="*/ 1341 w 1395"/>
                  <a:gd name="T5" fmla="*/ 992 h 1421"/>
                  <a:gd name="T6" fmla="*/ 1287 w 1395"/>
                  <a:gd name="T7" fmla="*/ 1099 h 1421"/>
                  <a:gd name="T8" fmla="*/ 1208 w 1395"/>
                  <a:gd name="T9" fmla="*/ 1207 h 1421"/>
                  <a:gd name="T10" fmla="*/ 1100 w 1395"/>
                  <a:gd name="T11" fmla="*/ 1288 h 1421"/>
                  <a:gd name="T12" fmla="*/ 966 w 1395"/>
                  <a:gd name="T13" fmla="*/ 1368 h 1421"/>
                  <a:gd name="T14" fmla="*/ 832 w 1395"/>
                  <a:gd name="T15" fmla="*/ 1395 h 1421"/>
                  <a:gd name="T16" fmla="*/ 697 w 1395"/>
                  <a:gd name="T17" fmla="*/ 1421 h 1421"/>
                  <a:gd name="T18" fmla="*/ 563 w 1395"/>
                  <a:gd name="T19" fmla="*/ 1395 h 1421"/>
                  <a:gd name="T20" fmla="*/ 429 w 1395"/>
                  <a:gd name="T21" fmla="*/ 1341 h 1421"/>
                  <a:gd name="T22" fmla="*/ 294 w 1395"/>
                  <a:gd name="T23" fmla="*/ 1288 h 1421"/>
                  <a:gd name="T24" fmla="*/ 187 w 1395"/>
                  <a:gd name="T25" fmla="*/ 1207 h 1421"/>
                  <a:gd name="T26" fmla="*/ 107 w 1395"/>
                  <a:gd name="T27" fmla="*/ 1099 h 1421"/>
                  <a:gd name="T28" fmla="*/ 53 w 1395"/>
                  <a:gd name="T29" fmla="*/ 966 h 1421"/>
                  <a:gd name="T30" fmla="*/ 26 w 1395"/>
                  <a:gd name="T31" fmla="*/ 831 h 1421"/>
                  <a:gd name="T32" fmla="*/ 0 w 1395"/>
                  <a:gd name="T33" fmla="*/ 697 h 1421"/>
                  <a:gd name="T34" fmla="*/ 26 w 1395"/>
                  <a:gd name="T35" fmla="*/ 563 h 1421"/>
                  <a:gd name="T36" fmla="*/ 53 w 1395"/>
                  <a:gd name="T37" fmla="*/ 429 h 1421"/>
                  <a:gd name="T38" fmla="*/ 133 w 1395"/>
                  <a:gd name="T39" fmla="*/ 322 h 1421"/>
                  <a:gd name="T40" fmla="*/ 214 w 1395"/>
                  <a:gd name="T41" fmla="*/ 215 h 1421"/>
                  <a:gd name="T42" fmla="*/ 322 w 1395"/>
                  <a:gd name="T43" fmla="*/ 107 h 1421"/>
                  <a:gd name="T44" fmla="*/ 455 w 1395"/>
                  <a:gd name="T45" fmla="*/ 54 h 1421"/>
                  <a:gd name="T46" fmla="*/ 563 w 1395"/>
                  <a:gd name="T47" fmla="*/ 26 h 1421"/>
                  <a:gd name="T48" fmla="*/ 725 w 1395"/>
                  <a:gd name="T49" fmla="*/ 0 h 1421"/>
                  <a:gd name="T50" fmla="*/ 858 w 1395"/>
                  <a:gd name="T51" fmla="*/ 26 h 1421"/>
                  <a:gd name="T52" fmla="*/ 993 w 1395"/>
                  <a:gd name="T53" fmla="*/ 54 h 1421"/>
                  <a:gd name="T54" fmla="*/ 1100 w 1395"/>
                  <a:gd name="T55" fmla="*/ 134 h 1421"/>
                  <a:gd name="T56" fmla="*/ 1208 w 1395"/>
                  <a:gd name="T57" fmla="*/ 215 h 1421"/>
                  <a:gd name="T58" fmla="*/ 1287 w 1395"/>
                  <a:gd name="T59" fmla="*/ 322 h 1421"/>
                  <a:gd name="T60" fmla="*/ 1341 w 1395"/>
                  <a:gd name="T61" fmla="*/ 429 h 1421"/>
                  <a:gd name="T62" fmla="*/ 1395 w 1395"/>
                  <a:gd name="T63" fmla="*/ 563 h 1421"/>
                  <a:gd name="T64" fmla="*/ 1395 w 1395"/>
                  <a:gd name="T65" fmla="*/ 724 h 1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95" h="1421">
                    <a:moveTo>
                      <a:pt x="1395" y="724"/>
                    </a:moveTo>
                    <a:lnTo>
                      <a:pt x="1395" y="858"/>
                    </a:lnTo>
                    <a:lnTo>
                      <a:pt x="1341" y="992"/>
                    </a:lnTo>
                    <a:lnTo>
                      <a:pt x="1287" y="1099"/>
                    </a:lnTo>
                    <a:lnTo>
                      <a:pt x="1208" y="1207"/>
                    </a:lnTo>
                    <a:lnTo>
                      <a:pt x="1100" y="1288"/>
                    </a:lnTo>
                    <a:lnTo>
                      <a:pt x="966" y="1368"/>
                    </a:lnTo>
                    <a:lnTo>
                      <a:pt x="832" y="1395"/>
                    </a:lnTo>
                    <a:lnTo>
                      <a:pt x="697" y="1421"/>
                    </a:lnTo>
                    <a:lnTo>
                      <a:pt x="563" y="1395"/>
                    </a:lnTo>
                    <a:lnTo>
                      <a:pt x="429" y="1341"/>
                    </a:lnTo>
                    <a:lnTo>
                      <a:pt x="294" y="1288"/>
                    </a:lnTo>
                    <a:lnTo>
                      <a:pt x="187" y="1207"/>
                    </a:lnTo>
                    <a:lnTo>
                      <a:pt x="107" y="1099"/>
                    </a:lnTo>
                    <a:lnTo>
                      <a:pt x="53" y="966"/>
                    </a:lnTo>
                    <a:lnTo>
                      <a:pt x="26" y="831"/>
                    </a:lnTo>
                    <a:lnTo>
                      <a:pt x="0" y="697"/>
                    </a:lnTo>
                    <a:lnTo>
                      <a:pt x="26" y="563"/>
                    </a:lnTo>
                    <a:lnTo>
                      <a:pt x="53" y="429"/>
                    </a:lnTo>
                    <a:lnTo>
                      <a:pt x="133" y="322"/>
                    </a:lnTo>
                    <a:lnTo>
                      <a:pt x="214" y="215"/>
                    </a:lnTo>
                    <a:lnTo>
                      <a:pt x="322" y="107"/>
                    </a:lnTo>
                    <a:lnTo>
                      <a:pt x="455" y="54"/>
                    </a:lnTo>
                    <a:lnTo>
                      <a:pt x="563" y="26"/>
                    </a:lnTo>
                    <a:lnTo>
                      <a:pt x="725" y="0"/>
                    </a:lnTo>
                    <a:lnTo>
                      <a:pt x="858" y="26"/>
                    </a:lnTo>
                    <a:lnTo>
                      <a:pt x="993" y="54"/>
                    </a:lnTo>
                    <a:lnTo>
                      <a:pt x="1100" y="134"/>
                    </a:lnTo>
                    <a:lnTo>
                      <a:pt x="1208" y="215"/>
                    </a:lnTo>
                    <a:lnTo>
                      <a:pt x="1287" y="322"/>
                    </a:lnTo>
                    <a:lnTo>
                      <a:pt x="1341" y="429"/>
                    </a:lnTo>
                    <a:lnTo>
                      <a:pt x="1395" y="563"/>
                    </a:lnTo>
                    <a:lnTo>
                      <a:pt x="1395" y="724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7" name="Freeform 159"/>
              <p:cNvSpPr>
                <a:spLocks/>
              </p:cNvSpPr>
              <p:nvPr/>
            </p:nvSpPr>
            <p:spPr bwMode="auto">
              <a:xfrm>
                <a:off x="4781" y="3652"/>
                <a:ext cx="85" cy="87"/>
              </a:xfrm>
              <a:custGeom>
                <a:avLst/>
                <a:gdLst>
                  <a:gd name="T0" fmla="*/ 913 w 913"/>
                  <a:gd name="T1" fmla="*/ 483 h 939"/>
                  <a:gd name="T2" fmla="*/ 913 w 913"/>
                  <a:gd name="T3" fmla="*/ 564 h 939"/>
                  <a:gd name="T4" fmla="*/ 886 w 913"/>
                  <a:gd name="T5" fmla="*/ 644 h 939"/>
                  <a:gd name="T6" fmla="*/ 832 w 913"/>
                  <a:gd name="T7" fmla="*/ 725 h 939"/>
                  <a:gd name="T8" fmla="*/ 778 w 913"/>
                  <a:gd name="T9" fmla="*/ 805 h 939"/>
                  <a:gd name="T10" fmla="*/ 725 w 913"/>
                  <a:gd name="T11" fmla="*/ 858 h 939"/>
                  <a:gd name="T12" fmla="*/ 645 w 913"/>
                  <a:gd name="T13" fmla="*/ 886 h 939"/>
                  <a:gd name="T14" fmla="*/ 537 w 913"/>
                  <a:gd name="T15" fmla="*/ 912 h 939"/>
                  <a:gd name="T16" fmla="*/ 456 w 913"/>
                  <a:gd name="T17" fmla="*/ 939 h 939"/>
                  <a:gd name="T18" fmla="*/ 375 w 913"/>
                  <a:gd name="T19" fmla="*/ 912 h 939"/>
                  <a:gd name="T20" fmla="*/ 295 w 913"/>
                  <a:gd name="T21" fmla="*/ 886 h 939"/>
                  <a:gd name="T22" fmla="*/ 214 w 913"/>
                  <a:gd name="T23" fmla="*/ 832 h 939"/>
                  <a:gd name="T24" fmla="*/ 134 w 913"/>
                  <a:gd name="T25" fmla="*/ 778 h 939"/>
                  <a:gd name="T26" fmla="*/ 81 w 913"/>
                  <a:gd name="T27" fmla="*/ 725 h 939"/>
                  <a:gd name="T28" fmla="*/ 27 w 913"/>
                  <a:gd name="T29" fmla="*/ 644 h 939"/>
                  <a:gd name="T30" fmla="*/ 0 w 913"/>
                  <a:gd name="T31" fmla="*/ 564 h 939"/>
                  <a:gd name="T32" fmla="*/ 0 w 913"/>
                  <a:gd name="T33" fmla="*/ 456 h 939"/>
                  <a:gd name="T34" fmla="*/ 27 w 913"/>
                  <a:gd name="T35" fmla="*/ 375 h 939"/>
                  <a:gd name="T36" fmla="*/ 53 w 913"/>
                  <a:gd name="T37" fmla="*/ 295 h 939"/>
                  <a:gd name="T38" fmla="*/ 81 w 913"/>
                  <a:gd name="T39" fmla="*/ 188 h 939"/>
                  <a:gd name="T40" fmla="*/ 134 w 913"/>
                  <a:gd name="T41" fmla="*/ 135 h 939"/>
                  <a:gd name="T42" fmla="*/ 214 w 913"/>
                  <a:gd name="T43" fmla="*/ 81 h 939"/>
                  <a:gd name="T44" fmla="*/ 295 w 913"/>
                  <a:gd name="T45" fmla="*/ 54 h 939"/>
                  <a:gd name="T46" fmla="*/ 375 w 913"/>
                  <a:gd name="T47" fmla="*/ 27 h 939"/>
                  <a:gd name="T48" fmla="*/ 484 w 913"/>
                  <a:gd name="T49" fmla="*/ 0 h 939"/>
                  <a:gd name="T50" fmla="*/ 564 w 913"/>
                  <a:gd name="T51" fmla="*/ 27 h 939"/>
                  <a:gd name="T52" fmla="*/ 645 w 913"/>
                  <a:gd name="T53" fmla="*/ 54 h 939"/>
                  <a:gd name="T54" fmla="*/ 725 w 913"/>
                  <a:gd name="T55" fmla="*/ 81 h 939"/>
                  <a:gd name="T56" fmla="*/ 806 w 913"/>
                  <a:gd name="T57" fmla="*/ 135 h 939"/>
                  <a:gd name="T58" fmla="*/ 859 w 913"/>
                  <a:gd name="T59" fmla="*/ 214 h 939"/>
                  <a:gd name="T60" fmla="*/ 886 w 913"/>
                  <a:gd name="T61" fmla="*/ 295 h 939"/>
                  <a:gd name="T62" fmla="*/ 913 w 913"/>
                  <a:gd name="T63" fmla="*/ 375 h 939"/>
                  <a:gd name="T64" fmla="*/ 913 w 913"/>
                  <a:gd name="T65" fmla="*/ 483 h 9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13" h="939">
                    <a:moveTo>
                      <a:pt x="913" y="483"/>
                    </a:moveTo>
                    <a:lnTo>
                      <a:pt x="913" y="564"/>
                    </a:lnTo>
                    <a:lnTo>
                      <a:pt x="886" y="644"/>
                    </a:lnTo>
                    <a:lnTo>
                      <a:pt x="832" y="725"/>
                    </a:lnTo>
                    <a:lnTo>
                      <a:pt x="778" y="805"/>
                    </a:lnTo>
                    <a:lnTo>
                      <a:pt x="725" y="858"/>
                    </a:lnTo>
                    <a:lnTo>
                      <a:pt x="645" y="886"/>
                    </a:lnTo>
                    <a:lnTo>
                      <a:pt x="537" y="912"/>
                    </a:lnTo>
                    <a:lnTo>
                      <a:pt x="456" y="939"/>
                    </a:lnTo>
                    <a:lnTo>
                      <a:pt x="375" y="912"/>
                    </a:lnTo>
                    <a:lnTo>
                      <a:pt x="295" y="886"/>
                    </a:lnTo>
                    <a:lnTo>
                      <a:pt x="214" y="832"/>
                    </a:lnTo>
                    <a:lnTo>
                      <a:pt x="134" y="778"/>
                    </a:lnTo>
                    <a:lnTo>
                      <a:pt x="81" y="725"/>
                    </a:lnTo>
                    <a:lnTo>
                      <a:pt x="27" y="644"/>
                    </a:lnTo>
                    <a:lnTo>
                      <a:pt x="0" y="564"/>
                    </a:lnTo>
                    <a:lnTo>
                      <a:pt x="0" y="456"/>
                    </a:lnTo>
                    <a:lnTo>
                      <a:pt x="27" y="375"/>
                    </a:lnTo>
                    <a:lnTo>
                      <a:pt x="53" y="295"/>
                    </a:lnTo>
                    <a:lnTo>
                      <a:pt x="81" y="188"/>
                    </a:lnTo>
                    <a:lnTo>
                      <a:pt x="134" y="135"/>
                    </a:lnTo>
                    <a:lnTo>
                      <a:pt x="214" y="81"/>
                    </a:lnTo>
                    <a:lnTo>
                      <a:pt x="295" y="54"/>
                    </a:lnTo>
                    <a:lnTo>
                      <a:pt x="375" y="27"/>
                    </a:lnTo>
                    <a:lnTo>
                      <a:pt x="484" y="0"/>
                    </a:lnTo>
                    <a:lnTo>
                      <a:pt x="564" y="27"/>
                    </a:lnTo>
                    <a:lnTo>
                      <a:pt x="645" y="54"/>
                    </a:lnTo>
                    <a:lnTo>
                      <a:pt x="725" y="81"/>
                    </a:lnTo>
                    <a:lnTo>
                      <a:pt x="806" y="135"/>
                    </a:lnTo>
                    <a:lnTo>
                      <a:pt x="859" y="214"/>
                    </a:lnTo>
                    <a:lnTo>
                      <a:pt x="886" y="295"/>
                    </a:lnTo>
                    <a:lnTo>
                      <a:pt x="913" y="375"/>
                    </a:lnTo>
                    <a:lnTo>
                      <a:pt x="913" y="483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8" name="Freeform 160"/>
              <p:cNvSpPr>
                <a:spLocks/>
              </p:cNvSpPr>
              <p:nvPr/>
            </p:nvSpPr>
            <p:spPr bwMode="auto">
              <a:xfrm>
                <a:off x="4727" y="3561"/>
                <a:ext cx="235" cy="302"/>
              </a:xfrm>
              <a:custGeom>
                <a:avLst/>
                <a:gdLst>
                  <a:gd name="T0" fmla="*/ 2550 w 2550"/>
                  <a:gd name="T1" fmla="*/ 3165 h 3273"/>
                  <a:gd name="T2" fmla="*/ 2388 w 2550"/>
                  <a:gd name="T3" fmla="*/ 3192 h 3273"/>
                  <a:gd name="T4" fmla="*/ 2254 w 2550"/>
                  <a:gd name="T5" fmla="*/ 3219 h 3273"/>
                  <a:gd name="T6" fmla="*/ 2093 w 2550"/>
                  <a:gd name="T7" fmla="*/ 3245 h 3273"/>
                  <a:gd name="T8" fmla="*/ 1986 w 2550"/>
                  <a:gd name="T9" fmla="*/ 3245 h 3273"/>
                  <a:gd name="T10" fmla="*/ 1851 w 2550"/>
                  <a:gd name="T11" fmla="*/ 3273 h 3273"/>
                  <a:gd name="T12" fmla="*/ 1717 w 2550"/>
                  <a:gd name="T13" fmla="*/ 3273 h 3273"/>
                  <a:gd name="T14" fmla="*/ 1583 w 2550"/>
                  <a:gd name="T15" fmla="*/ 3273 h 3273"/>
                  <a:gd name="T16" fmla="*/ 1449 w 2550"/>
                  <a:gd name="T17" fmla="*/ 3273 h 3273"/>
                  <a:gd name="T18" fmla="*/ 1288 w 2550"/>
                  <a:gd name="T19" fmla="*/ 3273 h 3273"/>
                  <a:gd name="T20" fmla="*/ 1154 w 2550"/>
                  <a:gd name="T21" fmla="*/ 3245 h 3273"/>
                  <a:gd name="T22" fmla="*/ 993 w 2550"/>
                  <a:gd name="T23" fmla="*/ 3245 h 3273"/>
                  <a:gd name="T24" fmla="*/ 858 w 2550"/>
                  <a:gd name="T25" fmla="*/ 3219 h 3273"/>
                  <a:gd name="T26" fmla="*/ 697 w 2550"/>
                  <a:gd name="T27" fmla="*/ 3192 h 3273"/>
                  <a:gd name="T28" fmla="*/ 536 w 2550"/>
                  <a:gd name="T29" fmla="*/ 3165 h 3273"/>
                  <a:gd name="T30" fmla="*/ 375 w 2550"/>
                  <a:gd name="T31" fmla="*/ 3138 h 3273"/>
                  <a:gd name="T32" fmla="*/ 322 w 2550"/>
                  <a:gd name="T33" fmla="*/ 3031 h 3273"/>
                  <a:gd name="T34" fmla="*/ 268 w 2550"/>
                  <a:gd name="T35" fmla="*/ 2897 h 3273"/>
                  <a:gd name="T36" fmla="*/ 242 w 2550"/>
                  <a:gd name="T37" fmla="*/ 2790 h 3273"/>
                  <a:gd name="T38" fmla="*/ 214 w 2550"/>
                  <a:gd name="T39" fmla="*/ 2682 h 3273"/>
                  <a:gd name="T40" fmla="*/ 188 w 2550"/>
                  <a:gd name="T41" fmla="*/ 2548 h 3273"/>
                  <a:gd name="T42" fmla="*/ 134 w 2550"/>
                  <a:gd name="T43" fmla="*/ 2440 h 3273"/>
                  <a:gd name="T44" fmla="*/ 134 w 2550"/>
                  <a:gd name="T45" fmla="*/ 2333 h 3273"/>
                  <a:gd name="T46" fmla="*/ 107 w 2550"/>
                  <a:gd name="T47" fmla="*/ 2226 h 3273"/>
                  <a:gd name="T48" fmla="*/ 81 w 2550"/>
                  <a:gd name="T49" fmla="*/ 2146 h 3273"/>
                  <a:gd name="T50" fmla="*/ 53 w 2550"/>
                  <a:gd name="T51" fmla="*/ 2039 h 3273"/>
                  <a:gd name="T52" fmla="*/ 27 w 2550"/>
                  <a:gd name="T53" fmla="*/ 1931 h 3273"/>
                  <a:gd name="T54" fmla="*/ 27 w 2550"/>
                  <a:gd name="T55" fmla="*/ 1824 h 3273"/>
                  <a:gd name="T56" fmla="*/ 27 w 2550"/>
                  <a:gd name="T57" fmla="*/ 1717 h 3273"/>
                  <a:gd name="T58" fmla="*/ 27 w 2550"/>
                  <a:gd name="T59" fmla="*/ 1636 h 3273"/>
                  <a:gd name="T60" fmla="*/ 27 w 2550"/>
                  <a:gd name="T61" fmla="*/ 1528 h 3273"/>
                  <a:gd name="T62" fmla="*/ 0 w 2550"/>
                  <a:gd name="T63" fmla="*/ 1421 h 3273"/>
                  <a:gd name="T64" fmla="*/ 27 w 2550"/>
                  <a:gd name="T65" fmla="*/ 1341 h 3273"/>
                  <a:gd name="T66" fmla="*/ 27 w 2550"/>
                  <a:gd name="T67" fmla="*/ 1260 h 3273"/>
                  <a:gd name="T68" fmla="*/ 27 w 2550"/>
                  <a:gd name="T69" fmla="*/ 1180 h 3273"/>
                  <a:gd name="T70" fmla="*/ 27 w 2550"/>
                  <a:gd name="T71" fmla="*/ 1073 h 3273"/>
                  <a:gd name="T72" fmla="*/ 53 w 2550"/>
                  <a:gd name="T73" fmla="*/ 992 h 3273"/>
                  <a:gd name="T74" fmla="*/ 53 w 2550"/>
                  <a:gd name="T75" fmla="*/ 912 h 3273"/>
                  <a:gd name="T76" fmla="*/ 81 w 2550"/>
                  <a:gd name="T77" fmla="*/ 831 h 3273"/>
                  <a:gd name="T78" fmla="*/ 107 w 2550"/>
                  <a:gd name="T79" fmla="*/ 724 h 3273"/>
                  <a:gd name="T80" fmla="*/ 134 w 2550"/>
                  <a:gd name="T81" fmla="*/ 644 h 3273"/>
                  <a:gd name="T82" fmla="*/ 134 w 2550"/>
                  <a:gd name="T83" fmla="*/ 563 h 3273"/>
                  <a:gd name="T84" fmla="*/ 188 w 2550"/>
                  <a:gd name="T85" fmla="*/ 455 h 3273"/>
                  <a:gd name="T86" fmla="*/ 214 w 2550"/>
                  <a:gd name="T87" fmla="*/ 375 h 3273"/>
                  <a:gd name="T88" fmla="*/ 242 w 2550"/>
                  <a:gd name="T89" fmla="*/ 268 h 3273"/>
                  <a:gd name="T90" fmla="*/ 268 w 2550"/>
                  <a:gd name="T91" fmla="*/ 187 h 3273"/>
                  <a:gd name="T92" fmla="*/ 295 w 2550"/>
                  <a:gd name="T93" fmla="*/ 80 h 3273"/>
                  <a:gd name="T94" fmla="*/ 349 w 2550"/>
                  <a:gd name="T95" fmla="*/ 0 h 3273"/>
                  <a:gd name="T96" fmla="*/ 482 w 2550"/>
                  <a:gd name="T97" fmla="*/ 26 h 3273"/>
                  <a:gd name="T98" fmla="*/ 643 w 2550"/>
                  <a:gd name="T99" fmla="*/ 53 h 3273"/>
                  <a:gd name="T100" fmla="*/ 778 w 2550"/>
                  <a:gd name="T101" fmla="*/ 53 h 3273"/>
                  <a:gd name="T102" fmla="*/ 939 w 2550"/>
                  <a:gd name="T103" fmla="*/ 80 h 3273"/>
                  <a:gd name="T104" fmla="*/ 1074 w 2550"/>
                  <a:gd name="T105" fmla="*/ 80 h 3273"/>
                  <a:gd name="T106" fmla="*/ 1207 w 2550"/>
                  <a:gd name="T107" fmla="*/ 107 h 3273"/>
                  <a:gd name="T108" fmla="*/ 1368 w 2550"/>
                  <a:gd name="T109" fmla="*/ 107 h 3273"/>
                  <a:gd name="T110" fmla="*/ 1503 w 2550"/>
                  <a:gd name="T111" fmla="*/ 107 h 3273"/>
                  <a:gd name="T112" fmla="*/ 1636 w 2550"/>
                  <a:gd name="T113" fmla="*/ 107 h 3273"/>
                  <a:gd name="T114" fmla="*/ 1771 w 2550"/>
                  <a:gd name="T115" fmla="*/ 80 h 3273"/>
                  <a:gd name="T116" fmla="*/ 1932 w 2550"/>
                  <a:gd name="T117" fmla="*/ 80 h 3273"/>
                  <a:gd name="T118" fmla="*/ 2066 w 2550"/>
                  <a:gd name="T119" fmla="*/ 53 h 3273"/>
                  <a:gd name="T120" fmla="*/ 2227 w 2550"/>
                  <a:gd name="T121" fmla="*/ 53 h 3273"/>
                  <a:gd name="T122" fmla="*/ 2388 w 2550"/>
                  <a:gd name="T123" fmla="*/ 26 h 3273"/>
                  <a:gd name="T124" fmla="*/ 2522 w 2550"/>
                  <a:gd name="T125" fmla="*/ 0 h 3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50" h="3273">
                    <a:moveTo>
                      <a:pt x="2550" y="3165"/>
                    </a:moveTo>
                    <a:lnTo>
                      <a:pt x="2388" y="3192"/>
                    </a:lnTo>
                    <a:lnTo>
                      <a:pt x="2254" y="3219"/>
                    </a:lnTo>
                    <a:lnTo>
                      <a:pt x="2093" y="3245"/>
                    </a:lnTo>
                    <a:lnTo>
                      <a:pt x="1986" y="3245"/>
                    </a:lnTo>
                    <a:lnTo>
                      <a:pt x="1851" y="3273"/>
                    </a:lnTo>
                    <a:lnTo>
                      <a:pt x="1717" y="3273"/>
                    </a:lnTo>
                    <a:lnTo>
                      <a:pt x="1583" y="3273"/>
                    </a:lnTo>
                    <a:lnTo>
                      <a:pt x="1449" y="3273"/>
                    </a:lnTo>
                    <a:lnTo>
                      <a:pt x="1288" y="3273"/>
                    </a:lnTo>
                    <a:lnTo>
                      <a:pt x="1154" y="3245"/>
                    </a:lnTo>
                    <a:lnTo>
                      <a:pt x="993" y="3245"/>
                    </a:lnTo>
                    <a:lnTo>
                      <a:pt x="858" y="3219"/>
                    </a:lnTo>
                    <a:lnTo>
                      <a:pt x="697" y="3192"/>
                    </a:lnTo>
                    <a:lnTo>
                      <a:pt x="536" y="3165"/>
                    </a:lnTo>
                    <a:lnTo>
                      <a:pt x="375" y="3138"/>
                    </a:lnTo>
                    <a:lnTo>
                      <a:pt x="322" y="3031"/>
                    </a:lnTo>
                    <a:lnTo>
                      <a:pt x="268" y="2897"/>
                    </a:lnTo>
                    <a:lnTo>
                      <a:pt x="242" y="2790"/>
                    </a:lnTo>
                    <a:lnTo>
                      <a:pt x="214" y="2682"/>
                    </a:lnTo>
                    <a:lnTo>
                      <a:pt x="188" y="2548"/>
                    </a:lnTo>
                    <a:lnTo>
                      <a:pt x="134" y="2440"/>
                    </a:lnTo>
                    <a:lnTo>
                      <a:pt x="134" y="2333"/>
                    </a:lnTo>
                    <a:lnTo>
                      <a:pt x="107" y="2226"/>
                    </a:lnTo>
                    <a:lnTo>
                      <a:pt x="81" y="2146"/>
                    </a:lnTo>
                    <a:lnTo>
                      <a:pt x="53" y="2039"/>
                    </a:lnTo>
                    <a:lnTo>
                      <a:pt x="27" y="1931"/>
                    </a:lnTo>
                    <a:lnTo>
                      <a:pt x="27" y="1824"/>
                    </a:lnTo>
                    <a:lnTo>
                      <a:pt x="27" y="1717"/>
                    </a:lnTo>
                    <a:lnTo>
                      <a:pt x="27" y="1636"/>
                    </a:lnTo>
                    <a:lnTo>
                      <a:pt x="27" y="1528"/>
                    </a:lnTo>
                    <a:lnTo>
                      <a:pt x="0" y="1421"/>
                    </a:lnTo>
                    <a:lnTo>
                      <a:pt x="27" y="1341"/>
                    </a:lnTo>
                    <a:lnTo>
                      <a:pt x="27" y="1260"/>
                    </a:lnTo>
                    <a:lnTo>
                      <a:pt x="27" y="1180"/>
                    </a:lnTo>
                    <a:lnTo>
                      <a:pt x="27" y="1073"/>
                    </a:lnTo>
                    <a:lnTo>
                      <a:pt x="53" y="992"/>
                    </a:lnTo>
                    <a:lnTo>
                      <a:pt x="53" y="912"/>
                    </a:lnTo>
                    <a:lnTo>
                      <a:pt x="81" y="831"/>
                    </a:lnTo>
                    <a:lnTo>
                      <a:pt x="107" y="724"/>
                    </a:lnTo>
                    <a:lnTo>
                      <a:pt x="134" y="644"/>
                    </a:lnTo>
                    <a:lnTo>
                      <a:pt x="134" y="563"/>
                    </a:lnTo>
                    <a:lnTo>
                      <a:pt x="188" y="455"/>
                    </a:lnTo>
                    <a:lnTo>
                      <a:pt x="214" y="375"/>
                    </a:lnTo>
                    <a:lnTo>
                      <a:pt x="242" y="268"/>
                    </a:lnTo>
                    <a:lnTo>
                      <a:pt x="268" y="187"/>
                    </a:lnTo>
                    <a:lnTo>
                      <a:pt x="295" y="80"/>
                    </a:lnTo>
                    <a:lnTo>
                      <a:pt x="349" y="0"/>
                    </a:lnTo>
                    <a:lnTo>
                      <a:pt x="482" y="26"/>
                    </a:lnTo>
                    <a:lnTo>
                      <a:pt x="643" y="53"/>
                    </a:lnTo>
                    <a:lnTo>
                      <a:pt x="778" y="53"/>
                    </a:lnTo>
                    <a:lnTo>
                      <a:pt x="939" y="80"/>
                    </a:lnTo>
                    <a:lnTo>
                      <a:pt x="1074" y="80"/>
                    </a:lnTo>
                    <a:lnTo>
                      <a:pt x="1207" y="107"/>
                    </a:lnTo>
                    <a:lnTo>
                      <a:pt x="1368" y="107"/>
                    </a:lnTo>
                    <a:lnTo>
                      <a:pt x="1503" y="107"/>
                    </a:lnTo>
                    <a:lnTo>
                      <a:pt x="1636" y="107"/>
                    </a:lnTo>
                    <a:lnTo>
                      <a:pt x="1771" y="80"/>
                    </a:lnTo>
                    <a:lnTo>
                      <a:pt x="1932" y="80"/>
                    </a:lnTo>
                    <a:lnTo>
                      <a:pt x="2066" y="53"/>
                    </a:lnTo>
                    <a:lnTo>
                      <a:pt x="2227" y="53"/>
                    </a:lnTo>
                    <a:lnTo>
                      <a:pt x="2388" y="26"/>
                    </a:lnTo>
                    <a:lnTo>
                      <a:pt x="2522" y="0"/>
                    </a:lnTo>
                  </a:path>
                </a:pathLst>
              </a:custGeom>
              <a:noFill/>
              <a:ln w="6350">
                <a:solidFill>
                  <a:srgbClr val="00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09" name="Freeform 161"/>
              <p:cNvSpPr>
                <a:spLocks/>
              </p:cNvSpPr>
              <p:nvPr/>
            </p:nvSpPr>
            <p:spPr bwMode="auto">
              <a:xfrm>
                <a:off x="4823" y="3452"/>
                <a:ext cx="87" cy="15"/>
              </a:xfrm>
              <a:custGeom>
                <a:avLst/>
                <a:gdLst>
                  <a:gd name="T0" fmla="*/ 483 w 940"/>
                  <a:gd name="T1" fmla="*/ 0 h 161"/>
                  <a:gd name="T2" fmla="*/ 511 w 940"/>
                  <a:gd name="T3" fmla="*/ 0 h 161"/>
                  <a:gd name="T4" fmla="*/ 564 w 940"/>
                  <a:gd name="T5" fmla="*/ 0 h 161"/>
                  <a:gd name="T6" fmla="*/ 618 w 940"/>
                  <a:gd name="T7" fmla="*/ 0 h 161"/>
                  <a:gd name="T8" fmla="*/ 671 w 940"/>
                  <a:gd name="T9" fmla="*/ 0 h 161"/>
                  <a:gd name="T10" fmla="*/ 698 w 940"/>
                  <a:gd name="T11" fmla="*/ 0 h 161"/>
                  <a:gd name="T12" fmla="*/ 751 w 940"/>
                  <a:gd name="T13" fmla="*/ 0 h 161"/>
                  <a:gd name="T14" fmla="*/ 779 w 940"/>
                  <a:gd name="T15" fmla="*/ 0 h 161"/>
                  <a:gd name="T16" fmla="*/ 805 w 940"/>
                  <a:gd name="T17" fmla="*/ 27 h 161"/>
                  <a:gd name="T18" fmla="*/ 832 w 940"/>
                  <a:gd name="T19" fmla="*/ 27 h 161"/>
                  <a:gd name="T20" fmla="*/ 859 w 940"/>
                  <a:gd name="T21" fmla="*/ 27 h 161"/>
                  <a:gd name="T22" fmla="*/ 886 w 940"/>
                  <a:gd name="T23" fmla="*/ 27 h 161"/>
                  <a:gd name="T24" fmla="*/ 912 w 940"/>
                  <a:gd name="T25" fmla="*/ 54 h 161"/>
                  <a:gd name="T26" fmla="*/ 940 w 940"/>
                  <a:gd name="T27" fmla="*/ 54 h 161"/>
                  <a:gd name="T28" fmla="*/ 940 w 940"/>
                  <a:gd name="T29" fmla="*/ 54 h 161"/>
                  <a:gd name="T30" fmla="*/ 940 w 940"/>
                  <a:gd name="T31" fmla="*/ 80 h 161"/>
                  <a:gd name="T32" fmla="*/ 940 w 940"/>
                  <a:gd name="T33" fmla="*/ 80 h 161"/>
                  <a:gd name="T34" fmla="*/ 940 w 940"/>
                  <a:gd name="T35" fmla="*/ 108 h 161"/>
                  <a:gd name="T36" fmla="*/ 912 w 940"/>
                  <a:gd name="T37" fmla="*/ 108 h 161"/>
                  <a:gd name="T38" fmla="*/ 886 w 940"/>
                  <a:gd name="T39" fmla="*/ 108 h 161"/>
                  <a:gd name="T40" fmla="*/ 859 w 940"/>
                  <a:gd name="T41" fmla="*/ 108 h 161"/>
                  <a:gd name="T42" fmla="*/ 832 w 940"/>
                  <a:gd name="T43" fmla="*/ 134 h 161"/>
                  <a:gd name="T44" fmla="*/ 805 w 940"/>
                  <a:gd name="T45" fmla="*/ 134 h 161"/>
                  <a:gd name="T46" fmla="*/ 779 w 940"/>
                  <a:gd name="T47" fmla="*/ 134 h 161"/>
                  <a:gd name="T48" fmla="*/ 751 w 940"/>
                  <a:gd name="T49" fmla="*/ 134 h 161"/>
                  <a:gd name="T50" fmla="*/ 698 w 940"/>
                  <a:gd name="T51" fmla="*/ 134 h 161"/>
                  <a:gd name="T52" fmla="*/ 671 w 940"/>
                  <a:gd name="T53" fmla="*/ 134 h 161"/>
                  <a:gd name="T54" fmla="*/ 618 w 940"/>
                  <a:gd name="T55" fmla="*/ 134 h 161"/>
                  <a:gd name="T56" fmla="*/ 564 w 940"/>
                  <a:gd name="T57" fmla="*/ 134 h 161"/>
                  <a:gd name="T58" fmla="*/ 511 w 940"/>
                  <a:gd name="T59" fmla="*/ 134 h 161"/>
                  <a:gd name="T60" fmla="*/ 483 w 940"/>
                  <a:gd name="T61" fmla="*/ 161 h 161"/>
                  <a:gd name="T62" fmla="*/ 430 w 940"/>
                  <a:gd name="T63" fmla="*/ 134 h 161"/>
                  <a:gd name="T64" fmla="*/ 376 w 940"/>
                  <a:gd name="T65" fmla="*/ 134 h 161"/>
                  <a:gd name="T66" fmla="*/ 350 w 940"/>
                  <a:gd name="T67" fmla="*/ 134 h 161"/>
                  <a:gd name="T68" fmla="*/ 296 w 940"/>
                  <a:gd name="T69" fmla="*/ 134 h 161"/>
                  <a:gd name="T70" fmla="*/ 242 w 940"/>
                  <a:gd name="T71" fmla="*/ 134 h 161"/>
                  <a:gd name="T72" fmla="*/ 215 w 940"/>
                  <a:gd name="T73" fmla="*/ 134 h 161"/>
                  <a:gd name="T74" fmla="*/ 189 w 940"/>
                  <a:gd name="T75" fmla="*/ 134 h 161"/>
                  <a:gd name="T76" fmla="*/ 135 w 940"/>
                  <a:gd name="T77" fmla="*/ 134 h 161"/>
                  <a:gd name="T78" fmla="*/ 108 w 940"/>
                  <a:gd name="T79" fmla="*/ 134 h 161"/>
                  <a:gd name="T80" fmla="*/ 81 w 940"/>
                  <a:gd name="T81" fmla="*/ 108 h 161"/>
                  <a:gd name="T82" fmla="*/ 54 w 940"/>
                  <a:gd name="T83" fmla="*/ 108 h 161"/>
                  <a:gd name="T84" fmla="*/ 54 w 940"/>
                  <a:gd name="T85" fmla="*/ 108 h 161"/>
                  <a:gd name="T86" fmla="*/ 28 w 940"/>
                  <a:gd name="T87" fmla="*/ 108 h 161"/>
                  <a:gd name="T88" fmla="*/ 28 w 940"/>
                  <a:gd name="T89" fmla="*/ 80 h 161"/>
                  <a:gd name="T90" fmla="*/ 0 w 940"/>
                  <a:gd name="T91" fmla="*/ 80 h 161"/>
                  <a:gd name="T92" fmla="*/ 0 w 940"/>
                  <a:gd name="T93" fmla="*/ 54 h 161"/>
                  <a:gd name="T94" fmla="*/ 28 w 940"/>
                  <a:gd name="T95" fmla="*/ 54 h 161"/>
                  <a:gd name="T96" fmla="*/ 54 w 940"/>
                  <a:gd name="T97" fmla="*/ 54 h 161"/>
                  <a:gd name="T98" fmla="*/ 54 w 940"/>
                  <a:gd name="T99" fmla="*/ 27 h 161"/>
                  <a:gd name="T100" fmla="*/ 81 w 940"/>
                  <a:gd name="T101" fmla="*/ 27 h 161"/>
                  <a:gd name="T102" fmla="*/ 108 w 940"/>
                  <a:gd name="T103" fmla="*/ 27 h 161"/>
                  <a:gd name="T104" fmla="*/ 135 w 940"/>
                  <a:gd name="T105" fmla="*/ 27 h 161"/>
                  <a:gd name="T106" fmla="*/ 189 w 940"/>
                  <a:gd name="T107" fmla="*/ 0 h 161"/>
                  <a:gd name="T108" fmla="*/ 215 w 940"/>
                  <a:gd name="T109" fmla="*/ 0 h 161"/>
                  <a:gd name="T110" fmla="*/ 242 w 940"/>
                  <a:gd name="T111" fmla="*/ 0 h 161"/>
                  <a:gd name="T112" fmla="*/ 296 w 940"/>
                  <a:gd name="T113" fmla="*/ 0 h 161"/>
                  <a:gd name="T114" fmla="*/ 350 w 940"/>
                  <a:gd name="T115" fmla="*/ 0 h 161"/>
                  <a:gd name="T116" fmla="*/ 376 w 940"/>
                  <a:gd name="T117" fmla="*/ 0 h 161"/>
                  <a:gd name="T118" fmla="*/ 430 w 940"/>
                  <a:gd name="T119" fmla="*/ 0 h 161"/>
                  <a:gd name="T120" fmla="*/ 483 w 940"/>
                  <a:gd name="T121" fmla="*/ 0 h 1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940" h="161">
                    <a:moveTo>
                      <a:pt x="483" y="0"/>
                    </a:moveTo>
                    <a:lnTo>
                      <a:pt x="511" y="0"/>
                    </a:lnTo>
                    <a:lnTo>
                      <a:pt x="564" y="0"/>
                    </a:lnTo>
                    <a:lnTo>
                      <a:pt x="618" y="0"/>
                    </a:lnTo>
                    <a:lnTo>
                      <a:pt x="671" y="0"/>
                    </a:lnTo>
                    <a:lnTo>
                      <a:pt x="698" y="0"/>
                    </a:lnTo>
                    <a:lnTo>
                      <a:pt x="751" y="0"/>
                    </a:lnTo>
                    <a:lnTo>
                      <a:pt x="779" y="0"/>
                    </a:lnTo>
                    <a:lnTo>
                      <a:pt x="805" y="27"/>
                    </a:lnTo>
                    <a:lnTo>
                      <a:pt x="832" y="27"/>
                    </a:lnTo>
                    <a:lnTo>
                      <a:pt x="859" y="27"/>
                    </a:lnTo>
                    <a:lnTo>
                      <a:pt x="886" y="27"/>
                    </a:lnTo>
                    <a:lnTo>
                      <a:pt x="912" y="54"/>
                    </a:lnTo>
                    <a:lnTo>
                      <a:pt x="940" y="54"/>
                    </a:lnTo>
                    <a:lnTo>
                      <a:pt x="940" y="54"/>
                    </a:lnTo>
                    <a:lnTo>
                      <a:pt x="940" y="80"/>
                    </a:lnTo>
                    <a:lnTo>
                      <a:pt x="940" y="80"/>
                    </a:lnTo>
                    <a:lnTo>
                      <a:pt x="940" y="108"/>
                    </a:lnTo>
                    <a:lnTo>
                      <a:pt x="912" y="108"/>
                    </a:lnTo>
                    <a:lnTo>
                      <a:pt x="886" y="108"/>
                    </a:lnTo>
                    <a:lnTo>
                      <a:pt x="859" y="108"/>
                    </a:lnTo>
                    <a:lnTo>
                      <a:pt x="832" y="134"/>
                    </a:lnTo>
                    <a:lnTo>
                      <a:pt x="805" y="134"/>
                    </a:lnTo>
                    <a:lnTo>
                      <a:pt x="779" y="134"/>
                    </a:lnTo>
                    <a:lnTo>
                      <a:pt x="751" y="134"/>
                    </a:lnTo>
                    <a:lnTo>
                      <a:pt x="698" y="134"/>
                    </a:lnTo>
                    <a:lnTo>
                      <a:pt x="671" y="134"/>
                    </a:lnTo>
                    <a:lnTo>
                      <a:pt x="618" y="134"/>
                    </a:lnTo>
                    <a:lnTo>
                      <a:pt x="564" y="134"/>
                    </a:lnTo>
                    <a:lnTo>
                      <a:pt x="511" y="134"/>
                    </a:lnTo>
                    <a:lnTo>
                      <a:pt x="483" y="161"/>
                    </a:lnTo>
                    <a:lnTo>
                      <a:pt x="430" y="134"/>
                    </a:lnTo>
                    <a:lnTo>
                      <a:pt x="376" y="134"/>
                    </a:lnTo>
                    <a:lnTo>
                      <a:pt x="350" y="134"/>
                    </a:lnTo>
                    <a:lnTo>
                      <a:pt x="296" y="134"/>
                    </a:lnTo>
                    <a:lnTo>
                      <a:pt x="242" y="134"/>
                    </a:lnTo>
                    <a:lnTo>
                      <a:pt x="215" y="134"/>
                    </a:lnTo>
                    <a:lnTo>
                      <a:pt x="189" y="134"/>
                    </a:lnTo>
                    <a:lnTo>
                      <a:pt x="135" y="134"/>
                    </a:lnTo>
                    <a:lnTo>
                      <a:pt x="108" y="134"/>
                    </a:lnTo>
                    <a:lnTo>
                      <a:pt x="81" y="108"/>
                    </a:lnTo>
                    <a:lnTo>
                      <a:pt x="54" y="108"/>
                    </a:lnTo>
                    <a:lnTo>
                      <a:pt x="54" y="108"/>
                    </a:lnTo>
                    <a:lnTo>
                      <a:pt x="28" y="108"/>
                    </a:lnTo>
                    <a:lnTo>
                      <a:pt x="28" y="80"/>
                    </a:lnTo>
                    <a:lnTo>
                      <a:pt x="0" y="80"/>
                    </a:lnTo>
                    <a:lnTo>
                      <a:pt x="0" y="54"/>
                    </a:lnTo>
                    <a:lnTo>
                      <a:pt x="28" y="54"/>
                    </a:lnTo>
                    <a:lnTo>
                      <a:pt x="54" y="54"/>
                    </a:lnTo>
                    <a:lnTo>
                      <a:pt x="54" y="27"/>
                    </a:lnTo>
                    <a:lnTo>
                      <a:pt x="81" y="27"/>
                    </a:lnTo>
                    <a:lnTo>
                      <a:pt x="108" y="27"/>
                    </a:lnTo>
                    <a:lnTo>
                      <a:pt x="135" y="27"/>
                    </a:lnTo>
                    <a:lnTo>
                      <a:pt x="189" y="0"/>
                    </a:lnTo>
                    <a:lnTo>
                      <a:pt x="215" y="0"/>
                    </a:lnTo>
                    <a:lnTo>
                      <a:pt x="242" y="0"/>
                    </a:lnTo>
                    <a:lnTo>
                      <a:pt x="296" y="0"/>
                    </a:lnTo>
                    <a:lnTo>
                      <a:pt x="350" y="0"/>
                    </a:lnTo>
                    <a:lnTo>
                      <a:pt x="376" y="0"/>
                    </a:lnTo>
                    <a:lnTo>
                      <a:pt x="430" y="0"/>
                    </a:lnTo>
                    <a:lnTo>
                      <a:pt x="483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0" name="Freeform 162"/>
              <p:cNvSpPr>
                <a:spLocks/>
              </p:cNvSpPr>
              <p:nvPr/>
            </p:nvSpPr>
            <p:spPr bwMode="auto">
              <a:xfrm>
                <a:off x="4858" y="3390"/>
                <a:ext cx="20" cy="69"/>
              </a:xfrm>
              <a:custGeom>
                <a:avLst/>
                <a:gdLst>
                  <a:gd name="T0" fmla="*/ 0 w 214"/>
                  <a:gd name="T1" fmla="*/ 0 h 751"/>
                  <a:gd name="T2" fmla="*/ 214 w 214"/>
                  <a:gd name="T3" fmla="*/ 0 h 751"/>
                  <a:gd name="T4" fmla="*/ 214 w 214"/>
                  <a:gd name="T5" fmla="*/ 725 h 751"/>
                  <a:gd name="T6" fmla="*/ 188 w 214"/>
                  <a:gd name="T7" fmla="*/ 751 h 751"/>
                  <a:gd name="T8" fmla="*/ 161 w 214"/>
                  <a:gd name="T9" fmla="*/ 751 h 751"/>
                  <a:gd name="T10" fmla="*/ 135 w 214"/>
                  <a:gd name="T11" fmla="*/ 751 h 751"/>
                  <a:gd name="T12" fmla="*/ 107 w 214"/>
                  <a:gd name="T13" fmla="*/ 751 h 751"/>
                  <a:gd name="T14" fmla="*/ 81 w 214"/>
                  <a:gd name="T15" fmla="*/ 751 h 751"/>
                  <a:gd name="T16" fmla="*/ 54 w 214"/>
                  <a:gd name="T17" fmla="*/ 751 h 751"/>
                  <a:gd name="T18" fmla="*/ 27 w 214"/>
                  <a:gd name="T19" fmla="*/ 751 h 751"/>
                  <a:gd name="T20" fmla="*/ 0 w 214"/>
                  <a:gd name="T21" fmla="*/ 725 h 751"/>
                  <a:gd name="T22" fmla="*/ 0 w 214"/>
                  <a:gd name="T23" fmla="*/ 0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14" h="751">
                    <a:moveTo>
                      <a:pt x="0" y="0"/>
                    </a:moveTo>
                    <a:lnTo>
                      <a:pt x="214" y="0"/>
                    </a:lnTo>
                    <a:lnTo>
                      <a:pt x="214" y="725"/>
                    </a:lnTo>
                    <a:lnTo>
                      <a:pt x="188" y="751"/>
                    </a:lnTo>
                    <a:lnTo>
                      <a:pt x="161" y="751"/>
                    </a:lnTo>
                    <a:lnTo>
                      <a:pt x="135" y="751"/>
                    </a:lnTo>
                    <a:lnTo>
                      <a:pt x="107" y="751"/>
                    </a:lnTo>
                    <a:lnTo>
                      <a:pt x="81" y="751"/>
                    </a:lnTo>
                    <a:lnTo>
                      <a:pt x="54" y="751"/>
                    </a:lnTo>
                    <a:lnTo>
                      <a:pt x="27" y="751"/>
                    </a:lnTo>
                    <a:lnTo>
                      <a:pt x="0" y="7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1" name="Freeform 163"/>
              <p:cNvSpPr>
                <a:spLocks/>
              </p:cNvSpPr>
              <p:nvPr/>
            </p:nvSpPr>
            <p:spPr bwMode="auto">
              <a:xfrm>
                <a:off x="4855" y="3370"/>
                <a:ext cx="26" cy="45"/>
              </a:xfrm>
              <a:custGeom>
                <a:avLst/>
                <a:gdLst>
                  <a:gd name="T0" fmla="*/ 0 w 268"/>
                  <a:gd name="T1" fmla="*/ 0 h 483"/>
                  <a:gd name="T2" fmla="*/ 268 w 268"/>
                  <a:gd name="T3" fmla="*/ 0 h 483"/>
                  <a:gd name="T4" fmla="*/ 268 w 268"/>
                  <a:gd name="T5" fmla="*/ 483 h 483"/>
                  <a:gd name="T6" fmla="*/ 240 w 268"/>
                  <a:gd name="T7" fmla="*/ 483 h 483"/>
                  <a:gd name="T8" fmla="*/ 214 w 268"/>
                  <a:gd name="T9" fmla="*/ 483 h 483"/>
                  <a:gd name="T10" fmla="*/ 161 w 268"/>
                  <a:gd name="T11" fmla="*/ 483 h 483"/>
                  <a:gd name="T12" fmla="*/ 133 w 268"/>
                  <a:gd name="T13" fmla="*/ 483 h 483"/>
                  <a:gd name="T14" fmla="*/ 80 w 268"/>
                  <a:gd name="T15" fmla="*/ 483 h 483"/>
                  <a:gd name="T16" fmla="*/ 53 w 268"/>
                  <a:gd name="T17" fmla="*/ 483 h 483"/>
                  <a:gd name="T18" fmla="*/ 26 w 268"/>
                  <a:gd name="T19" fmla="*/ 483 h 483"/>
                  <a:gd name="T20" fmla="*/ 0 w 268"/>
                  <a:gd name="T21" fmla="*/ 483 h 483"/>
                  <a:gd name="T22" fmla="*/ 0 w 268"/>
                  <a:gd name="T23" fmla="*/ 0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8" h="483">
                    <a:moveTo>
                      <a:pt x="0" y="0"/>
                    </a:moveTo>
                    <a:lnTo>
                      <a:pt x="268" y="0"/>
                    </a:lnTo>
                    <a:lnTo>
                      <a:pt x="268" y="483"/>
                    </a:lnTo>
                    <a:lnTo>
                      <a:pt x="240" y="483"/>
                    </a:lnTo>
                    <a:lnTo>
                      <a:pt x="214" y="483"/>
                    </a:lnTo>
                    <a:lnTo>
                      <a:pt x="161" y="483"/>
                    </a:lnTo>
                    <a:lnTo>
                      <a:pt x="133" y="483"/>
                    </a:lnTo>
                    <a:lnTo>
                      <a:pt x="80" y="483"/>
                    </a:lnTo>
                    <a:lnTo>
                      <a:pt x="53" y="483"/>
                    </a:lnTo>
                    <a:lnTo>
                      <a:pt x="26" y="483"/>
                    </a:lnTo>
                    <a:lnTo>
                      <a:pt x="0" y="4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2" name="Freeform 164"/>
              <p:cNvSpPr>
                <a:spLocks/>
              </p:cNvSpPr>
              <p:nvPr/>
            </p:nvSpPr>
            <p:spPr bwMode="auto">
              <a:xfrm>
                <a:off x="4750" y="3578"/>
                <a:ext cx="101" cy="258"/>
              </a:xfrm>
              <a:custGeom>
                <a:avLst/>
                <a:gdLst>
                  <a:gd name="T0" fmla="*/ 858 w 1100"/>
                  <a:gd name="T1" fmla="*/ 322 h 2790"/>
                  <a:gd name="T2" fmla="*/ 751 w 1100"/>
                  <a:gd name="T3" fmla="*/ 135 h 2790"/>
                  <a:gd name="T4" fmla="*/ 616 w 1100"/>
                  <a:gd name="T5" fmla="*/ 27 h 2790"/>
                  <a:gd name="T6" fmla="*/ 455 w 1100"/>
                  <a:gd name="T7" fmla="*/ 0 h 2790"/>
                  <a:gd name="T8" fmla="*/ 294 w 1100"/>
                  <a:gd name="T9" fmla="*/ 27 h 2790"/>
                  <a:gd name="T10" fmla="*/ 160 w 1100"/>
                  <a:gd name="T11" fmla="*/ 135 h 2790"/>
                  <a:gd name="T12" fmla="*/ 53 w 1100"/>
                  <a:gd name="T13" fmla="*/ 296 h 2790"/>
                  <a:gd name="T14" fmla="*/ 0 w 1100"/>
                  <a:gd name="T15" fmla="*/ 483 h 2790"/>
                  <a:gd name="T16" fmla="*/ 26 w 1100"/>
                  <a:gd name="T17" fmla="*/ 698 h 2790"/>
                  <a:gd name="T18" fmla="*/ 133 w 1100"/>
                  <a:gd name="T19" fmla="*/ 940 h 2790"/>
                  <a:gd name="T20" fmla="*/ 268 w 1100"/>
                  <a:gd name="T21" fmla="*/ 1127 h 2790"/>
                  <a:gd name="T22" fmla="*/ 401 w 1100"/>
                  <a:gd name="T23" fmla="*/ 1341 h 2790"/>
                  <a:gd name="T24" fmla="*/ 562 w 1100"/>
                  <a:gd name="T25" fmla="*/ 1530 h 2790"/>
                  <a:gd name="T26" fmla="*/ 697 w 1100"/>
                  <a:gd name="T27" fmla="*/ 1717 h 2790"/>
                  <a:gd name="T28" fmla="*/ 777 w 1100"/>
                  <a:gd name="T29" fmla="*/ 1932 h 2790"/>
                  <a:gd name="T30" fmla="*/ 777 w 1100"/>
                  <a:gd name="T31" fmla="*/ 2146 h 2790"/>
                  <a:gd name="T32" fmla="*/ 751 w 1100"/>
                  <a:gd name="T33" fmla="*/ 2307 h 2790"/>
                  <a:gd name="T34" fmla="*/ 697 w 1100"/>
                  <a:gd name="T35" fmla="*/ 2388 h 2790"/>
                  <a:gd name="T36" fmla="*/ 643 w 1100"/>
                  <a:gd name="T37" fmla="*/ 2414 h 2790"/>
                  <a:gd name="T38" fmla="*/ 562 w 1100"/>
                  <a:gd name="T39" fmla="*/ 2414 h 2790"/>
                  <a:gd name="T40" fmla="*/ 482 w 1100"/>
                  <a:gd name="T41" fmla="*/ 2388 h 2790"/>
                  <a:gd name="T42" fmla="*/ 429 w 1100"/>
                  <a:gd name="T43" fmla="*/ 2307 h 2790"/>
                  <a:gd name="T44" fmla="*/ 375 w 1100"/>
                  <a:gd name="T45" fmla="*/ 2253 h 2790"/>
                  <a:gd name="T46" fmla="*/ 348 w 1100"/>
                  <a:gd name="T47" fmla="*/ 2146 h 2790"/>
                  <a:gd name="T48" fmla="*/ 321 w 1100"/>
                  <a:gd name="T49" fmla="*/ 2200 h 2790"/>
                  <a:gd name="T50" fmla="*/ 321 w 1100"/>
                  <a:gd name="T51" fmla="*/ 2388 h 2790"/>
                  <a:gd name="T52" fmla="*/ 401 w 1100"/>
                  <a:gd name="T53" fmla="*/ 2549 h 2790"/>
                  <a:gd name="T54" fmla="*/ 509 w 1100"/>
                  <a:gd name="T55" fmla="*/ 2683 h 2790"/>
                  <a:gd name="T56" fmla="*/ 643 w 1100"/>
                  <a:gd name="T57" fmla="*/ 2764 h 2790"/>
                  <a:gd name="T58" fmla="*/ 777 w 1100"/>
                  <a:gd name="T59" fmla="*/ 2790 h 2790"/>
                  <a:gd name="T60" fmla="*/ 912 w 1100"/>
                  <a:gd name="T61" fmla="*/ 2736 h 2790"/>
                  <a:gd name="T62" fmla="*/ 1019 w 1100"/>
                  <a:gd name="T63" fmla="*/ 2603 h 2790"/>
                  <a:gd name="T64" fmla="*/ 1073 w 1100"/>
                  <a:gd name="T65" fmla="*/ 2388 h 2790"/>
                  <a:gd name="T66" fmla="*/ 1100 w 1100"/>
                  <a:gd name="T67" fmla="*/ 2174 h 2790"/>
                  <a:gd name="T68" fmla="*/ 1073 w 1100"/>
                  <a:gd name="T69" fmla="*/ 1985 h 2790"/>
                  <a:gd name="T70" fmla="*/ 1019 w 1100"/>
                  <a:gd name="T71" fmla="*/ 1771 h 2790"/>
                  <a:gd name="T72" fmla="*/ 965 w 1100"/>
                  <a:gd name="T73" fmla="*/ 1583 h 2790"/>
                  <a:gd name="T74" fmla="*/ 858 w 1100"/>
                  <a:gd name="T75" fmla="*/ 1369 h 2790"/>
                  <a:gd name="T76" fmla="*/ 777 w 1100"/>
                  <a:gd name="T77" fmla="*/ 1208 h 2790"/>
                  <a:gd name="T78" fmla="*/ 670 w 1100"/>
                  <a:gd name="T79" fmla="*/ 1019 h 2790"/>
                  <a:gd name="T80" fmla="*/ 562 w 1100"/>
                  <a:gd name="T81" fmla="*/ 805 h 2790"/>
                  <a:gd name="T82" fmla="*/ 482 w 1100"/>
                  <a:gd name="T83" fmla="*/ 618 h 2790"/>
                  <a:gd name="T84" fmla="*/ 482 w 1100"/>
                  <a:gd name="T85" fmla="*/ 457 h 2790"/>
                  <a:gd name="T86" fmla="*/ 536 w 1100"/>
                  <a:gd name="T87" fmla="*/ 376 h 2790"/>
                  <a:gd name="T88" fmla="*/ 590 w 1100"/>
                  <a:gd name="T89" fmla="*/ 322 h 2790"/>
                  <a:gd name="T90" fmla="*/ 697 w 1100"/>
                  <a:gd name="T91" fmla="*/ 296 h 2790"/>
                  <a:gd name="T92" fmla="*/ 777 w 1100"/>
                  <a:gd name="T93" fmla="*/ 322 h 2790"/>
                  <a:gd name="T94" fmla="*/ 858 w 1100"/>
                  <a:gd name="T95" fmla="*/ 403 h 27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00" h="2790">
                    <a:moveTo>
                      <a:pt x="885" y="429"/>
                    </a:moveTo>
                    <a:lnTo>
                      <a:pt x="858" y="322"/>
                    </a:lnTo>
                    <a:lnTo>
                      <a:pt x="804" y="215"/>
                    </a:lnTo>
                    <a:lnTo>
                      <a:pt x="751" y="135"/>
                    </a:lnTo>
                    <a:lnTo>
                      <a:pt x="697" y="54"/>
                    </a:lnTo>
                    <a:lnTo>
                      <a:pt x="616" y="27"/>
                    </a:lnTo>
                    <a:lnTo>
                      <a:pt x="536" y="0"/>
                    </a:lnTo>
                    <a:lnTo>
                      <a:pt x="455" y="0"/>
                    </a:lnTo>
                    <a:lnTo>
                      <a:pt x="375" y="0"/>
                    </a:lnTo>
                    <a:lnTo>
                      <a:pt x="294" y="27"/>
                    </a:lnTo>
                    <a:lnTo>
                      <a:pt x="214" y="81"/>
                    </a:lnTo>
                    <a:lnTo>
                      <a:pt x="160" y="135"/>
                    </a:lnTo>
                    <a:lnTo>
                      <a:pt x="107" y="215"/>
                    </a:lnTo>
                    <a:lnTo>
                      <a:pt x="53" y="296"/>
                    </a:lnTo>
                    <a:lnTo>
                      <a:pt x="26" y="376"/>
                    </a:lnTo>
                    <a:lnTo>
                      <a:pt x="0" y="483"/>
                    </a:lnTo>
                    <a:lnTo>
                      <a:pt x="0" y="590"/>
                    </a:lnTo>
                    <a:lnTo>
                      <a:pt x="26" y="698"/>
                    </a:lnTo>
                    <a:lnTo>
                      <a:pt x="80" y="832"/>
                    </a:lnTo>
                    <a:lnTo>
                      <a:pt x="133" y="940"/>
                    </a:lnTo>
                    <a:lnTo>
                      <a:pt x="187" y="1047"/>
                    </a:lnTo>
                    <a:lnTo>
                      <a:pt x="268" y="1127"/>
                    </a:lnTo>
                    <a:lnTo>
                      <a:pt x="321" y="1234"/>
                    </a:lnTo>
                    <a:lnTo>
                      <a:pt x="401" y="1341"/>
                    </a:lnTo>
                    <a:lnTo>
                      <a:pt x="482" y="1422"/>
                    </a:lnTo>
                    <a:lnTo>
                      <a:pt x="562" y="1530"/>
                    </a:lnTo>
                    <a:lnTo>
                      <a:pt x="643" y="1610"/>
                    </a:lnTo>
                    <a:lnTo>
                      <a:pt x="697" y="1717"/>
                    </a:lnTo>
                    <a:lnTo>
                      <a:pt x="751" y="1824"/>
                    </a:lnTo>
                    <a:lnTo>
                      <a:pt x="777" y="1932"/>
                    </a:lnTo>
                    <a:lnTo>
                      <a:pt x="804" y="2039"/>
                    </a:lnTo>
                    <a:lnTo>
                      <a:pt x="777" y="2146"/>
                    </a:lnTo>
                    <a:lnTo>
                      <a:pt x="751" y="2281"/>
                    </a:lnTo>
                    <a:lnTo>
                      <a:pt x="751" y="2307"/>
                    </a:lnTo>
                    <a:lnTo>
                      <a:pt x="723" y="2361"/>
                    </a:lnTo>
                    <a:lnTo>
                      <a:pt x="697" y="2388"/>
                    </a:lnTo>
                    <a:lnTo>
                      <a:pt x="670" y="2414"/>
                    </a:lnTo>
                    <a:lnTo>
                      <a:pt x="643" y="2414"/>
                    </a:lnTo>
                    <a:lnTo>
                      <a:pt x="590" y="2414"/>
                    </a:lnTo>
                    <a:lnTo>
                      <a:pt x="562" y="2414"/>
                    </a:lnTo>
                    <a:lnTo>
                      <a:pt x="509" y="2388"/>
                    </a:lnTo>
                    <a:lnTo>
                      <a:pt x="482" y="2388"/>
                    </a:lnTo>
                    <a:lnTo>
                      <a:pt x="455" y="2361"/>
                    </a:lnTo>
                    <a:lnTo>
                      <a:pt x="429" y="2307"/>
                    </a:lnTo>
                    <a:lnTo>
                      <a:pt x="401" y="2281"/>
                    </a:lnTo>
                    <a:lnTo>
                      <a:pt x="375" y="2253"/>
                    </a:lnTo>
                    <a:lnTo>
                      <a:pt x="375" y="2200"/>
                    </a:lnTo>
                    <a:lnTo>
                      <a:pt x="348" y="2146"/>
                    </a:lnTo>
                    <a:lnTo>
                      <a:pt x="348" y="2093"/>
                    </a:lnTo>
                    <a:lnTo>
                      <a:pt x="321" y="2200"/>
                    </a:lnTo>
                    <a:lnTo>
                      <a:pt x="321" y="2307"/>
                    </a:lnTo>
                    <a:lnTo>
                      <a:pt x="321" y="2388"/>
                    </a:lnTo>
                    <a:lnTo>
                      <a:pt x="348" y="2468"/>
                    </a:lnTo>
                    <a:lnTo>
                      <a:pt x="401" y="2549"/>
                    </a:lnTo>
                    <a:lnTo>
                      <a:pt x="455" y="2603"/>
                    </a:lnTo>
                    <a:lnTo>
                      <a:pt x="509" y="2683"/>
                    </a:lnTo>
                    <a:lnTo>
                      <a:pt x="562" y="2710"/>
                    </a:lnTo>
                    <a:lnTo>
                      <a:pt x="643" y="2764"/>
                    </a:lnTo>
                    <a:lnTo>
                      <a:pt x="723" y="2764"/>
                    </a:lnTo>
                    <a:lnTo>
                      <a:pt x="777" y="2790"/>
                    </a:lnTo>
                    <a:lnTo>
                      <a:pt x="858" y="2764"/>
                    </a:lnTo>
                    <a:lnTo>
                      <a:pt x="912" y="2736"/>
                    </a:lnTo>
                    <a:lnTo>
                      <a:pt x="965" y="2683"/>
                    </a:lnTo>
                    <a:lnTo>
                      <a:pt x="1019" y="2603"/>
                    </a:lnTo>
                    <a:lnTo>
                      <a:pt x="1046" y="2495"/>
                    </a:lnTo>
                    <a:lnTo>
                      <a:pt x="1073" y="2388"/>
                    </a:lnTo>
                    <a:lnTo>
                      <a:pt x="1100" y="2281"/>
                    </a:lnTo>
                    <a:lnTo>
                      <a:pt x="1100" y="2174"/>
                    </a:lnTo>
                    <a:lnTo>
                      <a:pt x="1100" y="2066"/>
                    </a:lnTo>
                    <a:lnTo>
                      <a:pt x="1073" y="1985"/>
                    </a:lnTo>
                    <a:lnTo>
                      <a:pt x="1046" y="1878"/>
                    </a:lnTo>
                    <a:lnTo>
                      <a:pt x="1019" y="1771"/>
                    </a:lnTo>
                    <a:lnTo>
                      <a:pt x="993" y="1663"/>
                    </a:lnTo>
                    <a:lnTo>
                      <a:pt x="965" y="1583"/>
                    </a:lnTo>
                    <a:lnTo>
                      <a:pt x="912" y="1476"/>
                    </a:lnTo>
                    <a:lnTo>
                      <a:pt x="858" y="1369"/>
                    </a:lnTo>
                    <a:lnTo>
                      <a:pt x="804" y="1288"/>
                    </a:lnTo>
                    <a:lnTo>
                      <a:pt x="777" y="1208"/>
                    </a:lnTo>
                    <a:lnTo>
                      <a:pt x="723" y="1100"/>
                    </a:lnTo>
                    <a:lnTo>
                      <a:pt x="670" y="1019"/>
                    </a:lnTo>
                    <a:lnTo>
                      <a:pt x="616" y="940"/>
                    </a:lnTo>
                    <a:lnTo>
                      <a:pt x="562" y="805"/>
                    </a:lnTo>
                    <a:lnTo>
                      <a:pt x="509" y="725"/>
                    </a:lnTo>
                    <a:lnTo>
                      <a:pt x="482" y="618"/>
                    </a:lnTo>
                    <a:lnTo>
                      <a:pt x="482" y="537"/>
                    </a:lnTo>
                    <a:lnTo>
                      <a:pt x="482" y="457"/>
                    </a:lnTo>
                    <a:lnTo>
                      <a:pt x="509" y="403"/>
                    </a:lnTo>
                    <a:lnTo>
                      <a:pt x="536" y="376"/>
                    </a:lnTo>
                    <a:lnTo>
                      <a:pt x="562" y="322"/>
                    </a:lnTo>
                    <a:lnTo>
                      <a:pt x="590" y="322"/>
                    </a:lnTo>
                    <a:lnTo>
                      <a:pt x="643" y="296"/>
                    </a:lnTo>
                    <a:lnTo>
                      <a:pt x="697" y="296"/>
                    </a:lnTo>
                    <a:lnTo>
                      <a:pt x="723" y="296"/>
                    </a:lnTo>
                    <a:lnTo>
                      <a:pt x="777" y="322"/>
                    </a:lnTo>
                    <a:lnTo>
                      <a:pt x="832" y="349"/>
                    </a:lnTo>
                    <a:lnTo>
                      <a:pt x="858" y="403"/>
                    </a:lnTo>
                    <a:lnTo>
                      <a:pt x="885" y="429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3" name="Freeform 165"/>
              <p:cNvSpPr>
                <a:spLocks/>
              </p:cNvSpPr>
              <p:nvPr/>
            </p:nvSpPr>
            <p:spPr bwMode="auto">
              <a:xfrm>
                <a:off x="4876" y="3625"/>
                <a:ext cx="39" cy="69"/>
              </a:xfrm>
              <a:custGeom>
                <a:avLst/>
                <a:gdLst>
                  <a:gd name="T0" fmla="*/ 0 w 429"/>
                  <a:gd name="T1" fmla="*/ 617 h 751"/>
                  <a:gd name="T2" fmla="*/ 0 w 429"/>
                  <a:gd name="T3" fmla="*/ 0 h 751"/>
                  <a:gd name="T4" fmla="*/ 402 w 429"/>
                  <a:gd name="T5" fmla="*/ 0 h 751"/>
                  <a:gd name="T6" fmla="*/ 429 w 429"/>
                  <a:gd name="T7" fmla="*/ 161 h 751"/>
                  <a:gd name="T8" fmla="*/ 161 w 429"/>
                  <a:gd name="T9" fmla="*/ 161 h 751"/>
                  <a:gd name="T10" fmla="*/ 161 w 429"/>
                  <a:gd name="T11" fmla="*/ 241 h 751"/>
                  <a:gd name="T12" fmla="*/ 402 w 429"/>
                  <a:gd name="T13" fmla="*/ 241 h 751"/>
                  <a:gd name="T14" fmla="*/ 376 w 429"/>
                  <a:gd name="T15" fmla="*/ 402 h 751"/>
                  <a:gd name="T16" fmla="*/ 161 w 429"/>
                  <a:gd name="T17" fmla="*/ 402 h 751"/>
                  <a:gd name="T18" fmla="*/ 161 w 429"/>
                  <a:gd name="T19" fmla="*/ 590 h 751"/>
                  <a:gd name="T20" fmla="*/ 161 w 429"/>
                  <a:gd name="T21" fmla="*/ 590 h 751"/>
                  <a:gd name="T22" fmla="*/ 187 w 429"/>
                  <a:gd name="T23" fmla="*/ 590 h 751"/>
                  <a:gd name="T24" fmla="*/ 187 w 429"/>
                  <a:gd name="T25" fmla="*/ 617 h 751"/>
                  <a:gd name="T26" fmla="*/ 187 w 429"/>
                  <a:gd name="T27" fmla="*/ 617 h 751"/>
                  <a:gd name="T28" fmla="*/ 187 w 429"/>
                  <a:gd name="T29" fmla="*/ 644 h 751"/>
                  <a:gd name="T30" fmla="*/ 187 w 429"/>
                  <a:gd name="T31" fmla="*/ 644 h 751"/>
                  <a:gd name="T32" fmla="*/ 26 w 429"/>
                  <a:gd name="T33" fmla="*/ 751 h 751"/>
                  <a:gd name="T34" fmla="*/ 26 w 429"/>
                  <a:gd name="T35" fmla="*/ 724 h 751"/>
                  <a:gd name="T36" fmla="*/ 26 w 429"/>
                  <a:gd name="T37" fmla="*/ 698 h 751"/>
                  <a:gd name="T38" fmla="*/ 0 w 429"/>
                  <a:gd name="T39" fmla="*/ 698 h 751"/>
                  <a:gd name="T40" fmla="*/ 0 w 429"/>
                  <a:gd name="T41" fmla="*/ 670 h 751"/>
                  <a:gd name="T42" fmla="*/ 0 w 429"/>
                  <a:gd name="T43" fmla="*/ 670 h 751"/>
                  <a:gd name="T44" fmla="*/ 0 w 429"/>
                  <a:gd name="T45" fmla="*/ 644 h 751"/>
                  <a:gd name="T46" fmla="*/ 0 w 429"/>
                  <a:gd name="T47" fmla="*/ 617 h 751"/>
                  <a:gd name="T48" fmla="*/ 0 w 429"/>
                  <a:gd name="T49" fmla="*/ 617 h 751"/>
                  <a:gd name="T50" fmla="*/ 0 w 429"/>
                  <a:gd name="T51" fmla="*/ 617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429" h="751">
                    <a:moveTo>
                      <a:pt x="0" y="617"/>
                    </a:moveTo>
                    <a:lnTo>
                      <a:pt x="0" y="0"/>
                    </a:lnTo>
                    <a:lnTo>
                      <a:pt x="402" y="0"/>
                    </a:lnTo>
                    <a:lnTo>
                      <a:pt x="429" y="161"/>
                    </a:lnTo>
                    <a:lnTo>
                      <a:pt x="161" y="161"/>
                    </a:lnTo>
                    <a:lnTo>
                      <a:pt x="161" y="241"/>
                    </a:lnTo>
                    <a:lnTo>
                      <a:pt x="402" y="241"/>
                    </a:lnTo>
                    <a:lnTo>
                      <a:pt x="376" y="402"/>
                    </a:lnTo>
                    <a:lnTo>
                      <a:pt x="161" y="402"/>
                    </a:lnTo>
                    <a:lnTo>
                      <a:pt x="161" y="590"/>
                    </a:lnTo>
                    <a:lnTo>
                      <a:pt x="161" y="590"/>
                    </a:lnTo>
                    <a:lnTo>
                      <a:pt x="187" y="590"/>
                    </a:lnTo>
                    <a:lnTo>
                      <a:pt x="187" y="617"/>
                    </a:lnTo>
                    <a:lnTo>
                      <a:pt x="187" y="617"/>
                    </a:lnTo>
                    <a:lnTo>
                      <a:pt x="187" y="644"/>
                    </a:lnTo>
                    <a:lnTo>
                      <a:pt x="187" y="644"/>
                    </a:lnTo>
                    <a:lnTo>
                      <a:pt x="26" y="751"/>
                    </a:lnTo>
                    <a:lnTo>
                      <a:pt x="26" y="724"/>
                    </a:lnTo>
                    <a:lnTo>
                      <a:pt x="26" y="698"/>
                    </a:lnTo>
                    <a:lnTo>
                      <a:pt x="0" y="698"/>
                    </a:lnTo>
                    <a:lnTo>
                      <a:pt x="0" y="670"/>
                    </a:lnTo>
                    <a:lnTo>
                      <a:pt x="0" y="670"/>
                    </a:lnTo>
                    <a:lnTo>
                      <a:pt x="0" y="644"/>
                    </a:lnTo>
                    <a:lnTo>
                      <a:pt x="0" y="617"/>
                    </a:lnTo>
                    <a:lnTo>
                      <a:pt x="0" y="617"/>
                    </a:lnTo>
                    <a:lnTo>
                      <a:pt x="0" y="617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4" name="Freeform 166"/>
              <p:cNvSpPr>
                <a:spLocks/>
              </p:cNvSpPr>
              <p:nvPr/>
            </p:nvSpPr>
            <p:spPr bwMode="auto">
              <a:xfrm>
                <a:off x="4870" y="3697"/>
                <a:ext cx="53" cy="69"/>
              </a:xfrm>
              <a:custGeom>
                <a:avLst/>
                <a:gdLst>
                  <a:gd name="T0" fmla="*/ 107 w 562"/>
                  <a:gd name="T1" fmla="*/ 725 h 751"/>
                  <a:gd name="T2" fmla="*/ 79 w 562"/>
                  <a:gd name="T3" fmla="*/ 697 h 751"/>
                  <a:gd name="T4" fmla="*/ 79 w 562"/>
                  <a:gd name="T5" fmla="*/ 671 h 751"/>
                  <a:gd name="T6" fmla="*/ 53 w 562"/>
                  <a:gd name="T7" fmla="*/ 644 h 751"/>
                  <a:gd name="T8" fmla="*/ 26 w 562"/>
                  <a:gd name="T9" fmla="*/ 590 h 751"/>
                  <a:gd name="T10" fmla="*/ 26 w 562"/>
                  <a:gd name="T11" fmla="*/ 564 h 751"/>
                  <a:gd name="T12" fmla="*/ 0 w 562"/>
                  <a:gd name="T13" fmla="*/ 510 h 751"/>
                  <a:gd name="T14" fmla="*/ 0 w 562"/>
                  <a:gd name="T15" fmla="*/ 456 h 751"/>
                  <a:gd name="T16" fmla="*/ 0 w 562"/>
                  <a:gd name="T17" fmla="*/ 375 h 751"/>
                  <a:gd name="T18" fmla="*/ 26 w 562"/>
                  <a:gd name="T19" fmla="*/ 295 h 751"/>
                  <a:gd name="T20" fmla="*/ 53 w 562"/>
                  <a:gd name="T21" fmla="*/ 242 h 751"/>
                  <a:gd name="T22" fmla="*/ 79 w 562"/>
                  <a:gd name="T23" fmla="*/ 161 h 751"/>
                  <a:gd name="T24" fmla="*/ 133 w 562"/>
                  <a:gd name="T25" fmla="*/ 107 h 751"/>
                  <a:gd name="T26" fmla="*/ 187 w 562"/>
                  <a:gd name="T27" fmla="*/ 81 h 751"/>
                  <a:gd name="T28" fmla="*/ 268 w 562"/>
                  <a:gd name="T29" fmla="*/ 27 h 751"/>
                  <a:gd name="T30" fmla="*/ 348 w 562"/>
                  <a:gd name="T31" fmla="*/ 27 h 751"/>
                  <a:gd name="T32" fmla="*/ 536 w 562"/>
                  <a:gd name="T33" fmla="*/ 0 h 751"/>
                  <a:gd name="T34" fmla="*/ 455 w 562"/>
                  <a:gd name="T35" fmla="*/ 161 h 751"/>
                  <a:gd name="T36" fmla="*/ 401 w 562"/>
                  <a:gd name="T37" fmla="*/ 161 h 751"/>
                  <a:gd name="T38" fmla="*/ 375 w 562"/>
                  <a:gd name="T39" fmla="*/ 161 h 751"/>
                  <a:gd name="T40" fmla="*/ 348 w 562"/>
                  <a:gd name="T41" fmla="*/ 188 h 751"/>
                  <a:gd name="T42" fmla="*/ 294 w 562"/>
                  <a:gd name="T43" fmla="*/ 188 h 751"/>
                  <a:gd name="T44" fmla="*/ 268 w 562"/>
                  <a:gd name="T45" fmla="*/ 188 h 751"/>
                  <a:gd name="T46" fmla="*/ 240 w 562"/>
                  <a:gd name="T47" fmla="*/ 214 h 751"/>
                  <a:gd name="T48" fmla="*/ 214 w 562"/>
                  <a:gd name="T49" fmla="*/ 268 h 751"/>
                  <a:gd name="T50" fmla="*/ 214 w 562"/>
                  <a:gd name="T51" fmla="*/ 322 h 751"/>
                  <a:gd name="T52" fmla="*/ 375 w 562"/>
                  <a:gd name="T53" fmla="*/ 188 h 751"/>
                  <a:gd name="T54" fmla="*/ 536 w 562"/>
                  <a:gd name="T55" fmla="*/ 644 h 751"/>
                  <a:gd name="T56" fmla="*/ 375 w 562"/>
                  <a:gd name="T57" fmla="*/ 456 h 751"/>
                  <a:gd name="T58" fmla="*/ 187 w 562"/>
                  <a:gd name="T59" fmla="*/ 483 h 751"/>
                  <a:gd name="T60" fmla="*/ 187 w 562"/>
                  <a:gd name="T61" fmla="*/ 483 h 751"/>
                  <a:gd name="T62" fmla="*/ 187 w 562"/>
                  <a:gd name="T63" fmla="*/ 536 h 751"/>
                  <a:gd name="T64" fmla="*/ 214 w 562"/>
                  <a:gd name="T65" fmla="*/ 564 h 751"/>
                  <a:gd name="T66" fmla="*/ 214 w 562"/>
                  <a:gd name="T67" fmla="*/ 590 h 751"/>
                  <a:gd name="T68" fmla="*/ 214 w 562"/>
                  <a:gd name="T69" fmla="*/ 617 h 751"/>
                  <a:gd name="T70" fmla="*/ 240 w 562"/>
                  <a:gd name="T71" fmla="*/ 644 h 751"/>
                  <a:gd name="T72" fmla="*/ 107 w 562"/>
                  <a:gd name="T73" fmla="*/ 751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62" h="751">
                    <a:moveTo>
                      <a:pt x="107" y="751"/>
                    </a:moveTo>
                    <a:lnTo>
                      <a:pt x="107" y="725"/>
                    </a:lnTo>
                    <a:lnTo>
                      <a:pt x="107" y="725"/>
                    </a:lnTo>
                    <a:lnTo>
                      <a:pt x="79" y="697"/>
                    </a:lnTo>
                    <a:lnTo>
                      <a:pt x="79" y="697"/>
                    </a:lnTo>
                    <a:lnTo>
                      <a:pt x="79" y="671"/>
                    </a:lnTo>
                    <a:lnTo>
                      <a:pt x="53" y="671"/>
                    </a:lnTo>
                    <a:lnTo>
                      <a:pt x="53" y="644"/>
                    </a:lnTo>
                    <a:lnTo>
                      <a:pt x="53" y="617"/>
                    </a:lnTo>
                    <a:lnTo>
                      <a:pt x="26" y="590"/>
                    </a:lnTo>
                    <a:lnTo>
                      <a:pt x="26" y="590"/>
                    </a:lnTo>
                    <a:lnTo>
                      <a:pt x="26" y="564"/>
                    </a:lnTo>
                    <a:lnTo>
                      <a:pt x="26" y="536"/>
                    </a:lnTo>
                    <a:lnTo>
                      <a:pt x="0" y="510"/>
                    </a:lnTo>
                    <a:lnTo>
                      <a:pt x="0" y="483"/>
                    </a:lnTo>
                    <a:lnTo>
                      <a:pt x="0" y="456"/>
                    </a:lnTo>
                    <a:lnTo>
                      <a:pt x="0" y="429"/>
                    </a:lnTo>
                    <a:lnTo>
                      <a:pt x="0" y="375"/>
                    </a:lnTo>
                    <a:lnTo>
                      <a:pt x="0" y="349"/>
                    </a:lnTo>
                    <a:lnTo>
                      <a:pt x="26" y="295"/>
                    </a:lnTo>
                    <a:lnTo>
                      <a:pt x="26" y="268"/>
                    </a:lnTo>
                    <a:lnTo>
                      <a:pt x="53" y="242"/>
                    </a:lnTo>
                    <a:lnTo>
                      <a:pt x="53" y="188"/>
                    </a:lnTo>
                    <a:lnTo>
                      <a:pt x="79" y="161"/>
                    </a:lnTo>
                    <a:lnTo>
                      <a:pt x="107" y="134"/>
                    </a:lnTo>
                    <a:lnTo>
                      <a:pt x="133" y="107"/>
                    </a:lnTo>
                    <a:lnTo>
                      <a:pt x="160" y="81"/>
                    </a:lnTo>
                    <a:lnTo>
                      <a:pt x="187" y="81"/>
                    </a:lnTo>
                    <a:lnTo>
                      <a:pt x="214" y="53"/>
                    </a:lnTo>
                    <a:lnTo>
                      <a:pt x="268" y="27"/>
                    </a:lnTo>
                    <a:lnTo>
                      <a:pt x="294" y="27"/>
                    </a:lnTo>
                    <a:lnTo>
                      <a:pt x="348" y="27"/>
                    </a:lnTo>
                    <a:lnTo>
                      <a:pt x="401" y="0"/>
                    </a:lnTo>
                    <a:lnTo>
                      <a:pt x="536" y="0"/>
                    </a:lnTo>
                    <a:lnTo>
                      <a:pt x="562" y="161"/>
                    </a:lnTo>
                    <a:lnTo>
                      <a:pt x="455" y="161"/>
                    </a:lnTo>
                    <a:lnTo>
                      <a:pt x="429" y="161"/>
                    </a:lnTo>
                    <a:lnTo>
                      <a:pt x="401" y="161"/>
                    </a:lnTo>
                    <a:lnTo>
                      <a:pt x="375" y="161"/>
                    </a:lnTo>
                    <a:lnTo>
                      <a:pt x="375" y="161"/>
                    </a:lnTo>
                    <a:lnTo>
                      <a:pt x="348" y="161"/>
                    </a:lnTo>
                    <a:lnTo>
                      <a:pt x="348" y="188"/>
                    </a:lnTo>
                    <a:lnTo>
                      <a:pt x="321" y="188"/>
                    </a:lnTo>
                    <a:lnTo>
                      <a:pt x="294" y="188"/>
                    </a:lnTo>
                    <a:lnTo>
                      <a:pt x="294" y="188"/>
                    </a:lnTo>
                    <a:lnTo>
                      <a:pt x="268" y="188"/>
                    </a:lnTo>
                    <a:lnTo>
                      <a:pt x="268" y="214"/>
                    </a:lnTo>
                    <a:lnTo>
                      <a:pt x="240" y="214"/>
                    </a:lnTo>
                    <a:lnTo>
                      <a:pt x="240" y="242"/>
                    </a:lnTo>
                    <a:lnTo>
                      <a:pt x="214" y="268"/>
                    </a:lnTo>
                    <a:lnTo>
                      <a:pt x="214" y="295"/>
                    </a:lnTo>
                    <a:lnTo>
                      <a:pt x="214" y="322"/>
                    </a:lnTo>
                    <a:lnTo>
                      <a:pt x="375" y="322"/>
                    </a:lnTo>
                    <a:lnTo>
                      <a:pt x="375" y="188"/>
                    </a:lnTo>
                    <a:lnTo>
                      <a:pt x="536" y="188"/>
                    </a:lnTo>
                    <a:lnTo>
                      <a:pt x="536" y="644"/>
                    </a:lnTo>
                    <a:lnTo>
                      <a:pt x="375" y="644"/>
                    </a:lnTo>
                    <a:lnTo>
                      <a:pt x="375" y="456"/>
                    </a:lnTo>
                    <a:lnTo>
                      <a:pt x="187" y="456"/>
                    </a:lnTo>
                    <a:lnTo>
                      <a:pt x="187" y="483"/>
                    </a:lnTo>
                    <a:lnTo>
                      <a:pt x="187" y="483"/>
                    </a:lnTo>
                    <a:lnTo>
                      <a:pt x="187" y="483"/>
                    </a:lnTo>
                    <a:lnTo>
                      <a:pt x="187" y="510"/>
                    </a:lnTo>
                    <a:lnTo>
                      <a:pt x="187" y="536"/>
                    </a:lnTo>
                    <a:lnTo>
                      <a:pt x="187" y="536"/>
                    </a:lnTo>
                    <a:lnTo>
                      <a:pt x="214" y="564"/>
                    </a:lnTo>
                    <a:lnTo>
                      <a:pt x="214" y="564"/>
                    </a:lnTo>
                    <a:lnTo>
                      <a:pt x="214" y="590"/>
                    </a:lnTo>
                    <a:lnTo>
                      <a:pt x="214" y="590"/>
                    </a:lnTo>
                    <a:lnTo>
                      <a:pt x="214" y="617"/>
                    </a:lnTo>
                    <a:lnTo>
                      <a:pt x="240" y="617"/>
                    </a:lnTo>
                    <a:lnTo>
                      <a:pt x="240" y="644"/>
                    </a:lnTo>
                    <a:lnTo>
                      <a:pt x="240" y="644"/>
                    </a:lnTo>
                    <a:lnTo>
                      <a:pt x="107" y="751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5" name="Freeform 167"/>
              <p:cNvSpPr>
                <a:spLocks/>
              </p:cNvSpPr>
              <p:nvPr/>
            </p:nvSpPr>
            <p:spPr bwMode="auto">
              <a:xfrm>
                <a:off x="4927" y="3697"/>
                <a:ext cx="47" cy="60"/>
              </a:xfrm>
              <a:custGeom>
                <a:avLst/>
                <a:gdLst>
                  <a:gd name="T0" fmla="*/ 27 w 510"/>
                  <a:gd name="T1" fmla="*/ 644 h 644"/>
                  <a:gd name="T2" fmla="*/ 27 w 510"/>
                  <a:gd name="T3" fmla="*/ 161 h 644"/>
                  <a:gd name="T4" fmla="*/ 215 w 510"/>
                  <a:gd name="T5" fmla="*/ 161 h 644"/>
                  <a:gd name="T6" fmla="*/ 215 w 510"/>
                  <a:gd name="T7" fmla="*/ 349 h 644"/>
                  <a:gd name="T8" fmla="*/ 215 w 510"/>
                  <a:gd name="T9" fmla="*/ 322 h 644"/>
                  <a:gd name="T10" fmla="*/ 242 w 510"/>
                  <a:gd name="T11" fmla="*/ 322 h 644"/>
                  <a:gd name="T12" fmla="*/ 268 w 510"/>
                  <a:gd name="T13" fmla="*/ 322 h 644"/>
                  <a:gd name="T14" fmla="*/ 268 w 510"/>
                  <a:gd name="T15" fmla="*/ 295 h 644"/>
                  <a:gd name="T16" fmla="*/ 296 w 510"/>
                  <a:gd name="T17" fmla="*/ 268 h 644"/>
                  <a:gd name="T18" fmla="*/ 323 w 510"/>
                  <a:gd name="T19" fmla="*/ 268 h 644"/>
                  <a:gd name="T20" fmla="*/ 323 w 510"/>
                  <a:gd name="T21" fmla="*/ 242 h 644"/>
                  <a:gd name="T22" fmla="*/ 349 w 510"/>
                  <a:gd name="T23" fmla="*/ 242 h 644"/>
                  <a:gd name="T24" fmla="*/ 349 w 510"/>
                  <a:gd name="T25" fmla="*/ 214 h 644"/>
                  <a:gd name="T26" fmla="*/ 349 w 510"/>
                  <a:gd name="T27" fmla="*/ 188 h 644"/>
                  <a:gd name="T28" fmla="*/ 349 w 510"/>
                  <a:gd name="T29" fmla="*/ 188 h 644"/>
                  <a:gd name="T30" fmla="*/ 323 w 510"/>
                  <a:gd name="T31" fmla="*/ 161 h 644"/>
                  <a:gd name="T32" fmla="*/ 296 w 510"/>
                  <a:gd name="T33" fmla="*/ 161 h 644"/>
                  <a:gd name="T34" fmla="*/ 268 w 510"/>
                  <a:gd name="T35" fmla="*/ 161 h 644"/>
                  <a:gd name="T36" fmla="*/ 242 w 510"/>
                  <a:gd name="T37" fmla="*/ 161 h 644"/>
                  <a:gd name="T38" fmla="*/ 242 w 510"/>
                  <a:gd name="T39" fmla="*/ 161 h 644"/>
                  <a:gd name="T40" fmla="*/ 0 w 510"/>
                  <a:gd name="T41" fmla="*/ 161 h 644"/>
                  <a:gd name="T42" fmla="*/ 54 w 510"/>
                  <a:gd name="T43" fmla="*/ 0 h 644"/>
                  <a:gd name="T44" fmla="*/ 268 w 510"/>
                  <a:gd name="T45" fmla="*/ 0 h 644"/>
                  <a:gd name="T46" fmla="*/ 296 w 510"/>
                  <a:gd name="T47" fmla="*/ 0 h 644"/>
                  <a:gd name="T48" fmla="*/ 323 w 510"/>
                  <a:gd name="T49" fmla="*/ 0 h 644"/>
                  <a:gd name="T50" fmla="*/ 349 w 510"/>
                  <a:gd name="T51" fmla="*/ 0 h 644"/>
                  <a:gd name="T52" fmla="*/ 377 w 510"/>
                  <a:gd name="T53" fmla="*/ 0 h 644"/>
                  <a:gd name="T54" fmla="*/ 377 w 510"/>
                  <a:gd name="T55" fmla="*/ 27 h 644"/>
                  <a:gd name="T56" fmla="*/ 403 w 510"/>
                  <a:gd name="T57" fmla="*/ 27 h 644"/>
                  <a:gd name="T58" fmla="*/ 430 w 510"/>
                  <a:gd name="T59" fmla="*/ 27 h 644"/>
                  <a:gd name="T60" fmla="*/ 457 w 510"/>
                  <a:gd name="T61" fmla="*/ 27 h 644"/>
                  <a:gd name="T62" fmla="*/ 457 w 510"/>
                  <a:gd name="T63" fmla="*/ 53 h 644"/>
                  <a:gd name="T64" fmla="*/ 484 w 510"/>
                  <a:gd name="T65" fmla="*/ 53 h 644"/>
                  <a:gd name="T66" fmla="*/ 484 w 510"/>
                  <a:gd name="T67" fmla="*/ 81 h 644"/>
                  <a:gd name="T68" fmla="*/ 510 w 510"/>
                  <a:gd name="T69" fmla="*/ 107 h 644"/>
                  <a:gd name="T70" fmla="*/ 510 w 510"/>
                  <a:gd name="T71" fmla="*/ 107 h 644"/>
                  <a:gd name="T72" fmla="*/ 510 w 510"/>
                  <a:gd name="T73" fmla="*/ 134 h 644"/>
                  <a:gd name="T74" fmla="*/ 510 w 510"/>
                  <a:gd name="T75" fmla="*/ 161 h 644"/>
                  <a:gd name="T76" fmla="*/ 510 w 510"/>
                  <a:gd name="T77" fmla="*/ 188 h 644"/>
                  <a:gd name="T78" fmla="*/ 510 w 510"/>
                  <a:gd name="T79" fmla="*/ 214 h 644"/>
                  <a:gd name="T80" fmla="*/ 510 w 510"/>
                  <a:gd name="T81" fmla="*/ 242 h 644"/>
                  <a:gd name="T82" fmla="*/ 510 w 510"/>
                  <a:gd name="T83" fmla="*/ 268 h 644"/>
                  <a:gd name="T84" fmla="*/ 484 w 510"/>
                  <a:gd name="T85" fmla="*/ 295 h 644"/>
                  <a:gd name="T86" fmla="*/ 484 w 510"/>
                  <a:gd name="T87" fmla="*/ 322 h 644"/>
                  <a:gd name="T88" fmla="*/ 457 w 510"/>
                  <a:gd name="T89" fmla="*/ 349 h 644"/>
                  <a:gd name="T90" fmla="*/ 430 w 510"/>
                  <a:gd name="T91" fmla="*/ 375 h 644"/>
                  <a:gd name="T92" fmla="*/ 430 w 510"/>
                  <a:gd name="T93" fmla="*/ 403 h 644"/>
                  <a:gd name="T94" fmla="*/ 403 w 510"/>
                  <a:gd name="T95" fmla="*/ 403 h 644"/>
                  <a:gd name="T96" fmla="*/ 377 w 510"/>
                  <a:gd name="T97" fmla="*/ 429 h 644"/>
                  <a:gd name="T98" fmla="*/ 349 w 510"/>
                  <a:gd name="T99" fmla="*/ 456 h 644"/>
                  <a:gd name="T100" fmla="*/ 323 w 510"/>
                  <a:gd name="T101" fmla="*/ 456 h 644"/>
                  <a:gd name="T102" fmla="*/ 296 w 510"/>
                  <a:gd name="T103" fmla="*/ 483 h 644"/>
                  <a:gd name="T104" fmla="*/ 268 w 510"/>
                  <a:gd name="T105" fmla="*/ 483 h 644"/>
                  <a:gd name="T106" fmla="*/ 242 w 510"/>
                  <a:gd name="T107" fmla="*/ 510 h 644"/>
                  <a:gd name="T108" fmla="*/ 215 w 510"/>
                  <a:gd name="T109" fmla="*/ 510 h 644"/>
                  <a:gd name="T110" fmla="*/ 215 w 510"/>
                  <a:gd name="T111" fmla="*/ 644 h 644"/>
                  <a:gd name="T112" fmla="*/ 27 w 510"/>
                  <a:gd name="T113" fmla="*/ 644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10" h="644">
                    <a:moveTo>
                      <a:pt x="27" y="644"/>
                    </a:moveTo>
                    <a:lnTo>
                      <a:pt x="27" y="161"/>
                    </a:lnTo>
                    <a:lnTo>
                      <a:pt x="215" y="161"/>
                    </a:lnTo>
                    <a:lnTo>
                      <a:pt x="215" y="349"/>
                    </a:lnTo>
                    <a:lnTo>
                      <a:pt x="215" y="322"/>
                    </a:lnTo>
                    <a:lnTo>
                      <a:pt x="242" y="322"/>
                    </a:lnTo>
                    <a:lnTo>
                      <a:pt x="268" y="322"/>
                    </a:lnTo>
                    <a:lnTo>
                      <a:pt x="268" y="295"/>
                    </a:lnTo>
                    <a:lnTo>
                      <a:pt x="296" y="268"/>
                    </a:lnTo>
                    <a:lnTo>
                      <a:pt x="323" y="268"/>
                    </a:lnTo>
                    <a:lnTo>
                      <a:pt x="323" y="242"/>
                    </a:lnTo>
                    <a:lnTo>
                      <a:pt x="349" y="242"/>
                    </a:lnTo>
                    <a:lnTo>
                      <a:pt x="349" y="214"/>
                    </a:lnTo>
                    <a:lnTo>
                      <a:pt x="349" y="188"/>
                    </a:lnTo>
                    <a:lnTo>
                      <a:pt x="349" y="188"/>
                    </a:lnTo>
                    <a:lnTo>
                      <a:pt x="323" y="161"/>
                    </a:lnTo>
                    <a:lnTo>
                      <a:pt x="296" y="161"/>
                    </a:lnTo>
                    <a:lnTo>
                      <a:pt x="268" y="161"/>
                    </a:lnTo>
                    <a:lnTo>
                      <a:pt x="242" y="161"/>
                    </a:lnTo>
                    <a:lnTo>
                      <a:pt x="242" y="161"/>
                    </a:lnTo>
                    <a:lnTo>
                      <a:pt x="0" y="161"/>
                    </a:lnTo>
                    <a:lnTo>
                      <a:pt x="54" y="0"/>
                    </a:lnTo>
                    <a:lnTo>
                      <a:pt x="268" y="0"/>
                    </a:lnTo>
                    <a:lnTo>
                      <a:pt x="296" y="0"/>
                    </a:lnTo>
                    <a:lnTo>
                      <a:pt x="323" y="0"/>
                    </a:lnTo>
                    <a:lnTo>
                      <a:pt x="349" y="0"/>
                    </a:lnTo>
                    <a:lnTo>
                      <a:pt x="377" y="0"/>
                    </a:lnTo>
                    <a:lnTo>
                      <a:pt x="377" y="27"/>
                    </a:lnTo>
                    <a:lnTo>
                      <a:pt x="403" y="27"/>
                    </a:lnTo>
                    <a:lnTo>
                      <a:pt x="430" y="27"/>
                    </a:lnTo>
                    <a:lnTo>
                      <a:pt x="457" y="27"/>
                    </a:lnTo>
                    <a:lnTo>
                      <a:pt x="457" y="53"/>
                    </a:lnTo>
                    <a:lnTo>
                      <a:pt x="484" y="53"/>
                    </a:lnTo>
                    <a:lnTo>
                      <a:pt x="484" y="81"/>
                    </a:lnTo>
                    <a:lnTo>
                      <a:pt x="510" y="107"/>
                    </a:lnTo>
                    <a:lnTo>
                      <a:pt x="510" y="107"/>
                    </a:lnTo>
                    <a:lnTo>
                      <a:pt x="510" y="134"/>
                    </a:lnTo>
                    <a:lnTo>
                      <a:pt x="510" y="161"/>
                    </a:lnTo>
                    <a:lnTo>
                      <a:pt x="510" y="188"/>
                    </a:lnTo>
                    <a:lnTo>
                      <a:pt x="510" y="214"/>
                    </a:lnTo>
                    <a:lnTo>
                      <a:pt x="510" y="242"/>
                    </a:lnTo>
                    <a:lnTo>
                      <a:pt x="510" y="268"/>
                    </a:lnTo>
                    <a:lnTo>
                      <a:pt x="484" y="295"/>
                    </a:lnTo>
                    <a:lnTo>
                      <a:pt x="484" y="322"/>
                    </a:lnTo>
                    <a:lnTo>
                      <a:pt x="457" y="349"/>
                    </a:lnTo>
                    <a:lnTo>
                      <a:pt x="430" y="375"/>
                    </a:lnTo>
                    <a:lnTo>
                      <a:pt x="430" y="403"/>
                    </a:lnTo>
                    <a:lnTo>
                      <a:pt x="403" y="403"/>
                    </a:lnTo>
                    <a:lnTo>
                      <a:pt x="377" y="429"/>
                    </a:lnTo>
                    <a:lnTo>
                      <a:pt x="349" y="456"/>
                    </a:lnTo>
                    <a:lnTo>
                      <a:pt x="323" y="456"/>
                    </a:lnTo>
                    <a:lnTo>
                      <a:pt x="296" y="483"/>
                    </a:lnTo>
                    <a:lnTo>
                      <a:pt x="268" y="483"/>
                    </a:lnTo>
                    <a:lnTo>
                      <a:pt x="242" y="510"/>
                    </a:lnTo>
                    <a:lnTo>
                      <a:pt x="215" y="510"/>
                    </a:lnTo>
                    <a:lnTo>
                      <a:pt x="215" y="644"/>
                    </a:lnTo>
                    <a:lnTo>
                      <a:pt x="27" y="644"/>
                    </a:lnTo>
                    <a:close/>
                  </a:path>
                </a:pathLst>
              </a:custGeom>
              <a:solidFill>
                <a:srgbClr val="00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6" name="Freeform 168"/>
              <p:cNvSpPr>
                <a:spLocks/>
              </p:cNvSpPr>
              <p:nvPr/>
            </p:nvSpPr>
            <p:spPr bwMode="auto">
              <a:xfrm>
                <a:off x="4958" y="3548"/>
                <a:ext cx="56" cy="327"/>
              </a:xfrm>
              <a:custGeom>
                <a:avLst/>
                <a:gdLst>
                  <a:gd name="T0" fmla="*/ 268 w 616"/>
                  <a:gd name="T1" fmla="*/ 0 h 3541"/>
                  <a:gd name="T2" fmla="*/ 322 w 616"/>
                  <a:gd name="T3" fmla="*/ 188 h 3541"/>
                  <a:gd name="T4" fmla="*/ 402 w 616"/>
                  <a:gd name="T5" fmla="*/ 376 h 3541"/>
                  <a:gd name="T6" fmla="*/ 455 w 616"/>
                  <a:gd name="T7" fmla="*/ 590 h 3541"/>
                  <a:gd name="T8" fmla="*/ 509 w 616"/>
                  <a:gd name="T9" fmla="*/ 779 h 3541"/>
                  <a:gd name="T10" fmla="*/ 536 w 616"/>
                  <a:gd name="T11" fmla="*/ 940 h 3541"/>
                  <a:gd name="T12" fmla="*/ 563 w 616"/>
                  <a:gd name="T13" fmla="*/ 1073 h 3541"/>
                  <a:gd name="T14" fmla="*/ 590 w 616"/>
                  <a:gd name="T15" fmla="*/ 1181 h 3541"/>
                  <a:gd name="T16" fmla="*/ 590 w 616"/>
                  <a:gd name="T17" fmla="*/ 1262 h 3541"/>
                  <a:gd name="T18" fmla="*/ 590 w 616"/>
                  <a:gd name="T19" fmla="*/ 1369 h 3541"/>
                  <a:gd name="T20" fmla="*/ 616 w 616"/>
                  <a:gd name="T21" fmla="*/ 1502 h 3541"/>
                  <a:gd name="T22" fmla="*/ 616 w 616"/>
                  <a:gd name="T23" fmla="*/ 1610 h 3541"/>
                  <a:gd name="T24" fmla="*/ 616 w 616"/>
                  <a:gd name="T25" fmla="*/ 1691 h 3541"/>
                  <a:gd name="T26" fmla="*/ 590 w 616"/>
                  <a:gd name="T27" fmla="*/ 1798 h 3541"/>
                  <a:gd name="T28" fmla="*/ 590 w 616"/>
                  <a:gd name="T29" fmla="*/ 1878 h 3541"/>
                  <a:gd name="T30" fmla="*/ 590 w 616"/>
                  <a:gd name="T31" fmla="*/ 1985 h 3541"/>
                  <a:gd name="T32" fmla="*/ 563 w 616"/>
                  <a:gd name="T33" fmla="*/ 2066 h 3541"/>
                  <a:gd name="T34" fmla="*/ 563 w 616"/>
                  <a:gd name="T35" fmla="*/ 2174 h 3541"/>
                  <a:gd name="T36" fmla="*/ 509 w 616"/>
                  <a:gd name="T37" fmla="*/ 2388 h 3541"/>
                  <a:gd name="T38" fmla="*/ 455 w 616"/>
                  <a:gd name="T39" fmla="*/ 2629 h 3541"/>
                  <a:gd name="T40" fmla="*/ 402 w 616"/>
                  <a:gd name="T41" fmla="*/ 2871 h 3541"/>
                  <a:gd name="T42" fmla="*/ 322 w 616"/>
                  <a:gd name="T43" fmla="*/ 3166 h 3541"/>
                  <a:gd name="T44" fmla="*/ 215 w 616"/>
                  <a:gd name="T45" fmla="*/ 3434 h 3541"/>
                  <a:gd name="T46" fmla="*/ 0 w 616"/>
                  <a:gd name="T47" fmla="*/ 3541 h 3541"/>
                  <a:gd name="T48" fmla="*/ 54 w 616"/>
                  <a:gd name="T49" fmla="*/ 3247 h 3541"/>
                  <a:gd name="T50" fmla="*/ 107 w 616"/>
                  <a:gd name="T51" fmla="*/ 2951 h 3541"/>
                  <a:gd name="T52" fmla="*/ 134 w 616"/>
                  <a:gd name="T53" fmla="*/ 2710 h 3541"/>
                  <a:gd name="T54" fmla="*/ 187 w 616"/>
                  <a:gd name="T55" fmla="*/ 2468 h 3541"/>
                  <a:gd name="T56" fmla="*/ 215 w 616"/>
                  <a:gd name="T57" fmla="*/ 2254 h 3541"/>
                  <a:gd name="T58" fmla="*/ 215 w 616"/>
                  <a:gd name="T59" fmla="*/ 2146 h 3541"/>
                  <a:gd name="T60" fmla="*/ 241 w 616"/>
                  <a:gd name="T61" fmla="*/ 2039 h 3541"/>
                  <a:gd name="T62" fmla="*/ 241 w 616"/>
                  <a:gd name="T63" fmla="*/ 1932 h 3541"/>
                  <a:gd name="T64" fmla="*/ 268 w 616"/>
                  <a:gd name="T65" fmla="*/ 1824 h 3541"/>
                  <a:gd name="T66" fmla="*/ 268 w 616"/>
                  <a:gd name="T67" fmla="*/ 1744 h 3541"/>
                  <a:gd name="T68" fmla="*/ 268 w 616"/>
                  <a:gd name="T69" fmla="*/ 1637 h 3541"/>
                  <a:gd name="T70" fmla="*/ 268 w 616"/>
                  <a:gd name="T71" fmla="*/ 1556 h 3541"/>
                  <a:gd name="T72" fmla="*/ 268 w 616"/>
                  <a:gd name="T73" fmla="*/ 1476 h 3541"/>
                  <a:gd name="T74" fmla="*/ 268 w 616"/>
                  <a:gd name="T75" fmla="*/ 1369 h 3541"/>
                  <a:gd name="T76" fmla="*/ 241 w 616"/>
                  <a:gd name="T77" fmla="*/ 1288 h 3541"/>
                  <a:gd name="T78" fmla="*/ 241 w 616"/>
                  <a:gd name="T79" fmla="*/ 1208 h 3541"/>
                  <a:gd name="T80" fmla="*/ 241 w 616"/>
                  <a:gd name="T81" fmla="*/ 1127 h 3541"/>
                  <a:gd name="T82" fmla="*/ 215 w 616"/>
                  <a:gd name="T83" fmla="*/ 1020 h 3541"/>
                  <a:gd name="T84" fmla="*/ 215 w 616"/>
                  <a:gd name="T85" fmla="*/ 912 h 3541"/>
                  <a:gd name="T86" fmla="*/ 161 w 616"/>
                  <a:gd name="T87" fmla="*/ 725 h 3541"/>
                  <a:gd name="T88" fmla="*/ 134 w 616"/>
                  <a:gd name="T89" fmla="*/ 510 h 3541"/>
                  <a:gd name="T90" fmla="*/ 54 w 616"/>
                  <a:gd name="T91" fmla="*/ 296 h 3541"/>
                  <a:gd name="T92" fmla="*/ 0 w 616"/>
                  <a:gd name="T93" fmla="*/ 54 h 3541"/>
                  <a:gd name="T94" fmla="*/ 268 w 616"/>
                  <a:gd name="T95" fmla="*/ 0 h 3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16" h="3541">
                    <a:moveTo>
                      <a:pt x="268" y="0"/>
                    </a:moveTo>
                    <a:lnTo>
                      <a:pt x="322" y="188"/>
                    </a:lnTo>
                    <a:lnTo>
                      <a:pt x="402" y="376"/>
                    </a:lnTo>
                    <a:lnTo>
                      <a:pt x="455" y="590"/>
                    </a:lnTo>
                    <a:lnTo>
                      <a:pt x="509" y="779"/>
                    </a:lnTo>
                    <a:lnTo>
                      <a:pt x="536" y="940"/>
                    </a:lnTo>
                    <a:lnTo>
                      <a:pt x="563" y="1073"/>
                    </a:lnTo>
                    <a:lnTo>
                      <a:pt x="590" y="1181"/>
                    </a:lnTo>
                    <a:lnTo>
                      <a:pt x="590" y="1262"/>
                    </a:lnTo>
                    <a:lnTo>
                      <a:pt x="590" y="1369"/>
                    </a:lnTo>
                    <a:lnTo>
                      <a:pt x="616" y="1502"/>
                    </a:lnTo>
                    <a:lnTo>
                      <a:pt x="616" y="1610"/>
                    </a:lnTo>
                    <a:lnTo>
                      <a:pt x="616" y="1691"/>
                    </a:lnTo>
                    <a:lnTo>
                      <a:pt x="590" y="1798"/>
                    </a:lnTo>
                    <a:lnTo>
                      <a:pt x="590" y="1878"/>
                    </a:lnTo>
                    <a:lnTo>
                      <a:pt x="590" y="1985"/>
                    </a:lnTo>
                    <a:lnTo>
                      <a:pt x="563" y="2066"/>
                    </a:lnTo>
                    <a:lnTo>
                      <a:pt x="563" y="2174"/>
                    </a:lnTo>
                    <a:lnTo>
                      <a:pt x="509" y="2388"/>
                    </a:lnTo>
                    <a:lnTo>
                      <a:pt x="455" y="2629"/>
                    </a:lnTo>
                    <a:lnTo>
                      <a:pt x="402" y="2871"/>
                    </a:lnTo>
                    <a:lnTo>
                      <a:pt x="322" y="3166"/>
                    </a:lnTo>
                    <a:lnTo>
                      <a:pt x="215" y="3434"/>
                    </a:lnTo>
                    <a:lnTo>
                      <a:pt x="0" y="3541"/>
                    </a:lnTo>
                    <a:lnTo>
                      <a:pt x="54" y="3247"/>
                    </a:lnTo>
                    <a:lnTo>
                      <a:pt x="107" y="2951"/>
                    </a:lnTo>
                    <a:lnTo>
                      <a:pt x="134" y="2710"/>
                    </a:lnTo>
                    <a:lnTo>
                      <a:pt x="187" y="2468"/>
                    </a:lnTo>
                    <a:lnTo>
                      <a:pt x="215" y="2254"/>
                    </a:lnTo>
                    <a:lnTo>
                      <a:pt x="215" y="2146"/>
                    </a:lnTo>
                    <a:lnTo>
                      <a:pt x="241" y="2039"/>
                    </a:lnTo>
                    <a:lnTo>
                      <a:pt x="241" y="1932"/>
                    </a:lnTo>
                    <a:lnTo>
                      <a:pt x="268" y="1824"/>
                    </a:lnTo>
                    <a:lnTo>
                      <a:pt x="268" y="1744"/>
                    </a:lnTo>
                    <a:lnTo>
                      <a:pt x="268" y="1637"/>
                    </a:lnTo>
                    <a:lnTo>
                      <a:pt x="268" y="1556"/>
                    </a:lnTo>
                    <a:lnTo>
                      <a:pt x="268" y="1476"/>
                    </a:lnTo>
                    <a:lnTo>
                      <a:pt x="268" y="1369"/>
                    </a:lnTo>
                    <a:lnTo>
                      <a:pt x="241" y="1288"/>
                    </a:lnTo>
                    <a:lnTo>
                      <a:pt x="241" y="1208"/>
                    </a:lnTo>
                    <a:lnTo>
                      <a:pt x="241" y="1127"/>
                    </a:lnTo>
                    <a:lnTo>
                      <a:pt x="215" y="1020"/>
                    </a:lnTo>
                    <a:lnTo>
                      <a:pt x="215" y="912"/>
                    </a:lnTo>
                    <a:lnTo>
                      <a:pt x="161" y="725"/>
                    </a:lnTo>
                    <a:lnTo>
                      <a:pt x="134" y="510"/>
                    </a:lnTo>
                    <a:lnTo>
                      <a:pt x="54" y="296"/>
                    </a:lnTo>
                    <a:lnTo>
                      <a:pt x="0" y="54"/>
                    </a:lnTo>
                    <a:lnTo>
                      <a:pt x="268" y="0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7" name="Freeform 169"/>
              <p:cNvSpPr>
                <a:spLocks/>
              </p:cNvSpPr>
              <p:nvPr/>
            </p:nvSpPr>
            <p:spPr bwMode="auto">
              <a:xfrm>
                <a:off x="4893" y="3464"/>
                <a:ext cx="12" cy="70"/>
              </a:xfrm>
              <a:custGeom>
                <a:avLst/>
                <a:gdLst>
                  <a:gd name="T0" fmla="*/ 0 w 135"/>
                  <a:gd name="T1" fmla="*/ 27 h 751"/>
                  <a:gd name="T2" fmla="*/ 28 w 135"/>
                  <a:gd name="T3" fmla="*/ 27 h 751"/>
                  <a:gd name="T4" fmla="*/ 54 w 135"/>
                  <a:gd name="T5" fmla="*/ 27 h 751"/>
                  <a:gd name="T6" fmla="*/ 108 w 135"/>
                  <a:gd name="T7" fmla="*/ 0 h 751"/>
                  <a:gd name="T8" fmla="*/ 135 w 135"/>
                  <a:gd name="T9" fmla="*/ 0 h 751"/>
                  <a:gd name="T10" fmla="*/ 135 w 135"/>
                  <a:gd name="T11" fmla="*/ 698 h 751"/>
                  <a:gd name="T12" fmla="*/ 108 w 135"/>
                  <a:gd name="T13" fmla="*/ 725 h 751"/>
                  <a:gd name="T14" fmla="*/ 81 w 135"/>
                  <a:gd name="T15" fmla="*/ 725 h 751"/>
                  <a:gd name="T16" fmla="*/ 28 w 135"/>
                  <a:gd name="T17" fmla="*/ 725 h 751"/>
                  <a:gd name="T18" fmla="*/ 0 w 135"/>
                  <a:gd name="T19" fmla="*/ 751 h 751"/>
                  <a:gd name="T20" fmla="*/ 0 w 135"/>
                  <a:gd name="T21" fmla="*/ 27 h 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5" h="751">
                    <a:moveTo>
                      <a:pt x="0" y="27"/>
                    </a:moveTo>
                    <a:lnTo>
                      <a:pt x="28" y="27"/>
                    </a:lnTo>
                    <a:lnTo>
                      <a:pt x="54" y="27"/>
                    </a:lnTo>
                    <a:lnTo>
                      <a:pt x="108" y="0"/>
                    </a:lnTo>
                    <a:lnTo>
                      <a:pt x="135" y="0"/>
                    </a:lnTo>
                    <a:lnTo>
                      <a:pt x="135" y="698"/>
                    </a:lnTo>
                    <a:lnTo>
                      <a:pt x="108" y="725"/>
                    </a:lnTo>
                    <a:lnTo>
                      <a:pt x="81" y="725"/>
                    </a:lnTo>
                    <a:lnTo>
                      <a:pt x="28" y="725"/>
                    </a:lnTo>
                    <a:lnTo>
                      <a:pt x="0" y="751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8" name="Freeform 170"/>
              <p:cNvSpPr>
                <a:spLocks/>
              </p:cNvSpPr>
              <p:nvPr/>
            </p:nvSpPr>
            <p:spPr bwMode="auto">
              <a:xfrm>
                <a:off x="4870" y="3373"/>
                <a:ext cx="8" cy="84"/>
              </a:xfrm>
              <a:custGeom>
                <a:avLst/>
                <a:gdLst>
                  <a:gd name="T0" fmla="*/ 26 w 79"/>
                  <a:gd name="T1" fmla="*/ 0 h 912"/>
                  <a:gd name="T2" fmla="*/ 79 w 79"/>
                  <a:gd name="T3" fmla="*/ 0 h 912"/>
                  <a:gd name="T4" fmla="*/ 79 w 79"/>
                  <a:gd name="T5" fmla="*/ 429 h 912"/>
                  <a:gd name="T6" fmla="*/ 53 w 79"/>
                  <a:gd name="T7" fmla="*/ 456 h 912"/>
                  <a:gd name="T8" fmla="*/ 53 w 79"/>
                  <a:gd name="T9" fmla="*/ 912 h 912"/>
                  <a:gd name="T10" fmla="*/ 26 w 79"/>
                  <a:gd name="T11" fmla="*/ 912 h 912"/>
                  <a:gd name="T12" fmla="*/ 0 w 79"/>
                  <a:gd name="T13" fmla="*/ 912 h 912"/>
                  <a:gd name="T14" fmla="*/ 0 w 79"/>
                  <a:gd name="T15" fmla="*/ 456 h 912"/>
                  <a:gd name="T16" fmla="*/ 26 w 79"/>
                  <a:gd name="T17" fmla="*/ 456 h 912"/>
                  <a:gd name="T18" fmla="*/ 26 w 79"/>
                  <a:gd name="T19" fmla="*/ 0 h 9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9" h="912">
                    <a:moveTo>
                      <a:pt x="26" y="0"/>
                    </a:moveTo>
                    <a:lnTo>
                      <a:pt x="79" y="0"/>
                    </a:lnTo>
                    <a:lnTo>
                      <a:pt x="79" y="429"/>
                    </a:lnTo>
                    <a:lnTo>
                      <a:pt x="53" y="456"/>
                    </a:lnTo>
                    <a:lnTo>
                      <a:pt x="53" y="912"/>
                    </a:lnTo>
                    <a:lnTo>
                      <a:pt x="26" y="912"/>
                    </a:lnTo>
                    <a:lnTo>
                      <a:pt x="0" y="912"/>
                    </a:lnTo>
                    <a:lnTo>
                      <a:pt x="0" y="456"/>
                    </a:lnTo>
                    <a:lnTo>
                      <a:pt x="26" y="456"/>
                    </a:ln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ABABAB"/>
              </a:solidFill>
              <a:ln w="6350">
                <a:solidFill>
                  <a:srgbClr val="ABABAB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19" name="Freeform 171"/>
              <p:cNvSpPr>
                <a:spLocks/>
              </p:cNvSpPr>
              <p:nvPr/>
            </p:nvSpPr>
            <p:spPr bwMode="auto">
              <a:xfrm>
                <a:off x="4834" y="3346"/>
                <a:ext cx="93" cy="59"/>
              </a:xfrm>
              <a:custGeom>
                <a:avLst/>
                <a:gdLst>
                  <a:gd name="T0" fmla="*/ 53 w 1019"/>
                  <a:gd name="T1" fmla="*/ 28 h 644"/>
                  <a:gd name="T2" fmla="*/ 27 w 1019"/>
                  <a:gd name="T3" fmla="*/ 54 h 644"/>
                  <a:gd name="T4" fmla="*/ 27 w 1019"/>
                  <a:gd name="T5" fmla="*/ 108 h 644"/>
                  <a:gd name="T6" fmla="*/ 0 w 1019"/>
                  <a:gd name="T7" fmla="*/ 161 h 644"/>
                  <a:gd name="T8" fmla="*/ 0 w 1019"/>
                  <a:gd name="T9" fmla="*/ 215 h 644"/>
                  <a:gd name="T10" fmla="*/ 0 w 1019"/>
                  <a:gd name="T11" fmla="*/ 242 h 644"/>
                  <a:gd name="T12" fmla="*/ 27 w 1019"/>
                  <a:gd name="T13" fmla="*/ 296 h 644"/>
                  <a:gd name="T14" fmla="*/ 53 w 1019"/>
                  <a:gd name="T15" fmla="*/ 350 h 644"/>
                  <a:gd name="T16" fmla="*/ 81 w 1019"/>
                  <a:gd name="T17" fmla="*/ 350 h 644"/>
                  <a:gd name="T18" fmla="*/ 107 w 1019"/>
                  <a:gd name="T19" fmla="*/ 350 h 644"/>
                  <a:gd name="T20" fmla="*/ 134 w 1019"/>
                  <a:gd name="T21" fmla="*/ 350 h 644"/>
                  <a:gd name="T22" fmla="*/ 188 w 1019"/>
                  <a:gd name="T23" fmla="*/ 350 h 644"/>
                  <a:gd name="T24" fmla="*/ 214 w 1019"/>
                  <a:gd name="T25" fmla="*/ 350 h 644"/>
                  <a:gd name="T26" fmla="*/ 268 w 1019"/>
                  <a:gd name="T27" fmla="*/ 350 h 644"/>
                  <a:gd name="T28" fmla="*/ 322 w 1019"/>
                  <a:gd name="T29" fmla="*/ 350 h 644"/>
                  <a:gd name="T30" fmla="*/ 375 w 1019"/>
                  <a:gd name="T31" fmla="*/ 376 h 644"/>
                  <a:gd name="T32" fmla="*/ 429 w 1019"/>
                  <a:gd name="T33" fmla="*/ 376 h 644"/>
                  <a:gd name="T34" fmla="*/ 456 w 1019"/>
                  <a:gd name="T35" fmla="*/ 403 h 644"/>
                  <a:gd name="T36" fmla="*/ 510 w 1019"/>
                  <a:gd name="T37" fmla="*/ 457 h 644"/>
                  <a:gd name="T38" fmla="*/ 563 w 1019"/>
                  <a:gd name="T39" fmla="*/ 511 h 644"/>
                  <a:gd name="T40" fmla="*/ 617 w 1019"/>
                  <a:gd name="T41" fmla="*/ 564 h 644"/>
                  <a:gd name="T42" fmla="*/ 643 w 1019"/>
                  <a:gd name="T43" fmla="*/ 591 h 644"/>
                  <a:gd name="T44" fmla="*/ 671 w 1019"/>
                  <a:gd name="T45" fmla="*/ 618 h 644"/>
                  <a:gd name="T46" fmla="*/ 724 w 1019"/>
                  <a:gd name="T47" fmla="*/ 644 h 644"/>
                  <a:gd name="T48" fmla="*/ 778 w 1019"/>
                  <a:gd name="T49" fmla="*/ 644 h 644"/>
                  <a:gd name="T50" fmla="*/ 832 w 1019"/>
                  <a:gd name="T51" fmla="*/ 644 h 644"/>
                  <a:gd name="T52" fmla="*/ 885 w 1019"/>
                  <a:gd name="T53" fmla="*/ 644 h 644"/>
                  <a:gd name="T54" fmla="*/ 939 w 1019"/>
                  <a:gd name="T55" fmla="*/ 644 h 644"/>
                  <a:gd name="T56" fmla="*/ 993 w 1019"/>
                  <a:gd name="T57" fmla="*/ 644 h 644"/>
                  <a:gd name="T58" fmla="*/ 1019 w 1019"/>
                  <a:gd name="T59" fmla="*/ 591 h 644"/>
                  <a:gd name="T60" fmla="*/ 1019 w 1019"/>
                  <a:gd name="T61" fmla="*/ 564 h 644"/>
                  <a:gd name="T62" fmla="*/ 1019 w 1019"/>
                  <a:gd name="T63" fmla="*/ 511 h 644"/>
                  <a:gd name="T64" fmla="*/ 1019 w 1019"/>
                  <a:gd name="T65" fmla="*/ 457 h 644"/>
                  <a:gd name="T66" fmla="*/ 1019 w 1019"/>
                  <a:gd name="T67" fmla="*/ 430 h 644"/>
                  <a:gd name="T68" fmla="*/ 1019 w 1019"/>
                  <a:gd name="T69" fmla="*/ 403 h 644"/>
                  <a:gd name="T70" fmla="*/ 993 w 1019"/>
                  <a:gd name="T71" fmla="*/ 350 h 644"/>
                  <a:gd name="T72" fmla="*/ 965 w 1019"/>
                  <a:gd name="T73" fmla="*/ 322 h 644"/>
                  <a:gd name="T74" fmla="*/ 912 w 1019"/>
                  <a:gd name="T75" fmla="*/ 322 h 644"/>
                  <a:gd name="T76" fmla="*/ 885 w 1019"/>
                  <a:gd name="T77" fmla="*/ 296 h 644"/>
                  <a:gd name="T78" fmla="*/ 832 w 1019"/>
                  <a:gd name="T79" fmla="*/ 269 h 644"/>
                  <a:gd name="T80" fmla="*/ 804 w 1019"/>
                  <a:gd name="T81" fmla="*/ 269 h 644"/>
                  <a:gd name="T82" fmla="*/ 778 w 1019"/>
                  <a:gd name="T83" fmla="*/ 242 h 644"/>
                  <a:gd name="T84" fmla="*/ 751 w 1019"/>
                  <a:gd name="T85" fmla="*/ 215 h 644"/>
                  <a:gd name="T86" fmla="*/ 724 w 1019"/>
                  <a:gd name="T87" fmla="*/ 215 h 644"/>
                  <a:gd name="T88" fmla="*/ 697 w 1019"/>
                  <a:gd name="T89" fmla="*/ 189 h 644"/>
                  <a:gd name="T90" fmla="*/ 671 w 1019"/>
                  <a:gd name="T91" fmla="*/ 161 h 644"/>
                  <a:gd name="T92" fmla="*/ 643 w 1019"/>
                  <a:gd name="T93" fmla="*/ 135 h 644"/>
                  <a:gd name="T94" fmla="*/ 643 w 1019"/>
                  <a:gd name="T95" fmla="*/ 108 h 644"/>
                  <a:gd name="T96" fmla="*/ 617 w 1019"/>
                  <a:gd name="T97" fmla="*/ 108 h 644"/>
                  <a:gd name="T98" fmla="*/ 617 w 1019"/>
                  <a:gd name="T99" fmla="*/ 81 h 644"/>
                  <a:gd name="T100" fmla="*/ 590 w 1019"/>
                  <a:gd name="T101" fmla="*/ 54 h 644"/>
                  <a:gd name="T102" fmla="*/ 563 w 1019"/>
                  <a:gd name="T103" fmla="*/ 28 h 644"/>
                  <a:gd name="T104" fmla="*/ 536 w 1019"/>
                  <a:gd name="T105" fmla="*/ 28 h 644"/>
                  <a:gd name="T106" fmla="*/ 482 w 1019"/>
                  <a:gd name="T107" fmla="*/ 0 h 644"/>
                  <a:gd name="T108" fmla="*/ 403 w 1019"/>
                  <a:gd name="T109" fmla="*/ 0 h 644"/>
                  <a:gd name="T110" fmla="*/ 349 w 1019"/>
                  <a:gd name="T111" fmla="*/ 0 h 644"/>
                  <a:gd name="T112" fmla="*/ 242 w 1019"/>
                  <a:gd name="T113" fmla="*/ 0 h 644"/>
                  <a:gd name="T114" fmla="*/ 134 w 1019"/>
                  <a:gd name="T115" fmla="*/ 0 h 644"/>
                  <a:gd name="T116" fmla="*/ 81 w 1019"/>
                  <a:gd name="T117" fmla="*/ 0 h 644"/>
                  <a:gd name="T118" fmla="*/ 53 w 1019"/>
                  <a:gd name="T119" fmla="*/ 28 h 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19" h="644">
                    <a:moveTo>
                      <a:pt x="53" y="28"/>
                    </a:moveTo>
                    <a:lnTo>
                      <a:pt x="27" y="54"/>
                    </a:lnTo>
                    <a:lnTo>
                      <a:pt x="27" y="108"/>
                    </a:lnTo>
                    <a:lnTo>
                      <a:pt x="0" y="161"/>
                    </a:lnTo>
                    <a:lnTo>
                      <a:pt x="0" y="215"/>
                    </a:lnTo>
                    <a:lnTo>
                      <a:pt x="0" y="242"/>
                    </a:lnTo>
                    <a:lnTo>
                      <a:pt x="27" y="296"/>
                    </a:lnTo>
                    <a:lnTo>
                      <a:pt x="53" y="350"/>
                    </a:lnTo>
                    <a:lnTo>
                      <a:pt x="81" y="350"/>
                    </a:lnTo>
                    <a:lnTo>
                      <a:pt x="107" y="350"/>
                    </a:lnTo>
                    <a:lnTo>
                      <a:pt x="134" y="350"/>
                    </a:lnTo>
                    <a:lnTo>
                      <a:pt x="188" y="350"/>
                    </a:lnTo>
                    <a:lnTo>
                      <a:pt x="214" y="350"/>
                    </a:lnTo>
                    <a:lnTo>
                      <a:pt x="268" y="350"/>
                    </a:lnTo>
                    <a:lnTo>
                      <a:pt x="322" y="350"/>
                    </a:lnTo>
                    <a:lnTo>
                      <a:pt x="375" y="376"/>
                    </a:lnTo>
                    <a:lnTo>
                      <a:pt x="429" y="376"/>
                    </a:lnTo>
                    <a:lnTo>
                      <a:pt x="456" y="403"/>
                    </a:lnTo>
                    <a:lnTo>
                      <a:pt x="510" y="457"/>
                    </a:lnTo>
                    <a:lnTo>
                      <a:pt x="563" y="511"/>
                    </a:lnTo>
                    <a:lnTo>
                      <a:pt x="617" y="564"/>
                    </a:lnTo>
                    <a:lnTo>
                      <a:pt x="643" y="591"/>
                    </a:lnTo>
                    <a:lnTo>
                      <a:pt x="671" y="618"/>
                    </a:lnTo>
                    <a:lnTo>
                      <a:pt x="724" y="644"/>
                    </a:lnTo>
                    <a:lnTo>
                      <a:pt x="778" y="644"/>
                    </a:lnTo>
                    <a:lnTo>
                      <a:pt x="832" y="644"/>
                    </a:lnTo>
                    <a:lnTo>
                      <a:pt x="885" y="644"/>
                    </a:lnTo>
                    <a:lnTo>
                      <a:pt x="939" y="644"/>
                    </a:lnTo>
                    <a:lnTo>
                      <a:pt x="993" y="644"/>
                    </a:lnTo>
                    <a:lnTo>
                      <a:pt x="1019" y="591"/>
                    </a:lnTo>
                    <a:lnTo>
                      <a:pt x="1019" y="564"/>
                    </a:lnTo>
                    <a:lnTo>
                      <a:pt x="1019" y="511"/>
                    </a:lnTo>
                    <a:lnTo>
                      <a:pt x="1019" y="457"/>
                    </a:lnTo>
                    <a:lnTo>
                      <a:pt x="1019" y="430"/>
                    </a:lnTo>
                    <a:lnTo>
                      <a:pt x="1019" y="403"/>
                    </a:lnTo>
                    <a:lnTo>
                      <a:pt x="993" y="350"/>
                    </a:lnTo>
                    <a:lnTo>
                      <a:pt x="965" y="322"/>
                    </a:lnTo>
                    <a:lnTo>
                      <a:pt x="912" y="322"/>
                    </a:lnTo>
                    <a:lnTo>
                      <a:pt x="885" y="296"/>
                    </a:lnTo>
                    <a:lnTo>
                      <a:pt x="832" y="269"/>
                    </a:lnTo>
                    <a:lnTo>
                      <a:pt x="804" y="269"/>
                    </a:lnTo>
                    <a:lnTo>
                      <a:pt x="778" y="242"/>
                    </a:lnTo>
                    <a:lnTo>
                      <a:pt x="751" y="215"/>
                    </a:lnTo>
                    <a:lnTo>
                      <a:pt x="724" y="215"/>
                    </a:lnTo>
                    <a:lnTo>
                      <a:pt x="697" y="189"/>
                    </a:lnTo>
                    <a:lnTo>
                      <a:pt x="671" y="161"/>
                    </a:lnTo>
                    <a:lnTo>
                      <a:pt x="643" y="135"/>
                    </a:lnTo>
                    <a:lnTo>
                      <a:pt x="643" y="108"/>
                    </a:lnTo>
                    <a:lnTo>
                      <a:pt x="617" y="108"/>
                    </a:lnTo>
                    <a:lnTo>
                      <a:pt x="617" y="81"/>
                    </a:lnTo>
                    <a:lnTo>
                      <a:pt x="590" y="54"/>
                    </a:lnTo>
                    <a:lnTo>
                      <a:pt x="563" y="28"/>
                    </a:lnTo>
                    <a:lnTo>
                      <a:pt x="536" y="28"/>
                    </a:lnTo>
                    <a:lnTo>
                      <a:pt x="482" y="0"/>
                    </a:lnTo>
                    <a:lnTo>
                      <a:pt x="403" y="0"/>
                    </a:lnTo>
                    <a:lnTo>
                      <a:pt x="349" y="0"/>
                    </a:lnTo>
                    <a:lnTo>
                      <a:pt x="242" y="0"/>
                    </a:lnTo>
                    <a:lnTo>
                      <a:pt x="134" y="0"/>
                    </a:lnTo>
                    <a:lnTo>
                      <a:pt x="81" y="0"/>
                    </a:lnTo>
                    <a:lnTo>
                      <a:pt x="53" y="28"/>
                    </a:lnTo>
                    <a:close/>
                  </a:path>
                </a:pathLst>
              </a:custGeom>
              <a:solidFill>
                <a:srgbClr val="FFFFFF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20" name="Freeform 172"/>
              <p:cNvSpPr>
                <a:spLocks/>
              </p:cNvSpPr>
              <p:nvPr/>
            </p:nvSpPr>
            <p:spPr bwMode="auto">
              <a:xfrm>
                <a:off x="4841" y="3348"/>
                <a:ext cx="84" cy="40"/>
              </a:xfrm>
              <a:custGeom>
                <a:avLst/>
                <a:gdLst>
                  <a:gd name="T0" fmla="*/ 0 w 912"/>
                  <a:gd name="T1" fmla="*/ 0 h 429"/>
                  <a:gd name="T2" fmla="*/ 0 w 912"/>
                  <a:gd name="T3" fmla="*/ 53 h 429"/>
                  <a:gd name="T4" fmla="*/ 0 w 912"/>
                  <a:gd name="T5" fmla="*/ 80 h 429"/>
                  <a:gd name="T6" fmla="*/ 0 w 912"/>
                  <a:gd name="T7" fmla="*/ 107 h 429"/>
                  <a:gd name="T8" fmla="*/ 26 w 912"/>
                  <a:gd name="T9" fmla="*/ 133 h 429"/>
                  <a:gd name="T10" fmla="*/ 26 w 912"/>
                  <a:gd name="T11" fmla="*/ 161 h 429"/>
                  <a:gd name="T12" fmla="*/ 53 w 912"/>
                  <a:gd name="T13" fmla="*/ 161 h 429"/>
                  <a:gd name="T14" fmla="*/ 80 w 912"/>
                  <a:gd name="T15" fmla="*/ 161 h 429"/>
                  <a:gd name="T16" fmla="*/ 107 w 912"/>
                  <a:gd name="T17" fmla="*/ 187 h 429"/>
                  <a:gd name="T18" fmla="*/ 133 w 912"/>
                  <a:gd name="T19" fmla="*/ 187 h 429"/>
                  <a:gd name="T20" fmla="*/ 187 w 912"/>
                  <a:gd name="T21" fmla="*/ 187 h 429"/>
                  <a:gd name="T22" fmla="*/ 214 w 912"/>
                  <a:gd name="T23" fmla="*/ 187 h 429"/>
                  <a:gd name="T24" fmla="*/ 268 w 912"/>
                  <a:gd name="T25" fmla="*/ 187 h 429"/>
                  <a:gd name="T26" fmla="*/ 294 w 912"/>
                  <a:gd name="T27" fmla="*/ 187 h 429"/>
                  <a:gd name="T28" fmla="*/ 322 w 912"/>
                  <a:gd name="T29" fmla="*/ 187 h 429"/>
                  <a:gd name="T30" fmla="*/ 375 w 912"/>
                  <a:gd name="T31" fmla="*/ 214 h 429"/>
                  <a:gd name="T32" fmla="*/ 401 w 912"/>
                  <a:gd name="T33" fmla="*/ 214 h 429"/>
                  <a:gd name="T34" fmla="*/ 429 w 912"/>
                  <a:gd name="T35" fmla="*/ 241 h 429"/>
                  <a:gd name="T36" fmla="*/ 455 w 912"/>
                  <a:gd name="T37" fmla="*/ 268 h 429"/>
                  <a:gd name="T38" fmla="*/ 482 w 912"/>
                  <a:gd name="T39" fmla="*/ 294 h 429"/>
                  <a:gd name="T40" fmla="*/ 509 w 912"/>
                  <a:gd name="T41" fmla="*/ 322 h 429"/>
                  <a:gd name="T42" fmla="*/ 536 w 912"/>
                  <a:gd name="T43" fmla="*/ 348 h 429"/>
                  <a:gd name="T44" fmla="*/ 590 w 912"/>
                  <a:gd name="T45" fmla="*/ 375 h 429"/>
                  <a:gd name="T46" fmla="*/ 616 w 912"/>
                  <a:gd name="T47" fmla="*/ 402 h 429"/>
                  <a:gd name="T48" fmla="*/ 670 w 912"/>
                  <a:gd name="T49" fmla="*/ 429 h 429"/>
                  <a:gd name="T50" fmla="*/ 723 w 912"/>
                  <a:gd name="T51" fmla="*/ 429 h 429"/>
                  <a:gd name="T52" fmla="*/ 777 w 912"/>
                  <a:gd name="T53" fmla="*/ 429 h 429"/>
                  <a:gd name="T54" fmla="*/ 831 w 912"/>
                  <a:gd name="T55" fmla="*/ 429 h 429"/>
                  <a:gd name="T56" fmla="*/ 884 w 912"/>
                  <a:gd name="T57" fmla="*/ 429 h 429"/>
                  <a:gd name="T58" fmla="*/ 912 w 912"/>
                  <a:gd name="T59" fmla="*/ 402 h 4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12" h="429">
                    <a:moveTo>
                      <a:pt x="0" y="0"/>
                    </a:moveTo>
                    <a:lnTo>
                      <a:pt x="0" y="53"/>
                    </a:lnTo>
                    <a:lnTo>
                      <a:pt x="0" y="80"/>
                    </a:lnTo>
                    <a:lnTo>
                      <a:pt x="0" y="107"/>
                    </a:lnTo>
                    <a:lnTo>
                      <a:pt x="26" y="133"/>
                    </a:lnTo>
                    <a:lnTo>
                      <a:pt x="26" y="161"/>
                    </a:lnTo>
                    <a:lnTo>
                      <a:pt x="53" y="161"/>
                    </a:lnTo>
                    <a:lnTo>
                      <a:pt x="80" y="161"/>
                    </a:lnTo>
                    <a:lnTo>
                      <a:pt x="107" y="187"/>
                    </a:lnTo>
                    <a:lnTo>
                      <a:pt x="133" y="187"/>
                    </a:lnTo>
                    <a:lnTo>
                      <a:pt x="187" y="187"/>
                    </a:lnTo>
                    <a:lnTo>
                      <a:pt x="214" y="187"/>
                    </a:lnTo>
                    <a:lnTo>
                      <a:pt x="268" y="187"/>
                    </a:lnTo>
                    <a:lnTo>
                      <a:pt x="294" y="187"/>
                    </a:lnTo>
                    <a:lnTo>
                      <a:pt x="322" y="187"/>
                    </a:lnTo>
                    <a:lnTo>
                      <a:pt x="375" y="214"/>
                    </a:lnTo>
                    <a:lnTo>
                      <a:pt x="401" y="214"/>
                    </a:lnTo>
                    <a:lnTo>
                      <a:pt x="429" y="241"/>
                    </a:lnTo>
                    <a:lnTo>
                      <a:pt x="455" y="268"/>
                    </a:lnTo>
                    <a:lnTo>
                      <a:pt x="482" y="294"/>
                    </a:lnTo>
                    <a:lnTo>
                      <a:pt x="509" y="322"/>
                    </a:lnTo>
                    <a:lnTo>
                      <a:pt x="536" y="348"/>
                    </a:lnTo>
                    <a:lnTo>
                      <a:pt x="590" y="375"/>
                    </a:lnTo>
                    <a:lnTo>
                      <a:pt x="616" y="402"/>
                    </a:lnTo>
                    <a:lnTo>
                      <a:pt x="670" y="429"/>
                    </a:lnTo>
                    <a:lnTo>
                      <a:pt x="723" y="429"/>
                    </a:lnTo>
                    <a:lnTo>
                      <a:pt x="777" y="429"/>
                    </a:lnTo>
                    <a:lnTo>
                      <a:pt x="831" y="429"/>
                    </a:lnTo>
                    <a:lnTo>
                      <a:pt x="884" y="429"/>
                    </a:lnTo>
                    <a:lnTo>
                      <a:pt x="912" y="402"/>
                    </a:lnTo>
                  </a:path>
                </a:pathLst>
              </a:custGeom>
              <a:noFill/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21" name="Freeform 173"/>
              <p:cNvSpPr>
                <a:spLocks/>
              </p:cNvSpPr>
              <p:nvPr/>
            </p:nvSpPr>
            <p:spPr bwMode="auto">
              <a:xfrm>
                <a:off x="4959" y="3558"/>
                <a:ext cx="43" cy="295"/>
              </a:xfrm>
              <a:custGeom>
                <a:avLst/>
                <a:gdLst>
                  <a:gd name="T0" fmla="*/ 0 w 457"/>
                  <a:gd name="T1" fmla="*/ 28 h 3193"/>
                  <a:gd name="T2" fmla="*/ 28 w 457"/>
                  <a:gd name="T3" fmla="*/ 28 h 3193"/>
                  <a:gd name="T4" fmla="*/ 189 w 457"/>
                  <a:gd name="T5" fmla="*/ 0 h 3193"/>
                  <a:gd name="T6" fmla="*/ 215 w 457"/>
                  <a:gd name="T7" fmla="*/ 108 h 3193"/>
                  <a:gd name="T8" fmla="*/ 269 w 457"/>
                  <a:gd name="T9" fmla="*/ 215 h 3193"/>
                  <a:gd name="T10" fmla="*/ 296 w 457"/>
                  <a:gd name="T11" fmla="*/ 296 h 3193"/>
                  <a:gd name="T12" fmla="*/ 322 w 457"/>
                  <a:gd name="T13" fmla="*/ 403 h 3193"/>
                  <a:gd name="T14" fmla="*/ 350 w 457"/>
                  <a:gd name="T15" fmla="*/ 511 h 3193"/>
                  <a:gd name="T16" fmla="*/ 350 w 457"/>
                  <a:gd name="T17" fmla="*/ 591 h 3193"/>
                  <a:gd name="T18" fmla="*/ 376 w 457"/>
                  <a:gd name="T19" fmla="*/ 698 h 3193"/>
                  <a:gd name="T20" fmla="*/ 403 w 457"/>
                  <a:gd name="T21" fmla="*/ 779 h 3193"/>
                  <a:gd name="T22" fmla="*/ 403 w 457"/>
                  <a:gd name="T23" fmla="*/ 859 h 3193"/>
                  <a:gd name="T24" fmla="*/ 429 w 457"/>
                  <a:gd name="T25" fmla="*/ 966 h 3193"/>
                  <a:gd name="T26" fmla="*/ 457 w 457"/>
                  <a:gd name="T27" fmla="*/ 1047 h 3193"/>
                  <a:gd name="T28" fmla="*/ 457 w 457"/>
                  <a:gd name="T29" fmla="*/ 1127 h 3193"/>
                  <a:gd name="T30" fmla="*/ 457 w 457"/>
                  <a:gd name="T31" fmla="*/ 1208 h 3193"/>
                  <a:gd name="T32" fmla="*/ 457 w 457"/>
                  <a:gd name="T33" fmla="*/ 1315 h 3193"/>
                  <a:gd name="T34" fmla="*/ 457 w 457"/>
                  <a:gd name="T35" fmla="*/ 1395 h 3193"/>
                  <a:gd name="T36" fmla="*/ 457 w 457"/>
                  <a:gd name="T37" fmla="*/ 1476 h 3193"/>
                  <a:gd name="T38" fmla="*/ 457 w 457"/>
                  <a:gd name="T39" fmla="*/ 1584 h 3193"/>
                  <a:gd name="T40" fmla="*/ 457 w 457"/>
                  <a:gd name="T41" fmla="*/ 1664 h 3193"/>
                  <a:gd name="T42" fmla="*/ 457 w 457"/>
                  <a:gd name="T43" fmla="*/ 1771 h 3193"/>
                  <a:gd name="T44" fmla="*/ 457 w 457"/>
                  <a:gd name="T45" fmla="*/ 1852 h 3193"/>
                  <a:gd name="T46" fmla="*/ 429 w 457"/>
                  <a:gd name="T47" fmla="*/ 1959 h 3193"/>
                  <a:gd name="T48" fmla="*/ 429 w 457"/>
                  <a:gd name="T49" fmla="*/ 2067 h 3193"/>
                  <a:gd name="T50" fmla="*/ 403 w 457"/>
                  <a:gd name="T51" fmla="*/ 2147 h 3193"/>
                  <a:gd name="T52" fmla="*/ 403 w 457"/>
                  <a:gd name="T53" fmla="*/ 2254 h 3193"/>
                  <a:gd name="T54" fmla="*/ 376 w 457"/>
                  <a:gd name="T55" fmla="*/ 2361 h 3193"/>
                  <a:gd name="T56" fmla="*/ 350 w 457"/>
                  <a:gd name="T57" fmla="*/ 2468 h 3193"/>
                  <a:gd name="T58" fmla="*/ 322 w 457"/>
                  <a:gd name="T59" fmla="*/ 2576 h 3193"/>
                  <a:gd name="T60" fmla="*/ 296 w 457"/>
                  <a:gd name="T61" fmla="*/ 2683 h 3193"/>
                  <a:gd name="T62" fmla="*/ 269 w 457"/>
                  <a:gd name="T63" fmla="*/ 2790 h 3193"/>
                  <a:gd name="T64" fmla="*/ 242 w 457"/>
                  <a:gd name="T65" fmla="*/ 2925 h 3193"/>
                  <a:gd name="T66" fmla="*/ 189 w 457"/>
                  <a:gd name="T67" fmla="*/ 3032 h 3193"/>
                  <a:gd name="T68" fmla="*/ 161 w 457"/>
                  <a:gd name="T69" fmla="*/ 3166 h 3193"/>
                  <a:gd name="T70" fmla="*/ 28 w 457"/>
                  <a:gd name="T71" fmla="*/ 3193 h 3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57" h="3193">
                    <a:moveTo>
                      <a:pt x="0" y="28"/>
                    </a:moveTo>
                    <a:lnTo>
                      <a:pt x="28" y="28"/>
                    </a:lnTo>
                    <a:lnTo>
                      <a:pt x="189" y="0"/>
                    </a:lnTo>
                    <a:lnTo>
                      <a:pt x="215" y="108"/>
                    </a:lnTo>
                    <a:lnTo>
                      <a:pt x="269" y="215"/>
                    </a:lnTo>
                    <a:lnTo>
                      <a:pt x="296" y="296"/>
                    </a:lnTo>
                    <a:lnTo>
                      <a:pt x="322" y="403"/>
                    </a:lnTo>
                    <a:lnTo>
                      <a:pt x="350" y="511"/>
                    </a:lnTo>
                    <a:lnTo>
                      <a:pt x="350" y="591"/>
                    </a:lnTo>
                    <a:lnTo>
                      <a:pt x="376" y="698"/>
                    </a:lnTo>
                    <a:lnTo>
                      <a:pt x="403" y="779"/>
                    </a:lnTo>
                    <a:lnTo>
                      <a:pt x="403" y="859"/>
                    </a:lnTo>
                    <a:lnTo>
                      <a:pt x="429" y="966"/>
                    </a:lnTo>
                    <a:lnTo>
                      <a:pt x="457" y="1047"/>
                    </a:lnTo>
                    <a:lnTo>
                      <a:pt x="457" y="1127"/>
                    </a:lnTo>
                    <a:lnTo>
                      <a:pt x="457" y="1208"/>
                    </a:lnTo>
                    <a:lnTo>
                      <a:pt x="457" y="1315"/>
                    </a:lnTo>
                    <a:lnTo>
                      <a:pt x="457" y="1395"/>
                    </a:lnTo>
                    <a:lnTo>
                      <a:pt x="457" y="1476"/>
                    </a:lnTo>
                    <a:lnTo>
                      <a:pt x="457" y="1584"/>
                    </a:lnTo>
                    <a:lnTo>
                      <a:pt x="457" y="1664"/>
                    </a:lnTo>
                    <a:lnTo>
                      <a:pt x="457" y="1771"/>
                    </a:lnTo>
                    <a:lnTo>
                      <a:pt x="457" y="1852"/>
                    </a:lnTo>
                    <a:lnTo>
                      <a:pt x="429" y="1959"/>
                    </a:lnTo>
                    <a:lnTo>
                      <a:pt x="429" y="2067"/>
                    </a:lnTo>
                    <a:lnTo>
                      <a:pt x="403" y="2147"/>
                    </a:lnTo>
                    <a:lnTo>
                      <a:pt x="403" y="2254"/>
                    </a:lnTo>
                    <a:lnTo>
                      <a:pt x="376" y="2361"/>
                    </a:lnTo>
                    <a:lnTo>
                      <a:pt x="350" y="2468"/>
                    </a:lnTo>
                    <a:lnTo>
                      <a:pt x="322" y="2576"/>
                    </a:lnTo>
                    <a:lnTo>
                      <a:pt x="296" y="2683"/>
                    </a:lnTo>
                    <a:lnTo>
                      <a:pt x="269" y="2790"/>
                    </a:lnTo>
                    <a:lnTo>
                      <a:pt x="242" y="2925"/>
                    </a:lnTo>
                    <a:lnTo>
                      <a:pt x="189" y="3032"/>
                    </a:lnTo>
                    <a:lnTo>
                      <a:pt x="161" y="3166"/>
                    </a:lnTo>
                    <a:lnTo>
                      <a:pt x="28" y="3193"/>
                    </a:lnTo>
                  </a:path>
                </a:pathLst>
              </a:custGeom>
              <a:noFill/>
              <a:ln w="6350">
                <a:solidFill>
                  <a:srgbClr val="0000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1822" name="Freeform 174"/>
              <p:cNvSpPr>
                <a:spLocks/>
              </p:cNvSpPr>
              <p:nvPr/>
            </p:nvSpPr>
            <p:spPr bwMode="auto">
              <a:xfrm>
                <a:off x="5071" y="2989"/>
                <a:ext cx="10" cy="0"/>
              </a:xfrm>
              <a:custGeom>
                <a:avLst/>
                <a:gdLst>
                  <a:gd name="T0" fmla="*/ 54 w 107"/>
                  <a:gd name="T1" fmla="*/ 54 w 107"/>
                  <a:gd name="T2" fmla="*/ 80 w 107"/>
                  <a:gd name="T3" fmla="*/ 80 w 107"/>
                  <a:gd name="T4" fmla="*/ 107 w 107"/>
                  <a:gd name="T5" fmla="*/ 107 w 107"/>
                  <a:gd name="T6" fmla="*/ 107 w 107"/>
                  <a:gd name="T7" fmla="*/ 80 w 107"/>
                  <a:gd name="T8" fmla="*/ 80 w 107"/>
                  <a:gd name="T9" fmla="*/ 54 w 107"/>
                  <a:gd name="T10" fmla="*/ 54 w 107"/>
                  <a:gd name="T11" fmla="*/ 26 w 107"/>
                  <a:gd name="T12" fmla="*/ 26 w 107"/>
                  <a:gd name="T13" fmla="*/ 26 w 107"/>
                  <a:gd name="T14" fmla="*/ 0 w 107"/>
                  <a:gd name="T15" fmla="*/ 0 w 107"/>
                  <a:gd name="T16" fmla="*/ 0 w 107"/>
                  <a:gd name="T17" fmla="*/ 26 w 107"/>
                  <a:gd name="T18" fmla="*/ 26 w 107"/>
                  <a:gd name="T19" fmla="*/ 26 w 107"/>
                  <a:gd name="T20" fmla="*/ 54 w 10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  <a:cxn ang="0">
                    <a:pos x="T12" y="0"/>
                  </a:cxn>
                  <a:cxn ang="0">
                    <a:pos x="T13" y="0"/>
                  </a:cxn>
                  <a:cxn ang="0">
                    <a:pos x="T14" y="0"/>
                  </a:cxn>
                  <a:cxn ang="0">
                    <a:pos x="T15" y="0"/>
                  </a:cxn>
                  <a:cxn ang="0">
                    <a:pos x="T16" y="0"/>
                  </a:cxn>
                  <a:cxn ang="0">
                    <a:pos x="T17" y="0"/>
                  </a:cxn>
                  <a:cxn ang="0">
                    <a:pos x="T18" y="0"/>
                  </a:cxn>
                  <a:cxn ang="0">
                    <a:pos x="T19" y="0"/>
                  </a:cxn>
                  <a:cxn ang="0">
                    <a:pos x="T20" y="0"/>
                  </a:cxn>
                </a:cxnLst>
                <a:rect l="0" t="0" r="r" b="b"/>
                <a:pathLst>
                  <a:path w="107">
                    <a:moveTo>
                      <a:pt x="54" y="0"/>
                    </a:moveTo>
                    <a:lnTo>
                      <a:pt x="54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107" y="0"/>
                    </a:lnTo>
                    <a:lnTo>
                      <a:pt x="80" y="0"/>
                    </a:lnTo>
                    <a:lnTo>
                      <a:pt x="80" y="0"/>
                    </a:lnTo>
                    <a:lnTo>
                      <a:pt x="54" y="0"/>
                    </a:lnTo>
                    <a:lnTo>
                      <a:pt x="54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54" y="0"/>
                    </a:lnTo>
                    <a:close/>
                  </a:path>
                </a:pathLst>
              </a:custGeom>
              <a:solidFill>
                <a:srgbClr val="000000"/>
              </a:solidFill>
              <a:ln w="635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411853" name="Rectangle 205"/>
            <p:cNvSpPr>
              <a:spLocks noChangeArrowheads="1"/>
            </p:cNvSpPr>
            <p:nvPr/>
          </p:nvSpPr>
          <p:spPr bwMode="auto">
            <a:xfrm>
              <a:off x="3715" y="2691"/>
              <a:ext cx="1657" cy="12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8575" algn="ctr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411854" name="WordArt 206"/>
            <p:cNvSpPr>
              <a:spLocks noChangeArrowheads="1" noChangeShapeType="1" noTextEdit="1"/>
            </p:cNvSpPr>
            <p:nvPr/>
          </p:nvSpPr>
          <p:spPr bwMode="auto">
            <a:xfrm rot="-1120602">
              <a:off x="4280" y="3693"/>
              <a:ext cx="219" cy="127"/>
            </a:xfrm>
            <a:prstGeom prst="rect">
              <a:avLst/>
            </a:prstGeom>
            <a:extLs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CascadeUp">
                <a:avLst>
                  <a:gd name="adj" fmla="val 44444"/>
                </a:avLst>
              </a:prstTxWarp>
            </a:bodyPr>
            <a:lstStyle/>
            <a:p>
              <a:r>
                <a:rPr lang="en-US" sz="3600" kern="10" dirty="0"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  <a:solidFill>
                    <a:srgbClr val="C0C0C0"/>
                  </a:solidFill>
                  <a:latin typeface="Arial Black"/>
                </a:rPr>
                <a:t>SOAP</a:t>
              </a: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6461007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</a:t>
            </a: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Choking</a:t>
            </a:r>
            <a:endParaRPr lang="en-US" sz="3600" b="1" dirty="0">
              <a:solidFill>
                <a:schemeClr val="tx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4988" y="1371600"/>
            <a:ext cx="5859462" cy="4660900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Encourage residents to use their dentures when eating</a:t>
            </a:r>
          </a:p>
          <a:p>
            <a:pPr marL="284163" indent="-284163"/>
            <a:r>
              <a:rPr lang="en-US" sz="3600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to cut food into small pieces</a:t>
            </a:r>
          </a:p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difficulty in swallowing</a:t>
            </a:r>
          </a:p>
        </p:txBody>
      </p:sp>
      <p:grpSp>
        <p:nvGrpSpPr>
          <p:cNvPr id="177265" name="Group 113"/>
          <p:cNvGrpSpPr>
            <a:grpSpLocks/>
          </p:cNvGrpSpPr>
          <p:nvPr/>
        </p:nvGrpSpPr>
        <p:grpSpPr bwMode="auto">
          <a:xfrm>
            <a:off x="6546817" y="2282982"/>
            <a:ext cx="1847455" cy="1252128"/>
            <a:chOff x="4119" y="1063"/>
            <a:chExt cx="1318" cy="986"/>
          </a:xfrm>
        </p:grpSpPr>
        <p:sp>
          <p:nvSpPr>
            <p:cNvPr id="177231" name="Freeform 79"/>
            <p:cNvSpPr>
              <a:spLocks/>
            </p:cNvSpPr>
            <p:nvPr/>
          </p:nvSpPr>
          <p:spPr bwMode="auto">
            <a:xfrm>
              <a:off x="4835" y="1714"/>
              <a:ext cx="465" cy="330"/>
            </a:xfrm>
            <a:custGeom>
              <a:avLst/>
              <a:gdLst>
                <a:gd name="T0" fmla="*/ 40 w 1037"/>
                <a:gd name="T1" fmla="*/ 741 h 747"/>
                <a:gd name="T2" fmla="*/ 116 w 1037"/>
                <a:gd name="T3" fmla="*/ 732 h 747"/>
                <a:gd name="T4" fmla="*/ 190 w 1037"/>
                <a:gd name="T5" fmla="*/ 721 h 747"/>
                <a:gd name="T6" fmla="*/ 257 w 1037"/>
                <a:gd name="T7" fmla="*/ 711 h 747"/>
                <a:gd name="T8" fmla="*/ 321 w 1037"/>
                <a:gd name="T9" fmla="*/ 702 h 747"/>
                <a:gd name="T10" fmla="*/ 379 w 1037"/>
                <a:gd name="T11" fmla="*/ 691 h 747"/>
                <a:gd name="T12" fmla="*/ 435 w 1037"/>
                <a:gd name="T13" fmla="*/ 681 h 747"/>
                <a:gd name="T14" fmla="*/ 486 w 1037"/>
                <a:gd name="T15" fmla="*/ 670 h 747"/>
                <a:gd name="T16" fmla="*/ 534 w 1037"/>
                <a:gd name="T17" fmla="*/ 659 h 747"/>
                <a:gd name="T18" fmla="*/ 577 w 1037"/>
                <a:gd name="T19" fmla="*/ 646 h 747"/>
                <a:gd name="T20" fmla="*/ 617 w 1037"/>
                <a:gd name="T21" fmla="*/ 632 h 747"/>
                <a:gd name="T22" fmla="*/ 655 w 1037"/>
                <a:gd name="T23" fmla="*/ 619 h 747"/>
                <a:gd name="T24" fmla="*/ 689 w 1037"/>
                <a:gd name="T25" fmla="*/ 605 h 747"/>
                <a:gd name="T26" fmla="*/ 721 w 1037"/>
                <a:gd name="T27" fmla="*/ 588 h 747"/>
                <a:gd name="T28" fmla="*/ 751 w 1037"/>
                <a:gd name="T29" fmla="*/ 572 h 747"/>
                <a:gd name="T30" fmla="*/ 777 w 1037"/>
                <a:gd name="T31" fmla="*/ 554 h 747"/>
                <a:gd name="T32" fmla="*/ 801 w 1037"/>
                <a:gd name="T33" fmla="*/ 535 h 747"/>
                <a:gd name="T34" fmla="*/ 824 w 1037"/>
                <a:gd name="T35" fmla="*/ 514 h 747"/>
                <a:gd name="T36" fmla="*/ 844 w 1037"/>
                <a:gd name="T37" fmla="*/ 491 h 747"/>
                <a:gd name="T38" fmla="*/ 863 w 1037"/>
                <a:gd name="T39" fmla="*/ 467 h 747"/>
                <a:gd name="T40" fmla="*/ 880 w 1037"/>
                <a:gd name="T41" fmla="*/ 442 h 747"/>
                <a:gd name="T42" fmla="*/ 896 w 1037"/>
                <a:gd name="T43" fmla="*/ 414 h 747"/>
                <a:gd name="T44" fmla="*/ 912 w 1037"/>
                <a:gd name="T45" fmla="*/ 384 h 747"/>
                <a:gd name="T46" fmla="*/ 926 w 1037"/>
                <a:gd name="T47" fmla="*/ 354 h 747"/>
                <a:gd name="T48" fmla="*/ 940 w 1037"/>
                <a:gd name="T49" fmla="*/ 321 h 747"/>
                <a:gd name="T50" fmla="*/ 953 w 1037"/>
                <a:gd name="T51" fmla="*/ 286 h 747"/>
                <a:gd name="T52" fmla="*/ 964 w 1037"/>
                <a:gd name="T53" fmla="*/ 248 h 747"/>
                <a:gd name="T54" fmla="*/ 977 w 1037"/>
                <a:gd name="T55" fmla="*/ 209 h 747"/>
                <a:gd name="T56" fmla="*/ 990 w 1037"/>
                <a:gd name="T57" fmla="*/ 166 h 747"/>
                <a:gd name="T58" fmla="*/ 1003 w 1037"/>
                <a:gd name="T59" fmla="*/ 121 h 747"/>
                <a:gd name="T60" fmla="*/ 1015 w 1037"/>
                <a:gd name="T61" fmla="*/ 74 h 747"/>
                <a:gd name="T62" fmla="*/ 1029 w 1037"/>
                <a:gd name="T63" fmla="*/ 26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7" h="747">
                  <a:moveTo>
                    <a:pt x="0" y="747"/>
                  </a:moveTo>
                  <a:lnTo>
                    <a:pt x="40" y="741"/>
                  </a:lnTo>
                  <a:lnTo>
                    <a:pt x="79" y="737"/>
                  </a:lnTo>
                  <a:lnTo>
                    <a:pt x="116" y="732"/>
                  </a:lnTo>
                  <a:lnTo>
                    <a:pt x="155" y="727"/>
                  </a:lnTo>
                  <a:lnTo>
                    <a:pt x="190" y="721"/>
                  </a:lnTo>
                  <a:lnTo>
                    <a:pt x="224" y="717"/>
                  </a:lnTo>
                  <a:lnTo>
                    <a:pt x="257" y="711"/>
                  </a:lnTo>
                  <a:lnTo>
                    <a:pt x="290" y="707"/>
                  </a:lnTo>
                  <a:lnTo>
                    <a:pt x="321" y="702"/>
                  </a:lnTo>
                  <a:lnTo>
                    <a:pt x="350" y="697"/>
                  </a:lnTo>
                  <a:lnTo>
                    <a:pt x="379" y="691"/>
                  </a:lnTo>
                  <a:lnTo>
                    <a:pt x="409" y="687"/>
                  </a:lnTo>
                  <a:lnTo>
                    <a:pt x="435" y="681"/>
                  </a:lnTo>
                  <a:lnTo>
                    <a:pt x="462" y="675"/>
                  </a:lnTo>
                  <a:lnTo>
                    <a:pt x="486" y="670"/>
                  </a:lnTo>
                  <a:lnTo>
                    <a:pt x="511" y="665"/>
                  </a:lnTo>
                  <a:lnTo>
                    <a:pt x="534" y="659"/>
                  </a:lnTo>
                  <a:lnTo>
                    <a:pt x="556" y="652"/>
                  </a:lnTo>
                  <a:lnTo>
                    <a:pt x="577" y="646"/>
                  </a:lnTo>
                  <a:lnTo>
                    <a:pt x="598" y="639"/>
                  </a:lnTo>
                  <a:lnTo>
                    <a:pt x="617" y="632"/>
                  </a:lnTo>
                  <a:lnTo>
                    <a:pt x="637" y="626"/>
                  </a:lnTo>
                  <a:lnTo>
                    <a:pt x="655" y="619"/>
                  </a:lnTo>
                  <a:lnTo>
                    <a:pt x="673" y="613"/>
                  </a:lnTo>
                  <a:lnTo>
                    <a:pt x="689" y="605"/>
                  </a:lnTo>
                  <a:lnTo>
                    <a:pt x="705" y="596"/>
                  </a:lnTo>
                  <a:lnTo>
                    <a:pt x="721" y="588"/>
                  </a:lnTo>
                  <a:lnTo>
                    <a:pt x="737" y="580"/>
                  </a:lnTo>
                  <a:lnTo>
                    <a:pt x="751" y="572"/>
                  </a:lnTo>
                  <a:lnTo>
                    <a:pt x="764" y="563"/>
                  </a:lnTo>
                  <a:lnTo>
                    <a:pt x="777" y="554"/>
                  </a:lnTo>
                  <a:lnTo>
                    <a:pt x="791" y="545"/>
                  </a:lnTo>
                  <a:lnTo>
                    <a:pt x="801" y="535"/>
                  </a:lnTo>
                  <a:lnTo>
                    <a:pt x="813" y="524"/>
                  </a:lnTo>
                  <a:lnTo>
                    <a:pt x="824" y="514"/>
                  </a:lnTo>
                  <a:lnTo>
                    <a:pt x="834" y="503"/>
                  </a:lnTo>
                  <a:lnTo>
                    <a:pt x="844" y="491"/>
                  </a:lnTo>
                  <a:lnTo>
                    <a:pt x="853" y="480"/>
                  </a:lnTo>
                  <a:lnTo>
                    <a:pt x="863" y="467"/>
                  </a:lnTo>
                  <a:lnTo>
                    <a:pt x="872" y="455"/>
                  </a:lnTo>
                  <a:lnTo>
                    <a:pt x="880" y="442"/>
                  </a:lnTo>
                  <a:lnTo>
                    <a:pt x="888" y="428"/>
                  </a:lnTo>
                  <a:lnTo>
                    <a:pt x="896" y="414"/>
                  </a:lnTo>
                  <a:lnTo>
                    <a:pt x="904" y="400"/>
                  </a:lnTo>
                  <a:lnTo>
                    <a:pt x="912" y="384"/>
                  </a:lnTo>
                  <a:lnTo>
                    <a:pt x="919" y="370"/>
                  </a:lnTo>
                  <a:lnTo>
                    <a:pt x="926" y="354"/>
                  </a:lnTo>
                  <a:lnTo>
                    <a:pt x="934" y="339"/>
                  </a:lnTo>
                  <a:lnTo>
                    <a:pt x="940" y="321"/>
                  </a:lnTo>
                  <a:lnTo>
                    <a:pt x="946" y="304"/>
                  </a:lnTo>
                  <a:lnTo>
                    <a:pt x="953" y="286"/>
                  </a:lnTo>
                  <a:lnTo>
                    <a:pt x="959" y="268"/>
                  </a:lnTo>
                  <a:lnTo>
                    <a:pt x="964" y="248"/>
                  </a:lnTo>
                  <a:lnTo>
                    <a:pt x="971" y="229"/>
                  </a:lnTo>
                  <a:lnTo>
                    <a:pt x="977" y="209"/>
                  </a:lnTo>
                  <a:lnTo>
                    <a:pt x="983" y="189"/>
                  </a:lnTo>
                  <a:lnTo>
                    <a:pt x="990" y="166"/>
                  </a:lnTo>
                  <a:lnTo>
                    <a:pt x="996" y="144"/>
                  </a:lnTo>
                  <a:lnTo>
                    <a:pt x="1003" y="121"/>
                  </a:lnTo>
                  <a:lnTo>
                    <a:pt x="1009" y="99"/>
                  </a:lnTo>
                  <a:lnTo>
                    <a:pt x="1015" y="74"/>
                  </a:lnTo>
                  <a:lnTo>
                    <a:pt x="1022" y="51"/>
                  </a:lnTo>
                  <a:lnTo>
                    <a:pt x="1029" y="26"/>
                  </a:lnTo>
                  <a:lnTo>
                    <a:pt x="1037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2" name="Freeform 80"/>
            <p:cNvSpPr>
              <a:spLocks/>
            </p:cNvSpPr>
            <p:nvPr/>
          </p:nvSpPr>
          <p:spPr bwMode="auto">
            <a:xfrm>
              <a:off x="5300" y="1248"/>
              <a:ext cx="137" cy="466"/>
            </a:xfrm>
            <a:custGeom>
              <a:avLst/>
              <a:gdLst>
                <a:gd name="T0" fmla="*/ 7 w 307"/>
                <a:gd name="T1" fmla="*/ 1027 h 1054"/>
                <a:gd name="T2" fmla="*/ 22 w 307"/>
                <a:gd name="T3" fmla="*/ 977 h 1054"/>
                <a:gd name="T4" fmla="*/ 38 w 307"/>
                <a:gd name="T5" fmla="*/ 929 h 1054"/>
                <a:gd name="T6" fmla="*/ 53 w 307"/>
                <a:gd name="T7" fmla="*/ 885 h 1054"/>
                <a:gd name="T8" fmla="*/ 69 w 307"/>
                <a:gd name="T9" fmla="*/ 841 h 1054"/>
                <a:gd name="T10" fmla="*/ 86 w 307"/>
                <a:gd name="T11" fmla="*/ 801 h 1054"/>
                <a:gd name="T12" fmla="*/ 103 w 307"/>
                <a:gd name="T13" fmla="*/ 763 h 1054"/>
                <a:gd name="T14" fmla="*/ 120 w 307"/>
                <a:gd name="T15" fmla="*/ 726 h 1054"/>
                <a:gd name="T16" fmla="*/ 137 w 307"/>
                <a:gd name="T17" fmla="*/ 691 h 1054"/>
                <a:gd name="T18" fmla="*/ 154 w 307"/>
                <a:gd name="T19" fmla="*/ 657 h 1054"/>
                <a:gd name="T20" fmla="*/ 170 w 307"/>
                <a:gd name="T21" fmla="*/ 626 h 1054"/>
                <a:gd name="T22" fmla="*/ 187 w 307"/>
                <a:gd name="T23" fmla="*/ 595 h 1054"/>
                <a:gd name="T24" fmla="*/ 203 w 307"/>
                <a:gd name="T25" fmla="*/ 565 h 1054"/>
                <a:gd name="T26" fmla="*/ 218 w 307"/>
                <a:gd name="T27" fmla="*/ 537 h 1054"/>
                <a:gd name="T28" fmla="*/ 231 w 307"/>
                <a:gd name="T29" fmla="*/ 509 h 1054"/>
                <a:gd name="T30" fmla="*/ 245 w 307"/>
                <a:gd name="T31" fmla="*/ 483 h 1054"/>
                <a:gd name="T32" fmla="*/ 258 w 307"/>
                <a:gd name="T33" fmla="*/ 456 h 1054"/>
                <a:gd name="T34" fmla="*/ 268 w 307"/>
                <a:gd name="T35" fmla="*/ 429 h 1054"/>
                <a:gd name="T36" fmla="*/ 278 w 307"/>
                <a:gd name="T37" fmla="*/ 402 h 1054"/>
                <a:gd name="T38" fmla="*/ 287 w 307"/>
                <a:gd name="T39" fmla="*/ 377 h 1054"/>
                <a:gd name="T40" fmla="*/ 294 w 307"/>
                <a:gd name="T41" fmla="*/ 350 h 1054"/>
                <a:gd name="T42" fmla="*/ 299 w 307"/>
                <a:gd name="T43" fmla="*/ 324 h 1054"/>
                <a:gd name="T44" fmla="*/ 303 w 307"/>
                <a:gd name="T45" fmla="*/ 297 h 1054"/>
                <a:gd name="T46" fmla="*/ 306 w 307"/>
                <a:gd name="T47" fmla="*/ 270 h 1054"/>
                <a:gd name="T48" fmla="*/ 306 w 307"/>
                <a:gd name="T49" fmla="*/ 242 h 1054"/>
                <a:gd name="T50" fmla="*/ 304 w 307"/>
                <a:gd name="T51" fmla="*/ 213 h 1054"/>
                <a:gd name="T52" fmla="*/ 300 w 307"/>
                <a:gd name="T53" fmla="*/ 184 h 1054"/>
                <a:gd name="T54" fmla="*/ 295 w 307"/>
                <a:gd name="T55" fmla="*/ 154 h 1054"/>
                <a:gd name="T56" fmla="*/ 286 w 307"/>
                <a:gd name="T57" fmla="*/ 122 h 1054"/>
                <a:gd name="T58" fmla="*/ 276 w 307"/>
                <a:gd name="T59" fmla="*/ 89 h 1054"/>
                <a:gd name="T60" fmla="*/ 263 w 307"/>
                <a:gd name="T61" fmla="*/ 54 h 1054"/>
                <a:gd name="T62" fmla="*/ 247 w 307"/>
                <a:gd name="T63" fmla="*/ 18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7" h="1054">
                  <a:moveTo>
                    <a:pt x="0" y="1054"/>
                  </a:moveTo>
                  <a:lnTo>
                    <a:pt x="7" y="1027"/>
                  </a:lnTo>
                  <a:lnTo>
                    <a:pt x="14" y="1002"/>
                  </a:lnTo>
                  <a:lnTo>
                    <a:pt x="22" y="977"/>
                  </a:lnTo>
                  <a:lnTo>
                    <a:pt x="30" y="954"/>
                  </a:lnTo>
                  <a:lnTo>
                    <a:pt x="38" y="929"/>
                  </a:lnTo>
                  <a:lnTo>
                    <a:pt x="46" y="907"/>
                  </a:lnTo>
                  <a:lnTo>
                    <a:pt x="53" y="885"/>
                  </a:lnTo>
                  <a:lnTo>
                    <a:pt x="62" y="864"/>
                  </a:lnTo>
                  <a:lnTo>
                    <a:pt x="69" y="841"/>
                  </a:lnTo>
                  <a:lnTo>
                    <a:pt x="78" y="821"/>
                  </a:lnTo>
                  <a:lnTo>
                    <a:pt x="86" y="801"/>
                  </a:lnTo>
                  <a:lnTo>
                    <a:pt x="96" y="782"/>
                  </a:lnTo>
                  <a:lnTo>
                    <a:pt x="103" y="763"/>
                  </a:lnTo>
                  <a:lnTo>
                    <a:pt x="112" y="744"/>
                  </a:lnTo>
                  <a:lnTo>
                    <a:pt x="120" y="726"/>
                  </a:lnTo>
                  <a:lnTo>
                    <a:pt x="130" y="709"/>
                  </a:lnTo>
                  <a:lnTo>
                    <a:pt x="137" y="691"/>
                  </a:lnTo>
                  <a:lnTo>
                    <a:pt x="146" y="674"/>
                  </a:lnTo>
                  <a:lnTo>
                    <a:pt x="154" y="657"/>
                  </a:lnTo>
                  <a:lnTo>
                    <a:pt x="162" y="641"/>
                  </a:lnTo>
                  <a:lnTo>
                    <a:pt x="170" y="626"/>
                  </a:lnTo>
                  <a:lnTo>
                    <a:pt x="178" y="610"/>
                  </a:lnTo>
                  <a:lnTo>
                    <a:pt x="187" y="595"/>
                  </a:lnTo>
                  <a:lnTo>
                    <a:pt x="195" y="581"/>
                  </a:lnTo>
                  <a:lnTo>
                    <a:pt x="203" y="565"/>
                  </a:lnTo>
                  <a:lnTo>
                    <a:pt x="210" y="551"/>
                  </a:lnTo>
                  <a:lnTo>
                    <a:pt x="218" y="537"/>
                  </a:lnTo>
                  <a:lnTo>
                    <a:pt x="225" y="524"/>
                  </a:lnTo>
                  <a:lnTo>
                    <a:pt x="231" y="509"/>
                  </a:lnTo>
                  <a:lnTo>
                    <a:pt x="239" y="495"/>
                  </a:lnTo>
                  <a:lnTo>
                    <a:pt x="245" y="483"/>
                  </a:lnTo>
                  <a:lnTo>
                    <a:pt x="252" y="470"/>
                  </a:lnTo>
                  <a:lnTo>
                    <a:pt x="258" y="456"/>
                  </a:lnTo>
                  <a:lnTo>
                    <a:pt x="263" y="442"/>
                  </a:lnTo>
                  <a:lnTo>
                    <a:pt x="268" y="429"/>
                  </a:lnTo>
                  <a:lnTo>
                    <a:pt x="274" y="416"/>
                  </a:lnTo>
                  <a:lnTo>
                    <a:pt x="278" y="402"/>
                  </a:lnTo>
                  <a:lnTo>
                    <a:pt x="283" y="390"/>
                  </a:lnTo>
                  <a:lnTo>
                    <a:pt x="287" y="377"/>
                  </a:lnTo>
                  <a:lnTo>
                    <a:pt x="292" y="364"/>
                  </a:lnTo>
                  <a:lnTo>
                    <a:pt x="294" y="350"/>
                  </a:lnTo>
                  <a:lnTo>
                    <a:pt x="297" y="338"/>
                  </a:lnTo>
                  <a:lnTo>
                    <a:pt x="299" y="324"/>
                  </a:lnTo>
                  <a:lnTo>
                    <a:pt x="302" y="311"/>
                  </a:lnTo>
                  <a:lnTo>
                    <a:pt x="303" y="297"/>
                  </a:lnTo>
                  <a:lnTo>
                    <a:pt x="305" y="284"/>
                  </a:lnTo>
                  <a:lnTo>
                    <a:pt x="306" y="270"/>
                  </a:lnTo>
                  <a:lnTo>
                    <a:pt x="307" y="257"/>
                  </a:lnTo>
                  <a:lnTo>
                    <a:pt x="306" y="242"/>
                  </a:lnTo>
                  <a:lnTo>
                    <a:pt x="306" y="228"/>
                  </a:lnTo>
                  <a:lnTo>
                    <a:pt x="304" y="213"/>
                  </a:lnTo>
                  <a:lnTo>
                    <a:pt x="303" y="199"/>
                  </a:lnTo>
                  <a:lnTo>
                    <a:pt x="300" y="184"/>
                  </a:lnTo>
                  <a:lnTo>
                    <a:pt x="298" y="169"/>
                  </a:lnTo>
                  <a:lnTo>
                    <a:pt x="295" y="154"/>
                  </a:lnTo>
                  <a:lnTo>
                    <a:pt x="292" y="139"/>
                  </a:lnTo>
                  <a:lnTo>
                    <a:pt x="286" y="122"/>
                  </a:lnTo>
                  <a:lnTo>
                    <a:pt x="282" y="106"/>
                  </a:lnTo>
                  <a:lnTo>
                    <a:pt x="276" y="89"/>
                  </a:lnTo>
                  <a:lnTo>
                    <a:pt x="270" y="72"/>
                  </a:lnTo>
                  <a:lnTo>
                    <a:pt x="263" y="54"/>
                  </a:lnTo>
                  <a:lnTo>
                    <a:pt x="256" y="36"/>
                  </a:lnTo>
                  <a:lnTo>
                    <a:pt x="247" y="18"/>
                  </a:lnTo>
                  <a:lnTo>
                    <a:pt x="239" y="0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3" name="Freeform 81"/>
            <p:cNvSpPr>
              <a:spLocks/>
            </p:cNvSpPr>
            <p:nvPr/>
          </p:nvSpPr>
          <p:spPr bwMode="auto">
            <a:xfrm>
              <a:off x="4843" y="1063"/>
              <a:ext cx="564" cy="185"/>
            </a:xfrm>
            <a:custGeom>
              <a:avLst/>
              <a:gdLst>
                <a:gd name="T0" fmla="*/ 1248 w 1259"/>
                <a:gd name="T1" fmla="*/ 398 h 418"/>
                <a:gd name="T2" fmla="*/ 1230 w 1259"/>
                <a:gd name="T3" fmla="*/ 360 h 418"/>
                <a:gd name="T4" fmla="*/ 1212 w 1259"/>
                <a:gd name="T5" fmla="*/ 324 h 418"/>
                <a:gd name="T6" fmla="*/ 1196 w 1259"/>
                <a:gd name="T7" fmla="*/ 289 h 418"/>
                <a:gd name="T8" fmla="*/ 1181 w 1259"/>
                <a:gd name="T9" fmla="*/ 256 h 418"/>
                <a:gd name="T10" fmla="*/ 1166 w 1259"/>
                <a:gd name="T11" fmla="*/ 224 h 418"/>
                <a:gd name="T12" fmla="*/ 1151 w 1259"/>
                <a:gd name="T13" fmla="*/ 194 h 418"/>
                <a:gd name="T14" fmla="*/ 1136 w 1259"/>
                <a:gd name="T15" fmla="*/ 166 h 418"/>
                <a:gd name="T16" fmla="*/ 1119 w 1259"/>
                <a:gd name="T17" fmla="*/ 140 h 418"/>
                <a:gd name="T18" fmla="*/ 1102 w 1259"/>
                <a:gd name="T19" fmla="*/ 114 h 418"/>
                <a:gd name="T20" fmla="*/ 1084 w 1259"/>
                <a:gd name="T21" fmla="*/ 91 h 418"/>
                <a:gd name="T22" fmla="*/ 1065 w 1259"/>
                <a:gd name="T23" fmla="*/ 72 h 418"/>
                <a:gd name="T24" fmla="*/ 1045 w 1259"/>
                <a:gd name="T25" fmla="*/ 54 h 418"/>
                <a:gd name="T26" fmla="*/ 1023 w 1259"/>
                <a:gd name="T27" fmla="*/ 38 h 418"/>
                <a:gd name="T28" fmla="*/ 999 w 1259"/>
                <a:gd name="T29" fmla="*/ 25 h 418"/>
                <a:gd name="T30" fmla="*/ 973 w 1259"/>
                <a:gd name="T31" fmla="*/ 15 h 418"/>
                <a:gd name="T32" fmla="*/ 944 w 1259"/>
                <a:gd name="T33" fmla="*/ 7 h 418"/>
                <a:gd name="T34" fmla="*/ 913 w 1259"/>
                <a:gd name="T35" fmla="*/ 2 h 418"/>
                <a:gd name="T36" fmla="*/ 879 w 1259"/>
                <a:gd name="T37" fmla="*/ 0 h 418"/>
                <a:gd name="T38" fmla="*/ 841 w 1259"/>
                <a:gd name="T39" fmla="*/ 1 h 418"/>
                <a:gd name="T40" fmla="*/ 799 w 1259"/>
                <a:gd name="T41" fmla="*/ 6 h 418"/>
                <a:gd name="T42" fmla="*/ 755 w 1259"/>
                <a:gd name="T43" fmla="*/ 14 h 418"/>
                <a:gd name="T44" fmla="*/ 706 w 1259"/>
                <a:gd name="T45" fmla="*/ 26 h 418"/>
                <a:gd name="T46" fmla="*/ 654 w 1259"/>
                <a:gd name="T47" fmla="*/ 42 h 418"/>
                <a:gd name="T48" fmla="*/ 596 w 1259"/>
                <a:gd name="T49" fmla="*/ 61 h 418"/>
                <a:gd name="T50" fmla="*/ 534 w 1259"/>
                <a:gd name="T51" fmla="*/ 84 h 418"/>
                <a:gd name="T52" fmla="*/ 466 w 1259"/>
                <a:gd name="T53" fmla="*/ 110 h 418"/>
                <a:gd name="T54" fmla="*/ 395 w 1259"/>
                <a:gd name="T55" fmla="*/ 141 h 418"/>
                <a:gd name="T56" fmla="*/ 318 w 1259"/>
                <a:gd name="T57" fmla="*/ 176 h 418"/>
                <a:gd name="T58" fmla="*/ 234 w 1259"/>
                <a:gd name="T59" fmla="*/ 214 h 418"/>
                <a:gd name="T60" fmla="*/ 145 w 1259"/>
                <a:gd name="T61" fmla="*/ 258 h 418"/>
                <a:gd name="T62" fmla="*/ 50 w 1259"/>
                <a:gd name="T63" fmla="*/ 307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259" h="418">
                  <a:moveTo>
                    <a:pt x="1259" y="418"/>
                  </a:moveTo>
                  <a:lnTo>
                    <a:pt x="1248" y="398"/>
                  </a:lnTo>
                  <a:lnTo>
                    <a:pt x="1239" y="379"/>
                  </a:lnTo>
                  <a:lnTo>
                    <a:pt x="1230" y="360"/>
                  </a:lnTo>
                  <a:lnTo>
                    <a:pt x="1222" y="342"/>
                  </a:lnTo>
                  <a:lnTo>
                    <a:pt x="1212" y="324"/>
                  </a:lnTo>
                  <a:lnTo>
                    <a:pt x="1205" y="307"/>
                  </a:lnTo>
                  <a:lnTo>
                    <a:pt x="1196" y="289"/>
                  </a:lnTo>
                  <a:lnTo>
                    <a:pt x="1190" y="273"/>
                  </a:lnTo>
                  <a:lnTo>
                    <a:pt x="1181" y="256"/>
                  </a:lnTo>
                  <a:lnTo>
                    <a:pt x="1174" y="240"/>
                  </a:lnTo>
                  <a:lnTo>
                    <a:pt x="1166" y="224"/>
                  </a:lnTo>
                  <a:lnTo>
                    <a:pt x="1159" y="210"/>
                  </a:lnTo>
                  <a:lnTo>
                    <a:pt x="1151" y="194"/>
                  </a:lnTo>
                  <a:lnTo>
                    <a:pt x="1143" y="180"/>
                  </a:lnTo>
                  <a:lnTo>
                    <a:pt x="1136" y="166"/>
                  </a:lnTo>
                  <a:lnTo>
                    <a:pt x="1128" y="153"/>
                  </a:lnTo>
                  <a:lnTo>
                    <a:pt x="1119" y="140"/>
                  </a:lnTo>
                  <a:lnTo>
                    <a:pt x="1110" y="127"/>
                  </a:lnTo>
                  <a:lnTo>
                    <a:pt x="1102" y="114"/>
                  </a:lnTo>
                  <a:lnTo>
                    <a:pt x="1094" y="104"/>
                  </a:lnTo>
                  <a:lnTo>
                    <a:pt x="1084" y="91"/>
                  </a:lnTo>
                  <a:lnTo>
                    <a:pt x="1074" y="82"/>
                  </a:lnTo>
                  <a:lnTo>
                    <a:pt x="1065" y="72"/>
                  </a:lnTo>
                  <a:lnTo>
                    <a:pt x="1056" y="64"/>
                  </a:lnTo>
                  <a:lnTo>
                    <a:pt x="1045" y="54"/>
                  </a:lnTo>
                  <a:lnTo>
                    <a:pt x="1034" y="46"/>
                  </a:lnTo>
                  <a:lnTo>
                    <a:pt x="1023" y="38"/>
                  </a:lnTo>
                  <a:lnTo>
                    <a:pt x="1012" y="32"/>
                  </a:lnTo>
                  <a:lnTo>
                    <a:pt x="999" y="25"/>
                  </a:lnTo>
                  <a:lnTo>
                    <a:pt x="987" y="20"/>
                  </a:lnTo>
                  <a:lnTo>
                    <a:pt x="973" y="15"/>
                  </a:lnTo>
                  <a:lnTo>
                    <a:pt x="960" y="12"/>
                  </a:lnTo>
                  <a:lnTo>
                    <a:pt x="944" y="7"/>
                  </a:lnTo>
                  <a:lnTo>
                    <a:pt x="929" y="4"/>
                  </a:lnTo>
                  <a:lnTo>
                    <a:pt x="913" y="2"/>
                  </a:lnTo>
                  <a:lnTo>
                    <a:pt x="897" y="1"/>
                  </a:lnTo>
                  <a:lnTo>
                    <a:pt x="879" y="0"/>
                  </a:lnTo>
                  <a:lnTo>
                    <a:pt x="861" y="1"/>
                  </a:lnTo>
                  <a:lnTo>
                    <a:pt x="841" y="1"/>
                  </a:lnTo>
                  <a:lnTo>
                    <a:pt x="821" y="4"/>
                  </a:lnTo>
                  <a:lnTo>
                    <a:pt x="799" y="6"/>
                  </a:lnTo>
                  <a:lnTo>
                    <a:pt x="778" y="11"/>
                  </a:lnTo>
                  <a:lnTo>
                    <a:pt x="755" y="14"/>
                  </a:lnTo>
                  <a:lnTo>
                    <a:pt x="731" y="20"/>
                  </a:lnTo>
                  <a:lnTo>
                    <a:pt x="706" y="26"/>
                  </a:lnTo>
                  <a:lnTo>
                    <a:pt x="681" y="34"/>
                  </a:lnTo>
                  <a:lnTo>
                    <a:pt x="654" y="42"/>
                  </a:lnTo>
                  <a:lnTo>
                    <a:pt x="627" y="52"/>
                  </a:lnTo>
                  <a:lnTo>
                    <a:pt x="596" y="61"/>
                  </a:lnTo>
                  <a:lnTo>
                    <a:pt x="565" y="72"/>
                  </a:lnTo>
                  <a:lnTo>
                    <a:pt x="534" y="84"/>
                  </a:lnTo>
                  <a:lnTo>
                    <a:pt x="502" y="97"/>
                  </a:lnTo>
                  <a:lnTo>
                    <a:pt x="466" y="110"/>
                  </a:lnTo>
                  <a:lnTo>
                    <a:pt x="431" y="125"/>
                  </a:lnTo>
                  <a:lnTo>
                    <a:pt x="395" y="141"/>
                  </a:lnTo>
                  <a:lnTo>
                    <a:pt x="358" y="159"/>
                  </a:lnTo>
                  <a:lnTo>
                    <a:pt x="318" y="176"/>
                  </a:lnTo>
                  <a:lnTo>
                    <a:pt x="276" y="195"/>
                  </a:lnTo>
                  <a:lnTo>
                    <a:pt x="234" y="214"/>
                  </a:lnTo>
                  <a:lnTo>
                    <a:pt x="191" y="236"/>
                  </a:lnTo>
                  <a:lnTo>
                    <a:pt x="145" y="258"/>
                  </a:lnTo>
                  <a:lnTo>
                    <a:pt x="98" y="282"/>
                  </a:lnTo>
                  <a:lnTo>
                    <a:pt x="50" y="307"/>
                  </a:lnTo>
                  <a:lnTo>
                    <a:pt x="0" y="333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4" name="Freeform 82"/>
            <p:cNvSpPr>
              <a:spLocks/>
            </p:cNvSpPr>
            <p:nvPr/>
          </p:nvSpPr>
          <p:spPr bwMode="auto">
            <a:xfrm>
              <a:off x="4119" y="1105"/>
              <a:ext cx="724" cy="240"/>
            </a:xfrm>
            <a:custGeom>
              <a:avLst/>
              <a:gdLst>
                <a:gd name="T0" fmla="*/ 1614 w 1616"/>
                <a:gd name="T1" fmla="*/ 237 h 544"/>
                <a:gd name="T2" fmla="*/ 1604 w 1616"/>
                <a:gd name="T3" fmla="*/ 232 h 544"/>
                <a:gd name="T4" fmla="*/ 1586 w 1616"/>
                <a:gd name="T5" fmla="*/ 225 h 544"/>
                <a:gd name="T6" fmla="*/ 1560 w 1616"/>
                <a:gd name="T7" fmla="*/ 215 h 544"/>
                <a:gd name="T8" fmla="*/ 1526 w 1616"/>
                <a:gd name="T9" fmla="*/ 201 h 544"/>
                <a:gd name="T10" fmla="*/ 1486 w 1616"/>
                <a:gd name="T11" fmla="*/ 187 h 544"/>
                <a:gd name="T12" fmla="*/ 1440 w 1616"/>
                <a:gd name="T13" fmla="*/ 170 h 544"/>
                <a:gd name="T14" fmla="*/ 1388 w 1616"/>
                <a:gd name="T15" fmla="*/ 153 h 544"/>
                <a:gd name="T16" fmla="*/ 1330 w 1616"/>
                <a:gd name="T17" fmla="*/ 134 h 544"/>
                <a:gd name="T18" fmla="*/ 1268 w 1616"/>
                <a:gd name="T19" fmla="*/ 115 h 544"/>
                <a:gd name="T20" fmla="*/ 1202 w 1616"/>
                <a:gd name="T21" fmla="*/ 96 h 544"/>
                <a:gd name="T22" fmla="*/ 1134 w 1616"/>
                <a:gd name="T23" fmla="*/ 78 h 544"/>
                <a:gd name="T24" fmla="*/ 1062 w 1616"/>
                <a:gd name="T25" fmla="*/ 61 h 544"/>
                <a:gd name="T26" fmla="*/ 989 w 1616"/>
                <a:gd name="T27" fmla="*/ 44 h 544"/>
                <a:gd name="T28" fmla="*/ 914 w 1616"/>
                <a:gd name="T29" fmla="*/ 31 h 544"/>
                <a:gd name="T30" fmla="*/ 839 w 1616"/>
                <a:gd name="T31" fmla="*/ 18 h 544"/>
                <a:gd name="T32" fmla="*/ 764 w 1616"/>
                <a:gd name="T33" fmla="*/ 10 h 544"/>
                <a:gd name="T34" fmla="*/ 688 w 1616"/>
                <a:gd name="T35" fmla="*/ 3 h 544"/>
                <a:gd name="T36" fmla="*/ 611 w 1616"/>
                <a:gd name="T37" fmla="*/ 0 h 544"/>
                <a:gd name="T38" fmla="*/ 538 w 1616"/>
                <a:gd name="T39" fmla="*/ 2 h 544"/>
                <a:gd name="T40" fmla="*/ 467 w 1616"/>
                <a:gd name="T41" fmla="*/ 9 h 544"/>
                <a:gd name="T42" fmla="*/ 399 w 1616"/>
                <a:gd name="T43" fmla="*/ 19 h 544"/>
                <a:gd name="T44" fmla="*/ 335 w 1616"/>
                <a:gd name="T45" fmla="*/ 36 h 544"/>
                <a:gd name="T46" fmla="*/ 274 w 1616"/>
                <a:gd name="T47" fmla="*/ 60 h 544"/>
                <a:gd name="T48" fmla="*/ 217 w 1616"/>
                <a:gd name="T49" fmla="*/ 87 h 544"/>
                <a:gd name="T50" fmla="*/ 166 w 1616"/>
                <a:gd name="T51" fmla="*/ 122 h 544"/>
                <a:gd name="T52" fmla="*/ 120 w 1616"/>
                <a:gd name="T53" fmla="*/ 163 h 544"/>
                <a:gd name="T54" fmla="*/ 81 w 1616"/>
                <a:gd name="T55" fmla="*/ 213 h 544"/>
                <a:gd name="T56" fmla="*/ 49 w 1616"/>
                <a:gd name="T57" fmla="*/ 271 h 544"/>
                <a:gd name="T58" fmla="*/ 25 w 1616"/>
                <a:gd name="T59" fmla="*/ 338 h 544"/>
                <a:gd name="T60" fmla="*/ 9 w 1616"/>
                <a:gd name="T61" fmla="*/ 413 h 544"/>
                <a:gd name="T62" fmla="*/ 0 w 1616"/>
                <a:gd name="T63" fmla="*/ 498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16" h="544">
                  <a:moveTo>
                    <a:pt x="1616" y="238"/>
                  </a:moveTo>
                  <a:lnTo>
                    <a:pt x="1614" y="237"/>
                  </a:lnTo>
                  <a:lnTo>
                    <a:pt x="1611" y="235"/>
                  </a:lnTo>
                  <a:lnTo>
                    <a:pt x="1604" y="232"/>
                  </a:lnTo>
                  <a:lnTo>
                    <a:pt x="1597" y="230"/>
                  </a:lnTo>
                  <a:lnTo>
                    <a:pt x="1586" y="225"/>
                  </a:lnTo>
                  <a:lnTo>
                    <a:pt x="1574" y="220"/>
                  </a:lnTo>
                  <a:lnTo>
                    <a:pt x="1560" y="215"/>
                  </a:lnTo>
                  <a:lnTo>
                    <a:pt x="1545" y="210"/>
                  </a:lnTo>
                  <a:lnTo>
                    <a:pt x="1526" y="201"/>
                  </a:lnTo>
                  <a:lnTo>
                    <a:pt x="1508" y="194"/>
                  </a:lnTo>
                  <a:lnTo>
                    <a:pt x="1486" y="187"/>
                  </a:lnTo>
                  <a:lnTo>
                    <a:pt x="1465" y="179"/>
                  </a:lnTo>
                  <a:lnTo>
                    <a:pt x="1440" y="170"/>
                  </a:lnTo>
                  <a:lnTo>
                    <a:pt x="1415" y="161"/>
                  </a:lnTo>
                  <a:lnTo>
                    <a:pt x="1388" y="153"/>
                  </a:lnTo>
                  <a:lnTo>
                    <a:pt x="1361" y="144"/>
                  </a:lnTo>
                  <a:lnTo>
                    <a:pt x="1330" y="134"/>
                  </a:lnTo>
                  <a:lnTo>
                    <a:pt x="1299" y="124"/>
                  </a:lnTo>
                  <a:lnTo>
                    <a:pt x="1268" y="115"/>
                  </a:lnTo>
                  <a:lnTo>
                    <a:pt x="1236" y="105"/>
                  </a:lnTo>
                  <a:lnTo>
                    <a:pt x="1202" y="96"/>
                  </a:lnTo>
                  <a:lnTo>
                    <a:pt x="1169" y="87"/>
                  </a:lnTo>
                  <a:lnTo>
                    <a:pt x="1134" y="78"/>
                  </a:lnTo>
                  <a:lnTo>
                    <a:pt x="1099" y="70"/>
                  </a:lnTo>
                  <a:lnTo>
                    <a:pt x="1062" y="61"/>
                  </a:lnTo>
                  <a:lnTo>
                    <a:pt x="1026" y="52"/>
                  </a:lnTo>
                  <a:lnTo>
                    <a:pt x="989" y="44"/>
                  </a:lnTo>
                  <a:lnTo>
                    <a:pt x="952" y="37"/>
                  </a:lnTo>
                  <a:lnTo>
                    <a:pt x="914" y="31"/>
                  </a:lnTo>
                  <a:lnTo>
                    <a:pt x="877" y="25"/>
                  </a:lnTo>
                  <a:lnTo>
                    <a:pt x="839" y="18"/>
                  </a:lnTo>
                  <a:lnTo>
                    <a:pt x="802" y="15"/>
                  </a:lnTo>
                  <a:lnTo>
                    <a:pt x="764" y="10"/>
                  </a:lnTo>
                  <a:lnTo>
                    <a:pt x="726" y="7"/>
                  </a:lnTo>
                  <a:lnTo>
                    <a:pt x="688" y="3"/>
                  </a:lnTo>
                  <a:lnTo>
                    <a:pt x="649" y="2"/>
                  </a:lnTo>
                  <a:lnTo>
                    <a:pt x="611" y="0"/>
                  </a:lnTo>
                  <a:lnTo>
                    <a:pt x="575" y="1"/>
                  </a:lnTo>
                  <a:lnTo>
                    <a:pt x="538" y="2"/>
                  </a:lnTo>
                  <a:lnTo>
                    <a:pt x="503" y="6"/>
                  </a:lnTo>
                  <a:lnTo>
                    <a:pt x="467" y="9"/>
                  </a:lnTo>
                  <a:lnTo>
                    <a:pt x="433" y="14"/>
                  </a:lnTo>
                  <a:lnTo>
                    <a:pt x="399" y="19"/>
                  </a:lnTo>
                  <a:lnTo>
                    <a:pt x="367" y="28"/>
                  </a:lnTo>
                  <a:lnTo>
                    <a:pt x="335" y="36"/>
                  </a:lnTo>
                  <a:lnTo>
                    <a:pt x="304" y="47"/>
                  </a:lnTo>
                  <a:lnTo>
                    <a:pt x="274" y="60"/>
                  </a:lnTo>
                  <a:lnTo>
                    <a:pt x="246" y="73"/>
                  </a:lnTo>
                  <a:lnTo>
                    <a:pt x="217" y="87"/>
                  </a:lnTo>
                  <a:lnTo>
                    <a:pt x="191" y="104"/>
                  </a:lnTo>
                  <a:lnTo>
                    <a:pt x="166" y="122"/>
                  </a:lnTo>
                  <a:lnTo>
                    <a:pt x="143" y="142"/>
                  </a:lnTo>
                  <a:lnTo>
                    <a:pt x="120" y="163"/>
                  </a:lnTo>
                  <a:lnTo>
                    <a:pt x="100" y="188"/>
                  </a:lnTo>
                  <a:lnTo>
                    <a:pt x="81" y="213"/>
                  </a:lnTo>
                  <a:lnTo>
                    <a:pt x="65" y="243"/>
                  </a:lnTo>
                  <a:lnTo>
                    <a:pt x="49" y="271"/>
                  </a:lnTo>
                  <a:lnTo>
                    <a:pt x="36" y="304"/>
                  </a:lnTo>
                  <a:lnTo>
                    <a:pt x="25" y="338"/>
                  </a:lnTo>
                  <a:lnTo>
                    <a:pt x="16" y="375"/>
                  </a:lnTo>
                  <a:lnTo>
                    <a:pt x="9" y="413"/>
                  </a:lnTo>
                  <a:lnTo>
                    <a:pt x="4" y="454"/>
                  </a:lnTo>
                  <a:lnTo>
                    <a:pt x="0" y="498"/>
                  </a:lnTo>
                  <a:lnTo>
                    <a:pt x="2" y="544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5" name="Freeform 83"/>
            <p:cNvSpPr>
              <a:spLocks/>
            </p:cNvSpPr>
            <p:nvPr/>
          </p:nvSpPr>
          <p:spPr bwMode="auto">
            <a:xfrm>
              <a:off x="4120" y="1345"/>
              <a:ext cx="190" cy="331"/>
            </a:xfrm>
            <a:custGeom>
              <a:avLst/>
              <a:gdLst>
                <a:gd name="T0" fmla="*/ 0 w 425"/>
                <a:gd name="T1" fmla="*/ 16 h 747"/>
                <a:gd name="T2" fmla="*/ 2 w 425"/>
                <a:gd name="T3" fmla="*/ 49 h 747"/>
                <a:gd name="T4" fmla="*/ 7 w 425"/>
                <a:gd name="T5" fmla="*/ 81 h 747"/>
                <a:gd name="T6" fmla="*/ 14 w 425"/>
                <a:gd name="T7" fmla="*/ 111 h 747"/>
                <a:gd name="T8" fmla="*/ 24 w 425"/>
                <a:gd name="T9" fmla="*/ 141 h 747"/>
                <a:gd name="T10" fmla="*/ 37 w 425"/>
                <a:gd name="T11" fmla="*/ 170 h 747"/>
                <a:gd name="T12" fmla="*/ 49 w 425"/>
                <a:gd name="T13" fmla="*/ 198 h 747"/>
                <a:gd name="T14" fmla="*/ 64 w 425"/>
                <a:gd name="T15" fmla="*/ 226 h 747"/>
                <a:gd name="T16" fmla="*/ 80 w 425"/>
                <a:gd name="T17" fmla="*/ 252 h 747"/>
                <a:gd name="T18" fmla="*/ 97 w 425"/>
                <a:gd name="T19" fmla="*/ 278 h 747"/>
                <a:gd name="T20" fmla="*/ 115 w 425"/>
                <a:gd name="T21" fmla="*/ 302 h 747"/>
                <a:gd name="T22" fmla="*/ 134 w 425"/>
                <a:gd name="T23" fmla="*/ 325 h 747"/>
                <a:gd name="T24" fmla="*/ 154 w 425"/>
                <a:gd name="T25" fmla="*/ 348 h 747"/>
                <a:gd name="T26" fmla="*/ 173 w 425"/>
                <a:gd name="T27" fmla="*/ 372 h 747"/>
                <a:gd name="T28" fmla="*/ 193 w 425"/>
                <a:gd name="T29" fmla="*/ 394 h 747"/>
                <a:gd name="T30" fmla="*/ 214 w 425"/>
                <a:gd name="T31" fmla="*/ 416 h 747"/>
                <a:gd name="T32" fmla="*/ 236 w 425"/>
                <a:gd name="T33" fmla="*/ 437 h 747"/>
                <a:gd name="T34" fmla="*/ 256 w 425"/>
                <a:gd name="T35" fmla="*/ 459 h 747"/>
                <a:gd name="T36" fmla="*/ 276 w 425"/>
                <a:gd name="T37" fmla="*/ 479 h 747"/>
                <a:gd name="T38" fmla="*/ 295 w 425"/>
                <a:gd name="T39" fmla="*/ 499 h 747"/>
                <a:gd name="T40" fmla="*/ 314 w 425"/>
                <a:gd name="T41" fmla="*/ 519 h 747"/>
                <a:gd name="T42" fmla="*/ 331 w 425"/>
                <a:gd name="T43" fmla="*/ 538 h 747"/>
                <a:gd name="T44" fmla="*/ 348 w 425"/>
                <a:gd name="T45" fmla="*/ 558 h 747"/>
                <a:gd name="T46" fmla="*/ 364 w 425"/>
                <a:gd name="T47" fmla="*/ 578 h 747"/>
                <a:gd name="T48" fmla="*/ 379 w 425"/>
                <a:gd name="T49" fmla="*/ 598 h 747"/>
                <a:gd name="T50" fmla="*/ 390 w 425"/>
                <a:gd name="T51" fmla="*/ 617 h 747"/>
                <a:gd name="T52" fmla="*/ 401 w 425"/>
                <a:gd name="T53" fmla="*/ 636 h 747"/>
                <a:gd name="T54" fmla="*/ 410 w 425"/>
                <a:gd name="T55" fmla="*/ 655 h 747"/>
                <a:gd name="T56" fmla="*/ 418 w 425"/>
                <a:gd name="T57" fmla="*/ 676 h 747"/>
                <a:gd name="T58" fmla="*/ 422 w 425"/>
                <a:gd name="T59" fmla="*/ 696 h 747"/>
                <a:gd name="T60" fmla="*/ 424 w 425"/>
                <a:gd name="T61" fmla="*/ 716 h 747"/>
                <a:gd name="T62" fmla="*/ 424 w 425"/>
                <a:gd name="T63" fmla="*/ 737 h 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5" h="747">
                  <a:moveTo>
                    <a:pt x="0" y="0"/>
                  </a:moveTo>
                  <a:lnTo>
                    <a:pt x="0" y="16"/>
                  </a:lnTo>
                  <a:lnTo>
                    <a:pt x="1" y="33"/>
                  </a:lnTo>
                  <a:lnTo>
                    <a:pt x="2" y="49"/>
                  </a:lnTo>
                  <a:lnTo>
                    <a:pt x="5" y="66"/>
                  </a:lnTo>
                  <a:lnTo>
                    <a:pt x="7" y="81"/>
                  </a:lnTo>
                  <a:lnTo>
                    <a:pt x="10" y="97"/>
                  </a:lnTo>
                  <a:lnTo>
                    <a:pt x="14" y="111"/>
                  </a:lnTo>
                  <a:lnTo>
                    <a:pt x="20" y="127"/>
                  </a:lnTo>
                  <a:lnTo>
                    <a:pt x="24" y="141"/>
                  </a:lnTo>
                  <a:lnTo>
                    <a:pt x="30" y="156"/>
                  </a:lnTo>
                  <a:lnTo>
                    <a:pt x="37" y="170"/>
                  </a:lnTo>
                  <a:lnTo>
                    <a:pt x="43" y="184"/>
                  </a:lnTo>
                  <a:lnTo>
                    <a:pt x="49" y="198"/>
                  </a:lnTo>
                  <a:lnTo>
                    <a:pt x="57" y="212"/>
                  </a:lnTo>
                  <a:lnTo>
                    <a:pt x="64" y="226"/>
                  </a:lnTo>
                  <a:lnTo>
                    <a:pt x="73" y="239"/>
                  </a:lnTo>
                  <a:lnTo>
                    <a:pt x="80" y="252"/>
                  </a:lnTo>
                  <a:lnTo>
                    <a:pt x="88" y="265"/>
                  </a:lnTo>
                  <a:lnTo>
                    <a:pt x="97" y="278"/>
                  </a:lnTo>
                  <a:lnTo>
                    <a:pt x="106" y="290"/>
                  </a:lnTo>
                  <a:lnTo>
                    <a:pt x="115" y="302"/>
                  </a:lnTo>
                  <a:lnTo>
                    <a:pt x="124" y="314"/>
                  </a:lnTo>
                  <a:lnTo>
                    <a:pt x="134" y="325"/>
                  </a:lnTo>
                  <a:lnTo>
                    <a:pt x="145" y="338"/>
                  </a:lnTo>
                  <a:lnTo>
                    <a:pt x="154" y="348"/>
                  </a:lnTo>
                  <a:lnTo>
                    <a:pt x="164" y="360"/>
                  </a:lnTo>
                  <a:lnTo>
                    <a:pt x="173" y="372"/>
                  </a:lnTo>
                  <a:lnTo>
                    <a:pt x="184" y="383"/>
                  </a:lnTo>
                  <a:lnTo>
                    <a:pt x="193" y="394"/>
                  </a:lnTo>
                  <a:lnTo>
                    <a:pt x="205" y="406"/>
                  </a:lnTo>
                  <a:lnTo>
                    <a:pt x="214" y="416"/>
                  </a:lnTo>
                  <a:lnTo>
                    <a:pt x="226" y="428"/>
                  </a:lnTo>
                  <a:lnTo>
                    <a:pt x="236" y="437"/>
                  </a:lnTo>
                  <a:lnTo>
                    <a:pt x="246" y="448"/>
                  </a:lnTo>
                  <a:lnTo>
                    <a:pt x="256" y="459"/>
                  </a:lnTo>
                  <a:lnTo>
                    <a:pt x="266" y="469"/>
                  </a:lnTo>
                  <a:lnTo>
                    <a:pt x="276" y="479"/>
                  </a:lnTo>
                  <a:lnTo>
                    <a:pt x="285" y="489"/>
                  </a:lnTo>
                  <a:lnTo>
                    <a:pt x="295" y="499"/>
                  </a:lnTo>
                  <a:lnTo>
                    <a:pt x="305" y="509"/>
                  </a:lnTo>
                  <a:lnTo>
                    <a:pt x="314" y="519"/>
                  </a:lnTo>
                  <a:lnTo>
                    <a:pt x="322" y="528"/>
                  </a:lnTo>
                  <a:lnTo>
                    <a:pt x="331" y="538"/>
                  </a:lnTo>
                  <a:lnTo>
                    <a:pt x="340" y="549"/>
                  </a:lnTo>
                  <a:lnTo>
                    <a:pt x="348" y="558"/>
                  </a:lnTo>
                  <a:lnTo>
                    <a:pt x="356" y="569"/>
                  </a:lnTo>
                  <a:lnTo>
                    <a:pt x="364" y="578"/>
                  </a:lnTo>
                  <a:lnTo>
                    <a:pt x="372" y="589"/>
                  </a:lnTo>
                  <a:lnTo>
                    <a:pt x="379" y="598"/>
                  </a:lnTo>
                  <a:lnTo>
                    <a:pt x="385" y="608"/>
                  </a:lnTo>
                  <a:lnTo>
                    <a:pt x="390" y="617"/>
                  </a:lnTo>
                  <a:lnTo>
                    <a:pt x="397" y="627"/>
                  </a:lnTo>
                  <a:lnTo>
                    <a:pt x="401" y="636"/>
                  </a:lnTo>
                  <a:lnTo>
                    <a:pt x="406" y="646"/>
                  </a:lnTo>
                  <a:lnTo>
                    <a:pt x="410" y="655"/>
                  </a:lnTo>
                  <a:lnTo>
                    <a:pt x="416" y="666"/>
                  </a:lnTo>
                  <a:lnTo>
                    <a:pt x="418" y="676"/>
                  </a:lnTo>
                  <a:lnTo>
                    <a:pt x="421" y="685"/>
                  </a:lnTo>
                  <a:lnTo>
                    <a:pt x="422" y="696"/>
                  </a:lnTo>
                  <a:lnTo>
                    <a:pt x="424" y="706"/>
                  </a:lnTo>
                  <a:lnTo>
                    <a:pt x="424" y="716"/>
                  </a:lnTo>
                  <a:lnTo>
                    <a:pt x="425" y="726"/>
                  </a:lnTo>
                  <a:lnTo>
                    <a:pt x="424" y="737"/>
                  </a:lnTo>
                  <a:lnTo>
                    <a:pt x="424" y="747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6" name="Freeform 84"/>
            <p:cNvSpPr>
              <a:spLocks/>
            </p:cNvSpPr>
            <p:nvPr/>
          </p:nvSpPr>
          <p:spPr bwMode="auto">
            <a:xfrm>
              <a:off x="4308" y="1676"/>
              <a:ext cx="527" cy="373"/>
            </a:xfrm>
            <a:custGeom>
              <a:avLst/>
              <a:gdLst>
                <a:gd name="T0" fmla="*/ 2 w 1177"/>
                <a:gd name="T1" fmla="*/ 10 h 845"/>
                <a:gd name="T2" fmla="*/ 0 w 1177"/>
                <a:gd name="T3" fmla="*/ 33 h 845"/>
                <a:gd name="T4" fmla="*/ 0 w 1177"/>
                <a:gd name="T5" fmla="*/ 60 h 845"/>
                <a:gd name="T6" fmla="*/ 1 w 1177"/>
                <a:gd name="T7" fmla="*/ 88 h 845"/>
                <a:gd name="T8" fmla="*/ 4 w 1177"/>
                <a:gd name="T9" fmla="*/ 119 h 845"/>
                <a:gd name="T10" fmla="*/ 9 w 1177"/>
                <a:gd name="T11" fmla="*/ 151 h 845"/>
                <a:gd name="T12" fmla="*/ 16 w 1177"/>
                <a:gd name="T13" fmla="*/ 185 h 845"/>
                <a:gd name="T14" fmla="*/ 25 w 1177"/>
                <a:gd name="T15" fmla="*/ 221 h 845"/>
                <a:gd name="T16" fmla="*/ 37 w 1177"/>
                <a:gd name="T17" fmla="*/ 258 h 845"/>
                <a:gd name="T18" fmla="*/ 50 w 1177"/>
                <a:gd name="T19" fmla="*/ 295 h 845"/>
                <a:gd name="T20" fmla="*/ 65 w 1177"/>
                <a:gd name="T21" fmla="*/ 333 h 845"/>
                <a:gd name="T22" fmla="*/ 83 w 1177"/>
                <a:gd name="T23" fmla="*/ 372 h 845"/>
                <a:gd name="T24" fmla="*/ 105 w 1177"/>
                <a:gd name="T25" fmla="*/ 411 h 845"/>
                <a:gd name="T26" fmla="*/ 128 w 1177"/>
                <a:gd name="T27" fmla="*/ 449 h 845"/>
                <a:gd name="T28" fmla="*/ 154 w 1177"/>
                <a:gd name="T29" fmla="*/ 487 h 845"/>
                <a:gd name="T30" fmla="*/ 184 w 1177"/>
                <a:gd name="T31" fmla="*/ 525 h 845"/>
                <a:gd name="T32" fmla="*/ 217 w 1177"/>
                <a:gd name="T33" fmla="*/ 561 h 845"/>
                <a:gd name="T34" fmla="*/ 252 w 1177"/>
                <a:gd name="T35" fmla="*/ 596 h 845"/>
                <a:gd name="T36" fmla="*/ 290 w 1177"/>
                <a:gd name="T37" fmla="*/ 630 h 845"/>
                <a:gd name="T38" fmla="*/ 331 w 1177"/>
                <a:gd name="T39" fmla="*/ 663 h 845"/>
                <a:gd name="T40" fmla="*/ 377 w 1177"/>
                <a:gd name="T41" fmla="*/ 694 h 845"/>
                <a:gd name="T42" fmla="*/ 425 w 1177"/>
                <a:gd name="T43" fmla="*/ 722 h 845"/>
                <a:gd name="T44" fmla="*/ 477 w 1177"/>
                <a:gd name="T45" fmla="*/ 749 h 845"/>
                <a:gd name="T46" fmla="*/ 534 w 1177"/>
                <a:gd name="T47" fmla="*/ 772 h 845"/>
                <a:gd name="T48" fmla="*/ 594 w 1177"/>
                <a:gd name="T49" fmla="*/ 793 h 845"/>
                <a:gd name="T50" fmla="*/ 657 w 1177"/>
                <a:gd name="T51" fmla="*/ 810 h 845"/>
                <a:gd name="T52" fmla="*/ 726 w 1177"/>
                <a:gd name="T53" fmla="*/ 824 h 845"/>
                <a:gd name="T54" fmla="*/ 798 w 1177"/>
                <a:gd name="T55" fmla="*/ 836 h 845"/>
                <a:gd name="T56" fmla="*/ 874 w 1177"/>
                <a:gd name="T57" fmla="*/ 842 h 845"/>
                <a:gd name="T58" fmla="*/ 955 w 1177"/>
                <a:gd name="T59" fmla="*/ 844 h 845"/>
                <a:gd name="T60" fmla="*/ 1039 w 1177"/>
                <a:gd name="T61" fmla="*/ 843 h 845"/>
                <a:gd name="T62" fmla="*/ 1129 w 1177"/>
                <a:gd name="T63" fmla="*/ 838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77" h="845">
                  <a:moveTo>
                    <a:pt x="4" y="0"/>
                  </a:moveTo>
                  <a:lnTo>
                    <a:pt x="2" y="10"/>
                  </a:lnTo>
                  <a:lnTo>
                    <a:pt x="1" y="22"/>
                  </a:lnTo>
                  <a:lnTo>
                    <a:pt x="0" y="33"/>
                  </a:lnTo>
                  <a:lnTo>
                    <a:pt x="0" y="47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1" y="88"/>
                  </a:lnTo>
                  <a:lnTo>
                    <a:pt x="3" y="104"/>
                  </a:lnTo>
                  <a:lnTo>
                    <a:pt x="4" y="119"/>
                  </a:lnTo>
                  <a:lnTo>
                    <a:pt x="6" y="135"/>
                  </a:lnTo>
                  <a:lnTo>
                    <a:pt x="9" y="151"/>
                  </a:lnTo>
                  <a:lnTo>
                    <a:pt x="12" y="169"/>
                  </a:lnTo>
                  <a:lnTo>
                    <a:pt x="16" y="185"/>
                  </a:lnTo>
                  <a:lnTo>
                    <a:pt x="21" y="203"/>
                  </a:lnTo>
                  <a:lnTo>
                    <a:pt x="25" y="221"/>
                  </a:lnTo>
                  <a:lnTo>
                    <a:pt x="32" y="240"/>
                  </a:lnTo>
                  <a:lnTo>
                    <a:pt x="37" y="258"/>
                  </a:lnTo>
                  <a:lnTo>
                    <a:pt x="43" y="276"/>
                  </a:lnTo>
                  <a:lnTo>
                    <a:pt x="50" y="295"/>
                  </a:lnTo>
                  <a:lnTo>
                    <a:pt x="58" y="314"/>
                  </a:lnTo>
                  <a:lnTo>
                    <a:pt x="65" y="333"/>
                  </a:lnTo>
                  <a:lnTo>
                    <a:pt x="75" y="353"/>
                  </a:lnTo>
                  <a:lnTo>
                    <a:pt x="83" y="372"/>
                  </a:lnTo>
                  <a:lnTo>
                    <a:pt x="95" y="392"/>
                  </a:lnTo>
                  <a:lnTo>
                    <a:pt x="105" y="411"/>
                  </a:lnTo>
                  <a:lnTo>
                    <a:pt x="116" y="430"/>
                  </a:lnTo>
                  <a:lnTo>
                    <a:pt x="128" y="449"/>
                  </a:lnTo>
                  <a:lnTo>
                    <a:pt x="142" y="468"/>
                  </a:lnTo>
                  <a:lnTo>
                    <a:pt x="154" y="487"/>
                  </a:lnTo>
                  <a:lnTo>
                    <a:pt x="169" y="506"/>
                  </a:lnTo>
                  <a:lnTo>
                    <a:pt x="184" y="525"/>
                  </a:lnTo>
                  <a:lnTo>
                    <a:pt x="201" y="544"/>
                  </a:lnTo>
                  <a:lnTo>
                    <a:pt x="217" y="561"/>
                  </a:lnTo>
                  <a:lnTo>
                    <a:pt x="234" y="579"/>
                  </a:lnTo>
                  <a:lnTo>
                    <a:pt x="252" y="596"/>
                  </a:lnTo>
                  <a:lnTo>
                    <a:pt x="271" y="614"/>
                  </a:lnTo>
                  <a:lnTo>
                    <a:pt x="290" y="630"/>
                  </a:lnTo>
                  <a:lnTo>
                    <a:pt x="310" y="647"/>
                  </a:lnTo>
                  <a:lnTo>
                    <a:pt x="331" y="663"/>
                  </a:lnTo>
                  <a:lnTo>
                    <a:pt x="354" y="680"/>
                  </a:lnTo>
                  <a:lnTo>
                    <a:pt x="377" y="694"/>
                  </a:lnTo>
                  <a:lnTo>
                    <a:pt x="401" y="709"/>
                  </a:lnTo>
                  <a:lnTo>
                    <a:pt x="425" y="722"/>
                  </a:lnTo>
                  <a:lnTo>
                    <a:pt x="452" y="736"/>
                  </a:lnTo>
                  <a:lnTo>
                    <a:pt x="477" y="749"/>
                  </a:lnTo>
                  <a:lnTo>
                    <a:pt x="506" y="761"/>
                  </a:lnTo>
                  <a:lnTo>
                    <a:pt x="534" y="772"/>
                  </a:lnTo>
                  <a:lnTo>
                    <a:pt x="565" y="784"/>
                  </a:lnTo>
                  <a:lnTo>
                    <a:pt x="594" y="793"/>
                  </a:lnTo>
                  <a:lnTo>
                    <a:pt x="625" y="803"/>
                  </a:lnTo>
                  <a:lnTo>
                    <a:pt x="657" y="810"/>
                  </a:lnTo>
                  <a:lnTo>
                    <a:pt x="692" y="819"/>
                  </a:lnTo>
                  <a:lnTo>
                    <a:pt x="726" y="824"/>
                  </a:lnTo>
                  <a:lnTo>
                    <a:pt x="761" y="830"/>
                  </a:lnTo>
                  <a:lnTo>
                    <a:pt x="798" y="836"/>
                  </a:lnTo>
                  <a:lnTo>
                    <a:pt x="836" y="840"/>
                  </a:lnTo>
                  <a:lnTo>
                    <a:pt x="874" y="842"/>
                  </a:lnTo>
                  <a:lnTo>
                    <a:pt x="913" y="844"/>
                  </a:lnTo>
                  <a:lnTo>
                    <a:pt x="955" y="844"/>
                  </a:lnTo>
                  <a:lnTo>
                    <a:pt x="997" y="845"/>
                  </a:lnTo>
                  <a:lnTo>
                    <a:pt x="1039" y="843"/>
                  </a:lnTo>
                  <a:lnTo>
                    <a:pt x="1084" y="841"/>
                  </a:lnTo>
                  <a:lnTo>
                    <a:pt x="1129" y="838"/>
                  </a:lnTo>
                  <a:lnTo>
                    <a:pt x="1177" y="833"/>
                  </a:lnTo>
                </a:path>
              </a:pathLst>
            </a:custGeom>
            <a:noFill/>
            <a:ln w="15875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7" name="Freeform 85"/>
            <p:cNvSpPr>
              <a:spLocks/>
            </p:cNvSpPr>
            <p:nvPr/>
          </p:nvSpPr>
          <p:spPr bwMode="auto">
            <a:xfrm>
              <a:off x="4119" y="1063"/>
              <a:ext cx="1318" cy="986"/>
            </a:xfrm>
            <a:custGeom>
              <a:avLst/>
              <a:gdLst>
                <a:gd name="T0" fmla="*/ 1574 w 2943"/>
                <a:gd name="T1" fmla="*/ 315 h 2231"/>
                <a:gd name="T2" fmla="*/ 1440 w 2943"/>
                <a:gd name="T3" fmla="*/ 265 h 2231"/>
                <a:gd name="T4" fmla="*/ 1236 w 2943"/>
                <a:gd name="T5" fmla="*/ 200 h 2231"/>
                <a:gd name="T6" fmla="*/ 989 w 2943"/>
                <a:gd name="T7" fmla="*/ 139 h 2231"/>
                <a:gd name="T8" fmla="*/ 726 w 2943"/>
                <a:gd name="T9" fmla="*/ 102 h 2231"/>
                <a:gd name="T10" fmla="*/ 467 w 2943"/>
                <a:gd name="T11" fmla="*/ 104 h 2231"/>
                <a:gd name="T12" fmla="*/ 246 w 2943"/>
                <a:gd name="T13" fmla="*/ 168 h 2231"/>
                <a:gd name="T14" fmla="*/ 81 w 2943"/>
                <a:gd name="T15" fmla="*/ 308 h 2231"/>
                <a:gd name="T16" fmla="*/ 4 w 2943"/>
                <a:gd name="T17" fmla="*/ 549 h 2231"/>
                <a:gd name="T18" fmla="*/ 9 w 2943"/>
                <a:gd name="T19" fmla="*/ 720 h 2231"/>
                <a:gd name="T20" fmla="*/ 45 w 2943"/>
                <a:gd name="T21" fmla="*/ 823 h 2231"/>
                <a:gd name="T22" fmla="*/ 99 w 2943"/>
                <a:gd name="T23" fmla="*/ 917 h 2231"/>
                <a:gd name="T24" fmla="*/ 166 w 2943"/>
                <a:gd name="T25" fmla="*/ 999 h 2231"/>
                <a:gd name="T26" fmla="*/ 238 w 2943"/>
                <a:gd name="T27" fmla="*/ 1076 h 2231"/>
                <a:gd name="T28" fmla="*/ 307 w 2943"/>
                <a:gd name="T29" fmla="*/ 1148 h 2231"/>
                <a:gd name="T30" fmla="*/ 366 w 2943"/>
                <a:gd name="T31" fmla="*/ 1217 h 2231"/>
                <a:gd name="T32" fmla="*/ 408 w 2943"/>
                <a:gd name="T33" fmla="*/ 1285 h 2231"/>
                <a:gd name="T34" fmla="*/ 426 w 2943"/>
                <a:gd name="T35" fmla="*/ 1355 h 2231"/>
                <a:gd name="T36" fmla="*/ 422 w 2943"/>
                <a:gd name="T37" fmla="*/ 1433 h 2231"/>
                <a:gd name="T38" fmla="*/ 431 w 2943"/>
                <a:gd name="T39" fmla="*/ 1537 h 2231"/>
                <a:gd name="T40" fmla="*/ 465 w 2943"/>
                <a:gd name="T41" fmla="*/ 1662 h 2231"/>
                <a:gd name="T42" fmla="*/ 527 w 2943"/>
                <a:gd name="T43" fmla="*/ 1797 h 2231"/>
                <a:gd name="T44" fmla="*/ 623 w 2943"/>
                <a:gd name="T45" fmla="*/ 1930 h 2231"/>
                <a:gd name="T46" fmla="*/ 753 w 2943"/>
                <a:gd name="T47" fmla="*/ 2049 h 2231"/>
                <a:gd name="T48" fmla="*/ 928 w 2943"/>
                <a:gd name="T49" fmla="*/ 2147 h 2231"/>
                <a:gd name="T50" fmla="*/ 1148 w 2943"/>
                <a:gd name="T51" fmla="*/ 2210 h 2231"/>
                <a:gd name="T52" fmla="*/ 1419 w 2943"/>
                <a:gd name="T53" fmla="*/ 2231 h 2231"/>
                <a:gd name="T54" fmla="*/ 1715 w 2943"/>
                <a:gd name="T55" fmla="*/ 2204 h 2231"/>
                <a:gd name="T56" fmla="*/ 1949 w 2943"/>
                <a:gd name="T57" fmla="*/ 2169 h 2231"/>
                <a:gd name="T58" fmla="*/ 2133 w 2943"/>
                <a:gd name="T59" fmla="*/ 2131 h 2231"/>
                <a:gd name="T60" fmla="*/ 2272 w 2943"/>
                <a:gd name="T61" fmla="*/ 2085 h 2231"/>
                <a:gd name="T62" fmla="*/ 2376 w 2943"/>
                <a:gd name="T63" fmla="*/ 2026 h 2231"/>
                <a:gd name="T64" fmla="*/ 2452 w 2943"/>
                <a:gd name="T65" fmla="*/ 1952 h 2231"/>
                <a:gd name="T66" fmla="*/ 2511 w 2943"/>
                <a:gd name="T67" fmla="*/ 1856 h 2231"/>
                <a:gd name="T68" fmla="*/ 2558 w 2943"/>
                <a:gd name="T69" fmla="*/ 1740 h 2231"/>
                <a:gd name="T70" fmla="*/ 2602 w 2943"/>
                <a:gd name="T71" fmla="*/ 1593 h 2231"/>
                <a:gd name="T72" fmla="*/ 2650 w 2943"/>
                <a:gd name="T73" fmla="*/ 1420 h 2231"/>
                <a:gd name="T74" fmla="*/ 2705 w 2943"/>
                <a:gd name="T75" fmla="*/ 1259 h 2231"/>
                <a:gd name="T76" fmla="*/ 2766 w 2943"/>
                <a:gd name="T77" fmla="*/ 1127 h 2231"/>
                <a:gd name="T78" fmla="*/ 2823 w 2943"/>
                <a:gd name="T79" fmla="*/ 1013 h 2231"/>
                <a:gd name="T80" fmla="*/ 2875 w 2943"/>
                <a:gd name="T81" fmla="*/ 913 h 2231"/>
                <a:gd name="T82" fmla="*/ 2914 w 2943"/>
                <a:gd name="T83" fmla="*/ 820 h 2231"/>
                <a:gd name="T84" fmla="*/ 2938 w 2943"/>
                <a:gd name="T85" fmla="*/ 729 h 2231"/>
                <a:gd name="T86" fmla="*/ 2940 w 2943"/>
                <a:gd name="T87" fmla="*/ 631 h 2231"/>
                <a:gd name="T88" fmla="*/ 2918 w 2943"/>
                <a:gd name="T89" fmla="*/ 524 h 2231"/>
                <a:gd name="T90" fmla="*/ 2864 w 2943"/>
                <a:gd name="T91" fmla="*/ 398 h 2231"/>
                <a:gd name="T92" fmla="*/ 2806 w 2943"/>
                <a:gd name="T93" fmla="*/ 273 h 2231"/>
                <a:gd name="T94" fmla="*/ 2752 w 2943"/>
                <a:gd name="T95" fmla="*/ 166 h 2231"/>
                <a:gd name="T96" fmla="*/ 2690 w 2943"/>
                <a:gd name="T97" fmla="*/ 82 h 2231"/>
                <a:gd name="T98" fmla="*/ 2615 w 2943"/>
                <a:gd name="T99" fmla="*/ 25 h 2231"/>
                <a:gd name="T100" fmla="*/ 2513 w 2943"/>
                <a:gd name="T101" fmla="*/ 1 h 2231"/>
                <a:gd name="T102" fmla="*/ 2371 w 2943"/>
                <a:gd name="T103" fmla="*/ 14 h 2231"/>
                <a:gd name="T104" fmla="*/ 2181 w 2943"/>
                <a:gd name="T105" fmla="*/ 72 h 2231"/>
                <a:gd name="T106" fmla="*/ 1934 w 2943"/>
                <a:gd name="T107" fmla="*/ 176 h 2231"/>
                <a:gd name="T108" fmla="*/ 1616 w 2943"/>
                <a:gd name="T109" fmla="*/ 333 h 2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943" h="2231">
                  <a:moveTo>
                    <a:pt x="1616" y="333"/>
                  </a:moveTo>
                  <a:lnTo>
                    <a:pt x="1614" y="332"/>
                  </a:lnTo>
                  <a:lnTo>
                    <a:pt x="1611" y="330"/>
                  </a:lnTo>
                  <a:lnTo>
                    <a:pt x="1604" y="327"/>
                  </a:lnTo>
                  <a:lnTo>
                    <a:pt x="1597" y="325"/>
                  </a:lnTo>
                  <a:lnTo>
                    <a:pt x="1586" y="320"/>
                  </a:lnTo>
                  <a:lnTo>
                    <a:pt x="1574" y="315"/>
                  </a:lnTo>
                  <a:lnTo>
                    <a:pt x="1560" y="310"/>
                  </a:lnTo>
                  <a:lnTo>
                    <a:pt x="1545" y="305"/>
                  </a:lnTo>
                  <a:lnTo>
                    <a:pt x="1526" y="296"/>
                  </a:lnTo>
                  <a:lnTo>
                    <a:pt x="1508" y="289"/>
                  </a:lnTo>
                  <a:lnTo>
                    <a:pt x="1486" y="282"/>
                  </a:lnTo>
                  <a:lnTo>
                    <a:pt x="1465" y="274"/>
                  </a:lnTo>
                  <a:lnTo>
                    <a:pt x="1440" y="265"/>
                  </a:lnTo>
                  <a:lnTo>
                    <a:pt x="1415" y="256"/>
                  </a:lnTo>
                  <a:lnTo>
                    <a:pt x="1388" y="248"/>
                  </a:lnTo>
                  <a:lnTo>
                    <a:pt x="1361" y="239"/>
                  </a:lnTo>
                  <a:lnTo>
                    <a:pt x="1330" y="229"/>
                  </a:lnTo>
                  <a:lnTo>
                    <a:pt x="1299" y="219"/>
                  </a:lnTo>
                  <a:lnTo>
                    <a:pt x="1268" y="210"/>
                  </a:lnTo>
                  <a:lnTo>
                    <a:pt x="1236" y="200"/>
                  </a:lnTo>
                  <a:lnTo>
                    <a:pt x="1202" y="191"/>
                  </a:lnTo>
                  <a:lnTo>
                    <a:pt x="1169" y="182"/>
                  </a:lnTo>
                  <a:lnTo>
                    <a:pt x="1134" y="173"/>
                  </a:lnTo>
                  <a:lnTo>
                    <a:pt x="1099" y="165"/>
                  </a:lnTo>
                  <a:lnTo>
                    <a:pt x="1062" y="156"/>
                  </a:lnTo>
                  <a:lnTo>
                    <a:pt x="1026" y="147"/>
                  </a:lnTo>
                  <a:lnTo>
                    <a:pt x="989" y="139"/>
                  </a:lnTo>
                  <a:lnTo>
                    <a:pt x="952" y="132"/>
                  </a:lnTo>
                  <a:lnTo>
                    <a:pt x="914" y="126"/>
                  </a:lnTo>
                  <a:lnTo>
                    <a:pt x="877" y="120"/>
                  </a:lnTo>
                  <a:lnTo>
                    <a:pt x="839" y="113"/>
                  </a:lnTo>
                  <a:lnTo>
                    <a:pt x="802" y="110"/>
                  </a:lnTo>
                  <a:lnTo>
                    <a:pt x="764" y="105"/>
                  </a:lnTo>
                  <a:lnTo>
                    <a:pt x="726" y="102"/>
                  </a:lnTo>
                  <a:lnTo>
                    <a:pt x="688" y="98"/>
                  </a:lnTo>
                  <a:lnTo>
                    <a:pt x="649" y="97"/>
                  </a:lnTo>
                  <a:lnTo>
                    <a:pt x="611" y="95"/>
                  </a:lnTo>
                  <a:lnTo>
                    <a:pt x="575" y="96"/>
                  </a:lnTo>
                  <a:lnTo>
                    <a:pt x="538" y="97"/>
                  </a:lnTo>
                  <a:lnTo>
                    <a:pt x="503" y="101"/>
                  </a:lnTo>
                  <a:lnTo>
                    <a:pt x="467" y="104"/>
                  </a:lnTo>
                  <a:lnTo>
                    <a:pt x="433" y="109"/>
                  </a:lnTo>
                  <a:lnTo>
                    <a:pt x="399" y="114"/>
                  </a:lnTo>
                  <a:lnTo>
                    <a:pt x="367" y="123"/>
                  </a:lnTo>
                  <a:lnTo>
                    <a:pt x="335" y="131"/>
                  </a:lnTo>
                  <a:lnTo>
                    <a:pt x="304" y="142"/>
                  </a:lnTo>
                  <a:lnTo>
                    <a:pt x="274" y="155"/>
                  </a:lnTo>
                  <a:lnTo>
                    <a:pt x="246" y="168"/>
                  </a:lnTo>
                  <a:lnTo>
                    <a:pt x="217" y="182"/>
                  </a:lnTo>
                  <a:lnTo>
                    <a:pt x="191" y="199"/>
                  </a:lnTo>
                  <a:lnTo>
                    <a:pt x="166" y="217"/>
                  </a:lnTo>
                  <a:lnTo>
                    <a:pt x="143" y="237"/>
                  </a:lnTo>
                  <a:lnTo>
                    <a:pt x="120" y="258"/>
                  </a:lnTo>
                  <a:lnTo>
                    <a:pt x="100" y="283"/>
                  </a:lnTo>
                  <a:lnTo>
                    <a:pt x="81" y="308"/>
                  </a:lnTo>
                  <a:lnTo>
                    <a:pt x="65" y="338"/>
                  </a:lnTo>
                  <a:lnTo>
                    <a:pt x="49" y="366"/>
                  </a:lnTo>
                  <a:lnTo>
                    <a:pt x="36" y="399"/>
                  </a:lnTo>
                  <a:lnTo>
                    <a:pt x="25" y="433"/>
                  </a:lnTo>
                  <a:lnTo>
                    <a:pt x="16" y="470"/>
                  </a:lnTo>
                  <a:lnTo>
                    <a:pt x="9" y="508"/>
                  </a:lnTo>
                  <a:lnTo>
                    <a:pt x="4" y="549"/>
                  </a:lnTo>
                  <a:lnTo>
                    <a:pt x="0" y="593"/>
                  </a:lnTo>
                  <a:lnTo>
                    <a:pt x="2" y="639"/>
                  </a:lnTo>
                  <a:lnTo>
                    <a:pt x="2" y="655"/>
                  </a:lnTo>
                  <a:lnTo>
                    <a:pt x="3" y="672"/>
                  </a:lnTo>
                  <a:lnTo>
                    <a:pt x="4" y="688"/>
                  </a:lnTo>
                  <a:lnTo>
                    <a:pt x="7" y="705"/>
                  </a:lnTo>
                  <a:lnTo>
                    <a:pt x="9" y="720"/>
                  </a:lnTo>
                  <a:lnTo>
                    <a:pt x="12" y="736"/>
                  </a:lnTo>
                  <a:lnTo>
                    <a:pt x="16" y="750"/>
                  </a:lnTo>
                  <a:lnTo>
                    <a:pt x="22" y="766"/>
                  </a:lnTo>
                  <a:lnTo>
                    <a:pt x="26" y="780"/>
                  </a:lnTo>
                  <a:lnTo>
                    <a:pt x="32" y="795"/>
                  </a:lnTo>
                  <a:lnTo>
                    <a:pt x="39" y="809"/>
                  </a:lnTo>
                  <a:lnTo>
                    <a:pt x="45" y="823"/>
                  </a:lnTo>
                  <a:lnTo>
                    <a:pt x="51" y="837"/>
                  </a:lnTo>
                  <a:lnTo>
                    <a:pt x="59" y="851"/>
                  </a:lnTo>
                  <a:lnTo>
                    <a:pt x="66" y="865"/>
                  </a:lnTo>
                  <a:lnTo>
                    <a:pt x="75" y="878"/>
                  </a:lnTo>
                  <a:lnTo>
                    <a:pt x="82" y="891"/>
                  </a:lnTo>
                  <a:lnTo>
                    <a:pt x="90" y="904"/>
                  </a:lnTo>
                  <a:lnTo>
                    <a:pt x="99" y="917"/>
                  </a:lnTo>
                  <a:lnTo>
                    <a:pt x="108" y="929"/>
                  </a:lnTo>
                  <a:lnTo>
                    <a:pt x="117" y="941"/>
                  </a:lnTo>
                  <a:lnTo>
                    <a:pt x="126" y="953"/>
                  </a:lnTo>
                  <a:lnTo>
                    <a:pt x="136" y="964"/>
                  </a:lnTo>
                  <a:lnTo>
                    <a:pt x="147" y="977"/>
                  </a:lnTo>
                  <a:lnTo>
                    <a:pt x="156" y="987"/>
                  </a:lnTo>
                  <a:lnTo>
                    <a:pt x="166" y="999"/>
                  </a:lnTo>
                  <a:lnTo>
                    <a:pt x="175" y="1011"/>
                  </a:lnTo>
                  <a:lnTo>
                    <a:pt x="186" y="1022"/>
                  </a:lnTo>
                  <a:lnTo>
                    <a:pt x="195" y="1033"/>
                  </a:lnTo>
                  <a:lnTo>
                    <a:pt x="207" y="1045"/>
                  </a:lnTo>
                  <a:lnTo>
                    <a:pt x="216" y="1055"/>
                  </a:lnTo>
                  <a:lnTo>
                    <a:pt x="228" y="1067"/>
                  </a:lnTo>
                  <a:lnTo>
                    <a:pt x="238" y="1076"/>
                  </a:lnTo>
                  <a:lnTo>
                    <a:pt x="248" y="1087"/>
                  </a:lnTo>
                  <a:lnTo>
                    <a:pt x="258" y="1098"/>
                  </a:lnTo>
                  <a:lnTo>
                    <a:pt x="268" y="1108"/>
                  </a:lnTo>
                  <a:lnTo>
                    <a:pt x="278" y="1118"/>
                  </a:lnTo>
                  <a:lnTo>
                    <a:pt x="287" y="1128"/>
                  </a:lnTo>
                  <a:lnTo>
                    <a:pt x="297" y="1138"/>
                  </a:lnTo>
                  <a:lnTo>
                    <a:pt x="307" y="1148"/>
                  </a:lnTo>
                  <a:lnTo>
                    <a:pt x="316" y="1158"/>
                  </a:lnTo>
                  <a:lnTo>
                    <a:pt x="324" y="1167"/>
                  </a:lnTo>
                  <a:lnTo>
                    <a:pt x="333" y="1177"/>
                  </a:lnTo>
                  <a:lnTo>
                    <a:pt x="342" y="1188"/>
                  </a:lnTo>
                  <a:lnTo>
                    <a:pt x="350" y="1197"/>
                  </a:lnTo>
                  <a:lnTo>
                    <a:pt x="358" y="1208"/>
                  </a:lnTo>
                  <a:lnTo>
                    <a:pt x="366" y="1217"/>
                  </a:lnTo>
                  <a:lnTo>
                    <a:pt x="374" y="1228"/>
                  </a:lnTo>
                  <a:lnTo>
                    <a:pt x="381" y="1237"/>
                  </a:lnTo>
                  <a:lnTo>
                    <a:pt x="387" y="1247"/>
                  </a:lnTo>
                  <a:lnTo>
                    <a:pt x="392" y="1256"/>
                  </a:lnTo>
                  <a:lnTo>
                    <a:pt x="399" y="1266"/>
                  </a:lnTo>
                  <a:lnTo>
                    <a:pt x="403" y="1275"/>
                  </a:lnTo>
                  <a:lnTo>
                    <a:pt x="408" y="1285"/>
                  </a:lnTo>
                  <a:lnTo>
                    <a:pt x="412" y="1294"/>
                  </a:lnTo>
                  <a:lnTo>
                    <a:pt x="418" y="1305"/>
                  </a:lnTo>
                  <a:lnTo>
                    <a:pt x="420" y="1315"/>
                  </a:lnTo>
                  <a:lnTo>
                    <a:pt x="423" y="1324"/>
                  </a:lnTo>
                  <a:lnTo>
                    <a:pt x="424" y="1335"/>
                  </a:lnTo>
                  <a:lnTo>
                    <a:pt x="426" y="1345"/>
                  </a:lnTo>
                  <a:lnTo>
                    <a:pt x="426" y="1355"/>
                  </a:lnTo>
                  <a:lnTo>
                    <a:pt x="427" y="1365"/>
                  </a:lnTo>
                  <a:lnTo>
                    <a:pt x="426" y="1376"/>
                  </a:lnTo>
                  <a:lnTo>
                    <a:pt x="426" y="1386"/>
                  </a:lnTo>
                  <a:lnTo>
                    <a:pt x="424" y="1396"/>
                  </a:lnTo>
                  <a:lnTo>
                    <a:pt x="423" y="1408"/>
                  </a:lnTo>
                  <a:lnTo>
                    <a:pt x="422" y="1419"/>
                  </a:lnTo>
                  <a:lnTo>
                    <a:pt x="422" y="1433"/>
                  </a:lnTo>
                  <a:lnTo>
                    <a:pt x="422" y="1446"/>
                  </a:lnTo>
                  <a:lnTo>
                    <a:pt x="422" y="1460"/>
                  </a:lnTo>
                  <a:lnTo>
                    <a:pt x="423" y="1474"/>
                  </a:lnTo>
                  <a:lnTo>
                    <a:pt x="425" y="1490"/>
                  </a:lnTo>
                  <a:lnTo>
                    <a:pt x="426" y="1505"/>
                  </a:lnTo>
                  <a:lnTo>
                    <a:pt x="428" y="1521"/>
                  </a:lnTo>
                  <a:lnTo>
                    <a:pt x="431" y="1537"/>
                  </a:lnTo>
                  <a:lnTo>
                    <a:pt x="434" y="1555"/>
                  </a:lnTo>
                  <a:lnTo>
                    <a:pt x="438" y="1571"/>
                  </a:lnTo>
                  <a:lnTo>
                    <a:pt x="443" y="1589"/>
                  </a:lnTo>
                  <a:lnTo>
                    <a:pt x="447" y="1607"/>
                  </a:lnTo>
                  <a:lnTo>
                    <a:pt x="454" y="1626"/>
                  </a:lnTo>
                  <a:lnTo>
                    <a:pt x="459" y="1644"/>
                  </a:lnTo>
                  <a:lnTo>
                    <a:pt x="465" y="1662"/>
                  </a:lnTo>
                  <a:lnTo>
                    <a:pt x="472" y="1681"/>
                  </a:lnTo>
                  <a:lnTo>
                    <a:pt x="480" y="1700"/>
                  </a:lnTo>
                  <a:lnTo>
                    <a:pt x="487" y="1719"/>
                  </a:lnTo>
                  <a:lnTo>
                    <a:pt x="497" y="1739"/>
                  </a:lnTo>
                  <a:lnTo>
                    <a:pt x="505" y="1758"/>
                  </a:lnTo>
                  <a:lnTo>
                    <a:pt x="517" y="1778"/>
                  </a:lnTo>
                  <a:lnTo>
                    <a:pt x="527" y="1797"/>
                  </a:lnTo>
                  <a:lnTo>
                    <a:pt x="538" y="1816"/>
                  </a:lnTo>
                  <a:lnTo>
                    <a:pt x="550" y="1835"/>
                  </a:lnTo>
                  <a:lnTo>
                    <a:pt x="564" y="1854"/>
                  </a:lnTo>
                  <a:lnTo>
                    <a:pt x="576" y="1873"/>
                  </a:lnTo>
                  <a:lnTo>
                    <a:pt x="591" y="1892"/>
                  </a:lnTo>
                  <a:lnTo>
                    <a:pt x="606" y="1911"/>
                  </a:lnTo>
                  <a:lnTo>
                    <a:pt x="623" y="1930"/>
                  </a:lnTo>
                  <a:lnTo>
                    <a:pt x="639" y="1947"/>
                  </a:lnTo>
                  <a:lnTo>
                    <a:pt x="656" y="1965"/>
                  </a:lnTo>
                  <a:lnTo>
                    <a:pt x="674" y="1982"/>
                  </a:lnTo>
                  <a:lnTo>
                    <a:pt x="693" y="2000"/>
                  </a:lnTo>
                  <a:lnTo>
                    <a:pt x="712" y="2016"/>
                  </a:lnTo>
                  <a:lnTo>
                    <a:pt x="732" y="2033"/>
                  </a:lnTo>
                  <a:lnTo>
                    <a:pt x="753" y="2049"/>
                  </a:lnTo>
                  <a:lnTo>
                    <a:pt x="776" y="2066"/>
                  </a:lnTo>
                  <a:lnTo>
                    <a:pt x="799" y="2080"/>
                  </a:lnTo>
                  <a:lnTo>
                    <a:pt x="823" y="2095"/>
                  </a:lnTo>
                  <a:lnTo>
                    <a:pt x="847" y="2108"/>
                  </a:lnTo>
                  <a:lnTo>
                    <a:pt x="874" y="2122"/>
                  </a:lnTo>
                  <a:lnTo>
                    <a:pt x="899" y="2135"/>
                  </a:lnTo>
                  <a:lnTo>
                    <a:pt x="928" y="2147"/>
                  </a:lnTo>
                  <a:lnTo>
                    <a:pt x="956" y="2158"/>
                  </a:lnTo>
                  <a:lnTo>
                    <a:pt x="987" y="2170"/>
                  </a:lnTo>
                  <a:lnTo>
                    <a:pt x="1016" y="2179"/>
                  </a:lnTo>
                  <a:lnTo>
                    <a:pt x="1047" y="2189"/>
                  </a:lnTo>
                  <a:lnTo>
                    <a:pt x="1079" y="2196"/>
                  </a:lnTo>
                  <a:lnTo>
                    <a:pt x="1114" y="2205"/>
                  </a:lnTo>
                  <a:lnTo>
                    <a:pt x="1148" y="2210"/>
                  </a:lnTo>
                  <a:lnTo>
                    <a:pt x="1183" y="2216"/>
                  </a:lnTo>
                  <a:lnTo>
                    <a:pt x="1220" y="2222"/>
                  </a:lnTo>
                  <a:lnTo>
                    <a:pt x="1258" y="2226"/>
                  </a:lnTo>
                  <a:lnTo>
                    <a:pt x="1296" y="2228"/>
                  </a:lnTo>
                  <a:lnTo>
                    <a:pt x="1335" y="2230"/>
                  </a:lnTo>
                  <a:lnTo>
                    <a:pt x="1377" y="2230"/>
                  </a:lnTo>
                  <a:lnTo>
                    <a:pt x="1419" y="2231"/>
                  </a:lnTo>
                  <a:lnTo>
                    <a:pt x="1461" y="2229"/>
                  </a:lnTo>
                  <a:lnTo>
                    <a:pt x="1506" y="2227"/>
                  </a:lnTo>
                  <a:lnTo>
                    <a:pt x="1551" y="2224"/>
                  </a:lnTo>
                  <a:lnTo>
                    <a:pt x="1599" y="2219"/>
                  </a:lnTo>
                  <a:lnTo>
                    <a:pt x="1639" y="2213"/>
                  </a:lnTo>
                  <a:lnTo>
                    <a:pt x="1678" y="2209"/>
                  </a:lnTo>
                  <a:lnTo>
                    <a:pt x="1715" y="2204"/>
                  </a:lnTo>
                  <a:lnTo>
                    <a:pt x="1754" y="2199"/>
                  </a:lnTo>
                  <a:lnTo>
                    <a:pt x="1789" y="2193"/>
                  </a:lnTo>
                  <a:lnTo>
                    <a:pt x="1823" y="2189"/>
                  </a:lnTo>
                  <a:lnTo>
                    <a:pt x="1856" y="2183"/>
                  </a:lnTo>
                  <a:lnTo>
                    <a:pt x="1889" y="2179"/>
                  </a:lnTo>
                  <a:lnTo>
                    <a:pt x="1920" y="2174"/>
                  </a:lnTo>
                  <a:lnTo>
                    <a:pt x="1949" y="2169"/>
                  </a:lnTo>
                  <a:lnTo>
                    <a:pt x="1978" y="2163"/>
                  </a:lnTo>
                  <a:lnTo>
                    <a:pt x="2008" y="2159"/>
                  </a:lnTo>
                  <a:lnTo>
                    <a:pt x="2034" y="2153"/>
                  </a:lnTo>
                  <a:lnTo>
                    <a:pt x="2061" y="2147"/>
                  </a:lnTo>
                  <a:lnTo>
                    <a:pt x="2085" y="2142"/>
                  </a:lnTo>
                  <a:lnTo>
                    <a:pt x="2110" y="2137"/>
                  </a:lnTo>
                  <a:lnTo>
                    <a:pt x="2133" y="2131"/>
                  </a:lnTo>
                  <a:lnTo>
                    <a:pt x="2155" y="2124"/>
                  </a:lnTo>
                  <a:lnTo>
                    <a:pt x="2176" y="2118"/>
                  </a:lnTo>
                  <a:lnTo>
                    <a:pt x="2197" y="2111"/>
                  </a:lnTo>
                  <a:lnTo>
                    <a:pt x="2216" y="2104"/>
                  </a:lnTo>
                  <a:lnTo>
                    <a:pt x="2236" y="2098"/>
                  </a:lnTo>
                  <a:lnTo>
                    <a:pt x="2254" y="2091"/>
                  </a:lnTo>
                  <a:lnTo>
                    <a:pt x="2272" y="2085"/>
                  </a:lnTo>
                  <a:lnTo>
                    <a:pt x="2288" y="2077"/>
                  </a:lnTo>
                  <a:lnTo>
                    <a:pt x="2304" y="2068"/>
                  </a:lnTo>
                  <a:lnTo>
                    <a:pt x="2320" y="2060"/>
                  </a:lnTo>
                  <a:lnTo>
                    <a:pt x="2336" y="2052"/>
                  </a:lnTo>
                  <a:lnTo>
                    <a:pt x="2350" y="2044"/>
                  </a:lnTo>
                  <a:lnTo>
                    <a:pt x="2363" y="2035"/>
                  </a:lnTo>
                  <a:lnTo>
                    <a:pt x="2376" y="2026"/>
                  </a:lnTo>
                  <a:lnTo>
                    <a:pt x="2390" y="2017"/>
                  </a:lnTo>
                  <a:lnTo>
                    <a:pt x="2400" y="2007"/>
                  </a:lnTo>
                  <a:lnTo>
                    <a:pt x="2412" y="1996"/>
                  </a:lnTo>
                  <a:lnTo>
                    <a:pt x="2423" y="1986"/>
                  </a:lnTo>
                  <a:lnTo>
                    <a:pt x="2433" y="1975"/>
                  </a:lnTo>
                  <a:lnTo>
                    <a:pt x="2443" y="1963"/>
                  </a:lnTo>
                  <a:lnTo>
                    <a:pt x="2452" y="1952"/>
                  </a:lnTo>
                  <a:lnTo>
                    <a:pt x="2462" y="1939"/>
                  </a:lnTo>
                  <a:lnTo>
                    <a:pt x="2471" y="1927"/>
                  </a:lnTo>
                  <a:lnTo>
                    <a:pt x="2479" y="1914"/>
                  </a:lnTo>
                  <a:lnTo>
                    <a:pt x="2487" y="1900"/>
                  </a:lnTo>
                  <a:lnTo>
                    <a:pt x="2495" y="1886"/>
                  </a:lnTo>
                  <a:lnTo>
                    <a:pt x="2503" y="1872"/>
                  </a:lnTo>
                  <a:lnTo>
                    <a:pt x="2511" y="1856"/>
                  </a:lnTo>
                  <a:lnTo>
                    <a:pt x="2518" y="1842"/>
                  </a:lnTo>
                  <a:lnTo>
                    <a:pt x="2525" y="1826"/>
                  </a:lnTo>
                  <a:lnTo>
                    <a:pt x="2533" y="1811"/>
                  </a:lnTo>
                  <a:lnTo>
                    <a:pt x="2539" y="1793"/>
                  </a:lnTo>
                  <a:lnTo>
                    <a:pt x="2545" y="1776"/>
                  </a:lnTo>
                  <a:lnTo>
                    <a:pt x="2552" y="1758"/>
                  </a:lnTo>
                  <a:lnTo>
                    <a:pt x="2558" y="1740"/>
                  </a:lnTo>
                  <a:lnTo>
                    <a:pt x="2563" y="1720"/>
                  </a:lnTo>
                  <a:lnTo>
                    <a:pt x="2570" y="1701"/>
                  </a:lnTo>
                  <a:lnTo>
                    <a:pt x="2576" y="1681"/>
                  </a:lnTo>
                  <a:lnTo>
                    <a:pt x="2582" y="1661"/>
                  </a:lnTo>
                  <a:lnTo>
                    <a:pt x="2589" y="1638"/>
                  </a:lnTo>
                  <a:lnTo>
                    <a:pt x="2595" y="1616"/>
                  </a:lnTo>
                  <a:lnTo>
                    <a:pt x="2602" y="1593"/>
                  </a:lnTo>
                  <a:lnTo>
                    <a:pt x="2608" y="1571"/>
                  </a:lnTo>
                  <a:lnTo>
                    <a:pt x="2614" y="1546"/>
                  </a:lnTo>
                  <a:lnTo>
                    <a:pt x="2621" y="1523"/>
                  </a:lnTo>
                  <a:lnTo>
                    <a:pt x="2628" y="1498"/>
                  </a:lnTo>
                  <a:lnTo>
                    <a:pt x="2636" y="1472"/>
                  </a:lnTo>
                  <a:lnTo>
                    <a:pt x="2643" y="1445"/>
                  </a:lnTo>
                  <a:lnTo>
                    <a:pt x="2650" y="1420"/>
                  </a:lnTo>
                  <a:lnTo>
                    <a:pt x="2658" y="1395"/>
                  </a:lnTo>
                  <a:lnTo>
                    <a:pt x="2666" y="1372"/>
                  </a:lnTo>
                  <a:lnTo>
                    <a:pt x="2674" y="1347"/>
                  </a:lnTo>
                  <a:lnTo>
                    <a:pt x="2682" y="1325"/>
                  </a:lnTo>
                  <a:lnTo>
                    <a:pt x="2689" y="1303"/>
                  </a:lnTo>
                  <a:lnTo>
                    <a:pt x="2698" y="1282"/>
                  </a:lnTo>
                  <a:lnTo>
                    <a:pt x="2705" y="1259"/>
                  </a:lnTo>
                  <a:lnTo>
                    <a:pt x="2714" y="1239"/>
                  </a:lnTo>
                  <a:lnTo>
                    <a:pt x="2722" y="1219"/>
                  </a:lnTo>
                  <a:lnTo>
                    <a:pt x="2732" y="1200"/>
                  </a:lnTo>
                  <a:lnTo>
                    <a:pt x="2739" y="1181"/>
                  </a:lnTo>
                  <a:lnTo>
                    <a:pt x="2748" y="1162"/>
                  </a:lnTo>
                  <a:lnTo>
                    <a:pt x="2756" y="1144"/>
                  </a:lnTo>
                  <a:lnTo>
                    <a:pt x="2766" y="1127"/>
                  </a:lnTo>
                  <a:lnTo>
                    <a:pt x="2773" y="1109"/>
                  </a:lnTo>
                  <a:lnTo>
                    <a:pt x="2782" y="1092"/>
                  </a:lnTo>
                  <a:lnTo>
                    <a:pt x="2790" y="1075"/>
                  </a:lnTo>
                  <a:lnTo>
                    <a:pt x="2798" y="1059"/>
                  </a:lnTo>
                  <a:lnTo>
                    <a:pt x="2806" y="1044"/>
                  </a:lnTo>
                  <a:lnTo>
                    <a:pt x="2814" y="1028"/>
                  </a:lnTo>
                  <a:lnTo>
                    <a:pt x="2823" y="1013"/>
                  </a:lnTo>
                  <a:lnTo>
                    <a:pt x="2831" y="999"/>
                  </a:lnTo>
                  <a:lnTo>
                    <a:pt x="2839" y="983"/>
                  </a:lnTo>
                  <a:lnTo>
                    <a:pt x="2846" y="969"/>
                  </a:lnTo>
                  <a:lnTo>
                    <a:pt x="2854" y="955"/>
                  </a:lnTo>
                  <a:lnTo>
                    <a:pt x="2861" y="942"/>
                  </a:lnTo>
                  <a:lnTo>
                    <a:pt x="2867" y="927"/>
                  </a:lnTo>
                  <a:lnTo>
                    <a:pt x="2875" y="913"/>
                  </a:lnTo>
                  <a:lnTo>
                    <a:pt x="2881" y="901"/>
                  </a:lnTo>
                  <a:lnTo>
                    <a:pt x="2888" y="888"/>
                  </a:lnTo>
                  <a:lnTo>
                    <a:pt x="2894" y="874"/>
                  </a:lnTo>
                  <a:lnTo>
                    <a:pt x="2899" y="860"/>
                  </a:lnTo>
                  <a:lnTo>
                    <a:pt x="2904" y="847"/>
                  </a:lnTo>
                  <a:lnTo>
                    <a:pt x="2910" y="834"/>
                  </a:lnTo>
                  <a:lnTo>
                    <a:pt x="2914" y="820"/>
                  </a:lnTo>
                  <a:lnTo>
                    <a:pt x="2919" y="808"/>
                  </a:lnTo>
                  <a:lnTo>
                    <a:pt x="2923" y="795"/>
                  </a:lnTo>
                  <a:lnTo>
                    <a:pt x="2928" y="782"/>
                  </a:lnTo>
                  <a:lnTo>
                    <a:pt x="2930" y="768"/>
                  </a:lnTo>
                  <a:lnTo>
                    <a:pt x="2933" y="756"/>
                  </a:lnTo>
                  <a:lnTo>
                    <a:pt x="2935" y="742"/>
                  </a:lnTo>
                  <a:lnTo>
                    <a:pt x="2938" y="729"/>
                  </a:lnTo>
                  <a:lnTo>
                    <a:pt x="2939" y="715"/>
                  </a:lnTo>
                  <a:lnTo>
                    <a:pt x="2941" y="702"/>
                  </a:lnTo>
                  <a:lnTo>
                    <a:pt x="2942" y="688"/>
                  </a:lnTo>
                  <a:lnTo>
                    <a:pt x="2943" y="675"/>
                  </a:lnTo>
                  <a:lnTo>
                    <a:pt x="2942" y="660"/>
                  </a:lnTo>
                  <a:lnTo>
                    <a:pt x="2942" y="646"/>
                  </a:lnTo>
                  <a:lnTo>
                    <a:pt x="2940" y="631"/>
                  </a:lnTo>
                  <a:lnTo>
                    <a:pt x="2939" y="617"/>
                  </a:lnTo>
                  <a:lnTo>
                    <a:pt x="2936" y="602"/>
                  </a:lnTo>
                  <a:lnTo>
                    <a:pt x="2934" y="587"/>
                  </a:lnTo>
                  <a:lnTo>
                    <a:pt x="2931" y="572"/>
                  </a:lnTo>
                  <a:lnTo>
                    <a:pt x="2928" y="557"/>
                  </a:lnTo>
                  <a:lnTo>
                    <a:pt x="2922" y="540"/>
                  </a:lnTo>
                  <a:lnTo>
                    <a:pt x="2918" y="524"/>
                  </a:lnTo>
                  <a:lnTo>
                    <a:pt x="2912" y="507"/>
                  </a:lnTo>
                  <a:lnTo>
                    <a:pt x="2906" y="490"/>
                  </a:lnTo>
                  <a:lnTo>
                    <a:pt x="2899" y="472"/>
                  </a:lnTo>
                  <a:lnTo>
                    <a:pt x="2892" y="454"/>
                  </a:lnTo>
                  <a:lnTo>
                    <a:pt x="2883" y="436"/>
                  </a:lnTo>
                  <a:lnTo>
                    <a:pt x="2875" y="418"/>
                  </a:lnTo>
                  <a:lnTo>
                    <a:pt x="2864" y="398"/>
                  </a:lnTo>
                  <a:lnTo>
                    <a:pt x="2855" y="379"/>
                  </a:lnTo>
                  <a:lnTo>
                    <a:pt x="2846" y="360"/>
                  </a:lnTo>
                  <a:lnTo>
                    <a:pt x="2838" y="342"/>
                  </a:lnTo>
                  <a:lnTo>
                    <a:pt x="2828" y="324"/>
                  </a:lnTo>
                  <a:lnTo>
                    <a:pt x="2821" y="307"/>
                  </a:lnTo>
                  <a:lnTo>
                    <a:pt x="2812" y="289"/>
                  </a:lnTo>
                  <a:lnTo>
                    <a:pt x="2806" y="273"/>
                  </a:lnTo>
                  <a:lnTo>
                    <a:pt x="2797" y="256"/>
                  </a:lnTo>
                  <a:lnTo>
                    <a:pt x="2790" y="240"/>
                  </a:lnTo>
                  <a:lnTo>
                    <a:pt x="2782" y="224"/>
                  </a:lnTo>
                  <a:lnTo>
                    <a:pt x="2775" y="210"/>
                  </a:lnTo>
                  <a:lnTo>
                    <a:pt x="2767" y="194"/>
                  </a:lnTo>
                  <a:lnTo>
                    <a:pt x="2759" y="180"/>
                  </a:lnTo>
                  <a:lnTo>
                    <a:pt x="2752" y="166"/>
                  </a:lnTo>
                  <a:lnTo>
                    <a:pt x="2744" y="153"/>
                  </a:lnTo>
                  <a:lnTo>
                    <a:pt x="2735" y="140"/>
                  </a:lnTo>
                  <a:lnTo>
                    <a:pt x="2726" y="127"/>
                  </a:lnTo>
                  <a:lnTo>
                    <a:pt x="2718" y="114"/>
                  </a:lnTo>
                  <a:lnTo>
                    <a:pt x="2710" y="104"/>
                  </a:lnTo>
                  <a:lnTo>
                    <a:pt x="2700" y="91"/>
                  </a:lnTo>
                  <a:lnTo>
                    <a:pt x="2690" y="82"/>
                  </a:lnTo>
                  <a:lnTo>
                    <a:pt x="2681" y="72"/>
                  </a:lnTo>
                  <a:lnTo>
                    <a:pt x="2672" y="64"/>
                  </a:lnTo>
                  <a:lnTo>
                    <a:pt x="2661" y="54"/>
                  </a:lnTo>
                  <a:lnTo>
                    <a:pt x="2650" y="46"/>
                  </a:lnTo>
                  <a:lnTo>
                    <a:pt x="2639" y="38"/>
                  </a:lnTo>
                  <a:lnTo>
                    <a:pt x="2628" y="32"/>
                  </a:lnTo>
                  <a:lnTo>
                    <a:pt x="2615" y="25"/>
                  </a:lnTo>
                  <a:lnTo>
                    <a:pt x="2603" y="20"/>
                  </a:lnTo>
                  <a:lnTo>
                    <a:pt x="2589" y="15"/>
                  </a:lnTo>
                  <a:lnTo>
                    <a:pt x="2576" y="12"/>
                  </a:lnTo>
                  <a:lnTo>
                    <a:pt x="2560" y="7"/>
                  </a:lnTo>
                  <a:lnTo>
                    <a:pt x="2545" y="4"/>
                  </a:lnTo>
                  <a:lnTo>
                    <a:pt x="2529" y="2"/>
                  </a:lnTo>
                  <a:lnTo>
                    <a:pt x="2513" y="1"/>
                  </a:lnTo>
                  <a:lnTo>
                    <a:pt x="2495" y="0"/>
                  </a:lnTo>
                  <a:lnTo>
                    <a:pt x="2477" y="1"/>
                  </a:lnTo>
                  <a:lnTo>
                    <a:pt x="2457" y="1"/>
                  </a:lnTo>
                  <a:lnTo>
                    <a:pt x="2437" y="4"/>
                  </a:lnTo>
                  <a:lnTo>
                    <a:pt x="2415" y="6"/>
                  </a:lnTo>
                  <a:lnTo>
                    <a:pt x="2394" y="11"/>
                  </a:lnTo>
                  <a:lnTo>
                    <a:pt x="2371" y="14"/>
                  </a:lnTo>
                  <a:lnTo>
                    <a:pt x="2347" y="20"/>
                  </a:lnTo>
                  <a:lnTo>
                    <a:pt x="2322" y="26"/>
                  </a:lnTo>
                  <a:lnTo>
                    <a:pt x="2297" y="34"/>
                  </a:lnTo>
                  <a:lnTo>
                    <a:pt x="2270" y="42"/>
                  </a:lnTo>
                  <a:lnTo>
                    <a:pt x="2243" y="52"/>
                  </a:lnTo>
                  <a:lnTo>
                    <a:pt x="2212" y="61"/>
                  </a:lnTo>
                  <a:lnTo>
                    <a:pt x="2181" y="72"/>
                  </a:lnTo>
                  <a:lnTo>
                    <a:pt x="2150" y="84"/>
                  </a:lnTo>
                  <a:lnTo>
                    <a:pt x="2118" y="97"/>
                  </a:lnTo>
                  <a:lnTo>
                    <a:pt x="2082" y="110"/>
                  </a:lnTo>
                  <a:lnTo>
                    <a:pt x="2047" y="125"/>
                  </a:lnTo>
                  <a:lnTo>
                    <a:pt x="2011" y="141"/>
                  </a:lnTo>
                  <a:lnTo>
                    <a:pt x="1974" y="159"/>
                  </a:lnTo>
                  <a:lnTo>
                    <a:pt x="1934" y="176"/>
                  </a:lnTo>
                  <a:lnTo>
                    <a:pt x="1892" y="195"/>
                  </a:lnTo>
                  <a:lnTo>
                    <a:pt x="1850" y="214"/>
                  </a:lnTo>
                  <a:lnTo>
                    <a:pt x="1807" y="236"/>
                  </a:lnTo>
                  <a:lnTo>
                    <a:pt x="1761" y="258"/>
                  </a:lnTo>
                  <a:lnTo>
                    <a:pt x="1714" y="282"/>
                  </a:lnTo>
                  <a:lnTo>
                    <a:pt x="1666" y="307"/>
                  </a:lnTo>
                  <a:lnTo>
                    <a:pt x="1616" y="333"/>
                  </a:lnTo>
                  <a:close/>
                </a:path>
              </a:pathLst>
            </a:custGeom>
            <a:solidFill>
              <a:srgbClr val="FCA1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8" name="Freeform 86"/>
            <p:cNvSpPr>
              <a:spLocks/>
            </p:cNvSpPr>
            <p:nvPr/>
          </p:nvSpPr>
          <p:spPr bwMode="auto">
            <a:xfrm>
              <a:off x="4215" y="1304"/>
              <a:ext cx="1123" cy="565"/>
            </a:xfrm>
            <a:custGeom>
              <a:avLst/>
              <a:gdLst>
                <a:gd name="T0" fmla="*/ 2490 w 2508"/>
                <a:gd name="T1" fmla="*/ 194 h 1278"/>
                <a:gd name="T2" fmla="*/ 2498 w 2508"/>
                <a:gd name="T3" fmla="*/ 173 h 1278"/>
                <a:gd name="T4" fmla="*/ 2403 w 2508"/>
                <a:gd name="T5" fmla="*/ 66 h 1278"/>
                <a:gd name="T6" fmla="*/ 2320 w 2508"/>
                <a:gd name="T7" fmla="*/ 29 h 1278"/>
                <a:gd name="T8" fmla="*/ 2186 w 2508"/>
                <a:gd name="T9" fmla="*/ 1 h 1278"/>
                <a:gd name="T10" fmla="*/ 2175 w 2508"/>
                <a:gd name="T11" fmla="*/ 16 h 1278"/>
                <a:gd name="T12" fmla="*/ 2301 w 2508"/>
                <a:gd name="T13" fmla="*/ 39 h 1278"/>
                <a:gd name="T14" fmla="*/ 2348 w 2508"/>
                <a:gd name="T15" fmla="*/ 98 h 1278"/>
                <a:gd name="T16" fmla="*/ 2301 w 2508"/>
                <a:gd name="T17" fmla="*/ 128 h 1278"/>
                <a:gd name="T18" fmla="*/ 2205 w 2508"/>
                <a:gd name="T19" fmla="*/ 176 h 1278"/>
                <a:gd name="T20" fmla="*/ 2095 w 2508"/>
                <a:gd name="T21" fmla="*/ 217 h 1278"/>
                <a:gd name="T22" fmla="*/ 1979 w 2508"/>
                <a:gd name="T23" fmla="*/ 250 h 1278"/>
                <a:gd name="T24" fmla="*/ 1837 w 2508"/>
                <a:gd name="T25" fmla="*/ 281 h 1278"/>
                <a:gd name="T26" fmla="*/ 1679 w 2508"/>
                <a:gd name="T27" fmla="*/ 304 h 1278"/>
                <a:gd name="T28" fmla="*/ 1561 w 2508"/>
                <a:gd name="T29" fmla="*/ 319 h 1278"/>
                <a:gd name="T30" fmla="*/ 1461 w 2508"/>
                <a:gd name="T31" fmla="*/ 327 h 1278"/>
                <a:gd name="T32" fmla="*/ 1367 w 2508"/>
                <a:gd name="T33" fmla="*/ 332 h 1278"/>
                <a:gd name="T34" fmla="*/ 1201 w 2508"/>
                <a:gd name="T35" fmla="*/ 338 h 1278"/>
                <a:gd name="T36" fmla="*/ 826 w 2508"/>
                <a:gd name="T37" fmla="*/ 324 h 1278"/>
                <a:gd name="T38" fmla="*/ 548 w 2508"/>
                <a:gd name="T39" fmla="*/ 282 h 1278"/>
                <a:gd name="T40" fmla="*/ 352 w 2508"/>
                <a:gd name="T41" fmla="*/ 221 h 1278"/>
                <a:gd name="T42" fmla="*/ 224 w 2508"/>
                <a:gd name="T43" fmla="*/ 160 h 1278"/>
                <a:gd name="T44" fmla="*/ 160 w 2508"/>
                <a:gd name="T45" fmla="*/ 115 h 1278"/>
                <a:gd name="T46" fmla="*/ 212 w 2508"/>
                <a:gd name="T47" fmla="*/ 54 h 1278"/>
                <a:gd name="T48" fmla="*/ 302 w 2508"/>
                <a:gd name="T49" fmla="*/ 23 h 1278"/>
                <a:gd name="T50" fmla="*/ 206 w 2508"/>
                <a:gd name="T51" fmla="*/ 41 h 1278"/>
                <a:gd name="T52" fmla="*/ 120 w 2508"/>
                <a:gd name="T53" fmla="*/ 90 h 1278"/>
                <a:gd name="T54" fmla="*/ 35 w 2508"/>
                <a:gd name="T55" fmla="*/ 174 h 1278"/>
                <a:gd name="T56" fmla="*/ 0 w 2508"/>
                <a:gd name="T57" fmla="*/ 306 h 1278"/>
                <a:gd name="T58" fmla="*/ 21 w 2508"/>
                <a:gd name="T59" fmla="*/ 242 h 1278"/>
                <a:gd name="T60" fmla="*/ 81 w 2508"/>
                <a:gd name="T61" fmla="*/ 141 h 1278"/>
                <a:gd name="T62" fmla="*/ 169 w 2508"/>
                <a:gd name="T63" fmla="*/ 141 h 1278"/>
                <a:gd name="T64" fmla="*/ 214 w 2508"/>
                <a:gd name="T65" fmla="*/ 246 h 1278"/>
                <a:gd name="T66" fmla="*/ 231 w 2508"/>
                <a:gd name="T67" fmla="*/ 350 h 1278"/>
                <a:gd name="T68" fmla="*/ 253 w 2508"/>
                <a:gd name="T69" fmla="*/ 454 h 1278"/>
                <a:gd name="T70" fmla="*/ 323 w 2508"/>
                <a:gd name="T71" fmla="*/ 554 h 1278"/>
                <a:gd name="T72" fmla="*/ 426 w 2508"/>
                <a:gd name="T73" fmla="*/ 599 h 1278"/>
                <a:gd name="T74" fmla="*/ 482 w 2508"/>
                <a:gd name="T75" fmla="*/ 716 h 1278"/>
                <a:gd name="T76" fmla="*/ 563 w 2508"/>
                <a:gd name="T77" fmla="*/ 880 h 1278"/>
                <a:gd name="T78" fmla="*/ 642 w 2508"/>
                <a:gd name="T79" fmla="*/ 1037 h 1278"/>
                <a:gd name="T80" fmla="*/ 701 w 2508"/>
                <a:gd name="T81" fmla="*/ 1147 h 1278"/>
                <a:gd name="T82" fmla="*/ 792 w 2508"/>
                <a:gd name="T83" fmla="*/ 1194 h 1278"/>
                <a:gd name="T84" fmla="*/ 894 w 2508"/>
                <a:gd name="T85" fmla="*/ 1221 h 1278"/>
                <a:gd name="T86" fmla="*/ 988 w 2508"/>
                <a:gd name="T87" fmla="*/ 1238 h 1278"/>
                <a:gd name="T88" fmla="*/ 1097 w 2508"/>
                <a:gd name="T89" fmla="*/ 1254 h 1278"/>
                <a:gd name="T90" fmla="*/ 1215 w 2508"/>
                <a:gd name="T91" fmla="*/ 1264 h 1278"/>
                <a:gd name="T92" fmla="*/ 1339 w 2508"/>
                <a:gd name="T93" fmla="*/ 1268 h 1278"/>
                <a:gd name="T94" fmla="*/ 1411 w 2508"/>
                <a:gd name="T95" fmla="*/ 1266 h 1278"/>
                <a:gd name="T96" fmla="*/ 1508 w 2508"/>
                <a:gd name="T97" fmla="*/ 1261 h 1278"/>
                <a:gd name="T98" fmla="*/ 1585 w 2508"/>
                <a:gd name="T99" fmla="*/ 1252 h 1278"/>
                <a:gd name="T100" fmla="*/ 1675 w 2508"/>
                <a:gd name="T101" fmla="*/ 1236 h 1278"/>
                <a:gd name="T102" fmla="*/ 1764 w 2508"/>
                <a:gd name="T103" fmla="*/ 1216 h 1278"/>
                <a:gd name="T104" fmla="*/ 1907 w 2508"/>
                <a:gd name="T105" fmla="*/ 1163 h 1278"/>
                <a:gd name="T106" fmla="*/ 1973 w 2508"/>
                <a:gd name="T107" fmla="*/ 1092 h 1278"/>
                <a:gd name="T108" fmla="*/ 2057 w 2508"/>
                <a:gd name="T109" fmla="*/ 940 h 1278"/>
                <a:gd name="T110" fmla="*/ 2154 w 2508"/>
                <a:gd name="T111" fmla="*/ 751 h 1278"/>
                <a:gd name="T112" fmla="*/ 2220 w 2508"/>
                <a:gd name="T113" fmla="*/ 586 h 1278"/>
                <a:gd name="T114" fmla="*/ 2266 w 2508"/>
                <a:gd name="T115" fmla="*/ 518 h 1278"/>
                <a:gd name="T116" fmla="*/ 2334 w 2508"/>
                <a:gd name="T117" fmla="*/ 458 h 1278"/>
                <a:gd name="T118" fmla="*/ 2352 w 2508"/>
                <a:gd name="T119" fmla="*/ 352 h 1278"/>
                <a:gd name="T120" fmla="*/ 2361 w 2508"/>
                <a:gd name="T121" fmla="*/ 241 h 1278"/>
                <a:gd name="T122" fmla="*/ 2357 w 2508"/>
                <a:gd name="T123" fmla="*/ 137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08" h="1278">
                  <a:moveTo>
                    <a:pt x="2394" y="77"/>
                  </a:moveTo>
                  <a:lnTo>
                    <a:pt x="2402" y="83"/>
                  </a:lnTo>
                  <a:lnTo>
                    <a:pt x="2412" y="89"/>
                  </a:lnTo>
                  <a:lnTo>
                    <a:pt x="2421" y="95"/>
                  </a:lnTo>
                  <a:lnTo>
                    <a:pt x="2431" y="103"/>
                  </a:lnTo>
                  <a:lnTo>
                    <a:pt x="2438" y="109"/>
                  </a:lnTo>
                  <a:lnTo>
                    <a:pt x="2446" y="118"/>
                  </a:lnTo>
                  <a:lnTo>
                    <a:pt x="2453" y="125"/>
                  </a:lnTo>
                  <a:lnTo>
                    <a:pt x="2462" y="135"/>
                  </a:lnTo>
                  <a:lnTo>
                    <a:pt x="2467" y="143"/>
                  </a:lnTo>
                  <a:lnTo>
                    <a:pt x="2473" y="153"/>
                  </a:lnTo>
                  <a:lnTo>
                    <a:pt x="2478" y="162"/>
                  </a:lnTo>
                  <a:lnTo>
                    <a:pt x="2483" y="173"/>
                  </a:lnTo>
                  <a:lnTo>
                    <a:pt x="2486" y="182"/>
                  </a:lnTo>
                  <a:lnTo>
                    <a:pt x="2490" y="194"/>
                  </a:lnTo>
                  <a:lnTo>
                    <a:pt x="2490" y="200"/>
                  </a:lnTo>
                  <a:lnTo>
                    <a:pt x="2492" y="207"/>
                  </a:lnTo>
                  <a:lnTo>
                    <a:pt x="2492" y="213"/>
                  </a:lnTo>
                  <a:lnTo>
                    <a:pt x="2494" y="219"/>
                  </a:lnTo>
                  <a:lnTo>
                    <a:pt x="2497" y="223"/>
                  </a:lnTo>
                  <a:lnTo>
                    <a:pt x="2502" y="226"/>
                  </a:lnTo>
                  <a:lnTo>
                    <a:pt x="2506" y="222"/>
                  </a:lnTo>
                  <a:lnTo>
                    <a:pt x="2508" y="217"/>
                  </a:lnTo>
                  <a:lnTo>
                    <a:pt x="2506" y="210"/>
                  </a:lnTo>
                  <a:lnTo>
                    <a:pt x="2505" y="203"/>
                  </a:lnTo>
                  <a:lnTo>
                    <a:pt x="2504" y="197"/>
                  </a:lnTo>
                  <a:lnTo>
                    <a:pt x="2503" y="191"/>
                  </a:lnTo>
                  <a:lnTo>
                    <a:pt x="2501" y="184"/>
                  </a:lnTo>
                  <a:lnTo>
                    <a:pt x="2500" y="178"/>
                  </a:lnTo>
                  <a:lnTo>
                    <a:pt x="2498" y="173"/>
                  </a:lnTo>
                  <a:lnTo>
                    <a:pt x="2497" y="167"/>
                  </a:lnTo>
                  <a:lnTo>
                    <a:pt x="2493" y="161"/>
                  </a:lnTo>
                  <a:lnTo>
                    <a:pt x="2491" y="156"/>
                  </a:lnTo>
                  <a:lnTo>
                    <a:pt x="2488" y="150"/>
                  </a:lnTo>
                  <a:lnTo>
                    <a:pt x="2486" y="145"/>
                  </a:lnTo>
                  <a:lnTo>
                    <a:pt x="2480" y="136"/>
                  </a:lnTo>
                  <a:lnTo>
                    <a:pt x="2473" y="126"/>
                  </a:lnTo>
                  <a:lnTo>
                    <a:pt x="2465" y="117"/>
                  </a:lnTo>
                  <a:lnTo>
                    <a:pt x="2457" y="108"/>
                  </a:lnTo>
                  <a:lnTo>
                    <a:pt x="2449" y="100"/>
                  </a:lnTo>
                  <a:lnTo>
                    <a:pt x="2442" y="92"/>
                  </a:lnTo>
                  <a:lnTo>
                    <a:pt x="2432" y="85"/>
                  </a:lnTo>
                  <a:lnTo>
                    <a:pt x="2422" y="77"/>
                  </a:lnTo>
                  <a:lnTo>
                    <a:pt x="2413" y="71"/>
                  </a:lnTo>
                  <a:lnTo>
                    <a:pt x="2403" y="66"/>
                  </a:lnTo>
                  <a:lnTo>
                    <a:pt x="2404" y="63"/>
                  </a:lnTo>
                  <a:lnTo>
                    <a:pt x="2407" y="62"/>
                  </a:lnTo>
                  <a:lnTo>
                    <a:pt x="2407" y="56"/>
                  </a:lnTo>
                  <a:lnTo>
                    <a:pt x="2403" y="52"/>
                  </a:lnTo>
                  <a:lnTo>
                    <a:pt x="2398" y="51"/>
                  </a:lnTo>
                  <a:lnTo>
                    <a:pt x="2394" y="54"/>
                  </a:lnTo>
                  <a:lnTo>
                    <a:pt x="2393" y="55"/>
                  </a:lnTo>
                  <a:lnTo>
                    <a:pt x="2391" y="58"/>
                  </a:lnTo>
                  <a:lnTo>
                    <a:pt x="2380" y="52"/>
                  </a:lnTo>
                  <a:lnTo>
                    <a:pt x="2371" y="48"/>
                  </a:lnTo>
                  <a:lnTo>
                    <a:pt x="2360" y="42"/>
                  </a:lnTo>
                  <a:lnTo>
                    <a:pt x="2350" y="39"/>
                  </a:lnTo>
                  <a:lnTo>
                    <a:pt x="2340" y="35"/>
                  </a:lnTo>
                  <a:lnTo>
                    <a:pt x="2330" y="32"/>
                  </a:lnTo>
                  <a:lnTo>
                    <a:pt x="2320" y="29"/>
                  </a:lnTo>
                  <a:lnTo>
                    <a:pt x="2310" y="27"/>
                  </a:lnTo>
                  <a:lnTo>
                    <a:pt x="2300" y="23"/>
                  </a:lnTo>
                  <a:lnTo>
                    <a:pt x="2290" y="20"/>
                  </a:lnTo>
                  <a:lnTo>
                    <a:pt x="2280" y="17"/>
                  </a:lnTo>
                  <a:lnTo>
                    <a:pt x="2270" y="16"/>
                  </a:lnTo>
                  <a:lnTo>
                    <a:pt x="2261" y="13"/>
                  </a:lnTo>
                  <a:lnTo>
                    <a:pt x="2251" y="12"/>
                  </a:lnTo>
                  <a:lnTo>
                    <a:pt x="2243" y="10"/>
                  </a:lnTo>
                  <a:lnTo>
                    <a:pt x="2234" y="9"/>
                  </a:lnTo>
                  <a:lnTo>
                    <a:pt x="2225" y="6"/>
                  </a:lnTo>
                  <a:lnTo>
                    <a:pt x="2216" y="5"/>
                  </a:lnTo>
                  <a:lnTo>
                    <a:pt x="2208" y="3"/>
                  </a:lnTo>
                  <a:lnTo>
                    <a:pt x="2201" y="3"/>
                  </a:lnTo>
                  <a:lnTo>
                    <a:pt x="2193" y="2"/>
                  </a:lnTo>
                  <a:lnTo>
                    <a:pt x="2186" y="1"/>
                  </a:lnTo>
                  <a:lnTo>
                    <a:pt x="2180" y="1"/>
                  </a:lnTo>
                  <a:lnTo>
                    <a:pt x="2175" y="1"/>
                  </a:lnTo>
                  <a:lnTo>
                    <a:pt x="2164" y="0"/>
                  </a:lnTo>
                  <a:lnTo>
                    <a:pt x="2157" y="0"/>
                  </a:lnTo>
                  <a:lnTo>
                    <a:pt x="2150" y="0"/>
                  </a:lnTo>
                  <a:lnTo>
                    <a:pt x="2148" y="0"/>
                  </a:lnTo>
                  <a:lnTo>
                    <a:pt x="2143" y="2"/>
                  </a:lnTo>
                  <a:lnTo>
                    <a:pt x="2141" y="8"/>
                  </a:lnTo>
                  <a:lnTo>
                    <a:pt x="2142" y="13"/>
                  </a:lnTo>
                  <a:lnTo>
                    <a:pt x="2147" y="15"/>
                  </a:lnTo>
                  <a:lnTo>
                    <a:pt x="2148" y="15"/>
                  </a:lnTo>
                  <a:lnTo>
                    <a:pt x="2153" y="15"/>
                  </a:lnTo>
                  <a:lnTo>
                    <a:pt x="2159" y="15"/>
                  </a:lnTo>
                  <a:lnTo>
                    <a:pt x="2169" y="16"/>
                  </a:lnTo>
                  <a:lnTo>
                    <a:pt x="2175" y="16"/>
                  </a:lnTo>
                  <a:lnTo>
                    <a:pt x="2181" y="16"/>
                  </a:lnTo>
                  <a:lnTo>
                    <a:pt x="2187" y="17"/>
                  </a:lnTo>
                  <a:lnTo>
                    <a:pt x="2195" y="18"/>
                  </a:lnTo>
                  <a:lnTo>
                    <a:pt x="2201" y="18"/>
                  </a:lnTo>
                  <a:lnTo>
                    <a:pt x="2210" y="20"/>
                  </a:lnTo>
                  <a:lnTo>
                    <a:pt x="2217" y="21"/>
                  </a:lnTo>
                  <a:lnTo>
                    <a:pt x="2227" y="23"/>
                  </a:lnTo>
                  <a:lnTo>
                    <a:pt x="2234" y="23"/>
                  </a:lnTo>
                  <a:lnTo>
                    <a:pt x="2243" y="26"/>
                  </a:lnTo>
                  <a:lnTo>
                    <a:pt x="2252" y="27"/>
                  </a:lnTo>
                  <a:lnTo>
                    <a:pt x="2262" y="30"/>
                  </a:lnTo>
                  <a:lnTo>
                    <a:pt x="2271" y="31"/>
                  </a:lnTo>
                  <a:lnTo>
                    <a:pt x="2281" y="33"/>
                  </a:lnTo>
                  <a:lnTo>
                    <a:pt x="2290" y="36"/>
                  </a:lnTo>
                  <a:lnTo>
                    <a:pt x="2301" y="39"/>
                  </a:lnTo>
                  <a:lnTo>
                    <a:pt x="2310" y="41"/>
                  </a:lnTo>
                  <a:lnTo>
                    <a:pt x="2320" y="45"/>
                  </a:lnTo>
                  <a:lnTo>
                    <a:pt x="2329" y="48"/>
                  </a:lnTo>
                  <a:lnTo>
                    <a:pt x="2340" y="52"/>
                  </a:lnTo>
                  <a:lnTo>
                    <a:pt x="2349" y="55"/>
                  </a:lnTo>
                  <a:lnTo>
                    <a:pt x="2360" y="60"/>
                  </a:lnTo>
                  <a:lnTo>
                    <a:pt x="2370" y="65"/>
                  </a:lnTo>
                  <a:lnTo>
                    <a:pt x="2380" y="70"/>
                  </a:lnTo>
                  <a:lnTo>
                    <a:pt x="2373" y="75"/>
                  </a:lnTo>
                  <a:lnTo>
                    <a:pt x="2366" y="83"/>
                  </a:lnTo>
                  <a:lnTo>
                    <a:pt x="2361" y="86"/>
                  </a:lnTo>
                  <a:lnTo>
                    <a:pt x="2357" y="89"/>
                  </a:lnTo>
                  <a:lnTo>
                    <a:pt x="2353" y="93"/>
                  </a:lnTo>
                  <a:lnTo>
                    <a:pt x="2348" y="99"/>
                  </a:lnTo>
                  <a:lnTo>
                    <a:pt x="2348" y="98"/>
                  </a:lnTo>
                  <a:lnTo>
                    <a:pt x="2348" y="98"/>
                  </a:lnTo>
                  <a:lnTo>
                    <a:pt x="2343" y="93"/>
                  </a:lnTo>
                  <a:lnTo>
                    <a:pt x="2339" y="93"/>
                  </a:lnTo>
                  <a:lnTo>
                    <a:pt x="2335" y="95"/>
                  </a:lnTo>
                  <a:lnTo>
                    <a:pt x="2334" y="101"/>
                  </a:lnTo>
                  <a:lnTo>
                    <a:pt x="2334" y="101"/>
                  </a:lnTo>
                  <a:lnTo>
                    <a:pt x="2335" y="103"/>
                  </a:lnTo>
                  <a:lnTo>
                    <a:pt x="2335" y="105"/>
                  </a:lnTo>
                  <a:lnTo>
                    <a:pt x="2336" y="107"/>
                  </a:lnTo>
                  <a:lnTo>
                    <a:pt x="2330" y="110"/>
                  </a:lnTo>
                  <a:lnTo>
                    <a:pt x="2325" y="113"/>
                  </a:lnTo>
                  <a:lnTo>
                    <a:pt x="2319" y="117"/>
                  </a:lnTo>
                  <a:lnTo>
                    <a:pt x="2313" y="121"/>
                  </a:lnTo>
                  <a:lnTo>
                    <a:pt x="2307" y="124"/>
                  </a:lnTo>
                  <a:lnTo>
                    <a:pt x="2301" y="128"/>
                  </a:lnTo>
                  <a:lnTo>
                    <a:pt x="2294" y="132"/>
                  </a:lnTo>
                  <a:lnTo>
                    <a:pt x="2289" y="137"/>
                  </a:lnTo>
                  <a:lnTo>
                    <a:pt x="2282" y="140"/>
                  </a:lnTo>
                  <a:lnTo>
                    <a:pt x="2274" y="144"/>
                  </a:lnTo>
                  <a:lnTo>
                    <a:pt x="2267" y="148"/>
                  </a:lnTo>
                  <a:lnTo>
                    <a:pt x="2259" y="153"/>
                  </a:lnTo>
                  <a:lnTo>
                    <a:pt x="2251" y="156"/>
                  </a:lnTo>
                  <a:lnTo>
                    <a:pt x="2243" y="160"/>
                  </a:lnTo>
                  <a:lnTo>
                    <a:pt x="2234" y="164"/>
                  </a:lnTo>
                  <a:lnTo>
                    <a:pt x="2226" y="169"/>
                  </a:lnTo>
                  <a:lnTo>
                    <a:pt x="2225" y="169"/>
                  </a:lnTo>
                  <a:lnTo>
                    <a:pt x="2223" y="169"/>
                  </a:lnTo>
                  <a:lnTo>
                    <a:pt x="2219" y="169"/>
                  </a:lnTo>
                  <a:lnTo>
                    <a:pt x="2217" y="173"/>
                  </a:lnTo>
                  <a:lnTo>
                    <a:pt x="2205" y="176"/>
                  </a:lnTo>
                  <a:lnTo>
                    <a:pt x="2195" y="181"/>
                  </a:lnTo>
                  <a:lnTo>
                    <a:pt x="2183" y="185"/>
                  </a:lnTo>
                  <a:lnTo>
                    <a:pt x="2173" y="191"/>
                  </a:lnTo>
                  <a:lnTo>
                    <a:pt x="2166" y="192"/>
                  </a:lnTo>
                  <a:lnTo>
                    <a:pt x="2160" y="194"/>
                  </a:lnTo>
                  <a:lnTo>
                    <a:pt x="2154" y="196"/>
                  </a:lnTo>
                  <a:lnTo>
                    <a:pt x="2148" y="199"/>
                  </a:lnTo>
                  <a:lnTo>
                    <a:pt x="2142" y="201"/>
                  </a:lnTo>
                  <a:lnTo>
                    <a:pt x="2136" y="203"/>
                  </a:lnTo>
                  <a:lnTo>
                    <a:pt x="2129" y="205"/>
                  </a:lnTo>
                  <a:lnTo>
                    <a:pt x="2124" y="209"/>
                  </a:lnTo>
                  <a:lnTo>
                    <a:pt x="2117" y="210"/>
                  </a:lnTo>
                  <a:lnTo>
                    <a:pt x="2109" y="212"/>
                  </a:lnTo>
                  <a:lnTo>
                    <a:pt x="2102" y="214"/>
                  </a:lnTo>
                  <a:lnTo>
                    <a:pt x="2095" y="217"/>
                  </a:lnTo>
                  <a:lnTo>
                    <a:pt x="2088" y="219"/>
                  </a:lnTo>
                  <a:lnTo>
                    <a:pt x="2081" y="221"/>
                  </a:lnTo>
                  <a:lnTo>
                    <a:pt x="2073" y="223"/>
                  </a:lnTo>
                  <a:lnTo>
                    <a:pt x="2067" y="227"/>
                  </a:lnTo>
                  <a:lnTo>
                    <a:pt x="2058" y="228"/>
                  </a:lnTo>
                  <a:lnTo>
                    <a:pt x="2051" y="230"/>
                  </a:lnTo>
                  <a:lnTo>
                    <a:pt x="2043" y="232"/>
                  </a:lnTo>
                  <a:lnTo>
                    <a:pt x="2036" y="235"/>
                  </a:lnTo>
                  <a:lnTo>
                    <a:pt x="2028" y="237"/>
                  </a:lnTo>
                  <a:lnTo>
                    <a:pt x="2020" y="239"/>
                  </a:lnTo>
                  <a:lnTo>
                    <a:pt x="2013" y="241"/>
                  </a:lnTo>
                  <a:lnTo>
                    <a:pt x="2005" y="245"/>
                  </a:lnTo>
                  <a:lnTo>
                    <a:pt x="1996" y="246"/>
                  </a:lnTo>
                  <a:lnTo>
                    <a:pt x="1987" y="248"/>
                  </a:lnTo>
                  <a:lnTo>
                    <a:pt x="1979" y="250"/>
                  </a:lnTo>
                  <a:lnTo>
                    <a:pt x="1970" y="252"/>
                  </a:lnTo>
                  <a:lnTo>
                    <a:pt x="1961" y="253"/>
                  </a:lnTo>
                  <a:lnTo>
                    <a:pt x="1952" y="256"/>
                  </a:lnTo>
                  <a:lnTo>
                    <a:pt x="1943" y="257"/>
                  </a:lnTo>
                  <a:lnTo>
                    <a:pt x="1934" y="260"/>
                  </a:lnTo>
                  <a:lnTo>
                    <a:pt x="1925" y="262"/>
                  </a:lnTo>
                  <a:lnTo>
                    <a:pt x="1915" y="265"/>
                  </a:lnTo>
                  <a:lnTo>
                    <a:pt x="1906" y="266"/>
                  </a:lnTo>
                  <a:lnTo>
                    <a:pt x="1896" y="269"/>
                  </a:lnTo>
                  <a:lnTo>
                    <a:pt x="1887" y="270"/>
                  </a:lnTo>
                  <a:lnTo>
                    <a:pt x="1877" y="273"/>
                  </a:lnTo>
                  <a:lnTo>
                    <a:pt x="1868" y="274"/>
                  </a:lnTo>
                  <a:lnTo>
                    <a:pt x="1858" y="277"/>
                  </a:lnTo>
                  <a:lnTo>
                    <a:pt x="1848" y="278"/>
                  </a:lnTo>
                  <a:lnTo>
                    <a:pt x="1837" y="281"/>
                  </a:lnTo>
                  <a:lnTo>
                    <a:pt x="1826" y="283"/>
                  </a:lnTo>
                  <a:lnTo>
                    <a:pt x="1816" y="285"/>
                  </a:lnTo>
                  <a:lnTo>
                    <a:pt x="1805" y="286"/>
                  </a:lnTo>
                  <a:lnTo>
                    <a:pt x="1795" y="288"/>
                  </a:lnTo>
                  <a:lnTo>
                    <a:pt x="1784" y="290"/>
                  </a:lnTo>
                  <a:lnTo>
                    <a:pt x="1774" y="292"/>
                  </a:lnTo>
                  <a:lnTo>
                    <a:pt x="1762" y="293"/>
                  </a:lnTo>
                  <a:lnTo>
                    <a:pt x="1750" y="295"/>
                  </a:lnTo>
                  <a:lnTo>
                    <a:pt x="1739" y="298"/>
                  </a:lnTo>
                  <a:lnTo>
                    <a:pt x="1728" y="300"/>
                  </a:lnTo>
                  <a:lnTo>
                    <a:pt x="1715" y="301"/>
                  </a:lnTo>
                  <a:lnTo>
                    <a:pt x="1705" y="303"/>
                  </a:lnTo>
                  <a:lnTo>
                    <a:pt x="1692" y="305"/>
                  </a:lnTo>
                  <a:lnTo>
                    <a:pt x="1681" y="307"/>
                  </a:lnTo>
                  <a:lnTo>
                    <a:pt x="1679" y="304"/>
                  </a:lnTo>
                  <a:lnTo>
                    <a:pt x="1677" y="304"/>
                  </a:lnTo>
                  <a:lnTo>
                    <a:pt x="1672" y="304"/>
                  </a:lnTo>
                  <a:lnTo>
                    <a:pt x="1670" y="308"/>
                  </a:lnTo>
                  <a:lnTo>
                    <a:pt x="1658" y="308"/>
                  </a:lnTo>
                  <a:lnTo>
                    <a:pt x="1649" y="310"/>
                  </a:lnTo>
                  <a:lnTo>
                    <a:pt x="1637" y="310"/>
                  </a:lnTo>
                  <a:lnTo>
                    <a:pt x="1627" y="312"/>
                  </a:lnTo>
                  <a:lnTo>
                    <a:pt x="1616" y="312"/>
                  </a:lnTo>
                  <a:lnTo>
                    <a:pt x="1605" y="314"/>
                  </a:lnTo>
                  <a:lnTo>
                    <a:pt x="1595" y="314"/>
                  </a:lnTo>
                  <a:lnTo>
                    <a:pt x="1584" y="317"/>
                  </a:lnTo>
                  <a:lnTo>
                    <a:pt x="1578" y="317"/>
                  </a:lnTo>
                  <a:lnTo>
                    <a:pt x="1572" y="317"/>
                  </a:lnTo>
                  <a:lnTo>
                    <a:pt x="1566" y="318"/>
                  </a:lnTo>
                  <a:lnTo>
                    <a:pt x="1561" y="319"/>
                  </a:lnTo>
                  <a:lnTo>
                    <a:pt x="1549" y="319"/>
                  </a:lnTo>
                  <a:lnTo>
                    <a:pt x="1539" y="321"/>
                  </a:lnTo>
                  <a:lnTo>
                    <a:pt x="1532" y="321"/>
                  </a:lnTo>
                  <a:lnTo>
                    <a:pt x="1526" y="322"/>
                  </a:lnTo>
                  <a:lnTo>
                    <a:pt x="1521" y="322"/>
                  </a:lnTo>
                  <a:lnTo>
                    <a:pt x="1515" y="323"/>
                  </a:lnTo>
                  <a:lnTo>
                    <a:pt x="1509" y="323"/>
                  </a:lnTo>
                  <a:lnTo>
                    <a:pt x="1503" y="324"/>
                  </a:lnTo>
                  <a:lnTo>
                    <a:pt x="1497" y="325"/>
                  </a:lnTo>
                  <a:lnTo>
                    <a:pt x="1492" y="326"/>
                  </a:lnTo>
                  <a:lnTo>
                    <a:pt x="1486" y="326"/>
                  </a:lnTo>
                  <a:lnTo>
                    <a:pt x="1479" y="326"/>
                  </a:lnTo>
                  <a:lnTo>
                    <a:pt x="1473" y="326"/>
                  </a:lnTo>
                  <a:lnTo>
                    <a:pt x="1468" y="327"/>
                  </a:lnTo>
                  <a:lnTo>
                    <a:pt x="1461" y="327"/>
                  </a:lnTo>
                  <a:lnTo>
                    <a:pt x="1455" y="327"/>
                  </a:lnTo>
                  <a:lnTo>
                    <a:pt x="1449" y="327"/>
                  </a:lnTo>
                  <a:lnTo>
                    <a:pt x="1443" y="328"/>
                  </a:lnTo>
                  <a:lnTo>
                    <a:pt x="1437" y="328"/>
                  </a:lnTo>
                  <a:lnTo>
                    <a:pt x="1431" y="328"/>
                  </a:lnTo>
                  <a:lnTo>
                    <a:pt x="1424" y="328"/>
                  </a:lnTo>
                  <a:lnTo>
                    <a:pt x="1418" y="329"/>
                  </a:lnTo>
                  <a:lnTo>
                    <a:pt x="1411" y="329"/>
                  </a:lnTo>
                  <a:lnTo>
                    <a:pt x="1405" y="330"/>
                  </a:lnTo>
                  <a:lnTo>
                    <a:pt x="1399" y="330"/>
                  </a:lnTo>
                  <a:lnTo>
                    <a:pt x="1393" y="331"/>
                  </a:lnTo>
                  <a:lnTo>
                    <a:pt x="1386" y="331"/>
                  </a:lnTo>
                  <a:lnTo>
                    <a:pt x="1380" y="331"/>
                  </a:lnTo>
                  <a:lnTo>
                    <a:pt x="1373" y="331"/>
                  </a:lnTo>
                  <a:lnTo>
                    <a:pt x="1367" y="332"/>
                  </a:lnTo>
                  <a:lnTo>
                    <a:pt x="1361" y="332"/>
                  </a:lnTo>
                  <a:lnTo>
                    <a:pt x="1354" y="334"/>
                  </a:lnTo>
                  <a:lnTo>
                    <a:pt x="1348" y="334"/>
                  </a:lnTo>
                  <a:lnTo>
                    <a:pt x="1342" y="335"/>
                  </a:lnTo>
                  <a:lnTo>
                    <a:pt x="1334" y="335"/>
                  </a:lnTo>
                  <a:lnTo>
                    <a:pt x="1328" y="335"/>
                  </a:lnTo>
                  <a:lnTo>
                    <a:pt x="1321" y="335"/>
                  </a:lnTo>
                  <a:lnTo>
                    <a:pt x="1315" y="336"/>
                  </a:lnTo>
                  <a:lnTo>
                    <a:pt x="1308" y="336"/>
                  </a:lnTo>
                  <a:lnTo>
                    <a:pt x="1301" y="337"/>
                  </a:lnTo>
                  <a:lnTo>
                    <a:pt x="1295" y="337"/>
                  </a:lnTo>
                  <a:lnTo>
                    <a:pt x="1289" y="338"/>
                  </a:lnTo>
                  <a:lnTo>
                    <a:pt x="1258" y="338"/>
                  </a:lnTo>
                  <a:lnTo>
                    <a:pt x="1229" y="338"/>
                  </a:lnTo>
                  <a:lnTo>
                    <a:pt x="1201" y="338"/>
                  </a:lnTo>
                  <a:lnTo>
                    <a:pt x="1172" y="339"/>
                  </a:lnTo>
                  <a:lnTo>
                    <a:pt x="1144" y="339"/>
                  </a:lnTo>
                  <a:lnTo>
                    <a:pt x="1117" y="339"/>
                  </a:lnTo>
                  <a:lnTo>
                    <a:pt x="1091" y="339"/>
                  </a:lnTo>
                  <a:lnTo>
                    <a:pt x="1065" y="339"/>
                  </a:lnTo>
                  <a:lnTo>
                    <a:pt x="1039" y="337"/>
                  </a:lnTo>
                  <a:lnTo>
                    <a:pt x="1013" y="337"/>
                  </a:lnTo>
                  <a:lnTo>
                    <a:pt x="988" y="335"/>
                  </a:lnTo>
                  <a:lnTo>
                    <a:pt x="964" y="335"/>
                  </a:lnTo>
                  <a:lnTo>
                    <a:pt x="939" y="332"/>
                  </a:lnTo>
                  <a:lnTo>
                    <a:pt x="916" y="331"/>
                  </a:lnTo>
                  <a:lnTo>
                    <a:pt x="894" y="330"/>
                  </a:lnTo>
                  <a:lnTo>
                    <a:pt x="872" y="329"/>
                  </a:lnTo>
                  <a:lnTo>
                    <a:pt x="848" y="326"/>
                  </a:lnTo>
                  <a:lnTo>
                    <a:pt x="826" y="324"/>
                  </a:lnTo>
                  <a:lnTo>
                    <a:pt x="805" y="322"/>
                  </a:lnTo>
                  <a:lnTo>
                    <a:pt x="785" y="320"/>
                  </a:lnTo>
                  <a:lnTo>
                    <a:pt x="764" y="317"/>
                  </a:lnTo>
                  <a:lnTo>
                    <a:pt x="743" y="314"/>
                  </a:lnTo>
                  <a:lnTo>
                    <a:pt x="724" y="312"/>
                  </a:lnTo>
                  <a:lnTo>
                    <a:pt x="705" y="310"/>
                  </a:lnTo>
                  <a:lnTo>
                    <a:pt x="685" y="307"/>
                  </a:lnTo>
                  <a:lnTo>
                    <a:pt x="666" y="304"/>
                  </a:lnTo>
                  <a:lnTo>
                    <a:pt x="648" y="301"/>
                  </a:lnTo>
                  <a:lnTo>
                    <a:pt x="631" y="299"/>
                  </a:lnTo>
                  <a:lnTo>
                    <a:pt x="613" y="295"/>
                  </a:lnTo>
                  <a:lnTo>
                    <a:pt x="596" y="292"/>
                  </a:lnTo>
                  <a:lnTo>
                    <a:pt x="580" y="289"/>
                  </a:lnTo>
                  <a:lnTo>
                    <a:pt x="565" y="286"/>
                  </a:lnTo>
                  <a:lnTo>
                    <a:pt x="548" y="282"/>
                  </a:lnTo>
                  <a:lnTo>
                    <a:pt x="532" y="277"/>
                  </a:lnTo>
                  <a:lnTo>
                    <a:pt x="517" y="273"/>
                  </a:lnTo>
                  <a:lnTo>
                    <a:pt x="502" y="270"/>
                  </a:lnTo>
                  <a:lnTo>
                    <a:pt x="487" y="266"/>
                  </a:lnTo>
                  <a:lnTo>
                    <a:pt x="474" y="263"/>
                  </a:lnTo>
                  <a:lnTo>
                    <a:pt x="460" y="258"/>
                  </a:lnTo>
                  <a:lnTo>
                    <a:pt x="447" y="255"/>
                  </a:lnTo>
                  <a:lnTo>
                    <a:pt x="433" y="250"/>
                  </a:lnTo>
                  <a:lnTo>
                    <a:pt x="421" y="246"/>
                  </a:lnTo>
                  <a:lnTo>
                    <a:pt x="408" y="241"/>
                  </a:lnTo>
                  <a:lnTo>
                    <a:pt x="396" y="238"/>
                  </a:lnTo>
                  <a:lnTo>
                    <a:pt x="384" y="233"/>
                  </a:lnTo>
                  <a:lnTo>
                    <a:pt x="373" y="229"/>
                  </a:lnTo>
                  <a:lnTo>
                    <a:pt x="361" y="225"/>
                  </a:lnTo>
                  <a:lnTo>
                    <a:pt x="352" y="221"/>
                  </a:lnTo>
                  <a:lnTo>
                    <a:pt x="340" y="216"/>
                  </a:lnTo>
                  <a:lnTo>
                    <a:pt x="330" y="212"/>
                  </a:lnTo>
                  <a:lnTo>
                    <a:pt x="320" y="208"/>
                  </a:lnTo>
                  <a:lnTo>
                    <a:pt x="310" y="204"/>
                  </a:lnTo>
                  <a:lnTo>
                    <a:pt x="301" y="199"/>
                  </a:lnTo>
                  <a:lnTo>
                    <a:pt x="291" y="195"/>
                  </a:lnTo>
                  <a:lnTo>
                    <a:pt x="283" y="191"/>
                  </a:lnTo>
                  <a:lnTo>
                    <a:pt x="276" y="187"/>
                  </a:lnTo>
                  <a:lnTo>
                    <a:pt x="266" y="183"/>
                  </a:lnTo>
                  <a:lnTo>
                    <a:pt x="259" y="179"/>
                  </a:lnTo>
                  <a:lnTo>
                    <a:pt x="250" y="175"/>
                  </a:lnTo>
                  <a:lnTo>
                    <a:pt x="244" y="172"/>
                  </a:lnTo>
                  <a:lnTo>
                    <a:pt x="236" y="167"/>
                  </a:lnTo>
                  <a:lnTo>
                    <a:pt x="230" y="163"/>
                  </a:lnTo>
                  <a:lnTo>
                    <a:pt x="224" y="160"/>
                  </a:lnTo>
                  <a:lnTo>
                    <a:pt x="218" y="157"/>
                  </a:lnTo>
                  <a:lnTo>
                    <a:pt x="217" y="154"/>
                  </a:lnTo>
                  <a:lnTo>
                    <a:pt x="217" y="150"/>
                  </a:lnTo>
                  <a:lnTo>
                    <a:pt x="215" y="145"/>
                  </a:lnTo>
                  <a:lnTo>
                    <a:pt x="210" y="144"/>
                  </a:lnTo>
                  <a:lnTo>
                    <a:pt x="206" y="144"/>
                  </a:lnTo>
                  <a:lnTo>
                    <a:pt x="205" y="148"/>
                  </a:lnTo>
                  <a:lnTo>
                    <a:pt x="197" y="143"/>
                  </a:lnTo>
                  <a:lnTo>
                    <a:pt x="191" y="139"/>
                  </a:lnTo>
                  <a:lnTo>
                    <a:pt x="185" y="133"/>
                  </a:lnTo>
                  <a:lnTo>
                    <a:pt x="179" y="130"/>
                  </a:lnTo>
                  <a:lnTo>
                    <a:pt x="173" y="126"/>
                  </a:lnTo>
                  <a:lnTo>
                    <a:pt x="169" y="122"/>
                  </a:lnTo>
                  <a:lnTo>
                    <a:pt x="163" y="119"/>
                  </a:lnTo>
                  <a:lnTo>
                    <a:pt x="160" y="115"/>
                  </a:lnTo>
                  <a:lnTo>
                    <a:pt x="152" y="109"/>
                  </a:lnTo>
                  <a:lnTo>
                    <a:pt x="146" y="103"/>
                  </a:lnTo>
                  <a:lnTo>
                    <a:pt x="141" y="98"/>
                  </a:lnTo>
                  <a:lnTo>
                    <a:pt x="138" y="94"/>
                  </a:lnTo>
                  <a:lnTo>
                    <a:pt x="144" y="89"/>
                  </a:lnTo>
                  <a:lnTo>
                    <a:pt x="151" y="85"/>
                  </a:lnTo>
                  <a:lnTo>
                    <a:pt x="158" y="81"/>
                  </a:lnTo>
                  <a:lnTo>
                    <a:pt x="165" y="77"/>
                  </a:lnTo>
                  <a:lnTo>
                    <a:pt x="172" y="73"/>
                  </a:lnTo>
                  <a:lnTo>
                    <a:pt x="178" y="70"/>
                  </a:lnTo>
                  <a:lnTo>
                    <a:pt x="186" y="67"/>
                  </a:lnTo>
                  <a:lnTo>
                    <a:pt x="193" y="64"/>
                  </a:lnTo>
                  <a:lnTo>
                    <a:pt x="199" y="60"/>
                  </a:lnTo>
                  <a:lnTo>
                    <a:pt x="206" y="57"/>
                  </a:lnTo>
                  <a:lnTo>
                    <a:pt x="212" y="54"/>
                  </a:lnTo>
                  <a:lnTo>
                    <a:pt x="219" y="52"/>
                  </a:lnTo>
                  <a:lnTo>
                    <a:pt x="225" y="49"/>
                  </a:lnTo>
                  <a:lnTo>
                    <a:pt x="231" y="48"/>
                  </a:lnTo>
                  <a:lnTo>
                    <a:pt x="237" y="46"/>
                  </a:lnTo>
                  <a:lnTo>
                    <a:pt x="244" y="45"/>
                  </a:lnTo>
                  <a:lnTo>
                    <a:pt x="253" y="40"/>
                  </a:lnTo>
                  <a:lnTo>
                    <a:pt x="264" y="37"/>
                  </a:lnTo>
                  <a:lnTo>
                    <a:pt x="272" y="35"/>
                  </a:lnTo>
                  <a:lnTo>
                    <a:pt x="281" y="34"/>
                  </a:lnTo>
                  <a:lnTo>
                    <a:pt x="286" y="32"/>
                  </a:lnTo>
                  <a:lnTo>
                    <a:pt x="290" y="31"/>
                  </a:lnTo>
                  <a:lnTo>
                    <a:pt x="294" y="31"/>
                  </a:lnTo>
                  <a:lnTo>
                    <a:pt x="296" y="31"/>
                  </a:lnTo>
                  <a:lnTo>
                    <a:pt x="300" y="29"/>
                  </a:lnTo>
                  <a:lnTo>
                    <a:pt x="302" y="23"/>
                  </a:lnTo>
                  <a:lnTo>
                    <a:pt x="299" y="18"/>
                  </a:lnTo>
                  <a:lnTo>
                    <a:pt x="294" y="17"/>
                  </a:lnTo>
                  <a:lnTo>
                    <a:pt x="291" y="17"/>
                  </a:lnTo>
                  <a:lnTo>
                    <a:pt x="288" y="17"/>
                  </a:lnTo>
                  <a:lnTo>
                    <a:pt x="283" y="18"/>
                  </a:lnTo>
                  <a:lnTo>
                    <a:pt x="277" y="20"/>
                  </a:lnTo>
                  <a:lnTo>
                    <a:pt x="268" y="21"/>
                  </a:lnTo>
                  <a:lnTo>
                    <a:pt x="260" y="24"/>
                  </a:lnTo>
                  <a:lnTo>
                    <a:pt x="249" y="28"/>
                  </a:lnTo>
                  <a:lnTo>
                    <a:pt x="238" y="32"/>
                  </a:lnTo>
                  <a:lnTo>
                    <a:pt x="232" y="33"/>
                  </a:lnTo>
                  <a:lnTo>
                    <a:pt x="226" y="35"/>
                  </a:lnTo>
                  <a:lnTo>
                    <a:pt x="219" y="36"/>
                  </a:lnTo>
                  <a:lnTo>
                    <a:pt x="213" y="39"/>
                  </a:lnTo>
                  <a:lnTo>
                    <a:pt x="206" y="41"/>
                  </a:lnTo>
                  <a:lnTo>
                    <a:pt x="199" y="45"/>
                  </a:lnTo>
                  <a:lnTo>
                    <a:pt x="192" y="48"/>
                  </a:lnTo>
                  <a:lnTo>
                    <a:pt x="186" y="52"/>
                  </a:lnTo>
                  <a:lnTo>
                    <a:pt x="177" y="55"/>
                  </a:lnTo>
                  <a:lnTo>
                    <a:pt x="171" y="58"/>
                  </a:lnTo>
                  <a:lnTo>
                    <a:pt x="162" y="62"/>
                  </a:lnTo>
                  <a:lnTo>
                    <a:pt x="156" y="66"/>
                  </a:lnTo>
                  <a:lnTo>
                    <a:pt x="149" y="69"/>
                  </a:lnTo>
                  <a:lnTo>
                    <a:pt x="141" y="74"/>
                  </a:lnTo>
                  <a:lnTo>
                    <a:pt x="134" y="78"/>
                  </a:lnTo>
                  <a:lnTo>
                    <a:pt x="127" y="85"/>
                  </a:lnTo>
                  <a:lnTo>
                    <a:pt x="124" y="85"/>
                  </a:lnTo>
                  <a:lnTo>
                    <a:pt x="122" y="86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14" y="93"/>
                  </a:lnTo>
                  <a:lnTo>
                    <a:pt x="107" y="99"/>
                  </a:lnTo>
                  <a:lnTo>
                    <a:pt x="101" y="103"/>
                  </a:lnTo>
                  <a:lnTo>
                    <a:pt x="95" y="108"/>
                  </a:lnTo>
                  <a:lnTo>
                    <a:pt x="88" y="112"/>
                  </a:lnTo>
                  <a:lnTo>
                    <a:pt x="82" y="118"/>
                  </a:lnTo>
                  <a:lnTo>
                    <a:pt x="77" y="123"/>
                  </a:lnTo>
                  <a:lnTo>
                    <a:pt x="71" y="129"/>
                  </a:lnTo>
                  <a:lnTo>
                    <a:pt x="65" y="135"/>
                  </a:lnTo>
                  <a:lnTo>
                    <a:pt x="60" y="141"/>
                  </a:lnTo>
                  <a:lnTo>
                    <a:pt x="54" y="147"/>
                  </a:lnTo>
                  <a:lnTo>
                    <a:pt x="50" y="154"/>
                  </a:lnTo>
                  <a:lnTo>
                    <a:pt x="44" y="160"/>
                  </a:lnTo>
                  <a:lnTo>
                    <a:pt x="39" y="166"/>
                  </a:lnTo>
                  <a:lnTo>
                    <a:pt x="35" y="174"/>
                  </a:lnTo>
                  <a:lnTo>
                    <a:pt x="32" y="182"/>
                  </a:lnTo>
                  <a:lnTo>
                    <a:pt x="27" y="189"/>
                  </a:lnTo>
                  <a:lnTo>
                    <a:pt x="23" y="196"/>
                  </a:lnTo>
                  <a:lnTo>
                    <a:pt x="19" y="203"/>
                  </a:lnTo>
                  <a:lnTo>
                    <a:pt x="16" y="213"/>
                  </a:lnTo>
                  <a:lnTo>
                    <a:pt x="13" y="220"/>
                  </a:lnTo>
                  <a:lnTo>
                    <a:pt x="10" y="229"/>
                  </a:lnTo>
                  <a:lnTo>
                    <a:pt x="8" y="238"/>
                  </a:lnTo>
                  <a:lnTo>
                    <a:pt x="7" y="248"/>
                  </a:lnTo>
                  <a:lnTo>
                    <a:pt x="3" y="256"/>
                  </a:lnTo>
                  <a:lnTo>
                    <a:pt x="2" y="266"/>
                  </a:lnTo>
                  <a:lnTo>
                    <a:pt x="0" y="275"/>
                  </a:lnTo>
                  <a:lnTo>
                    <a:pt x="0" y="286"/>
                  </a:lnTo>
                  <a:lnTo>
                    <a:pt x="0" y="295"/>
                  </a:lnTo>
                  <a:lnTo>
                    <a:pt x="0" y="306"/>
                  </a:lnTo>
                  <a:lnTo>
                    <a:pt x="0" y="317"/>
                  </a:lnTo>
                  <a:lnTo>
                    <a:pt x="1" y="328"/>
                  </a:lnTo>
                  <a:lnTo>
                    <a:pt x="3" y="332"/>
                  </a:lnTo>
                  <a:lnTo>
                    <a:pt x="9" y="335"/>
                  </a:lnTo>
                  <a:lnTo>
                    <a:pt x="13" y="331"/>
                  </a:lnTo>
                  <a:lnTo>
                    <a:pt x="15" y="327"/>
                  </a:lnTo>
                  <a:lnTo>
                    <a:pt x="14" y="317"/>
                  </a:lnTo>
                  <a:lnTo>
                    <a:pt x="14" y="306"/>
                  </a:lnTo>
                  <a:lnTo>
                    <a:pt x="14" y="296"/>
                  </a:lnTo>
                  <a:lnTo>
                    <a:pt x="14" y="287"/>
                  </a:lnTo>
                  <a:lnTo>
                    <a:pt x="14" y="277"/>
                  </a:lnTo>
                  <a:lnTo>
                    <a:pt x="16" y="268"/>
                  </a:lnTo>
                  <a:lnTo>
                    <a:pt x="17" y="259"/>
                  </a:lnTo>
                  <a:lnTo>
                    <a:pt x="20" y="252"/>
                  </a:lnTo>
                  <a:lnTo>
                    <a:pt x="21" y="242"/>
                  </a:lnTo>
                  <a:lnTo>
                    <a:pt x="24" y="234"/>
                  </a:lnTo>
                  <a:lnTo>
                    <a:pt x="27" y="226"/>
                  </a:lnTo>
                  <a:lnTo>
                    <a:pt x="30" y="219"/>
                  </a:lnTo>
                  <a:lnTo>
                    <a:pt x="32" y="211"/>
                  </a:lnTo>
                  <a:lnTo>
                    <a:pt x="35" y="203"/>
                  </a:lnTo>
                  <a:lnTo>
                    <a:pt x="39" y="197"/>
                  </a:lnTo>
                  <a:lnTo>
                    <a:pt x="44" y="191"/>
                  </a:lnTo>
                  <a:lnTo>
                    <a:pt x="47" y="183"/>
                  </a:lnTo>
                  <a:lnTo>
                    <a:pt x="51" y="176"/>
                  </a:lnTo>
                  <a:lnTo>
                    <a:pt x="55" y="169"/>
                  </a:lnTo>
                  <a:lnTo>
                    <a:pt x="61" y="164"/>
                  </a:lnTo>
                  <a:lnTo>
                    <a:pt x="65" y="158"/>
                  </a:lnTo>
                  <a:lnTo>
                    <a:pt x="70" y="151"/>
                  </a:lnTo>
                  <a:lnTo>
                    <a:pt x="74" y="146"/>
                  </a:lnTo>
                  <a:lnTo>
                    <a:pt x="81" y="141"/>
                  </a:lnTo>
                  <a:lnTo>
                    <a:pt x="85" y="135"/>
                  </a:lnTo>
                  <a:lnTo>
                    <a:pt x="90" y="129"/>
                  </a:lnTo>
                  <a:lnTo>
                    <a:pt x="96" y="124"/>
                  </a:lnTo>
                  <a:lnTo>
                    <a:pt x="102" y="120"/>
                  </a:lnTo>
                  <a:lnTo>
                    <a:pt x="107" y="114"/>
                  </a:lnTo>
                  <a:lnTo>
                    <a:pt x="114" y="110"/>
                  </a:lnTo>
                  <a:lnTo>
                    <a:pt x="120" y="106"/>
                  </a:lnTo>
                  <a:lnTo>
                    <a:pt x="126" y="103"/>
                  </a:lnTo>
                  <a:lnTo>
                    <a:pt x="129" y="107"/>
                  </a:lnTo>
                  <a:lnTo>
                    <a:pt x="136" y="113"/>
                  </a:lnTo>
                  <a:lnTo>
                    <a:pt x="143" y="120"/>
                  </a:lnTo>
                  <a:lnTo>
                    <a:pt x="153" y="128"/>
                  </a:lnTo>
                  <a:lnTo>
                    <a:pt x="157" y="131"/>
                  </a:lnTo>
                  <a:lnTo>
                    <a:pt x="162" y="137"/>
                  </a:lnTo>
                  <a:lnTo>
                    <a:pt x="169" y="141"/>
                  </a:lnTo>
                  <a:lnTo>
                    <a:pt x="175" y="146"/>
                  </a:lnTo>
                  <a:lnTo>
                    <a:pt x="181" y="150"/>
                  </a:lnTo>
                  <a:lnTo>
                    <a:pt x="189" y="156"/>
                  </a:lnTo>
                  <a:lnTo>
                    <a:pt x="196" y="161"/>
                  </a:lnTo>
                  <a:lnTo>
                    <a:pt x="206" y="167"/>
                  </a:lnTo>
                  <a:lnTo>
                    <a:pt x="206" y="173"/>
                  </a:lnTo>
                  <a:lnTo>
                    <a:pt x="206" y="181"/>
                  </a:lnTo>
                  <a:lnTo>
                    <a:pt x="207" y="190"/>
                  </a:lnTo>
                  <a:lnTo>
                    <a:pt x="208" y="199"/>
                  </a:lnTo>
                  <a:lnTo>
                    <a:pt x="209" y="209"/>
                  </a:lnTo>
                  <a:lnTo>
                    <a:pt x="211" y="220"/>
                  </a:lnTo>
                  <a:lnTo>
                    <a:pt x="211" y="227"/>
                  </a:lnTo>
                  <a:lnTo>
                    <a:pt x="212" y="233"/>
                  </a:lnTo>
                  <a:lnTo>
                    <a:pt x="213" y="239"/>
                  </a:lnTo>
                  <a:lnTo>
                    <a:pt x="214" y="246"/>
                  </a:lnTo>
                  <a:lnTo>
                    <a:pt x="214" y="252"/>
                  </a:lnTo>
                  <a:lnTo>
                    <a:pt x="215" y="258"/>
                  </a:lnTo>
                  <a:lnTo>
                    <a:pt x="216" y="265"/>
                  </a:lnTo>
                  <a:lnTo>
                    <a:pt x="217" y="271"/>
                  </a:lnTo>
                  <a:lnTo>
                    <a:pt x="218" y="277"/>
                  </a:lnTo>
                  <a:lnTo>
                    <a:pt x="219" y="285"/>
                  </a:lnTo>
                  <a:lnTo>
                    <a:pt x="220" y="292"/>
                  </a:lnTo>
                  <a:lnTo>
                    <a:pt x="223" y="300"/>
                  </a:lnTo>
                  <a:lnTo>
                    <a:pt x="223" y="306"/>
                  </a:lnTo>
                  <a:lnTo>
                    <a:pt x="225" y="313"/>
                  </a:lnTo>
                  <a:lnTo>
                    <a:pt x="225" y="321"/>
                  </a:lnTo>
                  <a:lnTo>
                    <a:pt x="227" y="328"/>
                  </a:lnTo>
                  <a:lnTo>
                    <a:pt x="228" y="336"/>
                  </a:lnTo>
                  <a:lnTo>
                    <a:pt x="230" y="343"/>
                  </a:lnTo>
                  <a:lnTo>
                    <a:pt x="231" y="350"/>
                  </a:lnTo>
                  <a:lnTo>
                    <a:pt x="233" y="359"/>
                  </a:lnTo>
                  <a:lnTo>
                    <a:pt x="233" y="365"/>
                  </a:lnTo>
                  <a:lnTo>
                    <a:pt x="235" y="373"/>
                  </a:lnTo>
                  <a:lnTo>
                    <a:pt x="235" y="379"/>
                  </a:lnTo>
                  <a:lnTo>
                    <a:pt x="237" y="386"/>
                  </a:lnTo>
                  <a:lnTo>
                    <a:pt x="238" y="393"/>
                  </a:lnTo>
                  <a:lnTo>
                    <a:pt x="241" y="400"/>
                  </a:lnTo>
                  <a:lnTo>
                    <a:pt x="242" y="408"/>
                  </a:lnTo>
                  <a:lnTo>
                    <a:pt x="244" y="415"/>
                  </a:lnTo>
                  <a:lnTo>
                    <a:pt x="245" y="421"/>
                  </a:lnTo>
                  <a:lnTo>
                    <a:pt x="247" y="428"/>
                  </a:lnTo>
                  <a:lnTo>
                    <a:pt x="248" y="434"/>
                  </a:lnTo>
                  <a:lnTo>
                    <a:pt x="250" y="441"/>
                  </a:lnTo>
                  <a:lnTo>
                    <a:pt x="251" y="448"/>
                  </a:lnTo>
                  <a:lnTo>
                    <a:pt x="253" y="454"/>
                  </a:lnTo>
                  <a:lnTo>
                    <a:pt x="254" y="461"/>
                  </a:lnTo>
                  <a:lnTo>
                    <a:pt x="258" y="467"/>
                  </a:lnTo>
                  <a:lnTo>
                    <a:pt x="261" y="477"/>
                  </a:lnTo>
                  <a:lnTo>
                    <a:pt x="264" y="488"/>
                  </a:lnTo>
                  <a:lnTo>
                    <a:pt x="268" y="498"/>
                  </a:lnTo>
                  <a:lnTo>
                    <a:pt x="272" y="507"/>
                  </a:lnTo>
                  <a:lnTo>
                    <a:pt x="277" y="514"/>
                  </a:lnTo>
                  <a:lnTo>
                    <a:pt x="281" y="522"/>
                  </a:lnTo>
                  <a:lnTo>
                    <a:pt x="285" y="528"/>
                  </a:lnTo>
                  <a:lnTo>
                    <a:pt x="290" y="535"/>
                  </a:lnTo>
                  <a:lnTo>
                    <a:pt x="296" y="538"/>
                  </a:lnTo>
                  <a:lnTo>
                    <a:pt x="304" y="544"/>
                  </a:lnTo>
                  <a:lnTo>
                    <a:pt x="309" y="547"/>
                  </a:lnTo>
                  <a:lnTo>
                    <a:pt x="317" y="550"/>
                  </a:lnTo>
                  <a:lnTo>
                    <a:pt x="323" y="554"/>
                  </a:lnTo>
                  <a:lnTo>
                    <a:pt x="333" y="558"/>
                  </a:lnTo>
                  <a:lnTo>
                    <a:pt x="340" y="561"/>
                  </a:lnTo>
                  <a:lnTo>
                    <a:pt x="351" y="564"/>
                  </a:lnTo>
                  <a:lnTo>
                    <a:pt x="360" y="568"/>
                  </a:lnTo>
                  <a:lnTo>
                    <a:pt x="372" y="573"/>
                  </a:lnTo>
                  <a:lnTo>
                    <a:pt x="377" y="574"/>
                  </a:lnTo>
                  <a:lnTo>
                    <a:pt x="382" y="576"/>
                  </a:lnTo>
                  <a:lnTo>
                    <a:pt x="389" y="578"/>
                  </a:lnTo>
                  <a:lnTo>
                    <a:pt x="395" y="581"/>
                  </a:lnTo>
                  <a:lnTo>
                    <a:pt x="402" y="583"/>
                  </a:lnTo>
                  <a:lnTo>
                    <a:pt x="408" y="585"/>
                  </a:lnTo>
                  <a:lnTo>
                    <a:pt x="415" y="588"/>
                  </a:lnTo>
                  <a:lnTo>
                    <a:pt x="423" y="591"/>
                  </a:lnTo>
                  <a:lnTo>
                    <a:pt x="424" y="594"/>
                  </a:lnTo>
                  <a:lnTo>
                    <a:pt x="426" y="599"/>
                  </a:lnTo>
                  <a:lnTo>
                    <a:pt x="429" y="603"/>
                  </a:lnTo>
                  <a:lnTo>
                    <a:pt x="432" y="610"/>
                  </a:lnTo>
                  <a:lnTo>
                    <a:pt x="434" y="616"/>
                  </a:lnTo>
                  <a:lnTo>
                    <a:pt x="438" y="622"/>
                  </a:lnTo>
                  <a:lnTo>
                    <a:pt x="441" y="629"/>
                  </a:lnTo>
                  <a:lnTo>
                    <a:pt x="445" y="637"/>
                  </a:lnTo>
                  <a:lnTo>
                    <a:pt x="448" y="644"/>
                  </a:lnTo>
                  <a:lnTo>
                    <a:pt x="451" y="652"/>
                  </a:lnTo>
                  <a:lnTo>
                    <a:pt x="456" y="659"/>
                  </a:lnTo>
                  <a:lnTo>
                    <a:pt x="460" y="668"/>
                  </a:lnTo>
                  <a:lnTo>
                    <a:pt x="463" y="676"/>
                  </a:lnTo>
                  <a:lnTo>
                    <a:pt x="468" y="686"/>
                  </a:lnTo>
                  <a:lnTo>
                    <a:pt x="472" y="695"/>
                  </a:lnTo>
                  <a:lnTo>
                    <a:pt x="478" y="706"/>
                  </a:lnTo>
                  <a:lnTo>
                    <a:pt x="482" y="716"/>
                  </a:lnTo>
                  <a:lnTo>
                    <a:pt x="487" y="725"/>
                  </a:lnTo>
                  <a:lnTo>
                    <a:pt x="492" y="735"/>
                  </a:lnTo>
                  <a:lnTo>
                    <a:pt x="497" y="746"/>
                  </a:lnTo>
                  <a:lnTo>
                    <a:pt x="501" y="756"/>
                  </a:lnTo>
                  <a:lnTo>
                    <a:pt x="507" y="767"/>
                  </a:lnTo>
                  <a:lnTo>
                    <a:pt x="512" y="778"/>
                  </a:lnTo>
                  <a:lnTo>
                    <a:pt x="518" y="790"/>
                  </a:lnTo>
                  <a:lnTo>
                    <a:pt x="523" y="799"/>
                  </a:lnTo>
                  <a:lnTo>
                    <a:pt x="529" y="811"/>
                  </a:lnTo>
                  <a:lnTo>
                    <a:pt x="534" y="821"/>
                  </a:lnTo>
                  <a:lnTo>
                    <a:pt x="540" y="833"/>
                  </a:lnTo>
                  <a:lnTo>
                    <a:pt x="545" y="844"/>
                  </a:lnTo>
                  <a:lnTo>
                    <a:pt x="551" y="856"/>
                  </a:lnTo>
                  <a:lnTo>
                    <a:pt x="557" y="867"/>
                  </a:lnTo>
                  <a:lnTo>
                    <a:pt x="563" y="880"/>
                  </a:lnTo>
                  <a:lnTo>
                    <a:pt x="569" y="890"/>
                  </a:lnTo>
                  <a:lnTo>
                    <a:pt x="574" y="901"/>
                  </a:lnTo>
                  <a:lnTo>
                    <a:pt x="579" y="911"/>
                  </a:lnTo>
                  <a:lnTo>
                    <a:pt x="585" y="923"/>
                  </a:lnTo>
                  <a:lnTo>
                    <a:pt x="590" y="934"/>
                  </a:lnTo>
                  <a:lnTo>
                    <a:pt x="595" y="945"/>
                  </a:lnTo>
                  <a:lnTo>
                    <a:pt x="601" y="956"/>
                  </a:lnTo>
                  <a:lnTo>
                    <a:pt x="607" y="967"/>
                  </a:lnTo>
                  <a:lnTo>
                    <a:pt x="611" y="977"/>
                  </a:lnTo>
                  <a:lnTo>
                    <a:pt x="616" y="988"/>
                  </a:lnTo>
                  <a:lnTo>
                    <a:pt x="622" y="998"/>
                  </a:lnTo>
                  <a:lnTo>
                    <a:pt x="627" y="1009"/>
                  </a:lnTo>
                  <a:lnTo>
                    <a:pt x="631" y="1018"/>
                  </a:lnTo>
                  <a:lnTo>
                    <a:pt x="637" y="1028"/>
                  </a:lnTo>
                  <a:lnTo>
                    <a:pt x="642" y="1037"/>
                  </a:lnTo>
                  <a:lnTo>
                    <a:pt x="647" y="1047"/>
                  </a:lnTo>
                  <a:lnTo>
                    <a:pt x="650" y="1054"/>
                  </a:lnTo>
                  <a:lnTo>
                    <a:pt x="656" y="1063"/>
                  </a:lnTo>
                  <a:lnTo>
                    <a:pt x="659" y="1071"/>
                  </a:lnTo>
                  <a:lnTo>
                    <a:pt x="664" y="1080"/>
                  </a:lnTo>
                  <a:lnTo>
                    <a:pt x="667" y="1087"/>
                  </a:lnTo>
                  <a:lnTo>
                    <a:pt x="671" y="1094"/>
                  </a:lnTo>
                  <a:lnTo>
                    <a:pt x="675" y="1101"/>
                  </a:lnTo>
                  <a:lnTo>
                    <a:pt x="679" y="1108"/>
                  </a:lnTo>
                  <a:lnTo>
                    <a:pt x="682" y="1114"/>
                  </a:lnTo>
                  <a:lnTo>
                    <a:pt x="685" y="1120"/>
                  </a:lnTo>
                  <a:lnTo>
                    <a:pt x="688" y="1125"/>
                  </a:lnTo>
                  <a:lnTo>
                    <a:pt x="692" y="1130"/>
                  </a:lnTo>
                  <a:lnTo>
                    <a:pt x="696" y="1140"/>
                  </a:lnTo>
                  <a:lnTo>
                    <a:pt x="701" y="1147"/>
                  </a:lnTo>
                  <a:lnTo>
                    <a:pt x="703" y="1151"/>
                  </a:lnTo>
                  <a:lnTo>
                    <a:pt x="707" y="1155"/>
                  </a:lnTo>
                  <a:lnTo>
                    <a:pt x="712" y="1159"/>
                  </a:lnTo>
                  <a:lnTo>
                    <a:pt x="718" y="1163"/>
                  </a:lnTo>
                  <a:lnTo>
                    <a:pt x="724" y="1166"/>
                  </a:lnTo>
                  <a:lnTo>
                    <a:pt x="733" y="1171"/>
                  </a:lnTo>
                  <a:lnTo>
                    <a:pt x="741" y="1175"/>
                  </a:lnTo>
                  <a:lnTo>
                    <a:pt x="752" y="1180"/>
                  </a:lnTo>
                  <a:lnTo>
                    <a:pt x="756" y="1181"/>
                  </a:lnTo>
                  <a:lnTo>
                    <a:pt x="761" y="1183"/>
                  </a:lnTo>
                  <a:lnTo>
                    <a:pt x="768" y="1185"/>
                  </a:lnTo>
                  <a:lnTo>
                    <a:pt x="774" y="1189"/>
                  </a:lnTo>
                  <a:lnTo>
                    <a:pt x="779" y="1190"/>
                  </a:lnTo>
                  <a:lnTo>
                    <a:pt x="786" y="1192"/>
                  </a:lnTo>
                  <a:lnTo>
                    <a:pt x="792" y="1194"/>
                  </a:lnTo>
                  <a:lnTo>
                    <a:pt x="800" y="1197"/>
                  </a:lnTo>
                  <a:lnTo>
                    <a:pt x="806" y="1198"/>
                  </a:lnTo>
                  <a:lnTo>
                    <a:pt x="812" y="1201"/>
                  </a:lnTo>
                  <a:lnTo>
                    <a:pt x="820" y="1202"/>
                  </a:lnTo>
                  <a:lnTo>
                    <a:pt x="828" y="1206"/>
                  </a:lnTo>
                  <a:lnTo>
                    <a:pt x="836" y="1208"/>
                  </a:lnTo>
                  <a:lnTo>
                    <a:pt x="844" y="1210"/>
                  </a:lnTo>
                  <a:lnTo>
                    <a:pt x="851" y="1212"/>
                  </a:lnTo>
                  <a:lnTo>
                    <a:pt x="861" y="1215"/>
                  </a:lnTo>
                  <a:lnTo>
                    <a:pt x="864" y="1218"/>
                  </a:lnTo>
                  <a:lnTo>
                    <a:pt x="869" y="1218"/>
                  </a:lnTo>
                  <a:lnTo>
                    <a:pt x="871" y="1217"/>
                  </a:lnTo>
                  <a:lnTo>
                    <a:pt x="872" y="1217"/>
                  </a:lnTo>
                  <a:lnTo>
                    <a:pt x="882" y="1219"/>
                  </a:lnTo>
                  <a:lnTo>
                    <a:pt x="894" y="1221"/>
                  </a:lnTo>
                  <a:lnTo>
                    <a:pt x="899" y="1223"/>
                  </a:lnTo>
                  <a:lnTo>
                    <a:pt x="905" y="1224"/>
                  </a:lnTo>
                  <a:lnTo>
                    <a:pt x="912" y="1225"/>
                  </a:lnTo>
                  <a:lnTo>
                    <a:pt x="918" y="1227"/>
                  </a:lnTo>
                  <a:lnTo>
                    <a:pt x="923" y="1227"/>
                  </a:lnTo>
                  <a:lnTo>
                    <a:pt x="930" y="1229"/>
                  </a:lnTo>
                  <a:lnTo>
                    <a:pt x="936" y="1229"/>
                  </a:lnTo>
                  <a:lnTo>
                    <a:pt x="942" y="1231"/>
                  </a:lnTo>
                  <a:lnTo>
                    <a:pt x="949" y="1232"/>
                  </a:lnTo>
                  <a:lnTo>
                    <a:pt x="955" y="1233"/>
                  </a:lnTo>
                  <a:lnTo>
                    <a:pt x="962" y="1234"/>
                  </a:lnTo>
                  <a:lnTo>
                    <a:pt x="969" y="1236"/>
                  </a:lnTo>
                  <a:lnTo>
                    <a:pt x="975" y="1236"/>
                  </a:lnTo>
                  <a:lnTo>
                    <a:pt x="982" y="1237"/>
                  </a:lnTo>
                  <a:lnTo>
                    <a:pt x="988" y="1238"/>
                  </a:lnTo>
                  <a:lnTo>
                    <a:pt x="995" y="1241"/>
                  </a:lnTo>
                  <a:lnTo>
                    <a:pt x="1002" y="1241"/>
                  </a:lnTo>
                  <a:lnTo>
                    <a:pt x="1009" y="1242"/>
                  </a:lnTo>
                  <a:lnTo>
                    <a:pt x="1017" y="1243"/>
                  </a:lnTo>
                  <a:lnTo>
                    <a:pt x="1024" y="1245"/>
                  </a:lnTo>
                  <a:lnTo>
                    <a:pt x="1030" y="1245"/>
                  </a:lnTo>
                  <a:lnTo>
                    <a:pt x="1038" y="1246"/>
                  </a:lnTo>
                  <a:lnTo>
                    <a:pt x="1045" y="1247"/>
                  </a:lnTo>
                  <a:lnTo>
                    <a:pt x="1053" y="1249"/>
                  </a:lnTo>
                  <a:lnTo>
                    <a:pt x="1060" y="1249"/>
                  </a:lnTo>
                  <a:lnTo>
                    <a:pt x="1067" y="1250"/>
                  </a:lnTo>
                  <a:lnTo>
                    <a:pt x="1075" y="1251"/>
                  </a:lnTo>
                  <a:lnTo>
                    <a:pt x="1083" y="1253"/>
                  </a:lnTo>
                  <a:lnTo>
                    <a:pt x="1090" y="1253"/>
                  </a:lnTo>
                  <a:lnTo>
                    <a:pt x="1097" y="1254"/>
                  </a:lnTo>
                  <a:lnTo>
                    <a:pt x="1104" y="1254"/>
                  </a:lnTo>
                  <a:lnTo>
                    <a:pt x="1112" y="1255"/>
                  </a:lnTo>
                  <a:lnTo>
                    <a:pt x="1119" y="1255"/>
                  </a:lnTo>
                  <a:lnTo>
                    <a:pt x="1128" y="1256"/>
                  </a:lnTo>
                  <a:lnTo>
                    <a:pt x="1135" y="1257"/>
                  </a:lnTo>
                  <a:lnTo>
                    <a:pt x="1144" y="1259"/>
                  </a:lnTo>
                  <a:lnTo>
                    <a:pt x="1150" y="1259"/>
                  </a:lnTo>
                  <a:lnTo>
                    <a:pt x="1158" y="1260"/>
                  </a:lnTo>
                  <a:lnTo>
                    <a:pt x="1166" y="1260"/>
                  </a:lnTo>
                  <a:lnTo>
                    <a:pt x="1174" y="1261"/>
                  </a:lnTo>
                  <a:lnTo>
                    <a:pt x="1182" y="1261"/>
                  </a:lnTo>
                  <a:lnTo>
                    <a:pt x="1190" y="1262"/>
                  </a:lnTo>
                  <a:lnTo>
                    <a:pt x="1198" y="1263"/>
                  </a:lnTo>
                  <a:lnTo>
                    <a:pt x="1207" y="1264"/>
                  </a:lnTo>
                  <a:lnTo>
                    <a:pt x="1215" y="1264"/>
                  </a:lnTo>
                  <a:lnTo>
                    <a:pt x="1223" y="1264"/>
                  </a:lnTo>
                  <a:lnTo>
                    <a:pt x="1230" y="1264"/>
                  </a:lnTo>
                  <a:lnTo>
                    <a:pt x="1239" y="1265"/>
                  </a:lnTo>
                  <a:lnTo>
                    <a:pt x="1246" y="1265"/>
                  </a:lnTo>
                  <a:lnTo>
                    <a:pt x="1255" y="1265"/>
                  </a:lnTo>
                  <a:lnTo>
                    <a:pt x="1262" y="1265"/>
                  </a:lnTo>
                  <a:lnTo>
                    <a:pt x="1272" y="1266"/>
                  </a:lnTo>
                  <a:lnTo>
                    <a:pt x="1279" y="1266"/>
                  </a:lnTo>
                  <a:lnTo>
                    <a:pt x="1288" y="1266"/>
                  </a:lnTo>
                  <a:lnTo>
                    <a:pt x="1296" y="1266"/>
                  </a:lnTo>
                  <a:lnTo>
                    <a:pt x="1305" y="1267"/>
                  </a:lnTo>
                  <a:lnTo>
                    <a:pt x="1313" y="1267"/>
                  </a:lnTo>
                  <a:lnTo>
                    <a:pt x="1321" y="1267"/>
                  </a:lnTo>
                  <a:lnTo>
                    <a:pt x="1330" y="1267"/>
                  </a:lnTo>
                  <a:lnTo>
                    <a:pt x="1339" y="1268"/>
                  </a:lnTo>
                  <a:lnTo>
                    <a:pt x="1341" y="1271"/>
                  </a:lnTo>
                  <a:lnTo>
                    <a:pt x="1343" y="1275"/>
                  </a:lnTo>
                  <a:lnTo>
                    <a:pt x="1348" y="1278"/>
                  </a:lnTo>
                  <a:lnTo>
                    <a:pt x="1352" y="1274"/>
                  </a:lnTo>
                  <a:lnTo>
                    <a:pt x="1354" y="1269"/>
                  </a:lnTo>
                  <a:lnTo>
                    <a:pt x="1354" y="1268"/>
                  </a:lnTo>
                  <a:lnTo>
                    <a:pt x="1361" y="1267"/>
                  </a:lnTo>
                  <a:lnTo>
                    <a:pt x="1367" y="1267"/>
                  </a:lnTo>
                  <a:lnTo>
                    <a:pt x="1373" y="1267"/>
                  </a:lnTo>
                  <a:lnTo>
                    <a:pt x="1380" y="1267"/>
                  </a:lnTo>
                  <a:lnTo>
                    <a:pt x="1386" y="1267"/>
                  </a:lnTo>
                  <a:lnTo>
                    <a:pt x="1392" y="1267"/>
                  </a:lnTo>
                  <a:lnTo>
                    <a:pt x="1399" y="1267"/>
                  </a:lnTo>
                  <a:lnTo>
                    <a:pt x="1405" y="1267"/>
                  </a:lnTo>
                  <a:lnTo>
                    <a:pt x="1411" y="1266"/>
                  </a:lnTo>
                  <a:lnTo>
                    <a:pt x="1418" y="1266"/>
                  </a:lnTo>
                  <a:lnTo>
                    <a:pt x="1424" y="1266"/>
                  </a:lnTo>
                  <a:lnTo>
                    <a:pt x="1431" y="1266"/>
                  </a:lnTo>
                  <a:lnTo>
                    <a:pt x="1437" y="1265"/>
                  </a:lnTo>
                  <a:lnTo>
                    <a:pt x="1443" y="1265"/>
                  </a:lnTo>
                  <a:lnTo>
                    <a:pt x="1450" y="1265"/>
                  </a:lnTo>
                  <a:lnTo>
                    <a:pt x="1457" y="1265"/>
                  </a:lnTo>
                  <a:lnTo>
                    <a:pt x="1463" y="1264"/>
                  </a:lnTo>
                  <a:lnTo>
                    <a:pt x="1470" y="1263"/>
                  </a:lnTo>
                  <a:lnTo>
                    <a:pt x="1476" y="1263"/>
                  </a:lnTo>
                  <a:lnTo>
                    <a:pt x="1482" y="1263"/>
                  </a:lnTo>
                  <a:lnTo>
                    <a:pt x="1489" y="1262"/>
                  </a:lnTo>
                  <a:lnTo>
                    <a:pt x="1495" y="1261"/>
                  </a:lnTo>
                  <a:lnTo>
                    <a:pt x="1501" y="1261"/>
                  </a:lnTo>
                  <a:lnTo>
                    <a:pt x="1508" y="1261"/>
                  </a:lnTo>
                  <a:lnTo>
                    <a:pt x="1514" y="1260"/>
                  </a:lnTo>
                  <a:lnTo>
                    <a:pt x="1521" y="1259"/>
                  </a:lnTo>
                  <a:lnTo>
                    <a:pt x="1527" y="1259"/>
                  </a:lnTo>
                  <a:lnTo>
                    <a:pt x="1533" y="1259"/>
                  </a:lnTo>
                  <a:lnTo>
                    <a:pt x="1540" y="1257"/>
                  </a:lnTo>
                  <a:lnTo>
                    <a:pt x="1546" y="1256"/>
                  </a:lnTo>
                  <a:lnTo>
                    <a:pt x="1552" y="1256"/>
                  </a:lnTo>
                  <a:lnTo>
                    <a:pt x="1560" y="1256"/>
                  </a:lnTo>
                  <a:lnTo>
                    <a:pt x="1561" y="1259"/>
                  </a:lnTo>
                  <a:lnTo>
                    <a:pt x="1564" y="1261"/>
                  </a:lnTo>
                  <a:lnTo>
                    <a:pt x="1569" y="1260"/>
                  </a:lnTo>
                  <a:lnTo>
                    <a:pt x="1573" y="1256"/>
                  </a:lnTo>
                  <a:lnTo>
                    <a:pt x="1573" y="1254"/>
                  </a:lnTo>
                  <a:lnTo>
                    <a:pt x="1579" y="1252"/>
                  </a:lnTo>
                  <a:lnTo>
                    <a:pt x="1585" y="1252"/>
                  </a:lnTo>
                  <a:lnTo>
                    <a:pt x="1590" y="1250"/>
                  </a:lnTo>
                  <a:lnTo>
                    <a:pt x="1597" y="1250"/>
                  </a:lnTo>
                  <a:lnTo>
                    <a:pt x="1602" y="1249"/>
                  </a:lnTo>
                  <a:lnTo>
                    <a:pt x="1608" y="1248"/>
                  </a:lnTo>
                  <a:lnTo>
                    <a:pt x="1615" y="1247"/>
                  </a:lnTo>
                  <a:lnTo>
                    <a:pt x="1621" y="1247"/>
                  </a:lnTo>
                  <a:lnTo>
                    <a:pt x="1626" y="1245"/>
                  </a:lnTo>
                  <a:lnTo>
                    <a:pt x="1633" y="1244"/>
                  </a:lnTo>
                  <a:lnTo>
                    <a:pt x="1639" y="1243"/>
                  </a:lnTo>
                  <a:lnTo>
                    <a:pt x="1645" y="1243"/>
                  </a:lnTo>
                  <a:lnTo>
                    <a:pt x="1651" y="1241"/>
                  </a:lnTo>
                  <a:lnTo>
                    <a:pt x="1657" y="1239"/>
                  </a:lnTo>
                  <a:lnTo>
                    <a:pt x="1663" y="1238"/>
                  </a:lnTo>
                  <a:lnTo>
                    <a:pt x="1670" y="1238"/>
                  </a:lnTo>
                  <a:lnTo>
                    <a:pt x="1675" y="1236"/>
                  </a:lnTo>
                  <a:lnTo>
                    <a:pt x="1681" y="1235"/>
                  </a:lnTo>
                  <a:lnTo>
                    <a:pt x="1687" y="1233"/>
                  </a:lnTo>
                  <a:lnTo>
                    <a:pt x="1693" y="1233"/>
                  </a:lnTo>
                  <a:lnTo>
                    <a:pt x="1698" y="1231"/>
                  </a:lnTo>
                  <a:lnTo>
                    <a:pt x="1705" y="1230"/>
                  </a:lnTo>
                  <a:lnTo>
                    <a:pt x="1710" y="1228"/>
                  </a:lnTo>
                  <a:lnTo>
                    <a:pt x="1716" y="1228"/>
                  </a:lnTo>
                  <a:lnTo>
                    <a:pt x="1722" y="1226"/>
                  </a:lnTo>
                  <a:lnTo>
                    <a:pt x="1728" y="1225"/>
                  </a:lnTo>
                  <a:lnTo>
                    <a:pt x="1733" y="1223"/>
                  </a:lnTo>
                  <a:lnTo>
                    <a:pt x="1740" y="1221"/>
                  </a:lnTo>
                  <a:lnTo>
                    <a:pt x="1745" y="1219"/>
                  </a:lnTo>
                  <a:lnTo>
                    <a:pt x="1751" y="1218"/>
                  </a:lnTo>
                  <a:lnTo>
                    <a:pt x="1758" y="1217"/>
                  </a:lnTo>
                  <a:lnTo>
                    <a:pt x="1764" y="1216"/>
                  </a:lnTo>
                  <a:lnTo>
                    <a:pt x="1775" y="1212"/>
                  </a:lnTo>
                  <a:lnTo>
                    <a:pt x="1786" y="1209"/>
                  </a:lnTo>
                  <a:lnTo>
                    <a:pt x="1797" y="1205"/>
                  </a:lnTo>
                  <a:lnTo>
                    <a:pt x="1808" y="1201"/>
                  </a:lnTo>
                  <a:lnTo>
                    <a:pt x="1819" y="1197"/>
                  </a:lnTo>
                  <a:lnTo>
                    <a:pt x="1831" y="1194"/>
                  </a:lnTo>
                  <a:lnTo>
                    <a:pt x="1836" y="1192"/>
                  </a:lnTo>
                  <a:lnTo>
                    <a:pt x="1842" y="1190"/>
                  </a:lnTo>
                  <a:lnTo>
                    <a:pt x="1848" y="1188"/>
                  </a:lnTo>
                  <a:lnTo>
                    <a:pt x="1854" y="1187"/>
                  </a:lnTo>
                  <a:lnTo>
                    <a:pt x="1865" y="1181"/>
                  </a:lnTo>
                  <a:lnTo>
                    <a:pt x="1875" y="1177"/>
                  </a:lnTo>
                  <a:lnTo>
                    <a:pt x="1886" y="1173"/>
                  </a:lnTo>
                  <a:lnTo>
                    <a:pt x="1897" y="1169"/>
                  </a:lnTo>
                  <a:lnTo>
                    <a:pt x="1907" y="1163"/>
                  </a:lnTo>
                  <a:lnTo>
                    <a:pt x="1919" y="1159"/>
                  </a:lnTo>
                  <a:lnTo>
                    <a:pt x="1928" y="1155"/>
                  </a:lnTo>
                  <a:lnTo>
                    <a:pt x="1940" y="1151"/>
                  </a:lnTo>
                  <a:lnTo>
                    <a:pt x="1942" y="1148"/>
                  </a:lnTo>
                  <a:lnTo>
                    <a:pt x="1943" y="1147"/>
                  </a:lnTo>
                  <a:lnTo>
                    <a:pt x="1944" y="1143"/>
                  </a:lnTo>
                  <a:lnTo>
                    <a:pt x="1947" y="1138"/>
                  </a:lnTo>
                  <a:lnTo>
                    <a:pt x="1948" y="1133"/>
                  </a:lnTo>
                  <a:lnTo>
                    <a:pt x="1951" y="1128"/>
                  </a:lnTo>
                  <a:lnTo>
                    <a:pt x="1955" y="1123"/>
                  </a:lnTo>
                  <a:lnTo>
                    <a:pt x="1958" y="1119"/>
                  </a:lnTo>
                  <a:lnTo>
                    <a:pt x="1961" y="1112"/>
                  </a:lnTo>
                  <a:lnTo>
                    <a:pt x="1964" y="1106"/>
                  </a:lnTo>
                  <a:lnTo>
                    <a:pt x="1967" y="1099"/>
                  </a:lnTo>
                  <a:lnTo>
                    <a:pt x="1973" y="1092"/>
                  </a:lnTo>
                  <a:lnTo>
                    <a:pt x="1976" y="1084"/>
                  </a:lnTo>
                  <a:lnTo>
                    <a:pt x="1981" y="1076"/>
                  </a:lnTo>
                  <a:lnTo>
                    <a:pt x="1985" y="1068"/>
                  </a:lnTo>
                  <a:lnTo>
                    <a:pt x="1992" y="1060"/>
                  </a:lnTo>
                  <a:lnTo>
                    <a:pt x="1996" y="1049"/>
                  </a:lnTo>
                  <a:lnTo>
                    <a:pt x="2001" y="1039"/>
                  </a:lnTo>
                  <a:lnTo>
                    <a:pt x="2006" y="1029"/>
                  </a:lnTo>
                  <a:lnTo>
                    <a:pt x="2013" y="1019"/>
                  </a:lnTo>
                  <a:lnTo>
                    <a:pt x="2019" y="1008"/>
                  </a:lnTo>
                  <a:lnTo>
                    <a:pt x="2025" y="997"/>
                  </a:lnTo>
                  <a:lnTo>
                    <a:pt x="2032" y="987"/>
                  </a:lnTo>
                  <a:lnTo>
                    <a:pt x="2038" y="976"/>
                  </a:lnTo>
                  <a:lnTo>
                    <a:pt x="2045" y="963"/>
                  </a:lnTo>
                  <a:lnTo>
                    <a:pt x="2051" y="952"/>
                  </a:lnTo>
                  <a:lnTo>
                    <a:pt x="2057" y="940"/>
                  </a:lnTo>
                  <a:lnTo>
                    <a:pt x="2064" y="928"/>
                  </a:lnTo>
                  <a:lnTo>
                    <a:pt x="2070" y="916"/>
                  </a:lnTo>
                  <a:lnTo>
                    <a:pt x="2077" y="903"/>
                  </a:lnTo>
                  <a:lnTo>
                    <a:pt x="2084" y="890"/>
                  </a:lnTo>
                  <a:lnTo>
                    <a:pt x="2091" y="879"/>
                  </a:lnTo>
                  <a:lnTo>
                    <a:pt x="2097" y="865"/>
                  </a:lnTo>
                  <a:lnTo>
                    <a:pt x="2104" y="852"/>
                  </a:lnTo>
                  <a:lnTo>
                    <a:pt x="2110" y="839"/>
                  </a:lnTo>
                  <a:lnTo>
                    <a:pt x="2117" y="827"/>
                  </a:lnTo>
                  <a:lnTo>
                    <a:pt x="2123" y="814"/>
                  </a:lnTo>
                  <a:lnTo>
                    <a:pt x="2129" y="801"/>
                  </a:lnTo>
                  <a:lnTo>
                    <a:pt x="2136" y="789"/>
                  </a:lnTo>
                  <a:lnTo>
                    <a:pt x="2142" y="776"/>
                  </a:lnTo>
                  <a:lnTo>
                    <a:pt x="2147" y="763"/>
                  </a:lnTo>
                  <a:lnTo>
                    <a:pt x="2154" y="751"/>
                  </a:lnTo>
                  <a:lnTo>
                    <a:pt x="2159" y="738"/>
                  </a:lnTo>
                  <a:lnTo>
                    <a:pt x="2165" y="726"/>
                  </a:lnTo>
                  <a:lnTo>
                    <a:pt x="2171" y="713"/>
                  </a:lnTo>
                  <a:lnTo>
                    <a:pt x="2176" y="702"/>
                  </a:lnTo>
                  <a:lnTo>
                    <a:pt x="2181" y="690"/>
                  </a:lnTo>
                  <a:lnTo>
                    <a:pt x="2186" y="680"/>
                  </a:lnTo>
                  <a:lnTo>
                    <a:pt x="2191" y="667"/>
                  </a:lnTo>
                  <a:lnTo>
                    <a:pt x="2195" y="656"/>
                  </a:lnTo>
                  <a:lnTo>
                    <a:pt x="2199" y="645"/>
                  </a:lnTo>
                  <a:lnTo>
                    <a:pt x="2203" y="635"/>
                  </a:lnTo>
                  <a:lnTo>
                    <a:pt x="2207" y="625"/>
                  </a:lnTo>
                  <a:lnTo>
                    <a:pt x="2211" y="614"/>
                  </a:lnTo>
                  <a:lnTo>
                    <a:pt x="2214" y="604"/>
                  </a:lnTo>
                  <a:lnTo>
                    <a:pt x="2218" y="596"/>
                  </a:lnTo>
                  <a:lnTo>
                    <a:pt x="2220" y="586"/>
                  </a:lnTo>
                  <a:lnTo>
                    <a:pt x="2222" y="578"/>
                  </a:lnTo>
                  <a:lnTo>
                    <a:pt x="2225" y="570"/>
                  </a:lnTo>
                  <a:lnTo>
                    <a:pt x="2227" y="563"/>
                  </a:lnTo>
                  <a:lnTo>
                    <a:pt x="2228" y="556"/>
                  </a:lnTo>
                  <a:lnTo>
                    <a:pt x="2229" y="549"/>
                  </a:lnTo>
                  <a:lnTo>
                    <a:pt x="2230" y="543"/>
                  </a:lnTo>
                  <a:lnTo>
                    <a:pt x="2231" y="538"/>
                  </a:lnTo>
                  <a:lnTo>
                    <a:pt x="2230" y="537"/>
                  </a:lnTo>
                  <a:lnTo>
                    <a:pt x="2230" y="537"/>
                  </a:lnTo>
                  <a:lnTo>
                    <a:pt x="2235" y="534"/>
                  </a:lnTo>
                  <a:lnTo>
                    <a:pt x="2241" y="530"/>
                  </a:lnTo>
                  <a:lnTo>
                    <a:pt x="2248" y="527"/>
                  </a:lnTo>
                  <a:lnTo>
                    <a:pt x="2254" y="524"/>
                  </a:lnTo>
                  <a:lnTo>
                    <a:pt x="2259" y="521"/>
                  </a:lnTo>
                  <a:lnTo>
                    <a:pt x="2266" y="518"/>
                  </a:lnTo>
                  <a:lnTo>
                    <a:pt x="2272" y="514"/>
                  </a:lnTo>
                  <a:lnTo>
                    <a:pt x="2279" y="511"/>
                  </a:lnTo>
                  <a:lnTo>
                    <a:pt x="2284" y="507"/>
                  </a:lnTo>
                  <a:lnTo>
                    <a:pt x="2290" y="504"/>
                  </a:lnTo>
                  <a:lnTo>
                    <a:pt x="2297" y="501"/>
                  </a:lnTo>
                  <a:lnTo>
                    <a:pt x="2303" y="498"/>
                  </a:lnTo>
                  <a:lnTo>
                    <a:pt x="2309" y="494"/>
                  </a:lnTo>
                  <a:lnTo>
                    <a:pt x="2316" y="491"/>
                  </a:lnTo>
                  <a:lnTo>
                    <a:pt x="2322" y="488"/>
                  </a:lnTo>
                  <a:lnTo>
                    <a:pt x="2328" y="485"/>
                  </a:lnTo>
                  <a:lnTo>
                    <a:pt x="2329" y="483"/>
                  </a:lnTo>
                  <a:lnTo>
                    <a:pt x="2331" y="481"/>
                  </a:lnTo>
                  <a:lnTo>
                    <a:pt x="2331" y="474"/>
                  </a:lnTo>
                  <a:lnTo>
                    <a:pt x="2334" y="466"/>
                  </a:lnTo>
                  <a:lnTo>
                    <a:pt x="2334" y="458"/>
                  </a:lnTo>
                  <a:lnTo>
                    <a:pt x="2336" y="452"/>
                  </a:lnTo>
                  <a:lnTo>
                    <a:pt x="2337" y="444"/>
                  </a:lnTo>
                  <a:lnTo>
                    <a:pt x="2340" y="435"/>
                  </a:lnTo>
                  <a:lnTo>
                    <a:pt x="2341" y="425"/>
                  </a:lnTo>
                  <a:lnTo>
                    <a:pt x="2343" y="414"/>
                  </a:lnTo>
                  <a:lnTo>
                    <a:pt x="2343" y="408"/>
                  </a:lnTo>
                  <a:lnTo>
                    <a:pt x="2344" y="402"/>
                  </a:lnTo>
                  <a:lnTo>
                    <a:pt x="2345" y="396"/>
                  </a:lnTo>
                  <a:lnTo>
                    <a:pt x="2346" y="391"/>
                  </a:lnTo>
                  <a:lnTo>
                    <a:pt x="2346" y="384"/>
                  </a:lnTo>
                  <a:lnTo>
                    <a:pt x="2347" y="378"/>
                  </a:lnTo>
                  <a:lnTo>
                    <a:pt x="2348" y="372"/>
                  </a:lnTo>
                  <a:lnTo>
                    <a:pt x="2350" y="365"/>
                  </a:lnTo>
                  <a:lnTo>
                    <a:pt x="2350" y="358"/>
                  </a:lnTo>
                  <a:lnTo>
                    <a:pt x="2352" y="352"/>
                  </a:lnTo>
                  <a:lnTo>
                    <a:pt x="2353" y="345"/>
                  </a:lnTo>
                  <a:lnTo>
                    <a:pt x="2355" y="339"/>
                  </a:lnTo>
                  <a:lnTo>
                    <a:pt x="2355" y="330"/>
                  </a:lnTo>
                  <a:lnTo>
                    <a:pt x="2356" y="324"/>
                  </a:lnTo>
                  <a:lnTo>
                    <a:pt x="2356" y="316"/>
                  </a:lnTo>
                  <a:lnTo>
                    <a:pt x="2357" y="309"/>
                  </a:lnTo>
                  <a:lnTo>
                    <a:pt x="2357" y="301"/>
                  </a:lnTo>
                  <a:lnTo>
                    <a:pt x="2358" y="294"/>
                  </a:lnTo>
                  <a:lnTo>
                    <a:pt x="2359" y="286"/>
                  </a:lnTo>
                  <a:lnTo>
                    <a:pt x="2360" y="280"/>
                  </a:lnTo>
                  <a:lnTo>
                    <a:pt x="2360" y="271"/>
                  </a:lnTo>
                  <a:lnTo>
                    <a:pt x="2360" y="264"/>
                  </a:lnTo>
                  <a:lnTo>
                    <a:pt x="2360" y="256"/>
                  </a:lnTo>
                  <a:lnTo>
                    <a:pt x="2361" y="249"/>
                  </a:lnTo>
                  <a:lnTo>
                    <a:pt x="2361" y="241"/>
                  </a:lnTo>
                  <a:lnTo>
                    <a:pt x="2362" y="234"/>
                  </a:lnTo>
                  <a:lnTo>
                    <a:pt x="2362" y="227"/>
                  </a:lnTo>
                  <a:lnTo>
                    <a:pt x="2363" y="220"/>
                  </a:lnTo>
                  <a:lnTo>
                    <a:pt x="2362" y="212"/>
                  </a:lnTo>
                  <a:lnTo>
                    <a:pt x="2362" y="204"/>
                  </a:lnTo>
                  <a:lnTo>
                    <a:pt x="2362" y="197"/>
                  </a:lnTo>
                  <a:lnTo>
                    <a:pt x="2362" y="191"/>
                  </a:lnTo>
                  <a:lnTo>
                    <a:pt x="2361" y="183"/>
                  </a:lnTo>
                  <a:lnTo>
                    <a:pt x="2361" y="176"/>
                  </a:lnTo>
                  <a:lnTo>
                    <a:pt x="2360" y="169"/>
                  </a:lnTo>
                  <a:lnTo>
                    <a:pt x="2360" y="163"/>
                  </a:lnTo>
                  <a:lnTo>
                    <a:pt x="2359" y="156"/>
                  </a:lnTo>
                  <a:lnTo>
                    <a:pt x="2358" y="149"/>
                  </a:lnTo>
                  <a:lnTo>
                    <a:pt x="2357" y="143"/>
                  </a:lnTo>
                  <a:lnTo>
                    <a:pt x="2357" y="137"/>
                  </a:lnTo>
                  <a:lnTo>
                    <a:pt x="2355" y="130"/>
                  </a:lnTo>
                  <a:lnTo>
                    <a:pt x="2355" y="124"/>
                  </a:lnTo>
                  <a:lnTo>
                    <a:pt x="2353" y="119"/>
                  </a:lnTo>
                  <a:lnTo>
                    <a:pt x="2353" y="113"/>
                  </a:lnTo>
                  <a:lnTo>
                    <a:pt x="2359" y="107"/>
                  </a:lnTo>
                  <a:lnTo>
                    <a:pt x="2365" y="102"/>
                  </a:lnTo>
                  <a:lnTo>
                    <a:pt x="2371" y="96"/>
                  </a:lnTo>
                  <a:lnTo>
                    <a:pt x="2377" y="92"/>
                  </a:lnTo>
                  <a:lnTo>
                    <a:pt x="2381" y="88"/>
                  </a:lnTo>
                  <a:lnTo>
                    <a:pt x="2386" y="84"/>
                  </a:lnTo>
                  <a:lnTo>
                    <a:pt x="2390" y="81"/>
                  </a:lnTo>
                  <a:lnTo>
                    <a:pt x="2394" y="7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39" name="Freeform 87"/>
            <p:cNvSpPr>
              <a:spLocks/>
            </p:cNvSpPr>
            <p:nvPr/>
          </p:nvSpPr>
          <p:spPr bwMode="auto">
            <a:xfrm>
              <a:off x="4461" y="1755"/>
              <a:ext cx="700" cy="199"/>
            </a:xfrm>
            <a:custGeom>
              <a:avLst/>
              <a:gdLst>
                <a:gd name="T0" fmla="*/ 1544 w 1563"/>
                <a:gd name="T1" fmla="*/ 34 h 452"/>
                <a:gd name="T2" fmla="*/ 1534 w 1563"/>
                <a:gd name="T3" fmla="*/ 78 h 452"/>
                <a:gd name="T4" fmla="*/ 1510 w 1563"/>
                <a:gd name="T5" fmla="*/ 134 h 452"/>
                <a:gd name="T6" fmla="*/ 1489 w 1563"/>
                <a:gd name="T7" fmla="*/ 169 h 452"/>
                <a:gd name="T8" fmla="*/ 1466 w 1563"/>
                <a:gd name="T9" fmla="*/ 201 h 452"/>
                <a:gd name="T10" fmla="*/ 1438 w 1563"/>
                <a:gd name="T11" fmla="*/ 235 h 452"/>
                <a:gd name="T12" fmla="*/ 1401 w 1563"/>
                <a:gd name="T13" fmla="*/ 269 h 452"/>
                <a:gd name="T14" fmla="*/ 1358 w 1563"/>
                <a:gd name="T15" fmla="*/ 302 h 452"/>
                <a:gd name="T16" fmla="*/ 1308 w 1563"/>
                <a:gd name="T17" fmla="*/ 333 h 452"/>
                <a:gd name="T18" fmla="*/ 1254 w 1563"/>
                <a:gd name="T19" fmla="*/ 358 h 452"/>
                <a:gd name="T20" fmla="*/ 1195 w 1563"/>
                <a:gd name="T21" fmla="*/ 380 h 452"/>
                <a:gd name="T22" fmla="*/ 1132 w 1563"/>
                <a:gd name="T23" fmla="*/ 400 h 452"/>
                <a:gd name="T24" fmla="*/ 1063 w 1563"/>
                <a:gd name="T25" fmla="*/ 414 h 452"/>
                <a:gd name="T26" fmla="*/ 991 w 1563"/>
                <a:gd name="T27" fmla="*/ 426 h 452"/>
                <a:gd name="T28" fmla="*/ 912 w 1563"/>
                <a:gd name="T29" fmla="*/ 433 h 452"/>
                <a:gd name="T30" fmla="*/ 831 w 1563"/>
                <a:gd name="T31" fmla="*/ 437 h 452"/>
                <a:gd name="T32" fmla="*/ 745 w 1563"/>
                <a:gd name="T33" fmla="*/ 437 h 452"/>
                <a:gd name="T34" fmla="*/ 594 w 1563"/>
                <a:gd name="T35" fmla="*/ 426 h 452"/>
                <a:gd name="T36" fmla="*/ 454 w 1563"/>
                <a:gd name="T37" fmla="*/ 400 h 452"/>
                <a:gd name="T38" fmla="*/ 338 w 1563"/>
                <a:gd name="T39" fmla="*/ 367 h 452"/>
                <a:gd name="T40" fmla="*/ 244 w 1563"/>
                <a:gd name="T41" fmla="*/ 323 h 452"/>
                <a:gd name="T42" fmla="*/ 170 w 1563"/>
                <a:gd name="T43" fmla="*/ 276 h 452"/>
                <a:gd name="T44" fmla="*/ 112 w 1563"/>
                <a:gd name="T45" fmla="*/ 228 h 452"/>
                <a:gd name="T46" fmla="*/ 70 w 1563"/>
                <a:gd name="T47" fmla="*/ 180 h 452"/>
                <a:gd name="T48" fmla="*/ 41 w 1563"/>
                <a:gd name="T49" fmla="*/ 140 h 452"/>
                <a:gd name="T50" fmla="*/ 21 w 1563"/>
                <a:gd name="T51" fmla="*/ 103 h 452"/>
                <a:gd name="T52" fmla="*/ 10 w 1563"/>
                <a:gd name="T53" fmla="*/ 77 h 452"/>
                <a:gd name="T54" fmla="*/ 2 w 1563"/>
                <a:gd name="T55" fmla="*/ 92 h 452"/>
                <a:gd name="T56" fmla="*/ 21 w 1563"/>
                <a:gd name="T57" fmla="*/ 134 h 452"/>
                <a:gd name="T58" fmla="*/ 46 w 1563"/>
                <a:gd name="T59" fmla="*/ 172 h 452"/>
                <a:gd name="T60" fmla="*/ 84 w 1563"/>
                <a:gd name="T61" fmla="*/ 219 h 452"/>
                <a:gd name="T62" fmla="*/ 138 w 1563"/>
                <a:gd name="T63" fmla="*/ 269 h 452"/>
                <a:gd name="T64" fmla="*/ 207 w 1563"/>
                <a:gd name="T65" fmla="*/ 318 h 452"/>
                <a:gd name="T66" fmla="*/ 296 w 1563"/>
                <a:gd name="T67" fmla="*/ 363 h 452"/>
                <a:gd name="T68" fmla="*/ 406 w 1563"/>
                <a:gd name="T69" fmla="*/ 404 h 452"/>
                <a:gd name="T70" fmla="*/ 541 w 1563"/>
                <a:gd name="T71" fmla="*/ 433 h 452"/>
                <a:gd name="T72" fmla="*/ 701 w 1563"/>
                <a:gd name="T73" fmla="*/ 450 h 452"/>
                <a:gd name="T74" fmla="*/ 803 w 1563"/>
                <a:gd name="T75" fmla="*/ 451 h 452"/>
                <a:gd name="T76" fmla="*/ 888 w 1563"/>
                <a:gd name="T77" fmla="*/ 448 h 452"/>
                <a:gd name="T78" fmla="*/ 968 w 1563"/>
                <a:gd name="T79" fmla="*/ 443 h 452"/>
                <a:gd name="T80" fmla="*/ 1044 w 1563"/>
                <a:gd name="T81" fmla="*/ 432 h 452"/>
                <a:gd name="T82" fmla="*/ 1114 w 1563"/>
                <a:gd name="T83" fmla="*/ 417 h 452"/>
                <a:gd name="T84" fmla="*/ 1180 w 1563"/>
                <a:gd name="T85" fmla="*/ 400 h 452"/>
                <a:gd name="T86" fmla="*/ 1241 w 1563"/>
                <a:gd name="T87" fmla="*/ 378 h 452"/>
                <a:gd name="T88" fmla="*/ 1299 w 1563"/>
                <a:gd name="T89" fmla="*/ 353 h 452"/>
                <a:gd name="T90" fmla="*/ 1349 w 1563"/>
                <a:gd name="T91" fmla="*/ 323 h 452"/>
                <a:gd name="T92" fmla="*/ 1397 w 1563"/>
                <a:gd name="T93" fmla="*/ 290 h 452"/>
                <a:gd name="T94" fmla="*/ 1438 w 1563"/>
                <a:gd name="T95" fmla="*/ 255 h 452"/>
                <a:gd name="T96" fmla="*/ 1470 w 1563"/>
                <a:gd name="T97" fmla="*/ 220 h 452"/>
                <a:gd name="T98" fmla="*/ 1494 w 1563"/>
                <a:gd name="T99" fmla="*/ 187 h 452"/>
                <a:gd name="T100" fmla="*/ 1516 w 1563"/>
                <a:gd name="T101" fmla="*/ 155 h 452"/>
                <a:gd name="T102" fmla="*/ 1534 w 1563"/>
                <a:gd name="T103" fmla="*/ 119 h 452"/>
                <a:gd name="T104" fmla="*/ 1553 w 1563"/>
                <a:gd name="T105" fmla="*/ 65 h 452"/>
                <a:gd name="T106" fmla="*/ 1561 w 1563"/>
                <a:gd name="T107" fmla="*/ 22 h 452"/>
                <a:gd name="T108" fmla="*/ 1552 w 1563"/>
                <a:gd name="T109" fmla="*/ 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63" h="452">
                  <a:moveTo>
                    <a:pt x="1550" y="8"/>
                  </a:moveTo>
                  <a:lnTo>
                    <a:pt x="1548" y="9"/>
                  </a:lnTo>
                  <a:lnTo>
                    <a:pt x="1548" y="13"/>
                  </a:lnTo>
                  <a:lnTo>
                    <a:pt x="1547" y="19"/>
                  </a:lnTo>
                  <a:lnTo>
                    <a:pt x="1546" y="30"/>
                  </a:lnTo>
                  <a:lnTo>
                    <a:pt x="1544" y="34"/>
                  </a:lnTo>
                  <a:lnTo>
                    <a:pt x="1543" y="41"/>
                  </a:lnTo>
                  <a:lnTo>
                    <a:pt x="1542" y="47"/>
                  </a:lnTo>
                  <a:lnTo>
                    <a:pt x="1541" y="54"/>
                  </a:lnTo>
                  <a:lnTo>
                    <a:pt x="1539" y="61"/>
                  </a:lnTo>
                  <a:lnTo>
                    <a:pt x="1537" y="69"/>
                  </a:lnTo>
                  <a:lnTo>
                    <a:pt x="1534" y="78"/>
                  </a:lnTo>
                  <a:lnTo>
                    <a:pt x="1532" y="87"/>
                  </a:lnTo>
                  <a:lnTo>
                    <a:pt x="1527" y="96"/>
                  </a:lnTo>
                  <a:lnTo>
                    <a:pt x="1524" y="104"/>
                  </a:lnTo>
                  <a:lnTo>
                    <a:pt x="1520" y="114"/>
                  </a:lnTo>
                  <a:lnTo>
                    <a:pt x="1516" y="124"/>
                  </a:lnTo>
                  <a:lnTo>
                    <a:pt x="1510" y="134"/>
                  </a:lnTo>
                  <a:lnTo>
                    <a:pt x="1505" y="143"/>
                  </a:lnTo>
                  <a:lnTo>
                    <a:pt x="1502" y="147"/>
                  </a:lnTo>
                  <a:lnTo>
                    <a:pt x="1499" y="154"/>
                  </a:lnTo>
                  <a:lnTo>
                    <a:pt x="1496" y="158"/>
                  </a:lnTo>
                  <a:lnTo>
                    <a:pt x="1493" y="164"/>
                  </a:lnTo>
                  <a:lnTo>
                    <a:pt x="1489" y="169"/>
                  </a:lnTo>
                  <a:lnTo>
                    <a:pt x="1486" y="174"/>
                  </a:lnTo>
                  <a:lnTo>
                    <a:pt x="1482" y="179"/>
                  </a:lnTo>
                  <a:lnTo>
                    <a:pt x="1479" y="186"/>
                  </a:lnTo>
                  <a:lnTo>
                    <a:pt x="1474" y="191"/>
                  </a:lnTo>
                  <a:lnTo>
                    <a:pt x="1470" y="196"/>
                  </a:lnTo>
                  <a:lnTo>
                    <a:pt x="1466" y="201"/>
                  </a:lnTo>
                  <a:lnTo>
                    <a:pt x="1463" y="208"/>
                  </a:lnTo>
                  <a:lnTo>
                    <a:pt x="1457" y="213"/>
                  </a:lnTo>
                  <a:lnTo>
                    <a:pt x="1453" y="218"/>
                  </a:lnTo>
                  <a:lnTo>
                    <a:pt x="1448" y="224"/>
                  </a:lnTo>
                  <a:lnTo>
                    <a:pt x="1444" y="230"/>
                  </a:lnTo>
                  <a:lnTo>
                    <a:pt x="1438" y="235"/>
                  </a:lnTo>
                  <a:lnTo>
                    <a:pt x="1433" y="241"/>
                  </a:lnTo>
                  <a:lnTo>
                    <a:pt x="1428" y="246"/>
                  </a:lnTo>
                  <a:lnTo>
                    <a:pt x="1424" y="252"/>
                  </a:lnTo>
                  <a:lnTo>
                    <a:pt x="1416" y="258"/>
                  </a:lnTo>
                  <a:lnTo>
                    <a:pt x="1409" y="264"/>
                  </a:lnTo>
                  <a:lnTo>
                    <a:pt x="1401" y="269"/>
                  </a:lnTo>
                  <a:lnTo>
                    <a:pt x="1395" y="276"/>
                  </a:lnTo>
                  <a:lnTo>
                    <a:pt x="1388" y="281"/>
                  </a:lnTo>
                  <a:lnTo>
                    <a:pt x="1380" y="286"/>
                  </a:lnTo>
                  <a:lnTo>
                    <a:pt x="1373" y="291"/>
                  </a:lnTo>
                  <a:lnTo>
                    <a:pt x="1366" y="298"/>
                  </a:lnTo>
                  <a:lnTo>
                    <a:pt x="1358" y="302"/>
                  </a:lnTo>
                  <a:lnTo>
                    <a:pt x="1349" y="307"/>
                  </a:lnTo>
                  <a:lnTo>
                    <a:pt x="1341" y="313"/>
                  </a:lnTo>
                  <a:lnTo>
                    <a:pt x="1334" y="318"/>
                  </a:lnTo>
                  <a:lnTo>
                    <a:pt x="1325" y="322"/>
                  </a:lnTo>
                  <a:lnTo>
                    <a:pt x="1317" y="327"/>
                  </a:lnTo>
                  <a:lnTo>
                    <a:pt x="1308" y="333"/>
                  </a:lnTo>
                  <a:lnTo>
                    <a:pt x="1301" y="338"/>
                  </a:lnTo>
                  <a:lnTo>
                    <a:pt x="1291" y="341"/>
                  </a:lnTo>
                  <a:lnTo>
                    <a:pt x="1282" y="346"/>
                  </a:lnTo>
                  <a:lnTo>
                    <a:pt x="1272" y="350"/>
                  </a:lnTo>
                  <a:lnTo>
                    <a:pt x="1264" y="355"/>
                  </a:lnTo>
                  <a:lnTo>
                    <a:pt x="1254" y="358"/>
                  </a:lnTo>
                  <a:lnTo>
                    <a:pt x="1245" y="362"/>
                  </a:lnTo>
                  <a:lnTo>
                    <a:pt x="1235" y="367"/>
                  </a:lnTo>
                  <a:lnTo>
                    <a:pt x="1227" y="371"/>
                  </a:lnTo>
                  <a:lnTo>
                    <a:pt x="1216" y="374"/>
                  </a:lnTo>
                  <a:lnTo>
                    <a:pt x="1205" y="377"/>
                  </a:lnTo>
                  <a:lnTo>
                    <a:pt x="1195" y="380"/>
                  </a:lnTo>
                  <a:lnTo>
                    <a:pt x="1185" y="385"/>
                  </a:lnTo>
                  <a:lnTo>
                    <a:pt x="1175" y="388"/>
                  </a:lnTo>
                  <a:lnTo>
                    <a:pt x="1164" y="391"/>
                  </a:lnTo>
                  <a:lnTo>
                    <a:pt x="1154" y="394"/>
                  </a:lnTo>
                  <a:lnTo>
                    <a:pt x="1144" y="398"/>
                  </a:lnTo>
                  <a:lnTo>
                    <a:pt x="1132" y="400"/>
                  </a:lnTo>
                  <a:lnTo>
                    <a:pt x="1121" y="403"/>
                  </a:lnTo>
                  <a:lnTo>
                    <a:pt x="1109" y="405"/>
                  </a:lnTo>
                  <a:lnTo>
                    <a:pt x="1099" y="408"/>
                  </a:lnTo>
                  <a:lnTo>
                    <a:pt x="1086" y="410"/>
                  </a:lnTo>
                  <a:lnTo>
                    <a:pt x="1075" y="412"/>
                  </a:lnTo>
                  <a:lnTo>
                    <a:pt x="1063" y="414"/>
                  </a:lnTo>
                  <a:lnTo>
                    <a:pt x="1052" y="417"/>
                  </a:lnTo>
                  <a:lnTo>
                    <a:pt x="1039" y="418"/>
                  </a:lnTo>
                  <a:lnTo>
                    <a:pt x="1028" y="421"/>
                  </a:lnTo>
                  <a:lnTo>
                    <a:pt x="1015" y="423"/>
                  </a:lnTo>
                  <a:lnTo>
                    <a:pt x="1003" y="425"/>
                  </a:lnTo>
                  <a:lnTo>
                    <a:pt x="991" y="426"/>
                  </a:lnTo>
                  <a:lnTo>
                    <a:pt x="978" y="428"/>
                  </a:lnTo>
                  <a:lnTo>
                    <a:pt x="965" y="429"/>
                  </a:lnTo>
                  <a:lnTo>
                    <a:pt x="954" y="431"/>
                  </a:lnTo>
                  <a:lnTo>
                    <a:pt x="940" y="431"/>
                  </a:lnTo>
                  <a:lnTo>
                    <a:pt x="926" y="432"/>
                  </a:lnTo>
                  <a:lnTo>
                    <a:pt x="912" y="433"/>
                  </a:lnTo>
                  <a:lnTo>
                    <a:pt x="900" y="434"/>
                  </a:lnTo>
                  <a:lnTo>
                    <a:pt x="886" y="434"/>
                  </a:lnTo>
                  <a:lnTo>
                    <a:pt x="872" y="435"/>
                  </a:lnTo>
                  <a:lnTo>
                    <a:pt x="858" y="436"/>
                  </a:lnTo>
                  <a:lnTo>
                    <a:pt x="846" y="437"/>
                  </a:lnTo>
                  <a:lnTo>
                    <a:pt x="831" y="437"/>
                  </a:lnTo>
                  <a:lnTo>
                    <a:pt x="817" y="437"/>
                  </a:lnTo>
                  <a:lnTo>
                    <a:pt x="802" y="437"/>
                  </a:lnTo>
                  <a:lnTo>
                    <a:pt x="788" y="437"/>
                  </a:lnTo>
                  <a:lnTo>
                    <a:pt x="774" y="437"/>
                  </a:lnTo>
                  <a:lnTo>
                    <a:pt x="760" y="437"/>
                  </a:lnTo>
                  <a:lnTo>
                    <a:pt x="745" y="437"/>
                  </a:lnTo>
                  <a:lnTo>
                    <a:pt x="731" y="437"/>
                  </a:lnTo>
                  <a:lnTo>
                    <a:pt x="702" y="435"/>
                  </a:lnTo>
                  <a:lnTo>
                    <a:pt x="674" y="433"/>
                  </a:lnTo>
                  <a:lnTo>
                    <a:pt x="645" y="431"/>
                  </a:lnTo>
                  <a:lnTo>
                    <a:pt x="620" y="429"/>
                  </a:lnTo>
                  <a:lnTo>
                    <a:pt x="594" y="426"/>
                  </a:lnTo>
                  <a:lnTo>
                    <a:pt x="569" y="423"/>
                  </a:lnTo>
                  <a:lnTo>
                    <a:pt x="544" y="419"/>
                  </a:lnTo>
                  <a:lnTo>
                    <a:pt x="522" y="416"/>
                  </a:lnTo>
                  <a:lnTo>
                    <a:pt x="498" y="411"/>
                  </a:lnTo>
                  <a:lnTo>
                    <a:pt x="476" y="406"/>
                  </a:lnTo>
                  <a:lnTo>
                    <a:pt x="454" y="400"/>
                  </a:lnTo>
                  <a:lnTo>
                    <a:pt x="434" y="396"/>
                  </a:lnTo>
                  <a:lnTo>
                    <a:pt x="413" y="391"/>
                  </a:lnTo>
                  <a:lnTo>
                    <a:pt x="393" y="386"/>
                  </a:lnTo>
                  <a:lnTo>
                    <a:pt x="374" y="379"/>
                  </a:lnTo>
                  <a:lnTo>
                    <a:pt x="357" y="374"/>
                  </a:lnTo>
                  <a:lnTo>
                    <a:pt x="338" y="367"/>
                  </a:lnTo>
                  <a:lnTo>
                    <a:pt x="322" y="359"/>
                  </a:lnTo>
                  <a:lnTo>
                    <a:pt x="305" y="352"/>
                  </a:lnTo>
                  <a:lnTo>
                    <a:pt x="290" y="345"/>
                  </a:lnTo>
                  <a:lnTo>
                    <a:pt x="274" y="338"/>
                  </a:lnTo>
                  <a:lnTo>
                    <a:pt x="259" y="331"/>
                  </a:lnTo>
                  <a:lnTo>
                    <a:pt x="244" y="323"/>
                  </a:lnTo>
                  <a:lnTo>
                    <a:pt x="232" y="316"/>
                  </a:lnTo>
                  <a:lnTo>
                    <a:pt x="218" y="307"/>
                  </a:lnTo>
                  <a:lnTo>
                    <a:pt x="205" y="300"/>
                  </a:lnTo>
                  <a:lnTo>
                    <a:pt x="192" y="291"/>
                  </a:lnTo>
                  <a:lnTo>
                    <a:pt x="182" y="284"/>
                  </a:lnTo>
                  <a:lnTo>
                    <a:pt x="170" y="276"/>
                  </a:lnTo>
                  <a:lnTo>
                    <a:pt x="160" y="268"/>
                  </a:lnTo>
                  <a:lnTo>
                    <a:pt x="150" y="261"/>
                  </a:lnTo>
                  <a:lnTo>
                    <a:pt x="140" y="253"/>
                  </a:lnTo>
                  <a:lnTo>
                    <a:pt x="130" y="244"/>
                  </a:lnTo>
                  <a:lnTo>
                    <a:pt x="120" y="236"/>
                  </a:lnTo>
                  <a:lnTo>
                    <a:pt x="112" y="228"/>
                  </a:lnTo>
                  <a:lnTo>
                    <a:pt x="104" y="220"/>
                  </a:lnTo>
                  <a:lnTo>
                    <a:pt x="96" y="212"/>
                  </a:lnTo>
                  <a:lnTo>
                    <a:pt x="89" y="205"/>
                  </a:lnTo>
                  <a:lnTo>
                    <a:pt x="82" y="196"/>
                  </a:lnTo>
                  <a:lnTo>
                    <a:pt x="76" y="189"/>
                  </a:lnTo>
                  <a:lnTo>
                    <a:pt x="70" y="180"/>
                  </a:lnTo>
                  <a:lnTo>
                    <a:pt x="63" y="173"/>
                  </a:lnTo>
                  <a:lnTo>
                    <a:pt x="58" y="166"/>
                  </a:lnTo>
                  <a:lnTo>
                    <a:pt x="54" y="160"/>
                  </a:lnTo>
                  <a:lnTo>
                    <a:pt x="48" y="153"/>
                  </a:lnTo>
                  <a:lnTo>
                    <a:pt x="44" y="146"/>
                  </a:lnTo>
                  <a:lnTo>
                    <a:pt x="41" y="140"/>
                  </a:lnTo>
                  <a:lnTo>
                    <a:pt x="38" y="135"/>
                  </a:lnTo>
                  <a:lnTo>
                    <a:pt x="34" y="128"/>
                  </a:lnTo>
                  <a:lnTo>
                    <a:pt x="30" y="122"/>
                  </a:lnTo>
                  <a:lnTo>
                    <a:pt x="27" y="117"/>
                  </a:lnTo>
                  <a:lnTo>
                    <a:pt x="25" y="113"/>
                  </a:lnTo>
                  <a:lnTo>
                    <a:pt x="21" y="103"/>
                  </a:lnTo>
                  <a:lnTo>
                    <a:pt x="18" y="96"/>
                  </a:lnTo>
                  <a:lnTo>
                    <a:pt x="14" y="88"/>
                  </a:lnTo>
                  <a:lnTo>
                    <a:pt x="13" y="84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0" y="77"/>
                  </a:lnTo>
                  <a:lnTo>
                    <a:pt x="5" y="77"/>
                  </a:lnTo>
                  <a:lnTo>
                    <a:pt x="1" y="79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2" y="92"/>
                  </a:lnTo>
                  <a:lnTo>
                    <a:pt x="5" y="100"/>
                  </a:lnTo>
                  <a:lnTo>
                    <a:pt x="8" y="107"/>
                  </a:lnTo>
                  <a:lnTo>
                    <a:pt x="12" y="117"/>
                  </a:lnTo>
                  <a:lnTo>
                    <a:pt x="14" y="121"/>
                  </a:lnTo>
                  <a:lnTo>
                    <a:pt x="18" y="127"/>
                  </a:lnTo>
                  <a:lnTo>
                    <a:pt x="21" y="134"/>
                  </a:lnTo>
                  <a:lnTo>
                    <a:pt x="25" y="140"/>
                  </a:lnTo>
                  <a:lnTo>
                    <a:pt x="28" y="145"/>
                  </a:lnTo>
                  <a:lnTo>
                    <a:pt x="31" y="152"/>
                  </a:lnTo>
                  <a:lnTo>
                    <a:pt x="36" y="158"/>
                  </a:lnTo>
                  <a:lnTo>
                    <a:pt x="41" y="165"/>
                  </a:lnTo>
                  <a:lnTo>
                    <a:pt x="46" y="172"/>
                  </a:lnTo>
                  <a:lnTo>
                    <a:pt x="52" y="180"/>
                  </a:lnTo>
                  <a:lnTo>
                    <a:pt x="58" y="188"/>
                  </a:lnTo>
                  <a:lnTo>
                    <a:pt x="64" y="196"/>
                  </a:lnTo>
                  <a:lnTo>
                    <a:pt x="71" y="204"/>
                  </a:lnTo>
                  <a:lnTo>
                    <a:pt x="77" y="212"/>
                  </a:lnTo>
                  <a:lnTo>
                    <a:pt x="84" y="219"/>
                  </a:lnTo>
                  <a:lnTo>
                    <a:pt x="93" y="228"/>
                  </a:lnTo>
                  <a:lnTo>
                    <a:pt x="100" y="235"/>
                  </a:lnTo>
                  <a:lnTo>
                    <a:pt x="109" y="245"/>
                  </a:lnTo>
                  <a:lnTo>
                    <a:pt x="118" y="252"/>
                  </a:lnTo>
                  <a:lnTo>
                    <a:pt x="129" y="262"/>
                  </a:lnTo>
                  <a:lnTo>
                    <a:pt x="138" y="269"/>
                  </a:lnTo>
                  <a:lnTo>
                    <a:pt x="148" y="278"/>
                  </a:lnTo>
                  <a:lnTo>
                    <a:pt x="158" y="286"/>
                  </a:lnTo>
                  <a:lnTo>
                    <a:pt x="170" y="295"/>
                  </a:lnTo>
                  <a:lnTo>
                    <a:pt x="182" y="302"/>
                  </a:lnTo>
                  <a:lnTo>
                    <a:pt x="194" y="310"/>
                  </a:lnTo>
                  <a:lnTo>
                    <a:pt x="207" y="318"/>
                  </a:lnTo>
                  <a:lnTo>
                    <a:pt x="222" y="326"/>
                  </a:lnTo>
                  <a:lnTo>
                    <a:pt x="235" y="334"/>
                  </a:lnTo>
                  <a:lnTo>
                    <a:pt x="250" y="341"/>
                  </a:lnTo>
                  <a:lnTo>
                    <a:pt x="264" y="349"/>
                  </a:lnTo>
                  <a:lnTo>
                    <a:pt x="280" y="357"/>
                  </a:lnTo>
                  <a:lnTo>
                    <a:pt x="296" y="363"/>
                  </a:lnTo>
                  <a:lnTo>
                    <a:pt x="313" y="371"/>
                  </a:lnTo>
                  <a:lnTo>
                    <a:pt x="331" y="378"/>
                  </a:lnTo>
                  <a:lnTo>
                    <a:pt x="350" y="386"/>
                  </a:lnTo>
                  <a:lnTo>
                    <a:pt x="368" y="391"/>
                  </a:lnTo>
                  <a:lnTo>
                    <a:pt x="387" y="397"/>
                  </a:lnTo>
                  <a:lnTo>
                    <a:pt x="406" y="404"/>
                  </a:lnTo>
                  <a:lnTo>
                    <a:pt x="428" y="410"/>
                  </a:lnTo>
                  <a:lnTo>
                    <a:pt x="449" y="414"/>
                  </a:lnTo>
                  <a:lnTo>
                    <a:pt x="472" y="419"/>
                  </a:lnTo>
                  <a:lnTo>
                    <a:pt x="494" y="425"/>
                  </a:lnTo>
                  <a:lnTo>
                    <a:pt x="518" y="430"/>
                  </a:lnTo>
                  <a:lnTo>
                    <a:pt x="541" y="433"/>
                  </a:lnTo>
                  <a:lnTo>
                    <a:pt x="566" y="437"/>
                  </a:lnTo>
                  <a:lnTo>
                    <a:pt x="591" y="441"/>
                  </a:lnTo>
                  <a:lnTo>
                    <a:pt x="618" y="444"/>
                  </a:lnTo>
                  <a:lnTo>
                    <a:pt x="644" y="446"/>
                  </a:lnTo>
                  <a:lnTo>
                    <a:pt x="673" y="448"/>
                  </a:lnTo>
                  <a:lnTo>
                    <a:pt x="701" y="450"/>
                  </a:lnTo>
                  <a:lnTo>
                    <a:pt x="731" y="452"/>
                  </a:lnTo>
                  <a:lnTo>
                    <a:pt x="745" y="452"/>
                  </a:lnTo>
                  <a:lnTo>
                    <a:pt x="760" y="452"/>
                  </a:lnTo>
                  <a:lnTo>
                    <a:pt x="775" y="452"/>
                  </a:lnTo>
                  <a:lnTo>
                    <a:pt x="789" y="452"/>
                  </a:lnTo>
                  <a:lnTo>
                    <a:pt x="803" y="451"/>
                  </a:lnTo>
                  <a:lnTo>
                    <a:pt x="818" y="451"/>
                  </a:lnTo>
                  <a:lnTo>
                    <a:pt x="833" y="451"/>
                  </a:lnTo>
                  <a:lnTo>
                    <a:pt x="848" y="451"/>
                  </a:lnTo>
                  <a:lnTo>
                    <a:pt x="860" y="450"/>
                  </a:lnTo>
                  <a:lnTo>
                    <a:pt x="874" y="449"/>
                  </a:lnTo>
                  <a:lnTo>
                    <a:pt x="888" y="448"/>
                  </a:lnTo>
                  <a:lnTo>
                    <a:pt x="902" y="448"/>
                  </a:lnTo>
                  <a:lnTo>
                    <a:pt x="914" y="447"/>
                  </a:lnTo>
                  <a:lnTo>
                    <a:pt x="928" y="446"/>
                  </a:lnTo>
                  <a:lnTo>
                    <a:pt x="942" y="445"/>
                  </a:lnTo>
                  <a:lnTo>
                    <a:pt x="956" y="445"/>
                  </a:lnTo>
                  <a:lnTo>
                    <a:pt x="968" y="443"/>
                  </a:lnTo>
                  <a:lnTo>
                    <a:pt x="981" y="441"/>
                  </a:lnTo>
                  <a:lnTo>
                    <a:pt x="994" y="438"/>
                  </a:lnTo>
                  <a:lnTo>
                    <a:pt x="1006" y="437"/>
                  </a:lnTo>
                  <a:lnTo>
                    <a:pt x="1018" y="435"/>
                  </a:lnTo>
                  <a:lnTo>
                    <a:pt x="1031" y="434"/>
                  </a:lnTo>
                  <a:lnTo>
                    <a:pt x="1044" y="432"/>
                  </a:lnTo>
                  <a:lnTo>
                    <a:pt x="1056" y="431"/>
                  </a:lnTo>
                  <a:lnTo>
                    <a:pt x="1068" y="428"/>
                  </a:lnTo>
                  <a:lnTo>
                    <a:pt x="1079" y="426"/>
                  </a:lnTo>
                  <a:lnTo>
                    <a:pt x="1091" y="423"/>
                  </a:lnTo>
                  <a:lnTo>
                    <a:pt x="1103" y="421"/>
                  </a:lnTo>
                  <a:lnTo>
                    <a:pt x="1114" y="417"/>
                  </a:lnTo>
                  <a:lnTo>
                    <a:pt x="1126" y="415"/>
                  </a:lnTo>
                  <a:lnTo>
                    <a:pt x="1138" y="413"/>
                  </a:lnTo>
                  <a:lnTo>
                    <a:pt x="1149" y="411"/>
                  </a:lnTo>
                  <a:lnTo>
                    <a:pt x="1159" y="407"/>
                  </a:lnTo>
                  <a:lnTo>
                    <a:pt x="1169" y="404"/>
                  </a:lnTo>
                  <a:lnTo>
                    <a:pt x="1180" y="400"/>
                  </a:lnTo>
                  <a:lnTo>
                    <a:pt x="1191" y="397"/>
                  </a:lnTo>
                  <a:lnTo>
                    <a:pt x="1200" y="393"/>
                  </a:lnTo>
                  <a:lnTo>
                    <a:pt x="1211" y="390"/>
                  </a:lnTo>
                  <a:lnTo>
                    <a:pt x="1221" y="387"/>
                  </a:lnTo>
                  <a:lnTo>
                    <a:pt x="1232" y="383"/>
                  </a:lnTo>
                  <a:lnTo>
                    <a:pt x="1241" y="378"/>
                  </a:lnTo>
                  <a:lnTo>
                    <a:pt x="1251" y="375"/>
                  </a:lnTo>
                  <a:lnTo>
                    <a:pt x="1261" y="370"/>
                  </a:lnTo>
                  <a:lnTo>
                    <a:pt x="1270" y="367"/>
                  </a:lnTo>
                  <a:lnTo>
                    <a:pt x="1280" y="361"/>
                  </a:lnTo>
                  <a:lnTo>
                    <a:pt x="1289" y="358"/>
                  </a:lnTo>
                  <a:lnTo>
                    <a:pt x="1299" y="353"/>
                  </a:lnTo>
                  <a:lnTo>
                    <a:pt x="1308" y="350"/>
                  </a:lnTo>
                  <a:lnTo>
                    <a:pt x="1316" y="344"/>
                  </a:lnTo>
                  <a:lnTo>
                    <a:pt x="1325" y="339"/>
                  </a:lnTo>
                  <a:lnTo>
                    <a:pt x="1333" y="334"/>
                  </a:lnTo>
                  <a:lnTo>
                    <a:pt x="1342" y="329"/>
                  </a:lnTo>
                  <a:lnTo>
                    <a:pt x="1349" y="323"/>
                  </a:lnTo>
                  <a:lnTo>
                    <a:pt x="1358" y="319"/>
                  </a:lnTo>
                  <a:lnTo>
                    <a:pt x="1366" y="313"/>
                  </a:lnTo>
                  <a:lnTo>
                    <a:pt x="1375" y="308"/>
                  </a:lnTo>
                  <a:lnTo>
                    <a:pt x="1382" y="302"/>
                  </a:lnTo>
                  <a:lnTo>
                    <a:pt x="1390" y="297"/>
                  </a:lnTo>
                  <a:lnTo>
                    <a:pt x="1397" y="290"/>
                  </a:lnTo>
                  <a:lnTo>
                    <a:pt x="1406" y="285"/>
                  </a:lnTo>
                  <a:lnTo>
                    <a:pt x="1412" y="279"/>
                  </a:lnTo>
                  <a:lnTo>
                    <a:pt x="1419" y="273"/>
                  </a:lnTo>
                  <a:lnTo>
                    <a:pt x="1427" y="267"/>
                  </a:lnTo>
                  <a:lnTo>
                    <a:pt x="1434" y="262"/>
                  </a:lnTo>
                  <a:lnTo>
                    <a:pt x="1438" y="255"/>
                  </a:lnTo>
                  <a:lnTo>
                    <a:pt x="1445" y="249"/>
                  </a:lnTo>
                  <a:lnTo>
                    <a:pt x="1449" y="244"/>
                  </a:lnTo>
                  <a:lnTo>
                    <a:pt x="1455" y="238"/>
                  </a:lnTo>
                  <a:lnTo>
                    <a:pt x="1460" y="232"/>
                  </a:lnTo>
                  <a:lnTo>
                    <a:pt x="1465" y="226"/>
                  </a:lnTo>
                  <a:lnTo>
                    <a:pt x="1470" y="220"/>
                  </a:lnTo>
                  <a:lnTo>
                    <a:pt x="1475" y="215"/>
                  </a:lnTo>
                  <a:lnTo>
                    <a:pt x="1479" y="209"/>
                  </a:lnTo>
                  <a:lnTo>
                    <a:pt x="1483" y="204"/>
                  </a:lnTo>
                  <a:lnTo>
                    <a:pt x="1487" y="198"/>
                  </a:lnTo>
                  <a:lnTo>
                    <a:pt x="1491" y="193"/>
                  </a:lnTo>
                  <a:lnTo>
                    <a:pt x="1494" y="187"/>
                  </a:lnTo>
                  <a:lnTo>
                    <a:pt x="1499" y="181"/>
                  </a:lnTo>
                  <a:lnTo>
                    <a:pt x="1503" y="176"/>
                  </a:lnTo>
                  <a:lnTo>
                    <a:pt x="1507" y="172"/>
                  </a:lnTo>
                  <a:lnTo>
                    <a:pt x="1509" y="165"/>
                  </a:lnTo>
                  <a:lnTo>
                    <a:pt x="1512" y="160"/>
                  </a:lnTo>
                  <a:lnTo>
                    <a:pt x="1516" y="155"/>
                  </a:lnTo>
                  <a:lnTo>
                    <a:pt x="1519" y="150"/>
                  </a:lnTo>
                  <a:lnTo>
                    <a:pt x="1521" y="143"/>
                  </a:lnTo>
                  <a:lnTo>
                    <a:pt x="1524" y="138"/>
                  </a:lnTo>
                  <a:lnTo>
                    <a:pt x="1526" y="133"/>
                  </a:lnTo>
                  <a:lnTo>
                    <a:pt x="1529" y="128"/>
                  </a:lnTo>
                  <a:lnTo>
                    <a:pt x="1534" y="119"/>
                  </a:lnTo>
                  <a:lnTo>
                    <a:pt x="1538" y="109"/>
                  </a:lnTo>
                  <a:lnTo>
                    <a:pt x="1541" y="100"/>
                  </a:lnTo>
                  <a:lnTo>
                    <a:pt x="1545" y="91"/>
                  </a:lnTo>
                  <a:lnTo>
                    <a:pt x="1547" y="82"/>
                  </a:lnTo>
                  <a:lnTo>
                    <a:pt x="1551" y="73"/>
                  </a:lnTo>
                  <a:lnTo>
                    <a:pt x="1553" y="65"/>
                  </a:lnTo>
                  <a:lnTo>
                    <a:pt x="1555" y="57"/>
                  </a:lnTo>
                  <a:lnTo>
                    <a:pt x="1556" y="50"/>
                  </a:lnTo>
                  <a:lnTo>
                    <a:pt x="1557" y="44"/>
                  </a:lnTo>
                  <a:lnTo>
                    <a:pt x="1558" y="37"/>
                  </a:lnTo>
                  <a:lnTo>
                    <a:pt x="1560" y="32"/>
                  </a:lnTo>
                  <a:lnTo>
                    <a:pt x="1561" y="22"/>
                  </a:lnTo>
                  <a:lnTo>
                    <a:pt x="1562" y="14"/>
                  </a:lnTo>
                  <a:lnTo>
                    <a:pt x="1562" y="9"/>
                  </a:lnTo>
                  <a:lnTo>
                    <a:pt x="1563" y="8"/>
                  </a:lnTo>
                  <a:lnTo>
                    <a:pt x="1561" y="2"/>
                  </a:lnTo>
                  <a:lnTo>
                    <a:pt x="1557" y="0"/>
                  </a:lnTo>
                  <a:lnTo>
                    <a:pt x="1552" y="2"/>
                  </a:lnTo>
                  <a:lnTo>
                    <a:pt x="1550" y="8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0" name="Freeform 88"/>
            <p:cNvSpPr>
              <a:spLocks/>
            </p:cNvSpPr>
            <p:nvPr/>
          </p:nvSpPr>
          <p:spPr bwMode="auto">
            <a:xfrm>
              <a:off x="4381" y="1349"/>
              <a:ext cx="807" cy="45"/>
            </a:xfrm>
            <a:custGeom>
              <a:avLst/>
              <a:gdLst>
                <a:gd name="T0" fmla="*/ 660 w 1800"/>
                <a:gd name="T1" fmla="*/ 71 h 100"/>
                <a:gd name="T2" fmla="*/ 706 w 1800"/>
                <a:gd name="T3" fmla="*/ 67 h 100"/>
                <a:gd name="T4" fmla="*/ 755 w 1800"/>
                <a:gd name="T5" fmla="*/ 69 h 100"/>
                <a:gd name="T6" fmla="*/ 802 w 1800"/>
                <a:gd name="T7" fmla="*/ 73 h 100"/>
                <a:gd name="T8" fmla="*/ 846 w 1800"/>
                <a:gd name="T9" fmla="*/ 78 h 100"/>
                <a:gd name="T10" fmla="*/ 907 w 1800"/>
                <a:gd name="T11" fmla="*/ 90 h 100"/>
                <a:gd name="T12" fmla="*/ 944 w 1800"/>
                <a:gd name="T13" fmla="*/ 97 h 100"/>
                <a:gd name="T14" fmla="*/ 981 w 1800"/>
                <a:gd name="T15" fmla="*/ 82 h 100"/>
                <a:gd name="T16" fmla="*/ 1050 w 1800"/>
                <a:gd name="T17" fmla="*/ 66 h 100"/>
                <a:gd name="T18" fmla="*/ 1100 w 1800"/>
                <a:gd name="T19" fmla="*/ 58 h 100"/>
                <a:gd name="T20" fmla="*/ 1143 w 1800"/>
                <a:gd name="T21" fmla="*/ 58 h 100"/>
                <a:gd name="T22" fmla="*/ 1183 w 1800"/>
                <a:gd name="T23" fmla="*/ 61 h 100"/>
                <a:gd name="T24" fmla="*/ 1233 w 1800"/>
                <a:gd name="T25" fmla="*/ 80 h 100"/>
                <a:gd name="T26" fmla="*/ 1278 w 1800"/>
                <a:gd name="T27" fmla="*/ 92 h 100"/>
                <a:gd name="T28" fmla="*/ 1342 w 1800"/>
                <a:gd name="T29" fmla="*/ 95 h 100"/>
                <a:gd name="T30" fmla="*/ 1417 w 1800"/>
                <a:gd name="T31" fmla="*/ 89 h 100"/>
                <a:gd name="T32" fmla="*/ 1501 w 1800"/>
                <a:gd name="T33" fmla="*/ 78 h 100"/>
                <a:gd name="T34" fmla="*/ 1582 w 1800"/>
                <a:gd name="T35" fmla="*/ 63 h 100"/>
                <a:gd name="T36" fmla="*/ 1657 w 1800"/>
                <a:gd name="T37" fmla="*/ 46 h 100"/>
                <a:gd name="T38" fmla="*/ 1721 w 1800"/>
                <a:gd name="T39" fmla="*/ 30 h 100"/>
                <a:gd name="T40" fmla="*/ 1768 w 1800"/>
                <a:gd name="T41" fmla="*/ 20 h 100"/>
                <a:gd name="T42" fmla="*/ 1795 w 1800"/>
                <a:gd name="T43" fmla="*/ 0 h 100"/>
                <a:gd name="T44" fmla="*/ 1757 w 1800"/>
                <a:gd name="T45" fmla="*/ 6 h 100"/>
                <a:gd name="T46" fmla="*/ 1707 w 1800"/>
                <a:gd name="T47" fmla="*/ 19 h 100"/>
                <a:gd name="T48" fmla="*/ 1641 w 1800"/>
                <a:gd name="T49" fmla="*/ 36 h 100"/>
                <a:gd name="T50" fmla="*/ 1564 w 1800"/>
                <a:gd name="T51" fmla="*/ 52 h 100"/>
                <a:gd name="T52" fmla="*/ 1481 w 1800"/>
                <a:gd name="T53" fmla="*/ 66 h 100"/>
                <a:gd name="T54" fmla="*/ 1400 w 1800"/>
                <a:gd name="T55" fmla="*/ 76 h 100"/>
                <a:gd name="T56" fmla="*/ 1327 w 1800"/>
                <a:gd name="T57" fmla="*/ 81 h 100"/>
                <a:gd name="T58" fmla="*/ 1268 w 1800"/>
                <a:gd name="T59" fmla="*/ 76 h 100"/>
                <a:gd name="T60" fmla="*/ 1228 w 1800"/>
                <a:gd name="T61" fmla="*/ 61 h 100"/>
                <a:gd name="T62" fmla="*/ 1178 w 1800"/>
                <a:gd name="T63" fmla="*/ 45 h 100"/>
                <a:gd name="T64" fmla="*/ 1137 w 1800"/>
                <a:gd name="T65" fmla="*/ 42 h 100"/>
                <a:gd name="T66" fmla="*/ 1096 w 1800"/>
                <a:gd name="T67" fmla="*/ 44 h 100"/>
                <a:gd name="T68" fmla="*/ 1034 w 1800"/>
                <a:gd name="T69" fmla="*/ 54 h 100"/>
                <a:gd name="T70" fmla="*/ 971 w 1800"/>
                <a:gd name="T71" fmla="*/ 71 h 100"/>
                <a:gd name="T72" fmla="*/ 934 w 1800"/>
                <a:gd name="T73" fmla="*/ 80 h 100"/>
                <a:gd name="T74" fmla="*/ 883 w 1800"/>
                <a:gd name="T75" fmla="*/ 70 h 100"/>
                <a:gd name="T76" fmla="*/ 826 w 1800"/>
                <a:gd name="T77" fmla="*/ 61 h 100"/>
                <a:gd name="T78" fmla="*/ 780 w 1800"/>
                <a:gd name="T79" fmla="*/ 56 h 100"/>
                <a:gd name="T80" fmla="*/ 732 w 1800"/>
                <a:gd name="T81" fmla="*/ 54 h 100"/>
                <a:gd name="T82" fmla="*/ 686 w 1800"/>
                <a:gd name="T83" fmla="*/ 55 h 100"/>
                <a:gd name="T84" fmla="*/ 642 w 1800"/>
                <a:gd name="T85" fmla="*/ 61 h 100"/>
                <a:gd name="T86" fmla="*/ 583 w 1800"/>
                <a:gd name="T87" fmla="*/ 80 h 100"/>
                <a:gd name="T88" fmla="*/ 528 w 1800"/>
                <a:gd name="T89" fmla="*/ 87 h 100"/>
                <a:gd name="T90" fmla="*/ 455 w 1800"/>
                <a:gd name="T91" fmla="*/ 83 h 100"/>
                <a:gd name="T92" fmla="*/ 371 w 1800"/>
                <a:gd name="T93" fmla="*/ 75 h 100"/>
                <a:gd name="T94" fmla="*/ 283 w 1800"/>
                <a:gd name="T95" fmla="*/ 61 h 100"/>
                <a:gd name="T96" fmla="*/ 194 w 1800"/>
                <a:gd name="T97" fmla="*/ 45 h 100"/>
                <a:gd name="T98" fmla="*/ 116 w 1800"/>
                <a:gd name="T99" fmla="*/ 30 h 100"/>
                <a:gd name="T100" fmla="*/ 55 w 1800"/>
                <a:gd name="T101" fmla="*/ 18 h 100"/>
                <a:gd name="T102" fmla="*/ 9 w 1800"/>
                <a:gd name="T103" fmla="*/ 8 h 100"/>
                <a:gd name="T104" fmla="*/ 14 w 1800"/>
                <a:gd name="T105" fmla="*/ 23 h 100"/>
                <a:gd name="T106" fmla="*/ 64 w 1800"/>
                <a:gd name="T107" fmla="*/ 34 h 100"/>
                <a:gd name="T108" fmla="*/ 131 w 1800"/>
                <a:gd name="T109" fmla="*/ 48 h 100"/>
                <a:gd name="T110" fmla="*/ 212 w 1800"/>
                <a:gd name="T111" fmla="*/ 63 h 100"/>
                <a:gd name="T112" fmla="*/ 301 w 1800"/>
                <a:gd name="T113" fmla="*/ 79 h 100"/>
                <a:gd name="T114" fmla="*/ 388 w 1800"/>
                <a:gd name="T115" fmla="*/ 91 h 100"/>
                <a:gd name="T116" fmla="*/ 473 w 1800"/>
                <a:gd name="T117" fmla="*/ 99 h 100"/>
                <a:gd name="T118" fmla="*/ 543 w 1800"/>
                <a:gd name="T119" fmla="*/ 100 h 100"/>
                <a:gd name="T120" fmla="*/ 596 w 1800"/>
                <a:gd name="T121" fmla="*/ 9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00" h="100">
                  <a:moveTo>
                    <a:pt x="608" y="89"/>
                  </a:moveTo>
                  <a:lnTo>
                    <a:pt x="616" y="83"/>
                  </a:lnTo>
                  <a:lnTo>
                    <a:pt x="627" y="79"/>
                  </a:lnTo>
                  <a:lnTo>
                    <a:pt x="637" y="76"/>
                  </a:lnTo>
                  <a:lnTo>
                    <a:pt x="649" y="74"/>
                  </a:lnTo>
                  <a:lnTo>
                    <a:pt x="654" y="72"/>
                  </a:lnTo>
                  <a:lnTo>
                    <a:pt x="660" y="71"/>
                  </a:lnTo>
                  <a:lnTo>
                    <a:pt x="667" y="70"/>
                  </a:lnTo>
                  <a:lnTo>
                    <a:pt x="673" y="70"/>
                  </a:lnTo>
                  <a:lnTo>
                    <a:pt x="680" y="69"/>
                  </a:lnTo>
                  <a:lnTo>
                    <a:pt x="686" y="69"/>
                  </a:lnTo>
                  <a:lnTo>
                    <a:pt x="692" y="69"/>
                  </a:lnTo>
                  <a:lnTo>
                    <a:pt x="700" y="69"/>
                  </a:lnTo>
                  <a:lnTo>
                    <a:pt x="706" y="67"/>
                  </a:lnTo>
                  <a:lnTo>
                    <a:pt x="712" y="67"/>
                  </a:lnTo>
                  <a:lnTo>
                    <a:pt x="719" y="67"/>
                  </a:lnTo>
                  <a:lnTo>
                    <a:pt x="726" y="67"/>
                  </a:lnTo>
                  <a:lnTo>
                    <a:pt x="732" y="67"/>
                  </a:lnTo>
                  <a:lnTo>
                    <a:pt x="740" y="67"/>
                  </a:lnTo>
                  <a:lnTo>
                    <a:pt x="747" y="67"/>
                  </a:lnTo>
                  <a:lnTo>
                    <a:pt x="755" y="69"/>
                  </a:lnTo>
                  <a:lnTo>
                    <a:pt x="761" y="69"/>
                  </a:lnTo>
                  <a:lnTo>
                    <a:pt x="767" y="69"/>
                  </a:lnTo>
                  <a:lnTo>
                    <a:pt x="775" y="70"/>
                  </a:lnTo>
                  <a:lnTo>
                    <a:pt x="782" y="71"/>
                  </a:lnTo>
                  <a:lnTo>
                    <a:pt x="789" y="71"/>
                  </a:lnTo>
                  <a:lnTo>
                    <a:pt x="795" y="72"/>
                  </a:lnTo>
                  <a:lnTo>
                    <a:pt x="802" y="73"/>
                  </a:lnTo>
                  <a:lnTo>
                    <a:pt x="810" y="74"/>
                  </a:lnTo>
                  <a:lnTo>
                    <a:pt x="815" y="74"/>
                  </a:lnTo>
                  <a:lnTo>
                    <a:pt x="821" y="75"/>
                  </a:lnTo>
                  <a:lnTo>
                    <a:pt x="828" y="76"/>
                  </a:lnTo>
                  <a:lnTo>
                    <a:pt x="834" y="77"/>
                  </a:lnTo>
                  <a:lnTo>
                    <a:pt x="839" y="77"/>
                  </a:lnTo>
                  <a:lnTo>
                    <a:pt x="846" y="78"/>
                  </a:lnTo>
                  <a:lnTo>
                    <a:pt x="852" y="79"/>
                  </a:lnTo>
                  <a:lnTo>
                    <a:pt x="858" y="80"/>
                  </a:lnTo>
                  <a:lnTo>
                    <a:pt x="869" y="81"/>
                  </a:lnTo>
                  <a:lnTo>
                    <a:pt x="881" y="84"/>
                  </a:lnTo>
                  <a:lnTo>
                    <a:pt x="890" y="85"/>
                  </a:lnTo>
                  <a:lnTo>
                    <a:pt x="900" y="89"/>
                  </a:lnTo>
                  <a:lnTo>
                    <a:pt x="907" y="90"/>
                  </a:lnTo>
                  <a:lnTo>
                    <a:pt x="916" y="91"/>
                  </a:lnTo>
                  <a:lnTo>
                    <a:pt x="922" y="92"/>
                  </a:lnTo>
                  <a:lnTo>
                    <a:pt x="928" y="94"/>
                  </a:lnTo>
                  <a:lnTo>
                    <a:pt x="936" y="96"/>
                  </a:lnTo>
                  <a:lnTo>
                    <a:pt x="940" y="98"/>
                  </a:lnTo>
                  <a:lnTo>
                    <a:pt x="942" y="97"/>
                  </a:lnTo>
                  <a:lnTo>
                    <a:pt x="944" y="97"/>
                  </a:lnTo>
                  <a:lnTo>
                    <a:pt x="945" y="95"/>
                  </a:lnTo>
                  <a:lnTo>
                    <a:pt x="952" y="93"/>
                  </a:lnTo>
                  <a:lnTo>
                    <a:pt x="955" y="91"/>
                  </a:lnTo>
                  <a:lnTo>
                    <a:pt x="961" y="89"/>
                  </a:lnTo>
                  <a:lnTo>
                    <a:pt x="967" y="87"/>
                  </a:lnTo>
                  <a:lnTo>
                    <a:pt x="975" y="85"/>
                  </a:lnTo>
                  <a:lnTo>
                    <a:pt x="981" y="82"/>
                  </a:lnTo>
                  <a:lnTo>
                    <a:pt x="990" y="80"/>
                  </a:lnTo>
                  <a:lnTo>
                    <a:pt x="998" y="77"/>
                  </a:lnTo>
                  <a:lnTo>
                    <a:pt x="1008" y="75"/>
                  </a:lnTo>
                  <a:lnTo>
                    <a:pt x="1017" y="72"/>
                  </a:lnTo>
                  <a:lnTo>
                    <a:pt x="1028" y="70"/>
                  </a:lnTo>
                  <a:lnTo>
                    <a:pt x="1038" y="67"/>
                  </a:lnTo>
                  <a:lnTo>
                    <a:pt x="1050" y="66"/>
                  </a:lnTo>
                  <a:lnTo>
                    <a:pt x="1060" y="63"/>
                  </a:lnTo>
                  <a:lnTo>
                    <a:pt x="1071" y="62"/>
                  </a:lnTo>
                  <a:lnTo>
                    <a:pt x="1077" y="61"/>
                  </a:lnTo>
                  <a:lnTo>
                    <a:pt x="1083" y="60"/>
                  </a:lnTo>
                  <a:lnTo>
                    <a:pt x="1088" y="59"/>
                  </a:lnTo>
                  <a:lnTo>
                    <a:pt x="1095" y="59"/>
                  </a:lnTo>
                  <a:lnTo>
                    <a:pt x="1100" y="58"/>
                  </a:lnTo>
                  <a:lnTo>
                    <a:pt x="1106" y="58"/>
                  </a:lnTo>
                  <a:lnTo>
                    <a:pt x="1113" y="57"/>
                  </a:lnTo>
                  <a:lnTo>
                    <a:pt x="1119" y="57"/>
                  </a:lnTo>
                  <a:lnTo>
                    <a:pt x="1124" y="57"/>
                  </a:lnTo>
                  <a:lnTo>
                    <a:pt x="1131" y="57"/>
                  </a:lnTo>
                  <a:lnTo>
                    <a:pt x="1137" y="57"/>
                  </a:lnTo>
                  <a:lnTo>
                    <a:pt x="1143" y="58"/>
                  </a:lnTo>
                  <a:lnTo>
                    <a:pt x="1149" y="58"/>
                  </a:lnTo>
                  <a:lnTo>
                    <a:pt x="1155" y="58"/>
                  </a:lnTo>
                  <a:lnTo>
                    <a:pt x="1160" y="58"/>
                  </a:lnTo>
                  <a:lnTo>
                    <a:pt x="1167" y="59"/>
                  </a:lnTo>
                  <a:lnTo>
                    <a:pt x="1172" y="59"/>
                  </a:lnTo>
                  <a:lnTo>
                    <a:pt x="1178" y="60"/>
                  </a:lnTo>
                  <a:lnTo>
                    <a:pt x="1183" y="61"/>
                  </a:lnTo>
                  <a:lnTo>
                    <a:pt x="1190" y="63"/>
                  </a:lnTo>
                  <a:lnTo>
                    <a:pt x="1200" y="66"/>
                  </a:lnTo>
                  <a:lnTo>
                    <a:pt x="1211" y="70"/>
                  </a:lnTo>
                  <a:lnTo>
                    <a:pt x="1216" y="72"/>
                  </a:lnTo>
                  <a:lnTo>
                    <a:pt x="1222" y="74"/>
                  </a:lnTo>
                  <a:lnTo>
                    <a:pt x="1227" y="77"/>
                  </a:lnTo>
                  <a:lnTo>
                    <a:pt x="1233" y="80"/>
                  </a:lnTo>
                  <a:lnTo>
                    <a:pt x="1237" y="82"/>
                  </a:lnTo>
                  <a:lnTo>
                    <a:pt x="1244" y="84"/>
                  </a:lnTo>
                  <a:lnTo>
                    <a:pt x="1250" y="87"/>
                  </a:lnTo>
                  <a:lnTo>
                    <a:pt x="1256" y="89"/>
                  </a:lnTo>
                  <a:lnTo>
                    <a:pt x="1263" y="90"/>
                  </a:lnTo>
                  <a:lnTo>
                    <a:pt x="1270" y="91"/>
                  </a:lnTo>
                  <a:lnTo>
                    <a:pt x="1278" y="92"/>
                  </a:lnTo>
                  <a:lnTo>
                    <a:pt x="1287" y="94"/>
                  </a:lnTo>
                  <a:lnTo>
                    <a:pt x="1296" y="94"/>
                  </a:lnTo>
                  <a:lnTo>
                    <a:pt x="1304" y="94"/>
                  </a:lnTo>
                  <a:lnTo>
                    <a:pt x="1314" y="94"/>
                  </a:lnTo>
                  <a:lnTo>
                    <a:pt x="1323" y="95"/>
                  </a:lnTo>
                  <a:lnTo>
                    <a:pt x="1333" y="95"/>
                  </a:lnTo>
                  <a:lnTo>
                    <a:pt x="1342" y="95"/>
                  </a:lnTo>
                  <a:lnTo>
                    <a:pt x="1353" y="95"/>
                  </a:lnTo>
                  <a:lnTo>
                    <a:pt x="1364" y="95"/>
                  </a:lnTo>
                  <a:lnTo>
                    <a:pt x="1374" y="93"/>
                  </a:lnTo>
                  <a:lnTo>
                    <a:pt x="1385" y="93"/>
                  </a:lnTo>
                  <a:lnTo>
                    <a:pt x="1395" y="91"/>
                  </a:lnTo>
                  <a:lnTo>
                    <a:pt x="1407" y="91"/>
                  </a:lnTo>
                  <a:lnTo>
                    <a:pt x="1417" y="89"/>
                  </a:lnTo>
                  <a:lnTo>
                    <a:pt x="1430" y="88"/>
                  </a:lnTo>
                  <a:lnTo>
                    <a:pt x="1441" y="87"/>
                  </a:lnTo>
                  <a:lnTo>
                    <a:pt x="1453" y="85"/>
                  </a:lnTo>
                  <a:lnTo>
                    <a:pt x="1465" y="83"/>
                  </a:lnTo>
                  <a:lnTo>
                    <a:pt x="1477" y="81"/>
                  </a:lnTo>
                  <a:lnTo>
                    <a:pt x="1488" y="79"/>
                  </a:lnTo>
                  <a:lnTo>
                    <a:pt x="1501" y="78"/>
                  </a:lnTo>
                  <a:lnTo>
                    <a:pt x="1513" y="76"/>
                  </a:lnTo>
                  <a:lnTo>
                    <a:pt x="1524" y="74"/>
                  </a:lnTo>
                  <a:lnTo>
                    <a:pt x="1536" y="72"/>
                  </a:lnTo>
                  <a:lnTo>
                    <a:pt x="1549" y="71"/>
                  </a:lnTo>
                  <a:lnTo>
                    <a:pt x="1559" y="67"/>
                  </a:lnTo>
                  <a:lnTo>
                    <a:pt x="1571" y="65"/>
                  </a:lnTo>
                  <a:lnTo>
                    <a:pt x="1582" y="63"/>
                  </a:lnTo>
                  <a:lnTo>
                    <a:pt x="1593" y="61"/>
                  </a:lnTo>
                  <a:lnTo>
                    <a:pt x="1604" y="58"/>
                  </a:lnTo>
                  <a:lnTo>
                    <a:pt x="1615" y="56"/>
                  </a:lnTo>
                  <a:lnTo>
                    <a:pt x="1626" y="54"/>
                  </a:lnTo>
                  <a:lnTo>
                    <a:pt x="1638" y="52"/>
                  </a:lnTo>
                  <a:lnTo>
                    <a:pt x="1647" y="48"/>
                  </a:lnTo>
                  <a:lnTo>
                    <a:pt x="1657" y="46"/>
                  </a:lnTo>
                  <a:lnTo>
                    <a:pt x="1666" y="44"/>
                  </a:lnTo>
                  <a:lnTo>
                    <a:pt x="1677" y="42"/>
                  </a:lnTo>
                  <a:lnTo>
                    <a:pt x="1686" y="39"/>
                  </a:lnTo>
                  <a:lnTo>
                    <a:pt x="1696" y="37"/>
                  </a:lnTo>
                  <a:lnTo>
                    <a:pt x="1704" y="35"/>
                  </a:lnTo>
                  <a:lnTo>
                    <a:pt x="1714" y="34"/>
                  </a:lnTo>
                  <a:lnTo>
                    <a:pt x="1721" y="30"/>
                  </a:lnTo>
                  <a:lnTo>
                    <a:pt x="1729" y="29"/>
                  </a:lnTo>
                  <a:lnTo>
                    <a:pt x="1736" y="26"/>
                  </a:lnTo>
                  <a:lnTo>
                    <a:pt x="1743" y="25"/>
                  </a:lnTo>
                  <a:lnTo>
                    <a:pt x="1750" y="23"/>
                  </a:lnTo>
                  <a:lnTo>
                    <a:pt x="1756" y="22"/>
                  </a:lnTo>
                  <a:lnTo>
                    <a:pt x="1761" y="20"/>
                  </a:lnTo>
                  <a:lnTo>
                    <a:pt x="1768" y="20"/>
                  </a:lnTo>
                  <a:lnTo>
                    <a:pt x="1777" y="17"/>
                  </a:lnTo>
                  <a:lnTo>
                    <a:pt x="1785" y="15"/>
                  </a:lnTo>
                  <a:lnTo>
                    <a:pt x="1790" y="13"/>
                  </a:lnTo>
                  <a:lnTo>
                    <a:pt x="1794" y="13"/>
                  </a:lnTo>
                  <a:lnTo>
                    <a:pt x="1799" y="9"/>
                  </a:lnTo>
                  <a:lnTo>
                    <a:pt x="1800" y="5"/>
                  </a:lnTo>
                  <a:lnTo>
                    <a:pt x="1795" y="0"/>
                  </a:lnTo>
                  <a:lnTo>
                    <a:pt x="1790" y="0"/>
                  </a:lnTo>
                  <a:lnTo>
                    <a:pt x="1787" y="0"/>
                  </a:lnTo>
                  <a:lnTo>
                    <a:pt x="1784" y="0"/>
                  </a:lnTo>
                  <a:lnTo>
                    <a:pt x="1776" y="1"/>
                  </a:lnTo>
                  <a:lnTo>
                    <a:pt x="1769" y="4"/>
                  </a:lnTo>
                  <a:lnTo>
                    <a:pt x="1763" y="4"/>
                  </a:lnTo>
                  <a:lnTo>
                    <a:pt x="1757" y="6"/>
                  </a:lnTo>
                  <a:lnTo>
                    <a:pt x="1751" y="7"/>
                  </a:lnTo>
                  <a:lnTo>
                    <a:pt x="1746" y="9"/>
                  </a:lnTo>
                  <a:lnTo>
                    <a:pt x="1738" y="10"/>
                  </a:lnTo>
                  <a:lnTo>
                    <a:pt x="1732" y="13"/>
                  </a:lnTo>
                  <a:lnTo>
                    <a:pt x="1724" y="15"/>
                  </a:lnTo>
                  <a:lnTo>
                    <a:pt x="1717" y="18"/>
                  </a:lnTo>
                  <a:lnTo>
                    <a:pt x="1707" y="19"/>
                  </a:lnTo>
                  <a:lnTo>
                    <a:pt x="1699" y="21"/>
                  </a:lnTo>
                  <a:lnTo>
                    <a:pt x="1689" y="23"/>
                  </a:lnTo>
                  <a:lnTo>
                    <a:pt x="1681" y="26"/>
                  </a:lnTo>
                  <a:lnTo>
                    <a:pt x="1670" y="28"/>
                  </a:lnTo>
                  <a:lnTo>
                    <a:pt x="1661" y="30"/>
                  </a:lnTo>
                  <a:lnTo>
                    <a:pt x="1650" y="33"/>
                  </a:lnTo>
                  <a:lnTo>
                    <a:pt x="1641" y="36"/>
                  </a:lnTo>
                  <a:lnTo>
                    <a:pt x="1629" y="38"/>
                  </a:lnTo>
                  <a:lnTo>
                    <a:pt x="1619" y="40"/>
                  </a:lnTo>
                  <a:lnTo>
                    <a:pt x="1608" y="42"/>
                  </a:lnTo>
                  <a:lnTo>
                    <a:pt x="1597" y="45"/>
                  </a:lnTo>
                  <a:lnTo>
                    <a:pt x="1586" y="47"/>
                  </a:lnTo>
                  <a:lnTo>
                    <a:pt x="1575" y="49"/>
                  </a:lnTo>
                  <a:lnTo>
                    <a:pt x="1564" y="52"/>
                  </a:lnTo>
                  <a:lnTo>
                    <a:pt x="1553" y="55"/>
                  </a:lnTo>
                  <a:lnTo>
                    <a:pt x="1540" y="56"/>
                  </a:lnTo>
                  <a:lnTo>
                    <a:pt x="1529" y="58"/>
                  </a:lnTo>
                  <a:lnTo>
                    <a:pt x="1517" y="60"/>
                  </a:lnTo>
                  <a:lnTo>
                    <a:pt x="1505" y="62"/>
                  </a:lnTo>
                  <a:lnTo>
                    <a:pt x="1493" y="63"/>
                  </a:lnTo>
                  <a:lnTo>
                    <a:pt x="1481" y="66"/>
                  </a:lnTo>
                  <a:lnTo>
                    <a:pt x="1469" y="67"/>
                  </a:lnTo>
                  <a:lnTo>
                    <a:pt x="1459" y="71"/>
                  </a:lnTo>
                  <a:lnTo>
                    <a:pt x="1446" y="72"/>
                  </a:lnTo>
                  <a:lnTo>
                    <a:pt x="1434" y="73"/>
                  </a:lnTo>
                  <a:lnTo>
                    <a:pt x="1423" y="74"/>
                  </a:lnTo>
                  <a:lnTo>
                    <a:pt x="1412" y="76"/>
                  </a:lnTo>
                  <a:lnTo>
                    <a:pt x="1400" y="76"/>
                  </a:lnTo>
                  <a:lnTo>
                    <a:pt x="1390" y="78"/>
                  </a:lnTo>
                  <a:lnTo>
                    <a:pt x="1378" y="78"/>
                  </a:lnTo>
                  <a:lnTo>
                    <a:pt x="1369" y="80"/>
                  </a:lnTo>
                  <a:lnTo>
                    <a:pt x="1357" y="80"/>
                  </a:lnTo>
                  <a:lnTo>
                    <a:pt x="1346" y="80"/>
                  </a:lnTo>
                  <a:lnTo>
                    <a:pt x="1337" y="80"/>
                  </a:lnTo>
                  <a:lnTo>
                    <a:pt x="1327" y="81"/>
                  </a:lnTo>
                  <a:lnTo>
                    <a:pt x="1318" y="80"/>
                  </a:lnTo>
                  <a:lnTo>
                    <a:pt x="1308" y="80"/>
                  </a:lnTo>
                  <a:lnTo>
                    <a:pt x="1300" y="80"/>
                  </a:lnTo>
                  <a:lnTo>
                    <a:pt x="1292" y="80"/>
                  </a:lnTo>
                  <a:lnTo>
                    <a:pt x="1283" y="78"/>
                  </a:lnTo>
                  <a:lnTo>
                    <a:pt x="1276" y="77"/>
                  </a:lnTo>
                  <a:lnTo>
                    <a:pt x="1268" y="76"/>
                  </a:lnTo>
                  <a:lnTo>
                    <a:pt x="1262" y="75"/>
                  </a:lnTo>
                  <a:lnTo>
                    <a:pt x="1255" y="73"/>
                  </a:lnTo>
                  <a:lnTo>
                    <a:pt x="1249" y="71"/>
                  </a:lnTo>
                  <a:lnTo>
                    <a:pt x="1244" y="69"/>
                  </a:lnTo>
                  <a:lnTo>
                    <a:pt x="1240" y="67"/>
                  </a:lnTo>
                  <a:lnTo>
                    <a:pt x="1233" y="64"/>
                  </a:lnTo>
                  <a:lnTo>
                    <a:pt x="1228" y="61"/>
                  </a:lnTo>
                  <a:lnTo>
                    <a:pt x="1223" y="59"/>
                  </a:lnTo>
                  <a:lnTo>
                    <a:pt x="1217" y="57"/>
                  </a:lnTo>
                  <a:lnTo>
                    <a:pt x="1207" y="53"/>
                  </a:lnTo>
                  <a:lnTo>
                    <a:pt x="1196" y="51"/>
                  </a:lnTo>
                  <a:lnTo>
                    <a:pt x="1190" y="48"/>
                  </a:lnTo>
                  <a:lnTo>
                    <a:pt x="1183" y="47"/>
                  </a:lnTo>
                  <a:lnTo>
                    <a:pt x="1178" y="45"/>
                  </a:lnTo>
                  <a:lnTo>
                    <a:pt x="1173" y="45"/>
                  </a:lnTo>
                  <a:lnTo>
                    <a:pt x="1167" y="44"/>
                  </a:lnTo>
                  <a:lnTo>
                    <a:pt x="1160" y="43"/>
                  </a:lnTo>
                  <a:lnTo>
                    <a:pt x="1155" y="43"/>
                  </a:lnTo>
                  <a:lnTo>
                    <a:pt x="1150" y="43"/>
                  </a:lnTo>
                  <a:lnTo>
                    <a:pt x="1143" y="42"/>
                  </a:lnTo>
                  <a:lnTo>
                    <a:pt x="1137" y="42"/>
                  </a:lnTo>
                  <a:lnTo>
                    <a:pt x="1131" y="42"/>
                  </a:lnTo>
                  <a:lnTo>
                    <a:pt x="1125" y="42"/>
                  </a:lnTo>
                  <a:lnTo>
                    <a:pt x="1119" y="42"/>
                  </a:lnTo>
                  <a:lnTo>
                    <a:pt x="1114" y="43"/>
                  </a:lnTo>
                  <a:lnTo>
                    <a:pt x="1107" y="43"/>
                  </a:lnTo>
                  <a:lnTo>
                    <a:pt x="1102" y="44"/>
                  </a:lnTo>
                  <a:lnTo>
                    <a:pt x="1096" y="44"/>
                  </a:lnTo>
                  <a:lnTo>
                    <a:pt x="1089" y="44"/>
                  </a:lnTo>
                  <a:lnTo>
                    <a:pt x="1084" y="45"/>
                  </a:lnTo>
                  <a:lnTo>
                    <a:pt x="1079" y="46"/>
                  </a:lnTo>
                  <a:lnTo>
                    <a:pt x="1067" y="47"/>
                  </a:lnTo>
                  <a:lnTo>
                    <a:pt x="1056" y="51"/>
                  </a:lnTo>
                  <a:lnTo>
                    <a:pt x="1045" y="52"/>
                  </a:lnTo>
                  <a:lnTo>
                    <a:pt x="1034" y="54"/>
                  </a:lnTo>
                  <a:lnTo>
                    <a:pt x="1024" y="56"/>
                  </a:lnTo>
                  <a:lnTo>
                    <a:pt x="1014" y="59"/>
                  </a:lnTo>
                  <a:lnTo>
                    <a:pt x="1003" y="61"/>
                  </a:lnTo>
                  <a:lnTo>
                    <a:pt x="995" y="63"/>
                  </a:lnTo>
                  <a:lnTo>
                    <a:pt x="985" y="65"/>
                  </a:lnTo>
                  <a:lnTo>
                    <a:pt x="979" y="69"/>
                  </a:lnTo>
                  <a:lnTo>
                    <a:pt x="971" y="71"/>
                  </a:lnTo>
                  <a:lnTo>
                    <a:pt x="964" y="73"/>
                  </a:lnTo>
                  <a:lnTo>
                    <a:pt x="958" y="75"/>
                  </a:lnTo>
                  <a:lnTo>
                    <a:pt x="954" y="77"/>
                  </a:lnTo>
                  <a:lnTo>
                    <a:pt x="945" y="80"/>
                  </a:lnTo>
                  <a:lnTo>
                    <a:pt x="941" y="83"/>
                  </a:lnTo>
                  <a:lnTo>
                    <a:pt x="937" y="81"/>
                  </a:lnTo>
                  <a:lnTo>
                    <a:pt x="934" y="80"/>
                  </a:lnTo>
                  <a:lnTo>
                    <a:pt x="929" y="79"/>
                  </a:lnTo>
                  <a:lnTo>
                    <a:pt x="924" y="78"/>
                  </a:lnTo>
                  <a:lnTo>
                    <a:pt x="917" y="76"/>
                  </a:lnTo>
                  <a:lnTo>
                    <a:pt x="909" y="75"/>
                  </a:lnTo>
                  <a:lnTo>
                    <a:pt x="901" y="74"/>
                  </a:lnTo>
                  <a:lnTo>
                    <a:pt x="893" y="73"/>
                  </a:lnTo>
                  <a:lnTo>
                    <a:pt x="883" y="70"/>
                  </a:lnTo>
                  <a:lnTo>
                    <a:pt x="872" y="69"/>
                  </a:lnTo>
                  <a:lnTo>
                    <a:pt x="861" y="65"/>
                  </a:lnTo>
                  <a:lnTo>
                    <a:pt x="850" y="64"/>
                  </a:lnTo>
                  <a:lnTo>
                    <a:pt x="844" y="63"/>
                  </a:lnTo>
                  <a:lnTo>
                    <a:pt x="837" y="62"/>
                  </a:lnTo>
                  <a:lnTo>
                    <a:pt x="831" y="61"/>
                  </a:lnTo>
                  <a:lnTo>
                    <a:pt x="826" y="61"/>
                  </a:lnTo>
                  <a:lnTo>
                    <a:pt x="819" y="60"/>
                  </a:lnTo>
                  <a:lnTo>
                    <a:pt x="813" y="59"/>
                  </a:lnTo>
                  <a:lnTo>
                    <a:pt x="807" y="59"/>
                  </a:lnTo>
                  <a:lnTo>
                    <a:pt x="801" y="59"/>
                  </a:lnTo>
                  <a:lnTo>
                    <a:pt x="794" y="58"/>
                  </a:lnTo>
                  <a:lnTo>
                    <a:pt x="788" y="57"/>
                  </a:lnTo>
                  <a:lnTo>
                    <a:pt x="780" y="56"/>
                  </a:lnTo>
                  <a:lnTo>
                    <a:pt x="774" y="56"/>
                  </a:lnTo>
                  <a:lnTo>
                    <a:pt x="766" y="55"/>
                  </a:lnTo>
                  <a:lnTo>
                    <a:pt x="760" y="54"/>
                  </a:lnTo>
                  <a:lnTo>
                    <a:pt x="754" y="54"/>
                  </a:lnTo>
                  <a:lnTo>
                    <a:pt x="747" y="54"/>
                  </a:lnTo>
                  <a:lnTo>
                    <a:pt x="740" y="54"/>
                  </a:lnTo>
                  <a:lnTo>
                    <a:pt x="732" y="54"/>
                  </a:lnTo>
                  <a:lnTo>
                    <a:pt x="725" y="54"/>
                  </a:lnTo>
                  <a:lnTo>
                    <a:pt x="719" y="54"/>
                  </a:lnTo>
                  <a:lnTo>
                    <a:pt x="712" y="54"/>
                  </a:lnTo>
                  <a:lnTo>
                    <a:pt x="706" y="54"/>
                  </a:lnTo>
                  <a:lnTo>
                    <a:pt x="700" y="54"/>
                  </a:lnTo>
                  <a:lnTo>
                    <a:pt x="693" y="55"/>
                  </a:lnTo>
                  <a:lnTo>
                    <a:pt x="686" y="55"/>
                  </a:lnTo>
                  <a:lnTo>
                    <a:pt x="680" y="55"/>
                  </a:lnTo>
                  <a:lnTo>
                    <a:pt x="673" y="56"/>
                  </a:lnTo>
                  <a:lnTo>
                    <a:pt x="667" y="57"/>
                  </a:lnTo>
                  <a:lnTo>
                    <a:pt x="660" y="57"/>
                  </a:lnTo>
                  <a:lnTo>
                    <a:pt x="654" y="58"/>
                  </a:lnTo>
                  <a:lnTo>
                    <a:pt x="648" y="59"/>
                  </a:lnTo>
                  <a:lnTo>
                    <a:pt x="642" y="61"/>
                  </a:lnTo>
                  <a:lnTo>
                    <a:pt x="631" y="63"/>
                  </a:lnTo>
                  <a:lnTo>
                    <a:pt x="620" y="66"/>
                  </a:lnTo>
                  <a:lnTo>
                    <a:pt x="610" y="71"/>
                  </a:lnTo>
                  <a:lnTo>
                    <a:pt x="601" y="76"/>
                  </a:lnTo>
                  <a:lnTo>
                    <a:pt x="595" y="77"/>
                  </a:lnTo>
                  <a:lnTo>
                    <a:pt x="590" y="79"/>
                  </a:lnTo>
                  <a:lnTo>
                    <a:pt x="583" y="80"/>
                  </a:lnTo>
                  <a:lnTo>
                    <a:pt x="578" y="82"/>
                  </a:lnTo>
                  <a:lnTo>
                    <a:pt x="570" y="82"/>
                  </a:lnTo>
                  <a:lnTo>
                    <a:pt x="563" y="84"/>
                  </a:lnTo>
                  <a:lnTo>
                    <a:pt x="555" y="84"/>
                  </a:lnTo>
                  <a:lnTo>
                    <a:pt x="547" y="87"/>
                  </a:lnTo>
                  <a:lnTo>
                    <a:pt x="538" y="87"/>
                  </a:lnTo>
                  <a:lnTo>
                    <a:pt x="528" y="87"/>
                  </a:lnTo>
                  <a:lnTo>
                    <a:pt x="519" y="87"/>
                  </a:lnTo>
                  <a:lnTo>
                    <a:pt x="509" y="87"/>
                  </a:lnTo>
                  <a:lnTo>
                    <a:pt x="499" y="85"/>
                  </a:lnTo>
                  <a:lnTo>
                    <a:pt x="489" y="85"/>
                  </a:lnTo>
                  <a:lnTo>
                    <a:pt x="478" y="85"/>
                  </a:lnTo>
                  <a:lnTo>
                    <a:pt x="468" y="85"/>
                  </a:lnTo>
                  <a:lnTo>
                    <a:pt x="455" y="83"/>
                  </a:lnTo>
                  <a:lnTo>
                    <a:pt x="443" y="82"/>
                  </a:lnTo>
                  <a:lnTo>
                    <a:pt x="432" y="81"/>
                  </a:lnTo>
                  <a:lnTo>
                    <a:pt x="420" y="80"/>
                  </a:lnTo>
                  <a:lnTo>
                    <a:pt x="407" y="78"/>
                  </a:lnTo>
                  <a:lnTo>
                    <a:pt x="396" y="77"/>
                  </a:lnTo>
                  <a:lnTo>
                    <a:pt x="383" y="76"/>
                  </a:lnTo>
                  <a:lnTo>
                    <a:pt x="371" y="75"/>
                  </a:lnTo>
                  <a:lnTo>
                    <a:pt x="359" y="73"/>
                  </a:lnTo>
                  <a:lnTo>
                    <a:pt x="346" y="71"/>
                  </a:lnTo>
                  <a:lnTo>
                    <a:pt x="333" y="69"/>
                  </a:lnTo>
                  <a:lnTo>
                    <a:pt x="321" y="67"/>
                  </a:lnTo>
                  <a:lnTo>
                    <a:pt x="308" y="65"/>
                  </a:lnTo>
                  <a:lnTo>
                    <a:pt x="295" y="63"/>
                  </a:lnTo>
                  <a:lnTo>
                    <a:pt x="283" y="61"/>
                  </a:lnTo>
                  <a:lnTo>
                    <a:pt x="270" y="60"/>
                  </a:lnTo>
                  <a:lnTo>
                    <a:pt x="257" y="57"/>
                  </a:lnTo>
                  <a:lnTo>
                    <a:pt x="244" y="55"/>
                  </a:lnTo>
                  <a:lnTo>
                    <a:pt x="232" y="53"/>
                  </a:lnTo>
                  <a:lnTo>
                    <a:pt x="219" y="51"/>
                  </a:lnTo>
                  <a:lnTo>
                    <a:pt x="206" y="47"/>
                  </a:lnTo>
                  <a:lnTo>
                    <a:pt x="194" y="45"/>
                  </a:lnTo>
                  <a:lnTo>
                    <a:pt x="182" y="43"/>
                  </a:lnTo>
                  <a:lnTo>
                    <a:pt x="171" y="42"/>
                  </a:lnTo>
                  <a:lnTo>
                    <a:pt x="159" y="39"/>
                  </a:lnTo>
                  <a:lnTo>
                    <a:pt x="148" y="37"/>
                  </a:lnTo>
                  <a:lnTo>
                    <a:pt x="136" y="35"/>
                  </a:lnTo>
                  <a:lnTo>
                    <a:pt x="127" y="33"/>
                  </a:lnTo>
                  <a:lnTo>
                    <a:pt x="116" y="30"/>
                  </a:lnTo>
                  <a:lnTo>
                    <a:pt x="107" y="28"/>
                  </a:lnTo>
                  <a:lnTo>
                    <a:pt x="97" y="26"/>
                  </a:lnTo>
                  <a:lnTo>
                    <a:pt x="89" y="25"/>
                  </a:lnTo>
                  <a:lnTo>
                    <a:pt x="79" y="22"/>
                  </a:lnTo>
                  <a:lnTo>
                    <a:pt x="71" y="21"/>
                  </a:lnTo>
                  <a:lnTo>
                    <a:pt x="62" y="19"/>
                  </a:lnTo>
                  <a:lnTo>
                    <a:pt x="55" y="18"/>
                  </a:lnTo>
                  <a:lnTo>
                    <a:pt x="48" y="16"/>
                  </a:lnTo>
                  <a:lnTo>
                    <a:pt x="41" y="15"/>
                  </a:lnTo>
                  <a:lnTo>
                    <a:pt x="35" y="12"/>
                  </a:lnTo>
                  <a:lnTo>
                    <a:pt x="31" y="12"/>
                  </a:lnTo>
                  <a:lnTo>
                    <a:pt x="20" y="9"/>
                  </a:lnTo>
                  <a:lnTo>
                    <a:pt x="14" y="8"/>
                  </a:lnTo>
                  <a:lnTo>
                    <a:pt x="9" y="8"/>
                  </a:lnTo>
                  <a:lnTo>
                    <a:pt x="8" y="8"/>
                  </a:lnTo>
                  <a:lnTo>
                    <a:pt x="3" y="8"/>
                  </a:lnTo>
                  <a:lnTo>
                    <a:pt x="0" y="13"/>
                  </a:lnTo>
                  <a:lnTo>
                    <a:pt x="1" y="19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14" y="23"/>
                  </a:lnTo>
                  <a:lnTo>
                    <a:pt x="21" y="24"/>
                  </a:lnTo>
                  <a:lnTo>
                    <a:pt x="32" y="27"/>
                  </a:lnTo>
                  <a:lnTo>
                    <a:pt x="37" y="27"/>
                  </a:lnTo>
                  <a:lnTo>
                    <a:pt x="43" y="29"/>
                  </a:lnTo>
                  <a:lnTo>
                    <a:pt x="50" y="30"/>
                  </a:lnTo>
                  <a:lnTo>
                    <a:pt x="58" y="33"/>
                  </a:lnTo>
                  <a:lnTo>
                    <a:pt x="64" y="34"/>
                  </a:lnTo>
                  <a:lnTo>
                    <a:pt x="73" y="37"/>
                  </a:lnTo>
                  <a:lnTo>
                    <a:pt x="82" y="38"/>
                  </a:lnTo>
                  <a:lnTo>
                    <a:pt x="92" y="41"/>
                  </a:lnTo>
                  <a:lnTo>
                    <a:pt x="100" y="42"/>
                  </a:lnTo>
                  <a:lnTo>
                    <a:pt x="110" y="44"/>
                  </a:lnTo>
                  <a:lnTo>
                    <a:pt x="121" y="45"/>
                  </a:lnTo>
                  <a:lnTo>
                    <a:pt x="131" y="48"/>
                  </a:lnTo>
                  <a:lnTo>
                    <a:pt x="141" y="49"/>
                  </a:lnTo>
                  <a:lnTo>
                    <a:pt x="152" y="52"/>
                  </a:lnTo>
                  <a:lnTo>
                    <a:pt x="164" y="54"/>
                  </a:lnTo>
                  <a:lnTo>
                    <a:pt x="177" y="57"/>
                  </a:lnTo>
                  <a:lnTo>
                    <a:pt x="187" y="59"/>
                  </a:lnTo>
                  <a:lnTo>
                    <a:pt x="199" y="61"/>
                  </a:lnTo>
                  <a:lnTo>
                    <a:pt x="212" y="63"/>
                  </a:lnTo>
                  <a:lnTo>
                    <a:pt x="224" y="66"/>
                  </a:lnTo>
                  <a:lnTo>
                    <a:pt x="237" y="69"/>
                  </a:lnTo>
                  <a:lnTo>
                    <a:pt x="250" y="71"/>
                  </a:lnTo>
                  <a:lnTo>
                    <a:pt x="262" y="73"/>
                  </a:lnTo>
                  <a:lnTo>
                    <a:pt x="275" y="76"/>
                  </a:lnTo>
                  <a:lnTo>
                    <a:pt x="288" y="77"/>
                  </a:lnTo>
                  <a:lnTo>
                    <a:pt x="301" y="79"/>
                  </a:lnTo>
                  <a:lnTo>
                    <a:pt x="313" y="80"/>
                  </a:lnTo>
                  <a:lnTo>
                    <a:pt x="326" y="82"/>
                  </a:lnTo>
                  <a:lnTo>
                    <a:pt x="339" y="83"/>
                  </a:lnTo>
                  <a:lnTo>
                    <a:pt x="351" y="85"/>
                  </a:lnTo>
                  <a:lnTo>
                    <a:pt x="364" y="88"/>
                  </a:lnTo>
                  <a:lnTo>
                    <a:pt x="377" y="90"/>
                  </a:lnTo>
                  <a:lnTo>
                    <a:pt x="388" y="91"/>
                  </a:lnTo>
                  <a:lnTo>
                    <a:pt x="401" y="92"/>
                  </a:lnTo>
                  <a:lnTo>
                    <a:pt x="413" y="93"/>
                  </a:lnTo>
                  <a:lnTo>
                    <a:pt x="425" y="95"/>
                  </a:lnTo>
                  <a:lnTo>
                    <a:pt x="437" y="95"/>
                  </a:lnTo>
                  <a:lnTo>
                    <a:pt x="449" y="97"/>
                  </a:lnTo>
                  <a:lnTo>
                    <a:pt x="460" y="97"/>
                  </a:lnTo>
                  <a:lnTo>
                    <a:pt x="473" y="99"/>
                  </a:lnTo>
                  <a:lnTo>
                    <a:pt x="484" y="99"/>
                  </a:lnTo>
                  <a:lnTo>
                    <a:pt x="494" y="99"/>
                  </a:lnTo>
                  <a:lnTo>
                    <a:pt x="504" y="99"/>
                  </a:lnTo>
                  <a:lnTo>
                    <a:pt x="514" y="100"/>
                  </a:lnTo>
                  <a:lnTo>
                    <a:pt x="524" y="100"/>
                  </a:lnTo>
                  <a:lnTo>
                    <a:pt x="533" y="100"/>
                  </a:lnTo>
                  <a:lnTo>
                    <a:pt x="543" y="100"/>
                  </a:lnTo>
                  <a:lnTo>
                    <a:pt x="552" y="100"/>
                  </a:lnTo>
                  <a:lnTo>
                    <a:pt x="560" y="98"/>
                  </a:lnTo>
                  <a:lnTo>
                    <a:pt x="568" y="98"/>
                  </a:lnTo>
                  <a:lnTo>
                    <a:pt x="576" y="96"/>
                  </a:lnTo>
                  <a:lnTo>
                    <a:pt x="583" y="96"/>
                  </a:lnTo>
                  <a:lnTo>
                    <a:pt x="590" y="94"/>
                  </a:lnTo>
                  <a:lnTo>
                    <a:pt x="596" y="92"/>
                  </a:lnTo>
                  <a:lnTo>
                    <a:pt x="601" y="90"/>
                  </a:lnTo>
                  <a:lnTo>
                    <a:pt x="608" y="89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1" name="Freeform 89"/>
            <p:cNvSpPr>
              <a:spLocks/>
            </p:cNvSpPr>
            <p:nvPr/>
          </p:nvSpPr>
          <p:spPr bwMode="auto">
            <a:xfrm>
              <a:off x="4635" y="1655"/>
              <a:ext cx="337" cy="148"/>
            </a:xfrm>
            <a:custGeom>
              <a:avLst/>
              <a:gdLst>
                <a:gd name="T0" fmla="*/ 349 w 751"/>
                <a:gd name="T1" fmla="*/ 45 h 334"/>
                <a:gd name="T2" fmla="*/ 341 w 751"/>
                <a:gd name="T3" fmla="*/ 85 h 334"/>
                <a:gd name="T4" fmla="*/ 343 w 751"/>
                <a:gd name="T5" fmla="*/ 132 h 334"/>
                <a:gd name="T6" fmla="*/ 349 w 751"/>
                <a:gd name="T7" fmla="*/ 164 h 334"/>
                <a:gd name="T8" fmla="*/ 364 w 751"/>
                <a:gd name="T9" fmla="*/ 163 h 334"/>
                <a:gd name="T10" fmla="*/ 358 w 751"/>
                <a:gd name="T11" fmla="*/ 140 h 334"/>
                <a:gd name="T12" fmla="*/ 356 w 751"/>
                <a:gd name="T13" fmla="*/ 93 h 334"/>
                <a:gd name="T14" fmla="*/ 366 w 751"/>
                <a:gd name="T15" fmla="*/ 41 h 334"/>
                <a:gd name="T16" fmla="*/ 390 w 751"/>
                <a:gd name="T17" fmla="*/ 13 h 334"/>
                <a:gd name="T18" fmla="*/ 424 w 751"/>
                <a:gd name="T19" fmla="*/ 1 h 334"/>
                <a:gd name="T20" fmla="*/ 462 w 751"/>
                <a:gd name="T21" fmla="*/ 0 h 334"/>
                <a:gd name="T22" fmla="*/ 510 w 751"/>
                <a:gd name="T23" fmla="*/ 5 h 334"/>
                <a:gd name="T24" fmla="*/ 565 w 751"/>
                <a:gd name="T25" fmla="*/ 20 h 334"/>
                <a:gd name="T26" fmla="*/ 616 w 751"/>
                <a:gd name="T27" fmla="*/ 40 h 334"/>
                <a:gd name="T28" fmla="*/ 648 w 751"/>
                <a:gd name="T29" fmla="*/ 57 h 334"/>
                <a:gd name="T30" fmla="*/ 694 w 751"/>
                <a:gd name="T31" fmla="*/ 91 h 334"/>
                <a:gd name="T32" fmla="*/ 731 w 751"/>
                <a:gd name="T33" fmla="*/ 136 h 334"/>
                <a:gd name="T34" fmla="*/ 749 w 751"/>
                <a:gd name="T35" fmla="*/ 189 h 334"/>
                <a:gd name="T36" fmla="*/ 749 w 751"/>
                <a:gd name="T37" fmla="*/ 236 h 334"/>
                <a:gd name="T38" fmla="*/ 742 w 751"/>
                <a:gd name="T39" fmla="*/ 267 h 334"/>
                <a:gd name="T40" fmla="*/ 733 w 751"/>
                <a:gd name="T41" fmla="*/ 300 h 334"/>
                <a:gd name="T42" fmla="*/ 701 w 751"/>
                <a:gd name="T43" fmla="*/ 306 h 334"/>
                <a:gd name="T44" fmla="*/ 680 w 751"/>
                <a:gd name="T45" fmla="*/ 310 h 334"/>
                <a:gd name="T46" fmla="*/ 651 w 751"/>
                <a:gd name="T47" fmla="*/ 315 h 334"/>
                <a:gd name="T48" fmla="*/ 619 w 751"/>
                <a:gd name="T49" fmla="*/ 321 h 334"/>
                <a:gd name="T50" fmla="*/ 584 w 751"/>
                <a:gd name="T51" fmla="*/ 325 h 334"/>
                <a:gd name="T52" fmla="*/ 549 w 751"/>
                <a:gd name="T53" fmla="*/ 328 h 334"/>
                <a:gd name="T54" fmla="*/ 511 w 751"/>
                <a:gd name="T55" fmla="*/ 330 h 334"/>
                <a:gd name="T56" fmla="*/ 472 w 751"/>
                <a:gd name="T57" fmla="*/ 332 h 334"/>
                <a:gd name="T58" fmla="*/ 432 w 751"/>
                <a:gd name="T59" fmla="*/ 333 h 334"/>
                <a:gd name="T60" fmla="*/ 391 w 751"/>
                <a:gd name="T61" fmla="*/ 333 h 334"/>
                <a:gd name="T62" fmla="*/ 350 w 751"/>
                <a:gd name="T63" fmla="*/ 332 h 334"/>
                <a:gd name="T64" fmla="*/ 312 w 751"/>
                <a:gd name="T65" fmla="*/ 331 h 334"/>
                <a:gd name="T66" fmla="*/ 273 w 751"/>
                <a:gd name="T67" fmla="*/ 327 h 334"/>
                <a:gd name="T68" fmla="*/ 236 w 751"/>
                <a:gd name="T69" fmla="*/ 324 h 334"/>
                <a:gd name="T70" fmla="*/ 203 w 751"/>
                <a:gd name="T71" fmla="*/ 321 h 334"/>
                <a:gd name="T72" fmla="*/ 168 w 751"/>
                <a:gd name="T73" fmla="*/ 315 h 334"/>
                <a:gd name="T74" fmla="*/ 135 w 751"/>
                <a:gd name="T75" fmla="*/ 309 h 334"/>
                <a:gd name="T76" fmla="*/ 103 w 751"/>
                <a:gd name="T77" fmla="*/ 304 h 334"/>
                <a:gd name="T78" fmla="*/ 72 w 751"/>
                <a:gd name="T79" fmla="*/ 296 h 334"/>
                <a:gd name="T80" fmla="*/ 32 w 751"/>
                <a:gd name="T81" fmla="*/ 288 h 334"/>
                <a:gd name="T82" fmla="*/ 2 w 751"/>
                <a:gd name="T83" fmla="*/ 276 h 334"/>
                <a:gd name="T84" fmla="*/ 0 w 751"/>
                <a:gd name="T85" fmla="*/ 253 h 334"/>
                <a:gd name="T86" fmla="*/ 0 w 751"/>
                <a:gd name="T87" fmla="*/ 223 h 334"/>
                <a:gd name="T88" fmla="*/ 7 w 751"/>
                <a:gd name="T89" fmla="*/ 188 h 334"/>
                <a:gd name="T90" fmla="*/ 18 w 751"/>
                <a:gd name="T91" fmla="*/ 148 h 334"/>
                <a:gd name="T92" fmla="*/ 39 w 751"/>
                <a:gd name="T93" fmla="*/ 109 h 334"/>
                <a:gd name="T94" fmla="*/ 71 w 751"/>
                <a:gd name="T95" fmla="*/ 74 h 334"/>
                <a:gd name="T96" fmla="*/ 102 w 751"/>
                <a:gd name="T97" fmla="*/ 50 h 334"/>
                <a:gd name="T98" fmla="*/ 139 w 751"/>
                <a:gd name="T99" fmla="*/ 32 h 334"/>
                <a:gd name="T100" fmla="*/ 183 w 751"/>
                <a:gd name="T101" fmla="*/ 20 h 334"/>
                <a:gd name="T102" fmla="*/ 231 w 751"/>
                <a:gd name="T103" fmla="*/ 13 h 334"/>
                <a:gd name="T104" fmla="*/ 285 w 751"/>
                <a:gd name="T105" fmla="*/ 13 h 334"/>
                <a:gd name="T106" fmla="*/ 314 w 751"/>
                <a:gd name="T107" fmla="*/ 14 h 334"/>
                <a:gd name="T108" fmla="*/ 344 w 751"/>
                <a:gd name="T109" fmla="*/ 17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1" h="334">
                  <a:moveTo>
                    <a:pt x="362" y="22"/>
                  </a:moveTo>
                  <a:lnTo>
                    <a:pt x="360" y="23"/>
                  </a:lnTo>
                  <a:lnTo>
                    <a:pt x="359" y="25"/>
                  </a:lnTo>
                  <a:lnTo>
                    <a:pt x="353" y="35"/>
                  </a:lnTo>
                  <a:lnTo>
                    <a:pt x="349" y="45"/>
                  </a:lnTo>
                  <a:lnTo>
                    <a:pt x="344" y="56"/>
                  </a:lnTo>
                  <a:lnTo>
                    <a:pt x="343" y="68"/>
                  </a:lnTo>
                  <a:lnTo>
                    <a:pt x="342" y="73"/>
                  </a:lnTo>
                  <a:lnTo>
                    <a:pt x="341" y="79"/>
                  </a:lnTo>
                  <a:lnTo>
                    <a:pt x="341" y="85"/>
                  </a:lnTo>
                  <a:lnTo>
                    <a:pt x="341" y="91"/>
                  </a:lnTo>
                  <a:lnTo>
                    <a:pt x="341" y="102"/>
                  </a:lnTo>
                  <a:lnTo>
                    <a:pt x="342" y="113"/>
                  </a:lnTo>
                  <a:lnTo>
                    <a:pt x="342" y="123"/>
                  </a:lnTo>
                  <a:lnTo>
                    <a:pt x="343" y="132"/>
                  </a:lnTo>
                  <a:lnTo>
                    <a:pt x="344" y="141"/>
                  </a:lnTo>
                  <a:lnTo>
                    <a:pt x="346" y="149"/>
                  </a:lnTo>
                  <a:lnTo>
                    <a:pt x="346" y="155"/>
                  </a:lnTo>
                  <a:lnTo>
                    <a:pt x="349" y="161"/>
                  </a:lnTo>
                  <a:lnTo>
                    <a:pt x="349" y="164"/>
                  </a:lnTo>
                  <a:lnTo>
                    <a:pt x="351" y="167"/>
                  </a:lnTo>
                  <a:lnTo>
                    <a:pt x="354" y="17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4" y="163"/>
                  </a:lnTo>
                  <a:lnTo>
                    <a:pt x="363" y="161"/>
                  </a:lnTo>
                  <a:lnTo>
                    <a:pt x="362" y="158"/>
                  </a:lnTo>
                  <a:lnTo>
                    <a:pt x="361" y="153"/>
                  </a:lnTo>
                  <a:lnTo>
                    <a:pt x="360" y="148"/>
                  </a:lnTo>
                  <a:lnTo>
                    <a:pt x="358" y="140"/>
                  </a:lnTo>
                  <a:lnTo>
                    <a:pt x="358" y="132"/>
                  </a:lnTo>
                  <a:lnTo>
                    <a:pt x="357" y="123"/>
                  </a:lnTo>
                  <a:lnTo>
                    <a:pt x="357" y="114"/>
                  </a:lnTo>
                  <a:lnTo>
                    <a:pt x="356" y="103"/>
                  </a:lnTo>
                  <a:lnTo>
                    <a:pt x="356" y="93"/>
                  </a:lnTo>
                  <a:lnTo>
                    <a:pt x="356" y="81"/>
                  </a:lnTo>
                  <a:lnTo>
                    <a:pt x="358" y="72"/>
                  </a:lnTo>
                  <a:lnTo>
                    <a:pt x="359" y="61"/>
                  </a:lnTo>
                  <a:lnTo>
                    <a:pt x="362" y="51"/>
                  </a:lnTo>
                  <a:lnTo>
                    <a:pt x="366" y="41"/>
                  </a:lnTo>
                  <a:lnTo>
                    <a:pt x="372" y="33"/>
                  </a:lnTo>
                  <a:lnTo>
                    <a:pt x="375" y="26"/>
                  </a:lnTo>
                  <a:lnTo>
                    <a:pt x="379" y="21"/>
                  </a:lnTo>
                  <a:lnTo>
                    <a:pt x="384" y="16"/>
                  </a:lnTo>
                  <a:lnTo>
                    <a:pt x="390" y="13"/>
                  </a:lnTo>
                  <a:lnTo>
                    <a:pt x="396" y="9"/>
                  </a:lnTo>
                  <a:lnTo>
                    <a:pt x="403" y="6"/>
                  </a:lnTo>
                  <a:lnTo>
                    <a:pt x="410" y="4"/>
                  </a:lnTo>
                  <a:lnTo>
                    <a:pt x="418" y="3"/>
                  </a:lnTo>
                  <a:lnTo>
                    <a:pt x="424" y="1"/>
                  </a:lnTo>
                  <a:lnTo>
                    <a:pt x="430" y="0"/>
                  </a:lnTo>
                  <a:lnTo>
                    <a:pt x="438" y="0"/>
                  </a:lnTo>
                  <a:lnTo>
                    <a:pt x="446" y="0"/>
                  </a:lnTo>
                  <a:lnTo>
                    <a:pt x="453" y="0"/>
                  </a:lnTo>
                  <a:lnTo>
                    <a:pt x="462" y="0"/>
                  </a:lnTo>
                  <a:lnTo>
                    <a:pt x="471" y="1"/>
                  </a:lnTo>
                  <a:lnTo>
                    <a:pt x="481" y="2"/>
                  </a:lnTo>
                  <a:lnTo>
                    <a:pt x="490" y="2"/>
                  </a:lnTo>
                  <a:lnTo>
                    <a:pt x="500" y="4"/>
                  </a:lnTo>
                  <a:lnTo>
                    <a:pt x="510" y="5"/>
                  </a:lnTo>
                  <a:lnTo>
                    <a:pt x="521" y="8"/>
                  </a:lnTo>
                  <a:lnTo>
                    <a:pt x="531" y="10"/>
                  </a:lnTo>
                  <a:lnTo>
                    <a:pt x="542" y="13"/>
                  </a:lnTo>
                  <a:lnTo>
                    <a:pt x="553" y="16"/>
                  </a:lnTo>
                  <a:lnTo>
                    <a:pt x="565" y="20"/>
                  </a:lnTo>
                  <a:lnTo>
                    <a:pt x="574" y="23"/>
                  </a:lnTo>
                  <a:lnTo>
                    <a:pt x="586" y="26"/>
                  </a:lnTo>
                  <a:lnTo>
                    <a:pt x="595" y="31"/>
                  </a:lnTo>
                  <a:lnTo>
                    <a:pt x="607" y="36"/>
                  </a:lnTo>
                  <a:lnTo>
                    <a:pt x="616" y="40"/>
                  </a:lnTo>
                  <a:lnTo>
                    <a:pt x="627" y="45"/>
                  </a:lnTo>
                  <a:lnTo>
                    <a:pt x="631" y="48"/>
                  </a:lnTo>
                  <a:lnTo>
                    <a:pt x="638" y="51"/>
                  </a:lnTo>
                  <a:lnTo>
                    <a:pt x="642" y="54"/>
                  </a:lnTo>
                  <a:lnTo>
                    <a:pt x="648" y="57"/>
                  </a:lnTo>
                  <a:lnTo>
                    <a:pt x="657" y="63"/>
                  </a:lnTo>
                  <a:lnTo>
                    <a:pt x="666" y="70"/>
                  </a:lnTo>
                  <a:lnTo>
                    <a:pt x="676" y="76"/>
                  </a:lnTo>
                  <a:lnTo>
                    <a:pt x="685" y="84"/>
                  </a:lnTo>
                  <a:lnTo>
                    <a:pt x="694" y="91"/>
                  </a:lnTo>
                  <a:lnTo>
                    <a:pt x="702" y="99"/>
                  </a:lnTo>
                  <a:lnTo>
                    <a:pt x="710" y="108"/>
                  </a:lnTo>
                  <a:lnTo>
                    <a:pt x="718" y="117"/>
                  </a:lnTo>
                  <a:lnTo>
                    <a:pt x="724" y="127"/>
                  </a:lnTo>
                  <a:lnTo>
                    <a:pt x="731" y="136"/>
                  </a:lnTo>
                  <a:lnTo>
                    <a:pt x="735" y="146"/>
                  </a:lnTo>
                  <a:lnTo>
                    <a:pt x="740" y="158"/>
                  </a:lnTo>
                  <a:lnTo>
                    <a:pt x="743" y="167"/>
                  </a:lnTo>
                  <a:lnTo>
                    <a:pt x="747" y="179"/>
                  </a:lnTo>
                  <a:lnTo>
                    <a:pt x="749" y="189"/>
                  </a:lnTo>
                  <a:lnTo>
                    <a:pt x="751" y="201"/>
                  </a:lnTo>
                  <a:lnTo>
                    <a:pt x="751" y="212"/>
                  </a:lnTo>
                  <a:lnTo>
                    <a:pt x="751" y="223"/>
                  </a:lnTo>
                  <a:lnTo>
                    <a:pt x="750" y="230"/>
                  </a:lnTo>
                  <a:lnTo>
                    <a:pt x="749" y="236"/>
                  </a:lnTo>
                  <a:lnTo>
                    <a:pt x="748" y="242"/>
                  </a:lnTo>
                  <a:lnTo>
                    <a:pt x="748" y="249"/>
                  </a:lnTo>
                  <a:lnTo>
                    <a:pt x="746" y="254"/>
                  </a:lnTo>
                  <a:lnTo>
                    <a:pt x="745" y="260"/>
                  </a:lnTo>
                  <a:lnTo>
                    <a:pt x="742" y="267"/>
                  </a:lnTo>
                  <a:lnTo>
                    <a:pt x="741" y="273"/>
                  </a:lnTo>
                  <a:lnTo>
                    <a:pt x="739" y="279"/>
                  </a:lnTo>
                  <a:lnTo>
                    <a:pt x="737" y="287"/>
                  </a:lnTo>
                  <a:lnTo>
                    <a:pt x="735" y="293"/>
                  </a:lnTo>
                  <a:lnTo>
                    <a:pt x="733" y="300"/>
                  </a:lnTo>
                  <a:lnTo>
                    <a:pt x="727" y="300"/>
                  </a:lnTo>
                  <a:lnTo>
                    <a:pt x="720" y="303"/>
                  </a:lnTo>
                  <a:lnTo>
                    <a:pt x="714" y="304"/>
                  </a:lnTo>
                  <a:lnTo>
                    <a:pt x="707" y="306"/>
                  </a:lnTo>
                  <a:lnTo>
                    <a:pt x="701" y="306"/>
                  </a:lnTo>
                  <a:lnTo>
                    <a:pt x="695" y="308"/>
                  </a:lnTo>
                  <a:lnTo>
                    <a:pt x="688" y="309"/>
                  </a:lnTo>
                  <a:lnTo>
                    <a:pt x="682" y="311"/>
                  </a:lnTo>
                  <a:lnTo>
                    <a:pt x="681" y="310"/>
                  </a:lnTo>
                  <a:lnTo>
                    <a:pt x="680" y="310"/>
                  </a:lnTo>
                  <a:lnTo>
                    <a:pt x="675" y="310"/>
                  </a:lnTo>
                  <a:lnTo>
                    <a:pt x="672" y="313"/>
                  </a:lnTo>
                  <a:lnTo>
                    <a:pt x="664" y="313"/>
                  </a:lnTo>
                  <a:lnTo>
                    <a:pt x="658" y="314"/>
                  </a:lnTo>
                  <a:lnTo>
                    <a:pt x="651" y="315"/>
                  </a:lnTo>
                  <a:lnTo>
                    <a:pt x="645" y="316"/>
                  </a:lnTo>
                  <a:lnTo>
                    <a:pt x="638" y="317"/>
                  </a:lnTo>
                  <a:lnTo>
                    <a:pt x="631" y="318"/>
                  </a:lnTo>
                  <a:lnTo>
                    <a:pt x="625" y="320"/>
                  </a:lnTo>
                  <a:lnTo>
                    <a:pt x="619" y="321"/>
                  </a:lnTo>
                  <a:lnTo>
                    <a:pt x="611" y="321"/>
                  </a:lnTo>
                  <a:lnTo>
                    <a:pt x="605" y="322"/>
                  </a:lnTo>
                  <a:lnTo>
                    <a:pt x="597" y="323"/>
                  </a:lnTo>
                  <a:lnTo>
                    <a:pt x="591" y="324"/>
                  </a:lnTo>
                  <a:lnTo>
                    <a:pt x="584" y="325"/>
                  </a:lnTo>
                  <a:lnTo>
                    <a:pt x="577" y="326"/>
                  </a:lnTo>
                  <a:lnTo>
                    <a:pt x="570" y="327"/>
                  </a:lnTo>
                  <a:lnTo>
                    <a:pt x="564" y="328"/>
                  </a:lnTo>
                  <a:lnTo>
                    <a:pt x="555" y="328"/>
                  </a:lnTo>
                  <a:lnTo>
                    <a:pt x="549" y="328"/>
                  </a:lnTo>
                  <a:lnTo>
                    <a:pt x="540" y="328"/>
                  </a:lnTo>
                  <a:lnTo>
                    <a:pt x="534" y="329"/>
                  </a:lnTo>
                  <a:lnTo>
                    <a:pt x="525" y="329"/>
                  </a:lnTo>
                  <a:lnTo>
                    <a:pt x="519" y="330"/>
                  </a:lnTo>
                  <a:lnTo>
                    <a:pt x="511" y="330"/>
                  </a:lnTo>
                  <a:lnTo>
                    <a:pt x="504" y="331"/>
                  </a:lnTo>
                  <a:lnTo>
                    <a:pt x="496" y="331"/>
                  </a:lnTo>
                  <a:lnTo>
                    <a:pt x="488" y="331"/>
                  </a:lnTo>
                  <a:lnTo>
                    <a:pt x="480" y="331"/>
                  </a:lnTo>
                  <a:lnTo>
                    <a:pt x="472" y="332"/>
                  </a:lnTo>
                  <a:lnTo>
                    <a:pt x="464" y="332"/>
                  </a:lnTo>
                  <a:lnTo>
                    <a:pt x="457" y="333"/>
                  </a:lnTo>
                  <a:lnTo>
                    <a:pt x="449" y="333"/>
                  </a:lnTo>
                  <a:lnTo>
                    <a:pt x="442" y="334"/>
                  </a:lnTo>
                  <a:lnTo>
                    <a:pt x="432" y="333"/>
                  </a:lnTo>
                  <a:lnTo>
                    <a:pt x="424" y="333"/>
                  </a:lnTo>
                  <a:lnTo>
                    <a:pt x="415" y="333"/>
                  </a:lnTo>
                  <a:lnTo>
                    <a:pt x="407" y="333"/>
                  </a:lnTo>
                  <a:lnTo>
                    <a:pt x="398" y="333"/>
                  </a:lnTo>
                  <a:lnTo>
                    <a:pt x="391" y="333"/>
                  </a:lnTo>
                  <a:lnTo>
                    <a:pt x="382" y="333"/>
                  </a:lnTo>
                  <a:lnTo>
                    <a:pt x="375" y="333"/>
                  </a:lnTo>
                  <a:lnTo>
                    <a:pt x="366" y="332"/>
                  </a:lnTo>
                  <a:lnTo>
                    <a:pt x="358" y="332"/>
                  </a:lnTo>
                  <a:lnTo>
                    <a:pt x="350" y="332"/>
                  </a:lnTo>
                  <a:lnTo>
                    <a:pt x="342" y="332"/>
                  </a:lnTo>
                  <a:lnTo>
                    <a:pt x="334" y="331"/>
                  </a:lnTo>
                  <a:lnTo>
                    <a:pt x="326" y="331"/>
                  </a:lnTo>
                  <a:lnTo>
                    <a:pt x="318" y="331"/>
                  </a:lnTo>
                  <a:lnTo>
                    <a:pt x="312" y="331"/>
                  </a:lnTo>
                  <a:lnTo>
                    <a:pt x="303" y="330"/>
                  </a:lnTo>
                  <a:lnTo>
                    <a:pt x="296" y="329"/>
                  </a:lnTo>
                  <a:lnTo>
                    <a:pt x="288" y="328"/>
                  </a:lnTo>
                  <a:lnTo>
                    <a:pt x="281" y="328"/>
                  </a:lnTo>
                  <a:lnTo>
                    <a:pt x="273" y="327"/>
                  </a:lnTo>
                  <a:lnTo>
                    <a:pt x="266" y="327"/>
                  </a:lnTo>
                  <a:lnTo>
                    <a:pt x="259" y="326"/>
                  </a:lnTo>
                  <a:lnTo>
                    <a:pt x="252" y="326"/>
                  </a:lnTo>
                  <a:lnTo>
                    <a:pt x="244" y="325"/>
                  </a:lnTo>
                  <a:lnTo>
                    <a:pt x="236" y="324"/>
                  </a:lnTo>
                  <a:lnTo>
                    <a:pt x="229" y="323"/>
                  </a:lnTo>
                  <a:lnTo>
                    <a:pt x="223" y="323"/>
                  </a:lnTo>
                  <a:lnTo>
                    <a:pt x="215" y="322"/>
                  </a:lnTo>
                  <a:lnTo>
                    <a:pt x="209" y="322"/>
                  </a:lnTo>
                  <a:lnTo>
                    <a:pt x="203" y="321"/>
                  </a:lnTo>
                  <a:lnTo>
                    <a:pt x="196" y="321"/>
                  </a:lnTo>
                  <a:lnTo>
                    <a:pt x="189" y="318"/>
                  </a:lnTo>
                  <a:lnTo>
                    <a:pt x="181" y="317"/>
                  </a:lnTo>
                  <a:lnTo>
                    <a:pt x="174" y="316"/>
                  </a:lnTo>
                  <a:lnTo>
                    <a:pt x="168" y="315"/>
                  </a:lnTo>
                  <a:lnTo>
                    <a:pt x="161" y="313"/>
                  </a:lnTo>
                  <a:lnTo>
                    <a:pt x="155" y="313"/>
                  </a:lnTo>
                  <a:lnTo>
                    <a:pt x="149" y="311"/>
                  </a:lnTo>
                  <a:lnTo>
                    <a:pt x="142" y="311"/>
                  </a:lnTo>
                  <a:lnTo>
                    <a:pt x="135" y="309"/>
                  </a:lnTo>
                  <a:lnTo>
                    <a:pt x="128" y="308"/>
                  </a:lnTo>
                  <a:lnTo>
                    <a:pt x="122" y="307"/>
                  </a:lnTo>
                  <a:lnTo>
                    <a:pt x="116" y="306"/>
                  </a:lnTo>
                  <a:lnTo>
                    <a:pt x="109" y="304"/>
                  </a:lnTo>
                  <a:lnTo>
                    <a:pt x="103" y="304"/>
                  </a:lnTo>
                  <a:lnTo>
                    <a:pt x="97" y="302"/>
                  </a:lnTo>
                  <a:lnTo>
                    <a:pt x="91" y="302"/>
                  </a:lnTo>
                  <a:lnTo>
                    <a:pt x="85" y="299"/>
                  </a:lnTo>
                  <a:lnTo>
                    <a:pt x="79" y="298"/>
                  </a:lnTo>
                  <a:lnTo>
                    <a:pt x="72" y="296"/>
                  </a:lnTo>
                  <a:lnTo>
                    <a:pt x="67" y="296"/>
                  </a:lnTo>
                  <a:lnTo>
                    <a:pt x="55" y="293"/>
                  </a:lnTo>
                  <a:lnTo>
                    <a:pt x="45" y="291"/>
                  </a:lnTo>
                  <a:lnTo>
                    <a:pt x="38" y="289"/>
                  </a:lnTo>
                  <a:lnTo>
                    <a:pt x="32" y="288"/>
                  </a:lnTo>
                  <a:lnTo>
                    <a:pt x="27" y="286"/>
                  </a:lnTo>
                  <a:lnTo>
                    <a:pt x="21" y="285"/>
                  </a:lnTo>
                  <a:lnTo>
                    <a:pt x="11" y="281"/>
                  </a:lnTo>
                  <a:lnTo>
                    <a:pt x="1" y="279"/>
                  </a:lnTo>
                  <a:lnTo>
                    <a:pt x="2" y="276"/>
                  </a:lnTo>
                  <a:lnTo>
                    <a:pt x="2" y="274"/>
                  </a:lnTo>
                  <a:lnTo>
                    <a:pt x="1" y="271"/>
                  </a:lnTo>
                  <a:lnTo>
                    <a:pt x="1" y="268"/>
                  </a:lnTo>
                  <a:lnTo>
                    <a:pt x="0" y="260"/>
                  </a:lnTo>
                  <a:lnTo>
                    <a:pt x="0" y="253"/>
                  </a:lnTo>
                  <a:lnTo>
                    <a:pt x="0" y="248"/>
                  </a:lnTo>
                  <a:lnTo>
                    <a:pt x="0" y="242"/>
                  </a:lnTo>
                  <a:lnTo>
                    <a:pt x="0" y="236"/>
                  </a:lnTo>
                  <a:lnTo>
                    <a:pt x="0" y="231"/>
                  </a:lnTo>
                  <a:lnTo>
                    <a:pt x="0" y="223"/>
                  </a:lnTo>
                  <a:lnTo>
                    <a:pt x="1" y="217"/>
                  </a:lnTo>
                  <a:lnTo>
                    <a:pt x="2" y="211"/>
                  </a:lnTo>
                  <a:lnTo>
                    <a:pt x="5" y="204"/>
                  </a:lnTo>
                  <a:lnTo>
                    <a:pt x="5" y="196"/>
                  </a:lnTo>
                  <a:lnTo>
                    <a:pt x="7" y="188"/>
                  </a:lnTo>
                  <a:lnTo>
                    <a:pt x="8" y="180"/>
                  </a:lnTo>
                  <a:lnTo>
                    <a:pt x="11" y="172"/>
                  </a:lnTo>
                  <a:lnTo>
                    <a:pt x="13" y="164"/>
                  </a:lnTo>
                  <a:lnTo>
                    <a:pt x="15" y="157"/>
                  </a:lnTo>
                  <a:lnTo>
                    <a:pt x="18" y="148"/>
                  </a:lnTo>
                  <a:lnTo>
                    <a:pt x="23" y="141"/>
                  </a:lnTo>
                  <a:lnTo>
                    <a:pt x="26" y="132"/>
                  </a:lnTo>
                  <a:lnTo>
                    <a:pt x="30" y="125"/>
                  </a:lnTo>
                  <a:lnTo>
                    <a:pt x="34" y="116"/>
                  </a:lnTo>
                  <a:lnTo>
                    <a:pt x="39" y="109"/>
                  </a:lnTo>
                  <a:lnTo>
                    <a:pt x="45" y="100"/>
                  </a:lnTo>
                  <a:lnTo>
                    <a:pt x="51" y="93"/>
                  </a:lnTo>
                  <a:lnTo>
                    <a:pt x="57" y="87"/>
                  </a:lnTo>
                  <a:lnTo>
                    <a:pt x="66" y="80"/>
                  </a:lnTo>
                  <a:lnTo>
                    <a:pt x="71" y="74"/>
                  </a:lnTo>
                  <a:lnTo>
                    <a:pt x="77" y="69"/>
                  </a:lnTo>
                  <a:lnTo>
                    <a:pt x="83" y="63"/>
                  </a:lnTo>
                  <a:lnTo>
                    <a:pt x="89" y="59"/>
                  </a:lnTo>
                  <a:lnTo>
                    <a:pt x="96" y="54"/>
                  </a:lnTo>
                  <a:lnTo>
                    <a:pt x="102" y="50"/>
                  </a:lnTo>
                  <a:lnTo>
                    <a:pt x="109" y="45"/>
                  </a:lnTo>
                  <a:lnTo>
                    <a:pt x="117" y="42"/>
                  </a:lnTo>
                  <a:lnTo>
                    <a:pt x="123" y="38"/>
                  </a:lnTo>
                  <a:lnTo>
                    <a:pt x="132" y="35"/>
                  </a:lnTo>
                  <a:lnTo>
                    <a:pt x="139" y="32"/>
                  </a:lnTo>
                  <a:lnTo>
                    <a:pt x="149" y="30"/>
                  </a:lnTo>
                  <a:lnTo>
                    <a:pt x="156" y="26"/>
                  </a:lnTo>
                  <a:lnTo>
                    <a:pt x="164" y="23"/>
                  </a:lnTo>
                  <a:lnTo>
                    <a:pt x="174" y="21"/>
                  </a:lnTo>
                  <a:lnTo>
                    <a:pt x="183" y="20"/>
                  </a:lnTo>
                  <a:lnTo>
                    <a:pt x="192" y="17"/>
                  </a:lnTo>
                  <a:lnTo>
                    <a:pt x="201" y="16"/>
                  </a:lnTo>
                  <a:lnTo>
                    <a:pt x="211" y="14"/>
                  </a:lnTo>
                  <a:lnTo>
                    <a:pt x="222" y="14"/>
                  </a:lnTo>
                  <a:lnTo>
                    <a:pt x="231" y="13"/>
                  </a:lnTo>
                  <a:lnTo>
                    <a:pt x="241" y="13"/>
                  </a:lnTo>
                  <a:lnTo>
                    <a:pt x="251" y="13"/>
                  </a:lnTo>
                  <a:lnTo>
                    <a:pt x="263" y="13"/>
                  </a:lnTo>
                  <a:lnTo>
                    <a:pt x="273" y="13"/>
                  </a:lnTo>
                  <a:lnTo>
                    <a:pt x="285" y="13"/>
                  </a:lnTo>
                  <a:lnTo>
                    <a:pt x="290" y="13"/>
                  </a:lnTo>
                  <a:lnTo>
                    <a:pt x="296" y="13"/>
                  </a:lnTo>
                  <a:lnTo>
                    <a:pt x="302" y="13"/>
                  </a:lnTo>
                  <a:lnTo>
                    <a:pt x="308" y="14"/>
                  </a:lnTo>
                  <a:lnTo>
                    <a:pt x="314" y="14"/>
                  </a:lnTo>
                  <a:lnTo>
                    <a:pt x="319" y="14"/>
                  </a:lnTo>
                  <a:lnTo>
                    <a:pt x="325" y="15"/>
                  </a:lnTo>
                  <a:lnTo>
                    <a:pt x="332" y="16"/>
                  </a:lnTo>
                  <a:lnTo>
                    <a:pt x="338" y="16"/>
                  </a:lnTo>
                  <a:lnTo>
                    <a:pt x="344" y="17"/>
                  </a:lnTo>
                  <a:lnTo>
                    <a:pt x="351" y="18"/>
                  </a:lnTo>
                  <a:lnTo>
                    <a:pt x="357" y="20"/>
                  </a:lnTo>
                  <a:lnTo>
                    <a:pt x="362" y="22"/>
                  </a:lnTo>
                  <a:close/>
                </a:path>
              </a:pathLst>
            </a:custGeom>
            <a:solidFill>
              <a:srgbClr val="B030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2" name="Freeform 90"/>
            <p:cNvSpPr>
              <a:spLocks/>
            </p:cNvSpPr>
            <p:nvPr/>
          </p:nvSpPr>
          <p:spPr bwMode="auto">
            <a:xfrm>
              <a:off x="4935" y="1389"/>
              <a:ext cx="272" cy="223"/>
            </a:xfrm>
            <a:custGeom>
              <a:avLst/>
              <a:gdLst>
                <a:gd name="T0" fmla="*/ 325 w 606"/>
                <a:gd name="T1" fmla="*/ 399 h 505"/>
                <a:gd name="T2" fmla="*/ 336 w 606"/>
                <a:gd name="T3" fmla="*/ 361 h 505"/>
                <a:gd name="T4" fmla="*/ 347 w 606"/>
                <a:gd name="T5" fmla="*/ 318 h 505"/>
                <a:gd name="T6" fmla="*/ 355 w 606"/>
                <a:gd name="T7" fmla="*/ 274 h 505"/>
                <a:gd name="T8" fmla="*/ 364 w 606"/>
                <a:gd name="T9" fmla="*/ 229 h 505"/>
                <a:gd name="T10" fmla="*/ 370 w 606"/>
                <a:gd name="T11" fmla="*/ 187 h 505"/>
                <a:gd name="T12" fmla="*/ 376 w 606"/>
                <a:gd name="T13" fmla="*/ 144 h 505"/>
                <a:gd name="T14" fmla="*/ 383 w 606"/>
                <a:gd name="T15" fmla="*/ 94 h 505"/>
                <a:gd name="T16" fmla="*/ 374 w 606"/>
                <a:gd name="T17" fmla="*/ 79 h 505"/>
                <a:gd name="T18" fmla="*/ 368 w 606"/>
                <a:gd name="T19" fmla="*/ 103 h 505"/>
                <a:gd name="T20" fmla="*/ 360 w 606"/>
                <a:gd name="T21" fmla="*/ 150 h 505"/>
                <a:gd name="T22" fmla="*/ 355 w 606"/>
                <a:gd name="T23" fmla="*/ 190 h 505"/>
                <a:gd name="T24" fmla="*/ 348 w 606"/>
                <a:gd name="T25" fmla="*/ 236 h 505"/>
                <a:gd name="T26" fmla="*/ 339 w 606"/>
                <a:gd name="T27" fmla="*/ 282 h 505"/>
                <a:gd name="T28" fmla="*/ 329 w 606"/>
                <a:gd name="T29" fmla="*/ 328 h 505"/>
                <a:gd name="T30" fmla="*/ 318 w 606"/>
                <a:gd name="T31" fmla="*/ 373 h 505"/>
                <a:gd name="T32" fmla="*/ 306 w 606"/>
                <a:gd name="T33" fmla="*/ 410 h 505"/>
                <a:gd name="T34" fmla="*/ 288 w 606"/>
                <a:gd name="T35" fmla="*/ 452 h 505"/>
                <a:gd name="T36" fmla="*/ 242 w 606"/>
                <a:gd name="T37" fmla="*/ 461 h 505"/>
                <a:gd name="T38" fmla="*/ 188 w 606"/>
                <a:gd name="T39" fmla="*/ 474 h 505"/>
                <a:gd name="T40" fmla="*/ 134 w 606"/>
                <a:gd name="T41" fmla="*/ 484 h 505"/>
                <a:gd name="T42" fmla="*/ 80 w 606"/>
                <a:gd name="T43" fmla="*/ 493 h 505"/>
                <a:gd name="T44" fmla="*/ 26 w 606"/>
                <a:gd name="T45" fmla="*/ 500 h 505"/>
                <a:gd name="T46" fmla="*/ 6 w 606"/>
                <a:gd name="T47" fmla="*/ 484 h 505"/>
                <a:gd name="T48" fmla="*/ 19 w 606"/>
                <a:gd name="T49" fmla="*/ 428 h 505"/>
                <a:gd name="T50" fmla="*/ 28 w 606"/>
                <a:gd name="T51" fmla="*/ 389 h 505"/>
                <a:gd name="T52" fmla="*/ 35 w 606"/>
                <a:gd name="T53" fmla="*/ 347 h 505"/>
                <a:gd name="T54" fmla="*/ 43 w 606"/>
                <a:gd name="T55" fmla="*/ 302 h 505"/>
                <a:gd name="T56" fmla="*/ 50 w 606"/>
                <a:gd name="T57" fmla="*/ 259 h 505"/>
                <a:gd name="T58" fmla="*/ 58 w 606"/>
                <a:gd name="T59" fmla="*/ 218 h 505"/>
                <a:gd name="T60" fmla="*/ 63 w 606"/>
                <a:gd name="T61" fmla="*/ 180 h 505"/>
                <a:gd name="T62" fmla="*/ 70 w 606"/>
                <a:gd name="T63" fmla="*/ 136 h 505"/>
                <a:gd name="T64" fmla="*/ 129 w 606"/>
                <a:gd name="T65" fmla="*/ 120 h 505"/>
                <a:gd name="T66" fmla="*/ 194 w 606"/>
                <a:gd name="T67" fmla="*/ 110 h 505"/>
                <a:gd name="T68" fmla="*/ 257 w 606"/>
                <a:gd name="T69" fmla="*/ 98 h 505"/>
                <a:gd name="T70" fmla="*/ 314 w 606"/>
                <a:gd name="T71" fmla="*/ 86 h 505"/>
                <a:gd name="T72" fmla="*/ 367 w 606"/>
                <a:gd name="T73" fmla="*/ 75 h 505"/>
                <a:gd name="T74" fmla="*/ 415 w 606"/>
                <a:gd name="T75" fmla="*/ 62 h 505"/>
                <a:gd name="T76" fmla="*/ 461 w 606"/>
                <a:gd name="T77" fmla="*/ 48 h 505"/>
                <a:gd name="T78" fmla="*/ 504 w 606"/>
                <a:gd name="T79" fmla="*/ 36 h 505"/>
                <a:gd name="T80" fmla="*/ 542 w 606"/>
                <a:gd name="T81" fmla="*/ 22 h 505"/>
                <a:gd name="T82" fmla="*/ 594 w 606"/>
                <a:gd name="T83" fmla="*/ 3 h 505"/>
                <a:gd name="T84" fmla="*/ 602 w 606"/>
                <a:gd name="T85" fmla="*/ 30 h 505"/>
                <a:gd name="T86" fmla="*/ 596 w 606"/>
                <a:gd name="T87" fmla="*/ 71 h 505"/>
                <a:gd name="T88" fmla="*/ 592 w 606"/>
                <a:gd name="T89" fmla="*/ 113 h 505"/>
                <a:gd name="T90" fmla="*/ 587 w 606"/>
                <a:gd name="T91" fmla="*/ 154 h 505"/>
                <a:gd name="T92" fmla="*/ 583 w 606"/>
                <a:gd name="T93" fmla="*/ 194 h 505"/>
                <a:gd name="T94" fmla="*/ 576 w 606"/>
                <a:gd name="T95" fmla="*/ 234 h 505"/>
                <a:gd name="T96" fmla="*/ 570 w 606"/>
                <a:gd name="T97" fmla="*/ 275 h 505"/>
                <a:gd name="T98" fmla="*/ 560 w 606"/>
                <a:gd name="T99" fmla="*/ 331 h 505"/>
                <a:gd name="T100" fmla="*/ 545 w 606"/>
                <a:gd name="T101" fmla="*/ 364 h 505"/>
                <a:gd name="T102" fmla="*/ 498 w 606"/>
                <a:gd name="T103" fmla="*/ 383 h 505"/>
                <a:gd name="T104" fmla="*/ 452 w 606"/>
                <a:gd name="T105" fmla="*/ 399 h 505"/>
                <a:gd name="T106" fmla="*/ 406 w 606"/>
                <a:gd name="T107" fmla="*/ 415 h 505"/>
                <a:gd name="T108" fmla="*/ 360 w 606"/>
                <a:gd name="T109" fmla="*/ 429 h 505"/>
                <a:gd name="T110" fmla="*/ 315 w 606"/>
                <a:gd name="T111" fmla="*/ 44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6" h="505">
                  <a:moveTo>
                    <a:pt x="309" y="446"/>
                  </a:moveTo>
                  <a:lnTo>
                    <a:pt x="312" y="437"/>
                  </a:lnTo>
                  <a:lnTo>
                    <a:pt x="316" y="427"/>
                  </a:lnTo>
                  <a:lnTo>
                    <a:pt x="320" y="416"/>
                  </a:lnTo>
                  <a:lnTo>
                    <a:pt x="324" y="405"/>
                  </a:lnTo>
                  <a:lnTo>
                    <a:pt x="325" y="399"/>
                  </a:lnTo>
                  <a:lnTo>
                    <a:pt x="328" y="392"/>
                  </a:lnTo>
                  <a:lnTo>
                    <a:pt x="329" y="386"/>
                  </a:lnTo>
                  <a:lnTo>
                    <a:pt x="332" y="381"/>
                  </a:lnTo>
                  <a:lnTo>
                    <a:pt x="333" y="373"/>
                  </a:lnTo>
                  <a:lnTo>
                    <a:pt x="335" y="367"/>
                  </a:lnTo>
                  <a:lnTo>
                    <a:pt x="336" y="361"/>
                  </a:lnTo>
                  <a:lnTo>
                    <a:pt x="339" y="354"/>
                  </a:lnTo>
                  <a:lnTo>
                    <a:pt x="340" y="347"/>
                  </a:lnTo>
                  <a:lnTo>
                    <a:pt x="342" y="339"/>
                  </a:lnTo>
                  <a:lnTo>
                    <a:pt x="343" y="332"/>
                  </a:lnTo>
                  <a:lnTo>
                    <a:pt x="346" y="326"/>
                  </a:lnTo>
                  <a:lnTo>
                    <a:pt x="347" y="318"/>
                  </a:lnTo>
                  <a:lnTo>
                    <a:pt x="349" y="311"/>
                  </a:lnTo>
                  <a:lnTo>
                    <a:pt x="350" y="303"/>
                  </a:lnTo>
                  <a:lnTo>
                    <a:pt x="352" y="297"/>
                  </a:lnTo>
                  <a:lnTo>
                    <a:pt x="353" y="289"/>
                  </a:lnTo>
                  <a:lnTo>
                    <a:pt x="354" y="281"/>
                  </a:lnTo>
                  <a:lnTo>
                    <a:pt x="355" y="274"/>
                  </a:lnTo>
                  <a:lnTo>
                    <a:pt x="357" y="266"/>
                  </a:lnTo>
                  <a:lnTo>
                    <a:pt x="358" y="259"/>
                  </a:lnTo>
                  <a:lnTo>
                    <a:pt x="360" y="252"/>
                  </a:lnTo>
                  <a:lnTo>
                    <a:pt x="361" y="244"/>
                  </a:lnTo>
                  <a:lnTo>
                    <a:pt x="364" y="238"/>
                  </a:lnTo>
                  <a:lnTo>
                    <a:pt x="364" y="229"/>
                  </a:lnTo>
                  <a:lnTo>
                    <a:pt x="365" y="222"/>
                  </a:lnTo>
                  <a:lnTo>
                    <a:pt x="366" y="215"/>
                  </a:lnTo>
                  <a:lnTo>
                    <a:pt x="368" y="208"/>
                  </a:lnTo>
                  <a:lnTo>
                    <a:pt x="368" y="201"/>
                  </a:lnTo>
                  <a:lnTo>
                    <a:pt x="369" y="193"/>
                  </a:lnTo>
                  <a:lnTo>
                    <a:pt x="370" y="187"/>
                  </a:lnTo>
                  <a:lnTo>
                    <a:pt x="372" y="181"/>
                  </a:lnTo>
                  <a:lnTo>
                    <a:pt x="372" y="174"/>
                  </a:lnTo>
                  <a:lnTo>
                    <a:pt x="373" y="168"/>
                  </a:lnTo>
                  <a:lnTo>
                    <a:pt x="374" y="162"/>
                  </a:lnTo>
                  <a:lnTo>
                    <a:pt x="375" y="155"/>
                  </a:lnTo>
                  <a:lnTo>
                    <a:pt x="376" y="144"/>
                  </a:lnTo>
                  <a:lnTo>
                    <a:pt x="378" y="134"/>
                  </a:lnTo>
                  <a:lnTo>
                    <a:pt x="379" y="124"/>
                  </a:lnTo>
                  <a:lnTo>
                    <a:pt x="380" y="115"/>
                  </a:lnTo>
                  <a:lnTo>
                    <a:pt x="382" y="107"/>
                  </a:lnTo>
                  <a:lnTo>
                    <a:pt x="383" y="100"/>
                  </a:lnTo>
                  <a:lnTo>
                    <a:pt x="383" y="94"/>
                  </a:lnTo>
                  <a:lnTo>
                    <a:pt x="384" y="90"/>
                  </a:lnTo>
                  <a:lnTo>
                    <a:pt x="385" y="86"/>
                  </a:lnTo>
                  <a:lnTo>
                    <a:pt x="386" y="85"/>
                  </a:lnTo>
                  <a:lnTo>
                    <a:pt x="384" y="80"/>
                  </a:lnTo>
                  <a:lnTo>
                    <a:pt x="379" y="78"/>
                  </a:lnTo>
                  <a:lnTo>
                    <a:pt x="374" y="79"/>
                  </a:lnTo>
                  <a:lnTo>
                    <a:pt x="372" y="84"/>
                  </a:lnTo>
                  <a:lnTo>
                    <a:pt x="371" y="84"/>
                  </a:lnTo>
                  <a:lnTo>
                    <a:pt x="370" y="88"/>
                  </a:lnTo>
                  <a:lnTo>
                    <a:pt x="369" y="91"/>
                  </a:lnTo>
                  <a:lnTo>
                    <a:pt x="369" y="97"/>
                  </a:lnTo>
                  <a:lnTo>
                    <a:pt x="368" y="103"/>
                  </a:lnTo>
                  <a:lnTo>
                    <a:pt x="367" y="112"/>
                  </a:lnTo>
                  <a:lnTo>
                    <a:pt x="366" y="121"/>
                  </a:lnTo>
                  <a:lnTo>
                    <a:pt x="365" y="133"/>
                  </a:lnTo>
                  <a:lnTo>
                    <a:pt x="363" y="138"/>
                  </a:lnTo>
                  <a:lnTo>
                    <a:pt x="363" y="144"/>
                  </a:lnTo>
                  <a:lnTo>
                    <a:pt x="360" y="150"/>
                  </a:lnTo>
                  <a:lnTo>
                    <a:pt x="360" y="156"/>
                  </a:lnTo>
                  <a:lnTo>
                    <a:pt x="359" y="163"/>
                  </a:lnTo>
                  <a:lnTo>
                    <a:pt x="358" y="169"/>
                  </a:lnTo>
                  <a:lnTo>
                    <a:pt x="357" y="176"/>
                  </a:lnTo>
                  <a:lnTo>
                    <a:pt x="357" y="184"/>
                  </a:lnTo>
                  <a:lnTo>
                    <a:pt x="355" y="190"/>
                  </a:lnTo>
                  <a:lnTo>
                    <a:pt x="354" y="197"/>
                  </a:lnTo>
                  <a:lnTo>
                    <a:pt x="353" y="204"/>
                  </a:lnTo>
                  <a:lnTo>
                    <a:pt x="352" y="212"/>
                  </a:lnTo>
                  <a:lnTo>
                    <a:pt x="350" y="220"/>
                  </a:lnTo>
                  <a:lnTo>
                    <a:pt x="350" y="228"/>
                  </a:lnTo>
                  <a:lnTo>
                    <a:pt x="348" y="236"/>
                  </a:lnTo>
                  <a:lnTo>
                    <a:pt x="348" y="244"/>
                  </a:lnTo>
                  <a:lnTo>
                    <a:pt x="346" y="251"/>
                  </a:lnTo>
                  <a:lnTo>
                    <a:pt x="345" y="259"/>
                  </a:lnTo>
                  <a:lnTo>
                    <a:pt x="342" y="266"/>
                  </a:lnTo>
                  <a:lnTo>
                    <a:pt x="341" y="275"/>
                  </a:lnTo>
                  <a:lnTo>
                    <a:pt x="339" y="282"/>
                  </a:lnTo>
                  <a:lnTo>
                    <a:pt x="338" y="291"/>
                  </a:lnTo>
                  <a:lnTo>
                    <a:pt x="336" y="298"/>
                  </a:lnTo>
                  <a:lnTo>
                    <a:pt x="335" y="307"/>
                  </a:lnTo>
                  <a:lnTo>
                    <a:pt x="333" y="313"/>
                  </a:lnTo>
                  <a:lnTo>
                    <a:pt x="331" y="321"/>
                  </a:lnTo>
                  <a:lnTo>
                    <a:pt x="329" y="328"/>
                  </a:lnTo>
                  <a:lnTo>
                    <a:pt x="328" y="336"/>
                  </a:lnTo>
                  <a:lnTo>
                    <a:pt x="325" y="344"/>
                  </a:lnTo>
                  <a:lnTo>
                    <a:pt x="324" y="351"/>
                  </a:lnTo>
                  <a:lnTo>
                    <a:pt x="322" y="358"/>
                  </a:lnTo>
                  <a:lnTo>
                    <a:pt x="321" y="367"/>
                  </a:lnTo>
                  <a:lnTo>
                    <a:pt x="318" y="373"/>
                  </a:lnTo>
                  <a:lnTo>
                    <a:pt x="317" y="380"/>
                  </a:lnTo>
                  <a:lnTo>
                    <a:pt x="314" y="386"/>
                  </a:lnTo>
                  <a:lnTo>
                    <a:pt x="313" y="392"/>
                  </a:lnTo>
                  <a:lnTo>
                    <a:pt x="311" y="398"/>
                  </a:lnTo>
                  <a:lnTo>
                    <a:pt x="309" y="404"/>
                  </a:lnTo>
                  <a:lnTo>
                    <a:pt x="306" y="410"/>
                  </a:lnTo>
                  <a:lnTo>
                    <a:pt x="305" y="417"/>
                  </a:lnTo>
                  <a:lnTo>
                    <a:pt x="300" y="426"/>
                  </a:lnTo>
                  <a:lnTo>
                    <a:pt x="297" y="436"/>
                  </a:lnTo>
                  <a:lnTo>
                    <a:pt x="292" y="444"/>
                  </a:lnTo>
                  <a:lnTo>
                    <a:pt x="288" y="452"/>
                  </a:lnTo>
                  <a:lnTo>
                    <a:pt x="288" y="452"/>
                  </a:lnTo>
                  <a:lnTo>
                    <a:pt x="288" y="452"/>
                  </a:lnTo>
                  <a:lnTo>
                    <a:pt x="279" y="453"/>
                  </a:lnTo>
                  <a:lnTo>
                    <a:pt x="269" y="456"/>
                  </a:lnTo>
                  <a:lnTo>
                    <a:pt x="260" y="457"/>
                  </a:lnTo>
                  <a:lnTo>
                    <a:pt x="251" y="460"/>
                  </a:lnTo>
                  <a:lnTo>
                    <a:pt x="242" y="461"/>
                  </a:lnTo>
                  <a:lnTo>
                    <a:pt x="233" y="464"/>
                  </a:lnTo>
                  <a:lnTo>
                    <a:pt x="224" y="465"/>
                  </a:lnTo>
                  <a:lnTo>
                    <a:pt x="215" y="469"/>
                  </a:lnTo>
                  <a:lnTo>
                    <a:pt x="206" y="470"/>
                  </a:lnTo>
                  <a:lnTo>
                    <a:pt x="196" y="472"/>
                  </a:lnTo>
                  <a:lnTo>
                    <a:pt x="188" y="474"/>
                  </a:lnTo>
                  <a:lnTo>
                    <a:pt x="179" y="476"/>
                  </a:lnTo>
                  <a:lnTo>
                    <a:pt x="170" y="477"/>
                  </a:lnTo>
                  <a:lnTo>
                    <a:pt x="160" y="479"/>
                  </a:lnTo>
                  <a:lnTo>
                    <a:pt x="152" y="481"/>
                  </a:lnTo>
                  <a:lnTo>
                    <a:pt x="143" y="483"/>
                  </a:lnTo>
                  <a:lnTo>
                    <a:pt x="134" y="484"/>
                  </a:lnTo>
                  <a:lnTo>
                    <a:pt x="124" y="485"/>
                  </a:lnTo>
                  <a:lnTo>
                    <a:pt x="116" y="487"/>
                  </a:lnTo>
                  <a:lnTo>
                    <a:pt x="107" y="489"/>
                  </a:lnTo>
                  <a:lnTo>
                    <a:pt x="98" y="490"/>
                  </a:lnTo>
                  <a:lnTo>
                    <a:pt x="88" y="492"/>
                  </a:lnTo>
                  <a:lnTo>
                    <a:pt x="80" y="493"/>
                  </a:lnTo>
                  <a:lnTo>
                    <a:pt x="71" y="495"/>
                  </a:lnTo>
                  <a:lnTo>
                    <a:pt x="62" y="495"/>
                  </a:lnTo>
                  <a:lnTo>
                    <a:pt x="53" y="497"/>
                  </a:lnTo>
                  <a:lnTo>
                    <a:pt x="44" y="497"/>
                  </a:lnTo>
                  <a:lnTo>
                    <a:pt x="35" y="499"/>
                  </a:lnTo>
                  <a:lnTo>
                    <a:pt x="26" y="500"/>
                  </a:lnTo>
                  <a:lnTo>
                    <a:pt x="17" y="501"/>
                  </a:lnTo>
                  <a:lnTo>
                    <a:pt x="9" y="502"/>
                  </a:lnTo>
                  <a:lnTo>
                    <a:pt x="0" y="505"/>
                  </a:lnTo>
                  <a:lnTo>
                    <a:pt x="2" y="498"/>
                  </a:lnTo>
                  <a:lnTo>
                    <a:pt x="4" y="492"/>
                  </a:lnTo>
                  <a:lnTo>
                    <a:pt x="6" y="484"/>
                  </a:lnTo>
                  <a:lnTo>
                    <a:pt x="9" y="476"/>
                  </a:lnTo>
                  <a:lnTo>
                    <a:pt x="11" y="466"/>
                  </a:lnTo>
                  <a:lnTo>
                    <a:pt x="14" y="457"/>
                  </a:lnTo>
                  <a:lnTo>
                    <a:pt x="16" y="445"/>
                  </a:lnTo>
                  <a:lnTo>
                    <a:pt x="19" y="435"/>
                  </a:lnTo>
                  <a:lnTo>
                    <a:pt x="19" y="428"/>
                  </a:lnTo>
                  <a:lnTo>
                    <a:pt x="22" y="422"/>
                  </a:lnTo>
                  <a:lnTo>
                    <a:pt x="23" y="416"/>
                  </a:lnTo>
                  <a:lnTo>
                    <a:pt x="25" y="409"/>
                  </a:lnTo>
                  <a:lnTo>
                    <a:pt x="25" y="402"/>
                  </a:lnTo>
                  <a:lnTo>
                    <a:pt x="27" y="396"/>
                  </a:lnTo>
                  <a:lnTo>
                    <a:pt x="28" y="389"/>
                  </a:lnTo>
                  <a:lnTo>
                    <a:pt x="30" y="383"/>
                  </a:lnTo>
                  <a:lnTo>
                    <a:pt x="30" y="375"/>
                  </a:lnTo>
                  <a:lnTo>
                    <a:pt x="32" y="368"/>
                  </a:lnTo>
                  <a:lnTo>
                    <a:pt x="33" y="361"/>
                  </a:lnTo>
                  <a:lnTo>
                    <a:pt x="35" y="354"/>
                  </a:lnTo>
                  <a:lnTo>
                    <a:pt x="35" y="347"/>
                  </a:lnTo>
                  <a:lnTo>
                    <a:pt x="37" y="339"/>
                  </a:lnTo>
                  <a:lnTo>
                    <a:pt x="39" y="332"/>
                  </a:lnTo>
                  <a:lnTo>
                    <a:pt x="41" y="326"/>
                  </a:lnTo>
                  <a:lnTo>
                    <a:pt x="41" y="317"/>
                  </a:lnTo>
                  <a:lnTo>
                    <a:pt x="43" y="310"/>
                  </a:lnTo>
                  <a:lnTo>
                    <a:pt x="43" y="302"/>
                  </a:lnTo>
                  <a:lnTo>
                    <a:pt x="45" y="295"/>
                  </a:lnTo>
                  <a:lnTo>
                    <a:pt x="46" y="288"/>
                  </a:lnTo>
                  <a:lnTo>
                    <a:pt x="47" y="280"/>
                  </a:lnTo>
                  <a:lnTo>
                    <a:pt x="48" y="273"/>
                  </a:lnTo>
                  <a:lnTo>
                    <a:pt x="50" y="266"/>
                  </a:lnTo>
                  <a:lnTo>
                    <a:pt x="50" y="259"/>
                  </a:lnTo>
                  <a:lnTo>
                    <a:pt x="52" y="252"/>
                  </a:lnTo>
                  <a:lnTo>
                    <a:pt x="52" y="244"/>
                  </a:lnTo>
                  <a:lnTo>
                    <a:pt x="54" y="238"/>
                  </a:lnTo>
                  <a:lnTo>
                    <a:pt x="55" y="230"/>
                  </a:lnTo>
                  <a:lnTo>
                    <a:pt x="57" y="224"/>
                  </a:lnTo>
                  <a:lnTo>
                    <a:pt x="58" y="218"/>
                  </a:lnTo>
                  <a:lnTo>
                    <a:pt x="60" y="211"/>
                  </a:lnTo>
                  <a:lnTo>
                    <a:pt x="60" y="204"/>
                  </a:lnTo>
                  <a:lnTo>
                    <a:pt x="61" y="198"/>
                  </a:lnTo>
                  <a:lnTo>
                    <a:pt x="62" y="191"/>
                  </a:lnTo>
                  <a:lnTo>
                    <a:pt x="63" y="186"/>
                  </a:lnTo>
                  <a:lnTo>
                    <a:pt x="63" y="180"/>
                  </a:lnTo>
                  <a:lnTo>
                    <a:pt x="64" y="173"/>
                  </a:lnTo>
                  <a:lnTo>
                    <a:pt x="65" y="168"/>
                  </a:lnTo>
                  <a:lnTo>
                    <a:pt x="66" y="164"/>
                  </a:lnTo>
                  <a:lnTo>
                    <a:pt x="67" y="153"/>
                  </a:lnTo>
                  <a:lnTo>
                    <a:pt x="69" y="145"/>
                  </a:lnTo>
                  <a:lnTo>
                    <a:pt x="70" y="136"/>
                  </a:lnTo>
                  <a:lnTo>
                    <a:pt x="72" y="130"/>
                  </a:lnTo>
                  <a:lnTo>
                    <a:pt x="83" y="128"/>
                  </a:lnTo>
                  <a:lnTo>
                    <a:pt x="95" y="126"/>
                  </a:lnTo>
                  <a:lnTo>
                    <a:pt x="106" y="124"/>
                  </a:lnTo>
                  <a:lnTo>
                    <a:pt x="118" y="122"/>
                  </a:lnTo>
                  <a:lnTo>
                    <a:pt x="129" y="120"/>
                  </a:lnTo>
                  <a:lnTo>
                    <a:pt x="140" y="119"/>
                  </a:lnTo>
                  <a:lnTo>
                    <a:pt x="152" y="117"/>
                  </a:lnTo>
                  <a:lnTo>
                    <a:pt x="163" y="116"/>
                  </a:lnTo>
                  <a:lnTo>
                    <a:pt x="173" y="113"/>
                  </a:lnTo>
                  <a:lnTo>
                    <a:pt x="185" y="112"/>
                  </a:lnTo>
                  <a:lnTo>
                    <a:pt x="194" y="110"/>
                  </a:lnTo>
                  <a:lnTo>
                    <a:pt x="206" y="109"/>
                  </a:lnTo>
                  <a:lnTo>
                    <a:pt x="215" y="106"/>
                  </a:lnTo>
                  <a:lnTo>
                    <a:pt x="226" y="104"/>
                  </a:lnTo>
                  <a:lnTo>
                    <a:pt x="237" y="102"/>
                  </a:lnTo>
                  <a:lnTo>
                    <a:pt x="247" y="101"/>
                  </a:lnTo>
                  <a:lnTo>
                    <a:pt x="257" y="98"/>
                  </a:lnTo>
                  <a:lnTo>
                    <a:pt x="266" y="97"/>
                  </a:lnTo>
                  <a:lnTo>
                    <a:pt x="276" y="94"/>
                  </a:lnTo>
                  <a:lnTo>
                    <a:pt x="285" y="93"/>
                  </a:lnTo>
                  <a:lnTo>
                    <a:pt x="295" y="91"/>
                  </a:lnTo>
                  <a:lnTo>
                    <a:pt x="304" y="89"/>
                  </a:lnTo>
                  <a:lnTo>
                    <a:pt x="314" y="86"/>
                  </a:lnTo>
                  <a:lnTo>
                    <a:pt x="323" y="85"/>
                  </a:lnTo>
                  <a:lnTo>
                    <a:pt x="332" y="82"/>
                  </a:lnTo>
                  <a:lnTo>
                    <a:pt x="340" y="81"/>
                  </a:lnTo>
                  <a:lnTo>
                    <a:pt x="349" y="78"/>
                  </a:lnTo>
                  <a:lnTo>
                    <a:pt x="358" y="77"/>
                  </a:lnTo>
                  <a:lnTo>
                    <a:pt x="367" y="75"/>
                  </a:lnTo>
                  <a:lnTo>
                    <a:pt x="375" y="73"/>
                  </a:lnTo>
                  <a:lnTo>
                    <a:pt x="384" y="71"/>
                  </a:lnTo>
                  <a:lnTo>
                    <a:pt x="393" y="70"/>
                  </a:lnTo>
                  <a:lnTo>
                    <a:pt x="401" y="66"/>
                  </a:lnTo>
                  <a:lnTo>
                    <a:pt x="408" y="64"/>
                  </a:lnTo>
                  <a:lnTo>
                    <a:pt x="415" y="62"/>
                  </a:lnTo>
                  <a:lnTo>
                    <a:pt x="424" y="60"/>
                  </a:lnTo>
                  <a:lnTo>
                    <a:pt x="431" y="57"/>
                  </a:lnTo>
                  <a:lnTo>
                    <a:pt x="439" y="56"/>
                  </a:lnTo>
                  <a:lnTo>
                    <a:pt x="446" y="53"/>
                  </a:lnTo>
                  <a:lnTo>
                    <a:pt x="455" y="52"/>
                  </a:lnTo>
                  <a:lnTo>
                    <a:pt x="461" y="48"/>
                  </a:lnTo>
                  <a:lnTo>
                    <a:pt x="468" y="46"/>
                  </a:lnTo>
                  <a:lnTo>
                    <a:pt x="476" y="44"/>
                  </a:lnTo>
                  <a:lnTo>
                    <a:pt x="483" y="43"/>
                  </a:lnTo>
                  <a:lnTo>
                    <a:pt x="490" y="40"/>
                  </a:lnTo>
                  <a:lnTo>
                    <a:pt x="497" y="38"/>
                  </a:lnTo>
                  <a:lnTo>
                    <a:pt x="504" y="36"/>
                  </a:lnTo>
                  <a:lnTo>
                    <a:pt x="512" y="35"/>
                  </a:lnTo>
                  <a:lnTo>
                    <a:pt x="517" y="31"/>
                  </a:lnTo>
                  <a:lnTo>
                    <a:pt x="523" y="29"/>
                  </a:lnTo>
                  <a:lnTo>
                    <a:pt x="530" y="27"/>
                  </a:lnTo>
                  <a:lnTo>
                    <a:pt x="536" y="25"/>
                  </a:lnTo>
                  <a:lnTo>
                    <a:pt x="542" y="22"/>
                  </a:lnTo>
                  <a:lnTo>
                    <a:pt x="549" y="21"/>
                  </a:lnTo>
                  <a:lnTo>
                    <a:pt x="555" y="18"/>
                  </a:lnTo>
                  <a:lnTo>
                    <a:pt x="562" y="17"/>
                  </a:lnTo>
                  <a:lnTo>
                    <a:pt x="572" y="11"/>
                  </a:lnTo>
                  <a:lnTo>
                    <a:pt x="584" y="8"/>
                  </a:lnTo>
                  <a:lnTo>
                    <a:pt x="594" y="3"/>
                  </a:lnTo>
                  <a:lnTo>
                    <a:pt x="606" y="0"/>
                  </a:lnTo>
                  <a:lnTo>
                    <a:pt x="605" y="5"/>
                  </a:lnTo>
                  <a:lnTo>
                    <a:pt x="604" y="11"/>
                  </a:lnTo>
                  <a:lnTo>
                    <a:pt x="603" y="18"/>
                  </a:lnTo>
                  <a:lnTo>
                    <a:pt x="603" y="24"/>
                  </a:lnTo>
                  <a:lnTo>
                    <a:pt x="602" y="30"/>
                  </a:lnTo>
                  <a:lnTo>
                    <a:pt x="601" y="38"/>
                  </a:lnTo>
                  <a:lnTo>
                    <a:pt x="600" y="44"/>
                  </a:lnTo>
                  <a:lnTo>
                    <a:pt x="600" y="52"/>
                  </a:lnTo>
                  <a:lnTo>
                    <a:pt x="599" y="58"/>
                  </a:lnTo>
                  <a:lnTo>
                    <a:pt x="598" y="64"/>
                  </a:lnTo>
                  <a:lnTo>
                    <a:pt x="596" y="71"/>
                  </a:lnTo>
                  <a:lnTo>
                    <a:pt x="596" y="78"/>
                  </a:lnTo>
                  <a:lnTo>
                    <a:pt x="595" y="84"/>
                  </a:lnTo>
                  <a:lnTo>
                    <a:pt x="594" y="92"/>
                  </a:lnTo>
                  <a:lnTo>
                    <a:pt x="593" y="99"/>
                  </a:lnTo>
                  <a:lnTo>
                    <a:pt x="593" y="107"/>
                  </a:lnTo>
                  <a:lnTo>
                    <a:pt x="592" y="113"/>
                  </a:lnTo>
                  <a:lnTo>
                    <a:pt x="591" y="119"/>
                  </a:lnTo>
                  <a:lnTo>
                    <a:pt x="590" y="127"/>
                  </a:lnTo>
                  <a:lnTo>
                    <a:pt x="590" y="134"/>
                  </a:lnTo>
                  <a:lnTo>
                    <a:pt x="589" y="140"/>
                  </a:lnTo>
                  <a:lnTo>
                    <a:pt x="588" y="147"/>
                  </a:lnTo>
                  <a:lnTo>
                    <a:pt x="587" y="154"/>
                  </a:lnTo>
                  <a:lnTo>
                    <a:pt x="587" y="162"/>
                  </a:lnTo>
                  <a:lnTo>
                    <a:pt x="586" y="168"/>
                  </a:lnTo>
                  <a:lnTo>
                    <a:pt x="585" y="174"/>
                  </a:lnTo>
                  <a:lnTo>
                    <a:pt x="584" y="181"/>
                  </a:lnTo>
                  <a:lnTo>
                    <a:pt x="584" y="188"/>
                  </a:lnTo>
                  <a:lnTo>
                    <a:pt x="583" y="194"/>
                  </a:lnTo>
                  <a:lnTo>
                    <a:pt x="582" y="202"/>
                  </a:lnTo>
                  <a:lnTo>
                    <a:pt x="581" y="208"/>
                  </a:lnTo>
                  <a:lnTo>
                    <a:pt x="581" y="216"/>
                  </a:lnTo>
                  <a:lnTo>
                    <a:pt x="578" y="221"/>
                  </a:lnTo>
                  <a:lnTo>
                    <a:pt x="577" y="227"/>
                  </a:lnTo>
                  <a:lnTo>
                    <a:pt x="576" y="234"/>
                  </a:lnTo>
                  <a:lnTo>
                    <a:pt x="576" y="240"/>
                  </a:lnTo>
                  <a:lnTo>
                    <a:pt x="575" y="245"/>
                  </a:lnTo>
                  <a:lnTo>
                    <a:pt x="574" y="252"/>
                  </a:lnTo>
                  <a:lnTo>
                    <a:pt x="573" y="258"/>
                  </a:lnTo>
                  <a:lnTo>
                    <a:pt x="573" y="264"/>
                  </a:lnTo>
                  <a:lnTo>
                    <a:pt x="570" y="275"/>
                  </a:lnTo>
                  <a:lnTo>
                    <a:pt x="569" y="285"/>
                  </a:lnTo>
                  <a:lnTo>
                    <a:pt x="567" y="296"/>
                  </a:lnTo>
                  <a:lnTo>
                    <a:pt x="566" y="307"/>
                  </a:lnTo>
                  <a:lnTo>
                    <a:pt x="564" y="315"/>
                  </a:lnTo>
                  <a:lnTo>
                    <a:pt x="563" y="324"/>
                  </a:lnTo>
                  <a:lnTo>
                    <a:pt x="560" y="331"/>
                  </a:lnTo>
                  <a:lnTo>
                    <a:pt x="559" y="339"/>
                  </a:lnTo>
                  <a:lnTo>
                    <a:pt x="557" y="346"/>
                  </a:lnTo>
                  <a:lnTo>
                    <a:pt x="556" y="352"/>
                  </a:lnTo>
                  <a:lnTo>
                    <a:pt x="554" y="356"/>
                  </a:lnTo>
                  <a:lnTo>
                    <a:pt x="553" y="362"/>
                  </a:lnTo>
                  <a:lnTo>
                    <a:pt x="545" y="364"/>
                  </a:lnTo>
                  <a:lnTo>
                    <a:pt x="537" y="367"/>
                  </a:lnTo>
                  <a:lnTo>
                    <a:pt x="529" y="370"/>
                  </a:lnTo>
                  <a:lnTo>
                    <a:pt x="522" y="373"/>
                  </a:lnTo>
                  <a:lnTo>
                    <a:pt x="514" y="376"/>
                  </a:lnTo>
                  <a:lnTo>
                    <a:pt x="506" y="380"/>
                  </a:lnTo>
                  <a:lnTo>
                    <a:pt x="498" y="383"/>
                  </a:lnTo>
                  <a:lnTo>
                    <a:pt x="492" y="386"/>
                  </a:lnTo>
                  <a:lnTo>
                    <a:pt x="483" y="388"/>
                  </a:lnTo>
                  <a:lnTo>
                    <a:pt x="476" y="391"/>
                  </a:lnTo>
                  <a:lnTo>
                    <a:pt x="467" y="393"/>
                  </a:lnTo>
                  <a:lnTo>
                    <a:pt x="461" y="397"/>
                  </a:lnTo>
                  <a:lnTo>
                    <a:pt x="452" y="399"/>
                  </a:lnTo>
                  <a:lnTo>
                    <a:pt x="445" y="402"/>
                  </a:lnTo>
                  <a:lnTo>
                    <a:pt x="437" y="405"/>
                  </a:lnTo>
                  <a:lnTo>
                    <a:pt x="430" y="408"/>
                  </a:lnTo>
                  <a:lnTo>
                    <a:pt x="422" y="410"/>
                  </a:lnTo>
                  <a:lnTo>
                    <a:pt x="414" y="412"/>
                  </a:lnTo>
                  <a:lnTo>
                    <a:pt x="406" y="415"/>
                  </a:lnTo>
                  <a:lnTo>
                    <a:pt x="400" y="418"/>
                  </a:lnTo>
                  <a:lnTo>
                    <a:pt x="391" y="420"/>
                  </a:lnTo>
                  <a:lnTo>
                    <a:pt x="384" y="422"/>
                  </a:lnTo>
                  <a:lnTo>
                    <a:pt x="375" y="424"/>
                  </a:lnTo>
                  <a:lnTo>
                    <a:pt x="369" y="427"/>
                  </a:lnTo>
                  <a:lnTo>
                    <a:pt x="360" y="429"/>
                  </a:lnTo>
                  <a:lnTo>
                    <a:pt x="353" y="432"/>
                  </a:lnTo>
                  <a:lnTo>
                    <a:pt x="346" y="434"/>
                  </a:lnTo>
                  <a:lnTo>
                    <a:pt x="338" y="437"/>
                  </a:lnTo>
                  <a:lnTo>
                    <a:pt x="330" y="439"/>
                  </a:lnTo>
                  <a:lnTo>
                    <a:pt x="323" y="441"/>
                  </a:lnTo>
                  <a:lnTo>
                    <a:pt x="315" y="443"/>
                  </a:lnTo>
                  <a:lnTo>
                    <a:pt x="309" y="446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3" name="Freeform 91"/>
            <p:cNvSpPr>
              <a:spLocks/>
            </p:cNvSpPr>
            <p:nvPr/>
          </p:nvSpPr>
          <p:spPr bwMode="auto">
            <a:xfrm>
              <a:off x="4795" y="1447"/>
              <a:ext cx="166" cy="172"/>
            </a:xfrm>
            <a:custGeom>
              <a:avLst/>
              <a:gdLst>
                <a:gd name="T0" fmla="*/ 6 w 371"/>
                <a:gd name="T1" fmla="*/ 27 h 389"/>
                <a:gd name="T2" fmla="*/ 25 w 371"/>
                <a:gd name="T3" fmla="*/ 26 h 389"/>
                <a:gd name="T4" fmla="*/ 45 w 371"/>
                <a:gd name="T5" fmla="*/ 25 h 389"/>
                <a:gd name="T6" fmla="*/ 64 w 371"/>
                <a:gd name="T7" fmla="*/ 24 h 389"/>
                <a:gd name="T8" fmla="*/ 83 w 371"/>
                <a:gd name="T9" fmla="*/ 22 h 389"/>
                <a:gd name="T10" fmla="*/ 102 w 371"/>
                <a:gd name="T11" fmla="*/ 22 h 389"/>
                <a:gd name="T12" fmla="*/ 119 w 371"/>
                <a:gd name="T13" fmla="*/ 20 h 389"/>
                <a:gd name="T14" fmla="*/ 137 w 371"/>
                <a:gd name="T15" fmla="*/ 19 h 389"/>
                <a:gd name="T16" fmla="*/ 155 w 371"/>
                <a:gd name="T17" fmla="*/ 18 h 389"/>
                <a:gd name="T18" fmla="*/ 173 w 371"/>
                <a:gd name="T19" fmla="*/ 18 h 389"/>
                <a:gd name="T20" fmla="*/ 191 w 371"/>
                <a:gd name="T21" fmla="*/ 17 h 389"/>
                <a:gd name="T22" fmla="*/ 219 w 371"/>
                <a:gd name="T23" fmla="*/ 14 h 389"/>
                <a:gd name="T24" fmla="*/ 252 w 371"/>
                <a:gd name="T25" fmla="*/ 11 h 389"/>
                <a:gd name="T26" fmla="*/ 275 w 371"/>
                <a:gd name="T27" fmla="*/ 8 h 389"/>
                <a:gd name="T28" fmla="*/ 297 w 371"/>
                <a:gd name="T29" fmla="*/ 6 h 389"/>
                <a:gd name="T30" fmla="*/ 328 w 371"/>
                <a:gd name="T31" fmla="*/ 4 h 389"/>
                <a:gd name="T32" fmla="*/ 360 w 371"/>
                <a:gd name="T33" fmla="*/ 0 h 389"/>
                <a:gd name="T34" fmla="*/ 367 w 371"/>
                <a:gd name="T35" fmla="*/ 13 h 389"/>
                <a:gd name="T36" fmla="*/ 364 w 371"/>
                <a:gd name="T37" fmla="*/ 33 h 389"/>
                <a:gd name="T38" fmla="*/ 362 w 371"/>
                <a:gd name="T39" fmla="*/ 55 h 389"/>
                <a:gd name="T40" fmla="*/ 358 w 371"/>
                <a:gd name="T41" fmla="*/ 76 h 389"/>
                <a:gd name="T42" fmla="*/ 355 w 371"/>
                <a:gd name="T43" fmla="*/ 97 h 389"/>
                <a:gd name="T44" fmla="*/ 352 w 371"/>
                <a:gd name="T45" fmla="*/ 120 h 389"/>
                <a:gd name="T46" fmla="*/ 348 w 371"/>
                <a:gd name="T47" fmla="*/ 143 h 389"/>
                <a:gd name="T48" fmla="*/ 343 w 371"/>
                <a:gd name="T49" fmla="*/ 164 h 389"/>
                <a:gd name="T50" fmla="*/ 340 w 371"/>
                <a:gd name="T51" fmla="*/ 186 h 389"/>
                <a:gd name="T52" fmla="*/ 336 w 371"/>
                <a:gd name="T53" fmla="*/ 208 h 389"/>
                <a:gd name="T54" fmla="*/ 334 w 371"/>
                <a:gd name="T55" fmla="*/ 231 h 389"/>
                <a:gd name="T56" fmla="*/ 328 w 371"/>
                <a:gd name="T57" fmla="*/ 250 h 389"/>
                <a:gd name="T58" fmla="*/ 325 w 371"/>
                <a:gd name="T59" fmla="*/ 269 h 389"/>
                <a:gd name="T60" fmla="*/ 320 w 371"/>
                <a:gd name="T61" fmla="*/ 292 h 389"/>
                <a:gd name="T62" fmla="*/ 313 w 371"/>
                <a:gd name="T63" fmla="*/ 324 h 389"/>
                <a:gd name="T64" fmla="*/ 306 w 371"/>
                <a:gd name="T65" fmla="*/ 347 h 389"/>
                <a:gd name="T66" fmla="*/ 302 w 371"/>
                <a:gd name="T67" fmla="*/ 364 h 389"/>
                <a:gd name="T68" fmla="*/ 297 w 371"/>
                <a:gd name="T69" fmla="*/ 372 h 389"/>
                <a:gd name="T70" fmla="*/ 277 w 371"/>
                <a:gd name="T71" fmla="*/ 376 h 389"/>
                <a:gd name="T72" fmla="*/ 249 w 371"/>
                <a:gd name="T73" fmla="*/ 378 h 389"/>
                <a:gd name="T74" fmla="*/ 221 w 371"/>
                <a:gd name="T75" fmla="*/ 381 h 389"/>
                <a:gd name="T76" fmla="*/ 193 w 371"/>
                <a:gd name="T77" fmla="*/ 382 h 389"/>
                <a:gd name="T78" fmla="*/ 166 w 371"/>
                <a:gd name="T79" fmla="*/ 383 h 389"/>
                <a:gd name="T80" fmla="*/ 140 w 371"/>
                <a:gd name="T81" fmla="*/ 385 h 389"/>
                <a:gd name="T82" fmla="*/ 112 w 371"/>
                <a:gd name="T83" fmla="*/ 386 h 389"/>
                <a:gd name="T84" fmla="*/ 86 w 371"/>
                <a:gd name="T85" fmla="*/ 387 h 389"/>
                <a:gd name="T86" fmla="*/ 59 w 371"/>
                <a:gd name="T87" fmla="*/ 388 h 389"/>
                <a:gd name="T88" fmla="*/ 33 w 371"/>
                <a:gd name="T89" fmla="*/ 388 h 389"/>
                <a:gd name="T90" fmla="*/ 7 w 371"/>
                <a:gd name="T91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1" h="389">
                  <a:moveTo>
                    <a:pt x="7" y="389"/>
                  </a:moveTo>
                  <a:lnTo>
                    <a:pt x="0" y="29"/>
                  </a:lnTo>
                  <a:lnTo>
                    <a:pt x="6" y="27"/>
                  </a:lnTo>
                  <a:lnTo>
                    <a:pt x="13" y="27"/>
                  </a:lnTo>
                  <a:lnTo>
                    <a:pt x="19" y="26"/>
                  </a:lnTo>
                  <a:lnTo>
                    <a:pt x="25" y="26"/>
                  </a:lnTo>
                  <a:lnTo>
                    <a:pt x="32" y="25"/>
                  </a:lnTo>
                  <a:lnTo>
                    <a:pt x="38" y="25"/>
                  </a:lnTo>
                  <a:lnTo>
                    <a:pt x="45" y="25"/>
                  </a:lnTo>
                  <a:lnTo>
                    <a:pt x="51" y="25"/>
                  </a:lnTo>
                  <a:lnTo>
                    <a:pt x="57" y="24"/>
                  </a:lnTo>
                  <a:lnTo>
                    <a:pt x="64" y="24"/>
                  </a:lnTo>
                  <a:lnTo>
                    <a:pt x="70" y="23"/>
                  </a:lnTo>
                  <a:lnTo>
                    <a:pt x="76" y="23"/>
                  </a:lnTo>
                  <a:lnTo>
                    <a:pt x="83" y="22"/>
                  </a:lnTo>
                  <a:lnTo>
                    <a:pt x="89" y="22"/>
                  </a:lnTo>
                  <a:lnTo>
                    <a:pt x="95" y="22"/>
                  </a:lnTo>
                  <a:lnTo>
                    <a:pt x="102" y="22"/>
                  </a:lnTo>
                  <a:lnTo>
                    <a:pt x="107" y="21"/>
                  </a:lnTo>
                  <a:lnTo>
                    <a:pt x="113" y="21"/>
                  </a:lnTo>
                  <a:lnTo>
                    <a:pt x="119" y="20"/>
                  </a:lnTo>
                  <a:lnTo>
                    <a:pt x="125" y="20"/>
                  </a:lnTo>
                  <a:lnTo>
                    <a:pt x="130" y="19"/>
                  </a:lnTo>
                  <a:lnTo>
                    <a:pt x="137" y="19"/>
                  </a:lnTo>
                  <a:lnTo>
                    <a:pt x="143" y="19"/>
                  </a:lnTo>
                  <a:lnTo>
                    <a:pt x="149" y="19"/>
                  </a:lnTo>
                  <a:lnTo>
                    <a:pt x="155" y="18"/>
                  </a:lnTo>
                  <a:lnTo>
                    <a:pt x="161" y="18"/>
                  </a:lnTo>
                  <a:lnTo>
                    <a:pt x="166" y="18"/>
                  </a:lnTo>
                  <a:lnTo>
                    <a:pt x="173" y="18"/>
                  </a:lnTo>
                  <a:lnTo>
                    <a:pt x="178" y="17"/>
                  </a:lnTo>
                  <a:lnTo>
                    <a:pt x="184" y="17"/>
                  </a:lnTo>
                  <a:lnTo>
                    <a:pt x="191" y="17"/>
                  </a:lnTo>
                  <a:lnTo>
                    <a:pt x="197" y="17"/>
                  </a:lnTo>
                  <a:lnTo>
                    <a:pt x="208" y="15"/>
                  </a:lnTo>
                  <a:lnTo>
                    <a:pt x="219" y="14"/>
                  </a:lnTo>
                  <a:lnTo>
                    <a:pt x="230" y="13"/>
                  </a:lnTo>
                  <a:lnTo>
                    <a:pt x="241" y="13"/>
                  </a:lnTo>
                  <a:lnTo>
                    <a:pt x="252" y="11"/>
                  </a:lnTo>
                  <a:lnTo>
                    <a:pt x="264" y="9"/>
                  </a:lnTo>
                  <a:lnTo>
                    <a:pt x="269" y="8"/>
                  </a:lnTo>
                  <a:lnTo>
                    <a:pt x="275" y="8"/>
                  </a:lnTo>
                  <a:lnTo>
                    <a:pt x="281" y="8"/>
                  </a:lnTo>
                  <a:lnTo>
                    <a:pt x="287" y="8"/>
                  </a:lnTo>
                  <a:lnTo>
                    <a:pt x="297" y="6"/>
                  </a:lnTo>
                  <a:lnTo>
                    <a:pt x="307" y="5"/>
                  </a:lnTo>
                  <a:lnTo>
                    <a:pt x="318" y="4"/>
                  </a:lnTo>
                  <a:lnTo>
                    <a:pt x="328" y="4"/>
                  </a:lnTo>
                  <a:lnTo>
                    <a:pt x="339" y="2"/>
                  </a:lnTo>
                  <a:lnTo>
                    <a:pt x="349" y="1"/>
                  </a:lnTo>
                  <a:lnTo>
                    <a:pt x="360" y="0"/>
                  </a:lnTo>
                  <a:lnTo>
                    <a:pt x="371" y="0"/>
                  </a:lnTo>
                  <a:lnTo>
                    <a:pt x="368" y="6"/>
                  </a:lnTo>
                  <a:lnTo>
                    <a:pt x="367" y="13"/>
                  </a:lnTo>
                  <a:lnTo>
                    <a:pt x="366" y="19"/>
                  </a:lnTo>
                  <a:lnTo>
                    <a:pt x="366" y="26"/>
                  </a:lnTo>
                  <a:lnTo>
                    <a:pt x="364" y="33"/>
                  </a:lnTo>
                  <a:lnTo>
                    <a:pt x="363" y="40"/>
                  </a:lnTo>
                  <a:lnTo>
                    <a:pt x="362" y="48"/>
                  </a:lnTo>
                  <a:lnTo>
                    <a:pt x="362" y="55"/>
                  </a:lnTo>
                  <a:lnTo>
                    <a:pt x="360" y="61"/>
                  </a:lnTo>
                  <a:lnTo>
                    <a:pt x="359" y="69"/>
                  </a:lnTo>
                  <a:lnTo>
                    <a:pt x="358" y="76"/>
                  </a:lnTo>
                  <a:lnTo>
                    <a:pt x="358" y="84"/>
                  </a:lnTo>
                  <a:lnTo>
                    <a:pt x="356" y="90"/>
                  </a:lnTo>
                  <a:lnTo>
                    <a:pt x="355" y="97"/>
                  </a:lnTo>
                  <a:lnTo>
                    <a:pt x="354" y="105"/>
                  </a:lnTo>
                  <a:lnTo>
                    <a:pt x="354" y="113"/>
                  </a:lnTo>
                  <a:lnTo>
                    <a:pt x="352" y="120"/>
                  </a:lnTo>
                  <a:lnTo>
                    <a:pt x="350" y="128"/>
                  </a:lnTo>
                  <a:lnTo>
                    <a:pt x="348" y="134"/>
                  </a:lnTo>
                  <a:lnTo>
                    <a:pt x="348" y="143"/>
                  </a:lnTo>
                  <a:lnTo>
                    <a:pt x="346" y="149"/>
                  </a:lnTo>
                  <a:lnTo>
                    <a:pt x="345" y="158"/>
                  </a:lnTo>
                  <a:lnTo>
                    <a:pt x="343" y="164"/>
                  </a:lnTo>
                  <a:lnTo>
                    <a:pt x="343" y="172"/>
                  </a:lnTo>
                  <a:lnTo>
                    <a:pt x="341" y="179"/>
                  </a:lnTo>
                  <a:lnTo>
                    <a:pt x="340" y="186"/>
                  </a:lnTo>
                  <a:lnTo>
                    <a:pt x="339" y="194"/>
                  </a:lnTo>
                  <a:lnTo>
                    <a:pt x="338" y="201"/>
                  </a:lnTo>
                  <a:lnTo>
                    <a:pt x="336" y="208"/>
                  </a:lnTo>
                  <a:lnTo>
                    <a:pt x="336" y="216"/>
                  </a:lnTo>
                  <a:lnTo>
                    <a:pt x="334" y="223"/>
                  </a:lnTo>
                  <a:lnTo>
                    <a:pt x="334" y="231"/>
                  </a:lnTo>
                  <a:lnTo>
                    <a:pt x="331" y="237"/>
                  </a:lnTo>
                  <a:lnTo>
                    <a:pt x="330" y="243"/>
                  </a:lnTo>
                  <a:lnTo>
                    <a:pt x="328" y="250"/>
                  </a:lnTo>
                  <a:lnTo>
                    <a:pt x="327" y="256"/>
                  </a:lnTo>
                  <a:lnTo>
                    <a:pt x="325" y="262"/>
                  </a:lnTo>
                  <a:lnTo>
                    <a:pt x="325" y="269"/>
                  </a:lnTo>
                  <a:lnTo>
                    <a:pt x="323" y="275"/>
                  </a:lnTo>
                  <a:lnTo>
                    <a:pt x="323" y="281"/>
                  </a:lnTo>
                  <a:lnTo>
                    <a:pt x="320" y="292"/>
                  </a:lnTo>
                  <a:lnTo>
                    <a:pt x="318" y="304"/>
                  </a:lnTo>
                  <a:lnTo>
                    <a:pt x="316" y="313"/>
                  </a:lnTo>
                  <a:lnTo>
                    <a:pt x="313" y="324"/>
                  </a:lnTo>
                  <a:lnTo>
                    <a:pt x="310" y="332"/>
                  </a:lnTo>
                  <a:lnTo>
                    <a:pt x="309" y="341"/>
                  </a:lnTo>
                  <a:lnTo>
                    <a:pt x="306" y="347"/>
                  </a:lnTo>
                  <a:lnTo>
                    <a:pt x="305" y="354"/>
                  </a:lnTo>
                  <a:lnTo>
                    <a:pt x="303" y="360"/>
                  </a:lnTo>
                  <a:lnTo>
                    <a:pt x="302" y="364"/>
                  </a:lnTo>
                  <a:lnTo>
                    <a:pt x="300" y="367"/>
                  </a:lnTo>
                  <a:lnTo>
                    <a:pt x="300" y="370"/>
                  </a:lnTo>
                  <a:lnTo>
                    <a:pt x="297" y="372"/>
                  </a:lnTo>
                  <a:lnTo>
                    <a:pt x="297" y="375"/>
                  </a:lnTo>
                  <a:lnTo>
                    <a:pt x="287" y="375"/>
                  </a:lnTo>
                  <a:lnTo>
                    <a:pt x="277" y="376"/>
                  </a:lnTo>
                  <a:lnTo>
                    <a:pt x="268" y="377"/>
                  </a:lnTo>
                  <a:lnTo>
                    <a:pt x="258" y="378"/>
                  </a:lnTo>
                  <a:lnTo>
                    <a:pt x="249" y="378"/>
                  </a:lnTo>
                  <a:lnTo>
                    <a:pt x="239" y="379"/>
                  </a:lnTo>
                  <a:lnTo>
                    <a:pt x="230" y="380"/>
                  </a:lnTo>
                  <a:lnTo>
                    <a:pt x="221" y="381"/>
                  </a:lnTo>
                  <a:lnTo>
                    <a:pt x="212" y="381"/>
                  </a:lnTo>
                  <a:lnTo>
                    <a:pt x="202" y="381"/>
                  </a:lnTo>
                  <a:lnTo>
                    <a:pt x="193" y="382"/>
                  </a:lnTo>
                  <a:lnTo>
                    <a:pt x="184" y="383"/>
                  </a:lnTo>
                  <a:lnTo>
                    <a:pt x="175" y="383"/>
                  </a:lnTo>
                  <a:lnTo>
                    <a:pt x="166" y="383"/>
                  </a:lnTo>
                  <a:lnTo>
                    <a:pt x="158" y="384"/>
                  </a:lnTo>
                  <a:lnTo>
                    <a:pt x="149" y="385"/>
                  </a:lnTo>
                  <a:lnTo>
                    <a:pt x="140" y="385"/>
                  </a:lnTo>
                  <a:lnTo>
                    <a:pt x="130" y="385"/>
                  </a:lnTo>
                  <a:lnTo>
                    <a:pt x="121" y="385"/>
                  </a:lnTo>
                  <a:lnTo>
                    <a:pt x="112" y="386"/>
                  </a:lnTo>
                  <a:lnTo>
                    <a:pt x="103" y="386"/>
                  </a:lnTo>
                  <a:lnTo>
                    <a:pt x="94" y="387"/>
                  </a:lnTo>
                  <a:lnTo>
                    <a:pt x="86" y="387"/>
                  </a:lnTo>
                  <a:lnTo>
                    <a:pt x="77" y="388"/>
                  </a:lnTo>
                  <a:lnTo>
                    <a:pt x="68" y="388"/>
                  </a:lnTo>
                  <a:lnTo>
                    <a:pt x="59" y="388"/>
                  </a:lnTo>
                  <a:lnTo>
                    <a:pt x="51" y="388"/>
                  </a:lnTo>
                  <a:lnTo>
                    <a:pt x="42" y="388"/>
                  </a:lnTo>
                  <a:lnTo>
                    <a:pt x="33" y="388"/>
                  </a:lnTo>
                  <a:lnTo>
                    <a:pt x="24" y="388"/>
                  </a:lnTo>
                  <a:lnTo>
                    <a:pt x="16" y="388"/>
                  </a:lnTo>
                  <a:lnTo>
                    <a:pt x="7" y="389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4" name="Freeform 92"/>
            <p:cNvSpPr>
              <a:spLocks/>
            </p:cNvSpPr>
            <p:nvPr/>
          </p:nvSpPr>
          <p:spPr bwMode="auto">
            <a:xfrm>
              <a:off x="4640" y="1459"/>
              <a:ext cx="153" cy="160"/>
            </a:xfrm>
            <a:custGeom>
              <a:avLst/>
              <a:gdLst>
                <a:gd name="T0" fmla="*/ 340 w 340"/>
                <a:gd name="T1" fmla="*/ 362 h 362"/>
                <a:gd name="T2" fmla="*/ 321 w 340"/>
                <a:gd name="T3" fmla="*/ 361 h 362"/>
                <a:gd name="T4" fmla="*/ 303 w 340"/>
                <a:gd name="T5" fmla="*/ 361 h 362"/>
                <a:gd name="T6" fmla="*/ 285 w 340"/>
                <a:gd name="T7" fmla="*/ 360 h 362"/>
                <a:gd name="T8" fmla="*/ 268 w 340"/>
                <a:gd name="T9" fmla="*/ 360 h 362"/>
                <a:gd name="T10" fmla="*/ 250 w 340"/>
                <a:gd name="T11" fmla="*/ 359 h 362"/>
                <a:gd name="T12" fmla="*/ 233 w 340"/>
                <a:gd name="T13" fmla="*/ 358 h 362"/>
                <a:gd name="T14" fmla="*/ 215 w 340"/>
                <a:gd name="T15" fmla="*/ 357 h 362"/>
                <a:gd name="T16" fmla="*/ 199 w 340"/>
                <a:gd name="T17" fmla="*/ 357 h 362"/>
                <a:gd name="T18" fmla="*/ 182 w 340"/>
                <a:gd name="T19" fmla="*/ 355 h 362"/>
                <a:gd name="T20" fmla="*/ 165 w 340"/>
                <a:gd name="T21" fmla="*/ 355 h 362"/>
                <a:gd name="T22" fmla="*/ 148 w 340"/>
                <a:gd name="T23" fmla="*/ 353 h 362"/>
                <a:gd name="T24" fmla="*/ 132 w 340"/>
                <a:gd name="T25" fmla="*/ 353 h 362"/>
                <a:gd name="T26" fmla="*/ 116 w 340"/>
                <a:gd name="T27" fmla="*/ 351 h 362"/>
                <a:gd name="T28" fmla="*/ 100 w 340"/>
                <a:gd name="T29" fmla="*/ 350 h 362"/>
                <a:gd name="T30" fmla="*/ 85 w 340"/>
                <a:gd name="T31" fmla="*/ 349 h 362"/>
                <a:gd name="T32" fmla="*/ 70 w 340"/>
                <a:gd name="T33" fmla="*/ 348 h 362"/>
                <a:gd name="T34" fmla="*/ 68 w 340"/>
                <a:gd name="T35" fmla="*/ 346 h 362"/>
                <a:gd name="T36" fmla="*/ 67 w 340"/>
                <a:gd name="T37" fmla="*/ 344 h 362"/>
                <a:gd name="T38" fmla="*/ 58 w 340"/>
                <a:gd name="T39" fmla="*/ 327 h 362"/>
                <a:gd name="T40" fmla="*/ 54 w 340"/>
                <a:gd name="T41" fmla="*/ 314 h 362"/>
                <a:gd name="T42" fmla="*/ 50 w 340"/>
                <a:gd name="T43" fmla="*/ 298 h 362"/>
                <a:gd name="T44" fmla="*/ 44 w 340"/>
                <a:gd name="T45" fmla="*/ 279 h 362"/>
                <a:gd name="T46" fmla="*/ 41 w 340"/>
                <a:gd name="T47" fmla="*/ 258 h 362"/>
                <a:gd name="T48" fmla="*/ 38 w 340"/>
                <a:gd name="T49" fmla="*/ 246 h 362"/>
                <a:gd name="T50" fmla="*/ 36 w 340"/>
                <a:gd name="T51" fmla="*/ 234 h 362"/>
                <a:gd name="T52" fmla="*/ 34 w 340"/>
                <a:gd name="T53" fmla="*/ 223 h 362"/>
                <a:gd name="T54" fmla="*/ 33 w 340"/>
                <a:gd name="T55" fmla="*/ 211 h 362"/>
                <a:gd name="T56" fmla="*/ 30 w 340"/>
                <a:gd name="T57" fmla="*/ 197 h 362"/>
                <a:gd name="T58" fmla="*/ 27 w 340"/>
                <a:gd name="T59" fmla="*/ 185 h 362"/>
                <a:gd name="T60" fmla="*/ 25 w 340"/>
                <a:gd name="T61" fmla="*/ 171 h 362"/>
                <a:gd name="T62" fmla="*/ 23 w 340"/>
                <a:gd name="T63" fmla="*/ 158 h 362"/>
                <a:gd name="T64" fmla="*/ 20 w 340"/>
                <a:gd name="T65" fmla="*/ 144 h 362"/>
                <a:gd name="T66" fmla="*/ 18 w 340"/>
                <a:gd name="T67" fmla="*/ 132 h 362"/>
                <a:gd name="T68" fmla="*/ 16 w 340"/>
                <a:gd name="T69" fmla="*/ 118 h 362"/>
                <a:gd name="T70" fmla="*/ 15 w 340"/>
                <a:gd name="T71" fmla="*/ 105 h 362"/>
                <a:gd name="T72" fmla="*/ 12 w 340"/>
                <a:gd name="T73" fmla="*/ 91 h 362"/>
                <a:gd name="T74" fmla="*/ 9 w 340"/>
                <a:gd name="T75" fmla="*/ 78 h 362"/>
                <a:gd name="T76" fmla="*/ 7 w 340"/>
                <a:gd name="T77" fmla="*/ 64 h 362"/>
                <a:gd name="T78" fmla="*/ 6 w 340"/>
                <a:gd name="T79" fmla="*/ 51 h 362"/>
                <a:gd name="T80" fmla="*/ 4 w 340"/>
                <a:gd name="T81" fmla="*/ 38 h 362"/>
                <a:gd name="T82" fmla="*/ 3 w 340"/>
                <a:gd name="T83" fmla="*/ 26 h 362"/>
                <a:gd name="T84" fmla="*/ 1 w 340"/>
                <a:gd name="T85" fmla="*/ 13 h 362"/>
                <a:gd name="T86" fmla="*/ 0 w 340"/>
                <a:gd name="T87" fmla="*/ 3 h 362"/>
                <a:gd name="T88" fmla="*/ 0 w 340"/>
                <a:gd name="T89" fmla="*/ 0 h 362"/>
                <a:gd name="T90" fmla="*/ 18 w 340"/>
                <a:gd name="T91" fmla="*/ 0 h 362"/>
                <a:gd name="T92" fmla="*/ 36 w 340"/>
                <a:gd name="T93" fmla="*/ 1 h 362"/>
                <a:gd name="T94" fmla="*/ 55 w 340"/>
                <a:gd name="T95" fmla="*/ 1 h 362"/>
                <a:gd name="T96" fmla="*/ 75 w 340"/>
                <a:gd name="T97" fmla="*/ 3 h 362"/>
                <a:gd name="T98" fmla="*/ 94 w 340"/>
                <a:gd name="T99" fmla="*/ 3 h 362"/>
                <a:gd name="T100" fmla="*/ 114 w 340"/>
                <a:gd name="T101" fmla="*/ 4 h 362"/>
                <a:gd name="T102" fmla="*/ 134 w 340"/>
                <a:gd name="T103" fmla="*/ 4 h 362"/>
                <a:gd name="T104" fmla="*/ 156 w 340"/>
                <a:gd name="T105" fmla="*/ 5 h 362"/>
                <a:gd name="T106" fmla="*/ 176 w 340"/>
                <a:gd name="T107" fmla="*/ 4 h 362"/>
                <a:gd name="T108" fmla="*/ 197 w 340"/>
                <a:gd name="T109" fmla="*/ 4 h 362"/>
                <a:gd name="T110" fmla="*/ 219 w 340"/>
                <a:gd name="T111" fmla="*/ 4 h 362"/>
                <a:gd name="T112" fmla="*/ 241 w 340"/>
                <a:gd name="T113" fmla="*/ 4 h 362"/>
                <a:gd name="T114" fmla="*/ 262 w 340"/>
                <a:gd name="T115" fmla="*/ 3 h 362"/>
                <a:gd name="T116" fmla="*/ 285 w 340"/>
                <a:gd name="T117" fmla="*/ 3 h 362"/>
                <a:gd name="T118" fmla="*/ 295 w 340"/>
                <a:gd name="T119" fmla="*/ 3 h 362"/>
                <a:gd name="T120" fmla="*/ 308 w 340"/>
                <a:gd name="T121" fmla="*/ 3 h 362"/>
                <a:gd name="T122" fmla="*/ 319 w 340"/>
                <a:gd name="T123" fmla="*/ 3 h 362"/>
                <a:gd name="T124" fmla="*/ 331 w 340"/>
                <a:gd name="T125" fmla="*/ 3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0" h="362">
                  <a:moveTo>
                    <a:pt x="331" y="3"/>
                  </a:moveTo>
                  <a:lnTo>
                    <a:pt x="340" y="362"/>
                  </a:lnTo>
                  <a:lnTo>
                    <a:pt x="330" y="361"/>
                  </a:lnTo>
                  <a:lnTo>
                    <a:pt x="321" y="361"/>
                  </a:lnTo>
                  <a:lnTo>
                    <a:pt x="311" y="361"/>
                  </a:lnTo>
                  <a:lnTo>
                    <a:pt x="303" y="361"/>
                  </a:lnTo>
                  <a:lnTo>
                    <a:pt x="293" y="360"/>
                  </a:lnTo>
                  <a:lnTo>
                    <a:pt x="285" y="360"/>
                  </a:lnTo>
                  <a:lnTo>
                    <a:pt x="276" y="360"/>
                  </a:lnTo>
                  <a:lnTo>
                    <a:pt x="268" y="360"/>
                  </a:lnTo>
                  <a:lnTo>
                    <a:pt x="258" y="359"/>
                  </a:lnTo>
                  <a:lnTo>
                    <a:pt x="250" y="359"/>
                  </a:lnTo>
                  <a:lnTo>
                    <a:pt x="241" y="358"/>
                  </a:lnTo>
                  <a:lnTo>
                    <a:pt x="233" y="358"/>
                  </a:lnTo>
                  <a:lnTo>
                    <a:pt x="223" y="357"/>
                  </a:lnTo>
                  <a:lnTo>
                    <a:pt x="215" y="357"/>
                  </a:lnTo>
                  <a:lnTo>
                    <a:pt x="206" y="357"/>
                  </a:lnTo>
                  <a:lnTo>
                    <a:pt x="199" y="357"/>
                  </a:lnTo>
                  <a:lnTo>
                    <a:pt x="189" y="356"/>
                  </a:lnTo>
                  <a:lnTo>
                    <a:pt x="182" y="355"/>
                  </a:lnTo>
                  <a:lnTo>
                    <a:pt x="172" y="355"/>
                  </a:lnTo>
                  <a:lnTo>
                    <a:pt x="165" y="355"/>
                  </a:lnTo>
                  <a:lnTo>
                    <a:pt x="157" y="354"/>
                  </a:lnTo>
                  <a:lnTo>
                    <a:pt x="148" y="353"/>
                  </a:lnTo>
                  <a:lnTo>
                    <a:pt x="140" y="353"/>
                  </a:lnTo>
                  <a:lnTo>
                    <a:pt x="132" y="353"/>
                  </a:lnTo>
                  <a:lnTo>
                    <a:pt x="124" y="352"/>
                  </a:lnTo>
                  <a:lnTo>
                    <a:pt x="116" y="351"/>
                  </a:lnTo>
                  <a:lnTo>
                    <a:pt x="108" y="350"/>
                  </a:lnTo>
                  <a:lnTo>
                    <a:pt x="100" y="350"/>
                  </a:lnTo>
                  <a:lnTo>
                    <a:pt x="92" y="349"/>
                  </a:lnTo>
                  <a:lnTo>
                    <a:pt x="85" y="349"/>
                  </a:lnTo>
                  <a:lnTo>
                    <a:pt x="76" y="348"/>
                  </a:lnTo>
                  <a:lnTo>
                    <a:pt x="70" y="348"/>
                  </a:lnTo>
                  <a:lnTo>
                    <a:pt x="68" y="346"/>
                  </a:lnTo>
                  <a:lnTo>
                    <a:pt x="68" y="346"/>
                  </a:lnTo>
                  <a:lnTo>
                    <a:pt x="67" y="345"/>
                  </a:lnTo>
                  <a:lnTo>
                    <a:pt x="67" y="344"/>
                  </a:lnTo>
                  <a:lnTo>
                    <a:pt x="62" y="337"/>
                  </a:lnTo>
                  <a:lnTo>
                    <a:pt x="58" y="327"/>
                  </a:lnTo>
                  <a:lnTo>
                    <a:pt x="55" y="320"/>
                  </a:lnTo>
                  <a:lnTo>
                    <a:pt x="54" y="314"/>
                  </a:lnTo>
                  <a:lnTo>
                    <a:pt x="51" y="305"/>
                  </a:lnTo>
                  <a:lnTo>
                    <a:pt x="50" y="298"/>
                  </a:lnTo>
                  <a:lnTo>
                    <a:pt x="46" y="288"/>
                  </a:lnTo>
                  <a:lnTo>
                    <a:pt x="44" y="279"/>
                  </a:lnTo>
                  <a:lnTo>
                    <a:pt x="42" y="268"/>
                  </a:lnTo>
                  <a:lnTo>
                    <a:pt x="41" y="258"/>
                  </a:lnTo>
                  <a:lnTo>
                    <a:pt x="39" y="251"/>
                  </a:lnTo>
                  <a:lnTo>
                    <a:pt x="38" y="246"/>
                  </a:lnTo>
                  <a:lnTo>
                    <a:pt x="37" y="240"/>
                  </a:lnTo>
                  <a:lnTo>
                    <a:pt x="36" y="234"/>
                  </a:lnTo>
                  <a:lnTo>
                    <a:pt x="35" y="228"/>
                  </a:lnTo>
                  <a:lnTo>
                    <a:pt x="34" y="223"/>
                  </a:lnTo>
                  <a:lnTo>
                    <a:pt x="33" y="216"/>
                  </a:lnTo>
                  <a:lnTo>
                    <a:pt x="33" y="211"/>
                  </a:lnTo>
                  <a:lnTo>
                    <a:pt x="31" y="204"/>
                  </a:lnTo>
                  <a:lnTo>
                    <a:pt x="30" y="197"/>
                  </a:lnTo>
                  <a:lnTo>
                    <a:pt x="28" y="191"/>
                  </a:lnTo>
                  <a:lnTo>
                    <a:pt x="27" y="185"/>
                  </a:lnTo>
                  <a:lnTo>
                    <a:pt x="25" y="177"/>
                  </a:lnTo>
                  <a:lnTo>
                    <a:pt x="25" y="171"/>
                  </a:lnTo>
                  <a:lnTo>
                    <a:pt x="23" y="164"/>
                  </a:lnTo>
                  <a:lnTo>
                    <a:pt x="23" y="158"/>
                  </a:lnTo>
                  <a:lnTo>
                    <a:pt x="21" y="151"/>
                  </a:lnTo>
                  <a:lnTo>
                    <a:pt x="20" y="144"/>
                  </a:lnTo>
                  <a:lnTo>
                    <a:pt x="19" y="138"/>
                  </a:lnTo>
                  <a:lnTo>
                    <a:pt x="18" y="132"/>
                  </a:lnTo>
                  <a:lnTo>
                    <a:pt x="17" y="124"/>
                  </a:lnTo>
                  <a:lnTo>
                    <a:pt x="16" y="118"/>
                  </a:lnTo>
                  <a:lnTo>
                    <a:pt x="15" y="112"/>
                  </a:lnTo>
                  <a:lnTo>
                    <a:pt x="15" y="105"/>
                  </a:lnTo>
                  <a:lnTo>
                    <a:pt x="13" y="98"/>
                  </a:lnTo>
                  <a:lnTo>
                    <a:pt x="12" y="91"/>
                  </a:lnTo>
                  <a:lnTo>
                    <a:pt x="10" y="84"/>
                  </a:lnTo>
                  <a:lnTo>
                    <a:pt x="9" y="78"/>
                  </a:lnTo>
                  <a:lnTo>
                    <a:pt x="8" y="70"/>
                  </a:lnTo>
                  <a:lnTo>
                    <a:pt x="7" y="64"/>
                  </a:lnTo>
                  <a:lnTo>
                    <a:pt x="6" y="58"/>
                  </a:lnTo>
                  <a:lnTo>
                    <a:pt x="6" y="51"/>
                  </a:lnTo>
                  <a:lnTo>
                    <a:pt x="5" y="45"/>
                  </a:lnTo>
                  <a:lnTo>
                    <a:pt x="4" y="38"/>
                  </a:lnTo>
                  <a:lnTo>
                    <a:pt x="3" y="32"/>
                  </a:lnTo>
                  <a:lnTo>
                    <a:pt x="3" y="26"/>
                  </a:lnTo>
                  <a:lnTo>
                    <a:pt x="2" y="19"/>
                  </a:lnTo>
                  <a:lnTo>
                    <a:pt x="1" y="13"/>
                  </a:lnTo>
                  <a:lnTo>
                    <a:pt x="0" y="8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0"/>
                  </a:lnTo>
                  <a:lnTo>
                    <a:pt x="8" y="0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6" y="1"/>
                  </a:lnTo>
                  <a:lnTo>
                    <a:pt x="45" y="1"/>
                  </a:lnTo>
                  <a:lnTo>
                    <a:pt x="55" y="1"/>
                  </a:lnTo>
                  <a:lnTo>
                    <a:pt x="64" y="1"/>
                  </a:lnTo>
                  <a:lnTo>
                    <a:pt x="75" y="3"/>
                  </a:lnTo>
                  <a:lnTo>
                    <a:pt x="85" y="3"/>
                  </a:lnTo>
                  <a:lnTo>
                    <a:pt x="94" y="3"/>
                  </a:lnTo>
                  <a:lnTo>
                    <a:pt x="104" y="3"/>
                  </a:lnTo>
                  <a:lnTo>
                    <a:pt x="114" y="4"/>
                  </a:lnTo>
                  <a:lnTo>
                    <a:pt x="124" y="4"/>
                  </a:lnTo>
                  <a:lnTo>
                    <a:pt x="134" y="4"/>
                  </a:lnTo>
                  <a:lnTo>
                    <a:pt x="145" y="4"/>
                  </a:lnTo>
                  <a:lnTo>
                    <a:pt x="156" y="5"/>
                  </a:lnTo>
                  <a:lnTo>
                    <a:pt x="165" y="4"/>
                  </a:lnTo>
                  <a:lnTo>
                    <a:pt x="176" y="4"/>
                  </a:lnTo>
                  <a:lnTo>
                    <a:pt x="186" y="4"/>
                  </a:lnTo>
                  <a:lnTo>
                    <a:pt x="197" y="4"/>
                  </a:lnTo>
                  <a:lnTo>
                    <a:pt x="207" y="4"/>
                  </a:lnTo>
                  <a:lnTo>
                    <a:pt x="219" y="4"/>
                  </a:lnTo>
                  <a:lnTo>
                    <a:pt x="230" y="4"/>
                  </a:lnTo>
                  <a:lnTo>
                    <a:pt x="241" y="4"/>
                  </a:lnTo>
                  <a:lnTo>
                    <a:pt x="251" y="3"/>
                  </a:lnTo>
                  <a:lnTo>
                    <a:pt x="262" y="3"/>
                  </a:lnTo>
                  <a:lnTo>
                    <a:pt x="273" y="3"/>
                  </a:lnTo>
                  <a:lnTo>
                    <a:pt x="285" y="3"/>
                  </a:lnTo>
                  <a:lnTo>
                    <a:pt x="290" y="3"/>
                  </a:lnTo>
                  <a:lnTo>
                    <a:pt x="295" y="3"/>
                  </a:lnTo>
                  <a:lnTo>
                    <a:pt x="302" y="3"/>
                  </a:lnTo>
                  <a:lnTo>
                    <a:pt x="308" y="3"/>
                  </a:lnTo>
                  <a:lnTo>
                    <a:pt x="313" y="3"/>
                  </a:lnTo>
                  <a:lnTo>
                    <a:pt x="319" y="3"/>
                  </a:lnTo>
                  <a:lnTo>
                    <a:pt x="325" y="3"/>
                  </a:lnTo>
                  <a:lnTo>
                    <a:pt x="331" y="3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5" name="Freeform 93"/>
            <p:cNvSpPr>
              <a:spLocks/>
            </p:cNvSpPr>
            <p:nvPr/>
          </p:nvSpPr>
          <p:spPr bwMode="auto">
            <a:xfrm>
              <a:off x="4497" y="1443"/>
              <a:ext cx="166" cy="168"/>
            </a:xfrm>
            <a:custGeom>
              <a:avLst/>
              <a:gdLst>
                <a:gd name="T0" fmla="*/ 63 w 370"/>
                <a:gd name="T1" fmla="*/ 324 h 380"/>
                <a:gd name="T2" fmla="*/ 54 w 370"/>
                <a:gd name="T3" fmla="*/ 305 h 380"/>
                <a:gd name="T4" fmla="*/ 48 w 370"/>
                <a:gd name="T5" fmla="*/ 283 h 380"/>
                <a:gd name="T6" fmla="*/ 39 w 370"/>
                <a:gd name="T7" fmla="*/ 252 h 380"/>
                <a:gd name="T8" fmla="*/ 32 w 370"/>
                <a:gd name="T9" fmla="*/ 221 h 380"/>
                <a:gd name="T10" fmla="*/ 27 w 370"/>
                <a:gd name="T11" fmla="*/ 192 h 380"/>
                <a:gd name="T12" fmla="*/ 24 w 370"/>
                <a:gd name="T13" fmla="*/ 173 h 380"/>
                <a:gd name="T14" fmla="*/ 19 w 370"/>
                <a:gd name="T15" fmla="*/ 154 h 380"/>
                <a:gd name="T16" fmla="*/ 16 w 370"/>
                <a:gd name="T17" fmla="*/ 136 h 380"/>
                <a:gd name="T18" fmla="*/ 14 w 370"/>
                <a:gd name="T19" fmla="*/ 117 h 380"/>
                <a:gd name="T20" fmla="*/ 12 w 370"/>
                <a:gd name="T21" fmla="*/ 98 h 380"/>
                <a:gd name="T22" fmla="*/ 8 w 370"/>
                <a:gd name="T23" fmla="*/ 78 h 380"/>
                <a:gd name="T24" fmla="*/ 6 w 370"/>
                <a:gd name="T25" fmla="*/ 59 h 380"/>
                <a:gd name="T26" fmla="*/ 3 w 370"/>
                <a:gd name="T27" fmla="*/ 41 h 380"/>
                <a:gd name="T28" fmla="*/ 2 w 370"/>
                <a:gd name="T29" fmla="*/ 23 h 380"/>
                <a:gd name="T30" fmla="*/ 8 w 370"/>
                <a:gd name="T31" fmla="*/ 0 h 380"/>
                <a:gd name="T32" fmla="*/ 32 w 370"/>
                <a:gd name="T33" fmla="*/ 6 h 380"/>
                <a:gd name="T34" fmla="*/ 57 w 370"/>
                <a:gd name="T35" fmla="*/ 9 h 380"/>
                <a:gd name="T36" fmla="*/ 85 w 370"/>
                <a:gd name="T37" fmla="*/ 13 h 380"/>
                <a:gd name="T38" fmla="*/ 112 w 370"/>
                <a:gd name="T39" fmla="*/ 16 h 380"/>
                <a:gd name="T40" fmla="*/ 141 w 370"/>
                <a:gd name="T41" fmla="*/ 21 h 380"/>
                <a:gd name="T42" fmla="*/ 170 w 370"/>
                <a:gd name="T43" fmla="*/ 23 h 380"/>
                <a:gd name="T44" fmla="*/ 199 w 370"/>
                <a:gd name="T45" fmla="*/ 26 h 380"/>
                <a:gd name="T46" fmla="*/ 230 w 370"/>
                <a:gd name="T47" fmla="*/ 28 h 380"/>
                <a:gd name="T48" fmla="*/ 262 w 370"/>
                <a:gd name="T49" fmla="*/ 31 h 380"/>
                <a:gd name="T50" fmla="*/ 295 w 370"/>
                <a:gd name="T51" fmla="*/ 34 h 380"/>
                <a:gd name="T52" fmla="*/ 305 w 370"/>
                <a:gd name="T53" fmla="*/ 40 h 380"/>
                <a:gd name="T54" fmla="*/ 306 w 370"/>
                <a:gd name="T55" fmla="*/ 52 h 380"/>
                <a:gd name="T56" fmla="*/ 309 w 370"/>
                <a:gd name="T57" fmla="*/ 76 h 380"/>
                <a:gd name="T58" fmla="*/ 313 w 370"/>
                <a:gd name="T59" fmla="*/ 101 h 380"/>
                <a:gd name="T60" fmla="*/ 316 w 370"/>
                <a:gd name="T61" fmla="*/ 119 h 380"/>
                <a:gd name="T62" fmla="*/ 318 w 370"/>
                <a:gd name="T63" fmla="*/ 138 h 380"/>
                <a:gd name="T64" fmla="*/ 322 w 370"/>
                <a:gd name="T65" fmla="*/ 157 h 380"/>
                <a:gd name="T66" fmla="*/ 325 w 370"/>
                <a:gd name="T67" fmla="*/ 177 h 380"/>
                <a:gd name="T68" fmla="*/ 329 w 370"/>
                <a:gd name="T69" fmla="*/ 199 h 380"/>
                <a:gd name="T70" fmla="*/ 332 w 370"/>
                <a:gd name="T71" fmla="*/ 220 h 380"/>
                <a:gd name="T72" fmla="*/ 335 w 370"/>
                <a:gd name="T73" fmla="*/ 240 h 380"/>
                <a:gd name="T74" fmla="*/ 338 w 370"/>
                <a:gd name="T75" fmla="*/ 261 h 380"/>
                <a:gd name="T76" fmla="*/ 343 w 370"/>
                <a:gd name="T77" fmla="*/ 281 h 380"/>
                <a:gd name="T78" fmla="*/ 346 w 370"/>
                <a:gd name="T79" fmla="*/ 300 h 380"/>
                <a:gd name="T80" fmla="*/ 354 w 370"/>
                <a:gd name="T81" fmla="*/ 329 h 380"/>
                <a:gd name="T82" fmla="*/ 361 w 370"/>
                <a:gd name="T83" fmla="*/ 358 h 380"/>
                <a:gd name="T84" fmla="*/ 370 w 370"/>
                <a:gd name="T85" fmla="*/ 380 h 380"/>
                <a:gd name="T86" fmla="*/ 338 w 370"/>
                <a:gd name="T87" fmla="*/ 375 h 380"/>
                <a:gd name="T88" fmla="*/ 307 w 370"/>
                <a:gd name="T89" fmla="*/ 372 h 380"/>
                <a:gd name="T90" fmla="*/ 278 w 370"/>
                <a:gd name="T91" fmla="*/ 368 h 380"/>
                <a:gd name="T92" fmla="*/ 249 w 370"/>
                <a:gd name="T93" fmla="*/ 363 h 380"/>
                <a:gd name="T94" fmla="*/ 220 w 370"/>
                <a:gd name="T95" fmla="*/ 359 h 380"/>
                <a:gd name="T96" fmla="*/ 192 w 370"/>
                <a:gd name="T97" fmla="*/ 355 h 380"/>
                <a:gd name="T98" fmla="*/ 163 w 370"/>
                <a:gd name="T99" fmla="*/ 350 h 380"/>
                <a:gd name="T100" fmla="*/ 138 w 370"/>
                <a:gd name="T101" fmla="*/ 345 h 380"/>
                <a:gd name="T102" fmla="*/ 110 w 370"/>
                <a:gd name="T103" fmla="*/ 340 h 380"/>
                <a:gd name="T104" fmla="*/ 85 w 370"/>
                <a:gd name="T105" fmla="*/ 336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" h="380">
                  <a:moveTo>
                    <a:pt x="69" y="333"/>
                  </a:moveTo>
                  <a:lnTo>
                    <a:pt x="66" y="329"/>
                  </a:lnTo>
                  <a:lnTo>
                    <a:pt x="63" y="324"/>
                  </a:lnTo>
                  <a:lnTo>
                    <a:pt x="60" y="318"/>
                  </a:lnTo>
                  <a:lnTo>
                    <a:pt x="57" y="313"/>
                  </a:lnTo>
                  <a:lnTo>
                    <a:pt x="54" y="305"/>
                  </a:lnTo>
                  <a:lnTo>
                    <a:pt x="52" y="299"/>
                  </a:lnTo>
                  <a:lnTo>
                    <a:pt x="50" y="290"/>
                  </a:lnTo>
                  <a:lnTo>
                    <a:pt x="48" y="283"/>
                  </a:lnTo>
                  <a:lnTo>
                    <a:pt x="45" y="272"/>
                  </a:lnTo>
                  <a:lnTo>
                    <a:pt x="42" y="263"/>
                  </a:lnTo>
                  <a:lnTo>
                    <a:pt x="39" y="252"/>
                  </a:lnTo>
                  <a:lnTo>
                    <a:pt x="37" y="243"/>
                  </a:lnTo>
                  <a:lnTo>
                    <a:pt x="34" y="231"/>
                  </a:lnTo>
                  <a:lnTo>
                    <a:pt x="32" y="221"/>
                  </a:lnTo>
                  <a:lnTo>
                    <a:pt x="30" y="209"/>
                  </a:lnTo>
                  <a:lnTo>
                    <a:pt x="29" y="198"/>
                  </a:lnTo>
                  <a:lnTo>
                    <a:pt x="27" y="192"/>
                  </a:lnTo>
                  <a:lnTo>
                    <a:pt x="26" y="186"/>
                  </a:lnTo>
                  <a:lnTo>
                    <a:pt x="25" y="179"/>
                  </a:lnTo>
                  <a:lnTo>
                    <a:pt x="24" y="173"/>
                  </a:lnTo>
                  <a:lnTo>
                    <a:pt x="21" y="167"/>
                  </a:lnTo>
                  <a:lnTo>
                    <a:pt x="21" y="160"/>
                  </a:lnTo>
                  <a:lnTo>
                    <a:pt x="19" y="154"/>
                  </a:lnTo>
                  <a:lnTo>
                    <a:pt x="19" y="149"/>
                  </a:lnTo>
                  <a:lnTo>
                    <a:pt x="17" y="142"/>
                  </a:lnTo>
                  <a:lnTo>
                    <a:pt x="16" y="136"/>
                  </a:lnTo>
                  <a:lnTo>
                    <a:pt x="15" y="130"/>
                  </a:lnTo>
                  <a:lnTo>
                    <a:pt x="15" y="123"/>
                  </a:lnTo>
                  <a:lnTo>
                    <a:pt x="14" y="117"/>
                  </a:lnTo>
                  <a:lnTo>
                    <a:pt x="13" y="111"/>
                  </a:lnTo>
                  <a:lnTo>
                    <a:pt x="12" y="104"/>
                  </a:lnTo>
                  <a:lnTo>
                    <a:pt x="12" y="98"/>
                  </a:lnTo>
                  <a:lnTo>
                    <a:pt x="10" y="90"/>
                  </a:lnTo>
                  <a:lnTo>
                    <a:pt x="9" y="84"/>
                  </a:lnTo>
                  <a:lnTo>
                    <a:pt x="8" y="78"/>
                  </a:lnTo>
                  <a:lnTo>
                    <a:pt x="8" y="71"/>
                  </a:lnTo>
                  <a:lnTo>
                    <a:pt x="7" y="65"/>
                  </a:lnTo>
                  <a:lnTo>
                    <a:pt x="6" y="59"/>
                  </a:lnTo>
                  <a:lnTo>
                    <a:pt x="4" y="52"/>
                  </a:lnTo>
                  <a:lnTo>
                    <a:pt x="4" y="47"/>
                  </a:lnTo>
                  <a:lnTo>
                    <a:pt x="3" y="41"/>
                  </a:lnTo>
                  <a:lnTo>
                    <a:pt x="2" y="34"/>
                  </a:lnTo>
                  <a:lnTo>
                    <a:pt x="2" y="28"/>
                  </a:lnTo>
                  <a:lnTo>
                    <a:pt x="2" y="23"/>
                  </a:lnTo>
                  <a:lnTo>
                    <a:pt x="0" y="11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" y="3"/>
                  </a:lnTo>
                  <a:lnTo>
                    <a:pt x="24" y="4"/>
                  </a:lnTo>
                  <a:lnTo>
                    <a:pt x="32" y="6"/>
                  </a:lnTo>
                  <a:lnTo>
                    <a:pt x="40" y="6"/>
                  </a:lnTo>
                  <a:lnTo>
                    <a:pt x="49" y="8"/>
                  </a:lnTo>
                  <a:lnTo>
                    <a:pt x="57" y="9"/>
                  </a:lnTo>
                  <a:lnTo>
                    <a:pt x="67" y="11"/>
                  </a:lnTo>
                  <a:lnTo>
                    <a:pt x="75" y="11"/>
                  </a:lnTo>
                  <a:lnTo>
                    <a:pt x="85" y="13"/>
                  </a:lnTo>
                  <a:lnTo>
                    <a:pt x="93" y="13"/>
                  </a:lnTo>
                  <a:lnTo>
                    <a:pt x="103" y="15"/>
                  </a:lnTo>
                  <a:lnTo>
                    <a:pt x="112" y="16"/>
                  </a:lnTo>
                  <a:lnTo>
                    <a:pt x="122" y="17"/>
                  </a:lnTo>
                  <a:lnTo>
                    <a:pt x="132" y="18"/>
                  </a:lnTo>
                  <a:lnTo>
                    <a:pt x="141" y="21"/>
                  </a:lnTo>
                  <a:lnTo>
                    <a:pt x="151" y="21"/>
                  </a:lnTo>
                  <a:lnTo>
                    <a:pt x="160" y="22"/>
                  </a:lnTo>
                  <a:lnTo>
                    <a:pt x="170" y="23"/>
                  </a:lnTo>
                  <a:lnTo>
                    <a:pt x="179" y="24"/>
                  </a:lnTo>
                  <a:lnTo>
                    <a:pt x="189" y="25"/>
                  </a:lnTo>
                  <a:lnTo>
                    <a:pt x="199" y="26"/>
                  </a:lnTo>
                  <a:lnTo>
                    <a:pt x="210" y="27"/>
                  </a:lnTo>
                  <a:lnTo>
                    <a:pt x="220" y="28"/>
                  </a:lnTo>
                  <a:lnTo>
                    <a:pt x="230" y="28"/>
                  </a:lnTo>
                  <a:lnTo>
                    <a:pt x="241" y="29"/>
                  </a:lnTo>
                  <a:lnTo>
                    <a:pt x="251" y="30"/>
                  </a:lnTo>
                  <a:lnTo>
                    <a:pt x="262" y="31"/>
                  </a:lnTo>
                  <a:lnTo>
                    <a:pt x="272" y="32"/>
                  </a:lnTo>
                  <a:lnTo>
                    <a:pt x="284" y="33"/>
                  </a:lnTo>
                  <a:lnTo>
                    <a:pt x="295" y="34"/>
                  </a:lnTo>
                  <a:lnTo>
                    <a:pt x="306" y="35"/>
                  </a:lnTo>
                  <a:lnTo>
                    <a:pt x="305" y="38"/>
                  </a:lnTo>
                  <a:lnTo>
                    <a:pt x="305" y="40"/>
                  </a:lnTo>
                  <a:lnTo>
                    <a:pt x="305" y="42"/>
                  </a:lnTo>
                  <a:lnTo>
                    <a:pt x="305" y="47"/>
                  </a:lnTo>
                  <a:lnTo>
                    <a:pt x="306" y="52"/>
                  </a:lnTo>
                  <a:lnTo>
                    <a:pt x="307" y="60"/>
                  </a:lnTo>
                  <a:lnTo>
                    <a:pt x="307" y="66"/>
                  </a:lnTo>
                  <a:lnTo>
                    <a:pt x="309" y="76"/>
                  </a:lnTo>
                  <a:lnTo>
                    <a:pt x="310" y="85"/>
                  </a:lnTo>
                  <a:lnTo>
                    <a:pt x="313" y="97"/>
                  </a:lnTo>
                  <a:lnTo>
                    <a:pt x="313" y="101"/>
                  </a:lnTo>
                  <a:lnTo>
                    <a:pt x="314" y="106"/>
                  </a:lnTo>
                  <a:lnTo>
                    <a:pt x="315" y="113"/>
                  </a:lnTo>
                  <a:lnTo>
                    <a:pt x="316" y="119"/>
                  </a:lnTo>
                  <a:lnTo>
                    <a:pt x="316" y="125"/>
                  </a:lnTo>
                  <a:lnTo>
                    <a:pt x="317" y="132"/>
                  </a:lnTo>
                  <a:lnTo>
                    <a:pt x="318" y="138"/>
                  </a:lnTo>
                  <a:lnTo>
                    <a:pt x="320" y="144"/>
                  </a:lnTo>
                  <a:lnTo>
                    <a:pt x="320" y="151"/>
                  </a:lnTo>
                  <a:lnTo>
                    <a:pt x="322" y="157"/>
                  </a:lnTo>
                  <a:lnTo>
                    <a:pt x="322" y="163"/>
                  </a:lnTo>
                  <a:lnTo>
                    <a:pt x="324" y="171"/>
                  </a:lnTo>
                  <a:lnTo>
                    <a:pt x="325" y="177"/>
                  </a:lnTo>
                  <a:lnTo>
                    <a:pt x="326" y="185"/>
                  </a:lnTo>
                  <a:lnTo>
                    <a:pt x="327" y="192"/>
                  </a:lnTo>
                  <a:lnTo>
                    <a:pt x="329" y="199"/>
                  </a:lnTo>
                  <a:lnTo>
                    <a:pt x="329" y="206"/>
                  </a:lnTo>
                  <a:lnTo>
                    <a:pt x="331" y="212"/>
                  </a:lnTo>
                  <a:lnTo>
                    <a:pt x="332" y="220"/>
                  </a:lnTo>
                  <a:lnTo>
                    <a:pt x="333" y="227"/>
                  </a:lnTo>
                  <a:lnTo>
                    <a:pt x="334" y="233"/>
                  </a:lnTo>
                  <a:lnTo>
                    <a:pt x="335" y="240"/>
                  </a:lnTo>
                  <a:lnTo>
                    <a:pt x="336" y="247"/>
                  </a:lnTo>
                  <a:lnTo>
                    <a:pt x="338" y="254"/>
                  </a:lnTo>
                  <a:lnTo>
                    <a:pt x="338" y="261"/>
                  </a:lnTo>
                  <a:lnTo>
                    <a:pt x="340" y="267"/>
                  </a:lnTo>
                  <a:lnTo>
                    <a:pt x="341" y="274"/>
                  </a:lnTo>
                  <a:lnTo>
                    <a:pt x="343" y="281"/>
                  </a:lnTo>
                  <a:lnTo>
                    <a:pt x="343" y="287"/>
                  </a:lnTo>
                  <a:lnTo>
                    <a:pt x="345" y="294"/>
                  </a:lnTo>
                  <a:lnTo>
                    <a:pt x="346" y="300"/>
                  </a:lnTo>
                  <a:lnTo>
                    <a:pt x="349" y="306"/>
                  </a:lnTo>
                  <a:lnTo>
                    <a:pt x="351" y="317"/>
                  </a:lnTo>
                  <a:lnTo>
                    <a:pt x="354" y="329"/>
                  </a:lnTo>
                  <a:lnTo>
                    <a:pt x="356" y="339"/>
                  </a:lnTo>
                  <a:lnTo>
                    <a:pt x="359" y="350"/>
                  </a:lnTo>
                  <a:lnTo>
                    <a:pt x="361" y="358"/>
                  </a:lnTo>
                  <a:lnTo>
                    <a:pt x="364" y="367"/>
                  </a:lnTo>
                  <a:lnTo>
                    <a:pt x="367" y="373"/>
                  </a:lnTo>
                  <a:lnTo>
                    <a:pt x="370" y="380"/>
                  </a:lnTo>
                  <a:lnTo>
                    <a:pt x="359" y="378"/>
                  </a:lnTo>
                  <a:lnTo>
                    <a:pt x="349" y="377"/>
                  </a:lnTo>
                  <a:lnTo>
                    <a:pt x="338" y="375"/>
                  </a:lnTo>
                  <a:lnTo>
                    <a:pt x="328" y="375"/>
                  </a:lnTo>
                  <a:lnTo>
                    <a:pt x="318" y="373"/>
                  </a:lnTo>
                  <a:lnTo>
                    <a:pt x="307" y="372"/>
                  </a:lnTo>
                  <a:lnTo>
                    <a:pt x="298" y="370"/>
                  </a:lnTo>
                  <a:lnTo>
                    <a:pt x="288" y="370"/>
                  </a:lnTo>
                  <a:lnTo>
                    <a:pt x="278" y="368"/>
                  </a:lnTo>
                  <a:lnTo>
                    <a:pt x="268" y="367"/>
                  </a:lnTo>
                  <a:lnTo>
                    <a:pt x="259" y="365"/>
                  </a:lnTo>
                  <a:lnTo>
                    <a:pt x="249" y="363"/>
                  </a:lnTo>
                  <a:lnTo>
                    <a:pt x="240" y="361"/>
                  </a:lnTo>
                  <a:lnTo>
                    <a:pt x="230" y="360"/>
                  </a:lnTo>
                  <a:lnTo>
                    <a:pt x="220" y="359"/>
                  </a:lnTo>
                  <a:lnTo>
                    <a:pt x="211" y="358"/>
                  </a:lnTo>
                  <a:lnTo>
                    <a:pt x="201" y="356"/>
                  </a:lnTo>
                  <a:lnTo>
                    <a:pt x="192" y="355"/>
                  </a:lnTo>
                  <a:lnTo>
                    <a:pt x="182" y="353"/>
                  </a:lnTo>
                  <a:lnTo>
                    <a:pt x="173" y="352"/>
                  </a:lnTo>
                  <a:lnTo>
                    <a:pt x="163" y="350"/>
                  </a:lnTo>
                  <a:lnTo>
                    <a:pt x="155" y="349"/>
                  </a:lnTo>
                  <a:lnTo>
                    <a:pt x="146" y="347"/>
                  </a:lnTo>
                  <a:lnTo>
                    <a:pt x="138" y="345"/>
                  </a:lnTo>
                  <a:lnTo>
                    <a:pt x="128" y="343"/>
                  </a:lnTo>
                  <a:lnTo>
                    <a:pt x="119" y="342"/>
                  </a:lnTo>
                  <a:lnTo>
                    <a:pt x="110" y="340"/>
                  </a:lnTo>
                  <a:lnTo>
                    <a:pt x="102" y="339"/>
                  </a:lnTo>
                  <a:lnTo>
                    <a:pt x="93" y="337"/>
                  </a:lnTo>
                  <a:lnTo>
                    <a:pt x="85" y="336"/>
                  </a:lnTo>
                  <a:lnTo>
                    <a:pt x="76" y="334"/>
                  </a:lnTo>
                  <a:lnTo>
                    <a:pt x="69" y="333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6" name="Freeform 94"/>
            <p:cNvSpPr>
              <a:spLocks/>
            </p:cNvSpPr>
            <p:nvPr/>
          </p:nvSpPr>
          <p:spPr bwMode="auto">
            <a:xfrm>
              <a:off x="4389" y="1416"/>
              <a:ext cx="131" cy="172"/>
            </a:xfrm>
            <a:custGeom>
              <a:avLst/>
              <a:gdLst>
                <a:gd name="T0" fmla="*/ 89 w 294"/>
                <a:gd name="T1" fmla="*/ 319 h 390"/>
                <a:gd name="T2" fmla="*/ 76 w 294"/>
                <a:gd name="T3" fmla="*/ 294 h 390"/>
                <a:gd name="T4" fmla="*/ 64 w 294"/>
                <a:gd name="T5" fmla="*/ 265 h 390"/>
                <a:gd name="T6" fmla="*/ 57 w 294"/>
                <a:gd name="T7" fmla="*/ 247 h 390"/>
                <a:gd name="T8" fmla="*/ 53 w 294"/>
                <a:gd name="T9" fmla="*/ 229 h 390"/>
                <a:gd name="T10" fmla="*/ 46 w 294"/>
                <a:gd name="T11" fmla="*/ 211 h 390"/>
                <a:gd name="T12" fmla="*/ 42 w 294"/>
                <a:gd name="T13" fmla="*/ 192 h 390"/>
                <a:gd name="T14" fmla="*/ 37 w 294"/>
                <a:gd name="T15" fmla="*/ 173 h 390"/>
                <a:gd name="T16" fmla="*/ 33 w 294"/>
                <a:gd name="T17" fmla="*/ 152 h 390"/>
                <a:gd name="T18" fmla="*/ 27 w 294"/>
                <a:gd name="T19" fmla="*/ 133 h 390"/>
                <a:gd name="T20" fmla="*/ 23 w 294"/>
                <a:gd name="T21" fmla="*/ 114 h 390"/>
                <a:gd name="T22" fmla="*/ 18 w 294"/>
                <a:gd name="T23" fmla="*/ 95 h 390"/>
                <a:gd name="T24" fmla="*/ 12 w 294"/>
                <a:gd name="T25" fmla="*/ 67 h 390"/>
                <a:gd name="T26" fmla="*/ 5 w 294"/>
                <a:gd name="T27" fmla="*/ 35 h 390"/>
                <a:gd name="T28" fmla="*/ 1 w 294"/>
                <a:gd name="T29" fmla="*/ 11 h 390"/>
                <a:gd name="T30" fmla="*/ 5 w 294"/>
                <a:gd name="T31" fmla="*/ 1 h 390"/>
                <a:gd name="T32" fmla="*/ 23 w 294"/>
                <a:gd name="T33" fmla="*/ 7 h 390"/>
                <a:gd name="T34" fmla="*/ 42 w 294"/>
                <a:gd name="T35" fmla="*/ 13 h 390"/>
                <a:gd name="T36" fmla="*/ 61 w 294"/>
                <a:gd name="T37" fmla="*/ 18 h 390"/>
                <a:gd name="T38" fmla="*/ 80 w 294"/>
                <a:gd name="T39" fmla="*/ 23 h 390"/>
                <a:gd name="T40" fmla="*/ 102 w 294"/>
                <a:gd name="T41" fmla="*/ 31 h 390"/>
                <a:gd name="T42" fmla="*/ 124 w 294"/>
                <a:gd name="T43" fmla="*/ 35 h 390"/>
                <a:gd name="T44" fmla="*/ 146 w 294"/>
                <a:gd name="T45" fmla="*/ 41 h 390"/>
                <a:gd name="T46" fmla="*/ 169 w 294"/>
                <a:gd name="T47" fmla="*/ 47 h 390"/>
                <a:gd name="T48" fmla="*/ 193 w 294"/>
                <a:gd name="T49" fmla="*/ 52 h 390"/>
                <a:gd name="T50" fmla="*/ 219 w 294"/>
                <a:gd name="T51" fmla="*/ 57 h 390"/>
                <a:gd name="T52" fmla="*/ 228 w 294"/>
                <a:gd name="T53" fmla="*/ 67 h 390"/>
                <a:gd name="T54" fmla="*/ 229 w 294"/>
                <a:gd name="T55" fmla="*/ 85 h 390"/>
                <a:gd name="T56" fmla="*/ 234 w 294"/>
                <a:gd name="T57" fmla="*/ 113 h 390"/>
                <a:gd name="T58" fmla="*/ 237 w 294"/>
                <a:gd name="T59" fmla="*/ 140 h 390"/>
                <a:gd name="T60" fmla="*/ 240 w 294"/>
                <a:gd name="T61" fmla="*/ 158 h 390"/>
                <a:gd name="T62" fmla="*/ 242 w 294"/>
                <a:gd name="T63" fmla="*/ 177 h 390"/>
                <a:gd name="T64" fmla="*/ 245 w 294"/>
                <a:gd name="T65" fmla="*/ 196 h 390"/>
                <a:gd name="T66" fmla="*/ 249 w 294"/>
                <a:gd name="T67" fmla="*/ 216 h 390"/>
                <a:gd name="T68" fmla="*/ 252 w 294"/>
                <a:gd name="T69" fmla="*/ 235 h 390"/>
                <a:gd name="T70" fmla="*/ 255 w 294"/>
                <a:gd name="T71" fmla="*/ 254 h 390"/>
                <a:gd name="T72" fmla="*/ 259 w 294"/>
                <a:gd name="T73" fmla="*/ 274 h 390"/>
                <a:gd name="T74" fmla="*/ 262 w 294"/>
                <a:gd name="T75" fmla="*/ 293 h 390"/>
                <a:gd name="T76" fmla="*/ 268 w 294"/>
                <a:gd name="T77" fmla="*/ 312 h 390"/>
                <a:gd name="T78" fmla="*/ 276 w 294"/>
                <a:gd name="T79" fmla="*/ 345 h 390"/>
                <a:gd name="T80" fmla="*/ 287 w 294"/>
                <a:gd name="T81" fmla="*/ 374 h 390"/>
                <a:gd name="T82" fmla="*/ 287 w 294"/>
                <a:gd name="T83" fmla="*/ 387 h 390"/>
                <a:gd name="T84" fmla="*/ 265 w 294"/>
                <a:gd name="T85" fmla="*/ 383 h 390"/>
                <a:gd name="T86" fmla="*/ 244 w 294"/>
                <a:gd name="T87" fmla="*/ 378 h 390"/>
                <a:gd name="T88" fmla="*/ 224 w 294"/>
                <a:gd name="T89" fmla="*/ 374 h 390"/>
                <a:gd name="T90" fmla="*/ 205 w 294"/>
                <a:gd name="T91" fmla="*/ 368 h 390"/>
                <a:gd name="T92" fmla="*/ 187 w 294"/>
                <a:gd name="T93" fmla="*/ 365 h 390"/>
                <a:gd name="T94" fmla="*/ 168 w 294"/>
                <a:gd name="T95" fmla="*/ 360 h 390"/>
                <a:gd name="T96" fmla="*/ 140 w 294"/>
                <a:gd name="T97" fmla="*/ 353 h 390"/>
                <a:gd name="T98" fmla="*/ 122 w 294"/>
                <a:gd name="T99" fmla="*/ 347 h 390"/>
                <a:gd name="T100" fmla="*/ 96 w 294"/>
                <a:gd name="T101" fmla="*/ 341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4" h="390">
                  <a:moveTo>
                    <a:pt x="97" y="331"/>
                  </a:moveTo>
                  <a:lnTo>
                    <a:pt x="92" y="325"/>
                  </a:lnTo>
                  <a:lnTo>
                    <a:pt x="89" y="319"/>
                  </a:lnTo>
                  <a:lnTo>
                    <a:pt x="83" y="311"/>
                  </a:lnTo>
                  <a:lnTo>
                    <a:pt x="80" y="304"/>
                  </a:lnTo>
                  <a:lnTo>
                    <a:pt x="76" y="294"/>
                  </a:lnTo>
                  <a:lnTo>
                    <a:pt x="72" y="285"/>
                  </a:lnTo>
                  <a:lnTo>
                    <a:pt x="68" y="274"/>
                  </a:lnTo>
                  <a:lnTo>
                    <a:pt x="64" y="265"/>
                  </a:lnTo>
                  <a:lnTo>
                    <a:pt x="61" y="258"/>
                  </a:lnTo>
                  <a:lnTo>
                    <a:pt x="60" y="253"/>
                  </a:lnTo>
                  <a:lnTo>
                    <a:pt x="57" y="247"/>
                  </a:lnTo>
                  <a:lnTo>
                    <a:pt x="56" y="241"/>
                  </a:lnTo>
                  <a:lnTo>
                    <a:pt x="54" y="235"/>
                  </a:lnTo>
                  <a:lnTo>
                    <a:pt x="53" y="229"/>
                  </a:lnTo>
                  <a:lnTo>
                    <a:pt x="51" y="222"/>
                  </a:lnTo>
                  <a:lnTo>
                    <a:pt x="50" y="217"/>
                  </a:lnTo>
                  <a:lnTo>
                    <a:pt x="46" y="211"/>
                  </a:lnTo>
                  <a:lnTo>
                    <a:pt x="45" y="204"/>
                  </a:lnTo>
                  <a:lnTo>
                    <a:pt x="43" y="198"/>
                  </a:lnTo>
                  <a:lnTo>
                    <a:pt x="42" y="192"/>
                  </a:lnTo>
                  <a:lnTo>
                    <a:pt x="40" y="185"/>
                  </a:lnTo>
                  <a:lnTo>
                    <a:pt x="39" y="179"/>
                  </a:lnTo>
                  <a:lnTo>
                    <a:pt x="37" y="173"/>
                  </a:lnTo>
                  <a:lnTo>
                    <a:pt x="36" y="166"/>
                  </a:lnTo>
                  <a:lnTo>
                    <a:pt x="34" y="159"/>
                  </a:lnTo>
                  <a:lnTo>
                    <a:pt x="33" y="152"/>
                  </a:lnTo>
                  <a:lnTo>
                    <a:pt x="30" y="146"/>
                  </a:lnTo>
                  <a:lnTo>
                    <a:pt x="29" y="140"/>
                  </a:lnTo>
                  <a:lnTo>
                    <a:pt x="27" y="133"/>
                  </a:lnTo>
                  <a:lnTo>
                    <a:pt x="26" y="127"/>
                  </a:lnTo>
                  <a:lnTo>
                    <a:pt x="24" y="121"/>
                  </a:lnTo>
                  <a:lnTo>
                    <a:pt x="23" y="114"/>
                  </a:lnTo>
                  <a:lnTo>
                    <a:pt x="21" y="108"/>
                  </a:lnTo>
                  <a:lnTo>
                    <a:pt x="20" y="102"/>
                  </a:lnTo>
                  <a:lnTo>
                    <a:pt x="18" y="95"/>
                  </a:lnTo>
                  <a:lnTo>
                    <a:pt x="17" y="89"/>
                  </a:lnTo>
                  <a:lnTo>
                    <a:pt x="15" y="77"/>
                  </a:lnTo>
                  <a:lnTo>
                    <a:pt x="12" y="67"/>
                  </a:lnTo>
                  <a:lnTo>
                    <a:pt x="9" y="55"/>
                  </a:lnTo>
                  <a:lnTo>
                    <a:pt x="8" y="45"/>
                  </a:lnTo>
                  <a:lnTo>
                    <a:pt x="5" y="35"/>
                  </a:lnTo>
                  <a:lnTo>
                    <a:pt x="4" y="27"/>
                  </a:lnTo>
                  <a:lnTo>
                    <a:pt x="2" y="17"/>
                  </a:lnTo>
                  <a:lnTo>
                    <a:pt x="1" y="11"/>
                  </a:lnTo>
                  <a:lnTo>
                    <a:pt x="0" y="4"/>
                  </a:lnTo>
                  <a:lnTo>
                    <a:pt x="0" y="0"/>
                  </a:lnTo>
                  <a:lnTo>
                    <a:pt x="5" y="1"/>
                  </a:lnTo>
                  <a:lnTo>
                    <a:pt x="10" y="3"/>
                  </a:lnTo>
                  <a:lnTo>
                    <a:pt x="17" y="5"/>
                  </a:lnTo>
                  <a:lnTo>
                    <a:pt x="23" y="7"/>
                  </a:lnTo>
                  <a:lnTo>
                    <a:pt x="29" y="9"/>
                  </a:lnTo>
                  <a:lnTo>
                    <a:pt x="36" y="11"/>
                  </a:lnTo>
                  <a:lnTo>
                    <a:pt x="42" y="13"/>
                  </a:lnTo>
                  <a:lnTo>
                    <a:pt x="48" y="15"/>
                  </a:lnTo>
                  <a:lnTo>
                    <a:pt x="55" y="16"/>
                  </a:lnTo>
                  <a:lnTo>
                    <a:pt x="61" y="18"/>
                  </a:lnTo>
                  <a:lnTo>
                    <a:pt x="68" y="20"/>
                  </a:lnTo>
                  <a:lnTo>
                    <a:pt x="74" y="22"/>
                  </a:lnTo>
                  <a:lnTo>
                    <a:pt x="80" y="23"/>
                  </a:lnTo>
                  <a:lnTo>
                    <a:pt x="88" y="27"/>
                  </a:lnTo>
                  <a:lnTo>
                    <a:pt x="95" y="28"/>
                  </a:lnTo>
                  <a:lnTo>
                    <a:pt x="102" y="31"/>
                  </a:lnTo>
                  <a:lnTo>
                    <a:pt x="109" y="32"/>
                  </a:lnTo>
                  <a:lnTo>
                    <a:pt x="116" y="34"/>
                  </a:lnTo>
                  <a:lnTo>
                    <a:pt x="124" y="35"/>
                  </a:lnTo>
                  <a:lnTo>
                    <a:pt x="131" y="38"/>
                  </a:lnTo>
                  <a:lnTo>
                    <a:pt x="138" y="39"/>
                  </a:lnTo>
                  <a:lnTo>
                    <a:pt x="146" y="41"/>
                  </a:lnTo>
                  <a:lnTo>
                    <a:pt x="153" y="42"/>
                  </a:lnTo>
                  <a:lnTo>
                    <a:pt x="162" y="46"/>
                  </a:lnTo>
                  <a:lnTo>
                    <a:pt x="169" y="47"/>
                  </a:lnTo>
                  <a:lnTo>
                    <a:pt x="178" y="49"/>
                  </a:lnTo>
                  <a:lnTo>
                    <a:pt x="185" y="50"/>
                  </a:lnTo>
                  <a:lnTo>
                    <a:pt x="193" y="52"/>
                  </a:lnTo>
                  <a:lnTo>
                    <a:pt x="202" y="53"/>
                  </a:lnTo>
                  <a:lnTo>
                    <a:pt x="210" y="55"/>
                  </a:lnTo>
                  <a:lnTo>
                    <a:pt x="219" y="57"/>
                  </a:lnTo>
                  <a:lnTo>
                    <a:pt x="228" y="59"/>
                  </a:lnTo>
                  <a:lnTo>
                    <a:pt x="228" y="61"/>
                  </a:lnTo>
                  <a:lnTo>
                    <a:pt x="228" y="67"/>
                  </a:lnTo>
                  <a:lnTo>
                    <a:pt x="228" y="72"/>
                  </a:lnTo>
                  <a:lnTo>
                    <a:pt x="229" y="78"/>
                  </a:lnTo>
                  <a:lnTo>
                    <a:pt x="229" y="85"/>
                  </a:lnTo>
                  <a:lnTo>
                    <a:pt x="231" y="94"/>
                  </a:lnTo>
                  <a:lnTo>
                    <a:pt x="232" y="103"/>
                  </a:lnTo>
                  <a:lnTo>
                    <a:pt x="234" y="113"/>
                  </a:lnTo>
                  <a:lnTo>
                    <a:pt x="235" y="123"/>
                  </a:lnTo>
                  <a:lnTo>
                    <a:pt x="237" y="134"/>
                  </a:lnTo>
                  <a:lnTo>
                    <a:pt x="237" y="140"/>
                  </a:lnTo>
                  <a:lnTo>
                    <a:pt x="238" y="145"/>
                  </a:lnTo>
                  <a:lnTo>
                    <a:pt x="239" y="151"/>
                  </a:lnTo>
                  <a:lnTo>
                    <a:pt x="240" y="158"/>
                  </a:lnTo>
                  <a:lnTo>
                    <a:pt x="240" y="164"/>
                  </a:lnTo>
                  <a:lnTo>
                    <a:pt x="241" y="170"/>
                  </a:lnTo>
                  <a:lnTo>
                    <a:pt x="242" y="177"/>
                  </a:lnTo>
                  <a:lnTo>
                    <a:pt x="243" y="183"/>
                  </a:lnTo>
                  <a:lnTo>
                    <a:pt x="244" y="190"/>
                  </a:lnTo>
                  <a:lnTo>
                    <a:pt x="245" y="196"/>
                  </a:lnTo>
                  <a:lnTo>
                    <a:pt x="246" y="202"/>
                  </a:lnTo>
                  <a:lnTo>
                    <a:pt x="249" y="210"/>
                  </a:lnTo>
                  <a:lnTo>
                    <a:pt x="249" y="216"/>
                  </a:lnTo>
                  <a:lnTo>
                    <a:pt x="250" y="222"/>
                  </a:lnTo>
                  <a:lnTo>
                    <a:pt x="251" y="229"/>
                  </a:lnTo>
                  <a:lnTo>
                    <a:pt x="252" y="235"/>
                  </a:lnTo>
                  <a:lnTo>
                    <a:pt x="253" y="241"/>
                  </a:lnTo>
                  <a:lnTo>
                    <a:pt x="254" y="248"/>
                  </a:lnTo>
                  <a:lnTo>
                    <a:pt x="255" y="254"/>
                  </a:lnTo>
                  <a:lnTo>
                    <a:pt x="257" y="261"/>
                  </a:lnTo>
                  <a:lnTo>
                    <a:pt x="257" y="268"/>
                  </a:lnTo>
                  <a:lnTo>
                    <a:pt x="259" y="274"/>
                  </a:lnTo>
                  <a:lnTo>
                    <a:pt x="259" y="281"/>
                  </a:lnTo>
                  <a:lnTo>
                    <a:pt x="261" y="287"/>
                  </a:lnTo>
                  <a:lnTo>
                    <a:pt x="262" y="293"/>
                  </a:lnTo>
                  <a:lnTo>
                    <a:pt x="264" y="300"/>
                  </a:lnTo>
                  <a:lnTo>
                    <a:pt x="265" y="306"/>
                  </a:lnTo>
                  <a:lnTo>
                    <a:pt x="268" y="312"/>
                  </a:lnTo>
                  <a:lnTo>
                    <a:pt x="270" y="323"/>
                  </a:lnTo>
                  <a:lnTo>
                    <a:pt x="273" y="335"/>
                  </a:lnTo>
                  <a:lnTo>
                    <a:pt x="276" y="345"/>
                  </a:lnTo>
                  <a:lnTo>
                    <a:pt x="279" y="356"/>
                  </a:lnTo>
                  <a:lnTo>
                    <a:pt x="282" y="364"/>
                  </a:lnTo>
                  <a:lnTo>
                    <a:pt x="287" y="374"/>
                  </a:lnTo>
                  <a:lnTo>
                    <a:pt x="290" y="381"/>
                  </a:lnTo>
                  <a:lnTo>
                    <a:pt x="294" y="390"/>
                  </a:lnTo>
                  <a:lnTo>
                    <a:pt x="287" y="387"/>
                  </a:lnTo>
                  <a:lnTo>
                    <a:pt x="279" y="386"/>
                  </a:lnTo>
                  <a:lnTo>
                    <a:pt x="272" y="384"/>
                  </a:lnTo>
                  <a:lnTo>
                    <a:pt x="265" y="383"/>
                  </a:lnTo>
                  <a:lnTo>
                    <a:pt x="258" y="381"/>
                  </a:lnTo>
                  <a:lnTo>
                    <a:pt x="251" y="380"/>
                  </a:lnTo>
                  <a:lnTo>
                    <a:pt x="244" y="378"/>
                  </a:lnTo>
                  <a:lnTo>
                    <a:pt x="238" y="377"/>
                  </a:lnTo>
                  <a:lnTo>
                    <a:pt x="231" y="375"/>
                  </a:lnTo>
                  <a:lnTo>
                    <a:pt x="224" y="374"/>
                  </a:lnTo>
                  <a:lnTo>
                    <a:pt x="218" y="372"/>
                  </a:lnTo>
                  <a:lnTo>
                    <a:pt x="211" y="371"/>
                  </a:lnTo>
                  <a:lnTo>
                    <a:pt x="205" y="368"/>
                  </a:lnTo>
                  <a:lnTo>
                    <a:pt x="199" y="367"/>
                  </a:lnTo>
                  <a:lnTo>
                    <a:pt x="192" y="365"/>
                  </a:lnTo>
                  <a:lnTo>
                    <a:pt x="187" y="365"/>
                  </a:lnTo>
                  <a:lnTo>
                    <a:pt x="181" y="363"/>
                  </a:lnTo>
                  <a:lnTo>
                    <a:pt x="174" y="362"/>
                  </a:lnTo>
                  <a:lnTo>
                    <a:pt x="168" y="360"/>
                  </a:lnTo>
                  <a:lnTo>
                    <a:pt x="162" y="359"/>
                  </a:lnTo>
                  <a:lnTo>
                    <a:pt x="150" y="356"/>
                  </a:lnTo>
                  <a:lnTo>
                    <a:pt x="140" y="353"/>
                  </a:lnTo>
                  <a:lnTo>
                    <a:pt x="133" y="350"/>
                  </a:lnTo>
                  <a:lnTo>
                    <a:pt x="127" y="349"/>
                  </a:lnTo>
                  <a:lnTo>
                    <a:pt x="122" y="347"/>
                  </a:lnTo>
                  <a:lnTo>
                    <a:pt x="116" y="346"/>
                  </a:lnTo>
                  <a:lnTo>
                    <a:pt x="106" y="343"/>
                  </a:lnTo>
                  <a:lnTo>
                    <a:pt x="96" y="341"/>
                  </a:lnTo>
                  <a:lnTo>
                    <a:pt x="98" y="336"/>
                  </a:lnTo>
                  <a:lnTo>
                    <a:pt x="97" y="331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7" name="Freeform 95"/>
            <p:cNvSpPr>
              <a:spLocks/>
            </p:cNvSpPr>
            <p:nvPr/>
          </p:nvSpPr>
          <p:spPr bwMode="auto">
            <a:xfrm>
              <a:off x="4313" y="1383"/>
              <a:ext cx="113" cy="183"/>
            </a:xfrm>
            <a:custGeom>
              <a:avLst/>
              <a:gdLst>
                <a:gd name="T0" fmla="*/ 14 w 252"/>
                <a:gd name="T1" fmla="*/ 7 h 414"/>
                <a:gd name="T2" fmla="*/ 38 w 252"/>
                <a:gd name="T3" fmla="*/ 20 h 414"/>
                <a:gd name="T4" fmla="*/ 65 w 252"/>
                <a:gd name="T5" fmla="*/ 35 h 414"/>
                <a:gd name="T6" fmla="*/ 95 w 252"/>
                <a:gd name="T7" fmla="*/ 48 h 414"/>
                <a:gd name="T8" fmla="*/ 128 w 252"/>
                <a:gd name="T9" fmla="*/ 61 h 414"/>
                <a:gd name="T10" fmla="*/ 147 w 252"/>
                <a:gd name="T11" fmla="*/ 68 h 414"/>
                <a:gd name="T12" fmla="*/ 153 w 252"/>
                <a:gd name="T13" fmla="*/ 78 h 414"/>
                <a:gd name="T14" fmla="*/ 156 w 252"/>
                <a:gd name="T15" fmla="*/ 97 h 414"/>
                <a:gd name="T16" fmla="*/ 162 w 252"/>
                <a:gd name="T17" fmla="*/ 128 h 414"/>
                <a:gd name="T18" fmla="*/ 168 w 252"/>
                <a:gd name="T19" fmla="*/ 157 h 414"/>
                <a:gd name="T20" fmla="*/ 172 w 252"/>
                <a:gd name="T21" fmla="*/ 176 h 414"/>
                <a:gd name="T22" fmla="*/ 176 w 252"/>
                <a:gd name="T23" fmla="*/ 195 h 414"/>
                <a:gd name="T24" fmla="*/ 182 w 252"/>
                <a:gd name="T25" fmla="*/ 216 h 414"/>
                <a:gd name="T26" fmla="*/ 187 w 252"/>
                <a:gd name="T27" fmla="*/ 237 h 414"/>
                <a:gd name="T28" fmla="*/ 192 w 252"/>
                <a:gd name="T29" fmla="*/ 258 h 414"/>
                <a:gd name="T30" fmla="*/ 196 w 252"/>
                <a:gd name="T31" fmla="*/ 278 h 414"/>
                <a:gd name="T32" fmla="*/ 203 w 252"/>
                <a:gd name="T33" fmla="*/ 298 h 414"/>
                <a:gd name="T34" fmla="*/ 209 w 252"/>
                <a:gd name="T35" fmla="*/ 317 h 414"/>
                <a:gd name="T36" fmla="*/ 216 w 252"/>
                <a:gd name="T37" fmla="*/ 337 h 414"/>
                <a:gd name="T38" fmla="*/ 228 w 252"/>
                <a:gd name="T39" fmla="*/ 370 h 414"/>
                <a:gd name="T40" fmla="*/ 243 w 252"/>
                <a:gd name="T41" fmla="*/ 399 h 414"/>
                <a:gd name="T42" fmla="*/ 241 w 252"/>
                <a:gd name="T43" fmla="*/ 409 h 414"/>
                <a:gd name="T44" fmla="*/ 212 w 252"/>
                <a:gd name="T45" fmla="*/ 401 h 414"/>
                <a:gd name="T46" fmla="*/ 203 w 252"/>
                <a:gd name="T47" fmla="*/ 387 h 414"/>
                <a:gd name="T48" fmla="*/ 194 w 252"/>
                <a:gd name="T49" fmla="*/ 395 h 414"/>
                <a:gd name="T50" fmla="*/ 175 w 252"/>
                <a:gd name="T51" fmla="*/ 387 h 414"/>
                <a:gd name="T52" fmla="*/ 158 w 252"/>
                <a:gd name="T53" fmla="*/ 381 h 414"/>
                <a:gd name="T54" fmla="*/ 138 w 252"/>
                <a:gd name="T55" fmla="*/ 375 h 414"/>
                <a:gd name="T56" fmla="*/ 115 w 252"/>
                <a:gd name="T57" fmla="*/ 365 h 414"/>
                <a:gd name="T58" fmla="*/ 95 w 252"/>
                <a:gd name="T59" fmla="*/ 355 h 414"/>
                <a:gd name="T60" fmla="*/ 80 w 252"/>
                <a:gd name="T61" fmla="*/ 348 h 414"/>
                <a:gd name="T62" fmla="*/ 69 w 252"/>
                <a:gd name="T63" fmla="*/ 332 h 414"/>
                <a:gd name="T64" fmla="*/ 60 w 252"/>
                <a:gd name="T65" fmla="*/ 311 h 414"/>
                <a:gd name="T66" fmla="*/ 50 w 252"/>
                <a:gd name="T67" fmla="*/ 284 h 414"/>
                <a:gd name="T68" fmla="*/ 41 w 252"/>
                <a:gd name="T69" fmla="*/ 252 h 414"/>
                <a:gd name="T70" fmla="*/ 36 w 252"/>
                <a:gd name="T71" fmla="*/ 234 h 414"/>
                <a:gd name="T72" fmla="*/ 33 w 252"/>
                <a:gd name="T73" fmla="*/ 216 h 414"/>
                <a:gd name="T74" fmla="*/ 29 w 252"/>
                <a:gd name="T75" fmla="*/ 197 h 414"/>
                <a:gd name="T76" fmla="*/ 25 w 252"/>
                <a:gd name="T77" fmla="*/ 178 h 414"/>
                <a:gd name="T78" fmla="*/ 21 w 252"/>
                <a:gd name="T79" fmla="*/ 158 h 414"/>
                <a:gd name="T80" fmla="*/ 17 w 252"/>
                <a:gd name="T81" fmla="*/ 137 h 414"/>
                <a:gd name="T82" fmla="*/ 14 w 252"/>
                <a:gd name="T83" fmla="*/ 117 h 414"/>
                <a:gd name="T84" fmla="*/ 12 w 252"/>
                <a:gd name="T85" fmla="*/ 98 h 414"/>
                <a:gd name="T86" fmla="*/ 9 w 252"/>
                <a:gd name="T87" fmla="*/ 77 h 414"/>
                <a:gd name="T88" fmla="*/ 7 w 252"/>
                <a:gd name="T89" fmla="*/ 58 h 414"/>
                <a:gd name="T90" fmla="*/ 5 w 252"/>
                <a:gd name="T91" fmla="*/ 39 h 414"/>
                <a:gd name="T92" fmla="*/ 3 w 252"/>
                <a:gd name="T93" fmla="*/ 21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2" h="414">
                  <a:moveTo>
                    <a:pt x="0" y="0"/>
                  </a:moveTo>
                  <a:lnTo>
                    <a:pt x="7" y="3"/>
                  </a:lnTo>
                  <a:lnTo>
                    <a:pt x="14" y="7"/>
                  </a:lnTo>
                  <a:lnTo>
                    <a:pt x="22" y="12"/>
                  </a:lnTo>
                  <a:lnTo>
                    <a:pt x="30" y="16"/>
                  </a:lnTo>
                  <a:lnTo>
                    <a:pt x="38" y="20"/>
                  </a:lnTo>
                  <a:lnTo>
                    <a:pt x="46" y="25"/>
                  </a:lnTo>
                  <a:lnTo>
                    <a:pt x="56" y="30"/>
                  </a:lnTo>
                  <a:lnTo>
                    <a:pt x="65" y="35"/>
                  </a:lnTo>
                  <a:lnTo>
                    <a:pt x="75" y="38"/>
                  </a:lnTo>
                  <a:lnTo>
                    <a:pt x="84" y="43"/>
                  </a:lnTo>
                  <a:lnTo>
                    <a:pt x="95" y="48"/>
                  </a:lnTo>
                  <a:lnTo>
                    <a:pt x="105" y="53"/>
                  </a:lnTo>
                  <a:lnTo>
                    <a:pt x="116" y="56"/>
                  </a:lnTo>
                  <a:lnTo>
                    <a:pt x="128" y="61"/>
                  </a:lnTo>
                  <a:lnTo>
                    <a:pt x="134" y="63"/>
                  </a:lnTo>
                  <a:lnTo>
                    <a:pt x="140" y="65"/>
                  </a:lnTo>
                  <a:lnTo>
                    <a:pt x="147" y="68"/>
                  </a:lnTo>
                  <a:lnTo>
                    <a:pt x="153" y="71"/>
                  </a:lnTo>
                  <a:lnTo>
                    <a:pt x="153" y="73"/>
                  </a:lnTo>
                  <a:lnTo>
                    <a:pt x="153" y="78"/>
                  </a:lnTo>
                  <a:lnTo>
                    <a:pt x="154" y="83"/>
                  </a:lnTo>
                  <a:lnTo>
                    <a:pt x="156" y="91"/>
                  </a:lnTo>
                  <a:lnTo>
                    <a:pt x="156" y="97"/>
                  </a:lnTo>
                  <a:lnTo>
                    <a:pt x="158" y="107"/>
                  </a:lnTo>
                  <a:lnTo>
                    <a:pt x="159" y="116"/>
                  </a:lnTo>
                  <a:lnTo>
                    <a:pt x="162" y="128"/>
                  </a:lnTo>
                  <a:lnTo>
                    <a:pt x="165" y="139"/>
                  </a:lnTo>
                  <a:lnTo>
                    <a:pt x="167" y="150"/>
                  </a:lnTo>
                  <a:lnTo>
                    <a:pt x="168" y="157"/>
                  </a:lnTo>
                  <a:lnTo>
                    <a:pt x="169" y="163"/>
                  </a:lnTo>
                  <a:lnTo>
                    <a:pt x="170" y="169"/>
                  </a:lnTo>
                  <a:lnTo>
                    <a:pt x="172" y="176"/>
                  </a:lnTo>
                  <a:lnTo>
                    <a:pt x="173" y="182"/>
                  </a:lnTo>
                  <a:lnTo>
                    <a:pt x="175" y="188"/>
                  </a:lnTo>
                  <a:lnTo>
                    <a:pt x="176" y="195"/>
                  </a:lnTo>
                  <a:lnTo>
                    <a:pt x="178" y="202"/>
                  </a:lnTo>
                  <a:lnTo>
                    <a:pt x="179" y="208"/>
                  </a:lnTo>
                  <a:lnTo>
                    <a:pt x="182" y="216"/>
                  </a:lnTo>
                  <a:lnTo>
                    <a:pt x="183" y="223"/>
                  </a:lnTo>
                  <a:lnTo>
                    <a:pt x="186" y="231"/>
                  </a:lnTo>
                  <a:lnTo>
                    <a:pt x="187" y="237"/>
                  </a:lnTo>
                  <a:lnTo>
                    <a:pt x="189" y="243"/>
                  </a:lnTo>
                  <a:lnTo>
                    <a:pt x="190" y="251"/>
                  </a:lnTo>
                  <a:lnTo>
                    <a:pt x="192" y="258"/>
                  </a:lnTo>
                  <a:lnTo>
                    <a:pt x="193" y="264"/>
                  </a:lnTo>
                  <a:lnTo>
                    <a:pt x="195" y="271"/>
                  </a:lnTo>
                  <a:lnTo>
                    <a:pt x="196" y="278"/>
                  </a:lnTo>
                  <a:lnTo>
                    <a:pt x="200" y="286"/>
                  </a:lnTo>
                  <a:lnTo>
                    <a:pt x="201" y="292"/>
                  </a:lnTo>
                  <a:lnTo>
                    <a:pt x="203" y="298"/>
                  </a:lnTo>
                  <a:lnTo>
                    <a:pt x="205" y="305"/>
                  </a:lnTo>
                  <a:lnTo>
                    <a:pt x="207" y="311"/>
                  </a:lnTo>
                  <a:lnTo>
                    <a:pt x="209" y="317"/>
                  </a:lnTo>
                  <a:lnTo>
                    <a:pt x="211" y="324"/>
                  </a:lnTo>
                  <a:lnTo>
                    <a:pt x="213" y="330"/>
                  </a:lnTo>
                  <a:lnTo>
                    <a:pt x="216" y="337"/>
                  </a:lnTo>
                  <a:lnTo>
                    <a:pt x="220" y="348"/>
                  </a:lnTo>
                  <a:lnTo>
                    <a:pt x="225" y="360"/>
                  </a:lnTo>
                  <a:lnTo>
                    <a:pt x="228" y="370"/>
                  </a:lnTo>
                  <a:lnTo>
                    <a:pt x="233" y="382"/>
                  </a:lnTo>
                  <a:lnTo>
                    <a:pt x="238" y="390"/>
                  </a:lnTo>
                  <a:lnTo>
                    <a:pt x="243" y="399"/>
                  </a:lnTo>
                  <a:lnTo>
                    <a:pt x="247" y="406"/>
                  </a:lnTo>
                  <a:lnTo>
                    <a:pt x="252" y="414"/>
                  </a:lnTo>
                  <a:lnTo>
                    <a:pt x="241" y="409"/>
                  </a:lnTo>
                  <a:lnTo>
                    <a:pt x="231" y="406"/>
                  </a:lnTo>
                  <a:lnTo>
                    <a:pt x="222" y="403"/>
                  </a:lnTo>
                  <a:lnTo>
                    <a:pt x="212" y="401"/>
                  </a:lnTo>
                  <a:lnTo>
                    <a:pt x="208" y="394"/>
                  </a:lnTo>
                  <a:lnTo>
                    <a:pt x="207" y="391"/>
                  </a:lnTo>
                  <a:lnTo>
                    <a:pt x="203" y="387"/>
                  </a:lnTo>
                  <a:lnTo>
                    <a:pt x="197" y="388"/>
                  </a:lnTo>
                  <a:lnTo>
                    <a:pt x="194" y="390"/>
                  </a:lnTo>
                  <a:lnTo>
                    <a:pt x="194" y="395"/>
                  </a:lnTo>
                  <a:lnTo>
                    <a:pt x="188" y="391"/>
                  </a:lnTo>
                  <a:lnTo>
                    <a:pt x="182" y="389"/>
                  </a:lnTo>
                  <a:lnTo>
                    <a:pt x="175" y="387"/>
                  </a:lnTo>
                  <a:lnTo>
                    <a:pt x="170" y="385"/>
                  </a:lnTo>
                  <a:lnTo>
                    <a:pt x="164" y="383"/>
                  </a:lnTo>
                  <a:lnTo>
                    <a:pt x="158" y="381"/>
                  </a:lnTo>
                  <a:lnTo>
                    <a:pt x="153" y="379"/>
                  </a:lnTo>
                  <a:lnTo>
                    <a:pt x="149" y="378"/>
                  </a:lnTo>
                  <a:lnTo>
                    <a:pt x="138" y="375"/>
                  </a:lnTo>
                  <a:lnTo>
                    <a:pt x="130" y="371"/>
                  </a:lnTo>
                  <a:lnTo>
                    <a:pt x="121" y="368"/>
                  </a:lnTo>
                  <a:lnTo>
                    <a:pt x="115" y="365"/>
                  </a:lnTo>
                  <a:lnTo>
                    <a:pt x="106" y="362"/>
                  </a:lnTo>
                  <a:lnTo>
                    <a:pt x="101" y="359"/>
                  </a:lnTo>
                  <a:lnTo>
                    <a:pt x="95" y="355"/>
                  </a:lnTo>
                  <a:lnTo>
                    <a:pt x="90" y="354"/>
                  </a:lnTo>
                  <a:lnTo>
                    <a:pt x="83" y="350"/>
                  </a:lnTo>
                  <a:lnTo>
                    <a:pt x="80" y="348"/>
                  </a:lnTo>
                  <a:lnTo>
                    <a:pt x="76" y="343"/>
                  </a:lnTo>
                  <a:lnTo>
                    <a:pt x="72" y="339"/>
                  </a:lnTo>
                  <a:lnTo>
                    <a:pt x="69" y="332"/>
                  </a:lnTo>
                  <a:lnTo>
                    <a:pt x="66" y="327"/>
                  </a:lnTo>
                  <a:lnTo>
                    <a:pt x="63" y="318"/>
                  </a:lnTo>
                  <a:lnTo>
                    <a:pt x="60" y="311"/>
                  </a:lnTo>
                  <a:lnTo>
                    <a:pt x="57" y="303"/>
                  </a:lnTo>
                  <a:lnTo>
                    <a:pt x="53" y="294"/>
                  </a:lnTo>
                  <a:lnTo>
                    <a:pt x="50" y="284"/>
                  </a:lnTo>
                  <a:lnTo>
                    <a:pt x="47" y="273"/>
                  </a:lnTo>
                  <a:lnTo>
                    <a:pt x="44" y="262"/>
                  </a:lnTo>
                  <a:lnTo>
                    <a:pt x="41" y="252"/>
                  </a:lnTo>
                  <a:lnTo>
                    <a:pt x="39" y="245"/>
                  </a:lnTo>
                  <a:lnTo>
                    <a:pt x="38" y="240"/>
                  </a:lnTo>
                  <a:lnTo>
                    <a:pt x="36" y="234"/>
                  </a:lnTo>
                  <a:lnTo>
                    <a:pt x="35" y="228"/>
                  </a:lnTo>
                  <a:lnTo>
                    <a:pt x="33" y="222"/>
                  </a:lnTo>
                  <a:lnTo>
                    <a:pt x="33" y="216"/>
                  </a:lnTo>
                  <a:lnTo>
                    <a:pt x="31" y="209"/>
                  </a:lnTo>
                  <a:lnTo>
                    <a:pt x="31" y="204"/>
                  </a:lnTo>
                  <a:lnTo>
                    <a:pt x="29" y="197"/>
                  </a:lnTo>
                  <a:lnTo>
                    <a:pt x="28" y="190"/>
                  </a:lnTo>
                  <a:lnTo>
                    <a:pt x="26" y="184"/>
                  </a:lnTo>
                  <a:lnTo>
                    <a:pt x="25" y="178"/>
                  </a:lnTo>
                  <a:lnTo>
                    <a:pt x="23" y="170"/>
                  </a:lnTo>
                  <a:lnTo>
                    <a:pt x="23" y="164"/>
                  </a:lnTo>
                  <a:lnTo>
                    <a:pt x="21" y="158"/>
                  </a:lnTo>
                  <a:lnTo>
                    <a:pt x="21" y="151"/>
                  </a:lnTo>
                  <a:lnTo>
                    <a:pt x="18" y="144"/>
                  </a:lnTo>
                  <a:lnTo>
                    <a:pt x="17" y="137"/>
                  </a:lnTo>
                  <a:lnTo>
                    <a:pt x="16" y="130"/>
                  </a:lnTo>
                  <a:lnTo>
                    <a:pt x="15" y="124"/>
                  </a:lnTo>
                  <a:lnTo>
                    <a:pt x="14" y="117"/>
                  </a:lnTo>
                  <a:lnTo>
                    <a:pt x="13" y="111"/>
                  </a:lnTo>
                  <a:lnTo>
                    <a:pt x="12" y="105"/>
                  </a:lnTo>
                  <a:lnTo>
                    <a:pt x="12" y="98"/>
                  </a:lnTo>
                  <a:lnTo>
                    <a:pt x="11" y="91"/>
                  </a:lnTo>
                  <a:lnTo>
                    <a:pt x="10" y="85"/>
                  </a:lnTo>
                  <a:lnTo>
                    <a:pt x="9" y="77"/>
                  </a:lnTo>
                  <a:lnTo>
                    <a:pt x="9" y="71"/>
                  </a:lnTo>
                  <a:lnTo>
                    <a:pt x="8" y="64"/>
                  </a:lnTo>
                  <a:lnTo>
                    <a:pt x="7" y="58"/>
                  </a:lnTo>
                  <a:lnTo>
                    <a:pt x="6" y="52"/>
                  </a:lnTo>
                  <a:lnTo>
                    <a:pt x="6" y="45"/>
                  </a:lnTo>
                  <a:lnTo>
                    <a:pt x="5" y="39"/>
                  </a:lnTo>
                  <a:lnTo>
                    <a:pt x="4" y="33"/>
                  </a:lnTo>
                  <a:lnTo>
                    <a:pt x="3" y="26"/>
                  </a:lnTo>
                  <a:lnTo>
                    <a:pt x="3" y="21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8" name="Freeform 96"/>
            <p:cNvSpPr>
              <a:spLocks/>
            </p:cNvSpPr>
            <p:nvPr/>
          </p:nvSpPr>
          <p:spPr bwMode="auto">
            <a:xfrm>
              <a:off x="4579" y="1765"/>
              <a:ext cx="130" cy="89"/>
            </a:xfrm>
            <a:custGeom>
              <a:avLst/>
              <a:gdLst>
                <a:gd name="T0" fmla="*/ 290 w 290"/>
                <a:gd name="T1" fmla="*/ 201 h 201"/>
                <a:gd name="T2" fmla="*/ 273 w 290"/>
                <a:gd name="T3" fmla="*/ 197 h 201"/>
                <a:gd name="T4" fmla="*/ 257 w 290"/>
                <a:gd name="T5" fmla="*/ 195 h 201"/>
                <a:gd name="T6" fmla="*/ 241 w 290"/>
                <a:gd name="T7" fmla="*/ 193 h 201"/>
                <a:gd name="T8" fmla="*/ 225 w 290"/>
                <a:gd name="T9" fmla="*/ 191 h 201"/>
                <a:gd name="T10" fmla="*/ 209 w 290"/>
                <a:gd name="T11" fmla="*/ 188 h 201"/>
                <a:gd name="T12" fmla="*/ 193 w 290"/>
                <a:gd name="T13" fmla="*/ 186 h 201"/>
                <a:gd name="T14" fmla="*/ 178 w 290"/>
                <a:gd name="T15" fmla="*/ 184 h 201"/>
                <a:gd name="T16" fmla="*/ 164 w 290"/>
                <a:gd name="T17" fmla="*/ 182 h 201"/>
                <a:gd name="T18" fmla="*/ 149 w 290"/>
                <a:gd name="T19" fmla="*/ 178 h 201"/>
                <a:gd name="T20" fmla="*/ 135 w 290"/>
                <a:gd name="T21" fmla="*/ 176 h 201"/>
                <a:gd name="T22" fmla="*/ 121 w 290"/>
                <a:gd name="T23" fmla="*/ 173 h 201"/>
                <a:gd name="T24" fmla="*/ 108 w 290"/>
                <a:gd name="T25" fmla="*/ 171 h 201"/>
                <a:gd name="T26" fmla="*/ 95 w 290"/>
                <a:gd name="T27" fmla="*/ 168 h 201"/>
                <a:gd name="T28" fmla="*/ 82 w 290"/>
                <a:gd name="T29" fmla="*/ 166 h 201"/>
                <a:gd name="T30" fmla="*/ 70 w 290"/>
                <a:gd name="T31" fmla="*/ 163 h 201"/>
                <a:gd name="T32" fmla="*/ 59 w 290"/>
                <a:gd name="T33" fmla="*/ 160 h 201"/>
                <a:gd name="T34" fmla="*/ 6 w 290"/>
                <a:gd name="T35" fmla="*/ 2 h 201"/>
                <a:gd name="T36" fmla="*/ 18 w 290"/>
                <a:gd name="T37" fmla="*/ 6 h 201"/>
                <a:gd name="T38" fmla="*/ 31 w 290"/>
                <a:gd name="T39" fmla="*/ 11 h 201"/>
                <a:gd name="T40" fmla="*/ 44 w 290"/>
                <a:gd name="T41" fmla="*/ 16 h 201"/>
                <a:gd name="T42" fmla="*/ 58 w 290"/>
                <a:gd name="T43" fmla="*/ 22 h 201"/>
                <a:gd name="T44" fmla="*/ 71 w 290"/>
                <a:gd name="T45" fmla="*/ 26 h 201"/>
                <a:gd name="T46" fmla="*/ 85 w 290"/>
                <a:gd name="T47" fmla="*/ 31 h 201"/>
                <a:gd name="T48" fmla="*/ 100 w 290"/>
                <a:gd name="T49" fmla="*/ 37 h 201"/>
                <a:gd name="T50" fmla="*/ 115 w 290"/>
                <a:gd name="T51" fmla="*/ 41 h 201"/>
                <a:gd name="T52" fmla="*/ 131 w 290"/>
                <a:gd name="T53" fmla="*/ 45 h 201"/>
                <a:gd name="T54" fmla="*/ 146 w 290"/>
                <a:gd name="T55" fmla="*/ 50 h 201"/>
                <a:gd name="T56" fmla="*/ 162 w 290"/>
                <a:gd name="T57" fmla="*/ 55 h 201"/>
                <a:gd name="T58" fmla="*/ 180 w 290"/>
                <a:gd name="T59" fmla="*/ 59 h 201"/>
                <a:gd name="T60" fmla="*/ 197 w 290"/>
                <a:gd name="T61" fmla="*/ 63 h 201"/>
                <a:gd name="T62" fmla="*/ 215 w 290"/>
                <a:gd name="T63" fmla="*/ 66 h 201"/>
                <a:gd name="T64" fmla="*/ 233 w 290"/>
                <a:gd name="T65" fmla="*/ 7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90" h="201">
                  <a:moveTo>
                    <a:pt x="243" y="74"/>
                  </a:moveTo>
                  <a:lnTo>
                    <a:pt x="290" y="201"/>
                  </a:lnTo>
                  <a:lnTo>
                    <a:pt x="281" y="199"/>
                  </a:lnTo>
                  <a:lnTo>
                    <a:pt x="273" y="197"/>
                  </a:lnTo>
                  <a:lnTo>
                    <a:pt x="264" y="196"/>
                  </a:lnTo>
                  <a:lnTo>
                    <a:pt x="257" y="195"/>
                  </a:lnTo>
                  <a:lnTo>
                    <a:pt x="248" y="193"/>
                  </a:lnTo>
                  <a:lnTo>
                    <a:pt x="241" y="193"/>
                  </a:lnTo>
                  <a:lnTo>
                    <a:pt x="232" y="191"/>
                  </a:lnTo>
                  <a:lnTo>
                    <a:pt x="225" y="191"/>
                  </a:lnTo>
                  <a:lnTo>
                    <a:pt x="216" y="189"/>
                  </a:lnTo>
                  <a:lnTo>
                    <a:pt x="209" y="188"/>
                  </a:lnTo>
                  <a:lnTo>
                    <a:pt x="200" y="187"/>
                  </a:lnTo>
                  <a:lnTo>
                    <a:pt x="193" y="186"/>
                  </a:lnTo>
                  <a:lnTo>
                    <a:pt x="186" y="184"/>
                  </a:lnTo>
                  <a:lnTo>
                    <a:pt x="178" y="184"/>
                  </a:lnTo>
                  <a:lnTo>
                    <a:pt x="171" y="182"/>
                  </a:lnTo>
                  <a:lnTo>
                    <a:pt x="164" y="182"/>
                  </a:lnTo>
                  <a:lnTo>
                    <a:pt x="156" y="179"/>
                  </a:lnTo>
                  <a:lnTo>
                    <a:pt x="149" y="178"/>
                  </a:lnTo>
                  <a:lnTo>
                    <a:pt x="141" y="176"/>
                  </a:lnTo>
                  <a:lnTo>
                    <a:pt x="135" y="176"/>
                  </a:lnTo>
                  <a:lnTo>
                    <a:pt x="127" y="174"/>
                  </a:lnTo>
                  <a:lnTo>
                    <a:pt x="121" y="173"/>
                  </a:lnTo>
                  <a:lnTo>
                    <a:pt x="115" y="171"/>
                  </a:lnTo>
                  <a:lnTo>
                    <a:pt x="108" y="171"/>
                  </a:lnTo>
                  <a:lnTo>
                    <a:pt x="101" y="169"/>
                  </a:lnTo>
                  <a:lnTo>
                    <a:pt x="95" y="168"/>
                  </a:lnTo>
                  <a:lnTo>
                    <a:pt x="88" y="166"/>
                  </a:lnTo>
                  <a:lnTo>
                    <a:pt x="82" y="166"/>
                  </a:lnTo>
                  <a:lnTo>
                    <a:pt x="76" y="164"/>
                  </a:lnTo>
                  <a:lnTo>
                    <a:pt x="70" y="163"/>
                  </a:lnTo>
                  <a:lnTo>
                    <a:pt x="64" y="160"/>
                  </a:lnTo>
                  <a:lnTo>
                    <a:pt x="59" y="160"/>
                  </a:ln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25" y="9"/>
                  </a:lnTo>
                  <a:lnTo>
                    <a:pt x="31" y="11"/>
                  </a:lnTo>
                  <a:lnTo>
                    <a:pt x="37" y="14"/>
                  </a:lnTo>
                  <a:lnTo>
                    <a:pt x="44" y="16"/>
                  </a:lnTo>
                  <a:lnTo>
                    <a:pt x="51" y="20"/>
                  </a:lnTo>
                  <a:lnTo>
                    <a:pt x="58" y="22"/>
                  </a:lnTo>
                  <a:lnTo>
                    <a:pt x="64" y="24"/>
                  </a:lnTo>
                  <a:lnTo>
                    <a:pt x="71" y="26"/>
                  </a:lnTo>
                  <a:lnTo>
                    <a:pt x="79" y="29"/>
                  </a:lnTo>
                  <a:lnTo>
                    <a:pt x="85" y="31"/>
                  </a:lnTo>
                  <a:lnTo>
                    <a:pt x="92" y="34"/>
                  </a:lnTo>
                  <a:lnTo>
                    <a:pt x="100" y="37"/>
                  </a:lnTo>
                  <a:lnTo>
                    <a:pt x="108" y="40"/>
                  </a:lnTo>
                  <a:lnTo>
                    <a:pt x="115" y="41"/>
                  </a:lnTo>
                  <a:lnTo>
                    <a:pt x="123" y="44"/>
                  </a:lnTo>
                  <a:lnTo>
                    <a:pt x="131" y="45"/>
                  </a:lnTo>
                  <a:lnTo>
                    <a:pt x="139" y="48"/>
                  </a:lnTo>
                  <a:lnTo>
                    <a:pt x="146" y="50"/>
                  </a:lnTo>
                  <a:lnTo>
                    <a:pt x="155" y="52"/>
                  </a:lnTo>
                  <a:lnTo>
                    <a:pt x="162" y="55"/>
                  </a:lnTo>
                  <a:lnTo>
                    <a:pt x="172" y="58"/>
                  </a:lnTo>
                  <a:lnTo>
                    <a:pt x="180" y="59"/>
                  </a:lnTo>
                  <a:lnTo>
                    <a:pt x="189" y="61"/>
                  </a:lnTo>
                  <a:lnTo>
                    <a:pt x="197" y="63"/>
                  </a:lnTo>
                  <a:lnTo>
                    <a:pt x="207" y="65"/>
                  </a:lnTo>
                  <a:lnTo>
                    <a:pt x="215" y="66"/>
                  </a:lnTo>
                  <a:lnTo>
                    <a:pt x="224" y="69"/>
                  </a:lnTo>
                  <a:lnTo>
                    <a:pt x="233" y="70"/>
                  </a:lnTo>
                  <a:lnTo>
                    <a:pt x="243" y="74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49" name="Freeform 97"/>
            <p:cNvSpPr>
              <a:spLocks/>
            </p:cNvSpPr>
            <p:nvPr/>
          </p:nvSpPr>
          <p:spPr bwMode="auto">
            <a:xfrm>
              <a:off x="4695" y="1799"/>
              <a:ext cx="119" cy="60"/>
            </a:xfrm>
            <a:custGeom>
              <a:avLst/>
              <a:gdLst>
                <a:gd name="T0" fmla="*/ 46 w 266"/>
                <a:gd name="T1" fmla="*/ 124 h 137"/>
                <a:gd name="T2" fmla="*/ 0 w 266"/>
                <a:gd name="T3" fmla="*/ 0 h 137"/>
                <a:gd name="T4" fmla="*/ 12 w 266"/>
                <a:gd name="T5" fmla="*/ 1 h 137"/>
                <a:gd name="T6" fmla="*/ 27 w 266"/>
                <a:gd name="T7" fmla="*/ 4 h 137"/>
                <a:gd name="T8" fmla="*/ 41 w 266"/>
                <a:gd name="T9" fmla="*/ 5 h 137"/>
                <a:gd name="T10" fmla="*/ 57 w 266"/>
                <a:gd name="T11" fmla="*/ 8 h 137"/>
                <a:gd name="T12" fmla="*/ 71 w 266"/>
                <a:gd name="T13" fmla="*/ 9 h 137"/>
                <a:gd name="T14" fmla="*/ 85 w 266"/>
                <a:gd name="T15" fmla="*/ 11 h 137"/>
                <a:gd name="T16" fmla="*/ 101 w 266"/>
                <a:gd name="T17" fmla="*/ 14 h 137"/>
                <a:gd name="T18" fmla="*/ 117 w 266"/>
                <a:gd name="T19" fmla="*/ 16 h 137"/>
                <a:gd name="T20" fmla="*/ 133 w 266"/>
                <a:gd name="T21" fmla="*/ 17 h 137"/>
                <a:gd name="T22" fmla="*/ 149 w 266"/>
                <a:gd name="T23" fmla="*/ 18 h 137"/>
                <a:gd name="T24" fmla="*/ 165 w 266"/>
                <a:gd name="T25" fmla="*/ 19 h 137"/>
                <a:gd name="T26" fmla="*/ 182 w 266"/>
                <a:gd name="T27" fmla="*/ 21 h 137"/>
                <a:gd name="T28" fmla="*/ 198 w 266"/>
                <a:gd name="T29" fmla="*/ 21 h 137"/>
                <a:gd name="T30" fmla="*/ 216 w 266"/>
                <a:gd name="T31" fmla="*/ 22 h 137"/>
                <a:gd name="T32" fmla="*/ 233 w 266"/>
                <a:gd name="T33" fmla="*/ 23 h 137"/>
                <a:gd name="T34" fmla="*/ 252 w 266"/>
                <a:gd name="T35" fmla="*/ 24 h 137"/>
                <a:gd name="T36" fmla="*/ 252 w 266"/>
                <a:gd name="T37" fmla="*/ 26 h 137"/>
                <a:gd name="T38" fmla="*/ 259 w 266"/>
                <a:gd name="T39" fmla="*/ 136 h 137"/>
                <a:gd name="T40" fmla="*/ 244 w 266"/>
                <a:gd name="T41" fmla="*/ 136 h 137"/>
                <a:gd name="T42" fmla="*/ 230 w 266"/>
                <a:gd name="T43" fmla="*/ 135 h 137"/>
                <a:gd name="T44" fmla="*/ 216 w 266"/>
                <a:gd name="T45" fmla="*/ 135 h 137"/>
                <a:gd name="T46" fmla="*/ 202 w 266"/>
                <a:gd name="T47" fmla="*/ 134 h 137"/>
                <a:gd name="T48" fmla="*/ 187 w 266"/>
                <a:gd name="T49" fmla="*/ 134 h 137"/>
                <a:gd name="T50" fmla="*/ 173 w 266"/>
                <a:gd name="T51" fmla="*/ 133 h 137"/>
                <a:gd name="T52" fmla="*/ 160 w 266"/>
                <a:gd name="T53" fmla="*/ 133 h 137"/>
                <a:gd name="T54" fmla="*/ 146 w 266"/>
                <a:gd name="T55" fmla="*/ 132 h 137"/>
                <a:gd name="T56" fmla="*/ 131 w 266"/>
                <a:gd name="T57" fmla="*/ 131 h 137"/>
                <a:gd name="T58" fmla="*/ 117 w 266"/>
                <a:gd name="T59" fmla="*/ 130 h 137"/>
                <a:gd name="T60" fmla="*/ 104 w 266"/>
                <a:gd name="T61" fmla="*/ 129 h 137"/>
                <a:gd name="T62" fmla="*/ 91 w 266"/>
                <a:gd name="T63" fmla="*/ 128 h 137"/>
                <a:gd name="T64" fmla="*/ 78 w 266"/>
                <a:gd name="T65" fmla="*/ 127 h 137"/>
                <a:gd name="T66" fmla="*/ 65 w 266"/>
                <a:gd name="T67" fmla="*/ 126 h 137"/>
                <a:gd name="T68" fmla="*/ 53 w 266"/>
                <a:gd name="T69" fmla="*/ 125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6" h="137">
                  <a:moveTo>
                    <a:pt x="46" y="125"/>
                  </a:moveTo>
                  <a:lnTo>
                    <a:pt x="46" y="124"/>
                  </a:lnTo>
                  <a:lnTo>
                    <a:pt x="46" y="124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1"/>
                  </a:lnTo>
                  <a:lnTo>
                    <a:pt x="20" y="2"/>
                  </a:lnTo>
                  <a:lnTo>
                    <a:pt x="27" y="4"/>
                  </a:lnTo>
                  <a:lnTo>
                    <a:pt x="34" y="4"/>
                  </a:lnTo>
                  <a:lnTo>
                    <a:pt x="41" y="5"/>
                  </a:lnTo>
                  <a:lnTo>
                    <a:pt x="48" y="6"/>
                  </a:lnTo>
                  <a:lnTo>
                    <a:pt x="57" y="8"/>
                  </a:lnTo>
                  <a:lnTo>
                    <a:pt x="63" y="8"/>
                  </a:lnTo>
                  <a:lnTo>
                    <a:pt x="71" y="9"/>
                  </a:lnTo>
                  <a:lnTo>
                    <a:pt x="78" y="10"/>
                  </a:lnTo>
                  <a:lnTo>
                    <a:pt x="85" y="11"/>
                  </a:lnTo>
                  <a:lnTo>
                    <a:pt x="93" y="11"/>
                  </a:lnTo>
                  <a:lnTo>
                    <a:pt x="101" y="14"/>
                  </a:lnTo>
                  <a:lnTo>
                    <a:pt x="109" y="14"/>
                  </a:lnTo>
                  <a:lnTo>
                    <a:pt x="117" y="16"/>
                  </a:lnTo>
                  <a:lnTo>
                    <a:pt x="125" y="16"/>
                  </a:lnTo>
                  <a:lnTo>
                    <a:pt x="133" y="17"/>
                  </a:lnTo>
                  <a:lnTo>
                    <a:pt x="140" y="17"/>
                  </a:lnTo>
                  <a:lnTo>
                    <a:pt x="149" y="18"/>
                  </a:lnTo>
                  <a:lnTo>
                    <a:pt x="156" y="18"/>
                  </a:lnTo>
                  <a:lnTo>
                    <a:pt x="165" y="19"/>
                  </a:lnTo>
                  <a:lnTo>
                    <a:pt x="172" y="20"/>
                  </a:lnTo>
                  <a:lnTo>
                    <a:pt x="182" y="21"/>
                  </a:lnTo>
                  <a:lnTo>
                    <a:pt x="189" y="21"/>
                  </a:lnTo>
                  <a:lnTo>
                    <a:pt x="198" y="21"/>
                  </a:lnTo>
                  <a:lnTo>
                    <a:pt x="206" y="21"/>
                  </a:lnTo>
                  <a:lnTo>
                    <a:pt x="216" y="22"/>
                  </a:lnTo>
                  <a:lnTo>
                    <a:pt x="224" y="22"/>
                  </a:lnTo>
                  <a:lnTo>
                    <a:pt x="233" y="23"/>
                  </a:lnTo>
                  <a:lnTo>
                    <a:pt x="242" y="23"/>
                  </a:lnTo>
                  <a:lnTo>
                    <a:pt x="252" y="24"/>
                  </a:lnTo>
                  <a:lnTo>
                    <a:pt x="252" y="24"/>
                  </a:lnTo>
                  <a:lnTo>
                    <a:pt x="252" y="26"/>
                  </a:lnTo>
                  <a:lnTo>
                    <a:pt x="266" y="137"/>
                  </a:lnTo>
                  <a:lnTo>
                    <a:pt x="259" y="136"/>
                  </a:lnTo>
                  <a:lnTo>
                    <a:pt x="252" y="136"/>
                  </a:lnTo>
                  <a:lnTo>
                    <a:pt x="244" y="136"/>
                  </a:lnTo>
                  <a:lnTo>
                    <a:pt x="238" y="136"/>
                  </a:lnTo>
                  <a:lnTo>
                    <a:pt x="230" y="135"/>
                  </a:lnTo>
                  <a:lnTo>
                    <a:pt x="223" y="135"/>
                  </a:lnTo>
                  <a:lnTo>
                    <a:pt x="216" y="135"/>
                  </a:lnTo>
                  <a:lnTo>
                    <a:pt x="209" y="135"/>
                  </a:lnTo>
                  <a:lnTo>
                    <a:pt x="202" y="134"/>
                  </a:lnTo>
                  <a:lnTo>
                    <a:pt x="194" y="134"/>
                  </a:lnTo>
                  <a:lnTo>
                    <a:pt x="187" y="134"/>
                  </a:lnTo>
                  <a:lnTo>
                    <a:pt x="181" y="134"/>
                  </a:lnTo>
                  <a:lnTo>
                    <a:pt x="173" y="133"/>
                  </a:lnTo>
                  <a:lnTo>
                    <a:pt x="166" y="133"/>
                  </a:lnTo>
                  <a:lnTo>
                    <a:pt x="160" y="133"/>
                  </a:lnTo>
                  <a:lnTo>
                    <a:pt x="153" y="133"/>
                  </a:lnTo>
                  <a:lnTo>
                    <a:pt x="146" y="132"/>
                  </a:lnTo>
                  <a:lnTo>
                    <a:pt x="138" y="131"/>
                  </a:lnTo>
                  <a:lnTo>
                    <a:pt x="131" y="131"/>
                  </a:lnTo>
                  <a:lnTo>
                    <a:pt x="125" y="131"/>
                  </a:lnTo>
                  <a:lnTo>
                    <a:pt x="117" y="130"/>
                  </a:lnTo>
                  <a:lnTo>
                    <a:pt x="111" y="129"/>
                  </a:lnTo>
                  <a:lnTo>
                    <a:pt x="104" y="129"/>
                  </a:lnTo>
                  <a:lnTo>
                    <a:pt x="98" y="129"/>
                  </a:lnTo>
                  <a:lnTo>
                    <a:pt x="91" y="128"/>
                  </a:lnTo>
                  <a:lnTo>
                    <a:pt x="84" y="127"/>
                  </a:lnTo>
                  <a:lnTo>
                    <a:pt x="78" y="127"/>
                  </a:lnTo>
                  <a:lnTo>
                    <a:pt x="72" y="127"/>
                  </a:lnTo>
                  <a:lnTo>
                    <a:pt x="65" y="126"/>
                  </a:lnTo>
                  <a:lnTo>
                    <a:pt x="59" y="125"/>
                  </a:lnTo>
                  <a:lnTo>
                    <a:pt x="53" y="125"/>
                  </a:lnTo>
                  <a:lnTo>
                    <a:pt x="46" y="125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0" name="Freeform 98"/>
            <p:cNvSpPr>
              <a:spLocks/>
            </p:cNvSpPr>
            <p:nvPr/>
          </p:nvSpPr>
          <p:spPr bwMode="auto">
            <a:xfrm>
              <a:off x="4814" y="1800"/>
              <a:ext cx="120" cy="59"/>
            </a:xfrm>
            <a:custGeom>
              <a:avLst/>
              <a:gdLst>
                <a:gd name="T0" fmla="*/ 0 w 268"/>
                <a:gd name="T1" fmla="*/ 21 h 134"/>
                <a:gd name="T2" fmla="*/ 11 w 268"/>
                <a:gd name="T3" fmla="*/ 21 h 134"/>
                <a:gd name="T4" fmla="*/ 27 w 268"/>
                <a:gd name="T5" fmla="*/ 21 h 134"/>
                <a:gd name="T6" fmla="*/ 38 w 268"/>
                <a:gd name="T7" fmla="*/ 21 h 134"/>
                <a:gd name="T8" fmla="*/ 51 w 268"/>
                <a:gd name="T9" fmla="*/ 20 h 134"/>
                <a:gd name="T10" fmla="*/ 66 w 268"/>
                <a:gd name="T11" fmla="*/ 19 h 134"/>
                <a:gd name="T12" fmla="*/ 82 w 268"/>
                <a:gd name="T13" fmla="*/ 18 h 134"/>
                <a:gd name="T14" fmla="*/ 97 w 268"/>
                <a:gd name="T15" fmla="*/ 18 h 134"/>
                <a:gd name="T16" fmla="*/ 112 w 268"/>
                <a:gd name="T17" fmla="*/ 17 h 134"/>
                <a:gd name="T18" fmla="*/ 126 w 268"/>
                <a:gd name="T19" fmla="*/ 16 h 134"/>
                <a:gd name="T20" fmla="*/ 140 w 268"/>
                <a:gd name="T21" fmla="*/ 15 h 134"/>
                <a:gd name="T22" fmla="*/ 155 w 268"/>
                <a:gd name="T23" fmla="*/ 14 h 134"/>
                <a:gd name="T24" fmla="*/ 169 w 268"/>
                <a:gd name="T25" fmla="*/ 13 h 134"/>
                <a:gd name="T26" fmla="*/ 181 w 268"/>
                <a:gd name="T27" fmla="*/ 11 h 134"/>
                <a:gd name="T28" fmla="*/ 195 w 268"/>
                <a:gd name="T29" fmla="*/ 10 h 134"/>
                <a:gd name="T30" fmla="*/ 209 w 268"/>
                <a:gd name="T31" fmla="*/ 7 h 134"/>
                <a:gd name="T32" fmla="*/ 223 w 268"/>
                <a:gd name="T33" fmla="*/ 5 h 134"/>
                <a:gd name="T34" fmla="*/ 235 w 268"/>
                <a:gd name="T35" fmla="*/ 3 h 134"/>
                <a:gd name="T36" fmla="*/ 248 w 268"/>
                <a:gd name="T37" fmla="*/ 2 h 134"/>
                <a:gd name="T38" fmla="*/ 261 w 268"/>
                <a:gd name="T39" fmla="*/ 0 h 134"/>
                <a:gd name="T40" fmla="*/ 226 w 268"/>
                <a:gd name="T41" fmla="*/ 121 h 134"/>
                <a:gd name="T42" fmla="*/ 212 w 268"/>
                <a:gd name="T43" fmla="*/ 122 h 134"/>
                <a:gd name="T44" fmla="*/ 198 w 268"/>
                <a:gd name="T45" fmla="*/ 123 h 134"/>
                <a:gd name="T46" fmla="*/ 186 w 268"/>
                <a:gd name="T47" fmla="*/ 124 h 134"/>
                <a:gd name="T48" fmla="*/ 173 w 268"/>
                <a:gd name="T49" fmla="*/ 126 h 134"/>
                <a:gd name="T50" fmla="*/ 159 w 268"/>
                <a:gd name="T51" fmla="*/ 126 h 134"/>
                <a:gd name="T52" fmla="*/ 145 w 268"/>
                <a:gd name="T53" fmla="*/ 128 h 134"/>
                <a:gd name="T54" fmla="*/ 133 w 268"/>
                <a:gd name="T55" fmla="*/ 128 h 134"/>
                <a:gd name="T56" fmla="*/ 120 w 268"/>
                <a:gd name="T57" fmla="*/ 130 h 134"/>
                <a:gd name="T58" fmla="*/ 106 w 268"/>
                <a:gd name="T59" fmla="*/ 130 h 134"/>
                <a:gd name="T60" fmla="*/ 94 w 268"/>
                <a:gd name="T61" fmla="*/ 131 h 134"/>
                <a:gd name="T62" fmla="*/ 80 w 268"/>
                <a:gd name="T63" fmla="*/ 131 h 134"/>
                <a:gd name="T64" fmla="*/ 67 w 268"/>
                <a:gd name="T65" fmla="*/ 132 h 134"/>
                <a:gd name="T66" fmla="*/ 53 w 268"/>
                <a:gd name="T67" fmla="*/ 132 h 134"/>
                <a:gd name="T68" fmla="*/ 41 w 268"/>
                <a:gd name="T69" fmla="*/ 133 h 134"/>
                <a:gd name="T70" fmla="*/ 28 w 268"/>
                <a:gd name="T71" fmla="*/ 133 h 134"/>
                <a:gd name="T72" fmla="*/ 15 w 268"/>
                <a:gd name="T73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8" h="134"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lnTo>
                    <a:pt x="11" y="21"/>
                  </a:lnTo>
                  <a:lnTo>
                    <a:pt x="22" y="21"/>
                  </a:lnTo>
                  <a:lnTo>
                    <a:pt x="27" y="21"/>
                  </a:lnTo>
                  <a:lnTo>
                    <a:pt x="32" y="21"/>
                  </a:lnTo>
                  <a:lnTo>
                    <a:pt x="38" y="21"/>
                  </a:lnTo>
                  <a:lnTo>
                    <a:pt x="45" y="21"/>
                  </a:lnTo>
                  <a:lnTo>
                    <a:pt x="51" y="20"/>
                  </a:lnTo>
                  <a:lnTo>
                    <a:pt x="60" y="20"/>
                  </a:lnTo>
                  <a:lnTo>
                    <a:pt x="66" y="19"/>
                  </a:lnTo>
                  <a:lnTo>
                    <a:pt x="74" y="19"/>
                  </a:lnTo>
                  <a:lnTo>
                    <a:pt x="82" y="18"/>
                  </a:lnTo>
                  <a:lnTo>
                    <a:pt x="89" y="18"/>
                  </a:lnTo>
                  <a:lnTo>
                    <a:pt x="97" y="18"/>
                  </a:lnTo>
                  <a:lnTo>
                    <a:pt x="105" y="18"/>
                  </a:lnTo>
                  <a:lnTo>
                    <a:pt x="112" y="17"/>
                  </a:lnTo>
                  <a:lnTo>
                    <a:pt x="119" y="16"/>
                  </a:lnTo>
                  <a:lnTo>
                    <a:pt x="126" y="16"/>
                  </a:lnTo>
                  <a:lnTo>
                    <a:pt x="134" y="16"/>
                  </a:lnTo>
                  <a:lnTo>
                    <a:pt x="140" y="15"/>
                  </a:lnTo>
                  <a:lnTo>
                    <a:pt x="148" y="14"/>
                  </a:lnTo>
                  <a:lnTo>
                    <a:pt x="155" y="14"/>
                  </a:lnTo>
                  <a:lnTo>
                    <a:pt x="162" y="14"/>
                  </a:lnTo>
                  <a:lnTo>
                    <a:pt x="169" y="13"/>
                  </a:lnTo>
                  <a:lnTo>
                    <a:pt x="175" y="12"/>
                  </a:lnTo>
                  <a:lnTo>
                    <a:pt x="181" y="11"/>
                  </a:lnTo>
                  <a:lnTo>
                    <a:pt x="189" y="11"/>
                  </a:lnTo>
                  <a:lnTo>
                    <a:pt x="195" y="10"/>
                  </a:lnTo>
                  <a:lnTo>
                    <a:pt x="203" y="8"/>
                  </a:lnTo>
                  <a:lnTo>
                    <a:pt x="209" y="7"/>
                  </a:lnTo>
                  <a:lnTo>
                    <a:pt x="216" y="7"/>
                  </a:lnTo>
                  <a:lnTo>
                    <a:pt x="223" y="5"/>
                  </a:lnTo>
                  <a:lnTo>
                    <a:pt x="229" y="5"/>
                  </a:lnTo>
                  <a:lnTo>
                    <a:pt x="235" y="3"/>
                  </a:lnTo>
                  <a:lnTo>
                    <a:pt x="242" y="3"/>
                  </a:lnTo>
                  <a:lnTo>
                    <a:pt x="248" y="2"/>
                  </a:lnTo>
                  <a:lnTo>
                    <a:pt x="254" y="1"/>
                  </a:lnTo>
                  <a:lnTo>
                    <a:pt x="261" y="0"/>
                  </a:lnTo>
                  <a:lnTo>
                    <a:pt x="268" y="0"/>
                  </a:lnTo>
                  <a:lnTo>
                    <a:pt x="226" y="121"/>
                  </a:lnTo>
                  <a:lnTo>
                    <a:pt x="218" y="121"/>
                  </a:lnTo>
                  <a:lnTo>
                    <a:pt x="212" y="122"/>
                  </a:lnTo>
                  <a:lnTo>
                    <a:pt x="205" y="122"/>
                  </a:lnTo>
                  <a:lnTo>
                    <a:pt x="198" y="123"/>
                  </a:lnTo>
                  <a:lnTo>
                    <a:pt x="192" y="123"/>
                  </a:lnTo>
                  <a:lnTo>
                    <a:pt x="186" y="124"/>
                  </a:lnTo>
                  <a:lnTo>
                    <a:pt x="179" y="125"/>
                  </a:lnTo>
                  <a:lnTo>
                    <a:pt x="173" y="126"/>
                  </a:lnTo>
                  <a:lnTo>
                    <a:pt x="166" y="126"/>
                  </a:lnTo>
                  <a:lnTo>
                    <a:pt x="159" y="126"/>
                  </a:lnTo>
                  <a:lnTo>
                    <a:pt x="152" y="127"/>
                  </a:lnTo>
                  <a:lnTo>
                    <a:pt x="145" y="128"/>
                  </a:lnTo>
                  <a:lnTo>
                    <a:pt x="139" y="128"/>
                  </a:lnTo>
                  <a:lnTo>
                    <a:pt x="133" y="128"/>
                  </a:lnTo>
                  <a:lnTo>
                    <a:pt x="126" y="129"/>
                  </a:lnTo>
                  <a:lnTo>
                    <a:pt x="120" y="130"/>
                  </a:lnTo>
                  <a:lnTo>
                    <a:pt x="113" y="130"/>
                  </a:lnTo>
                  <a:lnTo>
                    <a:pt x="106" y="130"/>
                  </a:lnTo>
                  <a:lnTo>
                    <a:pt x="100" y="130"/>
                  </a:lnTo>
                  <a:lnTo>
                    <a:pt x="94" y="131"/>
                  </a:lnTo>
                  <a:lnTo>
                    <a:pt x="86" y="131"/>
                  </a:lnTo>
                  <a:lnTo>
                    <a:pt x="80" y="131"/>
                  </a:lnTo>
                  <a:lnTo>
                    <a:pt x="73" y="131"/>
                  </a:lnTo>
                  <a:lnTo>
                    <a:pt x="67" y="132"/>
                  </a:lnTo>
                  <a:lnTo>
                    <a:pt x="60" y="132"/>
                  </a:lnTo>
                  <a:lnTo>
                    <a:pt x="53" y="132"/>
                  </a:lnTo>
                  <a:lnTo>
                    <a:pt x="47" y="132"/>
                  </a:lnTo>
                  <a:lnTo>
                    <a:pt x="41" y="133"/>
                  </a:lnTo>
                  <a:lnTo>
                    <a:pt x="34" y="133"/>
                  </a:lnTo>
                  <a:lnTo>
                    <a:pt x="28" y="133"/>
                  </a:lnTo>
                  <a:lnTo>
                    <a:pt x="22" y="133"/>
                  </a:lnTo>
                  <a:lnTo>
                    <a:pt x="15" y="134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1" name="Freeform 99"/>
            <p:cNvSpPr>
              <a:spLocks/>
            </p:cNvSpPr>
            <p:nvPr/>
          </p:nvSpPr>
          <p:spPr bwMode="auto">
            <a:xfrm>
              <a:off x="4922" y="1766"/>
              <a:ext cx="123" cy="87"/>
            </a:xfrm>
            <a:custGeom>
              <a:avLst/>
              <a:gdLst>
                <a:gd name="T0" fmla="*/ 48 w 275"/>
                <a:gd name="T1" fmla="*/ 73 h 196"/>
                <a:gd name="T2" fmla="*/ 61 w 275"/>
                <a:gd name="T3" fmla="*/ 70 h 196"/>
                <a:gd name="T4" fmla="*/ 74 w 275"/>
                <a:gd name="T5" fmla="*/ 66 h 196"/>
                <a:gd name="T6" fmla="*/ 87 w 275"/>
                <a:gd name="T7" fmla="*/ 64 h 196"/>
                <a:gd name="T8" fmla="*/ 94 w 275"/>
                <a:gd name="T9" fmla="*/ 63 h 196"/>
                <a:gd name="T10" fmla="*/ 98 w 275"/>
                <a:gd name="T11" fmla="*/ 63 h 196"/>
                <a:gd name="T12" fmla="*/ 108 w 275"/>
                <a:gd name="T13" fmla="*/ 59 h 196"/>
                <a:gd name="T14" fmla="*/ 119 w 275"/>
                <a:gd name="T15" fmla="*/ 55 h 196"/>
                <a:gd name="T16" fmla="*/ 131 w 275"/>
                <a:gd name="T17" fmla="*/ 52 h 196"/>
                <a:gd name="T18" fmla="*/ 144 w 275"/>
                <a:gd name="T19" fmla="*/ 48 h 196"/>
                <a:gd name="T20" fmla="*/ 161 w 275"/>
                <a:gd name="T21" fmla="*/ 43 h 196"/>
                <a:gd name="T22" fmla="*/ 183 w 275"/>
                <a:gd name="T23" fmla="*/ 36 h 196"/>
                <a:gd name="T24" fmla="*/ 205 w 275"/>
                <a:gd name="T25" fmla="*/ 28 h 196"/>
                <a:gd name="T26" fmla="*/ 225 w 275"/>
                <a:gd name="T27" fmla="*/ 20 h 196"/>
                <a:gd name="T28" fmla="*/ 245 w 275"/>
                <a:gd name="T29" fmla="*/ 11 h 196"/>
                <a:gd name="T30" fmla="*/ 264 w 275"/>
                <a:gd name="T31" fmla="*/ 3 h 196"/>
                <a:gd name="T32" fmla="*/ 208 w 275"/>
                <a:gd name="T33" fmla="*/ 147 h 196"/>
                <a:gd name="T34" fmla="*/ 208 w 275"/>
                <a:gd name="T35" fmla="*/ 151 h 196"/>
                <a:gd name="T36" fmla="*/ 195 w 275"/>
                <a:gd name="T37" fmla="*/ 154 h 196"/>
                <a:gd name="T38" fmla="*/ 182 w 275"/>
                <a:gd name="T39" fmla="*/ 157 h 196"/>
                <a:gd name="T40" fmla="*/ 169 w 275"/>
                <a:gd name="T41" fmla="*/ 161 h 196"/>
                <a:gd name="T42" fmla="*/ 156 w 275"/>
                <a:gd name="T43" fmla="*/ 164 h 196"/>
                <a:gd name="T44" fmla="*/ 143 w 275"/>
                <a:gd name="T45" fmla="*/ 167 h 196"/>
                <a:gd name="T46" fmla="*/ 130 w 275"/>
                <a:gd name="T47" fmla="*/ 170 h 196"/>
                <a:gd name="T48" fmla="*/ 117 w 275"/>
                <a:gd name="T49" fmla="*/ 173 h 196"/>
                <a:gd name="T50" fmla="*/ 105 w 275"/>
                <a:gd name="T51" fmla="*/ 176 h 196"/>
                <a:gd name="T52" fmla="*/ 91 w 275"/>
                <a:gd name="T53" fmla="*/ 179 h 196"/>
                <a:gd name="T54" fmla="*/ 78 w 275"/>
                <a:gd name="T55" fmla="*/ 181 h 196"/>
                <a:gd name="T56" fmla="*/ 64 w 275"/>
                <a:gd name="T57" fmla="*/ 183 h 196"/>
                <a:gd name="T58" fmla="*/ 52 w 275"/>
                <a:gd name="T59" fmla="*/ 186 h 196"/>
                <a:gd name="T60" fmla="*/ 38 w 275"/>
                <a:gd name="T61" fmla="*/ 188 h 196"/>
                <a:gd name="T62" fmla="*/ 25 w 275"/>
                <a:gd name="T63" fmla="*/ 190 h 196"/>
                <a:gd name="T64" fmla="*/ 12 w 275"/>
                <a:gd name="T65" fmla="*/ 192 h 196"/>
                <a:gd name="T66" fmla="*/ 0 w 275"/>
                <a:gd name="T6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75" h="196">
                  <a:moveTo>
                    <a:pt x="42" y="75"/>
                  </a:moveTo>
                  <a:lnTo>
                    <a:pt x="48" y="73"/>
                  </a:lnTo>
                  <a:lnTo>
                    <a:pt x="55" y="72"/>
                  </a:lnTo>
                  <a:lnTo>
                    <a:pt x="61" y="70"/>
                  </a:lnTo>
                  <a:lnTo>
                    <a:pt x="67" y="69"/>
                  </a:lnTo>
                  <a:lnTo>
                    <a:pt x="74" y="66"/>
                  </a:lnTo>
                  <a:lnTo>
                    <a:pt x="80" y="65"/>
                  </a:lnTo>
                  <a:lnTo>
                    <a:pt x="87" y="64"/>
                  </a:lnTo>
                  <a:lnTo>
                    <a:pt x="94" y="63"/>
                  </a:lnTo>
                  <a:lnTo>
                    <a:pt x="94" y="63"/>
                  </a:lnTo>
                  <a:lnTo>
                    <a:pt x="94" y="63"/>
                  </a:lnTo>
                  <a:lnTo>
                    <a:pt x="98" y="63"/>
                  </a:lnTo>
                  <a:lnTo>
                    <a:pt x="102" y="61"/>
                  </a:lnTo>
                  <a:lnTo>
                    <a:pt x="108" y="59"/>
                  </a:lnTo>
                  <a:lnTo>
                    <a:pt x="114" y="57"/>
                  </a:lnTo>
                  <a:lnTo>
                    <a:pt x="119" y="55"/>
                  </a:lnTo>
                  <a:lnTo>
                    <a:pt x="126" y="54"/>
                  </a:lnTo>
                  <a:lnTo>
                    <a:pt x="131" y="52"/>
                  </a:lnTo>
                  <a:lnTo>
                    <a:pt x="137" y="51"/>
                  </a:lnTo>
                  <a:lnTo>
                    <a:pt x="144" y="48"/>
                  </a:lnTo>
                  <a:lnTo>
                    <a:pt x="150" y="47"/>
                  </a:lnTo>
                  <a:lnTo>
                    <a:pt x="161" y="43"/>
                  </a:lnTo>
                  <a:lnTo>
                    <a:pt x="172" y="40"/>
                  </a:lnTo>
                  <a:lnTo>
                    <a:pt x="183" y="36"/>
                  </a:lnTo>
                  <a:lnTo>
                    <a:pt x="195" y="33"/>
                  </a:lnTo>
                  <a:lnTo>
                    <a:pt x="205" y="28"/>
                  </a:lnTo>
                  <a:lnTo>
                    <a:pt x="216" y="24"/>
                  </a:lnTo>
                  <a:lnTo>
                    <a:pt x="225" y="20"/>
                  </a:lnTo>
                  <a:lnTo>
                    <a:pt x="236" y="16"/>
                  </a:lnTo>
                  <a:lnTo>
                    <a:pt x="245" y="11"/>
                  </a:lnTo>
                  <a:lnTo>
                    <a:pt x="255" y="7"/>
                  </a:lnTo>
                  <a:lnTo>
                    <a:pt x="264" y="3"/>
                  </a:lnTo>
                  <a:lnTo>
                    <a:pt x="275" y="0"/>
                  </a:lnTo>
                  <a:lnTo>
                    <a:pt x="208" y="147"/>
                  </a:lnTo>
                  <a:lnTo>
                    <a:pt x="208" y="148"/>
                  </a:lnTo>
                  <a:lnTo>
                    <a:pt x="208" y="151"/>
                  </a:lnTo>
                  <a:lnTo>
                    <a:pt x="201" y="152"/>
                  </a:lnTo>
                  <a:lnTo>
                    <a:pt x="195" y="154"/>
                  </a:lnTo>
                  <a:lnTo>
                    <a:pt x="188" y="155"/>
                  </a:lnTo>
                  <a:lnTo>
                    <a:pt x="182" y="157"/>
                  </a:lnTo>
                  <a:lnTo>
                    <a:pt x="175" y="158"/>
                  </a:lnTo>
                  <a:lnTo>
                    <a:pt x="169" y="161"/>
                  </a:lnTo>
                  <a:lnTo>
                    <a:pt x="163" y="162"/>
                  </a:lnTo>
                  <a:lnTo>
                    <a:pt x="156" y="164"/>
                  </a:lnTo>
                  <a:lnTo>
                    <a:pt x="149" y="165"/>
                  </a:lnTo>
                  <a:lnTo>
                    <a:pt x="143" y="167"/>
                  </a:lnTo>
                  <a:lnTo>
                    <a:pt x="136" y="168"/>
                  </a:lnTo>
                  <a:lnTo>
                    <a:pt x="130" y="170"/>
                  </a:lnTo>
                  <a:lnTo>
                    <a:pt x="124" y="171"/>
                  </a:lnTo>
                  <a:lnTo>
                    <a:pt x="117" y="173"/>
                  </a:lnTo>
                  <a:lnTo>
                    <a:pt x="111" y="174"/>
                  </a:lnTo>
                  <a:lnTo>
                    <a:pt x="105" y="176"/>
                  </a:lnTo>
                  <a:lnTo>
                    <a:pt x="97" y="176"/>
                  </a:lnTo>
                  <a:lnTo>
                    <a:pt x="91" y="179"/>
                  </a:lnTo>
                  <a:lnTo>
                    <a:pt x="84" y="179"/>
                  </a:lnTo>
                  <a:lnTo>
                    <a:pt x="78" y="181"/>
                  </a:lnTo>
                  <a:lnTo>
                    <a:pt x="71" y="182"/>
                  </a:lnTo>
                  <a:lnTo>
                    <a:pt x="64" y="183"/>
                  </a:lnTo>
                  <a:lnTo>
                    <a:pt x="58" y="184"/>
                  </a:lnTo>
                  <a:lnTo>
                    <a:pt x="52" y="186"/>
                  </a:lnTo>
                  <a:lnTo>
                    <a:pt x="44" y="186"/>
                  </a:lnTo>
                  <a:lnTo>
                    <a:pt x="38" y="188"/>
                  </a:lnTo>
                  <a:lnTo>
                    <a:pt x="32" y="188"/>
                  </a:lnTo>
                  <a:lnTo>
                    <a:pt x="25" y="190"/>
                  </a:lnTo>
                  <a:lnTo>
                    <a:pt x="19" y="191"/>
                  </a:lnTo>
                  <a:lnTo>
                    <a:pt x="12" y="192"/>
                  </a:lnTo>
                  <a:lnTo>
                    <a:pt x="6" y="193"/>
                  </a:lnTo>
                  <a:lnTo>
                    <a:pt x="0" y="196"/>
                  </a:lnTo>
                  <a:lnTo>
                    <a:pt x="42" y="75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2" name="Freeform 100"/>
            <p:cNvSpPr>
              <a:spLocks/>
            </p:cNvSpPr>
            <p:nvPr/>
          </p:nvSpPr>
          <p:spPr bwMode="auto">
            <a:xfrm>
              <a:off x="5022" y="1680"/>
              <a:ext cx="129" cy="151"/>
            </a:xfrm>
            <a:custGeom>
              <a:avLst/>
              <a:gdLst>
                <a:gd name="T0" fmla="*/ 121 w 288"/>
                <a:gd name="T1" fmla="*/ 293 h 342"/>
                <a:gd name="T2" fmla="*/ 105 w 288"/>
                <a:gd name="T3" fmla="*/ 299 h 342"/>
                <a:gd name="T4" fmla="*/ 89 w 288"/>
                <a:gd name="T5" fmla="*/ 307 h 342"/>
                <a:gd name="T6" fmla="*/ 73 w 288"/>
                <a:gd name="T7" fmla="*/ 313 h 342"/>
                <a:gd name="T8" fmla="*/ 56 w 288"/>
                <a:gd name="T9" fmla="*/ 320 h 342"/>
                <a:gd name="T10" fmla="*/ 40 w 288"/>
                <a:gd name="T11" fmla="*/ 326 h 342"/>
                <a:gd name="T12" fmla="*/ 23 w 288"/>
                <a:gd name="T13" fmla="*/ 332 h 342"/>
                <a:gd name="T14" fmla="*/ 8 w 288"/>
                <a:gd name="T15" fmla="*/ 339 h 342"/>
                <a:gd name="T16" fmla="*/ 70 w 288"/>
                <a:gd name="T17" fmla="*/ 186 h 342"/>
                <a:gd name="T18" fmla="*/ 81 w 288"/>
                <a:gd name="T19" fmla="*/ 179 h 342"/>
                <a:gd name="T20" fmla="*/ 92 w 288"/>
                <a:gd name="T21" fmla="*/ 172 h 342"/>
                <a:gd name="T22" fmla="*/ 103 w 288"/>
                <a:gd name="T23" fmla="*/ 166 h 342"/>
                <a:gd name="T24" fmla="*/ 115 w 288"/>
                <a:gd name="T25" fmla="*/ 160 h 342"/>
                <a:gd name="T26" fmla="*/ 124 w 288"/>
                <a:gd name="T27" fmla="*/ 152 h 342"/>
                <a:gd name="T28" fmla="*/ 135 w 288"/>
                <a:gd name="T29" fmla="*/ 146 h 342"/>
                <a:gd name="T30" fmla="*/ 144 w 288"/>
                <a:gd name="T31" fmla="*/ 140 h 342"/>
                <a:gd name="T32" fmla="*/ 155 w 288"/>
                <a:gd name="T33" fmla="*/ 133 h 342"/>
                <a:gd name="T34" fmla="*/ 172 w 288"/>
                <a:gd name="T35" fmla="*/ 120 h 342"/>
                <a:gd name="T36" fmla="*/ 189 w 288"/>
                <a:gd name="T37" fmla="*/ 107 h 342"/>
                <a:gd name="T38" fmla="*/ 203 w 288"/>
                <a:gd name="T39" fmla="*/ 94 h 342"/>
                <a:gd name="T40" fmla="*/ 218 w 288"/>
                <a:gd name="T41" fmla="*/ 82 h 342"/>
                <a:gd name="T42" fmla="*/ 230 w 288"/>
                <a:gd name="T43" fmla="*/ 70 h 342"/>
                <a:gd name="T44" fmla="*/ 242 w 288"/>
                <a:gd name="T45" fmla="*/ 57 h 342"/>
                <a:gd name="T46" fmla="*/ 251 w 288"/>
                <a:gd name="T47" fmla="*/ 45 h 342"/>
                <a:gd name="T48" fmla="*/ 261 w 288"/>
                <a:gd name="T49" fmla="*/ 35 h 342"/>
                <a:gd name="T50" fmla="*/ 268 w 288"/>
                <a:gd name="T51" fmla="*/ 24 h 342"/>
                <a:gd name="T52" fmla="*/ 275 w 288"/>
                <a:gd name="T53" fmla="*/ 16 h 342"/>
                <a:gd name="T54" fmla="*/ 288 w 288"/>
                <a:gd name="T55" fmla="*/ 0 h 342"/>
                <a:gd name="T56" fmla="*/ 281 w 288"/>
                <a:gd name="T57" fmla="*/ 12 h 342"/>
                <a:gd name="T58" fmla="*/ 273 w 288"/>
                <a:gd name="T59" fmla="*/ 24 h 342"/>
                <a:gd name="T60" fmla="*/ 267 w 288"/>
                <a:gd name="T61" fmla="*/ 37 h 342"/>
                <a:gd name="T62" fmla="*/ 261 w 288"/>
                <a:gd name="T63" fmla="*/ 50 h 342"/>
                <a:gd name="T64" fmla="*/ 253 w 288"/>
                <a:gd name="T65" fmla="*/ 62 h 342"/>
                <a:gd name="T66" fmla="*/ 246 w 288"/>
                <a:gd name="T67" fmla="*/ 75 h 342"/>
                <a:gd name="T68" fmla="*/ 239 w 288"/>
                <a:gd name="T69" fmla="*/ 88 h 342"/>
                <a:gd name="T70" fmla="*/ 233 w 288"/>
                <a:gd name="T71" fmla="*/ 100 h 342"/>
                <a:gd name="T72" fmla="*/ 227 w 288"/>
                <a:gd name="T73" fmla="*/ 111 h 342"/>
                <a:gd name="T74" fmla="*/ 220 w 288"/>
                <a:gd name="T75" fmla="*/ 123 h 342"/>
                <a:gd name="T76" fmla="*/ 214 w 288"/>
                <a:gd name="T77" fmla="*/ 134 h 342"/>
                <a:gd name="T78" fmla="*/ 208 w 288"/>
                <a:gd name="T79" fmla="*/ 146 h 342"/>
                <a:gd name="T80" fmla="*/ 201 w 288"/>
                <a:gd name="T81" fmla="*/ 157 h 342"/>
                <a:gd name="T82" fmla="*/ 195 w 288"/>
                <a:gd name="T83" fmla="*/ 168 h 342"/>
                <a:gd name="T84" fmla="*/ 184 w 288"/>
                <a:gd name="T85" fmla="*/ 189 h 342"/>
                <a:gd name="T86" fmla="*/ 173 w 288"/>
                <a:gd name="T87" fmla="*/ 207 h 342"/>
                <a:gd name="T88" fmla="*/ 163 w 288"/>
                <a:gd name="T89" fmla="*/ 225 h 342"/>
                <a:gd name="T90" fmla="*/ 154 w 288"/>
                <a:gd name="T91" fmla="*/ 240 h 342"/>
                <a:gd name="T92" fmla="*/ 147 w 288"/>
                <a:gd name="T93" fmla="*/ 255 h 342"/>
                <a:gd name="T94" fmla="*/ 140 w 288"/>
                <a:gd name="T95" fmla="*/ 267 h 342"/>
                <a:gd name="T96" fmla="*/ 135 w 288"/>
                <a:gd name="T97" fmla="*/ 277 h 342"/>
                <a:gd name="T98" fmla="*/ 129 w 288"/>
                <a:gd name="T99" fmla="*/ 290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" h="342">
                  <a:moveTo>
                    <a:pt x="129" y="290"/>
                  </a:moveTo>
                  <a:lnTo>
                    <a:pt x="121" y="293"/>
                  </a:lnTo>
                  <a:lnTo>
                    <a:pt x="113" y="296"/>
                  </a:lnTo>
                  <a:lnTo>
                    <a:pt x="105" y="299"/>
                  </a:lnTo>
                  <a:lnTo>
                    <a:pt x="98" y="304"/>
                  </a:lnTo>
                  <a:lnTo>
                    <a:pt x="89" y="307"/>
                  </a:lnTo>
                  <a:lnTo>
                    <a:pt x="82" y="310"/>
                  </a:lnTo>
                  <a:lnTo>
                    <a:pt x="73" y="313"/>
                  </a:lnTo>
                  <a:lnTo>
                    <a:pt x="66" y="317"/>
                  </a:lnTo>
                  <a:lnTo>
                    <a:pt x="56" y="320"/>
                  </a:lnTo>
                  <a:lnTo>
                    <a:pt x="49" y="323"/>
                  </a:lnTo>
                  <a:lnTo>
                    <a:pt x="40" y="326"/>
                  </a:lnTo>
                  <a:lnTo>
                    <a:pt x="33" y="329"/>
                  </a:lnTo>
                  <a:lnTo>
                    <a:pt x="23" y="332"/>
                  </a:lnTo>
                  <a:lnTo>
                    <a:pt x="16" y="335"/>
                  </a:lnTo>
                  <a:lnTo>
                    <a:pt x="8" y="339"/>
                  </a:lnTo>
                  <a:lnTo>
                    <a:pt x="0" y="342"/>
                  </a:lnTo>
                  <a:lnTo>
                    <a:pt x="70" y="186"/>
                  </a:lnTo>
                  <a:lnTo>
                    <a:pt x="75" y="182"/>
                  </a:lnTo>
                  <a:lnTo>
                    <a:pt x="81" y="179"/>
                  </a:lnTo>
                  <a:lnTo>
                    <a:pt x="86" y="176"/>
                  </a:lnTo>
                  <a:lnTo>
                    <a:pt x="92" y="172"/>
                  </a:lnTo>
                  <a:lnTo>
                    <a:pt x="98" y="169"/>
                  </a:lnTo>
                  <a:lnTo>
                    <a:pt x="103" y="166"/>
                  </a:lnTo>
                  <a:lnTo>
                    <a:pt x="108" y="163"/>
                  </a:lnTo>
                  <a:lnTo>
                    <a:pt x="115" y="160"/>
                  </a:lnTo>
                  <a:lnTo>
                    <a:pt x="119" y="156"/>
                  </a:lnTo>
                  <a:lnTo>
                    <a:pt x="124" y="152"/>
                  </a:lnTo>
                  <a:lnTo>
                    <a:pt x="129" y="149"/>
                  </a:lnTo>
                  <a:lnTo>
                    <a:pt x="135" y="146"/>
                  </a:lnTo>
                  <a:lnTo>
                    <a:pt x="139" y="143"/>
                  </a:lnTo>
                  <a:lnTo>
                    <a:pt x="144" y="140"/>
                  </a:lnTo>
                  <a:lnTo>
                    <a:pt x="149" y="136"/>
                  </a:lnTo>
                  <a:lnTo>
                    <a:pt x="155" y="133"/>
                  </a:lnTo>
                  <a:lnTo>
                    <a:pt x="163" y="126"/>
                  </a:lnTo>
                  <a:lnTo>
                    <a:pt x="172" y="120"/>
                  </a:lnTo>
                  <a:lnTo>
                    <a:pt x="180" y="113"/>
                  </a:lnTo>
                  <a:lnTo>
                    <a:pt x="189" y="107"/>
                  </a:lnTo>
                  <a:lnTo>
                    <a:pt x="196" y="100"/>
                  </a:lnTo>
                  <a:lnTo>
                    <a:pt x="203" y="94"/>
                  </a:lnTo>
                  <a:lnTo>
                    <a:pt x="211" y="88"/>
                  </a:lnTo>
                  <a:lnTo>
                    <a:pt x="218" y="82"/>
                  </a:lnTo>
                  <a:lnTo>
                    <a:pt x="224" y="76"/>
                  </a:lnTo>
                  <a:lnTo>
                    <a:pt x="230" y="70"/>
                  </a:lnTo>
                  <a:lnTo>
                    <a:pt x="235" y="63"/>
                  </a:lnTo>
                  <a:lnTo>
                    <a:pt x="242" y="57"/>
                  </a:lnTo>
                  <a:lnTo>
                    <a:pt x="246" y="51"/>
                  </a:lnTo>
                  <a:lnTo>
                    <a:pt x="251" y="45"/>
                  </a:lnTo>
                  <a:lnTo>
                    <a:pt x="255" y="40"/>
                  </a:lnTo>
                  <a:lnTo>
                    <a:pt x="261" y="35"/>
                  </a:lnTo>
                  <a:lnTo>
                    <a:pt x="264" y="29"/>
                  </a:lnTo>
                  <a:lnTo>
                    <a:pt x="268" y="24"/>
                  </a:lnTo>
                  <a:lnTo>
                    <a:pt x="271" y="19"/>
                  </a:lnTo>
                  <a:lnTo>
                    <a:pt x="275" y="16"/>
                  </a:lnTo>
                  <a:lnTo>
                    <a:pt x="282" y="6"/>
                  </a:lnTo>
                  <a:lnTo>
                    <a:pt x="288" y="0"/>
                  </a:lnTo>
                  <a:lnTo>
                    <a:pt x="284" y="5"/>
                  </a:lnTo>
                  <a:lnTo>
                    <a:pt x="281" y="12"/>
                  </a:lnTo>
                  <a:lnTo>
                    <a:pt x="276" y="18"/>
                  </a:lnTo>
                  <a:lnTo>
                    <a:pt x="273" y="24"/>
                  </a:lnTo>
                  <a:lnTo>
                    <a:pt x="270" y="31"/>
                  </a:lnTo>
                  <a:lnTo>
                    <a:pt x="267" y="37"/>
                  </a:lnTo>
                  <a:lnTo>
                    <a:pt x="264" y="43"/>
                  </a:lnTo>
                  <a:lnTo>
                    <a:pt x="261" y="50"/>
                  </a:lnTo>
                  <a:lnTo>
                    <a:pt x="256" y="56"/>
                  </a:lnTo>
                  <a:lnTo>
                    <a:pt x="253" y="62"/>
                  </a:lnTo>
                  <a:lnTo>
                    <a:pt x="249" y="69"/>
                  </a:lnTo>
                  <a:lnTo>
                    <a:pt x="246" y="75"/>
                  </a:lnTo>
                  <a:lnTo>
                    <a:pt x="243" y="81"/>
                  </a:lnTo>
                  <a:lnTo>
                    <a:pt x="239" y="88"/>
                  </a:lnTo>
                  <a:lnTo>
                    <a:pt x="236" y="94"/>
                  </a:lnTo>
                  <a:lnTo>
                    <a:pt x="233" y="100"/>
                  </a:lnTo>
                  <a:lnTo>
                    <a:pt x="230" y="106"/>
                  </a:lnTo>
                  <a:lnTo>
                    <a:pt x="227" y="111"/>
                  </a:lnTo>
                  <a:lnTo>
                    <a:pt x="224" y="116"/>
                  </a:lnTo>
                  <a:lnTo>
                    <a:pt x="220" y="123"/>
                  </a:lnTo>
                  <a:lnTo>
                    <a:pt x="217" y="128"/>
                  </a:lnTo>
                  <a:lnTo>
                    <a:pt x="214" y="134"/>
                  </a:lnTo>
                  <a:lnTo>
                    <a:pt x="211" y="140"/>
                  </a:lnTo>
                  <a:lnTo>
                    <a:pt x="208" y="146"/>
                  </a:lnTo>
                  <a:lnTo>
                    <a:pt x="204" y="151"/>
                  </a:lnTo>
                  <a:lnTo>
                    <a:pt x="201" y="157"/>
                  </a:lnTo>
                  <a:lnTo>
                    <a:pt x="198" y="162"/>
                  </a:lnTo>
                  <a:lnTo>
                    <a:pt x="195" y="168"/>
                  </a:lnTo>
                  <a:lnTo>
                    <a:pt x="190" y="179"/>
                  </a:lnTo>
                  <a:lnTo>
                    <a:pt x="184" y="189"/>
                  </a:lnTo>
                  <a:lnTo>
                    <a:pt x="178" y="198"/>
                  </a:lnTo>
                  <a:lnTo>
                    <a:pt x="173" y="207"/>
                  </a:lnTo>
                  <a:lnTo>
                    <a:pt x="167" y="216"/>
                  </a:lnTo>
                  <a:lnTo>
                    <a:pt x="163" y="225"/>
                  </a:lnTo>
                  <a:lnTo>
                    <a:pt x="158" y="233"/>
                  </a:lnTo>
                  <a:lnTo>
                    <a:pt x="154" y="240"/>
                  </a:lnTo>
                  <a:lnTo>
                    <a:pt x="151" y="248"/>
                  </a:lnTo>
                  <a:lnTo>
                    <a:pt x="147" y="255"/>
                  </a:lnTo>
                  <a:lnTo>
                    <a:pt x="143" y="260"/>
                  </a:lnTo>
                  <a:lnTo>
                    <a:pt x="140" y="267"/>
                  </a:lnTo>
                  <a:lnTo>
                    <a:pt x="137" y="272"/>
                  </a:lnTo>
                  <a:lnTo>
                    <a:pt x="135" y="277"/>
                  </a:lnTo>
                  <a:lnTo>
                    <a:pt x="131" y="284"/>
                  </a:lnTo>
                  <a:lnTo>
                    <a:pt x="129" y="290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3" name="Freeform 101"/>
            <p:cNvSpPr>
              <a:spLocks/>
            </p:cNvSpPr>
            <p:nvPr/>
          </p:nvSpPr>
          <p:spPr bwMode="auto">
            <a:xfrm>
              <a:off x="4476" y="1697"/>
              <a:ext cx="122" cy="137"/>
            </a:xfrm>
            <a:custGeom>
              <a:avLst/>
              <a:gdLst>
                <a:gd name="T0" fmla="*/ 6 w 271"/>
                <a:gd name="T1" fmla="*/ 14 h 310"/>
                <a:gd name="T2" fmla="*/ 13 w 271"/>
                <a:gd name="T3" fmla="*/ 29 h 310"/>
                <a:gd name="T4" fmla="*/ 19 w 271"/>
                <a:gd name="T5" fmla="*/ 39 h 310"/>
                <a:gd name="T6" fmla="*/ 26 w 271"/>
                <a:gd name="T7" fmla="*/ 54 h 310"/>
                <a:gd name="T8" fmla="*/ 37 w 271"/>
                <a:gd name="T9" fmla="*/ 75 h 310"/>
                <a:gd name="T10" fmla="*/ 46 w 271"/>
                <a:gd name="T11" fmla="*/ 95 h 310"/>
                <a:gd name="T12" fmla="*/ 56 w 271"/>
                <a:gd name="T13" fmla="*/ 114 h 310"/>
                <a:gd name="T14" fmla="*/ 65 w 271"/>
                <a:gd name="T15" fmla="*/ 132 h 310"/>
                <a:gd name="T16" fmla="*/ 75 w 271"/>
                <a:gd name="T17" fmla="*/ 150 h 310"/>
                <a:gd name="T18" fmla="*/ 83 w 271"/>
                <a:gd name="T19" fmla="*/ 167 h 310"/>
                <a:gd name="T20" fmla="*/ 91 w 271"/>
                <a:gd name="T21" fmla="*/ 182 h 310"/>
                <a:gd name="T22" fmla="*/ 98 w 271"/>
                <a:gd name="T23" fmla="*/ 197 h 310"/>
                <a:gd name="T24" fmla="*/ 105 w 271"/>
                <a:gd name="T25" fmla="*/ 210 h 310"/>
                <a:gd name="T26" fmla="*/ 112 w 271"/>
                <a:gd name="T27" fmla="*/ 222 h 310"/>
                <a:gd name="T28" fmla="*/ 117 w 271"/>
                <a:gd name="T29" fmla="*/ 232 h 310"/>
                <a:gd name="T30" fmla="*/ 125 w 271"/>
                <a:gd name="T31" fmla="*/ 245 h 310"/>
                <a:gd name="T32" fmla="*/ 131 w 271"/>
                <a:gd name="T33" fmla="*/ 254 h 310"/>
                <a:gd name="T34" fmla="*/ 137 w 271"/>
                <a:gd name="T35" fmla="*/ 260 h 310"/>
                <a:gd name="T36" fmla="*/ 149 w 271"/>
                <a:gd name="T37" fmla="*/ 267 h 310"/>
                <a:gd name="T38" fmla="*/ 164 w 271"/>
                <a:gd name="T39" fmla="*/ 275 h 310"/>
                <a:gd name="T40" fmla="*/ 182 w 271"/>
                <a:gd name="T41" fmla="*/ 283 h 310"/>
                <a:gd name="T42" fmla="*/ 198 w 271"/>
                <a:gd name="T43" fmla="*/ 287 h 310"/>
                <a:gd name="T44" fmla="*/ 209 w 271"/>
                <a:gd name="T45" fmla="*/ 291 h 310"/>
                <a:gd name="T46" fmla="*/ 221 w 271"/>
                <a:gd name="T47" fmla="*/ 295 h 310"/>
                <a:gd name="T48" fmla="*/ 234 w 271"/>
                <a:gd name="T49" fmla="*/ 300 h 310"/>
                <a:gd name="T50" fmla="*/ 247 w 271"/>
                <a:gd name="T51" fmla="*/ 303 h 310"/>
                <a:gd name="T52" fmla="*/ 262 w 271"/>
                <a:gd name="T53" fmla="*/ 307 h 310"/>
                <a:gd name="T54" fmla="*/ 211 w 271"/>
                <a:gd name="T55" fmla="*/ 145 h 310"/>
                <a:gd name="T56" fmla="*/ 197 w 271"/>
                <a:gd name="T57" fmla="*/ 138 h 310"/>
                <a:gd name="T58" fmla="*/ 184 w 271"/>
                <a:gd name="T59" fmla="*/ 131 h 310"/>
                <a:gd name="T60" fmla="*/ 171 w 271"/>
                <a:gd name="T61" fmla="*/ 124 h 310"/>
                <a:gd name="T62" fmla="*/ 159 w 271"/>
                <a:gd name="T63" fmla="*/ 118 h 310"/>
                <a:gd name="T64" fmla="*/ 147 w 271"/>
                <a:gd name="T65" fmla="*/ 111 h 310"/>
                <a:gd name="T66" fmla="*/ 136 w 271"/>
                <a:gd name="T67" fmla="*/ 105 h 310"/>
                <a:gd name="T68" fmla="*/ 125 w 271"/>
                <a:gd name="T69" fmla="*/ 99 h 310"/>
                <a:gd name="T70" fmla="*/ 115 w 271"/>
                <a:gd name="T71" fmla="*/ 92 h 310"/>
                <a:gd name="T72" fmla="*/ 104 w 271"/>
                <a:gd name="T73" fmla="*/ 86 h 310"/>
                <a:gd name="T74" fmla="*/ 95 w 271"/>
                <a:gd name="T75" fmla="*/ 79 h 310"/>
                <a:gd name="T76" fmla="*/ 79 w 271"/>
                <a:gd name="T77" fmla="*/ 68 h 310"/>
                <a:gd name="T78" fmla="*/ 63 w 271"/>
                <a:gd name="T79" fmla="*/ 56 h 310"/>
                <a:gd name="T80" fmla="*/ 50 w 271"/>
                <a:gd name="T81" fmla="*/ 47 h 310"/>
                <a:gd name="T82" fmla="*/ 37 w 271"/>
                <a:gd name="T83" fmla="*/ 36 h 310"/>
                <a:gd name="T84" fmla="*/ 27 w 271"/>
                <a:gd name="T85" fmla="*/ 28 h 310"/>
                <a:gd name="T86" fmla="*/ 18 w 271"/>
                <a:gd name="T87" fmla="*/ 19 h 310"/>
                <a:gd name="T88" fmla="*/ 11 w 271"/>
                <a:gd name="T89" fmla="*/ 13 h 310"/>
                <a:gd name="T90" fmla="*/ 2 w 271"/>
                <a:gd name="T91" fmla="*/ 3 h 310"/>
                <a:gd name="T92" fmla="*/ 0 w 271"/>
                <a:gd name="T93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1" h="310">
                  <a:moveTo>
                    <a:pt x="2" y="4"/>
                  </a:moveTo>
                  <a:lnTo>
                    <a:pt x="6" y="14"/>
                  </a:lnTo>
                  <a:lnTo>
                    <a:pt x="11" y="24"/>
                  </a:lnTo>
                  <a:lnTo>
                    <a:pt x="13" y="29"/>
                  </a:lnTo>
                  <a:lnTo>
                    <a:pt x="17" y="34"/>
                  </a:lnTo>
                  <a:lnTo>
                    <a:pt x="19" y="39"/>
                  </a:lnTo>
                  <a:lnTo>
                    <a:pt x="22" y="45"/>
                  </a:lnTo>
                  <a:lnTo>
                    <a:pt x="26" y="54"/>
                  </a:lnTo>
                  <a:lnTo>
                    <a:pt x="31" y="65"/>
                  </a:lnTo>
                  <a:lnTo>
                    <a:pt x="37" y="75"/>
                  </a:lnTo>
                  <a:lnTo>
                    <a:pt x="42" y="86"/>
                  </a:lnTo>
                  <a:lnTo>
                    <a:pt x="46" y="95"/>
                  </a:lnTo>
                  <a:lnTo>
                    <a:pt x="51" y="105"/>
                  </a:lnTo>
                  <a:lnTo>
                    <a:pt x="56" y="114"/>
                  </a:lnTo>
                  <a:lnTo>
                    <a:pt x="61" y="124"/>
                  </a:lnTo>
                  <a:lnTo>
                    <a:pt x="65" y="132"/>
                  </a:lnTo>
                  <a:lnTo>
                    <a:pt x="71" y="142"/>
                  </a:lnTo>
                  <a:lnTo>
                    <a:pt x="75" y="150"/>
                  </a:lnTo>
                  <a:lnTo>
                    <a:pt x="80" y="160"/>
                  </a:lnTo>
                  <a:lnTo>
                    <a:pt x="83" y="167"/>
                  </a:lnTo>
                  <a:lnTo>
                    <a:pt x="87" y="175"/>
                  </a:lnTo>
                  <a:lnTo>
                    <a:pt x="91" y="182"/>
                  </a:lnTo>
                  <a:lnTo>
                    <a:pt x="95" y="191"/>
                  </a:lnTo>
                  <a:lnTo>
                    <a:pt x="98" y="197"/>
                  </a:lnTo>
                  <a:lnTo>
                    <a:pt x="102" y="203"/>
                  </a:lnTo>
                  <a:lnTo>
                    <a:pt x="105" y="210"/>
                  </a:lnTo>
                  <a:lnTo>
                    <a:pt x="110" y="217"/>
                  </a:lnTo>
                  <a:lnTo>
                    <a:pt x="112" y="222"/>
                  </a:lnTo>
                  <a:lnTo>
                    <a:pt x="115" y="228"/>
                  </a:lnTo>
                  <a:lnTo>
                    <a:pt x="117" y="232"/>
                  </a:lnTo>
                  <a:lnTo>
                    <a:pt x="120" y="237"/>
                  </a:lnTo>
                  <a:lnTo>
                    <a:pt x="125" y="245"/>
                  </a:lnTo>
                  <a:lnTo>
                    <a:pt x="130" y="252"/>
                  </a:lnTo>
                  <a:lnTo>
                    <a:pt x="131" y="254"/>
                  </a:lnTo>
                  <a:lnTo>
                    <a:pt x="134" y="257"/>
                  </a:lnTo>
                  <a:lnTo>
                    <a:pt x="137" y="260"/>
                  </a:lnTo>
                  <a:lnTo>
                    <a:pt x="144" y="264"/>
                  </a:lnTo>
                  <a:lnTo>
                    <a:pt x="149" y="267"/>
                  </a:lnTo>
                  <a:lnTo>
                    <a:pt x="156" y="271"/>
                  </a:lnTo>
                  <a:lnTo>
                    <a:pt x="164" y="275"/>
                  </a:lnTo>
                  <a:lnTo>
                    <a:pt x="173" y="280"/>
                  </a:lnTo>
                  <a:lnTo>
                    <a:pt x="182" y="283"/>
                  </a:lnTo>
                  <a:lnTo>
                    <a:pt x="192" y="286"/>
                  </a:lnTo>
                  <a:lnTo>
                    <a:pt x="198" y="287"/>
                  </a:lnTo>
                  <a:lnTo>
                    <a:pt x="203" y="290"/>
                  </a:lnTo>
                  <a:lnTo>
                    <a:pt x="209" y="291"/>
                  </a:lnTo>
                  <a:lnTo>
                    <a:pt x="216" y="294"/>
                  </a:lnTo>
                  <a:lnTo>
                    <a:pt x="221" y="295"/>
                  </a:lnTo>
                  <a:lnTo>
                    <a:pt x="227" y="297"/>
                  </a:lnTo>
                  <a:lnTo>
                    <a:pt x="234" y="300"/>
                  </a:lnTo>
                  <a:lnTo>
                    <a:pt x="241" y="302"/>
                  </a:lnTo>
                  <a:lnTo>
                    <a:pt x="247" y="303"/>
                  </a:lnTo>
                  <a:lnTo>
                    <a:pt x="255" y="306"/>
                  </a:lnTo>
                  <a:lnTo>
                    <a:pt x="262" y="307"/>
                  </a:lnTo>
                  <a:lnTo>
                    <a:pt x="271" y="310"/>
                  </a:lnTo>
                  <a:lnTo>
                    <a:pt x="211" y="145"/>
                  </a:lnTo>
                  <a:lnTo>
                    <a:pt x="204" y="141"/>
                  </a:lnTo>
                  <a:lnTo>
                    <a:pt x="197" y="138"/>
                  </a:lnTo>
                  <a:lnTo>
                    <a:pt x="190" y="135"/>
                  </a:lnTo>
                  <a:lnTo>
                    <a:pt x="184" y="131"/>
                  </a:lnTo>
                  <a:lnTo>
                    <a:pt x="177" y="127"/>
                  </a:lnTo>
                  <a:lnTo>
                    <a:pt x="171" y="124"/>
                  </a:lnTo>
                  <a:lnTo>
                    <a:pt x="165" y="121"/>
                  </a:lnTo>
                  <a:lnTo>
                    <a:pt x="159" y="118"/>
                  </a:lnTo>
                  <a:lnTo>
                    <a:pt x="153" y="114"/>
                  </a:lnTo>
                  <a:lnTo>
                    <a:pt x="147" y="111"/>
                  </a:lnTo>
                  <a:lnTo>
                    <a:pt x="141" y="108"/>
                  </a:lnTo>
                  <a:lnTo>
                    <a:pt x="136" y="105"/>
                  </a:lnTo>
                  <a:lnTo>
                    <a:pt x="130" y="102"/>
                  </a:lnTo>
                  <a:lnTo>
                    <a:pt x="125" y="99"/>
                  </a:lnTo>
                  <a:lnTo>
                    <a:pt x="119" y="95"/>
                  </a:lnTo>
                  <a:lnTo>
                    <a:pt x="115" y="92"/>
                  </a:lnTo>
                  <a:lnTo>
                    <a:pt x="109" y="89"/>
                  </a:lnTo>
                  <a:lnTo>
                    <a:pt x="104" y="86"/>
                  </a:lnTo>
                  <a:lnTo>
                    <a:pt x="99" y="83"/>
                  </a:lnTo>
                  <a:lnTo>
                    <a:pt x="95" y="79"/>
                  </a:lnTo>
                  <a:lnTo>
                    <a:pt x="86" y="73"/>
                  </a:lnTo>
                  <a:lnTo>
                    <a:pt x="79" y="68"/>
                  </a:lnTo>
                  <a:lnTo>
                    <a:pt x="71" y="61"/>
                  </a:lnTo>
                  <a:lnTo>
                    <a:pt x="63" y="56"/>
                  </a:lnTo>
                  <a:lnTo>
                    <a:pt x="57" y="51"/>
                  </a:lnTo>
                  <a:lnTo>
                    <a:pt x="50" y="47"/>
                  </a:lnTo>
                  <a:lnTo>
                    <a:pt x="43" y="40"/>
                  </a:lnTo>
                  <a:lnTo>
                    <a:pt x="37" y="36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22" y="22"/>
                  </a:lnTo>
                  <a:lnTo>
                    <a:pt x="18" y="19"/>
                  </a:lnTo>
                  <a:lnTo>
                    <a:pt x="14" y="16"/>
                  </a:lnTo>
                  <a:lnTo>
                    <a:pt x="11" y="13"/>
                  </a:lnTo>
                  <a:lnTo>
                    <a:pt x="5" y="6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4" name="Freeform 102"/>
            <p:cNvSpPr>
              <a:spLocks/>
            </p:cNvSpPr>
            <p:nvPr/>
          </p:nvSpPr>
          <p:spPr bwMode="auto">
            <a:xfrm>
              <a:off x="5191" y="1359"/>
              <a:ext cx="76" cy="186"/>
            </a:xfrm>
            <a:custGeom>
              <a:avLst/>
              <a:gdLst>
                <a:gd name="T0" fmla="*/ 169 w 170"/>
                <a:gd name="T1" fmla="*/ 102 h 422"/>
                <a:gd name="T2" fmla="*/ 168 w 170"/>
                <a:gd name="T3" fmla="*/ 123 h 422"/>
                <a:gd name="T4" fmla="*/ 167 w 170"/>
                <a:gd name="T5" fmla="*/ 143 h 422"/>
                <a:gd name="T6" fmla="*/ 165 w 170"/>
                <a:gd name="T7" fmla="*/ 164 h 422"/>
                <a:gd name="T8" fmla="*/ 163 w 170"/>
                <a:gd name="T9" fmla="*/ 185 h 422"/>
                <a:gd name="T10" fmla="*/ 161 w 170"/>
                <a:gd name="T11" fmla="*/ 206 h 422"/>
                <a:gd name="T12" fmla="*/ 158 w 170"/>
                <a:gd name="T13" fmla="*/ 226 h 422"/>
                <a:gd name="T14" fmla="*/ 156 w 170"/>
                <a:gd name="T15" fmla="*/ 245 h 422"/>
                <a:gd name="T16" fmla="*/ 153 w 170"/>
                <a:gd name="T17" fmla="*/ 263 h 422"/>
                <a:gd name="T18" fmla="*/ 150 w 170"/>
                <a:gd name="T19" fmla="*/ 280 h 422"/>
                <a:gd name="T20" fmla="*/ 148 w 170"/>
                <a:gd name="T21" fmla="*/ 296 h 422"/>
                <a:gd name="T22" fmla="*/ 145 w 170"/>
                <a:gd name="T23" fmla="*/ 310 h 422"/>
                <a:gd name="T24" fmla="*/ 142 w 170"/>
                <a:gd name="T25" fmla="*/ 328 h 422"/>
                <a:gd name="T26" fmla="*/ 139 w 170"/>
                <a:gd name="T27" fmla="*/ 345 h 422"/>
                <a:gd name="T28" fmla="*/ 129 w 170"/>
                <a:gd name="T29" fmla="*/ 356 h 422"/>
                <a:gd name="T30" fmla="*/ 112 w 170"/>
                <a:gd name="T31" fmla="*/ 364 h 422"/>
                <a:gd name="T32" fmla="*/ 94 w 170"/>
                <a:gd name="T33" fmla="*/ 374 h 422"/>
                <a:gd name="T34" fmla="*/ 77 w 170"/>
                <a:gd name="T35" fmla="*/ 383 h 422"/>
                <a:gd name="T36" fmla="*/ 59 w 170"/>
                <a:gd name="T37" fmla="*/ 391 h 422"/>
                <a:gd name="T38" fmla="*/ 42 w 170"/>
                <a:gd name="T39" fmla="*/ 400 h 422"/>
                <a:gd name="T40" fmla="*/ 25 w 170"/>
                <a:gd name="T41" fmla="*/ 408 h 422"/>
                <a:gd name="T42" fmla="*/ 8 w 170"/>
                <a:gd name="T43" fmla="*/ 417 h 422"/>
                <a:gd name="T44" fmla="*/ 1 w 170"/>
                <a:gd name="T45" fmla="*/ 414 h 422"/>
                <a:gd name="T46" fmla="*/ 5 w 170"/>
                <a:gd name="T47" fmla="*/ 396 h 422"/>
                <a:gd name="T48" fmla="*/ 8 w 170"/>
                <a:gd name="T49" fmla="*/ 375 h 422"/>
                <a:gd name="T50" fmla="*/ 12 w 170"/>
                <a:gd name="T51" fmla="*/ 358 h 422"/>
                <a:gd name="T52" fmla="*/ 14 w 170"/>
                <a:gd name="T53" fmla="*/ 346 h 422"/>
                <a:gd name="T54" fmla="*/ 16 w 170"/>
                <a:gd name="T55" fmla="*/ 333 h 422"/>
                <a:gd name="T56" fmla="*/ 18 w 170"/>
                <a:gd name="T57" fmla="*/ 321 h 422"/>
                <a:gd name="T58" fmla="*/ 19 w 170"/>
                <a:gd name="T59" fmla="*/ 307 h 422"/>
                <a:gd name="T60" fmla="*/ 21 w 170"/>
                <a:gd name="T61" fmla="*/ 294 h 422"/>
                <a:gd name="T62" fmla="*/ 23 w 170"/>
                <a:gd name="T63" fmla="*/ 280 h 422"/>
                <a:gd name="T64" fmla="*/ 25 w 170"/>
                <a:gd name="T65" fmla="*/ 267 h 422"/>
                <a:gd name="T66" fmla="*/ 28 w 170"/>
                <a:gd name="T67" fmla="*/ 253 h 422"/>
                <a:gd name="T68" fmla="*/ 30 w 170"/>
                <a:gd name="T69" fmla="*/ 239 h 422"/>
                <a:gd name="T70" fmla="*/ 32 w 170"/>
                <a:gd name="T71" fmla="*/ 225 h 422"/>
                <a:gd name="T72" fmla="*/ 33 w 170"/>
                <a:gd name="T73" fmla="*/ 211 h 422"/>
                <a:gd name="T74" fmla="*/ 34 w 170"/>
                <a:gd name="T75" fmla="*/ 197 h 422"/>
                <a:gd name="T76" fmla="*/ 36 w 170"/>
                <a:gd name="T77" fmla="*/ 184 h 422"/>
                <a:gd name="T78" fmla="*/ 37 w 170"/>
                <a:gd name="T79" fmla="*/ 170 h 422"/>
                <a:gd name="T80" fmla="*/ 38 w 170"/>
                <a:gd name="T81" fmla="*/ 158 h 422"/>
                <a:gd name="T82" fmla="*/ 40 w 170"/>
                <a:gd name="T83" fmla="*/ 140 h 422"/>
                <a:gd name="T84" fmla="*/ 42 w 170"/>
                <a:gd name="T85" fmla="*/ 123 h 422"/>
                <a:gd name="T86" fmla="*/ 43 w 170"/>
                <a:gd name="T87" fmla="*/ 111 h 422"/>
                <a:gd name="T88" fmla="*/ 46 w 170"/>
                <a:gd name="T89" fmla="*/ 96 h 422"/>
                <a:gd name="T90" fmla="*/ 48 w 170"/>
                <a:gd name="T91" fmla="*/ 78 h 422"/>
                <a:gd name="T92" fmla="*/ 50 w 170"/>
                <a:gd name="T93" fmla="*/ 66 h 422"/>
                <a:gd name="T94" fmla="*/ 59 w 170"/>
                <a:gd name="T95" fmla="*/ 56 h 422"/>
                <a:gd name="T96" fmla="*/ 76 w 170"/>
                <a:gd name="T97" fmla="*/ 48 h 422"/>
                <a:gd name="T98" fmla="*/ 92 w 170"/>
                <a:gd name="T99" fmla="*/ 40 h 422"/>
                <a:gd name="T100" fmla="*/ 107 w 170"/>
                <a:gd name="T101" fmla="*/ 32 h 422"/>
                <a:gd name="T102" fmla="*/ 120 w 170"/>
                <a:gd name="T103" fmla="*/ 24 h 422"/>
                <a:gd name="T104" fmla="*/ 132 w 170"/>
                <a:gd name="T105" fmla="*/ 17 h 422"/>
                <a:gd name="T106" fmla="*/ 144 w 170"/>
                <a:gd name="T107" fmla="*/ 9 h 422"/>
                <a:gd name="T108" fmla="*/ 156 w 170"/>
                <a:gd name="T109" fmla="*/ 3 h 422"/>
                <a:gd name="T110" fmla="*/ 162 w 170"/>
                <a:gd name="T111" fmla="*/ 9 h 422"/>
                <a:gd name="T112" fmla="*/ 165 w 170"/>
                <a:gd name="T113" fmla="*/ 31 h 422"/>
                <a:gd name="T114" fmla="*/ 167 w 170"/>
                <a:gd name="T115" fmla="*/ 48 h 422"/>
                <a:gd name="T116" fmla="*/ 168 w 170"/>
                <a:gd name="T117" fmla="*/ 60 h 422"/>
                <a:gd name="T118" fmla="*/ 169 w 170"/>
                <a:gd name="T119" fmla="*/ 73 h 422"/>
                <a:gd name="T120" fmla="*/ 169 w 170"/>
                <a:gd name="T121" fmla="*/ 86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0" h="422">
                  <a:moveTo>
                    <a:pt x="170" y="92"/>
                  </a:moveTo>
                  <a:lnTo>
                    <a:pt x="169" y="102"/>
                  </a:lnTo>
                  <a:lnTo>
                    <a:pt x="169" y="112"/>
                  </a:lnTo>
                  <a:lnTo>
                    <a:pt x="168" y="123"/>
                  </a:lnTo>
                  <a:lnTo>
                    <a:pt x="168" y="133"/>
                  </a:lnTo>
                  <a:lnTo>
                    <a:pt x="167" y="143"/>
                  </a:lnTo>
                  <a:lnTo>
                    <a:pt x="166" y="154"/>
                  </a:lnTo>
                  <a:lnTo>
                    <a:pt x="165" y="164"/>
                  </a:lnTo>
                  <a:lnTo>
                    <a:pt x="165" y="176"/>
                  </a:lnTo>
                  <a:lnTo>
                    <a:pt x="163" y="185"/>
                  </a:lnTo>
                  <a:lnTo>
                    <a:pt x="162" y="196"/>
                  </a:lnTo>
                  <a:lnTo>
                    <a:pt x="161" y="206"/>
                  </a:lnTo>
                  <a:lnTo>
                    <a:pt x="160" y="217"/>
                  </a:lnTo>
                  <a:lnTo>
                    <a:pt x="158" y="226"/>
                  </a:lnTo>
                  <a:lnTo>
                    <a:pt x="158" y="236"/>
                  </a:lnTo>
                  <a:lnTo>
                    <a:pt x="156" y="245"/>
                  </a:lnTo>
                  <a:lnTo>
                    <a:pt x="156" y="255"/>
                  </a:lnTo>
                  <a:lnTo>
                    <a:pt x="153" y="263"/>
                  </a:lnTo>
                  <a:lnTo>
                    <a:pt x="152" y="272"/>
                  </a:lnTo>
                  <a:lnTo>
                    <a:pt x="150" y="280"/>
                  </a:lnTo>
                  <a:lnTo>
                    <a:pt x="150" y="289"/>
                  </a:lnTo>
                  <a:lnTo>
                    <a:pt x="148" y="296"/>
                  </a:lnTo>
                  <a:lnTo>
                    <a:pt x="147" y="304"/>
                  </a:lnTo>
                  <a:lnTo>
                    <a:pt x="145" y="310"/>
                  </a:lnTo>
                  <a:lnTo>
                    <a:pt x="145" y="317"/>
                  </a:lnTo>
                  <a:lnTo>
                    <a:pt x="142" y="328"/>
                  </a:lnTo>
                  <a:lnTo>
                    <a:pt x="141" y="338"/>
                  </a:lnTo>
                  <a:lnTo>
                    <a:pt x="139" y="345"/>
                  </a:lnTo>
                  <a:lnTo>
                    <a:pt x="139" y="351"/>
                  </a:lnTo>
                  <a:lnTo>
                    <a:pt x="129" y="356"/>
                  </a:lnTo>
                  <a:lnTo>
                    <a:pt x="121" y="360"/>
                  </a:lnTo>
                  <a:lnTo>
                    <a:pt x="112" y="364"/>
                  </a:lnTo>
                  <a:lnTo>
                    <a:pt x="104" y="369"/>
                  </a:lnTo>
                  <a:lnTo>
                    <a:pt x="94" y="374"/>
                  </a:lnTo>
                  <a:lnTo>
                    <a:pt x="86" y="379"/>
                  </a:lnTo>
                  <a:lnTo>
                    <a:pt x="77" y="383"/>
                  </a:lnTo>
                  <a:lnTo>
                    <a:pt x="69" y="388"/>
                  </a:lnTo>
                  <a:lnTo>
                    <a:pt x="59" y="391"/>
                  </a:lnTo>
                  <a:lnTo>
                    <a:pt x="51" y="397"/>
                  </a:lnTo>
                  <a:lnTo>
                    <a:pt x="42" y="400"/>
                  </a:lnTo>
                  <a:lnTo>
                    <a:pt x="34" y="405"/>
                  </a:lnTo>
                  <a:lnTo>
                    <a:pt x="25" y="408"/>
                  </a:lnTo>
                  <a:lnTo>
                    <a:pt x="17" y="414"/>
                  </a:lnTo>
                  <a:lnTo>
                    <a:pt x="8" y="417"/>
                  </a:lnTo>
                  <a:lnTo>
                    <a:pt x="0" y="422"/>
                  </a:lnTo>
                  <a:lnTo>
                    <a:pt x="1" y="414"/>
                  </a:lnTo>
                  <a:lnTo>
                    <a:pt x="3" y="405"/>
                  </a:lnTo>
                  <a:lnTo>
                    <a:pt x="5" y="396"/>
                  </a:lnTo>
                  <a:lnTo>
                    <a:pt x="7" y="386"/>
                  </a:lnTo>
                  <a:lnTo>
                    <a:pt x="8" y="375"/>
                  </a:lnTo>
                  <a:lnTo>
                    <a:pt x="12" y="364"/>
                  </a:lnTo>
                  <a:lnTo>
                    <a:pt x="12" y="358"/>
                  </a:lnTo>
                  <a:lnTo>
                    <a:pt x="13" y="352"/>
                  </a:lnTo>
                  <a:lnTo>
                    <a:pt x="14" y="346"/>
                  </a:lnTo>
                  <a:lnTo>
                    <a:pt x="16" y="341"/>
                  </a:lnTo>
                  <a:lnTo>
                    <a:pt x="16" y="333"/>
                  </a:lnTo>
                  <a:lnTo>
                    <a:pt x="17" y="327"/>
                  </a:lnTo>
                  <a:lnTo>
                    <a:pt x="18" y="321"/>
                  </a:lnTo>
                  <a:lnTo>
                    <a:pt x="19" y="314"/>
                  </a:lnTo>
                  <a:lnTo>
                    <a:pt x="19" y="307"/>
                  </a:lnTo>
                  <a:lnTo>
                    <a:pt x="21" y="300"/>
                  </a:lnTo>
                  <a:lnTo>
                    <a:pt x="21" y="294"/>
                  </a:lnTo>
                  <a:lnTo>
                    <a:pt x="23" y="288"/>
                  </a:lnTo>
                  <a:lnTo>
                    <a:pt x="23" y="280"/>
                  </a:lnTo>
                  <a:lnTo>
                    <a:pt x="24" y="273"/>
                  </a:lnTo>
                  <a:lnTo>
                    <a:pt x="25" y="267"/>
                  </a:lnTo>
                  <a:lnTo>
                    <a:pt x="28" y="260"/>
                  </a:lnTo>
                  <a:lnTo>
                    <a:pt x="28" y="253"/>
                  </a:lnTo>
                  <a:lnTo>
                    <a:pt x="29" y="245"/>
                  </a:lnTo>
                  <a:lnTo>
                    <a:pt x="30" y="239"/>
                  </a:lnTo>
                  <a:lnTo>
                    <a:pt x="32" y="233"/>
                  </a:lnTo>
                  <a:lnTo>
                    <a:pt x="32" y="225"/>
                  </a:lnTo>
                  <a:lnTo>
                    <a:pt x="33" y="218"/>
                  </a:lnTo>
                  <a:lnTo>
                    <a:pt x="33" y="211"/>
                  </a:lnTo>
                  <a:lnTo>
                    <a:pt x="34" y="204"/>
                  </a:lnTo>
                  <a:lnTo>
                    <a:pt x="34" y="197"/>
                  </a:lnTo>
                  <a:lnTo>
                    <a:pt x="35" y="190"/>
                  </a:lnTo>
                  <a:lnTo>
                    <a:pt x="36" y="184"/>
                  </a:lnTo>
                  <a:lnTo>
                    <a:pt x="37" y="178"/>
                  </a:lnTo>
                  <a:lnTo>
                    <a:pt x="37" y="170"/>
                  </a:lnTo>
                  <a:lnTo>
                    <a:pt x="38" y="164"/>
                  </a:lnTo>
                  <a:lnTo>
                    <a:pt x="38" y="158"/>
                  </a:lnTo>
                  <a:lnTo>
                    <a:pt x="39" y="151"/>
                  </a:lnTo>
                  <a:lnTo>
                    <a:pt x="40" y="140"/>
                  </a:lnTo>
                  <a:lnTo>
                    <a:pt x="42" y="129"/>
                  </a:lnTo>
                  <a:lnTo>
                    <a:pt x="42" y="123"/>
                  </a:lnTo>
                  <a:lnTo>
                    <a:pt x="43" y="116"/>
                  </a:lnTo>
                  <a:lnTo>
                    <a:pt x="43" y="111"/>
                  </a:lnTo>
                  <a:lnTo>
                    <a:pt x="44" y="107"/>
                  </a:lnTo>
                  <a:lnTo>
                    <a:pt x="46" y="96"/>
                  </a:lnTo>
                  <a:lnTo>
                    <a:pt x="47" y="88"/>
                  </a:lnTo>
                  <a:lnTo>
                    <a:pt x="48" y="78"/>
                  </a:lnTo>
                  <a:lnTo>
                    <a:pt x="49" y="72"/>
                  </a:lnTo>
                  <a:lnTo>
                    <a:pt x="50" y="66"/>
                  </a:lnTo>
                  <a:lnTo>
                    <a:pt x="51" y="61"/>
                  </a:lnTo>
                  <a:lnTo>
                    <a:pt x="59" y="56"/>
                  </a:lnTo>
                  <a:lnTo>
                    <a:pt x="68" y="53"/>
                  </a:lnTo>
                  <a:lnTo>
                    <a:pt x="76" y="48"/>
                  </a:lnTo>
                  <a:lnTo>
                    <a:pt x="85" y="44"/>
                  </a:lnTo>
                  <a:lnTo>
                    <a:pt x="92" y="40"/>
                  </a:lnTo>
                  <a:lnTo>
                    <a:pt x="100" y="36"/>
                  </a:lnTo>
                  <a:lnTo>
                    <a:pt x="107" y="32"/>
                  </a:lnTo>
                  <a:lnTo>
                    <a:pt x="114" y="28"/>
                  </a:lnTo>
                  <a:lnTo>
                    <a:pt x="120" y="24"/>
                  </a:lnTo>
                  <a:lnTo>
                    <a:pt x="126" y="20"/>
                  </a:lnTo>
                  <a:lnTo>
                    <a:pt x="132" y="17"/>
                  </a:lnTo>
                  <a:lnTo>
                    <a:pt x="139" y="14"/>
                  </a:lnTo>
                  <a:lnTo>
                    <a:pt x="144" y="9"/>
                  </a:lnTo>
                  <a:lnTo>
                    <a:pt x="150" y="6"/>
                  </a:lnTo>
                  <a:lnTo>
                    <a:pt x="156" y="3"/>
                  </a:lnTo>
                  <a:lnTo>
                    <a:pt x="161" y="0"/>
                  </a:lnTo>
                  <a:lnTo>
                    <a:pt x="162" y="9"/>
                  </a:lnTo>
                  <a:lnTo>
                    <a:pt x="164" y="20"/>
                  </a:lnTo>
                  <a:lnTo>
                    <a:pt x="165" y="31"/>
                  </a:lnTo>
                  <a:lnTo>
                    <a:pt x="167" y="42"/>
                  </a:lnTo>
                  <a:lnTo>
                    <a:pt x="167" y="48"/>
                  </a:lnTo>
                  <a:lnTo>
                    <a:pt x="168" y="54"/>
                  </a:lnTo>
                  <a:lnTo>
                    <a:pt x="168" y="60"/>
                  </a:lnTo>
                  <a:lnTo>
                    <a:pt x="169" y="67"/>
                  </a:lnTo>
                  <a:lnTo>
                    <a:pt x="169" y="73"/>
                  </a:lnTo>
                  <a:lnTo>
                    <a:pt x="169" y="79"/>
                  </a:lnTo>
                  <a:lnTo>
                    <a:pt x="169" y="86"/>
                  </a:lnTo>
                  <a:lnTo>
                    <a:pt x="170" y="92"/>
                  </a:lnTo>
                  <a:close/>
                </a:path>
              </a:pathLst>
            </a:custGeom>
            <a:solidFill>
              <a:srgbClr val="DBE8F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5" name="Freeform 103"/>
            <p:cNvSpPr>
              <a:spLocks/>
            </p:cNvSpPr>
            <p:nvPr/>
          </p:nvSpPr>
          <p:spPr bwMode="auto">
            <a:xfrm>
              <a:off x="4478" y="1390"/>
              <a:ext cx="517" cy="44"/>
            </a:xfrm>
            <a:custGeom>
              <a:avLst/>
              <a:gdLst>
                <a:gd name="T0" fmla="*/ 6 w 1156"/>
                <a:gd name="T1" fmla="*/ 0 h 99"/>
                <a:gd name="T2" fmla="*/ 32 w 1156"/>
                <a:gd name="T3" fmla="*/ 4 h 99"/>
                <a:gd name="T4" fmla="*/ 55 w 1156"/>
                <a:gd name="T5" fmla="*/ 7 h 99"/>
                <a:gd name="T6" fmla="*/ 80 w 1156"/>
                <a:gd name="T7" fmla="*/ 12 h 99"/>
                <a:gd name="T8" fmla="*/ 109 w 1156"/>
                <a:gd name="T9" fmla="*/ 16 h 99"/>
                <a:gd name="T10" fmla="*/ 140 w 1156"/>
                <a:gd name="T11" fmla="*/ 21 h 99"/>
                <a:gd name="T12" fmla="*/ 172 w 1156"/>
                <a:gd name="T13" fmla="*/ 25 h 99"/>
                <a:gd name="T14" fmla="*/ 204 w 1156"/>
                <a:gd name="T15" fmla="*/ 28 h 99"/>
                <a:gd name="T16" fmla="*/ 236 w 1156"/>
                <a:gd name="T17" fmla="*/ 33 h 99"/>
                <a:gd name="T18" fmla="*/ 267 w 1156"/>
                <a:gd name="T19" fmla="*/ 35 h 99"/>
                <a:gd name="T20" fmla="*/ 296 w 1156"/>
                <a:gd name="T21" fmla="*/ 38 h 99"/>
                <a:gd name="T22" fmla="*/ 322 w 1156"/>
                <a:gd name="T23" fmla="*/ 38 h 99"/>
                <a:gd name="T24" fmla="*/ 349 w 1156"/>
                <a:gd name="T25" fmla="*/ 37 h 99"/>
                <a:gd name="T26" fmla="*/ 378 w 1156"/>
                <a:gd name="T27" fmla="*/ 31 h 99"/>
                <a:gd name="T28" fmla="*/ 409 w 1156"/>
                <a:gd name="T29" fmla="*/ 22 h 99"/>
                <a:gd name="T30" fmla="*/ 436 w 1156"/>
                <a:gd name="T31" fmla="*/ 19 h 99"/>
                <a:gd name="T32" fmla="*/ 471 w 1156"/>
                <a:gd name="T33" fmla="*/ 15 h 99"/>
                <a:gd name="T34" fmla="*/ 497 w 1156"/>
                <a:gd name="T35" fmla="*/ 13 h 99"/>
                <a:gd name="T36" fmla="*/ 524 w 1156"/>
                <a:gd name="T37" fmla="*/ 13 h 99"/>
                <a:gd name="T38" fmla="*/ 552 w 1156"/>
                <a:gd name="T39" fmla="*/ 13 h 99"/>
                <a:gd name="T40" fmla="*/ 580 w 1156"/>
                <a:gd name="T41" fmla="*/ 13 h 99"/>
                <a:gd name="T42" fmla="*/ 607 w 1156"/>
                <a:gd name="T43" fmla="*/ 14 h 99"/>
                <a:gd name="T44" fmla="*/ 635 w 1156"/>
                <a:gd name="T45" fmla="*/ 15 h 99"/>
                <a:gd name="T46" fmla="*/ 660 w 1156"/>
                <a:gd name="T47" fmla="*/ 18 h 99"/>
                <a:gd name="T48" fmla="*/ 685 w 1156"/>
                <a:gd name="T49" fmla="*/ 22 h 99"/>
                <a:gd name="T50" fmla="*/ 712 w 1156"/>
                <a:gd name="T51" fmla="*/ 30 h 99"/>
                <a:gd name="T52" fmla="*/ 749 w 1156"/>
                <a:gd name="T53" fmla="*/ 42 h 99"/>
                <a:gd name="T54" fmla="*/ 778 w 1156"/>
                <a:gd name="T55" fmla="*/ 50 h 99"/>
                <a:gd name="T56" fmla="*/ 803 w 1156"/>
                <a:gd name="T57" fmla="*/ 51 h 99"/>
                <a:gd name="T58" fmla="*/ 827 w 1156"/>
                <a:gd name="T59" fmla="*/ 45 h 99"/>
                <a:gd name="T60" fmla="*/ 854 w 1156"/>
                <a:gd name="T61" fmla="*/ 38 h 99"/>
                <a:gd name="T62" fmla="*/ 898 w 1156"/>
                <a:gd name="T63" fmla="*/ 25 h 99"/>
                <a:gd name="T64" fmla="*/ 928 w 1156"/>
                <a:gd name="T65" fmla="*/ 26 h 99"/>
                <a:gd name="T66" fmla="*/ 955 w 1156"/>
                <a:gd name="T67" fmla="*/ 32 h 99"/>
                <a:gd name="T68" fmla="*/ 988 w 1156"/>
                <a:gd name="T69" fmla="*/ 36 h 99"/>
                <a:gd name="T70" fmla="*/ 1024 w 1156"/>
                <a:gd name="T71" fmla="*/ 37 h 99"/>
                <a:gd name="T72" fmla="*/ 1061 w 1156"/>
                <a:gd name="T73" fmla="*/ 39 h 99"/>
                <a:gd name="T74" fmla="*/ 1094 w 1156"/>
                <a:gd name="T75" fmla="*/ 40 h 99"/>
                <a:gd name="T76" fmla="*/ 1123 w 1156"/>
                <a:gd name="T77" fmla="*/ 40 h 99"/>
                <a:gd name="T78" fmla="*/ 1154 w 1156"/>
                <a:gd name="T79" fmla="*/ 40 h 99"/>
                <a:gd name="T80" fmla="*/ 1143 w 1156"/>
                <a:gd name="T81" fmla="*/ 42 h 99"/>
                <a:gd name="T82" fmla="*/ 1115 w 1156"/>
                <a:gd name="T83" fmla="*/ 50 h 99"/>
                <a:gd name="T84" fmla="*/ 1082 w 1156"/>
                <a:gd name="T85" fmla="*/ 58 h 99"/>
                <a:gd name="T86" fmla="*/ 1039 w 1156"/>
                <a:gd name="T87" fmla="*/ 67 h 99"/>
                <a:gd name="T88" fmla="*/ 988 w 1156"/>
                <a:gd name="T89" fmla="*/ 76 h 99"/>
                <a:gd name="T90" fmla="*/ 926 w 1156"/>
                <a:gd name="T91" fmla="*/ 85 h 99"/>
                <a:gd name="T92" fmla="*/ 857 w 1156"/>
                <a:gd name="T93" fmla="*/ 92 h 99"/>
                <a:gd name="T94" fmla="*/ 780 w 1156"/>
                <a:gd name="T95" fmla="*/ 96 h 99"/>
                <a:gd name="T96" fmla="*/ 694 w 1156"/>
                <a:gd name="T97" fmla="*/ 98 h 99"/>
                <a:gd name="T98" fmla="*/ 601 w 1156"/>
                <a:gd name="T99" fmla="*/ 96 h 99"/>
                <a:gd name="T100" fmla="*/ 501 w 1156"/>
                <a:gd name="T101" fmla="*/ 91 h 99"/>
                <a:gd name="T102" fmla="*/ 393 w 1156"/>
                <a:gd name="T103" fmla="*/ 79 h 99"/>
                <a:gd name="T104" fmla="*/ 278 w 1156"/>
                <a:gd name="T105" fmla="*/ 62 h 99"/>
                <a:gd name="T106" fmla="*/ 158 w 1156"/>
                <a:gd name="T107" fmla="*/ 38 h 99"/>
                <a:gd name="T108" fmla="*/ 32 w 1156"/>
                <a:gd name="T109" fmla="*/ 7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56" h="99">
                  <a:moveTo>
                    <a:pt x="0" y="0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9" y="2"/>
                  </a:lnTo>
                  <a:lnTo>
                    <a:pt x="27" y="4"/>
                  </a:lnTo>
                  <a:lnTo>
                    <a:pt x="32" y="4"/>
                  </a:lnTo>
                  <a:lnTo>
                    <a:pt x="37" y="5"/>
                  </a:lnTo>
                  <a:lnTo>
                    <a:pt x="43" y="6"/>
                  </a:lnTo>
                  <a:lnTo>
                    <a:pt x="50" y="7"/>
                  </a:lnTo>
                  <a:lnTo>
                    <a:pt x="55" y="7"/>
                  </a:lnTo>
                  <a:lnTo>
                    <a:pt x="60" y="8"/>
                  </a:lnTo>
                  <a:lnTo>
                    <a:pt x="66" y="9"/>
                  </a:lnTo>
                  <a:lnTo>
                    <a:pt x="74" y="10"/>
                  </a:lnTo>
                  <a:lnTo>
                    <a:pt x="80" y="12"/>
                  </a:lnTo>
                  <a:lnTo>
                    <a:pt x="87" y="13"/>
                  </a:lnTo>
                  <a:lnTo>
                    <a:pt x="94" y="14"/>
                  </a:lnTo>
                  <a:lnTo>
                    <a:pt x="102" y="16"/>
                  </a:lnTo>
                  <a:lnTo>
                    <a:pt x="109" y="16"/>
                  </a:lnTo>
                  <a:lnTo>
                    <a:pt x="116" y="18"/>
                  </a:lnTo>
                  <a:lnTo>
                    <a:pt x="124" y="18"/>
                  </a:lnTo>
                  <a:lnTo>
                    <a:pt x="132" y="20"/>
                  </a:lnTo>
                  <a:lnTo>
                    <a:pt x="140" y="21"/>
                  </a:lnTo>
                  <a:lnTo>
                    <a:pt x="148" y="22"/>
                  </a:lnTo>
                  <a:lnTo>
                    <a:pt x="155" y="23"/>
                  </a:lnTo>
                  <a:lnTo>
                    <a:pt x="165" y="25"/>
                  </a:lnTo>
                  <a:lnTo>
                    <a:pt x="172" y="25"/>
                  </a:lnTo>
                  <a:lnTo>
                    <a:pt x="181" y="26"/>
                  </a:lnTo>
                  <a:lnTo>
                    <a:pt x="188" y="27"/>
                  </a:lnTo>
                  <a:lnTo>
                    <a:pt x="197" y="28"/>
                  </a:lnTo>
                  <a:lnTo>
                    <a:pt x="204" y="28"/>
                  </a:lnTo>
                  <a:lnTo>
                    <a:pt x="213" y="31"/>
                  </a:lnTo>
                  <a:lnTo>
                    <a:pt x="220" y="31"/>
                  </a:lnTo>
                  <a:lnTo>
                    <a:pt x="228" y="33"/>
                  </a:lnTo>
                  <a:lnTo>
                    <a:pt x="236" y="33"/>
                  </a:lnTo>
                  <a:lnTo>
                    <a:pt x="244" y="34"/>
                  </a:lnTo>
                  <a:lnTo>
                    <a:pt x="252" y="34"/>
                  </a:lnTo>
                  <a:lnTo>
                    <a:pt x="260" y="35"/>
                  </a:lnTo>
                  <a:lnTo>
                    <a:pt x="267" y="35"/>
                  </a:lnTo>
                  <a:lnTo>
                    <a:pt x="275" y="36"/>
                  </a:lnTo>
                  <a:lnTo>
                    <a:pt x="281" y="37"/>
                  </a:lnTo>
                  <a:lnTo>
                    <a:pt x="290" y="38"/>
                  </a:lnTo>
                  <a:lnTo>
                    <a:pt x="296" y="38"/>
                  </a:lnTo>
                  <a:lnTo>
                    <a:pt x="303" y="38"/>
                  </a:lnTo>
                  <a:lnTo>
                    <a:pt x="309" y="38"/>
                  </a:lnTo>
                  <a:lnTo>
                    <a:pt x="316" y="38"/>
                  </a:lnTo>
                  <a:lnTo>
                    <a:pt x="322" y="38"/>
                  </a:lnTo>
                  <a:lnTo>
                    <a:pt x="328" y="38"/>
                  </a:lnTo>
                  <a:lnTo>
                    <a:pt x="333" y="38"/>
                  </a:lnTo>
                  <a:lnTo>
                    <a:pt x="340" y="38"/>
                  </a:lnTo>
                  <a:lnTo>
                    <a:pt x="349" y="37"/>
                  </a:lnTo>
                  <a:lnTo>
                    <a:pt x="359" y="36"/>
                  </a:lnTo>
                  <a:lnTo>
                    <a:pt x="366" y="35"/>
                  </a:lnTo>
                  <a:lnTo>
                    <a:pt x="373" y="34"/>
                  </a:lnTo>
                  <a:lnTo>
                    <a:pt x="378" y="31"/>
                  </a:lnTo>
                  <a:lnTo>
                    <a:pt x="385" y="28"/>
                  </a:lnTo>
                  <a:lnTo>
                    <a:pt x="391" y="26"/>
                  </a:lnTo>
                  <a:lnTo>
                    <a:pt x="401" y="24"/>
                  </a:lnTo>
                  <a:lnTo>
                    <a:pt x="409" y="22"/>
                  </a:lnTo>
                  <a:lnTo>
                    <a:pt x="420" y="21"/>
                  </a:lnTo>
                  <a:lnTo>
                    <a:pt x="424" y="20"/>
                  </a:lnTo>
                  <a:lnTo>
                    <a:pt x="430" y="19"/>
                  </a:lnTo>
                  <a:lnTo>
                    <a:pt x="436" y="19"/>
                  </a:lnTo>
                  <a:lnTo>
                    <a:pt x="442" y="19"/>
                  </a:lnTo>
                  <a:lnTo>
                    <a:pt x="453" y="17"/>
                  </a:lnTo>
                  <a:lnTo>
                    <a:pt x="465" y="16"/>
                  </a:lnTo>
                  <a:lnTo>
                    <a:pt x="471" y="15"/>
                  </a:lnTo>
                  <a:lnTo>
                    <a:pt x="477" y="14"/>
                  </a:lnTo>
                  <a:lnTo>
                    <a:pt x="484" y="14"/>
                  </a:lnTo>
                  <a:lnTo>
                    <a:pt x="491" y="14"/>
                  </a:lnTo>
                  <a:lnTo>
                    <a:pt x="497" y="13"/>
                  </a:lnTo>
                  <a:lnTo>
                    <a:pt x="504" y="13"/>
                  </a:lnTo>
                  <a:lnTo>
                    <a:pt x="510" y="13"/>
                  </a:lnTo>
                  <a:lnTo>
                    <a:pt x="517" y="13"/>
                  </a:lnTo>
                  <a:lnTo>
                    <a:pt x="524" y="13"/>
                  </a:lnTo>
                  <a:lnTo>
                    <a:pt x="531" y="13"/>
                  </a:lnTo>
                  <a:lnTo>
                    <a:pt x="539" y="13"/>
                  </a:lnTo>
                  <a:lnTo>
                    <a:pt x="546" y="13"/>
                  </a:lnTo>
                  <a:lnTo>
                    <a:pt x="552" y="13"/>
                  </a:lnTo>
                  <a:lnTo>
                    <a:pt x="559" y="13"/>
                  </a:lnTo>
                  <a:lnTo>
                    <a:pt x="566" y="13"/>
                  </a:lnTo>
                  <a:lnTo>
                    <a:pt x="574" y="13"/>
                  </a:lnTo>
                  <a:lnTo>
                    <a:pt x="580" y="13"/>
                  </a:lnTo>
                  <a:lnTo>
                    <a:pt x="586" y="13"/>
                  </a:lnTo>
                  <a:lnTo>
                    <a:pt x="594" y="13"/>
                  </a:lnTo>
                  <a:lnTo>
                    <a:pt x="601" y="14"/>
                  </a:lnTo>
                  <a:lnTo>
                    <a:pt x="607" y="14"/>
                  </a:lnTo>
                  <a:lnTo>
                    <a:pt x="615" y="14"/>
                  </a:lnTo>
                  <a:lnTo>
                    <a:pt x="621" y="14"/>
                  </a:lnTo>
                  <a:lnTo>
                    <a:pt x="629" y="15"/>
                  </a:lnTo>
                  <a:lnTo>
                    <a:pt x="635" y="15"/>
                  </a:lnTo>
                  <a:lnTo>
                    <a:pt x="641" y="16"/>
                  </a:lnTo>
                  <a:lnTo>
                    <a:pt x="648" y="17"/>
                  </a:lnTo>
                  <a:lnTo>
                    <a:pt x="655" y="18"/>
                  </a:lnTo>
                  <a:lnTo>
                    <a:pt x="660" y="18"/>
                  </a:lnTo>
                  <a:lnTo>
                    <a:pt x="667" y="19"/>
                  </a:lnTo>
                  <a:lnTo>
                    <a:pt x="673" y="20"/>
                  </a:lnTo>
                  <a:lnTo>
                    <a:pt x="679" y="21"/>
                  </a:lnTo>
                  <a:lnTo>
                    <a:pt x="685" y="22"/>
                  </a:lnTo>
                  <a:lnTo>
                    <a:pt x="691" y="23"/>
                  </a:lnTo>
                  <a:lnTo>
                    <a:pt x="696" y="24"/>
                  </a:lnTo>
                  <a:lnTo>
                    <a:pt x="703" y="26"/>
                  </a:lnTo>
                  <a:lnTo>
                    <a:pt x="712" y="30"/>
                  </a:lnTo>
                  <a:lnTo>
                    <a:pt x="723" y="33"/>
                  </a:lnTo>
                  <a:lnTo>
                    <a:pt x="732" y="36"/>
                  </a:lnTo>
                  <a:lnTo>
                    <a:pt x="742" y="40"/>
                  </a:lnTo>
                  <a:lnTo>
                    <a:pt x="749" y="42"/>
                  </a:lnTo>
                  <a:lnTo>
                    <a:pt x="757" y="45"/>
                  </a:lnTo>
                  <a:lnTo>
                    <a:pt x="764" y="46"/>
                  </a:lnTo>
                  <a:lnTo>
                    <a:pt x="772" y="49"/>
                  </a:lnTo>
                  <a:lnTo>
                    <a:pt x="778" y="50"/>
                  </a:lnTo>
                  <a:lnTo>
                    <a:pt x="784" y="51"/>
                  </a:lnTo>
                  <a:lnTo>
                    <a:pt x="791" y="51"/>
                  </a:lnTo>
                  <a:lnTo>
                    <a:pt x="798" y="52"/>
                  </a:lnTo>
                  <a:lnTo>
                    <a:pt x="803" y="51"/>
                  </a:lnTo>
                  <a:lnTo>
                    <a:pt x="810" y="50"/>
                  </a:lnTo>
                  <a:lnTo>
                    <a:pt x="815" y="49"/>
                  </a:lnTo>
                  <a:lnTo>
                    <a:pt x="821" y="47"/>
                  </a:lnTo>
                  <a:lnTo>
                    <a:pt x="827" y="45"/>
                  </a:lnTo>
                  <a:lnTo>
                    <a:pt x="833" y="44"/>
                  </a:lnTo>
                  <a:lnTo>
                    <a:pt x="838" y="43"/>
                  </a:lnTo>
                  <a:lnTo>
                    <a:pt x="845" y="42"/>
                  </a:lnTo>
                  <a:lnTo>
                    <a:pt x="854" y="38"/>
                  </a:lnTo>
                  <a:lnTo>
                    <a:pt x="865" y="34"/>
                  </a:lnTo>
                  <a:lnTo>
                    <a:pt x="875" y="31"/>
                  </a:lnTo>
                  <a:lnTo>
                    <a:pt x="887" y="28"/>
                  </a:lnTo>
                  <a:lnTo>
                    <a:pt x="898" y="25"/>
                  </a:lnTo>
                  <a:lnTo>
                    <a:pt x="909" y="25"/>
                  </a:lnTo>
                  <a:lnTo>
                    <a:pt x="916" y="25"/>
                  </a:lnTo>
                  <a:lnTo>
                    <a:pt x="922" y="25"/>
                  </a:lnTo>
                  <a:lnTo>
                    <a:pt x="928" y="26"/>
                  </a:lnTo>
                  <a:lnTo>
                    <a:pt x="935" y="28"/>
                  </a:lnTo>
                  <a:lnTo>
                    <a:pt x="941" y="30"/>
                  </a:lnTo>
                  <a:lnTo>
                    <a:pt x="947" y="31"/>
                  </a:lnTo>
                  <a:lnTo>
                    <a:pt x="955" y="32"/>
                  </a:lnTo>
                  <a:lnTo>
                    <a:pt x="963" y="33"/>
                  </a:lnTo>
                  <a:lnTo>
                    <a:pt x="971" y="34"/>
                  </a:lnTo>
                  <a:lnTo>
                    <a:pt x="979" y="35"/>
                  </a:lnTo>
                  <a:lnTo>
                    <a:pt x="988" y="36"/>
                  </a:lnTo>
                  <a:lnTo>
                    <a:pt x="997" y="37"/>
                  </a:lnTo>
                  <a:lnTo>
                    <a:pt x="1006" y="37"/>
                  </a:lnTo>
                  <a:lnTo>
                    <a:pt x="1015" y="37"/>
                  </a:lnTo>
                  <a:lnTo>
                    <a:pt x="1024" y="37"/>
                  </a:lnTo>
                  <a:lnTo>
                    <a:pt x="1033" y="38"/>
                  </a:lnTo>
                  <a:lnTo>
                    <a:pt x="1041" y="38"/>
                  </a:lnTo>
                  <a:lnTo>
                    <a:pt x="1051" y="39"/>
                  </a:lnTo>
                  <a:lnTo>
                    <a:pt x="1061" y="39"/>
                  </a:lnTo>
                  <a:lnTo>
                    <a:pt x="1070" y="40"/>
                  </a:lnTo>
                  <a:lnTo>
                    <a:pt x="1077" y="40"/>
                  </a:lnTo>
                  <a:lnTo>
                    <a:pt x="1086" y="40"/>
                  </a:lnTo>
                  <a:lnTo>
                    <a:pt x="1094" y="40"/>
                  </a:lnTo>
                  <a:lnTo>
                    <a:pt x="1103" y="40"/>
                  </a:lnTo>
                  <a:lnTo>
                    <a:pt x="1109" y="40"/>
                  </a:lnTo>
                  <a:lnTo>
                    <a:pt x="1117" y="40"/>
                  </a:lnTo>
                  <a:lnTo>
                    <a:pt x="1123" y="40"/>
                  </a:lnTo>
                  <a:lnTo>
                    <a:pt x="1130" y="40"/>
                  </a:lnTo>
                  <a:lnTo>
                    <a:pt x="1140" y="40"/>
                  </a:lnTo>
                  <a:lnTo>
                    <a:pt x="1148" y="40"/>
                  </a:lnTo>
                  <a:lnTo>
                    <a:pt x="1154" y="40"/>
                  </a:lnTo>
                  <a:lnTo>
                    <a:pt x="1156" y="40"/>
                  </a:lnTo>
                  <a:lnTo>
                    <a:pt x="1154" y="40"/>
                  </a:lnTo>
                  <a:lnTo>
                    <a:pt x="1149" y="41"/>
                  </a:lnTo>
                  <a:lnTo>
                    <a:pt x="1143" y="42"/>
                  </a:lnTo>
                  <a:lnTo>
                    <a:pt x="1135" y="45"/>
                  </a:lnTo>
                  <a:lnTo>
                    <a:pt x="1128" y="46"/>
                  </a:lnTo>
                  <a:lnTo>
                    <a:pt x="1122" y="49"/>
                  </a:lnTo>
                  <a:lnTo>
                    <a:pt x="1115" y="50"/>
                  </a:lnTo>
                  <a:lnTo>
                    <a:pt x="1108" y="52"/>
                  </a:lnTo>
                  <a:lnTo>
                    <a:pt x="1100" y="54"/>
                  </a:lnTo>
                  <a:lnTo>
                    <a:pt x="1091" y="56"/>
                  </a:lnTo>
                  <a:lnTo>
                    <a:pt x="1082" y="58"/>
                  </a:lnTo>
                  <a:lnTo>
                    <a:pt x="1073" y="61"/>
                  </a:lnTo>
                  <a:lnTo>
                    <a:pt x="1062" y="62"/>
                  </a:lnTo>
                  <a:lnTo>
                    <a:pt x="1051" y="64"/>
                  </a:lnTo>
                  <a:lnTo>
                    <a:pt x="1039" y="67"/>
                  </a:lnTo>
                  <a:lnTo>
                    <a:pt x="1028" y="70"/>
                  </a:lnTo>
                  <a:lnTo>
                    <a:pt x="1014" y="72"/>
                  </a:lnTo>
                  <a:lnTo>
                    <a:pt x="1001" y="74"/>
                  </a:lnTo>
                  <a:lnTo>
                    <a:pt x="988" y="76"/>
                  </a:lnTo>
                  <a:lnTo>
                    <a:pt x="974" y="79"/>
                  </a:lnTo>
                  <a:lnTo>
                    <a:pt x="958" y="80"/>
                  </a:lnTo>
                  <a:lnTo>
                    <a:pt x="942" y="82"/>
                  </a:lnTo>
                  <a:lnTo>
                    <a:pt x="926" y="85"/>
                  </a:lnTo>
                  <a:lnTo>
                    <a:pt x="910" y="87"/>
                  </a:lnTo>
                  <a:lnTo>
                    <a:pt x="892" y="88"/>
                  </a:lnTo>
                  <a:lnTo>
                    <a:pt x="875" y="90"/>
                  </a:lnTo>
                  <a:lnTo>
                    <a:pt x="857" y="92"/>
                  </a:lnTo>
                  <a:lnTo>
                    <a:pt x="840" y="94"/>
                  </a:lnTo>
                  <a:lnTo>
                    <a:pt x="820" y="94"/>
                  </a:lnTo>
                  <a:lnTo>
                    <a:pt x="800" y="95"/>
                  </a:lnTo>
                  <a:lnTo>
                    <a:pt x="780" y="96"/>
                  </a:lnTo>
                  <a:lnTo>
                    <a:pt x="760" y="97"/>
                  </a:lnTo>
                  <a:lnTo>
                    <a:pt x="738" y="97"/>
                  </a:lnTo>
                  <a:lnTo>
                    <a:pt x="716" y="98"/>
                  </a:lnTo>
                  <a:lnTo>
                    <a:pt x="694" y="98"/>
                  </a:lnTo>
                  <a:lnTo>
                    <a:pt x="673" y="99"/>
                  </a:lnTo>
                  <a:lnTo>
                    <a:pt x="649" y="98"/>
                  </a:lnTo>
                  <a:lnTo>
                    <a:pt x="625" y="97"/>
                  </a:lnTo>
                  <a:lnTo>
                    <a:pt x="601" y="96"/>
                  </a:lnTo>
                  <a:lnTo>
                    <a:pt x="577" y="96"/>
                  </a:lnTo>
                  <a:lnTo>
                    <a:pt x="551" y="94"/>
                  </a:lnTo>
                  <a:lnTo>
                    <a:pt x="526" y="93"/>
                  </a:lnTo>
                  <a:lnTo>
                    <a:pt x="501" y="91"/>
                  </a:lnTo>
                  <a:lnTo>
                    <a:pt x="475" y="90"/>
                  </a:lnTo>
                  <a:lnTo>
                    <a:pt x="448" y="86"/>
                  </a:lnTo>
                  <a:lnTo>
                    <a:pt x="420" y="82"/>
                  </a:lnTo>
                  <a:lnTo>
                    <a:pt x="393" y="79"/>
                  </a:lnTo>
                  <a:lnTo>
                    <a:pt x="365" y="76"/>
                  </a:lnTo>
                  <a:lnTo>
                    <a:pt x="336" y="72"/>
                  </a:lnTo>
                  <a:lnTo>
                    <a:pt x="308" y="68"/>
                  </a:lnTo>
                  <a:lnTo>
                    <a:pt x="278" y="62"/>
                  </a:lnTo>
                  <a:lnTo>
                    <a:pt x="250" y="58"/>
                  </a:lnTo>
                  <a:lnTo>
                    <a:pt x="219" y="52"/>
                  </a:lnTo>
                  <a:lnTo>
                    <a:pt x="188" y="45"/>
                  </a:lnTo>
                  <a:lnTo>
                    <a:pt x="158" y="38"/>
                  </a:lnTo>
                  <a:lnTo>
                    <a:pt x="127" y="32"/>
                  </a:lnTo>
                  <a:lnTo>
                    <a:pt x="95" y="23"/>
                  </a:lnTo>
                  <a:lnTo>
                    <a:pt x="63" y="16"/>
                  </a:lnTo>
                  <a:lnTo>
                    <a:pt x="32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6" name="Freeform 104"/>
            <p:cNvSpPr>
              <a:spLocks/>
            </p:cNvSpPr>
            <p:nvPr/>
          </p:nvSpPr>
          <p:spPr bwMode="auto">
            <a:xfrm>
              <a:off x="4521" y="1505"/>
              <a:ext cx="119" cy="88"/>
            </a:xfrm>
            <a:custGeom>
              <a:avLst/>
              <a:gdLst>
                <a:gd name="T0" fmla="*/ 0 w 266"/>
                <a:gd name="T1" fmla="*/ 0 h 199"/>
                <a:gd name="T2" fmla="*/ 227 w 266"/>
                <a:gd name="T3" fmla="*/ 46 h 199"/>
                <a:gd name="T4" fmla="*/ 266 w 266"/>
                <a:gd name="T5" fmla="*/ 199 h 199"/>
                <a:gd name="T6" fmla="*/ 34 w 266"/>
                <a:gd name="T7" fmla="*/ 154 h 199"/>
                <a:gd name="T8" fmla="*/ 0 w 266"/>
                <a:gd name="T9" fmla="*/ 0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6" h="199">
                  <a:moveTo>
                    <a:pt x="0" y="0"/>
                  </a:moveTo>
                  <a:lnTo>
                    <a:pt x="227" y="46"/>
                  </a:lnTo>
                  <a:lnTo>
                    <a:pt x="266" y="199"/>
                  </a:lnTo>
                  <a:lnTo>
                    <a:pt x="34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7" name="Freeform 105"/>
            <p:cNvSpPr>
              <a:spLocks/>
            </p:cNvSpPr>
            <p:nvPr/>
          </p:nvSpPr>
          <p:spPr bwMode="auto">
            <a:xfrm>
              <a:off x="4424" y="1488"/>
              <a:ext cx="77" cy="83"/>
            </a:xfrm>
            <a:custGeom>
              <a:avLst/>
              <a:gdLst>
                <a:gd name="T0" fmla="*/ 0 w 171"/>
                <a:gd name="T1" fmla="*/ 0 h 187"/>
                <a:gd name="T2" fmla="*/ 130 w 171"/>
                <a:gd name="T3" fmla="*/ 34 h 187"/>
                <a:gd name="T4" fmla="*/ 171 w 171"/>
                <a:gd name="T5" fmla="*/ 187 h 187"/>
                <a:gd name="T6" fmla="*/ 34 w 171"/>
                <a:gd name="T7" fmla="*/ 154 h 187"/>
                <a:gd name="T8" fmla="*/ 0 w 171"/>
                <a:gd name="T9" fmla="*/ 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1" h="187">
                  <a:moveTo>
                    <a:pt x="0" y="0"/>
                  </a:moveTo>
                  <a:lnTo>
                    <a:pt x="130" y="34"/>
                  </a:lnTo>
                  <a:lnTo>
                    <a:pt x="171" y="187"/>
                  </a:lnTo>
                  <a:lnTo>
                    <a:pt x="34" y="1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8" name="Freeform 106"/>
            <p:cNvSpPr>
              <a:spLocks/>
            </p:cNvSpPr>
            <p:nvPr/>
          </p:nvSpPr>
          <p:spPr bwMode="auto">
            <a:xfrm>
              <a:off x="4668" y="1521"/>
              <a:ext cx="107" cy="87"/>
            </a:xfrm>
            <a:custGeom>
              <a:avLst/>
              <a:gdLst>
                <a:gd name="T0" fmla="*/ 0 w 239"/>
                <a:gd name="T1" fmla="*/ 0 h 198"/>
                <a:gd name="T2" fmla="*/ 227 w 239"/>
                <a:gd name="T3" fmla="*/ 5 h 198"/>
                <a:gd name="T4" fmla="*/ 239 w 239"/>
                <a:gd name="T5" fmla="*/ 198 h 198"/>
                <a:gd name="T6" fmla="*/ 24 w 239"/>
                <a:gd name="T7" fmla="*/ 164 h 198"/>
                <a:gd name="T8" fmla="*/ 0 w 239"/>
                <a:gd name="T9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9" h="198">
                  <a:moveTo>
                    <a:pt x="0" y="0"/>
                  </a:moveTo>
                  <a:lnTo>
                    <a:pt x="227" y="5"/>
                  </a:lnTo>
                  <a:lnTo>
                    <a:pt x="239" y="198"/>
                  </a:lnTo>
                  <a:lnTo>
                    <a:pt x="24" y="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59" name="Freeform 107"/>
            <p:cNvSpPr>
              <a:spLocks/>
            </p:cNvSpPr>
            <p:nvPr/>
          </p:nvSpPr>
          <p:spPr bwMode="auto">
            <a:xfrm>
              <a:off x="4808" y="1528"/>
              <a:ext cx="114" cy="75"/>
            </a:xfrm>
            <a:custGeom>
              <a:avLst/>
              <a:gdLst>
                <a:gd name="T0" fmla="*/ 0 w 254"/>
                <a:gd name="T1" fmla="*/ 5 h 169"/>
                <a:gd name="T2" fmla="*/ 254 w 254"/>
                <a:gd name="T3" fmla="*/ 0 h 169"/>
                <a:gd name="T4" fmla="*/ 237 w 254"/>
                <a:gd name="T5" fmla="*/ 152 h 169"/>
                <a:gd name="T6" fmla="*/ 22 w 254"/>
                <a:gd name="T7" fmla="*/ 169 h 169"/>
                <a:gd name="T8" fmla="*/ 0 w 254"/>
                <a:gd name="T9" fmla="*/ 5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4" h="169">
                  <a:moveTo>
                    <a:pt x="0" y="5"/>
                  </a:moveTo>
                  <a:lnTo>
                    <a:pt x="254" y="0"/>
                  </a:lnTo>
                  <a:lnTo>
                    <a:pt x="237" y="152"/>
                  </a:lnTo>
                  <a:lnTo>
                    <a:pt x="22" y="169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60" name="Freeform 108"/>
            <p:cNvSpPr>
              <a:spLocks/>
            </p:cNvSpPr>
            <p:nvPr/>
          </p:nvSpPr>
          <p:spPr bwMode="auto">
            <a:xfrm>
              <a:off x="4965" y="1516"/>
              <a:ext cx="111" cy="75"/>
            </a:xfrm>
            <a:custGeom>
              <a:avLst/>
              <a:gdLst>
                <a:gd name="T0" fmla="*/ 17 w 250"/>
                <a:gd name="T1" fmla="*/ 16 h 170"/>
                <a:gd name="T2" fmla="*/ 250 w 250"/>
                <a:gd name="T3" fmla="*/ 0 h 170"/>
                <a:gd name="T4" fmla="*/ 221 w 250"/>
                <a:gd name="T5" fmla="*/ 130 h 170"/>
                <a:gd name="T6" fmla="*/ 0 w 250"/>
                <a:gd name="T7" fmla="*/ 170 h 170"/>
                <a:gd name="T8" fmla="*/ 17 w 250"/>
                <a:gd name="T9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0" h="170">
                  <a:moveTo>
                    <a:pt x="17" y="16"/>
                  </a:moveTo>
                  <a:lnTo>
                    <a:pt x="250" y="0"/>
                  </a:lnTo>
                  <a:lnTo>
                    <a:pt x="221" y="130"/>
                  </a:lnTo>
                  <a:lnTo>
                    <a:pt x="0" y="170"/>
                  </a:lnTo>
                  <a:lnTo>
                    <a:pt x="17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61" name="Freeform 109"/>
            <p:cNvSpPr>
              <a:spLocks/>
            </p:cNvSpPr>
            <p:nvPr/>
          </p:nvSpPr>
          <p:spPr bwMode="auto">
            <a:xfrm>
              <a:off x="5097" y="1486"/>
              <a:ext cx="86" cy="77"/>
            </a:xfrm>
            <a:custGeom>
              <a:avLst/>
              <a:gdLst>
                <a:gd name="T0" fmla="*/ 23 w 193"/>
                <a:gd name="T1" fmla="*/ 39 h 175"/>
                <a:gd name="T2" fmla="*/ 193 w 193"/>
                <a:gd name="T3" fmla="*/ 0 h 175"/>
                <a:gd name="T4" fmla="*/ 176 w 193"/>
                <a:gd name="T5" fmla="*/ 118 h 175"/>
                <a:gd name="T6" fmla="*/ 0 w 193"/>
                <a:gd name="T7" fmla="*/ 175 h 175"/>
                <a:gd name="T8" fmla="*/ 23 w 193"/>
                <a:gd name="T9" fmla="*/ 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75">
                  <a:moveTo>
                    <a:pt x="23" y="39"/>
                  </a:moveTo>
                  <a:lnTo>
                    <a:pt x="193" y="0"/>
                  </a:lnTo>
                  <a:lnTo>
                    <a:pt x="176" y="118"/>
                  </a:lnTo>
                  <a:lnTo>
                    <a:pt x="0" y="175"/>
                  </a:lnTo>
                  <a:lnTo>
                    <a:pt x="23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62" name="Freeform 110"/>
            <p:cNvSpPr>
              <a:spLocks/>
            </p:cNvSpPr>
            <p:nvPr/>
          </p:nvSpPr>
          <p:spPr bwMode="auto">
            <a:xfrm>
              <a:off x="4694" y="1867"/>
              <a:ext cx="300" cy="64"/>
            </a:xfrm>
            <a:custGeom>
              <a:avLst/>
              <a:gdLst>
                <a:gd name="T0" fmla="*/ 21 w 670"/>
                <a:gd name="T1" fmla="*/ 37 h 144"/>
                <a:gd name="T2" fmla="*/ 33 w 670"/>
                <a:gd name="T3" fmla="*/ 37 h 144"/>
                <a:gd name="T4" fmla="*/ 52 w 670"/>
                <a:gd name="T5" fmla="*/ 37 h 144"/>
                <a:gd name="T6" fmla="*/ 77 w 670"/>
                <a:gd name="T7" fmla="*/ 37 h 144"/>
                <a:gd name="T8" fmla="*/ 106 w 670"/>
                <a:gd name="T9" fmla="*/ 39 h 144"/>
                <a:gd name="T10" fmla="*/ 138 w 670"/>
                <a:gd name="T11" fmla="*/ 39 h 144"/>
                <a:gd name="T12" fmla="*/ 174 w 670"/>
                <a:gd name="T13" fmla="*/ 39 h 144"/>
                <a:gd name="T14" fmla="*/ 213 w 670"/>
                <a:gd name="T15" fmla="*/ 40 h 144"/>
                <a:gd name="T16" fmla="*/ 255 w 670"/>
                <a:gd name="T17" fmla="*/ 40 h 144"/>
                <a:gd name="T18" fmla="*/ 297 w 670"/>
                <a:gd name="T19" fmla="*/ 40 h 144"/>
                <a:gd name="T20" fmla="*/ 339 w 670"/>
                <a:gd name="T21" fmla="*/ 39 h 144"/>
                <a:gd name="T22" fmla="*/ 382 w 670"/>
                <a:gd name="T23" fmla="*/ 36 h 144"/>
                <a:gd name="T24" fmla="*/ 425 w 670"/>
                <a:gd name="T25" fmla="*/ 36 h 144"/>
                <a:gd name="T26" fmla="*/ 464 w 670"/>
                <a:gd name="T27" fmla="*/ 34 h 144"/>
                <a:gd name="T28" fmla="*/ 503 w 670"/>
                <a:gd name="T29" fmla="*/ 33 h 144"/>
                <a:gd name="T30" fmla="*/ 539 w 670"/>
                <a:gd name="T31" fmla="*/ 30 h 144"/>
                <a:gd name="T32" fmla="*/ 572 w 670"/>
                <a:gd name="T33" fmla="*/ 27 h 144"/>
                <a:gd name="T34" fmla="*/ 600 w 670"/>
                <a:gd name="T35" fmla="*/ 23 h 144"/>
                <a:gd name="T36" fmla="*/ 624 w 670"/>
                <a:gd name="T37" fmla="*/ 18 h 144"/>
                <a:gd name="T38" fmla="*/ 642 w 670"/>
                <a:gd name="T39" fmla="*/ 13 h 144"/>
                <a:gd name="T40" fmla="*/ 656 w 670"/>
                <a:gd name="T41" fmla="*/ 9 h 144"/>
                <a:gd name="T42" fmla="*/ 666 w 670"/>
                <a:gd name="T43" fmla="*/ 0 h 144"/>
                <a:gd name="T44" fmla="*/ 668 w 670"/>
                <a:gd name="T45" fmla="*/ 10 h 144"/>
                <a:gd name="T46" fmla="*/ 655 w 670"/>
                <a:gd name="T47" fmla="*/ 24 h 144"/>
                <a:gd name="T48" fmla="*/ 637 w 670"/>
                <a:gd name="T49" fmla="*/ 43 h 144"/>
                <a:gd name="T50" fmla="*/ 612 w 670"/>
                <a:gd name="T51" fmla="*/ 65 h 144"/>
                <a:gd name="T52" fmla="*/ 592 w 670"/>
                <a:gd name="T53" fmla="*/ 80 h 144"/>
                <a:gd name="T54" fmla="*/ 575 w 670"/>
                <a:gd name="T55" fmla="*/ 91 h 144"/>
                <a:gd name="T56" fmla="*/ 558 w 670"/>
                <a:gd name="T57" fmla="*/ 102 h 144"/>
                <a:gd name="T58" fmla="*/ 539 w 670"/>
                <a:gd name="T59" fmla="*/ 112 h 144"/>
                <a:gd name="T60" fmla="*/ 520 w 670"/>
                <a:gd name="T61" fmla="*/ 121 h 144"/>
                <a:gd name="T62" fmla="*/ 500 w 670"/>
                <a:gd name="T63" fmla="*/ 128 h 144"/>
                <a:gd name="T64" fmla="*/ 480 w 670"/>
                <a:gd name="T65" fmla="*/ 136 h 144"/>
                <a:gd name="T66" fmla="*/ 458 w 670"/>
                <a:gd name="T67" fmla="*/ 139 h 144"/>
                <a:gd name="T68" fmla="*/ 437 w 670"/>
                <a:gd name="T69" fmla="*/ 143 h 144"/>
                <a:gd name="T70" fmla="*/ 415 w 670"/>
                <a:gd name="T71" fmla="*/ 143 h 144"/>
                <a:gd name="T72" fmla="*/ 390 w 670"/>
                <a:gd name="T73" fmla="*/ 143 h 144"/>
                <a:gd name="T74" fmla="*/ 364 w 670"/>
                <a:gd name="T75" fmla="*/ 142 h 144"/>
                <a:gd name="T76" fmla="*/ 336 w 670"/>
                <a:gd name="T77" fmla="*/ 141 h 144"/>
                <a:gd name="T78" fmla="*/ 308 w 670"/>
                <a:gd name="T79" fmla="*/ 139 h 144"/>
                <a:gd name="T80" fmla="*/ 279 w 670"/>
                <a:gd name="T81" fmla="*/ 138 h 144"/>
                <a:gd name="T82" fmla="*/ 248 w 670"/>
                <a:gd name="T83" fmla="*/ 134 h 144"/>
                <a:gd name="T84" fmla="*/ 219 w 670"/>
                <a:gd name="T85" fmla="*/ 132 h 144"/>
                <a:gd name="T86" fmla="*/ 189 w 670"/>
                <a:gd name="T87" fmla="*/ 128 h 144"/>
                <a:gd name="T88" fmla="*/ 160 w 670"/>
                <a:gd name="T89" fmla="*/ 125 h 144"/>
                <a:gd name="T90" fmla="*/ 134 w 670"/>
                <a:gd name="T91" fmla="*/ 121 h 144"/>
                <a:gd name="T92" fmla="*/ 106 w 670"/>
                <a:gd name="T93" fmla="*/ 116 h 144"/>
                <a:gd name="T94" fmla="*/ 82 w 670"/>
                <a:gd name="T95" fmla="*/ 109 h 144"/>
                <a:gd name="T96" fmla="*/ 61 w 670"/>
                <a:gd name="T97" fmla="*/ 104 h 144"/>
                <a:gd name="T98" fmla="*/ 41 w 670"/>
                <a:gd name="T99" fmla="*/ 97 h 144"/>
                <a:gd name="T100" fmla="*/ 18 w 670"/>
                <a:gd name="T101" fmla="*/ 86 h 144"/>
                <a:gd name="T102" fmla="*/ 1 w 670"/>
                <a:gd name="T103" fmla="*/ 69 h 144"/>
                <a:gd name="T104" fmla="*/ 3 w 670"/>
                <a:gd name="T105" fmla="*/ 5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70" h="144">
                  <a:moveTo>
                    <a:pt x="15" y="37"/>
                  </a:moveTo>
                  <a:lnTo>
                    <a:pt x="16" y="37"/>
                  </a:lnTo>
                  <a:lnTo>
                    <a:pt x="21" y="37"/>
                  </a:lnTo>
                  <a:lnTo>
                    <a:pt x="24" y="37"/>
                  </a:lnTo>
                  <a:lnTo>
                    <a:pt x="28" y="37"/>
                  </a:lnTo>
                  <a:lnTo>
                    <a:pt x="33" y="37"/>
                  </a:lnTo>
                  <a:lnTo>
                    <a:pt x="40" y="37"/>
                  </a:lnTo>
                  <a:lnTo>
                    <a:pt x="45" y="37"/>
                  </a:lnTo>
                  <a:lnTo>
                    <a:pt x="52" y="37"/>
                  </a:lnTo>
                  <a:lnTo>
                    <a:pt x="59" y="37"/>
                  </a:lnTo>
                  <a:lnTo>
                    <a:pt x="68" y="37"/>
                  </a:lnTo>
                  <a:lnTo>
                    <a:pt x="77" y="37"/>
                  </a:lnTo>
                  <a:lnTo>
                    <a:pt x="86" y="37"/>
                  </a:lnTo>
                  <a:lnTo>
                    <a:pt x="96" y="37"/>
                  </a:lnTo>
                  <a:lnTo>
                    <a:pt x="106" y="39"/>
                  </a:lnTo>
                  <a:lnTo>
                    <a:pt x="116" y="39"/>
                  </a:lnTo>
                  <a:lnTo>
                    <a:pt x="128" y="39"/>
                  </a:lnTo>
                  <a:lnTo>
                    <a:pt x="138" y="39"/>
                  </a:lnTo>
                  <a:lnTo>
                    <a:pt x="150" y="39"/>
                  </a:lnTo>
                  <a:lnTo>
                    <a:pt x="162" y="39"/>
                  </a:lnTo>
                  <a:lnTo>
                    <a:pt x="174" y="39"/>
                  </a:lnTo>
                  <a:lnTo>
                    <a:pt x="187" y="39"/>
                  </a:lnTo>
                  <a:lnTo>
                    <a:pt x="201" y="40"/>
                  </a:lnTo>
                  <a:lnTo>
                    <a:pt x="213" y="40"/>
                  </a:lnTo>
                  <a:lnTo>
                    <a:pt x="226" y="40"/>
                  </a:lnTo>
                  <a:lnTo>
                    <a:pt x="240" y="40"/>
                  </a:lnTo>
                  <a:lnTo>
                    <a:pt x="255" y="40"/>
                  </a:lnTo>
                  <a:lnTo>
                    <a:pt x="268" y="40"/>
                  </a:lnTo>
                  <a:lnTo>
                    <a:pt x="283" y="40"/>
                  </a:lnTo>
                  <a:lnTo>
                    <a:pt x="297" y="40"/>
                  </a:lnTo>
                  <a:lnTo>
                    <a:pt x="312" y="40"/>
                  </a:lnTo>
                  <a:lnTo>
                    <a:pt x="326" y="39"/>
                  </a:lnTo>
                  <a:lnTo>
                    <a:pt x="339" y="39"/>
                  </a:lnTo>
                  <a:lnTo>
                    <a:pt x="353" y="37"/>
                  </a:lnTo>
                  <a:lnTo>
                    <a:pt x="368" y="37"/>
                  </a:lnTo>
                  <a:lnTo>
                    <a:pt x="382" y="36"/>
                  </a:lnTo>
                  <a:lnTo>
                    <a:pt x="397" y="36"/>
                  </a:lnTo>
                  <a:lnTo>
                    <a:pt x="410" y="36"/>
                  </a:lnTo>
                  <a:lnTo>
                    <a:pt x="425" y="36"/>
                  </a:lnTo>
                  <a:lnTo>
                    <a:pt x="438" y="35"/>
                  </a:lnTo>
                  <a:lnTo>
                    <a:pt x="452" y="35"/>
                  </a:lnTo>
                  <a:lnTo>
                    <a:pt x="464" y="34"/>
                  </a:lnTo>
                  <a:lnTo>
                    <a:pt x="478" y="34"/>
                  </a:lnTo>
                  <a:lnTo>
                    <a:pt x="491" y="33"/>
                  </a:lnTo>
                  <a:lnTo>
                    <a:pt x="503" y="33"/>
                  </a:lnTo>
                  <a:lnTo>
                    <a:pt x="516" y="32"/>
                  </a:lnTo>
                  <a:lnTo>
                    <a:pt x="529" y="32"/>
                  </a:lnTo>
                  <a:lnTo>
                    <a:pt x="539" y="30"/>
                  </a:lnTo>
                  <a:lnTo>
                    <a:pt x="550" y="29"/>
                  </a:lnTo>
                  <a:lnTo>
                    <a:pt x="561" y="28"/>
                  </a:lnTo>
                  <a:lnTo>
                    <a:pt x="572" y="27"/>
                  </a:lnTo>
                  <a:lnTo>
                    <a:pt x="581" y="25"/>
                  </a:lnTo>
                  <a:lnTo>
                    <a:pt x="590" y="24"/>
                  </a:lnTo>
                  <a:lnTo>
                    <a:pt x="600" y="23"/>
                  </a:lnTo>
                  <a:lnTo>
                    <a:pt x="609" y="22"/>
                  </a:lnTo>
                  <a:lnTo>
                    <a:pt x="617" y="19"/>
                  </a:lnTo>
                  <a:lnTo>
                    <a:pt x="624" y="18"/>
                  </a:lnTo>
                  <a:lnTo>
                    <a:pt x="630" y="16"/>
                  </a:lnTo>
                  <a:lnTo>
                    <a:pt x="637" y="15"/>
                  </a:lnTo>
                  <a:lnTo>
                    <a:pt x="642" y="13"/>
                  </a:lnTo>
                  <a:lnTo>
                    <a:pt x="647" y="12"/>
                  </a:lnTo>
                  <a:lnTo>
                    <a:pt x="652" y="10"/>
                  </a:lnTo>
                  <a:lnTo>
                    <a:pt x="656" y="9"/>
                  </a:lnTo>
                  <a:lnTo>
                    <a:pt x="660" y="5"/>
                  </a:lnTo>
                  <a:lnTo>
                    <a:pt x="664" y="1"/>
                  </a:lnTo>
                  <a:lnTo>
                    <a:pt x="666" y="0"/>
                  </a:lnTo>
                  <a:lnTo>
                    <a:pt x="670" y="0"/>
                  </a:lnTo>
                  <a:lnTo>
                    <a:pt x="670" y="4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0" y="18"/>
                  </a:lnTo>
                  <a:lnTo>
                    <a:pt x="655" y="24"/>
                  </a:lnTo>
                  <a:lnTo>
                    <a:pt x="650" y="30"/>
                  </a:lnTo>
                  <a:lnTo>
                    <a:pt x="643" y="36"/>
                  </a:lnTo>
                  <a:lnTo>
                    <a:pt x="637" y="43"/>
                  </a:lnTo>
                  <a:lnTo>
                    <a:pt x="629" y="50"/>
                  </a:lnTo>
                  <a:lnTo>
                    <a:pt x="622" y="59"/>
                  </a:lnTo>
                  <a:lnTo>
                    <a:pt x="612" y="65"/>
                  </a:lnTo>
                  <a:lnTo>
                    <a:pt x="603" y="73"/>
                  </a:lnTo>
                  <a:lnTo>
                    <a:pt x="597" y="77"/>
                  </a:lnTo>
                  <a:lnTo>
                    <a:pt x="592" y="80"/>
                  </a:lnTo>
                  <a:lnTo>
                    <a:pt x="586" y="84"/>
                  </a:lnTo>
                  <a:lnTo>
                    <a:pt x="582" y="88"/>
                  </a:lnTo>
                  <a:lnTo>
                    <a:pt x="575" y="91"/>
                  </a:lnTo>
                  <a:lnTo>
                    <a:pt x="570" y="95"/>
                  </a:lnTo>
                  <a:lnTo>
                    <a:pt x="564" y="98"/>
                  </a:lnTo>
                  <a:lnTo>
                    <a:pt x="558" y="102"/>
                  </a:lnTo>
                  <a:lnTo>
                    <a:pt x="552" y="105"/>
                  </a:lnTo>
                  <a:lnTo>
                    <a:pt x="546" y="108"/>
                  </a:lnTo>
                  <a:lnTo>
                    <a:pt x="539" y="112"/>
                  </a:lnTo>
                  <a:lnTo>
                    <a:pt x="534" y="116"/>
                  </a:lnTo>
                  <a:lnTo>
                    <a:pt x="527" y="118"/>
                  </a:lnTo>
                  <a:lnTo>
                    <a:pt x="520" y="121"/>
                  </a:lnTo>
                  <a:lnTo>
                    <a:pt x="514" y="123"/>
                  </a:lnTo>
                  <a:lnTo>
                    <a:pt x="508" y="126"/>
                  </a:lnTo>
                  <a:lnTo>
                    <a:pt x="500" y="128"/>
                  </a:lnTo>
                  <a:lnTo>
                    <a:pt x="494" y="131"/>
                  </a:lnTo>
                  <a:lnTo>
                    <a:pt x="487" y="133"/>
                  </a:lnTo>
                  <a:lnTo>
                    <a:pt x="480" y="136"/>
                  </a:lnTo>
                  <a:lnTo>
                    <a:pt x="473" y="137"/>
                  </a:lnTo>
                  <a:lnTo>
                    <a:pt x="465" y="138"/>
                  </a:lnTo>
                  <a:lnTo>
                    <a:pt x="458" y="139"/>
                  </a:lnTo>
                  <a:lnTo>
                    <a:pt x="452" y="141"/>
                  </a:lnTo>
                  <a:lnTo>
                    <a:pt x="444" y="142"/>
                  </a:lnTo>
                  <a:lnTo>
                    <a:pt x="437" y="143"/>
                  </a:lnTo>
                  <a:lnTo>
                    <a:pt x="429" y="143"/>
                  </a:lnTo>
                  <a:lnTo>
                    <a:pt x="423" y="144"/>
                  </a:lnTo>
                  <a:lnTo>
                    <a:pt x="415" y="143"/>
                  </a:lnTo>
                  <a:lnTo>
                    <a:pt x="406" y="143"/>
                  </a:lnTo>
                  <a:lnTo>
                    <a:pt x="398" y="143"/>
                  </a:lnTo>
                  <a:lnTo>
                    <a:pt x="390" y="143"/>
                  </a:lnTo>
                  <a:lnTo>
                    <a:pt x="381" y="142"/>
                  </a:lnTo>
                  <a:lnTo>
                    <a:pt x="372" y="142"/>
                  </a:lnTo>
                  <a:lnTo>
                    <a:pt x="364" y="142"/>
                  </a:lnTo>
                  <a:lnTo>
                    <a:pt x="355" y="142"/>
                  </a:lnTo>
                  <a:lnTo>
                    <a:pt x="346" y="141"/>
                  </a:lnTo>
                  <a:lnTo>
                    <a:pt x="336" y="141"/>
                  </a:lnTo>
                  <a:lnTo>
                    <a:pt x="327" y="140"/>
                  </a:lnTo>
                  <a:lnTo>
                    <a:pt x="317" y="140"/>
                  </a:lnTo>
                  <a:lnTo>
                    <a:pt x="308" y="139"/>
                  </a:lnTo>
                  <a:lnTo>
                    <a:pt x="298" y="139"/>
                  </a:lnTo>
                  <a:lnTo>
                    <a:pt x="289" y="138"/>
                  </a:lnTo>
                  <a:lnTo>
                    <a:pt x="279" y="138"/>
                  </a:lnTo>
                  <a:lnTo>
                    <a:pt x="268" y="136"/>
                  </a:lnTo>
                  <a:lnTo>
                    <a:pt x="258" y="136"/>
                  </a:lnTo>
                  <a:lnTo>
                    <a:pt x="248" y="134"/>
                  </a:lnTo>
                  <a:lnTo>
                    <a:pt x="239" y="134"/>
                  </a:lnTo>
                  <a:lnTo>
                    <a:pt x="228" y="133"/>
                  </a:lnTo>
                  <a:lnTo>
                    <a:pt x="219" y="132"/>
                  </a:lnTo>
                  <a:lnTo>
                    <a:pt x="209" y="131"/>
                  </a:lnTo>
                  <a:lnTo>
                    <a:pt x="200" y="131"/>
                  </a:lnTo>
                  <a:lnTo>
                    <a:pt x="189" y="128"/>
                  </a:lnTo>
                  <a:lnTo>
                    <a:pt x="180" y="127"/>
                  </a:lnTo>
                  <a:lnTo>
                    <a:pt x="170" y="126"/>
                  </a:lnTo>
                  <a:lnTo>
                    <a:pt x="160" y="125"/>
                  </a:lnTo>
                  <a:lnTo>
                    <a:pt x="151" y="123"/>
                  </a:lnTo>
                  <a:lnTo>
                    <a:pt x="142" y="122"/>
                  </a:lnTo>
                  <a:lnTo>
                    <a:pt x="134" y="121"/>
                  </a:lnTo>
                  <a:lnTo>
                    <a:pt x="126" y="120"/>
                  </a:lnTo>
                  <a:lnTo>
                    <a:pt x="116" y="118"/>
                  </a:lnTo>
                  <a:lnTo>
                    <a:pt x="106" y="116"/>
                  </a:lnTo>
                  <a:lnTo>
                    <a:pt x="98" y="114"/>
                  </a:lnTo>
                  <a:lnTo>
                    <a:pt x="91" y="113"/>
                  </a:lnTo>
                  <a:lnTo>
                    <a:pt x="82" y="109"/>
                  </a:lnTo>
                  <a:lnTo>
                    <a:pt x="75" y="108"/>
                  </a:lnTo>
                  <a:lnTo>
                    <a:pt x="67" y="105"/>
                  </a:lnTo>
                  <a:lnTo>
                    <a:pt x="61" y="104"/>
                  </a:lnTo>
                  <a:lnTo>
                    <a:pt x="54" y="101"/>
                  </a:lnTo>
                  <a:lnTo>
                    <a:pt x="47" y="99"/>
                  </a:lnTo>
                  <a:lnTo>
                    <a:pt x="41" y="97"/>
                  </a:lnTo>
                  <a:lnTo>
                    <a:pt x="36" y="95"/>
                  </a:lnTo>
                  <a:lnTo>
                    <a:pt x="26" y="90"/>
                  </a:lnTo>
                  <a:lnTo>
                    <a:pt x="18" y="86"/>
                  </a:lnTo>
                  <a:lnTo>
                    <a:pt x="10" y="81"/>
                  </a:lnTo>
                  <a:lnTo>
                    <a:pt x="5" y="76"/>
                  </a:lnTo>
                  <a:lnTo>
                    <a:pt x="1" y="69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3" y="50"/>
                  </a:lnTo>
                  <a:lnTo>
                    <a:pt x="7" y="44"/>
                  </a:lnTo>
                  <a:lnTo>
                    <a:pt x="15" y="37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7263" name="Freeform 111"/>
            <p:cNvSpPr>
              <a:spLocks/>
            </p:cNvSpPr>
            <p:nvPr/>
          </p:nvSpPr>
          <p:spPr bwMode="auto">
            <a:xfrm>
              <a:off x="4154" y="1144"/>
              <a:ext cx="922" cy="281"/>
            </a:xfrm>
            <a:custGeom>
              <a:avLst/>
              <a:gdLst>
                <a:gd name="T0" fmla="*/ 2022 w 2059"/>
                <a:gd name="T1" fmla="*/ 14 h 634"/>
                <a:gd name="T2" fmla="*/ 1972 w 2059"/>
                <a:gd name="T3" fmla="*/ 38 h 634"/>
                <a:gd name="T4" fmla="*/ 1906 w 2059"/>
                <a:gd name="T5" fmla="*/ 71 h 634"/>
                <a:gd name="T6" fmla="*/ 1829 w 2059"/>
                <a:gd name="T7" fmla="*/ 108 h 634"/>
                <a:gd name="T8" fmla="*/ 1749 w 2059"/>
                <a:gd name="T9" fmla="*/ 146 h 634"/>
                <a:gd name="T10" fmla="*/ 1671 w 2059"/>
                <a:gd name="T11" fmla="*/ 182 h 634"/>
                <a:gd name="T12" fmla="*/ 1605 w 2059"/>
                <a:gd name="T13" fmla="*/ 213 h 634"/>
                <a:gd name="T14" fmla="*/ 1554 w 2059"/>
                <a:gd name="T15" fmla="*/ 233 h 634"/>
                <a:gd name="T16" fmla="*/ 1496 w 2059"/>
                <a:gd name="T17" fmla="*/ 237 h 634"/>
                <a:gd name="T18" fmla="*/ 1448 w 2059"/>
                <a:gd name="T19" fmla="*/ 222 h 634"/>
                <a:gd name="T20" fmla="*/ 1388 w 2059"/>
                <a:gd name="T21" fmla="*/ 199 h 634"/>
                <a:gd name="T22" fmla="*/ 1319 w 2059"/>
                <a:gd name="T23" fmla="*/ 170 h 634"/>
                <a:gd name="T24" fmla="*/ 1246 w 2059"/>
                <a:gd name="T25" fmla="*/ 140 h 634"/>
                <a:gd name="T26" fmla="*/ 1168 w 2059"/>
                <a:gd name="T27" fmla="*/ 108 h 634"/>
                <a:gd name="T28" fmla="*/ 1092 w 2059"/>
                <a:gd name="T29" fmla="*/ 83 h 634"/>
                <a:gd name="T30" fmla="*/ 1018 w 2059"/>
                <a:gd name="T31" fmla="*/ 62 h 634"/>
                <a:gd name="T32" fmla="*/ 951 w 2059"/>
                <a:gd name="T33" fmla="*/ 53 h 634"/>
                <a:gd name="T34" fmla="*/ 860 w 2059"/>
                <a:gd name="T35" fmla="*/ 40 h 634"/>
                <a:gd name="T36" fmla="*/ 731 w 2059"/>
                <a:gd name="T37" fmla="*/ 25 h 634"/>
                <a:gd name="T38" fmla="*/ 578 w 2059"/>
                <a:gd name="T39" fmla="*/ 13 h 634"/>
                <a:gd name="T40" fmla="*/ 417 w 2059"/>
                <a:gd name="T41" fmla="*/ 16 h 634"/>
                <a:gd name="T42" fmla="*/ 262 w 2059"/>
                <a:gd name="T43" fmla="*/ 43 h 634"/>
                <a:gd name="T44" fmla="*/ 131 w 2059"/>
                <a:gd name="T45" fmla="*/ 105 h 634"/>
                <a:gd name="T46" fmla="*/ 38 w 2059"/>
                <a:gd name="T47" fmla="*/ 210 h 634"/>
                <a:gd name="T48" fmla="*/ 1 w 2059"/>
                <a:gd name="T49" fmla="*/ 372 h 634"/>
                <a:gd name="T50" fmla="*/ 31 w 2059"/>
                <a:gd name="T51" fmla="*/ 595 h 634"/>
                <a:gd name="T52" fmla="*/ 40 w 2059"/>
                <a:gd name="T53" fmla="*/ 607 h 634"/>
                <a:gd name="T54" fmla="*/ 37 w 2059"/>
                <a:gd name="T55" fmla="*/ 548 h 634"/>
                <a:gd name="T56" fmla="*/ 36 w 2059"/>
                <a:gd name="T57" fmla="*/ 468 h 634"/>
                <a:gd name="T58" fmla="*/ 46 w 2059"/>
                <a:gd name="T59" fmla="*/ 376 h 634"/>
                <a:gd name="T60" fmla="*/ 71 w 2059"/>
                <a:gd name="T61" fmla="*/ 282 h 634"/>
                <a:gd name="T62" fmla="*/ 112 w 2059"/>
                <a:gd name="T63" fmla="*/ 195 h 634"/>
                <a:gd name="T64" fmla="*/ 180 w 2059"/>
                <a:gd name="T65" fmla="*/ 128 h 634"/>
                <a:gd name="T66" fmla="*/ 276 w 2059"/>
                <a:gd name="T67" fmla="*/ 89 h 634"/>
                <a:gd name="T68" fmla="*/ 407 w 2059"/>
                <a:gd name="T69" fmla="*/ 91 h 634"/>
                <a:gd name="T70" fmla="*/ 451 w 2059"/>
                <a:gd name="T71" fmla="*/ 94 h 634"/>
                <a:gd name="T72" fmla="*/ 505 w 2059"/>
                <a:gd name="T73" fmla="*/ 99 h 634"/>
                <a:gd name="T74" fmla="*/ 565 w 2059"/>
                <a:gd name="T75" fmla="*/ 101 h 634"/>
                <a:gd name="T76" fmla="*/ 632 w 2059"/>
                <a:gd name="T77" fmla="*/ 103 h 634"/>
                <a:gd name="T78" fmla="*/ 699 w 2059"/>
                <a:gd name="T79" fmla="*/ 105 h 634"/>
                <a:gd name="T80" fmla="*/ 765 w 2059"/>
                <a:gd name="T81" fmla="*/ 108 h 634"/>
                <a:gd name="T82" fmla="*/ 829 w 2059"/>
                <a:gd name="T83" fmla="*/ 112 h 634"/>
                <a:gd name="T84" fmla="*/ 887 w 2059"/>
                <a:gd name="T85" fmla="*/ 119 h 634"/>
                <a:gd name="T86" fmla="*/ 936 w 2059"/>
                <a:gd name="T87" fmla="*/ 126 h 634"/>
                <a:gd name="T88" fmla="*/ 1038 w 2059"/>
                <a:gd name="T89" fmla="*/ 150 h 634"/>
                <a:gd name="T90" fmla="*/ 1141 w 2059"/>
                <a:gd name="T91" fmla="*/ 180 h 634"/>
                <a:gd name="T92" fmla="*/ 1233 w 2059"/>
                <a:gd name="T93" fmla="*/ 211 h 634"/>
                <a:gd name="T94" fmla="*/ 1314 w 2059"/>
                <a:gd name="T95" fmla="*/ 239 h 634"/>
                <a:gd name="T96" fmla="*/ 1386 w 2059"/>
                <a:gd name="T97" fmla="*/ 266 h 634"/>
                <a:gd name="T98" fmla="*/ 1447 w 2059"/>
                <a:gd name="T99" fmla="*/ 286 h 634"/>
                <a:gd name="T100" fmla="*/ 1503 w 2059"/>
                <a:gd name="T101" fmla="*/ 302 h 634"/>
                <a:gd name="T102" fmla="*/ 1549 w 2059"/>
                <a:gd name="T103" fmla="*/ 307 h 634"/>
                <a:gd name="T104" fmla="*/ 1613 w 2059"/>
                <a:gd name="T105" fmla="*/ 295 h 634"/>
                <a:gd name="T106" fmla="*/ 1671 w 2059"/>
                <a:gd name="T107" fmla="*/ 273 h 634"/>
                <a:gd name="T108" fmla="*/ 1740 w 2059"/>
                <a:gd name="T109" fmla="*/ 247 h 634"/>
                <a:gd name="T110" fmla="*/ 1811 w 2059"/>
                <a:gd name="T111" fmla="*/ 214 h 634"/>
                <a:gd name="T112" fmla="*/ 1882 w 2059"/>
                <a:gd name="T113" fmla="*/ 180 h 634"/>
                <a:gd name="T114" fmla="*/ 1949 w 2059"/>
                <a:gd name="T115" fmla="*/ 142 h 634"/>
                <a:gd name="T116" fmla="*/ 2003 w 2059"/>
                <a:gd name="T117" fmla="*/ 105 h 634"/>
                <a:gd name="T118" fmla="*/ 2041 w 2059"/>
                <a:gd name="T119" fmla="*/ 67 h 634"/>
                <a:gd name="T120" fmla="*/ 2059 w 2059"/>
                <a:gd name="T121" fmla="*/ 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59" h="634">
                  <a:moveTo>
                    <a:pt x="2054" y="0"/>
                  </a:moveTo>
                  <a:lnTo>
                    <a:pt x="2051" y="0"/>
                  </a:lnTo>
                  <a:lnTo>
                    <a:pt x="2048" y="2"/>
                  </a:lnTo>
                  <a:lnTo>
                    <a:pt x="2041" y="4"/>
                  </a:lnTo>
                  <a:lnTo>
                    <a:pt x="2033" y="10"/>
                  </a:lnTo>
                  <a:lnTo>
                    <a:pt x="2027" y="11"/>
                  </a:lnTo>
                  <a:lnTo>
                    <a:pt x="2022" y="14"/>
                  </a:lnTo>
                  <a:lnTo>
                    <a:pt x="2015" y="17"/>
                  </a:lnTo>
                  <a:lnTo>
                    <a:pt x="2010" y="20"/>
                  </a:lnTo>
                  <a:lnTo>
                    <a:pt x="2003" y="23"/>
                  </a:lnTo>
                  <a:lnTo>
                    <a:pt x="1996" y="27"/>
                  </a:lnTo>
                  <a:lnTo>
                    <a:pt x="1989" y="31"/>
                  </a:lnTo>
                  <a:lnTo>
                    <a:pt x="1982" y="35"/>
                  </a:lnTo>
                  <a:lnTo>
                    <a:pt x="1972" y="38"/>
                  </a:lnTo>
                  <a:lnTo>
                    <a:pt x="1964" y="43"/>
                  </a:lnTo>
                  <a:lnTo>
                    <a:pt x="1954" y="47"/>
                  </a:lnTo>
                  <a:lnTo>
                    <a:pt x="1946" y="51"/>
                  </a:lnTo>
                  <a:lnTo>
                    <a:pt x="1935" y="55"/>
                  </a:lnTo>
                  <a:lnTo>
                    <a:pt x="1925" y="61"/>
                  </a:lnTo>
                  <a:lnTo>
                    <a:pt x="1916" y="65"/>
                  </a:lnTo>
                  <a:lnTo>
                    <a:pt x="1906" y="71"/>
                  </a:lnTo>
                  <a:lnTo>
                    <a:pt x="1895" y="75"/>
                  </a:lnTo>
                  <a:lnTo>
                    <a:pt x="1884" y="81"/>
                  </a:lnTo>
                  <a:lnTo>
                    <a:pt x="1872" y="86"/>
                  </a:lnTo>
                  <a:lnTo>
                    <a:pt x="1862" y="92"/>
                  </a:lnTo>
                  <a:lnTo>
                    <a:pt x="1850" y="98"/>
                  </a:lnTo>
                  <a:lnTo>
                    <a:pt x="1840" y="103"/>
                  </a:lnTo>
                  <a:lnTo>
                    <a:pt x="1829" y="108"/>
                  </a:lnTo>
                  <a:lnTo>
                    <a:pt x="1818" y="114"/>
                  </a:lnTo>
                  <a:lnTo>
                    <a:pt x="1806" y="120"/>
                  </a:lnTo>
                  <a:lnTo>
                    <a:pt x="1794" y="125"/>
                  </a:lnTo>
                  <a:lnTo>
                    <a:pt x="1782" y="130"/>
                  </a:lnTo>
                  <a:lnTo>
                    <a:pt x="1772" y="136"/>
                  </a:lnTo>
                  <a:lnTo>
                    <a:pt x="1759" y="141"/>
                  </a:lnTo>
                  <a:lnTo>
                    <a:pt x="1749" y="146"/>
                  </a:lnTo>
                  <a:lnTo>
                    <a:pt x="1737" y="152"/>
                  </a:lnTo>
                  <a:lnTo>
                    <a:pt x="1726" y="158"/>
                  </a:lnTo>
                  <a:lnTo>
                    <a:pt x="1715" y="162"/>
                  </a:lnTo>
                  <a:lnTo>
                    <a:pt x="1704" y="167"/>
                  </a:lnTo>
                  <a:lnTo>
                    <a:pt x="1693" y="173"/>
                  </a:lnTo>
                  <a:lnTo>
                    <a:pt x="1682" y="178"/>
                  </a:lnTo>
                  <a:lnTo>
                    <a:pt x="1671" y="182"/>
                  </a:lnTo>
                  <a:lnTo>
                    <a:pt x="1661" y="188"/>
                  </a:lnTo>
                  <a:lnTo>
                    <a:pt x="1651" y="192"/>
                  </a:lnTo>
                  <a:lnTo>
                    <a:pt x="1642" y="197"/>
                  </a:lnTo>
                  <a:lnTo>
                    <a:pt x="1631" y="200"/>
                  </a:lnTo>
                  <a:lnTo>
                    <a:pt x="1622" y="204"/>
                  </a:lnTo>
                  <a:lnTo>
                    <a:pt x="1612" y="209"/>
                  </a:lnTo>
                  <a:lnTo>
                    <a:pt x="1605" y="213"/>
                  </a:lnTo>
                  <a:lnTo>
                    <a:pt x="1595" y="216"/>
                  </a:lnTo>
                  <a:lnTo>
                    <a:pt x="1588" y="219"/>
                  </a:lnTo>
                  <a:lnTo>
                    <a:pt x="1580" y="222"/>
                  </a:lnTo>
                  <a:lnTo>
                    <a:pt x="1574" y="226"/>
                  </a:lnTo>
                  <a:lnTo>
                    <a:pt x="1567" y="228"/>
                  </a:lnTo>
                  <a:lnTo>
                    <a:pt x="1560" y="231"/>
                  </a:lnTo>
                  <a:lnTo>
                    <a:pt x="1554" y="233"/>
                  </a:lnTo>
                  <a:lnTo>
                    <a:pt x="1549" y="235"/>
                  </a:lnTo>
                  <a:lnTo>
                    <a:pt x="1539" y="238"/>
                  </a:lnTo>
                  <a:lnTo>
                    <a:pt x="1533" y="241"/>
                  </a:lnTo>
                  <a:lnTo>
                    <a:pt x="1525" y="240"/>
                  </a:lnTo>
                  <a:lnTo>
                    <a:pt x="1517" y="240"/>
                  </a:lnTo>
                  <a:lnTo>
                    <a:pt x="1506" y="239"/>
                  </a:lnTo>
                  <a:lnTo>
                    <a:pt x="1496" y="237"/>
                  </a:lnTo>
                  <a:lnTo>
                    <a:pt x="1488" y="235"/>
                  </a:lnTo>
                  <a:lnTo>
                    <a:pt x="1482" y="233"/>
                  </a:lnTo>
                  <a:lnTo>
                    <a:pt x="1475" y="231"/>
                  </a:lnTo>
                  <a:lnTo>
                    <a:pt x="1469" y="230"/>
                  </a:lnTo>
                  <a:lnTo>
                    <a:pt x="1462" y="227"/>
                  </a:lnTo>
                  <a:lnTo>
                    <a:pt x="1455" y="225"/>
                  </a:lnTo>
                  <a:lnTo>
                    <a:pt x="1448" y="222"/>
                  </a:lnTo>
                  <a:lnTo>
                    <a:pt x="1441" y="220"/>
                  </a:lnTo>
                  <a:lnTo>
                    <a:pt x="1432" y="216"/>
                  </a:lnTo>
                  <a:lnTo>
                    <a:pt x="1424" y="213"/>
                  </a:lnTo>
                  <a:lnTo>
                    <a:pt x="1415" y="210"/>
                  </a:lnTo>
                  <a:lnTo>
                    <a:pt x="1407" y="207"/>
                  </a:lnTo>
                  <a:lnTo>
                    <a:pt x="1397" y="202"/>
                  </a:lnTo>
                  <a:lnTo>
                    <a:pt x="1388" y="199"/>
                  </a:lnTo>
                  <a:lnTo>
                    <a:pt x="1378" y="195"/>
                  </a:lnTo>
                  <a:lnTo>
                    <a:pt x="1370" y="192"/>
                  </a:lnTo>
                  <a:lnTo>
                    <a:pt x="1359" y="186"/>
                  </a:lnTo>
                  <a:lnTo>
                    <a:pt x="1350" y="183"/>
                  </a:lnTo>
                  <a:lnTo>
                    <a:pt x="1339" y="178"/>
                  </a:lnTo>
                  <a:lnTo>
                    <a:pt x="1329" y="175"/>
                  </a:lnTo>
                  <a:lnTo>
                    <a:pt x="1319" y="170"/>
                  </a:lnTo>
                  <a:lnTo>
                    <a:pt x="1309" y="166"/>
                  </a:lnTo>
                  <a:lnTo>
                    <a:pt x="1299" y="161"/>
                  </a:lnTo>
                  <a:lnTo>
                    <a:pt x="1289" y="158"/>
                  </a:lnTo>
                  <a:lnTo>
                    <a:pt x="1278" y="153"/>
                  </a:lnTo>
                  <a:lnTo>
                    <a:pt x="1267" y="148"/>
                  </a:lnTo>
                  <a:lnTo>
                    <a:pt x="1256" y="143"/>
                  </a:lnTo>
                  <a:lnTo>
                    <a:pt x="1246" y="140"/>
                  </a:lnTo>
                  <a:lnTo>
                    <a:pt x="1234" y="135"/>
                  </a:lnTo>
                  <a:lnTo>
                    <a:pt x="1224" y="130"/>
                  </a:lnTo>
                  <a:lnTo>
                    <a:pt x="1213" y="125"/>
                  </a:lnTo>
                  <a:lnTo>
                    <a:pt x="1202" y="122"/>
                  </a:lnTo>
                  <a:lnTo>
                    <a:pt x="1191" y="117"/>
                  </a:lnTo>
                  <a:lnTo>
                    <a:pt x="1180" y="113"/>
                  </a:lnTo>
                  <a:lnTo>
                    <a:pt x="1168" y="108"/>
                  </a:lnTo>
                  <a:lnTo>
                    <a:pt x="1158" y="105"/>
                  </a:lnTo>
                  <a:lnTo>
                    <a:pt x="1146" y="101"/>
                  </a:lnTo>
                  <a:lnTo>
                    <a:pt x="1136" y="96"/>
                  </a:lnTo>
                  <a:lnTo>
                    <a:pt x="1124" y="93"/>
                  </a:lnTo>
                  <a:lnTo>
                    <a:pt x="1114" y="90"/>
                  </a:lnTo>
                  <a:lnTo>
                    <a:pt x="1103" y="86"/>
                  </a:lnTo>
                  <a:lnTo>
                    <a:pt x="1092" y="83"/>
                  </a:lnTo>
                  <a:lnTo>
                    <a:pt x="1081" y="80"/>
                  </a:lnTo>
                  <a:lnTo>
                    <a:pt x="1070" y="76"/>
                  </a:lnTo>
                  <a:lnTo>
                    <a:pt x="1059" y="73"/>
                  </a:lnTo>
                  <a:lnTo>
                    <a:pt x="1049" y="70"/>
                  </a:lnTo>
                  <a:lnTo>
                    <a:pt x="1038" y="67"/>
                  </a:lnTo>
                  <a:lnTo>
                    <a:pt x="1029" y="65"/>
                  </a:lnTo>
                  <a:lnTo>
                    <a:pt x="1018" y="62"/>
                  </a:lnTo>
                  <a:lnTo>
                    <a:pt x="1008" y="59"/>
                  </a:lnTo>
                  <a:lnTo>
                    <a:pt x="998" y="57"/>
                  </a:lnTo>
                  <a:lnTo>
                    <a:pt x="989" y="56"/>
                  </a:lnTo>
                  <a:lnTo>
                    <a:pt x="979" y="54"/>
                  </a:lnTo>
                  <a:lnTo>
                    <a:pt x="969" y="53"/>
                  </a:lnTo>
                  <a:lnTo>
                    <a:pt x="960" y="53"/>
                  </a:lnTo>
                  <a:lnTo>
                    <a:pt x="951" y="53"/>
                  </a:lnTo>
                  <a:lnTo>
                    <a:pt x="941" y="51"/>
                  </a:lnTo>
                  <a:lnTo>
                    <a:pt x="929" y="50"/>
                  </a:lnTo>
                  <a:lnTo>
                    <a:pt x="917" y="49"/>
                  </a:lnTo>
                  <a:lnTo>
                    <a:pt x="905" y="48"/>
                  </a:lnTo>
                  <a:lnTo>
                    <a:pt x="890" y="45"/>
                  </a:lnTo>
                  <a:lnTo>
                    <a:pt x="876" y="44"/>
                  </a:lnTo>
                  <a:lnTo>
                    <a:pt x="860" y="40"/>
                  </a:lnTo>
                  <a:lnTo>
                    <a:pt x="845" y="39"/>
                  </a:lnTo>
                  <a:lnTo>
                    <a:pt x="827" y="36"/>
                  </a:lnTo>
                  <a:lnTo>
                    <a:pt x="810" y="34"/>
                  </a:lnTo>
                  <a:lnTo>
                    <a:pt x="791" y="32"/>
                  </a:lnTo>
                  <a:lnTo>
                    <a:pt x="771" y="30"/>
                  </a:lnTo>
                  <a:lnTo>
                    <a:pt x="751" y="27"/>
                  </a:lnTo>
                  <a:lnTo>
                    <a:pt x="731" y="25"/>
                  </a:lnTo>
                  <a:lnTo>
                    <a:pt x="710" y="22"/>
                  </a:lnTo>
                  <a:lnTo>
                    <a:pt x="690" y="21"/>
                  </a:lnTo>
                  <a:lnTo>
                    <a:pt x="668" y="18"/>
                  </a:lnTo>
                  <a:lnTo>
                    <a:pt x="646" y="17"/>
                  </a:lnTo>
                  <a:lnTo>
                    <a:pt x="623" y="15"/>
                  </a:lnTo>
                  <a:lnTo>
                    <a:pt x="601" y="14"/>
                  </a:lnTo>
                  <a:lnTo>
                    <a:pt x="578" y="13"/>
                  </a:lnTo>
                  <a:lnTo>
                    <a:pt x="554" y="12"/>
                  </a:lnTo>
                  <a:lnTo>
                    <a:pt x="531" y="12"/>
                  </a:lnTo>
                  <a:lnTo>
                    <a:pt x="509" y="12"/>
                  </a:lnTo>
                  <a:lnTo>
                    <a:pt x="486" y="12"/>
                  </a:lnTo>
                  <a:lnTo>
                    <a:pt x="462" y="12"/>
                  </a:lnTo>
                  <a:lnTo>
                    <a:pt x="439" y="13"/>
                  </a:lnTo>
                  <a:lnTo>
                    <a:pt x="417" y="16"/>
                  </a:lnTo>
                  <a:lnTo>
                    <a:pt x="394" y="17"/>
                  </a:lnTo>
                  <a:lnTo>
                    <a:pt x="371" y="20"/>
                  </a:lnTo>
                  <a:lnTo>
                    <a:pt x="349" y="23"/>
                  </a:lnTo>
                  <a:lnTo>
                    <a:pt x="328" y="29"/>
                  </a:lnTo>
                  <a:lnTo>
                    <a:pt x="306" y="32"/>
                  </a:lnTo>
                  <a:lnTo>
                    <a:pt x="283" y="37"/>
                  </a:lnTo>
                  <a:lnTo>
                    <a:pt x="262" y="43"/>
                  </a:lnTo>
                  <a:lnTo>
                    <a:pt x="242" y="50"/>
                  </a:lnTo>
                  <a:lnTo>
                    <a:pt x="221" y="56"/>
                  </a:lnTo>
                  <a:lnTo>
                    <a:pt x="202" y="65"/>
                  </a:lnTo>
                  <a:lnTo>
                    <a:pt x="183" y="73"/>
                  </a:lnTo>
                  <a:lnTo>
                    <a:pt x="166" y="84"/>
                  </a:lnTo>
                  <a:lnTo>
                    <a:pt x="147" y="93"/>
                  </a:lnTo>
                  <a:lnTo>
                    <a:pt x="131" y="105"/>
                  </a:lnTo>
                  <a:lnTo>
                    <a:pt x="114" y="117"/>
                  </a:lnTo>
                  <a:lnTo>
                    <a:pt x="100" y="130"/>
                  </a:lnTo>
                  <a:lnTo>
                    <a:pt x="84" y="143"/>
                  </a:lnTo>
                  <a:lnTo>
                    <a:pt x="72" y="159"/>
                  </a:lnTo>
                  <a:lnTo>
                    <a:pt x="59" y="175"/>
                  </a:lnTo>
                  <a:lnTo>
                    <a:pt x="49" y="193"/>
                  </a:lnTo>
                  <a:lnTo>
                    <a:pt x="38" y="210"/>
                  </a:lnTo>
                  <a:lnTo>
                    <a:pt x="29" y="230"/>
                  </a:lnTo>
                  <a:lnTo>
                    <a:pt x="21" y="250"/>
                  </a:lnTo>
                  <a:lnTo>
                    <a:pt x="15" y="272"/>
                  </a:lnTo>
                  <a:lnTo>
                    <a:pt x="8" y="294"/>
                  </a:lnTo>
                  <a:lnTo>
                    <a:pt x="4" y="319"/>
                  </a:lnTo>
                  <a:lnTo>
                    <a:pt x="1" y="344"/>
                  </a:lnTo>
                  <a:lnTo>
                    <a:pt x="1" y="372"/>
                  </a:lnTo>
                  <a:lnTo>
                    <a:pt x="0" y="398"/>
                  </a:lnTo>
                  <a:lnTo>
                    <a:pt x="2" y="428"/>
                  </a:lnTo>
                  <a:lnTo>
                    <a:pt x="4" y="457"/>
                  </a:lnTo>
                  <a:lnTo>
                    <a:pt x="9" y="490"/>
                  </a:lnTo>
                  <a:lnTo>
                    <a:pt x="15" y="523"/>
                  </a:lnTo>
                  <a:lnTo>
                    <a:pt x="22" y="559"/>
                  </a:lnTo>
                  <a:lnTo>
                    <a:pt x="31" y="595"/>
                  </a:lnTo>
                  <a:lnTo>
                    <a:pt x="44" y="634"/>
                  </a:lnTo>
                  <a:lnTo>
                    <a:pt x="43" y="632"/>
                  </a:lnTo>
                  <a:lnTo>
                    <a:pt x="42" y="627"/>
                  </a:lnTo>
                  <a:lnTo>
                    <a:pt x="41" y="621"/>
                  </a:lnTo>
                  <a:lnTo>
                    <a:pt x="41" y="617"/>
                  </a:lnTo>
                  <a:lnTo>
                    <a:pt x="40" y="612"/>
                  </a:lnTo>
                  <a:lnTo>
                    <a:pt x="40" y="607"/>
                  </a:lnTo>
                  <a:lnTo>
                    <a:pt x="39" y="599"/>
                  </a:lnTo>
                  <a:lnTo>
                    <a:pt x="38" y="593"/>
                  </a:lnTo>
                  <a:lnTo>
                    <a:pt x="38" y="584"/>
                  </a:lnTo>
                  <a:lnTo>
                    <a:pt x="38" y="577"/>
                  </a:lnTo>
                  <a:lnTo>
                    <a:pt x="37" y="567"/>
                  </a:lnTo>
                  <a:lnTo>
                    <a:pt x="37" y="558"/>
                  </a:lnTo>
                  <a:lnTo>
                    <a:pt x="37" y="548"/>
                  </a:lnTo>
                  <a:lnTo>
                    <a:pt x="37" y="539"/>
                  </a:lnTo>
                  <a:lnTo>
                    <a:pt x="36" y="527"/>
                  </a:lnTo>
                  <a:lnTo>
                    <a:pt x="36" y="516"/>
                  </a:lnTo>
                  <a:lnTo>
                    <a:pt x="36" y="504"/>
                  </a:lnTo>
                  <a:lnTo>
                    <a:pt x="36" y="492"/>
                  </a:lnTo>
                  <a:lnTo>
                    <a:pt x="36" y="480"/>
                  </a:lnTo>
                  <a:lnTo>
                    <a:pt x="36" y="468"/>
                  </a:lnTo>
                  <a:lnTo>
                    <a:pt x="37" y="455"/>
                  </a:lnTo>
                  <a:lnTo>
                    <a:pt x="38" y="444"/>
                  </a:lnTo>
                  <a:lnTo>
                    <a:pt x="38" y="430"/>
                  </a:lnTo>
                  <a:lnTo>
                    <a:pt x="40" y="416"/>
                  </a:lnTo>
                  <a:lnTo>
                    <a:pt x="41" y="402"/>
                  </a:lnTo>
                  <a:lnTo>
                    <a:pt x="44" y="390"/>
                  </a:lnTo>
                  <a:lnTo>
                    <a:pt x="46" y="376"/>
                  </a:lnTo>
                  <a:lnTo>
                    <a:pt x="48" y="363"/>
                  </a:lnTo>
                  <a:lnTo>
                    <a:pt x="52" y="349"/>
                  </a:lnTo>
                  <a:lnTo>
                    <a:pt x="56" y="337"/>
                  </a:lnTo>
                  <a:lnTo>
                    <a:pt x="59" y="322"/>
                  </a:lnTo>
                  <a:lnTo>
                    <a:pt x="62" y="308"/>
                  </a:lnTo>
                  <a:lnTo>
                    <a:pt x="65" y="294"/>
                  </a:lnTo>
                  <a:lnTo>
                    <a:pt x="71" y="282"/>
                  </a:lnTo>
                  <a:lnTo>
                    <a:pt x="75" y="269"/>
                  </a:lnTo>
                  <a:lnTo>
                    <a:pt x="80" y="256"/>
                  </a:lnTo>
                  <a:lnTo>
                    <a:pt x="87" y="244"/>
                  </a:lnTo>
                  <a:lnTo>
                    <a:pt x="93" y="232"/>
                  </a:lnTo>
                  <a:lnTo>
                    <a:pt x="98" y="219"/>
                  </a:lnTo>
                  <a:lnTo>
                    <a:pt x="105" y="207"/>
                  </a:lnTo>
                  <a:lnTo>
                    <a:pt x="112" y="195"/>
                  </a:lnTo>
                  <a:lnTo>
                    <a:pt x="120" y="185"/>
                  </a:lnTo>
                  <a:lnTo>
                    <a:pt x="129" y="174"/>
                  </a:lnTo>
                  <a:lnTo>
                    <a:pt x="138" y="164"/>
                  </a:lnTo>
                  <a:lnTo>
                    <a:pt x="148" y="155"/>
                  </a:lnTo>
                  <a:lnTo>
                    <a:pt x="159" y="146"/>
                  </a:lnTo>
                  <a:lnTo>
                    <a:pt x="168" y="137"/>
                  </a:lnTo>
                  <a:lnTo>
                    <a:pt x="180" y="128"/>
                  </a:lnTo>
                  <a:lnTo>
                    <a:pt x="191" y="121"/>
                  </a:lnTo>
                  <a:lnTo>
                    <a:pt x="204" y="114"/>
                  </a:lnTo>
                  <a:lnTo>
                    <a:pt x="217" y="107"/>
                  </a:lnTo>
                  <a:lnTo>
                    <a:pt x="231" y="102"/>
                  </a:lnTo>
                  <a:lnTo>
                    <a:pt x="245" y="96"/>
                  </a:lnTo>
                  <a:lnTo>
                    <a:pt x="261" y="93"/>
                  </a:lnTo>
                  <a:lnTo>
                    <a:pt x="276" y="89"/>
                  </a:lnTo>
                  <a:lnTo>
                    <a:pt x="293" y="87"/>
                  </a:lnTo>
                  <a:lnTo>
                    <a:pt x="309" y="85"/>
                  </a:lnTo>
                  <a:lnTo>
                    <a:pt x="328" y="85"/>
                  </a:lnTo>
                  <a:lnTo>
                    <a:pt x="346" y="84"/>
                  </a:lnTo>
                  <a:lnTo>
                    <a:pt x="366" y="85"/>
                  </a:lnTo>
                  <a:lnTo>
                    <a:pt x="385" y="87"/>
                  </a:lnTo>
                  <a:lnTo>
                    <a:pt x="407" y="91"/>
                  </a:lnTo>
                  <a:lnTo>
                    <a:pt x="413" y="91"/>
                  </a:lnTo>
                  <a:lnTo>
                    <a:pt x="418" y="92"/>
                  </a:lnTo>
                  <a:lnTo>
                    <a:pt x="424" y="92"/>
                  </a:lnTo>
                  <a:lnTo>
                    <a:pt x="431" y="93"/>
                  </a:lnTo>
                  <a:lnTo>
                    <a:pt x="437" y="93"/>
                  </a:lnTo>
                  <a:lnTo>
                    <a:pt x="443" y="94"/>
                  </a:lnTo>
                  <a:lnTo>
                    <a:pt x="451" y="94"/>
                  </a:lnTo>
                  <a:lnTo>
                    <a:pt x="458" y="95"/>
                  </a:lnTo>
                  <a:lnTo>
                    <a:pt x="464" y="95"/>
                  </a:lnTo>
                  <a:lnTo>
                    <a:pt x="473" y="96"/>
                  </a:lnTo>
                  <a:lnTo>
                    <a:pt x="480" y="96"/>
                  </a:lnTo>
                  <a:lnTo>
                    <a:pt x="489" y="98"/>
                  </a:lnTo>
                  <a:lnTo>
                    <a:pt x="496" y="98"/>
                  </a:lnTo>
                  <a:lnTo>
                    <a:pt x="505" y="99"/>
                  </a:lnTo>
                  <a:lnTo>
                    <a:pt x="513" y="99"/>
                  </a:lnTo>
                  <a:lnTo>
                    <a:pt x="523" y="100"/>
                  </a:lnTo>
                  <a:lnTo>
                    <a:pt x="530" y="100"/>
                  </a:lnTo>
                  <a:lnTo>
                    <a:pt x="539" y="100"/>
                  </a:lnTo>
                  <a:lnTo>
                    <a:pt x="547" y="100"/>
                  </a:lnTo>
                  <a:lnTo>
                    <a:pt x="557" y="101"/>
                  </a:lnTo>
                  <a:lnTo>
                    <a:pt x="565" y="101"/>
                  </a:lnTo>
                  <a:lnTo>
                    <a:pt x="575" y="101"/>
                  </a:lnTo>
                  <a:lnTo>
                    <a:pt x="584" y="101"/>
                  </a:lnTo>
                  <a:lnTo>
                    <a:pt x="594" y="102"/>
                  </a:lnTo>
                  <a:lnTo>
                    <a:pt x="603" y="102"/>
                  </a:lnTo>
                  <a:lnTo>
                    <a:pt x="613" y="102"/>
                  </a:lnTo>
                  <a:lnTo>
                    <a:pt x="622" y="102"/>
                  </a:lnTo>
                  <a:lnTo>
                    <a:pt x="632" y="103"/>
                  </a:lnTo>
                  <a:lnTo>
                    <a:pt x="641" y="103"/>
                  </a:lnTo>
                  <a:lnTo>
                    <a:pt x="651" y="104"/>
                  </a:lnTo>
                  <a:lnTo>
                    <a:pt x="660" y="104"/>
                  </a:lnTo>
                  <a:lnTo>
                    <a:pt x="671" y="105"/>
                  </a:lnTo>
                  <a:lnTo>
                    <a:pt x="680" y="105"/>
                  </a:lnTo>
                  <a:lnTo>
                    <a:pt x="690" y="105"/>
                  </a:lnTo>
                  <a:lnTo>
                    <a:pt x="699" y="105"/>
                  </a:lnTo>
                  <a:lnTo>
                    <a:pt x="709" y="106"/>
                  </a:lnTo>
                  <a:lnTo>
                    <a:pt x="719" y="106"/>
                  </a:lnTo>
                  <a:lnTo>
                    <a:pt x="728" y="107"/>
                  </a:lnTo>
                  <a:lnTo>
                    <a:pt x="738" y="107"/>
                  </a:lnTo>
                  <a:lnTo>
                    <a:pt x="747" y="108"/>
                  </a:lnTo>
                  <a:lnTo>
                    <a:pt x="756" y="108"/>
                  </a:lnTo>
                  <a:lnTo>
                    <a:pt x="765" y="108"/>
                  </a:lnTo>
                  <a:lnTo>
                    <a:pt x="775" y="108"/>
                  </a:lnTo>
                  <a:lnTo>
                    <a:pt x="784" y="109"/>
                  </a:lnTo>
                  <a:lnTo>
                    <a:pt x="793" y="109"/>
                  </a:lnTo>
                  <a:lnTo>
                    <a:pt x="802" y="110"/>
                  </a:lnTo>
                  <a:lnTo>
                    <a:pt x="812" y="111"/>
                  </a:lnTo>
                  <a:lnTo>
                    <a:pt x="821" y="112"/>
                  </a:lnTo>
                  <a:lnTo>
                    <a:pt x="829" y="112"/>
                  </a:lnTo>
                  <a:lnTo>
                    <a:pt x="838" y="112"/>
                  </a:lnTo>
                  <a:lnTo>
                    <a:pt x="846" y="113"/>
                  </a:lnTo>
                  <a:lnTo>
                    <a:pt x="855" y="114"/>
                  </a:lnTo>
                  <a:lnTo>
                    <a:pt x="863" y="114"/>
                  </a:lnTo>
                  <a:lnTo>
                    <a:pt x="871" y="116"/>
                  </a:lnTo>
                  <a:lnTo>
                    <a:pt x="878" y="117"/>
                  </a:lnTo>
                  <a:lnTo>
                    <a:pt x="887" y="119"/>
                  </a:lnTo>
                  <a:lnTo>
                    <a:pt x="893" y="119"/>
                  </a:lnTo>
                  <a:lnTo>
                    <a:pt x="901" y="120"/>
                  </a:lnTo>
                  <a:lnTo>
                    <a:pt x="908" y="121"/>
                  </a:lnTo>
                  <a:lnTo>
                    <a:pt x="915" y="122"/>
                  </a:lnTo>
                  <a:lnTo>
                    <a:pt x="922" y="123"/>
                  </a:lnTo>
                  <a:lnTo>
                    <a:pt x="929" y="125"/>
                  </a:lnTo>
                  <a:lnTo>
                    <a:pt x="936" y="126"/>
                  </a:lnTo>
                  <a:lnTo>
                    <a:pt x="943" y="128"/>
                  </a:lnTo>
                  <a:lnTo>
                    <a:pt x="959" y="131"/>
                  </a:lnTo>
                  <a:lnTo>
                    <a:pt x="975" y="135"/>
                  </a:lnTo>
                  <a:lnTo>
                    <a:pt x="991" y="139"/>
                  </a:lnTo>
                  <a:lnTo>
                    <a:pt x="1008" y="143"/>
                  </a:lnTo>
                  <a:lnTo>
                    <a:pt x="1022" y="146"/>
                  </a:lnTo>
                  <a:lnTo>
                    <a:pt x="1038" y="150"/>
                  </a:lnTo>
                  <a:lnTo>
                    <a:pt x="1054" y="155"/>
                  </a:lnTo>
                  <a:lnTo>
                    <a:pt x="1070" y="160"/>
                  </a:lnTo>
                  <a:lnTo>
                    <a:pt x="1084" y="163"/>
                  </a:lnTo>
                  <a:lnTo>
                    <a:pt x="1099" y="167"/>
                  </a:lnTo>
                  <a:lnTo>
                    <a:pt x="1112" y="172"/>
                  </a:lnTo>
                  <a:lnTo>
                    <a:pt x="1127" y="176"/>
                  </a:lnTo>
                  <a:lnTo>
                    <a:pt x="1141" y="180"/>
                  </a:lnTo>
                  <a:lnTo>
                    <a:pt x="1155" y="184"/>
                  </a:lnTo>
                  <a:lnTo>
                    <a:pt x="1168" y="189"/>
                  </a:lnTo>
                  <a:lnTo>
                    <a:pt x="1182" y="194"/>
                  </a:lnTo>
                  <a:lnTo>
                    <a:pt x="1195" y="197"/>
                  </a:lnTo>
                  <a:lnTo>
                    <a:pt x="1208" y="202"/>
                  </a:lnTo>
                  <a:lnTo>
                    <a:pt x="1220" y="205"/>
                  </a:lnTo>
                  <a:lnTo>
                    <a:pt x="1233" y="211"/>
                  </a:lnTo>
                  <a:lnTo>
                    <a:pt x="1245" y="214"/>
                  </a:lnTo>
                  <a:lnTo>
                    <a:pt x="1256" y="219"/>
                  </a:lnTo>
                  <a:lnTo>
                    <a:pt x="1268" y="222"/>
                  </a:lnTo>
                  <a:lnTo>
                    <a:pt x="1281" y="228"/>
                  </a:lnTo>
                  <a:lnTo>
                    <a:pt x="1291" y="231"/>
                  </a:lnTo>
                  <a:lnTo>
                    <a:pt x="1303" y="235"/>
                  </a:lnTo>
                  <a:lnTo>
                    <a:pt x="1314" y="239"/>
                  </a:lnTo>
                  <a:lnTo>
                    <a:pt x="1325" y="244"/>
                  </a:lnTo>
                  <a:lnTo>
                    <a:pt x="1335" y="247"/>
                  </a:lnTo>
                  <a:lnTo>
                    <a:pt x="1345" y="251"/>
                  </a:lnTo>
                  <a:lnTo>
                    <a:pt x="1356" y="255"/>
                  </a:lnTo>
                  <a:lnTo>
                    <a:pt x="1366" y="259"/>
                  </a:lnTo>
                  <a:lnTo>
                    <a:pt x="1376" y="263"/>
                  </a:lnTo>
                  <a:lnTo>
                    <a:pt x="1386" y="266"/>
                  </a:lnTo>
                  <a:lnTo>
                    <a:pt x="1395" y="269"/>
                  </a:lnTo>
                  <a:lnTo>
                    <a:pt x="1405" y="272"/>
                  </a:lnTo>
                  <a:lnTo>
                    <a:pt x="1413" y="274"/>
                  </a:lnTo>
                  <a:lnTo>
                    <a:pt x="1421" y="277"/>
                  </a:lnTo>
                  <a:lnTo>
                    <a:pt x="1430" y="281"/>
                  </a:lnTo>
                  <a:lnTo>
                    <a:pt x="1439" y="284"/>
                  </a:lnTo>
                  <a:lnTo>
                    <a:pt x="1447" y="286"/>
                  </a:lnTo>
                  <a:lnTo>
                    <a:pt x="1455" y="288"/>
                  </a:lnTo>
                  <a:lnTo>
                    <a:pt x="1463" y="290"/>
                  </a:lnTo>
                  <a:lnTo>
                    <a:pt x="1471" y="293"/>
                  </a:lnTo>
                  <a:lnTo>
                    <a:pt x="1479" y="295"/>
                  </a:lnTo>
                  <a:lnTo>
                    <a:pt x="1487" y="298"/>
                  </a:lnTo>
                  <a:lnTo>
                    <a:pt x="1495" y="300"/>
                  </a:lnTo>
                  <a:lnTo>
                    <a:pt x="1503" y="302"/>
                  </a:lnTo>
                  <a:lnTo>
                    <a:pt x="1509" y="303"/>
                  </a:lnTo>
                  <a:lnTo>
                    <a:pt x="1516" y="304"/>
                  </a:lnTo>
                  <a:lnTo>
                    <a:pt x="1522" y="305"/>
                  </a:lnTo>
                  <a:lnTo>
                    <a:pt x="1529" y="306"/>
                  </a:lnTo>
                  <a:lnTo>
                    <a:pt x="1536" y="306"/>
                  </a:lnTo>
                  <a:lnTo>
                    <a:pt x="1542" y="307"/>
                  </a:lnTo>
                  <a:lnTo>
                    <a:pt x="1549" y="307"/>
                  </a:lnTo>
                  <a:lnTo>
                    <a:pt x="1556" y="308"/>
                  </a:lnTo>
                  <a:lnTo>
                    <a:pt x="1567" y="307"/>
                  </a:lnTo>
                  <a:lnTo>
                    <a:pt x="1578" y="306"/>
                  </a:lnTo>
                  <a:lnTo>
                    <a:pt x="1589" y="304"/>
                  </a:lnTo>
                  <a:lnTo>
                    <a:pt x="1600" y="302"/>
                  </a:lnTo>
                  <a:lnTo>
                    <a:pt x="1607" y="299"/>
                  </a:lnTo>
                  <a:lnTo>
                    <a:pt x="1613" y="295"/>
                  </a:lnTo>
                  <a:lnTo>
                    <a:pt x="1621" y="292"/>
                  </a:lnTo>
                  <a:lnTo>
                    <a:pt x="1629" y="289"/>
                  </a:lnTo>
                  <a:lnTo>
                    <a:pt x="1636" y="286"/>
                  </a:lnTo>
                  <a:lnTo>
                    <a:pt x="1645" y="283"/>
                  </a:lnTo>
                  <a:lnTo>
                    <a:pt x="1653" y="280"/>
                  </a:lnTo>
                  <a:lnTo>
                    <a:pt x="1663" y="277"/>
                  </a:lnTo>
                  <a:lnTo>
                    <a:pt x="1671" y="273"/>
                  </a:lnTo>
                  <a:lnTo>
                    <a:pt x="1681" y="269"/>
                  </a:lnTo>
                  <a:lnTo>
                    <a:pt x="1690" y="265"/>
                  </a:lnTo>
                  <a:lnTo>
                    <a:pt x="1700" y="262"/>
                  </a:lnTo>
                  <a:lnTo>
                    <a:pt x="1709" y="257"/>
                  </a:lnTo>
                  <a:lnTo>
                    <a:pt x="1719" y="254"/>
                  </a:lnTo>
                  <a:lnTo>
                    <a:pt x="1730" y="250"/>
                  </a:lnTo>
                  <a:lnTo>
                    <a:pt x="1740" y="247"/>
                  </a:lnTo>
                  <a:lnTo>
                    <a:pt x="1750" y="241"/>
                  </a:lnTo>
                  <a:lnTo>
                    <a:pt x="1759" y="237"/>
                  </a:lnTo>
                  <a:lnTo>
                    <a:pt x="1770" y="232"/>
                  </a:lnTo>
                  <a:lnTo>
                    <a:pt x="1780" y="228"/>
                  </a:lnTo>
                  <a:lnTo>
                    <a:pt x="1790" y="222"/>
                  </a:lnTo>
                  <a:lnTo>
                    <a:pt x="1800" y="218"/>
                  </a:lnTo>
                  <a:lnTo>
                    <a:pt x="1811" y="214"/>
                  </a:lnTo>
                  <a:lnTo>
                    <a:pt x="1822" y="210"/>
                  </a:lnTo>
                  <a:lnTo>
                    <a:pt x="1831" y="204"/>
                  </a:lnTo>
                  <a:lnTo>
                    <a:pt x="1842" y="199"/>
                  </a:lnTo>
                  <a:lnTo>
                    <a:pt x="1851" y="194"/>
                  </a:lnTo>
                  <a:lnTo>
                    <a:pt x="1862" y="190"/>
                  </a:lnTo>
                  <a:lnTo>
                    <a:pt x="1871" y="184"/>
                  </a:lnTo>
                  <a:lnTo>
                    <a:pt x="1882" y="180"/>
                  </a:lnTo>
                  <a:lnTo>
                    <a:pt x="1893" y="175"/>
                  </a:lnTo>
                  <a:lnTo>
                    <a:pt x="1903" y="171"/>
                  </a:lnTo>
                  <a:lnTo>
                    <a:pt x="1912" y="164"/>
                  </a:lnTo>
                  <a:lnTo>
                    <a:pt x="1921" y="159"/>
                  </a:lnTo>
                  <a:lnTo>
                    <a:pt x="1931" y="154"/>
                  </a:lnTo>
                  <a:lnTo>
                    <a:pt x="1940" y="148"/>
                  </a:lnTo>
                  <a:lnTo>
                    <a:pt x="1949" y="142"/>
                  </a:lnTo>
                  <a:lnTo>
                    <a:pt x="1957" y="137"/>
                  </a:lnTo>
                  <a:lnTo>
                    <a:pt x="1966" y="131"/>
                  </a:lnTo>
                  <a:lnTo>
                    <a:pt x="1974" y="127"/>
                  </a:lnTo>
                  <a:lnTo>
                    <a:pt x="1982" y="121"/>
                  </a:lnTo>
                  <a:lnTo>
                    <a:pt x="1989" y="116"/>
                  </a:lnTo>
                  <a:lnTo>
                    <a:pt x="1995" y="110"/>
                  </a:lnTo>
                  <a:lnTo>
                    <a:pt x="2003" y="105"/>
                  </a:lnTo>
                  <a:lnTo>
                    <a:pt x="2009" y="99"/>
                  </a:lnTo>
                  <a:lnTo>
                    <a:pt x="2015" y="93"/>
                  </a:lnTo>
                  <a:lnTo>
                    <a:pt x="2022" y="88"/>
                  </a:lnTo>
                  <a:lnTo>
                    <a:pt x="2028" y="84"/>
                  </a:lnTo>
                  <a:lnTo>
                    <a:pt x="2032" y="77"/>
                  </a:lnTo>
                  <a:lnTo>
                    <a:pt x="2037" y="72"/>
                  </a:lnTo>
                  <a:lnTo>
                    <a:pt x="2041" y="67"/>
                  </a:lnTo>
                  <a:lnTo>
                    <a:pt x="2045" y="62"/>
                  </a:lnTo>
                  <a:lnTo>
                    <a:pt x="2048" y="55"/>
                  </a:lnTo>
                  <a:lnTo>
                    <a:pt x="2051" y="51"/>
                  </a:lnTo>
                  <a:lnTo>
                    <a:pt x="2054" y="45"/>
                  </a:lnTo>
                  <a:lnTo>
                    <a:pt x="2057" y="40"/>
                  </a:lnTo>
                  <a:lnTo>
                    <a:pt x="2059" y="30"/>
                  </a:lnTo>
                  <a:lnTo>
                    <a:pt x="2059" y="19"/>
                  </a:lnTo>
                  <a:lnTo>
                    <a:pt x="2057" y="10"/>
                  </a:lnTo>
                  <a:lnTo>
                    <a:pt x="2054" y="0"/>
                  </a:lnTo>
                  <a:close/>
                </a:path>
              </a:pathLst>
            </a:custGeom>
            <a:solidFill>
              <a:srgbClr val="FFD6B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45</a:t>
            </a:fld>
            <a:endParaRPr lang="en-US" dirty="0">
              <a:solidFill>
                <a:srgbClr val="FFFFFF"/>
              </a:solidFill>
            </a:endParaRPr>
          </a:p>
        </p:txBody>
      </p:sp>
      <p:pic>
        <p:nvPicPr>
          <p:cNvPr id="3074" name="Picture 2" descr="C:\Documents and Settings\amoore\Local Settings\Temporary Internet Files\Content.IE5\FIR9LXRB\MC900339204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25219" y="3364025"/>
            <a:ext cx="1712531" cy="17125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73859979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8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10649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221" name="Picture 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2" name="TextBox 1"/>
          <p:cNvSpPr txBox="1"/>
          <p:nvPr/>
        </p:nvSpPr>
        <p:spPr>
          <a:xfrm>
            <a:off x="914400" y="2057400"/>
            <a:ext cx="7315200" cy="2862322"/>
          </a:xfrm>
          <a:prstGeom prst="rect">
            <a:avLst/>
          </a:prstGeom>
          <a:solidFill>
            <a:srgbClr val="002060"/>
          </a:solidFill>
        </p:spPr>
        <p:txBody>
          <a:bodyPr wrap="square" rtlCol="0">
            <a:spAutoFit/>
          </a:bodyPr>
          <a:lstStyle/>
          <a:p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certain the </a:t>
            </a:r>
            <a:r>
              <a:rPr lang="en-US" sz="6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HOB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is </a:t>
            </a:r>
            <a:r>
              <a:rPr lang="en-US" sz="6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elevated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before attempting to </a:t>
            </a:r>
            <a:r>
              <a:rPr lang="en-US" sz="6000" b="1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feed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 resident! 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6308859" y="876929"/>
            <a:ext cx="189026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/>
              <a:t>Prevent Choking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257997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Choking</a:t>
            </a:r>
            <a:endParaRPr lang="en-US" sz="3600" b="1" u="sng" dirty="0"/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4988" y="1371600"/>
            <a:ext cx="7923212" cy="4660900"/>
          </a:xfrm>
        </p:spPr>
        <p:txBody>
          <a:bodyPr/>
          <a:lstStyle/>
          <a:p>
            <a:pPr marL="0" indent="0">
              <a:buNone/>
            </a:pPr>
            <a:r>
              <a:rPr lang="en-US" sz="4400" b="1" dirty="0" smtClean="0"/>
              <a:t>Residents with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feeding tubes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4400" b="1" dirty="0" smtClean="0"/>
              <a:t>usually have the HOB elevated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30-45 degrees</a:t>
            </a:r>
            <a:r>
              <a:rPr lang="en-US" sz="4400" b="1" dirty="0" smtClean="0"/>
              <a:t>.  </a:t>
            </a:r>
            <a:endParaRPr lang="en-US" sz="4400" b="1" dirty="0"/>
          </a:p>
        </p:txBody>
      </p:sp>
      <p:sp>
        <p:nvSpPr>
          <p:cNvPr id="2" name="Up Arrow 1"/>
          <p:cNvSpPr/>
          <p:nvPr/>
        </p:nvSpPr>
        <p:spPr>
          <a:xfrm rot="19493606">
            <a:off x="1752600" y="3733800"/>
            <a:ext cx="1066800" cy="2133600"/>
          </a:xfrm>
          <a:prstGeom prst="up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Right Arrow 2"/>
          <p:cNvSpPr/>
          <p:nvPr/>
        </p:nvSpPr>
        <p:spPr>
          <a:xfrm>
            <a:off x="2667000" y="4953000"/>
            <a:ext cx="4191000" cy="1066800"/>
          </a:xfrm>
          <a:prstGeom prst="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477313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8" name="Group 2"/>
          <p:cNvGrpSpPr>
            <a:grpSpLocks/>
          </p:cNvGrpSpPr>
          <p:nvPr/>
        </p:nvGrpSpPr>
        <p:grpSpPr bwMode="auto">
          <a:xfrm>
            <a:off x="441325" y="642938"/>
            <a:ext cx="4749800" cy="931862"/>
            <a:chOff x="1831975" y="696036"/>
            <a:chExt cx="5029927" cy="1438680"/>
          </a:xfrm>
        </p:grpSpPr>
        <p:pic>
          <p:nvPicPr>
            <p:cNvPr id="106498" name="Picture 2" descr="C:\Documents and Settings\amoore\Local Settings\Temporary Internet Files\Content.IE5\8FT7EIVD\MC900291856[1].wmf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30445" y="696036"/>
              <a:ext cx="931457" cy="931457"/>
            </a:xfrm>
            <a:prstGeom prst="rect">
              <a:avLst/>
            </a:prstGeom>
            <a:noFill/>
            <a:effectLst>
              <a:glow rad="647700">
                <a:schemeClr val="tx1">
                  <a:alpha val="35000"/>
                </a:schemeClr>
              </a:glo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9221" name="Picture 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31975" y="724325"/>
              <a:ext cx="3978275" cy="14103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2" name="TextBox 1"/>
          <p:cNvSpPr txBox="1"/>
          <p:nvPr/>
        </p:nvSpPr>
        <p:spPr>
          <a:xfrm>
            <a:off x="914400" y="2057400"/>
            <a:ext cx="7315200" cy="2616101"/>
          </a:xfrm>
          <a:prstGeom prst="rect">
            <a:avLst/>
          </a:prstGeom>
          <a:solidFill>
            <a:schemeClr val="tx1"/>
          </a:solidFill>
        </p:spPr>
        <p:txBody>
          <a:bodyPr wrap="square" rtlCol="0">
            <a:spAutoFit/>
          </a:bodyPr>
          <a:lstStyle/>
          <a:p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certain the </a:t>
            </a:r>
            <a:r>
              <a:rPr lang="en-US" sz="6000" b="1" u="sng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has swallowed </a:t>
            </a:r>
            <a:r>
              <a:rPr lang="en-US" sz="44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before continuing to feed.</a:t>
            </a:r>
            <a:endParaRPr lang="en-US" sz="24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6019800" y="876929"/>
            <a:ext cx="18902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Prevent Choking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49098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Choking</a:t>
            </a:r>
            <a:endParaRPr lang="en-US" sz="3600" b="1" u="sng" dirty="0"/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676400"/>
            <a:ext cx="7923212" cy="4660900"/>
          </a:xfrm>
        </p:spPr>
        <p:txBody>
          <a:bodyPr/>
          <a:lstStyle/>
          <a:p>
            <a:pPr marL="0" indent="0">
              <a:buNone/>
            </a:pPr>
            <a:r>
              <a:rPr lang="en-US" sz="4000" b="1" dirty="0" smtClean="0"/>
              <a:t>Residents with </a:t>
            </a:r>
            <a:r>
              <a:rPr lang="en-US" sz="4000" b="1" dirty="0" smtClean="0">
                <a:solidFill>
                  <a:srgbClr val="002060"/>
                </a:solidFill>
              </a:rPr>
              <a:t>feeding tubes</a:t>
            </a:r>
            <a:r>
              <a:rPr lang="en-US" sz="4000" b="1" dirty="0" smtClean="0"/>
              <a:t> should never have the bed flat for extended periods of time.  Follow instructions regarding residents’ position to prevent residents from aspirating. </a:t>
            </a:r>
            <a:endParaRPr lang="en-US" sz="4000" b="1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75B928DB-BE0D-4B7F-BD4B-2870AEEC6CF8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49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3495282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293687"/>
            <a:ext cx="5575689" cy="1458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609600" y="1295400"/>
            <a:ext cx="7772400" cy="50167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4400" dirty="0" smtClean="0"/>
              <a:t>ational </a:t>
            </a:r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4400" dirty="0" smtClean="0"/>
              <a:t>atient </a:t>
            </a:r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4400" dirty="0" smtClean="0"/>
              <a:t>afety </a:t>
            </a:r>
            <a:r>
              <a:rPr lang="en-US" sz="4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4400" dirty="0" smtClean="0"/>
              <a:t>oals for</a:t>
            </a:r>
            <a:r>
              <a:rPr lang="en-US" sz="3600" dirty="0" smtClean="0"/>
              <a:t> </a:t>
            </a:r>
            <a:r>
              <a:rPr lang="en-US" sz="4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residents correctly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medicines safely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Infection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Check residents medications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residents from falling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  <a:endParaRPr lang="en-US" sz="28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28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bed sores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</a:p>
          <a:p>
            <a:endParaRPr lang="en-US" sz="10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r>
              <a:rPr lang="en-US" sz="32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</a:t>
            </a:r>
            <a:r>
              <a:rPr lang="en-US" sz="32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 </a:t>
            </a:r>
            <a:r>
              <a:rPr lang="en-US" sz="2400" b="1" dirty="0" smtClean="0">
                <a:solidFill>
                  <a:schemeClr val="accent4">
                    <a:lumMod val="1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 impacted greatly by Nurse Aide Work</a:t>
            </a:r>
            <a:endParaRPr lang="en-US" sz="2400" b="1" dirty="0">
              <a:solidFill>
                <a:schemeClr val="accent4">
                  <a:lumMod val="10000"/>
                </a:schemeClr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984591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72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002060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</a:rPr>
              <a:t/>
            </a:r>
            <a:br>
              <a:rPr lang="en-US" sz="3600" b="1" dirty="0" smtClean="0">
                <a:solidFill>
                  <a:schemeClr val="tx1"/>
                </a:solidFill>
              </a:rPr>
            </a:br>
            <a:r>
              <a:rPr lang="en-US" sz="36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</a:t>
            </a:r>
            <a:r>
              <a:rPr lang="en-US" sz="36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Suffocation</a:t>
            </a: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/>
            </a:r>
            <a:b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</a:br>
            <a:endParaRPr lang="en-US" sz="32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1472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09600" y="1629568"/>
            <a:ext cx="5957888" cy="4525963"/>
          </a:xfrm>
        </p:spPr>
        <p:txBody>
          <a:bodyPr/>
          <a:lstStyle/>
          <a:p>
            <a:pPr marL="284163" indent="-284163"/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Never leave unattended in bathtub</a:t>
            </a:r>
          </a:p>
          <a:p>
            <a:pPr marL="284163" indent="-284163"/>
            <a:r>
              <a:rPr lang="en-US" b="1" dirty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Immediately transport from areas where smoke or gas fumes are noticed</a:t>
            </a:r>
          </a:p>
          <a:p>
            <a:pPr marL="284163" indent="-284163"/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Properly apply and check vest and safety belt restraints</a:t>
            </a:r>
          </a:p>
        </p:txBody>
      </p:sp>
      <p:grpSp>
        <p:nvGrpSpPr>
          <p:cNvPr id="415099" name="Group 379"/>
          <p:cNvGrpSpPr>
            <a:grpSpLocks/>
          </p:cNvGrpSpPr>
          <p:nvPr/>
        </p:nvGrpSpPr>
        <p:grpSpPr bwMode="auto">
          <a:xfrm>
            <a:off x="6826441" y="2438884"/>
            <a:ext cx="1682751" cy="2863850"/>
            <a:chOff x="4179" y="1352"/>
            <a:chExt cx="1374" cy="2298"/>
          </a:xfrm>
        </p:grpSpPr>
        <p:sp>
          <p:nvSpPr>
            <p:cNvPr id="414814" name="Freeform 94"/>
            <p:cNvSpPr>
              <a:spLocks/>
            </p:cNvSpPr>
            <p:nvPr/>
          </p:nvSpPr>
          <p:spPr bwMode="auto">
            <a:xfrm>
              <a:off x="4179" y="1352"/>
              <a:ext cx="1374" cy="2116"/>
            </a:xfrm>
            <a:custGeom>
              <a:avLst/>
              <a:gdLst>
                <a:gd name="T0" fmla="*/ 2187 w 2375"/>
                <a:gd name="T1" fmla="*/ 1746 h 3331"/>
                <a:gd name="T2" fmla="*/ 2135 w 2375"/>
                <a:gd name="T3" fmla="*/ 1615 h 3331"/>
                <a:gd name="T4" fmla="*/ 2102 w 2375"/>
                <a:gd name="T5" fmla="*/ 1528 h 3331"/>
                <a:gd name="T6" fmla="*/ 2161 w 2375"/>
                <a:gd name="T7" fmla="*/ 1425 h 3331"/>
                <a:gd name="T8" fmla="*/ 2344 w 2375"/>
                <a:gd name="T9" fmla="*/ 1246 h 3331"/>
                <a:gd name="T10" fmla="*/ 2358 w 2375"/>
                <a:gd name="T11" fmla="*/ 1089 h 3331"/>
                <a:gd name="T12" fmla="*/ 2262 w 2375"/>
                <a:gd name="T13" fmla="*/ 964 h 3331"/>
                <a:gd name="T14" fmla="*/ 2207 w 2375"/>
                <a:gd name="T15" fmla="*/ 841 h 3331"/>
                <a:gd name="T16" fmla="*/ 2276 w 2375"/>
                <a:gd name="T17" fmla="*/ 694 h 3331"/>
                <a:gd name="T18" fmla="*/ 2205 w 2375"/>
                <a:gd name="T19" fmla="*/ 557 h 3331"/>
                <a:gd name="T20" fmla="*/ 2043 w 2375"/>
                <a:gd name="T21" fmla="*/ 443 h 3331"/>
                <a:gd name="T22" fmla="*/ 1905 w 2375"/>
                <a:gd name="T23" fmla="*/ 354 h 3331"/>
                <a:gd name="T24" fmla="*/ 1845 w 2375"/>
                <a:gd name="T25" fmla="*/ 272 h 3331"/>
                <a:gd name="T26" fmla="*/ 1626 w 2375"/>
                <a:gd name="T27" fmla="*/ 125 h 3331"/>
                <a:gd name="T28" fmla="*/ 1295 w 2375"/>
                <a:gd name="T29" fmla="*/ 8 h 3331"/>
                <a:gd name="T30" fmla="*/ 955 w 2375"/>
                <a:gd name="T31" fmla="*/ 48 h 3331"/>
                <a:gd name="T32" fmla="*/ 693 w 2375"/>
                <a:gd name="T33" fmla="*/ 295 h 3331"/>
                <a:gd name="T34" fmla="*/ 497 w 2375"/>
                <a:gd name="T35" fmla="*/ 406 h 3331"/>
                <a:gd name="T36" fmla="*/ 353 w 2375"/>
                <a:gd name="T37" fmla="*/ 402 h 3331"/>
                <a:gd name="T38" fmla="*/ 247 w 2375"/>
                <a:gd name="T39" fmla="*/ 372 h 3331"/>
                <a:gd name="T40" fmla="*/ 170 w 2375"/>
                <a:gd name="T41" fmla="*/ 406 h 3331"/>
                <a:gd name="T42" fmla="*/ 123 w 2375"/>
                <a:gd name="T43" fmla="*/ 525 h 3331"/>
                <a:gd name="T44" fmla="*/ 90 w 2375"/>
                <a:gd name="T45" fmla="*/ 678 h 3331"/>
                <a:gd name="T46" fmla="*/ 54 w 2375"/>
                <a:gd name="T47" fmla="*/ 811 h 3331"/>
                <a:gd name="T48" fmla="*/ 6 w 2375"/>
                <a:gd name="T49" fmla="*/ 893 h 3331"/>
                <a:gd name="T50" fmla="*/ 5 w 2375"/>
                <a:gd name="T51" fmla="*/ 1018 h 3331"/>
                <a:gd name="T52" fmla="*/ 44 w 2375"/>
                <a:gd name="T53" fmla="*/ 1159 h 3331"/>
                <a:gd name="T54" fmla="*/ 99 w 2375"/>
                <a:gd name="T55" fmla="*/ 1266 h 3331"/>
                <a:gd name="T56" fmla="*/ 274 w 2375"/>
                <a:gd name="T57" fmla="*/ 1394 h 3331"/>
                <a:gd name="T58" fmla="*/ 468 w 2375"/>
                <a:gd name="T59" fmla="*/ 1652 h 3331"/>
                <a:gd name="T60" fmla="*/ 560 w 2375"/>
                <a:gd name="T61" fmla="*/ 1937 h 3331"/>
                <a:gd name="T62" fmla="*/ 579 w 2375"/>
                <a:gd name="T63" fmla="*/ 2191 h 3331"/>
                <a:gd name="T64" fmla="*/ 572 w 2375"/>
                <a:gd name="T65" fmla="*/ 2306 h 3331"/>
                <a:gd name="T66" fmla="*/ 579 w 2375"/>
                <a:gd name="T67" fmla="*/ 2381 h 3331"/>
                <a:gd name="T68" fmla="*/ 614 w 2375"/>
                <a:gd name="T69" fmla="*/ 2474 h 3331"/>
                <a:gd name="T70" fmla="*/ 690 w 2375"/>
                <a:gd name="T71" fmla="*/ 2545 h 3331"/>
                <a:gd name="T72" fmla="*/ 847 w 2375"/>
                <a:gd name="T73" fmla="*/ 2575 h 3331"/>
                <a:gd name="T74" fmla="*/ 913 w 2375"/>
                <a:gd name="T75" fmla="*/ 2648 h 3331"/>
                <a:gd name="T76" fmla="*/ 916 w 2375"/>
                <a:gd name="T77" fmla="*/ 2749 h 3331"/>
                <a:gd name="T78" fmla="*/ 982 w 2375"/>
                <a:gd name="T79" fmla="*/ 2853 h 3331"/>
                <a:gd name="T80" fmla="*/ 1124 w 2375"/>
                <a:gd name="T81" fmla="*/ 2906 h 3331"/>
                <a:gd name="T82" fmla="*/ 1211 w 2375"/>
                <a:gd name="T83" fmla="*/ 2906 h 3331"/>
                <a:gd name="T84" fmla="*/ 1284 w 2375"/>
                <a:gd name="T85" fmla="*/ 2912 h 3331"/>
                <a:gd name="T86" fmla="*/ 1328 w 2375"/>
                <a:gd name="T87" fmla="*/ 2953 h 3331"/>
                <a:gd name="T88" fmla="*/ 1338 w 2375"/>
                <a:gd name="T89" fmla="*/ 3046 h 3331"/>
                <a:gd name="T90" fmla="*/ 1354 w 2375"/>
                <a:gd name="T91" fmla="*/ 3120 h 3331"/>
                <a:gd name="T92" fmla="*/ 1382 w 2375"/>
                <a:gd name="T93" fmla="*/ 3171 h 3331"/>
                <a:gd name="T94" fmla="*/ 1409 w 2375"/>
                <a:gd name="T95" fmla="*/ 3219 h 3331"/>
                <a:gd name="T96" fmla="*/ 1434 w 2375"/>
                <a:gd name="T97" fmla="*/ 3275 h 3331"/>
                <a:gd name="T98" fmla="*/ 1499 w 2375"/>
                <a:gd name="T99" fmla="*/ 3322 h 3331"/>
                <a:gd name="T100" fmla="*/ 1576 w 2375"/>
                <a:gd name="T101" fmla="*/ 3322 h 3331"/>
                <a:gd name="T102" fmla="*/ 1632 w 2375"/>
                <a:gd name="T103" fmla="*/ 3234 h 3331"/>
                <a:gd name="T104" fmla="*/ 1639 w 2375"/>
                <a:gd name="T105" fmla="*/ 3079 h 3331"/>
                <a:gd name="T106" fmla="*/ 1624 w 2375"/>
                <a:gd name="T107" fmla="*/ 2909 h 3331"/>
                <a:gd name="T108" fmla="*/ 1618 w 2375"/>
                <a:gd name="T109" fmla="*/ 2711 h 3331"/>
                <a:gd name="T110" fmla="*/ 1647 w 2375"/>
                <a:gd name="T111" fmla="*/ 2517 h 3331"/>
                <a:gd name="T112" fmla="*/ 1735 w 2375"/>
                <a:gd name="T113" fmla="*/ 2365 h 3331"/>
                <a:gd name="T114" fmla="*/ 1891 w 2375"/>
                <a:gd name="T115" fmla="*/ 2281 h 3331"/>
                <a:gd name="T116" fmla="*/ 2058 w 2375"/>
                <a:gd name="T117" fmla="*/ 2189 h 3331"/>
                <a:gd name="T118" fmla="*/ 2176 w 2375"/>
                <a:gd name="T119" fmla="*/ 2003 h 3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375" h="3331">
                  <a:moveTo>
                    <a:pt x="2196" y="1849"/>
                  </a:moveTo>
                  <a:lnTo>
                    <a:pt x="2187" y="1746"/>
                  </a:lnTo>
                  <a:lnTo>
                    <a:pt x="2163" y="1671"/>
                  </a:lnTo>
                  <a:lnTo>
                    <a:pt x="2135" y="1615"/>
                  </a:lnTo>
                  <a:lnTo>
                    <a:pt x="2112" y="1571"/>
                  </a:lnTo>
                  <a:lnTo>
                    <a:pt x="2102" y="1528"/>
                  </a:lnTo>
                  <a:lnTo>
                    <a:pt x="2116" y="1483"/>
                  </a:lnTo>
                  <a:lnTo>
                    <a:pt x="2161" y="1425"/>
                  </a:lnTo>
                  <a:lnTo>
                    <a:pt x="2249" y="1348"/>
                  </a:lnTo>
                  <a:lnTo>
                    <a:pt x="2344" y="1246"/>
                  </a:lnTo>
                  <a:lnTo>
                    <a:pt x="2375" y="1161"/>
                  </a:lnTo>
                  <a:lnTo>
                    <a:pt x="2358" y="1089"/>
                  </a:lnTo>
                  <a:lnTo>
                    <a:pt x="2315" y="1025"/>
                  </a:lnTo>
                  <a:lnTo>
                    <a:pt x="2262" y="964"/>
                  </a:lnTo>
                  <a:lnTo>
                    <a:pt x="2221" y="904"/>
                  </a:lnTo>
                  <a:lnTo>
                    <a:pt x="2207" y="841"/>
                  </a:lnTo>
                  <a:lnTo>
                    <a:pt x="2242" y="770"/>
                  </a:lnTo>
                  <a:lnTo>
                    <a:pt x="2276" y="694"/>
                  </a:lnTo>
                  <a:lnTo>
                    <a:pt x="2259" y="623"/>
                  </a:lnTo>
                  <a:lnTo>
                    <a:pt x="2205" y="557"/>
                  </a:lnTo>
                  <a:lnTo>
                    <a:pt x="2129" y="498"/>
                  </a:lnTo>
                  <a:lnTo>
                    <a:pt x="2043" y="443"/>
                  </a:lnTo>
                  <a:lnTo>
                    <a:pt x="1965" y="395"/>
                  </a:lnTo>
                  <a:lnTo>
                    <a:pt x="1905" y="354"/>
                  </a:lnTo>
                  <a:lnTo>
                    <a:pt x="1881" y="321"/>
                  </a:lnTo>
                  <a:lnTo>
                    <a:pt x="1845" y="272"/>
                  </a:lnTo>
                  <a:lnTo>
                    <a:pt x="1756" y="202"/>
                  </a:lnTo>
                  <a:lnTo>
                    <a:pt x="1626" y="125"/>
                  </a:lnTo>
                  <a:lnTo>
                    <a:pt x="1470" y="55"/>
                  </a:lnTo>
                  <a:lnTo>
                    <a:pt x="1295" y="8"/>
                  </a:lnTo>
                  <a:lnTo>
                    <a:pt x="1120" y="0"/>
                  </a:lnTo>
                  <a:lnTo>
                    <a:pt x="955" y="48"/>
                  </a:lnTo>
                  <a:lnTo>
                    <a:pt x="813" y="168"/>
                  </a:lnTo>
                  <a:lnTo>
                    <a:pt x="693" y="295"/>
                  </a:lnTo>
                  <a:lnTo>
                    <a:pt x="589" y="372"/>
                  </a:lnTo>
                  <a:lnTo>
                    <a:pt x="497" y="406"/>
                  </a:lnTo>
                  <a:lnTo>
                    <a:pt x="420" y="414"/>
                  </a:lnTo>
                  <a:lnTo>
                    <a:pt x="353" y="402"/>
                  </a:lnTo>
                  <a:lnTo>
                    <a:pt x="296" y="384"/>
                  </a:lnTo>
                  <a:lnTo>
                    <a:pt x="247" y="372"/>
                  </a:lnTo>
                  <a:lnTo>
                    <a:pt x="205" y="377"/>
                  </a:lnTo>
                  <a:lnTo>
                    <a:pt x="170" y="406"/>
                  </a:lnTo>
                  <a:lnTo>
                    <a:pt x="144" y="458"/>
                  </a:lnTo>
                  <a:lnTo>
                    <a:pt x="123" y="525"/>
                  </a:lnTo>
                  <a:lnTo>
                    <a:pt x="106" y="602"/>
                  </a:lnTo>
                  <a:lnTo>
                    <a:pt x="90" y="678"/>
                  </a:lnTo>
                  <a:lnTo>
                    <a:pt x="74" y="751"/>
                  </a:lnTo>
                  <a:lnTo>
                    <a:pt x="54" y="811"/>
                  </a:lnTo>
                  <a:lnTo>
                    <a:pt x="29" y="854"/>
                  </a:lnTo>
                  <a:lnTo>
                    <a:pt x="6" y="893"/>
                  </a:lnTo>
                  <a:lnTo>
                    <a:pt x="0" y="951"/>
                  </a:lnTo>
                  <a:lnTo>
                    <a:pt x="5" y="1018"/>
                  </a:lnTo>
                  <a:lnTo>
                    <a:pt x="22" y="1090"/>
                  </a:lnTo>
                  <a:lnTo>
                    <a:pt x="44" y="1159"/>
                  </a:lnTo>
                  <a:lnTo>
                    <a:pt x="71" y="1220"/>
                  </a:lnTo>
                  <a:lnTo>
                    <a:pt x="99" y="1266"/>
                  </a:lnTo>
                  <a:lnTo>
                    <a:pt x="128" y="1295"/>
                  </a:lnTo>
                  <a:lnTo>
                    <a:pt x="274" y="1394"/>
                  </a:lnTo>
                  <a:lnTo>
                    <a:pt x="386" y="1516"/>
                  </a:lnTo>
                  <a:lnTo>
                    <a:pt x="468" y="1652"/>
                  </a:lnTo>
                  <a:lnTo>
                    <a:pt x="526" y="1795"/>
                  </a:lnTo>
                  <a:lnTo>
                    <a:pt x="560" y="1937"/>
                  </a:lnTo>
                  <a:lnTo>
                    <a:pt x="577" y="2071"/>
                  </a:lnTo>
                  <a:lnTo>
                    <a:pt x="579" y="2191"/>
                  </a:lnTo>
                  <a:lnTo>
                    <a:pt x="575" y="2289"/>
                  </a:lnTo>
                  <a:lnTo>
                    <a:pt x="572" y="2306"/>
                  </a:lnTo>
                  <a:lnTo>
                    <a:pt x="575" y="2338"/>
                  </a:lnTo>
                  <a:lnTo>
                    <a:pt x="579" y="2381"/>
                  </a:lnTo>
                  <a:lnTo>
                    <a:pt x="593" y="2429"/>
                  </a:lnTo>
                  <a:lnTo>
                    <a:pt x="614" y="2474"/>
                  </a:lnTo>
                  <a:lnTo>
                    <a:pt x="645" y="2515"/>
                  </a:lnTo>
                  <a:lnTo>
                    <a:pt x="690" y="2545"/>
                  </a:lnTo>
                  <a:lnTo>
                    <a:pt x="751" y="2559"/>
                  </a:lnTo>
                  <a:lnTo>
                    <a:pt x="847" y="2575"/>
                  </a:lnTo>
                  <a:lnTo>
                    <a:pt x="896" y="2606"/>
                  </a:lnTo>
                  <a:lnTo>
                    <a:pt x="913" y="2648"/>
                  </a:lnTo>
                  <a:lnTo>
                    <a:pt x="916" y="2696"/>
                  </a:lnTo>
                  <a:lnTo>
                    <a:pt x="916" y="2749"/>
                  </a:lnTo>
                  <a:lnTo>
                    <a:pt x="933" y="2803"/>
                  </a:lnTo>
                  <a:lnTo>
                    <a:pt x="982" y="2853"/>
                  </a:lnTo>
                  <a:lnTo>
                    <a:pt x="1081" y="2898"/>
                  </a:lnTo>
                  <a:lnTo>
                    <a:pt x="1124" y="2906"/>
                  </a:lnTo>
                  <a:lnTo>
                    <a:pt x="1168" y="2908"/>
                  </a:lnTo>
                  <a:lnTo>
                    <a:pt x="1211" y="2906"/>
                  </a:lnTo>
                  <a:lnTo>
                    <a:pt x="1250" y="2907"/>
                  </a:lnTo>
                  <a:lnTo>
                    <a:pt x="1284" y="2912"/>
                  </a:lnTo>
                  <a:lnTo>
                    <a:pt x="1311" y="2926"/>
                  </a:lnTo>
                  <a:lnTo>
                    <a:pt x="1328" y="2953"/>
                  </a:lnTo>
                  <a:lnTo>
                    <a:pt x="1335" y="2999"/>
                  </a:lnTo>
                  <a:lnTo>
                    <a:pt x="1338" y="3046"/>
                  </a:lnTo>
                  <a:lnTo>
                    <a:pt x="1344" y="3087"/>
                  </a:lnTo>
                  <a:lnTo>
                    <a:pt x="1354" y="3120"/>
                  </a:lnTo>
                  <a:lnTo>
                    <a:pt x="1368" y="3148"/>
                  </a:lnTo>
                  <a:lnTo>
                    <a:pt x="1382" y="3171"/>
                  </a:lnTo>
                  <a:lnTo>
                    <a:pt x="1396" y="3196"/>
                  </a:lnTo>
                  <a:lnTo>
                    <a:pt x="1409" y="3219"/>
                  </a:lnTo>
                  <a:lnTo>
                    <a:pt x="1420" y="3247"/>
                  </a:lnTo>
                  <a:lnTo>
                    <a:pt x="1434" y="3275"/>
                  </a:lnTo>
                  <a:lnTo>
                    <a:pt x="1464" y="3302"/>
                  </a:lnTo>
                  <a:lnTo>
                    <a:pt x="1499" y="3322"/>
                  </a:lnTo>
                  <a:lnTo>
                    <a:pt x="1540" y="3331"/>
                  </a:lnTo>
                  <a:lnTo>
                    <a:pt x="1576" y="3322"/>
                  </a:lnTo>
                  <a:lnTo>
                    <a:pt x="1610" y="3292"/>
                  </a:lnTo>
                  <a:lnTo>
                    <a:pt x="1632" y="3234"/>
                  </a:lnTo>
                  <a:lnTo>
                    <a:pt x="1642" y="3145"/>
                  </a:lnTo>
                  <a:lnTo>
                    <a:pt x="1639" y="3079"/>
                  </a:lnTo>
                  <a:lnTo>
                    <a:pt x="1632" y="3001"/>
                  </a:lnTo>
                  <a:lnTo>
                    <a:pt x="1624" y="2909"/>
                  </a:lnTo>
                  <a:lnTo>
                    <a:pt x="1619" y="2813"/>
                  </a:lnTo>
                  <a:lnTo>
                    <a:pt x="1618" y="2711"/>
                  </a:lnTo>
                  <a:lnTo>
                    <a:pt x="1628" y="2612"/>
                  </a:lnTo>
                  <a:lnTo>
                    <a:pt x="1647" y="2517"/>
                  </a:lnTo>
                  <a:lnTo>
                    <a:pt x="1683" y="2431"/>
                  </a:lnTo>
                  <a:lnTo>
                    <a:pt x="1735" y="2365"/>
                  </a:lnTo>
                  <a:lnTo>
                    <a:pt x="1807" y="2318"/>
                  </a:lnTo>
                  <a:lnTo>
                    <a:pt x="1891" y="2281"/>
                  </a:lnTo>
                  <a:lnTo>
                    <a:pt x="1977" y="2241"/>
                  </a:lnTo>
                  <a:lnTo>
                    <a:pt x="2058" y="2189"/>
                  </a:lnTo>
                  <a:lnTo>
                    <a:pt x="2128" y="2113"/>
                  </a:lnTo>
                  <a:lnTo>
                    <a:pt x="2176" y="2003"/>
                  </a:lnTo>
                  <a:lnTo>
                    <a:pt x="2196" y="1849"/>
                  </a:lnTo>
                  <a:close/>
                </a:path>
              </a:pathLst>
            </a:custGeom>
            <a:solidFill>
              <a:srgbClr val="F0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1" name="Freeform 141"/>
            <p:cNvSpPr>
              <a:spLocks/>
            </p:cNvSpPr>
            <p:nvPr/>
          </p:nvSpPr>
          <p:spPr bwMode="auto">
            <a:xfrm>
              <a:off x="4200" y="1391"/>
              <a:ext cx="1323" cy="2079"/>
            </a:xfrm>
            <a:custGeom>
              <a:avLst/>
              <a:gdLst>
                <a:gd name="T0" fmla="*/ 2093 w 2285"/>
                <a:gd name="T1" fmla="*/ 1682 h 3271"/>
                <a:gd name="T2" fmla="*/ 2040 w 2285"/>
                <a:gd name="T3" fmla="*/ 1551 h 3271"/>
                <a:gd name="T4" fmla="*/ 2009 w 2285"/>
                <a:gd name="T5" fmla="*/ 1464 h 3271"/>
                <a:gd name="T6" fmla="*/ 2070 w 2285"/>
                <a:gd name="T7" fmla="*/ 1360 h 3271"/>
                <a:gd name="T8" fmla="*/ 2253 w 2285"/>
                <a:gd name="T9" fmla="*/ 1180 h 3271"/>
                <a:gd name="T10" fmla="*/ 2268 w 2285"/>
                <a:gd name="T11" fmla="*/ 1026 h 3271"/>
                <a:gd name="T12" fmla="*/ 2171 w 2285"/>
                <a:gd name="T13" fmla="*/ 907 h 3271"/>
                <a:gd name="T14" fmla="*/ 2110 w 2285"/>
                <a:gd name="T15" fmla="*/ 791 h 3271"/>
                <a:gd name="T16" fmla="*/ 2171 w 2285"/>
                <a:gd name="T17" fmla="*/ 650 h 3271"/>
                <a:gd name="T18" fmla="*/ 2111 w 2285"/>
                <a:gd name="T19" fmla="*/ 521 h 3271"/>
                <a:gd name="T20" fmla="*/ 1972 w 2285"/>
                <a:gd name="T21" fmla="*/ 411 h 3271"/>
                <a:gd name="T22" fmla="*/ 1851 w 2285"/>
                <a:gd name="T23" fmla="*/ 325 h 3271"/>
                <a:gd name="T24" fmla="*/ 1793 w 2285"/>
                <a:gd name="T25" fmla="*/ 246 h 3271"/>
                <a:gd name="T26" fmla="*/ 1581 w 2285"/>
                <a:gd name="T27" fmla="*/ 110 h 3271"/>
                <a:gd name="T28" fmla="*/ 1261 w 2285"/>
                <a:gd name="T29" fmla="*/ 5 h 3271"/>
                <a:gd name="T30" fmla="*/ 934 w 2285"/>
                <a:gd name="T31" fmla="*/ 42 h 3271"/>
                <a:gd name="T32" fmla="*/ 685 w 2285"/>
                <a:gd name="T33" fmla="*/ 266 h 3271"/>
                <a:gd name="T34" fmla="*/ 501 w 2285"/>
                <a:gd name="T35" fmla="*/ 375 h 3271"/>
                <a:gd name="T36" fmla="*/ 360 w 2285"/>
                <a:gd name="T37" fmla="*/ 380 h 3271"/>
                <a:gd name="T38" fmla="*/ 256 w 2285"/>
                <a:gd name="T39" fmla="*/ 362 h 3271"/>
                <a:gd name="T40" fmla="*/ 179 w 2285"/>
                <a:gd name="T41" fmla="*/ 396 h 3271"/>
                <a:gd name="T42" fmla="*/ 129 w 2285"/>
                <a:gd name="T43" fmla="*/ 504 h 3271"/>
                <a:gd name="T44" fmla="*/ 93 w 2285"/>
                <a:gd name="T45" fmla="*/ 641 h 3271"/>
                <a:gd name="T46" fmla="*/ 54 w 2285"/>
                <a:gd name="T47" fmla="*/ 762 h 3271"/>
                <a:gd name="T48" fmla="*/ 7 w 2285"/>
                <a:gd name="T49" fmla="*/ 841 h 3271"/>
                <a:gd name="T50" fmla="*/ 7 w 2285"/>
                <a:gd name="T51" fmla="*/ 962 h 3271"/>
                <a:gd name="T52" fmla="*/ 48 w 2285"/>
                <a:gd name="T53" fmla="*/ 1098 h 3271"/>
                <a:gd name="T54" fmla="*/ 108 w 2285"/>
                <a:gd name="T55" fmla="*/ 1203 h 3271"/>
                <a:gd name="T56" fmla="*/ 280 w 2285"/>
                <a:gd name="T57" fmla="*/ 1325 h 3271"/>
                <a:gd name="T58" fmla="*/ 466 w 2285"/>
                <a:gd name="T59" fmla="*/ 1573 h 3271"/>
                <a:gd name="T60" fmla="*/ 550 w 2285"/>
                <a:gd name="T61" fmla="*/ 1853 h 3271"/>
                <a:gd name="T62" fmla="*/ 565 w 2285"/>
                <a:gd name="T63" fmla="*/ 2106 h 3271"/>
                <a:gd name="T64" fmla="*/ 557 w 2285"/>
                <a:gd name="T65" fmla="*/ 2222 h 3271"/>
                <a:gd name="T66" fmla="*/ 564 w 2285"/>
                <a:gd name="T67" fmla="*/ 2300 h 3271"/>
                <a:gd name="T68" fmla="*/ 598 w 2285"/>
                <a:gd name="T69" fmla="*/ 2394 h 3271"/>
                <a:gd name="T70" fmla="*/ 674 w 2285"/>
                <a:gd name="T71" fmla="*/ 2463 h 3271"/>
                <a:gd name="T72" fmla="*/ 835 w 2285"/>
                <a:gd name="T73" fmla="*/ 2483 h 3271"/>
                <a:gd name="T74" fmla="*/ 910 w 2285"/>
                <a:gd name="T75" fmla="*/ 2550 h 3271"/>
                <a:gd name="T76" fmla="*/ 920 w 2285"/>
                <a:gd name="T77" fmla="*/ 2656 h 3271"/>
                <a:gd name="T78" fmla="*/ 980 w 2285"/>
                <a:gd name="T79" fmla="*/ 2766 h 3271"/>
                <a:gd name="T80" fmla="*/ 1101 w 2285"/>
                <a:gd name="T81" fmla="*/ 2824 h 3271"/>
                <a:gd name="T82" fmla="*/ 1182 w 2285"/>
                <a:gd name="T83" fmla="*/ 2832 h 3271"/>
                <a:gd name="T84" fmla="*/ 1255 w 2285"/>
                <a:gd name="T85" fmla="*/ 2844 h 3271"/>
                <a:gd name="T86" fmla="*/ 1302 w 2285"/>
                <a:gd name="T87" fmla="*/ 2889 h 3271"/>
                <a:gd name="T88" fmla="*/ 1310 w 2285"/>
                <a:gd name="T89" fmla="*/ 2983 h 3271"/>
                <a:gd name="T90" fmla="*/ 1326 w 2285"/>
                <a:gd name="T91" fmla="*/ 3057 h 3271"/>
                <a:gd name="T92" fmla="*/ 1349 w 2285"/>
                <a:gd name="T93" fmla="*/ 3111 h 3271"/>
                <a:gd name="T94" fmla="*/ 1374 w 2285"/>
                <a:gd name="T95" fmla="*/ 3158 h 3271"/>
                <a:gd name="T96" fmla="*/ 1400 w 2285"/>
                <a:gd name="T97" fmla="*/ 3215 h 3271"/>
                <a:gd name="T98" fmla="*/ 1463 w 2285"/>
                <a:gd name="T99" fmla="*/ 3261 h 3271"/>
                <a:gd name="T100" fmla="*/ 1541 w 2285"/>
                <a:gd name="T101" fmla="*/ 3261 h 3271"/>
                <a:gd name="T102" fmla="*/ 1598 w 2285"/>
                <a:gd name="T103" fmla="*/ 3174 h 3271"/>
                <a:gd name="T104" fmla="*/ 1603 w 2285"/>
                <a:gd name="T105" fmla="*/ 3021 h 3271"/>
                <a:gd name="T106" fmla="*/ 1585 w 2285"/>
                <a:gd name="T107" fmla="*/ 2852 h 3271"/>
                <a:gd name="T108" fmla="*/ 1574 w 2285"/>
                <a:gd name="T109" fmla="*/ 2654 h 3271"/>
                <a:gd name="T110" fmla="*/ 1598 w 2285"/>
                <a:gd name="T111" fmla="*/ 2459 h 3271"/>
                <a:gd name="T112" fmla="*/ 1680 w 2285"/>
                <a:gd name="T113" fmla="*/ 2302 h 3271"/>
                <a:gd name="T114" fmla="*/ 1825 w 2285"/>
                <a:gd name="T115" fmla="*/ 2207 h 3271"/>
                <a:gd name="T116" fmla="*/ 1981 w 2285"/>
                <a:gd name="T117" fmla="*/ 2109 h 3271"/>
                <a:gd name="T118" fmla="*/ 2087 w 2285"/>
                <a:gd name="T119" fmla="*/ 1929 h 3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285" h="3271">
                  <a:moveTo>
                    <a:pt x="2105" y="1784"/>
                  </a:moveTo>
                  <a:lnTo>
                    <a:pt x="2093" y="1682"/>
                  </a:lnTo>
                  <a:lnTo>
                    <a:pt x="2069" y="1607"/>
                  </a:lnTo>
                  <a:lnTo>
                    <a:pt x="2040" y="1551"/>
                  </a:lnTo>
                  <a:lnTo>
                    <a:pt x="2018" y="1507"/>
                  </a:lnTo>
                  <a:lnTo>
                    <a:pt x="2009" y="1464"/>
                  </a:lnTo>
                  <a:lnTo>
                    <a:pt x="2023" y="1419"/>
                  </a:lnTo>
                  <a:lnTo>
                    <a:pt x="2070" y="1360"/>
                  </a:lnTo>
                  <a:lnTo>
                    <a:pt x="2158" y="1283"/>
                  </a:lnTo>
                  <a:lnTo>
                    <a:pt x="2253" y="1180"/>
                  </a:lnTo>
                  <a:lnTo>
                    <a:pt x="2285" y="1097"/>
                  </a:lnTo>
                  <a:lnTo>
                    <a:pt x="2268" y="1026"/>
                  </a:lnTo>
                  <a:lnTo>
                    <a:pt x="2225" y="965"/>
                  </a:lnTo>
                  <a:lnTo>
                    <a:pt x="2171" y="907"/>
                  </a:lnTo>
                  <a:lnTo>
                    <a:pt x="2127" y="851"/>
                  </a:lnTo>
                  <a:lnTo>
                    <a:pt x="2110" y="791"/>
                  </a:lnTo>
                  <a:lnTo>
                    <a:pt x="2141" y="724"/>
                  </a:lnTo>
                  <a:lnTo>
                    <a:pt x="2171" y="650"/>
                  </a:lnTo>
                  <a:lnTo>
                    <a:pt x="2158" y="583"/>
                  </a:lnTo>
                  <a:lnTo>
                    <a:pt x="2111" y="521"/>
                  </a:lnTo>
                  <a:lnTo>
                    <a:pt x="2047" y="463"/>
                  </a:lnTo>
                  <a:lnTo>
                    <a:pt x="1972" y="411"/>
                  </a:lnTo>
                  <a:lnTo>
                    <a:pt x="1902" y="365"/>
                  </a:lnTo>
                  <a:lnTo>
                    <a:pt x="1851" y="325"/>
                  </a:lnTo>
                  <a:lnTo>
                    <a:pt x="1829" y="292"/>
                  </a:lnTo>
                  <a:lnTo>
                    <a:pt x="1793" y="246"/>
                  </a:lnTo>
                  <a:lnTo>
                    <a:pt x="1708" y="182"/>
                  </a:lnTo>
                  <a:lnTo>
                    <a:pt x="1581" y="110"/>
                  </a:lnTo>
                  <a:lnTo>
                    <a:pt x="1429" y="47"/>
                  </a:lnTo>
                  <a:lnTo>
                    <a:pt x="1261" y="5"/>
                  </a:lnTo>
                  <a:lnTo>
                    <a:pt x="1093" y="0"/>
                  </a:lnTo>
                  <a:lnTo>
                    <a:pt x="934" y="42"/>
                  </a:lnTo>
                  <a:lnTo>
                    <a:pt x="799" y="150"/>
                  </a:lnTo>
                  <a:lnTo>
                    <a:pt x="685" y="266"/>
                  </a:lnTo>
                  <a:lnTo>
                    <a:pt x="586" y="339"/>
                  </a:lnTo>
                  <a:lnTo>
                    <a:pt x="501" y="375"/>
                  </a:lnTo>
                  <a:lnTo>
                    <a:pt x="426" y="386"/>
                  </a:lnTo>
                  <a:lnTo>
                    <a:pt x="360" y="380"/>
                  </a:lnTo>
                  <a:lnTo>
                    <a:pt x="305" y="369"/>
                  </a:lnTo>
                  <a:lnTo>
                    <a:pt x="256" y="362"/>
                  </a:lnTo>
                  <a:lnTo>
                    <a:pt x="214" y="369"/>
                  </a:lnTo>
                  <a:lnTo>
                    <a:pt x="179" y="396"/>
                  </a:lnTo>
                  <a:lnTo>
                    <a:pt x="152" y="444"/>
                  </a:lnTo>
                  <a:lnTo>
                    <a:pt x="129" y="504"/>
                  </a:lnTo>
                  <a:lnTo>
                    <a:pt x="112" y="572"/>
                  </a:lnTo>
                  <a:lnTo>
                    <a:pt x="93" y="641"/>
                  </a:lnTo>
                  <a:lnTo>
                    <a:pt x="75" y="707"/>
                  </a:lnTo>
                  <a:lnTo>
                    <a:pt x="54" y="762"/>
                  </a:lnTo>
                  <a:lnTo>
                    <a:pt x="29" y="802"/>
                  </a:lnTo>
                  <a:lnTo>
                    <a:pt x="7" y="841"/>
                  </a:lnTo>
                  <a:lnTo>
                    <a:pt x="0" y="896"/>
                  </a:lnTo>
                  <a:lnTo>
                    <a:pt x="7" y="962"/>
                  </a:lnTo>
                  <a:lnTo>
                    <a:pt x="25" y="1032"/>
                  </a:lnTo>
                  <a:lnTo>
                    <a:pt x="48" y="1098"/>
                  </a:lnTo>
                  <a:lnTo>
                    <a:pt x="77" y="1158"/>
                  </a:lnTo>
                  <a:lnTo>
                    <a:pt x="108" y="1203"/>
                  </a:lnTo>
                  <a:lnTo>
                    <a:pt x="139" y="1230"/>
                  </a:lnTo>
                  <a:lnTo>
                    <a:pt x="280" y="1325"/>
                  </a:lnTo>
                  <a:lnTo>
                    <a:pt x="389" y="1441"/>
                  </a:lnTo>
                  <a:lnTo>
                    <a:pt x="466" y="1573"/>
                  </a:lnTo>
                  <a:lnTo>
                    <a:pt x="519" y="1714"/>
                  </a:lnTo>
                  <a:lnTo>
                    <a:pt x="550" y="1853"/>
                  </a:lnTo>
                  <a:lnTo>
                    <a:pt x="564" y="1986"/>
                  </a:lnTo>
                  <a:lnTo>
                    <a:pt x="565" y="2106"/>
                  </a:lnTo>
                  <a:lnTo>
                    <a:pt x="559" y="2204"/>
                  </a:lnTo>
                  <a:lnTo>
                    <a:pt x="557" y="2222"/>
                  </a:lnTo>
                  <a:lnTo>
                    <a:pt x="559" y="2255"/>
                  </a:lnTo>
                  <a:lnTo>
                    <a:pt x="564" y="2300"/>
                  </a:lnTo>
                  <a:lnTo>
                    <a:pt x="578" y="2348"/>
                  </a:lnTo>
                  <a:lnTo>
                    <a:pt x="598" y="2394"/>
                  </a:lnTo>
                  <a:lnTo>
                    <a:pt x="630" y="2435"/>
                  </a:lnTo>
                  <a:lnTo>
                    <a:pt x="674" y="2463"/>
                  </a:lnTo>
                  <a:lnTo>
                    <a:pt x="735" y="2474"/>
                  </a:lnTo>
                  <a:lnTo>
                    <a:pt x="835" y="2483"/>
                  </a:lnTo>
                  <a:lnTo>
                    <a:pt x="888" y="2510"/>
                  </a:lnTo>
                  <a:lnTo>
                    <a:pt x="910" y="2550"/>
                  </a:lnTo>
                  <a:lnTo>
                    <a:pt x="918" y="2600"/>
                  </a:lnTo>
                  <a:lnTo>
                    <a:pt x="920" y="2656"/>
                  </a:lnTo>
                  <a:lnTo>
                    <a:pt x="937" y="2712"/>
                  </a:lnTo>
                  <a:lnTo>
                    <a:pt x="980" y="2766"/>
                  </a:lnTo>
                  <a:lnTo>
                    <a:pt x="1066" y="2815"/>
                  </a:lnTo>
                  <a:lnTo>
                    <a:pt x="1101" y="2824"/>
                  </a:lnTo>
                  <a:lnTo>
                    <a:pt x="1142" y="2830"/>
                  </a:lnTo>
                  <a:lnTo>
                    <a:pt x="1182" y="2832"/>
                  </a:lnTo>
                  <a:lnTo>
                    <a:pt x="1222" y="2837"/>
                  </a:lnTo>
                  <a:lnTo>
                    <a:pt x="1255" y="2844"/>
                  </a:lnTo>
                  <a:lnTo>
                    <a:pt x="1283" y="2861"/>
                  </a:lnTo>
                  <a:lnTo>
                    <a:pt x="1302" y="2889"/>
                  </a:lnTo>
                  <a:lnTo>
                    <a:pt x="1309" y="2936"/>
                  </a:lnTo>
                  <a:lnTo>
                    <a:pt x="1310" y="2983"/>
                  </a:lnTo>
                  <a:lnTo>
                    <a:pt x="1318" y="3024"/>
                  </a:lnTo>
                  <a:lnTo>
                    <a:pt x="1326" y="3057"/>
                  </a:lnTo>
                  <a:lnTo>
                    <a:pt x="1338" y="3086"/>
                  </a:lnTo>
                  <a:lnTo>
                    <a:pt x="1349" y="3111"/>
                  </a:lnTo>
                  <a:lnTo>
                    <a:pt x="1363" y="3135"/>
                  </a:lnTo>
                  <a:lnTo>
                    <a:pt x="1374" y="3158"/>
                  </a:lnTo>
                  <a:lnTo>
                    <a:pt x="1385" y="3186"/>
                  </a:lnTo>
                  <a:lnTo>
                    <a:pt x="1400" y="3215"/>
                  </a:lnTo>
                  <a:lnTo>
                    <a:pt x="1428" y="3241"/>
                  </a:lnTo>
                  <a:lnTo>
                    <a:pt x="1463" y="3261"/>
                  </a:lnTo>
                  <a:lnTo>
                    <a:pt x="1504" y="3271"/>
                  </a:lnTo>
                  <a:lnTo>
                    <a:pt x="1541" y="3261"/>
                  </a:lnTo>
                  <a:lnTo>
                    <a:pt x="1576" y="3232"/>
                  </a:lnTo>
                  <a:lnTo>
                    <a:pt x="1598" y="3174"/>
                  </a:lnTo>
                  <a:lnTo>
                    <a:pt x="1608" y="3086"/>
                  </a:lnTo>
                  <a:lnTo>
                    <a:pt x="1603" y="3021"/>
                  </a:lnTo>
                  <a:lnTo>
                    <a:pt x="1595" y="2942"/>
                  </a:lnTo>
                  <a:lnTo>
                    <a:pt x="1585" y="2852"/>
                  </a:lnTo>
                  <a:lnTo>
                    <a:pt x="1578" y="2756"/>
                  </a:lnTo>
                  <a:lnTo>
                    <a:pt x="1574" y="2654"/>
                  </a:lnTo>
                  <a:lnTo>
                    <a:pt x="1581" y="2554"/>
                  </a:lnTo>
                  <a:lnTo>
                    <a:pt x="1598" y="2459"/>
                  </a:lnTo>
                  <a:lnTo>
                    <a:pt x="1631" y="2372"/>
                  </a:lnTo>
                  <a:lnTo>
                    <a:pt x="1680" y="2302"/>
                  </a:lnTo>
                  <a:lnTo>
                    <a:pt x="1748" y="2251"/>
                  </a:lnTo>
                  <a:lnTo>
                    <a:pt x="1825" y="2207"/>
                  </a:lnTo>
                  <a:lnTo>
                    <a:pt x="1906" y="2164"/>
                  </a:lnTo>
                  <a:lnTo>
                    <a:pt x="1981" y="2109"/>
                  </a:lnTo>
                  <a:lnTo>
                    <a:pt x="2044" y="2034"/>
                  </a:lnTo>
                  <a:lnTo>
                    <a:pt x="2087" y="1929"/>
                  </a:lnTo>
                  <a:lnTo>
                    <a:pt x="2105" y="1784"/>
                  </a:lnTo>
                  <a:close/>
                </a:path>
              </a:pathLst>
            </a:custGeom>
            <a:solidFill>
              <a:srgbClr val="D9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2" name="Freeform 142"/>
            <p:cNvSpPr>
              <a:spLocks/>
            </p:cNvSpPr>
            <p:nvPr/>
          </p:nvSpPr>
          <p:spPr bwMode="auto">
            <a:xfrm>
              <a:off x="4222" y="1432"/>
              <a:ext cx="1269" cy="2040"/>
            </a:xfrm>
            <a:custGeom>
              <a:avLst/>
              <a:gdLst>
                <a:gd name="T0" fmla="*/ 1997 w 2194"/>
                <a:gd name="T1" fmla="*/ 1620 h 3213"/>
                <a:gd name="T2" fmla="*/ 1944 w 2194"/>
                <a:gd name="T3" fmla="*/ 1489 h 3213"/>
                <a:gd name="T4" fmla="*/ 1913 w 2194"/>
                <a:gd name="T5" fmla="*/ 1402 h 3213"/>
                <a:gd name="T6" fmla="*/ 1978 w 2194"/>
                <a:gd name="T7" fmla="*/ 1298 h 3213"/>
                <a:gd name="T8" fmla="*/ 2162 w 2194"/>
                <a:gd name="T9" fmla="*/ 1118 h 3213"/>
                <a:gd name="T10" fmla="*/ 2177 w 2194"/>
                <a:gd name="T11" fmla="*/ 966 h 3213"/>
                <a:gd name="T12" fmla="*/ 2079 w 2194"/>
                <a:gd name="T13" fmla="*/ 853 h 3213"/>
                <a:gd name="T14" fmla="*/ 2013 w 2194"/>
                <a:gd name="T15" fmla="*/ 741 h 3213"/>
                <a:gd name="T16" fmla="*/ 2066 w 2194"/>
                <a:gd name="T17" fmla="*/ 609 h 3213"/>
                <a:gd name="T18" fmla="*/ 2016 w 2194"/>
                <a:gd name="T19" fmla="*/ 486 h 3213"/>
                <a:gd name="T20" fmla="*/ 1897 w 2194"/>
                <a:gd name="T21" fmla="*/ 379 h 3213"/>
                <a:gd name="T22" fmla="*/ 1793 w 2194"/>
                <a:gd name="T23" fmla="*/ 296 h 3213"/>
                <a:gd name="T24" fmla="*/ 1741 w 2194"/>
                <a:gd name="T25" fmla="*/ 220 h 3213"/>
                <a:gd name="T26" fmla="*/ 1534 w 2194"/>
                <a:gd name="T27" fmla="*/ 97 h 3213"/>
                <a:gd name="T28" fmla="*/ 1226 w 2194"/>
                <a:gd name="T29" fmla="*/ 4 h 3213"/>
                <a:gd name="T30" fmla="*/ 911 w 2194"/>
                <a:gd name="T31" fmla="*/ 39 h 3213"/>
                <a:gd name="T32" fmla="*/ 676 w 2194"/>
                <a:gd name="T33" fmla="*/ 240 h 3213"/>
                <a:gd name="T34" fmla="*/ 499 w 2194"/>
                <a:gd name="T35" fmla="*/ 344 h 3213"/>
                <a:gd name="T36" fmla="*/ 365 w 2194"/>
                <a:gd name="T37" fmla="*/ 358 h 3213"/>
                <a:gd name="T38" fmla="*/ 263 w 2194"/>
                <a:gd name="T39" fmla="*/ 352 h 3213"/>
                <a:gd name="T40" fmla="*/ 186 w 2194"/>
                <a:gd name="T41" fmla="*/ 388 h 3213"/>
                <a:gd name="T42" fmla="*/ 133 w 2194"/>
                <a:gd name="T43" fmla="*/ 483 h 3213"/>
                <a:gd name="T44" fmla="*/ 94 w 2194"/>
                <a:gd name="T45" fmla="*/ 603 h 3213"/>
                <a:gd name="T46" fmla="*/ 53 w 2194"/>
                <a:gd name="T47" fmla="*/ 712 h 3213"/>
                <a:gd name="T48" fmla="*/ 5 w 2194"/>
                <a:gd name="T49" fmla="*/ 789 h 3213"/>
                <a:gd name="T50" fmla="*/ 7 w 2194"/>
                <a:gd name="T51" fmla="*/ 907 h 3213"/>
                <a:gd name="T52" fmla="*/ 53 w 2194"/>
                <a:gd name="T53" fmla="*/ 1040 h 3213"/>
                <a:gd name="T54" fmla="*/ 115 w 2194"/>
                <a:gd name="T55" fmla="*/ 1140 h 3213"/>
                <a:gd name="T56" fmla="*/ 285 w 2194"/>
                <a:gd name="T57" fmla="*/ 1254 h 3213"/>
                <a:gd name="T58" fmla="*/ 462 w 2194"/>
                <a:gd name="T59" fmla="*/ 1495 h 3213"/>
                <a:gd name="T60" fmla="*/ 538 w 2194"/>
                <a:gd name="T61" fmla="*/ 1771 h 3213"/>
                <a:gd name="T62" fmla="*/ 549 w 2194"/>
                <a:gd name="T63" fmla="*/ 2022 h 3213"/>
                <a:gd name="T64" fmla="*/ 541 w 2194"/>
                <a:gd name="T65" fmla="*/ 2140 h 3213"/>
                <a:gd name="T66" fmla="*/ 547 w 2194"/>
                <a:gd name="T67" fmla="*/ 2219 h 3213"/>
                <a:gd name="T68" fmla="*/ 581 w 2194"/>
                <a:gd name="T69" fmla="*/ 2316 h 3213"/>
                <a:gd name="T70" fmla="*/ 658 w 2194"/>
                <a:gd name="T71" fmla="*/ 2382 h 3213"/>
                <a:gd name="T72" fmla="*/ 820 w 2194"/>
                <a:gd name="T73" fmla="*/ 2393 h 3213"/>
                <a:gd name="T74" fmla="*/ 906 w 2194"/>
                <a:gd name="T75" fmla="*/ 2455 h 3213"/>
                <a:gd name="T76" fmla="*/ 924 w 2194"/>
                <a:gd name="T77" fmla="*/ 2562 h 3213"/>
                <a:gd name="T78" fmla="*/ 977 w 2194"/>
                <a:gd name="T79" fmla="*/ 2679 h 3213"/>
                <a:gd name="T80" fmla="*/ 1080 w 2194"/>
                <a:gd name="T81" fmla="*/ 2744 h 3213"/>
                <a:gd name="T82" fmla="*/ 1153 w 2194"/>
                <a:gd name="T83" fmla="*/ 2759 h 3213"/>
                <a:gd name="T84" fmla="*/ 1227 w 2194"/>
                <a:gd name="T85" fmla="*/ 2777 h 3213"/>
                <a:gd name="T86" fmla="*/ 1273 w 2194"/>
                <a:gd name="T87" fmla="*/ 2827 h 3213"/>
                <a:gd name="T88" fmla="*/ 1282 w 2194"/>
                <a:gd name="T89" fmla="*/ 2921 h 3213"/>
                <a:gd name="T90" fmla="*/ 1294 w 2194"/>
                <a:gd name="T91" fmla="*/ 2996 h 3213"/>
                <a:gd name="T92" fmla="*/ 1316 w 2194"/>
                <a:gd name="T93" fmla="*/ 3051 h 3213"/>
                <a:gd name="T94" fmla="*/ 1337 w 2194"/>
                <a:gd name="T95" fmla="*/ 3099 h 3213"/>
                <a:gd name="T96" fmla="*/ 1363 w 2194"/>
                <a:gd name="T97" fmla="*/ 3155 h 3213"/>
                <a:gd name="T98" fmla="*/ 1426 w 2194"/>
                <a:gd name="T99" fmla="*/ 3203 h 3213"/>
                <a:gd name="T100" fmla="*/ 1504 w 2194"/>
                <a:gd name="T101" fmla="*/ 3203 h 3213"/>
                <a:gd name="T102" fmla="*/ 1561 w 2194"/>
                <a:gd name="T103" fmla="*/ 3115 h 3213"/>
                <a:gd name="T104" fmla="*/ 1566 w 2194"/>
                <a:gd name="T105" fmla="*/ 2962 h 3213"/>
                <a:gd name="T106" fmla="*/ 1545 w 2194"/>
                <a:gd name="T107" fmla="*/ 2794 h 3213"/>
                <a:gd name="T108" fmla="*/ 1530 w 2194"/>
                <a:gd name="T109" fmla="*/ 2597 h 3213"/>
                <a:gd name="T110" fmla="*/ 1548 w 2194"/>
                <a:gd name="T111" fmla="*/ 2401 h 3213"/>
                <a:gd name="T112" fmla="*/ 1626 w 2194"/>
                <a:gd name="T113" fmla="*/ 2239 h 3213"/>
                <a:gd name="T114" fmla="*/ 1760 w 2194"/>
                <a:gd name="T115" fmla="*/ 2135 h 3213"/>
                <a:gd name="T116" fmla="*/ 1902 w 2194"/>
                <a:gd name="T117" fmla="*/ 2030 h 3213"/>
                <a:gd name="T118" fmla="*/ 1997 w 2194"/>
                <a:gd name="T119" fmla="*/ 1855 h 3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94" h="3213">
                  <a:moveTo>
                    <a:pt x="2012" y="1721"/>
                  </a:moveTo>
                  <a:lnTo>
                    <a:pt x="1997" y="1620"/>
                  </a:lnTo>
                  <a:lnTo>
                    <a:pt x="1972" y="1545"/>
                  </a:lnTo>
                  <a:lnTo>
                    <a:pt x="1944" y="1489"/>
                  </a:lnTo>
                  <a:lnTo>
                    <a:pt x="1922" y="1445"/>
                  </a:lnTo>
                  <a:lnTo>
                    <a:pt x="1913" y="1402"/>
                  </a:lnTo>
                  <a:lnTo>
                    <a:pt x="1930" y="1357"/>
                  </a:lnTo>
                  <a:lnTo>
                    <a:pt x="1978" y="1298"/>
                  </a:lnTo>
                  <a:lnTo>
                    <a:pt x="2067" y="1220"/>
                  </a:lnTo>
                  <a:lnTo>
                    <a:pt x="2162" y="1118"/>
                  </a:lnTo>
                  <a:lnTo>
                    <a:pt x="2194" y="1036"/>
                  </a:lnTo>
                  <a:lnTo>
                    <a:pt x="2177" y="966"/>
                  </a:lnTo>
                  <a:lnTo>
                    <a:pt x="2134" y="908"/>
                  </a:lnTo>
                  <a:lnTo>
                    <a:pt x="2079" y="853"/>
                  </a:lnTo>
                  <a:lnTo>
                    <a:pt x="2033" y="799"/>
                  </a:lnTo>
                  <a:lnTo>
                    <a:pt x="2013" y="741"/>
                  </a:lnTo>
                  <a:lnTo>
                    <a:pt x="2038" y="678"/>
                  </a:lnTo>
                  <a:lnTo>
                    <a:pt x="2066" y="609"/>
                  </a:lnTo>
                  <a:lnTo>
                    <a:pt x="2055" y="546"/>
                  </a:lnTo>
                  <a:lnTo>
                    <a:pt x="2016" y="486"/>
                  </a:lnTo>
                  <a:lnTo>
                    <a:pt x="1961" y="431"/>
                  </a:lnTo>
                  <a:lnTo>
                    <a:pt x="1897" y="379"/>
                  </a:lnTo>
                  <a:lnTo>
                    <a:pt x="1838" y="336"/>
                  </a:lnTo>
                  <a:lnTo>
                    <a:pt x="1793" y="296"/>
                  </a:lnTo>
                  <a:lnTo>
                    <a:pt x="1775" y="264"/>
                  </a:lnTo>
                  <a:lnTo>
                    <a:pt x="1741" y="220"/>
                  </a:lnTo>
                  <a:lnTo>
                    <a:pt x="1656" y="162"/>
                  </a:lnTo>
                  <a:lnTo>
                    <a:pt x="1534" y="97"/>
                  </a:lnTo>
                  <a:lnTo>
                    <a:pt x="1387" y="42"/>
                  </a:lnTo>
                  <a:lnTo>
                    <a:pt x="1226" y="4"/>
                  </a:lnTo>
                  <a:lnTo>
                    <a:pt x="1063" y="0"/>
                  </a:lnTo>
                  <a:lnTo>
                    <a:pt x="911" y="39"/>
                  </a:lnTo>
                  <a:lnTo>
                    <a:pt x="784" y="136"/>
                  </a:lnTo>
                  <a:lnTo>
                    <a:pt x="676" y="240"/>
                  </a:lnTo>
                  <a:lnTo>
                    <a:pt x="582" y="307"/>
                  </a:lnTo>
                  <a:lnTo>
                    <a:pt x="499" y="344"/>
                  </a:lnTo>
                  <a:lnTo>
                    <a:pt x="428" y="358"/>
                  </a:lnTo>
                  <a:lnTo>
                    <a:pt x="365" y="358"/>
                  </a:lnTo>
                  <a:lnTo>
                    <a:pt x="311" y="355"/>
                  </a:lnTo>
                  <a:lnTo>
                    <a:pt x="263" y="352"/>
                  </a:lnTo>
                  <a:lnTo>
                    <a:pt x="223" y="362"/>
                  </a:lnTo>
                  <a:lnTo>
                    <a:pt x="186" y="388"/>
                  </a:lnTo>
                  <a:lnTo>
                    <a:pt x="158" y="431"/>
                  </a:lnTo>
                  <a:lnTo>
                    <a:pt x="133" y="483"/>
                  </a:lnTo>
                  <a:lnTo>
                    <a:pt x="114" y="543"/>
                  </a:lnTo>
                  <a:lnTo>
                    <a:pt x="94" y="603"/>
                  </a:lnTo>
                  <a:lnTo>
                    <a:pt x="75" y="662"/>
                  </a:lnTo>
                  <a:lnTo>
                    <a:pt x="53" y="712"/>
                  </a:lnTo>
                  <a:lnTo>
                    <a:pt x="27" y="751"/>
                  </a:lnTo>
                  <a:lnTo>
                    <a:pt x="5" y="789"/>
                  </a:lnTo>
                  <a:lnTo>
                    <a:pt x="0" y="844"/>
                  </a:lnTo>
                  <a:lnTo>
                    <a:pt x="7" y="907"/>
                  </a:lnTo>
                  <a:lnTo>
                    <a:pt x="27" y="975"/>
                  </a:lnTo>
                  <a:lnTo>
                    <a:pt x="53" y="1040"/>
                  </a:lnTo>
                  <a:lnTo>
                    <a:pt x="83" y="1097"/>
                  </a:lnTo>
                  <a:lnTo>
                    <a:pt x="115" y="1140"/>
                  </a:lnTo>
                  <a:lnTo>
                    <a:pt x="148" y="1166"/>
                  </a:lnTo>
                  <a:lnTo>
                    <a:pt x="285" y="1254"/>
                  </a:lnTo>
                  <a:lnTo>
                    <a:pt x="389" y="1368"/>
                  </a:lnTo>
                  <a:lnTo>
                    <a:pt x="462" y="1495"/>
                  </a:lnTo>
                  <a:lnTo>
                    <a:pt x="513" y="1633"/>
                  </a:lnTo>
                  <a:lnTo>
                    <a:pt x="538" y="1771"/>
                  </a:lnTo>
                  <a:lnTo>
                    <a:pt x="550" y="1904"/>
                  </a:lnTo>
                  <a:lnTo>
                    <a:pt x="549" y="2022"/>
                  </a:lnTo>
                  <a:lnTo>
                    <a:pt x="542" y="2121"/>
                  </a:lnTo>
                  <a:lnTo>
                    <a:pt x="541" y="2140"/>
                  </a:lnTo>
                  <a:lnTo>
                    <a:pt x="542" y="2175"/>
                  </a:lnTo>
                  <a:lnTo>
                    <a:pt x="547" y="2219"/>
                  </a:lnTo>
                  <a:lnTo>
                    <a:pt x="560" y="2269"/>
                  </a:lnTo>
                  <a:lnTo>
                    <a:pt x="581" y="2316"/>
                  </a:lnTo>
                  <a:lnTo>
                    <a:pt x="613" y="2355"/>
                  </a:lnTo>
                  <a:lnTo>
                    <a:pt x="658" y="2382"/>
                  </a:lnTo>
                  <a:lnTo>
                    <a:pt x="718" y="2390"/>
                  </a:lnTo>
                  <a:lnTo>
                    <a:pt x="820" y="2393"/>
                  </a:lnTo>
                  <a:lnTo>
                    <a:pt x="878" y="2416"/>
                  </a:lnTo>
                  <a:lnTo>
                    <a:pt x="906" y="2455"/>
                  </a:lnTo>
                  <a:lnTo>
                    <a:pt x="919" y="2507"/>
                  </a:lnTo>
                  <a:lnTo>
                    <a:pt x="924" y="2562"/>
                  </a:lnTo>
                  <a:lnTo>
                    <a:pt x="939" y="2622"/>
                  </a:lnTo>
                  <a:lnTo>
                    <a:pt x="977" y="2679"/>
                  </a:lnTo>
                  <a:lnTo>
                    <a:pt x="1049" y="2731"/>
                  </a:lnTo>
                  <a:lnTo>
                    <a:pt x="1080" y="2744"/>
                  </a:lnTo>
                  <a:lnTo>
                    <a:pt x="1116" y="2753"/>
                  </a:lnTo>
                  <a:lnTo>
                    <a:pt x="1153" y="2759"/>
                  </a:lnTo>
                  <a:lnTo>
                    <a:pt x="1193" y="2767"/>
                  </a:lnTo>
                  <a:lnTo>
                    <a:pt x="1227" y="2777"/>
                  </a:lnTo>
                  <a:lnTo>
                    <a:pt x="1255" y="2797"/>
                  </a:lnTo>
                  <a:lnTo>
                    <a:pt x="1273" y="2827"/>
                  </a:lnTo>
                  <a:lnTo>
                    <a:pt x="1281" y="2874"/>
                  </a:lnTo>
                  <a:lnTo>
                    <a:pt x="1282" y="2921"/>
                  </a:lnTo>
                  <a:lnTo>
                    <a:pt x="1287" y="2963"/>
                  </a:lnTo>
                  <a:lnTo>
                    <a:pt x="1294" y="2996"/>
                  </a:lnTo>
                  <a:lnTo>
                    <a:pt x="1305" y="3025"/>
                  </a:lnTo>
                  <a:lnTo>
                    <a:pt x="1316" y="3051"/>
                  </a:lnTo>
                  <a:lnTo>
                    <a:pt x="1327" y="3076"/>
                  </a:lnTo>
                  <a:lnTo>
                    <a:pt x="1337" y="3099"/>
                  </a:lnTo>
                  <a:lnTo>
                    <a:pt x="1348" y="3127"/>
                  </a:lnTo>
                  <a:lnTo>
                    <a:pt x="1363" y="3155"/>
                  </a:lnTo>
                  <a:lnTo>
                    <a:pt x="1391" y="3183"/>
                  </a:lnTo>
                  <a:lnTo>
                    <a:pt x="1426" y="3203"/>
                  </a:lnTo>
                  <a:lnTo>
                    <a:pt x="1467" y="3213"/>
                  </a:lnTo>
                  <a:lnTo>
                    <a:pt x="1504" y="3203"/>
                  </a:lnTo>
                  <a:lnTo>
                    <a:pt x="1539" y="3173"/>
                  </a:lnTo>
                  <a:lnTo>
                    <a:pt x="1561" y="3115"/>
                  </a:lnTo>
                  <a:lnTo>
                    <a:pt x="1571" y="3027"/>
                  </a:lnTo>
                  <a:lnTo>
                    <a:pt x="1566" y="2962"/>
                  </a:lnTo>
                  <a:lnTo>
                    <a:pt x="1557" y="2883"/>
                  </a:lnTo>
                  <a:lnTo>
                    <a:pt x="1545" y="2794"/>
                  </a:lnTo>
                  <a:lnTo>
                    <a:pt x="1536" y="2698"/>
                  </a:lnTo>
                  <a:lnTo>
                    <a:pt x="1530" y="2597"/>
                  </a:lnTo>
                  <a:lnTo>
                    <a:pt x="1534" y="2498"/>
                  </a:lnTo>
                  <a:lnTo>
                    <a:pt x="1548" y="2401"/>
                  </a:lnTo>
                  <a:lnTo>
                    <a:pt x="1579" y="2313"/>
                  </a:lnTo>
                  <a:lnTo>
                    <a:pt x="1626" y="2239"/>
                  </a:lnTo>
                  <a:lnTo>
                    <a:pt x="1689" y="2182"/>
                  </a:lnTo>
                  <a:lnTo>
                    <a:pt x="1760" y="2135"/>
                  </a:lnTo>
                  <a:lnTo>
                    <a:pt x="1833" y="2087"/>
                  </a:lnTo>
                  <a:lnTo>
                    <a:pt x="1902" y="2030"/>
                  </a:lnTo>
                  <a:lnTo>
                    <a:pt x="1959" y="1955"/>
                  </a:lnTo>
                  <a:lnTo>
                    <a:pt x="1997" y="1855"/>
                  </a:lnTo>
                  <a:lnTo>
                    <a:pt x="2012" y="1721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3" name="Freeform 143"/>
            <p:cNvSpPr>
              <a:spLocks/>
            </p:cNvSpPr>
            <p:nvPr/>
          </p:nvSpPr>
          <p:spPr bwMode="auto">
            <a:xfrm>
              <a:off x="4243" y="1470"/>
              <a:ext cx="1216" cy="2003"/>
            </a:xfrm>
            <a:custGeom>
              <a:avLst/>
              <a:gdLst>
                <a:gd name="T0" fmla="*/ 1903 w 2102"/>
                <a:gd name="T1" fmla="*/ 1558 h 3154"/>
                <a:gd name="T2" fmla="*/ 1848 w 2102"/>
                <a:gd name="T3" fmla="*/ 1427 h 3154"/>
                <a:gd name="T4" fmla="*/ 1818 w 2102"/>
                <a:gd name="T5" fmla="*/ 1340 h 3154"/>
                <a:gd name="T6" fmla="*/ 1885 w 2102"/>
                <a:gd name="T7" fmla="*/ 1235 h 3154"/>
                <a:gd name="T8" fmla="*/ 2069 w 2102"/>
                <a:gd name="T9" fmla="*/ 1055 h 3154"/>
                <a:gd name="T10" fmla="*/ 2086 w 2102"/>
                <a:gd name="T11" fmla="*/ 907 h 3154"/>
                <a:gd name="T12" fmla="*/ 1987 w 2102"/>
                <a:gd name="T13" fmla="*/ 798 h 3154"/>
                <a:gd name="T14" fmla="*/ 1915 w 2102"/>
                <a:gd name="T15" fmla="*/ 694 h 3154"/>
                <a:gd name="T16" fmla="*/ 1960 w 2102"/>
                <a:gd name="T17" fmla="*/ 568 h 3154"/>
                <a:gd name="T18" fmla="*/ 1922 w 2102"/>
                <a:gd name="T19" fmla="*/ 450 h 3154"/>
                <a:gd name="T20" fmla="*/ 1823 w 2102"/>
                <a:gd name="T21" fmla="*/ 350 h 3154"/>
                <a:gd name="T22" fmla="*/ 1737 w 2102"/>
                <a:gd name="T23" fmla="*/ 269 h 3154"/>
                <a:gd name="T24" fmla="*/ 1686 w 2102"/>
                <a:gd name="T25" fmla="*/ 196 h 3154"/>
                <a:gd name="T26" fmla="*/ 1488 w 2102"/>
                <a:gd name="T27" fmla="*/ 85 h 3154"/>
                <a:gd name="T28" fmla="*/ 1190 w 2102"/>
                <a:gd name="T29" fmla="*/ 3 h 3154"/>
                <a:gd name="T30" fmla="*/ 889 w 2102"/>
                <a:gd name="T31" fmla="*/ 34 h 3154"/>
                <a:gd name="T32" fmla="*/ 666 w 2102"/>
                <a:gd name="T33" fmla="*/ 213 h 3154"/>
                <a:gd name="T34" fmla="*/ 499 w 2102"/>
                <a:gd name="T35" fmla="*/ 313 h 3154"/>
                <a:gd name="T36" fmla="*/ 369 w 2102"/>
                <a:gd name="T37" fmla="*/ 339 h 3154"/>
                <a:gd name="T38" fmla="*/ 270 w 2102"/>
                <a:gd name="T39" fmla="*/ 345 h 3154"/>
                <a:gd name="T40" fmla="*/ 193 w 2102"/>
                <a:gd name="T41" fmla="*/ 381 h 3154"/>
                <a:gd name="T42" fmla="*/ 138 w 2102"/>
                <a:gd name="T43" fmla="*/ 464 h 3154"/>
                <a:gd name="T44" fmla="*/ 95 w 2102"/>
                <a:gd name="T45" fmla="*/ 568 h 3154"/>
                <a:gd name="T46" fmla="*/ 51 w 2102"/>
                <a:gd name="T47" fmla="*/ 664 h 3154"/>
                <a:gd name="T48" fmla="*/ 3 w 2102"/>
                <a:gd name="T49" fmla="*/ 739 h 3154"/>
                <a:gd name="T50" fmla="*/ 8 w 2102"/>
                <a:gd name="T51" fmla="*/ 854 h 3154"/>
                <a:gd name="T52" fmla="*/ 56 w 2102"/>
                <a:gd name="T53" fmla="*/ 983 h 3154"/>
                <a:gd name="T54" fmla="*/ 122 w 2102"/>
                <a:gd name="T55" fmla="*/ 1079 h 3154"/>
                <a:gd name="T56" fmla="*/ 291 w 2102"/>
                <a:gd name="T57" fmla="*/ 1186 h 3154"/>
                <a:gd name="T58" fmla="*/ 461 w 2102"/>
                <a:gd name="T59" fmla="*/ 1418 h 3154"/>
                <a:gd name="T60" fmla="*/ 529 w 2102"/>
                <a:gd name="T61" fmla="*/ 1690 h 3154"/>
                <a:gd name="T62" fmla="*/ 534 w 2102"/>
                <a:gd name="T63" fmla="*/ 1939 h 3154"/>
                <a:gd name="T64" fmla="*/ 523 w 2102"/>
                <a:gd name="T65" fmla="*/ 2058 h 3154"/>
                <a:gd name="T66" fmla="*/ 531 w 2102"/>
                <a:gd name="T67" fmla="*/ 2140 h 3154"/>
                <a:gd name="T68" fmla="*/ 565 w 2102"/>
                <a:gd name="T69" fmla="*/ 2238 h 3154"/>
                <a:gd name="T70" fmla="*/ 642 w 2102"/>
                <a:gd name="T71" fmla="*/ 2303 h 3154"/>
                <a:gd name="T72" fmla="*/ 805 w 2102"/>
                <a:gd name="T73" fmla="*/ 2304 h 3154"/>
                <a:gd name="T74" fmla="*/ 902 w 2102"/>
                <a:gd name="T75" fmla="*/ 2360 h 3154"/>
                <a:gd name="T76" fmla="*/ 927 w 2102"/>
                <a:gd name="T77" fmla="*/ 2470 h 3154"/>
                <a:gd name="T78" fmla="*/ 972 w 2102"/>
                <a:gd name="T79" fmla="*/ 2592 h 3154"/>
                <a:gd name="T80" fmla="*/ 1057 w 2102"/>
                <a:gd name="T81" fmla="*/ 2665 h 3154"/>
                <a:gd name="T82" fmla="*/ 1125 w 2102"/>
                <a:gd name="T83" fmla="*/ 2687 h 3154"/>
                <a:gd name="T84" fmla="*/ 1197 w 2102"/>
                <a:gd name="T85" fmla="*/ 2711 h 3154"/>
                <a:gd name="T86" fmla="*/ 1245 w 2102"/>
                <a:gd name="T87" fmla="*/ 2765 h 3154"/>
                <a:gd name="T88" fmla="*/ 1253 w 2102"/>
                <a:gd name="T89" fmla="*/ 2860 h 3154"/>
                <a:gd name="T90" fmla="*/ 1264 w 2102"/>
                <a:gd name="T91" fmla="*/ 2936 h 3154"/>
                <a:gd name="T92" fmla="*/ 1282 w 2102"/>
                <a:gd name="T93" fmla="*/ 2991 h 3154"/>
                <a:gd name="T94" fmla="*/ 1301 w 2102"/>
                <a:gd name="T95" fmla="*/ 3040 h 3154"/>
                <a:gd name="T96" fmla="*/ 1326 w 2102"/>
                <a:gd name="T97" fmla="*/ 3096 h 3154"/>
                <a:gd name="T98" fmla="*/ 1389 w 2102"/>
                <a:gd name="T99" fmla="*/ 3144 h 3154"/>
                <a:gd name="T100" fmla="*/ 1467 w 2102"/>
                <a:gd name="T101" fmla="*/ 3144 h 3154"/>
                <a:gd name="T102" fmla="*/ 1524 w 2102"/>
                <a:gd name="T103" fmla="*/ 3057 h 3154"/>
                <a:gd name="T104" fmla="*/ 1529 w 2102"/>
                <a:gd name="T105" fmla="*/ 2904 h 3154"/>
                <a:gd name="T106" fmla="*/ 1505 w 2102"/>
                <a:gd name="T107" fmla="*/ 2738 h 3154"/>
                <a:gd name="T108" fmla="*/ 1486 w 2102"/>
                <a:gd name="T109" fmla="*/ 2542 h 3154"/>
                <a:gd name="T110" fmla="*/ 1498 w 2102"/>
                <a:gd name="T111" fmla="*/ 2344 h 3154"/>
                <a:gd name="T112" fmla="*/ 1569 w 2102"/>
                <a:gd name="T113" fmla="*/ 2177 h 3154"/>
                <a:gd name="T114" fmla="*/ 1693 w 2102"/>
                <a:gd name="T115" fmla="*/ 2063 h 3154"/>
                <a:gd name="T116" fmla="*/ 1822 w 2102"/>
                <a:gd name="T117" fmla="*/ 1951 h 3154"/>
                <a:gd name="T118" fmla="*/ 1908 w 2102"/>
                <a:gd name="T119" fmla="*/ 1783 h 3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02" h="3154">
                  <a:moveTo>
                    <a:pt x="1920" y="1659"/>
                  </a:moveTo>
                  <a:lnTo>
                    <a:pt x="1903" y="1558"/>
                  </a:lnTo>
                  <a:lnTo>
                    <a:pt x="1876" y="1483"/>
                  </a:lnTo>
                  <a:lnTo>
                    <a:pt x="1848" y="1427"/>
                  </a:lnTo>
                  <a:lnTo>
                    <a:pt x="1826" y="1383"/>
                  </a:lnTo>
                  <a:lnTo>
                    <a:pt x="1818" y="1340"/>
                  </a:lnTo>
                  <a:lnTo>
                    <a:pt x="1836" y="1293"/>
                  </a:lnTo>
                  <a:lnTo>
                    <a:pt x="1885" y="1235"/>
                  </a:lnTo>
                  <a:lnTo>
                    <a:pt x="1974" y="1156"/>
                  </a:lnTo>
                  <a:lnTo>
                    <a:pt x="2069" y="1055"/>
                  </a:lnTo>
                  <a:lnTo>
                    <a:pt x="2102" y="974"/>
                  </a:lnTo>
                  <a:lnTo>
                    <a:pt x="2086" y="907"/>
                  </a:lnTo>
                  <a:lnTo>
                    <a:pt x="2044" y="850"/>
                  </a:lnTo>
                  <a:lnTo>
                    <a:pt x="1987" y="798"/>
                  </a:lnTo>
                  <a:lnTo>
                    <a:pt x="1940" y="748"/>
                  </a:lnTo>
                  <a:lnTo>
                    <a:pt x="1915" y="694"/>
                  </a:lnTo>
                  <a:lnTo>
                    <a:pt x="1935" y="634"/>
                  </a:lnTo>
                  <a:lnTo>
                    <a:pt x="1960" y="568"/>
                  </a:lnTo>
                  <a:lnTo>
                    <a:pt x="1953" y="507"/>
                  </a:lnTo>
                  <a:lnTo>
                    <a:pt x="1922" y="450"/>
                  </a:lnTo>
                  <a:lnTo>
                    <a:pt x="1877" y="399"/>
                  </a:lnTo>
                  <a:lnTo>
                    <a:pt x="1823" y="350"/>
                  </a:lnTo>
                  <a:lnTo>
                    <a:pt x="1774" y="307"/>
                  </a:lnTo>
                  <a:lnTo>
                    <a:pt x="1737" y="269"/>
                  </a:lnTo>
                  <a:lnTo>
                    <a:pt x="1721" y="238"/>
                  </a:lnTo>
                  <a:lnTo>
                    <a:pt x="1686" y="196"/>
                  </a:lnTo>
                  <a:lnTo>
                    <a:pt x="1606" y="142"/>
                  </a:lnTo>
                  <a:lnTo>
                    <a:pt x="1488" y="85"/>
                  </a:lnTo>
                  <a:lnTo>
                    <a:pt x="1346" y="36"/>
                  </a:lnTo>
                  <a:lnTo>
                    <a:pt x="1190" y="3"/>
                  </a:lnTo>
                  <a:lnTo>
                    <a:pt x="1034" y="0"/>
                  </a:lnTo>
                  <a:lnTo>
                    <a:pt x="889" y="34"/>
                  </a:lnTo>
                  <a:lnTo>
                    <a:pt x="768" y="120"/>
                  </a:lnTo>
                  <a:lnTo>
                    <a:pt x="666" y="213"/>
                  </a:lnTo>
                  <a:lnTo>
                    <a:pt x="578" y="275"/>
                  </a:lnTo>
                  <a:lnTo>
                    <a:pt x="499" y="313"/>
                  </a:lnTo>
                  <a:lnTo>
                    <a:pt x="430" y="333"/>
                  </a:lnTo>
                  <a:lnTo>
                    <a:pt x="369" y="339"/>
                  </a:lnTo>
                  <a:lnTo>
                    <a:pt x="317" y="342"/>
                  </a:lnTo>
                  <a:lnTo>
                    <a:pt x="270" y="345"/>
                  </a:lnTo>
                  <a:lnTo>
                    <a:pt x="230" y="357"/>
                  </a:lnTo>
                  <a:lnTo>
                    <a:pt x="193" y="381"/>
                  </a:lnTo>
                  <a:lnTo>
                    <a:pt x="164" y="419"/>
                  </a:lnTo>
                  <a:lnTo>
                    <a:pt x="138" y="464"/>
                  </a:lnTo>
                  <a:lnTo>
                    <a:pt x="117" y="516"/>
                  </a:lnTo>
                  <a:lnTo>
                    <a:pt x="95" y="568"/>
                  </a:lnTo>
                  <a:lnTo>
                    <a:pt x="74" y="619"/>
                  </a:lnTo>
                  <a:lnTo>
                    <a:pt x="51" y="664"/>
                  </a:lnTo>
                  <a:lnTo>
                    <a:pt x="25" y="701"/>
                  </a:lnTo>
                  <a:lnTo>
                    <a:pt x="3" y="739"/>
                  </a:lnTo>
                  <a:lnTo>
                    <a:pt x="0" y="792"/>
                  </a:lnTo>
                  <a:lnTo>
                    <a:pt x="8" y="854"/>
                  </a:lnTo>
                  <a:lnTo>
                    <a:pt x="29" y="920"/>
                  </a:lnTo>
                  <a:lnTo>
                    <a:pt x="56" y="983"/>
                  </a:lnTo>
                  <a:lnTo>
                    <a:pt x="89" y="1038"/>
                  </a:lnTo>
                  <a:lnTo>
                    <a:pt x="122" y="1079"/>
                  </a:lnTo>
                  <a:lnTo>
                    <a:pt x="156" y="1104"/>
                  </a:lnTo>
                  <a:lnTo>
                    <a:pt x="291" y="1186"/>
                  </a:lnTo>
                  <a:lnTo>
                    <a:pt x="391" y="1293"/>
                  </a:lnTo>
                  <a:lnTo>
                    <a:pt x="461" y="1418"/>
                  </a:lnTo>
                  <a:lnTo>
                    <a:pt x="506" y="1554"/>
                  </a:lnTo>
                  <a:lnTo>
                    <a:pt x="529" y="1690"/>
                  </a:lnTo>
                  <a:lnTo>
                    <a:pt x="538" y="1822"/>
                  </a:lnTo>
                  <a:lnTo>
                    <a:pt x="534" y="1939"/>
                  </a:lnTo>
                  <a:lnTo>
                    <a:pt x="526" y="2038"/>
                  </a:lnTo>
                  <a:lnTo>
                    <a:pt x="523" y="2058"/>
                  </a:lnTo>
                  <a:lnTo>
                    <a:pt x="526" y="2095"/>
                  </a:lnTo>
                  <a:lnTo>
                    <a:pt x="531" y="2140"/>
                  </a:lnTo>
                  <a:lnTo>
                    <a:pt x="544" y="2191"/>
                  </a:lnTo>
                  <a:lnTo>
                    <a:pt x="565" y="2238"/>
                  </a:lnTo>
                  <a:lnTo>
                    <a:pt x="597" y="2278"/>
                  </a:lnTo>
                  <a:lnTo>
                    <a:pt x="642" y="2303"/>
                  </a:lnTo>
                  <a:lnTo>
                    <a:pt x="702" y="2309"/>
                  </a:lnTo>
                  <a:lnTo>
                    <a:pt x="805" y="2304"/>
                  </a:lnTo>
                  <a:lnTo>
                    <a:pt x="868" y="2323"/>
                  </a:lnTo>
                  <a:lnTo>
                    <a:pt x="902" y="2360"/>
                  </a:lnTo>
                  <a:lnTo>
                    <a:pt x="918" y="2411"/>
                  </a:lnTo>
                  <a:lnTo>
                    <a:pt x="927" y="2470"/>
                  </a:lnTo>
                  <a:lnTo>
                    <a:pt x="942" y="2533"/>
                  </a:lnTo>
                  <a:lnTo>
                    <a:pt x="972" y="2592"/>
                  </a:lnTo>
                  <a:lnTo>
                    <a:pt x="1032" y="2648"/>
                  </a:lnTo>
                  <a:lnTo>
                    <a:pt x="1057" y="2665"/>
                  </a:lnTo>
                  <a:lnTo>
                    <a:pt x="1090" y="2677"/>
                  </a:lnTo>
                  <a:lnTo>
                    <a:pt x="1125" y="2687"/>
                  </a:lnTo>
                  <a:lnTo>
                    <a:pt x="1163" y="2698"/>
                  </a:lnTo>
                  <a:lnTo>
                    <a:pt x="1197" y="2711"/>
                  </a:lnTo>
                  <a:lnTo>
                    <a:pt x="1227" y="2733"/>
                  </a:lnTo>
                  <a:lnTo>
                    <a:pt x="1245" y="2765"/>
                  </a:lnTo>
                  <a:lnTo>
                    <a:pt x="1253" y="2813"/>
                  </a:lnTo>
                  <a:lnTo>
                    <a:pt x="1253" y="2860"/>
                  </a:lnTo>
                  <a:lnTo>
                    <a:pt x="1258" y="2902"/>
                  </a:lnTo>
                  <a:lnTo>
                    <a:pt x="1264" y="2936"/>
                  </a:lnTo>
                  <a:lnTo>
                    <a:pt x="1273" y="2966"/>
                  </a:lnTo>
                  <a:lnTo>
                    <a:pt x="1282" y="2991"/>
                  </a:lnTo>
                  <a:lnTo>
                    <a:pt x="1291" y="3016"/>
                  </a:lnTo>
                  <a:lnTo>
                    <a:pt x="1301" y="3040"/>
                  </a:lnTo>
                  <a:lnTo>
                    <a:pt x="1311" y="3068"/>
                  </a:lnTo>
                  <a:lnTo>
                    <a:pt x="1326" y="3096"/>
                  </a:lnTo>
                  <a:lnTo>
                    <a:pt x="1354" y="3125"/>
                  </a:lnTo>
                  <a:lnTo>
                    <a:pt x="1389" y="3144"/>
                  </a:lnTo>
                  <a:lnTo>
                    <a:pt x="1430" y="3154"/>
                  </a:lnTo>
                  <a:lnTo>
                    <a:pt x="1467" y="3144"/>
                  </a:lnTo>
                  <a:lnTo>
                    <a:pt x="1502" y="3115"/>
                  </a:lnTo>
                  <a:lnTo>
                    <a:pt x="1524" y="3057"/>
                  </a:lnTo>
                  <a:lnTo>
                    <a:pt x="1534" y="2969"/>
                  </a:lnTo>
                  <a:lnTo>
                    <a:pt x="1529" y="2904"/>
                  </a:lnTo>
                  <a:lnTo>
                    <a:pt x="1519" y="2826"/>
                  </a:lnTo>
                  <a:lnTo>
                    <a:pt x="1505" y="2738"/>
                  </a:lnTo>
                  <a:lnTo>
                    <a:pt x="1494" y="2643"/>
                  </a:lnTo>
                  <a:lnTo>
                    <a:pt x="1486" y="2542"/>
                  </a:lnTo>
                  <a:lnTo>
                    <a:pt x="1487" y="2442"/>
                  </a:lnTo>
                  <a:lnTo>
                    <a:pt x="1498" y="2344"/>
                  </a:lnTo>
                  <a:lnTo>
                    <a:pt x="1526" y="2255"/>
                  </a:lnTo>
                  <a:lnTo>
                    <a:pt x="1569" y="2177"/>
                  </a:lnTo>
                  <a:lnTo>
                    <a:pt x="1628" y="2115"/>
                  </a:lnTo>
                  <a:lnTo>
                    <a:pt x="1693" y="2063"/>
                  </a:lnTo>
                  <a:lnTo>
                    <a:pt x="1761" y="2011"/>
                  </a:lnTo>
                  <a:lnTo>
                    <a:pt x="1822" y="1951"/>
                  </a:lnTo>
                  <a:lnTo>
                    <a:pt x="1874" y="1879"/>
                  </a:lnTo>
                  <a:lnTo>
                    <a:pt x="1908" y="1783"/>
                  </a:lnTo>
                  <a:lnTo>
                    <a:pt x="1920" y="1659"/>
                  </a:lnTo>
                  <a:close/>
                </a:path>
              </a:pathLst>
            </a:custGeom>
            <a:solidFill>
              <a:srgbClr val="A8A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4" name="Freeform 144"/>
            <p:cNvSpPr>
              <a:spLocks/>
            </p:cNvSpPr>
            <p:nvPr/>
          </p:nvSpPr>
          <p:spPr bwMode="auto">
            <a:xfrm>
              <a:off x="4263" y="1510"/>
              <a:ext cx="1165" cy="1966"/>
            </a:xfrm>
            <a:custGeom>
              <a:avLst/>
              <a:gdLst>
                <a:gd name="T0" fmla="*/ 1808 w 2012"/>
                <a:gd name="T1" fmla="*/ 1494 h 3097"/>
                <a:gd name="T2" fmla="*/ 1752 w 2012"/>
                <a:gd name="T3" fmla="*/ 1364 h 3097"/>
                <a:gd name="T4" fmla="*/ 1725 w 2012"/>
                <a:gd name="T5" fmla="*/ 1278 h 3097"/>
                <a:gd name="T6" fmla="*/ 1792 w 2012"/>
                <a:gd name="T7" fmla="*/ 1172 h 3097"/>
                <a:gd name="T8" fmla="*/ 1979 w 2012"/>
                <a:gd name="T9" fmla="*/ 992 h 3097"/>
                <a:gd name="T10" fmla="*/ 1998 w 2012"/>
                <a:gd name="T11" fmla="*/ 847 h 3097"/>
                <a:gd name="T12" fmla="*/ 1896 w 2012"/>
                <a:gd name="T13" fmla="*/ 744 h 3097"/>
                <a:gd name="T14" fmla="*/ 1818 w 2012"/>
                <a:gd name="T15" fmla="*/ 648 h 3097"/>
                <a:gd name="T16" fmla="*/ 1855 w 2012"/>
                <a:gd name="T17" fmla="*/ 528 h 3097"/>
                <a:gd name="T18" fmla="*/ 1828 w 2012"/>
                <a:gd name="T19" fmla="*/ 415 h 3097"/>
                <a:gd name="T20" fmla="*/ 1752 w 2012"/>
                <a:gd name="T21" fmla="*/ 320 h 3097"/>
                <a:gd name="T22" fmla="*/ 1682 w 2012"/>
                <a:gd name="T23" fmla="*/ 241 h 3097"/>
                <a:gd name="T24" fmla="*/ 1636 w 2012"/>
                <a:gd name="T25" fmla="*/ 172 h 3097"/>
                <a:gd name="T26" fmla="*/ 1442 w 2012"/>
                <a:gd name="T27" fmla="*/ 73 h 3097"/>
                <a:gd name="T28" fmla="*/ 1156 w 2012"/>
                <a:gd name="T29" fmla="*/ 3 h 3097"/>
                <a:gd name="T30" fmla="*/ 868 w 2012"/>
                <a:gd name="T31" fmla="*/ 31 h 3097"/>
                <a:gd name="T32" fmla="*/ 658 w 2012"/>
                <a:gd name="T33" fmla="*/ 186 h 3097"/>
                <a:gd name="T34" fmla="*/ 499 w 2012"/>
                <a:gd name="T35" fmla="*/ 282 h 3097"/>
                <a:gd name="T36" fmla="*/ 375 w 2012"/>
                <a:gd name="T37" fmla="*/ 318 h 3097"/>
                <a:gd name="T38" fmla="*/ 278 w 2012"/>
                <a:gd name="T39" fmla="*/ 337 h 3097"/>
                <a:gd name="T40" fmla="*/ 201 w 2012"/>
                <a:gd name="T41" fmla="*/ 375 h 3097"/>
                <a:gd name="T42" fmla="*/ 145 w 2012"/>
                <a:gd name="T43" fmla="*/ 446 h 3097"/>
                <a:gd name="T44" fmla="*/ 98 w 2012"/>
                <a:gd name="T45" fmla="*/ 533 h 3097"/>
                <a:gd name="T46" fmla="*/ 52 w 2012"/>
                <a:gd name="T47" fmla="*/ 616 h 3097"/>
                <a:gd name="T48" fmla="*/ 3 w 2012"/>
                <a:gd name="T49" fmla="*/ 688 h 3097"/>
                <a:gd name="T50" fmla="*/ 10 w 2012"/>
                <a:gd name="T51" fmla="*/ 800 h 3097"/>
                <a:gd name="T52" fmla="*/ 62 w 2012"/>
                <a:gd name="T53" fmla="*/ 924 h 3097"/>
                <a:gd name="T54" fmla="*/ 133 w 2012"/>
                <a:gd name="T55" fmla="*/ 1018 h 3097"/>
                <a:gd name="T56" fmla="*/ 298 w 2012"/>
                <a:gd name="T57" fmla="*/ 1117 h 3097"/>
                <a:gd name="T58" fmla="*/ 458 w 2012"/>
                <a:gd name="T59" fmla="*/ 1341 h 3097"/>
                <a:gd name="T60" fmla="*/ 518 w 2012"/>
                <a:gd name="T61" fmla="*/ 1609 h 3097"/>
                <a:gd name="T62" fmla="*/ 518 w 2012"/>
                <a:gd name="T63" fmla="*/ 1857 h 3097"/>
                <a:gd name="T64" fmla="*/ 507 w 2012"/>
                <a:gd name="T65" fmla="*/ 1976 h 3097"/>
                <a:gd name="T66" fmla="*/ 514 w 2012"/>
                <a:gd name="T67" fmla="*/ 2060 h 3097"/>
                <a:gd name="T68" fmla="*/ 548 w 2012"/>
                <a:gd name="T69" fmla="*/ 2160 h 3097"/>
                <a:gd name="T70" fmla="*/ 625 w 2012"/>
                <a:gd name="T71" fmla="*/ 2223 h 3097"/>
                <a:gd name="T72" fmla="*/ 791 w 2012"/>
                <a:gd name="T73" fmla="*/ 2215 h 3097"/>
                <a:gd name="T74" fmla="*/ 898 w 2012"/>
                <a:gd name="T75" fmla="*/ 2267 h 3097"/>
                <a:gd name="T76" fmla="*/ 932 w 2012"/>
                <a:gd name="T77" fmla="*/ 2379 h 3097"/>
                <a:gd name="T78" fmla="*/ 969 w 2012"/>
                <a:gd name="T79" fmla="*/ 2507 h 3097"/>
                <a:gd name="T80" fmla="*/ 1035 w 2012"/>
                <a:gd name="T81" fmla="*/ 2584 h 3097"/>
                <a:gd name="T82" fmla="*/ 1099 w 2012"/>
                <a:gd name="T83" fmla="*/ 2615 h 3097"/>
                <a:gd name="T84" fmla="*/ 1168 w 2012"/>
                <a:gd name="T85" fmla="*/ 2646 h 3097"/>
                <a:gd name="T86" fmla="*/ 1219 w 2012"/>
                <a:gd name="T87" fmla="*/ 2704 h 3097"/>
                <a:gd name="T88" fmla="*/ 1227 w 2012"/>
                <a:gd name="T89" fmla="*/ 2801 h 3097"/>
                <a:gd name="T90" fmla="*/ 1235 w 2012"/>
                <a:gd name="T91" fmla="*/ 2876 h 3097"/>
                <a:gd name="T92" fmla="*/ 1249 w 2012"/>
                <a:gd name="T93" fmla="*/ 2933 h 3097"/>
                <a:gd name="T94" fmla="*/ 1265 w 2012"/>
                <a:gd name="T95" fmla="*/ 2983 h 3097"/>
                <a:gd name="T96" fmla="*/ 1290 w 2012"/>
                <a:gd name="T97" fmla="*/ 3039 h 3097"/>
                <a:gd name="T98" fmla="*/ 1353 w 2012"/>
                <a:gd name="T99" fmla="*/ 3087 h 3097"/>
                <a:gd name="T100" fmla="*/ 1431 w 2012"/>
                <a:gd name="T101" fmla="*/ 3087 h 3097"/>
                <a:gd name="T102" fmla="*/ 1488 w 2012"/>
                <a:gd name="T103" fmla="*/ 2999 h 3097"/>
                <a:gd name="T104" fmla="*/ 1493 w 2012"/>
                <a:gd name="T105" fmla="*/ 2846 h 3097"/>
                <a:gd name="T106" fmla="*/ 1466 w 2012"/>
                <a:gd name="T107" fmla="*/ 2679 h 3097"/>
                <a:gd name="T108" fmla="*/ 1442 w 2012"/>
                <a:gd name="T109" fmla="*/ 2485 h 3097"/>
                <a:gd name="T110" fmla="*/ 1450 w 2012"/>
                <a:gd name="T111" fmla="*/ 2288 h 3097"/>
                <a:gd name="T112" fmla="*/ 1515 w 2012"/>
                <a:gd name="T113" fmla="*/ 2116 h 3097"/>
                <a:gd name="T114" fmla="*/ 1627 w 2012"/>
                <a:gd name="T115" fmla="*/ 1991 h 3097"/>
                <a:gd name="T116" fmla="*/ 1745 w 2012"/>
                <a:gd name="T117" fmla="*/ 1873 h 3097"/>
                <a:gd name="T118" fmla="*/ 1820 w 2012"/>
                <a:gd name="T119" fmla="*/ 1711 h 3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12" h="3097">
                  <a:moveTo>
                    <a:pt x="1829" y="1596"/>
                  </a:moveTo>
                  <a:lnTo>
                    <a:pt x="1808" y="1494"/>
                  </a:lnTo>
                  <a:lnTo>
                    <a:pt x="1781" y="1419"/>
                  </a:lnTo>
                  <a:lnTo>
                    <a:pt x="1752" y="1364"/>
                  </a:lnTo>
                  <a:lnTo>
                    <a:pt x="1731" y="1320"/>
                  </a:lnTo>
                  <a:lnTo>
                    <a:pt x="1725" y="1278"/>
                  </a:lnTo>
                  <a:lnTo>
                    <a:pt x="1742" y="1231"/>
                  </a:lnTo>
                  <a:lnTo>
                    <a:pt x="1792" y="1172"/>
                  </a:lnTo>
                  <a:lnTo>
                    <a:pt x="1883" y="1094"/>
                  </a:lnTo>
                  <a:lnTo>
                    <a:pt x="1979" y="992"/>
                  </a:lnTo>
                  <a:lnTo>
                    <a:pt x="2012" y="912"/>
                  </a:lnTo>
                  <a:lnTo>
                    <a:pt x="1998" y="847"/>
                  </a:lnTo>
                  <a:lnTo>
                    <a:pt x="1954" y="793"/>
                  </a:lnTo>
                  <a:lnTo>
                    <a:pt x="1896" y="744"/>
                  </a:lnTo>
                  <a:lnTo>
                    <a:pt x="1846" y="698"/>
                  </a:lnTo>
                  <a:lnTo>
                    <a:pt x="1818" y="648"/>
                  </a:lnTo>
                  <a:lnTo>
                    <a:pt x="1833" y="590"/>
                  </a:lnTo>
                  <a:lnTo>
                    <a:pt x="1855" y="528"/>
                  </a:lnTo>
                  <a:lnTo>
                    <a:pt x="1852" y="470"/>
                  </a:lnTo>
                  <a:lnTo>
                    <a:pt x="1828" y="415"/>
                  </a:lnTo>
                  <a:lnTo>
                    <a:pt x="1793" y="366"/>
                  </a:lnTo>
                  <a:lnTo>
                    <a:pt x="1752" y="320"/>
                  </a:lnTo>
                  <a:lnTo>
                    <a:pt x="1713" y="279"/>
                  </a:lnTo>
                  <a:lnTo>
                    <a:pt x="1682" y="241"/>
                  </a:lnTo>
                  <a:lnTo>
                    <a:pt x="1669" y="211"/>
                  </a:lnTo>
                  <a:lnTo>
                    <a:pt x="1636" y="172"/>
                  </a:lnTo>
                  <a:lnTo>
                    <a:pt x="1557" y="123"/>
                  </a:lnTo>
                  <a:lnTo>
                    <a:pt x="1442" y="73"/>
                  </a:lnTo>
                  <a:lnTo>
                    <a:pt x="1307" y="31"/>
                  </a:lnTo>
                  <a:lnTo>
                    <a:pt x="1156" y="3"/>
                  </a:lnTo>
                  <a:lnTo>
                    <a:pt x="1006" y="0"/>
                  </a:lnTo>
                  <a:lnTo>
                    <a:pt x="868" y="31"/>
                  </a:lnTo>
                  <a:lnTo>
                    <a:pt x="754" y="106"/>
                  </a:lnTo>
                  <a:lnTo>
                    <a:pt x="658" y="186"/>
                  </a:lnTo>
                  <a:lnTo>
                    <a:pt x="574" y="245"/>
                  </a:lnTo>
                  <a:lnTo>
                    <a:pt x="499" y="282"/>
                  </a:lnTo>
                  <a:lnTo>
                    <a:pt x="435" y="306"/>
                  </a:lnTo>
                  <a:lnTo>
                    <a:pt x="375" y="318"/>
                  </a:lnTo>
                  <a:lnTo>
                    <a:pt x="323" y="328"/>
                  </a:lnTo>
                  <a:lnTo>
                    <a:pt x="278" y="337"/>
                  </a:lnTo>
                  <a:lnTo>
                    <a:pt x="238" y="351"/>
                  </a:lnTo>
                  <a:lnTo>
                    <a:pt x="201" y="375"/>
                  </a:lnTo>
                  <a:lnTo>
                    <a:pt x="172" y="408"/>
                  </a:lnTo>
                  <a:lnTo>
                    <a:pt x="145" y="446"/>
                  </a:lnTo>
                  <a:lnTo>
                    <a:pt x="122" y="490"/>
                  </a:lnTo>
                  <a:lnTo>
                    <a:pt x="98" y="533"/>
                  </a:lnTo>
                  <a:lnTo>
                    <a:pt x="76" y="577"/>
                  </a:lnTo>
                  <a:lnTo>
                    <a:pt x="52" y="616"/>
                  </a:lnTo>
                  <a:lnTo>
                    <a:pt x="25" y="651"/>
                  </a:lnTo>
                  <a:lnTo>
                    <a:pt x="3" y="688"/>
                  </a:lnTo>
                  <a:lnTo>
                    <a:pt x="0" y="740"/>
                  </a:lnTo>
                  <a:lnTo>
                    <a:pt x="10" y="800"/>
                  </a:lnTo>
                  <a:lnTo>
                    <a:pt x="33" y="864"/>
                  </a:lnTo>
                  <a:lnTo>
                    <a:pt x="62" y="924"/>
                  </a:lnTo>
                  <a:lnTo>
                    <a:pt x="97" y="978"/>
                  </a:lnTo>
                  <a:lnTo>
                    <a:pt x="133" y="1018"/>
                  </a:lnTo>
                  <a:lnTo>
                    <a:pt x="168" y="1041"/>
                  </a:lnTo>
                  <a:lnTo>
                    <a:pt x="298" y="1117"/>
                  </a:lnTo>
                  <a:lnTo>
                    <a:pt x="393" y="1221"/>
                  </a:lnTo>
                  <a:lnTo>
                    <a:pt x="458" y="1341"/>
                  </a:lnTo>
                  <a:lnTo>
                    <a:pt x="498" y="1474"/>
                  </a:lnTo>
                  <a:lnTo>
                    <a:pt x="518" y="1609"/>
                  </a:lnTo>
                  <a:lnTo>
                    <a:pt x="524" y="1740"/>
                  </a:lnTo>
                  <a:lnTo>
                    <a:pt x="518" y="1857"/>
                  </a:lnTo>
                  <a:lnTo>
                    <a:pt x="509" y="1956"/>
                  </a:lnTo>
                  <a:lnTo>
                    <a:pt x="507" y="1976"/>
                  </a:lnTo>
                  <a:lnTo>
                    <a:pt x="509" y="2014"/>
                  </a:lnTo>
                  <a:lnTo>
                    <a:pt x="514" y="2060"/>
                  </a:lnTo>
                  <a:lnTo>
                    <a:pt x="528" y="2113"/>
                  </a:lnTo>
                  <a:lnTo>
                    <a:pt x="548" y="2160"/>
                  </a:lnTo>
                  <a:lnTo>
                    <a:pt x="580" y="2200"/>
                  </a:lnTo>
                  <a:lnTo>
                    <a:pt x="625" y="2223"/>
                  </a:lnTo>
                  <a:lnTo>
                    <a:pt x="685" y="2226"/>
                  </a:lnTo>
                  <a:lnTo>
                    <a:pt x="791" y="2215"/>
                  </a:lnTo>
                  <a:lnTo>
                    <a:pt x="859" y="2231"/>
                  </a:lnTo>
                  <a:lnTo>
                    <a:pt x="898" y="2267"/>
                  </a:lnTo>
                  <a:lnTo>
                    <a:pt x="920" y="2319"/>
                  </a:lnTo>
                  <a:lnTo>
                    <a:pt x="932" y="2379"/>
                  </a:lnTo>
                  <a:lnTo>
                    <a:pt x="946" y="2443"/>
                  </a:lnTo>
                  <a:lnTo>
                    <a:pt x="969" y="2507"/>
                  </a:lnTo>
                  <a:lnTo>
                    <a:pt x="1016" y="2564"/>
                  </a:lnTo>
                  <a:lnTo>
                    <a:pt x="1035" y="2584"/>
                  </a:lnTo>
                  <a:lnTo>
                    <a:pt x="1065" y="2601"/>
                  </a:lnTo>
                  <a:lnTo>
                    <a:pt x="1099" y="2615"/>
                  </a:lnTo>
                  <a:lnTo>
                    <a:pt x="1135" y="2629"/>
                  </a:lnTo>
                  <a:lnTo>
                    <a:pt x="1168" y="2646"/>
                  </a:lnTo>
                  <a:lnTo>
                    <a:pt x="1199" y="2671"/>
                  </a:lnTo>
                  <a:lnTo>
                    <a:pt x="1219" y="2704"/>
                  </a:lnTo>
                  <a:lnTo>
                    <a:pt x="1227" y="2752"/>
                  </a:lnTo>
                  <a:lnTo>
                    <a:pt x="1227" y="2801"/>
                  </a:lnTo>
                  <a:lnTo>
                    <a:pt x="1231" y="2842"/>
                  </a:lnTo>
                  <a:lnTo>
                    <a:pt x="1235" y="2876"/>
                  </a:lnTo>
                  <a:lnTo>
                    <a:pt x="1242" y="2907"/>
                  </a:lnTo>
                  <a:lnTo>
                    <a:pt x="1249" y="2933"/>
                  </a:lnTo>
                  <a:lnTo>
                    <a:pt x="1258" y="2958"/>
                  </a:lnTo>
                  <a:lnTo>
                    <a:pt x="1265" y="2983"/>
                  </a:lnTo>
                  <a:lnTo>
                    <a:pt x="1275" y="3011"/>
                  </a:lnTo>
                  <a:lnTo>
                    <a:pt x="1290" y="3039"/>
                  </a:lnTo>
                  <a:lnTo>
                    <a:pt x="1318" y="3067"/>
                  </a:lnTo>
                  <a:lnTo>
                    <a:pt x="1353" y="3087"/>
                  </a:lnTo>
                  <a:lnTo>
                    <a:pt x="1394" y="3097"/>
                  </a:lnTo>
                  <a:lnTo>
                    <a:pt x="1431" y="3087"/>
                  </a:lnTo>
                  <a:lnTo>
                    <a:pt x="1466" y="3057"/>
                  </a:lnTo>
                  <a:lnTo>
                    <a:pt x="1488" y="2999"/>
                  </a:lnTo>
                  <a:lnTo>
                    <a:pt x="1498" y="2911"/>
                  </a:lnTo>
                  <a:lnTo>
                    <a:pt x="1493" y="2846"/>
                  </a:lnTo>
                  <a:lnTo>
                    <a:pt x="1480" y="2769"/>
                  </a:lnTo>
                  <a:lnTo>
                    <a:pt x="1466" y="2679"/>
                  </a:lnTo>
                  <a:lnTo>
                    <a:pt x="1452" y="2585"/>
                  </a:lnTo>
                  <a:lnTo>
                    <a:pt x="1442" y="2485"/>
                  </a:lnTo>
                  <a:lnTo>
                    <a:pt x="1440" y="2386"/>
                  </a:lnTo>
                  <a:lnTo>
                    <a:pt x="1450" y="2288"/>
                  </a:lnTo>
                  <a:lnTo>
                    <a:pt x="1474" y="2197"/>
                  </a:lnTo>
                  <a:lnTo>
                    <a:pt x="1515" y="2116"/>
                  </a:lnTo>
                  <a:lnTo>
                    <a:pt x="1568" y="2049"/>
                  </a:lnTo>
                  <a:lnTo>
                    <a:pt x="1627" y="1991"/>
                  </a:lnTo>
                  <a:lnTo>
                    <a:pt x="1690" y="1936"/>
                  </a:lnTo>
                  <a:lnTo>
                    <a:pt x="1745" y="1873"/>
                  </a:lnTo>
                  <a:lnTo>
                    <a:pt x="1790" y="1801"/>
                  </a:lnTo>
                  <a:lnTo>
                    <a:pt x="1820" y="1711"/>
                  </a:lnTo>
                  <a:lnTo>
                    <a:pt x="1829" y="1596"/>
                  </a:lnTo>
                  <a:close/>
                </a:path>
              </a:pathLst>
            </a:custGeom>
            <a:solidFill>
              <a:srgbClr val="8F8F8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5" name="Freeform 145"/>
            <p:cNvSpPr>
              <a:spLocks/>
            </p:cNvSpPr>
            <p:nvPr/>
          </p:nvSpPr>
          <p:spPr bwMode="auto">
            <a:xfrm>
              <a:off x="4284" y="1549"/>
              <a:ext cx="1112" cy="1928"/>
            </a:xfrm>
            <a:custGeom>
              <a:avLst/>
              <a:gdLst>
                <a:gd name="T0" fmla="*/ 1715 w 1921"/>
                <a:gd name="T1" fmla="*/ 1430 h 3036"/>
                <a:gd name="T2" fmla="*/ 1656 w 1921"/>
                <a:gd name="T3" fmla="*/ 1300 h 3036"/>
                <a:gd name="T4" fmla="*/ 1630 w 1921"/>
                <a:gd name="T5" fmla="*/ 1213 h 3036"/>
                <a:gd name="T6" fmla="*/ 1700 w 1921"/>
                <a:gd name="T7" fmla="*/ 1108 h 3036"/>
                <a:gd name="T8" fmla="*/ 1888 w 1921"/>
                <a:gd name="T9" fmla="*/ 928 h 3036"/>
                <a:gd name="T10" fmla="*/ 1907 w 1921"/>
                <a:gd name="T11" fmla="*/ 785 h 3036"/>
                <a:gd name="T12" fmla="*/ 1805 w 1921"/>
                <a:gd name="T13" fmla="*/ 687 h 3036"/>
                <a:gd name="T14" fmla="*/ 1721 w 1921"/>
                <a:gd name="T15" fmla="*/ 598 h 3036"/>
                <a:gd name="T16" fmla="*/ 1749 w 1921"/>
                <a:gd name="T17" fmla="*/ 485 h 3036"/>
                <a:gd name="T18" fmla="*/ 1734 w 1921"/>
                <a:gd name="T19" fmla="*/ 379 h 3036"/>
                <a:gd name="T20" fmla="*/ 1678 w 1921"/>
                <a:gd name="T21" fmla="*/ 288 h 3036"/>
                <a:gd name="T22" fmla="*/ 1625 w 1921"/>
                <a:gd name="T23" fmla="*/ 213 h 3036"/>
                <a:gd name="T24" fmla="*/ 1583 w 1921"/>
                <a:gd name="T25" fmla="*/ 144 h 3036"/>
                <a:gd name="T26" fmla="*/ 1397 w 1921"/>
                <a:gd name="T27" fmla="*/ 58 h 3036"/>
                <a:gd name="T28" fmla="*/ 1120 w 1921"/>
                <a:gd name="T29" fmla="*/ 1 h 3036"/>
                <a:gd name="T30" fmla="*/ 846 w 1921"/>
                <a:gd name="T31" fmla="*/ 27 h 3036"/>
                <a:gd name="T32" fmla="*/ 649 w 1921"/>
                <a:gd name="T33" fmla="*/ 159 h 3036"/>
                <a:gd name="T34" fmla="*/ 500 w 1921"/>
                <a:gd name="T35" fmla="*/ 251 h 3036"/>
                <a:gd name="T36" fmla="*/ 380 w 1921"/>
                <a:gd name="T37" fmla="*/ 297 h 3036"/>
                <a:gd name="T38" fmla="*/ 286 w 1921"/>
                <a:gd name="T39" fmla="*/ 326 h 3036"/>
                <a:gd name="T40" fmla="*/ 210 w 1921"/>
                <a:gd name="T41" fmla="*/ 366 h 3036"/>
                <a:gd name="T42" fmla="*/ 150 w 1921"/>
                <a:gd name="T43" fmla="*/ 424 h 3036"/>
                <a:gd name="T44" fmla="*/ 100 w 1921"/>
                <a:gd name="T45" fmla="*/ 495 h 3036"/>
                <a:gd name="T46" fmla="*/ 51 w 1921"/>
                <a:gd name="T47" fmla="*/ 566 h 3036"/>
                <a:gd name="T48" fmla="*/ 2 w 1921"/>
                <a:gd name="T49" fmla="*/ 636 h 3036"/>
                <a:gd name="T50" fmla="*/ 12 w 1921"/>
                <a:gd name="T51" fmla="*/ 744 h 3036"/>
                <a:gd name="T52" fmla="*/ 66 w 1921"/>
                <a:gd name="T53" fmla="*/ 865 h 3036"/>
                <a:gd name="T54" fmla="*/ 139 w 1921"/>
                <a:gd name="T55" fmla="*/ 955 h 3036"/>
                <a:gd name="T56" fmla="*/ 303 w 1921"/>
                <a:gd name="T57" fmla="*/ 1048 h 3036"/>
                <a:gd name="T58" fmla="*/ 456 w 1921"/>
                <a:gd name="T59" fmla="*/ 1263 h 3036"/>
                <a:gd name="T60" fmla="*/ 509 w 1921"/>
                <a:gd name="T61" fmla="*/ 1526 h 3036"/>
                <a:gd name="T62" fmla="*/ 504 w 1921"/>
                <a:gd name="T63" fmla="*/ 1772 h 3036"/>
                <a:gd name="T64" fmla="*/ 490 w 1921"/>
                <a:gd name="T65" fmla="*/ 1892 h 3036"/>
                <a:gd name="T66" fmla="*/ 499 w 1921"/>
                <a:gd name="T67" fmla="*/ 1979 h 3036"/>
                <a:gd name="T68" fmla="*/ 533 w 1921"/>
                <a:gd name="T69" fmla="*/ 2081 h 3036"/>
                <a:gd name="T70" fmla="*/ 609 w 1921"/>
                <a:gd name="T71" fmla="*/ 2142 h 3036"/>
                <a:gd name="T72" fmla="*/ 778 w 1921"/>
                <a:gd name="T73" fmla="*/ 2123 h 3036"/>
                <a:gd name="T74" fmla="*/ 895 w 1921"/>
                <a:gd name="T75" fmla="*/ 2170 h 3036"/>
                <a:gd name="T76" fmla="*/ 937 w 1921"/>
                <a:gd name="T77" fmla="*/ 2284 h 3036"/>
                <a:gd name="T78" fmla="*/ 967 w 1921"/>
                <a:gd name="T79" fmla="*/ 2420 h 3036"/>
                <a:gd name="T80" fmla="*/ 1014 w 1921"/>
                <a:gd name="T81" fmla="*/ 2504 h 3036"/>
                <a:gd name="T82" fmla="*/ 1070 w 1921"/>
                <a:gd name="T83" fmla="*/ 2541 h 3036"/>
                <a:gd name="T84" fmla="*/ 1140 w 1921"/>
                <a:gd name="T85" fmla="*/ 2579 h 3036"/>
                <a:gd name="T86" fmla="*/ 1191 w 1921"/>
                <a:gd name="T87" fmla="*/ 2641 h 3036"/>
                <a:gd name="T88" fmla="*/ 1200 w 1921"/>
                <a:gd name="T89" fmla="*/ 2738 h 3036"/>
                <a:gd name="T90" fmla="*/ 1205 w 1921"/>
                <a:gd name="T91" fmla="*/ 2813 h 3036"/>
                <a:gd name="T92" fmla="*/ 1214 w 1921"/>
                <a:gd name="T93" fmla="*/ 2871 h 3036"/>
                <a:gd name="T94" fmla="*/ 1229 w 1921"/>
                <a:gd name="T95" fmla="*/ 2924 h 3036"/>
                <a:gd name="T96" fmla="*/ 1252 w 1921"/>
                <a:gd name="T97" fmla="*/ 2980 h 3036"/>
                <a:gd name="T98" fmla="*/ 1317 w 1921"/>
                <a:gd name="T99" fmla="*/ 3026 h 3036"/>
                <a:gd name="T100" fmla="*/ 1394 w 1921"/>
                <a:gd name="T101" fmla="*/ 3026 h 3036"/>
                <a:gd name="T102" fmla="*/ 1450 w 1921"/>
                <a:gd name="T103" fmla="*/ 2938 h 3036"/>
                <a:gd name="T104" fmla="*/ 1454 w 1921"/>
                <a:gd name="T105" fmla="*/ 2785 h 3036"/>
                <a:gd name="T106" fmla="*/ 1426 w 1921"/>
                <a:gd name="T107" fmla="*/ 2621 h 3036"/>
                <a:gd name="T108" fmla="*/ 1398 w 1921"/>
                <a:gd name="T109" fmla="*/ 2427 h 3036"/>
                <a:gd name="T110" fmla="*/ 1400 w 1921"/>
                <a:gd name="T111" fmla="*/ 2230 h 3036"/>
                <a:gd name="T112" fmla="*/ 1460 w 1921"/>
                <a:gd name="T113" fmla="*/ 2051 h 3036"/>
                <a:gd name="T114" fmla="*/ 1562 w 1921"/>
                <a:gd name="T115" fmla="*/ 1917 h 3036"/>
                <a:gd name="T116" fmla="*/ 1666 w 1921"/>
                <a:gd name="T117" fmla="*/ 1793 h 3036"/>
                <a:gd name="T118" fmla="*/ 1731 w 1921"/>
                <a:gd name="T119" fmla="*/ 1635 h 3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21" h="3036">
                  <a:moveTo>
                    <a:pt x="1738" y="1531"/>
                  </a:moveTo>
                  <a:lnTo>
                    <a:pt x="1715" y="1430"/>
                  </a:lnTo>
                  <a:lnTo>
                    <a:pt x="1685" y="1356"/>
                  </a:lnTo>
                  <a:lnTo>
                    <a:pt x="1656" y="1300"/>
                  </a:lnTo>
                  <a:lnTo>
                    <a:pt x="1636" y="1256"/>
                  </a:lnTo>
                  <a:lnTo>
                    <a:pt x="1630" y="1213"/>
                  </a:lnTo>
                  <a:lnTo>
                    <a:pt x="1650" y="1168"/>
                  </a:lnTo>
                  <a:lnTo>
                    <a:pt x="1700" y="1108"/>
                  </a:lnTo>
                  <a:lnTo>
                    <a:pt x="1792" y="1030"/>
                  </a:lnTo>
                  <a:lnTo>
                    <a:pt x="1888" y="928"/>
                  </a:lnTo>
                  <a:lnTo>
                    <a:pt x="1921" y="850"/>
                  </a:lnTo>
                  <a:lnTo>
                    <a:pt x="1907" y="785"/>
                  </a:lnTo>
                  <a:lnTo>
                    <a:pt x="1863" y="734"/>
                  </a:lnTo>
                  <a:lnTo>
                    <a:pt x="1805" y="687"/>
                  </a:lnTo>
                  <a:lnTo>
                    <a:pt x="1753" y="644"/>
                  </a:lnTo>
                  <a:lnTo>
                    <a:pt x="1721" y="598"/>
                  </a:lnTo>
                  <a:lnTo>
                    <a:pt x="1729" y="544"/>
                  </a:lnTo>
                  <a:lnTo>
                    <a:pt x="1749" y="485"/>
                  </a:lnTo>
                  <a:lnTo>
                    <a:pt x="1750" y="430"/>
                  </a:lnTo>
                  <a:lnTo>
                    <a:pt x="1734" y="379"/>
                  </a:lnTo>
                  <a:lnTo>
                    <a:pt x="1709" y="333"/>
                  </a:lnTo>
                  <a:lnTo>
                    <a:pt x="1678" y="288"/>
                  </a:lnTo>
                  <a:lnTo>
                    <a:pt x="1649" y="248"/>
                  </a:lnTo>
                  <a:lnTo>
                    <a:pt x="1625" y="213"/>
                  </a:lnTo>
                  <a:lnTo>
                    <a:pt x="1614" y="181"/>
                  </a:lnTo>
                  <a:lnTo>
                    <a:pt x="1583" y="144"/>
                  </a:lnTo>
                  <a:lnTo>
                    <a:pt x="1507" y="101"/>
                  </a:lnTo>
                  <a:lnTo>
                    <a:pt x="1397" y="58"/>
                  </a:lnTo>
                  <a:lnTo>
                    <a:pt x="1265" y="23"/>
                  </a:lnTo>
                  <a:lnTo>
                    <a:pt x="1120" y="1"/>
                  </a:lnTo>
                  <a:lnTo>
                    <a:pt x="977" y="0"/>
                  </a:lnTo>
                  <a:lnTo>
                    <a:pt x="846" y="27"/>
                  </a:lnTo>
                  <a:lnTo>
                    <a:pt x="739" y="89"/>
                  </a:lnTo>
                  <a:lnTo>
                    <a:pt x="649" y="159"/>
                  </a:lnTo>
                  <a:lnTo>
                    <a:pt x="571" y="213"/>
                  </a:lnTo>
                  <a:lnTo>
                    <a:pt x="500" y="251"/>
                  </a:lnTo>
                  <a:lnTo>
                    <a:pt x="438" y="279"/>
                  </a:lnTo>
                  <a:lnTo>
                    <a:pt x="380" y="297"/>
                  </a:lnTo>
                  <a:lnTo>
                    <a:pt x="331" y="313"/>
                  </a:lnTo>
                  <a:lnTo>
                    <a:pt x="286" y="326"/>
                  </a:lnTo>
                  <a:lnTo>
                    <a:pt x="247" y="345"/>
                  </a:lnTo>
                  <a:lnTo>
                    <a:pt x="210" y="366"/>
                  </a:lnTo>
                  <a:lnTo>
                    <a:pt x="179" y="392"/>
                  </a:lnTo>
                  <a:lnTo>
                    <a:pt x="150" y="424"/>
                  </a:lnTo>
                  <a:lnTo>
                    <a:pt x="126" y="460"/>
                  </a:lnTo>
                  <a:lnTo>
                    <a:pt x="100" y="495"/>
                  </a:lnTo>
                  <a:lnTo>
                    <a:pt x="77" y="532"/>
                  </a:lnTo>
                  <a:lnTo>
                    <a:pt x="51" y="566"/>
                  </a:lnTo>
                  <a:lnTo>
                    <a:pt x="24" y="599"/>
                  </a:lnTo>
                  <a:lnTo>
                    <a:pt x="2" y="636"/>
                  </a:lnTo>
                  <a:lnTo>
                    <a:pt x="0" y="686"/>
                  </a:lnTo>
                  <a:lnTo>
                    <a:pt x="12" y="744"/>
                  </a:lnTo>
                  <a:lnTo>
                    <a:pt x="35" y="806"/>
                  </a:lnTo>
                  <a:lnTo>
                    <a:pt x="66" y="865"/>
                  </a:lnTo>
                  <a:lnTo>
                    <a:pt x="103" y="916"/>
                  </a:lnTo>
                  <a:lnTo>
                    <a:pt x="139" y="955"/>
                  </a:lnTo>
                  <a:lnTo>
                    <a:pt x="177" y="977"/>
                  </a:lnTo>
                  <a:lnTo>
                    <a:pt x="303" y="1048"/>
                  </a:lnTo>
                  <a:lnTo>
                    <a:pt x="395" y="1146"/>
                  </a:lnTo>
                  <a:lnTo>
                    <a:pt x="456" y="1263"/>
                  </a:lnTo>
                  <a:lnTo>
                    <a:pt x="493" y="1393"/>
                  </a:lnTo>
                  <a:lnTo>
                    <a:pt x="509" y="1526"/>
                  </a:lnTo>
                  <a:lnTo>
                    <a:pt x="511" y="1656"/>
                  </a:lnTo>
                  <a:lnTo>
                    <a:pt x="504" y="1772"/>
                  </a:lnTo>
                  <a:lnTo>
                    <a:pt x="493" y="1871"/>
                  </a:lnTo>
                  <a:lnTo>
                    <a:pt x="490" y="1892"/>
                  </a:lnTo>
                  <a:lnTo>
                    <a:pt x="493" y="1931"/>
                  </a:lnTo>
                  <a:lnTo>
                    <a:pt x="499" y="1979"/>
                  </a:lnTo>
                  <a:lnTo>
                    <a:pt x="512" y="2033"/>
                  </a:lnTo>
                  <a:lnTo>
                    <a:pt x="533" y="2081"/>
                  </a:lnTo>
                  <a:lnTo>
                    <a:pt x="565" y="2120"/>
                  </a:lnTo>
                  <a:lnTo>
                    <a:pt x="609" y="2142"/>
                  </a:lnTo>
                  <a:lnTo>
                    <a:pt x="669" y="2142"/>
                  </a:lnTo>
                  <a:lnTo>
                    <a:pt x="778" y="2123"/>
                  </a:lnTo>
                  <a:lnTo>
                    <a:pt x="850" y="2136"/>
                  </a:lnTo>
                  <a:lnTo>
                    <a:pt x="895" y="2170"/>
                  </a:lnTo>
                  <a:lnTo>
                    <a:pt x="922" y="2223"/>
                  </a:lnTo>
                  <a:lnTo>
                    <a:pt x="937" y="2284"/>
                  </a:lnTo>
                  <a:lnTo>
                    <a:pt x="949" y="2352"/>
                  </a:lnTo>
                  <a:lnTo>
                    <a:pt x="967" y="2420"/>
                  </a:lnTo>
                  <a:lnTo>
                    <a:pt x="1000" y="2481"/>
                  </a:lnTo>
                  <a:lnTo>
                    <a:pt x="1014" y="2504"/>
                  </a:lnTo>
                  <a:lnTo>
                    <a:pt x="1038" y="2524"/>
                  </a:lnTo>
                  <a:lnTo>
                    <a:pt x="1070" y="2541"/>
                  </a:lnTo>
                  <a:lnTo>
                    <a:pt x="1107" y="2559"/>
                  </a:lnTo>
                  <a:lnTo>
                    <a:pt x="1140" y="2579"/>
                  </a:lnTo>
                  <a:lnTo>
                    <a:pt x="1170" y="2605"/>
                  </a:lnTo>
                  <a:lnTo>
                    <a:pt x="1191" y="2641"/>
                  </a:lnTo>
                  <a:lnTo>
                    <a:pt x="1200" y="2689"/>
                  </a:lnTo>
                  <a:lnTo>
                    <a:pt x="1200" y="2738"/>
                  </a:lnTo>
                  <a:lnTo>
                    <a:pt x="1202" y="2779"/>
                  </a:lnTo>
                  <a:lnTo>
                    <a:pt x="1205" y="2813"/>
                  </a:lnTo>
                  <a:lnTo>
                    <a:pt x="1210" y="2845"/>
                  </a:lnTo>
                  <a:lnTo>
                    <a:pt x="1214" y="2871"/>
                  </a:lnTo>
                  <a:lnTo>
                    <a:pt x="1222" y="2898"/>
                  </a:lnTo>
                  <a:lnTo>
                    <a:pt x="1229" y="2924"/>
                  </a:lnTo>
                  <a:lnTo>
                    <a:pt x="1238" y="2952"/>
                  </a:lnTo>
                  <a:lnTo>
                    <a:pt x="1252" y="2980"/>
                  </a:lnTo>
                  <a:lnTo>
                    <a:pt x="1282" y="3007"/>
                  </a:lnTo>
                  <a:lnTo>
                    <a:pt x="1317" y="3026"/>
                  </a:lnTo>
                  <a:lnTo>
                    <a:pt x="1358" y="3036"/>
                  </a:lnTo>
                  <a:lnTo>
                    <a:pt x="1394" y="3026"/>
                  </a:lnTo>
                  <a:lnTo>
                    <a:pt x="1428" y="2997"/>
                  </a:lnTo>
                  <a:lnTo>
                    <a:pt x="1450" y="2938"/>
                  </a:lnTo>
                  <a:lnTo>
                    <a:pt x="1460" y="2850"/>
                  </a:lnTo>
                  <a:lnTo>
                    <a:pt x="1454" y="2785"/>
                  </a:lnTo>
                  <a:lnTo>
                    <a:pt x="1442" y="2708"/>
                  </a:lnTo>
                  <a:lnTo>
                    <a:pt x="1426" y="2621"/>
                  </a:lnTo>
                  <a:lnTo>
                    <a:pt x="1410" y="2527"/>
                  </a:lnTo>
                  <a:lnTo>
                    <a:pt x="1398" y="2427"/>
                  </a:lnTo>
                  <a:lnTo>
                    <a:pt x="1394" y="2328"/>
                  </a:lnTo>
                  <a:lnTo>
                    <a:pt x="1400" y="2230"/>
                  </a:lnTo>
                  <a:lnTo>
                    <a:pt x="1424" y="2137"/>
                  </a:lnTo>
                  <a:lnTo>
                    <a:pt x="1460" y="2051"/>
                  </a:lnTo>
                  <a:lnTo>
                    <a:pt x="1509" y="1980"/>
                  </a:lnTo>
                  <a:lnTo>
                    <a:pt x="1562" y="1917"/>
                  </a:lnTo>
                  <a:lnTo>
                    <a:pt x="1617" y="1857"/>
                  </a:lnTo>
                  <a:lnTo>
                    <a:pt x="1666" y="1793"/>
                  </a:lnTo>
                  <a:lnTo>
                    <a:pt x="1706" y="1721"/>
                  </a:lnTo>
                  <a:lnTo>
                    <a:pt x="1731" y="1635"/>
                  </a:lnTo>
                  <a:lnTo>
                    <a:pt x="1738" y="1531"/>
                  </a:lnTo>
                  <a:close/>
                </a:path>
              </a:pathLst>
            </a:custGeom>
            <a:solidFill>
              <a:srgbClr val="7878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6" name="Freeform 146"/>
            <p:cNvSpPr>
              <a:spLocks/>
            </p:cNvSpPr>
            <p:nvPr/>
          </p:nvSpPr>
          <p:spPr bwMode="auto">
            <a:xfrm>
              <a:off x="4305" y="1587"/>
              <a:ext cx="1060" cy="1892"/>
            </a:xfrm>
            <a:custGeom>
              <a:avLst/>
              <a:gdLst>
                <a:gd name="T0" fmla="*/ 1620 w 1831"/>
                <a:gd name="T1" fmla="*/ 1368 h 2978"/>
                <a:gd name="T2" fmla="*/ 1560 w 1831"/>
                <a:gd name="T3" fmla="*/ 1238 h 2978"/>
                <a:gd name="T4" fmla="*/ 1536 w 1831"/>
                <a:gd name="T5" fmla="*/ 1151 h 2978"/>
                <a:gd name="T6" fmla="*/ 1607 w 1831"/>
                <a:gd name="T7" fmla="*/ 1046 h 2978"/>
                <a:gd name="T8" fmla="*/ 1796 w 1831"/>
                <a:gd name="T9" fmla="*/ 866 h 2978"/>
                <a:gd name="T10" fmla="*/ 1816 w 1831"/>
                <a:gd name="T11" fmla="*/ 727 h 2978"/>
                <a:gd name="T12" fmla="*/ 1713 w 1831"/>
                <a:gd name="T13" fmla="*/ 634 h 2978"/>
                <a:gd name="T14" fmla="*/ 1623 w 1831"/>
                <a:gd name="T15" fmla="*/ 550 h 2978"/>
                <a:gd name="T16" fmla="*/ 1643 w 1831"/>
                <a:gd name="T17" fmla="*/ 444 h 2978"/>
                <a:gd name="T18" fmla="*/ 1639 w 1831"/>
                <a:gd name="T19" fmla="*/ 345 h 2978"/>
                <a:gd name="T20" fmla="*/ 1604 w 1831"/>
                <a:gd name="T21" fmla="*/ 258 h 2978"/>
                <a:gd name="T22" fmla="*/ 1569 w 1831"/>
                <a:gd name="T23" fmla="*/ 185 h 2978"/>
                <a:gd name="T24" fmla="*/ 1530 w 1831"/>
                <a:gd name="T25" fmla="*/ 120 h 2978"/>
                <a:gd name="T26" fmla="*/ 1350 w 1831"/>
                <a:gd name="T27" fmla="*/ 46 h 2978"/>
                <a:gd name="T28" fmla="*/ 1084 w 1831"/>
                <a:gd name="T29" fmla="*/ 0 h 2978"/>
                <a:gd name="T30" fmla="*/ 824 w 1831"/>
                <a:gd name="T31" fmla="*/ 23 h 2978"/>
                <a:gd name="T32" fmla="*/ 641 w 1831"/>
                <a:gd name="T33" fmla="*/ 133 h 2978"/>
                <a:gd name="T34" fmla="*/ 499 w 1831"/>
                <a:gd name="T35" fmla="*/ 220 h 2978"/>
                <a:gd name="T36" fmla="*/ 385 w 1831"/>
                <a:gd name="T37" fmla="*/ 278 h 2978"/>
                <a:gd name="T38" fmla="*/ 293 w 1831"/>
                <a:gd name="T39" fmla="*/ 319 h 2978"/>
                <a:gd name="T40" fmla="*/ 217 w 1831"/>
                <a:gd name="T41" fmla="*/ 357 h 2978"/>
                <a:gd name="T42" fmla="*/ 155 w 1831"/>
                <a:gd name="T43" fmla="*/ 405 h 2978"/>
                <a:gd name="T44" fmla="*/ 102 w 1831"/>
                <a:gd name="T45" fmla="*/ 459 h 2978"/>
                <a:gd name="T46" fmla="*/ 49 w 1831"/>
                <a:gd name="T47" fmla="*/ 517 h 2978"/>
                <a:gd name="T48" fmla="*/ 1 w 1831"/>
                <a:gd name="T49" fmla="*/ 585 h 2978"/>
                <a:gd name="T50" fmla="*/ 13 w 1831"/>
                <a:gd name="T51" fmla="*/ 690 h 2978"/>
                <a:gd name="T52" fmla="*/ 69 w 1831"/>
                <a:gd name="T53" fmla="*/ 806 h 2978"/>
                <a:gd name="T54" fmla="*/ 148 w 1831"/>
                <a:gd name="T55" fmla="*/ 893 h 2978"/>
                <a:gd name="T56" fmla="*/ 308 w 1831"/>
                <a:gd name="T57" fmla="*/ 979 h 2978"/>
                <a:gd name="T58" fmla="*/ 452 w 1831"/>
                <a:gd name="T59" fmla="*/ 1187 h 2978"/>
                <a:gd name="T60" fmla="*/ 496 w 1831"/>
                <a:gd name="T61" fmla="*/ 1445 h 2978"/>
                <a:gd name="T62" fmla="*/ 486 w 1831"/>
                <a:gd name="T63" fmla="*/ 1689 h 2978"/>
                <a:gd name="T64" fmla="*/ 473 w 1831"/>
                <a:gd name="T65" fmla="*/ 1809 h 2978"/>
                <a:gd name="T66" fmla="*/ 482 w 1831"/>
                <a:gd name="T67" fmla="*/ 1900 h 2978"/>
                <a:gd name="T68" fmla="*/ 517 w 1831"/>
                <a:gd name="T69" fmla="*/ 2004 h 2978"/>
                <a:gd name="T70" fmla="*/ 593 w 1831"/>
                <a:gd name="T71" fmla="*/ 2062 h 2978"/>
                <a:gd name="T72" fmla="*/ 763 w 1831"/>
                <a:gd name="T73" fmla="*/ 2034 h 2978"/>
                <a:gd name="T74" fmla="*/ 890 w 1831"/>
                <a:gd name="T75" fmla="*/ 2076 h 2978"/>
                <a:gd name="T76" fmla="*/ 939 w 1831"/>
                <a:gd name="T77" fmla="*/ 2192 h 2978"/>
                <a:gd name="T78" fmla="*/ 963 w 1831"/>
                <a:gd name="T79" fmla="*/ 2333 h 2978"/>
                <a:gd name="T80" fmla="*/ 990 w 1831"/>
                <a:gd name="T81" fmla="*/ 2425 h 2978"/>
                <a:gd name="T82" fmla="*/ 1043 w 1831"/>
                <a:gd name="T83" fmla="*/ 2467 h 2978"/>
                <a:gd name="T84" fmla="*/ 1111 w 1831"/>
                <a:gd name="T85" fmla="*/ 2513 h 2978"/>
                <a:gd name="T86" fmla="*/ 1163 w 1831"/>
                <a:gd name="T87" fmla="*/ 2579 h 2978"/>
                <a:gd name="T88" fmla="*/ 1171 w 1831"/>
                <a:gd name="T89" fmla="*/ 2677 h 2978"/>
                <a:gd name="T90" fmla="*/ 1174 w 1831"/>
                <a:gd name="T91" fmla="*/ 2754 h 2978"/>
                <a:gd name="T92" fmla="*/ 1181 w 1831"/>
                <a:gd name="T93" fmla="*/ 2812 h 2978"/>
                <a:gd name="T94" fmla="*/ 1192 w 1831"/>
                <a:gd name="T95" fmla="*/ 2865 h 2978"/>
                <a:gd name="T96" fmla="*/ 1215 w 1831"/>
                <a:gd name="T97" fmla="*/ 2921 h 2978"/>
                <a:gd name="T98" fmla="*/ 1280 w 1831"/>
                <a:gd name="T99" fmla="*/ 2968 h 2978"/>
                <a:gd name="T100" fmla="*/ 1357 w 1831"/>
                <a:gd name="T101" fmla="*/ 2968 h 2978"/>
                <a:gd name="T102" fmla="*/ 1413 w 1831"/>
                <a:gd name="T103" fmla="*/ 2881 h 2978"/>
                <a:gd name="T104" fmla="*/ 1417 w 1831"/>
                <a:gd name="T105" fmla="*/ 2728 h 2978"/>
                <a:gd name="T106" fmla="*/ 1385 w 1831"/>
                <a:gd name="T107" fmla="*/ 2565 h 2978"/>
                <a:gd name="T108" fmla="*/ 1354 w 1831"/>
                <a:gd name="T109" fmla="*/ 2372 h 2978"/>
                <a:gd name="T110" fmla="*/ 1350 w 1831"/>
                <a:gd name="T111" fmla="*/ 2173 h 2978"/>
                <a:gd name="T112" fmla="*/ 1405 w 1831"/>
                <a:gd name="T113" fmla="*/ 1989 h 2978"/>
                <a:gd name="T114" fmla="*/ 1497 w 1831"/>
                <a:gd name="T115" fmla="*/ 1845 h 2978"/>
                <a:gd name="T116" fmla="*/ 1587 w 1831"/>
                <a:gd name="T117" fmla="*/ 1715 h 2978"/>
                <a:gd name="T118" fmla="*/ 1642 w 1831"/>
                <a:gd name="T119" fmla="*/ 1565 h 2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1" h="2978">
                  <a:moveTo>
                    <a:pt x="1646" y="1469"/>
                  </a:moveTo>
                  <a:lnTo>
                    <a:pt x="1620" y="1368"/>
                  </a:lnTo>
                  <a:lnTo>
                    <a:pt x="1590" y="1294"/>
                  </a:lnTo>
                  <a:lnTo>
                    <a:pt x="1560" y="1238"/>
                  </a:lnTo>
                  <a:lnTo>
                    <a:pt x="1541" y="1194"/>
                  </a:lnTo>
                  <a:lnTo>
                    <a:pt x="1536" y="1151"/>
                  </a:lnTo>
                  <a:lnTo>
                    <a:pt x="1555" y="1106"/>
                  </a:lnTo>
                  <a:lnTo>
                    <a:pt x="1607" y="1046"/>
                  </a:lnTo>
                  <a:lnTo>
                    <a:pt x="1700" y="968"/>
                  </a:lnTo>
                  <a:lnTo>
                    <a:pt x="1796" y="866"/>
                  </a:lnTo>
                  <a:lnTo>
                    <a:pt x="1831" y="788"/>
                  </a:lnTo>
                  <a:lnTo>
                    <a:pt x="1816" y="727"/>
                  </a:lnTo>
                  <a:lnTo>
                    <a:pt x="1772" y="678"/>
                  </a:lnTo>
                  <a:lnTo>
                    <a:pt x="1713" y="634"/>
                  </a:lnTo>
                  <a:lnTo>
                    <a:pt x="1658" y="593"/>
                  </a:lnTo>
                  <a:lnTo>
                    <a:pt x="1623" y="550"/>
                  </a:lnTo>
                  <a:lnTo>
                    <a:pt x="1626" y="500"/>
                  </a:lnTo>
                  <a:lnTo>
                    <a:pt x="1643" y="444"/>
                  </a:lnTo>
                  <a:lnTo>
                    <a:pt x="1647" y="393"/>
                  </a:lnTo>
                  <a:lnTo>
                    <a:pt x="1639" y="345"/>
                  </a:lnTo>
                  <a:lnTo>
                    <a:pt x="1624" y="301"/>
                  </a:lnTo>
                  <a:lnTo>
                    <a:pt x="1604" y="258"/>
                  </a:lnTo>
                  <a:lnTo>
                    <a:pt x="1585" y="220"/>
                  </a:lnTo>
                  <a:lnTo>
                    <a:pt x="1569" y="185"/>
                  </a:lnTo>
                  <a:lnTo>
                    <a:pt x="1560" y="154"/>
                  </a:lnTo>
                  <a:lnTo>
                    <a:pt x="1530" y="120"/>
                  </a:lnTo>
                  <a:lnTo>
                    <a:pt x="1456" y="82"/>
                  </a:lnTo>
                  <a:lnTo>
                    <a:pt x="1350" y="46"/>
                  </a:lnTo>
                  <a:lnTo>
                    <a:pt x="1224" y="18"/>
                  </a:lnTo>
                  <a:lnTo>
                    <a:pt x="1084" y="0"/>
                  </a:lnTo>
                  <a:lnTo>
                    <a:pt x="949" y="1"/>
                  </a:lnTo>
                  <a:lnTo>
                    <a:pt x="824" y="23"/>
                  </a:lnTo>
                  <a:lnTo>
                    <a:pt x="724" y="75"/>
                  </a:lnTo>
                  <a:lnTo>
                    <a:pt x="641" y="133"/>
                  </a:lnTo>
                  <a:lnTo>
                    <a:pt x="566" y="181"/>
                  </a:lnTo>
                  <a:lnTo>
                    <a:pt x="499" y="220"/>
                  </a:lnTo>
                  <a:lnTo>
                    <a:pt x="440" y="252"/>
                  </a:lnTo>
                  <a:lnTo>
                    <a:pt x="385" y="278"/>
                  </a:lnTo>
                  <a:lnTo>
                    <a:pt x="337" y="300"/>
                  </a:lnTo>
                  <a:lnTo>
                    <a:pt x="293" y="319"/>
                  </a:lnTo>
                  <a:lnTo>
                    <a:pt x="254" y="339"/>
                  </a:lnTo>
                  <a:lnTo>
                    <a:pt x="217" y="357"/>
                  </a:lnTo>
                  <a:lnTo>
                    <a:pt x="186" y="380"/>
                  </a:lnTo>
                  <a:lnTo>
                    <a:pt x="155" y="405"/>
                  </a:lnTo>
                  <a:lnTo>
                    <a:pt x="129" y="432"/>
                  </a:lnTo>
                  <a:lnTo>
                    <a:pt x="102" y="459"/>
                  </a:lnTo>
                  <a:lnTo>
                    <a:pt x="77" y="488"/>
                  </a:lnTo>
                  <a:lnTo>
                    <a:pt x="49" y="517"/>
                  </a:lnTo>
                  <a:lnTo>
                    <a:pt x="22" y="548"/>
                  </a:lnTo>
                  <a:lnTo>
                    <a:pt x="1" y="585"/>
                  </a:lnTo>
                  <a:lnTo>
                    <a:pt x="0" y="634"/>
                  </a:lnTo>
                  <a:lnTo>
                    <a:pt x="13" y="690"/>
                  </a:lnTo>
                  <a:lnTo>
                    <a:pt x="38" y="750"/>
                  </a:lnTo>
                  <a:lnTo>
                    <a:pt x="69" y="806"/>
                  </a:lnTo>
                  <a:lnTo>
                    <a:pt x="108" y="856"/>
                  </a:lnTo>
                  <a:lnTo>
                    <a:pt x="148" y="893"/>
                  </a:lnTo>
                  <a:lnTo>
                    <a:pt x="187" y="915"/>
                  </a:lnTo>
                  <a:lnTo>
                    <a:pt x="308" y="979"/>
                  </a:lnTo>
                  <a:lnTo>
                    <a:pt x="395" y="1073"/>
                  </a:lnTo>
                  <a:lnTo>
                    <a:pt x="452" y="1187"/>
                  </a:lnTo>
                  <a:lnTo>
                    <a:pt x="485" y="1314"/>
                  </a:lnTo>
                  <a:lnTo>
                    <a:pt x="496" y="1445"/>
                  </a:lnTo>
                  <a:lnTo>
                    <a:pt x="496" y="1573"/>
                  </a:lnTo>
                  <a:lnTo>
                    <a:pt x="486" y="1689"/>
                  </a:lnTo>
                  <a:lnTo>
                    <a:pt x="475" y="1788"/>
                  </a:lnTo>
                  <a:lnTo>
                    <a:pt x="473" y="1809"/>
                  </a:lnTo>
                  <a:lnTo>
                    <a:pt x="475" y="1850"/>
                  </a:lnTo>
                  <a:lnTo>
                    <a:pt x="482" y="1900"/>
                  </a:lnTo>
                  <a:lnTo>
                    <a:pt x="496" y="1955"/>
                  </a:lnTo>
                  <a:lnTo>
                    <a:pt x="517" y="2004"/>
                  </a:lnTo>
                  <a:lnTo>
                    <a:pt x="549" y="2042"/>
                  </a:lnTo>
                  <a:lnTo>
                    <a:pt x="593" y="2062"/>
                  </a:lnTo>
                  <a:lnTo>
                    <a:pt x="653" y="2059"/>
                  </a:lnTo>
                  <a:lnTo>
                    <a:pt x="763" y="2034"/>
                  </a:lnTo>
                  <a:lnTo>
                    <a:pt x="840" y="2043"/>
                  </a:lnTo>
                  <a:lnTo>
                    <a:pt x="890" y="2076"/>
                  </a:lnTo>
                  <a:lnTo>
                    <a:pt x="922" y="2129"/>
                  </a:lnTo>
                  <a:lnTo>
                    <a:pt x="939" y="2192"/>
                  </a:lnTo>
                  <a:lnTo>
                    <a:pt x="951" y="2263"/>
                  </a:lnTo>
                  <a:lnTo>
                    <a:pt x="963" y="2333"/>
                  </a:lnTo>
                  <a:lnTo>
                    <a:pt x="983" y="2398"/>
                  </a:lnTo>
                  <a:lnTo>
                    <a:pt x="990" y="2425"/>
                  </a:lnTo>
                  <a:lnTo>
                    <a:pt x="1012" y="2448"/>
                  </a:lnTo>
                  <a:lnTo>
                    <a:pt x="1043" y="2467"/>
                  </a:lnTo>
                  <a:lnTo>
                    <a:pt x="1077" y="2489"/>
                  </a:lnTo>
                  <a:lnTo>
                    <a:pt x="1111" y="2513"/>
                  </a:lnTo>
                  <a:lnTo>
                    <a:pt x="1142" y="2542"/>
                  </a:lnTo>
                  <a:lnTo>
                    <a:pt x="1163" y="2579"/>
                  </a:lnTo>
                  <a:lnTo>
                    <a:pt x="1171" y="2628"/>
                  </a:lnTo>
                  <a:lnTo>
                    <a:pt x="1171" y="2677"/>
                  </a:lnTo>
                  <a:lnTo>
                    <a:pt x="1173" y="2718"/>
                  </a:lnTo>
                  <a:lnTo>
                    <a:pt x="1174" y="2754"/>
                  </a:lnTo>
                  <a:lnTo>
                    <a:pt x="1177" y="2785"/>
                  </a:lnTo>
                  <a:lnTo>
                    <a:pt x="1181" y="2812"/>
                  </a:lnTo>
                  <a:lnTo>
                    <a:pt x="1186" y="2839"/>
                  </a:lnTo>
                  <a:lnTo>
                    <a:pt x="1192" y="2865"/>
                  </a:lnTo>
                  <a:lnTo>
                    <a:pt x="1201" y="2893"/>
                  </a:lnTo>
                  <a:lnTo>
                    <a:pt x="1215" y="2921"/>
                  </a:lnTo>
                  <a:lnTo>
                    <a:pt x="1245" y="2948"/>
                  </a:lnTo>
                  <a:lnTo>
                    <a:pt x="1280" y="2968"/>
                  </a:lnTo>
                  <a:lnTo>
                    <a:pt x="1321" y="2978"/>
                  </a:lnTo>
                  <a:lnTo>
                    <a:pt x="1357" y="2968"/>
                  </a:lnTo>
                  <a:lnTo>
                    <a:pt x="1391" y="2938"/>
                  </a:lnTo>
                  <a:lnTo>
                    <a:pt x="1413" y="2881"/>
                  </a:lnTo>
                  <a:lnTo>
                    <a:pt x="1423" y="2793"/>
                  </a:lnTo>
                  <a:lnTo>
                    <a:pt x="1417" y="2728"/>
                  </a:lnTo>
                  <a:lnTo>
                    <a:pt x="1404" y="2652"/>
                  </a:lnTo>
                  <a:lnTo>
                    <a:pt x="1385" y="2565"/>
                  </a:lnTo>
                  <a:lnTo>
                    <a:pt x="1368" y="2472"/>
                  </a:lnTo>
                  <a:lnTo>
                    <a:pt x="1354" y="2372"/>
                  </a:lnTo>
                  <a:lnTo>
                    <a:pt x="1346" y="2272"/>
                  </a:lnTo>
                  <a:lnTo>
                    <a:pt x="1350" y="2173"/>
                  </a:lnTo>
                  <a:lnTo>
                    <a:pt x="1371" y="2078"/>
                  </a:lnTo>
                  <a:lnTo>
                    <a:pt x="1405" y="1989"/>
                  </a:lnTo>
                  <a:lnTo>
                    <a:pt x="1449" y="1913"/>
                  </a:lnTo>
                  <a:lnTo>
                    <a:pt x="1497" y="1845"/>
                  </a:lnTo>
                  <a:lnTo>
                    <a:pt x="1544" y="1781"/>
                  </a:lnTo>
                  <a:lnTo>
                    <a:pt x="1587" y="1715"/>
                  </a:lnTo>
                  <a:lnTo>
                    <a:pt x="1621" y="1645"/>
                  </a:lnTo>
                  <a:lnTo>
                    <a:pt x="1642" y="1565"/>
                  </a:lnTo>
                  <a:lnTo>
                    <a:pt x="1646" y="1469"/>
                  </a:lnTo>
                  <a:close/>
                </a:path>
              </a:pathLst>
            </a:custGeom>
            <a:solidFill>
              <a:srgbClr val="6161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7" name="Freeform 147"/>
            <p:cNvSpPr>
              <a:spLocks/>
            </p:cNvSpPr>
            <p:nvPr/>
          </p:nvSpPr>
          <p:spPr bwMode="auto">
            <a:xfrm>
              <a:off x="4326" y="1626"/>
              <a:ext cx="1007" cy="1855"/>
            </a:xfrm>
            <a:custGeom>
              <a:avLst/>
              <a:gdLst>
                <a:gd name="T0" fmla="*/ 1526 w 1741"/>
                <a:gd name="T1" fmla="*/ 1307 h 2920"/>
                <a:gd name="T2" fmla="*/ 1465 w 1741"/>
                <a:gd name="T3" fmla="*/ 1177 h 2920"/>
                <a:gd name="T4" fmla="*/ 1442 w 1741"/>
                <a:gd name="T5" fmla="*/ 1090 h 2920"/>
                <a:gd name="T6" fmla="*/ 1515 w 1741"/>
                <a:gd name="T7" fmla="*/ 984 h 2920"/>
                <a:gd name="T8" fmla="*/ 1706 w 1741"/>
                <a:gd name="T9" fmla="*/ 804 h 2920"/>
                <a:gd name="T10" fmla="*/ 1727 w 1741"/>
                <a:gd name="T11" fmla="*/ 667 h 2920"/>
                <a:gd name="T12" fmla="*/ 1623 w 1741"/>
                <a:gd name="T13" fmla="*/ 580 h 2920"/>
                <a:gd name="T14" fmla="*/ 1526 w 1741"/>
                <a:gd name="T15" fmla="*/ 503 h 2920"/>
                <a:gd name="T16" fmla="*/ 1540 w 1741"/>
                <a:gd name="T17" fmla="*/ 404 h 2920"/>
                <a:gd name="T18" fmla="*/ 1546 w 1741"/>
                <a:gd name="T19" fmla="*/ 310 h 2920"/>
                <a:gd name="T20" fmla="*/ 1531 w 1741"/>
                <a:gd name="T21" fmla="*/ 228 h 2920"/>
                <a:gd name="T22" fmla="*/ 1514 w 1741"/>
                <a:gd name="T23" fmla="*/ 157 h 2920"/>
                <a:gd name="T24" fmla="*/ 1479 w 1741"/>
                <a:gd name="T25" fmla="*/ 96 h 2920"/>
                <a:gd name="T26" fmla="*/ 1306 w 1741"/>
                <a:gd name="T27" fmla="*/ 34 h 2920"/>
                <a:gd name="T28" fmla="*/ 1052 w 1741"/>
                <a:gd name="T29" fmla="*/ 0 h 2920"/>
                <a:gd name="T30" fmla="*/ 804 w 1741"/>
                <a:gd name="T31" fmla="*/ 20 h 2920"/>
                <a:gd name="T32" fmla="*/ 634 w 1741"/>
                <a:gd name="T33" fmla="*/ 107 h 2920"/>
                <a:gd name="T34" fmla="*/ 500 w 1741"/>
                <a:gd name="T35" fmla="*/ 190 h 2920"/>
                <a:gd name="T36" fmla="*/ 391 w 1741"/>
                <a:gd name="T37" fmla="*/ 258 h 2920"/>
                <a:gd name="T38" fmla="*/ 301 w 1741"/>
                <a:gd name="T39" fmla="*/ 311 h 2920"/>
                <a:gd name="T40" fmla="*/ 226 w 1741"/>
                <a:gd name="T41" fmla="*/ 350 h 2920"/>
                <a:gd name="T42" fmla="*/ 163 w 1741"/>
                <a:gd name="T43" fmla="*/ 387 h 2920"/>
                <a:gd name="T44" fmla="*/ 105 w 1741"/>
                <a:gd name="T45" fmla="*/ 423 h 2920"/>
                <a:gd name="T46" fmla="*/ 50 w 1741"/>
                <a:gd name="T47" fmla="*/ 469 h 2920"/>
                <a:gd name="T48" fmla="*/ 1 w 1741"/>
                <a:gd name="T49" fmla="*/ 533 h 2920"/>
                <a:gd name="T50" fmla="*/ 15 w 1741"/>
                <a:gd name="T51" fmla="*/ 636 h 2920"/>
                <a:gd name="T52" fmla="*/ 76 w 1741"/>
                <a:gd name="T53" fmla="*/ 748 h 2920"/>
                <a:gd name="T54" fmla="*/ 157 w 1741"/>
                <a:gd name="T55" fmla="*/ 831 h 2920"/>
                <a:gd name="T56" fmla="*/ 314 w 1741"/>
                <a:gd name="T57" fmla="*/ 909 h 2920"/>
                <a:gd name="T58" fmla="*/ 450 w 1741"/>
                <a:gd name="T59" fmla="*/ 1110 h 2920"/>
                <a:gd name="T60" fmla="*/ 488 w 1741"/>
                <a:gd name="T61" fmla="*/ 1364 h 2920"/>
                <a:gd name="T62" fmla="*/ 473 w 1741"/>
                <a:gd name="T63" fmla="*/ 1608 h 2920"/>
                <a:gd name="T64" fmla="*/ 459 w 1741"/>
                <a:gd name="T65" fmla="*/ 1727 h 2920"/>
                <a:gd name="T66" fmla="*/ 467 w 1741"/>
                <a:gd name="T67" fmla="*/ 1820 h 2920"/>
                <a:gd name="T68" fmla="*/ 502 w 1741"/>
                <a:gd name="T69" fmla="*/ 1926 h 2920"/>
                <a:gd name="T70" fmla="*/ 577 w 1741"/>
                <a:gd name="T71" fmla="*/ 1983 h 2920"/>
                <a:gd name="T72" fmla="*/ 750 w 1741"/>
                <a:gd name="T73" fmla="*/ 1945 h 2920"/>
                <a:gd name="T74" fmla="*/ 889 w 1741"/>
                <a:gd name="T75" fmla="*/ 1981 h 2920"/>
                <a:gd name="T76" fmla="*/ 946 w 1741"/>
                <a:gd name="T77" fmla="*/ 2101 h 2920"/>
                <a:gd name="T78" fmla="*/ 961 w 1741"/>
                <a:gd name="T79" fmla="*/ 2247 h 2920"/>
                <a:gd name="T80" fmla="*/ 970 w 1741"/>
                <a:gd name="T81" fmla="*/ 2345 h 2920"/>
                <a:gd name="T82" fmla="*/ 1016 w 1741"/>
                <a:gd name="T83" fmla="*/ 2397 h 2920"/>
                <a:gd name="T84" fmla="*/ 1085 w 1741"/>
                <a:gd name="T85" fmla="*/ 2447 h 2920"/>
                <a:gd name="T86" fmla="*/ 1138 w 1741"/>
                <a:gd name="T87" fmla="*/ 2517 h 2920"/>
                <a:gd name="T88" fmla="*/ 1145 w 1741"/>
                <a:gd name="T89" fmla="*/ 2616 h 2920"/>
                <a:gd name="T90" fmla="*/ 1145 w 1741"/>
                <a:gd name="T91" fmla="*/ 2694 h 2920"/>
                <a:gd name="T92" fmla="*/ 1149 w 1741"/>
                <a:gd name="T93" fmla="*/ 2754 h 2920"/>
                <a:gd name="T94" fmla="*/ 1157 w 1741"/>
                <a:gd name="T95" fmla="*/ 2808 h 2920"/>
                <a:gd name="T96" fmla="*/ 1180 w 1741"/>
                <a:gd name="T97" fmla="*/ 2864 h 2920"/>
                <a:gd name="T98" fmla="*/ 1245 w 1741"/>
                <a:gd name="T99" fmla="*/ 2910 h 2920"/>
                <a:gd name="T100" fmla="*/ 1322 w 1741"/>
                <a:gd name="T101" fmla="*/ 2910 h 2920"/>
                <a:gd name="T102" fmla="*/ 1378 w 1741"/>
                <a:gd name="T103" fmla="*/ 2822 h 2920"/>
                <a:gd name="T104" fmla="*/ 1382 w 1741"/>
                <a:gd name="T105" fmla="*/ 2671 h 2920"/>
                <a:gd name="T106" fmla="*/ 1348 w 1741"/>
                <a:gd name="T107" fmla="*/ 2509 h 2920"/>
                <a:gd name="T108" fmla="*/ 1310 w 1741"/>
                <a:gd name="T109" fmla="*/ 2317 h 2920"/>
                <a:gd name="T110" fmla="*/ 1303 w 1741"/>
                <a:gd name="T111" fmla="*/ 2116 h 2920"/>
                <a:gd name="T112" fmla="*/ 1352 w 1741"/>
                <a:gd name="T113" fmla="*/ 1927 h 2920"/>
                <a:gd name="T114" fmla="*/ 1432 w 1741"/>
                <a:gd name="T115" fmla="*/ 1773 h 2920"/>
                <a:gd name="T116" fmla="*/ 1509 w 1741"/>
                <a:gd name="T117" fmla="*/ 1636 h 2920"/>
                <a:gd name="T118" fmla="*/ 1553 w 1741"/>
                <a:gd name="T119" fmla="*/ 1491 h 2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41" h="2920">
                  <a:moveTo>
                    <a:pt x="1555" y="1407"/>
                  </a:moveTo>
                  <a:lnTo>
                    <a:pt x="1526" y="1307"/>
                  </a:lnTo>
                  <a:lnTo>
                    <a:pt x="1495" y="1233"/>
                  </a:lnTo>
                  <a:lnTo>
                    <a:pt x="1465" y="1177"/>
                  </a:lnTo>
                  <a:lnTo>
                    <a:pt x="1446" y="1133"/>
                  </a:lnTo>
                  <a:lnTo>
                    <a:pt x="1442" y="1090"/>
                  </a:lnTo>
                  <a:lnTo>
                    <a:pt x="1463" y="1045"/>
                  </a:lnTo>
                  <a:lnTo>
                    <a:pt x="1515" y="984"/>
                  </a:lnTo>
                  <a:lnTo>
                    <a:pt x="1608" y="905"/>
                  </a:lnTo>
                  <a:lnTo>
                    <a:pt x="1706" y="804"/>
                  </a:lnTo>
                  <a:lnTo>
                    <a:pt x="1741" y="727"/>
                  </a:lnTo>
                  <a:lnTo>
                    <a:pt x="1727" y="667"/>
                  </a:lnTo>
                  <a:lnTo>
                    <a:pt x="1683" y="620"/>
                  </a:lnTo>
                  <a:lnTo>
                    <a:pt x="1623" y="580"/>
                  </a:lnTo>
                  <a:lnTo>
                    <a:pt x="1566" y="543"/>
                  </a:lnTo>
                  <a:lnTo>
                    <a:pt x="1526" y="503"/>
                  </a:lnTo>
                  <a:lnTo>
                    <a:pt x="1525" y="456"/>
                  </a:lnTo>
                  <a:lnTo>
                    <a:pt x="1540" y="404"/>
                  </a:lnTo>
                  <a:lnTo>
                    <a:pt x="1546" y="356"/>
                  </a:lnTo>
                  <a:lnTo>
                    <a:pt x="1546" y="310"/>
                  </a:lnTo>
                  <a:lnTo>
                    <a:pt x="1541" y="268"/>
                  </a:lnTo>
                  <a:lnTo>
                    <a:pt x="1531" y="228"/>
                  </a:lnTo>
                  <a:lnTo>
                    <a:pt x="1523" y="191"/>
                  </a:lnTo>
                  <a:lnTo>
                    <a:pt x="1514" y="157"/>
                  </a:lnTo>
                  <a:lnTo>
                    <a:pt x="1509" y="127"/>
                  </a:lnTo>
                  <a:lnTo>
                    <a:pt x="1479" y="96"/>
                  </a:lnTo>
                  <a:lnTo>
                    <a:pt x="1409" y="64"/>
                  </a:lnTo>
                  <a:lnTo>
                    <a:pt x="1306" y="34"/>
                  </a:lnTo>
                  <a:lnTo>
                    <a:pt x="1185" y="14"/>
                  </a:lnTo>
                  <a:lnTo>
                    <a:pt x="1052" y="0"/>
                  </a:lnTo>
                  <a:lnTo>
                    <a:pt x="922" y="3"/>
                  </a:lnTo>
                  <a:lnTo>
                    <a:pt x="804" y="20"/>
                  </a:lnTo>
                  <a:lnTo>
                    <a:pt x="711" y="60"/>
                  </a:lnTo>
                  <a:lnTo>
                    <a:pt x="634" y="107"/>
                  </a:lnTo>
                  <a:lnTo>
                    <a:pt x="564" y="151"/>
                  </a:lnTo>
                  <a:lnTo>
                    <a:pt x="500" y="190"/>
                  </a:lnTo>
                  <a:lnTo>
                    <a:pt x="444" y="226"/>
                  </a:lnTo>
                  <a:lnTo>
                    <a:pt x="391" y="258"/>
                  </a:lnTo>
                  <a:lnTo>
                    <a:pt x="345" y="286"/>
                  </a:lnTo>
                  <a:lnTo>
                    <a:pt x="301" y="311"/>
                  </a:lnTo>
                  <a:lnTo>
                    <a:pt x="263" y="333"/>
                  </a:lnTo>
                  <a:lnTo>
                    <a:pt x="226" y="350"/>
                  </a:lnTo>
                  <a:lnTo>
                    <a:pt x="193" y="368"/>
                  </a:lnTo>
                  <a:lnTo>
                    <a:pt x="163" y="387"/>
                  </a:lnTo>
                  <a:lnTo>
                    <a:pt x="135" y="405"/>
                  </a:lnTo>
                  <a:lnTo>
                    <a:pt x="105" y="423"/>
                  </a:lnTo>
                  <a:lnTo>
                    <a:pt x="78" y="445"/>
                  </a:lnTo>
                  <a:lnTo>
                    <a:pt x="50" y="469"/>
                  </a:lnTo>
                  <a:lnTo>
                    <a:pt x="22" y="498"/>
                  </a:lnTo>
                  <a:lnTo>
                    <a:pt x="1" y="533"/>
                  </a:lnTo>
                  <a:lnTo>
                    <a:pt x="0" y="582"/>
                  </a:lnTo>
                  <a:lnTo>
                    <a:pt x="15" y="636"/>
                  </a:lnTo>
                  <a:lnTo>
                    <a:pt x="42" y="695"/>
                  </a:lnTo>
                  <a:lnTo>
                    <a:pt x="76" y="748"/>
                  </a:lnTo>
                  <a:lnTo>
                    <a:pt x="115" y="795"/>
                  </a:lnTo>
                  <a:lnTo>
                    <a:pt x="157" y="831"/>
                  </a:lnTo>
                  <a:lnTo>
                    <a:pt x="197" y="852"/>
                  </a:lnTo>
                  <a:lnTo>
                    <a:pt x="314" y="909"/>
                  </a:lnTo>
                  <a:lnTo>
                    <a:pt x="399" y="998"/>
                  </a:lnTo>
                  <a:lnTo>
                    <a:pt x="450" y="1110"/>
                  </a:lnTo>
                  <a:lnTo>
                    <a:pt x="480" y="1234"/>
                  </a:lnTo>
                  <a:lnTo>
                    <a:pt x="488" y="1364"/>
                  </a:lnTo>
                  <a:lnTo>
                    <a:pt x="486" y="1491"/>
                  </a:lnTo>
                  <a:lnTo>
                    <a:pt x="473" y="1608"/>
                  </a:lnTo>
                  <a:lnTo>
                    <a:pt x="461" y="1705"/>
                  </a:lnTo>
                  <a:lnTo>
                    <a:pt x="459" y="1727"/>
                  </a:lnTo>
                  <a:lnTo>
                    <a:pt x="461" y="1769"/>
                  </a:lnTo>
                  <a:lnTo>
                    <a:pt x="467" y="1820"/>
                  </a:lnTo>
                  <a:lnTo>
                    <a:pt x="481" y="1877"/>
                  </a:lnTo>
                  <a:lnTo>
                    <a:pt x="502" y="1926"/>
                  </a:lnTo>
                  <a:lnTo>
                    <a:pt x="533" y="1965"/>
                  </a:lnTo>
                  <a:lnTo>
                    <a:pt x="577" y="1983"/>
                  </a:lnTo>
                  <a:lnTo>
                    <a:pt x="637" y="1976"/>
                  </a:lnTo>
                  <a:lnTo>
                    <a:pt x="750" y="1945"/>
                  </a:lnTo>
                  <a:lnTo>
                    <a:pt x="833" y="1950"/>
                  </a:lnTo>
                  <a:lnTo>
                    <a:pt x="889" y="1981"/>
                  </a:lnTo>
                  <a:lnTo>
                    <a:pt x="926" y="2035"/>
                  </a:lnTo>
                  <a:lnTo>
                    <a:pt x="946" y="2101"/>
                  </a:lnTo>
                  <a:lnTo>
                    <a:pt x="957" y="2174"/>
                  </a:lnTo>
                  <a:lnTo>
                    <a:pt x="961" y="2247"/>
                  </a:lnTo>
                  <a:lnTo>
                    <a:pt x="969" y="2316"/>
                  </a:lnTo>
                  <a:lnTo>
                    <a:pt x="970" y="2345"/>
                  </a:lnTo>
                  <a:lnTo>
                    <a:pt x="988" y="2372"/>
                  </a:lnTo>
                  <a:lnTo>
                    <a:pt x="1016" y="2397"/>
                  </a:lnTo>
                  <a:lnTo>
                    <a:pt x="1051" y="2421"/>
                  </a:lnTo>
                  <a:lnTo>
                    <a:pt x="1085" y="2447"/>
                  </a:lnTo>
                  <a:lnTo>
                    <a:pt x="1116" y="2479"/>
                  </a:lnTo>
                  <a:lnTo>
                    <a:pt x="1138" y="2517"/>
                  </a:lnTo>
                  <a:lnTo>
                    <a:pt x="1146" y="2567"/>
                  </a:lnTo>
                  <a:lnTo>
                    <a:pt x="1145" y="2616"/>
                  </a:lnTo>
                  <a:lnTo>
                    <a:pt x="1145" y="2658"/>
                  </a:lnTo>
                  <a:lnTo>
                    <a:pt x="1145" y="2694"/>
                  </a:lnTo>
                  <a:lnTo>
                    <a:pt x="1147" y="2727"/>
                  </a:lnTo>
                  <a:lnTo>
                    <a:pt x="1149" y="2754"/>
                  </a:lnTo>
                  <a:lnTo>
                    <a:pt x="1152" y="2781"/>
                  </a:lnTo>
                  <a:lnTo>
                    <a:pt x="1157" y="2808"/>
                  </a:lnTo>
                  <a:lnTo>
                    <a:pt x="1166" y="2836"/>
                  </a:lnTo>
                  <a:lnTo>
                    <a:pt x="1180" y="2864"/>
                  </a:lnTo>
                  <a:lnTo>
                    <a:pt x="1210" y="2891"/>
                  </a:lnTo>
                  <a:lnTo>
                    <a:pt x="1245" y="2910"/>
                  </a:lnTo>
                  <a:lnTo>
                    <a:pt x="1286" y="2920"/>
                  </a:lnTo>
                  <a:lnTo>
                    <a:pt x="1322" y="2910"/>
                  </a:lnTo>
                  <a:lnTo>
                    <a:pt x="1356" y="2881"/>
                  </a:lnTo>
                  <a:lnTo>
                    <a:pt x="1378" y="2822"/>
                  </a:lnTo>
                  <a:lnTo>
                    <a:pt x="1388" y="2734"/>
                  </a:lnTo>
                  <a:lnTo>
                    <a:pt x="1382" y="2671"/>
                  </a:lnTo>
                  <a:lnTo>
                    <a:pt x="1367" y="2595"/>
                  </a:lnTo>
                  <a:lnTo>
                    <a:pt x="1348" y="2509"/>
                  </a:lnTo>
                  <a:lnTo>
                    <a:pt x="1328" y="2416"/>
                  </a:lnTo>
                  <a:lnTo>
                    <a:pt x="1310" y="2317"/>
                  </a:lnTo>
                  <a:lnTo>
                    <a:pt x="1301" y="2217"/>
                  </a:lnTo>
                  <a:lnTo>
                    <a:pt x="1303" y="2116"/>
                  </a:lnTo>
                  <a:lnTo>
                    <a:pt x="1321" y="2021"/>
                  </a:lnTo>
                  <a:lnTo>
                    <a:pt x="1352" y="1927"/>
                  </a:lnTo>
                  <a:lnTo>
                    <a:pt x="1391" y="1846"/>
                  </a:lnTo>
                  <a:lnTo>
                    <a:pt x="1432" y="1773"/>
                  </a:lnTo>
                  <a:lnTo>
                    <a:pt x="1474" y="1704"/>
                  </a:lnTo>
                  <a:lnTo>
                    <a:pt x="1509" y="1636"/>
                  </a:lnTo>
                  <a:lnTo>
                    <a:pt x="1537" y="1567"/>
                  </a:lnTo>
                  <a:lnTo>
                    <a:pt x="1553" y="1491"/>
                  </a:lnTo>
                  <a:lnTo>
                    <a:pt x="1555" y="1407"/>
                  </a:lnTo>
                  <a:close/>
                </a:path>
              </a:pathLst>
            </a:custGeom>
            <a:solidFill>
              <a:srgbClr val="4747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8" name="Freeform 148"/>
            <p:cNvSpPr>
              <a:spLocks/>
            </p:cNvSpPr>
            <p:nvPr/>
          </p:nvSpPr>
          <p:spPr bwMode="auto">
            <a:xfrm>
              <a:off x="4348" y="1666"/>
              <a:ext cx="955" cy="1816"/>
            </a:xfrm>
            <a:custGeom>
              <a:avLst/>
              <a:gdLst>
                <a:gd name="T0" fmla="*/ 1431 w 1650"/>
                <a:gd name="T1" fmla="*/ 1244 h 2862"/>
                <a:gd name="T2" fmla="*/ 1367 w 1650"/>
                <a:gd name="T3" fmla="*/ 1116 h 2862"/>
                <a:gd name="T4" fmla="*/ 1345 w 1650"/>
                <a:gd name="T5" fmla="*/ 1029 h 2862"/>
                <a:gd name="T6" fmla="*/ 1422 w 1650"/>
                <a:gd name="T7" fmla="*/ 921 h 2862"/>
                <a:gd name="T8" fmla="*/ 1614 w 1650"/>
                <a:gd name="T9" fmla="*/ 742 h 2862"/>
                <a:gd name="T10" fmla="*/ 1635 w 1650"/>
                <a:gd name="T11" fmla="*/ 607 h 2862"/>
                <a:gd name="T12" fmla="*/ 1529 w 1650"/>
                <a:gd name="T13" fmla="*/ 525 h 2862"/>
                <a:gd name="T14" fmla="*/ 1429 w 1650"/>
                <a:gd name="T15" fmla="*/ 455 h 2862"/>
                <a:gd name="T16" fmla="*/ 1433 w 1650"/>
                <a:gd name="T17" fmla="*/ 364 h 2862"/>
                <a:gd name="T18" fmla="*/ 1451 w 1650"/>
                <a:gd name="T19" fmla="*/ 276 h 2862"/>
                <a:gd name="T20" fmla="*/ 1457 w 1650"/>
                <a:gd name="T21" fmla="*/ 198 h 2862"/>
                <a:gd name="T22" fmla="*/ 1457 w 1650"/>
                <a:gd name="T23" fmla="*/ 130 h 2862"/>
                <a:gd name="T24" fmla="*/ 1425 w 1650"/>
                <a:gd name="T25" fmla="*/ 70 h 2862"/>
                <a:gd name="T26" fmla="*/ 1259 w 1650"/>
                <a:gd name="T27" fmla="*/ 22 h 2862"/>
                <a:gd name="T28" fmla="*/ 1015 w 1650"/>
                <a:gd name="T29" fmla="*/ 0 h 2862"/>
                <a:gd name="T30" fmla="*/ 780 w 1650"/>
                <a:gd name="T31" fmla="*/ 16 h 2862"/>
                <a:gd name="T32" fmla="*/ 623 w 1650"/>
                <a:gd name="T33" fmla="*/ 80 h 2862"/>
                <a:gd name="T34" fmla="*/ 499 w 1650"/>
                <a:gd name="T35" fmla="*/ 161 h 2862"/>
                <a:gd name="T36" fmla="*/ 395 w 1650"/>
                <a:gd name="T37" fmla="*/ 239 h 2862"/>
                <a:gd name="T38" fmla="*/ 308 w 1650"/>
                <a:gd name="T39" fmla="*/ 304 h 2862"/>
                <a:gd name="T40" fmla="*/ 232 w 1650"/>
                <a:gd name="T41" fmla="*/ 344 h 2862"/>
                <a:gd name="T42" fmla="*/ 166 w 1650"/>
                <a:gd name="T43" fmla="*/ 366 h 2862"/>
                <a:gd name="T44" fmla="*/ 106 w 1650"/>
                <a:gd name="T45" fmla="*/ 387 h 2862"/>
                <a:gd name="T46" fmla="*/ 48 w 1650"/>
                <a:gd name="T47" fmla="*/ 421 h 2862"/>
                <a:gd name="T48" fmla="*/ 0 w 1650"/>
                <a:gd name="T49" fmla="*/ 483 h 2862"/>
                <a:gd name="T50" fmla="*/ 16 w 1650"/>
                <a:gd name="T51" fmla="*/ 583 h 2862"/>
                <a:gd name="T52" fmla="*/ 78 w 1650"/>
                <a:gd name="T53" fmla="*/ 691 h 2862"/>
                <a:gd name="T54" fmla="*/ 163 w 1650"/>
                <a:gd name="T55" fmla="*/ 770 h 2862"/>
                <a:gd name="T56" fmla="*/ 319 w 1650"/>
                <a:gd name="T57" fmla="*/ 842 h 2862"/>
                <a:gd name="T58" fmla="*/ 445 w 1650"/>
                <a:gd name="T59" fmla="*/ 1034 h 2862"/>
                <a:gd name="T60" fmla="*/ 476 w 1650"/>
                <a:gd name="T61" fmla="*/ 1282 h 2862"/>
                <a:gd name="T62" fmla="*/ 456 w 1650"/>
                <a:gd name="T63" fmla="*/ 1526 h 2862"/>
                <a:gd name="T64" fmla="*/ 440 w 1650"/>
                <a:gd name="T65" fmla="*/ 1647 h 2862"/>
                <a:gd name="T66" fmla="*/ 449 w 1650"/>
                <a:gd name="T67" fmla="*/ 1741 h 2862"/>
                <a:gd name="T68" fmla="*/ 484 w 1650"/>
                <a:gd name="T69" fmla="*/ 1848 h 2862"/>
                <a:gd name="T70" fmla="*/ 561 w 1650"/>
                <a:gd name="T71" fmla="*/ 1904 h 2862"/>
                <a:gd name="T72" fmla="*/ 735 w 1650"/>
                <a:gd name="T73" fmla="*/ 1856 h 2862"/>
                <a:gd name="T74" fmla="*/ 883 w 1650"/>
                <a:gd name="T75" fmla="*/ 1887 h 2862"/>
                <a:gd name="T76" fmla="*/ 947 w 1650"/>
                <a:gd name="T77" fmla="*/ 2009 h 2862"/>
                <a:gd name="T78" fmla="*/ 955 w 1650"/>
                <a:gd name="T79" fmla="*/ 2161 h 2862"/>
                <a:gd name="T80" fmla="*/ 947 w 1650"/>
                <a:gd name="T81" fmla="*/ 2266 h 2862"/>
                <a:gd name="T82" fmla="*/ 987 w 1650"/>
                <a:gd name="T83" fmla="*/ 2325 h 2862"/>
                <a:gd name="T84" fmla="*/ 1054 w 1650"/>
                <a:gd name="T85" fmla="*/ 2382 h 2862"/>
                <a:gd name="T86" fmla="*/ 1107 w 1650"/>
                <a:gd name="T87" fmla="*/ 2456 h 2862"/>
                <a:gd name="T88" fmla="*/ 1115 w 1650"/>
                <a:gd name="T89" fmla="*/ 2555 h 2862"/>
                <a:gd name="T90" fmla="*/ 1113 w 1650"/>
                <a:gd name="T91" fmla="*/ 2634 h 2862"/>
                <a:gd name="T92" fmla="*/ 1113 w 1650"/>
                <a:gd name="T93" fmla="*/ 2695 h 2862"/>
                <a:gd name="T94" fmla="*/ 1119 w 1650"/>
                <a:gd name="T95" fmla="*/ 2749 h 2862"/>
                <a:gd name="T96" fmla="*/ 1142 w 1650"/>
                <a:gd name="T97" fmla="*/ 2805 h 2862"/>
                <a:gd name="T98" fmla="*/ 1207 w 1650"/>
                <a:gd name="T99" fmla="*/ 2852 h 2862"/>
                <a:gd name="T100" fmla="*/ 1284 w 1650"/>
                <a:gd name="T101" fmla="*/ 2852 h 2862"/>
                <a:gd name="T102" fmla="*/ 1340 w 1650"/>
                <a:gd name="T103" fmla="*/ 2765 h 2862"/>
                <a:gd name="T104" fmla="*/ 1343 w 1650"/>
                <a:gd name="T105" fmla="*/ 2613 h 2862"/>
                <a:gd name="T106" fmla="*/ 1306 w 1650"/>
                <a:gd name="T107" fmla="*/ 2453 h 2862"/>
                <a:gd name="T108" fmla="*/ 1265 w 1650"/>
                <a:gd name="T109" fmla="*/ 2261 h 2862"/>
                <a:gd name="T110" fmla="*/ 1251 w 1650"/>
                <a:gd name="T111" fmla="*/ 2059 h 2862"/>
                <a:gd name="T112" fmla="*/ 1294 w 1650"/>
                <a:gd name="T113" fmla="*/ 1865 h 2862"/>
                <a:gd name="T114" fmla="*/ 1364 w 1650"/>
                <a:gd name="T115" fmla="*/ 1701 h 2862"/>
                <a:gd name="T116" fmla="*/ 1429 w 1650"/>
                <a:gd name="T117" fmla="*/ 1559 h 2862"/>
                <a:gd name="T118" fmla="*/ 1464 w 1650"/>
                <a:gd name="T119" fmla="*/ 1419 h 2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50" h="2862">
                  <a:moveTo>
                    <a:pt x="1462" y="1345"/>
                  </a:moveTo>
                  <a:lnTo>
                    <a:pt x="1431" y="1244"/>
                  </a:lnTo>
                  <a:lnTo>
                    <a:pt x="1398" y="1171"/>
                  </a:lnTo>
                  <a:lnTo>
                    <a:pt x="1367" y="1116"/>
                  </a:lnTo>
                  <a:lnTo>
                    <a:pt x="1349" y="1072"/>
                  </a:lnTo>
                  <a:lnTo>
                    <a:pt x="1345" y="1029"/>
                  </a:lnTo>
                  <a:lnTo>
                    <a:pt x="1369" y="983"/>
                  </a:lnTo>
                  <a:lnTo>
                    <a:pt x="1422" y="921"/>
                  </a:lnTo>
                  <a:lnTo>
                    <a:pt x="1515" y="842"/>
                  </a:lnTo>
                  <a:lnTo>
                    <a:pt x="1614" y="742"/>
                  </a:lnTo>
                  <a:lnTo>
                    <a:pt x="1650" y="666"/>
                  </a:lnTo>
                  <a:lnTo>
                    <a:pt x="1635" y="607"/>
                  </a:lnTo>
                  <a:lnTo>
                    <a:pt x="1591" y="563"/>
                  </a:lnTo>
                  <a:lnTo>
                    <a:pt x="1529" y="525"/>
                  </a:lnTo>
                  <a:lnTo>
                    <a:pt x="1470" y="492"/>
                  </a:lnTo>
                  <a:lnTo>
                    <a:pt x="1429" y="455"/>
                  </a:lnTo>
                  <a:lnTo>
                    <a:pt x="1421" y="413"/>
                  </a:lnTo>
                  <a:lnTo>
                    <a:pt x="1433" y="364"/>
                  </a:lnTo>
                  <a:lnTo>
                    <a:pt x="1443" y="318"/>
                  </a:lnTo>
                  <a:lnTo>
                    <a:pt x="1451" y="276"/>
                  </a:lnTo>
                  <a:lnTo>
                    <a:pt x="1455" y="236"/>
                  </a:lnTo>
                  <a:lnTo>
                    <a:pt x="1457" y="198"/>
                  </a:lnTo>
                  <a:lnTo>
                    <a:pt x="1458" y="163"/>
                  </a:lnTo>
                  <a:lnTo>
                    <a:pt x="1457" y="130"/>
                  </a:lnTo>
                  <a:lnTo>
                    <a:pt x="1454" y="101"/>
                  </a:lnTo>
                  <a:lnTo>
                    <a:pt x="1425" y="70"/>
                  </a:lnTo>
                  <a:lnTo>
                    <a:pt x="1356" y="44"/>
                  </a:lnTo>
                  <a:lnTo>
                    <a:pt x="1259" y="22"/>
                  </a:lnTo>
                  <a:lnTo>
                    <a:pt x="1142" y="8"/>
                  </a:lnTo>
                  <a:lnTo>
                    <a:pt x="1015" y="0"/>
                  </a:lnTo>
                  <a:lnTo>
                    <a:pt x="892" y="3"/>
                  </a:lnTo>
                  <a:lnTo>
                    <a:pt x="780" y="16"/>
                  </a:lnTo>
                  <a:lnTo>
                    <a:pt x="693" y="44"/>
                  </a:lnTo>
                  <a:lnTo>
                    <a:pt x="623" y="80"/>
                  </a:lnTo>
                  <a:lnTo>
                    <a:pt x="559" y="120"/>
                  </a:lnTo>
                  <a:lnTo>
                    <a:pt x="499" y="161"/>
                  </a:lnTo>
                  <a:lnTo>
                    <a:pt x="446" y="201"/>
                  </a:lnTo>
                  <a:lnTo>
                    <a:pt x="395" y="239"/>
                  </a:lnTo>
                  <a:lnTo>
                    <a:pt x="351" y="273"/>
                  </a:lnTo>
                  <a:lnTo>
                    <a:pt x="308" y="304"/>
                  </a:lnTo>
                  <a:lnTo>
                    <a:pt x="270" y="328"/>
                  </a:lnTo>
                  <a:lnTo>
                    <a:pt x="232" y="344"/>
                  </a:lnTo>
                  <a:lnTo>
                    <a:pt x="199" y="356"/>
                  </a:lnTo>
                  <a:lnTo>
                    <a:pt x="166" y="366"/>
                  </a:lnTo>
                  <a:lnTo>
                    <a:pt x="137" y="377"/>
                  </a:lnTo>
                  <a:lnTo>
                    <a:pt x="106" y="387"/>
                  </a:lnTo>
                  <a:lnTo>
                    <a:pt x="77" y="402"/>
                  </a:lnTo>
                  <a:lnTo>
                    <a:pt x="48" y="421"/>
                  </a:lnTo>
                  <a:lnTo>
                    <a:pt x="20" y="448"/>
                  </a:lnTo>
                  <a:lnTo>
                    <a:pt x="0" y="483"/>
                  </a:lnTo>
                  <a:lnTo>
                    <a:pt x="0" y="530"/>
                  </a:lnTo>
                  <a:lnTo>
                    <a:pt x="16" y="583"/>
                  </a:lnTo>
                  <a:lnTo>
                    <a:pt x="44" y="639"/>
                  </a:lnTo>
                  <a:lnTo>
                    <a:pt x="78" y="691"/>
                  </a:lnTo>
                  <a:lnTo>
                    <a:pt x="121" y="737"/>
                  </a:lnTo>
                  <a:lnTo>
                    <a:pt x="163" y="770"/>
                  </a:lnTo>
                  <a:lnTo>
                    <a:pt x="205" y="789"/>
                  </a:lnTo>
                  <a:lnTo>
                    <a:pt x="319" y="842"/>
                  </a:lnTo>
                  <a:lnTo>
                    <a:pt x="398" y="926"/>
                  </a:lnTo>
                  <a:lnTo>
                    <a:pt x="445" y="1034"/>
                  </a:lnTo>
                  <a:lnTo>
                    <a:pt x="471" y="1156"/>
                  </a:lnTo>
                  <a:lnTo>
                    <a:pt x="476" y="1282"/>
                  </a:lnTo>
                  <a:lnTo>
                    <a:pt x="470" y="1410"/>
                  </a:lnTo>
                  <a:lnTo>
                    <a:pt x="456" y="1526"/>
                  </a:lnTo>
                  <a:lnTo>
                    <a:pt x="443" y="1624"/>
                  </a:lnTo>
                  <a:lnTo>
                    <a:pt x="440" y="1647"/>
                  </a:lnTo>
                  <a:lnTo>
                    <a:pt x="443" y="1688"/>
                  </a:lnTo>
                  <a:lnTo>
                    <a:pt x="449" y="1741"/>
                  </a:lnTo>
                  <a:lnTo>
                    <a:pt x="464" y="1799"/>
                  </a:lnTo>
                  <a:lnTo>
                    <a:pt x="484" y="1848"/>
                  </a:lnTo>
                  <a:lnTo>
                    <a:pt x="517" y="1887"/>
                  </a:lnTo>
                  <a:lnTo>
                    <a:pt x="561" y="1904"/>
                  </a:lnTo>
                  <a:lnTo>
                    <a:pt x="620" y="1893"/>
                  </a:lnTo>
                  <a:lnTo>
                    <a:pt x="735" y="1856"/>
                  </a:lnTo>
                  <a:lnTo>
                    <a:pt x="822" y="1857"/>
                  </a:lnTo>
                  <a:lnTo>
                    <a:pt x="883" y="1887"/>
                  </a:lnTo>
                  <a:lnTo>
                    <a:pt x="925" y="1940"/>
                  </a:lnTo>
                  <a:lnTo>
                    <a:pt x="947" y="2009"/>
                  </a:lnTo>
                  <a:lnTo>
                    <a:pt x="956" y="2085"/>
                  </a:lnTo>
                  <a:lnTo>
                    <a:pt x="955" y="2161"/>
                  </a:lnTo>
                  <a:lnTo>
                    <a:pt x="950" y="2233"/>
                  </a:lnTo>
                  <a:lnTo>
                    <a:pt x="947" y="2266"/>
                  </a:lnTo>
                  <a:lnTo>
                    <a:pt x="961" y="2296"/>
                  </a:lnTo>
                  <a:lnTo>
                    <a:pt x="987" y="2325"/>
                  </a:lnTo>
                  <a:lnTo>
                    <a:pt x="1020" y="2353"/>
                  </a:lnTo>
                  <a:lnTo>
                    <a:pt x="1054" y="2382"/>
                  </a:lnTo>
                  <a:lnTo>
                    <a:pt x="1085" y="2416"/>
                  </a:lnTo>
                  <a:lnTo>
                    <a:pt x="1107" y="2456"/>
                  </a:lnTo>
                  <a:lnTo>
                    <a:pt x="1117" y="2506"/>
                  </a:lnTo>
                  <a:lnTo>
                    <a:pt x="1115" y="2555"/>
                  </a:lnTo>
                  <a:lnTo>
                    <a:pt x="1114" y="2597"/>
                  </a:lnTo>
                  <a:lnTo>
                    <a:pt x="1113" y="2634"/>
                  </a:lnTo>
                  <a:lnTo>
                    <a:pt x="1113" y="2667"/>
                  </a:lnTo>
                  <a:lnTo>
                    <a:pt x="1113" y="2695"/>
                  </a:lnTo>
                  <a:lnTo>
                    <a:pt x="1115" y="2722"/>
                  </a:lnTo>
                  <a:lnTo>
                    <a:pt x="1119" y="2749"/>
                  </a:lnTo>
                  <a:lnTo>
                    <a:pt x="1128" y="2777"/>
                  </a:lnTo>
                  <a:lnTo>
                    <a:pt x="1142" y="2805"/>
                  </a:lnTo>
                  <a:lnTo>
                    <a:pt x="1172" y="2832"/>
                  </a:lnTo>
                  <a:lnTo>
                    <a:pt x="1207" y="2852"/>
                  </a:lnTo>
                  <a:lnTo>
                    <a:pt x="1248" y="2862"/>
                  </a:lnTo>
                  <a:lnTo>
                    <a:pt x="1284" y="2852"/>
                  </a:lnTo>
                  <a:lnTo>
                    <a:pt x="1318" y="2823"/>
                  </a:lnTo>
                  <a:lnTo>
                    <a:pt x="1340" y="2765"/>
                  </a:lnTo>
                  <a:lnTo>
                    <a:pt x="1350" y="2677"/>
                  </a:lnTo>
                  <a:lnTo>
                    <a:pt x="1343" y="2613"/>
                  </a:lnTo>
                  <a:lnTo>
                    <a:pt x="1328" y="2539"/>
                  </a:lnTo>
                  <a:lnTo>
                    <a:pt x="1306" y="2453"/>
                  </a:lnTo>
                  <a:lnTo>
                    <a:pt x="1284" y="2360"/>
                  </a:lnTo>
                  <a:lnTo>
                    <a:pt x="1265" y="2261"/>
                  </a:lnTo>
                  <a:lnTo>
                    <a:pt x="1252" y="2161"/>
                  </a:lnTo>
                  <a:lnTo>
                    <a:pt x="1251" y="2059"/>
                  </a:lnTo>
                  <a:lnTo>
                    <a:pt x="1267" y="1962"/>
                  </a:lnTo>
                  <a:lnTo>
                    <a:pt x="1294" y="1865"/>
                  </a:lnTo>
                  <a:lnTo>
                    <a:pt x="1328" y="1779"/>
                  </a:lnTo>
                  <a:lnTo>
                    <a:pt x="1364" y="1701"/>
                  </a:lnTo>
                  <a:lnTo>
                    <a:pt x="1399" y="1630"/>
                  </a:lnTo>
                  <a:lnTo>
                    <a:pt x="1429" y="1559"/>
                  </a:lnTo>
                  <a:lnTo>
                    <a:pt x="1452" y="1490"/>
                  </a:lnTo>
                  <a:lnTo>
                    <a:pt x="1464" y="1419"/>
                  </a:lnTo>
                  <a:lnTo>
                    <a:pt x="1462" y="1345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69" name="Freeform 149"/>
            <p:cNvSpPr>
              <a:spLocks/>
            </p:cNvSpPr>
            <p:nvPr/>
          </p:nvSpPr>
          <p:spPr bwMode="auto">
            <a:xfrm>
              <a:off x="4369" y="1704"/>
              <a:ext cx="901" cy="1781"/>
            </a:xfrm>
            <a:custGeom>
              <a:avLst/>
              <a:gdLst>
                <a:gd name="T0" fmla="*/ 1339 w 1560"/>
                <a:gd name="T1" fmla="*/ 1182 h 2805"/>
                <a:gd name="T2" fmla="*/ 1274 w 1560"/>
                <a:gd name="T3" fmla="*/ 1053 h 2805"/>
                <a:gd name="T4" fmla="*/ 1253 w 1560"/>
                <a:gd name="T5" fmla="*/ 967 h 2805"/>
                <a:gd name="T6" fmla="*/ 1331 w 1560"/>
                <a:gd name="T7" fmla="*/ 860 h 2805"/>
                <a:gd name="T8" fmla="*/ 1524 w 1560"/>
                <a:gd name="T9" fmla="*/ 680 h 2805"/>
                <a:gd name="T10" fmla="*/ 1546 w 1560"/>
                <a:gd name="T11" fmla="*/ 548 h 2805"/>
                <a:gd name="T12" fmla="*/ 1440 w 1560"/>
                <a:gd name="T13" fmla="*/ 472 h 2805"/>
                <a:gd name="T14" fmla="*/ 1334 w 1560"/>
                <a:gd name="T15" fmla="*/ 409 h 2805"/>
                <a:gd name="T16" fmla="*/ 1330 w 1560"/>
                <a:gd name="T17" fmla="*/ 323 h 2805"/>
                <a:gd name="T18" fmla="*/ 1358 w 1560"/>
                <a:gd name="T19" fmla="*/ 241 h 2805"/>
                <a:gd name="T20" fmla="*/ 1385 w 1560"/>
                <a:gd name="T21" fmla="*/ 169 h 2805"/>
                <a:gd name="T22" fmla="*/ 1401 w 1560"/>
                <a:gd name="T23" fmla="*/ 104 h 2805"/>
                <a:gd name="T24" fmla="*/ 1374 w 1560"/>
                <a:gd name="T25" fmla="*/ 47 h 2805"/>
                <a:gd name="T26" fmla="*/ 1214 w 1560"/>
                <a:gd name="T27" fmla="*/ 10 h 2805"/>
                <a:gd name="T28" fmla="*/ 981 w 1560"/>
                <a:gd name="T29" fmla="*/ 0 h 2805"/>
                <a:gd name="T30" fmla="*/ 760 w 1560"/>
                <a:gd name="T31" fmla="*/ 14 h 2805"/>
                <a:gd name="T32" fmla="*/ 614 w 1560"/>
                <a:gd name="T33" fmla="*/ 54 h 2805"/>
                <a:gd name="T34" fmla="*/ 501 w 1560"/>
                <a:gd name="T35" fmla="*/ 130 h 2805"/>
                <a:gd name="T36" fmla="*/ 403 w 1560"/>
                <a:gd name="T37" fmla="*/ 219 h 2805"/>
                <a:gd name="T38" fmla="*/ 317 w 1560"/>
                <a:gd name="T39" fmla="*/ 296 h 2805"/>
                <a:gd name="T40" fmla="*/ 241 w 1560"/>
                <a:gd name="T41" fmla="*/ 338 h 2805"/>
                <a:gd name="T42" fmla="*/ 173 w 1560"/>
                <a:gd name="T43" fmla="*/ 349 h 2805"/>
                <a:gd name="T44" fmla="*/ 109 w 1560"/>
                <a:gd name="T45" fmla="*/ 354 h 2805"/>
                <a:gd name="T46" fmla="*/ 49 w 1560"/>
                <a:gd name="T47" fmla="*/ 373 h 2805"/>
                <a:gd name="T48" fmla="*/ 0 w 1560"/>
                <a:gd name="T49" fmla="*/ 433 h 2805"/>
                <a:gd name="T50" fmla="*/ 18 w 1560"/>
                <a:gd name="T51" fmla="*/ 531 h 2805"/>
                <a:gd name="T52" fmla="*/ 85 w 1560"/>
                <a:gd name="T53" fmla="*/ 634 h 2805"/>
                <a:gd name="T54" fmla="*/ 173 w 1560"/>
                <a:gd name="T55" fmla="*/ 709 h 2805"/>
                <a:gd name="T56" fmla="*/ 327 w 1560"/>
                <a:gd name="T57" fmla="*/ 773 h 2805"/>
                <a:gd name="T58" fmla="*/ 444 w 1560"/>
                <a:gd name="T59" fmla="*/ 957 h 2805"/>
                <a:gd name="T60" fmla="*/ 468 w 1560"/>
                <a:gd name="T61" fmla="*/ 1203 h 2805"/>
                <a:gd name="T62" fmla="*/ 442 w 1560"/>
                <a:gd name="T63" fmla="*/ 1444 h 2805"/>
                <a:gd name="T64" fmla="*/ 426 w 1560"/>
                <a:gd name="T65" fmla="*/ 1566 h 2805"/>
                <a:gd name="T66" fmla="*/ 435 w 1560"/>
                <a:gd name="T67" fmla="*/ 1663 h 2805"/>
                <a:gd name="T68" fmla="*/ 469 w 1560"/>
                <a:gd name="T69" fmla="*/ 1772 h 2805"/>
                <a:gd name="T70" fmla="*/ 546 w 1560"/>
                <a:gd name="T71" fmla="*/ 1825 h 2805"/>
                <a:gd name="T72" fmla="*/ 722 w 1560"/>
                <a:gd name="T73" fmla="*/ 1768 h 2805"/>
                <a:gd name="T74" fmla="*/ 881 w 1560"/>
                <a:gd name="T75" fmla="*/ 1794 h 2805"/>
                <a:gd name="T76" fmla="*/ 953 w 1560"/>
                <a:gd name="T77" fmla="*/ 1917 h 2805"/>
                <a:gd name="T78" fmla="*/ 954 w 1560"/>
                <a:gd name="T79" fmla="*/ 2076 h 2805"/>
                <a:gd name="T80" fmla="*/ 925 w 1560"/>
                <a:gd name="T81" fmla="*/ 2188 h 2805"/>
                <a:gd name="T82" fmla="*/ 959 w 1560"/>
                <a:gd name="T83" fmla="*/ 2252 h 2805"/>
                <a:gd name="T84" fmla="*/ 1027 w 1560"/>
                <a:gd name="T85" fmla="*/ 2316 h 2805"/>
                <a:gd name="T86" fmla="*/ 1082 w 1560"/>
                <a:gd name="T87" fmla="*/ 2396 h 2805"/>
                <a:gd name="T88" fmla="*/ 1089 w 1560"/>
                <a:gd name="T89" fmla="*/ 2495 h 2805"/>
                <a:gd name="T90" fmla="*/ 1084 w 1560"/>
                <a:gd name="T91" fmla="*/ 2574 h 2805"/>
                <a:gd name="T92" fmla="*/ 1080 w 1560"/>
                <a:gd name="T93" fmla="*/ 2638 h 2805"/>
                <a:gd name="T94" fmla="*/ 1085 w 1560"/>
                <a:gd name="T95" fmla="*/ 2693 h 2805"/>
                <a:gd name="T96" fmla="*/ 1107 w 1560"/>
                <a:gd name="T97" fmla="*/ 2749 h 2805"/>
                <a:gd name="T98" fmla="*/ 1172 w 1560"/>
                <a:gd name="T99" fmla="*/ 2796 h 2805"/>
                <a:gd name="T100" fmla="*/ 1249 w 1560"/>
                <a:gd name="T101" fmla="*/ 2796 h 2805"/>
                <a:gd name="T102" fmla="*/ 1305 w 1560"/>
                <a:gd name="T103" fmla="*/ 2707 h 2805"/>
                <a:gd name="T104" fmla="*/ 1308 w 1560"/>
                <a:gd name="T105" fmla="*/ 2556 h 2805"/>
                <a:gd name="T106" fmla="*/ 1268 w 1560"/>
                <a:gd name="T107" fmla="*/ 2397 h 2805"/>
                <a:gd name="T108" fmla="*/ 1222 w 1560"/>
                <a:gd name="T109" fmla="*/ 2207 h 2805"/>
                <a:gd name="T110" fmla="*/ 1203 w 1560"/>
                <a:gd name="T111" fmla="*/ 2004 h 2805"/>
                <a:gd name="T112" fmla="*/ 1241 w 1560"/>
                <a:gd name="T113" fmla="*/ 1805 h 2805"/>
                <a:gd name="T114" fmla="*/ 1299 w 1560"/>
                <a:gd name="T115" fmla="*/ 1631 h 2805"/>
                <a:gd name="T116" fmla="*/ 1352 w 1560"/>
                <a:gd name="T117" fmla="*/ 1482 h 2805"/>
                <a:gd name="T118" fmla="*/ 1376 w 1560"/>
                <a:gd name="T119" fmla="*/ 1347 h 2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560" h="2805">
                  <a:moveTo>
                    <a:pt x="1372" y="1282"/>
                  </a:moveTo>
                  <a:lnTo>
                    <a:pt x="1339" y="1182"/>
                  </a:lnTo>
                  <a:lnTo>
                    <a:pt x="1304" y="1109"/>
                  </a:lnTo>
                  <a:lnTo>
                    <a:pt x="1274" y="1053"/>
                  </a:lnTo>
                  <a:lnTo>
                    <a:pt x="1255" y="1009"/>
                  </a:lnTo>
                  <a:lnTo>
                    <a:pt x="1253" y="967"/>
                  </a:lnTo>
                  <a:lnTo>
                    <a:pt x="1276" y="920"/>
                  </a:lnTo>
                  <a:lnTo>
                    <a:pt x="1331" y="860"/>
                  </a:lnTo>
                  <a:lnTo>
                    <a:pt x="1425" y="781"/>
                  </a:lnTo>
                  <a:lnTo>
                    <a:pt x="1524" y="680"/>
                  </a:lnTo>
                  <a:lnTo>
                    <a:pt x="1560" y="605"/>
                  </a:lnTo>
                  <a:lnTo>
                    <a:pt x="1546" y="548"/>
                  </a:lnTo>
                  <a:lnTo>
                    <a:pt x="1502" y="507"/>
                  </a:lnTo>
                  <a:lnTo>
                    <a:pt x="1440" y="472"/>
                  </a:lnTo>
                  <a:lnTo>
                    <a:pt x="1379" y="442"/>
                  </a:lnTo>
                  <a:lnTo>
                    <a:pt x="1334" y="409"/>
                  </a:lnTo>
                  <a:lnTo>
                    <a:pt x="1321" y="370"/>
                  </a:lnTo>
                  <a:lnTo>
                    <a:pt x="1330" y="323"/>
                  </a:lnTo>
                  <a:lnTo>
                    <a:pt x="1343" y="282"/>
                  </a:lnTo>
                  <a:lnTo>
                    <a:pt x="1358" y="241"/>
                  </a:lnTo>
                  <a:lnTo>
                    <a:pt x="1373" y="206"/>
                  </a:lnTo>
                  <a:lnTo>
                    <a:pt x="1385" y="169"/>
                  </a:lnTo>
                  <a:lnTo>
                    <a:pt x="1396" y="136"/>
                  </a:lnTo>
                  <a:lnTo>
                    <a:pt x="1401" y="104"/>
                  </a:lnTo>
                  <a:lnTo>
                    <a:pt x="1402" y="75"/>
                  </a:lnTo>
                  <a:lnTo>
                    <a:pt x="1374" y="47"/>
                  </a:lnTo>
                  <a:lnTo>
                    <a:pt x="1309" y="26"/>
                  </a:lnTo>
                  <a:lnTo>
                    <a:pt x="1214" y="10"/>
                  </a:lnTo>
                  <a:lnTo>
                    <a:pt x="1102" y="3"/>
                  </a:lnTo>
                  <a:lnTo>
                    <a:pt x="981" y="0"/>
                  </a:lnTo>
                  <a:lnTo>
                    <a:pt x="865" y="4"/>
                  </a:lnTo>
                  <a:lnTo>
                    <a:pt x="760" y="14"/>
                  </a:lnTo>
                  <a:lnTo>
                    <a:pt x="679" y="31"/>
                  </a:lnTo>
                  <a:lnTo>
                    <a:pt x="614" y="54"/>
                  </a:lnTo>
                  <a:lnTo>
                    <a:pt x="556" y="90"/>
                  </a:lnTo>
                  <a:lnTo>
                    <a:pt x="501" y="130"/>
                  </a:lnTo>
                  <a:lnTo>
                    <a:pt x="451" y="175"/>
                  </a:lnTo>
                  <a:lnTo>
                    <a:pt x="403" y="219"/>
                  </a:lnTo>
                  <a:lnTo>
                    <a:pt x="359" y="261"/>
                  </a:lnTo>
                  <a:lnTo>
                    <a:pt x="317" y="296"/>
                  </a:lnTo>
                  <a:lnTo>
                    <a:pt x="279" y="323"/>
                  </a:lnTo>
                  <a:lnTo>
                    <a:pt x="241" y="338"/>
                  </a:lnTo>
                  <a:lnTo>
                    <a:pt x="207" y="346"/>
                  </a:lnTo>
                  <a:lnTo>
                    <a:pt x="173" y="349"/>
                  </a:lnTo>
                  <a:lnTo>
                    <a:pt x="141" y="351"/>
                  </a:lnTo>
                  <a:lnTo>
                    <a:pt x="109" y="354"/>
                  </a:lnTo>
                  <a:lnTo>
                    <a:pt x="79" y="360"/>
                  </a:lnTo>
                  <a:lnTo>
                    <a:pt x="49" y="373"/>
                  </a:lnTo>
                  <a:lnTo>
                    <a:pt x="20" y="399"/>
                  </a:lnTo>
                  <a:lnTo>
                    <a:pt x="0" y="433"/>
                  </a:lnTo>
                  <a:lnTo>
                    <a:pt x="2" y="480"/>
                  </a:lnTo>
                  <a:lnTo>
                    <a:pt x="18" y="531"/>
                  </a:lnTo>
                  <a:lnTo>
                    <a:pt x="48" y="585"/>
                  </a:lnTo>
                  <a:lnTo>
                    <a:pt x="85" y="634"/>
                  </a:lnTo>
                  <a:lnTo>
                    <a:pt x="129" y="677"/>
                  </a:lnTo>
                  <a:lnTo>
                    <a:pt x="173" y="709"/>
                  </a:lnTo>
                  <a:lnTo>
                    <a:pt x="217" y="727"/>
                  </a:lnTo>
                  <a:lnTo>
                    <a:pt x="327" y="773"/>
                  </a:lnTo>
                  <a:lnTo>
                    <a:pt x="400" y="854"/>
                  </a:lnTo>
                  <a:lnTo>
                    <a:pt x="444" y="957"/>
                  </a:lnTo>
                  <a:lnTo>
                    <a:pt x="465" y="1077"/>
                  </a:lnTo>
                  <a:lnTo>
                    <a:pt x="468" y="1203"/>
                  </a:lnTo>
                  <a:lnTo>
                    <a:pt x="458" y="1329"/>
                  </a:lnTo>
                  <a:lnTo>
                    <a:pt x="442" y="1444"/>
                  </a:lnTo>
                  <a:lnTo>
                    <a:pt x="427" y="1542"/>
                  </a:lnTo>
                  <a:lnTo>
                    <a:pt x="426" y="1566"/>
                  </a:lnTo>
                  <a:lnTo>
                    <a:pt x="429" y="1609"/>
                  </a:lnTo>
                  <a:lnTo>
                    <a:pt x="435" y="1663"/>
                  </a:lnTo>
                  <a:lnTo>
                    <a:pt x="448" y="1721"/>
                  </a:lnTo>
                  <a:lnTo>
                    <a:pt x="469" y="1772"/>
                  </a:lnTo>
                  <a:lnTo>
                    <a:pt x="502" y="1810"/>
                  </a:lnTo>
                  <a:lnTo>
                    <a:pt x="546" y="1825"/>
                  </a:lnTo>
                  <a:lnTo>
                    <a:pt x="605" y="1812"/>
                  </a:lnTo>
                  <a:lnTo>
                    <a:pt x="722" y="1768"/>
                  </a:lnTo>
                  <a:lnTo>
                    <a:pt x="814" y="1765"/>
                  </a:lnTo>
                  <a:lnTo>
                    <a:pt x="881" y="1794"/>
                  </a:lnTo>
                  <a:lnTo>
                    <a:pt x="928" y="1847"/>
                  </a:lnTo>
                  <a:lnTo>
                    <a:pt x="953" y="1917"/>
                  </a:lnTo>
                  <a:lnTo>
                    <a:pt x="962" y="1997"/>
                  </a:lnTo>
                  <a:lnTo>
                    <a:pt x="954" y="2076"/>
                  </a:lnTo>
                  <a:lnTo>
                    <a:pt x="935" y="2151"/>
                  </a:lnTo>
                  <a:lnTo>
                    <a:pt x="925" y="2188"/>
                  </a:lnTo>
                  <a:lnTo>
                    <a:pt x="936" y="2222"/>
                  </a:lnTo>
                  <a:lnTo>
                    <a:pt x="959" y="2252"/>
                  </a:lnTo>
                  <a:lnTo>
                    <a:pt x="992" y="2284"/>
                  </a:lnTo>
                  <a:lnTo>
                    <a:pt x="1027" y="2316"/>
                  </a:lnTo>
                  <a:lnTo>
                    <a:pt x="1058" y="2354"/>
                  </a:lnTo>
                  <a:lnTo>
                    <a:pt x="1082" y="2396"/>
                  </a:lnTo>
                  <a:lnTo>
                    <a:pt x="1091" y="2446"/>
                  </a:lnTo>
                  <a:lnTo>
                    <a:pt x="1089" y="2495"/>
                  </a:lnTo>
                  <a:lnTo>
                    <a:pt x="1088" y="2537"/>
                  </a:lnTo>
                  <a:lnTo>
                    <a:pt x="1084" y="2574"/>
                  </a:lnTo>
                  <a:lnTo>
                    <a:pt x="1083" y="2608"/>
                  </a:lnTo>
                  <a:lnTo>
                    <a:pt x="1080" y="2638"/>
                  </a:lnTo>
                  <a:lnTo>
                    <a:pt x="1082" y="2666"/>
                  </a:lnTo>
                  <a:lnTo>
                    <a:pt x="1085" y="2693"/>
                  </a:lnTo>
                  <a:lnTo>
                    <a:pt x="1093" y="2721"/>
                  </a:lnTo>
                  <a:lnTo>
                    <a:pt x="1107" y="2749"/>
                  </a:lnTo>
                  <a:lnTo>
                    <a:pt x="1137" y="2776"/>
                  </a:lnTo>
                  <a:lnTo>
                    <a:pt x="1172" y="2796"/>
                  </a:lnTo>
                  <a:lnTo>
                    <a:pt x="1213" y="2805"/>
                  </a:lnTo>
                  <a:lnTo>
                    <a:pt x="1249" y="2796"/>
                  </a:lnTo>
                  <a:lnTo>
                    <a:pt x="1283" y="2766"/>
                  </a:lnTo>
                  <a:lnTo>
                    <a:pt x="1305" y="2707"/>
                  </a:lnTo>
                  <a:lnTo>
                    <a:pt x="1315" y="2619"/>
                  </a:lnTo>
                  <a:lnTo>
                    <a:pt x="1308" y="2556"/>
                  </a:lnTo>
                  <a:lnTo>
                    <a:pt x="1291" y="2482"/>
                  </a:lnTo>
                  <a:lnTo>
                    <a:pt x="1268" y="2397"/>
                  </a:lnTo>
                  <a:lnTo>
                    <a:pt x="1244" y="2305"/>
                  </a:lnTo>
                  <a:lnTo>
                    <a:pt x="1222" y="2207"/>
                  </a:lnTo>
                  <a:lnTo>
                    <a:pt x="1208" y="2106"/>
                  </a:lnTo>
                  <a:lnTo>
                    <a:pt x="1203" y="2004"/>
                  </a:lnTo>
                  <a:lnTo>
                    <a:pt x="1216" y="1906"/>
                  </a:lnTo>
                  <a:lnTo>
                    <a:pt x="1241" y="1805"/>
                  </a:lnTo>
                  <a:lnTo>
                    <a:pt x="1270" y="1714"/>
                  </a:lnTo>
                  <a:lnTo>
                    <a:pt x="1299" y="1631"/>
                  </a:lnTo>
                  <a:lnTo>
                    <a:pt x="1329" y="1555"/>
                  </a:lnTo>
                  <a:lnTo>
                    <a:pt x="1352" y="1482"/>
                  </a:lnTo>
                  <a:lnTo>
                    <a:pt x="1369" y="1414"/>
                  </a:lnTo>
                  <a:lnTo>
                    <a:pt x="1376" y="1347"/>
                  </a:lnTo>
                  <a:lnTo>
                    <a:pt x="1372" y="1282"/>
                  </a:lnTo>
                  <a:close/>
                </a:path>
              </a:pathLst>
            </a:custGeom>
            <a:solidFill>
              <a:srgbClr val="17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0" name="Freeform 150"/>
            <p:cNvSpPr>
              <a:spLocks/>
            </p:cNvSpPr>
            <p:nvPr/>
          </p:nvSpPr>
          <p:spPr bwMode="auto">
            <a:xfrm>
              <a:off x="4388" y="1741"/>
              <a:ext cx="851" cy="1746"/>
            </a:xfrm>
            <a:custGeom>
              <a:avLst/>
              <a:gdLst>
                <a:gd name="T0" fmla="*/ 1245 w 1470"/>
                <a:gd name="T1" fmla="*/ 1122 h 2750"/>
                <a:gd name="T2" fmla="*/ 1178 w 1470"/>
                <a:gd name="T3" fmla="*/ 993 h 2750"/>
                <a:gd name="T4" fmla="*/ 1159 w 1470"/>
                <a:gd name="T5" fmla="*/ 908 h 2750"/>
                <a:gd name="T6" fmla="*/ 1240 w 1470"/>
                <a:gd name="T7" fmla="*/ 800 h 2750"/>
                <a:gd name="T8" fmla="*/ 1433 w 1470"/>
                <a:gd name="T9" fmla="*/ 620 h 2750"/>
                <a:gd name="T10" fmla="*/ 1458 w 1470"/>
                <a:gd name="T11" fmla="*/ 490 h 2750"/>
                <a:gd name="T12" fmla="*/ 1349 w 1470"/>
                <a:gd name="T13" fmla="*/ 420 h 2750"/>
                <a:gd name="T14" fmla="*/ 1237 w 1470"/>
                <a:gd name="T15" fmla="*/ 363 h 2750"/>
                <a:gd name="T16" fmla="*/ 1225 w 1470"/>
                <a:gd name="T17" fmla="*/ 285 h 2750"/>
                <a:gd name="T18" fmla="*/ 1264 w 1470"/>
                <a:gd name="T19" fmla="*/ 209 h 2750"/>
                <a:gd name="T20" fmla="*/ 1313 w 1470"/>
                <a:gd name="T21" fmla="*/ 141 h 2750"/>
                <a:gd name="T22" fmla="*/ 1346 w 1470"/>
                <a:gd name="T23" fmla="*/ 78 h 2750"/>
                <a:gd name="T24" fmla="*/ 1323 w 1470"/>
                <a:gd name="T25" fmla="*/ 23 h 2750"/>
                <a:gd name="T26" fmla="*/ 1169 w 1470"/>
                <a:gd name="T27" fmla="*/ 0 h 2750"/>
                <a:gd name="T28" fmla="*/ 948 w 1470"/>
                <a:gd name="T29" fmla="*/ 2 h 2750"/>
                <a:gd name="T30" fmla="*/ 740 w 1470"/>
                <a:gd name="T31" fmla="*/ 13 h 2750"/>
                <a:gd name="T32" fmla="*/ 608 w 1470"/>
                <a:gd name="T33" fmla="*/ 29 h 2750"/>
                <a:gd name="T34" fmla="*/ 502 w 1470"/>
                <a:gd name="T35" fmla="*/ 101 h 2750"/>
                <a:gd name="T36" fmla="*/ 409 w 1470"/>
                <a:gd name="T37" fmla="*/ 201 h 2750"/>
                <a:gd name="T38" fmla="*/ 326 w 1470"/>
                <a:gd name="T39" fmla="*/ 290 h 2750"/>
                <a:gd name="T40" fmla="*/ 252 w 1470"/>
                <a:gd name="T41" fmla="*/ 333 h 2750"/>
                <a:gd name="T42" fmla="*/ 180 w 1470"/>
                <a:gd name="T43" fmla="*/ 331 h 2750"/>
                <a:gd name="T44" fmla="*/ 112 w 1470"/>
                <a:gd name="T45" fmla="*/ 318 h 2750"/>
                <a:gd name="T46" fmla="*/ 49 w 1470"/>
                <a:gd name="T47" fmla="*/ 327 h 2750"/>
                <a:gd name="T48" fmla="*/ 0 w 1470"/>
                <a:gd name="T49" fmla="*/ 384 h 2750"/>
                <a:gd name="T50" fmla="*/ 19 w 1470"/>
                <a:gd name="T51" fmla="*/ 478 h 2750"/>
                <a:gd name="T52" fmla="*/ 90 w 1470"/>
                <a:gd name="T53" fmla="*/ 577 h 2750"/>
                <a:gd name="T54" fmla="*/ 182 w 1470"/>
                <a:gd name="T55" fmla="*/ 650 h 2750"/>
                <a:gd name="T56" fmla="*/ 332 w 1470"/>
                <a:gd name="T57" fmla="*/ 708 h 2750"/>
                <a:gd name="T58" fmla="*/ 442 w 1470"/>
                <a:gd name="T59" fmla="*/ 883 h 2750"/>
                <a:gd name="T60" fmla="*/ 457 w 1470"/>
                <a:gd name="T61" fmla="*/ 1124 h 2750"/>
                <a:gd name="T62" fmla="*/ 428 w 1470"/>
                <a:gd name="T63" fmla="*/ 1364 h 2750"/>
                <a:gd name="T64" fmla="*/ 409 w 1470"/>
                <a:gd name="T65" fmla="*/ 1486 h 2750"/>
                <a:gd name="T66" fmla="*/ 418 w 1470"/>
                <a:gd name="T67" fmla="*/ 1587 h 2750"/>
                <a:gd name="T68" fmla="*/ 453 w 1470"/>
                <a:gd name="T69" fmla="*/ 1695 h 2750"/>
                <a:gd name="T70" fmla="*/ 531 w 1470"/>
                <a:gd name="T71" fmla="*/ 1747 h 2750"/>
                <a:gd name="T72" fmla="*/ 708 w 1470"/>
                <a:gd name="T73" fmla="*/ 1681 h 2750"/>
                <a:gd name="T74" fmla="*/ 878 w 1470"/>
                <a:gd name="T75" fmla="*/ 1702 h 2750"/>
                <a:gd name="T76" fmla="*/ 957 w 1470"/>
                <a:gd name="T77" fmla="*/ 1826 h 2750"/>
                <a:gd name="T78" fmla="*/ 951 w 1470"/>
                <a:gd name="T79" fmla="*/ 1992 h 2750"/>
                <a:gd name="T80" fmla="*/ 905 w 1470"/>
                <a:gd name="T81" fmla="*/ 2110 h 2750"/>
                <a:gd name="T82" fmla="*/ 933 w 1470"/>
                <a:gd name="T83" fmla="*/ 2182 h 2750"/>
                <a:gd name="T84" fmla="*/ 999 w 1470"/>
                <a:gd name="T85" fmla="*/ 2253 h 2750"/>
                <a:gd name="T86" fmla="*/ 1055 w 1470"/>
                <a:gd name="T87" fmla="*/ 2335 h 2750"/>
                <a:gd name="T88" fmla="*/ 1063 w 1470"/>
                <a:gd name="T89" fmla="*/ 2436 h 2750"/>
                <a:gd name="T90" fmla="*/ 1056 w 1470"/>
                <a:gd name="T91" fmla="*/ 2518 h 2750"/>
                <a:gd name="T92" fmla="*/ 1049 w 1470"/>
                <a:gd name="T93" fmla="*/ 2581 h 2750"/>
                <a:gd name="T94" fmla="*/ 1050 w 1470"/>
                <a:gd name="T95" fmla="*/ 2636 h 2750"/>
                <a:gd name="T96" fmla="*/ 1072 w 1470"/>
                <a:gd name="T97" fmla="*/ 2694 h 2750"/>
                <a:gd name="T98" fmla="*/ 1136 w 1470"/>
                <a:gd name="T99" fmla="*/ 2740 h 2750"/>
                <a:gd name="T100" fmla="*/ 1214 w 1470"/>
                <a:gd name="T101" fmla="*/ 2740 h 2750"/>
                <a:gd name="T102" fmla="*/ 1270 w 1470"/>
                <a:gd name="T103" fmla="*/ 2652 h 2750"/>
                <a:gd name="T104" fmla="*/ 1273 w 1470"/>
                <a:gd name="T105" fmla="*/ 2500 h 2750"/>
                <a:gd name="T106" fmla="*/ 1230 w 1470"/>
                <a:gd name="T107" fmla="*/ 2343 h 2750"/>
                <a:gd name="T108" fmla="*/ 1179 w 1470"/>
                <a:gd name="T109" fmla="*/ 2153 h 2750"/>
                <a:gd name="T110" fmla="*/ 1156 w 1470"/>
                <a:gd name="T111" fmla="*/ 1951 h 2750"/>
                <a:gd name="T112" fmla="*/ 1187 w 1470"/>
                <a:gd name="T113" fmla="*/ 1744 h 2750"/>
                <a:gd name="T114" fmla="*/ 1235 w 1470"/>
                <a:gd name="T115" fmla="*/ 1561 h 2750"/>
                <a:gd name="T116" fmla="*/ 1275 w 1470"/>
                <a:gd name="T117" fmla="*/ 1406 h 2750"/>
                <a:gd name="T118" fmla="*/ 1289 w 1470"/>
                <a:gd name="T119" fmla="*/ 1277 h 2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70" h="2750">
                  <a:moveTo>
                    <a:pt x="1280" y="1222"/>
                  </a:moveTo>
                  <a:lnTo>
                    <a:pt x="1245" y="1122"/>
                  </a:lnTo>
                  <a:lnTo>
                    <a:pt x="1209" y="1050"/>
                  </a:lnTo>
                  <a:lnTo>
                    <a:pt x="1178" y="993"/>
                  </a:lnTo>
                  <a:lnTo>
                    <a:pt x="1160" y="950"/>
                  </a:lnTo>
                  <a:lnTo>
                    <a:pt x="1159" y="908"/>
                  </a:lnTo>
                  <a:lnTo>
                    <a:pt x="1184" y="861"/>
                  </a:lnTo>
                  <a:lnTo>
                    <a:pt x="1240" y="800"/>
                  </a:lnTo>
                  <a:lnTo>
                    <a:pt x="1334" y="720"/>
                  </a:lnTo>
                  <a:lnTo>
                    <a:pt x="1433" y="620"/>
                  </a:lnTo>
                  <a:lnTo>
                    <a:pt x="1470" y="546"/>
                  </a:lnTo>
                  <a:lnTo>
                    <a:pt x="1458" y="490"/>
                  </a:lnTo>
                  <a:lnTo>
                    <a:pt x="1412" y="451"/>
                  </a:lnTo>
                  <a:lnTo>
                    <a:pt x="1349" y="420"/>
                  </a:lnTo>
                  <a:lnTo>
                    <a:pt x="1286" y="393"/>
                  </a:lnTo>
                  <a:lnTo>
                    <a:pt x="1237" y="363"/>
                  </a:lnTo>
                  <a:lnTo>
                    <a:pt x="1219" y="327"/>
                  </a:lnTo>
                  <a:lnTo>
                    <a:pt x="1225" y="285"/>
                  </a:lnTo>
                  <a:lnTo>
                    <a:pt x="1242" y="246"/>
                  </a:lnTo>
                  <a:lnTo>
                    <a:pt x="1264" y="209"/>
                  </a:lnTo>
                  <a:lnTo>
                    <a:pt x="1290" y="175"/>
                  </a:lnTo>
                  <a:lnTo>
                    <a:pt x="1313" y="141"/>
                  </a:lnTo>
                  <a:lnTo>
                    <a:pt x="1334" y="110"/>
                  </a:lnTo>
                  <a:lnTo>
                    <a:pt x="1346" y="78"/>
                  </a:lnTo>
                  <a:lnTo>
                    <a:pt x="1350" y="49"/>
                  </a:lnTo>
                  <a:lnTo>
                    <a:pt x="1323" y="23"/>
                  </a:lnTo>
                  <a:lnTo>
                    <a:pt x="1259" y="8"/>
                  </a:lnTo>
                  <a:lnTo>
                    <a:pt x="1169" y="0"/>
                  </a:lnTo>
                  <a:lnTo>
                    <a:pt x="1063" y="0"/>
                  </a:lnTo>
                  <a:lnTo>
                    <a:pt x="948" y="2"/>
                  </a:lnTo>
                  <a:lnTo>
                    <a:pt x="838" y="8"/>
                  </a:lnTo>
                  <a:lnTo>
                    <a:pt x="740" y="13"/>
                  </a:lnTo>
                  <a:lnTo>
                    <a:pt x="666" y="18"/>
                  </a:lnTo>
                  <a:lnTo>
                    <a:pt x="608" y="29"/>
                  </a:lnTo>
                  <a:lnTo>
                    <a:pt x="554" y="60"/>
                  </a:lnTo>
                  <a:lnTo>
                    <a:pt x="502" y="101"/>
                  </a:lnTo>
                  <a:lnTo>
                    <a:pt x="455" y="150"/>
                  </a:lnTo>
                  <a:lnTo>
                    <a:pt x="409" y="201"/>
                  </a:lnTo>
                  <a:lnTo>
                    <a:pt x="367" y="249"/>
                  </a:lnTo>
                  <a:lnTo>
                    <a:pt x="326" y="290"/>
                  </a:lnTo>
                  <a:lnTo>
                    <a:pt x="290" y="319"/>
                  </a:lnTo>
                  <a:lnTo>
                    <a:pt x="252" y="333"/>
                  </a:lnTo>
                  <a:lnTo>
                    <a:pt x="216" y="336"/>
                  </a:lnTo>
                  <a:lnTo>
                    <a:pt x="180" y="331"/>
                  </a:lnTo>
                  <a:lnTo>
                    <a:pt x="147" y="325"/>
                  </a:lnTo>
                  <a:lnTo>
                    <a:pt x="112" y="318"/>
                  </a:lnTo>
                  <a:lnTo>
                    <a:pt x="80" y="318"/>
                  </a:lnTo>
                  <a:lnTo>
                    <a:pt x="49" y="327"/>
                  </a:lnTo>
                  <a:lnTo>
                    <a:pt x="19" y="350"/>
                  </a:lnTo>
                  <a:lnTo>
                    <a:pt x="0" y="384"/>
                  </a:lnTo>
                  <a:lnTo>
                    <a:pt x="2" y="429"/>
                  </a:lnTo>
                  <a:lnTo>
                    <a:pt x="19" y="478"/>
                  </a:lnTo>
                  <a:lnTo>
                    <a:pt x="51" y="531"/>
                  </a:lnTo>
                  <a:lnTo>
                    <a:pt x="90" y="577"/>
                  </a:lnTo>
                  <a:lnTo>
                    <a:pt x="135" y="619"/>
                  </a:lnTo>
                  <a:lnTo>
                    <a:pt x="182" y="650"/>
                  </a:lnTo>
                  <a:lnTo>
                    <a:pt x="227" y="667"/>
                  </a:lnTo>
                  <a:lnTo>
                    <a:pt x="332" y="708"/>
                  </a:lnTo>
                  <a:lnTo>
                    <a:pt x="403" y="783"/>
                  </a:lnTo>
                  <a:lnTo>
                    <a:pt x="442" y="883"/>
                  </a:lnTo>
                  <a:lnTo>
                    <a:pt x="460" y="1001"/>
                  </a:lnTo>
                  <a:lnTo>
                    <a:pt x="457" y="1124"/>
                  </a:lnTo>
                  <a:lnTo>
                    <a:pt x="445" y="1249"/>
                  </a:lnTo>
                  <a:lnTo>
                    <a:pt x="428" y="1364"/>
                  </a:lnTo>
                  <a:lnTo>
                    <a:pt x="412" y="1462"/>
                  </a:lnTo>
                  <a:lnTo>
                    <a:pt x="409" y="1486"/>
                  </a:lnTo>
                  <a:lnTo>
                    <a:pt x="412" y="1532"/>
                  </a:lnTo>
                  <a:lnTo>
                    <a:pt x="418" y="1587"/>
                  </a:lnTo>
                  <a:lnTo>
                    <a:pt x="433" y="1645"/>
                  </a:lnTo>
                  <a:lnTo>
                    <a:pt x="453" y="1695"/>
                  </a:lnTo>
                  <a:lnTo>
                    <a:pt x="487" y="1733"/>
                  </a:lnTo>
                  <a:lnTo>
                    <a:pt x="531" y="1747"/>
                  </a:lnTo>
                  <a:lnTo>
                    <a:pt x="589" y="1731"/>
                  </a:lnTo>
                  <a:lnTo>
                    <a:pt x="708" y="1681"/>
                  </a:lnTo>
                  <a:lnTo>
                    <a:pt x="805" y="1673"/>
                  </a:lnTo>
                  <a:lnTo>
                    <a:pt x="878" y="1702"/>
                  </a:lnTo>
                  <a:lnTo>
                    <a:pt x="929" y="1755"/>
                  </a:lnTo>
                  <a:lnTo>
                    <a:pt x="957" y="1826"/>
                  </a:lnTo>
                  <a:lnTo>
                    <a:pt x="965" y="1908"/>
                  </a:lnTo>
                  <a:lnTo>
                    <a:pt x="951" y="1992"/>
                  </a:lnTo>
                  <a:lnTo>
                    <a:pt x="919" y="2070"/>
                  </a:lnTo>
                  <a:lnTo>
                    <a:pt x="905" y="2110"/>
                  </a:lnTo>
                  <a:lnTo>
                    <a:pt x="912" y="2148"/>
                  </a:lnTo>
                  <a:lnTo>
                    <a:pt x="933" y="2182"/>
                  </a:lnTo>
                  <a:lnTo>
                    <a:pt x="966" y="2218"/>
                  </a:lnTo>
                  <a:lnTo>
                    <a:pt x="999" y="2253"/>
                  </a:lnTo>
                  <a:lnTo>
                    <a:pt x="1032" y="2292"/>
                  </a:lnTo>
                  <a:lnTo>
                    <a:pt x="1055" y="2335"/>
                  </a:lnTo>
                  <a:lnTo>
                    <a:pt x="1065" y="2387"/>
                  </a:lnTo>
                  <a:lnTo>
                    <a:pt x="1063" y="2436"/>
                  </a:lnTo>
                  <a:lnTo>
                    <a:pt x="1060" y="2480"/>
                  </a:lnTo>
                  <a:lnTo>
                    <a:pt x="1056" y="2518"/>
                  </a:lnTo>
                  <a:lnTo>
                    <a:pt x="1053" y="2552"/>
                  </a:lnTo>
                  <a:lnTo>
                    <a:pt x="1049" y="2581"/>
                  </a:lnTo>
                  <a:lnTo>
                    <a:pt x="1049" y="2609"/>
                  </a:lnTo>
                  <a:lnTo>
                    <a:pt x="1050" y="2636"/>
                  </a:lnTo>
                  <a:lnTo>
                    <a:pt x="1058" y="2666"/>
                  </a:lnTo>
                  <a:lnTo>
                    <a:pt x="1072" y="2694"/>
                  </a:lnTo>
                  <a:lnTo>
                    <a:pt x="1100" y="2721"/>
                  </a:lnTo>
                  <a:lnTo>
                    <a:pt x="1136" y="2740"/>
                  </a:lnTo>
                  <a:lnTo>
                    <a:pt x="1176" y="2750"/>
                  </a:lnTo>
                  <a:lnTo>
                    <a:pt x="1214" y="2740"/>
                  </a:lnTo>
                  <a:lnTo>
                    <a:pt x="1248" y="2711"/>
                  </a:lnTo>
                  <a:lnTo>
                    <a:pt x="1270" y="2652"/>
                  </a:lnTo>
                  <a:lnTo>
                    <a:pt x="1280" y="2564"/>
                  </a:lnTo>
                  <a:lnTo>
                    <a:pt x="1273" y="2500"/>
                  </a:lnTo>
                  <a:lnTo>
                    <a:pt x="1255" y="2427"/>
                  </a:lnTo>
                  <a:lnTo>
                    <a:pt x="1230" y="2343"/>
                  </a:lnTo>
                  <a:lnTo>
                    <a:pt x="1204" y="2251"/>
                  </a:lnTo>
                  <a:lnTo>
                    <a:pt x="1179" y="2153"/>
                  </a:lnTo>
                  <a:lnTo>
                    <a:pt x="1162" y="2053"/>
                  </a:lnTo>
                  <a:lnTo>
                    <a:pt x="1156" y="1951"/>
                  </a:lnTo>
                  <a:lnTo>
                    <a:pt x="1165" y="1851"/>
                  </a:lnTo>
                  <a:lnTo>
                    <a:pt x="1187" y="1744"/>
                  </a:lnTo>
                  <a:lnTo>
                    <a:pt x="1212" y="1649"/>
                  </a:lnTo>
                  <a:lnTo>
                    <a:pt x="1235" y="1561"/>
                  </a:lnTo>
                  <a:lnTo>
                    <a:pt x="1258" y="1480"/>
                  </a:lnTo>
                  <a:lnTo>
                    <a:pt x="1275" y="1406"/>
                  </a:lnTo>
                  <a:lnTo>
                    <a:pt x="1286" y="1338"/>
                  </a:lnTo>
                  <a:lnTo>
                    <a:pt x="1289" y="1277"/>
                  </a:lnTo>
                  <a:lnTo>
                    <a:pt x="1280" y="12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1" name="Freeform 151"/>
            <p:cNvSpPr>
              <a:spLocks/>
            </p:cNvSpPr>
            <p:nvPr/>
          </p:nvSpPr>
          <p:spPr bwMode="auto">
            <a:xfrm>
              <a:off x="4388" y="1741"/>
              <a:ext cx="851" cy="1746"/>
            </a:xfrm>
            <a:custGeom>
              <a:avLst/>
              <a:gdLst>
                <a:gd name="T0" fmla="*/ 1245 w 1470"/>
                <a:gd name="T1" fmla="*/ 1122 h 2750"/>
                <a:gd name="T2" fmla="*/ 1178 w 1470"/>
                <a:gd name="T3" fmla="*/ 993 h 2750"/>
                <a:gd name="T4" fmla="*/ 1159 w 1470"/>
                <a:gd name="T5" fmla="*/ 908 h 2750"/>
                <a:gd name="T6" fmla="*/ 1240 w 1470"/>
                <a:gd name="T7" fmla="*/ 800 h 2750"/>
                <a:gd name="T8" fmla="*/ 1433 w 1470"/>
                <a:gd name="T9" fmla="*/ 620 h 2750"/>
                <a:gd name="T10" fmla="*/ 1458 w 1470"/>
                <a:gd name="T11" fmla="*/ 490 h 2750"/>
                <a:gd name="T12" fmla="*/ 1349 w 1470"/>
                <a:gd name="T13" fmla="*/ 420 h 2750"/>
                <a:gd name="T14" fmla="*/ 1237 w 1470"/>
                <a:gd name="T15" fmla="*/ 363 h 2750"/>
                <a:gd name="T16" fmla="*/ 1225 w 1470"/>
                <a:gd name="T17" fmla="*/ 285 h 2750"/>
                <a:gd name="T18" fmla="*/ 1264 w 1470"/>
                <a:gd name="T19" fmla="*/ 209 h 2750"/>
                <a:gd name="T20" fmla="*/ 1313 w 1470"/>
                <a:gd name="T21" fmla="*/ 141 h 2750"/>
                <a:gd name="T22" fmla="*/ 1346 w 1470"/>
                <a:gd name="T23" fmla="*/ 78 h 2750"/>
                <a:gd name="T24" fmla="*/ 1323 w 1470"/>
                <a:gd name="T25" fmla="*/ 23 h 2750"/>
                <a:gd name="T26" fmla="*/ 1169 w 1470"/>
                <a:gd name="T27" fmla="*/ 0 h 2750"/>
                <a:gd name="T28" fmla="*/ 948 w 1470"/>
                <a:gd name="T29" fmla="*/ 2 h 2750"/>
                <a:gd name="T30" fmla="*/ 740 w 1470"/>
                <a:gd name="T31" fmla="*/ 13 h 2750"/>
                <a:gd name="T32" fmla="*/ 608 w 1470"/>
                <a:gd name="T33" fmla="*/ 29 h 2750"/>
                <a:gd name="T34" fmla="*/ 502 w 1470"/>
                <a:gd name="T35" fmla="*/ 101 h 2750"/>
                <a:gd name="T36" fmla="*/ 409 w 1470"/>
                <a:gd name="T37" fmla="*/ 201 h 2750"/>
                <a:gd name="T38" fmla="*/ 326 w 1470"/>
                <a:gd name="T39" fmla="*/ 290 h 2750"/>
                <a:gd name="T40" fmla="*/ 252 w 1470"/>
                <a:gd name="T41" fmla="*/ 333 h 2750"/>
                <a:gd name="T42" fmla="*/ 180 w 1470"/>
                <a:gd name="T43" fmla="*/ 331 h 2750"/>
                <a:gd name="T44" fmla="*/ 112 w 1470"/>
                <a:gd name="T45" fmla="*/ 318 h 2750"/>
                <a:gd name="T46" fmla="*/ 49 w 1470"/>
                <a:gd name="T47" fmla="*/ 327 h 2750"/>
                <a:gd name="T48" fmla="*/ 0 w 1470"/>
                <a:gd name="T49" fmla="*/ 384 h 2750"/>
                <a:gd name="T50" fmla="*/ 19 w 1470"/>
                <a:gd name="T51" fmla="*/ 478 h 2750"/>
                <a:gd name="T52" fmla="*/ 90 w 1470"/>
                <a:gd name="T53" fmla="*/ 577 h 2750"/>
                <a:gd name="T54" fmla="*/ 182 w 1470"/>
                <a:gd name="T55" fmla="*/ 650 h 2750"/>
                <a:gd name="T56" fmla="*/ 332 w 1470"/>
                <a:gd name="T57" fmla="*/ 708 h 2750"/>
                <a:gd name="T58" fmla="*/ 442 w 1470"/>
                <a:gd name="T59" fmla="*/ 883 h 2750"/>
                <a:gd name="T60" fmla="*/ 457 w 1470"/>
                <a:gd name="T61" fmla="*/ 1124 h 2750"/>
                <a:gd name="T62" fmla="*/ 428 w 1470"/>
                <a:gd name="T63" fmla="*/ 1364 h 2750"/>
                <a:gd name="T64" fmla="*/ 409 w 1470"/>
                <a:gd name="T65" fmla="*/ 1486 h 2750"/>
                <a:gd name="T66" fmla="*/ 418 w 1470"/>
                <a:gd name="T67" fmla="*/ 1587 h 2750"/>
                <a:gd name="T68" fmla="*/ 453 w 1470"/>
                <a:gd name="T69" fmla="*/ 1695 h 2750"/>
                <a:gd name="T70" fmla="*/ 531 w 1470"/>
                <a:gd name="T71" fmla="*/ 1747 h 2750"/>
                <a:gd name="T72" fmla="*/ 708 w 1470"/>
                <a:gd name="T73" fmla="*/ 1681 h 2750"/>
                <a:gd name="T74" fmla="*/ 878 w 1470"/>
                <a:gd name="T75" fmla="*/ 1702 h 2750"/>
                <a:gd name="T76" fmla="*/ 957 w 1470"/>
                <a:gd name="T77" fmla="*/ 1826 h 2750"/>
                <a:gd name="T78" fmla="*/ 951 w 1470"/>
                <a:gd name="T79" fmla="*/ 1992 h 2750"/>
                <a:gd name="T80" fmla="*/ 905 w 1470"/>
                <a:gd name="T81" fmla="*/ 2110 h 2750"/>
                <a:gd name="T82" fmla="*/ 933 w 1470"/>
                <a:gd name="T83" fmla="*/ 2182 h 2750"/>
                <a:gd name="T84" fmla="*/ 999 w 1470"/>
                <a:gd name="T85" fmla="*/ 2253 h 2750"/>
                <a:gd name="T86" fmla="*/ 1055 w 1470"/>
                <a:gd name="T87" fmla="*/ 2335 h 2750"/>
                <a:gd name="T88" fmla="*/ 1063 w 1470"/>
                <a:gd name="T89" fmla="*/ 2436 h 2750"/>
                <a:gd name="T90" fmla="*/ 1056 w 1470"/>
                <a:gd name="T91" fmla="*/ 2518 h 2750"/>
                <a:gd name="T92" fmla="*/ 1049 w 1470"/>
                <a:gd name="T93" fmla="*/ 2581 h 2750"/>
                <a:gd name="T94" fmla="*/ 1050 w 1470"/>
                <a:gd name="T95" fmla="*/ 2636 h 2750"/>
                <a:gd name="T96" fmla="*/ 1072 w 1470"/>
                <a:gd name="T97" fmla="*/ 2694 h 2750"/>
                <a:gd name="T98" fmla="*/ 1136 w 1470"/>
                <a:gd name="T99" fmla="*/ 2740 h 2750"/>
                <a:gd name="T100" fmla="*/ 1214 w 1470"/>
                <a:gd name="T101" fmla="*/ 2740 h 2750"/>
                <a:gd name="T102" fmla="*/ 1270 w 1470"/>
                <a:gd name="T103" fmla="*/ 2652 h 2750"/>
                <a:gd name="T104" fmla="*/ 1273 w 1470"/>
                <a:gd name="T105" fmla="*/ 2500 h 2750"/>
                <a:gd name="T106" fmla="*/ 1230 w 1470"/>
                <a:gd name="T107" fmla="*/ 2343 h 2750"/>
                <a:gd name="T108" fmla="*/ 1179 w 1470"/>
                <a:gd name="T109" fmla="*/ 2153 h 2750"/>
                <a:gd name="T110" fmla="*/ 1156 w 1470"/>
                <a:gd name="T111" fmla="*/ 1951 h 2750"/>
                <a:gd name="T112" fmla="*/ 1187 w 1470"/>
                <a:gd name="T113" fmla="*/ 1744 h 2750"/>
                <a:gd name="T114" fmla="*/ 1235 w 1470"/>
                <a:gd name="T115" fmla="*/ 1561 h 2750"/>
                <a:gd name="T116" fmla="*/ 1275 w 1470"/>
                <a:gd name="T117" fmla="*/ 1406 h 2750"/>
                <a:gd name="T118" fmla="*/ 1289 w 1470"/>
                <a:gd name="T119" fmla="*/ 1277 h 2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70" h="2750">
                  <a:moveTo>
                    <a:pt x="1280" y="1222"/>
                  </a:moveTo>
                  <a:lnTo>
                    <a:pt x="1245" y="1122"/>
                  </a:lnTo>
                  <a:lnTo>
                    <a:pt x="1209" y="1050"/>
                  </a:lnTo>
                  <a:lnTo>
                    <a:pt x="1178" y="993"/>
                  </a:lnTo>
                  <a:lnTo>
                    <a:pt x="1160" y="950"/>
                  </a:lnTo>
                  <a:lnTo>
                    <a:pt x="1159" y="908"/>
                  </a:lnTo>
                  <a:lnTo>
                    <a:pt x="1184" y="861"/>
                  </a:lnTo>
                  <a:lnTo>
                    <a:pt x="1240" y="800"/>
                  </a:lnTo>
                  <a:lnTo>
                    <a:pt x="1334" y="720"/>
                  </a:lnTo>
                  <a:lnTo>
                    <a:pt x="1433" y="620"/>
                  </a:lnTo>
                  <a:lnTo>
                    <a:pt x="1470" y="546"/>
                  </a:lnTo>
                  <a:lnTo>
                    <a:pt x="1458" y="490"/>
                  </a:lnTo>
                  <a:lnTo>
                    <a:pt x="1412" y="451"/>
                  </a:lnTo>
                  <a:lnTo>
                    <a:pt x="1349" y="420"/>
                  </a:lnTo>
                  <a:lnTo>
                    <a:pt x="1286" y="393"/>
                  </a:lnTo>
                  <a:lnTo>
                    <a:pt x="1237" y="363"/>
                  </a:lnTo>
                  <a:lnTo>
                    <a:pt x="1219" y="327"/>
                  </a:lnTo>
                  <a:lnTo>
                    <a:pt x="1225" y="285"/>
                  </a:lnTo>
                  <a:lnTo>
                    <a:pt x="1242" y="246"/>
                  </a:lnTo>
                  <a:lnTo>
                    <a:pt x="1264" y="209"/>
                  </a:lnTo>
                  <a:lnTo>
                    <a:pt x="1290" y="175"/>
                  </a:lnTo>
                  <a:lnTo>
                    <a:pt x="1313" y="141"/>
                  </a:lnTo>
                  <a:lnTo>
                    <a:pt x="1334" y="110"/>
                  </a:lnTo>
                  <a:lnTo>
                    <a:pt x="1346" y="78"/>
                  </a:lnTo>
                  <a:lnTo>
                    <a:pt x="1350" y="49"/>
                  </a:lnTo>
                  <a:lnTo>
                    <a:pt x="1323" y="23"/>
                  </a:lnTo>
                  <a:lnTo>
                    <a:pt x="1259" y="8"/>
                  </a:lnTo>
                  <a:lnTo>
                    <a:pt x="1169" y="0"/>
                  </a:lnTo>
                  <a:lnTo>
                    <a:pt x="1063" y="0"/>
                  </a:lnTo>
                  <a:lnTo>
                    <a:pt x="948" y="2"/>
                  </a:lnTo>
                  <a:lnTo>
                    <a:pt x="838" y="8"/>
                  </a:lnTo>
                  <a:lnTo>
                    <a:pt x="740" y="13"/>
                  </a:lnTo>
                  <a:lnTo>
                    <a:pt x="666" y="18"/>
                  </a:lnTo>
                  <a:lnTo>
                    <a:pt x="608" y="29"/>
                  </a:lnTo>
                  <a:lnTo>
                    <a:pt x="554" y="60"/>
                  </a:lnTo>
                  <a:lnTo>
                    <a:pt x="502" y="101"/>
                  </a:lnTo>
                  <a:lnTo>
                    <a:pt x="455" y="150"/>
                  </a:lnTo>
                  <a:lnTo>
                    <a:pt x="409" y="201"/>
                  </a:lnTo>
                  <a:lnTo>
                    <a:pt x="367" y="249"/>
                  </a:lnTo>
                  <a:lnTo>
                    <a:pt x="326" y="290"/>
                  </a:lnTo>
                  <a:lnTo>
                    <a:pt x="290" y="319"/>
                  </a:lnTo>
                  <a:lnTo>
                    <a:pt x="252" y="333"/>
                  </a:lnTo>
                  <a:lnTo>
                    <a:pt x="216" y="336"/>
                  </a:lnTo>
                  <a:lnTo>
                    <a:pt x="180" y="331"/>
                  </a:lnTo>
                  <a:lnTo>
                    <a:pt x="147" y="325"/>
                  </a:lnTo>
                  <a:lnTo>
                    <a:pt x="112" y="318"/>
                  </a:lnTo>
                  <a:lnTo>
                    <a:pt x="80" y="318"/>
                  </a:lnTo>
                  <a:lnTo>
                    <a:pt x="49" y="327"/>
                  </a:lnTo>
                  <a:lnTo>
                    <a:pt x="19" y="350"/>
                  </a:lnTo>
                  <a:lnTo>
                    <a:pt x="0" y="384"/>
                  </a:lnTo>
                  <a:lnTo>
                    <a:pt x="2" y="429"/>
                  </a:lnTo>
                  <a:lnTo>
                    <a:pt x="19" y="478"/>
                  </a:lnTo>
                  <a:lnTo>
                    <a:pt x="51" y="531"/>
                  </a:lnTo>
                  <a:lnTo>
                    <a:pt x="90" y="577"/>
                  </a:lnTo>
                  <a:lnTo>
                    <a:pt x="135" y="619"/>
                  </a:lnTo>
                  <a:lnTo>
                    <a:pt x="182" y="650"/>
                  </a:lnTo>
                  <a:lnTo>
                    <a:pt x="227" y="667"/>
                  </a:lnTo>
                  <a:lnTo>
                    <a:pt x="332" y="708"/>
                  </a:lnTo>
                  <a:lnTo>
                    <a:pt x="403" y="783"/>
                  </a:lnTo>
                  <a:lnTo>
                    <a:pt x="442" y="883"/>
                  </a:lnTo>
                  <a:lnTo>
                    <a:pt x="460" y="1001"/>
                  </a:lnTo>
                  <a:lnTo>
                    <a:pt x="457" y="1124"/>
                  </a:lnTo>
                  <a:lnTo>
                    <a:pt x="445" y="1249"/>
                  </a:lnTo>
                  <a:lnTo>
                    <a:pt x="428" y="1364"/>
                  </a:lnTo>
                  <a:lnTo>
                    <a:pt x="412" y="1462"/>
                  </a:lnTo>
                  <a:lnTo>
                    <a:pt x="409" y="1486"/>
                  </a:lnTo>
                  <a:lnTo>
                    <a:pt x="412" y="1532"/>
                  </a:lnTo>
                  <a:lnTo>
                    <a:pt x="418" y="1587"/>
                  </a:lnTo>
                  <a:lnTo>
                    <a:pt x="433" y="1645"/>
                  </a:lnTo>
                  <a:lnTo>
                    <a:pt x="453" y="1695"/>
                  </a:lnTo>
                  <a:lnTo>
                    <a:pt x="487" y="1733"/>
                  </a:lnTo>
                  <a:lnTo>
                    <a:pt x="531" y="1747"/>
                  </a:lnTo>
                  <a:lnTo>
                    <a:pt x="589" y="1731"/>
                  </a:lnTo>
                  <a:lnTo>
                    <a:pt x="708" y="1681"/>
                  </a:lnTo>
                  <a:lnTo>
                    <a:pt x="805" y="1673"/>
                  </a:lnTo>
                  <a:lnTo>
                    <a:pt x="878" y="1702"/>
                  </a:lnTo>
                  <a:lnTo>
                    <a:pt x="929" y="1755"/>
                  </a:lnTo>
                  <a:lnTo>
                    <a:pt x="957" y="1826"/>
                  </a:lnTo>
                  <a:lnTo>
                    <a:pt x="965" y="1908"/>
                  </a:lnTo>
                  <a:lnTo>
                    <a:pt x="951" y="1992"/>
                  </a:lnTo>
                  <a:lnTo>
                    <a:pt x="919" y="2070"/>
                  </a:lnTo>
                  <a:lnTo>
                    <a:pt x="905" y="2110"/>
                  </a:lnTo>
                  <a:lnTo>
                    <a:pt x="912" y="2148"/>
                  </a:lnTo>
                  <a:lnTo>
                    <a:pt x="933" y="2182"/>
                  </a:lnTo>
                  <a:lnTo>
                    <a:pt x="966" y="2218"/>
                  </a:lnTo>
                  <a:lnTo>
                    <a:pt x="999" y="2253"/>
                  </a:lnTo>
                  <a:lnTo>
                    <a:pt x="1032" y="2292"/>
                  </a:lnTo>
                  <a:lnTo>
                    <a:pt x="1055" y="2335"/>
                  </a:lnTo>
                  <a:lnTo>
                    <a:pt x="1065" y="2387"/>
                  </a:lnTo>
                  <a:lnTo>
                    <a:pt x="1063" y="2436"/>
                  </a:lnTo>
                  <a:lnTo>
                    <a:pt x="1060" y="2480"/>
                  </a:lnTo>
                  <a:lnTo>
                    <a:pt x="1056" y="2518"/>
                  </a:lnTo>
                  <a:lnTo>
                    <a:pt x="1053" y="2552"/>
                  </a:lnTo>
                  <a:lnTo>
                    <a:pt x="1049" y="2581"/>
                  </a:lnTo>
                  <a:lnTo>
                    <a:pt x="1049" y="2609"/>
                  </a:lnTo>
                  <a:lnTo>
                    <a:pt x="1050" y="2636"/>
                  </a:lnTo>
                  <a:lnTo>
                    <a:pt x="1058" y="2666"/>
                  </a:lnTo>
                  <a:lnTo>
                    <a:pt x="1072" y="2694"/>
                  </a:lnTo>
                  <a:lnTo>
                    <a:pt x="1100" y="2721"/>
                  </a:lnTo>
                  <a:lnTo>
                    <a:pt x="1136" y="2740"/>
                  </a:lnTo>
                  <a:lnTo>
                    <a:pt x="1176" y="2750"/>
                  </a:lnTo>
                  <a:lnTo>
                    <a:pt x="1214" y="2740"/>
                  </a:lnTo>
                  <a:lnTo>
                    <a:pt x="1248" y="2711"/>
                  </a:lnTo>
                  <a:lnTo>
                    <a:pt x="1270" y="2652"/>
                  </a:lnTo>
                  <a:lnTo>
                    <a:pt x="1280" y="2564"/>
                  </a:lnTo>
                  <a:lnTo>
                    <a:pt x="1273" y="2500"/>
                  </a:lnTo>
                  <a:lnTo>
                    <a:pt x="1255" y="2427"/>
                  </a:lnTo>
                  <a:lnTo>
                    <a:pt x="1230" y="2343"/>
                  </a:lnTo>
                  <a:lnTo>
                    <a:pt x="1204" y="2251"/>
                  </a:lnTo>
                  <a:lnTo>
                    <a:pt x="1179" y="2153"/>
                  </a:lnTo>
                  <a:lnTo>
                    <a:pt x="1162" y="2053"/>
                  </a:lnTo>
                  <a:lnTo>
                    <a:pt x="1156" y="1951"/>
                  </a:lnTo>
                  <a:lnTo>
                    <a:pt x="1165" y="1851"/>
                  </a:lnTo>
                  <a:lnTo>
                    <a:pt x="1187" y="1744"/>
                  </a:lnTo>
                  <a:lnTo>
                    <a:pt x="1212" y="1649"/>
                  </a:lnTo>
                  <a:lnTo>
                    <a:pt x="1235" y="1561"/>
                  </a:lnTo>
                  <a:lnTo>
                    <a:pt x="1258" y="1480"/>
                  </a:lnTo>
                  <a:lnTo>
                    <a:pt x="1275" y="1406"/>
                  </a:lnTo>
                  <a:lnTo>
                    <a:pt x="1286" y="1338"/>
                  </a:lnTo>
                  <a:lnTo>
                    <a:pt x="1289" y="1277"/>
                  </a:lnTo>
                  <a:lnTo>
                    <a:pt x="1280" y="12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2" name="Freeform 152"/>
            <p:cNvSpPr>
              <a:spLocks/>
            </p:cNvSpPr>
            <p:nvPr/>
          </p:nvSpPr>
          <p:spPr bwMode="auto">
            <a:xfrm>
              <a:off x="4505" y="1812"/>
              <a:ext cx="532" cy="688"/>
            </a:xfrm>
            <a:custGeom>
              <a:avLst/>
              <a:gdLst>
                <a:gd name="T0" fmla="*/ 443 w 917"/>
                <a:gd name="T1" fmla="*/ 37 h 1084"/>
                <a:gd name="T2" fmla="*/ 342 w 917"/>
                <a:gd name="T3" fmla="*/ 110 h 1084"/>
                <a:gd name="T4" fmla="*/ 232 w 917"/>
                <a:gd name="T5" fmla="*/ 185 h 1084"/>
                <a:gd name="T6" fmla="*/ 128 w 917"/>
                <a:gd name="T7" fmla="*/ 257 h 1084"/>
                <a:gd name="T8" fmla="*/ 82 w 917"/>
                <a:gd name="T9" fmla="*/ 294 h 1084"/>
                <a:gd name="T10" fmla="*/ 54 w 917"/>
                <a:gd name="T11" fmla="*/ 302 h 1084"/>
                <a:gd name="T12" fmla="*/ 21 w 917"/>
                <a:gd name="T13" fmla="*/ 318 h 1084"/>
                <a:gd name="T14" fmla="*/ 0 w 917"/>
                <a:gd name="T15" fmla="*/ 340 h 1084"/>
                <a:gd name="T16" fmla="*/ 17 w 917"/>
                <a:gd name="T17" fmla="*/ 387 h 1084"/>
                <a:gd name="T18" fmla="*/ 69 w 917"/>
                <a:gd name="T19" fmla="*/ 441 h 1084"/>
                <a:gd name="T20" fmla="*/ 132 w 917"/>
                <a:gd name="T21" fmla="*/ 486 h 1084"/>
                <a:gd name="T22" fmla="*/ 187 w 917"/>
                <a:gd name="T23" fmla="*/ 534 h 1084"/>
                <a:gd name="T24" fmla="*/ 214 w 917"/>
                <a:gd name="T25" fmla="*/ 581 h 1084"/>
                <a:gd name="T26" fmla="*/ 219 w 917"/>
                <a:gd name="T27" fmla="*/ 640 h 1084"/>
                <a:gd name="T28" fmla="*/ 228 w 917"/>
                <a:gd name="T29" fmla="*/ 704 h 1084"/>
                <a:gd name="T30" fmla="*/ 261 w 917"/>
                <a:gd name="T31" fmla="*/ 749 h 1084"/>
                <a:gd name="T32" fmla="*/ 317 w 917"/>
                <a:gd name="T33" fmla="*/ 756 h 1084"/>
                <a:gd name="T34" fmla="*/ 380 w 917"/>
                <a:gd name="T35" fmla="*/ 762 h 1084"/>
                <a:gd name="T36" fmla="*/ 450 w 917"/>
                <a:gd name="T37" fmla="*/ 767 h 1084"/>
                <a:gd name="T38" fmla="*/ 510 w 917"/>
                <a:gd name="T39" fmla="*/ 767 h 1084"/>
                <a:gd name="T40" fmla="*/ 597 w 917"/>
                <a:gd name="T41" fmla="*/ 762 h 1084"/>
                <a:gd name="T42" fmla="*/ 693 w 917"/>
                <a:gd name="T43" fmla="*/ 874 h 1084"/>
                <a:gd name="T44" fmla="*/ 762 w 917"/>
                <a:gd name="T45" fmla="*/ 1023 h 1084"/>
                <a:gd name="T46" fmla="*/ 817 w 917"/>
                <a:gd name="T47" fmla="*/ 1084 h 1084"/>
                <a:gd name="T48" fmla="*/ 858 w 917"/>
                <a:gd name="T49" fmla="*/ 1002 h 1084"/>
                <a:gd name="T50" fmla="*/ 884 w 917"/>
                <a:gd name="T51" fmla="*/ 876 h 1084"/>
                <a:gd name="T52" fmla="*/ 907 w 917"/>
                <a:gd name="T53" fmla="*/ 724 h 1084"/>
                <a:gd name="T54" fmla="*/ 917 w 917"/>
                <a:gd name="T55" fmla="*/ 600 h 1084"/>
                <a:gd name="T56" fmla="*/ 907 w 917"/>
                <a:gd name="T57" fmla="*/ 528 h 1084"/>
                <a:gd name="T58" fmla="*/ 879 w 917"/>
                <a:gd name="T59" fmla="*/ 465 h 1084"/>
                <a:gd name="T60" fmla="*/ 846 w 917"/>
                <a:gd name="T61" fmla="*/ 405 h 1084"/>
                <a:gd name="T62" fmla="*/ 818 w 917"/>
                <a:gd name="T63" fmla="*/ 343 h 1084"/>
                <a:gd name="T64" fmla="*/ 802 w 917"/>
                <a:gd name="T65" fmla="*/ 271 h 1084"/>
                <a:gd name="T66" fmla="*/ 796 w 917"/>
                <a:gd name="T67" fmla="*/ 200 h 1084"/>
                <a:gd name="T68" fmla="*/ 790 w 917"/>
                <a:gd name="T69" fmla="*/ 136 h 1084"/>
                <a:gd name="T70" fmla="*/ 775 w 917"/>
                <a:gd name="T71" fmla="*/ 82 h 1084"/>
                <a:gd name="T72" fmla="*/ 736 w 917"/>
                <a:gd name="T73" fmla="*/ 43 h 1084"/>
                <a:gd name="T74" fmla="*/ 654 w 917"/>
                <a:gd name="T75" fmla="*/ 17 h 1084"/>
                <a:gd name="T76" fmla="*/ 560 w 917"/>
                <a:gd name="T77" fmla="*/ 4 h 1084"/>
                <a:gd name="T78" fmla="*/ 494 w 917"/>
                <a:gd name="T79" fmla="*/ 0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17" h="1084">
                  <a:moveTo>
                    <a:pt x="485" y="0"/>
                  </a:moveTo>
                  <a:lnTo>
                    <a:pt x="443" y="37"/>
                  </a:lnTo>
                  <a:lnTo>
                    <a:pt x="395" y="74"/>
                  </a:lnTo>
                  <a:lnTo>
                    <a:pt x="342" y="110"/>
                  </a:lnTo>
                  <a:lnTo>
                    <a:pt x="288" y="148"/>
                  </a:lnTo>
                  <a:lnTo>
                    <a:pt x="232" y="185"/>
                  </a:lnTo>
                  <a:lnTo>
                    <a:pt x="178" y="222"/>
                  </a:lnTo>
                  <a:lnTo>
                    <a:pt x="128" y="257"/>
                  </a:lnTo>
                  <a:lnTo>
                    <a:pt x="87" y="294"/>
                  </a:lnTo>
                  <a:lnTo>
                    <a:pt x="82" y="294"/>
                  </a:lnTo>
                  <a:lnTo>
                    <a:pt x="71" y="298"/>
                  </a:lnTo>
                  <a:lnTo>
                    <a:pt x="54" y="302"/>
                  </a:lnTo>
                  <a:lnTo>
                    <a:pt x="38" y="310"/>
                  </a:lnTo>
                  <a:lnTo>
                    <a:pt x="21" y="318"/>
                  </a:lnTo>
                  <a:lnTo>
                    <a:pt x="8" y="329"/>
                  </a:lnTo>
                  <a:lnTo>
                    <a:pt x="0" y="340"/>
                  </a:lnTo>
                  <a:lnTo>
                    <a:pt x="1" y="355"/>
                  </a:lnTo>
                  <a:lnTo>
                    <a:pt x="17" y="387"/>
                  </a:lnTo>
                  <a:lnTo>
                    <a:pt x="41" y="416"/>
                  </a:lnTo>
                  <a:lnTo>
                    <a:pt x="69" y="441"/>
                  </a:lnTo>
                  <a:lnTo>
                    <a:pt x="101" y="464"/>
                  </a:lnTo>
                  <a:lnTo>
                    <a:pt x="132" y="486"/>
                  </a:lnTo>
                  <a:lnTo>
                    <a:pt x="161" y="509"/>
                  </a:lnTo>
                  <a:lnTo>
                    <a:pt x="187" y="534"/>
                  </a:lnTo>
                  <a:lnTo>
                    <a:pt x="209" y="563"/>
                  </a:lnTo>
                  <a:lnTo>
                    <a:pt x="214" y="581"/>
                  </a:lnTo>
                  <a:lnTo>
                    <a:pt x="217" y="609"/>
                  </a:lnTo>
                  <a:lnTo>
                    <a:pt x="219" y="640"/>
                  </a:lnTo>
                  <a:lnTo>
                    <a:pt x="222" y="674"/>
                  </a:lnTo>
                  <a:lnTo>
                    <a:pt x="228" y="704"/>
                  </a:lnTo>
                  <a:lnTo>
                    <a:pt x="241" y="731"/>
                  </a:lnTo>
                  <a:lnTo>
                    <a:pt x="261" y="749"/>
                  </a:lnTo>
                  <a:lnTo>
                    <a:pt x="293" y="756"/>
                  </a:lnTo>
                  <a:lnTo>
                    <a:pt x="317" y="756"/>
                  </a:lnTo>
                  <a:lnTo>
                    <a:pt x="347" y="759"/>
                  </a:lnTo>
                  <a:lnTo>
                    <a:pt x="380" y="762"/>
                  </a:lnTo>
                  <a:lnTo>
                    <a:pt x="416" y="766"/>
                  </a:lnTo>
                  <a:lnTo>
                    <a:pt x="450" y="767"/>
                  </a:lnTo>
                  <a:lnTo>
                    <a:pt x="483" y="769"/>
                  </a:lnTo>
                  <a:lnTo>
                    <a:pt x="510" y="767"/>
                  </a:lnTo>
                  <a:lnTo>
                    <a:pt x="532" y="764"/>
                  </a:lnTo>
                  <a:lnTo>
                    <a:pt x="597" y="762"/>
                  </a:lnTo>
                  <a:lnTo>
                    <a:pt x="650" y="805"/>
                  </a:lnTo>
                  <a:lnTo>
                    <a:pt x="693" y="874"/>
                  </a:lnTo>
                  <a:lnTo>
                    <a:pt x="731" y="952"/>
                  </a:lnTo>
                  <a:lnTo>
                    <a:pt x="762" y="1023"/>
                  </a:lnTo>
                  <a:lnTo>
                    <a:pt x="790" y="1073"/>
                  </a:lnTo>
                  <a:lnTo>
                    <a:pt x="817" y="1084"/>
                  </a:lnTo>
                  <a:lnTo>
                    <a:pt x="847" y="1041"/>
                  </a:lnTo>
                  <a:lnTo>
                    <a:pt x="858" y="1002"/>
                  </a:lnTo>
                  <a:lnTo>
                    <a:pt x="872" y="946"/>
                  </a:lnTo>
                  <a:lnTo>
                    <a:pt x="884" y="876"/>
                  </a:lnTo>
                  <a:lnTo>
                    <a:pt x="897" y="802"/>
                  </a:lnTo>
                  <a:lnTo>
                    <a:pt x="907" y="724"/>
                  </a:lnTo>
                  <a:lnTo>
                    <a:pt x="915" y="656"/>
                  </a:lnTo>
                  <a:lnTo>
                    <a:pt x="917" y="600"/>
                  </a:lnTo>
                  <a:lnTo>
                    <a:pt x="917" y="563"/>
                  </a:lnTo>
                  <a:lnTo>
                    <a:pt x="907" y="528"/>
                  </a:lnTo>
                  <a:lnTo>
                    <a:pt x="894" y="496"/>
                  </a:lnTo>
                  <a:lnTo>
                    <a:pt x="879" y="465"/>
                  </a:lnTo>
                  <a:lnTo>
                    <a:pt x="863" y="436"/>
                  </a:lnTo>
                  <a:lnTo>
                    <a:pt x="846" y="405"/>
                  </a:lnTo>
                  <a:lnTo>
                    <a:pt x="831" y="376"/>
                  </a:lnTo>
                  <a:lnTo>
                    <a:pt x="818" y="343"/>
                  </a:lnTo>
                  <a:lnTo>
                    <a:pt x="809" y="309"/>
                  </a:lnTo>
                  <a:lnTo>
                    <a:pt x="802" y="271"/>
                  </a:lnTo>
                  <a:lnTo>
                    <a:pt x="798" y="235"/>
                  </a:lnTo>
                  <a:lnTo>
                    <a:pt x="796" y="200"/>
                  </a:lnTo>
                  <a:lnTo>
                    <a:pt x="795" y="168"/>
                  </a:lnTo>
                  <a:lnTo>
                    <a:pt x="790" y="136"/>
                  </a:lnTo>
                  <a:lnTo>
                    <a:pt x="785" y="108"/>
                  </a:lnTo>
                  <a:lnTo>
                    <a:pt x="775" y="82"/>
                  </a:lnTo>
                  <a:lnTo>
                    <a:pt x="763" y="61"/>
                  </a:lnTo>
                  <a:lnTo>
                    <a:pt x="736" y="43"/>
                  </a:lnTo>
                  <a:lnTo>
                    <a:pt x="699" y="28"/>
                  </a:lnTo>
                  <a:lnTo>
                    <a:pt x="654" y="17"/>
                  </a:lnTo>
                  <a:lnTo>
                    <a:pt x="606" y="10"/>
                  </a:lnTo>
                  <a:lnTo>
                    <a:pt x="560" y="4"/>
                  </a:lnTo>
                  <a:lnTo>
                    <a:pt x="522" y="1"/>
                  </a:lnTo>
                  <a:lnTo>
                    <a:pt x="494" y="0"/>
                  </a:lnTo>
                  <a:lnTo>
                    <a:pt x="48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3" name="Freeform 153"/>
            <p:cNvSpPr>
              <a:spLocks/>
            </p:cNvSpPr>
            <p:nvPr/>
          </p:nvSpPr>
          <p:spPr bwMode="auto">
            <a:xfrm>
              <a:off x="4515" y="1814"/>
              <a:ext cx="508" cy="672"/>
            </a:xfrm>
            <a:custGeom>
              <a:avLst/>
              <a:gdLst>
                <a:gd name="T0" fmla="*/ 429 w 880"/>
                <a:gd name="T1" fmla="*/ 37 h 1058"/>
                <a:gd name="T2" fmla="*/ 333 w 880"/>
                <a:gd name="T3" fmla="*/ 109 h 1058"/>
                <a:gd name="T4" fmla="*/ 232 w 880"/>
                <a:gd name="T5" fmla="*/ 179 h 1058"/>
                <a:gd name="T6" fmla="*/ 135 w 880"/>
                <a:gd name="T7" fmla="*/ 248 h 1058"/>
                <a:gd name="T8" fmla="*/ 88 w 880"/>
                <a:gd name="T9" fmla="*/ 284 h 1058"/>
                <a:gd name="T10" fmla="*/ 59 w 880"/>
                <a:gd name="T11" fmla="*/ 294 h 1058"/>
                <a:gd name="T12" fmla="*/ 22 w 880"/>
                <a:gd name="T13" fmla="*/ 312 h 1058"/>
                <a:gd name="T14" fmla="*/ 0 w 880"/>
                <a:gd name="T15" fmla="*/ 335 h 1058"/>
                <a:gd name="T16" fmla="*/ 18 w 880"/>
                <a:gd name="T17" fmla="*/ 382 h 1058"/>
                <a:gd name="T18" fmla="*/ 69 w 880"/>
                <a:gd name="T19" fmla="*/ 434 h 1058"/>
                <a:gd name="T20" fmla="*/ 129 w 880"/>
                <a:gd name="T21" fmla="*/ 478 h 1058"/>
                <a:gd name="T22" fmla="*/ 184 w 880"/>
                <a:gd name="T23" fmla="*/ 525 h 1058"/>
                <a:gd name="T24" fmla="*/ 210 w 880"/>
                <a:gd name="T25" fmla="*/ 573 h 1058"/>
                <a:gd name="T26" fmla="*/ 214 w 880"/>
                <a:gd name="T27" fmla="*/ 631 h 1058"/>
                <a:gd name="T28" fmla="*/ 224 w 880"/>
                <a:gd name="T29" fmla="*/ 694 h 1058"/>
                <a:gd name="T30" fmla="*/ 257 w 880"/>
                <a:gd name="T31" fmla="*/ 739 h 1058"/>
                <a:gd name="T32" fmla="*/ 311 w 880"/>
                <a:gd name="T33" fmla="*/ 746 h 1058"/>
                <a:gd name="T34" fmla="*/ 372 w 880"/>
                <a:gd name="T35" fmla="*/ 750 h 1058"/>
                <a:gd name="T36" fmla="*/ 438 w 880"/>
                <a:gd name="T37" fmla="*/ 754 h 1058"/>
                <a:gd name="T38" fmla="*/ 497 w 880"/>
                <a:gd name="T39" fmla="*/ 752 h 1058"/>
                <a:gd name="T40" fmla="*/ 583 w 880"/>
                <a:gd name="T41" fmla="*/ 748 h 1058"/>
                <a:gd name="T42" fmla="*/ 679 w 880"/>
                <a:gd name="T43" fmla="*/ 854 h 1058"/>
                <a:gd name="T44" fmla="*/ 745 w 880"/>
                <a:gd name="T45" fmla="*/ 1001 h 1058"/>
                <a:gd name="T46" fmla="*/ 800 w 880"/>
                <a:gd name="T47" fmla="*/ 1058 h 1058"/>
                <a:gd name="T48" fmla="*/ 841 w 880"/>
                <a:gd name="T49" fmla="*/ 975 h 1058"/>
                <a:gd name="T50" fmla="*/ 861 w 880"/>
                <a:gd name="T51" fmla="*/ 853 h 1058"/>
                <a:gd name="T52" fmla="*/ 876 w 880"/>
                <a:gd name="T53" fmla="*/ 707 h 1058"/>
                <a:gd name="T54" fmla="*/ 880 w 880"/>
                <a:gd name="T55" fmla="*/ 590 h 1058"/>
                <a:gd name="T56" fmla="*/ 864 w 880"/>
                <a:gd name="T57" fmla="*/ 526 h 1058"/>
                <a:gd name="T58" fmla="*/ 832 w 880"/>
                <a:gd name="T59" fmla="*/ 467 h 1058"/>
                <a:gd name="T60" fmla="*/ 797 w 880"/>
                <a:gd name="T61" fmla="*/ 408 h 1058"/>
                <a:gd name="T62" fmla="*/ 767 w 880"/>
                <a:gd name="T63" fmla="*/ 344 h 1058"/>
                <a:gd name="T64" fmla="*/ 751 w 880"/>
                <a:gd name="T65" fmla="*/ 272 h 1058"/>
                <a:gd name="T66" fmla="*/ 753 w 880"/>
                <a:gd name="T67" fmla="*/ 198 h 1058"/>
                <a:gd name="T68" fmla="*/ 758 w 880"/>
                <a:gd name="T69" fmla="*/ 133 h 1058"/>
                <a:gd name="T70" fmla="*/ 750 w 880"/>
                <a:gd name="T71" fmla="*/ 80 h 1058"/>
                <a:gd name="T72" fmla="*/ 712 w 880"/>
                <a:gd name="T73" fmla="*/ 39 h 1058"/>
                <a:gd name="T74" fmla="*/ 633 w 880"/>
                <a:gd name="T75" fmla="*/ 15 h 1058"/>
                <a:gd name="T76" fmla="*/ 542 w 880"/>
                <a:gd name="T77" fmla="*/ 3 h 1058"/>
                <a:gd name="T78" fmla="*/ 480 w 880"/>
                <a:gd name="T79" fmla="*/ 0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80" h="1058">
                  <a:moveTo>
                    <a:pt x="471" y="0"/>
                  </a:moveTo>
                  <a:lnTo>
                    <a:pt x="429" y="37"/>
                  </a:lnTo>
                  <a:lnTo>
                    <a:pt x="383" y="74"/>
                  </a:lnTo>
                  <a:lnTo>
                    <a:pt x="333" y="109"/>
                  </a:lnTo>
                  <a:lnTo>
                    <a:pt x="283" y="144"/>
                  </a:lnTo>
                  <a:lnTo>
                    <a:pt x="232" y="179"/>
                  </a:lnTo>
                  <a:lnTo>
                    <a:pt x="181" y="214"/>
                  </a:lnTo>
                  <a:lnTo>
                    <a:pt x="135" y="248"/>
                  </a:lnTo>
                  <a:lnTo>
                    <a:pt x="93" y="284"/>
                  </a:lnTo>
                  <a:lnTo>
                    <a:pt x="88" y="284"/>
                  </a:lnTo>
                  <a:lnTo>
                    <a:pt x="76" y="289"/>
                  </a:lnTo>
                  <a:lnTo>
                    <a:pt x="59" y="294"/>
                  </a:lnTo>
                  <a:lnTo>
                    <a:pt x="42" y="302"/>
                  </a:lnTo>
                  <a:lnTo>
                    <a:pt x="22" y="312"/>
                  </a:lnTo>
                  <a:lnTo>
                    <a:pt x="9" y="323"/>
                  </a:lnTo>
                  <a:lnTo>
                    <a:pt x="0" y="335"/>
                  </a:lnTo>
                  <a:lnTo>
                    <a:pt x="2" y="350"/>
                  </a:lnTo>
                  <a:lnTo>
                    <a:pt x="18" y="382"/>
                  </a:lnTo>
                  <a:lnTo>
                    <a:pt x="41" y="410"/>
                  </a:lnTo>
                  <a:lnTo>
                    <a:pt x="69" y="434"/>
                  </a:lnTo>
                  <a:lnTo>
                    <a:pt x="100" y="458"/>
                  </a:lnTo>
                  <a:lnTo>
                    <a:pt x="129" y="478"/>
                  </a:lnTo>
                  <a:lnTo>
                    <a:pt x="158" y="500"/>
                  </a:lnTo>
                  <a:lnTo>
                    <a:pt x="184" y="525"/>
                  </a:lnTo>
                  <a:lnTo>
                    <a:pt x="205" y="554"/>
                  </a:lnTo>
                  <a:lnTo>
                    <a:pt x="210" y="573"/>
                  </a:lnTo>
                  <a:lnTo>
                    <a:pt x="213" y="600"/>
                  </a:lnTo>
                  <a:lnTo>
                    <a:pt x="214" y="631"/>
                  </a:lnTo>
                  <a:lnTo>
                    <a:pt x="218" y="664"/>
                  </a:lnTo>
                  <a:lnTo>
                    <a:pt x="224" y="694"/>
                  </a:lnTo>
                  <a:lnTo>
                    <a:pt x="236" y="721"/>
                  </a:lnTo>
                  <a:lnTo>
                    <a:pt x="257" y="739"/>
                  </a:lnTo>
                  <a:lnTo>
                    <a:pt x="289" y="746"/>
                  </a:lnTo>
                  <a:lnTo>
                    <a:pt x="311" y="746"/>
                  </a:lnTo>
                  <a:lnTo>
                    <a:pt x="340" y="748"/>
                  </a:lnTo>
                  <a:lnTo>
                    <a:pt x="372" y="750"/>
                  </a:lnTo>
                  <a:lnTo>
                    <a:pt x="406" y="752"/>
                  </a:lnTo>
                  <a:lnTo>
                    <a:pt x="438" y="754"/>
                  </a:lnTo>
                  <a:lnTo>
                    <a:pt x="470" y="754"/>
                  </a:lnTo>
                  <a:lnTo>
                    <a:pt x="497" y="752"/>
                  </a:lnTo>
                  <a:lnTo>
                    <a:pt x="519" y="749"/>
                  </a:lnTo>
                  <a:lnTo>
                    <a:pt x="583" y="748"/>
                  </a:lnTo>
                  <a:lnTo>
                    <a:pt x="636" y="788"/>
                  </a:lnTo>
                  <a:lnTo>
                    <a:pt x="679" y="854"/>
                  </a:lnTo>
                  <a:lnTo>
                    <a:pt x="715" y="931"/>
                  </a:lnTo>
                  <a:lnTo>
                    <a:pt x="745" y="1001"/>
                  </a:lnTo>
                  <a:lnTo>
                    <a:pt x="773" y="1049"/>
                  </a:lnTo>
                  <a:lnTo>
                    <a:pt x="800" y="1058"/>
                  </a:lnTo>
                  <a:lnTo>
                    <a:pt x="831" y="1014"/>
                  </a:lnTo>
                  <a:lnTo>
                    <a:pt x="841" y="975"/>
                  </a:lnTo>
                  <a:lnTo>
                    <a:pt x="852" y="920"/>
                  </a:lnTo>
                  <a:lnTo>
                    <a:pt x="861" y="853"/>
                  </a:lnTo>
                  <a:lnTo>
                    <a:pt x="870" y="781"/>
                  </a:lnTo>
                  <a:lnTo>
                    <a:pt x="876" y="707"/>
                  </a:lnTo>
                  <a:lnTo>
                    <a:pt x="880" y="642"/>
                  </a:lnTo>
                  <a:lnTo>
                    <a:pt x="880" y="590"/>
                  </a:lnTo>
                  <a:lnTo>
                    <a:pt x="877" y="557"/>
                  </a:lnTo>
                  <a:lnTo>
                    <a:pt x="864" y="526"/>
                  </a:lnTo>
                  <a:lnTo>
                    <a:pt x="849" y="497"/>
                  </a:lnTo>
                  <a:lnTo>
                    <a:pt x="832" y="467"/>
                  </a:lnTo>
                  <a:lnTo>
                    <a:pt x="815" y="438"/>
                  </a:lnTo>
                  <a:lnTo>
                    <a:pt x="797" y="408"/>
                  </a:lnTo>
                  <a:lnTo>
                    <a:pt x="781" y="377"/>
                  </a:lnTo>
                  <a:lnTo>
                    <a:pt x="767" y="344"/>
                  </a:lnTo>
                  <a:lnTo>
                    <a:pt x="758" y="310"/>
                  </a:lnTo>
                  <a:lnTo>
                    <a:pt x="751" y="272"/>
                  </a:lnTo>
                  <a:lnTo>
                    <a:pt x="751" y="235"/>
                  </a:lnTo>
                  <a:lnTo>
                    <a:pt x="753" y="198"/>
                  </a:lnTo>
                  <a:lnTo>
                    <a:pt x="756" y="167"/>
                  </a:lnTo>
                  <a:lnTo>
                    <a:pt x="758" y="133"/>
                  </a:lnTo>
                  <a:lnTo>
                    <a:pt x="756" y="105"/>
                  </a:lnTo>
                  <a:lnTo>
                    <a:pt x="750" y="80"/>
                  </a:lnTo>
                  <a:lnTo>
                    <a:pt x="738" y="59"/>
                  </a:lnTo>
                  <a:lnTo>
                    <a:pt x="712" y="39"/>
                  </a:lnTo>
                  <a:lnTo>
                    <a:pt x="677" y="26"/>
                  </a:lnTo>
                  <a:lnTo>
                    <a:pt x="633" y="15"/>
                  </a:lnTo>
                  <a:lnTo>
                    <a:pt x="588" y="9"/>
                  </a:lnTo>
                  <a:lnTo>
                    <a:pt x="542" y="3"/>
                  </a:lnTo>
                  <a:lnTo>
                    <a:pt x="506" y="0"/>
                  </a:lnTo>
                  <a:lnTo>
                    <a:pt x="480" y="0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5050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4" name="Freeform 154"/>
            <p:cNvSpPr>
              <a:spLocks/>
            </p:cNvSpPr>
            <p:nvPr/>
          </p:nvSpPr>
          <p:spPr bwMode="auto">
            <a:xfrm>
              <a:off x="4522" y="1818"/>
              <a:ext cx="489" cy="654"/>
            </a:xfrm>
            <a:custGeom>
              <a:avLst/>
              <a:gdLst>
                <a:gd name="T0" fmla="*/ 415 w 845"/>
                <a:gd name="T1" fmla="*/ 37 h 1029"/>
                <a:gd name="T2" fmla="*/ 324 w 845"/>
                <a:gd name="T3" fmla="*/ 107 h 1029"/>
                <a:gd name="T4" fmla="*/ 230 w 845"/>
                <a:gd name="T5" fmla="*/ 173 h 1029"/>
                <a:gd name="T6" fmla="*/ 139 w 845"/>
                <a:gd name="T7" fmla="*/ 239 h 1029"/>
                <a:gd name="T8" fmla="*/ 94 w 845"/>
                <a:gd name="T9" fmla="*/ 274 h 1029"/>
                <a:gd name="T10" fmla="*/ 65 w 845"/>
                <a:gd name="T11" fmla="*/ 285 h 1029"/>
                <a:gd name="T12" fmla="*/ 26 w 845"/>
                <a:gd name="T13" fmla="*/ 305 h 1029"/>
                <a:gd name="T14" fmla="*/ 0 w 845"/>
                <a:gd name="T15" fmla="*/ 329 h 1029"/>
                <a:gd name="T16" fmla="*/ 17 w 845"/>
                <a:gd name="T17" fmla="*/ 376 h 1029"/>
                <a:gd name="T18" fmla="*/ 67 w 845"/>
                <a:gd name="T19" fmla="*/ 426 h 1029"/>
                <a:gd name="T20" fmla="*/ 126 w 845"/>
                <a:gd name="T21" fmla="*/ 469 h 1029"/>
                <a:gd name="T22" fmla="*/ 180 w 845"/>
                <a:gd name="T23" fmla="*/ 515 h 1029"/>
                <a:gd name="T24" fmla="*/ 207 w 845"/>
                <a:gd name="T25" fmla="*/ 562 h 1029"/>
                <a:gd name="T26" fmla="*/ 210 w 845"/>
                <a:gd name="T27" fmla="*/ 620 h 1029"/>
                <a:gd name="T28" fmla="*/ 219 w 845"/>
                <a:gd name="T29" fmla="*/ 684 h 1029"/>
                <a:gd name="T30" fmla="*/ 251 w 845"/>
                <a:gd name="T31" fmla="*/ 729 h 1029"/>
                <a:gd name="T32" fmla="*/ 304 w 845"/>
                <a:gd name="T33" fmla="*/ 737 h 1029"/>
                <a:gd name="T34" fmla="*/ 364 w 845"/>
                <a:gd name="T35" fmla="*/ 738 h 1029"/>
                <a:gd name="T36" fmla="*/ 428 w 845"/>
                <a:gd name="T37" fmla="*/ 739 h 1029"/>
                <a:gd name="T38" fmla="*/ 484 w 845"/>
                <a:gd name="T39" fmla="*/ 737 h 1029"/>
                <a:gd name="T40" fmla="*/ 569 w 845"/>
                <a:gd name="T41" fmla="*/ 731 h 1029"/>
                <a:gd name="T42" fmla="*/ 664 w 845"/>
                <a:gd name="T43" fmla="*/ 833 h 1029"/>
                <a:gd name="T44" fmla="*/ 730 w 845"/>
                <a:gd name="T45" fmla="*/ 975 h 1029"/>
                <a:gd name="T46" fmla="*/ 784 w 845"/>
                <a:gd name="T47" fmla="*/ 1029 h 1029"/>
                <a:gd name="T48" fmla="*/ 823 w 845"/>
                <a:gd name="T49" fmla="*/ 947 h 1029"/>
                <a:gd name="T50" fmla="*/ 838 w 845"/>
                <a:gd name="T51" fmla="*/ 827 h 1029"/>
                <a:gd name="T52" fmla="*/ 844 w 845"/>
                <a:gd name="T53" fmla="*/ 689 h 1029"/>
                <a:gd name="T54" fmla="*/ 841 w 845"/>
                <a:gd name="T55" fmla="*/ 579 h 1029"/>
                <a:gd name="T56" fmla="*/ 821 w 845"/>
                <a:gd name="T57" fmla="*/ 523 h 1029"/>
                <a:gd name="T58" fmla="*/ 784 w 845"/>
                <a:gd name="T59" fmla="*/ 469 h 1029"/>
                <a:gd name="T60" fmla="*/ 746 w 845"/>
                <a:gd name="T61" fmla="*/ 410 h 1029"/>
                <a:gd name="T62" fmla="*/ 715 w 845"/>
                <a:gd name="T63" fmla="*/ 344 h 1029"/>
                <a:gd name="T64" fmla="*/ 701 w 845"/>
                <a:gd name="T65" fmla="*/ 271 h 1029"/>
                <a:gd name="T66" fmla="*/ 709 w 845"/>
                <a:gd name="T67" fmla="*/ 197 h 1029"/>
                <a:gd name="T68" fmla="*/ 724 w 845"/>
                <a:gd name="T69" fmla="*/ 131 h 1029"/>
                <a:gd name="T70" fmla="*/ 725 w 845"/>
                <a:gd name="T71" fmla="*/ 76 h 1029"/>
                <a:gd name="T72" fmla="*/ 688 w 845"/>
                <a:gd name="T73" fmla="*/ 36 h 1029"/>
                <a:gd name="T74" fmla="*/ 611 w 845"/>
                <a:gd name="T75" fmla="*/ 12 h 1029"/>
                <a:gd name="T76" fmla="*/ 525 w 845"/>
                <a:gd name="T77" fmla="*/ 1 h 1029"/>
                <a:gd name="T78" fmla="*/ 465 w 845"/>
                <a:gd name="T79" fmla="*/ 0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5" h="1029">
                  <a:moveTo>
                    <a:pt x="456" y="0"/>
                  </a:moveTo>
                  <a:lnTo>
                    <a:pt x="415" y="37"/>
                  </a:lnTo>
                  <a:lnTo>
                    <a:pt x="370" y="72"/>
                  </a:lnTo>
                  <a:lnTo>
                    <a:pt x="324" y="107"/>
                  </a:lnTo>
                  <a:lnTo>
                    <a:pt x="278" y="141"/>
                  </a:lnTo>
                  <a:lnTo>
                    <a:pt x="230" y="173"/>
                  </a:lnTo>
                  <a:lnTo>
                    <a:pt x="183" y="206"/>
                  </a:lnTo>
                  <a:lnTo>
                    <a:pt x="139" y="239"/>
                  </a:lnTo>
                  <a:lnTo>
                    <a:pt x="100" y="274"/>
                  </a:lnTo>
                  <a:lnTo>
                    <a:pt x="94" y="274"/>
                  </a:lnTo>
                  <a:lnTo>
                    <a:pt x="82" y="279"/>
                  </a:lnTo>
                  <a:lnTo>
                    <a:pt x="65" y="285"/>
                  </a:lnTo>
                  <a:lnTo>
                    <a:pt x="45" y="295"/>
                  </a:lnTo>
                  <a:lnTo>
                    <a:pt x="26" y="305"/>
                  </a:lnTo>
                  <a:lnTo>
                    <a:pt x="10" y="317"/>
                  </a:lnTo>
                  <a:lnTo>
                    <a:pt x="0" y="329"/>
                  </a:lnTo>
                  <a:lnTo>
                    <a:pt x="1" y="344"/>
                  </a:lnTo>
                  <a:lnTo>
                    <a:pt x="17" y="376"/>
                  </a:lnTo>
                  <a:lnTo>
                    <a:pt x="40" y="404"/>
                  </a:lnTo>
                  <a:lnTo>
                    <a:pt x="67" y="426"/>
                  </a:lnTo>
                  <a:lnTo>
                    <a:pt x="98" y="449"/>
                  </a:lnTo>
                  <a:lnTo>
                    <a:pt x="126" y="469"/>
                  </a:lnTo>
                  <a:lnTo>
                    <a:pt x="155" y="491"/>
                  </a:lnTo>
                  <a:lnTo>
                    <a:pt x="180" y="515"/>
                  </a:lnTo>
                  <a:lnTo>
                    <a:pt x="202" y="543"/>
                  </a:lnTo>
                  <a:lnTo>
                    <a:pt x="207" y="562"/>
                  </a:lnTo>
                  <a:lnTo>
                    <a:pt x="209" y="590"/>
                  </a:lnTo>
                  <a:lnTo>
                    <a:pt x="210" y="620"/>
                  </a:lnTo>
                  <a:lnTo>
                    <a:pt x="214" y="655"/>
                  </a:lnTo>
                  <a:lnTo>
                    <a:pt x="219" y="684"/>
                  </a:lnTo>
                  <a:lnTo>
                    <a:pt x="231" y="711"/>
                  </a:lnTo>
                  <a:lnTo>
                    <a:pt x="251" y="729"/>
                  </a:lnTo>
                  <a:lnTo>
                    <a:pt x="282" y="737"/>
                  </a:lnTo>
                  <a:lnTo>
                    <a:pt x="304" y="737"/>
                  </a:lnTo>
                  <a:lnTo>
                    <a:pt x="333" y="738"/>
                  </a:lnTo>
                  <a:lnTo>
                    <a:pt x="364" y="738"/>
                  </a:lnTo>
                  <a:lnTo>
                    <a:pt x="397" y="740"/>
                  </a:lnTo>
                  <a:lnTo>
                    <a:pt x="428" y="739"/>
                  </a:lnTo>
                  <a:lnTo>
                    <a:pt x="459" y="739"/>
                  </a:lnTo>
                  <a:lnTo>
                    <a:pt x="484" y="737"/>
                  </a:lnTo>
                  <a:lnTo>
                    <a:pt x="506" y="733"/>
                  </a:lnTo>
                  <a:lnTo>
                    <a:pt x="569" y="731"/>
                  </a:lnTo>
                  <a:lnTo>
                    <a:pt x="621" y="770"/>
                  </a:lnTo>
                  <a:lnTo>
                    <a:pt x="664" y="833"/>
                  </a:lnTo>
                  <a:lnTo>
                    <a:pt x="699" y="908"/>
                  </a:lnTo>
                  <a:lnTo>
                    <a:pt x="730" y="975"/>
                  </a:lnTo>
                  <a:lnTo>
                    <a:pt x="757" y="1022"/>
                  </a:lnTo>
                  <a:lnTo>
                    <a:pt x="784" y="1029"/>
                  </a:lnTo>
                  <a:lnTo>
                    <a:pt x="813" y="985"/>
                  </a:lnTo>
                  <a:lnTo>
                    <a:pt x="823" y="947"/>
                  </a:lnTo>
                  <a:lnTo>
                    <a:pt x="832" y="893"/>
                  </a:lnTo>
                  <a:lnTo>
                    <a:pt x="838" y="827"/>
                  </a:lnTo>
                  <a:lnTo>
                    <a:pt x="843" y="759"/>
                  </a:lnTo>
                  <a:lnTo>
                    <a:pt x="844" y="689"/>
                  </a:lnTo>
                  <a:lnTo>
                    <a:pt x="845" y="628"/>
                  </a:lnTo>
                  <a:lnTo>
                    <a:pt x="841" y="579"/>
                  </a:lnTo>
                  <a:lnTo>
                    <a:pt x="836" y="550"/>
                  </a:lnTo>
                  <a:lnTo>
                    <a:pt x="821" y="523"/>
                  </a:lnTo>
                  <a:lnTo>
                    <a:pt x="803" y="497"/>
                  </a:lnTo>
                  <a:lnTo>
                    <a:pt x="784" y="469"/>
                  </a:lnTo>
                  <a:lnTo>
                    <a:pt x="766" y="441"/>
                  </a:lnTo>
                  <a:lnTo>
                    <a:pt x="746" y="410"/>
                  </a:lnTo>
                  <a:lnTo>
                    <a:pt x="730" y="378"/>
                  </a:lnTo>
                  <a:lnTo>
                    <a:pt x="715" y="344"/>
                  </a:lnTo>
                  <a:lnTo>
                    <a:pt x="706" y="309"/>
                  </a:lnTo>
                  <a:lnTo>
                    <a:pt x="701" y="271"/>
                  </a:lnTo>
                  <a:lnTo>
                    <a:pt x="703" y="234"/>
                  </a:lnTo>
                  <a:lnTo>
                    <a:pt x="709" y="197"/>
                  </a:lnTo>
                  <a:lnTo>
                    <a:pt x="718" y="164"/>
                  </a:lnTo>
                  <a:lnTo>
                    <a:pt x="724" y="131"/>
                  </a:lnTo>
                  <a:lnTo>
                    <a:pt x="728" y="102"/>
                  </a:lnTo>
                  <a:lnTo>
                    <a:pt x="725" y="76"/>
                  </a:lnTo>
                  <a:lnTo>
                    <a:pt x="714" y="54"/>
                  </a:lnTo>
                  <a:lnTo>
                    <a:pt x="688" y="36"/>
                  </a:lnTo>
                  <a:lnTo>
                    <a:pt x="653" y="22"/>
                  </a:lnTo>
                  <a:lnTo>
                    <a:pt x="611" y="12"/>
                  </a:lnTo>
                  <a:lnTo>
                    <a:pt x="567" y="6"/>
                  </a:lnTo>
                  <a:lnTo>
                    <a:pt x="525" y="1"/>
                  </a:lnTo>
                  <a:lnTo>
                    <a:pt x="489" y="0"/>
                  </a:lnTo>
                  <a:lnTo>
                    <a:pt x="465" y="0"/>
                  </a:lnTo>
                  <a:lnTo>
                    <a:pt x="456" y="0"/>
                  </a:lnTo>
                  <a:close/>
                </a:path>
              </a:pathLst>
            </a:cu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5" name="Freeform 155"/>
            <p:cNvSpPr>
              <a:spLocks/>
            </p:cNvSpPr>
            <p:nvPr/>
          </p:nvSpPr>
          <p:spPr bwMode="auto">
            <a:xfrm>
              <a:off x="4531" y="1821"/>
              <a:ext cx="470" cy="637"/>
            </a:xfrm>
            <a:custGeom>
              <a:avLst/>
              <a:gdLst>
                <a:gd name="T0" fmla="*/ 398 w 813"/>
                <a:gd name="T1" fmla="*/ 38 h 1004"/>
                <a:gd name="T2" fmla="*/ 314 w 813"/>
                <a:gd name="T3" fmla="*/ 105 h 1004"/>
                <a:gd name="T4" fmla="*/ 228 w 813"/>
                <a:gd name="T5" fmla="*/ 169 h 1004"/>
                <a:gd name="T6" fmla="*/ 145 w 813"/>
                <a:gd name="T7" fmla="*/ 232 h 1004"/>
                <a:gd name="T8" fmla="*/ 100 w 813"/>
                <a:gd name="T9" fmla="*/ 268 h 1004"/>
                <a:gd name="T10" fmla="*/ 67 w 813"/>
                <a:gd name="T11" fmla="*/ 280 h 1004"/>
                <a:gd name="T12" fmla="*/ 26 w 813"/>
                <a:gd name="T13" fmla="*/ 300 h 1004"/>
                <a:gd name="T14" fmla="*/ 0 w 813"/>
                <a:gd name="T15" fmla="*/ 325 h 1004"/>
                <a:gd name="T16" fmla="*/ 15 w 813"/>
                <a:gd name="T17" fmla="*/ 372 h 1004"/>
                <a:gd name="T18" fmla="*/ 64 w 813"/>
                <a:gd name="T19" fmla="*/ 421 h 1004"/>
                <a:gd name="T20" fmla="*/ 122 w 813"/>
                <a:gd name="T21" fmla="*/ 462 h 1004"/>
                <a:gd name="T22" fmla="*/ 174 w 813"/>
                <a:gd name="T23" fmla="*/ 506 h 1004"/>
                <a:gd name="T24" fmla="*/ 200 w 813"/>
                <a:gd name="T25" fmla="*/ 554 h 1004"/>
                <a:gd name="T26" fmla="*/ 204 w 813"/>
                <a:gd name="T27" fmla="*/ 612 h 1004"/>
                <a:gd name="T28" fmla="*/ 212 w 813"/>
                <a:gd name="T29" fmla="*/ 676 h 1004"/>
                <a:gd name="T30" fmla="*/ 244 w 813"/>
                <a:gd name="T31" fmla="*/ 720 h 1004"/>
                <a:gd name="T32" fmla="*/ 297 w 813"/>
                <a:gd name="T33" fmla="*/ 729 h 1004"/>
                <a:gd name="T34" fmla="*/ 354 w 813"/>
                <a:gd name="T35" fmla="*/ 729 h 1004"/>
                <a:gd name="T36" fmla="*/ 418 w 813"/>
                <a:gd name="T37" fmla="*/ 728 h 1004"/>
                <a:gd name="T38" fmla="*/ 472 w 813"/>
                <a:gd name="T39" fmla="*/ 722 h 1004"/>
                <a:gd name="T40" fmla="*/ 555 w 813"/>
                <a:gd name="T41" fmla="*/ 716 h 1004"/>
                <a:gd name="T42" fmla="*/ 648 w 813"/>
                <a:gd name="T43" fmla="*/ 815 h 1004"/>
                <a:gd name="T44" fmla="*/ 713 w 813"/>
                <a:gd name="T45" fmla="*/ 953 h 1004"/>
                <a:gd name="T46" fmla="*/ 766 w 813"/>
                <a:gd name="T47" fmla="*/ 1004 h 1004"/>
                <a:gd name="T48" fmla="*/ 803 w 813"/>
                <a:gd name="T49" fmla="*/ 921 h 1004"/>
                <a:gd name="T50" fmla="*/ 812 w 813"/>
                <a:gd name="T51" fmla="*/ 806 h 1004"/>
                <a:gd name="T52" fmla="*/ 810 w 813"/>
                <a:gd name="T53" fmla="*/ 674 h 1004"/>
                <a:gd name="T54" fmla="*/ 801 w 813"/>
                <a:gd name="T55" fmla="*/ 571 h 1004"/>
                <a:gd name="T56" fmla="*/ 776 w 813"/>
                <a:gd name="T57" fmla="*/ 522 h 1004"/>
                <a:gd name="T58" fmla="*/ 736 w 813"/>
                <a:gd name="T59" fmla="*/ 472 h 1004"/>
                <a:gd name="T60" fmla="*/ 694 w 813"/>
                <a:gd name="T61" fmla="*/ 412 h 1004"/>
                <a:gd name="T62" fmla="*/ 662 w 813"/>
                <a:gd name="T63" fmla="*/ 345 h 1004"/>
                <a:gd name="T64" fmla="*/ 649 w 813"/>
                <a:gd name="T65" fmla="*/ 272 h 1004"/>
                <a:gd name="T66" fmla="*/ 666 w 813"/>
                <a:gd name="T67" fmla="*/ 198 h 1004"/>
                <a:gd name="T68" fmla="*/ 691 w 813"/>
                <a:gd name="T69" fmla="*/ 130 h 1004"/>
                <a:gd name="T70" fmla="*/ 699 w 813"/>
                <a:gd name="T71" fmla="*/ 75 h 1004"/>
                <a:gd name="T72" fmla="*/ 665 w 813"/>
                <a:gd name="T73" fmla="*/ 33 h 1004"/>
                <a:gd name="T74" fmla="*/ 589 w 813"/>
                <a:gd name="T75" fmla="*/ 11 h 1004"/>
                <a:gd name="T76" fmla="*/ 505 w 813"/>
                <a:gd name="T77" fmla="*/ 1 h 1004"/>
                <a:gd name="T78" fmla="*/ 447 w 813"/>
                <a:gd name="T79" fmla="*/ 0 h 10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13" h="1004">
                  <a:moveTo>
                    <a:pt x="439" y="1"/>
                  </a:moveTo>
                  <a:lnTo>
                    <a:pt x="398" y="38"/>
                  </a:lnTo>
                  <a:lnTo>
                    <a:pt x="357" y="73"/>
                  </a:lnTo>
                  <a:lnTo>
                    <a:pt x="314" y="105"/>
                  </a:lnTo>
                  <a:lnTo>
                    <a:pt x="272" y="138"/>
                  </a:lnTo>
                  <a:lnTo>
                    <a:pt x="228" y="169"/>
                  </a:lnTo>
                  <a:lnTo>
                    <a:pt x="187" y="201"/>
                  </a:lnTo>
                  <a:lnTo>
                    <a:pt x="145" y="232"/>
                  </a:lnTo>
                  <a:lnTo>
                    <a:pt x="106" y="268"/>
                  </a:lnTo>
                  <a:lnTo>
                    <a:pt x="100" y="268"/>
                  </a:lnTo>
                  <a:lnTo>
                    <a:pt x="86" y="273"/>
                  </a:lnTo>
                  <a:lnTo>
                    <a:pt x="67" y="280"/>
                  </a:lnTo>
                  <a:lnTo>
                    <a:pt x="47" y="290"/>
                  </a:lnTo>
                  <a:lnTo>
                    <a:pt x="26" y="300"/>
                  </a:lnTo>
                  <a:lnTo>
                    <a:pt x="9" y="313"/>
                  </a:lnTo>
                  <a:lnTo>
                    <a:pt x="0" y="325"/>
                  </a:lnTo>
                  <a:lnTo>
                    <a:pt x="0" y="340"/>
                  </a:lnTo>
                  <a:lnTo>
                    <a:pt x="15" y="372"/>
                  </a:lnTo>
                  <a:lnTo>
                    <a:pt x="37" y="399"/>
                  </a:lnTo>
                  <a:lnTo>
                    <a:pt x="64" y="421"/>
                  </a:lnTo>
                  <a:lnTo>
                    <a:pt x="94" y="443"/>
                  </a:lnTo>
                  <a:lnTo>
                    <a:pt x="122" y="462"/>
                  </a:lnTo>
                  <a:lnTo>
                    <a:pt x="150" y="483"/>
                  </a:lnTo>
                  <a:lnTo>
                    <a:pt x="174" y="506"/>
                  </a:lnTo>
                  <a:lnTo>
                    <a:pt x="195" y="535"/>
                  </a:lnTo>
                  <a:lnTo>
                    <a:pt x="200" y="554"/>
                  </a:lnTo>
                  <a:lnTo>
                    <a:pt x="203" y="581"/>
                  </a:lnTo>
                  <a:lnTo>
                    <a:pt x="204" y="612"/>
                  </a:lnTo>
                  <a:lnTo>
                    <a:pt x="207" y="646"/>
                  </a:lnTo>
                  <a:lnTo>
                    <a:pt x="212" y="676"/>
                  </a:lnTo>
                  <a:lnTo>
                    <a:pt x="225" y="703"/>
                  </a:lnTo>
                  <a:lnTo>
                    <a:pt x="244" y="720"/>
                  </a:lnTo>
                  <a:lnTo>
                    <a:pt x="275" y="729"/>
                  </a:lnTo>
                  <a:lnTo>
                    <a:pt x="297" y="729"/>
                  </a:lnTo>
                  <a:lnTo>
                    <a:pt x="325" y="729"/>
                  </a:lnTo>
                  <a:lnTo>
                    <a:pt x="354" y="729"/>
                  </a:lnTo>
                  <a:lnTo>
                    <a:pt x="387" y="730"/>
                  </a:lnTo>
                  <a:lnTo>
                    <a:pt x="418" y="728"/>
                  </a:lnTo>
                  <a:lnTo>
                    <a:pt x="447" y="727"/>
                  </a:lnTo>
                  <a:lnTo>
                    <a:pt x="472" y="722"/>
                  </a:lnTo>
                  <a:lnTo>
                    <a:pt x="492" y="718"/>
                  </a:lnTo>
                  <a:lnTo>
                    <a:pt x="555" y="716"/>
                  </a:lnTo>
                  <a:lnTo>
                    <a:pt x="606" y="754"/>
                  </a:lnTo>
                  <a:lnTo>
                    <a:pt x="648" y="815"/>
                  </a:lnTo>
                  <a:lnTo>
                    <a:pt x="683" y="888"/>
                  </a:lnTo>
                  <a:lnTo>
                    <a:pt x="713" y="953"/>
                  </a:lnTo>
                  <a:lnTo>
                    <a:pt x="740" y="997"/>
                  </a:lnTo>
                  <a:lnTo>
                    <a:pt x="766" y="1004"/>
                  </a:lnTo>
                  <a:lnTo>
                    <a:pt x="796" y="959"/>
                  </a:lnTo>
                  <a:lnTo>
                    <a:pt x="803" y="921"/>
                  </a:lnTo>
                  <a:lnTo>
                    <a:pt x="809" y="868"/>
                  </a:lnTo>
                  <a:lnTo>
                    <a:pt x="812" y="806"/>
                  </a:lnTo>
                  <a:lnTo>
                    <a:pt x="813" y="740"/>
                  </a:lnTo>
                  <a:lnTo>
                    <a:pt x="810" y="674"/>
                  </a:lnTo>
                  <a:lnTo>
                    <a:pt x="807" y="616"/>
                  </a:lnTo>
                  <a:lnTo>
                    <a:pt x="801" y="571"/>
                  </a:lnTo>
                  <a:lnTo>
                    <a:pt x="795" y="544"/>
                  </a:lnTo>
                  <a:lnTo>
                    <a:pt x="776" y="522"/>
                  </a:lnTo>
                  <a:lnTo>
                    <a:pt x="757" y="498"/>
                  </a:lnTo>
                  <a:lnTo>
                    <a:pt x="736" y="472"/>
                  </a:lnTo>
                  <a:lnTo>
                    <a:pt x="716" y="444"/>
                  </a:lnTo>
                  <a:lnTo>
                    <a:pt x="694" y="412"/>
                  </a:lnTo>
                  <a:lnTo>
                    <a:pt x="677" y="379"/>
                  </a:lnTo>
                  <a:lnTo>
                    <a:pt x="662" y="345"/>
                  </a:lnTo>
                  <a:lnTo>
                    <a:pt x="653" y="309"/>
                  </a:lnTo>
                  <a:lnTo>
                    <a:pt x="649" y="272"/>
                  </a:lnTo>
                  <a:lnTo>
                    <a:pt x="655" y="235"/>
                  </a:lnTo>
                  <a:lnTo>
                    <a:pt x="666" y="198"/>
                  </a:lnTo>
                  <a:lnTo>
                    <a:pt x="680" y="164"/>
                  </a:lnTo>
                  <a:lnTo>
                    <a:pt x="691" y="130"/>
                  </a:lnTo>
                  <a:lnTo>
                    <a:pt x="699" y="100"/>
                  </a:lnTo>
                  <a:lnTo>
                    <a:pt x="699" y="75"/>
                  </a:lnTo>
                  <a:lnTo>
                    <a:pt x="689" y="53"/>
                  </a:lnTo>
                  <a:lnTo>
                    <a:pt x="665" y="33"/>
                  </a:lnTo>
                  <a:lnTo>
                    <a:pt x="631" y="21"/>
                  </a:lnTo>
                  <a:lnTo>
                    <a:pt x="589" y="11"/>
                  </a:lnTo>
                  <a:lnTo>
                    <a:pt x="548" y="6"/>
                  </a:lnTo>
                  <a:lnTo>
                    <a:pt x="505" y="1"/>
                  </a:lnTo>
                  <a:lnTo>
                    <a:pt x="470" y="1"/>
                  </a:lnTo>
                  <a:lnTo>
                    <a:pt x="447" y="0"/>
                  </a:lnTo>
                  <a:lnTo>
                    <a:pt x="439" y="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6" name="Freeform 156"/>
            <p:cNvSpPr>
              <a:spLocks/>
            </p:cNvSpPr>
            <p:nvPr/>
          </p:nvSpPr>
          <p:spPr bwMode="auto">
            <a:xfrm>
              <a:off x="4539" y="1825"/>
              <a:ext cx="457" cy="619"/>
            </a:xfrm>
            <a:custGeom>
              <a:avLst/>
              <a:gdLst>
                <a:gd name="T0" fmla="*/ 385 w 790"/>
                <a:gd name="T1" fmla="*/ 38 h 975"/>
                <a:gd name="T2" fmla="*/ 307 w 790"/>
                <a:gd name="T3" fmla="*/ 103 h 975"/>
                <a:gd name="T4" fmla="*/ 228 w 790"/>
                <a:gd name="T5" fmla="*/ 162 h 975"/>
                <a:gd name="T6" fmla="*/ 152 w 790"/>
                <a:gd name="T7" fmla="*/ 223 h 975"/>
                <a:gd name="T8" fmla="*/ 109 w 790"/>
                <a:gd name="T9" fmla="*/ 259 h 975"/>
                <a:gd name="T10" fmla="*/ 73 w 790"/>
                <a:gd name="T11" fmla="*/ 270 h 975"/>
                <a:gd name="T12" fmla="*/ 29 w 790"/>
                <a:gd name="T13" fmla="*/ 292 h 975"/>
                <a:gd name="T14" fmla="*/ 0 w 790"/>
                <a:gd name="T15" fmla="*/ 319 h 975"/>
                <a:gd name="T16" fmla="*/ 16 w 790"/>
                <a:gd name="T17" fmla="*/ 365 h 975"/>
                <a:gd name="T18" fmla="*/ 62 w 790"/>
                <a:gd name="T19" fmla="*/ 414 h 975"/>
                <a:gd name="T20" fmla="*/ 120 w 790"/>
                <a:gd name="T21" fmla="*/ 454 h 975"/>
                <a:gd name="T22" fmla="*/ 171 w 790"/>
                <a:gd name="T23" fmla="*/ 497 h 975"/>
                <a:gd name="T24" fmla="*/ 197 w 790"/>
                <a:gd name="T25" fmla="*/ 543 h 975"/>
                <a:gd name="T26" fmla="*/ 199 w 790"/>
                <a:gd name="T27" fmla="*/ 602 h 975"/>
                <a:gd name="T28" fmla="*/ 208 w 790"/>
                <a:gd name="T29" fmla="*/ 666 h 975"/>
                <a:gd name="T30" fmla="*/ 240 w 790"/>
                <a:gd name="T31" fmla="*/ 710 h 975"/>
                <a:gd name="T32" fmla="*/ 291 w 790"/>
                <a:gd name="T33" fmla="*/ 718 h 975"/>
                <a:gd name="T34" fmla="*/ 346 w 790"/>
                <a:gd name="T35" fmla="*/ 717 h 975"/>
                <a:gd name="T36" fmla="*/ 406 w 790"/>
                <a:gd name="T37" fmla="*/ 714 h 975"/>
                <a:gd name="T38" fmla="*/ 460 w 790"/>
                <a:gd name="T39" fmla="*/ 707 h 975"/>
                <a:gd name="T40" fmla="*/ 542 w 790"/>
                <a:gd name="T41" fmla="*/ 699 h 975"/>
                <a:gd name="T42" fmla="*/ 634 w 790"/>
                <a:gd name="T43" fmla="*/ 794 h 975"/>
                <a:gd name="T44" fmla="*/ 697 w 790"/>
                <a:gd name="T45" fmla="*/ 927 h 975"/>
                <a:gd name="T46" fmla="*/ 751 w 790"/>
                <a:gd name="T47" fmla="*/ 975 h 975"/>
                <a:gd name="T48" fmla="*/ 786 w 790"/>
                <a:gd name="T49" fmla="*/ 893 h 975"/>
                <a:gd name="T50" fmla="*/ 790 w 790"/>
                <a:gd name="T51" fmla="*/ 781 h 975"/>
                <a:gd name="T52" fmla="*/ 779 w 790"/>
                <a:gd name="T53" fmla="*/ 656 h 975"/>
                <a:gd name="T54" fmla="*/ 764 w 790"/>
                <a:gd name="T55" fmla="*/ 560 h 975"/>
                <a:gd name="T56" fmla="*/ 735 w 790"/>
                <a:gd name="T57" fmla="*/ 519 h 975"/>
                <a:gd name="T58" fmla="*/ 690 w 790"/>
                <a:gd name="T59" fmla="*/ 473 h 975"/>
                <a:gd name="T60" fmla="*/ 646 w 790"/>
                <a:gd name="T61" fmla="*/ 414 h 975"/>
                <a:gd name="T62" fmla="*/ 613 w 790"/>
                <a:gd name="T63" fmla="*/ 344 h 975"/>
                <a:gd name="T64" fmla="*/ 601 w 790"/>
                <a:gd name="T65" fmla="*/ 269 h 975"/>
                <a:gd name="T66" fmla="*/ 624 w 790"/>
                <a:gd name="T67" fmla="*/ 196 h 975"/>
                <a:gd name="T68" fmla="*/ 658 w 790"/>
                <a:gd name="T69" fmla="*/ 126 h 975"/>
                <a:gd name="T70" fmla="*/ 674 w 790"/>
                <a:gd name="T71" fmla="*/ 70 h 975"/>
                <a:gd name="T72" fmla="*/ 642 w 790"/>
                <a:gd name="T73" fmla="*/ 29 h 975"/>
                <a:gd name="T74" fmla="*/ 569 w 790"/>
                <a:gd name="T75" fmla="*/ 9 h 975"/>
                <a:gd name="T76" fmla="*/ 488 w 790"/>
                <a:gd name="T77" fmla="*/ 0 h 975"/>
                <a:gd name="T78" fmla="*/ 432 w 790"/>
                <a:gd name="T79" fmla="*/ 0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90" h="975">
                  <a:moveTo>
                    <a:pt x="424" y="1"/>
                  </a:moveTo>
                  <a:lnTo>
                    <a:pt x="385" y="38"/>
                  </a:lnTo>
                  <a:lnTo>
                    <a:pt x="346" y="72"/>
                  </a:lnTo>
                  <a:lnTo>
                    <a:pt x="307" y="103"/>
                  </a:lnTo>
                  <a:lnTo>
                    <a:pt x="268" y="133"/>
                  </a:lnTo>
                  <a:lnTo>
                    <a:pt x="228" y="162"/>
                  </a:lnTo>
                  <a:lnTo>
                    <a:pt x="190" y="192"/>
                  </a:lnTo>
                  <a:lnTo>
                    <a:pt x="152" y="223"/>
                  </a:lnTo>
                  <a:lnTo>
                    <a:pt x="115" y="258"/>
                  </a:lnTo>
                  <a:lnTo>
                    <a:pt x="109" y="259"/>
                  </a:lnTo>
                  <a:lnTo>
                    <a:pt x="94" y="264"/>
                  </a:lnTo>
                  <a:lnTo>
                    <a:pt x="73" y="270"/>
                  </a:lnTo>
                  <a:lnTo>
                    <a:pt x="51" y="281"/>
                  </a:lnTo>
                  <a:lnTo>
                    <a:pt x="29" y="292"/>
                  </a:lnTo>
                  <a:lnTo>
                    <a:pt x="11" y="306"/>
                  </a:lnTo>
                  <a:lnTo>
                    <a:pt x="0" y="319"/>
                  </a:lnTo>
                  <a:lnTo>
                    <a:pt x="0" y="334"/>
                  </a:lnTo>
                  <a:lnTo>
                    <a:pt x="16" y="365"/>
                  </a:lnTo>
                  <a:lnTo>
                    <a:pt x="38" y="392"/>
                  </a:lnTo>
                  <a:lnTo>
                    <a:pt x="62" y="414"/>
                  </a:lnTo>
                  <a:lnTo>
                    <a:pt x="92" y="434"/>
                  </a:lnTo>
                  <a:lnTo>
                    <a:pt x="120" y="454"/>
                  </a:lnTo>
                  <a:lnTo>
                    <a:pt x="148" y="473"/>
                  </a:lnTo>
                  <a:lnTo>
                    <a:pt x="171" y="497"/>
                  </a:lnTo>
                  <a:lnTo>
                    <a:pt x="192" y="525"/>
                  </a:lnTo>
                  <a:lnTo>
                    <a:pt x="197" y="543"/>
                  </a:lnTo>
                  <a:lnTo>
                    <a:pt x="199" y="570"/>
                  </a:lnTo>
                  <a:lnTo>
                    <a:pt x="199" y="602"/>
                  </a:lnTo>
                  <a:lnTo>
                    <a:pt x="203" y="635"/>
                  </a:lnTo>
                  <a:lnTo>
                    <a:pt x="208" y="666"/>
                  </a:lnTo>
                  <a:lnTo>
                    <a:pt x="221" y="692"/>
                  </a:lnTo>
                  <a:lnTo>
                    <a:pt x="240" y="710"/>
                  </a:lnTo>
                  <a:lnTo>
                    <a:pt x="270" y="718"/>
                  </a:lnTo>
                  <a:lnTo>
                    <a:pt x="291" y="718"/>
                  </a:lnTo>
                  <a:lnTo>
                    <a:pt x="318" y="718"/>
                  </a:lnTo>
                  <a:lnTo>
                    <a:pt x="346" y="717"/>
                  </a:lnTo>
                  <a:lnTo>
                    <a:pt x="378" y="717"/>
                  </a:lnTo>
                  <a:lnTo>
                    <a:pt x="406" y="714"/>
                  </a:lnTo>
                  <a:lnTo>
                    <a:pt x="435" y="712"/>
                  </a:lnTo>
                  <a:lnTo>
                    <a:pt x="460" y="707"/>
                  </a:lnTo>
                  <a:lnTo>
                    <a:pt x="481" y="702"/>
                  </a:lnTo>
                  <a:lnTo>
                    <a:pt x="542" y="699"/>
                  </a:lnTo>
                  <a:lnTo>
                    <a:pt x="592" y="735"/>
                  </a:lnTo>
                  <a:lnTo>
                    <a:pt x="634" y="794"/>
                  </a:lnTo>
                  <a:lnTo>
                    <a:pt x="669" y="865"/>
                  </a:lnTo>
                  <a:lnTo>
                    <a:pt x="697" y="927"/>
                  </a:lnTo>
                  <a:lnTo>
                    <a:pt x="724" y="970"/>
                  </a:lnTo>
                  <a:lnTo>
                    <a:pt x="751" y="975"/>
                  </a:lnTo>
                  <a:lnTo>
                    <a:pt x="780" y="930"/>
                  </a:lnTo>
                  <a:lnTo>
                    <a:pt x="786" y="893"/>
                  </a:lnTo>
                  <a:lnTo>
                    <a:pt x="790" y="842"/>
                  </a:lnTo>
                  <a:lnTo>
                    <a:pt x="790" y="781"/>
                  </a:lnTo>
                  <a:lnTo>
                    <a:pt x="786" y="718"/>
                  </a:lnTo>
                  <a:lnTo>
                    <a:pt x="779" y="656"/>
                  </a:lnTo>
                  <a:lnTo>
                    <a:pt x="773" y="602"/>
                  </a:lnTo>
                  <a:lnTo>
                    <a:pt x="764" y="560"/>
                  </a:lnTo>
                  <a:lnTo>
                    <a:pt x="756" y="537"/>
                  </a:lnTo>
                  <a:lnTo>
                    <a:pt x="735" y="519"/>
                  </a:lnTo>
                  <a:lnTo>
                    <a:pt x="713" y="498"/>
                  </a:lnTo>
                  <a:lnTo>
                    <a:pt x="690" y="473"/>
                  </a:lnTo>
                  <a:lnTo>
                    <a:pt x="668" y="445"/>
                  </a:lnTo>
                  <a:lnTo>
                    <a:pt x="646" y="414"/>
                  </a:lnTo>
                  <a:lnTo>
                    <a:pt x="627" y="381"/>
                  </a:lnTo>
                  <a:lnTo>
                    <a:pt x="613" y="344"/>
                  </a:lnTo>
                  <a:lnTo>
                    <a:pt x="603" y="308"/>
                  </a:lnTo>
                  <a:lnTo>
                    <a:pt x="601" y="269"/>
                  </a:lnTo>
                  <a:lnTo>
                    <a:pt x="609" y="232"/>
                  </a:lnTo>
                  <a:lnTo>
                    <a:pt x="624" y="196"/>
                  </a:lnTo>
                  <a:lnTo>
                    <a:pt x="642" y="160"/>
                  </a:lnTo>
                  <a:lnTo>
                    <a:pt x="658" y="126"/>
                  </a:lnTo>
                  <a:lnTo>
                    <a:pt x="670" y="97"/>
                  </a:lnTo>
                  <a:lnTo>
                    <a:pt x="674" y="70"/>
                  </a:lnTo>
                  <a:lnTo>
                    <a:pt x="665" y="48"/>
                  </a:lnTo>
                  <a:lnTo>
                    <a:pt x="642" y="29"/>
                  </a:lnTo>
                  <a:lnTo>
                    <a:pt x="608" y="17"/>
                  </a:lnTo>
                  <a:lnTo>
                    <a:pt x="569" y="9"/>
                  </a:lnTo>
                  <a:lnTo>
                    <a:pt x="528" y="4"/>
                  </a:lnTo>
                  <a:lnTo>
                    <a:pt x="488" y="0"/>
                  </a:lnTo>
                  <a:lnTo>
                    <a:pt x="455" y="0"/>
                  </a:lnTo>
                  <a:lnTo>
                    <a:pt x="432" y="0"/>
                  </a:lnTo>
                  <a:lnTo>
                    <a:pt x="424" y="1"/>
                  </a:lnTo>
                  <a:close/>
                </a:path>
              </a:pathLst>
            </a:custGeom>
            <a:solidFill>
              <a:srgbClr val="1414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7" name="Freeform 157"/>
            <p:cNvSpPr>
              <a:spLocks/>
            </p:cNvSpPr>
            <p:nvPr/>
          </p:nvSpPr>
          <p:spPr bwMode="auto">
            <a:xfrm>
              <a:off x="4546" y="1827"/>
              <a:ext cx="447" cy="603"/>
            </a:xfrm>
            <a:custGeom>
              <a:avLst/>
              <a:gdLst>
                <a:gd name="T0" fmla="*/ 371 w 771"/>
                <a:gd name="T1" fmla="*/ 39 h 950"/>
                <a:gd name="T2" fmla="*/ 298 w 771"/>
                <a:gd name="T3" fmla="*/ 101 h 950"/>
                <a:gd name="T4" fmla="*/ 228 w 771"/>
                <a:gd name="T5" fmla="*/ 158 h 950"/>
                <a:gd name="T6" fmla="*/ 158 w 771"/>
                <a:gd name="T7" fmla="*/ 216 h 950"/>
                <a:gd name="T8" fmla="*/ 117 w 771"/>
                <a:gd name="T9" fmla="*/ 252 h 950"/>
                <a:gd name="T10" fmla="*/ 79 w 771"/>
                <a:gd name="T11" fmla="*/ 264 h 950"/>
                <a:gd name="T12" fmla="*/ 32 w 771"/>
                <a:gd name="T13" fmla="*/ 287 h 950"/>
                <a:gd name="T14" fmla="*/ 0 w 771"/>
                <a:gd name="T15" fmla="*/ 315 h 950"/>
                <a:gd name="T16" fmla="*/ 15 w 771"/>
                <a:gd name="T17" fmla="*/ 361 h 950"/>
                <a:gd name="T18" fmla="*/ 62 w 771"/>
                <a:gd name="T19" fmla="*/ 410 h 950"/>
                <a:gd name="T20" fmla="*/ 118 w 771"/>
                <a:gd name="T21" fmla="*/ 446 h 950"/>
                <a:gd name="T22" fmla="*/ 169 w 771"/>
                <a:gd name="T23" fmla="*/ 489 h 950"/>
                <a:gd name="T24" fmla="*/ 194 w 771"/>
                <a:gd name="T25" fmla="*/ 536 h 950"/>
                <a:gd name="T26" fmla="*/ 196 w 771"/>
                <a:gd name="T27" fmla="*/ 594 h 950"/>
                <a:gd name="T28" fmla="*/ 205 w 771"/>
                <a:gd name="T29" fmla="*/ 657 h 950"/>
                <a:gd name="T30" fmla="*/ 234 w 771"/>
                <a:gd name="T31" fmla="*/ 702 h 950"/>
                <a:gd name="T32" fmla="*/ 285 w 771"/>
                <a:gd name="T33" fmla="*/ 709 h 950"/>
                <a:gd name="T34" fmla="*/ 339 w 771"/>
                <a:gd name="T35" fmla="*/ 707 h 950"/>
                <a:gd name="T36" fmla="*/ 397 w 771"/>
                <a:gd name="T37" fmla="*/ 702 h 950"/>
                <a:gd name="T38" fmla="*/ 448 w 771"/>
                <a:gd name="T39" fmla="*/ 693 h 950"/>
                <a:gd name="T40" fmla="*/ 529 w 771"/>
                <a:gd name="T41" fmla="*/ 685 h 950"/>
                <a:gd name="T42" fmla="*/ 619 w 771"/>
                <a:gd name="T43" fmla="*/ 778 h 950"/>
                <a:gd name="T44" fmla="*/ 682 w 771"/>
                <a:gd name="T45" fmla="*/ 905 h 950"/>
                <a:gd name="T46" fmla="*/ 736 w 771"/>
                <a:gd name="T47" fmla="*/ 950 h 950"/>
                <a:gd name="T48" fmla="*/ 770 w 771"/>
                <a:gd name="T49" fmla="*/ 867 h 950"/>
                <a:gd name="T50" fmla="*/ 767 w 771"/>
                <a:gd name="T51" fmla="*/ 759 h 950"/>
                <a:gd name="T52" fmla="*/ 749 w 771"/>
                <a:gd name="T53" fmla="*/ 641 h 950"/>
                <a:gd name="T54" fmla="*/ 726 w 771"/>
                <a:gd name="T55" fmla="*/ 551 h 950"/>
                <a:gd name="T56" fmla="*/ 693 w 771"/>
                <a:gd name="T57" fmla="*/ 518 h 950"/>
                <a:gd name="T58" fmla="*/ 644 w 771"/>
                <a:gd name="T59" fmla="*/ 476 h 950"/>
                <a:gd name="T60" fmla="*/ 596 w 771"/>
                <a:gd name="T61" fmla="*/ 416 h 950"/>
                <a:gd name="T62" fmla="*/ 562 w 771"/>
                <a:gd name="T63" fmla="*/ 346 h 950"/>
                <a:gd name="T64" fmla="*/ 551 w 771"/>
                <a:gd name="T65" fmla="*/ 270 h 950"/>
                <a:gd name="T66" fmla="*/ 581 w 771"/>
                <a:gd name="T67" fmla="*/ 195 h 950"/>
                <a:gd name="T68" fmla="*/ 625 w 771"/>
                <a:gd name="T69" fmla="*/ 126 h 950"/>
                <a:gd name="T70" fmla="*/ 647 w 771"/>
                <a:gd name="T71" fmla="*/ 68 h 950"/>
                <a:gd name="T72" fmla="*/ 618 w 771"/>
                <a:gd name="T73" fmla="*/ 27 h 950"/>
                <a:gd name="T74" fmla="*/ 548 w 771"/>
                <a:gd name="T75" fmla="*/ 7 h 950"/>
                <a:gd name="T76" fmla="*/ 470 w 771"/>
                <a:gd name="T77" fmla="*/ 0 h 950"/>
                <a:gd name="T78" fmla="*/ 418 w 771"/>
                <a:gd name="T79" fmla="*/ 1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71" h="950">
                  <a:moveTo>
                    <a:pt x="410" y="2"/>
                  </a:moveTo>
                  <a:lnTo>
                    <a:pt x="371" y="39"/>
                  </a:lnTo>
                  <a:lnTo>
                    <a:pt x="334" y="72"/>
                  </a:lnTo>
                  <a:lnTo>
                    <a:pt x="298" y="101"/>
                  </a:lnTo>
                  <a:lnTo>
                    <a:pt x="263" y="131"/>
                  </a:lnTo>
                  <a:lnTo>
                    <a:pt x="228" y="158"/>
                  </a:lnTo>
                  <a:lnTo>
                    <a:pt x="194" y="186"/>
                  </a:lnTo>
                  <a:lnTo>
                    <a:pt x="158" y="216"/>
                  </a:lnTo>
                  <a:lnTo>
                    <a:pt x="123" y="250"/>
                  </a:lnTo>
                  <a:lnTo>
                    <a:pt x="117" y="252"/>
                  </a:lnTo>
                  <a:lnTo>
                    <a:pt x="101" y="257"/>
                  </a:lnTo>
                  <a:lnTo>
                    <a:pt x="79" y="264"/>
                  </a:lnTo>
                  <a:lnTo>
                    <a:pt x="56" y="276"/>
                  </a:lnTo>
                  <a:lnTo>
                    <a:pt x="32" y="287"/>
                  </a:lnTo>
                  <a:lnTo>
                    <a:pt x="13" y="301"/>
                  </a:lnTo>
                  <a:lnTo>
                    <a:pt x="0" y="315"/>
                  </a:lnTo>
                  <a:lnTo>
                    <a:pt x="0" y="330"/>
                  </a:lnTo>
                  <a:lnTo>
                    <a:pt x="15" y="361"/>
                  </a:lnTo>
                  <a:lnTo>
                    <a:pt x="37" y="388"/>
                  </a:lnTo>
                  <a:lnTo>
                    <a:pt x="62" y="410"/>
                  </a:lnTo>
                  <a:lnTo>
                    <a:pt x="91" y="429"/>
                  </a:lnTo>
                  <a:lnTo>
                    <a:pt x="118" y="446"/>
                  </a:lnTo>
                  <a:lnTo>
                    <a:pt x="146" y="467"/>
                  </a:lnTo>
                  <a:lnTo>
                    <a:pt x="169" y="489"/>
                  </a:lnTo>
                  <a:lnTo>
                    <a:pt x="189" y="517"/>
                  </a:lnTo>
                  <a:lnTo>
                    <a:pt x="194" y="536"/>
                  </a:lnTo>
                  <a:lnTo>
                    <a:pt x="196" y="562"/>
                  </a:lnTo>
                  <a:lnTo>
                    <a:pt x="196" y="594"/>
                  </a:lnTo>
                  <a:lnTo>
                    <a:pt x="200" y="627"/>
                  </a:lnTo>
                  <a:lnTo>
                    <a:pt x="205" y="657"/>
                  </a:lnTo>
                  <a:lnTo>
                    <a:pt x="216" y="684"/>
                  </a:lnTo>
                  <a:lnTo>
                    <a:pt x="234" y="702"/>
                  </a:lnTo>
                  <a:lnTo>
                    <a:pt x="265" y="709"/>
                  </a:lnTo>
                  <a:lnTo>
                    <a:pt x="285" y="709"/>
                  </a:lnTo>
                  <a:lnTo>
                    <a:pt x="311" y="709"/>
                  </a:lnTo>
                  <a:lnTo>
                    <a:pt x="339" y="707"/>
                  </a:lnTo>
                  <a:lnTo>
                    <a:pt x="369" y="706"/>
                  </a:lnTo>
                  <a:lnTo>
                    <a:pt x="397" y="702"/>
                  </a:lnTo>
                  <a:lnTo>
                    <a:pt x="424" y="698"/>
                  </a:lnTo>
                  <a:lnTo>
                    <a:pt x="448" y="693"/>
                  </a:lnTo>
                  <a:lnTo>
                    <a:pt x="469" y="688"/>
                  </a:lnTo>
                  <a:lnTo>
                    <a:pt x="529" y="685"/>
                  </a:lnTo>
                  <a:lnTo>
                    <a:pt x="579" y="719"/>
                  </a:lnTo>
                  <a:lnTo>
                    <a:pt x="619" y="778"/>
                  </a:lnTo>
                  <a:lnTo>
                    <a:pt x="654" y="845"/>
                  </a:lnTo>
                  <a:lnTo>
                    <a:pt x="682" y="905"/>
                  </a:lnTo>
                  <a:lnTo>
                    <a:pt x="709" y="945"/>
                  </a:lnTo>
                  <a:lnTo>
                    <a:pt x="736" y="950"/>
                  </a:lnTo>
                  <a:lnTo>
                    <a:pt x="764" y="904"/>
                  </a:lnTo>
                  <a:lnTo>
                    <a:pt x="770" y="867"/>
                  </a:lnTo>
                  <a:lnTo>
                    <a:pt x="771" y="818"/>
                  </a:lnTo>
                  <a:lnTo>
                    <a:pt x="767" y="759"/>
                  </a:lnTo>
                  <a:lnTo>
                    <a:pt x="760" y="699"/>
                  </a:lnTo>
                  <a:lnTo>
                    <a:pt x="749" y="641"/>
                  </a:lnTo>
                  <a:lnTo>
                    <a:pt x="738" y="591"/>
                  </a:lnTo>
                  <a:lnTo>
                    <a:pt x="726" y="551"/>
                  </a:lnTo>
                  <a:lnTo>
                    <a:pt x="716" y="532"/>
                  </a:lnTo>
                  <a:lnTo>
                    <a:pt x="693" y="518"/>
                  </a:lnTo>
                  <a:lnTo>
                    <a:pt x="668" y="500"/>
                  </a:lnTo>
                  <a:lnTo>
                    <a:pt x="644" y="476"/>
                  </a:lnTo>
                  <a:lnTo>
                    <a:pt x="619" y="449"/>
                  </a:lnTo>
                  <a:lnTo>
                    <a:pt x="596" y="416"/>
                  </a:lnTo>
                  <a:lnTo>
                    <a:pt x="578" y="383"/>
                  </a:lnTo>
                  <a:lnTo>
                    <a:pt x="562" y="346"/>
                  </a:lnTo>
                  <a:lnTo>
                    <a:pt x="552" y="309"/>
                  </a:lnTo>
                  <a:lnTo>
                    <a:pt x="551" y="270"/>
                  </a:lnTo>
                  <a:lnTo>
                    <a:pt x="562" y="232"/>
                  </a:lnTo>
                  <a:lnTo>
                    <a:pt x="581" y="195"/>
                  </a:lnTo>
                  <a:lnTo>
                    <a:pt x="605" y="160"/>
                  </a:lnTo>
                  <a:lnTo>
                    <a:pt x="625" y="126"/>
                  </a:lnTo>
                  <a:lnTo>
                    <a:pt x="641" y="95"/>
                  </a:lnTo>
                  <a:lnTo>
                    <a:pt x="647" y="68"/>
                  </a:lnTo>
                  <a:lnTo>
                    <a:pt x="641" y="46"/>
                  </a:lnTo>
                  <a:lnTo>
                    <a:pt x="618" y="27"/>
                  </a:lnTo>
                  <a:lnTo>
                    <a:pt x="586" y="16"/>
                  </a:lnTo>
                  <a:lnTo>
                    <a:pt x="548" y="7"/>
                  </a:lnTo>
                  <a:lnTo>
                    <a:pt x="509" y="3"/>
                  </a:lnTo>
                  <a:lnTo>
                    <a:pt x="470" y="0"/>
                  </a:lnTo>
                  <a:lnTo>
                    <a:pt x="440" y="1"/>
                  </a:lnTo>
                  <a:lnTo>
                    <a:pt x="418" y="1"/>
                  </a:lnTo>
                  <a:lnTo>
                    <a:pt x="410" y="2"/>
                  </a:ln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8" name="Freeform 158"/>
            <p:cNvSpPr>
              <a:spLocks/>
            </p:cNvSpPr>
            <p:nvPr/>
          </p:nvSpPr>
          <p:spPr bwMode="auto">
            <a:xfrm>
              <a:off x="4554" y="1830"/>
              <a:ext cx="434" cy="587"/>
            </a:xfrm>
            <a:custGeom>
              <a:avLst/>
              <a:gdLst>
                <a:gd name="T0" fmla="*/ 356 w 751"/>
                <a:gd name="T1" fmla="*/ 39 h 923"/>
                <a:gd name="T2" fmla="*/ 289 w 751"/>
                <a:gd name="T3" fmla="*/ 100 h 923"/>
                <a:gd name="T4" fmla="*/ 226 w 751"/>
                <a:gd name="T5" fmla="*/ 153 h 923"/>
                <a:gd name="T6" fmla="*/ 163 w 751"/>
                <a:gd name="T7" fmla="*/ 208 h 923"/>
                <a:gd name="T8" fmla="*/ 122 w 751"/>
                <a:gd name="T9" fmla="*/ 243 h 923"/>
                <a:gd name="T10" fmla="*/ 83 w 751"/>
                <a:gd name="T11" fmla="*/ 257 h 923"/>
                <a:gd name="T12" fmla="*/ 34 w 751"/>
                <a:gd name="T13" fmla="*/ 281 h 923"/>
                <a:gd name="T14" fmla="*/ 1 w 751"/>
                <a:gd name="T15" fmla="*/ 310 h 923"/>
                <a:gd name="T16" fmla="*/ 15 w 751"/>
                <a:gd name="T17" fmla="*/ 356 h 923"/>
                <a:gd name="T18" fmla="*/ 61 w 751"/>
                <a:gd name="T19" fmla="*/ 402 h 923"/>
                <a:gd name="T20" fmla="*/ 116 w 751"/>
                <a:gd name="T21" fmla="*/ 439 h 923"/>
                <a:gd name="T22" fmla="*/ 165 w 751"/>
                <a:gd name="T23" fmla="*/ 480 h 923"/>
                <a:gd name="T24" fmla="*/ 190 w 751"/>
                <a:gd name="T25" fmla="*/ 527 h 923"/>
                <a:gd name="T26" fmla="*/ 192 w 751"/>
                <a:gd name="T27" fmla="*/ 586 h 923"/>
                <a:gd name="T28" fmla="*/ 199 w 751"/>
                <a:gd name="T29" fmla="*/ 648 h 923"/>
                <a:gd name="T30" fmla="*/ 229 w 751"/>
                <a:gd name="T31" fmla="*/ 692 h 923"/>
                <a:gd name="T32" fmla="*/ 279 w 751"/>
                <a:gd name="T33" fmla="*/ 699 h 923"/>
                <a:gd name="T34" fmla="*/ 330 w 751"/>
                <a:gd name="T35" fmla="*/ 696 h 923"/>
                <a:gd name="T36" fmla="*/ 385 w 751"/>
                <a:gd name="T37" fmla="*/ 690 h 923"/>
                <a:gd name="T38" fmla="*/ 435 w 751"/>
                <a:gd name="T39" fmla="*/ 679 h 923"/>
                <a:gd name="T40" fmla="*/ 515 w 751"/>
                <a:gd name="T41" fmla="*/ 668 h 923"/>
                <a:gd name="T42" fmla="*/ 603 w 751"/>
                <a:gd name="T43" fmla="*/ 758 h 923"/>
                <a:gd name="T44" fmla="*/ 665 w 751"/>
                <a:gd name="T45" fmla="*/ 882 h 923"/>
                <a:gd name="T46" fmla="*/ 718 w 751"/>
                <a:gd name="T47" fmla="*/ 923 h 923"/>
                <a:gd name="T48" fmla="*/ 751 w 751"/>
                <a:gd name="T49" fmla="*/ 840 h 923"/>
                <a:gd name="T50" fmla="*/ 742 w 751"/>
                <a:gd name="T51" fmla="*/ 736 h 923"/>
                <a:gd name="T52" fmla="*/ 718 w 751"/>
                <a:gd name="T53" fmla="*/ 625 h 923"/>
                <a:gd name="T54" fmla="*/ 689 w 751"/>
                <a:gd name="T55" fmla="*/ 542 h 923"/>
                <a:gd name="T56" fmla="*/ 651 w 751"/>
                <a:gd name="T57" fmla="*/ 517 h 923"/>
                <a:gd name="T58" fmla="*/ 597 w 751"/>
                <a:gd name="T59" fmla="*/ 478 h 923"/>
                <a:gd name="T60" fmla="*/ 547 w 751"/>
                <a:gd name="T61" fmla="*/ 418 h 923"/>
                <a:gd name="T62" fmla="*/ 510 w 751"/>
                <a:gd name="T63" fmla="*/ 347 h 923"/>
                <a:gd name="T64" fmla="*/ 500 w 751"/>
                <a:gd name="T65" fmla="*/ 271 h 923"/>
                <a:gd name="T66" fmla="*/ 538 w 751"/>
                <a:gd name="T67" fmla="*/ 194 h 923"/>
                <a:gd name="T68" fmla="*/ 592 w 751"/>
                <a:gd name="T69" fmla="*/ 123 h 923"/>
                <a:gd name="T70" fmla="*/ 622 w 751"/>
                <a:gd name="T71" fmla="*/ 64 h 923"/>
                <a:gd name="T72" fmla="*/ 594 w 751"/>
                <a:gd name="T73" fmla="*/ 24 h 923"/>
                <a:gd name="T74" fmla="*/ 527 w 751"/>
                <a:gd name="T75" fmla="*/ 4 h 923"/>
                <a:gd name="T76" fmla="*/ 454 w 751"/>
                <a:gd name="T77" fmla="*/ 0 h 923"/>
                <a:gd name="T78" fmla="*/ 402 w 751"/>
                <a:gd name="T79" fmla="*/ 1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51" h="923">
                  <a:moveTo>
                    <a:pt x="395" y="2"/>
                  </a:moveTo>
                  <a:lnTo>
                    <a:pt x="356" y="39"/>
                  </a:lnTo>
                  <a:lnTo>
                    <a:pt x="322" y="72"/>
                  </a:lnTo>
                  <a:lnTo>
                    <a:pt x="289" y="100"/>
                  </a:lnTo>
                  <a:lnTo>
                    <a:pt x="258" y="127"/>
                  </a:lnTo>
                  <a:lnTo>
                    <a:pt x="226" y="153"/>
                  </a:lnTo>
                  <a:lnTo>
                    <a:pt x="196" y="179"/>
                  </a:lnTo>
                  <a:lnTo>
                    <a:pt x="163" y="208"/>
                  </a:lnTo>
                  <a:lnTo>
                    <a:pt x="130" y="242"/>
                  </a:lnTo>
                  <a:lnTo>
                    <a:pt x="122" y="243"/>
                  </a:lnTo>
                  <a:lnTo>
                    <a:pt x="106" y="249"/>
                  </a:lnTo>
                  <a:lnTo>
                    <a:pt x="83" y="257"/>
                  </a:lnTo>
                  <a:lnTo>
                    <a:pt x="59" y="269"/>
                  </a:lnTo>
                  <a:lnTo>
                    <a:pt x="34" y="281"/>
                  </a:lnTo>
                  <a:lnTo>
                    <a:pt x="13" y="296"/>
                  </a:lnTo>
                  <a:lnTo>
                    <a:pt x="1" y="310"/>
                  </a:lnTo>
                  <a:lnTo>
                    <a:pt x="0" y="325"/>
                  </a:lnTo>
                  <a:lnTo>
                    <a:pt x="15" y="356"/>
                  </a:lnTo>
                  <a:lnTo>
                    <a:pt x="37" y="381"/>
                  </a:lnTo>
                  <a:lnTo>
                    <a:pt x="61" y="402"/>
                  </a:lnTo>
                  <a:lnTo>
                    <a:pt x="89" y="422"/>
                  </a:lnTo>
                  <a:lnTo>
                    <a:pt x="116" y="439"/>
                  </a:lnTo>
                  <a:lnTo>
                    <a:pt x="142" y="458"/>
                  </a:lnTo>
                  <a:lnTo>
                    <a:pt x="165" y="480"/>
                  </a:lnTo>
                  <a:lnTo>
                    <a:pt x="185" y="509"/>
                  </a:lnTo>
                  <a:lnTo>
                    <a:pt x="190" y="527"/>
                  </a:lnTo>
                  <a:lnTo>
                    <a:pt x="192" y="554"/>
                  </a:lnTo>
                  <a:lnTo>
                    <a:pt x="192" y="586"/>
                  </a:lnTo>
                  <a:lnTo>
                    <a:pt x="196" y="619"/>
                  </a:lnTo>
                  <a:lnTo>
                    <a:pt x="199" y="648"/>
                  </a:lnTo>
                  <a:lnTo>
                    <a:pt x="210" y="675"/>
                  </a:lnTo>
                  <a:lnTo>
                    <a:pt x="229" y="692"/>
                  </a:lnTo>
                  <a:lnTo>
                    <a:pt x="258" y="701"/>
                  </a:lnTo>
                  <a:lnTo>
                    <a:pt x="279" y="699"/>
                  </a:lnTo>
                  <a:lnTo>
                    <a:pt x="303" y="698"/>
                  </a:lnTo>
                  <a:lnTo>
                    <a:pt x="330" y="696"/>
                  </a:lnTo>
                  <a:lnTo>
                    <a:pt x="358" y="694"/>
                  </a:lnTo>
                  <a:lnTo>
                    <a:pt x="385" y="690"/>
                  </a:lnTo>
                  <a:lnTo>
                    <a:pt x="412" y="685"/>
                  </a:lnTo>
                  <a:lnTo>
                    <a:pt x="435" y="679"/>
                  </a:lnTo>
                  <a:lnTo>
                    <a:pt x="455" y="674"/>
                  </a:lnTo>
                  <a:lnTo>
                    <a:pt x="515" y="668"/>
                  </a:lnTo>
                  <a:lnTo>
                    <a:pt x="564" y="702"/>
                  </a:lnTo>
                  <a:lnTo>
                    <a:pt x="603" y="758"/>
                  </a:lnTo>
                  <a:lnTo>
                    <a:pt x="637" y="824"/>
                  </a:lnTo>
                  <a:lnTo>
                    <a:pt x="665" y="882"/>
                  </a:lnTo>
                  <a:lnTo>
                    <a:pt x="692" y="921"/>
                  </a:lnTo>
                  <a:lnTo>
                    <a:pt x="718" y="923"/>
                  </a:lnTo>
                  <a:lnTo>
                    <a:pt x="746" y="877"/>
                  </a:lnTo>
                  <a:lnTo>
                    <a:pt x="751" y="840"/>
                  </a:lnTo>
                  <a:lnTo>
                    <a:pt x="750" y="792"/>
                  </a:lnTo>
                  <a:lnTo>
                    <a:pt x="742" y="736"/>
                  </a:lnTo>
                  <a:lnTo>
                    <a:pt x="733" y="680"/>
                  </a:lnTo>
                  <a:lnTo>
                    <a:pt x="718" y="625"/>
                  </a:lnTo>
                  <a:lnTo>
                    <a:pt x="703" y="577"/>
                  </a:lnTo>
                  <a:lnTo>
                    <a:pt x="689" y="542"/>
                  </a:lnTo>
                  <a:lnTo>
                    <a:pt x="676" y="526"/>
                  </a:lnTo>
                  <a:lnTo>
                    <a:pt x="651" y="517"/>
                  </a:lnTo>
                  <a:lnTo>
                    <a:pt x="624" y="501"/>
                  </a:lnTo>
                  <a:lnTo>
                    <a:pt x="597" y="478"/>
                  </a:lnTo>
                  <a:lnTo>
                    <a:pt x="571" y="451"/>
                  </a:lnTo>
                  <a:lnTo>
                    <a:pt x="547" y="418"/>
                  </a:lnTo>
                  <a:lnTo>
                    <a:pt x="526" y="384"/>
                  </a:lnTo>
                  <a:lnTo>
                    <a:pt x="510" y="347"/>
                  </a:lnTo>
                  <a:lnTo>
                    <a:pt x="500" y="310"/>
                  </a:lnTo>
                  <a:lnTo>
                    <a:pt x="500" y="271"/>
                  </a:lnTo>
                  <a:lnTo>
                    <a:pt x="515" y="233"/>
                  </a:lnTo>
                  <a:lnTo>
                    <a:pt x="538" y="194"/>
                  </a:lnTo>
                  <a:lnTo>
                    <a:pt x="566" y="159"/>
                  </a:lnTo>
                  <a:lnTo>
                    <a:pt x="592" y="123"/>
                  </a:lnTo>
                  <a:lnTo>
                    <a:pt x="613" y="93"/>
                  </a:lnTo>
                  <a:lnTo>
                    <a:pt x="622" y="64"/>
                  </a:lnTo>
                  <a:lnTo>
                    <a:pt x="618" y="42"/>
                  </a:lnTo>
                  <a:lnTo>
                    <a:pt x="594" y="24"/>
                  </a:lnTo>
                  <a:lnTo>
                    <a:pt x="565" y="13"/>
                  </a:lnTo>
                  <a:lnTo>
                    <a:pt x="527" y="4"/>
                  </a:lnTo>
                  <a:lnTo>
                    <a:pt x="490" y="2"/>
                  </a:lnTo>
                  <a:lnTo>
                    <a:pt x="454" y="0"/>
                  </a:lnTo>
                  <a:lnTo>
                    <a:pt x="423" y="0"/>
                  </a:lnTo>
                  <a:lnTo>
                    <a:pt x="402" y="1"/>
                  </a:lnTo>
                  <a:lnTo>
                    <a:pt x="395" y="2"/>
                  </a:lnTo>
                  <a:close/>
                </a:path>
              </a:pathLst>
            </a:custGeom>
            <a:solidFill>
              <a:srgbClr val="1F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79" name="Freeform 159"/>
            <p:cNvSpPr>
              <a:spLocks/>
            </p:cNvSpPr>
            <p:nvPr/>
          </p:nvSpPr>
          <p:spPr bwMode="auto">
            <a:xfrm>
              <a:off x="4562" y="1832"/>
              <a:ext cx="425" cy="569"/>
            </a:xfrm>
            <a:custGeom>
              <a:avLst/>
              <a:gdLst>
                <a:gd name="T0" fmla="*/ 343 w 734"/>
                <a:gd name="T1" fmla="*/ 42 h 897"/>
                <a:gd name="T2" fmla="*/ 280 w 734"/>
                <a:gd name="T3" fmla="*/ 101 h 897"/>
                <a:gd name="T4" fmla="*/ 227 w 734"/>
                <a:gd name="T5" fmla="*/ 150 h 897"/>
                <a:gd name="T6" fmla="*/ 170 w 734"/>
                <a:gd name="T7" fmla="*/ 202 h 897"/>
                <a:gd name="T8" fmla="*/ 130 w 734"/>
                <a:gd name="T9" fmla="*/ 236 h 897"/>
                <a:gd name="T10" fmla="*/ 90 w 734"/>
                <a:gd name="T11" fmla="*/ 252 h 897"/>
                <a:gd name="T12" fmla="*/ 36 w 734"/>
                <a:gd name="T13" fmla="*/ 278 h 897"/>
                <a:gd name="T14" fmla="*/ 2 w 734"/>
                <a:gd name="T15" fmla="*/ 307 h 897"/>
                <a:gd name="T16" fmla="*/ 14 w 734"/>
                <a:gd name="T17" fmla="*/ 353 h 897"/>
                <a:gd name="T18" fmla="*/ 59 w 734"/>
                <a:gd name="T19" fmla="*/ 398 h 897"/>
                <a:gd name="T20" fmla="*/ 114 w 734"/>
                <a:gd name="T21" fmla="*/ 432 h 897"/>
                <a:gd name="T22" fmla="*/ 162 w 734"/>
                <a:gd name="T23" fmla="*/ 474 h 897"/>
                <a:gd name="T24" fmla="*/ 186 w 734"/>
                <a:gd name="T25" fmla="*/ 519 h 897"/>
                <a:gd name="T26" fmla="*/ 189 w 734"/>
                <a:gd name="T27" fmla="*/ 578 h 897"/>
                <a:gd name="T28" fmla="*/ 195 w 734"/>
                <a:gd name="T29" fmla="*/ 640 h 897"/>
                <a:gd name="T30" fmla="*/ 224 w 734"/>
                <a:gd name="T31" fmla="*/ 685 h 897"/>
                <a:gd name="T32" fmla="*/ 273 w 734"/>
                <a:gd name="T33" fmla="*/ 693 h 897"/>
                <a:gd name="T34" fmla="*/ 322 w 734"/>
                <a:gd name="T35" fmla="*/ 687 h 897"/>
                <a:gd name="T36" fmla="*/ 376 w 734"/>
                <a:gd name="T37" fmla="*/ 678 h 897"/>
                <a:gd name="T38" fmla="*/ 424 w 734"/>
                <a:gd name="T39" fmla="*/ 666 h 897"/>
                <a:gd name="T40" fmla="*/ 502 w 734"/>
                <a:gd name="T41" fmla="*/ 654 h 897"/>
                <a:gd name="T42" fmla="*/ 589 w 734"/>
                <a:gd name="T43" fmla="*/ 740 h 897"/>
                <a:gd name="T44" fmla="*/ 651 w 734"/>
                <a:gd name="T45" fmla="*/ 860 h 897"/>
                <a:gd name="T46" fmla="*/ 702 w 734"/>
                <a:gd name="T47" fmla="*/ 897 h 897"/>
                <a:gd name="T48" fmla="*/ 734 w 734"/>
                <a:gd name="T49" fmla="*/ 814 h 897"/>
                <a:gd name="T50" fmla="*/ 720 w 734"/>
                <a:gd name="T51" fmla="*/ 715 h 897"/>
                <a:gd name="T52" fmla="*/ 687 w 734"/>
                <a:gd name="T53" fmla="*/ 610 h 897"/>
                <a:gd name="T54" fmla="*/ 650 w 734"/>
                <a:gd name="T55" fmla="*/ 535 h 897"/>
                <a:gd name="T56" fmla="*/ 607 w 734"/>
                <a:gd name="T57" fmla="*/ 518 h 897"/>
                <a:gd name="T58" fmla="*/ 550 w 734"/>
                <a:gd name="T59" fmla="*/ 483 h 897"/>
                <a:gd name="T60" fmla="*/ 497 w 734"/>
                <a:gd name="T61" fmla="*/ 422 h 897"/>
                <a:gd name="T62" fmla="*/ 459 w 734"/>
                <a:gd name="T63" fmla="*/ 349 h 897"/>
                <a:gd name="T64" fmla="*/ 450 w 734"/>
                <a:gd name="T65" fmla="*/ 273 h 897"/>
                <a:gd name="T66" fmla="*/ 496 w 734"/>
                <a:gd name="T67" fmla="*/ 196 h 897"/>
                <a:gd name="T68" fmla="*/ 559 w 734"/>
                <a:gd name="T69" fmla="*/ 124 h 897"/>
                <a:gd name="T70" fmla="*/ 597 w 734"/>
                <a:gd name="T71" fmla="*/ 64 h 897"/>
                <a:gd name="T72" fmla="*/ 572 w 734"/>
                <a:gd name="T73" fmla="*/ 22 h 897"/>
                <a:gd name="T74" fmla="*/ 507 w 734"/>
                <a:gd name="T75" fmla="*/ 4 h 897"/>
                <a:gd name="T76" fmla="*/ 436 w 734"/>
                <a:gd name="T77" fmla="*/ 0 h 897"/>
                <a:gd name="T78" fmla="*/ 387 w 734"/>
                <a:gd name="T79" fmla="*/ 3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4" h="897">
                  <a:moveTo>
                    <a:pt x="381" y="4"/>
                  </a:moveTo>
                  <a:lnTo>
                    <a:pt x="343" y="42"/>
                  </a:lnTo>
                  <a:lnTo>
                    <a:pt x="310" y="74"/>
                  </a:lnTo>
                  <a:lnTo>
                    <a:pt x="280" y="101"/>
                  </a:lnTo>
                  <a:lnTo>
                    <a:pt x="255" y="126"/>
                  </a:lnTo>
                  <a:lnTo>
                    <a:pt x="227" y="150"/>
                  </a:lnTo>
                  <a:lnTo>
                    <a:pt x="200" y="175"/>
                  </a:lnTo>
                  <a:lnTo>
                    <a:pt x="170" y="202"/>
                  </a:lnTo>
                  <a:lnTo>
                    <a:pt x="137" y="235"/>
                  </a:lnTo>
                  <a:lnTo>
                    <a:pt x="130" y="236"/>
                  </a:lnTo>
                  <a:lnTo>
                    <a:pt x="113" y="242"/>
                  </a:lnTo>
                  <a:lnTo>
                    <a:pt x="90" y="252"/>
                  </a:lnTo>
                  <a:lnTo>
                    <a:pt x="63" y="265"/>
                  </a:lnTo>
                  <a:lnTo>
                    <a:pt x="36" y="278"/>
                  </a:lnTo>
                  <a:lnTo>
                    <a:pt x="15" y="293"/>
                  </a:lnTo>
                  <a:lnTo>
                    <a:pt x="2" y="307"/>
                  </a:lnTo>
                  <a:lnTo>
                    <a:pt x="0" y="322"/>
                  </a:lnTo>
                  <a:lnTo>
                    <a:pt x="14" y="353"/>
                  </a:lnTo>
                  <a:lnTo>
                    <a:pt x="36" y="378"/>
                  </a:lnTo>
                  <a:lnTo>
                    <a:pt x="59" y="398"/>
                  </a:lnTo>
                  <a:lnTo>
                    <a:pt x="87" y="416"/>
                  </a:lnTo>
                  <a:lnTo>
                    <a:pt x="114" y="432"/>
                  </a:lnTo>
                  <a:lnTo>
                    <a:pt x="140" y="452"/>
                  </a:lnTo>
                  <a:lnTo>
                    <a:pt x="162" y="474"/>
                  </a:lnTo>
                  <a:lnTo>
                    <a:pt x="181" y="501"/>
                  </a:lnTo>
                  <a:lnTo>
                    <a:pt x="186" y="519"/>
                  </a:lnTo>
                  <a:lnTo>
                    <a:pt x="188" y="546"/>
                  </a:lnTo>
                  <a:lnTo>
                    <a:pt x="189" y="578"/>
                  </a:lnTo>
                  <a:lnTo>
                    <a:pt x="191" y="611"/>
                  </a:lnTo>
                  <a:lnTo>
                    <a:pt x="195" y="640"/>
                  </a:lnTo>
                  <a:lnTo>
                    <a:pt x="206" y="667"/>
                  </a:lnTo>
                  <a:lnTo>
                    <a:pt x="224" y="685"/>
                  </a:lnTo>
                  <a:lnTo>
                    <a:pt x="252" y="694"/>
                  </a:lnTo>
                  <a:lnTo>
                    <a:pt x="273" y="693"/>
                  </a:lnTo>
                  <a:lnTo>
                    <a:pt x="298" y="690"/>
                  </a:lnTo>
                  <a:lnTo>
                    <a:pt x="322" y="687"/>
                  </a:lnTo>
                  <a:lnTo>
                    <a:pt x="350" y="684"/>
                  </a:lnTo>
                  <a:lnTo>
                    <a:pt x="376" y="678"/>
                  </a:lnTo>
                  <a:lnTo>
                    <a:pt x="402" y="673"/>
                  </a:lnTo>
                  <a:lnTo>
                    <a:pt x="424" y="666"/>
                  </a:lnTo>
                  <a:lnTo>
                    <a:pt x="443" y="660"/>
                  </a:lnTo>
                  <a:lnTo>
                    <a:pt x="502" y="654"/>
                  </a:lnTo>
                  <a:lnTo>
                    <a:pt x="550" y="685"/>
                  </a:lnTo>
                  <a:lnTo>
                    <a:pt x="589" y="740"/>
                  </a:lnTo>
                  <a:lnTo>
                    <a:pt x="623" y="804"/>
                  </a:lnTo>
                  <a:lnTo>
                    <a:pt x="651" y="860"/>
                  </a:lnTo>
                  <a:lnTo>
                    <a:pt x="678" y="897"/>
                  </a:lnTo>
                  <a:lnTo>
                    <a:pt x="702" y="897"/>
                  </a:lnTo>
                  <a:lnTo>
                    <a:pt x="731" y="850"/>
                  </a:lnTo>
                  <a:lnTo>
                    <a:pt x="734" y="814"/>
                  </a:lnTo>
                  <a:lnTo>
                    <a:pt x="731" y="769"/>
                  </a:lnTo>
                  <a:lnTo>
                    <a:pt x="720" y="715"/>
                  </a:lnTo>
                  <a:lnTo>
                    <a:pt x="706" y="661"/>
                  </a:lnTo>
                  <a:lnTo>
                    <a:pt x="687" y="610"/>
                  </a:lnTo>
                  <a:lnTo>
                    <a:pt x="668" y="565"/>
                  </a:lnTo>
                  <a:lnTo>
                    <a:pt x="650" y="535"/>
                  </a:lnTo>
                  <a:lnTo>
                    <a:pt x="636" y="521"/>
                  </a:lnTo>
                  <a:lnTo>
                    <a:pt x="607" y="518"/>
                  </a:lnTo>
                  <a:lnTo>
                    <a:pt x="579" y="504"/>
                  </a:lnTo>
                  <a:lnTo>
                    <a:pt x="550" y="483"/>
                  </a:lnTo>
                  <a:lnTo>
                    <a:pt x="523" y="455"/>
                  </a:lnTo>
                  <a:lnTo>
                    <a:pt x="497" y="422"/>
                  </a:lnTo>
                  <a:lnTo>
                    <a:pt x="476" y="387"/>
                  </a:lnTo>
                  <a:lnTo>
                    <a:pt x="459" y="349"/>
                  </a:lnTo>
                  <a:lnTo>
                    <a:pt x="449" y="312"/>
                  </a:lnTo>
                  <a:lnTo>
                    <a:pt x="450" y="273"/>
                  </a:lnTo>
                  <a:lnTo>
                    <a:pt x="469" y="235"/>
                  </a:lnTo>
                  <a:lnTo>
                    <a:pt x="496" y="196"/>
                  </a:lnTo>
                  <a:lnTo>
                    <a:pt x="529" y="159"/>
                  </a:lnTo>
                  <a:lnTo>
                    <a:pt x="559" y="124"/>
                  </a:lnTo>
                  <a:lnTo>
                    <a:pt x="585" y="92"/>
                  </a:lnTo>
                  <a:lnTo>
                    <a:pt x="597" y="64"/>
                  </a:lnTo>
                  <a:lnTo>
                    <a:pt x="594" y="42"/>
                  </a:lnTo>
                  <a:lnTo>
                    <a:pt x="572" y="22"/>
                  </a:lnTo>
                  <a:lnTo>
                    <a:pt x="542" y="11"/>
                  </a:lnTo>
                  <a:lnTo>
                    <a:pt x="507" y="4"/>
                  </a:lnTo>
                  <a:lnTo>
                    <a:pt x="471" y="1"/>
                  </a:lnTo>
                  <a:lnTo>
                    <a:pt x="436" y="0"/>
                  </a:lnTo>
                  <a:lnTo>
                    <a:pt x="408" y="1"/>
                  </a:lnTo>
                  <a:lnTo>
                    <a:pt x="387" y="3"/>
                  </a:lnTo>
                  <a:lnTo>
                    <a:pt x="381" y="4"/>
                  </a:lnTo>
                  <a:close/>
                </a:path>
              </a:pathLst>
            </a:custGeom>
            <a:solidFill>
              <a:srgbClr val="21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0" name="Freeform 160"/>
            <p:cNvSpPr>
              <a:spLocks/>
            </p:cNvSpPr>
            <p:nvPr/>
          </p:nvSpPr>
          <p:spPr bwMode="auto">
            <a:xfrm>
              <a:off x="4569" y="1836"/>
              <a:ext cx="415" cy="553"/>
            </a:xfrm>
            <a:custGeom>
              <a:avLst/>
              <a:gdLst>
                <a:gd name="T0" fmla="*/ 326 w 717"/>
                <a:gd name="T1" fmla="*/ 43 h 871"/>
                <a:gd name="T2" fmla="*/ 271 w 717"/>
                <a:gd name="T3" fmla="*/ 99 h 871"/>
                <a:gd name="T4" fmla="*/ 225 w 717"/>
                <a:gd name="T5" fmla="*/ 143 h 871"/>
                <a:gd name="T6" fmla="*/ 175 w 717"/>
                <a:gd name="T7" fmla="*/ 193 h 871"/>
                <a:gd name="T8" fmla="*/ 137 w 717"/>
                <a:gd name="T9" fmla="*/ 228 h 871"/>
                <a:gd name="T10" fmla="*/ 94 w 717"/>
                <a:gd name="T11" fmla="*/ 244 h 871"/>
                <a:gd name="T12" fmla="*/ 39 w 717"/>
                <a:gd name="T13" fmla="*/ 271 h 871"/>
                <a:gd name="T14" fmla="*/ 1 w 717"/>
                <a:gd name="T15" fmla="*/ 301 h 871"/>
                <a:gd name="T16" fmla="*/ 13 w 717"/>
                <a:gd name="T17" fmla="*/ 348 h 871"/>
                <a:gd name="T18" fmla="*/ 59 w 717"/>
                <a:gd name="T19" fmla="*/ 392 h 871"/>
                <a:gd name="T20" fmla="*/ 111 w 717"/>
                <a:gd name="T21" fmla="*/ 426 h 871"/>
                <a:gd name="T22" fmla="*/ 159 w 717"/>
                <a:gd name="T23" fmla="*/ 464 h 871"/>
                <a:gd name="T24" fmla="*/ 182 w 717"/>
                <a:gd name="T25" fmla="*/ 510 h 871"/>
                <a:gd name="T26" fmla="*/ 183 w 717"/>
                <a:gd name="T27" fmla="*/ 568 h 871"/>
                <a:gd name="T28" fmla="*/ 189 w 717"/>
                <a:gd name="T29" fmla="*/ 631 h 871"/>
                <a:gd name="T30" fmla="*/ 218 w 717"/>
                <a:gd name="T31" fmla="*/ 677 h 871"/>
                <a:gd name="T32" fmla="*/ 265 w 717"/>
                <a:gd name="T33" fmla="*/ 683 h 871"/>
                <a:gd name="T34" fmla="*/ 314 w 717"/>
                <a:gd name="T35" fmla="*/ 675 h 871"/>
                <a:gd name="T36" fmla="*/ 364 w 717"/>
                <a:gd name="T37" fmla="*/ 664 h 871"/>
                <a:gd name="T38" fmla="*/ 411 w 717"/>
                <a:gd name="T39" fmla="*/ 651 h 871"/>
                <a:gd name="T40" fmla="*/ 488 w 717"/>
                <a:gd name="T41" fmla="*/ 639 h 871"/>
                <a:gd name="T42" fmla="*/ 575 w 717"/>
                <a:gd name="T43" fmla="*/ 722 h 871"/>
                <a:gd name="T44" fmla="*/ 635 w 717"/>
                <a:gd name="T45" fmla="*/ 836 h 871"/>
                <a:gd name="T46" fmla="*/ 685 w 717"/>
                <a:gd name="T47" fmla="*/ 870 h 871"/>
                <a:gd name="T48" fmla="*/ 717 w 717"/>
                <a:gd name="T49" fmla="*/ 787 h 871"/>
                <a:gd name="T50" fmla="*/ 697 w 717"/>
                <a:gd name="T51" fmla="*/ 691 h 871"/>
                <a:gd name="T52" fmla="*/ 655 w 717"/>
                <a:gd name="T53" fmla="*/ 592 h 871"/>
                <a:gd name="T54" fmla="*/ 613 w 717"/>
                <a:gd name="T55" fmla="*/ 525 h 871"/>
                <a:gd name="T56" fmla="*/ 565 w 717"/>
                <a:gd name="T57" fmla="*/ 515 h 871"/>
                <a:gd name="T58" fmla="*/ 503 w 717"/>
                <a:gd name="T59" fmla="*/ 486 h 871"/>
                <a:gd name="T60" fmla="*/ 446 w 717"/>
                <a:gd name="T61" fmla="*/ 425 h 871"/>
                <a:gd name="T62" fmla="*/ 407 w 717"/>
                <a:gd name="T63" fmla="*/ 350 h 871"/>
                <a:gd name="T64" fmla="*/ 400 w 717"/>
                <a:gd name="T65" fmla="*/ 274 h 871"/>
                <a:gd name="T66" fmla="*/ 452 w 717"/>
                <a:gd name="T67" fmla="*/ 196 h 871"/>
                <a:gd name="T68" fmla="*/ 526 w 717"/>
                <a:gd name="T69" fmla="*/ 121 h 871"/>
                <a:gd name="T70" fmla="*/ 572 w 717"/>
                <a:gd name="T71" fmla="*/ 60 h 871"/>
                <a:gd name="T72" fmla="*/ 548 w 717"/>
                <a:gd name="T73" fmla="*/ 20 h 871"/>
                <a:gd name="T74" fmla="*/ 485 w 717"/>
                <a:gd name="T75" fmla="*/ 3 h 871"/>
                <a:gd name="T76" fmla="*/ 417 w 717"/>
                <a:gd name="T77" fmla="*/ 0 h 871"/>
                <a:gd name="T78" fmla="*/ 370 w 717"/>
                <a:gd name="T79" fmla="*/ 3 h 8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17" h="871">
                  <a:moveTo>
                    <a:pt x="364" y="5"/>
                  </a:moveTo>
                  <a:lnTo>
                    <a:pt x="326" y="43"/>
                  </a:lnTo>
                  <a:lnTo>
                    <a:pt x="297" y="74"/>
                  </a:lnTo>
                  <a:lnTo>
                    <a:pt x="271" y="99"/>
                  </a:lnTo>
                  <a:lnTo>
                    <a:pt x="249" y="123"/>
                  </a:lnTo>
                  <a:lnTo>
                    <a:pt x="225" y="143"/>
                  </a:lnTo>
                  <a:lnTo>
                    <a:pt x="202" y="167"/>
                  </a:lnTo>
                  <a:lnTo>
                    <a:pt x="175" y="193"/>
                  </a:lnTo>
                  <a:lnTo>
                    <a:pt x="144" y="226"/>
                  </a:lnTo>
                  <a:lnTo>
                    <a:pt x="137" y="228"/>
                  </a:lnTo>
                  <a:lnTo>
                    <a:pt x="120" y="235"/>
                  </a:lnTo>
                  <a:lnTo>
                    <a:pt x="94" y="244"/>
                  </a:lnTo>
                  <a:lnTo>
                    <a:pt x="67" y="257"/>
                  </a:lnTo>
                  <a:lnTo>
                    <a:pt x="39" y="271"/>
                  </a:lnTo>
                  <a:lnTo>
                    <a:pt x="17" y="286"/>
                  </a:lnTo>
                  <a:lnTo>
                    <a:pt x="1" y="301"/>
                  </a:lnTo>
                  <a:lnTo>
                    <a:pt x="0" y="317"/>
                  </a:lnTo>
                  <a:lnTo>
                    <a:pt x="13" y="348"/>
                  </a:lnTo>
                  <a:lnTo>
                    <a:pt x="35" y="372"/>
                  </a:lnTo>
                  <a:lnTo>
                    <a:pt x="59" y="392"/>
                  </a:lnTo>
                  <a:lnTo>
                    <a:pt x="85" y="410"/>
                  </a:lnTo>
                  <a:lnTo>
                    <a:pt x="111" y="426"/>
                  </a:lnTo>
                  <a:lnTo>
                    <a:pt x="137" y="443"/>
                  </a:lnTo>
                  <a:lnTo>
                    <a:pt x="159" y="464"/>
                  </a:lnTo>
                  <a:lnTo>
                    <a:pt x="177" y="492"/>
                  </a:lnTo>
                  <a:lnTo>
                    <a:pt x="182" y="510"/>
                  </a:lnTo>
                  <a:lnTo>
                    <a:pt x="183" y="537"/>
                  </a:lnTo>
                  <a:lnTo>
                    <a:pt x="183" y="568"/>
                  </a:lnTo>
                  <a:lnTo>
                    <a:pt x="186" y="601"/>
                  </a:lnTo>
                  <a:lnTo>
                    <a:pt x="189" y="631"/>
                  </a:lnTo>
                  <a:lnTo>
                    <a:pt x="200" y="658"/>
                  </a:lnTo>
                  <a:lnTo>
                    <a:pt x="218" y="677"/>
                  </a:lnTo>
                  <a:lnTo>
                    <a:pt x="246" y="685"/>
                  </a:lnTo>
                  <a:lnTo>
                    <a:pt x="265" y="683"/>
                  </a:lnTo>
                  <a:lnTo>
                    <a:pt x="288" y="680"/>
                  </a:lnTo>
                  <a:lnTo>
                    <a:pt x="314" y="675"/>
                  </a:lnTo>
                  <a:lnTo>
                    <a:pt x="340" y="672"/>
                  </a:lnTo>
                  <a:lnTo>
                    <a:pt x="364" y="664"/>
                  </a:lnTo>
                  <a:lnTo>
                    <a:pt x="389" y="658"/>
                  </a:lnTo>
                  <a:lnTo>
                    <a:pt x="411" y="651"/>
                  </a:lnTo>
                  <a:lnTo>
                    <a:pt x="430" y="645"/>
                  </a:lnTo>
                  <a:lnTo>
                    <a:pt x="488" y="639"/>
                  </a:lnTo>
                  <a:lnTo>
                    <a:pt x="536" y="669"/>
                  </a:lnTo>
                  <a:lnTo>
                    <a:pt x="575" y="722"/>
                  </a:lnTo>
                  <a:lnTo>
                    <a:pt x="608" y="783"/>
                  </a:lnTo>
                  <a:lnTo>
                    <a:pt x="635" y="836"/>
                  </a:lnTo>
                  <a:lnTo>
                    <a:pt x="660" y="871"/>
                  </a:lnTo>
                  <a:lnTo>
                    <a:pt x="685" y="870"/>
                  </a:lnTo>
                  <a:lnTo>
                    <a:pt x="713" y="822"/>
                  </a:lnTo>
                  <a:lnTo>
                    <a:pt x="717" y="787"/>
                  </a:lnTo>
                  <a:lnTo>
                    <a:pt x="710" y="743"/>
                  </a:lnTo>
                  <a:lnTo>
                    <a:pt x="697" y="691"/>
                  </a:lnTo>
                  <a:lnTo>
                    <a:pt x="679" y="641"/>
                  </a:lnTo>
                  <a:lnTo>
                    <a:pt x="655" y="592"/>
                  </a:lnTo>
                  <a:lnTo>
                    <a:pt x="633" y="552"/>
                  </a:lnTo>
                  <a:lnTo>
                    <a:pt x="613" y="525"/>
                  </a:lnTo>
                  <a:lnTo>
                    <a:pt x="597" y="515"/>
                  </a:lnTo>
                  <a:lnTo>
                    <a:pt x="565" y="515"/>
                  </a:lnTo>
                  <a:lnTo>
                    <a:pt x="533" y="505"/>
                  </a:lnTo>
                  <a:lnTo>
                    <a:pt x="503" y="486"/>
                  </a:lnTo>
                  <a:lnTo>
                    <a:pt x="474" y="459"/>
                  </a:lnTo>
                  <a:lnTo>
                    <a:pt x="446" y="425"/>
                  </a:lnTo>
                  <a:lnTo>
                    <a:pt x="424" y="389"/>
                  </a:lnTo>
                  <a:lnTo>
                    <a:pt x="407" y="350"/>
                  </a:lnTo>
                  <a:lnTo>
                    <a:pt x="397" y="313"/>
                  </a:lnTo>
                  <a:lnTo>
                    <a:pt x="400" y="274"/>
                  </a:lnTo>
                  <a:lnTo>
                    <a:pt x="421" y="235"/>
                  </a:lnTo>
                  <a:lnTo>
                    <a:pt x="452" y="196"/>
                  </a:lnTo>
                  <a:lnTo>
                    <a:pt x="490" y="158"/>
                  </a:lnTo>
                  <a:lnTo>
                    <a:pt x="526" y="121"/>
                  </a:lnTo>
                  <a:lnTo>
                    <a:pt x="555" y="89"/>
                  </a:lnTo>
                  <a:lnTo>
                    <a:pt x="572" y="60"/>
                  </a:lnTo>
                  <a:lnTo>
                    <a:pt x="570" y="38"/>
                  </a:lnTo>
                  <a:lnTo>
                    <a:pt x="548" y="20"/>
                  </a:lnTo>
                  <a:lnTo>
                    <a:pt x="520" y="10"/>
                  </a:lnTo>
                  <a:lnTo>
                    <a:pt x="485" y="3"/>
                  </a:lnTo>
                  <a:lnTo>
                    <a:pt x="451" y="1"/>
                  </a:lnTo>
                  <a:lnTo>
                    <a:pt x="417" y="0"/>
                  </a:lnTo>
                  <a:lnTo>
                    <a:pt x="390" y="1"/>
                  </a:lnTo>
                  <a:lnTo>
                    <a:pt x="370" y="3"/>
                  </a:lnTo>
                  <a:lnTo>
                    <a:pt x="364" y="5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1" name="Freeform 161"/>
            <p:cNvSpPr>
              <a:spLocks/>
            </p:cNvSpPr>
            <p:nvPr/>
          </p:nvSpPr>
          <p:spPr bwMode="auto">
            <a:xfrm>
              <a:off x="4577" y="1837"/>
              <a:ext cx="405" cy="539"/>
            </a:xfrm>
            <a:custGeom>
              <a:avLst/>
              <a:gdLst>
                <a:gd name="T0" fmla="*/ 313 w 700"/>
                <a:gd name="T1" fmla="*/ 43 h 846"/>
                <a:gd name="T2" fmla="*/ 263 w 700"/>
                <a:gd name="T3" fmla="*/ 98 h 846"/>
                <a:gd name="T4" fmla="*/ 225 w 700"/>
                <a:gd name="T5" fmla="*/ 139 h 846"/>
                <a:gd name="T6" fmla="*/ 181 w 700"/>
                <a:gd name="T7" fmla="*/ 186 h 846"/>
                <a:gd name="T8" fmla="*/ 145 w 700"/>
                <a:gd name="T9" fmla="*/ 220 h 846"/>
                <a:gd name="T10" fmla="*/ 99 w 700"/>
                <a:gd name="T11" fmla="*/ 237 h 846"/>
                <a:gd name="T12" fmla="*/ 42 w 700"/>
                <a:gd name="T13" fmla="*/ 265 h 846"/>
                <a:gd name="T14" fmla="*/ 3 w 700"/>
                <a:gd name="T15" fmla="*/ 297 h 846"/>
                <a:gd name="T16" fmla="*/ 14 w 700"/>
                <a:gd name="T17" fmla="*/ 344 h 846"/>
                <a:gd name="T18" fmla="*/ 58 w 700"/>
                <a:gd name="T19" fmla="*/ 386 h 846"/>
                <a:gd name="T20" fmla="*/ 109 w 700"/>
                <a:gd name="T21" fmla="*/ 418 h 846"/>
                <a:gd name="T22" fmla="*/ 156 w 700"/>
                <a:gd name="T23" fmla="*/ 455 h 846"/>
                <a:gd name="T24" fmla="*/ 178 w 700"/>
                <a:gd name="T25" fmla="*/ 501 h 846"/>
                <a:gd name="T26" fmla="*/ 179 w 700"/>
                <a:gd name="T27" fmla="*/ 560 h 846"/>
                <a:gd name="T28" fmla="*/ 186 w 700"/>
                <a:gd name="T29" fmla="*/ 623 h 846"/>
                <a:gd name="T30" fmla="*/ 213 w 700"/>
                <a:gd name="T31" fmla="*/ 668 h 846"/>
                <a:gd name="T32" fmla="*/ 260 w 700"/>
                <a:gd name="T33" fmla="*/ 674 h 846"/>
                <a:gd name="T34" fmla="*/ 306 w 700"/>
                <a:gd name="T35" fmla="*/ 667 h 846"/>
                <a:gd name="T36" fmla="*/ 355 w 700"/>
                <a:gd name="T37" fmla="*/ 652 h 846"/>
                <a:gd name="T38" fmla="*/ 400 w 700"/>
                <a:gd name="T39" fmla="*/ 637 h 846"/>
                <a:gd name="T40" fmla="*/ 475 w 700"/>
                <a:gd name="T41" fmla="*/ 623 h 846"/>
                <a:gd name="T42" fmla="*/ 560 w 700"/>
                <a:gd name="T43" fmla="*/ 702 h 846"/>
                <a:gd name="T44" fmla="*/ 620 w 700"/>
                <a:gd name="T45" fmla="*/ 813 h 846"/>
                <a:gd name="T46" fmla="*/ 669 w 700"/>
                <a:gd name="T47" fmla="*/ 845 h 846"/>
                <a:gd name="T48" fmla="*/ 700 w 700"/>
                <a:gd name="T49" fmla="*/ 761 h 846"/>
                <a:gd name="T50" fmla="*/ 674 w 700"/>
                <a:gd name="T51" fmla="*/ 669 h 846"/>
                <a:gd name="T52" fmla="*/ 624 w 700"/>
                <a:gd name="T53" fmla="*/ 576 h 846"/>
                <a:gd name="T54" fmla="*/ 574 w 700"/>
                <a:gd name="T55" fmla="*/ 516 h 846"/>
                <a:gd name="T56" fmla="*/ 523 w 700"/>
                <a:gd name="T57" fmla="*/ 515 h 846"/>
                <a:gd name="T58" fmla="*/ 455 w 700"/>
                <a:gd name="T59" fmla="*/ 488 h 846"/>
                <a:gd name="T60" fmla="*/ 398 w 700"/>
                <a:gd name="T61" fmla="*/ 428 h 846"/>
                <a:gd name="T62" fmla="*/ 356 w 700"/>
                <a:gd name="T63" fmla="*/ 351 h 846"/>
                <a:gd name="T64" fmla="*/ 350 w 700"/>
                <a:gd name="T65" fmla="*/ 275 h 846"/>
                <a:gd name="T66" fmla="*/ 410 w 700"/>
                <a:gd name="T67" fmla="*/ 196 h 846"/>
                <a:gd name="T68" fmla="*/ 493 w 700"/>
                <a:gd name="T69" fmla="*/ 120 h 846"/>
                <a:gd name="T70" fmla="*/ 547 w 700"/>
                <a:gd name="T71" fmla="*/ 57 h 846"/>
                <a:gd name="T72" fmla="*/ 525 w 700"/>
                <a:gd name="T73" fmla="*/ 18 h 846"/>
                <a:gd name="T74" fmla="*/ 466 w 700"/>
                <a:gd name="T75" fmla="*/ 1 h 846"/>
                <a:gd name="T76" fmla="*/ 401 w 700"/>
                <a:gd name="T77" fmla="*/ 0 h 846"/>
                <a:gd name="T78" fmla="*/ 356 w 700"/>
                <a:gd name="T79" fmla="*/ 4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00" h="846">
                  <a:moveTo>
                    <a:pt x="350" y="6"/>
                  </a:moveTo>
                  <a:lnTo>
                    <a:pt x="313" y="43"/>
                  </a:lnTo>
                  <a:lnTo>
                    <a:pt x="286" y="73"/>
                  </a:lnTo>
                  <a:lnTo>
                    <a:pt x="263" y="98"/>
                  </a:lnTo>
                  <a:lnTo>
                    <a:pt x="245" y="120"/>
                  </a:lnTo>
                  <a:lnTo>
                    <a:pt x="225" y="139"/>
                  </a:lnTo>
                  <a:lnTo>
                    <a:pt x="206" y="161"/>
                  </a:lnTo>
                  <a:lnTo>
                    <a:pt x="181" y="186"/>
                  </a:lnTo>
                  <a:lnTo>
                    <a:pt x="152" y="219"/>
                  </a:lnTo>
                  <a:lnTo>
                    <a:pt x="145" y="220"/>
                  </a:lnTo>
                  <a:lnTo>
                    <a:pt x="126" y="227"/>
                  </a:lnTo>
                  <a:lnTo>
                    <a:pt x="99" y="237"/>
                  </a:lnTo>
                  <a:lnTo>
                    <a:pt x="71" y="252"/>
                  </a:lnTo>
                  <a:lnTo>
                    <a:pt x="42" y="265"/>
                  </a:lnTo>
                  <a:lnTo>
                    <a:pt x="19" y="282"/>
                  </a:lnTo>
                  <a:lnTo>
                    <a:pt x="3" y="297"/>
                  </a:lnTo>
                  <a:lnTo>
                    <a:pt x="0" y="313"/>
                  </a:lnTo>
                  <a:lnTo>
                    <a:pt x="14" y="344"/>
                  </a:lnTo>
                  <a:lnTo>
                    <a:pt x="35" y="367"/>
                  </a:lnTo>
                  <a:lnTo>
                    <a:pt x="58" y="386"/>
                  </a:lnTo>
                  <a:lnTo>
                    <a:pt x="83" y="404"/>
                  </a:lnTo>
                  <a:lnTo>
                    <a:pt x="109" y="418"/>
                  </a:lnTo>
                  <a:lnTo>
                    <a:pt x="134" y="435"/>
                  </a:lnTo>
                  <a:lnTo>
                    <a:pt x="156" y="455"/>
                  </a:lnTo>
                  <a:lnTo>
                    <a:pt x="174" y="483"/>
                  </a:lnTo>
                  <a:lnTo>
                    <a:pt x="178" y="501"/>
                  </a:lnTo>
                  <a:lnTo>
                    <a:pt x="179" y="528"/>
                  </a:lnTo>
                  <a:lnTo>
                    <a:pt x="179" y="560"/>
                  </a:lnTo>
                  <a:lnTo>
                    <a:pt x="181" y="593"/>
                  </a:lnTo>
                  <a:lnTo>
                    <a:pt x="186" y="623"/>
                  </a:lnTo>
                  <a:lnTo>
                    <a:pt x="196" y="649"/>
                  </a:lnTo>
                  <a:lnTo>
                    <a:pt x="213" y="668"/>
                  </a:lnTo>
                  <a:lnTo>
                    <a:pt x="241" y="676"/>
                  </a:lnTo>
                  <a:lnTo>
                    <a:pt x="260" y="674"/>
                  </a:lnTo>
                  <a:lnTo>
                    <a:pt x="283" y="671"/>
                  </a:lnTo>
                  <a:lnTo>
                    <a:pt x="306" y="667"/>
                  </a:lnTo>
                  <a:lnTo>
                    <a:pt x="332" y="660"/>
                  </a:lnTo>
                  <a:lnTo>
                    <a:pt x="355" y="652"/>
                  </a:lnTo>
                  <a:lnTo>
                    <a:pt x="378" y="645"/>
                  </a:lnTo>
                  <a:lnTo>
                    <a:pt x="400" y="637"/>
                  </a:lnTo>
                  <a:lnTo>
                    <a:pt x="419" y="630"/>
                  </a:lnTo>
                  <a:lnTo>
                    <a:pt x="475" y="623"/>
                  </a:lnTo>
                  <a:lnTo>
                    <a:pt x="523" y="652"/>
                  </a:lnTo>
                  <a:lnTo>
                    <a:pt x="560" y="702"/>
                  </a:lnTo>
                  <a:lnTo>
                    <a:pt x="593" y="762"/>
                  </a:lnTo>
                  <a:lnTo>
                    <a:pt x="620" y="813"/>
                  </a:lnTo>
                  <a:lnTo>
                    <a:pt x="645" y="846"/>
                  </a:lnTo>
                  <a:lnTo>
                    <a:pt x="669" y="845"/>
                  </a:lnTo>
                  <a:lnTo>
                    <a:pt x="697" y="796"/>
                  </a:lnTo>
                  <a:lnTo>
                    <a:pt x="700" y="761"/>
                  </a:lnTo>
                  <a:lnTo>
                    <a:pt x="691" y="718"/>
                  </a:lnTo>
                  <a:lnTo>
                    <a:pt x="674" y="669"/>
                  </a:lnTo>
                  <a:lnTo>
                    <a:pt x="651" y="621"/>
                  </a:lnTo>
                  <a:lnTo>
                    <a:pt x="624" y="576"/>
                  </a:lnTo>
                  <a:lnTo>
                    <a:pt x="598" y="541"/>
                  </a:lnTo>
                  <a:lnTo>
                    <a:pt x="574" y="516"/>
                  </a:lnTo>
                  <a:lnTo>
                    <a:pt x="557" y="510"/>
                  </a:lnTo>
                  <a:lnTo>
                    <a:pt x="523" y="515"/>
                  </a:lnTo>
                  <a:lnTo>
                    <a:pt x="490" y="508"/>
                  </a:lnTo>
                  <a:lnTo>
                    <a:pt x="455" y="488"/>
                  </a:lnTo>
                  <a:lnTo>
                    <a:pt x="426" y="462"/>
                  </a:lnTo>
                  <a:lnTo>
                    <a:pt x="398" y="428"/>
                  </a:lnTo>
                  <a:lnTo>
                    <a:pt x="375" y="390"/>
                  </a:lnTo>
                  <a:lnTo>
                    <a:pt x="356" y="351"/>
                  </a:lnTo>
                  <a:lnTo>
                    <a:pt x="346" y="314"/>
                  </a:lnTo>
                  <a:lnTo>
                    <a:pt x="350" y="275"/>
                  </a:lnTo>
                  <a:lnTo>
                    <a:pt x="375" y="236"/>
                  </a:lnTo>
                  <a:lnTo>
                    <a:pt x="410" y="196"/>
                  </a:lnTo>
                  <a:lnTo>
                    <a:pt x="453" y="158"/>
                  </a:lnTo>
                  <a:lnTo>
                    <a:pt x="493" y="120"/>
                  </a:lnTo>
                  <a:lnTo>
                    <a:pt x="527" y="87"/>
                  </a:lnTo>
                  <a:lnTo>
                    <a:pt x="547" y="57"/>
                  </a:lnTo>
                  <a:lnTo>
                    <a:pt x="546" y="35"/>
                  </a:lnTo>
                  <a:lnTo>
                    <a:pt x="525" y="18"/>
                  </a:lnTo>
                  <a:lnTo>
                    <a:pt x="498" y="7"/>
                  </a:lnTo>
                  <a:lnTo>
                    <a:pt x="466" y="1"/>
                  </a:lnTo>
                  <a:lnTo>
                    <a:pt x="433" y="0"/>
                  </a:lnTo>
                  <a:lnTo>
                    <a:pt x="401" y="0"/>
                  </a:lnTo>
                  <a:lnTo>
                    <a:pt x="375" y="2"/>
                  </a:lnTo>
                  <a:lnTo>
                    <a:pt x="356" y="4"/>
                  </a:lnTo>
                  <a:lnTo>
                    <a:pt x="350" y="6"/>
                  </a:lnTo>
                  <a:close/>
                </a:path>
              </a:pathLst>
            </a:custGeom>
            <a:solidFill>
              <a:srgbClr val="2B2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2" name="Freeform 162"/>
            <p:cNvSpPr>
              <a:spLocks/>
            </p:cNvSpPr>
            <p:nvPr/>
          </p:nvSpPr>
          <p:spPr bwMode="auto">
            <a:xfrm>
              <a:off x="4585" y="1840"/>
              <a:ext cx="395" cy="522"/>
            </a:xfrm>
            <a:custGeom>
              <a:avLst/>
              <a:gdLst>
                <a:gd name="T0" fmla="*/ 298 w 682"/>
                <a:gd name="T1" fmla="*/ 45 h 822"/>
                <a:gd name="T2" fmla="*/ 254 w 682"/>
                <a:gd name="T3" fmla="*/ 99 h 822"/>
                <a:gd name="T4" fmla="*/ 225 w 682"/>
                <a:gd name="T5" fmla="*/ 135 h 822"/>
                <a:gd name="T6" fmla="*/ 188 w 682"/>
                <a:gd name="T7" fmla="*/ 179 h 822"/>
                <a:gd name="T8" fmla="*/ 151 w 682"/>
                <a:gd name="T9" fmla="*/ 214 h 822"/>
                <a:gd name="T10" fmla="*/ 105 w 682"/>
                <a:gd name="T11" fmla="*/ 231 h 822"/>
                <a:gd name="T12" fmla="*/ 44 w 682"/>
                <a:gd name="T13" fmla="*/ 260 h 822"/>
                <a:gd name="T14" fmla="*/ 2 w 682"/>
                <a:gd name="T15" fmla="*/ 293 h 822"/>
                <a:gd name="T16" fmla="*/ 13 w 682"/>
                <a:gd name="T17" fmla="*/ 340 h 822"/>
                <a:gd name="T18" fmla="*/ 56 w 682"/>
                <a:gd name="T19" fmla="*/ 381 h 822"/>
                <a:gd name="T20" fmla="*/ 106 w 682"/>
                <a:gd name="T21" fmla="*/ 411 h 822"/>
                <a:gd name="T22" fmla="*/ 151 w 682"/>
                <a:gd name="T23" fmla="*/ 447 h 822"/>
                <a:gd name="T24" fmla="*/ 173 w 682"/>
                <a:gd name="T25" fmla="*/ 494 h 822"/>
                <a:gd name="T26" fmla="*/ 175 w 682"/>
                <a:gd name="T27" fmla="*/ 551 h 822"/>
                <a:gd name="T28" fmla="*/ 181 w 682"/>
                <a:gd name="T29" fmla="*/ 615 h 822"/>
                <a:gd name="T30" fmla="*/ 208 w 682"/>
                <a:gd name="T31" fmla="*/ 660 h 822"/>
                <a:gd name="T32" fmla="*/ 253 w 682"/>
                <a:gd name="T33" fmla="*/ 666 h 822"/>
                <a:gd name="T34" fmla="*/ 297 w 682"/>
                <a:gd name="T35" fmla="*/ 656 h 822"/>
                <a:gd name="T36" fmla="*/ 343 w 682"/>
                <a:gd name="T37" fmla="*/ 641 h 822"/>
                <a:gd name="T38" fmla="*/ 386 w 682"/>
                <a:gd name="T39" fmla="*/ 625 h 822"/>
                <a:gd name="T40" fmla="*/ 461 w 682"/>
                <a:gd name="T41" fmla="*/ 609 h 822"/>
                <a:gd name="T42" fmla="*/ 545 w 682"/>
                <a:gd name="T43" fmla="*/ 685 h 822"/>
                <a:gd name="T44" fmla="*/ 604 w 682"/>
                <a:gd name="T45" fmla="*/ 790 h 822"/>
                <a:gd name="T46" fmla="*/ 653 w 682"/>
                <a:gd name="T47" fmla="*/ 819 h 822"/>
                <a:gd name="T48" fmla="*/ 682 w 682"/>
                <a:gd name="T49" fmla="*/ 735 h 822"/>
                <a:gd name="T50" fmla="*/ 650 w 682"/>
                <a:gd name="T51" fmla="*/ 648 h 822"/>
                <a:gd name="T52" fmla="*/ 593 w 682"/>
                <a:gd name="T53" fmla="*/ 561 h 822"/>
                <a:gd name="T54" fmla="*/ 535 w 682"/>
                <a:gd name="T55" fmla="*/ 508 h 822"/>
                <a:gd name="T56" fmla="*/ 480 w 682"/>
                <a:gd name="T57" fmla="*/ 515 h 822"/>
                <a:gd name="T58" fmla="*/ 408 w 682"/>
                <a:gd name="T59" fmla="*/ 493 h 822"/>
                <a:gd name="T60" fmla="*/ 347 w 682"/>
                <a:gd name="T61" fmla="*/ 430 h 822"/>
                <a:gd name="T62" fmla="*/ 306 w 682"/>
                <a:gd name="T63" fmla="*/ 353 h 822"/>
                <a:gd name="T64" fmla="*/ 301 w 682"/>
                <a:gd name="T65" fmla="*/ 276 h 822"/>
                <a:gd name="T66" fmla="*/ 368 w 682"/>
                <a:gd name="T67" fmla="*/ 196 h 822"/>
                <a:gd name="T68" fmla="*/ 461 w 682"/>
                <a:gd name="T69" fmla="*/ 119 h 822"/>
                <a:gd name="T70" fmla="*/ 521 w 682"/>
                <a:gd name="T71" fmla="*/ 56 h 822"/>
                <a:gd name="T72" fmla="*/ 502 w 682"/>
                <a:gd name="T73" fmla="*/ 17 h 822"/>
                <a:gd name="T74" fmla="*/ 444 w 682"/>
                <a:gd name="T75" fmla="*/ 1 h 822"/>
                <a:gd name="T76" fmla="*/ 383 w 682"/>
                <a:gd name="T77" fmla="*/ 0 h 822"/>
                <a:gd name="T78" fmla="*/ 341 w 682"/>
                <a:gd name="T79" fmla="*/ 4 h 8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82" h="822">
                  <a:moveTo>
                    <a:pt x="335" y="7"/>
                  </a:moveTo>
                  <a:lnTo>
                    <a:pt x="298" y="45"/>
                  </a:lnTo>
                  <a:lnTo>
                    <a:pt x="274" y="75"/>
                  </a:lnTo>
                  <a:lnTo>
                    <a:pt x="254" y="99"/>
                  </a:lnTo>
                  <a:lnTo>
                    <a:pt x="239" y="118"/>
                  </a:lnTo>
                  <a:lnTo>
                    <a:pt x="225" y="135"/>
                  </a:lnTo>
                  <a:lnTo>
                    <a:pt x="209" y="155"/>
                  </a:lnTo>
                  <a:lnTo>
                    <a:pt x="188" y="179"/>
                  </a:lnTo>
                  <a:lnTo>
                    <a:pt x="160" y="211"/>
                  </a:lnTo>
                  <a:lnTo>
                    <a:pt x="151" y="214"/>
                  </a:lnTo>
                  <a:lnTo>
                    <a:pt x="132" y="221"/>
                  </a:lnTo>
                  <a:lnTo>
                    <a:pt x="105" y="231"/>
                  </a:lnTo>
                  <a:lnTo>
                    <a:pt x="74" y="245"/>
                  </a:lnTo>
                  <a:lnTo>
                    <a:pt x="44" y="260"/>
                  </a:lnTo>
                  <a:lnTo>
                    <a:pt x="18" y="277"/>
                  </a:lnTo>
                  <a:lnTo>
                    <a:pt x="2" y="293"/>
                  </a:lnTo>
                  <a:lnTo>
                    <a:pt x="0" y="309"/>
                  </a:lnTo>
                  <a:lnTo>
                    <a:pt x="13" y="340"/>
                  </a:lnTo>
                  <a:lnTo>
                    <a:pt x="33" y="363"/>
                  </a:lnTo>
                  <a:lnTo>
                    <a:pt x="56" y="381"/>
                  </a:lnTo>
                  <a:lnTo>
                    <a:pt x="82" y="397"/>
                  </a:lnTo>
                  <a:lnTo>
                    <a:pt x="106" y="411"/>
                  </a:lnTo>
                  <a:lnTo>
                    <a:pt x="131" y="428"/>
                  </a:lnTo>
                  <a:lnTo>
                    <a:pt x="151" y="447"/>
                  </a:lnTo>
                  <a:lnTo>
                    <a:pt x="170" y="475"/>
                  </a:lnTo>
                  <a:lnTo>
                    <a:pt x="173" y="494"/>
                  </a:lnTo>
                  <a:lnTo>
                    <a:pt x="175" y="521"/>
                  </a:lnTo>
                  <a:lnTo>
                    <a:pt x="175" y="551"/>
                  </a:lnTo>
                  <a:lnTo>
                    <a:pt x="177" y="584"/>
                  </a:lnTo>
                  <a:lnTo>
                    <a:pt x="181" y="615"/>
                  </a:lnTo>
                  <a:lnTo>
                    <a:pt x="191" y="642"/>
                  </a:lnTo>
                  <a:lnTo>
                    <a:pt x="208" y="660"/>
                  </a:lnTo>
                  <a:lnTo>
                    <a:pt x="235" y="669"/>
                  </a:lnTo>
                  <a:lnTo>
                    <a:pt x="253" y="666"/>
                  </a:lnTo>
                  <a:lnTo>
                    <a:pt x="275" y="663"/>
                  </a:lnTo>
                  <a:lnTo>
                    <a:pt x="297" y="656"/>
                  </a:lnTo>
                  <a:lnTo>
                    <a:pt x="321" y="650"/>
                  </a:lnTo>
                  <a:lnTo>
                    <a:pt x="343" y="641"/>
                  </a:lnTo>
                  <a:lnTo>
                    <a:pt x="367" y="633"/>
                  </a:lnTo>
                  <a:lnTo>
                    <a:pt x="386" y="625"/>
                  </a:lnTo>
                  <a:lnTo>
                    <a:pt x="405" y="617"/>
                  </a:lnTo>
                  <a:lnTo>
                    <a:pt x="461" y="609"/>
                  </a:lnTo>
                  <a:lnTo>
                    <a:pt x="507" y="637"/>
                  </a:lnTo>
                  <a:lnTo>
                    <a:pt x="545" y="685"/>
                  </a:lnTo>
                  <a:lnTo>
                    <a:pt x="577" y="741"/>
                  </a:lnTo>
                  <a:lnTo>
                    <a:pt x="604" y="790"/>
                  </a:lnTo>
                  <a:lnTo>
                    <a:pt x="628" y="822"/>
                  </a:lnTo>
                  <a:lnTo>
                    <a:pt x="653" y="819"/>
                  </a:lnTo>
                  <a:lnTo>
                    <a:pt x="681" y="770"/>
                  </a:lnTo>
                  <a:lnTo>
                    <a:pt x="682" y="735"/>
                  </a:lnTo>
                  <a:lnTo>
                    <a:pt x="671" y="693"/>
                  </a:lnTo>
                  <a:lnTo>
                    <a:pt x="650" y="648"/>
                  </a:lnTo>
                  <a:lnTo>
                    <a:pt x="624" y="603"/>
                  </a:lnTo>
                  <a:lnTo>
                    <a:pt x="593" y="561"/>
                  </a:lnTo>
                  <a:lnTo>
                    <a:pt x="562" y="528"/>
                  </a:lnTo>
                  <a:lnTo>
                    <a:pt x="535" y="508"/>
                  </a:lnTo>
                  <a:lnTo>
                    <a:pt x="517" y="506"/>
                  </a:lnTo>
                  <a:lnTo>
                    <a:pt x="480" y="515"/>
                  </a:lnTo>
                  <a:lnTo>
                    <a:pt x="444" y="510"/>
                  </a:lnTo>
                  <a:lnTo>
                    <a:pt x="408" y="493"/>
                  </a:lnTo>
                  <a:lnTo>
                    <a:pt x="376" y="466"/>
                  </a:lnTo>
                  <a:lnTo>
                    <a:pt x="347" y="430"/>
                  </a:lnTo>
                  <a:lnTo>
                    <a:pt x="324" y="392"/>
                  </a:lnTo>
                  <a:lnTo>
                    <a:pt x="306" y="353"/>
                  </a:lnTo>
                  <a:lnTo>
                    <a:pt x="296" y="315"/>
                  </a:lnTo>
                  <a:lnTo>
                    <a:pt x="301" y="276"/>
                  </a:lnTo>
                  <a:lnTo>
                    <a:pt x="328" y="237"/>
                  </a:lnTo>
                  <a:lnTo>
                    <a:pt x="368" y="196"/>
                  </a:lnTo>
                  <a:lnTo>
                    <a:pt x="416" y="157"/>
                  </a:lnTo>
                  <a:lnTo>
                    <a:pt x="461" y="119"/>
                  </a:lnTo>
                  <a:lnTo>
                    <a:pt x="499" y="86"/>
                  </a:lnTo>
                  <a:lnTo>
                    <a:pt x="521" y="56"/>
                  </a:lnTo>
                  <a:lnTo>
                    <a:pt x="522" y="34"/>
                  </a:lnTo>
                  <a:lnTo>
                    <a:pt x="502" y="17"/>
                  </a:lnTo>
                  <a:lnTo>
                    <a:pt x="476" y="6"/>
                  </a:lnTo>
                  <a:lnTo>
                    <a:pt x="444" y="1"/>
                  </a:lnTo>
                  <a:lnTo>
                    <a:pt x="413" y="0"/>
                  </a:lnTo>
                  <a:lnTo>
                    <a:pt x="383" y="0"/>
                  </a:lnTo>
                  <a:lnTo>
                    <a:pt x="358" y="3"/>
                  </a:lnTo>
                  <a:lnTo>
                    <a:pt x="341" y="4"/>
                  </a:lnTo>
                  <a:lnTo>
                    <a:pt x="335" y="7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3" name="Freeform 163"/>
            <p:cNvSpPr>
              <a:spLocks/>
            </p:cNvSpPr>
            <p:nvPr/>
          </p:nvSpPr>
          <p:spPr bwMode="auto">
            <a:xfrm>
              <a:off x="4593" y="1842"/>
              <a:ext cx="385" cy="507"/>
            </a:xfrm>
            <a:custGeom>
              <a:avLst/>
              <a:gdLst>
                <a:gd name="T0" fmla="*/ 285 w 664"/>
                <a:gd name="T1" fmla="*/ 48 h 798"/>
                <a:gd name="T2" fmla="*/ 245 w 664"/>
                <a:gd name="T3" fmla="*/ 98 h 798"/>
                <a:gd name="T4" fmla="*/ 224 w 664"/>
                <a:gd name="T5" fmla="*/ 132 h 798"/>
                <a:gd name="T6" fmla="*/ 195 w 664"/>
                <a:gd name="T7" fmla="*/ 173 h 798"/>
                <a:gd name="T8" fmla="*/ 159 w 664"/>
                <a:gd name="T9" fmla="*/ 207 h 798"/>
                <a:gd name="T10" fmla="*/ 110 w 664"/>
                <a:gd name="T11" fmla="*/ 225 h 798"/>
                <a:gd name="T12" fmla="*/ 47 w 664"/>
                <a:gd name="T13" fmla="*/ 257 h 798"/>
                <a:gd name="T14" fmla="*/ 3 w 664"/>
                <a:gd name="T15" fmla="*/ 290 h 798"/>
                <a:gd name="T16" fmla="*/ 14 w 664"/>
                <a:gd name="T17" fmla="*/ 335 h 798"/>
                <a:gd name="T18" fmla="*/ 54 w 664"/>
                <a:gd name="T19" fmla="*/ 377 h 798"/>
                <a:gd name="T20" fmla="*/ 103 w 664"/>
                <a:gd name="T21" fmla="*/ 405 h 798"/>
                <a:gd name="T22" fmla="*/ 148 w 664"/>
                <a:gd name="T23" fmla="*/ 442 h 798"/>
                <a:gd name="T24" fmla="*/ 170 w 664"/>
                <a:gd name="T25" fmla="*/ 487 h 798"/>
                <a:gd name="T26" fmla="*/ 171 w 664"/>
                <a:gd name="T27" fmla="*/ 545 h 798"/>
                <a:gd name="T28" fmla="*/ 178 w 664"/>
                <a:gd name="T29" fmla="*/ 607 h 798"/>
                <a:gd name="T30" fmla="*/ 203 w 664"/>
                <a:gd name="T31" fmla="*/ 652 h 798"/>
                <a:gd name="T32" fmla="*/ 248 w 664"/>
                <a:gd name="T33" fmla="*/ 658 h 798"/>
                <a:gd name="T34" fmla="*/ 291 w 664"/>
                <a:gd name="T35" fmla="*/ 647 h 798"/>
                <a:gd name="T36" fmla="*/ 334 w 664"/>
                <a:gd name="T37" fmla="*/ 630 h 798"/>
                <a:gd name="T38" fmla="*/ 376 w 664"/>
                <a:gd name="T39" fmla="*/ 611 h 798"/>
                <a:gd name="T40" fmla="*/ 449 w 664"/>
                <a:gd name="T41" fmla="*/ 595 h 798"/>
                <a:gd name="T42" fmla="*/ 531 w 664"/>
                <a:gd name="T43" fmla="*/ 667 h 798"/>
                <a:gd name="T44" fmla="*/ 588 w 664"/>
                <a:gd name="T45" fmla="*/ 768 h 798"/>
                <a:gd name="T46" fmla="*/ 637 w 664"/>
                <a:gd name="T47" fmla="*/ 793 h 798"/>
                <a:gd name="T48" fmla="*/ 664 w 664"/>
                <a:gd name="T49" fmla="*/ 710 h 798"/>
                <a:gd name="T50" fmla="*/ 628 w 664"/>
                <a:gd name="T51" fmla="*/ 625 h 798"/>
                <a:gd name="T52" fmla="*/ 563 w 664"/>
                <a:gd name="T53" fmla="*/ 546 h 798"/>
                <a:gd name="T54" fmla="*/ 498 w 664"/>
                <a:gd name="T55" fmla="*/ 501 h 798"/>
                <a:gd name="T56" fmla="*/ 438 w 664"/>
                <a:gd name="T57" fmla="*/ 514 h 798"/>
                <a:gd name="T58" fmla="*/ 362 w 664"/>
                <a:gd name="T59" fmla="*/ 496 h 798"/>
                <a:gd name="T60" fmla="*/ 297 w 664"/>
                <a:gd name="T61" fmla="*/ 434 h 798"/>
                <a:gd name="T62" fmla="*/ 253 w 664"/>
                <a:gd name="T63" fmla="*/ 356 h 798"/>
                <a:gd name="T64" fmla="*/ 250 w 664"/>
                <a:gd name="T65" fmla="*/ 278 h 798"/>
                <a:gd name="T66" fmla="*/ 326 w 664"/>
                <a:gd name="T67" fmla="*/ 197 h 798"/>
                <a:gd name="T68" fmla="*/ 428 w 664"/>
                <a:gd name="T69" fmla="*/ 119 h 798"/>
                <a:gd name="T70" fmla="*/ 496 w 664"/>
                <a:gd name="T71" fmla="*/ 55 h 798"/>
                <a:gd name="T72" fmla="*/ 478 w 664"/>
                <a:gd name="T73" fmla="*/ 15 h 798"/>
                <a:gd name="T74" fmla="*/ 423 w 664"/>
                <a:gd name="T75" fmla="*/ 0 h 798"/>
                <a:gd name="T76" fmla="*/ 366 w 664"/>
                <a:gd name="T77" fmla="*/ 1 h 798"/>
                <a:gd name="T78" fmla="*/ 326 w 664"/>
                <a:gd name="T79" fmla="*/ 8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4" h="798">
                  <a:moveTo>
                    <a:pt x="321" y="10"/>
                  </a:moveTo>
                  <a:lnTo>
                    <a:pt x="285" y="48"/>
                  </a:lnTo>
                  <a:lnTo>
                    <a:pt x="262" y="77"/>
                  </a:lnTo>
                  <a:lnTo>
                    <a:pt x="245" y="98"/>
                  </a:lnTo>
                  <a:lnTo>
                    <a:pt x="235" y="116"/>
                  </a:lnTo>
                  <a:lnTo>
                    <a:pt x="224" y="132"/>
                  </a:lnTo>
                  <a:lnTo>
                    <a:pt x="212" y="151"/>
                  </a:lnTo>
                  <a:lnTo>
                    <a:pt x="195" y="173"/>
                  </a:lnTo>
                  <a:lnTo>
                    <a:pt x="168" y="204"/>
                  </a:lnTo>
                  <a:lnTo>
                    <a:pt x="159" y="207"/>
                  </a:lnTo>
                  <a:lnTo>
                    <a:pt x="140" y="214"/>
                  </a:lnTo>
                  <a:lnTo>
                    <a:pt x="110" y="225"/>
                  </a:lnTo>
                  <a:lnTo>
                    <a:pt x="78" y="241"/>
                  </a:lnTo>
                  <a:lnTo>
                    <a:pt x="47" y="257"/>
                  </a:lnTo>
                  <a:lnTo>
                    <a:pt x="21" y="274"/>
                  </a:lnTo>
                  <a:lnTo>
                    <a:pt x="3" y="290"/>
                  </a:lnTo>
                  <a:lnTo>
                    <a:pt x="0" y="306"/>
                  </a:lnTo>
                  <a:lnTo>
                    <a:pt x="14" y="335"/>
                  </a:lnTo>
                  <a:lnTo>
                    <a:pt x="32" y="359"/>
                  </a:lnTo>
                  <a:lnTo>
                    <a:pt x="54" y="377"/>
                  </a:lnTo>
                  <a:lnTo>
                    <a:pt x="80" y="393"/>
                  </a:lnTo>
                  <a:lnTo>
                    <a:pt x="103" y="405"/>
                  </a:lnTo>
                  <a:lnTo>
                    <a:pt x="127" y="422"/>
                  </a:lnTo>
                  <a:lnTo>
                    <a:pt x="148" y="442"/>
                  </a:lnTo>
                  <a:lnTo>
                    <a:pt x="167" y="469"/>
                  </a:lnTo>
                  <a:lnTo>
                    <a:pt x="170" y="487"/>
                  </a:lnTo>
                  <a:lnTo>
                    <a:pt x="171" y="514"/>
                  </a:lnTo>
                  <a:lnTo>
                    <a:pt x="171" y="545"/>
                  </a:lnTo>
                  <a:lnTo>
                    <a:pt x="174" y="578"/>
                  </a:lnTo>
                  <a:lnTo>
                    <a:pt x="178" y="607"/>
                  </a:lnTo>
                  <a:lnTo>
                    <a:pt x="187" y="634"/>
                  </a:lnTo>
                  <a:lnTo>
                    <a:pt x="203" y="652"/>
                  </a:lnTo>
                  <a:lnTo>
                    <a:pt x="230" y="661"/>
                  </a:lnTo>
                  <a:lnTo>
                    <a:pt x="248" y="658"/>
                  </a:lnTo>
                  <a:lnTo>
                    <a:pt x="269" y="655"/>
                  </a:lnTo>
                  <a:lnTo>
                    <a:pt x="291" y="647"/>
                  </a:lnTo>
                  <a:lnTo>
                    <a:pt x="313" y="640"/>
                  </a:lnTo>
                  <a:lnTo>
                    <a:pt x="334" y="630"/>
                  </a:lnTo>
                  <a:lnTo>
                    <a:pt x="356" y="620"/>
                  </a:lnTo>
                  <a:lnTo>
                    <a:pt x="376" y="611"/>
                  </a:lnTo>
                  <a:lnTo>
                    <a:pt x="394" y="603"/>
                  </a:lnTo>
                  <a:lnTo>
                    <a:pt x="449" y="595"/>
                  </a:lnTo>
                  <a:lnTo>
                    <a:pt x="494" y="620"/>
                  </a:lnTo>
                  <a:lnTo>
                    <a:pt x="531" y="667"/>
                  </a:lnTo>
                  <a:lnTo>
                    <a:pt x="563" y="722"/>
                  </a:lnTo>
                  <a:lnTo>
                    <a:pt x="588" y="768"/>
                  </a:lnTo>
                  <a:lnTo>
                    <a:pt x="613" y="798"/>
                  </a:lnTo>
                  <a:lnTo>
                    <a:pt x="637" y="793"/>
                  </a:lnTo>
                  <a:lnTo>
                    <a:pt x="664" y="744"/>
                  </a:lnTo>
                  <a:lnTo>
                    <a:pt x="664" y="710"/>
                  </a:lnTo>
                  <a:lnTo>
                    <a:pt x="651" y="669"/>
                  </a:lnTo>
                  <a:lnTo>
                    <a:pt x="628" y="625"/>
                  </a:lnTo>
                  <a:lnTo>
                    <a:pt x="597" y="584"/>
                  </a:lnTo>
                  <a:lnTo>
                    <a:pt x="563" y="546"/>
                  </a:lnTo>
                  <a:lnTo>
                    <a:pt x="529" y="516"/>
                  </a:lnTo>
                  <a:lnTo>
                    <a:pt x="498" y="501"/>
                  </a:lnTo>
                  <a:lnTo>
                    <a:pt x="477" y="501"/>
                  </a:lnTo>
                  <a:lnTo>
                    <a:pt x="438" y="514"/>
                  </a:lnTo>
                  <a:lnTo>
                    <a:pt x="399" y="513"/>
                  </a:lnTo>
                  <a:lnTo>
                    <a:pt x="362" y="496"/>
                  </a:lnTo>
                  <a:lnTo>
                    <a:pt x="329" y="470"/>
                  </a:lnTo>
                  <a:lnTo>
                    <a:pt x="297" y="434"/>
                  </a:lnTo>
                  <a:lnTo>
                    <a:pt x="273" y="397"/>
                  </a:lnTo>
                  <a:lnTo>
                    <a:pt x="253" y="356"/>
                  </a:lnTo>
                  <a:lnTo>
                    <a:pt x="244" y="318"/>
                  </a:lnTo>
                  <a:lnTo>
                    <a:pt x="250" y="278"/>
                  </a:lnTo>
                  <a:lnTo>
                    <a:pt x="280" y="239"/>
                  </a:lnTo>
                  <a:lnTo>
                    <a:pt x="326" y="197"/>
                  </a:lnTo>
                  <a:lnTo>
                    <a:pt x="378" y="158"/>
                  </a:lnTo>
                  <a:lnTo>
                    <a:pt x="428" y="119"/>
                  </a:lnTo>
                  <a:lnTo>
                    <a:pt x="471" y="85"/>
                  </a:lnTo>
                  <a:lnTo>
                    <a:pt x="496" y="55"/>
                  </a:lnTo>
                  <a:lnTo>
                    <a:pt x="498" y="32"/>
                  </a:lnTo>
                  <a:lnTo>
                    <a:pt x="478" y="15"/>
                  </a:lnTo>
                  <a:lnTo>
                    <a:pt x="453" y="5"/>
                  </a:lnTo>
                  <a:lnTo>
                    <a:pt x="423" y="0"/>
                  </a:lnTo>
                  <a:lnTo>
                    <a:pt x="394" y="0"/>
                  </a:lnTo>
                  <a:lnTo>
                    <a:pt x="366" y="1"/>
                  </a:lnTo>
                  <a:lnTo>
                    <a:pt x="343" y="5"/>
                  </a:lnTo>
                  <a:lnTo>
                    <a:pt x="326" y="8"/>
                  </a:lnTo>
                  <a:lnTo>
                    <a:pt x="321" y="10"/>
                  </a:lnTo>
                  <a:close/>
                </a:path>
              </a:pathLst>
            </a:custGeom>
            <a:solidFill>
              <a:srgbClr val="363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4" name="Freeform 164"/>
            <p:cNvSpPr>
              <a:spLocks/>
            </p:cNvSpPr>
            <p:nvPr/>
          </p:nvSpPr>
          <p:spPr bwMode="auto">
            <a:xfrm>
              <a:off x="4600" y="1845"/>
              <a:ext cx="375" cy="491"/>
            </a:xfrm>
            <a:custGeom>
              <a:avLst/>
              <a:gdLst>
                <a:gd name="T0" fmla="*/ 271 w 647"/>
                <a:gd name="T1" fmla="*/ 49 h 773"/>
                <a:gd name="T2" fmla="*/ 237 w 647"/>
                <a:gd name="T3" fmla="*/ 96 h 773"/>
                <a:gd name="T4" fmla="*/ 223 w 647"/>
                <a:gd name="T5" fmla="*/ 127 h 773"/>
                <a:gd name="T6" fmla="*/ 199 w 647"/>
                <a:gd name="T7" fmla="*/ 166 h 773"/>
                <a:gd name="T8" fmla="*/ 166 w 647"/>
                <a:gd name="T9" fmla="*/ 199 h 773"/>
                <a:gd name="T10" fmla="*/ 116 w 647"/>
                <a:gd name="T11" fmla="*/ 219 h 773"/>
                <a:gd name="T12" fmla="*/ 49 w 647"/>
                <a:gd name="T13" fmla="*/ 252 h 773"/>
                <a:gd name="T14" fmla="*/ 3 w 647"/>
                <a:gd name="T15" fmla="*/ 286 h 773"/>
                <a:gd name="T16" fmla="*/ 13 w 647"/>
                <a:gd name="T17" fmla="*/ 331 h 773"/>
                <a:gd name="T18" fmla="*/ 52 w 647"/>
                <a:gd name="T19" fmla="*/ 371 h 773"/>
                <a:gd name="T20" fmla="*/ 101 w 647"/>
                <a:gd name="T21" fmla="*/ 399 h 773"/>
                <a:gd name="T22" fmla="*/ 145 w 647"/>
                <a:gd name="T23" fmla="*/ 433 h 773"/>
                <a:gd name="T24" fmla="*/ 166 w 647"/>
                <a:gd name="T25" fmla="*/ 478 h 773"/>
                <a:gd name="T26" fmla="*/ 167 w 647"/>
                <a:gd name="T27" fmla="*/ 536 h 773"/>
                <a:gd name="T28" fmla="*/ 172 w 647"/>
                <a:gd name="T29" fmla="*/ 599 h 773"/>
                <a:gd name="T30" fmla="*/ 198 w 647"/>
                <a:gd name="T31" fmla="*/ 645 h 773"/>
                <a:gd name="T32" fmla="*/ 241 w 647"/>
                <a:gd name="T33" fmla="*/ 651 h 773"/>
                <a:gd name="T34" fmla="*/ 281 w 647"/>
                <a:gd name="T35" fmla="*/ 637 h 773"/>
                <a:gd name="T36" fmla="*/ 323 w 647"/>
                <a:gd name="T37" fmla="*/ 618 h 773"/>
                <a:gd name="T38" fmla="*/ 362 w 647"/>
                <a:gd name="T39" fmla="*/ 597 h 773"/>
                <a:gd name="T40" fmla="*/ 434 w 647"/>
                <a:gd name="T41" fmla="*/ 580 h 773"/>
                <a:gd name="T42" fmla="*/ 516 w 647"/>
                <a:gd name="T43" fmla="*/ 648 h 773"/>
                <a:gd name="T44" fmla="*/ 573 w 647"/>
                <a:gd name="T45" fmla="*/ 746 h 773"/>
                <a:gd name="T46" fmla="*/ 620 w 647"/>
                <a:gd name="T47" fmla="*/ 768 h 773"/>
                <a:gd name="T48" fmla="*/ 645 w 647"/>
                <a:gd name="T49" fmla="*/ 684 h 773"/>
                <a:gd name="T50" fmla="*/ 603 w 647"/>
                <a:gd name="T51" fmla="*/ 603 h 773"/>
                <a:gd name="T52" fmla="*/ 530 w 647"/>
                <a:gd name="T53" fmla="*/ 530 h 773"/>
                <a:gd name="T54" fmla="*/ 460 w 647"/>
                <a:gd name="T55" fmla="*/ 492 h 773"/>
                <a:gd name="T56" fmla="*/ 393 w 647"/>
                <a:gd name="T57" fmla="*/ 514 h 773"/>
                <a:gd name="T58" fmla="*/ 315 w 647"/>
                <a:gd name="T59" fmla="*/ 499 h 773"/>
                <a:gd name="T60" fmla="*/ 247 w 647"/>
                <a:gd name="T61" fmla="*/ 438 h 773"/>
                <a:gd name="T62" fmla="*/ 203 w 647"/>
                <a:gd name="T63" fmla="*/ 357 h 773"/>
                <a:gd name="T64" fmla="*/ 200 w 647"/>
                <a:gd name="T65" fmla="*/ 279 h 773"/>
                <a:gd name="T66" fmla="*/ 282 w 647"/>
                <a:gd name="T67" fmla="*/ 197 h 773"/>
                <a:gd name="T68" fmla="*/ 395 w 647"/>
                <a:gd name="T69" fmla="*/ 119 h 773"/>
                <a:gd name="T70" fmla="*/ 471 w 647"/>
                <a:gd name="T71" fmla="*/ 54 h 773"/>
                <a:gd name="T72" fmla="*/ 455 w 647"/>
                <a:gd name="T73" fmla="*/ 13 h 773"/>
                <a:gd name="T74" fmla="*/ 403 w 647"/>
                <a:gd name="T75" fmla="*/ 0 h 773"/>
                <a:gd name="T76" fmla="*/ 347 w 647"/>
                <a:gd name="T77" fmla="*/ 2 h 773"/>
                <a:gd name="T78" fmla="*/ 310 w 647"/>
                <a:gd name="T79" fmla="*/ 8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47" h="773">
                  <a:moveTo>
                    <a:pt x="305" y="11"/>
                  </a:moveTo>
                  <a:lnTo>
                    <a:pt x="271" y="49"/>
                  </a:lnTo>
                  <a:lnTo>
                    <a:pt x="250" y="77"/>
                  </a:lnTo>
                  <a:lnTo>
                    <a:pt x="237" y="96"/>
                  </a:lnTo>
                  <a:lnTo>
                    <a:pt x="231" y="114"/>
                  </a:lnTo>
                  <a:lnTo>
                    <a:pt x="223" y="127"/>
                  </a:lnTo>
                  <a:lnTo>
                    <a:pt x="215" y="144"/>
                  </a:lnTo>
                  <a:lnTo>
                    <a:pt x="199" y="166"/>
                  </a:lnTo>
                  <a:lnTo>
                    <a:pt x="175" y="197"/>
                  </a:lnTo>
                  <a:lnTo>
                    <a:pt x="166" y="199"/>
                  </a:lnTo>
                  <a:lnTo>
                    <a:pt x="145" y="208"/>
                  </a:lnTo>
                  <a:lnTo>
                    <a:pt x="116" y="219"/>
                  </a:lnTo>
                  <a:lnTo>
                    <a:pt x="83" y="235"/>
                  </a:lnTo>
                  <a:lnTo>
                    <a:pt x="49" y="252"/>
                  </a:lnTo>
                  <a:lnTo>
                    <a:pt x="22" y="269"/>
                  </a:lnTo>
                  <a:lnTo>
                    <a:pt x="3" y="286"/>
                  </a:lnTo>
                  <a:lnTo>
                    <a:pt x="0" y="302"/>
                  </a:lnTo>
                  <a:lnTo>
                    <a:pt x="13" y="331"/>
                  </a:lnTo>
                  <a:lnTo>
                    <a:pt x="31" y="355"/>
                  </a:lnTo>
                  <a:lnTo>
                    <a:pt x="52" y="371"/>
                  </a:lnTo>
                  <a:lnTo>
                    <a:pt x="78" y="386"/>
                  </a:lnTo>
                  <a:lnTo>
                    <a:pt x="101" y="399"/>
                  </a:lnTo>
                  <a:lnTo>
                    <a:pt x="124" y="415"/>
                  </a:lnTo>
                  <a:lnTo>
                    <a:pt x="145" y="433"/>
                  </a:lnTo>
                  <a:lnTo>
                    <a:pt x="162" y="460"/>
                  </a:lnTo>
                  <a:lnTo>
                    <a:pt x="166" y="478"/>
                  </a:lnTo>
                  <a:lnTo>
                    <a:pt x="167" y="505"/>
                  </a:lnTo>
                  <a:lnTo>
                    <a:pt x="167" y="536"/>
                  </a:lnTo>
                  <a:lnTo>
                    <a:pt x="168" y="569"/>
                  </a:lnTo>
                  <a:lnTo>
                    <a:pt x="172" y="599"/>
                  </a:lnTo>
                  <a:lnTo>
                    <a:pt x="182" y="626"/>
                  </a:lnTo>
                  <a:lnTo>
                    <a:pt x="198" y="645"/>
                  </a:lnTo>
                  <a:lnTo>
                    <a:pt x="223" y="653"/>
                  </a:lnTo>
                  <a:lnTo>
                    <a:pt x="241" y="651"/>
                  </a:lnTo>
                  <a:lnTo>
                    <a:pt x="261" y="646"/>
                  </a:lnTo>
                  <a:lnTo>
                    <a:pt x="281" y="637"/>
                  </a:lnTo>
                  <a:lnTo>
                    <a:pt x="303" y="629"/>
                  </a:lnTo>
                  <a:lnTo>
                    <a:pt x="323" y="618"/>
                  </a:lnTo>
                  <a:lnTo>
                    <a:pt x="343" y="607"/>
                  </a:lnTo>
                  <a:lnTo>
                    <a:pt x="362" y="597"/>
                  </a:lnTo>
                  <a:lnTo>
                    <a:pt x="380" y="588"/>
                  </a:lnTo>
                  <a:lnTo>
                    <a:pt x="434" y="580"/>
                  </a:lnTo>
                  <a:lnTo>
                    <a:pt x="479" y="604"/>
                  </a:lnTo>
                  <a:lnTo>
                    <a:pt x="516" y="648"/>
                  </a:lnTo>
                  <a:lnTo>
                    <a:pt x="548" y="701"/>
                  </a:lnTo>
                  <a:lnTo>
                    <a:pt x="573" y="746"/>
                  </a:lnTo>
                  <a:lnTo>
                    <a:pt x="597" y="773"/>
                  </a:lnTo>
                  <a:lnTo>
                    <a:pt x="620" y="768"/>
                  </a:lnTo>
                  <a:lnTo>
                    <a:pt x="647" y="718"/>
                  </a:lnTo>
                  <a:lnTo>
                    <a:pt x="645" y="684"/>
                  </a:lnTo>
                  <a:lnTo>
                    <a:pt x="631" y="645"/>
                  </a:lnTo>
                  <a:lnTo>
                    <a:pt x="603" y="603"/>
                  </a:lnTo>
                  <a:lnTo>
                    <a:pt x="568" y="565"/>
                  </a:lnTo>
                  <a:lnTo>
                    <a:pt x="530" y="530"/>
                  </a:lnTo>
                  <a:lnTo>
                    <a:pt x="493" y="504"/>
                  </a:lnTo>
                  <a:lnTo>
                    <a:pt x="460" y="492"/>
                  </a:lnTo>
                  <a:lnTo>
                    <a:pt x="436" y="495"/>
                  </a:lnTo>
                  <a:lnTo>
                    <a:pt x="393" y="514"/>
                  </a:lnTo>
                  <a:lnTo>
                    <a:pt x="354" y="514"/>
                  </a:lnTo>
                  <a:lnTo>
                    <a:pt x="315" y="499"/>
                  </a:lnTo>
                  <a:lnTo>
                    <a:pt x="280" y="473"/>
                  </a:lnTo>
                  <a:lnTo>
                    <a:pt x="247" y="438"/>
                  </a:lnTo>
                  <a:lnTo>
                    <a:pt x="222" y="399"/>
                  </a:lnTo>
                  <a:lnTo>
                    <a:pt x="203" y="357"/>
                  </a:lnTo>
                  <a:lnTo>
                    <a:pt x="193" y="319"/>
                  </a:lnTo>
                  <a:lnTo>
                    <a:pt x="200" y="279"/>
                  </a:lnTo>
                  <a:lnTo>
                    <a:pt x="233" y="238"/>
                  </a:lnTo>
                  <a:lnTo>
                    <a:pt x="282" y="197"/>
                  </a:lnTo>
                  <a:lnTo>
                    <a:pt x="340" y="158"/>
                  </a:lnTo>
                  <a:lnTo>
                    <a:pt x="395" y="119"/>
                  </a:lnTo>
                  <a:lnTo>
                    <a:pt x="442" y="83"/>
                  </a:lnTo>
                  <a:lnTo>
                    <a:pt x="471" y="54"/>
                  </a:lnTo>
                  <a:lnTo>
                    <a:pt x="474" y="30"/>
                  </a:lnTo>
                  <a:lnTo>
                    <a:pt x="455" y="13"/>
                  </a:lnTo>
                  <a:lnTo>
                    <a:pt x="431" y="4"/>
                  </a:lnTo>
                  <a:lnTo>
                    <a:pt x="403" y="0"/>
                  </a:lnTo>
                  <a:lnTo>
                    <a:pt x="375" y="0"/>
                  </a:lnTo>
                  <a:lnTo>
                    <a:pt x="347" y="2"/>
                  </a:lnTo>
                  <a:lnTo>
                    <a:pt x="325" y="6"/>
                  </a:lnTo>
                  <a:lnTo>
                    <a:pt x="310" y="8"/>
                  </a:lnTo>
                  <a:lnTo>
                    <a:pt x="305" y="11"/>
                  </a:lnTo>
                  <a:close/>
                </a:path>
              </a:pathLst>
            </a:custGeom>
            <a:solidFill>
              <a:srgbClr val="3B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5" name="Freeform 165"/>
            <p:cNvSpPr>
              <a:spLocks/>
            </p:cNvSpPr>
            <p:nvPr/>
          </p:nvSpPr>
          <p:spPr bwMode="auto">
            <a:xfrm>
              <a:off x="4608" y="1846"/>
              <a:ext cx="365" cy="478"/>
            </a:xfrm>
            <a:custGeom>
              <a:avLst/>
              <a:gdLst>
                <a:gd name="T0" fmla="*/ 256 w 630"/>
                <a:gd name="T1" fmla="*/ 53 h 752"/>
                <a:gd name="T2" fmla="*/ 228 w 630"/>
                <a:gd name="T3" fmla="*/ 99 h 752"/>
                <a:gd name="T4" fmla="*/ 223 w 630"/>
                <a:gd name="T5" fmla="*/ 126 h 752"/>
                <a:gd name="T6" fmla="*/ 206 w 630"/>
                <a:gd name="T7" fmla="*/ 162 h 752"/>
                <a:gd name="T8" fmla="*/ 174 w 630"/>
                <a:gd name="T9" fmla="*/ 195 h 752"/>
                <a:gd name="T10" fmla="*/ 121 w 630"/>
                <a:gd name="T11" fmla="*/ 215 h 752"/>
                <a:gd name="T12" fmla="*/ 51 w 630"/>
                <a:gd name="T13" fmla="*/ 250 h 752"/>
                <a:gd name="T14" fmla="*/ 4 w 630"/>
                <a:gd name="T15" fmla="*/ 285 h 752"/>
                <a:gd name="T16" fmla="*/ 12 w 630"/>
                <a:gd name="T17" fmla="*/ 330 h 752"/>
                <a:gd name="T18" fmla="*/ 51 w 630"/>
                <a:gd name="T19" fmla="*/ 368 h 752"/>
                <a:gd name="T20" fmla="*/ 99 w 630"/>
                <a:gd name="T21" fmla="*/ 395 h 752"/>
                <a:gd name="T22" fmla="*/ 141 w 630"/>
                <a:gd name="T23" fmla="*/ 428 h 752"/>
                <a:gd name="T24" fmla="*/ 162 w 630"/>
                <a:gd name="T25" fmla="*/ 474 h 752"/>
                <a:gd name="T26" fmla="*/ 162 w 630"/>
                <a:gd name="T27" fmla="*/ 531 h 752"/>
                <a:gd name="T28" fmla="*/ 166 w 630"/>
                <a:gd name="T29" fmla="*/ 593 h 752"/>
                <a:gd name="T30" fmla="*/ 192 w 630"/>
                <a:gd name="T31" fmla="*/ 639 h 752"/>
                <a:gd name="T32" fmla="*/ 235 w 630"/>
                <a:gd name="T33" fmla="*/ 645 h 752"/>
                <a:gd name="T34" fmla="*/ 274 w 630"/>
                <a:gd name="T35" fmla="*/ 631 h 752"/>
                <a:gd name="T36" fmla="*/ 313 w 630"/>
                <a:gd name="T37" fmla="*/ 609 h 752"/>
                <a:gd name="T38" fmla="*/ 350 w 630"/>
                <a:gd name="T39" fmla="*/ 586 h 752"/>
                <a:gd name="T40" fmla="*/ 421 w 630"/>
                <a:gd name="T41" fmla="*/ 568 h 752"/>
                <a:gd name="T42" fmla="*/ 502 w 630"/>
                <a:gd name="T43" fmla="*/ 634 h 752"/>
                <a:gd name="T44" fmla="*/ 557 w 630"/>
                <a:gd name="T45" fmla="*/ 727 h 752"/>
                <a:gd name="T46" fmla="*/ 604 w 630"/>
                <a:gd name="T47" fmla="*/ 745 h 752"/>
                <a:gd name="T48" fmla="*/ 629 w 630"/>
                <a:gd name="T49" fmla="*/ 661 h 752"/>
                <a:gd name="T50" fmla="*/ 580 w 630"/>
                <a:gd name="T51" fmla="*/ 585 h 752"/>
                <a:gd name="T52" fmla="*/ 499 w 630"/>
                <a:gd name="T53" fmla="*/ 518 h 752"/>
                <a:gd name="T54" fmla="*/ 421 w 630"/>
                <a:gd name="T55" fmla="*/ 486 h 752"/>
                <a:gd name="T56" fmla="*/ 352 w 630"/>
                <a:gd name="T57" fmla="*/ 516 h 752"/>
                <a:gd name="T58" fmla="*/ 268 w 630"/>
                <a:gd name="T59" fmla="*/ 507 h 752"/>
                <a:gd name="T60" fmla="*/ 198 w 630"/>
                <a:gd name="T61" fmla="*/ 445 h 752"/>
                <a:gd name="T62" fmla="*/ 151 w 630"/>
                <a:gd name="T63" fmla="*/ 362 h 752"/>
                <a:gd name="T64" fmla="*/ 149 w 630"/>
                <a:gd name="T65" fmla="*/ 284 h 752"/>
                <a:gd name="T66" fmla="*/ 239 w 630"/>
                <a:gd name="T67" fmla="*/ 201 h 752"/>
                <a:gd name="T68" fmla="*/ 362 w 630"/>
                <a:gd name="T69" fmla="*/ 120 h 752"/>
                <a:gd name="T70" fmla="*/ 445 w 630"/>
                <a:gd name="T71" fmla="*/ 54 h 752"/>
                <a:gd name="T72" fmla="*/ 431 w 630"/>
                <a:gd name="T73" fmla="*/ 14 h 752"/>
                <a:gd name="T74" fmla="*/ 380 w 630"/>
                <a:gd name="T75" fmla="*/ 0 h 752"/>
                <a:gd name="T76" fmla="*/ 329 w 630"/>
                <a:gd name="T77" fmla="*/ 5 h 752"/>
                <a:gd name="T78" fmla="*/ 295 w 630"/>
                <a:gd name="T79" fmla="*/ 12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0" h="752">
                  <a:moveTo>
                    <a:pt x="290" y="15"/>
                  </a:moveTo>
                  <a:lnTo>
                    <a:pt x="256" y="53"/>
                  </a:lnTo>
                  <a:lnTo>
                    <a:pt x="237" y="81"/>
                  </a:lnTo>
                  <a:lnTo>
                    <a:pt x="228" y="99"/>
                  </a:lnTo>
                  <a:lnTo>
                    <a:pt x="225" y="114"/>
                  </a:lnTo>
                  <a:lnTo>
                    <a:pt x="223" y="126"/>
                  </a:lnTo>
                  <a:lnTo>
                    <a:pt x="218" y="142"/>
                  </a:lnTo>
                  <a:lnTo>
                    <a:pt x="206" y="162"/>
                  </a:lnTo>
                  <a:lnTo>
                    <a:pt x="182" y="192"/>
                  </a:lnTo>
                  <a:lnTo>
                    <a:pt x="174" y="195"/>
                  </a:lnTo>
                  <a:lnTo>
                    <a:pt x="152" y="203"/>
                  </a:lnTo>
                  <a:lnTo>
                    <a:pt x="121" y="215"/>
                  </a:lnTo>
                  <a:lnTo>
                    <a:pt x="87" y="233"/>
                  </a:lnTo>
                  <a:lnTo>
                    <a:pt x="51" y="250"/>
                  </a:lnTo>
                  <a:lnTo>
                    <a:pt x="23" y="268"/>
                  </a:lnTo>
                  <a:lnTo>
                    <a:pt x="4" y="285"/>
                  </a:lnTo>
                  <a:lnTo>
                    <a:pt x="0" y="301"/>
                  </a:lnTo>
                  <a:lnTo>
                    <a:pt x="12" y="330"/>
                  </a:lnTo>
                  <a:lnTo>
                    <a:pt x="31" y="352"/>
                  </a:lnTo>
                  <a:lnTo>
                    <a:pt x="51" y="368"/>
                  </a:lnTo>
                  <a:lnTo>
                    <a:pt x="76" y="383"/>
                  </a:lnTo>
                  <a:lnTo>
                    <a:pt x="99" y="395"/>
                  </a:lnTo>
                  <a:lnTo>
                    <a:pt x="121" y="410"/>
                  </a:lnTo>
                  <a:lnTo>
                    <a:pt x="141" y="428"/>
                  </a:lnTo>
                  <a:lnTo>
                    <a:pt x="158" y="455"/>
                  </a:lnTo>
                  <a:lnTo>
                    <a:pt x="162" y="474"/>
                  </a:lnTo>
                  <a:lnTo>
                    <a:pt x="163" y="500"/>
                  </a:lnTo>
                  <a:lnTo>
                    <a:pt x="162" y="531"/>
                  </a:lnTo>
                  <a:lnTo>
                    <a:pt x="164" y="564"/>
                  </a:lnTo>
                  <a:lnTo>
                    <a:pt x="166" y="593"/>
                  </a:lnTo>
                  <a:lnTo>
                    <a:pt x="176" y="620"/>
                  </a:lnTo>
                  <a:lnTo>
                    <a:pt x="192" y="639"/>
                  </a:lnTo>
                  <a:lnTo>
                    <a:pt x="218" y="647"/>
                  </a:lnTo>
                  <a:lnTo>
                    <a:pt x="235" y="645"/>
                  </a:lnTo>
                  <a:lnTo>
                    <a:pt x="255" y="640"/>
                  </a:lnTo>
                  <a:lnTo>
                    <a:pt x="274" y="631"/>
                  </a:lnTo>
                  <a:lnTo>
                    <a:pt x="295" y="622"/>
                  </a:lnTo>
                  <a:lnTo>
                    <a:pt x="313" y="609"/>
                  </a:lnTo>
                  <a:lnTo>
                    <a:pt x="333" y="598"/>
                  </a:lnTo>
                  <a:lnTo>
                    <a:pt x="350" y="586"/>
                  </a:lnTo>
                  <a:lnTo>
                    <a:pt x="368" y="579"/>
                  </a:lnTo>
                  <a:lnTo>
                    <a:pt x="421" y="568"/>
                  </a:lnTo>
                  <a:lnTo>
                    <a:pt x="466" y="591"/>
                  </a:lnTo>
                  <a:lnTo>
                    <a:pt x="502" y="634"/>
                  </a:lnTo>
                  <a:lnTo>
                    <a:pt x="532" y="684"/>
                  </a:lnTo>
                  <a:lnTo>
                    <a:pt x="557" y="727"/>
                  </a:lnTo>
                  <a:lnTo>
                    <a:pt x="581" y="752"/>
                  </a:lnTo>
                  <a:lnTo>
                    <a:pt x="604" y="745"/>
                  </a:lnTo>
                  <a:lnTo>
                    <a:pt x="630" y="695"/>
                  </a:lnTo>
                  <a:lnTo>
                    <a:pt x="629" y="661"/>
                  </a:lnTo>
                  <a:lnTo>
                    <a:pt x="610" y="624"/>
                  </a:lnTo>
                  <a:lnTo>
                    <a:pt x="580" y="585"/>
                  </a:lnTo>
                  <a:lnTo>
                    <a:pt x="542" y="549"/>
                  </a:lnTo>
                  <a:lnTo>
                    <a:pt x="499" y="518"/>
                  </a:lnTo>
                  <a:lnTo>
                    <a:pt x="458" y="496"/>
                  </a:lnTo>
                  <a:lnTo>
                    <a:pt x="421" y="486"/>
                  </a:lnTo>
                  <a:lnTo>
                    <a:pt x="396" y="494"/>
                  </a:lnTo>
                  <a:lnTo>
                    <a:pt x="352" y="516"/>
                  </a:lnTo>
                  <a:lnTo>
                    <a:pt x="310" y="520"/>
                  </a:lnTo>
                  <a:lnTo>
                    <a:pt x="268" y="507"/>
                  </a:lnTo>
                  <a:lnTo>
                    <a:pt x="231" y="481"/>
                  </a:lnTo>
                  <a:lnTo>
                    <a:pt x="198" y="445"/>
                  </a:lnTo>
                  <a:lnTo>
                    <a:pt x="171" y="405"/>
                  </a:lnTo>
                  <a:lnTo>
                    <a:pt x="151" y="362"/>
                  </a:lnTo>
                  <a:lnTo>
                    <a:pt x="141" y="324"/>
                  </a:lnTo>
                  <a:lnTo>
                    <a:pt x="149" y="284"/>
                  </a:lnTo>
                  <a:lnTo>
                    <a:pt x="186" y="244"/>
                  </a:lnTo>
                  <a:lnTo>
                    <a:pt x="239" y="201"/>
                  </a:lnTo>
                  <a:lnTo>
                    <a:pt x="302" y="159"/>
                  </a:lnTo>
                  <a:lnTo>
                    <a:pt x="362" y="120"/>
                  </a:lnTo>
                  <a:lnTo>
                    <a:pt x="415" y="84"/>
                  </a:lnTo>
                  <a:lnTo>
                    <a:pt x="445" y="54"/>
                  </a:lnTo>
                  <a:lnTo>
                    <a:pt x="450" y="31"/>
                  </a:lnTo>
                  <a:lnTo>
                    <a:pt x="431" y="14"/>
                  </a:lnTo>
                  <a:lnTo>
                    <a:pt x="407" y="5"/>
                  </a:lnTo>
                  <a:lnTo>
                    <a:pt x="380" y="0"/>
                  </a:lnTo>
                  <a:lnTo>
                    <a:pt x="355" y="3"/>
                  </a:lnTo>
                  <a:lnTo>
                    <a:pt x="329" y="5"/>
                  </a:lnTo>
                  <a:lnTo>
                    <a:pt x="310" y="9"/>
                  </a:lnTo>
                  <a:lnTo>
                    <a:pt x="295" y="12"/>
                  </a:lnTo>
                  <a:lnTo>
                    <a:pt x="290" y="15"/>
                  </a:lnTo>
                  <a:close/>
                </a:path>
              </a:pathLst>
            </a:custGeom>
            <a:solidFill>
              <a:srgbClr val="40404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6" name="Freeform 166"/>
            <p:cNvSpPr>
              <a:spLocks/>
            </p:cNvSpPr>
            <p:nvPr/>
          </p:nvSpPr>
          <p:spPr bwMode="auto">
            <a:xfrm>
              <a:off x="4655" y="2345"/>
              <a:ext cx="135" cy="430"/>
            </a:xfrm>
            <a:custGeom>
              <a:avLst/>
              <a:gdLst>
                <a:gd name="T0" fmla="*/ 112 w 233"/>
                <a:gd name="T1" fmla="*/ 23 h 676"/>
                <a:gd name="T2" fmla="*/ 86 w 233"/>
                <a:gd name="T3" fmla="*/ 69 h 676"/>
                <a:gd name="T4" fmla="*/ 58 w 233"/>
                <a:gd name="T5" fmla="*/ 115 h 676"/>
                <a:gd name="T6" fmla="*/ 31 w 233"/>
                <a:gd name="T7" fmla="*/ 160 h 676"/>
                <a:gd name="T8" fmla="*/ 17 w 233"/>
                <a:gd name="T9" fmla="*/ 186 h 676"/>
                <a:gd name="T10" fmla="*/ 4 w 233"/>
                <a:gd name="T11" fmla="*/ 198 h 676"/>
                <a:gd name="T12" fmla="*/ 0 w 233"/>
                <a:gd name="T13" fmla="*/ 213 h 676"/>
                <a:gd name="T14" fmla="*/ 3 w 233"/>
                <a:gd name="T15" fmla="*/ 241 h 676"/>
                <a:gd name="T16" fmla="*/ 17 w 233"/>
                <a:gd name="T17" fmla="*/ 274 h 676"/>
                <a:gd name="T18" fmla="*/ 33 w 233"/>
                <a:gd name="T19" fmla="*/ 303 h 676"/>
                <a:gd name="T20" fmla="*/ 47 w 233"/>
                <a:gd name="T21" fmla="*/ 332 h 676"/>
                <a:gd name="T22" fmla="*/ 53 w 233"/>
                <a:gd name="T23" fmla="*/ 362 h 676"/>
                <a:gd name="T24" fmla="*/ 55 w 233"/>
                <a:gd name="T25" fmla="*/ 400 h 676"/>
                <a:gd name="T26" fmla="*/ 57 w 233"/>
                <a:gd name="T27" fmla="*/ 439 h 676"/>
                <a:gd name="T28" fmla="*/ 66 w 233"/>
                <a:gd name="T29" fmla="*/ 467 h 676"/>
                <a:gd name="T30" fmla="*/ 82 w 233"/>
                <a:gd name="T31" fmla="*/ 472 h 676"/>
                <a:gd name="T32" fmla="*/ 96 w 233"/>
                <a:gd name="T33" fmla="*/ 476 h 676"/>
                <a:gd name="T34" fmla="*/ 113 w 233"/>
                <a:gd name="T35" fmla="*/ 478 h 676"/>
                <a:gd name="T36" fmla="*/ 129 w 233"/>
                <a:gd name="T37" fmla="*/ 478 h 676"/>
                <a:gd name="T38" fmla="*/ 151 w 233"/>
                <a:gd name="T39" fmla="*/ 476 h 676"/>
                <a:gd name="T40" fmla="*/ 176 w 233"/>
                <a:gd name="T41" fmla="*/ 544 h 676"/>
                <a:gd name="T42" fmla="*/ 193 w 233"/>
                <a:gd name="T43" fmla="*/ 638 h 676"/>
                <a:gd name="T44" fmla="*/ 208 w 233"/>
                <a:gd name="T45" fmla="*/ 676 h 676"/>
                <a:gd name="T46" fmla="*/ 219 w 233"/>
                <a:gd name="T47" fmla="*/ 625 h 676"/>
                <a:gd name="T48" fmla="*/ 225 w 233"/>
                <a:gd name="T49" fmla="*/ 545 h 676"/>
                <a:gd name="T50" fmla="*/ 230 w 233"/>
                <a:gd name="T51" fmla="*/ 451 h 676"/>
                <a:gd name="T52" fmla="*/ 232 w 233"/>
                <a:gd name="T53" fmla="*/ 373 h 676"/>
                <a:gd name="T54" fmla="*/ 230 w 233"/>
                <a:gd name="T55" fmla="*/ 328 h 676"/>
                <a:gd name="T56" fmla="*/ 223 w 233"/>
                <a:gd name="T57" fmla="*/ 290 h 676"/>
                <a:gd name="T58" fmla="*/ 215 w 233"/>
                <a:gd name="T59" fmla="*/ 253 h 676"/>
                <a:gd name="T60" fmla="*/ 208 w 233"/>
                <a:gd name="T61" fmla="*/ 214 h 676"/>
                <a:gd name="T62" fmla="*/ 204 w 233"/>
                <a:gd name="T63" fmla="*/ 169 h 676"/>
                <a:gd name="T64" fmla="*/ 203 w 233"/>
                <a:gd name="T65" fmla="*/ 124 h 676"/>
                <a:gd name="T66" fmla="*/ 201 w 233"/>
                <a:gd name="T67" fmla="*/ 84 h 676"/>
                <a:gd name="T68" fmla="*/ 197 w 233"/>
                <a:gd name="T69" fmla="*/ 51 h 676"/>
                <a:gd name="T70" fmla="*/ 187 w 233"/>
                <a:gd name="T71" fmla="*/ 25 h 676"/>
                <a:gd name="T72" fmla="*/ 166 w 233"/>
                <a:gd name="T73" fmla="*/ 9 h 676"/>
                <a:gd name="T74" fmla="*/ 143 w 233"/>
                <a:gd name="T75" fmla="*/ 2 h 676"/>
                <a:gd name="T76" fmla="*/ 127 w 233"/>
                <a:gd name="T77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3" h="676">
                  <a:moveTo>
                    <a:pt x="124" y="0"/>
                  </a:moveTo>
                  <a:lnTo>
                    <a:pt x="112" y="23"/>
                  </a:lnTo>
                  <a:lnTo>
                    <a:pt x="100" y="46"/>
                  </a:lnTo>
                  <a:lnTo>
                    <a:pt x="86" y="69"/>
                  </a:lnTo>
                  <a:lnTo>
                    <a:pt x="73" y="93"/>
                  </a:lnTo>
                  <a:lnTo>
                    <a:pt x="58" y="115"/>
                  </a:lnTo>
                  <a:lnTo>
                    <a:pt x="45" y="138"/>
                  </a:lnTo>
                  <a:lnTo>
                    <a:pt x="31" y="160"/>
                  </a:lnTo>
                  <a:lnTo>
                    <a:pt x="22" y="183"/>
                  </a:lnTo>
                  <a:lnTo>
                    <a:pt x="17" y="186"/>
                  </a:lnTo>
                  <a:lnTo>
                    <a:pt x="9" y="193"/>
                  </a:lnTo>
                  <a:lnTo>
                    <a:pt x="4" y="198"/>
                  </a:lnTo>
                  <a:lnTo>
                    <a:pt x="1" y="205"/>
                  </a:lnTo>
                  <a:lnTo>
                    <a:pt x="0" y="213"/>
                  </a:lnTo>
                  <a:lnTo>
                    <a:pt x="1" y="221"/>
                  </a:lnTo>
                  <a:lnTo>
                    <a:pt x="3" y="241"/>
                  </a:lnTo>
                  <a:lnTo>
                    <a:pt x="11" y="259"/>
                  </a:lnTo>
                  <a:lnTo>
                    <a:pt x="17" y="274"/>
                  </a:lnTo>
                  <a:lnTo>
                    <a:pt x="25" y="290"/>
                  </a:lnTo>
                  <a:lnTo>
                    <a:pt x="33" y="303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53" y="351"/>
                  </a:lnTo>
                  <a:lnTo>
                    <a:pt x="53" y="362"/>
                  </a:lnTo>
                  <a:lnTo>
                    <a:pt x="55" y="380"/>
                  </a:lnTo>
                  <a:lnTo>
                    <a:pt x="55" y="400"/>
                  </a:lnTo>
                  <a:lnTo>
                    <a:pt x="57" y="421"/>
                  </a:lnTo>
                  <a:lnTo>
                    <a:pt x="57" y="439"/>
                  </a:lnTo>
                  <a:lnTo>
                    <a:pt x="61" y="456"/>
                  </a:lnTo>
                  <a:lnTo>
                    <a:pt x="66" y="467"/>
                  </a:lnTo>
                  <a:lnTo>
                    <a:pt x="75" y="472"/>
                  </a:lnTo>
                  <a:lnTo>
                    <a:pt x="82" y="472"/>
                  </a:lnTo>
                  <a:lnTo>
                    <a:pt x="89" y="473"/>
                  </a:lnTo>
                  <a:lnTo>
                    <a:pt x="96" y="476"/>
                  </a:lnTo>
                  <a:lnTo>
                    <a:pt x="106" y="478"/>
                  </a:lnTo>
                  <a:lnTo>
                    <a:pt x="113" y="478"/>
                  </a:lnTo>
                  <a:lnTo>
                    <a:pt x="122" y="479"/>
                  </a:lnTo>
                  <a:lnTo>
                    <a:pt x="129" y="478"/>
                  </a:lnTo>
                  <a:lnTo>
                    <a:pt x="135" y="477"/>
                  </a:lnTo>
                  <a:lnTo>
                    <a:pt x="151" y="476"/>
                  </a:lnTo>
                  <a:lnTo>
                    <a:pt x="165" y="502"/>
                  </a:lnTo>
                  <a:lnTo>
                    <a:pt x="176" y="544"/>
                  </a:lnTo>
                  <a:lnTo>
                    <a:pt x="186" y="594"/>
                  </a:lnTo>
                  <a:lnTo>
                    <a:pt x="193" y="638"/>
                  </a:lnTo>
                  <a:lnTo>
                    <a:pt x="200" y="669"/>
                  </a:lnTo>
                  <a:lnTo>
                    <a:pt x="208" y="676"/>
                  </a:lnTo>
                  <a:lnTo>
                    <a:pt x="216" y="649"/>
                  </a:lnTo>
                  <a:lnTo>
                    <a:pt x="219" y="625"/>
                  </a:lnTo>
                  <a:lnTo>
                    <a:pt x="222" y="589"/>
                  </a:lnTo>
                  <a:lnTo>
                    <a:pt x="225" y="545"/>
                  </a:lnTo>
                  <a:lnTo>
                    <a:pt x="228" y="499"/>
                  </a:lnTo>
                  <a:lnTo>
                    <a:pt x="230" y="451"/>
                  </a:lnTo>
                  <a:lnTo>
                    <a:pt x="232" y="408"/>
                  </a:lnTo>
                  <a:lnTo>
                    <a:pt x="232" y="373"/>
                  </a:lnTo>
                  <a:lnTo>
                    <a:pt x="233" y="351"/>
                  </a:lnTo>
                  <a:lnTo>
                    <a:pt x="230" y="328"/>
                  </a:lnTo>
                  <a:lnTo>
                    <a:pt x="227" y="308"/>
                  </a:lnTo>
                  <a:lnTo>
                    <a:pt x="223" y="290"/>
                  </a:lnTo>
                  <a:lnTo>
                    <a:pt x="220" y="271"/>
                  </a:lnTo>
                  <a:lnTo>
                    <a:pt x="215" y="253"/>
                  </a:lnTo>
                  <a:lnTo>
                    <a:pt x="211" y="235"/>
                  </a:lnTo>
                  <a:lnTo>
                    <a:pt x="208" y="214"/>
                  </a:lnTo>
                  <a:lnTo>
                    <a:pt x="206" y="193"/>
                  </a:lnTo>
                  <a:lnTo>
                    <a:pt x="204" y="169"/>
                  </a:lnTo>
                  <a:lnTo>
                    <a:pt x="204" y="146"/>
                  </a:lnTo>
                  <a:lnTo>
                    <a:pt x="203" y="124"/>
                  </a:lnTo>
                  <a:lnTo>
                    <a:pt x="203" y="105"/>
                  </a:lnTo>
                  <a:lnTo>
                    <a:pt x="201" y="84"/>
                  </a:lnTo>
                  <a:lnTo>
                    <a:pt x="200" y="67"/>
                  </a:lnTo>
                  <a:lnTo>
                    <a:pt x="197" y="51"/>
                  </a:lnTo>
                  <a:lnTo>
                    <a:pt x="194" y="38"/>
                  </a:lnTo>
                  <a:lnTo>
                    <a:pt x="187" y="25"/>
                  </a:lnTo>
                  <a:lnTo>
                    <a:pt x="178" y="17"/>
                  </a:lnTo>
                  <a:lnTo>
                    <a:pt x="166" y="9"/>
                  </a:lnTo>
                  <a:lnTo>
                    <a:pt x="155" y="6"/>
                  </a:lnTo>
                  <a:lnTo>
                    <a:pt x="143" y="2"/>
                  </a:lnTo>
                  <a:lnTo>
                    <a:pt x="133" y="1"/>
                  </a:lnTo>
                  <a:lnTo>
                    <a:pt x="127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7" name="Freeform 167"/>
            <p:cNvSpPr>
              <a:spLocks/>
            </p:cNvSpPr>
            <p:nvPr/>
          </p:nvSpPr>
          <p:spPr bwMode="auto">
            <a:xfrm>
              <a:off x="4656" y="2348"/>
              <a:ext cx="131" cy="418"/>
            </a:xfrm>
            <a:custGeom>
              <a:avLst/>
              <a:gdLst>
                <a:gd name="T0" fmla="*/ 109 w 225"/>
                <a:gd name="T1" fmla="*/ 22 h 660"/>
                <a:gd name="T2" fmla="*/ 86 w 225"/>
                <a:gd name="T3" fmla="*/ 68 h 660"/>
                <a:gd name="T4" fmla="*/ 60 w 225"/>
                <a:gd name="T5" fmla="*/ 112 h 660"/>
                <a:gd name="T6" fmla="*/ 36 w 225"/>
                <a:gd name="T7" fmla="*/ 156 h 660"/>
                <a:gd name="T8" fmla="*/ 21 w 225"/>
                <a:gd name="T9" fmla="*/ 180 h 660"/>
                <a:gd name="T10" fmla="*/ 7 w 225"/>
                <a:gd name="T11" fmla="*/ 194 h 660"/>
                <a:gd name="T12" fmla="*/ 0 w 225"/>
                <a:gd name="T13" fmla="*/ 210 h 660"/>
                <a:gd name="T14" fmla="*/ 5 w 225"/>
                <a:gd name="T15" fmla="*/ 238 h 660"/>
                <a:gd name="T16" fmla="*/ 18 w 225"/>
                <a:gd name="T17" fmla="*/ 269 h 660"/>
                <a:gd name="T18" fmla="*/ 34 w 225"/>
                <a:gd name="T19" fmla="*/ 298 h 660"/>
                <a:gd name="T20" fmla="*/ 48 w 225"/>
                <a:gd name="T21" fmla="*/ 327 h 660"/>
                <a:gd name="T22" fmla="*/ 54 w 225"/>
                <a:gd name="T23" fmla="*/ 356 h 660"/>
                <a:gd name="T24" fmla="*/ 55 w 225"/>
                <a:gd name="T25" fmla="*/ 394 h 660"/>
                <a:gd name="T26" fmla="*/ 58 w 225"/>
                <a:gd name="T27" fmla="*/ 433 h 660"/>
                <a:gd name="T28" fmla="*/ 66 w 225"/>
                <a:gd name="T29" fmla="*/ 460 h 660"/>
                <a:gd name="T30" fmla="*/ 80 w 225"/>
                <a:gd name="T31" fmla="*/ 466 h 660"/>
                <a:gd name="T32" fmla="*/ 95 w 225"/>
                <a:gd name="T33" fmla="*/ 468 h 660"/>
                <a:gd name="T34" fmla="*/ 113 w 225"/>
                <a:gd name="T35" fmla="*/ 470 h 660"/>
                <a:gd name="T36" fmla="*/ 127 w 225"/>
                <a:gd name="T37" fmla="*/ 469 h 660"/>
                <a:gd name="T38" fmla="*/ 149 w 225"/>
                <a:gd name="T39" fmla="*/ 466 h 660"/>
                <a:gd name="T40" fmla="*/ 174 w 225"/>
                <a:gd name="T41" fmla="*/ 533 h 660"/>
                <a:gd name="T42" fmla="*/ 191 w 225"/>
                <a:gd name="T43" fmla="*/ 624 h 660"/>
                <a:gd name="T44" fmla="*/ 206 w 225"/>
                <a:gd name="T45" fmla="*/ 660 h 660"/>
                <a:gd name="T46" fmla="*/ 217 w 225"/>
                <a:gd name="T47" fmla="*/ 608 h 660"/>
                <a:gd name="T48" fmla="*/ 220 w 225"/>
                <a:gd name="T49" fmla="*/ 533 h 660"/>
                <a:gd name="T50" fmla="*/ 224 w 225"/>
                <a:gd name="T51" fmla="*/ 442 h 660"/>
                <a:gd name="T52" fmla="*/ 225 w 225"/>
                <a:gd name="T53" fmla="*/ 367 h 660"/>
                <a:gd name="T54" fmla="*/ 221 w 225"/>
                <a:gd name="T55" fmla="*/ 328 h 660"/>
                <a:gd name="T56" fmla="*/ 213 w 225"/>
                <a:gd name="T57" fmla="*/ 292 h 660"/>
                <a:gd name="T58" fmla="*/ 204 w 225"/>
                <a:gd name="T59" fmla="*/ 254 h 660"/>
                <a:gd name="T60" fmla="*/ 196 w 225"/>
                <a:gd name="T61" fmla="*/ 214 h 660"/>
                <a:gd name="T62" fmla="*/ 192 w 225"/>
                <a:gd name="T63" fmla="*/ 169 h 660"/>
                <a:gd name="T64" fmla="*/ 192 w 225"/>
                <a:gd name="T65" fmla="*/ 124 h 660"/>
                <a:gd name="T66" fmla="*/ 193 w 225"/>
                <a:gd name="T67" fmla="*/ 84 h 660"/>
                <a:gd name="T68" fmla="*/ 192 w 225"/>
                <a:gd name="T69" fmla="*/ 49 h 660"/>
                <a:gd name="T70" fmla="*/ 182 w 225"/>
                <a:gd name="T71" fmla="*/ 24 h 660"/>
                <a:gd name="T72" fmla="*/ 161 w 225"/>
                <a:gd name="T73" fmla="*/ 9 h 660"/>
                <a:gd name="T74" fmla="*/ 138 w 225"/>
                <a:gd name="T75" fmla="*/ 2 h 660"/>
                <a:gd name="T76" fmla="*/ 122 w 225"/>
                <a:gd name="T77" fmla="*/ 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5" h="660">
                  <a:moveTo>
                    <a:pt x="121" y="0"/>
                  </a:moveTo>
                  <a:lnTo>
                    <a:pt x="109" y="22"/>
                  </a:lnTo>
                  <a:lnTo>
                    <a:pt x="98" y="46"/>
                  </a:lnTo>
                  <a:lnTo>
                    <a:pt x="86" y="68"/>
                  </a:lnTo>
                  <a:lnTo>
                    <a:pt x="73" y="91"/>
                  </a:lnTo>
                  <a:lnTo>
                    <a:pt x="60" y="112"/>
                  </a:lnTo>
                  <a:lnTo>
                    <a:pt x="48" y="134"/>
                  </a:lnTo>
                  <a:lnTo>
                    <a:pt x="36" y="156"/>
                  </a:lnTo>
                  <a:lnTo>
                    <a:pt x="26" y="178"/>
                  </a:lnTo>
                  <a:lnTo>
                    <a:pt x="21" y="180"/>
                  </a:lnTo>
                  <a:lnTo>
                    <a:pt x="12" y="189"/>
                  </a:lnTo>
                  <a:lnTo>
                    <a:pt x="7" y="194"/>
                  </a:lnTo>
                  <a:lnTo>
                    <a:pt x="4" y="201"/>
                  </a:lnTo>
                  <a:lnTo>
                    <a:pt x="0" y="210"/>
                  </a:lnTo>
                  <a:lnTo>
                    <a:pt x="1" y="218"/>
                  </a:lnTo>
                  <a:lnTo>
                    <a:pt x="5" y="238"/>
                  </a:lnTo>
                  <a:lnTo>
                    <a:pt x="11" y="255"/>
                  </a:lnTo>
                  <a:lnTo>
                    <a:pt x="18" y="269"/>
                  </a:lnTo>
                  <a:lnTo>
                    <a:pt x="27" y="285"/>
                  </a:lnTo>
                  <a:lnTo>
                    <a:pt x="34" y="298"/>
                  </a:lnTo>
                  <a:lnTo>
                    <a:pt x="42" y="312"/>
                  </a:lnTo>
                  <a:lnTo>
                    <a:pt x="48" y="327"/>
                  </a:lnTo>
                  <a:lnTo>
                    <a:pt x="54" y="345"/>
                  </a:lnTo>
                  <a:lnTo>
                    <a:pt x="54" y="356"/>
                  </a:lnTo>
                  <a:lnTo>
                    <a:pt x="55" y="375"/>
                  </a:lnTo>
                  <a:lnTo>
                    <a:pt x="55" y="394"/>
                  </a:lnTo>
                  <a:lnTo>
                    <a:pt x="56" y="415"/>
                  </a:lnTo>
                  <a:lnTo>
                    <a:pt x="58" y="433"/>
                  </a:lnTo>
                  <a:lnTo>
                    <a:pt x="61" y="449"/>
                  </a:lnTo>
                  <a:lnTo>
                    <a:pt x="66" y="460"/>
                  </a:lnTo>
                  <a:lnTo>
                    <a:pt x="75" y="466"/>
                  </a:lnTo>
                  <a:lnTo>
                    <a:pt x="80" y="466"/>
                  </a:lnTo>
                  <a:lnTo>
                    <a:pt x="88" y="468"/>
                  </a:lnTo>
                  <a:lnTo>
                    <a:pt x="95" y="468"/>
                  </a:lnTo>
                  <a:lnTo>
                    <a:pt x="105" y="470"/>
                  </a:lnTo>
                  <a:lnTo>
                    <a:pt x="113" y="470"/>
                  </a:lnTo>
                  <a:lnTo>
                    <a:pt x="121" y="470"/>
                  </a:lnTo>
                  <a:lnTo>
                    <a:pt x="127" y="469"/>
                  </a:lnTo>
                  <a:lnTo>
                    <a:pt x="135" y="468"/>
                  </a:lnTo>
                  <a:lnTo>
                    <a:pt x="149" y="466"/>
                  </a:lnTo>
                  <a:lnTo>
                    <a:pt x="163" y="492"/>
                  </a:lnTo>
                  <a:lnTo>
                    <a:pt x="174" y="533"/>
                  </a:lnTo>
                  <a:lnTo>
                    <a:pt x="184" y="581"/>
                  </a:lnTo>
                  <a:lnTo>
                    <a:pt x="191" y="624"/>
                  </a:lnTo>
                  <a:lnTo>
                    <a:pt x="198" y="654"/>
                  </a:lnTo>
                  <a:lnTo>
                    <a:pt x="206" y="660"/>
                  </a:lnTo>
                  <a:lnTo>
                    <a:pt x="214" y="633"/>
                  </a:lnTo>
                  <a:lnTo>
                    <a:pt x="217" y="608"/>
                  </a:lnTo>
                  <a:lnTo>
                    <a:pt x="219" y="574"/>
                  </a:lnTo>
                  <a:lnTo>
                    <a:pt x="220" y="533"/>
                  </a:lnTo>
                  <a:lnTo>
                    <a:pt x="223" y="487"/>
                  </a:lnTo>
                  <a:lnTo>
                    <a:pt x="224" y="442"/>
                  </a:lnTo>
                  <a:lnTo>
                    <a:pt x="225" y="400"/>
                  </a:lnTo>
                  <a:lnTo>
                    <a:pt x="225" y="367"/>
                  </a:lnTo>
                  <a:lnTo>
                    <a:pt x="225" y="348"/>
                  </a:lnTo>
                  <a:lnTo>
                    <a:pt x="221" y="328"/>
                  </a:lnTo>
                  <a:lnTo>
                    <a:pt x="218" y="310"/>
                  </a:lnTo>
                  <a:lnTo>
                    <a:pt x="213" y="292"/>
                  </a:lnTo>
                  <a:lnTo>
                    <a:pt x="209" y="273"/>
                  </a:lnTo>
                  <a:lnTo>
                    <a:pt x="204" y="254"/>
                  </a:lnTo>
                  <a:lnTo>
                    <a:pt x="199" y="235"/>
                  </a:lnTo>
                  <a:lnTo>
                    <a:pt x="196" y="214"/>
                  </a:lnTo>
                  <a:lnTo>
                    <a:pt x="195" y="194"/>
                  </a:lnTo>
                  <a:lnTo>
                    <a:pt x="192" y="169"/>
                  </a:lnTo>
                  <a:lnTo>
                    <a:pt x="192" y="147"/>
                  </a:lnTo>
                  <a:lnTo>
                    <a:pt x="192" y="124"/>
                  </a:lnTo>
                  <a:lnTo>
                    <a:pt x="193" y="104"/>
                  </a:lnTo>
                  <a:lnTo>
                    <a:pt x="193" y="84"/>
                  </a:lnTo>
                  <a:lnTo>
                    <a:pt x="193" y="65"/>
                  </a:lnTo>
                  <a:lnTo>
                    <a:pt x="192" y="49"/>
                  </a:lnTo>
                  <a:lnTo>
                    <a:pt x="190" y="37"/>
                  </a:lnTo>
                  <a:lnTo>
                    <a:pt x="182" y="24"/>
                  </a:lnTo>
                  <a:lnTo>
                    <a:pt x="174" y="15"/>
                  </a:lnTo>
                  <a:lnTo>
                    <a:pt x="161" y="9"/>
                  </a:lnTo>
                  <a:lnTo>
                    <a:pt x="150" y="5"/>
                  </a:lnTo>
                  <a:lnTo>
                    <a:pt x="138" y="2"/>
                  </a:lnTo>
                  <a:lnTo>
                    <a:pt x="130" y="0"/>
                  </a:lnTo>
                  <a:lnTo>
                    <a:pt x="122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03030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8" name="Freeform 168"/>
            <p:cNvSpPr>
              <a:spLocks/>
            </p:cNvSpPr>
            <p:nvPr/>
          </p:nvSpPr>
          <p:spPr bwMode="auto">
            <a:xfrm>
              <a:off x="4658" y="2350"/>
              <a:ext cx="124" cy="408"/>
            </a:xfrm>
            <a:custGeom>
              <a:avLst/>
              <a:gdLst>
                <a:gd name="T0" fmla="*/ 106 w 215"/>
                <a:gd name="T1" fmla="*/ 22 h 642"/>
                <a:gd name="T2" fmla="*/ 83 w 215"/>
                <a:gd name="T3" fmla="*/ 66 h 642"/>
                <a:gd name="T4" fmla="*/ 60 w 215"/>
                <a:gd name="T5" fmla="*/ 106 h 642"/>
                <a:gd name="T6" fmla="*/ 36 w 215"/>
                <a:gd name="T7" fmla="*/ 149 h 642"/>
                <a:gd name="T8" fmla="*/ 22 w 215"/>
                <a:gd name="T9" fmla="*/ 174 h 642"/>
                <a:gd name="T10" fmla="*/ 6 w 215"/>
                <a:gd name="T11" fmla="*/ 190 h 642"/>
                <a:gd name="T12" fmla="*/ 0 w 215"/>
                <a:gd name="T13" fmla="*/ 206 h 642"/>
                <a:gd name="T14" fmla="*/ 5 w 215"/>
                <a:gd name="T15" fmla="*/ 234 h 642"/>
                <a:gd name="T16" fmla="*/ 18 w 215"/>
                <a:gd name="T17" fmla="*/ 265 h 642"/>
                <a:gd name="T18" fmla="*/ 33 w 215"/>
                <a:gd name="T19" fmla="*/ 292 h 642"/>
                <a:gd name="T20" fmla="*/ 46 w 215"/>
                <a:gd name="T21" fmla="*/ 321 h 642"/>
                <a:gd name="T22" fmla="*/ 52 w 215"/>
                <a:gd name="T23" fmla="*/ 350 h 642"/>
                <a:gd name="T24" fmla="*/ 54 w 215"/>
                <a:gd name="T25" fmla="*/ 387 h 642"/>
                <a:gd name="T26" fmla="*/ 56 w 215"/>
                <a:gd name="T27" fmla="*/ 426 h 642"/>
                <a:gd name="T28" fmla="*/ 65 w 215"/>
                <a:gd name="T29" fmla="*/ 454 h 642"/>
                <a:gd name="T30" fmla="*/ 78 w 215"/>
                <a:gd name="T31" fmla="*/ 459 h 642"/>
                <a:gd name="T32" fmla="*/ 94 w 215"/>
                <a:gd name="T33" fmla="*/ 460 h 642"/>
                <a:gd name="T34" fmla="*/ 110 w 215"/>
                <a:gd name="T35" fmla="*/ 461 h 642"/>
                <a:gd name="T36" fmla="*/ 124 w 215"/>
                <a:gd name="T37" fmla="*/ 459 h 642"/>
                <a:gd name="T38" fmla="*/ 145 w 215"/>
                <a:gd name="T39" fmla="*/ 455 h 642"/>
                <a:gd name="T40" fmla="*/ 170 w 215"/>
                <a:gd name="T41" fmla="*/ 520 h 642"/>
                <a:gd name="T42" fmla="*/ 186 w 215"/>
                <a:gd name="T43" fmla="*/ 608 h 642"/>
                <a:gd name="T44" fmla="*/ 200 w 215"/>
                <a:gd name="T45" fmla="*/ 642 h 642"/>
                <a:gd name="T46" fmla="*/ 209 w 215"/>
                <a:gd name="T47" fmla="*/ 591 h 642"/>
                <a:gd name="T48" fmla="*/ 213 w 215"/>
                <a:gd name="T49" fmla="*/ 516 h 642"/>
                <a:gd name="T50" fmla="*/ 215 w 215"/>
                <a:gd name="T51" fmla="*/ 429 h 642"/>
                <a:gd name="T52" fmla="*/ 214 w 215"/>
                <a:gd name="T53" fmla="*/ 361 h 642"/>
                <a:gd name="T54" fmla="*/ 209 w 215"/>
                <a:gd name="T55" fmla="*/ 327 h 642"/>
                <a:gd name="T56" fmla="*/ 200 w 215"/>
                <a:gd name="T57" fmla="*/ 291 h 642"/>
                <a:gd name="T58" fmla="*/ 191 w 215"/>
                <a:gd name="T59" fmla="*/ 254 h 642"/>
                <a:gd name="T60" fmla="*/ 182 w 215"/>
                <a:gd name="T61" fmla="*/ 213 h 642"/>
                <a:gd name="T62" fmla="*/ 180 w 215"/>
                <a:gd name="T63" fmla="*/ 168 h 642"/>
                <a:gd name="T64" fmla="*/ 182 w 215"/>
                <a:gd name="T65" fmla="*/ 122 h 642"/>
                <a:gd name="T66" fmla="*/ 186 w 215"/>
                <a:gd name="T67" fmla="*/ 81 h 642"/>
                <a:gd name="T68" fmla="*/ 186 w 215"/>
                <a:gd name="T69" fmla="*/ 47 h 642"/>
                <a:gd name="T70" fmla="*/ 176 w 215"/>
                <a:gd name="T71" fmla="*/ 21 h 642"/>
                <a:gd name="T72" fmla="*/ 156 w 215"/>
                <a:gd name="T73" fmla="*/ 6 h 642"/>
                <a:gd name="T74" fmla="*/ 134 w 215"/>
                <a:gd name="T75" fmla="*/ 0 h 642"/>
                <a:gd name="T76" fmla="*/ 118 w 215"/>
                <a:gd name="T77" fmla="*/ 0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" h="642">
                  <a:moveTo>
                    <a:pt x="117" y="0"/>
                  </a:moveTo>
                  <a:lnTo>
                    <a:pt x="106" y="22"/>
                  </a:lnTo>
                  <a:lnTo>
                    <a:pt x="95" y="45"/>
                  </a:lnTo>
                  <a:lnTo>
                    <a:pt x="83" y="66"/>
                  </a:lnTo>
                  <a:lnTo>
                    <a:pt x="72" y="87"/>
                  </a:lnTo>
                  <a:lnTo>
                    <a:pt x="60" y="106"/>
                  </a:lnTo>
                  <a:lnTo>
                    <a:pt x="47" y="128"/>
                  </a:lnTo>
                  <a:lnTo>
                    <a:pt x="36" y="149"/>
                  </a:lnTo>
                  <a:lnTo>
                    <a:pt x="27" y="171"/>
                  </a:lnTo>
                  <a:lnTo>
                    <a:pt x="22" y="174"/>
                  </a:lnTo>
                  <a:lnTo>
                    <a:pt x="12" y="184"/>
                  </a:lnTo>
                  <a:lnTo>
                    <a:pt x="6" y="190"/>
                  </a:lnTo>
                  <a:lnTo>
                    <a:pt x="2" y="197"/>
                  </a:lnTo>
                  <a:lnTo>
                    <a:pt x="0" y="206"/>
                  </a:lnTo>
                  <a:lnTo>
                    <a:pt x="1" y="214"/>
                  </a:lnTo>
                  <a:lnTo>
                    <a:pt x="5" y="234"/>
                  </a:lnTo>
                  <a:lnTo>
                    <a:pt x="11" y="251"/>
                  </a:lnTo>
                  <a:lnTo>
                    <a:pt x="18" y="265"/>
                  </a:lnTo>
                  <a:lnTo>
                    <a:pt x="25" y="280"/>
                  </a:lnTo>
                  <a:lnTo>
                    <a:pt x="33" y="292"/>
                  </a:lnTo>
                  <a:lnTo>
                    <a:pt x="40" y="306"/>
                  </a:lnTo>
                  <a:lnTo>
                    <a:pt x="46" y="321"/>
                  </a:lnTo>
                  <a:lnTo>
                    <a:pt x="52" y="339"/>
                  </a:lnTo>
                  <a:lnTo>
                    <a:pt x="52" y="350"/>
                  </a:lnTo>
                  <a:lnTo>
                    <a:pt x="54" y="367"/>
                  </a:lnTo>
                  <a:lnTo>
                    <a:pt x="54" y="387"/>
                  </a:lnTo>
                  <a:lnTo>
                    <a:pt x="55" y="407"/>
                  </a:lnTo>
                  <a:lnTo>
                    <a:pt x="56" y="426"/>
                  </a:lnTo>
                  <a:lnTo>
                    <a:pt x="60" y="443"/>
                  </a:lnTo>
                  <a:lnTo>
                    <a:pt x="65" y="454"/>
                  </a:lnTo>
                  <a:lnTo>
                    <a:pt x="73" y="459"/>
                  </a:lnTo>
                  <a:lnTo>
                    <a:pt x="78" y="459"/>
                  </a:lnTo>
                  <a:lnTo>
                    <a:pt x="85" y="460"/>
                  </a:lnTo>
                  <a:lnTo>
                    <a:pt x="94" y="460"/>
                  </a:lnTo>
                  <a:lnTo>
                    <a:pt x="102" y="461"/>
                  </a:lnTo>
                  <a:lnTo>
                    <a:pt x="110" y="461"/>
                  </a:lnTo>
                  <a:lnTo>
                    <a:pt x="118" y="461"/>
                  </a:lnTo>
                  <a:lnTo>
                    <a:pt x="124" y="459"/>
                  </a:lnTo>
                  <a:lnTo>
                    <a:pt x="131" y="456"/>
                  </a:lnTo>
                  <a:lnTo>
                    <a:pt x="145" y="455"/>
                  </a:lnTo>
                  <a:lnTo>
                    <a:pt x="159" y="480"/>
                  </a:lnTo>
                  <a:lnTo>
                    <a:pt x="170" y="520"/>
                  </a:lnTo>
                  <a:lnTo>
                    <a:pt x="180" y="566"/>
                  </a:lnTo>
                  <a:lnTo>
                    <a:pt x="186" y="608"/>
                  </a:lnTo>
                  <a:lnTo>
                    <a:pt x="193" y="637"/>
                  </a:lnTo>
                  <a:lnTo>
                    <a:pt x="200" y="642"/>
                  </a:lnTo>
                  <a:lnTo>
                    <a:pt x="208" y="614"/>
                  </a:lnTo>
                  <a:lnTo>
                    <a:pt x="209" y="591"/>
                  </a:lnTo>
                  <a:lnTo>
                    <a:pt x="211" y="557"/>
                  </a:lnTo>
                  <a:lnTo>
                    <a:pt x="213" y="516"/>
                  </a:lnTo>
                  <a:lnTo>
                    <a:pt x="215" y="473"/>
                  </a:lnTo>
                  <a:lnTo>
                    <a:pt x="215" y="429"/>
                  </a:lnTo>
                  <a:lnTo>
                    <a:pt x="215" y="391"/>
                  </a:lnTo>
                  <a:lnTo>
                    <a:pt x="214" y="361"/>
                  </a:lnTo>
                  <a:lnTo>
                    <a:pt x="214" y="344"/>
                  </a:lnTo>
                  <a:lnTo>
                    <a:pt x="209" y="327"/>
                  </a:lnTo>
                  <a:lnTo>
                    <a:pt x="205" y="310"/>
                  </a:lnTo>
                  <a:lnTo>
                    <a:pt x="200" y="291"/>
                  </a:lnTo>
                  <a:lnTo>
                    <a:pt x="197" y="274"/>
                  </a:lnTo>
                  <a:lnTo>
                    <a:pt x="191" y="254"/>
                  </a:lnTo>
                  <a:lnTo>
                    <a:pt x="187" y="235"/>
                  </a:lnTo>
                  <a:lnTo>
                    <a:pt x="182" y="213"/>
                  </a:lnTo>
                  <a:lnTo>
                    <a:pt x="181" y="192"/>
                  </a:lnTo>
                  <a:lnTo>
                    <a:pt x="180" y="168"/>
                  </a:lnTo>
                  <a:lnTo>
                    <a:pt x="181" y="146"/>
                  </a:lnTo>
                  <a:lnTo>
                    <a:pt x="182" y="122"/>
                  </a:lnTo>
                  <a:lnTo>
                    <a:pt x="184" y="102"/>
                  </a:lnTo>
                  <a:lnTo>
                    <a:pt x="186" y="81"/>
                  </a:lnTo>
                  <a:lnTo>
                    <a:pt x="187" y="64"/>
                  </a:lnTo>
                  <a:lnTo>
                    <a:pt x="186" y="47"/>
                  </a:lnTo>
                  <a:lnTo>
                    <a:pt x="183" y="33"/>
                  </a:lnTo>
                  <a:lnTo>
                    <a:pt x="176" y="21"/>
                  </a:lnTo>
                  <a:lnTo>
                    <a:pt x="167" y="12"/>
                  </a:lnTo>
                  <a:lnTo>
                    <a:pt x="156" y="6"/>
                  </a:lnTo>
                  <a:lnTo>
                    <a:pt x="145" y="4"/>
                  </a:lnTo>
                  <a:lnTo>
                    <a:pt x="134" y="0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08080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89" name="Freeform 169"/>
            <p:cNvSpPr>
              <a:spLocks/>
            </p:cNvSpPr>
            <p:nvPr/>
          </p:nvSpPr>
          <p:spPr bwMode="auto">
            <a:xfrm>
              <a:off x="4660" y="2352"/>
              <a:ext cx="121" cy="397"/>
            </a:xfrm>
            <a:custGeom>
              <a:avLst/>
              <a:gdLst>
                <a:gd name="T0" fmla="*/ 103 w 210"/>
                <a:gd name="T1" fmla="*/ 24 h 627"/>
                <a:gd name="T2" fmla="*/ 81 w 210"/>
                <a:gd name="T3" fmla="*/ 65 h 627"/>
                <a:gd name="T4" fmla="*/ 60 w 210"/>
                <a:gd name="T5" fmla="*/ 104 h 627"/>
                <a:gd name="T6" fmla="*/ 38 w 210"/>
                <a:gd name="T7" fmla="*/ 145 h 627"/>
                <a:gd name="T8" fmla="*/ 24 w 210"/>
                <a:gd name="T9" fmla="*/ 169 h 627"/>
                <a:gd name="T10" fmla="*/ 8 w 210"/>
                <a:gd name="T11" fmla="*/ 186 h 627"/>
                <a:gd name="T12" fmla="*/ 0 w 210"/>
                <a:gd name="T13" fmla="*/ 202 h 627"/>
                <a:gd name="T14" fmla="*/ 5 w 210"/>
                <a:gd name="T15" fmla="*/ 232 h 627"/>
                <a:gd name="T16" fmla="*/ 19 w 210"/>
                <a:gd name="T17" fmla="*/ 262 h 627"/>
                <a:gd name="T18" fmla="*/ 32 w 210"/>
                <a:gd name="T19" fmla="*/ 289 h 627"/>
                <a:gd name="T20" fmla="*/ 46 w 210"/>
                <a:gd name="T21" fmla="*/ 316 h 627"/>
                <a:gd name="T22" fmla="*/ 52 w 210"/>
                <a:gd name="T23" fmla="*/ 345 h 627"/>
                <a:gd name="T24" fmla="*/ 53 w 210"/>
                <a:gd name="T25" fmla="*/ 382 h 627"/>
                <a:gd name="T26" fmla="*/ 55 w 210"/>
                <a:gd name="T27" fmla="*/ 421 h 627"/>
                <a:gd name="T28" fmla="*/ 64 w 210"/>
                <a:gd name="T29" fmla="*/ 449 h 627"/>
                <a:gd name="T30" fmla="*/ 77 w 210"/>
                <a:gd name="T31" fmla="*/ 454 h 627"/>
                <a:gd name="T32" fmla="*/ 92 w 210"/>
                <a:gd name="T33" fmla="*/ 454 h 627"/>
                <a:gd name="T34" fmla="*/ 108 w 210"/>
                <a:gd name="T35" fmla="*/ 454 h 627"/>
                <a:gd name="T36" fmla="*/ 121 w 210"/>
                <a:gd name="T37" fmla="*/ 452 h 627"/>
                <a:gd name="T38" fmla="*/ 142 w 210"/>
                <a:gd name="T39" fmla="*/ 447 h 627"/>
                <a:gd name="T40" fmla="*/ 166 w 210"/>
                <a:gd name="T41" fmla="*/ 508 h 627"/>
                <a:gd name="T42" fmla="*/ 183 w 210"/>
                <a:gd name="T43" fmla="*/ 595 h 627"/>
                <a:gd name="T44" fmla="*/ 197 w 210"/>
                <a:gd name="T45" fmla="*/ 627 h 627"/>
                <a:gd name="T46" fmla="*/ 206 w 210"/>
                <a:gd name="T47" fmla="*/ 574 h 627"/>
                <a:gd name="T48" fmla="*/ 208 w 210"/>
                <a:gd name="T49" fmla="*/ 503 h 627"/>
                <a:gd name="T50" fmla="*/ 208 w 210"/>
                <a:gd name="T51" fmla="*/ 420 h 627"/>
                <a:gd name="T52" fmla="*/ 206 w 210"/>
                <a:gd name="T53" fmla="*/ 355 h 627"/>
                <a:gd name="T54" fmla="*/ 199 w 210"/>
                <a:gd name="T55" fmla="*/ 325 h 627"/>
                <a:gd name="T56" fmla="*/ 189 w 210"/>
                <a:gd name="T57" fmla="*/ 294 h 627"/>
                <a:gd name="T58" fmla="*/ 179 w 210"/>
                <a:gd name="T59" fmla="*/ 257 h 627"/>
                <a:gd name="T60" fmla="*/ 170 w 210"/>
                <a:gd name="T61" fmla="*/ 215 h 627"/>
                <a:gd name="T62" fmla="*/ 167 w 210"/>
                <a:gd name="T63" fmla="*/ 169 h 627"/>
                <a:gd name="T64" fmla="*/ 172 w 210"/>
                <a:gd name="T65" fmla="*/ 123 h 627"/>
                <a:gd name="T66" fmla="*/ 177 w 210"/>
                <a:gd name="T67" fmla="*/ 80 h 627"/>
                <a:gd name="T68" fmla="*/ 179 w 210"/>
                <a:gd name="T69" fmla="*/ 46 h 627"/>
                <a:gd name="T70" fmla="*/ 170 w 210"/>
                <a:gd name="T71" fmla="*/ 20 h 627"/>
                <a:gd name="T72" fmla="*/ 151 w 210"/>
                <a:gd name="T73" fmla="*/ 7 h 627"/>
                <a:gd name="T74" fmla="*/ 130 w 210"/>
                <a:gd name="T75" fmla="*/ 2 h 627"/>
                <a:gd name="T76" fmla="*/ 115 w 210"/>
                <a:gd name="T77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0" h="627">
                  <a:moveTo>
                    <a:pt x="114" y="2"/>
                  </a:moveTo>
                  <a:lnTo>
                    <a:pt x="103" y="24"/>
                  </a:lnTo>
                  <a:lnTo>
                    <a:pt x="92" y="46"/>
                  </a:lnTo>
                  <a:lnTo>
                    <a:pt x="81" y="65"/>
                  </a:lnTo>
                  <a:lnTo>
                    <a:pt x="71" y="86"/>
                  </a:lnTo>
                  <a:lnTo>
                    <a:pt x="60" y="104"/>
                  </a:lnTo>
                  <a:lnTo>
                    <a:pt x="49" y="124"/>
                  </a:lnTo>
                  <a:lnTo>
                    <a:pt x="38" y="145"/>
                  </a:lnTo>
                  <a:lnTo>
                    <a:pt x="30" y="167"/>
                  </a:lnTo>
                  <a:lnTo>
                    <a:pt x="24" y="169"/>
                  </a:lnTo>
                  <a:lnTo>
                    <a:pt x="14" y="180"/>
                  </a:lnTo>
                  <a:lnTo>
                    <a:pt x="8" y="186"/>
                  </a:lnTo>
                  <a:lnTo>
                    <a:pt x="4" y="195"/>
                  </a:lnTo>
                  <a:lnTo>
                    <a:pt x="0" y="202"/>
                  </a:lnTo>
                  <a:lnTo>
                    <a:pt x="2" y="212"/>
                  </a:lnTo>
                  <a:lnTo>
                    <a:pt x="5" y="232"/>
                  </a:lnTo>
                  <a:lnTo>
                    <a:pt x="11" y="249"/>
                  </a:lnTo>
                  <a:lnTo>
                    <a:pt x="19" y="262"/>
                  </a:lnTo>
                  <a:lnTo>
                    <a:pt x="26" y="277"/>
                  </a:lnTo>
                  <a:lnTo>
                    <a:pt x="32" y="289"/>
                  </a:lnTo>
                  <a:lnTo>
                    <a:pt x="40" y="303"/>
                  </a:lnTo>
                  <a:lnTo>
                    <a:pt x="46" y="316"/>
                  </a:lnTo>
                  <a:lnTo>
                    <a:pt x="52" y="334"/>
                  </a:lnTo>
                  <a:lnTo>
                    <a:pt x="52" y="345"/>
                  </a:lnTo>
                  <a:lnTo>
                    <a:pt x="53" y="363"/>
                  </a:lnTo>
                  <a:lnTo>
                    <a:pt x="53" y="382"/>
                  </a:lnTo>
                  <a:lnTo>
                    <a:pt x="54" y="403"/>
                  </a:lnTo>
                  <a:lnTo>
                    <a:pt x="55" y="421"/>
                  </a:lnTo>
                  <a:lnTo>
                    <a:pt x="59" y="438"/>
                  </a:lnTo>
                  <a:lnTo>
                    <a:pt x="64" y="449"/>
                  </a:lnTo>
                  <a:lnTo>
                    <a:pt x="73" y="454"/>
                  </a:lnTo>
                  <a:lnTo>
                    <a:pt x="77" y="454"/>
                  </a:lnTo>
                  <a:lnTo>
                    <a:pt x="85" y="454"/>
                  </a:lnTo>
                  <a:lnTo>
                    <a:pt x="92" y="454"/>
                  </a:lnTo>
                  <a:lnTo>
                    <a:pt x="101" y="456"/>
                  </a:lnTo>
                  <a:lnTo>
                    <a:pt x="108" y="454"/>
                  </a:lnTo>
                  <a:lnTo>
                    <a:pt x="115" y="454"/>
                  </a:lnTo>
                  <a:lnTo>
                    <a:pt x="121" y="452"/>
                  </a:lnTo>
                  <a:lnTo>
                    <a:pt x="128" y="449"/>
                  </a:lnTo>
                  <a:lnTo>
                    <a:pt x="142" y="447"/>
                  </a:lnTo>
                  <a:lnTo>
                    <a:pt x="156" y="470"/>
                  </a:lnTo>
                  <a:lnTo>
                    <a:pt x="166" y="508"/>
                  </a:lnTo>
                  <a:lnTo>
                    <a:pt x="175" y="555"/>
                  </a:lnTo>
                  <a:lnTo>
                    <a:pt x="183" y="595"/>
                  </a:lnTo>
                  <a:lnTo>
                    <a:pt x="190" y="622"/>
                  </a:lnTo>
                  <a:lnTo>
                    <a:pt x="197" y="627"/>
                  </a:lnTo>
                  <a:lnTo>
                    <a:pt x="205" y="599"/>
                  </a:lnTo>
                  <a:lnTo>
                    <a:pt x="206" y="574"/>
                  </a:lnTo>
                  <a:lnTo>
                    <a:pt x="208" y="542"/>
                  </a:lnTo>
                  <a:lnTo>
                    <a:pt x="208" y="503"/>
                  </a:lnTo>
                  <a:lnTo>
                    <a:pt x="210" y="462"/>
                  </a:lnTo>
                  <a:lnTo>
                    <a:pt x="208" y="420"/>
                  </a:lnTo>
                  <a:lnTo>
                    <a:pt x="207" y="385"/>
                  </a:lnTo>
                  <a:lnTo>
                    <a:pt x="206" y="355"/>
                  </a:lnTo>
                  <a:lnTo>
                    <a:pt x="205" y="339"/>
                  </a:lnTo>
                  <a:lnTo>
                    <a:pt x="199" y="325"/>
                  </a:lnTo>
                  <a:lnTo>
                    <a:pt x="194" y="310"/>
                  </a:lnTo>
                  <a:lnTo>
                    <a:pt x="189" y="294"/>
                  </a:lnTo>
                  <a:lnTo>
                    <a:pt x="184" y="277"/>
                  </a:lnTo>
                  <a:lnTo>
                    <a:pt x="179" y="257"/>
                  </a:lnTo>
                  <a:lnTo>
                    <a:pt x="174" y="237"/>
                  </a:lnTo>
                  <a:lnTo>
                    <a:pt x="170" y="215"/>
                  </a:lnTo>
                  <a:lnTo>
                    <a:pt x="169" y="194"/>
                  </a:lnTo>
                  <a:lnTo>
                    <a:pt x="167" y="169"/>
                  </a:lnTo>
                  <a:lnTo>
                    <a:pt x="168" y="146"/>
                  </a:lnTo>
                  <a:lnTo>
                    <a:pt x="172" y="123"/>
                  </a:lnTo>
                  <a:lnTo>
                    <a:pt x="175" y="102"/>
                  </a:lnTo>
                  <a:lnTo>
                    <a:pt x="177" y="80"/>
                  </a:lnTo>
                  <a:lnTo>
                    <a:pt x="179" y="63"/>
                  </a:lnTo>
                  <a:lnTo>
                    <a:pt x="179" y="46"/>
                  </a:lnTo>
                  <a:lnTo>
                    <a:pt x="178" y="32"/>
                  </a:lnTo>
                  <a:lnTo>
                    <a:pt x="170" y="20"/>
                  </a:lnTo>
                  <a:lnTo>
                    <a:pt x="162" y="13"/>
                  </a:lnTo>
                  <a:lnTo>
                    <a:pt x="151" y="7"/>
                  </a:lnTo>
                  <a:lnTo>
                    <a:pt x="141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5" y="0"/>
                  </a:lnTo>
                  <a:lnTo>
                    <a:pt x="114" y="2"/>
                  </a:lnTo>
                  <a:close/>
                </a:path>
              </a:pathLst>
            </a:custGeom>
            <a:solidFill>
              <a:srgbClr val="0A0A0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0" name="Freeform 170"/>
            <p:cNvSpPr>
              <a:spLocks/>
            </p:cNvSpPr>
            <p:nvPr/>
          </p:nvSpPr>
          <p:spPr bwMode="auto">
            <a:xfrm>
              <a:off x="4663" y="2353"/>
              <a:ext cx="115" cy="387"/>
            </a:xfrm>
            <a:custGeom>
              <a:avLst/>
              <a:gdLst>
                <a:gd name="T0" fmla="*/ 98 w 202"/>
                <a:gd name="T1" fmla="*/ 23 h 609"/>
                <a:gd name="T2" fmla="*/ 78 w 202"/>
                <a:gd name="T3" fmla="*/ 65 h 609"/>
                <a:gd name="T4" fmla="*/ 59 w 202"/>
                <a:gd name="T5" fmla="*/ 103 h 609"/>
                <a:gd name="T6" fmla="*/ 39 w 202"/>
                <a:gd name="T7" fmla="*/ 141 h 609"/>
                <a:gd name="T8" fmla="*/ 25 w 202"/>
                <a:gd name="T9" fmla="*/ 166 h 609"/>
                <a:gd name="T10" fmla="*/ 7 w 202"/>
                <a:gd name="T11" fmla="*/ 183 h 609"/>
                <a:gd name="T12" fmla="*/ 0 w 202"/>
                <a:gd name="T13" fmla="*/ 199 h 609"/>
                <a:gd name="T14" fmla="*/ 5 w 202"/>
                <a:gd name="T15" fmla="*/ 229 h 609"/>
                <a:gd name="T16" fmla="*/ 17 w 202"/>
                <a:gd name="T17" fmla="*/ 259 h 609"/>
                <a:gd name="T18" fmla="*/ 31 w 202"/>
                <a:gd name="T19" fmla="*/ 284 h 609"/>
                <a:gd name="T20" fmla="*/ 44 w 202"/>
                <a:gd name="T21" fmla="*/ 311 h 609"/>
                <a:gd name="T22" fmla="*/ 50 w 202"/>
                <a:gd name="T23" fmla="*/ 340 h 609"/>
                <a:gd name="T24" fmla="*/ 51 w 202"/>
                <a:gd name="T25" fmla="*/ 377 h 609"/>
                <a:gd name="T26" fmla="*/ 53 w 202"/>
                <a:gd name="T27" fmla="*/ 416 h 609"/>
                <a:gd name="T28" fmla="*/ 61 w 202"/>
                <a:gd name="T29" fmla="*/ 443 h 609"/>
                <a:gd name="T30" fmla="*/ 75 w 202"/>
                <a:gd name="T31" fmla="*/ 448 h 609"/>
                <a:gd name="T32" fmla="*/ 89 w 202"/>
                <a:gd name="T33" fmla="*/ 448 h 609"/>
                <a:gd name="T34" fmla="*/ 104 w 202"/>
                <a:gd name="T35" fmla="*/ 445 h 609"/>
                <a:gd name="T36" fmla="*/ 117 w 202"/>
                <a:gd name="T37" fmla="*/ 442 h 609"/>
                <a:gd name="T38" fmla="*/ 138 w 202"/>
                <a:gd name="T39" fmla="*/ 435 h 609"/>
                <a:gd name="T40" fmla="*/ 162 w 202"/>
                <a:gd name="T41" fmla="*/ 497 h 609"/>
                <a:gd name="T42" fmla="*/ 179 w 202"/>
                <a:gd name="T43" fmla="*/ 580 h 609"/>
                <a:gd name="T44" fmla="*/ 192 w 202"/>
                <a:gd name="T45" fmla="*/ 609 h 609"/>
                <a:gd name="T46" fmla="*/ 201 w 202"/>
                <a:gd name="T47" fmla="*/ 557 h 609"/>
                <a:gd name="T48" fmla="*/ 202 w 202"/>
                <a:gd name="T49" fmla="*/ 488 h 609"/>
                <a:gd name="T50" fmla="*/ 199 w 202"/>
                <a:gd name="T51" fmla="*/ 410 h 609"/>
                <a:gd name="T52" fmla="*/ 195 w 202"/>
                <a:gd name="T53" fmla="*/ 350 h 609"/>
                <a:gd name="T54" fmla="*/ 187 w 202"/>
                <a:gd name="T55" fmla="*/ 325 h 609"/>
                <a:gd name="T56" fmla="*/ 176 w 202"/>
                <a:gd name="T57" fmla="*/ 296 h 609"/>
                <a:gd name="T58" fmla="*/ 165 w 202"/>
                <a:gd name="T59" fmla="*/ 259 h 609"/>
                <a:gd name="T60" fmla="*/ 157 w 202"/>
                <a:gd name="T61" fmla="*/ 216 h 609"/>
                <a:gd name="T62" fmla="*/ 153 w 202"/>
                <a:gd name="T63" fmla="*/ 170 h 609"/>
                <a:gd name="T64" fmla="*/ 159 w 202"/>
                <a:gd name="T65" fmla="*/ 123 h 609"/>
                <a:gd name="T66" fmla="*/ 168 w 202"/>
                <a:gd name="T67" fmla="*/ 79 h 609"/>
                <a:gd name="T68" fmla="*/ 171 w 202"/>
                <a:gd name="T69" fmla="*/ 44 h 609"/>
                <a:gd name="T70" fmla="*/ 163 w 202"/>
                <a:gd name="T71" fmla="*/ 19 h 609"/>
                <a:gd name="T72" fmla="*/ 144 w 202"/>
                <a:gd name="T73" fmla="*/ 5 h 609"/>
                <a:gd name="T74" fmla="*/ 124 w 202"/>
                <a:gd name="T75" fmla="*/ 0 h 609"/>
                <a:gd name="T76" fmla="*/ 110 w 202"/>
                <a:gd name="T77" fmla="*/ 0 h 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2" h="609">
                  <a:moveTo>
                    <a:pt x="109" y="1"/>
                  </a:moveTo>
                  <a:lnTo>
                    <a:pt x="98" y="23"/>
                  </a:lnTo>
                  <a:lnTo>
                    <a:pt x="88" y="45"/>
                  </a:lnTo>
                  <a:lnTo>
                    <a:pt x="78" y="65"/>
                  </a:lnTo>
                  <a:lnTo>
                    <a:pt x="70" y="84"/>
                  </a:lnTo>
                  <a:lnTo>
                    <a:pt x="59" y="103"/>
                  </a:lnTo>
                  <a:lnTo>
                    <a:pt x="49" y="121"/>
                  </a:lnTo>
                  <a:lnTo>
                    <a:pt x="39" y="141"/>
                  </a:lnTo>
                  <a:lnTo>
                    <a:pt x="31" y="163"/>
                  </a:lnTo>
                  <a:lnTo>
                    <a:pt x="25" y="166"/>
                  </a:lnTo>
                  <a:lnTo>
                    <a:pt x="14" y="177"/>
                  </a:lnTo>
                  <a:lnTo>
                    <a:pt x="7" y="183"/>
                  </a:lnTo>
                  <a:lnTo>
                    <a:pt x="4" y="192"/>
                  </a:lnTo>
                  <a:lnTo>
                    <a:pt x="0" y="199"/>
                  </a:lnTo>
                  <a:lnTo>
                    <a:pt x="1" y="209"/>
                  </a:lnTo>
                  <a:lnTo>
                    <a:pt x="5" y="229"/>
                  </a:lnTo>
                  <a:lnTo>
                    <a:pt x="11" y="245"/>
                  </a:lnTo>
                  <a:lnTo>
                    <a:pt x="17" y="259"/>
                  </a:lnTo>
                  <a:lnTo>
                    <a:pt x="25" y="273"/>
                  </a:lnTo>
                  <a:lnTo>
                    <a:pt x="31" y="284"/>
                  </a:lnTo>
                  <a:lnTo>
                    <a:pt x="38" y="297"/>
                  </a:lnTo>
                  <a:lnTo>
                    <a:pt x="44" y="311"/>
                  </a:lnTo>
                  <a:lnTo>
                    <a:pt x="50" y="329"/>
                  </a:lnTo>
                  <a:lnTo>
                    <a:pt x="50" y="340"/>
                  </a:lnTo>
                  <a:lnTo>
                    <a:pt x="51" y="357"/>
                  </a:lnTo>
                  <a:lnTo>
                    <a:pt x="51" y="377"/>
                  </a:lnTo>
                  <a:lnTo>
                    <a:pt x="53" y="398"/>
                  </a:lnTo>
                  <a:lnTo>
                    <a:pt x="53" y="416"/>
                  </a:lnTo>
                  <a:lnTo>
                    <a:pt x="56" y="432"/>
                  </a:lnTo>
                  <a:lnTo>
                    <a:pt x="61" y="443"/>
                  </a:lnTo>
                  <a:lnTo>
                    <a:pt x="70" y="449"/>
                  </a:lnTo>
                  <a:lnTo>
                    <a:pt x="75" y="448"/>
                  </a:lnTo>
                  <a:lnTo>
                    <a:pt x="82" y="448"/>
                  </a:lnTo>
                  <a:lnTo>
                    <a:pt x="89" y="448"/>
                  </a:lnTo>
                  <a:lnTo>
                    <a:pt x="98" y="448"/>
                  </a:lnTo>
                  <a:lnTo>
                    <a:pt x="104" y="445"/>
                  </a:lnTo>
                  <a:lnTo>
                    <a:pt x="111" y="444"/>
                  </a:lnTo>
                  <a:lnTo>
                    <a:pt x="117" y="442"/>
                  </a:lnTo>
                  <a:lnTo>
                    <a:pt x="124" y="439"/>
                  </a:lnTo>
                  <a:lnTo>
                    <a:pt x="138" y="435"/>
                  </a:lnTo>
                  <a:lnTo>
                    <a:pt x="152" y="459"/>
                  </a:lnTo>
                  <a:lnTo>
                    <a:pt x="162" y="497"/>
                  </a:lnTo>
                  <a:lnTo>
                    <a:pt x="171" y="541"/>
                  </a:lnTo>
                  <a:lnTo>
                    <a:pt x="179" y="580"/>
                  </a:lnTo>
                  <a:lnTo>
                    <a:pt x="186" y="607"/>
                  </a:lnTo>
                  <a:lnTo>
                    <a:pt x="192" y="609"/>
                  </a:lnTo>
                  <a:lnTo>
                    <a:pt x="201" y="581"/>
                  </a:lnTo>
                  <a:lnTo>
                    <a:pt x="201" y="557"/>
                  </a:lnTo>
                  <a:lnTo>
                    <a:pt x="202" y="526"/>
                  </a:lnTo>
                  <a:lnTo>
                    <a:pt x="202" y="488"/>
                  </a:lnTo>
                  <a:lnTo>
                    <a:pt x="202" y="449"/>
                  </a:lnTo>
                  <a:lnTo>
                    <a:pt x="199" y="410"/>
                  </a:lnTo>
                  <a:lnTo>
                    <a:pt x="197" y="377"/>
                  </a:lnTo>
                  <a:lnTo>
                    <a:pt x="195" y="350"/>
                  </a:lnTo>
                  <a:lnTo>
                    <a:pt x="193" y="336"/>
                  </a:lnTo>
                  <a:lnTo>
                    <a:pt x="187" y="325"/>
                  </a:lnTo>
                  <a:lnTo>
                    <a:pt x="182" y="312"/>
                  </a:lnTo>
                  <a:lnTo>
                    <a:pt x="176" y="296"/>
                  </a:lnTo>
                  <a:lnTo>
                    <a:pt x="171" y="279"/>
                  </a:lnTo>
                  <a:lnTo>
                    <a:pt x="165" y="259"/>
                  </a:lnTo>
                  <a:lnTo>
                    <a:pt x="162" y="238"/>
                  </a:lnTo>
                  <a:lnTo>
                    <a:pt x="157" y="216"/>
                  </a:lnTo>
                  <a:lnTo>
                    <a:pt x="155" y="194"/>
                  </a:lnTo>
                  <a:lnTo>
                    <a:pt x="153" y="170"/>
                  </a:lnTo>
                  <a:lnTo>
                    <a:pt x="155" y="147"/>
                  </a:lnTo>
                  <a:lnTo>
                    <a:pt x="159" y="123"/>
                  </a:lnTo>
                  <a:lnTo>
                    <a:pt x="164" y="101"/>
                  </a:lnTo>
                  <a:lnTo>
                    <a:pt x="168" y="79"/>
                  </a:lnTo>
                  <a:lnTo>
                    <a:pt x="171" y="61"/>
                  </a:lnTo>
                  <a:lnTo>
                    <a:pt x="171" y="44"/>
                  </a:lnTo>
                  <a:lnTo>
                    <a:pt x="170" y="32"/>
                  </a:lnTo>
                  <a:lnTo>
                    <a:pt x="163" y="19"/>
                  </a:lnTo>
                  <a:lnTo>
                    <a:pt x="155" y="11"/>
                  </a:lnTo>
                  <a:lnTo>
                    <a:pt x="144" y="5"/>
                  </a:lnTo>
                  <a:lnTo>
                    <a:pt x="135" y="2"/>
                  </a:lnTo>
                  <a:lnTo>
                    <a:pt x="124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rgbClr val="0F0F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1" name="Freeform 171"/>
            <p:cNvSpPr>
              <a:spLocks/>
            </p:cNvSpPr>
            <p:nvPr/>
          </p:nvSpPr>
          <p:spPr bwMode="auto">
            <a:xfrm>
              <a:off x="4664" y="2356"/>
              <a:ext cx="114" cy="376"/>
            </a:xfrm>
            <a:custGeom>
              <a:avLst/>
              <a:gdLst>
                <a:gd name="T0" fmla="*/ 94 w 197"/>
                <a:gd name="T1" fmla="*/ 23 h 592"/>
                <a:gd name="T2" fmla="*/ 76 w 197"/>
                <a:gd name="T3" fmla="*/ 62 h 592"/>
                <a:gd name="T4" fmla="*/ 57 w 197"/>
                <a:gd name="T5" fmla="*/ 96 h 592"/>
                <a:gd name="T6" fmla="*/ 40 w 197"/>
                <a:gd name="T7" fmla="*/ 133 h 592"/>
                <a:gd name="T8" fmla="*/ 29 w 197"/>
                <a:gd name="T9" fmla="*/ 156 h 592"/>
                <a:gd name="T10" fmla="*/ 19 w 197"/>
                <a:gd name="T11" fmla="*/ 165 h 592"/>
                <a:gd name="T12" fmla="*/ 7 w 197"/>
                <a:gd name="T13" fmla="*/ 179 h 592"/>
                <a:gd name="T14" fmla="*/ 0 w 197"/>
                <a:gd name="T15" fmla="*/ 195 h 592"/>
                <a:gd name="T16" fmla="*/ 3 w 197"/>
                <a:gd name="T17" fmla="*/ 225 h 592"/>
                <a:gd name="T18" fmla="*/ 16 w 197"/>
                <a:gd name="T19" fmla="*/ 254 h 592"/>
                <a:gd name="T20" fmla="*/ 30 w 197"/>
                <a:gd name="T21" fmla="*/ 279 h 592"/>
                <a:gd name="T22" fmla="*/ 43 w 197"/>
                <a:gd name="T23" fmla="*/ 304 h 592"/>
                <a:gd name="T24" fmla="*/ 49 w 197"/>
                <a:gd name="T25" fmla="*/ 334 h 592"/>
                <a:gd name="T26" fmla="*/ 50 w 197"/>
                <a:gd name="T27" fmla="*/ 370 h 592"/>
                <a:gd name="T28" fmla="*/ 51 w 197"/>
                <a:gd name="T29" fmla="*/ 409 h 592"/>
                <a:gd name="T30" fmla="*/ 60 w 197"/>
                <a:gd name="T31" fmla="*/ 438 h 592"/>
                <a:gd name="T32" fmla="*/ 72 w 197"/>
                <a:gd name="T33" fmla="*/ 441 h 592"/>
                <a:gd name="T34" fmla="*/ 87 w 197"/>
                <a:gd name="T35" fmla="*/ 440 h 592"/>
                <a:gd name="T36" fmla="*/ 100 w 197"/>
                <a:gd name="T37" fmla="*/ 438 h 592"/>
                <a:gd name="T38" fmla="*/ 113 w 197"/>
                <a:gd name="T39" fmla="*/ 431 h 592"/>
                <a:gd name="T40" fmla="*/ 134 w 197"/>
                <a:gd name="T41" fmla="*/ 425 h 592"/>
                <a:gd name="T42" fmla="*/ 158 w 197"/>
                <a:gd name="T43" fmla="*/ 484 h 592"/>
                <a:gd name="T44" fmla="*/ 173 w 197"/>
                <a:gd name="T45" fmla="*/ 564 h 592"/>
                <a:gd name="T46" fmla="*/ 187 w 197"/>
                <a:gd name="T47" fmla="*/ 592 h 592"/>
                <a:gd name="T48" fmla="*/ 197 w 197"/>
                <a:gd name="T49" fmla="*/ 540 h 592"/>
                <a:gd name="T50" fmla="*/ 195 w 197"/>
                <a:gd name="T51" fmla="*/ 473 h 592"/>
                <a:gd name="T52" fmla="*/ 191 w 197"/>
                <a:gd name="T53" fmla="*/ 398 h 592"/>
                <a:gd name="T54" fmla="*/ 186 w 197"/>
                <a:gd name="T55" fmla="*/ 343 h 592"/>
                <a:gd name="T56" fmla="*/ 177 w 197"/>
                <a:gd name="T57" fmla="*/ 323 h 592"/>
                <a:gd name="T58" fmla="*/ 164 w 197"/>
                <a:gd name="T59" fmla="*/ 297 h 592"/>
                <a:gd name="T60" fmla="*/ 151 w 197"/>
                <a:gd name="T61" fmla="*/ 259 h 592"/>
                <a:gd name="T62" fmla="*/ 143 w 197"/>
                <a:gd name="T63" fmla="*/ 215 h 592"/>
                <a:gd name="T64" fmla="*/ 140 w 197"/>
                <a:gd name="T65" fmla="*/ 168 h 592"/>
                <a:gd name="T66" fmla="*/ 148 w 197"/>
                <a:gd name="T67" fmla="*/ 122 h 592"/>
                <a:gd name="T68" fmla="*/ 159 w 197"/>
                <a:gd name="T69" fmla="*/ 78 h 592"/>
                <a:gd name="T70" fmla="*/ 165 w 197"/>
                <a:gd name="T71" fmla="*/ 41 h 592"/>
                <a:gd name="T72" fmla="*/ 156 w 197"/>
                <a:gd name="T73" fmla="*/ 15 h 592"/>
                <a:gd name="T74" fmla="*/ 139 w 197"/>
                <a:gd name="T75" fmla="*/ 3 h 592"/>
                <a:gd name="T76" fmla="*/ 118 w 197"/>
                <a:gd name="T77" fmla="*/ 0 h 592"/>
                <a:gd name="T78" fmla="*/ 106 w 197"/>
                <a:gd name="T79" fmla="*/ 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" h="592">
                  <a:moveTo>
                    <a:pt x="105" y="1"/>
                  </a:moveTo>
                  <a:lnTo>
                    <a:pt x="94" y="23"/>
                  </a:lnTo>
                  <a:lnTo>
                    <a:pt x="85" y="44"/>
                  </a:lnTo>
                  <a:lnTo>
                    <a:pt x="76" y="62"/>
                  </a:lnTo>
                  <a:lnTo>
                    <a:pt x="67" y="80"/>
                  </a:lnTo>
                  <a:lnTo>
                    <a:pt x="57" y="96"/>
                  </a:lnTo>
                  <a:lnTo>
                    <a:pt x="49" y="115"/>
                  </a:lnTo>
                  <a:lnTo>
                    <a:pt x="40" y="133"/>
                  </a:lnTo>
                  <a:lnTo>
                    <a:pt x="32" y="156"/>
                  </a:lnTo>
                  <a:lnTo>
                    <a:pt x="29" y="156"/>
                  </a:lnTo>
                  <a:lnTo>
                    <a:pt x="25" y="160"/>
                  </a:lnTo>
                  <a:lnTo>
                    <a:pt x="19" y="165"/>
                  </a:lnTo>
                  <a:lnTo>
                    <a:pt x="14" y="172"/>
                  </a:lnTo>
                  <a:lnTo>
                    <a:pt x="7" y="179"/>
                  </a:lnTo>
                  <a:lnTo>
                    <a:pt x="3" y="188"/>
                  </a:lnTo>
                  <a:lnTo>
                    <a:pt x="0" y="195"/>
                  </a:lnTo>
                  <a:lnTo>
                    <a:pt x="1" y="205"/>
                  </a:lnTo>
                  <a:lnTo>
                    <a:pt x="3" y="225"/>
                  </a:lnTo>
                  <a:lnTo>
                    <a:pt x="10" y="241"/>
                  </a:lnTo>
                  <a:lnTo>
                    <a:pt x="16" y="254"/>
                  </a:lnTo>
                  <a:lnTo>
                    <a:pt x="23" y="267"/>
                  </a:lnTo>
                  <a:lnTo>
                    <a:pt x="30" y="279"/>
                  </a:lnTo>
                  <a:lnTo>
                    <a:pt x="38" y="291"/>
                  </a:lnTo>
                  <a:lnTo>
                    <a:pt x="43" y="304"/>
                  </a:lnTo>
                  <a:lnTo>
                    <a:pt x="49" y="323"/>
                  </a:lnTo>
                  <a:lnTo>
                    <a:pt x="49" y="334"/>
                  </a:lnTo>
                  <a:lnTo>
                    <a:pt x="50" y="351"/>
                  </a:lnTo>
                  <a:lnTo>
                    <a:pt x="50" y="370"/>
                  </a:lnTo>
                  <a:lnTo>
                    <a:pt x="51" y="391"/>
                  </a:lnTo>
                  <a:lnTo>
                    <a:pt x="51" y="409"/>
                  </a:lnTo>
                  <a:lnTo>
                    <a:pt x="55" y="427"/>
                  </a:lnTo>
                  <a:lnTo>
                    <a:pt x="60" y="438"/>
                  </a:lnTo>
                  <a:lnTo>
                    <a:pt x="68" y="442"/>
                  </a:lnTo>
                  <a:lnTo>
                    <a:pt x="72" y="441"/>
                  </a:lnTo>
                  <a:lnTo>
                    <a:pt x="79" y="441"/>
                  </a:lnTo>
                  <a:lnTo>
                    <a:pt x="87" y="440"/>
                  </a:lnTo>
                  <a:lnTo>
                    <a:pt x="94" y="440"/>
                  </a:lnTo>
                  <a:lnTo>
                    <a:pt x="100" y="438"/>
                  </a:lnTo>
                  <a:lnTo>
                    <a:pt x="107" y="435"/>
                  </a:lnTo>
                  <a:lnTo>
                    <a:pt x="113" y="431"/>
                  </a:lnTo>
                  <a:lnTo>
                    <a:pt x="120" y="429"/>
                  </a:lnTo>
                  <a:lnTo>
                    <a:pt x="134" y="425"/>
                  </a:lnTo>
                  <a:lnTo>
                    <a:pt x="148" y="447"/>
                  </a:lnTo>
                  <a:lnTo>
                    <a:pt x="158" y="484"/>
                  </a:lnTo>
                  <a:lnTo>
                    <a:pt x="166" y="527"/>
                  </a:lnTo>
                  <a:lnTo>
                    <a:pt x="173" y="564"/>
                  </a:lnTo>
                  <a:lnTo>
                    <a:pt x="181" y="589"/>
                  </a:lnTo>
                  <a:lnTo>
                    <a:pt x="187" y="592"/>
                  </a:lnTo>
                  <a:lnTo>
                    <a:pt x="195" y="564"/>
                  </a:lnTo>
                  <a:lnTo>
                    <a:pt x="197" y="540"/>
                  </a:lnTo>
                  <a:lnTo>
                    <a:pt x="197" y="510"/>
                  </a:lnTo>
                  <a:lnTo>
                    <a:pt x="195" y="473"/>
                  </a:lnTo>
                  <a:lnTo>
                    <a:pt x="194" y="436"/>
                  </a:lnTo>
                  <a:lnTo>
                    <a:pt x="191" y="398"/>
                  </a:lnTo>
                  <a:lnTo>
                    <a:pt x="188" y="368"/>
                  </a:lnTo>
                  <a:lnTo>
                    <a:pt x="186" y="343"/>
                  </a:lnTo>
                  <a:lnTo>
                    <a:pt x="183" y="331"/>
                  </a:lnTo>
                  <a:lnTo>
                    <a:pt x="177" y="323"/>
                  </a:lnTo>
                  <a:lnTo>
                    <a:pt x="171" y="312"/>
                  </a:lnTo>
                  <a:lnTo>
                    <a:pt x="164" y="297"/>
                  </a:lnTo>
                  <a:lnTo>
                    <a:pt x="159" y="280"/>
                  </a:lnTo>
                  <a:lnTo>
                    <a:pt x="151" y="259"/>
                  </a:lnTo>
                  <a:lnTo>
                    <a:pt x="148" y="238"/>
                  </a:lnTo>
                  <a:lnTo>
                    <a:pt x="143" y="215"/>
                  </a:lnTo>
                  <a:lnTo>
                    <a:pt x="142" y="193"/>
                  </a:lnTo>
                  <a:lnTo>
                    <a:pt x="140" y="168"/>
                  </a:lnTo>
                  <a:lnTo>
                    <a:pt x="143" y="145"/>
                  </a:lnTo>
                  <a:lnTo>
                    <a:pt x="148" y="122"/>
                  </a:lnTo>
                  <a:lnTo>
                    <a:pt x="154" y="100"/>
                  </a:lnTo>
                  <a:lnTo>
                    <a:pt x="159" y="78"/>
                  </a:lnTo>
                  <a:lnTo>
                    <a:pt x="162" y="58"/>
                  </a:lnTo>
                  <a:lnTo>
                    <a:pt x="165" y="41"/>
                  </a:lnTo>
                  <a:lnTo>
                    <a:pt x="164" y="28"/>
                  </a:lnTo>
                  <a:lnTo>
                    <a:pt x="156" y="15"/>
                  </a:lnTo>
                  <a:lnTo>
                    <a:pt x="149" y="8"/>
                  </a:lnTo>
                  <a:lnTo>
                    <a:pt x="139" y="3"/>
                  </a:lnTo>
                  <a:lnTo>
                    <a:pt x="129" y="1"/>
                  </a:lnTo>
                  <a:lnTo>
                    <a:pt x="118" y="0"/>
                  </a:lnTo>
                  <a:lnTo>
                    <a:pt x="111" y="0"/>
                  </a:lnTo>
                  <a:lnTo>
                    <a:pt x="106" y="0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rgbClr val="1212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2" name="Freeform 172"/>
            <p:cNvSpPr>
              <a:spLocks/>
            </p:cNvSpPr>
            <p:nvPr/>
          </p:nvSpPr>
          <p:spPr bwMode="auto">
            <a:xfrm>
              <a:off x="4666" y="2357"/>
              <a:ext cx="111" cy="366"/>
            </a:xfrm>
            <a:custGeom>
              <a:avLst/>
              <a:gdLst>
                <a:gd name="T0" fmla="*/ 91 w 192"/>
                <a:gd name="T1" fmla="*/ 24 h 576"/>
                <a:gd name="T2" fmla="*/ 74 w 192"/>
                <a:gd name="T3" fmla="*/ 62 h 576"/>
                <a:gd name="T4" fmla="*/ 58 w 192"/>
                <a:gd name="T5" fmla="*/ 95 h 576"/>
                <a:gd name="T6" fmla="*/ 42 w 192"/>
                <a:gd name="T7" fmla="*/ 130 h 576"/>
                <a:gd name="T8" fmla="*/ 32 w 192"/>
                <a:gd name="T9" fmla="*/ 151 h 576"/>
                <a:gd name="T10" fmla="*/ 22 w 192"/>
                <a:gd name="T11" fmla="*/ 160 h 576"/>
                <a:gd name="T12" fmla="*/ 9 w 192"/>
                <a:gd name="T13" fmla="*/ 175 h 576"/>
                <a:gd name="T14" fmla="*/ 0 w 192"/>
                <a:gd name="T15" fmla="*/ 193 h 576"/>
                <a:gd name="T16" fmla="*/ 4 w 192"/>
                <a:gd name="T17" fmla="*/ 223 h 576"/>
                <a:gd name="T18" fmla="*/ 16 w 192"/>
                <a:gd name="T19" fmla="*/ 251 h 576"/>
                <a:gd name="T20" fmla="*/ 30 w 192"/>
                <a:gd name="T21" fmla="*/ 274 h 576"/>
                <a:gd name="T22" fmla="*/ 43 w 192"/>
                <a:gd name="T23" fmla="*/ 300 h 576"/>
                <a:gd name="T24" fmla="*/ 48 w 192"/>
                <a:gd name="T25" fmla="*/ 329 h 576"/>
                <a:gd name="T26" fmla="*/ 49 w 192"/>
                <a:gd name="T27" fmla="*/ 366 h 576"/>
                <a:gd name="T28" fmla="*/ 51 w 192"/>
                <a:gd name="T29" fmla="*/ 405 h 576"/>
                <a:gd name="T30" fmla="*/ 58 w 192"/>
                <a:gd name="T31" fmla="*/ 432 h 576"/>
                <a:gd name="T32" fmla="*/ 70 w 192"/>
                <a:gd name="T33" fmla="*/ 437 h 576"/>
                <a:gd name="T34" fmla="*/ 85 w 192"/>
                <a:gd name="T35" fmla="*/ 434 h 576"/>
                <a:gd name="T36" fmla="*/ 98 w 192"/>
                <a:gd name="T37" fmla="*/ 431 h 576"/>
                <a:gd name="T38" fmla="*/ 110 w 192"/>
                <a:gd name="T39" fmla="*/ 425 h 576"/>
                <a:gd name="T40" fmla="*/ 131 w 192"/>
                <a:gd name="T41" fmla="*/ 417 h 576"/>
                <a:gd name="T42" fmla="*/ 155 w 192"/>
                <a:gd name="T43" fmla="*/ 472 h 576"/>
                <a:gd name="T44" fmla="*/ 169 w 192"/>
                <a:gd name="T45" fmla="*/ 551 h 576"/>
                <a:gd name="T46" fmla="*/ 184 w 192"/>
                <a:gd name="T47" fmla="*/ 576 h 576"/>
                <a:gd name="T48" fmla="*/ 191 w 192"/>
                <a:gd name="T49" fmla="*/ 525 h 576"/>
                <a:gd name="T50" fmla="*/ 190 w 192"/>
                <a:gd name="T51" fmla="*/ 459 h 576"/>
                <a:gd name="T52" fmla="*/ 184 w 192"/>
                <a:gd name="T53" fmla="*/ 389 h 576"/>
                <a:gd name="T54" fmla="*/ 177 w 192"/>
                <a:gd name="T55" fmla="*/ 339 h 576"/>
                <a:gd name="T56" fmla="*/ 167 w 192"/>
                <a:gd name="T57" fmla="*/ 323 h 576"/>
                <a:gd name="T58" fmla="*/ 152 w 192"/>
                <a:gd name="T59" fmla="*/ 299 h 576"/>
                <a:gd name="T60" fmla="*/ 139 w 192"/>
                <a:gd name="T61" fmla="*/ 261 h 576"/>
                <a:gd name="T62" fmla="*/ 130 w 192"/>
                <a:gd name="T63" fmla="*/ 217 h 576"/>
                <a:gd name="T64" fmla="*/ 129 w 192"/>
                <a:gd name="T65" fmla="*/ 170 h 576"/>
                <a:gd name="T66" fmla="*/ 137 w 192"/>
                <a:gd name="T67" fmla="*/ 121 h 576"/>
                <a:gd name="T68" fmla="*/ 151 w 192"/>
                <a:gd name="T69" fmla="*/ 77 h 576"/>
                <a:gd name="T70" fmla="*/ 159 w 192"/>
                <a:gd name="T71" fmla="*/ 40 h 576"/>
                <a:gd name="T72" fmla="*/ 152 w 192"/>
                <a:gd name="T73" fmla="*/ 15 h 576"/>
                <a:gd name="T74" fmla="*/ 135 w 192"/>
                <a:gd name="T75" fmla="*/ 2 h 576"/>
                <a:gd name="T76" fmla="*/ 115 w 192"/>
                <a:gd name="T77" fmla="*/ 0 h 576"/>
                <a:gd name="T78" fmla="*/ 103 w 192"/>
                <a:gd name="T79" fmla="*/ 0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2" h="576">
                  <a:moveTo>
                    <a:pt x="102" y="1"/>
                  </a:moveTo>
                  <a:lnTo>
                    <a:pt x="91" y="24"/>
                  </a:lnTo>
                  <a:lnTo>
                    <a:pt x="82" y="45"/>
                  </a:lnTo>
                  <a:lnTo>
                    <a:pt x="74" y="62"/>
                  </a:lnTo>
                  <a:lnTo>
                    <a:pt x="66" y="80"/>
                  </a:lnTo>
                  <a:lnTo>
                    <a:pt x="58" y="95"/>
                  </a:lnTo>
                  <a:lnTo>
                    <a:pt x="51" y="111"/>
                  </a:lnTo>
                  <a:lnTo>
                    <a:pt x="42" y="130"/>
                  </a:lnTo>
                  <a:lnTo>
                    <a:pt x="35" y="151"/>
                  </a:lnTo>
                  <a:lnTo>
                    <a:pt x="32" y="151"/>
                  </a:lnTo>
                  <a:lnTo>
                    <a:pt x="29" y="155"/>
                  </a:lnTo>
                  <a:lnTo>
                    <a:pt x="22" y="160"/>
                  </a:lnTo>
                  <a:lnTo>
                    <a:pt x="16" y="168"/>
                  </a:lnTo>
                  <a:lnTo>
                    <a:pt x="9" y="175"/>
                  </a:lnTo>
                  <a:lnTo>
                    <a:pt x="4" y="185"/>
                  </a:lnTo>
                  <a:lnTo>
                    <a:pt x="0" y="193"/>
                  </a:lnTo>
                  <a:lnTo>
                    <a:pt x="2" y="203"/>
                  </a:lnTo>
                  <a:lnTo>
                    <a:pt x="4" y="223"/>
                  </a:lnTo>
                  <a:lnTo>
                    <a:pt x="10" y="239"/>
                  </a:lnTo>
                  <a:lnTo>
                    <a:pt x="16" y="251"/>
                  </a:lnTo>
                  <a:lnTo>
                    <a:pt x="24" y="264"/>
                  </a:lnTo>
                  <a:lnTo>
                    <a:pt x="30" y="274"/>
                  </a:lnTo>
                  <a:lnTo>
                    <a:pt x="37" y="286"/>
                  </a:lnTo>
                  <a:lnTo>
                    <a:pt x="43" y="300"/>
                  </a:lnTo>
                  <a:lnTo>
                    <a:pt x="48" y="318"/>
                  </a:lnTo>
                  <a:lnTo>
                    <a:pt x="48" y="329"/>
                  </a:lnTo>
                  <a:lnTo>
                    <a:pt x="49" y="346"/>
                  </a:lnTo>
                  <a:lnTo>
                    <a:pt x="49" y="366"/>
                  </a:lnTo>
                  <a:lnTo>
                    <a:pt x="51" y="387"/>
                  </a:lnTo>
                  <a:lnTo>
                    <a:pt x="51" y="405"/>
                  </a:lnTo>
                  <a:lnTo>
                    <a:pt x="54" y="421"/>
                  </a:lnTo>
                  <a:lnTo>
                    <a:pt x="58" y="432"/>
                  </a:lnTo>
                  <a:lnTo>
                    <a:pt x="66" y="438"/>
                  </a:lnTo>
                  <a:lnTo>
                    <a:pt x="70" y="437"/>
                  </a:lnTo>
                  <a:lnTo>
                    <a:pt x="77" y="437"/>
                  </a:lnTo>
                  <a:lnTo>
                    <a:pt x="85" y="434"/>
                  </a:lnTo>
                  <a:lnTo>
                    <a:pt x="92" y="433"/>
                  </a:lnTo>
                  <a:lnTo>
                    <a:pt x="98" y="431"/>
                  </a:lnTo>
                  <a:lnTo>
                    <a:pt x="106" y="428"/>
                  </a:lnTo>
                  <a:lnTo>
                    <a:pt x="110" y="425"/>
                  </a:lnTo>
                  <a:lnTo>
                    <a:pt x="117" y="421"/>
                  </a:lnTo>
                  <a:lnTo>
                    <a:pt x="131" y="417"/>
                  </a:lnTo>
                  <a:lnTo>
                    <a:pt x="145" y="438"/>
                  </a:lnTo>
                  <a:lnTo>
                    <a:pt x="155" y="472"/>
                  </a:lnTo>
                  <a:lnTo>
                    <a:pt x="163" y="514"/>
                  </a:lnTo>
                  <a:lnTo>
                    <a:pt x="169" y="551"/>
                  </a:lnTo>
                  <a:lnTo>
                    <a:pt x="177" y="575"/>
                  </a:lnTo>
                  <a:lnTo>
                    <a:pt x="184" y="576"/>
                  </a:lnTo>
                  <a:lnTo>
                    <a:pt x="191" y="548"/>
                  </a:lnTo>
                  <a:lnTo>
                    <a:pt x="191" y="525"/>
                  </a:lnTo>
                  <a:lnTo>
                    <a:pt x="192" y="494"/>
                  </a:lnTo>
                  <a:lnTo>
                    <a:pt x="190" y="459"/>
                  </a:lnTo>
                  <a:lnTo>
                    <a:pt x="188" y="425"/>
                  </a:lnTo>
                  <a:lnTo>
                    <a:pt x="184" y="389"/>
                  </a:lnTo>
                  <a:lnTo>
                    <a:pt x="180" y="360"/>
                  </a:lnTo>
                  <a:lnTo>
                    <a:pt x="177" y="339"/>
                  </a:lnTo>
                  <a:lnTo>
                    <a:pt x="174" y="329"/>
                  </a:lnTo>
                  <a:lnTo>
                    <a:pt x="167" y="323"/>
                  </a:lnTo>
                  <a:lnTo>
                    <a:pt x="159" y="313"/>
                  </a:lnTo>
                  <a:lnTo>
                    <a:pt x="152" y="299"/>
                  </a:lnTo>
                  <a:lnTo>
                    <a:pt x="146" y="281"/>
                  </a:lnTo>
                  <a:lnTo>
                    <a:pt x="139" y="261"/>
                  </a:lnTo>
                  <a:lnTo>
                    <a:pt x="135" y="240"/>
                  </a:lnTo>
                  <a:lnTo>
                    <a:pt x="130" y="217"/>
                  </a:lnTo>
                  <a:lnTo>
                    <a:pt x="129" y="195"/>
                  </a:lnTo>
                  <a:lnTo>
                    <a:pt x="129" y="170"/>
                  </a:lnTo>
                  <a:lnTo>
                    <a:pt x="132" y="146"/>
                  </a:lnTo>
                  <a:lnTo>
                    <a:pt x="137" y="121"/>
                  </a:lnTo>
                  <a:lnTo>
                    <a:pt x="145" y="99"/>
                  </a:lnTo>
                  <a:lnTo>
                    <a:pt x="151" y="77"/>
                  </a:lnTo>
                  <a:lnTo>
                    <a:pt x="157" y="58"/>
                  </a:lnTo>
                  <a:lnTo>
                    <a:pt x="159" y="40"/>
                  </a:lnTo>
                  <a:lnTo>
                    <a:pt x="158" y="27"/>
                  </a:lnTo>
                  <a:lnTo>
                    <a:pt x="152" y="15"/>
                  </a:lnTo>
                  <a:lnTo>
                    <a:pt x="145" y="7"/>
                  </a:lnTo>
                  <a:lnTo>
                    <a:pt x="135" y="2"/>
                  </a:lnTo>
                  <a:lnTo>
                    <a:pt x="126" y="1"/>
                  </a:lnTo>
                  <a:lnTo>
                    <a:pt x="115" y="0"/>
                  </a:lnTo>
                  <a:lnTo>
                    <a:pt x="108" y="0"/>
                  </a:lnTo>
                  <a:lnTo>
                    <a:pt x="103" y="0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rgbClr val="1717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3" name="Freeform 173"/>
            <p:cNvSpPr>
              <a:spLocks/>
            </p:cNvSpPr>
            <p:nvPr/>
          </p:nvSpPr>
          <p:spPr bwMode="auto">
            <a:xfrm>
              <a:off x="4669" y="2358"/>
              <a:ext cx="107" cy="356"/>
            </a:xfrm>
            <a:custGeom>
              <a:avLst/>
              <a:gdLst>
                <a:gd name="T0" fmla="*/ 87 w 186"/>
                <a:gd name="T1" fmla="*/ 26 h 561"/>
                <a:gd name="T2" fmla="*/ 72 w 186"/>
                <a:gd name="T3" fmla="*/ 63 h 561"/>
                <a:gd name="T4" fmla="*/ 58 w 186"/>
                <a:gd name="T5" fmla="*/ 93 h 561"/>
                <a:gd name="T6" fmla="*/ 43 w 186"/>
                <a:gd name="T7" fmla="*/ 126 h 561"/>
                <a:gd name="T8" fmla="*/ 33 w 186"/>
                <a:gd name="T9" fmla="*/ 147 h 561"/>
                <a:gd name="T10" fmla="*/ 22 w 186"/>
                <a:gd name="T11" fmla="*/ 157 h 561"/>
                <a:gd name="T12" fmla="*/ 9 w 186"/>
                <a:gd name="T13" fmla="*/ 173 h 561"/>
                <a:gd name="T14" fmla="*/ 0 w 186"/>
                <a:gd name="T15" fmla="*/ 191 h 561"/>
                <a:gd name="T16" fmla="*/ 3 w 186"/>
                <a:gd name="T17" fmla="*/ 219 h 561"/>
                <a:gd name="T18" fmla="*/ 15 w 186"/>
                <a:gd name="T19" fmla="*/ 248 h 561"/>
                <a:gd name="T20" fmla="*/ 28 w 186"/>
                <a:gd name="T21" fmla="*/ 270 h 561"/>
                <a:gd name="T22" fmla="*/ 42 w 186"/>
                <a:gd name="T23" fmla="*/ 295 h 561"/>
                <a:gd name="T24" fmla="*/ 47 w 186"/>
                <a:gd name="T25" fmla="*/ 323 h 561"/>
                <a:gd name="T26" fmla="*/ 48 w 186"/>
                <a:gd name="T27" fmla="*/ 360 h 561"/>
                <a:gd name="T28" fmla="*/ 49 w 186"/>
                <a:gd name="T29" fmla="*/ 399 h 561"/>
                <a:gd name="T30" fmla="*/ 58 w 186"/>
                <a:gd name="T31" fmla="*/ 427 h 561"/>
                <a:gd name="T32" fmla="*/ 76 w 186"/>
                <a:gd name="T33" fmla="*/ 431 h 561"/>
                <a:gd name="T34" fmla="*/ 95 w 186"/>
                <a:gd name="T35" fmla="*/ 424 h 561"/>
                <a:gd name="T36" fmla="*/ 108 w 186"/>
                <a:gd name="T37" fmla="*/ 416 h 561"/>
                <a:gd name="T38" fmla="*/ 128 w 186"/>
                <a:gd name="T39" fmla="*/ 408 h 561"/>
                <a:gd name="T40" fmla="*/ 151 w 186"/>
                <a:gd name="T41" fmla="*/ 462 h 561"/>
                <a:gd name="T42" fmla="*/ 165 w 186"/>
                <a:gd name="T43" fmla="*/ 536 h 561"/>
                <a:gd name="T44" fmla="*/ 179 w 186"/>
                <a:gd name="T45" fmla="*/ 561 h 561"/>
                <a:gd name="T46" fmla="*/ 186 w 186"/>
                <a:gd name="T47" fmla="*/ 508 h 561"/>
                <a:gd name="T48" fmla="*/ 182 w 186"/>
                <a:gd name="T49" fmla="*/ 447 h 561"/>
                <a:gd name="T50" fmla="*/ 174 w 186"/>
                <a:gd name="T51" fmla="*/ 381 h 561"/>
                <a:gd name="T52" fmla="*/ 165 w 186"/>
                <a:gd name="T53" fmla="*/ 333 h 561"/>
                <a:gd name="T54" fmla="*/ 154 w 186"/>
                <a:gd name="T55" fmla="*/ 323 h 561"/>
                <a:gd name="T56" fmla="*/ 139 w 186"/>
                <a:gd name="T57" fmla="*/ 303 h 561"/>
                <a:gd name="T58" fmla="*/ 126 w 186"/>
                <a:gd name="T59" fmla="*/ 263 h 561"/>
                <a:gd name="T60" fmla="*/ 117 w 186"/>
                <a:gd name="T61" fmla="*/ 217 h 561"/>
                <a:gd name="T62" fmla="*/ 114 w 186"/>
                <a:gd name="T63" fmla="*/ 171 h 561"/>
                <a:gd name="T64" fmla="*/ 125 w 186"/>
                <a:gd name="T65" fmla="*/ 122 h 561"/>
                <a:gd name="T66" fmla="*/ 142 w 186"/>
                <a:gd name="T67" fmla="*/ 76 h 561"/>
                <a:gd name="T68" fmla="*/ 152 w 186"/>
                <a:gd name="T69" fmla="*/ 40 h 561"/>
                <a:gd name="T70" fmla="*/ 146 w 186"/>
                <a:gd name="T71" fmla="*/ 15 h 561"/>
                <a:gd name="T72" fmla="*/ 130 w 186"/>
                <a:gd name="T73" fmla="*/ 3 h 561"/>
                <a:gd name="T74" fmla="*/ 111 w 186"/>
                <a:gd name="T75" fmla="*/ 0 h 561"/>
                <a:gd name="T76" fmla="*/ 99 w 186"/>
                <a:gd name="T77" fmla="*/ 2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6" h="561">
                  <a:moveTo>
                    <a:pt x="98" y="3"/>
                  </a:moveTo>
                  <a:lnTo>
                    <a:pt x="87" y="26"/>
                  </a:lnTo>
                  <a:lnTo>
                    <a:pt x="80" y="46"/>
                  </a:lnTo>
                  <a:lnTo>
                    <a:pt x="72" y="63"/>
                  </a:lnTo>
                  <a:lnTo>
                    <a:pt x="65" y="79"/>
                  </a:lnTo>
                  <a:lnTo>
                    <a:pt x="58" y="93"/>
                  </a:lnTo>
                  <a:lnTo>
                    <a:pt x="51" y="109"/>
                  </a:lnTo>
                  <a:lnTo>
                    <a:pt x="43" y="126"/>
                  </a:lnTo>
                  <a:lnTo>
                    <a:pt x="36" y="147"/>
                  </a:lnTo>
                  <a:lnTo>
                    <a:pt x="33" y="147"/>
                  </a:lnTo>
                  <a:lnTo>
                    <a:pt x="29" y="152"/>
                  </a:lnTo>
                  <a:lnTo>
                    <a:pt x="22" y="157"/>
                  </a:lnTo>
                  <a:lnTo>
                    <a:pt x="16" y="166"/>
                  </a:lnTo>
                  <a:lnTo>
                    <a:pt x="9" y="173"/>
                  </a:lnTo>
                  <a:lnTo>
                    <a:pt x="4" y="183"/>
                  </a:lnTo>
                  <a:lnTo>
                    <a:pt x="0" y="191"/>
                  </a:lnTo>
                  <a:lnTo>
                    <a:pt x="0" y="201"/>
                  </a:lnTo>
                  <a:lnTo>
                    <a:pt x="3" y="219"/>
                  </a:lnTo>
                  <a:lnTo>
                    <a:pt x="9" y="235"/>
                  </a:lnTo>
                  <a:lnTo>
                    <a:pt x="15" y="248"/>
                  </a:lnTo>
                  <a:lnTo>
                    <a:pt x="22" y="260"/>
                  </a:lnTo>
                  <a:lnTo>
                    <a:pt x="28" y="270"/>
                  </a:lnTo>
                  <a:lnTo>
                    <a:pt x="36" y="282"/>
                  </a:lnTo>
                  <a:lnTo>
                    <a:pt x="42" y="295"/>
                  </a:lnTo>
                  <a:lnTo>
                    <a:pt x="47" y="312"/>
                  </a:lnTo>
                  <a:lnTo>
                    <a:pt x="47" y="323"/>
                  </a:lnTo>
                  <a:lnTo>
                    <a:pt x="48" y="341"/>
                  </a:lnTo>
                  <a:lnTo>
                    <a:pt x="48" y="360"/>
                  </a:lnTo>
                  <a:lnTo>
                    <a:pt x="49" y="381"/>
                  </a:lnTo>
                  <a:lnTo>
                    <a:pt x="49" y="399"/>
                  </a:lnTo>
                  <a:lnTo>
                    <a:pt x="53" y="416"/>
                  </a:lnTo>
                  <a:lnTo>
                    <a:pt x="58" y="427"/>
                  </a:lnTo>
                  <a:lnTo>
                    <a:pt x="66" y="432"/>
                  </a:lnTo>
                  <a:lnTo>
                    <a:pt x="76" y="431"/>
                  </a:lnTo>
                  <a:lnTo>
                    <a:pt x="89" y="427"/>
                  </a:lnTo>
                  <a:lnTo>
                    <a:pt x="95" y="424"/>
                  </a:lnTo>
                  <a:lnTo>
                    <a:pt x="102" y="420"/>
                  </a:lnTo>
                  <a:lnTo>
                    <a:pt x="108" y="416"/>
                  </a:lnTo>
                  <a:lnTo>
                    <a:pt x="114" y="413"/>
                  </a:lnTo>
                  <a:lnTo>
                    <a:pt x="128" y="408"/>
                  </a:lnTo>
                  <a:lnTo>
                    <a:pt x="141" y="429"/>
                  </a:lnTo>
                  <a:lnTo>
                    <a:pt x="151" y="462"/>
                  </a:lnTo>
                  <a:lnTo>
                    <a:pt x="159" y="502"/>
                  </a:lnTo>
                  <a:lnTo>
                    <a:pt x="165" y="536"/>
                  </a:lnTo>
                  <a:lnTo>
                    <a:pt x="173" y="561"/>
                  </a:lnTo>
                  <a:lnTo>
                    <a:pt x="179" y="561"/>
                  </a:lnTo>
                  <a:lnTo>
                    <a:pt x="186" y="531"/>
                  </a:lnTo>
                  <a:lnTo>
                    <a:pt x="186" y="508"/>
                  </a:lnTo>
                  <a:lnTo>
                    <a:pt x="186" y="480"/>
                  </a:lnTo>
                  <a:lnTo>
                    <a:pt x="182" y="447"/>
                  </a:lnTo>
                  <a:lnTo>
                    <a:pt x="180" y="414"/>
                  </a:lnTo>
                  <a:lnTo>
                    <a:pt x="174" y="381"/>
                  </a:lnTo>
                  <a:lnTo>
                    <a:pt x="170" y="353"/>
                  </a:lnTo>
                  <a:lnTo>
                    <a:pt x="165" y="333"/>
                  </a:lnTo>
                  <a:lnTo>
                    <a:pt x="163" y="326"/>
                  </a:lnTo>
                  <a:lnTo>
                    <a:pt x="154" y="323"/>
                  </a:lnTo>
                  <a:lnTo>
                    <a:pt x="147" y="316"/>
                  </a:lnTo>
                  <a:lnTo>
                    <a:pt x="139" y="303"/>
                  </a:lnTo>
                  <a:lnTo>
                    <a:pt x="133" y="286"/>
                  </a:lnTo>
                  <a:lnTo>
                    <a:pt x="126" y="263"/>
                  </a:lnTo>
                  <a:lnTo>
                    <a:pt x="121" y="241"/>
                  </a:lnTo>
                  <a:lnTo>
                    <a:pt x="117" y="217"/>
                  </a:lnTo>
                  <a:lnTo>
                    <a:pt x="115" y="195"/>
                  </a:lnTo>
                  <a:lnTo>
                    <a:pt x="114" y="171"/>
                  </a:lnTo>
                  <a:lnTo>
                    <a:pt x="119" y="146"/>
                  </a:lnTo>
                  <a:lnTo>
                    <a:pt x="125" y="122"/>
                  </a:lnTo>
                  <a:lnTo>
                    <a:pt x="135" y="100"/>
                  </a:lnTo>
                  <a:lnTo>
                    <a:pt x="142" y="76"/>
                  </a:lnTo>
                  <a:lnTo>
                    <a:pt x="148" y="57"/>
                  </a:lnTo>
                  <a:lnTo>
                    <a:pt x="152" y="40"/>
                  </a:lnTo>
                  <a:lnTo>
                    <a:pt x="152" y="26"/>
                  </a:lnTo>
                  <a:lnTo>
                    <a:pt x="146" y="15"/>
                  </a:lnTo>
                  <a:lnTo>
                    <a:pt x="138" y="8"/>
                  </a:lnTo>
                  <a:lnTo>
                    <a:pt x="130" y="3"/>
                  </a:lnTo>
                  <a:lnTo>
                    <a:pt x="121" y="2"/>
                  </a:lnTo>
                  <a:lnTo>
                    <a:pt x="111" y="0"/>
                  </a:lnTo>
                  <a:lnTo>
                    <a:pt x="104" y="0"/>
                  </a:lnTo>
                  <a:lnTo>
                    <a:pt x="99" y="2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rgbClr val="1A1A1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4" name="Freeform 174"/>
            <p:cNvSpPr>
              <a:spLocks/>
            </p:cNvSpPr>
            <p:nvPr/>
          </p:nvSpPr>
          <p:spPr bwMode="auto">
            <a:xfrm>
              <a:off x="4671" y="2359"/>
              <a:ext cx="105" cy="346"/>
            </a:xfrm>
            <a:custGeom>
              <a:avLst/>
              <a:gdLst>
                <a:gd name="T0" fmla="*/ 83 w 182"/>
                <a:gd name="T1" fmla="*/ 27 h 543"/>
                <a:gd name="T2" fmla="*/ 68 w 182"/>
                <a:gd name="T3" fmla="*/ 61 h 543"/>
                <a:gd name="T4" fmla="*/ 57 w 182"/>
                <a:gd name="T5" fmla="*/ 89 h 543"/>
                <a:gd name="T6" fmla="*/ 44 w 182"/>
                <a:gd name="T7" fmla="*/ 121 h 543"/>
                <a:gd name="T8" fmla="*/ 34 w 182"/>
                <a:gd name="T9" fmla="*/ 142 h 543"/>
                <a:gd name="T10" fmla="*/ 23 w 182"/>
                <a:gd name="T11" fmla="*/ 153 h 543"/>
                <a:gd name="T12" fmla="*/ 10 w 182"/>
                <a:gd name="T13" fmla="*/ 169 h 543"/>
                <a:gd name="T14" fmla="*/ 0 w 182"/>
                <a:gd name="T15" fmla="*/ 188 h 543"/>
                <a:gd name="T16" fmla="*/ 3 w 182"/>
                <a:gd name="T17" fmla="*/ 216 h 543"/>
                <a:gd name="T18" fmla="*/ 14 w 182"/>
                <a:gd name="T19" fmla="*/ 243 h 543"/>
                <a:gd name="T20" fmla="*/ 28 w 182"/>
                <a:gd name="T21" fmla="*/ 265 h 543"/>
                <a:gd name="T22" fmla="*/ 40 w 182"/>
                <a:gd name="T23" fmla="*/ 290 h 543"/>
                <a:gd name="T24" fmla="*/ 45 w 182"/>
                <a:gd name="T25" fmla="*/ 318 h 543"/>
                <a:gd name="T26" fmla="*/ 46 w 182"/>
                <a:gd name="T27" fmla="*/ 355 h 543"/>
                <a:gd name="T28" fmla="*/ 47 w 182"/>
                <a:gd name="T29" fmla="*/ 394 h 543"/>
                <a:gd name="T30" fmla="*/ 55 w 182"/>
                <a:gd name="T31" fmla="*/ 422 h 543"/>
                <a:gd name="T32" fmla="*/ 73 w 182"/>
                <a:gd name="T33" fmla="*/ 426 h 543"/>
                <a:gd name="T34" fmla="*/ 99 w 182"/>
                <a:gd name="T35" fmla="*/ 411 h 543"/>
                <a:gd name="T36" fmla="*/ 124 w 182"/>
                <a:gd name="T37" fmla="*/ 399 h 543"/>
                <a:gd name="T38" fmla="*/ 147 w 182"/>
                <a:gd name="T39" fmla="*/ 450 h 543"/>
                <a:gd name="T40" fmla="*/ 161 w 182"/>
                <a:gd name="T41" fmla="*/ 522 h 543"/>
                <a:gd name="T42" fmla="*/ 175 w 182"/>
                <a:gd name="T43" fmla="*/ 543 h 543"/>
                <a:gd name="T44" fmla="*/ 182 w 182"/>
                <a:gd name="T45" fmla="*/ 492 h 543"/>
                <a:gd name="T46" fmla="*/ 176 w 182"/>
                <a:gd name="T47" fmla="*/ 432 h 543"/>
                <a:gd name="T48" fmla="*/ 166 w 182"/>
                <a:gd name="T49" fmla="*/ 369 h 543"/>
                <a:gd name="T50" fmla="*/ 155 w 182"/>
                <a:gd name="T51" fmla="*/ 328 h 543"/>
                <a:gd name="T52" fmla="*/ 144 w 182"/>
                <a:gd name="T53" fmla="*/ 322 h 543"/>
                <a:gd name="T54" fmla="*/ 128 w 182"/>
                <a:gd name="T55" fmla="*/ 302 h 543"/>
                <a:gd name="T56" fmla="*/ 113 w 182"/>
                <a:gd name="T57" fmla="*/ 265 h 543"/>
                <a:gd name="T58" fmla="*/ 104 w 182"/>
                <a:gd name="T59" fmla="*/ 219 h 543"/>
                <a:gd name="T60" fmla="*/ 101 w 182"/>
                <a:gd name="T61" fmla="*/ 171 h 543"/>
                <a:gd name="T62" fmla="*/ 115 w 182"/>
                <a:gd name="T63" fmla="*/ 122 h 543"/>
                <a:gd name="T64" fmla="*/ 133 w 182"/>
                <a:gd name="T65" fmla="*/ 76 h 543"/>
                <a:gd name="T66" fmla="*/ 145 w 182"/>
                <a:gd name="T67" fmla="*/ 38 h 543"/>
                <a:gd name="T68" fmla="*/ 138 w 182"/>
                <a:gd name="T69" fmla="*/ 13 h 543"/>
                <a:gd name="T70" fmla="*/ 122 w 182"/>
                <a:gd name="T71" fmla="*/ 1 h 543"/>
                <a:gd name="T72" fmla="*/ 105 w 182"/>
                <a:gd name="T73" fmla="*/ 0 h 543"/>
                <a:gd name="T74" fmla="*/ 94 w 182"/>
                <a:gd name="T75" fmla="*/ 2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2" h="543">
                  <a:moveTo>
                    <a:pt x="93" y="4"/>
                  </a:moveTo>
                  <a:lnTo>
                    <a:pt x="83" y="27"/>
                  </a:lnTo>
                  <a:lnTo>
                    <a:pt x="76" y="46"/>
                  </a:lnTo>
                  <a:lnTo>
                    <a:pt x="68" y="61"/>
                  </a:lnTo>
                  <a:lnTo>
                    <a:pt x="63" y="77"/>
                  </a:lnTo>
                  <a:lnTo>
                    <a:pt x="57" y="89"/>
                  </a:lnTo>
                  <a:lnTo>
                    <a:pt x="51" y="105"/>
                  </a:lnTo>
                  <a:lnTo>
                    <a:pt x="44" y="121"/>
                  </a:lnTo>
                  <a:lnTo>
                    <a:pt x="36" y="142"/>
                  </a:lnTo>
                  <a:lnTo>
                    <a:pt x="34" y="142"/>
                  </a:lnTo>
                  <a:lnTo>
                    <a:pt x="30" y="147"/>
                  </a:lnTo>
                  <a:lnTo>
                    <a:pt x="23" y="153"/>
                  </a:lnTo>
                  <a:lnTo>
                    <a:pt x="17" y="161"/>
                  </a:lnTo>
                  <a:lnTo>
                    <a:pt x="10" y="169"/>
                  </a:lnTo>
                  <a:lnTo>
                    <a:pt x="3" y="180"/>
                  </a:lnTo>
                  <a:lnTo>
                    <a:pt x="0" y="188"/>
                  </a:lnTo>
                  <a:lnTo>
                    <a:pt x="1" y="198"/>
                  </a:lnTo>
                  <a:lnTo>
                    <a:pt x="3" y="216"/>
                  </a:lnTo>
                  <a:lnTo>
                    <a:pt x="10" y="232"/>
                  </a:lnTo>
                  <a:lnTo>
                    <a:pt x="14" y="243"/>
                  </a:lnTo>
                  <a:lnTo>
                    <a:pt x="22" y="256"/>
                  </a:lnTo>
                  <a:lnTo>
                    <a:pt x="28" y="265"/>
                  </a:lnTo>
                  <a:lnTo>
                    <a:pt x="34" y="278"/>
                  </a:lnTo>
                  <a:lnTo>
                    <a:pt x="40" y="290"/>
                  </a:lnTo>
                  <a:lnTo>
                    <a:pt x="45" y="307"/>
                  </a:lnTo>
                  <a:lnTo>
                    <a:pt x="45" y="318"/>
                  </a:lnTo>
                  <a:lnTo>
                    <a:pt x="46" y="335"/>
                  </a:lnTo>
                  <a:lnTo>
                    <a:pt x="46" y="355"/>
                  </a:lnTo>
                  <a:lnTo>
                    <a:pt x="47" y="375"/>
                  </a:lnTo>
                  <a:lnTo>
                    <a:pt x="47" y="394"/>
                  </a:lnTo>
                  <a:lnTo>
                    <a:pt x="51" y="411"/>
                  </a:lnTo>
                  <a:lnTo>
                    <a:pt x="55" y="422"/>
                  </a:lnTo>
                  <a:lnTo>
                    <a:pt x="63" y="428"/>
                  </a:lnTo>
                  <a:lnTo>
                    <a:pt x="73" y="426"/>
                  </a:lnTo>
                  <a:lnTo>
                    <a:pt x="87" y="420"/>
                  </a:lnTo>
                  <a:lnTo>
                    <a:pt x="99" y="411"/>
                  </a:lnTo>
                  <a:lnTo>
                    <a:pt x="110" y="404"/>
                  </a:lnTo>
                  <a:lnTo>
                    <a:pt x="124" y="399"/>
                  </a:lnTo>
                  <a:lnTo>
                    <a:pt x="137" y="418"/>
                  </a:lnTo>
                  <a:lnTo>
                    <a:pt x="147" y="450"/>
                  </a:lnTo>
                  <a:lnTo>
                    <a:pt x="155" y="489"/>
                  </a:lnTo>
                  <a:lnTo>
                    <a:pt x="161" y="522"/>
                  </a:lnTo>
                  <a:lnTo>
                    <a:pt x="169" y="543"/>
                  </a:lnTo>
                  <a:lnTo>
                    <a:pt x="175" y="543"/>
                  </a:lnTo>
                  <a:lnTo>
                    <a:pt x="182" y="514"/>
                  </a:lnTo>
                  <a:lnTo>
                    <a:pt x="182" y="492"/>
                  </a:lnTo>
                  <a:lnTo>
                    <a:pt x="181" y="464"/>
                  </a:lnTo>
                  <a:lnTo>
                    <a:pt x="176" y="432"/>
                  </a:lnTo>
                  <a:lnTo>
                    <a:pt x="172" y="400"/>
                  </a:lnTo>
                  <a:lnTo>
                    <a:pt x="166" y="369"/>
                  </a:lnTo>
                  <a:lnTo>
                    <a:pt x="161" y="345"/>
                  </a:lnTo>
                  <a:lnTo>
                    <a:pt x="155" y="328"/>
                  </a:lnTo>
                  <a:lnTo>
                    <a:pt x="153" y="322"/>
                  </a:lnTo>
                  <a:lnTo>
                    <a:pt x="144" y="322"/>
                  </a:lnTo>
                  <a:lnTo>
                    <a:pt x="135" y="316"/>
                  </a:lnTo>
                  <a:lnTo>
                    <a:pt x="128" y="302"/>
                  </a:lnTo>
                  <a:lnTo>
                    <a:pt x="121" y="286"/>
                  </a:lnTo>
                  <a:lnTo>
                    <a:pt x="113" y="265"/>
                  </a:lnTo>
                  <a:lnTo>
                    <a:pt x="107" y="242"/>
                  </a:lnTo>
                  <a:lnTo>
                    <a:pt x="104" y="219"/>
                  </a:lnTo>
                  <a:lnTo>
                    <a:pt x="101" y="196"/>
                  </a:lnTo>
                  <a:lnTo>
                    <a:pt x="101" y="171"/>
                  </a:lnTo>
                  <a:lnTo>
                    <a:pt x="107" y="147"/>
                  </a:lnTo>
                  <a:lnTo>
                    <a:pt x="115" y="122"/>
                  </a:lnTo>
                  <a:lnTo>
                    <a:pt x="124" y="99"/>
                  </a:lnTo>
                  <a:lnTo>
                    <a:pt x="133" y="76"/>
                  </a:lnTo>
                  <a:lnTo>
                    <a:pt x="142" y="56"/>
                  </a:lnTo>
                  <a:lnTo>
                    <a:pt x="145" y="38"/>
                  </a:lnTo>
                  <a:lnTo>
                    <a:pt x="145" y="24"/>
                  </a:lnTo>
                  <a:lnTo>
                    <a:pt x="138" y="13"/>
                  </a:lnTo>
                  <a:lnTo>
                    <a:pt x="132" y="6"/>
                  </a:lnTo>
                  <a:lnTo>
                    <a:pt x="122" y="1"/>
                  </a:lnTo>
                  <a:lnTo>
                    <a:pt x="115" y="1"/>
                  </a:lnTo>
                  <a:lnTo>
                    <a:pt x="105" y="0"/>
                  </a:lnTo>
                  <a:lnTo>
                    <a:pt x="99" y="1"/>
                  </a:lnTo>
                  <a:lnTo>
                    <a:pt x="94" y="2"/>
                  </a:lnTo>
                  <a:lnTo>
                    <a:pt x="93" y="4"/>
                  </a:lnTo>
                  <a:close/>
                </a:path>
              </a:pathLst>
            </a:custGeom>
            <a:solidFill>
              <a:srgbClr val="1F1F1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5" name="Freeform 175"/>
            <p:cNvSpPr>
              <a:spLocks/>
            </p:cNvSpPr>
            <p:nvPr/>
          </p:nvSpPr>
          <p:spPr bwMode="auto">
            <a:xfrm>
              <a:off x="4673" y="2362"/>
              <a:ext cx="102" cy="337"/>
            </a:xfrm>
            <a:custGeom>
              <a:avLst/>
              <a:gdLst>
                <a:gd name="T0" fmla="*/ 80 w 178"/>
                <a:gd name="T1" fmla="*/ 27 h 530"/>
                <a:gd name="T2" fmla="*/ 66 w 178"/>
                <a:gd name="T3" fmla="*/ 62 h 530"/>
                <a:gd name="T4" fmla="*/ 58 w 178"/>
                <a:gd name="T5" fmla="*/ 87 h 530"/>
                <a:gd name="T6" fmla="*/ 46 w 178"/>
                <a:gd name="T7" fmla="*/ 117 h 530"/>
                <a:gd name="T8" fmla="*/ 37 w 178"/>
                <a:gd name="T9" fmla="*/ 137 h 530"/>
                <a:gd name="T10" fmla="*/ 25 w 178"/>
                <a:gd name="T11" fmla="*/ 148 h 530"/>
                <a:gd name="T12" fmla="*/ 11 w 178"/>
                <a:gd name="T13" fmla="*/ 167 h 530"/>
                <a:gd name="T14" fmla="*/ 0 w 178"/>
                <a:gd name="T15" fmla="*/ 186 h 530"/>
                <a:gd name="T16" fmla="*/ 3 w 178"/>
                <a:gd name="T17" fmla="*/ 214 h 530"/>
                <a:gd name="T18" fmla="*/ 14 w 178"/>
                <a:gd name="T19" fmla="*/ 241 h 530"/>
                <a:gd name="T20" fmla="*/ 27 w 178"/>
                <a:gd name="T21" fmla="*/ 261 h 530"/>
                <a:gd name="T22" fmla="*/ 40 w 178"/>
                <a:gd name="T23" fmla="*/ 285 h 530"/>
                <a:gd name="T24" fmla="*/ 44 w 178"/>
                <a:gd name="T25" fmla="*/ 315 h 530"/>
                <a:gd name="T26" fmla="*/ 46 w 178"/>
                <a:gd name="T27" fmla="*/ 351 h 530"/>
                <a:gd name="T28" fmla="*/ 46 w 178"/>
                <a:gd name="T29" fmla="*/ 389 h 530"/>
                <a:gd name="T30" fmla="*/ 54 w 178"/>
                <a:gd name="T31" fmla="*/ 418 h 530"/>
                <a:gd name="T32" fmla="*/ 73 w 178"/>
                <a:gd name="T33" fmla="*/ 420 h 530"/>
                <a:gd name="T34" fmla="*/ 97 w 178"/>
                <a:gd name="T35" fmla="*/ 404 h 530"/>
                <a:gd name="T36" fmla="*/ 121 w 178"/>
                <a:gd name="T37" fmla="*/ 389 h 530"/>
                <a:gd name="T38" fmla="*/ 144 w 178"/>
                <a:gd name="T39" fmla="*/ 438 h 530"/>
                <a:gd name="T40" fmla="*/ 158 w 178"/>
                <a:gd name="T41" fmla="*/ 508 h 530"/>
                <a:gd name="T42" fmla="*/ 170 w 178"/>
                <a:gd name="T43" fmla="*/ 529 h 530"/>
                <a:gd name="T44" fmla="*/ 178 w 178"/>
                <a:gd name="T45" fmla="*/ 476 h 530"/>
                <a:gd name="T46" fmla="*/ 170 w 178"/>
                <a:gd name="T47" fmla="*/ 419 h 530"/>
                <a:gd name="T48" fmla="*/ 158 w 178"/>
                <a:gd name="T49" fmla="*/ 360 h 530"/>
                <a:gd name="T50" fmla="*/ 146 w 178"/>
                <a:gd name="T51" fmla="*/ 323 h 530"/>
                <a:gd name="T52" fmla="*/ 132 w 178"/>
                <a:gd name="T53" fmla="*/ 322 h 530"/>
                <a:gd name="T54" fmla="*/ 115 w 178"/>
                <a:gd name="T55" fmla="*/ 305 h 530"/>
                <a:gd name="T56" fmla="*/ 101 w 178"/>
                <a:gd name="T57" fmla="*/ 268 h 530"/>
                <a:gd name="T58" fmla="*/ 91 w 178"/>
                <a:gd name="T59" fmla="*/ 221 h 530"/>
                <a:gd name="T60" fmla="*/ 88 w 178"/>
                <a:gd name="T61" fmla="*/ 172 h 530"/>
                <a:gd name="T62" fmla="*/ 104 w 178"/>
                <a:gd name="T63" fmla="*/ 123 h 530"/>
                <a:gd name="T64" fmla="*/ 125 w 178"/>
                <a:gd name="T65" fmla="*/ 75 h 530"/>
                <a:gd name="T66" fmla="*/ 139 w 178"/>
                <a:gd name="T67" fmla="*/ 37 h 530"/>
                <a:gd name="T68" fmla="*/ 132 w 178"/>
                <a:gd name="T69" fmla="*/ 13 h 530"/>
                <a:gd name="T70" fmla="*/ 118 w 178"/>
                <a:gd name="T71" fmla="*/ 2 h 530"/>
                <a:gd name="T72" fmla="*/ 102 w 178"/>
                <a:gd name="T73" fmla="*/ 0 h 530"/>
                <a:gd name="T74" fmla="*/ 91 w 178"/>
                <a:gd name="T75" fmla="*/ 4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8" h="530">
                  <a:moveTo>
                    <a:pt x="90" y="5"/>
                  </a:moveTo>
                  <a:lnTo>
                    <a:pt x="80" y="27"/>
                  </a:lnTo>
                  <a:lnTo>
                    <a:pt x="73" y="47"/>
                  </a:lnTo>
                  <a:lnTo>
                    <a:pt x="66" y="62"/>
                  </a:lnTo>
                  <a:lnTo>
                    <a:pt x="63" y="76"/>
                  </a:lnTo>
                  <a:lnTo>
                    <a:pt x="58" y="87"/>
                  </a:lnTo>
                  <a:lnTo>
                    <a:pt x="53" y="101"/>
                  </a:lnTo>
                  <a:lnTo>
                    <a:pt x="46" y="117"/>
                  </a:lnTo>
                  <a:lnTo>
                    <a:pt x="40" y="137"/>
                  </a:lnTo>
                  <a:lnTo>
                    <a:pt x="37" y="137"/>
                  </a:lnTo>
                  <a:lnTo>
                    <a:pt x="32" y="142"/>
                  </a:lnTo>
                  <a:lnTo>
                    <a:pt x="25" y="148"/>
                  </a:lnTo>
                  <a:lnTo>
                    <a:pt x="19" y="158"/>
                  </a:lnTo>
                  <a:lnTo>
                    <a:pt x="11" y="167"/>
                  </a:lnTo>
                  <a:lnTo>
                    <a:pt x="5" y="177"/>
                  </a:lnTo>
                  <a:lnTo>
                    <a:pt x="0" y="186"/>
                  </a:lnTo>
                  <a:lnTo>
                    <a:pt x="0" y="196"/>
                  </a:lnTo>
                  <a:lnTo>
                    <a:pt x="3" y="214"/>
                  </a:lnTo>
                  <a:lnTo>
                    <a:pt x="9" y="230"/>
                  </a:lnTo>
                  <a:lnTo>
                    <a:pt x="14" y="241"/>
                  </a:lnTo>
                  <a:lnTo>
                    <a:pt x="21" y="252"/>
                  </a:lnTo>
                  <a:lnTo>
                    <a:pt x="27" y="261"/>
                  </a:lnTo>
                  <a:lnTo>
                    <a:pt x="33" y="273"/>
                  </a:lnTo>
                  <a:lnTo>
                    <a:pt x="40" y="285"/>
                  </a:lnTo>
                  <a:lnTo>
                    <a:pt x="44" y="304"/>
                  </a:lnTo>
                  <a:lnTo>
                    <a:pt x="44" y="315"/>
                  </a:lnTo>
                  <a:lnTo>
                    <a:pt x="46" y="332"/>
                  </a:lnTo>
                  <a:lnTo>
                    <a:pt x="46" y="351"/>
                  </a:lnTo>
                  <a:lnTo>
                    <a:pt x="46" y="372"/>
                  </a:lnTo>
                  <a:lnTo>
                    <a:pt x="46" y="389"/>
                  </a:lnTo>
                  <a:lnTo>
                    <a:pt x="49" y="407"/>
                  </a:lnTo>
                  <a:lnTo>
                    <a:pt x="54" y="418"/>
                  </a:lnTo>
                  <a:lnTo>
                    <a:pt x="63" y="422"/>
                  </a:lnTo>
                  <a:lnTo>
                    <a:pt x="73" y="420"/>
                  </a:lnTo>
                  <a:lnTo>
                    <a:pt x="85" y="414"/>
                  </a:lnTo>
                  <a:lnTo>
                    <a:pt x="97" y="404"/>
                  </a:lnTo>
                  <a:lnTo>
                    <a:pt x="108" y="394"/>
                  </a:lnTo>
                  <a:lnTo>
                    <a:pt x="121" y="389"/>
                  </a:lnTo>
                  <a:lnTo>
                    <a:pt x="134" y="408"/>
                  </a:lnTo>
                  <a:lnTo>
                    <a:pt x="144" y="438"/>
                  </a:lnTo>
                  <a:lnTo>
                    <a:pt x="152" y="476"/>
                  </a:lnTo>
                  <a:lnTo>
                    <a:pt x="158" y="508"/>
                  </a:lnTo>
                  <a:lnTo>
                    <a:pt x="164" y="530"/>
                  </a:lnTo>
                  <a:lnTo>
                    <a:pt x="170" y="529"/>
                  </a:lnTo>
                  <a:lnTo>
                    <a:pt x="178" y="499"/>
                  </a:lnTo>
                  <a:lnTo>
                    <a:pt x="178" y="476"/>
                  </a:lnTo>
                  <a:lnTo>
                    <a:pt x="175" y="449"/>
                  </a:lnTo>
                  <a:lnTo>
                    <a:pt x="170" y="419"/>
                  </a:lnTo>
                  <a:lnTo>
                    <a:pt x="166" y="389"/>
                  </a:lnTo>
                  <a:lnTo>
                    <a:pt x="158" y="360"/>
                  </a:lnTo>
                  <a:lnTo>
                    <a:pt x="152" y="338"/>
                  </a:lnTo>
                  <a:lnTo>
                    <a:pt x="146" y="323"/>
                  </a:lnTo>
                  <a:lnTo>
                    <a:pt x="142" y="320"/>
                  </a:lnTo>
                  <a:lnTo>
                    <a:pt x="132" y="322"/>
                  </a:lnTo>
                  <a:lnTo>
                    <a:pt x="125" y="317"/>
                  </a:lnTo>
                  <a:lnTo>
                    <a:pt x="115" y="305"/>
                  </a:lnTo>
                  <a:lnTo>
                    <a:pt x="108" y="289"/>
                  </a:lnTo>
                  <a:lnTo>
                    <a:pt x="101" y="268"/>
                  </a:lnTo>
                  <a:lnTo>
                    <a:pt x="95" y="245"/>
                  </a:lnTo>
                  <a:lnTo>
                    <a:pt x="91" y="221"/>
                  </a:lnTo>
                  <a:lnTo>
                    <a:pt x="88" y="197"/>
                  </a:lnTo>
                  <a:lnTo>
                    <a:pt x="88" y="172"/>
                  </a:lnTo>
                  <a:lnTo>
                    <a:pt x="95" y="147"/>
                  </a:lnTo>
                  <a:lnTo>
                    <a:pt x="104" y="123"/>
                  </a:lnTo>
                  <a:lnTo>
                    <a:pt x="115" y="99"/>
                  </a:lnTo>
                  <a:lnTo>
                    <a:pt x="125" y="75"/>
                  </a:lnTo>
                  <a:lnTo>
                    <a:pt x="134" y="55"/>
                  </a:lnTo>
                  <a:lnTo>
                    <a:pt x="139" y="37"/>
                  </a:lnTo>
                  <a:lnTo>
                    <a:pt x="139" y="24"/>
                  </a:lnTo>
                  <a:lnTo>
                    <a:pt x="132" y="13"/>
                  </a:lnTo>
                  <a:lnTo>
                    <a:pt x="126" y="5"/>
                  </a:lnTo>
                  <a:lnTo>
                    <a:pt x="118" y="2"/>
                  </a:lnTo>
                  <a:lnTo>
                    <a:pt x="110" y="2"/>
                  </a:lnTo>
                  <a:lnTo>
                    <a:pt x="102" y="0"/>
                  </a:lnTo>
                  <a:lnTo>
                    <a:pt x="96" y="3"/>
                  </a:lnTo>
                  <a:lnTo>
                    <a:pt x="91" y="4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rgbClr val="212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6" name="Freeform 176"/>
            <p:cNvSpPr>
              <a:spLocks/>
            </p:cNvSpPr>
            <p:nvPr/>
          </p:nvSpPr>
          <p:spPr bwMode="auto">
            <a:xfrm>
              <a:off x="4675" y="2363"/>
              <a:ext cx="100" cy="327"/>
            </a:xfrm>
            <a:custGeom>
              <a:avLst/>
              <a:gdLst>
                <a:gd name="T0" fmla="*/ 76 w 174"/>
                <a:gd name="T1" fmla="*/ 28 h 514"/>
                <a:gd name="T2" fmla="*/ 65 w 174"/>
                <a:gd name="T3" fmla="*/ 61 h 514"/>
                <a:gd name="T4" fmla="*/ 56 w 174"/>
                <a:gd name="T5" fmla="*/ 84 h 514"/>
                <a:gd name="T6" fmla="*/ 47 w 174"/>
                <a:gd name="T7" fmla="*/ 112 h 514"/>
                <a:gd name="T8" fmla="*/ 38 w 174"/>
                <a:gd name="T9" fmla="*/ 133 h 514"/>
                <a:gd name="T10" fmla="*/ 26 w 174"/>
                <a:gd name="T11" fmla="*/ 144 h 514"/>
                <a:gd name="T12" fmla="*/ 10 w 174"/>
                <a:gd name="T13" fmla="*/ 163 h 514"/>
                <a:gd name="T14" fmla="*/ 0 w 174"/>
                <a:gd name="T15" fmla="*/ 183 h 514"/>
                <a:gd name="T16" fmla="*/ 3 w 174"/>
                <a:gd name="T17" fmla="*/ 211 h 514"/>
                <a:gd name="T18" fmla="*/ 14 w 174"/>
                <a:gd name="T19" fmla="*/ 237 h 514"/>
                <a:gd name="T20" fmla="*/ 27 w 174"/>
                <a:gd name="T21" fmla="*/ 257 h 514"/>
                <a:gd name="T22" fmla="*/ 38 w 174"/>
                <a:gd name="T23" fmla="*/ 280 h 514"/>
                <a:gd name="T24" fmla="*/ 43 w 174"/>
                <a:gd name="T25" fmla="*/ 308 h 514"/>
                <a:gd name="T26" fmla="*/ 44 w 174"/>
                <a:gd name="T27" fmla="*/ 345 h 514"/>
                <a:gd name="T28" fmla="*/ 44 w 174"/>
                <a:gd name="T29" fmla="*/ 384 h 514"/>
                <a:gd name="T30" fmla="*/ 51 w 174"/>
                <a:gd name="T31" fmla="*/ 411 h 514"/>
                <a:gd name="T32" fmla="*/ 70 w 174"/>
                <a:gd name="T33" fmla="*/ 415 h 514"/>
                <a:gd name="T34" fmla="*/ 93 w 174"/>
                <a:gd name="T35" fmla="*/ 395 h 514"/>
                <a:gd name="T36" fmla="*/ 117 w 174"/>
                <a:gd name="T37" fmla="*/ 380 h 514"/>
                <a:gd name="T38" fmla="*/ 138 w 174"/>
                <a:gd name="T39" fmla="*/ 428 h 514"/>
                <a:gd name="T40" fmla="*/ 153 w 174"/>
                <a:gd name="T41" fmla="*/ 494 h 514"/>
                <a:gd name="T42" fmla="*/ 166 w 174"/>
                <a:gd name="T43" fmla="*/ 512 h 514"/>
                <a:gd name="T44" fmla="*/ 174 w 174"/>
                <a:gd name="T45" fmla="*/ 460 h 514"/>
                <a:gd name="T46" fmla="*/ 165 w 174"/>
                <a:gd name="T47" fmla="*/ 405 h 514"/>
                <a:gd name="T48" fmla="*/ 151 w 174"/>
                <a:gd name="T49" fmla="*/ 350 h 514"/>
                <a:gd name="T50" fmla="*/ 136 w 174"/>
                <a:gd name="T51" fmla="*/ 317 h 514"/>
                <a:gd name="T52" fmla="*/ 121 w 174"/>
                <a:gd name="T53" fmla="*/ 320 h 514"/>
                <a:gd name="T54" fmla="*/ 103 w 174"/>
                <a:gd name="T55" fmla="*/ 307 h 514"/>
                <a:gd name="T56" fmla="*/ 87 w 174"/>
                <a:gd name="T57" fmla="*/ 269 h 514"/>
                <a:gd name="T58" fmla="*/ 77 w 174"/>
                <a:gd name="T59" fmla="*/ 221 h 514"/>
                <a:gd name="T60" fmla="*/ 76 w 174"/>
                <a:gd name="T61" fmla="*/ 172 h 514"/>
                <a:gd name="T62" fmla="*/ 92 w 174"/>
                <a:gd name="T63" fmla="*/ 122 h 514"/>
                <a:gd name="T64" fmla="*/ 116 w 174"/>
                <a:gd name="T65" fmla="*/ 74 h 514"/>
                <a:gd name="T66" fmla="*/ 132 w 174"/>
                <a:gd name="T67" fmla="*/ 37 h 514"/>
                <a:gd name="T68" fmla="*/ 126 w 174"/>
                <a:gd name="T69" fmla="*/ 11 h 514"/>
                <a:gd name="T70" fmla="*/ 113 w 174"/>
                <a:gd name="T71" fmla="*/ 0 h 514"/>
                <a:gd name="T72" fmla="*/ 97 w 174"/>
                <a:gd name="T73" fmla="*/ 0 h 514"/>
                <a:gd name="T74" fmla="*/ 86 w 174"/>
                <a:gd name="T75" fmla="*/ 3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4" h="514">
                  <a:moveTo>
                    <a:pt x="86" y="5"/>
                  </a:moveTo>
                  <a:lnTo>
                    <a:pt x="76" y="28"/>
                  </a:lnTo>
                  <a:lnTo>
                    <a:pt x="70" y="46"/>
                  </a:lnTo>
                  <a:lnTo>
                    <a:pt x="65" y="61"/>
                  </a:lnTo>
                  <a:lnTo>
                    <a:pt x="61" y="73"/>
                  </a:lnTo>
                  <a:lnTo>
                    <a:pt x="56" y="84"/>
                  </a:lnTo>
                  <a:lnTo>
                    <a:pt x="53" y="96"/>
                  </a:lnTo>
                  <a:lnTo>
                    <a:pt x="47" y="112"/>
                  </a:lnTo>
                  <a:lnTo>
                    <a:pt x="40" y="132"/>
                  </a:lnTo>
                  <a:lnTo>
                    <a:pt x="38" y="133"/>
                  </a:lnTo>
                  <a:lnTo>
                    <a:pt x="33" y="138"/>
                  </a:lnTo>
                  <a:lnTo>
                    <a:pt x="26" y="144"/>
                  </a:lnTo>
                  <a:lnTo>
                    <a:pt x="18" y="154"/>
                  </a:lnTo>
                  <a:lnTo>
                    <a:pt x="10" y="163"/>
                  </a:lnTo>
                  <a:lnTo>
                    <a:pt x="4" y="174"/>
                  </a:lnTo>
                  <a:lnTo>
                    <a:pt x="0" y="183"/>
                  </a:lnTo>
                  <a:lnTo>
                    <a:pt x="0" y="193"/>
                  </a:lnTo>
                  <a:lnTo>
                    <a:pt x="3" y="211"/>
                  </a:lnTo>
                  <a:lnTo>
                    <a:pt x="9" y="226"/>
                  </a:lnTo>
                  <a:lnTo>
                    <a:pt x="14" y="237"/>
                  </a:lnTo>
                  <a:lnTo>
                    <a:pt x="21" y="248"/>
                  </a:lnTo>
                  <a:lnTo>
                    <a:pt x="27" y="257"/>
                  </a:lnTo>
                  <a:lnTo>
                    <a:pt x="33" y="268"/>
                  </a:lnTo>
                  <a:lnTo>
                    <a:pt x="38" y="280"/>
                  </a:lnTo>
                  <a:lnTo>
                    <a:pt x="43" y="297"/>
                  </a:lnTo>
                  <a:lnTo>
                    <a:pt x="43" y="308"/>
                  </a:lnTo>
                  <a:lnTo>
                    <a:pt x="44" y="325"/>
                  </a:lnTo>
                  <a:lnTo>
                    <a:pt x="44" y="345"/>
                  </a:lnTo>
                  <a:lnTo>
                    <a:pt x="44" y="366"/>
                  </a:lnTo>
                  <a:lnTo>
                    <a:pt x="44" y="384"/>
                  </a:lnTo>
                  <a:lnTo>
                    <a:pt x="48" y="400"/>
                  </a:lnTo>
                  <a:lnTo>
                    <a:pt x="51" y="411"/>
                  </a:lnTo>
                  <a:lnTo>
                    <a:pt x="60" y="417"/>
                  </a:lnTo>
                  <a:lnTo>
                    <a:pt x="70" y="415"/>
                  </a:lnTo>
                  <a:lnTo>
                    <a:pt x="82" y="406"/>
                  </a:lnTo>
                  <a:lnTo>
                    <a:pt x="93" y="395"/>
                  </a:lnTo>
                  <a:lnTo>
                    <a:pt x="104" y="385"/>
                  </a:lnTo>
                  <a:lnTo>
                    <a:pt x="117" y="380"/>
                  </a:lnTo>
                  <a:lnTo>
                    <a:pt x="128" y="397"/>
                  </a:lnTo>
                  <a:lnTo>
                    <a:pt x="138" y="428"/>
                  </a:lnTo>
                  <a:lnTo>
                    <a:pt x="147" y="463"/>
                  </a:lnTo>
                  <a:lnTo>
                    <a:pt x="153" y="494"/>
                  </a:lnTo>
                  <a:lnTo>
                    <a:pt x="160" y="514"/>
                  </a:lnTo>
                  <a:lnTo>
                    <a:pt x="166" y="512"/>
                  </a:lnTo>
                  <a:lnTo>
                    <a:pt x="174" y="482"/>
                  </a:lnTo>
                  <a:lnTo>
                    <a:pt x="174" y="460"/>
                  </a:lnTo>
                  <a:lnTo>
                    <a:pt x="171" y="433"/>
                  </a:lnTo>
                  <a:lnTo>
                    <a:pt x="165" y="405"/>
                  </a:lnTo>
                  <a:lnTo>
                    <a:pt x="159" y="377"/>
                  </a:lnTo>
                  <a:lnTo>
                    <a:pt x="151" y="350"/>
                  </a:lnTo>
                  <a:lnTo>
                    <a:pt x="143" y="330"/>
                  </a:lnTo>
                  <a:lnTo>
                    <a:pt x="136" y="317"/>
                  </a:lnTo>
                  <a:lnTo>
                    <a:pt x="131" y="315"/>
                  </a:lnTo>
                  <a:lnTo>
                    <a:pt x="121" y="320"/>
                  </a:lnTo>
                  <a:lnTo>
                    <a:pt x="113" y="318"/>
                  </a:lnTo>
                  <a:lnTo>
                    <a:pt x="103" y="307"/>
                  </a:lnTo>
                  <a:lnTo>
                    <a:pt x="95" y="291"/>
                  </a:lnTo>
                  <a:lnTo>
                    <a:pt x="87" y="269"/>
                  </a:lnTo>
                  <a:lnTo>
                    <a:pt x="81" y="246"/>
                  </a:lnTo>
                  <a:lnTo>
                    <a:pt x="77" y="221"/>
                  </a:lnTo>
                  <a:lnTo>
                    <a:pt x="75" y="198"/>
                  </a:lnTo>
                  <a:lnTo>
                    <a:pt x="76" y="172"/>
                  </a:lnTo>
                  <a:lnTo>
                    <a:pt x="82" y="148"/>
                  </a:lnTo>
                  <a:lnTo>
                    <a:pt x="92" y="122"/>
                  </a:lnTo>
                  <a:lnTo>
                    <a:pt x="105" y="99"/>
                  </a:lnTo>
                  <a:lnTo>
                    <a:pt x="116" y="74"/>
                  </a:lnTo>
                  <a:lnTo>
                    <a:pt x="127" y="55"/>
                  </a:lnTo>
                  <a:lnTo>
                    <a:pt x="132" y="37"/>
                  </a:lnTo>
                  <a:lnTo>
                    <a:pt x="133" y="22"/>
                  </a:lnTo>
                  <a:lnTo>
                    <a:pt x="126" y="11"/>
                  </a:lnTo>
                  <a:lnTo>
                    <a:pt x="120" y="3"/>
                  </a:lnTo>
                  <a:lnTo>
                    <a:pt x="113" y="0"/>
                  </a:lnTo>
                  <a:lnTo>
                    <a:pt x="105" y="0"/>
                  </a:lnTo>
                  <a:lnTo>
                    <a:pt x="97" y="0"/>
                  </a:lnTo>
                  <a:lnTo>
                    <a:pt x="91" y="2"/>
                  </a:lnTo>
                  <a:lnTo>
                    <a:pt x="86" y="3"/>
                  </a:lnTo>
                  <a:lnTo>
                    <a:pt x="86" y="5"/>
                  </a:lnTo>
                  <a:close/>
                </a:path>
              </a:pathLst>
            </a:custGeom>
            <a:solidFill>
              <a:srgbClr val="2626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7" name="Freeform 177"/>
            <p:cNvSpPr>
              <a:spLocks/>
            </p:cNvSpPr>
            <p:nvPr/>
          </p:nvSpPr>
          <p:spPr bwMode="auto">
            <a:xfrm>
              <a:off x="4677" y="2364"/>
              <a:ext cx="98" cy="317"/>
            </a:xfrm>
            <a:custGeom>
              <a:avLst/>
              <a:gdLst>
                <a:gd name="T0" fmla="*/ 71 w 169"/>
                <a:gd name="T1" fmla="*/ 30 h 498"/>
                <a:gd name="T2" fmla="*/ 61 w 169"/>
                <a:gd name="T3" fmla="*/ 60 h 498"/>
                <a:gd name="T4" fmla="*/ 55 w 169"/>
                <a:gd name="T5" fmla="*/ 82 h 498"/>
                <a:gd name="T6" fmla="*/ 47 w 169"/>
                <a:gd name="T7" fmla="*/ 109 h 498"/>
                <a:gd name="T8" fmla="*/ 40 w 169"/>
                <a:gd name="T9" fmla="*/ 130 h 498"/>
                <a:gd name="T10" fmla="*/ 27 w 169"/>
                <a:gd name="T11" fmla="*/ 141 h 498"/>
                <a:gd name="T12" fmla="*/ 11 w 169"/>
                <a:gd name="T13" fmla="*/ 161 h 498"/>
                <a:gd name="T14" fmla="*/ 0 w 169"/>
                <a:gd name="T15" fmla="*/ 181 h 498"/>
                <a:gd name="T16" fmla="*/ 2 w 169"/>
                <a:gd name="T17" fmla="*/ 209 h 498"/>
                <a:gd name="T18" fmla="*/ 12 w 169"/>
                <a:gd name="T19" fmla="*/ 235 h 498"/>
                <a:gd name="T20" fmla="*/ 25 w 169"/>
                <a:gd name="T21" fmla="*/ 253 h 498"/>
                <a:gd name="T22" fmla="*/ 36 w 169"/>
                <a:gd name="T23" fmla="*/ 276 h 498"/>
                <a:gd name="T24" fmla="*/ 41 w 169"/>
                <a:gd name="T25" fmla="*/ 304 h 498"/>
                <a:gd name="T26" fmla="*/ 43 w 169"/>
                <a:gd name="T27" fmla="*/ 339 h 498"/>
                <a:gd name="T28" fmla="*/ 44 w 169"/>
                <a:gd name="T29" fmla="*/ 378 h 498"/>
                <a:gd name="T30" fmla="*/ 50 w 169"/>
                <a:gd name="T31" fmla="*/ 408 h 498"/>
                <a:gd name="T32" fmla="*/ 68 w 169"/>
                <a:gd name="T33" fmla="*/ 409 h 498"/>
                <a:gd name="T34" fmla="*/ 89 w 169"/>
                <a:gd name="T35" fmla="*/ 387 h 498"/>
                <a:gd name="T36" fmla="*/ 113 w 169"/>
                <a:gd name="T37" fmla="*/ 371 h 498"/>
                <a:gd name="T38" fmla="*/ 134 w 169"/>
                <a:gd name="T39" fmla="*/ 416 h 498"/>
                <a:gd name="T40" fmla="*/ 149 w 169"/>
                <a:gd name="T41" fmla="*/ 480 h 498"/>
                <a:gd name="T42" fmla="*/ 161 w 169"/>
                <a:gd name="T43" fmla="*/ 496 h 498"/>
                <a:gd name="T44" fmla="*/ 167 w 169"/>
                <a:gd name="T45" fmla="*/ 443 h 498"/>
                <a:gd name="T46" fmla="*/ 158 w 169"/>
                <a:gd name="T47" fmla="*/ 391 h 498"/>
                <a:gd name="T48" fmla="*/ 142 w 169"/>
                <a:gd name="T49" fmla="*/ 340 h 498"/>
                <a:gd name="T50" fmla="*/ 126 w 169"/>
                <a:gd name="T51" fmla="*/ 312 h 498"/>
                <a:gd name="T52" fmla="*/ 110 w 169"/>
                <a:gd name="T53" fmla="*/ 322 h 498"/>
                <a:gd name="T54" fmla="*/ 89 w 169"/>
                <a:gd name="T55" fmla="*/ 310 h 498"/>
                <a:gd name="T56" fmla="*/ 73 w 169"/>
                <a:gd name="T57" fmla="*/ 272 h 498"/>
                <a:gd name="T58" fmla="*/ 63 w 169"/>
                <a:gd name="T59" fmla="*/ 222 h 498"/>
                <a:gd name="T60" fmla="*/ 62 w 169"/>
                <a:gd name="T61" fmla="*/ 173 h 498"/>
                <a:gd name="T62" fmla="*/ 80 w 169"/>
                <a:gd name="T63" fmla="*/ 123 h 498"/>
                <a:gd name="T64" fmla="*/ 107 w 169"/>
                <a:gd name="T65" fmla="*/ 74 h 498"/>
                <a:gd name="T66" fmla="*/ 124 w 169"/>
                <a:gd name="T67" fmla="*/ 35 h 498"/>
                <a:gd name="T68" fmla="*/ 120 w 169"/>
                <a:gd name="T69" fmla="*/ 10 h 498"/>
                <a:gd name="T70" fmla="*/ 106 w 169"/>
                <a:gd name="T71" fmla="*/ 0 h 498"/>
                <a:gd name="T72" fmla="*/ 91 w 169"/>
                <a:gd name="T73" fmla="*/ 0 h 498"/>
                <a:gd name="T74" fmla="*/ 80 w 169"/>
                <a:gd name="T75" fmla="*/ 5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498">
                  <a:moveTo>
                    <a:pt x="80" y="6"/>
                  </a:moveTo>
                  <a:lnTo>
                    <a:pt x="71" y="30"/>
                  </a:lnTo>
                  <a:lnTo>
                    <a:pt x="65" y="48"/>
                  </a:lnTo>
                  <a:lnTo>
                    <a:pt x="61" y="60"/>
                  </a:lnTo>
                  <a:lnTo>
                    <a:pt x="58" y="72"/>
                  </a:lnTo>
                  <a:lnTo>
                    <a:pt x="55" y="82"/>
                  </a:lnTo>
                  <a:lnTo>
                    <a:pt x="52" y="94"/>
                  </a:lnTo>
                  <a:lnTo>
                    <a:pt x="47" y="109"/>
                  </a:lnTo>
                  <a:lnTo>
                    <a:pt x="43" y="129"/>
                  </a:lnTo>
                  <a:lnTo>
                    <a:pt x="40" y="130"/>
                  </a:lnTo>
                  <a:lnTo>
                    <a:pt x="34" y="135"/>
                  </a:lnTo>
                  <a:lnTo>
                    <a:pt x="27" y="141"/>
                  </a:lnTo>
                  <a:lnTo>
                    <a:pt x="19" y="151"/>
                  </a:lnTo>
                  <a:lnTo>
                    <a:pt x="11" y="161"/>
                  </a:lnTo>
                  <a:lnTo>
                    <a:pt x="3" y="172"/>
                  </a:lnTo>
                  <a:lnTo>
                    <a:pt x="0" y="181"/>
                  </a:lnTo>
                  <a:lnTo>
                    <a:pt x="0" y="191"/>
                  </a:lnTo>
                  <a:lnTo>
                    <a:pt x="2" y="209"/>
                  </a:lnTo>
                  <a:lnTo>
                    <a:pt x="7" y="224"/>
                  </a:lnTo>
                  <a:lnTo>
                    <a:pt x="12" y="235"/>
                  </a:lnTo>
                  <a:lnTo>
                    <a:pt x="19" y="245"/>
                  </a:lnTo>
                  <a:lnTo>
                    <a:pt x="25" y="253"/>
                  </a:lnTo>
                  <a:lnTo>
                    <a:pt x="32" y="263"/>
                  </a:lnTo>
                  <a:lnTo>
                    <a:pt x="36" y="276"/>
                  </a:lnTo>
                  <a:lnTo>
                    <a:pt x="41" y="293"/>
                  </a:lnTo>
                  <a:lnTo>
                    <a:pt x="41" y="304"/>
                  </a:lnTo>
                  <a:lnTo>
                    <a:pt x="43" y="321"/>
                  </a:lnTo>
                  <a:lnTo>
                    <a:pt x="43" y="339"/>
                  </a:lnTo>
                  <a:lnTo>
                    <a:pt x="44" y="360"/>
                  </a:lnTo>
                  <a:lnTo>
                    <a:pt x="44" y="378"/>
                  </a:lnTo>
                  <a:lnTo>
                    <a:pt x="46" y="395"/>
                  </a:lnTo>
                  <a:lnTo>
                    <a:pt x="50" y="408"/>
                  </a:lnTo>
                  <a:lnTo>
                    <a:pt x="58" y="414"/>
                  </a:lnTo>
                  <a:lnTo>
                    <a:pt x="68" y="409"/>
                  </a:lnTo>
                  <a:lnTo>
                    <a:pt x="79" y="399"/>
                  </a:lnTo>
                  <a:lnTo>
                    <a:pt x="89" y="387"/>
                  </a:lnTo>
                  <a:lnTo>
                    <a:pt x="100" y="377"/>
                  </a:lnTo>
                  <a:lnTo>
                    <a:pt x="113" y="371"/>
                  </a:lnTo>
                  <a:lnTo>
                    <a:pt x="124" y="388"/>
                  </a:lnTo>
                  <a:lnTo>
                    <a:pt x="134" y="416"/>
                  </a:lnTo>
                  <a:lnTo>
                    <a:pt x="143" y="450"/>
                  </a:lnTo>
                  <a:lnTo>
                    <a:pt x="149" y="480"/>
                  </a:lnTo>
                  <a:lnTo>
                    <a:pt x="155" y="498"/>
                  </a:lnTo>
                  <a:lnTo>
                    <a:pt x="161" y="496"/>
                  </a:lnTo>
                  <a:lnTo>
                    <a:pt x="169" y="465"/>
                  </a:lnTo>
                  <a:lnTo>
                    <a:pt x="167" y="443"/>
                  </a:lnTo>
                  <a:lnTo>
                    <a:pt x="165" y="419"/>
                  </a:lnTo>
                  <a:lnTo>
                    <a:pt x="158" y="391"/>
                  </a:lnTo>
                  <a:lnTo>
                    <a:pt x="151" y="365"/>
                  </a:lnTo>
                  <a:lnTo>
                    <a:pt x="142" y="340"/>
                  </a:lnTo>
                  <a:lnTo>
                    <a:pt x="134" y="323"/>
                  </a:lnTo>
                  <a:lnTo>
                    <a:pt x="126" y="312"/>
                  </a:lnTo>
                  <a:lnTo>
                    <a:pt x="121" y="313"/>
                  </a:lnTo>
                  <a:lnTo>
                    <a:pt x="110" y="322"/>
                  </a:lnTo>
                  <a:lnTo>
                    <a:pt x="100" y="320"/>
                  </a:lnTo>
                  <a:lnTo>
                    <a:pt x="89" y="310"/>
                  </a:lnTo>
                  <a:lnTo>
                    <a:pt x="82" y="294"/>
                  </a:lnTo>
                  <a:lnTo>
                    <a:pt x="73" y="272"/>
                  </a:lnTo>
                  <a:lnTo>
                    <a:pt x="67" y="247"/>
                  </a:lnTo>
                  <a:lnTo>
                    <a:pt x="63" y="222"/>
                  </a:lnTo>
                  <a:lnTo>
                    <a:pt x="61" y="198"/>
                  </a:lnTo>
                  <a:lnTo>
                    <a:pt x="62" y="173"/>
                  </a:lnTo>
                  <a:lnTo>
                    <a:pt x="69" y="148"/>
                  </a:lnTo>
                  <a:lnTo>
                    <a:pt x="80" y="123"/>
                  </a:lnTo>
                  <a:lnTo>
                    <a:pt x="95" y="98"/>
                  </a:lnTo>
                  <a:lnTo>
                    <a:pt x="107" y="74"/>
                  </a:lnTo>
                  <a:lnTo>
                    <a:pt x="118" y="53"/>
                  </a:lnTo>
                  <a:lnTo>
                    <a:pt x="124" y="35"/>
                  </a:lnTo>
                  <a:lnTo>
                    <a:pt x="126" y="21"/>
                  </a:lnTo>
                  <a:lnTo>
                    <a:pt x="120" y="10"/>
                  </a:lnTo>
                  <a:lnTo>
                    <a:pt x="113" y="4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1" y="0"/>
                  </a:lnTo>
                  <a:lnTo>
                    <a:pt x="85" y="3"/>
                  </a:lnTo>
                  <a:lnTo>
                    <a:pt x="80" y="5"/>
                  </a:lnTo>
                  <a:lnTo>
                    <a:pt x="80" y="6"/>
                  </a:lnTo>
                  <a:close/>
                </a:path>
              </a:pathLst>
            </a:custGeom>
            <a:solidFill>
              <a:srgbClr val="29292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8" name="Freeform 178"/>
            <p:cNvSpPr>
              <a:spLocks/>
            </p:cNvSpPr>
            <p:nvPr/>
          </p:nvSpPr>
          <p:spPr bwMode="auto">
            <a:xfrm>
              <a:off x="4679" y="2366"/>
              <a:ext cx="95" cy="307"/>
            </a:xfrm>
            <a:custGeom>
              <a:avLst/>
              <a:gdLst>
                <a:gd name="T0" fmla="*/ 68 w 164"/>
                <a:gd name="T1" fmla="*/ 32 h 485"/>
                <a:gd name="T2" fmla="*/ 59 w 164"/>
                <a:gd name="T3" fmla="*/ 62 h 485"/>
                <a:gd name="T4" fmla="*/ 55 w 164"/>
                <a:gd name="T5" fmla="*/ 81 h 485"/>
                <a:gd name="T6" fmla="*/ 51 w 164"/>
                <a:gd name="T7" fmla="*/ 106 h 485"/>
                <a:gd name="T8" fmla="*/ 42 w 164"/>
                <a:gd name="T9" fmla="*/ 126 h 485"/>
                <a:gd name="T10" fmla="*/ 29 w 164"/>
                <a:gd name="T11" fmla="*/ 138 h 485"/>
                <a:gd name="T12" fmla="*/ 11 w 164"/>
                <a:gd name="T13" fmla="*/ 158 h 485"/>
                <a:gd name="T14" fmla="*/ 0 w 164"/>
                <a:gd name="T15" fmla="*/ 179 h 485"/>
                <a:gd name="T16" fmla="*/ 3 w 164"/>
                <a:gd name="T17" fmla="*/ 208 h 485"/>
                <a:gd name="T18" fmla="*/ 13 w 164"/>
                <a:gd name="T19" fmla="*/ 233 h 485"/>
                <a:gd name="T20" fmla="*/ 26 w 164"/>
                <a:gd name="T21" fmla="*/ 251 h 485"/>
                <a:gd name="T22" fmla="*/ 37 w 164"/>
                <a:gd name="T23" fmla="*/ 273 h 485"/>
                <a:gd name="T24" fmla="*/ 42 w 164"/>
                <a:gd name="T25" fmla="*/ 300 h 485"/>
                <a:gd name="T26" fmla="*/ 42 w 164"/>
                <a:gd name="T27" fmla="*/ 336 h 485"/>
                <a:gd name="T28" fmla="*/ 42 w 164"/>
                <a:gd name="T29" fmla="*/ 375 h 485"/>
                <a:gd name="T30" fmla="*/ 49 w 164"/>
                <a:gd name="T31" fmla="*/ 403 h 485"/>
                <a:gd name="T32" fmla="*/ 66 w 164"/>
                <a:gd name="T33" fmla="*/ 404 h 485"/>
                <a:gd name="T34" fmla="*/ 81 w 164"/>
                <a:gd name="T35" fmla="*/ 387 h 485"/>
                <a:gd name="T36" fmla="*/ 91 w 164"/>
                <a:gd name="T37" fmla="*/ 374 h 485"/>
                <a:gd name="T38" fmla="*/ 110 w 164"/>
                <a:gd name="T39" fmla="*/ 363 h 485"/>
                <a:gd name="T40" fmla="*/ 130 w 164"/>
                <a:gd name="T41" fmla="*/ 407 h 485"/>
                <a:gd name="T42" fmla="*/ 145 w 164"/>
                <a:gd name="T43" fmla="*/ 468 h 485"/>
                <a:gd name="T44" fmla="*/ 157 w 164"/>
                <a:gd name="T45" fmla="*/ 481 h 485"/>
                <a:gd name="T46" fmla="*/ 163 w 164"/>
                <a:gd name="T47" fmla="*/ 429 h 485"/>
                <a:gd name="T48" fmla="*/ 152 w 164"/>
                <a:gd name="T49" fmla="*/ 379 h 485"/>
                <a:gd name="T50" fmla="*/ 135 w 164"/>
                <a:gd name="T51" fmla="*/ 333 h 485"/>
                <a:gd name="T52" fmla="*/ 117 w 164"/>
                <a:gd name="T53" fmla="*/ 309 h 485"/>
                <a:gd name="T54" fmla="*/ 101 w 164"/>
                <a:gd name="T55" fmla="*/ 322 h 485"/>
                <a:gd name="T56" fmla="*/ 79 w 164"/>
                <a:gd name="T57" fmla="*/ 314 h 485"/>
                <a:gd name="T58" fmla="*/ 62 w 164"/>
                <a:gd name="T59" fmla="*/ 276 h 485"/>
                <a:gd name="T60" fmla="*/ 51 w 164"/>
                <a:gd name="T61" fmla="*/ 224 h 485"/>
                <a:gd name="T62" fmla="*/ 51 w 164"/>
                <a:gd name="T63" fmla="*/ 175 h 485"/>
                <a:gd name="T64" fmla="*/ 71 w 164"/>
                <a:gd name="T65" fmla="*/ 124 h 485"/>
                <a:gd name="T66" fmla="*/ 99 w 164"/>
                <a:gd name="T67" fmla="*/ 74 h 485"/>
                <a:gd name="T68" fmla="*/ 119 w 164"/>
                <a:gd name="T69" fmla="*/ 35 h 485"/>
                <a:gd name="T70" fmla="*/ 114 w 164"/>
                <a:gd name="T71" fmla="*/ 9 h 485"/>
                <a:gd name="T72" fmla="*/ 102 w 164"/>
                <a:gd name="T73" fmla="*/ 0 h 485"/>
                <a:gd name="T74" fmla="*/ 87 w 164"/>
                <a:gd name="T75" fmla="*/ 3 h 485"/>
                <a:gd name="T76" fmla="*/ 77 w 164"/>
                <a:gd name="T77" fmla="*/ 7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4" h="485">
                  <a:moveTo>
                    <a:pt x="77" y="9"/>
                  </a:moveTo>
                  <a:lnTo>
                    <a:pt x="68" y="32"/>
                  </a:lnTo>
                  <a:lnTo>
                    <a:pt x="63" y="49"/>
                  </a:lnTo>
                  <a:lnTo>
                    <a:pt x="59" y="62"/>
                  </a:lnTo>
                  <a:lnTo>
                    <a:pt x="58" y="73"/>
                  </a:lnTo>
                  <a:lnTo>
                    <a:pt x="55" y="81"/>
                  </a:lnTo>
                  <a:lnTo>
                    <a:pt x="54" y="92"/>
                  </a:lnTo>
                  <a:lnTo>
                    <a:pt x="51" y="106"/>
                  </a:lnTo>
                  <a:lnTo>
                    <a:pt x="44" y="125"/>
                  </a:lnTo>
                  <a:lnTo>
                    <a:pt x="42" y="126"/>
                  </a:lnTo>
                  <a:lnTo>
                    <a:pt x="36" y="131"/>
                  </a:lnTo>
                  <a:lnTo>
                    <a:pt x="29" y="138"/>
                  </a:lnTo>
                  <a:lnTo>
                    <a:pt x="20" y="149"/>
                  </a:lnTo>
                  <a:lnTo>
                    <a:pt x="11" y="158"/>
                  </a:lnTo>
                  <a:lnTo>
                    <a:pt x="4" y="169"/>
                  </a:lnTo>
                  <a:lnTo>
                    <a:pt x="0" y="179"/>
                  </a:lnTo>
                  <a:lnTo>
                    <a:pt x="0" y="190"/>
                  </a:lnTo>
                  <a:lnTo>
                    <a:pt x="3" y="208"/>
                  </a:lnTo>
                  <a:lnTo>
                    <a:pt x="8" y="223"/>
                  </a:lnTo>
                  <a:lnTo>
                    <a:pt x="13" y="233"/>
                  </a:lnTo>
                  <a:lnTo>
                    <a:pt x="20" y="243"/>
                  </a:lnTo>
                  <a:lnTo>
                    <a:pt x="26" y="251"/>
                  </a:lnTo>
                  <a:lnTo>
                    <a:pt x="32" y="261"/>
                  </a:lnTo>
                  <a:lnTo>
                    <a:pt x="37" y="273"/>
                  </a:lnTo>
                  <a:lnTo>
                    <a:pt x="42" y="289"/>
                  </a:lnTo>
                  <a:lnTo>
                    <a:pt x="42" y="300"/>
                  </a:lnTo>
                  <a:lnTo>
                    <a:pt x="42" y="317"/>
                  </a:lnTo>
                  <a:lnTo>
                    <a:pt x="42" y="336"/>
                  </a:lnTo>
                  <a:lnTo>
                    <a:pt x="42" y="356"/>
                  </a:lnTo>
                  <a:lnTo>
                    <a:pt x="42" y="375"/>
                  </a:lnTo>
                  <a:lnTo>
                    <a:pt x="46" y="392"/>
                  </a:lnTo>
                  <a:lnTo>
                    <a:pt x="49" y="403"/>
                  </a:lnTo>
                  <a:lnTo>
                    <a:pt x="57" y="409"/>
                  </a:lnTo>
                  <a:lnTo>
                    <a:pt x="66" y="404"/>
                  </a:lnTo>
                  <a:lnTo>
                    <a:pt x="76" y="394"/>
                  </a:lnTo>
                  <a:lnTo>
                    <a:pt x="81" y="387"/>
                  </a:lnTo>
                  <a:lnTo>
                    <a:pt x="86" y="381"/>
                  </a:lnTo>
                  <a:lnTo>
                    <a:pt x="91" y="374"/>
                  </a:lnTo>
                  <a:lnTo>
                    <a:pt x="97" y="370"/>
                  </a:lnTo>
                  <a:lnTo>
                    <a:pt x="110" y="363"/>
                  </a:lnTo>
                  <a:lnTo>
                    <a:pt x="121" y="379"/>
                  </a:lnTo>
                  <a:lnTo>
                    <a:pt x="130" y="407"/>
                  </a:lnTo>
                  <a:lnTo>
                    <a:pt x="139" y="440"/>
                  </a:lnTo>
                  <a:lnTo>
                    <a:pt x="145" y="468"/>
                  </a:lnTo>
                  <a:lnTo>
                    <a:pt x="151" y="485"/>
                  </a:lnTo>
                  <a:lnTo>
                    <a:pt x="157" y="481"/>
                  </a:lnTo>
                  <a:lnTo>
                    <a:pt x="164" y="451"/>
                  </a:lnTo>
                  <a:lnTo>
                    <a:pt x="163" y="429"/>
                  </a:lnTo>
                  <a:lnTo>
                    <a:pt x="159" y="404"/>
                  </a:lnTo>
                  <a:lnTo>
                    <a:pt x="152" y="379"/>
                  </a:lnTo>
                  <a:lnTo>
                    <a:pt x="145" y="355"/>
                  </a:lnTo>
                  <a:lnTo>
                    <a:pt x="135" y="333"/>
                  </a:lnTo>
                  <a:lnTo>
                    <a:pt x="125" y="317"/>
                  </a:lnTo>
                  <a:lnTo>
                    <a:pt x="117" y="309"/>
                  </a:lnTo>
                  <a:lnTo>
                    <a:pt x="112" y="312"/>
                  </a:lnTo>
                  <a:lnTo>
                    <a:pt x="101" y="322"/>
                  </a:lnTo>
                  <a:lnTo>
                    <a:pt x="90" y="323"/>
                  </a:lnTo>
                  <a:lnTo>
                    <a:pt x="79" y="314"/>
                  </a:lnTo>
                  <a:lnTo>
                    <a:pt x="71" y="298"/>
                  </a:lnTo>
                  <a:lnTo>
                    <a:pt x="62" y="276"/>
                  </a:lnTo>
                  <a:lnTo>
                    <a:pt x="55" y="251"/>
                  </a:lnTo>
                  <a:lnTo>
                    <a:pt x="51" y="224"/>
                  </a:lnTo>
                  <a:lnTo>
                    <a:pt x="49" y="201"/>
                  </a:lnTo>
                  <a:lnTo>
                    <a:pt x="51" y="175"/>
                  </a:lnTo>
                  <a:lnTo>
                    <a:pt x="59" y="150"/>
                  </a:lnTo>
                  <a:lnTo>
                    <a:pt x="71" y="124"/>
                  </a:lnTo>
                  <a:lnTo>
                    <a:pt x="86" y="100"/>
                  </a:lnTo>
                  <a:lnTo>
                    <a:pt x="99" y="74"/>
                  </a:lnTo>
                  <a:lnTo>
                    <a:pt x="112" y="53"/>
                  </a:lnTo>
                  <a:lnTo>
                    <a:pt x="119" y="35"/>
                  </a:lnTo>
                  <a:lnTo>
                    <a:pt x="120" y="20"/>
                  </a:lnTo>
                  <a:lnTo>
                    <a:pt x="114" y="9"/>
                  </a:lnTo>
                  <a:lnTo>
                    <a:pt x="109" y="3"/>
                  </a:lnTo>
                  <a:lnTo>
                    <a:pt x="102" y="0"/>
                  </a:lnTo>
                  <a:lnTo>
                    <a:pt x="95" y="2"/>
                  </a:lnTo>
                  <a:lnTo>
                    <a:pt x="87" y="3"/>
                  </a:lnTo>
                  <a:lnTo>
                    <a:pt x="82" y="5"/>
                  </a:lnTo>
                  <a:lnTo>
                    <a:pt x="77" y="7"/>
                  </a:lnTo>
                  <a:lnTo>
                    <a:pt x="77" y="9"/>
                  </a:lnTo>
                  <a:close/>
                </a:path>
              </a:pathLst>
            </a:custGeom>
            <a:solidFill>
              <a:srgbClr val="2E2E2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899" name="Freeform 179"/>
            <p:cNvSpPr>
              <a:spLocks/>
            </p:cNvSpPr>
            <p:nvPr/>
          </p:nvSpPr>
          <p:spPr bwMode="auto">
            <a:xfrm>
              <a:off x="4680" y="2367"/>
              <a:ext cx="94" cy="297"/>
            </a:xfrm>
            <a:custGeom>
              <a:avLst/>
              <a:gdLst>
                <a:gd name="T0" fmla="*/ 65 w 160"/>
                <a:gd name="T1" fmla="*/ 33 h 468"/>
                <a:gd name="T2" fmla="*/ 57 w 160"/>
                <a:gd name="T3" fmla="*/ 61 h 468"/>
                <a:gd name="T4" fmla="*/ 56 w 160"/>
                <a:gd name="T5" fmla="*/ 78 h 468"/>
                <a:gd name="T6" fmla="*/ 51 w 160"/>
                <a:gd name="T7" fmla="*/ 101 h 468"/>
                <a:gd name="T8" fmla="*/ 44 w 160"/>
                <a:gd name="T9" fmla="*/ 122 h 468"/>
                <a:gd name="T10" fmla="*/ 30 w 160"/>
                <a:gd name="T11" fmla="*/ 135 h 468"/>
                <a:gd name="T12" fmla="*/ 12 w 160"/>
                <a:gd name="T13" fmla="*/ 155 h 468"/>
                <a:gd name="T14" fmla="*/ 0 w 160"/>
                <a:gd name="T15" fmla="*/ 176 h 468"/>
                <a:gd name="T16" fmla="*/ 2 w 160"/>
                <a:gd name="T17" fmla="*/ 205 h 468"/>
                <a:gd name="T18" fmla="*/ 12 w 160"/>
                <a:gd name="T19" fmla="*/ 230 h 468"/>
                <a:gd name="T20" fmla="*/ 26 w 160"/>
                <a:gd name="T21" fmla="*/ 246 h 468"/>
                <a:gd name="T22" fmla="*/ 37 w 160"/>
                <a:gd name="T23" fmla="*/ 267 h 468"/>
                <a:gd name="T24" fmla="*/ 41 w 160"/>
                <a:gd name="T25" fmla="*/ 295 h 468"/>
                <a:gd name="T26" fmla="*/ 41 w 160"/>
                <a:gd name="T27" fmla="*/ 330 h 468"/>
                <a:gd name="T28" fmla="*/ 41 w 160"/>
                <a:gd name="T29" fmla="*/ 369 h 468"/>
                <a:gd name="T30" fmla="*/ 48 w 160"/>
                <a:gd name="T31" fmla="*/ 398 h 468"/>
                <a:gd name="T32" fmla="*/ 59 w 160"/>
                <a:gd name="T33" fmla="*/ 402 h 468"/>
                <a:gd name="T34" fmla="*/ 68 w 160"/>
                <a:gd name="T35" fmla="*/ 393 h 468"/>
                <a:gd name="T36" fmla="*/ 79 w 160"/>
                <a:gd name="T37" fmla="*/ 379 h 468"/>
                <a:gd name="T38" fmla="*/ 89 w 160"/>
                <a:gd name="T39" fmla="*/ 364 h 468"/>
                <a:gd name="T40" fmla="*/ 106 w 160"/>
                <a:gd name="T41" fmla="*/ 353 h 468"/>
                <a:gd name="T42" fmla="*/ 127 w 160"/>
                <a:gd name="T43" fmla="*/ 394 h 468"/>
                <a:gd name="T44" fmla="*/ 141 w 160"/>
                <a:gd name="T45" fmla="*/ 453 h 468"/>
                <a:gd name="T46" fmla="*/ 153 w 160"/>
                <a:gd name="T47" fmla="*/ 464 h 468"/>
                <a:gd name="T48" fmla="*/ 159 w 160"/>
                <a:gd name="T49" fmla="*/ 412 h 468"/>
                <a:gd name="T50" fmla="*/ 147 w 160"/>
                <a:gd name="T51" fmla="*/ 364 h 468"/>
                <a:gd name="T52" fmla="*/ 126 w 160"/>
                <a:gd name="T53" fmla="*/ 322 h 468"/>
                <a:gd name="T54" fmla="*/ 106 w 160"/>
                <a:gd name="T55" fmla="*/ 302 h 468"/>
                <a:gd name="T56" fmla="*/ 89 w 160"/>
                <a:gd name="T57" fmla="*/ 322 h 468"/>
                <a:gd name="T58" fmla="*/ 68 w 160"/>
                <a:gd name="T59" fmla="*/ 314 h 468"/>
                <a:gd name="T60" fmla="*/ 50 w 160"/>
                <a:gd name="T61" fmla="*/ 276 h 468"/>
                <a:gd name="T62" fmla="*/ 39 w 160"/>
                <a:gd name="T63" fmla="*/ 225 h 468"/>
                <a:gd name="T64" fmla="*/ 38 w 160"/>
                <a:gd name="T65" fmla="*/ 176 h 468"/>
                <a:gd name="T66" fmla="*/ 60 w 160"/>
                <a:gd name="T67" fmla="*/ 125 h 468"/>
                <a:gd name="T68" fmla="*/ 92 w 160"/>
                <a:gd name="T69" fmla="*/ 73 h 468"/>
                <a:gd name="T70" fmla="*/ 114 w 160"/>
                <a:gd name="T71" fmla="*/ 34 h 468"/>
                <a:gd name="T72" fmla="*/ 109 w 160"/>
                <a:gd name="T73" fmla="*/ 8 h 468"/>
                <a:gd name="T74" fmla="*/ 96 w 160"/>
                <a:gd name="T75" fmla="*/ 0 h 468"/>
                <a:gd name="T76" fmla="*/ 78 w 160"/>
                <a:gd name="T77" fmla="*/ 6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0" h="468">
                  <a:moveTo>
                    <a:pt x="74" y="10"/>
                  </a:moveTo>
                  <a:lnTo>
                    <a:pt x="65" y="33"/>
                  </a:lnTo>
                  <a:lnTo>
                    <a:pt x="60" y="50"/>
                  </a:lnTo>
                  <a:lnTo>
                    <a:pt x="57" y="61"/>
                  </a:lnTo>
                  <a:lnTo>
                    <a:pt x="57" y="71"/>
                  </a:lnTo>
                  <a:lnTo>
                    <a:pt x="56" y="78"/>
                  </a:lnTo>
                  <a:lnTo>
                    <a:pt x="55" y="88"/>
                  </a:lnTo>
                  <a:lnTo>
                    <a:pt x="51" y="101"/>
                  </a:lnTo>
                  <a:lnTo>
                    <a:pt x="46" y="121"/>
                  </a:lnTo>
                  <a:lnTo>
                    <a:pt x="44" y="122"/>
                  </a:lnTo>
                  <a:lnTo>
                    <a:pt x="38" y="127"/>
                  </a:lnTo>
                  <a:lnTo>
                    <a:pt x="30" y="135"/>
                  </a:lnTo>
                  <a:lnTo>
                    <a:pt x="22" y="146"/>
                  </a:lnTo>
                  <a:lnTo>
                    <a:pt x="12" y="155"/>
                  </a:lnTo>
                  <a:lnTo>
                    <a:pt x="5" y="166"/>
                  </a:lnTo>
                  <a:lnTo>
                    <a:pt x="0" y="176"/>
                  </a:lnTo>
                  <a:lnTo>
                    <a:pt x="0" y="187"/>
                  </a:lnTo>
                  <a:lnTo>
                    <a:pt x="2" y="205"/>
                  </a:lnTo>
                  <a:lnTo>
                    <a:pt x="7" y="220"/>
                  </a:lnTo>
                  <a:lnTo>
                    <a:pt x="12" y="230"/>
                  </a:lnTo>
                  <a:lnTo>
                    <a:pt x="19" y="238"/>
                  </a:lnTo>
                  <a:lnTo>
                    <a:pt x="26" y="246"/>
                  </a:lnTo>
                  <a:lnTo>
                    <a:pt x="32" y="256"/>
                  </a:lnTo>
                  <a:lnTo>
                    <a:pt x="37" y="267"/>
                  </a:lnTo>
                  <a:lnTo>
                    <a:pt x="41" y="284"/>
                  </a:lnTo>
                  <a:lnTo>
                    <a:pt x="41" y="295"/>
                  </a:lnTo>
                  <a:lnTo>
                    <a:pt x="41" y="312"/>
                  </a:lnTo>
                  <a:lnTo>
                    <a:pt x="41" y="330"/>
                  </a:lnTo>
                  <a:lnTo>
                    <a:pt x="41" y="351"/>
                  </a:lnTo>
                  <a:lnTo>
                    <a:pt x="41" y="369"/>
                  </a:lnTo>
                  <a:lnTo>
                    <a:pt x="44" y="387"/>
                  </a:lnTo>
                  <a:lnTo>
                    <a:pt x="48" y="398"/>
                  </a:lnTo>
                  <a:lnTo>
                    <a:pt x="55" y="404"/>
                  </a:lnTo>
                  <a:lnTo>
                    <a:pt x="59" y="402"/>
                  </a:lnTo>
                  <a:lnTo>
                    <a:pt x="65" y="399"/>
                  </a:lnTo>
                  <a:lnTo>
                    <a:pt x="68" y="393"/>
                  </a:lnTo>
                  <a:lnTo>
                    <a:pt x="74" y="387"/>
                  </a:lnTo>
                  <a:lnTo>
                    <a:pt x="79" y="379"/>
                  </a:lnTo>
                  <a:lnTo>
                    <a:pt x="84" y="372"/>
                  </a:lnTo>
                  <a:lnTo>
                    <a:pt x="89" y="364"/>
                  </a:lnTo>
                  <a:lnTo>
                    <a:pt x="94" y="360"/>
                  </a:lnTo>
                  <a:lnTo>
                    <a:pt x="106" y="353"/>
                  </a:lnTo>
                  <a:lnTo>
                    <a:pt x="118" y="368"/>
                  </a:lnTo>
                  <a:lnTo>
                    <a:pt x="127" y="394"/>
                  </a:lnTo>
                  <a:lnTo>
                    <a:pt x="136" y="426"/>
                  </a:lnTo>
                  <a:lnTo>
                    <a:pt x="141" y="453"/>
                  </a:lnTo>
                  <a:lnTo>
                    <a:pt x="148" y="468"/>
                  </a:lnTo>
                  <a:lnTo>
                    <a:pt x="153" y="464"/>
                  </a:lnTo>
                  <a:lnTo>
                    <a:pt x="160" y="433"/>
                  </a:lnTo>
                  <a:lnTo>
                    <a:pt x="159" y="412"/>
                  </a:lnTo>
                  <a:lnTo>
                    <a:pt x="155" y="389"/>
                  </a:lnTo>
                  <a:lnTo>
                    <a:pt x="147" y="364"/>
                  </a:lnTo>
                  <a:lnTo>
                    <a:pt x="138" y="342"/>
                  </a:lnTo>
                  <a:lnTo>
                    <a:pt x="126" y="322"/>
                  </a:lnTo>
                  <a:lnTo>
                    <a:pt x="116" y="308"/>
                  </a:lnTo>
                  <a:lnTo>
                    <a:pt x="106" y="302"/>
                  </a:lnTo>
                  <a:lnTo>
                    <a:pt x="101" y="308"/>
                  </a:lnTo>
                  <a:lnTo>
                    <a:pt x="89" y="322"/>
                  </a:lnTo>
                  <a:lnTo>
                    <a:pt x="78" y="323"/>
                  </a:lnTo>
                  <a:lnTo>
                    <a:pt x="68" y="314"/>
                  </a:lnTo>
                  <a:lnTo>
                    <a:pt x="60" y="298"/>
                  </a:lnTo>
                  <a:lnTo>
                    <a:pt x="50" y="276"/>
                  </a:lnTo>
                  <a:lnTo>
                    <a:pt x="44" y="252"/>
                  </a:lnTo>
                  <a:lnTo>
                    <a:pt x="39" y="225"/>
                  </a:lnTo>
                  <a:lnTo>
                    <a:pt x="37" y="202"/>
                  </a:lnTo>
                  <a:lnTo>
                    <a:pt x="38" y="176"/>
                  </a:lnTo>
                  <a:lnTo>
                    <a:pt x="48" y="150"/>
                  </a:lnTo>
                  <a:lnTo>
                    <a:pt x="60" y="125"/>
                  </a:lnTo>
                  <a:lnTo>
                    <a:pt x="77" y="99"/>
                  </a:lnTo>
                  <a:lnTo>
                    <a:pt x="92" y="73"/>
                  </a:lnTo>
                  <a:lnTo>
                    <a:pt x="105" y="53"/>
                  </a:lnTo>
                  <a:lnTo>
                    <a:pt x="114" y="34"/>
                  </a:lnTo>
                  <a:lnTo>
                    <a:pt x="115" y="20"/>
                  </a:lnTo>
                  <a:lnTo>
                    <a:pt x="109" y="8"/>
                  </a:lnTo>
                  <a:lnTo>
                    <a:pt x="104" y="2"/>
                  </a:lnTo>
                  <a:lnTo>
                    <a:pt x="96" y="0"/>
                  </a:lnTo>
                  <a:lnTo>
                    <a:pt x="90" y="1"/>
                  </a:lnTo>
                  <a:lnTo>
                    <a:pt x="78" y="6"/>
                  </a:lnTo>
                  <a:lnTo>
                    <a:pt x="74" y="10"/>
                  </a:lnTo>
                  <a:close/>
                </a:path>
              </a:pathLst>
            </a:custGeom>
            <a:solidFill>
              <a:srgbClr val="3030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00" name="Freeform 180"/>
            <p:cNvSpPr>
              <a:spLocks/>
            </p:cNvSpPr>
            <p:nvPr/>
          </p:nvSpPr>
          <p:spPr bwMode="auto">
            <a:xfrm>
              <a:off x="4989" y="3085"/>
              <a:ext cx="140" cy="387"/>
            </a:xfrm>
            <a:custGeom>
              <a:avLst/>
              <a:gdLst>
                <a:gd name="T0" fmla="*/ 6 w 241"/>
                <a:gd name="T1" fmla="*/ 16 h 610"/>
                <a:gd name="T2" fmla="*/ 0 w 241"/>
                <a:gd name="T3" fmla="*/ 0 h 610"/>
                <a:gd name="T4" fmla="*/ 5 w 241"/>
                <a:gd name="T5" fmla="*/ 0 h 610"/>
                <a:gd name="T6" fmla="*/ 15 w 241"/>
                <a:gd name="T7" fmla="*/ 11 h 610"/>
                <a:gd name="T8" fmla="*/ 29 w 241"/>
                <a:gd name="T9" fmla="*/ 33 h 610"/>
                <a:gd name="T10" fmla="*/ 45 w 241"/>
                <a:gd name="T11" fmla="*/ 59 h 610"/>
                <a:gd name="T12" fmla="*/ 61 w 241"/>
                <a:gd name="T13" fmla="*/ 88 h 610"/>
                <a:gd name="T14" fmla="*/ 75 w 241"/>
                <a:gd name="T15" fmla="*/ 117 h 610"/>
                <a:gd name="T16" fmla="*/ 86 w 241"/>
                <a:gd name="T17" fmla="*/ 142 h 610"/>
                <a:gd name="T18" fmla="*/ 107 w 241"/>
                <a:gd name="T19" fmla="*/ 208 h 610"/>
                <a:gd name="T20" fmla="*/ 131 w 241"/>
                <a:gd name="T21" fmla="*/ 262 h 610"/>
                <a:gd name="T22" fmla="*/ 155 w 241"/>
                <a:gd name="T23" fmla="*/ 304 h 610"/>
                <a:gd name="T24" fmla="*/ 181 w 241"/>
                <a:gd name="T25" fmla="*/ 336 h 610"/>
                <a:gd name="T26" fmla="*/ 201 w 241"/>
                <a:gd name="T27" fmla="*/ 355 h 610"/>
                <a:gd name="T28" fmla="*/ 218 w 241"/>
                <a:gd name="T29" fmla="*/ 369 h 610"/>
                <a:gd name="T30" fmla="*/ 228 w 241"/>
                <a:gd name="T31" fmla="*/ 375 h 610"/>
                <a:gd name="T32" fmla="*/ 231 w 241"/>
                <a:gd name="T33" fmla="*/ 376 h 610"/>
                <a:gd name="T34" fmla="*/ 182 w 241"/>
                <a:gd name="T35" fmla="*/ 372 h 610"/>
                <a:gd name="T36" fmla="*/ 148 w 241"/>
                <a:gd name="T37" fmla="*/ 377 h 610"/>
                <a:gd name="T38" fmla="*/ 127 w 241"/>
                <a:gd name="T39" fmla="*/ 388 h 610"/>
                <a:gd name="T40" fmla="*/ 121 w 241"/>
                <a:gd name="T41" fmla="*/ 411 h 610"/>
                <a:gd name="T42" fmla="*/ 129 w 241"/>
                <a:gd name="T43" fmla="*/ 443 h 610"/>
                <a:gd name="T44" fmla="*/ 152 w 241"/>
                <a:gd name="T45" fmla="*/ 486 h 610"/>
                <a:gd name="T46" fmla="*/ 188 w 241"/>
                <a:gd name="T47" fmla="*/ 541 h 610"/>
                <a:gd name="T48" fmla="*/ 241 w 241"/>
                <a:gd name="T49" fmla="*/ 610 h 610"/>
                <a:gd name="T50" fmla="*/ 196 w 241"/>
                <a:gd name="T51" fmla="*/ 597 h 610"/>
                <a:gd name="T52" fmla="*/ 151 w 241"/>
                <a:gd name="T53" fmla="*/ 575 h 610"/>
                <a:gd name="T54" fmla="*/ 105 w 241"/>
                <a:gd name="T55" fmla="*/ 541 h 610"/>
                <a:gd name="T56" fmla="*/ 67 w 241"/>
                <a:gd name="T57" fmla="*/ 497 h 610"/>
                <a:gd name="T58" fmla="*/ 37 w 241"/>
                <a:gd name="T59" fmla="*/ 439 h 610"/>
                <a:gd name="T60" fmla="*/ 18 w 241"/>
                <a:gd name="T61" fmla="*/ 373 h 610"/>
                <a:gd name="T62" fmla="*/ 15 w 241"/>
                <a:gd name="T63" fmla="*/ 296 h 610"/>
                <a:gd name="T64" fmla="*/ 32 w 241"/>
                <a:gd name="T65" fmla="*/ 212 h 610"/>
                <a:gd name="T66" fmla="*/ 33 w 241"/>
                <a:gd name="T67" fmla="*/ 197 h 610"/>
                <a:gd name="T68" fmla="*/ 34 w 241"/>
                <a:gd name="T69" fmla="*/ 176 h 610"/>
                <a:gd name="T70" fmla="*/ 33 w 241"/>
                <a:gd name="T71" fmla="*/ 152 h 610"/>
                <a:gd name="T72" fmla="*/ 32 w 241"/>
                <a:gd name="T73" fmla="*/ 125 h 610"/>
                <a:gd name="T74" fmla="*/ 27 w 241"/>
                <a:gd name="T75" fmla="*/ 96 h 610"/>
                <a:gd name="T76" fmla="*/ 22 w 241"/>
                <a:gd name="T77" fmla="*/ 66 h 610"/>
                <a:gd name="T78" fmla="*/ 15 w 241"/>
                <a:gd name="T79" fmla="*/ 39 h 610"/>
                <a:gd name="T80" fmla="*/ 6 w 241"/>
                <a:gd name="T81" fmla="*/ 16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1" h="610">
                  <a:moveTo>
                    <a:pt x="6" y="16"/>
                  </a:moveTo>
                  <a:lnTo>
                    <a:pt x="0" y="0"/>
                  </a:lnTo>
                  <a:lnTo>
                    <a:pt x="5" y="0"/>
                  </a:lnTo>
                  <a:lnTo>
                    <a:pt x="15" y="11"/>
                  </a:lnTo>
                  <a:lnTo>
                    <a:pt x="29" y="33"/>
                  </a:lnTo>
                  <a:lnTo>
                    <a:pt x="45" y="59"/>
                  </a:lnTo>
                  <a:lnTo>
                    <a:pt x="61" y="88"/>
                  </a:lnTo>
                  <a:lnTo>
                    <a:pt x="75" y="117"/>
                  </a:lnTo>
                  <a:lnTo>
                    <a:pt x="86" y="142"/>
                  </a:lnTo>
                  <a:lnTo>
                    <a:pt x="107" y="208"/>
                  </a:lnTo>
                  <a:lnTo>
                    <a:pt x="131" y="262"/>
                  </a:lnTo>
                  <a:lnTo>
                    <a:pt x="155" y="304"/>
                  </a:lnTo>
                  <a:lnTo>
                    <a:pt x="181" y="336"/>
                  </a:lnTo>
                  <a:lnTo>
                    <a:pt x="201" y="355"/>
                  </a:lnTo>
                  <a:lnTo>
                    <a:pt x="218" y="369"/>
                  </a:lnTo>
                  <a:lnTo>
                    <a:pt x="228" y="375"/>
                  </a:lnTo>
                  <a:lnTo>
                    <a:pt x="231" y="376"/>
                  </a:lnTo>
                  <a:lnTo>
                    <a:pt x="182" y="372"/>
                  </a:lnTo>
                  <a:lnTo>
                    <a:pt x="148" y="377"/>
                  </a:lnTo>
                  <a:lnTo>
                    <a:pt x="127" y="388"/>
                  </a:lnTo>
                  <a:lnTo>
                    <a:pt x="121" y="411"/>
                  </a:lnTo>
                  <a:lnTo>
                    <a:pt x="129" y="443"/>
                  </a:lnTo>
                  <a:lnTo>
                    <a:pt x="152" y="486"/>
                  </a:lnTo>
                  <a:lnTo>
                    <a:pt x="188" y="541"/>
                  </a:lnTo>
                  <a:lnTo>
                    <a:pt x="241" y="610"/>
                  </a:lnTo>
                  <a:lnTo>
                    <a:pt x="196" y="597"/>
                  </a:lnTo>
                  <a:lnTo>
                    <a:pt x="151" y="575"/>
                  </a:lnTo>
                  <a:lnTo>
                    <a:pt x="105" y="541"/>
                  </a:lnTo>
                  <a:lnTo>
                    <a:pt x="67" y="497"/>
                  </a:lnTo>
                  <a:lnTo>
                    <a:pt x="37" y="439"/>
                  </a:lnTo>
                  <a:lnTo>
                    <a:pt x="18" y="373"/>
                  </a:lnTo>
                  <a:lnTo>
                    <a:pt x="15" y="296"/>
                  </a:lnTo>
                  <a:lnTo>
                    <a:pt x="32" y="212"/>
                  </a:lnTo>
                  <a:lnTo>
                    <a:pt x="33" y="197"/>
                  </a:lnTo>
                  <a:lnTo>
                    <a:pt x="34" y="176"/>
                  </a:lnTo>
                  <a:lnTo>
                    <a:pt x="33" y="152"/>
                  </a:lnTo>
                  <a:lnTo>
                    <a:pt x="32" y="125"/>
                  </a:lnTo>
                  <a:lnTo>
                    <a:pt x="27" y="96"/>
                  </a:lnTo>
                  <a:lnTo>
                    <a:pt x="22" y="66"/>
                  </a:lnTo>
                  <a:lnTo>
                    <a:pt x="15" y="39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01" name="Freeform 181"/>
            <p:cNvSpPr>
              <a:spLocks/>
            </p:cNvSpPr>
            <p:nvPr/>
          </p:nvSpPr>
          <p:spPr bwMode="auto">
            <a:xfrm>
              <a:off x="4981" y="3078"/>
              <a:ext cx="140" cy="385"/>
            </a:xfrm>
            <a:custGeom>
              <a:avLst/>
              <a:gdLst>
                <a:gd name="T0" fmla="*/ 6 w 242"/>
                <a:gd name="T1" fmla="*/ 15 h 605"/>
                <a:gd name="T2" fmla="*/ 0 w 242"/>
                <a:gd name="T3" fmla="*/ 0 h 605"/>
                <a:gd name="T4" fmla="*/ 5 w 242"/>
                <a:gd name="T5" fmla="*/ 1 h 605"/>
                <a:gd name="T6" fmla="*/ 16 w 242"/>
                <a:gd name="T7" fmla="*/ 13 h 605"/>
                <a:gd name="T8" fmla="*/ 31 w 242"/>
                <a:gd name="T9" fmla="*/ 34 h 605"/>
                <a:gd name="T10" fmla="*/ 49 w 242"/>
                <a:gd name="T11" fmla="*/ 59 h 605"/>
                <a:gd name="T12" fmla="*/ 67 w 242"/>
                <a:gd name="T13" fmla="*/ 89 h 605"/>
                <a:gd name="T14" fmla="*/ 82 w 242"/>
                <a:gd name="T15" fmla="*/ 117 h 605"/>
                <a:gd name="T16" fmla="*/ 91 w 242"/>
                <a:gd name="T17" fmla="*/ 141 h 605"/>
                <a:gd name="T18" fmla="*/ 112 w 242"/>
                <a:gd name="T19" fmla="*/ 206 h 605"/>
                <a:gd name="T20" fmla="*/ 137 w 242"/>
                <a:gd name="T21" fmla="*/ 261 h 605"/>
                <a:gd name="T22" fmla="*/ 162 w 242"/>
                <a:gd name="T23" fmla="*/ 304 h 605"/>
                <a:gd name="T24" fmla="*/ 188 w 242"/>
                <a:gd name="T25" fmla="*/ 337 h 605"/>
                <a:gd name="T26" fmla="*/ 208 w 242"/>
                <a:gd name="T27" fmla="*/ 359 h 605"/>
                <a:gd name="T28" fmla="*/ 225 w 242"/>
                <a:gd name="T29" fmla="*/ 374 h 605"/>
                <a:gd name="T30" fmla="*/ 234 w 242"/>
                <a:gd name="T31" fmla="*/ 380 h 605"/>
                <a:gd name="T32" fmla="*/ 237 w 242"/>
                <a:gd name="T33" fmla="*/ 380 h 605"/>
                <a:gd name="T34" fmla="*/ 187 w 242"/>
                <a:gd name="T35" fmla="*/ 373 h 605"/>
                <a:gd name="T36" fmla="*/ 151 w 242"/>
                <a:gd name="T37" fmla="*/ 375 h 605"/>
                <a:gd name="T38" fmla="*/ 129 w 242"/>
                <a:gd name="T39" fmla="*/ 385 h 605"/>
                <a:gd name="T40" fmla="*/ 123 w 242"/>
                <a:gd name="T41" fmla="*/ 407 h 605"/>
                <a:gd name="T42" fmla="*/ 129 w 242"/>
                <a:gd name="T43" fmla="*/ 437 h 605"/>
                <a:gd name="T44" fmla="*/ 151 w 242"/>
                <a:gd name="T45" fmla="*/ 480 h 605"/>
                <a:gd name="T46" fmla="*/ 188 w 242"/>
                <a:gd name="T47" fmla="*/ 535 h 605"/>
                <a:gd name="T48" fmla="*/ 242 w 242"/>
                <a:gd name="T49" fmla="*/ 605 h 605"/>
                <a:gd name="T50" fmla="*/ 200 w 242"/>
                <a:gd name="T51" fmla="*/ 594 h 605"/>
                <a:gd name="T52" fmla="*/ 156 w 242"/>
                <a:gd name="T53" fmla="*/ 573 h 605"/>
                <a:gd name="T54" fmla="*/ 112 w 242"/>
                <a:gd name="T55" fmla="*/ 539 h 605"/>
                <a:gd name="T56" fmla="*/ 74 w 242"/>
                <a:gd name="T57" fmla="*/ 495 h 605"/>
                <a:gd name="T58" fmla="*/ 44 w 242"/>
                <a:gd name="T59" fmla="*/ 440 h 605"/>
                <a:gd name="T60" fmla="*/ 24 w 242"/>
                <a:gd name="T61" fmla="*/ 374 h 605"/>
                <a:gd name="T62" fmla="*/ 20 w 242"/>
                <a:gd name="T63" fmla="*/ 298 h 605"/>
                <a:gd name="T64" fmla="*/ 36 w 242"/>
                <a:gd name="T65" fmla="*/ 215 h 605"/>
                <a:gd name="T66" fmla="*/ 38 w 242"/>
                <a:gd name="T67" fmla="*/ 200 h 605"/>
                <a:gd name="T68" fmla="*/ 38 w 242"/>
                <a:gd name="T69" fmla="*/ 179 h 605"/>
                <a:gd name="T70" fmla="*/ 36 w 242"/>
                <a:gd name="T71" fmla="*/ 155 h 605"/>
                <a:gd name="T72" fmla="*/ 34 w 242"/>
                <a:gd name="T73" fmla="*/ 127 h 605"/>
                <a:gd name="T74" fmla="*/ 29 w 242"/>
                <a:gd name="T75" fmla="*/ 96 h 605"/>
                <a:gd name="T76" fmla="*/ 23 w 242"/>
                <a:gd name="T77" fmla="*/ 67 h 605"/>
                <a:gd name="T78" fmla="*/ 14 w 242"/>
                <a:gd name="T79" fmla="*/ 39 h 605"/>
                <a:gd name="T80" fmla="*/ 6 w 242"/>
                <a:gd name="T81" fmla="*/ 15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2" h="605">
                  <a:moveTo>
                    <a:pt x="6" y="15"/>
                  </a:moveTo>
                  <a:lnTo>
                    <a:pt x="0" y="0"/>
                  </a:lnTo>
                  <a:lnTo>
                    <a:pt x="5" y="1"/>
                  </a:lnTo>
                  <a:lnTo>
                    <a:pt x="16" y="13"/>
                  </a:lnTo>
                  <a:lnTo>
                    <a:pt x="31" y="34"/>
                  </a:lnTo>
                  <a:lnTo>
                    <a:pt x="49" y="59"/>
                  </a:lnTo>
                  <a:lnTo>
                    <a:pt x="67" y="89"/>
                  </a:lnTo>
                  <a:lnTo>
                    <a:pt x="82" y="117"/>
                  </a:lnTo>
                  <a:lnTo>
                    <a:pt x="91" y="141"/>
                  </a:lnTo>
                  <a:lnTo>
                    <a:pt x="112" y="206"/>
                  </a:lnTo>
                  <a:lnTo>
                    <a:pt x="137" y="261"/>
                  </a:lnTo>
                  <a:lnTo>
                    <a:pt x="162" y="304"/>
                  </a:lnTo>
                  <a:lnTo>
                    <a:pt x="188" y="337"/>
                  </a:lnTo>
                  <a:lnTo>
                    <a:pt x="208" y="359"/>
                  </a:lnTo>
                  <a:lnTo>
                    <a:pt x="225" y="374"/>
                  </a:lnTo>
                  <a:lnTo>
                    <a:pt x="234" y="380"/>
                  </a:lnTo>
                  <a:lnTo>
                    <a:pt x="237" y="380"/>
                  </a:lnTo>
                  <a:lnTo>
                    <a:pt x="187" y="373"/>
                  </a:lnTo>
                  <a:lnTo>
                    <a:pt x="151" y="375"/>
                  </a:lnTo>
                  <a:lnTo>
                    <a:pt x="129" y="385"/>
                  </a:lnTo>
                  <a:lnTo>
                    <a:pt x="123" y="407"/>
                  </a:lnTo>
                  <a:lnTo>
                    <a:pt x="129" y="437"/>
                  </a:lnTo>
                  <a:lnTo>
                    <a:pt x="151" y="480"/>
                  </a:lnTo>
                  <a:lnTo>
                    <a:pt x="188" y="535"/>
                  </a:lnTo>
                  <a:lnTo>
                    <a:pt x="242" y="605"/>
                  </a:lnTo>
                  <a:lnTo>
                    <a:pt x="200" y="594"/>
                  </a:lnTo>
                  <a:lnTo>
                    <a:pt x="156" y="573"/>
                  </a:lnTo>
                  <a:lnTo>
                    <a:pt x="112" y="539"/>
                  </a:lnTo>
                  <a:lnTo>
                    <a:pt x="74" y="495"/>
                  </a:lnTo>
                  <a:lnTo>
                    <a:pt x="44" y="440"/>
                  </a:lnTo>
                  <a:lnTo>
                    <a:pt x="24" y="374"/>
                  </a:lnTo>
                  <a:lnTo>
                    <a:pt x="20" y="298"/>
                  </a:lnTo>
                  <a:lnTo>
                    <a:pt x="36" y="215"/>
                  </a:lnTo>
                  <a:lnTo>
                    <a:pt x="38" y="200"/>
                  </a:lnTo>
                  <a:lnTo>
                    <a:pt x="38" y="179"/>
                  </a:lnTo>
                  <a:lnTo>
                    <a:pt x="36" y="155"/>
                  </a:lnTo>
                  <a:lnTo>
                    <a:pt x="34" y="127"/>
                  </a:lnTo>
                  <a:lnTo>
                    <a:pt x="29" y="96"/>
                  </a:lnTo>
                  <a:lnTo>
                    <a:pt x="23" y="67"/>
                  </a:lnTo>
                  <a:lnTo>
                    <a:pt x="14" y="39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rgbClr val="1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02" name="Freeform 182"/>
            <p:cNvSpPr>
              <a:spLocks/>
            </p:cNvSpPr>
            <p:nvPr/>
          </p:nvSpPr>
          <p:spPr bwMode="auto">
            <a:xfrm>
              <a:off x="4974" y="3073"/>
              <a:ext cx="140" cy="383"/>
            </a:xfrm>
            <a:custGeom>
              <a:avLst/>
              <a:gdLst>
                <a:gd name="T0" fmla="*/ 6 w 244"/>
                <a:gd name="T1" fmla="*/ 15 h 602"/>
                <a:gd name="T2" fmla="*/ 0 w 244"/>
                <a:gd name="T3" fmla="*/ 0 h 602"/>
                <a:gd name="T4" fmla="*/ 5 w 244"/>
                <a:gd name="T5" fmla="*/ 1 h 602"/>
                <a:gd name="T6" fmla="*/ 17 w 244"/>
                <a:gd name="T7" fmla="*/ 13 h 602"/>
                <a:gd name="T8" fmla="*/ 36 w 244"/>
                <a:gd name="T9" fmla="*/ 35 h 602"/>
                <a:gd name="T10" fmla="*/ 54 w 244"/>
                <a:gd name="T11" fmla="*/ 61 h 602"/>
                <a:gd name="T12" fmla="*/ 72 w 244"/>
                <a:gd name="T13" fmla="*/ 89 h 602"/>
                <a:gd name="T14" fmla="*/ 88 w 244"/>
                <a:gd name="T15" fmla="*/ 117 h 602"/>
                <a:gd name="T16" fmla="*/ 98 w 244"/>
                <a:gd name="T17" fmla="*/ 142 h 602"/>
                <a:gd name="T18" fmla="*/ 119 w 244"/>
                <a:gd name="T19" fmla="*/ 207 h 602"/>
                <a:gd name="T20" fmla="*/ 143 w 244"/>
                <a:gd name="T21" fmla="*/ 261 h 602"/>
                <a:gd name="T22" fmla="*/ 169 w 244"/>
                <a:gd name="T23" fmla="*/ 305 h 602"/>
                <a:gd name="T24" fmla="*/ 195 w 244"/>
                <a:gd name="T25" fmla="*/ 340 h 602"/>
                <a:gd name="T26" fmla="*/ 215 w 244"/>
                <a:gd name="T27" fmla="*/ 363 h 602"/>
                <a:gd name="T28" fmla="*/ 234 w 244"/>
                <a:gd name="T29" fmla="*/ 379 h 602"/>
                <a:gd name="T30" fmla="*/ 242 w 244"/>
                <a:gd name="T31" fmla="*/ 385 h 602"/>
                <a:gd name="T32" fmla="*/ 244 w 244"/>
                <a:gd name="T33" fmla="*/ 385 h 602"/>
                <a:gd name="T34" fmla="*/ 193 w 244"/>
                <a:gd name="T35" fmla="*/ 374 h 602"/>
                <a:gd name="T36" fmla="*/ 158 w 244"/>
                <a:gd name="T37" fmla="*/ 373 h 602"/>
                <a:gd name="T38" fmla="*/ 135 w 244"/>
                <a:gd name="T39" fmla="*/ 382 h 602"/>
                <a:gd name="T40" fmla="*/ 127 w 244"/>
                <a:gd name="T41" fmla="*/ 401 h 602"/>
                <a:gd name="T42" fmla="*/ 132 w 244"/>
                <a:gd name="T43" fmla="*/ 432 h 602"/>
                <a:gd name="T44" fmla="*/ 154 w 244"/>
                <a:gd name="T45" fmla="*/ 476 h 602"/>
                <a:gd name="T46" fmla="*/ 191 w 244"/>
                <a:gd name="T47" fmla="*/ 531 h 602"/>
                <a:gd name="T48" fmla="*/ 244 w 244"/>
                <a:gd name="T49" fmla="*/ 602 h 602"/>
                <a:gd name="T50" fmla="*/ 206 w 244"/>
                <a:gd name="T51" fmla="*/ 592 h 602"/>
                <a:gd name="T52" fmla="*/ 164 w 244"/>
                <a:gd name="T53" fmla="*/ 571 h 602"/>
                <a:gd name="T54" fmla="*/ 121 w 244"/>
                <a:gd name="T55" fmla="*/ 538 h 602"/>
                <a:gd name="T56" fmla="*/ 83 w 244"/>
                <a:gd name="T57" fmla="*/ 495 h 602"/>
                <a:gd name="T58" fmla="*/ 52 w 244"/>
                <a:gd name="T59" fmla="*/ 440 h 602"/>
                <a:gd name="T60" fmla="*/ 32 w 244"/>
                <a:gd name="T61" fmla="*/ 376 h 602"/>
                <a:gd name="T62" fmla="*/ 27 w 244"/>
                <a:gd name="T63" fmla="*/ 301 h 602"/>
                <a:gd name="T64" fmla="*/ 43 w 244"/>
                <a:gd name="T65" fmla="*/ 219 h 602"/>
                <a:gd name="T66" fmla="*/ 43 w 244"/>
                <a:gd name="T67" fmla="*/ 204 h 602"/>
                <a:gd name="T68" fmla="*/ 43 w 244"/>
                <a:gd name="T69" fmla="*/ 183 h 602"/>
                <a:gd name="T70" fmla="*/ 39 w 244"/>
                <a:gd name="T71" fmla="*/ 157 h 602"/>
                <a:gd name="T72" fmla="*/ 37 w 244"/>
                <a:gd name="T73" fmla="*/ 128 h 602"/>
                <a:gd name="T74" fmla="*/ 31 w 244"/>
                <a:gd name="T75" fmla="*/ 97 h 602"/>
                <a:gd name="T76" fmla="*/ 23 w 244"/>
                <a:gd name="T77" fmla="*/ 66 h 602"/>
                <a:gd name="T78" fmla="*/ 15 w 244"/>
                <a:gd name="T79" fmla="*/ 38 h 602"/>
                <a:gd name="T80" fmla="*/ 6 w 244"/>
                <a:gd name="T81" fmla="*/ 15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4" h="602">
                  <a:moveTo>
                    <a:pt x="6" y="15"/>
                  </a:moveTo>
                  <a:lnTo>
                    <a:pt x="0" y="0"/>
                  </a:lnTo>
                  <a:lnTo>
                    <a:pt x="5" y="1"/>
                  </a:lnTo>
                  <a:lnTo>
                    <a:pt x="17" y="13"/>
                  </a:lnTo>
                  <a:lnTo>
                    <a:pt x="36" y="35"/>
                  </a:lnTo>
                  <a:lnTo>
                    <a:pt x="54" y="61"/>
                  </a:lnTo>
                  <a:lnTo>
                    <a:pt x="72" y="89"/>
                  </a:lnTo>
                  <a:lnTo>
                    <a:pt x="88" y="117"/>
                  </a:lnTo>
                  <a:lnTo>
                    <a:pt x="98" y="142"/>
                  </a:lnTo>
                  <a:lnTo>
                    <a:pt x="119" y="207"/>
                  </a:lnTo>
                  <a:lnTo>
                    <a:pt x="143" y="261"/>
                  </a:lnTo>
                  <a:lnTo>
                    <a:pt x="169" y="305"/>
                  </a:lnTo>
                  <a:lnTo>
                    <a:pt x="195" y="340"/>
                  </a:lnTo>
                  <a:lnTo>
                    <a:pt x="215" y="363"/>
                  </a:lnTo>
                  <a:lnTo>
                    <a:pt x="234" y="379"/>
                  </a:lnTo>
                  <a:lnTo>
                    <a:pt x="242" y="385"/>
                  </a:lnTo>
                  <a:lnTo>
                    <a:pt x="244" y="385"/>
                  </a:lnTo>
                  <a:lnTo>
                    <a:pt x="193" y="374"/>
                  </a:lnTo>
                  <a:lnTo>
                    <a:pt x="158" y="373"/>
                  </a:lnTo>
                  <a:lnTo>
                    <a:pt x="135" y="382"/>
                  </a:lnTo>
                  <a:lnTo>
                    <a:pt x="127" y="401"/>
                  </a:lnTo>
                  <a:lnTo>
                    <a:pt x="132" y="432"/>
                  </a:lnTo>
                  <a:lnTo>
                    <a:pt x="154" y="476"/>
                  </a:lnTo>
                  <a:lnTo>
                    <a:pt x="191" y="531"/>
                  </a:lnTo>
                  <a:lnTo>
                    <a:pt x="244" y="602"/>
                  </a:lnTo>
                  <a:lnTo>
                    <a:pt x="206" y="592"/>
                  </a:lnTo>
                  <a:lnTo>
                    <a:pt x="164" y="571"/>
                  </a:lnTo>
                  <a:lnTo>
                    <a:pt x="121" y="538"/>
                  </a:lnTo>
                  <a:lnTo>
                    <a:pt x="83" y="495"/>
                  </a:lnTo>
                  <a:lnTo>
                    <a:pt x="52" y="440"/>
                  </a:lnTo>
                  <a:lnTo>
                    <a:pt x="32" y="376"/>
                  </a:lnTo>
                  <a:lnTo>
                    <a:pt x="27" y="301"/>
                  </a:lnTo>
                  <a:lnTo>
                    <a:pt x="43" y="219"/>
                  </a:lnTo>
                  <a:lnTo>
                    <a:pt x="43" y="204"/>
                  </a:lnTo>
                  <a:lnTo>
                    <a:pt x="43" y="183"/>
                  </a:lnTo>
                  <a:lnTo>
                    <a:pt x="39" y="157"/>
                  </a:lnTo>
                  <a:lnTo>
                    <a:pt x="37" y="128"/>
                  </a:lnTo>
                  <a:lnTo>
                    <a:pt x="31" y="97"/>
                  </a:lnTo>
                  <a:lnTo>
                    <a:pt x="23" y="66"/>
                  </a:lnTo>
                  <a:lnTo>
                    <a:pt x="15" y="38"/>
                  </a:lnTo>
                  <a:lnTo>
                    <a:pt x="6" y="15"/>
                  </a:lnTo>
                  <a:close/>
                </a:path>
              </a:pathLst>
            </a:custGeom>
            <a:solidFill>
              <a:srgbClr val="21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27" name="Freeform 207"/>
            <p:cNvSpPr>
              <a:spLocks/>
            </p:cNvSpPr>
            <p:nvPr/>
          </p:nvSpPr>
          <p:spPr bwMode="auto">
            <a:xfrm>
              <a:off x="5043" y="3412"/>
              <a:ext cx="86" cy="238"/>
            </a:xfrm>
            <a:custGeom>
              <a:avLst/>
              <a:gdLst>
                <a:gd name="T0" fmla="*/ 5 w 148"/>
                <a:gd name="T1" fmla="*/ 9 h 373"/>
                <a:gd name="T2" fmla="*/ 0 w 148"/>
                <a:gd name="T3" fmla="*/ 0 h 373"/>
                <a:gd name="T4" fmla="*/ 3 w 148"/>
                <a:gd name="T5" fmla="*/ 0 h 373"/>
                <a:gd name="T6" fmla="*/ 7 w 148"/>
                <a:gd name="T7" fmla="*/ 6 h 373"/>
                <a:gd name="T8" fmla="*/ 17 w 148"/>
                <a:gd name="T9" fmla="*/ 19 h 373"/>
                <a:gd name="T10" fmla="*/ 27 w 148"/>
                <a:gd name="T11" fmla="*/ 35 h 373"/>
                <a:gd name="T12" fmla="*/ 38 w 148"/>
                <a:gd name="T13" fmla="*/ 53 h 373"/>
                <a:gd name="T14" fmla="*/ 47 w 148"/>
                <a:gd name="T15" fmla="*/ 71 h 373"/>
                <a:gd name="T16" fmla="*/ 53 w 148"/>
                <a:gd name="T17" fmla="*/ 88 h 373"/>
                <a:gd name="T18" fmla="*/ 65 w 148"/>
                <a:gd name="T19" fmla="*/ 127 h 373"/>
                <a:gd name="T20" fmla="*/ 80 w 148"/>
                <a:gd name="T21" fmla="*/ 160 h 373"/>
                <a:gd name="T22" fmla="*/ 94 w 148"/>
                <a:gd name="T23" fmla="*/ 184 h 373"/>
                <a:gd name="T24" fmla="*/ 110 w 148"/>
                <a:gd name="T25" fmla="*/ 204 h 373"/>
                <a:gd name="T26" fmla="*/ 122 w 148"/>
                <a:gd name="T27" fmla="*/ 216 h 373"/>
                <a:gd name="T28" fmla="*/ 133 w 148"/>
                <a:gd name="T29" fmla="*/ 225 h 373"/>
                <a:gd name="T30" fmla="*/ 139 w 148"/>
                <a:gd name="T31" fmla="*/ 228 h 373"/>
                <a:gd name="T32" fmla="*/ 142 w 148"/>
                <a:gd name="T33" fmla="*/ 230 h 373"/>
                <a:gd name="T34" fmla="*/ 111 w 148"/>
                <a:gd name="T35" fmla="*/ 226 h 373"/>
                <a:gd name="T36" fmla="*/ 91 w 148"/>
                <a:gd name="T37" fmla="*/ 230 h 373"/>
                <a:gd name="T38" fmla="*/ 77 w 148"/>
                <a:gd name="T39" fmla="*/ 237 h 373"/>
                <a:gd name="T40" fmla="*/ 75 w 148"/>
                <a:gd name="T41" fmla="*/ 252 h 373"/>
                <a:gd name="T42" fmla="*/ 78 w 148"/>
                <a:gd name="T43" fmla="*/ 270 h 373"/>
                <a:gd name="T44" fmla="*/ 93 w 148"/>
                <a:gd name="T45" fmla="*/ 297 h 373"/>
                <a:gd name="T46" fmla="*/ 115 w 148"/>
                <a:gd name="T47" fmla="*/ 330 h 373"/>
                <a:gd name="T48" fmla="*/ 148 w 148"/>
                <a:gd name="T49" fmla="*/ 373 h 373"/>
                <a:gd name="T50" fmla="*/ 120 w 148"/>
                <a:gd name="T51" fmla="*/ 365 h 373"/>
                <a:gd name="T52" fmla="*/ 92 w 148"/>
                <a:gd name="T53" fmla="*/ 352 h 373"/>
                <a:gd name="T54" fmla="*/ 65 w 148"/>
                <a:gd name="T55" fmla="*/ 330 h 373"/>
                <a:gd name="T56" fmla="*/ 42 w 148"/>
                <a:gd name="T57" fmla="*/ 303 h 373"/>
                <a:gd name="T58" fmla="*/ 22 w 148"/>
                <a:gd name="T59" fmla="*/ 267 h 373"/>
                <a:gd name="T60" fmla="*/ 11 w 148"/>
                <a:gd name="T61" fmla="*/ 227 h 373"/>
                <a:gd name="T62" fmla="*/ 9 w 148"/>
                <a:gd name="T63" fmla="*/ 181 h 373"/>
                <a:gd name="T64" fmla="*/ 20 w 148"/>
                <a:gd name="T65" fmla="*/ 129 h 373"/>
                <a:gd name="T66" fmla="*/ 20 w 148"/>
                <a:gd name="T67" fmla="*/ 119 h 373"/>
                <a:gd name="T68" fmla="*/ 21 w 148"/>
                <a:gd name="T69" fmla="*/ 108 h 373"/>
                <a:gd name="T70" fmla="*/ 20 w 148"/>
                <a:gd name="T71" fmla="*/ 93 h 373"/>
                <a:gd name="T72" fmla="*/ 20 w 148"/>
                <a:gd name="T73" fmla="*/ 77 h 373"/>
                <a:gd name="T74" fmla="*/ 16 w 148"/>
                <a:gd name="T75" fmla="*/ 58 h 373"/>
                <a:gd name="T76" fmla="*/ 14 w 148"/>
                <a:gd name="T77" fmla="*/ 41 h 373"/>
                <a:gd name="T78" fmla="*/ 10 w 148"/>
                <a:gd name="T79" fmla="*/ 23 h 373"/>
                <a:gd name="T80" fmla="*/ 5 w 148"/>
                <a:gd name="T81" fmla="*/ 9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8" h="373">
                  <a:moveTo>
                    <a:pt x="5" y="9"/>
                  </a:moveTo>
                  <a:lnTo>
                    <a:pt x="0" y="0"/>
                  </a:lnTo>
                  <a:lnTo>
                    <a:pt x="3" y="0"/>
                  </a:lnTo>
                  <a:lnTo>
                    <a:pt x="7" y="6"/>
                  </a:lnTo>
                  <a:lnTo>
                    <a:pt x="17" y="19"/>
                  </a:lnTo>
                  <a:lnTo>
                    <a:pt x="27" y="35"/>
                  </a:lnTo>
                  <a:lnTo>
                    <a:pt x="38" y="53"/>
                  </a:lnTo>
                  <a:lnTo>
                    <a:pt x="47" y="71"/>
                  </a:lnTo>
                  <a:lnTo>
                    <a:pt x="53" y="88"/>
                  </a:lnTo>
                  <a:lnTo>
                    <a:pt x="65" y="127"/>
                  </a:lnTo>
                  <a:lnTo>
                    <a:pt x="80" y="160"/>
                  </a:lnTo>
                  <a:lnTo>
                    <a:pt x="94" y="184"/>
                  </a:lnTo>
                  <a:lnTo>
                    <a:pt x="110" y="204"/>
                  </a:lnTo>
                  <a:lnTo>
                    <a:pt x="122" y="216"/>
                  </a:lnTo>
                  <a:lnTo>
                    <a:pt x="133" y="225"/>
                  </a:lnTo>
                  <a:lnTo>
                    <a:pt x="139" y="228"/>
                  </a:lnTo>
                  <a:lnTo>
                    <a:pt x="142" y="230"/>
                  </a:lnTo>
                  <a:lnTo>
                    <a:pt x="111" y="226"/>
                  </a:lnTo>
                  <a:lnTo>
                    <a:pt x="91" y="230"/>
                  </a:lnTo>
                  <a:lnTo>
                    <a:pt x="77" y="237"/>
                  </a:lnTo>
                  <a:lnTo>
                    <a:pt x="75" y="252"/>
                  </a:lnTo>
                  <a:lnTo>
                    <a:pt x="78" y="270"/>
                  </a:lnTo>
                  <a:lnTo>
                    <a:pt x="93" y="297"/>
                  </a:lnTo>
                  <a:lnTo>
                    <a:pt x="115" y="330"/>
                  </a:lnTo>
                  <a:lnTo>
                    <a:pt x="148" y="373"/>
                  </a:lnTo>
                  <a:lnTo>
                    <a:pt x="120" y="365"/>
                  </a:lnTo>
                  <a:lnTo>
                    <a:pt x="92" y="352"/>
                  </a:lnTo>
                  <a:lnTo>
                    <a:pt x="65" y="330"/>
                  </a:lnTo>
                  <a:lnTo>
                    <a:pt x="42" y="303"/>
                  </a:lnTo>
                  <a:lnTo>
                    <a:pt x="22" y="267"/>
                  </a:lnTo>
                  <a:lnTo>
                    <a:pt x="11" y="227"/>
                  </a:lnTo>
                  <a:lnTo>
                    <a:pt x="9" y="181"/>
                  </a:lnTo>
                  <a:lnTo>
                    <a:pt x="20" y="129"/>
                  </a:lnTo>
                  <a:lnTo>
                    <a:pt x="20" y="119"/>
                  </a:lnTo>
                  <a:lnTo>
                    <a:pt x="21" y="108"/>
                  </a:lnTo>
                  <a:lnTo>
                    <a:pt x="20" y="93"/>
                  </a:lnTo>
                  <a:lnTo>
                    <a:pt x="20" y="77"/>
                  </a:lnTo>
                  <a:lnTo>
                    <a:pt x="16" y="58"/>
                  </a:lnTo>
                  <a:lnTo>
                    <a:pt x="14" y="41"/>
                  </a:lnTo>
                  <a:lnTo>
                    <a:pt x="10" y="23"/>
                  </a:lnTo>
                  <a:lnTo>
                    <a:pt x="5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4928" name="Freeform 208"/>
            <p:cNvSpPr>
              <a:spLocks/>
            </p:cNvSpPr>
            <p:nvPr/>
          </p:nvSpPr>
          <p:spPr bwMode="auto">
            <a:xfrm>
              <a:off x="5038" y="3410"/>
              <a:ext cx="86" cy="235"/>
            </a:xfrm>
            <a:custGeom>
              <a:avLst/>
              <a:gdLst>
                <a:gd name="T0" fmla="*/ 4 w 149"/>
                <a:gd name="T1" fmla="*/ 9 h 370"/>
                <a:gd name="T2" fmla="*/ 0 w 149"/>
                <a:gd name="T3" fmla="*/ 0 h 370"/>
                <a:gd name="T4" fmla="*/ 2 w 149"/>
                <a:gd name="T5" fmla="*/ 0 h 370"/>
                <a:gd name="T6" fmla="*/ 8 w 149"/>
                <a:gd name="T7" fmla="*/ 7 h 370"/>
                <a:gd name="T8" fmla="*/ 19 w 149"/>
                <a:gd name="T9" fmla="*/ 20 h 370"/>
                <a:gd name="T10" fmla="*/ 29 w 149"/>
                <a:gd name="T11" fmla="*/ 36 h 370"/>
                <a:gd name="T12" fmla="*/ 40 w 149"/>
                <a:gd name="T13" fmla="*/ 53 h 370"/>
                <a:gd name="T14" fmla="*/ 50 w 149"/>
                <a:gd name="T15" fmla="*/ 71 h 370"/>
                <a:gd name="T16" fmla="*/ 56 w 149"/>
                <a:gd name="T17" fmla="*/ 87 h 370"/>
                <a:gd name="T18" fmla="*/ 68 w 149"/>
                <a:gd name="T19" fmla="*/ 126 h 370"/>
                <a:gd name="T20" fmla="*/ 83 w 149"/>
                <a:gd name="T21" fmla="*/ 159 h 370"/>
                <a:gd name="T22" fmla="*/ 99 w 149"/>
                <a:gd name="T23" fmla="*/ 184 h 370"/>
                <a:gd name="T24" fmla="*/ 114 w 149"/>
                <a:gd name="T25" fmla="*/ 205 h 370"/>
                <a:gd name="T26" fmla="*/ 128 w 149"/>
                <a:gd name="T27" fmla="*/ 219 h 370"/>
                <a:gd name="T28" fmla="*/ 138 w 149"/>
                <a:gd name="T29" fmla="*/ 227 h 370"/>
                <a:gd name="T30" fmla="*/ 144 w 149"/>
                <a:gd name="T31" fmla="*/ 231 h 370"/>
                <a:gd name="T32" fmla="*/ 145 w 149"/>
                <a:gd name="T33" fmla="*/ 232 h 370"/>
                <a:gd name="T34" fmla="*/ 114 w 149"/>
                <a:gd name="T35" fmla="*/ 227 h 370"/>
                <a:gd name="T36" fmla="*/ 94 w 149"/>
                <a:gd name="T37" fmla="*/ 228 h 370"/>
                <a:gd name="T38" fmla="*/ 80 w 149"/>
                <a:gd name="T39" fmla="*/ 235 h 370"/>
                <a:gd name="T40" fmla="*/ 77 w 149"/>
                <a:gd name="T41" fmla="*/ 248 h 370"/>
                <a:gd name="T42" fmla="*/ 80 w 149"/>
                <a:gd name="T43" fmla="*/ 266 h 370"/>
                <a:gd name="T44" fmla="*/ 94 w 149"/>
                <a:gd name="T45" fmla="*/ 293 h 370"/>
                <a:gd name="T46" fmla="*/ 116 w 149"/>
                <a:gd name="T47" fmla="*/ 326 h 370"/>
                <a:gd name="T48" fmla="*/ 149 w 149"/>
                <a:gd name="T49" fmla="*/ 370 h 370"/>
                <a:gd name="T50" fmla="*/ 123 w 149"/>
                <a:gd name="T51" fmla="*/ 363 h 370"/>
                <a:gd name="T52" fmla="*/ 96 w 149"/>
                <a:gd name="T53" fmla="*/ 350 h 370"/>
                <a:gd name="T54" fmla="*/ 69 w 149"/>
                <a:gd name="T55" fmla="*/ 329 h 370"/>
                <a:gd name="T56" fmla="*/ 46 w 149"/>
                <a:gd name="T57" fmla="*/ 303 h 370"/>
                <a:gd name="T58" fmla="*/ 26 w 149"/>
                <a:gd name="T59" fmla="*/ 269 h 370"/>
                <a:gd name="T60" fmla="*/ 14 w 149"/>
                <a:gd name="T61" fmla="*/ 228 h 370"/>
                <a:gd name="T62" fmla="*/ 12 w 149"/>
                <a:gd name="T63" fmla="*/ 182 h 370"/>
                <a:gd name="T64" fmla="*/ 23 w 149"/>
                <a:gd name="T65" fmla="*/ 132 h 370"/>
                <a:gd name="T66" fmla="*/ 23 w 149"/>
                <a:gd name="T67" fmla="*/ 122 h 370"/>
                <a:gd name="T68" fmla="*/ 24 w 149"/>
                <a:gd name="T69" fmla="*/ 110 h 370"/>
                <a:gd name="T70" fmla="*/ 23 w 149"/>
                <a:gd name="T71" fmla="*/ 94 h 370"/>
                <a:gd name="T72" fmla="*/ 22 w 149"/>
                <a:gd name="T73" fmla="*/ 77 h 370"/>
                <a:gd name="T74" fmla="*/ 18 w 149"/>
                <a:gd name="T75" fmla="*/ 58 h 370"/>
                <a:gd name="T76" fmla="*/ 14 w 149"/>
                <a:gd name="T77" fmla="*/ 40 h 370"/>
                <a:gd name="T78" fmla="*/ 9 w 149"/>
                <a:gd name="T79" fmla="*/ 23 h 370"/>
                <a:gd name="T80" fmla="*/ 4 w 149"/>
                <a:gd name="T81" fmla="*/ 9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9" h="370">
                  <a:moveTo>
                    <a:pt x="4" y="9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8" y="7"/>
                  </a:lnTo>
                  <a:lnTo>
                    <a:pt x="19" y="20"/>
                  </a:lnTo>
                  <a:lnTo>
                    <a:pt x="29" y="36"/>
                  </a:lnTo>
                  <a:lnTo>
                    <a:pt x="40" y="53"/>
                  </a:lnTo>
                  <a:lnTo>
                    <a:pt x="50" y="71"/>
                  </a:lnTo>
                  <a:lnTo>
                    <a:pt x="56" y="87"/>
                  </a:lnTo>
                  <a:lnTo>
                    <a:pt x="68" y="126"/>
                  </a:lnTo>
                  <a:lnTo>
                    <a:pt x="83" y="159"/>
                  </a:lnTo>
                  <a:lnTo>
                    <a:pt x="99" y="184"/>
                  </a:lnTo>
                  <a:lnTo>
                    <a:pt x="114" y="205"/>
                  </a:lnTo>
                  <a:lnTo>
                    <a:pt x="128" y="219"/>
                  </a:lnTo>
                  <a:lnTo>
                    <a:pt x="138" y="227"/>
                  </a:lnTo>
                  <a:lnTo>
                    <a:pt x="144" y="231"/>
                  </a:lnTo>
                  <a:lnTo>
                    <a:pt x="145" y="232"/>
                  </a:lnTo>
                  <a:lnTo>
                    <a:pt x="114" y="227"/>
                  </a:lnTo>
                  <a:lnTo>
                    <a:pt x="94" y="228"/>
                  </a:lnTo>
                  <a:lnTo>
                    <a:pt x="80" y="235"/>
                  </a:lnTo>
                  <a:lnTo>
                    <a:pt x="77" y="248"/>
                  </a:lnTo>
                  <a:lnTo>
                    <a:pt x="80" y="266"/>
                  </a:lnTo>
                  <a:lnTo>
                    <a:pt x="94" y="293"/>
                  </a:lnTo>
                  <a:lnTo>
                    <a:pt x="116" y="326"/>
                  </a:lnTo>
                  <a:lnTo>
                    <a:pt x="149" y="370"/>
                  </a:lnTo>
                  <a:lnTo>
                    <a:pt x="123" y="363"/>
                  </a:lnTo>
                  <a:lnTo>
                    <a:pt x="96" y="350"/>
                  </a:lnTo>
                  <a:lnTo>
                    <a:pt x="69" y="329"/>
                  </a:lnTo>
                  <a:lnTo>
                    <a:pt x="46" y="303"/>
                  </a:lnTo>
                  <a:lnTo>
                    <a:pt x="26" y="269"/>
                  </a:lnTo>
                  <a:lnTo>
                    <a:pt x="14" y="228"/>
                  </a:lnTo>
                  <a:lnTo>
                    <a:pt x="12" y="182"/>
                  </a:lnTo>
                  <a:lnTo>
                    <a:pt x="23" y="132"/>
                  </a:lnTo>
                  <a:lnTo>
                    <a:pt x="23" y="122"/>
                  </a:lnTo>
                  <a:lnTo>
                    <a:pt x="24" y="110"/>
                  </a:lnTo>
                  <a:lnTo>
                    <a:pt x="23" y="94"/>
                  </a:lnTo>
                  <a:lnTo>
                    <a:pt x="22" y="77"/>
                  </a:lnTo>
                  <a:lnTo>
                    <a:pt x="18" y="58"/>
                  </a:lnTo>
                  <a:lnTo>
                    <a:pt x="14" y="40"/>
                  </a:lnTo>
                  <a:lnTo>
                    <a:pt x="9" y="23"/>
                  </a:lnTo>
                  <a:lnTo>
                    <a:pt x="4" y="9"/>
                  </a:lnTo>
                  <a:close/>
                </a:path>
              </a:pathLst>
            </a:custGeom>
            <a:solidFill>
              <a:srgbClr val="12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9479329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311275"/>
          </a:xfrm>
          <a:solidFill>
            <a:srgbClr val="FFFF00"/>
          </a:solidFill>
        </p:spPr>
        <p:txBody>
          <a:bodyPr/>
          <a:lstStyle/>
          <a:p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Spread of Microorganisms</a:t>
            </a:r>
          </a:p>
        </p:txBody>
      </p:sp>
      <p:sp>
        <p:nvSpPr>
          <p:cNvPr id="17817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0" y="3544966"/>
            <a:ext cx="4114800" cy="1856978"/>
          </a:xfrm>
        </p:spPr>
        <p:txBody>
          <a:bodyPr/>
          <a:lstStyle/>
          <a:p>
            <a:pPr marL="0" indent="0">
              <a:buFontTx/>
              <a:buNone/>
            </a:pPr>
            <a:r>
              <a:rPr lang="en-US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Follow Standard </a:t>
            </a:r>
            <a:r>
              <a:rPr lang="en-US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Precautions and Transmission Based Precautions.</a:t>
            </a:r>
            <a:endParaRPr lang="en-US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8304" name="Text Box 128"/>
          <p:cNvSpPr txBox="1">
            <a:spLocks noChangeArrowheads="1"/>
          </p:cNvSpPr>
          <p:nvPr/>
        </p:nvSpPr>
        <p:spPr bwMode="auto">
          <a:xfrm>
            <a:off x="811629" y="1676400"/>
            <a:ext cx="3607971" cy="17543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Wash hands before and after care</a:t>
            </a:r>
            <a:endParaRPr lang="en-US" sz="28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178505" name="Group 329"/>
          <p:cNvGrpSpPr>
            <a:grpSpLocks/>
          </p:cNvGrpSpPr>
          <p:nvPr/>
        </p:nvGrpSpPr>
        <p:grpSpPr bwMode="auto">
          <a:xfrm>
            <a:off x="1855494" y="3740157"/>
            <a:ext cx="1914061" cy="1521015"/>
            <a:chOff x="3668" y="2106"/>
            <a:chExt cx="1796" cy="1651"/>
          </a:xfrm>
        </p:grpSpPr>
        <p:sp>
          <p:nvSpPr>
            <p:cNvPr id="178455" name="Oval 279"/>
            <p:cNvSpPr>
              <a:spLocks noChangeArrowheads="1"/>
            </p:cNvSpPr>
            <p:nvPr/>
          </p:nvSpPr>
          <p:spPr bwMode="auto">
            <a:xfrm rot="2555092">
              <a:off x="4338" y="2363"/>
              <a:ext cx="1063" cy="908"/>
            </a:xfrm>
            <a:prstGeom prst="ellipse">
              <a:avLst/>
            </a:prstGeom>
            <a:solidFill>
              <a:srgbClr val="84AFFC"/>
            </a:solidFill>
            <a:ln w="9525">
              <a:solidFill>
                <a:srgbClr val="84AFFC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56" name="Rectangle 280"/>
            <p:cNvSpPr>
              <a:spLocks noChangeArrowheads="1"/>
            </p:cNvSpPr>
            <p:nvPr/>
          </p:nvSpPr>
          <p:spPr bwMode="auto">
            <a:xfrm rot="-2564081">
              <a:off x="4495" y="2238"/>
              <a:ext cx="468" cy="151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58" name="Freeform 282"/>
            <p:cNvSpPr>
              <a:spLocks/>
            </p:cNvSpPr>
            <p:nvPr/>
          </p:nvSpPr>
          <p:spPr bwMode="auto">
            <a:xfrm rot="1986754">
              <a:off x="5169" y="2537"/>
              <a:ext cx="295" cy="299"/>
            </a:xfrm>
            <a:custGeom>
              <a:avLst/>
              <a:gdLst>
                <a:gd name="T0" fmla="*/ 0 w 805"/>
                <a:gd name="T1" fmla="*/ 1049 h 1167"/>
                <a:gd name="T2" fmla="*/ 805 w 805"/>
                <a:gd name="T3" fmla="*/ 0 h 1167"/>
                <a:gd name="T4" fmla="*/ 241 w 805"/>
                <a:gd name="T5" fmla="*/ 1167 h 1167"/>
                <a:gd name="T6" fmla="*/ 229 w 805"/>
                <a:gd name="T7" fmla="*/ 1161 h 1167"/>
                <a:gd name="T8" fmla="*/ 202 w 805"/>
                <a:gd name="T9" fmla="*/ 1149 h 1167"/>
                <a:gd name="T10" fmla="*/ 165 w 805"/>
                <a:gd name="T11" fmla="*/ 1132 h 1167"/>
                <a:gd name="T12" fmla="*/ 123 w 805"/>
                <a:gd name="T13" fmla="*/ 1113 h 1167"/>
                <a:gd name="T14" fmla="*/ 78 w 805"/>
                <a:gd name="T15" fmla="*/ 1089 h 1167"/>
                <a:gd name="T16" fmla="*/ 39 w 805"/>
                <a:gd name="T17" fmla="*/ 1072 h 1167"/>
                <a:gd name="T18" fmla="*/ 10 w 805"/>
                <a:gd name="T19" fmla="*/ 1056 h 1167"/>
                <a:gd name="T20" fmla="*/ 0 w 805"/>
                <a:gd name="T21" fmla="*/ 1049 h 1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5" h="1167">
                  <a:moveTo>
                    <a:pt x="0" y="1049"/>
                  </a:moveTo>
                  <a:lnTo>
                    <a:pt x="805" y="0"/>
                  </a:lnTo>
                  <a:lnTo>
                    <a:pt x="241" y="1167"/>
                  </a:lnTo>
                  <a:lnTo>
                    <a:pt x="229" y="1161"/>
                  </a:lnTo>
                  <a:lnTo>
                    <a:pt x="202" y="1149"/>
                  </a:lnTo>
                  <a:lnTo>
                    <a:pt x="165" y="1132"/>
                  </a:lnTo>
                  <a:lnTo>
                    <a:pt x="123" y="1113"/>
                  </a:lnTo>
                  <a:lnTo>
                    <a:pt x="78" y="1089"/>
                  </a:lnTo>
                  <a:lnTo>
                    <a:pt x="39" y="1072"/>
                  </a:lnTo>
                  <a:lnTo>
                    <a:pt x="10" y="1056"/>
                  </a:lnTo>
                  <a:lnTo>
                    <a:pt x="0" y="1049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59" name="Freeform 283"/>
            <p:cNvSpPr>
              <a:spLocks/>
            </p:cNvSpPr>
            <p:nvPr/>
          </p:nvSpPr>
          <p:spPr bwMode="auto">
            <a:xfrm rot="1644917">
              <a:off x="5147" y="2106"/>
              <a:ext cx="231" cy="590"/>
            </a:xfrm>
            <a:custGeom>
              <a:avLst/>
              <a:gdLst>
                <a:gd name="T0" fmla="*/ 0 w 393"/>
                <a:gd name="T1" fmla="*/ 1583 h 1631"/>
                <a:gd name="T2" fmla="*/ 393 w 393"/>
                <a:gd name="T3" fmla="*/ 0 h 1631"/>
                <a:gd name="T4" fmla="*/ 281 w 393"/>
                <a:gd name="T5" fmla="*/ 1631 h 1631"/>
                <a:gd name="T6" fmla="*/ 0 w 393"/>
                <a:gd name="T7" fmla="*/ 1583 h 1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3" h="1631">
                  <a:moveTo>
                    <a:pt x="0" y="1583"/>
                  </a:moveTo>
                  <a:lnTo>
                    <a:pt x="393" y="0"/>
                  </a:lnTo>
                  <a:lnTo>
                    <a:pt x="281" y="1631"/>
                  </a:lnTo>
                  <a:lnTo>
                    <a:pt x="0" y="1583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60" name="Freeform 284"/>
            <p:cNvSpPr>
              <a:spLocks/>
            </p:cNvSpPr>
            <p:nvPr/>
          </p:nvSpPr>
          <p:spPr bwMode="auto">
            <a:xfrm rot="1098948">
              <a:off x="4884" y="2250"/>
              <a:ext cx="130" cy="331"/>
            </a:xfrm>
            <a:custGeom>
              <a:avLst/>
              <a:gdLst>
                <a:gd name="T0" fmla="*/ 87 w 352"/>
                <a:gd name="T1" fmla="*/ 1291 h 1291"/>
                <a:gd name="T2" fmla="*/ 0 w 352"/>
                <a:gd name="T3" fmla="*/ 0 h 1291"/>
                <a:gd name="T4" fmla="*/ 352 w 352"/>
                <a:gd name="T5" fmla="*/ 1256 h 1291"/>
                <a:gd name="T6" fmla="*/ 87 w 352"/>
                <a:gd name="T7" fmla="*/ 1291 h 1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2" h="1291">
                  <a:moveTo>
                    <a:pt x="87" y="1291"/>
                  </a:moveTo>
                  <a:lnTo>
                    <a:pt x="0" y="0"/>
                  </a:lnTo>
                  <a:lnTo>
                    <a:pt x="352" y="1256"/>
                  </a:lnTo>
                  <a:lnTo>
                    <a:pt x="87" y="1291"/>
                  </a:lnTo>
                  <a:close/>
                </a:path>
              </a:pathLst>
            </a:custGeom>
            <a:solidFill>
              <a:srgbClr val="00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78462" name="Group 286"/>
            <p:cNvGrpSpPr>
              <a:grpSpLocks/>
            </p:cNvGrpSpPr>
            <p:nvPr/>
          </p:nvGrpSpPr>
          <p:grpSpPr bwMode="auto">
            <a:xfrm rot="13708547">
              <a:off x="3974" y="2454"/>
              <a:ext cx="554" cy="1165"/>
              <a:chOff x="9894" y="1473"/>
              <a:chExt cx="1723" cy="3991"/>
            </a:xfrm>
          </p:grpSpPr>
          <p:sp>
            <p:nvSpPr>
              <p:cNvPr id="178463" name="Rectangle 287"/>
              <p:cNvSpPr>
                <a:spLocks noChangeArrowheads="1"/>
              </p:cNvSpPr>
              <p:nvPr/>
            </p:nvSpPr>
            <p:spPr bwMode="auto">
              <a:xfrm>
                <a:off x="9894" y="1473"/>
                <a:ext cx="1723" cy="3921"/>
              </a:xfrm>
              <a:prstGeom prst="rect">
                <a:avLst/>
              </a:prstGeom>
              <a:solidFill>
                <a:srgbClr val="99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64" name="Rectangle 288"/>
              <p:cNvSpPr>
                <a:spLocks noChangeArrowheads="1"/>
              </p:cNvSpPr>
              <p:nvPr/>
            </p:nvSpPr>
            <p:spPr bwMode="auto">
              <a:xfrm>
                <a:off x="9962" y="1577"/>
                <a:ext cx="1618" cy="3680"/>
              </a:xfrm>
              <a:prstGeom prst="rect">
                <a:avLst/>
              </a:prstGeom>
              <a:solidFill>
                <a:srgbClr val="D1F0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78465" name="Group 289"/>
              <p:cNvGrpSpPr>
                <a:grpSpLocks/>
              </p:cNvGrpSpPr>
              <p:nvPr/>
            </p:nvGrpSpPr>
            <p:grpSpPr bwMode="auto">
              <a:xfrm>
                <a:off x="10109" y="1608"/>
                <a:ext cx="1429" cy="3856"/>
                <a:chOff x="2509" y="1336"/>
                <a:chExt cx="1429" cy="3856"/>
              </a:xfrm>
            </p:grpSpPr>
            <p:sp>
              <p:nvSpPr>
                <p:cNvPr id="178466" name="Freeform 290"/>
                <p:cNvSpPr>
                  <a:spLocks/>
                </p:cNvSpPr>
                <p:nvPr/>
              </p:nvSpPr>
              <p:spPr bwMode="auto">
                <a:xfrm>
                  <a:off x="2582" y="1336"/>
                  <a:ext cx="1356" cy="3738"/>
                </a:xfrm>
                <a:custGeom>
                  <a:avLst/>
                  <a:gdLst>
                    <a:gd name="T0" fmla="*/ 340 w 2711"/>
                    <a:gd name="T1" fmla="*/ 7427 h 7476"/>
                    <a:gd name="T2" fmla="*/ 207 w 2711"/>
                    <a:gd name="T3" fmla="*/ 7328 h 7476"/>
                    <a:gd name="T4" fmla="*/ 187 w 2711"/>
                    <a:gd name="T5" fmla="*/ 6584 h 7476"/>
                    <a:gd name="T6" fmla="*/ 159 w 2711"/>
                    <a:gd name="T7" fmla="*/ 4852 h 7476"/>
                    <a:gd name="T8" fmla="*/ 110 w 2711"/>
                    <a:gd name="T9" fmla="*/ 3122 h 7476"/>
                    <a:gd name="T10" fmla="*/ 64 w 2711"/>
                    <a:gd name="T11" fmla="*/ 1400 h 7476"/>
                    <a:gd name="T12" fmla="*/ 23 w 2711"/>
                    <a:gd name="T13" fmla="*/ 1072 h 7476"/>
                    <a:gd name="T14" fmla="*/ 0 w 2711"/>
                    <a:gd name="T15" fmla="*/ 636 h 7476"/>
                    <a:gd name="T16" fmla="*/ 67 w 2711"/>
                    <a:gd name="T17" fmla="*/ 272 h 7476"/>
                    <a:gd name="T18" fmla="*/ 407 w 2711"/>
                    <a:gd name="T19" fmla="*/ 240 h 7476"/>
                    <a:gd name="T20" fmla="*/ 560 w 2711"/>
                    <a:gd name="T21" fmla="*/ 712 h 7476"/>
                    <a:gd name="T22" fmla="*/ 585 w 2711"/>
                    <a:gd name="T23" fmla="*/ 1332 h 7476"/>
                    <a:gd name="T24" fmla="*/ 683 w 2711"/>
                    <a:gd name="T25" fmla="*/ 1635 h 7476"/>
                    <a:gd name="T26" fmla="*/ 686 w 2711"/>
                    <a:gd name="T27" fmla="*/ 1328 h 7476"/>
                    <a:gd name="T28" fmla="*/ 651 w 2711"/>
                    <a:gd name="T29" fmla="*/ 896 h 7476"/>
                    <a:gd name="T30" fmla="*/ 624 w 2711"/>
                    <a:gd name="T31" fmla="*/ 599 h 7476"/>
                    <a:gd name="T32" fmla="*/ 627 w 2711"/>
                    <a:gd name="T33" fmla="*/ 342 h 7476"/>
                    <a:gd name="T34" fmla="*/ 682 w 2711"/>
                    <a:gd name="T35" fmla="*/ 127 h 7476"/>
                    <a:gd name="T36" fmla="*/ 859 w 2711"/>
                    <a:gd name="T37" fmla="*/ 49 h 7476"/>
                    <a:gd name="T38" fmla="*/ 1103 w 2711"/>
                    <a:gd name="T39" fmla="*/ 260 h 7476"/>
                    <a:gd name="T40" fmla="*/ 1118 w 2711"/>
                    <a:gd name="T41" fmla="*/ 767 h 7476"/>
                    <a:gd name="T42" fmla="*/ 1071 w 2711"/>
                    <a:gd name="T43" fmla="*/ 1348 h 7476"/>
                    <a:gd name="T44" fmla="*/ 1131 w 2711"/>
                    <a:gd name="T45" fmla="*/ 1743 h 7476"/>
                    <a:gd name="T46" fmla="*/ 1183 w 2711"/>
                    <a:gd name="T47" fmla="*/ 1474 h 7476"/>
                    <a:gd name="T48" fmla="*/ 1215 w 2711"/>
                    <a:gd name="T49" fmla="*/ 1076 h 7476"/>
                    <a:gd name="T50" fmla="*/ 1233 w 2711"/>
                    <a:gd name="T51" fmla="*/ 779 h 7476"/>
                    <a:gd name="T52" fmla="*/ 1235 w 2711"/>
                    <a:gd name="T53" fmla="*/ 530 h 7476"/>
                    <a:gd name="T54" fmla="*/ 1265 w 2711"/>
                    <a:gd name="T55" fmla="*/ 283 h 7476"/>
                    <a:gd name="T56" fmla="*/ 1386 w 2711"/>
                    <a:gd name="T57" fmla="*/ 84 h 7476"/>
                    <a:gd name="T58" fmla="*/ 1604 w 2711"/>
                    <a:gd name="T59" fmla="*/ 16 h 7476"/>
                    <a:gd name="T60" fmla="*/ 1713 w 2711"/>
                    <a:gd name="T61" fmla="*/ 159 h 7476"/>
                    <a:gd name="T62" fmla="*/ 1736 w 2711"/>
                    <a:gd name="T63" fmla="*/ 372 h 7476"/>
                    <a:gd name="T64" fmla="*/ 1722 w 2711"/>
                    <a:gd name="T65" fmla="*/ 576 h 7476"/>
                    <a:gd name="T66" fmla="*/ 1668 w 2711"/>
                    <a:gd name="T67" fmla="*/ 905 h 7476"/>
                    <a:gd name="T68" fmla="*/ 1624 w 2711"/>
                    <a:gd name="T69" fmla="*/ 1232 h 7476"/>
                    <a:gd name="T70" fmla="*/ 1597 w 2711"/>
                    <a:gd name="T71" fmla="*/ 1566 h 7476"/>
                    <a:gd name="T72" fmla="*/ 1678 w 2711"/>
                    <a:gd name="T73" fmla="*/ 1416 h 7476"/>
                    <a:gd name="T74" fmla="*/ 1779 w 2711"/>
                    <a:gd name="T75" fmla="*/ 812 h 7476"/>
                    <a:gd name="T76" fmla="*/ 1969 w 2711"/>
                    <a:gd name="T77" fmla="*/ 270 h 7476"/>
                    <a:gd name="T78" fmla="*/ 2314 w 2711"/>
                    <a:gd name="T79" fmla="*/ 145 h 7476"/>
                    <a:gd name="T80" fmla="*/ 2371 w 2711"/>
                    <a:gd name="T81" fmla="*/ 556 h 7476"/>
                    <a:gd name="T82" fmla="*/ 2263 w 2711"/>
                    <a:gd name="T83" fmla="*/ 1094 h 7476"/>
                    <a:gd name="T84" fmla="*/ 2147 w 2711"/>
                    <a:gd name="T85" fmla="*/ 1505 h 7476"/>
                    <a:gd name="T86" fmla="*/ 2080 w 2711"/>
                    <a:gd name="T87" fmla="*/ 1809 h 7476"/>
                    <a:gd name="T88" fmla="*/ 1991 w 2711"/>
                    <a:gd name="T89" fmla="*/ 2265 h 7476"/>
                    <a:gd name="T90" fmla="*/ 1968 w 2711"/>
                    <a:gd name="T91" fmla="*/ 2683 h 7476"/>
                    <a:gd name="T92" fmla="*/ 2057 w 2711"/>
                    <a:gd name="T93" fmla="*/ 2743 h 7476"/>
                    <a:gd name="T94" fmla="*/ 2145 w 2711"/>
                    <a:gd name="T95" fmla="*/ 2433 h 7476"/>
                    <a:gd name="T96" fmla="*/ 2235 w 2711"/>
                    <a:gd name="T97" fmla="*/ 2071 h 7476"/>
                    <a:gd name="T98" fmla="*/ 2334 w 2711"/>
                    <a:gd name="T99" fmla="*/ 1860 h 7476"/>
                    <a:gd name="T100" fmla="*/ 2469 w 2711"/>
                    <a:gd name="T101" fmla="*/ 1792 h 7476"/>
                    <a:gd name="T102" fmla="*/ 2608 w 2711"/>
                    <a:gd name="T103" fmla="*/ 1823 h 7476"/>
                    <a:gd name="T104" fmla="*/ 2698 w 2711"/>
                    <a:gd name="T105" fmla="*/ 2000 h 7476"/>
                    <a:gd name="T106" fmla="*/ 2663 w 2711"/>
                    <a:gd name="T107" fmla="*/ 2797 h 7476"/>
                    <a:gd name="T108" fmla="*/ 2448 w 2711"/>
                    <a:gd name="T109" fmla="*/ 3633 h 7476"/>
                    <a:gd name="T110" fmla="*/ 2134 w 2711"/>
                    <a:gd name="T111" fmla="*/ 4410 h 7476"/>
                    <a:gd name="T112" fmla="*/ 1891 w 2711"/>
                    <a:gd name="T113" fmla="*/ 5154 h 7476"/>
                    <a:gd name="T114" fmla="*/ 1848 w 2711"/>
                    <a:gd name="T115" fmla="*/ 5942 h 7476"/>
                    <a:gd name="T116" fmla="*/ 1919 w 2711"/>
                    <a:gd name="T117" fmla="*/ 6733 h 7476"/>
                    <a:gd name="T118" fmla="*/ 1950 w 2711"/>
                    <a:gd name="T119" fmla="*/ 7320 h 7476"/>
                    <a:gd name="T120" fmla="*/ 1813 w 2711"/>
                    <a:gd name="T121" fmla="*/ 7442 h 7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711" h="7476">
                      <a:moveTo>
                        <a:pt x="1765" y="7476"/>
                      </a:moveTo>
                      <a:lnTo>
                        <a:pt x="461" y="7476"/>
                      </a:lnTo>
                      <a:lnTo>
                        <a:pt x="453" y="7473"/>
                      </a:lnTo>
                      <a:lnTo>
                        <a:pt x="445" y="7471"/>
                      </a:lnTo>
                      <a:lnTo>
                        <a:pt x="437" y="7467"/>
                      </a:lnTo>
                      <a:lnTo>
                        <a:pt x="430" y="7465"/>
                      </a:lnTo>
                      <a:lnTo>
                        <a:pt x="422" y="7462"/>
                      </a:lnTo>
                      <a:lnTo>
                        <a:pt x="414" y="7459"/>
                      </a:lnTo>
                      <a:lnTo>
                        <a:pt x="407" y="7457"/>
                      </a:lnTo>
                      <a:lnTo>
                        <a:pt x="400" y="7455"/>
                      </a:lnTo>
                      <a:lnTo>
                        <a:pt x="394" y="7451"/>
                      </a:lnTo>
                      <a:lnTo>
                        <a:pt x="387" y="7448"/>
                      </a:lnTo>
                      <a:lnTo>
                        <a:pt x="380" y="7444"/>
                      </a:lnTo>
                      <a:lnTo>
                        <a:pt x="373" y="7442"/>
                      </a:lnTo>
                      <a:lnTo>
                        <a:pt x="366" y="7439"/>
                      </a:lnTo>
                      <a:lnTo>
                        <a:pt x="359" y="7436"/>
                      </a:lnTo>
                      <a:lnTo>
                        <a:pt x="352" y="7433"/>
                      </a:lnTo>
                      <a:lnTo>
                        <a:pt x="346" y="7431"/>
                      </a:lnTo>
                      <a:lnTo>
                        <a:pt x="340" y="7427"/>
                      </a:lnTo>
                      <a:lnTo>
                        <a:pt x="333" y="7424"/>
                      </a:lnTo>
                      <a:lnTo>
                        <a:pt x="327" y="7420"/>
                      </a:lnTo>
                      <a:lnTo>
                        <a:pt x="321" y="7417"/>
                      </a:lnTo>
                      <a:lnTo>
                        <a:pt x="314" y="7413"/>
                      </a:lnTo>
                      <a:lnTo>
                        <a:pt x="309" y="7410"/>
                      </a:lnTo>
                      <a:lnTo>
                        <a:pt x="303" y="7406"/>
                      </a:lnTo>
                      <a:lnTo>
                        <a:pt x="298" y="7404"/>
                      </a:lnTo>
                      <a:lnTo>
                        <a:pt x="291" y="7401"/>
                      </a:lnTo>
                      <a:lnTo>
                        <a:pt x="287" y="7397"/>
                      </a:lnTo>
                      <a:lnTo>
                        <a:pt x="281" y="7394"/>
                      </a:lnTo>
                      <a:lnTo>
                        <a:pt x="276" y="7390"/>
                      </a:lnTo>
                      <a:lnTo>
                        <a:pt x="266" y="7383"/>
                      </a:lnTo>
                      <a:lnTo>
                        <a:pt x="257" y="7377"/>
                      </a:lnTo>
                      <a:lnTo>
                        <a:pt x="247" y="7369"/>
                      </a:lnTo>
                      <a:lnTo>
                        <a:pt x="238" y="7361"/>
                      </a:lnTo>
                      <a:lnTo>
                        <a:pt x="229" y="7352"/>
                      </a:lnTo>
                      <a:lnTo>
                        <a:pt x="222" y="7346"/>
                      </a:lnTo>
                      <a:lnTo>
                        <a:pt x="214" y="7336"/>
                      </a:lnTo>
                      <a:lnTo>
                        <a:pt x="207" y="7328"/>
                      </a:lnTo>
                      <a:lnTo>
                        <a:pt x="202" y="7319"/>
                      </a:lnTo>
                      <a:lnTo>
                        <a:pt x="197" y="7311"/>
                      </a:lnTo>
                      <a:lnTo>
                        <a:pt x="191" y="7302"/>
                      </a:lnTo>
                      <a:lnTo>
                        <a:pt x="187" y="7293"/>
                      </a:lnTo>
                      <a:lnTo>
                        <a:pt x="183" y="7284"/>
                      </a:lnTo>
                      <a:lnTo>
                        <a:pt x="181" y="7274"/>
                      </a:lnTo>
                      <a:lnTo>
                        <a:pt x="178" y="7264"/>
                      </a:lnTo>
                      <a:lnTo>
                        <a:pt x="176" y="7255"/>
                      </a:lnTo>
                      <a:lnTo>
                        <a:pt x="176" y="7246"/>
                      </a:lnTo>
                      <a:lnTo>
                        <a:pt x="176" y="7237"/>
                      </a:lnTo>
                      <a:lnTo>
                        <a:pt x="181" y="7230"/>
                      </a:lnTo>
                      <a:lnTo>
                        <a:pt x="188" y="7224"/>
                      </a:lnTo>
                      <a:lnTo>
                        <a:pt x="188" y="7132"/>
                      </a:lnTo>
                      <a:lnTo>
                        <a:pt x="188" y="7041"/>
                      </a:lnTo>
                      <a:lnTo>
                        <a:pt x="188" y="6950"/>
                      </a:lnTo>
                      <a:lnTo>
                        <a:pt x="188" y="6859"/>
                      </a:lnTo>
                      <a:lnTo>
                        <a:pt x="187" y="6767"/>
                      </a:lnTo>
                      <a:lnTo>
                        <a:pt x="187" y="6676"/>
                      </a:lnTo>
                      <a:lnTo>
                        <a:pt x="187" y="6584"/>
                      </a:lnTo>
                      <a:lnTo>
                        <a:pt x="187" y="6494"/>
                      </a:lnTo>
                      <a:lnTo>
                        <a:pt x="186" y="6402"/>
                      </a:lnTo>
                      <a:lnTo>
                        <a:pt x="184" y="6311"/>
                      </a:lnTo>
                      <a:lnTo>
                        <a:pt x="183" y="6219"/>
                      </a:lnTo>
                      <a:lnTo>
                        <a:pt x="182" y="6129"/>
                      </a:lnTo>
                      <a:lnTo>
                        <a:pt x="181" y="6037"/>
                      </a:lnTo>
                      <a:lnTo>
                        <a:pt x="180" y="5946"/>
                      </a:lnTo>
                      <a:lnTo>
                        <a:pt x="179" y="5854"/>
                      </a:lnTo>
                      <a:lnTo>
                        <a:pt x="179" y="5765"/>
                      </a:lnTo>
                      <a:lnTo>
                        <a:pt x="176" y="5673"/>
                      </a:lnTo>
                      <a:lnTo>
                        <a:pt x="174" y="5582"/>
                      </a:lnTo>
                      <a:lnTo>
                        <a:pt x="172" y="5490"/>
                      </a:lnTo>
                      <a:lnTo>
                        <a:pt x="171" y="5400"/>
                      </a:lnTo>
                      <a:lnTo>
                        <a:pt x="168" y="5308"/>
                      </a:lnTo>
                      <a:lnTo>
                        <a:pt x="167" y="5217"/>
                      </a:lnTo>
                      <a:lnTo>
                        <a:pt x="165" y="5125"/>
                      </a:lnTo>
                      <a:lnTo>
                        <a:pt x="164" y="5035"/>
                      </a:lnTo>
                      <a:lnTo>
                        <a:pt x="160" y="4943"/>
                      </a:lnTo>
                      <a:lnTo>
                        <a:pt x="159" y="4852"/>
                      </a:lnTo>
                      <a:lnTo>
                        <a:pt x="156" y="4760"/>
                      </a:lnTo>
                      <a:lnTo>
                        <a:pt x="155" y="4671"/>
                      </a:lnTo>
                      <a:lnTo>
                        <a:pt x="152" y="4579"/>
                      </a:lnTo>
                      <a:lnTo>
                        <a:pt x="150" y="4488"/>
                      </a:lnTo>
                      <a:lnTo>
                        <a:pt x="148" y="4396"/>
                      </a:lnTo>
                      <a:lnTo>
                        <a:pt x="147" y="4307"/>
                      </a:lnTo>
                      <a:lnTo>
                        <a:pt x="143" y="4215"/>
                      </a:lnTo>
                      <a:lnTo>
                        <a:pt x="141" y="4124"/>
                      </a:lnTo>
                      <a:lnTo>
                        <a:pt x="137" y="4032"/>
                      </a:lnTo>
                      <a:lnTo>
                        <a:pt x="135" y="3942"/>
                      </a:lnTo>
                      <a:lnTo>
                        <a:pt x="132" y="3850"/>
                      </a:lnTo>
                      <a:lnTo>
                        <a:pt x="129" y="3759"/>
                      </a:lnTo>
                      <a:lnTo>
                        <a:pt x="127" y="3668"/>
                      </a:lnTo>
                      <a:lnTo>
                        <a:pt x="125" y="3578"/>
                      </a:lnTo>
                      <a:lnTo>
                        <a:pt x="121" y="3486"/>
                      </a:lnTo>
                      <a:lnTo>
                        <a:pt x="119" y="3395"/>
                      </a:lnTo>
                      <a:lnTo>
                        <a:pt x="116" y="3304"/>
                      </a:lnTo>
                      <a:lnTo>
                        <a:pt x="113" y="3214"/>
                      </a:lnTo>
                      <a:lnTo>
                        <a:pt x="110" y="3122"/>
                      </a:lnTo>
                      <a:lnTo>
                        <a:pt x="108" y="3032"/>
                      </a:lnTo>
                      <a:lnTo>
                        <a:pt x="105" y="2941"/>
                      </a:lnTo>
                      <a:lnTo>
                        <a:pt x="103" y="2851"/>
                      </a:lnTo>
                      <a:lnTo>
                        <a:pt x="99" y="2759"/>
                      </a:lnTo>
                      <a:lnTo>
                        <a:pt x="97" y="2668"/>
                      </a:lnTo>
                      <a:lnTo>
                        <a:pt x="95" y="2578"/>
                      </a:lnTo>
                      <a:lnTo>
                        <a:pt x="93" y="2487"/>
                      </a:lnTo>
                      <a:lnTo>
                        <a:pt x="89" y="2395"/>
                      </a:lnTo>
                      <a:lnTo>
                        <a:pt x="87" y="2306"/>
                      </a:lnTo>
                      <a:lnTo>
                        <a:pt x="85" y="2214"/>
                      </a:lnTo>
                      <a:lnTo>
                        <a:pt x="82" y="2124"/>
                      </a:lnTo>
                      <a:lnTo>
                        <a:pt x="79" y="2032"/>
                      </a:lnTo>
                      <a:lnTo>
                        <a:pt x="77" y="1943"/>
                      </a:lnTo>
                      <a:lnTo>
                        <a:pt x="74" y="1851"/>
                      </a:lnTo>
                      <a:lnTo>
                        <a:pt x="72" y="1761"/>
                      </a:lnTo>
                      <a:lnTo>
                        <a:pt x="70" y="1671"/>
                      </a:lnTo>
                      <a:lnTo>
                        <a:pt x="67" y="1580"/>
                      </a:lnTo>
                      <a:lnTo>
                        <a:pt x="65" y="1489"/>
                      </a:lnTo>
                      <a:lnTo>
                        <a:pt x="64" y="1400"/>
                      </a:lnTo>
                      <a:lnTo>
                        <a:pt x="62" y="1387"/>
                      </a:lnTo>
                      <a:lnTo>
                        <a:pt x="60" y="1375"/>
                      </a:lnTo>
                      <a:lnTo>
                        <a:pt x="58" y="1361"/>
                      </a:lnTo>
                      <a:lnTo>
                        <a:pt x="57" y="1347"/>
                      </a:lnTo>
                      <a:lnTo>
                        <a:pt x="55" y="1331"/>
                      </a:lnTo>
                      <a:lnTo>
                        <a:pt x="52" y="1316"/>
                      </a:lnTo>
                      <a:lnTo>
                        <a:pt x="50" y="1300"/>
                      </a:lnTo>
                      <a:lnTo>
                        <a:pt x="49" y="1285"/>
                      </a:lnTo>
                      <a:lnTo>
                        <a:pt x="46" y="1267"/>
                      </a:lnTo>
                      <a:lnTo>
                        <a:pt x="44" y="1249"/>
                      </a:lnTo>
                      <a:lnTo>
                        <a:pt x="41" y="1231"/>
                      </a:lnTo>
                      <a:lnTo>
                        <a:pt x="40" y="1214"/>
                      </a:lnTo>
                      <a:lnTo>
                        <a:pt x="36" y="1194"/>
                      </a:lnTo>
                      <a:lnTo>
                        <a:pt x="35" y="1175"/>
                      </a:lnTo>
                      <a:lnTo>
                        <a:pt x="32" y="1155"/>
                      </a:lnTo>
                      <a:lnTo>
                        <a:pt x="31" y="1136"/>
                      </a:lnTo>
                      <a:lnTo>
                        <a:pt x="27" y="1114"/>
                      </a:lnTo>
                      <a:lnTo>
                        <a:pt x="25" y="1093"/>
                      </a:lnTo>
                      <a:lnTo>
                        <a:pt x="23" y="1072"/>
                      </a:lnTo>
                      <a:lnTo>
                        <a:pt x="20" y="1050"/>
                      </a:lnTo>
                      <a:lnTo>
                        <a:pt x="18" y="1027"/>
                      </a:lnTo>
                      <a:lnTo>
                        <a:pt x="16" y="1005"/>
                      </a:lnTo>
                      <a:lnTo>
                        <a:pt x="13" y="982"/>
                      </a:lnTo>
                      <a:lnTo>
                        <a:pt x="12" y="960"/>
                      </a:lnTo>
                      <a:lnTo>
                        <a:pt x="10" y="936"/>
                      </a:lnTo>
                      <a:lnTo>
                        <a:pt x="9" y="913"/>
                      </a:lnTo>
                      <a:lnTo>
                        <a:pt x="6" y="890"/>
                      </a:lnTo>
                      <a:lnTo>
                        <a:pt x="5" y="867"/>
                      </a:lnTo>
                      <a:lnTo>
                        <a:pt x="4" y="844"/>
                      </a:lnTo>
                      <a:lnTo>
                        <a:pt x="3" y="821"/>
                      </a:lnTo>
                      <a:lnTo>
                        <a:pt x="2" y="798"/>
                      </a:lnTo>
                      <a:lnTo>
                        <a:pt x="2" y="775"/>
                      </a:lnTo>
                      <a:lnTo>
                        <a:pt x="1" y="751"/>
                      </a:lnTo>
                      <a:lnTo>
                        <a:pt x="0" y="728"/>
                      </a:lnTo>
                      <a:lnTo>
                        <a:pt x="0" y="705"/>
                      </a:lnTo>
                      <a:lnTo>
                        <a:pt x="0" y="682"/>
                      </a:lnTo>
                      <a:lnTo>
                        <a:pt x="0" y="658"/>
                      </a:lnTo>
                      <a:lnTo>
                        <a:pt x="0" y="636"/>
                      </a:lnTo>
                      <a:lnTo>
                        <a:pt x="0" y="613"/>
                      </a:lnTo>
                      <a:lnTo>
                        <a:pt x="2" y="592"/>
                      </a:lnTo>
                      <a:lnTo>
                        <a:pt x="2" y="569"/>
                      </a:lnTo>
                      <a:lnTo>
                        <a:pt x="3" y="547"/>
                      </a:lnTo>
                      <a:lnTo>
                        <a:pt x="4" y="526"/>
                      </a:lnTo>
                      <a:lnTo>
                        <a:pt x="8" y="506"/>
                      </a:lnTo>
                      <a:lnTo>
                        <a:pt x="9" y="485"/>
                      </a:lnTo>
                      <a:lnTo>
                        <a:pt x="12" y="464"/>
                      </a:lnTo>
                      <a:lnTo>
                        <a:pt x="16" y="444"/>
                      </a:lnTo>
                      <a:lnTo>
                        <a:pt x="19" y="425"/>
                      </a:lnTo>
                      <a:lnTo>
                        <a:pt x="23" y="404"/>
                      </a:lnTo>
                      <a:lnTo>
                        <a:pt x="26" y="386"/>
                      </a:lnTo>
                      <a:lnTo>
                        <a:pt x="31" y="369"/>
                      </a:lnTo>
                      <a:lnTo>
                        <a:pt x="36" y="352"/>
                      </a:lnTo>
                      <a:lnTo>
                        <a:pt x="41" y="334"/>
                      </a:lnTo>
                      <a:lnTo>
                        <a:pt x="47" y="317"/>
                      </a:lnTo>
                      <a:lnTo>
                        <a:pt x="54" y="301"/>
                      </a:lnTo>
                      <a:lnTo>
                        <a:pt x="60" y="287"/>
                      </a:lnTo>
                      <a:lnTo>
                        <a:pt x="67" y="272"/>
                      </a:lnTo>
                      <a:lnTo>
                        <a:pt x="74" y="259"/>
                      </a:lnTo>
                      <a:lnTo>
                        <a:pt x="82" y="245"/>
                      </a:lnTo>
                      <a:lnTo>
                        <a:pt x="91" y="233"/>
                      </a:lnTo>
                      <a:lnTo>
                        <a:pt x="99" y="222"/>
                      </a:lnTo>
                      <a:lnTo>
                        <a:pt x="110" y="212"/>
                      </a:lnTo>
                      <a:lnTo>
                        <a:pt x="120" y="201"/>
                      </a:lnTo>
                      <a:lnTo>
                        <a:pt x="132" y="193"/>
                      </a:lnTo>
                      <a:lnTo>
                        <a:pt x="162" y="185"/>
                      </a:lnTo>
                      <a:lnTo>
                        <a:pt x="190" y="182"/>
                      </a:lnTo>
                      <a:lnTo>
                        <a:pt x="217" y="178"/>
                      </a:lnTo>
                      <a:lnTo>
                        <a:pt x="244" y="179"/>
                      </a:lnTo>
                      <a:lnTo>
                        <a:pt x="268" y="181"/>
                      </a:lnTo>
                      <a:lnTo>
                        <a:pt x="292" y="184"/>
                      </a:lnTo>
                      <a:lnTo>
                        <a:pt x="314" y="189"/>
                      </a:lnTo>
                      <a:lnTo>
                        <a:pt x="336" y="197"/>
                      </a:lnTo>
                      <a:lnTo>
                        <a:pt x="354" y="205"/>
                      </a:lnTo>
                      <a:lnTo>
                        <a:pt x="373" y="215"/>
                      </a:lnTo>
                      <a:lnTo>
                        <a:pt x="390" y="227"/>
                      </a:lnTo>
                      <a:lnTo>
                        <a:pt x="407" y="240"/>
                      </a:lnTo>
                      <a:lnTo>
                        <a:pt x="422" y="254"/>
                      </a:lnTo>
                      <a:lnTo>
                        <a:pt x="437" y="271"/>
                      </a:lnTo>
                      <a:lnTo>
                        <a:pt x="450" y="289"/>
                      </a:lnTo>
                      <a:lnTo>
                        <a:pt x="464" y="309"/>
                      </a:lnTo>
                      <a:lnTo>
                        <a:pt x="474" y="329"/>
                      </a:lnTo>
                      <a:lnTo>
                        <a:pt x="484" y="349"/>
                      </a:lnTo>
                      <a:lnTo>
                        <a:pt x="493" y="372"/>
                      </a:lnTo>
                      <a:lnTo>
                        <a:pt x="503" y="396"/>
                      </a:lnTo>
                      <a:lnTo>
                        <a:pt x="511" y="421"/>
                      </a:lnTo>
                      <a:lnTo>
                        <a:pt x="519" y="446"/>
                      </a:lnTo>
                      <a:lnTo>
                        <a:pt x="526" y="472"/>
                      </a:lnTo>
                      <a:lnTo>
                        <a:pt x="533" y="501"/>
                      </a:lnTo>
                      <a:lnTo>
                        <a:pt x="537" y="528"/>
                      </a:lnTo>
                      <a:lnTo>
                        <a:pt x="543" y="557"/>
                      </a:lnTo>
                      <a:lnTo>
                        <a:pt x="546" y="587"/>
                      </a:lnTo>
                      <a:lnTo>
                        <a:pt x="551" y="618"/>
                      </a:lnTo>
                      <a:lnTo>
                        <a:pt x="554" y="649"/>
                      </a:lnTo>
                      <a:lnTo>
                        <a:pt x="558" y="680"/>
                      </a:lnTo>
                      <a:lnTo>
                        <a:pt x="560" y="712"/>
                      </a:lnTo>
                      <a:lnTo>
                        <a:pt x="564" y="745"/>
                      </a:lnTo>
                      <a:lnTo>
                        <a:pt x="565" y="776"/>
                      </a:lnTo>
                      <a:lnTo>
                        <a:pt x="566" y="810"/>
                      </a:lnTo>
                      <a:lnTo>
                        <a:pt x="567" y="842"/>
                      </a:lnTo>
                      <a:lnTo>
                        <a:pt x="568" y="876"/>
                      </a:lnTo>
                      <a:lnTo>
                        <a:pt x="569" y="910"/>
                      </a:lnTo>
                      <a:lnTo>
                        <a:pt x="570" y="943"/>
                      </a:lnTo>
                      <a:lnTo>
                        <a:pt x="572" y="976"/>
                      </a:lnTo>
                      <a:lnTo>
                        <a:pt x="573" y="1011"/>
                      </a:lnTo>
                      <a:lnTo>
                        <a:pt x="573" y="1043"/>
                      </a:lnTo>
                      <a:lnTo>
                        <a:pt x="573" y="1076"/>
                      </a:lnTo>
                      <a:lnTo>
                        <a:pt x="574" y="1109"/>
                      </a:lnTo>
                      <a:lnTo>
                        <a:pt x="575" y="1143"/>
                      </a:lnTo>
                      <a:lnTo>
                        <a:pt x="575" y="1175"/>
                      </a:lnTo>
                      <a:lnTo>
                        <a:pt x="577" y="1208"/>
                      </a:lnTo>
                      <a:lnTo>
                        <a:pt x="578" y="1240"/>
                      </a:lnTo>
                      <a:lnTo>
                        <a:pt x="582" y="1272"/>
                      </a:lnTo>
                      <a:lnTo>
                        <a:pt x="583" y="1302"/>
                      </a:lnTo>
                      <a:lnTo>
                        <a:pt x="585" y="1332"/>
                      </a:lnTo>
                      <a:lnTo>
                        <a:pt x="588" y="1361"/>
                      </a:lnTo>
                      <a:lnTo>
                        <a:pt x="591" y="1391"/>
                      </a:lnTo>
                      <a:lnTo>
                        <a:pt x="595" y="1418"/>
                      </a:lnTo>
                      <a:lnTo>
                        <a:pt x="598" y="1447"/>
                      </a:lnTo>
                      <a:lnTo>
                        <a:pt x="603" y="1473"/>
                      </a:lnTo>
                      <a:lnTo>
                        <a:pt x="608" y="1500"/>
                      </a:lnTo>
                      <a:lnTo>
                        <a:pt x="613" y="1523"/>
                      </a:lnTo>
                      <a:lnTo>
                        <a:pt x="620" y="1547"/>
                      </a:lnTo>
                      <a:lnTo>
                        <a:pt x="627" y="1570"/>
                      </a:lnTo>
                      <a:lnTo>
                        <a:pt x="635" y="1592"/>
                      </a:lnTo>
                      <a:lnTo>
                        <a:pt x="643" y="1611"/>
                      </a:lnTo>
                      <a:lnTo>
                        <a:pt x="652" y="1631"/>
                      </a:lnTo>
                      <a:lnTo>
                        <a:pt x="662" y="1648"/>
                      </a:lnTo>
                      <a:lnTo>
                        <a:pt x="674" y="1666"/>
                      </a:lnTo>
                      <a:lnTo>
                        <a:pt x="675" y="1662"/>
                      </a:lnTo>
                      <a:lnTo>
                        <a:pt x="677" y="1657"/>
                      </a:lnTo>
                      <a:lnTo>
                        <a:pt x="680" y="1650"/>
                      </a:lnTo>
                      <a:lnTo>
                        <a:pt x="682" y="1644"/>
                      </a:lnTo>
                      <a:lnTo>
                        <a:pt x="683" y="1635"/>
                      </a:lnTo>
                      <a:lnTo>
                        <a:pt x="685" y="1627"/>
                      </a:lnTo>
                      <a:lnTo>
                        <a:pt x="686" y="1617"/>
                      </a:lnTo>
                      <a:lnTo>
                        <a:pt x="689" y="1606"/>
                      </a:lnTo>
                      <a:lnTo>
                        <a:pt x="689" y="1594"/>
                      </a:lnTo>
                      <a:lnTo>
                        <a:pt x="690" y="1581"/>
                      </a:lnTo>
                      <a:lnTo>
                        <a:pt x="690" y="1567"/>
                      </a:lnTo>
                      <a:lnTo>
                        <a:pt x="691" y="1554"/>
                      </a:lnTo>
                      <a:lnTo>
                        <a:pt x="691" y="1538"/>
                      </a:lnTo>
                      <a:lnTo>
                        <a:pt x="691" y="1522"/>
                      </a:lnTo>
                      <a:lnTo>
                        <a:pt x="691" y="1504"/>
                      </a:lnTo>
                      <a:lnTo>
                        <a:pt x="692" y="1488"/>
                      </a:lnTo>
                      <a:lnTo>
                        <a:pt x="691" y="1469"/>
                      </a:lnTo>
                      <a:lnTo>
                        <a:pt x="690" y="1450"/>
                      </a:lnTo>
                      <a:lnTo>
                        <a:pt x="689" y="1431"/>
                      </a:lnTo>
                      <a:lnTo>
                        <a:pt x="689" y="1411"/>
                      </a:lnTo>
                      <a:lnTo>
                        <a:pt x="688" y="1391"/>
                      </a:lnTo>
                      <a:lnTo>
                        <a:pt x="688" y="1370"/>
                      </a:lnTo>
                      <a:lnTo>
                        <a:pt x="686" y="1348"/>
                      </a:lnTo>
                      <a:lnTo>
                        <a:pt x="686" y="1328"/>
                      </a:lnTo>
                      <a:lnTo>
                        <a:pt x="684" y="1305"/>
                      </a:lnTo>
                      <a:lnTo>
                        <a:pt x="683" y="1283"/>
                      </a:lnTo>
                      <a:lnTo>
                        <a:pt x="682" y="1261"/>
                      </a:lnTo>
                      <a:lnTo>
                        <a:pt x="681" y="1239"/>
                      </a:lnTo>
                      <a:lnTo>
                        <a:pt x="678" y="1215"/>
                      </a:lnTo>
                      <a:lnTo>
                        <a:pt x="677" y="1193"/>
                      </a:lnTo>
                      <a:lnTo>
                        <a:pt x="676" y="1169"/>
                      </a:lnTo>
                      <a:lnTo>
                        <a:pt x="675" y="1147"/>
                      </a:lnTo>
                      <a:lnTo>
                        <a:pt x="671" y="1123"/>
                      </a:lnTo>
                      <a:lnTo>
                        <a:pt x="670" y="1100"/>
                      </a:lnTo>
                      <a:lnTo>
                        <a:pt x="667" y="1076"/>
                      </a:lnTo>
                      <a:lnTo>
                        <a:pt x="666" y="1053"/>
                      </a:lnTo>
                      <a:lnTo>
                        <a:pt x="663" y="1029"/>
                      </a:lnTo>
                      <a:lnTo>
                        <a:pt x="662" y="1007"/>
                      </a:lnTo>
                      <a:lnTo>
                        <a:pt x="660" y="984"/>
                      </a:lnTo>
                      <a:lnTo>
                        <a:pt x="659" y="962"/>
                      </a:lnTo>
                      <a:lnTo>
                        <a:pt x="655" y="939"/>
                      </a:lnTo>
                      <a:lnTo>
                        <a:pt x="654" y="918"/>
                      </a:lnTo>
                      <a:lnTo>
                        <a:pt x="651" y="896"/>
                      </a:lnTo>
                      <a:lnTo>
                        <a:pt x="650" y="875"/>
                      </a:lnTo>
                      <a:lnTo>
                        <a:pt x="647" y="853"/>
                      </a:lnTo>
                      <a:lnTo>
                        <a:pt x="646" y="833"/>
                      </a:lnTo>
                      <a:lnTo>
                        <a:pt x="644" y="813"/>
                      </a:lnTo>
                      <a:lnTo>
                        <a:pt x="643" y="795"/>
                      </a:lnTo>
                      <a:lnTo>
                        <a:pt x="640" y="775"/>
                      </a:lnTo>
                      <a:lnTo>
                        <a:pt x="639" y="757"/>
                      </a:lnTo>
                      <a:lnTo>
                        <a:pt x="637" y="740"/>
                      </a:lnTo>
                      <a:lnTo>
                        <a:pt x="636" y="724"/>
                      </a:lnTo>
                      <a:lnTo>
                        <a:pt x="634" y="706"/>
                      </a:lnTo>
                      <a:lnTo>
                        <a:pt x="632" y="692"/>
                      </a:lnTo>
                      <a:lnTo>
                        <a:pt x="630" y="677"/>
                      </a:lnTo>
                      <a:lnTo>
                        <a:pt x="630" y="663"/>
                      </a:lnTo>
                      <a:lnTo>
                        <a:pt x="628" y="649"/>
                      </a:lnTo>
                      <a:lnTo>
                        <a:pt x="627" y="638"/>
                      </a:lnTo>
                      <a:lnTo>
                        <a:pt x="626" y="626"/>
                      </a:lnTo>
                      <a:lnTo>
                        <a:pt x="626" y="616"/>
                      </a:lnTo>
                      <a:lnTo>
                        <a:pt x="624" y="605"/>
                      </a:lnTo>
                      <a:lnTo>
                        <a:pt x="624" y="599"/>
                      </a:lnTo>
                      <a:lnTo>
                        <a:pt x="624" y="592"/>
                      </a:lnTo>
                      <a:lnTo>
                        <a:pt x="624" y="587"/>
                      </a:lnTo>
                      <a:lnTo>
                        <a:pt x="623" y="571"/>
                      </a:lnTo>
                      <a:lnTo>
                        <a:pt x="623" y="557"/>
                      </a:lnTo>
                      <a:lnTo>
                        <a:pt x="623" y="541"/>
                      </a:lnTo>
                      <a:lnTo>
                        <a:pt x="623" y="527"/>
                      </a:lnTo>
                      <a:lnTo>
                        <a:pt x="623" y="512"/>
                      </a:lnTo>
                      <a:lnTo>
                        <a:pt x="623" y="497"/>
                      </a:lnTo>
                      <a:lnTo>
                        <a:pt x="623" y="483"/>
                      </a:lnTo>
                      <a:lnTo>
                        <a:pt x="623" y="469"/>
                      </a:lnTo>
                      <a:lnTo>
                        <a:pt x="623" y="454"/>
                      </a:lnTo>
                      <a:lnTo>
                        <a:pt x="623" y="439"/>
                      </a:lnTo>
                      <a:lnTo>
                        <a:pt x="623" y="424"/>
                      </a:lnTo>
                      <a:lnTo>
                        <a:pt x="623" y="410"/>
                      </a:lnTo>
                      <a:lnTo>
                        <a:pt x="623" y="396"/>
                      </a:lnTo>
                      <a:lnTo>
                        <a:pt x="624" y="383"/>
                      </a:lnTo>
                      <a:lnTo>
                        <a:pt x="626" y="369"/>
                      </a:lnTo>
                      <a:lnTo>
                        <a:pt x="627" y="356"/>
                      </a:lnTo>
                      <a:lnTo>
                        <a:pt x="627" y="342"/>
                      </a:lnTo>
                      <a:lnTo>
                        <a:pt x="628" y="329"/>
                      </a:lnTo>
                      <a:lnTo>
                        <a:pt x="629" y="315"/>
                      </a:lnTo>
                      <a:lnTo>
                        <a:pt x="630" y="302"/>
                      </a:lnTo>
                      <a:lnTo>
                        <a:pt x="631" y="289"/>
                      </a:lnTo>
                      <a:lnTo>
                        <a:pt x="634" y="276"/>
                      </a:lnTo>
                      <a:lnTo>
                        <a:pt x="635" y="263"/>
                      </a:lnTo>
                      <a:lnTo>
                        <a:pt x="638" y="252"/>
                      </a:lnTo>
                      <a:lnTo>
                        <a:pt x="639" y="239"/>
                      </a:lnTo>
                      <a:lnTo>
                        <a:pt x="642" y="228"/>
                      </a:lnTo>
                      <a:lnTo>
                        <a:pt x="645" y="215"/>
                      </a:lnTo>
                      <a:lnTo>
                        <a:pt x="649" y="205"/>
                      </a:lnTo>
                      <a:lnTo>
                        <a:pt x="651" y="194"/>
                      </a:lnTo>
                      <a:lnTo>
                        <a:pt x="654" y="184"/>
                      </a:lnTo>
                      <a:lnTo>
                        <a:pt x="659" y="174"/>
                      </a:lnTo>
                      <a:lnTo>
                        <a:pt x="663" y="165"/>
                      </a:lnTo>
                      <a:lnTo>
                        <a:pt x="667" y="154"/>
                      </a:lnTo>
                      <a:lnTo>
                        <a:pt x="671" y="144"/>
                      </a:lnTo>
                      <a:lnTo>
                        <a:pt x="676" y="135"/>
                      </a:lnTo>
                      <a:lnTo>
                        <a:pt x="682" y="127"/>
                      </a:lnTo>
                      <a:lnTo>
                        <a:pt x="688" y="119"/>
                      </a:lnTo>
                      <a:lnTo>
                        <a:pt x="693" y="111"/>
                      </a:lnTo>
                      <a:lnTo>
                        <a:pt x="700" y="104"/>
                      </a:lnTo>
                      <a:lnTo>
                        <a:pt x="707" y="97"/>
                      </a:lnTo>
                      <a:lnTo>
                        <a:pt x="714" y="90"/>
                      </a:lnTo>
                      <a:lnTo>
                        <a:pt x="721" y="83"/>
                      </a:lnTo>
                      <a:lnTo>
                        <a:pt x="729" y="77"/>
                      </a:lnTo>
                      <a:lnTo>
                        <a:pt x="738" y="73"/>
                      </a:lnTo>
                      <a:lnTo>
                        <a:pt x="746" y="68"/>
                      </a:lnTo>
                      <a:lnTo>
                        <a:pt x="755" y="64"/>
                      </a:lnTo>
                      <a:lnTo>
                        <a:pt x="766" y="60"/>
                      </a:lnTo>
                      <a:lnTo>
                        <a:pt x="776" y="58"/>
                      </a:lnTo>
                      <a:lnTo>
                        <a:pt x="786" y="54"/>
                      </a:lnTo>
                      <a:lnTo>
                        <a:pt x="797" y="52"/>
                      </a:lnTo>
                      <a:lnTo>
                        <a:pt x="808" y="50"/>
                      </a:lnTo>
                      <a:lnTo>
                        <a:pt x="821" y="49"/>
                      </a:lnTo>
                      <a:lnTo>
                        <a:pt x="832" y="47"/>
                      </a:lnTo>
                      <a:lnTo>
                        <a:pt x="845" y="47"/>
                      </a:lnTo>
                      <a:lnTo>
                        <a:pt x="859" y="49"/>
                      </a:lnTo>
                      <a:lnTo>
                        <a:pt x="874" y="51"/>
                      </a:lnTo>
                      <a:lnTo>
                        <a:pt x="887" y="51"/>
                      </a:lnTo>
                      <a:lnTo>
                        <a:pt x="902" y="54"/>
                      </a:lnTo>
                      <a:lnTo>
                        <a:pt x="917" y="57"/>
                      </a:lnTo>
                      <a:lnTo>
                        <a:pt x="935" y="61"/>
                      </a:lnTo>
                      <a:lnTo>
                        <a:pt x="951" y="65"/>
                      </a:lnTo>
                      <a:lnTo>
                        <a:pt x="968" y="70"/>
                      </a:lnTo>
                      <a:lnTo>
                        <a:pt x="986" y="76"/>
                      </a:lnTo>
                      <a:lnTo>
                        <a:pt x="1006" y="83"/>
                      </a:lnTo>
                      <a:lnTo>
                        <a:pt x="1018" y="96"/>
                      </a:lnTo>
                      <a:lnTo>
                        <a:pt x="1031" y="111"/>
                      </a:lnTo>
                      <a:lnTo>
                        <a:pt x="1042" y="127"/>
                      </a:lnTo>
                      <a:lnTo>
                        <a:pt x="1055" y="144"/>
                      </a:lnTo>
                      <a:lnTo>
                        <a:pt x="1064" y="160"/>
                      </a:lnTo>
                      <a:lnTo>
                        <a:pt x="1074" y="178"/>
                      </a:lnTo>
                      <a:lnTo>
                        <a:pt x="1082" y="198"/>
                      </a:lnTo>
                      <a:lnTo>
                        <a:pt x="1091" y="219"/>
                      </a:lnTo>
                      <a:lnTo>
                        <a:pt x="1096" y="238"/>
                      </a:lnTo>
                      <a:lnTo>
                        <a:pt x="1103" y="260"/>
                      </a:lnTo>
                      <a:lnTo>
                        <a:pt x="1108" y="281"/>
                      </a:lnTo>
                      <a:lnTo>
                        <a:pt x="1114" y="305"/>
                      </a:lnTo>
                      <a:lnTo>
                        <a:pt x="1117" y="328"/>
                      </a:lnTo>
                      <a:lnTo>
                        <a:pt x="1121" y="352"/>
                      </a:lnTo>
                      <a:lnTo>
                        <a:pt x="1124" y="376"/>
                      </a:lnTo>
                      <a:lnTo>
                        <a:pt x="1127" y="402"/>
                      </a:lnTo>
                      <a:lnTo>
                        <a:pt x="1129" y="426"/>
                      </a:lnTo>
                      <a:lnTo>
                        <a:pt x="1130" y="453"/>
                      </a:lnTo>
                      <a:lnTo>
                        <a:pt x="1131" y="480"/>
                      </a:lnTo>
                      <a:lnTo>
                        <a:pt x="1132" y="508"/>
                      </a:lnTo>
                      <a:lnTo>
                        <a:pt x="1131" y="534"/>
                      </a:lnTo>
                      <a:lnTo>
                        <a:pt x="1131" y="562"/>
                      </a:lnTo>
                      <a:lnTo>
                        <a:pt x="1130" y="590"/>
                      </a:lnTo>
                      <a:lnTo>
                        <a:pt x="1130" y="620"/>
                      </a:lnTo>
                      <a:lnTo>
                        <a:pt x="1127" y="648"/>
                      </a:lnTo>
                      <a:lnTo>
                        <a:pt x="1125" y="678"/>
                      </a:lnTo>
                      <a:lnTo>
                        <a:pt x="1123" y="706"/>
                      </a:lnTo>
                      <a:lnTo>
                        <a:pt x="1122" y="737"/>
                      </a:lnTo>
                      <a:lnTo>
                        <a:pt x="1118" y="767"/>
                      </a:lnTo>
                      <a:lnTo>
                        <a:pt x="1116" y="798"/>
                      </a:lnTo>
                      <a:lnTo>
                        <a:pt x="1114" y="829"/>
                      </a:lnTo>
                      <a:lnTo>
                        <a:pt x="1111" y="860"/>
                      </a:lnTo>
                      <a:lnTo>
                        <a:pt x="1108" y="890"/>
                      </a:lnTo>
                      <a:lnTo>
                        <a:pt x="1105" y="921"/>
                      </a:lnTo>
                      <a:lnTo>
                        <a:pt x="1101" y="952"/>
                      </a:lnTo>
                      <a:lnTo>
                        <a:pt x="1099" y="983"/>
                      </a:lnTo>
                      <a:lnTo>
                        <a:pt x="1095" y="1013"/>
                      </a:lnTo>
                      <a:lnTo>
                        <a:pt x="1092" y="1044"/>
                      </a:lnTo>
                      <a:lnTo>
                        <a:pt x="1088" y="1075"/>
                      </a:lnTo>
                      <a:lnTo>
                        <a:pt x="1086" y="1106"/>
                      </a:lnTo>
                      <a:lnTo>
                        <a:pt x="1083" y="1136"/>
                      </a:lnTo>
                      <a:lnTo>
                        <a:pt x="1080" y="1167"/>
                      </a:lnTo>
                      <a:lnTo>
                        <a:pt x="1078" y="1198"/>
                      </a:lnTo>
                      <a:lnTo>
                        <a:pt x="1077" y="1229"/>
                      </a:lnTo>
                      <a:lnTo>
                        <a:pt x="1074" y="1259"/>
                      </a:lnTo>
                      <a:lnTo>
                        <a:pt x="1072" y="1288"/>
                      </a:lnTo>
                      <a:lnTo>
                        <a:pt x="1071" y="1318"/>
                      </a:lnTo>
                      <a:lnTo>
                        <a:pt x="1071" y="1348"/>
                      </a:lnTo>
                      <a:lnTo>
                        <a:pt x="1070" y="1377"/>
                      </a:lnTo>
                      <a:lnTo>
                        <a:pt x="1069" y="1406"/>
                      </a:lnTo>
                      <a:lnTo>
                        <a:pt x="1069" y="1433"/>
                      </a:lnTo>
                      <a:lnTo>
                        <a:pt x="1070" y="1462"/>
                      </a:lnTo>
                      <a:lnTo>
                        <a:pt x="1070" y="1488"/>
                      </a:lnTo>
                      <a:lnTo>
                        <a:pt x="1072" y="1516"/>
                      </a:lnTo>
                      <a:lnTo>
                        <a:pt x="1074" y="1542"/>
                      </a:lnTo>
                      <a:lnTo>
                        <a:pt x="1077" y="1570"/>
                      </a:lnTo>
                      <a:lnTo>
                        <a:pt x="1079" y="1595"/>
                      </a:lnTo>
                      <a:lnTo>
                        <a:pt x="1083" y="1620"/>
                      </a:lnTo>
                      <a:lnTo>
                        <a:pt x="1087" y="1644"/>
                      </a:lnTo>
                      <a:lnTo>
                        <a:pt x="1093" y="1670"/>
                      </a:lnTo>
                      <a:lnTo>
                        <a:pt x="1099" y="1693"/>
                      </a:lnTo>
                      <a:lnTo>
                        <a:pt x="1106" y="1716"/>
                      </a:lnTo>
                      <a:lnTo>
                        <a:pt x="1113" y="1737"/>
                      </a:lnTo>
                      <a:lnTo>
                        <a:pt x="1122" y="1760"/>
                      </a:lnTo>
                      <a:lnTo>
                        <a:pt x="1124" y="1755"/>
                      </a:lnTo>
                      <a:lnTo>
                        <a:pt x="1127" y="1750"/>
                      </a:lnTo>
                      <a:lnTo>
                        <a:pt x="1131" y="1743"/>
                      </a:lnTo>
                      <a:lnTo>
                        <a:pt x="1134" y="1736"/>
                      </a:lnTo>
                      <a:lnTo>
                        <a:pt x="1137" y="1727"/>
                      </a:lnTo>
                      <a:lnTo>
                        <a:pt x="1140" y="1719"/>
                      </a:lnTo>
                      <a:lnTo>
                        <a:pt x="1144" y="1709"/>
                      </a:lnTo>
                      <a:lnTo>
                        <a:pt x="1147" y="1698"/>
                      </a:lnTo>
                      <a:lnTo>
                        <a:pt x="1149" y="1686"/>
                      </a:lnTo>
                      <a:lnTo>
                        <a:pt x="1152" y="1674"/>
                      </a:lnTo>
                      <a:lnTo>
                        <a:pt x="1154" y="1660"/>
                      </a:lnTo>
                      <a:lnTo>
                        <a:pt x="1157" y="1647"/>
                      </a:lnTo>
                      <a:lnTo>
                        <a:pt x="1160" y="1632"/>
                      </a:lnTo>
                      <a:lnTo>
                        <a:pt x="1163" y="1617"/>
                      </a:lnTo>
                      <a:lnTo>
                        <a:pt x="1165" y="1601"/>
                      </a:lnTo>
                      <a:lnTo>
                        <a:pt x="1169" y="1586"/>
                      </a:lnTo>
                      <a:lnTo>
                        <a:pt x="1170" y="1567"/>
                      </a:lnTo>
                      <a:lnTo>
                        <a:pt x="1173" y="1550"/>
                      </a:lnTo>
                      <a:lnTo>
                        <a:pt x="1175" y="1532"/>
                      </a:lnTo>
                      <a:lnTo>
                        <a:pt x="1178" y="1514"/>
                      </a:lnTo>
                      <a:lnTo>
                        <a:pt x="1179" y="1494"/>
                      </a:lnTo>
                      <a:lnTo>
                        <a:pt x="1183" y="1474"/>
                      </a:lnTo>
                      <a:lnTo>
                        <a:pt x="1184" y="1455"/>
                      </a:lnTo>
                      <a:lnTo>
                        <a:pt x="1187" y="1435"/>
                      </a:lnTo>
                      <a:lnTo>
                        <a:pt x="1188" y="1415"/>
                      </a:lnTo>
                      <a:lnTo>
                        <a:pt x="1191" y="1394"/>
                      </a:lnTo>
                      <a:lnTo>
                        <a:pt x="1193" y="1373"/>
                      </a:lnTo>
                      <a:lnTo>
                        <a:pt x="1195" y="1353"/>
                      </a:lnTo>
                      <a:lnTo>
                        <a:pt x="1196" y="1331"/>
                      </a:lnTo>
                      <a:lnTo>
                        <a:pt x="1199" y="1310"/>
                      </a:lnTo>
                      <a:lnTo>
                        <a:pt x="1201" y="1288"/>
                      </a:lnTo>
                      <a:lnTo>
                        <a:pt x="1203" y="1268"/>
                      </a:lnTo>
                      <a:lnTo>
                        <a:pt x="1204" y="1245"/>
                      </a:lnTo>
                      <a:lnTo>
                        <a:pt x="1206" y="1224"/>
                      </a:lnTo>
                      <a:lnTo>
                        <a:pt x="1207" y="1201"/>
                      </a:lnTo>
                      <a:lnTo>
                        <a:pt x="1209" y="1181"/>
                      </a:lnTo>
                      <a:lnTo>
                        <a:pt x="1210" y="1159"/>
                      </a:lnTo>
                      <a:lnTo>
                        <a:pt x="1211" y="1138"/>
                      </a:lnTo>
                      <a:lnTo>
                        <a:pt x="1212" y="1117"/>
                      </a:lnTo>
                      <a:lnTo>
                        <a:pt x="1215" y="1097"/>
                      </a:lnTo>
                      <a:lnTo>
                        <a:pt x="1215" y="1076"/>
                      </a:lnTo>
                      <a:lnTo>
                        <a:pt x="1217" y="1055"/>
                      </a:lnTo>
                      <a:lnTo>
                        <a:pt x="1217" y="1035"/>
                      </a:lnTo>
                      <a:lnTo>
                        <a:pt x="1219" y="1016"/>
                      </a:lnTo>
                      <a:lnTo>
                        <a:pt x="1221" y="997"/>
                      </a:lnTo>
                      <a:lnTo>
                        <a:pt x="1222" y="979"/>
                      </a:lnTo>
                      <a:lnTo>
                        <a:pt x="1223" y="960"/>
                      </a:lnTo>
                      <a:lnTo>
                        <a:pt x="1225" y="943"/>
                      </a:lnTo>
                      <a:lnTo>
                        <a:pt x="1225" y="925"/>
                      </a:lnTo>
                      <a:lnTo>
                        <a:pt x="1226" y="907"/>
                      </a:lnTo>
                      <a:lnTo>
                        <a:pt x="1226" y="891"/>
                      </a:lnTo>
                      <a:lnTo>
                        <a:pt x="1227" y="876"/>
                      </a:lnTo>
                      <a:lnTo>
                        <a:pt x="1227" y="860"/>
                      </a:lnTo>
                      <a:lnTo>
                        <a:pt x="1229" y="846"/>
                      </a:lnTo>
                      <a:lnTo>
                        <a:pt x="1230" y="833"/>
                      </a:lnTo>
                      <a:lnTo>
                        <a:pt x="1231" y="821"/>
                      </a:lnTo>
                      <a:lnTo>
                        <a:pt x="1231" y="809"/>
                      </a:lnTo>
                      <a:lnTo>
                        <a:pt x="1232" y="798"/>
                      </a:lnTo>
                      <a:lnTo>
                        <a:pt x="1232" y="787"/>
                      </a:lnTo>
                      <a:lnTo>
                        <a:pt x="1233" y="779"/>
                      </a:lnTo>
                      <a:lnTo>
                        <a:pt x="1233" y="768"/>
                      </a:lnTo>
                      <a:lnTo>
                        <a:pt x="1234" y="762"/>
                      </a:lnTo>
                      <a:lnTo>
                        <a:pt x="1235" y="755"/>
                      </a:lnTo>
                      <a:lnTo>
                        <a:pt x="1237" y="751"/>
                      </a:lnTo>
                      <a:lnTo>
                        <a:pt x="1235" y="735"/>
                      </a:lnTo>
                      <a:lnTo>
                        <a:pt x="1235" y="720"/>
                      </a:lnTo>
                      <a:lnTo>
                        <a:pt x="1235" y="704"/>
                      </a:lnTo>
                      <a:lnTo>
                        <a:pt x="1235" y="689"/>
                      </a:lnTo>
                      <a:lnTo>
                        <a:pt x="1235" y="674"/>
                      </a:lnTo>
                      <a:lnTo>
                        <a:pt x="1235" y="659"/>
                      </a:lnTo>
                      <a:lnTo>
                        <a:pt x="1235" y="644"/>
                      </a:lnTo>
                      <a:lnTo>
                        <a:pt x="1235" y="631"/>
                      </a:lnTo>
                      <a:lnTo>
                        <a:pt x="1235" y="616"/>
                      </a:lnTo>
                      <a:lnTo>
                        <a:pt x="1235" y="601"/>
                      </a:lnTo>
                      <a:lnTo>
                        <a:pt x="1235" y="586"/>
                      </a:lnTo>
                      <a:lnTo>
                        <a:pt x="1235" y="572"/>
                      </a:lnTo>
                      <a:lnTo>
                        <a:pt x="1235" y="557"/>
                      </a:lnTo>
                      <a:lnTo>
                        <a:pt x="1235" y="543"/>
                      </a:lnTo>
                      <a:lnTo>
                        <a:pt x="1235" y="530"/>
                      </a:lnTo>
                      <a:lnTo>
                        <a:pt x="1237" y="516"/>
                      </a:lnTo>
                      <a:lnTo>
                        <a:pt x="1237" y="501"/>
                      </a:lnTo>
                      <a:lnTo>
                        <a:pt x="1237" y="487"/>
                      </a:lnTo>
                      <a:lnTo>
                        <a:pt x="1237" y="473"/>
                      </a:lnTo>
                      <a:lnTo>
                        <a:pt x="1238" y="460"/>
                      </a:lnTo>
                      <a:lnTo>
                        <a:pt x="1238" y="446"/>
                      </a:lnTo>
                      <a:lnTo>
                        <a:pt x="1239" y="433"/>
                      </a:lnTo>
                      <a:lnTo>
                        <a:pt x="1240" y="419"/>
                      </a:lnTo>
                      <a:lnTo>
                        <a:pt x="1242" y="407"/>
                      </a:lnTo>
                      <a:lnTo>
                        <a:pt x="1243" y="393"/>
                      </a:lnTo>
                      <a:lnTo>
                        <a:pt x="1246" y="380"/>
                      </a:lnTo>
                      <a:lnTo>
                        <a:pt x="1247" y="368"/>
                      </a:lnTo>
                      <a:lnTo>
                        <a:pt x="1249" y="355"/>
                      </a:lnTo>
                      <a:lnTo>
                        <a:pt x="1252" y="342"/>
                      </a:lnTo>
                      <a:lnTo>
                        <a:pt x="1254" y="331"/>
                      </a:lnTo>
                      <a:lnTo>
                        <a:pt x="1257" y="318"/>
                      </a:lnTo>
                      <a:lnTo>
                        <a:pt x="1261" y="307"/>
                      </a:lnTo>
                      <a:lnTo>
                        <a:pt x="1263" y="294"/>
                      </a:lnTo>
                      <a:lnTo>
                        <a:pt x="1265" y="283"/>
                      </a:lnTo>
                      <a:lnTo>
                        <a:pt x="1269" y="270"/>
                      </a:lnTo>
                      <a:lnTo>
                        <a:pt x="1273" y="259"/>
                      </a:lnTo>
                      <a:lnTo>
                        <a:pt x="1277" y="247"/>
                      </a:lnTo>
                      <a:lnTo>
                        <a:pt x="1281" y="236"/>
                      </a:lnTo>
                      <a:lnTo>
                        <a:pt x="1286" y="224"/>
                      </a:lnTo>
                      <a:lnTo>
                        <a:pt x="1292" y="214"/>
                      </a:lnTo>
                      <a:lnTo>
                        <a:pt x="1296" y="202"/>
                      </a:lnTo>
                      <a:lnTo>
                        <a:pt x="1302" y="192"/>
                      </a:lnTo>
                      <a:lnTo>
                        <a:pt x="1308" y="182"/>
                      </a:lnTo>
                      <a:lnTo>
                        <a:pt x="1315" y="171"/>
                      </a:lnTo>
                      <a:lnTo>
                        <a:pt x="1320" y="161"/>
                      </a:lnTo>
                      <a:lnTo>
                        <a:pt x="1327" y="151"/>
                      </a:lnTo>
                      <a:lnTo>
                        <a:pt x="1335" y="142"/>
                      </a:lnTo>
                      <a:lnTo>
                        <a:pt x="1343" y="132"/>
                      </a:lnTo>
                      <a:lnTo>
                        <a:pt x="1350" y="122"/>
                      </a:lnTo>
                      <a:lnTo>
                        <a:pt x="1358" y="112"/>
                      </a:lnTo>
                      <a:lnTo>
                        <a:pt x="1366" y="103"/>
                      </a:lnTo>
                      <a:lnTo>
                        <a:pt x="1377" y="95"/>
                      </a:lnTo>
                      <a:lnTo>
                        <a:pt x="1386" y="84"/>
                      </a:lnTo>
                      <a:lnTo>
                        <a:pt x="1396" y="76"/>
                      </a:lnTo>
                      <a:lnTo>
                        <a:pt x="1407" y="67"/>
                      </a:lnTo>
                      <a:lnTo>
                        <a:pt x="1418" y="60"/>
                      </a:lnTo>
                      <a:lnTo>
                        <a:pt x="1428" y="51"/>
                      </a:lnTo>
                      <a:lnTo>
                        <a:pt x="1441" y="43"/>
                      </a:lnTo>
                      <a:lnTo>
                        <a:pt x="1453" y="35"/>
                      </a:lnTo>
                      <a:lnTo>
                        <a:pt x="1466" y="28"/>
                      </a:lnTo>
                      <a:lnTo>
                        <a:pt x="1479" y="20"/>
                      </a:lnTo>
                      <a:lnTo>
                        <a:pt x="1493" y="13"/>
                      </a:lnTo>
                      <a:lnTo>
                        <a:pt x="1507" y="6"/>
                      </a:lnTo>
                      <a:lnTo>
                        <a:pt x="1523" y="0"/>
                      </a:lnTo>
                      <a:lnTo>
                        <a:pt x="1533" y="0"/>
                      </a:lnTo>
                      <a:lnTo>
                        <a:pt x="1544" y="0"/>
                      </a:lnTo>
                      <a:lnTo>
                        <a:pt x="1555" y="2"/>
                      </a:lnTo>
                      <a:lnTo>
                        <a:pt x="1566" y="4"/>
                      </a:lnTo>
                      <a:lnTo>
                        <a:pt x="1575" y="6"/>
                      </a:lnTo>
                      <a:lnTo>
                        <a:pt x="1586" y="8"/>
                      </a:lnTo>
                      <a:lnTo>
                        <a:pt x="1595" y="12"/>
                      </a:lnTo>
                      <a:lnTo>
                        <a:pt x="1604" y="16"/>
                      </a:lnTo>
                      <a:lnTo>
                        <a:pt x="1612" y="20"/>
                      </a:lnTo>
                      <a:lnTo>
                        <a:pt x="1620" y="24"/>
                      </a:lnTo>
                      <a:lnTo>
                        <a:pt x="1628" y="29"/>
                      </a:lnTo>
                      <a:lnTo>
                        <a:pt x="1636" y="36"/>
                      </a:lnTo>
                      <a:lnTo>
                        <a:pt x="1643" y="41"/>
                      </a:lnTo>
                      <a:lnTo>
                        <a:pt x="1650" y="47"/>
                      </a:lnTo>
                      <a:lnTo>
                        <a:pt x="1657" y="54"/>
                      </a:lnTo>
                      <a:lnTo>
                        <a:pt x="1664" y="62"/>
                      </a:lnTo>
                      <a:lnTo>
                        <a:pt x="1668" y="69"/>
                      </a:lnTo>
                      <a:lnTo>
                        <a:pt x="1674" y="76"/>
                      </a:lnTo>
                      <a:lnTo>
                        <a:pt x="1679" y="84"/>
                      </a:lnTo>
                      <a:lnTo>
                        <a:pt x="1685" y="92"/>
                      </a:lnTo>
                      <a:lnTo>
                        <a:pt x="1689" y="100"/>
                      </a:lnTo>
                      <a:lnTo>
                        <a:pt x="1694" y="109"/>
                      </a:lnTo>
                      <a:lnTo>
                        <a:pt x="1698" y="119"/>
                      </a:lnTo>
                      <a:lnTo>
                        <a:pt x="1703" y="129"/>
                      </a:lnTo>
                      <a:lnTo>
                        <a:pt x="1706" y="138"/>
                      </a:lnTo>
                      <a:lnTo>
                        <a:pt x="1710" y="148"/>
                      </a:lnTo>
                      <a:lnTo>
                        <a:pt x="1713" y="159"/>
                      </a:lnTo>
                      <a:lnTo>
                        <a:pt x="1717" y="169"/>
                      </a:lnTo>
                      <a:lnTo>
                        <a:pt x="1719" y="179"/>
                      </a:lnTo>
                      <a:lnTo>
                        <a:pt x="1721" y="190"/>
                      </a:lnTo>
                      <a:lnTo>
                        <a:pt x="1724" y="201"/>
                      </a:lnTo>
                      <a:lnTo>
                        <a:pt x="1727" y="213"/>
                      </a:lnTo>
                      <a:lnTo>
                        <a:pt x="1728" y="223"/>
                      </a:lnTo>
                      <a:lnTo>
                        <a:pt x="1729" y="233"/>
                      </a:lnTo>
                      <a:lnTo>
                        <a:pt x="1731" y="245"/>
                      </a:lnTo>
                      <a:lnTo>
                        <a:pt x="1733" y="256"/>
                      </a:lnTo>
                      <a:lnTo>
                        <a:pt x="1733" y="268"/>
                      </a:lnTo>
                      <a:lnTo>
                        <a:pt x="1734" y="279"/>
                      </a:lnTo>
                      <a:lnTo>
                        <a:pt x="1735" y="291"/>
                      </a:lnTo>
                      <a:lnTo>
                        <a:pt x="1736" y="303"/>
                      </a:lnTo>
                      <a:lnTo>
                        <a:pt x="1736" y="314"/>
                      </a:lnTo>
                      <a:lnTo>
                        <a:pt x="1736" y="326"/>
                      </a:lnTo>
                      <a:lnTo>
                        <a:pt x="1736" y="337"/>
                      </a:lnTo>
                      <a:lnTo>
                        <a:pt x="1736" y="349"/>
                      </a:lnTo>
                      <a:lnTo>
                        <a:pt x="1736" y="361"/>
                      </a:lnTo>
                      <a:lnTo>
                        <a:pt x="1736" y="372"/>
                      </a:lnTo>
                      <a:lnTo>
                        <a:pt x="1736" y="384"/>
                      </a:lnTo>
                      <a:lnTo>
                        <a:pt x="1737" y="396"/>
                      </a:lnTo>
                      <a:lnTo>
                        <a:pt x="1736" y="407"/>
                      </a:lnTo>
                      <a:lnTo>
                        <a:pt x="1735" y="418"/>
                      </a:lnTo>
                      <a:lnTo>
                        <a:pt x="1734" y="429"/>
                      </a:lnTo>
                      <a:lnTo>
                        <a:pt x="1734" y="440"/>
                      </a:lnTo>
                      <a:lnTo>
                        <a:pt x="1733" y="450"/>
                      </a:lnTo>
                      <a:lnTo>
                        <a:pt x="1733" y="461"/>
                      </a:lnTo>
                      <a:lnTo>
                        <a:pt x="1732" y="471"/>
                      </a:lnTo>
                      <a:lnTo>
                        <a:pt x="1732" y="483"/>
                      </a:lnTo>
                      <a:lnTo>
                        <a:pt x="1731" y="492"/>
                      </a:lnTo>
                      <a:lnTo>
                        <a:pt x="1729" y="502"/>
                      </a:lnTo>
                      <a:lnTo>
                        <a:pt x="1728" y="511"/>
                      </a:lnTo>
                      <a:lnTo>
                        <a:pt x="1728" y="522"/>
                      </a:lnTo>
                      <a:lnTo>
                        <a:pt x="1727" y="531"/>
                      </a:lnTo>
                      <a:lnTo>
                        <a:pt x="1727" y="540"/>
                      </a:lnTo>
                      <a:lnTo>
                        <a:pt x="1726" y="549"/>
                      </a:lnTo>
                      <a:lnTo>
                        <a:pt x="1726" y="558"/>
                      </a:lnTo>
                      <a:lnTo>
                        <a:pt x="1722" y="576"/>
                      </a:lnTo>
                      <a:lnTo>
                        <a:pt x="1719" y="593"/>
                      </a:lnTo>
                      <a:lnTo>
                        <a:pt x="1716" y="610"/>
                      </a:lnTo>
                      <a:lnTo>
                        <a:pt x="1713" y="627"/>
                      </a:lnTo>
                      <a:lnTo>
                        <a:pt x="1710" y="644"/>
                      </a:lnTo>
                      <a:lnTo>
                        <a:pt x="1708" y="662"/>
                      </a:lnTo>
                      <a:lnTo>
                        <a:pt x="1704" y="679"/>
                      </a:lnTo>
                      <a:lnTo>
                        <a:pt x="1702" y="697"/>
                      </a:lnTo>
                      <a:lnTo>
                        <a:pt x="1698" y="714"/>
                      </a:lnTo>
                      <a:lnTo>
                        <a:pt x="1696" y="732"/>
                      </a:lnTo>
                      <a:lnTo>
                        <a:pt x="1693" y="749"/>
                      </a:lnTo>
                      <a:lnTo>
                        <a:pt x="1690" y="766"/>
                      </a:lnTo>
                      <a:lnTo>
                        <a:pt x="1687" y="783"/>
                      </a:lnTo>
                      <a:lnTo>
                        <a:pt x="1685" y="801"/>
                      </a:lnTo>
                      <a:lnTo>
                        <a:pt x="1682" y="818"/>
                      </a:lnTo>
                      <a:lnTo>
                        <a:pt x="1680" y="836"/>
                      </a:lnTo>
                      <a:lnTo>
                        <a:pt x="1677" y="853"/>
                      </a:lnTo>
                      <a:lnTo>
                        <a:pt x="1673" y="871"/>
                      </a:lnTo>
                      <a:lnTo>
                        <a:pt x="1671" y="888"/>
                      </a:lnTo>
                      <a:lnTo>
                        <a:pt x="1668" y="905"/>
                      </a:lnTo>
                      <a:lnTo>
                        <a:pt x="1665" y="922"/>
                      </a:lnTo>
                      <a:lnTo>
                        <a:pt x="1663" y="939"/>
                      </a:lnTo>
                      <a:lnTo>
                        <a:pt x="1660" y="957"/>
                      </a:lnTo>
                      <a:lnTo>
                        <a:pt x="1658" y="974"/>
                      </a:lnTo>
                      <a:lnTo>
                        <a:pt x="1655" y="991"/>
                      </a:lnTo>
                      <a:lnTo>
                        <a:pt x="1652" y="1008"/>
                      </a:lnTo>
                      <a:lnTo>
                        <a:pt x="1650" y="1026"/>
                      </a:lnTo>
                      <a:lnTo>
                        <a:pt x="1648" y="1043"/>
                      </a:lnTo>
                      <a:lnTo>
                        <a:pt x="1646" y="1060"/>
                      </a:lnTo>
                      <a:lnTo>
                        <a:pt x="1643" y="1077"/>
                      </a:lnTo>
                      <a:lnTo>
                        <a:pt x="1641" y="1094"/>
                      </a:lnTo>
                      <a:lnTo>
                        <a:pt x="1640" y="1112"/>
                      </a:lnTo>
                      <a:lnTo>
                        <a:pt x="1636" y="1129"/>
                      </a:lnTo>
                      <a:lnTo>
                        <a:pt x="1634" y="1146"/>
                      </a:lnTo>
                      <a:lnTo>
                        <a:pt x="1632" y="1163"/>
                      </a:lnTo>
                      <a:lnTo>
                        <a:pt x="1629" y="1181"/>
                      </a:lnTo>
                      <a:lnTo>
                        <a:pt x="1627" y="1198"/>
                      </a:lnTo>
                      <a:lnTo>
                        <a:pt x="1626" y="1215"/>
                      </a:lnTo>
                      <a:lnTo>
                        <a:pt x="1624" y="1232"/>
                      </a:lnTo>
                      <a:lnTo>
                        <a:pt x="1623" y="1249"/>
                      </a:lnTo>
                      <a:lnTo>
                        <a:pt x="1619" y="1267"/>
                      </a:lnTo>
                      <a:lnTo>
                        <a:pt x="1618" y="1284"/>
                      </a:lnTo>
                      <a:lnTo>
                        <a:pt x="1616" y="1301"/>
                      </a:lnTo>
                      <a:lnTo>
                        <a:pt x="1614" y="1318"/>
                      </a:lnTo>
                      <a:lnTo>
                        <a:pt x="1612" y="1336"/>
                      </a:lnTo>
                      <a:lnTo>
                        <a:pt x="1611" y="1354"/>
                      </a:lnTo>
                      <a:lnTo>
                        <a:pt x="1609" y="1371"/>
                      </a:lnTo>
                      <a:lnTo>
                        <a:pt x="1609" y="1390"/>
                      </a:lnTo>
                      <a:lnTo>
                        <a:pt x="1606" y="1407"/>
                      </a:lnTo>
                      <a:lnTo>
                        <a:pt x="1605" y="1424"/>
                      </a:lnTo>
                      <a:lnTo>
                        <a:pt x="1604" y="1441"/>
                      </a:lnTo>
                      <a:lnTo>
                        <a:pt x="1603" y="1460"/>
                      </a:lnTo>
                      <a:lnTo>
                        <a:pt x="1602" y="1477"/>
                      </a:lnTo>
                      <a:lnTo>
                        <a:pt x="1601" y="1495"/>
                      </a:lnTo>
                      <a:lnTo>
                        <a:pt x="1600" y="1512"/>
                      </a:lnTo>
                      <a:lnTo>
                        <a:pt x="1600" y="1531"/>
                      </a:lnTo>
                      <a:lnTo>
                        <a:pt x="1598" y="1548"/>
                      </a:lnTo>
                      <a:lnTo>
                        <a:pt x="1597" y="1566"/>
                      </a:lnTo>
                      <a:lnTo>
                        <a:pt x="1596" y="1585"/>
                      </a:lnTo>
                      <a:lnTo>
                        <a:pt x="1596" y="1603"/>
                      </a:lnTo>
                      <a:lnTo>
                        <a:pt x="1596" y="1620"/>
                      </a:lnTo>
                      <a:lnTo>
                        <a:pt x="1596" y="1639"/>
                      </a:lnTo>
                      <a:lnTo>
                        <a:pt x="1596" y="1657"/>
                      </a:lnTo>
                      <a:lnTo>
                        <a:pt x="1596" y="1677"/>
                      </a:lnTo>
                      <a:lnTo>
                        <a:pt x="1603" y="1674"/>
                      </a:lnTo>
                      <a:lnTo>
                        <a:pt x="1613" y="1672"/>
                      </a:lnTo>
                      <a:lnTo>
                        <a:pt x="1619" y="1652"/>
                      </a:lnTo>
                      <a:lnTo>
                        <a:pt x="1626" y="1633"/>
                      </a:lnTo>
                      <a:lnTo>
                        <a:pt x="1633" y="1612"/>
                      </a:lnTo>
                      <a:lnTo>
                        <a:pt x="1640" y="1592"/>
                      </a:lnTo>
                      <a:lnTo>
                        <a:pt x="1646" y="1569"/>
                      </a:lnTo>
                      <a:lnTo>
                        <a:pt x="1651" y="1546"/>
                      </a:lnTo>
                      <a:lnTo>
                        <a:pt x="1657" y="1522"/>
                      </a:lnTo>
                      <a:lnTo>
                        <a:pt x="1663" y="1497"/>
                      </a:lnTo>
                      <a:lnTo>
                        <a:pt x="1667" y="1470"/>
                      </a:lnTo>
                      <a:lnTo>
                        <a:pt x="1673" y="1443"/>
                      </a:lnTo>
                      <a:lnTo>
                        <a:pt x="1678" y="1416"/>
                      </a:lnTo>
                      <a:lnTo>
                        <a:pt x="1683" y="1388"/>
                      </a:lnTo>
                      <a:lnTo>
                        <a:pt x="1688" y="1359"/>
                      </a:lnTo>
                      <a:lnTo>
                        <a:pt x="1694" y="1330"/>
                      </a:lnTo>
                      <a:lnTo>
                        <a:pt x="1698" y="1300"/>
                      </a:lnTo>
                      <a:lnTo>
                        <a:pt x="1704" y="1270"/>
                      </a:lnTo>
                      <a:lnTo>
                        <a:pt x="1708" y="1238"/>
                      </a:lnTo>
                      <a:lnTo>
                        <a:pt x="1713" y="1207"/>
                      </a:lnTo>
                      <a:lnTo>
                        <a:pt x="1717" y="1175"/>
                      </a:lnTo>
                      <a:lnTo>
                        <a:pt x="1722" y="1143"/>
                      </a:lnTo>
                      <a:lnTo>
                        <a:pt x="1727" y="1109"/>
                      </a:lnTo>
                      <a:lnTo>
                        <a:pt x="1733" y="1077"/>
                      </a:lnTo>
                      <a:lnTo>
                        <a:pt x="1737" y="1044"/>
                      </a:lnTo>
                      <a:lnTo>
                        <a:pt x="1743" y="1012"/>
                      </a:lnTo>
                      <a:lnTo>
                        <a:pt x="1748" y="977"/>
                      </a:lnTo>
                      <a:lnTo>
                        <a:pt x="1753" y="944"/>
                      </a:lnTo>
                      <a:lnTo>
                        <a:pt x="1759" y="911"/>
                      </a:lnTo>
                      <a:lnTo>
                        <a:pt x="1766" y="879"/>
                      </a:lnTo>
                      <a:lnTo>
                        <a:pt x="1772" y="844"/>
                      </a:lnTo>
                      <a:lnTo>
                        <a:pt x="1779" y="812"/>
                      </a:lnTo>
                      <a:lnTo>
                        <a:pt x="1786" y="779"/>
                      </a:lnTo>
                      <a:lnTo>
                        <a:pt x="1794" y="748"/>
                      </a:lnTo>
                      <a:lnTo>
                        <a:pt x="1801" y="714"/>
                      </a:lnTo>
                      <a:lnTo>
                        <a:pt x="1807" y="682"/>
                      </a:lnTo>
                      <a:lnTo>
                        <a:pt x="1814" y="650"/>
                      </a:lnTo>
                      <a:lnTo>
                        <a:pt x="1824" y="619"/>
                      </a:lnTo>
                      <a:lnTo>
                        <a:pt x="1832" y="588"/>
                      </a:lnTo>
                      <a:lnTo>
                        <a:pt x="1841" y="557"/>
                      </a:lnTo>
                      <a:lnTo>
                        <a:pt x="1850" y="527"/>
                      </a:lnTo>
                      <a:lnTo>
                        <a:pt x="1860" y="500"/>
                      </a:lnTo>
                      <a:lnTo>
                        <a:pt x="1869" y="470"/>
                      </a:lnTo>
                      <a:lnTo>
                        <a:pt x="1880" y="442"/>
                      </a:lnTo>
                      <a:lnTo>
                        <a:pt x="1891" y="415"/>
                      </a:lnTo>
                      <a:lnTo>
                        <a:pt x="1903" y="390"/>
                      </a:lnTo>
                      <a:lnTo>
                        <a:pt x="1914" y="363"/>
                      </a:lnTo>
                      <a:lnTo>
                        <a:pt x="1927" y="339"/>
                      </a:lnTo>
                      <a:lnTo>
                        <a:pt x="1941" y="315"/>
                      </a:lnTo>
                      <a:lnTo>
                        <a:pt x="1956" y="293"/>
                      </a:lnTo>
                      <a:lnTo>
                        <a:pt x="1969" y="270"/>
                      </a:lnTo>
                      <a:lnTo>
                        <a:pt x="1984" y="250"/>
                      </a:lnTo>
                      <a:lnTo>
                        <a:pt x="1999" y="229"/>
                      </a:lnTo>
                      <a:lnTo>
                        <a:pt x="2017" y="212"/>
                      </a:lnTo>
                      <a:lnTo>
                        <a:pt x="2033" y="194"/>
                      </a:lnTo>
                      <a:lnTo>
                        <a:pt x="2050" y="178"/>
                      </a:lnTo>
                      <a:lnTo>
                        <a:pt x="2068" y="165"/>
                      </a:lnTo>
                      <a:lnTo>
                        <a:pt x="2088" y="152"/>
                      </a:lnTo>
                      <a:lnTo>
                        <a:pt x="2106" y="139"/>
                      </a:lnTo>
                      <a:lnTo>
                        <a:pt x="2127" y="129"/>
                      </a:lnTo>
                      <a:lnTo>
                        <a:pt x="2147" y="120"/>
                      </a:lnTo>
                      <a:lnTo>
                        <a:pt x="2170" y="113"/>
                      </a:lnTo>
                      <a:lnTo>
                        <a:pt x="2192" y="106"/>
                      </a:lnTo>
                      <a:lnTo>
                        <a:pt x="2216" y="103"/>
                      </a:lnTo>
                      <a:lnTo>
                        <a:pt x="2240" y="100"/>
                      </a:lnTo>
                      <a:lnTo>
                        <a:pt x="2267" y="100"/>
                      </a:lnTo>
                      <a:lnTo>
                        <a:pt x="2280" y="108"/>
                      </a:lnTo>
                      <a:lnTo>
                        <a:pt x="2292" y="120"/>
                      </a:lnTo>
                      <a:lnTo>
                        <a:pt x="2303" y="131"/>
                      </a:lnTo>
                      <a:lnTo>
                        <a:pt x="2314" y="145"/>
                      </a:lnTo>
                      <a:lnTo>
                        <a:pt x="2323" y="159"/>
                      </a:lnTo>
                      <a:lnTo>
                        <a:pt x="2332" y="174"/>
                      </a:lnTo>
                      <a:lnTo>
                        <a:pt x="2339" y="190"/>
                      </a:lnTo>
                      <a:lnTo>
                        <a:pt x="2347" y="208"/>
                      </a:lnTo>
                      <a:lnTo>
                        <a:pt x="2353" y="225"/>
                      </a:lnTo>
                      <a:lnTo>
                        <a:pt x="2359" y="245"/>
                      </a:lnTo>
                      <a:lnTo>
                        <a:pt x="2363" y="264"/>
                      </a:lnTo>
                      <a:lnTo>
                        <a:pt x="2368" y="285"/>
                      </a:lnTo>
                      <a:lnTo>
                        <a:pt x="2370" y="306"/>
                      </a:lnTo>
                      <a:lnTo>
                        <a:pt x="2374" y="329"/>
                      </a:lnTo>
                      <a:lnTo>
                        <a:pt x="2376" y="353"/>
                      </a:lnTo>
                      <a:lnTo>
                        <a:pt x="2378" y="377"/>
                      </a:lnTo>
                      <a:lnTo>
                        <a:pt x="2378" y="400"/>
                      </a:lnTo>
                      <a:lnTo>
                        <a:pt x="2378" y="424"/>
                      </a:lnTo>
                      <a:lnTo>
                        <a:pt x="2377" y="449"/>
                      </a:lnTo>
                      <a:lnTo>
                        <a:pt x="2377" y="476"/>
                      </a:lnTo>
                      <a:lnTo>
                        <a:pt x="2375" y="501"/>
                      </a:lnTo>
                      <a:lnTo>
                        <a:pt x="2374" y="528"/>
                      </a:lnTo>
                      <a:lnTo>
                        <a:pt x="2371" y="556"/>
                      </a:lnTo>
                      <a:lnTo>
                        <a:pt x="2369" y="584"/>
                      </a:lnTo>
                      <a:lnTo>
                        <a:pt x="2365" y="611"/>
                      </a:lnTo>
                      <a:lnTo>
                        <a:pt x="2361" y="639"/>
                      </a:lnTo>
                      <a:lnTo>
                        <a:pt x="2356" y="666"/>
                      </a:lnTo>
                      <a:lnTo>
                        <a:pt x="2352" y="696"/>
                      </a:lnTo>
                      <a:lnTo>
                        <a:pt x="2346" y="724"/>
                      </a:lnTo>
                      <a:lnTo>
                        <a:pt x="2342" y="753"/>
                      </a:lnTo>
                      <a:lnTo>
                        <a:pt x="2337" y="782"/>
                      </a:lnTo>
                      <a:lnTo>
                        <a:pt x="2332" y="812"/>
                      </a:lnTo>
                      <a:lnTo>
                        <a:pt x="2325" y="840"/>
                      </a:lnTo>
                      <a:lnTo>
                        <a:pt x="2319" y="869"/>
                      </a:lnTo>
                      <a:lnTo>
                        <a:pt x="2312" y="897"/>
                      </a:lnTo>
                      <a:lnTo>
                        <a:pt x="2306" y="927"/>
                      </a:lnTo>
                      <a:lnTo>
                        <a:pt x="2299" y="954"/>
                      </a:lnTo>
                      <a:lnTo>
                        <a:pt x="2292" y="983"/>
                      </a:lnTo>
                      <a:lnTo>
                        <a:pt x="2285" y="1012"/>
                      </a:lnTo>
                      <a:lnTo>
                        <a:pt x="2278" y="1041"/>
                      </a:lnTo>
                      <a:lnTo>
                        <a:pt x="2270" y="1067"/>
                      </a:lnTo>
                      <a:lnTo>
                        <a:pt x="2263" y="1094"/>
                      </a:lnTo>
                      <a:lnTo>
                        <a:pt x="2257" y="1121"/>
                      </a:lnTo>
                      <a:lnTo>
                        <a:pt x="2250" y="1148"/>
                      </a:lnTo>
                      <a:lnTo>
                        <a:pt x="2243" y="1174"/>
                      </a:lnTo>
                      <a:lnTo>
                        <a:pt x="2236" y="1200"/>
                      </a:lnTo>
                      <a:lnTo>
                        <a:pt x="2229" y="1225"/>
                      </a:lnTo>
                      <a:lnTo>
                        <a:pt x="2222" y="1252"/>
                      </a:lnTo>
                      <a:lnTo>
                        <a:pt x="2214" y="1275"/>
                      </a:lnTo>
                      <a:lnTo>
                        <a:pt x="2207" y="1299"/>
                      </a:lnTo>
                      <a:lnTo>
                        <a:pt x="2200" y="1321"/>
                      </a:lnTo>
                      <a:lnTo>
                        <a:pt x="2195" y="1344"/>
                      </a:lnTo>
                      <a:lnTo>
                        <a:pt x="2188" y="1364"/>
                      </a:lnTo>
                      <a:lnTo>
                        <a:pt x="2181" y="1386"/>
                      </a:lnTo>
                      <a:lnTo>
                        <a:pt x="2175" y="1406"/>
                      </a:lnTo>
                      <a:lnTo>
                        <a:pt x="2170" y="1425"/>
                      </a:lnTo>
                      <a:lnTo>
                        <a:pt x="2165" y="1442"/>
                      </a:lnTo>
                      <a:lnTo>
                        <a:pt x="2160" y="1461"/>
                      </a:lnTo>
                      <a:lnTo>
                        <a:pt x="2154" y="1477"/>
                      </a:lnTo>
                      <a:lnTo>
                        <a:pt x="2151" y="1493"/>
                      </a:lnTo>
                      <a:lnTo>
                        <a:pt x="2147" y="1505"/>
                      </a:lnTo>
                      <a:lnTo>
                        <a:pt x="2144" y="1519"/>
                      </a:lnTo>
                      <a:lnTo>
                        <a:pt x="2141" y="1532"/>
                      </a:lnTo>
                      <a:lnTo>
                        <a:pt x="2139" y="1543"/>
                      </a:lnTo>
                      <a:lnTo>
                        <a:pt x="2136" y="1554"/>
                      </a:lnTo>
                      <a:lnTo>
                        <a:pt x="2134" y="1565"/>
                      </a:lnTo>
                      <a:lnTo>
                        <a:pt x="2130" y="1578"/>
                      </a:lnTo>
                      <a:lnTo>
                        <a:pt x="2128" y="1592"/>
                      </a:lnTo>
                      <a:lnTo>
                        <a:pt x="2124" y="1605"/>
                      </a:lnTo>
                      <a:lnTo>
                        <a:pt x="2121" y="1620"/>
                      </a:lnTo>
                      <a:lnTo>
                        <a:pt x="2118" y="1636"/>
                      </a:lnTo>
                      <a:lnTo>
                        <a:pt x="2114" y="1654"/>
                      </a:lnTo>
                      <a:lnTo>
                        <a:pt x="2110" y="1670"/>
                      </a:lnTo>
                      <a:lnTo>
                        <a:pt x="2105" y="1688"/>
                      </a:lnTo>
                      <a:lnTo>
                        <a:pt x="2100" y="1705"/>
                      </a:lnTo>
                      <a:lnTo>
                        <a:pt x="2097" y="1726"/>
                      </a:lnTo>
                      <a:lnTo>
                        <a:pt x="2092" y="1745"/>
                      </a:lnTo>
                      <a:lnTo>
                        <a:pt x="2088" y="1766"/>
                      </a:lnTo>
                      <a:lnTo>
                        <a:pt x="2083" y="1787"/>
                      </a:lnTo>
                      <a:lnTo>
                        <a:pt x="2080" y="1809"/>
                      </a:lnTo>
                      <a:lnTo>
                        <a:pt x="2074" y="1829"/>
                      </a:lnTo>
                      <a:lnTo>
                        <a:pt x="2069" y="1852"/>
                      </a:lnTo>
                      <a:lnTo>
                        <a:pt x="2064" y="1874"/>
                      </a:lnTo>
                      <a:lnTo>
                        <a:pt x="2059" y="1897"/>
                      </a:lnTo>
                      <a:lnTo>
                        <a:pt x="2053" y="1920"/>
                      </a:lnTo>
                      <a:lnTo>
                        <a:pt x="2049" y="1944"/>
                      </a:lnTo>
                      <a:lnTo>
                        <a:pt x="2044" y="1968"/>
                      </a:lnTo>
                      <a:lnTo>
                        <a:pt x="2039" y="1992"/>
                      </a:lnTo>
                      <a:lnTo>
                        <a:pt x="2034" y="2016"/>
                      </a:lnTo>
                      <a:lnTo>
                        <a:pt x="2029" y="2040"/>
                      </a:lnTo>
                      <a:lnTo>
                        <a:pt x="2025" y="2066"/>
                      </a:lnTo>
                      <a:lnTo>
                        <a:pt x="2020" y="2091"/>
                      </a:lnTo>
                      <a:lnTo>
                        <a:pt x="2015" y="2115"/>
                      </a:lnTo>
                      <a:lnTo>
                        <a:pt x="2011" y="2140"/>
                      </a:lnTo>
                      <a:lnTo>
                        <a:pt x="2007" y="2166"/>
                      </a:lnTo>
                      <a:lnTo>
                        <a:pt x="2004" y="2192"/>
                      </a:lnTo>
                      <a:lnTo>
                        <a:pt x="1999" y="2216"/>
                      </a:lnTo>
                      <a:lnTo>
                        <a:pt x="1995" y="2241"/>
                      </a:lnTo>
                      <a:lnTo>
                        <a:pt x="1991" y="2265"/>
                      </a:lnTo>
                      <a:lnTo>
                        <a:pt x="1988" y="2291"/>
                      </a:lnTo>
                      <a:lnTo>
                        <a:pt x="1984" y="2315"/>
                      </a:lnTo>
                      <a:lnTo>
                        <a:pt x="1981" y="2339"/>
                      </a:lnTo>
                      <a:lnTo>
                        <a:pt x="1979" y="2363"/>
                      </a:lnTo>
                      <a:lnTo>
                        <a:pt x="1976" y="2388"/>
                      </a:lnTo>
                      <a:lnTo>
                        <a:pt x="1973" y="2411"/>
                      </a:lnTo>
                      <a:lnTo>
                        <a:pt x="1971" y="2434"/>
                      </a:lnTo>
                      <a:lnTo>
                        <a:pt x="1968" y="2457"/>
                      </a:lnTo>
                      <a:lnTo>
                        <a:pt x="1967" y="2480"/>
                      </a:lnTo>
                      <a:lnTo>
                        <a:pt x="1965" y="2502"/>
                      </a:lnTo>
                      <a:lnTo>
                        <a:pt x="1964" y="2525"/>
                      </a:lnTo>
                      <a:lnTo>
                        <a:pt x="1964" y="2547"/>
                      </a:lnTo>
                      <a:lnTo>
                        <a:pt x="1964" y="2569"/>
                      </a:lnTo>
                      <a:lnTo>
                        <a:pt x="1963" y="2588"/>
                      </a:lnTo>
                      <a:lnTo>
                        <a:pt x="1963" y="2609"/>
                      </a:lnTo>
                      <a:lnTo>
                        <a:pt x="1964" y="2628"/>
                      </a:lnTo>
                      <a:lnTo>
                        <a:pt x="1965" y="2648"/>
                      </a:lnTo>
                      <a:lnTo>
                        <a:pt x="1966" y="2665"/>
                      </a:lnTo>
                      <a:lnTo>
                        <a:pt x="1968" y="2683"/>
                      </a:lnTo>
                      <a:lnTo>
                        <a:pt x="1971" y="2701"/>
                      </a:lnTo>
                      <a:lnTo>
                        <a:pt x="1974" y="2718"/>
                      </a:lnTo>
                      <a:lnTo>
                        <a:pt x="1976" y="2733"/>
                      </a:lnTo>
                      <a:lnTo>
                        <a:pt x="1980" y="2749"/>
                      </a:lnTo>
                      <a:lnTo>
                        <a:pt x="1984" y="2763"/>
                      </a:lnTo>
                      <a:lnTo>
                        <a:pt x="1989" y="2776"/>
                      </a:lnTo>
                      <a:lnTo>
                        <a:pt x="1994" y="2788"/>
                      </a:lnTo>
                      <a:lnTo>
                        <a:pt x="1999" y="2800"/>
                      </a:lnTo>
                      <a:lnTo>
                        <a:pt x="2006" y="2811"/>
                      </a:lnTo>
                      <a:lnTo>
                        <a:pt x="2013" y="2821"/>
                      </a:lnTo>
                      <a:lnTo>
                        <a:pt x="2020" y="2814"/>
                      </a:lnTo>
                      <a:lnTo>
                        <a:pt x="2028" y="2805"/>
                      </a:lnTo>
                      <a:lnTo>
                        <a:pt x="2031" y="2798"/>
                      </a:lnTo>
                      <a:lnTo>
                        <a:pt x="2036" y="2791"/>
                      </a:lnTo>
                      <a:lnTo>
                        <a:pt x="2039" y="2783"/>
                      </a:lnTo>
                      <a:lnTo>
                        <a:pt x="2044" y="2775"/>
                      </a:lnTo>
                      <a:lnTo>
                        <a:pt x="2048" y="2765"/>
                      </a:lnTo>
                      <a:lnTo>
                        <a:pt x="2052" y="2755"/>
                      </a:lnTo>
                      <a:lnTo>
                        <a:pt x="2057" y="2743"/>
                      </a:lnTo>
                      <a:lnTo>
                        <a:pt x="2061" y="2732"/>
                      </a:lnTo>
                      <a:lnTo>
                        <a:pt x="2065" y="2719"/>
                      </a:lnTo>
                      <a:lnTo>
                        <a:pt x="2069" y="2706"/>
                      </a:lnTo>
                      <a:lnTo>
                        <a:pt x="2074" y="2693"/>
                      </a:lnTo>
                      <a:lnTo>
                        <a:pt x="2080" y="2679"/>
                      </a:lnTo>
                      <a:lnTo>
                        <a:pt x="2083" y="2663"/>
                      </a:lnTo>
                      <a:lnTo>
                        <a:pt x="2088" y="2648"/>
                      </a:lnTo>
                      <a:lnTo>
                        <a:pt x="2092" y="2632"/>
                      </a:lnTo>
                      <a:lnTo>
                        <a:pt x="2097" y="2616"/>
                      </a:lnTo>
                      <a:lnTo>
                        <a:pt x="2102" y="2598"/>
                      </a:lnTo>
                      <a:lnTo>
                        <a:pt x="2106" y="2581"/>
                      </a:lnTo>
                      <a:lnTo>
                        <a:pt x="2111" y="2564"/>
                      </a:lnTo>
                      <a:lnTo>
                        <a:pt x="2116" y="2547"/>
                      </a:lnTo>
                      <a:lnTo>
                        <a:pt x="2120" y="2527"/>
                      </a:lnTo>
                      <a:lnTo>
                        <a:pt x="2126" y="2509"/>
                      </a:lnTo>
                      <a:lnTo>
                        <a:pt x="2129" y="2490"/>
                      </a:lnTo>
                      <a:lnTo>
                        <a:pt x="2135" y="2472"/>
                      </a:lnTo>
                      <a:lnTo>
                        <a:pt x="2139" y="2453"/>
                      </a:lnTo>
                      <a:lnTo>
                        <a:pt x="2145" y="2433"/>
                      </a:lnTo>
                      <a:lnTo>
                        <a:pt x="2150" y="2414"/>
                      </a:lnTo>
                      <a:lnTo>
                        <a:pt x="2155" y="2395"/>
                      </a:lnTo>
                      <a:lnTo>
                        <a:pt x="2159" y="2375"/>
                      </a:lnTo>
                      <a:lnTo>
                        <a:pt x="2165" y="2355"/>
                      </a:lnTo>
                      <a:lnTo>
                        <a:pt x="2168" y="2334"/>
                      </a:lnTo>
                      <a:lnTo>
                        <a:pt x="2174" y="2315"/>
                      </a:lnTo>
                      <a:lnTo>
                        <a:pt x="2178" y="2294"/>
                      </a:lnTo>
                      <a:lnTo>
                        <a:pt x="2183" y="2275"/>
                      </a:lnTo>
                      <a:lnTo>
                        <a:pt x="2188" y="2255"/>
                      </a:lnTo>
                      <a:lnTo>
                        <a:pt x="2193" y="2237"/>
                      </a:lnTo>
                      <a:lnTo>
                        <a:pt x="2197" y="2216"/>
                      </a:lnTo>
                      <a:lnTo>
                        <a:pt x="2203" y="2197"/>
                      </a:lnTo>
                      <a:lnTo>
                        <a:pt x="2206" y="2177"/>
                      </a:lnTo>
                      <a:lnTo>
                        <a:pt x="2212" y="2160"/>
                      </a:lnTo>
                      <a:lnTo>
                        <a:pt x="2216" y="2140"/>
                      </a:lnTo>
                      <a:lnTo>
                        <a:pt x="2221" y="2123"/>
                      </a:lnTo>
                      <a:lnTo>
                        <a:pt x="2226" y="2106"/>
                      </a:lnTo>
                      <a:lnTo>
                        <a:pt x="2231" y="2089"/>
                      </a:lnTo>
                      <a:lnTo>
                        <a:pt x="2235" y="2071"/>
                      </a:lnTo>
                      <a:lnTo>
                        <a:pt x="2240" y="2054"/>
                      </a:lnTo>
                      <a:lnTo>
                        <a:pt x="2244" y="2037"/>
                      </a:lnTo>
                      <a:lnTo>
                        <a:pt x="2250" y="2022"/>
                      </a:lnTo>
                      <a:lnTo>
                        <a:pt x="2253" y="2006"/>
                      </a:lnTo>
                      <a:lnTo>
                        <a:pt x="2259" y="1991"/>
                      </a:lnTo>
                      <a:lnTo>
                        <a:pt x="2262" y="1977"/>
                      </a:lnTo>
                      <a:lnTo>
                        <a:pt x="2268" y="1965"/>
                      </a:lnTo>
                      <a:lnTo>
                        <a:pt x="2271" y="1951"/>
                      </a:lnTo>
                      <a:lnTo>
                        <a:pt x="2277" y="1939"/>
                      </a:lnTo>
                      <a:lnTo>
                        <a:pt x="2281" y="1928"/>
                      </a:lnTo>
                      <a:lnTo>
                        <a:pt x="2286" y="1918"/>
                      </a:lnTo>
                      <a:lnTo>
                        <a:pt x="2290" y="1907"/>
                      </a:lnTo>
                      <a:lnTo>
                        <a:pt x="2296" y="1898"/>
                      </a:lnTo>
                      <a:lnTo>
                        <a:pt x="2299" y="1890"/>
                      </a:lnTo>
                      <a:lnTo>
                        <a:pt x="2305" y="1883"/>
                      </a:lnTo>
                      <a:lnTo>
                        <a:pt x="2312" y="1876"/>
                      </a:lnTo>
                      <a:lnTo>
                        <a:pt x="2319" y="1871"/>
                      </a:lnTo>
                      <a:lnTo>
                        <a:pt x="2325" y="1865"/>
                      </a:lnTo>
                      <a:lnTo>
                        <a:pt x="2334" y="1860"/>
                      </a:lnTo>
                      <a:lnTo>
                        <a:pt x="2340" y="1854"/>
                      </a:lnTo>
                      <a:lnTo>
                        <a:pt x="2348" y="1850"/>
                      </a:lnTo>
                      <a:lnTo>
                        <a:pt x="2355" y="1844"/>
                      </a:lnTo>
                      <a:lnTo>
                        <a:pt x="2363" y="1841"/>
                      </a:lnTo>
                      <a:lnTo>
                        <a:pt x="2370" y="1836"/>
                      </a:lnTo>
                      <a:lnTo>
                        <a:pt x="2377" y="1832"/>
                      </a:lnTo>
                      <a:lnTo>
                        <a:pt x="2384" y="1827"/>
                      </a:lnTo>
                      <a:lnTo>
                        <a:pt x="2392" y="1823"/>
                      </a:lnTo>
                      <a:lnTo>
                        <a:pt x="2399" y="1820"/>
                      </a:lnTo>
                      <a:lnTo>
                        <a:pt x="2407" y="1817"/>
                      </a:lnTo>
                      <a:lnTo>
                        <a:pt x="2414" y="1813"/>
                      </a:lnTo>
                      <a:lnTo>
                        <a:pt x="2422" y="1811"/>
                      </a:lnTo>
                      <a:lnTo>
                        <a:pt x="2428" y="1807"/>
                      </a:lnTo>
                      <a:lnTo>
                        <a:pt x="2435" y="1804"/>
                      </a:lnTo>
                      <a:lnTo>
                        <a:pt x="2441" y="1802"/>
                      </a:lnTo>
                      <a:lnTo>
                        <a:pt x="2448" y="1799"/>
                      </a:lnTo>
                      <a:lnTo>
                        <a:pt x="2455" y="1796"/>
                      </a:lnTo>
                      <a:lnTo>
                        <a:pt x="2462" y="1795"/>
                      </a:lnTo>
                      <a:lnTo>
                        <a:pt x="2469" y="1792"/>
                      </a:lnTo>
                      <a:lnTo>
                        <a:pt x="2476" y="1792"/>
                      </a:lnTo>
                      <a:lnTo>
                        <a:pt x="2482" y="1790"/>
                      </a:lnTo>
                      <a:lnTo>
                        <a:pt x="2489" y="1789"/>
                      </a:lnTo>
                      <a:lnTo>
                        <a:pt x="2494" y="1789"/>
                      </a:lnTo>
                      <a:lnTo>
                        <a:pt x="2501" y="1789"/>
                      </a:lnTo>
                      <a:lnTo>
                        <a:pt x="2507" y="1788"/>
                      </a:lnTo>
                      <a:lnTo>
                        <a:pt x="2514" y="1788"/>
                      </a:lnTo>
                      <a:lnTo>
                        <a:pt x="2521" y="1789"/>
                      </a:lnTo>
                      <a:lnTo>
                        <a:pt x="2528" y="1790"/>
                      </a:lnTo>
                      <a:lnTo>
                        <a:pt x="2539" y="1790"/>
                      </a:lnTo>
                      <a:lnTo>
                        <a:pt x="2551" y="1794"/>
                      </a:lnTo>
                      <a:lnTo>
                        <a:pt x="2562" y="1796"/>
                      </a:lnTo>
                      <a:lnTo>
                        <a:pt x="2575" y="1802"/>
                      </a:lnTo>
                      <a:lnTo>
                        <a:pt x="2579" y="1804"/>
                      </a:lnTo>
                      <a:lnTo>
                        <a:pt x="2585" y="1807"/>
                      </a:lnTo>
                      <a:lnTo>
                        <a:pt x="2591" y="1811"/>
                      </a:lnTo>
                      <a:lnTo>
                        <a:pt x="2597" y="1815"/>
                      </a:lnTo>
                      <a:lnTo>
                        <a:pt x="2601" y="1819"/>
                      </a:lnTo>
                      <a:lnTo>
                        <a:pt x="2608" y="1823"/>
                      </a:lnTo>
                      <a:lnTo>
                        <a:pt x="2613" y="1828"/>
                      </a:lnTo>
                      <a:lnTo>
                        <a:pt x="2620" y="1835"/>
                      </a:lnTo>
                      <a:lnTo>
                        <a:pt x="2624" y="1840"/>
                      </a:lnTo>
                      <a:lnTo>
                        <a:pt x="2629" y="1845"/>
                      </a:lnTo>
                      <a:lnTo>
                        <a:pt x="2633" y="1851"/>
                      </a:lnTo>
                      <a:lnTo>
                        <a:pt x="2639" y="1858"/>
                      </a:lnTo>
                      <a:lnTo>
                        <a:pt x="2644" y="1864"/>
                      </a:lnTo>
                      <a:lnTo>
                        <a:pt x="2648" y="1871"/>
                      </a:lnTo>
                      <a:lnTo>
                        <a:pt x="2653" y="1879"/>
                      </a:lnTo>
                      <a:lnTo>
                        <a:pt x="2659" y="1887"/>
                      </a:lnTo>
                      <a:lnTo>
                        <a:pt x="2662" y="1894"/>
                      </a:lnTo>
                      <a:lnTo>
                        <a:pt x="2667" y="1903"/>
                      </a:lnTo>
                      <a:lnTo>
                        <a:pt x="2671" y="1911"/>
                      </a:lnTo>
                      <a:lnTo>
                        <a:pt x="2676" y="1921"/>
                      </a:lnTo>
                      <a:lnTo>
                        <a:pt x="2680" y="1930"/>
                      </a:lnTo>
                      <a:lnTo>
                        <a:pt x="2685" y="1941"/>
                      </a:lnTo>
                      <a:lnTo>
                        <a:pt x="2690" y="1951"/>
                      </a:lnTo>
                      <a:lnTo>
                        <a:pt x="2694" y="1962"/>
                      </a:lnTo>
                      <a:lnTo>
                        <a:pt x="2698" y="2000"/>
                      </a:lnTo>
                      <a:lnTo>
                        <a:pt x="2701" y="2039"/>
                      </a:lnTo>
                      <a:lnTo>
                        <a:pt x="2705" y="2078"/>
                      </a:lnTo>
                      <a:lnTo>
                        <a:pt x="2708" y="2120"/>
                      </a:lnTo>
                      <a:lnTo>
                        <a:pt x="2709" y="2160"/>
                      </a:lnTo>
                      <a:lnTo>
                        <a:pt x="2710" y="2200"/>
                      </a:lnTo>
                      <a:lnTo>
                        <a:pt x="2710" y="2241"/>
                      </a:lnTo>
                      <a:lnTo>
                        <a:pt x="2711" y="2284"/>
                      </a:lnTo>
                      <a:lnTo>
                        <a:pt x="2709" y="2325"/>
                      </a:lnTo>
                      <a:lnTo>
                        <a:pt x="2708" y="2367"/>
                      </a:lnTo>
                      <a:lnTo>
                        <a:pt x="2706" y="2408"/>
                      </a:lnTo>
                      <a:lnTo>
                        <a:pt x="2705" y="2451"/>
                      </a:lnTo>
                      <a:lnTo>
                        <a:pt x="2700" y="2493"/>
                      </a:lnTo>
                      <a:lnTo>
                        <a:pt x="2696" y="2536"/>
                      </a:lnTo>
                      <a:lnTo>
                        <a:pt x="2692" y="2579"/>
                      </a:lnTo>
                      <a:lnTo>
                        <a:pt x="2688" y="2624"/>
                      </a:lnTo>
                      <a:lnTo>
                        <a:pt x="2682" y="2666"/>
                      </a:lnTo>
                      <a:lnTo>
                        <a:pt x="2676" y="2710"/>
                      </a:lnTo>
                      <a:lnTo>
                        <a:pt x="2669" y="2752"/>
                      </a:lnTo>
                      <a:lnTo>
                        <a:pt x="2663" y="2797"/>
                      </a:lnTo>
                      <a:lnTo>
                        <a:pt x="2655" y="2841"/>
                      </a:lnTo>
                      <a:lnTo>
                        <a:pt x="2647" y="2884"/>
                      </a:lnTo>
                      <a:lnTo>
                        <a:pt x="2638" y="2929"/>
                      </a:lnTo>
                      <a:lnTo>
                        <a:pt x="2630" y="2974"/>
                      </a:lnTo>
                      <a:lnTo>
                        <a:pt x="2620" y="3017"/>
                      </a:lnTo>
                      <a:lnTo>
                        <a:pt x="2610" y="3061"/>
                      </a:lnTo>
                      <a:lnTo>
                        <a:pt x="2600" y="3105"/>
                      </a:lnTo>
                      <a:lnTo>
                        <a:pt x="2590" y="3149"/>
                      </a:lnTo>
                      <a:lnTo>
                        <a:pt x="2578" y="3193"/>
                      </a:lnTo>
                      <a:lnTo>
                        <a:pt x="2568" y="3238"/>
                      </a:lnTo>
                      <a:lnTo>
                        <a:pt x="2556" y="3283"/>
                      </a:lnTo>
                      <a:lnTo>
                        <a:pt x="2545" y="3327"/>
                      </a:lnTo>
                      <a:lnTo>
                        <a:pt x="2531" y="3371"/>
                      </a:lnTo>
                      <a:lnTo>
                        <a:pt x="2518" y="3415"/>
                      </a:lnTo>
                      <a:lnTo>
                        <a:pt x="2505" y="3458"/>
                      </a:lnTo>
                      <a:lnTo>
                        <a:pt x="2491" y="3502"/>
                      </a:lnTo>
                      <a:lnTo>
                        <a:pt x="2476" y="3546"/>
                      </a:lnTo>
                      <a:lnTo>
                        <a:pt x="2462" y="3589"/>
                      </a:lnTo>
                      <a:lnTo>
                        <a:pt x="2448" y="3633"/>
                      </a:lnTo>
                      <a:lnTo>
                        <a:pt x="2435" y="3676"/>
                      </a:lnTo>
                      <a:lnTo>
                        <a:pt x="2419" y="3719"/>
                      </a:lnTo>
                      <a:lnTo>
                        <a:pt x="2404" y="3761"/>
                      </a:lnTo>
                      <a:lnTo>
                        <a:pt x="2388" y="3804"/>
                      </a:lnTo>
                      <a:lnTo>
                        <a:pt x="2373" y="3847"/>
                      </a:lnTo>
                      <a:lnTo>
                        <a:pt x="2355" y="3889"/>
                      </a:lnTo>
                      <a:lnTo>
                        <a:pt x="2340" y="3931"/>
                      </a:lnTo>
                      <a:lnTo>
                        <a:pt x="2323" y="3973"/>
                      </a:lnTo>
                      <a:lnTo>
                        <a:pt x="2308" y="4015"/>
                      </a:lnTo>
                      <a:lnTo>
                        <a:pt x="2291" y="4055"/>
                      </a:lnTo>
                      <a:lnTo>
                        <a:pt x="2274" y="4097"/>
                      </a:lnTo>
                      <a:lnTo>
                        <a:pt x="2257" y="4137"/>
                      </a:lnTo>
                      <a:lnTo>
                        <a:pt x="2239" y="4177"/>
                      </a:lnTo>
                      <a:lnTo>
                        <a:pt x="2222" y="4216"/>
                      </a:lnTo>
                      <a:lnTo>
                        <a:pt x="2205" y="4256"/>
                      </a:lnTo>
                      <a:lnTo>
                        <a:pt x="2188" y="4295"/>
                      </a:lnTo>
                      <a:lnTo>
                        <a:pt x="2170" y="4334"/>
                      </a:lnTo>
                      <a:lnTo>
                        <a:pt x="2152" y="4372"/>
                      </a:lnTo>
                      <a:lnTo>
                        <a:pt x="2134" y="4410"/>
                      </a:lnTo>
                      <a:lnTo>
                        <a:pt x="2116" y="4448"/>
                      </a:lnTo>
                      <a:lnTo>
                        <a:pt x="2099" y="4486"/>
                      </a:lnTo>
                      <a:lnTo>
                        <a:pt x="2081" y="4521"/>
                      </a:lnTo>
                      <a:lnTo>
                        <a:pt x="2062" y="4558"/>
                      </a:lnTo>
                      <a:lnTo>
                        <a:pt x="2045" y="4594"/>
                      </a:lnTo>
                      <a:lnTo>
                        <a:pt x="2028" y="4630"/>
                      </a:lnTo>
                      <a:lnTo>
                        <a:pt x="2013" y="4669"/>
                      </a:lnTo>
                      <a:lnTo>
                        <a:pt x="1999" y="4710"/>
                      </a:lnTo>
                      <a:lnTo>
                        <a:pt x="1985" y="4749"/>
                      </a:lnTo>
                      <a:lnTo>
                        <a:pt x="1974" y="4789"/>
                      </a:lnTo>
                      <a:lnTo>
                        <a:pt x="1961" y="4829"/>
                      </a:lnTo>
                      <a:lnTo>
                        <a:pt x="1951" y="4869"/>
                      </a:lnTo>
                      <a:lnTo>
                        <a:pt x="1941" y="4909"/>
                      </a:lnTo>
                      <a:lnTo>
                        <a:pt x="1932" y="4951"/>
                      </a:lnTo>
                      <a:lnTo>
                        <a:pt x="1921" y="4991"/>
                      </a:lnTo>
                      <a:lnTo>
                        <a:pt x="1913" y="5031"/>
                      </a:lnTo>
                      <a:lnTo>
                        <a:pt x="1905" y="5071"/>
                      </a:lnTo>
                      <a:lnTo>
                        <a:pt x="1898" y="5113"/>
                      </a:lnTo>
                      <a:lnTo>
                        <a:pt x="1891" y="5154"/>
                      </a:lnTo>
                      <a:lnTo>
                        <a:pt x="1884" y="5195"/>
                      </a:lnTo>
                      <a:lnTo>
                        <a:pt x="1879" y="5237"/>
                      </a:lnTo>
                      <a:lnTo>
                        <a:pt x="1874" y="5278"/>
                      </a:lnTo>
                      <a:lnTo>
                        <a:pt x="1868" y="5318"/>
                      </a:lnTo>
                      <a:lnTo>
                        <a:pt x="1864" y="5359"/>
                      </a:lnTo>
                      <a:lnTo>
                        <a:pt x="1860" y="5401"/>
                      </a:lnTo>
                      <a:lnTo>
                        <a:pt x="1857" y="5442"/>
                      </a:lnTo>
                      <a:lnTo>
                        <a:pt x="1853" y="5483"/>
                      </a:lnTo>
                      <a:lnTo>
                        <a:pt x="1850" y="5525"/>
                      </a:lnTo>
                      <a:lnTo>
                        <a:pt x="1848" y="5566"/>
                      </a:lnTo>
                      <a:lnTo>
                        <a:pt x="1847" y="5607"/>
                      </a:lnTo>
                      <a:lnTo>
                        <a:pt x="1844" y="5649"/>
                      </a:lnTo>
                      <a:lnTo>
                        <a:pt x="1843" y="5690"/>
                      </a:lnTo>
                      <a:lnTo>
                        <a:pt x="1843" y="5731"/>
                      </a:lnTo>
                      <a:lnTo>
                        <a:pt x="1843" y="5774"/>
                      </a:lnTo>
                      <a:lnTo>
                        <a:pt x="1843" y="5815"/>
                      </a:lnTo>
                      <a:lnTo>
                        <a:pt x="1844" y="5858"/>
                      </a:lnTo>
                      <a:lnTo>
                        <a:pt x="1845" y="5899"/>
                      </a:lnTo>
                      <a:lnTo>
                        <a:pt x="1848" y="5942"/>
                      </a:lnTo>
                      <a:lnTo>
                        <a:pt x="1848" y="5983"/>
                      </a:lnTo>
                      <a:lnTo>
                        <a:pt x="1850" y="6024"/>
                      </a:lnTo>
                      <a:lnTo>
                        <a:pt x="1851" y="6066"/>
                      </a:lnTo>
                      <a:lnTo>
                        <a:pt x="1855" y="6107"/>
                      </a:lnTo>
                      <a:lnTo>
                        <a:pt x="1857" y="6148"/>
                      </a:lnTo>
                      <a:lnTo>
                        <a:pt x="1860" y="6191"/>
                      </a:lnTo>
                      <a:lnTo>
                        <a:pt x="1864" y="6232"/>
                      </a:lnTo>
                      <a:lnTo>
                        <a:pt x="1867" y="6274"/>
                      </a:lnTo>
                      <a:lnTo>
                        <a:pt x="1871" y="6316"/>
                      </a:lnTo>
                      <a:lnTo>
                        <a:pt x="1874" y="6357"/>
                      </a:lnTo>
                      <a:lnTo>
                        <a:pt x="1879" y="6398"/>
                      </a:lnTo>
                      <a:lnTo>
                        <a:pt x="1883" y="6441"/>
                      </a:lnTo>
                      <a:lnTo>
                        <a:pt x="1888" y="6482"/>
                      </a:lnTo>
                      <a:lnTo>
                        <a:pt x="1894" y="6525"/>
                      </a:lnTo>
                      <a:lnTo>
                        <a:pt x="1898" y="6566"/>
                      </a:lnTo>
                      <a:lnTo>
                        <a:pt x="1904" y="6609"/>
                      </a:lnTo>
                      <a:lnTo>
                        <a:pt x="1909" y="6650"/>
                      </a:lnTo>
                      <a:lnTo>
                        <a:pt x="1914" y="6691"/>
                      </a:lnTo>
                      <a:lnTo>
                        <a:pt x="1919" y="6733"/>
                      </a:lnTo>
                      <a:lnTo>
                        <a:pt x="1925" y="6775"/>
                      </a:lnTo>
                      <a:lnTo>
                        <a:pt x="1930" y="6816"/>
                      </a:lnTo>
                      <a:lnTo>
                        <a:pt x="1936" y="6858"/>
                      </a:lnTo>
                      <a:lnTo>
                        <a:pt x="1942" y="6899"/>
                      </a:lnTo>
                      <a:lnTo>
                        <a:pt x="1949" y="6941"/>
                      </a:lnTo>
                      <a:lnTo>
                        <a:pt x="1954" y="6983"/>
                      </a:lnTo>
                      <a:lnTo>
                        <a:pt x="1960" y="7024"/>
                      </a:lnTo>
                      <a:lnTo>
                        <a:pt x="1966" y="7065"/>
                      </a:lnTo>
                      <a:lnTo>
                        <a:pt x="1973" y="7107"/>
                      </a:lnTo>
                      <a:lnTo>
                        <a:pt x="1979" y="7148"/>
                      </a:lnTo>
                      <a:lnTo>
                        <a:pt x="1984" y="7189"/>
                      </a:lnTo>
                      <a:lnTo>
                        <a:pt x="1991" y="7231"/>
                      </a:lnTo>
                      <a:lnTo>
                        <a:pt x="1998" y="7272"/>
                      </a:lnTo>
                      <a:lnTo>
                        <a:pt x="1989" y="7280"/>
                      </a:lnTo>
                      <a:lnTo>
                        <a:pt x="1981" y="7288"/>
                      </a:lnTo>
                      <a:lnTo>
                        <a:pt x="1973" y="7296"/>
                      </a:lnTo>
                      <a:lnTo>
                        <a:pt x="1966" y="7305"/>
                      </a:lnTo>
                      <a:lnTo>
                        <a:pt x="1958" y="7312"/>
                      </a:lnTo>
                      <a:lnTo>
                        <a:pt x="1950" y="7320"/>
                      </a:lnTo>
                      <a:lnTo>
                        <a:pt x="1943" y="7328"/>
                      </a:lnTo>
                      <a:lnTo>
                        <a:pt x="1936" y="7336"/>
                      </a:lnTo>
                      <a:lnTo>
                        <a:pt x="1928" y="7343"/>
                      </a:lnTo>
                      <a:lnTo>
                        <a:pt x="1921" y="7350"/>
                      </a:lnTo>
                      <a:lnTo>
                        <a:pt x="1913" y="7357"/>
                      </a:lnTo>
                      <a:lnTo>
                        <a:pt x="1906" y="7364"/>
                      </a:lnTo>
                      <a:lnTo>
                        <a:pt x="1898" y="7371"/>
                      </a:lnTo>
                      <a:lnTo>
                        <a:pt x="1891" y="7378"/>
                      </a:lnTo>
                      <a:lnTo>
                        <a:pt x="1884" y="7385"/>
                      </a:lnTo>
                      <a:lnTo>
                        <a:pt x="1878" y="7392"/>
                      </a:lnTo>
                      <a:lnTo>
                        <a:pt x="1869" y="7397"/>
                      </a:lnTo>
                      <a:lnTo>
                        <a:pt x="1863" y="7403"/>
                      </a:lnTo>
                      <a:lnTo>
                        <a:pt x="1856" y="7409"/>
                      </a:lnTo>
                      <a:lnTo>
                        <a:pt x="1849" y="7416"/>
                      </a:lnTo>
                      <a:lnTo>
                        <a:pt x="1841" y="7420"/>
                      </a:lnTo>
                      <a:lnTo>
                        <a:pt x="1834" y="7426"/>
                      </a:lnTo>
                      <a:lnTo>
                        <a:pt x="1827" y="7432"/>
                      </a:lnTo>
                      <a:lnTo>
                        <a:pt x="1820" y="7437"/>
                      </a:lnTo>
                      <a:lnTo>
                        <a:pt x="1813" y="7442"/>
                      </a:lnTo>
                      <a:lnTo>
                        <a:pt x="1806" y="7448"/>
                      </a:lnTo>
                      <a:lnTo>
                        <a:pt x="1799" y="7452"/>
                      </a:lnTo>
                      <a:lnTo>
                        <a:pt x="1793" y="7458"/>
                      </a:lnTo>
                      <a:lnTo>
                        <a:pt x="1786" y="7462"/>
                      </a:lnTo>
                      <a:lnTo>
                        <a:pt x="1779" y="7467"/>
                      </a:lnTo>
                      <a:lnTo>
                        <a:pt x="1772" y="7471"/>
                      </a:lnTo>
                      <a:lnTo>
                        <a:pt x="1765" y="7476"/>
                      </a:lnTo>
                      <a:close/>
                    </a:path>
                  </a:pathLst>
                </a:custGeom>
                <a:solidFill>
                  <a:srgbClr val="99CCC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67" name="Freeform 291"/>
                <p:cNvSpPr>
                  <a:spLocks/>
                </p:cNvSpPr>
                <p:nvPr/>
              </p:nvSpPr>
              <p:spPr bwMode="auto">
                <a:xfrm>
                  <a:off x="2509" y="1393"/>
                  <a:ext cx="1355" cy="3799"/>
                </a:xfrm>
                <a:custGeom>
                  <a:avLst/>
                  <a:gdLst>
                    <a:gd name="T0" fmla="*/ 983 w 2712"/>
                    <a:gd name="T1" fmla="*/ 7572 h 7598"/>
                    <a:gd name="T2" fmla="*/ 502 w 2712"/>
                    <a:gd name="T3" fmla="*/ 7486 h 7598"/>
                    <a:gd name="T4" fmla="*/ 191 w 2712"/>
                    <a:gd name="T5" fmla="*/ 7300 h 7598"/>
                    <a:gd name="T6" fmla="*/ 182 w 2712"/>
                    <a:gd name="T7" fmla="*/ 6036 h 7598"/>
                    <a:gd name="T8" fmla="*/ 144 w 2712"/>
                    <a:gd name="T9" fmla="*/ 4214 h 7598"/>
                    <a:gd name="T10" fmla="*/ 91 w 2712"/>
                    <a:gd name="T11" fmla="*/ 2395 h 7598"/>
                    <a:gd name="T12" fmla="*/ 47 w 2712"/>
                    <a:gd name="T13" fmla="*/ 1266 h 7598"/>
                    <a:gd name="T14" fmla="*/ 5 w 2712"/>
                    <a:gd name="T15" fmla="*/ 845 h 7598"/>
                    <a:gd name="T16" fmla="*/ 23 w 2712"/>
                    <a:gd name="T17" fmla="*/ 405 h 7598"/>
                    <a:gd name="T18" fmla="*/ 269 w 2712"/>
                    <a:gd name="T19" fmla="*/ 180 h 7598"/>
                    <a:gd name="T20" fmla="*/ 538 w 2712"/>
                    <a:gd name="T21" fmla="*/ 529 h 7598"/>
                    <a:gd name="T22" fmla="*/ 576 w 2712"/>
                    <a:gd name="T23" fmla="*/ 1174 h 7598"/>
                    <a:gd name="T24" fmla="*/ 677 w 2712"/>
                    <a:gd name="T25" fmla="*/ 1662 h 7598"/>
                    <a:gd name="T26" fmla="*/ 688 w 2712"/>
                    <a:gd name="T27" fmla="*/ 1390 h 7598"/>
                    <a:gd name="T28" fmla="*/ 656 w 2712"/>
                    <a:gd name="T29" fmla="*/ 939 h 7598"/>
                    <a:gd name="T30" fmla="*/ 625 w 2712"/>
                    <a:gd name="T31" fmla="*/ 605 h 7598"/>
                    <a:gd name="T32" fmla="*/ 627 w 2712"/>
                    <a:gd name="T33" fmla="*/ 342 h 7598"/>
                    <a:gd name="T34" fmla="*/ 688 w 2712"/>
                    <a:gd name="T35" fmla="*/ 118 h 7598"/>
                    <a:gd name="T36" fmla="*/ 888 w 2712"/>
                    <a:gd name="T37" fmla="*/ 50 h 7598"/>
                    <a:gd name="T38" fmla="*/ 1119 w 2712"/>
                    <a:gd name="T39" fmla="*/ 327 h 7598"/>
                    <a:gd name="T40" fmla="*/ 1110 w 2712"/>
                    <a:gd name="T41" fmla="*/ 891 h 7598"/>
                    <a:gd name="T42" fmla="*/ 1072 w 2712"/>
                    <a:gd name="T43" fmla="*/ 1488 h 7598"/>
                    <a:gd name="T44" fmla="*/ 1151 w 2712"/>
                    <a:gd name="T45" fmla="*/ 1685 h 7598"/>
                    <a:gd name="T46" fmla="*/ 1198 w 2712"/>
                    <a:gd name="T47" fmla="*/ 1330 h 7598"/>
                    <a:gd name="T48" fmla="*/ 1227 w 2712"/>
                    <a:gd name="T49" fmla="*/ 924 h 7598"/>
                    <a:gd name="T50" fmla="*/ 1237 w 2712"/>
                    <a:gd name="T51" fmla="*/ 674 h 7598"/>
                    <a:gd name="T52" fmla="*/ 1244 w 2712"/>
                    <a:gd name="T53" fmla="*/ 392 h 7598"/>
                    <a:gd name="T54" fmla="*/ 1321 w 2712"/>
                    <a:gd name="T55" fmla="*/ 160 h 7598"/>
                    <a:gd name="T56" fmla="*/ 1533 w 2712"/>
                    <a:gd name="T57" fmla="*/ 0 h 7598"/>
                    <a:gd name="T58" fmla="*/ 1690 w 2712"/>
                    <a:gd name="T59" fmla="*/ 100 h 7598"/>
                    <a:gd name="T60" fmla="*/ 1737 w 2712"/>
                    <a:gd name="T61" fmla="*/ 313 h 7598"/>
                    <a:gd name="T62" fmla="*/ 1728 w 2712"/>
                    <a:gd name="T63" fmla="*/ 529 h 7598"/>
                    <a:gd name="T64" fmla="*/ 1678 w 2712"/>
                    <a:gd name="T65" fmla="*/ 852 h 7598"/>
                    <a:gd name="T66" fmla="*/ 1629 w 2712"/>
                    <a:gd name="T67" fmla="*/ 1197 h 7598"/>
                    <a:gd name="T68" fmla="*/ 1599 w 2712"/>
                    <a:gd name="T69" fmla="*/ 1548 h 7598"/>
                    <a:gd name="T70" fmla="*/ 1678 w 2712"/>
                    <a:gd name="T71" fmla="*/ 1415 h 7598"/>
                    <a:gd name="T72" fmla="*/ 1786 w 2712"/>
                    <a:gd name="T73" fmla="*/ 777 h 7598"/>
                    <a:gd name="T74" fmla="*/ 1999 w 2712"/>
                    <a:gd name="T75" fmla="*/ 228 h 7598"/>
                    <a:gd name="T76" fmla="*/ 2339 w 2712"/>
                    <a:gd name="T77" fmla="*/ 189 h 7598"/>
                    <a:gd name="T78" fmla="*/ 2356 w 2712"/>
                    <a:gd name="T79" fmla="*/ 666 h 7598"/>
                    <a:gd name="T80" fmla="*/ 2229 w 2712"/>
                    <a:gd name="T81" fmla="*/ 1224 h 7598"/>
                    <a:gd name="T82" fmla="*/ 2131 w 2712"/>
                    <a:gd name="T83" fmla="*/ 1577 h 7598"/>
                    <a:gd name="T84" fmla="*/ 2045 w 2712"/>
                    <a:gd name="T85" fmla="*/ 1968 h 7598"/>
                    <a:gd name="T86" fmla="*/ 1968 w 2712"/>
                    <a:gd name="T87" fmla="*/ 2457 h 7598"/>
                    <a:gd name="T88" fmla="*/ 2006 w 2712"/>
                    <a:gd name="T89" fmla="*/ 2810 h 7598"/>
                    <a:gd name="T90" fmla="*/ 2093 w 2712"/>
                    <a:gd name="T91" fmla="*/ 2630 h 7598"/>
                    <a:gd name="T92" fmla="*/ 2188 w 2712"/>
                    <a:gd name="T93" fmla="*/ 2253 h 7598"/>
                    <a:gd name="T94" fmla="*/ 2282 w 2712"/>
                    <a:gd name="T95" fmla="*/ 1927 h 7598"/>
                    <a:gd name="T96" fmla="*/ 2414 w 2712"/>
                    <a:gd name="T97" fmla="*/ 1813 h 7598"/>
                    <a:gd name="T98" fmla="*/ 2564 w 2712"/>
                    <a:gd name="T99" fmla="*/ 1795 h 7598"/>
                    <a:gd name="T100" fmla="*/ 2672 w 2712"/>
                    <a:gd name="T101" fmla="*/ 1909 h 7598"/>
                    <a:gd name="T102" fmla="*/ 2692 w 2712"/>
                    <a:gd name="T103" fmla="*/ 2578 h 7598"/>
                    <a:gd name="T104" fmla="*/ 2505 w 2712"/>
                    <a:gd name="T105" fmla="*/ 3458 h 7598"/>
                    <a:gd name="T106" fmla="*/ 2188 w 2712"/>
                    <a:gd name="T107" fmla="*/ 4295 h 7598"/>
                    <a:gd name="T108" fmla="*/ 1906 w 2712"/>
                    <a:gd name="T109" fmla="*/ 5072 h 7598"/>
                    <a:gd name="T110" fmla="*/ 1846 w 2712"/>
                    <a:gd name="T111" fmla="*/ 5898 h 7598"/>
                    <a:gd name="T112" fmla="*/ 1919 w 2712"/>
                    <a:gd name="T113" fmla="*/ 6732 h 7598"/>
                    <a:gd name="T114" fmla="*/ 1927 w 2712"/>
                    <a:gd name="T115" fmla="*/ 7343 h 7598"/>
                    <a:gd name="T116" fmla="*/ 1741 w 2712"/>
                    <a:gd name="T117" fmla="*/ 7485 h 7598"/>
                    <a:gd name="T118" fmla="*/ 1540 w 2712"/>
                    <a:gd name="T119" fmla="*/ 7561 h 75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2712" h="7598">
                      <a:moveTo>
                        <a:pt x="1324" y="7598"/>
                      </a:moveTo>
                      <a:lnTo>
                        <a:pt x="1313" y="7596"/>
                      </a:lnTo>
                      <a:lnTo>
                        <a:pt x="1301" y="7595"/>
                      </a:lnTo>
                      <a:lnTo>
                        <a:pt x="1288" y="7594"/>
                      </a:lnTo>
                      <a:lnTo>
                        <a:pt x="1275" y="7594"/>
                      </a:lnTo>
                      <a:lnTo>
                        <a:pt x="1259" y="7593"/>
                      </a:lnTo>
                      <a:lnTo>
                        <a:pt x="1244" y="7593"/>
                      </a:lnTo>
                      <a:lnTo>
                        <a:pt x="1228" y="7592"/>
                      </a:lnTo>
                      <a:lnTo>
                        <a:pt x="1212" y="7592"/>
                      </a:lnTo>
                      <a:lnTo>
                        <a:pt x="1192" y="7590"/>
                      </a:lnTo>
                      <a:lnTo>
                        <a:pt x="1174" y="7588"/>
                      </a:lnTo>
                      <a:lnTo>
                        <a:pt x="1154" y="7587"/>
                      </a:lnTo>
                      <a:lnTo>
                        <a:pt x="1136" y="7586"/>
                      </a:lnTo>
                      <a:lnTo>
                        <a:pt x="1115" y="7584"/>
                      </a:lnTo>
                      <a:lnTo>
                        <a:pt x="1095" y="7583"/>
                      </a:lnTo>
                      <a:lnTo>
                        <a:pt x="1073" y="7581"/>
                      </a:lnTo>
                      <a:lnTo>
                        <a:pt x="1052" y="7580"/>
                      </a:lnTo>
                      <a:lnTo>
                        <a:pt x="1029" y="7577"/>
                      </a:lnTo>
                      <a:lnTo>
                        <a:pt x="1006" y="7575"/>
                      </a:lnTo>
                      <a:lnTo>
                        <a:pt x="983" y="7572"/>
                      </a:lnTo>
                      <a:lnTo>
                        <a:pt x="960" y="7570"/>
                      </a:lnTo>
                      <a:lnTo>
                        <a:pt x="936" y="7567"/>
                      </a:lnTo>
                      <a:lnTo>
                        <a:pt x="912" y="7564"/>
                      </a:lnTo>
                      <a:lnTo>
                        <a:pt x="888" y="7561"/>
                      </a:lnTo>
                      <a:lnTo>
                        <a:pt x="865" y="7559"/>
                      </a:lnTo>
                      <a:lnTo>
                        <a:pt x="840" y="7555"/>
                      </a:lnTo>
                      <a:lnTo>
                        <a:pt x="814" y="7552"/>
                      </a:lnTo>
                      <a:lnTo>
                        <a:pt x="790" y="7548"/>
                      </a:lnTo>
                      <a:lnTo>
                        <a:pt x="766" y="7545"/>
                      </a:lnTo>
                      <a:lnTo>
                        <a:pt x="741" y="7540"/>
                      </a:lnTo>
                      <a:lnTo>
                        <a:pt x="717" y="7536"/>
                      </a:lnTo>
                      <a:lnTo>
                        <a:pt x="693" y="7531"/>
                      </a:lnTo>
                      <a:lnTo>
                        <a:pt x="669" y="7528"/>
                      </a:lnTo>
                      <a:lnTo>
                        <a:pt x="643" y="7522"/>
                      </a:lnTo>
                      <a:lnTo>
                        <a:pt x="619" y="7516"/>
                      </a:lnTo>
                      <a:lnTo>
                        <a:pt x="595" y="7510"/>
                      </a:lnTo>
                      <a:lnTo>
                        <a:pt x="572" y="7506"/>
                      </a:lnTo>
                      <a:lnTo>
                        <a:pt x="548" y="7499"/>
                      </a:lnTo>
                      <a:lnTo>
                        <a:pt x="525" y="7493"/>
                      </a:lnTo>
                      <a:lnTo>
                        <a:pt x="502" y="7486"/>
                      </a:lnTo>
                      <a:lnTo>
                        <a:pt x="481" y="7480"/>
                      </a:lnTo>
                      <a:lnTo>
                        <a:pt x="460" y="7472"/>
                      </a:lnTo>
                      <a:lnTo>
                        <a:pt x="438" y="7466"/>
                      </a:lnTo>
                      <a:lnTo>
                        <a:pt x="417" y="7459"/>
                      </a:lnTo>
                      <a:lnTo>
                        <a:pt x="397" y="7452"/>
                      </a:lnTo>
                      <a:lnTo>
                        <a:pt x="378" y="7443"/>
                      </a:lnTo>
                      <a:lnTo>
                        <a:pt x="360" y="7435"/>
                      </a:lnTo>
                      <a:lnTo>
                        <a:pt x="341" y="7426"/>
                      </a:lnTo>
                      <a:lnTo>
                        <a:pt x="325" y="7418"/>
                      </a:lnTo>
                      <a:lnTo>
                        <a:pt x="308" y="7408"/>
                      </a:lnTo>
                      <a:lnTo>
                        <a:pt x="292" y="7399"/>
                      </a:lnTo>
                      <a:lnTo>
                        <a:pt x="277" y="7389"/>
                      </a:lnTo>
                      <a:lnTo>
                        <a:pt x="263" y="7379"/>
                      </a:lnTo>
                      <a:lnTo>
                        <a:pt x="249" y="7369"/>
                      </a:lnTo>
                      <a:lnTo>
                        <a:pt x="237" y="7359"/>
                      </a:lnTo>
                      <a:lnTo>
                        <a:pt x="225" y="7347"/>
                      </a:lnTo>
                      <a:lnTo>
                        <a:pt x="216" y="7337"/>
                      </a:lnTo>
                      <a:lnTo>
                        <a:pt x="206" y="7324"/>
                      </a:lnTo>
                      <a:lnTo>
                        <a:pt x="199" y="7313"/>
                      </a:lnTo>
                      <a:lnTo>
                        <a:pt x="191" y="7300"/>
                      </a:lnTo>
                      <a:lnTo>
                        <a:pt x="186" y="7289"/>
                      </a:lnTo>
                      <a:lnTo>
                        <a:pt x="182" y="7275"/>
                      </a:lnTo>
                      <a:lnTo>
                        <a:pt x="179" y="7262"/>
                      </a:lnTo>
                      <a:lnTo>
                        <a:pt x="177" y="7249"/>
                      </a:lnTo>
                      <a:lnTo>
                        <a:pt x="177" y="7236"/>
                      </a:lnTo>
                      <a:lnTo>
                        <a:pt x="182" y="7229"/>
                      </a:lnTo>
                      <a:lnTo>
                        <a:pt x="188" y="7223"/>
                      </a:lnTo>
                      <a:lnTo>
                        <a:pt x="188" y="7131"/>
                      </a:lnTo>
                      <a:lnTo>
                        <a:pt x="188" y="7041"/>
                      </a:lnTo>
                      <a:lnTo>
                        <a:pt x="188" y="6949"/>
                      </a:lnTo>
                      <a:lnTo>
                        <a:pt x="188" y="6858"/>
                      </a:lnTo>
                      <a:lnTo>
                        <a:pt x="187" y="6766"/>
                      </a:lnTo>
                      <a:lnTo>
                        <a:pt x="187" y="6676"/>
                      </a:lnTo>
                      <a:lnTo>
                        <a:pt x="187" y="6584"/>
                      </a:lnTo>
                      <a:lnTo>
                        <a:pt x="187" y="6493"/>
                      </a:lnTo>
                      <a:lnTo>
                        <a:pt x="186" y="6401"/>
                      </a:lnTo>
                      <a:lnTo>
                        <a:pt x="185" y="6311"/>
                      </a:lnTo>
                      <a:lnTo>
                        <a:pt x="184" y="6219"/>
                      </a:lnTo>
                      <a:lnTo>
                        <a:pt x="183" y="6128"/>
                      </a:lnTo>
                      <a:lnTo>
                        <a:pt x="182" y="6036"/>
                      </a:lnTo>
                      <a:lnTo>
                        <a:pt x="180" y="5946"/>
                      </a:lnTo>
                      <a:lnTo>
                        <a:pt x="179" y="5854"/>
                      </a:lnTo>
                      <a:lnTo>
                        <a:pt x="179" y="5763"/>
                      </a:lnTo>
                      <a:lnTo>
                        <a:pt x="177" y="5671"/>
                      </a:lnTo>
                      <a:lnTo>
                        <a:pt x="175" y="5580"/>
                      </a:lnTo>
                      <a:lnTo>
                        <a:pt x="172" y="5489"/>
                      </a:lnTo>
                      <a:lnTo>
                        <a:pt x="171" y="5398"/>
                      </a:lnTo>
                      <a:lnTo>
                        <a:pt x="169" y="5306"/>
                      </a:lnTo>
                      <a:lnTo>
                        <a:pt x="168" y="5215"/>
                      </a:lnTo>
                      <a:lnTo>
                        <a:pt x="165" y="5125"/>
                      </a:lnTo>
                      <a:lnTo>
                        <a:pt x="164" y="5034"/>
                      </a:lnTo>
                      <a:lnTo>
                        <a:pt x="161" y="4942"/>
                      </a:lnTo>
                      <a:lnTo>
                        <a:pt x="160" y="4851"/>
                      </a:lnTo>
                      <a:lnTo>
                        <a:pt x="156" y="4760"/>
                      </a:lnTo>
                      <a:lnTo>
                        <a:pt x="155" y="4670"/>
                      </a:lnTo>
                      <a:lnTo>
                        <a:pt x="153" y="4578"/>
                      </a:lnTo>
                      <a:lnTo>
                        <a:pt x="151" y="4487"/>
                      </a:lnTo>
                      <a:lnTo>
                        <a:pt x="148" y="4396"/>
                      </a:lnTo>
                      <a:lnTo>
                        <a:pt x="147" y="4306"/>
                      </a:lnTo>
                      <a:lnTo>
                        <a:pt x="144" y="4214"/>
                      </a:lnTo>
                      <a:lnTo>
                        <a:pt x="141" y="4124"/>
                      </a:lnTo>
                      <a:lnTo>
                        <a:pt x="138" y="4032"/>
                      </a:lnTo>
                      <a:lnTo>
                        <a:pt x="136" y="3941"/>
                      </a:lnTo>
                      <a:lnTo>
                        <a:pt x="132" y="3849"/>
                      </a:lnTo>
                      <a:lnTo>
                        <a:pt x="130" y="3758"/>
                      </a:lnTo>
                      <a:lnTo>
                        <a:pt x="128" y="3668"/>
                      </a:lnTo>
                      <a:lnTo>
                        <a:pt x="125" y="3577"/>
                      </a:lnTo>
                      <a:lnTo>
                        <a:pt x="122" y="3485"/>
                      </a:lnTo>
                      <a:lnTo>
                        <a:pt x="120" y="3395"/>
                      </a:lnTo>
                      <a:lnTo>
                        <a:pt x="117" y="3304"/>
                      </a:lnTo>
                      <a:lnTo>
                        <a:pt x="115" y="3213"/>
                      </a:lnTo>
                      <a:lnTo>
                        <a:pt x="111" y="3121"/>
                      </a:lnTo>
                      <a:lnTo>
                        <a:pt x="109" y="3032"/>
                      </a:lnTo>
                      <a:lnTo>
                        <a:pt x="107" y="2940"/>
                      </a:lnTo>
                      <a:lnTo>
                        <a:pt x="105" y="2850"/>
                      </a:lnTo>
                      <a:lnTo>
                        <a:pt x="101" y="2759"/>
                      </a:lnTo>
                      <a:lnTo>
                        <a:pt x="99" y="2668"/>
                      </a:lnTo>
                      <a:lnTo>
                        <a:pt x="97" y="2577"/>
                      </a:lnTo>
                      <a:lnTo>
                        <a:pt x="94" y="2486"/>
                      </a:lnTo>
                      <a:lnTo>
                        <a:pt x="91" y="2395"/>
                      </a:lnTo>
                      <a:lnTo>
                        <a:pt x="89" y="2305"/>
                      </a:lnTo>
                      <a:lnTo>
                        <a:pt x="86" y="2213"/>
                      </a:lnTo>
                      <a:lnTo>
                        <a:pt x="84" y="2124"/>
                      </a:lnTo>
                      <a:lnTo>
                        <a:pt x="80" y="2032"/>
                      </a:lnTo>
                      <a:lnTo>
                        <a:pt x="78" y="1942"/>
                      </a:lnTo>
                      <a:lnTo>
                        <a:pt x="76" y="1850"/>
                      </a:lnTo>
                      <a:lnTo>
                        <a:pt x="74" y="1761"/>
                      </a:lnTo>
                      <a:lnTo>
                        <a:pt x="71" y="1670"/>
                      </a:lnTo>
                      <a:lnTo>
                        <a:pt x="69" y="1579"/>
                      </a:lnTo>
                      <a:lnTo>
                        <a:pt x="67" y="1489"/>
                      </a:lnTo>
                      <a:lnTo>
                        <a:pt x="66" y="1399"/>
                      </a:lnTo>
                      <a:lnTo>
                        <a:pt x="63" y="1387"/>
                      </a:lnTo>
                      <a:lnTo>
                        <a:pt x="62" y="1374"/>
                      </a:lnTo>
                      <a:lnTo>
                        <a:pt x="60" y="1360"/>
                      </a:lnTo>
                      <a:lnTo>
                        <a:pt x="59" y="1346"/>
                      </a:lnTo>
                      <a:lnTo>
                        <a:pt x="56" y="1330"/>
                      </a:lnTo>
                      <a:lnTo>
                        <a:pt x="54" y="1315"/>
                      </a:lnTo>
                      <a:lnTo>
                        <a:pt x="52" y="1299"/>
                      </a:lnTo>
                      <a:lnTo>
                        <a:pt x="51" y="1284"/>
                      </a:lnTo>
                      <a:lnTo>
                        <a:pt x="47" y="1266"/>
                      </a:lnTo>
                      <a:lnTo>
                        <a:pt x="45" y="1249"/>
                      </a:lnTo>
                      <a:lnTo>
                        <a:pt x="43" y="1230"/>
                      </a:lnTo>
                      <a:lnTo>
                        <a:pt x="41" y="1213"/>
                      </a:lnTo>
                      <a:lnTo>
                        <a:pt x="38" y="1194"/>
                      </a:lnTo>
                      <a:lnTo>
                        <a:pt x="36" y="1174"/>
                      </a:lnTo>
                      <a:lnTo>
                        <a:pt x="33" y="1155"/>
                      </a:lnTo>
                      <a:lnTo>
                        <a:pt x="32" y="1135"/>
                      </a:lnTo>
                      <a:lnTo>
                        <a:pt x="29" y="1113"/>
                      </a:lnTo>
                      <a:lnTo>
                        <a:pt x="26" y="1093"/>
                      </a:lnTo>
                      <a:lnTo>
                        <a:pt x="24" y="1071"/>
                      </a:lnTo>
                      <a:lnTo>
                        <a:pt x="22" y="1049"/>
                      </a:lnTo>
                      <a:lnTo>
                        <a:pt x="20" y="1026"/>
                      </a:lnTo>
                      <a:lnTo>
                        <a:pt x="17" y="1004"/>
                      </a:lnTo>
                      <a:lnTo>
                        <a:pt x="15" y="982"/>
                      </a:lnTo>
                      <a:lnTo>
                        <a:pt x="14" y="961"/>
                      </a:lnTo>
                      <a:lnTo>
                        <a:pt x="10" y="937"/>
                      </a:lnTo>
                      <a:lnTo>
                        <a:pt x="9" y="914"/>
                      </a:lnTo>
                      <a:lnTo>
                        <a:pt x="7" y="891"/>
                      </a:lnTo>
                      <a:lnTo>
                        <a:pt x="6" y="868"/>
                      </a:lnTo>
                      <a:lnTo>
                        <a:pt x="5" y="845"/>
                      </a:lnTo>
                      <a:lnTo>
                        <a:pt x="4" y="822"/>
                      </a:lnTo>
                      <a:lnTo>
                        <a:pt x="2" y="799"/>
                      </a:lnTo>
                      <a:lnTo>
                        <a:pt x="2" y="776"/>
                      </a:lnTo>
                      <a:lnTo>
                        <a:pt x="1" y="752"/>
                      </a:lnTo>
                      <a:lnTo>
                        <a:pt x="0" y="728"/>
                      </a:lnTo>
                      <a:lnTo>
                        <a:pt x="0" y="705"/>
                      </a:lnTo>
                      <a:lnTo>
                        <a:pt x="0" y="682"/>
                      </a:lnTo>
                      <a:lnTo>
                        <a:pt x="0" y="658"/>
                      </a:lnTo>
                      <a:lnTo>
                        <a:pt x="0" y="636"/>
                      </a:lnTo>
                      <a:lnTo>
                        <a:pt x="0" y="613"/>
                      </a:lnTo>
                      <a:lnTo>
                        <a:pt x="2" y="592"/>
                      </a:lnTo>
                      <a:lnTo>
                        <a:pt x="2" y="569"/>
                      </a:lnTo>
                      <a:lnTo>
                        <a:pt x="4" y="547"/>
                      </a:lnTo>
                      <a:lnTo>
                        <a:pt x="5" y="526"/>
                      </a:lnTo>
                      <a:lnTo>
                        <a:pt x="8" y="505"/>
                      </a:lnTo>
                      <a:lnTo>
                        <a:pt x="9" y="484"/>
                      </a:lnTo>
                      <a:lnTo>
                        <a:pt x="13" y="464"/>
                      </a:lnTo>
                      <a:lnTo>
                        <a:pt x="16" y="444"/>
                      </a:lnTo>
                      <a:lnTo>
                        <a:pt x="20" y="426"/>
                      </a:lnTo>
                      <a:lnTo>
                        <a:pt x="23" y="405"/>
                      </a:lnTo>
                      <a:lnTo>
                        <a:pt x="26" y="387"/>
                      </a:lnTo>
                      <a:lnTo>
                        <a:pt x="31" y="368"/>
                      </a:lnTo>
                      <a:lnTo>
                        <a:pt x="37" y="351"/>
                      </a:lnTo>
                      <a:lnTo>
                        <a:pt x="41" y="334"/>
                      </a:lnTo>
                      <a:lnTo>
                        <a:pt x="47" y="318"/>
                      </a:lnTo>
                      <a:lnTo>
                        <a:pt x="54" y="302"/>
                      </a:lnTo>
                      <a:lnTo>
                        <a:pt x="61" y="288"/>
                      </a:lnTo>
                      <a:lnTo>
                        <a:pt x="68" y="273"/>
                      </a:lnTo>
                      <a:lnTo>
                        <a:pt x="75" y="259"/>
                      </a:lnTo>
                      <a:lnTo>
                        <a:pt x="83" y="245"/>
                      </a:lnTo>
                      <a:lnTo>
                        <a:pt x="92" y="234"/>
                      </a:lnTo>
                      <a:lnTo>
                        <a:pt x="100" y="222"/>
                      </a:lnTo>
                      <a:lnTo>
                        <a:pt x="110" y="212"/>
                      </a:lnTo>
                      <a:lnTo>
                        <a:pt x="121" y="202"/>
                      </a:lnTo>
                      <a:lnTo>
                        <a:pt x="132" y="194"/>
                      </a:lnTo>
                      <a:lnTo>
                        <a:pt x="162" y="186"/>
                      </a:lnTo>
                      <a:lnTo>
                        <a:pt x="191" y="182"/>
                      </a:lnTo>
                      <a:lnTo>
                        <a:pt x="217" y="179"/>
                      </a:lnTo>
                      <a:lnTo>
                        <a:pt x="245" y="180"/>
                      </a:lnTo>
                      <a:lnTo>
                        <a:pt x="269" y="180"/>
                      </a:lnTo>
                      <a:lnTo>
                        <a:pt x="293" y="185"/>
                      </a:lnTo>
                      <a:lnTo>
                        <a:pt x="315" y="189"/>
                      </a:lnTo>
                      <a:lnTo>
                        <a:pt x="337" y="197"/>
                      </a:lnTo>
                      <a:lnTo>
                        <a:pt x="355" y="205"/>
                      </a:lnTo>
                      <a:lnTo>
                        <a:pt x="375" y="216"/>
                      </a:lnTo>
                      <a:lnTo>
                        <a:pt x="392" y="227"/>
                      </a:lnTo>
                      <a:lnTo>
                        <a:pt x="409" y="241"/>
                      </a:lnTo>
                      <a:lnTo>
                        <a:pt x="424" y="255"/>
                      </a:lnTo>
                      <a:lnTo>
                        <a:pt x="439" y="272"/>
                      </a:lnTo>
                      <a:lnTo>
                        <a:pt x="451" y="289"/>
                      </a:lnTo>
                      <a:lnTo>
                        <a:pt x="465" y="310"/>
                      </a:lnTo>
                      <a:lnTo>
                        <a:pt x="476" y="329"/>
                      </a:lnTo>
                      <a:lnTo>
                        <a:pt x="486" y="350"/>
                      </a:lnTo>
                      <a:lnTo>
                        <a:pt x="495" y="373"/>
                      </a:lnTo>
                      <a:lnTo>
                        <a:pt x="504" y="397"/>
                      </a:lnTo>
                      <a:lnTo>
                        <a:pt x="511" y="421"/>
                      </a:lnTo>
                      <a:lnTo>
                        <a:pt x="519" y="446"/>
                      </a:lnTo>
                      <a:lnTo>
                        <a:pt x="526" y="473"/>
                      </a:lnTo>
                      <a:lnTo>
                        <a:pt x="533" y="501"/>
                      </a:lnTo>
                      <a:lnTo>
                        <a:pt x="538" y="529"/>
                      </a:lnTo>
                      <a:lnTo>
                        <a:pt x="543" y="558"/>
                      </a:lnTo>
                      <a:lnTo>
                        <a:pt x="547" y="586"/>
                      </a:lnTo>
                      <a:lnTo>
                        <a:pt x="551" y="617"/>
                      </a:lnTo>
                      <a:lnTo>
                        <a:pt x="555" y="648"/>
                      </a:lnTo>
                      <a:lnTo>
                        <a:pt x="558" y="679"/>
                      </a:lnTo>
                      <a:lnTo>
                        <a:pt x="561" y="712"/>
                      </a:lnTo>
                      <a:lnTo>
                        <a:pt x="564" y="745"/>
                      </a:lnTo>
                      <a:lnTo>
                        <a:pt x="565" y="776"/>
                      </a:lnTo>
                      <a:lnTo>
                        <a:pt x="566" y="809"/>
                      </a:lnTo>
                      <a:lnTo>
                        <a:pt x="567" y="841"/>
                      </a:lnTo>
                      <a:lnTo>
                        <a:pt x="569" y="876"/>
                      </a:lnTo>
                      <a:lnTo>
                        <a:pt x="570" y="909"/>
                      </a:lnTo>
                      <a:lnTo>
                        <a:pt x="571" y="942"/>
                      </a:lnTo>
                      <a:lnTo>
                        <a:pt x="572" y="976"/>
                      </a:lnTo>
                      <a:lnTo>
                        <a:pt x="573" y="1010"/>
                      </a:lnTo>
                      <a:lnTo>
                        <a:pt x="573" y="1042"/>
                      </a:lnTo>
                      <a:lnTo>
                        <a:pt x="573" y="1075"/>
                      </a:lnTo>
                      <a:lnTo>
                        <a:pt x="574" y="1109"/>
                      </a:lnTo>
                      <a:lnTo>
                        <a:pt x="576" y="1142"/>
                      </a:lnTo>
                      <a:lnTo>
                        <a:pt x="576" y="1174"/>
                      </a:lnTo>
                      <a:lnTo>
                        <a:pt x="578" y="1208"/>
                      </a:lnTo>
                      <a:lnTo>
                        <a:pt x="579" y="1240"/>
                      </a:lnTo>
                      <a:lnTo>
                        <a:pt x="582" y="1272"/>
                      </a:lnTo>
                      <a:lnTo>
                        <a:pt x="584" y="1302"/>
                      </a:lnTo>
                      <a:lnTo>
                        <a:pt x="586" y="1333"/>
                      </a:lnTo>
                      <a:lnTo>
                        <a:pt x="588" y="1361"/>
                      </a:lnTo>
                      <a:lnTo>
                        <a:pt x="592" y="1391"/>
                      </a:lnTo>
                      <a:lnTo>
                        <a:pt x="595" y="1419"/>
                      </a:lnTo>
                      <a:lnTo>
                        <a:pt x="598" y="1446"/>
                      </a:lnTo>
                      <a:lnTo>
                        <a:pt x="603" y="1473"/>
                      </a:lnTo>
                      <a:lnTo>
                        <a:pt x="610" y="1499"/>
                      </a:lnTo>
                      <a:lnTo>
                        <a:pt x="615" y="1523"/>
                      </a:lnTo>
                      <a:lnTo>
                        <a:pt x="620" y="1547"/>
                      </a:lnTo>
                      <a:lnTo>
                        <a:pt x="627" y="1569"/>
                      </a:lnTo>
                      <a:lnTo>
                        <a:pt x="635" y="1592"/>
                      </a:lnTo>
                      <a:lnTo>
                        <a:pt x="643" y="1612"/>
                      </a:lnTo>
                      <a:lnTo>
                        <a:pt x="654" y="1631"/>
                      </a:lnTo>
                      <a:lnTo>
                        <a:pt x="663" y="1648"/>
                      </a:lnTo>
                      <a:lnTo>
                        <a:pt x="675" y="1667"/>
                      </a:lnTo>
                      <a:lnTo>
                        <a:pt x="677" y="1662"/>
                      </a:lnTo>
                      <a:lnTo>
                        <a:pt x="679" y="1658"/>
                      </a:lnTo>
                      <a:lnTo>
                        <a:pt x="681" y="1651"/>
                      </a:lnTo>
                      <a:lnTo>
                        <a:pt x="683" y="1645"/>
                      </a:lnTo>
                      <a:lnTo>
                        <a:pt x="685" y="1636"/>
                      </a:lnTo>
                      <a:lnTo>
                        <a:pt x="687" y="1627"/>
                      </a:lnTo>
                      <a:lnTo>
                        <a:pt x="688" y="1616"/>
                      </a:lnTo>
                      <a:lnTo>
                        <a:pt x="690" y="1606"/>
                      </a:lnTo>
                      <a:lnTo>
                        <a:pt x="690" y="1593"/>
                      </a:lnTo>
                      <a:lnTo>
                        <a:pt x="692" y="1581"/>
                      </a:lnTo>
                      <a:lnTo>
                        <a:pt x="692" y="1567"/>
                      </a:lnTo>
                      <a:lnTo>
                        <a:pt x="693" y="1553"/>
                      </a:lnTo>
                      <a:lnTo>
                        <a:pt x="693" y="1537"/>
                      </a:lnTo>
                      <a:lnTo>
                        <a:pt x="693" y="1521"/>
                      </a:lnTo>
                      <a:lnTo>
                        <a:pt x="693" y="1504"/>
                      </a:lnTo>
                      <a:lnTo>
                        <a:pt x="693" y="1488"/>
                      </a:lnTo>
                      <a:lnTo>
                        <a:pt x="692" y="1468"/>
                      </a:lnTo>
                      <a:lnTo>
                        <a:pt x="690" y="1450"/>
                      </a:lnTo>
                      <a:lnTo>
                        <a:pt x="689" y="1430"/>
                      </a:lnTo>
                      <a:lnTo>
                        <a:pt x="689" y="1411"/>
                      </a:lnTo>
                      <a:lnTo>
                        <a:pt x="688" y="1390"/>
                      </a:lnTo>
                      <a:lnTo>
                        <a:pt x="687" y="1369"/>
                      </a:lnTo>
                      <a:lnTo>
                        <a:pt x="686" y="1348"/>
                      </a:lnTo>
                      <a:lnTo>
                        <a:pt x="686" y="1327"/>
                      </a:lnTo>
                      <a:lnTo>
                        <a:pt x="683" y="1304"/>
                      </a:lnTo>
                      <a:lnTo>
                        <a:pt x="682" y="1282"/>
                      </a:lnTo>
                      <a:lnTo>
                        <a:pt x="681" y="1260"/>
                      </a:lnTo>
                      <a:lnTo>
                        <a:pt x="680" y="1239"/>
                      </a:lnTo>
                      <a:lnTo>
                        <a:pt x="678" y="1214"/>
                      </a:lnTo>
                      <a:lnTo>
                        <a:pt x="677" y="1193"/>
                      </a:lnTo>
                      <a:lnTo>
                        <a:pt x="675" y="1168"/>
                      </a:lnTo>
                      <a:lnTo>
                        <a:pt x="674" y="1147"/>
                      </a:lnTo>
                      <a:lnTo>
                        <a:pt x="672" y="1123"/>
                      </a:lnTo>
                      <a:lnTo>
                        <a:pt x="670" y="1100"/>
                      </a:lnTo>
                      <a:lnTo>
                        <a:pt x="667" y="1075"/>
                      </a:lnTo>
                      <a:lnTo>
                        <a:pt x="666" y="1053"/>
                      </a:lnTo>
                      <a:lnTo>
                        <a:pt x="664" y="1028"/>
                      </a:lnTo>
                      <a:lnTo>
                        <a:pt x="662" y="1007"/>
                      </a:lnTo>
                      <a:lnTo>
                        <a:pt x="659" y="984"/>
                      </a:lnTo>
                      <a:lnTo>
                        <a:pt x="658" y="962"/>
                      </a:lnTo>
                      <a:lnTo>
                        <a:pt x="656" y="939"/>
                      </a:lnTo>
                      <a:lnTo>
                        <a:pt x="654" y="917"/>
                      </a:lnTo>
                      <a:lnTo>
                        <a:pt x="651" y="895"/>
                      </a:lnTo>
                      <a:lnTo>
                        <a:pt x="650" y="875"/>
                      </a:lnTo>
                      <a:lnTo>
                        <a:pt x="648" y="853"/>
                      </a:lnTo>
                      <a:lnTo>
                        <a:pt x="647" y="832"/>
                      </a:lnTo>
                      <a:lnTo>
                        <a:pt x="644" y="813"/>
                      </a:lnTo>
                      <a:lnTo>
                        <a:pt x="643" y="794"/>
                      </a:lnTo>
                      <a:lnTo>
                        <a:pt x="641" y="775"/>
                      </a:lnTo>
                      <a:lnTo>
                        <a:pt x="640" y="756"/>
                      </a:lnTo>
                      <a:lnTo>
                        <a:pt x="638" y="739"/>
                      </a:lnTo>
                      <a:lnTo>
                        <a:pt x="636" y="723"/>
                      </a:lnTo>
                      <a:lnTo>
                        <a:pt x="634" y="706"/>
                      </a:lnTo>
                      <a:lnTo>
                        <a:pt x="633" y="691"/>
                      </a:lnTo>
                      <a:lnTo>
                        <a:pt x="631" y="676"/>
                      </a:lnTo>
                      <a:lnTo>
                        <a:pt x="631" y="662"/>
                      </a:lnTo>
                      <a:lnTo>
                        <a:pt x="628" y="648"/>
                      </a:lnTo>
                      <a:lnTo>
                        <a:pt x="627" y="637"/>
                      </a:lnTo>
                      <a:lnTo>
                        <a:pt x="626" y="625"/>
                      </a:lnTo>
                      <a:lnTo>
                        <a:pt x="626" y="615"/>
                      </a:lnTo>
                      <a:lnTo>
                        <a:pt x="625" y="605"/>
                      </a:lnTo>
                      <a:lnTo>
                        <a:pt x="625" y="598"/>
                      </a:lnTo>
                      <a:lnTo>
                        <a:pt x="625" y="591"/>
                      </a:lnTo>
                      <a:lnTo>
                        <a:pt x="625" y="586"/>
                      </a:lnTo>
                      <a:lnTo>
                        <a:pt x="624" y="570"/>
                      </a:lnTo>
                      <a:lnTo>
                        <a:pt x="624" y="557"/>
                      </a:lnTo>
                      <a:lnTo>
                        <a:pt x="624" y="540"/>
                      </a:lnTo>
                      <a:lnTo>
                        <a:pt x="624" y="527"/>
                      </a:lnTo>
                      <a:lnTo>
                        <a:pt x="624" y="512"/>
                      </a:lnTo>
                      <a:lnTo>
                        <a:pt x="624" y="497"/>
                      </a:lnTo>
                      <a:lnTo>
                        <a:pt x="624" y="482"/>
                      </a:lnTo>
                      <a:lnTo>
                        <a:pt x="624" y="468"/>
                      </a:lnTo>
                      <a:lnTo>
                        <a:pt x="624" y="453"/>
                      </a:lnTo>
                      <a:lnTo>
                        <a:pt x="624" y="438"/>
                      </a:lnTo>
                      <a:lnTo>
                        <a:pt x="624" y="423"/>
                      </a:lnTo>
                      <a:lnTo>
                        <a:pt x="624" y="410"/>
                      </a:lnTo>
                      <a:lnTo>
                        <a:pt x="624" y="396"/>
                      </a:lnTo>
                      <a:lnTo>
                        <a:pt x="625" y="382"/>
                      </a:lnTo>
                      <a:lnTo>
                        <a:pt x="626" y="368"/>
                      </a:lnTo>
                      <a:lnTo>
                        <a:pt x="627" y="356"/>
                      </a:lnTo>
                      <a:lnTo>
                        <a:pt x="627" y="342"/>
                      </a:lnTo>
                      <a:lnTo>
                        <a:pt x="628" y="328"/>
                      </a:lnTo>
                      <a:lnTo>
                        <a:pt x="629" y="314"/>
                      </a:lnTo>
                      <a:lnTo>
                        <a:pt x="631" y="302"/>
                      </a:lnTo>
                      <a:lnTo>
                        <a:pt x="632" y="288"/>
                      </a:lnTo>
                      <a:lnTo>
                        <a:pt x="634" y="275"/>
                      </a:lnTo>
                      <a:lnTo>
                        <a:pt x="635" y="263"/>
                      </a:lnTo>
                      <a:lnTo>
                        <a:pt x="639" y="251"/>
                      </a:lnTo>
                      <a:lnTo>
                        <a:pt x="640" y="239"/>
                      </a:lnTo>
                      <a:lnTo>
                        <a:pt x="642" y="227"/>
                      </a:lnTo>
                      <a:lnTo>
                        <a:pt x="646" y="214"/>
                      </a:lnTo>
                      <a:lnTo>
                        <a:pt x="649" y="204"/>
                      </a:lnTo>
                      <a:lnTo>
                        <a:pt x="651" y="194"/>
                      </a:lnTo>
                      <a:lnTo>
                        <a:pt x="655" y="183"/>
                      </a:lnTo>
                      <a:lnTo>
                        <a:pt x="659" y="173"/>
                      </a:lnTo>
                      <a:lnTo>
                        <a:pt x="664" y="164"/>
                      </a:lnTo>
                      <a:lnTo>
                        <a:pt x="667" y="154"/>
                      </a:lnTo>
                      <a:lnTo>
                        <a:pt x="672" y="143"/>
                      </a:lnTo>
                      <a:lnTo>
                        <a:pt x="677" y="134"/>
                      </a:lnTo>
                      <a:lnTo>
                        <a:pt x="682" y="126"/>
                      </a:lnTo>
                      <a:lnTo>
                        <a:pt x="688" y="118"/>
                      </a:lnTo>
                      <a:lnTo>
                        <a:pt x="694" y="110"/>
                      </a:lnTo>
                      <a:lnTo>
                        <a:pt x="701" y="103"/>
                      </a:lnTo>
                      <a:lnTo>
                        <a:pt x="708" y="96"/>
                      </a:lnTo>
                      <a:lnTo>
                        <a:pt x="714" y="89"/>
                      </a:lnTo>
                      <a:lnTo>
                        <a:pt x="721" y="82"/>
                      </a:lnTo>
                      <a:lnTo>
                        <a:pt x="729" y="77"/>
                      </a:lnTo>
                      <a:lnTo>
                        <a:pt x="739" y="72"/>
                      </a:lnTo>
                      <a:lnTo>
                        <a:pt x="747" y="66"/>
                      </a:lnTo>
                      <a:lnTo>
                        <a:pt x="756" y="62"/>
                      </a:lnTo>
                      <a:lnTo>
                        <a:pt x="766" y="58"/>
                      </a:lnTo>
                      <a:lnTo>
                        <a:pt x="777" y="56"/>
                      </a:lnTo>
                      <a:lnTo>
                        <a:pt x="787" y="53"/>
                      </a:lnTo>
                      <a:lnTo>
                        <a:pt x="797" y="50"/>
                      </a:lnTo>
                      <a:lnTo>
                        <a:pt x="809" y="48"/>
                      </a:lnTo>
                      <a:lnTo>
                        <a:pt x="821" y="48"/>
                      </a:lnTo>
                      <a:lnTo>
                        <a:pt x="833" y="47"/>
                      </a:lnTo>
                      <a:lnTo>
                        <a:pt x="845" y="47"/>
                      </a:lnTo>
                      <a:lnTo>
                        <a:pt x="859" y="47"/>
                      </a:lnTo>
                      <a:lnTo>
                        <a:pt x="874" y="49"/>
                      </a:lnTo>
                      <a:lnTo>
                        <a:pt x="888" y="50"/>
                      </a:lnTo>
                      <a:lnTo>
                        <a:pt x="903" y="53"/>
                      </a:lnTo>
                      <a:lnTo>
                        <a:pt x="918" y="56"/>
                      </a:lnTo>
                      <a:lnTo>
                        <a:pt x="935" y="61"/>
                      </a:lnTo>
                      <a:lnTo>
                        <a:pt x="952" y="64"/>
                      </a:lnTo>
                      <a:lnTo>
                        <a:pt x="969" y="70"/>
                      </a:lnTo>
                      <a:lnTo>
                        <a:pt x="988" y="76"/>
                      </a:lnTo>
                      <a:lnTo>
                        <a:pt x="1007" y="82"/>
                      </a:lnTo>
                      <a:lnTo>
                        <a:pt x="1020" y="95"/>
                      </a:lnTo>
                      <a:lnTo>
                        <a:pt x="1033" y="110"/>
                      </a:lnTo>
                      <a:lnTo>
                        <a:pt x="1044" y="126"/>
                      </a:lnTo>
                      <a:lnTo>
                        <a:pt x="1057" y="143"/>
                      </a:lnTo>
                      <a:lnTo>
                        <a:pt x="1066" y="159"/>
                      </a:lnTo>
                      <a:lnTo>
                        <a:pt x="1075" y="178"/>
                      </a:lnTo>
                      <a:lnTo>
                        <a:pt x="1083" y="197"/>
                      </a:lnTo>
                      <a:lnTo>
                        <a:pt x="1092" y="218"/>
                      </a:lnTo>
                      <a:lnTo>
                        <a:pt x="1098" y="237"/>
                      </a:lnTo>
                      <a:lnTo>
                        <a:pt x="1105" y="259"/>
                      </a:lnTo>
                      <a:lnTo>
                        <a:pt x="1110" y="280"/>
                      </a:lnTo>
                      <a:lnTo>
                        <a:pt x="1115" y="304"/>
                      </a:lnTo>
                      <a:lnTo>
                        <a:pt x="1119" y="327"/>
                      </a:lnTo>
                      <a:lnTo>
                        <a:pt x="1122" y="351"/>
                      </a:lnTo>
                      <a:lnTo>
                        <a:pt x="1126" y="376"/>
                      </a:lnTo>
                      <a:lnTo>
                        <a:pt x="1129" y="403"/>
                      </a:lnTo>
                      <a:lnTo>
                        <a:pt x="1130" y="427"/>
                      </a:lnTo>
                      <a:lnTo>
                        <a:pt x="1131" y="453"/>
                      </a:lnTo>
                      <a:lnTo>
                        <a:pt x="1133" y="481"/>
                      </a:lnTo>
                      <a:lnTo>
                        <a:pt x="1134" y="508"/>
                      </a:lnTo>
                      <a:lnTo>
                        <a:pt x="1133" y="535"/>
                      </a:lnTo>
                      <a:lnTo>
                        <a:pt x="1133" y="562"/>
                      </a:lnTo>
                      <a:lnTo>
                        <a:pt x="1131" y="591"/>
                      </a:lnTo>
                      <a:lnTo>
                        <a:pt x="1131" y="621"/>
                      </a:lnTo>
                      <a:lnTo>
                        <a:pt x="1129" y="648"/>
                      </a:lnTo>
                      <a:lnTo>
                        <a:pt x="1127" y="678"/>
                      </a:lnTo>
                      <a:lnTo>
                        <a:pt x="1125" y="707"/>
                      </a:lnTo>
                      <a:lnTo>
                        <a:pt x="1123" y="738"/>
                      </a:lnTo>
                      <a:lnTo>
                        <a:pt x="1120" y="768"/>
                      </a:lnTo>
                      <a:lnTo>
                        <a:pt x="1118" y="799"/>
                      </a:lnTo>
                      <a:lnTo>
                        <a:pt x="1115" y="830"/>
                      </a:lnTo>
                      <a:lnTo>
                        <a:pt x="1113" y="861"/>
                      </a:lnTo>
                      <a:lnTo>
                        <a:pt x="1110" y="891"/>
                      </a:lnTo>
                      <a:lnTo>
                        <a:pt x="1106" y="922"/>
                      </a:lnTo>
                      <a:lnTo>
                        <a:pt x="1103" y="953"/>
                      </a:lnTo>
                      <a:lnTo>
                        <a:pt x="1100" y="984"/>
                      </a:lnTo>
                      <a:lnTo>
                        <a:pt x="1097" y="1013"/>
                      </a:lnTo>
                      <a:lnTo>
                        <a:pt x="1094" y="1044"/>
                      </a:lnTo>
                      <a:lnTo>
                        <a:pt x="1090" y="1075"/>
                      </a:lnTo>
                      <a:lnTo>
                        <a:pt x="1088" y="1106"/>
                      </a:lnTo>
                      <a:lnTo>
                        <a:pt x="1084" y="1136"/>
                      </a:lnTo>
                      <a:lnTo>
                        <a:pt x="1082" y="1167"/>
                      </a:lnTo>
                      <a:lnTo>
                        <a:pt x="1080" y="1197"/>
                      </a:lnTo>
                      <a:lnTo>
                        <a:pt x="1079" y="1228"/>
                      </a:lnTo>
                      <a:lnTo>
                        <a:pt x="1075" y="1258"/>
                      </a:lnTo>
                      <a:lnTo>
                        <a:pt x="1074" y="1288"/>
                      </a:lnTo>
                      <a:lnTo>
                        <a:pt x="1073" y="1318"/>
                      </a:lnTo>
                      <a:lnTo>
                        <a:pt x="1073" y="1348"/>
                      </a:lnTo>
                      <a:lnTo>
                        <a:pt x="1072" y="1376"/>
                      </a:lnTo>
                      <a:lnTo>
                        <a:pt x="1071" y="1405"/>
                      </a:lnTo>
                      <a:lnTo>
                        <a:pt x="1071" y="1433"/>
                      </a:lnTo>
                      <a:lnTo>
                        <a:pt x="1072" y="1461"/>
                      </a:lnTo>
                      <a:lnTo>
                        <a:pt x="1072" y="1488"/>
                      </a:lnTo>
                      <a:lnTo>
                        <a:pt x="1074" y="1515"/>
                      </a:lnTo>
                      <a:lnTo>
                        <a:pt x="1075" y="1542"/>
                      </a:lnTo>
                      <a:lnTo>
                        <a:pt x="1079" y="1569"/>
                      </a:lnTo>
                      <a:lnTo>
                        <a:pt x="1081" y="1594"/>
                      </a:lnTo>
                      <a:lnTo>
                        <a:pt x="1084" y="1620"/>
                      </a:lnTo>
                      <a:lnTo>
                        <a:pt x="1089" y="1644"/>
                      </a:lnTo>
                      <a:lnTo>
                        <a:pt x="1095" y="1669"/>
                      </a:lnTo>
                      <a:lnTo>
                        <a:pt x="1100" y="1692"/>
                      </a:lnTo>
                      <a:lnTo>
                        <a:pt x="1107" y="1715"/>
                      </a:lnTo>
                      <a:lnTo>
                        <a:pt x="1114" y="1737"/>
                      </a:lnTo>
                      <a:lnTo>
                        <a:pt x="1123" y="1760"/>
                      </a:lnTo>
                      <a:lnTo>
                        <a:pt x="1126" y="1754"/>
                      </a:lnTo>
                      <a:lnTo>
                        <a:pt x="1129" y="1749"/>
                      </a:lnTo>
                      <a:lnTo>
                        <a:pt x="1133" y="1743"/>
                      </a:lnTo>
                      <a:lnTo>
                        <a:pt x="1136" y="1736"/>
                      </a:lnTo>
                      <a:lnTo>
                        <a:pt x="1138" y="1726"/>
                      </a:lnTo>
                      <a:lnTo>
                        <a:pt x="1142" y="1718"/>
                      </a:lnTo>
                      <a:lnTo>
                        <a:pt x="1145" y="1708"/>
                      </a:lnTo>
                      <a:lnTo>
                        <a:pt x="1149" y="1698"/>
                      </a:lnTo>
                      <a:lnTo>
                        <a:pt x="1151" y="1685"/>
                      </a:lnTo>
                      <a:lnTo>
                        <a:pt x="1153" y="1674"/>
                      </a:lnTo>
                      <a:lnTo>
                        <a:pt x="1156" y="1660"/>
                      </a:lnTo>
                      <a:lnTo>
                        <a:pt x="1159" y="1646"/>
                      </a:lnTo>
                      <a:lnTo>
                        <a:pt x="1161" y="1631"/>
                      </a:lnTo>
                      <a:lnTo>
                        <a:pt x="1165" y="1616"/>
                      </a:lnTo>
                      <a:lnTo>
                        <a:pt x="1167" y="1600"/>
                      </a:lnTo>
                      <a:lnTo>
                        <a:pt x="1170" y="1585"/>
                      </a:lnTo>
                      <a:lnTo>
                        <a:pt x="1172" y="1567"/>
                      </a:lnTo>
                      <a:lnTo>
                        <a:pt x="1175" y="1550"/>
                      </a:lnTo>
                      <a:lnTo>
                        <a:pt x="1176" y="1531"/>
                      </a:lnTo>
                      <a:lnTo>
                        <a:pt x="1180" y="1513"/>
                      </a:lnTo>
                      <a:lnTo>
                        <a:pt x="1181" y="1493"/>
                      </a:lnTo>
                      <a:lnTo>
                        <a:pt x="1184" y="1474"/>
                      </a:lnTo>
                      <a:lnTo>
                        <a:pt x="1185" y="1454"/>
                      </a:lnTo>
                      <a:lnTo>
                        <a:pt x="1189" y="1435"/>
                      </a:lnTo>
                      <a:lnTo>
                        <a:pt x="1190" y="1414"/>
                      </a:lnTo>
                      <a:lnTo>
                        <a:pt x="1192" y="1393"/>
                      </a:lnTo>
                      <a:lnTo>
                        <a:pt x="1195" y="1373"/>
                      </a:lnTo>
                      <a:lnTo>
                        <a:pt x="1197" y="1352"/>
                      </a:lnTo>
                      <a:lnTo>
                        <a:pt x="1198" y="1330"/>
                      </a:lnTo>
                      <a:lnTo>
                        <a:pt x="1200" y="1310"/>
                      </a:lnTo>
                      <a:lnTo>
                        <a:pt x="1203" y="1288"/>
                      </a:lnTo>
                      <a:lnTo>
                        <a:pt x="1205" y="1267"/>
                      </a:lnTo>
                      <a:lnTo>
                        <a:pt x="1206" y="1244"/>
                      </a:lnTo>
                      <a:lnTo>
                        <a:pt x="1207" y="1224"/>
                      </a:lnTo>
                      <a:lnTo>
                        <a:pt x="1208" y="1201"/>
                      </a:lnTo>
                      <a:lnTo>
                        <a:pt x="1211" y="1180"/>
                      </a:lnTo>
                      <a:lnTo>
                        <a:pt x="1212" y="1158"/>
                      </a:lnTo>
                      <a:lnTo>
                        <a:pt x="1213" y="1137"/>
                      </a:lnTo>
                      <a:lnTo>
                        <a:pt x="1214" y="1117"/>
                      </a:lnTo>
                      <a:lnTo>
                        <a:pt x="1216" y="1096"/>
                      </a:lnTo>
                      <a:lnTo>
                        <a:pt x="1216" y="1075"/>
                      </a:lnTo>
                      <a:lnTo>
                        <a:pt x="1219" y="1055"/>
                      </a:lnTo>
                      <a:lnTo>
                        <a:pt x="1219" y="1034"/>
                      </a:lnTo>
                      <a:lnTo>
                        <a:pt x="1221" y="1016"/>
                      </a:lnTo>
                      <a:lnTo>
                        <a:pt x="1222" y="996"/>
                      </a:lnTo>
                      <a:lnTo>
                        <a:pt x="1223" y="978"/>
                      </a:lnTo>
                      <a:lnTo>
                        <a:pt x="1224" y="960"/>
                      </a:lnTo>
                      <a:lnTo>
                        <a:pt x="1227" y="942"/>
                      </a:lnTo>
                      <a:lnTo>
                        <a:pt x="1227" y="924"/>
                      </a:lnTo>
                      <a:lnTo>
                        <a:pt x="1228" y="907"/>
                      </a:lnTo>
                      <a:lnTo>
                        <a:pt x="1228" y="891"/>
                      </a:lnTo>
                      <a:lnTo>
                        <a:pt x="1229" y="876"/>
                      </a:lnTo>
                      <a:lnTo>
                        <a:pt x="1229" y="861"/>
                      </a:lnTo>
                      <a:lnTo>
                        <a:pt x="1230" y="847"/>
                      </a:lnTo>
                      <a:lnTo>
                        <a:pt x="1231" y="833"/>
                      </a:lnTo>
                      <a:lnTo>
                        <a:pt x="1233" y="822"/>
                      </a:lnTo>
                      <a:lnTo>
                        <a:pt x="1233" y="808"/>
                      </a:lnTo>
                      <a:lnTo>
                        <a:pt x="1234" y="798"/>
                      </a:lnTo>
                      <a:lnTo>
                        <a:pt x="1234" y="787"/>
                      </a:lnTo>
                      <a:lnTo>
                        <a:pt x="1235" y="778"/>
                      </a:lnTo>
                      <a:lnTo>
                        <a:pt x="1235" y="769"/>
                      </a:lnTo>
                      <a:lnTo>
                        <a:pt x="1236" y="762"/>
                      </a:lnTo>
                      <a:lnTo>
                        <a:pt x="1237" y="755"/>
                      </a:lnTo>
                      <a:lnTo>
                        <a:pt x="1238" y="752"/>
                      </a:lnTo>
                      <a:lnTo>
                        <a:pt x="1237" y="736"/>
                      </a:lnTo>
                      <a:lnTo>
                        <a:pt x="1237" y="721"/>
                      </a:lnTo>
                      <a:lnTo>
                        <a:pt x="1237" y="705"/>
                      </a:lnTo>
                      <a:lnTo>
                        <a:pt x="1237" y="690"/>
                      </a:lnTo>
                      <a:lnTo>
                        <a:pt x="1237" y="674"/>
                      </a:lnTo>
                      <a:lnTo>
                        <a:pt x="1237" y="659"/>
                      </a:lnTo>
                      <a:lnTo>
                        <a:pt x="1237" y="644"/>
                      </a:lnTo>
                      <a:lnTo>
                        <a:pt x="1237" y="630"/>
                      </a:lnTo>
                      <a:lnTo>
                        <a:pt x="1236" y="615"/>
                      </a:lnTo>
                      <a:lnTo>
                        <a:pt x="1236" y="600"/>
                      </a:lnTo>
                      <a:lnTo>
                        <a:pt x="1236" y="585"/>
                      </a:lnTo>
                      <a:lnTo>
                        <a:pt x="1236" y="571"/>
                      </a:lnTo>
                      <a:lnTo>
                        <a:pt x="1236" y="557"/>
                      </a:lnTo>
                      <a:lnTo>
                        <a:pt x="1236" y="543"/>
                      </a:lnTo>
                      <a:lnTo>
                        <a:pt x="1236" y="529"/>
                      </a:lnTo>
                      <a:lnTo>
                        <a:pt x="1237" y="515"/>
                      </a:lnTo>
                      <a:lnTo>
                        <a:pt x="1237" y="500"/>
                      </a:lnTo>
                      <a:lnTo>
                        <a:pt x="1237" y="487"/>
                      </a:lnTo>
                      <a:lnTo>
                        <a:pt x="1237" y="473"/>
                      </a:lnTo>
                      <a:lnTo>
                        <a:pt x="1238" y="459"/>
                      </a:lnTo>
                      <a:lnTo>
                        <a:pt x="1238" y="445"/>
                      </a:lnTo>
                      <a:lnTo>
                        <a:pt x="1241" y="433"/>
                      </a:lnTo>
                      <a:lnTo>
                        <a:pt x="1242" y="419"/>
                      </a:lnTo>
                      <a:lnTo>
                        <a:pt x="1244" y="406"/>
                      </a:lnTo>
                      <a:lnTo>
                        <a:pt x="1244" y="392"/>
                      </a:lnTo>
                      <a:lnTo>
                        <a:pt x="1246" y="380"/>
                      </a:lnTo>
                      <a:lnTo>
                        <a:pt x="1247" y="367"/>
                      </a:lnTo>
                      <a:lnTo>
                        <a:pt x="1251" y="355"/>
                      </a:lnTo>
                      <a:lnTo>
                        <a:pt x="1252" y="342"/>
                      </a:lnTo>
                      <a:lnTo>
                        <a:pt x="1254" y="330"/>
                      </a:lnTo>
                      <a:lnTo>
                        <a:pt x="1258" y="318"/>
                      </a:lnTo>
                      <a:lnTo>
                        <a:pt x="1261" y="306"/>
                      </a:lnTo>
                      <a:lnTo>
                        <a:pt x="1264" y="294"/>
                      </a:lnTo>
                      <a:lnTo>
                        <a:pt x="1267" y="282"/>
                      </a:lnTo>
                      <a:lnTo>
                        <a:pt x="1270" y="270"/>
                      </a:lnTo>
                      <a:lnTo>
                        <a:pt x="1275" y="258"/>
                      </a:lnTo>
                      <a:lnTo>
                        <a:pt x="1278" y="247"/>
                      </a:lnTo>
                      <a:lnTo>
                        <a:pt x="1282" y="235"/>
                      </a:lnTo>
                      <a:lnTo>
                        <a:pt x="1286" y="224"/>
                      </a:lnTo>
                      <a:lnTo>
                        <a:pt x="1292" y="213"/>
                      </a:lnTo>
                      <a:lnTo>
                        <a:pt x="1297" y="202"/>
                      </a:lnTo>
                      <a:lnTo>
                        <a:pt x="1303" y="191"/>
                      </a:lnTo>
                      <a:lnTo>
                        <a:pt x="1308" y="181"/>
                      </a:lnTo>
                      <a:lnTo>
                        <a:pt x="1315" y="171"/>
                      </a:lnTo>
                      <a:lnTo>
                        <a:pt x="1321" y="160"/>
                      </a:lnTo>
                      <a:lnTo>
                        <a:pt x="1328" y="150"/>
                      </a:lnTo>
                      <a:lnTo>
                        <a:pt x="1336" y="141"/>
                      </a:lnTo>
                      <a:lnTo>
                        <a:pt x="1344" y="132"/>
                      </a:lnTo>
                      <a:lnTo>
                        <a:pt x="1351" y="121"/>
                      </a:lnTo>
                      <a:lnTo>
                        <a:pt x="1360" y="111"/>
                      </a:lnTo>
                      <a:lnTo>
                        <a:pt x="1368" y="102"/>
                      </a:lnTo>
                      <a:lnTo>
                        <a:pt x="1378" y="94"/>
                      </a:lnTo>
                      <a:lnTo>
                        <a:pt x="1388" y="84"/>
                      </a:lnTo>
                      <a:lnTo>
                        <a:pt x="1398" y="76"/>
                      </a:lnTo>
                      <a:lnTo>
                        <a:pt x="1408" y="66"/>
                      </a:lnTo>
                      <a:lnTo>
                        <a:pt x="1420" y="59"/>
                      </a:lnTo>
                      <a:lnTo>
                        <a:pt x="1430" y="50"/>
                      </a:lnTo>
                      <a:lnTo>
                        <a:pt x="1442" y="42"/>
                      </a:lnTo>
                      <a:lnTo>
                        <a:pt x="1453" y="34"/>
                      </a:lnTo>
                      <a:lnTo>
                        <a:pt x="1467" y="27"/>
                      </a:lnTo>
                      <a:lnTo>
                        <a:pt x="1479" y="19"/>
                      </a:lnTo>
                      <a:lnTo>
                        <a:pt x="1493" y="12"/>
                      </a:lnTo>
                      <a:lnTo>
                        <a:pt x="1507" y="6"/>
                      </a:lnTo>
                      <a:lnTo>
                        <a:pt x="1523" y="0"/>
                      </a:lnTo>
                      <a:lnTo>
                        <a:pt x="1533" y="0"/>
                      </a:lnTo>
                      <a:lnTo>
                        <a:pt x="1545" y="0"/>
                      </a:lnTo>
                      <a:lnTo>
                        <a:pt x="1555" y="1"/>
                      </a:lnTo>
                      <a:lnTo>
                        <a:pt x="1567" y="3"/>
                      </a:lnTo>
                      <a:lnTo>
                        <a:pt x="1576" y="6"/>
                      </a:lnTo>
                      <a:lnTo>
                        <a:pt x="1586" y="8"/>
                      </a:lnTo>
                      <a:lnTo>
                        <a:pt x="1595" y="11"/>
                      </a:lnTo>
                      <a:lnTo>
                        <a:pt x="1605" y="16"/>
                      </a:lnTo>
                      <a:lnTo>
                        <a:pt x="1613" y="19"/>
                      </a:lnTo>
                      <a:lnTo>
                        <a:pt x="1621" y="24"/>
                      </a:lnTo>
                      <a:lnTo>
                        <a:pt x="1629" y="28"/>
                      </a:lnTo>
                      <a:lnTo>
                        <a:pt x="1637" y="35"/>
                      </a:lnTo>
                      <a:lnTo>
                        <a:pt x="1644" y="40"/>
                      </a:lnTo>
                      <a:lnTo>
                        <a:pt x="1651" y="47"/>
                      </a:lnTo>
                      <a:lnTo>
                        <a:pt x="1657" y="54"/>
                      </a:lnTo>
                      <a:lnTo>
                        <a:pt x="1664" y="62"/>
                      </a:lnTo>
                      <a:lnTo>
                        <a:pt x="1669" y="69"/>
                      </a:lnTo>
                      <a:lnTo>
                        <a:pt x="1675" y="76"/>
                      </a:lnTo>
                      <a:lnTo>
                        <a:pt x="1679" y="84"/>
                      </a:lnTo>
                      <a:lnTo>
                        <a:pt x="1685" y="92"/>
                      </a:lnTo>
                      <a:lnTo>
                        <a:pt x="1690" y="100"/>
                      </a:lnTo>
                      <a:lnTo>
                        <a:pt x="1694" y="109"/>
                      </a:lnTo>
                      <a:lnTo>
                        <a:pt x="1699" y="118"/>
                      </a:lnTo>
                      <a:lnTo>
                        <a:pt x="1703" y="128"/>
                      </a:lnTo>
                      <a:lnTo>
                        <a:pt x="1707" y="138"/>
                      </a:lnTo>
                      <a:lnTo>
                        <a:pt x="1710" y="148"/>
                      </a:lnTo>
                      <a:lnTo>
                        <a:pt x="1714" y="158"/>
                      </a:lnTo>
                      <a:lnTo>
                        <a:pt x="1717" y="169"/>
                      </a:lnTo>
                      <a:lnTo>
                        <a:pt x="1720" y="179"/>
                      </a:lnTo>
                      <a:lnTo>
                        <a:pt x="1722" y="189"/>
                      </a:lnTo>
                      <a:lnTo>
                        <a:pt x="1724" y="201"/>
                      </a:lnTo>
                      <a:lnTo>
                        <a:pt x="1728" y="212"/>
                      </a:lnTo>
                      <a:lnTo>
                        <a:pt x="1729" y="222"/>
                      </a:lnTo>
                      <a:lnTo>
                        <a:pt x="1730" y="233"/>
                      </a:lnTo>
                      <a:lnTo>
                        <a:pt x="1731" y="244"/>
                      </a:lnTo>
                      <a:lnTo>
                        <a:pt x="1733" y="256"/>
                      </a:lnTo>
                      <a:lnTo>
                        <a:pt x="1733" y="267"/>
                      </a:lnTo>
                      <a:lnTo>
                        <a:pt x="1734" y="279"/>
                      </a:lnTo>
                      <a:lnTo>
                        <a:pt x="1736" y="290"/>
                      </a:lnTo>
                      <a:lnTo>
                        <a:pt x="1737" y="303"/>
                      </a:lnTo>
                      <a:lnTo>
                        <a:pt x="1737" y="313"/>
                      </a:lnTo>
                      <a:lnTo>
                        <a:pt x="1737" y="326"/>
                      </a:lnTo>
                      <a:lnTo>
                        <a:pt x="1737" y="336"/>
                      </a:lnTo>
                      <a:lnTo>
                        <a:pt x="1737" y="349"/>
                      </a:lnTo>
                      <a:lnTo>
                        <a:pt x="1737" y="359"/>
                      </a:lnTo>
                      <a:lnTo>
                        <a:pt x="1737" y="372"/>
                      </a:lnTo>
                      <a:lnTo>
                        <a:pt x="1737" y="382"/>
                      </a:lnTo>
                      <a:lnTo>
                        <a:pt x="1738" y="395"/>
                      </a:lnTo>
                      <a:lnTo>
                        <a:pt x="1737" y="405"/>
                      </a:lnTo>
                      <a:lnTo>
                        <a:pt x="1736" y="417"/>
                      </a:lnTo>
                      <a:lnTo>
                        <a:pt x="1734" y="427"/>
                      </a:lnTo>
                      <a:lnTo>
                        <a:pt x="1734" y="438"/>
                      </a:lnTo>
                      <a:lnTo>
                        <a:pt x="1733" y="449"/>
                      </a:lnTo>
                      <a:lnTo>
                        <a:pt x="1733" y="460"/>
                      </a:lnTo>
                      <a:lnTo>
                        <a:pt x="1732" y="470"/>
                      </a:lnTo>
                      <a:lnTo>
                        <a:pt x="1732" y="482"/>
                      </a:lnTo>
                      <a:lnTo>
                        <a:pt x="1731" y="491"/>
                      </a:lnTo>
                      <a:lnTo>
                        <a:pt x="1730" y="501"/>
                      </a:lnTo>
                      <a:lnTo>
                        <a:pt x="1729" y="511"/>
                      </a:lnTo>
                      <a:lnTo>
                        <a:pt x="1729" y="521"/>
                      </a:lnTo>
                      <a:lnTo>
                        <a:pt x="1728" y="529"/>
                      </a:lnTo>
                      <a:lnTo>
                        <a:pt x="1728" y="538"/>
                      </a:lnTo>
                      <a:lnTo>
                        <a:pt x="1726" y="547"/>
                      </a:lnTo>
                      <a:lnTo>
                        <a:pt x="1726" y="557"/>
                      </a:lnTo>
                      <a:lnTo>
                        <a:pt x="1723" y="574"/>
                      </a:lnTo>
                      <a:lnTo>
                        <a:pt x="1720" y="591"/>
                      </a:lnTo>
                      <a:lnTo>
                        <a:pt x="1716" y="608"/>
                      </a:lnTo>
                      <a:lnTo>
                        <a:pt x="1714" y="625"/>
                      </a:lnTo>
                      <a:lnTo>
                        <a:pt x="1710" y="643"/>
                      </a:lnTo>
                      <a:lnTo>
                        <a:pt x="1708" y="660"/>
                      </a:lnTo>
                      <a:lnTo>
                        <a:pt x="1706" y="677"/>
                      </a:lnTo>
                      <a:lnTo>
                        <a:pt x="1703" y="695"/>
                      </a:lnTo>
                      <a:lnTo>
                        <a:pt x="1700" y="713"/>
                      </a:lnTo>
                      <a:lnTo>
                        <a:pt x="1697" y="730"/>
                      </a:lnTo>
                      <a:lnTo>
                        <a:pt x="1694" y="747"/>
                      </a:lnTo>
                      <a:lnTo>
                        <a:pt x="1692" y="764"/>
                      </a:lnTo>
                      <a:lnTo>
                        <a:pt x="1689" y="782"/>
                      </a:lnTo>
                      <a:lnTo>
                        <a:pt x="1686" y="799"/>
                      </a:lnTo>
                      <a:lnTo>
                        <a:pt x="1684" y="816"/>
                      </a:lnTo>
                      <a:lnTo>
                        <a:pt x="1682" y="834"/>
                      </a:lnTo>
                      <a:lnTo>
                        <a:pt x="1678" y="852"/>
                      </a:lnTo>
                      <a:lnTo>
                        <a:pt x="1675" y="869"/>
                      </a:lnTo>
                      <a:lnTo>
                        <a:pt x="1672" y="886"/>
                      </a:lnTo>
                      <a:lnTo>
                        <a:pt x="1670" y="903"/>
                      </a:lnTo>
                      <a:lnTo>
                        <a:pt x="1667" y="920"/>
                      </a:lnTo>
                      <a:lnTo>
                        <a:pt x="1664" y="938"/>
                      </a:lnTo>
                      <a:lnTo>
                        <a:pt x="1662" y="955"/>
                      </a:lnTo>
                      <a:lnTo>
                        <a:pt x="1660" y="972"/>
                      </a:lnTo>
                      <a:lnTo>
                        <a:pt x="1656" y="989"/>
                      </a:lnTo>
                      <a:lnTo>
                        <a:pt x="1654" y="1007"/>
                      </a:lnTo>
                      <a:lnTo>
                        <a:pt x="1652" y="1024"/>
                      </a:lnTo>
                      <a:lnTo>
                        <a:pt x="1649" y="1041"/>
                      </a:lnTo>
                      <a:lnTo>
                        <a:pt x="1647" y="1058"/>
                      </a:lnTo>
                      <a:lnTo>
                        <a:pt x="1645" y="1075"/>
                      </a:lnTo>
                      <a:lnTo>
                        <a:pt x="1643" y="1093"/>
                      </a:lnTo>
                      <a:lnTo>
                        <a:pt x="1641" y="1111"/>
                      </a:lnTo>
                      <a:lnTo>
                        <a:pt x="1638" y="1128"/>
                      </a:lnTo>
                      <a:lnTo>
                        <a:pt x="1636" y="1146"/>
                      </a:lnTo>
                      <a:lnTo>
                        <a:pt x="1633" y="1163"/>
                      </a:lnTo>
                      <a:lnTo>
                        <a:pt x="1631" y="1180"/>
                      </a:lnTo>
                      <a:lnTo>
                        <a:pt x="1629" y="1197"/>
                      </a:lnTo>
                      <a:lnTo>
                        <a:pt x="1628" y="1214"/>
                      </a:lnTo>
                      <a:lnTo>
                        <a:pt x="1625" y="1232"/>
                      </a:lnTo>
                      <a:lnTo>
                        <a:pt x="1624" y="1249"/>
                      </a:lnTo>
                      <a:lnTo>
                        <a:pt x="1621" y="1266"/>
                      </a:lnTo>
                      <a:lnTo>
                        <a:pt x="1620" y="1283"/>
                      </a:lnTo>
                      <a:lnTo>
                        <a:pt x="1617" y="1301"/>
                      </a:lnTo>
                      <a:lnTo>
                        <a:pt x="1616" y="1318"/>
                      </a:lnTo>
                      <a:lnTo>
                        <a:pt x="1614" y="1335"/>
                      </a:lnTo>
                      <a:lnTo>
                        <a:pt x="1613" y="1353"/>
                      </a:lnTo>
                      <a:lnTo>
                        <a:pt x="1610" y="1371"/>
                      </a:lnTo>
                      <a:lnTo>
                        <a:pt x="1610" y="1389"/>
                      </a:lnTo>
                      <a:lnTo>
                        <a:pt x="1608" y="1406"/>
                      </a:lnTo>
                      <a:lnTo>
                        <a:pt x="1607" y="1423"/>
                      </a:lnTo>
                      <a:lnTo>
                        <a:pt x="1605" y="1441"/>
                      </a:lnTo>
                      <a:lnTo>
                        <a:pt x="1604" y="1459"/>
                      </a:lnTo>
                      <a:lnTo>
                        <a:pt x="1602" y="1476"/>
                      </a:lnTo>
                      <a:lnTo>
                        <a:pt x="1601" y="1495"/>
                      </a:lnTo>
                      <a:lnTo>
                        <a:pt x="1600" y="1513"/>
                      </a:lnTo>
                      <a:lnTo>
                        <a:pt x="1600" y="1531"/>
                      </a:lnTo>
                      <a:lnTo>
                        <a:pt x="1599" y="1548"/>
                      </a:lnTo>
                      <a:lnTo>
                        <a:pt x="1598" y="1566"/>
                      </a:lnTo>
                      <a:lnTo>
                        <a:pt x="1597" y="1584"/>
                      </a:lnTo>
                      <a:lnTo>
                        <a:pt x="1597" y="1602"/>
                      </a:lnTo>
                      <a:lnTo>
                        <a:pt x="1595" y="1621"/>
                      </a:lnTo>
                      <a:lnTo>
                        <a:pt x="1595" y="1639"/>
                      </a:lnTo>
                      <a:lnTo>
                        <a:pt x="1595" y="1658"/>
                      </a:lnTo>
                      <a:lnTo>
                        <a:pt x="1595" y="1677"/>
                      </a:lnTo>
                      <a:lnTo>
                        <a:pt x="1604" y="1674"/>
                      </a:lnTo>
                      <a:lnTo>
                        <a:pt x="1614" y="1671"/>
                      </a:lnTo>
                      <a:lnTo>
                        <a:pt x="1620" y="1652"/>
                      </a:lnTo>
                      <a:lnTo>
                        <a:pt x="1626" y="1632"/>
                      </a:lnTo>
                      <a:lnTo>
                        <a:pt x="1633" y="1612"/>
                      </a:lnTo>
                      <a:lnTo>
                        <a:pt x="1640" y="1591"/>
                      </a:lnTo>
                      <a:lnTo>
                        <a:pt x="1646" y="1568"/>
                      </a:lnTo>
                      <a:lnTo>
                        <a:pt x="1652" y="1545"/>
                      </a:lnTo>
                      <a:lnTo>
                        <a:pt x="1657" y="1521"/>
                      </a:lnTo>
                      <a:lnTo>
                        <a:pt x="1663" y="1497"/>
                      </a:lnTo>
                      <a:lnTo>
                        <a:pt x="1668" y="1469"/>
                      </a:lnTo>
                      <a:lnTo>
                        <a:pt x="1674" y="1443"/>
                      </a:lnTo>
                      <a:lnTo>
                        <a:pt x="1678" y="1415"/>
                      </a:lnTo>
                      <a:lnTo>
                        <a:pt x="1684" y="1388"/>
                      </a:lnTo>
                      <a:lnTo>
                        <a:pt x="1689" y="1358"/>
                      </a:lnTo>
                      <a:lnTo>
                        <a:pt x="1694" y="1328"/>
                      </a:lnTo>
                      <a:lnTo>
                        <a:pt x="1699" y="1298"/>
                      </a:lnTo>
                      <a:lnTo>
                        <a:pt x="1705" y="1268"/>
                      </a:lnTo>
                      <a:lnTo>
                        <a:pt x="1708" y="1236"/>
                      </a:lnTo>
                      <a:lnTo>
                        <a:pt x="1714" y="1205"/>
                      </a:lnTo>
                      <a:lnTo>
                        <a:pt x="1717" y="1173"/>
                      </a:lnTo>
                      <a:lnTo>
                        <a:pt x="1723" y="1141"/>
                      </a:lnTo>
                      <a:lnTo>
                        <a:pt x="1728" y="1108"/>
                      </a:lnTo>
                      <a:lnTo>
                        <a:pt x="1733" y="1075"/>
                      </a:lnTo>
                      <a:lnTo>
                        <a:pt x="1738" y="1042"/>
                      </a:lnTo>
                      <a:lnTo>
                        <a:pt x="1744" y="1010"/>
                      </a:lnTo>
                      <a:lnTo>
                        <a:pt x="1748" y="976"/>
                      </a:lnTo>
                      <a:lnTo>
                        <a:pt x="1754" y="942"/>
                      </a:lnTo>
                      <a:lnTo>
                        <a:pt x="1760" y="909"/>
                      </a:lnTo>
                      <a:lnTo>
                        <a:pt x="1767" y="877"/>
                      </a:lnTo>
                      <a:lnTo>
                        <a:pt x="1772" y="842"/>
                      </a:lnTo>
                      <a:lnTo>
                        <a:pt x="1779" y="810"/>
                      </a:lnTo>
                      <a:lnTo>
                        <a:pt x="1786" y="777"/>
                      </a:lnTo>
                      <a:lnTo>
                        <a:pt x="1794" y="746"/>
                      </a:lnTo>
                      <a:lnTo>
                        <a:pt x="1801" y="713"/>
                      </a:lnTo>
                      <a:lnTo>
                        <a:pt x="1808" y="681"/>
                      </a:lnTo>
                      <a:lnTo>
                        <a:pt x="1815" y="648"/>
                      </a:lnTo>
                      <a:lnTo>
                        <a:pt x="1824" y="617"/>
                      </a:lnTo>
                      <a:lnTo>
                        <a:pt x="1832" y="586"/>
                      </a:lnTo>
                      <a:lnTo>
                        <a:pt x="1841" y="555"/>
                      </a:lnTo>
                      <a:lnTo>
                        <a:pt x="1850" y="526"/>
                      </a:lnTo>
                      <a:lnTo>
                        <a:pt x="1861" y="498"/>
                      </a:lnTo>
                      <a:lnTo>
                        <a:pt x="1870" y="468"/>
                      </a:lnTo>
                      <a:lnTo>
                        <a:pt x="1880" y="441"/>
                      </a:lnTo>
                      <a:lnTo>
                        <a:pt x="1892" y="413"/>
                      </a:lnTo>
                      <a:lnTo>
                        <a:pt x="1903" y="388"/>
                      </a:lnTo>
                      <a:lnTo>
                        <a:pt x="1915" y="361"/>
                      </a:lnTo>
                      <a:lnTo>
                        <a:pt x="1927" y="337"/>
                      </a:lnTo>
                      <a:lnTo>
                        <a:pt x="1941" y="313"/>
                      </a:lnTo>
                      <a:lnTo>
                        <a:pt x="1956" y="293"/>
                      </a:lnTo>
                      <a:lnTo>
                        <a:pt x="1970" y="270"/>
                      </a:lnTo>
                      <a:lnTo>
                        <a:pt x="1984" y="249"/>
                      </a:lnTo>
                      <a:lnTo>
                        <a:pt x="1999" y="228"/>
                      </a:lnTo>
                      <a:lnTo>
                        <a:pt x="2016" y="211"/>
                      </a:lnTo>
                      <a:lnTo>
                        <a:pt x="2032" y="194"/>
                      </a:lnTo>
                      <a:lnTo>
                        <a:pt x="2049" y="178"/>
                      </a:lnTo>
                      <a:lnTo>
                        <a:pt x="2068" y="164"/>
                      </a:lnTo>
                      <a:lnTo>
                        <a:pt x="2087" y="151"/>
                      </a:lnTo>
                      <a:lnTo>
                        <a:pt x="2105" y="139"/>
                      </a:lnTo>
                      <a:lnTo>
                        <a:pt x="2126" y="128"/>
                      </a:lnTo>
                      <a:lnTo>
                        <a:pt x="2147" y="119"/>
                      </a:lnTo>
                      <a:lnTo>
                        <a:pt x="2170" y="112"/>
                      </a:lnTo>
                      <a:lnTo>
                        <a:pt x="2192" y="105"/>
                      </a:lnTo>
                      <a:lnTo>
                        <a:pt x="2216" y="102"/>
                      </a:lnTo>
                      <a:lnTo>
                        <a:pt x="2240" y="100"/>
                      </a:lnTo>
                      <a:lnTo>
                        <a:pt x="2266" y="100"/>
                      </a:lnTo>
                      <a:lnTo>
                        <a:pt x="2279" y="108"/>
                      </a:lnTo>
                      <a:lnTo>
                        <a:pt x="2292" y="119"/>
                      </a:lnTo>
                      <a:lnTo>
                        <a:pt x="2302" y="131"/>
                      </a:lnTo>
                      <a:lnTo>
                        <a:pt x="2313" y="144"/>
                      </a:lnTo>
                      <a:lnTo>
                        <a:pt x="2323" y="158"/>
                      </a:lnTo>
                      <a:lnTo>
                        <a:pt x="2332" y="173"/>
                      </a:lnTo>
                      <a:lnTo>
                        <a:pt x="2339" y="189"/>
                      </a:lnTo>
                      <a:lnTo>
                        <a:pt x="2347" y="208"/>
                      </a:lnTo>
                      <a:lnTo>
                        <a:pt x="2352" y="225"/>
                      </a:lnTo>
                      <a:lnTo>
                        <a:pt x="2358" y="244"/>
                      </a:lnTo>
                      <a:lnTo>
                        <a:pt x="2363" y="264"/>
                      </a:lnTo>
                      <a:lnTo>
                        <a:pt x="2367" y="284"/>
                      </a:lnTo>
                      <a:lnTo>
                        <a:pt x="2370" y="305"/>
                      </a:lnTo>
                      <a:lnTo>
                        <a:pt x="2373" y="328"/>
                      </a:lnTo>
                      <a:lnTo>
                        <a:pt x="2375" y="351"/>
                      </a:lnTo>
                      <a:lnTo>
                        <a:pt x="2378" y="375"/>
                      </a:lnTo>
                      <a:lnTo>
                        <a:pt x="2378" y="398"/>
                      </a:lnTo>
                      <a:lnTo>
                        <a:pt x="2378" y="422"/>
                      </a:lnTo>
                      <a:lnTo>
                        <a:pt x="2377" y="448"/>
                      </a:lnTo>
                      <a:lnTo>
                        <a:pt x="2377" y="474"/>
                      </a:lnTo>
                      <a:lnTo>
                        <a:pt x="2374" y="499"/>
                      </a:lnTo>
                      <a:lnTo>
                        <a:pt x="2373" y="527"/>
                      </a:lnTo>
                      <a:lnTo>
                        <a:pt x="2371" y="554"/>
                      </a:lnTo>
                      <a:lnTo>
                        <a:pt x="2368" y="582"/>
                      </a:lnTo>
                      <a:lnTo>
                        <a:pt x="2364" y="609"/>
                      </a:lnTo>
                      <a:lnTo>
                        <a:pt x="2360" y="637"/>
                      </a:lnTo>
                      <a:lnTo>
                        <a:pt x="2356" y="666"/>
                      </a:lnTo>
                      <a:lnTo>
                        <a:pt x="2352" y="694"/>
                      </a:lnTo>
                      <a:lnTo>
                        <a:pt x="2347" y="723"/>
                      </a:lnTo>
                      <a:lnTo>
                        <a:pt x="2342" y="752"/>
                      </a:lnTo>
                      <a:lnTo>
                        <a:pt x="2337" y="780"/>
                      </a:lnTo>
                      <a:lnTo>
                        <a:pt x="2333" y="810"/>
                      </a:lnTo>
                      <a:lnTo>
                        <a:pt x="2326" y="838"/>
                      </a:lnTo>
                      <a:lnTo>
                        <a:pt x="2319" y="868"/>
                      </a:lnTo>
                      <a:lnTo>
                        <a:pt x="2312" y="895"/>
                      </a:lnTo>
                      <a:lnTo>
                        <a:pt x="2306" y="925"/>
                      </a:lnTo>
                      <a:lnTo>
                        <a:pt x="2300" y="953"/>
                      </a:lnTo>
                      <a:lnTo>
                        <a:pt x="2293" y="981"/>
                      </a:lnTo>
                      <a:lnTo>
                        <a:pt x="2286" y="1010"/>
                      </a:lnTo>
                      <a:lnTo>
                        <a:pt x="2279" y="1039"/>
                      </a:lnTo>
                      <a:lnTo>
                        <a:pt x="2271" y="1065"/>
                      </a:lnTo>
                      <a:lnTo>
                        <a:pt x="2264" y="1093"/>
                      </a:lnTo>
                      <a:lnTo>
                        <a:pt x="2257" y="1119"/>
                      </a:lnTo>
                      <a:lnTo>
                        <a:pt x="2250" y="1147"/>
                      </a:lnTo>
                      <a:lnTo>
                        <a:pt x="2243" y="1172"/>
                      </a:lnTo>
                      <a:lnTo>
                        <a:pt x="2236" y="1198"/>
                      </a:lnTo>
                      <a:lnTo>
                        <a:pt x="2229" y="1224"/>
                      </a:lnTo>
                      <a:lnTo>
                        <a:pt x="2223" y="1250"/>
                      </a:lnTo>
                      <a:lnTo>
                        <a:pt x="2215" y="1273"/>
                      </a:lnTo>
                      <a:lnTo>
                        <a:pt x="2208" y="1297"/>
                      </a:lnTo>
                      <a:lnTo>
                        <a:pt x="2201" y="1319"/>
                      </a:lnTo>
                      <a:lnTo>
                        <a:pt x="2195" y="1342"/>
                      </a:lnTo>
                      <a:lnTo>
                        <a:pt x="2188" y="1362"/>
                      </a:lnTo>
                      <a:lnTo>
                        <a:pt x="2181" y="1384"/>
                      </a:lnTo>
                      <a:lnTo>
                        <a:pt x="2176" y="1404"/>
                      </a:lnTo>
                      <a:lnTo>
                        <a:pt x="2171" y="1423"/>
                      </a:lnTo>
                      <a:lnTo>
                        <a:pt x="2165" y="1441"/>
                      </a:lnTo>
                      <a:lnTo>
                        <a:pt x="2161" y="1459"/>
                      </a:lnTo>
                      <a:lnTo>
                        <a:pt x="2155" y="1475"/>
                      </a:lnTo>
                      <a:lnTo>
                        <a:pt x="2151" y="1491"/>
                      </a:lnTo>
                      <a:lnTo>
                        <a:pt x="2148" y="1505"/>
                      </a:lnTo>
                      <a:lnTo>
                        <a:pt x="2144" y="1519"/>
                      </a:lnTo>
                      <a:lnTo>
                        <a:pt x="2141" y="1530"/>
                      </a:lnTo>
                      <a:lnTo>
                        <a:pt x="2140" y="1543"/>
                      </a:lnTo>
                      <a:lnTo>
                        <a:pt x="2136" y="1553"/>
                      </a:lnTo>
                      <a:lnTo>
                        <a:pt x="2134" y="1565"/>
                      </a:lnTo>
                      <a:lnTo>
                        <a:pt x="2131" y="1577"/>
                      </a:lnTo>
                      <a:lnTo>
                        <a:pt x="2128" y="1591"/>
                      </a:lnTo>
                      <a:lnTo>
                        <a:pt x="2125" y="1605"/>
                      </a:lnTo>
                      <a:lnTo>
                        <a:pt x="2122" y="1620"/>
                      </a:lnTo>
                      <a:lnTo>
                        <a:pt x="2118" y="1636"/>
                      </a:lnTo>
                      <a:lnTo>
                        <a:pt x="2115" y="1653"/>
                      </a:lnTo>
                      <a:lnTo>
                        <a:pt x="2110" y="1669"/>
                      </a:lnTo>
                      <a:lnTo>
                        <a:pt x="2105" y="1687"/>
                      </a:lnTo>
                      <a:lnTo>
                        <a:pt x="2101" y="1705"/>
                      </a:lnTo>
                      <a:lnTo>
                        <a:pt x="2097" y="1725"/>
                      </a:lnTo>
                      <a:lnTo>
                        <a:pt x="2093" y="1745"/>
                      </a:lnTo>
                      <a:lnTo>
                        <a:pt x="2088" y="1765"/>
                      </a:lnTo>
                      <a:lnTo>
                        <a:pt x="2084" y="1786"/>
                      </a:lnTo>
                      <a:lnTo>
                        <a:pt x="2080" y="1808"/>
                      </a:lnTo>
                      <a:lnTo>
                        <a:pt x="2074" y="1829"/>
                      </a:lnTo>
                      <a:lnTo>
                        <a:pt x="2070" y="1852"/>
                      </a:lnTo>
                      <a:lnTo>
                        <a:pt x="2064" y="1873"/>
                      </a:lnTo>
                      <a:lnTo>
                        <a:pt x="2060" y="1896"/>
                      </a:lnTo>
                      <a:lnTo>
                        <a:pt x="2054" y="1919"/>
                      </a:lnTo>
                      <a:lnTo>
                        <a:pt x="2049" y="1943"/>
                      </a:lnTo>
                      <a:lnTo>
                        <a:pt x="2045" y="1968"/>
                      </a:lnTo>
                      <a:lnTo>
                        <a:pt x="2040" y="1992"/>
                      </a:lnTo>
                      <a:lnTo>
                        <a:pt x="2034" y="2016"/>
                      </a:lnTo>
                      <a:lnTo>
                        <a:pt x="2030" y="2040"/>
                      </a:lnTo>
                      <a:lnTo>
                        <a:pt x="2025" y="2064"/>
                      </a:lnTo>
                      <a:lnTo>
                        <a:pt x="2020" y="2089"/>
                      </a:lnTo>
                      <a:lnTo>
                        <a:pt x="2016" y="2113"/>
                      </a:lnTo>
                      <a:lnTo>
                        <a:pt x="2011" y="2140"/>
                      </a:lnTo>
                      <a:lnTo>
                        <a:pt x="2008" y="2164"/>
                      </a:lnTo>
                      <a:lnTo>
                        <a:pt x="2004" y="2190"/>
                      </a:lnTo>
                      <a:lnTo>
                        <a:pt x="2000" y="2214"/>
                      </a:lnTo>
                      <a:lnTo>
                        <a:pt x="1995" y="2240"/>
                      </a:lnTo>
                      <a:lnTo>
                        <a:pt x="1992" y="2264"/>
                      </a:lnTo>
                      <a:lnTo>
                        <a:pt x="1988" y="2289"/>
                      </a:lnTo>
                      <a:lnTo>
                        <a:pt x="1984" y="2313"/>
                      </a:lnTo>
                      <a:lnTo>
                        <a:pt x="1980" y="2337"/>
                      </a:lnTo>
                      <a:lnTo>
                        <a:pt x="1978" y="2361"/>
                      </a:lnTo>
                      <a:lnTo>
                        <a:pt x="1976" y="2387"/>
                      </a:lnTo>
                      <a:lnTo>
                        <a:pt x="1972" y="2410"/>
                      </a:lnTo>
                      <a:lnTo>
                        <a:pt x="1970" y="2434"/>
                      </a:lnTo>
                      <a:lnTo>
                        <a:pt x="1968" y="2457"/>
                      </a:lnTo>
                      <a:lnTo>
                        <a:pt x="1966" y="2480"/>
                      </a:lnTo>
                      <a:lnTo>
                        <a:pt x="1964" y="2501"/>
                      </a:lnTo>
                      <a:lnTo>
                        <a:pt x="1963" y="2524"/>
                      </a:lnTo>
                      <a:lnTo>
                        <a:pt x="1963" y="2546"/>
                      </a:lnTo>
                      <a:lnTo>
                        <a:pt x="1963" y="2568"/>
                      </a:lnTo>
                      <a:lnTo>
                        <a:pt x="1962" y="2587"/>
                      </a:lnTo>
                      <a:lnTo>
                        <a:pt x="1962" y="2608"/>
                      </a:lnTo>
                      <a:lnTo>
                        <a:pt x="1963" y="2628"/>
                      </a:lnTo>
                      <a:lnTo>
                        <a:pt x="1964" y="2647"/>
                      </a:lnTo>
                      <a:lnTo>
                        <a:pt x="1965" y="2664"/>
                      </a:lnTo>
                      <a:lnTo>
                        <a:pt x="1968" y="2683"/>
                      </a:lnTo>
                      <a:lnTo>
                        <a:pt x="1970" y="2700"/>
                      </a:lnTo>
                      <a:lnTo>
                        <a:pt x="1973" y="2717"/>
                      </a:lnTo>
                      <a:lnTo>
                        <a:pt x="1976" y="2732"/>
                      </a:lnTo>
                      <a:lnTo>
                        <a:pt x="1979" y="2748"/>
                      </a:lnTo>
                      <a:lnTo>
                        <a:pt x="1984" y="2762"/>
                      </a:lnTo>
                      <a:lnTo>
                        <a:pt x="1988" y="2776"/>
                      </a:lnTo>
                      <a:lnTo>
                        <a:pt x="1993" y="2787"/>
                      </a:lnTo>
                      <a:lnTo>
                        <a:pt x="1999" y="2800"/>
                      </a:lnTo>
                      <a:lnTo>
                        <a:pt x="2006" y="2810"/>
                      </a:lnTo>
                      <a:lnTo>
                        <a:pt x="2012" y="2821"/>
                      </a:lnTo>
                      <a:lnTo>
                        <a:pt x="2016" y="2817"/>
                      </a:lnTo>
                      <a:lnTo>
                        <a:pt x="2019" y="2814"/>
                      </a:lnTo>
                      <a:lnTo>
                        <a:pt x="2023" y="2808"/>
                      </a:lnTo>
                      <a:lnTo>
                        <a:pt x="2027" y="2803"/>
                      </a:lnTo>
                      <a:lnTo>
                        <a:pt x="2031" y="2796"/>
                      </a:lnTo>
                      <a:lnTo>
                        <a:pt x="2035" y="2790"/>
                      </a:lnTo>
                      <a:lnTo>
                        <a:pt x="2040" y="2781"/>
                      </a:lnTo>
                      <a:lnTo>
                        <a:pt x="2045" y="2773"/>
                      </a:lnTo>
                      <a:lnTo>
                        <a:pt x="2048" y="2763"/>
                      </a:lnTo>
                      <a:lnTo>
                        <a:pt x="2053" y="2753"/>
                      </a:lnTo>
                      <a:lnTo>
                        <a:pt x="2057" y="2741"/>
                      </a:lnTo>
                      <a:lnTo>
                        <a:pt x="2062" y="2730"/>
                      </a:lnTo>
                      <a:lnTo>
                        <a:pt x="2065" y="2717"/>
                      </a:lnTo>
                      <a:lnTo>
                        <a:pt x="2070" y="2705"/>
                      </a:lnTo>
                      <a:lnTo>
                        <a:pt x="2074" y="2691"/>
                      </a:lnTo>
                      <a:lnTo>
                        <a:pt x="2080" y="2677"/>
                      </a:lnTo>
                      <a:lnTo>
                        <a:pt x="2084" y="2661"/>
                      </a:lnTo>
                      <a:lnTo>
                        <a:pt x="2088" y="2646"/>
                      </a:lnTo>
                      <a:lnTo>
                        <a:pt x="2093" y="2630"/>
                      </a:lnTo>
                      <a:lnTo>
                        <a:pt x="2097" y="2614"/>
                      </a:lnTo>
                      <a:lnTo>
                        <a:pt x="2102" y="2597"/>
                      </a:lnTo>
                      <a:lnTo>
                        <a:pt x="2107" y="2579"/>
                      </a:lnTo>
                      <a:lnTo>
                        <a:pt x="2111" y="2562"/>
                      </a:lnTo>
                      <a:lnTo>
                        <a:pt x="2117" y="2545"/>
                      </a:lnTo>
                      <a:lnTo>
                        <a:pt x="2120" y="2525"/>
                      </a:lnTo>
                      <a:lnTo>
                        <a:pt x="2126" y="2507"/>
                      </a:lnTo>
                      <a:lnTo>
                        <a:pt x="2130" y="2489"/>
                      </a:lnTo>
                      <a:lnTo>
                        <a:pt x="2135" y="2470"/>
                      </a:lnTo>
                      <a:lnTo>
                        <a:pt x="2140" y="2451"/>
                      </a:lnTo>
                      <a:lnTo>
                        <a:pt x="2146" y="2431"/>
                      </a:lnTo>
                      <a:lnTo>
                        <a:pt x="2150" y="2412"/>
                      </a:lnTo>
                      <a:lnTo>
                        <a:pt x="2156" y="2393"/>
                      </a:lnTo>
                      <a:lnTo>
                        <a:pt x="2159" y="2373"/>
                      </a:lnTo>
                      <a:lnTo>
                        <a:pt x="2165" y="2353"/>
                      </a:lnTo>
                      <a:lnTo>
                        <a:pt x="2169" y="2333"/>
                      </a:lnTo>
                      <a:lnTo>
                        <a:pt x="2174" y="2313"/>
                      </a:lnTo>
                      <a:lnTo>
                        <a:pt x="2179" y="2292"/>
                      </a:lnTo>
                      <a:lnTo>
                        <a:pt x="2184" y="2273"/>
                      </a:lnTo>
                      <a:lnTo>
                        <a:pt x="2188" y="2253"/>
                      </a:lnTo>
                      <a:lnTo>
                        <a:pt x="2194" y="2235"/>
                      </a:lnTo>
                      <a:lnTo>
                        <a:pt x="2197" y="2214"/>
                      </a:lnTo>
                      <a:lnTo>
                        <a:pt x="2203" y="2196"/>
                      </a:lnTo>
                      <a:lnTo>
                        <a:pt x="2208" y="2176"/>
                      </a:lnTo>
                      <a:lnTo>
                        <a:pt x="2213" y="2159"/>
                      </a:lnTo>
                      <a:lnTo>
                        <a:pt x="2217" y="2140"/>
                      </a:lnTo>
                      <a:lnTo>
                        <a:pt x="2223" y="2123"/>
                      </a:lnTo>
                      <a:lnTo>
                        <a:pt x="2227" y="2105"/>
                      </a:lnTo>
                      <a:lnTo>
                        <a:pt x="2233" y="2088"/>
                      </a:lnTo>
                      <a:lnTo>
                        <a:pt x="2236" y="2071"/>
                      </a:lnTo>
                      <a:lnTo>
                        <a:pt x="2242" y="2054"/>
                      </a:lnTo>
                      <a:lnTo>
                        <a:pt x="2246" y="2036"/>
                      </a:lnTo>
                      <a:lnTo>
                        <a:pt x="2251" y="2021"/>
                      </a:lnTo>
                      <a:lnTo>
                        <a:pt x="2255" y="2005"/>
                      </a:lnTo>
                      <a:lnTo>
                        <a:pt x="2261" y="1990"/>
                      </a:lnTo>
                      <a:lnTo>
                        <a:pt x="2264" y="1977"/>
                      </a:lnTo>
                      <a:lnTo>
                        <a:pt x="2270" y="1964"/>
                      </a:lnTo>
                      <a:lnTo>
                        <a:pt x="2273" y="1950"/>
                      </a:lnTo>
                      <a:lnTo>
                        <a:pt x="2279" y="1939"/>
                      </a:lnTo>
                      <a:lnTo>
                        <a:pt x="2282" y="1927"/>
                      </a:lnTo>
                      <a:lnTo>
                        <a:pt x="2288" y="1917"/>
                      </a:lnTo>
                      <a:lnTo>
                        <a:pt x="2292" y="1907"/>
                      </a:lnTo>
                      <a:lnTo>
                        <a:pt x="2297" y="1897"/>
                      </a:lnTo>
                      <a:lnTo>
                        <a:pt x="2301" y="1889"/>
                      </a:lnTo>
                      <a:lnTo>
                        <a:pt x="2306" y="1883"/>
                      </a:lnTo>
                      <a:lnTo>
                        <a:pt x="2313" y="1876"/>
                      </a:lnTo>
                      <a:lnTo>
                        <a:pt x="2320" y="1870"/>
                      </a:lnTo>
                      <a:lnTo>
                        <a:pt x="2327" y="1864"/>
                      </a:lnTo>
                      <a:lnTo>
                        <a:pt x="2335" y="1860"/>
                      </a:lnTo>
                      <a:lnTo>
                        <a:pt x="2342" y="1854"/>
                      </a:lnTo>
                      <a:lnTo>
                        <a:pt x="2350" y="1849"/>
                      </a:lnTo>
                      <a:lnTo>
                        <a:pt x="2357" y="1844"/>
                      </a:lnTo>
                      <a:lnTo>
                        <a:pt x="2365" y="1840"/>
                      </a:lnTo>
                      <a:lnTo>
                        <a:pt x="2372" y="1835"/>
                      </a:lnTo>
                      <a:lnTo>
                        <a:pt x="2379" y="1831"/>
                      </a:lnTo>
                      <a:lnTo>
                        <a:pt x="2386" y="1826"/>
                      </a:lnTo>
                      <a:lnTo>
                        <a:pt x="2394" y="1823"/>
                      </a:lnTo>
                      <a:lnTo>
                        <a:pt x="2401" y="1819"/>
                      </a:lnTo>
                      <a:lnTo>
                        <a:pt x="2408" y="1816"/>
                      </a:lnTo>
                      <a:lnTo>
                        <a:pt x="2414" y="1813"/>
                      </a:lnTo>
                      <a:lnTo>
                        <a:pt x="2422" y="1810"/>
                      </a:lnTo>
                      <a:lnTo>
                        <a:pt x="2429" y="1807"/>
                      </a:lnTo>
                      <a:lnTo>
                        <a:pt x="2436" y="1803"/>
                      </a:lnTo>
                      <a:lnTo>
                        <a:pt x="2443" y="1800"/>
                      </a:lnTo>
                      <a:lnTo>
                        <a:pt x="2450" y="1799"/>
                      </a:lnTo>
                      <a:lnTo>
                        <a:pt x="2457" y="1795"/>
                      </a:lnTo>
                      <a:lnTo>
                        <a:pt x="2464" y="1794"/>
                      </a:lnTo>
                      <a:lnTo>
                        <a:pt x="2471" y="1792"/>
                      </a:lnTo>
                      <a:lnTo>
                        <a:pt x="2478" y="1791"/>
                      </a:lnTo>
                      <a:lnTo>
                        <a:pt x="2483" y="1788"/>
                      </a:lnTo>
                      <a:lnTo>
                        <a:pt x="2490" y="1787"/>
                      </a:lnTo>
                      <a:lnTo>
                        <a:pt x="2496" y="1787"/>
                      </a:lnTo>
                      <a:lnTo>
                        <a:pt x="2503" y="1787"/>
                      </a:lnTo>
                      <a:lnTo>
                        <a:pt x="2509" y="1786"/>
                      </a:lnTo>
                      <a:lnTo>
                        <a:pt x="2515" y="1786"/>
                      </a:lnTo>
                      <a:lnTo>
                        <a:pt x="2522" y="1787"/>
                      </a:lnTo>
                      <a:lnTo>
                        <a:pt x="2529" y="1788"/>
                      </a:lnTo>
                      <a:lnTo>
                        <a:pt x="2541" y="1788"/>
                      </a:lnTo>
                      <a:lnTo>
                        <a:pt x="2552" y="1792"/>
                      </a:lnTo>
                      <a:lnTo>
                        <a:pt x="2564" y="1795"/>
                      </a:lnTo>
                      <a:lnTo>
                        <a:pt x="2576" y="1801"/>
                      </a:lnTo>
                      <a:lnTo>
                        <a:pt x="2581" y="1803"/>
                      </a:lnTo>
                      <a:lnTo>
                        <a:pt x="2587" y="1807"/>
                      </a:lnTo>
                      <a:lnTo>
                        <a:pt x="2592" y="1810"/>
                      </a:lnTo>
                      <a:lnTo>
                        <a:pt x="2598" y="1815"/>
                      </a:lnTo>
                      <a:lnTo>
                        <a:pt x="2603" y="1818"/>
                      </a:lnTo>
                      <a:lnTo>
                        <a:pt x="2609" y="1823"/>
                      </a:lnTo>
                      <a:lnTo>
                        <a:pt x="2614" y="1827"/>
                      </a:lnTo>
                      <a:lnTo>
                        <a:pt x="2620" y="1833"/>
                      </a:lnTo>
                      <a:lnTo>
                        <a:pt x="2625" y="1838"/>
                      </a:lnTo>
                      <a:lnTo>
                        <a:pt x="2629" y="1844"/>
                      </a:lnTo>
                      <a:lnTo>
                        <a:pt x="2634" y="1849"/>
                      </a:lnTo>
                      <a:lnTo>
                        <a:pt x="2640" y="1856"/>
                      </a:lnTo>
                      <a:lnTo>
                        <a:pt x="2644" y="1862"/>
                      </a:lnTo>
                      <a:lnTo>
                        <a:pt x="2649" y="1869"/>
                      </a:lnTo>
                      <a:lnTo>
                        <a:pt x="2653" y="1877"/>
                      </a:lnTo>
                      <a:lnTo>
                        <a:pt x="2659" y="1885"/>
                      </a:lnTo>
                      <a:lnTo>
                        <a:pt x="2663" y="1892"/>
                      </a:lnTo>
                      <a:lnTo>
                        <a:pt x="2667" y="1901"/>
                      </a:lnTo>
                      <a:lnTo>
                        <a:pt x="2672" y="1909"/>
                      </a:lnTo>
                      <a:lnTo>
                        <a:pt x="2676" y="1919"/>
                      </a:lnTo>
                      <a:lnTo>
                        <a:pt x="2681" y="1928"/>
                      </a:lnTo>
                      <a:lnTo>
                        <a:pt x="2685" y="1939"/>
                      </a:lnTo>
                      <a:lnTo>
                        <a:pt x="2690" y="1949"/>
                      </a:lnTo>
                      <a:lnTo>
                        <a:pt x="2695" y="1961"/>
                      </a:lnTo>
                      <a:lnTo>
                        <a:pt x="2698" y="1999"/>
                      </a:lnTo>
                      <a:lnTo>
                        <a:pt x="2702" y="2039"/>
                      </a:lnTo>
                      <a:lnTo>
                        <a:pt x="2705" y="2078"/>
                      </a:lnTo>
                      <a:lnTo>
                        <a:pt x="2708" y="2118"/>
                      </a:lnTo>
                      <a:lnTo>
                        <a:pt x="2710" y="2158"/>
                      </a:lnTo>
                      <a:lnTo>
                        <a:pt x="2711" y="2199"/>
                      </a:lnTo>
                      <a:lnTo>
                        <a:pt x="2711" y="2241"/>
                      </a:lnTo>
                      <a:lnTo>
                        <a:pt x="2712" y="2283"/>
                      </a:lnTo>
                      <a:lnTo>
                        <a:pt x="2710" y="2325"/>
                      </a:lnTo>
                      <a:lnTo>
                        <a:pt x="2708" y="2366"/>
                      </a:lnTo>
                      <a:lnTo>
                        <a:pt x="2706" y="2407"/>
                      </a:lnTo>
                      <a:lnTo>
                        <a:pt x="2705" y="2451"/>
                      </a:lnTo>
                      <a:lnTo>
                        <a:pt x="2700" y="2492"/>
                      </a:lnTo>
                      <a:lnTo>
                        <a:pt x="2697" y="2536"/>
                      </a:lnTo>
                      <a:lnTo>
                        <a:pt x="2692" y="2578"/>
                      </a:lnTo>
                      <a:lnTo>
                        <a:pt x="2689" y="2623"/>
                      </a:lnTo>
                      <a:lnTo>
                        <a:pt x="2682" y="2666"/>
                      </a:lnTo>
                      <a:lnTo>
                        <a:pt x="2676" y="2709"/>
                      </a:lnTo>
                      <a:lnTo>
                        <a:pt x="2669" y="2752"/>
                      </a:lnTo>
                      <a:lnTo>
                        <a:pt x="2664" y="2796"/>
                      </a:lnTo>
                      <a:lnTo>
                        <a:pt x="2656" y="2840"/>
                      </a:lnTo>
                      <a:lnTo>
                        <a:pt x="2648" y="2884"/>
                      </a:lnTo>
                      <a:lnTo>
                        <a:pt x="2638" y="2928"/>
                      </a:lnTo>
                      <a:lnTo>
                        <a:pt x="2630" y="2973"/>
                      </a:lnTo>
                      <a:lnTo>
                        <a:pt x="2620" y="3017"/>
                      </a:lnTo>
                      <a:lnTo>
                        <a:pt x="2611" y="3062"/>
                      </a:lnTo>
                      <a:lnTo>
                        <a:pt x="2600" y="3105"/>
                      </a:lnTo>
                      <a:lnTo>
                        <a:pt x="2590" y="3150"/>
                      </a:lnTo>
                      <a:lnTo>
                        <a:pt x="2579" y="3194"/>
                      </a:lnTo>
                      <a:lnTo>
                        <a:pt x="2568" y="3238"/>
                      </a:lnTo>
                      <a:lnTo>
                        <a:pt x="2557" y="3283"/>
                      </a:lnTo>
                      <a:lnTo>
                        <a:pt x="2545" y="3328"/>
                      </a:lnTo>
                      <a:lnTo>
                        <a:pt x="2532" y="3370"/>
                      </a:lnTo>
                      <a:lnTo>
                        <a:pt x="2519" y="3415"/>
                      </a:lnTo>
                      <a:lnTo>
                        <a:pt x="2505" y="3458"/>
                      </a:lnTo>
                      <a:lnTo>
                        <a:pt x="2491" y="3502"/>
                      </a:lnTo>
                      <a:lnTo>
                        <a:pt x="2476" y="3545"/>
                      </a:lnTo>
                      <a:lnTo>
                        <a:pt x="2463" y="3589"/>
                      </a:lnTo>
                      <a:lnTo>
                        <a:pt x="2449" y="3632"/>
                      </a:lnTo>
                      <a:lnTo>
                        <a:pt x="2435" y="3676"/>
                      </a:lnTo>
                      <a:lnTo>
                        <a:pt x="2419" y="3718"/>
                      </a:lnTo>
                      <a:lnTo>
                        <a:pt x="2404" y="3761"/>
                      </a:lnTo>
                      <a:lnTo>
                        <a:pt x="2388" y="3803"/>
                      </a:lnTo>
                      <a:lnTo>
                        <a:pt x="2373" y="3847"/>
                      </a:lnTo>
                      <a:lnTo>
                        <a:pt x="2356" y="3888"/>
                      </a:lnTo>
                      <a:lnTo>
                        <a:pt x="2341" y="3931"/>
                      </a:lnTo>
                      <a:lnTo>
                        <a:pt x="2324" y="3972"/>
                      </a:lnTo>
                      <a:lnTo>
                        <a:pt x="2309" y="4014"/>
                      </a:lnTo>
                      <a:lnTo>
                        <a:pt x="2292" y="4055"/>
                      </a:lnTo>
                      <a:lnTo>
                        <a:pt x="2274" y="4096"/>
                      </a:lnTo>
                      <a:lnTo>
                        <a:pt x="2257" y="4136"/>
                      </a:lnTo>
                      <a:lnTo>
                        <a:pt x="2240" y="4176"/>
                      </a:lnTo>
                      <a:lnTo>
                        <a:pt x="2223" y="4215"/>
                      </a:lnTo>
                      <a:lnTo>
                        <a:pt x="2205" y="4256"/>
                      </a:lnTo>
                      <a:lnTo>
                        <a:pt x="2188" y="4295"/>
                      </a:lnTo>
                      <a:lnTo>
                        <a:pt x="2171" y="4334"/>
                      </a:lnTo>
                      <a:lnTo>
                        <a:pt x="2153" y="4372"/>
                      </a:lnTo>
                      <a:lnTo>
                        <a:pt x="2134" y="4409"/>
                      </a:lnTo>
                      <a:lnTo>
                        <a:pt x="2117" y="4447"/>
                      </a:lnTo>
                      <a:lnTo>
                        <a:pt x="2100" y="4485"/>
                      </a:lnTo>
                      <a:lnTo>
                        <a:pt x="2081" y="4521"/>
                      </a:lnTo>
                      <a:lnTo>
                        <a:pt x="2063" y="4558"/>
                      </a:lnTo>
                      <a:lnTo>
                        <a:pt x="2046" y="4593"/>
                      </a:lnTo>
                      <a:lnTo>
                        <a:pt x="2028" y="4630"/>
                      </a:lnTo>
                      <a:lnTo>
                        <a:pt x="2014" y="4669"/>
                      </a:lnTo>
                      <a:lnTo>
                        <a:pt x="2000" y="4709"/>
                      </a:lnTo>
                      <a:lnTo>
                        <a:pt x="1986" y="4748"/>
                      </a:lnTo>
                      <a:lnTo>
                        <a:pt x="1975" y="4789"/>
                      </a:lnTo>
                      <a:lnTo>
                        <a:pt x="1962" y="4830"/>
                      </a:lnTo>
                      <a:lnTo>
                        <a:pt x="1952" y="4870"/>
                      </a:lnTo>
                      <a:lnTo>
                        <a:pt x="1941" y="4910"/>
                      </a:lnTo>
                      <a:lnTo>
                        <a:pt x="1932" y="4951"/>
                      </a:lnTo>
                      <a:lnTo>
                        <a:pt x="1922" y="4991"/>
                      </a:lnTo>
                      <a:lnTo>
                        <a:pt x="1914" y="5032"/>
                      </a:lnTo>
                      <a:lnTo>
                        <a:pt x="1906" y="5072"/>
                      </a:lnTo>
                      <a:lnTo>
                        <a:pt x="1899" y="5113"/>
                      </a:lnTo>
                      <a:lnTo>
                        <a:pt x="1892" y="5155"/>
                      </a:lnTo>
                      <a:lnTo>
                        <a:pt x="1885" y="5196"/>
                      </a:lnTo>
                      <a:lnTo>
                        <a:pt x="1879" y="5237"/>
                      </a:lnTo>
                      <a:lnTo>
                        <a:pt x="1875" y="5278"/>
                      </a:lnTo>
                      <a:lnTo>
                        <a:pt x="1869" y="5319"/>
                      </a:lnTo>
                      <a:lnTo>
                        <a:pt x="1864" y="5360"/>
                      </a:lnTo>
                      <a:lnTo>
                        <a:pt x="1861" y="5400"/>
                      </a:lnTo>
                      <a:lnTo>
                        <a:pt x="1857" y="5442"/>
                      </a:lnTo>
                      <a:lnTo>
                        <a:pt x="1854" y="5483"/>
                      </a:lnTo>
                      <a:lnTo>
                        <a:pt x="1850" y="5524"/>
                      </a:lnTo>
                      <a:lnTo>
                        <a:pt x="1848" y="5566"/>
                      </a:lnTo>
                      <a:lnTo>
                        <a:pt x="1847" y="5608"/>
                      </a:lnTo>
                      <a:lnTo>
                        <a:pt x="1845" y="5649"/>
                      </a:lnTo>
                      <a:lnTo>
                        <a:pt x="1844" y="5691"/>
                      </a:lnTo>
                      <a:lnTo>
                        <a:pt x="1844" y="5732"/>
                      </a:lnTo>
                      <a:lnTo>
                        <a:pt x="1844" y="5773"/>
                      </a:lnTo>
                      <a:lnTo>
                        <a:pt x="1844" y="5815"/>
                      </a:lnTo>
                      <a:lnTo>
                        <a:pt x="1845" y="5857"/>
                      </a:lnTo>
                      <a:lnTo>
                        <a:pt x="1846" y="5898"/>
                      </a:lnTo>
                      <a:lnTo>
                        <a:pt x="1848" y="5941"/>
                      </a:lnTo>
                      <a:lnTo>
                        <a:pt x="1848" y="5982"/>
                      </a:lnTo>
                      <a:lnTo>
                        <a:pt x="1850" y="6024"/>
                      </a:lnTo>
                      <a:lnTo>
                        <a:pt x="1852" y="6065"/>
                      </a:lnTo>
                      <a:lnTo>
                        <a:pt x="1855" y="6106"/>
                      </a:lnTo>
                      <a:lnTo>
                        <a:pt x="1857" y="6148"/>
                      </a:lnTo>
                      <a:lnTo>
                        <a:pt x="1861" y="6190"/>
                      </a:lnTo>
                      <a:lnTo>
                        <a:pt x="1864" y="6231"/>
                      </a:lnTo>
                      <a:lnTo>
                        <a:pt x="1868" y="6274"/>
                      </a:lnTo>
                      <a:lnTo>
                        <a:pt x="1871" y="6315"/>
                      </a:lnTo>
                      <a:lnTo>
                        <a:pt x="1875" y="6357"/>
                      </a:lnTo>
                      <a:lnTo>
                        <a:pt x="1879" y="6398"/>
                      </a:lnTo>
                      <a:lnTo>
                        <a:pt x="1884" y="6440"/>
                      </a:lnTo>
                      <a:lnTo>
                        <a:pt x="1888" y="6482"/>
                      </a:lnTo>
                      <a:lnTo>
                        <a:pt x="1894" y="6524"/>
                      </a:lnTo>
                      <a:lnTo>
                        <a:pt x="1899" y="6565"/>
                      </a:lnTo>
                      <a:lnTo>
                        <a:pt x="1904" y="6608"/>
                      </a:lnTo>
                      <a:lnTo>
                        <a:pt x="1909" y="6649"/>
                      </a:lnTo>
                      <a:lnTo>
                        <a:pt x="1915" y="6691"/>
                      </a:lnTo>
                      <a:lnTo>
                        <a:pt x="1919" y="6732"/>
                      </a:lnTo>
                      <a:lnTo>
                        <a:pt x="1925" y="6774"/>
                      </a:lnTo>
                      <a:lnTo>
                        <a:pt x="1931" y="6816"/>
                      </a:lnTo>
                      <a:lnTo>
                        <a:pt x="1937" y="6857"/>
                      </a:lnTo>
                      <a:lnTo>
                        <a:pt x="1942" y="6898"/>
                      </a:lnTo>
                      <a:lnTo>
                        <a:pt x="1949" y="6941"/>
                      </a:lnTo>
                      <a:lnTo>
                        <a:pt x="1955" y="6982"/>
                      </a:lnTo>
                      <a:lnTo>
                        <a:pt x="1961" y="7024"/>
                      </a:lnTo>
                      <a:lnTo>
                        <a:pt x="1966" y="7065"/>
                      </a:lnTo>
                      <a:lnTo>
                        <a:pt x="1973" y="7106"/>
                      </a:lnTo>
                      <a:lnTo>
                        <a:pt x="1979" y="7148"/>
                      </a:lnTo>
                      <a:lnTo>
                        <a:pt x="1985" y="7189"/>
                      </a:lnTo>
                      <a:lnTo>
                        <a:pt x="1992" y="7230"/>
                      </a:lnTo>
                      <a:lnTo>
                        <a:pt x="1999" y="7272"/>
                      </a:lnTo>
                      <a:lnTo>
                        <a:pt x="1988" y="7282"/>
                      </a:lnTo>
                      <a:lnTo>
                        <a:pt x="1978" y="7292"/>
                      </a:lnTo>
                      <a:lnTo>
                        <a:pt x="1968" y="7303"/>
                      </a:lnTo>
                      <a:lnTo>
                        <a:pt x="1957" y="7314"/>
                      </a:lnTo>
                      <a:lnTo>
                        <a:pt x="1947" y="7323"/>
                      </a:lnTo>
                      <a:lnTo>
                        <a:pt x="1938" y="7334"/>
                      </a:lnTo>
                      <a:lnTo>
                        <a:pt x="1927" y="7343"/>
                      </a:lnTo>
                      <a:lnTo>
                        <a:pt x="1918" y="7353"/>
                      </a:lnTo>
                      <a:lnTo>
                        <a:pt x="1908" y="7361"/>
                      </a:lnTo>
                      <a:lnTo>
                        <a:pt x="1899" y="7370"/>
                      </a:lnTo>
                      <a:lnTo>
                        <a:pt x="1890" y="7378"/>
                      </a:lnTo>
                      <a:lnTo>
                        <a:pt x="1880" y="7387"/>
                      </a:lnTo>
                      <a:lnTo>
                        <a:pt x="1870" y="7394"/>
                      </a:lnTo>
                      <a:lnTo>
                        <a:pt x="1861" y="7402"/>
                      </a:lnTo>
                      <a:lnTo>
                        <a:pt x="1852" y="7410"/>
                      </a:lnTo>
                      <a:lnTo>
                        <a:pt x="1844" y="7418"/>
                      </a:lnTo>
                      <a:lnTo>
                        <a:pt x="1833" y="7425"/>
                      </a:lnTo>
                      <a:lnTo>
                        <a:pt x="1825" y="7432"/>
                      </a:lnTo>
                      <a:lnTo>
                        <a:pt x="1815" y="7439"/>
                      </a:lnTo>
                      <a:lnTo>
                        <a:pt x="1807" y="7446"/>
                      </a:lnTo>
                      <a:lnTo>
                        <a:pt x="1796" y="7452"/>
                      </a:lnTo>
                      <a:lnTo>
                        <a:pt x="1788" y="7457"/>
                      </a:lnTo>
                      <a:lnTo>
                        <a:pt x="1778" y="7463"/>
                      </a:lnTo>
                      <a:lnTo>
                        <a:pt x="1770" y="7470"/>
                      </a:lnTo>
                      <a:lnTo>
                        <a:pt x="1760" y="7475"/>
                      </a:lnTo>
                      <a:lnTo>
                        <a:pt x="1752" y="7480"/>
                      </a:lnTo>
                      <a:lnTo>
                        <a:pt x="1741" y="7485"/>
                      </a:lnTo>
                      <a:lnTo>
                        <a:pt x="1733" y="7491"/>
                      </a:lnTo>
                      <a:lnTo>
                        <a:pt x="1723" y="7495"/>
                      </a:lnTo>
                      <a:lnTo>
                        <a:pt x="1715" y="7501"/>
                      </a:lnTo>
                      <a:lnTo>
                        <a:pt x="1705" y="7506"/>
                      </a:lnTo>
                      <a:lnTo>
                        <a:pt x="1697" y="7511"/>
                      </a:lnTo>
                      <a:lnTo>
                        <a:pt x="1686" y="7515"/>
                      </a:lnTo>
                      <a:lnTo>
                        <a:pt x="1676" y="7518"/>
                      </a:lnTo>
                      <a:lnTo>
                        <a:pt x="1666" y="7522"/>
                      </a:lnTo>
                      <a:lnTo>
                        <a:pt x="1656" y="7526"/>
                      </a:lnTo>
                      <a:lnTo>
                        <a:pt x="1646" y="7530"/>
                      </a:lnTo>
                      <a:lnTo>
                        <a:pt x="1636" y="7533"/>
                      </a:lnTo>
                      <a:lnTo>
                        <a:pt x="1625" y="7537"/>
                      </a:lnTo>
                      <a:lnTo>
                        <a:pt x="1616" y="7541"/>
                      </a:lnTo>
                      <a:lnTo>
                        <a:pt x="1605" y="7544"/>
                      </a:lnTo>
                      <a:lnTo>
                        <a:pt x="1594" y="7547"/>
                      </a:lnTo>
                      <a:lnTo>
                        <a:pt x="1584" y="7549"/>
                      </a:lnTo>
                      <a:lnTo>
                        <a:pt x="1574" y="7553"/>
                      </a:lnTo>
                      <a:lnTo>
                        <a:pt x="1562" y="7555"/>
                      </a:lnTo>
                      <a:lnTo>
                        <a:pt x="1552" y="7559"/>
                      </a:lnTo>
                      <a:lnTo>
                        <a:pt x="1540" y="7561"/>
                      </a:lnTo>
                      <a:lnTo>
                        <a:pt x="1530" y="7564"/>
                      </a:lnTo>
                      <a:lnTo>
                        <a:pt x="1517" y="7565"/>
                      </a:lnTo>
                      <a:lnTo>
                        <a:pt x="1506" y="7568"/>
                      </a:lnTo>
                      <a:lnTo>
                        <a:pt x="1493" y="7570"/>
                      </a:lnTo>
                      <a:lnTo>
                        <a:pt x="1482" y="7572"/>
                      </a:lnTo>
                      <a:lnTo>
                        <a:pt x="1469" y="7573"/>
                      </a:lnTo>
                      <a:lnTo>
                        <a:pt x="1458" y="7577"/>
                      </a:lnTo>
                      <a:lnTo>
                        <a:pt x="1445" y="7578"/>
                      </a:lnTo>
                      <a:lnTo>
                        <a:pt x="1434" y="7581"/>
                      </a:lnTo>
                      <a:lnTo>
                        <a:pt x="1420" y="7583"/>
                      </a:lnTo>
                      <a:lnTo>
                        <a:pt x="1407" y="7585"/>
                      </a:lnTo>
                      <a:lnTo>
                        <a:pt x="1393" y="7586"/>
                      </a:lnTo>
                      <a:lnTo>
                        <a:pt x="1381" y="7590"/>
                      </a:lnTo>
                      <a:lnTo>
                        <a:pt x="1366" y="7591"/>
                      </a:lnTo>
                      <a:lnTo>
                        <a:pt x="1352" y="7593"/>
                      </a:lnTo>
                      <a:lnTo>
                        <a:pt x="1338" y="7594"/>
                      </a:lnTo>
                      <a:lnTo>
                        <a:pt x="1324" y="759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68" name="Freeform 292"/>
                <p:cNvSpPr>
                  <a:spLocks/>
                </p:cNvSpPr>
                <p:nvPr/>
              </p:nvSpPr>
              <p:spPr bwMode="auto">
                <a:xfrm>
                  <a:off x="2573" y="1465"/>
                  <a:ext cx="1226" cy="3657"/>
                </a:xfrm>
                <a:custGeom>
                  <a:avLst/>
                  <a:gdLst>
                    <a:gd name="T0" fmla="*/ 792 w 2451"/>
                    <a:gd name="T1" fmla="*/ 7281 h 7313"/>
                    <a:gd name="T2" fmla="*/ 510 w 2451"/>
                    <a:gd name="T3" fmla="*/ 7226 h 7313"/>
                    <a:gd name="T4" fmla="*/ 256 w 2451"/>
                    <a:gd name="T5" fmla="*/ 7127 h 7313"/>
                    <a:gd name="T6" fmla="*/ 191 w 2451"/>
                    <a:gd name="T7" fmla="*/ 6406 h 7313"/>
                    <a:gd name="T8" fmla="*/ 158 w 2451"/>
                    <a:gd name="T9" fmla="*/ 4588 h 7313"/>
                    <a:gd name="T10" fmla="*/ 109 w 2451"/>
                    <a:gd name="T11" fmla="*/ 2773 h 7313"/>
                    <a:gd name="T12" fmla="*/ 60 w 2451"/>
                    <a:gd name="T13" fmla="*/ 1208 h 7313"/>
                    <a:gd name="T14" fmla="*/ 17 w 2451"/>
                    <a:gd name="T15" fmla="*/ 853 h 7313"/>
                    <a:gd name="T16" fmla="*/ 6 w 2451"/>
                    <a:gd name="T17" fmla="*/ 385 h 7313"/>
                    <a:gd name="T18" fmla="*/ 132 w 2451"/>
                    <a:gd name="T19" fmla="*/ 138 h 7313"/>
                    <a:gd name="T20" fmla="*/ 284 w 2451"/>
                    <a:gd name="T21" fmla="*/ 455 h 7313"/>
                    <a:gd name="T22" fmla="*/ 331 w 2451"/>
                    <a:gd name="T23" fmla="*/ 953 h 7313"/>
                    <a:gd name="T24" fmla="*/ 372 w 2451"/>
                    <a:gd name="T25" fmla="*/ 1443 h 7313"/>
                    <a:gd name="T26" fmla="*/ 432 w 2451"/>
                    <a:gd name="T27" fmla="*/ 1692 h 7313"/>
                    <a:gd name="T28" fmla="*/ 591 w 2451"/>
                    <a:gd name="T29" fmla="*/ 1753 h 7313"/>
                    <a:gd name="T30" fmla="*/ 707 w 2451"/>
                    <a:gd name="T31" fmla="*/ 1401 h 7313"/>
                    <a:gd name="T32" fmla="*/ 656 w 2451"/>
                    <a:gd name="T33" fmla="*/ 752 h 7313"/>
                    <a:gd name="T34" fmla="*/ 653 w 2451"/>
                    <a:gd name="T35" fmla="*/ 127 h 7313"/>
                    <a:gd name="T36" fmla="*/ 807 w 2451"/>
                    <a:gd name="T37" fmla="*/ 148 h 7313"/>
                    <a:gd name="T38" fmla="*/ 841 w 2451"/>
                    <a:gd name="T39" fmla="*/ 585 h 7313"/>
                    <a:gd name="T40" fmla="*/ 813 w 2451"/>
                    <a:gd name="T41" fmla="*/ 1003 h 7313"/>
                    <a:gd name="T42" fmla="*/ 799 w 2451"/>
                    <a:gd name="T43" fmla="*/ 1218 h 7313"/>
                    <a:gd name="T44" fmla="*/ 800 w 2451"/>
                    <a:gd name="T45" fmla="*/ 1529 h 7313"/>
                    <a:gd name="T46" fmla="*/ 898 w 2451"/>
                    <a:gd name="T47" fmla="*/ 1766 h 7313"/>
                    <a:gd name="T48" fmla="*/ 1111 w 2451"/>
                    <a:gd name="T49" fmla="*/ 1687 h 7313"/>
                    <a:gd name="T50" fmla="*/ 1197 w 2451"/>
                    <a:gd name="T51" fmla="*/ 1311 h 7313"/>
                    <a:gd name="T52" fmla="*/ 1231 w 2451"/>
                    <a:gd name="T53" fmla="*/ 885 h 7313"/>
                    <a:gd name="T54" fmla="*/ 1247 w 2451"/>
                    <a:gd name="T55" fmla="*/ 573 h 7313"/>
                    <a:gd name="T56" fmla="*/ 1245 w 2451"/>
                    <a:gd name="T57" fmla="*/ 347 h 7313"/>
                    <a:gd name="T58" fmla="*/ 1287 w 2451"/>
                    <a:gd name="T59" fmla="*/ 108 h 7313"/>
                    <a:gd name="T60" fmla="*/ 1438 w 2451"/>
                    <a:gd name="T61" fmla="*/ 0 h 7313"/>
                    <a:gd name="T62" fmla="*/ 1474 w 2451"/>
                    <a:gd name="T63" fmla="*/ 153 h 7313"/>
                    <a:gd name="T64" fmla="*/ 1449 w 2451"/>
                    <a:gd name="T65" fmla="*/ 395 h 7313"/>
                    <a:gd name="T66" fmla="*/ 1344 w 2451"/>
                    <a:gd name="T67" fmla="*/ 1011 h 7313"/>
                    <a:gd name="T68" fmla="*/ 1332 w 2451"/>
                    <a:gd name="T69" fmla="*/ 1597 h 7313"/>
                    <a:gd name="T70" fmla="*/ 1569 w 2451"/>
                    <a:gd name="T71" fmla="*/ 1637 h 7313"/>
                    <a:gd name="T72" fmla="*/ 1707 w 2451"/>
                    <a:gd name="T73" fmla="*/ 1101 h 7313"/>
                    <a:gd name="T74" fmla="*/ 1853 w 2451"/>
                    <a:gd name="T75" fmla="*/ 438 h 7313"/>
                    <a:gd name="T76" fmla="*/ 2070 w 2451"/>
                    <a:gd name="T77" fmla="*/ 76 h 7313"/>
                    <a:gd name="T78" fmla="*/ 2110 w 2451"/>
                    <a:gd name="T79" fmla="*/ 224 h 7313"/>
                    <a:gd name="T80" fmla="*/ 2093 w 2451"/>
                    <a:gd name="T81" fmla="*/ 416 h 7313"/>
                    <a:gd name="T82" fmla="*/ 2065 w 2451"/>
                    <a:gd name="T83" fmla="*/ 582 h 7313"/>
                    <a:gd name="T84" fmla="*/ 1884 w 2451"/>
                    <a:gd name="T85" fmla="*/ 1354 h 7313"/>
                    <a:gd name="T86" fmla="*/ 1714 w 2451"/>
                    <a:gd name="T87" fmla="*/ 2350 h 7313"/>
                    <a:gd name="T88" fmla="*/ 1817 w 2451"/>
                    <a:gd name="T89" fmla="*/ 2843 h 7313"/>
                    <a:gd name="T90" fmla="*/ 2055 w 2451"/>
                    <a:gd name="T91" fmla="*/ 2661 h 7313"/>
                    <a:gd name="T92" fmla="*/ 2141 w 2451"/>
                    <a:gd name="T93" fmla="*/ 2285 h 7313"/>
                    <a:gd name="T94" fmla="*/ 2245 w 2451"/>
                    <a:gd name="T95" fmla="*/ 1887 h 7313"/>
                    <a:gd name="T96" fmla="*/ 2438 w 2451"/>
                    <a:gd name="T97" fmla="*/ 1857 h 7313"/>
                    <a:gd name="T98" fmla="*/ 2375 w 2451"/>
                    <a:gd name="T99" fmla="*/ 2599 h 7313"/>
                    <a:gd name="T100" fmla="*/ 2159 w 2451"/>
                    <a:gd name="T101" fmla="*/ 3491 h 7313"/>
                    <a:gd name="T102" fmla="*/ 2034 w 2451"/>
                    <a:gd name="T103" fmla="*/ 3902 h 7313"/>
                    <a:gd name="T104" fmla="*/ 1946 w 2451"/>
                    <a:gd name="T105" fmla="*/ 4094 h 7313"/>
                    <a:gd name="T106" fmla="*/ 1706 w 2451"/>
                    <a:gd name="T107" fmla="*/ 4634 h 7313"/>
                    <a:gd name="T108" fmla="*/ 1580 w 2451"/>
                    <a:gd name="T109" fmla="*/ 5392 h 7313"/>
                    <a:gd name="T110" fmla="*/ 1593 w 2451"/>
                    <a:gd name="T111" fmla="*/ 6176 h 7313"/>
                    <a:gd name="T112" fmla="*/ 1635 w 2451"/>
                    <a:gd name="T113" fmla="*/ 6806 h 7313"/>
                    <a:gd name="T114" fmla="*/ 1658 w 2451"/>
                    <a:gd name="T115" fmla="*/ 7055 h 7313"/>
                    <a:gd name="T116" fmla="*/ 1625 w 2451"/>
                    <a:gd name="T117" fmla="*/ 7192 h 7313"/>
                    <a:gd name="T118" fmla="*/ 1432 w 2451"/>
                    <a:gd name="T119" fmla="*/ 7265 h 7313"/>
                    <a:gd name="T120" fmla="*/ 1239 w 2451"/>
                    <a:gd name="T121" fmla="*/ 7300 h 73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2451" h="7313">
                      <a:moveTo>
                        <a:pt x="1053" y="7313"/>
                      </a:moveTo>
                      <a:lnTo>
                        <a:pt x="1039" y="7311"/>
                      </a:lnTo>
                      <a:lnTo>
                        <a:pt x="1027" y="7310"/>
                      </a:lnTo>
                      <a:lnTo>
                        <a:pt x="1013" y="7309"/>
                      </a:lnTo>
                      <a:lnTo>
                        <a:pt x="1000" y="7308"/>
                      </a:lnTo>
                      <a:lnTo>
                        <a:pt x="987" y="7305"/>
                      </a:lnTo>
                      <a:lnTo>
                        <a:pt x="973" y="7304"/>
                      </a:lnTo>
                      <a:lnTo>
                        <a:pt x="959" y="7303"/>
                      </a:lnTo>
                      <a:lnTo>
                        <a:pt x="946" y="7302"/>
                      </a:lnTo>
                      <a:lnTo>
                        <a:pt x="933" y="7300"/>
                      </a:lnTo>
                      <a:lnTo>
                        <a:pt x="919" y="7298"/>
                      </a:lnTo>
                      <a:lnTo>
                        <a:pt x="905" y="7296"/>
                      </a:lnTo>
                      <a:lnTo>
                        <a:pt x="891" y="7295"/>
                      </a:lnTo>
                      <a:lnTo>
                        <a:pt x="877" y="7293"/>
                      </a:lnTo>
                      <a:lnTo>
                        <a:pt x="864" y="7292"/>
                      </a:lnTo>
                      <a:lnTo>
                        <a:pt x="850" y="7290"/>
                      </a:lnTo>
                      <a:lnTo>
                        <a:pt x="836" y="7289"/>
                      </a:lnTo>
                      <a:lnTo>
                        <a:pt x="821" y="7286"/>
                      </a:lnTo>
                      <a:lnTo>
                        <a:pt x="806" y="7285"/>
                      </a:lnTo>
                      <a:lnTo>
                        <a:pt x="792" y="7281"/>
                      </a:lnTo>
                      <a:lnTo>
                        <a:pt x="779" y="7280"/>
                      </a:lnTo>
                      <a:lnTo>
                        <a:pt x="764" y="7277"/>
                      </a:lnTo>
                      <a:lnTo>
                        <a:pt x="749" y="7275"/>
                      </a:lnTo>
                      <a:lnTo>
                        <a:pt x="735" y="7272"/>
                      </a:lnTo>
                      <a:lnTo>
                        <a:pt x="721" y="7271"/>
                      </a:lnTo>
                      <a:lnTo>
                        <a:pt x="706" y="7267"/>
                      </a:lnTo>
                      <a:lnTo>
                        <a:pt x="692" y="7265"/>
                      </a:lnTo>
                      <a:lnTo>
                        <a:pt x="678" y="7263"/>
                      </a:lnTo>
                      <a:lnTo>
                        <a:pt x="664" y="7261"/>
                      </a:lnTo>
                      <a:lnTo>
                        <a:pt x="650" y="7257"/>
                      </a:lnTo>
                      <a:lnTo>
                        <a:pt x="636" y="7255"/>
                      </a:lnTo>
                      <a:lnTo>
                        <a:pt x="622" y="7252"/>
                      </a:lnTo>
                      <a:lnTo>
                        <a:pt x="609" y="7250"/>
                      </a:lnTo>
                      <a:lnTo>
                        <a:pt x="594" y="7247"/>
                      </a:lnTo>
                      <a:lnTo>
                        <a:pt x="580" y="7243"/>
                      </a:lnTo>
                      <a:lnTo>
                        <a:pt x="565" y="7240"/>
                      </a:lnTo>
                      <a:lnTo>
                        <a:pt x="551" y="7236"/>
                      </a:lnTo>
                      <a:lnTo>
                        <a:pt x="537" y="7233"/>
                      </a:lnTo>
                      <a:lnTo>
                        <a:pt x="524" y="7230"/>
                      </a:lnTo>
                      <a:lnTo>
                        <a:pt x="510" y="7226"/>
                      </a:lnTo>
                      <a:lnTo>
                        <a:pt x="496" y="7223"/>
                      </a:lnTo>
                      <a:lnTo>
                        <a:pt x="482" y="7218"/>
                      </a:lnTo>
                      <a:lnTo>
                        <a:pt x="468" y="7213"/>
                      </a:lnTo>
                      <a:lnTo>
                        <a:pt x="455" y="7209"/>
                      </a:lnTo>
                      <a:lnTo>
                        <a:pt x="442" y="7205"/>
                      </a:lnTo>
                      <a:lnTo>
                        <a:pt x="428" y="7201"/>
                      </a:lnTo>
                      <a:lnTo>
                        <a:pt x="416" y="7196"/>
                      </a:lnTo>
                      <a:lnTo>
                        <a:pt x="403" y="7192"/>
                      </a:lnTo>
                      <a:lnTo>
                        <a:pt x="390" y="7188"/>
                      </a:lnTo>
                      <a:lnTo>
                        <a:pt x="377" y="7182"/>
                      </a:lnTo>
                      <a:lnTo>
                        <a:pt x="364" y="7178"/>
                      </a:lnTo>
                      <a:lnTo>
                        <a:pt x="351" y="7172"/>
                      </a:lnTo>
                      <a:lnTo>
                        <a:pt x="339" y="7168"/>
                      </a:lnTo>
                      <a:lnTo>
                        <a:pt x="326" y="7162"/>
                      </a:lnTo>
                      <a:lnTo>
                        <a:pt x="315" y="7156"/>
                      </a:lnTo>
                      <a:lnTo>
                        <a:pt x="302" y="7150"/>
                      </a:lnTo>
                      <a:lnTo>
                        <a:pt x="292" y="7146"/>
                      </a:lnTo>
                      <a:lnTo>
                        <a:pt x="279" y="7139"/>
                      </a:lnTo>
                      <a:lnTo>
                        <a:pt x="267" y="7133"/>
                      </a:lnTo>
                      <a:lnTo>
                        <a:pt x="256" y="7127"/>
                      </a:lnTo>
                      <a:lnTo>
                        <a:pt x="246" y="7122"/>
                      </a:lnTo>
                      <a:lnTo>
                        <a:pt x="234" y="7115"/>
                      </a:lnTo>
                      <a:lnTo>
                        <a:pt x="224" y="7109"/>
                      </a:lnTo>
                      <a:lnTo>
                        <a:pt x="213" y="7103"/>
                      </a:lnTo>
                      <a:lnTo>
                        <a:pt x="203" y="7098"/>
                      </a:lnTo>
                      <a:lnTo>
                        <a:pt x="201" y="7091"/>
                      </a:lnTo>
                      <a:lnTo>
                        <a:pt x="200" y="7084"/>
                      </a:lnTo>
                      <a:lnTo>
                        <a:pt x="199" y="7077"/>
                      </a:lnTo>
                      <a:lnTo>
                        <a:pt x="199" y="7071"/>
                      </a:lnTo>
                      <a:lnTo>
                        <a:pt x="197" y="7064"/>
                      </a:lnTo>
                      <a:lnTo>
                        <a:pt x="196" y="7058"/>
                      </a:lnTo>
                      <a:lnTo>
                        <a:pt x="195" y="7052"/>
                      </a:lnTo>
                      <a:lnTo>
                        <a:pt x="195" y="7046"/>
                      </a:lnTo>
                      <a:lnTo>
                        <a:pt x="194" y="6954"/>
                      </a:lnTo>
                      <a:lnTo>
                        <a:pt x="194" y="6863"/>
                      </a:lnTo>
                      <a:lnTo>
                        <a:pt x="193" y="6771"/>
                      </a:lnTo>
                      <a:lnTo>
                        <a:pt x="193" y="6681"/>
                      </a:lnTo>
                      <a:lnTo>
                        <a:pt x="192" y="6589"/>
                      </a:lnTo>
                      <a:lnTo>
                        <a:pt x="192" y="6498"/>
                      </a:lnTo>
                      <a:lnTo>
                        <a:pt x="191" y="6406"/>
                      </a:lnTo>
                      <a:lnTo>
                        <a:pt x="191" y="6316"/>
                      </a:lnTo>
                      <a:lnTo>
                        <a:pt x="188" y="6224"/>
                      </a:lnTo>
                      <a:lnTo>
                        <a:pt x="188" y="6133"/>
                      </a:lnTo>
                      <a:lnTo>
                        <a:pt x="186" y="6042"/>
                      </a:lnTo>
                      <a:lnTo>
                        <a:pt x="186" y="5952"/>
                      </a:lnTo>
                      <a:lnTo>
                        <a:pt x="184" y="5860"/>
                      </a:lnTo>
                      <a:lnTo>
                        <a:pt x="184" y="5770"/>
                      </a:lnTo>
                      <a:lnTo>
                        <a:pt x="181" y="5679"/>
                      </a:lnTo>
                      <a:lnTo>
                        <a:pt x="181" y="5589"/>
                      </a:lnTo>
                      <a:lnTo>
                        <a:pt x="179" y="5497"/>
                      </a:lnTo>
                      <a:lnTo>
                        <a:pt x="177" y="5406"/>
                      </a:lnTo>
                      <a:lnTo>
                        <a:pt x="174" y="5315"/>
                      </a:lnTo>
                      <a:lnTo>
                        <a:pt x="173" y="5224"/>
                      </a:lnTo>
                      <a:lnTo>
                        <a:pt x="171" y="5132"/>
                      </a:lnTo>
                      <a:lnTo>
                        <a:pt x="170" y="5043"/>
                      </a:lnTo>
                      <a:lnTo>
                        <a:pt x="168" y="4951"/>
                      </a:lnTo>
                      <a:lnTo>
                        <a:pt x="166" y="4861"/>
                      </a:lnTo>
                      <a:lnTo>
                        <a:pt x="163" y="4769"/>
                      </a:lnTo>
                      <a:lnTo>
                        <a:pt x="162" y="4679"/>
                      </a:lnTo>
                      <a:lnTo>
                        <a:pt x="158" y="4588"/>
                      </a:lnTo>
                      <a:lnTo>
                        <a:pt x="157" y="4497"/>
                      </a:lnTo>
                      <a:lnTo>
                        <a:pt x="155" y="4406"/>
                      </a:lnTo>
                      <a:lnTo>
                        <a:pt x="153" y="4316"/>
                      </a:lnTo>
                      <a:lnTo>
                        <a:pt x="150" y="4225"/>
                      </a:lnTo>
                      <a:lnTo>
                        <a:pt x="149" y="4136"/>
                      </a:lnTo>
                      <a:lnTo>
                        <a:pt x="146" y="4044"/>
                      </a:lnTo>
                      <a:lnTo>
                        <a:pt x="143" y="3953"/>
                      </a:lnTo>
                      <a:lnTo>
                        <a:pt x="141" y="3862"/>
                      </a:lnTo>
                      <a:lnTo>
                        <a:pt x="139" y="3772"/>
                      </a:lnTo>
                      <a:lnTo>
                        <a:pt x="135" y="3680"/>
                      </a:lnTo>
                      <a:lnTo>
                        <a:pt x="133" y="3590"/>
                      </a:lnTo>
                      <a:lnTo>
                        <a:pt x="131" y="3498"/>
                      </a:lnTo>
                      <a:lnTo>
                        <a:pt x="128" y="3409"/>
                      </a:lnTo>
                      <a:lnTo>
                        <a:pt x="125" y="3317"/>
                      </a:lnTo>
                      <a:lnTo>
                        <a:pt x="123" y="3226"/>
                      </a:lnTo>
                      <a:lnTo>
                        <a:pt x="119" y="3136"/>
                      </a:lnTo>
                      <a:lnTo>
                        <a:pt x="117" y="3045"/>
                      </a:lnTo>
                      <a:lnTo>
                        <a:pt x="114" y="2954"/>
                      </a:lnTo>
                      <a:lnTo>
                        <a:pt x="111" y="2864"/>
                      </a:lnTo>
                      <a:lnTo>
                        <a:pt x="109" y="2773"/>
                      </a:lnTo>
                      <a:lnTo>
                        <a:pt x="107" y="2683"/>
                      </a:lnTo>
                      <a:lnTo>
                        <a:pt x="103" y="2591"/>
                      </a:lnTo>
                      <a:lnTo>
                        <a:pt x="100" y="2501"/>
                      </a:lnTo>
                      <a:lnTo>
                        <a:pt x="97" y="2410"/>
                      </a:lnTo>
                      <a:lnTo>
                        <a:pt x="95" y="2320"/>
                      </a:lnTo>
                      <a:lnTo>
                        <a:pt x="92" y="2229"/>
                      </a:lnTo>
                      <a:lnTo>
                        <a:pt x="88" y="2138"/>
                      </a:lnTo>
                      <a:lnTo>
                        <a:pt x="86" y="2047"/>
                      </a:lnTo>
                      <a:lnTo>
                        <a:pt x="84" y="1958"/>
                      </a:lnTo>
                      <a:lnTo>
                        <a:pt x="80" y="1866"/>
                      </a:lnTo>
                      <a:lnTo>
                        <a:pt x="78" y="1776"/>
                      </a:lnTo>
                      <a:lnTo>
                        <a:pt x="76" y="1684"/>
                      </a:lnTo>
                      <a:lnTo>
                        <a:pt x="73" y="1595"/>
                      </a:lnTo>
                      <a:lnTo>
                        <a:pt x="70" y="1504"/>
                      </a:lnTo>
                      <a:lnTo>
                        <a:pt x="68" y="1414"/>
                      </a:lnTo>
                      <a:lnTo>
                        <a:pt x="65" y="1323"/>
                      </a:lnTo>
                      <a:lnTo>
                        <a:pt x="64" y="1233"/>
                      </a:lnTo>
                      <a:lnTo>
                        <a:pt x="62" y="1225"/>
                      </a:lnTo>
                      <a:lnTo>
                        <a:pt x="62" y="1218"/>
                      </a:lnTo>
                      <a:lnTo>
                        <a:pt x="60" y="1208"/>
                      </a:lnTo>
                      <a:lnTo>
                        <a:pt x="60" y="1199"/>
                      </a:lnTo>
                      <a:lnTo>
                        <a:pt x="57" y="1187"/>
                      </a:lnTo>
                      <a:lnTo>
                        <a:pt x="56" y="1176"/>
                      </a:lnTo>
                      <a:lnTo>
                        <a:pt x="54" y="1162"/>
                      </a:lnTo>
                      <a:lnTo>
                        <a:pt x="53" y="1149"/>
                      </a:lnTo>
                      <a:lnTo>
                        <a:pt x="50" y="1133"/>
                      </a:lnTo>
                      <a:lnTo>
                        <a:pt x="48" y="1118"/>
                      </a:lnTo>
                      <a:lnTo>
                        <a:pt x="46" y="1101"/>
                      </a:lnTo>
                      <a:lnTo>
                        <a:pt x="44" y="1084"/>
                      </a:lnTo>
                      <a:lnTo>
                        <a:pt x="41" y="1065"/>
                      </a:lnTo>
                      <a:lnTo>
                        <a:pt x="39" y="1046"/>
                      </a:lnTo>
                      <a:lnTo>
                        <a:pt x="37" y="1027"/>
                      </a:lnTo>
                      <a:lnTo>
                        <a:pt x="35" y="1008"/>
                      </a:lnTo>
                      <a:lnTo>
                        <a:pt x="32" y="986"/>
                      </a:lnTo>
                      <a:lnTo>
                        <a:pt x="30" y="966"/>
                      </a:lnTo>
                      <a:lnTo>
                        <a:pt x="27" y="944"/>
                      </a:lnTo>
                      <a:lnTo>
                        <a:pt x="25" y="922"/>
                      </a:lnTo>
                      <a:lnTo>
                        <a:pt x="22" y="899"/>
                      </a:lnTo>
                      <a:lnTo>
                        <a:pt x="19" y="876"/>
                      </a:lnTo>
                      <a:lnTo>
                        <a:pt x="17" y="853"/>
                      </a:lnTo>
                      <a:lnTo>
                        <a:pt x="16" y="830"/>
                      </a:lnTo>
                      <a:lnTo>
                        <a:pt x="12" y="806"/>
                      </a:lnTo>
                      <a:lnTo>
                        <a:pt x="11" y="782"/>
                      </a:lnTo>
                      <a:lnTo>
                        <a:pt x="9" y="758"/>
                      </a:lnTo>
                      <a:lnTo>
                        <a:pt x="8" y="735"/>
                      </a:lnTo>
                      <a:lnTo>
                        <a:pt x="6" y="711"/>
                      </a:lnTo>
                      <a:lnTo>
                        <a:pt x="4" y="687"/>
                      </a:lnTo>
                      <a:lnTo>
                        <a:pt x="3" y="663"/>
                      </a:lnTo>
                      <a:lnTo>
                        <a:pt x="3" y="639"/>
                      </a:lnTo>
                      <a:lnTo>
                        <a:pt x="1" y="613"/>
                      </a:lnTo>
                      <a:lnTo>
                        <a:pt x="0" y="589"/>
                      </a:lnTo>
                      <a:lnTo>
                        <a:pt x="0" y="565"/>
                      </a:lnTo>
                      <a:lnTo>
                        <a:pt x="0" y="542"/>
                      </a:lnTo>
                      <a:lnTo>
                        <a:pt x="0" y="518"/>
                      </a:lnTo>
                      <a:lnTo>
                        <a:pt x="0" y="495"/>
                      </a:lnTo>
                      <a:lnTo>
                        <a:pt x="1" y="472"/>
                      </a:lnTo>
                      <a:lnTo>
                        <a:pt x="2" y="450"/>
                      </a:lnTo>
                      <a:lnTo>
                        <a:pt x="2" y="427"/>
                      </a:lnTo>
                      <a:lnTo>
                        <a:pt x="4" y="406"/>
                      </a:lnTo>
                      <a:lnTo>
                        <a:pt x="6" y="385"/>
                      </a:lnTo>
                      <a:lnTo>
                        <a:pt x="8" y="365"/>
                      </a:lnTo>
                      <a:lnTo>
                        <a:pt x="10" y="345"/>
                      </a:lnTo>
                      <a:lnTo>
                        <a:pt x="14" y="326"/>
                      </a:lnTo>
                      <a:lnTo>
                        <a:pt x="17" y="308"/>
                      </a:lnTo>
                      <a:lnTo>
                        <a:pt x="22" y="291"/>
                      </a:lnTo>
                      <a:lnTo>
                        <a:pt x="25" y="272"/>
                      </a:lnTo>
                      <a:lnTo>
                        <a:pt x="29" y="256"/>
                      </a:lnTo>
                      <a:lnTo>
                        <a:pt x="33" y="240"/>
                      </a:lnTo>
                      <a:lnTo>
                        <a:pt x="40" y="226"/>
                      </a:lnTo>
                      <a:lnTo>
                        <a:pt x="45" y="213"/>
                      </a:lnTo>
                      <a:lnTo>
                        <a:pt x="52" y="200"/>
                      </a:lnTo>
                      <a:lnTo>
                        <a:pt x="58" y="189"/>
                      </a:lnTo>
                      <a:lnTo>
                        <a:pt x="66" y="179"/>
                      </a:lnTo>
                      <a:lnTo>
                        <a:pt x="73" y="169"/>
                      </a:lnTo>
                      <a:lnTo>
                        <a:pt x="83" y="161"/>
                      </a:lnTo>
                      <a:lnTo>
                        <a:pt x="91" y="153"/>
                      </a:lnTo>
                      <a:lnTo>
                        <a:pt x="101" y="148"/>
                      </a:lnTo>
                      <a:lnTo>
                        <a:pt x="110" y="143"/>
                      </a:lnTo>
                      <a:lnTo>
                        <a:pt x="122" y="140"/>
                      </a:lnTo>
                      <a:lnTo>
                        <a:pt x="132" y="138"/>
                      </a:lnTo>
                      <a:lnTo>
                        <a:pt x="146" y="138"/>
                      </a:lnTo>
                      <a:lnTo>
                        <a:pt x="156" y="147"/>
                      </a:lnTo>
                      <a:lnTo>
                        <a:pt x="166" y="159"/>
                      </a:lnTo>
                      <a:lnTo>
                        <a:pt x="176" y="170"/>
                      </a:lnTo>
                      <a:lnTo>
                        <a:pt x="186" y="184"/>
                      </a:lnTo>
                      <a:lnTo>
                        <a:pt x="194" y="197"/>
                      </a:lnTo>
                      <a:lnTo>
                        <a:pt x="203" y="212"/>
                      </a:lnTo>
                      <a:lnTo>
                        <a:pt x="211" y="226"/>
                      </a:lnTo>
                      <a:lnTo>
                        <a:pt x="220" y="244"/>
                      </a:lnTo>
                      <a:lnTo>
                        <a:pt x="227" y="259"/>
                      </a:lnTo>
                      <a:lnTo>
                        <a:pt x="234" y="276"/>
                      </a:lnTo>
                      <a:lnTo>
                        <a:pt x="241" y="293"/>
                      </a:lnTo>
                      <a:lnTo>
                        <a:pt x="248" y="313"/>
                      </a:lnTo>
                      <a:lnTo>
                        <a:pt x="254" y="331"/>
                      </a:lnTo>
                      <a:lnTo>
                        <a:pt x="259" y="350"/>
                      </a:lnTo>
                      <a:lnTo>
                        <a:pt x="265" y="371"/>
                      </a:lnTo>
                      <a:lnTo>
                        <a:pt x="271" y="392"/>
                      </a:lnTo>
                      <a:lnTo>
                        <a:pt x="274" y="412"/>
                      </a:lnTo>
                      <a:lnTo>
                        <a:pt x="279" y="433"/>
                      </a:lnTo>
                      <a:lnTo>
                        <a:pt x="284" y="455"/>
                      </a:lnTo>
                      <a:lnTo>
                        <a:pt x="288" y="478"/>
                      </a:lnTo>
                      <a:lnTo>
                        <a:pt x="292" y="500"/>
                      </a:lnTo>
                      <a:lnTo>
                        <a:pt x="295" y="524"/>
                      </a:lnTo>
                      <a:lnTo>
                        <a:pt x="298" y="548"/>
                      </a:lnTo>
                      <a:lnTo>
                        <a:pt x="302" y="572"/>
                      </a:lnTo>
                      <a:lnTo>
                        <a:pt x="304" y="596"/>
                      </a:lnTo>
                      <a:lnTo>
                        <a:pt x="307" y="620"/>
                      </a:lnTo>
                      <a:lnTo>
                        <a:pt x="309" y="644"/>
                      </a:lnTo>
                      <a:lnTo>
                        <a:pt x="312" y="671"/>
                      </a:lnTo>
                      <a:lnTo>
                        <a:pt x="313" y="695"/>
                      </a:lnTo>
                      <a:lnTo>
                        <a:pt x="317" y="721"/>
                      </a:lnTo>
                      <a:lnTo>
                        <a:pt x="318" y="747"/>
                      </a:lnTo>
                      <a:lnTo>
                        <a:pt x="321" y="773"/>
                      </a:lnTo>
                      <a:lnTo>
                        <a:pt x="323" y="797"/>
                      </a:lnTo>
                      <a:lnTo>
                        <a:pt x="324" y="823"/>
                      </a:lnTo>
                      <a:lnTo>
                        <a:pt x="325" y="849"/>
                      </a:lnTo>
                      <a:lnTo>
                        <a:pt x="327" y="875"/>
                      </a:lnTo>
                      <a:lnTo>
                        <a:pt x="328" y="900"/>
                      </a:lnTo>
                      <a:lnTo>
                        <a:pt x="330" y="928"/>
                      </a:lnTo>
                      <a:lnTo>
                        <a:pt x="331" y="953"/>
                      </a:lnTo>
                      <a:lnTo>
                        <a:pt x="333" y="981"/>
                      </a:lnTo>
                      <a:lnTo>
                        <a:pt x="333" y="1006"/>
                      </a:lnTo>
                      <a:lnTo>
                        <a:pt x="335" y="1032"/>
                      </a:lnTo>
                      <a:lnTo>
                        <a:pt x="335" y="1058"/>
                      </a:lnTo>
                      <a:lnTo>
                        <a:pt x="338" y="1084"/>
                      </a:lnTo>
                      <a:lnTo>
                        <a:pt x="339" y="1109"/>
                      </a:lnTo>
                      <a:lnTo>
                        <a:pt x="341" y="1135"/>
                      </a:lnTo>
                      <a:lnTo>
                        <a:pt x="342" y="1160"/>
                      </a:lnTo>
                      <a:lnTo>
                        <a:pt x="344" y="1186"/>
                      </a:lnTo>
                      <a:lnTo>
                        <a:pt x="346" y="1210"/>
                      </a:lnTo>
                      <a:lnTo>
                        <a:pt x="348" y="1234"/>
                      </a:lnTo>
                      <a:lnTo>
                        <a:pt x="349" y="1259"/>
                      </a:lnTo>
                      <a:lnTo>
                        <a:pt x="351" y="1284"/>
                      </a:lnTo>
                      <a:lnTo>
                        <a:pt x="354" y="1307"/>
                      </a:lnTo>
                      <a:lnTo>
                        <a:pt x="356" y="1331"/>
                      </a:lnTo>
                      <a:lnTo>
                        <a:pt x="359" y="1354"/>
                      </a:lnTo>
                      <a:lnTo>
                        <a:pt x="363" y="1378"/>
                      </a:lnTo>
                      <a:lnTo>
                        <a:pt x="365" y="1400"/>
                      </a:lnTo>
                      <a:lnTo>
                        <a:pt x="369" y="1422"/>
                      </a:lnTo>
                      <a:lnTo>
                        <a:pt x="372" y="1443"/>
                      </a:lnTo>
                      <a:lnTo>
                        <a:pt x="377" y="1465"/>
                      </a:lnTo>
                      <a:lnTo>
                        <a:pt x="380" y="1485"/>
                      </a:lnTo>
                      <a:lnTo>
                        <a:pt x="385" y="1505"/>
                      </a:lnTo>
                      <a:lnTo>
                        <a:pt x="389" y="1525"/>
                      </a:lnTo>
                      <a:lnTo>
                        <a:pt x="395" y="1546"/>
                      </a:lnTo>
                      <a:lnTo>
                        <a:pt x="395" y="1557"/>
                      </a:lnTo>
                      <a:lnTo>
                        <a:pt x="395" y="1569"/>
                      </a:lnTo>
                      <a:lnTo>
                        <a:pt x="395" y="1580"/>
                      </a:lnTo>
                      <a:lnTo>
                        <a:pt x="396" y="1593"/>
                      </a:lnTo>
                      <a:lnTo>
                        <a:pt x="397" y="1603"/>
                      </a:lnTo>
                      <a:lnTo>
                        <a:pt x="400" y="1613"/>
                      </a:lnTo>
                      <a:lnTo>
                        <a:pt x="401" y="1624"/>
                      </a:lnTo>
                      <a:lnTo>
                        <a:pt x="404" y="1635"/>
                      </a:lnTo>
                      <a:lnTo>
                        <a:pt x="406" y="1644"/>
                      </a:lnTo>
                      <a:lnTo>
                        <a:pt x="410" y="1653"/>
                      </a:lnTo>
                      <a:lnTo>
                        <a:pt x="413" y="1661"/>
                      </a:lnTo>
                      <a:lnTo>
                        <a:pt x="418" y="1671"/>
                      </a:lnTo>
                      <a:lnTo>
                        <a:pt x="421" y="1678"/>
                      </a:lnTo>
                      <a:lnTo>
                        <a:pt x="427" y="1686"/>
                      </a:lnTo>
                      <a:lnTo>
                        <a:pt x="432" y="1692"/>
                      </a:lnTo>
                      <a:lnTo>
                        <a:pt x="439" y="1701"/>
                      </a:lnTo>
                      <a:lnTo>
                        <a:pt x="444" y="1706"/>
                      </a:lnTo>
                      <a:lnTo>
                        <a:pt x="451" y="1712"/>
                      </a:lnTo>
                      <a:lnTo>
                        <a:pt x="458" y="1718"/>
                      </a:lnTo>
                      <a:lnTo>
                        <a:pt x="466" y="1723"/>
                      </a:lnTo>
                      <a:lnTo>
                        <a:pt x="473" y="1728"/>
                      </a:lnTo>
                      <a:lnTo>
                        <a:pt x="482" y="1733"/>
                      </a:lnTo>
                      <a:lnTo>
                        <a:pt x="491" y="1736"/>
                      </a:lnTo>
                      <a:lnTo>
                        <a:pt x="502" y="1741"/>
                      </a:lnTo>
                      <a:lnTo>
                        <a:pt x="511" y="1743"/>
                      </a:lnTo>
                      <a:lnTo>
                        <a:pt x="521" y="1746"/>
                      </a:lnTo>
                      <a:lnTo>
                        <a:pt x="533" y="1749"/>
                      </a:lnTo>
                      <a:lnTo>
                        <a:pt x="545" y="1751"/>
                      </a:lnTo>
                      <a:lnTo>
                        <a:pt x="551" y="1751"/>
                      </a:lnTo>
                      <a:lnTo>
                        <a:pt x="557" y="1752"/>
                      </a:lnTo>
                      <a:lnTo>
                        <a:pt x="564" y="1752"/>
                      </a:lnTo>
                      <a:lnTo>
                        <a:pt x="571" y="1753"/>
                      </a:lnTo>
                      <a:lnTo>
                        <a:pt x="578" y="1753"/>
                      </a:lnTo>
                      <a:lnTo>
                        <a:pt x="584" y="1753"/>
                      </a:lnTo>
                      <a:lnTo>
                        <a:pt x="591" y="1753"/>
                      </a:lnTo>
                      <a:lnTo>
                        <a:pt x="599" y="1754"/>
                      </a:lnTo>
                      <a:lnTo>
                        <a:pt x="611" y="1746"/>
                      </a:lnTo>
                      <a:lnTo>
                        <a:pt x="624" y="1737"/>
                      </a:lnTo>
                      <a:lnTo>
                        <a:pt x="634" y="1726"/>
                      </a:lnTo>
                      <a:lnTo>
                        <a:pt x="645" y="1714"/>
                      </a:lnTo>
                      <a:lnTo>
                        <a:pt x="653" y="1701"/>
                      </a:lnTo>
                      <a:lnTo>
                        <a:pt x="663" y="1687"/>
                      </a:lnTo>
                      <a:lnTo>
                        <a:pt x="669" y="1671"/>
                      </a:lnTo>
                      <a:lnTo>
                        <a:pt x="678" y="1655"/>
                      </a:lnTo>
                      <a:lnTo>
                        <a:pt x="682" y="1636"/>
                      </a:lnTo>
                      <a:lnTo>
                        <a:pt x="688" y="1617"/>
                      </a:lnTo>
                      <a:lnTo>
                        <a:pt x="692" y="1596"/>
                      </a:lnTo>
                      <a:lnTo>
                        <a:pt x="697" y="1577"/>
                      </a:lnTo>
                      <a:lnTo>
                        <a:pt x="699" y="1554"/>
                      </a:lnTo>
                      <a:lnTo>
                        <a:pt x="703" y="1531"/>
                      </a:lnTo>
                      <a:lnTo>
                        <a:pt x="705" y="1507"/>
                      </a:lnTo>
                      <a:lnTo>
                        <a:pt x="707" y="1482"/>
                      </a:lnTo>
                      <a:lnTo>
                        <a:pt x="707" y="1456"/>
                      </a:lnTo>
                      <a:lnTo>
                        <a:pt x="707" y="1430"/>
                      </a:lnTo>
                      <a:lnTo>
                        <a:pt x="707" y="1401"/>
                      </a:lnTo>
                      <a:lnTo>
                        <a:pt x="709" y="1373"/>
                      </a:lnTo>
                      <a:lnTo>
                        <a:pt x="707" y="1343"/>
                      </a:lnTo>
                      <a:lnTo>
                        <a:pt x="706" y="1315"/>
                      </a:lnTo>
                      <a:lnTo>
                        <a:pt x="705" y="1285"/>
                      </a:lnTo>
                      <a:lnTo>
                        <a:pt x="704" y="1255"/>
                      </a:lnTo>
                      <a:lnTo>
                        <a:pt x="700" y="1223"/>
                      </a:lnTo>
                      <a:lnTo>
                        <a:pt x="698" y="1191"/>
                      </a:lnTo>
                      <a:lnTo>
                        <a:pt x="696" y="1159"/>
                      </a:lnTo>
                      <a:lnTo>
                        <a:pt x="694" y="1127"/>
                      </a:lnTo>
                      <a:lnTo>
                        <a:pt x="690" y="1093"/>
                      </a:lnTo>
                      <a:lnTo>
                        <a:pt x="687" y="1060"/>
                      </a:lnTo>
                      <a:lnTo>
                        <a:pt x="683" y="1027"/>
                      </a:lnTo>
                      <a:lnTo>
                        <a:pt x="681" y="993"/>
                      </a:lnTo>
                      <a:lnTo>
                        <a:pt x="676" y="959"/>
                      </a:lnTo>
                      <a:lnTo>
                        <a:pt x="673" y="924"/>
                      </a:lnTo>
                      <a:lnTo>
                        <a:pt x="669" y="890"/>
                      </a:lnTo>
                      <a:lnTo>
                        <a:pt x="666" y="856"/>
                      </a:lnTo>
                      <a:lnTo>
                        <a:pt x="663" y="821"/>
                      </a:lnTo>
                      <a:lnTo>
                        <a:pt x="659" y="787"/>
                      </a:lnTo>
                      <a:lnTo>
                        <a:pt x="656" y="752"/>
                      </a:lnTo>
                      <a:lnTo>
                        <a:pt x="652" y="718"/>
                      </a:lnTo>
                      <a:lnTo>
                        <a:pt x="649" y="683"/>
                      </a:lnTo>
                      <a:lnTo>
                        <a:pt x="645" y="649"/>
                      </a:lnTo>
                      <a:lnTo>
                        <a:pt x="643" y="614"/>
                      </a:lnTo>
                      <a:lnTo>
                        <a:pt x="641" y="581"/>
                      </a:lnTo>
                      <a:lnTo>
                        <a:pt x="638" y="547"/>
                      </a:lnTo>
                      <a:lnTo>
                        <a:pt x="637" y="513"/>
                      </a:lnTo>
                      <a:lnTo>
                        <a:pt x="635" y="480"/>
                      </a:lnTo>
                      <a:lnTo>
                        <a:pt x="635" y="449"/>
                      </a:lnTo>
                      <a:lnTo>
                        <a:pt x="634" y="416"/>
                      </a:lnTo>
                      <a:lnTo>
                        <a:pt x="633" y="384"/>
                      </a:lnTo>
                      <a:lnTo>
                        <a:pt x="633" y="353"/>
                      </a:lnTo>
                      <a:lnTo>
                        <a:pt x="634" y="323"/>
                      </a:lnTo>
                      <a:lnTo>
                        <a:pt x="634" y="292"/>
                      </a:lnTo>
                      <a:lnTo>
                        <a:pt x="636" y="263"/>
                      </a:lnTo>
                      <a:lnTo>
                        <a:pt x="638" y="234"/>
                      </a:lnTo>
                      <a:lnTo>
                        <a:pt x="642" y="207"/>
                      </a:lnTo>
                      <a:lnTo>
                        <a:pt x="645" y="179"/>
                      </a:lnTo>
                      <a:lnTo>
                        <a:pt x="649" y="153"/>
                      </a:lnTo>
                      <a:lnTo>
                        <a:pt x="653" y="127"/>
                      </a:lnTo>
                      <a:lnTo>
                        <a:pt x="660" y="102"/>
                      </a:lnTo>
                      <a:lnTo>
                        <a:pt x="666" y="77"/>
                      </a:lnTo>
                      <a:lnTo>
                        <a:pt x="673" y="54"/>
                      </a:lnTo>
                      <a:lnTo>
                        <a:pt x="680" y="32"/>
                      </a:lnTo>
                      <a:lnTo>
                        <a:pt x="690" y="13"/>
                      </a:lnTo>
                      <a:lnTo>
                        <a:pt x="700" y="13"/>
                      </a:lnTo>
                      <a:lnTo>
                        <a:pt x="711" y="15"/>
                      </a:lnTo>
                      <a:lnTo>
                        <a:pt x="720" y="17"/>
                      </a:lnTo>
                      <a:lnTo>
                        <a:pt x="730" y="23"/>
                      </a:lnTo>
                      <a:lnTo>
                        <a:pt x="738" y="28"/>
                      </a:lnTo>
                      <a:lnTo>
                        <a:pt x="748" y="36"/>
                      </a:lnTo>
                      <a:lnTo>
                        <a:pt x="756" y="44"/>
                      </a:lnTo>
                      <a:lnTo>
                        <a:pt x="765" y="54"/>
                      </a:lnTo>
                      <a:lnTo>
                        <a:pt x="772" y="65"/>
                      </a:lnTo>
                      <a:lnTo>
                        <a:pt x="779" y="76"/>
                      </a:lnTo>
                      <a:lnTo>
                        <a:pt x="785" y="89"/>
                      </a:lnTo>
                      <a:lnTo>
                        <a:pt x="792" y="102"/>
                      </a:lnTo>
                      <a:lnTo>
                        <a:pt x="797" y="116"/>
                      </a:lnTo>
                      <a:lnTo>
                        <a:pt x="803" y="132"/>
                      </a:lnTo>
                      <a:lnTo>
                        <a:pt x="807" y="148"/>
                      </a:lnTo>
                      <a:lnTo>
                        <a:pt x="813" y="167"/>
                      </a:lnTo>
                      <a:lnTo>
                        <a:pt x="817" y="184"/>
                      </a:lnTo>
                      <a:lnTo>
                        <a:pt x="820" y="202"/>
                      </a:lnTo>
                      <a:lnTo>
                        <a:pt x="823" y="221"/>
                      </a:lnTo>
                      <a:lnTo>
                        <a:pt x="827" y="241"/>
                      </a:lnTo>
                      <a:lnTo>
                        <a:pt x="829" y="261"/>
                      </a:lnTo>
                      <a:lnTo>
                        <a:pt x="831" y="282"/>
                      </a:lnTo>
                      <a:lnTo>
                        <a:pt x="834" y="303"/>
                      </a:lnTo>
                      <a:lnTo>
                        <a:pt x="837" y="326"/>
                      </a:lnTo>
                      <a:lnTo>
                        <a:pt x="838" y="347"/>
                      </a:lnTo>
                      <a:lnTo>
                        <a:pt x="839" y="370"/>
                      </a:lnTo>
                      <a:lnTo>
                        <a:pt x="841" y="393"/>
                      </a:lnTo>
                      <a:lnTo>
                        <a:pt x="842" y="417"/>
                      </a:lnTo>
                      <a:lnTo>
                        <a:pt x="842" y="441"/>
                      </a:lnTo>
                      <a:lnTo>
                        <a:pt x="843" y="465"/>
                      </a:lnTo>
                      <a:lnTo>
                        <a:pt x="843" y="489"/>
                      </a:lnTo>
                      <a:lnTo>
                        <a:pt x="844" y="513"/>
                      </a:lnTo>
                      <a:lnTo>
                        <a:pt x="843" y="536"/>
                      </a:lnTo>
                      <a:lnTo>
                        <a:pt x="842" y="561"/>
                      </a:lnTo>
                      <a:lnTo>
                        <a:pt x="841" y="585"/>
                      </a:lnTo>
                      <a:lnTo>
                        <a:pt x="841" y="609"/>
                      </a:lnTo>
                      <a:lnTo>
                        <a:pt x="839" y="633"/>
                      </a:lnTo>
                      <a:lnTo>
                        <a:pt x="838" y="657"/>
                      </a:lnTo>
                      <a:lnTo>
                        <a:pt x="837" y="681"/>
                      </a:lnTo>
                      <a:lnTo>
                        <a:pt x="837" y="705"/>
                      </a:lnTo>
                      <a:lnTo>
                        <a:pt x="835" y="727"/>
                      </a:lnTo>
                      <a:lnTo>
                        <a:pt x="834" y="750"/>
                      </a:lnTo>
                      <a:lnTo>
                        <a:pt x="833" y="773"/>
                      </a:lnTo>
                      <a:lnTo>
                        <a:pt x="831" y="796"/>
                      </a:lnTo>
                      <a:lnTo>
                        <a:pt x="829" y="817"/>
                      </a:lnTo>
                      <a:lnTo>
                        <a:pt x="828" y="838"/>
                      </a:lnTo>
                      <a:lnTo>
                        <a:pt x="827" y="859"/>
                      </a:lnTo>
                      <a:lnTo>
                        <a:pt x="826" y="881"/>
                      </a:lnTo>
                      <a:lnTo>
                        <a:pt x="823" y="899"/>
                      </a:lnTo>
                      <a:lnTo>
                        <a:pt x="822" y="919"/>
                      </a:lnTo>
                      <a:lnTo>
                        <a:pt x="820" y="936"/>
                      </a:lnTo>
                      <a:lnTo>
                        <a:pt x="819" y="954"/>
                      </a:lnTo>
                      <a:lnTo>
                        <a:pt x="817" y="970"/>
                      </a:lnTo>
                      <a:lnTo>
                        <a:pt x="815" y="988"/>
                      </a:lnTo>
                      <a:lnTo>
                        <a:pt x="813" y="1003"/>
                      </a:lnTo>
                      <a:lnTo>
                        <a:pt x="813" y="1017"/>
                      </a:lnTo>
                      <a:lnTo>
                        <a:pt x="811" y="1030"/>
                      </a:lnTo>
                      <a:lnTo>
                        <a:pt x="810" y="1043"/>
                      </a:lnTo>
                      <a:lnTo>
                        <a:pt x="808" y="1054"/>
                      </a:lnTo>
                      <a:lnTo>
                        <a:pt x="808" y="1066"/>
                      </a:lnTo>
                      <a:lnTo>
                        <a:pt x="807" y="1075"/>
                      </a:lnTo>
                      <a:lnTo>
                        <a:pt x="807" y="1083"/>
                      </a:lnTo>
                      <a:lnTo>
                        <a:pt x="807" y="1090"/>
                      </a:lnTo>
                      <a:lnTo>
                        <a:pt x="807" y="1097"/>
                      </a:lnTo>
                      <a:lnTo>
                        <a:pt x="806" y="1104"/>
                      </a:lnTo>
                      <a:lnTo>
                        <a:pt x="806" y="1113"/>
                      </a:lnTo>
                      <a:lnTo>
                        <a:pt x="805" y="1122"/>
                      </a:lnTo>
                      <a:lnTo>
                        <a:pt x="805" y="1132"/>
                      </a:lnTo>
                      <a:lnTo>
                        <a:pt x="804" y="1143"/>
                      </a:lnTo>
                      <a:lnTo>
                        <a:pt x="804" y="1154"/>
                      </a:lnTo>
                      <a:lnTo>
                        <a:pt x="803" y="1166"/>
                      </a:lnTo>
                      <a:lnTo>
                        <a:pt x="803" y="1179"/>
                      </a:lnTo>
                      <a:lnTo>
                        <a:pt x="802" y="1191"/>
                      </a:lnTo>
                      <a:lnTo>
                        <a:pt x="800" y="1205"/>
                      </a:lnTo>
                      <a:lnTo>
                        <a:pt x="799" y="1218"/>
                      </a:lnTo>
                      <a:lnTo>
                        <a:pt x="799" y="1232"/>
                      </a:lnTo>
                      <a:lnTo>
                        <a:pt x="798" y="1246"/>
                      </a:lnTo>
                      <a:lnTo>
                        <a:pt x="797" y="1261"/>
                      </a:lnTo>
                      <a:lnTo>
                        <a:pt x="797" y="1276"/>
                      </a:lnTo>
                      <a:lnTo>
                        <a:pt x="797" y="1292"/>
                      </a:lnTo>
                      <a:lnTo>
                        <a:pt x="796" y="1306"/>
                      </a:lnTo>
                      <a:lnTo>
                        <a:pt x="795" y="1322"/>
                      </a:lnTo>
                      <a:lnTo>
                        <a:pt x="794" y="1337"/>
                      </a:lnTo>
                      <a:lnTo>
                        <a:pt x="794" y="1354"/>
                      </a:lnTo>
                      <a:lnTo>
                        <a:pt x="794" y="1369"/>
                      </a:lnTo>
                      <a:lnTo>
                        <a:pt x="794" y="1385"/>
                      </a:lnTo>
                      <a:lnTo>
                        <a:pt x="794" y="1401"/>
                      </a:lnTo>
                      <a:lnTo>
                        <a:pt x="795" y="1418"/>
                      </a:lnTo>
                      <a:lnTo>
                        <a:pt x="795" y="1433"/>
                      </a:lnTo>
                      <a:lnTo>
                        <a:pt x="795" y="1450"/>
                      </a:lnTo>
                      <a:lnTo>
                        <a:pt x="796" y="1465"/>
                      </a:lnTo>
                      <a:lnTo>
                        <a:pt x="797" y="1482"/>
                      </a:lnTo>
                      <a:lnTo>
                        <a:pt x="797" y="1497"/>
                      </a:lnTo>
                      <a:lnTo>
                        <a:pt x="799" y="1513"/>
                      </a:lnTo>
                      <a:lnTo>
                        <a:pt x="800" y="1529"/>
                      </a:lnTo>
                      <a:lnTo>
                        <a:pt x="804" y="1546"/>
                      </a:lnTo>
                      <a:lnTo>
                        <a:pt x="805" y="1559"/>
                      </a:lnTo>
                      <a:lnTo>
                        <a:pt x="807" y="1574"/>
                      </a:lnTo>
                      <a:lnTo>
                        <a:pt x="808" y="1589"/>
                      </a:lnTo>
                      <a:lnTo>
                        <a:pt x="812" y="1604"/>
                      </a:lnTo>
                      <a:lnTo>
                        <a:pt x="815" y="1618"/>
                      </a:lnTo>
                      <a:lnTo>
                        <a:pt x="819" y="1632"/>
                      </a:lnTo>
                      <a:lnTo>
                        <a:pt x="822" y="1645"/>
                      </a:lnTo>
                      <a:lnTo>
                        <a:pt x="827" y="1659"/>
                      </a:lnTo>
                      <a:lnTo>
                        <a:pt x="830" y="1671"/>
                      </a:lnTo>
                      <a:lnTo>
                        <a:pt x="836" y="1682"/>
                      </a:lnTo>
                      <a:lnTo>
                        <a:pt x="841" y="1694"/>
                      </a:lnTo>
                      <a:lnTo>
                        <a:pt x="848" y="1705"/>
                      </a:lnTo>
                      <a:lnTo>
                        <a:pt x="853" y="1715"/>
                      </a:lnTo>
                      <a:lnTo>
                        <a:pt x="860" y="1726"/>
                      </a:lnTo>
                      <a:lnTo>
                        <a:pt x="867" y="1735"/>
                      </a:lnTo>
                      <a:lnTo>
                        <a:pt x="875" y="1745"/>
                      </a:lnTo>
                      <a:lnTo>
                        <a:pt x="882" y="1752"/>
                      </a:lnTo>
                      <a:lnTo>
                        <a:pt x="890" y="1759"/>
                      </a:lnTo>
                      <a:lnTo>
                        <a:pt x="898" y="1766"/>
                      </a:lnTo>
                      <a:lnTo>
                        <a:pt x="908" y="1773"/>
                      </a:lnTo>
                      <a:lnTo>
                        <a:pt x="918" y="1777"/>
                      </a:lnTo>
                      <a:lnTo>
                        <a:pt x="928" y="1782"/>
                      </a:lnTo>
                      <a:lnTo>
                        <a:pt x="938" y="1785"/>
                      </a:lnTo>
                      <a:lnTo>
                        <a:pt x="951" y="1789"/>
                      </a:lnTo>
                      <a:lnTo>
                        <a:pt x="961" y="1790"/>
                      </a:lnTo>
                      <a:lnTo>
                        <a:pt x="974" y="1791"/>
                      </a:lnTo>
                      <a:lnTo>
                        <a:pt x="988" y="1791"/>
                      </a:lnTo>
                      <a:lnTo>
                        <a:pt x="1001" y="1791"/>
                      </a:lnTo>
                      <a:lnTo>
                        <a:pt x="1015" y="1789"/>
                      </a:lnTo>
                      <a:lnTo>
                        <a:pt x="1030" y="1787"/>
                      </a:lnTo>
                      <a:lnTo>
                        <a:pt x="1046" y="1782"/>
                      </a:lnTo>
                      <a:lnTo>
                        <a:pt x="1063" y="1779"/>
                      </a:lnTo>
                      <a:lnTo>
                        <a:pt x="1070" y="1766"/>
                      </a:lnTo>
                      <a:lnTo>
                        <a:pt x="1077" y="1754"/>
                      </a:lnTo>
                      <a:lnTo>
                        <a:pt x="1084" y="1742"/>
                      </a:lnTo>
                      <a:lnTo>
                        <a:pt x="1092" y="1730"/>
                      </a:lnTo>
                      <a:lnTo>
                        <a:pt x="1098" y="1715"/>
                      </a:lnTo>
                      <a:lnTo>
                        <a:pt x="1105" y="1702"/>
                      </a:lnTo>
                      <a:lnTo>
                        <a:pt x="1111" y="1687"/>
                      </a:lnTo>
                      <a:lnTo>
                        <a:pt x="1117" y="1673"/>
                      </a:lnTo>
                      <a:lnTo>
                        <a:pt x="1122" y="1657"/>
                      </a:lnTo>
                      <a:lnTo>
                        <a:pt x="1128" y="1641"/>
                      </a:lnTo>
                      <a:lnTo>
                        <a:pt x="1134" y="1624"/>
                      </a:lnTo>
                      <a:lnTo>
                        <a:pt x="1139" y="1608"/>
                      </a:lnTo>
                      <a:lnTo>
                        <a:pt x="1144" y="1589"/>
                      </a:lnTo>
                      <a:lnTo>
                        <a:pt x="1148" y="1572"/>
                      </a:lnTo>
                      <a:lnTo>
                        <a:pt x="1153" y="1554"/>
                      </a:lnTo>
                      <a:lnTo>
                        <a:pt x="1159" y="1536"/>
                      </a:lnTo>
                      <a:lnTo>
                        <a:pt x="1162" y="1517"/>
                      </a:lnTo>
                      <a:lnTo>
                        <a:pt x="1167" y="1497"/>
                      </a:lnTo>
                      <a:lnTo>
                        <a:pt x="1170" y="1478"/>
                      </a:lnTo>
                      <a:lnTo>
                        <a:pt x="1175" y="1458"/>
                      </a:lnTo>
                      <a:lnTo>
                        <a:pt x="1178" y="1438"/>
                      </a:lnTo>
                      <a:lnTo>
                        <a:pt x="1182" y="1417"/>
                      </a:lnTo>
                      <a:lnTo>
                        <a:pt x="1185" y="1396"/>
                      </a:lnTo>
                      <a:lnTo>
                        <a:pt x="1189" y="1377"/>
                      </a:lnTo>
                      <a:lnTo>
                        <a:pt x="1191" y="1355"/>
                      </a:lnTo>
                      <a:lnTo>
                        <a:pt x="1194" y="1333"/>
                      </a:lnTo>
                      <a:lnTo>
                        <a:pt x="1197" y="1311"/>
                      </a:lnTo>
                      <a:lnTo>
                        <a:pt x="1200" y="1291"/>
                      </a:lnTo>
                      <a:lnTo>
                        <a:pt x="1202" y="1269"/>
                      </a:lnTo>
                      <a:lnTo>
                        <a:pt x="1205" y="1248"/>
                      </a:lnTo>
                      <a:lnTo>
                        <a:pt x="1207" y="1226"/>
                      </a:lnTo>
                      <a:lnTo>
                        <a:pt x="1210" y="1206"/>
                      </a:lnTo>
                      <a:lnTo>
                        <a:pt x="1212" y="1183"/>
                      </a:lnTo>
                      <a:lnTo>
                        <a:pt x="1214" y="1161"/>
                      </a:lnTo>
                      <a:lnTo>
                        <a:pt x="1215" y="1139"/>
                      </a:lnTo>
                      <a:lnTo>
                        <a:pt x="1217" y="1117"/>
                      </a:lnTo>
                      <a:lnTo>
                        <a:pt x="1219" y="1096"/>
                      </a:lnTo>
                      <a:lnTo>
                        <a:pt x="1221" y="1074"/>
                      </a:lnTo>
                      <a:lnTo>
                        <a:pt x="1222" y="1052"/>
                      </a:lnTo>
                      <a:lnTo>
                        <a:pt x="1224" y="1031"/>
                      </a:lnTo>
                      <a:lnTo>
                        <a:pt x="1224" y="1009"/>
                      </a:lnTo>
                      <a:lnTo>
                        <a:pt x="1227" y="988"/>
                      </a:lnTo>
                      <a:lnTo>
                        <a:pt x="1227" y="967"/>
                      </a:lnTo>
                      <a:lnTo>
                        <a:pt x="1229" y="946"/>
                      </a:lnTo>
                      <a:lnTo>
                        <a:pt x="1229" y="926"/>
                      </a:lnTo>
                      <a:lnTo>
                        <a:pt x="1231" y="905"/>
                      </a:lnTo>
                      <a:lnTo>
                        <a:pt x="1231" y="885"/>
                      </a:lnTo>
                      <a:lnTo>
                        <a:pt x="1233" y="866"/>
                      </a:lnTo>
                      <a:lnTo>
                        <a:pt x="1233" y="845"/>
                      </a:lnTo>
                      <a:lnTo>
                        <a:pt x="1235" y="826"/>
                      </a:lnTo>
                      <a:lnTo>
                        <a:pt x="1236" y="806"/>
                      </a:lnTo>
                      <a:lnTo>
                        <a:pt x="1237" y="788"/>
                      </a:lnTo>
                      <a:lnTo>
                        <a:pt x="1237" y="769"/>
                      </a:lnTo>
                      <a:lnTo>
                        <a:pt x="1238" y="751"/>
                      </a:lnTo>
                      <a:lnTo>
                        <a:pt x="1239" y="734"/>
                      </a:lnTo>
                      <a:lnTo>
                        <a:pt x="1240" y="718"/>
                      </a:lnTo>
                      <a:lnTo>
                        <a:pt x="1240" y="701"/>
                      </a:lnTo>
                      <a:lnTo>
                        <a:pt x="1241" y="683"/>
                      </a:lnTo>
                      <a:lnTo>
                        <a:pt x="1243" y="667"/>
                      </a:lnTo>
                      <a:lnTo>
                        <a:pt x="1244" y="652"/>
                      </a:lnTo>
                      <a:lnTo>
                        <a:pt x="1244" y="637"/>
                      </a:lnTo>
                      <a:lnTo>
                        <a:pt x="1245" y="624"/>
                      </a:lnTo>
                      <a:lnTo>
                        <a:pt x="1246" y="610"/>
                      </a:lnTo>
                      <a:lnTo>
                        <a:pt x="1248" y="598"/>
                      </a:lnTo>
                      <a:lnTo>
                        <a:pt x="1247" y="589"/>
                      </a:lnTo>
                      <a:lnTo>
                        <a:pt x="1247" y="581"/>
                      </a:lnTo>
                      <a:lnTo>
                        <a:pt x="1247" y="573"/>
                      </a:lnTo>
                      <a:lnTo>
                        <a:pt x="1247" y="565"/>
                      </a:lnTo>
                      <a:lnTo>
                        <a:pt x="1246" y="555"/>
                      </a:lnTo>
                      <a:lnTo>
                        <a:pt x="1246" y="546"/>
                      </a:lnTo>
                      <a:lnTo>
                        <a:pt x="1246" y="535"/>
                      </a:lnTo>
                      <a:lnTo>
                        <a:pt x="1246" y="526"/>
                      </a:lnTo>
                      <a:lnTo>
                        <a:pt x="1245" y="515"/>
                      </a:lnTo>
                      <a:lnTo>
                        <a:pt x="1245" y="504"/>
                      </a:lnTo>
                      <a:lnTo>
                        <a:pt x="1245" y="493"/>
                      </a:lnTo>
                      <a:lnTo>
                        <a:pt x="1245" y="482"/>
                      </a:lnTo>
                      <a:lnTo>
                        <a:pt x="1245" y="471"/>
                      </a:lnTo>
                      <a:lnTo>
                        <a:pt x="1245" y="459"/>
                      </a:lnTo>
                      <a:lnTo>
                        <a:pt x="1245" y="448"/>
                      </a:lnTo>
                      <a:lnTo>
                        <a:pt x="1245" y="437"/>
                      </a:lnTo>
                      <a:lnTo>
                        <a:pt x="1244" y="423"/>
                      </a:lnTo>
                      <a:lnTo>
                        <a:pt x="1244" y="410"/>
                      </a:lnTo>
                      <a:lnTo>
                        <a:pt x="1244" y="397"/>
                      </a:lnTo>
                      <a:lnTo>
                        <a:pt x="1244" y="386"/>
                      </a:lnTo>
                      <a:lnTo>
                        <a:pt x="1244" y="372"/>
                      </a:lnTo>
                      <a:lnTo>
                        <a:pt x="1244" y="360"/>
                      </a:lnTo>
                      <a:lnTo>
                        <a:pt x="1245" y="347"/>
                      </a:lnTo>
                      <a:lnTo>
                        <a:pt x="1246" y="335"/>
                      </a:lnTo>
                      <a:lnTo>
                        <a:pt x="1246" y="322"/>
                      </a:lnTo>
                      <a:lnTo>
                        <a:pt x="1246" y="309"/>
                      </a:lnTo>
                      <a:lnTo>
                        <a:pt x="1247" y="296"/>
                      </a:lnTo>
                      <a:lnTo>
                        <a:pt x="1250" y="284"/>
                      </a:lnTo>
                      <a:lnTo>
                        <a:pt x="1250" y="270"/>
                      </a:lnTo>
                      <a:lnTo>
                        <a:pt x="1252" y="259"/>
                      </a:lnTo>
                      <a:lnTo>
                        <a:pt x="1253" y="246"/>
                      </a:lnTo>
                      <a:lnTo>
                        <a:pt x="1256" y="234"/>
                      </a:lnTo>
                      <a:lnTo>
                        <a:pt x="1258" y="221"/>
                      </a:lnTo>
                      <a:lnTo>
                        <a:pt x="1260" y="209"/>
                      </a:lnTo>
                      <a:lnTo>
                        <a:pt x="1261" y="197"/>
                      </a:lnTo>
                      <a:lnTo>
                        <a:pt x="1264" y="185"/>
                      </a:lnTo>
                      <a:lnTo>
                        <a:pt x="1266" y="172"/>
                      </a:lnTo>
                      <a:lnTo>
                        <a:pt x="1269" y="161"/>
                      </a:lnTo>
                      <a:lnTo>
                        <a:pt x="1273" y="151"/>
                      </a:lnTo>
                      <a:lnTo>
                        <a:pt x="1276" y="140"/>
                      </a:lnTo>
                      <a:lnTo>
                        <a:pt x="1279" y="129"/>
                      </a:lnTo>
                      <a:lnTo>
                        <a:pt x="1283" y="119"/>
                      </a:lnTo>
                      <a:lnTo>
                        <a:pt x="1287" y="108"/>
                      </a:lnTo>
                      <a:lnTo>
                        <a:pt x="1292" y="99"/>
                      </a:lnTo>
                      <a:lnTo>
                        <a:pt x="1297" y="89"/>
                      </a:lnTo>
                      <a:lnTo>
                        <a:pt x="1302" y="81"/>
                      </a:lnTo>
                      <a:lnTo>
                        <a:pt x="1307" y="71"/>
                      </a:lnTo>
                      <a:lnTo>
                        <a:pt x="1314" y="65"/>
                      </a:lnTo>
                      <a:lnTo>
                        <a:pt x="1318" y="55"/>
                      </a:lnTo>
                      <a:lnTo>
                        <a:pt x="1324" y="48"/>
                      </a:lnTo>
                      <a:lnTo>
                        <a:pt x="1331" y="42"/>
                      </a:lnTo>
                      <a:lnTo>
                        <a:pt x="1338" y="35"/>
                      </a:lnTo>
                      <a:lnTo>
                        <a:pt x="1345" y="28"/>
                      </a:lnTo>
                      <a:lnTo>
                        <a:pt x="1353" y="23"/>
                      </a:lnTo>
                      <a:lnTo>
                        <a:pt x="1361" y="19"/>
                      </a:lnTo>
                      <a:lnTo>
                        <a:pt x="1370" y="15"/>
                      </a:lnTo>
                      <a:lnTo>
                        <a:pt x="1378" y="11"/>
                      </a:lnTo>
                      <a:lnTo>
                        <a:pt x="1387" y="7"/>
                      </a:lnTo>
                      <a:lnTo>
                        <a:pt x="1397" y="4"/>
                      </a:lnTo>
                      <a:lnTo>
                        <a:pt x="1407" y="3"/>
                      </a:lnTo>
                      <a:lnTo>
                        <a:pt x="1417" y="0"/>
                      </a:lnTo>
                      <a:lnTo>
                        <a:pt x="1428" y="0"/>
                      </a:lnTo>
                      <a:lnTo>
                        <a:pt x="1438" y="0"/>
                      </a:lnTo>
                      <a:lnTo>
                        <a:pt x="1451" y="1"/>
                      </a:lnTo>
                      <a:lnTo>
                        <a:pt x="1452" y="7"/>
                      </a:lnTo>
                      <a:lnTo>
                        <a:pt x="1455" y="13"/>
                      </a:lnTo>
                      <a:lnTo>
                        <a:pt x="1456" y="20"/>
                      </a:lnTo>
                      <a:lnTo>
                        <a:pt x="1460" y="27"/>
                      </a:lnTo>
                      <a:lnTo>
                        <a:pt x="1461" y="34"/>
                      </a:lnTo>
                      <a:lnTo>
                        <a:pt x="1463" y="40"/>
                      </a:lnTo>
                      <a:lnTo>
                        <a:pt x="1464" y="48"/>
                      </a:lnTo>
                      <a:lnTo>
                        <a:pt x="1467" y="58"/>
                      </a:lnTo>
                      <a:lnTo>
                        <a:pt x="1467" y="65"/>
                      </a:lnTo>
                      <a:lnTo>
                        <a:pt x="1468" y="73"/>
                      </a:lnTo>
                      <a:lnTo>
                        <a:pt x="1469" y="81"/>
                      </a:lnTo>
                      <a:lnTo>
                        <a:pt x="1470" y="90"/>
                      </a:lnTo>
                      <a:lnTo>
                        <a:pt x="1470" y="98"/>
                      </a:lnTo>
                      <a:lnTo>
                        <a:pt x="1471" y="108"/>
                      </a:lnTo>
                      <a:lnTo>
                        <a:pt x="1472" y="116"/>
                      </a:lnTo>
                      <a:lnTo>
                        <a:pt x="1474" y="127"/>
                      </a:lnTo>
                      <a:lnTo>
                        <a:pt x="1474" y="135"/>
                      </a:lnTo>
                      <a:lnTo>
                        <a:pt x="1474" y="144"/>
                      </a:lnTo>
                      <a:lnTo>
                        <a:pt x="1474" y="153"/>
                      </a:lnTo>
                      <a:lnTo>
                        <a:pt x="1474" y="162"/>
                      </a:lnTo>
                      <a:lnTo>
                        <a:pt x="1474" y="171"/>
                      </a:lnTo>
                      <a:lnTo>
                        <a:pt x="1474" y="181"/>
                      </a:lnTo>
                      <a:lnTo>
                        <a:pt x="1474" y="190"/>
                      </a:lnTo>
                      <a:lnTo>
                        <a:pt x="1474" y="200"/>
                      </a:lnTo>
                      <a:lnTo>
                        <a:pt x="1474" y="208"/>
                      </a:lnTo>
                      <a:lnTo>
                        <a:pt x="1474" y="217"/>
                      </a:lnTo>
                      <a:lnTo>
                        <a:pt x="1474" y="226"/>
                      </a:lnTo>
                      <a:lnTo>
                        <a:pt x="1474" y="236"/>
                      </a:lnTo>
                      <a:lnTo>
                        <a:pt x="1474" y="245"/>
                      </a:lnTo>
                      <a:lnTo>
                        <a:pt x="1474" y="254"/>
                      </a:lnTo>
                      <a:lnTo>
                        <a:pt x="1474" y="263"/>
                      </a:lnTo>
                      <a:lnTo>
                        <a:pt x="1474" y="272"/>
                      </a:lnTo>
                      <a:lnTo>
                        <a:pt x="1470" y="285"/>
                      </a:lnTo>
                      <a:lnTo>
                        <a:pt x="1468" y="299"/>
                      </a:lnTo>
                      <a:lnTo>
                        <a:pt x="1464" y="315"/>
                      </a:lnTo>
                      <a:lnTo>
                        <a:pt x="1462" y="333"/>
                      </a:lnTo>
                      <a:lnTo>
                        <a:pt x="1457" y="352"/>
                      </a:lnTo>
                      <a:lnTo>
                        <a:pt x="1454" y="373"/>
                      </a:lnTo>
                      <a:lnTo>
                        <a:pt x="1449" y="395"/>
                      </a:lnTo>
                      <a:lnTo>
                        <a:pt x="1446" y="419"/>
                      </a:lnTo>
                      <a:lnTo>
                        <a:pt x="1440" y="442"/>
                      </a:lnTo>
                      <a:lnTo>
                        <a:pt x="1436" y="468"/>
                      </a:lnTo>
                      <a:lnTo>
                        <a:pt x="1430" y="494"/>
                      </a:lnTo>
                      <a:lnTo>
                        <a:pt x="1425" y="523"/>
                      </a:lnTo>
                      <a:lnTo>
                        <a:pt x="1420" y="550"/>
                      </a:lnTo>
                      <a:lnTo>
                        <a:pt x="1415" y="580"/>
                      </a:lnTo>
                      <a:lnTo>
                        <a:pt x="1409" y="610"/>
                      </a:lnTo>
                      <a:lnTo>
                        <a:pt x="1405" y="642"/>
                      </a:lnTo>
                      <a:lnTo>
                        <a:pt x="1398" y="673"/>
                      </a:lnTo>
                      <a:lnTo>
                        <a:pt x="1392" y="704"/>
                      </a:lnTo>
                      <a:lnTo>
                        <a:pt x="1386" y="736"/>
                      </a:lnTo>
                      <a:lnTo>
                        <a:pt x="1382" y="771"/>
                      </a:lnTo>
                      <a:lnTo>
                        <a:pt x="1375" y="804"/>
                      </a:lnTo>
                      <a:lnTo>
                        <a:pt x="1370" y="838"/>
                      </a:lnTo>
                      <a:lnTo>
                        <a:pt x="1364" y="873"/>
                      </a:lnTo>
                      <a:lnTo>
                        <a:pt x="1360" y="907"/>
                      </a:lnTo>
                      <a:lnTo>
                        <a:pt x="1354" y="942"/>
                      </a:lnTo>
                      <a:lnTo>
                        <a:pt x="1349" y="976"/>
                      </a:lnTo>
                      <a:lnTo>
                        <a:pt x="1344" y="1011"/>
                      </a:lnTo>
                      <a:lnTo>
                        <a:pt x="1340" y="1045"/>
                      </a:lnTo>
                      <a:lnTo>
                        <a:pt x="1336" y="1078"/>
                      </a:lnTo>
                      <a:lnTo>
                        <a:pt x="1332" y="1113"/>
                      </a:lnTo>
                      <a:lnTo>
                        <a:pt x="1329" y="1147"/>
                      </a:lnTo>
                      <a:lnTo>
                        <a:pt x="1326" y="1182"/>
                      </a:lnTo>
                      <a:lnTo>
                        <a:pt x="1323" y="1214"/>
                      </a:lnTo>
                      <a:lnTo>
                        <a:pt x="1320" y="1246"/>
                      </a:lnTo>
                      <a:lnTo>
                        <a:pt x="1317" y="1278"/>
                      </a:lnTo>
                      <a:lnTo>
                        <a:pt x="1316" y="1310"/>
                      </a:lnTo>
                      <a:lnTo>
                        <a:pt x="1314" y="1340"/>
                      </a:lnTo>
                      <a:lnTo>
                        <a:pt x="1313" y="1370"/>
                      </a:lnTo>
                      <a:lnTo>
                        <a:pt x="1313" y="1399"/>
                      </a:lnTo>
                      <a:lnTo>
                        <a:pt x="1314" y="1428"/>
                      </a:lnTo>
                      <a:lnTo>
                        <a:pt x="1314" y="1455"/>
                      </a:lnTo>
                      <a:lnTo>
                        <a:pt x="1316" y="1481"/>
                      </a:lnTo>
                      <a:lnTo>
                        <a:pt x="1317" y="1507"/>
                      </a:lnTo>
                      <a:lnTo>
                        <a:pt x="1321" y="1532"/>
                      </a:lnTo>
                      <a:lnTo>
                        <a:pt x="1324" y="1555"/>
                      </a:lnTo>
                      <a:lnTo>
                        <a:pt x="1328" y="1577"/>
                      </a:lnTo>
                      <a:lnTo>
                        <a:pt x="1332" y="1597"/>
                      </a:lnTo>
                      <a:lnTo>
                        <a:pt x="1339" y="1618"/>
                      </a:lnTo>
                      <a:lnTo>
                        <a:pt x="1344" y="1634"/>
                      </a:lnTo>
                      <a:lnTo>
                        <a:pt x="1352" y="1651"/>
                      </a:lnTo>
                      <a:lnTo>
                        <a:pt x="1359" y="1665"/>
                      </a:lnTo>
                      <a:lnTo>
                        <a:pt x="1368" y="1679"/>
                      </a:lnTo>
                      <a:lnTo>
                        <a:pt x="1377" y="1689"/>
                      </a:lnTo>
                      <a:lnTo>
                        <a:pt x="1387" y="1699"/>
                      </a:lnTo>
                      <a:lnTo>
                        <a:pt x="1398" y="1706"/>
                      </a:lnTo>
                      <a:lnTo>
                        <a:pt x="1411" y="1713"/>
                      </a:lnTo>
                      <a:lnTo>
                        <a:pt x="1424" y="1715"/>
                      </a:lnTo>
                      <a:lnTo>
                        <a:pt x="1439" y="1718"/>
                      </a:lnTo>
                      <a:lnTo>
                        <a:pt x="1453" y="1717"/>
                      </a:lnTo>
                      <a:lnTo>
                        <a:pt x="1470" y="1715"/>
                      </a:lnTo>
                      <a:lnTo>
                        <a:pt x="1487" y="1710"/>
                      </a:lnTo>
                      <a:lnTo>
                        <a:pt x="1506" y="1704"/>
                      </a:lnTo>
                      <a:lnTo>
                        <a:pt x="1525" y="1694"/>
                      </a:lnTo>
                      <a:lnTo>
                        <a:pt x="1547" y="1683"/>
                      </a:lnTo>
                      <a:lnTo>
                        <a:pt x="1554" y="1668"/>
                      </a:lnTo>
                      <a:lnTo>
                        <a:pt x="1562" y="1655"/>
                      </a:lnTo>
                      <a:lnTo>
                        <a:pt x="1569" y="1637"/>
                      </a:lnTo>
                      <a:lnTo>
                        <a:pt x="1577" y="1621"/>
                      </a:lnTo>
                      <a:lnTo>
                        <a:pt x="1584" y="1602"/>
                      </a:lnTo>
                      <a:lnTo>
                        <a:pt x="1592" y="1582"/>
                      </a:lnTo>
                      <a:lnTo>
                        <a:pt x="1599" y="1560"/>
                      </a:lnTo>
                      <a:lnTo>
                        <a:pt x="1607" y="1540"/>
                      </a:lnTo>
                      <a:lnTo>
                        <a:pt x="1612" y="1516"/>
                      </a:lnTo>
                      <a:lnTo>
                        <a:pt x="1619" y="1492"/>
                      </a:lnTo>
                      <a:lnTo>
                        <a:pt x="1626" y="1465"/>
                      </a:lnTo>
                      <a:lnTo>
                        <a:pt x="1633" y="1440"/>
                      </a:lnTo>
                      <a:lnTo>
                        <a:pt x="1640" y="1412"/>
                      </a:lnTo>
                      <a:lnTo>
                        <a:pt x="1647" y="1385"/>
                      </a:lnTo>
                      <a:lnTo>
                        <a:pt x="1654" y="1356"/>
                      </a:lnTo>
                      <a:lnTo>
                        <a:pt x="1661" y="1327"/>
                      </a:lnTo>
                      <a:lnTo>
                        <a:pt x="1666" y="1296"/>
                      </a:lnTo>
                      <a:lnTo>
                        <a:pt x="1673" y="1265"/>
                      </a:lnTo>
                      <a:lnTo>
                        <a:pt x="1679" y="1233"/>
                      </a:lnTo>
                      <a:lnTo>
                        <a:pt x="1686" y="1201"/>
                      </a:lnTo>
                      <a:lnTo>
                        <a:pt x="1693" y="1168"/>
                      </a:lnTo>
                      <a:lnTo>
                        <a:pt x="1700" y="1135"/>
                      </a:lnTo>
                      <a:lnTo>
                        <a:pt x="1707" y="1101"/>
                      </a:lnTo>
                      <a:lnTo>
                        <a:pt x="1714" y="1069"/>
                      </a:lnTo>
                      <a:lnTo>
                        <a:pt x="1719" y="1035"/>
                      </a:lnTo>
                      <a:lnTo>
                        <a:pt x="1726" y="1000"/>
                      </a:lnTo>
                      <a:lnTo>
                        <a:pt x="1733" y="966"/>
                      </a:lnTo>
                      <a:lnTo>
                        <a:pt x="1740" y="931"/>
                      </a:lnTo>
                      <a:lnTo>
                        <a:pt x="1747" y="897"/>
                      </a:lnTo>
                      <a:lnTo>
                        <a:pt x="1754" y="862"/>
                      </a:lnTo>
                      <a:lnTo>
                        <a:pt x="1761" y="828"/>
                      </a:lnTo>
                      <a:lnTo>
                        <a:pt x="1769" y="795"/>
                      </a:lnTo>
                      <a:lnTo>
                        <a:pt x="1776" y="760"/>
                      </a:lnTo>
                      <a:lnTo>
                        <a:pt x="1782" y="726"/>
                      </a:lnTo>
                      <a:lnTo>
                        <a:pt x="1789" y="691"/>
                      </a:lnTo>
                      <a:lnTo>
                        <a:pt x="1797" y="658"/>
                      </a:lnTo>
                      <a:lnTo>
                        <a:pt x="1804" y="625"/>
                      </a:lnTo>
                      <a:lnTo>
                        <a:pt x="1812" y="593"/>
                      </a:lnTo>
                      <a:lnTo>
                        <a:pt x="1820" y="561"/>
                      </a:lnTo>
                      <a:lnTo>
                        <a:pt x="1828" y="530"/>
                      </a:lnTo>
                      <a:lnTo>
                        <a:pt x="1835" y="499"/>
                      </a:lnTo>
                      <a:lnTo>
                        <a:pt x="1845" y="468"/>
                      </a:lnTo>
                      <a:lnTo>
                        <a:pt x="1853" y="438"/>
                      </a:lnTo>
                      <a:lnTo>
                        <a:pt x="1862" y="410"/>
                      </a:lnTo>
                      <a:lnTo>
                        <a:pt x="1871" y="381"/>
                      </a:lnTo>
                      <a:lnTo>
                        <a:pt x="1880" y="355"/>
                      </a:lnTo>
                      <a:lnTo>
                        <a:pt x="1889" y="327"/>
                      </a:lnTo>
                      <a:lnTo>
                        <a:pt x="1900" y="303"/>
                      </a:lnTo>
                      <a:lnTo>
                        <a:pt x="1909" y="278"/>
                      </a:lnTo>
                      <a:lnTo>
                        <a:pt x="1918" y="255"/>
                      </a:lnTo>
                      <a:lnTo>
                        <a:pt x="1928" y="232"/>
                      </a:lnTo>
                      <a:lnTo>
                        <a:pt x="1939" y="213"/>
                      </a:lnTo>
                      <a:lnTo>
                        <a:pt x="1949" y="192"/>
                      </a:lnTo>
                      <a:lnTo>
                        <a:pt x="1959" y="174"/>
                      </a:lnTo>
                      <a:lnTo>
                        <a:pt x="1971" y="156"/>
                      </a:lnTo>
                      <a:lnTo>
                        <a:pt x="1982" y="143"/>
                      </a:lnTo>
                      <a:lnTo>
                        <a:pt x="1993" y="128"/>
                      </a:lnTo>
                      <a:lnTo>
                        <a:pt x="2005" y="115"/>
                      </a:lnTo>
                      <a:lnTo>
                        <a:pt x="2017" y="104"/>
                      </a:lnTo>
                      <a:lnTo>
                        <a:pt x="2031" y="94"/>
                      </a:lnTo>
                      <a:lnTo>
                        <a:pt x="2043" y="86"/>
                      </a:lnTo>
                      <a:lnTo>
                        <a:pt x="2056" y="81"/>
                      </a:lnTo>
                      <a:lnTo>
                        <a:pt x="2070" y="76"/>
                      </a:lnTo>
                      <a:lnTo>
                        <a:pt x="2085" y="75"/>
                      </a:lnTo>
                      <a:lnTo>
                        <a:pt x="2089" y="84"/>
                      </a:lnTo>
                      <a:lnTo>
                        <a:pt x="2094" y="96"/>
                      </a:lnTo>
                      <a:lnTo>
                        <a:pt x="2095" y="100"/>
                      </a:lnTo>
                      <a:lnTo>
                        <a:pt x="2097" y="107"/>
                      </a:lnTo>
                      <a:lnTo>
                        <a:pt x="2099" y="114"/>
                      </a:lnTo>
                      <a:lnTo>
                        <a:pt x="2102" y="121"/>
                      </a:lnTo>
                      <a:lnTo>
                        <a:pt x="2102" y="128"/>
                      </a:lnTo>
                      <a:lnTo>
                        <a:pt x="2104" y="135"/>
                      </a:lnTo>
                      <a:lnTo>
                        <a:pt x="2104" y="141"/>
                      </a:lnTo>
                      <a:lnTo>
                        <a:pt x="2106" y="150"/>
                      </a:lnTo>
                      <a:lnTo>
                        <a:pt x="2106" y="156"/>
                      </a:lnTo>
                      <a:lnTo>
                        <a:pt x="2108" y="164"/>
                      </a:lnTo>
                      <a:lnTo>
                        <a:pt x="2109" y="172"/>
                      </a:lnTo>
                      <a:lnTo>
                        <a:pt x="2110" y="182"/>
                      </a:lnTo>
                      <a:lnTo>
                        <a:pt x="2110" y="189"/>
                      </a:lnTo>
                      <a:lnTo>
                        <a:pt x="2110" y="198"/>
                      </a:lnTo>
                      <a:lnTo>
                        <a:pt x="2110" y="206"/>
                      </a:lnTo>
                      <a:lnTo>
                        <a:pt x="2110" y="215"/>
                      </a:lnTo>
                      <a:lnTo>
                        <a:pt x="2110" y="224"/>
                      </a:lnTo>
                      <a:lnTo>
                        <a:pt x="2110" y="233"/>
                      </a:lnTo>
                      <a:lnTo>
                        <a:pt x="2110" y="243"/>
                      </a:lnTo>
                      <a:lnTo>
                        <a:pt x="2110" y="253"/>
                      </a:lnTo>
                      <a:lnTo>
                        <a:pt x="2109" y="262"/>
                      </a:lnTo>
                      <a:lnTo>
                        <a:pt x="2109" y="271"/>
                      </a:lnTo>
                      <a:lnTo>
                        <a:pt x="2108" y="280"/>
                      </a:lnTo>
                      <a:lnTo>
                        <a:pt x="2108" y="291"/>
                      </a:lnTo>
                      <a:lnTo>
                        <a:pt x="2106" y="300"/>
                      </a:lnTo>
                      <a:lnTo>
                        <a:pt x="2106" y="309"/>
                      </a:lnTo>
                      <a:lnTo>
                        <a:pt x="2105" y="319"/>
                      </a:lnTo>
                      <a:lnTo>
                        <a:pt x="2105" y="330"/>
                      </a:lnTo>
                      <a:lnTo>
                        <a:pt x="2103" y="339"/>
                      </a:lnTo>
                      <a:lnTo>
                        <a:pt x="2102" y="348"/>
                      </a:lnTo>
                      <a:lnTo>
                        <a:pt x="2101" y="357"/>
                      </a:lnTo>
                      <a:lnTo>
                        <a:pt x="2099" y="368"/>
                      </a:lnTo>
                      <a:lnTo>
                        <a:pt x="2097" y="377"/>
                      </a:lnTo>
                      <a:lnTo>
                        <a:pt x="2097" y="387"/>
                      </a:lnTo>
                      <a:lnTo>
                        <a:pt x="2095" y="396"/>
                      </a:lnTo>
                      <a:lnTo>
                        <a:pt x="2095" y="407"/>
                      </a:lnTo>
                      <a:lnTo>
                        <a:pt x="2093" y="416"/>
                      </a:lnTo>
                      <a:lnTo>
                        <a:pt x="2091" y="425"/>
                      </a:lnTo>
                      <a:lnTo>
                        <a:pt x="2089" y="434"/>
                      </a:lnTo>
                      <a:lnTo>
                        <a:pt x="2089" y="443"/>
                      </a:lnTo>
                      <a:lnTo>
                        <a:pt x="2087" y="453"/>
                      </a:lnTo>
                      <a:lnTo>
                        <a:pt x="2086" y="462"/>
                      </a:lnTo>
                      <a:lnTo>
                        <a:pt x="2083" y="471"/>
                      </a:lnTo>
                      <a:lnTo>
                        <a:pt x="2083" y="481"/>
                      </a:lnTo>
                      <a:lnTo>
                        <a:pt x="2081" y="489"/>
                      </a:lnTo>
                      <a:lnTo>
                        <a:pt x="2080" y="499"/>
                      </a:lnTo>
                      <a:lnTo>
                        <a:pt x="2078" y="507"/>
                      </a:lnTo>
                      <a:lnTo>
                        <a:pt x="2077" y="516"/>
                      </a:lnTo>
                      <a:lnTo>
                        <a:pt x="2074" y="523"/>
                      </a:lnTo>
                      <a:lnTo>
                        <a:pt x="2073" y="532"/>
                      </a:lnTo>
                      <a:lnTo>
                        <a:pt x="2072" y="539"/>
                      </a:lnTo>
                      <a:lnTo>
                        <a:pt x="2071" y="548"/>
                      </a:lnTo>
                      <a:lnTo>
                        <a:pt x="2068" y="555"/>
                      </a:lnTo>
                      <a:lnTo>
                        <a:pt x="2067" y="562"/>
                      </a:lnTo>
                      <a:lnTo>
                        <a:pt x="2066" y="569"/>
                      </a:lnTo>
                      <a:lnTo>
                        <a:pt x="2066" y="577"/>
                      </a:lnTo>
                      <a:lnTo>
                        <a:pt x="2065" y="582"/>
                      </a:lnTo>
                      <a:lnTo>
                        <a:pt x="2064" y="589"/>
                      </a:lnTo>
                      <a:lnTo>
                        <a:pt x="2063" y="596"/>
                      </a:lnTo>
                      <a:lnTo>
                        <a:pt x="2063" y="603"/>
                      </a:lnTo>
                      <a:lnTo>
                        <a:pt x="2054" y="636"/>
                      </a:lnTo>
                      <a:lnTo>
                        <a:pt x="2044" y="672"/>
                      </a:lnTo>
                      <a:lnTo>
                        <a:pt x="2035" y="709"/>
                      </a:lnTo>
                      <a:lnTo>
                        <a:pt x="2026" y="748"/>
                      </a:lnTo>
                      <a:lnTo>
                        <a:pt x="2016" y="787"/>
                      </a:lnTo>
                      <a:lnTo>
                        <a:pt x="2005" y="828"/>
                      </a:lnTo>
                      <a:lnTo>
                        <a:pt x="1995" y="872"/>
                      </a:lnTo>
                      <a:lnTo>
                        <a:pt x="1985" y="916"/>
                      </a:lnTo>
                      <a:lnTo>
                        <a:pt x="1973" y="960"/>
                      </a:lnTo>
                      <a:lnTo>
                        <a:pt x="1962" y="1007"/>
                      </a:lnTo>
                      <a:lnTo>
                        <a:pt x="1950" y="1054"/>
                      </a:lnTo>
                      <a:lnTo>
                        <a:pt x="1940" y="1102"/>
                      </a:lnTo>
                      <a:lnTo>
                        <a:pt x="1928" y="1151"/>
                      </a:lnTo>
                      <a:lnTo>
                        <a:pt x="1918" y="1201"/>
                      </a:lnTo>
                      <a:lnTo>
                        <a:pt x="1907" y="1252"/>
                      </a:lnTo>
                      <a:lnTo>
                        <a:pt x="1896" y="1303"/>
                      </a:lnTo>
                      <a:lnTo>
                        <a:pt x="1884" y="1354"/>
                      </a:lnTo>
                      <a:lnTo>
                        <a:pt x="1872" y="1405"/>
                      </a:lnTo>
                      <a:lnTo>
                        <a:pt x="1861" y="1457"/>
                      </a:lnTo>
                      <a:lnTo>
                        <a:pt x="1850" y="1509"/>
                      </a:lnTo>
                      <a:lnTo>
                        <a:pt x="1839" y="1560"/>
                      </a:lnTo>
                      <a:lnTo>
                        <a:pt x="1828" y="1613"/>
                      </a:lnTo>
                      <a:lnTo>
                        <a:pt x="1818" y="1666"/>
                      </a:lnTo>
                      <a:lnTo>
                        <a:pt x="1809" y="1719"/>
                      </a:lnTo>
                      <a:lnTo>
                        <a:pt x="1799" y="1771"/>
                      </a:lnTo>
                      <a:lnTo>
                        <a:pt x="1788" y="1822"/>
                      </a:lnTo>
                      <a:lnTo>
                        <a:pt x="1779" y="1874"/>
                      </a:lnTo>
                      <a:lnTo>
                        <a:pt x="1772" y="1926"/>
                      </a:lnTo>
                      <a:lnTo>
                        <a:pt x="1763" y="1975"/>
                      </a:lnTo>
                      <a:lnTo>
                        <a:pt x="1755" y="2025"/>
                      </a:lnTo>
                      <a:lnTo>
                        <a:pt x="1748" y="2075"/>
                      </a:lnTo>
                      <a:lnTo>
                        <a:pt x="1742" y="2124"/>
                      </a:lnTo>
                      <a:lnTo>
                        <a:pt x="1735" y="2170"/>
                      </a:lnTo>
                      <a:lnTo>
                        <a:pt x="1728" y="2217"/>
                      </a:lnTo>
                      <a:lnTo>
                        <a:pt x="1723" y="2262"/>
                      </a:lnTo>
                      <a:lnTo>
                        <a:pt x="1719" y="2308"/>
                      </a:lnTo>
                      <a:lnTo>
                        <a:pt x="1714" y="2350"/>
                      </a:lnTo>
                      <a:lnTo>
                        <a:pt x="1711" y="2393"/>
                      </a:lnTo>
                      <a:lnTo>
                        <a:pt x="1708" y="2434"/>
                      </a:lnTo>
                      <a:lnTo>
                        <a:pt x="1707" y="2474"/>
                      </a:lnTo>
                      <a:lnTo>
                        <a:pt x="1704" y="2511"/>
                      </a:lnTo>
                      <a:lnTo>
                        <a:pt x="1704" y="2547"/>
                      </a:lnTo>
                      <a:lnTo>
                        <a:pt x="1704" y="2581"/>
                      </a:lnTo>
                      <a:lnTo>
                        <a:pt x="1708" y="2614"/>
                      </a:lnTo>
                      <a:lnTo>
                        <a:pt x="1709" y="2645"/>
                      </a:lnTo>
                      <a:lnTo>
                        <a:pt x="1712" y="2675"/>
                      </a:lnTo>
                      <a:lnTo>
                        <a:pt x="1716" y="2702"/>
                      </a:lnTo>
                      <a:lnTo>
                        <a:pt x="1723" y="2728"/>
                      </a:lnTo>
                      <a:lnTo>
                        <a:pt x="1727" y="2750"/>
                      </a:lnTo>
                      <a:lnTo>
                        <a:pt x="1735" y="2771"/>
                      </a:lnTo>
                      <a:lnTo>
                        <a:pt x="1743" y="2788"/>
                      </a:lnTo>
                      <a:lnTo>
                        <a:pt x="1754" y="2804"/>
                      </a:lnTo>
                      <a:lnTo>
                        <a:pt x="1763" y="2816"/>
                      </a:lnTo>
                      <a:lnTo>
                        <a:pt x="1776" y="2828"/>
                      </a:lnTo>
                      <a:lnTo>
                        <a:pt x="1788" y="2835"/>
                      </a:lnTo>
                      <a:lnTo>
                        <a:pt x="1803" y="2842"/>
                      </a:lnTo>
                      <a:lnTo>
                        <a:pt x="1817" y="2843"/>
                      </a:lnTo>
                      <a:lnTo>
                        <a:pt x="1834" y="2843"/>
                      </a:lnTo>
                      <a:lnTo>
                        <a:pt x="1853" y="2839"/>
                      </a:lnTo>
                      <a:lnTo>
                        <a:pt x="1873" y="2834"/>
                      </a:lnTo>
                      <a:lnTo>
                        <a:pt x="1893" y="2823"/>
                      </a:lnTo>
                      <a:lnTo>
                        <a:pt x="1916" y="2811"/>
                      </a:lnTo>
                      <a:lnTo>
                        <a:pt x="1940" y="2793"/>
                      </a:lnTo>
                      <a:lnTo>
                        <a:pt x="1966" y="2775"/>
                      </a:lnTo>
                      <a:lnTo>
                        <a:pt x="1974" y="2771"/>
                      </a:lnTo>
                      <a:lnTo>
                        <a:pt x="1982" y="2767"/>
                      </a:lnTo>
                      <a:lnTo>
                        <a:pt x="1989" y="2761"/>
                      </a:lnTo>
                      <a:lnTo>
                        <a:pt x="1997" y="2756"/>
                      </a:lnTo>
                      <a:lnTo>
                        <a:pt x="2004" y="2748"/>
                      </a:lnTo>
                      <a:lnTo>
                        <a:pt x="2011" y="2741"/>
                      </a:lnTo>
                      <a:lnTo>
                        <a:pt x="2018" y="2731"/>
                      </a:lnTo>
                      <a:lnTo>
                        <a:pt x="2026" y="2723"/>
                      </a:lnTo>
                      <a:lnTo>
                        <a:pt x="2032" y="2712"/>
                      </a:lnTo>
                      <a:lnTo>
                        <a:pt x="2037" y="2700"/>
                      </a:lnTo>
                      <a:lnTo>
                        <a:pt x="2043" y="2688"/>
                      </a:lnTo>
                      <a:lnTo>
                        <a:pt x="2050" y="2675"/>
                      </a:lnTo>
                      <a:lnTo>
                        <a:pt x="2055" y="2661"/>
                      </a:lnTo>
                      <a:lnTo>
                        <a:pt x="2060" y="2648"/>
                      </a:lnTo>
                      <a:lnTo>
                        <a:pt x="2066" y="2633"/>
                      </a:lnTo>
                      <a:lnTo>
                        <a:pt x="2072" y="2618"/>
                      </a:lnTo>
                      <a:lnTo>
                        <a:pt x="2075" y="2601"/>
                      </a:lnTo>
                      <a:lnTo>
                        <a:pt x="2080" y="2583"/>
                      </a:lnTo>
                      <a:lnTo>
                        <a:pt x="2085" y="2566"/>
                      </a:lnTo>
                      <a:lnTo>
                        <a:pt x="2089" y="2549"/>
                      </a:lnTo>
                      <a:lnTo>
                        <a:pt x="2093" y="2529"/>
                      </a:lnTo>
                      <a:lnTo>
                        <a:pt x="2097" y="2511"/>
                      </a:lnTo>
                      <a:lnTo>
                        <a:pt x="2102" y="2492"/>
                      </a:lnTo>
                      <a:lnTo>
                        <a:pt x="2106" y="2473"/>
                      </a:lnTo>
                      <a:lnTo>
                        <a:pt x="2110" y="2453"/>
                      </a:lnTo>
                      <a:lnTo>
                        <a:pt x="2113" y="2432"/>
                      </a:lnTo>
                      <a:lnTo>
                        <a:pt x="2117" y="2411"/>
                      </a:lnTo>
                      <a:lnTo>
                        <a:pt x="2121" y="2392"/>
                      </a:lnTo>
                      <a:lnTo>
                        <a:pt x="2125" y="2370"/>
                      </a:lnTo>
                      <a:lnTo>
                        <a:pt x="2129" y="2349"/>
                      </a:lnTo>
                      <a:lnTo>
                        <a:pt x="2133" y="2329"/>
                      </a:lnTo>
                      <a:lnTo>
                        <a:pt x="2137" y="2308"/>
                      </a:lnTo>
                      <a:lnTo>
                        <a:pt x="2141" y="2285"/>
                      </a:lnTo>
                      <a:lnTo>
                        <a:pt x="2144" y="2264"/>
                      </a:lnTo>
                      <a:lnTo>
                        <a:pt x="2148" y="2241"/>
                      </a:lnTo>
                      <a:lnTo>
                        <a:pt x="2152" y="2221"/>
                      </a:lnTo>
                      <a:lnTo>
                        <a:pt x="2156" y="2199"/>
                      </a:lnTo>
                      <a:lnTo>
                        <a:pt x="2160" y="2177"/>
                      </a:lnTo>
                      <a:lnTo>
                        <a:pt x="2165" y="2156"/>
                      </a:lnTo>
                      <a:lnTo>
                        <a:pt x="2170" y="2136"/>
                      </a:lnTo>
                      <a:lnTo>
                        <a:pt x="2173" y="2114"/>
                      </a:lnTo>
                      <a:lnTo>
                        <a:pt x="2179" y="2093"/>
                      </a:lnTo>
                      <a:lnTo>
                        <a:pt x="2183" y="2072"/>
                      </a:lnTo>
                      <a:lnTo>
                        <a:pt x="2189" y="2052"/>
                      </a:lnTo>
                      <a:lnTo>
                        <a:pt x="2194" y="2031"/>
                      </a:lnTo>
                      <a:lnTo>
                        <a:pt x="2199" y="2012"/>
                      </a:lnTo>
                      <a:lnTo>
                        <a:pt x="2205" y="1992"/>
                      </a:lnTo>
                      <a:lnTo>
                        <a:pt x="2212" y="1975"/>
                      </a:lnTo>
                      <a:lnTo>
                        <a:pt x="2218" y="1955"/>
                      </a:lnTo>
                      <a:lnTo>
                        <a:pt x="2224" y="1937"/>
                      </a:lnTo>
                      <a:lnTo>
                        <a:pt x="2230" y="1920"/>
                      </a:lnTo>
                      <a:lnTo>
                        <a:pt x="2238" y="1904"/>
                      </a:lnTo>
                      <a:lnTo>
                        <a:pt x="2245" y="1887"/>
                      </a:lnTo>
                      <a:lnTo>
                        <a:pt x="2252" y="1870"/>
                      </a:lnTo>
                      <a:lnTo>
                        <a:pt x="2260" y="1856"/>
                      </a:lnTo>
                      <a:lnTo>
                        <a:pt x="2269" y="1842"/>
                      </a:lnTo>
                      <a:lnTo>
                        <a:pt x="2278" y="1828"/>
                      </a:lnTo>
                      <a:lnTo>
                        <a:pt x="2287" y="1814"/>
                      </a:lnTo>
                      <a:lnTo>
                        <a:pt x="2295" y="1802"/>
                      </a:lnTo>
                      <a:lnTo>
                        <a:pt x="2305" y="1791"/>
                      </a:lnTo>
                      <a:lnTo>
                        <a:pt x="2315" y="1780"/>
                      </a:lnTo>
                      <a:lnTo>
                        <a:pt x="2326" y="1771"/>
                      </a:lnTo>
                      <a:lnTo>
                        <a:pt x="2336" y="1761"/>
                      </a:lnTo>
                      <a:lnTo>
                        <a:pt x="2349" y="1754"/>
                      </a:lnTo>
                      <a:lnTo>
                        <a:pt x="2363" y="1754"/>
                      </a:lnTo>
                      <a:lnTo>
                        <a:pt x="2376" y="1759"/>
                      </a:lnTo>
                      <a:lnTo>
                        <a:pt x="2389" y="1765"/>
                      </a:lnTo>
                      <a:lnTo>
                        <a:pt x="2400" y="1775"/>
                      </a:lnTo>
                      <a:lnTo>
                        <a:pt x="2410" y="1787"/>
                      </a:lnTo>
                      <a:lnTo>
                        <a:pt x="2419" y="1802"/>
                      </a:lnTo>
                      <a:lnTo>
                        <a:pt x="2426" y="1818"/>
                      </a:lnTo>
                      <a:lnTo>
                        <a:pt x="2434" y="1837"/>
                      </a:lnTo>
                      <a:lnTo>
                        <a:pt x="2438" y="1857"/>
                      </a:lnTo>
                      <a:lnTo>
                        <a:pt x="2443" y="1881"/>
                      </a:lnTo>
                      <a:lnTo>
                        <a:pt x="2445" y="1905"/>
                      </a:lnTo>
                      <a:lnTo>
                        <a:pt x="2449" y="1932"/>
                      </a:lnTo>
                      <a:lnTo>
                        <a:pt x="2450" y="1961"/>
                      </a:lnTo>
                      <a:lnTo>
                        <a:pt x="2451" y="1992"/>
                      </a:lnTo>
                      <a:lnTo>
                        <a:pt x="2451" y="2024"/>
                      </a:lnTo>
                      <a:lnTo>
                        <a:pt x="2451" y="2059"/>
                      </a:lnTo>
                      <a:lnTo>
                        <a:pt x="2449" y="2093"/>
                      </a:lnTo>
                      <a:lnTo>
                        <a:pt x="2446" y="2130"/>
                      </a:lnTo>
                      <a:lnTo>
                        <a:pt x="2442" y="2167"/>
                      </a:lnTo>
                      <a:lnTo>
                        <a:pt x="2438" y="2207"/>
                      </a:lnTo>
                      <a:lnTo>
                        <a:pt x="2433" y="2246"/>
                      </a:lnTo>
                      <a:lnTo>
                        <a:pt x="2428" y="2288"/>
                      </a:lnTo>
                      <a:lnTo>
                        <a:pt x="2422" y="2330"/>
                      </a:lnTo>
                      <a:lnTo>
                        <a:pt x="2417" y="2374"/>
                      </a:lnTo>
                      <a:lnTo>
                        <a:pt x="2408" y="2417"/>
                      </a:lnTo>
                      <a:lnTo>
                        <a:pt x="2400" y="2462"/>
                      </a:lnTo>
                      <a:lnTo>
                        <a:pt x="2392" y="2508"/>
                      </a:lnTo>
                      <a:lnTo>
                        <a:pt x="2384" y="2554"/>
                      </a:lnTo>
                      <a:lnTo>
                        <a:pt x="2375" y="2599"/>
                      </a:lnTo>
                      <a:lnTo>
                        <a:pt x="2366" y="2647"/>
                      </a:lnTo>
                      <a:lnTo>
                        <a:pt x="2357" y="2694"/>
                      </a:lnTo>
                      <a:lnTo>
                        <a:pt x="2348" y="2742"/>
                      </a:lnTo>
                      <a:lnTo>
                        <a:pt x="2336" y="2788"/>
                      </a:lnTo>
                      <a:lnTo>
                        <a:pt x="2326" y="2835"/>
                      </a:lnTo>
                      <a:lnTo>
                        <a:pt x="2314" y="2882"/>
                      </a:lnTo>
                      <a:lnTo>
                        <a:pt x="2304" y="2930"/>
                      </a:lnTo>
                      <a:lnTo>
                        <a:pt x="2292" y="2976"/>
                      </a:lnTo>
                      <a:lnTo>
                        <a:pt x="2281" y="3022"/>
                      </a:lnTo>
                      <a:lnTo>
                        <a:pt x="2269" y="3068"/>
                      </a:lnTo>
                      <a:lnTo>
                        <a:pt x="2259" y="3115"/>
                      </a:lnTo>
                      <a:lnTo>
                        <a:pt x="2247" y="3160"/>
                      </a:lnTo>
                      <a:lnTo>
                        <a:pt x="2235" y="3204"/>
                      </a:lnTo>
                      <a:lnTo>
                        <a:pt x="2224" y="3248"/>
                      </a:lnTo>
                      <a:lnTo>
                        <a:pt x="2213" y="3292"/>
                      </a:lnTo>
                      <a:lnTo>
                        <a:pt x="2202" y="3333"/>
                      </a:lnTo>
                      <a:lnTo>
                        <a:pt x="2191" y="3374"/>
                      </a:lnTo>
                      <a:lnTo>
                        <a:pt x="2181" y="3415"/>
                      </a:lnTo>
                      <a:lnTo>
                        <a:pt x="2171" y="3455"/>
                      </a:lnTo>
                      <a:lnTo>
                        <a:pt x="2159" y="3491"/>
                      </a:lnTo>
                      <a:lnTo>
                        <a:pt x="2149" y="3527"/>
                      </a:lnTo>
                      <a:lnTo>
                        <a:pt x="2139" y="3562"/>
                      </a:lnTo>
                      <a:lnTo>
                        <a:pt x="2131" y="3596"/>
                      </a:lnTo>
                      <a:lnTo>
                        <a:pt x="2120" y="3626"/>
                      </a:lnTo>
                      <a:lnTo>
                        <a:pt x="2112" y="3657"/>
                      </a:lnTo>
                      <a:lnTo>
                        <a:pt x="2104" y="3686"/>
                      </a:lnTo>
                      <a:lnTo>
                        <a:pt x="2097" y="3713"/>
                      </a:lnTo>
                      <a:lnTo>
                        <a:pt x="2089" y="3737"/>
                      </a:lnTo>
                      <a:lnTo>
                        <a:pt x="2082" y="3760"/>
                      </a:lnTo>
                      <a:lnTo>
                        <a:pt x="2077" y="3780"/>
                      </a:lnTo>
                      <a:lnTo>
                        <a:pt x="2072" y="3799"/>
                      </a:lnTo>
                      <a:lnTo>
                        <a:pt x="2066" y="3815"/>
                      </a:lnTo>
                      <a:lnTo>
                        <a:pt x="2063" y="3830"/>
                      </a:lnTo>
                      <a:lnTo>
                        <a:pt x="2058" y="3840"/>
                      </a:lnTo>
                      <a:lnTo>
                        <a:pt x="2057" y="3851"/>
                      </a:lnTo>
                      <a:lnTo>
                        <a:pt x="2051" y="3861"/>
                      </a:lnTo>
                      <a:lnTo>
                        <a:pt x="2047" y="3871"/>
                      </a:lnTo>
                      <a:lnTo>
                        <a:pt x="2042" y="3882"/>
                      </a:lnTo>
                      <a:lnTo>
                        <a:pt x="2039" y="3892"/>
                      </a:lnTo>
                      <a:lnTo>
                        <a:pt x="2034" y="3902"/>
                      </a:lnTo>
                      <a:lnTo>
                        <a:pt x="2029" y="3913"/>
                      </a:lnTo>
                      <a:lnTo>
                        <a:pt x="2025" y="3923"/>
                      </a:lnTo>
                      <a:lnTo>
                        <a:pt x="2021" y="3933"/>
                      </a:lnTo>
                      <a:lnTo>
                        <a:pt x="2016" y="3943"/>
                      </a:lnTo>
                      <a:lnTo>
                        <a:pt x="2011" y="3952"/>
                      </a:lnTo>
                      <a:lnTo>
                        <a:pt x="2006" y="3961"/>
                      </a:lnTo>
                      <a:lnTo>
                        <a:pt x="2003" y="3971"/>
                      </a:lnTo>
                      <a:lnTo>
                        <a:pt x="1998" y="3981"/>
                      </a:lnTo>
                      <a:lnTo>
                        <a:pt x="1994" y="3991"/>
                      </a:lnTo>
                      <a:lnTo>
                        <a:pt x="1989" y="4000"/>
                      </a:lnTo>
                      <a:lnTo>
                        <a:pt x="1986" y="4010"/>
                      </a:lnTo>
                      <a:lnTo>
                        <a:pt x="1980" y="4018"/>
                      </a:lnTo>
                      <a:lnTo>
                        <a:pt x="1977" y="4029"/>
                      </a:lnTo>
                      <a:lnTo>
                        <a:pt x="1971" y="4037"/>
                      </a:lnTo>
                      <a:lnTo>
                        <a:pt x="1967" y="4047"/>
                      </a:lnTo>
                      <a:lnTo>
                        <a:pt x="1963" y="4056"/>
                      </a:lnTo>
                      <a:lnTo>
                        <a:pt x="1958" y="4066"/>
                      </a:lnTo>
                      <a:lnTo>
                        <a:pt x="1954" y="4075"/>
                      </a:lnTo>
                      <a:lnTo>
                        <a:pt x="1950" y="4085"/>
                      </a:lnTo>
                      <a:lnTo>
                        <a:pt x="1946" y="4094"/>
                      </a:lnTo>
                      <a:lnTo>
                        <a:pt x="1941" y="4103"/>
                      </a:lnTo>
                      <a:lnTo>
                        <a:pt x="1936" y="4114"/>
                      </a:lnTo>
                      <a:lnTo>
                        <a:pt x="1933" y="4124"/>
                      </a:lnTo>
                      <a:lnTo>
                        <a:pt x="1928" y="4133"/>
                      </a:lnTo>
                      <a:lnTo>
                        <a:pt x="1924" y="4144"/>
                      </a:lnTo>
                      <a:lnTo>
                        <a:pt x="1919" y="4154"/>
                      </a:lnTo>
                      <a:lnTo>
                        <a:pt x="1916" y="4164"/>
                      </a:lnTo>
                      <a:lnTo>
                        <a:pt x="1894" y="4199"/>
                      </a:lnTo>
                      <a:lnTo>
                        <a:pt x="1874" y="4234"/>
                      </a:lnTo>
                      <a:lnTo>
                        <a:pt x="1855" y="4270"/>
                      </a:lnTo>
                      <a:lnTo>
                        <a:pt x="1838" y="4307"/>
                      </a:lnTo>
                      <a:lnTo>
                        <a:pt x="1819" y="4342"/>
                      </a:lnTo>
                      <a:lnTo>
                        <a:pt x="1803" y="4379"/>
                      </a:lnTo>
                      <a:lnTo>
                        <a:pt x="1786" y="4415"/>
                      </a:lnTo>
                      <a:lnTo>
                        <a:pt x="1772" y="4451"/>
                      </a:lnTo>
                      <a:lnTo>
                        <a:pt x="1757" y="4487"/>
                      </a:lnTo>
                      <a:lnTo>
                        <a:pt x="1743" y="4524"/>
                      </a:lnTo>
                      <a:lnTo>
                        <a:pt x="1730" y="4560"/>
                      </a:lnTo>
                      <a:lnTo>
                        <a:pt x="1718" y="4597"/>
                      </a:lnTo>
                      <a:lnTo>
                        <a:pt x="1706" y="4634"/>
                      </a:lnTo>
                      <a:lnTo>
                        <a:pt x="1694" y="4671"/>
                      </a:lnTo>
                      <a:lnTo>
                        <a:pt x="1684" y="4708"/>
                      </a:lnTo>
                      <a:lnTo>
                        <a:pt x="1675" y="4746"/>
                      </a:lnTo>
                      <a:lnTo>
                        <a:pt x="1664" y="4783"/>
                      </a:lnTo>
                      <a:lnTo>
                        <a:pt x="1655" y="4820"/>
                      </a:lnTo>
                      <a:lnTo>
                        <a:pt x="1646" y="4858"/>
                      </a:lnTo>
                      <a:lnTo>
                        <a:pt x="1639" y="4896"/>
                      </a:lnTo>
                      <a:lnTo>
                        <a:pt x="1632" y="4933"/>
                      </a:lnTo>
                      <a:lnTo>
                        <a:pt x="1625" y="4971"/>
                      </a:lnTo>
                      <a:lnTo>
                        <a:pt x="1618" y="5009"/>
                      </a:lnTo>
                      <a:lnTo>
                        <a:pt x="1614" y="5047"/>
                      </a:lnTo>
                      <a:lnTo>
                        <a:pt x="1607" y="5085"/>
                      </a:lnTo>
                      <a:lnTo>
                        <a:pt x="1602" y="5123"/>
                      </a:lnTo>
                      <a:lnTo>
                        <a:pt x="1599" y="5161"/>
                      </a:lnTo>
                      <a:lnTo>
                        <a:pt x="1595" y="5199"/>
                      </a:lnTo>
                      <a:lnTo>
                        <a:pt x="1591" y="5237"/>
                      </a:lnTo>
                      <a:lnTo>
                        <a:pt x="1587" y="5276"/>
                      </a:lnTo>
                      <a:lnTo>
                        <a:pt x="1585" y="5315"/>
                      </a:lnTo>
                      <a:lnTo>
                        <a:pt x="1584" y="5354"/>
                      </a:lnTo>
                      <a:lnTo>
                        <a:pt x="1580" y="5392"/>
                      </a:lnTo>
                      <a:lnTo>
                        <a:pt x="1579" y="5429"/>
                      </a:lnTo>
                      <a:lnTo>
                        <a:pt x="1577" y="5468"/>
                      </a:lnTo>
                      <a:lnTo>
                        <a:pt x="1576" y="5507"/>
                      </a:lnTo>
                      <a:lnTo>
                        <a:pt x="1575" y="5545"/>
                      </a:lnTo>
                      <a:lnTo>
                        <a:pt x="1575" y="5584"/>
                      </a:lnTo>
                      <a:lnTo>
                        <a:pt x="1575" y="5623"/>
                      </a:lnTo>
                      <a:lnTo>
                        <a:pt x="1575" y="5664"/>
                      </a:lnTo>
                      <a:lnTo>
                        <a:pt x="1575" y="5701"/>
                      </a:lnTo>
                      <a:lnTo>
                        <a:pt x="1575" y="5741"/>
                      </a:lnTo>
                      <a:lnTo>
                        <a:pt x="1576" y="5780"/>
                      </a:lnTo>
                      <a:lnTo>
                        <a:pt x="1577" y="5820"/>
                      </a:lnTo>
                      <a:lnTo>
                        <a:pt x="1578" y="5859"/>
                      </a:lnTo>
                      <a:lnTo>
                        <a:pt x="1580" y="5899"/>
                      </a:lnTo>
                      <a:lnTo>
                        <a:pt x="1581" y="5938"/>
                      </a:lnTo>
                      <a:lnTo>
                        <a:pt x="1584" y="5978"/>
                      </a:lnTo>
                      <a:lnTo>
                        <a:pt x="1585" y="6017"/>
                      </a:lnTo>
                      <a:lnTo>
                        <a:pt x="1587" y="6057"/>
                      </a:lnTo>
                      <a:lnTo>
                        <a:pt x="1588" y="6096"/>
                      </a:lnTo>
                      <a:lnTo>
                        <a:pt x="1591" y="6137"/>
                      </a:lnTo>
                      <a:lnTo>
                        <a:pt x="1593" y="6176"/>
                      </a:lnTo>
                      <a:lnTo>
                        <a:pt x="1595" y="6216"/>
                      </a:lnTo>
                      <a:lnTo>
                        <a:pt x="1598" y="6255"/>
                      </a:lnTo>
                      <a:lnTo>
                        <a:pt x="1601" y="6295"/>
                      </a:lnTo>
                      <a:lnTo>
                        <a:pt x="1603" y="6334"/>
                      </a:lnTo>
                      <a:lnTo>
                        <a:pt x="1606" y="6374"/>
                      </a:lnTo>
                      <a:lnTo>
                        <a:pt x="1608" y="6414"/>
                      </a:lnTo>
                      <a:lnTo>
                        <a:pt x="1610" y="6455"/>
                      </a:lnTo>
                      <a:lnTo>
                        <a:pt x="1612" y="6495"/>
                      </a:lnTo>
                      <a:lnTo>
                        <a:pt x="1615" y="6535"/>
                      </a:lnTo>
                      <a:lnTo>
                        <a:pt x="1617" y="6575"/>
                      </a:lnTo>
                      <a:lnTo>
                        <a:pt x="1621" y="6616"/>
                      </a:lnTo>
                      <a:lnTo>
                        <a:pt x="1622" y="6639"/>
                      </a:lnTo>
                      <a:lnTo>
                        <a:pt x="1624" y="6664"/>
                      </a:lnTo>
                      <a:lnTo>
                        <a:pt x="1625" y="6685"/>
                      </a:lnTo>
                      <a:lnTo>
                        <a:pt x="1627" y="6707"/>
                      </a:lnTo>
                      <a:lnTo>
                        <a:pt x="1629" y="6728"/>
                      </a:lnTo>
                      <a:lnTo>
                        <a:pt x="1631" y="6749"/>
                      </a:lnTo>
                      <a:lnTo>
                        <a:pt x="1633" y="6768"/>
                      </a:lnTo>
                      <a:lnTo>
                        <a:pt x="1635" y="6789"/>
                      </a:lnTo>
                      <a:lnTo>
                        <a:pt x="1635" y="6806"/>
                      </a:lnTo>
                      <a:lnTo>
                        <a:pt x="1638" y="6824"/>
                      </a:lnTo>
                      <a:lnTo>
                        <a:pt x="1639" y="6841"/>
                      </a:lnTo>
                      <a:lnTo>
                        <a:pt x="1641" y="6859"/>
                      </a:lnTo>
                      <a:lnTo>
                        <a:pt x="1641" y="6874"/>
                      </a:lnTo>
                      <a:lnTo>
                        <a:pt x="1644" y="6890"/>
                      </a:lnTo>
                      <a:lnTo>
                        <a:pt x="1645" y="6905"/>
                      </a:lnTo>
                      <a:lnTo>
                        <a:pt x="1647" y="6920"/>
                      </a:lnTo>
                      <a:lnTo>
                        <a:pt x="1647" y="6932"/>
                      </a:lnTo>
                      <a:lnTo>
                        <a:pt x="1648" y="6945"/>
                      </a:lnTo>
                      <a:lnTo>
                        <a:pt x="1649" y="6957"/>
                      </a:lnTo>
                      <a:lnTo>
                        <a:pt x="1650" y="6970"/>
                      </a:lnTo>
                      <a:lnTo>
                        <a:pt x="1652" y="6980"/>
                      </a:lnTo>
                      <a:lnTo>
                        <a:pt x="1653" y="6992"/>
                      </a:lnTo>
                      <a:lnTo>
                        <a:pt x="1654" y="7002"/>
                      </a:lnTo>
                      <a:lnTo>
                        <a:pt x="1655" y="7013"/>
                      </a:lnTo>
                      <a:lnTo>
                        <a:pt x="1655" y="7022"/>
                      </a:lnTo>
                      <a:lnTo>
                        <a:pt x="1656" y="7031"/>
                      </a:lnTo>
                      <a:lnTo>
                        <a:pt x="1657" y="7039"/>
                      </a:lnTo>
                      <a:lnTo>
                        <a:pt x="1658" y="7048"/>
                      </a:lnTo>
                      <a:lnTo>
                        <a:pt x="1658" y="7055"/>
                      </a:lnTo>
                      <a:lnTo>
                        <a:pt x="1660" y="7063"/>
                      </a:lnTo>
                      <a:lnTo>
                        <a:pt x="1661" y="7070"/>
                      </a:lnTo>
                      <a:lnTo>
                        <a:pt x="1662" y="7078"/>
                      </a:lnTo>
                      <a:lnTo>
                        <a:pt x="1662" y="7089"/>
                      </a:lnTo>
                      <a:lnTo>
                        <a:pt x="1663" y="7100"/>
                      </a:lnTo>
                      <a:lnTo>
                        <a:pt x="1664" y="7109"/>
                      </a:lnTo>
                      <a:lnTo>
                        <a:pt x="1665" y="7119"/>
                      </a:lnTo>
                      <a:lnTo>
                        <a:pt x="1665" y="7126"/>
                      </a:lnTo>
                      <a:lnTo>
                        <a:pt x="1666" y="7133"/>
                      </a:lnTo>
                      <a:lnTo>
                        <a:pt x="1668" y="7138"/>
                      </a:lnTo>
                      <a:lnTo>
                        <a:pt x="1669" y="7143"/>
                      </a:lnTo>
                      <a:lnTo>
                        <a:pt x="1670" y="7150"/>
                      </a:lnTo>
                      <a:lnTo>
                        <a:pt x="1671" y="7157"/>
                      </a:lnTo>
                      <a:lnTo>
                        <a:pt x="1672" y="7163"/>
                      </a:lnTo>
                      <a:lnTo>
                        <a:pt x="1675" y="7169"/>
                      </a:lnTo>
                      <a:lnTo>
                        <a:pt x="1664" y="7173"/>
                      </a:lnTo>
                      <a:lnTo>
                        <a:pt x="1654" y="7178"/>
                      </a:lnTo>
                      <a:lnTo>
                        <a:pt x="1645" y="7182"/>
                      </a:lnTo>
                      <a:lnTo>
                        <a:pt x="1635" y="7188"/>
                      </a:lnTo>
                      <a:lnTo>
                        <a:pt x="1625" y="7192"/>
                      </a:lnTo>
                      <a:lnTo>
                        <a:pt x="1615" y="7197"/>
                      </a:lnTo>
                      <a:lnTo>
                        <a:pt x="1606" y="7201"/>
                      </a:lnTo>
                      <a:lnTo>
                        <a:pt x="1596" y="7207"/>
                      </a:lnTo>
                      <a:lnTo>
                        <a:pt x="1586" y="7210"/>
                      </a:lnTo>
                      <a:lnTo>
                        <a:pt x="1577" y="7215"/>
                      </a:lnTo>
                      <a:lnTo>
                        <a:pt x="1567" y="7219"/>
                      </a:lnTo>
                      <a:lnTo>
                        <a:pt x="1557" y="7224"/>
                      </a:lnTo>
                      <a:lnTo>
                        <a:pt x="1547" y="7227"/>
                      </a:lnTo>
                      <a:lnTo>
                        <a:pt x="1538" y="7231"/>
                      </a:lnTo>
                      <a:lnTo>
                        <a:pt x="1529" y="7234"/>
                      </a:lnTo>
                      <a:lnTo>
                        <a:pt x="1519" y="7239"/>
                      </a:lnTo>
                      <a:lnTo>
                        <a:pt x="1509" y="7241"/>
                      </a:lnTo>
                      <a:lnTo>
                        <a:pt x="1500" y="7244"/>
                      </a:lnTo>
                      <a:lnTo>
                        <a:pt x="1490" y="7248"/>
                      </a:lnTo>
                      <a:lnTo>
                        <a:pt x="1480" y="7251"/>
                      </a:lnTo>
                      <a:lnTo>
                        <a:pt x="1470" y="7254"/>
                      </a:lnTo>
                      <a:lnTo>
                        <a:pt x="1461" y="7257"/>
                      </a:lnTo>
                      <a:lnTo>
                        <a:pt x="1452" y="7261"/>
                      </a:lnTo>
                      <a:lnTo>
                        <a:pt x="1442" y="7264"/>
                      </a:lnTo>
                      <a:lnTo>
                        <a:pt x="1432" y="7265"/>
                      </a:lnTo>
                      <a:lnTo>
                        <a:pt x="1423" y="7269"/>
                      </a:lnTo>
                      <a:lnTo>
                        <a:pt x="1414" y="7270"/>
                      </a:lnTo>
                      <a:lnTo>
                        <a:pt x="1405" y="7273"/>
                      </a:lnTo>
                      <a:lnTo>
                        <a:pt x="1394" y="7274"/>
                      </a:lnTo>
                      <a:lnTo>
                        <a:pt x="1385" y="7278"/>
                      </a:lnTo>
                      <a:lnTo>
                        <a:pt x="1376" y="7279"/>
                      </a:lnTo>
                      <a:lnTo>
                        <a:pt x="1367" y="7282"/>
                      </a:lnTo>
                      <a:lnTo>
                        <a:pt x="1356" y="7283"/>
                      </a:lnTo>
                      <a:lnTo>
                        <a:pt x="1346" y="7285"/>
                      </a:lnTo>
                      <a:lnTo>
                        <a:pt x="1337" y="7286"/>
                      </a:lnTo>
                      <a:lnTo>
                        <a:pt x="1328" y="7288"/>
                      </a:lnTo>
                      <a:lnTo>
                        <a:pt x="1317" y="7289"/>
                      </a:lnTo>
                      <a:lnTo>
                        <a:pt x="1307" y="7292"/>
                      </a:lnTo>
                      <a:lnTo>
                        <a:pt x="1298" y="7293"/>
                      </a:lnTo>
                      <a:lnTo>
                        <a:pt x="1289" y="7295"/>
                      </a:lnTo>
                      <a:lnTo>
                        <a:pt x="1278" y="7295"/>
                      </a:lnTo>
                      <a:lnTo>
                        <a:pt x="1269" y="7297"/>
                      </a:lnTo>
                      <a:lnTo>
                        <a:pt x="1259" y="7297"/>
                      </a:lnTo>
                      <a:lnTo>
                        <a:pt x="1250" y="7300"/>
                      </a:lnTo>
                      <a:lnTo>
                        <a:pt x="1239" y="7300"/>
                      </a:lnTo>
                      <a:lnTo>
                        <a:pt x="1230" y="7302"/>
                      </a:lnTo>
                      <a:lnTo>
                        <a:pt x="1221" y="7302"/>
                      </a:lnTo>
                      <a:lnTo>
                        <a:pt x="1212" y="7304"/>
                      </a:lnTo>
                      <a:lnTo>
                        <a:pt x="1201" y="7304"/>
                      </a:lnTo>
                      <a:lnTo>
                        <a:pt x="1191" y="7305"/>
                      </a:lnTo>
                      <a:lnTo>
                        <a:pt x="1181" y="7305"/>
                      </a:lnTo>
                      <a:lnTo>
                        <a:pt x="1171" y="7306"/>
                      </a:lnTo>
                      <a:lnTo>
                        <a:pt x="1161" y="7306"/>
                      </a:lnTo>
                      <a:lnTo>
                        <a:pt x="1152" y="7308"/>
                      </a:lnTo>
                      <a:lnTo>
                        <a:pt x="1142" y="7308"/>
                      </a:lnTo>
                      <a:lnTo>
                        <a:pt x="1132" y="7309"/>
                      </a:lnTo>
                      <a:lnTo>
                        <a:pt x="1122" y="7309"/>
                      </a:lnTo>
                      <a:lnTo>
                        <a:pt x="1112" y="7310"/>
                      </a:lnTo>
                      <a:lnTo>
                        <a:pt x="1101" y="7310"/>
                      </a:lnTo>
                      <a:lnTo>
                        <a:pt x="1092" y="7311"/>
                      </a:lnTo>
                      <a:lnTo>
                        <a:pt x="1082" y="7311"/>
                      </a:lnTo>
                      <a:lnTo>
                        <a:pt x="1073" y="7312"/>
                      </a:lnTo>
                      <a:lnTo>
                        <a:pt x="1062" y="7312"/>
                      </a:lnTo>
                      <a:lnTo>
                        <a:pt x="1053" y="7313"/>
                      </a:lnTo>
                      <a:close/>
                    </a:path>
                  </a:pathLst>
                </a:custGeom>
                <a:solidFill>
                  <a:srgbClr val="FDE6A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69" name="Freeform 293"/>
                <p:cNvSpPr>
                  <a:spLocks/>
                </p:cNvSpPr>
                <p:nvPr/>
              </p:nvSpPr>
              <p:spPr bwMode="auto">
                <a:xfrm>
                  <a:off x="2573" y="1500"/>
                  <a:ext cx="1190" cy="3622"/>
                </a:xfrm>
                <a:custGeom>
                  <a:avLst/>
                  <a:gdLst>
                    <a:gd name="T0" fmla="*/ 779 w 2380"/>
                    <a:gd name="T1" fmla="*/ 7210 h 7243"/>
                    <a:gd name="T2" fmla="*/ 482 w 2380"/>
                    <a:gd name="T3" fmla="*/ 7148 h 7243"/>
                    <a:gd name="T4" fmla="*/ 224 w 2380"/>
                    <a:gd name="T5" fmla="*/ 7039 h 7243"/>
                    <a:gd name="T6" fmla="*/ 186 w 2380"/>
                    <a:gd name="T7" fmla="*/ 5972 h 7243"/>
                    <a:gd name="T8" fmla="*/ 149 w 2380"/>
                    <a:gd name="T9" fmla="*/ 4066 h 7243"/>
                    <a:gd name="T10" fmla="*/ 92 w 2380"/>
                    <a:gd name="T11" fmla="*/ 2159 h 7243"/>
                    <a:gd name="T12" fmla="*/ 52 w 2380"/>
                    <a:gd name="T13" fmla="*/ 1074 h 7243"/>
                    <a:gd name="T14" fmla="*/ 10 w 2380"/>
                    <a:gd name="T15" fmla="*/ 719 h 7243"/>
                    <a:gd name="T16" fmla="*/ 7 w 2380"/>
                    <a:gd name="T17" fmla="*/ 313 h 7243"/>
                    <a:gd name="T18" fmla="*/ 123 w 2380"/>
                    <a:gd name="T19" fmla="*/ 199 h 7243"/>
                    <a:gd name="T20" fmla="*/ 235 w 2380"/>
                    <a:gd name="T21" fmla="*/ 621 h 7243"/>
                    <a:gd name="T22" fmla="*/ 271 w 2380"/>
                    <a:gd name="T23" fmla="*/ 1161 h 7243"/>
                    <a:gd name="T24" fmla="*/ 325 w 2380"/>
                    <a:gd name="T25" fmla="*/ 1594 h 7243"/>
                    <a:gd name="T26" fmla="*/ 440 w 2380"/>
                    <a:gd name="T27" fmla="*/ 1744 h 7243"/>
                    <a:gd name="T28" fmla="*/ 595 w 2380"/>
                    <a:gd name="T29" fmla="*/ 1684 h 7243"/>
                    <a:gd name="T30" fmla="*/ 707 w 2380"/>
                    <a:gd name="T31" fmla="*/ 1361 h 7243"/>
                    <a:gd name="T32" fmla="*/ 660 w 2380"/>
                    <a:gd name="T33" fmla="*/ 728 h 7243"/>
                    <a:gd name="T34" fmla="*/ 648 w 2380"/>
                    <a:gd name="T35" fmla="*/ 97 h 7243"/>
                    <a:gd name="T36" fmla="*/ 758 w 2380"/>
                    <a:gd name="T37" fmla="*/ 263 h 7243"/>
                    <a:gd name="T38" fmla="*/ 764 w 2380"/>
                    <a:gd name="T39" fmla="*/ 719 h 7243"/>
                    <a:gd name="T40" fmla="*/ 737 w 2380"/>
                    <a:gd name="T41" fmla="*/ 1069 h 7243"/>
                    <a:gd name="T42" fmla="*/ 725 w 2380"/>
                    <a:gd name="T43" fmla="*/ 1307 h 7243"/>
                    <a:gd name="T44" fmla="*/ 746 w 2380"/>
                    <a:gd name="T45" fmla="*/ 1633 h 7243"/>
                    <a:gd name="T46" fmla="*/ 916 w 2380"/>
                    <a:gd name="T47" fmla="*/ 1792 h 7243"/>
                    <a:gd name="T48" fmla="*/ 1092 w 2380"/>
                    <a:gd name="T49" fmla="*/ 1660 h 7243"/>
                    <a:gd name="T50" fmla="*/ 1191 w 2380"/>
                    <a:gd name="T51" fmla="*/ 1285 h 7243"/>
                    <a:gd name="T52" fmla="*/ 1231 w 2380"/>
                    <a:gd name="T53" fmla="*/ 835 h 7243"/>
                    <a:gd name="T54" fmla="*/ 1246 w 2380"/>
                    <a:gd name="T55" fmla="*/ 497 h 7243"/>
                    <a:gd name="T56" fmla="*/ 1243 w 2380"/>
                    <a:gd name="T57" fmla="*/ 333 h 7243"/>
                    <a:gd name="T58" fmla="*/ 1256 w 2380"/>
                    <a:gd name="T59" fmla="*/ 145 h 7243"/>
                    <a:gd name="T60" fmla="*/ 1336 w 2380"/>
                    <a:gd name="T61" fmla="*/ 4 h 7243"/>
                    <a:gd name="T62" fmla="*/ 1401 w 2380"/>
                    <a:gd name="T63" fmla="*/ 136 h 7243"/>
                    <a:gd name="T64" fmla="*/ 1382 w 2380"/>
                    <a:gd name="T65" fmla="*/ 375 h 7243"/>
                    <a:gd name="T66" fmla="*/ 1273 w 2380"/>
                    <a:gd name="T67" fmla="*/ 1012 h 7243"/>
                    <a:gd name="T68" fmla="*/ 1268 w 2380"/>
                    <a:gd name="T69" fmla="*/ 1619 h 7243"/>
                    <a:gd name="T70" fmla="*/ 1491 w 2380"/>
                    <a:gd name="T71" fmla="*/ 1656 h 7243"/>
                    <a:gd name="T72" fmla="*/ 1622 w 2380"/>
                    <a:gd name="T73" fmla="*/ 1415 h 7243"/>
                    <a:gd name="T74" fmla="*/ 1741 w 2380"/>
                    <a:gd name="T75" fmla="*/ 851 h 7243"/>
                    <a:gd name="T76" fmla="*/ 1882 w 2380"/>
                    <a:gd name="T77" fmla="*/ 276 h 7243"/>
                    <a:gd name="T78" fmla="*/ 2031 w 2380"/>
                    <a:gd name="T79" fmla="*/ 129 h 7243"/>
                    <a:gd name="T80" fmla="*/ 2035 w 2380"/>
                    <a:gd name="T81" fmla="*/ 310 h 7243"/>
                    <a:gd name="T82" fmla="*/ 2006 w 2380"/>
                    <a:gd name="T83" fmla="*/ 508 h 7243"/>
                    <a:gd name="T84" fmla="*/ 1913 w 2380"/>
                    <a:gd name="T85" fmla="*/ 918 h 7243"/>
                    <a:gd name="T86" fmla="*/ 1691 w 2380"/>
                    <a:gd name="T87" fmla="*/ 1976 h 7243"/>
                    <a:gd name="T88" fmla="*/ 1663 w 2380"/>
                    <a:gd name="T89" fmla="*/ 2772 h 7243"/>
                    <a:gd name="T90" fmla="*/ 1947 w 2380"/>
                    <a:gd name="T91" fmla="*/ 2735 h 7243"/>
                    <a:gd name="T92" fmla="*/ 2063 w 2380"/>
                    <a:gd name="T93" fmla="*/ 2571 h 7243"/>
                    <a:gd name="T94" fmla="*/ 2141 w 2380"/>
                    <a:gd name="T95" fmla="*/ 2210 h 7243"/>
                    <a:gd name="T96" fmla="*/ 2236 w 2380"/>
                    <a:gd name="T97" fmla="*/ 1835 h 7243"/>
                    <a:gd name="T98" fmla="*/ 2380 w 2380"/>
                    <a:gd name="T99" fmla="*/ 2030 h 7243"/>
                    <a:gd name="T100" fmla="*/ 2230 w 2380"/>
                    <a:gd name="T101" fmla="*/ 2935 h 7243"/>
                    <a:gd name="T102" fmla="*/ 2017 w 2380"/>
                    <a:gd name="T103" fmla="*/ 3738 h 7243"/>
                    <a:gd name="T104" fmla="*/ 1923 w 2380"/>
                    <a:gd name="T105" fmla="*/ 3992 h 7243"/>
                    <a:gd name="T106" fmla="*/ 1784 w 2380"/>
                    <a:gd name="T107" fmla="*/ 4271 h 7243"/>
                    <a:gd name="T108" fmla="*/ 1542 w 2380"/>
                    <a:gd name="T109" fmla="*/ 5048 h 7243"/>
                    <a:gd name="T110" fmla="*/ 1507 w 2380"/>
                    <a:gd name="T111" fmla="*/ 5860 h 7243"/>
                    <a:gd name="T112" fmla="*/ 1553 w 2380"/>
                    <a:gd name="T113" fmla="*/ 6651 h 7243"/>
                    <a:gd name="T114" fmla="*/ 1576 w 2380"/>
                    <a:gd name="T115" fmla="*/ 6923 h 7243"/>
                    <a:gd name="T116" fmla="*/ 1592 w 2380"/>
                    <a:gd name="T117" fmla="*/ 7106 h 7243"/>
                    <a:gd name="T118" fmla="*/ 1453 w 2380"/>
                    <a:gd name="T119" fmla="*/ 7189 h 7243"/>
                    <a:gd name="T120" fmla="*/ 1277 w 2380"/>
                    <a:gd name="T121" fmla="*/ 7225 h 7243"/>
                    <a:gd name="T122" fmla="*/ 1096 w 2380"/>
                    <a:gd name="T123" fmla="*/ 7240 h 72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2380" h="7243">
                      <a:moveTo>
                        <a:pt x="1053" y="7243"/>
                      </a:moveTo>
                      <a:lnTo>
                        <a:pt x="1039" y="7241"/>
                      </a:lnTo>
                      <a:lnTo>
                        <a:pt x="1027" y="7240"/>
                      </a:lnTo>
                      <a:lnTo>
                        <a:pt x="1013" y="7239"/>
                      </a:lnTo>
                      <a:lnTo>
                        <a:pt x="1000" y="7238"/>
                      </a:lnTo>
                      <a:lnTo>
                        <a:pt x="987" y="7235"/>
                      </a:lnTo>
                      <a:lnTo>
                        <a:pt x="973" y="7234"/>
                      </a:lnTo>
                      <a:lnTo>
                        <a:pt x="959" y="7233"/>
                      </a:lnTo>
                      <a:lnTo>
                        <a:pt x="946" y="7232"/>
                      </a:lnTo>
                      <a:lnTo>
                        <a:pt x="933" y="7230"/>
                      </a:lnTo>
                      <a:lnTo>
                        <a:pt x="919" y="7228"/>
                      </a:lnTo>
                      <a:lnTo>
                        <a:pt x="905" y="7226"/>
                      </a:lnTo>
                      <a:lnTo>
                        <a:pt x="891" y="7225"/>
                      </a:lnTo>
                      <a:lnTo>
                        <a:pt x="877" y="7223"/>
                      </a:lnTo>
                      <a:lnTo>
                        <a:pt x="864" y="7222"/>
                      </a:lnTo>
                      <a:lnTo>
                        <a:pt x="850" y="7220"/>
                      </a:lnTo>
                      <a:lnTo>
                        <a:pt x="836" y="7219"/>
                      </a:lnTo>
                      <a:lnTo>
                        <a:pt x="821" y="7216"/>
                      </a:lnTo>
                      <a:lnTo>
                        <a:pt x="806" y="7215"/>
                      </a:lnTo>
                      <a:lnTo>
                        <a:pt x="792" y="7211"/>
                      </a:lnTo>
                      <a:lnTo>
                        <a:pt x="779" y="7210"/>
                      </a:lnTo>
                      <a:lnTo>
                        <a:pt x="764" y="7207"/>
                      </a:lnTo>
                      <a:lnTo>
                        <a:pt x="749" y="7205"/>
                      </a:lnTo>
                      <a:lnTo>
                        <a:pt x="735" y="7202"/>
                      </a:lnTo>
                      <a:lnTo>
                        <a:pt x="721" y="7201"/>
                      </a:lnTo>
                      <a:lnTo>
                        <a:pt x="706" y="7197"/>
                      </a:lnTo>
                      <a:lnTo>
                        <a:pt x="692" y="7195"/>
                      </a:lnTo>
                      <a:lnTo>
                        <a:pt x="678" y="7193"/>
                      </a:lnTo>
                      <a:lnTo>
                        <a:pt x="664" y="7191"/>
                      </a:lnTo>
                      <a:lnTo>
                        <a:pt x="650" y="7187"/>
                      </a:lnTo>
                      <a:lnTo>
                        <a:pt x="636" y="7185"/>
                      </a:lnTo>
                      <a:lnTo>
                        <a:pt x="622" y="7182"/>
                      </a:lnTo>
                      <a:lnTo>
                        <a:pt x="609" y="7180"/>
                      </a:lnTo>
                      <a:lnTo>
                        <a:pt x="594" y="7177"/>
                      </a:lnTo>
                      <a:lnTo>
                        <a:pt x="580" y="7173"/>
                      </a:lnTo>
                      <a:lnTo>
                        <a:pt x="565" y="7170"/>
                      </a:lnTo>
                      <a:lnTo>
                        <a:pt x="551" y="7166"/>
                      </a:lnTo>
                      <a:lnTo>
                        <a:pt x="537" y="7163"/>
                      </a:lnTo>
                      <a:lnTo>
                        <a:pt x="524" y="7160"/>
                      </a:lnTo>
                      <a:lnTo>
                        <a:pt x="510" y="7156"/>
                      </a:lnTo>
                      <a:lnTo>
                        <a:pt x="496" y="7153"/>
                      </a:lnTo>
                      <a:lnTo>
                        <a:pt x="482" y="7148"/>
                      </a:lnTo>
                      <a:lnTo>
                        <a:pt x="468" y="7143"/>
                      </a:lnTo>
                      <a:lnTo>
                        <a:pt x="455" y="7139"/>
                      </a:lnTo>
                      <a:lnTo>
                        <a:pt x="442" y="7135"/>
                      </a:lnTo>
                      <a:lnTo>
                        <a:pt x="428" y="7131"/>
                      </a:lnTo>
                      <a:lnTo>
                        <a:pt x="416" y="7126"/>
                      </a:lnTo>
                      <a:lnTo>
                        <a:pt x="403" y="7122"/>
                      </a:lnTo>
                      <a:lnTo>
                        <a:pt x="390" y="7118"/>
                      </a:lnTo>
                      <a:lnTo>
                        <a:pt x="377" y="7112"/>
                      </a:lnTo>
                      <a:lnTo>
                        <a:pt x="364" y="7108"/>
                      </a:lnTo>
                      <a:lnTo>
                        <a:pt x="351" y="7102"/>
                      </a:lnTo>
                      <a:lnTo>
                        <a:pt x="339" y="7098"/>
                      </a:lnTo>
                      <a:lnTo>
                        <a:pt x="326" y="7092"/>
                      </a:lnTo>
                      <a:lnTo>
                        <a:pt x="315" y="7086"/>
                      </a:lnTo>
                      <a:lnTo>
                        <a:pt x="302" y="7080"/>
                      </a:lnTo>
                      <a:lnTo>
                        <a:pt x="292" y="7076"/>
                      </a:lnTo>
                      <a:lnTo>
                        <a:pt x="279" y="7069"/>
                      </a:lnTo>
                      <a:lnTo>
                        <a:pt x="267" y="7063"/>
                      </a:lnTo>
                      <a:lnTo>
                        <a:pt x="256" y="7057"/>
                      </a:lnTo>
                      <a:lnTo>
                        <a:pt x="246" y="7052"/>
                      </a:lnTo>
                      <a:lnTo>
                        <a:pt x="234" y="7045"/>
                      </a:lnTo>
                      <a:lnTo>
                        <a:pt x="224" y="7039"/>
                      </a:lnTo>
                      <a:lnTo>
                        <a:pt x="213" y="7033"/>
                      </a:lnTo>
                      <a:lnTo>
                        <a:pt x="203" y="7028"/>
                      </a:lnTo>
                      <a:lnTo>
                        <a:pt x="201" y="7021"/>
                      </a:lnTo>
                      <a:lnTo>
                        <a:pt x="200" y="7014"/>
                      </a:lnTo>
                      <a:lnTo>
                        <a:pt x="199" y="7007"/>
                      </a:lnTo>
                      <a:lnTo>
                        <a:pt x="199" y="7001"/>
                      </a:lnTo>
                      <a:lnTo>
                        <a:pt x="197" y="6994"/>
                      </a:lnTo>
                      <a:lnTo>
                        <a:pt x="196" y="6988"/>
                      </a:lnTo>
                      <a:lnTo>
                        <a:pt x="195" y="6982"/>
                      </a:lnTo>
                      <a:lnTo>
                        <a:pt x="195" y="6976"/>
                      </a:lnTo>
                      <a:lnTo>
                        <a:pt x="194" y="6884"/>
                      </a:lnTo>
                      <a:lnTo>
                        <a:pt x="194" y="6793"/>
                      </a:lnTo>
                      <a:lnTo>
                        <a:pt x="193" y="6701"/>
                      </a:lnTo>
                      <a:lnTo>
                        <a:pt x="193" y="6611"/>
                      </a:lnTo>
                      <a:lnTo>
                        <a:pt x="192" y="6519"/>
                      </a:lnTo>
                      <a:lnTo>
                        <a:pt x="192" y="6428"/>
                      </a:lnTo>
                      <a:lnTo>
                        <a:pt x="191" y="6336"/>
                      </a:lnTo>
                      <a:lnTo>
                        <a:pt x="191" y="6246"/>
                      </a:lnTo>
                      <a:lnTo>
                        <a:pt x="188" y="6154"/>
                      </a:lnTo>
                      <a:lnTo>
                        <a:pt x="188" y="6063"/>
                      </a:lnTo>
                      <a:lnTo>
                        <a:pt x="186" y="5972"/>
                      </a:lnTo>
                      <a:lnTo>
                        <a:pt x="186" y="5882"/>
                      </a:lnTo>
                      <a:lnTo>
                        <a:pt x="184" y="5790"/>
                      </a:lnTo>
                      <a:lnTo>
                        <a:pt x="184" y="5700"/>
                      </a:lnTo>
                      <a:lnTo>
                        <a:pt x="181" y="5609"/>
                      </a:lnTo>
                      <a:lnTo>
                        <a:pt x="181" y="5519"/>
                      </a:lnTo>
                      <a:lnTo>
                        <a:pt x="179" y="5427"/>
                      </a:lnTo>
                      <a:lnTo>
                        <a:pt x="177" y="5336"/>
                      </a:lnTo>
                      <a:lnTo>
                        <a:pt x="174" y="5245"/>
                      </a:lnTo>
                      <a:lnTo>
                        <a:pt x="173" y="5154"/>
                      </a:lnTo>
                      <a:lnTo>
                        <a:pt x="171" y="5062"/>
                      </a:lnTo>
                      <a:lnTo>
                        <a:pt x="170" y="4973"/>
                      </a:lnTo>
                      <a:lnTo>
                        <a:pt x="168" y="4881"/>
                      </a:lnTo>
                      <a:lnTo>
                        <a:pt x="166" y="4791"/>
                      </a:lnTo>
                      <a:lnTo>
                        <a:pt x="163" y="4699"/>
                      </a:lnTo>
                      <a:lnTo>
                        <a:pt x="162" y="4609"/>
                      </a:lnTo>
                      <a:lnTo>
                        <a:pt x="158" y="4518"/>
                      </a:lnTo>
                      <a:lnTo>
                        <a:pt x="157" y="4427"/>
                      </a:lnTo>
                      <a:lnTo>
                        <a:pt x="155" y="4336"/>
                      </a:lnTo>
                      <a:lnTo>
                        <a:pt x="153" y="4246"/>
                      </a:lnTo>
                      <a:lnTo>
                        <a:pt x="150" y="4155"/>
                      </a:lnTo>
                      <a:lnTo>
                        <a:pt x="149" y="4066"/>
                      </a:lnTo>
                      <a:lnTo>
                        <a:pt x="146" y="3974"/>
                      </a:lnTo>
                      <a:lnTo>
                        <a:pt x="143" y="3883"/>
                      </a:lnTo>
                      <a:lnTo>
                        <a:pt x="141" y="3792"/>
                      </a:lnTo>
                      <a:lnTo>
                        <a:pt x="139" y="3702"/>
                      </a:lnTo>
                      <a:lnTo>
                        <a:pt x="135" y="3610"/>
                      </a:lnTo>
                      <a:lnTo>
                        <a:pt x="133" y="3520"/>
                      </a:lnTo>
                      <a:lnTo>
                        <a:pt x="131" y="3428"/>
                      </a:lnTo>
                      <a:lnTo>
                        <a:pt x="128" y="3339"/>
                      </a:lnTo>
                      <a:lnTo>
                        <a:pt x="125" y="3247"/>
                      </a:lnTo>
                      <a:lnTo>
                        <a:pt x="123" y="3156"/>
                      </a:lnTo>
                      <a:lnTo>
                        <a:pt x="119" y="3066"/>
                      </a:lnTo>
                      <a:lnTo>
                        <a:pt x="117" y="2975"/>
                      </a:lnTo>
                      <a:lnTo>
                        <a:pt x="114" y="2884"/>
                      </a:lnTo>
                      <a:lnTo>
                        <a:pt x="111" y="2794"/>
                      </a:lnTo>
                      <a:lnTo>
                        <a:pt x="109" y="2703"/>
                      </a:lnTo>
                      <a:lnTo>
                        <a:pt x="107" y="2613"/>
                      </a:lnTo>
                      <a:lnTo>
                        <a:pt x="103" y="2521"/>
                      </a:lnTo>
                      <a:lnTo>
                        <a:pt x="100" y="2431"/>
                      </a:lnTo>
                      <a:lnTo>
                        <a:pt x="97" y="2340"/>
                      </a:lnTo>
                      <a:lnTo>
                        <a:pt x="95" y="2250"/>
                      </a:lnTo>
                      <a:lnTo>
                        <a:pt x="92" y="2159"/>
                      </a:lnTo>
                      <a:lnTo>
                        <a:pt x="88" y="2068"/>
                      </a:lnTo>
                      <a:lnTo>
                        <a:pt x="86" y="1977"/>
                      </a:lnTo>
                      <a:lnTo>
                        <a:pt x="84" y="1888"/>
                      </a:lnTo>
                      <a:lnTo>
                        <a:pt x="80" y="1796"/>
                      </a:lnTo>
                      <a:lnTo>
                        <a:pt x="78" y="1706"/>
                      </a:lnTo>
                      <a:lnTo>
                        <a:pt x="76" y="1614"/>
                      </a:lnTo>
                      <a:lnTo>
                        <a:pt x="73" y="1525"/>
                      </a:lnTo>
                      <a:lnTo>
                        <a:pt x="70" y="1434"/>
                      </a:lnTo>
                      <a:lnTo>
                        <a:pt x="68" y="1344"/>
                      </a:lnTo>
                      <a:lnTo>
                        <a:pt x="65" y="1253"/>
                      </a:lnTo>
                      <a:lnTo>
                        <a:pt x="64" y="1163"/>
                      </a:lnTo>
                      <a:lnTo>
                        <a:pt x="62" y="1156"/>
                      </a:lnTo>
                      <a:lnTo>
                        <a:pt x="62" y="1151"/>
                      </a:lnTo>
                      <a:lnTo>
                        <a:pt x="60" y="1143"/>
                      </a:lnTo>
                      <a:lnTo>
                        <a:pt x="60" y="1136"/>
                      </a:lnTo>
                      <a:lnTo>
                        <a:pt x="57" y="1127"/>
                      </a:lnTo>
                      <a:lnTo>
                        <a:pt x="57" y="1119"/>
                      </a:lnTo>
                      <a:lnTo>
                        <a:pt x="55" y="1108"/>
                      </a:lnTo>
                      <a:lnTo>
                        <a:pt x="55" y="1098"/>
                      </a:lnTo>
                      <a:lnTo>
                        <a:pt x="53" y="1085"/>
                      </a:lnTo>
                      <a:lnTo>
                        <a:pt x="52" y="1074"/>
                      </a:lnTo>
                      <a:lnTo>
                        <a:pt x="49" y="1061"/>
                      </a:lnTo>
                      <a:lnTo>
                        <a:pt x="48" y="1048"/>
                      </a:lnTo>
                      <a:lnTo>
                        <a:pt x="46" y="1034"/>
                      </a:lnTo>
                      <a:lnTo>
                        <a:pt x="45" y="1020"/>
                      </a:lnTo>
                      <a:lnTo>
                        <a:pt x="42" y="1005"/>
                      </a:lnTo>
                      <a:lnTo>
                        <a:pt x="41" y="991"/>
                      </a:lnTo>
                      <a:lnTo>
                        <a:pt x="38" y="974"/>
                      </a:lnTo>
                      <a:lnTo>
                        <a:pt x="37" y="958"/>
                      </a:lnTo>
                      <a:lnTo>
                        <a:pt x="33" y="941"/>
                      </a:lnTo>
                      <a:lnTo>
                        <a:pt x="32" y="924"/>
                      </a:lnTo>
                      <a:lnTo>
                        <a:pt x="30" y="906"/>
                      </a:lnTo>
                      <a:lnTo>
                        <a:pt x="27" y="889"/>
                      </a:lnTo>
                      <a:lnTo>
                        <a:pt x="25" y="871"/>
                      </a:lnTo>
                      <a:lnTo>
                        <a:pt x="24" y="853"/>
                      </a:lnTo>
                      <a:lnTo>
                        <a:pt x="22" y="834"/>
                      </a:lnTo>
                      <a:lnTo>
                        <a:pt x="19" y="815"/>
                      </a:lnTo>
                      <a:lnTo>
                        <a:pt x="17" y="796"/>
                      </a:lnTo>
                      <a:lnTo>
                        <a:pt x="16" y="778"/>
                      </a:lnTo>
                      <a:lnTo>
                        <a:pt x="14" y="758"/>
                      </a:lnTo>
                      <a:lnTo>
                        <a:pt x="12" y="738"/>
                      </a:lnTo>
                      <a:lnTo>
                        <a:pt x="10" y="719"/>
                      </a:lnTo>
                      <a:lnTo>
                        <a:pt x="10" y="699"/>
                      </a:lnTo>
                      <a:lnTo>
                        <a:pt x="8" y="679"/>
                      </a:lnTo>
                      <a:lnTo>
                        <a:pt x="7" y="658"/>
                      </a:lnTo>
                      <a:lnTo>
                        <a:pt x="4" y="637"/>
                      </a:lnTo>
                      <a:lnTo>
                        <a:pt x="3" y="618"/>
                      </a:lnTo>
                      <a:lnTo>
                        <a:pt x="2" y="597"/>
                      </a:lnTo>
                      <a:lnTo>
                        <a:pt x="1" y="578"/>
                      </a:lnTo>
                      <a:lnTo>
                        <a:pt x="1" y="558"/>
                      </a:lnTo>
                      <a:lnTo>
                        <a:pt x="1" y="539"/>
                      </a:lnTo>
                      <a:lnTo>
                        <a:pt x="0" y="518"/>
                      </a:lnTo>
                      <a:lnTo>
                        <a:pt x="0" y="497"/>
                      </a:lnTo>
                      <a:lnTo>
                        <a:pt x="0" y="478"/>
                      </a:lnTo>
                      <a:lnTo>
                        <a:pt x="0" y="460"/>
                      </a:lnTo>
                      <a:lnTo>
                        <a:pt x="0" y="439"/>
                      </a:lnTo>
                      <a:lnTo>
                        <a:pt x="0" y="420"/>
                      </a:lnTo>
                      <a:lnTo>
                        <a:pt x="1" y="402"/>
                      </a:lnTo>
                      <a:lnTo>
                        <a:pt x="2" y="385"/>
                      </a:lnTo>
                      <a:lnTo>
                        <a:pt x="2" y="365"/>
                      </a:lnTo>
                      <a:lnTo>
                        <a:pt x="3" y="347"/>
                      </a:lnTo>
                      <a:lnTo>
                        <a:pt x="4" y="330"/>
                      </a:lnTo>
                      <a:lnTo>
                        <a:pt x="7" y="313"/>
                      </a:lnTo>
                      <a:lnTo>
                        <a:pt x="8" y="295"/>
                      </a:lnTo>
                      <a:lnTo>
                        <a:pt x="10" y="279"/>
                      </a:lnTo>
                      <a:lnTo>
                        <a:pt x="12" y="263"/>
                      </a:lnTo>
                      <a:lnTo>
                        <a:pt x="16" y="248"/>
                      </a:lnTo>
                      <a:lnTo>
                        <a:pt x="18" y="232"/>
                      </a:lnTo>
                      <a:lnTo>
                        <a:pt x="21" y="218"/>
                      </a:lnTo>
                      <a:lnTo>
                        <a:pt x="24" y="205"/>
                      </a:lnTo>
                      <a:lnTo>
                        <a:pt x="29" y="191"/>
                      </a:lnTo>
                      <a:lnTo>
                        <a:pt x="32" y="177"/>
                      </a:lnTo>
                      <a:lnTo>
                        <a:pt x="37" y="166"/>
                      </a:lnTo>
                      <a:lnTo>
                        <a:pt x="41" y="154"/>
                      </a:lnTo>
                      <a:lnTo>
                        <a:pt x="47" y="144"/>
                      </a:lnTo>
                      <a:lnTo>
                        <a:pt x="54" y="142"/>
                      </a:lnTo>
                      <a:lnTo>
                        <a:pt x="61" y="140"/>
                      </a:lnTo>
                      <a:lnTo>
                        <a:pt x="68" y="139"/>
                      </a:lnTo>
                      <a:lnTo>
                        <a:pt x="75" y="139"/>
                      </a:lnTo>
                      <a:lnTo>
                        <a:pt x="85" y="148"/>
                      </a:lnTo>
                      <a:lnTo>
                        <a:pt x="95" y="160"/>
                      </a:lnTo>
                      <a:lnTo>
                        <a:pt x="104" y="171"/>
                      </a:lnTo>
                      <a:lnTo>
                        <a:pt x="115" y="185"/>
                      </a:lnTo>
                      <a:lnTo>
                        <a:pt x="123" y="199"/>
                      </a:lnTo>
                      <a:lnTo>
                        <a:pt x="132" y="213"/>
                      </a:lnTo>
                      <a:lnTo>
                        <a:pt x="140" y="228"/>
                      </a:lnTo>
                      <a:lnTo>
                        <a:pt x="149" y="245"/>
                      </a:lnTo>
                      <a:lnTo>
                        <a:pt x="156" y="261"/>
                      </a:lnTo>
                      <a:lnTo>
                        <a:pt x="163" y="278"/>
                      </a:lnTo>
                      <a:lnTo>
                        <a:pt x="170" y="295"/>
                      </a:lnTo>
                      <a:lnTo>
                        <a:pt x="177" y="315"/>
                      </a:lnTo>
                      <a:lnTo>
                        <a:pt x="182" y="333"/>
                      </a:lnTo>
                      <a:lnTo>
                        <a:pt x="188" y="353"/>
                      </a:lnTo>
                      <a:lnTo>
                        <a:pt x="194" y="373"/>
                      </a:lnTo>
                      <a:lnTo>
                        <a:pt x="200" y="394"/>
                      </a:lnTo>
                      <a:lnTo>
                        <a:pt x="203" y="415"/>
                      </a:lnTo>
                      <a:lnTo>
                        <a:pt x="208" y="435"/>
                      </a:lnTo>
                      <a:lnTo>
                        <a:pt x="212" y="457"/>
                      </a:lnTo>
                      <a:lnTo>
                        <a:pt x="217" y="480"/>
                      </a:lnTo>
                      <a:lnTo>
                        <a:pt x="220" y="502"/>
                      </a:lnTo>
                      <a:lnTo>
                        <a:pt x="224" y="525"/>
                      </a:lnTo>
                      <a:lnTo>
                        <a:pt x="227" y="549"/>
                      </a:lnTo>
                      <a:lnTo>
                        <a:pt x="231" y="573"/>
                      </a:lnTo>
                      <a:lnTo>
                        <a:pt x="233" y="597"/>
                      </a:lnTo>
                      <a:lnTo>
                        <a:pt x="235" y="621"/>
                      </a:lnTo>
                      <a:lnTo>
                        <a:pt x="238" y="646"/>
                      </a:lnTo>
                      <a:lnTo>
                        <a:pt x="241" y="672"/>
                      </a:lnTo>
                      <a:lnTo>
                        <a:pt x="242" y="696"/>
                      </a:lnTo>
                      <a:lnTo>
                        <a:pt x="246" y="722"/>
                      </a:lnTo>
                      <a:lnTo>
                        <a:pt x="247" y="748"/>
                      </a:lnTo>
                      <a:lnTo>
                        <a:pt x="250" y="774"/>
                      </a:lnTo>
                      <a:lnTo>
                        <a:pt x="251" y="798"/>
                      </a:lnTo>
                      <a:lnTo>
                        <a:pt x="253" y="825"/>
                      </a:lnTo>
                      <a:lnTo>
                        <a:pt x="254" y="850"/>
                      </a:lnTo>
                      <a:lnTo>
                        <a:pt x="256" y="876"/>
                      </a:lnTo>
                      <a:lnTo>
                        <a:pt x="257" y="902"/>
                      </a:lnTo>
                      <a:lnTo>
                        <a:pt x="258" y="929"/>
                      </a:lnTo>
                      <a:lnTo>
                        <a:pt x="259" y="954"/>
                      </a:lnTo>
                      <a:lnTo>
                        <a:pt x="262" y="982"/>
                      </a:lnTo>
                      <a:lnTo>
                        <a:pt x="262" y="1007"/>
                      </a:lnTo>
                      <a:lnTo>
                        <a:pt x="264" y="1034"/>
                      </a:lnTo>
                      <a:lnTo>
                        <a:pt x="264" y="1059"/>
                      </a:lnTo>
                      <a:lnTo>
                        <a:pt x="266" y="1085"/>
                      </a:lnTo>
                      <a:lnTo>
                        <a:pt x="267" y="1110"/>
                      </a:lnTo>
                      <a:lnTo>
                        <a:pt x="270" y="1136"/>
                      </a:lnTo>
                      <a:lnTo>
                        <a:pt x="271" y="1161"/>
                      </a:lnTo>
                      <a:lnTo>
                        <a:pt x="273" y="1187"/>
                      </a:lnTo>
                      <a:lnTo>
                        <a:pt x="274" y="1211"/>
                      </a:lnTo>
                      <a:lnTo>
                        <a:pt x="277" y="1236"/>
                      </a:lnTo>
                      <a:lnTo>
                        <a:pt x="278" y="1260"/>
                      </a:lnTo>
                      <a:lnTo>
                        <a:pt x="280" y="1285"/>
                      </a:lnTo>
                      <a:lnTo>
                        <a:pt x="282" y="1308"/>
                      </a:lnTo>
                      <a:lnTo>
                        <a:pt x="285" y="1332"/>
                      </a:lnTo>
                      <a:lnTo>
                        <a:pt x="288" y="1355"/>
                      </a:lnTo>
                      <a:lnTo>
                        <a:pt x="292" y="1379"/>
                      </a:lnTo>
                      <a:lnTo>
                        <a:pt x="294" y="1401"/>
                      </a:lnTo>
                      <a:lnTo>
                        <a:pt x="297" y="1423"/>
                      </a:lnTo>
                      <a:lnTo>
                        <a:pt x="301" y="1445"/>
                      </a:lnTo>
                      <a:lnTo>
                        <a:pt x="305" y="1466"/>
                      </a:lnTo>
                      <a:lnTo>
                        <a:pt x="309" y="1486"/>
                      </a:lnTo>
                      <a:lnTo>
                        <a:pt x="313" y="1507"/>
                      </a:lnTo>
                      <a:lnTo>
                        <a:pt x="318" y="1526"/>
                      </a:lnTo>
                      <a:lnTo>
                        <a:pt x="324" y="1547"/>
                      </a:lnTo>
                      <a:lnTo>
                        <a:pt x="324" y="1558"/>
                      </a:lnTo>
                      <a:lnTo>
                        <a:pt x="324" y="1570"/>
                      </a:lnTo>
                      <a:lnTo>
                        <a:pt x="324" y="1581"/>
                      </a:lnTo>
                      <a:lnTo>
                        <a:pt x="325" y="1594"/>
                      </a:lnTo>
                      <a:lnTo>
                        <a:pt x="326" y="1604"/>
                      </a:lnTo>
                      <a:lnTo>
                        <a:pt x="328" y="1614"/>
                      </a:lnTo>
                      <a:lnTo>
                        <a:pt x="330" y="1625"/>
                      </a:lnTo>
                      <a:lnTo>
                        <a:pt x="333" y="1636"/>
                      </a:lnTo>
                      <a:lnTo>
                        <a:pt x="335" y="1644"/>
                      </a:lnTo>
                      <a:lnTo>
                        <a:pt x="339" y="1653"/>
                      </a:lnTo>
                      <a:lnTo>
                        <a:pt x="342" y="1662"/>
                      </a:lnTo>
                      <a:lnTo>
                        <a:pt x="347" y="1671"/>
                      </a:lnTo>
                      <a:lnTo>
                        <a:pt x="350" y="1679"/>
                      </a:lnTo>
                      <a:lnTo>
                        <a:pt x="356" y="1687"/>
                      </a:lnTo>
                      <a:lnTo>
                        <a:pt x="361" y="1694"/>
                      </a:lnTo>
                      <a:lnTo>
                        <a:pt x="367" y="1702"/>
                      </a:lnTo>
                      <a:lnTo>
                        <a:pt x="373" y="1707"/>
                      </a:lnTo>
                      <a:lnTo>
                        <a:pt x="380" y="1713"/>
                      </a:lnTo>
                      <a:lnTo>
                        <a:pt x="387" y="1719"/>
                      </a:lnTo>
                      <a:lnTo>
                        <a:pt x="395" y="1725"/>
                      </a:lnTo>
                      <a:lnTo>
                        <a:pt x="402" y="1729"/>
                      </a:lnTo>
                      <a:lnTo>
                        <a:pt x="411" y="1734"/>
                      </a:lnTo>
                      <a:lnTo>
                        <a:pt x="420" y="1737"/>
                      </a:lnTo>
                      <a:lnTo>
                        <a:pt x="431" y="1742"/>
                      </a:lnTo>
                      <a:lnTo>
                        <a:pt x="440" y="1744"/>
                      </a:lnTo>
                      <a:lnTo>
                        <a:pt x="450" y="1748"/>
                      </a:lnTo>
                      <a:lnTo>
                        <a:pt x="462" y="1750"/>
                      </a:lnTo>
                      <a:lnTo>
                        <a:pt x="474" y="1752"/>
                      </a:lnTo>
                      <a:lnTo>
                        <a:pt x="480" y="1752"/>
                      </a:lnTo>
                      <a:lnTo>
                        <a:pt x="486" y="1753"/>
                      </a:lnTo>
                      <a:lnTo>
                        <a:pt x="493" y="1753"/>
                      </a:lnTo>
                      <a:lnTo>
                        <a:pt x="499" y="1755"/>
                      </a:lnTo>
                      <a:lnTo>
                        <a:pt x="506" y="1755"/>
                      </a:lnTo>
                      <a:lnTo>
                        <a:pt x="513" y="1755"/>
                      </a:lnTo>
                      <a:lnTo>
                        <a:pt x="520" y="1755"/>
                      </a:lnTo>
                      <a:lnTo>
                        <a:pt x="528" y="1756"/>
                      </a:lnTo>
                      <a:lnTo>
                        <a:pt x="537" y="1749"/>
                      </a:lnTo>
                      <a:lnTo>
                        <a:pt x="548" y="1742"/>
                      </a:lnTo>
                      <a:lnTo>
                        <a:pt x="557" y="1734"/>
                      </a:lnTo>
                      <a:lnTo>
                        <a:pt x="566" y="1726"/>
                      </a:lnTo>
                      <a:lnTo>
                        <a:pt x="573" y="1715"/>
                      </a:lnTo>
                      <a:lnTo>
                        <a:pt x="581" y="1706"/>
                      </a:lnTo>
                      <a:lnTo>
                        <a:pt x="584" y="1701"/>
                      </a:lnTo>
                      <a:lnTo>
                        <a:pt x="588" y="1695"/>
                      </a:lnTo>
                      <a:lnTo>
                        <a:pt x="591" y="1689"/>
                      </a:lnTo>
                      <a:lnTo>
                        <a:pt x="595" y="1684"/>
                      </a:lnTo>
                      <a:lnTo>
                        <a:pt x="597" y="1684"/>
                      </a:lnTo>
                      <a:lnTo>
                        <a:pt x="599" y="1684"/>
                      </a:lnTo>
                      <a:lnTo>
                        <a:pt x="611" y="1676"/>
                      </a:lnTo>
                      <a:lnTo>
                        <a:pt x="622" y="1667"/>
                      </a:lnTo>
                      <a:lnTo>
                        <a:pt x="632" y="1657"/>
                      </a:lnTo>
                      <a:lnTo>
                        <a:pt x="642" y="1648"/>
                      </a:lnTo>
                      <a:lnTo>
                        <a:pt x="650" y="1634"/>
                      </a:lnTo>
                      <a:lnTo>
                        <a:pt x="659" y="1621"/>
                      </a:lnTo>
                      <a:lnTo>
                        <a:pt x="666" y="1606"/>
                      </a:lnTo>
                      <a:lnTo>
                        <a:pt x="674" y="1593"/>
                      </a:lnTo>
                      <a:lnTo>
                        <a:pt x="679" y="1575"/>
                      </a:lnTo>
                      <a:lnTo>
                        <a:pt x="684" y="1558"/>
                      </a:lnTo>
                      <a:lnTo>
                        <a:pt x="689" y="1539"/>
                      </a:lnTo>
                      <a:lnTo>
                        <a:pt x="695" y="1520"/>
                      </a:lnTo>
                      <a:lnTo>
                        <a:pt x="697" y="1500"/>
                      </a:lnTo>
                      <a:lnTo>
                        <a:pt x="700" y="1479"/>
                      </a:lnTo>
                      <a:lnTo>
                        <a:pt x="703" y="1457"/>
                      </a:lnTo>
                      <a:lnTo>
                        <a:pt x="706" y="1435"/>
                      </a:lnTo>
                      <a:lnTo>
                        <a:pt x="706" y="1411"/>
                      </a:lnTo>
                      <a:lnTo>
                        <a:pt x="707" y="1387"/>
                      </a:lnTo>
                      <a:lnTo>
                        <a:pt x="707" y="1361"/>
                      </a:lnTo>
                      <a:lnTo>
                        <a:pt x="709" y="1335"/>
                      </a:lnTo>
                      <a:lnTo>
                        <a:pt x="707" y="1308"/>
                      </a:lnTo>
                      <a:lnTo>
                        <a:pt x="707" y="1282"/>
                      </a:lnTo>
                      <a:lnTo>
                        <a:pt x="706" y="1254"/>
                      </a:lnTo>
                      <a:lnTo>
                        <a:pt x="706" y="1226"/>
                      </a:lnTo>
                      <a:lnTo>
                        <a:pt x="704" y="1197"/>
                      </a:lnTo>
                      <a:lnTo>
                        <a:pt x="702" y="1168"/>
                      </a:lnTo>
                      <a:lnTo>
                        <a:pt x="699" y="1138"/>
                      </a:lnTo>
                      <a:lnTo>
                        <a:pt x="698" y="1109"/>
                      </a:lnTo>
                      <a:lnTo>
                        <a:pt x="695" y="1078"/>
                      </a:lnTo>
                      <a:lnTo>
                        <a:pt x="692" y="1047"/>
                      </a:lnTo>
                      <a:lnTo>
                        <a:pt x="690" y="1016"/>
                      </a:lnTo>
                      <a:lnTo>
                        <a:pt x="688" y="986"/>
                      </a:lnTo>
                      <a:lnTo>
                        <a:pt x="684" y="953"/>
                      </a:lnTo>
                      <a:lnTo>
                        <a:pt x="681" y="921"/>
                      </a:lnTo>
                      <a:lnTo>
                        <a:pt x="678" y="889"/>
                      </a:lnTo>
                      <a:lnTo>
                        <a:pt x="674" y="857"/>
                      </a:lnTo>
                      <a:lnTo>
                        <a:pt x="671" y="823"/>
                      </a:lnTo>
                      <a:lnTo>
                        <a:pt x="667" y="792"/>
                      </a:lnTo>
                      <a:lnTo>
                        <a:pt x="664" y="759"/>
                      </a:lnTo>
                      <a:lnTo>
                        <a:pt x="660" y="728"/>
                      </a:lnTo>
                      <a:lnTo>
                        <a:pt x="657" y="695"/>
                      </a:lnTo>
                      <a:lnTo>
                        <a:pt x="653" y="663"/>
                      </a:lnTo>
                      <a:lnTo>
                        <a:pt x="650" y="629"/>
                      </a:lnTo>
                      <a:lnTo>
                        <a:pt x="648" y="597"/>
                      </a:lnTo>
                      <a:lnTo>
                        <a:pt x="644" y="565"/>
                      </a:lnTo>
                      <a:lnTo>
                        <a:pt x="643" y="533"/>
                      </a:lnTo>
                      <a:lnTo>
                        <a:pt x="641" y="502"/>
                      </a:lnTo>
                      <a:lnTo>
                        <a:pt x="640" y="471"/>
                      </a:lnTo>
                      <a:lnTo>
                        <a:pt x="637" y="439"/>
                      </a:lnTo>
                      <a:lnTo>
                        <a:pt x="636" y="408"/>
                      </a:lnTo>
                      <a:lnTo>
                        <a:pt x="634" y="377"/>
                      </a:lnTo>
                      <a:lnTo>
                        <a:pt x="634" y="347"/>
                      </a:lnTo>
                      <a:lnTo>
                        <a:pt x="634" y="316"/>
                      </a:lnTo>
                      <a:lnTo>
                        <a:pt x="634" y="287"/>
                      </a:lnTo>
                      <a:lnTo>
                        <a:pt x="634" y="259"/>
                      </a:lnTo>
                      <a:lnTo>
                        <a:pt x="636" y="231"/>
                      </a:lnTo>
                      <a:lnTo>
                        <a:pt x="636" y="202"/>
                      </a:lnTo>
                      <a:lnTo>
                        <a:pt x="638" y="175"/>
                      </a:lnTo>
                      <a:lnTo>
                        <a:pt x="641" y="147"/>
                      </a:lnTo>
                      <a:lnTo>
                        <a:pt x="644" y="122"/>
                      </a:lnTo>
                      <a:lnTo>
                        <a:pt x="648" y="97"/>
                      </a:lnTo>
                      <a:lnTo>
                        <a:pt x="651" y="73"/>
                      </a:lnTo>
                      <a:lnTo>
                        <a:pt x="656" y="49"/>
                      </a:lnTo>
                      <a:lnTo>
                        <a:pt x="663" y="27"/>
                      </a:lnTo>
                      <a:lnTo>
                        <a:pt x="671" y="31"/>
                      </a:lnTo>
                      <a:lnTo>
                        <a:pt x="679" y="38"/>
                      </a:lnTo>
                      <a:lnTo>
                        <a:pt x="686" y="45"/>
                      </a:lnTo>
                      <a:lnTo>
                        <a:pt x="694" y="55"/>
                      </a:lnTo>
                      <a:lnTo>
                        <a:pt x="699" y="65"/>
                      </a:lnTo>
                      <a:lnTo>
                        <a:pt x="706" y="76"/>
                      </a:lnTo>
                      <a:lnTo>
                        <a:pt x="712" y="86"/>
                      </a:lnTo>
                      <a:lnTo>
                        <a:pt x="719" y="100"/>
                      </a:lnTo>
                      <a:lnTo>
                        <a:pt x="723" y="113"/>
                      </a:lnTo>
                      <a:lnTo>
                        <a:pt x="728" y="127"/>
                      </a:lnTo>
                      <a:lnTo>
                        <a:pt x="733" y="140"/>
                      </a:lnTo>
                      <a:lnTo>
                        <a:pt x="738" y="158"/>
                      </a:lnTo>
                      <a:lnTo>
                        <a:pt x="742" y="173"/>
                      </a:lnTo>
                      <a:lnTo>
                        <a:pt x="745" y="190"/>
                      </a:lnTo>
                      <a:lnTo>
                        <a:pt x="749" y="207"/>
                      </a:lnTo>
                      <a:lnTo>
                        <a:pt x="753" y="226"/>
                      </a:lnTo>
                      <a:lnTo>
                        <a:pt x="756" y="244"/>
                      </a:lnTo>
                      <a:lnTo>
                        <a:pt x="758" y="263"/>
                      </a:lnTo>
                      <a:lnTo>
                        <a:pt x="760" y="283"/>
                      </a:lnTo>
                      <a:lnTo>
                        <a:pt x="763" y="303"/>
                      </a:lnTo>
                      <a:lnTo>
                        <a:pt x="764" y="323"/>
                      </a:lnTo>
                      <a:lnTo>
                        <a:pt x="766" y="344"/>
                      </a:lnTo>
                      <a:lnTo>
                        <a:pt x="767" y="365"/>
                      </a:lnTo>
                      <a:lnTo>
                        <a:pt x="769" y="387"/>
                      </a:lnTo>
                      <a:lnTo>
                        <a:pt x="769" y="408"/>
                      </a:lnTo>
                      <a:lnTo>
                        <a:pt x="771" y="430"/>
                      </a:lnTo>
                      <a:lnTo>
                        <a:pt x="771" y="451"/>
                      </a:lnTo>
                      <a:lnTo>
                        <a:pt x="772" y="474"/>
                      </a:lnTo>
                      <a:lnTo>
                        <a:pt x="772" y="496"/>
                      </a:lnTo>
                      <a:lnTo>
                        <a:pt x="772" y="519"/>
                      </a:lnTo>
                      <a:lnTo>
                        <a:pt x="772" y="541"/>
                      </a:lnTo>
                      <a:lnTo>
                        <a:pt x="772" y="565"/>
                      </a:lnTo>
                      <a:lnTo>
                        <a:pt x="771" y="587"/>
                      </a:lnTo>
                      <a:lnTo>
                        <a:pt x="769" y="609"/>
                      </a:lnTo>
                      <a:lnTo>
                        <a:pt x="768" y="631"/>
                      </a:lnTo>
                      <a:lnTo>
                        <a:pt x="768" y="654"/>
                      </a:lnTo>
                      <a:lnTo>
                        <a:pt x="766" y="675"/>
                      </a:lnTo>
                      <a:lnTo>
                        <a:pt x="766" y="697"/>
                      </a:lnTo>
                      <a:lnTo>
                        <a:pt x="764" y="719"/>
                      </a:lnTo>
                      <a:lnTo>
                        <a:pt x="764" y="742"/>
                      </a:lnTo>
                      <a:lnTo>
                        <a:pt x="761" y="763"/>
                      </a:lnTo>
                      <a:lnTo>
                        <a:pt x="760" y="783"/>
                      </a:lnTo>
                      <a:lnTo>
                        <a:pt x="759" y="804"/>
                      </a:lnTo>
                      <a:lnTo>
                        <a:pt x="758" y="825"/>
                      </a:lnTo>
                      <a:lnTo>
                        <a:pt x="756" y="844"/>
                      </a:lnTo>
                      <a:lnTo>
                        <a:pt x="756" y="864"/>
                      </a:lnTo>
                      <a:lnTo>
                        <a:pt x="753" y="883"/>
                      </a:lnTo>
                      <a:lnTo>
                        <a:pt x="753" y="903"/>
                      </a:lnTo>
                      <a:lnTo>
                        <a:pt x="751" y="920"/>
                      </a:lnTo>
                      <a:lnTo>
                        <a:pt x="750" y="937"/>
                      </a:lnTo>
                      <a:lnTo>
                        <a:pt x="748" y="953"/>
                      </a:lnTo>
                      <a:lnTo>
                        <a:pt x="746" y="969"/>
                      </a:lnTo>
                      <a:lnTo>
                        <a:pt x="744" y="984"/>
                      </a:lnTo>
                      <a:lnTo>
                        <a:pt x="744" y="999"/>
                      </a:lnTo>
                      <a:lnTo>
                        <a:pt x="742" y="1013"/>
                      </a:lnTo>
                      <a:lnTo>
                        <a:pt x="742" y="1027"/>
                      </a:lnTo>
                      <a:lnTo>
                        <a:pt x="740" y="1038"/>
                      </a:lnTo>
                      <a:lnTo>
                        <a:pt x="738" y="1050"/>
                      </a:lnTo>
                      <a:lnTo>
                        <a:pt x="737" y="1059"/>
                      </a:lnTo>
                      <a:lnTo>
                        <a:pt x="737" y="1069"/>
                      </a:lnTo>
                      <a:lnTo>
                        <a:pt x="736" y="1077"/>
                      </a:lnTo>
                      <a:lnTo>
                        <a:pt x="736" y="1085"/>
                      </a:lnTo>
                      <a:lnTo>
                        <a:pt x="736" y="1092"/>
                      </a:lnTo>
                      <a:lnTo>
                        <a:pt x="736" y="1099"/>
                      </a:lnTo>
                      <a:lnTo>
                        <a:pt x="735" y="1106"/>
                      </a:lnTo>
                      <a:lnTo>
                        <a:pt x="735" y="1115"/>
                      </a:lnTo>
                      <a:lnTo>
                        <a:pt x="734" y="1124"/>
                      </a:lnTo>
                      <a:lnTo>
                        <a:pt x="734" y="1135"/>
                      </a:lnTo>
                      <a:lnTo>
                        <a:pt x="733" y="1145"/>
                      </a:lnTo>
                      <a:lnTo>
                        <a:pt x="733" y="1156"/>
                      </a:lnTo>
                      <a:lnTo>
                        <a:pt x="732" y="1168"/>
                      </a:lnTo>
                      <a:lnTo>
                        <a:pt x="732" y="1182"/>
                      </a:lnTo>
                      <a:lnTo>
                        <a:pt x="730" y="1193"/>
                      </a:lnTo>
                      <a:lnTo>
                        <a:pt x="729" y="1207"/>
                      </a:lnTo>
                      <a:lnTo>
                        <a:pt x="728" y="1221"/>
                      </a:lnTo>
                      <a:lnTo>
                        <a:pt x="728" y="1234"/>
                      </a:lnTo>
                      <a:lnTo>
                        <a:pt x="727" y="1248"/>
                      </a:lnTo>
                      <a:lnTo>
                        <a:pt x="726" y="1262"/>
                      </a:lnTo>
                      <a:lnTo>
                        <a:pt x="726" y="1277"/>
                      </a:lnTo>
                      <a:lnTo>
                        <a:pt x="726" y="1293"/>
                      </a:lnTo>
                      <a:lnTo>
                        <a:pt x="725" y="1307"/>
                      </a:lnTo>
                      <a:lnTo>
                        <a:pt x="723" y="1323"/>
                      </a:lnTo>
                      <a:lnTo>
                        <a:pt x="722" y="1338"/>
                      </a:lnTo>
                      <a:lnTo>
                        <a:pt x="722" y="1355"/>
                      </a:lnTo>
                      <a:lnTo>
                        <a:pt x="722" y="1370"/>
                      </a:lnTo>
                      <a:lnTo>
                        <a:pt x="722" y="1386"/>
                      </a:lnTo>
                      <a:lnTo>
                        <a:pt x="722" y="1402"/>
                      </a:lnTo>
                      <a:lnTo>
                        <a:pt x="723" y="1419"/>
                      </a:lnTo>
                      <a:lnTo>
                        <a:pt x="723" y="1434"/>
                      </a:lnTo>
                      <a:lnTo>
                        <a:pt x="723" y="1451"/>
                      </a:lnTo>
                      <a:lnTo>
                        <a:pt x="723" y="1466"/>
                      </a:lnTo>
                      <a:lnTo>
                        <a:pt x="725" y="1484"/>
                      </a:lnTo>
                      <a:lnTo>
                        <a:pt x="725" y="1499"/>
                      </a:lnTo>
                      <a:lnTo>
                        <a:pt x="727" y="1515"/>
                      </a:lnTo>
                      <a:lnTo>
                        <a:pt x="728" y="1531"/>
                      </a:lnTo>
                      <a:lnTo>
                        <a:pt x="732" y="1547"/>
                      </a:lnTo>
                      <a:lnTo>
                        <a:pt x="733" y="1560"/>
                      </a:lnTo>
                      <a:lnTo>
                        <a:pt x="735" y="1575"/>
                      </a:lnTo>
                      <a:lnTo>
                        <a:pt x="737" y="1590"/>
                      </a:lnTo>
                      <a:lnTo>
                        <a:pt x="741" y="1605"/>
                      </a:lnTo>
                      <a:lnTo>
                        <a:pt x="743" y="1619"/>
                      </a:lnTo>
                      <a:lnTo>
                        <a:pt x="746" y="1633"/>
                      </a:lnTo>
                      <a:lnTo>
                        <a:pt x="751" y="1647"/>
                      </a:lnTo>
                      <a:lnTo>
                        <a:pt x="756" y="1660"/>
                      </a:lnTo>
                      <a:lnTo>
                        <a:pt x="759" y="1672"/>
                      </a:lnTo>
                      <a:lnTo>
                        <a:pt x="764" y="1683"/>
                      </a:lnTo>
                      <a:lnTo>
                        <a:pt x="768" y="1695"/>
                      </a:lnTo>
                      <a:lnTo>
                        <a:pt x="775" y="1706"/>
                      </a:lnTo>
                      <a:lnTo>
                        <a:pt x="781" y="1717"/>
                      </a:lnTo>
                      <a:lnTo>
                        <a:pt x="788" y="1727"/>
                      </a:lnTo>
                      <a:lnTo>
                        <a:pt x="795" y="1736"/>
                      </a:lnTo>
                      <a:lnTo>
                        <a:pt x="803" y="1746"/>
                      </a:lnTo>
                      <a:lnTo>
                        <a:pt x="810" y="1753"/>
                      </a:lnTo>
                      <a:lnTo>
                        <a:pt x="819" y="1760"/>
                      </a:lnTo>
                      <a:lnTo>
                        <a:pt x="827" y="1767"/>
                      </a:lnTo>
                      <a:lnTo>
                        <a:pt x="837" y="1774"/>
                      </a:lnTo>
                      <a:lnTo>
                        <a:pt x="846" y="1779"/>
                      </a:lnTo>
                      <a:lnTo>
                        <a:pt x="857" y="1784"/>
                      </a:lnTo>
                      <a:lnTo>
                        <a:pt x="867" y="1788"/>
                      </a:lnTo>
                      <a:lnTo>
                        <a:pt x="880" y="1791"/>
                      </a:lnTo>
                      <a:lnTo>
                        <a:pt x="890" y="1792"/>
                      </a:lnTo>
                      <a:lnTo>
                        <a:pt x="903" y="1794"/>
                      </a:lnTo>
                      <a:lnTo>
                        <a:pt x="916" y="1792"/>
                      </a:lnTo>
                      <a:lnTo>
                        <a:pt x="930" y="1792"/>
                      </a:lnTo>
                      <a:lnTo>
                        <a:pt x="944" y="1790"/>
                      </a:lnTo>
                      <a:lnTo>
                        <a:pt x="959" y="1788"/>
                      </a:lnTo>
                      <a:lnTo>
                        <a:pt x="975" y="1784"/>
                      </a:lnTo>
                      <a:lnTo>
                        <a:pt x="992" y="1781"/>
                      </a:lnTo>
                      <a:lnTo>
                        <a:pt x="997" y="1773"/>
                      </a:lnTo>
                      <a:lnTo>
                        <a:pt x="1001" y="1766"/>
                      </a:lnTo>
                      <a:lnTo>
                        <a:pt x="1006" y="1758"/>
                      </a:lnTo>
                      <a:lnTo>
                        <a:pt x="1012" y="1751"/>
                      </a:lnTo>
                      <a:lnTo>
                        <a:pt x="1015" y="1742"/>
                      </a:lnTo>
                      <a:lnTo>
                        <a:pt x="1020" y="1734"/>
                      </a:lnTo>
                      <a:lnTo>
                        <a:pt x="1024" y="1726"/>
                      </a:lnTo>
                      <a:lnTo>
                        <a:pt x="1029" y="1718"/>
                      </a:lnTo>
                      <a:lnTo>
                        <a:pt x="1037" y="1715"/>
                      </a:lnTo>
                      <a:lnTo>
                        <a:pt x="1046" y="1713"/>
                      </a:lnTo>
                      <a:lnTo>
                        <a:pt x="1054" y="1711"/>
                      </a:lnTo>
                      <a:lnTo>
                        <a:pt x="1063" y="1709"/>
                      </a:lnTo>
                      <a:lnTo>
                        <a:pt x="1070" y="1696"/>
                      </a:lnTo>
                      <a:lnTo>
                        <a:pt x="1077" y="1684"/>
                      </a:lnTo>
                      <a:lnTo>
                        <a:pt x="1084" y="1672"/>
                      </a:lnTo>
                      <a:lnTo>
                        <a:pt x="1092" y="1660"/>
                      </a:lnTo>
                      <a:lnTo>
                        <a:pt x="1098" y="1645"/>
                      </a:lnTo>
                      <a:lnTo>
                        <a:pt x="1105" y="1632"/>
                      </a:lnTo>
                      <a:lnTo>
                        <a:pt x="1111" y="1617"/>
                      </a:lnTo>
                      <a:lnTo>
                        <a:pt x="1117" y="1603"/>
                      </a:lnTo>
                      <a:lnTo>
                        <a:pt x="1122" y="1587"/>
                      </a:lnTo>
                      <a:lnTo>
                        <a:pt x="1128" y="1571"/>
                      </a:lnTo>
                      <a:lnTo>
                        <a:pt x="1134" y="1554"/>
                      </a:lnTo>
                      <a:lnTo>
                        <a:pt x="1139" y="1538"/>
                      </a:lnTo>
                      <a:lnTo>
                        <a:pt x="1144" y="1519"/>
                      </a:lnTo>
                      <a:lnTo>
                        <a:pt x="1148" y="1502"/>
                      </a:lnTo>
                      <a:lnTo>
                        <a:pt x="1153" y="1484"/>
                      </a:lnTo>
                      <a:lnTo>
                        <a:pt x="1159" y="1466"/>
                      </a:lnTo>
                      <a:lnTo>
                        <a:pt x="1162" y="1447"/>
                      </a:lnTo>
                      <a:lnTo>
                        <a:pt x="1167" y="1427"/>
                      </a:lnTo>
                      <a:lnTo>
                        <a:pt x="1170" y="1408"/>
                      </a:lnTo>
                      <a:lnTo>
                        <a:pt x="1175" y="1388"/>
                      </a:lnTo>
                      <a:lnTo>
                        <a:pt x="1178" y="1368"/>
                      </a:lnTo>
                      <a:lnTo>
                        <a:pt x="1182" y="1347"/>
                      </a:lnTo>
                      <a:lnTo>
                        <a:pt x="1185" y="1326"/>
                      </a:lnTo>
                      <a:lnTo>
                        <a:pt x="1189" y="1307"/>
                      </a:lnTo>
                      <a:lnTo>
                        <a:pt x="1191" y="1285"/>
                      </a:lnTo>
                      <a:lnTo>
                        <a:pt x="1194" y="1263"/>
                      </a:lnTo>
                      <a:lnTo>
                        <a:pt x="1197" y="1241"/>
                      </a:lnTo>
                      <a:lnTo>
                        <a:pt x="1200" y="1221"/>
                      </a:lnTo>
                      <a:lnTo>
                        <a:pt x="1202" y="1199"/>
                      </a:lnTo>
                      <a:lnTo>
                        <a:pt x="1205" y="1178"/>
                      </a:lnTo>
                      <a:lnTo>
                        <a:pt x="1207" y="1156"/>
                      </a:lnTo>
                      <a:lnTo>
                        <a:pt x="1210" y="1136"/>
                      </a:lnTo>
                      <a:lnTo>
                        <a:pt x="1212" y="1113"/>
                      </a:lnTo>
                      <a:lnTo>
                        <a:pt x="1214" y="1091"/>
                      </a:lnTo>
                      <a:lnTo>
                        <a:pt x="1215" y="1069"/>
                      </a:lnTo>
                      <a:lnTo>
                        <a:pt x="1217" y="1047"/>
                      </a:lnTo>
                      <a:lnTo>
                        <a:pt x="1219" y="1026"/>
                      </a:lnTo>
                      <a:lnTo>
                        <a:pt x="1221" y="1004"/>
                      </a:lnTo>
                      <a:lnTo>
                        <a:pt x="1222" y="982"/>
                      </a:lnTo>
                      <a:lnTo>
                        <a:pt x="1224" y="961"/>
                      </a:lnTo>
                      <a:lnTo>
                        <a:pt x="1224" y="939"/>
                      </a:lnTo>
                      <a:lnTo>
                        <a:pt x="1227" y="918"/>
                      </a:lnTo>
                      <a:lnTo>
                        <a:pt x="1227" y="897"/>
                      </a:lnTo>
                      <a:lnTo>
                        <a:pt x="1229" y="876"/>
                      </a:lnTo>
                      <a:lnTo>
                        <a:pt x="1229" y="856"/>
                      </a:lnTo>
                      <a:lnTo>
                        <a:pt x="1231" y="835"/>
                      </a:lnTo>
                      <a:lnTo>
                        <a:pt x="1231" y="815"/>
                      </a:lnTo>
                      <a:lnTo>
                        <a:pt x="1233" y="796"/>
                      </a:lnTo>
                      <a:lnTo>
                        <a:pt x="1233" y="775"/>
                      </a:lnTo>
                      <a:lnTo>
                        <a:pt x="1235" y="756"/>
                      </a:lnTo>
                      <a:lnTo>
                        <a:pt x="1236" y="736"/>
                      </a:lnTo>
                      <a:lnTo>
                        <a:pt x="1237" y="718"/>
                      </a:lnTo>
                      <a:lnTo>
                        <a:pt x="1237" y="699"/>
                      </a:lnTo>
                      <a:lnTo>
                        <a:pt x="1238" y="681"/>
                      </a:lnTo>
                      <a:lnTo>
                        <a:pt x="1239" y="664"/>
                      </a:lnTo>
                      <a:lnTo>
                        <a:pt x="1240" y="648"/>
                      </a:lnTo>
                      <a:lnTo>
                        <a:pt x="1240" y="631"/>
                      </a:lnTo>
                      <a:lnTo>
                        <a:pt x="1241" y="613"/>
                      </a:lnTo>
                      <a:lnTo>
                        <a:pt x="1243" y="597"/>
                      </a:lnTo>
                      <a:lnTo>
                        <a:pt x="1244" y="582"/>
                      </a:lnTo>
                      <a:lnTo>
                        <a:pt x="1244" y="567"/>
                      </a:lnTo>
                      <a:lnTo>
                        <a:pt x="1245" y="554"/>
                      </a:lnTo>
                      <a:lnTo>
                        <a:pt x="1246" y="540"/>
                      </a:lnTo>
                      <a:lnTo>
                        <a:pt x="1248" y="528"/>
                      </a:lnTo>
                      <a:lnTo>
                        <a:pt x="1247" y="516"/>
                      </a:lnTo>
                      <a:lnTo>
                        <a:pt x="1247" y="504"/>
                      </a:lnTo>
                      <a:lnTo>
                        <a:pt x="1246" y="497"/>
                      </a:lnTo>
                      <a:lnTo>
                        <a:pt x="1246" y="492"/>
                      </a:lnTo>
                      <a:lnTo>
                        <a:pt x="1246" y="485"/>
                      </a:lnTo>
                      <a:lnTo>
                        <a:pt x="1246" y="479"/>
                      </a:lnTo>
                      <a:lnTo>
                        <a:pt x="1245" y="471"/>
                      </a:lnTo>
                      <a:lnTo>
                        <a:pt x="1245" y="464"/>
                      </a:lnTo>
                      <a:lnTo>
                        <a:pt x="1245" y="456"/>
                      </a:lnTo>
                      <a:lnTo>
                        <a:pt x="1245" y="449"/>
                      </a:lnTo>
                      <a:lnTo>
                        <a:pt x="1245" y="441"/>
                      </a:lnTo>
                      <a:lnTo>
                        <a:pt x="1245" y="434"/>
                      </a:lnTo>
                      <a:lnTo>
                        <a:pt x="1245" y="426"/>
                      </a:lnTo>
                      <a:lnTo>
                        <a:pt x="1245" y="419"/>
                      </a:lnTo>
                      <a:lnTo>
                        <a:pt x="1244" y="410"/>
                      </a:lnTo>
                      <a:lnTo>
                        <a:pt x="1244" y="402"/>
                      </a:lnTo>
                      <a:lnTo>
                        <a:pt x="1244" y="394"/>
                      </a:lnTo>
                      <a:lnTo>
                        <a:pt x="1244" y="386"/>
                      </a:lnTo>
                      <a:lnTo>
                        <a:pt x="1243" y="377"/>
                      </a:lnTo>
                      <a:lnTo>
                        <a:pt x="1243" y="369"/>
                      </a:lnTo>
                      <a:lnTo>
                        <a:pt x="1243" y="360"/>
                      </a:lnTo>
                      <a:lnTo>
                        <a:pt x="1243" y="352"/>
                      </a:lnTo>
                      <a:lnTo>
                        <a:pt x="1243" y="342"/>
                      </a:lnTo>
                      <a:lnTo>
                        <a:pt x="1243" y="333"/>
                      </a:lnTo>
                      <a:lnTo>
                        <a:pt x="1243" y="324"/>
                      </a:lnTo>
                      <a:lnTo>
                        <a:pt x="1243" y="316"/>
                      </a:lnTo>
                      <a:lnTo>
                        <a:pt x="1243" y="307"/>
                      </a:lnTo>
                      <a:lnTo>
                        <a:pt x="1244" y="299"/>
                      </a:lnTo>
                      <a:lnTo>
                        <a:pt x="1244" y="290"/>
                      </a:lnTo>
                      <a:lnTo>
                        <a:pt x="1245" y="282"/>
                      </a:lnTo>
                      <a:lnTo>
                        <a:pt x="1245" y="271"/>
                      </a:lnTo>
                      <a:lnTo>
                        <a:pt x="1245" y="262"/>
                      </a:lnTo>
                      <a:lnTo>
                        <a:pt x="1245" y="253"/>
                      </a:lnTo>
                      <a:lnTo>
                        <a:pt x="1245" y="244"/>
                      </a:lnTo>
                      <a:lnTo>
                        <a:pt x="1245" y="233"/>
                      </a:lnTo>
                      <a:lnTo>
                        <a:pt x="1246" y="225"/>
                      </a:lnTo>
                      <a:lnTo>
                        <a:pt x="1247" y="215"/>
                      </a:lnTo>
                      <a:lnTo>
                        <a:pt x="1248" y="207"/>
                      </a:lnTo>
                      <a:lnTo>
                        <a:pt x="1248" y="197"/>
                      </a:lnTo>
                      <a:lnTo>
                        <a:pt x="1250" y="189"/>
                      </a:lnTo>
                      <a:lnTo>
                        <a:pt x="1251" y="179"/>
                      </a:lnTo>
                      <a:lnTo>
                        <a:pt x="1252" y="171"/>
                      </a:lnTo>
                      <a:lnTo>
                        <a:pt x="1253" y="162"/>
                      </a:lnTo>
                      <a:lnTo>
                        <a:pt x="1255" y="154"/>
                      </a:lnTo>
                      <a:lnTo>
                        <a:pt x="1256" y="145"/>
                      </a:lnTo>
                      <a:lnTo>
                        <a:pt x="1259" y="137"/>
                      </a:lnTo>
                      <a:lnTo>
                        <a:pt x="1260" y="128"/>
                      </a:lnTo>
                      <a:lnTo>
                        <a:pt x="1262" y="120"/>
                      </a:lnTo>
                      <a:lnTo>
                        <a:pt x="1263" y="111"/>
                      </a:lnTo>
                      <a:lnTo>
                        <a:pt x="1266" y="102"/>
                      </a:lnTo>
                      <a:lnTo>
                        <a:pt x="1267" y="94"/>
                      </a:lnTo>
                      <a:lnTo>
                        <a:pt x="1269" y="86"/>
                      </a:lnTo>
                      <a:lnTo>
                        <a:pt x="1271" y="78"/>
                      </a:lnTo>
                      <a:lnTo>
                        <a:pt x="1275" y="71"/>
                      </a:lnTo>
                      <a:lnTo>
                        <a:pt x="1277" y="63"/>
                      </a:lnTo>
                      <a:lnTo>
                        <a:pt x="1279" y="55"/>
                      </a:lnTo>
                      <a:lnTo>
                        <a:pt x="1282" y="49"/>
                      </a:lnTo>
                      <a:lnTo>
                        <a:pt x="1285" y="42"/>
                      </a:lnTo>
                      <a:lnTo>
                        <a:pt x="1289" y="35"/>
                      </a:lnTo>
                      <a:lnTo>
                        <a:pt x="1292" y="28"/>
                      </a:lnTo>
                      <a:lnTo>
                        <a:pt x="1295" y="21"/>
                      </a:lnTo>
                      <a:lnTo>
                        <a:pt x="1300" y="15"/>
                      </a:lnTo>
                      <a:lnTo>
                        <a:pt x="1308" y="11"/>
                      </a:lnTo>
                      <a:lnTo>
                        <a:pt x="1317" y="7"/>
                      </a:lnTo>
                      <a:lnTo>
                        <a:pt x="1325" y="5"/>
                      </a:lnTo>
                      <a:lnTo>
                        <a:pt x="1336" y="4"/>
                      </a:lnTo>
                      <a:lnTo>
                        <a:pt x="1346" y="1"/>
                      </a:lnTo>
                      <a:lnTo>
                        <a:pt x="1356" y="1"/>
                      </a:lnTo>
                      <a:lnTo>
                        <a:pt x="1367" y="0"/>
                      </a:lnTo>
                      <a:lnTo>
                        <a:pt x="1378" y="3"/>
                      </a:lnTo>
                      <a:lnTo>
                        <a:pt x="1380" y="8"/>
                      </a:lnTo>
                      <a:lnTo>
                        <a:pt x="1383" y="14"/>
                      </a:lnTo>
                      <a:lnTo>
                        <a:pt x="1385" y="21"/>
                      </a:lnTo>
                      <a:lnTo>
                        <a:pt x="1387" y="28"/>
                      </a:lnTo>
                      <a:lnTo>
                        <a:pt x="1389" y="35"/>
                      </a:lnTo>
                      <a:lnTo>
                        <a:pt x="1391" y="42"/>
                      </a:lnTo>
                      <a:lnTo>
                        <a:pt x="1392" y="50"/>
                      </a:lnTo>
                      <a:lnTo>
                        <a:pt x="1394" y="59"/>
                      </a:lnTo>
                      <a:lnTo>
                        <a:pt x="1395" y="66"/>
                      </a:lnTo>
                      <a:lnTo>
                        <a:pt x="1397" y="74"/>
                      </a:lnTo>
                      <a:lnTo>
                        <a:pt x="1398" y="82"/>
                      </a:lnTo>
                      <a:lnTo>
                        <a:pt x="1399" y="91"/>
                      </a:lnTo>
                      <a:lnTo>
                        <a:pt x="1399" y="99"/>
                      </a:lnTo>
                      <a:lnTo>
                        <a:pt x="1400" y="109"/>
                      </a:lnTo>
                      <a:lnTo>
                        <a:pt x="1400" y="117"/>
                      </a:lnTo>
                      <a:lnTo>
                        <a:pt x="1401" y="128"/>
                      </a:lnTo>
                      <a:lnTo>
                        <a:pt x="1401" y="136"/>
                      </a:lnTo>
                      <a:lnTo>
                        <a:pt x="1401" y="145"/>
                      </a:lnTo>
                      <a:lnTo>
                        <a:pt x="1401" y="154"/>
                      </a:lnTo>
                      <a:lnTo>
                        <a:pt x="1401" y="163"/>
                      </a:lnTo>
                      <a:lnTo>
                        <a:pt x="1401" y="173"/>
                      </a:lnTo>
                      <a:lnTo>
                        <a:pt x="1401" y="182"/>
                      </a:lnTo>
                      <a:lnTo>
                        <a:pt x="1401" y="191"/>
                      </a:lnTo>
                      <a:lnTo>
                        <a:pt x="1401" y="201"/>
                      </a:lnTo>
                      <a:lnTo>
                        <a:pt x="1401" y="209"/>
                      </a:lnTo>
                      <a:lnTo>
                        <a:pt x="1401" y="220"/>
                      </a:lnTo>
                      <a:lnTo>
                        <a:pt x="1401" y="228"/>
                      </a:lnTo>
                      <a:lnTo>
                        <a:pt x="1401" y="238"/>
                      </a:lnTo>
                      <a:lnTo>
                        <a:pt x="1401" y="246"/>
                      </a:lnTo>
                      <a:lnTo>
                        <a:pt x="1401" y="256"/>
                      </a:lnTo>
                      <a:lnTo>
                        <a:pt x="1401" y="264"/>
                      </a:lnTo>
                      <a:lnTo>
                        <a:pt x="1401" y="275"/>
                      </a:lnTo>
                      <a:lnTo>
                        <a:pt x="1398" y="287"/>
                      </a:lnTo>
                      <a:lnTo>
                        <a:pt x="1395" y="301"/>
                      </a:lnTo>
                      <a:lnTo>
                        <a:pt x="1392" y="317"/>
                      </a:lnTo>
                      <a:lnTo>
                        <a:pt x="1390" y="336"/>
                      </a:lnTo>
                      <a:lnTo>
                        <a:pt x="1385" y="354"/>
                      </a:lnTo>
                      <a:lnTo>
                        <a:pt x="1382" y="375"/>
                      </a:lnTo>
                      <a:lnTo>
                        <a:pt x="1378" y="396"/>
                      </a:lnTo>
                      <a:lnTo>
                        <a:pt x="1375" y="420"/>
                      </a:lnTo>
                      <a:lnTo>
                        <a:pt x="1369" y="445"/>
                      </a:lnTo>
                      <a:lnTo>
                        <a:pt x="1364" y="470"/>
                      </a:lnTo>
                      <a:lnTo>
                        <a:pt x="1359" y="496"/>
                      </a:lnTo>
                      <a:lnTo>
                        <a:pt x="1354" y="525"/>
                      </a:lnTo>
                      <a:lnTo>
                        <a:pt x="1348" y="553"/>
                      </a:lnTo>
                      <a:lnTo>
                        <a:pt x="1344" y="582"/>
                      </a:lnTo>
                      <a:lnTo>
                        <a:pt x="1338" y="612"/>
                      </a:lnTo>
                      <a:lnTo>
                        <a:pt x="1333" y="644"/>
                      </a:lnTo>
                      <a:lnTo>
                        <a:pt x="1326" y="675"/>
                      </a:lnTo>
                      <a:lnTo>
                        <a:pt x="1321" y="706"/>
                      </a:lnTo>
                      <a:lnTo>
                        <a:pt x="1315" y="738"/>
                      </a:lnTo>
                      <a:lnTo>
                        <a:pt x="1310" y="773"/>
                      </a:lnTo>
                      <a:lnTo>
                        <a:pt x="1304" y="806"/>
                      </a:lnTo>
                      <a:lnTo>
                        <a:pt x="1299" y="840"/>
                      </a:lnTo>
                      <a:lnTo>
                        <a:pt x="1293" y="874"/>
                      </a:lnTo>
                      <a:lnTo>
                        <a:pt x="1289" y="908"/>
                      </a:lnTo>
                      <a:lnTo>
                        <a:pt x="1283" y="943"/>
                      </a:lnTo>
                      <a:lnTo>
                        <a:pt x="1278" y="977"/>
                      </a:lnTo>
                      <a:lnTo>
                        <a:pt x="1273" y="1012"/>
                      </a:lnTo>
                      <a:lnTo>
                        <a:pt x="1269" y="1046"/>
                      </a:lnTo>
                      <a:lnTo>
                        <a:pt x="1264" y="1079"/>
                      </a:lnTo>
                      <a:lnTo>
                        <a:pt x="1261" y="1114"/>
                      </a:lnTo>
                      <a:lnTo>
                        <a:pt x="1258" y="1148"/>
                      </a:lnTo>
                      <a:lnTo>
                        <a:pt x="1255" y="1183"/>
                      </a:lnTo>
                      <a:lnTo>
                        <a:pt x="1252" y="1215"/>
                      </a:lnTo>
                      <a:lnTo>
                        <a:pt x="1248" y="1247"/>
                      </a:lnTo>
                      <a:lnTo>
                        <a:pt x="1246" y="1279"/>
                      </a:lnTo>
                      <a:lnTo>
                        <a:pt x="1245" y="1311"/>
                      </a:lnTo>
                      <a:lnTo>
                        <a:pt x="1243" y="1341"/>
                      </a:lnTo>
                      <a:lnTo>
                        <a:pt x="1241" y="1371"/>
                      </a:lnTo>
                      <a:lnTo>
                        <a:pt x="1241" y="1400"/>
                      </a:lnTo>
                      <a:lnTo>
                        <a:pt x="1243" y="1430"/>
                      </a:lnTo>
                      <a:lnTo>
                        <a:pt x="1243" y="1456"/>
                      </a:lnTo>
                      <a:lnTo>
                        <a:pt x="1245" y="1482"/>
                      </a:lnTo>
                      <a:lnTo>
                        <a:pt x="1246" y="1508"/>
                      </a:lnTo>
                      <a:lnTo>
                        <a:pt x="1250" y="1533"/>
                      </a:lnTo>
                      <a:lnTo>
                        <a:pt x="1253" y="1556"/>
                      </a:lnTo>
                      <a:lnTo>
                        <a:pt x="1256" y="1578"/>
                      </a:lnTo>
                      <a:lnTo>
                        <a:pt x="1261" y="1598"/>
                      </a:lnTo>
                      <a:lnTo>
                        <a:pt x="1268" y="1619"/>
                      </a:lnTo>
                      <a:lnTo>
                        <a:pt x="1273" y="1635"/>
                      </a:lnTo>
                      <a:lnTo>
                        <a:pt x="1281" y="1652"/>
                      </a:lnTo>
                      <a:lnTo>
                        <a:pt x="1287" y="1666"/>
                      </a:lnTo>
                      <a:lnTo>
                        <a:pt x="1297" y="1680"/>
                      </a:lnTo>
                      <a:lnTo>
                        <a:pt x="1306" y="1690"/>
                      </a:lnTo>
                      <a:lnTo>
                        <a:pt x="1316" y="1701"/>
                      </a:lnTo>
                      <a:lnTo>
                        <a:pt x="1326" y="1707"/>
                      </a:lnTo>
                      <a:lnTo>
                        <a:pt x="1340" y="1714"/>
                      </a:lnTo>
                      <a:lnTo>
                        <a:pt x="1353" y="1717"/>
                      </a:lnTo>
                      <a:lnTo>
                        <a:pt x="1368" y="1719"/>
                      </a:lnTo>
                      <a:lnTo>
                        <a:pt x="1382" y="1718"/>
                      </a:lnTo>
                      <a:lnTo>
                        <a:pt x="1399" y="1717"/>
                      </a:lnTo>
                      <a:lnTo>
                        <a:pt x="1416" y="1711"/>
                      </a:lnTo>
                      <a:lnTo>
                        <a:pt x="1434" y="1705"/>
                      </a:lnTo>
                      <a:lnTo>
                        <a:pt x="1454" y="1695"/>
                      </a:lnTo>
                      <a:lnTo>
                        <a:pt x="1476" y="1684"/>
                      </a:lnTo>
                      <a:lnTo>
                        <a:pt x="1478" y="1679"/>
                      </a:lnTo>
                      <a:lnTo>
                        <a:pt x="1482" y="1673"/>
                      </a:lnTo>
                      <a:lnTo>
                        <a:pt x="1485" y="1667"/>
                      </a:lnTo>
                      <a:lnTo>
                        <a:pt x="1488" y="1663"/>
                      </a:lnTo>
                      <a:lnTo>
                        <a:pt x="1491" y="1656"/>
                      </a:lnTo>
                      <a:lnTo>
                        <a:pt x="1494" y="1650"/>
                      </a:lnTo>
                      <a:lnTo>
                        <a:pt x="1498" y="1643"/>
                      </a:lnTo>
                      <a:lnTo>
                        <a:pt x="1501" y="1637"/>
                      </a:lnTo>
                      <a:lnTo>
                        <a:pt x="1511" y="1632"/>
                      </a:lnTo>
                      <a:lnTo>
                        <a:pt x="1523" y="1626"/>
                      </a:lnTo>
                      <a:lnTo>
                        <a:pt x="1529" y="1622"/>
                      </a:lnTo>
                      <a:lnTo>
                        <a:pt x="1534" y="1619"/>
                      </a:lnTo>
                      <a:lnTo>
                        <a:pt x="1540" y="1616"/>
                      </a:lnTo>
                      <a:lnTo>
                        <a:pt x="1547" y="1613"/>
                      </a:lnTo>
                      <a:lnTo>
                        <a:pt x="1553" y="1602"/>
                      </a:lnTo>
                      <a:lnTo>
                        <a:pt x="1560" y="1589"/>
                      </a:lnTo>
                      <a:lnTo>
                        <a:pt x="1565" y="1575"/>
                      </a:lnTo>
                      <a:lnTo>
                        <a:pt x="1572" y="1563"/>
                      </a:lnTo>
                      <a:lnTo>
                        <a:pt x="1578" y="1547"/>
                      </a:lnTo>
                      <a:lnTo>
                        <a:pt x="1585" y="1531"/>
                      </a:lnTo>
                      <a:lnTo>
                        <a:pt x="1591" y="1513"/>
                      </a:lnTo>
                      <a:lnTo>
                        <a:pt x="1598" y="1496"/>
                      </a:lnTo>
                      <a:lnTo>
                        <a:pt x="1603" y="1477"/>
                      </a:lnTo>
                      <a:lnTo>
                        <a:pt x="1609" y="1457"/>
                      </a:lnTo>
                      <a:lnTo>
                        <a:pt x="1615" y="1435"/>
                      </a:lnTo>
                      <a:lnTo>
                        <a:pt x="1622" y="1415"/>
                      </a:lnTo>
                      <a:lnTo>
                        <a:pt x="1627" y="1392"/>
                      </a:lnTo>
                      <a:lnTo>
                        <a:pt x="1633" y="1370"/>
                      </a:lnTo>
                      <a:lnTo>
                        <a:pt x="1639" y="1347"/>
                      </a:lnTo>
                      <a:lnTo>
                        <a:pt x="1646" y="1324"/>
                      </a:lnTo>
                      <a:lnTo>
                        <a:pt x="1650" y="1298"/>
                      </a:lnTo>
                      <a:lnTo>
                        <a:pt x="1656" y="1272"/>
                      </a:lnTo>
                      <a:lnTo>
                        <a:pt x="1662" y="1247"/>
                      </a:lnTo>
                      <a:lnTo>
                        <a:pt x="1668" y="1222"/>
                      </a:lnTo>
                      <a:lnTo>
                        <a:pt x="1672" y="1194"/>
                      </a:lnTo>
                      <a:lnTo>
                        <a:pt x="1679" y="1167"/>
                      </a:lnTo>
                      <a:lnTo>
                        <a:pt x="1684" y="1139"/>
                      </a:lnTo>
                      <a:lnTo>
                        <a:pt x="1691" y="1113"/>
                      </a:lnTo>
                      <a:lnTo>
                        <a:pt x="1695" y="1084"/>
                      </a:lnTo>
                      <a:lnTo>
                        <a:pt x="1701" y="1055"/>
                      </a:lnTo>
                      <a:lnTo>
                        <a:pt x="1707" y="1027"/>
                      </a:lnTo>
                      <a:lnTo>
                        <a:pt x="1712" y="998"/>
                      </a:lnTo>
                      <a:lnTo>
                        <a:pt x="1718" y="968"/>
                      </a:lnTo>
                      <a:lnTo>
                        <a:pt x="1724" y="939"/>
                      </a:lnTo>
                      <a:lnTo>
                        <a:pt x="1730" y="911"/>
                      </a:lnTo>
                      <a:lnTo>
                        <a:pt x="1737" y="882"/>
                      </a:lnTo>
                      <a:lnTo>
                        <a:pt x="1741" y="851"/>
                      </a:lnTo>
                      <a:lnTo>
                        <a:pt x="1747" y="821"/>
                      </a:lnTo>
                      <a:lnTo>
                        <a:pt x="1753" y="791"/>
                      </a:lnTo>
                      <a:lnTo>
                        <a:pt x="1760" y="763"/>
                      </a:lnTo>
                      <a:lnTo>
                        <a:pt x="1765" y="732"/>
                      </a:lnTo>
                      <a:lnTo>
                        <a:pt x="1771" y="703"/>
                      </a:lnTo>
                      <a:lnTo>
                        <a:pt x="1778" y="673"/>
                      </a:lnTo>
                      <a:lnTo>
                        <a:pt x="1785" y="646"/>
                      </a:lnTo>
                      <a:lnTo>
                        <a:pt x="1791" y="616"/>
                      </a:lnTo>
                      <a:lnTo>
                        <a:pt x="1797" y="587"/>
                      </a:lnTo>
                      <a:lnTo>
                        <a:pt x="1803" y="558"/>
                      </a:lnTo>
                      <a:lnTo>
                        <a:pt x="1810" y="531"/>
                      </a:lnTo>
                      <a:lnTo>
                        <a:pt x="1817" y="503"/>
                      </a:lnTo>
                      <a:lnTo>
                        <a:pt x="1824" y="476"/>
                      </a:lnTo>
                      <a:lnTo>
                        <a:pt x="1831" y="449"/>
                      </a:lnTo>
                      <a:lnTo>
                        <a:pt x="1839" y="424"/>
                      </a:lnTo>
                      <a:lnTo>
                        <a:pt x="1846" y="396"/>
                      </a:lnTo>
                      <a:lnTo>
                        <a:pt x="1853" y="371"/>
                      </a:lnTo>
                      <a:lnTo>
                        <a:pt x="1859" y="347"/>
                      </a:lnTo>
                      <a:lnTo>
                        <a:pt x="1867" y="323"/>
                      </a:lnTo>
                      <a:lnTo>
                        <a:pt x="1874" y="299"/>
                      </a:lnTo>
                      <a:lnTo>
                        <a:pt x="1882" y="276"/>
                      </a:lnTo>
                      <a:lnTo>
                        <a:pt x="1890" y="253"/>
                      </a:lnTo>
                      <a:lnTo>
                        <a:pt x="1900" y="232"/>
                      </a:lnTo>
                      <a:lnTo>
                        <a:pt x="1907" y="210"/>
                      </a:lnTo>
                      <a:lnTo>
                        <a:pt x="1916" y="191"/>
                      </a:lnTo>
                      <a:lnTo>
                        <a:pt x="1924" y="170"/>
                      </a:lnTo>
                      <a:lnTo>
                        <a:pt x="1934" y="153"/>
                      </a:lnTo>
                      <a:lnTo>
                        <a:pt x="1942" y="135"/>
                      </a:lnTo>
                      <a:lnTo>
                        <a:pt x="1951" y="119"/>
                      </a:lnTo>
                      <a:lnTo>
                        <a:pt x="1962" y="104"/>
                      </a:lnTo>
                      <a:lnTo>
                        <a:pt x="1972" y="90"/>
                      </a:lnTo>
                      <a:lnTo>
                        <a:pt x="1981" y="84"/>
                      </a:lnTo>
                      <a:lnTo>
                        <a:pt x="1992" y="81"/>
                      </a:lnTo>
                      <a:lnTo>
                        <a:pt x="2002" y="77"/>
                      </a:lnTo>
                      <a:lnTo>
                        <a:pt x="2013" y="76"/>
                      </a:lnTo>
                      <a:lnTo>
                        <a:pt x="2018" y="85"/>
                      </a:lnTo>
                      <a:lnTo>
                        <a:pt x="2023" y="97"/>
                      </a:lnTo>
                      <a:lnTo>
                        <a:pt x="2024" y="101"/>
                      </a:lnTo>
                      <a:lnTo>
                        <a:pt x="2026" y="108"/>
                      </a:lnTo>
                      <a:lnTo>
                        <a:pt x="2028" y="115"/>
                      </a:lnTo>
                      <a:lnTo>
                        <a:pt x="2031" y="122"/>
                      </a:lnTo>
                      <a:lnTo>
                        <a:pt x="2031" y="129"/>
                      </a:lnTo>
                      <a:lnTo>
                        <a:pt x="2033" y="136"/>
                      </a:lnTo>
                      <a:lnTo>
                        <a:pt x="2033" y="143"/>
                      </a:lnTo>
                      <a:lnTo>
                        <a:pt x="2035" y="151"/>
                      </a:lnTo>
                      <a:lnTo>
                        <a:pt x="2035" y="158"/>
                      </a:lnTo>
                      <a:lnTo>
                        <a:pt x="2036" y="166"/>
                      </a:lnTo>
                      <a:lnTo>
                        <a:pt x="2037" y="174"/>
                      </a:lnTo>
                      <a:lnTo>
                        <a:pt x="2039" y="183"/>
                      </a:lnTo>
                      <a:lnTo>
                        <a:pt x="2039" y="190"/>
                      </a:lnTo>
                      <a:lnTo>
                        <a:pt x="2039" y="199"/>
                      </a:lnTo>
                      <a:lnTo>
                        <a:pt x="2039" y="207"/>
                      </a:lnTo>
                      <a:lnTo>
                        <a:pt x="2039" y="216"/>
                      </a:lnTo>
                      <a:lnTo>
                        <a:pt x="2039" y="225"/>
                      </a:lnTo>
                      <a:lnTo>
                        <a:pt x="2039" y="235"/>
                      </a:lnTo>
                      <a:lnTo>
                        <a:pt x="2039" y="244"/>
                      </a:lnTo>
                      <a:lnTo>
                        <a:pt x="2039" y="254"/>
                      </a:lnTo>
                      <a:lnTo>
                        <a:pt x="2037" y="263"/>
                      </a:lnTo>
                      <a:lnTo>
                        <a:pt x="2037" y="272"/>
                      </a:lnTo>
                      <a:lnTo>
                        <a:pt x="2036" y="282"/>
                      </a:lnTo>
                      <a:lnTo>
                        <a:pt x="2036" y="292"/>
                      </a:lnTo>
                      <a:lnTo>
                        <a:pt x="2035" y="301"/>
                      </a:lnTo>
                      <a:lnTo>
                        <a:pt x="2035" y="310"/>
                      </a:lnTo>
                      <a:lnTo>
                        <a:pt x="2034" y="321"/>
                      </a:lnTo>
                      <a:lnTo>
                        <a:pt x="2034" y="331"/>
                      </a:lnTo>
                      <a:lnTo>
                        <a:pt x="2032" y="340"/>
                      </a:lnTo>
                      <a:lnTo>
                        <a:pt x="2031" y="349"/>
                      </a:lnTo>
                      <a:lnTo>
                        <a:pt x="2029" y="358"/>
                      </a:lnTo>
                      <a:lnTo>
                        <a:pt x="2028" y="369"/>
                      </a:lnTo>
                      <a:lnTo>
                        <a:pt x="2026" y="378"/>
                      </a:lnTo>
                      <a:lnTo>
                        <a:pt x="2026" y="388"/>
                      </a:lnTo>
                      <a:lnTo>
                        <a:pt x="2024" y="398"/>
                      </a:lnTo>
                      <a:lnTo>
                        <a:pt x="2024" y="408"/>
                      </a:lnTo>
                      <a:lnTo>
                        <a:pt x="2021" y="417"/>
                      </a:lnTo>
                      <a:lnTo>
                        <a:pt x="2020" y="426"/>
                      </a:lnTo>
                      <a:lnTo>
                        <a:pt x="2018" y="435"/>
                      </a:lnTo>
                      <a:lnTo>
                        <a:pt x="2018" y="445"/>
                      </a:lnTo>
                      <a:lnTo>
                        <a:pt x="2016" y="454"/>
                      </a:lnTo>
                      <a:lnTo>
                        <a:pt x="2014" y="463"/>
                      </a:lnTo>
                      <a:lnTo>
                        <a:pt x="2012" y="472"/>
                      </a:lnTo>
                      <a:lnTo>
                        <a:pt x="2012" y="482"/>
                      </a:lnTo>
                      <a:lnTo>
                        <a:pt x="2010" y="491"/>
                      </a:lnTo>
                      <a:lnTo>
                        <a:pt x="2009" y="500"/>
                      </a:lnTo>
                      <a:lnTo>
                        <a:pt x="2006" y="508"/>
                      </a:lnTo>
                      <a:lnTo>
                        <a:pt x="2005" y="517"/>
                      </a:lnTo>
                      <a:lnTo>
                        <a:pt x="2003" y="524"/>
                      </a:lnTo>
                      <a:lnTo>
                        <a:pt x="2002" y="533"/>
                      </a:lnTo>
                      <a:lnTo>
                        <a:pt x="2001" y="540"/>
                      </a:lnTo>
                      <a:lnTo>
                        <a:pt x="2000" y="549"/>
                      </a:lnTo>
                      <a:lnTo>
                        <a:pt x="1997" y="556"/>
                      </a:lnTo>
                      <a:lnTo>
                        <a:pt x="1996" y="563"/>
                      </a:lnTo>
                      <a:lnTo>
                        <a:pt x="1995" y="570"/>
                      </a:lnTo>
                      <a:lnTo>
                        <a:pt x="1995" y="578"/>
                      </a:lnTo>
                      <a:lnTo>
                        <a:pt x="1994" y="584"/>
                      </a:lnTo>
                      <a:lnTo>
                        <a:pt x="1993" y="590"/>
                      </a:lnTo>
                      <a:lnTo>
                        <a:pt x="1992" y="597"/>
                      </a:lnTo>
                      <a:lnTo>
                        <a:pt x="1992" y="604"/>
                      </a:lnTo>
                      <a:lnTo>
                        <a:pt x="1982" y="637"/>
                      </a:lnTo>
                      <a:lnTo>
                        <a:pt x="1973" y="673"/>
                      </a:lnTo>
                      <a:lnTo>
                        <a:pt x="1964" y="710"/>
                      </a:lnTo>
                      <a:lnTo>
                        <a:pt x="1955" y="749"/>
                      </a:lnTo>
                      <a:lnTo>
                        <a:pt x="1944" y="788"/>
                      </a:lnTo>
                      <a:lnTo>
                        <a:pt x="1934" y="829"/>
                      </a:lnTo>
                      <a:lnTo>
                        <a:pt x="1924" y="873"/>
                      </a:lnTo>
                      <a:lnTo>
                        <a:pt x="1913" y="918"/>
                      </a:lnTo>
                      <a:lnTo>
                        <a:pt x="1902" y="961"/>
                      </a:lnTo>
                      <a:lnTo>
                        <a:pt x="1890" y="1008"/>
                      </a:lnTo>
                      <a:lnTo>
                        <a:pt x="1879" y="1055"/>
                      </a:lnTo>
                      <a:lnTo>
                        <a:pt x="1869" y="1104"/>
                      </a:lnTo>
                      <a:lnTo>
                        <a:pt x="1857" y="1152"/>
                      </a:lnTo>
                      <a:lnTo>
                        <a:pt x="1847" y="1202"/>
                      </a:lnTo>
                      <a:lnTo>
                        <a:pt x="1835" y="1253"/>
                      </a:lnTo>
                      <a:lnTo>
                        <a:pt x="1825" y="1304"/>
                      </a:lnTo>
                      <a:lnTo>
                        <a:pt x="1812" y="1355"/>
                      </a:lnTo>
                      <a:lnTo>
                        <a:pt x="1801" y="1407"/>
                      </a:lnTo>
                      <a:lnTo>
                        <a:pt x="1789" y="1458"/>
                      </a:lnTo>
                      <a:lnTo>
                        <a:pt x="1779" y="1510"/>
                      </a:lnTo>
                      <a:lnTo>
                        <a:pt x="1768" y="1562"/>
                      </a:lnTo>
                      <a:lnTo>
                        <a:pt x="1757" y="1614"/>
                      </a:lnTo>
                      <a:lnTo>
                        <a:pt x="1747" y="1667"/>
                      </a:lnTo>
                      <a:lnTo>
                        <a:pt x="1738" y="1720"/>
                      </a:lnTo>
                      <a:lnTo>
                        <a:pt x="1727" y="1772"/>
                      </a:lnTo>
                      <a:lnTo>
                        <a:pt x="1717" y="1823"/>
                      </a:lnTo>
                      <a:lnTo>
                        <a:pt x="1708" y="1875"/>
                      </a:lnTo>
                      <a:lnTo>
                        <a:pt x="1700" y="1927"/>
                      </a:lnTo>
                      <a:lnTo>
                        <a:pt x="1691" y="1976"/>
                      </a:lnTo>
                      <a:lnTo>
                        <a:pt x="1683" y="2027"/>
                      </a:lnTo>
                      <a:lnTo>
                        <a:pt x="1676" y="2076"/>
                      </a:lnTo>
                      <a:lnTo>
                        <a:pt x="1670" y="2125"/>
                      </a:lnTo>
                      <a:lnTo>
                        <a:pt x="1663" y="2171"/>
                      </a:lnTo>
                      <a:lnTo>
                        <a:pt x="1656" y="2218"/>
                      </a:lnTo>
                      <a:lnTo>
                        <a:pt x="1650" y="2263"/>
                      </a:lnTo>
                      <a:lnTo>
                        <a:pt x="1647" y="2309"/>
                      </a:lnTo>
                      <a:lnTo>
                        <a:pt x="1642" y="2352"/>
                      </a:lnTo>
                      <a:lnTo>
                        <a:pt x="1639" y="2394"/>
                      </a:lnTo>
                      <a:lnTo>
                        <a:pt x="1635" y="2435"/>
                      </a:lnTo>
                      <a:lnTo>
                        <a:pt x="1635" y="2475"/>
                      </a:lnTo>
                      <a:lnTo>
                        <a:pt x="1633" y="2512"/>
                      </a:lnTo>
                      <a:lnTo>
                        <a:pt x="1633" y="2548"/>
                      </a:lnTo>
                      <a:lnTo>
                        <a:pt x="1633" y="2582"/>
                      </a:lnTo>
                      <a:lnTo>
                        <a:pt x="1635" y="2616"/>
                      </a:lnTo>
                      <a:lnTo>
                        <a:pt x="1637" y="2647"/>
                      </a:lnTo>
                      <a:lnTo>
                        <a:pt x="1640" y="2676"/>
                      </a:lnTo>
                      <a:lnTo>
                        <a:pt x="1644" y="2703"/>
                      </a:lnTo>
                      <a:lnTo>
                        <a:pt x="1650" y="2729"/>
                      </a:lnTo>
                      <a:lnTo>
                        <a:pt x="1655" y="2751"/>
                      </a:lnTo>
                      <a:lnTo>
                        <a:pt x="1663" y="2772"/>
                      </a:lnTo>
                      <a:lnTo>
                        <a:pt x="1671" y="2789"/>
                      </a:lnTo>
                      <a:lnTo>
                        <a:pt x="1681" y="2805"/>
                      </a:lnTo>
                      <a:lnTo>
                        <a:pt x="1691" y="2818"/>
                      </a:lnTo>
                      <a:lnTo>
                        <a:pt x="1703" y="2829"/>
                      </a:lnTo>
                      <a:lnTo>
                        <a:pt x="1716" y="2836"/>
                      </a:lnTo>
                      <a:lnTo>
                        <a:pt x="1731" y="2843"/>
                      </a:lnTo>
                      <a:lnTo>
                        <a:pt x="1745" y="2844"/>
                      </a:lnTo>
                      <a:lnTo>
                        <a:pt x="1762" y="2844"/>
                      </a:lnTo>
                      <a:lnTo>
                        <a:pt x="1780" y="2841"/>
                      </a:lnTo>
                      <a:lnTo>
                        <a:pt x="1801" y="2835"/>
                      </a:lnTo>
                      <a:lnTo>
                        <a:pt x="1820" y="2825"/>
                      </a:lnTo>
                      <a:lnTo>
                        <a:pt x="1843" y="2812"/>
                      </a:lnTo>
                      <a:lnTo>
                        <a:pt x="1867" y="2795"/>
                      </a:lnTo>
                      <a:lnTo>
                        <a:pt x="1894" y="2776"/>
                      </a:lnTo>
                      <a:lnTo>
                        <a:pt x="1904" y="2772"/>
                      </a:lnTo>
                      <a:lnTo>
                        <a:pt x="1915" y="2766"/>
                      </a:lnTo>
                      <a:lnTo>
                        <a:pt x="1924" y="2759"/>
                      </a:lnTo>
                      <a:lnTo>
                        <a:pt x="1934" y="2751"/>
                      </a:lnTo>
                      <a:lnTo>
                        <a:pt x="1938" y="2745"/>
                      </a:lnTo>
                      <a:lnTo>
                        <a:pt x="1942" y="2741"/>
                      </a:lnTo>
                      <a:lnTo>
                        <a:pt x="1947" y="2735"/>
                      </a:lnTo>
                      <a:lnTo>
                        <a:pt x="1951" y="2730"/>
                      </a:lnTo>
                      <a:lnTo>
                        <a:pt x="1955" y="2723"/>
                      </a:lnTo>
                      <a:lnTo>
                        <a:pt x="1959" y="2717"/>
                      </a:lnTo>
                      <a:lnTo>
                        <a:pt x="1963" y="2710"/>
                      </a:lnTo>
                      <a:lnTo>
                        <a:pt x="1967" y="2704"/>
                      </a:lnTo>
                      <a:lnTo>
                        <a:pt x="1974" y="2701"/>
                      </a:lnTo>
                      <a:lnTo>
                        <a:pt x="1981" y="2697"/>
                      </a:lnTo>
                      <a:lnTo>
                        <a:pt x="1988" y="2691"/>
                      </a:lnTo>
                      <a:lnTo>
                        <a:pt x="1996" y="2687"/>
                      </a:lnTo>
                      <a:lnTo>
                        <a:pt x="2002" y="2680"/>
                      </a:lnTo>
                      <a:lnTo>
                        <a:pt x="2009" y="2674"/>
                      </a:lnTo>
                      <a:lnTo>
                        <a:pt x="2014" y="2666"/>
                      </a:lnTo>
                      <a:lnTo>
                        <a:pt x="2021" y="2659"/>
                      </a:lnTo>
                      <a:lnTo>
                        <a:pt x="2026" y="2649"/>
                      </a:lnTo>
                      <a:lnTo>
                        <a:pt x="2032" y="2640"/>
                      </a:lnTo>
                      <a:lnTo>
                        <a:pt x="2036" y="2629"/>
                      </a:lnTo>
                      <a:lnTo>
                        <a:pt x="2042" y="2619"/>
                      </a:lnTo>
                      <a:lnTo>
                        <a:pt x="2047" y="2606"/>
                      </a:lnTo>
                      <a:lnTo>
                        <a:pt x="2052" y="2595"/>
                      </a:lnTo>
                      <a:lnTo>
                        <a:pt x="2057" y="2582"/>
                      </a:lnTo>
                      <a:lnTo>
                        <a:pt x="2063" y="2571"/>
                      </a:lnTo>
                      <a:lnTo>
                        <a:pt x="2066" y="2556"/>
                      </a:lnTo>
                      <a:lnTo>
                        <a:pt x="2071" y="2542"/>
                      </a:lnTo>
                      <a:lnTo>
                        <a:pt x="2074" y="2527"/>
                      </a:lnTo>
                      <a:lnTo>
                        <a:pt x="2079" y="2513"/>
                      </a:lnTo>
                      <a:lnTo>
                        <a:pt x="2082" y="2497"/>
                      </a:lnTo>
                      <a:lnTo>
                        <a:pt x="2087" y="2481"/>
                      </a:lnTo>
                      <a:lnTo>
                        <a:pt x="2090" y="2465"/>
                      </a:lnTo>
                      <a:lnTo>
                        <a:pt x="2095" y="2449"/>
                      </a:lnTo>
                      <a:lnTo>
                        <a:pt x="2098" y="2431"/>
                      </a:lnTo>
                      <a:lnTo>
                        <a:pt x="2102" y="2414"/>
                      </a:lnTo>
                      <a:lnTo>
                        <a:pt x="2105" y="2396"/>
                      </a:lnTo>
                      <a:lnTo>
                        <a:pt x="2109" y="2379"/>
                      </a:lnTo>
                      <a:lnTo>
                        <a:pt x="2112" y="2361"/>
                      </a:lnTo>
                      <a:lnTo>
                        <a:pt x="2116" y="2342"/>
                      </a:lnTo>
                      <a:lnTo>
                        <a:pt x="2119" y="2324"/>
                      </a:lnTo>
                      <a:lnTo>
                        <a:pt x="2124" y="2307"/>
                      </a:lnTo>
                      <a:lnTo>
                        <a:pt x="2127" y="2287"/>
                      </a:lnTo>
                      <a:lnTo>
                        <a:pt x="2131" y="2268"/>
                      </a:lnTo>
                      <a:lnTo>
                        <a:pt x="2134" y="2248"/>
                      </a:lnTo>
                      <a:lnTo>
                        <a:pt x="2137" y="2230"/>
                      </a:lnTo>
                      <a:lnTo>
                        <a:pt x="2141" y="2210"/>
                      </a:lnTo>
                      <a:lnTo>
                        <a:pt x="2144" y="2191"/>
                      </a:lnTo>
                      <a:lnTo>
                        <a:pt x="2148" y="2171"/>
                      </a:lnTo>
                      <a:lnTo>
                        <a:pt x="2151" y="2153"/>
                      </a:lnTo>
                      <a:lnTo>
                        <a:pt x="2155" y="2133"/>
                      </a:lnTo>
                      <a:lnTo>
                        <a:pt x="2158" y="2115"/>
                      </a:lnTo>
                      <a:lnTo>
                        <a:pt x="2162" y="2095"/>
                      </a:lnTo>
                      <a:lnTo>
                        <a:pt x="2166" y="2077"/>
                      </a:lnTo>
                      <a:lnTo>
                        <a:pt x="2170" y="2058"/>
                      </a:lnTo>
                      <a:lnTo>
                        <a:pt x="2174" y="2039"/>
                      </a:lnTo>
                      <a:lnTo>
                        <a:pt x="2179" y="2021"/>
                      </a:lnTo>
                      <a:lnTo>
                        <a:pt x="2184" y="2004"/>
                      </a:lnTo>
                      <a:lnTo>
                        <a:pt x="2188" y="1984"/>
                      </a:lnTo>
                      <a:lnTo>
                        <a:pt x="2193" y="1966"/>
                      </a:lnTo>
                      <a:lnTo>
                        <a:pt x="2197" y="1949"/>
                      </a:lnTo>
                      <a:lnTo>
                        <a:pt x="2203" y="1931"/>
                      </a:lnTo>
                      <a:lnTo>
                        <a:pt x="2207" y="1914"/>
                      </a:lnTo>
                      <a:lnTo>
                        <a:pt x="2213" y="1897"/>
                      </a:lnTo>
                      <a:lnTo>
                        <a:pt x="2219" y="1881"/>
                      </a:lnTo>
                      <a:lnTo>
                        <a:pt x="2226" y="1866"/>
                      </a:lnTo>
                      <a:lnTo>
                        <a:pt x="2230" y="1850"/>
                      </a:lnTo>
                      <a:lnTo>
                        <a:pt x="2236" y="1835"/>
                      </a:lnTo>
                      <a:lnTo>
                        <a:pt x="2243" y="1820"/>
                      </a:lnTo>
                      <a:lnTo>
                        <a:pt x="2250" y="1806"/>
                      </a:lnTo>
                      <a:lnTo>
                        <a:pt x="2257" y="1792"/>
                      </a:lnTo>
                      <a:lnTo>
                        <a:pt x="2264" y="1779"/>
                      </a:lnTo>
                      <a:lnTo>
                        <a:pt x="2272" y="1766"/>
                      </a:lnTo>
                      <a:lnTo>
                        <a:pt x="2281" y="1756"/>
                      </a:lnTo>
                      <a:lnTo>
                        <a:pt x="2294" y="1757"/>
                      </a:lnTo>
                      <a:lnTo>
                        <a:pt x="2307" y="1761"/>
                      </a:lnTo>
                      <a:lnTo>
                        <a:pt x="2319" y="1768"/>
                      </a:lnTo>
                      <a:lnTo>
                        <a:pt x="2330" y="1779"/>
                      </a:lnTo>
                      <a:lnTo>
                        <a:pt x="2340" y="1790"/>
                      </a:lnTo>
                      <a:lnTo>
                        <a:pt x="2349" y="1805"/>
                      </a:lnTo>
                      <a:lnTo>
                        <a:pt x="2356" y="1821"/>
                      </a:lnTo>
                      <a:lnTo>
                        <a:pt x="2364" y="1842"/>
                      </a:lnTo>
                      <a:lnTo>
                        <a:pt x="2367" y="1861"/>
                      </a:lnTo>
                      <a:lnTo>
                        <a:pt x="2372" y="1885"/>
                      </a:lnTo>
                      <a:lnTo>
                        <a:pt x="2375" y="1911"/>
                      </a:lnTo>
                      <a:lnTo>
                        <a:pt x="2379" y="1938"/>
                      </a:lnTo>
                      <a:lnTo>
                        <a:pt x="2379" y="1967"/>
                      </a:lnTo>
                      <a:lnTo>
                        <a:pt x="2380" y="1998"/>
                      </a:lnTo>
                      <a:lnTo>
                        <a:pt x="2380" y="2030"/>
                      </a:lnTo>
                      <a:lnTo>
                        <a:pt x="2380" y="2064"/>
                      </a:lnTo>
                      <a:lnTo>
                        <a:pt x="2376" y="2099"/>
                      </a:lnTo>
                      <a:lnTo>
                        <a:pt x="2374" y="2136"/>
                      </a:lnTo>
                      <a:lnTo>
                        <a:pt x="2369" y="2172"/>
                      </a:lnTo>
                      <a:lnTo>
                        <a:pt x="2366" y="2213"/>
                      </a:lnTo>
                      <a:lnTo>
                        <a:pt x="2360" y="2252"/>
                      </a:lnTo>
                      <a:lnTo>
                        <a:pt x="2356" y="2294"/>
                      </a:lnTo>
                      <a:lnTo>
                        <a:pt x="2349" y="2335"/>
                      </a:lnTo>
                      <a:lnTo>
                        <a:pt x="2343" y="2380"/>
                      </a:lnTo>
                      <a:lnTo>
                        <a:pt x="2335" y="2424"/>
                      </a:lnTo>
                      <a:lnTo>
                        <a:pt x="2327" y="2469"/>
                      </a:lnTo>
                      <a:lnTo>
                        <a:pt x="2319" y="2513"/>
                      </a:lnTo>
                      <a:lnTo>
                        <a:pt x="2311" y="2560"/>
                      </a:lnTo>
                      <a:lnTo>
                        <a:pt x="2302" y="2605"/>
                      </a:lnTo>
                      <a:lnTo>
                        <a:pt x="2292" y="2652"/>
                      </a:lnTo>
                      <a:lnTo>
                        <a:pt x="2283" y="2699"/>
                      </a:lnTo>
                      <a:lnTo>
                        <a:pt x="2274" y="2748"/>
                      </a:lnTo>
                      <a:lnTo>
                        <a:pt x="2263" y="2794"/>
                      </a:lnTo>
                      <a:lnTo>
                        <a:pt x="2252" y="2841"/>
                      </a:lnTo>
                      <a:lnTo>
                        <a:pt x="2241" y="2888"/>
                      </a:lnTo>
                      <a:lnTo>
                        <a:pt x="2230" y="2935"/>
                      </a:lnTo>
                      <a:lnTo>
                        <a:pt x="2219" y="2981"/>
                      </a:lnTo>
                      <a:lnTo>
                        <a:pt x="2207" y="3027"/>
                      </a:lnTo>
                      <a:lnTo>
                        <a:pt x="2196" y="3072"/>
                      </a:lnTo>
                      <a:lnTo>
                        <a:pt x="2186" y="3120"/>
                      </a:lnTo>
                      <a:lnTo>
                        <a:pt x="2174" y="3163"/>
                      </a:lnTo>
                      <a:lnTo>
                        <a:pt x="2163" y="3208"/>
                      </a:lnTo>
                      <a:lnTo>
                        <a:pt x="2151" y="3252"/>
                      </a:lnTo>
                      <a:lnTo>
                        <a:pt x="2141" y="3295"/>
                      </a:lnTo>
                      <a:lnTo>
                        <a:pt x="2129" y="3337"/>
                      </a:lnTo>
                      <a:lnTo>
                        <a:pt x="2119" y="3378"/>
                      </a:lnTo>
                      <a:lnTo>
                        <a:pt x="2109" y="3417"/>
                      </a:lnTo>
                      <a:lnTo>
                        <a:pt x="2098" y="3457"/>
                      </a:lnTo>
                      <a:lnTo>
                        <a:pt x="2087" y="3494"/>
                      </a:lnTo>
                      <a:lnTo>
                        <a:pt x="2077" y="3529"/>
                      </a:lnTo>
                      <a:lnTo>
                        <a:pt x="2066" y="3564"/>
                      </a:lnTo>
                      <a:lnTo>
                        <a:pt x="2058" y="3597"/>
                      </a:lnTo>
                      <a:lnTo>
                        <a:pt x="2048" y="3628"/>
                      </a:lnTo>
                      <a:lnTo>
                        <a:pt x="2040" y="3659"/>
                      </a:lnTo>
                      <a:lnTo>
                        <a:pt x="2032" y="3687"/>
                      </a:lnTo>
                      <a:lnTo>
                        <a:pt x="2025" y="3714"/>
                      </a:lnTo>
                      <a:lnTo>
                        <a:pt x="2017" y="3738"/>
                      </a:lnTo>
                      <a:lnTo>
                        <a:pt x="2010" y="3761"/>
                      </a:lnTo>
                      <a:lnTo>
                        <a:pt x="2004" y="3781"/>
                      </a:lnTo>
                      <a:lnTo>
                        <a:pt x="2000" y="3800"/>
                      </a:lnTo>
                      <a:lnTo>
                        <a:pt x="1994" y="3816"/>
                      </a:lnTo>
                      <a:lnTo>
                        <a:pt x="1990" y="3831"/>
                      </a:lnTo>
                      <a:lnTo>
                        <a:pt x="1987" y="3842"/>
                      </a:lnTo>
                      <a:lnTo>
                        <a:pt x="1986" y="3852"/>
                      </a:lnTo>
                      <a:lnTo>
                        <a:pt x="1980" y="3862"/>
                      </a:lnTo>
                      <a:lnTo>
                        <a:pt x="1975" y="3873"/>
                      </a:lnTo>
                      <a:lnTo>
                        <a:pt x="1971" y="3883"/>
                      </a:lnTo>
                      <a:lnTo>
                        <a:pt x="1967" y="3893"/>
                      </a:lnTo>
                      <a:lnTo>
                        <a:pt x="1963" y="3904"/>
                      </a:lnTo>
                      <a:lnTo>
                        <a:pt x="1958" y="3914"/>
                      </a:lnTo>
                      <a:lnTo>
                        <a:pt x="1954" y="3924"/>
                      </a:lnTo>
                      <a:lnTo>
                        <a:pt x="1950" y="3935"/>
                      </a:lnTo>
                      <a:lnTo>
                        <a:pt x="1944" y="3944"/>
                      </a:lnTo>
                      <a:lnTo>
                        <a:pt x="1940" y="3953"/>
                      </a:lnTo>
                      <a:lnTo>
                        <a:pt x="1935" y="3962"/>
                      </a:lnTo>
                      <a:lnTo>
                        <a:pt x="1932" y="3973"/>
                      </a:lnTo>
                      <a:lnTo>
                        <a:pt x="1927" y="3982"/>
                      </a:lnTo>
                      <a:lnTo>
                        <a:pt x="1923" y="3992"/>
                      </a:lnTo>
                      <a:lnTo>
                        <a:pt x="1918" y="4001"/>
                      </a:lnTo>
                      <a:lnTo>
                        <a:pt x="1915" y="4012"/>
                      </a:lnTo>
                      <a:lnTo>
                        <a:pt x="1909" y="4020"/>
                      </a:lnTo>
                      <a:lnTo>
                        <a:pt x="1905" y="4030"/>
                      </a:lnTo>
                      <a:lnTo>
                        <a:pt x="1900" y="4038"/>
                      </a:lnTo>
                      <a:lnTo>
                        <a:pt x="1896" y="4048"/>
                      </a:lnTo>
                      <a:lnTo>
                        <a:pt x="1892" y="4058"/>
                      </a:lnTo>
                      <a:lnTo>
                        <a:pt x="1887" y="4067"/>
                      </a:lnTo>
                      <a:lnTo>
                        <a:pt x="1882" y="4076"/>
                      </a:lnTo>
                      <a:lnTo>
                        <a:pt x="1879" y="4086"/>
                      </a:lnTo>
                      <a:lnTo>
                        <a:pt x="1874" y="4095"/>
                      </a:lnTo>
                      <a:lnTo>
                        <a:pt x="1870" y="4105"/>
                      </a:lnTo>
                      <a:lnTo>
                        <a:pt x="1865" y="4115"/>
                      </a:lnTo>
                      <a:lnTo>
                        <a:pt x="1862" y="4125"/>
                      </a:lnTo>
                      <a:lnTo>
                        <a:pt x="1857" y="4134"/>
                      </a:lnTo>
                      <a:lnTo>
                        <a:pt x="1853" y="4145"/>
                      </a:lnTo>
                      <a:lnTo>
                        <a:pt x="1848" y="4155"/>
                      </a:lnTo>
                      <a:lnTo>
                        <a:pt x="1845" y="4165"/>
                      </a:lnTo>
                      <a:lnTo>
                        <a:pt x="1823" y="4200"/>
                      </a:lnTo>
                      <a:lnTo>
                        <a:pt x="1803" y="4235"/>
                      </a:lnTo>
                      <a:lnTo>
                        <a:pt x="1784" y="4271"/>
                      </a:lnTo>
                      <a:lnTo>
                        <a:pt x="1766" y="4308"/>
                      </a:lnTo>
                      <a:lnTo>
                        <a:pt x="1748" y="4343"/>
                      </a:lnTo>
                      <a:lnTo>
                        <a:pt x="1732" y="4380"/>
                      </a:lnTo>
                      <a:lnTo>
                        <a:pt x="1715" y="4416"/>
                      </a:lnTo>
                      <a:lnTo>
                        <a:pt x="1701" y="4452"/>
                      </a:lnTo>
                      <a:lnTo>
                        <a:pt x="1686" y="4488"/>
                      </a:lnTo>
                      <a:lnTo>
                        <a:pt x="1672" y="4525"/>
                      </a:lnTo>
                      <a:lnTo>
                        <a:pt x="1658" y="4562"/>
                      </a:lnTo>
                      <a:lnTo>
                        <a:pt x="1647" y="4598"/>
                      </a:lnTo>
                      <a:lnTo>
                        <a:pt x="1634" y="4635"/>
                      </a:lnTo>
                      <a:lnTo>
                        <a:pt x="1623" y="4672"/>
                      </a:lnTo>
                      <a:lnTo>
                        <a:pt x="1612" y="4710"/>
                      </a:lnTo>
                      <a:lnTo>
                        <a:pt x="1603" y="4747"/>
                      </a:lnTo>
                      <a:lnTo>
                        <a:pt x="1593" y="4784"/>
                      </a:lnTo>
                      <a:lnTo>
                        <a:pt x="1584" y="4821"/>
                      </a:lnTo>
                      <a:lnTo>
                        <a:pt x="1575" y="4859"/>
                      </a:lnTo>
                      <a:lnTo>
                        <a:pt x="1568" y="4897"/>
                      </a:lnTo>
                      <a:lnTo>
                        <a:pt x="1561" y="4935"/>
                      </a:lnTo>
                      <a:lnTo>
                        <a:pt x="1554" y="4973"/>
                      </a:lnTo>
                      <a:lnTo>
                        <a:pt x="1547" y="5010"/>
                      </a:lnTo>
                      <a:lnTo>
                        <a:pt x="1542" y="5048"/>
                      </a:lnTo>
                      <a:lnTo>
                        <a:pt x="1536" y="5086"/>
                      </a:lnTo>
                      <a:lnTo>
                        <a:pt x="1531" y="5124"/>
                      </a:lnTo>
                      <a:lnTo>
                        <a:pt x="1527" y="5162"/>
                      </a:lnTo>
                      <a:lnTo>
                        <a:pt x="1524" y="5200"/>
                      </a:lnTo>
                      <a:lnTo>
                        <a:pt x="1519" y="5238"/>
                      </a:lnTo>
                      <a:lnTo>
                        <a:pt x="1516" y="5277"/>
                      </a:lnTo>
                      <a:lnTo>
                        <a:pt x="1514" y="5316"/>
                      </a:lnTo>
                      <a:lnTo>
                        <a:pt x="1513" y="5355"/>
                      </a:lnTo>
                      <a:lnTo>
                        <a:pt x="1509" y="5393"/>
                      </a:lnTo>
                      <a:lnTo>
                        <a:pt x="1508" y="5431"/>
                      </a:lnTo>
                      <a:lnTo>
                        <a:pt x="1506" y="5470"/>
                      </a:lnTo>
                      <a:lnTo>
                        <a:pt x="1505" y="5509"/>
                      </a:lnTo>
                      <a:lnTo>
                        <a:pt x="1503" y="5547"/>
                      </a:lnTo>
                      <a:lnTo>
                        <a:pt x="1503" y="5586"/>
                      </a:lnTo>
                      <a:lnTo>
                        <a:pt x="1503" y="5625"/>
                      </a:lnTo>
                      <a:lnTo>
                        <a:pt x="1503" y="5665"/>
                      </a:lnTo>
                      <a:lnTo>
                        <a:pt x="1503" y="5703"/>
                      </a:lnTo>
                      <a:lnTo>
                        <a:pt x="1503" y="5742"/>
                      </a:lnTo>
                      <a:lnTo>
                        <a:pt x="1505" y="5781"/>
                      </a:lnTo>
                      <a:lnTo>
                        <a:pt x="1506" y="5821"/>
                      </a:lnTo>
                      <a:lnTo>
                        <a:pt x="1507" y="5860"/>
                      </a:lnTo>
                      <a:lnTo>
                        <a:pt x="1509" y="5900"/>
                      </a:lnTo>
                      <a:lnTo>
                        <a:pt x="1510" y="5939"/>
                      </a:lnTo>
                      <a:lnTo>
                        <a:pt x="1513" y="5979"/>
                      </a:lnTo>
                      <a:lnTo>
                        <a:pt x="1514" y="6018"/>
                      </a:lnTo>
                      <a:lnTo>
                        <a:pt x="1516" y="6059"/>
                      </a:lnTo>
                      <a:lnTo>
                        <a:pt x="1517" y="6098"/>
                      </a:lnTo>
                      <a:lnTo>
                        <a:pt x="1521" y="6138"/>
                      </a:lnTo>
                      <a:lnTo>
                        <a:pt x="1522" y="6177"/>
                      </a:lnTo>
                      <a:lnTo>
                        <a:pt x="1524" y="6217"/>
                      </a:lnTo>
                      <a:lnTo>
                        <a:pt x="1526" y="6256"/>
                      </a:lnTo>
                      <a:lnTo>
                        <a:pt x="1530" y="6296"/>
                      </a:lnTo>
                      <a:lnTo>
                        <a:pt x="1532" y="6335"/>
                      </a:lnTo>
                      <a:lnTo>
                        <a:pt x="1534" y="6375"/>
                      </a:lnTo>
                      <a:lnTo>
                        <a:pt x="1537" y="6416"/>
                      </a:lnTo>
                      <a:lnTo>
                        <a:pt x="1540" y="6456"/>
                      </a:lnTo>
                      <a:lnTo>
                        <a:pt x="1542" y="6496"/>
                      </a:lnTo>
                      <a:lnTo>
                        <a:pt x="1545" y="6536"/>
                      </a:lnTo>
                      <a:lnTo>
                        <a:pt x="1547" y="6576"/>
                      </a:lnTo>
                      <a:lnTo>
                        <a:pt x="1550" y="6618"/>
                      </a:lnTo>
                      <a:lnTo>
                        <a:pt x="1550" y="6634"/>
                      </a:lnTo>
                      <a:lnTo>
                        <a:pt x="1553" y="6651"/>
                      </a:lnTo>
                      <a:lnTo>
                        <a:pt x="1553" y="6667"/>
                      </a:lnTo>
                      <a:lnTo>
                        <a:pt x="1555" y="6683"/>
                      </a:lnTo>
                      <a:lnTo>
                        <a:pt x="1556" y="6698"/>
                      </a:lnTo>
                      <a:lnTo>
                        <a:pt x="1557" y="6713"/>
                      </a:lnTo>
                      <a:lnTo>
                        <a:pt x="1559" y="6728"/>
                      </a:lnTo>
                      <a:lnTo>
                        <a:pt x="1561" y="6744"/>
                      </a:lnTo>
                      <a:lnTo>
                        <a:pt x="1561" y="6757"/>
                      </a:lnTo>
                      <a:lnTo>
                        <a:pt x="1562" y="6770"/>
                      </a:lnTo>
                      <a:lnTo>
                        <a:pt x="1563" y="6784"/>
                      </a:lnTo>
                      <a:lnTo>
                        <a:pt x="1565" y="6798"/>
                      </a:lnTo>
                      <a:lnTo>
                        <a:pt x="1565" y="6811"/>
                      </a:lnTo>
                      <a:lnTo>
                        <a:pt x="1567" y="6823"/>
                      </a:lnTo>
                      <a:lnTo>
                        <a:pt x="1568" y="6836"/>
                      </a:lnTo>
                      <a:lnTo>
                        <a:pt x="1570" y="6848"/>
                      </a:lnTo>
                      <a:lnTo>
                        <a:pt x="1570" y="6859"/>
                      </a:lnTo>
                      <a:lnTo>
                        <a:pt x="1571" y="6870"/>
                      </a:lnTo>
                      <a:lnTo>
                        <a:pt x="1572" y="6881"/>
                      </a:lnTo>
                      <a:lnTo>
                        <a:pt x="1573" y="6892"/>
                      </a:lnTo>
                      <a:lnTo>
                        <a:pt x="1573" y="6902"/>
                      </a:lnTo>
                      <a:lnTo>
                        <a:pt x="1575" y="6913"/>
                      </a:lnTo>
                      <a:lnTo>
                        <a:pt x="1576" y="6923"/>
                      </a:lnTo>
                      <a:lnTo>
                        <a:pt x="1577" y="6933"/>
                      </a:lnTo>
                      <a:lnTo>
                        <a:pt x="1577" y="6941"/>
                      </a:lnTo>
                      <a:lnTo>
                        <a:pt x="1578" y="6951"/>
                      </a:lnTo>
                      <a:lnTo>
                        <a:pt x="1579" y="6960"/>
                      </a:lnTo>
                      <a:lnTo>
                        <a:pt x="1580" y="6969"/>
                      </a:lnTo>
                      <a:lnTo>
                        <a:pt x="1580" y="6977"/>
                      </a:lnTo>
                      <a:lnTo>
                        <a:pt x="1581" y="6985"/>
                      </a:lnTo>
                      <a:lnTo>
                        <a:pt x="1583" y="6993"/>
                      </a:lnTo>
                      <a:lnTo>
                        <a:pt x="1584" y="7001"/>
                      </a:lnTo>
                      <a:lnTo>
                        <a:pt x="1584" y="7008"/>
                      </a:lnTo>
                      <a:lnTo>
                        <a:pt x="1584" y="7015"/>
                      </a:lnTo>
                      <a:lnTo>
                        <a:pt x="1584" y="7022"/>
                      </a:lnTo>
                      <a:lnTo>
                        <a:pt x="1585" y="7029"/>
                      </a:lnTo>
                      <a:lnTo>
                        <a:pt x="1586" y="7040"/>
                      </a:lnTo>
                      <a:lnTo>
                        <a:pt x="1587" y="7053"/>
                      </a:lnTo>
                      <a:lnTo>
                        <a:pt x="1588" y="7063"/>
                      </a:lnTo>
                      <a:lnTo>
                        <a:pt x="1590" y="7073"/>
                      </a:lnTo>
                      <a:lnTo>
                        <a:pt x="1591" y="7083"/>
                      </a:lnTo>
                      <a:lnTo>
                        <a:pt x="1592" y="7092"/>
                      </a:lnTo>
                      <a:lnTo>
                        <a:pt x="1592" y="7099"/>
                      </a:lnTo>
                      <a:lnTo>
                        <a:pt x="1592" y="7106"/>
                      </a:lnTo>
                      <a:lnTo>
                        <a:pt x="1593" y="7112"/>
                      </a:lnTo>
                      <a:lnTo>
                        <a:pt x="1594" y="7119"/>
                      </a:lnTo>
                      <a:lnTo>
                        <a:pt x="1594" y="7130"/>
                      </a:lnTo>
                      <a:lnTo>
                        <a:pt x="1596" y="7139"/>
                      </a:lnTo>
                      <a:lnTo>
                        <a:pt x="1587" y="7142"/>
                      </a:lnTo>
                      <a:lnTo>
                        <a:pt x="1579" y="7146"/>
                      </a:lnTo>
                      <a:lnTo>
                        <a:pt x="1570" y="7149"/>
                      </a:lnTo>
                      <a:lnTo>
                        <a:pt x="1562" y="7153"/>
                      </a:lnTo>
                      <a:lnTo>
                        <a:pt x="1553" y="7156"/>
                      </a:lnTo>
                      <a:lnTo>
                        <a:pt x="1545" y="7160"/>
                      </a:lnTo>
                      <a:lnTo>
                        <a:pt x="1537" y="7163"/>
                      </a:lnTo>
                      <a:lnTo>
                        <a:pt x="1529" y="7166"/>
                      </a:lnTo>
                      <a:lnTo>
                        <a:pt x="1519" y="7169"/>
                      </a:lnTo>
                      <a:lnTo>
                        <a:pt x="1511" y="7171"/>
                      </a:lnTo>
                      <a:lnTo>
                        <a:pt x="1502" y="7173"/>
                      </a:lnTo>
                      <a:lnTo>
                        <a:pt x="1495" y="7177"/>
                      </a:lnTo>
                      <a:lnTo>
                        <a:pt x="1486" y="7179"/>
                      </a:lnTo>
                      <a:lnTo>
                        <a:pt x="1478" y="7182"/>
                      </a:lnTo>
                      <a:lnTo>
                        <a:pt x="1469" y="7185"/>
                      </a:lnTo>
                      <a:lnTo>
                        <a:pt x="1462" y="7188"/>
                      </a:lnTo>
                      <a:lnTo>
                        <a:pt x="1453" y="7189"/>
                      </a:lnTo>
                      <a:lnTo>
                        <a:pt x="1445" y="7193"/>
                      </a:lnTo>
                      <a:lnTo>
                        <a:pt x="1436" y="7194"/>
                      </a:lnTo>
                      <a:lnTo>
                        <a:pt x="1428" y="7197"/>
                      </a:lnTo>
                      <a:lnTo>
                        <a:pt x="1418" y="7199"/>
                      </a:lnTo>
                      <a:lnTo>
                        <a:pt x="1411" y="7201"/>
                      </a:lnTo>
                      <a:lnTo>
                        <a:pt x="1402" y="7203"/>
                      </a:lnTo>
                      <a:lnTo>
                        <a:pt x="1395" y="7205"/>
                      </a:lnTo>
                      <a:lnTo>
                        <a:pt x="1386" y="7207"/>
                      </a:lnTo>
                      <a:lnTo>
                        <a:pt x="1378" y="7209"/>
                      </a:lnTo>
                      <a:lnTo>
                        <a:pt x="1369" y="7210"/>
                      </a:lnTo>
                      <a:lnTo>
                        <a:pt x="1361" y="7212"/>
                      </a:lnTo>
                      <a:lnTo>
                        <a:pt x="1352" y="7213"/>
                      </a:lnTo>
                      <a:lnTo>
                        <a:pt x="1345" y="7216"/>
                      </a:lnTo>
                      <a:lnTo>
                        <a:pt x="1336" y="7217"/>
                      </a:lnTo>
                      <a:lnTo>
                        <a:pt x="1329" y="7219"/>
                      </a:lnTo>
                      <a:lnTo>
                        <a:pt x="1320" y="7219"/>
                      </a:lnTo>
                      <a:lnTo>
                        <a:pt x="1312" y="7220"/>
                      </a:lnTo>
                      <a:lnTo>
                        <a:pt x="1302" y="7222"/>
                      </a:lnTo>
                      <a:lnTo>
                        <a:pt x="1294" y="7224"/>
                      </a:lnTo>
                      <a:lnTo>
                        <a:pt x="1285" y="7224"/>
                      </a:lnTo>
                      <a:lnTo>
                        <a:pt x="1277" y="7225"/>
                      </a:lnTo>
                      <a:lnTo>
                        <a:pt x="1268" y="7226"/>
                      </a:lnTo>
                      <a:lnTo>
                        <a:pt x="1260" y="7228"/>
                      </a:lnTo>
                      <a:lnTo>
                        <a:pt x="1251" y="7228"/>
                      </a:lnTo>
                      <a:lnTo>
                        <a:pt x="1243" y="7230"/>
                      </a:lnTo>
                      <a:lnTo>
                        <a:pt x="1233" y="7231"/>
                      </a:lnTo>
                      <a:lnTo>
                        <a:pt x="1225" y="7232"/>
                      </a:lnTo>
                      <a:lnTo>
                        <a:pt x="1216" y="7232"/>
                      </a:lnTo>
                      <a:lnTo>
                        <a:pt x="1208" y="7233"/>
                      </a:lnTo>
                      <a:lnTo>
                        <a:pt x="1200" y="7234"/>
                      </a:lnTo>
                      <a:lnTo>
                        <a:pt x="1192" y="7235"/>
                      </a:lnTo>
                      <a:lnTo>
                        <a:pt x="1183" y="7235"/>
                      </a:lnTo>
                      <a:lnTo>
                        <a:pt x="1174" y="7235"/>
                      </a:lnTo>
                      <a:lnTo>
                        <a:pt x="1165" y="7235"/>
                      </a:lnTo>
                      <a:lnTo>
                        <a:pt x="1156" y="7236"/>
                      </a:lnTo>
                      <a:lnTo>
                        <a:pt x="1147" y="7236"/>
                      </a:lnTo>
                      <a:lnTo>
                        <a:pt x="1139" y="7238"/>
                      </a:lnTo>
                      <a:lnTo>
                        <a:pt x="1130" y="7238"/>
                      </a:lnTo>
                      <a:lnTo>
                        <a:pt x="1122" y="7239"/>
                      </a:lnTo>
                      <a:lnTo>
                        <a:pt x="1113" y="7239"/>
                      </a:lnTo>
                      <a:lnTo>
                        <a:pt x="1105" y="7240"/>
                      </a:lnTo>
                      <a:lnTo>
                        <a:pt x="1096" y="7240"/>
                      </a:lnTo>
                      <a:lnTo>
                        <a:pt x="1088" y="7241"/>
                      </a:lnTo>
                      <a:lnTo>
                        <a:pt x="1078" y="7241"/>
                      </a:lnTo>
                      <a:lnTo>
                        <a:pt x="1070" y="7242"/>
                      </a:lnTo>
                      <a:lnTo>
                        <a:pt x="1061" y="7242"/>
                      </a:lnTo>
                      <a:lnTo>
                        <a:pt x="1053" y="7243"/>
                      </a:lnTo>
                      <a:close/>
                    </a:path>
                  </a:pathLst>
                </a:custGeom>
                <a:solidFill>
                  <a:srgbClr val="FEEFC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0" name="Freeform 294"/>
                <p:cNvSpPr>
                  <a:spLocks/>
                </p:cNvSpPr>
                <p:nvPr/>
              </p:nvSpPr>
              <p:spPr bwMode="auto">
                <a:xfrm>
                  <a:off x="2989" y="2501"/>
                  <a:ext cx="290" cy="373"/>
                </a:xfrm>
                <a:custGeom>
                  <a:avLst/>
                  <a:gdLst>
                    <a:gd name="T0" fmla="*/ 479 w 580"/>
                    <a:gd name="T1" fmla="*/ 695 h 747"/>
                    <a:gd name="T2" fmla="*/ 499 w 580"/>
                    <a:gd name="T3" fmla="*/ 651 h 747"/>
                    <a:gd name="T4" fmla="*/ 518 w 580"/>
                    <a:gd name="T5" fmla="*/ 599 h 747"/>
                    <a:gd name="T6" fmla="*/ 536 w 580"/>
                    <a:gd name="T7" fmla="*/ 538 h 747"/>
                    <a:gd name="T8" fmla="*/ 553 w 580"/>
                    <a:gd name="T9" fmla="*/ 471 h 747"/>
                    <a:gd name="T10" fmla="*/ 564 w 580"/>
                    <a:gd name="T11" fmla="*/ 400 h 747"/>
                    <a:gd name="T12" fmla="*/ 575 w 580"/>
                    <a:gd name="T13" fmla="*/ 330 h 747"/>
                    <a:gd name="T14" fmla="*/ 579 w 580"/>
                    <a:gd name="T15" fmla="*/ 260 h 747"/>
                    <a:gd name="T16" fmla="*/ 579 w 580"/>
                    <a:gd name="T17" fmla="*/ 196 h 747"/>
                    <a:gd name="T18" fmla="*/ 573 w 580"/>
                    <a:gd name="T19" fmla="*/ 137 h 747"/>
                    <a:gd name="T20" fmla="*/ 559 w 580"/>
                    <a:gd name="T21" fmla="*/ 89 h 747"/>
                    <a:gd name="T22" fmla="*/ 539 w 580"/>
                    <a:gd name="T23" fmla="*/ 52 h 747"/>
                    <a:gd name="T24" fmla="*/ 511 w 580"/>
                    <a:gd name="T25" fmla="*/ 33 h 747"/>
                    <a:gd name="T26" fmla="*/ 475 w 580"/>
                    <a:gd name="T27" fmla="*/ 18 h 747"/>
                    <a:gd name="T28" fmla="*/ 434 w 580"/>
                    <a:gd name="T29" fmla="*/ 10 h 747"/>
                    <a:gd name="T30" fmla="*/ 391 w 580"/>
                    <a:gd name="T31" fmla="*/ 4 h 747"/>
                    <a:gd name="T32" fmla="*/ 346 w 580"/>
                    <a:gd name="T33" fmla="*/ 0 h 747"/>
                    <a:gd name="T34" fmla="*/ 299 w 580"/>
                    <a:gd name="T35" fmla="*/ 0 h 747"/>
                    <a:gd name="T36" fmla="*/ 254 w 580"/>
                    <a:gd name="T37" fmla="*/ 2 h 747"/>
                    <a:gd name="T38" fmla="*/ 208 w 580"/>
                    <a:gd name="T39" fmla="*/ 3 h 747"/>
                    <a:gd name="T40" fmla="*/ 167 w 580"/>
                    <a:gd name="T41" fmla="*/ 6 h 747"/>
                    <a:gd name="T42" fmla="*/ 127 w 580"/>
                    <a:gd name="T43" fmla="*/ 10 h 747"/>
                    <a:gd name="T44" fmla="*/ 92 w 580"/>
                    <a:gd name="T45" fmla="*/ 13 h 747"/>
                    <a:gd name="T46" fmla="*/ 61 w 580"/>
                    <a:gd name="T47" fmla="*/ 17 h 747"/>
                    <a:gd name="T48" fmla="*/ 26 w 580"/>
                    <a:gd name="T49" fmla="*/ 20 h 747"/>
                    <a:gd name="T50" fmla="*/ 0 w 580"/>
                    <a:gd name="T51" fmla="*/ 52 h 747"/>
                    <a:gd name="T52" fmla="*/ 12 w 580"/>
                    <a:gd name="T53" fmla="*/ 89 h 747"/>
                    <a:gd name="T54" fmla="*/ 40 w 580"/>
                    <a:gd name="T55" fmla="*/ 127 h 747"/>
                    <a:gd name="T56" fmla="*/ 78 w 580"/>
                    <a:gd name="T57" fmla="*/ 153 h 747"/>
                    <a:gd name="T58" fmla="*/ 109 w 580"/>
                    <a:gd name="T59" fmla="*/ 166 h 747"/>
                    <a:gd name="T60" fmla="*/ 146 w 580"/>
                    <a:gd name="T61" fmla="*/ 174 h 747"/>
                    <a:gd name="T62" fmla="*/ 186 w 580"/>
                    <a:gd name="T63" fmla="*/ 175 h 747"/>
                    <a:gd name="T64" fmla="*/ 231 w 580"/>
                    <a:gd name="T65" fmla="*/ 172 h 747"/>
                    <a:gd name="T66" fmla="*/ 271 w 580"/>
                    <a:gd name="T67" fmla="*/ 173 h 747"/>
                    <a:gd name="T68" fmla="*/ 306 w 580"/>
                    <a:gd name="T69" fmla="*/ 182 h 747"/>
                    <a:gd name="T70" fmla="*/ 337 w 580"/>
                    <a:gd name="T71" fmla="*/ 199 h 747"/>
                    <a:gd name="T72" fmla="*/ 375 w 580"/>
                    <a:gd name="T73" fmla="*/ 245 h 747"/>
                    <a:gd name="T74" fmla="*/ 392 w 580"/>
                    <a:gd name="T75" fmla="*/ 298 h 747"/>
                    <a:gd name="T76" fmla="*/ 398 w 580"/>
                    <a:gd name="T77" fmla="*/ 330 h 747"/>
                    <a:gd name="T78" fmla="*/ 401 w 580"/>
                    <a:gd name="T79" fmla="*/ 363 h 747"/>
                    <a:gd name="T80" fmla="*/ 402 w 580"/>
                    <a:gd name="T81" fmla="*/ 395 h 747"/>
                    <a:gd name="T82" fmla="*/ 403 w 580"/>
                    <a:gd name="T83" fmla="*/ 428 h 747"/>
                    <a:gd name="T84" fmla="*/ 405 w 580"/>
                    <a:gd name="T85" fmla="*/ 471 h 747"/>
                    <a:gd name="T86" fmla="*/ 403 w 580"/>
                    <a:gd name="T87" fmla="*/ 513 h 747"/>
                    <a:gd name="T88" fmla="*/ 402 w 580"/>
                    <a:gd name="T89" fmla="*/ 547 h 747"/>
                    <a:gd name="T90" fmla="*/ 401 w 580"/>
                    <a:gd name="T91" fmla="*/ 581 h 747"/>
                    <a:gd name="T92" fmla="*/ 401 w 580"/>
                    <a:gd name="T93" fmla="*/ 616 h 747"/>
                    <a:gd name="T94" fmla="*/ 401 w 580"/>
                    <a:gd name="T95" fmla="*/ 648 h 747"/>
                    <a:gd name="T96" fmla="*/ 403 w 580"/>
                    <a:gd name="T97" fmla="*/ 680 h 747"/>
                    <a:gd name="T98" fmla="*/ 410 w 580"/>
                    <a:gd name="T99" fmla="*/ 726 h 747"/>
                    <a:gd name="T100" fmla="*/ 437 w 580"/>
                    <a:gd name="T101" fmla="*/ 746 h 7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</a:cxnLst>
                  <a:rect l="0" t="0" r="r" b="b"/>
                  <a:pathLst>
                    <a:path w="580" h="747">
                      <a:moveTo>
                        <a:pt x="464" y="721"/>
                      </a:moveTo>
                      <a:lnTo>
                        <a:pt x="468" y="715"/>
                      </a:lnTo>
                      <a:lnTo>
                        <a:pt x="471" y="709"/>
                      </a:lnTo>
                      <a:lnTo>
                        <a:pt x="475" y="702"/>
                      </a:lnTo>
                      <a:lnTo>
                        <a:pt x="479" y="695"/>
                      </a:lnTo>
                      <a:lnTo>
                        <a:pt x="483" y="687"/>
                      </a:lnTo>
                      <a:lnTo>
                        <a:pt x="487" y="679"/>
                      </a:lnTo>
                      <a:lnTo>
                        <a:pt x="491" y="670"/>
                      </a:lnTo>
                      <a:lnTo>
                        <a:pt x="495" y="662"/>
                      </a:lnTo>
                      <a:lnTo>
                        <a:pt x="499" y="651"/>
                      </a:lnTo>
                      <a:lnTo>
                        <a:pt x="502" y="641"/>
                      </a:lnTo>
                      <a:lnTo>
                        <a:pt x="506" y="631"/>
                      </a:lnTo>
                      <a:lnTo>
                        <a:pt x="510" y="622"/>
                      </a:lnTo>
                      <a:lnTo>
                        <a:pt x="514" y="610"/>
                      </a:lnTo>
                      <a:lnTo>
                        <a:pt x="518" y="599"/>
                      </a:lnTo>
                      <a:lnTo>
                        <a:pt x="522" y="587"/>
                      </a:lnTo>
                      <a:lnTo>
                        <a:pt x="526" y="576"/>
                      </a:lnTo>
                      <a:lnTo>
                        <a:pt x="529" y="563"/>
                      </a:lnTo>
                      <a:lnTo>
                        <a:pt x="532" y="550"/>
                      </a:lnTo>
                      <a:lnTo>
                        <a:pt x="536" y="538"/>
                      </a:lnTo>
                      <a:lnTo>
                        <a:pt x="539" y="525"/>
                      </a:lnTo>
                      <a:lnTo>
                        <a:pt x="542" y="511"/>
                      </a:lnTo>
                      <a:lnTo>
                        <a:pt x="546" y="498"/>
                      </a:lnTo>
                      <a:lnTo>
                        <a:pt x="549" y="484"/>
                      </a:lnTo>
                      <a:lnTo>
                        <a:pt x="553" y="471"/>
                      </a:lnTo>
                      <a:lnTo>
                        <a:pt x="555" y="456"/>
                      </a:lnTo>
                      <a:lnTo>
                        <a:pt x="557" y="442"/>
                      </a:lnTo>
                      <a:lnTo>
                        <a:pt x="560" y="429"/>
                      </a:lnTo>
                      <a:lnTo>
                        <a:pt x="562" y="415"/>
                      </a:lnTo>
                      <a:lnTo>
                        <a:pt x="564" y="400"/>
                      </a:lnTo>
                      <a:lnTo>
                        <a:pt x="567" y="386"/>
                      </a:lnTo>
                      <a:lnTo>
                        <a:pt x="569" y="372"/>
                      </a:lnTo>
                      <a:lnTo>
                        <a:pt x="572" y="359"/>
                      </a:lnTo>
                      <a:lnTo>
                        <a:pt x="573" y="344"/>
                      </a:lnTo>
                      <a:lnTo>
                        <a:pt x="575" y="330"/>
                      </a:lnTo>
                      <a:lnTo>
                        <a:pt x="576" y="315"/>
                      </a:lnTo>
                      <a:lnTo>
                        <a:pt x="577" y="301"/>
                      </a:lnTo>
                      <a:lnTo>
                        <a:pt x="577" y="288"/>
                      </a:lnTo>
                      <a:lnTo>
                        <a:pt x="578" y="274"/>
                      </a:lnTo>
                      <a:lnTo>
                        <a:pt x="579" y="260"/>
                      </a:lnTo>
                      <a:lnTo>
                        <a:pt x="580" y="247"/>
                      </a:lnTo>
                      <a:lnTo>
                        <a:pt x="579" y="234"/>
                      </a:lnTo>
                      <a:lnTo>
                        <a:pt x="579" y="220"/>
                      </a:lnTo>
                      <a:lnTo>
                        <a:pt x="579" y="207"/>
                      </a:lnTo>
                      <a:lnTo>
                        <a:pt x="579" y="196"/>
                      </a:lnTo>
                      <a:lnTo>
                        <a:pt x="578" y="182"/>
                      </a:lnTo>
                      <a:lnTo>
                        <a:pt x="577" y="170"/>
                      </a:lnTo>
                      <a:lnTo>
                        <a:pt x="576" y="159"/>
                      </a:lnTo>
                      <a:lnTo>
                        <a:pt x="576" y="149"/>
                      </a:lnTo>
                      <a:lnTo>
                        <a:pt x="573" y="137"/>
                      </a:lnTo>
                      <a:lnTo>
                        <a:pt x="571" y="127"/>
                      </a:lnTo>
                      <a:lnTo>
                        <a:pt x="568" y="116"/>
                      </a:lnTo>
                      <a:lnTo>
                        <a:pt x="565" y="107"/>
                      </a:lnTo>
                      <a:lnTo>
                        <a:pt x="562" y="97"/>
                      </a:lnTo>
                      <a:lnTo>
                        <a:pt x="559" y="89"/>
                      </a:lnTo>
                      <a:lnTo>
                        <a:pt x="555" y="80"/>
                      </a:lnTo>
                      <a:lnTo>
                        <a:pt x="553" y="73"/>
                      </a:lnTo>
                      <a:lnTo>
                        <a:pt x="548" y="65"/>
                      </a:lnTo>
                      <a:lnTo>
                        <a:pt x="544" y="58"/>
                      </a:lnTo>
                      <a:lnTo>
                        <a:pt x="539" y="52"/>
                      </a:lnTo>
                      <a:lnTo>
                        <a:pt x="534" y="48"/>
                      </a:lnTo>
                      <a:lnTo>
                        <a:pt x="529" y="42"/>
                      </a:lnTo>
                      <a:lnTo>
                        <a:pt x="523" y="38"/>
                      </a:lnTo>
                      <a:lnTo>
                        <a:pt x="517" y="35"/>
                      </a:lnTo>
                      <a:lnTo>
                        <a:pt x="511" y="33"/>
                      </a:lnTo>
                      <a:lnTo>
                        <a:pt x="503" y="29"/>
                      </a:lnTo>
                      <a:lnTo>
                        <a:pt x="496" y="26"/>
                      </a:lnTo>
                      <a:lnTo>
                        <a:pt x="490" y="23"/>
                      </a:lnTo>
                      <a:lnTo>
                        <a:pt x="483" y="21"/>
                      </a:lnTo>
                      <a:lnTo>
                        <a:pt x="475" y="18"/>
                      </a:lnTo>
                      <a:lnTo>
                        <a:pt x="467" y="17"/>
                      </a:lnTo>
                      <a:lnTo>
                        <a:pt x="459" y="14"/>
                      </a:lnTo>
                      <a:lnTo>
                        <a:pt x="452" y="13"/>
                      </a:lnTo>
                      <a:lnTo>
                        <a:pt x="443" y="11"/>
                      </a:lnTo>
                      <a:lnTo>
                        <a:pt x="434" y="10"/>
                      </a:lnTo>
                      <a:lnTo>
                        <a:pt x="425" y="7"/>
                      </a:lnTo>
                      <a:lnTo>
                        <a:pt x="417" y="7"/>
                      </a:lnTo>
                      <a:lnTo>
                        <a:pt x="408" y="6"/>
                      </a:lnTo>
                      <a:lnTo>
                        <a:pt x="400" y="5"/>
                      </a:lnTo>
                      <a:lnTo>
                        <a:pt x="391" y="4"/>
                      </a:lnTo>
                      <a:lnTo>
                        <a:pt x="383" y="4"/>
                      </a:lnTo>
                      <a:lnTo>
                        <a:pt x="372" y="3"/>
                      </a:lnTo>
                      <a:lnTo>
                        <a:pt x="364" y="2"/>
                      </a:lnTo>
                      <a:lnTo>
                        <a:pt x="354" y="0"/>
                      </a:lnTo>
                      <a:lnTo>
                        <a:pt x="346" y="0"/>
                      </a:lnTo>
                      <a:lnTo>
                        <a:pt x="336" y="0"/>
                      </a:lnTo>
                      <a:lnTo>
                        <a:pt x="328" y="0"/>
                      </a:lnTo>
                      <a:lnTo>
                        <a:pt x="317" y="0"/>
                      </a:lnTo>
                      <a:lnTo>
                        <a:pt x="309" y="0"/>
                      </a:lnTo>
                      <a:lnTo>
                        <a:pt x="299" y="0"/>
                      </a:lnTo>
                      <a:lnTo>
                        <a:pt x="291" y="0"/>
                      </a:lnTo>
                      <a:lnTo>
                        <a:pt x="281" y="0"/>
                      </a:lnTo>
                      <a:lnTo>
                        <a:pt x="273" y="0"/>
                      </a:lnTo>
                      <a:lnTo>
                        <a:pt x="263" y="0"/>
                      </a:lnTo>
                      <a:lnTo>
                        <a:pt x="254" y="2"/>
                      </a:lnTo>
                      <a:lnTo>
                        <a:pt x="245" y="2"/>
                      </a:lnTo>
                      <a:lnTo>
                        <a:pt x="237" y="3"/>
                      </a:lnTo>
                      <a:lnTo>
                        <a:pt x="227" y="3"/>
                      </a:lnTo>
                      <a:lnTo>
                        <a:pt x="219" y="3"/>
                      </a:lnTo>
                      <a:lnTo>
                        <a:pt x="208" y="3"/>
                      </a:lnTo>
                      <a:lnTo>
                        <a:pt x="200" y="4"/>
                      </a:lnTo>
                      <a:lnTo>
                        <a:pt x="191" y="4"/>
                      </a:lnTo>
                      <a:lnTo>
                        <a:pt x="183" y="5"/>
                      </a:lnTo>
                      <a:lnTo>
                        <a:pt x="174" y="5"/>
                      </a:lnTo>
                      <a:lnTo>
                        <a:pt x="167" y="6"/>
                      </a:lnTo>
                      <a:lnTo>
                        <a:pt x="158" y="6"/>
                      </a:lnTo>
                      <a:lnTo>
                        <a:pt x="150" y="7"/>
                      </a:lnTo>
                      <a:lnTo>
                        <a:pt x="142" y="9"/>
                      </a:lnTo>
                      <a:lnTo>
                        <a:pt x="135" y="10"/>
                      </a:lnTo>
                      <a:lnTo>
                        <a:pt x="127" y="10"/>
                      </a:lnTo>
                      <a:lnTo>
                        <a:pt x="120" y="11"/>
                      </a:lnTo>
                      <a:lnTo>
                        <a:pt x="113" y="12"/>
                      </a:lnTo>
                      <a:lnTo>
                        <a:pt x="106" y="13"/>
                      </a:lnTo>
                      <a:lnTo>
                        <a:pt x="99" y="13"/>
                      </a:lnTo>
                      <a:lnTo>
                        <a:pt x="92" y="13"/>
                      </a:lnTo>
                      <a:lnTo>
                        <a:pt x="85" y="14"/>
                      </a:lnTo>
                      <a:lnTo>
                        <a:pt x="80" y="15"/>
                      </a:lnTo>
                      <a:lnTo>
                        <a:pt x="73" y="15"/>
                      </a:lnTo>
                      <a:lnTo>
                        <a:pt x="67" y="15"/>
                      </a:lnTo>
                      <a:lnTo>
                        <a:pt x="61" y="17"/>
                      </a:lnTo>
                      <a:lnTo>
                        <a:pt x="57" y="18"/>
                      </a:lnTo>
                      <a:lnTo>
                        <a:pt x="46" y="18"/>
                      </a:lnTo>
                      <a:lnTo>
                        <a:pt x="38" y="19"/>
                      </a:lnTo>
                      <a:lnTo>
                        <a:pt x="31" y="19"/>
                      </a:lnTo>
                      <a:lnTo>
                        <a:pt x="26" y="20"/>
                      </a:lnTo>
                      <a:lnTo>
                        <a:pt x="14" y="21"/>
                      </a:lnTo>
                      <a:lnTo>
                        <a:pt x="7" y="27"/>
                      </a:lnTo>
                      <a:lnTo>
                        <a:pt x="3" y="35"/>
                      </a:lnTo>
                      <a:lnTo>
                        <a:pt x="1" y="46"/>
                      </a:lnTo>
                      <a:lnTo>
                        <a:pt x="0" y="52"/>
                      </a:lnTo>
                      <a:lnTo>
                        <a:pt x="1" y="59"/>
                      </a:lnTo>
                      <a:lnTo>
                        <a:pt x="1" y="66"/>
                      </a:lnTo>
                      <a:lnTo>
                        <a:pt x="5" y="74"/>
                      </a:lnTo>
                      <a:lnTo>
                        <a:pt x="7" y="81"/>
                      </a:lnTo>
                      <a:lnTo>
                        <a:pt x="12" y="89"/>
                      </a:lnTo>
                      <a:lnTo>
                        <a:pt x="15" y="97"/>
                      </a:lnTo>
                      <a:lnTo>
                        <a:pt x="22" y="106"/>
                      </a:lnTo>
                      <a:lnTo>
                        <a:pt x="27" y="113"/>
                      </a:lnTo>
                      <a:lnTo>
                        <a:pt x="34" y="120"/>
                      </a:lnTo>
                      <a:lnTo>
                        <a:pt x="40" y="127"/>
                      </a:lnTo>
                      <a:lnTo>
                        <a:pt x="50" y="135"/>
                      </a:lnTo>
                      <a:lnTo>
                        <a:pt x="58" y="141"/>
                      </a:lnTo>
                      <a:lnTo>
                        <a:pt x="68" y="147"/>
                      </a:lnTo>
                      <a:lnTo>
                        <a:pt x="73" y="150"/>
                      </a:lnTo>
                      <a:lnTo>
                        <a:pt x="78" y="153"/>
                      </a:lnTo>
                      <a:lnTo>
                        <a:pt x="84" y="157"/>
                      </a:lnTo>
                      <a:lnTo>
                        <a:pt x="91" y="160"/>
                      </a:lnTo>
                      <a:lnTo>
                        <a:pt x="97" y="161"/>
                      </a:lnTo>
                      <a:lnTo>
                        <a:pt x="103" y="164"/>
                      </a:lnTo>
                      <a:lnTo>
                        <a:pt x="109" y="166"/>
                      </a:lnTo>
                      <a:lnTo>
                        <a:pt x="116" y="168"/>
                      </a:lnTo>
                      <a:lnTo>
                        <a:pt x="123" y="169"/>
                      </a:lnTo>
                      <a:lnTo>
                        <a:pt x="130" y="170"/>
                      </a:lnTo>
                      <a:lnTo>
                        <a:pt x="138" y="172"/>
                      </a:lnTo>
                      <a:lnTo>
                        <a:pt x="146" y="174"/>
                      </a:lnTo>
                      <a:lnTo>
                        <a:pt x="153" y="174"/>
                      </a:lnTo>
                      <a:lnTo>
                        <a:pt x="161" y="175"/>
                      </a:lnTo>
                      <a:lnTo>
                        <a:pt x="169" y="175"/>
                      </a:lnTo>
                      <a:lnTo>
                        <a:pt x="178" y="176"/>
                      </a:lnTo>
                      <a:lnTo>
                        <a:pt x="186" y="175"/>
                      </a:lnTo>
                      <a:lnTo>
                        <a:pt x="196" y="175"/>
                      </a:lnTo>
                      <a:lnTo>
                        <a:pt x="205" y="175"/>
                      </a:lnTo>
                      <a:lnTo>
                        <a:pt x="215" y="175"/>
                      </a:lnTo>
                      <a:lnTo>
                        <a:pt x="223" y="173"/>
                      </a:lnTo>
                      <a:lnTo>
                        <a:pt x="231" y="172"/>
                      </a:lnTo>
                      <a:lnTo>
                        <a:pt x="239" y="172"/>
                      </a:lnTo>
                      <a:lnTo>
                        <a:pt x="248" y="172"/>
                      </a:lnTo>
                      <a:lnTo>
                        <a:pt x="256" y="172"/>
                      </a:lnTo>
                      <a:lnTo>
                        <a:pt x="264" y="172"/>
                      </a:lnTo>
                      <a:lnTo>
                        <a:pt x="271" y="173"/>
                      </a:lnTo>
                      <a:lnTo>
                        <a:pt x="279" y="175"/>
                      </a:lnTo>
                      <a:lnTo>
                        <a:pt x="285" y="175"/>
                      </a:lnTo>
                      <a:lnTo>
                        <a:pt x="292" y="177"/>
                      </a:lnTo>
                      <a:lnTo>
                        <a:pt x="299" y="178"/>
                      </a:lnTo>
                      <a:lnTo>
                        <a:pt x="306" y="182"/>
                      </a:lnTo>
                      <a:lnTo>
                        <a:pt x="312" y="183"/>
                      </a:lnTo>
                      <a:lnTo>
                        <a:pt x="317" y="186"/>
                      </a:lnTo>
                      <a:lnTo>
                        <a:pt x="323" y="190"/>
                      </a:lnTo>
                      <a:lnTo>
                        <a:pt x="329" y="193"/>
                      </a:lnTo>
                      <a:lnTo>
                        <a:pt x="337" y="199"/>
                      </a:lnTo>
                      <a:lnTo>
                        <a:pt x="346" y="207"/>
                      </a:lnTo>
                      <a:lnTo>
                        <a:pt x="354" y="215"/>
                      </a:lnTo>
                      <a:lnTo>
                        <a:pt x="362" y="226"/>
                      </a:lnTo>
                      <a:lnTo>
                        <a:pt x="368" y="235"/>
                      </a:lnTo>
                      <a:lnTo>
                        <a:pt x="375" y="245"/>
                      </a:lnTo>
                      <a:lnTo>
                        <a:pt x="379" y="257"/>
                      </a:lnTo>
                      <a:lnTo>
                        <a:pt x="385" y="269"/>
                      </a:lnTo>
                      <a:lnTo>
                        <a:pt x="387" y="279"/>
                      </a:lnTo>
                      <a:lnTo>
                        <a:pt x="391" y="292"/>
                      </a:lnTo>
                      <a:lnTo>
                        <a:pt x="392" y="298"/>
                      </a:lnTo>
                      <a:lnTo>
                        <a:pt x="393" y="305"/>
                      </a:lnTo>
                      <a:lnTo>
                        <a:pt x="394" y="310"/>
                      </a:lnTo>
                      <a:lnTo>
                        <a:pt x="397" y="317"/>
                      </a:lnTo>
                      <a:lnTo>
                        <a:pt x="397" y="323"/>
                      </a:lnTo>
                      <a:lnTo>
                        <a:pt x="398" y="330"/>
                      </a:lnTo>
                      <a:lnTo>
                        <a:pt x="398" y="337"/>
                      </a:lnTo>
                      <a:lnTo>
                        <a:pt x="399" y="344"/>
                      </a:lnTo>
                      <a:lnTo>
                        <a:pt x="399" y="350"/>
                      </a:lnTo>
                      <a:lnTo>
                        <a:pt x="400" y="356"/>
                      </a:lnTo>
                      <a:lnTo>
                        <a:pt x="401" y="363"/>
                      </a:lnTo>
                      <a:lnTo>
                        <a:pt x="402" y="370"/>
                      </a:lnTo>
                      <a:lnTo>
                        <a:pt x="402" y="376"/>
                      </a:lnTo>
                      <a:lnTo>
                        <a:pt x="402" y="383"/>
                      </a:lnTo>
                      <a:lnTo>
                        <a:pt x="402" y="389"/>
                      </a:lnTo>
                      <a:lnTo>
                        <a:pt x="402" y="395"/>
                      </a:lnTo>
                      <a:lnTo>
                        <a:pt x="402" y="401"/>
                      </a:lnTo>
                      <a:lnTo>
                        <a:pt x="402" y="408"/>
                      </a:lnTo>
                      <a:lnTo>
                        <a:pt x="402" y="415"/>
                      </a:lnTo>
                      <a:lnTo>
                        <a:pt x="403" y="422"/>
                      </a:lnTo>
                      <a:lnTo>
                        <a:pt x="403" y="428"/>
                      </a:lnTo>
                      <a:lnTo>
                        <a:pt x="403" y="434"/>
                      </a:lnTo>
                      <a:lnTo>
                        <a:pt x="403" y="440"/>
                      </a:lnTo>
                      <a:lnTo>
                        <a:pt x="403" y="447"/>
                      </a:lnTo>
                      <a:lnTo>
                        <a:pt x="403" y="459"/>
                      </a:lnTo>
                      <a:lnTo>
                        <a:pt x="405" y="471"/>
                      </a:lnTo>
                      <a:lnTo>
                        <a:pt x="403" y="482"/>
                      </a:lnTo>
                      <a:lnTo>
                        <a:pt x="403" y="494"/>
                      </a:lnTo>
                      <a:lnTo>
                        <a:pt x="403" y="500"/>
                      </a:lnTo>
                      <a:lnTo>
                        <a:pt x="403" y="506"/>
                      </a:lnTo>
                      <a:lnTo>
                        <a:pt x="403" y="513"/>
                      </a:lnTo>
                      <a:lnTo>
                        <a:pt x="403" y="519"/>
                      </a:lnTo>
                      <a:lnTo>
                        <a:pt x="402" y="526"/>
                      </a:lnTo>
                      <a:lnTo>
                        <a:pt x="402" y="533"/>
                      </a:lnTo>
                      <a:lnTo>
                        <a:pt x="402" y="540"/>
                      </a:lnTo>
                      <a:lnTo>
                        <a:pt x="402" y="547"/>
                      </a:lnTo>
                      <a:lnTo>
                        <a:pt x="402" y="554"/>
                      </a:lnTo>
                      <a:lnTo>
                        <a:pt x="402" y="561"/>
                      </a:lnTo>
                      <a:lnTo>
                        <a:pt x="402" y="568"/>
                      </a:lnTo>
                      <a:lnTo>
                        <a:pt x="402" y="575"/>
                      </a:lnTo>
                      <a:lnTo>
                        <a:pt x="401" y="581"/>
                      </a:lnTo>
                      <a:lnTo>
                        <a:pt x="401" y="588"/>
                      </a:lnTo>
                      <a:lnTo>
                        <a:pt x="401" y="595"/>
                      </a:lnTo>
                      <a:lnTo>
                        <a:pt x="401" y="602"/>
                      </a:lnTo>
                      <a:lnTo>
                        <a:pt x="401" y="609"/>
                      </a:lnTo>
                      <a:lnTo>
                        <a:pt x="401" y="616"/>
                      </a:lnTo>
                      <a:lnTo>
                        <a:pt x="401" y="623"/>
                      </a:lnTo>
                      <a:lnTo>
                        <a:pt x="401" y="630"/>
                      </a:lnTo>
                      <a:lnTo>
                        <a:pt x="401" y="635"/>
                      </a:lnTo>
                      <a:lnTo>
                        <a:pt x="401" y="642"/>
                      </a:lnTo>
                      <a:lnTo>
                        <a:pt x="401" y="648"/>
                      </a:lnTo>
                      <a:lnTo>
                        <a:pt x="401" y="655"/>
                      </a:lnTo>
                      <a:lnTo>
                        <a:pt x="401" y="661"/>
                      </a:lnTo>
                      <a:lnTo>
                        <a:pt x="402" y="668"/>
                      </a:lnTo>
                      <a:lnTo>
                        <a:pt x="402" y="673"/>
                      </a:lnTo>
                      <a:lnTo>
                        <a:pt x="403" y="680"/>
                      </a:lnTo>
                      <a:lnTo>
                        <a:pt x="403" y="690"/>
                      </a:lnTo>
                      <a:lnTo>
                        <a:pt x="405" y="701"/>
                      </a:lnTo>
                      <a:lnTo>
                        <a:pt x="406" y="710"/>
                      </a:lnTo>
                      <a:lnTo>
                        <a:pt x="408" y="719"/>
                      </a:lnTo>
                      <a:lnTo>
                        <a:pt x="410" y="726"/>
                      </a:lnTo>
                      <a:lnTo>
                        <a:pt x="413" y="733"/>
                      </a:lnTo>
                      <a:lnTo>
                        <a:pt x="416" y="739"/>
                      </a:lnTo>
                      <a:lnTo>
                        <a:pt x="420" y="743"/>
                      </a:lnTo>
                      <a:lnTo>
                        <a:pt x="426" y="747"/>
                      </a:lnTo>
                      <a:lnTo>
                        <a:pt x="437" y="746"/>
                      </a:lnTo>
                      <a:lnTo>
                        <a:pt x="443" y="741"/>
                      </a:lnTo>
                      <a:lnTo>
                        <a:pt x="449" y="736"/>
                      </a:lnTo>
                      <a:lnTo>
                        <a:pt x="456" y="730"/>
                      </a:lnTo>
                      <a:lnTo>
                        <a:pt x="464" y="7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1" name="Freeform 295"/>
                <p:cNvSpPr>
                  <a:spLocks/>
                </p:cNvSpPr>
                <p:nvPr/>
              </p:nvSpPr>
              <p:spPr bwMode="auto">
                <a:xfrm>
                  <a:off x="3422" y="2465"/>
                  <a:ext cx="292" cy="708"/>
                </a:xfrm>
                <a:custGeom>
                  <a:avLst/>
                  <a:gdLst>
                    <a:gd name="T0" fmla="*/ 583 w 585"/>
                    <a:gd name="T1" fmla="*/ 21 h 1418"/>
                    <a:gd name="T2" fmla="*/ 577 w 585"/>
                    <a:gd name="T3" fmla="*/ 53 h 1418"/>
                    <a:gd name="T4" fmla="*/ 567 w 585"/>
                    <a:gd name="T5" fmla="*/ 104 h 1418"/>
                    <a:gd name="T6" fmla="*/ 554 w 585"/>
                    <a:gd name="T7" fmla="*/ 175 h 1418"/>
                    <a:gd name="T8" fmla="*/ 536 w 585"/>
                    <a:gd name="T9" fmla="*/ 256 h 1418"/>
                    <a:gd name="T10" fmla="*/ 513 w 585"/>
                    <a:gd name="T11" fmla="*/ 350 h 1418"/>
                    <a:gd name="T12" fmla="*/ 487 w 585"/>
                    <a:gd name="T13" fmla="*/ 451 h 1418"/>
                    <a:gd name="T14" fmla="*/ 461 w 585"/>
                    <a:gd name="T15" fmla="*/ 560 h 1418"/>
                    <a:gd name="T16" fmla="*/ 429 w 585"/>
                    <a:gd name="T17" fmla="*/ 670 h 1418"/>
                    <a:gd name="T18" fmla="*/ 394 w 585"/>
                    <a:gd name="T19" fmla="*/ 781 h 1418"/>
                    <a:gd name="T20" fmla="*/ 359 w 585"/>
                    <a:gd name="T21" fmla="*/ 889 h 1418"/>
                    <a:gd name="T22" fmla="*/ 321 w 585"/>
                    <a:gd name="T23" fmla="*/ 992 h 1418"/>
                    <a:gd name="T24" fmla="*/ 281 w 585"/>
                    <a:gd name="T25" fmla="*/ 1087 h 1418"/>
                    <a:gd name="T26" fmla="*/ 239 w 585"/>
                    <a:gd name="T27" fmla="*/ 1171 h 1418"/>
                    <a:gd name="T28" fmla="*/ 198 w 585"/>
                    <a:gd name="T29" fmla="*/ 1243 h 1418"/>
                    <a:gd name="T30" fmla="*/ 155 w 585"/>
                    <a:gd name="T31" fmla="*/ 1300 h 1418"/>
                    <a:gd name="T32" fmla="*/ 113 w 585"/>
                    <a:gd name="T33" fmla="*/ 1339 h 1418"/>
                    <a:gd name="T34" fmla="*/ 78 w 585"/>
                    <a:gd name="T35" fmla="*/ 1370 h 1418"/>
                    <a:gd name="T36" fmla="*/ 51 w 585"/>
                    <a:gd name="T37" fmla="*/ 1393 h 1418"/>
                    <a:gd name="T38" fmla="*/ 19 w 585"/>
                    <a:gd name="T39" fmla="*/ 1414 h 1418"/>
                    <a:gd name="T40" fmla="*/ 0 w 585"/>
                    <a:gd name="T41" fmla="*/ 1411 h 1418"/>
                    <a:gd name="T42" fmla="*/ 8 w 585"/>
                    <a:gd name="T43" fmla="*/ 1375 h 1418"/>
                    <a:gd name="T44" fmla="*/ 28 w 585"/>
                    <a:gd name="T45" fmla="*/ 1335 h 1418"/>
                    <a:gd name="T46" fmla="*/ 43 w 585"/>
                    <a:gd name="T47" fmla="*/ 1309 h 1418"/>
                    <a:gd name="T48" fmla="*/ 58 w 585"/>
                    <a:gd name="T49" fmla="*/ 1280 h 1418"/>
                    <a:gd name="T50" fmla="*/ 75 w 585"/>
                    <a:gd name="T51" fmla="*/ 1251 h 1418"/>
                    <a:gd name="T52" fmla="*/ 95 w 585"/>
                    <a:gd name="T53" fmla="*/ 1220 h 1418"/>
                    <a:gd name="T54" fmla="*/ 113 w 585"/>
                    <a:gd name="T55" fmla="*/ 1189 h 1418"/>
                    <a:gd name="T56" fmla="*/ 134 w 585"/>
                    <a:gd name="T57" fmla="*/ 1154 h 1418"/>
                    <a:gd name="T58" fmla="*/ 158 w 585"/>
                    <a:gd name="T59" fmla="*/ 1112 h 1418"/>
                    <a:gd name="T60" fmla="*/ 183 w 585"/>
                    <a:gd name="T61" fmla="*/ 1065 h 1418"/>
                    <a:gd name="T62" fmla="*/ 209 w 585"/>
                    <a:gd name="T63" fmla="*/ 1015 h 1418"/>
                    <a:gd name="T64" fmla="*/ 237 w 585"/>
                    <a:gd name="T65" fmla="*/ 959 h 1418"/>
                    <a:gd name="T66" fmla="*/ 266 w 585"/>
                    <a:gd name="T67" fmla="*/ 900 h 1418"/>
                    <a:gd name="T68" fmla="*/ 293 w 585"/>
                    <a:gd name="T69" fmla="*/ 839 h 1418"/>
                    <a:gd name="T70" fmla="*/ 322 w 585"/>
                    <a:gd name="T71" fmla="*/ 776 h 1418"/>
                    <a:gd name="T72" fmla="*/ 348 w 585"/>
                    <a:gd name="T73" fmla="*/ 712 h 1418"/>
                    <a:gd name="T74" fmla="*/ 375 w 585"/>
                    <a:gd name="T75" fmla="*/ 646 h 1418"/>
                    <a:gd name="T76" fmla="*/ 400 w 585"/>
                    <a:gd name="T77" fmla="*/ 581 h 1418"/>
                    <a:gd name="T78" fmla="*/ 423 w 585"/>
                    <a:gd name="T79" fmla="*/ 517 h 1418"/>
                    <a:gd name="T80" fmla="*/ 443 w 585"/>
                    <a:gd name="T81" fmla="*/ 454 h 1418"/>
                    <a:gd name="T82" fmla="*/ 461 w 585"/>
                    <a:gd name="T83" fmla="*/ 392 h 1418"/>
                    <a:gd name="T84" fmla="*/ 474 w 585"/>
                    <a:gd name="T85" fmla="*/ 333 h 1418"/>
                    <a:gd name="T86" fmla="*/ 484 w 585"/>
                    <a:gd name="T87" fmla="*/ 277 h 1418"/>
                    <a:gd name="T88" fmla="*/ 492 w 585"/>
                    <a:gd name="T89" fmla="*/ 225 h 1418"/>
                    <a:gd name="T90" fmla="*/ 501 w 585"/>
                    <a:gd name="T91" fmla="*/ 180 h 1418"/>
                    <a:gd name="T92" fmla="*/ 509 w 585"/>
                    <a:gd name="T93" fmla="*/ 141 h 1418"/>
                    <a:gd name="T94" fmla="*/ 518 w 585"/>
                    <a:gd name="T95" fmla="*/ 108 h 1418"/>
                    <a:gd name="T96" fmla="*/ 526 w 585"/>
                    <a:gd name="T97" fmla="*/ 80 h 1418"/>
                    <a:gd name="T98" fmla="*/ 537 w 585"/>
                    <a:gd name="T99" fmla="*/ 53 h 1418"/>
                    <a:gd name="T100" fmla="*/ 552 w 585"/>
                    <a:gd name="T101" fmla="*/ 22 h 1418"/>
                    <a:gd name="T102" fmla="*/ 567 w 585"/>
                    <a:gd name="T103" fmla="*/ 2 h 14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585" h="1418">
                      <a:moveTo>
                        <a:pt x="585" y="12"/>
                      </a:moveTo>
                      <a:lnTo>
                        <a:pt x="584" y="13"/>
                      </a:lnTo>
                      <a:lnTo>
                        <a:pt x="584" y="16"/>
                      </a:lnTo>
                      <a:lnTo>
                        <a:pt x="583" y="21"/>
                      </a:lnTo>
                      <a:lnTo>
                        <a:pt x="583" y="28"/>
                      </a:lnTo>
                      <a:lnTo>
                        <a:pt x="580" y="34"/>
                      </a:lnTo>
                      <a:lnTo>
                        <a:pt x="579" y="44"/>
                      </a:lnTo>
                      <a:lnTo>
                        <a:pt x="577" y="53"/>
                      </a:lnTo>
                      <a:lnTo>
                        <a:pt x="576" y="65"/>
                      </a:lnTo>
                      <a:lnTo>
                        <a:pt x="572" y="77"/>
                      </a:lnTo>
                      <a:lnTo>
                        <a:pt x="570" y="91"/>
                      </a:lnTo>
                      <a:lnTo>
                        <a:pt x="567" y="104"/>
                      </a:lnTo>
                      <a:lnTo>
                        <a:pt x="564" y="122"/>
                      </a:lnTo>
                      <a:lnTo>
                        <a:pt x="561" y="138"/>
                      </a:lnTo>
                      <a:lnTo>
                        <a:pt x="557" y="156"/>
                      </a:lnTo>
                      <a:lnTo>
                        <a:pt x="554" y="175"/>
                      </a:lnTo>
                      <a:lnTo>
                        <a:pt x="551" y="195"/>
                      </a:lnTo>
                      <a:lnTo>
                        <a:pt x="545" y="215"/>
                      </a:lnTo>
                      <a:lnTo>
                        <a:pt x="540" y="235"/>
                      </a:lnTo>
                      <a:lnTo>
                        <a:pt x="536" y="256"/>
                      </a:lnTo>
                      <a:lnTo>
                        <a:pt x="531" y="280"/>
                      </a:lnTo>
                      <a:lnTo>
                        <a:pt x="524" y="302"/>
                      </a:lnTo>
                      <a:lnTo>
                        <a:pt x="520" y="326"/>
                      </a:lnTo>
                      <a:lnTo>
                        <a:pt x="513" y="350"/>
                      </a:lnTo>
                      <a:lnTo>
                        <a:pt x="508" y="375"/>
                      </a:lnTo>
                      <a:lnTo>
                        <a:pt x="501" y="400"/>
                      </a:lnTo>
                      <a:lnTo>
                        <a:pt x="494" y="426"/>
                      </a:lnTo>
                      <a:lnTo>
                        <a:pt x="487" y="451"/>
                      </a:lnTo>
                      <a:lnTo>
                        <a:pt x="482" y="479"/>
                      </a:lnTo>
                      <a:lnTo>
                        <a:pt x="475" y="505"/>
                      </a:lnTo>
                      <a:lnTo>
                        <a:pt x="468" y="533"/>
                      </a:lnTo>
                      <a:lnTo>
                        <a:pt x="461" y="560"/>
                      </a:lnTo>
                      <a:lnTo>
                        <a:pt x="454" y="588"/>
                      </a:lnTo>
                      <a:lnTo>
                        <a:pt x="445" y="615"/>
                      </a:lnTo>
                      <a:lnTo>
                        <a:pt x="437" y="643"/>
                      </a:lnTo>
                      <a:lnTo>
                        <a:pt x="429" y="670"/>
                      </a:lnTo>
                      <a:lnTo>
                        <a:pt x="421" y="698"/>
                      </a:lnTo>
                      <a:lnTo>
                        <a:pt x="412" y="726"/>
                      </a:lnTo>
                      <a:lnTo>
                        <a:pt x="403" y="753"/>
                      </a:lnTo>
                      <a:lnTo>
                        <a:pt x="394" y="781"/>
                      </a:lnTo>
                      <a:lnTo>
                        <a:pt x="386" y="808"/>
                      </a:lnTo>
                      <a:lnTo>
                        <a:pt x="377" y="835"/>
                      </a:lnTo>
                      <a:lnTo>
                        <a:pt x="368" y="862"/>
                      </a:lnTo>
                      <a:lnTo>
                        <a:pt x="359" y="889"/>
                      </a:lnTo>
                      <a:lnTo>
                        <a:pt x="350" y="915"/>
                      </a:lnTo>
                      <a:lnTo>
                        <a:pt x="339" y="940"/>
                      </a:lnTo>
                      <a:lnTo>
                        <a:pt x="330" y="967"/>
                      </a:lnTo>
                      <a:lnTo>
                        <a:pt x="321" y="992"/>
                      </a:lnTo>
                      <a:lnTo>
                        <a:pt x="312" y="1017"/>
                      </a:lnTo>
                      <a:lnTo>
                        <a:pt x="301" y="1040"/>
                      </a:lnTo>
                      <a:lnTo>
                        <a:pt x="291" y="1064"/>
                      </a:lnTo>
                      <a:lnTo>
                        <a:pt x="281" y="1087"/>
                      </a:lnTo>
                      <a:lnTo>
                        <a:pt x="270" y="1110"/>
                      </a:lnTo>
                      <a:lnTo>
                        <a:pt x="260" y="1131"/>
                      </a:lnTo>
                      <a:lnTo>
                        <a:pt x="250" y="1152"/>
                      </a:lnTo>
                      <a:lnTo>
                        <a:pt x="239" y="1171"/>
                      </a:lnTo>
                      <a:lnTo>
                        <a:pt x="230" y="1192"/>
                      </a:lnTo>
                      <a:lnTo>
                        <a:pt x="219" y="1209"/>
                      </a:lnTo>
                      <a:lnTo>
                        <a:pt x="208" y="1227"/>
                      </a:lnTo>
                      <a:lnTo>
                        <a:pt x="198" y="1243"/>
                      </a:lnTo>
                      <a:lnTo>
                        <a:pt x="188" y="1259"/>
                      </a:lnTo>
                      <a:lnTo>
                        <a:pt x="176" y="1273"/>
                      </a:lnTo>
                      <a:lnTo>
                        <a:pt x="166" y="1287"/>
                      </a:lnTo>
                      <a:lnTo>
                        <a:pt x="155" y="1300"/>
                      </a:lnTo>
                      <a:lnTo>
                        <a:pt x="145" y="1312"/>
                      </a:lnTo>
                      <a:lnTo>
                        <a:pt x="134" y="1321"/>
                      </a:lnTo>
                      <a:lnTo>
                        <a:pt x="123" y="1331"/>
                      </a:lnTo>
                      <a:lnTo>
                        <a:pt x="113" y="1339"/>
                      </a:lnTo>
                      <a:lnTo>
                        <a:pt x="104" y="1348"/>
                      </a:lnTo>
                      <a:lnTo>
                        <a:pt x="95" y="1355"/>
                      </a:lnTo>
                      <a:lnTo>
                        <a:pt x="86" y="1363"/>
                      </a:lnTo>
                      <a:lnTo>
                        <a:pt x="78" y="1370"/>
                      </a:lnTo>
                      <a:lnTo>
                        <a:pt x="72" y="1378"/>
                      </a:lnTo>
                      <a:lnTo>
                        <a:pt x="64" y="1382"/>
                      </a:lnTo>
                      <a:lnTo>
                        <a:pt x="57" y="1388"/>
                      </a:lnTo>
                      <a:lnTo>
                        <a:pt x="51" y="1393"/>
                      </a:lnTo>
                      <a:lnTo>
                        <a:pt x="45" y="1398"/>
                      </a:lnTo>
                      <a:lnTo>
                        <a:pt x="35" y="1405"/>
                      </a:lnTo>
                      <a:lnTo>
                        <a:pt x="27" y="1412"/>
                      </a:lnTo>
                      <a:lnTo>
                        <a:pt x="19" y="1414"/>
                      </a:lnTo>
                      <a:lnTo>
                        <a:pt x="12" y="1418"/>
                      </a:lnTo>
                      <a:lnTo>
                        <a:pt x="7" y="1418"/>
                      </a:lnTo>
                      <a:lnTo>
                        <a:pt x="4" y="1418"/>
                      </a:lnTo>
                      <a:lnTo>
                        <a:pt x="0" y="1411"/>
                      </a:lnTo>
                      <a:lnTo>
                        <a:pt x="1" y="1402"/>
                      </a:lnTo>
                      <a:lnTo>
                        <a:pt x="1" y="1394"/>
                      </a:lnTo>
                      <a:lnTo>
                        <a:pt x="5" y="1386"/>
                      </a:lnTo>
                      <a:lnTo>
                        <a:pt x="8" y="1375"/>
                      </a:lnTo>
                      <a:lnTo>
                        <a:pt x="14" y="1366"/>
                      </a:lnTo>
                      <a:lnTo>
                        <a:pt x="19" y="1354"/>
                      </a:lnTo>
                      <a:lnTo>
                        <a:pt x="24" y="1342"/>
                      </a:lnTo>
                      <a:lnTo>
                        <a:pt x="28" y="1335"/>
                      </a:lnTo>
                      <a:lnTo>
                        <a:pt x="31" y="1329"/>
                      </a:lnTo>
                      <a:lnTo>
                        <a:pt x="35" y="1323"/>
                      </a:lnTo>
                      <a:lnTo>
                        <a:pt x="39" y="1317"/>
                      </a:lnTo>
                      <a:lnTo>
                        <a:pt x="43" y="1309"/>
                      </a:lnTo>
                      <a:lnTo>
                        <a:pt x="46" y="1302"/>
                      </a:lnTo>
                      <a:lnTo>
                        <a:pt x="50" y="1295"/>
                      </a:lnTo>
                      <a:lnTo>
                        <a:pt x="54" y="1288"/>
                      </a:lnTo>
                      <a:lnTo>
                        <a:pt x="58" y="1280"/>
                      </a:lnTo>
                      <a:lnTo>
                        <a:pt x="62" y="1273"/>
                      </a:lnTo>
                      <a:lnTo>
                        <a:pt x="67" y="1266"/>
                      </a:lnTo>
                      <a:lnTo>
                        <a:pt x="72" y="1259"/>
                      </a:lnTo>
                      <a:lnTo>
                        <a:pt x="75" y="1251"/>
                      </a:lnTo>
                      <a:lnTo>
                        <a:pt x="81" y="1243"/>
                      </a:lnTo>
                      <a:lnTo>
                        <a:pt x="84" y="1235"/>
                      </a:lnTo>
                      <a:lnTo>
                        <a:pt x="90" y="1228"/>
                      </a:lnTo>
                      <a:lnTo>
                        <a:pt x="95" y="1220"/>
                      </a:lnTo>
                      <a:lnTo>
                        <a:pt x="99" y="1214"/>
                      </a:lnTo>
                      <a:lnTo>
                        <a:pt x="104" y="1205"/>
                      </a:lnTo>
                      <a:lnTo>
                        <a:pt x="109" y="1199"/>
                      </a:lnTo>
                      <a:lnTo>
                        <a:pt x="113" y="1189"/>
                      </a:lnTo>
                      <a:lnTo>
                        <a:pt x="119" y="1181"/>
                      </a:lnTo>
                      <a:lnTo>
                        <a:pt x="123" y="1172"/>
                      </a:lnTo>
                      <a:lnTo>
                        <a:pt x="129" y="1164"/>
                      </a:lnTo>
                      <a:lnTo>
                        <a:pt x="134" y="1154"/>
                      </a:lnTo>
                      <a:lnTo>
                        <a:pt x="139" y="1143"/>
                      </a:lnTo>
                      <a:lnTo>
                        <a:pt x="145" y="1133"/>
                      </a:lnTo>
                      <a:lnTo>
                        <a:pt x="152" y="1124"/>
                      </a:lnTo>
                      <a:lnTo>
                        <a:pt x="158" y="1112"/>
                      </a:lnTo>
                      <a:lnTo>
                        <a:pt x="163" y="1101"/>
                      </a:lnTo>
                      <a:lnTo>
                        <a:pt x="169" y="1090"/>
                      </a:lnTo>
                      <a:lnTo>
                        <a:pt x="176" y="1078"/>
                      </a:lnTo>
                      <a:lnTo>
                        <a:pt x="183" y="1065"/>
                      </a:lnTo>
                      <a:lnTo>
                        <a:pt x="190" y="1053"/>
                      </a:lnTo>
                      <a:lnTo>
                        <a:pt x="197" y="1040"/>
                      </a:lnTo>
                      <a:lnTo>
                        <a:pt x="204" y="1029"/>
                      </a:lnTo>
                      <a:lnTo>
                        <a:pt x="209" y="1015"/>
                      </a:lnTo>
                      <a:lnTo>
                        <a:pt x="216" y="1001"/>
                      </a:lnTo>
                      <a:lnTo>
                        <a:pt x="223" y="987"/>
                      </a:lnTo>
                      <a:lnTo>
                        <a:pt x="230" y="974"/>
                      </a:lnTo>
                      <a:lnTo>
                        <a:pt x="237" y="959"/>
                      </a:lnTo>
                      <a:lnTo>
                        <a:pt x="244" y="945"/>
                      </a:lnTo>
                      <a:lnTo>
                        <a:pt x="251" y="930"/>
                      </a:lnTo>
                      <a:lnTo>
                        <a:pt x="259" y="916"/>
                      </a:lnTo>
                      <a:lnTo>
                        <a:pt x="266" y="900"/>
                      </a:lnTo>
                      <a:lnTo>
                        <a:pt x="273" y="885"/>
                      </a:lnTo>
                      <a:lnTo>
                        <a:pt x="279" y="870"/>
                      </a:lnTo>
                      <a:lnTo>
                        <a:pt x="286" y="855"/>
                      </a:lnTo>
                      <a:lnTo>
                        <a:pt x="293" y="839"/>
                      </a:lnTo>
                      <a:lnTo>
                        <a:pt x="301" y="824"/>
                      </a:lnTo>
                      <a:lnTo>
                        <a:pt x="308" y="808"/>
                      </a:lnTo>
                      <a:lnTo>
                        <a:pt x="316" y="793"/>
                      </a:lnTo>
                      <a:lnTo>
                        <a:pt x="322" y="776"/>
                      </a:lnTo>
                      <a:lnTo>
                        <a:pt x="329" y="760"/>
                      </a:lnTo>
                      <a:lnTo>
                        <a:pt x="336" y="744"/>
                      </a:lnTo>
                      <a:lnTo>
                        <a:pt x="343" y="728"/>
                      </a:lnTo>
                      <a:lnTo>
                        <a:pt x="348" y="712"/>
                      </a:lnTo>
                      <a:lnTo>
                        <a:pt x="355" y="696"/>
                      </a:lnTo>
                      <a:lnTo>
                        <a:pt x="362" y="680"/>
                      </a:lnTo>
                      <a:lnTo>
                        <a:pt x="369" y="664"/>
                      </a:lnTo>
                      <a:lnTo>
                        <a:pt x="375" y="646"/>
                      </a:lnTo>
                      <a:lnTo>
                        <a:pt x="382" y="630"/>
                      </a:lnTo>
                      <a:lnTo>
                        <a:pt x="387" y="614"/>
                      </a:lnTo>
                      <a:lnTo>
                        <a:pt x="394" y="598"/>
                      </a:lnTo>
                      <a:lnTo>
                        <a:pt x="400" y="581"/>
                      </a:lnTo>
                      <a:lnTo>
                        <a:pt x="406" y="565"/>
                      </a:lnTo>
                      <a:lnTo>
                        <a:pt x="412" y="549"/>
                      </a:lnTo>
                      <a:lnTo>
                        <a:pt x="418" y="534"/>
                      </a:lnTo>
                      <a:lnTo>
                        <a:pt x="423" y="517"/>
                      </a:lnTo>
                      <a:lnTo>
                        <a:pt x="429" y="502"/>
                      </a:lnTo>
                      <a:lnTo>
                        <a:pt x="433" y="485"/>
                      </a:lnTo>
                      <a:lnTo>
                        <a:pt x="439" y="470"/>
                      </a:lnTo>
                      <a:lnTo>
                        <a:pt x="443" y="454"/>
                      </a:lnTo>
                      <a:lnTo>
                        <a:pt x="448" y="439"/>
                      </a:lnTo>
                      <a:lnTo>
                        <a:pt x="452" y="423"/>
                      </a:lnTo>
                      <a:lnTo>
                        <a:pt x="457" y="408"/>
                      </a:lnTo>
                      <a:lnTo>
                        <a:pt x="461" y="392"/>
                      </a:lnTo>
                      <a:lnTo>
                        <a:pt x="464" y="377"/>
                      </a:lnTo>
                      <a:lnTo>
                        <a:pt x="468" y="362"/>
                      </a:lnTo>
                      <a:lnTo>
                        <a:pt x="471" y="348"/>
                      </a:lnTo>
                      <a:lnTo>
                        <a:pt x="474" y="333"/>
                      </a:lnTo>
                      <a:lnTo>
                        <a:pt x="477" y="319"/>
                      </a:lnTo>
                      <a:lnTo>
                        <a:pt x="479" y="305"/>
                      </a:lnTo>
                      <a:lnTo>
                        <a:pt x="483" y="292"/>
                      </a:lnTo>
                      <a:lnTo>
                        <a:pt x="484" y="277"/>
                      </a:lnTo>
                      <a:lnTo>
                        <a:pt x="486" y="263"/>
                      </a:lnTo>
                      <a:lnTo>
                        <a:pt x="488" y="250"/>
                      </a:lnTo>
                      <a:lnTo>
                        <a:pt x="491" y="238"/>
                      </a:lnTo>
                      <a:lnTo>
                        <a:pt x="492" y="225"/>
                      </a:lnTo>
                      <a:lnTo>
                        <a:pt x="495" y="214"/>
                      </a:lnTo>
                      <a:lnTo>
                        <a:pt x="497" y="202"/>
                      </a:lnTo>
                      <a:lnTo>
                        <a:pt x="500" y="192"/>
                      </a:lnTo>
                      <a:lnTo>
                        <a:pt x="501" y="180"/>
                      </a:lnTo>
                      <a:lnTo>
                        <a:pt x="503" y="170"/>
                      </a:lnTo>
                      <a:lnTo>
                        <a:pt x="506" y="160"/>
                      </a:lnTo>
                      <a:lnTo>
                        <a:pt x="508" y="150"/>
                      </a:lnTo>
                      <a:lnTo>
                        <a:pt x="509" y="141"/>
                      </a:lnTo>
                      <a:lnTo>
                        <a:pt x="513" y="133"/>
                      </a:lnTo>
                      <a:lnTo>
                        <a:pt x="514" y="124"/>
                      </a:lnTo>
                      <a:lnTo>
                        <a:pt x="517" y="117"/>
                      </a:lnTo>
                      <a:lnTo>
                        <a:pt x="518" y="108"/>
                      </a:lnTo>
                      <a:lnTo>
                        <a:pt x="521" y="101"/>
                      </a:lnTo>
                      <a:lnTo>
                        <a:pt x="522" y="94"/>
                      </a:lnTo>
                      <a:lnTo>
                        <a:pt x="525" y="87"/>
                      </a:lnTo>
                      <a:lnTo>
                        <a:pt x="526" y="80"/>
                      </a:lnTo>
                      <a:lnTo>
                        <a:pt x="529" y="73"/>
                      </a:lnTo>
                      <a:lnTo>
                        <a:pt x="530" y="68"/>
                      </a:lnTo>
                      <a:lnTo>
                        <a:pt x="533" y="63"/>
                      </a:lnTo>
                      <a:lnTo>
                        <a:pt x="537" y="53"/>
                      </a:lnTo>
                      <a:lnTo>
                        <a:pt x="541" y="44"/>
                      </a:lnTo>
                      <a:lnTo>
                        <a:pt x="545" y="36"/>
                      </a:lnTo>
                      <a:lnTo>
                        <a:pt x="549" y="29"/>
                      </a:lnTo>
                      <a:lnTo>
                        <a:pt x="552" y="22"/>
                      </a:lnTo>
                      <a:lnTo>
                        <a:pt x="555" y="16"/>
                      </a:lnTo>
                      <a:lnTo>
                        <a:pt x="559" y="12"/>
                      </a:lnTo>
                      <a:lnTo>
                        <a:pt x="562" y="8"/>
                      </a:lnTo>
                      <a:lnTo>
                        <a:pt x="567" y="2"/>
                      </a:lnTo>
                      <a:lnTo>
                        <a:pt x="572" y="0"/>
                      </a:lnTo>
                      <a:lnTo>
                        <a:pt x="579" y="2"/>
                      </a:lnTo>
                      <a:lnTo>
                        <a:pt x="585" y="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2" name="Freeform 296"/>
                <p:cNvSpPr>
                  <a:spLocks/>
                </p:cNvSpPr>
                <p:nvPr/>
              </p:nvSpPr>
              <p:spPr bwMode="auto">
                <a:xfrm>
                  <a:off x="3315" y="3636"/>
                  <a:ext cx="151" cy="159"/>
                </a:xfrm>
                <a:custGeom>
                  <a:avLst/>
                  <a:gdLst>
                    <a:gd name="T0" fmla="*/ 0 w 303"/>
                    <a:gd name="T1" fmla="*/ 45 h 318"/>
                    <a:gd name="T2" fmla="*/ 12 w 303"/>
                    <a:gd name="T3" fmla="*/ 43 h 318"/>
                    <a:gd name="T4" fmla="*/ 26 w 303"/>
                    <a:gd name="T5" fmla="*/ 42 h 318"/>
                    <a:gd name="T6" fmla="*/ 39 w 303"/>
                    <a:gd name="T7" fmla="*/ 40 h 318"/>
                    <a:gd name="T8" fmla="*/ 53 w 303"/>
                    <a:gd name="T9" fmla="*/ 39 h 318"/>
                    <a:gd name="T10" fmla="*/ 65 w 303"/>
                    <a:gd name="T11" fmla="*/ 37 h 318"/>
                    <a:gd name="T12" fmla="*/ 79 w 303"/>
                    <a:gd name="T13" fmla="*/ 36 h 318"/>
                    <a:gd name="T14" fmla="*/ 92 w 303"/>
                    <a:gd name="T15" fmla="*/ 35 h 318"/>
                    <a:gd name="T16" fmla="*/ 105 w 303"/>
                    <a:gd name="T17" fmla="*/ 33 h 318"/>
                    <a:gd name="T18" fmla="*/ 129 w 303"/>
                    <a:gd name="T19" fmla="*/ 29 h 318"/>
                    <a:gd name="T20" fmla="*/ 142 w 303"/>
                    <a:gd name="T21" fmla="*/ 27 h 318"/>
                    <a:gd name="T22" fmla="*/ 155 w 303"/>
                    <a:gd name="T23" fmla="*/ 25 h 318"/>
                    <a:gd name="T24" fmla="*/ 166 w 303"/>
                    <a:gd name="T25" fmla="*/ 23 h 318"/>
                    <a:gd name="T26" fmla="*/ 180 w 303"/>
                    <a:gd name="T27" fmla="*/ 21 h 318"/>
                    <a:gd name="T28" fmla="*/ 192 w 303"/>
                    <a:gd name="T29" fmla="*/ 19 h 318"/>
                    <a:gd name="T30" fmla="*/ 205 w 303"/>
                    <a:gd name="T31" fmla="*/ 17 h 318"/>
                    <a:gd name="T32" fmla="*/ 229 w 303"/>
                    <a:gd name="T33" fmla="*/ 13 h 318"/>
                    <a:gd name="T34" fmla="*/ 254 w 303"/>
                    <a:gd name="T35" fmla="*/ 8 h 318"/>
                    <a:gd name="T36" fmla="*/ 278 w 303"/>
                    <a:gd name="T37" fmla="*/ 4 h 318"/>
                    <a:gd name="T38" fmla="*/ 290 w 303"/>
                    <a:gd name="T39" fmla="*/ 1 h 318"/>
                    <a:gd name="T40" fmla="*/ 303 w 303"/>
                    <a:gd name="T41" fmla="*/ 0 h 318"/>
                    <a:gd name="T42" fmla="*/ 293 w 303"/>
                    <a:gd name="T43" fmla="*/ 19 h 318"/>
                    <a:gd name="T44" fmla="*/ 282 w 303"/>
                    <a:gd name="T45" fmla="*/ 38 h 318"/>
                    <a:gd name="T46" fmla="*/ 273 w 303"/>
                    <a:gd name="T47" fmla="*/ 58 h 318"/>
                    <a:gd name="T48" fmla="*/ 264 w 303"/>
                    <a:gd name="T49" fmla="*/ 78 h 318"/>
                    <a:gd name="T50" fmla="*/ 254 w 303"/>
                    <a:gd name="T51" fmla="*/ 98 h 318"/>
                    <a:gd name="T52" fmla="*/ 245 w 303"/>
                    <a:gd name="T53" fmla="*/ 117 h 318"/>
                    <a:gd name="T54" fmla="*/ 236 w 303"/>
                    <a:gd name="T55" fmla="*/ 137 h 318"/>
                    <a:gd name="T56" fmla="*/ 229 w 303"/>
                    <a:gd name="T57" fmla="*/ 157 h 318"/>
                    <a:gd name="T58" fmla="*/ 220 w 303"/>
                    <a:gd name="T59" fmla="*/ 177 h 318"/>
                    <a:gd name="T60" fmla="*/ 212 w 303"/>
                    <a:gd name="T61" fmla="*/ 197 h 318"/>
                    <a:gd name="T62" fmla="*/ 204 w 303"/>
                    <a:gd name="T63" fmla="*/ 216 h 318"/>
                    <a:gd name="T64" fmla="*/ 197 w 303"/>
                    <a:gd name="T65" fmla="*/ 237 h 318"/>
                    <a:gd name="T66" fmla="*/ 189 w 303"/>
                    <a:gd name="T67" fmla="*/ 256 h 318"/>
                    <a:gd name="T68" fmla="*/ 182 w 303"/>
                    <a:gd name="T69" fmla="*/ 277 h 318"/>
                    <a:gd name="T70" fmla="*/ 175 w 303"/>
                    <a:gd name="T71" fmla="*/ 298 h 318"/>
                    <a:gd name="T72" fmla="*/ 169 w 303"/>
                    <a:gd name="T73" fmla="*/ 318 h 318"/>
                    <a:gd name="T74" fmla="*/ 146 w 303"/>
                    <a:gd name="T75" fmla="*/ 312 h 318"/>
                    <a:gd name="T76" fmla="*/ 124 w 303"/>
                    <a:gd name="T77" fmla="*/ 308 h 318"/>
                    <a:gd name="T78" fmla="*/ 102 w 303"/>
                    <a:gd name="T79" fmla="*/ 302 h 318"/>
                    <a:gd name="T80" fmla="*/ 81 w 303"/>
                    <a:gd name="T81" fmla="*/ 299 h 318"/>
                    <a:gd name="T82" fmla="*/ 61 w 303"/>
                    <a:gd name="T83" fmla="*/ 294 h 318"/>
                    <a:gd name="T84" fmla="*/ 40 w 303"/>
                    <a:gd name="T85" fmla="*/ 291 h 318"/>
                    <a:gd name="T86" fmla="*/ 20 w 303"/>
                    <a:gd name="T87" fmla="*/ 287 h 318"/>
                    <a:gd name="T88" fmla="*/ 3 w 303"/>
                    <a:gd name="T89" fmla="*/ 284 h 318"/>
                    <a:gd name="T90" fmla="*/ 0 w 303"/>
                    <a:gd name="T91" fmla="*/ 45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303" h="318">
                      <a:moveTo>
                        <a:pt x="0" y="45"/>
                      </a:moveTo>
                      <a:lnTo>
                        <a:pt x="0" y="45"/>
                      </a:lnTo>
                      <a:lnTo>
                        <a:pt x="5" y="44"/>
                      </a:lnTo>
                      <a:lnTo>
                        <a:pt x="12" y="43"/>
                      </a:lnTo>
                      <a:lnTo>
                        <a:pt x="19" y="42"/>
                      </a:lnTo>
                      <a:lnTo>
                        <a:pt x="26" y="42"/>
                      </a:lnTo>
                      <a:lnTo>
                        <a:pt x="32" y="40"/>
                      </a:lnTo>
                      <a:lnTo>
                        <a:pt x="39" y="40"/>
                      </a:lnTo>
                      <a:lnTo>
                        <a:pt x="46" y="39"/>
                      </a:lnTo>
                      <a:lnTo>
                        <a:pt x="53" y="39"/>
                      </a:lnTo>
                      <a:lnTo>
                        <a:pt x="58" y="38"/>
                      </a:lnTo>
                      <a:lnTo>
                        <a:pt x="65" y="37"/>
                      </a:lnTo>
                      <a:lnTo>
                        <a:pt x="72" y="36"/>
                      </a:lnTo>
                      <a:lnTo>
                        <a:pt x="79" y="36"/>
                      </a:lnTo>
                      <a:lnTo>
                        <a:pt x="85" y="35"/>
                      </a:lnTo>
                      <a:lnTo>
                        <a:pt x="92" y="35"/>
                      </a:lnTo>
                      <a:lnTo>
                        <a:pt x="98" y="33"/>
                      </a:lnTo>
                      <a:lnTo>
                        <a:pt x="105" y="33"/>
                      </a:lnTo>
                      <a:lnTo>
                        <a:pt x="117" y="31"/>
                      </a:lnTo>
                      <a:lnTo>
                        <a:pt x="129" y="29"/>
                      </a:lnTo>
                      <a:lnTo>
                        <a:pt x="135" y="28"/>
                      </a:lnTo>
                      <a:lnTo>
                        <a:pt x="142" y="27"/>
                      </a:lnTo>
                      <a:lnTo>
                        <a:pt x="148" y="25"/>
                      </a:lnTo>
                      <a:lnTo>
                        <a:pt x="155" y="25"/>
                      </a:lnTo>
                      <a:lnTo>
                        <a:pt x="161" y="23"/>
                      </a:lnTo>
                      <a:lnTo>
                        <a:pt x="166" y="23"/>
                      </a:lnTo>
                      <a:lnTo>
                        <a:pt x="173" y="21"/>
                      </a:lnTo>
                      <a:lnTo>
                        <a:pt x="180" y="21"/>
                      </a:lnTo>
                      <a:lnTo>
                        <a:pt x="186" y="20"/>
                      </a:lnTo>
                      <a:lnTo>
                        <a:pt x="192" y="19"/>
                      </a:lnTo>
                      <a:lnTo>
                        <a:pt x="198" y="17"/>
                      </a:lnTo>
                      <a:lnTo>
                        <a:pt x="205" y="17"/>
                      </a:lnTo>
                      <a:lnTo>
                        <a:pt x="217" y="14"/>
                      </a:lnTo>
                      <a:lnTo>
                        <a:pt x="229" y="13"/>
                      </a:lnTo>
                      <a:lnTo>
                        <a:pt x="241" y="9"/>
                      </a:lnTo>
                      <a:lnTo>
                        <a:pt x="254" y="8"/>
                      </a:lnTo>
                      <a:lnTo>
                        <a:pt x="265" y="6"/>
                      </a:lnTo>
                      <a:lnTo>
                        <a:pt x="278" y="4"/>
                      </a:lnTo>
                      <a:lnTo>
                        <a:pt x="283" y="2"/>
                      </a:lnTo>
                      <a:lnTo>
                        <a:pt x="290" y="1"/>
                      </a:lnTo>
                      <a:lnTo>
                        <a:pt x="296" y="0"/>
                      </a:lnTo>
                      <a:lnTo>
                        <a:pt x="303" y="0"/>
                      </a:lnTo>
                      <a:lnTo>
                        <a:pt x="297" y="9"/>
                      </a:lnTo>
                      <a:lnTo>
                        <a:pt x="293" y="19"/>
                      </a:lnTo>
                      <a:lnTo>
                        <a:pt x="287" y="28"/>
                      </a:lnTo>
                      <a:lnTo>
                        <a:pt x="282" y="38"/>
                      </a:lnTo>
                      <a:lnTo>
                        <a:pt x="277" y="47"/>
                      </a:lnTo>
                      <a:lnTo>
                        <a:pt x="273" y="58"/>
                      </a:lnTo>
                      <a:lnTo>
                        <a:pt x="267" y="68"/>
                      </a:lnTo>
                      <a:lnTo>
                        <a:pt x="264" y="78"/>
                      </a:lnTo>
                      <a:lnTo>
                        <a:pt x="258" y="87"/>
                      </a:lnTo>
                      <a:lnTo>
                        <a:pt x="254" y="98"/>
                      </a:lnTo>
                      <a:lnTo>
                        <a:pt x="249" y="107"/>
                      </a:lnTo>
                      <a:lnTo>
                        <a:pt x="245" y="117"/>
                      </a:lnTo>
                      <a:lnTo>
                        <a:pt x="241" y="126"/>
                      </a:lnTo>
                      <a:lnTo>
                        <a:pt x="236" y="137"/>
                      </a:lnTo>
                      <a:lnTo>
                        <a:pt x="233" y="147"/>
                      </a:lnTo>
                      <a:lnTo>
                        <a:pt x="229" y="157"/>
                      </a:lnTo>
                      <a:lnTo>
                        <a:pt x="225" y="167"/>
                      </a:lnTo>
                      <a:lnTo>
                        <a:pt x="220" y="177"/>
                      </a:lnTo>
                      <a:lnTo>
                        <a:pt x="216" y="186"/>
                      </a:lnTo>
                      <a:lnTo>
                        <a:pt x="212" y="197"/>
                      </a:lnTo>
                      <a:lnTo>
                        <a:pt x="208" y="206"/>
                      </a:lnTo>
                      <a:lnTo>
                        <a:pt x="204" y="216"/>
                      </a:lnTo>
                      <a:lnTo>
                        <a:pt x="201" y="226"/>
                      </a:lnTo>
                      <a:lnTo>
                        <a:pt x="197" y="237"/>
                      </a:lnTo>
                      <a:lnTo>
                        <a:pt x="193" y="246"/>
                      </a:lnTo>
                      <a:lnTo>
                        <a:pt x="189" y="256"/>
                      </a:lnTo>
                      <a:lnTo>
                        <a:pt x="186" y="267"/>
                      </a:lnTo>
                      <a:lnTo>
                        <a:pt x="182" y="277"/>
                      </a:lnTo>
                      <a:lnTo>
                        <a:pt x="179" y="287"/>
                      </a:lnTo>
                      <a:lnTo>
                        <a:pt x="175" y="298"/>
                      </a:lnTo>
                      <a:lnTo>
                        <a:pt x="172" y="308"/>
                      </a:lnTo>
                      <a:lnTo>
                        <a:pt x="169" y="318"/>
                      </a:lnTo>
                      <a:lnTo>
                        <a:pt x="157" y="315"/>
                      </a:lnTo>
                      <a:lnTo>
                        <a:pt x="146" y="312"/>
                      </a:lnTo>
                      <a:lnTo>
                        <a:pt x="134" y="310"/>
                      </a:lnTo>
                      <a:lnTo>
                        <a:pt x="124" y="308"/>
                      </a:lnTo>
                      <a:lnTo>
                        <a:pt x="112" y="304"/>
                      </a:lnTo>
                      <a:lnTo>
                        <a:pt x="102" y="302"/>
                      </a:lnTo>
                      <a:lnTo>
                        <a:pt x="92" y="300"/>
                      </a:lnTo>
                      <a:lnTo>
                        <a:pt x="81" y="299"/>
                      </a:lnTo>
                      <a:lnTo>
                        <a:pt x="71" y="295"/>
                      </a:lnTo>
                      <a:lnTo>
                        <a:pt x="61" y="294"/>
                      </a:lnTo>
                      <a:lnTo>
                        <a:pt x="50" y="292"/>
                      </a:lnTo>
                      <a:lnTo>
                        <a:pt x="40" y="291"/>
                      </a:lnTo>
                      <a:lnTo>
                        <a:pt x="30" y="288"/>
                      </a:lnTo>
                      <a:lnTo>
                        <a:pt x="20" y="287"/>
                      </a:lnTo>
                      <a:lnTo>
                        <a:pt x="11" y="285"/>
                      </a:lnTo>
                      <a:lnTo>
                        <a:pt x="3" y="284"/>
                      </a:lnTo>
                      <a:lnTo>
                        <a:pt x="0" y="283"/>
                      </a:lnTo>
                      <a:lnTo>
                        <a:pt x="0" y="45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3" name="Freeform 297"/>
                <p:cNvSpPr>
                  <a:spLocks/>
                </p:cNvSpPr>
                <p:nvPr/>
              </p:nvSpPr>
              <p:spPr bwMode="auto">
                <a:xfrm>
                  <a:off x="3143" y="3658"/>
                  <a:ext cx="172" cy="119"/>
                </a:xfrm>
                <a:custGeom>
                  <a:avLst/>
                  <a:gdLst>
                    <a:gd name="T0" fmla="*/ 337 w 344"/>
                    <a:gd name="T1" fmla="*/ 236 h 238"/>
                    <a:gd name="T2" fmla="*/ 318 w 344"/>
                    <a:gd name="T3" fmla="*/ 233 h 238"/>
                    <a:gd name="T4" fmla="*/ 302 w 344"/>
                    <a:gd name="T5" fmla="*/ 231 h 238"/>
                    <a:gd name="T6" fmla="*/ 289 w 344"/>
                    <a:gd name="T7" fmla="*/ 228 h 238"/>
                    <a:gd name="T8" fmla="*/ 275 w 344"/>
                    <a:gd name="T9" fmla="*/ 227 h 238"/>
                    <a:gd name="T10" fmla="*/ 261 w 344"/>
                    <a:gd name="T11" fmla="*/ 225 h 238"/>
                    <a:gd name="T12" fmla="*/ 246 w 344"/>
                    <a:gd name="T13" fmla="*/ 224 h 238"/>
                    <a:gd name="T14" fmla="*/ 232 w 344"/>
                    <a:gd name="T15" fmla="*/ 222 h 238"/>
                    <a:gd name="T16" fmla="*/ 220 w 344"/>
                    <a:gd name="T17" fmla="*/ 219 h 238"/>
                    <a:gd name="T18" fmla="*/ 207 w 344"/>
                    <a:gd name="T19" fmla="*/ 216 h 238"/>
                    <a:gd name="T20" fmla="*/ 193 w 344"/>
                    <a:gd name="T21" fmla="*/ 212 h 238"/>
                    <a:gd name="T22" fmla="*/ 178 w 344"/>
                    <a:gd name="T23" fmla="*/ 208 h 238"/>
                    <a:gd name="T24" fmla="*/ 163 w 344"/>
                    <a:gd name="T25" fmla="*/ 202 h 238"/>
                    <a:gd name="T26" fmla="*/ 148 w 344"/>
                    <a:gd name="T27" fmla="*/ 196 h 238"/>
                    <a:gd name="T28" fmla="*/ 132 w 344"/>
                    <a:gd name="T29" fmla="*/ 189 h 238"/>
                    <a:gd name="T30" fmla="*/ 116 w 344"/>
                    <a:gd name="T31" fmla="*/ 183 h 238"/>
                    <a:gd name="T32" fmla="*/ 100 w 344"/>
                    <a:gd name="T33" fmla="*/ 174 h 238"/>
                    <a:gd name="T34" fmla="*/ 85 w 344"/>
                    <a:gd name="T35" fmla="*/ 166 h 238"/>
                    <a:gd name="T36" fmla="*/ 71 w 344"/>
                    <a:gd name="T37" fmla="*/ 158 h 238"/>
                    <a:gd name="T38" fmla="*/ 58 w 344"/>
                    <a:gd name="T39" fmla="*/ 150 h 238"/>
                    <a:gd name="T40" fmla="*/ 44 w 344"/>
                    <a:gd name="T41" fmla="*/ 141 h 238"/>
                    <a:gd name="T42" fmla="*/ 32 w 344"/>
                    <a:gd name="T43" fmla="*/ 133 h 238"/>
                    <a:gd name="T44" fmla="*/ 23 w 344"/>
                    <a:gd name="T45" fmla="*/ 124 h 238"/>
                    <a:gd name="T46" fmla="*/ 11 w 344"/>
                    <a:gd name="T47" fmla="*/ 110 h 238"/>
                    <a:gd name="T48" fmla="*/ 0 w 344"/>
                    <a:gd name="T49" fmla="*/ 92 h 238"/>
                    <a:gd name="T50" fmla="*/ 0 w 344"/>
                    <a:gd name="T51" fmla="*/ 73 h 238"/>
                    <a:gd name="T52" fmla="*/ 7 w 344"/>
                    <a:gd name="T53" fmla="*/ 61 h 238"/>
                    <a:gd name="T54" fmla="*/ 15 w 344"/>
                    <a:gd name="T55" fmla="*/ 54 h 238"/>
                    <a:gd name="T56" fmla="*/ 27 w 344"/>
                    <a:gd name="T57" fmla="*/ 46 h 238"/>
                    <a:gd name="T58" fmla="*/ 42 w 344"/>
                    <a:gd name="T59" fmla="*/ 39 h 238"/>
                    <a:gd name="T60" fmla="*/ 60 w 344"/>
                    <a:gd name="T61" fmla="*/ 32 h 238"/>
                    <a:gd name="T62" fmla="*/ 83 w 344"/>
                    <a:gd name="T63" fmla="*/ 26 h 238"/>
                    <a:gd name="T64" fmla="*/ 109 w 344"/>
                    <a:gd name="T65" fmla="*/ 21 h 238"/>
                    <a:gd name="T66" fmla="*/ 139 w 344"/>
                    <a:gd name="T67" fmla="*/ 16 h 238"/>
                    <a:gd name="T68" fmla="*/ 175 w 344"/>
                    <a:gd name="T69" fmla="*/ 11 h 238"/>
                    <a:gd name="T70" fmla="*/ 215 w 344"/>
                    <a:gd name="T71" fmla="*/ 9 h 238"/>
                    <a:gd name="T72" fmla="*/ 244 w 344"/>
                    <a:gd name="T73" fmla="*/ 8 h 238"/>
                    <a:gd name="T74" fmla="*/ 258 w 344"/>
                    <a:gd name="T75" fmla="*/ 7 h 238"/>
                    <a:gd name="T76" fmla="*/ 270 w 344"/>
                    <a:gd name="T77" fmla="*/ 6 h 238"/>
                    <a:gd name="T78" fmla="*/ 284 w 344"/>
                    <a:gd name="T79" fmla="*/ 5 h 238"/>
                    <a:gd name="T80" fmla="*/ 297 w 344"/>
                    <a:gd name="T81" fmla="*/ 3 h 238"/>
                    <a:gd name="T82" fmla="*/ 310 w 344"/>
                    <a:gd name="T83" fmla="*/ 2 h 238"/>
                    <a:gd name="T84" fmla="*/ 323 w 344"/>
                    <a:gd name="T85" fmla="*/ 1 h 238"/>
                    <a:gd name="T86" fmla="*/ 337 w 344"/>
                    <a:gd name="T87" fmla="*/ 0 h 238"/>
                    <a:gd name="T88" fmla="*/ 344 w 344"/>
                    <a:gd name="T89" fmla="*/ 238 h 2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344" h="238">
                      <a:moveTo>
                        <a:pt x="344" y="238"/>
                      </a:moveTo>
                      <a:lnTo>
                        <a:pt x="337" y="236"/>
                      </a:lnTo>
                      <a:lnTo>
                        <a:pt x="328" y="235"/>
                      </a:lnTo>
                      <a:lnTo>
                        <a:pt x="318" y="233"/>
                      </a:lnTo>
                      <a:lnTo>
                        <a:pt x="312" y="232"/>
                      </a:lnTo>
                      <a:lnTo>
                        <a:pt x="302" y="231"/>
                      </a:lnTo>
                      <a:lnTo>
                        <a:pt x="295" y="230"/>
                      </a:lnTo>
                      <a:lnTo>
                        <a:pt x="289" y="228"/>
                      </a:lnTo>
                      <a:lnTo>
                        <a:pt x="282" y="228"/>
                      </a:lnTo>
                      <a:lnTo>
                        <a:pt x="275" y="227"/>
                      </a:lnTo>
                      <a:lnTo>
                        <a:pt x="268" y="226"/>
                      </a:lnTo>
                      <a:lnTo>
                        <a:pt x="261" y="225"/>
                      </a:lnTo>
                      <a:lnTo>
                        <a:pt x="256" y="225"/>
                      </a:lnTo>
                      <a:lnTo>
                        <a:pt x="246" y="224"/>
                      </a:lnTo>
                      <a:lnTo>
                        <a:pt x="238" y="224"/>
                      </a:lnTo>
                      <a:lnTo>
                        <a:pt x="232" y="222"/>
                      </a:lnTo>
                      <a:lnTo>
                        <a:pt x="227" y="220"/>
                      </a:lnTo>
                      <a:lnTo>
                        <a:pt x="220" y="219"/>
                      </a:lnTo>
                      <a:lnTo>
                        <a:pt x="214" y="218"/>
                      </a:lnTo>
                      <a:lnTo>
                        <a:pt x="207" y="216"/>
                      </a:lnTo>
                      <a:lnTo>
                        <a:pt x="200" y="215"/>
                      </a:lnTo>
                      <a:lnTo>
                        <a:pt x="193" y="212"/>
                      </a:lnTo>
                      <a:lnTo>
                        <a:pt x="186" y="211"/>
                      </a:lnTo>
                      <a:lnTo>
                        <a:pt x="178" y="208"/>
                      </a:lnTo>
                      <a:lnTo>
                        <a:pt x="171" y="205"/>
                      </a:lnTo>
                      <a:lnTo>
                        <a:pt x="163" y="202"/>
                      </a:lnTo>
                      <a:lnTo>
                        <a:pt x="156" y="200"/>
                      </a:lnTo>
                      <a:lnTo>
                        <a:pt x="148" y="196"/>
                      </a:lnTo>
                      <a:lnTo>
                        <a:pt x="140" y="193"/>
                      </a:lnTo>
                      <a:lnTo>
                        <a:pt x="132" y="189"/>
                      </a:lnTo>
                      <a:lnTo>
                        <a:pt x="125" y="187"/>
                      </a:lnTo>
                      <a:lnTo>
                        <a:pt x="116" y="183"/>
                      </a:lnTo>
                      <a:lnTo>
                        <a:pt x="108" y="179"/>
                      </a:lnTo>
                      <a:lnTo>
                        <a:pt x="100" y="174"/>
                      </a:lnTo>
                      <a:lnTo>
                        <a:pt x="93" y="171"/>
                      </a:lnTo>
                      <a:lnTo>
                        <a:pt x="85" y="166"/>
                      </a:lnTo>
                      <a:lnTo>
                        <a:pt x="78" y="163"/>
                      </a:lnTo>
                      <a:lnTo>
                        <a:pt x="71" y="158"/>
                      </a:lnTo>
                      <a:lnTo>
                        <a:pt x="65" y="155"/>
                      </a:lnTo>
                      <a:lnTo>
                        <a:pt x="58" y="150"/>
                      </a:lnTo>
                      <a:lnTo>
                        <a:pt x="51" y="146"/>
                      </a:lnTo>
                      <a:lnTo>
                        <a:pt x="44" y="141"/>
                      </a:lnTo>
                      <a:lnTo>
                        <a:pt x="39" y="138"/>
                      </a:lnTo>
                      <a:lnTo>
                        <a:pt x="32" y="133"/>
                      </a:lnTo>
                      <a:lnTo>
                        <a:pt x="28" y="129"/>
                      </a:lnTo>
                      <a:lnTo>
                        <a:pt x="23" y="124"/>
                      </a:lnTo>
                      <a:lnTo>
                        <a:pt x="20" y="121"/>
                      </a:lnTo>
                      <a:lnTo>
                        <a:pt x="11" y="110"/>
                      </a:lnTo>
                      <a:lnTo>
                        <a:pt x="5" y="101"/>
                      </a:lnTo>
                      <a:lnTo>
                        <a:pt x="0" y="92"/>
                      </a:lnTo>
                      <a:lnTo>
                        <a:pt x="0" y="83"/>
                      </a:lnTo>
                      <a:lnTo>
                        <a:pt x="0" y="73"/>
                      </a:lnTo>
                      <a:lnTo>
                        <a:pt x="5" y="65"/>
                      </a:lnTo>
                      <a:lnTo>
                        <a:pt x="7" y="61"/>
                      </a:lnTo>
                      <a:lnTo>
                        <a:pt x="12" y="57"/>
                      </a:lnTo>
                      <a:lnTo>
                        <a:pt x="15" y="54"/>
                      </a:lnTo>
                      <a:lnTo>
                        <a:pt x="22" y="50"/>
                      </a:lnTo>
                      <a:lnTo>
                        <a:pt x="27" y="46"/>
                      </a:lnTo>
                      <a:lnTo>
                        <a:pt x="35" y="42"/>
                      </a:lnTo>
                      <a:lnTo>
                        <a:pt x="42" y="39"/>
                      </a:lnTo>
                      <a:lnTo>
                        <a:pt x="51" y="36"/>
                      </a:lnTo>
                      <a:lnTo>
                        <a:pt x="60" y="32"/>
                      </a:lnTo>
                      <a:lnTo>
                        <a:pt x="71" y="29"/>
                      </a:lnTo>
                      <a:lnTo>
                        <a:pt x="83" y="26"/>
                      </a:lnTo>
                      <a:lnTo>
                        <a:pt x="97" y="24"/>
                      </a:lnTo>
                      <a:lnTo>
                        <a:pt x="109" y="21"/>
                      </a:lnTo>
                      <a:lnTo>
                        <a:pt x="124" y="18"/>
                      </a:lnTo>
                      <a:lnTo>
                        <a:pt x="139" y="16"/>
                      </a:lnTo>
                      <a:lnTo>
                        <a:pt x="158" y="15"/>
                      </a:lnTo>
                      <a:lnTo>
                        <a:pt x="175" y="11"/>
                      </a:lnTo>
                      <a:lnTo>
                        <a:pt x="194" y="10"/>
                      </a:lnTo>
                      <a:lnTo>
                        <a:pt x="215" y="9"/>
                      </a:lnTo>
                      <a:lnTo>
                        <a:pt x="238" y="9"/>
                      </a:lnTo>
                      <a:lnTo>
                        <a:pt x="244" y="8"/>
                      </a:lnTo>
                      <a:lnTo>
                        <a:pt x="251" y="8"/>
                      </a:lnTo>
                      <a:lnTo>
                        <a:pt x="258" y="7"/>
                      </a:lnTo>
                      <a:lnTo>
                        <a:pt x="264" y="7"/>
                      </a:lnTo>
                      <a:lnTo>
                        <a:pt x="270" y="6"/>
                      </a:lnTo>
                      <a:lnTo>
                        <a:pt x="277" y="6"/>
                      </a:lnTo>
                      <a:lnTo>
                        <a:pt x="284" y="5"/>
                      </a:lnTo>
                      <a:lnTo>
                        <a:pt x="291" y="5"/>
                      </a:lnTo>
                      <a:lnTo>
                        <a:pt x="297" y="3"/>
                      </a:lnTo>
                      <a:lnTo>
                        <a:pt x="303" y="3"/>
                      </a:lnTo>
                      <a:lnTo>
                        <a:pt x="310" y="2"/>
                      </a:lnTo>
                      <a:lnTo>
                        <a:pt x="317" y="2"/>
                      </a:lnTo>
                      <a:lnTo>
                        <a:pt x="323" y="1"/>
                      </a:lnTo>
                      <a:lnTo>
                        <a:pt x="330" y="1"/>
                      </a:lnTo>
                      <a:lnTo>
                        <a:pt x="337" y="0"/>
                      </a:lnTo>
                      <a:lnTo>
                        <a:pt x="344" y="0"/>
                      </a:lnTo>
                      <a:lnTo>
                        <a:pt x="344" y="238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4" name="Freeform 298"/>
                <p:cNvSpPr>
                  <a:spLocks/>
                </p:cNvSpPr>
                <p:nvPr/>
              </p:nvSpPr>
              <p:spPr bwMode="auto">
                <a:xfrm>
                  <a:off x="3315" y="3889"/>
                  <a:ext cx="54" cy="117"/>
                </a:xfrm>
                <a:custGeom>
                  <a:avLst/>
                  <a:gdLst>
                    <a:gd name="T0" fmla="*/ 0 w 108"/>
                    <a:gd name="T1" fmla="*/ 0 h 234"/>
                    <a:gd name="T2" fmla="*/ 3 w 108"/>
                    <a:gd name="T3" fmla="*/ 2 h 234"/>
                    <a:gd name="T4" fmla="*/ 11 w 108"/>
                    <a:gd name="T5" fmla="*/ 3 h 234"/>
                    <a:gd name="T6" fmla="*/ 19 w 108"/>
                    <a:gd name="T7" fmla="*/ 5 h 234"/>
                    <a:gd name="T8" fmla="*/ 27 w 108"/>
                    <a:gd name="T9" fmla="*/ 7 h 234"/>
                    <a:gd name="T10" fmla="*/ 36 w 108"/>
                    <a:gd name="T11" fmla="*/ 10 h 234"/>
                    <a:gd name="T12" fmla="*/ 44 w 108"/>
                    <a:gd name="T13" fmla="*/ 11 h 234"/>
                    <a:gd name="T14" fmla="*/ 54 w 108"/>
                    <a:gd name="T15" fmla="*/ 13 h 234"/>
                    <a:gd name="T16" fmla="*/ 62 w 108"/>
                    <a:gd name="T17" fmla="*/ 14 h 234"/>
                    <a:gd name="T18" fmla="*/ 71 w 108"/>
                    <a:gd name="T19" fmla="*/ 17 h 234"/>
                    <a:gd name="T20" fmla="*/ 79 w 108"/>
                    <a:gd name="T21" fmla="*/ 18 h 234"/>
                    <a:gd name="T22" fmla="*/ 89 w 108"/>
                    <a:gd name="T23" fmla="*/ 20 h 234"/>
                    <a:gd name="T24" fmla="*/ 97 w 108"/>
                    <a:gd name="T25" fmla="*/ 22 h 234"/>
                    <a:gd name="T26" fmla="*/ 108 w 108"/>
                    <a:gd name="T27" fmla="*/ 25 h 234"/>
                    <a:gd name="T28" fmla="*/ 105 w 108"/>
                    <a:gd name="T29" fmla="*/ 30 h 234"/>
                    <a:gd name="T30" fmla="*/ 104 w 108"/>
                    <a:gd name="T31" fmla="*/ 37 h 234"/>
                    <a:gd name="T32" fmla="*/ 102 w 108"/>
                    <a:gd name="T33" fmla="*/ 43 h 234"/>
                    <a:gd name="T34" fmla="*/ 101 w 108"/>
                    <a:gd name="T35" fmla="*/ 50 h 234"/>
                    <a:gd name="T36" fmla="*/ 98 w 108"/>
                    <a:gd name="T37" fmla="*/ 56 h 234"/>
                    <a:gd name="T38" fmla="*/ 97 w 108"/>
                    <a:gd name="T39" fmla="*/ 62 h 234"/>
                    <a:gd name="T40" fmla="*/ 96 w 108"/>
                    <a:gd name="T41" fmla="*/ 69 h 234"/>
                    <a:gd name="T42" fmla="*/ 95 w 108"/>
                    <a:gd name="T43" fmla="*/ 76 h 234"/>
                    <a:gd name="T44" fmla="*/ 93 w 108"/>
                    <a:gd name="T45" fmla="*/ 82 h 234"/>
                    <a:gd name="T46" fmla="*/ 92 w 108"/>
                    <a:gd name="T47" fmla="*/ 89 h 234"/>
                    <a:gd name="T48" fmla="*/ 90 w 108"/>
                    <a:gd name="T49" fmla="*/ 95 h 234"/>
                    <a:gd name="T50" fmla="*/ 89 w 108"/>
                    <a:gd name="T51" fmla="*/ 102 h 234"/>
                    <a:gd name="T52" fmla="*/ 87 w 108"/>
                    <a:gd name="T53" fmla="*/ 107 h 234"/>
                    <a:gd name="T54" fmla="*/ 87 w 108"/>
                    <a:gd name="T55" fmla="*/ 114 h 234"/>
                    <a:gd name="T56" fmla="*/ 85 w 108"/>
                    <a:gd name="T57" fmla="*/ 121 h 234"/>
                    <a:gd name="T58" fmla="*/ 85 w 108"/>
                    <a:gd name="T59" fmla="*/ 128 h 234"/>
                    <a:gd name="T60" fmla="*/ 82 w 108"/>
                    <a:gd name="T61" fmla="*/ 134 h 234"/>
                    <a:gd name="T62" fmla="*/ 81 w 108"/>
                    <a:gd name="T63" fmla="*/ 141 h 234"/>
                    <a:gd name="T64" fmla="*/ 80 w 108"/>
                    <a:gd name="T65" fmla="*/ 146 h 234"/>
                    <a:gd name="T66" fmla="*/ 79 w 108"/>
                    <a:gd name="T67" fmla="*/ 153 h 234"/>
                    <a:gd name="T68" fmla="*/ 77 w 108"/>
                    <a:gd name="T69" fmla="*/ 160 h 234"/>
                    <a:gd name="T70" fmla="*/ 77 w 108"/>
                    <a:gd name="T71" fmla="*/ 167 h 234"/>
                    <a:gd name="T72" fmla="*/ 74 w 108"/>
                    <a:gd name="T73" fmla="*/ 174 h 234"/>
                    <a:gd name="T74" fmla="*/ 74 w 108"/>
                    <a:gd name="T75" fmla="*/ 181 h 234"/>
                    <a:gd name="T76" fmla="*/ 72 w 108"/>
                    <a:gd name="T77" fmla="*/ 186 h 234"/>
                    <a:gd name="T78" fmla="*/ 72 w 108"/>
                    <a:gd name="T79" fmla="*/ 193 h 234"/>
                    <a:gd name="T80" fmla="*/ 70 w 108"/>
                    <a:gd name="T81" fmla="*/ 199 h 234"/>
                    <a:gd name="T82" fmla="*/ 70 w 108"/>
                    <a:gd name="T83" fmla="*/ 206 h 234"/>
                    <a:gd name="T84" fmla="*/ 69 w 108"/>
                    <a:gd name="T85" fmla="*/ 213 h 234"/>
                    <a:gd name="T86" fmla="*/ 67 w 108"/>
                    <a:gd name="T87" fmla="*/ 220 h 234"/>
                    <a:gd name="T88" fmla="*/ 66 w 108"/>
                    <a:gd name="T89" fmla="*/ 227 h 234"/>
                    <a:gd name="T90" fmla="*/ 66 w 108"/>
                    <a:gd name="T91" fmla="*/ 234 h 234"/>
                    <a:gd name="T92" fmla="*/ 61 w 108"/>
                    <a:gd name="T93" fmla="*/ 227 h 234"/>
                    <a:gd name="T94" fmla="*/ 56 w 108"/>
                    <a:gd name="T95" fmla="*/ 222 h 234"/>
                    <a:gd name="T96" fmla="*/ 50 w 108"/>
                    <a:gd name="T97" fmla="*/ 215 h 234"/>
                    <a:gd name="T98" fmla="*/ 46 w 108"/>
                    <a:gd name="T99" fmla="*/ 211 h 234"/>
                    <a:gd name="T100" fmla="*/ 40 w 108"/>
                    <a:gd name="T101" fmla="*/ 205 h 234"/>
                    <a:gd name="T102" fmla="*/ 35 w 108"/>
                    <a:gd name="T103" fmla="*/ 200 h 234"/>
                    <a:gd name="T104" fmla="*/ 30 w 108"/>
                    <a:gd name="T105" fmla="*/ 195 h 234"/>
                    <a:gd name="T106" fmla="*/ 26 w 108"/>
                    <a:gd name="T107" fmla="*/ 190 h 234"/>
                    <a:gd name="T108" fmla="*/ 20 w 108"/>
                    <a:gd name="T109" fmla="*/ 183 h 234"/>
                    <a:gd name="T110" fmla="*/ 16 w 108"/>
                    <a:gd name="T111" fmla="*/ 178 h 234"/>
                    <a:gd name="T112" fmla="*/ 11 w 108"/>
                    <a:gd name="T113" fmla="*/ 173 h 234"/>
                    <a:gd name="T114" fmla="*/ 7 w 108"/>
                    <a:gd name="T115" fmla="*/ 168 h 234"/>
                    <a:gd name="T116" fmla="*/ 0 w 108"/>
                    <a:gd name="T117" fmla="*/ 160 h 234"/>
                    <a:gd name="T118" fmla="*/ 0 w 108"/>
                    <a:gd name="T119" fmla="*/ 0 h 2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108" h="234">
                      <a:moveTo>
                        <a:pt x="0" y="0"/>
                      </a:moveTo>
                      <a:lnTo>
                        <a:pt x="3" y="2"/>
                      </a:lnTo>
                      <a:lnTo>
                        <a:pt x="11" y="3"/>
                      </a:lnTo>
                      <a:lnTo>
                        <a:pt x="19" y="5"/>
                      </a:lnTo>
                      <a:lnTo>
                        <a:pt x="27" y="7"/>
                      </a:lnTo>
                      <a:lnTo>
                        <a:pt x="36" y="10"/>
                      </a:lnTo>
                      <a:lnTo>
                        <a:pt x="44" y="11"/>
                      </a:lnTo>
                      <a:lnTo>
                        <a:pt x="54" y="13"/>
                      </a:lnTo>
                      <a:lnTo>
                        <a:pt x="62" y="14"/>
                      </a:lnTo>
                      <a:lnTo>
                        <a:pt x="71" y="17"/>
                      </a:lnTo>
                      <a:lnTo>
                        <a:pt x="79" y="18"/>
                      </a:lnTo>
                      <a:lnTo>
                        <a:pt x="89" y="20"/>
                      </a:lnTo>
                      <a:lnTo>
                        <a:pt x="97" y="22"/>
                      </a:lnTo>
                      <a:lnTo>
                        <a:pt x="108" y="25"/>
                      </a:lnTo>
                      <a:lnTo>
                        <a:pt x="105" y="30"/>
                      </a:lnTo>
                      <a:lnTo>
                        <a:pt x="104" y="37"/>
                      </a:lnTo>
                      <a:lnTo>
                        <a:pt x="102" y="43"/>
                      </a:lnTo>
                      <a:lnTo>
                        <a:pt x="101" y="50"/>
                      </a:lnTo>
                      <a:lnTo>
                        <a:pt x="98" y="56"/>
                      </a:lnTo>
                      <a:lnTo>
                        <a:pt x="97" y="62"/>
                      </a:lnTo>
                      <a:lnTo>
                        <a:pt x="96" y="69"/>
                      </a:lnTo>
                      <a:lnTo>
                        <a:pt x="95" y="76"/>
                      </a:lnTo>
                      <a:lnTo>
                        <a:pt x="93" y="82"/>
                      </a:lnTo>
                      <a:lnTo>
                        <a:pt x="92" y="89"/>
                      </a:lnTo>
                      <a:lnTo>
                        <a:pt x="90" y="95"/>
                      </a:lnTo>
                      <a:lnTo>
                        <a:pt x="89" y="102"/>
                      </a:lnTo>
                      <a:lnTo>
                        <a:pt x="87" y="107"/>
                      </a:lnTo>
                      <a:lnTo>
                        <a:pt x="87" y="114"/>
                      </a:lnTo>
                      <a:lnTo>
                        <a:pt x="85" y="121"/>
                      </a:lnTo>
                      <a:lnTo>
                        <a:pt x="85" y="128"/>
                      </a:lnTo>
                      <a:lnTo>
                        <a:pt x="82" y="134"/>
                      </a:lnTo>
                      <a:lnTo>
                        <a:pt x="81" y="141"/>
                      </a:lnTo>
                      <a:lnTo>
                        <a:pt x="80" y="146"/>
                      </a:lnTo>
                      <a:lnTo>
                        <a:pt x="79" y="153"/>
                      </a:lnTo>
                      <a:lnTo>
                        <a:pt x="77" y="160"/>
                      </a:lnTo>
                      <a:lnTo>
                        <a:pt x="77" y="167"/>
                      </a:lnTo>
                      <a:lnTo>
                        <a:pt x="74" y="174"/>
                      </a:lnTo>
                      <a:lnTo>
                        <a:pt x="74" y="181"/>
                      </a:lnTo>
                      <a:lnTo>
                        <a:pt x="72" y="186"/>
                      </a:lnTo>
                      <a:lnTo>
                        <a:pt x="72" y="193"/>
                      </a:lnTo>
                      <a:lnTo>
                        <a:pt x="70" y="199"/>
                      </a:lnTo>
                      <a:lnTo>
                        <a:pt x="70" y="206"/>
                      </a:lnTo>
                      <a:lnTo>
                        <a:pt x="69" y="213"/>
                      </a:lnTo>
                      <a:lnTo>
                        <a:pt x="67" y="220"/>
                      </a:lnTo>
                      <a:lnTo>
                        <a:pt x="66" y="227"/>
                      </a:lnTo>
                      <a:lnTo>
                        <a:pt x="66" y="234"/>
                      </a:lnTo>
                      <a:lnTo>
                        <a:pt x="61" y="227"/>
                      </a:lnTo>
                      <a:lnTo>
                        <a:pt x="56" y="222"/>
                      </a:lnTo>
                      <a:lnTo>
                        <a:pt x="50" y="215"/>
                      </a:lnTo>
                      <a:lnTo>
                        <a:pt x="46" y="211"/>
                      </a:lnTo>
                      <a:lnTo>
                        <a:pt x="40" y="205"/>
                      </a:lnTo>
                      <a:lnTo>
                        <a:pt x="35" y="200"/>
                      </a:lnTo>
                      <a:lnTo>
                        <a:pt x="30" y="195"/>
                      </a:lnTo>
                      <a:lnTo>
                        <a:pt x="26" y="190"/>
                      </a:lnTo>
                      <a:lnTo>
                        <a:pt x="20" y="183"/>
                      </a:lnTo>
                      <a:lnTo>
                        <a:pt x="16" y="178"/>
                      </a:lnTo>
                      <a:lnTo>
                        <a:pt x="11" y="173"/>
                      </a:lnTo>
                      <a:lnTo>
                        <a:pt x="7" y="168"/>
                      </a:lnTo>
                      <a:lnTo>
                        <a:pt x="0" y="16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5" name="Freeform 299"/>
                <p:cNvSpPr>
                  <a:spLocks/>
                </p:cNvSpPr>
                <p:nvPr/>
              </p:nvSpPr>
              <p:spPr bwMode="auto">
                <a:xfrm>
                  <a:off x="3217" y="3862"/>
                  <a:ext cx="98" cy="107"/>
                </a:xfrm>
                <a:custGeom>
                  <a:avLst/>
                  <a:gdLst>
                    <a:gd name="T0" fmla="*/ 196 w 196"/>
                    <a:gd name="T1" fmla="*/ 215 h 215"/>
                    <a:gd name="T2" fmla="*/ 193 w 196"/>
                    <a:gd name="T3" fmla="*/ 213 h 215"/>
                    <a:gd name="T4" fmla="*/ 185 w 196"/>
                    <a:gd name="T5" fmla="*/ 202 h 215"/>
                    <a:gd name="T6" fmla="*/ 180 w 196"/>
                    <a:gd name="T7" fmla="*/ 197 h 215"/>
                    <a:gd name="T8" fmla="*/ 175 w 196"/>
                    <a:gd name="T9" fmla="*/ 192 h 215"/>
                    <a:gd name="T10" fmla="*/ 170 w 196"/>
                    <a:gd name="T11" fmla="*/ 186 h 215"/>
                    <a:gd name="T12" fmla="*/ 167 w 196"/>
                    <a:gd name="T13" fmla="*/ 182 h 215"/>
                    <a:gd name="T14" fmla="*/ 158 w 196"/>
                    <a:gd name="T15" fmla="*/ 171 h 215"/>
                    <a:gd name="T16" fmla="*/ 150 w 196"/>
                    <a:gd name="T17" fmla="*/ 161 h 215"/>
                    <a:gd name="T18" fmla="*/ 141 w 196"/>
                    <a:gd name="T19" fmla="*/ 151 h 215"/>
                    <a:gd name="T20" fmla="*/ 133 w 196"/>
                    <a:gd name="T21" fmla="*/ 142 h 215"/>
                    <a:gd name="T22" fmla="*/ 124 w 196"/>
                    <a:gd name="T23" fmla="*/ 132 h 215"/>
                    <a:gd name="T24" fmla="*/ 118 w 196"/>
                    <a:gd name="T25" fmla="*/ 124 h 215"/>
                    <a:gd name="T26" fmla="*/ 110 w 196"/>
                    <a:gd name="T27" fmla="*/ 114 h 215"/>
                    <a:gd name="T28" fmla="*/ 102 w 196"/>
                    <a:gd name="T29" fmla="*/ 106 h 215"/>
                    <a:gd name="T30" fmla="*/ 95 w 196"/>
                    <a:gd name="T31" fmla="*/ 97 h 215"/>
                    <a:gd name="T32" fmla="*/ 88 w 196"/>
                    <a:gd name="T33" fmla="*/ 90 h 215"/>
                    <a:gd name="T34" fmla="*/ 80 w 196"/>
                    <a:gd name="T35" fmla="*/ 81 h 215"/>
                    <a:gd name="T36" fmla="*/ 73 w 196"/>
                    <a:gd name="T37" fmla="*/ 74 h 215"/>
                    <a:gd name="T38" fmla="*/ 67 w 196"/>
                    <a:gd name="T39" fmla="*/ 67 h 215"/>
                    <a:gd name="T40" fmla="*/ 61 w 196"/>
                    <a:gd name="T41" fmla="*/ 60 h 215"/>
                    <a:gd name="T42" fmla="*/ 54 w 196"/>
                    <a:gd name="T43" fmla="*/ 53 h 215"/>
                    <a:gd name="T44" fmla="*/ 49 w 196"/>
                    <a:gd name="T45" fmla="*/ 46 h 215"/>
                    <a:gd name="T46" fmla="*/ 43 w 196"/>
                    <a:gd name="T47" fmla="*/ 41 h 215"/>
                    <a:gd name="T48" fmla="*/ 38 w 196"/>
                    <a:gd name="T49" fmla="*/ 36 h 215"/>
                    <a:gd name="T50" fmla="*/ 31 w 196"/>
                    <a:gd name="T51" fmla="*/ 30 h 215"/>
                    <a:gd name="T52" fmla="*/ 27 w 196"/>
                    <a:gd name="T53" fmla="*/ 26 h 215"/>
                    <a:gd name="T54" fmla="*/ 22 w 196"/>
                    <a:gd name="T55" fmla="*/ 22 h 215"/>
                    <a:gd name="T56" fmla="*/ 19 w 196"/>
                    <a:gd name="T57" fmla="*/ 19 h 215"/>
                    <a:gd name="T58" fmla="*/ 12 w 196"/>
                    <a:gd name="T59" fmla="*/ 13 h 215"/>
                    <a:gd name="T60" fmla="*/ 7 w 196"/>
                    <a:gd name="T61" fmla="*/ 10 h 215"/>
                    <a:gd name="T62" fmla="*/ 3 w 196"/>
                    <a:gd name="T63" fmla="*/ 5 h 215"/>
                    <a:gd name="T64" fmla="*/ 2 w 196"/>
                    <a:gd name="T65" fmla="*/ 4 h 215"/>
                    <a:gd name="T66" fmla="*/ 0 w 196"/>
                    <a:gd name="T67" fmla="*/ 0 h 215"/>
                    <a:gd name="T68" fmla="*/ 6 w 196"/>
                    <a:gd name="T69" fmla="*/ 0 h 215"/>
                    <a:gd name="T70" fmla="*/ 8 w 196"/>
                    <a:gd name="T71" fmla="*/ 0 h 215"/>
                    <a:gd name="T72" fmla="*/ 13 w 196"/>
                    <a:gd name="T73" fmla="*/ 0 h 215"/>
                    <a:gd name="T74" fmla="*/ 19 w 196"/>
                    <a:gd name="T75" fmla="*/ 2 h 215"/>
                    <a:gd name="T76" fmla="*/ 26 w 196"/>
                    <a:gd name="T77" fmla="*/ 5 h 215"/>
                    <a:gd name="T78" fmla="*/ 33 w 196"/>
                    <a:gd name="T79" fmla="*/ 6 h 215"/>
                    <a:gd name="T80" fmla="*/ 42 w 196"/>
                    <a:gd name="T81" fmla="*/ 10 h 215"/>
                    <a:gd name="T82" fmla="*/ 51 w 196"/>
                    <a:gd name="T83" fmla="*/ 13 h 215"/>
                    <a:gd name="T84" fmla="*/ 62 w 196"/>
                    <a:gd name="T85" fmla="*/ 16 h 215"/>
                    <a:gd name="T86" fmla="*/ 73 w 196"/>
                    <a:gd name="T87" fmla="*/ 20 h 215"/>
                    <a:gd name="T88" fmla="*/ 84 w 196"/>
                    <a:gd name="T89" fmla="*/ 23 h 215"/>
                    <a:gd name="T90" fmla="*/ 90 w 196"/>
                    <a:gd name="T91" fmla="*/ 24 h 215"/>
                    <a:gd name="T92" fmla="*/ 96 w 196"/>
                    <a:gd name="T93" fmla="*/ 27 h 215"/>
                    <a:gd name="T94" fmla="*/ 103 w 196"/>
                    <a:gd name="T95" fmla="*/ 28 h 215"/>
                    <a:gd name="T96" fmla="*/ 110 w 196"/>
                    <a:gd name="T97" fmla="*/ 31 h 215"/>
                    <a:gd name="T98" fmla="*/ 116 w 196"/>
                    <a:gd name="T99" fmla="*/ 33 h 215"/>
                    <a:gd name="T100" fmla="*/ 123 w 196"/>
                    <a:gd name="T101" fmla="*/ 35 h 215"/>
                    <a:gd name="T102" fmla="*/ 130 w 196"/>
                    <a:gd name="T103" fmla="*/ 37 h 215"/>
                    <a:gd name="T104" fmla="*/ 137 w 196"/>
                    <a:gd name="T105" fmla="*/ 39 h 215"/>
                    <a:gd name="T106" fmla="*/ 144 w 196"/>
                    <a:gd name="T107" fmla="*/ 41 h 215"/>
                    <a:gd name="T108" fmla="*/ 152 w 196"/>
                    <a:gd name="T109" fmla="*/ 44 h 215"/>
                    <a:gd name="T110" fmla="*/ 160 w 196"/>
                    <a:gd name="T111" fmla="*/ 45 h 215"/>
                    <a:gd name="T112" fmla="*/ 168 w 196"/>
                    <a:gd name="T113" fmla="*/ 49 h 215"/>
                    <a:gd name="T114" fmla="*/ 175 w 196"/>
                    <a:gd name="T115" fmla="*/ 50 h 215"/>
                    <a:gd name="T116" fmla="*/ 183 w 196"/>
                    <a:gd name="T117" fmla="*/ 52 h 215"/>
                    <a:gd name="T118" fmla="*/ 191 w 196"/>
                    <a:gd name="T119" fmla="*/ 54 h 215"/>
                    <a:gd name="T120" fmla="*/ 196 w 196"/>
                    <a:gd name="T121" fmla="*/ 55 h 215"/>
                    <a:gd name="T122" fmla="*/ 196 w 196"/>
                    <a:gd name="T123" fmla="*/ 215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196" h="215">
                      <a:moveTo>
                        <a:pt x="196" y="215"/>
                      </a:moveTo>
                      <a:lnTo>
                        <a:pt x="193" y="213"/>
                      </a:lnTo>
                      <a:lnTo>
                        <a:pt x="185" y="202"/>
                      </a:lnTo>
                      <a:lnTo>
                        <a:pt x="180" y="197"/>
                      </a:lnTo>
                      <a:lnTo>
                        <a:pt x="175" y="192"/>
                      </a:lnTo>
                      <a:lnTo>
                        <a:pt x="170" y="186"/>
                      </a:lnTo>
                      <a:lnTo>
                        <a:pt x="167" y="182"/>
                      </a:lnTo>
                      <a:lnTo>
                        <a:pt x="158" y="171"/>
                      </a:lnTo>
                      <a:lnTo>
                        <a:pt x="150" y="161"/>
                      </a:lnTo>
                      <a:lnTo>
                        <a:pt x="141" y="151"/>
                      </a:lnTo>
                      <a:lnTo>
                        <a:pt x="133" y="142"/>
                      </a:lnTo>
                      <a:lnTo>
                        <a:pt x="124" y="132"/>
                      </a:lnTo>
                      <a:lnTo>
                        <a:pt x="118" y="124"/>
                      </a:lnTo>
                      <a:lnTo>
                        <a:pt x="110" y="114"/>
                      </a:lnTo>
                      <a:lnTo>
                        <a:pt x="102" y="106"/>
                      </a:lnTo>
                      <a:lnTo>
                        <a:pt x="95" y="97"/>
                      </a:lnTo>
                      <a:lnTo>
                        <a:pt x="88" y="90"/>
                      </a:lnTo>
                      <a:lnTo>
                        <a:pt x="80" y="81"/>
                      </a:lnTo>
                      <a:lnTo>
                        <a:pt x="73" y="74"/>
                      </a:lnTo>
                      <a:lnTo>
                        <a:pt x="67" y="67"/>
                      </a:lnTo>
                      <a:lnTo>
                        <a:pt x="61" y="60"/>
                      </a:lnTo>
                      <a:lnTo>
                        <a:pt x="54" y="53"/>
                      </a:lnTo>
                      <a:lnTo>
                        <a:pt x="49" y="46"/>
                      </a:lnTo>
                      <a:lnTo>
                        <a:pt x="43" y="41"/>
                      </a:lnTo>
                      <a:lnTo>
                        <a:pt x="38" y="36"/>
                      </a:lnTo>
                      <a:lnTo>
                        <a:pt x="31" y="30"/>
                      </a:lnTo>
                      <a:lnTo>
                        <a:pt x="27" y="26"/>
                      </a:lnTo>
                      <a:lnTo>
                        <a:pt x="22" y="22"/>
                      </a:lnTo>
                      <a:lnTo>
                        <a:pt x="19" y="19"/>
                      </a:lnTo>
                      <a:lnTo>
                        <a:pt x="12" y="13"/>
                      </a:lnTo>
                      <a:lnTo>
                        <a:pt x="7" y="10"/>
                      </a:lnTo>
                      <a:lnTo>
                        <a:pt x="3" y="5"/>
                      </a:lnTo>
                      <a:lnTo>
                        <a:pt x="2" y="4"/>
                      </a:lnTo>
                      <a:lnTo>
                        <a:pt x="0" y="0"/>
                      </a:lnTo>
                      <a:lnTo>
                        <a:pt x="6" y="0"/>
                      </a:lnTo>
                      <a:lnTo>
                        <a:pt x="8" y="0"/>
                      </a:lnTo>
                      <a:lnTo>
                        <a:pt x="13" y="0"/>
                      </a:lnTo>
                      <a:lnTo>
                        <a:pt x="19" y="2"/>
                      </a:lnTo>
                      <a:lnTo>
                        <a:pt x="26" y="5"/>
                      </a:lnTo>
                      <a:lnTo>
                        <a:pt x="33" y="6"/>
                      </a:lnTo>
                      <a:lnTo>
                        <a:pt x="42" y="10"/>
                      </a:lnTo>
                      <a:lnTo>
                        <a:pt x="51" y="13"/>
                      </a:lnTo>
                      <a:lnTo>
                        <a:pt x="62" y="16"/>
                      </a:lnTo>
                      <a:lnTo>
                        <a:pt x="73" y="20"/>
                      </a:lnTo>
                      <a:lnTo>
                        <a:pt x="84" y="23"/>
                      </a:lnTo>
                      <a:lnTo>
                        <a:pt x="90" y="24"/>
                      </a:lnTo>
                      <a:lnTo>
                        <a:pt x="96" y="27"/>
                      </a:lnTo>
                      <a:lnTo>
                        <a:pt x="103" y="28"/>
                      </a:lnTo>
                      <a:lnTo>
                        <a:pt x="110" y="31"/>
                      </a:lnTo>
                      <a:lnTo>
                        <a:pt x="116" y="33"/>
                      </a:lnTo>
                      <a:lnTo>
                        <a:pt x="123" y="35"/>
                      </a:lnTo>
                      <a:lnTo>
                        <a:pt x="130" y="37"/>
                      </a:lnTo>
                      <a:lnTo>
                        <a:pt x="137" y="39"/>
                      </a:lnTo>
                      <a:lnTo>
                        <a:pt x="144" y="41"/>
                      </a:lnTo>
                      <a:lnTo>
                        <a:pt x="152" y="44"/>
                      </a:lnTo>
                      <a:lnTo>
                        <a:pt x="160" y="45"/>
                      </a:lnTo>
                      <a:lnTo>
                        <a:pt x="168" y="49"/>
                      </a:lnTo>
                      <a:lnTo>
                        <a:pt x="175" y="50"/>
                      </a:lnTo>
                      <a:lnTo>
                        <a:pt x="183" y="52"/>
                      </a:lnTo>
                      <a:lnTo>
                        <a:pt x="191" y="54"/>
                      </a:lnTo>
                      <a:lnTo>
                        <a:pt x="196" y="55"/>
                      </a:lnTo>
                      <a:lnTo>
                        <a:pt x="196" y="215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6" name="Freeform 300"/>
                <p:cNvSpPr>
                  <a:spLocks/>
                </p:cNvSpPr>
                <p:nvPr/>
              </p:nvSpPr>
              <p:spPr bwMode="auto">
                <a:xfrm>
                  <a:off x="3315" y="4226"/>
                  <a:ext cx="27" cy="463"/>
                </a:xfrm>
                <a:custGeom>
                  <a:avLst/>
                  <a:gdLst>
                    <a:gd name="T0" fmla="*/ 2 w 54"/>
                    <a:gd name="T1" fmla="*/ 4 h 928"/>
                    <a:gd name="T2" fmla="*/ 17 w 54"/>
                    <a:gd name="T3" fmla="*/ 1 h 928"/>
                    <a:gd name="T4" fmla="*/ 24 w 54"/>
                    <a:gd name="T5" fmla="*/ 14 h 928"/>
                    <a:gd name="T6" fmla="*/ 22 w 54"/>
                    <a:gd name="T7" fmla="*/ 42 h 928"/>
                    <a:gd name="T8" fmla="*/ 22 w 54"/>
                    <a:gd name="T9" fmla="*/ 70 h 928"/>
                    <a:gd name="T10" fmla="*/ 22 w 54"/>
                    <a:gd name="T11" fmla="*/ 99 h 928"/>
                    <a:gd name="T12" fmla="*/ 20 w 54"/>
                    <a:gd name="T13" fmla="*/ 128 h 928"/>
                    <a:gd name="T14" fmla="*/ 20 w 54"/>
                    <a:gd name="T15" fmla="*/ 155 h 928"/>
                    <a:gd name="T16" fmla="*/ 20 w 54"/>
                    <a:gd name="T17" fmla="*/ 184 h 928"/>
                    <a:gd name="T18" fmla="*/ 20 w 54"/>
                    <a:gd name="T19" fmla="*/ 214 h 928"/>
                    <a:gd name="T20" fmla="*/ 22 w 54"/>
                    <a:gd name="T21" fmla="*/ 242 h 928"/>
                    <a:gd name="T22" fmla="*/ 22 w 54"/>
                    <a:gd name="T23" fmla="*/ 271 h 928"/>
                    <a:gd name="T24" fmla="*/ 22 w 54"/>
                    <a:gd name="T25" fmla="*/ 300 h 928"/>
                    <a:gd name="T26" fmla="*/ 22 w 54"/>
                    <a:gd name="T27" fmla="*/ 329 h 928"/>
                    <a:gd name="T28" fmla="*/ 23 w 54"/>
                    <a:gd name="T29" fmla="*/ 357 h 928"/>
                    <a:gd name="T30" fmla="*/ 23 w 54"/>
                    <a:gd name="T31" fmla="*/ 387 h 928"/>
                    <a:gd name="T32" fmla="*/ 24 w 54"/>
                    <a:gd name="T33" fmla="*/ 416 h 928"/>
                    <a:gd name="T34" fmla="*/ 26 w 54"/>
                    <a:gd name="T35" fmla="*/ 446 h 928"/>
                    <a:gd name="T36" fmla="*/ 27 w 54"/>
                    <a:gd name="T37" fmla="*/ 474 h 928"/>
                    <a:gd name="T38" fmla="*/ 28 w 54"/>
                    <a:gd name="T39" fmla="*/ 503 h 928"/>
                    <a:gd name="T40" fmla="*/ 30 w 54"/>
                    <a:gd name="T41" fmla="*/ 532 h 928"/>
                    <a:gd name="T42" fmla="*/ 31 w 54"/>
                    <a:gd name="T43" fmla="*/ 560 h 928"/>
                    <a:gd name="T44" fmla="*/ 32 w 54"/>
                    <a:gd name="T45" fmla="*/ 589 h 928"/>
                    <a:gd name="T46" fmla="*/ 34 w 54"/>
                    <a:gd name="T47" fmla="*/ 619 h 928"/>
                    <a:gd name="T48" fmla="*/ 35 w 54"/>
                    <a:gd name="T49" fmla="*/ 648 h 928"/>
                    <a:gd name="T50" fmla="*/ 38 w 54"/>
                    <a:gd name="T51" fmla="*/ 678 h 928"/>
                    <a:gd name="T52" fmla="*/ 39 w 54"/>
                    <a:gd name="T53" fmla="*/ 706 h 928"/>
                    <a:gd name="T54" fmla="*/ 41 w 54"/>
                    <a:gd name="T55" fmla="*/ 736 h 928"/>
                    <a:gd name="T56" fmla="*/ 42 w 54"/>
                    <a:gd name="T57" fmla="*/ 765 h 928"/>
                    <a:gd name="T58" fmla="*/ 44 w 54"/>
                    <a:gd name="T59" fmla="*/ 795 h 928"/>
                    <a:gd name="T60" fmla="*/ 46 w 54"/>
                    <a:gd name="T61" fmla="*/ 823 h 928"/>
                    <a:gd name="T62" fmla="*/ 48 w 54"/>
                    <a:gd name="T63" fmla="*/ 853 h 928"/>
                    <a:gd name="T64" fmla="*/ 49 w 54"/>
                    <a:gd name="T65" fmla="*/ 882 h 928"/>
                    <a:gd name="T66" fmla="*/ 51 w 54"/>
                    <a:gd name="T67" fmla="*/ 912 h 928"/>
                    <a:gd name="T68" fmla="*/ 50 w 54"/>
                    <a:gd name="T69" fmla="*/ 918 h 928"/>
                    <a:gd name="T70" fmla="*/ 46 w 54"/>
                    <a:gd name="T71" fmla="*/ 898 h 928"/>
                    <a:gd name="T72" fmla="*/ 41 w 54"/>
                    <a:gd name="T73" fmla="*/ 878 h 928"/>
                    <a:gd name="T74" fmla="*/ 36 w 54"/>
                    <a:gd name="T75" fmla="*/ 860 h 928"/>
                    <a:gd name="T76" fmla="*/ 31 w 54"/>
                    <a:gd name="T77" fmla="*/ 841 h 928"/>
                    <a:gd name="T78" fmla="*/ 25 w 54"/>
                    <a:gd name="T79" fmla="*/ 822 h 928"/>
                    <a:gd name="T80" fmla="*/ 19 w 54"/>
                    <a:gd name="T81" fmla="*/ 803 h 928"/>
                    <a:gd name="T82" fmla="*/ 15 w 54"/>
                    <a:gd name="T83" fmla="*/ 784 h 928"/>
                    <a:gd name="T84" fmla="*/ 9 w 54"/>
                    <a:gd name="T85" fmla="*/ 766 h 928"/>
                    <a:gd name="T86" fmla="*/ 2 w 54"/>
                    <a:gd name="T87" fmla="*/ 748 h 928"/>
                    <a:gd name="T88" fmla="*/ 0 w 54"/>
                    <a:gd name="T89" fmla="*/ 5 h 9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54" h="928">
                      <a:moveTo>
                        <a:pt x="0" y="5"/>
                      </a:moveTo>
                      <a:lnTo>
                        <a:pt x="2" y="4"/>
                      </a:lnTo>
                      <a:lnTo>
                        <a:pt x="9" y="3"/>
                      </a:lnTo>
                      <a:lnTo>
                        <a:pt x="17" y="1"/>
                      </a:lnTo>
                      <a:lnTo>
                        <a:pt x="25" y="0"/>
                      </a:lnTo>
                      <a:lnTo>
                        <a:pt x="24" y="14"/>
                      </a:lnTo>
                      <a:lnTo>
                        <a:pt x="23" y="28"/>
                      </a:lnTo>
                      <a:lnTo>
                        <a:pt x="22" y="42"/>
                      </a:lnTo>
                      <a:lnTo>
                        <a:pt x="22" y="56"/>
                      </a:lnTo>
                      <a:lnTo>
                        <a:pt x="22" y="70"/>
                      </a:lnTo>
                      <a:lnTo>
                        <a:pt x="22" y="85"/>
                      </a:lnTo>
                      <a:lnTo>
                        <a:pt x="22" y="99"/>
                      </a:lnTo>
                      <a:lnTo>
                        <a:pt x="22" y="114"/>
                      </a:lnTo>
                      <a:lnTo>
                        <a:pt x="20" y="128"/>
                      </a:lnTo>
                      <a:lnTo>
                        <a:pt x="20" y="141"/>
                      </a:lnTo>
                      <a:lnTo>
                        <a:pt x="20" y="155"/>
                      </a:lnTo>
                      <a:lnTo>
                        <a:pt x="20" y="170"/>
                      </a:lnTo>
                      <a:lnTo>
                        <a:pt x="20" y="184"/>
                      </a:lnTo>
                      <a:lnTo>
                        <a:pt x="20" y="199"/>
                      </a:lnTo>
                      <a:lnTo>
                        <a:pt x="20" y="214"/>
                      </a:lnTo>
                      <a:lnTo>
                        <a:pt x="22" y="229"/>
                      </a:lnTo>
                      <a:lnTo>
                        <a:pt x="22" y="242"/>
                      </a:lnTo>
                      <a:lnTo>
                        <a:pt x="22" y="256"/>
                      </a:lnTo>
                      <a:lnTo>
                        <a:pt x="22" y="271"/>
                      </a:lnTo>
                      <a:lnTo>
                        <a:pt x="22" y="286"/>
                      </a:lnTo>
                      <a:lnTo>
                        <a:pt x="22" y="300"/>
                      </a:lnTo>
                      <a:lnTo>
                        <a:pt x="22" y="314"/>
                      </a:lnTo>
                      <a:lnTo>
                        <a:pt x="22" y="329"/>
                      </a:lnTo>
                      <a:lnTo>
                        <a:pt x="23" y="344"/>
                      </a:lnTo>
                      <a:lnTo>
                        <a:pt x="23" y="357"/>
                      </a:lnTo>
                      <a:lnTo>
                        <a:pt x="23" y="372"/>
                      </a:lnTo>
                      <a:lnTo>
                        <a:pt x="23" y="387"/>
                      </a:lnTo>
                      <a:lnTo>
                        <a:pt x="24" y="402"/>
                      </a:lnTo>
                      <a:lnTo>
                        <a:pt x="24" y="416"/>
                      </a:lnTo>
                      <a:lnTo>
                        <a:pt x="25" y="431"/>
                      </a:lnTo>
                      <a:lnTo>
                        <a:pt x="26" y="446"/>
                      </a:lnTo>
                      <a:lnTo>
                        <a:pt x="27" y="461"/>
                      </a:lnTo>
                      <a:lnTo>
                        <a:pt x="27" y="474"/>
                      </a:lnTo>
                      <a:lnTo>
                        <a:pt x="27" y="488"/>
                      </a:lnTo>
                      <a:lnTo>
                        <a:pt x="28" y="503"/>
                      </a:lnTo>
                      <a:lnTo>
                        <a:pt x="30" y="518"/>
                      </a:lnTo>
                      <a:lnTo>
                        <a:pt x="30" y="532"/>
                      </a:lnTo>
                      <a:lnTo>
                        <a:pt x="30" y="546"/>
                      </a:lnTo>
                      <a:lnTo>
                        <a:pt x="31" y="560"/>
                      </a:lnTo>
                      <a:lnTo>
                        <a:pt x="32" y="575"/>
                      </a:lnTo>
                      <a:lnTo>
                        <a:pt x="32" y="589"/>
                      </a:lnTo>
                      <a:lnTo>
                        <a:pt x="33" y="604"/>
                      </a:lnTo>
                      <a:lnTo>
                        <a:pt x="34" y="619"/>
                      </a:lnTo>
                      <a:lnTo>
                        <a:pt x="35" y="634"/>
                      </a:lnTo>
                      <a:lnTo>
                        <a:pt x="35" y="648"/>
                      </a:lnTo>
                      <a:lnTo>
                        <a:pt x="36" y="663"/>
                      </a:lnTo>
                      <a:lnTo>
                        <a:pt x="38" y="678"/>
                      </a:lnTo>
                      <a:lnTo>
                        <a:pt x="39" y="693"/>
                      </a:lnTo>
                      <a:lnTo>
                        <a:pt x="39" y="706"/>
                      </a:lnTo>
                      <a:lnTo>
                        <a:pt x="40" y="721"/>
                      </a:lnTo>
                      <a:lnTo>
                        <a:pt x="41" y="736"/>
                      </a:lnTo>
                      <a:lnTo>
                        <a:pt x="42" y="751"/>
                      </a:lnTo>
                      <a:lnTo>
                        <a:pt x="42" y="765"/>
                      </a:lnTo>
                      <a:lnTo>
                        <a:pt x="43" y="780"/>
                      </a:lnTo>
                      <a:lnTo>
                        <a:pt x="44" y="795"/>
                      </a:lnTo>
                      <a:lnTo>
                        <a:pt x="46" y="810"/>
                      </a:lnTo>
                      <a:lnTo>
                        <a:pt x="46" y="823"/>
                      </a:lnTo>
                      <a:lnTo>
                        <a:pt x="47" y="838"/>
                      </a:lnTo>
                      <a:lnTo>
                        <a:pt x="48" y="853"/>
                      </a:lnTo>
                      <a:lnTo>
                        <a:pt x="49" y="868"/>
                      </a:lnTo>
                      <a:lnTo>
                        <a:pt x="49" y="882"/>
                      </a:lnTo>
                      <a:lnTo>
                        <a:pt x="50" y="897"/>
                      </a:lnTo>
                      <a:lnTo>
                        <a:pt x="51" y="912"/>
                      </a:lnTo>
                      <a:lnTo>
                        <a:pt x="54" y="928"/>
                      </a:lnTo>
                      <a:lnTo>
                        <a:pt x="50" y="918"/>
                      </a:lnTo>
                      <a:lnTo>
                        <a:pt x="48" y="908"/>
                      </a:lnTo>
                      <a:lnTo>
                        <a:pt x="46" y="898"/>
                      </a:lnTo>
                      <a:lnTo>
                        <a:pt x="43" y="889"/>
                      </a:lnTo>
                      <a:lnTo>
                        <a:pt x="41" y="878"/>
                      </a:lnTo>
                      <a:lnTo>
                        <a:pt x="39" y="869"/>
                      </a:lnTo>
                      <a:lnTo>
                        <a:pt x="36" y="860"/>
                      </a:lnTo>
                      <a:lnTo>
                        <a:pt x="34" y="851"/>
                      </a:lnTo>
                      <a:lnTo>
                        <a:pt x="31" y="841"/>
                      </a:lnTo>
                      <a:lnTo>
                        <a:pt x="28" y="831"/>
                      </a:lnTo>
                      <a:lnTo>
                        <a:pt x="25" y="822"/>
                      </a:lnTo>
                      <a:lnTo>
                        <a:pt x="23" y="813"/>
                      </a:lnTo>
                      <a:lnTo>
                        <a:pt x="19" y="803"/>
                      </a:lnTo>
                      <a:lnTo>
                        <a:pt x="17" y="794"/>
                      </a:lnTo>
                      <a:lnTo>
                        <a:pt x="15" y="784"/>
                      </a:lnTo>
                      <a:lnTo>
                        <a:pt x="12" y="776"/>
                      </a:lnTo>
                      <a:lnTo>
                        <a:pt x="9" y="766"/>
                      </a:lnTo>
                      <a:lnTo>
                        <a:pt x="5" y="757"/>
                      </a:lnTo>
                      <a:lnTo>
                        <a:pt x="2" y="748"/>
                      </a:lnTo>
                      <a:lnTo>
                        <a:pt x="0" y="741"/>
                      </a:lnTo>
                      <a:lnTo>
                        <a:pt x="0" y="5"/>
                      </a:lnTo>
                      <a:close/>
                    </a:path>
                  </a:pathLst>
                </a:custGeom>
                <a:solidFill>
                  <a:srgbClr val="EBAB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7" name="Freeform 301"/>
                <p:cNvSpPr>
                  <a:spLocks/>
                </p:cNvSpPr>
                <p:nvPr/>
              </p:nvSpPr>
              <p:spPr bwMode="auto">
                <a:xfrm>
                  <a:off x="3187" y="4228"/>
                  <a:ext cx="128" cy="368"/>
                </a:xfrm>
                <a:custGeom>
                  <a:avLst/>
                  <a:gdLst>
                    <a:gd name="T0" fmla="*/ 255 w 256"/>
                    <a:gd name="T1" fmla="*/ 733 h 736"/>
                    <a:gd name="T2" fmla="*/ 248 w 256"/>
                    <a:gd name="T3" fmla="*/ 715 h 736"/>
                    <a:gd name="T4" fmla="*/ 242 w 256"/>
                    <a:gd name="T5" fmla="*/ 698 h 736"/>
                    <a:gd name="T6" fmla="*/ 235 w 256"/>
                    <a:gd name="T7" fmla="*/ 679 h 736"/>
                    <a:gd name="T8" fmla="*/ 228 w 256"/>
                    <a:gd name="T9" fmla="*/ 662 h 736"/>
                    <a:gd name="T10" fmla="*/ 221 w 256"/>
                    <a:gd name="T11" fmla="*/ 646 h 736"/>
                    <a:gd name="T12" fmla="*/ 214 w 256"/>
                    <a:gd name="T13" fmla="*/ 630 h 736"/>
                    <a:gd name="T14" fmla="*/ 205 w 256"/>
                    <a:gd name="T15" fmla="*/ 613 h 736"/>
                    <a:gd name="T16" fmla="*/ 198 w 256"/>
                    <a:gd name="T17" fmla="*/ 597 h 736"/>
                    <a:gd name="T18" fmla="*/ 189 w 256"/>
                    <a:gd name="T19" fmla="*/ 581 h 736"/>
                    <a:gd name="T20" fmla="*/ 182 w 256"/>
                    <a:gd name="T21" fmla="*/ 567 h 736"/>
                    <a:gd name="T22" fmla="*/ 173 w 256"/>
                    <a:gd name="T23" fmla="*/ 552 h 736"/>
                    <a:gd name="T24" fmla="*/ 165 w 256"/>
                    <a:gd name="T25" fmla="*/ 538 h 736"/>
                    <a:gd name="T26" fmla="*/ 157 w 256"/>
                    <a:gd name="T27" fmla="*/ 526 h 736"/>
                    <a:gd name="T28" fmla="*/ 149 w 256"/>
                    <a:gd name="T29" fmla="*/ 514 h 736"/>
                    <a:gd name="T30" fmla="*/ 140 w 256"/>
                    <a:gd name="T31" fmla="*/ 500 h 736"/>
                    <a:gd name="T32" fmla="*/ 130 w 256"/>
                    <a:gd name="T33" fmla="*/ 490 h 736"/>
                    <a:gd name="T34" fmla="*/ 121 w 256"/>
                    <a:gd name="T35" fmla="*/ 479 h 736"/>
                    <a:gd name="T36" fmla="*/ 113 w 256"/>
                    <a:gd name="T37" fmla="*/ 469 h 736"/>
                    <a:gd name="T38" fmla="*/ 96 w 256"/>
                    <a:gd name="T39" fmla="*/ 452 h 736"/>
                    <a:gd name="T40" fmla="*/ 79 w 256"/>
                    <a:gd name="T41" fmla="*/ 438 h 736"/>
                    <a:gd name="T42" fmla="*/ 64 w 256"/>
                    <a:gd name="T43" fmla="*/ 426 h 736"/>
                    <a:gd name="T44" fmla="*/ 50 w 256"/>
                    <a:gd name="T45" fmla="*/ 413 h 736"/>
                    <a:gd name="T46" fmla="*/ 39 w 256"/>
                    <a:gd name="T47" fmla="*/ 398 h 736"/>
                    <a:gd name="T48" fmla="*/ 29 w 256"/>
                    <a:gd name="T49" fmla="*/ 384 h 736"/>
                    <a:gd name="T50" fmla="*/ 20 w 256"/>
                    <a:gd name="T51" fmla="*/ 368 h 736"/>
                    <a:gd name="T52" fmla="*/ 14 w 256"/>
                    <a:gd name="T53" fmla="*/ 353 h 736"/>
                    <a:gd name="T54" fmla="*/ 9 w 256"/>
                    <a:gd name="T55" fmla="*/ 336 h 736"/>
                    <a:gd name="T56" fmla="*/ 5 w 256"/>
                    <a:gd name="T57" fmla="*/ 320 h 736"/>
                    <a:gd name="T58" fmla="*/ 2 w 256"/>
                    <a:gd name="T59" fmla="*/ 302 h 736"/>
                    <a:gd name="T60" fmla="*/ 1 w 256"/>
                    <a:gd name="T61" fmla="*/ 285 h 736"/>
                    <a:gd name="T62" fmla="*/ 0 w 256"/>
                    <a:gd name="T63" fmla="*/ 266 h 736"/>
                    <a:gd name="T64" fmla="*/ 2 w 256"/>
                    <a:gd name="T65" fmla="*/ 249 h 736"/>
                    <a:gd name="T66" fmla="*/ 3 w 256"/>
                    <a:gd name="T67" fmla="*/ 231 h 736"/>
                    <a:gd name="T68" fmla="*/ 6 w 256"/>
                    <a:gd name="T69" fmla="*/ 213 h 736"/>
                    <a:gd name="T70" fmla="*/ 10 w 256"/>
                    <a:gd name="T71" fmla="*/ 196 h 736"/>
                    <a:gd name="T72" fmla="*/ 17 w 256"/>
                    <a:gd name="T73" fmla="*/ 179 h 736"/>
                    <a:gd name="T74" fmla="*/ 21 w 256"/>
                    <a:gd name="T75" fmla="*/ 162 h 736"/>
                    <a:gd name="T76" fmla="*/ 29 w 256"/>
                    <a:gd name="T77" fmla="*/ 144 h 736"/>
                    <a:gd name="T78" fmla="*/ 36 w 256"/>
                    <a:gd name="T79" fmla="*/ 127 h 736"/>
                    <a:gd name="T80" fmla="*/ 46 w 256"/>
                    <a:gd name="T81" fmla="*/ 113 h 736"/>
                    <a:gd name="T82" fmla="*/ 54 w 256"/>
                    <a:gd name="T83" fmla="*/ 97 h 736"/>
                    <a:gd name="T84" fmla="*/ 64 w 256"/>
                    <a:gd name="T85" fmla="*/ 84 h 736"/>
                    <a:gd name="T86" fmla="*/ 74 w 256"/>
                    <a:gd name="T87" fmla="*/ 70 h 736"/>
                    <a:gd name="T88" fmla="*/ 86 w 256"/>
                    <a:gd name="T89" fmla="*/ 60 h 736"/>
                    <a:gd name="T90" fmla="*/ 96 w 256"/>
                    <a:gd name="T91" fmla="*/ 47 h 736"/>
                    <a:gd name="T92" fmla="*/ 109 w 256"/>
                    <a:gd name="T93" fmla="*/ 38 h 736"/>
                    <a:gd name="T94" fmla="*/ 120 w 256"/>
                    <a:gd name="T95" fmla="*/ 29 h 736"/>
                    <a:gd name="T96" fmla="*/ 133 w 256"/>
                    <a:gd name="T97" fmla="*/ 23 h 736"/>
                    <a:gd name="T98" fmla="*/ 145 w 256"/>
                    <a:gd name="T99" fmla="*/ 16 h 736"/>
                    <a:gd name="T100" fmla="*/ 159 w 256"/>
                    <a:gd name="T101" fmla="*/ 12 h 736"/>
                    <a:gd name="T102" fmla="*/ 173 w 256"/>
                    <a:gd name="T103" fmla="*/ 10 h 736"/>
                    <a:gd name="T104" fmla="*/ 187 w 256"/>
                    <a:gd name="T105" fmla="*/ 10 h 736"/>
                    <a:gd name="T106" fmla="*/ 204 w 256"/>
                    <a:gd name="T107" fmla="*/ 8 h 736"/>
                    <a:gd name="T108" fmla="*/ 226 w 256"/>
                    <a:gd name="T109" fmla="*/ 6 h 736"/>
                    <a:gd name="T110" fmla="*/ 237 w 256"/>
                    <a:gd name="T111" fmla="*/ 3 h 736"/>
                    <a:gd name="T112" fmla="*/ 251 w 256"/>
                    <a:gd name="T113" fmla="*/ 1 h 736"/>
                    <a:gd name="T114" fmla="*/ 256 w 256"/>
                    <a:gd name="T115" fmla="*/ 736 h 7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</a:cxnLst>
                  <a:rect l="0" t="0" r="r" b="b"/>
                  <a:pathLst>
                    <a:path w="256" h="736">
                      <a:moveTo>
                        <a:pt x="256" y="736"/>
                      </a:moveTo>
                      <a:lnTo>
                        <a:pt x="255" y="733"/>
                      </a:lnTo>
                      <a:lnTo>
                        <a:pt x="251" y="723"/>
                      </a:lnTo>
                      <a:lnTo>
                        <a:pt x="248" y="715"/>
                      </a:lnTo>
                      <a:lnTo>
                        <a:pt x="244" y="706"/>
                      </a:lnTo>
                      <a:lnTo>
                        <a:pt x="242" y="698"/>
                      </a:lnTo>
                      <a:lnTo>
                        <a:pt x="238" y="688"/>
                      </a:lnTo>
                      <a:lnTo>
                        <a:pt x="235" y="679"/>
                      </a:lnTo>
                      <a:lnTo>
                        <a:pt x="232" y="670"/>
                      </a:lnTo>
                      <a:lnTo>
                        <a:pt x="228" y="662"/>
                      </a:lnTo>
                      <a:lnTo>
                        <a:pt x="225" y="653"/>
                      </a:lnTo>
                      <a:lnTo>
                        <a:pt x="221" y="646"/>
                      </a:lnTo>
                      <a:lnTo>
                        <a:pt x="218" y="637"/>
                      </a:lnTo>
                      <a:lnTo>
                        <a:pt x="214" y="630"/>
                      </a:lnTo>
                      <a:lnTo>
                        <a:pt x="210" y="621"/>
                      </a:lnTo>
                      <a:lnTo>
                        <a:pt x="205" y="613"/>
                      </a:lnTo>
                      <a:lnTo>
                        <a:pt x="202" y="605"/>
                      </a:lnTo>
                      <a:lnTo>
                        <a:pt x="198" y="597"/>
                      </a:lnTo>
                      <a:lnTo>
                        <a:pt x="194" y="589"/>
                      </a:lnTo>
                      <a:lnTo>
                        <a:pt x="189" y="581"/>
                      </a:lnTo>
                      <a:lnTo>
                        <a:pt x="186" y="574"/>
                      </a:lnTo>
                      <a:lnTo>
                        <a:pt x="182" y="567"/>
                      </a:lnTo>
                      <a:lnTo>
                        <a:pt x="178" y="559"/>
                      </a:lnTo>
                      <a:lnTo>
                        <a:pt x="173" y="552"/>
                      </a:lnTo>
                      <a:lnTo>
                        <a:pt x="168" y="545"/>
                      </a:lnTo>
                      <a:lnTo>
                        <a:pt x="165" y="538"/>
                      </a:lnTo>
                      <a:lnTo>
                        <a:pt x="160" y="531"/>
                      </a:lnTo>
                      <a:lnTo>
                        <a:pt x="157" y="526"/>
                      </a:lnTo>
                      <a:lnTo>
                        <a:pt x="152" y="520"/>
                      </a:lnTo>
                      <a:lnTo>
                        <a:pt x="149" y="514"/>
                      </a:lnTo>
                      <a:lnTo>
                        <a:pt x="144" y="507"/>
                      </a:lnTo>
                      <a:lnTo>
                        <a:pt x="140" y="500"/>
                      </a:lnTo>
                      <a:lnTo>
                        <a:pt x="135" y="495"/>
                      </a:lnTo>
                      <a:lnTo>
                        <a:pt x="130" y="490"/>
                      </a:lnTo>
                      <a:lnTo>
                        <a:pt x="126" y="483"/>
                      </a:lnTo>
                      <a:lnTo>
                        <a:pt x="121" y="479"/>
                      </a:lnTo>
                      <a:lnTo>
                        <a:pt x="117" y="473"/>
                      </a:lnTo>
                      <a:lnTo>
                        <a:pt x="113" y="469"/>
                      </a:lnTo>
                      <a:lnTo>
                        <a:pt x="104" y="459"/>
                      </a:lnTo>
                      <a:lnTo>
                        <a:pt x="96" y="452"/>
                      </a:lnTo>
                      <a:lnTo>
                        <a:pt x="87" y="444"/>
                      </a:lnTo>
                      <a:lnTo>
                        <a:pt x="79" y="438"/>
                      </a:lnTo>
                      <a:lnTo>
                        <a:pt x="71" y="431"/>
                      </a:lnTo>
                      <a:lnTo>
                        <a:pt x="64" y="426"/>
                      </a:lnTo>
                      <a:lnTo>
                        <a:pt x="57" y="419"/>
                      </a:lnTo>
                      <a:lnTo>
                        <a:pt x="50" y="413"/>
                      </a:lnTo>
                      <a:lnTo>
                        <a:pt x="43" y="405"/>
                      </a:lnTo>
                      <a:lnTo>
                        <a:pt x="39" y="398"/>
                      </a:lnTo>
                      <a:lnTo>
                        <a:pt x="33" y="391"/>
                      </a:lnTo>
                      <a:lnTo>
                        <a:pt x="29" y="384"/>
                      </a:lnTo>
                      <a:lnTo>
                        <a:pt x="25" y="376"/>
                      </a:lnTo>
                      <a:lnTo>
                        <a:pt x="20" y="368"/>
                      </a:lnTo>
                      <a:lnTo>
                        <a:pt x="17" y="360"/>
                      </a:lnTo>
                      <a:lnTo>
                        <a:pt x="14" y="353"/>
                      </a:lnTo>
                      <a:lnTo>
                        <a:pt x="11" y="344"/>
                      </a:lnTo>
                      <a:lnTo>
                        <a:pt x="9" y="336"/>
                      </a:lnTo>
                      <a:lnTo>
                        <a:pt x="6" y="328"/>
                      </a:lnTo>
                      <a:lnTo>
                        <a:pt x="5" y="320"/>
                      </a:lnTo>
                      <a:lnTo>
                        <a:pt x="3" y="311"/>
                      </a:lnTo>
                      <a:lnTo>
                        <a:pt x="2" y="302"/>
                      </a:lnTo>
                      <a:lnTo>
                        <a:pt x="1" y="293"/>
                      </a:lnTo>
                      <a:lnTo>
                        <a:pt x="1" y="285"/>
                      </a:lnTo>
                      <a:lnTo>
                        <a:pt x="0" y="275"/>
                      </a:lnTo>
                      <a:lnTo>
                        <a:pt x="0" y="266"/>
                      </a:lnTo>
                      <a:lnTo>
                        <a:pt x="1" y="257"/>
                      </a:lnTo>
                      <a:lnTo>
                        <a:pt x="2" y="249"/>
                      </a:lnTo>
                      <a:lnTo>
                        <a:pt x="2" y="240"/>
                      </a:lnTo>
                      <a:lnTo>
                        <a:pt x="3" y="231"/>
                      </a:lnTo>
                      <a:lnTo>
                        <a:pt x="4" y="221"/>
                      </a:lnTo>
                      <a:lnTo>
                        <a:pt x="6" y="213"/>
                      </a:lnTo>
                      <a:lnTo>
                        <a:pt x="8" y="204"/>
                      </a:lnTo>
                      <a:lnTo>
                        <a:pt x="10" y="196"/>
                      </a:lnTo>
                      <a:lnTo>
                        <a:pt x="13" y="187"/>
                      </a:lnTo>
                      <a:lnTo>
                        <a:pt x="17" y="179"/>
                      </a:lnTo>
                      <a:lnTo>
                        <a:pt x="19" y="170"/>
                      </a:lnTo>
                      <a:lnTo>
                        <a:pt x="21" y="162"/>
                      </a:lnTo>
                      <a:lnTo>
                        <a:pt x="25" y="153"/>
                      </a:lnTo>
                      <a:lnTo>
                        <a:pt x="29" y="144"/>
                      </a:lnTo>
                      <a:lnTo>
                        <a:pt x="33" y="135"/>
                      </a:lnTo>
                      <a:lnTo>
                        <a:pt x="36" y="127"/>
                      </a:lnTo>
                      <a:lnTo>
                        <a:pt x="41" y="120"/>
                      </a:lnTo>
                      <a:lnTo>
                        <a:pt x="46" y="113"/>
                      </a:lnTo>
                      <a:lnTo>
                        <a:pt x="49" y="105"/>
                      </a:lnTo>
                      <a:lnTo>
                        <a:pt x="54" y="97"/>
                      </a:lnTo>
                      <a:lnTo>
                        <a:pt x="58" y="91"/>
                      </a:lnTo>
                      <a:lnTo>
                        <a:pt x="64" y="84"/>
                      </a:lnTo>
                      <a:lnTo>
                        <a:pt x="68" y="77"/>
                      </a:lnTo>
                      <a:lnTo>
                        <a:pt x="74" y="70"/>
                      </a:lnTo>
                      <a:lnTo>
                        <a:pt x="79" y="64"/>
                      </a:lnTo>
                      <a:lnTo>
                        <a:pt x="86" y="60"/>
                      </a:lnTo>
                      <a:lnTo>
                        <a:pt x="90" y="53"/>
                      </a:lnTo>
                      <a:lnTo>
                        <a:pt x="96" y="47"/>
                      </a:lnTo>
                      <a:lnTo>
                        <a:pt x="102" y="41"/>
                      </a:lnTo>
                      <a:lnTo>
                        <a:pt x="109" y="38"/>
                      </a:lnTo>
                      <a:lnTo>
                        <a:pt x="114" y="33"/>
                      </a:lnTo>
                      <a:lnTo>
                        <a:pt x="120" y="29"/>
                      </a:lnTo>
                      <a:lnTo>
                        <a:pt x="126" y="25"/>
                      </a:lnTo>
                      <a:lnTo>
                        <a:pt x="133" y="23"/>
                      </a:lnTo>
                      <a:lnTo>
                        <a:pt x="139" y="19"/>
                      </a:lnTo>
                      <a:lnTo>
                        <a:pt x="145" y="16"/>
                      </a:lnTo>
                      <a:lnTo>
                        <a:pt x="152" y="14"/>
                      </a:lnTo>
                      <a:lnTo>
                        <a:pt x="159" y="12"/>
                      </a:lnTo>
                      <a:lnTo>
                        <a:pt x="166" y="11"/>
                      </a:lnTo>
                      <a:lnTo>
                        <a:pt x="173" y="10"/>
                      </a:lnTo>
                      <a:lnTo>
                        <a:pt x="180" y="10"/>
                      </a:lnTo>
                      <a:lnTo>
                        <a:pt x="187" y="10"/>
                      </a:lnTo>
                      <a:lnTo>
                        <a:pt x="194" y="9"/>
                      </a:lnTo>
                      <a:lnTo>
                        <a:pt x="204" y="8"/>
                      </a:lnTo>
                      <a:lnTo>
                        <a:pt x="213" y="7"/>
                      </a:lnTo>
                      <a:lnTo>
                        <a:pt x="226" y="6"/>
                      </a:lnTo>
                      <a:lnTo>
                        <a:pt x="232" y="3"/>
                      </a:lnTo>
                      <a:lnTo>
                        <a:pt x="237" y="3"/>
                      </a:lnTo>
                      <a:lnTo>
                        <a:pt x="244" y="1"/>
                      </a:lnTo>
                      <a:lnTo>
                        <a:pt x="251" y="1"/>
                      </a:lnTo>
                      <a:lnTo>
                        <a:pt x="256" y="0"/>
                      </a:lnTo>
                      <a:lnTo>
                        <a:pt x="256" y="736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8" name="Freeform 302"/>
                <p:cNvSpPr>
                  <a:spLocks/>
                </p:cNvSpPr>
                <p:nvPr/>
              </p:nvSpPr>
              <p:spPr bwMode="auto">
                <a:xfrm>
                  <a:off x="3315" y="4844"/>
                  <a:ext cx="57" cy="247"/>
                </a:xfrm>
                <a:custGeom>
                  <a:avLst/>
                  <a:gdLst>
                    <a:gd name="T0" fmla="*/ 0 w 113"/>
                    <a:gd name="T1" fmla="*/ 189 h 493"/>
                    <a:gd name="T2" fmla="*/ 5 w 113"/>
                    <a:gd name="T3" fmla="*/ 174 h 493"/>
                    <a:gd name="T4" fmla="*/ 12 w 113"/>
                    <a:gd name="T5" fmla="*/ 161 h 493"/>
                    <a:gd name="T6" fmla="*/ 18 w 113"/>
                    <a:gd name="T7" fmla="*/ 146 h 493"/>
                    <a:gd name="T8" fmla="*/ 24 w 113"/>
                    <a:gd name="T9" fmla="*/ 132 h 493"/>
                    <a:gd name="T10" fmla="*/ 30 w 113"/>
                    <a:gd name="T11" fmla="*/ 118 h 493"/>
                    <a:gd name="T12" fmla="*/ 35 w 113"/>
                    <a:gd name="T13" fmla="*/ 104 h 493"/>
                    <a:gd name="T14" fmla="*/ 41 w 113"/>
                    <a:gd name="T15" fmla="*/ 92 h 493"/>
                    <a:gd name="T16" fmla="*/ 46 w 113"/>
                    <a:gd name="T17" fmla="*/ 78 h 493"/>
                    <a:gd name="T18" fmla="*/ 51 w 113"/>
                    <a:gd name="T19" fmla="*/ 65 h 493"/>
                    <a:gd name="T20" fmla="*/ 57 w 113"/>
                    <a:gd name="T21" fmla="*/ 54 h 493"/>
                    <a:gd name="T22" fmla="*/ 64 w 113"/>
                    <a:gd name="T23" fmla="*/ 37 h 493"/>
                    <a:gd name="T24" fmla="*/ 69 w 113"/>
                    <a:gd name="T25" fmla="*/ 18 h 493"/>
                    <a:gd name="T26" fmla="*/ 71 w 113"/>
                    <a:gd name="T27" fmla="*/ 6 h 493"/>
                    <a:gd name="T28" fmla="*/ 73 w 113"/>
                    <a:gd name="T29" fmla="*/ 14 h 493"/>
                    <a:gd name="T30" fmla="*/ 76 w 113"/>
                    <a:gd name="T31" fmla="*/ 41 h 493"/>
                    <a:gd name="T32" fmla="*/ 78 w 113"/>
                    <a:gd name="T33" fmla="*/ 68 h 493"/>
                    <a:gd name="T34" fmla="*/ 80 w 113"/>
                    <a:gd name="T35" fmla="*/ 94 h 493"/>
                    <a:gd name="T36" fmla="*/ 81 w 113"/>
                    <a:gd name="T37" fmla="*/ 118 h 493"/>
                    <a:gd name="T38" fmla="*/ 84 w 113"/>
                    <a:gd name="T39" fmla="*/ 141 h 493"/>
                    <a:gd name="T40" fmla="*/ 86 w 113"/>
                    <a:gd name="T41" fmla="*/ 163 h 493"/>
                    <a:gd name="T42" fmla="*/ 88 w 113"/>
                    <a:gd name="T43" fmla="*/ 185 h 493"/>
                    <a:gd name="T44" fmla="*/ 89 w 113"/>
                    <a:gd name="T45" fmla="*/ 205 h 493"/>
                    <a:gd name="T46" fmla="*/ 90 w 113"/>
                    <a:gd name="T47" fmla="*/ 224 h 493"/>
                    <a:gd name="T48" fmla="*/ 92 w 113"/>
                    <a:gd name="T49" fmla="*/ 242 h 493"/>
                    <a:gd name="T50" fmla="*/ 94 w 113"/>
                    <a:gd name="T51" fmla="*/ 259 h 493"/>
                    <a:gd name="T52" fmla="*/ 95 w 113"/>
                    <a:gd name="T53" fmla="*/ 275 h 493"/>
                    <a:gd name="T54" fmla="*/ 97 w 113"/>
                    <a:gd name="T55" fmla="*/ 291 h 493"/>
                    <a:gd name="T56" fmla="*/ 98 w 113"/>
                    <a:gd name="T57" fmla="*/ 306 h 493"/>
                    <a:gd name="T58" fmla="*/ 101 w 113"/>
                    <a:gd name="T59" fmla="*/ 320 h 493"/>
                    <a:gd name="T60" fmla="*/ 102 w 113"/>
                    <a:gd name="T61" fmla="*/ 339 h 493"/>
                    <a:gd name="T62" fmla="*/ 104 w 113"/>
                    <a:gd name="T63" fmla="*/ 361 h 493"/>
                    <a:gd name="T64" fmla="*/ 105 w 113"/>
                    <a:gd name="T65" fmla="*/ 380 h 493"/>
                    <a:gd name="T66" fmla="*/ 108 w 113"/>
                    <a:gd name="T67" fmla="*/ 397 h 493"/>
                    <a:gd name="T68" fmla="*/ 109 w 113"/>
                    <a:gd name="T69" fmla="*/ 412 h 493"/>
                    <a:gd name="T70" fmla="*/ 110 w 113"/>
                    <a:gd name="T71" fmla="*/ 425 h 493"/>
                    <a:gd name="T72" fmla="*/ 111 w 113"/>
                    <a:gd name="T73" fmla="*/ 441 h 493"/>
                    <a:gd name="T74" fmla="*/ 105 w 113"/>
                    <a:gd name="T75" fmla="*/ 452 h 493"/>
                    <a:gd name="T76" fmla="*/ 89 w 113"/>
                    <a:gd name="T77" fmla="*/ 459 h 493"/>
                    <a:gd name="T78" fmla="*/ 74 w 113"/>
                    <a:gd name="T79" fmla="*/ 465 h 493"/>
                    <a:gd name="T80" fmla="*/ 59 w 113"/>
                    <a:gd name="T81" fmla="*/ 472 h 493"/>
                    <a:gd name="T82" fmla="*/ 44 w 113"/>
                    <a:gd name="T83" fmla="*/ 477 h 493"/>
                    <a:gd name="T84" fmla="*/ 28 w 113"/>
                    <a:gd name="T85" fmla="*/ 482 h 493"/>
                    <a:gd name="T86" fmla="*/ 13 w 113"/>
                    <a:gd name="T87" fmla="*/ 488 h 493"/>
                    <a:gd name="T88" fmla="*/ 0 w 113"/>
                    <a:gd name="T89" fmla="*/ 493 h 4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113" h="493">
                      <a:moveTo>
                        <a:pt x="0" y="190"/>
                      </a:moveTo>
                      <a:lnTo>
                        <a:pt x="0" y="189"/>
                      </a:lnTo>
                      <a:lnTo>
                        <a:pt x="3" y="182"/>
                      </a:lnTo>
                      <a:lnTo>
                        <a:pt x="5" y="174"/>
                      </a:lnTo>
                      <a:lnTo>
                        <a:pt x="9" y="167"/>
                      </a:lnTo>
                      <a:lnTo>
                        <a:pt x="12" y="161"/>
                      </a:lnTo>
                      <a:lnTo>
                        <a:pt x="16" y="154"/>
                      </a:lnTo>
                      <a:lnTo>
                        <a:pt x="18" y="146"/>
                      </a:lnTo>
                      <a:lnTo>
                        <a:pt x="22" y="139"/>
                      </a:lnTo>
                      <a:lnTo>
                        <a:pt x="24" y="132"/>
                      </a:lnTo>
                      <a:lnTo>
                        <a:pt x="27" y="125"/>
                      </a:lnTo>
                      <a:lnTo>
                        <a:pt x="30" y="118"/>
                      </a:lnTo>
                      <a:lnTo>
                        <a:pt x="33" y="111"/>
                      </a:lnTo>
                      <a:lnTo>
                        <a:pt x="35" y="104"/>
                      </a:lnTo>
                      <a:lnTo>
                        <a:pt x="39" y="99"/>
                      </a:lnTo>
                      <a:lnTo>
                        <a:pt x="41" y="92"/>
                      </a:lnTo>
                      <a:lnTo>
                        <a:pt x="43" y="85"/>
                      </a:lnTo>
                      <a:lnTo>
                        <a:pt x="46" y="78"/>
                      </a:lnTo>
                      <a:lnTo>
                        <a:pt x="49" y="72"/>
                      </a:lnTo>
                      <a:lnTo>
                        <a:pt x="51" y="65"/>
                      </a:lnTo>
                      <a:lnTo>
                        <a:pt x="55" y="60"/>
                      </a:lnTo>
                      <a:lnTo>
                        <a:pt x="57" y="54"/>
                      </a:lnTo>
                      <a:lnTo>
                        <a:pt x="61" y="48"/>
                      </a:lnTo>
                      <a:lnTo>
                        <a:pt x="64" y="37"/>
                      </a:lnTo>
                      <a:lnTo>
                        <a:pt x="67" y="25"/>
                      </a:lnTo>
                      <a:lnTo>
                        <a:pt x="69" y="18"/>
                      </a:lnTo>
                      <a:lnTo>
                        <a:pt x="70" y="12"/>
                      </a:lnTo>
                      <a:lnTo>
                        <a:pt x="71" y="6"/>
                      </a:lnTo>
                      <a:lnTo>
                        <a:pt x="73" y="0"/>
                      </a:lnTo>
                      <a:lnTo>
                        <a:pt x="73" y="14"/>
                      </a:lnTo>
                      <a:lnTo>
                        <a:pt x="74" y="27"/>
                      </a:lnTo>
                      <a:lnTo>
                        <a:pt x="76" y="41"/>
                      </a:lnTo>
                      <a:lnTo>
                        <a:pt x="77" y="55"/>
                      </a:lnTo>
                      <a:lnTo>
                        <a:pt x="78" y="68"/>
                      </a:lnTo>
                      <a:lnTo>
                        <a:pt x="79" y="81"/>
                      </a:lnTo>
                      <a:lnTo>
                        <a:pt x="80" y="94"/>
                      </a:lnTo>
                      <a:lnTo>
                        <a:pt x="81" y="107"/>
                      </a:lnTo>
                      <a:lnTo>
                        <a:pt x="81" y="118"/>
                      </a:lnTo>
                      <a:lnTo>
                        <a:pt x="82" y="130"/>
                      </a:lnTo>
                      <a:lnTo>
                        <a:pt x="84" y="141"/>
                      </a:lnTo>
                      <a:lnTo>
                        <a:pt x="85" y="153"/>
                      </a:lnTo>
                      <a:lnTo>
                        <a:pt x="86" y="163"/>
                      </a:lnTo>
                      <a:lnTo>
                        <a:pt x="87" y="174"/>
                      </a:lnTo>
                      <a:lnTo>
                        <a:pt x="88" y="185"/>
                      </a:lnTo>
                      <a:lnTo>
                        <a:pt x="89" y="196"/>
                      </a:lnTo>
                      <a:lnTo>
                        <a:pt x="89" y="205"/>
                      </a:lnTo>
                      <a:lnTo>
                        <a:pt x="90" y="215"/>
                      </a:lnTo>
                      <a:lnTo>
                        <a:pt x="90" y="224"/>
                      </a:lnTo>
                      <a:lnTo>
                        <a:pt x="92" y="234"/>
                      </a:lnTo>
                      <a:lnTo>
                        <a:pt x="92" y="242"/>
                      </a:lnTo>
                      <a:lnTo>
                        <a:pt x="93" y="251"/>
                      </a:lnTo>
                      <a:lnTo>
                        <a:pt x="94" y="259"/>
                      </a:lnTo>
                      <a:lnTo>
                        <a:pt x="95" y="268"/>
                      </a:lnTo>
                      <a:lnTo>
                        <a:pt x="95" y="275"/>
                      </a:lnTo>
                      <a:lnTo>
                        <a:pt x="96" y="283"/>
                      </a:lnTo>
                      <a:lnTo>
                        <a:pt x="97" y="291"/>
                      </a:lnTo>
                      <a:lnTo>
                        <a:pt x="98" y="299"/>
                      </a:lnTo>
                      <a:lnTo>
                        <a:pt x="98" y="306"/>
                      </a:lnTo>
                      <a:lnTo>
                        <a:pt x="100" y="313"/>
                      </a:lnTo>
                      <a:lnTo>
                        <a:pt x="101" y="320"/>
                      </a:lnTo>
                      <a:lnTo>
                        <a:pt x="102" y="327"/>
                      </a:lnTo>
                      <a:lnTo>
                        <a:pt x="102" y="339"/>
                      </a:lnTo>
                      <a:lnTo>
                        <a:pt x="103" y="351"/>
                      </a:lnTo>
                      <a:lnTo>
                        <a:pt x="104" y="361"/>
                      </a:lnTo>
                      <a:lnTo>
                        <a:pt x="105" y="372"/>
                      </a:lnTo>
                      <a:lnTo>
                        <a:pt x="105" y="380"/>
                      </a:lnTo>
                      <a:lnTo>
                        <a:pt x="107" y="389"/>
                      </a:lnTo>
                      <a:lnTo>
                        <a:pt x="108" y="397"/>
                      </a:lnTo>
                      <a:lnTo>
                        <a:pt x="109" y="406"/>
                      </a:lnTo>
                      <a:lnTo>
                        <a:pt x="109" y="412"/>
                      </a:lnTo>
                      <a:lnTo>
                        <a:pt x="109" y="419"/>
                      </a:lnTo>
                      <a:lnTo>
                        <a:pt x="110" y="425"/>
                      </a:lnTo>
                      <a:lnTo>
                        <a:pt x="111" y="432"/>
                      </a:lnTo>
                      <a:lnTo>
                        <a:pt x="111" y="441"/>
                      </a:lnTo>
                      <a:lnTo>
                        <a:pt x="113" y="450"/>
                      </a:lnTo>
                      <a:lnTo>
                        <a:pt x="105" y="452"/>
                      </a:lnTo>
                      <a:lnTo>
                        <a:pt x="97" y="456"/>
                      </a:lnTo>
                      <a:lnTo>
                        <a:pt x="89" y="459"/>
                      </a:lnTo>
                      <a:lnTo>
                        <a:pt x="82" y="463"/>
                      </a:lnTo>
                      <a:lnTo>
                        <a:pt x="74" y="465"/>
                      </a:lnTo>
                      <a:lnTo>
                        <a:pt x="67" y="468"/>
                      </a:lnTo>
                      <a:lnTo>
                        <a:pt x="59" y="472"/>
                      </a:lnTo>
                      <a:lnTo>
                        <a:pt x="53" y="475"/>
                      </a:lnTo>
                      <a:lnTo>
                        <a:pt x="44" y="477"/>
                      </a:lnTo>
                      <a:lnTo>
                        <a:pt x="36" y="480"/>
                      </a:lnTo>
                      <a:lnTo>
                        <a:pt x="28" y="482"/>
                      </a:lnTo>
                      <a:lnTo>
                        <a:pt x="22" y="485"/>
                      </a:lnTo>
                      <a:lnTo>
                        <a:pt x="13" y="488"/>
                      </a:lnTo>
                      <a:lnTo>
                        <a:pt x="7" y="491"/>
                      </a:lnTo>
                      <a:lnTo>
                        <a:pt x="0" y="493"/>
                      </a:lnTo>
                      <a:lnTo>
                        <a:pt x="0" y="190"/>
                      </a:lnTo>
                      <a:close/>
                    </a:path>
                  </a:pathLst>
                </a:custGeom>
                <a:solidFill>
                  <a:srgbClr val="F0BF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79" name="Freeform 303"/>
                <p:cNvSpPr>
                  <a:spLocks/>
                </p:cNvSpPr>
                <p:nvPr/>
              </p:nvSpPr>
              <p:spPr bwMode="auto">
                <a:xfrm>
                  <a:off x="3292" y="4940"/>
                  <a:ext cx="23" cy="153"/>
                </a:xfrm>
                <a:custGeom>
                  <a:avLst/>
                  <a:gdLst>
                    <a:gd name="T0" fmla="*/ 45 w 45"/>
                    <a:gd name="T1" fmla="*/ 303 h 307"/>
                    <a:gd name="T2" fmla="*/ 44 w 45"/>
                    <a:gd name="T3" fmla="*/ 303 h 307"/>
                    <a:gd name="T4" fmla="*/ 37 w 45"/>
                    <a:gd name="T5" fmla="*/ 307 h 307"/>
                    <a:gd name="T6" fmla="*/ 32 w 45"/>
                    <a:gd name="T7" fmla="*/ 300 h 307"/>
                    <a:gd name="T8" fmla="*/ 27 w 45"/>
                    <a:gd name="T9" fmla="*/ 294 h 307"/>
                    <a:gd name="T10" fmla="*/ 24 w 45"/>
                    <a:gd name="T11" fmla="*/ 287 h 307"/>
                    <a:gd name="T12" fmla="*/ 21 w 45"/>
                    <a:gd name="T13" fmla="*/ 282 h 307"/>
                    <a:gd name="T14" fmla="*/ 17 w 45"/>
                    <a:gd name="T15" fmla="*/ 275 h 307"/>
                    <a:gd name="T16" fmla="*/ 14 w 45"/>
                    <a:gd name="T17" fmla="*/ 268 h 307"/>
                    <a:gd name="T18" fmla="*/ 11 w 45"/>
                    <a:gd name="T19" fmla="*/ 261 h 307"/>
                    <a:gd name="T20" fmla="*/ 10 w 45"/>
                    <a:gd name="T21" fmla="*/ 255 h 307"/>
                    <a:gd name="T22" fmla="*/ 7 w 45"/>
                    <a:gd name="T23" fmla="*/ 248 h 307"/>
                    <a:gd name="T24" fmla="*/ 6 w 45"/>
                    <a:gd name="T25" fmla="*/ 242 h 307"/>
                    <a:gd name="T26" fmla="*/ 3 w 45"/>
                    <a:gd name="T27" fmla="*/ 235 h 307"/>
                    <a:gd name="T28" fmla="*/ 3 w 45"/>
                    <a:gd name="T29" fmla="*/ 228 h 307"/>
                    <a:gd name="T30" fmla="*/ 2 w 45"/>
                    <a:gd name="T31" fmla="*/ 221 h 307"/>
                    <a:gd name="T32" fmla="*/ 1 w 45"/>
                    <a:gd name="T33" fmla="*/ 214 h 307"/>
                    <a:gd name="T34" fmla="*/ 1 w 45"/>
                    <a:gd name="T35" fmla="*/ 207 h 307"/>
                    <a:gd name="T36" fmla="*/ 1 w 45"/>
                    <a:gd name="T37" fmla="*/ 201 h 307"/>
                    <a:gd name="T38" fmla="*/ 0 w 45"/>
                    <a:gd name="T39" fmla="*/ 193 h 307"/>
                    <a:gd name="T40" fmla="*/ 0 w 45"/>
                    <a:gd name="T41" fmla="*/ 186 h 307"/>
                    <a:gd name="T42" fmla="*/ 0 w 45"/>
                    <a:gd name="T43" fmla="*/ 178 h 307"/>
                    <a:gd name="T44" fmla="*/ 1 w 45"/>
                    <a:gd name="T45" fmla="*/ 171 h 307"/>
                    <a:gd name="T46" fmla="*/ 1 w 45"/>
                    <a:gd name="T47" fmla="*/ 163 h 307"/>
                    <a:gd name="T48" fmla="*/ 1 w 45"/>
                    <a:gd name="T49" fmla="*/ 157 h 307"/>
                    <a:gd name="T50" fmla="*/ 2 w 45"/>
                    <a:gd name="T51" fmla="*/ 150 h 307"/>
                    <a:gd name="T52" fmla="*/ 4 w 45"/>
                    <a:gd name="T53" fmla="*/ 143 h 307"/>
                    <a:gd name="T54" fmla="*/ 4 w 45"/>
                    <a:gd name="T55" fmla="*/ 135 h 307"/>
                    <a:gd name="T56" fmla="*/ 7 w 45"/>
                    <a:gd name="T57" fmla="*/ 127 h 307"/>
                    <a:gd name="T58" fmla="*/ 8 w 45"/>
                    <a:gd name="T59" fmla="*/ 120 h 307"/>
                    <a:gd name="T60" fmla="*/ 10 w 45"/>
                    <a:gd name="T61" fmla="*/ 113 h 307"/>
                    <a:gd name="T62" fmla="*/ 11 w 45"/>
                    <a:gd name="T63" fmla="*/ 105 h 307"/>
                    <a:gd name="T64" fmla="*/ 14 w 45"/>
                    <a:gd name="T65" fmla="*/ 97 h 307"/>
                    <a:gd name="T66" fmla="*/ 15 w 45"/>
                    <a:gd name="T67" fmla="*/ 90 h 307"/>
                    <a:gd name="T68" fmla="*/ 18 w 45"/>
                    <a:gd name="T69" fmla="*/ 83 h 307"/>
                    <a:gd name="T70" fmla="*/ 19 w 45"/>
                    <a:gd name="T71" fmla="*/ 75 h 307"/>
                    <a:gd name="T72" fmla="*/ 22 w 45"/>
                    <a:gd name="T73" fmla="*/ 67 h 307"/>
                    <a:gd name="T74" fmla="*/ 24 w 45"/>
                    <a:gd name="T75" fmla="*/ 59 h 307"/>
                    <a:gd name="T76" fmla="*/ 26 w 45"/>
                    <a:gd name="T77" fmla="*/ 52 h 307"/>
                    <a:gd name="T78" fmla="*/ 29 w 45"/>
                    <a:gd name="T79" fmla="*/ 44 h 307"/>
                    <a:gd name="T80" fmla="*/ 31 w 45"/>
                    <a:gd name="T81" fmla="*/ 37 h 307"/>
                    <a:gd name="T82" fmla="*/ 34 w 45"/>
                    <a:gd name="T83" fmla="*/ 29 h 307"/>
                    <a:gd name="T84" fmla="*/ 38 w 45"/>
                    <a:gd name="T85" fmla="*/ 22 h 307"/>
                    <a:gd name="T86" fmla="*/ 40 w 45"/>
                    <a:gd name="T87" fmla="*/ 14 h 307"/>
                    <a:gd name="T88" fmla="*/ 42 w 45"/>
                    <a:gd name="T89" fmla="*/ 7 h 307"/>
                    <a:gd name="T90" fmla="*/ 45 w 45"/>
                    <a:gd name="T91" fmla="*/ 0 h 307"/>
                    <a:gd name="T92" fmla="*/ 45 w 45"/>
                    <a:gd name="T93" fmla="*/ 303 h 3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</a:cxnLst>
                  <a:rect l="0" t="0" r="r" b="b"/>
                  <a:pathLst>
                    <a:path w="45" h="307">
                      <a:moveTo>
                        <a:pt x="45" y="303"/>
                      </a:moveTo>
                      <a:lnTo>
                        <a:pt x="44" y="303"/>
                      </a:lnTo>
                      <a:lnTo>
                        <a:pt x="37" y="307"/>
                      </a:lnTo>
                      <a:lnTo>
                        <a:pt x="32" y="300"/>
                      </a:lnTo>
                      <a:lnTo>
                        <a:pt x="27" y="294"/>
                      </a:lnTo>
                      <a:lnTo>
                        <a:pt x="24" y="287"/>
                      </a:lnTo>
                      <a:lnTo>
                        <a:pt x="21" y="282"/>
                      </a:lnTo>
                      <a:lnTo>
                        <a:pt x="17" y="275"/>
                      </a:lnTo>
                      <a:lnTo>
                        <a:pt x="14" y="268"/>
                      </a:lnTo>
                      <a:lnTo>
                        <a:pt x="11" y="261"/>
                      </a:lnTo>
                      <a:lnTo>
                        <a:pt x="10" y="255"/>
                      </a:lnTo>
                      <a:lnTo>
                        <a:pt x="7" y="248"/>
                      </a:lnTo>
                      <a:lnTo>
                        <a:pt x="6" y="242"/>
                      </a:lnTo>
                      <a:lnTo>
                        <a:pt x="3" y="235"/>
                      </a:lnTo>
                      <a:lnTo>
                        <a:pt x="3" y="228"/>
                      </a:lnTo>
                      <a:lnTo>
                        <a:pt x="2" y="221"/>
                      </a:lnTo>
                      <a:lnTo>
                        <a:pt x="1" y="214"/>
                      </a:lnTo>
                      <a:lnTo>
                        <a:pt x="1" y="207"/>
                      </a:lnTo>
                      <a:lnTo>
                        <a:pt x="1" y="201"/>
                      </a:lnTo>
                      <a:lnTo>
                        <a:pt x="0" y="193"/>
                      </a:lnTo>
                      <a:lnTo>
                        <a:pt x="0" y="186"/>
                      </a:lnTo>
                      <a:lnTo>
                        <a:pt x="0" y="178"/>
                      </a:lnTo>
                      <a:lnTo>
                        <a:pt x="1" y="171"/>
                      </a:lnTo>
                      <a:lnTo>
                        <a:pt x="1" y="163"/>
                      </a:lnTo>
                      <a:lnTo>
                        <a:pt x="1" y="157"/>
                      </a:lnTo>
                      <a:lnTo>
                        <a:pt x="2" y="150"/>
                      </a:lnTo>
                      <a:lnTo>
                        <a:pt x="4" y="143"/>
                      </a:lnTo>
                      <a:lnTo>
                        <a:pt x="4" y="135"/>
                      </a:lnTo>
                      <a:lnTo>
                        <a:pt x="7" y="127"/>
                      </a:lnTo>
                      <a:lnTo>
                        <a:pt x="8" y="120"/>
                      </a:lnTo>
                      <a:lnTo>
                        <a:pt x="10" y="113"/>
                      </a:lnTo>
                      <a:lnTo>
                        <a:pt x="11" y="105"/>
                      </a:lnTo>
                      <a:lnTo>
                        <a:pt x="14" y="97"/>
                      </a:lnTo>
                      <a:lnTo>
                        <a:pt x="15" y="90"/>
                      </a:lnTo>
                      <a:lnTo>
                        <a:pt x="18" y="83"/>
                      </a:lnTo>
                      <a:lnTo>
                        <a:pt x="19" y="75"/>
                      </a:lnTo>
                      <a:lnTo>
                        <a:pt x="22" y="67"/>
                      </a:lnTo>
                      <a:lnTo>
                        <a:pt x="24" y="59"/>
                      </a:lnTo>
                      <a:lnTo>
                        <a:pt x="26" y="52"/>
                      </a:lnTo>
                      <a:lnTo>
                        <a:pt x="29" y="44"/>
                      </a:lnTo>
                      <a:lnTo>
                        <a:pt x="31" y="37"/>
                      </a:lnTo>
                      <a:lnTo>
                        <a:pt x="34" y="29"/>
                      </a:lnTo>
                      <a:lnTo>
                        <a:pt x="38" y="22"/>
                      </a:lnTo>
                      <a:lnTo>
                        <a:pt x="40" y="14"/>
                      </a:lnTo>
                      <a:lnTo>
                        <a:pt x="42" y="7"/>
                      </a:lnTo>
                      <a:lnTo>
                        <a:pt x="45" y="0"/>
                      </a:lnTo>
                      <a:lnTo>
                        <a:pt x="45" y="303"/>
                      </a:lnTo>
                      <a:close/>
                    </a:path>
                  </a:pathLst>
                </a:custGeom>
                <a:solidFill>
                  <a:srgbClr val="EBAB5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480" name="Freeform 304"/>
                <p:cNvSpPr>
                  <a:spLocks/>
                </p:cNvSpPr>
                <p:nvPr/>
              </p:nvSpPr>
              <p:spPr bwMode="auto">
                <a:xfrm>
                  <a:off x="2690" y="2506"/>
                  <a:ext cx="190" cy="2563"/>
                </a:xfrm>
                <a:custGeom>
                  <a:avLst/>
                  <a:gdLst>
                    <a:gd name="T0" fmla="*/ 138 w 380"/>
                    <a:gd name="T1" fmla="*/ 5100 h 5126"/>
                    <a:gd name="T2" fmla="*/ 68 w 380"/>
                    <a:gd name="T3" fmla="*/ 5036 h 5126"/>
                    <a:gd name="T4" fmla="*/ 43 w 380"/>
                    <a:gd name="T5" fmla="*/ 4672 h 5126"/>
                    <a:gd name="T6" fmla="*/ 23 w 380"/>
                    <a:gd name="T7" fmla="*/ 4244 h 5126"/>
                    <a:gd name="T8" fmla="*/ 12 w 380"/>
                    <a:gd name="T9" fmla="*/ 3793 h 5126"/>
                    <a:gd name="T10" fmla="*/ 12 w 380"/>
                    <a:gd name="T11" fmla="*/ 3355 h 5126"/>
                    <a:gd name="T12" fmla="*/ 26 w 380"/>
                    <a:gd name="T13" fmla="*/ 2979 h 5126"/>
                    <a:gd name="T14" fmla="*/ 57 w 380"/>
                    <a:gd name="T15" fmla="*/ 2700 h 5126"/>
                    <a:gd name="T16" fmla="*/ 110 w 380"/>
                    <a:gd name="T17" fmla="*/ 2563 h 5126"/>
                    <a:gd name="T18" fmla="*/ 179 w 380"/>
                    <a:gd name="T19" fmla="*/ 2502 h 5126"/>
                    <a:gd name="T20" fmla="*/ 239 w 380"/>
                    <a:gd name="T21" fmla="*/ 2454 h 5126"/>
                    <a:gd name="T22" fmla="*/ 260 w 380"/>
                    <a:gd name="T23" fmla="*/ 2392 h 5126"/>
                    <a:gd name="T24" fmla="*/ 199 w 380"/>
                    <a:gd name="T25" fmla="*/ 2344 h 5126"/>
                    <a:gd name="T26" fmla="*/ 124 w 380"/>
                    <a:gd name="T27" fmla="*/ 2296 h 5126"/>
                    <a:gd name="T28" fmla="*/ 56 w 380"/>
                    <a:gd name="T29" fmla="*/ 2228 h 5126"/>
                    <a:gd name="T30" fmla="*/ 17 w 380"/>
                    <a:gd name="T31" fmla="*/ 2145 h 5126"/>
                    <a:gd name="T32" fmla="*/ 1 w 380"/>
                    <a:gd name="T33" fmla="*/ 2055 h 5126"/>
                    <a:gd name="T34" fmla="*/ 0 w 380"/>
                    <a:gd name="T35" fmla="*/ 1959 h 5126"/>
                    <a:gd name="T36" fmla="*/ 15 w 380"/>
                    <a:gd name="T37" fmla="*/ 1866 h 5126"/>
                    <a:gd name="T38" fmla="*/ 37 w 380"/>
                    <a:gd name="T39" fmla="*/ 1779 h 5126"/>
                    <a:gd name="T40" fmla="*/ 64 w 380"/>
                    <a:gd name="T41" fmla="*/ 1708 h 5126"/>
                    <a:gd name="T42" fmla="*/ 82 w 380"/>
                    <a:gd name="T43" fmla="*/ 1618 h 5126"/>
                    <a:gd name="T44" fmla="*/ 90 w 380"/>
                    <a:gd name="T45" fmla="*/ 1491 h 5126"/>
                    <a:gd name="T46" fmla="*/ 90 w 380"/>
                    <a:gd name="T47" fmla="*/ 1334 h 5126"/>
                    <a:gd name="T48" fmla="*/ 84 w 380"/>
                    <a:gd name="T49" fmla="*/ 1157 h 5126"/>
                    <a:gd name="T50" fmla="*/ 74 w 380"/>
                    <a:gd name="T51" fmla="*/ 972 h 5126"/>
                    <a:gd name="T52" fmla="*/ 63 w 380"/>
                    <a:gd name="T53" fmla="*/ 785 h 5126"/>
                    <a:gd name="T54" fmla="*/ 52 w 380"/>
                    <a:gd name="T55" fmla="*/ 609 h 5126"/>
                    <a:gd name="T56" fmla="*/ 46 w 380"/>
                    <a:gd name="T57" fmla="*/ 451 h 5126"/>
                    <a:gd name="T58" fmla="*/ 49 w 380"/>
                    <a:gd name="T59" fmla="*/ 312 h 5126"/>
                    <a:gd name="T60" fmla="*/ 61 w 380"/>
                    <a:gd name="T61" fmla="*/ 195 h 5126"/>
                    <a:gd name="T62" fmla="*/ 80 w 380"/>
                    <a:gd name="T63" fmla="*/ 103 h 5126"/>
                    <a:gd name="T64" fmla="*/ 105 w 380"/>
                    <a:gd name="T65" fmla="*/ 39 h 5126"/>
                    <a:gd name="T66" fmla="*/ 164 w 380"/>
                    <a:gd name="T67" fmla="*/ 4 h 5126"/>
                    <a:gd name="T68" fmla="*/ 194 w 380"/>
                    <a:gd name="T69" fmla="*/ 90 h 5126"/>
                    <a:gd name="T70" fmla="*/ 216 w 380"/>
                    <a:gd name="T71" fmla="*/ 294 h 5126"/>
                    <a:gd name="T72" fmla="*/ 233 w 380"/>
                    <a:gd name="T73" fmla="*/ 575 h 5126"/>
                    <a:gd name="T74" fmla="*/ 242 w 380"/>
                    <a:gd name="T75" fmla="*/ 892 h 5126"/>
                    <a:gd name="T76" fmla="*/ 242 w 380"/>
                    <a:gd name="T77" fmla="*/ 1198 h 5126"/>
                    <a:gd name="T78" fmla="*/ 231 w 380"/>
                    <a:gd name="T79" fmla="*/ 1450 h 5126"/>
                    <a:gd name="T80" fmla="*/ 210 w 380"/>
                    <a:gd name="T81" fmla="*/ 1607 h 5126"/>
                    <a:gd name="T82" fmla="*/ 181 w 380"/>
                    <a:gd name="T83" fmla="*/ 1679 h 5126"/>
                    <a:gd name="T84" fmla="*/ 159 w 380"/>
                    <a:gd name="T85" fmla="*/ 1775 h 5126"/>
                    <a:gd name="T86" fmla="*/ 140 w 380"/>
                    <a:gd name="T87" fmla="*/ 1882 h 5126"/>
                    <a:gd name="T88" fmla="*/ 132 w 380"/>
                    <a:gd name="T89" fmla="*/ 1996 h 5126"/>
                    <a:gd name="T90" fmla="*/ 136 w 380"/>
                    <a:gd name="T91" fmla="*/ 2102 h 5126"/>
                    <a:gd name="T92" fmla="*/ 154 w 380"/>
                    <a:gd name="T93" fmla="*/ 2192 h 5126"/>
                    <a:gd name="T94" fmla="*/ 188 w 380"/>
                    <a:gd name="T95" fmla="*/ 2253 h 5126"/>
                    <a:gd name="T96" fmla="*/ 239 w 380"/>
                    <a:gd name="T97" fmla="*/ 2287 h 5126"/>
                    <a:gd name="T98" fmla="*/ 289 w 380"/>
                    <a:gd name="T99" fmla="*/ 2321 h 5126"/>
                    <a:gd name="T100" fmla="*/ 360 w 380"/>
                    <a:gd name="T101" fmla="*/ 2389 h 5126"/>
                    <a:gd name="T102" fmla="*/ 377 w 380"/>
                    <a:gd name="T103" fmla="*/ 2476 h 5126"/>
                    <a:gd name="T104" fmla="*/ 350 w 380"/>
                    <a:gd name="T105" fmla="*/ 2539 h 5126"/>
                    <a:gd name="T106" fmla="*/ 286 w 380"/>
                    <a:gd name="T107" fmla="*/ 2613 h 5126"/>
                    <a:gd name="T108" fmla="*/ 217 w 380"/>
                    <a:gd name="T109" fmla="*/ 2758 h 5126"/>
                    <a:gd name="T110" fmla="*/ 172 w 380"/>
                    <a:gd name="T111" fmla="*/ 3053 h 5126"/>
                    <a:gd name="T112" fmla="*/ 152 w 380"/>
                    <a:gd name="T113" fmla="*/ 3452 h 5126"/>
                    <a:gd name="T114" fmla="*/ 149 w 380"/>
                    <a:gd name="T115" fmla="*/ 3903 h 5126"/>
                    <a:gd name="T116" fmla="*/ 160 w 380"/>
                    <a:gd name="T117" fmla="*/ 4358 h 5126"/>
                    <a:gd name="T118" fmla="*/ 180 w 380"/>
                    <a:gd name="T119" fmla="*/ 4763 h 5126"/>
                    <a:gd name="T120" fmla="*/ 204 w 380"/>
                    <a:gd name="T121" fmla="*/ 5074 h 51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380" h="5126">
                      <a:moveTo>
                        <a:pt x="211" y="5126"/>
                      </a:moveTo>
                      <a:lnTo>
                        <a:pt x="201" y="5122"/>
                      </a:lnTo>
                      <a:lnTo>
                        <a:pt x="192" y="5119"/>
                      </a:lnTo>
                      <a:lnTo>
                        <a:pt x="183" y="5115"/>
                      </a:lnTo>
                      <a:lnTo>
                        <a:pt x="173" y="5113"/>
                      </a:lnTo>
                      <a:lnTo>
                        <a:pt x="164" y="5110"/>
                      </a:lnTo>
                      <a:lnTo>
                        <a:pt x="155" y="5106"/>
                      </a:lnTo>
                      <a:lnTo>
                        <a:pt x="146" y="5103"/>
                      </a:lnTo>
                      <a:lnTo>
                        <a:pt x="138" y="5100"/>
                      </a:lnTo>
                      <a:lnTo>
                        <a:pt x="129" y="5096"/>
                      </a:lnTo>
                      <a:lnTo>
                        <a:pt x="121" y="5092"/>
                      </a:lnTo>
                      <a:lnTo>
                        <a:pt x="111" y="5089"/>
                      </a:lnTo>
                      <a:lnTo>
                        <a:pt x="103" y="5086"/>
                      </a:lnTo>
                      <a:lnTo>
                        <a:pt x="94" y="5082"/>
                      </a:lnTo>
                      <a:lnTo>
                        <a:pt x="86" y="5079"/>
                      </a:lnTo>
                      <a:lnTo>
                        <a:pt x="78" y="5075"/>
                      </a:lnTo>
                      <a:lnTo>
                        <a:pt x="71" y="5072"/>
                      </a:lnTo>
                      <a:lnTo>
                        <a:pt x="68" y="5036"/>
                      </a:lnTo>
                      <a:lnTo>
                        <a:pt x="64" y="4999"/>
                      </a:lnTo>
                      <a:lnTo>
                        <a:pt x="61" y="4962"/>
                      </a:lnTo>
                      <a:lnTo>
                        <a:pt x="59" y="4925"/>
                      </a:lnTo>
                      <a:lnTo>
                        <a:pt x="55" y="4885"/>
                      </a:lnTo>
                      <a:lnTo>
                        <a:pt x="53" y="4844"/>
                      </a:lnTo>
                      <a:lnTo>
                        <a:pt x="51" y="4802"/>
                      </a:lnTo>
                      <a:lnTo>
                        <a:pt x="48" y="4761"/>
                      </a:lnTo>
                      <a:lnTo>
                        <a:pt x="45" y="4716"/>
                      </a:lnTo>
                      <a:lnTo>
                        <a:pt x="43" y="4672"/>
                      </a:lnTo>
                      <a:lnTo>
                        <a:pt x="40" y="4626"/>
                      </a:lnTo>
                      <a:lnTo>
                        <a:pt x="38" y="4582"/>
                      </a:lnTo>
                      <a:lnTo>
                        <a:pt x="34" y="4534"/>
                      </a:lnTo>
                      <a:lnTo>
                        <a:pt x="33" y="4487"/>
                      </a:lnTo>
                      <a:lnTo>
                        <a:pt x="31" y="4439"/>
                      </a:lnTo>
                      <a:lnTo>
                        <a:pt x="30" y="4392"/>
                      </a:lnTo>
                      <a:lnTo>
                        <a:pt x="26" y="4343"/>
                      </a:lnTo>
                      <a:lnTo>
                        <a:pt x="25" y="4293"/>
                      </a:lnTo>
                      <a:lnTo>
                        <a:pt x="23" y="4244"/>
                      </a:lnTo>
                      <a:lnTo>
                        <a:pt x="22" y="4195"/>
                      </a:lnTo>
                      <a:lnTo>
                        <a:pt x="20" y="4144"/>
                      </a:lnTo>
                      <a:lnTo>
                        <a:pt x="18" y="4094"/>
                      </a:lnTo>
                      <a:lnTo>
                        <a:pt x="16" y="4043"/>
                      </a:lnTo>
                      <a:lnTo>
                        <a:pt x="16" y="3994"/>
                      </a:lnTo>
                      <a:lnTo>
                        <a:pt x="14" y="3942"/>
                      </a:lnTo>
                      <a:lnTo>
                        <a:pt x="13" y="3893"/>
                      </a:lnTo>
                      <a:lnTo>
                        <a:pt x="12" y="3842"/>
                      </a:lnTo>
                      <a:lnTo>
                        <a:pt x="12" y="3793"/>
                      </a:lnTo>
                      <a:lnTo>
                        <a:pt x="12" y="3742"/>
                      </a:lnTo>
                      <a:lnTo>
                        <a:pt x="12" y="3693"/>
                      </a:lnTo>
                      <a:lnTo>
                        <a:pt x="12" y="3644"/>
                      </a:lnTo>
                      <a:lnTo>
                        <a:pt x="12" y="3595"/>
                      </a:lnTo>
                      <a:lnTo>
                        <a:pt x="12" y="3546"/>
                      </a:lnTo>
                      <a:lnTo>
                        <a:pt x="12" y="3498"/>
                      </a:lnTo>
                      <a:lnTo>
                        <a:pt x="12" y="3450"/>
                      </a:lnTo>
                      <a:lnTo>
                        <a:pt x="12" y="3404"/>
                      </a:lnTo>
                      <a:lnTo>
                        <a:pt x="12" y="3355"/>
                      </a:lnTo>
                      <a:lnTo>
                        <a:pt x="13" y="3311"/>
                      </a:lnTo>
                      <a:lnTo>
                        <a:pt x="14" y="3266"/>
                      </a:lnTo>
                      <a:lnTo>
                        <a:pt x="16" y="3222"/>
                      </a:lnTo>
                      <a:lnTo>
                        <a:pt x="16" y="3177"/>
                      </a:lnTo>
                      <a:lnTo>
                        <a:pt x="18" y="3136"/>
                      </a:lnTo>
                      <a:lnTo>
                        <a:pt x="20" y="3095"/>
                      </a:lnTo>
                      <a:lnTo>
                        <a:pt x="23" y="3056"/>
                      </a:lnTo>
                      <a:lnTo>
                        <a:pt x="24" y="3016"/>
                      </a:lnTo>
                      <a:lnTo>
                        <a:pt x="26" y="2979"/>
                      </a:lnTo>
                      <a:lnTo>
                        <a:pt x="30" y="2942"/>
                      </a:lnTo>
                      <a:lnTo>
                        <a:pt x="33" y="2908"/>
                      </a:lnTo>
                      <a:lnTo>
                        <a:pt x="36" y="2872"/>
                      </a:lnTo>
                      <a:lnTo>
                        <a:pt x="38" y="2840"/>
                      </a:lnTo>
                      <a:lnTo>
                        <a:pt x="41" y="2808"/>
                      </a:lnTo>
                      <a:lnTo>
                        <a:pt x="46" y="2779"/>
                      </a:lnTo>
                      <a:lnTo>
                        <a:pt x="49" y="2750"/>
                      </a:lnTo>
                      <a:lnTo>
                        <a:pt x="53" y="2725"/>
                      </a:lnTo>
                      <a:lnTo>
                        <a:pt x="57" y="2700"/>
                      </a:lnTo>
                      <a:lnTo>
                        <a:pt x="63" y="2678"/>
                      </a:lnTo>
                      <a:lnTo>
                        <a:pt x="67" y="2656"/>
                      </a:lnTo>
                      <a:lnTo>
                        <a:pt x="72" y="2637"/>
                      </a:lnTo>
                      <a:lnTo>
                        <a:pt x="77" y="2618"/>
                      </a:lnTo>
                      <a:lnTo>
                        <a:pt x="84" y="2603"/>
                      </a:lnTo>
                      <a:lnTo>
                        <a:pt x="90" y="2590"/>
                      </a:lnTo>
                      <a:lnTo>
                        <a:pt x="97" y="2579"/>
                      </a:lnTo>
                      <a:lnTo>
                        <a:pt x="103" y="2569"/>
                      </a:lnTo>
                      <a:lnTo>
                        <a:pt x="110" y="2563"/>
                      </a:lnTo>
                      <a:lnTo>
                        <a:pt x="118" y="2555"/>
                      </a:lnTo>
                      <a:lnTo>
                        <a:pt x="126" y="2547"/>
                      </a:lnTo>
                      <a:lnTo>
                        <a:pt x="134" y="2540"/>
                      </a:lnTo>
                      <a:lnTo>
                        <a:pt x="144" y="2533"/>
                      </a:lnTo>
                      <a:lnTo>
                        <a:pt x="150" y="2527"/>
                      </a:lnTo>
                      <a:lnTo>
                        <a:pt x="159" y="2520"/>
                      </a:lnTo>
                      <a:lnTo>
                        <a:pt x="165" y="2514"/>
                      </a:lnTo>
                      <a:lnTo>
                        <a:pt x="173" y="2509"/>
                      </a:lnTo>
                      <a:lnTo>
                        <a:pt x="179" y="2502"/>
                      </a:lnTo>
                      <a:lnTo>
                        <a:pt x="186" y="2497"/>
                      </a:lnTo>
                      <a:lnTo>
                        <a:pt x="192" y="2491"/>
                      </a:lnTo>
                      <a:lnTo>
                        <a:pt x="199" y="2488"/>
                      </a:lnTo>
                      <a:lnTo>
                        <a:pt x="204" y="2482"/>
                      </a:lnTo>
                      <a:lnTo>
                        <a:pt x="210" y="2477"/>
                      </a:lnTo>
                      <a:lnTo>
                        <a:pt x="216" y="2474"/>
                      </a:lnTo>
                      <a:lnTo>
                        <a:pt x="222" y="2470"/>
                      </a:lnTo>
                      <a:lnTo>
                        <a:pt x="231" y="2461"/>
                      </a:lnTo>
                      <a:lnTo>
                        <a:pt x="239" y="2454"/>
                      </a:lnTo>
                      <a:lnTo>
                        <a:pt x="246" y="2447"/>
                      </a:lnTo>
                      <a:lnTo>
                        <a:pt x="254" y="2442"/>
                      </a:lnTo>
                      <a:lnTo>
                        <a:pt x="258" y="2435"/>
                      </a:lnTo>
                      <a:lnTo>
                        <a:pt x="263" y="2430"/>
                      </a:lnTo>
                      <a:lnTo>
                        <a:pt x="265" y="2424"/>
                      </a:lnTo>
                      <a:lnTo>
                        <a:pt x="269" y="2420"/>
                      </a:lnTo>
                      <a:lnTo>
                        <a:pt x="268" y="2408"/>
                      </a:lnTo>
                      <a:lnTo>
                        <a:pt x="264" y="2398"/>
                      </a:lnTo>
                      <a:lnTo>
                        <a:pt x="260" y="2392"/>
                      </a:lnTo>
                      <a:lnTo>
                        <a:pt x="255" y="2386"/>
                      </a:lnTo>
                      <a:lnTo>
                        <a:pt x="248" y="2381"/>
                      </a:lnTo>
                      <a:lnTo>
                        <a:pt x="242" y="2375"/>
                      </a:lnTo>
                      <a:lnTo>
                        <a:pt x="232" y="2367"/>
                      </a:lnTo>
                      <a:lnTo>
                        <a:pt x="223" y="2360"/>
                      </a:lnTo>
                      <a:lnTo>
                        <a:pt x="217" y="2355"/>
                      </a:lnTo>
                      <a:lnTo>
                        <a:pt x="211" y="2352"/>
                      </a:lnTo>
                      <a:lnTo>
                        <a:pt x="204" y="2347"/>
                      </a:lnTo>
                      <a:lnTo>
                        <a:pt x="199" y="2344"/>
                      </a:lnTo>
                      <a:lnTo>
                        <a:pt x="191" y="2338"/>
                      </a:lnTo>
                      <a:lnTo>
                        <a:pt x="184" y="2334"/>
                      </a:lnTo>
                      <a:lnTo>
                        <a:pt x="176" y="2329"/>
                      </a:lnTo>
                      <a:lnTo>
                        <a:pt x="169" y="2324"/>
                      </a:lnTo>
                      <a:lnTo>
                        <a:pt x="160" y="2319"/>
                      </a:lnTo>
                      <a:lnTo>
                        <a:pt x="152" y="2313"/>
                      </a:lnTo>
                      <a:lnTo>
                        <a:pt x="142" y="2307"/>
                      </a:lnTo>
                      <a:lnTo>
                        <a:pt x="134" y="2303"/>
                      </a:lnTo>
                      <a:lnTo>
                        <a:pt x="124" y="2296"/>
                      </a:lnTo>
                      <a:lnTo>
                        <a:pt x="115" y="2289"/>
                      </a:lnTo>
                      <a:lnTo>
                        <a:pt x="106" y="2282"/>
                      </a:lnTo>
                      <a:lnTo>
                        <a:pt x="99" y="2275"/>
                      </a:lnTo>
                      <a:lnTo>
                        <a:pt x="91" y="2267"/>
                      </a:lnTo>
                      <a:lnTo>
                        <a:pt x="83" y="2260"/>
                      </a:lnTo>
                      <a:lnTo>
                        <a:pt x="76" y="2252"/>
                      </a:lnTo>
                      <a:lnTo>
                        <a:pt x="70" y="2245"/>
                      </a:lnTo>
                      <a:lnTo>
                        <a:pt x="63" y="2236"/>
                      </a:lnTo>
                      <a:lnTo>
                        <a:pt x="56" y="2228"/>
                      </a:lnTo>
                      <a:lnTo>
                        <a:pt x="51" y="2219"/>
                      </a:lnTo>
                      <a:lnTo>
                        <a:pt x="46" y="2211"/>
                      </a:lnTo>
                      <a:lnTo>
                        <a:pt x="40" y="2202"/>
                      </a:lnTo>
                      <a:lnTo>
                        <a:pt x="36" y="2192"/>
                      </a:lnTo>
                      <a:lnTo>
                        <a:pt x="32" y="2183"/>
                      </a:lnTo>
                      <a:lnTo>
                        <a:pt x="29" y="2175"/>
                      </a:lnTo>
                      <a:lnTo>
                        <a:pt x="24" y="2165"/>
                      </a:lnTo>
                      <a:lnTo>
                        <a:pt x="21" y="2156"/>
                      </a:lnTo>
                      <a:lnTo>
                        <a:pt x="17" y="2145"/>
                      </a:lnTo>
                      <a:lnTo>
                        <a:pt x="15" y="2136"/>
                      </a:lnTo>
                      <a:lnTo>
                        <a:pt x="12" y="2126"/>
                      </a:lnTo>
                      <a:lnTo>
                        <a:pt x="9" y="2116"/>
                      </a:lnTo>
                      <a:lnTo>
                        <a:pt x="7" y="2105"/>
                      </a:lnTo>
                      <a:lnTo>
                        <a:pt x="6" y="2096"/>
                      </a:lnTo>
                      <a:lnTo>
                        <a:pt x="3" y="2086"/>
                      </a:lnTo>
                      <a:lnTo>
                        <a:pt x="2" y="2075"/>
                      </a:lnTo>
                      <a:lnTo>
                        <a:pt x="1" y="2065"/>
                      </a:lnTo>
                      <a:lnTo>
                        <a:pt x="1" y="2055"/>
                      </a:lnTo>
                      <a:lnTo>
                        <a:pt x="0" y="2044"/>
                      </a:lnTo>
                      <a:lnTo>
                        <a:pt x="0" y="2034"/>
                      </a:lnTo>
                      <a:lnTo>
                        <a:pt x="0" y="2024"/>
                      </a:lnTo>
                      <a:lnTo>
                        <a:pt x="0" y="2013"/>
                      </a:lnTo>
                      <a:lnTo>
                        <a:pt x="0" y="2002"/>
                      </a:lnTo>
                      <a:lnTo>
                        <a:pt x="0" y="1992"/>
                      </a:lnTo>
                      <a:lnTo>
                        <a:pt x="0" y="1980"/>
                      </a:lnTo>
                      <a:lnTo>
                        <a:pt x="0" y="1970"/>
                      </a:lnTo>
                      <a:lnTo>
                        <a:pt x="0" y="1959"/>
                      </a:lnTo>
                      <a:lnTo>
                        <a:pt x="1" y="1949"/>
                      </a:lnTo>
                      <a:lnTo>
                        <a:pt x="2" y="1939"/>
                      </a:lnTo>
                      <a:lnTo>
                        <a:pt x="5" y="1928"/>
                      </a:lnTo>
                      <a:lnTo>
                        <a:pt x="5" y="1918"/>
                      </a:lnTo>
                      <a:lnTo>
                        <a:pt x="7" y="1908"/>
                      </a:lnTo>
                      <a:lnTo>
                        <a:pt x="8" y="1897"/>
                      </a:lnTo>
                      <a:lnTo>
                        <a:pt x="10" y="1887"/>
                      </a:lnTo>
                      <a:lnTo>
                        <a:pt x="12" y="1877"/>
                      </a:lnTo>
                      <a:lnTo>
                        <a:pt x="15" y="1866"/>
                      </a:lnTo>
                      <a:lnTo>
                        <a:pt x="16" y="1856"/>
                      </a:lnTo>
                      <a:lnTo>
                        <a:pt x="20" y="1847"/>
                      </a:lnTo>
                      <a:lnTo>
                        <a:pt x="21" y="1837"/>
                      </a:lnTo>
                      <a:lnTo>
                        <a:pt x="23" y="1826"/>
                      </a:lnTo>
                      <a:lnTo>
                        <a:pt x="25" y="1817"/>
                      </a:lnTo>
                      <a:lnTo>
                        <a:pt x="29" y="1808"/>
                      </a:lnTo>
                      <a:lnTo>
                        <a:pt x="31" y="1798"/>
                      </a:lnTo>
                      <a:lnTo>
                        <a:pt x="33" y="1788"/>
                      </a:lnTo>
                      <a:lnTo>
                        <a:pt x="37" y="1779"/>
                      </a:lnTo>
                      <a:lnTo>
                        <a:pt x="40" y="1771"/>
                      </a:lnTo>
                      <a:lnTo>
                        <a:pt x="43" y="1762"/>
                      </a:lnTo>
                      <a:lnTo>
                        <a:pt x="46" y="1754"/>
                      </a:lnTo>
                      <a:lnTo>
                        <a:pt x="48" y="1745"/>
                      </a:lnTo>
                      <a:lnTo>
                        <a:pt x="52" y="1738"/>
                      </a:lnTo>
                      <a:lnTo>
                        <a:pt x="54" y="1729"/>
                      </a:lnTo>
                      <a:lnTo>
                        <a:pt x="57" y="1722"/>
                      </a:lnTo>
                      <a:lnTo>
                        <a:pt x="61" y="1715"/>
                      </a:lnTo>
                      <a:lnTo>
                        <a:pt x="64" y="1708"/>
                      </a:lnTo>
                      <a:lnTo>
                        <a:pt x="65" y="1699"/>
                      </a:lnTo>
                      <a:lnTo>
                        <a:pt x="68" y="1691"/>
                      </a:lnTo>
                      <a:lnTo>
                        <a:pt x="70" y="1682"/>
                      </a:lnTo>
                      <a:lnTo>
                        <a:pt x="72" y="1674"/>
                      </a:lnTo>
                      <a:lnTo>
                        <a:pt x="74" y="1663"/>
                      </a:lnTo>
                      <a:lnTo>
                        <a:pt x="76" y="1653"/>
                      </a:lnTo>
                      <a:lnTo>
                        <a:pt x="78" y="1641"/>
                      </a:lnTo>
                      <a:lnTo>
                        <a:pt x="80" y="1631"/>
                      </a:lnTo>
                      <a:lnTo>
                        <a:pt x="82" y="1618"/>
                      </a:lnTo>
                      <a:lnTo>
                        <a:pt x="83" y="1606"/>
                      </a:lnTo>
                      <a:lnTo>
                        <a:pt x="84" y="1592"/>
                      </a:lnTo>
                      <a:lnTo>
                        <a:pt x="85" y="1579"/>
                      </a:lnTo>
                      <a:lnTo>
                        <a:pt x="86" y="1566"/>
                      </a:lnTo>
                      <a:lnTo>
                        <a:pt x="87" y="1552"/>
                      </a:lnTo>
                      <a:lnTo>
                        <a:pt x="88" y="1537"/>
                      </a:lnTo>
                      <a:lnTo>
                        <a:pt x="90" y="1523"/>
                      </a:lnTo>
                      <a:lnTo>
                        <a:pt x="90" y="1507"/>
                      </a:lnTo>
                      <a:lnTo>
                        <a:pt x="90" y="1491"/>
                      </a:lnTo>
                      <a:lnTo>
                        <a:pt x="90" y="1474"/>
                      </a:lnTo>
                      <a:lnTo>
                        <a:pt x="91" y="1458"/>
                      </a:lnTo>
                      <a:lnTo>
                        <a:pt x="91" y="1440"/>
                      </a:lnTo>
                      <a:lnTo>
                        <a:pt x="91" y="1423"/>
                      </a:lnTo>
                      <a:lnTo>
                        <a:pt x="91" y="1406"/>
                      </a:lnTo>
                      <a:lnTo>
                        <a:pt x="91" y="1389"/>
                      </a:lnTo>
                      <a:lnTo>
                        <a:pt x="90" y="1370"/>
                      </a:lnTo>
                      <a:lnTo>
                        <a:pt x="90" y="1352"/>
                      </a:lnTo>
                      <a:lnTo>
                        <a:pt x="90" y="1334"/>
                      </a:lnTo>
                      <a:lnTo>
                        <a:pt x="90" y="1315"/>
                      </a:lnTo>
                      <a:lnTo>
                        <a:pt x="88" y="1296"/>
                      </a:lnTo>
                      <a:lnTo>
                        <a:pt x="88" y="1276"/>
                      </a:lnTo>
                      <a:lnTo>
                        <a:pt x="88" y="1257"/>
                      </a:lnTo>
                      <a:lnTo>
                        <a:pt x="88" y="1238"/>
                      </a:lnTo>
                      <a:lnTo>
                        <a:pt x="87" y="1218"/>
                      </a:lnTo>
                      <a:lnTo>
                        <a:pt x="86" y="1197"/>
                      </a:lnTo>
                      <a:lnTo>
                        <a:pt x="85" y="1176"/>
                      </a:lnTo>
                      <a:lnTo>
                        <a:pt x="84" y="1157"/>
                      </a:lnTo>
                      <a:lnTo>
                        <a:pt x="83" y="1136"/>
                      </a:lnTo>
                      <a:lnTo>
                        <a:pt x="82" y="1116"/>
                      </a:lnTo>
                      <a:lnTo>
                        <a:pt x="80" y="1095"/>
                      </a:lnTo>
                      <a:lnTo>
                        <a:pt x="80" y="1075"/>
                      </a:lnTo>
                      <a:lnTo>
                        <a:pt x="78" y="1055"/>
                      </a:lnTo>
                      <a:lnTo>
                        <a:pt x="78" y="1034"/>
                      </a:lnTo>
                      <a:lnTo>
                        <a:pt x="76" y="1013"/>
                      </a:lnTo>
                      <a:lnTo>
                        <a:pt x="76" y="993"/>
                      </a:lnTo>
                      <a:lnTo>
                        <a:pt x="74" y="972"/>
                      </a:lnTo>
                      <a:lnTo>
                        <a:pt x="74" y="951"/>
                      </a:lnTo>
                      <a:lnTo>
                        <a:pt x="71" y="931"/>
                      </a:lnTo>
                      <a:lnTo>
                        <a:pt x="71" y="910"/>
                      </a:lnTo>
                      <a:lnTo>
                        <a:pt x="69" y="888"/>
                      </a:lnTo>
                      <a:lnTo>
                        <a:pt x="68" y="868"/>
                      </a:lnTo>
                      <a:lnTo>
                        <a:pt x="67" y="847"/>
                      </a:lnTo>
                      <a:lnTo>
                        <a:pt x="65" y="826"/>
                      </a:lnTo>
                      <a:lnTo>
                        <a:pt x="63" y="806"/>
                      </a:lnTo>
                      <a:lnTo>
                        <a:pt x="63" y="785"/>
                      </a:lnTo>
                      <a:lnTo>
                        <a:pt x="61" y="765"/>
                      </a:lnTo>
                      <a:lnTo>
                        <a:pt x="61" y="746"/>
                      </a:lnTo>
                      <a:lnTo>
                        <a:pt x="59" y="725"/>
                      </a:lnTo>
                      <a:lnTo>
                        <a:pt x="57" y="705"/>
                      </a:lnTo>
                      <a:lnTo>
                        <a:pt x="56" y="685"/>
                      </a:lnTo>
                      <a:lnTo>
                        <a:pt x="55" y="667"/>
                      </a:lnTo>
                      <a:lnTo>
                        <a:pt x="54" y="646"/>
                      </a:lnTo>
                      <a:lnTo>
                        <a:pt x="53" y="628"/>
                      </a:lnTo>
                      <a:lnTo>
                        <a:pt x="52" y="609"/>
                      </a:lnTo>
                      <a:lnTo>
                        <a:pt x="52" y="592"/>
                      </a:lnTo>
                      <a:lnTo>
                        <a:pt x="49" y="573"/>
                      </a:lnTo>
                      <a:lnTo>
                        <a:pt x="48" y="554"/>
                      </a:lnTo>
                      <a:lnTo>
                        <a:pt x="47" y="537"/>
                      </a:lnTo>
                      <a:lnTo>
                        <a:pt x="47" y="520"/>
                      </a:lnTo>
                      <a:lnTo>
                        <a:pt x="46" y="501"/>
                      </a:lnTo>
                      <a:lnTo>
                        <a:pt x="46" y="484"/>
                      </a:lnTo>
                      <a:lnTo>
                        <a:pt x="46" y="467"/>
                      </a:lnTo>
                      <a:lnTo>
                        <a:pt x="46" y="451"/>
                      </a:lnTo>
                      <a:lnTo>
                        <a:pt x="46" y="434"/>
                      </a:lnTo>
                      <a:lnTo>
                        <a:pt x="46" y="418"/>
                      </a:lnTo>
                      <a:lnTo>
                        <a:pt x="46" y="402"/>
                      </a:lnTo>
                      <a:lnTo>
                        <a:pt x="46" y="387"/>
                      </a:lnTo>
                      <a:lnTo>
                        <a:pt x="46" y="371"/>
                      </a:lnTo>
                      <a:lnTo>
                        <a:pt x="47" y="356"/>
                      </a:lnTo>
                      <a:lnTo>
                        <a:pt x="48" y="341"/>
                      </a:lnTo>
                      <a:lnTo>
                        <a:pt x="49" y="327"/>
                      </a:lnTo>
                      <a:lnTo>
                        <a:pt x="49" y="312"/>
                      </a:lnTo>
                      <a:lnTo>
                        <a:pt x="49" y="297"/>
                      </a:lnTo>
                      <a:lnTo>
                        <a:pt x="51" y="283"/>
                      </a:lnTo>
                      <a:lnTo>
                        <a:pt x="52" y="271"/>
                      </a:lnTo>
                      <a:lnTo>
                        <a:pt x="53" y="257"/>
                      </a:lnTo>
                      <a:lnTo>
                        <a:pt x="55" y="243"/>
                      </a:lnTo>
                      <a:lnTo>
                        <a:pt x="56" y="230"/>
                      </a:lnTo>
                      <a:lnTo>
                        <a:pt x="59" y="219"/>
                      </a:lnTo>
                      <a:lnTo>
                        <a:pt x="59" y="206"/>
                      </a:lnTo>
                      <a:lnTo>
                        <a:pt x="61" y="195"/>
                      </a:lnTo>
                      <a:lnTo>
                        <a:pt x="62" y="182"/>
                      </a:lnTo>
                      <a:lnTo>
                        <a:pt x="64" y="172"/>
                      </a:lnTo>
                      <a:lnTo>
                        <a:pt x="67" y="162"/>
                      </a:lnTo>
                      <a:lnTo>
                        <a:pt x="69" y="151"/>
                      </a:lnTo>
                      <a:lnTo>
                        <a:pt x="71" y="141"/>
                      </a:lnTo>
                      <a:lnTo>
                        <a:pt x="75" y="132"/>
                      </a:lnTo>
                      <a:lnTo>
                        <a:pt x="76" y="121"/>
                      </a:lnTo>
                      <a:lnTo>
                        <a:pt x="78" y="112"/>
                      </a:lnTo>
                      <a:lnTo>
                        <a:pt x="80" y="103"/>
                      </a:lnTo>
                      <a:lnTo>
                        <a:pt x="83" y="95"/>
                      </a:lnTo>
                      <a:lnTo>
                        <a:pt x="85" y="86"/>
                      </a:lnTo>
                      <a:lnTo>
                        <a:pt x="87" y="78"/>
                      </a:lnTo>
                      <a:lnTo>
                        <a:pt x="91" y="71"/>
                      </a:lnTo>
                      <a:lnTo>
                        <a:pt x="94" y="64"/>
                      </a:lnTo>
                      <a:lnTo>
                        <a:pt x="97" y="57"/>
                      </a:lnTo>
                      <a:lnTo>
                        <a:pt x="99" y="50"/>
                      </a:lnTo>
                      <a:lnTo>
                        <a:pt x="101" y="43"/>
                      </a:lnTo>
                      <a:lnTo>
                        <a:pt x="105" y="39"/>
                      </a:lnTo>
                      <a:lnTo>
                        <a:pt x="110" y="28"/>
                      </a:lnTo>
                      <a:lnTo>
                        <a:pt x="117" y="20"/>
                      </a:lnTo>
                      <a:lnTo>
                        <a:pt x="123" y="12"/>
                      </a:lnTo>
                      <a:lnTo>
                        <a:pt x="130" y="7"/>
                      </a:lnTo>
                      <a:lnTo>
                        <a:pt x="137" y="3"/>
                      </a:lnTo>
                      <a:lnTo>
                        <a:pt x="144" y="1"/>
                      </a:lnTo>
                      <a:lnTo>
                        <a:pt x="150" y="0"/>
                      </a:lnTo>
                      <a:lnTo>
                        <a:pt x="157" y="2"/>
                      </a:lnTo>
                      <a:lnTo>
                        <a:pt x="164" y="4"/>
                      </a:lnTo>
                      <a:lnTo>
                        <a:pt x="171" y="10"/>
                      </a:lnTo>
                      <a:lnTo>
                        <a:pt x="173" y="12"/>
                      </a:lnTo>
                      <a:lnTo>
                        <a:pt x="177" y="18"/>
                      </a:lnTo>
                      <a:lnTo>
                        <a:pt x="179" y="25"/>
                      </a:lnTo>
                      <a:lnTo>
                        <a:pt x="183" y="35"/>
                      </a:lnTo>
                      <a:lnTo>
                        <a:pt x="185" y="46"/>
                      </a:lnTo>
                      <a:lnTo>
                        <a:pt x="188" y="59"/>
                      </a:lnTo>
                      <a:lnTo>
                        <a:pt x="191" y="73"/>
                      </a:lnTo>
                      <a:lnTo>
                        <a:pt x="194" y="90"/>
                      </a:lnTo>
                      <a:lnTo>
                        <a:pt x="196" y="106"/>
                      </a:lnTo>
                      <a:lnTo>
                        <a:pt x="199" y="125"/>
                      </a:lnTo>
                      <a:lnTo>
                        <a:pt x="201" y="145"/>
                      </a:lnTo>
                      <a:lnTo>
                        <a:pt x="204" y="167"/>
                      </a:lnTo>
                      <a:lnTo>
                        <a:pt x="207" y="189"/>
                      </a:lnTo>
                      <a:lnTo>
                        <a:pt x="209" y="214"/>
                      </a:lnTo>
                      <a:lnTo>
                        <a:pt x="211" y="240"/>
                      </a:lnTo>
                      <a:lnTo>
                        <a:pt x="215" y="267"/>
                      </a:lnTo>
                      <a:lnTo>
                        <a:pt x="216" y="294"/>
                      </a:lnTo>
                      <a:lnTo>
                        <a:pt x="218" y="322"/>
                      </a:lnTo>
                      <a:lnTo>
                        <a:pt x="221" y="350"/>
                      </a:lnTo>
                      <a:lnTo>
                        <a:pt x="223" y="381"/>
                      </a:lnTo>
                      <a:lnTo>
                        <a:pt x="224" y="411"/>
                      </a:lnTo>
                      <a:lnTo>
                        <a:pt x="226" y="443"/>
                      </a:lnTo>
                      <a:lnTo>
                        <a:pt x="229" y="474"/>
                      </a:lnTo>
                      <a:lnTo>
                        <a:pt x="231" y="508"/>
                      </a:lnTo>
                      <a:lnTo>
                        <a:pt x="232" y="540"/>
                      </a:lnTo>
                      <a:lnTo>
                        <a:pt x="233" y="575"/>
                      </a:lnTo>
                      <a:lnTo>
                        <a:pt x="234" y="609"/>
                      </a:lnTo>
                      <a:lnTo>
                        <a:pt x="237" y="644"/>
                      </a:lnTo>
                      <a:lnTo>
                        <a:pt x="237" y="678"/>
                      </a:lnTo>
                      <a:lnTo>
                        <a:pt x="239" y="714"/>
                      </a:lnTo>
                      <a:lnTo>
                        <a:pt x="239" y="749"/>
                      </a:lnTo>
                      <a:lnTo>
                        <a:pt x="241" y="786"/>
                      </a:lnTo>
                      <a:lnTo>
                        <a:pt x="241" y="821"/>
                      </a:lnTo>
                      <a:lnTo>
                        <a:pt x="242" y="856"/>
                      </a:lnTo>
                      <a:lnTo>
                        <a:pt x="242" y="892"/>
                      </a:lnTo>
                      <a:lnTo>
                        <a:pt x="244" y="927"/>
                      </a:lnTo>
                      <a:lnTo>
                        <a:pt x="244" y="962"/>
                      </a:lnTo>
                      <a:lnTo>
                        <a:pt x="244" y="996"/>
                      </a:lnTo>
                      <a:lnTo>
                        <a:pt x="244" y="1031"/>
                      </a:lnTo>
                      <a:lnTo>
                        <a:pt x="244" y="1066"/>
                      </a:lnTo>
                      <a:lnTo>
                        <a:pt x="242" y="1100"/>
                      </a:lnTo>
                      <a:lnTo>
                        <a:pt x="242" y="1133"/>
                      </a:lnTo>
                      <a:lnTo>
                        <a:pt x="242" y="1165"/>
                      </a:lnTo>
                      <a:lnTo>
                        <a:pt x="242" y="1198"/>
                      </a:lnTo>
                      <a:lnTo>
                        <a:pt x="241" y="1229"/>
                      </a:lnTo>
                      <a:lnTo>
                        <a:pt x="241" y="1260"/>
                      </a:lnTo>
                      <a:lnTo>
                        <a:pt x="240" y="1290"/>
                      </a:lnTo>
                      <a:lnTo>
                        <a:pt x="240" y="1321"/>
                      </a:lnTo>
                      <a:lnTo>
                        <a:pt x="238" y="1347"/>
                      </a:lnTo>
                      <a:lnTo>
                        <a:pt x="237" y="1375"/>
                      </a:lnTo>
                      <a:lnTo>
                        <a:pt x="234" y="1401"/>
                      </a:lnTo>
                      <a:lnTo>
                        <a:pt x="233" y="1427"/>
                      </a:lnTo>
                      <a:lnTo>
                        <a:pt x="231" y="1450"/>
                      </a:lnTo>
                      <a:lnTo>
                        <a:pt x="230" y="1474"/>
                      </a:lnTo>
                      <a:lnTo>
                        <a:pt x="227" y="1494"/>
                      </a:lnTo>
                      <a:lnTo>
                        <a:pt x="226" y="1516"/>
                      </a:lnTo>
                      <a:lnTo>
                        <a:pt x="223" y="1535"/>
                      </a:lnTo>
                      <a:lnTo>
                        <a:pt x="221" y="1552"/>
                      </a:lnTo>
                      <a:lnTo>
                        <a:pt x="218" y="1568"/>
                      </a:lnTo>
                      <a:lnTo>
                        <a:pt x="216" y="1583"/>
                      </a:lnTo>
                      <a:lnTo>
                        <a:pt x="213" y="1595"/>
                      </a:lnTo>
                      <a:lnTo>
                        <a:pt x="210" y="1607"/>
                      </a:lnTo>
                      <a:lnTo>
                        <a:pt x="208" y="1616"/>
                      </a:lnTo>
                      <a:lnTo>
                        <a:pt x="206" y="1625"/>
                      </a:lnTo>
                      <a:lnTo>
                        <a:pt x="202" y="1631"/>
                      </a:lnTo>
                      <a:lnTo>
                        <a:pt x="199" y="1638"/>
                      </a:lnTo>
                      <a:lnTo>
                        <a:pt x="195" y="1646"/>
                      </a:lnTo>
                      <a:lnTo>
                        <a:pt x="192" y="1654"/>
                      </a:lnTo>
                      <a:lnTo>
                        <a:pt x="188" y="1661"/>
                      </a:lnTo>
                      <a:lnTo>
                        <a:pt x="185" y="1670"/>
                      </a:lnTo>
                      <a:lnTo>
                        <a:pt x="181" y="1679"/>
                      </a:lnTo>
                      <a:lnTo>
                        <a:pt x="179" y="1690"/>
                      </a:lnTo>
                      <a:lnTo>
                        <a:pt x="176" y="1699"/>
                      </a:lnTo>
                      <a:lnTo>
                        <a:pt x="172" y="1708"/>
                      </a:lnTo>
                      <a:lnTo>
                        <a:pt x="170" y="1718"/>
                      </a:lnTo>
                      <a:lnTo>
                        <a:pt x="168" y="1730"/>
                      </a:lnTo>
                      <a:lnTo>
                        <a:pt x="164" y="1740"/>
                      </a:lnTo>
                      <a:lnTo>
                        <a:pt x="162" y="1750"/>
                      </a:lnTo>
                      <a:lnTo>
                        <a:pt x="160" y="1762"/>
                      </a:lnTo>
                      <a:lnTo>
                        <a:pt x="159" y="1775"/>
                      </a:lnTo>
                      <a:lnTo>
                        <a:pt x="155" y="1785"/>
                      </a:lnTo>
                      <a:lnTo>
                        <a:pt x="153" y="1798"/>
                      </a:lnTo>
                      <a:lnTo>
                        <a:pt x="150" y="1809"/>
                      </a:lnTo>
                      <a:lnTo>
                        <a:pt x="148" y="1822"/>
                      </a:lnTo>
                      <a:lnTo>
                        <a:pt x="146" y="1833"/>
                      </a:lnTo>
                      <a:lnTo>
                        <a:pt x="145" y="1846"/>
                      </a:lnTo>
                      <a:lnTo>
                        <a:pt x="142" y="1857"/>
                      </a:lnTo>
                      <a:lnTo>
                        <a:pt x="142" y="1871"/>
                      </a:lnTo>
                      <a:lnTo>
                        <a:pt x="140" y="1882"/>
                      </a:lnTo>
                      <a:lnTo>
                        <a:pt x="139" y="1895"/>
                      </a:lnTo>
                      <a:lnTo>
                        <a:pt x="137" y="1908"/>
                      </a:lnTo>
                      <a:lnTo>
                        <a:pt x="137" y="1922"/>
                      </a:lnTo>
                      <a:lnTo>
                        <a:pt x="136" y="1933"/>
                      </a:lnTo>
                      <a:lnTo>
                        <a:pt x="134" y="1946"/>
                      </a:lnTo>
                      <a:lnTo>
                        <a:pt x="134" y="1958"/>
                      </a:lnTo>
                      <a:lnTo>
                        <a:pt x="134" y="1972"/>
                      </a:lnTo>
                      <a:lnTo>
                        <a:pt x="133" y="1984"/>
                      </a:lnTo>
                      <a:lnTo>
                        <a:pt x="132" y="1996"/>
                      </a:lnTo>
                      <a:lnTo>
                        <a:pt x="132" y="2008"/>
                      </a:lnTo>
                      <a:lnTo>
                        <a:pt x="132" y="2020"/>
                      </a:lnTo>
                      <a:lnTo>
                        <a:pt x="132" y="2032"/>
                      </a:lnTo>
                      <a:lnTo>
                        <a:pt x="132" y="2044"/>
                      </a:lnTo>
                      <a:lnTo>
                        <a:pt x="133" y="2056"/>
                      </a:lnTo>
                      <a:lnTo>
                        <a:pt x="134" y="2068"/>
                      </a:lnTo>
                      <a:lnTo>
                        <a:pt x="134" y="2080"/>
                      </a:lnTo>
                      <a:lnTo>
                        <a:pt x="134" y="2091"/>
                      </a:lnTo>
                      <a:lnTo>
                        <a:pt x="136" y="2102"/>
                      </a:lnTo>
                      <a:lnTo>
                        <a:pt x="138" y="2113"/>
                      </a:lnTo>
                      <a:lnTo>
                        <a:pt x="138" y="2124"/>
                      </a:lnTo>
                      <a:lnTo>
                        <a:pt x="140" y="2134"/>
                      </a:lnTo>
                      <a:lnTo>
                        <a:pt x="141" y="2144"/>
                      </a:lnTo>
                      <a:lnTo>
                        <a:pt x="145" y="2156"/>
                      </a:lnTo>
                      <a:lnTo>
                        <a:pt x="146" y="2165"/>
                      </a:lnTo>
                      <a:lnTo>
                        <a:pt x="148" y="2174"/>
                      </a:lnTo>
                      <a:lnTo>
                        <a:pt x="150" y="2183"/>
                      </a:lnTo>
                      <a:lnTo>
                        <a:pt x="154" y="2192"/>
                      </a:lnTo>
                      <a:lnTo>
                        <a:pt x="156" y="2200"/>
                      </a:lnTo>
                      <a:lnTo>
                        <a:pt x="160" y="2209"/>
                      </a:lnTo>
                      <a:lnTo>
                        <a:pt x="163" y="2215"/>
                      </a:lnTo>
                      <a:lnTo>
                        <a:pt x="168" y="2223"/>
                      </a:lnTo>
                      <a:lnTo>
                        <a:pt x="171" y="2229"/>
                      </a:lnTo>
                      <a:lnTo>
                        <a:pt x="175" y="2236"/>
                      </a:lnTo>
                      <a:lnTo>
                        <a:pt x="179" y="2242"/>
                      </a:lnTo>
                      <a:lnTo>
                        <a:pt x="185" y="2249"/>
                      </a:lnTo>
                      <a:lnTo>
                        <a:pt x="188" y="2253"/>
                      </a:lnTo>
                      <a:lnTo>
                        <a:pt x="194" y="2258"/>
                      </a:lnTo>
                      <a:lnTo>
                        <a:pt x="199" y="2262"/>
                      </a:lnTo>
                      <a:lnTo>
                        <a:pt x="206" y="2267"/>
                      </a:lnTo>
                      <a:lnTo>
                        <a:pt x="210" y="2269"/>
                      </a:lnTo>
                      <a:lnTo>
                        <a:pt x="216" y="2273"/>
                      </a:lnTo>
                      <a:lnTo>
                        <a:pt x="222" y="2276"/>
                      </a:lnTo>
                      <a:lnTo>
                        <a:pt x="227" y="2280"/>
                      </a:lnTo>
                      <a:lnTo>
                        <a:pt x="232" y="2283"/>
                      </a:lnTo>
                      <a:lnTo>
                        <a:pt x="239" y="2287"/>
                      </a:lnTo>
                      <a:lnTo>
                        <a:pt x="244" y="2290"/>
                      </a:lnTo>
                      <a:lnTo>
                        <a:pt x="250" y="2295"/>
                      </a:lnTo>
                      <a:lnTo>
                        <a:pt x="255" y="2298"/>
                      </a:lnTo>
                      <a:lnTo>
                        <a:pt x="262" y="2302"/>
                      </a:lnTo>
                      <a:lnTo>
                        <a:pt x="266" y="2305"/>
                      </a:lnTo>
                      <a:lnTo>
                        <a:pt x="273" y="2308"/>
                      </a:lnTo>
                      <a:lnTo>
                        <a:pt x="278" y="2312"/>
                      </a:lnTo>
                      <a:lnTo>
                        <a:pt x="285" y="2316"/>
                      </a:lnTo>
                      <a:lnTo>
                        <a:pt x="289" y="2321"/>
                      </a:lnTo>
                      <a:lnTo>
                        <a:pt x="296" y="2326"/>
                      </a:lnTo>
                      <a:lnTo>
                        <a:pt x="307" y="2333"/>
                      </a:lnTo>
                      <a:lnTo>
                        <a:pt x="317" y="2342"/>
                      </a:lnTo>
                      <a:lnTo>
                        <a:pt x="326" y="2350"/>
                      </a:lnTo>
                      <a:lnTo>
                        <a:pt x="337" y="2360"/>
                      </a:lnTo>
                      <a:lnTo>
                        <a:pt x="345" y="2369"/>
                      </a:lnTo>
                      <a:lnTo>
                        <a:pt x="353" y="2378"/>
                      </a:lnTo>
                      <a:lnTo>
                        <a:pt x="356" y="2383"/>
                      </a:lnTo>
                      <a:lnTo>
                        <a:pt x="360" y="2389"/>
                      </a:lnTo>
                      <a:lnTo>
                        <a:pt x="363" y="2393"/>
                      </a:lnTo>
                      <a:lnTo>
                        <a:pt x="366" y="2400"/>
                      </a:lnTo>
                      <a:lnTo>
                        <a:pt x="370" y="2411"/>
                      </a:lnTo>
                      <a:lnTo>
                        <a:pt x="374" y="2421"/>
                      </a:lnTo>
                      <a:lnTo>
                        <a:pt x="377" y="2432"/>
                      </a:lnTo>
                      <a:lnTo>
                        <a:pt x="380" y="2445"/>
                      </a:lnTo>
                      <a:lnTo>
                        <a:pt x="379" y="2457"/>
                      </a:lnTo>
                      <a:lnTo>
                        <a:pt x="379" y="2469"/>
                      </a:lnTo>
                      <a:lnTo>
                        <a:pt x="377" y="2476"/>
                      </a:lnTo>
                      <a:lnTo>
                        <a:pt x="376" y="2483"/>
                      </a:lnTo>
                      <a:lnTo>
                        <a:pt x="374" y="2490"/>
                      </a:lnTo>
                      <a:lnTo>
                        <a:pt x="373" y="2497"/>
                      </a:lnTo>
                      <a:lnTo>
                        <a:pt x="370" y="2504"/>
                      </a:lnTo>
                      <a:lnTo>
                        <a:pt x="366" y="2510"/>
                      </a:lnTo>
                      <a:lnTo>
                        <a:pt x="363" y="2517"/>
                      </a:lnTo>
                      <a:lnTo>
                        <a:pt x="360" y="2524"/>
                      </a:lnTo>
                      <a:lnTo>
                        <a:pt x="355" y="2531"/>
                      </a:lnTo>
                      <a:lnTo>
                        <a:pt x="350" y="2539"/>
                      </a:lnTo>
                      <a:lnTo>
                        <a:pt x="345" y="2547"/>
                      </a:lnTo>
                      <a:lnTo>
                        <a:pt x="340" y="2555"/>
                      </a:lnTo>
                      <a:lnTo>
                        <a:pt x="333" y="2562"/>
                      </a:lnTo>
                      <a:lnTo>
                        <a:pt x="326" y="2570"/>
                      </a:lnTo>
                      <a:lnTo>
                        <a:pt x="319" y="2578"/>
                      </a:lnTo>
                      <a:lnTo>
                        <a:pt x="312" y="2587"/>
                      </a:lnTo>
                      <a:lnTo>
                        <a:pt x="303" y="2595"/>
                      </a:lnTo>
                      <a:lnTo>
                        <a:pt x="295" y="2605"/>
                      </a:lnTo>
                      <a:lnTo>
                        <a:pt x="286" y="2613"/>
                      </a:lnTo>
                      <a:lnTo>
                        <a:pt x="278" y="2623"/>
                      </a:lnTo>
                      <a:lnTo>
                        <a:pt x="268" y="2631"/>
                      </a:lnTo>
                      <a:lnTo>
                        <a:pt x="260" y="2642"/>
                      </a:lnTo>
                      <a:lnTo>
                        <a:pt x="250" y="2655"/>
                      </a:lnTo>
                      <a:lnTo>
                        <a:pt x="244" y="2672"/>
                      </a:lnTo>
                      <a:lnTo>
                        <a:pt x="237" y="2690"/>
                      </a:lnTo>
                      <a:lnTo>
                        <a:pt x="230" y="2710"/>
                      </a:lnTo>
                      <a:lnTo>
                        <a:pt x="223" y="2733"/>
                      </a:lnTo>
                      <a:lnTo>
                        <a:pt x="217" y="2758"/>
                      </a:lnTo>
                      <a:lnTo>
                        <a:pt x="210" y="2784"/>
                      </a:lnTo>
                      <a:lnTo>
                        <a:pt x="204" y="2812"/>
                      </a:lnTo>
                      <a:lnTo>
                        <a:pt x="199" y="2841"/>
                      </a:lnTo>
                      <a:lnTo>
                        <a:pt x="194" y="2873"/>
                      </a:lnTo>
                      <a:lnTo>
                        <a:pt x="188" y="2905"/>
                      </a:lnTo>
                      <a:lnTo>
                        <a:pt x="184" y="2941"/>
                      </a:lnTo>
                      <a:lnTo>
                        <a:pt x="180" y="2977"/>
                      </a:lnTo>
                      <a:lnTo>
                        <a:pt x="177" y="3016"/>
                      </a:lnTo>
                      <a:lnTo>
                        <a:pt x="172" y="3053"/>
                      </a:lnTo>
                      <a:lnTo>
                        <a:pt x="169" y="3094"/>
                      </a:lnTo>
                      <a:lnTo>
                        <a:pt x="165" y="3135"/>
                      </a:lnTo>
                      <a:lnTo>
                        <a:pt x="163" y="3177"/>
                      </a:lnTo>
                      <a:lnTo>
                        <a:pt x="160" y="3220"/>
                      </a:lnTo>
                      <a:lnTo>
                        <a:pt x="159" y="3266"/>
                      </a:lnTo>
                      <a:lnTo>
                        <a:pt x="156" y="3311"/>
                      </a:lnTo>
                      <a:lnTo>
                        <a:pt x="155" y="3358"/>
                      </a:lnTo>
                      <a:lnTo>
                        <a:pt x="153" y="3404"/>
                      </a:lnTo>
                      <a:lnTo>
                        <a:pt x="152" y="3452"/>
                      </a:lnTo>
                      <a:lnTo>
                        <a:pt x="150" y="3500"/>
                      </a:lnTo>
                      <a:lnTo>
                        <a:pt x="150" y="3551"/>
                      </a:lnTo>
                      <a:lnTo>
                        <a:pt x="149" y="3599"/>
                      </a:lnTo>
                      <a:lnTo>
                        <a:pt x="149" y="3649"/>
                      </a:lnTo>
                      <a:lnTo>
                        <a:pt x="149" y="3700"/>
                      </a:lnTo>
                      <a:lnTo>
                        <a:pt x="149" y="3752"/>
                      </a:lnTo>
                      <a:lnTo>
                        <a:pt x="149" y="3802"/>
                      </a:lnTo>
                      <a:lnTo>
                        <a:pt x="149" y="3853"/>
                      </a:lnTo>
                      <a:lnTo>
                        <a:pt x="149" y="3903"/>
                      </a:lnTo>
                      <a:lnTo>
                        <a:pt x="149" y="3955"/>
                      </a:lnTo>
                      <a:lnTo>
                        <a:pt x="149" y="4005"/>
                      </a:lnTo>
                      <a:lnTo>
                        <a:pt x="150" y="4057"/>
                      </a:lnTo>
                      <a:lnTo>
                        <a:pt x="152" y="4107"/>
                      </a:lnTo>
                      <a:lnTo>
                        <a:pt x="154" y="4159"/>
                      </a:lnTo>
                      <a:lnTo>
                        <a:pt x="154" y="4208"/>
                      </a:lnTo>
                      <a:lnTo>
                        <a:pt x="156" y="4259"/>
                      </a:lnTo>
                      <a:lnTo>
                        <a:pt x="157" y="4308"/>
                      </a:lnTo>
                      <a:lnTo>
                        <a:pt x="160" y="4358"/>
                      </a:lnTo>
                      <a:lnTo>
                        <a:pt x="161" y="4406"/>
                      </a:lnTo>
                      <a:lnTo>
                        <a:pt x="164" y="4454"/>
                      </a:lnTo>
                      <a:lnTo>
                        <a:pt x="165" y="4501"/>
                      </a:lnTo>
                      <a:lnTo>
                        <a:pt x="169" y="4548"/>
                      </a:lnTo>
                      <a:lnTo>
                        <a:pt x="170" y="4592"/>
                      </a:lnTo>
                      <a:lnTo>
                        <a:pt x="172" y="4637"/>
                      </a:lnTo>
                      <a:lnTo>
                        <a:pt x="175" y="4680"/>
                      </a:lnTo>
                      <a:lnTo>
                        <a:pt x="178" y="4723"/>
                      </a:lnTo>
                      <a:lnTo>
                        <a:pt x="180" y="4763"/>
                      </a:lnTo>
                      <a:lnTo>
                        <a:pt x="183" y="4804"/>
                      </a:lnTo>
                      <a:lnTo>
                        <a:pt x="185" y="4842"/>
                      </a:lnTo>
                      <a:lnTo>
                        <a:pt x="188" y="4881"/>
                      </a:lnTo>
                      <a:lnTo>
                        <a:pt x="191" y="4917"/>
                      </a:lnTo>
                      <a:lnTo>
                        <a:pt x="193" y="4951"/>
                      </a:lnTo>
                      <a:lnTo>
                        <a:pt x="195" y="4985"/>
                      </a:lnTo>
                      <a:lnTo>
                        <a:pt x="199" y="5017"/>
                      </a:lnTo>
                      <a:lnTo>
                        <a:pt x="201" y="5045"/>
                      </a:lnTo>
                      <a:lnTo>
                        <a:pt x="204" y="5074"/>
                      </a:lnTo>
                      <a:lnTo>
                        <a:pt x="208" y="5100"/>
                      </a:lnTo>
                      <a:lnTo>
                        <a:pt x="211" y="51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sp>
          <p:nvSpPr>
            <p:cNvPr id="178482" name="Rectangle 306"/>
            <p:cNvSpPr>
              <a:spLocks noChangeArrowheads="1"/>
            </p:cNvSpPr>
            <p:nvPr/>
          </p:nvSpPr>
          <p:spPr bwMode="auto">
            <a:xfrm rot="13708547">
              <a:off x="4303" y="2868"/>
              <a:ext cx="554" cy="1145"/>
            </a:xfrm>
            <a:prstGeom prst="rect">
              <a:avLst/>
            </a:pr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8483" name="Rectangle 307"/>
            <p:cNvSpPr>
              <a:spLocks noChangeArrowheads="1"/>
            </p:cNvSpPr>
            <p:nvPr/>
          </p:nvSpPr>
          <p:spPr bwMode="auto">
            <a:xfrm rot="13708547">
              <a:off x="4313" y="2903"/>
              <a:ext cx="520" cy="1075"/>
            </a:xfrm>
            <a:prstGeom prst="rect">
              <a:avLst/>
            </a:prstGeom>
            <a:solidFill>
              <a:srgbClr val="D1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78484" name="Group 308"/>
            <p:cNvGrpSpPr>
              <a:grpSpLocks/>
            </p:cNvGrpSpPr>
            <p:nvPr/>
          </p:nvGrpSpPr>
          <p:grpSpPr bwMode="auto">
            <a:xfrm rot="13887328" flipH="1">
              <a:off x="4376" y="2861"/>
              <a:ext cx="460" cy="1126"/>
              <a:chOff x="2509" y="1336"/>
              <a:chExt cx="1429" cy="3856"/>
            </a:xfrm>
          </p:grpSpPr>
          <p:sp>
            <p:nvSpPr>
              <p:cNvPr id="178485" name="Freeform 309"/>
              <p:cNvSpPr>
                <a:spLocks/>
              </p:cNvSpPr>
              <p:nvPr/>
            </p:nvSpPr>
            <p:spPr bwMode="auto">
              <a:xfrm>
                <a:off x="2582" y="1336"/>
                <a:ext cx="1356" cy="3738"/>
              </a:xfrm>
              <a:custGeom>
                <a:avLst/>
                <a:gdLst>
                  <a:gd name="T0" fmla="*/ 340 w 2711"/>
                  <a:gd name="T1" fmla="*/ 7427 h 7476"/>
                  <a:gd name="T2" fmla="*/ 207 w 2711"/>
                  <a:gd name="T3" fmla="*/ 7328 h 7476"/>
                  <a:gd name="T4" fmla="*/ 187 w 2711"/>
                  <a:gd name="T5" fmla="*/ 6584 h 7476"/>
                  <a:gd name="T6" fmla="*/ 159 w 2711"/>
                  <a:gd name="T7" fmla="*/ 4852 h 7476"/>
                  <a:gd name="T8" fmla="*/ 110 w 2711"/>
                  <a:gd name="T9" fmla="*/ 3122 h 7476"/>
                  <a:gd name="T10" fmla="*/ 64 w 2711"/>
                  <a:gd name="T11" fmla="*/ 1400 h 7476"/>
                  <a:gd name="T12" fmla="*/ 23 w 2711"/>
                  <a:gd name="T13" fmla="*/ 1072 h 7476"/>
                  <a:gd name="T14" fmla="*/ 0 w 2711"/>
                  <a:gd name="T15" fmla="*/ 636 h 7476"/>
                  <a:gd name="T16" fmla="*/ 67 w 2711"/>
                  <a:gd name="T17" fmla="*/ 272 h 7476"/>
                  <a:gd name="T18" fmla="*/ 407 w 2711"/>
                  <a:gd name="T19" fmla="*/ 240 h 7476"/>
                  <a:gd name="T20" fmla="*/ 560 w 2711"/>
                  <a:gd name="T21" fmla="*/ 712 h 7476"/>
                  <a:gd name="T22" fmla="*/ 585 w 2711"/>
                  <a:gd name="T23" fmla="*/ 1332 h 7476"/>
                  <a:gd name="T24" fmla="*/ 683 w 2711"/>
                  <a:gd name="T25" fmla="*/ 1635 h 7476"/>
                  <a:gd name="T26" fmla="*/ 686 w 2711"/>
                  <a:gd name="T27" fmla="*/ 1328 h 7476"/>
                  <a:gd name="T28" fmla="*/ 651 w 2711"/>
                  <a:gd name="T29" fmla="*/ 896 h 7476"/>
                  <a:gd name="T30" fmla="*/ 624 w 2711"/>
                  <a:gd name="T31" fmla="*/ 599 h 7476"/>
                  <a:gd name="T32" fmla="*/ 627 w 2711"/>
                  <a:gd name="T33" fmla="*/ 342 h 7476"/>
                  <a:gd name="T34" fmla="*/ 682 w 2711"/>
                  <a:gd name="T35" fmla="*/ 127 h 7476"/>
                  <a:gd name="T36" fmla="*/ 859 w 2711"/>
                  <a:gd name="T37" fmla="*/ 49 h 7476"/>
                  <a:gd name="T38" fmla="*/ 1103 w 2711"/>
                  <a:gd name="T39" fmla="*/ 260 h 7476"/>
                  <a:gd name="T40" fmla="*/ 1118 w 2711"/>
                  <a:gd name="T41" fmla="*/ 767 h 7476"/>
                  <a:gd name="T42" fmla="*/ 1071 w 2711"/>
                  <a:gd name="T43" fmla="*/ 1348 h 7476"/>
                  <a:gd name="T44" fmla="*/ 1131 w 2711"/>
                  <a:gd name="T45" fmla="*/ 1743 h 7476"/>
                  <a:gd name="T46" fmla="*/ 1183 w 2711"/>
                  <a:gd name="T47" fmla="*/ 1474 h 7476"/>
                  <a:gd name="T48" fmla="*/ 1215 w 2711"/>
                  <a:gd name="T49" fmla="*/ 1076 h 7476"/>
                  <a:gd name="T50" fmla="*/ 1233 w 2711"/>
                  <a:gd name="T51" fmla="*/ 779 h 7476"/>
                  <a:gd name="T52" fmla="*/ 1235 w 2711"/>
                  <a:gd name="T53" fmla="*/ 530 h 7476"/>
                  <a:gd name="T54" fmla="*/ 1265 w 2711"/>
                  <a:gd name="T55" fmla="*/ 283 h 7476"/>
                  <a:gd name="T56" fmla="*/ 1386 w 2711"/>
                  <a:gd name="T57" fmla="*/ 84 h 7476"/>
                  <a:gd name="T58" fmla="*/ 1604 w 2711"/>
                  <a:gd name="T59" fmla="*/ 16 h 7476"/>
                  <a:gd name="T60" fmla="*/ 1713 w 2711"/>
                  <a:gd name="T61" fmla="*/ 159 h 7476"/>
                  <a:gd name="T62" fmla="*/ 1736 w 2711"/>
                  <a:gd name="T63" fmla="*/ 372 h 7476"/>
                  <a:gd name="T64" fmla="*/ 1722 w 2711"/>
                  <a:gd name="T65" fmla="*/ 576 h 7476"/>
                  <a:gd name="T66" fmla="*/ 1668 w 2711"/>
                  <a:gd name="T67" fmla="*/ 905 h 7476"/>
                  <a:gd name="T68" fmla="*/ 1624 w 2711"/>
                  <a:gd name="T69" fmla="*/ 1232 h 7476"/>
                  <a:gd name="T70" fmla="*/ 1597 w 2711"/>
                  <a:gd name="T71" fmla="*/ 1566 h 7476"/>
                  <a:gd name="T72" fmla="*/ 1678 w 2711"/>
                  <a:gd name="T73" fmla="*/ 1416 h 7476"/>
                  <a:gd name="T74" fmla="*/ 1779 w 2711"/>
                  <a:gd name="T75" fmla="*/ 812 h 7476"/>
                  <a:gd name="T76" fmla="*/ 1969 w 2711"/>
                  <a:gd name="T77" fmla="*/ 270 h 7476"/>
                  <a:gd name="T78" fmla="*/ 2314 w 2711"/>
                  <a:gd name="T79" fmla="*/ 145 h 7476"/>
                  <a:gd name="T80" fmla="*/ 2371 w 2711"/>
                  <a:gd name="T81" fmla="*/ 556 h 7476"/>
                  <a:gd name="T82" fmla="*/ 2263 w 2711"/>
                  <a:gd name="T83" fmla="*/ 1094 h 7476"/>
                  <a:gd name="T84" fmla="*/ 2147 w 2711"/>
                  <a:gd name="T85" fmla="*/ 1505 h 7476"/>
                  <a:gd name="T86" fmla="*/ 2080 w 2711"/>
                  <a:gd name="T87" fmla="*/ 1809 h 7476"/>
                  <a:gd name="T88" fmla="*/ 1991 w 2711"/>
                  <a:gd name="T89" fmla="*/ 2265 h 7476"/>
                  <a:gd name="T90" fmla="*/ 1968 w 2711"/>
                  <a:gd name="T91" fmla="*/ 2683 h 7476"/>
                  <a:gd name="T92" fmla="*/ 2057 w 2711"/>
                  <a:gd name="T93" fmla="*/ 2743 h 7476"/>
                  <a:gd name="T94" fmla="*/ 2145 w 2711"/>
                  <a:gd name="T95" fmla="*/ 2433 h 7476"/>
                  <a:gd name="T96" fmla="*/ 2235 w 2711"/>
                  <a:gd name="T97" fmla="*/ 2071 h 7476"/>
                  <a:gd name="T98" fmla="*/ 2334 w 2711"/>
                  <a:gd name="T99" fmla="*/ 1860 h 7476"/>
                  <a:gd name="T100" fmla="*/ 2469 w 2711"/>
                  <a:gd name="T101" fmla="*/ 1792 h 7476"/>
                  <a:gd name="T102" fmla="*/ 2608 w 2711"/>
                  <a:gd name="T103" fmla="*/ 1823 h 7476"/>
                  <a:gd name="T104" fmla="*/ 2698 w 2711"/>
                  <a:gd name="T105" fmla="*/ 2000 h 7476"/>
                  <a:gd name="T106" fmla="*/ 2663 w 2711"/>
                  <a:gd name="T107" fmla="*/ 2797 h 7476"/>
                  <a:gd name="T108" fmla="*/ 2448 w 2711"/>
                  <a:gd name="T109" fmla="*/ 3633 h 7476"/>
                  <a:gd name="T110" fmla="*/ 2134 w 2711"/>
                  <a:gd name="T111" fmla="*/ 4410 h 7476"/>
                  <a:gd name="T112" fmla="*/ 1891 w 2711"/>
                  <a:gd name="T113" fmla="*/ 5154 h 7476"/>
                  <a:gd name="T114" fmla="*/ 1848 w 2711"/>
                  <a:gd name="T115" fmla="*/ 5942 h 7476"/>
                  <a:gd name="T116" fmla="*/ 1919 w 2711"/>
                  <a:gd name="T117" fmla="*/ 6733 h 7476"/>
                  <a:gd name="T118" fmla="*/ 1950 w 2711"/>
                  <a:gd name="T119" fmla="*/ 7320 h 7476"/>
                  <a:gd name="T120" fmla="*/ 1813 w 2711"/>
                  <a:gd name="T121" fmla="*/ 7442 h 7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11" h="7476">
                    <a:moveTo>
                      <a:pt x="1765" y="7476"/>
                    </a:moveTo>
                    <a:lnTo>
                      <a:pt x="461" y="7476"/>
                    </a:lnTo>
                    <a:lnTo>
                      <a:pt x="453" y="7473"/>
                    </a:lnTo>
                    <a:lnTo>
                      <a:pt x="445" y="7471"/>
                    </a:lnTo>
                    <a:lnTo>
                      <a:pt x="437" y="7467"/>
                    </a:lnTo>
                    <a:lnTo>
                      <a:pt x="430" y="7465"/>
                    </a:lnTo>
                    <a:lnTo>
                      <a:pt x="422" y="7462"/>
                    </a:lnTo>
                    <a:lnTo>
                      <a:pt x="414" y="7459"/>
                    </a:lnTo>
                    <a:lnTo>
                      <a:pt x="407" y="7457"/>
                    </a:lnTo>
                    <a:lnTo>
                      <a:pt x="400" y="7455"/>
                    </a:lnTo>
                    <a:lnTo>
                      <a:pt x="394" y="7451"/>
                    </a:lnTo>
                    <a:lnTo>
                      <a:pt x="387" y="7448"/>
                    </a:lnTo>
                    <a:lnTo>
                      <a:pt x="380" y="7444"/>
                    </a:lnTo>
                    <a:lnTo>
                      <a:pt x="373" y="7442"/>
                    </a:lnTo>
                    <a:lnTo>
                      <a:pt x="366" y="7439"/>
                    </a:lnTo>
                    <a:lnTo>
                      <a:pt x="359" y="7436"/>
                    </a:lnTo>
                    <a:lnTo>
                      <a:pt x="352" y="7433"/>
                    </a:lnTo>
                    <a:lnTo>
                      <a:pt x="346" y="7431"/>
                    </a:lnTo>
                    <a:lnTo>
                      <a:pt x="340" y="7427"/>
                    </a:lnTo>
                    <a:lnTo>
                      <a:pt x="333" y="7424"/>
                    </a:lnTo>
                    <a:lnTo>
                      <a:pt x="327" y="7420"/>
                    </a:lnTo>
                    <a:lnTo>
                      <a:pt x="321" y="7417"/>
                    </a:lnTo>
                    <a:lnTo>
                      <a:pt x="314" y="7413"/>
                    </a:lnTo>
                    <a:lnTo>
                      <a:pt x="309" y="7410"/>
                    </a:lnTo>
                    <a:lnTo>
                      <a:pt x="303" y="7406"/>
                    </a:lnTo>
                    <a:lnTo>
                      <a:pt x="298" y="7404"/>
                    </a:lnTo>
                    <a:lnTo>
                      <a:pt x="291" y="7401"/>
                    </a:lnTo>
                    <a:lnTo>
                      <a:pt x="287" y="7397"/>
                    </a:lnTo>
                    <a:lnTo>
                      <a:pt x="281" y="7394"/>
                    </a:lnTo>
                    <a:lnTo>
                      <a:pt x="276" y="7390"/>
                    </a:lnTo>
                    <a:lnTo>
                      <a:pt x="266" y="7383"/>
                    </a:lnTo>
                    <a:lnTo>
                      <a:pt x="257" y="7377"/>
                    </a:lnTo>
                    <a:lnTo>
                      <a:pt x="247" y="7369"/>
                    </a:lnTo>
                    <a:lnTo>
                      <a:pt x="238" y="7361"/>
                    </a:lnTo>
                    <a:lnTo>
                      <a:pt x="229" y="7352"/>
                    </a:lnTo>
                    <a:lnTo>
                      <a:pt x="222" y="7346"/>
                    </a:lnTo>
                    <a:lnTo>
                      <a:pt x="214" y="7336"/>
                    </a:lnTo>
                    <a:lnTo>
                      <a:pt x="207" y="7328"/>
                    </a:lnTo>
                    <a:lnTo>
                      <a:pt x="202" y="7319"/>
                    </a:lnTo>
                    <a:lnTo>
                      <a:pt x="197" y="7311"/>
                    </a:lnTo>
                    <a:lnTo>
                      <a:pt x="191" y="7302"/>
                    </a:lnTo>
                    <a:lnTo>
                      <a:pt x="187" y="7293"/>
                    </a:lnTo>
                    <a:lnTo>
                      <a:pt x="183" y="7284"/>
                    </a:lnTo>
                    <a:lnTo>
                      <a:pt x="181" y="7274"/>
                    </a:lnTo>
                    <a:lnTo>
                      <a:pt x="178" y="7264"/>
                    </a:lnTo>
                    <a:lnTo>
                      <a:pt x="176" y="7255"/>
                    </a:lnTo>
                    <a:lnTo>
                      <a:pt x="176" y="7246"/>
                    </a:lnTo>
                    <a:lnTo>
                      <a:pt x="176" y="7237"/>
                    </a:lnTo>
                    <a:lnTo>
                      <a:pt x="181" y="7230"/>
                    </a:lnTo>
                    <a:lnTo>
                      <a:pt x="188" y="7224"/>
                    </a:lnTo>
                    <a:lnTo>
                      <a:pt x="188" y="7132"/>
                    </a:lnTo>
                    <a:lnTo>
                      <a:pt x="188" y="7041"/>
                    </a:lnTo>
                    <a:lnTo>
                      <a:pt x="188" y="6950"/>
                    </a:lnTo>
                    <a:lnTo>
                      <a:pt x="188" y="6859"/>
                    </a:lnTo>
                    <a:lnTo>
                      <a:pt x="187" y="6767"/>
                    </a:lnTo>
                    <a:lnTo>
                      <a:pt x="187" y="6676"/>
                    </a:lnTo>
                    <a:lnTo>
                      <a:pt x="187" y="6584"/>
                    </a:lnTo>
                    <a:lnTo>
                      <a:pt x="187" y="6494"/>
                    </a:lnTo>
                    <a:lnTo>
                      <a:pt x="186" y="6402"/>
                    </a:lnTo>
                    <a:lnTo>
                      <a:pt x="184" y="6311"/>
                    </a:lnTo>
                    <a:lnTo>
                      <a:pt x="183" y="6219"/>
                    </a:lnTo>
                    <a:lnTo>
                      <a:pt x="182" y="6129"/>
                    </a:lnTo>
                    <a:lnTo>
                      <a:pt x="181" y="6037"/>
                    </a:lnTo>
                    <a:lnTo>
                      <a:pt x="180" y="5946"/>
                    </a:lnTo>
                    <a:lnTo>
                      <a:pt x="179" y="5854"/>
                    </a:lnTo>
                    <a:lnTo>
                      <a:pt x="179" y="5765"/>
                    </a:lnTo>
                    <a:lnTo>
                      <a:pt x="176" y="5673"/>
                    </a:lnTo>
                    <a:lnTo>
                      <a:pt x="174" y="5582"/>
                    </a:lnTo>
                    <a:lnTo>
                      <a:pt x="172" y="5490"/>
                    </a:lnTo>
                    <a:lnTo>
                      <a:pt x="171" y="5400"/>
                    </a:lnTo>
                    <a:lnTo>
                      <a:pt x="168" y="5308"/>
                    </a:lnTo>
                    <a:lnTo>
                      <a:pt x="167" y="5217"/>
                    </a:lnTo>
                    <a:lnTo>
                      <a:pt x="165" y="5125"/>
                    </a:lnTo>
                    <a:lnTo>
                      <a:pt x="164" y="5035"/>
                    </a:lnTo>
                    <a:lnTo>
                      <a:pt x="160" y="4943"/>
                    </a:lnTo>
                    <a:lnTo>
                      <a:pt x="159" y="4852"/>
                    </a:lnTo>
                    <a:lnTo>
                      <a:pt x="156" y="4760"/>
                    </a:lnTo>
                    <a:lnTo>
                      <a:pt x="155" y="4671"/>
                    </a:lnTo>
                    <a:lnTo>
                      <a:pt x="152" y="4579"/>
                    </a:lnTo>
                    <a:lnTo>
                      <a:pt x="150" y="4488"/>
                    </a:lnTo>
                    <a:lnTo>
                      <a:pt x="148" y="4396"/>
                    </a:lnTo>
                    <a:lnTo>
                      <a:pt x="147" y="4307"/>
                    </a:lnTo>
                    <a:lnTo>
                      <a:pt x="143" y="4215"/>
                    </a:lnTo>
                    <a:lnTo>
                      <a:pt x="141" y="4124"/>
                    </a:lnTo>
                    <a:lnTo>
                      <a:pt x="137" y="4032"/>
                    </a:lnTo>
                    <a:lnTo>
                      <a:pt x="135" y="3942"/>
                    </a:lnTo>
                    <a:lnTo>
                      <a:pt x="132" y="3850"/>
                    </a:lnTo>
                    <a:lnTo>
                      <a:pt x="129" y="3759"/>
                    </a:lnTo>
                    <a:lnTo>
                      <a:pt x="127" y="3668"/>
                    </a:lnTo>
                    <a:lnTo>
                      <a:pt x="125" y="3578"/>
                    </a:lnTo>
                    <a:lnTo>
                      <a:pt x="121" y="3486"/>
                    </a:lnTo>
                    <a:lnTo>
                      <a:pt x="119" y="3395"/>
                    </a:lnTo>
                    <a:lnTo>
                      <a:pt x="116" y="3304"/>
                    </a:lnTo>
                    <a:lnTo>
                      <a:pt x="113" y="3214"/>
                    </a:lnTo>
                    <a:lnTo>
                      <a:pt x="110" y="3122"/>
                    </a:lnTo>
                    <a:lnTo>
                      <a:pt x="108" y="3032"/>
                    </a:lnTo>
                    <a:lnTo>
                      <a:pt x="105" y="2941"/>
                    </a:lnTo>
                    <a:lnTo>
                      <a:pt x="103" y="2851"/>
                    </a:lnTo>
                    <a:lnTo>
                      <a:pt x="99" y="2759"/>
                    </a:lnTo>
                    <a:lnTo>
                      <a:pt x="97" y="2668"/>
                    </a:lnTo>
                    <a:lnTo>
                      <a:pt x="95" y="2578"/>
                    </a:lnTo>
                    <a:lnTo>
                      <a:pt x="93" y="2487"/>
                    </a:lnTo>
                    <a:lnTo>
                      <a:pt x="89" y="2395"/>
                    </a:lnTo>
                    <a:lnTo>
                      <a:pt x="87" y="2306"/>
                    </a:lnTo>
                    <a:lnTo>
                      <a:pt x="85" y="2214"/>
                    </a:lnTo>
                    <a:lnTo>
                      <a:pt x="82" y="2124"/>
                    </a:lnTo>
                    <a:lnTo>
                      <a:pt x="79" y="2032"/>
                    </a:lnTo>
                    <a:lnTo>
                      <a:pt x="77" y="1943"/>
                    </a:lnTo>
                    <a:lnTo>
                      <a:pt x="74" y="1851"/>
                    </a:lnTo>
                    <a:lnTo>
                      <a:pt x="72" y="1761"/>
                    </a:lnTo>
                    <a:lnTo>
                      <a:pt x="70" y="1671"/>
                    </a:lnTo>
                    <a:lnTo>
                      <a:pt x="67" y="1580"/>
                    </a:lnTo>
                    <a:lnTo>
                      <a:pt x="65" y="1489"/>
                    </a:lnTo>
                    <a:lnTo>
                      <a:pt x="64" y="1400"/>
                    </a:lnTo>
                    <a:lnTo>
                      <a:pt x="62" y="1387"/>
                    </a:lnTo>
                    <a:lnTo>
                      <a:pt x="60" y="1375"/>
                    </a:lnTo>
                    <a:lnTo>
                      <a:pt x="58" y="1361"/>
                    </a:lnTo>
                    <a:lnTo>
                      <a:pt x="57" y="1347"/>
                    </a:lnTo>
                    <a:lnTo>
                      <a:pt x="55" y="1331"/>
                    </a:lnTo>
                    <a:lnTo>
                      <a:pt x="52" y="1316"/>
                    </a:lnTo>
                    <a:lnTo>
                      <a:pt x="50" y="1300"/>
                    </a:lnTo>
                    <a:lnTo>
                      <a:pt x="49" y="1285"/>
                    </a:lnTo>
                    <a:lnTo>
                      <a:pt x="46" y="1267"/>
                    </a:lnTo>
                    <a:lnTo>
                      <a:pt x="44" y="1249"/>
                    </a:lnTo>
                    <a:lnTo>
                      <a:pt x="41" y="1231"/>
                    </a:lnTo>
                    <a:lnTo>
                      <a:pt x="40" y="1214"/>
                    </a:lnTo>
                    <a:lnTo>
                      <a:pt x="36" y="1194"/>
                    </a:lnTo>
                    <a:lnTo>
                      <a:pt x="35" y="1175"/>
                    </a:lnTo>
                    <a:lnTo>
                      <a:pt x="32" y="1155"/>
                    </a:lnTo>
                    <a:lnTo>
                      <a:pt x="31" y="1136"/>
                    </a:lnTo>
                    <a:lnTo>
                      <a:pt x="27" y="1114"/>
                    </a:lnTo>
                    <a:lnTo>
                      <a:pt x="25" y="1093"/>
                    </a:lnTo>
                    <a:lnTo>
                      <a:pt x="23" y="1072"/>
                    </a:lnTo>
                    <a:lnTo>
                      <a:pt x="20" y="1050"/>
                    </a:lnTo>
                    <a:lnTo>
                      <a:pt x="18" y="1027"/>
                    </a:lnTo>
                    <a:lnTo>
                      <a:pt x="16" y="1005"/>
                    </a:lnTo>
                    <a:lnTo>
                      <a:pt x="13" y="982"/>
                    </a:lnTo>
                    <a:lnTo>
                      <a:pt x="12" y="960"/>
                    </a:lnTo>
                    <a:lnTo>
                      <a:pt x="10" y="936"/>
                    </a:lnTo>
                    <a:lnTo>
                      <a:pt x="9" y="913"/>
                    </a:lnTo>
                    <a:lnTo>
                      <a:pt x="6" y="890"/>
                    </a:lnTo>
                    <a:lnTo>
                      <a:pt x="5" y="867"/>
                    </a:lnTo>
                    <a:lnTo>
                      <a:pt x="4" y="844"/>
                    </a:lnTo>
                    <a:lnTo>
                      <a:pt x="3" y="821"/>
                    </a:lnTo>
                    <a:lnTo>
                      <a:pt x="2" y="798"/>
                    </a:lnTo>
                    <a:lnTo>
                      <a:pt x="2" y="775"/>
                    </a:lnTo>
                    <a:lnTo>
                      <a:pt x="1" y="751"/>
                    </a:lnTo>
                    <a:lnTo>
                      <a:pt x="0" y="728"/>
                    </a:lnTo>
                    <a:lnTo>
                      <a:pt x="0" y="705"/>
                    </a:lnTo>
                    <a:lnTo>
                      <a:pt x="0" y="682"/>
                    </a:lnTo>
                    <a:lnTo>
                      <a:pt x="0" y="658"/>
                    </a:lnTo>
                    <a:lnTo>
                      <a:pt x="0" y="636"/>
                    </a:lnTo>
                    <a:lnTo>
                      <a:pt x="0" y="613"/>
                    </a:lnTo>
                    <a:lnTo>
                      <a:pt x="2" y="592"/>
                    </a:lnTo>
                    <a:lnTo>
                      <a:pt x="2" y="569"/>
                    </a:lnTo>
                    <a:lnTo>
                      <a:pt x="3" y="547"/>
                    </a:lnTo>
                    <a:lnTo>
                      <a:pt x="4" y="526"/>
                    </a:lnTo>
                    <a:lnTo>
                      <a:pt x="8" y="506"/>
                    </a:lnTo>
                    <a:lnTo>
                      <a:pt x="9" y="485"/>
                    </a:lnTo>
                    <a:lnTo>
                      <a:pt x="12" y="464"/>
                    </a:lnTo>
                    <a:lnTo>
                      <a:pt x="16" y="444"/>
                    </a:lnTo>
                    <a:lnTo>
                      <a:pt x="19" y="425"/>
                    </a:lnTo>
                    <a:lnTo>
                      <a:pt x="23" y="404"/>
                    </a:lnTo>
                    <a:lnTo>
                      <a:pt x="26" y="386"/>
                    </a:lnTo>
                    <a:lnTo>
                      <a:pt x="31" y="369"/>
                    </a:lnTo>
                    <a:lnTo>
                      <a:pt x="36" y="352"/>
                    </a:lnTo>
                    <a:lnTo>
                      <a:pt x="41" y="334"/>
                    </a:lnTo>
                    <a:lnTo>
                      <a:pt x="47" y="317"/>
                    </a:lnTo>
                    <a:lnTo>
                      <a:pt x="54" y="301"/>
                    </a:lnTo>
                    <a:lnTo>
                      <a:pt x="60" y="287"/>
                    </a:lnTo>
                    <a:lnTo>
                      <a:pt x="67" y="272"/>
                    </a:lnTo>
                    <a:lnTo>
                      <a:pt x="74" y="259"/>
                    </a:lnTo>
                    <a:lnTo>
                      <a:pt x="82" y="245"/>
                    </a:lnTo>
                    <a:lnTo>
                      <a:pt x="91" y="233"/>
                    </a:lnTo>
                    <a:lnTo>
                      <a:pt x="99" y="222"/>
                    </a:lnTo>
                    <a:lnTo>
                      <a:pt x="110" y="212"/>
                    </a:lnTo>
                    <a:lnTo>
                      <a:pt x="120" y="201"/>
                    </a:lnTo>
                    <a:lnTo>
                      <a:pt x="132" y="193"/>
                    </a:lnTo>
                    <a:lnTo>
                      <a:pt x="162" y="185"/>
                    </a:lnTo>
                    <a:lnTo>
                      <a:pt x="190" y="182"/>
                    </a:lnTo>
                    <a:lnTo>
                      <a:pt x="217" y="178"/>
                    </a:lnTo>
                    <a:lnTo>
                      <a:pt x="244" y="179"/>
                    </a:lnTo>
                    <a:lnTo>
                      <a:pt x="268" y="181"/>
                    </a:lnTo>
                    <a:lnTo>
                      <a:pt x="292" y="184"/>
                    </a:lnTo>
                    <a:lnTo>
                      <a:pt x="314" y="189"/>
                    </a:lnTo>
                    <a:lnTo>
                      <a:pt x="336" y="197"/>
                    </a:lnTo>
                    <a:lnTo>
                      <a:pt x="354" y="205"/>
                    </a:lnTo>
                    <a:lnTo>
                      <a:pt x="373" y="215"/>
                    </a:lnTo>
                    <a:lnTo>
                      <a:pt x="390" y="227"/>
                    </a:lnTo>
                    <a:lnTo>
                      <a:pt x="407" y="240"/>
                    </a:lnTo>
                    <a:lnTo>
                      <a:pt x="422" y="254"/>
                    </a:lnTo>
                    <a:lnTo>
                      <a:pt x="437" y="271"/>
                    </a:lnTo>
                    <a:lnTo>
                      <a:pt x="450" y="289"/>
                    </a:lnTo>
                    <a:lnTo>
                      <a:pt x="464" y="309"/>
                    </a:lnTo>
                    <a:lnTo>
                      <a:pt x="474" y="329"/>
                    </a:lnTo>
                    <a:lnTo>
                      <a:pt x="484" y="349"/>
                    </a:lnTo>
                    <a:lnTo>
                      <a:pt x="493" y="372"/>
                    </a:lnTo>
                    <a:lnTo>
                      <a:pt x="503" y="396"/>
                    </a:lnTo>
                    <a:lnTo>
                      <a:pt x="511" y="421"/>
                    </a:lnTo>
                    <a:lnTo>
                      <a:pt x="519" y="446"/>
                    </a:lnTo>
                    <a:lnTo>
                      <a:pt x="526" y="472"/>
                    </a:lnTo>
                    <a:lnTo>
                      <a:pt x="533" y="501"/>
                    </a:lnTo>
                    <a:lnTo>
                      <a:pt x="537" y="528"/>
                    </a:lnTo>
                    <a:lnTo>
                      <a:pt x="543" y="557"/>
                    </a:lnTo>
                    <a:lnTo>
                      <a:pt x="546" y="587"/>
                    </a:lnTo>
                    <a:lnTo>
                      <a:pt x="551" y="618"/>
                    </a:lnTo>
                    <a:lnTo>
                      <a:pt x="554" y="649"/>
                    </a:lnTo>
                    <a:lnTo>
                      <a:pt x="558" y="680"/>
                    </a:lnTo>
                    <a:lnTo>
                      <a:pt x="560" y="712"/>
                    </a:lnTo>
                    <a:lnTo>
                      <a:pt x="564" y="745"/>
                    </a:lnTo>
                    <a:lnTo>
                      <a:pt x="565" y="776"/>
                    </a:lnTo>
                    <a:lnTo>
                      <a:pt x="566" y="810"/>
                    </a:lnTo>
                    <a:lnTo>
                      <a:pt x="567" y="842"/>
                    </a:lnTo>
                    <a:lnTo>
                      <a:pt x="568" y="876"/>
                    </a:lnTo>
                    <a:lnTo>
                      <a:pt x="569" y="910"/>
                    </a:lnTo>
                    <a:lnTo>
                      <a:pt x="570" y="943"/>
                    </a:lnTo>
                    <a:lnTo>
                      <a:pt x="572" y="976"/>
                    </a:lnTo>
                    <a:lnTo>
                      <a:pt x="573" y="1011"/>
                    </a:lnTo>
                    <a:lnTo>
                      <a:pt x="573" y="1043"/>
                    </a:lnTo>
                    <a:lnTo>
                      <a:pt x="573" y="1076"/>
                    </a:lnTo>
                    <a:lnTo>
                      <a:pt x="574" y="1109"/>
                    </a:lnTo>
                    <a:lnTo>
                      <a:pt x="575" y="1143"/>
                    </a:lnTo>
                    <a:lnTo>
                      <a:pt x="575" y="1175"/>
                    </a:lnTo>
                    <a:lnTo>
                      <a:pt x="577" y="1208"/>
                    </a:lnTo>
                    <a:lnTo>
                      <a:pt x="578" y="1240"/>
                    </a:lnTo>
                    <a:lnTo>
                      <a:pt x="582" y="1272"/>
                    </a:lnTo>
                    <a:lnTo>
                      <a:pt x="583" y="1302"/>
                    </a:lnTo>
                    <a:lnTo>
                      <a:pt x="585" y="1332"/>
                    </a:lnTo>
                    <a:lnTo>
                      <a:pt x="588" y="1361"/>
                    </a:lnTo>
                    <a:lnTo>
                      <a:pt x="591" y="1391"/>
                    </a:lnTo>
                    <a:lnTo>
                      <a:pt x="595" y="1418"/>
                    </a:lnTo>
                    <a:lnTo>
                      <a:pt x="598" y="1447"/>
                    </a:lnTo>
                    <a:lnTo>
                      <a:pt x="603" y="1473"/>
                    </a:lnTo>
                    <a:lnTo>
                      <a:pt x="608" y="1500"/>
                    </a:lnTo>
                    <a:lnTo>
                      <a:pt x="613" y="1523"/>
                    </a:lnTo>
                    <a:lnTo>
                      <a:pt x="620" y="1547"/>
                    </a:lnTo>
                    <a:lnTo>
                      <a:pt x="627" y="1570"/>
                    </a:lnTo>
                    <a:lnTo>
                      <a:pt x="635" y="1592"/>
                    </a:lnTo>
                    <a:lnTo>
                      <a:pt x="643" y="1611"/>
                    </a:lnTo>
                    <a:lnTo>
                      <a:pt x="652" y="1631"/>
                    </a:lnTo>
                    <a:lnTo>
                      <a:pt x="662" y="1648"/>
                    </a:lnTo>
                    <a:lnTo>
                      <a:pt x="674" y="1666"/>
                    </a:lnTo>
                    <a:lnTo>
                      <a:pt x="675" y="1662"/>
                    </a:lnTo>
                    <a:lnTo>
                      <a:pt x="677" y="1657"/>
                    </a:lnTo>
                    <a:lnTo>
                      <a:pt x="680" y="1650"/>
                    </a:lnTo>
                    <a:lnTo>
                      <a:pt x="682" y="1644"/>
                    </a:lnTo>
                    <a:lnTo>
                      <a:pt x="683" y="1635"/>
                    </a:lnTo>
                    <a:lnTo>
                      <a:pt x="685" y="1627"/>
                    </a:lnTo>
                    <a:lnTo>
                      <a:pt x="686" y="1617"/>
                    </a:lnTo>
                    <a:lnTo>
                      <a:pt x="689" y="1606"/>
                    </a:lnTo>
                    <a:lnTo>
                      <a:pt x="689" y="1594"/>
                    </a:lnTo>
                    <a:lnTo>
                      <a:pt x="690" y="1581"/>
                    </a:lnTo>
                    <a:lnTo>
                      <a:pt x="690" y="1567"/>
                    </a:lnTo>
                    <a:lnTo>
                      <a:pt x="691" y="1554"/>
                    </a:lnTo>
                    <a:lnTo>
                      <a:pt x="691" y="1538"/>
                    </a:lnTo>
                    <a:lnTo>
                      <a:pt x="691" y="1522"/>
                    </a:lnTo>
                    <a:lnTo>
                      <a:pt x="691" y="1504"/>
                    </a:lnTo>
                    <a:lnTo>
                      <a:pt x="692" y="1488"/>
                    </a:lnTo>
                    <a:lnTo>
                      <a:pt x="691" y="1469"/>
                    </a:lnTo>
                    <a:lnTo>
                      <a:pt x="690" y="1450"/>
                    </a:lnTo>
                    <a:lnTo>
                      <a:pt x="689" y="1431"/>
                    </a:lnTo>
                    <a:lnTo>
                      <a:pt x="689" y="1411"/>
                    </a:lnTo>
                    <a:lnTo>
                      <a:pt x="688" y="1391"/>
                    </a:lnTo>
                    <a:lnTo>
                      <a:pt x="688" y="1370"/>
                    </a:lnTo>
                    <a:lnTo>
                      <a:pt x="686" y="1348"/>
                    </a:lnTo>
                    <a:lnTo>
                      <a:pt x="686" y="1328"/>
                    </a:lnTo>
                    <a:lnTo>
                      <a:pt x="684" y="1305"/>
                    </a:lnTo>
                    <a:lnTo>
                      <a:pt x="683" y="1283"/>
                    </a:lnTo>
                    <a:lnTo>
                      <a:pt x="682" y="1261"/>
                    </a:lnTo>
                    <a:lnTo>
                      <a:pt x="681" y="1239"/>
                    </a:lnTo>
                    <a:lnTo>
                      <a:pt x="678" y="1215"/>
                    </a:lnTo>
                    <a:lnTo>
                      <a:pt x="677" y="1193"/>
                    </a:lnTo>
                    <a:lnTo>
                      <a:pt x="676" y="1169"/>
                    </a:lnTo>
                    <a:lnTo>
                      <a:pt x="675" y="1147"/>
                    </a:lnTo>
                    <a:lnTo>
                      <a:pt x="671" y="1123"/>
                    </a:lnTo>
                    <a:lnTo>
                      <a:pt x="670" y="1100"/>
                    </a:lnTo>
                    <a:lnTo>
                      <a:pt x="667" y="1076"/>
                    </a:lnTo>
                    <a:lnTo>
                      <a:pt x="666" y="1053"/>
                    </a:lnTo>
                    <a:lnTo>
                      <a:pt x="663" y="1029"/>
                    </a:lnTo>
                    <a:lnTo>
                      <a:pt x="662" y="1007"/>
                    </a:lnTo>
                    <a:lnTo>
                      <a:pt x="660" y="984"/>
                    </a:lnTo>
                    <a:lnTo>
                      <a:pt x="659" y="962"/>
                    </a:lnTo>
                    <a:lnTo>
                      <a:pt x="655" y="939"/>
                    </a:lnTo>
                    <a:lnTo>
                      <a:pt x="654" y="918"/>
                    </a:lnTo>
                    <a:lnTo>
                      <a:pt x="651" y="896"/>
                    </a:lnTo>
                    <a:lnTo>
                      <a:pt x="650" y="875"/>
                    </a:lnTo>
                    <a:lnTo>
                      <a:pt x="647" y="853"/>
                    </a:lnTo>
                    <a:lnTo>
                      <a:pt x="646" y="833"/>
                    </a:lnTo>
                    <a:lnTo>
                      <a:pt x="644" y="813"/>
                    </a:lnTo>
                    <a:lnTo>
                      <a:pt x="643" y="795"/>
                    </a:lnTo>
                    <a:lnTo>
                      <a:pt x="640" y="775"/>
                    </a:lnTo>
                    <a:lnTo>
                      <a:pt x="639" y="757"/>
                    </a:lnTo>
                    <a:lnTo>
                      <a:pt x="637" y="740"/>
                    </a:lnTo>
                    <a:lnTo>
                      <a:pt x="636" y="724"/>
                    </a:lnTo>
                    <a:lnTo>
                      <a:pt x="634" y="706"/>
                    </a:lnTo>
                    <a:lnTo>
                      <a:pt x="632" y="692"/>
                    </a:lnTo>
                    <a:lnTo>
                      <a:pt x="630" y="677"/>
                    </a:lnTo>
                    <a:lnTo>
                      <a:pt x="630" y="663"/>
                    </a:lnTo>
                    <a:lnTo>
                      <a:pt x="628" y="649"/>
                    </a:lnTo>
                    <a:lnTo>
                      <a:pt x="627" y="638"/>
                    </a:lnTo>
                    <a:lnTo>
                      <a:pt x="626" y="626"/>
                    </a:lnTo>
                    <a:lnTo>
                      <a:pt x="626" y="616"/>
                    </a:lnTo>
                    <a:lnTo>
                      <a:pt x="624" y="605"/>
                    </a:lnTo>
                    <a:lnTo>
                      <a:pt x="624" y="599"/>
                    </a:lnTo>
                    <a:lnTo>
                      <a:pt x="624" y="592"/>
                    </a:lnTo>
                    <a:lnTo>
                      <a:pt x="624" y="587"/>
                    </a:lnTo>
                    <a:lnTo>
                      <a:pt x="623" y="571"/>
                    </a:lnTo>
                    <a:lnTo>
                      <a:pt x="623" y="557"/>
                    </a:lnTo>
                    <a:lnTo>
                      <a:pt x="623" y="541"/>
                    </a:lnTo>
                    <a:lnTo>
                      <a:pt x="623" y="527"/>
                    </a:lnTo>
                    <a:lnTo>
                      <a:pt x="623" y="512"/>
                    </a:lnTo>
                    <a:lnTo>
                      <a:pt x="623" y="497"/>
                    </a:lnTo>
                    <a:lnTo>
                      <a:pt x="623" y="483"/>
                    </a:lnTo>
                    <a:lnTo>
                      <a:pt x="623" y="469"/>
                    </a:lnTo>
                    <a:lnTo>
                      <a:pt x="623" y="454"/>
                    </a:lnTo>
                    <a:lnTo>
                      <a:pt x="623" y="439"/>
                    </a:lnTo>
                    <a:lnTo>
                      <a:pt x="623" y="424"/>
                    </a:lnTo>
                    <a:lnTo>
                      <a:pt x="623" y="410"/>
                    </a:lnTo>
                    <a:lnTo>
                      <a:pt x="623" y="396"/>
                    </a:lnTo>
                    <a:lnTo>
                      <a:pt x="624" y="383"/>
                    </a:lnTo>
                    <a:lnTo>
                      <a:pt x="626" y="369"/>
                    </a:lnTo>
                    <a:lnTo>
                      <a:pt x="627" y="356"/>
                    </a:lnTo>
                    <a:lnTo>
                      <a:pt x="627" y="342"/>
                    </a:lnTo>
                    <a:lnTo>
                      <a:pt x="628" y="329"/>
                    </a:lnTo>
                    <a:lnTo>
                      <a:pt x="629" y="315"/>
                    </a:lnTo>
                    <a:lnTo>
                      <a:pt x="630" y="302"/>
                    </a:lnTo>
                    <a:lnTo>
                      <a:pt x="631" y="289"/>
                    </a:lnTo>
                    <a:lnTo>
                      <a:pt x="634" y="276"/>
                    </a:lnTo>
                    <a:lnTo>
                      <a:pt x="635" y="263"/>
                    </a:lnTo>
                    <a:lnTo>
                      <a:pt x="638" y="252"/>
                    </a:lnTo>
                    <a:lnTo>
                      <a:pt x="639" y="239"/>
                    </a:lnTo>
                    <a:lnTo>
                      <a:pt x="642" y="228"/>
                    </a:lnTo>
                    <a:lnTo>
                      <a:pt x="645" y="215"/>
                    </a:lnTo>
                    <a:lnTo>
                      <a:pt x="649" y="205"/>
                    </a:lnTo>
                    <a:lnTo>
                      <a:pt x="651" y="194"/>
                    </a:lnTo>
                    <a:lnTo>
                      <a:pt x="654" y="184"/>
                    </a:lnTo>
                    <a:lnTo>
                      <a:pt x="659" y="174"/>
                    </a:lnTo>
                    <a:lnTo>
                      <a:pt x="663" y="165"/>
                    </a:lnTo>
                    <a:lnTo>
                      <a:pt x="667" y="154"/>
                    </a:lnTo>
                    <a:lnTo>
                      <a:pt x="671" y="144"/>
                    </a:lnTo>
                    <a:lnTo>
                      <a:pt x="676" y="135"/>
                    </a:lnTo>
                    <a:lnTo>
                      <a:pt x="682" y="127"/>
                    </a:lnTo>
                    <a:lnTo>
                      <a:pt x="688" y="119"/>
                    </a:lnTo>
                    <a:lnTo>
                      <a:pt x="693" y="111"/>
                    </a:lnTo>
                    <a:lnTo>
                      <a:pt x="700" y="104"/>
                    </a:lnTo>
                    <a:lnTo>
                      <a:pt x="707" y="97"/>
                    </a:lnTo>
                    <a:lnTo>
                      <a:pt x="714" y="90"/>
                    </a:lnTo>
                    <a:lnTo>
                      <a:pt x="721" y="83"/>
                    </a:lnTo>
                    <a:lnTo>
                      <a:pt x="729" y="77"/>
                    </a:lnTo>
                    <a:lnTo>
                      <a:pt x="738" y="73"/>
                    </a:lnTo>
                    <a:lnTo>
                      <a:pt x="746" y="68"/>
                    </a:lnTo>
                    <a:lnTo>
                      <a:pt x="755" y="64"/>
                    </a:lnTo>
                    <a:lnTo>
                      <a:pt x="766" y="60"/>
                    </a:lnTo>
                    <a:lnTo>
                      <a:pt x="776" y="58"/>
                    </a:lnTo>
                    <a:lnTo>
                      <a:pt x="786" y="54"/>
                    </a:lnTo>
                    <a:lnTo>
                      <a:pt x="797" y="52"/>
                    </a:lnTo>
                    <a:lnTo>
                      <a:pt x="808" y="50"/>
                    </a:lnTo>
                    <a:lnTo>
                      <a:pt x="821" y="49"/>
                    </a:lnTo>
                    <a:lnTo>
                      <a:pt x="832" y="47"/>
                    </a:lnTo>
                    <a:lnTo>
                      <a:pt x="845" y="47"/>
                    </a:lnTo>
                    <a:lnTo>
                      <a:pt x="859" y="49"/>
                    </a:lnTo>
                    <a:lnTo>
                      <a:pt x="874" y="51"/>
                    </a:lnTo>
                    <a:lnTo>
                      <a:pt x="887" y="51"/>
                    </a:lnTo>
                    <a:lnTo>
                      <a:pt x="902" y="54"/>
                    </a:lnTo>
                    <a:lnTo>
                      <a:pt x="917" y="57"/>
                    </a:lnTo>
                    <a:lnTo>
                      <a:pt x="935" y="61"/>
                    </a:lnTo>
                    <a:lnTo>
                      <a:pt x="951" y="65"/>
                    </a:lnTo>
                    <a:lnTo>
                      <a:pt x="968" y="70"/>
                    </a:lnTo>
                    <a:lnTo>
                      <a:pt x="986" y="76"/>
                    </a:lnTo>
                    <a:lnTo>
                      <a:pt x="1006" y="83"/>
                    </a:lnTo>
                    <a:lnTo>
                      <a:pt x="1018" y="96"/>
                    </a:lnTo>
                    <a:lnTo>
                      <a:pt x="1031" y="111"/>
                    </a:lnTo>
                    <a:lnTo>
                      <a:pt x="1042" y="127"/>
                    </a:lnTo>
                    <a:lnTo>
                      <a:pt x="1055" y="144"/>
                    </a:lnTo>
                    <a:lnTo>
                      <a:pt x="1064" y="160"/>
                    </a:lnTo>
                    <a:lnTo>
                      <a:pt x="1074" y="178"/>
                    </a:lnTo>
                    <a:lnTo>
                      <a:pt x="1082" y="198"/>
                    </a:lnTo>
                    <a:lnTo>
                      <a:pt x="1091" y="219"/>
                    </a:lnTo>
                    <a:lnTo>
                      <a:pt x="1096" y="238"/>
                    </a:lnTo>
                    <a:lnTo>
                      <a:pt x="1103" y="260"/>
                    </a:lnTo>
                    <a:lnTo>
                      <a:pt x="1108" y="281"/>
                    </a:lnTo>
                    <a:lnTo>
                      <a:pt x="1114" y="305"/>
                    </a:lnTo>
                    <a:lnTo>
                      <a:pt x="1117" y="328"/>
                    </a:lnTo>
                    <a:lnTo>
                      <a:pt x="1121" y="352"/>
                    </a:lnTo>
                    <a:lnTo>
                      <a:pt x="1124" y="376"/>
                    </a:lnTo>
                    <a:lnTo>
                      <a:pt x="1127" y="402"/>
                    </a:lnTo>
                    <a:lnTo>
                      <a:pt x="1129" y="426"/>
                    </a:lnTo>
                    <a:lnTo>
                      <a:pt x="1130" y="453"/>
                    </a:lnTo>
                    <a:lnTo>
                      <a:pt x="1131" y="480"/>
                    </a:lnTo>
                    <a:lnTo>
                      <a:pt x="1132" y="508"/>
                    </a:lnTo>
                    <a:lnTo>
                      <a:pt x="1131" y="534"/>
                    </a:lnTo>
                    <a:lnTo>
                      <a:pt x="1131" y="562"/>
                    </a:lnTo>
                    <a:lnTo>
                      <a:pt x="1130" y="590"/>
                    </a:lnTo>
                    <a:lnTo>
                      <a:pt x="1130" y="620"/>
                    </a:lnTo>
                    <a:lnTo>
                      <a:pt x="1127" y="648"/>
                    </a:lnTo>
                    <a:lnTo>
                      <a:pt x="1125" y="678"/>
                    </a:lnTo>
                    <a:lnTo>
                      <a:pt x="1123" y="706"/>
                    </a:lnTo>
                    <a:lnTo>
                      <a:pt x="1122" y="737"/>
                    </a:lnTo>
                    <a:lnTo>
                      <a:pt x="1118" y="767"/>
                    </a:lnTo>
                    <a:lnTo>
                      <a:pt x="1116" y="798"/>
                    </a:lnTo>
                    <a:lnTo>
                      <a:pt x="1114" y="829"/>
                    </a:lnTo>
                    <a:lnTo>
                      <a:pt x="1111" y="860"/>
                    </a:lnTo>
                    <a:lnTo>
                      <a:pt x="1108" y="890"/>
                    </a:lnTo>
                    <a:lnTo>
                      <a:pt x="1105" y="921"/>
                    </a:lnTo>
                    <a:lnTo>
                      <a:pt x="1101" y="952"/>
                    </a:lnTo>
                    <a:lnTo>
                      <a:pt x="1099" y="983"/>
                    </a:lnTo>
                    <a:lnTo>
                      <a:pt x="1095" y="1013"/>
                    </a:lnTo>
                    <a:lnTo>
                      <a:pt x="1092" y="1044"/>
                    </a:lnTo>
                    <a:lnTo>
                      <a:pt x="1088" y="1075"/>
                    </a:lnTo>
                    <a:lnTo>
                      <a:pt x="1086" y="1106"/>
                    </a:lnTo>
                    <a:lnTo>
                      <a:pt x="1083" y="1136"/>
                    </a:lnTo>
                    <a:lnTo>
                      <a:pt x="1080" y="1167"/>
                    </a:lnTo>
                    <a:lnTo>
                      <a:pt x="1078" y="1198"/>
                    </a:lnTo>
                    <a:lnTo>
                      <a:pt x="1077" y="1229"/>
                    </a:lnTo>
                    <a:lnTo>
                      <a:pt x="1074" y="1259"/>
                    </a:lnTo>
                    <a:lnTo>
                      <a:pt x="1072" y="1288"/>
                    </a:lnTo>
                    <a:lnTo>
                      <a:pt x="1071" y="1318"/>
                    </a:lnTo>
                    <a:lnTo>
                      <a:pt x="1071" y="1348"/>
                    </a:lnTo>
                    <a:lnTo>
                      <a:pt x="1070" y="1377"/>
                    </a:lnTo>
                    <a:lnTo>
                      <a:pt x="1069" y="1406"/>
                    </a:lnTo>
                    <a:lnTo>
                      <a:pt x="1069" y="1433"/>
                    </a:lnTo>
                    <a:lnTo>
                      <a:pt x="1070" y="1462"/>
                    </a:lnTo>
                    <a:lnTo>
                      <a:pt x="1070" y="1488"/>
                    </a:lnTo>
                    <a:lnTo>
                      <a:pt x="1072" y="1516"/>
                    </a:lnTo>
                    <a:lnTo>
                      <a:pt x="1074" y="1542"/>
                    </a:lnTo>
                    <a:lnTo>
                      <a:pt x="1077" y="1570"/>
                    </a:lnTo>
                    <a:lnTo>
                      <a:pt x="1079" y="1595"/>
                    </a:lnTo>
                    <a:lnTo>
                      <a:pt x="1083" y="1620"/>
                    </a:lnTo>
                    <a:lnTo>
                      <a:pt x="1087" y="1644"/>
                    </a:lnTo>
                    <a:lnTo>
                      <a:pt x="1093" y="1670"/>
                    </a:lnTo>
                    <a:lnTo>
                      <a:pt x="1099" y="1693"/>
                    </a:lnTo>
                    <a:lnTo>
                      <a:pt x="1106" y="1716"/>
                    </a:lnTo>
                    <a:lnTo>
                      <a:pt x="1113" y="1737"/>
                    </a:lnTo>
                    <a:lnTo>
                      <a:pt x="1122" y="1760"/>
                    </a:lnTo>
                    <a:lnTo>
                      <a:pt x="1124" y="1755"/>
                    </a:lnTo>
                    <a:lnTo>
                      <a:pt x="1127" y="1750"/>
                    </a:lnTo>
                    <a:lnTo>
                      <a:pt x="1131" y="1743"/>
                    </a:lnTo>
                    <a:lnTo>
                      <a:pt x="1134" y="1736"/>
                    </a:lnTo>
                    <a:lnTo>
                      <a:pt x="1137" y="1727"/>
                    </a:lnTo>
                    <a:lnTo>
                      <a:pt x="1140" y="1719"/>
                    </a:lnTo>
                    <a:lnTo>
                      <a:pt x="1144" y="1709"/>
                    </a:lnTo>
                    <a:lnTo>
                      <a:pt x="1147" y="1698"/>
                    </a:lnTo>
                    <a:lnTo>
                      <a:pt x="1149" y="1686"/>
                    </a:lnTo>
                    <a:lnTo>
                      <a:pt x="1152" y="1674"/>
                    </a:lnTo>
                    <a:lnTo>
                      <a:pt x="1154" y="1660"/>
                    </a:lnTo>
                    <a:lnTo>
                      <a:pt x="1157" y="1647"/>
                    </a:lnTo>
                    <a:lnTo>
                      <a:pt x="1160" y="1632"/>
                    </a:lnTo>
                    <a:lnTo>
                      <a:pt x="1163" y="1617"/>
                    </a:lnTo>
                    <a:lnTo>
                      <a:pt x="1165" y="1601"/>
                    </a:lnTo>
                    <a:lnTo>
                      <a:pt x="1169" y="1586"/>
                    </a:lnTo>
                    <a:lnTo>
                      <a:pt x="1170" y="1567"/>
                    </a:lnTo>
                    <a:lnTo>
                      <a:pt x="1173" y="1550"/>
                    </a:lnTo>
                    <a:lnTo>
                      <a:pt x="1175" y="1532"/>
                    </a:lnTo>
                    <a:lnTo>
                      <a:pt x="1178" y="1514"/>
                    </a:lnTo>
                    <a:lnTo>
                      <a:pt x="1179" y="1494"/>
                    </a:lnTo>
                    <a:lnTo>
                      <a:pt x="1183" y="1474"/>
                    </a:lnTo>
                    <a:lnTo>
                      <a:pt x="1184" y="1455"/>
                    </a:lnTo>
                    <a:lnTo>
                      <a:pt x="1187" y="1435"/>
                    </a:lnTo>
                    <a:lnTo>
                      <a:pt x="1188" y="1415"/>
                    </a:lnTo>
                    <a:lnTo>
                      <a:pt x="1191" y="1394"/>
                    </a:lnTo>
                    <a:lnTo>
                      <a:pt x="1193" y="1373"/>
                    </a:lnTo>
                    <a:lnTo>
                      <a:pt x="1195" y="1353"/>
                    </a:lnTo>
                    <a:lnTo>
                      <a:pt x="1196" y="1331"/>
                    </a:lnTo>
                    <a:lnTo>
                      <a:pt x="1199" y="1310"/>
                    </a:lnTo>
                    <a:lnTo>
                      <a:pt x="1201" y="1288"/>
                    </a:lnTo>
                    <a:lnTo>
                      <a:pt x="1203" y="1268"/>
                    </a:lnTo>
                    <a:lnTo>
                      <a:pt x="1204" y="1245"/>
                    </a:lnTo>
                    <a:lnTo>
                      <a:pt x="1206" y="1224"/>
                    </a:lnTo>
                    <a:lnTo>
                      <a:pt x="1207" y="1201"/>
                    </a:lnTo>
                    <a:lnTo>
                      <a:pt x="1209" y="1181"/>
                    </a:lnTo>
                    <a:lnTo>
                      <a:pt x="1210" y="1159"/>
                    </a:lnTo>
                    <a:lnTo>
                      <a:pt x="1211" y="1138"/>
                    </a:lnTo>
                    <a:lnTo>
                      <a:pt x="1212" y="1117"/>
                    </a:lnTo>
                    <a:lnTo>
                      <a:pt x="1215" y="1097"/>
                    </a:lnTo>
                    <a:lnTo>
                      <a:pt x="1215" y="1076"/>
                    </a:lnTo>
                    <a:lnTo>
                      <a:pt x="1217" y="1055"/>
                    </a:lnTo>
                    <a:lnTo>
                      <a:pt x="1217" y="1035"/>
                    </a:lnTo>
                    <a:lnTo>
                      <a:pt x="1219" y="1016"/>
                    </a:lnTo>
                    <a:lnTo>
                      <a:pt x="1221" y="997"/>
                    </a:lnTo>
                    <a:lnTo>
                      <a:pt x="1222" y="979"/>
                    </a:lnTo>
                    <a:lnTo>
                      <a:pt x="1223" y="960"/>
                    </a:lnTo>
                    <a:lnTo>
                      <a:pt x="1225" y="943"/>
                    </a:lnTo>
                    <a:lnTo>
                      <a:pt x="1225" y="925"/>
                    </a:lnTo>
                    <a:lnTo>
                      <a:pt x="1226" y="907"/>
                    </a:lnTo>
                    <a:lnTo>
                      <a:pt x="1226" y="891"/>
                    </a:lnTo>
                    <a:lnTo>
                      <a:pt x="1227" y="876"/>
                    </a:lnTo>
                    <a:lnTo>
                      <a:pt x="1227" y="860"/>
                    </a:lnTo>
                    <a:lnTo>
                      <a:pt x="1229" y="846"/>
                    </a:lnTo>
                    <a:lnTo>
                      <a:pt x="1230" y="833"/>
                    </a:lnTo>
                    <a:lnTo>
                      <a:pt x="1231" y="821"/>
                    </a:lnTo>
                    <a:lnTo>
                      <a:pt x="1231" y="809"/>
                    </a:lnTo>
                    <a:lnTo>
                      <a:pt x="1232" y="798"/>
                    </a:lnTo>
                    <a:lnTo>
                      <a:pt x="1232" y="787"/>
                    </a:lnTo>
                    <a:lnTo>
                      <a:pt x="1233" y="779"/>
                    </a:lnTo>
                    <a:lnTo>
                      <a:pt x="1233" y="768"/>
                    </a:lnTo>
                    <a:lnTo>
                      <a:pt x="1234" y="762"/>
                    </a:lnTo>
                    <a:lnTo>
                      <a:pt x="1235" y="755"/>
                    </a:lnTo>
                    <a:lnTo>
                      <a:pt x="1237" y="751"/>
                    </a:lnTo>
                    <a:lnTo>
                      <a:pt x="1235" y="735"/>
                    </a:lnTo>
                    <a:lnTo>
                      <a:pt x="1235" y="720"/>
                    </a:lnTo>
                    <a:lnTo>
                      <a:pt x="1235" y="704"/>
                    </a:lnTo>
                    <a:lnTo>
                      <a:pt x="1235" y="689"/>
                    </a:lnTo>
                    <a:lnTo>
                      <a:pt x="1235" y="674"/>
                    </a:lnTo>
                    <a:lnTo>
                      <a:pt x="1235" y="659"/>
                    </a:lnTo>
                    <a:lnTo>
                      <a:pt x="1235" y="644"/>
                    </a:lnTo>
                    <a:lnTo>
                      <a:pt x="1235" y="631"/>
                    </a:lnTo>
                    <a:lnTo>
                      <a:pt x="1235" y="616"/>
                    </a:lnTo>
                    <a:lnTo>
                      <a:pt x="1235" y="601"/>
                    </a:lnTo>
                    <a:lnTo>
                      <a:pt x="1235" y="586"/>
                    </a:lnTo>
                    <a:lnTo>
                      <a:pt x="1235" y="572"/>
                    </a:lnTo>
                    <a:lnTo>
                      <a:pt x="1235" y="557"/>
                    </a:lnTo>
                    <a:lnTo>
                      <a:pt x="1235" y="543"/>
                    </a:lnTo>
                    <a:lnTo>
                      <a:pt x="1235" y="530"/>
                    </a:lnTo>
                    <a:lnTo>
                      <a:pt x="1237" y="516"/>
                    </a:lnTo>
                    <a:lnTo>
                      <a:pt x="1237" y="501"/>
                    </a:lnTo>
                    <a:lnTo>
                      <a:pt x="1237" y="487"/>
                    </a:lnTo>
                    <a:lnTo>
                      <a:pt x="1237" y="473"/>
                    </a:lnTo>
                    <a:lnTo>
                      <a:pt x="1238" y="460"/>
                    </a:lnTo>
                    <a:lnTo>
                      <a:pt x="1238" y="446"/>
                    </a:lnTo>
                    <a:lnTo>
                      <a:pt x="1239" y="433"/>
                    </a:lnTo>
                    <a:lnTo>
                      <a:pt x="1240" y="419"/>
                    </a:lnTo>
                    <a:lnTo>
                      <a:pt x="1242" y="407"/>
                    </a:lnTo>
                    <a:lnTo>
                      <a:pt x="1243" y="393"/>
                    </a:lnTo>
                    <a:lnTo>
                      <a:pt x="1246" y="380"/>
                    </a:lnTo>
                    <a:lnTo>
                      <a:pt x="1247" y="368"/>
                    </a:lnTo>
                    <a:lnTo>
                      <a:pt x="1249" y="355"/>
                    </a:lnTo>
                    <a:lnTo>
                      <a:pt x="1252" y="342"/>
                    </a:lnTo>
                    <a:lnTo>
                      <a:pt x="1254" y="331"/>
                    </a:lnTo>
                    <a:lnTo>
                      <a:pt x="1257" y="318"/>
                    </a:lnTo>
                    <a:lnTo>
                      <a:pt x="1261" y="307"/>
                    </a:lnTo>
                    <a:lnTo>
                      <a:pt x="1263" y="294"/>
                    </a:lnTo>
                    <a:lnTo>
                      <a:pt x="1265" y="283"/>
                    </a:lnTo>
                    <a:lnTo>
                      <a:pt x="1269" y="270"/>
                    </a:lnTo>
                    <a:lnTo>
                      <a:pt x="1273" y="259"/>
                    </a:lnTo>
                    <a:lnTo>
                      <a:pt x="1277" y="247"/>
                    </a:lnTo>
                    <a:lnTo>
                      <a:pt x="1281" y="236"/>
                    </a:lnTo>
                    <a:lnTo>
                      <a:pt x="1286" y="224"/>
                    </a:lnTo>
                    <a:lnTo>
                      <a:pt x="1292" y="214"/>
                    </a:lnTo>
                    <a:lnTo>
                      <a:pt x="1296" y="202"/>
                    </a:lnTo>
                    <a:lnTo>
                      <a:pt x="1302" y="192"/>
                    </a:lnTo>
                    <a:lnTo>
                      <a:pt x="1308" y="182"/>
                    </a:lnTo>
                    <a:lnTo>
                      <a:pt x="1315" y="171"/>
                    </a:lnTo>
                    <a:lnTo>
                      <a:pt x="1320" y="161"/>
                    </a:lnTo>
                    <a:lnTo>
                      <a:pt x="1327" y="151"/>
                    </a:lnTo>
                    <a:lnTo>
                      <a:pt x="1335" y="142"/>
                    </a:lnTo>
                    <a:lnTo>
                      <a:pt x="1343" y="132"/>
                    </a:lnTo>
                    <a:lnTo>
                      <a:pt x="1350" y="122"/>
                    </a:lnTo>
                    <a:lnTo>
                      <a:pt x="1358" y="112"/>
                    </a:lnTo>
                    <a:lnTo>
                      <a:pt x="1366" y="103"/>
                    </a:lnTo>
                    <a:lnTo>
                      <a:pt x="1377" y="95"/>
                    </a:lnTo>
                    <a:lnTo>
                      <a:pt x="1386" y="84"/>
                    </a:lnTo>
                    <a:lnTo>
                      <a:pt x="1396" y="76"/>
                    </a:lnTo>
                    <a:lnTo>
                      <a:pt x="1407" y="67"/>
                    </a:lnTo>
                    <a:lnTo>
                      <a:pt x="1418" y="60"/>
                    </a:lnTo>
                    <a:lnTo>
                      <a:pt x="1428" y="51"/>
                    </a:lnTo>
                    <a:lnTo>
                      <a:pt x="1441" y="43"/>
                    </a:lnTo>
                    <a:lnTo>
                      <a:pt x="1453" y="35"/>
                    </a:lnTo>
                    <a:lnTo>
                      <a:pt x="1466" y="28"/>
                    </a:lnTo>
                    <a:lnTo>
                      <a:pt x="1479" y="20"/>
                    </a:lnTo>
                    <a:lnTo>
                      <a:pt x="1493" y="13"/>
                    </a:lnTo>
                    <a:lnTo>
                      <a:pt x="1507" y="6"/>
                    </a:lnTo>
                    <a:lnTo>
                      <a:pt x="1523" y="0"/>
                    </a:lnTo>
                    <a:lnTo>
                      <a:pt x="1533" y="0"/>
                    </a:lnTo>
                    <a:lnTo>
                      <a:pt x="1544" y="0"/>
                    </a:lnTo>
                    <a:lnTo>
                      <a:pt x="1555" y="2"/>
                    </a:lnTo>
                    <a:lnTo>
                      <a:pt x="1566" y="4"/>
                    </a:lnTo>
                    <a:lnTo>
                      <a:pt x="1575" y="6"/>
                    </a:lnTo>
                    <a:lnTo>
                      <a:pt x="1586" y="8"/>
                    </a:lnTo>
                    <a:lnTo>
                      <a:pt x="1595" y="12"/>
                    </a:lnTo>
                    <a:lnTo>
                      <a:pt x="1604" y="16"/>
                    </a:lnTo>
                    <a:lnTo>
                      <a:pt x="1612" y="20"/>
                    </a:lnTo>
                    <a:lnTo>
                      <a:pt x="1620" y="24"/>
                    </a:lnTo>
                    <a:lnTo>
                      <a:pt x="1628" y="29"/>
                    </a:lnTo>
                    <a:lnTo>
                      <a:pt x="1636" y="36"/>
                    </a:lnTo>
                    <a:lnTo>
                      <a:pt x="1643" y="41"/>
                    </a:lnTo>
                    <a:lnTo>
                      <a:pt x="1650" y="47"/>
                    </a:lnTo>
                    <a:lnTo>
                      <a:pt x="1657" y="54"/>
                    </a:lnTo>
                    <a:lnTo>
                      <a:pt x="1664" y="62"/>
                    </a:lnTo>
                    <a:lnTo>
                      <a:pt x="1668" y="69"/>
                    </a:lnTo>
                    <a:lnTo>
                      <a:pt x="1674" y="76"/>
                    </a:lnTo>
                    <a:lnTo>
                      <a:pt x="1679" y="84"/>
                    </a:lnTo>
                    <a:lnTo>
                      <a:pt x="1685" y="92"/>
                    </a:lnTo>
                    <a:lnTo>
                      <a:pt x="1689" y="100"/>
                    </a:lnTo>
                    <a:lnTo>
                      <a:pt x="1694" y="109"/>
                    </a:lnTo>
                    <a:lnTo>
                      <a:pt x="1698" y="119"/>
                    </a:lnTo>
                    <a:lnTo>
                      <a:pt x="1703" y="129"/>
                    </a:lnTo>
                    <a:lnTo>
                      <a:pt x="1706" y="138"/>
                    </a:lnTo>
                    <a:lnTo>
                      <a:pt x="1710" y="148"/>
                    </a:lnTo>
                    <a:lnTo>
                      <a:pt x="1713" y="159"/>
                    </a:lnTo>
                    <a:lnTo>
                      <a:pt x="1717" y="169"/>
                    </a:lnTo>
                    <a:lnTo>
                      <a:pt x="1719" y="179"/>
                    </a:lnTo>
                    <a:lnTo>
                      <a:pt x="1721" y="190"/>
                    </a:lnTo>
                    <a:lnTo>
                      <a:pt x="1724" y="201"/>
                    </a:lnTo>
                    <a:lnTo>
                      <a:pt x="1727" y="213"/>
                    </a:lnTo>
                    <a:lnTo>
                      <a:pt x="1728" y="223"/>
                    </a:lnTo>
                    <a:lnTo>
                      <a:pt x="1729" y="233"/>
                    </a:lnTo>
                    <a:lnTo>
                      <a:pt x="1731" y="245"/>
                    </a:lnTo>
                    <a:lnTo>
                      <a:pt x="1733" y="256"/>
                    </a:lnTo>
                    <a:lnTo>
                      <a:pt x="1733" y="268"/>
                    </a:lnTo>
                    <a:lnTo>
                      <a:pt x="1734" y="279"/>
                    </a:lnTo>
                    <a:lnTo>
                      <a:pt x="1735" y="291"/>
                    </a:lnTo>
                    <a:lnTo>
                      <a:pt x="1736" y="303"/>
                    </a:lnTo>
                    <a:lnTo>
                      <a:pt x="1736" y="314"/>
                    </a:lnTo>
                    <a:lnTo>
                      <a:pt x="1736" y="326"/>
                    </a:lnTo>
                    <a:lnTo>
                      <a:pt x="1736" y="337"/>
                    </a:lnTo>
                    <a:lnTo>
                      <a:pt x="1736" y="349"/>
                    </a:lnTo>
                    <a:lnTo>
                      <a:pt x="1736" y="361"/>
                    </a:lnTo>
                    <a:lnTo>
                      <a:pt x="1736" y="372"/>
                    </a:lnTo>
                    <a:lnTo>
                      <a:pt x="1736" y="384"/>
                    </a:lnTo>
                    <a:lnTo>
                      <a:pt x="1737" y="396"/>
                    </a:lnTo>
                    <a:lnTo>
                      <a:pt x="1736" y="407"/>
                    </a:lnTo>
                    <a:lnTo>
                      <a:pt x="1735" y="418"/>
                    </a:lnTo>
                    <a:lnTo>
                      <a:pt x="1734" y="429"/>
                    </a:lnTo>
                    <a:lnTo>
                      <a:pt x="1734" y="440"/>
                    </a:lnTo>
                    <a:lnTo>
                      <a:pt x="1733" y="450"/>
                    </a:lnTo>
                    <a:lnTo>
                      <a:pt x="1733" y="461"/>
                    </a:lnTo>
                    <a:lnTo>
                      <a:pt x="1732" y="471"/>
                    </a:lnTo>
                    <a:lnTo>
                      <a:pt x="1732" y="483"/>
                    </a:lnTo>
                    <a:lnTo>
                      <a:pt x="1731" y="492"/>
                    </a:lnTo>
                    <a:lnTo>
                      <a:pt x="1729" y="502"/>
                    </a:lnTo>
                    <a:lnTo>
                      <a:pt x="1728" y="511"/>
                    </a:lnTo>
                    <a:lnTo>
                      <a:pt x="1728" y="522"/>
                    </a:lnTo>
                    <a:lnTo>
                      <a:pt x="1727" y="531"/>
                    </a:lnTo>
                    <a:lnTo>
                      <a:pt x="1727" y="540"/>
                    </a:lnTo>
                    <a:lnTo>
                      <a:pt x="1726" y="549"/>
                    </a:lnTo>
                    <a:lnTo>
                      <a:pt x="1726" y="558"/>
                    </a:lnTo>
                    <a:lnTo>
                      <a:pt x="1722" y="576"/>
                    </a:lnTo>
                    <a:lnTo>
                      <a:pt x="1719" y="593"/>
                    </a:lnTo>
                    <a:lnTo>
                      <a:pt x="1716" y="610"/>
                    </a:lnTo>
                    <a:lnTo>
                      <a:pt x="1713" y="627"/>
                    </a:lnTo>
                    <a:lnTo>
                      <a:pt x="1710" y="644"/>
                    </a:lnTo>
                    <a:lnTo>
                      <a:pt x="1708" y="662"/>
                    </a:lnTo>
                    <a:lnTo>
                      <a:pt x="1704" y="679"/>
                    </a:lnTo>
                    <a:lnTo>
                      <a:pt x="1702" y="697"/>
                    </a:lnTo>
                    <a:lnTo>
                      <a:pt x="1698" y="714"/>
                    </a:lnTo>
                    <a:lnTo>
                      <a:pt x="1696" y="732"/>
                    </a:lnTo>
                    <a:lnTo>
                      <a:pt x="1693" y="749"/>
                    </a:lnTo>
                    <a:lnTo>
                      <a:pt x="1690" y="766"/>
                    </a:lnTo>
                    <a:lnTo>
                      <a:pt x="1687" y="783"/>
                    </a:lnTo>
                    <a:lnTo>
                      <a:pt x="1685" y="801"/>
                    </a:lnTo>
                    <a:lnTo>
                      <a:pt x="1682" y="818"/>
                    </a:lnTo>
                    <a:lnTo>
                      <a:pt x="1680" y="836"/>
                    </a:lnTo>
                    <a:lnTo>
                      <a:pt x="1677" y="853"/>
                    </a:lnTo>
                    <a:lnTo>
                      <a:pt x="1673" y="871"/>
                    </a:lnTo>
                    <a:lnTo>
                      <a:pt x="1671" y="888"/>
                    </a:lnTo>
                    <a:lnTo>
                      <a:pt x="1668" y="905"/>
                    </a:lnTo>
                    <a:lnTo>
                      <a:pt x="1665" y="922"/>
                    </a:lnTo>
                    <a:lnTo>
                      <a:pt x="1663" y="939"/>
                    </a:lnTo>
                    <a:lnTo>
                      <a:pt x="1660" y="957"/>
                    </a:lnTo>
                    <a:lnTo>
                      <a:pt x="1658" y="974"/>
                    </a:lnTo>
                    <a:lnTo>
                      <a:pt x="1655" y="991"/>
                    </a:lnTo>
                    <a:lnTo>
                      <a:pt x="1652" y="1008"/>
                    </a:lnTo>
                    <a:lnTo>
                      <a:pt x="1650" y="1026"/>
                    </a:lnTo>
                    <a:lnTo>
                      <a:pt x="1648" y="1043"/>
                    </a:lnTo>
                    <a:lnTo>
                      <a:pt x="1646" y="1060"/>
                    </a:lnTo>
                    <a:lnTo>
                      <a:pt x="1643" y="1077"/>
                    </a:lnTo>
                    <a:lnTo>
                      <a:pt x="1641" y="1094"/>
                    </a:lnTo>
                    <a:lnTo>
                      <a:pt x="1640" y="1112"/>
                    </a:lnTo>
                    <a:lnTo>
                      <a:pt x="1636" y="1129"/>
                    </a:lnTo>
                    <a:lnTo>
                      <a:pt x="1634" y="1146"/>
                    </a:lnTo>
                    <a:lnTo>
                      <a:pt x="1632" y="1163"/>
                    </a:lnTo>
                    <a:lnTo>
                      <a:pt x="1629" y="1181"/>
                    </a:lnTo>
                    <a:lnTo>
                      <a:pt x="1627" y="1198"/>
                    </a:lnTo>
                    <a:lnTo>
                      <a:pt x="1626" y="1215"/>
                    </a:lnTo>
                    <a:lnTo>
                      <a:pt x="1624" y="1232"/>
                    </a:lnTo>
                    <a:lnTo>
                      <a:pt x="1623" y="1249"/>
                    </a:lnTo>
                    <a:lnTo>
                      <a:pt x="1619" y="1267"/>
                    </a:lnTo>
                    <a:lnTo>
                      <a:pt x="1618" y="1284"/>
                    </a:lnTo>
                    <a:lnTo>
                      <a:pt x="1616" y="1301"/>
                    </a:lnTo>
                    <a:lnTo>
                      <a:pt x="1614" y="1318"/>
                    </a:lnTo>
                    <a:lnTo>
                      <a:pt x="1612" y="1336"/>
                    </a:lnTo>
                    <a:lnTo>
                      <a:pt x="1611" y="1354"/>
                    </a:lnTo>
                    <a:lnTo>
                      <a:pt x="1609" y="1371"/>
                    </a:lnTo>
                    <a:lnTo>
                      <a:pt x="1609" y="1390"/>
                    </a:lnTo>
                    <a:lnTo>
                      <a:pt x="1606" y="1407"/>
                    </a:lnTo>
                    <a:lnTo>
                      <a:pt x="1605" y="1424"/>
                    </a:lnTo>
                    <a:lnTo>
                      <a:pt x="1604" y="1441"/>
                    </a:lnTo>
                    <a:lnTo>
                      <a:pt x="1603" y="1460"/>
                    </a:lnTo>
                    <a:lnTo>
                      <a:pt x="1602" y="1477"/>
                    </a:lnTo>
                    <a:lnTo>
                      <a:pt x="1601" y="1495"/>
                    </a:lnTo>
                    <a:lnTo>
                      <a:pt x="1600" y="1512"/>
                    </a:lnTo>
                    <a:lnTo>
                      <a:pt x="1600" y="1531"/>
                    </a:lnTo>
                    <a:lnTo>
                      <a:pt x="1598" y="1548"/>
                    </a:lnTo>
                    <a:lnTo>
                      <a:pt x="1597" y="1566"/>
                    </a:lnTo>
                    <a:lnTo>
                      <a:pt x="1596" y="1585"/>
                    </a:lnTo>
                    <a:lnTo>
                      <a:pt x="1596" y="1603"/>
                    </a:lnTo>
                    <a:lnTo>
                      <a:pt x="1596" y="1620"/>
                    </a:lnTo>
                    <a:lnTo>
                      <a:pt x="1596" y="1639"/>
                    </a:lnTo>
                    <a:lnTo>
                      <a:pt x="1596" y="1657"/>
                    </a:lnTo>
                    <a:lnTo>
                      <a:pt x="1596" y="1677"/>
                    </a:lnTo>
                    <a:lnTo>
                      <a:pt x="1603" y="1674"/>
                    </a:lnTo>
                    <a:lnTo>
                      <a:pt x="1613" y="1672"/>
                    </a:lnTo>
                    <a:lnTo>
                      <a:pt x="1619" y="1652"/>
                    </a:lnTo>
                    <a:lnTo>
                      <a:pt x="1626" y="1633"/>
                    </a:lnTo>
                    <a:lnTo>
                      <a:pt x="1633" y="1612"/>
                    </a:lnTo>
                    <a:lnTo>
                      <a:pt x="1640" y="1592"/>
                    </a:lnTo>
                    <a:lnTo>
                      <a:pt x="1646" y="1569"/>
                    </a:lnTo>
                    <a:lnTo>
                      <a:pt x="1651" y="1546"/>
                    </a:lnTo>
                    <a:lnTo>
                      <a:pt x="1657" y="1522"/>
                    </a:lnTo>
                    <a:lnTo>
                      <a:pt x="1663" y="1497"/>
                    </a:lnTo>
                    <a:lnTo>
                      <a:pt x="1667" y="1470"/>
                    </a:lnTo>
                    <a:lnTo>
                      <a:pt x="1673" y="1443"/>
                    </a:lnTo>
                    <a:lnTo>
                      <a:pt x="1678" y="1416"/>
                    </a:lnTo>
                    <a:lnTo>
                      <a:pt x="1683" y="1388"/>
                    </a:lnTo>
                    <a:lnTo>
                      <a:pt x="1688" y="1359"/>
                    </a:lnTo>
                    <a:lnTo>
                      <a:pt x="1694" y="1330"/>
                    </a:lnTo>
                    <a:lnTo>
                      <a:pt x="1698" y="1300"/>
                    </a:lnTo>
                    <a:lnTo>
                      <a:pt x="1704" y="1270"/>
                    </a:lnTo>
                    <a:lnTo>
                      <a:pt x="1708" y="1238"/>
                    </a:lnTo>
                    <a:lnTo>
                      <a:pt x="1713" y="1207"/>
                    </a:lnTo>
                    <a:lnTo>
                      <a:pt x="1717" y="1175"/>
                    </a:lnTo>
                    <a:lnTo>
                      <a:pt x="1722" y="1143"/>
                    </a:lnTo>
                    <a:lnTo>
                      <a:pt x="1727" y="1109"/>
                    </a:lnTo>
                    <a:lnTo>
                      <a:pt x="1733" y="1077"/>
                    </a:lnTo>
                    <a:lnTo>
                      <a:pt x="1737" y="1044"/>
                    </a:lnTo>
                    <a:lnTo>
                      <a:pt x="1743" y="1012"/>
                    </a:lnTo>
                    <a:lnTo>
                      <a:pt x="1748" y="977"/>
                    </a:lnTo>
                    <a:lnTo>
                      <a:pt x="1753" y="944"/>
                    </a:lnTo>
                    <a:lnTo>
                      <a:pt x="1759" y="911"/>
                    </a:lnTo>
                    <a:lnTo>
                      <a:pt x="1766" y="879"/>
                    </a:lnTo>
                    <a:lnTo>
                      <a:pt x="1772" y="844"/>
                    </a:lnTo>
                    <a:lnTo>
                      <a:pt x="1779" y="812"/>
                    </a:lnTo>
                    <a:lnTo>
                      <a:pt x="1786" y="779"/>
                    </a:lnTo>
                    <a:lnTo>
                      <a:pt x="1794" y="748"/>
                    </a:lnTo>
                    <a:lnTo>
                      <a:pt x="1801" y="714"/>
                    </a:lnTo>
                    <a:lnTo>
                      <a:pt x="1807" y="682"/>
                    </a:lnTo>
                    <a:lnTo>
                      <a:pt x="1814" y="650"/>
                    </a:lnTo>
                    <a:lnTo>
                      <a:pt x="1824" y="619"/>
                    </a:lnTo>
                    <a:lnTo>
                      <a:pt x="1832" y="588"/>
                    </a:lnTo>
                    <a:lnTo>
                      <a:pt x="1841" y="557"/>
                    </a:lnTo>
                    <a:lnTo>
                      <a:pt x="1850" y="527"/>
                    </a:lnTo>
                    <a:lnTo>
                      <a:pt x="1860" y="500"/>
                    </a:lnTo>
                    <a:lnTo>
                      <a:pt x="1869" y="470"/>
                    </a:lnTo>
                    <a:lnTo>
                      <a:pt x="1880" y="442"/>
                    </a:lnTo>
                    <a:lnTo>
                      <a:pt x="1891" y="415"/>
                    </a:lnTo>
                    <a:lnTo>
                      <a:pt x="1903" y="390"/>
                    </a:lnTo>
                    <a:lnTo>
                      <a:pt x="1914" y="363"/>
                    </a:lnTo>
                    <a:lnTo>
                      <a:pt x="1927" y="339"/>
                    </a:lnTo>
                    <a:lnTo>
                      <a:pt x="1941" y="315"/>
                    </a:lnTo>
                    <a:lnTo>
                      <a:pt x="1956" y="293"/>
                    </a:lnTo>
                    <a:lnTo>
                      <a:pt x="1969" y="270"/>
                    </a:lnTo>
                    <a:lnTo>
                      <a:pt x="1984" y="250"/>
                    </a:lnTo>
                    <a:lnTo>
                      <a:pt x="1999" y="229"/>
                    </a:lnTo>
                    <a:lnTo>
                      <a:pt x="2017" y="212"/>
                    </a:lnTo>
                    <a:lnTo>
                      <a:pt x="2033" y="194"/>
                    </a:lnTo>
                    <a:lnTo>
                      <a:pt x="2050" y="178"/>
                    </a:lnTo>
                    <a:lnTo>
                      <a:pt x="2068" y="165"/>
                    </a:lnTo>
                    <a:lnTo>
                      <a:pt x="2088" y="152"/>
                    </a:lnTo>
                    <a:lnTo>
                      <a:pt x="2106" y="139"/>
                    </a:lnTo>
                    <a:lnTo>
                      <a:pt x="2127" y="129"/>
                    </a:lnTo>
                    <a:lnTo>
                      <a:pt x="2147" y="120"/>
                    </a:lnTo>
                    <a:lnTo>
                      <a:pt x="2170" y="113"/>
                    </a:lnTo>
                    <a:lnTo>
                      <a:pt x="2192" y="106"/>
                    </a:lnTo>
                    <a:lnTo>
                      <a:pt x="2216" y="103"/>
                    </a:lnTo>
                    <a:lnTo>
                      <a:pt x="2240" y="100"/>
                    </a:lnTo>
                    <a:lnTo>
                      <a:pt x="2267" y="100"/>
                    </a:lnTo>
                    <a:lnTo>
                      <a:pt x="2280" y="108"/>
                    </a:lnTo>
                    <a:lnTo>
                      <a:pt x="2292" y="120"/>
                    </a:lnTo>
                    <a:lnTo>
                      <a:pt x="2303" y="131"/>
                    </a:lnTo>
                    <a:lnTo>
                      <a:pt x="2314" y="145"/>
                    </a:lnTo>
                    <a:lnTo>
                      <a:pt x="2323" y="159"/>
                    </a:lnTo>
                    <a:lnTo>
                      <a:pt x="2332" y="174"/>
                    </a:lnTo>
                    <a:lnTo>
                      <a:pt x="2339" y="190"/>
                    </a:lnTo>
                    <a:lnTo>
                      <a:pt x="2347" y="208"/>
                    </a:lnTo>
                    <a:lnTo>
                      <a:pt x="2353" y="225"/>
                    </a:lnTo>
                    <a:lnTo>
                      <a:pt x="2359" y="245"/>
                    </a:lnTo>
                    <a:lnTo>
                      <a:pt x="2363" y="264"/>
                    </a:lnTo>
                    <a:lnTo>
                      <a:pt x="2368" y="285"/>
                    </a:lnTo>
                    <a:lnTo>
                      <a:pt x="2370" y="306"/>
                    </a:lnTo>
                    <a:lnTo>
                      <a:pt x="2374" y="329"/>
                    </a:lnTo>
                    <a:lnTo>
                      <a:pt x="2376" y="353"/>
                    </a:lnTo>
                    <a:lnTo>
                      <a:pt x="2378" y="377"/>
                    </a:lnTo>
                    <a:lnTo>
                      <a:pt x="2378" y="400"/>
                    </a:lnTo>
                    <a:lnTo>
                      <a:pt x="2378" y="424"/>
                    </a:lnTo>
                    <a:lnTo>
                      <a:pt x="2377" y="449"/>
                    </a:lnTo>
                    <a:lnTo>
                      <a:pt x="2377" y="476"/>
                    </a:lnTo>
                    <a:lnTo>
                      <a:pt x="2375" y="501"/>
                    </a:lnTo>
                    <a:lnTo>
                      <a:pt x="2374" y="528"/>
                    </a:lnTo>
                    <a:lnTo>
                      <a:pt x="2371" y="556"/>
                    </a:lnTo>
                    <a:lnTo>
                      <a:pt x="2369" y="584"/>
                    </a:lnTo>
                    <a:lnTo>
                      <a:pt x="2365" y="611"/>
                    </a:lnTo>
                    <a:lnTo>
                      <a:pt x="2361" y="639"/>
                    </a:lnTo>
                    <a:lnTo>
                      <a:pt x="2356" y="666"/>
                    </a:lnTo>
                    <a:lnTo>
                      <a:pt x="2352" y="696"/>
                    </a:lnTo>
                    <a:lnTo>
                      <a:pt x="2346" y="724"/>
                    </a:lnTo>
                    <a:lnTo>
                      <a:pt x="2342" y="753"/>
                    </a:lnTo>
                    <a:lnTo>
                      <a:pt x="2337" y="782"/>
                    </a:lnTo>
                    <a:lnTo>
                      <a:pt x="2332" y="812"/>
                    </a:lnTo>
                    <a:lnTo>
                      <a:pt x="2325" y="840"/>
                    </a:lnTo>
                    <a:lnTo>
                      <a:pt x="2319" y="869"/>
                    </a:lnTo>
                    <a:lnTo>
                      <a:pt x="2312" y="897"/>
                    </a:lnTo>
                    <a:lnTo>
                      <a:pt x="2306" y="927"/>
                    </a:lnTo>
                    <a:lnTo>
                      <a:pt x="2299" y="954"/>
                    </a:lnTo>
                    <a:lnTo>
                      <a:pt x="2292" y="983"/>
                    </a:lnTo>
                    <a:lnTo>
                      <a:pt x="2285" y="1012"/>
                    </a:lnTo>
                    <a:lnTo>
                      <a:pt x="2278" y="1041"/>
                    </a:lnTo>
                    <a:lnTo>
                      <a:pt x="2270" y="1067"/>
                    </a:lnTo>
                    <a:lnTo>
                      <a:pt x="2263" y="1094"/>
                    </a:lnTo>
                    <a:lnTo>
                      <a:pt x="2257" y="1121"/>
                    </a:lnTo>
                    <a:lnTo>
                      <a:pt x="2250" y="1148"/>
                    </a:lnTo>
                    <a:lnTo>
                      <a:pt x="2243" y="1174"/>
                    </a:lnTo>
                    <a:lnTo>
                      <a:pt x="2236" y="1200"/>
                    </a:lnTo>
                    <a:lnTo>
                      <a:pt x="2229" y="1225"/>
                    </a:lnTo>
                    <a:lnTo>
                      <a:pt x="2222" y="1252"/>
                    </a:lnTo>
                    <a:lnTo>
                      <a:pt x="2214" y="1275"/>
                    </a:lnTo>
                    <a:lnTo>
                      <a:pt x="2207" y="1299"/>
                    </a:lnTo>
                    <a:lnTo>
                      <a:pt x="2200" y="1321"/>
                    </a:lnTo>
                    <a:lnTo>
                      <a:pt x="2195" y="1344"/>
                    </a:lnTo>
                    <a:lnTo>
                      <a:pt x="2188" y="1364"/>
                    </a:lnTo>
                    <a:lnTo>
                      <a:pt x="2181" y="1386"/>
                    </a:lnTo>
                    <a:lnTo>
                      <a:pt x="2175" y="1406"/>
                    </a:lnTo>
                    <a:lnTo>
                      <a:pt x="2170" y="1425"/>
                    </a:lnTo>
                    <a:lnTo>
                      <a:pt x="2165" y="1442"/>
                    </a:lnTo>
                    <a:lnTo>
                      <a:pt x="2160" y="1461"/>
                    </a:lnTo>
                    <a:lnTo>
                      <a:pt x="2154" y="1477"/>
                    </a:lnTo>
                    <a:lnTo>
                      <a:pt x="2151" y="1493"/>
                    </a:lnTo>
                    <a:lnTo>
                      <a:pt x="2147" y="1505"/>
                    </a:lnTo>
                    <a:lnTo>
                      <a:pt x="2144" y="1519"/>
                    </a:lnTo>
                    <a:lnTo>
                      <a:pt x="2141" y="1532"/>
                    </a:lnTo>
                    <a:lnTo>
                      <a:pt x="2139" y="1543"/>
                    </a:lnTo>
                    <a:lnTo>
                      <a:pt x="2136" y="1554"/>
                    </a:lnTo>
                    <a:lnTo>
                      <a:pt x="2134" y="1565"/>
                    </a:lnTo>
                    <a:lnTo>
                      <a:pt x="2130" y="1578"/>
                    </a:lnTo>
                    <a:lnTo>
                      <a:pt x="2128" y="1592"/>
                    </a:lnTo>
                    <a:lnTo>
                      <a:pt x="2124" y="1605"/>
                    </a:lnTo>
                    <a:lnTo>
                      <a:pt x="2121" y="1620"/>
                    </a:lnTo>
                    <a:lnTo>
                      <a:pt x="2118" y="1636"/>
                    </a:lnTo>
                    <a:lnTo>
                      <a:pt x="2114" y="1654"/>
                    </a:lnTo>
                    <a:lnTo>
                      <a:pt x="2110" y="1670"/>
                    </a:lnTo>
                    <a:lnTo>
                      <a:pt x="2105" y="1688"/>
                    </a:lnTo>
                    <a:lnTo>
                      <a:pt x="2100" y="1705"/>
                    </a:lnTo>
                    <a:lnTo>
                      <a:pt x="2097" y="1726"/>
                    </a:lnTo>
                    <a:lnTo>
                      <a:pt x="2092" y="1745"/>
                    </a:lnTo>
                    <a:lnTo>
                      <a:pt x="2088" y="1766"/>
                    </a:lnTo>
                    <a:lnTo>
                      <a:pt x="2083" y="1787"/>
                    </a:lnTo>
                    <a:lnTo>
                      <a:pt x="2080" y="1809"/>
                    </a:lnTo>
                    <a:lnTo>
                      <a:pt x="2074" y="1829"/>
                    </a:lnTo>
                    <a:lnTo>
                      <a:pt x="2069" y="1852"/>
                    </a:lnTo>
                    <a:lnTo>
                      <a:pt x="2064" y="1874"/>
                    </a:lnTo>
                    <a:lnTo>
                      <a:pt x="2059" y="1897"/>
                    </a:lnTo>
                    <a:lnTo>
                      <a:pt x="2053" y="1920"/>
                    </a:lnTo>
                    <a:lnTo>
                      <a:pt x="2049" y="1944"/>
                    </a:lnTo>
                    <a:lnTo>
                      <a:pt x="2044" y="1968"/>
                    </a:lnTo>
                    <a:lnTo>
                      <a:pt x="2039" y="1992"/>
                    </a:lnTo>
                    <a:lnTo>
                      <a:pt x="2034" y="2016"/>
                    </a:lnTo>
                    <a:lnTo>
                      <a:pt x="2029" y="2040"/>
                    </a:lnTo>
                    <a:lnTo>
                      <a:pt x="2025" y="2066"/>
                    </a:lnTo>
                    <a:lnTo>
                      <a:pt x="2020" y="2091"/>
                    </a:lnTo>
                    <a:lnTo>
                      <a:pt x="2015" y="2115"/>
                    </a:lnTo>
                    <a:lnTo>
                      <a:pt x="2011" y="2140"/>
                    </a:lnTo>
                    <a:lnTo>
                      <a:pt x="2007" y="2166"/>
                    </a:lnTo>
                    <a:lnTo>
                      <a:pt x="2004" y="2192"/>
                    </a:lnTo>
                    <a:lnTo>
                      <a:pt x="1999" y="2216"/>
                    </a:lnTo>
                    <a:lnTo>
                      <a:pt x="1995" y="2241"/>
                    </a:lnTo>
                    <a:lnTo>
                      <a:pt x="1991" y="2265"/>
                    </a:lnTo>
                    <a:lnTo>
                      <a:pt x="1988" y="2291"/>
                    </a:lnTo>
                    <a:lnTo>
                      <a:pt x="1984" y="2315"/>
                    </a:lnTo>
                    <a:lnTo>
                      <a:pt x="1981" y="2339"/>
                    </a:lnTo>
                    <a:lnTo>
                      <a:pt x="1979" y="2363"/>
                    </a:lnTo>
                    <a:lnTo>
                      <a:pt x="1976" y="2388"/>
                    </a:lnTo>
                    <a:lnTo>
                      <a:pt x="1973" y="2411"/>
                    </a:lnTo>
                    <a:lnTo>
                      <a:pt x="1971" y="2434"/>
                    </a:lnTo>
                    <a:lnTo>
                      <a:pt x="1968" y="2457"/>
                    </a:lnTo>
                    <a:lnTo>
                      <a:pt x="1967" y="2480"/>
                    </a:lnTo>
                    <a:lnTo>
                      <a:pt x="1965" y="2502"/>
                    </a:lnTo>
                    <a:lnTo>
                      <a:pt x="1964" y="2525"/>
                    </a:lnTo>
                    <a:lnTo>
                      <a:pt x="1964" y="2547"/>
                    </a:lnTo>
                    <a:lnTo>
                      <a:pt x="1964" y="2569"/>
                    </a:lnTo>
                    <a:lnTo>
                      <a:pt x="1963" y="2588"/>
                    </a:lnTo>
                    <a:lnTo>
                      <a:pt x="1963" y="2609"/>
                    </a:lnTo>
                    <a:lnTo>
                      <a:pt x="1964" y="2628"/>
                    </a:lnTo>
                    <a:lnTo>
                      <a:pt x="1965" y="2648"/>
                    </a:lnTo>
                    <a:lnTo>
                      <a:pt x="1966" y="2665"/>
                    </a:lnTo>
                    <a:lnTo>
                      <a:pt x="1968" y="2683"/>
                    </a:lnTo>
                    <a:lnTo>
                      <a:pt x="1971" y="2701"/>
                    </a:lnTo>
                    <a:lnTo>
                      <a:pt x="1974" y="2718"/>
                    </a:lnTo>
                    <a:lnTo>
                      <a:pt x="1976" y="2733"/>
                    </a:lnTo>
                    <a:lnTo>
                      <a:pt x="1980" y="2749"/>
                    </a:lnTo>
                    <a:lnTo>
                      <a:pt x="1984" y="2763"/>
                    </a:lnTo>
                    <a:lnTo>
                      <a:pt x="1989" y="2776"/>
                    </a:lnTo>
                    <a:lnTo>
                      <a:pt x="1994" y="2788"/>
                    </a:lnTo>
                    <a:lnTo>
                      <a:pt x="1999" y="2800"/>
                    </a:lnTo>
                    <a:lnTo>
                      <a:pt x="2006" y="2811"/>
                    </a:lnTo>
                    <a:lnTo>
                      <a:pt x="2013" y="2821"/>
                    </a:lnTo>
                    <a:lnTo>
                      <a:pt x="2020" y="2814"/>
                    </a:lnTo>
                    <a:lnTo>
                      <a:pt x="2028" y="2805"/>
                    </a:lnTo>
                    <a:lnTo>
                      <a:pt x="2031" y="2798"/>
                    </a:lnTo>
                    <a:lnTo>
                      <a:pt x="2036" y="2791"/>
                    </a:lnTo>
                    <a:lnTo>
                      <a:pt x="2039" y="2783"/>
                    </a:lnTo>
                    <a:lnTo>
                      <a:pt x="2044" y="2775"/>
                    </a:lnTo>
                    <a:lnTo>
                      <a:pt x="2048" y="2765"/>
                    </a:lnTo>
                    <a:lnTo>
                      <a:pt x="2052" y="2755"/>
                    </a:lnTo>
                    <a:lnTo>
                      <a:pt x="2057" y="2743"/>
                    </a:lnTo>
                    <a:lnTo>
                      <a:pt x="2061" y="2732"/>
                    </a:lnTo>
                    <a:lnTo>
                      <a:pt x="2065" y="2719"/>
                    </a:lnTo>
                    <a:lnTo>
                      <a:pt x="2069" y="2706"/>
                    </a:lnTo>
                    <a:lnTo>
                      <a:pt x="2074" y="2693"/>
                    </a:lnTo>
                    <a:lnTo>
                      <a:pt x="2080" y="2679"/>
                    </a:lnTo>
                    <a:lnTo>
                      <a:pt x="2083" y="2663"/>
                    </a:lnTo>
                    <a:lnTo>
                      <a:pt x="2088" y="2648"/>
                    </a:lnTo>
                    <a:lnTo>
                      <a:pt x="2092" y="2632"/>
                    </a:lnTo>
                    <a:lnTo>
                      <a:pt x="2097" y="2616"/>
                    </a:lnTo>
                    <a:lnTo>
                      <a:pt x="2102" y="2598"/>
                    </a:lnTo>
                    <a:lnTo>
                      <a:pt x="2106" y="2581"/>
                    </a:lnTo>
                    <a:lnTo>
                      <a:pt x="2111" y="2564"/>
                    </a:lnTo>
                    <a:lnTo>
                      <a:pt x="2116" y="2547"/>
                    </a:lnTo>
                    <a:lnTo>
                      <a:pt x="2120" y="2527"/>
                    </a:lnTo>
                    <a:lnTo>
                      <a:pt x="2126" y="2509"/>
                    </a:lnTo>
                    <a:lnTo>
                      <a:pt x="2129" y="2490"/>
                    </a:lnTo>
                    <a:lnTo>
                      <a:pt x="2135" y="2472"/>
                    </a:lnTo>
                    <a:lnTo>
                      <a:pt x="2139" y="2453"/>
                    </a:lnTo>
                    <a:lnTo>
                      <a:pt x="2145" y="2433"/>
                    </a:lnTo>
                    <a:lnTo>
                      <a:pt x="2150" y="2414"/>
                    </a:lnTo>
                    <a:lnTo>
                      <a:pt x="2155" y="2395"/>
                    </a:lnTo>
                    <a:lnTo>
                      <a:pt x="2159" y="2375"/>
                    </a:lnTo>
                    <a:lnTo>
                      <a:pt x="2165" y="2355"/>
                    </a:lnTo>
                    <a:lnTo>
                      <a:pt x="2168" y="2334"/>
                    </a:lnTo>
                    <a:lnTo>
                      <a:pt x="2174" y="2315"/>
                    </a:lnTo>
                    <a:lnTo>
                      <a:pt x="2178" y="2294"/>
                    </a:lnTo>
                    <a:lnTo>
                      <a:pt x="2183" y="2275"/>
                    </a:lnTo>
                    <a:lnTo>
                      <a:pt x="2188" y="2255"/>
                    </a:lnTo>
                    <a:lnTo>
                      <a:pt x="2193" y="2237"/>
                    </a:lnTo>
                    <a:lnTo>
                      <a:pt x="2197" y="2216"/>
                    </a:lnTo>
                    <a:lnTo>
                      <a:pt x="2203" y="2197"/>
                    </a:lnTo>
                    <a:lnTo>
                      <a:pt x="2206" y="2177"/>
                    </a:lnTo>
                    <a:lnTo>
                      <a:pt x="2212" y="2160"/>
                    </a:lnTo>
                    <a:lnTo>
                      <a:pt x="2216" y="2140"/>
                    </a:lnTo>
                    <a:lnTo>
                      <a:pt x="2221" y="2123"/>
                    </a:lnTo>
                    <a:lnTo>
                      <a:pt x="2226" y="2106"/>
                    </a:lnTo>
                    <a:lnTo>
                      <a:pt x="2231" y="2089"/>
                    </a:lnTo>
                    <a:lnTo>
                      <a:pt x="2235" y="2071"/>
                    </a:lnTo>
                    <a:lnTo>
                      <a:pt x="2240" y="2054"/>
                    </a:lnTo>
                    <a:lnTo>
                      <a:pt x="2244" y="2037"/>
                    </a:lnTo>
                    <a:lnTo>
                      <a:pt x="2250" y="2022"/>
                    </a:lnTo>
                    <a:lnTo>
                      <a:pt x="2253" y="2006"/>
                    </a:lnTo>
                    <a:lnTo>
                      <a:pt x="2259" y="1991"/>
                    </a:lnTo>
                    <a:lnTo>
                      <a:pt x="2262" y="1977"/>
                    </a:lnTo>
                    <a:lnTo>
                      <a:pt x="2268" y="1965"/>
                    </a:lnTo>
                    <a:lnTo>
                      <a:pt x="2271" y="1951"/>
                    </a:lnTo>
                    <a:lnTo>
                      <a:pt x="2277" y="1939"/>
                    </a:lnTo>
                    <a:lnTo>
                      <a:pt x="2281" y="1928"/>
                    </a:lnTo>
                    <a:lnTo>
                      <a:pt x="2286" y="1918"/>
                    </a:lnTo>
                    <a:lnTo>
                      <a:pt x="2290" y="1907"/>
                    </a:lnTo>
                    <a:lnTo>
                      <a:pt x="2296" y="1898"/>
                    </a:lnTo>
                    <a:lnTo>
                      <a:pt x="2299" y="1890"/>
                    </a:lnTo>
                    <a:lnTo>
                      <a:pt x="2305" y="1883"/>
                    </a:lnTo>
                    <a:lnTo>
                      <a:pt x="2312" y="1876"/>
                    </a:lnTo>
                    <a:lnTo>
                      <a:pt x="2319" y="1871"/>
                    </a:lnTo>
                    <a:lnTo>
                      <a:pt x="2325" y="1865"/>
                    </a:lnTo>
                    <a:lnTo>
                      <a:pt x="2334" y="1860"/>
                    </a:lnTo>
                    <a:lnTo>
                      <a:pt x="2340" y="1854"/>
                    </a:lnTo>
                    <a:lnTo>
                      <a:pt x="2348" y="1850"/>
                    </a:lnTo>
                    <a:lnTo>
                      <a:pt x="2355" y="1844"/>
                    </a:lnTo>
                    <a:lnTo>
                      <a:pt x="2363" y="1841"/>
                    </a:lnTo>
                    <a:lnTo>
                      <a:pt x="2370" y="1836"/>
                    </a:lnTo>
                    <a:lnTo>
                      <a:pt x="2377" y="1832"/>
                    </a:lnTo>
                    <a:lnTo>
                      <a:pt x="2384" y="1827"/>
                    </a:lnTo>
                    <a:lnTo>
                      <a:pt x="2392" y="1823"/>
                    </a:lnTo>
                    <a:lnTo>
                      <a:pt x="2399" y="1820"/>
                    </a:lnTo>
                    <a:lnTo>
                      <a:pt x="2407" y="1817"/>
                    </a:lnTo>
                    <a:lnTo>
                      <a:pt x="2414" y="1813"/>
                    </a:lnTo>
                    <a:lnTo>
                      <a:pt x="2422" y="1811"/>
                    </a:lnTo>
                    <a:lnTo>
                      <a:pt x="2428" y="1807"/>
                    </a:lnTo>
                    <a:lnTo>
                      <a:pt x="2435" y="1804"/>
                    </a:lnTo>
                    <a:lnTo>
                      <a:pt x="2441" y="1802"/>
                    </a:lnTo>
                    <a:lnTo>
                      <a:pt x="2448" y="1799"/>
                    </a:lnTo>
                    <a:lnTo>
                      <a:pt x="2455" y="1796"/>
                    </a:lnTo>
                    <a:lnTo>
                      <a:pt x="2462" y="1795"/>
                    </a:lnTo>
                    <a:lnTo>
                      <a:pt x="2469" y="1792"/>
                    </a:lnTo>
                    <a:lnTo>
                      <a:pt x="2476" y="1792"/>
                    </a:lnTo>
                    <a:lnTo>
                      <a:pt x="2482" y="1790"/>
                    </a:lnTo>
                    <a:lnTo>
                      <a:pt x="2489" y="1789"/>
                    </a:lnTo>
                    <a:lnTo>
                      <a:pt x="2494" y="1789"/>
                    </a:lnTo>
                    <a:lnTo>
                      <a:pt x="2501" y="1789"/>
                    </a:lnTo>
                    <a:lnTo>
                      <a:pt x="2507" y="1788"/>
                    </a:lnTo>
                    <a:lnTo>
                      <a:pt x="2514" y="1788"/>
                    </a:lnTo>
                    <a:lnTo>
                      <a:pt x="2521" y="1789"/>
                    </a:lnTo>
                    <a:lnTo>
                      <a:pt x="2528" y="1790"/>
                    </a:lnTo>
                    <a:lnTo>
                      <a:pt x="2539" y="1790"/>
                    </a:lnTo>
                    <a:lnTo>
                      <a:pt x="2551" y="1794"/>
                    </a:lnTo>
                    <a:lnTo>
                      <a:pt x="2562" y="1796"/>
                    </a:lnTo>
                    <a:lnTo>
                      <a:pt x="2575" y="1802"/>
                    </a:lnTo>
                    <a:lnTo>
                      <a:pt x="2579" y="1804"/>
                    </a:lnTo>
                    <a:lnTo>
                      <a:pt x="2585" y="1807"/>
                    </a:lnTo>
                    <a:lnTo>
                      <a:pt x="2591" y="1811"/>
                    </a:lnTo>
                    <a:lnTo>
                      <a:pt x="2597" y="1815"/>
                    </a:lnTo>
                    <a:lnTo>
                      <a:pt x="2601" y="1819"/>
                    </a:lnTo>
                    <a:lnTo>
                      <a:pt x="2608" y="1823"/>
                    </a:lnTo>
                    <a:lnTo>
                      <a:pt x="2613" y="1828"/>
                    </a:lnTo>
                    <a:lnTo>
                      <a:pt x="2620" y="1835"/>
                    </a:lnTo>
                    <a:lnTo>
                      <a:pt x="2624" y="1840"/>
                    </a:lnTo>
                    <a:lnTo>
                      <a:pt x="2629" y="1845"/>
                    </a:lnTo>
                    <a:lnTo>
                      <a:pt x="2633" y="1851"/>
                    </a:lnTo>
                    <a:lnTo>
                      <a:pt x="2639" y="1858"/>
                    </a:lnTo>
                    <a:lnTo>
                      <a:pt x="2644" y="1864"/>
                    </a:lnTo>
                    <a:lnTo>
                      <a:pt x="2648" y="1871"/>
                    </a:lnTo>
                    <a:lnTo>
                      <a:pt x="2653" y="1879"/>
                    </a:lnTo>
                    <a:lnTo>
                      <a:pt x="2659" y="1887"/>
                    </a:lnTo>
                    <a:lnTo>
                      <a:pt x="2662" y="1894"/>
                    </a:lnTo>
                    <a:lnTo>
                      <a:pt x="2667" y="1903"/>
                    </a:lnTo>
                    <a:lnTo>
                      <a:pt x="2671" y="1911"/>
                    </a:lnTo>
                    <a:lnTo>
                      <a:pt x="2676" y="1921"/>
                    </a:lnTo>
                    <a:lnTo>
                      <a:pt x="2680" y="1930"/>
                    </a:lnTo>
                    <a:lnTo>
                      <a:pt x="2685" y="1941"/>
                    </a:lnTo>
                    <a:lnTo>
                      <a:pt x="2690" y="1951"/>
                    </a:lnTo>
                    <a:lnTo>
                      <a:pt x="2694" y="1962"/>
                    </a:lnTo>
                    <a:lnTo>
                      <a:pt x="2698" y="2000"/>
                    </a:lnTo>
                    <a:lnTo>
                      <a:pt x="2701" y="2039"/>
                    </a:lnTo>
                    <a:lnTo>
                      <a:pt x="2705" y="2078"/>
                    </a:lnTo>
                    <a:lnTo>
                      <a:pt x="2708" y="2120"/>
                    </a:lnTo>
                    <a:lnTo>
                      <a:pt x="2709" y="2160"/>
                    </a:lnTo>
                    <a:lnTo>
                      <a:pt x="2710" y="2200"/>
                    </a:lnTo>
                    <a:lnTo>
                      <a:pt x="2710" y="2241"/>
                    </a:lnTo>
                    <a:lnTo>
                      <a:pt x="2711" y="2284"/>
                    </a:lnTo>
                    <a:lnTo>
                      <a:pt x="2709" y="2325"/>
                    </a:lnTo>
                    <a:lnTo>
                      <a:pt x="2708" y="2367"/>
                    </a:lnTo>
                    <a:lnTo>
                      <a:pt x="2706" y="2408"/>
                    </a:lnTo>
                    <a:lnTo>
                      <a:pt x="2705" y="2451"/>
                    </a:lnTo>
                    <a:lnTo>
                      <a:pt x="2700" y="2493"/>
                    </a:lnTo>
                    <a:lnTo>
                      <a:pt x="2696" y="2536"/>
                    </a:lnTo>
                    <a:lnTo>
                      <a:pt x="2692" y="2579"/>
                    </a:lnTo>
                    <a:lnTo>
                      <a:pt x="2688" y="2624"/>
                    </a:lnTo>
                    <a:lnTo>
                      <a:pt x="2682" y="2666"/>
                    </a:lnTo>
                    <a:lnTo>
                      <a:pt x="2676" y="2710"/>
                    </a:lnTo>
                    <a:lnTo>
                      <a:pt x="2669" y="2752"/>
                    </a:lnTo>
                    <a:lnTo>
                      <a:pt x="2663" y="2797"/>
                    </a:lnTo>
                    <a:lnTo>
                      <a:pt x="2655" y="2841"/>
                    </a:lnTo>
                    <a:lnTo>
                      <a:pt x="2647" y="2884"/>
                    </a:lnTo>
                    <a:lnTo>
                      <a:pt x="2638" y="2929"/>
                    </a:lnTo>
                    <a:lnTo>
                      <a:pt x="2630" y="2974"/>
                    </a:lnTo>
                    <a:lnTo>
                      <a:pt x="2620" y="3017"/>
                    </a:lnTo>
                    <a:lnTo>
                      <a:pt x="2610" y="3061"/>
                    </a:lnTo>
                    <a:lnTo>
                      <a:pt x="2600" y="3105"/>
                    </a:lnTo>
                    <a:lnTo>
                      <a:pt x="2590" y="3149"/>
                    </a:lnTo>
                    <a:lnTo>
                      <a:pt x="2578" y="3193"/>
                    </a:lnTo>
                    <a:lnTo>
                      <a:pt x="2568" y="3238"/>
                    </a:lnTo>
                    <a:lnTo>
                      <a:pt x="2556" y="3283"/>
                    </a:lnTo>
                    <a:lnTo>
                      <a:pt x="2545" y="3327"/>
                    </a:lnTo>
                    <a:lnTo>
                      <a:pt x="2531" y="3371"/>
                    </a:lnTo>
                    <a:lnTo>
                      <a:pt x="2518" y="3415"/>
                    </a:lnTo>
                    <a:lnTo>
                      <a:pt x="2505" y="3458"/>
                    </a:lnTo>
                    <a:lnTo>
                      <a:pt x="2491" y="3502"/>
                    </a:lnTo>
                    <a:lnTo>
                      <a:pt x="2476" y="3546"/>
                    </a:lnTo>
                    <a:lnTo>
                      <a:pt x="2462" y="3589"/>
                    </a:lnTo>
                    <a:lnTo>
                      <a:pt x="2448" y="3633"/>
                    </a:lnTo>
                    <a:lnTo>
                      <a:pt x="2435" y="3676"/>
                    </a:lnTo>
                    <a:lnTo>
                      <a:pt x="2419" y="3719"/>
                    </a:lnTo>
                    <a:lnTo>
                      <a:pt x="2404" y="3761"/>
                    </a:lnTo>
                    <a:lnTo>
                      <a:pt x="2388" y="3804"/>
                    </a:lnTo>
                    <a:lnTo>
                      <a:pt x="2373" y="3847"/>
                    </a:lnTo>
                    <a:lnTo>
                      <a:pt x="2355" y="3889"/>
                    </a:lnTo>
                    <a:lnTo>
                      <a:pt x="2340" y="3931"/>
                    </a:lnTo>
                    <a:lnTo>
                      <a:pt x="2323" y="3973"/>
                    </a:lnTo>
                    <a:lnTo>
                      <a:pt x="2308" y="4015"/>
                    </a:lnTo>
                    <a:lnTo>
                      <a:pt x="2291" y="4055"/>
                    </a:lnTo>
                    <a:lnTo>
                      <a:pt x="2274" y="4097"/>
                    </a:lnTo>
                    <a:lnTo>
                      <a:pt x="2257" y="4137"/>
                    </a:lnTo>
                    <a:lnTo>
                      <a:pt x="2239" y="4177"/>
                    </a:lnTo>
                    <a:lnTo>
                      <a:pt x="2222" y="4216"/>
                    </a:lnTo>
                    <a:lnTo>
                      <a:pt x="2205" y="4256"/>
                    </a:lnTo>
                    <a:lnTo>
                      <a:pt x="2188" y="4295"/>
                    </a:lnTo>
                    <a:lnTo>
                      <a:pt x="2170" y="4334"/>
                    </a:lnTo>
                    <a:lnTo>
                      <a:pt x="2152" y="4372"/>
                    </a:lnTo>
                    <a:lnTo>
                      <a:pt x="2134" y="4410"/>
                    </a:lnTo>
                    <a:lnTo>
                      <a:pt x="2116" y="4448"/>
                    </a:lnTo>
                    <a:lnTo>
                      <a:pt x="2099" y="4486"/>
                    </a:lnTo>
                    <a:lnTo>
                      <a:pt x="2081" y="4521"/>
                    </a:lnTo>
                    <a:lnTo>
                      <a:pt x="2062" y="4558"/>
                    </a:lnTo>
                    <a:lnTo>
                      <a:pt x="2045" y="4594"/>
                    </a:lnTo>
                    <a:lnTo>
                      <a:pt x="2028" y="4630"/>
                    </a:lnTo>
                    <a:lnTo>
                      <a:pt x="2013" y="4669"/>
                    </a:lnTo>
                    <a:lnTo>
                      <a:pt x="1999" y="4710"/>
                    </a:lnTo>
                    <a:lnTo>
                      <a:pt x="1985" y="4749"/>
                    </a:lnTo>
                    <a:lnTo>
                      <a:pt x="1974" y="4789"/>
                    </a:lnTo>
                    <a:lnTo>
                      <a:pt x="1961" y="4829"/>
                    </a:lnTo>
                    <a:lnTo>
                      <a:pt x="1951" y="4869"/>
                    </a:lnTo>
                    <a:lnTo>
                      <a:pt x="1941" y="4909"/>
                    </a:lnTo>
                    <a:lnTo>
                      <a:pt x="1932" y="4951"/>
                    </a:lnTo>
                    <a:lnTo>
                      <a:pt x="1921" y="4991"/>
                    </a:lnTo>
                    <a:lnTo>
                      <a:pt x="1913" y="5031"/>
                    </a:lnTo>
                    <a:lnTo>
                      <a:pt x="1905" y="5071"/>
                    </a:lnTo>
                    <a:lnTo>
                      <a:pt x="1898" y="5113"/>
                    </a:lnTo>
                    <a:lnTo>
                      <a:pt x="1891" y="5154"/>
                    </a:lnTo>
                    <a:lnTo>
                      <a:pt x="1884" y="5195"/>
                    </a:lnTo>
                    <a:lnTo>
                      <a:pt x="1879" y="5237"/>
                    </a:lnTo>
                    <a:lnTo>
                      <a:pt x="1874" y="5278"/>
                    </a:lnTo>
                    <a:lnTo>
                      <a:pt x="1868" y="5318"/>
                    </a:lnTo>
                    <a:lnTo>
                      <a:pt x="1864" y="5359"/>
                    </a:lnTo>
                    <a:lnTo>
                      <a:pt x="1860" y="5401"/>
                    </a:lnTo>
                    <a:lnTo>
                      <a:pt x="1857" y="5442"/>
                    </a:lnTo>
                    <a:lnTo>
                      <a:pt x="1853" y="5483"/>
                    </a:lnTo>
                    <a:lnTo>
                      <a:pt x="1850" y="5525"/>
                    </a:lnTo>
                    <a:lnTo>
                      <a:pt x="1848" y="5566"/>
                    </a:lnTo>
                    <a:lnTo>
                      <a:pt x="1847" y="5607"/>
                    </a:lnTo>
                    <a:lnTo>
                      <a:pt x="1844" y="5649"/>
                    </a:lnTo>
                    <a:lnTo>
                      <a:pt x="1843" y="5690"/>
                    </a:lnTo>
                    <a:lnTo>
                      <a:pt x="1843" y="5731"/>
                    </a:lnTo>
                    <a:lnTo>
                      <a:pt x="1843" y="5774"/>
                    </a:lnTo>
                    <a:lnTo>
                      <a:pt x="1843" y="5815"/>
                    </a:lnTo>
                    <a:lnTo>
                      <a:pt x="1844" y="5858"/>
                    </a:lnTo>
                    <a:lnTo>
                      <a:pt x="1845" y="5899"/>
                    </a:lnTo>
                    <a:lnTo>
                      <a:pt x="1848" y="5942"/>
                    </a:lnTo>
                    <a:lnTo>
                      <a:pt x="1848" y="5983"/>
                    </a:lnTo>
                    <a:lnTo>
                      <a:pt x="1850" y="6024"/>
                    </a:lnTo>
                    <a:lnTo>
                      <a:pt x="1851" y="6066"/>
                    </a:lnTo>
                    <a:lnTo>
                      <a:pt x="1855" y="6107"/>
                    </a:lnTo>
                    <a:lnTo>
                      <a:pt x="1857" y="6148"/>
                    </a:lnTo>
                    <a:lnTo>
                      <a:pt x="1860" y="6191"/>
                    </a:lnTo>
                    <a:lnTo>
                      <a:pt x="1864" y="6232"/>
                    </a:lnTo>
                    <a:lnTo>
                      <a:pt x="1867" y="6274"/>
                    </a:lnTo>
                    <a:lnTo>
                      <a:pt x="1871" y="6316"/>
                    </a:lnTo>
                    <a:lnTo>
                      <a:pt x="1874" y="6357"/>
                    </a:lnTo>
                    <a:lnTo>
                      <a:pt x="1879" y="6398"/>
                    </a:lnTo>
                    <a:lnTo>
                      <a:pt x="1883" y="6441"/>
                    </a:lnTo>
                    <a:lnTo>
                      <a:pt x="1888" y="6482"/>
                    </a:lnTo>
                    <a:lnTo>
                      <a:pt x="1894" y="6525"/>
                    </a:lnTo>
                    <a:lnTo>
                      <a:pt x="1898" y="6566"/>
                    </a:lnTo>
                    <a:lnTo>
                      <a:pt x="1904" y="6609"/>
                    </a:lnTo>
                    <a:lnTo>
                      <a:pt x="1909" y="6650"/>
                    </a:lnTo>
                    <a:lnTo>
                      <a:pt x="1914" y="6691"/>
                    </a:lnTo>
                    <a:lnTo>
                      <a:pt x="1919" y="6733"/>
                    </a:lnTo>
                    <a:lnTo>
                      <a:pt x="1925" y="6775"/>
                    </a:lnTo>
                    <a:lnTo>
                      <a:pt x="1930" y="6816"/>
                    </a:lnTo>
                    <a:lnTo>
                      <a:pt x="1936" y="6858"/>
                    </a:lnTo>
                    <a:lnTo>
                      <a:pt x="1942" y="6899"/>
                    </a:lnTo>
                    <a:lnTo>
                      <a:pt x="1949" y="6941"/>
                    </a:lnTo>
                    <a:lnTo>
                      <a:pt x="1954" y="6983"/>
                    </a:lnTo>
                    <a:lnTo>
                      <a:pt x="1960" y="7024"/>
                    </a:lnTo>
                    <a:lnTo>
                      <a:pt x="1966" y="7065"/>
                    </a:lnTo>
                    <a:lnTo>
                      <a:pt x="1973" y="7107"/>
                    </a:lnTo>
                    <a:lnTo>
                      <a:pt x="1979" y="7148"/>
                    </a:lnTo>
                    <a:lnTo>
                      <a:pt x="1984" y="7189"/>
                    </a:lnTo>
                    <a:lnTo>
                      <a:pt x="1991" y="7231"/>
                    </a:lnTo>
                    <a:lnTo>
                      <a:pt x="1998" y="7272"/>
                    </a:lnTo>
                    <a:lnTo>
                      <a:pt x="1989" y="7280"/>
                    </a:lnTo>
                    <a:lnTo>
                      <a:pt x="1981" y="7288"/>
                    </a:lnTo>
                    <a:lnTo>
                      <a:pt x="1973" y="7296"/>
                    </a:lnTo>
                    <a:lnTo>
                      <a:pt x="1966" y="7305"/>
                    </a:lnTo>
                    <a:lnTo>
                      <a:pt x="1958" y="7312"/>
                    </a:lnTo>
                    <a:lnTo>
                      <a:pt x="1950" y="7320"/>
                    </a:lnTo>
                    <a:lnTo>
                      <a:pt x="1943" y="7328"/>
                    </a:lnTo>
                    <a:lnTo>
                      <a:pt x="1936" y="7336"/>
                    </a:lnTo>
                    <a:lnTo>
                      <a:pt x="1928" y="7343"/>
                    </a:lnTo>
                    <a:lnTo>
                      <a:pt x="1921" y="7350"/>
                    </a:lnTo>
                    <a:lnTo>
                      <a:pt x="1913" y="7357"/>
                    </a:lnTo>
                    <a:lnTo>
                      <a:pt x="1906" y="7364"/>
                    </a:lnTo>
                    <a:lnTo>
                      <a:pt x="1898" y="7371"/>
                    </a:lnTo>
                    <a:lnTo>
                      <a:pt x="1891" y="7378"/>
                    </a:lnTo>
                    <a:lnTo>
                      <a:pt x="1884" y="7385"/>
                    </a:lnTo>
                    <a:lnTo>
                      <a:pt x="1878" y="7392"/>
                    </a:lnTo>
                    <a:lnTo>
                      <a:pt x="1869" y="7397"/>
                    </a:lnTo>
                    <a:lnTo>
                      <a:pt x="1863" y="7403"/>
                    </a:lnTo>
                    <a:lnTo>
                      <a:pt x="1856" y="7409"/>
                    </a:lnTo>
                    <a:lnTo>
                      <a:pt x="1849" y="7416"/>
                    </a:lnTo>
                    <a:lnTo>
                      <a:pt x="1841" y="7420"/>
                    </a:lnTo>
                    <a:lnTo>
                      <a:pt x="1834" y="7426"/>
                    </a:lnTo>
                    <a:lnTo>
                      <a:pt x="1827" y="7432"/>
                    </a:lnTo>
                    <a:lnTo>
                      <a:pt x="1820" y="7437"/>
                    </a:lnTo>
                    <a:lnTo>
                      <a:pt x="1813" y="7442"/>
                    </a:lnTo>
                    <a:lnTo>
                      <a:pt x="1806" y="7448"/>
                    </a:lnTo>
                    <a:lnTo>
                      <a:pt x="1799" y="7452"/>
                    </a:lnTo>
                    <a:lnTo>
                      <a:pt x="1793" y="7458"/>
                    </a:lnTo>
                    <a:lnTo>
                      <a:pt x="1786" y="7462"/>
                    </a:lnTo>
                    <a:lnTo>
                      <a:pt x="1779" y="7467"/>
                    </a:lnTo>
                    <a:lnTo>
                      <a:pt x="1772" y="7471"/>
                    </a:lnTo>
                    <a:lnTo>
                      <a:pt x="1765" y="7476"/>
                    </a:lnTo>
                    <a:close/>
                  </a:path>
                </a:pathLst>
              </a:custGeom>
              <a:solidFill>
                <a:srgbClr val="99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86" name="Freeform 310"/>
              <p:cNvSpPr>
                <a:spLocks/>
              </p:cNvSpPr>
              <p:nvPr/>
            </p:nvSpPr>
            <p:spPr bwMode="auto">
              <a:xfrm>
                <a:off x="2509" y="1393"/>
                <a:ext cx="1355" cy="3799"/>
              </a:xfrm>
              <a:custGeom>
                <a:avLst/>
                <a:gdLst>
                  <a:gd name="T0" fmla="*/ 983 w 2712"/>
                  <a:gd name="T1" fmla="*/ 7572 h 7598"/>
                  <a:gd name="T2" fmla="*/ 502 w 2712"/>
                  <a:gd name="T3" fmla="*/ 7486 h 7598"/>
                  <a:gd name="T4" fmla="*/ 191 w 2712"/>
                  <a:gd name="T5" fmla="*/ 7300 h 7598"/>
                  <a:gd name="T6" fmla="*/ 182 w 2712"/>
                  <a:gd name="T7" fmla="*/ 6036 h 7598"/>
                  <a:gd name="T8" fmla="*/ 144 w 2712"/>
                  <a:gd name="T9" fmla="*/ 4214 h 7598"/>
                  <a:gd name="T10" fmla="*/ 91 w 2712"/>
                  <a:gd name="T11" fmla="*/ 2395 h 7598"/>
                  <a:gd name="T12" fmla="*/ 47 w 2712"/>
                  <a:gd name="T13" fmla="*/ 1266 h 7598"/>
                  <a:gd name="T14" fmla="*/ 5 w 2712"/>
                  <a:gd name="T15" fmla="*/ 845 h 7598"/>
                  <a:gd name="T16" fmla="*/ 23 w 2712"/>
                  <a:gd name="T17" fmla="*/ 405 h 7598"/>
                  <a:gd name="T18" fmla="*/ 269 w 2712"/>
                  <a:gd name="T19" fmla="*/ 180 h 7598"/>
                  <a:gd name="T20" fmla="*/ 538 w 2712"/>
                  <a:gd name="T21" fmla="*/ 529 h 7598"/>
                  <a:gd name="T22" fmla="*/ 576 w 2712"/>
                  <a:gd name="T23" fmla="*/ 1174 h 7598"/>
                  <a:gd name="T24" fmla="*/ 677 w 2712"/>
                  <a:gd name="T25" fmla="*/ 1662 h 7598"/>
                  <a:gd name="T26" fmla="*/ 688 w 2712"/>
                  <a:gd name="T27" fmla="*/ 1390 h 7598"/>
                  <a:gd name="T28" fmla="*/ 656 w 2712"/>
                  <a:gd name="T29" fmla="*/ 939 h 7598"/>
                  <a:gd name="T30" fmla="*/ 625 w 2712"/>
                  <a:gd name="T31" fmla="*/ 605 h 7598"/>
                  <a:gd name="T32" fmla="*/ 627 w 2712"/>
                  <a:gd name="T33" fmla="*/ 342 h 7598"/>
                  <a:gd name="T34" fmla="*/ 688 w 2712"/>
                  <a:gd name="T35" fmla="*/ 118 h 7598"/>
                  <a:gd name="T36" fmla="*/ 888 w 2712"/>
                  <a:gd name="T37" fmla="*/ 50 h 7598"/>
                  <a:gd name="T38" fmla="*/ 1119 w 2712"/>
                  <a:gd name="T39" fmla="*/ 327 h 7598"/>
                  <a:gd name="T40" fmla="*/ 1110 w 2712"/>
                  <a:gd name="T41" fmla="*/ 891 h 7598"/>
                  <a:gd name="T42" fmla="*/ 1072 w 2712"/>
                  <a:gd name="T43" fmla="*/ 1488 h 7598"/>
                  <a:gd name="T44" fmla="*/ 1151 w 2712"/>
                  <a:gd name="T45" fmla="*/ 1685 h 7598"/>
                  <a:gd name="T46" fmla="*/ 1198 w 2712"/>
                  <a:gd name="T47" fmla="*/ 1330 h 7598"/>
                  <a:gd name="T48" fmla="*/ 1227 w 2712"/>
                  <a:gd name="T49" fmla="*/ 924 h 7598"/>
                  <a:gd name="T50" fmla="*/ 1237 w 2712"/>
                  <a:gd name="T51" fmla="*/ 674 h 7598"/>
                  <a:gd name="T52" fmla="*/ 1244 w 2712"/>
                  <a:gd name="T53" fmla="*/ 392 h 7598"/>
                  <a:gd name="T54" fmla="*/ 1321 w 2712"/>
                  <a:gd name="T55" fmla="*/ 160 h 7598"/>
                  <a:gd name="T56" fmla="*/ 1533 w 2712"/>
                  <a:gd name="T57" fmla="*/ 0 h 7598"/>
                  <a:gd name="T58" fmla="*/ 1690 w 2712"/>
                  <a:gd name="T59" fmla="*/ 100 h 7598"/>
                  <a:gd name="T60" fmla="*/ 1737 w 2712"/>
                  <a:gd name="T61" fmla="*/ 313 h 7598"/>
                  <a:gd name="T62" fmla="*/ 1728 w 2712"/>
                  <a:gd name="T63" fmla="*/ 529 h 7598"/>
                  <a:gd name="T64" fmla="*/ 1678 w 2712"/>
                  <a:gd name="T65" fmla="*/ 852 h 7598"/>
                  <a:gd name="T66" fmla="*/ 1629 w 2712"/>
                  <a:gd name="T67" fmla="*/ 1197 h 7598"/>
                  <a:gd name="T68" fmla="*/ 1599 w 2712"/>
                  <a:gd name="T69" fmla="*/ 1548 h 7598"/>
                  <a:gd name="T70" fmla="*/ 1678 w 2712"/>
                  <a:gd name="T71" fmla="*/ 1415 h 7598"/>
                  <a:gd name="T72" fmla="*/ 1786 w 2712"/>
                  <a:gd name="T73" fmla="*/ 777 h 7598"/>
                  <a:gd name="T74" fmla="*/ 1999 w 2712"/>
                  <a:gd name="T75" fmla="*/ 228 h 7598"/>
                  <a:gd name="T76" fmla="*/ 2339 w 2712"/>
                  <a:gd name="T77" fmla="*/ 189 h 7598"/>
                  <a:gd name="T78" fmla="*/ 2356 w 2712"/>
                  <a:gd name="T79" fmla="*/ 666 h 7598"/>
                  <a:gd name="T80" fmla="*/ 2229 w 2712"/>
                  <a:gd name="T81" fmla="*/ 1224 h 7598"/>
                  <a:gd name="T82" fmla="*/ 2131 w 2712"/>
                  <a:gd name="T83" fmla="*/ 1577 h 7598"/>
                  <a:gd name="T84" fmla="*/ 2045 w 2712"/>
                  <a:gd name="T85" fmla="*/ 1968 h 7598"/>
                  <a:gd name="T86" fmla="*/ 1968 w 2712"/>
                  <a:gd name="T87" fmla="*/ 2457 h 7598"/>
                  <a:gd name="T88" fmla="*/ 2006 w 2712"/>
                  <a:gd name="T89" fmla="*/ 2810 h 7598"/>
                  <a:gd name="T90" fmla="*/ 2093 w 2712"/>
                  <a:gd name="T91" fmla="*/ 2630 h 7598"/>
                  <a:gd name="T92" fmla="*/ 2188 w 2712"/>
                  <a:gd name="T93" fmla="*/ 2253 h 7598"/>
                  <a:gd name="T94" fmla="*/ 2282 w 2712"/>
                  <a:gd name="T95" fmla="*/ 1927 h 7598"/>
                  <a:gd name="T96" fmla="*/ 2414 w 2712"/>
                  <a:gd name="T97" fmla="*/ 1813 h 7598"/>
                  <a:gd name="T98" fmla="*/ 2564 w 2712"/>
                  <a:gd name="T99" fmla="*/ 1795 h 7598"/>
                  <a:gd name="T100" fmla="*/ 2672 w 2712"/>
                  <a:gd name="T101" fmla="*/ 1909 h 7598"/>
                  <a:gd name="T102" fmla="*/ 2692 w 2712"/>
                  <a:gd name="T103" fmla="*/ 2578 h 7598"/>
                  <a:gd name="T104" fmla="*/ 2505 w 2712"/>
                  <a:gd name="T105" fmla="*/ 3458 h 7598"/>
                  <a:gd name="T106" fmla="*/ 2188 w 2712"/>
                  <a:gd name="T107" fmla="*/ 4295 h 7598"/>
                  <a:gd name="T108" fmla="*/ 1906 w 2712"/>
                  <a:gd name="T109" fmla="*/ 5072 h 7598"/>
                  <a:gd name="T110" fmla="*/ 1846 w 2712"/>
                  <a:gd name="T111" fmla="*/ 5898 h 7598"/>
                  <a:gd name="T112" fmla="*/ 1919 w 2712"/>
                  <a:gd name="T113" fmla="*/ 6732 h 7598"/>
                  <a:gd name="T114" fmla="*/ 1927 w 2712"/>
                  <a:gd name="T115" fmla="*/ 7343 h 7598"/>
                  <a:gd name="T116" fmla="*/ 1741 w 2712"/>
                  <a:gd name="T117" fmla="*/ 7485 h 7598"/>
                  <a:gd name="T118" fmla="*/ 1540 w 2712"/>
                  <a:gd name="T119" fmla="*/ 7561 h 75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12" h="7598">
                    <a:moveTo>
                      <a:pt x="1324" y="7598"/>
                    </a:moveTo>
                    <a:lnTo>
                      <a:pt x="1313" y="7596"/>
                    </a:lnTo>
                    <a:lnTo>
                      <a:pt x="1301" y="7595"/>
                    </a:lnTo>
                    <a:lnTo>
                      <a:pt x="1288" y="7594"/>
                    </a:lnTo>
                    <a:lnTo>
                      <a:pt x="1275" y="7594"/>
                    </a:lnTo>
                    <a:lnTo>
                      <a:pt x="1259" y="7593"/>
                    </a:lnTo>
                    <a:lnTo>
                      <a:pt x="1244" y="7593"/>
                    </a:lnTo>
                    <a:lnTo>
                      <a:pt x="1228" y="7592"/>
                    </a:lnTo>
                    <a:lnTo>
                      <a:pt x="1212" y="7592"/>
                    </a:lnTo>
                    <a:lnTo>
                      <a:pt x="1192" y="7590"/>
                    </a:lnTo>
                    <a:lnTo>
                      <a:pt x="1174" y="7588"/>
                    </a:lnTo>
                    <a:lnTo>
                      <a:pt x="1154" y="7587"/>
                    </a:lnTo>
                    <a:lnTo>
                      <a:pt x="1136" y="7586"/>
                    </a:lnTo>
                    <a:lnTo>
                      <a:pt x="1115" y="7584"/>
                    </a:lnTo>
                    <a:lnTo>
                      <a:pt x="1095" y="7583"/>
                    </a:lnTo>
                    <a:lnTo>
                      <a:pt x="1073" y="7581"/>
                    </a:lnTo>
                    <a:lnTo>
                      <a:pt x="1052" y="7580"/>
                    </a:lnTo>
                    <a:lnTo>
                      <a:pt x="1029" y="7577"/>
                    </a:lnTo>
                    <a:lnTo>
                      <a:pt x="1006" y="7575"/>
                    </a:lnTo>
                    <a:lnTo>
                      <a:pt x="983" y="7572"/>
                    </a:lnTo>
                    <a:lnTo>
                      <a:pt x="960" y="7570"/>
                    </a:lnTo>
                    <a:lnTo>
                      <a:pt x="936" y="7567"/>
                    </a:lnTo>
                    <a:lnTo>
                      <a:pt x="912" y="7564"/>
                    </a:lnTo>
                    <a:lnTo>
                      <a:pt x="888" y="7561"/>
                    </a:lnTo>
                    <a:lnTo>
                      <a:pt x="865" y="7559"/>
                    </a:lnTo>
                    <a:lnTo>
                      <a:pt x="840" y="7555"/>
                    </a:lnTo>
                    <a:lnTo>
                      <a:pt x="814" y="7552"/>
                    </a:lnTo>
                    <a:lnTo>
                      <a:pt x="790" y="7548"/>
                    </a:lnTo>
                    <a:lnTo>
                      <a:pt x="766" y="7545"/>
                    </a:lnTo>
                    <a:lnTo>
                      <a:pt x="741" y="7540"/>
                    </a:lnTo>
                    <a:lnTo>
                      <a:pt x="717" y="7536"/>
                    </a:lnTo>
                    <a:lnTo>
                      <a:pt x="693" y="7531"/>
                    </a:lnTo>
                    <a:lnTo>
                      <a:pt x="669" y="7528"/>
                    </a:lnTo>
                    <a:lnTo>
                      <a:pt x="643" y="7522"/>
                    </a:lnTo>
                    <a:lnTo>
                      <a:pt x="619" y="7516"/>
                    </a:lnTo>
                    <a:lnTo>
                      <a:pt x="595" y="7510"/>
                    </a:lnTo>
                    <a:lnTo>
                      <a:pt x="572" y="7506"/>
                    </a:lnTo>
                    <a:lnTo>
                      <a:pt x="548" y="7499"/>
                    </a:lnTo>
                    <a:lnTo>
                      <a:pt x="525" y="7493"/>
                    </a:lnTo>
                    <a:lnTo>
                      <a:pt x="502" y="7486"/>
                    </a:lnTo>
                    <a:lnTo>
                      <a:pt x="481" y="7480"/>
                    </a:lnTo>
                    <a:lnTo>
                      <a:pt x="460" y="7472"/>
                    </a:lnTo>
                    <a:lnTo>
                      <a:pt x="438" y="7466"/>
                    </a:lnTo>
                    <a:lnTo>
                      <a:pt x="417" y="7459"/>
                    </a:lnTo>
                    <a:lnTo>
                      <a:pt x="397" y="7452"/>
                    </a:lnTo>
                    <a:lnTo>
                      <a:pt x="378" y="7443"/>
                    </a:lnTo>
                    <a:lnTo>
                      <a:pt x="360" y="7435"/>
                    </a:lnTo>
                    <a:lnTo>
                      <a:pt x="341" y="7426"/>
                    </a:lnTo>
                    <a:lnTo>
                      <a:pt x="325" y="7418"/>
                    </a:lnTo>
                    <a:lnTo>
                      <a:pt x="308" y="7408"/>
                    </a:lnTo>
                    <a:lnTo>
                      <a:pt x="292" y="7399"/>
                    </a:lnTo>
                    <a:lnTo>
                      <a:pt x="277" y="7389"/>
                    </a:lnTo>
                    <a:lnTo>
                      <a:pt x="263" y="7379"/>
                    </a:lnTo>
                    <a:lnTo>
                      <a:pt x="249" y="7369"/>
                    </a:lnTo>
                    <a:lnTo>
                      <a:pt x="237" y="7359"/>
                    </a:lnTo>
                    <a:lnTo>
                      <a:pt x="225" y="7347"/>
                    </a:lnTo>
                    <a:lnTo>
                      <a:pt x="216" y="7337"/>
                    </a:lnTo>
                    <a:lnTo>
                      <a:pt x="206" y="7324"/>
                    </a:lnTo>
                    <a:lnTo>
                      <a:pt x="199" y="7313"/>
                    </a:lnTo>
                    <a:lnTo>
                      <a:pt x="191" y="7300"/>
                    </a:lnTo>
                    <a:lnTo>
                      <a:pt x="186" y="7289"/>
                    </a:lnTo>
                    <a:lnTo>
                      <a:pt x="182" y="7275"/>
                    </a:lnTo>
                    <a:lnTo>
                      <a:pt x="179" y="7262"/>
                    </a:lnTo>
                    <a:lnTo>
                      <a:pt x="177" y="7249"/>
                    </a:lnTo>
                    <a:lnTo>
                      <a:pt x="177" y="7236"/>
                    </a:lnTo>
                    <a:lnTo>
                      <a:pt x="182" y="7229"/>
                    </a:lnTo>
                    <a:lnTo>
                      <a:pt x="188" y="7223"/>
                    </a:lnTo>
                    <a:lnTo>
                      <a:pt x="188" y="7131"/>
                    </a:lnTo>
                    <a:lnTo>
                      <a:pt x="188" y="7041"/>
                    </a:lnTo>
                    <a:lnTo>
                      <a:pt x="188" y="6949"/>
                    </a:lnTo>
                    <a:lnTo>
                      <a:pt x="188" y="6858"/>
                    </a:lnTo>
                    <a:lnTo>
                      <a:pt x="187" y="6766"/>
                    </a:lnTo>
                    <a:lnTo>
                      <a:pt x="187" y="6676"/>
                    </a:lnTo>
                    <a:lnTo>
                      <a:pt x="187" y="6584"/>
                    </a:lnTo>
                    <a:lnTo>
                      <a:pt x="187" y="6493"/>
                    </a:lnTo>
                    <a:lnTo>
                      <a:pt x="186" y="6401"/>
                    </a:lnTo>
                    <a:lnTo>
                      <a:pt x="185" y="6311"/>
                    </a:lnTo>
                    <a:lnTo>
                      <a:pt x="184" y="6219"/>
                    </a:lnTo>
                    <a:lnTo>
                      <a:pt x="183" y="6128"/>
                    </a:lnTo>
                    <a:lnTo>
                      <a:pt x="182" y="6036"/>
                    </a:lnTo>
                    <a:lnTo>
                      <a:pt x="180" y="5946"/>
                    </a:lnTo>
                    <a:lnTo>
                      <a:pt x="179" y="5854"/>
                    </a:lnTo>
                    <a:lnTo>
                      <a:pt x="179" y="5763"/>
                    </a:lnTo>
                    <a:lnTo>
                      <a:pt x="177" y="5671"/>
                    </a:lnTo>
                    <a:lnTo>
                      <a:pt x="175" y="5580"/>
                    </a:lnTo>
                    <a:lnTo>
                      <a:pt x="172" y="5489"/>
                    </a:lnTo>
                    <a:lnTo>
                      <a:pt x="171" y="5398"/>
                    </a:lnTo>
                    <a:lnTo>
                      <a:pt x="169" y="5306"/>
                    </a:lnTo>
                    <a:lnTo>
                      <a:pt x="168" y="5215"/>
                    </a:lnTo>
                    <a:lnTo>
                      <a:pt x="165" y="5125"/>
                    </a:lnTo>
                    <a:lnTo>
                      <a:pt x="164" y="5034"/>
                    </a:lnTo>
                    <a:lnTo>
                      <a:pt x="161" y="4942"/>
                    </a:lnTo>
                    <a:lnTo>
                      <a:pt x="160" y="4851"/>
                    </a:lnTo>
                    <a:lnTo>
                      <a:pt x="156" y="4760"/>
                    </a:lnTo>
                    <a:lnTo>
                      <a:pt x="155" y="4670"/>
                    </a:lnTo>
                    <a:lnTo>
                      <a:pt x="153" y="4578"/>
                    </a:lnTo>
                    <a:lnTo>
                      <a:pt x="151" y="4487"/>
                    </a:lnTo>
                    <a:lnTo>
                      <a:pt x="148" y="4396"/>
                    </a:lnTo>
                    <a:lnTo>
                      <a:pt x="147" y="4306"/>
                    </a:lnTo>
                    <a:lnTo>
                      <a:pt x="144" y="4214"/>
                    </a:lnTo>
                    <a:lnTo>
                      <a:pt x="141" y="4124"/>
                    </a:lnTo>
                    <a:lnTo>
                      <a:pt x="138" y="4032"/>
                    </a:lnTo>
                    <a:lnTo>
                      <a:pt x="136" y="3941"/>
                    </a:lnTo>
                    <a:lnTo>
                      <a:pt x="132" y="3849"/>
                    </a:lnTo>
                    <a:lnTo>
                      <a:pt x="130" y="3758"/>
                    </a:lnTo>
                    <a:lnTo>
                      <a:pt x="128" y="3668"/>
                    </a:lnTo>
                    <a:lnTo>
                      <a:pt x="125" y="3577"/>
                    </a:lnTo>
                    <a:lnTo>
                      <a:pt x="122" y="3485"/>
                    </a:lnTo>
                    <a:lnTo>
                      <a:pt x="120" y="3395"/>
                    </a:lnTo>
                    <a:lnTo>
                      <a:pt x="117" y="3304"/>
                    </a:lnTo>
                    <a:lnTo>
                      <a:pt x="115" y="3213"/>
                    </a:lnTo>
                    <a:lnTo>
                      <a:pt x="111" y="3121"/>
                    </a:lnTo>
                    <a:lnTo>
                      <a:pt x="109" y="3032"/>
                    </a:lnTo>
                    <a:lnTo>
                      <a:pt x="107" y="2940"/>
                    </a:lnTo>
                    <a:lnTo>
                      <a:pt x="105" y="2850"/>
                    </a:lnTo>
                    <a:lnTo>
                      <a:pt x="101" y="2759"/>
                    </a:lnTo>
                    <a:lnTo>
                      <a:pt x="99" y="2668"/>
                    </a:lnTo>
                    <a:lnTo>
                      <a:pt x="97" y="2577"/>
                    </a:lnTo>
                    <a:lnTo>
                      <a:pt x="94" y="2486"/>
                    </a:lnTo>
                    <a:lnTo>
                      <a:pt x="91" y="2395"/>
                    </a:lnTo>
                    <a:lnTo>
                      <a:pt x="89" y="2305"/>
                    </a:lnTo>
                    <a:lnTo>
                      <a:pt x="86" y="2213"/>
                    </a:lnTo>
                    <a:lnTo>
                      <a:pt x="84" y="2124"/>
                    </a:lnTo>
                    <a:lnTo>
                      <a:pt x="80" y="2032"/>
                    </a:lnTo>
                    <a:lnTo>
                      <a:pt x="78" y="1942"/>
                    </a:lnTo>
                    <a:lnTo>
                      <a:pt x="76" y="1850"/>
                    </a:lnTo>
                    <a:lnTo>
                      <a:pt x="74" y="1761"/>
                    </a:lnTo>
                    <a:lnTo>
                      <a:pt x="71" y="1670"/>
                    </a:lnTo>
                    <a:lnTo>
                      <a:pt x="69" y="1579"/>
                    </a:lnTo>
                    <a:lnTo>
                      <a:pt x="67" y="1489"/>
                    </a:lnTo>
                    <a:lnTo>
                      <a:pt x="66" y="1399"/>
                    </a:lnTo>
                    <a:lnTo>
                      <a:pt x="63" y="1387"/>
                    </a:lnTo>
                    <a:lnTo>
                      <a:pt x="62" y="1374"/>
                    </a:lnTo>
                    <a:lnTo>
                      <a:pt x="60" y="1360"/>
                    </a:lnTo>
                    <a:lnTo>
                      <a:pt x="59" y="1346"/>
                    </a:lnTo>
                    <a:lnTo>
                      <a:pt x="56" y="1330"/>
                    </a:lnTo>
                    <a:lnTo>
                      <a:pt x="54" y="1315"/>
                    </a:lnTo>
                    <a:lnTo>
                      <a:pt x="52" y="1299"/>
                    </a:lnTo>
                    <a:lnTo>
                      <a:pt x="51" y="1284"/>
                    </a:lnTo>
                    <a:lnTo>
                      <a:pt x="47" y="1266"/>
                    </a:lnTo>
                    <a:lnTo>
                      <a:pt x="45" y="1249"/>
                    </a:lnTo>
                    <a:lnTo>
                      <a:pt x="43" y="1230"/>
                    </a:lnTo>
                    <a:lnTo>
                      <a:pt x="41" y="1213"/>
                    </a:lnTo>
                    <a:lnTo>
                      <a:pt x="38" y="1194"/>
                    </a:lnTo>
                    <a:lnTo>
                      <a:pt x="36" y="1174"/>
                    </a:lnTo>
                    <a:lnTo>
                      <a:pt x="33" y="1155"/>
                    </a:lnTo>
                    <a:lnTo>
                      <a:pt x="32" y="1135"/>
                    </a:lnTo>
                    <a:lnTo>
                      <a:pt x="29" y="1113"/>
                    </a:lnTo>
                    <a:lnTo>
                      <a:pt x="26" y="1093"/>
                    </a:lnTo>
                    <a:lnTo>
                      <a:pt x="24" y="1071"/>
                    </a:lnTo>
                    <a:lnTo>
                      <a:pt x="22" y="1049"/>
                    </a:lnTo>
                    <a:lnTo>
                      <a:pt x="20" y="1026"/>
                    </a:lnTo>
                    <a:lnTo>
                      <a:pt x="17" y="1004"/>
                    </a:lnTo>
                    <a:lnTo>
                      <a:pt x="15" y="982"/>
                    </a:lnTo>
                    <a:lnTo>
                      <a:pt x="14" y="961"/>
                    </a:lnTo>
                    <a:lnTo>
                      <a:pt x="10" y="937"/>
                    </a:lnTo>
                    <a:lnTo>
                      <a:pt x="9" y="914"/>
                    </a:lnTo>
                    <a:lnTo>
                      <a:pt x="7" y="891"/>
                    </a:lnTo>
                    <a:lnTo>
                      <a:pt x="6" y="868"/>
                    </a:lnTo>
                    <a:lnTo>
                      <a:pt x="5" y="845"/>
                    </a:lnTo>
                    <a:lnTo>
                      <a:pt x="4" y="822"/>
                    </a:lnTo>
                    <a:lnTo>
                      <a:pt x="2" y="799"/>
                    </a:lnTo>
                    <a:lnTo>
                      <a:pt x="2" y="776"/>
                    </a:lnTo>
                    <a:lnTo>
                      <a:pt x="1" y="752"/>
                    </a:lnTo>
                    <a:lnTo>
                      <a:pt x="0" y="728"/>
                    </a:lnTo>
                    <a:lnTo>
                      <a:pt x="0" y="705"/>
                    </a:lnTo>
                    <a:lnTo>
                      <a:pt x="0" y="682"/>
                    </a:lnTo>
                    <a:lnTo>
                      <a:pt x="0" y="658"/>
                    </a:lnTo>
                    <a:lnTo>
                      <a:pt x="0" y="636"/>
                    </a:lnTo>
                    <a:lnTo>
                      <a:pt x="0" y="613"/>
                    </a:lnTo>
                    <a:lnTo>
                      <a:pt x="2" y="592"/>
                    </a:lnTo>
                    <a:lnTo>
                      <a:pt x="2" y="569"/>
                    </a:lnTo>
                    <a:lnTo>
                      <a:pt x="4" y="547"/>
                    </a:lnTo>
                    <a:lnTo>
                      <a:pt x="5" y="526"/>
                    </a:lnTo>
                    <a:lnTo>
                      <a:pt x="8" y="505"/>
                    </a:lnTo>
                    <a:lnTo>
                      <a:pt x="9" y="484"/>
                    </a:lnTo>
                    <a:lnTo>
                      <a:pt x="13" y="464"/>
                    </a:lnTo>
                    <a:lnTo>
                      <a:pt x="16" y="444"/>
                    </a:lnTo>
                    <a:lnTo>
                      <a:pt x="20" y="426"/>
                    </a:lnTo>
                    <a:lnTo>
                      <a:pt x="23" y="405"/>
                    </a:lnTo>
                    <a:lnTo>
                      <a:pt x="26" y="387"/>
                    </a:lnTo>
                    <a:lnTo>
                      <a:pt x="31" y="368"/>
                    </a:lnTo>
                    <a:lnTo>
                      <a:pt x="37" y="351"/>
                    </a:lnTo>
                    <a:lnTo>
                      <a:pt x="41" y="334"/>
                    </a:lnTo>
                    <a:lnTo>
                      <a:pt x="47" y="318"/>
                    </a:lnTo>
                    <a:lnTo>
                      <a:pt x="54" y="302"/>
                    </a:lnTo>
                    <a:lnTo>
                      <a:pt x="61" y="288"/>
                    </a:lnTo>
                    <a:lnTo>
                      <a:pt x="68" y="273"/>
                    </a:lnTo>
                    <a:lnTo>
                      <a:pt x="75" y="259"/>
                    </a:lnTo>
                    <a:lnTo>
                      <a:pt x="83" y="245"/>
                    </a:lnTo>
                    <a:lnTo>
                      <a:pt x="92" y="234"/>
                    </a:lnTo>
                    <a:lnTo>
                      <a:pt x="100" y="222"/>
                    </a:lnTo>
                    <a:lnTo>
                      <a:pt x="110" y="212"/>
                    </a:lnTo>
                    <a:lnTo>
                      <a:pt x="121" y="202"/>
                    </a:lnTo>
                    <a:lnTo>
                      <a:pt x="132" y="194"/>
                    </a:lnTo>
                    <a:lnTo>
                      <a:pt x="162" y="186"/>
                    </a:lnTo>
                    <a:lnTo>
                      <a:pt x="191" y="182"/>
                    </a:lnTo>
                    <a:lnTo>
                      <a:pt x="217" y="179"/>
                    </a:lnTo>
                    <a:lnTo>
                      <a:pt x="245" y="180"/>
                    </a:lnTo>
                    <a:lnTo>
                      <a:pt x="269" y="180"/>
                    </a:lnTo>
                    <a:lnTo>
                      <a:pt x="293" y="185"/>
                    </a:lnTo>
                    <a:lnTo>
                      <a:pt x="315" y="189"/>
                    </a:lnTo>
                    <a:lnTo>
                      <a:pt x="337" y="197"/>
                    </a:lnTo>
                    <a:lnTo>
                      <a:pt x="355" y="205"/>
                    </a:lnTo>
                    <a:lnTo>
                      <a:pt x="375" y="216"/>
                    </a:lnTo>
                    <a:lnTo>
                      <a:pt x="392" y="227"/>
                    </a:lnTo>
                    <a:lnTo>
                      <a:pt x="409" y="241"/>
                    </a:lnTo>
                    <a:lnTo>
                      <a:pt x="424" y="255"/>
                    </a:lnTo>
                    <a:lnTo>
                      <a:pt x="439" y="272"/>
                    </a:lnTo>
                    <a:lnTo>
                      <a:pt x="451" y="289"/>
                    </a:lnTo>
                    <a:lnTo>
                      <a:pt x="465" y="310"/>
                    </a:lnTo>
                    <a:lnTo>
                      <a:pt x="476" y="329"/>
                    </a:lnTo>
                    <a:lnTo>
                      <a:pt x="486" y="350"/>
                    </a:lnTo>
                    <a:lnTo>
                      <a:pt x="495" y="373"/>
                    </a:lnTo>
                    <a:lnTo>
                      <a:pt x="504" y="397"/>
                    </a:lnTo>
                    <a:lnTo>
                      <a:pt x="511" y="421"/>
                    </a:lnTo>
                    <a:lnTo>
                      <a:pt x="519" y="446"/>
                    </a:lnTo>
                    <a:lnTo>
                      <a:pt x="526" y="473"/>
                    </a:lnTo>
                    <a:lnTo>
                      <a:pt x="533" y="501"/>
                    </a:lnTo>
                    <a:lnTo>
                      <a:pt x="538" y="529"/>
                    </a:lnTo>
                    <a:lnTo>
                      <a:pt x="543" y="558"/>
                    </a:lnTo>
                    <a:lnTo>
                      <a:pt x="547" y="586"/>
                    </a:lnTo>
                    <a:lnTo>
                      <a:pt x="551" y="617"/>
                    </a:lnTo>
                    <a:lnTo>
                      <a:pt x="555" y="648"/>
                    </a:lnTo>
                    <a:lnTo>
                      <a:pt x="558" y="679"/>
                    </a:lnTo>
                    <a:lnTo>
                      <a:pt x="561" y="712"/>
                    </a:lnTo>
                    <a:lnTo>
                      <a:pt x="564" y="745"/>
                    </a:lnTo>
                    <a:lnTo>
                      <a:pt x="565" y="776"/>
                    </a:lnTo>
                    <a:lnTo>
                      <a:pt x="566" y="809"/>
                    </a:lnTo>
                    <a:lnTo>
                      <a:pt x="567" y="841"/>
                    </a:lnTo>
                    <a:lnTo>
                      <a:pt x="569" y="876"/>
                    </a:lnTo>
                    <a:lnTo>
                      <a:pt x="570" y="909"/>
                    </a:lnTo>
                    <a:lnTo>
                      <a:pt x="571" y="942"/>
                    </a:lnTo>
                    <a:lnTo>
                      <a:pt x="572" y="976"/>
                    </a:lnTo>
                    <a:lnTo>
                      <a:pt x="573" y="1010"/>
                    </a:lnTo>
                    <a:lnTo>
                      <a:pt x="573" y="1042"/>
                    </a:lnTo>
                    <a:lnTo>
                      <a:pt x="573" y="1075"/>
                    </a:lnTo>
                    <a:lnTo>
                      <a:pt x="574" y="1109"/>
                    </a:lnTo>
                    <a:lnTo>
                      <a:pt x="576" y="1142"/>
                    </a:lnTo>
                    <a:lnTo>
                      <a:pt x="576" y="1174"/>
                    </a:lnTo>
                    <a:lnTo>
                      <a:pt x="578" y="1208"/>
                    </a:lnTo>
                    <a:lnTo>
                      <a:pt x="579" y="1240"/>
                    </a:lnTo>
                    <a:lnTo>
                      <a:pt x="582" y="1272"/>
                    </a:lnTo>
                    <a:lnTo>
                      <a:pt x="584" y="1302"/>
                    </a:lnTo>
                    <a:lnTo>
                      <a:pt x="586" y="1333"/>
                    </a:lnTo>
                    <a:lnTo>
                      <a:pt x="588" y="1361"/>
                    </a:lnTo>
                    <a:lnTo>
                      <a:pt x="592" y="1391"/>
                    </a:lnTo>
                    <a:lnTo>
                      <a:pt x="595" y="1419"/>
                    </a:lnTo>
                    <a:lnTo>
                      <a:pt x="598" y="1446"/>
                    </a:lnTo>
                    <a:lnTo>
                      <a:pt x="603" y="1473"/>
                    </a:lnTo>
                    <a:lnTo>
                      <a:pt x="610" y="1499"/>
                    </a:lnTo>
                    <a:lnTo>
                      <a:pt x="615" y="1523"/>
                    </a:lnTo>
                    <a:lnTo>
                      <a:pt x="620" y="1547"/>
                    </a:lnTo>
                    <a:lnTo>
                      <a:pt x="627" y="1569"/>
                    </a:lnTo>
                    <a:lnTo>
                      <a:pt x="635" y="1592"/>
                    </a:lnTo>
                    <a:lnTo>
                      <a:pt x="643" y="1612"/>
                    </a:lnTo>
                    <a:lnTo>
                      <a:pt x="654" y="1631"/>
                    </a:lnTo>
                    <a:lnTo>
                      <a:pt x="663" y="1648"/>
                    </a:lnTo>
                    <a:lnTo>
                      <a:pt x="675" y="1667"/>
                    </a:lnTo>
                    <a:lnTo>
                      <a:pt x="677" y="1662"/>
                    </a:lnTo>
                    <a:lnTo>
                      <a:pt x="679" y="1658"/>
                    </a:lnTo>
                    <a:lnTo>
                      <a:pt x="681" y="1651"/>
                    </a:lnTo>
                    <a:lnTo>
                      <a:pt x="683" y="1645"/>
                    </a:lnTo>
                    <a:lnTo>
                      <a:pt x="685" y="1636"/>
                    </a:lnTo>
                    <a:lnTo>
                      <a:pt x="687" y="1627"/>
                    </a:lnTo>
                    <a:lnTo>
                      <a:pt x="688" y="1616"/>
                    </a:lnTo>
                    <a:lnTo>
                      <a:pt x="690" y="1606"/>
                    </a:lnTo>
                    <a:lnTo>
                      <a:pt x="690" y="1593"/>
                    </a:lnTo>
                    <a:lnTo>
                      <a:pt x="692" y="1581"/>
                    </a:lnTo>
                    <a:lnTo>
                      <a:pt x="692" y="1567"/>
                    </a:lnTo>
                    <a:lnTo>
                      <a:pt x="693" y="1553"/>
                    </a:lnTo>
                    <a:lnTo>
                      <a:pt x="693" y="1537"/>
                    </a:lnTo>
                    <a:lnTo>
                      <a:pt x="693" y="1521"/>
                    </a:lnTo>
                    <a:lnTo>
                      <a:pt x="693" y="1504"/>
                    </a:lnTo>
                    <a:lnTo>
                      <a:pt x="693" y="1488"/>
                    </a:lnTo>
                    <a:lnTo>
                      <a:pt x="692" y="1468"/>
                    </a:lnTo>
                    <a:lnTo>
                      <a:pt x="690" y="1450"/>
                    </a:lnTo>
                    <a:lnTo>
                      <a:pt x="689" y="1430"/>
                    </a:lnTo>
                    <a:lnTo>
                      <a:pt x="689" y="1411"/>
                    </a:lnTo>
                    <a:lnTo>
                      <a:pt x="688" y="1390"/>
                    </a:lnTo>
                    <a:lnTo>
                      <a:pt x="687" y="1369"/>
                    </a:lnTo>
                    <a:lnTo>
                      <a:pt x="686" y="1348"/>
                    </a:lnTo>
                    <a:lnTo>
                      <a:pt x="686" y="1327"/>
                    </a:lnTo>
                    <a:lnTo>
                      <a:pt x="683" y="1304"/>
                    </a:lnTo>
                    <a:lnTo>
                      <a:pt x="682" y="1282"/>
                    </a:lnTo>
                    <a:lnTo>
                      <a:pt x="681" y="1260"/>
                    </a:lnTo>
                    <a:lnTo>
                      <a:pt x="680" y="1239"/>
                    </a:lnTo>
                    <a:lnTo>
                      <a:pt x="678" y="1214"/>
                    </a:lnTo>
                    <a:lnTo>
                      <a:pt x="677" y="1193"/>
                    </a:lnTo>
                    <a:lnTo>
                      <a:pt x="675" y="1168"/>
                    </a:lnTo>
                    <a:lnTo>
                      <a:pt x="674" y="1147"/>
                    </a:lnTo>
                    <a:lnTo>
                      <a:pt x="672" y="1123"/>
                    </a:lnTo>
                    <a:lnTo>
                      <a:pt x="670" y="1100"/>
                    </a:lnTo>
                    <a:lnTo>
                      <a:pt x="667" y="1075"/>
                    </a:lnTo>
                    <a:lnTo>
                      <a:pt x="666" y="1053"/>
                    </a:lnTo>
                    <a:lnTo>
                      <a:pt x="664" y="1028"/>
                    </a:lnTo>
                    <a:lnTo>
                      <a:pt x="662" y="1007"/>
                    </a:lnTo>
                    <a:lnTo>
                      <a:pt x="659" y="984"/>
                    </a:lnTo>
                    <a:lnTo>
                      <a:pt x="658" y="962"/>
                    </a:lnTo>
                    <a:lnTo>
                      <a:pt x="656" y="939"/>
                    </a:lnTo>
                    <a:lnTo>
                      <a:pt x="654" y="917"/>
                    </a:lnTo>
                    <a:lnTo>
                      <a:pt x="651" y="895"/>
                    </a:lnTo>
                    <a:lnTo>
                      <a:pt x="650" y="875"/>
                    </a:lnTo>
                    <a:lnTo>
                      <a:pt x="648" y="853"/>
                    </a:lnTo>
                    <a:lnTo>
                      <a:pt x="647" y="832"/>
                    </a:lnTo>
                    <a:lnTo>
                      <a:pt x="644" y="813"/>
                    </a:lnTo>
                    <a:lnTo>
                      <a:pt x="643" y="794"/>
                    </a:lnTo>
                    <a:lnTo>
                      <a:pt x="641" y="775"/>
                    </a:lnTo>
                    <a:lnTo>
                      <a:pt x="640" y="756"/>
                    </a:lnTo>
                    <a:lnTo>
                      <a:pt x="638" y="739"/>
                    </a:lnTo>
                    <a:lnTo>
                      <a:pt x="636" y="723"/>
                    </a:lnTo>
                    <a:lnTo>
                      <a:pt x="634" y="706"/>
                    </a:lnTo>
                    <a:lnTo>
                      <a:pt x="633" y="691"/>
                    </a:lnTo>
                    <a:lnTo>
                      <a:pt x="631" y="676"/>
                    </a:lnTo>
                    <a:lnTo>
                      <a:pt x="631" y="662"/>
                    </a:lnTo>
                    <a:lnTo>
                      <a:pt x="628" y="648"/>
                    </a:lnTo>
                    <a:lnTo>
                      <a:pt x="627" y="637"/>
                    </a:lnTo>
                    <a:lnTo>
                      <a:pt x="626" y="625"/>
                    </a:lnTo>
                    <a:lnTo>
                      <a:pt x="626" y="615"/>
                    </a:lnTo>
                    <a:lnTo>
                      <a:pt x="625" y="605"/>
                    </a:lnTo>
                    <a:lnTo>
                      <a:pt x="625" y="598"/>
                    </a:lnTo>
                    <a:lnTo>
                      <a:pt x="625" y="591"/>
                    </a:lnTo>
                    <a:lnTo>
                      <a:pt x="625" y="586"/>
                    </a:lnTo>
                    <a:lnTo>
                      <a:pt x="624" y="570"/>
                    </a:lnTo>
                    <a:lnTo>
                      <a:pt x="624" y="557"/>
                    </a:lnTo>
                    <a:lnTo>
                      <a:pt x="624" y="540"/>
                    </a:lnTo>
                    <a:lnTo>
                      <a:pt x="624" y="527"/>
                    </a:lnTo>
                    <a:lnTo>
                      <a:pt x="624" y="512"/>
                    </a:lnTo>
                    <a:lnTo>
                      <a:pt x="624" y="497"/>
                    </a:lnTo>
                    <a:lnTo>
                      <a:pt x="624" y="482"/>
                    </a:lnTo>
                    <a:lnTo>
                      <a:pt x="624" y="468"/>
                    </a:lnTo>
                    <a:lnTo>
                      <a:pt x="624" y="453"/>
                    </a:lnTo>
                    <a:lnTo>
                      <a:pt x="624" y="438"/>
                    </a:lnTo>
                    <a:lnTo>
                      <a:pt x="624" y="423"/>
                    </a:lnTo>
                    <a:lnTo>
                      <a:pt x="624" y="410"/>
                    </a:lnTo>
                    <a:lnTo>
                      <a:pt x="624" y="396"/>
                    </a:lnTo>
                    <a:lnTo>
                      <a:pt x="625" y="382"/>
                    </a:lnTo>
                    <a:lnTo>
                      <a:pt x="626" y="368"/>
                    </a:lnTo>
                    <a:lnTo>
                      <a:pt x="627" y="356"/>
                    </a:lnTo>
                    <a:lnTo>
                      <a:pt x="627" y="342"/>
                    </a:lnTo>
                    <a:lnTo>
                      <a:pt x="628" y="328"/>
                    </a:lnTo>
                    <a:lnTo>
                      <a:pt x="629" y="314"/>
                    </a:lnTo>
                    <a:lnTo>
                      <a:pt x="631" y="302"/>
                    </a:lnTo>
                    <a:lnTo>
                      <a:pt x="632" y="288"/>
                    </a:lnTo>
                    <a:lnTo>
                      <a:pt x="634" y="275"/>
                    </a:lnTo>
                    <a:lnTo>
                      <a:pt x="635" y="263"/>
                    </a:lnTo>
                    <a:lnTo>
                      <a:pt x="639" y="251"/>
                    </a:lnTo>
                    <a:lnTo>
                      <a:pt x="640" y="239"/>
                    </a:lnTo>
                    <a:lnTo>
                      <a:pt x="642" y="227"/>
                    </a:lnTo>
                    <a:lnTo>
                      <a:pt x="646" y="214"/>
                    </a:lnTo>
                    <a:lnTo>
                      <a:pt x="649" y="204"/>
                    </a:lnTo>
                    <a:lnTo>
                      <a:pt x="651" y="194"/>
                    </a:lnTo>
                    <a:lnTo>
                      <a:pt x="655" y="183"/>
                    </a:lnTo>
                    <a:lnTo>
                      <a:pt x="659" y="173"/>
                    </a:lnTo>
                    <a:lnTo>
                      <a:pt x="664" y="164"/>
                    </a:lnTo>
                    <a:lnTo>
                      <a:pt x="667" y="154"/>
                    </a:lnTo>
                    <a:lnTo>
                      <a:pt x="672" y="143"/>
                    </a:lnTo>
                    <a:lnTo>
                      <a:pt x="677" y="134"/>
                    </a:lnTo>
                    <a:lnTo>
                      <a:pt x="682" y="126"/>
                    </a:lnTo>
                    <a:lnTo>
                      <a:pt x="688" y="118"/>
                    </a:lnTo>
                    <a:lnTo>
                      <a:pt x="694" y="110"/>
                    </a:lnTo>
                    <a:lnTo>
                      <a:pt x="701" y="103"/>
                    </a:lnTo>
                    <a:lnTo>
                      <a:pt x="708" y="96"/>
                    </a:lnTo>
                    <a:lnTo>
                      <a:pt x="714" y="89"/>
                    </a:lnTo>
                    <a:lnTo>
                      <a:pt x="721" y="82"/>
                    </a:lnTo>
                    <a:lnTo>
                      <a:pt x="729" y="77"/>
                    </a:lnTo>
                    <a:lnTo>
                      <a:pt x="739" y="72"/>
                    </a:lnTo>
                    <a:lnTo>
                      <a:pt x="747" y="66"/>
                    </a:lnTo>
                    <a:lnTo>
                      <a:pt x="756" y="62"/>
                    </a:lnTo>
                    <a:lnTo>
                      <a:pt x="766" y="58"/>
                    </a:lnTo>
                    <a:lnTo>
                      <a:pt x="777" y="56"/>
                    </a:lnTo>
                    <a:lnTo>
                      <a:pt x="787" y="53"/>
                    </a:lnTo>
                    <a:lnTo>
                      <a:pt x="797" y="50"/>
                    </a:lnTo>
                    <a:lnTo>
                      <a:pt x="809" y="48"/>
                    </a:lnTo>
                    <a:lnTo>
                      <a:pt x="821" y="48"/>
                    </a:lnTo>
                    <a:lnTo>
                      <a:pt x="833" y="47"/>
                    </a:lnTo>
                    <a:lnTo>
                      <a:pt x="845" y="47"/>
                    </a:lnTo>
                    <a:lnTo>
                      <a:pt x="859" y="47"/>
                    </a:lnTo>
                    <a:lnTo>
                      <a:pt x="874" y="49"/>
                    </a:lnTo>
                    <a:lnTo>
                      <a:pt x="888" y="50"/>
                    </a:lnTo>
                    <a:lnTo>
                      <a:pt x="903" y="53"/>
                    </a:lnTo>
                    <a:lnTo>
                      <a:pt x="918" y="56"/>
                    </a:lnTo>
                    <a:lnTo>
                      <a:pt x="935" y="61"/>
                    </a:lnTo>
                    <a:lnTo>
                      <a:pt x="952" y="64"/>
                    </a:lnTo>
                    <a:lnTo>
                      <a:pt x="969" y="70"/>
                    </a:lnTo>
                    <a:lnTo>
                      <a:pt x="988" y="76"/>
                    </a:lnTo>
                    <a:lnTo>
                      <a:pt x="1007" y="82"/>
                    </a:lnTo>
                    <a:lnTo>
                      <a:pt x="1020" y="95"/>
                    </a:lnTo>
                    <a:lnTo>
                      <a:pt x="1033" y="110"/>
                    </a:lnTo>
                    <a:lnTo>
                      <a:pt x="1044" y="126"/>
                    </a:lnTo>
                    <a:lnTo>
                      <a:pt x="1057" y="143"/>
                    </a:lnTo>
                    <a:lnTo>
                      <a:pt x="1066" y="159"/>
                    </a:lnTo>
                    <a:lnTo>
                      <a:pt x="1075" y="178"/>
                    </a:lnTo>
                    <a:lnTo>
                      <a:pt x="1083" y="197"/>
                    </a:lnTo>
                    <a:lnTo>
                      <a:pt x="1092" y="218"/>
                    </a:lnTo>
                    <a:lnTo>
                      <a:pt x="1098" y="237"/>
                    </a:lnTo>
                    <a:lnTo>
                      <a:pt x="1105" y="259"/>
                    </a:lnTo>
                    <a:lnTo>
                      <a:pt x="1110" y="280"/>
                    </a:lnTo>
                    <a:lnTo>
                      <a:pt x="1115" y="304"/>
                    </a:lnTo>
                    <a:lnTo>
                      <a:pt x="1119" y="327"/>
                    </a:lnTo>
                    <a:lnTo>
                      <a:pt x="1122" y="351"/>
                    </a:lnTo>
                    <a:lnTo>
                      <a:pt x="1126" y="376"/>
                    </a:lnTo>
                    <a:lnTo>
                      <a:pt x="1129" y="403"/>
                    </a:lnTo>
                    <a:lnTo>
                      <a:pt x="1130" y="427"/>
                    </a:lnTo>
                    <a:lnTo>
                      <a:pt x="1131" y="453"/>
                    </a:lnTo>
                    <a:lnTo>
                      <a:pt x="1133" y="481"/>
                    </a:lnTo>
                    <a:lnTo>
                      <a:pt x="1134" y="508"/>
                    </a:lnTo>
                    <a:lnTo>
                      <a:pt x="1133" y="535"/>
                    </a:lnTo>
                    <a:lnTo>
                      <a:pt x="1133" y="562"/>
                    </a:lnTo>
                    <a:lnTo>
                      <a:pt x="1131" y="591"/>
                    </a:lnTo>
                    <a:lnTo>
                      <a:pt x="1131" y="621"/>
                    </a:lnTo>
                    <a:lnTo>
                      <a:pt x="1129" y="648"/>
                    </a:lnTo>
                    <a:lnTo>
                      <a:pt x="1127" y="678"/>
                    </a:lnTo>
                    <a:lnTo>
                      <a:pt x="1125" y="707"/>
                    </a:lnTo>
                    <a:lnTo>
                      <a:pt x="1123" y="738"/>
                    </a:lnTo>
                    <a:lnTo>
                      <a:pt x="1120" y="768"/>
                    </a:lnTo>
                    <a:lnTo>
                      <a:pt x="1118" y="799"/>
                    </a:lnTo>
                    <a:lnTo>
                      <a:pt x="1115" y="830"/>
                    </a:lnTo>
                    <a:lnTo>
                      <a:pt x="1113" y="861"/>
                    </a:lnTo>
                    <a:lnTo>
                      <a:pt x="1110" y="891"/>
                    </a:lnTo>
                    <a:lnTo>
                      <a:pt x="1106" y="922"/>
                    </a:lnTo>
                    <a:lnTo>
                      <a:pt x="1103" y="953"/>
                    </a:lnTo>
                    <a:lnTo>
                      <a:pt x="1100" y="984"/>
                    </a:lnTo>
                    <a:lnTo>
                      <a:pt x="1097" y="1013"/>
                    </a:lnTo>
                    <a:lnTo>
                      <a:pt x="1094" y="1044"/>
                    </a:lnTo>
                    <a:lnTo>
                      <a:pt x="1090" y="1075"/>
                    </a:lnTo>
                    <a:lnTo>
                      <a:pt x="1088" y="1106"/>
                    </a:lnTo>
                    <a:lnTo>
                      <a:pt x="1084" y="1136"/>
                    </a:lnTo>
                    <a:lnTo>
                      <a:pt x="1082" y="1167"/>
                    </a:lnTo>
                    <a:lnTo>
                      <a:pt x="1080" y="1197"/>
                    </a:lnTo>
                    <a:lnTo>
                      <a:pt x="1079" y="1228"/>
                    </a:lnTo>
                    <a:lnTo>
                      <a:pt x="1075" y="1258"/>
                    </a:lnTo>
                    <a:lnTo>
                      <a:pt x="1074" y="1288"/>
                    </a:lnTo>
                    <a:lnTo>
                      <a:pt x="1073" y="1318"/>
                    </a:lnTo>
                    <a:lnTo>
                      <a:pt x="1073" y="1348"/>
                    </a:lnTo>
                    <a:lnTo>
                      <a:pt x="1072" y="1376"/>
                    </a:lnTo>
                    <a:lnTo>
                      <a:pt x="1071" y="1405"/>
                    </a:lnTo>
                    <a:lnTo>
                      <a:pt x="1071" y="1433"/>
                    </a:lnTo>
                    <a:lnTo>
                      <a:pt x="1072" y="1461"/>
                    </a:lnTo>
                    <a:lnTo>
                      <a:pt x="1072" y="1488"/>
                    </a:lnTo>
                    <a:lnTo>
                      <a:pt x="1074" y="1515"/>
                    </a:lnTo>
                    <a:lnTo>
                      <a:pt x="1075" y="1542"/>
                    </a:lnTo>
                    <a:lnTo>
                      <a:pt x="1079" y="1569"/>
                    </a:lnTo>
                    <a:lnTo>
                      <a:pt x="1081" y="1594"/>
                    </a:lnTo>
                    <a:lnTo>
                      <a:pt x="1084" y="1620"/>
                    </a:lnTo>
                    <a:lnTo>
                      <a:pt x="1089" y="1644"/>
                    </a:lnTo>
                    <a:lnTo>
                      <a:pt x="1095" y="1669"/>
                    </a:lnTo>
                    <a:lnTo>
                      <a:pt x="1100" y="1692"/>
                    </a:lnTo>
                    <a:lnTo>
                      <a:pt x="1107" y="1715"/>
                    </a:lnTo>
                    <a:lnTo>
                      <a:pt x="1114" y="1737"/>
                    </a:lnTo>
                    <a:lnTo>
                      <a:pt x="1123" y="1760"/>
                    </a:lnTo>
                    <a:lnTo>
                      <a:pt x="1126" y="1754"/>
                    </a:lnTo>
                    <a:lnTo>
                      <a:pt x="1129" y="1749"/>
                    </a:lnTo>
                    <a:lnTo>
                      <a:pt x="1133" y="1743"/>
                    </a:lnTo>
                    <a:lnTo>
                      <a:pt x="1136" y="1736"/>
                    </a:lnTo>
                    <a:lnTo>
                      <a:pt x="1138" y="1726"/>
                    </a:lnTo>
                    <a:lnTo>
                      <a:pt x="1142" y="1718"/>
                    </a:lnTo>
                    <a:lnTo>
                      <a:pt x="1145" y="1708"/>
                    </a:lnTo>
                    <a:lnTo>
                      <a:pt x="1149" y="1698"/>
                    </a:lnTo>
                    <a:lnTo>
                      <a:pt x="1151" y="1685"/>
                    </a:lnTo>
                    <a:lnTo>
                      <a:pt x="1153" y="1674"/>
                    </a:lnTo>
                    <a:lnTo>
                      <a:pt x="1156" y="1660"/>
                    </a:lnTo>
                    <a:lnTo>
                      <a:pt x="1159" y="1646"/>
                    </a:lnTo>
                    <a:lnTo>
                      <a:pt x="1161" y="1631"/>
                    </a:lnTo>
                    <a:lnTo>
                      <a:pt x="1165" y="1616"/>
                    </a:lnTo>
                    <a:lnTo>
                      <a:pt x="1167" y="1600"/>
                    </a:lnTo>
                    <a:lnTo>
                      <a:pt x="1170" y="1585"/>
                    </a:lnTo>
                    <a:lnTo>
                      <a:pt x="1172" y="1567"/>
                    </a:lnTo>
                    <a:lnTo>
                      <a:pt x="1175" y="1550"/>
                    </a:lnTo>
                    <a:lnTo>
                      <a:pt x="1176" y="1531"/>
                    </a:lnTo>
                    <a:lnTo>
                      <a:pt x="1180" y="1513"/>
                    </a:lnTo>
                    <a:lnTo>
                      <a:pt x="1181" y="1493"/>
                    </a:lnTo>
                    <a:lnTo>
                      <a:pt x="1184" y="1474"/>
                    </a:lnTo>
                    <a:lnTo>
                      <a:pt x="1185" y="1454"/>
                    </a:lnTo>
                    <a:lnTo>
                      <a:pt x="1189" y="1435"/>
                    </a:lnTo>
                    <a:lnTo>
                      <a:pt x="1190" y="1414"/>
                    </a:lnTo>
                    <a:lnTo>
                      <a:pt x="1192" y="1393"/>
                    </a:lnTo>
                    <a:lnTo>
                      <a:pt x="1195" y="1373"/>
                    </a:lnTo>
                    <a:lnTo>
                      <a:pt x="1197" y="1352"/>
                    </a:lnTo>
                    <a:lnTo>
                      <a:pt x="1198" y="1330"/>
                    </a:lnTo>
                    <a:lnTo>
                      <a:pt x="1200" y="1310"/>
                    </a:lnTo>
                    <a:lnTo>
                      <a:pt x="1203" y="1288"/>
                    </a:lnTo>
                    <a:lnTo>
                      <a:pt x="1205" y="1267"/>
                    </a:lnTo>
                    <a:lnTo>
                      <a:pt x="1206" y="1244"/>
                    </a:lnTo>
                    <a:lnTo>
                      <a:pt x="1207" y="1224"/>
                    </a:lnTo>
                    <a:lnTo>
                      <a:pt x="1208" y="1201"/>
                    </a:lnTo>
                    <a:lnTo>
                      <a:pt x="1211" y="1180"/>
                    </a:lnTo>
                    <a:lnTo>
                      <a:pt x="1212" y="1158"/>
                    </a:lnTo>
                    <a:lnTo>
                      <a:pt x="1213" y="1137"/>
                    </a:lnTo>
                    <a:lnTo>
                      <a:pt x="1214" y="1117"/>
                    </a:lnTo>
                    <a:lnTo>
                      <a:pt x="1216" y="1096"/>
                    </a:lnTo>
                    <a:lnTo>
                      <a:pt x="1216" y="1075"/>
                    </a:lnTo>
                    <a:lnTo>
                      <a:pt x="1219" y="1055"/>
                    </a:lnTo>
                    <a:lnTo>
                      <a:pt x="1219" y="1034"/>
                    </a:lnTo>
                    <a:lnTo>
                      <a:pt x="1221" y="1016"/>
                    </a:lnTo>
                    <a:lnTo>
                      <a:pt x="1222" y="996"/>
                    </a:lnTo>
                    <a:lnTo>
                      <a:pt x="1223" y="978"/>
                    </a:lnTo>
                    <a:lnTo>
                      <a:pt x="1224" y="960"/>
                    </a:lnTo>
                    <a:lnTo>
                      <a:pt x="1227" y="942"/>
                    </a:lnTo>
                    <a:lnTo>
                      <a:pt x="1227" y="924"/>
                    </a:lnTo>
                    <a:lnTo>
                      <a:pt x="1228" y="907"/>
                    </a:lnTo>
                    <a:lnTo>
                      <a:pt x="1228" y="891"/>
                    </a:lnTo>
                    <a:lnTo>
                      <a:pt x="1229" y="876"/>
                    </a:lnTo>
                    <a:lnTo>
                      <a:pt x="1229" y="861"/>
                    </a:lnTo>
                    <a:lnTo>
                      <a:pt x="1230" y="847"/>
                    </a:lnTo>
                    <a:lnTo>
                      <a:pt x="1231" y="833"/>
                    </a:lnTo>
                    <a:lnTo>
                      <a:pt x="1233" y="822"/>
                    </a:lnTo>
                    <a:lnTo>
                      <a:pt x="1233" y="808"/>
                    </a:lnTo>
                    <a:lnTo>
                      <a:pt x="1234" y="798"/>
                    </a:lnTo>
                    <a:lnTo>
                      <a:pt x="1234" y="787"/>
                    </a:lnTo>
                    <a:lnTo>
                      <a:pt x="1235" y="778"/>
                    </a:lnTo>
                    <a:lnTo>
                      <a:pt x="1235" y="769"/>
                    </a:lnTo>
                    <a:lnTo>
                      <a:pt x="1236" y="762"/>
                    </a:lnTo>
                    <a:lnTo>
                      <a:pt x="1237" y="755"/>
                    </a:lnTo>
                    <a:lnTo>
                      <a:pt x="1238" y="752"/>
                    </a:lnTo>
                    <a:lnTo>
                      <a:pt x="1237" y="736"/>
                    </a:lnTo>
                    <a:lnTo>
                      <a:pt x="1237" y="721"/>
                    </a:lnTo>
                    <a:lnTo>
                      <a:pt x="1237" y="705"/>
                    </a:lnTo>
                    <a:lnTo>
                      <a:pt x="1237" y="690"/>
                    </a:lnTo>
                    <a:lnTo>
                      <a:pt x="1237" y="674"/>
                    </a:lnTo>
                    <a:lnTo>
                      <a:pt x="1237" y="659"/>
                    </a:lnTo>
                    <a:lnTo>
                      <a:pt x="1237" y="644"/>
                    </a:lnTo>
                    <a:lnTo>
                      <a:pt x="1237" y="630"/>
                    </a:lnTo>
                    <a:lnTo>
                      <a:pt x="1236" y="615"/>
                    </a:lnTo>
                    <a:lnTo>
                      <a:pt x="1236" y="600"/>
                    </a:lnTo>
                    <a:lnTo>
                      <a:pt x="1236" y="585"/>
                    </a:lnTo>
                    <a:lnTo>
                      <a:pt x="1236" y="571"/>
                    </a:lnTo>
                    <a:lnTo>
                      <a:pt x="1236" y="557"/>
                    </a:lnTo>
                    <a:lnTo>
                      <a:pt x="1236" y="543"/>
                    </a:lnTo>
                    <a:lnTo>
                      <a:pt x="1236" y="529"/>
                    </a:lnTo>
                    <a:lnTo>
                      <a:pt x="1237" y="515"/>
                    </a:lnTo>
                    <a:lnTo>
                      <a:pt x="1237" y="500"/>
                    </a:lnTo>
                    <a:lnTo>
                      <a:pt x="1237" y="487"/>
                    </a:lnTo>
                    <a:lnTo>
                      <a:pt x="1237" y="473"/>
                    </a:lnTo>
                    <a:lnTo>
                      <a:pt x="1238" y="459"/>
                    </a:lnTo>
                    <a:lnTo>
                      <a:pt x="1238" y="445"/>
                    </a:lnTo>
                    <a:lnTo>
                      <a:pt x="1241" y="433"/>
                    </a:lnTo>
                    <a:lnTo>
                      <a:pt x="1242" y="419"/>
                    </a:lnTo>
                    <a:lnTo>
                      <a:pt x="1244" y="406"/>
                    </a:lnTo>
                    <a:lnTo>
                      <a:pt x="1244" y="392"/>
                    </a:lnTo>
                    <a:lnTo>
                      <a:pt x="1246" y="380"/>
                    </a:lnTo>
                    <a:lnTo>
                      <a:pt x="1247" y="367"/>
                    </a:lnTo>
                    <a:lnTo>
                      <a:pt x="1251" y="355"/>
                    </a:lnTo>
                    <a:lnTo>
                      <a:pt x="1252" y="342"/>
                    </a:lnTo>
                    <a:lnTo>
                      <a:pt x="1254" y="330"/>
                    </a:lnTo>
                    <a:lnTo>
                      <a:pt x="1258" y="318"/>
                    </a:lnTo>
                    <a:lnTo>
                      <a:pt x="1261" y="306"/>
                    </a:lnTo>
                    <a:lnTo>
                      <a:pt x="1264" y="294"/>
                    </a:lnTo>
                    <a:lnTo>
                      <a:pt x="1267" y="282"/>
                    </a:lnTo>
                    <a:lnTo>
                      <a:pt x="1270" y="270"/>
                    </a:lnTo>
                    <a:lnTo>
                      <a:pt x="1275" y="258"/>
                    </a:lnTo>
                    <a:lnTo>
                      <a:pt x="1278" y="247"/>
                    </a:lnTo>
                    <a:lnTo>
                      <a:pt x="1282" y="235"/>
                    </a:lnTo>
                    <a:lnTo>
                      <a:pt x="1286" y="224"/>
                    </a:lnTo>
                    <a:lnTo>
                      <a:pt x="1292" y="213"/>
                    </a:lnTo>
                    <a:lnTo>
                      <a:pt x="1297" y="202"/>
                    </a:lnTo>
                    <a:lnTo>
                      <a:pt x="1303" y="191"/>
                    </a:lnTo>
                    <a:lnTo>
                      <a:pt x="1308" y="181"/>
                    </a:lnTo>
                    <a:lnTo>
                      <a:pt x="1315" y="171"/>
                    </a:lnTo>
                    <a:lnTo>
                      <a:pt x="1321" y="160"/>
                    </a:lnTo>
                    <a:lnTo>
                      <a:pt x="1328" y="150"/>
                    </a:lnTo>
                    <a:lnTo>
                      <a:pt x="1336" y="141"/>
                    </a:lnTo>
                    <a:lnTo>
                      <a:pt x="1344" y="132"/>
                    </a:lnTo>
                    <a:lnTo>
                      <a:pt x="1351" y="121"/>
                    </a:lnTo>
                    <a:lnTo>
                      <a:pt x="1360" y="111"/>
                    </a:lnTo>
                    <a:lnTo>
                      <a:pt x="1368" y="102"/>
                    </a:lnTo>
                    <a:lnTo>
                      <a:pt x="1378" y="94"/>
                    </a:lnTo>
                    <a:lnTo>
                      <a:pt x="1388" y="84"/>
                    </a:lnTo>
                    <a:lnTo>
                      <a:pt x="1398" y="76"/>
                    </a:lnTo>
                    <a:lnTo>
                      <a:pt x="1408" y="66"/>
                    </a:lnTo>
                    <a:lnTo>
                      <a:pt x="1420" y="59"/>
                    </a:lnTo>
                    <a:lnTo>
                      <a:pt x="1430" y="50"/>
                    </a:lnTo>
                    <a:lnTo>
                      <a:pt x="1442" y="42"/>
                    </a:lnTo>
                    <a:lnTo>
                      <a:pt x="1453" y="34"/>
                    </a:lnTo>
                    <a:lnTo>
                      <a:pt x="1467" y="27"/>
                    </a:lnTo>
                    <a:lnTo>
                      <a:pt x="1479" y="19"/>
                    </a:lnTo>
                    <a:lnTo>
                      <a:pt x="1493" y="12"/>
                    </a:lnTo>
                    <a:lnTo>
                      <a:pt x="1507" y="6"/>
                    </a:lnTo>
                    <a:lnTo>
                      <a:pt x="1523" y="0"/>
                    </a:lnTo>
                    <a:lnTo>
                      <a:pt x="1533" y="0"/>
                    </a:lnTo>
                    <a:lnTo>
                      <a:pt x="1545" y="0"/>
                    </a:lnTo>
                    <a:lnTo>
                      <a:pt x="1555" y="1"/>
                    </a:lnTo>
                    <a:lnTo>
                      <a:pt x="1567" y="3"/>
                    </a:lnTo>
                    <a:lnTo>
                      <a:pt x="1576" y="6"/>
                    </a:lnTo>
                    <a:lnTo>
                      <a:pt x="1586" y="8"/>
                    </a:lnTo>
                    <a:lnTo>
                      <a:pt x="1595" y="11"/>
                    </a:lnTo>
                    <a:lnTo>
                      <a:pt x="1605" y="16"/>
                    </a:lnTo>
                    <a:lnTo>
                      <a:pt x="1613" y="19"/>
                    </a:lnTo>
                    <a:lnTo>
                      <a:pt x="1621" y="24"/>
                    </a:lnTo>
                    <a:lnTo>
                      <a:pt x="1629" y="28"/>
                    </a:lnTo>
                    <a:lnTo>
                      <a:pt x="1637" y="35"/>
                    </a:lnTo>
                    <a:lnTo>
                      <a:pt x="1644" y="40"/>
                    </a:lnTo>
                    <a:lnTo>
                      <a:pt x="1651" y="47"/>
                    </a:lnTo>
                    <a:lnTo>
                      <a:pt x="1657" y="54"/>
                    </a:lnTo>
                    <a:lnTo>
                      <a:pt x="1664" y="62"/>
                    </a:lnTo>
                    <a:lnTo>
                      <a:pt x="1669" y="69"/>
                    </a:lnTo>
                    <a:lnTo>
                      <a:pt x="1675" y="76"/>
                    </a:lnTo>
                    <a:lnTo>
                      <a:pt x="1679" y="84"/>
                    </a:lnTo>
                    <a:lnTo>
                      <a:pt x="1685" y="92"/>
                    </a:lnTo>
                    <a:lnTo>
                      <a:pt x="1690" y="100"/>
                    </a:lnTo>
                    <a:lnTo>
                      <a:pt x="1694" y="109"/>
                    </a:lnTo>
                    <a:lnTo>
                      <a:pt x="1699" y="118"/>
                    </a:lnTo>
                    <a:lnTo>
                      <a:pt x="1703" y="128"/>
                    </a:lnTo>
                    <a:lnTo>
                      <a:pt x="1707" y="138"/>
                    </a:lnTo>
                    <a:lnTo>
                      <a:pt x="1710" y="148"/>
                    </a:lnTo>
                    <a:lnTo>
                      <a:pt x="1714" y="158"/>
                    </a:lnTo>
                    <a:lnTo>
                      <a:pt x="1717" y="169"/>
                    </a:lnTo>
                    <a:lnTo>
                      <a:pt x="1720" y="179"/>
                    </a:lnTo>
                    <a:lnTo>
                      <a:pt x="1722" y="189"/>
                    </a:lnTo>
                    <a:lnTo>
                      <a:pt x="1724" y="201"/>
                    </a:lnTo>
                    <a:lnTo>
                      <a:pt x="1728" y="212"/>
                    </a:lnTo>
                    <a:lnTo>
                      <a:pt x="1729" y="222"/>
                    </a:lnTo>
                    <a:lnTo>
                      <a:pt x="1730" y="233"/>
                    </a:lnTo>
                    <a:lnTo>
                      <a:pt x="1731" y="244"/>
                    </a:lnTo>
                    <a:lnTo>
                      <a:pt x="1733" y="256"/>
                    </a:lnTo>
                    <a:lnTo>
                      <a:pt x="1733" y="267"/>
                    </a:lnTo>
                    <a:lnTo>
                      <a:pt x="1734" y="279"/>
                    </a:lnTo>
                    <a:lnTo>
                      <a:pt x="1736" y="290"/>
                    </a:lnTo>
                    <a:lnTo>
                      <a:pt x="1737" y="303"/>
                    </a:lnTo>
                    <a:lnTo>
                      <a:pt x="1737" y="313"/>
                    </a:lnTo>
                    <a:lnTo>
                      <a:pt x="1737" y="326"/>
                    </a:lnTo>
                    <a:lnTo>
                      <a:pt x="1737" y="336"/>
                    </a:lnTo>
                    <a:lnTo>
                      <a:pt x="1737" y="349"/>
                    </a:lnTo>
                    <a:lnTo>
                      <a:pt x="1737" y="359"/>
                    </a:lnTo>
                    <a:lnTo>
                      <a:pt x="1737" y="372"/>
                    </a:lnTo>
                    <a:lnTo>
                      <a:pt x="1737" y="382"/>
                    </a:lnTo>
                    <a:lnTo>
                      <a:pt x="1738" y="395"/>
                    </a:lnTo>
                    <a:lnTo>
                      <a:pt x="1737" y="405"/>
                    </a:lnTo>
                    <a:lnTo>
                      <a:pt x="1736" y="417"/>
                    </a:lnTo>
                    <a:lnTo>
                      <a:pt x="1734" y="427"/>
                    </a:lnTo>
                    <a:lnTo>
                      <a:pt x="1734" y="438"/>
                    </a:lnTo>
                    <a:lnTo>
                      <a:pt x="1733" y="449"/>
                    </a:lnTo>
                    <a:lnTo>
                      <a:pt x="1733" y="460"/>
                    </a:lnTo>
                    <a:lnTo>
                      <a:pt x="1732" y="470"/>
                    </a:lnTo>
                    <a:lnTo>
                      <a:pt x="1732" y="482"/>
                    </a:lnTo>
                    <a:lnTo>
                      <a:pt x="1731" y="491"/>
                    </a:lnTo>
                    <a:lnTo>
                      <a:pt x="1730" y="501"/>
                    </a:lnTo>
                    <a:lnTo>
                      <a:pt x="1729" y="511"/>
                    </a:lnTo>
                    <a:lnTo>
                      <a:pt x="1729" y="521"/>
                    </a:lnTo>
                    <a:lnTo>
                      <a:pt x="1728" y="529"/>
                    </a:lnTo>
                    <a:lnTo>
                      <a:pt x="1728" y="538"/>
                    </a:lnTo>
                    <a:lnTo>
                      <a:pt x="1726" y="547"/>
                    </a:lnTo>
                    <a:lnTo>
                      <a:pt x="1726" y="557"/>
                    </a:lnTo>
                    <a:lnTo>
                      <a:pt x="1723" y="574"/>
                    </a:lnTo>
                    <a:lnTo>
                      <a:pt x="1720" y="591"/>
                    </a:lnTo>
                    <a:lnTo>
                      <a:pt x="1716" y="608"/>
                    </a:lnTo>
                    <a:lnTo>
                      <a:pt x="1714" y="625"/>
                    </a:lnTo>
                    <a:lnTo>
                      <a:pt x="1710" y="643"/>
                    </a:lnTo>
                    <a:lnTo>
                      <a:pt x="1708" y="660"/>
                    </a:lnTo>
                    <a:lnTo>
                      <a:pt x="1706" y="677"/>
                    </a:lnTo>
                    <a:lnTo>
                      <a:pt x="1703" y="695"/>
                    </a:lnTo>
                    <a:lnTo>
                      <a:pt x="1700" y="713"/>
                    </a:lnTo>
                    <a:lnTo>
                      <a:pt x="1697" y="730"/>
                    </a:lnTo>
                    <a:lnTo>
                      <a:pt x="1694" y="747"/>
                    </a:lnTo>
                    <a:lnTo>
                      <a:pt x="1692" y="764"/>
                    </a:lnTo>
                    <a:lnTo>
                      <a:pt x="1689" y="782"/>
                    </a:lnTo>
                    <a:lnTo>
                      <a:pt x="1686" y="799"/>
                    </a:lnTo>
                    <a:lnTo>
                      <a:pt x="1684" y="816"/>
                    </a:lnTo>
                    <a:lnTo>
                      <a:pt x="1682" y="834"/>
                    </a:lnTo>
                    <a:lnTo>
                      <a:pt x="1678" y="852"/>
                    </a:lnTo>
                    <a:lnTo>
                      <a:pt x="1675" y="869"/>
                    </a:lnTo>
                    <a:lnTo>
                      <a:pt x="1672" y="886"/>
                    </a:lnTo>
                    <a:lnTo>
                      <a:pt x="1670" y="903"/>
                    </a:lnTo>
                    <a:lnTo>
                      <a:pt x="1667" y="920"/>
                    </a:lnTo>
                    <a:lnTo>
                      <a:pt x="1664" y="938"/>
                    </a:lnTo>
                    <a:lnTo>
                      <a:pt x="1662" y="955"/>
                    </a:lnTo>
                    <a:lnTo>
                      <a:pt x="1660" y="972"/>
                    </a:lnTo>
                    <a:lnTo>
                      <a:pt x="1656" y="989"/>
                    </a:lnTo>
                    <a:lnTo>
                      <a:pt x="1654" y="1007"/>
                    </a:lnTo>
                    <a:lnTo>
                      <a:pt x="1652" y="1024"/>
                    </a:lnTo>
                    <a:lnTo>
                      <a:pt x="1649" y="1041"/>
                    </a:lnTo>
                    <a:lnTo>
                      <a:pt x="1647" y="1058"/>
                    </a:lnTo>
                    <a:lnTo>
                      <a:pt x="1645" y="1075"/>
                    </a:lnTo>
                    <a:lnTo>
                      <a:pt x="1643" y="1093"/>
                    </a:lnTo>
                    <a:lnTo>
                      <a:pt x="1641" y="1111"/>
                    </a:lnTo>
                    <a:lnTo>
                      <a:pt x="1638" y="1128"/>
                    </a:lnTo>
                    <a:lnTo>
                      <a:pt x="1636" y="1146"/>
                    </a:lnTo>
                    <a:lnTo>
                      <a:pt x="1633" y="1163"/>
                    </a:lnTo>
                    <a:lnTo>
                      <a:pt x="1631" y="1180"/>
                    </a:lnTo>
                    <a:lnTo>
                      <a:pt x="1629" y="1197"/>
                    </a:lnTo>
                    <a:lnTo>
                      <a:pt x="1628" y="1214"/>
                    </a:lnTo>
                    <a:lnTo>
                      <a:pt x="1625" y="1232"/>
                    </a:lnTo>
                    <a:lnTo>
                      <a:pt x="1624" y="1249"/>
                    </a:lnTo>
                    <a:lnTo>
                      <a:pt x="1621" y="1266"/>
                    </a:lnTo>
                    <a:lnTo>
                      <a:pt x="1620" y="1283"/>
                    </a:lnTo>
                    <a:lnTo>
                      <a:pt x="1617" y="1301"/>
                    </a:lnTo>
                    <a:lnTo>
                      <a:pt x="1616" y="1318"/>
                    </a:lnTo>
                    <a:lnTo>
                      <a:pt x="1614" y="1335"/>
                    </a:lnTo>
                    <a:lnTo>
                      <a:pt x="1613" y="1353"/>
                    </a:lnTo>
                    <a:lnTo>
                      <a:pt x="1610" y="1371"/>
                    </a:lnTo>
                    <a:lnTo>
                      <a:pt x="1610" y="1389"/>
                    </a:lnTo>
                    <a:lnTo>
                      <a:pt x="1608" y="1406"/>
                    </a:lnTo>
                    <a:lnTo>
                      <a:pt x="1607" y="1423"/>
                    </a:lnTo>
                    <a:lnTo>
                      <a:pt x="1605" y="1441"/>
                    </a:lnTo>
                    <a:lnTo>
                      <a:pt x="1604" y="1459"/>
                    </a:lnTo>
                    <a:lnTo>
                      <a:pt x="1602" y="1476"/>
                    </a:lnTo>
                    <a:lnTo>
                      <a:pt x="1601" y="1495"/>
                    </a:lnTo>
                    <a:lnTo>
                      <a:pt x="1600" y="1513"/>
                    </a:lnTo>
                    <a:lnTo>
                      <a:pt x="1600" y="1531"/>
                    </a:lnTo>
                    <a:lnTo>
                      <a:pt x="1599" y="1548"/>
                    </a:lnTo>
                    <a:lnTo>
                      <a:pt x="1598" y="1566"/>
                    </a:lnTo>
                    <a:lnTo>
                      <a:pt x="1597" y="1584"/>
                    </a:lnTo>
                    <a:lnTo>
                      <a:pt x="1597" y="1602"/>
                    </a:lnTo>
                    <a:lnTo>
                      <a:pt x="1595" y="1621"/>
                    </a:lnTo>
                    <a:lnTo>
                      <a:pt x="1595" y="1639"/>
                    </a:lnTo>
                    <a:lnTo>
                      <a:pt x="1595" y="1658"/>
                    </a:lnTo>
                    <a:lnTo>
                      <a:pt x="1595" y="1677"/>
                    </a:lnTo>
                    <a:lnTo>
                      <a:pt x="1604" y="1674"/>
                    </a:lnTo>
                    <a:lnTo>
                      <a:pt x="1614" y="1671"/>
                    </a:lnTo>
                    <a:lnTo>
                      <a:pt x="1620" y="1652"/>
                    </a:lnTo>
                    <a:lnTo>
                      <a:pt x="1626" y="1632"/>
                    </a:lnTo>
                    <a:lnTo>
                      <a:pt x="1633" y="1612"/>
                    </a:lnTo>
                    <a:lnTo>
                      <a:pt x="1640" y="1591"/>
                    </a:lnTo>
                    <a:lnTo>
                      <a:pt x="1646" y="1568"/>
                    </a:lnTo>
                    <a:lnTo>
                      <a:pt x="1652" y="1545"/>
                    </a:lnTo>
                    <a:lnTo>
                      <a:pt x="1657" y="1521"/>
                    </a:lnTo>
                    <a:lnTo>
                      <a:pt x="1663" y="1497"/>
                    </a:lnTo>
                    <a:lnTo>
                      <a:pt x="1668" y="1469"/>
                    </a:lnTo>
                    <a:lnTo>
                      <a:pt x="1674" y="1443"/>
                    </a:lnTo>
                    <a:lnTo>
                      <a:pt x="1678" y="1415"/>
                    </a:lnTo>
                    <a:lnTo>
                      <a:pt x="1684" y="1388"/>
                    </a:lnTo>
                    <a:lnTo>
                      <a:pt x="1689" y="1358"/>
                    </a:lnTo>
                    <a:lnTo>
                      <a:pt x="1694" y="1328"/>
                    </a:lnTo>
                    <a:lnTo>
                      <a:pt x="1699" y="1298"/>
                    </a:lnTo>
                    <a:lnTo>
                      <a:pt x="1705" y="1268"/>
                    </a:lnTo>
                    <a:lnTo>
                      <a:pt x="1708" y="1236"/>
                    </a:lnTo>
                    <a:lnTo>
                      <a:pt x="1714" y="1205"/>
                    </a:lnTo>
                    <a:lnTo>
                      <a:pt x="1717" y="1173"/>
                    </a:lnTo>
                    <a:lnTo>
                      <a:pt x="1723" y="1141"/>
                    </a:lnTo>
                    <a:lnTo>
                      <a:pt x="1728" y="1108"/>
                    </a:lnTo>
                    <a:lnTo>
                      <a:pt x="1733" y="1075"/>
                    </a:lnTo>
                    <a:lnTo>
                      <a:pt x="1738" y="1042"/>
                    </a:lnTo>
                    <a:lnTo>
                      <a:pt x="1744" y="1010"/>
                    </a:lnTo>
                    <a:lnTo>
                      <a:pt x="1748" y="976"/>
                    </a:lnTo>
                    <a:lnTo>
                      <a:pt x="1754" y="942"/>
                    </a:lnTo>
                    <a:lnTo>
                      <a:pt x="1760" y="909"/>
                    </a:lnTo>
                    <a:lnTo>
                      <a:pt x="1767" y="877"/>
                    </a:lnTo>
                    <a:lnTo>
                      <a:pt x="1772" y="842"/>
                    </a:lnTo>
                    <a:lnTo>
                      <a:pt x="1779" y="810"/>
                    </a:lnTo>
                    <a:lnTo>
                      <a:pt x="1786" y="777"/>
                    </a:lnTo>
                    <a:lnTo>
                      <a:pt x="1794" y="746"/>
                    </a:lnTo>
                    <a:lnTo>
                      <a:pt x="1801" y="713"/>
                    </a:lnTo>
                    <a:lnTo>
                      <a:pt x="1808" y="681"/>
                    </a:lnTo>
                    <a:lnTo>
                      <a:pt x="1815" y="648"/>
                    </a:lnTo>
                    <a:lnTo>
                      <a:pt x="1824" y="617"/>
                    </a:lnTo>
                    <a:lnTo>
                      <a:pt x="1832" y="586"/>
                    </a:lnTo>
                    <a:lnTo>
                      <a:pt x="1841" y="555"/>
                    </a:lnTo>
                    <a:lnTo>
                      <a:pt x="1850" y="526"/>
                    </a:lnTo>
                    <a:lnTo>
                      <a:pt x="1861" y="498"/>
                    </a:lnTo>
                    <a:lnTo>
                      <a:pt x="1870" y="468"/>
                    </a:lnTo>
                    <a:lnTo>
                      <a:pt x="1880" y="441"/>
                    </a:lnTo>
                    <a:lnTo>
                      <a:pt x="1892" y="413"/>
                    </a:lnTo>
                    <a:lnTo>
                      <a:pt x="1903" y="388"/>
                    </a:lnTo>
                    <a:lnTo>
                      <a:pt x="1915" y="361"/>
                    </a:lnTo>
                    <a:lnTo>
                      <a:pt x="1927" y="337"/>
                    </a:lnTo>
                    <a:lnTo>
                      <a:pt x="1941" y="313"/>
                    </a:lnTo>
                    <a:lnTo>
                      <a:pt x="1956" y="293"/>
                    </a:lnTo>
                    <a:lnTo>
                      <a:pt x="1970" y="270"/>
                    </a:lnTo>
                    <a:lnTo>
                      <a:pt x="1984" y="249"/>
                    </a:lnTo>
                    <a:lnTo>
                      <a:pt x="1999" y="228"/>
                    </a:lnTo>
                    <a:lnTo>
                      <a:pt x="2016" y="211"/>
                    </a:lnTo>
                    <a:lnTo>
                      <a:pt x="2032" y="194"/>
                    </a:lnTo>
                    <a:lnTo>
                      <a:pt x="2049" y="178"/>
                    </a:lnTo>
                    <a:lnTo>
                      <a:pt x="2068" y="164"/>
                    </a:lnTo>
                    <a:lnTo>
                      <a:pt x="2087" y="151"/>
                    </a:lnTo>
                    <a:lnTo>
                      <a:pt x="2105" y="139"/>
                    </a:lnTo>
                    <a:lnTo>
                      <a:pt x="2126" y="128"/>
                    </a:lnTo>
                    <a:lnTo>
                      <a:pt x="2147" y="119"/>
                    </a:lnTo>
                    <a:lnTo>
                      <a:pt x="2170" y="112"/>
                    </a:lnTo>
                    <a:lnTo>
                      <a:pt x="2192" y="105"/>
                    </a:lnTo>
                    <a:lnTo>
                      <a:pt x="2216" y="102"/>
                    </a:lnTo>
                    <a:lnTo>
                      <a:pt x="2240" y="100"/>
                    </a:lnTo>
                    <a:lnTo>
                      <a:pt x="2266" y="100"/>
                    </a:lnTo>
                    <a:lnTo>
                      <a:pt x="2279" y="108"/>
                    </a:lnTo>
                    <a:lnTo>
                      <a:pt x="2292" y="119"/>
                    </a:lnTo>
                    <a:lnTo>
                      <a:pt x="2302" y="131"/>
                    </a:lnTo>
                    <a:lnTo>
                      <a:pt x="2313" y="144"/>
                    </a:lnTo>
                    <a:lnTo>
                      <a:pt x="2323" y="158"/>
                    </a:lnTo>
                    <a:lnTo>
                      <a:pt x="2332" y="173"/>
                    </a:lnTo>
                    <a:lnTo>
                      <a:pt x="2339" y="189"/>
                    </a:lnTo>
                    <a:lnTo>
                      <a:pt x="2347" y="208"/>
                    </a:lnTo>
                    <a:lnTo>
                      <a:pt x="2352" y="225"/>
                    </a:lnTo>
                    <a:lnTo>
                      <a:pt x="2358" y="244"/>
                    </a:lnTo>
                    <a:lnTo>
                      <a:pt x="2363" y="264"/>
                    </a:lnTo>
                    <a:lnTo>
                      <a:pt x="2367" y="284"/>
                    </a:lnTo>
                    <a:lnTo>
                      <a:pt x="2370" y="305"/>
                    </a:lnTo>
                    <a:lnTo>
                      <a:pt x="2373" y="328"/>
                    </a:lnTo>
                    <a:lnTo>
                      <a:pt x="2375" y="351"/>
                    </a:lnTo>
                    <a:lnTo>
                      <a:pt x="2378" y="375"/>
                    </a:lnTo>
                    <a:lnTo>
                      <a:pt x="2378" y="398"/>
                    </a:lnTo>
                    <a:lnTo>
                      <a:pt x="2378" y="422"/>
                    </a:lnTo>
                    <a:lnTo>
                      <a:pt x="2377" y="448"/>
                    </a:lnTo>
                    <a:lnTo>
                      <a:pt x="2377" y="474"/>
                    </a:lnTo>
                    <a:lnTo>
                      <a:pt x="2374" y="499"/>
                    </a:lnTo>
                    <a:lnTo>
                      <a:pt x="2373" y="527"/>
                    </a:lnTo>
                    <a:lnTo>
                      <a:pt x="2371" y="554"/>
                    </a:lnTo>
                    <a:lnTo>
                      <a:pt x="2368" y="582"/>
                    </a:lnTo>
                    <a:lnTo>
                      <a:pt x="2364" y="609"/>
                    </a:lnTo>
                    <a:lnTo>
                      <a:pt x="2360" y="637"/>
                    </a:lnTo>
                    <a:lnTo>
                      <a:pt x="2356" y="666"/>
                    </a:lnTo>
                    <a:lnTo>
                      <a:pt x="2352" y="694"/>
                    </a:lnTo>
                    <a:lnTo>
                      <a:pt x="2347" y="723"/>
                    </a:lnTo>
                    <a:lnTo>
                      <a:pt x="2342" y="752"/>
                    </a:lnTo>
                    <a:lnTo>
                      <a:pt x="2337" y="780"/>
                    </a:lnTo>
                    <a:lnTo>
                      <a:pt x="2333" y="810"/>
                    </a:lnTo>
                    <a:lnTo>
                      <a:pt x="2326" y="838"/>
                    </a:lnTo>
                    <a:lnTo>
                      <a:pt x="2319" y="868"/>
                    </a:lnTo>
                    <a:lnTo>
                      <a:pt x="2312" y="895"/>
                    </a:lnTo>
                    <a:lnTo>
                      <a:pt x="2306" y="925"/>
                    </a:lnTo>
                    <a:lnTo>
                      <a:pt x="2300" y="953"/>
                    </a:lnTo>
                    <a:lnTo>
                      <a:pt x="2293" y="981"/>
                    </a:lnTo>
                    <a:lnTo>
                      <a:pt x="2286" y="1010"/>
                    </a:lnTo>
                    <a:lnTo>
                      <a:pt x="2279" y="1039"/>
                    </a:lnTo>
                    <a:lnTo>
                      <a:pt x="2271" y="1065"/>
                    </a:lnTo>
                    <a:lnTo>
                      <a:pt x="2264" y="1093"/>
                    </a:lnTo>
                    <a:lnTo>
                      <a:pt x="2257" y="1119"/>
                    </a:lnTo>
                    <a:lnTo>
                      <a:pt x="2250" y="1147"/>
                    </a:lnTo>
                    <a:lnTo>
                      <a:pt x="2243" y="1172"/>
                    </a:lnTo>
                    <a:lnTo>
                      <a:pt x="2236" y="1198"/>
                    </a:lnTo>
                    <a:lnTo>
                      <a:pt x="2229" y="1224"/>
                    </a:lnTo>
                    <a:lnTo>
                      <a:pt x="2223" y="1250"/>
                    </a:lnTo>
                    <a:lnTo>
                      <a:pt x="2215" y="1273"/>
                    </a:lnTo>
                    <a:lnTo>
                      <a:pt x="2208" y="1297"/>
                    </a:lnTo>
                    <a:lnTo>
                      <a:pt x="2201" y="1319"/>
                    </a:lnTo>
                    <a:lnTo>
                      <a:pt x="2195" y="1342"/>
                    </a:lnTo>
                    <a:lnTo>
                      <a:pt x="2188" y="1362"/>
                    </a:lnTo>
                    <a:lnTo>
                      <a:pt x="2181" y="1384"/>
                    </a:lnTo>
                    <a:lnTo>
                      <a:pt x="2176" y="1404"/>
                    </a:lnTo>
                    <a:lnTo>
                      <a:pt x="2171" y="1423"/>
                    </a:lnTo>
                    <a:lnTo>
                      <a:pt x="2165" y="1441"/>
                    </a:lnTo>
                    <a:lnTo>
                      <a:pt x="2161" y="1459"/>
                    </a:lnTo>
                    <a:lnTo>
                      <a:pt x="2155" y="1475"/>
                    </a:lnTo>
                    <a:lnTo>
                      <a:pt x="2151" y="1491"/>
                    </a:lnTo>
                    <a:lnTo>
                      <a:pt x="2148" y="1505"/>
                    </a:lnTo>
                    <a:lnTo>
                      <a:pt x="2144" y="1519"/>
                    </a:lnTo>
                    <a:lnTo>
                      <a:pt x="2141" y="1530"/>
                    </a:lnTo>
                    <a:lnTo>
                      <a:pt x="2140" y="1543"/>
                    </a:lnTo>
                    <a:lnTo>
                      <a:pt x="2136" y="1553"/>
                    </a:lnTo>
                    <a:lnTo>
                      <a:pt x="2134" y="1565"/>
                    </a:lnTo>
                    <a:lnTo>
                      <a:pt x="2131" y="1577"/>
                    </a:lnTo>
                    <a:lnTo>
                      <a:pt x="2128" y="1591"/>
                    </a:lnTo>
                    <a:lnTo>
                      <a:pt x="2125" y="1605"/>
                    </a:lnTo>
                    <a:lnTo>
                      <a:pt x="2122" y="1620"/>
                    </a:lnTo>
                    <a:lnTo>
                      <a:pt x="2118" y="1636"/>
                    </a:lnTo>
                    <a:lnTo>
                      <a:pt x="2115" y="1653"/>
                    </a:lnTo>
                    <a:lnTo>
                      <a:pt x="2110" y="1669"/>
                    </a:lnTo>
                    <a:lnTo>
                      <a:pt x="2105" y="1687"/>
                    </a:lnTo>
                    <a:lnTo>
                      <a:pt x="2101" y="1705"/>
                    </a:lnTo>
                    <a:lnTo>
                      <a:pt x="2097" y="1725"/>
                    </a:lnTo>
                    <a:lnTo>
                      <a:pt x="2093" y="1745"/>
                    </a:lnTo>
                    <a:lnTo>
                      <a:pt x="2088" y="1765"/>
                    </a:lnTo>
                    <a:lnTo>
                      <a:pt x="2084" y="1786"/>
                    </a:lnTo>
                    <a:lnTo>
                      <a:pt x="2080" y="1808"/>
                    </a:lnTo>
                    <a:lnTo>
                      <a:pt x="2074" y="1829"/>
                    </a:lnTo>
                    <a:lnTo>
                      <a:pt x="2070" y="1852"/>
                    </a:lnTo>
                    <a:lnTo>
                      <a:pt x="2064" y="1873"/>
                    </a:lnTo>
                    <a:lnTo>
                      <a:pt x="2060" y="1896"/>
                    </a:lnTo>
                    <a:lnTo>
                      <a:pt x="2054" y="1919"/>
                    </a:lnTo>
                    <a:lnTo>
                      <a:pt x="2049" y="1943"/>
                    </a:lnTo>
                    <a:lnTo>
                      <a:pt x="2045" y="1968"/>
                    </a:lnTo>
                    <a:lnTo>
                      <a:pt x="2040" y="1992"/>
                    </a:lnTo>
                    <a:lnTo>
                      <a:pt x="2034" y="2016"/>
                    </a:lnTo>
                    <a:lnTo>
                      <a:pt x="2030" y="2040"/>
                    </a:lnTo>
                    <a:lnTo>
                      <a:pt x="2025" y="2064"/>
                    </a:lnTo>
                    <a:lnTo>
                      <a:pt x="2020" y="2089"/>
                    </a:lnTo>
                    <a:lnTo>
                      <a:pt x="2016" y="2113"/>
                    </a:lnTo>
                    <a:lnTo>
                      <a:pt x="2011" y="2140"/>
                    </a:lnTo>
                    <a:lnTo>
                      <a:pt x="2008" y="2164"/>
                    </a:lnTo>
                    <a:lnTo>
                      <a:pt x="2004" y="2190"/>
                    </a:lnTo>
                    <a:lnTo>
                      <a:pt x="2000" y="2214"/>
                    </a:lnTo>
                    <a:lnTo>
                      <a:pt x="1995" y="2240"/>
                    </a:lnTo>
                    <a:lnTo>
                      <a:pt x="1992" y="2264"/>
                    </a:lnTo>
                    <a:lnTo>
                      <a:pt x="1988" y="2289"/>
                    </a:lnTo>
                    <a:lnTo>
                      <a:pt x="1984" y="2313"/>
                    </a:lnTo>
                    <a:lnTo>
                      <a:pt x="1980" y="2337"/>
                    </a:lnTo>
                    <a:lnTo>
                      <a:pt x="1978" y="2361"/>
                    </a:lnTo>
                    <a:lnTo>
                      <a:pt x="1976" y="2387"/>
                    </a:lnTo>
                    <a:lnTo>
                      <a:pt x="1972" y="2410"/>
                    </a:lnTo>
                    <a:lnTo>
                      <a:pt x="1970" y="2434"/>
                    </a:lnTo>
                    <a:lnTo>
                      <a:pt x="1968" y="2457"/>
                    </a:lnTo>
                    <a:lnTo>
                      <a:pt x="1966" y="2480"/>
                    </a:lnTo>
                    <a:lnTo>
                      <a:pt x="1964" y="2501"/>
                    </a:lnTo>
                    <a:lnTo>
                      <a:pt x="1963" y="2524"/>
                    </a:lnTo>
                    <a:lnTo>
                      <a:pt x="1963" y="2546"/>
                    </a:lnTo>
                    <a:lnTo>
                      <a:pt x="1963" y="2568"/>
                    </a:lnTo>
                    <a:lnTo>
                      <a:pt x="1962" y="2587"/>
                    </a:lnTo>
                    <a:lnTo>
                      <a:pt x="1962" y="2608"/>
                    </a:lnTo>
                    <a:lnTo>
                      <a:pt x="1963" y="2628"/>
                    </a:lnTo>
                    <a:lnTo>
                      <a:pt x="1964" y="2647"/>
                    </a:lnTo>
                    <a:lnTo>
                      <a:pt x="1965" y="2664"/>
                    </a:lnTo>
                    <a:lnTo>
                      <a:pt x="1968" y="2683"/>
                    </a:lnTo>
                    <a:lnTo>
                      <a:pt x="1970" y="2700"/>
                    </a:lnTo>
                    <a:lnTo>
                      <a:pt x="1973" y="2717"/>
                    </a:lnTo>
                    <a:lnTo>
                      <a:pt x="1976" y="2732"/>
                    </a:lnTo>
                    <a:lnTo>
                      <a:pt x="1979" y="2748"/>
                    </a:lnTo>
                    <a:lnTo>
                      <a:pt x="1984" y="2762"/>
                    </a:lnTo>
                    <a:lnTo>
                      <a:pt x="1988" y="2776"/>
                    </a:lnTo>
                    <a:lnTo>
                      <a:pt x="1993" y="2787"/>
                    </a:lnTo>
                    <a:lnTo>
                      <a:pt x="1999" y="2800"/>
                    </a:lnTo>
                    <a:lnTo>
                      <a:pt x="2006" y="2810"/>
                    </a:lnTo>
                    <a:lnTo>
                      <a:pt x="2012" y="2821"/>
                    </a:lnTo>
                    <a:lnTo>
                      <a:pt x="2016" y="2817"/>
                    </a:lnTo>
                    <a:lnTo>
                      <a:pt x="2019" y="2814"/>
                    </a:lnTo>
                    <a:lnTo>
                      <a:pt x="2023" y="2808"/>
                    </a:lnTo>
                    <a:lnTo>
                      <a:pt x="2027" y="2803"/>
                    </a:lnTo>
                    <a:lnTo>
                      <a:pt x="2031" y="2796"/>
                    </a:lnTo>
                    <a:lnTo>
                      <a:pt x="2035" y="2790"/>
                    </a:lnTo>
                    <a:lnTo>
                      <a:pt x="2040" y="2781"/>
                    </a:lnTo>
                    <a:lnTo>
                      <a:pt x="2045" y="2773"/>
                    </a:lnTo>
                    <a:lnTo>
                      <a:pt x="2048" y="2763"/>
                    </a:lnTo>
                    <a:lnTo>
                      <a:pt x="2053" y="2753"/>
                    </a:lnTo>
                    <a:lnTo>
                      <a:pt x="2057" y="2741"/>
                    </a:lnTo>
                    <a:lnTo>
                      <a:pt x="2062" y="2730"/>
                    </a:lnTo>
                    <a:lnTo>
                      <a:pt x="2065" y="2717"/>
                    </a:lnTo>
                    <a:lnTo>
                      <a:pt x="2070" y="2705"/>
                    </a:lnTo>
                    <a:lnTo>
                      <a:pt x="2074" y="2691"/>
                    </a:lnTo>
                    <a:lnTo>
                      <a:pt x="2080" y="2677"/>
                    </a:lnTo>
                    <a:lnTo>
                      <a:pt x="2084" y="2661"/>
                    </a:lnTo>
                    <a:lnTo>
                      <a:pt x="2088" y="2646"/>
                    </a:lnTo>
                    <a:lnTo>
                      <a:pt x="2093" y="2630"/>
                    </a:lnTo>
                    <a:lnTo>
                      <a:pt x="2097" y="2614"/>
                    </a:lnTo>
                    <a:lnTo>
                      <a:pt x="2102" y="2597"/>
                    </a:lnTo>
                    <a:lnTo>
                      <a:pt x="2107" y="2579"/>
                    </a:lnTo>
                    <a:lnTo>
                      <a:pt x="2111" y="2562"/>
                    </a:lnTo>
                    <a:lnTo>
                      <a:pt x="2117" y="2545"/>
                    </a:lnTo>
                    <a:lnTo>
                      <a:pt x="2120" y="2525"/>
                    </a:lnTo>
                    <a:lnTo>
                      <a:pt x="2126" y="2507"/>
                    </a:lnTo>
                    <a:lnTo>
                      <a:pt x="2130" y="2489"/>
                    </a:lnTo>
                    <a:lnTo>
                      <a:pt x="2135" y="2470"/>
                    </a:lnTo>
                    <a:lnTo>
                      <a:pt x="2140" y="2451"/>
                    </a:lnTo>
                    <a:lnTo>
                      <a:pt x="2146" y="2431"/>
                    </a:lnTo>
                    <a:lnTo>
                      <a:pt x="2150" y="2412"/>
                    </a:lnTo>
                    <a:lnTo>
                      <a:pt x="2156" y="2393"/>
                    </a:lnTo>
                    <a:lnTo>
                      <a:pt x="2159" y="2373"/>
                    </a:lnTo>
                    <a:lnTo>
                      <a:pt x="2165" y="2353"/>
                    </a:lnTo>
                    <a:lnTo>
                      <a:pt x="2169" y="2333"/>
                    </a:lnTo>
                    <a:lnTo>
                      <a:pt x="2174" y="2313"/>
                    </a:lnTo>
                    <a:lnTo>
                      <a:pt x="2179" y="2292"/>
                    </a:lnTo>
                    <a:lnTo>
                      <a:pt x="2184" y="2273"/>
                    </a:lnTo>
                    <a:lnTo>
                      <a:pt x="2188" y="2253"/>
                    </a:lnTo>
                    <a:lnTo>
                      <a:pt x="2194" y="2235"/>
                    </a:lnTo>
                    <a:lnTo>
                      <a:pt x="2197" y="2214"/>
                    </a:lnTo>
                    <a:lnTo>
                      <a:pt x="2203" y="2196"/>
                    </a:lnTo>
                    <a:lnTo>
                      <a:pt x="2208" y="2176"/>
                    </a:lnTo>
                    <a:lnTo>
                      <a:pt x="2213" y="2159"/>
                    </a:lnTo>
                    <a:lnTo>
                      <a:pt x="2217" y="2140"/>
                    </a:lnTo>
                    <a:lnTo>
                      <a:pt x="2223" y="2123"/>
                    </a:lnTo>
                    <a:lnTo>
                      <a:pt x="2227" y="2105"/>
                    </a:lnTo>
                    <a:lnTo>
                      <a:pt x="2233" y="2088"/>
                    </a:lnTo>
                    <a:lnTo>
                      <a:pt x="2236" y="2071"/>
                    </a:lnTo>
                    <a:lnTo>
                      <a:pt x="2242" y="2054"/>
                    </a:lnTo>
                    <a:lnTo>
                      <a:pt x="2246" y="2036"/>
                    </a:lnTo>
                    <a:lnTo>
                      <a:pt x="2251" y="2021"/>
                    </a:lnTo>
                    <a:lnTo>
                      <a:pt x="2255" y="2005"/>
                    </a:lnTo>
                    <a:lnTo>
                      <a:pt x="2261" y="1990"/>
                    </a:lnTo>
                    <a:lnTo>
                      <a:pt x="2264" y="1977"/>
                    </a:lnTo>
                    <a:lnTo>
                      <a:pt x="2270" y="1964"/>
                    </a:lnTo>
                    <a:lnTo>
                      <a:pt x="2273" y="1950"/>
                    </a:lnTo>
                    <a:lnTo>
                      <a:pt x="2279" y="1939"/>
                    </a:lnTo>
                    <a:lnTo>
                      <a:pt x="2282" y="1927"/>
                    </a:lnTo>
                    <a:lnTo>
                      <a:pt x="2288" y="1917"/>
                    </a:lnTo>
                    <a:lnTo>
                      <a:pt x="2292" y="1907"/>
                    </a:lnTo>
                    <a:lnTo>
                      <a:pt x="2297" y="1897"/>
                    </a:lnTo>
                    <a:lnTo>
                      <a:pt x="2301" y="1889"/>
                    </a:lnTo>
                    <a:lnTo>
                      <a:pt x="2306" y="1883"/>
                    </a:lnTo>
                    <a:lnTo>
                      <a:pt x="2313" y="1876"/>
                    </a:lnTo>
                    <a:lnTo>
                      <a:pt x="2320" y="1870"/>
                    </a:lnTo>
                    <a:lnTo>
                      <a:pt x="2327" y="1864"/>
                    </a:lnTo>
                    <a:lnTo>
                      <a:pt x="2335" y="1860"/>
                    </a:lnTo>
                    <a:lnTo>
                      <a:pt x="2342" y="1854"/>
                    </a:lnTo>
                    <a:lnTo>
                      <a:pt x="2350" y="1849"/>
                    </a:lnTo>
                    <a:lnTo>
                      <a:pt x="2357" y="1844"/>
                    </a:lnTo>
                    <a:lnTo>
                      <a:pt x="2365" y="1840"/>
                    </a:lnTo>
                    <a:lnTo>
                      <a:pt x="2372" y="1835"/>
                    </a:lnTo>
                    <a:lnTo>
                      <a:pt x="2379" y="1831"/>
                    </a:lnTo>
                    <a:lnTo>
                      <a:pt x="2386" y="1826"/>
                    </a:lnTo>
                    <a:lnTo>
                      <a:pt x="2394" y="1823"/>
                    </a:lnTo>
                    <a:lnTo>
                      <a:pt x="2401" y="1819"/>
                    </a:lnTo>
                    <a:lnTo>
                      <a:pt x="2408" y="1816"/>
                    </a:lnTo>
                    <a:lnTo>
                      <a:pt x="2414" y="1813"/>
                    </a:lnTo>
                    <a:lnTo>
                      <a:pt x="2422" y="1810"/>
                    </a:lnTo>
                    <a:lnTo>
                      <a:pt x="2429" y="1807"/>
                    </a:lnTo>
                    <a:lnTo>
                      <a:pt x="2436" y="1803"/>
                    </a:lnTo>
                    <a:lnTo>
                      <a:pt x="2443" y="1800"/>
                    </a:lnTo>
                    <a:lnTo>
                      <a:pt x="2450" y="1799"/>
                    </a:lnTo>
                    <a:lnTo>
                      <a:pt x="2457" y="1795"/>
                    </a:lnTo>
                    <a:lnTo>
                      <a:pt x="2464" y="1794"/>
                    </a:lnTo>
                    <a:lnTo>
                      <a:pt x="2471" y="1792"/>
                    </a:lnTo>
                    <a:lnTo>
                      <a:pt x="2478" y="1791"/>
                    </a:lnTo>
                    <a:lnTo>
                      <a:pt x="2483" y="1788"/>
                    </a:lnTo>
                    <a:lnTo>
                      <a:pt x="2490" y="1787"/>
                    </a:lnTo>
                    <a:lnTo>
                      <a:pt x="2496" y="1787"/>
                    </a:lnTo>
                    <a:lnTo>
                      <a:pt x="2503" y="1787"/>
                    </a:lnTo>
                    <a:lnTo>
                      <a:pt x="2509" y="1786"/>
                    </a:lnTo>
                    <a:lnTo>
                      <a:pt x="2515" y="1786"/>
                    </a:lnTo>
                    <a:lnTo>
                      <a:pt x="2522" y="1787"/>
                    </a:lnTo>
                    <a:lnTo>
                      <a:pt x="2529" y="1788"/>
                    </a:lnTo>
                    <a:lnTo>
                      <a:pt x="2541" y="1788"/>
                    </a:lnTo>
                    <a:lnTo>
                      <a:pt x="2552" y="1792"/>
                    </a:lnTo>
                    <a:lnTo>
                      <a:pt x="2564" y="1795"/>
                    </a:lnTo>
                    <a:lnTo>
                      <a:pt x="2576" y="1801"/>
                    </a:lnTo>
                    <a:lnTo>
                      <a:pt x="2581" y="1803"/>
                    </a:lnTo>
                    <a:lnTo>
                      <a:pt x="2587" y="1807"/>
                    </a:lnTo>
                    <a:lnTo>
                      <a:pt x="2592" y="1810"/>
                    </a:lnTo>
                    <a:lnTo>
                      <a:pt x="2598" y="1815"/>
                    </a:lnTo>
                    <a:lnTo>
                      <a:pt x="2603" y="1818"/>
                    </a:lnTo>
                    <a:lnTo>
                      <a:pt x="2609" y="1823"/>
                    </a:lnTo>
                    <a:lnTo>
                      <a:pt x="2614" y="1827"/>
                    </a:lnTo>
                    <a:lnTo>
                      <a:pt x="2620" y="1833"/>
                    </a:lnTo>
                    <a:lnTo>
                      <a:pt x="2625" y="1838"/>
                    </a:lnTo>
                    <a:lnTo>
                      <a:pt x="2629" y="1844"/>
                    </a:lnTo>
                    <a:lnTo>
                      <a:pt x="2634" y="1849"/>
                    </a:lnTo>
                    <a:lnTo>
                      <a:pt x="2640" y="1856"/>
                    </a:lnTo>
                    <a:lnTo>
                      <a:pt x="2644" y="1862"/>
                    </a:lnTo>
                    <a:lnTo>
                      <a:pt x="2649" y="1869"/>
                    </a:lnTo>
                    <a:lnTo>
                      <a:pt x="2653" y="1877"/>
                    </a:lnTo>
                    <a:lnTo>
                      <a:pt x="2659" y="1885"/>
                    </a:lnTo>
                    <a:lnTo>
                      <a:pt x="2663" y="1892"/>
                    </a:lnTo>
                    <a:lnTo>
                      <a:pt x="2667" y="1901"/>
                    </a:lnTo>
                    <a:lnTo>
                      <a:pt x="2672" y="1909"/>
                    </a:lnTo>
                    <a:lnTo>
                      <a:pt x="2676" y="1919"/>
                    </a:lnTo>
                    <a:lnTo>
                      <a:pt x="2681" y="1928"/>
                    </a:lnTo>
                    <a:lnTo>
                      <a:pt x="2685" y="1939"/>
                    </a:lnTo>
                    <a:lnTo>
                      <a:pt x="2690" y="1949"/>
                    </a:lnTo>
                    <a:lnTo>
                      <a:pt x="2695" y="1961"/>
                    </a:lnTo>
                    <a:lnTo>
                      <a:pt x="2698" y="1999"/>
                    </a:lnTo>
                    <a:lnTo>
                      <a:pt x="2702" y="2039"/>
                    </a:lnTo>
                    <a:lnTo>
                      <a:pt x="2705" y="2078"/>
                    </a:lnTo>
                    <a:lnTo>
                      <a:pt x="2708" y="2118"/>
                    </a:lnTo>
                    <a:lnTo>
                      <a:pt x="2710" y="2158"/>
                    </a:lnTo>
                    <a:lnTo>
                      <a:pt x="2711" y="2199"/>
                    </a:lnTo>
                    <a:lnTo>
                      <a:pt x="2711" y="2241"/>
                    </a:lnTo>
                    <a:lnTo>
                      <a:pt x="2712" y="2283"/>
                    </a:lnTo>
                    <a:lnTo>
                      <a:pt x="2710" y="2325"/>
                    </a:lnTo>
                    <a:lnTo>
                      <a:pt x="2708" y="2366"/>
                    </a:lnTo>
                    <a:lnTo>
                      <a:pt x="2706" y="2407"/>
                    </a:lnTo>
                    <a:lnTo>
                      <a:pt x="2705" y="2451"/>
                    </a:lnTo>
                    <a:lnTo>
                      <a:pt x="2700" y="2492"/>
                    </a:lnTo>
                    <a:lnTo>
                      <a:pt x="2697" y="2536"/>
                    </a:lnTo>
                    <a:lnTo>
                      <a:pt x="2692" y="2578"/>
                    </a:lnTo>
                    <a:lnTo>
                      <a:pt x="2689" y="2623"/>
                    </a:lnTo>
                    <a:lnTo>
                      <a:pt x="2682" y="2666"/>
                    </a:lnTo>
                    <a:lnTo>
                      <a:pt x="2676" y="2709"/>
                    </a:lnTo>
                    <a:lnTo>
                      <a:pt x="2669" y="2752"/>
                    </a:lnTo>
                    <a:lnTo>
                      <a:pt x="2664" y="2796"/>
                    </a:lnTo>
                    <a:lnTo>
                      <a:pt x="2656" y="2840"/>
                    </a:lnTo>
                    <a:lnTo>
                      <a:pt x="2648" y="2884"/>
                    </a:lnTo>
                    <a:lnTo>
                      <a:pt x="2638" y="2928"/>
                    </a:lnTo>
                    <a:lnTo>
                      <a:pt x="2630" y="2973"/>
                    </a:lnTo>
                    <a:lnTo>
                      <a:pt x="2620" y="3017"/>
                    </a:lnTo>
                    <a:lnTo>
                      <a:pt x="2611" y="3062"/>
                    </a:lnTo>
                    <a:lnTo>
                      <a:pt x="2600" y="3105"/>
                    </a:lnTo>
                    <a:lnTo>
                      <a:pt x="2590" y="3150"/>
                    </a:lnTo>
                    <a:lnTo>
                      <a:pt x="2579" y="3194"/>
                    </a:lnTo>
                    <a:lnTo>
                      <a:pt x="2568" y="3238"/>
                    </a:lnTo>
                    <a:lnTo>
                      <a:pt x="2557" y="3283"/>
                    </a:lnTo>
                    <a:lnTo>
                      <a:pt x="2545" y="3328"/>
                    </a:lnTo>
                    <a:lnTo>
                      <a:pt x="2532" y="3370"/>
                    </a:lnTo>
                    <a:lnTo>
                      <a:pt x="2519" y="3415"/>
                    </a:lnTo>
                    <a:lnTo>
                      <a:pt x="2505" y="3458"/>
                    </a:lnTo>
                    <a:lnTo>
                      <a:pt x="2491" y="3502"/>
                    </a:lnTo>
                    <a:lnTo>
                      <a:pt x="2476" y="3545"/>
                    </a:lnTo>
                    <a:lnTo>
                      <a:pt x="2463" y="3589"/>
                    </a:lnTo>
                    <a:lnTo>
                      <a:pt x="2449" y="3632"/>
                    </a:lnTo>
                    <a:lnTo>
                      <a:pt x="2435" y="3676"/>
                    </a:lnTo>
                    <a:lnTo>
                      <a:pt x="2419" y="3718"/>
                    </a:lnTo>
                    <a:lnTo>
                      <a:pt x="2404" y="3761"/>
                    </a:lnTo>
                    <a:lnTo>
                      <a:pt x="2388" y="3803"/>
                    </a:lnTo>
                    <a:lnTo>
                      <a:pt x="2373" y="3847"/>
                    </a:lnTo>
                    <a:lnTo>
                      <a:pt x="2356" y="3888"/>
                    </a:lnTo>
                    <a:lnTo>
                      <a:pt x="2341" y="3931"/>
                    </a:lnTo>
                    <a:lnTo>
                      <a:pt x="2324" y="3972"/>
                    </a:lnTo>
                    <a:lnTo>
                      <a:pt x="2309" y="4014"/>
                    </a:lnTo>
                    <a:lnTo>
                      <a:pt x="2292" y="4055"/>
                    </a:lnTo>
                    <a:lnTo>
                      <a:pt x="2274" y="4096"/>
                    </a:lnTo>
                    <a:lnTo>
                      <a:pt x="2257" y="4136"/>
                    </a:lnTo>
                    <a:lnTo>
                      <a:pt x="2240" y="4176"/>
                    </a:lnTo>
                    <a:lnTo>
                      <a:pt x="2223" y="4215"/>
                    </a:lnTo>
                    <a:lnTo>
                      <a:pt x="2205" y="4256"/>
                    </a:lnTo>
                    <a:lnTo>
                      <a:pt x="2188" y="4295"/>
                    </a:lnTo>
                    <a:lnTo>
                      <a:pt x="2171" y="4334"/>
                    </a:lnTo>
                    <a:lnTo>
                      <a:pt x="2153" y="4372"/>
                    </a:lnTo>
                    <a:lnTo>
                      <a:pt x="2134" y="4409"/>
                    </a:lnTo>
                    <a:lnTo>
                      <a:pt x="2117" y="4447"/>
                    </a:lnTo>
                    <a:lnTo>
                      <a:pt x="2100" y="4485"/>
                    </a:lnTo>
                    <a:lnTo>
                      <a:pt x="2081" y="4521"/>
                    </a:lnTo>
                    <a:lnTo>
                      <a:pt x="2063" y="4558"/>
                    </a:lnTo>
                    <a:lnTo>
                      <a:pt x="2046" y="4593"/>
                    </a:lnTo>
                    <a:lnTo>
                      <a:pt x="2028" y="4630"/>
                    </a:lnTo>
                    <a:lnTo>
                      <a:pt x="2014" y="4669"/>
                    </a:lnTo>
                    <a:lnTo>
                      <a:pt x="2000" y="4709"/>
                    </a:lnTo>
                    <a:lnTo>
                      <a:pt x="1986" y="4748"/>
                    </a:lnTo>
                    <a:lnTo>
                      <a:pt x="1975" y="4789"/>
                    </a:lnTo>
                    <a:lnTo>
                      <a:pt x="1962" y="4830"/>
                    </a:lnTo>
                    <a:lnTo>
                      <a:pt x="1952" y="4870"/>
                    </a:lnTo>
                    <a:lnTo>
                      <a:pt x="1941" y="4910"/>
                    </a:lnTo>
                    <a:lnTo>
                      <a:pt x="1932" y="4951"/>
                    </a:lnTo>
                    <a:lnTo>
                      <a:pt x="1922" y="4991"/>
                    </a:lnTo>
                    <a:lnTo>
                      <a:pt x="1914" y="5032"/>
                    </a:lnTo>
                    <a:lnTo>
                      <a:pt x="1906" y="5072"/>
                    </a:lnTo>
                    <a:lnTo>
                      <a:pt x="1899" y="5113"/>
                    </a:lnTo>
                    <a:lnTo>
                      <a:pt x="1892" y="5155"/>
                    </a:lnTo>
                    <a:lnTo>
                      <a:pt x="1885" y="5196"/>
                    </a:lnTo>
                    <a:lnTo>
                      <a:pt x="1879" y="5237"/>
                    </a:lnTo>
                    <a:lnTo>
                      <a:pt x="1875" y="5278"/>
                    </a:lnTo>
                    <a:lnTo>
                      <a:pt x="1869" y="5319"/>
                    </a:lnTo>
                    <a:lnTo>
                      <a:pt x="1864" y="5360"/>
                    </a:lnTo>
                    <a:lnTo>
                      <a:pt x="1861" y="5400"/>
                    </a:lnTo>
                    <a:lnTo>
                      <a:pt x="1857" y="5442"/>
                    </a:lnTo>
                    <a:lnTo>
                      <a:pt x="1854" y="5483"/>
                    </a:lnTo>
                    <a:lnTo>
                      <a:pt x="1850" y="5524"/>
                    </a:lnTo>
                    <a:lnTo>
                      <a:pt x="1848" y="5566"/>
                    </a:lnTo>
                    <a:lnTo>
                      <a:pt x="1847" y="5608"/>
                    </a:lnTo>
                    <a:lnTo>
                      <a:pt x="1845" y="5649"/>
                    </a:lnTo>
                    <a:lnTo>
                      <a:pt x="1844" y="5691"/>
                    </a:lnTo>
                    <a:lnTo>
                      <a:pt x="1844" y="5732"/>
                    </a:lnTo>
                    <a:lnTo>
                      <a:pt x="1844" y="5773"/>
                    </a:lnTo>
                    <a:lnTo>
                      <a:pt x="1844" y="5815"/>
                    </a:lnTo>
                    <a:lnTo>
                      <a:pt x="1845" y="5857"/>
                    </a:lnTo>
                    <a:lnTo>
                      <a:pt x="1846" y="5898"/>
                    </a:lnTo>
                    <a:lnTo>
                      <a:pt x="1848" y="5941"/>
                    </a:lnTo>
                    <a:lnTo>
                      <a:pt x="1848" y="5982"/>
                    </a:lnTo>
                    <a:lnTo>
                      <a:pt x="1850" y="6024"/>
                    </a:lnTo>
                    <a:lnTo>
                      <a:pt x="1852" y="6065"/>
                    </a:lnTo>
                    <a:lnTo>
                      <a:pt x="1855" y="6106"/>
                    </a:lnTo>
                    <a:lnTo>
                      <a:pt x="1857" y="6148"/>
                    </a:lnTo>
                    <a:lnTo>
                      <a:pt x="1861" y="6190"/>
                    </a:lnTo>
                    <a:lnTo>
                      <a:pt x="1864" y="6231"/>
                    </a:lnTo>
                    <a:lnTo>
                      <a:pt x="1868" y="6274"/>
                    </a:lnTo>
                    <a:lnTo>
                      <a:pt x="1871" y="6315"/>
                    </a:lnTo>
                    <a:lnTo>
                      <a:pt x="1875" y="6357"/>
                    </a:lnTo>
                    <a:lnTo>
                      <a:pt x="1879" y="6398"/>
                    </a:lnTo>
                    <a:lnTo>
                      <a:pt x="1884" y="6440"/>
                    </a:lnTo>
                    <a:lnTo>
                      <a:pt x="1888" y="6482"/>
                    </a:lnTo>
                    <a:lnTo>
                      <a:pt x="1894" y="6524"/>
                    </a:lnTo>
                    <a:lnTo>
                      <a:pt x="1899" y="6565"/>
                    </a:lnTo>
                    <a:lnTo>
                      <a:pt x="1904" y="6608"/>
                    </a:lnTo>
                    <a:lnTo>
                      <a:pt x="1909" y="6649"/>
                    </a:lnTo>
                    <a:lnTo>
                      <a:pt x="1915" y="6691"/>
                    </a:lnTo>
                    <a:lnTo>
                      <a:pt x="1919" y="6732"/>
                    </a:lnTo>
                    <a:lnTo>
                      <a:pt x="1925" y="6774"/>
                    </a:lnTo>
                    <a:lnTo>
                      <a:pt x="1931" y="6816"/>
                    </a:lnTo>
                    <a:lnTo>
                      <a:pt x="1937" y="6857"/>
                    </a:lnTo>
                    <a:lnTo>
                      <a:pt x="1942" y="6898"/>
                    </a:lnTo>
                    <a:lnTo>
                      <a:pt x="1949" y="6941"/>
                    </a:lnTo>
                    <a:lnTo>
                      <a:pt x="1955" y="6982"/>
                    </a:lnTo>
                    <a:lnTo>
                      <a:pt x="1961" y="7024"/>
                    </a:lnTo>
                    <a:lnTo>
                      <a:pt x="1966" y="7065"/>
                    </a:lnTo>
                    <a:lnTo>
                      <a:pt x="1973" y="7106"/>
                    </a:lnTo>
                    <a:lnTo>
                      <a:pt x="1979" y="7148"/>
                    </a:lnTo>
                    <a:lnTo>
                      <a:pt x="1985" y="7189"/>
                    </a:lnTo>
                    <a:lnTo>
                      <a:pt x="1992" y="7230"/>
                    </a:lnTo>
                    <a:lnTo>
                      <a:pt x="1999" y="7272"/>
                    </a:lnTo>
                    <a:lnTo>
                      <a:pt x="1988" y="7282"/>
                    </a:lnTo>
                    <a:lnTo>
                      <a:pt x="1978" y="7292"/>
                    </a:lnTo>
                    <a:lnTo>
                      <a:pt x="1968" y="7303"/>
                    </a:lnTo>
                    <a:lnTo>
                      <a:pt x="1957" y="7314"/>
                    </a:lnTo>
                    <a:lnTo>
                      <a:pt x="1947" y="7323"/>
                    </a:lnTo>
                    <a:lnTo>
                      <a:pt x="1938" y="7334"/>
                    </a:lnTo>
                    <a:lnTo>
                      <a:pt x="1927" y="7343"/>
                    </a:lnTo>
                    <a:lnTo>
                      <a:pt x="1918" y="7353"/>
                    </a:lnTo>
                    <a:lnTo>
                      <a:pt x="1908" y="7361"/>
                    </a:lnTo>
                    <a:lnTo>
                      <a:pt x="1899" y="7370"/>
                    </a:lnTo>
                    <a:lnTo>
                      <a:pt x="1890" y="7378"/>
                    </a:lnTo>
                    <a:lnTo>
                      <a:pt x="1880" y="7387"/>
                    </a:lnTo>
                    <a:lnTo>
                      <a:pt x="1870" y="7394"/>
                    </a:lnTo>
                    <a:lnTo>
                      <a:pt x="1861" y="7402"/>
                    </a:lnTo>
                    <a:lnTo>
                      <a:pt x="1852" y="7410"/>
                    </a:lnTo>
                    <a:lnTo>
                      <a:pt x="1844" y="7418"/>
                    </a:lnTo>
                    <a:lnTo>
                      <a:pt x="1833" y="7425"/>
                    </a:lnTo>
                    <a:lnTo>
                      <a:pt x="1825" y="7432"/>
                    </a:lnTo>
                    <a:lnTo>
                      <a:pt x="1815" y="7439"/>
                    </a:lnTo>
                    <a:lnTo>
                      <a:pt x="1807" y="7446"/>
                    </a:lnTo>
                    <a:lnTo>
                      <a:pt x="1796" y="7452"/>
                    </a:lnTo>
                    <a:lnTo>
                      <a:pt x="1788" y="7457"/>
                    </a:lnTo>
                    <a:lnTo>
                      <a:pt x="1778" y="7463"/>
                    </a:lnTo>
                    <a:lnTo>
                      <a:pt x="1770" y="7470"/>
                    </a:lnTo>
                    <a:lnTo>
                      <a:pt x="1760" y="7475"/>
                    </a:lnTo>
                    <a:lnTo>
                      <a:pt x="1752" y="7480"/>
                    </a:lnTo>
                    <a:lnTo>
                      <a:pt x="1741" y="7485"/>
                    </a:lnTo>
                    <a:lnTo>
                      <a:pt x="1733" y="7491"/>
                    </a:lnTo>
                    <a:lnTo>
                      <a:pt x="1723" y="7495"/>
                    </a:lnTo>
                    <a:lnTo>
                      <a:pt x="1715" y="7501"/>
                    </a:lnTo>
                    <a:lnTo>
                      <a:pt x="1705" y="7506"/>
                    </a:lnTo>
                    <a:lnTo>
                      <a:pt x="1697" y="7511"/>
                    </a:lnTo>
                    <a:lnTo>
                      <a:pt x="1686" y="7515"/>
                    </a:lnTo>
                    <a:lnTo>
                      <a:pt x="1676" y="7518"/>
                    </a:lnTo>
                    <a:lnTo>
                      <a:pt x="1666" y="7522"/>
                    </a:lnTo>
                    <a:lnTo>
                      <a:pt x="1656" y="7526"/>
                    </a:lnTo>
                    <a:lnTo>
                      <a:pt x="1646" y="7530"/>
                    </a:lnTo>
                    <a:lnTo>
                      <a:pt x="1636" y="7533"/>
                    </a:lnTo>
                    <a:lnTo>
                      <a:pt x="1625" y="7537"/>
                    </a:lnTo>
                    <a:lnTo>
                      <a:pt x="1616" y="7541"/>
                    </a:lnTo>
                    <a:lnTo>
                      <a:pt x="1605" y="7544"/>
                    </a:lnTo>
                    <a:lnTo>
                      <a:pt x="1594" y="7547"/>
                    </a:lnTo>
                    <a:lnTo>
                      <a:pt x="1584" y="7549"/>
                    </a:lnTo>
                    <a:lnTo>
                      <a:pt x="1574" y="7553"/>
                    </a:lnTo>
                    <a:lnTo>
                      <a:pt x="1562" y="7555"/>
                    </a:lnTo>
                    <a:lnTo>
                      <a:pt x="1552" y="7559"/>
                    </a:lnTo>
                    <a:lnTo>
                      <a:pt x="1540" y="7561"/>
                    </a:lnTo>
                    <a:lnTo>
                      <a:pt x="1530" y="7564"/>
                    </a:lnTo>
                    <a:lnTo>
                      <a:pt x="1517" y="7565"/>
                    </a:lnTo>
                    <a:lnTo>
                      <a:pt x="1506" y="7568"/>
                    </a:lnTo>
                    <a:lnTo>
                      <a:pt x="1493" y="7570"/>
                    </a:lnTo>
                    <a:lnTo>
                      <a:pt x="1482" y="7572"/>
                    </a:lnTo>
                    <a:lnTo>
                      <a:pt x="1469" y="7573"/>
                    </a:lnTo>
                    <a:lnTo>
                      <a:pt x="1458" y="7577"/>
                    </a:lnTo>
                    <a:lnTo>
                      <a:pt x="1445" y="7578"/>
                    </a:lnTo>
                    <a:lnTo>
                      <a:pt x="1434" y="7581"/>
                    </a:lnTo>
                    <a:lnTo>
                      <a:pt x="1420" y="7583"/>
                    </a:lnTo>
                    <a:lnTo>
                      <a:pt x="1407" y="7585"/>
                    </a:lnTo>
                    <a:lnTo>
                      <a:pt x="1393" y="7586"/>
                    </a:lnTo>
                    <a:lnTo>
                      <a:pt x="1381" y="7590"/>
                    </a:lnTo>
                    <a:lnTo>
                      <a:pt x="1366" y="7591"/>
                    </a:lnTo>
                    <a:lnTo>
                      <a:pt x="1352" y="7593"/>
                    </a:lnTo>
                    <a:lnTo>
                      <a:pt x="1338" y="7594"/>
                    </a:lnTo>
                    <a:lnTo>
                      <a:pt x="1324" y="75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87" name="Freeform 311"/>
              <p:cNvSpPr>
                <a:spLocks/>
              </p:cNvSpPr>
              <p:nvPr/>
            </p:nvSpPr>
            <p:spPr bwMode="auto">
              <a:xfrm>
                <a:off x="2573" y="1465"/>
                <a:ext cx="1226" cy="3657"/>
              </a:xfrm>
              <a:custGeom>
                <a:avLst/>
                <a:gdLst>
                  <a:gd name="T0" fmla="*/ 792 w 2451"/>
                  <a:gd name="T1" fmla="*/ 7281 h 7313"/>
                  <a:gd name="T2" fmla="*/ 510 w 2451"/>
                  <a:gd name="T3" fmla="*/ 7226 h 7313"/>
                  <a:gd name="T4" fmla="*/ 256 w 2451"/>
                  <a:gd name="T5" fmla="*/ 7127 h 7313"/>
                  <a:gd name="T6" fmla="*/ 191 w 2451"/>
                  <a:gd name="T7" fmla="*/ 6406 h 7313"/>
                  <a:gd name="T8" fmla="*/ 158 w 2451"/>
                  <a:gd name="T9" fmla="*/ 4588 h 7313"/>
                  <a:gd name="T10" fmla="*/ 109 w 2451"/>
                  <a:gd name="T11" fmla="*/ 2773 h 7313"/>
                  <a:gd name="T12" fmla="*/ 60 w 2451"/>
                  <a:gd name="T13" fmla="*/ 1208 h 7313"/>
                  <a:gd name="T14" fmla="*/ 17 w 2451"/>
                  <a:gd name="T15" fmla="*/ 853 h 7313"/>
                  <a:gd name="T16" fmla="*/ 6 w 2451"/>
                  <a:gd name="T17" fmla="*/ 385 h 7313"/>
                  <a:gd name="T18" fmla="*/ 132 w 2451"/>
                  <a:gd name="T19" fmla="*/ 138 h 7313"/>
                  <a:gd name="T20" fmla="*/ 284 w 2451"/>
                  <a:gd name="T21" fmla="*/ 455 h 7313"/>
                  <a:gd name="T22" fmla="*/ 331 w 2451"/>
                  <a:gd name="T23" fmla="*/ 953 h 7313"/>
                  <a:gd name="T24" fmla="*/ 372 w 2451"/>
                  <a:gd name="T25" fmla="*/ 1443 h 7313"/>
                  <a:gd name="T26" fmla="*/ 432 w 2451"/>
                  <a:gd name="T27" fmla="*/ 1692 h 7313"/>
                  <a:gd name="T28" fmla="*/ 591 w 2451"/>
                  <a:gd name="T29" fmla="*/ 1753 h 7313"/>
                  <a:gd name="T30" fmla="*/ 707 w 2451"/>
                  <a:gd name="T31" fmla="*/ 1401 h 7313"/>
                  <a:gd name="T32" fmla="*/ 656 w 2451"/>
                  <a:gd name="T33" fmla="*/ 752 h 7313"/>
                  <a:gd name="T34" fmla="*/ 653 w 2451"/>
                  <a:gd name="T35" fmla="*/ 127 h 7313"/>
                  <a:gd name="T36" fmla="*/ 807 w 2451"/>
                  <a:gd name="T37" fmla="*/ 148 h 7313"/>
                  <a:gd name="T38" fmla="*/ 841 w 2451"/>
                  <a:gd name="T39" fmla="*/ 585 h 7313"/>
                  <a:gd name="T40" fmla="*/ 813 w 2451"/>
                  <a:gd name="T41" fmla="*/ 1003 h 7313"/>
                  <a:gd name="T42" fmla="*/ 799 w 2451"/>
                  <a:gd name="T43" fmla="*/ 1218 h 7313"/>
                  <a:gd name="T44" fmla="*/ 800 w 2451"/>
                  <a:gd name="T45" fmla="*/ 1529 h 7313"/>
                  <a:gd name="T46" fmla="*/ 898 w 2451"/>
                  <a:gd name="T47" fmla="*/ 1766 h 7313"/>
                  <a:gd name="T48" fmla="*/ 1111 w 2451"/>
                  <a:gd name="T49" fmla="*/ 1687 h 7313"/>
                  <a:gd name="T50" fmla="*/ 1197 w 2451"/>
                  <a:gd name="T51" fmla="*/ 1311 h 7313"/>
                  <a:gd name="T52" fmla="*/ 1231 w 2451"/>
                  <a:gd name="T53" fmla="*/ 885 h 7313"/>
                  <a:gd name="T54" fmla="*/ 1247 w 2451"/>
                  <a:gd name="T55" fmla="*/ 573 h 7313"/>
                  <a:gd name="T56" fmla="*/ 1245 w 2451"/>
                  <a:gd name="T57" fmla="*/ 347 h 7313"/>
                  <a:gd name="T58" fmla="*/ 1287 w 2451"/>
                  <a:gd name="T59" fmla="*/ 108 h 7313"/>
                  <a:gd name="T60" fmla="*/ 1438 w 2451"/>
                  <a:gd name="T61" fmla="*/ 0 h 7313"/>
                  <a:gd name="T62" fmla="*/ 1474 w 2451"/>
                  <a:gd name="T63" fmla="*/ 153 h 7313"/>
                  <a:gd name="T64" fmla="*/ 1449 w 2451"/>
                  <a:gd name="T65" fmla="*/ 395 h 7313"/>
                  <a:gd name="T66" fmla="*/ 1344 w 2451"/>
                  <a:gd name="T67" fmla="*/ 1011 h 7313"/>
                  <a:gd name="T68" fmla="*/ 1332 w 2451"/>
                  <a:gd name="T69" fmla="*/ 1597 h 7313"/>
                  <a:gd name="T70" fmla="*/ 1569 w 2451"/>
                  <a:gd name="T71" fmla="*/ 1637 h 7313"/>
                  <a:gd name="T72" fmla="*/ 1707 w 2451"/>
                  <a:gd name="T73" fmla="*/ 1101 h 7313"/>
                  <a:gd name="T74" fmla="*/ 1853 w 2451"/>
                  <a:gd name="T75" fmla="*/ 438 h 7313"/>
                  <a:gd name="T76" fmla="*/ 2070 w 2451"/>
                  <a:gd name="T77" fmla="*/ 76 h 7313"/>
                  <a:gd name="T78" fmla="*/ 2110 w 2451"/>
                  <a:gd name="T79" fmla="*/ 224 h 7313"/>
                  <a:gd name="T80" fmla="*/ 2093 w 2451"/>
                  <a:gd name="T81" fmla="*/ 416 h 7313"/>
                  <a:gd name="T82" fmla="*/ 2065 w 2451"/>
                  <a:gd name="T83" fmla="*/ 582 h 7313"/>
                  <a:gd name="T84" fmla="*/ 1884 w 2451"/>
                  <a:gd name="T85" fmla="*/ 1354 h 7313"/>
                  <a:gd name="T86" fmla="*/ 1714 w 2451"/>
                  <a:gd name="T87" fmla="*/ 2350 h 7313"/>
                  <a:gd name="T88" fmla="*/ 1817 w 2451"/>
                  <a:gd name="T89" fmla="*/ 2843 h 7313"/>
                  <a:gd name="T90" fmla="*/ 2055 w 2451"/>
                  <a:gd name="T91" fmla="*/ 2661 h 7313"/>
                  <a:gd name="T92" fmla="*/ 2141 w 2451"/>
                  <a:gd name="T93" fmla="*/ 2285 h 7313"/>
                  <a:gd name="T94" fmla="*/ 2245 w 2451"/>
                  <a:gd name="T95" fmla="*/ 1887 h 7313"/>
                  <a:gd name="T96" fmla="*/ 2438 w 2451"/>
                  <a:gd name="T97" fmla="*/ 1857 h 7313"/>
                  <a:gd name="T98" fmla="*/ 2375 w 2451"/>
                  <a:gd name="T99" fmla="*/ 2599 h 7313"/>
                  <a:gd name="T100" fmla="*/ 2159 w 2451"/>
                  <a:gd name="T101" fmla="*/ 3491 h 7313"/>
                  <a:gd name="T102" fmla="*/ 2034 w 2451"/>
                  <a:gd name="T103" fmla="*/ 3902 h 7313"/>
                  <a:gd name="T104" fmla="*/ 1946 w 2451"/>
                  <a:gd name="T105" fmla="*/ 4094 h 7313"/>
                  <a:gd name="T106" fmla="*/ 1706 w 2451"/>
                  <a:gd name="T107" fmla="*/ 4634 h 7313"/>
                  <a:gd name="T108" fmla="*/ 1580 w 2451"/>
                  <a:gd name="T109" fmla="*/ 5392 h 7313"/>
                  <a:gd name="T110" fmla="*/ 1593 w 2451"/>
                  <a:gd name="T111" fmla="*/ 6176 h 7313"/>
                  <a:gd name="T112" fmla="*/ 1635 w 2451"/>
                  <a:gd name="T113" fmla="*/ 6806 h 7313"/>
                  <a:gd name="T114" fmla="*/ 1658 w 2451"/>
                  <a:gd name="T115" fmla="*/ 7055 h 7313"/>
                  <a:gd name="T116" fmla="*/ 1625 w 2451"/>
                  <a:gd name="T117" fmla="*/ 7192 h 7313"/>
                  <a:gd name="T118" fmla="*/ 1432 w 2451"/>
                  <a:gd name="T119" fmla="*/ 7265 h 7313"/>
                  <a:gd name="T120" fmla="*/ 1239 w 2451"/>
                  <a:gd name="T121" fmla="*/ 7300 h 7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451" h="7313">
                    <a:moveTo>
                      <a:pt x="1053" y="7313"/>
                    </a:moveTo>
                    <a:lnTo>
                      <a:pt x="1039" y="7311"/>
                    </a:lnTo>
                    <a:lnTo>
                      <a:pt x="1027" y="7310"/>
                    </a:lnTo>
                    <a:lnTo>
                      <a:pt x="1013" y="7309"/>
                    </a:lnTo>
                    <a:lnTo>
                      <a:pt x="1000" y="7308"/>
                    </a:lnTo>
                    <a:lnTo>
                      <a:pt x="987" y="7305"/>
                    </a:lnTo>
                    <a:lnTo>
                      <a:pt x="973" y="7304"/>
                    </a:lnTo>
                    <a:lnTo>
                      <a:pt x="959" y="7303"/>
                    </a:lnTo>
                    <a:lnTo>
                      <a:pt x="946" y="7302"/>
                    </a:lnTo>
                    <a:lnTo>
                      <a:pt x="933" y="7300"/>
                    </a:lnTo>
                    <a:lnTo>
                      <a:pt x="919" y="7298"/>
                    </a:lnTo>
                    <a:lnTo>
                      <a:pt x="905" y="7296"/>
                    </a:lnTo>
                    <a:lnTo>
                      <a:pt x="891" y="7295"/>
                    </a:lnTo>
                    <a:lnTo>
                      <a:pt x="877" y="7293"/>
                    </a:lnTo>
                    <a:lnTo>
                      <a:pt x="864" y="7292"/>
                    </a:lnTo>
                    <a:lnTo>
                      <a:pt x="850" y="7290"/>
                    </a:lnTo>
                    <a:lnTo>
                      <a:pt x="836" y="7289"/>
                    </a:lnTo>
                    <a:lnTo>
                      <a:pt x="821" y="7286"/>
                    </a:lnTo>
                    <a:lnTo>
                      <a:pt x="806" y="7285"/>
                    </a:lnTo>
                    <a:lnTo>
                      <a:pt x="792" y="7281"/>
                    </a:lnTo>
                    <a:lnTo>
                      <a:pt x="779" y="7280"/>
                    </a:lnTo>
                    <a:lnTo>
                      <a:pt x="764" y="7277"/>
                    </a:lnTo>
                    <a:lnTo>
                      <a:pt x="749" y="7275"/>
                    </a:lnTo>
                    <a:lnTo>
                      <a:pt x="735" y="7272"/>
                    </a:lnTo>
                    <a:lnTo>
                      <a:pt x="721" y="7271"/>
                    </a:lnTo>
                    <a:lnTo>
                      <a:pt x="706" y="7267"/>
                    </a:lnTo>
                    <a:lnTo>
                      <a:pt x="692" y="7265"/>
                    </a:lnTo>
                    <a:lnTo>
                      <a:pt x="678" y="7263"/>
                    </a:lnTo>
                    <a:lnTo>
                      <a:pt x="664" y="7261"/>
                    </a:lnTo>
                    <a:lnTo>
                      <a:pt x="650" y="7257"/>
                    </a:lnTo>
                    <a:lnTo>
                      <a:pt x="636" y="7255"/>
                    </a:lnTo>
                    <a:lnTo>
                      <a:pt x="622" y="7252"/>
                    </a:lnTo>
                    <a:lnTo>
                      <a:pt x="609" y="7250"/>
                    </a:lnTo>
                    <a:lnTo>
                      <a:pt x="594" y="7247"/>
                    </a:lnTo>
                    <a:lnTo>
                      <a:pt x="580" y="7243"/>
                    </a:lnTo>
                    <a:lnTo>
                      <a:pt x="565" y="7240"/>
                    </a:lnTo>
                    <a:lnTo>
                      <a:pt x="551" y="7236"/>
                    </a:lnTo>
                    <a:lnTo>
                      <a:pt x="537" y="7233"/>
                    </a:lnTo>
                    <a:lnTo>
                      <a:pt x="524" y="7230"/>
                    </a:lnTo>
                    <a:lnTo>
                      <a:pt x="510" y="7226"/>
                    </a:lnTo>
                    <a:lnTo>
                      <a:pt x="496" y="7223"/>
                    </a:lnTo>
                    <a:lnTo>
                      <a:pt x="482" y="7218"/>
                    </a:lnTo>
                    <a:lnTo>
                      <a:pt x="468" y="7213"/>
                    </a:lnTo>
                    <a:lnTo>
                      <a:pt x="455" y="7209"/>
                    </a:lnTo>
                    <a:lnTo>
                      <a:pt x="442" y="7205"/>
                    </a:lnTo>
                    <a:lnTo>
                      <a:pt x="428" y="7201"/>
                    </a:lnTo>
                    <a:lnTo>
                      <a:pt x="416" y="7196"/>
                    </a:lnTo>
                    <a:lnTo>
                      <a:pt x="403" y="7192"/>
                    </a:lnTo>
                    <a:lnTo>
                      <a:pt x="390" y="7188"/>
                    </a:lnTo>
                    <a:lnTo>
                      <a:pt x="377" y="7182"/>
                    </a:lnTo>
                    <a:lnTo>
                      <a:pt x="364" y="7178"/>
                    </a:lnTo>
                    <a:lnTo>
                      <a:pt x="351" y="7172"/>
                    </a:lnTo>
                    <a:lnTo>
                      <a:pt x="339" y="7168"/>
                    </a:lnTo>
                    <a:lnTo>
                      <a:pt x="326" y="7162"/>
                    </a:lnTo>
                    <a:lnTo>
                      <a:pt x="315" y="7156"/>
                    </a:lnTo>
                    <a:lnTo>
                      <a:pt x="302" y="7150"/>
                    </a:lnTo>
                    <a:lnTo>
                      <a:pt x="292" y="7146"/>
                    </a:lnTo>
                    <a:lnTo>
                      <a:pt x="279" y="7139"/>
                    </a:lnTo>
                    <a:lnTo>
                      <a:pt x="267" y="7133"/>
                    </a:lnTo>
                    <a:lnTo>
                      <a:pt x="256" y="7127"/>
                    </a:lnTo>
                    <a:lnTo>
                      <a:pt x="246" y="7122"/>
                    </a:lnTo>
                    <a:lnTo>
                      <a:pt x="234" y="7115"/>
                    </a:lnTo>
                    <a:lnTo>
                      <a:pt x="224" y="7109"/>
                    </a:lnTo>
                    <a:lnTo>
                      <a:pt x="213" y="7103"/>
                    </a:lnTo>
                    <a:lnTo>
                      <a:pt x="203" y="7098"/>
                    </a:lnTo>
                    <a:lnTo>
                      <a:pt x="201" y="7091"/>
                    </a:lnTo>
                    <a:lnTo>
                      <a:pt x="200" y="7084"/>
                    </a:lnTo>
                    <a:lnTo>
                      <a:pt x="199" y="7077"/>
                    </a:lnTo>
                    <a:lnTo>
                      <a:pt x="199" y="7071"/>
                    </a:lnTo>
                    <a:lnTo>
                      <a:pt x="197" y="7064"/>
                    </a:lnTo>
                    <a:lnTo>
                      <a:pt x="196" y="7058"/>
                    </a:lnTo>
                    <a:lnTo>
                      <a:pt x="195" y="7052"/>
                    </a:lnTo>
                    <a:lnTo>
                      <a:pt x="195" y="7046"/>
                    </a:lnTo>
                    <a:lnTo>
                      <a:pt x="194" y="6954"/>
                    </a:lnTo>
                    <a:lnTo>
                      <a:pt x="194" y="6863"/>
                    </a:lnTo>
                    <a:lnTo>
                      <a:pt x="193" y="6771"/>
                    </a:lnTo>
                    <a:lnTo>
                      <a:pt x="193" y="6681"/>
                    </a:lnTo>
                    <a:lnTo>
                      <a:pt x="192" y="6589"/>
                    </a:lnTo>
                    <a:lnTo>
                      <a:pt x="192" y="6498"/>
                    </a:lnTo>
                    <a:lnTo>
                      <a:pt x="191" y="6406"/>
                    </a:lnTo>
                    <a:lnTo>
                      <a:pt x="191" y="6316"/>
                    </a:lnTo>
                    <a:lnTo>
                      <a:pt x="188" y="6224"/>
                    </a:lnTo>
                    <a:lnTo>
                      <a:pt x="188" y="6133"/>
                    </a:lnTo>
                    <a:lnTo>
                      <a:pt x="186" y="6042"/>
                    </a:lnTo>
                    <a:lnTo>
                      <a:pt x="186" y="5952"/>
                    </a:lnTo>
                    <a:lnTo>
                      <a:pt x="184" y="5860"/>
                    </a:lnTo>
                    <a:lnTo>
                      <a:pt x="184" y="5770"/>
                    </a:lnTo>
                    <a:lnTo>
                      <a:pt x="181" y="5679"/>
                    </a:lnTo>
                    <a:lnTo>
                      <a:pt x="181" y="5589"/>
                    </a:lnTo>
                    <a:lnTo>
                      <a:pt x="179" y="5497"/>
                    </a:lnTo>
                    <a:lnTo>
                      <a:pt x="177" y="5406"/>
                    </a:lnTo>
                    <a:lnTo>
                      <a:pt x="174" y="5315"/>
                    </a:lnTo>
                    <a:lnTo>
                      <a:pt x="173" y="5224"/>
                    </a:lnTo>
                    <a:lnTo>
                      <a:pt x="171" y="5132"/>
                    </a:lnTo>
                    <a:lnTo>
                      <a:pt x="170" y="5043"/>
                    </a:lnTo>
                    <a:lnTo>
                      <a:pt x="168" y="4951"/>
                    </a:lnTo>
                    <a:lnTo>
                      <a:pt x="166" y="4861"/>
                    </a:lnTo>
                    <a:lnTo>
                      <a:pt x="163" y="4769"/>
                    </a:lnTo>
                    <a:lnTo>
                      <a:pt x="162" y="4679"/>
                    </a:lnTo>
                    <a:lnTo>
                      <a:pt x="158" y="4588"/>
                    </a:lnTo>
                    <a:lnTo>
                      <a:pt x="157" y="4497"/>
                    </a:lnTo>
                    <a:lnTo>
                      <a:pt x="155" y="4406"/>
                    </a:lnTo>
                    <a:lnTo>
                      <a:pt x="153" y="4316"/>
                    </a:lnTo>
                    <a:lnTo>
                      <a:pt x="150" y="4225"/>
                    </a:lnTo>
                    <a:lnTo>
                      <a:pt x="149" y="4136"/>
                    </a:lnTo>
                    <a:lnTo>
                      <a:pt x="146" y="4044"/>
                    </a:lnTo>
                    <a:lnTo>
                      <a:pt x="143" y="3953"/>
                    </a:lnTo>
                    <a:lnTo>
                      <a:pt x="141" y="3862"/>
                    </a:lnTo>
                    <a:lnTo>
                      <a:pt x="139" y="3772"/>
                    </a:lnTo>
                    <a:lnTo>
                      <a:pt x="135" y="3680"/>
                    </a:lnTo>
                    <a:lnTo>
                      <a:pt x="133" y="3590"/>
                    </a:lnTo>
                    <a:lnTo>
                      <a:pt x="131" y="3498"/>
                    </a:lnTo>
                    <a:lnTo>
                      <a:pt x="128" y="3409"/>
                    </a:lnTo>
                    <a:lnTo>
                      <a:pt x="125" y="3317"/>
                    </a:lnTo>
                    <a:lnTo>
                      <a:pt x="123" y="3226"/>
                    </a:lnTo>
                    <a:lnTo>
                      <a:pt x="119" y="3136"/>
                    </a:lnTo>
                    <a:lnTo>
                      <a:pt x="117" y="3045"/>
                    </a:lnTo>
                    <a:lnTo>
                      <a:pt x="114" y="2954"/>
                    </a:lnTo>
                    <a:lnTo>
                      <a:pt x="111" y="2864"/>
                    </a:lnTo>
                    <a:lnTo>
                      <a:pt x="109" y="2773"/>
                    </a:lnTo>
                    <a:lnTo>
                      <a:pt x="107" y="2683"/>
                    </a:lnTo>
                    <a:lnTo>
                      <a:pt x="103" y="2591"/>
                    </a:lnTo>
                    <a:lnTo>
                      <a:pt x="100" y="2501"/>
                    </a:lnTo>
                    <a:lnTo>
                      <a:pt x="97" y="2410"/>
                    </a:lnTo>
                    <a:lnTo>
                      <a:pt x="95" y="2320"/>
                    </a:lnTo>
                    <a:lnTo>
                      <a:pt x="92" y="2229"/>
                    </a:lnTo>
                    <a:lnTo>
                      <a:pt x="88" y="2138"/>
                    </a:lnTo>
                    <a:lnTo>
                      <a:pt x="86" y="2047"/>
                    </a:lnTo>
                    <a:lnTo>
                      <a:pt x="84" y="1958"/>
                    </a:lnTo>
                    <a:lnTo>
                      <a:pt x="80" y="1866"/>
                    </a:lnTo>
                    <a:lnTo>
                      <a:pt x="78" y="1776"/>
                    </a:lnTo>
                    <a:lnTo>
                      <a:pt x="76" y="1684"/>
                    </a:lnTo>
                    <a:lnTo>
                      <a:pt x="73" y="1595"/>
                    </a:lnTo>
                    <a:lnTo>
                      <a:pt x="70" y="1504"/>
                    </a:lnTo>
                    <a:lnTo>
                      <a:pt x="68" y="1414"/>
                    </a:lnTo>
                    <a:lnTo>
                      <a:pt x="65" y="1323"/>
                    </a:lnTo>
                    <a:lnTo>
                      <a:pt x="64" y="1233"/>
                    </a:lnTo>
                    <a:lnTo>
                      <a:pt x="62" y="1225"/>
                    </a:lnTo>
                    <a:lnTo>
                      <a:pt x="62" y="1218"/>
                    </a:lnTo>
                    <a:lnTo>
                      <a:pt x="60" y="1208"/>
                    </a:lnTo>
                    <a:lnTo>
                      <a:pt x="60" y="1199"/>
                    </a:lnTo>
                    <a:lnTo>
                      <a:pt x="57" y="1187"/>
                    </a:lnTo>
                    <a:lnTo>
                      <a:pt x="56" y="1176"/>
                    </a:lnTo>
                    <a:lnTo>
                      <a:pt x="54" y="1162"/>
                    </a:lnTo>
                    <a:lnTo>
                      <a:pt x="53" y="1149"/>
                    </a:lnTo>
                    <a:lnTo>
                      <a:pt x="50" y="1133"/>
                    </a:lnTo>
                    <a:lnTo>
                      <a:pt x="48" y="1118"/>
                    </a:lnTo>
                    <a:lnTo>
                      <a:pt x="46" y="1101"/>
                    </a:lnTo>
                    <a:lnTo>
                      <a:pt x="44" y="1084"/>
                    </a:lnTo>
                    <a:lnTo>
                      <a:pt x="41" y="1065"/>
                    </a:lnTo>
                    <a:lnTo>
                      <a:pt x="39" y="1046"/>
                    </a:lnTo>
                    <a:lnTo>
                      <a:pt x="37" y="1027"/>
                    </a:lnTo>
                    <a:lnTo>
                      <a:pt x="35" y="1008"/>
                    </a:lnTo>
                    <a:lnTo>
                      <a:pt x="32" y="986"/>
                    </a:lnTo>
                    <a:lnTo>
                      <a:pt x="30" y="966"/>
                    </a:lnTo>
                    <a:lnTo>
                      <a:pt x="27" y="944"/>
                    </a:lnTo>
                    <a:lnTo>
                      <a:pt x="25" y="922"/>
                    </a:lnTo>
                    <a:lnTo>
                      <a:pt x="22" y="899"/>
                    </a:lnTo>
                    <a:lnTo>
                      <a:pt x="19" y="876"/>
                    </a:lnTo>
                    <a:lnTo>
                      <a:pt x="17" y="853"/>
                    </a:lnTo>
                    <a:lnTo>
                      <a:pt x="16" y="830"/>
                    </a:lnTo>
                    <a:lnTo>
                      <a:pt x="12" y="806"/>
                    </a:lnTo>
                    <a:lnTo>
                      <a:pt x="11" y="782"/>
                    </a:lnTo>
                    <a:lnTo>
                      <a:pt x="9" y="758"/>
                    </a:lnTo>
                    <a:lnTo>
                      <a:pt x="8" y="735"/>
                    </a:lnTo>
                    <a:lnTo>
                      <a:pt x="6" y="711"/>
                    </a:lnTo>
                    <a:lnTo>
                      <a:pt x="4" y="687"/>
                    </a:lnTo>
                    <a:lnTo>
                      <a:pt x="3" y="663"/>
                    </a:lnTo>
                    <a:lnTo>
                      <a:pt x="3" y="639"/>
                    </a:lnTo>
                    <a:lnTo>
                      <a:pt x="1" y="613"/>
                    </a:lnTo>
                    <a:lnTo>
                      <a:pt x="0" y="589"/>
                    </a:lnTo>
                    <a:lnTo>
                      <a:pt x="0" y="565"/>
                    </a:lnTo>
                    <a:lnTo>
                      <a:pt x="0" y="542"/>
                    </a:lnTo>
                    <a:lnTo>
                      <a:pt x="0" y="518"/>
                    </a:lnTo>
                    <a:lnTo>
                      <a:pt x="0" y="495"/>
                    </a:lnTo>
                    <a:lnTo>
                      <a:pt x="1" y="472"/>
                    </a:lnTo>
                    <a:lnTo>
                      <a:pt x="2" y="450"/>
                    </a:lnTo>
                    <a:lnTo>
                      <a:pt x="2" y="427"/>
                    </a:lnTo>
                    <a:lnTo>
                      <a:pt x="4" y="406"/>
                    </a:lnTo>
                    <a:lnTo>
                      <a:pt x="6" y="385"/>
                    </a:lnTo>
                    <a:lnTo>
                      <a:pt x="8" y="365"/>
                    </a:lnTo>
                    <a:lnTo>
                      <a:pt x="10" y="345"/>
                    </a:lnTo>
                    <a:lnTo>
                      <a:pt x="14" y="326"/>
                    </a:lnTo>
                    <a:lnTo>
                      <a:pt x="17" y="308"/>
                    </a:lnTo>
                    <a:lnTo>
                      <a:pt x="22" y="291"/>
                    </a:lnTo>
                    <a:lnTo>
                      <a:pt x="25" y="272"/>
                    </a:lnTo>
                    <a:lnTo>
                      <a:pt x="29" y="256"/>
                    </a:lnTo>
                    <a:lnTo>
                      <a:pt x="33" y="240"/>
                    </a:lnTo>
                    <a:lnTo>
                      <a:pt x="40" y="226"/>
                    </a:lnTo>
                    <a:lnTo>
                      <a:pt x="45" y="213"/>
                    </a:lnTo>
                    <a:lnTo>
                      <a:pt x="52" y="200"/>
                    </a:lnTo>
                    <a:lnTo>
                      <a:pt x="58" y="189"/>
                    </a:lnTo>
                    <a:lnTo>
                      <a:pt x="66" y="179"/>
                    </a:lnTo>
                    <a:lnTo>
                      <a:pt x="73" y="169"/>
                    </a:lnTo>
                    <a:lnTo>
                      <a:pt x="83" y="161"/>
                    </a:lnTo>
                    <a:lnTo>
                      <a:pt x="91" y="153"/>
                    </a:lnTo>
                    <a:lnTo>
                      <a:pt x="101" y="148"/>
                    </a:lnTo>
                    <a:lnTo>
                      <a:pt x="110" y="143"/>
                    </a:lnTo>
                    <a:lnTo>
                      <a:pt x="122" y="140"/>
                    </a:lnTo>
                    <a:lnTo>
                      <a:pt x="132" y="138"/>
                    </a:lnTo>
                    <a:lnTo>
                      <a:pt x="146" y="138"/>
                    </a:lnTo>
                    <a:lnTo>
                      <a:pt x="156" y="147"/>
                    </a:lnTo>
                    <a:lnTo>
                      <a:pt x="166" y="159"/>
                    </a:lnTo>
                    <a:lnTo>
                      <a:pt x="176" y="170"/>
                    </a:lnTo>
                    <a:lnTo>
                      <a:pt x="186" y="184"/>
                    </a:lnTo>
                    <a:lnTo>
                      <a:pt x="194" y="197"/>
                    </a:lnTo>
                    <a:lnTo>
                      <a:pt x="203" y="212"/>
                    </a:lnTo>
                    <a:lnTo>
                      <a:pt x="211" y="226"/>
                    </a:lnTo>
                    <a:lnTo>
                      <a:pt x="220" y="244"/>
                    </a:lnTo>
                    <a:lnTo>
                      <a:pt x="227" y="259"/>
                    </a:lnTo>
                    <a:lnTo>
                      <a:pt x="234" y="276"/>
                    </a:lnTo>
                    <a:lnTo>
                      <a:pt x="241" y="293"/>
                    </a:lnTo>
                    <a:lnTo>
                      <a:pt x="248" y="313"/>
                    </a:lnTo>
                    <a:lnTo>
                      <a:pt x="254" y="331"/>
                    </a:lnTo>
                    <a:lnTo>
                      <a:pt x="259" y="350"/>
                    </a:lnTo>
                    <a:lnTo>
                      <a:pt x="265" y="371"/>
                    </a:lnTo>
                    <a:lnTo>
                      <a:pt x="271" y="392"/>
                    </a:lnTo>
                    <a:lnTo>
                      <a:pt x="274" y="412"/>
                    </a:lnTo>
                    <a:lnTo>
                      <a:pt x="279" y="433"/>
                    </a:lnTo>
                    <a:lnTo>
                      <a:pt x="284" y="455"/>
                    </a:lnTo>
                    <a:lnTo>
                      <a:pt x="288" y="478"/>
                    </a:lnTo>
                    <a:lnTo>
                      <a:pt x="292" y="500"/>
                    </a:lnTo>
                    <a:lnTo>
                      <a:pt x="295" y="524"/>
                    </a:lnTo>
                    <a:lnTo>
                      <a:pt x="298" y="548"/>
                    </a:lnTo>
                    <a:lnTo>
                      <a:pt x="302" y="572"/>
                    </a:lnTo>
                    <a:lnTo>
                      <a:pt x="304" y="596"/>
                    </a:lnTo>
                    <a:lnTo>
                      <a:pt x="307" y="620"/>
                    </a:lnTo>
                    <a:lnTo>
                      <a:pt x="309" y="644"/>
                    </a:lnTo>
                    <a:lnTo>
                      <a:pt x="312" y="671"/>
                    </a:lnTo>
                    <a:lnTo>
                      <a:pt x="313" y="695"/>
                    </a:lnTo>
                    <a:lnTo>
                      <a:pt x="317" y="721"/>
                    </a:lnTo>
                    <a:lnTo>
                      <a:pt x="318" y="747"/>
                    </a:lnTo>
                    <a:lnTo>
                      <a:pt x="321" y="773"/>
                    </a:lnTo>
                    <a:lnTo>
                      <a:pt x="323" y="797"/>
                    </a:lnTo>
                    <a:lnTo>
                      <a:pt x="324" y="823"/>
                    </a:lnTo>
                    <a:lnTo>
                      <a:pt x="325" y="849"/>
                    </a:lnTo>
                    <a:lnTo>
                      <a:pt x="327" y="875"/>
                    </a:lnTo>
                    <a:lnTo>
                      <a:pt x="328" y="900"/>
                    </a:lnTo>
                    <a:lnTo>
                      <a:pt x="330" y="928"/>
                    </a:lnTo>
                    <a:lnTo>
                      <a:pt x="331" y="953"/>
                    </a:lnTo>
                    <a:lnTo>
                      <a:pt x="333" y="981"/>
                    </a:lnTo>
                    <a:lnTo>
                      <a:pt x="333" y="1006"/>
                    </a:lnTo>
                    <a:lnTo>
                      <a:pt x="335" y="1032"/>
                    </a:lnTo>
                    <a:lnTo>
                      <a:pt x="335" y="1058"/>
                    </a:lnTo>
                    <a:lnTo>
                      <a:pt x="338" y="1084"/>
                    </a:lnTo>
                    <a:lnTo>
                      <a:pt x="339" y="1109"/>
                    </a:lnTo>
                    <a:lnTo>
                      <a:pt x="341" y="1135"/>
                    </a:lnTo>
                    <a:lnTo>
                      <a:pt x="342" y="1160"/>
                    </a:lnTo>
                    <a:lnTo>
                      <a:pt x="344" y="1186"/>
                    </a:lnTo>
                    <a:lnTo>
                      <a:pt x="346" y="1210"/>
                    </a:lnTo>
                    <a:lnTo>
                      <a:pt x="348" y="1234"/>
                    </a:lnTo>
                    <a:lnTo>
                      <a:pt x="349" y="1259"/>
                    </a:lnTo>
                    <a:lnTo>
                      <a:pt x="351" y="1284"/>
                    </a:lnTo>
                    <a:lnTo>
                      <a:pt x="354" y="1307"/>
                    </a:lnTo>
                    <a:lnTo>
                      <a:pt x="356" y="1331"/>
                    </a:lnTo>
                    <a:lnTo>
                      <a:pt x="359" y="1354"/>
                    </a:lnTo>
                    <a:lnTo>
                      <a:pt x="363" y="1378"/>
                    </a:lnTo>
                    <a:lnTo>
                      <a:pt x="365" y="1400"/>
                    </a:lnTo>
                    <a:lnTo>
                      <a:pt x="369" y="1422"/>
                    </a:lnTo>
                    <a:lnTo>
                      <a:pt x="372" y="1443"/>
                    </a:lnTo>
                    <a:lnTo>
                      <a:pt x="377" y="1465"/>
                    </a:lnTo>
                    <a:lnTo>
                      <a:pt x="380" y="1485"/>
                    </a:lnTo>
                    <a:lnTo>
                      <a:pt x="385" y="1505"/>
                    </a:lnTo>
                    <a:lnTo>
                      <a:pt x="389" y="1525"/>
                    </a:lnTo>
                    <a:lnTo>
                      <a:pt x="395" y="1546"/>
                    </a:lnTo>
                    <a:lnTo>
                      <a:pt x="395" y="1557"/>
                    </a:lnTo>
                    <a:lnTo>
                      <a:pt x="395" y="1569"/>
                    </a:lnTo>
                    <a:lnTo>
                      <a:pt x="395" y="1580"/>
                    </a:lnTo>
                    <a:lnTo>
                      <a:pt x="396" y="1593"/>
                    </a:lnTo>
                    <a:lnTo>
                      <a:pt x="397" y="1603"/>
                    </a:lnTo>
                    <a:lnTo>
                      <a:pt x="400" y="1613"/>
                    </a:lnTo>
                    <a:lnTo>
                      <a:pt x="401" y="1624"/>
                    </a:lnTo>
                    <a:lnTo>
                      <a:pt x="404" y="1635"/>
                    </a:lnTo>
                    <a:lnTo>
                      <a:pt x="406" y="1644"/>
                    </a:lnTo>
                    <a:lnTo>
                      <a:pt x="410" y="1653"/>
                    </a:lnTo>
                    <a:lnTo>
                      <a:pt x="413" y="1661"/>
                    </a:lnTo>
                    <a:lnTo>
                      <a:pt x="418" y="1671"/>
                    </a:lnTo>
                    <a:lnTo>
                      <a:pt x="421" y="1678"/>
                    </a:lnTo>
                    <a:lnTo>
                      <a:pt x="427" y="1686"/>
                    </a:lnTo>
                    <a:lnTo>
                      <a:pt x="432" y="1692"/>
                    </a:lnTo>
                    <a:lnTo>
                      <a:pt x="439" y="1701"/>
                    </a:lnTo>
                    <a:lnTo>
                      <a:pt x="444" y="1706"/>
                    </a:lnTo>
                    <a:lnTo>
                      <a:pt x="451" y="1712"/>
                    </a:lnTo>
                    <a:lnTo>
                      <a:pt x="458" y="1718"/>
                    </a:lnTo>
                    <a:lnTo>
                      <a:pt x="466" y="1723"/>
                    </a:lnTo>
                    <a:lnTo>
                      <a:pt x="473" y="1728"/>
                    </a:lnTo>
                    <a:lnTo>
                      <a:pt x="482" y="1733"/>
                    </a:lnTo>
                    <a:lnTo>
                      <a:pt x="491" y="1736"/>
                    </a:lnTo>
                    <a:lnTo>
                      <a:pt x="502" y="1741"/>
                    </a:lnTo>
                    <a:lnTo>
                      <a:pt x="511" y="1743"/>
                    </a:lnTo>
                    <a:lnTo>
                      <a:pt x="521" y="1746"/>
                    </a:lnTo>
                    <a:lnTo>
                      <a:pt x="533" y="1749"/>
                    </a:lnTo>
                    <a:lnTo>
                      <a:pt x="545" y="1751"/>
                    </a:lnTo>
                    <a:lnTo>
                      <a:pt x="551" y="1751"/>
                    </a:lnTo>
                    <a:lnTo>
                      <a:pt x="557" y="1752"/>
                    </a:lnTo>
                    <a:lnTo>
                      <a:pt x="564" y="1752"/>
                    </a:lnTo>
                    <a:lnTo>
                      <a:pt x="571" y="1753"/>
                    </a:lnTo>
                    <a:lnTo>
                      <a:pt x="578" y="1753"/>
                    </a:lnTo>
                    <a:lnTo>
                      <a:pt x="584" y="1753"/>
                    </a:lnTo>
                    <a:lnTo>
                      <a:pt x="591" y="1753"/>
                    </a:lnTo>
                    <a:lnTo>
                      <a:pt x="599" y="1754"/>
                    </a:lnTo>
                    <a:lnTo>
                      <a:pt x="611" y="1746"/>
                    </a:lnTo>
                    <a:lnTo>
                      <a:pt x="624" y="1737"/>
                    </a:lnTo>
                    <a:lnTo>
                      <a:pt x="634" y="1726"/>
                    </a:lnTo>
                    <a:lnTo>
                      <a:pt x="645" y="1714"/>
                    </a:lnTo>
                    <a:lnTo>
                      <a:pt x="653" y="1701"/>
                    </a:lnTo>
                    <a:lnTo>
                      <a:pt x="663" y="1687"/>
                    </a:lnTo>
                    <a:lnTo>
                      <a:pt x="669" y="1671"/>
                    </a:lnTo>
                    <a:lnTo>
                      <a:pt x="678" y="1655"/>
                    </a:lnTo>
                    <a:lnTo>
                      <a:pt x="682" y="1636"/>
                    </a:lnTo>
                    <a:lnTo>
                      <a:pt x="688" y="1617"/>
                    </a:lnTo>
                    <a:lnTo>
                      <a:pt x="692" y="1596"/>
                    </a:lnTo>
                    <a:lnTo>
                      <a:pt x="697" y="1577"/>
                    </a:lnTo>
                    <a:lnTo>
                      <a:pt x="699" y="1554"/>
                    </a:lnTo>
                    <a:lnTo>
                      <a:pt x="703" y="1531"/>
                    </a:lnTo>
                    <a:lnTo>
                      <a:pt x="705" y="1507"/>
                    </a:lnTo>
                    <a:lnTo>
                      <a:pt x="707" y="1482"/>
                    </a:lnTo>
                    <a:lnTo>
                      <a:pt x="707" y="1456"/>
                    </a:lnTo>
                    <a:lnTo>
                      <a:pt x="707" y="1430"/>
                    </a:lnTo>
                    <a:lnTo>
                      <a:pt x="707" y="1401"/>
                    </a:lnTo>
                    <a:lnTo>
                      <a:pt x="709" y="1373"/>
                    </a:lnTo>
                    <a:lnTo>
                      <a:pt x="707" y="1343"/>
                    </a:lnTo>
                    <a:lnTo>
                      <a:pt x="706" y="1315"/>
                    </a:lnTo>
                    <a:lnTo>
                      <a:pt x="705" y="1285"/>
                    </a:lnTo>
                    <a:lnTo>
                      <a:pt x="704" y="1255"/>
                    </a:lnTo>
                    <a:lnTo>
                      <a:pt x="700" y="1223"/>
                    </a:lnTo>
                    <a:lnTo>
                      <a:pt x="698" y="1191"/>
                    </a:lnTo>
                    <a:lnTo>
                      <a:pt x="696" y="1159"/>
                    </a:lnTo>
                    <a:lnTo>
                      <a:pt x="694" y="1127"/>
                    </a:lnTo>
                    <a:lnTo>
                      <a:pt x="690" y="1093"/>
                    </a:lnTo>
                    <a:lnTo>
                      <a:pt x="687" y="1060"/>
                    </a:lnTo>
                    <a:lnTo>
                      <a:pt x="683" y="1027"/>
                    </a:lnTo>
                    <a:lnTo>
                      <a:pt x="681" y="993"/>
                    </a:lnTo>
                    <a:lnTo>
                      <a:pt x="676" y="959"/>
                    </a:lnTo>
                    <a:lnTo>
                      <a:pt x="673" y="924"/>
                    </a:lnTo>
                    <a:lnTo>
                      <a:pt x="669" y="890"/>
                    </a:lnTo>
                    <a:lnTo>
                      <a:pt x="666" y="856"/>
                    </a:lnTo>
                    <a:lnTo>
                      <a:pt x="663" y="821"/>
                    </a:lnTo>
                    <a:lnTo>
                      <a:pt x="659" y="787"/>
                    </a:lnTo>
                    <a:lnTo>
                      <a:pt x="656" y="752"/>
                    </a:lnTo>
                    <a:lnTo>
                      <a:pt x="652" y="718"/>
                    </a:lnTo>
                    <a:lnTo>
                      <a:pt x="649" y="683"/>
                    </a:lnTo>
                    <a:lnTo>
                      <a:pt x="645" y="649"/>
                    </a:lnTo>
                    <a:lnTo>
                      <a:pt x="643" y="614"/>
                    </a:lnTo>
                    <a:lnTo>
                      <a:pt x="641" y="581"/>
                    </a:lnTo>
                    <a:lnTo>
                      <a:pt x="638" y="547"/>
                    </a:lnTo>
                    <a:lnTo>
                      <a:pt x="637" y="513"/>
                    </a:lnTo>
                    <a:lnTo>
                      <a:pt x="635" y="480"/>
                    </a:lnTo>
                    <a:lnTo>
                      <a:pt x="635" y="449"/>
                    </a:lnTo>
                    <a:lnTo>
                      <a:pt x="634" y="416"/>
                    </a:lnTo>
                    <a:lnTo>
                      <a:pt x="633" y="384"/>
                    </a:lnTo>
                    <a:lnTo>
                      <a:pt x="633" y="353"/>
                    </a:lnTo>
                    <a:lnTo>
                      <a:pt x="634" y="323"/>
                    </a:lnTo>
                    <a:lnTo>
                      <a:pt x="634" y="292"/>
                    </a:lnTo>
                    <a:lnTo>
                      <a:pt x="636" y="263"/>
                    </a:lnTo>
                    <a:lnTo>
                      <a:pt x="638" y="234"/>
                    </a:lnTo>
                    <a:lnTo>
                      <a:pt x="642" y="207"/>
                    </a:lnTo>
                    <a:lnTo>
                      <a:pt x="645" y="179"/>
                    </a:lnTo>
                    <a:lnTo>
                      <a:pt x="649" y="153"/>
                    </a:lnTo>
                    <a:lnTo>
                      <a:pt x="653" y="127"/>
                    </a:lnTo>
                    <a:lnTo>
                      <a:pt x="660" y="102"/>
                    </a:lnTo>
                    <a:lnTo>
                      <a:pt x="666" y="77"/>
                    </a:lnTo>
                    <a:lnTo>
                      <a:pt x="673" y="54"/>
                    </a:lnTo>
                    <a:lnTo>
                      <a:pt x="680" y="32"/>
                    </a:lnTo>
                    <a:lnTo>
                      <a:pt x="690" y="13"/>
                    </a:lnTo>
                    <a:lnTo>
                      <a:pt x="700" y="13"/>
                    </a:lnTo>
                    <a:lnTo>
                      <a:pt x="711" y="15"/>
                    </a:lnTo>
                    <a:lnTo>
                      <a:pt x="720" y="17"/>
                    </a:lnTo>
                    <a:lnTo>
                      <a:pt x="730" y="23"/>
                    </a:lnTo>
                    <a:lnTo>
                      <a:pt x="738" y="28"/>
                    </a:lnTo>
                    <a:lnTo>
                      <a:pt x="748" y="36"/>
                    </a:lnTo>
                    <a:lnTo>
                      <a:pt x="756" y="44"/>
                    </a:lnTo>
                    <a:lnTo>
                      <a:pt x="765" y="54"/>
                    </a:lnTo>
                    <a:lnTo>
                      <a:pt x="772" y="65"/>
                    </a:lnTo>
                    <a:lnTo>
                      <a:pt x="779" y="76"/>
                    </a:lnTo>
                    <a:lnTo>
                      <a:pt x="785" y="89"/>
                    </a:lnTo>
                    <a:lnTo>
                      <a:pt x="792" y="102"/>
                    </a:lnTo>
                    <a:lnTo>
                      <a:pt x="797" y="116"/>
                    </a:lnTo>
                    <a:lnTo>
                      <a:pt x="803" y="132"/>
                    </a:lnTo>
                    <a:lnTo>
                      <a:pt x="807" y="148"/>
                    </a:lnTo>
                    <a:lnTo>
                      <a:pt x="813" y="167"/>
                    </a:lnTo>
                    <a:lnTo>
                      <a:pt x="817" y="184"/>
                    </a:lnTo>
                    <a:lnTo>
                      <a:pt x="820" y="202"/>
                    </a:lnTo>
                    <a:lnTo>
                      <a:pt x="823" y="221"/>
                    </a:lnTo>
                    <a:lnTo>
                      <a:pt x="827" y="241"/>
                    </a:lnTo>
                    <a:lnTo>
                      <a:pt x="829" y="261"/>
                    </a:lnTo>
                    <a:lnTo>
                      <a:pt x="831" y="282"/>
                    </a:lnTo>
                    <a:lnTo>
                      <a:pt x="834" y="303"/>
                    </a:lnTo>
                    <a:lnTo>
                      <a:pt x="837" y="326"/>
                    </a:lnTo>
                    <a:lnTo>
                      <a:pt x="838" y="347"/>
                    </a:lnTo>
                    <a:lnTo>
                      <a:pt x="839" y="370"/>
                    </a:lnTo>
                    <a:lnTo>
                      <a:pt x="841" y="393"/>
                    </a:lnTo>
                    <a:lnTo>
                      <a:pt x="842" y="417"/>
                    </a:lnTo>
                    <a:lnTo>
                      <a:pt x="842" y="441"/>
                    </a:lnTo>
                    <a:lnTo>
                      <a:pt x="843" y="465"/>
                    </a:lnTo>
                    <a:lnTo>
                      <a:pt x="843" y="489"/>
                    </a:lnTo>
                    <a:lnTo>
                      <a:pt x="844" y="513"/>
                    </a:lnTo>
                    <a:lnTo>
                      <a:pt x="843" y="536"/>
                    </a:lnTo>
                    <a:lnTo>
                      <a:pt x="842" y="561"/>
                    </a:lnTo>
                    <a:lnTo>
                      <a:pt x="841" y="585"/>
                    </a:lnTo>
                    <a:lnTo>
                      <a:pt x="841" y="609"/>
                    </a:lnTo>
                    <a:lnTo>
                      <a:pt x="839" y="633"/>
                    </a:lnTo>
                    <a:lnTo>
                      <a:pt x="838" y="657"/>
                    </a:lnTo>
                    <a:lnTo>
                      <a:pt x="837" y="681"/>
                    </a:lnTo>
                    <a:lnTo>
                      <a:pt x="837" y="705"/>
                    </a:lnTo>
                    <a:lnTo>
                      <a:pt x="835" y="727"/>
                    </a:lnTo>
                    <a:lnTo>
                      <a:pt x="834" y="750"/>
                    </a:lnTo>
                    <a:lnTo>
                      <a:pt x="833" y="773"/>
                    </a:lnTo>
                    <a:lnTo>
                      <a:pt x="831" y="796"/>
                    </a:lnTo>
                    <a:lnTo>
                      <a:pt x="829" y="817"/>
                    </a:lnTo>
                    <a:lnTo>
                      <a:pt x="828" y="838"/>
                    </a:lnTo>
                    <a:lnTo>
                      <a:pt x="827" y="859"/>
                    </a:lnTo>
                    <a:lnTo>
                      <a:pt x="826" y="881"/>
                    </a:lnTo>
                    <a:lnTo>
                      <a:pt x="823" y="899"/>
                    </a:lnTo>
                    <a:lnTo>
                      <a:pt x="822" y="919"/>
                    </a:lnTo>
                    <a:lnTo>
                      <a:pt x="820" y="936"/>
                    </a:lnTo>
                    <a:lnTo>
                      <a:pt x="819" y="954"/>
                    </a:lnTo>
                    <a:lnTo>
                      <a:pt x="817" y="970"/>
                    </a:lnTo>
                    <a:lnTo>
                      <a:pt x="815" y="988"/>
                    </a:lnTo>
                    <a:lnTo>
                      <a:pt x="813" y="1003"/>
                    </a:lnTo>
                    <a:lnTo>
                      <a:pt x="813" y="1017"/>
                    </a:lnTo>
                    <a:lnTo>
                      <a:pt x="811" y="1030"/>
                    </a:lnTo>
                    <a:lnTo>
                      <a:pt x="810" y="1043"/>
                    </a:lnTo>
                    <a:lnTo>
                      <a:pt x="808" y="1054"/>
                    </a:lnTo>
                    <a:lnTo>
                      <a:pt x="808" y="1066"/>
                    </a:lnTo>
                    <a:lnTo>
                      <a:pt x="807" y="1075"/>
                    </a:lnTo>
                    <a:lnTo>
                      <a:pt x="807" y="1083"/>
                    </a:lnTo>
                    <a:lnTo>
                      <a:pt x="807" y="1090"/>
                    </a:lnTo>
                    <a:lnTo>
                      <a:pt x="807" y="1097"/>
                    </a:lnTo>
                    <a:lnTo>
                      <a:pt x="806" y="1104"/>
                    </a:lnTo>
                    <a:lnTo>
                      <a:pt x="806" y="1113"/>
                    </a:lnTo>
                    <a:lnTo>
                      <a:pt x="805" y="1122"/>
                    </a:lnTo>
                    <a:lnTo>
                      <a:pt x="805" y="1132"/>
                    </a:lnTo>
                    <a:lnTo>
                      <a:pt x="804" y="1143"/>
                    </a:lnTo>
                    <a:lnTo>
                      <a:pt x="804" y="1154"/>
                    </a:lnTo>
                    <a:lnTo>
                      <a:pt x="803" y="1166"/>
                    </a:lnTo>
                    <a:lnTo>
                      <a:pt x="803" y="1179"/>
                    </a:lnTo>
                    <a:lnTo>
                      <a:pt x="802" y="1191"/>
                    </a:lnTo>
                    <a:lnTo>
                      <a:pt x="800" y="1205"/>
                    </a:lnTo>
                    <a:lnTo>
                      <a:pt x="799" y="1218"/>
                    </a:lnTo>
                    <a:lnTo>
                      <a:pt x="799" y="1232"/>
                    </a:lnTo>
                    <a:lnTo>
                      <a:pt x="798" y="1246"/>
                    </a:lnTo>
                    <a:lnTo>
                      <a:pt x="797" y="1261"/>
                    </a:lnTo>
                    <a:lnTo>
                      <a:pt x="797" y="1276"/>
                    </a:lnTo>
                    <a:lnTo>
                      <a:pt x="797" y="1292"/>
                    </a:lnTo>
                    <a:lnTo>
                      <a:pt x="796" y="1306"/>
                    </a:lnTo>
                    <a:lnTo>
                      <a:pt x="795" y="1322"/>
                    </a:lnTo>
                    <a:lnTo>
                      <a:pt x="794" y="1337"/>
                    </a:lnTo>
                    <a:lnTo>
                      <a:pt x="794" y="1354"/>
                    </a:lnTo>
                    <a:lnTo>
                      <a:pt x="794" y="1369"/>
                    </a:lnTo>
                    <a:lnTo>
                      <a:pt x="794" y="1385"/>
                    </a:lnTo>
                    <a:lnTo>
                      <a:pt x="794" y="1401"/>
                    </a:lnTo>
                    <a:lnTo>
                      <a:pt x="795" y="1418"/>
                    </a:lnTo>
                    <a:lnTo>
                      <a:pt x="795" y="1433"/>
                    </a:lnTo>
                    <a:lnTo>
                      <a:pt x="795" y="1450"/>
                    </a:lnTo>
                    <a:lnTo>
                      <a:pt x="796" y="1465"/>
                    </a:lnTo>
                    <a:lnTo>
                      <a:pt x="797" y="1482"/>
                    </a:lnTo>
                    <a:lnTo>
                      <a:pt x="797" y="1497"/>
                    </a:lnTo>
                    <a:lnTo>
                      <a:pt x="799" y="1513"/>
                    </a:lnTo>
                    <a:lnTo>
                      <a:pt x="800" y="1529"/>
                    </a:lnTo>
                    <a:lnTo>
                      <a:pt x="804" y="1546"/>
                    </a:lnTo>
                    <a:lnTo>
                      <a:pt x="805" y="1559"/>
                    </a:lnTo>
                    <a:lnTo>
                      <a:pt x="807" y="1574"/>
                    </a:lnTo>
                    <a:lnTo>
                      <a:pt x="808" y="1589"/>
                    </a:lnTo>
                    <a:lnTo>
                      <a:pt x="812" y="1604"/>
                    </a:lnTo>
                    <a:lnTo>
                      <a:pt x="815" y="1618"/>
                    </a:lnTo>
                    <a:lnTo>
                      <a:pt x="819" y="1632"/>
                    </a:lnTo>
                    <a:lnTo>
                      <a:pt x="822" y="1645"/>
                    </a:lnTo>
                    <a:lnTo>
                      <a:pt x="827" y="1659"/>
                    </a:lnTo>
                    <a:lnTo>
                      <a:pt x="830" y="1671"/>
                    </a:lnTo>
                    <a:lnTo>
                      <a:pt x="836" y="1682"/>
                    </a:lnTo>
                    <a:lnTo>
                      <a:pt x="841" y="1694"/>
                    </a:lnTo>
                    <a:lnTo>
                      <a:pt x="848" y="1705"/>
                    </a:lnTo>
                    <a:lnTo>
                      <a:pt x="853" y="1715"/>
                    </a:lnTo>
                    <a:lnTo>
                      <a:pt x="860" y="1726"/>
                    </a:lnTo>
                    <a:lnTo>
                      <a:pt x="867" y="1735"/>
                    </a:lnTo>
                    <a:lnTo>
                      <a:pt x="875" y="1745"/>
                    </a:lnTo>
                    <a:lnTo>
                      <a:pt x="882" y="1752"/>
                    </a:lnTo>
                    <a:lnTo>
                      <a:pt x="890" y="1759"/>
                    </a:lnTo>
                    <a:lnTo>
                      <a:pt x="898" y="1766"/>
                    </a:lnTo>
                    <a:lnTo>
                      <a:pt x="908" y="1773"/>
                    </a:lnTo>
                    <a:lnTo>
                      <a:pt x="918" y="1777"/>
                    </a:lnTo>
                    <a:lnTo>
                      <a:pt x="928" y="1782"/>
                    </a:lnTo>
                    <a:lnTo>
                      <a:pt x="938" y="1785"/>
                    </a:lnTo>
                    <a:lnTo>
                      <a:pt x="951" y="1789"/>
                    </a:lnTo>
                    <a:lnTo>
                      <a:pt x="961" y="1790"/>
                    </a:lnTo>
                    <a:lnTo>
                      <a:pt x="974" y="1791"/>
                    </a:lnTo>
                    <a:lnTo>
                      <a:pt x="988" y="1791"/>
                    </a:lnTo>
                    <a:lnTo>
                      <a:pt x="1001" y="1791"/>
                    </a:lnTo>
                    <a:lnTo>
                      <a:pt x="1015" y="1789"/>
                    </a:lnTo>
                    <a:lnTo>
                      <a:pt x="1030" y="1787"/>
                    </a:lnTo>
                    <a:lnTo>
                      <a:pt x="1046" y="1782"/>
                    </a:lnTo>
                    <a:lnTo>
                      <a:pt x="1063" y="1779"/>
                    </a:lnTo>
                    <a:lnTo>
                      <a:pt x="1070" y="1766"/>
                    </a:lnTo>
                    <a:lnTo>
                      <a:pt x="1077" y="1754"/>
                    </a:lnTo>
                    <a:lnTo>
                      <a:pt x="1084" y="1742"/>
                    </a:lnTo>
                    <a:lnTo>
                      <a:pt x="1092" y="1730"/>
                    </a:lnTo>
                    <a:lnTo>
                      <a:pt x="1098" y="1715"/>
                    </a:lnTo>
                    <a:lnTo>
                      <a:pt x="1105" y="1702"/>
                    </a:lnTo>
                    <a:lnTo>
                      <a:pt x="1111" y="1687"/>
                    </a:lnTo>
                    <a:lnTo>
                      <a:pt x="1117" y="1673"/>
                    </a:lnTo>
                    <a:lnTo>
                      <a:pt x="1122" y="1657"/>
                    </a:lnTo>
                    <a:lnTo>
                      <a:pt x="1128" y="1641"/>
                    </a:lnTo>
                    <a:lnTo>
                      <a:pt x="1134" y="1624"/>
                    </a:lnTo>
                    <a:lnTo>
                      <a:pt x="1139" y="1608"/>
                    </a:lnTo>
                    <a:lnTo>
                      <a:pt x="1144" y="1589"/>
                    </a:lnTo>
                    <a:lnTo>
                      <a:pt x="1148" y="1572"/>
                    </a:lnTo>
                    <a:lnTo>
                      <a:pt x="1153" y="1554"/>
                    </a:lnTo>
                    <a:lnTo>
                      <a:pt x="1159" y="1536"/>
                    </a:lnTo>
                    <a:lnTo>
                      <a:pt x="1162" y="1517"/>
                    </a:lnTo>
                    <a:lnTo>
                      <a:pt x="1167" y="1497"/>
                    </a:lnTo>
                    <a:lnTo>
                      <a:pt x="1170" y="1478"/>
                    </a:lnTo>
                    <a:lnTo>
                      <a:pt x="1175" y="1458"/>
                    </a:lnTo>
                    <a:lnTo>
                      <a:pt x="1178" y="1438"/>
                    </a:lnTo>
                    <a:lnTo>
                      <a:pt x="1182" y="1417"/>
                    </a:lnTo>
                    <a:lnTo>
                      <a:pt x="1185" y="1396"/>
                    </a:lnTo>
                    <a:lnTo>
                      <a:pt x="1189" y="1377"/>
                    </a:lnTo>
                    <a:lnTo>
                      <a:pt x="1191" y="1355"/>
                    </a:lnTo>
                    <a:lnTo>
                      <a:pt x="1194" y="1333"/>
                    </a:lnTo>
                    <a:lnTo>
                      <a:pt x="1197" y="1311"/>
                    </a:lnTo>
                    <a:lnTo>
                      <a:pt x="1200" y="1291"/>
                    </a:lnTo>
                    <a:lnTo>
                      <a:pt x="1202" y="1269"/>
                    </a:lnTo>
                    <a:lnTo>
                      <a:pt x="1205" y="1248"/>
                    </a:lnTo>
                    <a:lnTo>
                      <a:pt x="1207" y="1226"/>
                    </a:lnTo>
                    <a:lnTo>
                      <a:pt x="1210" y="1206"/>
                    </a:lnTo>
                    <a:lnTo>
                      <a:pt x="1212" y="1183"/>
                    </a:lnTo>
                    <a:lnTo>
                      <a:pt x="1214" y="1161"/>
                    </a:lnTo>
                    <a:lnTo>
                      <a:pt x="1215" y="1139"/>
                    </a:lnTo>
                    <a:lnTo>
                      <a:pt x="1217" y="1117"/>
                    </a:lnTo>
                    <a:lnTo>
                      <a:pt x="1219" y="1096"/>
                    </a:lnTo>
                    <a:lnTo>
                      <a:pt x="1221" y="1074"/>
                    </a:lnTo>
                    <a:lnTo>
                      <a:pt x="1222" y="1052"/>
                    </a:lnTo>
                    <a:lnTo>
                      <a:pt x="1224" y="1031"/>
                    </a:lnTo>
                    <a:lnTo>
                      <a:pt x="1224" y="1009"/>
                    </a:lnTo>
                    <a:lnTo>
                      <a:pt x="1227" y="988"/>
                    </a:lnTo>
                    <a:lnTo>
                      <a:pt x="1227" y="967"/>
                    </a:lnTo>
                    <a:lnTo>
                      <a:pt x="1229" y="946"/>
                    </a:lnTo>
                    <a:lnTo>
                      <a:pt x="1229" y="926"/>
                    </a:lnTo>
                    <a:lnTo>
                      <a:pt x="1231" y="905"/>
                    </a:lnTo>
                    <a:lnTo>
                      <a:pt x="1231" y="885"/>
                    </a:lnTo>
                    <a:lnTo>
                      <a:pt x="1233" y="866"/>
                    </a:lnTo>
                    <a:lnTo>
                      <a:pt x="1233" y="845"/>
                    </a:lnTo>
                    <a:lnTo>
                      <a:pt x="1235" y="826"/>
                    </a:lnTo>
                    <a:lnTo>
                      <a:pt x="1236" y="806"/>
                    </a:lnTo>
                    <a:lnTo>
                      <a:pt x="1237" y="788"/>
                    </a:lnTo>
                    <a:lnTo>
                      <a:pt x="1237" y="769"/>
                    </a:lnTo>
                    <a:lnTo>
                      <a:pt x="1238" y="751"/>
                    </a:lnTo>
                    <a:lnTo>
                      <a:pt x="1239" y="734"/>
                    </a:lnTo>
                    <a:lnTo>
                      <a:pt x="1240" y="718"/>
                    </a:lnTo>
                    <a:lnTo>
                      <a:pt x="1240" y="701"/>
                    </a:lnTo>
                    <a:lnTo>
                      <a:pt x="1241" y="683"/>
                    </a:lnTo>
                    <a:lnTo>
                      <a:pt x="1243" y="667"/>
                    </a:lnTo>
                    <a:lnTo>
                      <a:pt x="1244" y="652"/>
                    </a:lnTo>
                    <a:lnTo>
                      <a:pt x="1244" y="637"/>
                    </a:lnTo>
                    <a:lnTo>
                      <a:pt x="1245" y="624"/>
                    </a:lnTo>
                    <a:lnTo>
                      <a:pt x="1246" y="610"/>
                    </a:lnTo>
                    <a:lnTo>
                      <a:pt x="1248" y="598"/>
                    </a:lnTo>
                    <a:lnTo>
                      <a:pt x="1247" y="589"/>
                    </a:lnTo>
                    <a:lnTo>
                      <a:pt x="1247" y="581"/>
                    </a:lnTo>
                    <a:lnTo>
                      <a:pt x="1247" y="573"/>
                    </a:lnTo>
                    <a:lnTo>
                      <a:pt x="1247" y="565"/>
                    </a:lnTo>
                    <a:lnTo>
                      <a:pt x="1246" y="555"/>
                    </a:lnTo>
                    <a:lnTo>
                      <a:pt x="1246" y="546"/>
                    </a:lnTo>
                    <a:lnTo>
                      <a:pt x="1246" y="535"/>
                    </a:lnTo>
                    <a:lnTo>
                      <a:pt x="1246" y="526"/>
                    </a:lnTo>
                    <a:lnTo>
                      <a:pt x="1245" y="515"/>
                    </a:lnTo>
                    <a:lnTo>
                      <a:pt x="1245" y="504"/>
                    </a:lnTo>
                    <a:lnTo>
                      <a:pt x="1245" y="493"/>
                    </a:lnTo>
                    <a:lnTo>
                      <a:pt x="1245" y="482"/>
                    </a:lnTo>
                    <a:lnTo>
                      <a:pt x="1245" y="471"/>
                    </a:lnTo>
                    <a:lnTo>
                      <a:pt x="1245" y="459"/>
                    </a:lnTo>
                    <a:lnTo>
                      <a:pt x="1245" y="448"/>
                    </a:lnTo>
                    <a:lnTo>
                      <a:pt x="1245" y="437"/>
                    </a:lnTo>
                    <a:lnTo>
                      <a:pt x="1244" y="423"/>
                    </a:lnTo>
                    <a:lnTo>
                      <a:pt x="1244" y="410"/>
                    </a:lnTo>
                    <a:lnTo>
                      <a:pt x="1244" y="397"/>
                    </a:lnTo>
                    <a:lnTo>
                      <a:pt x="1244" y="386"/>
                    </a:lnTo>
                    <a:lnTo>
                      <a:pt x="1244" y="372"/>
                    </a:lnTo>
                    <a:lnTo>
                      <a:pt x="1244" y="360"/>
                    </a:lnTo>
                    <a:lnTo>
                      <a:pt x="1245" y="347"/>
                    </a:lnTo>
                    <a:lnTo>
                      <a:pt x="1246" y="335"/>
                    </a:lnTo>
                    <a:lnTo>
                      <a:pt x="1246" y="322"/>
                    </a:lnTo>
                    <a:lnTo>
                      <a:pt x="1246" y="309"/>
                    </a:lnTo>
                    <a:lnTo>
                      <a:pt x="1247" y="296"/>
                    </a:lnTo>
                    <a:lnTo>
                      <a:pt x="1250" y="284"/>
                    </a:lnTo>
                    <a:lnTo>
                      <a:pt x="1250" y="270"/>
                    </a:lnTo>
                    <a:lnTo>
                      <a:pt x="1252" y="259"/>
                    </a:lnTo>
                    <a:lnTo>
                      <a:pt x="1253" y="246"/>
                    </a:lnTo>
                    <a:lnTo>
                      <a:pt x="1256" y="234"/>
                    </a:lnTo>
                    <a:lnTo>
                      <a:pt x="1258" y="221"/>
                    </a:lnTo>
                    <a:lnTo>
                      <a:pt x="1260" y="209"/>
                    </a:lnTo>
                    <a:lnTo>
                      <a:pt x="1261" y="197"/>
                    </a:lnTo>
                    <a:lnTo>
                      <a:pt x="1264" y="185"/>
                    </a:lnTo>
                    <a:lnTo>
                      <a:pt x="1266" y="172"/>
                    </a:lnTo>
                    <a:lnTo>
                      <a:pt x="1269" y="161"/>
                    </a:lnTo>
                    <a:lnTo>
                      <a:pt x="1273" y="151"/>
                    </a:lnTo>
                    <a:lnTo>
                      <a:pt x="1276" y="140"/>
                    </a:lnTo>
                    <a:lnTo>
                      <a:pt x="1279" y="129"/>
                    </a:lnTo>
                    <a:lnTo>
                      <a:pt x="1283" y="119"/>
                    </a:lnTo>
                    <a:lnTo>
                      <a:pt x="1287" y="108"/>
                    </a:lnTo>
                    <a:lnTo>
                      <a:pt x="1292" y="99"/>
                    </a:lnTo>
                    <a:lnTo>
                      <a:pt x="1297" y="89"/>
                    </a:lnTo>
                    <a:lnTo>
                      <a:pt x="1302" y="81"/>
                    </a:lnTo>
                    <a:lnTo>
                      <a:pt x="1307" y="71"/>
                    </a:lnTo>
                    <a:lnTo>
                      <a:pt x="1314" y="65"/>
                    </a:lnTo>
                    <a:lnTo>
                      <a:pt x="1318" y="55"/>
                    </a:lnTo>
                    <a:lnTo>
                      <a:pt x="1324" y="48"/>
                    </a:lnTo>
                    <a:lnTo>
                      <a:pt x="1331" y="42"/>
                    </a:lnTo>
                    <a:lnTo>
                      <a:pt x="1338" y="35"/>
                    </a:lnTo>
                    <a:lnTo>
                      <a:pt x="1345" y="28"/>
                    </a:lnTo>
                    <a:lnTo>
                      <a:pt x="1353" y="23"/>
                    </a:lnTo>
                    <a:lnTo>
                      <a:pt x="1361" y="19"/>
                    </a:lnTo>
                    <a:lnTo>
                      <a:pt x="1370" y="15"/>
                    </a:lnTo>
                    <a:lnTo>
                      <a:pt x="1378" y="11"/>
                    </a:lnTo>
                    <a:lnTo>
                      <a:pt x="1387" y="7"/>
                    </a:lnTo>
                    <a:lnTo>
                      <a:pt x="1397" y="4"/>
                    </a:lnTo>
                    <a:lnTo>
                      <a:pt x="1407" y="3"/>
                    </a:lnTo>
                    <a:lnTo>
                      <a:pt x="1417" y="0"/>
                    </a:lnTo>
                    <a:lnTo>
                      <a:pt x="1428" y="0"/>
                    </a:lnTo>
                    <a:lnTo>
                      <a:pt x="1438" y="0"/>
                    </a:lnTo>
                    <a:lnTo>
                      <a:pt x="1451" y="1"/>
                    </a:lnTo>
                    <a:lnTo>
                      <a:pt x="1452" y="7"/>
                    </a:lnTo>
                    <a:lnTo>
                      <a:pt x="1455" y="13"/>
                    </a:lnTo>
                    <a:lnTo>
                      <a:pt x="1456" y="20"/>
                    </a:lnTo>
                    <a:lnTo>
                      <a:pt x="1460" y="27"/>
                    </a:lnTo>
                    <a:lnTo>
                      <a:pt x="1461" y="34"/>
                    </a:lnTo>
                    <a:lnTo>
                      <a:pt x="1463" y="40"/>
                    </a:lnTo>
                    <a:lnTo>
                      <a:pt x="1464" y="48"/>
                    </a:lnTo>
                    <a:lnTo>
                      <a:pt x="1467" y="58"/>
                    </a:lnTo>
                    <a:lnTo>
                      <a:pt x="1467" y="65"/>
                    </a:lnTo>
                    <a:lnTo>
                      <a:pt x="1468" y="73"/>
                    </a:lnTo>
                    <a:lnTo>
                      <a:pt x="1469" y="81"/>
                    </a:lnTo>
                    <a:lnTo>
                      <a:pt x="1470" y="90"/>
                    </a:lnTo>
                    <a:lnTo>
                      <a:pt x="1470" y="98"/>
                    </a:lnTo>
                    <a:lnTo>
                      <a:pt x="1471" y="108"/>
                    </a:lnTo>
                    <a:lnTo>
                      <a:pt x="1472" y="116"/>
                    </a:lnTo>
                    <a:lnTo>
                      <a:pt x="1474" y="127"/>
                    </a:lnTo>
                    <a:lnTo>
                      <a:pt x="1474" y="135"/>
                    </a:lnTo>
                    <a:lnTo>
                      <a:pt x="1474" y="144"/>
                    </a:lnTo>
                    <a:lnTo>
                      <a:pt x="1474" y="153"/>
                    </a:lnTo>
                    <a:lnTo>
                      <a:pt x="1474" y="162"/>
                    </a:lnTo>
                    <a:lnTo>
                      <a:pt x="1474" y="171"/>
                    </a:lnTo>
                    <a:lnTo>
                      <a:pt x="1474" y="181"/>
                    </a:lnTo>
                    <a:lnTo>
                      <a:pt x="1474" y="190"/>
                    </a:lnTo>
                    <a:lnTo>
                      <a:pt x="1474" y="200"/>
                    </a:lnTo>
                    <a:lnTo>
                      <a:pt x="1474" y="208"/>
                    </a:lnTo>
                    <a:lnTo>
                      <a:pt x="1474" y="217"/>
                    </a:lnTo>
                    <a:lnTo>
                      <a:pt x="1474" y="226"/>
                    </a:lnTo>
                    <a:lnTo>
                      <a:pt x="1474" y="236"/>
                    </a:lnTo>
                    <a:lnTo>
                      <a:pt x="1474" y="245"/>
                    </a:lnTo>
                    <a:lnTo>
                      <a:pt x="1474" y="254"/>
                    </a:lnTo>
                    <a:lnTo>
                      <a:pt x="1474" y="263"/>
                    </a:lnTo>
                    <a:lnTo>
                      <a:pt x="1474" y="272"/>
                    </a:lnTo>
                    <a:lnTo>
                      <a:pt x="1470" y="285"/>
                    </a:lnTo>
                    <a:lnTo>
                      <a:pt x="1468" y="299"/>
                    </a:lnTo>
                    <a:lnTo>
                      <a:pt x="1464" y="315"/>
                    </a:lnTo>
                    <a:lnTo>
                      <a:pt x="1462" y="333"/>
                    </a:lnTo>
                    <a:lnTo>
                      <a:pt x="1457" y="352"/>
                    </a:lnTo>
                    <a:lnTo>
                      <a:pt x="1454" y="373"/>
                    </a:lnTo>
                    <a:lnTo>
                      <a:pt x="1449" y="395"/>
                    </a:lnTo>
                    <a:lnTo>
                      <a:pt x="1446" y="419"/>
                    </a:lnTo>
                    <a:lnTo>
                      <a:pt x="1440" y="442"/>
                    </a:lnTo>
                    <a:lnTo>
                      <a:pt x="1436" y="468"/>
                    </a:lnTo>
                    <a:lnTo>
                      <a:pt x="1430" y="494"/>
                    </a:lnTo>
                    <a:lnTo>
                      <a:pt x="1425" y="523"/>
                    </a:lnTo>
                    <a:lnTo>
                      <a:pt x="1420" y="550"/>
                    </a:lnTo>
                    <a:lnTo>
                      <a:pt x="1415" y="580"/>
                    </a:lnTo>
                    <a:lnTo>
                      <a:pt x="1409" y="610"/>
                    </a:lnTo>
                    <a:lnTo>
                      <a:pt x="1405" y="642"/>
                    </a:lnTo>
                    <a:lnTo>
                      <a:pt x="1398" y="673"/>
                    </a:lnTo>
                    <a:lnTo>
                      <a:pt x="1392" y="704"/>
                    </a:lnTo>
                    <a:lnTo>
                      <a:pt x="1386" y="736"/>
                    </a:lnTo>
                    <a:lnTo>
                      <a:pt x="1382" y="771"/>
                    </a:lnTo>
                    <a:lnTo>
                      <a:pt x="1375" y="804"/>
                    </a:lnTo>
                    <a:lnTo>
                      <a:pt x="1370" y="838"/>
                    </a:lnTo>
                    <a:lnTo>
                      <a:pt x="1364" y="873"/>
                    </a:lnTo>
                    <a:lnTo>
                      <a:pt x="1360" y="907"/>
                    </a:lnTo>
                    <a:lnTo>
                      <a:pt x="1354" y="942"/>
                    </a:lnTo>
                    <a:lnTo>
                      <a:pt x="1349" y="976"/>
                    </a:lnTo>
                    <a:lnTo>
                      <a:pt x="1344" y="1011"/>
                    </a:lnTo>
                    <a:lnTo>
                      <a:pt x="1340" y="1045"/>
                    </a:lnTo>
                    <a:lnTo>
                      <a:pt x="1336" y="1078"/>
                    </a:lnTo>
                    <a:lnTo>
                      <a:pt x="1332" y="1113"/>
                    </a:lnTo>
                    <a:lnTo>
                      <a:pt x="1329" y="1147"/>
                    </a:lnTo>
                    <a:lnTo>
                      <a:pt x="1326" y="1182"/>
                    </a:lnTo>
                    <a:lnTo>
                      <a:pt x="1323" y="1214"/>
                    </a:lnTo>
                    <a:lnTo>
                      <a:pt x="1320" y="1246"/>
                    </a:lnTo>
                    <a:lnTo>
                      <a:pt x="1317" y="1278"/>
                    </a:lnTo>
                    <a:lnTo>
                      <a:pt x="1316" y="1310"/>
                    </a:lnTo>
                    <a:lnTo>
                      <a:pt x="1314" y="1340"/>
                    </a:lnTo>
                    <a:lnTo>
                      <a:pt x="1313" y="1370"/>
                    </a:lnTo>
                    <a:lnTo>
                      <a:pt x="1313" y="1399"/>
                    </a:lnTo>
                    <a:lnTo>
                      <a:pt x="1314" y="1428"/>
                    </a:lnTo>
                    <a:lnTo>
                      <a:pt x="1314" y="1455"/>
                    </a:lnTo>
                    <a:lnTo>
                      <a:pt x="1316" y="1481"/>
                    </a:lnTo>
                    <a:lnTo>
                      <a:pt x="1317" y="1507"/>
                    </a:lnTo>
                    <a:lnTo>
                      <a:pt x="1321" y="1532"/>
                    </a:lnTo>
                    <a:lnTo>
                      <a:pt x="1324" y="1555"/>
                    </a:lnTo>
                    <a:lnTo>
                      <a:pt x="1328" y="1577"/>
                    </a:lnTo>
                    <a:lnTo>
                      <a:pt x="1332" y="1597"/>
                    </a:lnTo>
                    <a:lnTo>
                      <a:pt x="1339" y="1618"/>
                    </a:lnTo>
                    <a:lnTo>
                      <a:pt x="1344" y="1634"/>
                    </a:lnTo>
                    <a:lnTo>
                      <a:pt x="1352" y="1651"/>
                    </a:lnTo>
                    <a:lnTo>
                      <a:pt x="1359" y="1665"/>
                    </a:lnTo>
                    <a:lnTo>
                      <a:pt x="1368" y="1679"/>
                    </a:lnTo>
                    <a:lnTo>
                      <a:pt x="1377" y="1689"/>
                    </a:lnTo>
                    <a:lnTo>
                      <a:pt x="1387" y="1699"/>
                    </a:lnTo>
                    <a:lnTo>
                      <a:pt x="1398" y="1706"/>
                    </a:lnTo>
                    <a:lnTo>
                      <a:pt x="1411" y="1713"/>
                    </a:lnTo>
                    <a:lnTo>
                      <a:pt x="1424" y="1715"/>
                    </a:lnTo>
                    <a:lnTo>
                      <a:pt x="1439" y="1718"/>
                    </a:lnTo>
                    <a:lnTo>
                      <a:pt x="1453" y="1717"/>
                    </a:lnTo>
                    <a:lnTo>
                      <a:pt x="1470" y="1715"/>
                    </a:lnTo>
                    <a:lnTo>
                      <a:pt x="1487" y="1710"/>
                    </a:lnTo>
                    <a:lnTo>
                      <a:pt x="1506" y="1704"/>
                    </a:lnTo>
                    <a:lnTo>
                      <a:pt x="1525" y="1694"/>
                    </a:lnTo>
                    <a:lnTo>
                      <a:pt x="1547" y="1683"/>
                    </a:lnTo>
                    <a:lnTo>
                      <a:pt x="1554" y="1668"/>
                    </a:lnTo>
                    <a:lnTo>
                      <a:pt x="1562" y="1655"/>
                    </a:lnTo>
                    <a:lnTo>
                      <a:pt x="1569" y="1637"/>
                    </a:lnTo>
                    <a:lnTo>
                      <a:pt x="1577" y="1621"/>
                    </a:lnTo>
                    <a:lnTo>
                      <a:pt x="1584" y="1602"/>
                    </a:lnTo>
                    <a:lnTo>
                      <a:pt x="1592" y="1582"/>
                    </a:lnTo>
                    <a:lnTo>
                      <a:pt x="1599" y="1560"/>
                    </a:lnTo>
                    <a:lnTo>
                      <a:pt x="1607" y="1540"/>
                    </a:lnTo>
                    <a:lnTo>
                      <a:pt x="1612" y="1516"/>
                    </a:lnTo>
                    <a:lnTo>
                      <a:pt x="1619" y="1492"/>
                    </a:lnTo>
                    <a:lnTo>
                      <a:pt x="1626" y="1465"/>
                    </a:lnTo>
                    <a:lnTo>
                      <a:pt x="1633" y="1440"/>
                    </a:lnTo>
                    <a:lnTo>
                      <a:pt x="1640" y="1412"/>
                    </a:lnTo>
                    <a:lnTo>
                      <a:pt x="1647" y="1385"/>
                    </a:lnTo>
                    <a:lnTo>
                      <a:pt x="1654" y="1356"/>
                    </a:lnTo>
                    <a:lnTo>
                      <a:pt x="1661" y="1327"/>
                    </a:lnTo>
                    <a:lnTo>
                      <a:pt x="1666" y="1296"/>
                    </a:lnTo>
                    <a:lnTo>
                      <a:pt x="1673" y="1265"/>
                    </a:lnTo>
                    <a:lnTo>
                      <a:pt x="1679" y="1233"/>
                    </a:lnTo>
                    <a:lnTo>
                      <a:pt x="1686" y="1201"/>
                    </a:lnTo>
                    <a:lnTo>
                      <a:pt x="1693" y="1168"/>
                    </a:lnTo>
                    <a:lnTo>
                      <a:pt x="1700" y="1135"/>
                    </a:lnTo>
                    <a:lnTo>
                      <a:pt x="1707" y="1101"/>
                    </a:lnTo>
                    <a:lnTo>
                      <a:pt x="1714" y="1069"/>
                    </a:lnTo>
                    <a:lnTo>
                      <a:pt x="1719" y="1035"/>
                    </a:lnTo>
                    <a:lnTo>
                      <a:pt x="1726" y="1000"/>
                    </a:lnTo>
                    <a:lnTo>
                      <a:pt x="1733" y="966"/>
                    </a:lnTo>
                    <a:lnTo>
                      <a:pt x="1740" y="931"/>
                    </a:lnTo>
                    <a:lnTo>
                      <a:pt x="1747" y="897"/>
                    </a:lnTo>
                    <a:lnTo>
                      <a:pt x="1754" y="862"/>
                    </a:lnTo>
                    <a:lnTo>
                      <a:pt x="1761" y="828"/>
                    </a:lnTo>
                    <a:lnTo>
                      <a:pt x="1769" y="795"/>
                    </a:lnTo>
                    <a:lnTo>
                      <a:pt x="1776" y="760"/>
                    </a:lnTo>
                    <a:lnTo>
                      <a:pt x="1782" y="726"/>
                    </a:lnTo>
                    <a:lnTo>
                      <a:pt x="1789" y="691"/>
                    </a:lnTo>
                    <a:lnTo>
                      <a:pt x="1797" y="658"/>
                    </a:lnTo>
                    <a:lnTo>
                      <a:pt x="1804" y="625"/>
                    </a:lnTo>
                    <a:lnTo>
                      <a:pt x="1812" y="593"/>
                    </a:lnTo>
                    <a:lnTo>
                      <a:pt x="1820" y="561"/>
                    </a:lnTo>
                    <a:lnTo>
                      <a:pt x="1828" y="530"/>
                    </a:lnTo>
                    <a:lnTo>
                      <a:pt x="1835" y="499"/>
                    </a:lnTo>
                    <a:lnTo>
                      <a:pt x="1845" y="468"/>
                    </a:lnTo>
                    <a:lnTo>
                      <a:pt x="1853" y="438"/>
                    </a:lnTo>
                    <a:lnTo>
                      <a:pt x="1862" y="410"/>
                    </a:lnTo>
                    <a:lnTo>
                      <a:pt x="1871" y="381"/>
                    </a:lnTo>
                    <a:lnTo>
                      <a:pt x="1880" y="355"/>
                    </a:lnTo>
                    <a:lnTo>
                      <a:pt x="1889" y="327"/>
                    </a:lnTo>
                    <a:lnTo>
                      <a:pt x="1900" y="303"/>
                    </a:lnTo>
                    <a:lnTo>
                      <a:pt x="1909" y="278"/>
                    </a:lnTo>
                    <a:lnTo>
                      <a:pt x="1918" y="255"/>
                    </a:lnTo>
                    <a:lnTo>
                      <a:pt x="1928" y="232"/>
                    </a:lnTo>
                    <a:lnTo>
                      <a:pt x="1939" y="213"/>
                    </a:lnTo>
                    <a:lnTo>
                      <a:pt x="1949" y="192"/>
                    </a:lnTo>
                    <a:lnTo>
                      <a:pt x="1959" y="174"/>
                    </a:lnTo>
                    <a:lnTo>
                      <a:pt x="1971" y="156"/>
                    </a:lnTo>
                    <a:lnTo>
                      <a:pt x="1982" y="143"/>
                    </a:lnTo>
                    <a:lnTo>
                      <a:pt x="1993" y="128"/>
                    </a:lnTo>
                    <a:lnTo>
                      <a:pt x="2005" y="115"/>
                    </a:lnTo>
                    <a:lnTo>
                      <a:pt x="2017" y="104"/>
                    </a:lnTo>
                    <a:lnTo>
                      <a:pt x="2031" y="94"/>
                    </a:lnTo>
                    <a:lnTo>
                      <a:pt x="2043" y="86"/>
                    </a:lnTo>
                    <a:lnTo>
                      <a:pt x="2056" y="81"/>
                    </a:lnTo>
                    <a:lnTo>
                      <a:pt x="2070" y="76"/>
                    </a:lnTo>
                    <a:lnTo>
                      <a:pt x="2085" y="75"/>
                    </a:lnTo>
                    <a:lnTo>
                      <a:pt x="2089" y="84"/>
                    </a:lnTo>
                    <a:lnTo>
                      <a:pt x="2094" y="96"/>
                    </a:lnTo>
                    <a:lnTo>
                      <a:pt x="2095" y="100"/>
                    </a:lnTo>
                    <a:lnTo>
                      <a:pt x="2097" y="107"/>
                    </a:lnTo>
                    <a:lnTo>
                      <a:pt x="2099" y="114"/>
                    </a:lnTo>
                    <a:lnTo>
                      <a:pt x="2102" y="121"/>
                    </a:lnTo>
                    <a:lnTo>
                      <a:pt x="2102" y="128"/>
                    </a:lnTo>
                    <a:lnTo>
                      <a:pt x="2104" y="135"/>
                    </a:lnTo>
                    <a:lnTo>
                      <a:pt x="2104" y="141"/>
                    </a:lnTo>
                    <a:lnTo>
                      <a:pt x="2106" y="150"/>
                    </a:lnTo>
                    <a:lnTo>
                      <a:pt x="2106" y="156"/>
                    </a:lnTo>
                    <a:lnTo>
                      <a:pt x="2108" y="164"/>
                    </a:lnTo>
                    <a:lnTo>
                      <a:pt x="2109" y="172"/>
                    </a:lnTo>
                    <a:lnTo>
                      <a:pt x="2110" y="182"/>
                    </a:lnTo>
                    <a:lnTo>
                      <a:pt x="2110" y="189"/>
                    </a:lnTo>
                    <a:lnTo>
                      <a:pt x="2110" y="198"/>
                    </a:lnTo>
                    <a:lnTo>
                      <a:pt x="2110" y="206"/>
                    </a:lnTo>
                    <a:lnTo>
                      <a:pt x="2110" y="215"/>
                    </a:lnTo>
                    <a:lnTo>
                      <a:pt x="2110" y="224"/>
                    </a:lnTo>
                    <a:lnTo>
                      <a:pt x="2110" y="233"/>
                    </a:lnTo>
                    <a:lnTo>
                      <a:pt x="2110" y="243"/>
                    </a:lnTo>
                    <a:lnTo>
                      <a:pt x="2110" y="253"/>
                    </a:lnTo>
                    <a:lnTo>
                      <a:pt x="2109" y="262"/>
                    </a:lnTo>
                    <a:lnTo>
                      <a:pt x="2109" y="271"/>
                    </a:lnTo>
                    <a:lnTo>
                      <a:pt x="2108" y="280"/>
                    </a:lnTo>
                    <a:lnTo>
                      <a:pt x="2108" y="291"/>
                    </a:lnTo>
                    <a:lnTo>
                      <a:pt x="2106" y="300"/>
                    </a:lnTo>
                    <a:lnTo>
                      <a:pt x="2106" y="309"/>
                    </a:lnTo>
                    <a:lnTo>
                      <a:pt x="2105" y="319"/>
                    </a:lnTo>
                    <a:lnTo>
                      <a:pt x="2105" y="330"/>
                    </a:lnTo>
                    <a:lnTo>
                      <a:pt x="2103" y="339"/>
                    </a:lnTo>
                    <a:lnTo>
                      <a:pt x="2102" y="348"/>
                    </a:lnTo>
                    <a:lnTo>
                      <a:pt x="2101" y="357"/>
                    </a:lnTo>
                    <a:lnTo>
                      <a:pt x="2099" y="368"/>
                    </a:lnTo>
                    <a:lnTo>
                      <a:pt x="2097" y="377"/>
                    </a:lnTo>
                    <a:lnTo>
                      <a:pt x="2097" y="387"/>
                    </a:lnTo>
                    <a:lnTo>
                      <a:pt x="2095" y="396"/>
                    </a:lnTo>
                    <a:lnTo>
                      <a:pt x="2095" y="407"/>
                    </a:lnTo>
                    <a:lnTo>
                      <a:pt x="2093" y="416"/>
                    </a:lnTo>
                    <a:lnTo>
                      <a:pt x="2091" y="425"/>
                    </a:lnTo>
                    <a:lnTo>
                      <a:pt x="2089" y="434"/>
                    </a:lnTo>
                    <a:lnTo>
                      <a:pt x="2089" y="443"/>
                    </a:lnTo>
                    <a:lnTo>
                      <a:pt x="2087" y="453"/>
                    </a:lnTo>
                    <a:lnTo>
                      <a:pt x="2086" y="462"/>
                    </a:lnTo>
                    <a:lnTo>
                      <a:pt x="2083" y="471"/>
                    </a:lnTo>
                    <a:lnTo>
                      <a:pt x="2083" y="481"/>
                    </a:lnTo>
                    <a:lnTo>
                      <a:pt x="2081" y="489"/>
                    </a:lnTo>
                    <a:lnTo>
                      <a:pt x="2080" y="499"/>
                    </a:lnTo>
                    <a:lnTo>
                      <a:pt x="2078" y="507"/>
                    </a:lnTo>
                    <a:lnTo>
                      <a:pt x="2077" y="516"/>
                    </a:lnTo>
                    <a:lnTo>
                      <a:pt x="2074" y="523"/>
                    </a:lnTo>
                    <a:lnTo>
                      <a:pt x="2073" y="532"/>
                    </a:lnTo>
                    <a:lnTo>
                      <a:pt x="2072" y="539"/>
                    </a:lnTo>
                    <a:lnTo>
                      <a:pt x="2071" y="548"/>
                    </a:lnTo>
                    <a:lnTo>
                      <a:pt x="2068" y="555"/>
                    </a:lnTo>
                    <a:lnTo>
                      <a:pt x="2067" y="562"/>
                    </a:lnTo>
                    <a:lnTo>
                      <a:pt x="2066" y="569"/>
                    </a:lnTo>
                    <a:lnTo>
                      <a:pt x="2066" y="577"/>
                    </a:lnTo>
                    <a:lnTo>
                      <a:pt x="2065" y="582"/>
                    </a:lnTo>
                    <a:lnTo>
                      <a:pt x="2064" y="589"/>
                    </a:lnTo>
                    <a:lnTo>
                      <a:pt x="2063" y="596"/>
                    </a:lnTo>
                    <a:lnTo>
                      <a:pt x="2063" y="603"/>
                    </a:lnTo>
                    <a:lnTo>
                      <a:pt x="2054" y="636"/>
                    </a:lnTo>
                    <a:lnTo>
                      <a:pt x="2044" y="672"/>
                    </a:lnTo>
                    <a:lnTo>
                      <a:pt x="2035" y="709"/>
                    </a:lnTo>
                    <a:lnTo>
                      <a:pt x="2026" y="748"/>
                    </a:lnTo>
                    <a:lnTo>
                      <a:pt x="2016" y="787"/>
                    </a:lnTo>
                    <a:lnTo>
                      <a:pt x="2005" y="828"/>
                    </a:lnTo>
                    <a:lnTo>
                      <a:pt x="1995" y="872"/>
                    </a:lnTo>
                    <a:lnTo>
                      <a:pt x="1985" y="916"/>
                    </a:lnTo>
                    <a:lnTo>
                      <a:pt x="1973" y="960"/>
                    </a:lnTo>
                    <a:lnTo>
                      <a:pt x="1962" y="1007"/>
                    </a:lnTo>
                    <a:lnTo>
                      <a:pt x="1950" y="1054"/>
                    </a:lnTo>
                    <a:lnTo>
                      <a:pt x="1940" y="1102"/>
                    </a:lnTo>
                    <a:lnTo>
                      <a:pt x="1928" y="1151"/>
                    </a:lnTo>
                    <a:lnTo>
                      <a:pt x="1918" y="1201"/>
                    </a:lnTo>
                    <a:lnTo>
                      <a:pt x="1907" y="1252"/>
                    </a:lnTo>
                    <a:lnTo>
                      <a:pt x="1896" y="1303"/>
                    </a:lnTo>
                    <a:lnTo>
                      <a:pt x="1884" y="1354"/>
                    </a:lnTo>
                    <a:lnTo>
                      <a:pt x="1872" y="1405"/>
                    </a:lnTo>
                    <a:lnTo>
                      <a:pt x="1861" y="1457"/>
                    </a:lnTo>
                    <a:lnTo>
                      <a:pt x="1850" y="1509"/>
                    </a:lnTo>
                    <a:lnTo>
                      <a:pt x="1839" y="1560"/>
                    </a:lnTo>
                    <a:lnTo>
                      <a:pt x="1828" y="1613"/>
                    </a:lnTo>
                    <a:lnTo>
                      <a:pt x="1818" y="1666"/>
                    </a:lnTo>
                    <a:lnTo>
                      <a:pt x="1809" y="1719"/>
                    </a:lnTo>
                    <a:lnTo>
                      <a:pt x="1799" y="1771"/>
                    </a:lnTo>
                    <a:lnTo>
                      <a:pt x="1788" y="1822"/>
                    </a:lnTo>
                    <a:lnTo>
                      <a:pt x="1779" y="1874"/>
                    </a:lnTo>
                    <a:lnTo>
                      <a:pt x="1772" y="1926"/>
                    </a:lnTo>
                    <a:lnTo>
                      <a:pt x="1763" y="1975"/>
                    </a:lnTo>
                    <a:lnTo>
                      <a:pt x="1755" y="2025"/>
                    </a:lnTo>
                    <a:lnTo>
                      <a:pt x="1748" y="2075"/>
                    </a:lnTo>
                    <a:lnTo>
                      <a:pt x="1742" y="2124"/>
                    </a:lnTo>
                    <a:lnTo>
                      <a:pt x="1735" y="2170"/>
                    </a:lnTo>
                    <a:lnTo>
                      <a:pt x="1728" y="2217"/>
                    </a:lnTo>
                    <a:lnTo>
                      <a:pt x="1723" y="2262"/>
                    </a:lnTo>
                    <a:lnTo>
                      <a:pt x="1719" y="2308"/>
                    </a:lnTo>
                    <a:lnTo>
                      <a:pt x="1714" y="2350"/>
                    </a:lnTo>
                    <a:lnTo>
                      <a:pt x="1711" y="2393"/>
                    </a:lnTo>
                    <a:lnTo>
                      <a:pt x="1708" y="2434"/>
                    </a:lnTo>
                    <a:lnTo>
                      <a:pt x="1707" y="2474"/>
                    </a:lnTo>
                    <a:lnTo>
                      <a:pt x="1704" y="2511"/>
                    </a:lnTo>
                    <a:lnTo>
                      <a:pt x="1704" y="2547"/>
                    </a:lnTo>
                    <a:lnTo>
                      <a:pt x="1704" y="2581"/>
                    </a:lnTo>
                    <a:lnTo>
                      <a:pt x="1708" y="2614"/>
                    </a:lnTo>
                    <a:lnTo>
                      <a:pt x="1709" y="2645"/>
                    </a:lnTo>
                    <a:lnTo>
                      <a:pt x="1712" y="2675"/>
                    </a:lnTo>
                    <a:lnTo>
                      <a:pt x="1716" y="2702"/>
                    </a:lnTo>
                    <a:lnTo>
                      <a:pt x="1723" y="2728"/>
                    </a:lnTo>
                    <a:lnTo>
                      <a:pt x="1727" y="2750"/>
                    </a:lnTo>
                    <a:lnTo>
                      <a:pt x="1735" y="2771"/>
                    </a:lnTo>
                    <a:lnTo>
                      <a:pt x="1743" y="2788"/>
                    </a:lnTo>
                    <a:lnTo>
                      <a:pt x="1754" y="2804"/>
                    </a:lnTo>
                    <a:lnTo>
                      <a:pt x="1763" y="2816"/>
                    </a:lnTo>
                    <a:lnTo>
                      <a:pt x="1776" y="2828"/>
                    </a:lnTo>
                    <a:lnTo>
                      <a:pt x="1788" y="2835"/>
                    </a:lnTo>
                    <a:lnTo>
                      <a:pt x="1803" y="2842"/>
                    </a:lnTo>
                    <a:lnTo>
                      <a:pt x="1817" y="2843"/>
                    </a:lnTo>
                    <a:lnTo>
                      <a:pt x="1834" y="2843"/>
                    </a:lnTo>
                    <a:lnTo>
                      <a:pt x="1853" y="2839"/>
                    </a:lnTo>
                    <a:lnTo>
                      <a:pt x="1873" y="2834"/>
                    </a:lnTo>
                    <a:lnTo>
                      <a:pt x="1893" y="2823"/>
                    </a:lnTo>
                    <a:lnTo>
                      <a:pt x="1916" y="2811"/>
                    </a:lnTo>
                    <a:lnTo>
                      <a:pt x="1940" y="2793"/>
                    </a:lnTo>
                    <a:lnTo>
                      <a:pt x="1966" y="2775"/>
                    </a:lnTo>
                    <a:lnTo>
                      <a:pt x="1974" y="2771"/>
                    </a:lnTo>
                    <a:lnTo>
                      <a:pt x="1982" y="2767"/>
                    </a:lnTo>
                    <a:lnTo>
                      <a:pt x="1989" y="2761"/>
                    </a:lnTo>
                    <a:lnTo>
                      <a:pt x="1997" y="2756"/>
                    </a:lnTo>
                    <a:lnTo>
                      <a:pt x="2004" y="2748"/>
                    </a:lnTo>
                    <a:lnTo>
                      <a:pt x="2011" y="2741"/>
                    </a:lnTo>
                    <a:lnTo>
                      <a:pt x="2018" y="2731"/>
                    </a:lnTo>
                    <a:lnTo>
                      <a:pt x="2026" y="2723"/>
                    </a:lnTo>
                    <a:lnTo>
                      <a:pt x="2032" y="2712"/>
                    </a:lnTo>
                    <a:lnTo>
                      <a:pt x="2037" y="2700"/>
                    </a:lnTo>
                    <a:lnTo>
                      <a:pt x="2043" y="2688"/>
                    </a:lnTo>
                    <a:lnTo>
                      <a:pt x="2050" y="2675"/>
                    </a:lnTo>
                    <a:lnTo>
                      <a:pt x="2055" y="2661"/>
                    </a:lnTo>
                    <a:lnTo>
                      <a:pt x="2060" y="2648"/>
                    </a:lnTo>
                    <a:lnTo>
                      <a:pt x="2066" y="2633"/>
                    </a:lnTo>
                    <a:lnTo>
                      <a:pt x="2072" y="2618"/>
                    </a:lnTo>
                    <a:lnTo>
                      <a:pt x="2075" y="2601"/>
                    </a:lnTo>
                    <a:lnTo>
                      <a:pt x="2080" y="2583"/>
                    </a:lnTo>
                    <a:lnTo>
                      <a:pt x="2085" y="2566"/>
                    </a:lnTo>
                    <a:lnTo>
                      <a:pt x="2089" y="2549"/>
                    </a:lnTo>
                    <a:lnTo>
                      <a:pt x="2093" y="2529"/>
                    </a:lnTo>
                    <a:lnTo>
                      <a:pt x="2097" y="2511"/>
                    </a:lnTo>
                    <a:lnTo>
                      <a:pt x="2102" y="2492"/>
                    </a:lnTo>
                    <a:lnTo>
                      <a:pt x="2106" y="2473"/>
                    </a:lnTo>
                    <a:lnTo>
                      <a:pt x="2110" y="2453"/>
                    </a:lnTo>
                    <a:lnTo>
                      <a:pt x="2113" y="2432"/>
                    </a:lnTo>
                    <a:lnTo>
                      <a:pt x="2117" y="2411"/>
                    </a:lnTo>
                    <a:lnTo>
                      <a:pt x="2121" y="2392"/>
                    </a:lnTo>
                    <a:lnTo>
                      <a:pt x="2125" y="2370"/>
                    </a:lnTo>
                    <a:lnTo>
                      <a:pt x="2129" y="2349"/>
                    </a:lnTo>
                    <a:lnTo>
                      <a:pt x="2133" y="2329"/>
                    </a:lnTo>
                    <a:lnTo>
                      <a:pt x="2137" y="2308"/>
                    </a:lnTo>
                    <a:lnTo>
                      <a:pt x="2141" y="2285"/>
                    </a:lnTo>
                    <a:lnTo>
                      <a:pt x="2144" y="2264"/>
                    </a:lnTo>
                    <a:lnTo>
                      <a:pt x="2148" y="2241"/>
                    </a:lnTo>
                    <a:lnTo>
                      <a:pt x="2152" y="2221"/>
                    </a:lnTo>
                    <a:lnTo>
                      <a:pt x="2156" y="2199"/>
                    </a:lnTo>
                    <a:lnTo>
                      <a:pt x="2160" y="2177"/>
                    </a:lnTo>
                    <a:lnTo>
                      <a:pt x="2165" y="2156"/>
                    </a:lnTo>
                    <a:lnTo>
                      <a:pt x="2170" y="2136"/>
                    </a:lnTo>
                    <a:lnTo>
                      <a:pt x="2173" y="2114"/>
                    </a:lnTo>
                    <a:lnTo>
                      <a:pt x="2179" y="2093"/>
                    </a:lnTo>
                    <a:lnTo>
                      <a:pt x="2183" y="2072"/>
                    </a:lnTo>
                    <a:lnTo>
                      <a:pt x="2189" y="2052"/>
                    </a:lnTo>
                    <a:lnTo>
                      <a:pt x="2194" y="2031"/>
                    </a:lnTo>
                    <a:lnTo>
                      <a:pt x="2199" y="2012"/>
                    </a:lnTo>
                    <a:lnTo>
                      <a:pt x="2205" y="1992"/>
                    </a:lnTo>
                    <a:lnTo>
                      <a:pt x="2212" y="1975"/>
                    </a:lnTo>
                    <a:lnTo>
                      <a:pt x="2218" y="1955"/>
                    </a:lnTo>
                    <a:lnTo>
                      <a:pt x="2224" y="1937"/>
                    </a:lnTo>
                    <a:lnTo>
                      <a:pt x="2230" y="1920"/>
                    </a:lnTo>
                    <a:lnTo>
                      <a:pt x="2238" y="1904"/>
                    </a:lnTo>
                    <a:lnTo>
                      <a:pt x="2245" y="1887"/>
                    </a:lnTo>
                    <a:lnTo>
                      <a:pt x="2252" y="1870"/>
                    </a:lnTo>
                    <a:lnTo>
                      <a:pt x="2260" y="1856"/>
                    </a:lnTo>
                    <a:lnTo>
                      <a:pt x="2269" y="1842"/>
                    </a:lnTo>
                    <a:lnTo>
                      <a:pt x="2278" y="1828"/>
                    </a:lnTo>
                    <a:lnTo>
                      <a:pt x="2287" y="1814"/>
                    </a:lnTo>
                    <a:lnTo>
                      <a:pt x="2295" y="1802"/>
                    </a:lnTo>
                    <a:lnTo>
                      <a:pt x="2305" y="1791"/>
                    </a:lnTo>
                    <a:lnTo>
                      <a:pt x="2315" y="1780"/>
                    </a:lnTo>
                    <a:lnTo>
                      <a:pt x="2326" y="1771"/>
                    </a:lnTo>
                    <a:lnTo>
                      <a:pt x="2336" y="1761"/>
                    </a:lnTo>
                    <a:lnTo>
                      <a:pt x="2349" y="1754"/>
                    </a:lnTo>
                    <a:lnTo>
                      <a:pt x="2363" y="1754"/>
                    </a:lnTo>
                    <a:lnTo>
                      <a:pt x="2376" y="1759"/>
                    </a:lnTo>
                    <a:lnTo>
                      <a:pt x="2389" y="1765"/>
                    </a:lnTo>
                    <a:lnTo>
                      <a:pt x="2400" y="1775"/>
                    </a:lnTo>
                    <a:lnTo>
                      <a:pt x="2410" y="1787"/>
                    </a:lnTo>
                    <a:lnTo>
                      <a:pt x="2419" y="1802"/>
                    </a:lnTo>
                    <a:lnTo>
                      <a:pt x="2426" y="1818"/>
                    </a:lnTo>
                    <a:lnTo>
                      <a:pt x="2434" y="1837"/>
                    </a:lnTo>
                    <a:lnTo>
                      <a:pt x="2438" y="1857"/>
                    </a:lnTo>
                    <a:lnTo>
                      <a:pt x="2443" y="1881"/>
                    </a:lnTo>
                    <a:lnTo>
                      <a:pt x="2445" y="1905"/>
                    </a:lnTo>
                    <a:lnTo>
                      <a:pt x="2449" y="1932"/>
                    </a:lnTo>
                    <a:lnTo>
                      <a:pt x="2450" y="1961"/>
                    </a:lnTo>
                    <a:lnTo>
                      <a:pt x="2451" y="1992"/>
                    </a:lnTo>
                    <a:lnTo>
                      <a:pt x="2451" y="2024"/>
                    </a:lnTo>
                    <a:lnTo>
                      <a:pt x="2451" y="2059"/>
                    </a:lnTo>
                    <a:lnTo>
                      <a:pt x="2449" y="2093"/>
                    </a:lnTo>
                    <a:lnTo>
                      <a:pt x="2446" y="2130"/>
                    </a:lnTo>
                    <a:lnTo>
                      <a:pt x="2442" y="2167"/>
                    </a:lnTo>
                    <a:lnTo>
                      <a:pt x="2438" y="2207"/>
                    </a:lnTo>
                    <a:lnTo>
                      <a:pt x="2433" y="2246"/>
                    </a:lnTo>
                    <a:lnTo>
                      <a:pt x="2428" y="2288"/>
                    </a:lnTo>
                    <a:lnTo>
                      <a:pt x="2422" y="2330"/>
                    </a:lnTo>
                    <a:lnTo>
                      <a:pt x="2417" y="2374"/>
                    </a:lnTo>
                    <a:lnTo>
                      <a:pt x="2408" y="2417"/>
                    </a:lnTo>
                    <a:lnTo>
                      <a:pt x="2400" y="2462"/>
                    </a:lnTo>
                    <a:lnTo>
                      <a:pt x="2392" y="2508"/>
                    </a:lnTo>
                    <a:lnTo>
                      <a:pt x="2384" y="2554"/>
                    </a:lnTo>
                    <a:lnTo>
                      <a:pt x="2375" y="2599"/>
                    </a:lnTo>
                    <a:lnTo>
                      <a:pt x="2366" y="2647"/>
                    </a:lnTo>
                    <a:lnTo>
                      <a:pt x="2357" y="2694"/>
                    </a:lnTo>
                    <a:lnTo>
                      <a:pt x="2348" y="2742"/>
                    </a:lnTo>
                    <a:lnTo>
                      <a:pt x="2336" y="2788"/>
                    </a:lnTo>
                    <a:lnTo>
                      <a:pt x="2326" y="2835"/>
                    </a:lnTo>
                    <a:lnTo>
                      <a:pt x="2314" y="2882"/>
                    </a:lnTo>
                    <a:lnTo>
                      <a:pt x="2304" y="2930"/>
                    </a:lnTo>
                    <a:lnTo>
                      <a:pt x="2292" y="2976"/>
                    </a:lnTo>
                    <a:lnTo>
                      <a:pt x="2281" y="3022"/>
                    </a:lnTo>
                    <a:lnTo>
                      <a:pt x="2269" y="3068"/>
                    </a:lnTo>
                    <a:lnTo>
                      <a:pt x="2259" y="3115"/>
                    </a:lnTo>
                    <a:lnTo>
                      <a:pt x="2247" y="3160"/>
                    </a:lnTo>
                    <a:lnTo>
                      <a:pt x="2235" y="3204"/>
                    </a:lnTo>
                    <a:lnTo>
                      <a:pt x="2224" y="3248"/>
                    </a:lnTo>
                    <a:lnTo>
                      <a:pt x="2213" y="3292"/>
                    </a:lnTo>
                    <a:lnTo>
                      <a:pt x="2202" y="3333"/>
                    </a:lnTo>
                    <a:lnTo>
                      <a:pt x="2191" y="3374"/>
                    </a:lnTo>
                    <a:lnTo>
                      <a:pt x="2181" y="3415"/>
                    </a:lnTo>
                    <a:lnTo>
                      <a:pt x="2171" y="3455"/>
                    </a:lnTo>
                    <a:lnTo>
                      <a:pt x="2159" y="3491"/>
                    </a:lnTo>
                    <a:lnTo>
                      <a:pt x="2149" y="3527"/>
                    </a:lnTo>
                    <a:lnTo>
                      <a:pt x="2139" y="3562"/>
                    </a:lnTo>
                    <a:lnTo>
                      <a:pt x="2131" y="3596"/>
                    </a:lnTo>
                    <a:lnTo>
                      <a:pt x="2120" y="3626"/>
                    </a:lnTo>
                    <a:lnTo>
                      <a:pt x="2112" y="3657"/>
                    </a:lnTo>
                    <a:lnTo>
                      <a:pt x="2104" y="3686"/>
                    </a:lnTo>
                    <a:lnTo>
                      <a:pt x="2097" y="3713"/>
                    </a:lnTo>
                    <a:lnTo>
                      <a:pt x="2089" y="3737"/>
                    </a:lnTo>
                    <a:lnTo>
                      <a:pt x="2082" y="3760"/>
                    </a:lnTo>
                    <a:lnTo>
                      <a:pt x="2077" y="3780"/>
                    </a:lnTo>
                    <a:lnTo>
                      <a:pt x="2072" y="3799"/>
                    </a:lnTo>
                    <a:lnTo>
                      <a:pt x="2066" y="3815"/>
                    </a:lnTo>
                    <a:lnTo>
                      <a:pt x="2063" y="3830"/>
                    </a:lnTo>
                    <a:lnTo>
                      <a:pt x="2058" y="3840"/>
                    </a:lnTo>
                    <a:lnTo>
                      <a:pt x="2057" y="3851"/>
                    </a:lnTo>
                    <a:lnTo>
                      <a:pt x="2051" y="3861"/>
                    </a:lnTo>
                    <a:lnTo>
                      <a:pt x="2047" y="3871"/>
                    </a:lnTo>
                    <a:lnTo>
                      <a:pt x="2042" y="3882"/>
                    </a:lnTo>
                    <a:lnTo>
                      <a:pt x="2039" y="3892"/>
                    </a:lnTo>
                    <a:lnTo>
                      <a:pt x="2034" y="3902"/>
                    </a:lnTo>
                    <a:lnTo>
                      <a:pt x="2029" y="3913"/>
                    </a:lnTo>
                    <a:lnTo>
                      <a:pt x="2025" y="3923"/>
                    </a:lnTo>
                    <a:lnTo>
                      <a:pt x="2021" y="3933"/>
                    </a:lnTo>
                    <a:lnTo>
                      <a:pt x="2016" y="3943"/>
                    </a:lnTo>
                    <a:lnTo>
                      <a:pt x="2011" y="3952"/>
                    </a:lnTo>
                    <a:lnTo>
                      <a:pt x="2006" y="3961"/>
                    </a:lnTo>
                    <a:lnTo>
                      <a:pt x="2003" y="3971"/>
                    </a:lnTo>
                    <a:lnTo>
                      <a:pt x="1998" y="3981"/>
                    </a:lnTo>
                    <a:lnTo>
                      <a:pt x="1994" y="3991"/>
                    </a:lnTo>
                    <a:lnTo>
                      <a:pt x="1989" y="4000"/>
                    </a:lnTo>
                    <a:lnTo>
                      <a:pt x="1986" y="4010"/>
                    </a:lnTo>
                    <a:lnTo>
                      <a:pt x="1980" y="4018"/>
                    </a:lnTo>
                    <a:lnTo>
                      <a:pt x="1977" y="4029"/>
                    </a:lnTo>
                    <a:lnTo>
                      <a:pt x="1971" y="4037"/>
                    </a:lnTo>
                    <a:lnTo>
                      <a:pt x="1967" y="4047"/>
                    </a:lnTo>
                    <a:lnTo>
                      <a:pt x="1963" y="4056"/>
                    </a:lnTo>
                    <a:lnTo>
                      <a:pt x="1958" y="4066"/>
                    </a:lnTo>
                    <a:lnTo>
                      <a:pt x="1954" y="4075"/>
                    </a:lnTo>
                    <a:lnTo>
                      <a:pt x="1950" y="4085"/>
                    </a:lnTo>
                    <a:lnTo>
                      <a:pt x="1946" y="4094"/>
                    </a:lnTo>
                    <a:lnTo>
                      <a:pt x="1941" y="4103"/>
                    </a:lnTo>
                    <a:lnTo>
                      <a:pt x="1936" y="4114"/>
                    </a:lnTo>
                    <a:lnTo>
                      <a:pt x="1933" y="4124"/>
                    </a:lnTo>
                    <a:lnTo>
                      <a:pt x="1928" y="4133"/>
                    </a:lnTo>
                    <a:lnTo>
                      <a:pt x="1924" y="4144"/>
                    </a:lnTo>
                    <a:lnTo>
                      <a:pt x="1919" y="4154"/>
                    </a:lnTo>
                    <a:lnTo>
                      <a:pt x="1916" y="4164"/>
                    </a:lnTo>
                    <a:lnTo>
                      <a:pt x="1894" y="4199"/>
                    </a:lnTo>
                    <a:lnTo>
                      <a:pt x="1874" y="4234"/>
                    </a:lnTo>
                    <a:lnTo>
                      <a:pt x="1855" y="4270"/>
                    </a:lnTo>
                    <a:lnTo>
                      <a:pt x="1838" y="4307"/>
                    </a:lnTo>
                    <a:lnTo>
                      <a:pt x="1819" y="4342"/>
                    </a:lnTo>
                    <a:lnTo>
                      <a:pt x="1803" y="4379"/>
                    </a:lnTo>
                    <a:lnTo>
                      <a:pt x="1786" y="4415"/>
                    </a:lnTo>
                    <a:lnTo>
                      <a:pt x="1772" y="4451"/>
                    </a:lnTo>
                    <a:lnTo>
                      <a:pt x="1757" y="4487"/>
                    </a:lnTo>
                    <a:lnTo>
                      <a:pt x="1743" y="4524"/>
                    </a:lnTo>
                    <a:lnTo>
                      <a:pt x="1730" y="4560"/>
                    </a:lnTo>
                    <a:lnTo>
                      <a:pt x="1718" y="4597"/>
                    </a:lnTo>
                    <a:lnTo>
                      <a:pt x="1706" y="4634"/>
                    </a:lnTo>
                    <a:lnTo>
                      <a:pt x="1694" y="4671"/>
                    </a:lnTo>
                    <a:lnTo>
                      <a:pt x="1684" y="4708"/>
                    </a:lnTo>
                    <a:lnTo>
                      <a:pt x="1675" y="4746"/>
                    </a:lnTo>
                    <a:lnTo>
                      <a:pt x="1664" y="4783"/>
                    </a:lnTo>
                    <a:lnTo>
                      <a:pt x="1655" y="4820"/>
                    </a:lnTo>
                    <a:lnTo>
                      <a:pt x="1646" y="4858"/>
                    </a:lnTo>
                    <a:lnTo>
                      <a:pt x="1639" y="4896"/>
                    </a:lnTo>
                    <a:lnTo>
                      <a:pt x="1632" y="4933"/>
                    </a:lnTo>
                    <a:lnTo>
                      <a:pt x="1625" y="4971"/>
                    </a:lnTo>
                    <a:lnTo>
                      <a:pt x="1618" y="5009"/>
                    </a:lnTo>
                    <a:lnTo>
                      <a:pt x="1614" y="5047"/>
                    </a:lnTo>
                    <a:lnTo>
                      <a:pt x="1607" y="5085"/>
                    </a:lnTo>
                    <a:lnTo>
                      <a:pt x="1602" y="5123"/>
                    </a:lnTo>
                    <a:lnTo>
                      <a:pt x="1599" y="5161"/>
                    </a:lnTo>
                    <a:lnTo>
                      <a:pt x="1595" y="5199"/>
                    </a:lnTo>
                    <a:lnTo>
                      <a:pt x="1591" y="5237"/>
                    </a:lnTo>
                    <a:lnTo>
                      <a:pt x="1587" y="5276"/>
                    </a:lnTo>
                    <a:lnTo>
                      <a:pt x="1585" y="5315"/>
                    </a:lnTo>
                    <a:lnTo>
                      <a:pt x="1584" y="5354"/>
                    </a:lnTo>
                    <a:lnTo>
                      <a:pt x="1580" y="5392"/>
                    </a:lnTo>
                    <a:lnTo>
                      <a:pt x="1579" y="5429"/>
                    </a:lnTo>
                    <a:lnTo>
                      <a:pt x="1577" y="5468"/>
                    </a:lnTo>
                    <a:lnTo>
                      <a:pt x="1576" y="5507"/>
                    </a:lnTo>
                    <a:lnTo>
                      <a:pt x="1575" y="5545"/>
                    </a:lnTo>
                    <a:lnTo>
                      <a:pt x="1575" y="5584"/>
                    </a:lnTo>
                    <a:lnTo>
                      <a:pt x="1575" y="5623"/>
                    </a:lnTo>
                    <a:lnTo>
                      <a:pt x="1575" y="5664"/>
                    </a:lnTo>
                    <a:lnTo>
                      <a:pt x="1575" y="5701"/>
                    </a:lnTo>
                    <a:lnTo>
                      <a:pt x="1575" y="5741"/>
                    </a:lnTo>
                    <a:lnTo>
                      <a:pt x="1576" y="5780"/>
                    </a:lnTo>
                    <a:lnTo>
                      <a:pt x="1577" y="5820"/>
                    </a:lnTo>
                    <a:lnTo>
                      <a:pt x="1578" y="5859"/>
                    </a:lnTo>
                    <a:lnTo>
                      <a:pt x="1580" y="5899"/>
                    </a:lnTo>
                    <a:lnTo>
                      <a:pt x="1581" y="5938"/>
                    </a:lnTo>
                    <a:lnTo>
                      <a:pt x="1584" y="5978"/>
                    </a:lnTo>
                    <a:lnTo>
                      <a:pt x="1585" y="6017"/>
                    </a:lnTo>
                    <a:lnTo>
                      <a:pt x="1587" y="6057"/>
                    </a:lnTo>
                    <a:lnTo>
                      <a:pt x="1588" y="6096"/>
                    </a:lnTo>
                    <a:lnTo>
                      <a:pt x="1591" y="6137"/>
                    </a:lnTo>
                    <a:lnTo>
                      <a:pt x="1593" y="6176"/>
                    </a:lnTo>
                    <a:lnTo>
                      <a:pt x="1595" y="6216"/>
                    </a:lnTo>
                    <a:lnTo>
                      <a:pt x="1598" y="6255"/>
                    </a:lnTo>
                    <a:lnTo>
                      <a:pt x="1601" y="6295"/>
                    </a:lnTo>
                    <a:lnTo>
                      <a:pt x="1603" y="6334"/>
                    </a:lnTo>
                    <a:lnTo>
                      <a:pt x="1606" y="6374"/>
                    </a:lnTo>
                    <a:lnTo>
                      <a:pt x="1608" y="6414"/>
                    </a:lnTo>
                    <a:lnTo>
                      <a:pt x="1610" y="6455"/>
                    </a:lnTo>
                    <a:lnTo>
                      <a:pt x="1612" y="6495"/>
                    </a:lnTo>
                    <a:lnTo>
                      <a:pt x="1615" y="6535"/>
                    </a:lnTo>
                    <a:lnTo>
                      <a:pt x="1617" y="6575"/>
                    </a:lnTo>
                    <a:lnTo>
                      <a:pt x="1621" y="6616"/>
                    </a:lnTo>
                    <a:lnTo>
                      <a:pt x="1622" y="6639"/>
                    </a:lnTo>
                    <a:lnTo>
                      <a:pt x="1624" y="6664"/>
                    </a:lnTo>
                    <a:lnTo>
                      <a:pt x="1625" y="6685"/>
                    </a:lnTo>
                    <a:lnTo>
                      <a:pt x="1627" y="6707"/>
                    </a:lnTo>
                    <a:lnTo>
                      <a:pt x="1629" y="6728"/>
                    </a:lnTo>
                    <a:lnTo>
                      <a:pt x="1631" y="6749"/>
                    </a:lnTo>
                    <a:lnTo>
                      <a:pt x="1633" y="6768"/>
                    </a:lnTo>
                    <a:lnTo>
                      <a:pt x="1635" y="6789"/>
                    </a:lnTo>
                    <a:lnTo>
                      <a:pt x="1635" y="6806"/>
                    </a:lnTo>
                    <a:lnTo>
                      <a:pt x="1638" y="6824"/>
                    </a:lnTo>
                    <a:lnTo>
                      <a:pt x="1639" y="6841"/>
                    </a:lnTo>
                    <a:lnTo>
                      <a:pt x="1641" y="6859"/>
                    </a:lnTo>
                    <a:lnTo>
                      <a:pt x="1641" y="6874"/>
                    </a:lnTo>
                    <a:lnTo>
                      <a:pt x="1644" y="6890"/>
                    </a:lnTo>
                    <a:lnTo>
                      <a:pt x="1645" y="6905"/>
                    </a:lnTo>
                    <a:lnTo>
                      <a:pt x="1647" y="6920"/>
                    </a:lnTo>
                    <a:lnTo>
                      <a:pt x="1647" y="6932"/>
                    </a:lnTo>
                    <a:lnTo>
                      <a:pt x="1648" y="6945"/>
                    </a:lnTo>
                    <a:lnTo>
                      <a:pt x="1649" y="6957"/>
                    </a:lnTo>
                    <a:lnTo>
                      <a:pt x="1650" y="6970"/>
                    </a:lnTo>
                    <a:lnTo>
                      <a:pt x="1652" y="6980"/>
                    </a:lnTo>
                    <a:lnTo>
                      <a:pt x="1653" y="6992"/>
                    </a:lnTo>
                    <a:lnTo>
                      <a:pt x="1654" y="7002"/>
                    </a:lnTo>
                    <a:lnTo>
                      <a:pt x="1655" y="7013"/>
                    </a:lnTo>
                    <a:lnTo>
                      <a:pt x="1655" y="7022"/>
                    </a:lnTo>
                    <a:lnTo>
                      <a:pt x="1656" y="7031"/>
                    </a:lnTo>
                    <a:lnTo>
                      <a:pt x="1657" y="7039"/>
                    </a:lnTo>
                    <a:lnTo>
                      <a:pt x="1658" y="7048"/>
                    </a:lnTo>
                    <a:lnTo>
                      <a:pt x="1658" y="7055"/>
                    </a:lnTo>
                    <a:lnTo>
                      <a:pt x="1660" y="7063"/>
                    </a:lnTo>
                    <a:lnTo>
                      <a:pt x="1661" y="7070"/>
                    </a:lnTo>
                    <a:lnTo>
                      <a:pt x="1662" y="7078"/>
                    </a:lnTo>
                    <a:lnTo>
                      <a:pt x="1662" y="7089"/>
                    </a:lnTo>
                    <a:lnTo>
                      <a:pt x="1663" y="7100"/>
                    </a:lnTo>
                    <a:lnTo>
                      <a:pt x="1664" y="7109"/>
                    </a:lnTo>
                    <a:lnTo>
                      <a:pt x="1665" y="7119"/>
                    </a:lnTo>
                    <a:lnTo>
                      <a:pt x="1665" y="7126"/>
                    </a:lnTo>
                    <a:lnTo>
                      <a:pt x="1666" y="7133"/>
                    </a:lnTo>
                    <a:lnTo>
                      <a:pt x="1668" y="7138"/>
                    </a:lnTo>
                    <a:lnTo>
                      <a:pt x="1669" y="7143"/>
                    </a:lnTo>
                    <a:lnTo>
                      <a:pt x="1670" y="7150"/>
                    </a:lnTo>
                    <a:lnTo>
                      <a:pt x="1671" y="7157"/>
                    </a:lnTo>
                    <a:lnTo>
                      <a:pt x="1672" y="7163"/>
                    </a:lnTo>
                    <a:lnTo>
                      <a:pt x="1675" y="7169"/>
                    </a:lnTo>
                    <a:lnTo>
                      <a:pt x="1664" y="7173"/>
                    </a:lnTo>
                    <a:lnTo>
                      <a:pt x="1654" y="7178"/>
                    </a:lnTo>
                    <a:lnTo>
                      <a:pt x="1645" y="7182"/>
                    </a:lnTo>
                    <a:lnTo>
                      <a:pt x="1635" y="7188"/>
                    </a:lnTo>
                    <a:lnTo>
                      <a:pt x="1625" y="7192"/>
                    </a:lnTo>
                    <a:lnTo>
                      <a:pt x="1615" y="7197"/>
                    </a:lnTo>
                    <a:lnTo>
                      <a:pt x="1606" y="7201"/>
                    </a:lnTo>
                    <a:lnTo>
                      <a:pt x="1596" y="7207"/>
                    </a:lnTo>
                    <a:lnTo>
                      <a:pt x="1586" y="7210"/>
                    </a:lnTo>
                    <a:lnTo>
                      <a:pt x="1577" y="7215"/>
                    </a:lnTo>
                    <a:lnTo>
                      <a:pt x="1567" y="7219"/>
                    </a:lnTo>
                    <a:lnTo>
                      <a:pt x="1557" y="7224"/>
                    </a:lnTo>
                    <a:lnTo>
                      <a:pt x="1547" y="7227"/>
                    </a:lnTo>
                    <a:lnTo>
                      <a:pt x="1538" y="7231"/>
                    </a:lnTo>
                    <a:lnTo>
                      <a:pt x="1529" y="7234"/>
                    </a:lnTo>
                    <a:lnTo>
                      <a:pt x="1519" y="7239"/>
                    </a:lnTo>
                    <a:lnTo>
                      <a:pt x="1509" y="7241"/>
                    </a:lnTo>
                    <a:lnTo>
                      <a:pt x="1500" y="7244"/>
                    </a:lnTo>
                    <a:lnTo>
                      <a:pt x="1490" y="7248"/>
                    </a:lnTo>
                    <a:lnTo>
                      <a:pt x="1480" y="7251"/>
                    </a:lnTo>
                    <a:lnTo>
                      <a:pt x="1470" y="7254"/>
                    </a:lnTo>
                    <a:lnTo>
                      <a:pt x="1461" y="7257"/>
                    </a:lnTo>
                    <a:lnTo>
                      <a:pt x="1452" y="7261"/>
                    </a:lnTo>
                    <a:lnTo>
                      <a:pt x="1442" y="7264"/>
                    </a:lnTo>
                    <a:lnTo>
                      <a:pt x="1432" y="7265"/>
                    </a:lnTo>
                    <a:lnTo>
                      <a:pt x="1423" y="7269"/>
                    </a:lnTo>
                    <a:lnTo>
                      <a:pt x="1414" y="7270"/>
                    </a:lnTo>
                    <a:lnTo>
                      <a:pt x="1405" y="7273"/>
                    </a:lnTo>
                    <a:lnTo>
                      <a:pt x="1394" y="7274"/>
                    </a:lnTo>
                    <a:lnTo>
                      <a:pt x="1385" y="7278"/>
                    </a:lnTo>
                    <a:lnTo>
                      <a:pt x="1376" y="7279"/>
                    </a:lnTo>
                    <a:lnTo>
                      <a:pt x="1367" y="7282"/>
                    </a:lnTo>
                    <a:lnTo>
                      <a:pt x="1356" y="7283"/>
                    </a:lnTo>
                    <a:lnTo>
                      <a:pt x="1346" y="7285"/>
                    </a:lnTo>
                    <a:lnTo>
                      <a:pt x="1337" y="7286"/>
                    </a:lnTo>
                    <a:lnTo>
                      <a:pt x="1328" y="7288"/>
                    </a:lnTo>
                    <a:lnTo>
                      <a:pt x="1317" y="7289"/>
                    </a:lnTo>
                    <a:lnTo>
                      <a:pt x="1307" y="7292"/>
                    </a:lnTo>
                    <a:lnTo>
                      <a:pt x="1298" y="7293"/>
                    </a:lnTo>
                    <a:lnTo>
                      <a:pt x="1289" y="7295"/>
                    </a:lnTo>
                    <a:lnTo>
                      <a:pt x="1278" y="7295"/>
                    </a:lnTo>
                    <a:lnTo>
                      <a:pt x="1269" y="7297"/>
                    </a:lnTo>
                    <a:lnTo>
                      <a:pt x="1259" y="7297"/>
                    </a:lnTo>
                    <a:lnTo>
                      <a:pt x="1250" y="7300"/>
                    </a:lnTo>
                    <a:lnTo>
                      <a:pt x="1239" y="7300"/>
                    </a:lnTo>
                    <a:lnTo>
                      <a:pt x="1230" y="7302"/>
                    </a:lnTo>
                    <a:lnTo>
                      <a:pt x="1221" y="7302"/>
                    </a:lnTo>
                    <a:lnTo>
                      <a:pt x="1212" y="7304"/>
                    </a:lnTo>
                    <a:lnTo>
                      <a:pt x="1201" y="7304"/>
                    </a:lnTo>
                    <a:lnTo>
                      <a:pt x="1191" y="7305"/>
                    </a:lnTo>
                    <a:lnTo>
                      <a:pt x="1181" y="7305"/>
                    </a:lnTo>
                    <a:lnTo>
                      <a:pt x="1171" y="7306"/>
                    </a:lnTo>
                    <a:lnTo>
                      <a:pt x="1161" y="7306"/>
                    </a:lnTo>
                    <a:lnTo>
                      <a:pt x="1152" y="7308"/>
                    </a:lnTo>
                    <a:lnTo>
                      <a:pt x="1142" y="7308"/>
                    </a:lnTo>
                    <a:lnTo>
                      <a:pt x="1132" y="7309"/>
                    </a:lnTo>
                    <a:lnTo>
                      <a:pt x="1122" y="7309"/>
                    </a:lnTo>
                    <a:lnTo>
                      <a:pt x="1112" y="7310"/>
                    </a:lnTo>
                    <a:lnTo>
                      <a:pt x="1101" y="7310"/>
                    </a:lnTo>
                    <a:lnTo>
                      <a:pt x="1092" y="7311"/>
                    </a:lnTo>
                    <a:lnTo>
                      <a:pt x="1082" y="7311"/>
                    </a:lnTo>
                    <a:lnTo>
                      <a:pt x="1073" y="7312"/>
                    </a:lnTo>
                    <a:lnTo>
                      <a:pt x="1062" y="7312"/>
                    </a:lnTo>
                    <a:lnTo>
                      <a:pt x="1053" y="7313"/>
                    </a:lnTo>
                    <a:close/>
                  </a:path>
                </a:pathLst>
              </a:custGeom>
              <a:solidFill>
                <a:srgbClr val="FDE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88" name="Freeform 312"/>
              <p:cNvSpPr>
                <a:spLocks/>
              </p:cNvSpPr>
              <p:nvPr/>
            </p:nvSpPr>
            <p:spPr bwMode="auto">
              <a:xfrm>
                <a:off x="2573" y="1500"/>
                <a:ext cx="1190" cy="3622"/>
              </a:xfrm>
              <a:custGeom>
                <a:avLst/>
                <a:gdLst>
                  <a:gd name="T0" fmla="*/ 779 w 2380"/>
                  <a:gd name="T1" fmla="*/ 7210 h 7243"/>
                  <a:gd name="T2" fmla="*/ 482 w 2380"/>
                  <a:gd name="T3" fmla="*/ 7148 h 7243"/>
                  <a:gd name="T4" fmla="*/ 224 w 2380"/>
                  <a:gd name="T5" fmla="*/ 7039 h 7243"/>
                  <a:gd name="T6" fmla="*/ 186 w 2380"/>
                  <a:gd name="T7" fmla="*/ 5972 h 7243"/>
                  <a:gd name="T8" fmla="*/ 149 w 2380"/>
                  <a:gd name="T9" fmla="*/ 4066 h 7243"/>
                  <a:gd name="T10" fmla="*/ 92 w 2380"/>
                  <a:gd name="T11" fmla="*/ 2159 h 7243"/>
                  <a:gd name="T12" fmla="*/ 52 w 2380"/>
                  <a:gd name="T13" fmla="*/ 1074 h 7243"/>
                  <a:gd name="T14" fmla="*/ 10 w 2380"/>
                  <a:gd name="T15" fmla="*/ 719 h 7243"/>
                  <a:gd name="T16" fmla="*/ 7 w 2380"/>
                  <a:gd name="T17" fmla="*/ 313 h 7243"/>
                  <a:gd name="T18" fmla="*/ 123 w 2380"/>
                  <a:gd name="T19" fmla="*/ 199 h 7243"/>
                  <a:gd name="T20" fmla="*/ 235 w 2380"/>
                  <a:gd name="T21" fmla="*/ 621 h 7243"/>
                  <a:gd name="T22" fmla="*/ 271 w 2380"/>
                  <a:gd name="T23" fmla="*/ 1161 h 7243"/>
                  <a:gd name="T24" fmla="*/ 325 w 2380"/>
                  <a:gd name="T25" fmla="*/ 1594 h 7243"/>
                  <a:gd name="T26" fmla="*/ 440 w 2380"/>
                  <a:gd name="T27" fmla="*/ 1744 h 7243"/>
                  <a:gd name="T28" fmla="*/ 595 w 2380"/>
                  <a:gd name="T29" fmla="*/ 1684 h 7243"/>
                  <a:gd name="T30" fmla="*/ 707 w 2380"/>
                  <a:gd name="T31" fmla="*/ 1361 h 7243"/>
                  <a:gd name="T32" fmla="*/ 660 w 2380"/>
                  <a:gd name="T33" fmla="*/ 728 h 7243"/>
                  <a:gd name="T34" fmla="*/ 648 w 2380"/>
                  <a:gd name="T35" fmla="*/ 97 h 7243"/>
                  <a:gd name="T36" fmla="*/ 758 w 2380"/>
                  <a:gd name="T37" fmla="*/ 263 h 7243"/>
                  <a:gd name="T38" fmla="*/ 764 w 2380"/>
                  <a:gd name="T39" fmla="*/ 719 h 7243"/>
                  <a:gd name="T40" fmla="*/ 737 w 2380"/>
                  <a:gd name="T41" fmla="*/ 1069 h 7243"/>
                  <a:gd name="T42" fmla="*/ 725 w 2380"/>
                  <a:gd name="T43" fmla="*/ 1307 h 7243"/>
                  <a:gd name="T44" fmla="*/ 746 w 2380"/>
                  <a:gd name="T45" fmla="*/ 1633 h 7243"/>
                  <a:gd name="T46" fmla="*/ 916 w 2380"/>
                  <a:gd name="T47" fmla="*/ 1792 h 7243"/>
                  <a:gd name="T48" fmla="*/ 1092 w 2380"/>
                  <a:gd name="T49" fmla="*/ 1660 h 7243"/>
                  <a:gd name="T50" fmla="*/ 1191 w 2380"/>
                  <a:gd name="T51" fmla="*/ 1285 h 7243"/>
                  <a:gd name="T52" fmla="*/ 1231 w 2380"/>
                  <a:gd name="T53" fmla="*/ 835 h 7243"/>
                  <a:gd name="T54" fmla="*/ 1246 w 2380"/>
                  <a:gd name="T55" fmla="*/ 497 h 7243"/>
                  <a:gd name="T56" fmla="*/ 1243 w 2380"/>
                  <a:gd name="T57" fmla="*/ 333 h 7243"/>
                  <a:gd name="T58" fmla="*/ 1256 w 2380"/>
                  <a:gd name="T59" fmla="*/ 145 h 7243"/>
                  <a:gd name="T60" fmla="*/ 1336 w 2380"/>
                  <a:gd name="T61" fmla="*/ 4 h 7243"/>
                  <a:gd name="T62" fmla="*/ 1401 w 2380"/>
                  <a:gd name="T63" fmla="*/ 136 h 7243"/>
                  <a:gd name="T64" fmla="*/ 1382 w 2380"/>
                  <a:gd name="T65" fmla="*/ 375 h 7243"/>
                  <a:gd name="T66" fmla="*/ 1273 w 2380"/>
                  <a:gd name="T67" fmla="*/ 1012 h 7243"/>
                  <a:gd name="T68" fmla="*/ 1268 w 2380"/>
                  <a:gd name="T69" fmla="*/ 1619 h 7243"/>
                  <a:gd name="T70" fmla="*/ 1491 w 2380"/>
                  <a:gd name="T71" fmla="*/ 1656 h 7243"/>
                  <a:gd name="T72" fmla="*/ 1622 w 2380"/>
                  <a:gd name="T73" fmla="*/ 1415 h 7243"/>
                  <a:gd name="T74" fmla="*/ 1741 w 2380"/>
                  <a:gd name="T75" fmla="*/ 851 h 7243"/>
                  <a:gd name="T76" fmla="*/ 1882 w 2380"/>
                  <a:gd name="T77" fmla="*/ 276 h 7243"/>
                  <a:gd name="T78" fmla="*/ 2031 w 2380"/>
                  <a:gd name="T79" fmla="*/ 129 h 7243"/>
                  <a:gd name="T80" fmla="*/ 2035 w 2380"/>
                  <a:gd name="T81" fmla="*/ 310 h 7243"/>
                  <a:gd name="T82" fmla="*/ 2006 w 2380"/>
                  <a:gd name="T83" fmla="*/ 508 h 7243"/>
                  <a:gd name="T84" fmla="*/ 1913 w 2380"/>
                  <a:gd name="T85" fmla="*/ 918 h 7243"/>
                  <a:gd name="T86" fmla="*/ 1691 w 2380"/>
                  <a:gd name="T87" fmla="*/ 1976 h 7243"/>
                  <a:gd name="T88" fmla="*/ 1663 w 2380"/>
                  <a:gd name="T89" fmla="*/ 2772 h 7243"/>
                  <a:gd name="T90" fmla="*/ 1947 w 2380"/>
                  <a:gd name="T91" fmla="*/ 2735 h 7243"/>
                  <a:gd name="T92" fmla="*/ 2063 w 2380"/>
                  <a:gd name="T93" fmla="*/ 2571 h 7243"/>
                  <a:gd name="T94" fmla="*/ 2141 w 2380"/>
                  <a:gd name="T95" fmla="*/ 2210 h 7243"/>
                  <a:gd name="T96" fmla="*/ 2236 w 2380"/>
                  <a:gd name="T97" fmla="*/ 1835 h 7243"/>
                  <a:gd name="T98" fmla="*/ 2380 w 2380"/>
                  <a:gd name="T99" fmla="*/ 2030 h 7243"/>
                  <a:gd name="T100" fmla="*/ 2230 w 2380"/>
                  <a:gd name="T101" fmla="*/ 2935 h 7243"/>
                  <a:gd name="T102" fmla="*/ 2017 w 2380"/>
                  <a:gd name="T103" fmla="*/ 3738 h 7243"/>
                  <a:gd name="T104" fmla="*/ 1923 w 2380"/>
                  <a:gd name="T105" fmla="*/ 3992 h 7243"/>
                  <a:gd name="T106" fmla="*/ 1784 w 2380"/>
                  <a:gd name="T107" fmla="*/ 4271 h 7243"/>
                  <a:gd name="T108" fmla="*/ 1542 w 2380"/>
                  <a:gd name="T109" fmla="*/ 5048 h 7243"/>
                  <a:gd name="T110" fmla="*/ 1507 w 2380"/>
                  <a:gd name="T111" fmla="*/ 5860 h 7243"/>
                  <a:gd name="T112" fmla="*/ 1553 w 2380"/>
                  <a:gd name="T113" fmla="*/ 6651 h 7243"/>
                  <a:gd name="T114" fmla="*/ 1576 w 2380"/>
                  <a:gd name="T115" fmla="*/ 6923 h 7243"/>
                  <a:gd name="T116" fmla="*/ 1592 w 2380"/>
                  <a:gd name="T117" fmla="*/ 7106 h 7243"/>
                  <a:gd name="T118" fmla="*/ 1453 w 2380"/>
                  <a:gd name="T119" fmla="*/ 7189 h 7243"/>
                  <a:gd name="T120" fmla="*/ 1277 w 2380"/>
                  <a:gd name="T121" fmla="*/ 7225 h 7243"/>
                  <a:gd name="T122" fmla="*/ 1096 w 2380"/>
                  <a:gd name="T123" fmla="*/ 7240 h 72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80" h="7243">
                    <a:moveTo>
                      <a:pt x="1053" y="7243"/>
                    </a:moveTo>
                    <a:lnTo>
                      <a:pt x="1039" y="7241"/>
                    </a:lnTo>
                    <a:lnTo>
                      <a:pt x="1027" y="7240"/>
                    </a:lnTo>
                    <a:lnTo>
                      <a:pt x="1013" y="7239"/>
                    </a:lnTo>
                    <a:lnTo>
                      <a:pt x="1000" y="7238"/>
                    </a:lnTo>
                    <a:lnTo>
                      <a:pt x="987" y="7235"/>
                    </a:lnTo>
                    <a:lnTo>
                      <a:pt x="973" y="7234"/>
                    </a:lnTo>
                    <a:lnTo>
                      <a:pt x="959" y="7233"/>
                    </a:lnTo>
                    <a:lnTo>
                      <a:pt x="946" y="7232"/>
                    </a:lnTo>
                    <a:lnTo>
                      <a:pt x="933" y="7230"/>
                    </a:lnTo>
                    <a:lnTo>
                      <a:pt x="919" y="7228"/>
                    </a:lnTo>
                    <a:lnTo>
                      <a:pt x="905" y="7226"/>
                    </a:lnTo>
                    <a:lnTo>
                      <a:pt x="891" y="7225"/>
                    </a:lnTo>
                    <a:lnTo>
                      <a:pt x="877" y="7223"/>
                    </a:lnTo>
                    <a:lnTo>
                      <a:pt x="864" y="7222"/>
                    </a:lnTo>
                    <a:lnTo>
                      <a:pt x="850" y="7220"/>
                    </a:lnTo>
                    <a:lnTo>
                      <a:pt x="836" y="7219"/>
                    </a:lnTo>
                    <a:lnTo>
                      <a:pt x="821" y="7216"/>
                    </a:lnTo>
                    <a:lnTo>
                      <a:pt x="806" y="7215"/>
                    </a:lnTo>
                    <a:lnTo>
                      <a:pt x="792" y="7211"/>
                    </a:lnTo>
                    <a:lnTo>
                      <a:pt x="779" y="7210"/>
                    </a:lnTo>
                    <a:lnTo>
                      <a:pt x="764" y="7207"/>
                    </a:lnTo>
                    <a:lnTo>
                      <a:pt x="749" y="7205"/>
                    </a:lnTo>
                    <a:lnTo>
                      <a:pt x="735" y="7202"/>
                    </a:lnTo>
                    <a:lnTo>
                      <a:pt x="721" y="7201"/>
                    </a:lnTo>
                    <a:lnTo>
                      <a:pt x="706" y="7197"/>
                    </a:lnTo>
                    <a:lnTo>
                      <a:pt x="692" y="7195"/>
                    </a:lnTo>
                    <a:lnTo>
                      <a:pt x="678" y="7193"/>
                    </a:lnTo>
                    <a:lnTo>
                      <a:pt x="664" y="7191"/>
                    </a:lnTo>
                    <a:lnTo>
                      <a:pt x="650" y="7187"/>
                    </a:lnTo>
                    <a:lnTo>
                      <a:pt x="636" y="7185"/>
                    </a:lnTo>
                    <a:lnTo>
                      <a:pt x="622" y="7182"/>
                    </a:lnTo>
                    <a:lnTo>
                      <a:pt x="609" y="7180"/>
                    </a:lnTo>
                    <a:lnTo>
                      <a:pt x="594" y="7177"/>
                    </a:lnTo>
                    <a:lnTo>
                      <a:pt x="580" y="7173"/>
                    </a:lnTo>
                    <a:lnTo>
                      <a:pt x="565" y="7170"/>
                    </a:lnTo>
                    <a:lnTo>
                      <a:pt x="551" y="7166"/>
                    </a:lnTo>
                    <a:lnTo>
                      <a:pt x="537" y="7163"/>
                    </a:lnTo>
                    <a:lnTo>
                      <a:pt x="524" y="7160"/>
                    </a:lnTo>
                    <a:lnTo>
                      <a:pt x="510" y="7156"/>
                    </a:lnTo>
                    <a:lnTo>
                      <a:pt x="496" y="7153"/>
                    </a:lnTo>
                    <a:lnTo>
                      <a:pt x="482" y="7148"/>
                    </a:lnTo>
                    <a:lnTo>
                      <a:pt x="468" y="7143"/>
                    </a:lnTo>
                    <a:lnTo>
                      <a:pt x="455" y="7139"/>
                    </a:lnTo>
                    <a:lnTo>
                      <a:pt x="442" y="7135"/>
                    </a:lnTo>
                    <a:lnTo>
                      <a:pt x="428" y="7131"/>
                    </a:lnTo>
                    <a:lnTo>
                      <a:pt x="416" y="7126"/>
                    </a:lnTo>
                    <a:lnTo>
                      <a:pt x="403" y="7122"/>
                    </a:lnTo>
                    <a:lnTo>
                      <a:pt x="390" y="7118"/>
                    </a:lnTo>
                    <a:lnTo>
                      <a:pt x="377" y="7112"/>
                    </a:lnTo>
                    <a:lnTo>
                      <a:pt x="364" y="7108"/>
                    </a:lnTo>
                    <a:lnTo>
                      <a:pt x="351" y="7102"/>
                    </a:lnTo>
                    <a:lnTo>
                      <a:pt x="339" y="7098"/>
                    </a:lnTo>
                    <a:lnTo>
                      <a:pt x="326" y="7092"/>
                    </a:lnTo>
                    <a:lnTo>
                      <a:pt x="315" y="7086"/>
                    </a:lnTo>
                    <a:lnTo>
                      <a:pt x="302" y="7080"/>
                    </a:lnTo>
                    <a:lnTo>
                      <a:pt x="292" y="7076"/>
                    </a:lnTo>
                    <a:lnTo>
                      <a:pt x="279" y="7069"/>
                    </a:lnTo>
                    <a:lnTo>
                      <a:pt x="267" y="7063"/>
                    </a:lnTo>
                    <a:lnTo>
                      <a:pt x="256" y="7057"/>
                    </a:lnTo>
                    <a:lnTo>
                      <a:pt x="246" y="7052"/>
                    </a:lnTo>
                    <a:lnTo>
                      <a:pt x="234" y="7045"/>
                    </a:lnTo>
                    <a:lnTo>
                      <a:pt x="224" y="7039"/>
                    </a:lnTo>
                    <a:lnTo>
                      <a:pt x="213" y="7033"/>
                    </a:lnTo>
                    <a:lnTo>
                      <a:pt x="203" y="7028"/>
                    </a:lnTo>
                    <a:lnTo>
                      <a:pt x="201" y="7021"/>
                    </a:lnTo>
                    <a:lnTo>
                      <a:pt x="200" y="7014"/>
                    </a:lnTo>
                    <a:lnTo>
                      <a:pt x="199" y="7007"/>
                    </a:lnTo>
                    <a:lnTo>
                      <a:pt x="199" y="7001"/>
                    </a:lnTo>
                    <a:lnTo>
                      <a:pt x="197" y="6994"/>
                    </a:lnTo>
                    <a:lnTo>
                      <a:pt x="196" y="6988"/>
                    </a:lnTo>
                    <a:lnTo>
                      <a:pt x="195" y="6982"/>
                    </a:lnTo>
                    <a:lnTo>
                      <a:pt x="195" y="6976"/>
                    </a:lnTo>
                    <a:lnTo>
                      <a:pt x="194" y="6884"/>
                    </a:lnTo>
                    <a:lnTo>
                      <a:pt x="194" y="6793"/>
                    </a:lnTo>
                    <a:lnTo>
                      <a:pt x="193" y="6701"/>
                    </a:lnTo>
                    <a:lnTo>
                      <a:pt x="193" y="6611"/>
                    </a:lnTo>
                    <a:lnTo>
                      <a:pt x="192" y="6519"/>
                    </a:lnTo>
                    <a:lnTo>
                      <a:pt x="192" y="6428"/>
                    </a:lnTo>
                    <a:lnTo>
                      <a:pt x="191" y="6336"/>
                    </a:lnTo>
                    <a:lnTo>
                      <a:pt x="191" y="6246"/>
                    </a:lnTo>
                    <a:lnTo>
                      <a:pt x="188" y="6154"/>
                    </a:lnTo>
                    <a:lnTo>
                      <a:pt x="188" y="6063"/>
                    </a:lnTo>
                    <a:lnTo>
                      <a:pt x="186" y="5972"/>
                    </a:lnTo>
                    <a:lnTo>
                      <a:pt x="186" y="5882"/>
                    </a:lnTo>
                    <a:lnTo>
                      <a:pt x="184" y="5790"/>
                    </a:lnTo>
                    <a:lnTo>
                      <a:pt x="184" y="5700"/>
                    </a:lnTo>
                    <a:lnTo>
                      <a:pt x="181" y="5609"/>
                    </a:lnTo>
                    <a:lnTo>
                      <a:pt x="181" y="5519"/>
                    </a:lnTo>
                    <a:lnTo>
                      <a:pt x="179" y="5427"/>
                    </a:lnTo>
                    <a:lnTo>
                      <a:pt x="177" y="5336"/>
                    </a:lnTo>
                    <a:lnTo>
                      <a:pt x="174" y="5245"/>
                    </a:lnTo>
                    <a:lnTo>
                      <a:pt x="173" y="5154"/>
                    </a:lnTo>
                    <a:lnTo>
                      <a:pt x="171" y="5062"/>
                    </a:lnTo>
                    <a:lnTo>
                      <a:pt x="170" y="4973"/>
                    </a:lnTo>
                    <a:lnTo>
                      <a:pt x="168" y="4881"/>
                    </a:lnTo>
                    <a:lnTo>
                      <a:pt x="166" y="4791"/>
                    </a:lnTo>
                    <a:lnTo>
                      <a:pt x="163" y="4699"/>
                    </a:lnTo>
                    <a:lnTo>
                      <a:pt x="162" y="4609"/>
                    </a:lnTo>
                    <a:lnTo>
                      <a:pt x="158" y="4518"/>
                    </a:lnTo>
                    <a:lnTo>
                      <a:pt x="157" y="4427"/>
                    </a:lnTo>
                    <a:lnTo>
                      <a:pt x="155" y="4336"/>
                    </a:lnTo>
                    <a:lnTo>
                      <a:pt x="153" y="4246"/>
                    </a:lnTo>
                    <a:lnTo>
                      <a:pt x="150" y="4155"/>
                    </a:lnTo>
                    <a:lnTo>
                      <a:pt x="149" y="4066"/>
                    </a:lnTo>
                    <a:lnTo>
                      <a:pt x="146" y="3974"/>
                    </a:lnTo>
                    <a:lnTo>
                      <a:pt x="143" y="3883"/>
                    </a:lnTo>
                    <a:lnTo>
                      <a:pt x="141" y="3792"/>
                    </a:lnTo>
                    <a:lnTo>
                      <a:pt x="139" y="3702"/>
                    </a:lnTo>
                    <a:lnTo>
                      <a:pt x="135" y="3610"/>
                    </a:lnTo>
                    <a:lnTo>
                      <a:pt x="133" y="3520"/>
                    </a:lnTo>
                    <a:lnTo>
                      <a:pt x="131" y="3428"/>
                    </a:lnTo>
                    <a:lnTo>
                      <a:pt x="128" y="3339"/>
                    </a:lnTo>
                    <a:lnTo>
                      <a:pt x="125" y="3247"/>
                    </a:lnTo>
                    <a:lnTo>
                      <a:pt x="123" y="3156"/>
                    </a:lnTo>
                    <a:lnTo>
                      <a:pt x="119" y="3066"/>
                    </a:lnTo>
                    <a:lnTo>
                      <a:pt x="117" y="2975"/>
                    </a:lnTo>
                    <a:lnTo>
                      <a:pt x="114" y="2884"/>
                    </a:lnTo>
                    <a:lnTo>
                      <a:pt x="111" y="2794"/>
                    </a:lnTo>
                    <a:lnTo>
                      <a:pt x="109" y="2703"/>
                    </a:lnTo>
                    <a:lnTo>
                      <a:pt x="107" y="2613"/>
                    </a:lnTo>
                    <a:lnTo>
                      <a:pt x="103" y="2521"/>
                    </a:lnTo>
                    <a:lnTo>
                      <a:pt x="100" y="2431"/>
                    </a:lnTo>
                    <a:lnTo>
                      <a:pt x="97" y="2340"/>
                    </a:lnTo>
                    <a:lnTo>
                      <a:pt x="95" y="2250"/>
                    </a:lnTo>
                    <a:lnTo>
                      <a:pt x="92" y="2159"/>
                    </a:lnTo>
                    <a:lnTo>
                      <a:pt x="88" y="2068"/>
                    </a:lnTo>
                    <a:lnTo>
                      <a:pt x="86" y="1977"/>
                    </a:lnTo>
                    <a:lnTo>
                      <a:pt x="84" y="1888"/>
                    </a:lnTo>
                    <a:lnTo>
                      <a:pt x="80" y="1796"/>
                    </a:lnTo>
                    <a:lnTo>
                      <a:pt x="78" y="1706"/>
                    </a:lnTo>
                    <a:lnTo>
                      <a:pt x="76" y="1614"/>
                    </a:lnTo>
                    <a:lnTo>
                      <a:pt x="73" y="1525"/>
                    </a:lnTo>
                    <a:lnTo>
                      <a:pt x="70" y="1434"/>
                    </a:lnTo>
                    <a:lnTo>
                      <a:pt x="68" y="1344"/>
                    </a:lnTo>
                    <a:lnTo>
                      <a:pt x="65" y="1253"/>
                    </a:lnTo>
                    <a:lnTo>
                      <a:pt x="64" y="1163"/>
                    </a:lnTo>
                    <a:lnTo>
                      <a:pt x="62" y="1156"/>
                    </a:lnTo>
                    <a:lnTo>
                      <a:pt x="62" y="1151"/>
                    </a:lnTo>
                    <a:lnTo>
                      <a:pt x="60" y="1143"/>
                    </a:lnTo>
                    <a:lnTo>
                      <a:pt x="60" y="1136"/>
                    </a:lnTo>
                    <a:lnTo>
                      <a:pt x="57" y="1127"/>
                    </a:lnTo>
                    <a:lnTo>
                      <a:pt x="57" y="1119"/>
                    </a:lnTo>
                    <a:lnTo>
                      <a:pt x="55" y="1108"/>
                    </a:lnTo>
                    <a:lnTo>
                      <a:pt x="55" y="1098"/>
                    </a:lnTo>
                    <a:lnTo>
                      <a:pt x="53" y="1085"/>
                    </a:lnTo>
                    <a:lnTo>
                      <a:pt x="52" y="1074"/>
                    </a:lnTo>
                    <a:lnTo>
                      <a:pt x="49" y="1061"/>
                    </a:lnTo>
                    <a:lnTo>
                      <a:pt x="48" y="1048"/>
                    </a:lnTo>
                    <a:lnTo>
                      <a:pt x="46" y="1034"/>
                    </a:lnTo>
                    <a:lnTo>
                      <a:pt x="45" y="1020"/>
                    </a:lnTo>
                    <a:lnTo>
                      <a:pt x="42" y="1005"/>
                    </a:lnTo>
                    <a:lnTo>
                      <a:pt x="41" y="991"/>
                    </a:lnTo>
                    <a:lnTo>
                      <a:pt x="38" y="974"/>
                    </a:lnTo>
                    <a:lnTo>
                      <a:pt x="37" y="958"/>
                    </a:lnTo>
                    <a:lnTo>
                      <a:pt x="33" y="941"/>
                    </a:lnTo>
                    <a:lnTo>
                      <a:pt x="32" y="924"/>
                    </a:lnTo>
                    <a:lnTo>
                      <a:pt x="30" y="906"/>
                    </a:lnTo>
                    <a:lnTo>
                      <a:pt x="27" y="889"/>
                    </a:lnTo>
                    <a:lnTo>
                      <a:pt x="25" y="871"/>
                    </a:lnTo>
                    <a:lnTo>
                      <a:pt x="24" y="853"/>
                    </a:lnTo>
                    <a:lnTo>
                      <a:pt x="22" y="834"/>
                    </a:lnTo>
                    <a:lnTo>
                      <a:pt x="19" y="815"/>
                    </a:lnTo>
                    <a:lnTo>
                      <a:pt x="17" y="796"/>
                    </a:lnTo>
                    <a:lnTo>
                      <a:pt x="16" y="778"/>
                    </a:lnTo>
                    <a:lnTo>
                      <a:pt x="14" y="758"/>
                    </a:lnTo>
                    <a:lnTo>
                      <a:pt x="12" y="738"/>
                    </a:lnTo>
                    <a:lnTo>
                      <a:pt x="10" y="719"/>
                    </a:lnTo>
                    <a:lnTo>
                      <a:pt x="10" y="699"/>
                    </a:lnTo>
                    <a:lnTo>
                      <a:pt x="8" y="679"/>
                    </a:lnTo>
                    <a:lnTo>
                      <a:pt x="7" y="658"/>
                    </a:lnTo>
                    <a:lnTo>
                      <a:pt x="4" y="637"/>
                    </a:lnTo>
                    <a:lnTo>
                      <a:pt x="3" y="618"/>
                    </a:lnTo>
                    <a:lnTo>
                      <a:pt x="2" y="597"/>
                    </a:lnTo>
                    <a:lnTo>
                      <a:pt x="1" y="578"/>
                    </a:lnTo>
                    <a:lnTo>
                      <a:pt x="1" y="558"/>
                    </a:lnTo>
                    <a:lnTo>
                      <a:pt x="1" y="539"/>
                    </a:lnTo>
                    <a:lnTo>
                      <a:pt x="0" y="518"/>
                    </a:lnTo>
                    <a:lnTo>
                      <a:pt x="0" y="497"/>
                    </a:lnTo>
                    <a:lnTo>
                      <a:pt x="0" y="478"/>
                    </a:lnTo>
                    <a:lnTo>
                      <a:pt x="0" y="460"/>
                    </a:lnTo>
                    <a:lnTo>
                      <a:pt x="0" y="439"/>
                    </a:lnTo>
                    <a:lnTo>
                      <a:pt x="0" y="420"/>
                    </a:lnTo>
                    <a:lnTo>
                      <a:pt x="1" y="402"/>
                    </a:lnTo>
                    <a:lnTo>
                      <a:pt x="2" y="385"/>
                    </a:lnTo>
                    <a:lnTo>
                      <a:pt x="2" y="365"/>
                    </a:lnTo>
                    <a:lnTo>
                      <a:pt x="3" y="347"/>
                    </a:lnTo>
                    <a:lnTo>
                      <a:pt x="4" y="330"/>
                    </a:lnTo>
                    <a:lnTo>
                      <a:pt x="7" y="313"/>
                    </a:lnTo>
                    <a:lnTo>
                      <a:pt x="8" y="295"/>
                    </a:lnTo>
                    <a:lnTo>
                      <a:pt x="10" y="279"/>
                    </a:lnTo>
                    <a:lnTo>
                      <a:pt x="12" y="263"/>
                    </a:lnTo>
                    <a:lnTo>
                      <a:pt x="16" y="248"/>
                    </a:lnTo>
                    <a:lnTo>
                      <a:pt x="18" y="232"/>
                    </a:lnTo>
                    <a:lnTo>
                      <a:pt x="21" y="218"/>
                    </a:lnTo>
                    <a:lnTo>
                      <a:pt x="24" y="205"/>
                    </a:lnTo>
                    <a:lnTo>
                      <a:pt x="29" y="191"/>
                    </a:lnTo>
                    <a:lnTo>
                      <a:pt x="32" y="177"/>
                    </a:lnTo>
                    <a:lnTo>
                      <a:pt x="37" y="166"/>
                    </a:lnTo>
                    <a:lnTo>
                      <a:pt x="41" y="154"/>
                    </a:lnTo>
                    <a:lnTo>
                      <a:pt x="47" y="144"/>
                    </a:lnTo>
                    <a:lnTo>
                      <a:pt x="54" y="142"/>
                    </a:lnTo>
                    <a:lnTo>
                      <a:pt x="61" y="140"/>
                    </a:lnTo>
                    <a:lnTo>
                      <a:pt x="68" y="139"/>
                    </a:lnTo>
                    <a:lnTo>
                      <a:pt x="75" y="139"/>
                    </a:lnTo>
                    <a:lnTo>
                      <a:pt x="85" y="148"/>
                    </a:lnTo>
                    <a:lnTo>
                      <a:pt x="95" y="160"/>
                    </a:lnTo>
                    <a:lnTo>
                      <a:pt x="104" y="171"/>
                    </a:lnTo>
                    <a:lnTo>
                      <a:pt x="115" y="185"/>
                    </a:lnTo>
                    <a:lnTo>
                      <a:pt x="123" y="199"/>
                    </a:lnTo>
                    <a:lnTo>
                      <a:pt x="132" y="213"/>
                    </a:lnTo>
                    <a:lnTo>
                      <a:pt x="140" y="228"/>
                    </a:lnTo>
                    <a:lnTo>
                      <a:pt x="149" y="245"/>
                    </a:lnTo>
                    <a:lnTo>
                      <a:pt x="156" y="261"/>
                    </a:lnTo>
                    <a:lnTo>
                      <a:pt x="163" y="278"/>
                    </a:lnTo>
                    <a:lnTo>
                      <a:pt x="170" y="295"/>
                    </a:lnTo>
                    <a:lnTo>
                      <a:pt x="177" y="315"/>
                    </a:lnTo>
                    <a:lnTo>
                      <a:pt x="182" y="333"/>
                    </a:lnTo>
                    <a:lnTo>
                      <a:pt x="188" y="353"/>
                    </a:lnTo>
                    <a:lnTo>
                      <a:pt x="194" y="373"/>
                    </a:lnTo>
                    <a:lnTo>
                      <a:pt x="200" y="394"/>
                    </a:lnTo>
                    <a:lnTo>
                      <a:pt x="203" y="415"/>
                    </a:lnTo>
                    <a:lnTo>
                      <a:pt x="208" y="435"/>
                    </a:lnTo>
                    <a:lnTo>
                      <a:pt x="212" y="457"/>
                    </a:lnTo>
                    <a:lnTo>
                      <a:pt x="217" y="480"/>
                    </a:lnTo>
                    <a:lnTo>
                      <a:pt x="220" y="502"/>
                    </a:lnTo>
                    <a:lnTo>
                      <a:pt x="224" y="525"/>
                    </a:lnTo>
                    <a:lnTo>
                      <a:pt x="227" y="549"/>
                    </a:lnTo>
                    <a:lnTo>
                      <a:pt x="231" y="573"/>
                    </a:lnTo>
                    <a:lnTo>
                      <a:pt x="233" y="597"/>
                    </a:lnTo>
                    <a:lnTo>
                      <a:pt x="235" y="621"/>
                    </a:lnTo>
                    <a:lnTo>
                      <a:pt x="238" y="646"/>
                    </a:lnTo>
                    <a:lnTo>
                      <a:pt x="241" y="672"/>
                    </a:lnTo>
                    <a:lnTo>
                      <a:pt x="242" y="696"/>
                    </a:lnTo>
                    <a:lnTo>
                      <a:pt x="246" y="722"/>
                    </a:lnTo>
                    <a:lnTo>
                      <a:pt x="247" y="748"/>
                    </a:lnTo>
                    <a:lnTo>
                      <a:pt x="250" y="774"/>
                    </a:lnTo>
                    <a:lnTo>
                      <a:pt x="251" y="798"/>
                    </a:lnTo>
                    <a:lnTo>
                      <a:pt x="253" y="825"/>
                    </a:lnTo>
                    <a:lnTo>
                      <a:pt x="254" y="850"/>
                    </a:lnTo>
                    <a:lnTo>
                      <a:pt x="256" y="876"/>
                    </a:lnTo>
                    <a:lnTo>
                      <a:pt x="257" y="902"/>
                    </a:lnTo>
                    <a:lnTo>
                      <a:pt x="258" y="929"/>
                    </a:lnTo>
                    <a:lnTo>
                      <a:pt x="259" y="954"/>
                    </a:lnTo>
                    <a:lnTo>
                      <a:pt x="262" y="982"/>
                    </a:lnTo>
                    <a:lnTo>
                      <a:pt x="262" y="1007"/>
                    </a:lnTo>
                    <a:lnTo>
                      <a:pt x="264" y="1034"/>
                    </a:lnTo>
                    <a:lnTo>
                      <a:pt x="264" y="1059"/>
                    </a:lnTo>
                    <a:lnTo>
                      <a:pt x="266" y="1085"/>
                    </a:lnTo>
                    <a:lnTo>
                      <a:pt x="267" y="1110"/>
                    </a:lnTo>
                    <a:lnTo>
                      <a:pt x="270" y="1136"/>
                    </a:lnTo>
                    <a:lnTo>
                      <a:pt x="271" y="1161"/>
                    </a:lnTo>
                    <a:lnTo>
                      <a:pt x="273" y="1187"/>
                    </a:lnTo>
                    <a:lnTo>
                      <a:pt x="274" y="1211"/>
                    </a:lnTo>
                    <a:lnTo>
                      <a:pt x="277" y="1236"/>
                    </a:lnTo>
                    <a:lnTo>
                      <a:pt x="278" y="1260"/>
                    </a:lnTo>
                    <a:lnTo>
                      <a:pt x="280" y="1285"/>
                    </a:lnTo>
                    <a:lnTo>
                      <a:pt x="282" y="1308"/>
                    </a:lnTo>
                    <a:lnTo>
                      <a:pt x="285" y="1332"/>
                    </a:lnTo>
                    <a:lnTo>
                      <a:pt x="288" y="1355"/>
                    </a:lnTo>
                    <a:lnTo>
                      <a:pt x="292" y="1379"/>
                    </a:lnTo>
                    <a:lnTo>
                      <a:pt x="294" y="1401"/>
                    </a:lnTo>
                    <a:lnTo>
                      <a:pt x="297" y="1423"/>
                    </a:lnTo>
                    <a:lnTo>
                      <a:pt x="301" y="1445"/>
                    </a:lnTo>
                    <a:lnTo>
                      <a:pt x="305" y="1466"/>
                    </a:lnTo>
                    <a:lnTo>
                      <a:pt x="309" y="1486"/>
                    </a:lnTo>
                    <a:lnTo>
                      <a:pt x="313" y="1507"/>
                    </a:lnTo>
                    <a:lnTo>
                      <a:pt x="318" y="1526"/>
                    </a:lnTo>
                    <a:lnTo>
                      <a:pt x="324" y="1547"/>
                    </a:lnTo>
                    <a:lnTo>
                      <a:pt x="324" y="1558"/>
                    </a:lnTo>
                    <a:lnTo>
                      <a:pt x="324" y="1570"/>
                    </a:lnTo>
                    <a:lnTo>
                      <a:pt x="324" y="1581"/>
                    </a:lnTo>
                    <a:lnTo>
                      <a:pt x="325" y="1594"/>
                    </a:lnTo>
                    <a:lnTo>
                      <a:pt x="326" y="1604"/>
                    </a:lnTo>
                    <a:lnTo>
                      <a:pt x="328" y="1614"/>
                    </a:lnTo>
                    <a:lnTo>
                      <a:pt x="330" y="1625"/>
                    </a:lnTo>
                    <a:lnTo>
                      <a:pt x="333" y="1636"/>
                    </a:lnTo>
                    <a:lnTo>
                      <a:pt x="335" y="1644"/>
                    </a:lnTo>
                    <a:lnTo>
                      <a:pt x="339" y="1653"/>
                    </a:lnTo>
                    <a:lnTo>
                      <a:pt x="342" y="1662"/>
                    </a:lnTo>
                    <a:lnTo>
                      <a:pt x="347" y="1671"/>
                    </a:lnTo>
                    <a:lnTo>
                      <a:pt x="350" y="1679"/>
                    </a:lnTo>
                    <a:lnTo>
                      <a:pt x="356" y="1687"/>
                    </a:lnTo>
                    <a:lnTo>
                      <a:pt x="361" y="1694"/>
                    </a:lnTo>
                    <a:lnTo>
                      <a:pt x="367" y="1702"/>
                    </a:lnTo>
                    <a:lnTo>
                      <a:pt x="373" y="1707"/>
                    </a:lnTo>
                    <a:lnTo>
                      <a:pt x="380" y="1713"/>
                    </a:lnTo>
                    <a:lnTo>
                      <a:pt x="387" y="1719"/>
                    </a:lnTo>
                    <a:lnTo>
                      <a:pt x="395" y="1725"/>
                    </a:lnTo>
                    <a:lnTo>
                      <a:pt x="402" y="1729"/>
                    </a:lnTo>
                    <a:lnTo>
                      <a:pt x="411" y="1734"/>
                    </a:lnTo>
                    <a:lnTo>
                      <a:pt x="420" y="1737"/>
                    </a:lnTo>
                    <a:lnTo>
                      <a:pt x="431" y="1742"/>
                    </a:lnTo>
                    <a:lnTo>
                      <a:pt x="440" y="1744"/>
                    </a:lnTo>
                    <a:lnTo>
                      <a:pt x="450" y="1748"/>
                    </a:lnTo>
                    <a:lnTo>
                      <a:pt x="462" y="1750"/>
                    </a:lnTo>
                    <a:lnTo>
                      <a:pt x="474" y="1752"/>
                    </a:lnTo>
                    <a:lnTo>
                      <a:pt x="480" y="1752"/>
                    </a:lnTo>
                    <a:lnTo>
                      <a:pt x="486" y="1753"/>
                    </a:lnTo>
                    <a:lnTo>
                      <a:pt x="493" y="1753"/>
                    </a:lnTo>
                    <a:lnTo>
                      <a:pt x="499" y="1755"/>
                    </a:lnTo>
                    <a:lnTo>
                      <a:pt x="506" y="1755"/>
                    </a:lnTo>
                    <a:lnTo>
                      <a:pt x="513" y="1755"/>
                    </a:lnTo>
                    <a:lnTo>
                      <a:pt x="520" y="1755"/>
                    </a:lnTo>
                    <a:lnTo>
                      <a:pt x="528" y="1756"/>
                    </a:lnTo>
                    <a:lnTo>
                      <a:pt x="537" y="1749"/>
                    </a:lnTo>
                    <a:lnTo>
                      <a:pt x="548" y="1742"/>
                    </a:lnTo>
                    <a:lnTo>
                      <a:pt x="557" y="1734"/>
                    </a:lnTo>
                    <a:lnTo>
                      <a:pt x="566" y="1726"/>
                    </a:lnTo>
                    <a:lnTo>
                      <a:pt x="573" y="1715"/>
                    </a:lnTo>
                    <a:lnTo>
                      <a:pt x="581" y="1706"/>
                    </a:lnTo>
                    <a:lnTo>
                      <a:pt x="584" y="1701"/>
                    </a:lnTo>
                    <a:lnTo>
                      <a:pt x="588" y="1695"/>
                    </a:lnTo>
                    <a:lnTo>
                      <a:pt x="591" y="1689"/>
                    </a:lnTo>
                    <a:lnTo>
                      <a:pt x="595" y="1684"/>
                    </a:lnTo>
                    <a:lnTo>
                      <a:pt x="597" y="1684"/>
                    </a:lnTo>
                    <a:lnTo>
                      <a:pt x="599" y="1684"/>
                    </a:lnTo>
                    <a:lnTo>
                      <a:pt x="611" y="1676"/>
                    </a:lnTo>
                    <a:lnTo>
                      <a:pt x="622" y="1667"/>
                    </a:lnTo>
                    <a:lnTo>
                      <a:pt x="632" y="1657"/>
                    </a:lnTo>
                    <a:lnTo>
                      <a:pt x="642" y="1648"/>
                    </a:lnTo>
                    <a:lnTo>
                      <a:pt x="650" y="1634"/>
                    </a:lnTo>
                    <a:lnTo>
                      <a:pt x="659" y="1621"/>
                    </a:lnTo>
                    <a:lnTo>
                      <a:pt x="666" y="1606"/>
                    </a:lnTo>
                    <a:lnTo>
                      <a:pt x="674" y="1593"/>
                    </a:lnTo>
                    <a:lnTo>
                      <a:pt x="679" y="1575"/>
                    </a:lnTo>
                    <a:lnTo>
                      <a:pt x="684" y="1558"/>
                    </a:lnTo>
                    <a:lnTo>
                      <a:pt x="689" y="1539"/>
                    </a:lnTo>
                    <a:lnTo>
                      <a:pt x="695" y="1520"/>
                    </a:lnTo>
                    <a:lnTo>
                      <a:pt x="697" y="1500"/>
                    </a:lnTo>
                    <a:lnTo>
                      <a:pt x="700" y="1479"/>
                    </a:lnTo>
                    <a:lnTo>
                      <a:pt x="703" y="1457"/>
                    </a:lnTo>
                    <a:lnTo>
                      <a:pt x="706" y="1435"/>
                    </a:lnTo>
                    <a:lnTo>
                      <a:pt x="706" y="1411"/>
                    </a:lnTo>
                    <a:lnTo>
                      <a:pt x="707" y="1387"/>
                    </a:lnTo>
                    <a:lnTo>
                      <a:pt x="707" y="1361"/>
                    </a:lnTo>
                    <a:lnTo>
                      <a:pt x="709" y="1335"/>
                    </a:lnTo>
                    <a:lnTo>
                      <a:pt x="707" y="1308"/>
                    </a:lnTo>
                    <a:lnTo>
                      <a:pt x="707" y="1282"/>
                    </a:lnTo>
                    <a:lnTo>
                      <a:pt x="706" y="1254"/>
                    </a:lnTo>
                    <a:lnTo>
                      <a:pt x="706" y="1226"/>
                    </a:lnTo>
                    <a:lnTo>
                      <a:pt x="704" y="1197"/>
                    </a:lnTo>
                    <a:lnTo>
                      <a:pt x="702" y="1168"/>
                    </a:lnTo>
                    <a:lnTo>
                      <a:pt x="699" y="1138"/>
                    </a:lnTo>
                    <a:lnTo>
                      <a:pt x="698" y="1109"/>
                    </a:lnTo>
                    <a:lnTo>
                      <a:pt x="695" y="1078"/>
                    </a:lnTo>
                    <a:lnTo>
                      <a:pt x="692" y="1047"/>
                    </a:lnTo>
                    <a:lnTo>
                      <a:pt x="690" y="1016"/>
                    </a:lnTo>
                    <a:lnTo>
                      <a:pt x="688" y="986"/>
                    </a:lnTo>
                    <a:lnTo>
                      <a:pt x="684" y="953"/>
                    </a:lnTo>
                    <a:lnTo>
                      <a:pt x="681" y="921"/>
                    </a:lnTo>
                    <a:lnTo>
                      <a:pt x="678" y="889"/>
                    </a:lnTo>
                    <a:lnTo>
                      <a:pt x="674" y="857"/>
                    </a:lnTo>
                    <a:lnTo>
                      <a:pt x="671" y="823"/>
                    </a:lnTo>
                    <a:lnTo>
                      <a:pt x="667" y="792"/>
                    </a:lnTo>
                    <a:lnTo>
                      <a:pt x="664" y="759"/>
                    </a:lnTo>
                    <a:lnTo>
                      <a:pt x="660" y="728"/>
                    </a:lnTo>
                    <a:lnTo>
                      <a:pt x="657" y="695"/>
                    </a:lnTo>
                    <a:lnTo>
                      <a:pt x="653" y="663"/>
                    </a:lnTo>
                    <a:lnTo>
                      <a:pt x="650" y="629"/>
                    </a:lnTo>
                    <a:lnTo>
                      <a:pt x="648" y="597"/>
                    </a:lnTo>
                    <a:lnTo>
                      <a:pt x="644" y="565"/>
                    </a:lnTo>
                    <a:lnTo>
                      <a:pt x="643" y="533"/>
                    </a:lnTo>
                    <a:lnTo>
                      <a:pt x="641" y="502"/>
                    </a:lnTo>
                    <a:lnTo>
                      <a:pt x="640" y="471"/>
                    </a:lnTo>
                    <a:lnTo>
                      <a:pt x="637" y="439"/>
                    </a:lnTo>
                    <a:lnTo>
                      <a:pt x="636" y="408"/>
                    </a:lnTo>
                    <a:lnTo>
                      <a:pt x="634" y="377"/>
                    </a:lnTo>
                    <a:lnTo>
                      <a:pt x="634" y="347"/>
                    </a:lnTo>
                    <a:lnTo>
                      <a:pt x="634" y="316"/>
                    </a:lnTo>
                    <a:lnTo>
                      <a:pt x="634" y="287"/>
                    </a:lnTo>
                    <a:lnTo>
                      <a:pt x="634" y="259"/>
                    </a:lnTo>
                    <a:lnTo>
                      <a:pt x="636" y="231"/>
                    </a:lnTo>
                    <a:lnTo>
                      <a:pt x="636" y="202"/>
                    </a:lnTo>
                    <a:lnTo>
                      <a:pt x="638" y="175"/>
                    </a:lnTo>
                    <a:lnTo>
                      <a:pt x="641" y="147"/>
                    </a:lnTo>
                    <a:lnTo>
                      <a:pt x="644" y="122"/>
                    </a:lnTo>
                    <a:lnTo>
                      <a:pt x="648" y="97"/>
                    </a:lnTo>
                    <a:lnTo>
                      <a:pt x="651" y="73"/>
                    </a:lnTo>
                    <a:lnTo>
                      <a:pt x="656" y="49"/>
                    </a:lnTo>
                    <a:lnTo>
                      <a:pt x="663" y="27"/>
                    </a:lnTo>
                    <a:lnTo>
                      <a:pt x="671" y="31"/>
                    </a:lnTo>
                    <a:lnTo>
                      <a:pt x="679" y="38"/>
                    </a:lnTo>
                    <a:lnTo>
                      <a:pt x="686" y="45"/>
                    </a:lnTo>
                    <a:lnTo>
                      <a:pt x="694" y="55"/>
                    </a:lnTo>
                    <a:lnTo>
                      <a:pt x="699" y="65"/>
                    </a:lnTo>
                    <a:lnTo>
                      <a:pt x="706" y="76"/>
                    </a:lnTo>
                    <a:lnTo>
                      <a:pt x="712" y="86"/>
                    </a:lnTo>
                    <a:lnTo>
                      <a:pt x="719" y="100"/>
                    </a:lnTo>
                    <a:lnTo>
                      <a:pt x="723" y="113"/>
                    </a:lnTo>
                    <a:lnTo>
                      <a:pt x="728" y="127"/>
                    </a:lnTo>
                    <a:lnTo>
                      <a:pt x="733" y="140"/>
                    </a:lnTo>
                    <a:lnTo>
                      <a:pt x="738" y="158"/>
                    </a:lnTo>
                    <a:lnTo>
                      <a:pt x="742" y="173"/>
                    </a:lnTo>
                    <a:lnTo>
                      <a:pt x="745" y="190"/>
                    </a:lnTo>
                    <a:lnTo>
                      <a:pt x="749" y="207"/>
                    </a:lnTo>
                    <a:lnTo>
                      <a:pt x="753" y="226"/>
                    </a:lnTo>
                    <a:lnTo>
                      <a:pt x="756" y="244"/>
                    </a:lnTo>
                    <a:lnTo>
                      <a:pt x="758" y="263"/>
                    </a:lnTo>
                    <a:lnTo>
                      <a:pt x="760" y="283"/>
                    </a:lnTo>
                    <a:lnTo>
                      <a:pt x="763" y="303"/>
                    </a:lnTo>
                    <a:lnTo>
                      <a:pt x="764" y="323"/>
                    </a:lnTo>
                    <a:lnTo>
                      <a:pt x="766" y="344"/>
                    </a:lnTo>
                    <a:lnTo>
                      <a:pt x="767" y="365"/>
                    </a:lnTo>
                    <a:lnTo>
                      <a:pt x="769" y="387"/>
                    </a:lnTo>
                    <a:lnTo>
                      <a:pt x="769" y="408"/>
                    </a:lnTo>
                    <a:lnTo>
                      <a:pt x="771" y="430"/>
                    </a:lnTo>
                    <a:lnTo>
                      <a:pt x="771" y="451"/>
                    </a:lnTo>
                    <a:lnTo>
                      <a:pt x="772" y="474"/>
                    </a:lnTo>
                    <a:lnTo>
                      <a:pt x="772" y="496"/>
                    </a:lnTo>
                    <a:lnTo>
                      <a:pt x="772" y="519"/>
                    </a:lnTo>
                    <a:lnTo>
                      <a:pt x="772" y="541"/>
                    </a:lnTo>
                    <a:lnTo>
                      <a:pt x="772" y="565"/>
                    </a:lnTo>
                    <a:lnTo>
                      <a:pt x="771" y="587"/>
                    </a:lnTo>
                    <a:lnTo>
                      <a:pt x="769" y="609"/>
                    </a:lnTo>
                    <a:lnTo>
                      <a:pt x="768" y="631"/>
                    </a:lnTo>
                    <a:lnTo>
                      <a:pt x="768" y="654"/>
                    </a:lnTo>
                    <a:lnTo>
                      <a:pt x="766" y="675"/>
                    </a:lnTo>
                    <a:lnTo>
                      <a:pt x="766" y="697"/>
                    </a:lnTo>
                    <a:lnTo>
                      <a:pt x="764" y="719"/>
                    </a:lnTo>
                    <a:lnTo>
                      <a:pt x="764" y="742"/>
                    </a:lnTo>
                    <a:lnTo>
                      <a:pt x="761" y="763"/>
                    </a:lnTo>
                    <a:lnTo>
                      <a:pt x="760" y="783"/>
                    </a:lnTo>
                    <a:lnTo>
                      <a:pt x="759" y="804"/>
                    </a:lnTo>
                    <a:lnTo>
                      <a:pt x="758" y="825"/>
                    </a:lnTo>
                    <a:lnTo>
                      <a:pt x="756" y="844"/>
                    </a:lnTo>
                    <a:lnTo>
                      <a:pt x="756" y="864"/>
                    </a:lnTo>
                    <a:lnTo>
                      <a:pt x="753" y="883"/>
                    </a:lnTo>
                    <a:lnTo>
                      <a:pt x="753" y="903"/>
                    </a:lnTo>
                    <a:lnTo>
                      <a:pt x="751" y="920"/>
                    </a:lnTo>
                    <a:lnTo>
                      <a:pt x="750" y="937"/>
                    </a:lnTo>
                    <a:lnTo>
                      <a:pt x="748" y="953"/>
                    </a:lnTo>
                    <a:lnTo>
                      <a:pt x="746" y="969"/>
                    </a:lnTo>
                    <a:lnTo>
                      <a:pt x="744" y="984"/>
                    </a:lnTo>
                    <a:lnTo>
                      <a:pt x="744" y="999"/>
                    </a:lnTo>
                    <a:lnTo>
                      <a:pt x="742" y="1013"/>
                    </a:lnTo>
                    <a:lnTo>
                      <a:pt x="742" y="1027"/>
                    </a:lnTo>
                    <a:lnTo>
                      <a:pt x="740" y="1038"/>
                    </a:lnTo>
                    <a:lnTo>
                      <a:pt x="738" y="1050"/>
                    </a:lnTo>
                    <a:lnTo>
                      <a:pt x="737" y="1059"/>
                    </a:lnTo>
                    <a:lnTo>
                      <a:pt x="737" y="1069"/>
                    </a:lnTo>
                    <a:lnTo>
                      <a:pt x="736" y="1077"/>
                    </a:lnTo>
                    <a:lnTo>
                      <a:pt x="736" y="1085"/>
                    </a:lnTo>
                    <a:lnTo>
                      <a:pt x="736" y="1092"/>
                    </a:lnTo>
                    <a:lnTo>
                      <a:pt x="736" y="1099"/>
                    </a:lnTo>
                    <a:lnTo>
                      <a:pt x="735" y="1106"/>
                    </a:lnTo>
                    <a:lnTo>
                      <a:pt x="735" y="1115"/>
                    </a:lnTo>
                    <a:lnTo>
                      <a:pt x="734" y="1124"/>
                    </a:lnTo>
                    <a:lnTo>
                      <a:pt x="734" y="1135"/>
                    </a:lnTo>
                    <a:lnTo>
                      <a:pt x="733" y="1145"/>
                    </a:lnTo>
                    <a:lnTo>
                      <a:pt x="733" y="1156"/>
                    </a:lnTo>
                    <a:lnTo>
                      <a:pt x="732" y="1168"/>
                    </a:lnTo>
                    <a:lnTo>
                      <a:pt x="732" y="1182"/>
                    </a:lnTo>
                    <a:lnTo>
                      <a:pt x="730" y="1193"/>
                    </a:lnTo>
                    <a:lnTo>
                      <a:pt x="729" y="1207"/>
                    </a:lnTo>
                    <a:lnTo>
                      <a:pt x="728" y="1221"/>
                    </a:lnTo>
                    <a:lnTo>
                      <a:pt x="728" y="1234"/>
                    </a:lnTo>
                    <a:lnTo>
                      <a:pt x="727" y="1248"/>
                    </a:lnTo>
                    <a:lnTo>
                      <a:pt x="726" y="1262"/>
                    </a:lnTo>
                    <a:lnTo>
                      <a:pt x="726" y="1277"/>
                    </a:lnTo>
                    <a:lnTo>
                      <a:pt x="726" y="1293"/>
                    </a:lnTo>
                    <a:lnTo>
                      <a:pt x="725" y="1307"/>
                    </a:lnTo>
                    <a:lnTo>
                      <a:pt x="723" y="1323"/>
                    </a:lnTo>
                    <a:lnTo>
                      <a:pt x="722" y="1338"/>
                    </a:lnTo>
                    <a:lnTo>
                      <a:pt x="722" y="1355"/>
                    </a:lnTo>
                    <a:lnTo>
                      <a:pt x="722" y="1370"/>
                    </a:lnTo>
                    <a:lnTo>
                      <a:pt x="722" y="1386"/>
                    </a:lnTo>
                    <a:lnTo>
                      <a:pt x="722" y="1402"/>
                    </a:lnTo>
                    <a:lnTo>
                      <a:pt x="723" y="1419"/>
                    </a:lnTo>
                    <a:lnTo>
                      <a:pt x="723" y="1434"/>
                    </a:lnTo>
                    <a:lnTo>
                      <a:pt x="723" y="1451"/>
                    </a:lnTo>
                    <a:lnTo>
                      <a:pt x="723" y="1466"/>
                    </a:lnTo>
                    <a:lnTo>
                      <a:pt x="725" y="1484"/>
                    </a:lnTo>
                    <a:lnTo>
                      <a:pt x="725" y="1499"/>
                    </a:lnTo>
                    <a:lnTo>
                      <a:pt x="727" y="1515"/>
                    </a:lnTo>
                    <a:lnTo>
                      <a:pt x="728" y="1531"/>
                    </a:lnTo>
                    <a:lnTo>
                      <a:pt x="732" y="1547"/>
                    </a:lnTo>
                    <a:lnTo>
                      <a:pt x="733" y="1560"/>
                    </a:lnTo>
                    <a:lnTo>
                      <a:pt x="735" y="1575"/>
                    </a:lnTo>
                    <a:lnTo>
                      <a:pt x="737" y="1590"/>
                    </a:lnTo>
                    <a:lnTo>
                      <a:pt x="741" y="1605"/>
                    </a:lnTo>
                    <a:lnTo>
                      <a:pt x="743" y="1619"/>
                    </a:lnTo>
                    <a:lnTo>
                      <a:pt x="746" y="1633"/>
                    </a:lnTo>
                    <a:lnTo>
                      <a:pt x="751" y="1647"/>
                    </a:lnTo>
                    <a:lnTo>
                      <a:pt x="756" y="1660"/>
                    </a:lnTo>
                    <a:lnTo>
                      <a:pt x="759" y="1672"/>
                    </a:lnTo>
                    <a:lnTo>
                      <a:pt x="764" y="1683"/>
                    </a:lnTo>
                    <a:lnTo>
                      <a:pt x="768" y="1695"/>
                    </a:lnTo>
                    <a:lnTo>
                      <a:pt x="775" y="1706"/>
                    </a:lnTo>
                    <a:lnTo>
                      <a:pt x="781" y="1717"/>
                    </a:lnTo>
                    <a:lnTo>
                      <a:pt x="788" y="1727"/>
                    </a:lnTo>
                    <a:lnTo>
                      <a:pt x="795" y="1736"/>
                    </a:lnTo>
                    <a:lnTo>
                      <a:pt x="803" y="1746"/>
                    </a:lnTo>
                    <a:lnTo>
                      <a:pt x="810" y="1753"/>
                    </a:lnTo>
                    <a:lnTo>
                      <a:pt x="819" y="1760"/>
                    </a:lnTo>
                    <a:lnTo>
                      <a:pt x="827" y="1767"/>
                    </a:lnTo>
                    <a:lnTo>
                      <a:pt x="837" y="1774"/>
                    </a:lnTo>
                    <a:lnTo>
                      <a:pt x="846" y="1779"/>
                    </a:lnTo>
                    <a:lnTo>
                      <a:pt x="857" y="1784"/>
                    </a:lnTo>
                    <a:lnTo>
                      <a:pt x="867" y="1788"/>
                    </a:lnTo>
                    <a:lnTo>
                      <a:pt x="880" y="1791"/>
                    </a:lnTo>
                    <a:lnTo>
                      <a:pt x="890" y="1792"/>
                    </a:lnTo>
                    <a:lnTo>
                      <a:pt x="903" y="1794"/>
                    </a:lnTo>
                    <a:lnTo>
                      <a:pt x="916" y="1792"/>
                    </a:lnTo>
                    <a:lnTo>
                      <a:pt x="930" y="1792"/>
                    </a:lnTo>
                    <a:lnTo>
                      <a:pt x="944" y="1790"/>
                    </a:lnTo>
                    <a:lnTo>
                      <a:pt x="959" y="1788"/>
                    </a:lnTo>
                    <a:lnTo>
                      <a:pt x="975" y="1784"/>
                    </a:lnTo>
                    <a:lnTo>
                      <a:pt x="992" y="1781"/>
                    </a:lnTo>
                    <a:lnTo>
                      <a:pt x="997" y="1773"/>
                    </a:lnTo>
                    <a:lnTo>
                      <a:pt x="1001" y="1766"/>
                    </a:lnTo>
                    <a:lnTo>
                      <a:pt x="1006" y="1758"/>
                    </a:lnTo>
                    <a:lnTo>
                      <a:pt x="1012" y="1751"/>
                    </a:lnTo>
                    <a:lnTo>
                      <a:pt x="1015" y="1742"/>
                    </a:lnTo>
                    <a:lnTo>
                      <a:pt x="1020" y="1734"/>
                    </a:lnTo>
                    <a:lnTo>
                      <a:pt x="1024" y="1726"/>
                    </a:lnTo>
                    <a:lnTo>
                      <a:pt x="1029" y="1718"/>
                    </a:lnTo>
                    <a:lnTo>
                      <a:pt x="1037" y="1715"/>
                    </a:lnTo>
                    <a:lnTo>
                      <a:pt x="1046" y="1713"/>
                    </a:lnTo>
                    <a:lnTo>
                      <a:pt x="1054" y="1711"/>
                    </a:lnTo>
                    <a:lnTo>
                      <a:pt x="1063" y="1709"/>
                    </a:lnTo>
                    <a:lnTo>
                      <a:pt x="1070" y="1696"/>
                    </a:lnTo>
                    <a:lnTo>
                      <a:pt x="1077" y="1684"/>
                    </a:lnTo>
                    <a:lnTo>
                      <a:pt x="1084" y="1672"/>
                    </a:lnTo>
                    <a:lnTo>
                      <a:pt x="1092" y="1660"/>
                    </a:lnTo>
                    <a:lnTo>
                      <a:pt x="1098" y="1645"/>
                    </a:lnTo>
                    <a:lnTo>
                      <a:pt x="1105" y="1632"/>
                    </a:lnTo>
                    <a:lnTo>
                      <a:pt x="1111" y="1617"/>
                    </a:lnTo>
                    <a:lnTo>
                      <a:pt x="1117" y="1603"/>
                    </a:lnTo>
                    <a:lnTo>
                      <a:pt x="1122" y="1587"/>
                    </a:lnTo>
                    <a:lnTo>
                      <a:pt x="1128" y="1571"/>
                    </a:lnTo>
                    <a:lnTo>
                      <a:pt x="1134" y="1554"/>
                    </a:lnTo>
                    <a:lnTo>
                      <a:pt x="1139" y="1538"/>
                    </a:lnTo>
                    <a:lnTo>
                      <a:pt x="1144" y="1519"/>
                    </a:lnTo>
                    <a:lnTo>
                      <a:pt x="1148" y="1502"/>
                    </a:lnTo>
                    <a:lnTo>
                      <a:pt x="1153" y="1484"/>
                    </a:lnTo>
                    <a:lnTo>
                      <a:pt x="1159" y="1466"/>
                    </a:lnTo>
                    <a:lnTo>
                      <a:pt x="1162" y="1447"/>
                    </a:lnTo>
                    <a:lnTo>
                      <a:pt x="1167" y="1427"/>
                    </a:lnTo>
                    <a:lnTo>
                      <a:pt x="1170" y="1408"/>
                    </a:lnTo>
                    <a:lnTo>
                      <a:pt x="1175" y="1388"/>
                    </a:lnTo>
                    <a:lnTo>
                      <a:pt x="1178" y="1368"/>
                    </a:lnTo>
                    <a:lnTo>
                      <a:pt x="1182" y="1347"/>
                    </a:lnTo>
                    <a:lnTo>
                      <a:pt x="1185" y="1326"/>
                    </a:lnTo>
                    <a:lnTo>
                      <a:pt x="1189" y="1307"/>
                    </a:lnTo>
                    <a:lnTo>
                      <a:pt x="1191" y="1285"/>
                    </a:lnTo>
                    <a:lnTo>
                      <a:pt x="1194" y="1263"/>
                    </a:lnTo>
                    <a:lnTo>
                      <a:pt x="1197" y="1241"/>
                    </a:lnTo>
                    <a:lnTo>
                      <a:pt x="1200" y="1221"/>
                    </a:lnTo>
                    <a:lnTo>
                      <a:pt x="1202" y="1199"/>
                    </a:lnTo>
                    <a:lnTo>
                      <a:pt x="1205" y="1178"/>
                    </a:lnTo>
                    <a:lnTo>
                      <a:pt x="1207" y="1156"/>
                    </a:lnTo>
                    <a:lnTo>
                      <a:pt x="1210" y="1136"/>
                    </a:lnTo>
                    <a:lnTo>
                      <a:pt x="1212" y="1113"/>
                    </a:lnTo>
                    <a:lnTo>
                      <a:pt x="1214" y="1091"/>
                    </a:lnTo>
                    <a:lnTo>
                      <a:pt x="1215" y="1069"/>
                    </a:lnTo>
                    <a:lnTo>
                      <a:pt x="1217" y="1047"/>
                    </a:lnTo>
                    <a:lnTo>
                      <a:pt x="1219" y="1026"/>
                    </a:lnTo>
                    <a:lnTo>
                      <a:pt x="1221" y="1004"/>
                    </a:lnTo>
                    <a:lnTo>
                      <a:pt x="1222" y="982"/>
                    </a:lnTo>
                    <a:lnTo>
                      <a:pt x="1224" y="961"/>
                    </a:lnTo>
                    <a:lnTo>
                      <a:pt x="1224" y="939"/>
                    </a:lnTo>
                    <a:lnTo>
                      <a:pt x="1227" y="918"/>
                    </a:lnTo>
                    <a:lnTo>
                      <a:pt x="1227" y="897"/>
                    </a:lnTo>
                    <a:lnTo>
                      <a:pt x="1229" y="876"/>
                    </a:lnTo>
                    <a:lnTo>
                      <a:pt x="1229" y="856"/>
                    </a:lnTo>
                    <a:lnTo>
                      <a:pt x="1231" y="835"/>
                    </a:lnTo>
                    <a:lnTo>
                      <a:pt x="1231" y="815"/>
                    </a:lnTo>
                    <a:lnTo>
                      <a:pt x="1233" y="796"/>
                    </a:lnTo>
                    <a:lnTo>
                      <a:pt x="1233" y="775"/>
                    </a:lnTo>
                    <a:lnTo>
                      <a:pt x="1235" y="756"/>
                    </a:lnTo>
                    <a:lnTo>
                      <a:pt x="1236" y="736"/>
                    </a:lnTo>
                    <a:lnTo>
                      <a:pt x="1237" y="718"/>
                    </a:lnTo>
                    <a:lnTo>
                      <a:pt x="1237" y="699"/>
                    </a:lnTo>
                    <a:lnTo>
                      <a:pt x="1238" y="681"/>
                    </a:lnTo>
                    <a:lnTo>
                      <a:pt x="1239" y="664"/>
                    </a:lnTo>
                    <a:lnTo>
                      <a:pt x="1240" y="648"/>
                    </a:lnTo>
                    <a:lnTo>
                      <a:pt x="1240" y="631"/>
                    </a:lnTo>
                    <a:lnTo>
                      <a:pt x="1241" y="613"/>
                    </a:lnTo>
                    <a:lnTo>
                      <a:pt x="1243" y="597"/>
                    </a:lnTo>
                    <a:lnTo>
                      <a:pt x="1244" y="582"/>
                    </a:lnTo>
                    <a:lnTo>
                      <a:pt x="1244" y="567"/>
                    </a:lnTo>
                    <a:lnTo>
                      <a:pt x="1245" y="554"/>
                    </a:lnTo>
                    <a:lnTo>
                      <a:pt x="1246" y="540"/>
                    </a:lnTo>
                    <a:lnTo>
                      <a:pt x="1248" y="528"/>
                    </a:lnTo>
                    <a:lnTo>
                      <a:pt x="1247" y="516"/>
                    </a:lnTo>
                    <a:lnTo>
                      <a:pt x="1247" y="504"/>
                    </a:lnTo>
                    <a:lnTo>
                      <a:pt x="1246" y="497"/>
                    </a:lnTo>
                    <a:lnTo>
                      <a:pt x="1246" y="492"/>
                    </a:lnTo>
                    <a:lnTo>
                      <a:pt x="1246" y="485"/>
                    </a:lnTo>
                    <a:lnTo>
                      <a:pt x="1246" y="479"/>
                    </a:lnTo>
                    <a:lnTo>
                      <a:pt x="1245" y="471"/>
                    </a:lnTo>
                    <a:lnTo>
                      <a:pt x="1245" y="464"/>
                    </a:lnTo>
                    <a:lnTo>
                      <a:pt x="1245" y="456"/>
                    </a:lnTo>
                    <a:lnTo>
                      <a:pt x="1245" y="449"/>
                    </a:lnTo>
                    <a:lnTo>
                      <a:pt x="1245" y="441"/>
                    </a:lnTo>
                    <a:lnTo>
                      <a:pt x="1245" y="434"/>
                    </a:lnTo>
                    <a:lnTo>
                      <a:pt x="1245" y="426"/>
                    </a:lnTo>
                    <a:lnTo>
                      <a:pt x="1245" y="419"/>
                    </a:lnTo>
                    <a:lnTo>
                      <a:pt x="1244" y="410"/>
                    </a:lnTo>
                    <a:lnTo>
                      <a:pt x="1244" y="402"/>
                    </a:lnTo>
                    <a:lnTo>
                      <a:pt x="1244" y="394"/>
                    </a:lnTo>
                    <a:lnTo>
                      <a:pt x="1244" y="386"/>
                    </a:lnTo>
                    <a:lnTo>
                      <a:pt x="1243" y="377"/>
                    </a:lnTo>
                    <a:lnTo>
                      <a:pt x="1243" y="369"/>
                    </a:lnTo>
                    <a:lnTo>
                      <a:pt x="1243" y="360"/>
                    </a:lnTo>
                    <a:lnTo>
                      <a:pt x="1243" y="352"/>
                    </a:lnTo>
                    <a:lnTo>
                      <a:pt x="1243" y="342"/>
                    </a:lnTo>
                    <a:lnTo>
                      <a:pt x="1243" y="333"/>
                    </a:lnTo>
                    <a:lnTo>
                      <a:pt x="1243" y="324"/>
                    </a:lnTo>
                    <a:lnTo>
                      <a:pt x="1243" y="316"/>
                    </a:lnTo>
                    <a:lnTo>
                      <a:pt x="1243" y="307"/>
                    </a:lnTo>
                    <a:lnTo>
                      <a:pt x="1244" y="299"/>
                    </a:lnTo>
                    <a:lnTo>
                      <a:pt x="1244" y="290"/>
                    </a:lnTo>
                    <a:lnTo>
                      <a:pt x="1245" y="282"/>
                    </a:lnTo>
                    <a:lnTo>
                      <a:pt x="1245" y="271"/>
                    </a:lnTo>
                    <a:lnTo>
                      <a:pt x="1245" y="262"/>
                    </a:lnTo>
                    <a:lnTo>
                      <a:pt x="1245" y="253"/>
                    </a:lnTo>
                    <a:lnTo>
                      <a:pt x="1245" y="244"/>
                    </a:lnTo>
                    <a:lnTo>
                      <a:pt x="1245" y="233"/>
                    </a:lnTo>
                    <a:lnTo>
                      <a:pt x="1246" y="225"/>
                    </a:lnTo>
                    <a:lnTo>
                      <a:pt x="1247" y="215"/>
                    </a:lnTo>
                    <a:lnTo>
                      <a:pt x="1248" y="207"/>
                    </a:lnTo>
                    <a:lnTo>
                      <a:pt x="1248" y="197"/>
                    </a:lnTo>
                    <a:lnTo>
                      <a:pt x="1250" y="189"/>
                    </a:lnTo>
                    <a:lnTo>
                      <a:pt x="1251" y="179"/>
                    </a:lnTo>
                    <a:lnTo>
                      <a:pt x="1252" y="171"/>
                    </a:lnTo>
                    <a:lnTo>
                      <a:pt x="1253" y="162"/>
                    </a:lnTo>
                    <a:lnTo>
                      <a:pt x="1255" y="154"/>
                    </a:lnTo>
                    <a:lnTo>
                      <a:pt x="1256" y="145"/>
                    </a:lnTo>
                    <a:lnTo>
                      <a:pt x="1259" y="137"/>
                    </a:lnTo>
                    <a:lnTo>
                      <a:pt x="1260" y="128"/>
                    </a:lnTo>
                    <a:lnTo>
                      <a:pt x="1262" y="120"/>
                    </a:lnTo>
                    <a:lnTo>
                      <a:pt x="1263" y="111"/>
                    </a:lnTo>
                    <a:lnTo>
                      <a:pt x="1266" y="102"/>
                    </a:lnTo>
                    <a:lnTo>
                      <a:pt x="1267" y="94"/>
                    </a:lnTo>
                    <a:lnTo>
                      <a:pt x="1269" y="86"/>
                    </a:lnTo>
                    <a:lnTo>
                      <a:pt x="1271" y="78"/>
                    </a:lnTo>
                    <a:lnTo>
                      <a:pt x="1275" y="71"/>
                    </a:lnTo>
                    <a:lnTo>
                      <a:pt x="1277" y="63"/>
                    </a:lnTo>
                    <a:lnTo>
                      <a:pt x="1279" y="55"/>
                    </a:lnTo>
                    <a:lnTo>
                      <a:pt x="1282" y="49"/>
                    </a:lnTo>
                    <a:lnTo>
                      <a:pt x="1285" y="42"/>
                    </a:lnTo>
                    <a:lnTo>
                      <a:pt x="1289" y="35"/>
                    </a:lnTo>
                    <a:lnTo>
                      <a:pt x="1292" y="28"/>
                    </a:lnTo>
                    <a:lnTo>
                      <a:pt x="1295" y="21"/>
                    </a:lnTo>
                    <a:lnTo>
                      <a:pt x="1300" y="15"/>
                    </a:lnTo>
                    <a:lnTo>
                      <a:pt x="1308" y="11"/>
                    </a:lnTo>
                    <a:lnTo>
                      <a:pt x="1317" y="7"/>
                    </a:lnTo>
                    <a:lnTo>
                      <a:pt x="1325" y="5"/>
                    </a:lnTo>
                    <a:lnTo>
                      <a:pt x="1336" y="4"/>
                    </a:lnTo>
                    <a:lnTo>
                      <a:pt x="1346" y="1"/>
                    </a:lnTo>
                    <a:lnTo>
                      <a:pt x="1356" y="1"/>
                    </a:lnTo>
                    <a:lnTo>
                      <a:pt x="1367" y="0"/>
                    </a:lnTo>
                    <a:lnTo>
                      <a:pt x="1378" y="3"/>
                    </a:lnTo>
                    <a:lnTo>
                      <a:pt x="1380" y="8"/>
                    </a:lnTo>
                    <a:lnTo>
                      <a:pt x="1383" y="14"/>
                    </a:lnTo>
                    <a:lnTo>
                      <a:pt x="1385" y="21"/>
                    </a:lnTo>
                    <a:lnTo>
                      <a:pt x="1387" y="28"/>
                    </a:lnTo>
                    <a:lnTo>
                      <a:pt x="1389" y="35"/>
                    </a:lnTo>
                    <a:lnTo>
                      <a:pt x="1391" y="42"/>
                    </a:lnTo>
                    <a:lnTo>
                      <a:pt x="1392" y="50"/>
                    </a:lnTo>
                    <a:lnTo>
                      <a:pt x="1394" y="59"/>
                    </a:lnTo>
                    <a:lnTo>
                      <a:pt x="1395" y="66"/>
                    </a:lnTo>
                    <a:lnTo>
                      <a:pt x="1397" y="74"/>
                    </a:lnTo>
                    <a:lnTo>
                      <a:pt x="1398" y="82"/>
                    </a:lnTo>
                    <a:lnTo>
                      <a:pt x="1399" y="91"/>
                    </a:lnTo>
                    <a:lnTo>
                      <a:pt x="1399" y="99"/>
                    </a:lnTo>
                    <a:lnTo>
                      <a:pt x="1400" y="109"/>
                    </a:lnTo>
                    <a:lnTo>
                      <a:pt x="1400" y="117"/>
                    </a:lnTo>
                    <a:lnTo>
                      <a:pt x="1401" y="128"/>
                    </a:lnTo>
                    <a:lnTo>
                      <a:pt x="1401" y="136"/>
                    </a:lnTo>
                    <a:lnTo>
                      <a:pt x="1401" y="145"/>
                    </a:lnTo>
                    <a:lnTo>
                      <a:pt x="1401" y="154"/>
                    </a:lnTo>
                    <a:lnTo>
                      <a:pt x="1401" y="163"/>
                    </a:lnTo>
                    <a:lnTo>
                      <a:pt x="1401" y="173"/>
                    </a:lnTo>
                    <a:lnTo>
                      <a:pt x="1401" y="182"/>
                    </a:lnTo>
                    <a:lnTo>
                      <a:pt x="1401" y="191"/>
                    </a:lnTo>
                    <a:lnTo>
                      <a:pt x="1401" y="201"/>
                    </a:lnTo>
                    <a:lnTo>
                      <a:pt x="1401" y="209"/>
                    </a:lnTo>
                    <a:lnTo>
                      <a:pt x="1401" y="220"/>
                    </a:lnTo>
                    <a:lnTo>
                      <a:pt x="1401" y="228"/>
                    </a:lnTo>
                    <a:lnTo>
                      <a:pt x="1401" y="238"/>
                    </a:lnTo>
                    <a:lnTo>
                      <a:pt x="1401" y="246"/>
                    </a:lnTo>
                    <a:lnTo>
                      <a:pt x="1401" y="256"/>
                    </a:lnTo>
                    <a:lnTo>
                      <a:pt x="1401" y="264"/>
                    </a:lnTo>
                    <a:lnTo>
                      <a:pt x="1401" y="275"/>
                    </a:lnTo>
                    <a:lnTo>
                      <a:pt x="1398" y="287"/>
                    </a:lnTo>
                    <a:lnTo>
                      <a:pt x="1395" y="301"/>
                    </a:lnTo>
                    <a:lnTo>
                      <a:pt x="1392" y="317"/>
                    </a:lnTo>
                    <a:lnTo>
                      <a:pt x="1390" y="336"/>
                    </a:lnTo>
                    <a:lnTo>
                      <a:pt x="1385" y="354"/>
                    </a:lnTo>
                    <a:lnTo>
                      <a:pt x="1382" y="375"/>
                    </a:lnTo>
                    <a:lnTo>
                      <a:pt x="1378" y="396"/>
                    </a:lnTo>
                    <a:lnTo>
                      <a:pt x="1375" y="420"/>
                    </a:lnTo>
                    <a:lnTo>
                      <a:pt x="1369" y="445"/>
                    </a:lnTo>
                    <a:lnTo>
                      <a:pt x="1364" y="470"/>
                    </a:lnTo>
                    <a:lnTo>
                      <a:pt x="1359" y="496"/>
                    </a:lnTo>
                    <a:lnTo>
                      <a:pt x="1354" y="525"/>
                    </a:lnTo>
                    <a:lnTo>
                      <a:pt x="1348" y="553"/>
                    </a:lnTo>
                    <a:lnTo>
                      <a:pt x="1344" y="582"/>
                    </a:lnTo>
                    <a:lnTo>
                      <a:pt x="1338" y="612"/>
                    </a:lnTo>
                    <a:lnTo>
                      <a:pt x="1333" y="644"/>
                    </a:lnTo>
                    <a:lnTo>
                      <a:pt x="1326" y="675"/>
                    </a:lnTo>
                    <a:lnTo>
                      <a:pt x="1321" y="706"/>
                    </a:lnTo>
                    <a:lnTo>
                      <a:pt x="1315" y="738"/>
                    </a:lnTo>
                    <a:lnTo>
                      <a:pt x="1310" y="773"/>
                    </a:lnTo>
                    <a:lnTo>
                      <a:pt x="1304" y="806"/>
                    </a:lnTo>
                    <a:lnTo>
                      <a:pt x="1299" y="840"/>
                    </a:lnTo>
                    <a:lnTo>
                      <a:pt x="1293" y="874"/>
                    </a:lnTo>
                    <a:lnTo>
                      <a:pt x="1289" y="908"/>
                    </a:lnTo>
                    <a:lnTo>
                      <a:pt x="1283" y="943"/>
                    </a:lnTo>
                    <a:lnTo>
                      <a:pt x="1278" y="977"/>
                    </a:lnTo>
                    <a:lnTo>
                      <a:pt x="1273" y="1012"/>
                    </a:lnTo>
                    <a:lnTo>
                      <a:pt x="1269" y="1046"/>
                    </a:lnTo>
                    <a:lnTo>
                      <a:pt x="1264" y="1079"/>
                    </a:lnTo>
                    <a:lnTo>
                      <a:pt x="1261" y="1114"/>
                    </a:lnTo>
                    <a:lnTo>
                      <a:pt x="1258" y="1148"/>
                    </a:lnTo>
                    <a:lnTo>
                      <a:pt x="1255" y="1183"/>
                    </a:lnTo>
                    <a:lnTo>
                      <a:pt x="1252" y="1215"/>
                    </a:lnTo>
                    <a:lnTo>
                      <a:pt x="1248" y="1247"/>
                    </a:lnTo>
                    <a:lnTo>
                      <a:pt x="1246" y="1279"/>
                    </a:lnTo>
                    <a:lnTo>
                      <a:pt x="1245" y="1311"/>
                    </a:lnTo>
                    <a:lnTo>
                      <a:pt x="1243" y="1341"/>
                    </a:lnTo>
                    <a:lnTo>
                      <a:pt x="1241" y="1371"/>
                    </a:lnTo>
                    <a:lnTo>
                      <a:pt x="1241" y="1400"/>
                    </a:lnTo>
                    <a:lnTo>
                      <a:pt x="1243" y="1430"/>
                    </a:lnTo>
                    <a:lnTo>
                      <a:pt x="1243" y="1456"/>
                    </a:lnTo>
                    <a:lnTo>
                      <a:pt x="1245" y="1482"/>
                    </a:lnTo>
                    <a:lnTo>
                      <a:pt x="1246" y="1508"/>
                    </a:lnTo>
                    <a:lnTo>
                      <a:pt x="1250" y="1533"/>
                    </a:lnTo>
                    <a:lnTo>
                      <a:pt x="1253" y="1556"/>
                    </a:lnTo>
                    <a:lnTo>
                      <a:pt x="1256" y="1578"/>
                    </a:lnTo>
                    <a:lnTo>
                      <a:pt x="1261" y="1598"/>
                    </a:lnTo>
                    <a:lnTo>
                      <a:pt x="1268" y="1619"/>
                    </a:lnTo>
                    <a:lnTo>
                      <a:pt x="1273" y="1635"/>
                    </a:lnTo>
                    <a:lnTo>
                      <a:pt x="1281" y="1652"/>
                    </a:lnTo>
                    <a:lnTo>
                      <a:pt x="1287" y="1666"/>
                    </a:lnTo>
                    <a:lnTo>
                      <a:pt x="1297" y="1680"/>
                    </a:lnTo>
                    <a:lnTo>
                      <a:pt x="1306" y="1690"/>
                    </a:lnTo>
                    <a:lnTo>
                      <a:pt x="1316" y="1701"/>
                    </a:lnTo>
                    <a:lnTo>
                      <a:pt x="1326" y="1707"/>
                    </a:lnTo>
                    <a:lnTo>
                      <a:pt x="1340" y="1714"/>
                    </a:lnTo>
                    <a:lnTo>
                      <a:pt x="1353" y="1717"/>
                    </a:lnTo>
                    <a:lnTo>
                      <a:pt x="1368" y="1719"/>
                    </a:lnTo>
                    <a:lnTo>
                      <a:pt x="1382" y="1718"/>
                    </a:lnTo>
                    <a:lnTo>
                      <a:pt x="1399" y="1717"/>
                    </a:lnTo>
                    <a:lnTo>
                      <a:pt x="1416" y="1711"/>
                    </a:lnTo>
                    <a:lnTo>
                      <a:pt x="1434" y="1705"/>
                    </a:lnTo>
                    <a:lnTo>
                      <a:pt x="1454" y="1695"/>
                    </a:lnTo>
                    <a:lnTo>
                      <a:pt x="1476" y="1684"/>
                    </a:lnTo>
                    <a:lnTo>
                      <a:pt x="1478" y="1679"/>
                    </a:lnTo>
                    <a:lnTo>
                      <a:pt x="1482" y="1673"/>
                    </a:lnTo>
                    <a:lnTo>
                      <a:pt x="1485" y="1667"/>
                    </a:lnTo>
                    <a:lnTo>
                      <a:pt x="1488" y="1663"/>
                    </a:lnTo>
                    <a:lnTo>
                      <a:pt x="1491" y="1656"/>
                    </a:lnTo>
                    <a:lnTo>
                      <a:pt x="1494" y="1650"/>
                    </a:lnTo>
                    <a:lnTo>
                      <a:pt x="1498" y="1643"/>
                    </a:lnTo>
                    <a:lnTo>
                      <a:pt x="1501" y="1637"/>
                    </a:lnTo>
                    <a:lnTo>
                      <a:pt x="1511" y="1632"/>
                    </a:lnTo>
                    <a:lnTo>
                      <a:pt x="1523" y="1626"/>
                    </a:lnTo>
                    <a:lnTo>
                      <a:pt x="1529" y="1622"/>
                    </a:lnTo>
                    <a:lnTo>
                      <a:pt x="1534" y="1619"/>
                    </a:lnTo>
                    <a:lnTo>
                      <a:pt x="1540" y="1616"/>
                    </a:lnTo>
                    <a:lnTo>
                      <a:pt x="1547" y="1613"/>
                    </a:lnTo>
                    <a:lnTo>
                      <a:pt x="1553" y="1602"/>
                    </a:lnTo>
                    <a:lnTo>
                      <a:pt x="1560" y="1589"/>
                    </a:lnTo>
                    <a:lnTo>
                      <a:pt x="1565" y="1575"/>
                    </a:lnTo>
                    <a:lnTo>
                      <a:pt x="1572" y="1563"/>
                    </a:lnTo>
                    <a:lnTo>
                      <a:pt x="1578" y="1547"/>
                    </a:lnTo>
                    <a:lnTo>
                      <a:pt x="1585" y="1531"/>
                    </a:lnTo>
                    <a:lnTo>
                      <a:pt x="1591" y="1513"/>
                    </a:lnTo>
                    <a:lnTo>
                      <a:pt x="1598" y="1496"/>
                    </a:lnTo>
                    <a:lnTo>
                      <a:pt x="1603" y="1477"/>
                    </a:lnTo>
                    <a:lnTo>
                      <a:pt x="1609" y="1457"/>
                    </a:lnTo>
                    <a:lnTo>
                      <a:pt x="1615" y="1435"/>
                    </a:lnTo>
                    <a:lnTo>
                      <a:pt x="1622" y="1415"/>
                    </a:lnTo>
                    <a:lnTo>
                      <a:pt x="1627" y="1392"/>
                    </a:lnTo>
                    <a:lnTo>
                      <a:pt x="1633" y="1370"/>
                    </a:lnTo>
                    <a:lnTo>
                      <a:pt x="1639" y="1347"/>
                    </a:lnTo>
                    <a:lnTo>
                      <a:pt x="1646" y="1324"/>
                    </a:lnTo>
                    <a:lnTo>
                      <a:pt x="1650" y="1298"/>
                    </a:lnTo>
                    <a:lnTo>
                      <a:pt x="1656" y="1272"/>
                    </a:lnTo>
                    <a:lnTo>
                      <a:pt x="1662" y="1247"/>
                    </a:lnTo>
                    <a:lnTo>
                      <a:pt x="1668" y="1222"/>
                    </a:lnTo>
                    <a:lnTo>
                      <a:pt x="1672" y="1194"/>
                    </a:lnTo>
                    <a:lnTo>
                      <a:pt x="1679" y="1167"/>
                    </a:lnTo>
                    <a:lnTo>
                      <a:pt x="1684" y="1139"/>
                    </a:lnTo>
                    <a:lnTo>
                      <a:pt x="1691" y="1113"/>
                    </a:lnTo>
                    <a:lnTo>
                      <a:pt x="1695" y="1084"/>
                    </a:lnTo>
                    <a:lnTo>
                      <a:pt x="1701" y="1055"/>
                    </a:lnTo>
                    <a:lnTo>
                      <a:pt x="1707" y="1027"/>
                    </a:lnTo>
                    <a:lnTo>
                      <a:pt x="1712" y="998"/>
                    </a:lnTo>
                    <a:lnTo>
                      <a:pt x="1718" y="968"/>
                    </a:lnTo>
                    <a:lnTo>
                      <a:pt x="1724" y="939"/>
                    </a:lnTo>
                    <a:lnTo>
                      <a:pt x="1730" y="911"/>
                    </a:lnTo>
                    <a:lnTo>
                      <a:pt x="1737" y="882"/>
                    </a:lnTo>
                    <a:lnTo>
                      <a:pt x="1741" y="851"/>
                    </a:lnTo>
                    <a:lnTo>
                      <a:pt x="1747" y="821"/>
                    </a:lnTo>
                    <a:lnTo>
                      <a:pt x="1753" y="791"/>
                    </a:lnTo>
                    <a:lnTo>
                      <a:pt x="1760" y="763"/>
                    </a:lnTo>
                    <a:lnTo>
                      <a:pt x="1765" y="732"/>
                    </a:lnTo>
                    <a:lnTo>
                      <a:pt x="1771" y="703"/>
                    </a:lnTo>
                    <a:lnTo>
                      <a:pt x="1778" y="673"/>
                    </a:lnTo>
                    <a:lnTo>
                      <a:pt x="1785" y="646"/>
                    </a:lnTo>
                    <a:lnTo>
                      <a:pt x="1791" y="616"/>
                    </a:lnTo>
                    <a:lnTo>
                      <a:pt x="1797" y="587"/>
                    </a:lnTo>
                    <a:lnTo>
                      <a:pt x="1803" y="558"/>
                    </a:lnTo>
                    <a:lnTo>
                      <a:pt x="1810" y="531"/>
                    </a:lnTo>
                    <a:lnTo>
                      <a:pt x="1817" y="503"/>
                    </a:lnTo>
                    <a:lnTo>
                      <a:pt x="1824" y="476"/>
                    </a:lnTo>
                    <a:lnTo>
                      <a:pt x="1831" y="449"/>
                    </a:lnTo>
                    <a:lnTo>
                      <a:pt x="1839" y="424"/>
                    </a:lnTo>
                    <a:lnTo>
                      <a:pt x="1846" y="396"/>
                    </a:lnTo>
                    <a:lnTo>
                      <a:pt x="1853" y="371"/>
                    </a:lnTo>
                    <a:lnTo>
                      <a:pt x="1859" y="347"/>
                    </a:lnTo>
                    <a:lnTo>
                      <a:pt x="1867" y="323"/>
                    </a:lnTo>
                    <a:lnTo>
                      <a:pt x="1874" y="299"/>
                    </a:lnTo>
                    <a:lnTo>
                      <a:pt x="1882" y="276"/>
                    </a:lnTo>
                    <a:lnTo>
                      <a:pt x="1890" y="253"/>
                    </a:lnTo>
                    <a:lnTo>
                      <a:pt x="1900" y="232"/>
                    </a:lnTo>
                    <a:lnTo>
                      <a:pt x="1907" y="210"/>
                    </a:lnTo>
                    <a:lnTo>
                      <a:pt x="1916" y="191"/>
                    </a:lnTo>
                    <a:lnTo>
                      <a:pt x="1924" y="170"/>
                    </a:lnTo>
                    <a:lnTo>
                      <a:pt x="1934" y="153"/>
                    </a:lnTo>
                    <a:lnTo>
                      <a:pt x="1942" y="135"/>
                    </a:lnTo>
                    <a:lnTo>
                      <a:pt x="1951" y="119"/>
                    </a:lnTo>
                    <a:lnTo>
                      <a:pt x="1962" y="104"/>
                    </a:lnTo>
                    <a:lnTo>
                      <a:pt x="1972" y="90"/>
                    </a:lnTo>
                    <a:lnTo>
                      <a:pt x="1981" y="84"/>
                    </a:lnTo>
                    <a:lnTo>
                      <a:pt x="1992" y="81"/>
                    </a:lnTo>
                    <a:lnTo>
                      <a:pt x="2002" y="77"/>
                    </a:lnTo>
                    <a:lnTo>
                      <a:pt x="2013" y="76"/>
                    </a:lnTo>
                    <a:lnTo>
                      <a:pt x="2018" y="85"/>
                    </a:lnTo>
                    <a:lnTo>
                      <a:pt x="2023" y="97"/>
                    </a:lnTo>
                    <a:lnTo>
                      <a:pt x="2024" y="101"/>
                    </a:lnTo>
                    <a:lnTo>
                      <a:pt x="2026" y="108"/>
                    </a:lnTo>
                    <a:lnTo>
                      <a:pt x="2028" y="115"/>
                    </a:lnTo>
                    <a:lnTo>
                      <a:pt x="2031" y="122"/>
                    </a:lnTo>
                    <a:lnTo>
                      <a:pt x="2031" y="129"/>
                    </a:lnTo>
                    <a:lnTo>
                      <a:pt x="2033" y="136"/>
                    </a:lnTo>
                    <a:lnTo>
                      <a:pt x="2033" y="143"/>
                    </a:lnTo>
                    <a:lnTo>
                      <a:pt x="2035" y="151"/>
                    </a:lnTo>
                    <a:lnTo>
                      <a:pt x="2035" y="158"/>
                    </a:lnTo>
                    <a:lnTo>
                      <a:pt x="2036" y="166"/>
                    </a:lnTo>
                    <a:lnTo>
                      <a:pt x="2037" y="174"/>
                    </a:lnTo>
                    <a:lnTo>
                      <a:pt x="2039" y="183"/>
                    </a:lnTo>
                    <a:lnTo>
                      <a:pt x="2039" y="190"/>
                    </a:lnTo>
                    <a:lnTo>
                      <a:pt x="2039" y="199"/>
                    </a:lnTo>
                    <a:lnTo>
                      <a:pt x="2039" y="207"/>
                    </a:lnTo>
                    <a:lnTo>
                      <a:pt x="2039" y="216"/>
                    </a:lnTo>
                    <a:lnTo>
                      <a:pt x="2039" y="225"/>
                    </a:lnTo>
                    <a:lnTo>
                      <a:pt x="2039" y="235"/>
                    </a:lnTo>
                    <a:lnTo>
                      <a:pt x="2039" y="244"/>
                    </a:lnTo>
                    <a:lnTo>
                      <a:pt x="2039" y="254"/>
                    </a:lnTo>
                    <a:lnTo>
                      <a:pt x="2037" y="263"/>
                    </a:lnTo>
                    <a:lnTo>
                      <a:pt x="2037" y="272"/>
                    </a:lnTo>
                    <a:lnTo>
                      <a:pt x="2036" y="282"/>
                    </a:lnTo>
                    <a:lnTo>
                      <a:pt x="2036" y="292"/>
                    </a:lnTo>
                    <a:lnTo>
                      <a:pt x="2035" y="301"/>
                    </a:lnTo>
                    <a:lnTo>
                      <a:pt x="2035" y="310"/>
                    </a:lnTo>
                    <a:lnTo>
                      <a:pt x="2034" y="321"/>
                    </a:lnTo>
                    <a:lnTo>
                      <a:pt x="2034" y="331"/>
                    </a:lnTo>
                    <a:lnTo>
                      <a:pt x="2032" y="340"/>
                    </a:lnTo>
                    <a:lnTo>
                      <a:pt x="2031" y="349"/>
                    </a:lnTo>
                    <a:lnTo>
                      <a:pt x="2029" y="358"/>
                    </a:lnTo>
                    <a:lnTo>
                      <a:pt x="2028" y="369"/>
                    </a:lnTo>
                    <a:lnTo>
                      <a:pt x="2026" y="378"/>
                    </a:lnTo>
                    <a:lnTo>
                      <a:pt x="2026" y="388"/>
                    </a:lnTo>
                    <a:lnTo>
                      <a:pt x="2024" y="398"/>
                    </a:lnTo>
                    <a:lnTo>
                      <a:pt x="2024" y="408"/>
                    </a:lnTo>
                    <a:lnTo>
                      <a:pt x="2021" y="417"/>
                    </a:lnTo>
                    <a:lnTo>
                      <a:pt x="2020" y="426"/>
                    </a:lnTo>
                    <a:lnTo>
                      <a:pt x="2018" y="435"/>
                    </a:lnTo>
                    <a:lnTo>
                      <a:pt x="2018" y="445"/>
                    </a:lnTo>
                    <a:lnTo>
                      <a:pt x="2016" y="454"/>
                    </a:lnTo>
                    <a:lnTo>
                      <a:pt x="2014" y="463"/>
                    </a:lnTo>
                    <a:lnTo>
                      <a:pt x="2012" y="472"/>
                    </a:lnTo>
                    <a:lnTo>
                      <a:pt x="2012" y="482"/>
                    </a:lnTo>
                    <a:lnTo>
                      <a:pt x="2010" y="491"/>
                    </a:lnTo>
                    <a:lnTo>
                      <a:pt x="2009" y="500"/>
                    </a:lnTo>
                    <a:lnTo>
                      <a:pt x="2006" y="508"/>
                    </a:lnTo>
                    <a:lnTo>
                      <a:pt x="2005" y="517"/>
                    </a:lnTo>
                    <a:lnTo>
                      <a:pt x="2003" y="524"/>
                    </a:lnTo>
                    <a:lnTo>
                      <a:pt x="2002" y="533"/>
                    </a:lnTo>
                    <a:lnTo>
                      <a:pt x="2001" y="540"/>
                    </a:lnTo>
                    <a:lnTo>
                      <a:pt x="2000" y="549"/>
                    </a:lnTo>
                    <a:lnTo>
                      <a:pt x="1997" y="556"/>
                    </a:lnTo>
                    <a:lnTo>
                      <a:pt x="1996" y="563"/>
                    </a:lnTo>
                    <a:lnTo>
                      <a:pt x="1995" y="570"/>
                    </a:lnTo>
                    <a:lnTo>
                      <a:pt x="1995" y="578"/>
                    </a:lnTo>
                    <a:lnTo>
                      <a:pt x="1994" y="584"/>
                    </a:lnTo>
                    <a:lnTo>
                      <a:pt x="1993" y="590"/>
                    </a:lnTo>
                    <a:lnTo>
                      <a:pt x="1992" y="597"/>
                    </a:lnTo>
                    <a:lnTo>
                      <a:pt x="1992" y="604"/>
                    </a:lnTo>
                    <a:lnTo>
                      <a:pt x="1982" y="637"/>
                    </a:lnTo>
                    <a:lnTo>
                      <a:pt x="1973" y="673"/>
                    </a:lnTo>
                    <a:lnTo>
                      <a:pt x="1964" y="710"/>
                    </a:lnTo>
                    <a:lnTo>
                      <a:pt x="1955" y="749"/>
                    </a:lnTo>
                    <a:lnTo>
                      <a:pt x="1944" y="788"/>
                    </a:lnTo>
                    <a:lnTo>
                      <a:pt x="1934" y="829"/>
                    </a:lnTo>
                    <a:lnTo>
                      <a:pt x="1924" y="873"/>
                    </a:lnTo>
                    <a:lnTo>
                      <a:pt x="1913" y="918"/>
                    </a:lnTo>
                    <a:lnTo>
                      <a:pt x="1902" y="961"/>
                    </a:lnTo>
                    <a:lnTo>
                      <a:pt x="1890" y="1008"/>
                    </a:lnTo>
                    <a:lnTo>
                      <a:pt x="1879" y="1055"/>
                    </a:lnTo>
                    <a:lnTo>
                      <a:pt x="1869" y="1104"/>
                    </a:lnTo>
                    <a:lnTo>
                      <a:pt x="1857" y="1152"/>
                    </a:lnTo>
                    <a:lnTo>
                      <a:pt x="1847" y="1202"/>
                    </a:lnTo>
                    <a:lnTo>
                      <a:pt x="1835" y="1253"/>
                    </a:lnTo>
                    <a:lnTo>
                      <a:pt x="1825" y="1304"/>
                    </a:lnTo>
                    <a:lnTo>
                      <a:pt x="1812" y="1355"/>
                    </a:lnTo>
                    <a:lnTo>
                      <a:pt x="1801" y="1407"/>
                    </a:lnTo>
                    <a:lnTo>
                      <a:pt x="1789" y="1458"/>
                    </a:lnTo>
                    <a:lnTo>
                      <a:pt x="1779" y="1510"/>
                    </a:lnTo>
                    <a:lnTo>
                      <a:pt x="1768" y="1562"/>
                    </a:lnTo>
                    <a:lnTo>
                      <a:pt x="1757" y="1614"/>
                    </a:lnTo>
                    <a:lnTo>
                      <a:pt x="1747" y="1667"/>
                    </a:lnTo>
                    <a:lnTo>
                      <a:pt x="1738" y="1720"/>
                    </a:lnTo>
                    <a:lnTo>
                      <a:pt x="1727" y="1772"/>
                    </a:lnTo>
                    <a:lnTo>
                      <a:pt x="1717" y="1823"/>
                    </a:lnTo>
                    <a:lnTo>
                      <a:pt x="1708" y="1875"/>
                    </a:lnTo>
                    <a:lnTo>
                      <a:pt x="1700" y="1927"/>
                    </a:lnTo>
                    <a:lnTo>
                      <a:pt x="1691" y="1976"/>
                    </a:lnTo>
                    <a:lnTo>
                      <a:pt x="1683" y="2027"/>
                    </a:lnTo>
                    <a:lnTo>
                      <a:pt x="1676" y="2076"/>
                    </a:lnTo>
                    <a:lnTo>
                      <a:pt x="1670" y="2125"/>
                    </a:lnTo>
                    <a:lnTo>
                      <a:pt x="1663" y="2171"/>
                    </a:lnTo>
                    <a:lnTo>
                      <a:pt x="1656" y="2218"/>
                    </a:lnTo>
                    <a:lnTo>
                      <a:pt x="1650" y="2263"/>
                    </a:lnTo>
                    <a:lnTo>
                      <a:pt x="1647" y="2309"/>
                    </a:lnTo>
                    <a:lnTo>
                      <a:pt x="1642" y="2352"/>
                    </a:lnTo>
                    <a:lnTo>
                      <a:pt x="1639" y="2394"/>
                    </a:lnTo>
                    <a:lnTo>
                      <a:pt x="1635" y="2435"/>
                    </a:lnTo>
                    <a:lnTo>
                      <a:pt x="1635" y="2475"/>
                    </a:lnTo>
                    <a:lnTo>
                      <a:pt x="1633" y="2512"/>
                    </a:lnTo>
                    <a:lnTo>
                      <a:pt x="1633" y="2548"/>
                    </a:lnTo>
                    <a:lnTo>
                      <a:pt x="1633" y="2582"/>
                    </a:lnTo>
                    <a:lnTo>
                      <a:pt x="1635" y="2616"/>
                    </a:lnTo>
                    <a:lnTo>
                      <a:pt x="1637" y="2647"/>
                    </a:lnTo>
                    <a:lnTo>
                      <a:pt x="1640" y="2676"/>
                    </a:lnTo>
                    <a:lnTo>
                      <a:pt x="1644" y="2703"/>
                    </a:lnTo>
                    <a:lnTo>
                      <a:pt x="1650" y="2729"/>
                    </a:lnTo>
                    <a:lnTo>
                      <a:pt x="1655" y="2751"/>
                    </a:lnTo>
                    <a:lnTo>
                      <a:pt x="1663" y="2772"/>
                    </a:lnTo>
                    <a:lnTo>
                      <a:pt x="1671" y="2789"/>
                    </a:lnTo>
                    <a:lnTo>
                      <a:pt x="1681" y="2805"/>
                    </a:lnTo>
                    <a:lnTo>
                      <a:pt x="1691" y="2818"/>
                    </a:lnTo>
                    <a:lnTo>
                      <a:pt x="1703" y="2829"/>
                    </a:lnTo>
                    <a:lnTo>
                      <a:pt x="1716" y="2836"/>
                    </a:lnTo>
                    <a:lnTo>
                      <a:pt x="1731" y="2843"/>
                    </a:lnTo>
                    <a:lnTo>
                      <a:pt x="1745" y="2844"/>
                    </a:lnTo>
                    <a:lnTo>
                      <a:pt x="1762" y="2844"/>
                    </a:lnTo>
                    <a:lnTo>
                      <a:pt x="1780" y="2841"/>
                    </a:lnTo>
                    <a:lnTo>
                      <a:pt x="1801" y="2835"/>
                    </a:lnTo>
                    <a:lnTo>
                      <a:pt x="1820" y="2825"/>
                    </a:lnTo>
                    <a:lnTo>
                      <a:pt x="1843" y="2812"/>
                    </a:lnTo>
                    <a:lnTo>
                      <a:pt x="1867" y="2795"/>
                    </a:lnTo>
                    <a:lnTo>
                      <a:pt x="1894" y="2776"/>
                    </a:lnTo>
                    <a:lnTo>
                      <a:pt x="1904" y="2772"/>
                    </a:lnTo>
                    <a:lnTo>
                      <a:pt x="1915" y="2766"/>
                    </a:lnTo>
                    <a:lnTo>
                      <a:pt x="1924" y="2759"/>
                    </a:lnTo>
                    <a:lnTo>
                      <a:pt x="1934" y="2751"/>
                    </a:lnTo>
                    <a:lnTo>
                      <a:pt x="1938" y="2745"/>
                    </a:lnTo>
                    <a:lnTo>
                      <a:pt x="1942" y="2741"/>
                    </a:lnTo>
                    <a:lnTo>
                      <a:pt x="1947" y="2735"/>
                    </a:lnTo>
                    <a:lnTo>
                      <a:pt x="1951" y="2730"/>
                    </a:lnTo>
                    <a:lnTo>
                      <a:pt x="1955" y="2723"/>
                    </a:lnTo>
                    <a:lnTo>
                      <a:pt x="1959" y="2717"/>
                    </a:lnTo>
                    <a:lnTo>
                      <a:pt x="1963" y="2710"/>
                    </a:lnTo>
                    <a:lnTo>
                      <a:pt x="1967" y="2704"/>
                    </a:lnTo>
                    <a:lnTo>
                      <a:pt x="1974" y="2701"/>
                    </a:lnTo>
                    <a:lnTo>
                      <a:pt x="1981" y="2697"/>
                    </a:lnTo>
                    <a:lnTo>
                      <a:pt x="1988" y="2691"/>
                    </a:lnTo>
                    <a:lnTo>
                      <a:pt x="1996" y="2687"/>
                    </a:lnTo>
                    <a:lnTo>
                      <a:pt x="2002" y="2680"/>
                    </a:lnTo>
                    <a:lnTo>
                      <a:pt x="2009" y="2674"/>
                    </a:lnTo>
                    <a:lnTo>
                      <a:pt x="2014" y="2666"/>
                    </a:lnTo>
                    <a:lnTo>
                      <a:pt x="2021" y="2659"/>
                    </a:lnTo>
                    <a:lnTo>
                      <a:pt x="2026" y="2649"/>
                    </a:lnTo>
                    <a:lnTo>
                      <a:pt x="2032" y="2640"/>
                    </a:lnTo>
                    <a:lnTo>
                      <a:pt x="2036" y="2629"/>
                    </a:lnTo>
                    <a:lnTo>
                      <a:pt x="2042" y="2619"/>
                    </a:lnTo>
                    <a:lnTo>
                      <a:pt x="2047" y="2606"/>
                    </a:lnTo>
                    <a:lnTo>
                      <a:pt x="2052" y="2595"/>
                    </a:lnTo>
                    <a:lnTo>
                      <a:pt x="2057" y="2582"/>
                    </a:lnTo>
                    <a:lnTo>
                      <a:pt x="2063" y="2571"/>
                    </a:lnTo>
                    <a:lnTo>
                      <a:pt x="2066" y="2556"/>
                    </a:lnTo>
                    <a:lnTo>
                      <a:pt x="2071" y="2542"/>
                    </a:lnTo>
                    <a:lnTo>
                      <a:pt x="2074" y="2527"/>
                    </a:lnTo>
                    <a:lnTo>
                      <a:pt x="2079" y="2513"/>
                    </a:lnTo>
                    <a:lnTo>
                      <a:pt x="2082" y="2497"/>
                    </a:lnTo>
                    <a:lnTo>
                      <a:pt x="2087" y="2481"/>
                    </a:lnTo>
                    <a:lnTo>
                      <a:pt x="2090" y="2465"/>
                    </a:lnTo>
                    <a:lnTo>
                      <a:pt x="2095" y="2449"/>
                    </a:lnTo>
                    <a:lnTo>
                      <a:pt x="2098" y="2431"/>
                    </a:lnTo>
                    <a:lnTo>
                      <a:pt x="2102" y="2414"/>
                    </a:lnTo>
                    <a:lnTo>
                      <a:pt x="2105" y="2396"/>
                    </a:lnTo>
                    <a:lnTo>
                      <a:pt x="2109" y="2379"/>
                    </a:lnTo>
                    <a:lnTo>
                      <a:pt x="2112" y="2361"/>
                    </a:lnTo>
                    <a:lnTo>
                      <a:pt x="2116" y="2342"/>
                    </a:lnTo>
                    <a:lnTo>
                      <a:pt x="2119" y="2324"/>
                    </a:lnTo>
                    <a:lnTo>
                      <a:pt x="2124" y="2307"/>
                    </a:lnTo>
                    <a:lnTo>
                      <a:pt x="2127" y="2287"/>
                    </a:lnTo>
                    <a:lnTo>
                      <a:pt x="2131" y="2268"/>
                    </a:lnTo>
                    <a:lnTo>
                      <a:pt x="2134" y="2248"/>
                    </a:lnTo>
                    <a:lnTo>
                      <a:pt x="2137" y="2230"/>
                    </a:lnTo>
                    <a:lnTo>
                      <a:pt x="2141" y="2210"/>
                    </a:lnTo>
                    <a:lnTo>
                      <a:pt x="2144" y="2191"/>
                    </a:lnTo>
                    <a:lnTo>
                      <a:pt x="2148" y="2171"/>
                    </a:lnTo>
                    <a:lnTo>
                      <a:pt x="2151" y="2153"/>
                    </a:lnTo>
                    <a:lnTo>
                      <a:pt x="2155" y="2133"/>
                    </a:lnTo>
                    <a:lnTo>
                      <a:pt x="2158" y="2115"/>
                    </a:lnTo>
                    <a:lnTo>
                      <a:pt x="2162" y="2095"/>
                    </a:lnTo>
                    <a:lnTo>
                      <a:pt x="2166" y="2077"/>
                    </a:lnTo>
                    <a:lnTo>
                      <a:pt x="2170" y="2058"/>
                    </a:lnTo>
                    <a:lnTo>
                      <a:pt x="2174" y="2039"/>
                    </a:lnTo>
                    <a:lnTo>
                      <a:pt x="2179" y="2021"/>
                    </a:lnTo>
                    <a:lnTo>
                      <a:pt x="2184" y="2004"/>
                    </a:lnTo>
                    <a:lnTo>
                      <a:pt x="2188" y="1984"/>
                    </a:lnTo>
                    <a:lnTo>
                      <a:pt x="2193" y="1966"/>
                    </a:lnTo>
                    <a:lnTo>
                      <a:pt x="2197" y="1949"/>
                    </a:lnTo>
                    <a:lnTo>
                      <a:pt x="2203" y="1931"/>
                    </a:lnTo>
                    <a:lnTo>
                      <a:pt x="2207" y="1914"/>
                    </a:lnTo>
                    <a:lnTo>
                      <a:pt x="2213" y="1897"/>
                    </a:lnTo>
                    <a:lnTo>
                      <a:pt x="2219" y="1881"/>
                    </a:lnTo>
                    <a:lnTo>
                      <a:pt x="2226" y="1866"/>
                    </a:lnTo>
                    <a:lnTo>
                      <a:pt x="2230" y="1850"/>
                    </a:lnTo>
                    <a:lnTo>
                      <a:pt x="2236" y="1835"/>
                    </a:lnTo>
                    <a:lnTo>
                      <a:pt x="2243" y="1820"/>
                    </a:lnTo>
                    <a:lnTo>
                      <a:pt x="2250" y="1806"/>
                    </a:lnTo>
                    <a:lnTo>
                      <a:pt x="2257" y="1792"/>
                    </a:lnTo>
                    <a:lnTo>
                      <a:pt x="2264" y="1779"/>
                    </a:lnTo>
                    <a:lnTo>
                      <a:pt x="2272" y="1766"/>
                    </a:lnTo>
                    <a:lnTo>
                      <a:pt x="2281" y="1756"/>
                    </a:lnTo>
                    <a:lnTo>
                      <a:pt x="2294" y="1757"/>
                    </a:lnTo>
                    <a:lnTo>
                      <a:pt x="2307" y="1761"/>
                    </a:lnTo>
                    <a:lnTo>
                      <a:pt x="2319" y="1768"/>
                    </a:lnTo>
                    <a:lnTo>
                      <a:pt x="2330" y="1779"/>
                    </a:lnTo>
                    <a:lnTo>
                      <a:pt x="2340" y="1790"/>
                    </a:lnTo>
                    <a:lnTo>
                      <a:pt x="2349" y="1805"/>
                    </a:lnTo>
                    <a:lnTo>
                      <a:pt x="2356" y="1821"/>
                    </a:lnTo>
                    <a:lnTo>
                      <a:pt x="2364" y="1842"/>
                    </a:lnTo>
                    <a:lnTo>
                      <a:pt x="2367" y="1861"/>
                    </a:lnTo>
                    <a:lnTo>
                      <a:pt x="2372" y="1885"/>
                    </a:lnTo>
                    <a:lnTo>
                      <a:pt x="2375" y="1911"/>
                    </a:lnTo>
                    <a:lnTo>
                      <a:pt x="2379" y="1938"/>
                    </a:lnTo>
                    <a:lnTo>
                      <a:pt x="2379" y="1967"/>
                    </a:lnTo>
                    <a:lnTo>
                      <a:pt x="2380" y="1998"/>
                    </a:lnTo>
                    <a:lnTo>
                      <a:pt x="2380" y="2030"/>
                    </a:lnTo>
                    <a:lnTo>
                      <a:pt x="2380" y="2064"/>
                    </a:lnTo>
                    <a:lnTo>
                      <a:pt x="2376" y="2099"/>
                    </a:lnTo>
                    <a:lnTo>
                      <a:pt x="2374" y="2136"/>
                    </a:lnTo>
                    <a:lnTo>
                      <a:pt x="2369" y="2172"/>
                    </a:lnTo>
                    <a:lnTo>
                      <a:pt x="2366" y="2213"/>
                    </a:lnTo>
                    <a:lnTo>
                      <a:pt x="2360" y="2252"/>
                    </a:lnTo>
                    <a:lnTo>
                      <a:pt x="2356" y="2294"/>
                    </a:lnTo>
                    <a:lnTo>
                      <a:pt x="2349" y="2335"/>
                    </a:lnTo>
                    <a:lnTo>
                      <a:pt x="2343" y="2380"/>
                    </a:lnTo>
                    <a:lnTo>
                      <a:pt x="2335" y="2424"/>
                    </a:lnTo>
                    <a:lnTo>
                      <a:pt x="2327" y="2469"/>
                    </a:lnTo>
                    <a:lnTo>
                      <a:pt x="2319" y="2513"/>
                    </a:lnTo>
                    <a:lnTo>
                      <a:pt x="2311" y="2560"/>
                    </a:lnTo>
                    <a:lnTo>
                      <a:pt x="2302" y="2605"/>
                    </a:lnTo>
                    <a:lnTo>
                      <a:pt x="2292" y="2652"/>
                    </a:lnTo>
                    <a:lnTo>
                      <a:pt x="2283" y="2699"/>
                    </a:lnTo>
                    <a:lnTo>
                      <a:pt x="2274" y="2748"/>
                    </a:lnTo>
                    <a:lnTo>
                      <a:pt x="2263" y="2794"/>
                    </a:lnTo>
                    <a:lnTo>
                      <a:pt x="2252" y="2841"/>
                    </a:lnTo>
                    <a:lnTo>
                      <a:pt x="2241" y="2888"/>
                    </a:lnTo>
                    <a:lnTo>
                      <a:pt x="2230" y="2935"/>
                    </a:lnTo>
                    <a:lnTo>
                      <a:pt x="2219" y="2981"/>
                    </a:lnTo>
                    <a:lnTo>
                      <a:pt x="2207" y="3027"/>
                    </a:lnTo>
                    <a:lnTo>
                      <a:pt x="2196" y="3072"/>
                    </a:lnTo>
                    <a:lnTo>
                      <a:pt x="2186" y="3120"/>
                    </a:lnTo>
                    <a:lnTo>
                      <a:pt x="2174" y="3163"/>
                    </a:lnTo>
                    <a:lnTo>
                      <a:pt x="2163" y="3208"/>
                    </a:lnTo>
                    <a:lnTo>
                      <a:pt x="2151" y="3252"/>
                    </a:lnTo>
                    <a:lnTo>
                      <a:pt x="2141" y="3295"/>
                    </a:lnTo>
                    <a:lnTo>
                      <a:pt x="2129" y="3337"/>
                    </a:lnTo>
                    <a:lnTo>
                      <a:pt x="2119" y="3378"/>
                    </a:lnTo>
                    <a:lnTo>
                      <a:pt x="2109" y="3417"/>
                    </a:lnTo>
                    <a:lnTo>
                      <a:pt x="2098" y="3457"/>
                    </a:lnTo>
                    <a:lnTo>
                      <a:pt x="2087" y="3494"/>
                    </a:lnTo>
                    <a:lnTo>
                      <a:pt x="2077" y="3529"/>
                    </a:lnTo>
                    <a:lnTo>
                      <a:pt x="2066" y="3564"/>
                    </a:lnTo>
                    <a:lnTo>
                      <a:pt x="2058" y="3597"/>
                    </a:lnTo>
                    <a:lnTo>
                      <a:pt x="2048" y="3628"/>
                    </a:lnTo>
                    <a:lnTo>
                      <a:pt x="2040" y="3659"/>
                    </a:lnTo>
                    <a:lnTo>
                      <a:pt x="2032" y="3687"/>
                    </a:lnTo>
                    <a:lnTo>
                      <a:pt x="2025" y="3714"/>
                    </a:lnTo>
                    <a:lnTo>
                      <a:pt x="2017" y="3738"/>
                    </a:lnTo>
                    <a:lnTo>
                      <a:pt x="2010" y="3761"/>
                    </a:lnTo>
                    <a:lnTo>
                      <a:pt x="2004" y="3781"/>
                    </a:lnTo>
                    <a:lnTo>
                      <a:pt x="2000" y="3800"/>
                    </a:lnTo>
                    <a:lnTo>
                      <a:pt x="1994" y="3816"/>
                    </a:lnTo>
                    <a:lnTo>
                      <a:pt x="1990" y="3831"/>
                    </a:lnTo>
                    <a:lnTo>
                      <a:pt x="1987" y="3842"/>
                    </a:lnTo>
                    <a:lnTo>
                      <a:pt x="1986" y="3852"/>
                    </a:lnTo>
                    <a:lnTo>
                      <a:pt x="1980" y="3862"/>
                    </a:lnTo>
                    <a:lnTo>
                      <a:pt x="1975" y="3873"/>
                    </a:lnTo>
                    <a:lnTo>
                      <a:pt x="1971" y="3883"/>
                    </a:lnTo>
                    <a:lnTo>
                      <a:pt x="1967" y="3893"/>
                    </a:lnTo>
                    <a:lnTo>
                      <a:pt x="1963" y="3904"/>
                    </a:lnTo>
                    <a:lnTo>
                      <a:pt x="1958" y="3914"/>
                    </a:lnTo>
                    <a:lnTo>
                      <a:pt x="1954" y="3924"/>
                    </a:lnTo>
                    <a:lnTo>
                      <a:pt x="1950" y="3935"/>
                    </a:lnTo>
                    <a:lnTo>
                      <a:pt x="1944" y="3944"/>
                    </a:lnTo>
                    <a:lnTo>
                      <a:pt x="1940" y="3953"/>
                    </a:lnTo>
                    <a:lnTo>
                      <a:pt x="1935" y="3962"/>
                    </a:lnTo>
                    <a:lnTo>
                      <a:pt x="1932" y="3973"/>
                    </a:lnTo>
                    <a:lnTo>
                      <a:pt x="1927" y="3982"/>
                    </a:lnTo>
                    <a:lnTo>
                      <a:pt x="1923" y="3992"/>
                    </a:lnTo>
                    <a:lnTo>
                      <a:pt x="1918" y="4001"/>
                    </a:lnTo>
                    <a:lnTo>
                      <a:pt x="1915" y="4012"/>
                    </a:lnTo>
                    <a:lnTo>
                      <a:pt x="1909" y="4020"/>
                    </a:lnTo>
                    <a:lnTo>
                      <a:pt x="1905" y="4030"/>
                    </a:lnTo>
                    <a:lnTo>
                      <a:pt x="1900" y="4038"/>
                    </a:lnTo>
                    <a:lnTo>
                      <a:pt x="1896" y="4048"/>
                    </a:lnTo>
                    <a:lnTo>
                      <a:pt x="1892" y="4058"/>
                    </a:lnTo>
                    <a:lnTo>
                      <a:pt x="1887" y="4067"/>
                    </a:lnTo>
                    <a:lnTo>
                      <a:pt x="1882" y="4076"/>
                    </a:lnTo>
                    <a:lnTo>
                      <a:pt x="1879" y="4086"/>
                    </a:lnTo>
                    <a:lnTo>
                      <a:pt x="1874" y="4095"/>
                    </a:lnTo>
                    <a:lnTo>
                      <a:pt x="1870" y="4105"/>
                    </a:lnTo>
                    <a:lnTo>
                      <a:pt x="1865" y="4115"/>
                    </a:lnTo>
                    <a:lnTo>
                      <a:pt x="1862" y="4125"/>
                    </a:lnTo>
                    <a:lnTo>
                      <a:pt x="1857" y="4134"/>
                    </a:lnTo>
                    <a:lnTo>
                      <a:pt x="1853" y="4145"/>
                    </a:lnTo>
                    <a:lnTo>
                      <a:pt x="1848" y="4155"/>
                    </a:lnTo>
                    <a:lnTo>
                      <a:pt x="1845" y="4165"/>
                    </a:lnTo>
                    <a:lnTo>
                      <a:pt x="1823" y="4200"/>
                    </a:lnTo>
                    <a:lnTo>
                      <a:pt x="1803" y="4235"/>
                    </a:lnTo>
                    <a:lnTo>
                      <a:pt x="1784" y="4271"/>
                    </a:lnTo>
                    <a:lnTo>
                      <a:pt x="1766" y="4308"/>
                    </a:lnTo>
                    <a:lnTo>
                      <a:pt x="1748" y="4343"/>
                    </a:lnTo>
                    <a:lnTo>
                      <a:pt x="1732" y="4380"/>
                    </a:lnTo>
                    <a:lnTo>
                      <a:pt x="1715" y="4416"/>
                    </a:lnTo>
                    <a:lnTo>
                      <a:pt x="1701" y="4452"/>
                    </a:lnTo>
                    <a:lnTo>
                      <a:pt x="1686" y="4488"/>
                    </a:lnTo>
                    <a:lnTo>
                      <a:pt x="1672" y="4525"/>
                    </a:lnTo>
                    <a:lnTo>
                      <a:pt x="1658" y="4562"/>
                    </a:lnTo>
                    <a:lnTo>
                      <a:pt x="1647" y="4598"/>
                    </a:lnTo>
                    <a:lnTo>
                      <a:pt x="1634" y="4635"/>
                    </a:lnTo>
                    <a:lnTo>
                      <a:pt x="1623" y="4672"/>
                    </a:lnTo>
                    <a:lnTo>
                      <a:pt x="1612" y="4710"/>
                    </a:lnTo>
                    <a:lnTo>
                      <a:pt x="1603" y="4747"/>
                    </a:lnTo>
                    <a:lnTo>
                      <a:pt x="1593" y="4784"/>
                    </a:lnTo>
                    <a:lnTo>
                      <a:pt x="1584" y="4821"/>
                    </a:lnTo>
                    <a:lnTo>
                      <a:pt x="1575" y="4859"/>
                    </a:lnTo>
                    <a:lnTo>
                      <a:pt x="1568" y="4897"/>
                    </a:lnTo>
                    <a:lnTo>
                      <a:pt x="1561" y="4935"/>
                    </a:lnTo>
                    <a:lnTo>
                      <a:pt x="1554" y="4973"/>
                    </a:lnTo>
                    <a:lnTo>
                      <a:pt x="1547" y="5010"/>
                    </a:lnTo>
                    <a:lnTo>
                      <a:pt x="1542" y="5048"/>
                    </a:lnTo>
                    <a:lnTo>
                      <a:pt x="1536" y="5086"/>
                    </a:lnTo>
                    <a:lnTo>
                      <a:pt x="1531" y="5124"/>
                    </a:lnTo>
                    <a:lnTo>
                      <a:pt x="1527" y="5162"/>
                    </a:lnTo>
                    <a:lnTo>
                      <a:pt x="1524" y="5200"/>
                    </a:lnTo>
                    <a:lnTo>
                      <a:pt x="1519" y="5238"/>
                    </a:lnTo>
                    <a:lnTo>
                      <a:pt x="1516" y="5277"/>
                    </a:lnTo>
                    <a:lnTo>
                      <a:pt x="1514" y="5316"/>
                    </a:lnTo>
                    <a:lnTo>
                      <a:pt x="1513" y="5355"/>
                    </a:lnTo>
                    <a:lnTo>
                      <a:pt x="1509" y="5393"/>
                    </a:lnTo>
                    <a:lnTo>
                      <a:pt x="1508" y="5431"/>
                    </a:lnTo>
                    <a:lnTo>
                      <a:pt x="1506" y="5470"/>
                    </a:lnTo>
                    <a:lnTo>
                      <a:pt x="1505" y="5509"/>
                    </a:lnTo>
                    <a:lnTo>
                      <a:pt x="1503" y="5547"/>
                    </a:lnTo>
                    <a:lnTo>
                      <a:pt x="1503" y="5586"/>
                    </a:lnTo>
                    <a:lnTo>
                      <a:pt x="1503" y="5625"/>
                    </a:lnTo>
                    <a:lnTo>
                      <a:pt x="1503" y="5665"/>
                    </a:lnTo>
                    <a:lnTo>
                      <a:pt x="1503" y="5703"/>
                    </a:lnTo>
                    <a:lnTo>
                      <a:pt x="1503" y="5742"/>
                    </a:lnTo>
                    <a:lnTo>
                      <a:pt x="1505" y="5781"/>
                    </a:lnTo>
                    <a:lnTo>
                      <a:pt x="1506" y="5821"/>
                    </a:lnTo>
                    <a:lnTo>
                      <a:pt x="1507" y="5860"/>
                    </a:lnTo>
                    <a:lnTo>
                      <a:pt x="1509" y="5900"/>
                    </a:lnTo>
                    <a:lnTo>
                      <a:pt x="1510" y="5939"/>
                    </a:lnTo>
                    <a:lnTo>
                      <a:pt x="1513" y="5979"/>
                    </a:lnTo>
                    <a:lnTo>
                      <a:pt x="1514" y="6018"/>
                    </a:lnTo>
                    <a:lnTo>
                      <a:pt x="1516" y="6059"/>
                    </a:lnTo>
                    <a:lnTo>
                      <a:pt x="1517" y="6098"/>
                    </a:lnTo>
                    <a:lnTo>
                      <a:pt x="1521" y="6138"/>
                    </a:lnTo>
                    <a:lnTo>
                      <a:pt x="1522" y="6177"/>
                    </a:lnTo>
                    <a:lnTo>
                      <a:pt x="1524" y="6217"/>
                    </a:lnTo>
                    <a:lnTo>
                      <a:pt x="1526" y="6256"/>
                    </a:lnTo>
                    <a:lnTo>
                      <a:pt x="1530" y="6296"/>
                    </a:lnTo>
                    <a:lnTo>
                      <a:pt x="1532" y="6335"/>
                    </a:lnTo>
                    <a:lnTo>
                      <a:pt x="1534" y="6375"/>
                    </a:lnTo>
                    <a:lnTo>
                      <a:pt x="1537" y="6416"/>
                    </a:lnTo>
                    <a:lnTo>
                      <a:pt x="1540" y="6456"/>
                    </a:lnTo>
                    <a:lnTo>
                      <a:pt x="1542" y="6496"/>
                    </a:lnTo>
                    <a:lnTo>
                      <a:pt x="1545" y="6536"/>
                    </a:lnTo>
                    <a:lnTo>
                      <a:pt x="1547" y="6576"/>
                    </a:lnTo>
                    <a:lnTo>
                      <a:pt x="1550" y="6618"/>
                    </a:lnTo>
                    <a:lnTo>
                      <a:pt x="1550" y="6634"/>
                    </a:lnTo>
                    <a:lnTo>
                      <a:pt x="1553" y="6651"/>
                    </a:lnTo>
                    <a:lnTo>
                      <a:pt x="1553" y="6667"/>
                    </a:lnTo>
                    <a:lnTo>
                      <a:pt x="1555" y="6683"/>
                    </a:lnTo>
                    <a:lnTo>
                      <a:pt x="1556" y="6698"/>
                    </a:lnTo>
                    <a:lnTo>
                      <a:pt x="1557" y="6713"/>
                    </a:lnTo>
                    <a:lnTo>
                      <a:pt x="1559" y="6728"/>
                    </a:lnTo>
                    <a:lnTo>
                      <a:pt x="1561" y="6744"/>
                    </a:lnTo>
                    <a:lnTo>
                      <a:pt x="1561" y="6757"/>
                    </a:lnTo>
                    <a:lnTo>
                      <a:pt x="1562" y="6770"/>
                    </a:lnTo>
                    <a:lnTo>
                      <a:pt x="1563" y="6784"/>
                    </a:lnTo>
                    <a:lnTo>
                      <a:pt x="1565" y="6798"/>
                    </a:lnTo>
                    <a:lnTo>
                      <a:pt x="1565" y="6811"/>
                    </a:lnTo>
                    <a:lnTo>
                      <a:pt x="1567" y="6823"/>
                    </a:lnTo>
                    <a:lnTo>
                      <a:pt x="1568" y="6836"/>
                    </a:lnTo>
                    <a:lnTo>
                      <a:pt x="1570" y="6848"/>
                    </a:lnTo>
                    <a:lnTo>
                      <a:pt x="1570" y="6859"/>
                    </a:lnTo>
                    <a:lnTo>
                      <a:pt x="1571" y="6870"/>
                    </a:lnTo>
                    <a:lnTo>
                      <a:pt x="1572" y="6881"/>
                    </a:lnTo>
                    <a:lnTo>
                      <a:pt x="1573" y="6892"/>
                    </a:lnTo>
                    <a:lnTo>
                      <a:pt x="1573" y="6902"/>
                    </a:lnTo>
                    <a:lnTo>
                      <a:pt x="1575" y="6913"/>
                    </a:lnTo>
                    <a:lnTo>
                      <a:pt x="1576" y="6923"/>
                    </a:lnTo>
                    <a:lnTo>
                      <a:pt x="1577" y="6933"/>
                    </a:lnTo>
                    <a:lnTo>
                      <a:pt x="1577" y="6941"/>
                    </a:lnTo>
                    <a:lnTo>
                      <a:pt x="1578" y="6951"/>
                    </a:lnTo>
                    <a:lnTo>
                      <a:pt x="1579" y="6960"/>
                    </a:lnTo>
                    <a:lnTo>
                      <a:pt x="1580" y="6969"/>
                    </a:lnTo>
                    <a:lnTo>
                      <a:pt x="1580" y="6977"/>
                    </a:lnTo>
                    <a:lnTo>
                      <a:pt x="1581" y="6985"/>
                    </a:lnTo>
                    <a:lnTo>
                      <a:pt x="1583" y="6993"/>
                    </a:lnTo>
                    <a:lnTo>
                      <a:pt x="1584" y="7001"/>
                    </a:lnTo>
                    <a:lnTo>
                      <a:pt x="1584" y="7008"/>
                    </a:lnTo>
                    <a:lnTo>
                      <a:pt x="1584" y="7015"/>
                    </a:lnTo>
                    <a:lnTo>
                      <a:pt x="1584" y="7022"/>
                    </a:lnTo>
                    <a:lnTo>
                      <a:pt x="1585" y="7029"/>
                    </a:lnTo>
                    <a:lnTo>
                      <a:pt x="1586" y="7040"/>
                    </a:lnTo>
                    <a:lnTo>
                      <a:pt x="1587" y="7053"/>
                    </a:lnTo>
                    <a:lnTo>
                      <a:pt x="1588" y="7063"/>
                    </a:lnTo>
                    <a:lnTo>
                      <a:pt x="1590" y="7073"/>
                    </a:lnTo>
                    <a:lnTo>
                      <a:pt x="1591" y="7083"/>
                    </a:lnTo>
                    <a:lnTo>
                      <a:pt x="1592" y="7092"/>
                    </a:lnTo>
                    <a:lnTo>
                      <a:pt x="1592" y="7099"/>
                    </a:lnTo>
                    <a:lnTo>
                      <a:pt x="1592" y="7106"/>
                    </a:lnTo>
                    <a:lnTo>
                      <a:pt x="1593" y="7112"/>
                    </a:lnTo>
                    <a:lnTo>
                      <a:pt x="1594" y="7119"/>
                    </a:lnTo>
                    <a:lnTo>
                      <a:pt x="1594" y="7130"/>
                    </a:lnTo>
                    <a:lnTo>
                      <a:pt x="1596" y="7139"/>
                    </a:lnTo>
                    <a:lnTo>
                      <a:pt x="1587" y="7142"/>
                    </a:lnTo>
                    <a:lnTo>
                      <a:pt x="1579" y="7146"/>
                    </a:lnTo>
                    <a:lnTo>
                      <a:pt x="1570" y="7149"/>
                    </a:lnTo>
                    <a:lnTo>
                      <a:pt x="1562" y="7153"/>
                    </a:lnTo>
                    <a:lnTo>
                      <a:pt x="1553" y="7156"/>
                    </a:lnTo>
                    <a:lnTo>
                      <a:pt x="1545" y="7160"/>
                    </a:lnTo>
                    <a:lnTo>
                      <a:pt x="1537" y="7163"/>
                    </a:lnTo>
                    <a:lnTo>
                      <a:pt x="1529" y="7166"/>
                    </a:lnTo>
                    <a:lnTo>
                      <a:pt x="1519" y="7169"/>
                    </a:lnTo>
                    <a:lnTo>
                      <a:pt x="1511" y="7171"/>
                    </a:lnTo>
                    <a:lnTo>
                      <a:pt x="1502" y="7173"/>
                    </a:lnTo>
                    <a:lnTo>
                      <a:pt x="1495" y="7177"/>
                    </a:lnTo>
                    <a:lnTo>
                      <a:pt x="1486" y="7179"/>
                    </a:lnTo>
                    <a:lnTo>
                      <a:pt x="1478" y="7182"/>
                    </a:lnTo>
                    <a:lnTo>
                      <a:pt x="1469" y="7185"/>
                    </a:lnTo>
                    <a:lnTo>
                      <a:pt x="1462" y="7188"/>
                    </a:lnTo>
                    <a:lnTo>
                      <a:pt x="1453" y="7189"/>
                    </a:lnTo>
                    <a:lnTo>
                      <a:pt x="1445" y="7193"/>
                    </a:lnTo>
                    <a:lnTo>
                      <a:pt x="1436" y="7194"/>
                    </a:lnTo>
                    <a:lnTo>
                      <a:pt x="1428" y="7197"/>
                    </a:lnTo>
                    <a:lnTo>
                      <a:pt x="1418" y="7199"/>
                    </a:lnTo>
                    <a:lnTo>
                      <a:pt x="1411" y="7201"/>
                    </a:lnTo>
                    <a:lnTo>
                      <a:pt x="1402" y="7203"/>
                    </a:lnTo>
                    <a:lnTo>
                      <a:pt x="1395" y="7205"/>
                    </a:lnTo>
                    <a:lnTo>
                      <a:pt x="1386" y="7207"/>
                    </a:lnTo>
                    <a:lnTo>
                      <a:pt x="1378" y="7209"/>
                    </a:lnTo>
                    <a:lnTo>
                      <a:pt x="1369" y="7210"/>
                    </a:lnTo>
                    <a:lnTo>
                      <a:pt x="1361" y="7212"/>
                    </a:lnTo>
                    <a:lnTo>
                      <a:pt x="1352" y="7213"/>
                    </a:lnTo>
                    <a:lnTo>
                      <a:pt x="1345" y="7216"/>
                    </a:lnTo>
                    <a:lnTo>
                      <a:pt x="1336" y="7217"/>
                    </a:lnTo>
                    <a:lnTo>
                      <a:pt x="1329" y="7219"/>
                    </a:lnTo>
                    <a:lnTo>
                      <a:pt x="1320" y="7219"/>
                    </a:lnTo>
                    <a:lnTo>
                      <a:pt x="1312" y="7220"/>
                    </a:lnTo>
                    <a:lnTo>
                      <a:pt x="1302" y="7222"/>
                    </a:lnTo>
                    <a:lnTo>
                      <a:pt x="1294" y="7224"/>
                    </a:lnTo>
                    <a:lnTo>
                      <a:pt x="1285" y="7224"/>
                    </a:lnTo>
                    <a:lnTo>
                      <a:pt x="1277" y="7225"/>
                    </a:lnTo>
                    <a:lnTo>
                      <a:pt x="1268" y="7226"/>
                    </a:lnTo>
                    <a:lnTo>
                      <a:pt x="1260" y="7228"/>
                    </a:lnTo>
                    <a:lnTo>
                      <a:pt x="1251" y="7228"/>
                    </a:lnTo>
                    <a:lnTo>
                      <a:pt x="1243" y="7230"/>
                    </a:lnTo>
                    <a:lnTo>
                      <a:pt x="1233" y="7231"/>
                    </a:lnTo>
                    <a:lnTo>
                      <a:pt x="1225" y="7232"/>
                    </a:lnTo>
                    <a:lnTo>
                      <a:pt x="1216" y="7232"/>
                    </a:lnTo>
                    <a:lnTo>
                      <a:pt x="1208" y="7233"/>
                    </a:lnTo>
                    <a:lnTo>
                      <a:pt x="1200" y="7234"/>
                    </a:lnTo>
                    <a:lnTo>
                      <a:pt x="1192" y="7235"/>
                    </a:lnTo>
                    <a:lnTo>
                      <a:pt x="1183" y="7235"/>
                    </a:lnTo>
                    <a:lnTo>
                      <a:pt x="1174" y="7235"/>
                    </a:lnTo>
                    <a:lnTo>
                      <a:pt x="1165" y="7235"/>
                    </a:lnTo>
                    <a:lnTo>
                      <a:pt x="1156" y="7236"/>
                    </a:lnTo>
                    <a:lnTo>
                      <a:pt x="1147" y="7236"/>
                    </a:lnTo>
                    <a:lnTo>
                      <a:pt x="1139" y="7238"/>
                    </a:lnTo>
                    <a:lnTo>
                      <a:pt x="1130" y="7238"/>
                    </a:lnTo>
                    <a:lnTo>
                      <a:pt x="1122" y="7239"/>
                    </a:lnTo>
                    <a:lnTo>
                      <a:pt x="1113" y="7239"/>
                    </a:lnTo>
                    <a:lnTo>
                      <a:pt x="1105" y="7240"/>
                    </a:lnTo>
                    <a:lnTo>
                      <a:pt x="1096" y="7240"/>
                    </a:lnTo>
                    <a:lnTo>
                      <a:pt x="1088" y="7241"/>
                    </a:lnTo>
                    <a:lnTo>
                      <a:pt x="1078" y="7241"/>
                    </a:lnTo>
                    <a:lnTo>
                      <a:pt x="1070" y="7242"/>
                    </a:lnTo>
                    <a:lnTo>
                      <a:pt x="1061" y="7242"/>
                    </a:lnTo>
                    <a:lnTo>
                      <a:pt x="1053" y="7243"/>
                    </a:lnTo>
                    <a:close/>
                  </a:path>
                </a:pathLst>
              </a:custGeom>
              <a:solidFill>
                <a:srgbClr val="FEEF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89" name="Freeform 313"/>
              <p:cNvSpPr>
                <a:spLocks/>
              </p:cNvSpPr>
              <p:nvPr/>
            </p:nvSpPr>
            <p:spPr bwMode="auto">
              <a:xfrm>
                <a:off x="2989" y="2501"/>
                <a:ext cx="290" cy="373"/>
              </a:xfrm>
              <a:custGeom>
                <a:avLst/>
                <a:gdLst>
                  <a:gd name="T0" fmla="*/ 479 w 580"/>
                  <a:gd name="T1" fmla="*/ 695 h 747"/>
                  <a:gd name="T2" fmla="*/ 499 w 580"/>
                  <a:gd name="T3" fmla="*/ 651 h 747"/>
                  <a:gd name="T4" fmla="*/ 518 w 580"/>
                  <a:gd name="T5" fmla="*/ 599 h 747"/>
                  <a:gd name="T6" fmla="*/ 536 w 580"/>
                  <a:gd name="T7" fmla="*/ 538 h 747"/>
                  <a:gd name="T8" fmla="*/ 553 w 580"/>
                  <a:gd name="T9" fmla="*/ 471 h 747"/>
                  <a:gd name="T10" fmla="*/ 564 w 580"/>
                  <a:gd name="T11" fmla="*/ 400 h 747"/>
                  <a:gd name="T12" fmla="*/ 575 w 580"/>
                  <a:gd name="T13" fmla="*/ 330 h 747"/>
                  <a:gd name="T14" fmla="*/ 579 w 580"/>
                  <a:gd name="T15" fmla="*/ 260 h 747"/>
                  <a:gd name="T16" fmla="*/ 579 w 580"/>
                  <a:gd name="T17" fmla="*/ 196 h 747"/>
                  <a:gd name="T18" fmla="*/ 573 w 580"/>
                  <a:gd name="T19" fmla="*/ 137 h 747"/>
                  <a:gd name="T20" fmla="*/ 559 w 580"/>
                  <a:gd name="T21" fmla="*/ 89 h 747"/>
                  <a:gd name="T22" fmla="*/ 539 w 580"/>
                  <a:gd name="T23" fmla="*/ 52 h 747"/>
                  <a:gd name="T24" fmla="*/ 511 w 580"/>
                  <a:gd name="T25" fmla="*/ 33 h 747"/>
                  <a:gd name="T26" fmla="*/ 475 w 580"/>
                  <a:gd name="T27" fmla="*/ 18 h 747"/>
                  <a:gd name="T28" fmla="*/ 434 w 580"/>
                  <a:gd name="T29" fmla="*/ 10 h 747"/>
                  <a:gd name="T30" fmla="*/ 391 w 580"/>
                  <a:gd name="T31" fmla="*/ 4 h 747"/>
                  <a:gd name="T32" fmla="*/ 346 w 580"/>
                  <a:gd name="T33" fmla="*/ 0 h 747"/>
                  <a:gd name="T34" fmla="*/ 299 w 580"/>
                  <a:gd name="T35" fmla="*/ 0 h 747"/>
                  <a:gd name="T36" fmla="*/ 254 w 580"/>
                  <a:gd name="T37" fmla="*/ 2 h 747"/>
                  <a:gd name="T38" fmla="*/ 208 w 580"/>
                  <a:gd name="T39" fmla="*/ 3 h 747"/>
                  <a:gd name="T40" fmla="*/ 167 w 580"/>
                  <a:gd name="T41" fmla="*/ 6 h 747"/>
                  <a:gd name="T42" fmla="*/ 127 w 580"/>
                  <a:gd name="T43" fmla="*/ 10 h 747"/>
                  <a:gd name="T44" fmla="*/ 92 w 580"/>
                  <a:gd name="T45" fmla="*/ 13 h 747"/>
                  <a:gd name="T46" fmla="*/ 61 w 580"/>
                  <a:gd name="T47" fmla="*/ 17 h 747"/>
                  <a:gd name="T48" fmla="*/ 26 w 580"/>
                  <a:gd name="T49" fmla="*/ 20 h 747"/>
                  <a:gd name="T50" fmla="*/ 0 w 580"/>
                  <a:gd name="T51" fmla="*/ 52 h 747"/>
                  <a:gd name="T52" fmla="*/ 12 w 580"/>
                  <a:gd name="T53" fmla="*/ 89 h 747"/>
                  <a:gd name="T54" fmla="*/ 40 w 580"/>
                  <a:gd name="T55" fmla="*/ 127 h 747"/>
                  <a:gd name="T56" fmla="*/ 78 w 580"/>
                  <a:gd name="T57" fmla="*/ 153 h 747"/>
                  <a:gd name="T58" fmla="*/ 109 w 580"/>
                  <a:gd name="T59" fmla="*/ 166 h 747"/>
                  <a:gd name="T60" fmla="*/ 146 w 580"/>
                  <a:gd name="T61" fmla="*/ 174 h 747"/>
                  <a:gd name="T62" fmla="*/ 186 w 580"/>
                  <a:gd name="T63" fmla="*/ 175 h 747"/>
                  <a:gd name="T64" fmla="*/ 231 w 580"/>
                  <a:gd name="T65" fmla="*/ 172 h 747"/>
                  <a:gd name="T66" fmla="*/ 271 w 580"/>
                  <a:gd name="T67" fmla="*/ 173 h 747"/>
                  <a:gd name="T68" fmla="*/ 306 w 580"/>
                  <a:gd name="T69" fmla="*/ 182 h 747"/>
                  <a:gd name="T70" fmla="*/ 337 w 580"/>
                  <a:gd name="T71" fmla="*/ 199 h 747"/>
                  <a:gd name="T72" fmla="*/ 375 w 580"/>
                  <a:gd name="T73" fmla="*/ 245 h 747"/>
                  <a:gd name="T74" fmla="*/ 392 w 580"/>
                  <a:gd name="T75" fmla="*/ 298 h 747"/>
                  <a:gd name="T76" fmla="*/ 398 w 580"/>
                  <a:gd name="T77" fmla="*/ 330 h 747"/>
                  <a:gd name="T78" fmla="*/ 401 w 580"/>
                  <a:gd name="T79" fmla="*/ 363 h 747"/>
                  <a:gd name="T80" fmla="*/ 402 w 580"/>
                  <a:gd name="T81" fmla="*/ 395 h 747"/>
                  <a:gd name="T82" fmla="*/ 403 w 580"/>
                  <a:gd name="T83" fmla="*/ 428 h 747"/>
                  <a:gd name="T84" fmla="*/ 405 w 580"/>
                  <a:gd name="T85" fmla="*/ 471 h 747"/>
                  <a:gd name="T86" fmla="*/ 403 w 580"/>
                  <a:gd name="T87" fmla="*/ 513 h 747"/>
                  <a:gd name="T88" fmla="*/ 402 w 580"/>
                  <a:gd name="T89" fmla="*/ 547 h 747"/>
                  <a:gd name="T90" fmla="*/ 401 w 580"/>
                  <a:gd name="T91" fmla="*/ 581 h 747"/>
                  <a:gd name="T92" fmla="*/ 401 w 580"/>
                  <a:gd name="T93" fmla="*/ 616 h 747"/>
                  <a:gd name="T94" fmla="*/ 401 w 580"/>
                  <a:gd name="T95" fmla="*/ 648 h 747"/>
                  <a:gd name="T96" fmla="*/ 403 w 580"/>
                  <a:gd name="T97" fmla="*/ 680 h 747"/>
                  <a:gd name="T98" fmla="*/ 410 w 580"/>
                  <a:gd name="T99" fmla="*/ 726 h 747"/>
                  <a:gd name="T100" fmla="*/ 437 w 580"/>
                  <a:gd name="T101" fmla="*/ 746 h 7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80" h="747">
                    <a:moveTo>
                      <a:pt x="464" y="721"/>
                    </a:moveTo>
                    <a:lnTo>
                      <a:pt x="468" y="715"/>
                    </a:lnTo>
                    <a:lnTo>
                      <a:pt x="471" y="709"/>
                    </a:lnTo>
                    <a:lnTo>
                      <a:pt x="475" y="702"/>
                    </a:lnTo>
                    <a:lnTo>
                      <a:pt x="479" y="695"/>
                    </a:lnTo>
                    <a:lnTo>
                      <a:pt x="483" y="687"/>
                    </a:lnTo>
                    <a:lnTo>
                      <a:pt x="487" y="679"/>
                    </a:lnTo>
                    <a:lnTo>
                      <a:pt x="491" y="670"/>
                    </a:lnTo>
                    <a:lnTo>
                      <a:pt x="495" y="662"/>
                    </a:lnTo>
                    <a:lnTo>
                      <a:pt x="499" y="651"/>
                    </a:lnTo>
                    <a:lnTo>
                      <a:pt x="502" y="641"/>
                    </a:lnTo>
                    <a:lnTo>
                      <a:pt x="506" y="631"/>
                    </a:lnTo>
                    <a:lnTo>
                      <a:pt x="510" y="622"/>
                    </a:lnTo>
                    <a:lnTo>
                      <a:pt x="514" y="610"/>
                    </a:lnTo>
                    <a:lnTo>
                      <a:pt x="518" y="599"/>
                    </a:lnTo>
                    <a:lnTo>
                      <a:pt x="522" y="587"/>
                    </a:lnTo>
                    <a:lnTo>
                      <a:pt x="526" y="576"/>
                    </a:lnTo>
                    <a:lnTo>
                      <a:pt x="529" y="563"/>
                    </a:lnTo>
                    <a:lnTo>
                      <a:pt x="532" y="550"/>
                    </a:lnTo>
                    <a:lnTo>
                      <a:pt x="536" y="538"/>
                    </a:lnTo>
                    <a:lnTo>
                      <a:pt x="539" y="525"/>
                    </a:lnTo>
                    <a:lnTo>
                      <a:pt x="542" y="511"/>
                    </a:lnTo>
                    <a:lnTo>
                      <a:pt x="546" y="498"/>
                    </a:lnTo>
                    <a:lnTo>
                      <a:pt x="549" y="484"/>
                    </a:lnTo>
                    <a:lnTo>
                      <a:pt x="553" y="471"/>
                    </a:lnTo>
                    <a:lnTo>
                      <a:pt x="555" y="456"/>
                    </a:lnTo>
                    <a:lnTo>
                      <a:pt x="557" y="442"/>
                    </a:lnTo>
                    <a:lnTo>
                      <a:pt x="560" y="429"/>
                    </a:lnTo>
                    <a:lnTo>
                      <a:pt x="562" y="415"/>
                    </a:lnTo>
                    <a:lnTo>
                      <a:pt x="564" y="400"/>
                    </a:lnTo>
                    <a:lnTo>
                      <a:pt x="567" y="386"/>
                    </a:lnTo>
                    <a:lnTo>
                      <a:pt x="569" y="372"/>
                    </a:lnTo>
                    <a:lnTo>
                      <a:pt x="572" y="359"/>
                    </a:lnTo>
                    <a:lnTo>
                      <a:pt x="573" y="344"/>
                    </a:lnTo>
                    <a:lnTo>
                      <a:pt x="575" y="330"/>
                    </a:lnTo>
                    <a:lnTo>
                      <a:pt x="576" y="315"/>
                    </a:lnTo>
                    <a:lnTo>
                      <a:pt x="577" y="301"/>
                    </a:lnTo>
                    <a:lnTo>
                      <a:pt x="577" y="288"/>
                    </a:lnTo>
                    <a:lnTo>
                      <a:pt x="578" y="274"/>
                    </a:lnTo>
                    <a:lnTo>
                      <a:pt x="579" y="260"/>
                    </a:lnTo>
                    <a:lnTo>
                      <a:pt x="580" y="247"/>
                    </a:lnTo>
                    <a:lnTo>
                      <a:pt x="579" y="234"/>
                    </a:lnTo>
                    <a:lnTo>
                      <a:pt x="579" y="220"/>
                    </a:lnTo>
                    <a:lnTo>
                      <a:pt x="579" y="207"/>
                    </a:lnTo>
                    <a:lnTo>
                      <a:pt x="579" y="196"/>
                    </a:lnTo>
                    <a:lnTo>
                      <a:pt x="578" y="182"/>
                    </a:lnTo>
                    <a:lnTo>
                      <a:pt x="577" y="170"/>
                    </a:lnTo>
                    <a:lnTo>
                      <a:pt x="576" y="159"/>
                    </a:lnTo>
                    <a:lnTo>
                      <a:pt x="576" y="149"/>
                    </a:lnTo>
                    <a:lnTo>
                      <a:pt x="573" y="137"/>
                    </a:lnTo>
                    <a:lnTo>
                      <a:pt x="571" y="127"/>
                    </a:lnTo>
                    <a:lnTo>
                      <a:pt x="568" y="116"/>
                    </a:lnTo>
                    <a:lnTo>
                      <a:pt x="565" y="107"/>
                    </a:lnTo>
                    <a:lnTo>
                      <a:pt x="562" y="97"/>
                    </a:lnTo>
                    <a:lnTo>
                      <a:pt x="559" y="89"/>
                    </a:lnTo>
                    <a:lnTo>
                      <a:pt x="555" y="80"/>
                    </a:lnTo>
                    <a:lnTo>
                      <a:pt x="553" y="73"/>
                    </a:lnTo>
                    <a:lnTo>
                      <a:pt x="548" y="65"/>
                    </a:lnTo>
                    <a:lnTo>
                      <a:pt x="544" y="58"/>
                    </a:lnTo>
                    <a:lnTo>
                      <a:pt x="539" y="52"/>
                    </a:lnTo>
                    <a:lnTo>
                      <a:pt x="534" y="48"/>
                    </a:lnTo>
                    <a:lnTo>
                      <a:pt x="529" y="42"/>
                    </a:lnTo>
                    <a:lnTo>
                      <a:pt x="523" y="38"/>
                    </a:lnTo>
                    <a:lnTo>
                      <a:pt x="517" y="35"/>
                    </a:lnTo>
                    <a:lnTo>
                      <a:pt x="511" y="33"/>
                    </a:lnTo>
                    <a:lnTo>
                      <a:pt x="503" y="29"/>
                    </a:lnTo>
                    <a:lnTo>
                      <a:pt x="496" y="26"/>
                    </a:lnTo>
                    <a:lnTo>
                      <a:pt x="490" y="23"/>
                    </a:lnTo>
                    <a:lnTo>
                      <a:pt x="483" y="21"/>
                    </a:lnTo>
                    <a:lnTo>
                      <a:pt x="475" y="18"/>
                    </a:lnTo>
                    <a:lnTo>
                      <a:pt x="467" y="17"/>
                    </a:lnTo>
                    <a:lnTo>
                      <a:pt x="459" y="14"/>
                    </a:lnTo>
                    <a:lnTo>
                      <a:pt x="452" y="13"/>
                    </a:lnTo>
                    <a:lnTo>
                      <a:pt x="443" y="11"/>
                    </a:lnTo>
                    <a:lnTo>
                      <a:pt x="434" y="10"/>
                    </a:lnTo>
                    <a:lnTo>
                      <a:pt x="425" y="7"/>
                    </a:lnTo>
                    <a:lnTo>
                      <a:pt x="417" y="7"/>
                    </a:lnTo>
                    <a:lnTo>
                      <a:pt x="408" y="6"/>
                    </a:lnTo>
                    <a:lnTo>
                      <a:pt x="400" y="5"/>
                    </a:lnTo>
                    <a:lnTo>
                      <a:pt x="391" y="4"/>
                    </a:lnTo>
                    <a:lnTo>
                      <a:pt x="383" y="4"/>
                    </a:lnTo>
                    <a:lnTo>
                      <a:pt x="372" y="3"/>
                    </a:lnTo>
                    <a:lnTo>
                      <a:pt x="364" y="2"/>
                    </a:lnTo>
                    <a:lnTo>
                      <a:pt x="354" y="0"/>
                    </a:lnTo>
                    <a:lnTo>
                      <a:pt x="346" y="0"/>
                    </a:lnTo>
                    <a:lnTo>
                      <a:pt x="336" y="0"/>
                    </a:lnTo>
                    <a:lnTo>
                      <a:pt x="328" y="0"/>
                    </a:lnTo>
                    <a:lnTo>
                      <a:pt x="317" y="0"/>
                    </a:lnTo>
                    <a:lnTo>
                      <a:pt x="309" y="0"/>
                    </a:lnTo>
                    <a:lnTo>
                      <a:pt x="299" y="0"/>
                    </a:lnTo>
                    <a:lnTo>
                      <a:pt x="291" y="0"/>
                    </a:lnTo>
                    <a:lnTo>
                      <a:pt x="281" y="0"/>
                    </a:lnTo>
                    <a:lnTo>
                      <a:pt x="273" y="0"/>
                    </a:lnTo>
                    <a:lnTo>
                      <a:pt x="263" y="0"/>
                    </a:lnTo>
                    <a:lnTo>
                      <a:pt x="254" y="2"/>
                    </a:lnTo>
                    <a:lnTo>
                      <a:pt x="245" y="2"/>
                    </a:lnTo>
                    <a:lnTo>
                      <a:pt x="237" y="3"/>
                    </a:lnTo>
                    <a:lnTo>
                      <a:pt x="227" y="3"/>
                    </a:lnTo>
                    <a:lnTo>
                      <a:pt x="219" y="3"/>
                    </a:lnTo>
                    <a:lnTo>
                      <a:pt x="208" y="3"/>
                    </a:lnTo>
                    <a:lnTo>
                      <a:pt x="200" y="4"/>
                    </a:lnTo>
                    <a:lnTo>
                      <a:pt x="191" y="4"/>
                    </a:lnTo>
                    <a:lnTo>
                      <a:pt x="183" y="5"/>
                    </a:lnTo>
                    <a:lnTo>
                      <a:pt x="174" y="5"/>
                    </a:lnTo>
                    <a:lnTo>
                      <a:pt x="167" y="6"/>
                    </a:lnTo>
                    <a:lnTo>
                      <a:pt x="158" y="6"/>
                    </a:lnTo>
                    <a:lnTo>
                      <a:pt x="150" y="7"/>
                    </a:lnTo>
                    <a:lnTo>
                      <a:pt x="142" y="9"/>
                    </a:lnTo>
                    <a:lnTo>
                      <a:pt x="135" y="10"/>
                    </a:lnTo>
                    <a:lnTo>
                      <a:pt x="127" y="10"/>
                    </a:lnTo>
                    <a:lnTo>
                      <a:pt x="120" y="11"/>
                    </a:lnTo>
                    <a:lnTo>
                      <a:pt x="113" y="12"/>
                    </a:lnTo>
                    <a:lnTo>
                      <a:pt x="106" y="13"/>
                    </a:lnTo>
                    <a:lnTo>
                      <a:pt x="99" y="13"/>
                    </a:lnTo>
                    <a:lnTo>
                      <a:pt x="92" y="13"/>
                    </a:lnTo>
                    <a:lnTo>
                      <a:pt x="85" y="14"/>
                    </a:lnTo>
                    <a:lnTo>
                      <a:pt x="80" y="15"/>
                    </a:lnTo>
                    <a:lnTo>
                      <a:pt x="73" y="15"/>
                    </a:lnTo>
                    <a:lnTo>
                      <a:pt x="67" y="15"/>
                    </a:lnTo>
                    <a:lnTo>
                      <a:pt x="61" y="17"/>
                    </a:lnTo>
                    <a:lnTo>
                      <a:pt x="57" y="18"/>
                    </a:lnTo>
                    <a:lnTo>
                      <a:pt x="46" y="18"/>
                    </a:lnTo>
                    <a:lnTo>
                      <a:pt x="38" y="19"/>
                    </a:lnTo>
                    <a:lnTo>
                      <a:pt x="31" y="19"/>
                    </a:lnTo>
                    <a:lnTo>
                      <a:pt x="26" y="20"/>
                    </a:lnTo>
                    <a:lnTo>
                      <a:pt x="14" y="21"/>
                    </a:lnTo>
                    <a:lnTo>
                      <a:pt x="7" y="27"/>
                    </a:lnTo>
                    <a:lnTo>
                      <a:pt x="3" y="35"/>
                    </a:lnTo>
                    <a:lnTo>
                      <a:pt x="1" y="46"/>
                    </a:lnTo>
                    <a:lnTo>
                      <a:pt x="0" y="52"/>
                    </a:lnTo>
                    <a:lnTo>
                      <a:pt x="1" y="59"/>
                    </a:lnTo>
                    <a:lnTo>
                      <a:pt x="1" y="66"/>
                    </a:lnTo>
                    <a:lnTo>
                      <a:pt x="5" y="74"/>
                    </a:lnTo>
                    <a:lnTo>
                      <a:pt x="7" y="81"/>
                    </a:lnTo>
                    <a:lnTo>
                      <a:pt x="12" y="89"/>
                    </a:lnTo>
                    <a:lnTo>
                      <a:pt x="15" y="97"/>
                    </a:lnTo>
                    <a:lnTo>
                      <a:pt x="22" y="106"/>
                    </a:lnTo>
                    <a:lnTo>
                      <a:pt x="27" y="113"/>
                    </a:lnTo>
                    <a:lnTo>
                      <a:pt x="34" y="120"/>
                    </a:lnTo>
                    <a:lnTo>
                      <a:pt x="40" y="127"/>
                    </a:lnTo>
                    <a:lnTo>
                      <a:pt x="50" y="135"/>
                    </a:lnTo>
                    <a:lnTo>
                      <a:pt x="58" y="141"/>
                    </a:lnTo>
                    <a:lnTo>
                      <a:pt x="68" y="147"/>
                    </a:lnTo>
                    <a:lnTo>
                      <a:pt x="73" y="150"/>
                    </a:lnTo>
                    <a:lnTo>
                      <a:pt x="78" y="153"/>
                    </a:lnTo>
                    <a:lnTo>
                      <a:pt x="84" y="157"/>
                    </a:lnTo>
                    <a:lnTo>
                      <a:pt x="91" y="160"/>
                    </a:lnTo>
                    <a:lnTo>
                      <a:pt x="97" y="161"/>
                    </a:lnTo>
                    <a:lnTo>
                      <a:pt x="103" y="164"/>
                    </a:lnTo>
                    <a:lnTo>
                      <a:pt x="109" y="166"/>
                    </a:lnTo>
                    <a:lnTo>
                      <a:pt x="116" y="168"/>
                    </a:lnTo>
                    <a:lnTo>
                      <a:pt x="123" y="169"/>
                    </a:lnTo>
                    <a:lnTo>
                      <a:pt x="130" y="170"/>
                    </a:lnTo>
                    <a:lnTo>
                      <a:pt x="138" y="172"/>
                    </a:lnTo>
                    <a:lnTo>
                      <a:pt x="146" y="174"/>
                    </a:lnTo>
                    <a:lnTo>
                      <a:pt x="153" y="174"/>
                    </a:lnTo>
                    <a:lnTo>
                      <a:pt x="161" y="175"/>
                    </a:lnTo>
                    <a:lnTo>
                      <a:pt x="169" y="175"/>
                    </a:lnTo>
                    <a:lnTo>
                      <a:pt x="178" y="176"/>
                    </a:lnTo>
                    <a:lnTo>
                      <a:pt x="186" y="175"/>
                    </a:lnTo>
                    <a:lnTo>
                      <a:pt x="196" y="175"/>
                    </a:lnTo>
                    <a:lnTo>
                      <a:pt x="205" y="175"/>
                    </a:lnTo>
                    <a:lnTo>
                      <a:pt x="215" y="175"/>
                    </a:lnTo>
                    <a:lnTo>
                      <a:pt x="223" y="173"/>
                    </a:lnTo>
                    <a:lnTo>
                      <a:pt x="231" y="172"/>
                    </a:lnTo>
                    <a:lnTo>
                      <a:pt x="239" y="172"/>
                    </a:lnTo>
                    <a:lnTo>
                      <a:pt x="248" y="172"/>
                    </a:lnTo>
                    <a:lnTo>
                      <a:pt x="256" y="172"/>
                    </a:lnTo>
                    <a:lnTo>
                      <a:pt x="264" y="172"/>
                    </a:lnTo>
                    <a:lnTo>
                      <a:pt x="271" y="173"/>
                    </a:lnTo>
                    <a:lnTo>
                      <a:pt x="279" y="175"/>
                    </a:lnTo>
                    <a:lnTo>
                      <a:pt x="285" y="175"/>
                    </a:lnTo>
                    <a:lnTo>
                      <a:pt x="292" y="177"/>
                    </a:lnTo>
                    <a:lnTo>
                      <a:pt x="299" y="178"/>
                    </a:lnTo>
                    <a:lnTo>
                      <a:pt x="306" y="182"/>
                    </a:lnTo>
                    <a:lnTo>
                      <a:pt x="312" y="183"/>
                    </a:lnTo>
                    <a:lnTo>
                      <a:pt x="317" y="186"/>
                    </a:lnTo>
                    <a:lnTo>
                      <a:pt x="323" y="190"/>
                    </a:lnTo>
                    <a:lnTo>
                      <a:pt x="329" y="193"/>
                    </a:lnTo>
                    <a:lnTo>
                      <a:pt x="337" y="199"/>
                    </a:lnTo>
                    <a:lnTo>
                      <a:pt x="346" y="207"/>
                    </a:lnTo>
                    <a:lnTo>
                      <a:pt x="354" y="215"/>
                    </a:lnTo>
                    <a:lnTo>
                      <a:pt x="362" y="226"/>
                    </a:lnTo>
                    <a:lnTo>
                      <a:pt x="368" y="235"/>
                    </a:lnTo>
                    <a:lnTo>
                      <a:pt x="375" y="245"/>
                    </a:lnTo>
                    <a:lnTo>
                      <a:pt x="379" y="257"/>
                    </a:lnTo>
                    <a:lnTo>
                      <a:pt x="385" y="269"/>
                    </a:lnTo>
                    <a:lnTo>
                      <a:pt x="387" y="279"/>
                    </a:lnTo>
                    <a:lnTo>
                      <a:pt x="391" y="292"/>
                    </a:lnTo>
                    <a:lnTo>
                      <a:pt x="392" y="298"/>
                    </a:lnTo>
                    <a:lnTo>
                      <a:pt x="393" y="305"/>
                    </a:lnTo>
                    <a:lnTo>
                      <a:pt x="394" y="310"/>
                    </a:lnTo>
                    <a:lnTo>
                      <a:pt x="397" y="317"/>
                    </a:lnTo>
                    <a:lnTo>
                      <a:pt x="397" y="323"/>
                    </a:lnTo>
                    <a:lnTo>
                      <a:pt x="398" y="330"/>
                    </a:lnTo>
                    <a:lnTo>
                      <a:pt x="398" y="337"/>
                    </a:lnTo>
                    <a:lnTo>
                      <a:pt x="399" y="344"/>
                    </a:lnTo>
                    <a:lnTo>
                      <a:pt x="399" y="350"/>
                    </a:lnTo>
                    <a:lnTo>
                      <a:pt x="400" y="356"/>
                    </a:lnTo>
                    <a:lnTo>
                      <a:pt x="401" y="363"/>
                    </a:lnTo>
                    <a:lnTo>
                      <a:pt x="402" y="370"/>
                    </a:lnTo>
                    <a:lnTo>
                      <a:pt x="402" y="376"/>
                    </a:lnTo>
                    <a:lnTo>
                      <a:pt x="402" y="383"/>
                    </a:lnTo>
                    <a:lnTo>
                      <a:pt x="402" y="389"/>
                    </a:lnTo>
                    <a:lnTo>
                      <a:pt x="402" y="395"/>
                    </a:lnTo>
                    <a:lnTo>
                      <a:pt x="402" y="401"/>
                    </a:lnTo>
                    <a:lnTo>
                      <a:pt x="402" y="408"/>
                    </a:lnTo>
                    <a:lnTo>
                      <a:pt x="402" y="415"/>
                    </a:lnTo>
                    <a:lnTo>
                      <a:pt x="403" y="422"/>
                    </a:lnTo>
                    <a:lnTo>
                      <a:pt x="403" y="428"/>
                    </a:lnTo>
                    <a:lnTo>
                      <a:pt x="403" y="434"/>
                    </a:lnTo>
                    <a:lnTo>
                      <a:pt x="403" y="440"/>
                    </a:lnTo>
                    <a:lnTo>
                      <a:pt x="403" y="447"/>
                    </a:lnTo>
                    <a:lnTo>
                      <a:pt x="403" y="459"/>
                    </a:lnTo>
                    <a:lnTo>
                      <a:pt x="405" y="471"/>
                    </a:lnTo>
                    <a:lnTo>
                      <a:pt x="403" y="482"/>
                    </a:lnTo>
                    <a:lnTo>
                      <a:pt x="403" y="494"/>
                    </a:lnTo>
                    <a:lnTo>
                      <a:pt x="403" y="500"/>
                    </a:lnTo>
                    <a:lnTo>
                      <a:pt x="403" y="506"/>
                    </a:lnTo>
                    <a:lnTo>
                      <a:pt x="403" y="513"/>
                    </a:lnTo>
                    <a:lnTo>
                      <a:pt x="403" y="519"/>
                    </a:lnTo>
                    <a:lnTo>
                      <a:pt x="402" y="526"/>
                    </a:lnTo>
                    <a:lnTo>
                      <a:pt x="402" y="533"/>
                    </a:lnTo>
                    <a:lnTo>
                      <a:pt x="402" y="540"/>
                    </a:lnTo>
                    <a:lnTo>
                      <a:pt x="402" y="547"/>
                    </a:lnTo>
                    <a:lnTo>
                      <a:pt x="402" y="554"/>
                    </a:lnTo>
                    <a:lnTo>
                      <a:pt x="402" y="561"/>
                    </a:lnTo>
                    <a:lnTo>
                      <a:pt x="402" y="568"/>
                    </a:lnTo>
                    <a:lnTo>
                      <a:pt x="402" y="575"/>
                    </a:lnTo>
                    <a:lnTo>
                      <a:pt x="401" y="581"/>
                    </a:lnTo>
                    <a:lnTo>
                      <a:pt x="401" y="588"/>
                    </a:lnTo>
                    <a:lnTo>
                      <a:pt x="401" y="595"/>
                    </a:lnTo>
                    <a:lnTo>
                      <a:pt x="401" y="602"/>
                    </a:lnTo>
                    <a:lnTo>
                      <a:pt x="401" y="609"/>
                    </a:lnTo>
                    <a:lnTo>
                      <a:pt x="401" y="616"/>
                    </a:lnTo>
                    <a:lnTo>
                      <a:pt x="401" y="623"/>
                    </a:lnTo>
                    <a:lnTo>
                      <a:pt x="401" y="630"/>
                    </a:lnTo>
                    <a:lnTo>
                      <a:pt x="401" y="635"/>
                    </a:lnTo>
                    <a:lnTo>
                      <a:pt x="401" y="642"/>
                    </a:lnTo>
                    <a:lnTo>
                      <a:pt x="401" y="648"/>
                    </a:lnTo>
                    <a:lnTo>
                      <a:pt x="401" y="655"/>
                    </a:lnTo>
                    <a:lnTo>
                      <a:pt x="401" y="661"/>
                    </a:lnTo>
                    <a:lnTo>
                      <a:pt x="402" y="668"/>
                    </a:lnTo>
                    <a:lnTo>
                      <a:pt x="402" y="673"/>
                    </a:lnTo>
                    <a:lnTo>
                      <a:pt x="403" y="680"/>
                    </a:lnTo>
                    <a:lnTo>
                      <a:pt x="403" y="690"/>
                    </a:lnTo>
                    <a:lnTo>
                      <a:pt x="405" y="701"/>
                    </a:lnTo>
                    <a:lnTo>
                      <a:pt x="406" y="710"/>
                    </a:lnTo>
                    <a:lnTo>
                      <a:pt x="408" y="719"/>
                    </a:lnTo>
                    <a:lnTo>
                      <a:pt x="410" y="726"/>
                    </a:lnTo>
                    <a:lnTo>
                      <a:pt x="413" y="733"/>
                    </a:lnTo>
                    <a:lnTo>
                      <a:pt x="416" y="739"/>
                    </a:lnTo>
                    <a:lnTo>
                      <a:pt x="420" y="743"/>
                    </a:lnTo>
                    <a:lnTo>
                      <a:pt x="426" y="747"/>
                    </a:lnTo>
                    <a:lnTo>
                      <a:pt x="437" y="746"/>
                    </a:lnTo>
                    <a:lnTo>
                      <a:pt x="443" y="741"/>
                    </a:lnTo>
                    <a:lnTo>
                      <a:pt x="449" y="736"/>
                    </a:lnTo>
                    <a:lnTo>
                      <a:pt x="456" y="730"/>
                    </a:lnTo>
                    <a:lnTo>
                      <a:pt x="464" y="7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0" name="Freeform 314"/>
              <p:cNvSpPr>
                <a:spLocks/>
              </p:cNvSpPr>
              <p:nvPr/>
            </p:nvSpPr>
            <p:spPr bwMode="auto">
              <a:xfrm>
                <a:off x="3422" y="2465"/>
                <a:ext cx="292" cy="708"/>
              </a:xfrm>
              <a:custGeom>
                <a:avLst/>
                <a:gdLst>
                  <a:gd name="T0" fmla="*/ 583 w 585"/>
                  <a:gd name="T1" fmla="*/ 21 h 1418"/>
                  <a:gd name="T2" fmla="*/ 577 w 585"/>
                  <a:gd name="T3" fmla="*/ 53 h 1418"/>
                  <a:gd name="T4" fmla="*/ 567 w 585"/>
                  <a:gd name="T5" fmla="*/ 104 h 1418"/>
                  <a:gd name="T6" fmla="*/ 554 w 585"/>
                  <a:gd name="T7" fmla="*/ 175 h 1418"/>
                  <a:gd name="T8" fmla="*/ 536 w 585"/>
                  <a:gd name="T9" fmla="*/ 256 h 1418"/>
                  <a:gd name="T10" fmla="*/ 513 w 585"/>
                  <a:gd name="T11" fmla="*/ 350 h 1418"/>
                  <a:gd name="T12" fmla="*/ 487 w 585"/>
                  <a:gd name="T13" fmla="*/ 451 h 1418"/>
                  <a:gd name="T14" fmla="*/ 461 w 585"/>
                  <a:gd name="T15" fmla="*/ 560 h 1418"/>
                  <a:gd name="T16" fmla="*/ 429 w 585"/>
                  <a:gd name="T17" fmla="*/ 670 h 1418"/>
                  <a:gd name="T18" fmla="*/ 394 w 585"/>
                  <a:gd name="T19" fmla="*/ 781 h 1418"/>
                  <a:gd name="T20" fmla="*/ 359 w 585"/>
                  <a:gd name="T21" fmla="*/ 889 h 1418"/>
                  <a:gd name="T22" fmla="*/ 321 w 585"/>
                  <a:gd name="T23" fmla="*/ 992 h 1418"/>
                  <a:gd name="T24" fmla="*/ 281 w 585"/>
                  <a:gd name="T25" fmla="*/ 1087 h 1418"/>
                  <a:gd name="T26" fmla="*/ 239 w 585"/>
                  <a:gd name="T27" fmla="*/ 1171 h 1418"/>
                  <a:gd name="T28" fmla="*/ 198 w 585"/>
                  <a:gd name="T29" fmla="*/ 1243 h 1418"/>
                  <a:gd name="T30" fmla="*/ 155 w 585"/>
                  <a:gd name="T31" fmla="*/ 1300 h 1418"/>
                  <a:gd name="T32" fmla="*/ 113 w 585"/>
                  <a:gd name="T33" fmla="*/ 1339 h 1418"/>
                  <a:gd name="T34" fmla="*/ 78 w 585"/>
                  <a:gd name="T35" fmla="*/ 1370 h 1418"/>
                  <a:gd name="T36" fmla="*/ 51 w 585"/>
                  <a:gd name="T37" fmla="*/ 1393 h 1418"/>
                  <a:gd name="T38" fmla="*/ 19 w 585"/>
                  <a:gd name="T39" fmla="*/ 1414 h 1418"/>
                  <a:gd name="T40" fmla="*/ 0 w 585"/>
                  <a:gd name="T41" fmla="*/ 1411 h 1418"/>
                  <a:gd name="T42" fmla="*/ 8 w 585"/>
                  <a:gd name="T43" fmla="*/ 1375 h 1418"/>
                  <a:gd name="T44" fmla="*/ 28 w 585"/>
                  <a:gd name="T45" fmla="*/ 1335 h 1418"/>
                  <a:gd name="T46" fmla="*/ 43 w 585"/>
                  <a:gd name="T47" fmla="*/ 1309 h 1418"/>
                  <a:gd name="T48" fmla="*/ 58 w 585"/>
                  <a:gd name="T49" fmla="*/ 1280 h 1418"/>
                  <a:gd name="T50" fmla="*/ 75 w 585"/>
                  <a:gd name="T51" fmla="*/ 1251 h 1418"/>
                  <a:gd name="T52" fmla="*/ 95 w 585"/>
                  <a:gd name="T53" fmla="*/ 1220 h 1418"/>
                  <a:gd name="T54" fmla="*/ 113 w 585"/>
                  <a:gd name="T55" fmla="*/ 1189 h 1418"/>
                  <a:gd name="T56" fmla="*/ 134 w 585"/>
                  <a:gd name="T57" fmla="*/ 1154 h 1418"/>
                  <a:gd name="T58" fmla="*/ 158 w 585"/>
                  <a:gd name="T59" fmla="*/ 1112 h 1418"/>
                  <a:gd name="T60" fmla="*/ 183 w 585"/>
                  <a:gd name="T61" fmla="*/ 1065 h 1418"/>
                  <a:gd name="T62" fmla="*/ 209 w 585"/>
                  <a:gd name="T63" fmla="*/ 1015 h 1418"/>
                  <a:gd name="T64" fmla="*/ 237 w 585"/>
                  <a:gd name="T65" fmla="*/ 959 h 1418"/>
                  <a:gd name="T66" fmla="*/ 266 w 585"/>
                  <a:gd name="T67" fmla="*/ 900 h 1418"/>
                  <a:gd name="T68" fmla="*/ 293 w 585"/>
                  <a:gd name="T69" fmla="*/ 839 h 1418"/>
                  <a:gd name="T70" fmla="*/ 322 w 585"/>
                  <a:gd name="T71" fmla="*/ 776 h 1418"/>
                  <a:gd name="T72" fmla="*/ 348 w 585"/>
                  <a:gd name="T73" fmla="*/ 712 h 1418"/>
                  <a:gd name="T74" fmla="*/ 375 w 585"/>
                  <a:gd name="T75" fmla="*/ 646 h 1418"/>
                  <a:gd name="T76" fmla="*/ 400 w 585"/>
                  <a:gd name="T77" fmla="*/ 581 h 1418"/>
                  <a:gd name="T78" fmla="*/ 423 w 585"/>
                  <a:gd name="T79" fmla="*/ 517 h 1418"/>
                  <a:gd name="T80" fmla="*/ 443 w 585"/>
                  <a:gd name="T81" fmla="*/ 454 h 1418"/>
                  <a:gd name="T82" fmla="*/ 461 w 585"/>
                  <a:gd name="T83" fmla="*/ 392 h 1418"/>
                  <a:gd name="T84" fmla="*/ 474 w 585"/>
                  <a:gd name="T85" fmla="*/ 333 h 1418"/>
                  <a:gd name="T86" fmla="*/ 484 w 585"/>
                  <a:gd name="T87" fmla="*/ 277 h 1418"/>
                  <a:gd name="T88" fmla="*/ 492 w 585"/>
                  <a:gd name="T89" fmla="*/ 225 h 1418"/>
                  <a:gd name="T90" fmla="*/ 501 w 585"/>
                  <a:gd name="T91" fmla="*/ 180 h 1418"/>
                  <a:gd name="T92" fmla="*/ 509 w 585"/>
                  <a:gd name="T93" fmla="*/ 141 h 1418"/>
                  <a:gd name="T94" fmla="*/ 518 w 585"/>
                  <a:gd name="T95" fmla="*/ 108 h 1418"/>
                  <a:gd name="T96" fmla="*/ 526 w 585"/>
                  <a:gd name="T97" fmla="*/ 80 h 1418"/>
                  <a:gd name="T98" fmla="*/ 537 w 585"/>
                  <a:gd name="T99" fmla="*/ 53 h 1418"/>
                  <a:gd name="T100" fmla="*/ 552 w 585"/>
                  <a:gd name="T101" fmla="*/ 22 h 1418"/>
                  <a:gd name="T102" fmla="*/ 567 w 585"/>
                  <a:gd name="T103" fmla="*/ 2 h 1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585" h="1418">
                    <a:moveTo>
                      <a:pt x="585" y="12"/>
                    </a:moveTo>
                    <a:lnTo>
                      <a:pt x="584" y="13"/>
                    </a:lnTo>
                    <a:lnTo>
                      <a:pt x="584" y="16"/>
                    </a:lnTo>
                    <a:lnTo>
                      <a:pt x="583" y="21"/>
                    </a:lnTo>
                    <a:lnTo>
                      <a:pt x="583" y="28"/>
                    </a:lnTo>
                    <a:lnTo>
                      <a:pt x="580" y="34"/>
                    </a:lnTo>
                    <a:lnTo>
                      <a:pt x="579" y="44"/>
                    </a:lnTo>
                    <a:lnTo>
                      <a:pt x="577" y="53"/>
                    </a:lnTo>
                    <a:lnTo>
                      <a:pt x="576" y="65"/>
                    </a:lnTo>
                    <a:lnTo>
                      <a:pt x="572" y="77"/>
                    </a:lnTo>
                    <a:lnTo>
                      <a:pt x="570" y="91"/>
                    </a:lnTo>
                    <a:lnTo>
                      <a:pt x="567" y="104"/>
                    </a:lnTo>
                    <a:lnTo>
                      <a:pt x="564" y="122"/>
                    </a:lnTo>
                    <a:lnTo>
                      <a:pt x="561" y="138"/>
                    </a:lnTo>
                    <a:lnTo>
                      <a:pt x="557" y="156"/>
                    </a:lnTo>
                    <a:lnTo>
                      <a:pt x="554" y="175"/>
                    </a:lnTo>
                    <a:lnTo>
                      <a:pt x="551" y="195"/>
                    </a:lnTo>
                    <a:lnTo>
                      <a:pt x="545" y="215"/>
                    </a:lnTo>
                    <a:lnTo>
                      <a:pt x="540" y="235"/>
                    </a:lnTo>
                    <a:lnTo>
                      <a:pt x="536" y="256"/>
                    </a:lnTo>
                    <a:lnTo>
                      <a:pt x="531" y="280"/>
                    </a:lnTo>
                    <a:lnTo>
                      <a:pt x="524" y="302"/>
                    </a:lnTo>
                    <a:lnTo>
                      <a:pt x="520" y="326"/>
                    </a:lnTo>
                    <a:lnTo>
                      <a:pt x="513" y="350"/>
                    </a:lnTo>
                    <a:lnTo>
                      <a:pt x="508" y="375"/>
                    </a:lnTo>
                    <a:lnTo>
                      <a:pt x="501" y="400"/>
                    </a:lnTo>
                    <a:lnTo>
                      <a:pt x="494" y="426"/>
                    </a:lnTo>
                    <a:lnTo>
                      <a:pt x="487" y="451"/>
                    </a:lnTo>
                    <a:lnTo>
                      <a:pt x="482" y="479"/>
                    </a:lnTo>
                    <a:lnTo>
                      <a:pt x="475" y="505"/>
                    </a:lnTo>
                    <a:lnTo>
                      <a:pt x="468" y="533"/>
                    </a:lnTo>
                    <a:lnTo>
                      <a:pt x="461" y="560"/>
                    </a:lnTo>
                    <a:lnTo>
                      <a:pt x="454" y="588"/>
                    </a:lnTo>
                    <a:lnTo>
                      <a:pt x="445" y="615"/>
                    </a:lnTo>
                    <a:lnTo>
                      <a:pt x="437" y="643"/>
                    </a:lnTo>
                    <a:lnTo>
                      <a:pt x="429" y="670"/>
                    </a:lnTo>
                    <a:lnTo>
                      <a:pt x="421" y="698"/>
                    </a:lnTo>
                    <a:lnTo>
                      <a:pt x="412" y="726"/>
                    </a:lnTo>
                    <a:lnTo>
                      <a:pt x="403" y="753"/>
                    </a:lnTo>
                    <a:lnTo>
                      <a:pt x="394" y="781"/>
                    </a:lnTo>
                    <a:lnTo>
                      <a:pt x="386" y="808"/>
                    </a:lnTo>
                    <a:lnTo>
                      <a:pt x="377" y="835"/>
                    </a:lnTo>
                    <a:lnTo>
                      <a:pt x="368" y="862"/>
                    </a:lnTo>
                    <a:lnTo>
                      <a:pt x="359" y="889"/>
                    </a:lnTo>
                    <a:lnTo>
                      <a:pt x="350" y="915"/>
                    </a:lnTo>
                    <a:lnTo>
                      <a:pt x="339" y="940"/>
                    </a:lnTo>
                    <a:lnTo>
                      <a:pt x="330" y="967"/>
                    </a:lnTo>
                    <a:lnTo>
                      <a:pt x="321" y="992"/>
                    </a:lnTo>
                    <a:lnTo>
                      <a:pt x="312" y="1017"/>
                    </a:lnTo>
                    <a:lnTo>
                      <a:pt x="301" y="1040"/>
                    </a:lnTo>
                    <a:lnTo>
                      <a:pt x="291" y="1064"/>
                    </a:lnTo>
                    <a:lnTo>
                      <a:pt x="281" y="1087"/>
                    </a:lnTo>
                    <a:lnTo>
                      <a:pt x="270" y="1110"/>
                    </a:lnTo>
                    <a:lnTo>
                      <a:pt x="260" y="1131"/>
                    </a:lnTo>
                    <a:lnTo>
                      <a:pt x="250" y="1152"/>
                    </a:lnTo>
                    <a:lnTo>
                      <a:pt x="239" y="1171"/>
                    </a:lnTo>
                    <a:lnTo>
                      <a:pt x="230" y="1192"/>
                    </a:lnTo>
                    <a:lnTo>
                      <a:pt x="219" y="1209"/>
                    </a:lnTo>
                    <a:lnTo>
                      <a:pt x="208" y="1227"/>
                    </a:lnTo>
                    <a:lnTo>
                      <a:pt x="198" y="1243"/>
                    </a:lnTo>
                    <a:lnTo>
                      <a:pt x="188" y="1259"/>
                    </a:lnTo>
                    <a:lnTo>
                      <a:pt x="176" y="1273"/>
                    </a:lnTo>
                    <a:lnTo>
                      <a:pt x="166" y="1287"/>
                    </a:lnTo>
                    <a:lnTo>
                      <a:pt x="155" y="1300"/>
                    </a:lnTo>
                    <a:lnTo>
                      <a:pt x="145" y="1312"/>
                    </a:lnTo>
                    <a:lnTo>
                      <a:pt x="134" y="1321"/>
                    </a:lnTo>
                    <a:lnTo>
                      <a:pt x="123" y="1331"/>
                    </a:lnTo>
                    <a:lnTo>
                      <a:pt x="113" y="1339"/>
                    </a:lnTo>
                    <a:lnTo>
                      <a:pt x="104" y="1348"/>
                    </a:lnTo>
                    <a:lnTo>
                      <a:pt x="95" y="1355"/>
                    </a:lnTo>
                    <a:lnTo>
                      <a:pt x="86" y="1363"/>
                    </a:lnTo>
                    <a:lnTo>
                      <a:pt x="78" y="1370"/>
                    </a:lnTo>
                    <a:lnTo>
                      <a:pt x="72" y="1378"/>
                    </a:lnTo>
                    <a:lnTo>
                      <a:pt x="64" y="1382"/>
                    </a:lnTo>
                    <a:lnTo>
                      <a:pt x="57" y="1388"/>
                    </a:lnTo>
                    <a:lnTo>
                      <a:pt x="51" y="1393"/>
                    </a:lnTo>
                    <a:lnTo>
                      <a:pt x="45" y="1398"/>
                    </a:lnTo>
                    <a:lnTo>
                      <a:pt x="35" y="1405"/>
                    </a:lnTo>
                    <a:lnTo>
                      <a:pt x="27" y="1412"/>
                    </a:lnTo>
                    <a:lnTo>
                      <a:pt x="19" y="1414"/>
                    </a:lnTo>
                    <a:lnTo>
                      <a:pt x="12" y="1418"/>
                    </a:lnTo>
                    <a:lnTo>
                      <a:pt x="7" y="1418"/>
                    </a:lnTo>
                    <a:lnTo>
                      <a:pt x="4" y="1418"/>
                    </a:lnTo>
                    <a:lnTo>
                      <a:pt x="0" y="1411"/>
                    </a:lnTo>
                    <a:lnTo>
                      <a:pt x="1" y="1402"/>
                    </a:lnTo>
                    <a:lnTo>
                      <a:pt x="1" y="1394"/>
                    </a:lnTo>
                    <a:lnTo>
                      <a:pt x="5" y="1386"/>
                    </a:lnTo>
                    <a:lnTo>
                      <a:pt x="8" y="1375"/>
                    </a:lnTo>
                    <a:lnTo>
                      <a:pt x="14" y="1366"/>
                    </a:lnTo>
                    <a:lnTo>
                      <a:pt x="19" y="1354"/>
                    </a:lnTo>
                    <a:lnTo>
                      <a:pt x="24" y="1342"/>
                    </a:lnTo>
                    <a:lnTo>
                      <a:pt x="28" y="1335"/>
                    </a:lnTo>
                    <a:lnTo>
                      <a:pt x="31" y="1329"/>
                    </a:lnTo>
                    <a:lnTo>
                      <a:pt x="35" y="1323"/>
                    </a:lnTo>
                    <a:lnTo>
                      <a:pt x="39" y="1317"/>
                    </a:lnTo>
                    <a:lnTo>
                      <a:pt x="43" y="1309"/>
                    </a:lnTo>
                    <a:lnTo>
                      <a:pt x="46" y="1302"/>
                    </a:lnTo>
                    <a:lnTo>
                      <a:pt x="50" y="1295"/>
                    </a:lnTo>
                    <a:lnTo>
                      <a:pt x="54" y="1288"/>
                    </a:lnTo>
                    <a:lnTo>
                      <a:pt x="58" y="1280"/>
                    </a:lnTo>
                    <a:lnTo>
                      <a:pt x="62" y="1273"/>
                    </a:lnTo>
                    <a:lnTo>
                      <a:pt x="67" y="1266"/>
                    </a:lnTo>
                    <a:lnTo>
                      <a:pt x="72" y="1259"/>
                    </a:lnTo>
                    <a:lnTo>
                      <a:pt x="75" y="1251"/>
                    </a:lnTo>
                    <a:lnTo>
                      <a:pt x="81" y="1243"/>
                    </a:lnTo>
                    <a:lnTo>
                      <a:pt x="84" y="1235"/>
                    </a:lnTo>
                    <a:lnTo>
                      <a:pt x="90" y="1228"/>
                    </a:lnTo>
                    <a:lnTo>
                      <a:pt x="95" y="1220"/>
                    </a:lnTo>
                    <a:lnTo>
                      <a:pt x="99" y="1214"/>
                    </a:lnTo>
                    <a:lnTo>
                      <a:pt x="104" y="1205"/>
                    </a:lnTo>
                    <a:lnTo>
                      <a:pt x="109" y="1199"/>
                    </a:lnTo>
                    <a:lnTo>
                      <a:pt x="113" y="1189"/>
                    </a:lnTo>
                    <a:lnTo>
                      <a:pt x="119" y="1181"/>
                    </a:lnTo>
                    <a:lnTo>
                      <a:pt x="123" y="1172"/>
                    </a:lnTo>
                    <a:lnTo>
                      <a:pt x="129" y="1164"/>
                    </a:lnTo>
                    <a:lnTo>
                      <a:pt x="134" y="1154"/>
                    </a:lnTo>
                    <a:lnTo>
                      <a:pt x="139" y="1143"/>
                    </a:lnTo>
                    <a:lnTo>
                      <a:pt x="145" y="1133"/>
                    </a:lnTo>
                    <a:lnTo>
                      <a:pt x="152" y="1124"/>
                    </a:lnTo>
                    <a:lnTo>
                      <a:pt x="158" y="1112"/>
                    </a:lnTo>
                    <a:lnTo>
                      <a:pt x="163" y="1101"/>
                    </a:lnTo>
                    <a:lnTo>
                      <a:pt x="169" y="1090"/>
                    </a:lnTo>
                    <a:lnTo>
                      <a:pt x="176" y="1078"/>
                    </a:lnTo>
                    <a:lnTo>
                      <a:pt x="183" y="1065"/>
                    </a:lnTo>
                    <a:lnTo>
                      <a:pt x="190" y="1053"/>
                    </a:lnTo>
                    <a:lnTo>
                      <a:pt x="197" y="1040"/>
                    </a:lnTo>
                    <a:lnTo>
                      <a:pt x="204" y="1029"/>
                    </a:lnTo>
                    <a:lnTo>
                      <a:pt x="209" y="1015"/>
                    </a:lnTo>
                    <a:lnTo>
                      <a:pt x="216" y="1001"/>
                    </a:lnTo>
                    <a:lnTo>
                      <a:pt x="223" y="987"/>
                    </a:lnTo>
                    <a:lnTo>
                      <a:pt x="230" y="974"/>
                    </a:lnTo>
                    <a:lnTo>
                      <a:pt x="237" y="959"/>
                    </a:lnTo>
                    <a:lnTo>
                      <a:pt x="244" y="945"/>
                    </a:lnTo>
                    <a:lnTo>
                      <a:pt x="251" y="930"/>
                    </a:lnTo>
                    <a:lnTo>
                      <a:pt x="259" y="916"/>
                    </a:lnTo>
                    <a:lnTo>
                      <a:pt x="266" y="900"/>
                    </a:lnTo>
                    <a:lnTo>
                      <a:pt x="273" y="885"/>
                    </a:lnTo>
                    <a:lnTo>
                      <a:pt x="279" y="870"/>
                    </a:lnTo>
                    <a:lnTo>
                      <a:pt x="286" y="855"/>
                    </a:lnTo>
                    <a:lnTo>
                      <a:pt x="293" y="839"/>
                    </a:lnTo>
                    <a:lnTo>
                      <a:pt x="301" y="824"/>
                    </a:lnTo>
                    <a:lnTo>
                      <a:pt x="308" y="808"/>
                    </a:lnTo>
                    <a:lnTo>
                      <a:pt x="316" y="793"/>
                    </a:lnTo>
                    <a:lnTo>
                      <a:pt x="322" y="776"/>
                    </a:lnTo>
                    <a:lnTo>
                      <a:pt x="329" y="760"/>
                    </a:lnTo>
                    <a:lnTo>
                      <a:pt x="336" y="744"/>
                    </a:lnTo>
                    <a:lnTo>
                      <a:pt x="343" y="728"/>
                    </a:lnTo>
                    <a:lnTo>
                      <a:pt x="348" y="712"/>
                    </a:lnTo>
                    <a:lnTo>
                      <a:pt x="355" y="696"/>
                    </a:lnTo>
                    <a:lnTo>
                      <a:pt x="362" y="680"/>
                    </a:lnTo>
                    <a:lnTo>
                      <a:pt x="369" y="664"/>
                    </a:lnTo>
                    <a:lnTo>
                      <a:pt x="375" y="646"/>
                    </a:lnTo>
                    <a:lnTo>
                      <a:pt x="382" y="630"/>
                    </a:lnTo>
                    <a:lnTo>
                      <a:pt x="387" y="614"/>
                    </a:lnTo>
                    <a:lnTo>
                      <a:pt x="394" y="598"/>
                    </a:lnTo>
                    <a:lnTo>
                      <a:pt x="400" y="581"/>
                    </a:lnTo>
                    <a:lnTo>
                      <a:pt x="406" y="565"/>
                    </a:lnTo>
                    <a:lnTo>
                      <a:pt x="412" y="549"/>
                    </a:lnTo>
                    <a:lnTo>
                      <a:pt x="418" y="534"/>
                    </a:lnTo>
                    <a:lnTo>
                      <a:pt x="423" y="517"/>
                    </a:lnTo>
                    <a:lnTo>
                      <a:pt x="429" y="502"/>
                    </a:lnTo>
                    <a:lnTo>
                      <a:pt x="433" y="485"/>
                    </a:lnTo>
                    <a:lnTo>
                      <a:pt x="439" y="470"/>
                    </a:lnTo>
                    <a:lnTo>
                      <a:pt x="443" y="454"/>
                    </a:lnTo>
                    <a:lnTo>
                      <a:pt x="448" y="439"/>
                    </a:lnTo>
                    <a:lnTo>
                      <a:pt x="452" y="423"/>
                    </a:lnTo>
                    <a:lnTo>
                      <a:pt x="457" y="408"/>
                    </a:lnTo>
                    <a:lnTo>
                      <a:pt x="461" y="392"/>
                    </a:lnTo>
                    <a:lnTo>
                      <a:pt x="464" y="377"/>
                    </a:lnTo>
                    <a:lnTo>
                      <a:pt x="468" y="362"/>
                    </a:lnTo>
                    <a:lnTo>
                      <a:pt x="471" y="348"/>
                    </a:lnTo>
                    <a:lnTo>
                      <a:pt x="474" y="333"/>
                    </a:lnTo>
                    <a:lnTo>
                      <a:pt x="477" y="319"/>
                    </a:lnTo>
                    <a:lnTo>
                      <a:pt x="479" y="305"/>
                    </a:lnTo>
                    <a:lnTo>
                      <a:pt x="483" y="292"/>
                    </a:lnTo>
                    <a:lnTo>
                      <a:pt x="484" y="277"/>
                    </a:lnTo>
                    <a:lnTo>
                      <a:pt x="486" y="263"/>
                    </a:lnTo>
                    <a:lnTo>
                      <a:pt x="488" y="250"/>
                    </a:lnTo>
                    <a:lnTo>
                      <a:pt x="491" y="238"/>
                    </a:lnTo>
                    <a:lnTo>
                      <a:pt x="492" y="225"/>
                    </a:lnTo>
                    <a:lnTo>
                      <a:pt x="495" y="214"/>
                    </a:lnTo>
                    <a:lnTo>
                      <a:pt x="497" y="202"/>
                    </a:lnTo>
                    <a:lnTo>
                      <a:pt x="500" y="192"/>
                    </a:lnTo>
                    <a:lnTo>
                      <a:pt x="501" y="180"/>
                    </a:lnTo>
                    <a:lnTo>
                      <a:pt x="503" y="170"/>
                    </a:lnTo>
                    <a:lnTo>
                      <a:pt x="506" y="160"/>
                    </a:lnTo>
                    <a:lnTo>
                      <a:pt x="508" y="150"/>
                    </a:lnTo>
                    <a:lnTo>
                      <a:pt x="509" y="141"/>
                    </a:lnTo>
                    <a:lnTo>
                      <a:pt x="513" y="133"/>
                    </a:lnTo>
                    <a:lnTo>
                      <a:pt x="514" y="124"/>
                    </a:lnTo>
                    <a:lnTo>
                      <a:pt x="517" y="117"/>
                    </a:lnTo>
                    <a:lnTo>
                      <a:pt x="518" y="108"/>
                    </a:lnTo>
                    <a:lnTo>
                      <a:pt x="521" y="101"/>
                    </a:lnTo>
                    <a:lnTo>
                      <a:pt x="522" y="94"/>
                    </a:lnTo>
                    <a:lnTo>
                      <a:pt x="525" y="87"/>
                    </a:lnTo>
                    <a:lnTo>
                      <a:pt x="526" y="80"/>
                    </a:lnTo>
                    <a:lnTo>
                      <a:pt x="529" y="73"/>
                    </a:lnTo>
                    <a:lnTo>
                      <a:pt x="530" y="68"/>
                    </a:lnTo>
                    <a:lnTo>
                      <a:pt x="533" y="63"/>
                    </a:lnTo>
                    <a:lnTo>
                      <a:pt x="537" y="53"/>
                    </a:lnTo>
                    <a:lnTo>
                      <a:pt x="541" y="44"/>
                    </a:lnTo>
                    <a:lnTo>
                      <a:pt x="545" y="36"/>
                    </a:lnTo>
                    <a:lnTo>
                      <a:pt x="549" y="29"/>
                    </a:lnTo>
                    <a:lnTo>
                      <a:pt x="552" y="22"/>
                    </a:lnTo>
                    <a:lnTo>
                      <a:pt x="555" y="16"/>
                    </a:lnTo>
                    <a:lnTo>
                      <a:pt x="559" y="12"/>
                    </a:lnTo>
                    <a:lnTo>
                      <a:pt x="562" y="8"/>
                    </a:lnTo>
                    <a:lnTo>
                      <a:pt x="567" y="2"/>
                    </a:lnTo>
                    <a:lnTo>
                      <a:pt x="572" y="0"/>
                    </a:lnTo>
                    <a:lnTo>
                      <a:pt x="579" y="2"/>
                    </a:lnTo>
                    <a:lnTo>
                      <a:pt x="585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1" name="Freeform 315"/>
              <p:cNvSpPr>
                <a:spLocks/>
              </p:cNvSpPr>
              <p:nvPr/>
            </p:nvSpPr>
            <p:spPr bwMode="auto">
              <a:xfrm>
                <a:off x="3315" y="3636"/>
                <a:ext cx="151" cy="159"/>
              </a:xfrm>
              <a:custGeom>
                <a:avLst/>
                <a:gdLst>
                  <a:gd name="T0" fmla="*/ 0 w 303"/>
                  <a:gd name="T1" fmla="*/ 45 h 318"/>
                  <a:gd name="T2" fmla="*/ 12 w 303"/>
                  <a:gd name="T3" fmla="*/ 43 h 318"/>
                  <a:gd name="T4" fmla="*/ 26 w 303"/>
                  <a:gd name="T5" fmla="*/ 42 h 318"/>
                  <a:gd name="T6" fmla="*/ 39 w 303"/>
                  <a:gd name="T7" fmla="*/ 40 h 318"/>
                  <a:gd name="T8" fmla="*/ 53 w 303"/>
                  <a:gd name="T9" fmla="*/ 39 h 318"/>
                  <a:gd name="T10" fmla="*/ 65 w 303"/>
                  <a:gd name="T11" fmla="*/ 37 h 318"/>
                  <a:gd name="T12" fmla="*/ 79 w 303"/>
                  <a:gd name="T13" fmla="*/ 36 h 318"/>
                  <a:gd name="T14" fmla="*/ 92 w 303"/>
                  <a:gd name="T15" fmla="*/ 35 h 318"/>
                  <a:gd name="T16" fmla="*/ 105 w 303"/>
                  <a:gd name="T17" fmla="*/ 33 h 318"/>
                  <a:gd name="T18" fmla="*/ 129 w 303"/>
                  <a:gd name="T19" fmla="*/ 29 h 318"/>
                  <a:gd name="T20" fmla="*/ 142 w 303"/>
                  <a:gd name="T21" fmla="*/ 27 h 318"/>
                  <a:gd name="T22" fmla="*/ 155 w 303"/>
                  <a:gd name="T23" fmla="*/ 25 h 318"/>
                  <a:gd name="T24" fmla="*/ 166 w 303"/>
                  <a:gd name="T25" fmla="*/ 23 h 318"/>
                  <a:gd name="T26" fmla="*/ 180 w 303"/>
                  <a:gd name="T27" fmla="*/ 21 h 318"/>
                  <a:gd name="T28" fmla="*/ 192 w 303"/>
                  <a:gd name="T29" fmla="*/ 19 h 318"/>
                  <a:gd name="T30" fmla="*/ 205 w 303"/>
                  <a:gd name="T31" fmla="*/ 17 h 318"/>
                  <a:gd name="T32" fmla="*/ 229 w 303"/>
                  <a:gd name="T33" fmla="*/ 13 h 318"/>
                  <a:gd name="T34" fmla="*/ 254 w 303"/>
                  <a:gd name="T35" fmla="*/ 8 h 318"/>
                  <a:gd name="T36" fmla="*/ 278 w 303"/>
                  <a:gd name="T37" fmla="*/ 4 h 318"/>
                  <a:gd name="T38" fmla="*/ 290 w 303"/>
                  <a:gd name="T39" fmla="*/ 1 h 318"/>
                  <a:gd name="T40" fmla="*/ 303 w 303"/>
                  <a:gd name="T41" fmla="*/ 0 h 318"/>
                  <a:gd name="T42" fmla="*/ 293 w 303"/>
                  <a:gd name="T43" fmla="*/ 19 h 318"/>
                  <a:gd name="T44" fmla="*/ 282 w 303"/>
                  <a:gd name="T45" fmla="*/ 38 h 318"/>
                  <a:gd name="T46" fmla="*/ 273 w 303"/>
                  <a:gd name="T47" fmla="*/ 58 h 318"/>
                  <a:gd name="T48" fmla="*/ 264 w 303"/>
                  <a:gd name="T49" fmla="*/ 78 h 318"/>
                  <a:gd name="T50" fmla="*/ 254 w 303"/>
                  <a:gd name="T51" fmla="*/ 98 h 318"/>
                  <a:gd name="T52" fmla="*/ 245 w 303"/>
                  <a:gd name="T53" fmla="*/ 117 h 318"/>
                  <a:gd name="T54" fmla="*/ 236 w 303"/>
                  <a:gd name="T55" fmla="*/ 137 h 318"/>
                  <a:gd name="T56" fmla="*/ 229 w 303"/>
                  <a:gd name="T57" fmla="*/ 157 h 318"/>
                  <a:gd name="T58" fmla="*/ 220 w 303"/>
                  <a:gd name="T59" fmla="*/ 177 h 318"/>
                  <a:gd name="T60" fmla="*/ 212 w 303"/>
                  <a:gd name="T61" fmla="*/ 197 h 318"/>
                  <a:gd name="T62" fmla="*/ 204 w 303"/>
                  <a:gd name="T63" fmla="*/ 216 h 318"/>
                  <a:gd name="T64" fmla="*/ 197 w 303"/>
                  <a:gd name="T65" fmla="*/ 237 h 318"/>
                  <a:gd name="T66" fmla="*/ 189 w 303"/>
                  <a:gd name="T67" fmla="*/ 256 h 318"/>
                  <a:gd name="T68" fmla="*/ 182 w 303"/>
                  <a:gd name="T69" fmla="*/ 277 h 318"/>
                  <a:gd name="T70" fmla="*/ 175 w 303"/>
                  <a:gd name="T71" fmla="*/ 298 h 318"/>
                  <a:gd name="T72" fmla="*/ 169 w 303"/>
                  <a:gd name="T73" fmla="*/ 318 h 318"/>
                  <a:gd name="T74" fmla="*/ 146 w 303"/>
                  <a:gd name="T75" fmla="*/ 312 h 318"/>
                  <a:gd name="T76" fmla="*/ 124 w 303"/>
                  <a:gd name="T77" fmla="*/ 308 h 318"/>
                  <a:gd name="T78" fmla="*/ 102 w 303"/>
                  <a:gd name="T79" fmla="*/ 302 h 318"/>
                  <a:gd name="T80" fmla="*/ 81 w 303"/>
                  <a:gd name="T81" fmla="*/ 299 h 318"/>
                  <a:gd name="T82" fmla="*/ 61 w 303"/>
                  <a:gd name="T83" fmla="*/ 294 h 318"/>
                  <a:gd name="T84" fmla="*/ 40 w 303"/>
                  <a:gd name="T85" fmla="*/ 291 h 318"/>
                  <a:gd name="T86" fmla="*/ 20 w 303"/>
                  <a:gd name="T87" fmla="*/ 287 h 318"/>
                  <a:gd name="T88" fmla="*/ 3 w 303"/>
                  <a:gd name="T89" fmla="*/ 284 h 318"/>
                  <a:gd name="T90" fmla="*/ 0 w 303"/>
                  <a:gd name="T91" fmla="*/ 45 h 3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303" h="318">
                    <a:moveTo>
                      <a:pt x="0" y="45"/>
                    </a:moveTo>
                    <a:lnTo>
                      <a:pt x="0" y="45"/>
                    </a:lnTo>
                    <a:lnTo>
                      <a:pt x="5" y="44"/>
                    </a:lnTo>
                    <a:lnTo>
                      <a:pt x="12" y="43"/>
                    </a:lnTo>
                    <a:lnTo>
                      <a:pt x="19" y="42"/>
                    </a:lnTo>
                    <a:lnTo>
                      <a:pt x="26" y="42"/>
                    </a:lnTo>
                    <a:lnTo>
                      <a:pt x="32" y="40"/>
                    </a:lnTo>
                    <a:lnTo>
                      <a:pt x="39" y="40"/>
                    </a:lnTo>
                    <a:lnTo>
                      <a:pt x="46" y="39"/>
                    </a:lnTo>
                    <a:lnTo>
                      <a:pt x="53" y="39"/>
                    </a:lnTo>
                    <a:lnTo>
                      <a:pt x="58" y="38"/>
                    </a:lnTo>
                    <a:lnTo>
                      <a:pt x="65" y="37"/>
                    </a:lnTo>
                    <a:lnTo>
                      <a:pt x="72" y="36"/>
                    </a:lnTo>
                    <a:lnTo>
                      <a:pt x="79" y="36"/>
                    </a:lnTo>
                    <a:lnTo>
                      <a:pt x="85" y="35"/>
                    </a:lnTo>
                    <a:lnTo>
                      <a:pt x="92" y="35"/>
                    </a:lnTo>
                    <a:lnTo>
                      <a:pt x="98" y="33"/>
                    </a:lnTo>
                    <a:lnTo>
                      <a:pt x="105" y="33"/>
                    </a:lnTo>
                    <a:lnTo>
                      <a:pt x="117" y="31"/>
                    </a:lnTo>
                    <a:lnTo>
                      <a:pt x="129" y="29"/>
                    </a:lnTo>
                    <a:lnTo>
                      <a:pt x="135" y="28"/>
                    </a:lnTo>
                    <a:lnTo>
                      <a:pt x="142" y="27"/>
                    </a:lnTo>
                    <a:lnTo>
                      <a:pt x="148" y="25"/>
                    </a:lnTo>
                    <a:lnTo>
                      <a:pt x="155" y="25"/>
                    </a:lnTo>
                    <a:lnTo>
                      <a:pt x="161" y="23"/>
                    </a:lnTo>
                    <a:lnTo>
                      <a:pt x="166" y="23"/>
                    </a:lnTo>
                    <a:lnTo>
                      <a:pt x="173" y="21"/>
                    </a:lnTo>
                    <a:lnTo>
                      <a:pt x="180" y="21"/>
                    </a:lnTo>
                    <a:lnTo>
                      <a:pt x="186" y="20"/>
                    </a:lnTo>
                    <a:lnTo>
                      <a:pt x="192" y="19"/>
                    </a:lnTo>
                    <a:lnTo>
                      <a:pt x="198" y="17"/>
                    </a:lnTo>
                    <a:lnTo>
                      <a:pt x="205" y="17"/>
                    </a:lnTo>
                    <a:lnTo>
                      <a:pt x="217" y="14"/>
                    </a:lnTo>
                    <a:lnTo>
                      <a:pt x="229" y="13"/>
                    </a:lnTo>
                    <a:lnTo>
                      <a:pt x="241" y="9"/>
                    </a:lnTo>
                    <a:lnTo>
                      <a:pt x="254" y="8"/>
                    </a:lnTo>
                    <a:lnTo>
                      <a:pt x="265" y="6"/>
                    </a:lnTo>
                    <a:lnTo>
                      <a:pt x="278" y="4"/>
                    </a:lnTo>
                    <a:lnTo>
                      <a:pt x="283" y="2"/>
                    </a:lnTo>
                    <a:lnTo>
                      <a:pt x="290" y="1"/>
                    </a:lnTo>
                    <a:lnTo>
                      <a:pt x="296" y="0"/>
                    </a:lnTo>
                    <a:lnTo>
                      <a:pt x="303" y="0"/>
                    </a:lnTo>
                    <a:lnTo>
                      <a:pt x="297" y="9"/>
                    </a:lnTo>
                    <a:lnTo>
                      <a:pt x="293" y="19"/>
                    </a:lnTo>
                    <a:lnTo>
                      <a:pt x="287" y="28"/>
                    </a:lnTo>
                    <a:lnTo>
                      <a:pt x="282" y="38"/>
                    </a:lnTo>
                    <a:lnTo>
                      <a:pt x="277" y="47"/>
                    </a:lnTo>
                    <a:lnTo>
                      <a:pt x="273" y="58"/>
                    </a:lnTo>
                    <a:lnTo>
                      <a:pt x="267" y="68"/>
                    </a:lnTo>
                    <a:lnTo>
                      <a:pt x="264" y="78"/>
                    </a:lnTo>
                    <a:lnTo>
                      <a:pt x="258" y="87"/>
                    </a:lnTo>
                    <a:lnTo>
                      <a:pt x="254" y="98"/>
                    </a:lnTo>
                    <a:lnTo>
                      <a:pt x="249" y="107"/>
                    </a:lnTo>
                    <a:lnTo>
                      <a:pt x="245" y="117"/>
                    </a:lnTo>
                    <a:lnTo>
                      <a:pt x="241" y="126"/>
                    </a:lnTo>
                    <a:lnTo>
                      <a:pt x="236" y="137"/>
                    </a:lnTo>
                    <a:lnTo>
                      <a:pt x="233" y="147"/>
                    </a:lnTo>
                    <a:lnTo>
                      <a:pt x="229" y="157"/>
                    </a:lnTo>
                    <a:lnTo>
                      <a:pt x="225" y="167"/>
                    </a:lnTo>
                    <a:lnTo>
                      <a:pt x="220" y="177"/>
                    </a:lnTo>
                    <a:lnTo>
                      <a:pt x="216" y="186"/>
                    </a:lnTo>
                    <a:lnTo>
                      <a:pt x="212" y="197"/>
                    </a:lnTo>
                    <a:lnTo>
                      <a:pt x="208" y="206"/>
                    </a:lnTo>
                    <a:lnTo>
                      <a:pt x="204" y="216"/>
                    </a:lnTo>
                    <a:lnTo>
                      <a:pt x="201" y="226"/>
                    </a:lnTo>
                    <a:lnTo>
                      <a:pt x="197" y="237"/>
                    </a:lnTo>
                    <a:lnTo>
                      <a:pt x="193" y="246"/>
                    </a:lnTo>
                    <a:lnTo>
                      <a:pt x="189" y="256"/>
                    </a:lnTo>
                    <a:lnTo>
                      <a:pt x="186" y="267"/>
                    </a:lnTo>
                    <a:lnTo>
                      <a:pt x="182" y="277"/>
                    </a:lnTo>
                    <a:lnTo>
                      <a:pt x="179" y="287"/>
                    </a:lnTo>
                    <a:lnTo>
                      <a:pt x="175" y="298"/>
                    </a:lnTo>
                    <a:lnTo>
                      <a:pt x="172" y="308"/>
                    </a:lnTo>
                    <a:lnTo>
                      <a:pt x="169" y="318"/>
                    </a:lnTo>
                    <a:lnTo>
                      <a:pt x="157" y="315"/>
                    </a:lnTo>
                    <a:lnTo>
                      <a:pt x="146" y="312"/>
                    </a:lnTo>
                    <a:lnTo>
                      <a:pt x="134" y="310"/>
                    </a:lnTo>
                    <a:lnTo>
                      <a:pt x="124" y="308"/>
                    </a:lnTo>
                    <a:lnTo>
                      <a:pt x="112" y="304"/>
                    </a:lnTo>
                    <a:lnTo>
                      <a:pt x="102" y="302"/>
                    </a:lnTo>
                    <a:lnTo>
                      <a:pt x="92" y="300"/>
                    </a:lnTo>
                    <a:lnTo>
                      <a:pt x="81" y="299"/>
                    </a:lnTo>
                    <a:lnTo>
                      <a:pt x="71" y="295"/>
                    </a:lnTo>
                    <a:lnTo>
                      <a:pt x="61" y="294"/>
                    </a:lnTo>
                    <a:lnTo>
                      <a:pt x="50" y="292"/>
                    </a:lnTo>
                    <a:lnTo>
                      <a:pt x="40" y="291"/>
                    </a:lnTo>
                    <a:lnTo>
                      <a:pt x="30" y="288"/>
                    </a:lnTo>
                    <a:lnTo>
                      <a:pt x="20" y="287"/>
                    </a:lnTo>
                    <a:lnTo>
                      <a:pt x="11" y="285"/>
                    </a:lnTo>
                    <a:lnTo>
                      <a:pt x="3" y="284"/>
                    </a:lnTo>
                    <a:lnTo>
                      <a:pt x="0" y="283"/>
                    </a:lnTo>
                    <a:lnTo>
                      <a:pt x="0" y="45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2" name="Freeform 316"/>
              <p:cNvSpPr>
                <a:spLocks/>
              </p:cNvSpPr>
              <p:nvPr/>
            </p:nvSpPr>
            <p:spPr bwMode="auto">
              <a:xfrm>
                <a:off x="3143" y="3658"/>
                <a:ext cx="172" cy="119"/>
              </a:xfrm>
              <a:custGeom>
                <a:avLst/>
                <a:gdLst>
                  <a:gd name="T0" fmla="*/ 337 w 344"/>
                  <a:gd name="T1" fmla="*/ 236 h 238"/>
                  <a:gd name="T2" fmla="*/ 318 w 344"/>
                  <a:gd name="T3" fmla="*/ 233 h 238"/>
                  <a:gd name="T4" fmla="*/ 302 w 344"/>
                  <a:gd name="T5" fmla="*/ 231 h 238"/>
                  <a:gd name="T6" fmla="*/ 289 w 344"/>
                  <a:gd name="T7" fmla="*/ 228 h 238"/>
                  <a:gd name="T8" fmla="*/ 275 w 344"/>
                  <a:gd name="T9" fmla="*/ 227 h 238"/>
                  <a:gd name="T10" fmla="*/ 261 w 344"/>
                  <a:gd name="T11" fmla="*/ 225 h 238"/>
                  <a:gd name="T12" fmla="*/ 246 w 344"/>
                  <a:gd name="T13" fmla="*/ 224 h 238"/>
                  <a:gd name="T14" fmla="*/ 232 w 344"/>
                  <a:gd name="T15" fmla="*/ 222 h 238"/>
                  <a:gd name="T16" fmla="*/ 220 w 344"/>
                  <a:gd name="T17" fmla="*/ 219 h 238"/>
                  <a:gd name="T18" fmla="*/ 207 w 344"/>
                  <a:gd name="T19" fmla="*/ 216 h 238"/>
                  <a:gd name="T20" fmla="*/ 193 w 344"/>
                  <a:gd name="T21" fmla="*/ 212 h 238"/>
                  <a:gd name="T22" fmla="*/ 178 w 344"/>
                  <a:gd name="T23" fmla="*/ 208 h 238"/>
                  <a:gd name="T24" fmla="*/ 163 w 344"/>
                  <a:gd name="T25" fmla="*/ 202 h 238"/>
                  <a:gd name="T26" fmla="*/ 148 w 344"/>
                  <a:gd name="T27" fmla="*/ 196 h 238"/>
                  <a:gd name="T28" fmla="*/ 132 w 344"/>
                  <a:gd name="T29" fmla="*/ 189 h 238"/>
                  <a:gd name="T30" fmla="*/ 116 w 344"/>
                  <a:gd name="T31" fmla="*/ 183 h 238"/>
                  <a:gd name="T32" fmla="*/ 100 w 344"/>
                  <a:gd name="T33" fmla="*/ 174 h 238"/>
                  <a:gd name="T34" fmla="*/ 85 w 344"/>
                  <a:gd name="T35" fmla="*/ 166 h 238"/>
                  <a:gd name="T36" fmla="*/ 71 w 344"/>
                  <a:gd name="T37" fmla="*/ 158 h 238"/>
                  <a:gd name="T38" fmla="*/ 58 w 344"/>
                  <a:gd name="T39" fmla="*/ 150 h 238"/>
                  <a:gd name="T40" fmla="*/ 44 w 344"/>
                  <a:gd name="T41" fmla="*/ 141 h 238"/>
                  <a:gd name="T42" fmla="*/ 32 w 344"/>
                  <a:gd name="T43" fmla="*/ 133 h 238"/>
                  <a:gd name="T44" fmla="*/ 23 w 344"/>
                  <a:gd name="T45" fmla="*/ 124 h 238"/>
                  <a:gd name="T46" fmla="*/ 11 w 344"/>
                  <a:gd name="T47" fmla="*/ 110 h 238"/>
                  <a:gd name="T48" fmla="*/ 0 w 344"/>
                  <a:gd name="T49" fmla="*/ 92 h 238"/>
                  <a:gd name="T50" fmla="*/ 0 w 344"/>
                  <a:gd name="T51" fmla="*/ 73 h 238"/>
                  <a:gd name="T52" fmla="*/ 7 w 344"/>
                  <a:gd name="T53" fmla="*/ 61 h 238"/>
                  <a:gd name="T54" fmla="*/ 15 w 344"/>
                  <a:gd name="T55" fmla="*/ 54 h 238"/>
                  <a:gd name="T56" fmla="*/ 27 w 344"/>
                  <a:gd name="T57" fmla="*/ 46 h 238"/>
                  <a:gd name="T58" fmla="*/ 42 w 344"/>
                  <a:gd name="T59" fmla="*/ 39 h 238"/>
                  <a:gd name="T60" fmla="*/ 60 w 344"/>
                  <a:gd name="T61" fmla="*/ 32 h 238"/>
                  <a:gd name="T62" fmla="*/ 83 w 344"/>
                  <a:gd name="T63" fmla="*/ 26 h 238"/>
                  <a:gd name="T64" fmla="*/ 109 w 344"/>
                  <a:gd name="T65" fmla="*/ 21 h 238"/>
                  <a:gd name="T66" fmla="*/ 139 w 344"/>
                  <a:gd name="T67" fmla="*/ 16 h 238"/>
                  <a:gd name="T68" fmla="*/ 175 w 344"/>
                  <a:gd name="T69" fmla="*/ 11 h 238"/>
                  <a:gd name="T70" fmla="*/ 215 w 344"/>
                  <a:gd name="T71" fmla="*/ 9 h 238"/>
                  <a:gd name="T72" fmla="*/ 244 w 344"/>
                  <a:gd name="T73" fmla="*/ 8 h 238"/>
                  <a:gd name="T74" fmla="*/ 258 w 344"/>
                  <a:gd name="T75" fmla="*/ 7 h 238"/>
                  <a:gd name="T76" fmla="*/ 270 w 344"/>
                  <a:gd name="T77" fmla="*/ 6 h 238"/>
                  <a:gd name="T78" fmla="*/ 284 w 344"/>
                  <a:gd name="T79" fmla="*/ 5 h 238"/>
                  <a:gd name="T80" fmla="*/ 297 w 344"/>
                  <a:gd name="T81" fmla="*/ 3 h 238"/>
                  <a:gd name="T82" fmla="*/ 310 w 344"/>
                  <a:gd name="T83" fmla="*/ 2 h 238"/>
                  <a:gd name="T84" fmla="*/ 323 w 344"/>
                  <a:gd name="T85" fmla="*/ 1 h 238"/>
                  <a:gd name="T86" fmla="*/ 337 w 344"/>
                  <a:gd name="T87" fmla="*/ 0 h 238"/>
                  <a:gd name="T88" fmla="*/ 344 w 344"/>
                  <a:gd name="T89" fmla="*/ 238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44" h="238">
                    <a:moveTo>
                      <a:pt x="344" y="238"/>
                    </a:moveTo>
                    <a:lnTo>
                      <a:pt x="337" y="236"/>
                    </a:lnTo>
                    <a:lnTo>
                      <a:pt x="328" y="235"/>
                    </a:lnTo>
                    <a:lnTo>
                      <a:pt x="318" y="233"/>
                    </a:lnTo>
                    <a:lnTo>
                      <a:pt x="312" y="232"/>
                    </a:lnTo>
                    <a:lnTo>
                      <a:pt x="302" y="231"/>
                    </a:lnTo>
                    <a:lnTo>
                      <a:pt x="295" y="230"/>
                    </a:lnTo>
                    <a:lnTo>
                      <a:pt x="289" y="228"/>
                    </a:lnTo>
                    <a:lnTo>
                      <a:pt x="282" y="228"/>
                    </a:lnTo>
                    <a:lnTo>
                      <a:pt x="275" y="227"/>
                    </a:lnTo>
                    <a:lnTo>
                      <a:pt x="268" y="226"/>
                    </a:lnTo>
                    <a:lnTo>
                      <a:pt x="261" y="225"/>
                    </a:lnTo>
                    <a:lnTo>
                      <a:pt x="256" y="225"/>
                    </a:lnTo>
                    <a:lnTo>
                      <a:pt x="246" y="224"/>
                    </a:lnTo>
                    <a:lnTo>
                      <a:pt x="238" y="224"/>
                    </a:lnTo>
                    <a:lnTo>
                      <a:pt x="232" y="222"/>
                    </a:lnTo>
                    <a:lnTo>
                      <a:pt x="227" y="220"/>
                    </a:lnTo>
                    <a:lnTo>
                      <a:pt x="220" y="219"/>
                    </a:lnTo>
                    <a:lnTo>
                      <a:pt x="214" y="218"/>
                    </a:lnTo>
                    <a:lnTo>
                      <a:pt x="207" y="216"/>
                    </a:lnTo>
                    <a:lnTo>
                      <a:pt x="200" y="215"/>
                    </a:lnTo>
                    <a:lnTo>
                      <a:pt x="193" y="212"/>
                    </a:lnTo>
                    <a:lnTo>
                      <a:pt x="186" y="211"/>
                    </a:lnTo>
                    <a:lnTo>
                      <a:pt x="178" y="208"/>
                    </a:lnTo>
                    <a:lnTo>
                      <a:pt x="171" y="205"/>
                    </a:lnTo>
                    <a:lnTo>
                      <a:pt x="163" y="202"/>
                    </a:lnTo>
                    <a:lnTo>
                      <a:pt x="156" y="200"/>
                    </a:lnTo>
                    <a:lnTo>
                      <a:pt x="148" y="196"/>
                    </a:lnTo>
                    <a:lnTo>
                      <a:pt x="140" y="193"/>
                    </a:lnTo>
                    <a:lnTo>
                      <a:pt x="132" y="189"/>
                    </a:lnTo>
                    <a:lnTo>
                      <a:pt x="125" y="187"/>
                    </a:lnTo>
                    <a:lnTo>
                      <a:pt x="116" y="183"/>
                    </a:lnTo>
                    <a:lnTo>
                      <a:pt x="108" y="179"/>
                    </a:lnTo>
                    <a:lnTo>
                      <a:pt x="100" y="174"/>
                    </a:lnTo>
                    <a:lnTo>
                      <a:pt x="93" y="171"/>
                    </a:lnTo>
                    <a:lnTo>
                      <a:pt x="85" y="166"/>
                    </a:lnTo>
                    <a:lnTo>
                      <a:pt x="78" y="163"/>
                    </a:lnTo>
                    <a:lnTo>
                      <a:pt x="71" y="158"/>
                    </a:lnTo>
                    <a:lnTo>
                      <a:pt x="65" y="155"/>
                    </a:lnTo>
                    <a:lnTo>
                      <a:pt x="58" y="150"/>
                    </a:lnTo>
                    <a:lnTo>
                      <a:pt x="51" y="146"/>
                    </a:lnTo>
                    <a:lnTo>
                      <a:pt x="44" y="141"/>
                    </a:lnTo>
                    <a:lnTo>
                      <a:pt x="39" y="138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3" y="124"/>
                    </a:lnTo>
                    <a:lnTo>
                      <a:pt x="20" y="121"/>
                    </a:lnTo>
                    <a:lnTo>
                      <a:pt x="11" y="110"/>
                    </a:lnTo>
                    <a:lnTo>
                      <a:pt x="5" y="101"/>
                    </a:lnTo>
                    <a:lnTo>
                      <a:pt x="0" y="92"/>
                    </a:lnTo>
                    <a:lnTo>
                      <a:pt x="0" y="83"/>
                    </a:lnTo>
                    <a:lnTo>
                      <a:pt x="0" y="73"/>
                    </a:lnTo>
                    <a:lnTo>
                      <a:pt x="5" y="65"/>
                    </a:lnTo>
                    <a:lnTo>
                      <a:pt x="7" y="61"/>
                    </a:lnTo>
                    <a:lnTo>
                      <a:pt x="12" y="57"/>
                    </a:lnTo>
                    <a:lnTo>
                      <a:pt x="15" y="54"/>
                    </a:lnTo>
                    <a:lnTo>
                      <a:pt x="22" y="50"/>
                    </a:lnTo>
                    <a:lnTo>
                      <a:pt x="27" y="46"/>
                    </a:lnTo>
                    <a:lnTo>
                      <a:pt x="35" y="42"/>
                    </a:lnTo>
                    <a:lnTo>
                      <a:pt x="42" y="39"/>
                    </a:lnTo>
                    <a:lnTo>
                      <a:pt x="51" y="36"/>
                    </a:lnTo>
                    <a:lnTo>
                      <a:pt x="60" y="32"/>
                    </a:lnTo>
                    <a:lnTo>
                      <a:pt x="71" y="29"/>
                    </a:lnTo>
                    <a:lnTo>
                      <a:pt x="83" y="26"/>
                    </a:lnTo>
                    <a:lnTo>
                      <a:pt x="97" y="24"/>
                    </a:lnTo>
                    <a:lnTo>
                      <a:pt x="109" y="21"/>
                    </a:lnTo>
                    <a:lnTo>
                      <a:pt x="124" y="18"/>
                    </a:lnTo>
                    <a:lnTo>
                      <a:pt x="139" y="16"/>
                    </a:lnTo>
                    <a:lnTo>
                      <a:pt x="158" y="15"/>
                    </a:lnTo>
                    <a:lnTo>
                      <a:pt x="175" y="11"/>
                    </a:lnTo>
                    <a:lnTo>
                      <a:pt x="194" y="10"/>
                    </a:lnTo>
                    <a:lnTo>
                      <a:pt x="215" y="9"/>
                    </a:lnTo>
                    <a:lnTo>
                      <a:pt x="238" y="9"/>
                    </a:lnTo>
                    <a:lnTo>
                      <a:pt x="244" y="8"/>
                    </a:lnTo>
                    <a:lnTo>
                      <a:pt x="251" y="8"/>
                    </a:lnTo>
                    <a:lnTo>
                      <a:pt x="258" y="7"/>
                    </a:lnTo>
                    <a:lnTo>
                      <a:pt x="264" y="7"/>
                    </a:lnTo>
                    <a:lnTo>
                      <a:pt x="270" y="6"/>
                    </a:lnTo>
                    <a:lnTo>
                      <a:pt x="277" y="6"/>
                    </a:lnTo>
                    <a:lnTo>
                      <a:pt x="284" y="5"/>
                    </a:lnTo>
                    <a:lnTo>
                      <a:pt x="291" y="5"/>
                    </a:lnTo>
                    <a:lnTo>
                      <a:pt x="297" y="3"/>
                    </a:lnTo>
                    <a:lnTo>
                      <a:pt x="303" y="3"/>
                    </a:lnTo>
                    <a:lnTo>
                      <a:pt x="310" y="2"/>
                    </a:lnTo>
                    <a:lnTo>
                      <a:pt x="317" y="2"/>
                    </a:lnTo>
                    <a:lnTo>
                      <a:pt x="323" y="1"/>
                    </a:lnTo>
                    <a:lnTo>
                      <a:pt x="330" y="1"/>
                    </a:lnTo>
                    <a:lnTo>
                      <a:pt x="337" y="0"/>
                    </a:lnTo>
                    <a:lnTo>
                      <a:pt x="344" y="0"/>
                    </a:lnTo>
                    <a:lnTo>
                      <a:pt x="344" y="238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3" name="Freeform 317"/>
              <p:cNvSpPr>
                <a:spLocks/>
              </p:cNvSpPr>
              <p:nvPr/>
            </p:nvSpPr>
            <p:spPr bwMode="auto">
              <a:xfrm>
                <a:off x="3315" y="3889"/>
                <a:ext cx="54" cy="117"/>
              </a:xfrm>
              <a:custGeom>
                <a:avLst/>
                <a:gdLst>
                  <a:gd name="T0" fmla="*/ 0 w 108"/>
                  <a:gd name="T1" fmla="*/ 0 h 234"/>
                  <a:gd name="T2" fmla="*/ 3 w 108"/>
                  <a:gd name="T3" fmla="*/ 2 h 234"/>
                  <a:gd name="T4" fmla="*/ 11 w 108"/>
                  <a:gd name="T5" fmla="*/ 3 h 234"/>
                  <a:gd name="T6" fmla="*/ 19 w 108"/>
                  <a:gd name="T7" fmla="*/ 5 h 234"/>
                  <a:gd name="T8" fmla="*/ 27 w 108"/>
                  <a:gd name="T9" fmla="*/ 7 h 234"/>
                  <a:gd name="T10" fmla="*/ 36 w 108"/>
                  <a:gd name="T11" fmla="*/ 10 h 234"/>
                  <a:gd name="T12" fmla="*/ 44 w 108"/>
                  <a:gd name="T13" fmla="*/ 11 h 234"/>
                  <a:gd name="T14" fmla="*/ 54 w 108"/>
                  <a:gd name="T15" fmla="*/ 13 h 234"/>
                  <a:gd name="T16" fmla="*/ 62 w 108"/>
                  <a:gd name="T17" fmla="*/ 14 h 234"/>
                  <a:gd name="T18" fmla="*/ 71 w 108"/>
                  <a:gd name="T19" fmla="*/ 17 h 234"/>
                  <a:gd name="T20" fmla="*/ 79 w 108"/>
                  <a:gd name="T21" fmla="*/ 18 h 234"/>
                  <a:gd name="T22" fmla="*/ 89 w 108"/>
                  <a:gd name="T23" fmla="*/ 20 h 234"/>
                  <a:gd name="T24" fmla="*/ 97 w 108"/>
                  <a:gd name="T25" fmla="*/ 22 h 234"/>
                  <a:gd name="T26" fmla="*/ 108 w 108"/>
                  <a:gd name="T27" fmla="*/ 25 h 234"/>
                  <a:gd name="T28" fmla="*/ 105 w 108"/>
                  <a:gd name="T29" fmla="*/ 30 h 234"/>
                  <a:gd name="T30" fmla="*/ 104 w 108"/>
                  <a:gd name="T31" fmla="*/ 37 h 234"/>
                  <a:gd name="T32" fmla="*/ 102 w 108"/>
                  <a:gd name="T33" fmla="*/ 43 h 234"/>
                  <a:gd name="T34" fmla="*/ 101 w 108"/>
                  <a:gd name="T35" fmla="*/ 50 h 234"/>
                  <a:gd name="T36" fmla="*/ 98 w 108"/>
                  <a:gd name="T37" fmla="*/ 56 h 234"/>
                  <a:gd name="T38" fmla="*/ 97 w 108"/>
                  <a:gd name="T39" fmla="*/ 62 h 234"/>
                  <a:gd name="T40" fmla="*/ 96 w 108"/>
                  <a:gd name="T41" fmla="*/ 69 h 234"/>
                  <a:gd name="T42" fmla="*/ 95 w 108"/>
                  <a:gd name="T43" fmla="*/ 76 h 234"/>
                  <a:gd name="T44" fmla="*/ 93 w 108"/>
                  <a:gd name="T45" fmla="*/ 82 h 234"/>
                  <a:gd name="T46" fmla="*/ 92 w 108"/>
                  <a:gd name="T47" fmla="*/ 89 h 234"/>
                  <a:gd name="T48" fmla="*/ 90 w 108"/>
                  <a:gd name="T49" fmla="*/ 95 h 234"/>
                  <a:gd name="T50" fmla="*/ 89 w 108"/>
                  <a:gd name="T51" fmla="*/ 102 h 234"/>
                  <a:gd name="T52" fmla="*/ 87 w 108"/>
                  <a:gd name="T53" fmla="*/ 107 h 234"/>
                  <a:gd name="T54" fmla="*/ 87 w 108"/>
                  <a:gd name="T55" fmla="*/ 114 h 234"/>
                  <a:gd name="T56" fmla="*/ 85 w 108"/>
                  <a:gd name="T57" fmla="*/ 121 h 234"/>
                  <a:gd name="T58" fmla="*/ 85 w 108"/>
                  <a:gd name="T59" fmla="*/ 128 h 234"/>
                  <a:gd name="T60" fmla="*/ 82 w 108"/>
                  <a:gd name="T61" fmla="*/ 134 h 234"/>
                  <a:gd name="T62" fmla="*/ 81 w 108"/>
                  <a:gd name="T63" fmla="*/ 141 h 234"/>
                  <a:gd name="T64" fmla="*/ 80 w 108"/>
                  <a:gd name="T65" fmla="*/ 146 h 234"/>
                  <a:gd name="T66" fmla="*/ 79 w 108"/>
                  <a:gd name="T67" fmla="*/ 153 h 234"/>
                  <a:gd name="T68" fmla="*/ 77 w 108"/>
                  <a:gd name="T69" fmla="*/ 160 h 234"/>
                  <a:gd name="T70" fmla="*/ 77 w 108"/>
                  <a:gd name="T71" fmla="*/ 167 h 234"/>
                  <a:gd name="T72" fmla="*/ 74 w 108"/>
                  <a:gd name="T73" fmla="*/ 174 h 234"/>
                  <a:gd name="T74" fmla="*/ 74 w 108"/>
                  <a:gd name="T75" fmla="*/ 181 h 234"/>
                  <a:gd name="T76" fmla="*/ 72 w 108"/>
                  <a:gd name="T77" fmla="*/ 186 h 234"/>
                  <a:gd name="T78" fmla="*/ 72 w 108"/>
                  <a:gd name="T79" fmla="*/ 193 h 234"/>
                  <a:gd name="T80" fmla="*/ 70 w 108"/>
                  <a:gd name="T81" fmla="*/ 199 h 234"/>
                  <a:gd name="T82" fmla="*/ 70 w 108"/>
                  <a:gd name="T83" fmla="*/ 206 h 234"/>
                  <a:gd name="T84" fmla="*/ 69 w 108"/>
                  <a:gd name="T85" fmla="*/ 213 h 234"/>
                  <a:gd name="T86" fmla="*/ 67 w 108"/>
                  <a:gd name="T87" fmla="*/ 220 h 234"/>
                  <a:gd name="T88" fmla="*/ 66 w 108"/>
                  <a:gd name="T89" fmla="*/ 227 h 234"/>
                  <a:gd name="T90" fmla="*/ 66 w 108"/>
                  <a:gd name="T91" fmla="*/ 234 h 234"/>
                  <a:gd name="T92" fmla="*/ 61 w 108"/>
                  <a:gd name="T93" fmla="*/ 227 h 234"/>
                  <a:gd name="T94" fmla="*/ 56 w 108"/>
                  <a:gd name="T95" fmla="*/ 222 h 234"/>
                  <a:gd name="T96" fmla="*/ 50 w 108"/>
                  <a:gd name="T97" fmla="*/ 215 h 234"/>
                  <a:gd name="T98" fmla="*/ 46 w 108"/>
                  <a:gd name="T99" fmla="*/ 211 h 234"/>
                  <a:gd name="T100" fmla="*/ 40 w 108"/>
                  <a:gd name="T101" fmla="*/ 205 h 234"/>
                  <a:gd name="T102" fmla="*/ 35 w 108"/>
                  <a:gd name="T103" fmla="*/ 200 h 234"/>
                  <a:gd name="T104" fmla="*/ 30 w 108"/>
                  <a:gd name="T105" fmla="*/ 195 h 234"/>
                  <a:gd name="T106" fmla="*/ 26 w 108"/>
                  <a:gd name="T107" fmla="*/ 190 h 234"/>
                  <a:gd name="T108" fmla="*/ 20 w 108"/>
                  <a:gd name="T109" fmla="*/ 183 h 234"/>
                  <a:gd name="T110" fmla="*/ 16 w 108"/>
                  <a:gd name="T111" fmla="*/ 178 h 234"/>
                  <a:gd name="T112" fmla="*/ 11 w 108"/>
                  <a:gd name="T113" fmla="*/ 173 h 234"/>
                  <a:gd name="T114" fmla="*/ 7 w 108"/>
                  <a:gd name="T115" fmla="*/ 168 h 234"/>
                  <a:gd name="T116" fmla="*/ 0 w 108"/>
                  <a:gd name="T117" fmla="*/ 160 h 234"/>
                  <a:gd name="T118" fmla="*/ 0 w 108"/>
                  <a:gd name="T119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8" h="234">
                    <a:moveTo>
                      <a:pt x="0" y="0"/>
                    </a:moveTo>
                    <a:lnTo>
                      <a:pt x="3" y="2"/>
                    </a:lnTo>
                    <a:lnTo>
                      <a:pt x="11" y="3"/>
                    </a:lnTo>
                    <a:lnTo>
                      <a:pt x="19" y="5"/>
                    </a:lnTo>
                    <a:lnTo>
                      <a:pt x="27" y="7"/>
                    </a:lnTo>
                    <a:lnTo>
                      <a:pt x="36" y="10"/>
                    </a:lnTo>
                    <a:lnTo>
                      <a:pt x="44" y="11"/>
                    </a:lnTo>
                    <a:lnTo>
                      <a:pt x="54" y="13"/>
                    </a:lnTo>
                    <a:lnTo>
                      <a:pt x="62" y="14"/>
                    </a:lnTo>
                    <a:lnTo>
                      <a:pt x="71" y="17"/>
                    </a:lnTo>
                    <a:lnTo>
                      <a:pt x="79" y="18"/>
                    </a:lnTo>
                    <a:lnTo>
                      <a:pt x="89" y="20"/>
                    </a:lnTo>
                    <a:lnTo>
                      <a:pt x="97" y="22"/>
                    </a:lnTo>
                    <a:lnTo>
                      <a:pt x="108" y="25"/>
                    </a:lnTo>
                    <a:lnTo>
                      <a:pt x="105" y="30"/>
                    </a:lnTo>
                    <a:lnTo>
                      <a:pt x="104" y="37"/>
                    </a:lnTo>
                    <a:lnTo>
                      <a:pt x="102" y="43"/>
                    </a:lnTo>
                    <a:lnTo>
                      <a:pt x="101" y="50"/>
                    </a:lnTo>
                    <a:lnTo>
                      <a:pt x="98" y="56"/>
                    </a:lnTo>
                    <a:lnTo>
                      <a:pt x="97" y="62"/>
                    </a:lnTo>
                    <a:lnTo>
                      <a:pt x="96" y="69"/>
                    </a:lnTo>
                    <a:lnTo>
                      <a:pt x="95" y="76"/>
                    </a:lnTo>
                    <a:lnTo>
                      <a:pt x="93" y="82"/>
                    </a:lnTo>
                    <a:lnTo>
                      <a:pt x="92" y="89"/>
                    </a:lnTo>
                    <a:lnTo>
                      <a:pt x="90" y="95"/>
                    </a:lnTo>
                    <a:lnTo>
                      <a:pt x="89" y="102"/>
                    </a:lnTo>
                    <a:lnTo>
                      <a:pt x="87" y="107"/>
                    </a:lnTo>
                    <a:lnTo>
                      <a:pt x="87" y="114"/>
                    </a:lnTo>
                    <a:lnTo>
                      <a:pt x="85" y="121"/>
                    </a:lnTo>
                    <a:lnTo>
                      <a:pt x="85" y="128"/>
                    </a:lnTo>
                    <a:lnTo>
                      <a:pt x="82" y="134"/>
                    </a:lnTo>
                    <a:lnTo>
                      <a:pt x="81" y="141"/>
                    </a:lnTo>
                    <a:lnTo>
                      <a:pt x="80" y="146"/>
                    </a:lnTo>
                    <a:lnTo>
                      <a:pt x="79" y="153"/>
                    </a:lnTo>
                    <a:lnTo>
                      <a:pt x="77" y="160"/>
                    </a:lnTo>
                    <a:lnTo>
                      <a:pt x="77" y="167"/>
                    </a:lnTo>
                    <a:lnTo>
                      <a:pt x="74" y="174"/>
                    </a:lnTo>
                    <a:lnTo>
                      <a:pt x="74" y="181"/>
                    </a:lnTo>
                    <a:lnTo>
                      <a:pt x="72" y="186"/>
                    </a:lnTo>
                    <a:lnTo>
                      <a:pt x="72" y="193"/>
                    </a:lnTo>
                    <a:lnTo>
                      <a:pt x="70" y="199"/>
                    </a:lnTo>
                    <a:lnTo>
                      <a:pt x="70" y="206"/>
                    </a:lnTo>
                    <a:lnTo>
                      <a:pt x="69" y="213"/>
                    </a:lnTo>
                    <a:lnTo>
                      <a:pt x="67" y="220"/>
                    </a:lnTo>
                    <a:lnTo>
                      <a:pt x="66" y="227"/>
                    </a:lnTo>
                    <a:lnTo>
                      <a:pt x="66" y="234"/>
                    </a:lnTo>
                    <a:lnTo>
                      <a:pt x="61" y="227"/>
                    </a:lnTo>
                    <a:lnTo>
                      <a:pt x="56" y="222"/>
                    </a:lnTo>
                    <a:lnTo>
                      <a:pt x="50" y="215"/>
                    </a:lnTo>
                    <a:lnTo>
                      <a:pt x="46" y="211"/>
                    </a:lnTo>
                    <a:lnTo>
                      <a:pt x="40" y="205"/>
                    </a:lnTo>
                    <a:lnTo>
                      <a:pt x="35" y="200"/>
                    </a:lnTo>
                    <a:lnTo>
                      <a:pt x="30" y="195"/>
                    </a:lnTo>
                    <a:lnTo>
                      <a:pt x="26" y="190"/>
                    </a:lnTo>
                    <a:lnTo>
                      <a:pt x="20" y="183"/>
                    </a:lnTo>
                    <a:lnTo>
                      <a:pt x="16" y="178"/>
                    </a:lnTo>
                    <a:lnTo>
                      <a:pt x="11" y="173"/>
                    </a:lnTo>
                    <a:lnTo>
                      <a:pt x="7" y="168"/>
                    </a:lnTo>
                    <a:lnTo>
                      <a:pt x="0" y="16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4" name="Freeform 318"/>
              <p:cNvSpPr>
                <a:spLocks/>
              </p:cNvSpPr>
              <p:nvPr/>
            </p:nvSpPr>
            <p:spPr bwMode="auto">
              <a:xfrm>
                <a:off x="3217" y="3862"/>
                <a:ext cx="98" cy="107"/>
              </a:xfrm>
              <a:custGeom>
                <a:avLst/>
                <a:gdLst>
                  <a:gd name="T0" fmla="*/ 196 w 196"/>
                  <a:gd name="T1" fmla="*/ 215 h 215"/>
                  <a:gd name="T2" fmla="*/ 193 w 196"/>
                  <a:gd name="T3" fmla="*/ 213 h 215"/>
                  <a:gd name="T4" fmla="*/ 185 w 196"/>
                  <a:gd name="T5" fmla="*/ 202 h 215"/>
                  <a:gd name="T6" fmla="*/ 180 w 196"/>
                  <a:gd name="T7" fmla="*/ 197 h 215"/>
                  <a:gd name="T8" fmla="*/ 175 w 196"/>
                  <a:gd name="T9" fmla="*/ 192 h 215"/>
                  <a:gd name="T10" fmla="*/ 170 w 196"/>
                  <a:gd name="T11" fmla="*/ 186 h 215"/>
                  <a:gd name="T12" fmla="*/ 167 w 196"/>
                  <a:gd name="T13" fmla="*/ 182 h 215"/>
                  <a:gd name="T14" fmla="*/ 158 w 196"/>
                  <a:gd name="T15" fmla="*/ 171 h 215"/>
                  <a:gd name="T16" fmla="*/ 150 w 196"/>
                  <a:gd name="T17" fmla="*/ 161 h 215"/>
                  <a:gd name="T18" fmla="*/ 141 w 196"/>
                  <a:gd name="T19" fmla="*/ 151 h 215"/>
                  <a:gd name="T20" fmla="*/ 133 w 196"/>
                  <a:gd name="T21" fmla="*/ 142 h 215"/>
                  <a:gd name="T22" fmla="*/ 124 w 196"/>
                  <a:gd name="T23" fmla="*/ 132 h 215"/>
                  <a:gd name="T24" fmla="*/ 118 w 196"/>
                  <a:gd name="T25" fmla="*/ 124 h 215"/>
                  <a:gd name="T26" fmla="*/ 110 w 196"/>
                  <a:gd name="T27" fmla="*/ 114 h 215"/>
                  <a:gd name="T28" fmla="*/ 102 w 196"/>
                  <a:gd name="T29" fmla="*/ 106 h 215"/>
                  <a:gd name="T30" fmla="*/ 95 w 196"/>
                  <a:gd name="T31" fmla="*/ 97 h 215"/>
                  <a:gd name="T32" fmla="*/ 88 w 196"/>
                  <a:gd name="T33" fmla="*/ 90 h 215"/>
                  <a:gd name="T34" fmla="*/ 80 w 196"/>
                  <a:gd name="T35" fmla="*/ 81 h 215"/>
                  <a:gd name="T36" fmla="*/ 73 w 196"/>
                  <a:gd name="T37" fmla="*/ 74 h 215"/>
                  <a:gd name="T38" fmla="*/ 67 w 196"/>
                  <a:gd name="T39" fmla="*/ 67 h 215"/>
                  <a:gd name="T40" fmla="*/ 61 w 196"/>
                  <a:gd name="T41" fmla="*/ 60 h 215"/>
                  <a:gd name="T42" fmla="*/ 54 w 196"/>
                  <a:gd name="T43" fmla="*/ 53 h 215"/>
                  <a:gd name="T44" fmla="*/ 49 w 196"/>
                  <a:gd name="T45" fmla="*/ 46 h 215"/>
                  <a:gd name="T46" fmla="*/ 43 w 196"/>
                  <a:gd name="T47" fmla="*/ 41 h 215"/>
                  <a:gd name="T48" fmla="*/ 38 w 196"/>
                  <a:gd name="T49" fmla="*/ 36 h 215"/>
                  <a:gd name="T50" fmla="*/ 31 w 196"/>
                  <a:gd name="T51" fmla="*/ 30 h 215"/>
                  <a:gd name="T52" fmla="*/ 27 w 196"/>
                  <a:gd name="T53" fmla="*/ 26 h 215"/>
                  <a:gd name="T54" fmla="*/ 22 w 196"/>
                  <a:gd name="T55" fmla="*/ 22 h 215"/>
                  <a:gd name="T56" fmla="*/ 19 w 196"/>
                  <a:gd name="T57" fmla="*/ 19 h 215"/>
                  <a:gd name="T58" fmla="*/ 12 w 196"/>
                  <a:gd name="T59" fmla="*/ 13 h 215"/>
                  <a:gd name="T60" fmla="*/ 7 w 196"/>
                  <a:gd name="T61" fmla="*/ 10 h 215"/>
                  <a:gd name="T62" fmla="*/ 3 w 196"/>
                  <a:gd name="T63" fmla="*/ 5 h 215"/>
                  <a:gd name="T64" fmla="*/ 2 w 196"/>
                  <a:gd name="T65" fmla="*/ 4 h 215"/>
                  <a:gd name="T66" fmla="*/ 0 w 196"/>
                  <a:gd name="T67" fmla="*/ 0 h 215"/>
                  <a:gd name="T68" fmla="*/ 6 w 196"/>
                  <a:gd name="T69" fmla="*/ 0 h 215"/>
                  <a:gd name="T70" fmla="*/ 8 w 196"/>
                  <a:gd name="T71" fmla="*/ 0 h 215"/>
                  <a:gd name="T72" fmla="*/ 13 w 196"/>
                  <a:gd name="T73" fmla="*/ 0 h 215"/>
                  <a:gd name="T74" fmla="*/ 19 w 196"/>
                  <a:gd name="T75" fmla="*/ 2 h 215"/>
                  <a:gd name="T76" fmla="*/ 26 w 196"/>
                  <a:gd name="T77" fmla="*/ 5 h 215"/>
                  <a:gd name="T78" fmla="*/ 33 w 196"/>
                  <a:gd name="T79" fmla="*/ 6 h 215"/>
                  <a:gd name="T80" fmla="*/ 42 w 196"/>
                  <a:gd name="T81" fmla="*/ 10 h 215"/>
                  <a:gd name="T82" fmla="*/ 51 w 196"/>
                  <a:gd name="T83" fmla="*/ 13 h 215"/>
                  <a:gd name="T84" fmla="*/ 62 w 196"/>
                  <a:gd name="T85" fmla="*/ 16 h 215"/>
                  <a:gd name="T86" fmla="*/ 73 w 196"/>
                  <a:gd name="T87" fmla="*/ 20 h 215"/>
                  <a:gd name="T88" fmla="*/ 84 w 196"/>
                  <a:gd name="T89" fmla="*/ 23 h 215"/>
                  <a:gd name="T90" fmla="*/ 90 w 196"/>
                  <a:gd name="T91" fmla="*/ 24 h 215"/>
                  <a:gd name="T92" fmla="*/ 96 w 196"/>
                  <a:gd name="T93" fmla="*/ 27 h 215"/>
                  <a:gd name="T94" fmla="*/ 103 w 196"/>
                  <a:gd name="T95" fmla="*/ 28 h 215"/>
                  <a:gd name="T96" fmla="*/ 110 w 196"/>
                  <a:gd name="T97" fmla="*/ 31 h 215"/>
                  <a:gd name="T98" fmla="*/ 116 w 196"/>
                  <a:gd name="T99" fmla="*/ 33 h 215"/>
                  <a:gd name="T100" fmla="*/ 123 w 196"/>
                  <a:gd name="T101" fmla="*/ 35 h 215"/>
                  <a:gd name="T102" fmla="*/ 130 w 196"/>
                  <a:gd name="T103" fmla="*/ 37 h 215"/>
                  <a:gd name="T104" fmla="*/ 137 w 196"/>
                  <a:gd name="T105" fmla="*/ 39 h 215"/>
                  <a:gd name="T106" fmla="*/ 144 w 196"/>
                  <a:gd name="T107" fmla="*/ 41 h 215"/>
                  <a:gd name="T108" fmla="*/ 152 w 196"/>
                  <a:gd name="T109" fmla="*/ 44 h 215"/>
                  <a:gd name="T110" fmla="*/ 160 w 196"/>
                  <a:gd name="T111" fmla="*/ 45 h 215"/>
                  <a:gd name="T112" fmla="*/ 168 w 196"/>
                  <a:gd name="T113" fmla="*/ 49 h 215"/>
                  <a:gd name="T114" fmla="*/ 175 w 196"/>
                  <a:gd name="T115" fmla="*/ 50 h 215"/>
                  <a:gd name="T116" fmla="*/ 183 w 196"/>
                  <a:gd name="T117" fmla="*/ 52 h 215"/>
                  <a:gd name="T118" fmla="*/ 191 w 196"/>
                  <a:gd name="T119" fmla="*/ 54 h 215"/>
                  <a:gd name="T120" fmla="*/ 196 w 196"/>
                  <a:gd name="T121" fmla="*/ 55 h 215"/>
                  <a:gd name="T122" fmla="*/ 196 w 196"/>
                  <a:gd name="T123" fmla="*/ 215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6" h="215">
                    <a:moveTo>
                      <a:pt x="196" y="215"/>
                    </a:moveTo>
                    <a:lnTo>
                      <a:pt x="193" y="213"/>
                    </a:lnTo>
                    <a:lnTo>
                      <a:pt x="185" y="202"/>
                    </a:lnTo>
                    <a:lnTo>
                      <a:pt x="180" y="197"/>
                    </a:lnTo>
                    <a:lnTo>
                      <a:pt x="175" y="192"/>
                    </a:lnTo>
                    <a:lnTo>
                      <a:pt x="170" y="186"/>
                    </a:lnTo>
                    <a:lnTo>
                      <a:pt x="167" y="182"/>
                    </a:lnTo>
                    <a:lnTo>
                      <a:pt x="158" y="171"/>
                    </a:lnTo>
                    <a:lnTo>
                      <a:pt x="150" y="161"/>
                    </a:lnTo>
                    <a:lnTo>
                      <a:pt x="141" y="151"/>
                    </a:lnTo>
                    <a:lnTo>
                      <a:pt x="133" y="142"/>
                    </a:lnTo>
                    <a:lnTo>
                      <a:pt x="124" y="132"/>
                    </a:lnTo>
                    <a:lnTo>
                      <a:pt x="118" y="124"/>
                    </a:lnTo>
                    <a:lnTo>
                      <a:pt x="110" y="114"/>
                    </a:lnTo>
                    <a:lnTo>
                      <a:pt x="102" y="106"/>
                    </a:lnTo>
                    <a:lnTo>
                      <a:pt x="95" y="97"/>
                    </a:lnTo>
                    <a:lnTo>
                      <a:pt x="88" y="90"/>
                    </a:lnTo>
                    <a:lnTo>
                      <a:pt x="80" y="81"/>
                    </a:lnTo>
                    <a:lnTo>
                      <a:pt x="73" y="74"/>
                    </a:lnTo>
                    <a:lnTo>
                      <a:pt x="67" y="67"/>
                    </a:lnTo>
                    <a:lnTo>
                      <a:pt x="61" y="60"/>
                    </a:lnTo>
                    <a:lnTo>
                      <a:pt x="54" y="53"/>
                    </a:lnTo>
                    <a:lnTo>
                      <a:pt x="49" y="46"/>
                    </a:lnTo>
                    <a:lnTo>
                      <a:pt x="43" y="41"/>
                    </a:lnTo>
                    <a:lnTo>
                      <a:pt x="38" y="36"/>
                    </a:lnTo>
                    <a:lnTo>
                      <a:pt x="31" y="30"/>
                    </a:lnTo>
                    <a:lnTo>
                      <a:pt x="27" y="26"/>
                    </a:lnTo>
                    <a:lnTo>
                      <a:pt x="22" y="22"/>
                    </a:lnTo>
                    <a:lnTo>
                      <a:pt x="19" y="19"/>
                    </a:lnTo>
                    <a:lnTo>
                      <a:pt x="12" y="13"/>
                    </a:lnTo>
                    <a:lnTo>
                      <a:pt x="7" y="10"/>
                    </a:lnTo>
                    <a:lnTo>
                      <a:pt x="3" y="5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13" y="0"/>
                    </a:lnTo>
                    <a:lnTo>
                      <a:pt x="19" y="2"/>
                    </a:lnTo>
                    <a:lnTo>
                      <a:pt x="26" y="5"/>
                    </a:lnTo>
                    <a:lnTo>
                      <a:pt x="33" y="6"/>
                    </a:lnTo>
                    <a:lnTo>
                      <a:pt x="42" y="10"/>
                    </a:lnTo>
                    <a:lnTo>
                      <a:pt x="51" y="13"/>
                    </a:lnTo>
                    <a:lnTo>
                      <a:pt x="62" y="16"/>
                    </a:lnTo>
                    <a:lnTo>
                      <a:pt x="73" y="20"/>
                    </a:lnTo>
                    <a:lnTo>
                      <a:pt x="84" y="23"/>
                    </a:lnTo>
                    <a:lnTo>
                      <a:pt x="90" y="24"/>
                    </a:lnTo>
                    <a:lnTo>
                      <a:pt x="96" y="27"/>
                    </a:lnTo>
                    <a:lnTo>
                      <a:pt x="103" y="28"/>
                    </a:lnTo>
                    <a:lnTo>
                      <a:pt x="110" y="31"/>
                    </a:lnTo>
                    <a:lnTo>
                      <a:pt x="116" y="33"/>
                    </a:lnTo>
                    <a:lnTo>
                      <a:pt x="123" y="35"/>
                    </a:lnTo>
                    <a:lnTo>
                      <a:pt x="130" y="37"/>
                    </a:lnTo>
                    <a:lnTo>
                      <a:pt x="137" y="39"/>
                    </a:lnTo>
                    <a:lnTo>
                      <a:pt x="144" y="41"/>
                    </a:lnTo>
                    <a:lnTo>
                      <a:pt x="152" y="44"/>
                    </a:lnTo>
                    <a:lnTo>
                      <a:pt x="160" y="45"/>
                    </a:lnTo>
                    <a:lnTo>
                      <a:pt x="168" y="49"/>
                    </a:lnTo>
                    <a:lnTo>
                      <a:pt x="175" y="50"/>
                    </a:lnTo>
                    <a:lnTo>
                      <a:pt x="183" y="52"/>
                    </a:lnTo>
                    <a:lnTo>
                      <a:pt x="191" y="54"/>
                    </a:lnTo>
                    <a:lnTo>
                      <a:pt x="196" y="55"/>
                    </a:lnTo>
                    <a:lnTo>
                      <a:pt x="196" y="215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5" name="Freeform 319"/>
              <p:cNvSpPr>
                <a:spLocks/>
              </p:cNvSpPr>
              <p:nvPr/>
            </p:nvSpPr>
            <p:spPr bwMode="auto">
              <a:xfrm>
                <a:off x="3315" y="4226"/>
                <a:ext cx="27" cy="463"/>
              </a:xfrm>
              <a:custGeom>
                <a:avLst/>
                <a:gdLst>
                  <a:gd name="T0" fmla="*/ 2 w 54"/>
                  <a:gd name="T1" fmla="*/ 4 h 928"/>
                  <a:gd name="T2" fmla="*/ 17 w 54"/>
                  <a:gd name="T3" fmla="*/ 1 h 928"/>
                  <a:gd name="T4" fmla="*/ 24 w 54"/>
                  <a:gd name="T5" fmla="*/ 14 h 928"/>
                  <a:gd name="T6" fmla="*/ 22 w 54"/>
                  <a:gd name="T7" fmla="*/ 42 h 928"/>
                  <a:gd name="T8" fmla="*/ 22 w 54"/>
                  <a:gd name="T9" fmla="*/ 70 h 928"/>
                  <a:gd name="T10" fmla="*/ 22 w 54"/>
                  <a:gd name="T11" fmla="*/ 99 h 928"/>
                  <a:gd name="T12" fmla="*/ 20 w 54"/>
                  <a:gd name="T13" fmla="*/ 128 h 928"/>
                  <a:gd name="T14" fmla="*/ 20 w 54"/>
                  <a:gd name="T15" fmla="*/ 155 h 928"/>
                  <a:gd name="T16" fmla="*/ 20 w 54"/>
                  <a:gd name="T17" fmla="*/ 184 h 928"/>
                  <a:gd name="T18" fmla="*/ 20 w 54"/>
                  <a:gd name="T19" fmla="*/ 214 h 928"/>
                  <a:gd name="T20" fmla="*/ 22 w 54"/>
                  <a:gd name="T21" fmla="*/ 242 h 928"/>
                  <a:gd name="T22" fmla="*/ 22 w 54"/>
                  <a:gd name="T23" fmla="*/ 271 h 928"/>
                  <a:gd name="T24" fmla="*/ 22 w 54"/>
                  <a:gd name="T25" fmla="*/ 300 h 928"/>
                  <a:gd name="T26" fmla="*/ 22 w 54"/>
                  <a:gd name="T27" fmla="*/ 329 h 928"/>
                  <a:gd name="T28" fmla="*/ 23 w 54"/>
                  <a:gd name="T29" fmla="*/ 357 h 928"/>
                  <a:gd name="T30" fmla="*/ 23 w 54"/>
                  <a:gd name="T31" fmla="*/ 387 h 928"/>
                  <a:gd name="T32" fmla="*/ 24 w 54"/>
                  <a:gd name="T33" fmla="*/ 416 h 928"/>
                  <a:gd name="T34" fmla="*/ 26 w 54"/>
                  <a:gd name="T35" fmla="*/ 446 h 928"/>
                  <a:gd name="T36" fmla="*/ 27 w 54"/>
                  <a:gd name="T37" fmla="*/ 474 h 928"/>
                  <a:gd name="T38" fmla="*/ 28 w 54"/>
                  <a:gd name="T39" fmla="*/ 503 h 928"/>
                  <a:gd name="T40" fmla="*/ 30 w 54"/>
                  <a:gd name="T41" fmla="*/ 532 h 928"/>
                  <a:gd name="T42" fmla="*/ 31 w 54"/>
                  <a:gd name="T43" fmla="*/ 560 h 928"/>
                  <a:gd name="T44" fmla="*/ 32 w 54"/>
                  <a:gd name="T45" fmla="*/ 589 h 928"/>
                  <a:gd name="T46" fmla="*/ 34 w 54"/>
                  <a:gd name="T47" fmla="*/ 619 h 928"/>
                  <a:gd name="T48" fmla="*/ 35 w 54"/>
                  <a:gd name="T49" fmla="*/ 648 h 928"/>
                  <a:gd name="T50" fmla="*/ 38 w 54"/>
                  <a:gd name="T51" fmla="*/ 678 h 928"/>
                  <a:gd name="T52" fmla="*/ 39 w 54"/>
                  <a:gd name="T53" fmla="*/ 706 h 928"/>
                  <a:gd name="T54" fmla="*/ 41 w 54"/>
                  <a:gd name="T55" fmla="*/ 736 h 928"/>
                  <a:gd name="T56" fmla="*/ 42 w 54"/>
                  <a:gd name="T57" fmla="*/ 765 h 928"/>
                  <a:gd name="T58" fmla="*/ 44 w 54"/>
                  <a:gd name="T59" fmla="*/ 795 h 928"/>
                  <a:gd name="T60" fmla="*/ 46 w 54"/>
                  <a:gd name="T61" fmla="*/ 823 h 928"/>
                  <a:gd name="T62" fmla="*/ 48 w 54"/>
                  <a:gd name="T63" fmla="*/ 853 h 928"/>
                  <a:gd name="T64" fmla="*/ 49 w 54"/>
                  <a:gd name="T65" fmla="*/ 882 h 928"/>
                  <a:gd name="T66" fmla="*/ 51 w 54"/>
                  <a:gd name="T67" fmla="*/ 912 h 928"/>
                  <a:gd name="T68" fmla="*/ 50 w 54"/>
                  <a:gd name="T69" fmla="*/ 918 h 928"/>
                  <a:gd name="T70" fmla="*/ 46 w 54"/>
                  <a:gd name="T71" fmla="*/ 898 h 928"/>
                  <a:gd name="T72" fmla="*/ 41 w 54"/>
                  <a:gd name="T73" fmla="*/ 878 h 928"/>
                  <a:gd name="T74" fmla="*/ 36 w 54"/>
                  <a:gd name="T75" fmla="*/ 860 h 928"/>
                  <a:gd name="T76" fmla="*/ 31 w 54"/>
                  <a:gd name="T77" fmla="*/ 841 h 928"/>
                  <a:gd name="T78" fmla="*/ 25 w 54"/>
                  <a:gd name="T79" fmla="*/ 822 h 928"/>
                  <a:gd name="T80" fmla="*/ 19 w 54"/>
                  <a:gd name="T81" fmla="*/ 803 h 928"/>
                  <a:gd name="T82" fmla="*/ 15 w 54"/>
                  <a:gd name="T83" fmla="*/ 784 h 928"/>
                  <a:gd name="T84" fmla="*/ 9 w 54"/>
                  <a:gd name="T85" fmla="*/ 766 h 928"/>
                  <a:gd name="T86" fmla="*/ 2 w 54"/>
                  <a:gd name="T87" fmla="*/ 748 h 928"/>
                  <a:gd name="T88" fmla="*/ 0 w 54"/>
                  <a:gd name="T89" fmla="*/ 5 h 9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4" h="928">
                    <a:moveTo>
                      <a:pt x="0" y="5"/>
                    </a:moveTo>
                    <a:lnTo>
                      <a:pt x="2" y="4"/>
                    </a:lnTo>
                    <a:lnTo>
                      <a:pt x="9" y="3"/>
                    </a:lnTo>
                    <a:lnTo>
                      <a:pt x="17" y="1"/>
                    </a:lnTo>
                    <a:lnTo>
                      <a:pt x="25" y="0"/>
                    </a:lnTo>
                    <a:lnTo>
                      <a:pt x="24" y="14"/>
                    </a:lnTo>
                    <a:lnTo>
                      <a:pt x="23" y="28"/>
                    </a:lnTo>
                    <a:lnTo>
                      <a:pt x="22" y="42"/>
                    </a:lnTo>
                    <a:lnTo>
                      <a:pt x="22" y="56"/>
                    </a:lnTo>
                    <a:lnTo>
                      <a:pt x="22" y="70"/>
                    </a:lnTo>
                    <a:lnTo>
                      <a:pt x="22" y="85"/>
                    </a:lnTo>
                    <a:lnTo>
                      <a:pt x="22" y="99"/>
                    </a:lnTo>
                    <a:lnTo>
                      <a:pt x="22" y="114"/>
                    </a:lnTo>
                    <a:lnTo>
                      <a:pt x="20" y="128"/>
                    </a:lnTo>
                    <a:lnTo>
                      <a:pt x="20" y="141"/>
                    </a:lnTo>
                    <a:lnTo>
                      <a:pt x="20" y="155"/>
                    </a:lnTo>
                    <a:lnTo>
                      <a:pt x="20" y="170"/>
                    </a:lnTo>
                    <a:lnTo>
                      <a:pt x="20" y="184"/>
                    </a:lnTo>
                    <a:lnTo>
                      <a:pt x="20" y="199"/>
                    </a:lnTo>
                    <a:lnTo>
                      <a:pt x="20" y="214"/>
                    </a:lnTo>
                    <a:lnTo>
                      <a:pt x="22" y="229"/>
                    </a:lnTo>
                    <a:lnTo>
                      <a:pt x="22" y="242"/>
                    </a:lnTo>
                    <a:lnTo>
                      <a:pt x="22" y="256"/>
                    </a:lnTo>
                    <a:lnTo>
                      <a:pt x="22" y="271"/>
                    </a:lnTo>
                    <a:lnTo>
                      <a:pt x="22" y="286"/>
                    </a:lnTo>
                    <a:lnTo>
                      <a:pt x="22" y="300"/>
                    </a:lnTo>
                    <a:lnTo>
                      <a:pt x="22" y="314"/>
                    </a:lnTo>
                    <a:lnTo>
                      <a:pt x="22" y="329"/>
                    </a:lnTo>
                    <a:lnTo>
                      <a:pt x="23" y="344"/>
                    </a:lnTo>
                    <a:lnTo>
                      <a:pt x="23" y="357"/>
                    </a:lnTo>
                    <a:lnTo>
                      <a:pt x="23" y="372"/>
                    </a:lnTo>
                    <a:lnTo>
                      <a:pt x="23" y="387"/>
                    </a:lnTo>
                    <a:lnTo>
                      <a:pt x="24" y="402"/>
                    </a:lnTo>
                    <a:lnTo>
                      <a:pt x="24" y="416"/>
                    </a:lnTo>
                    <a:lnTo>
                      <a:pt x="25" y="431"/>
                    </a:lnTo>
                    <a:lnTo>
                      <a:pt x="26" y="446"/>
                    </a:lnTo>
                    <a:lnTo>
                      <a:pt x="27" y="461"/>
                    </a:lnTo>
                    <a:lnTo>
                      <a:pt x="27" y="474"/>
                    </a:lnTo>
                    <a:lnTo>
                      <a:pt x="27" y="488"/>
                    </a:lnTo>
                    <a:lnTo>
                      <a:pt x="28" y="503"/>
                    </a:lnTo>
                    <a:lnTo>
                      <a:pt x="30" y="518"/>
                    </a:lnTo>
                    <a:lnTo>
                      <a:pt x="30" y="532"/>
                    </a:lnTo>
                    <a:lnTo>
                      <a:pt x="30" y="546"/>
                    </a:lnTo>
                    <a:lnTo>
                      <a:pt x="31" y="560"/>
                    </a:lnTo>
                    <a:lnTo>
                      <a:pt x="32" y="575"/>
                    </a:lnTo>
                    <a:lnTo>
                      <a:pt x="32" y="589"/>
                    </a:lnTo>
                    <a:lnTo>
                      <a:pt x="33" y="604"/>
                    </a:lnTo>
                    <a:lnTo>
                      <a:pt x="34" y="619"/>
                    </a:lnTo>
                    <a:lnTo>
                      <a:pt x="35" y="634"/>
                    </a:lnTo>
                    <a:lnTo>
                      <a:pt x="35" y="648"/>
                    </a:lnTo>
                    <a:lnTo>
                      <a:pt x="36" y="663"/>
                    </a:lnTo>
                    <a:lnTo>
                      <a:pt x="38" y="678"/>
                    </a:lnTo>
                    <a:lnTo>
                      <a:pt x="39" y="693"/>
                    </a:lnTo>
                    <a:lnTo>
                      <a:pt x="39" y="706"/>
                    </a:lnTo>
                    <a:lnTo>
                      <a:pt x="40" y="721"/>
                    </a:lnTo>
                    <a:lnTo>
                      <a:pt x="41" y="736"/>
                    </a:lnTo>
                    <a:lnTo>
                      <a:pt x="42" y="751"/>
                    </a:lnTo>
                    <a:lnTo>
                      <a:pt x="42" y="765"/>
                    </a:lnTo>
                    <a:lnTo>
                      <a:pt x="43" y="780"/>
                    </a:lnTo>
                    <a:lnTo>
                      <a:pt x="44" y="795"/>
                    </a:lnTo>
                    <a:lnTo>
                      <a:pt x="46" y="810"/>
                    </a:lnTo>
                    <a:lnTo>
                      <a:pt x="46" y="823"/>
                    </a:lnTo>
                    <a:lnTo>
                      <a:pt x="47" y="838"/>
                    </a:lnTo>
                    <a:lnTo>
                      <a:pt x="48" y="853"/>
                    </a:lnTo>
                    <a:lnTo>
                      <a:pt x="49" y="868"/>
                    </a:lnTo>
                    <a:lnTo>
                      <a:pt x="49" y="882"/>
                    </a:lnTo>
                    <a:lnTo>
                      <a:pt x="50" y="897"/>
                    </a:lnTo>
                    <a:lnTo>
                      <a:pt x="51" y="912"/>
                    </a:lnTo>
                    <a:lnTo>
                      <a:pt x="54" y="928"/>
                    </a:lnTo>
                    <a:lnTo>
                      <a:pt x="50" y="918"/>
                    </a:lnTo>
                    <a:lnTo>
                      <a:pt x="48" y="908"/>
                    </a:lnTo>
                    <a:lnTo>
                      <a:pt x="46" y="898"/>
                    </a:lnTo>
                    <a:lnTo>
                      <a:pt x="43" y="889"/>
                    </a:lnTo>
                    <a:lnTo>
                      <a:pt x="41" y="878"/>
                    </a:lnTo>
                    <a:lnTo>
                      <a:pt x="39" y="869"/>
                    </a:lnTo>
                    <a:lnTo>
                      <a:pt x="36" y="860"/>
                    </a:lnTo>
                    <a:lnTo>
                      <a:pt x="34" y="851"/>
                    </a:lnTo>
                    <a:lnTo>
                      <a:pt x="31" y="841"/>
                    </a:lnTo>
                    <a:lnTo>
                      <a:pt x="28" y="831"/>
                    </a:lnTo>
                    <a:lnTo>
                      <a:pt x="25" y="822"/>
                    </a:lnTo>
                    <a:lnTo>
                      <a:pt x="23" y="813"/>
                    </a:lnTo>
                    <a:lnTo>
                      <a:pt x="19" y="803"/>
                    </a:lnTo>
                    <a:lnTo>
                      <a:pt x="17" y="794"/>
                    </a:lnTo>
                    <a:lnTo>
                      <a:pt x="15" y="784"/>
                    </a:lnTo>
                    <a:lnTo>
                      <a:pt x="12" y="776"/>
                    </a:lnTo>
                    <a:lnTo>
                      <a:pt x="9" y="766"/>
                    </a:lnTo>
                    <a:lnTo>
                      <a:pt x="5" y="757"/>
                    </a:lnTo>
                    <a:lnTo>
                      <a:pt x="2" y="748"/>
                    </a:lnTo>
                    <a:lnTo>
                      <a:pt x="0" y="741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EBA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6" name="Freeform 320"/>
              <p:cNvSpPr>
                <a:spLocks/>
              </p:cNvSpPr>
              <p:nvPr/>
            </p:nvSpPr>
            <p:spPr bwMode="auto">
              <a:xfrm>
                <a:off x="3187" y="4228"/>
                <a:ext cx="128" cy="368"/>
              </a:xfrm>
              <a:custGeom>
                <a:avLst/>
                <a:gdLst>
                  <a:gd name="T0" fmla="*/ 255 w 256"/>
                  <a:gd name="T1" fmla="*/ 733 h 736"/>
                  <a:gd name="T2" fmla="*/ 248 w 256"/>
                  <a:gd name="T3" fmla="*/ 715 h 736"/>
                  <a:gd name="T4" fmla="*/ 242 w 256"/>
                  <a:gd name="T5" fmla="*/ 698 h 736"/>
                  <a:gd name="T6" fmla="*/ 235 w 256"/>
                  <a:gd name="T7" fmla="*/ 679 h 736"/>
                  <a:gd name="T8" fmla="*/ 228 w 256"/>
                  <a:gd name="T9" fmla="*/ 662 h 736"/>
                  <a:gd name="T10" fmla="*/ 221 w 256"/>
                  <a:gd name="T11" fmla="*/ 646 h 736"/>
                  <a:gd name="T12" fmla="*/ 214 w 256"/>
                  <a:gd name="T13" fmla="*/ 630 h 736"/>
                  <a:gd name="T14" fmla="*/ 205 w 256"/>
                  <a:gd name="T15" fmla="*/ 613 h 736"/>
                  <a:gd name="T16" fmla="*/ 198 w 256"/>
                  <a:gd name="T17" fmla="*/ 597 h 736"/>
                  <a:gd name="T18" fmla="*/ 189 w 256"/>
                  <a:gd name="T19" fmla="*/ 581 h 736"/>
                  <a:gd name="T20" fmla="*/ 182 w 256"/>
                  <a:gd name="T21" fmla="*/ 567 h 736"/>
                  <a:gd name="T22" fmla="*/ 173 w 256"/>
                  <a:gd name="T23" fmla="*/ 552 h 736"/>
                  <a:gd name="T24" fmla="*/ 165 w 256"/>
                  <a:gd name="T25" fmla="*/ 538 h 736"/>
                  <a:gd name="T26" fmla="*/ 157 w 256"/>
                  <a:gd name="T27" fmla="*/ 526 h 736"/>
                  <a:gd name="T28" fmla="*/ 149 w 256"/>
                  <a:gd name="T29" fmla="*/ 514 h 736"/>
                  <a:gd name="T30" fmla="*/ 140 w 256"/>
                  <a:gd name="T31" fmla="*/ 500 h 736"/>
                  <a:gd name="T32" fmla="*/ 130 w 256"/>
                  <a:gd name="T33" fmla="*/ 490 h 736"/>
                  <a:gd name="T34" fmla="*/ 121 w 256"/>
                  <a:gd name="T35" fmla="*/ 479 h 736"/>
                  <a:gd name="T36" fmla="*/ 113 w 256"/>
                  <a:gd name="T37" fmla="*/ 469 h 736"/>
                  <a:gd name="T38" fmla="*/ 96 w 256"/>
                  <a:gd name="T39" fmla="*/ 452 h 736"/>
                  <a:gd name="T40" fmla="*/ 79 w 256"/>
                  <a:gd name="T41" fmla="*/ 438 h 736"/>
                  <a:gd name="T42" fmla="*/ 64 w 256"/>
                  <a:gd name="T43" fmla="*/ 426 h 736"/>
                  <a:gd name="T44" fmla="*/ 50 w 256"/>
                  <a:gd name="T45" fmla="*/ 413 h 736"/>
                  <a:gd name="T46" fmla="*/ 39 w 256"/>
                  <a:gd name="T47" fmla="*/ 398 h 736"/>
                  <a:gd name="T48" fmla="*/ 29 w 256"/>
                  <a:gd name="T49" fmla="*/ 384 h 736"/>
                  <a:gd name="T50" fmla="*/ 20 w 256"/>
                  <a:gd name="T51" fmla="*/ 368 h 736"/>
                  <a:gd name="T52" fmla="*/ 14 w 256"/>
                  <a:gd name="T53" fmla="*/ 353 h 736"/>
                  <a:gd name="T54" fmla="*/ 9 w 256"/>
                  <a:gd name="T55" fmla="*/ 336 h 736"/>
                  <a:gd name="T56" fmla="*/ 5 w 256"/>
                  <a:gd name="T57" fmla="*/ 320 h 736"/>
                  <a:gd name="T58" fmla="*/ 2 w 256"/>
                  <a:gd name="T59" fmla="*/ 302 h 736"/>
                  <a:gd name="T60" fmla="*/ 1 w 256"/>
                  <a:gd name="T61" fmla="*/ 285 h 736"/>
                  <a:gd name="T62" fmla="*/ 0 w 256"/>
                  <a:gd name="T63" fmla="*/ 266 h 736"/>
                  <a:gd name="T64" fmla="*/ 2 w 256"/>
                  <a:gd name="T65" fmla="*/ 249 h 736"/>
                  <a:gd name="T66" fmla="*/ 3 w 256"/>
                  <a:gd name="T67" fmla="*/ 231 h 736"/>
                  <a:gd name="T68" fmla="*/ 6 w 256"/>
                  <a:gd name="T69" fmla="*/ 213 h 736"/>
                  <a:gd name="T70" fmla="*/ 10 w 256"/>
                  <a:gd name="T71" fmla="*/ 196 h 736"/>
                  <a:gd name="T72" fmla="*/ 17 w 256"/>
                  <a:gd name="T73" fmla="*/ 179 h 736"/>
                  <a:gd name="T74" fmla="*/ 21 w 256"/>
                  <a:gd name="T75" fmla="*/ 162 h 736"/>
                  <a:gd name="T76" fmla="*/ 29 w 256"/>
                  <a:gd name="T77" fmla="*/ 144 h 736"/>
                  <a:gd name="T78" fmla="*/ 36 w 256"/>
                  <a:gd name="T79" fmla="*/ 127 h 736"/>
                  <a:gd name="T80" fmla="*/ 46 w 256"/>
                  <a:gd name="T81" fmla="*/ 113 h 736"/>
                  <a:gd name="T82" fmla="*/ 54 w 256"/>
                  <a:gd name="T83" fmla="*/ 97 h 736"/>
                  <a:gd name="T84" fmla="*/ 64 w 256"/>
                  <a:gd name="T85" fmla="*/ 84 h 736"/>
                  <a:gd name="T86" fmla="*/ 74 w 256"/>
                  <a:gd name="T87" fmla="*/ 70 h 736"/>
                  <a:gd name="T88" fmla="*/ 86 w 256"/>
                  <a:gd name="T89" fmla="*/ 60 h 736"/>
                  <a:gd name="T90" fmla="*/ 96 w 256"/>
                  <a:gd name="T91" fmla="*/ 47 h 736"/>
                  <a:gd name="T92" fmla="*/ 109 w 256"/>
                  <a:gd name="T93" fmla="*/ 38 h 736"/>
                  <a:gd name="T94" fmla="*/ 120 w 256"/>
                  <a:gd name="T95" fmla="*/ 29 h 736"/>
                  <a:gd name="T96" fmla="*/ 133 w 256"/>
                  <a:gd name="T97" fmla="*/ 23 h 736"/>
                  <a:gd name="T98" fmla="*/ 145 w 256"/>
                  <a:gd name="T99" fmla="*/ 16 h 736"/>
                  <a:gd name="T100" fmla="*/ 159 w 256"/>
                  <a:gd name="T101" fmla="*/ 12 h 736"/>
                  <a:gd name="T102" fmla="*/ 173 w 256"/>
                  <a:gd name="T103" fmla="*/ 10 h 736"/>
                  <a:gd name="T104" fmla="*/ 187 w 256"/>
                  <a:gd name="T105" fmla="*/ 10 h 736"/>
                  <a:gd name="T106" fmla="*/ 204 w 256"/>
                  <a:gd name="T107" fmla="*/ 8 h 736"/>
                  <a:gd name="T108" fmla="*/ 226 w 256"/>
                  <a:gd name="T109" fmla="*/ 6 h 736"/>
                  <a:gd name="T110" fmla="*/ 237 w 256"/>
                  <a:gd name="T111" fmla="*/ 3 h 736"/>
                  <a:gd name="T112" fmla="*/ 251 w 256"/>
                  <a:gd name="T113" fmla="*/ 1 h 736"/>
                  <a:gd name="T114" fmla="*/ 256 w 256"/>
                  <a:gd name="T115" fmla="*/ 736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6" h="736">
                    <a:moveTo>
                      <a:pt x="256" y="736"/>
                    </a:moveTo>
                    <a:lnTo>
                      <a:pt x="255" y="733"/>
                    </a:lnTo>
                    <a:lnTo>
                      <a:pt x="251" y="723"/>
                    </a:lnTo>
                    <a:lnTo>
                      <a:pt x="248" y="715"/>
                    </a:lnTo>
                    <a:lnTo>
                      <a:pt x="244" y="706"/>
                    </a:lnTo>
                    <a:lnTo>
                      <a:pt x="242" y="698"/>
                    </a:lnTo>
                    <a:lnTo>
                      <a:pt x="238" y="688"/>
                    </a:lnTo>
                    <a:lnTo>
                      <a:pt x="235" y="679"/>
                    </a:lnTo>
                    <a:lnTo>
                      <a:pt x="232" y="670"/>
                    </a:lnTo>
                    <a:lnTo>
                      <a:pt x="228" y="662"/>
                    </a:lnTo>
                    <a:lnTo>
                      <a:pt x="225" y="653"/>
                    </a:lnTo>
                    <a:lnTo>
                      <a:pt x="221" y="646"/>
                    </a:lnTo>
                    <a:lnTo>
                      <a:pt x="218" y="637"/>
                    </a:lnTo>
                    <a:lnTo>
                      <a:pt x="214" y="630"/>
                    </a:lnTo>
                    <a:lnTo>
                      <a:pt x="210" y="621"/>
                    </a:lnTo>
                    <a:lnTo>
                      <a:pt x="205" y="613"/>
                    </a:lnTo>
                    <a:lnTo>
                      <a:pt x="202" y="605"/>
                    </a:lnTo>
                    <a:lnTo>
                      <a:pt x="198" y="597"/>
                    </a:lnTo>
                    <a:lnTo>
                      <a:pt x="194" y="589"/>
                    </a:lnTo>
                    <a:lnTo>
                      <a:pt x="189" y="581"/>
                    </a:lnTo>
                    <a:lnTo>
                      <a:pt x="186" y="574"/>
                    </a:lnTo>
                    <a:lnTo>
                      <a:pt x="182" y="567"/>
                    </a:lnTo>
                    <a:lnTo>
                      <a:pt x="178" y="559"/>
                    </a:lnTo>
                    <a:lnTo>
                      <a:pt x="173" y="552"/>
                    </a:lnTo>
                    <a:lnTo>
                      <a:pt x="168" y="545"/>
                    </a:lnTo>
                    <a:lnTo>
                      <a:pt x="165" y="538"/>
                    </a:lnTo>
                    <a:lnTo>
                      <a:pt x="160" y="531"/>
                    </a:lnTo>
                    <a:lnTo>
                      <a:pt x="157" y="526"/>
                    </a:lnTo>
                    <a:lnTo>
                      <a:pt x="152" y="520"/>
                    </a:lnTo>
                    <a:lnTo>
                      <a:pt x="149" y="514"/>
                    </a:lnTo>
                    <a:lnTo>
                      <a:pt x="144" y="507"/>
                    </a:lnTo>
                    <a:lnTo>
                      <a:pt x="140" y="500"/>
                    </a:lnTo>
                    <a:lnTo>
                      <a:pt x="135" y="495"/>
                    </a:lnTo>
                    <a:lnTo>
                      <a:pt x="130" y="490"/>
                    </a:lnTo>
                    <a:lnTo>
                      <a:pt x="126" y="483"/>
                    </a:lnTo>
                    <a:lnTo>
                      <a:pt x="121" y="479"/>
                    </a:lnTo>
                    <a:lnTo>
                      <a:pt x="117" y="473"/>
                    </a:lnTo>
                    <a:lnTo>
                      <a:pt x="113" y="469"/>
                    </a:lnTo>
                    <a:lnTo>
                      <a:pt x="104" y="459"/>
                    </a:lnTo>
                    <a:lnTo>
                      <a:pt x="96" y="452"/>
                    </a:lnTo>
                    <a:lnTo>
                      <a:pt x="87" y="444"/>
                    </a:lnTo>
                    <a:lnTo>
                      <a:pt x="79" y="438"/>
                    </a:lnTo>
                    <a:lnTo>
                      <a:pt x="71" y="431"/>
                    </a:lnTo>
                    <a:lnTo>
                      <a:pt x="64" y="426"/>
                    </a:lnTo>
                    <a:lnTo>
                      <a:pt x="57" y="419"/>
                    </a:lnTo>
                    <a:lnTo>
                      <a:pt x="50" y="413"/>
                    </a:lnTo>
                    <a:lnTo>
                      <a:pt x="43" y="405"/>
                    </a:lnTo>
                    <a:lnTo>
                      <a:pt x="39" y="398"/>
                    </a:lnTo>
                    <a:lnTo>
                      <a:pt x="33" y="391"/>
                    </a:lnTo>
                    <a:lnTo>
                      <a:pt x="29" y="384"/>
                    </a:lnTo>
                    <a:lnTo>
                      <a:pt x="25" y="376"/>
                    </a:lnTo>
                    <a:lnTo>
                      <a:pt x="20" y="368"/>
                    </a:lnTo>
                    <a:lnTo>
                      <a:pt x="17" y="360"/>
                    </a:lnTo>
                    <a:lnTo>
                      <a:pt x="14" y="353"/>
                    </a:lnTo>
                    <a:lnTo>
                      <a:pt x="11" y="344"/>
                    </a:lnTo>
                    <a:lnTo>
                      <a:pt x="9" y="336"/>
                    </a:lnTo>
                    <a:lnTo>
                      <a:pt x="6" y="328"/>
                    </a:lnTo>
                    <a:lnTo>
                      <a:pt x="5" y="320"/>
                    </a:lnTo>
                    <a:lnTo>
                      <a:pt x="3" y="311"/>
                    </a:lnTo>
                    <a:lnTo>
                      <a:pt x="2" y="302"/>
                    </a:lnTo>
                    <a:lnTo>
                      <a:pt x="1" y="293"/>
                    </a:lnTo>
                    <a:lnTo>
                      <a:pt x="1" y="285"/>
                    </a:lnTo>
                    <a:lnTo>
                      <a:pt x="0" y="275"/>
                    </a:lnTo>
                    <a:lnTo>
                      <a:pt x="0" y="266"/>
                    </a:lnTo>
                    <a:lnTo>
                      <a:pt x="1" y="257"/>
                    </a:lnTo>
                    <a:lnTo>
                      <a:pt x="2" y="249"/>
                    </a:lnTo>
                    <a:lnTo>
                      <a:pt x="2" y="240"/>
                    </a:lnTo>
                    <a:lnTo>
                      <a:pt x="3" y="231"/>
                    </a:lnTo>
                    <a:lnTo>
                      <a:pt x="4" y="221"/>
                    </a:lnTo>
                    <a:lnTo>
                      <a:pt x="6" y="213"/>
                    </a:lnTo>
                    <a:lnTo>
                      <a:pt x="8" y="204"/>
                    </a:lnTo>
                    <a:lnTo>
                      <a:pt x="10" y="196"/>
                    </a:lnTo>
                    <a:lnTo>
                      <a:pt x="13" y="187"/>
                    </a:lnTo>
                    <a:lnTo>
                      <a:pt x="17" y="179"/>
                    </a:lnTo>
                    <a:lnTo>
                      <a:pt x="19" y="170"/>
                    </a:lnTo>
                    <a:lnTo>
                      <a:pt x="21" y="162"/>
                    </a:lnTo>
                    <a:lnTo>
                      <a:pt x="25" y="153"/>
                    </a:lnTo>
                    <a:lnTo>
                      <a:pt x="29" y="144"/>
                    </a:lnTo>
                    <a:lnTo>
                      <a:pt x="33" y="135"/>
                    </a:lnTo>
                    <a:lnTo>
                      <a:pt x="36" y="127"/>
                    </a:lnTo>
                    <a:lnTo>
                      <a:pt x="41" y="120"/>
                    </a:lnTo>
                    <a:lnTo>
                      <a:pt x="46" y="113"/>
                    </a:lnTo>
                    <a:lnTo>
                      <a:pt x="49" y="105"/>
                    </a:lnTo>
                    <a:lnTo>
                      <a:pt x="54" y="97"/>
                    </a:lnTo>
                    <a:lnTo>
                      <a:pt x="58" y="91"/>
                    </a:lnTo>
                    <a:lnTo>
                      <a:pt x="64" y="84"/>
                    </a:lnTo>
                    <a:lnTo>
                      <a:pt x="68" y="77"/>
                    </a:lnTo>
                    <a:lnTo>
                      <a:pt x="74" y="70"/>
                    </a:lnTo>
                    <a:lnTo>
                      <a:pt x="79" y="64"/>
                    </a:lnTo>
                    <a:lnTo>
                      <a:pt x="86" y="60"/>
                    </a:lnTo>
                    <a:lnTo>
                      <a:pt x="90" y="53"/>
                    </a:lnTo>
                    <a:lnTo>
                      <a:pt x="96" y="47"/>
                    </a:lnTo>
                    <a:lnTo>
                      <a:pt x="102" y="41"/>
                    </a:lnTo>
                    <a:lnTo>
                      <a:pt x="109" y="38"/>
                    </a:lnTo>
                    <a:lnTo>
                      <a:pt x="114" y="33"/>
                    </a:lnTo>
                    <a:lnTo>
                      <a:pt x="120" y="29"/>
                    </a:lnTo>
                    <a:lnTo>
                      <a:pt x="126" y="25"/>
                    </a:lnTo>
                    <a:lnTo>
                      <a:pt x="133" y="23"/>
                    </a:lnTo>
                    <a:lnTo>
                      <a:pt x="139" y="19"/>
                    </a:lnTo>
                    <a:lnTo>
                      <a:pt x="145" y="16"/>
                    </a:lnTo>
                    <a:lnTo>
                      <a:pt x="152" y="14"/>
                    </a:lnTo>
                    <a:lnTo>
                      <a:pt x="159" y="12"/>
                    </a:lnTo>
                    <a:lnTo>
                      <a:pt x="166" y="11"/>
                    </a:lnTo>
                    <a:lnTo>
                      <a:pt x="173" y="10"/>
                    </a:lnTo>
                    <a:lnTo>
                      <a:pt x="180" y="10"/>
                    </a:lnTo>
                    <a:lnTo>
                      <a:pt x="187" y="10"/>
                    </a:lnTo>
                    <a:lnTo>
                      <a:pt x="194" y="9"/>
                    </a:lnTo>
                    <a:lnTo>
                      <a:pt x="204" y="8"/>
                    </a:lnTo>
                    <a:lnTo>
                      <a:pt x="213" y="7"/>
                    </a:lnTo>
                    <a:lnTo>
                      <a:pt x="226" y="6"/>
                    </a:lnTo>
                    <a:lnTo>
                      <a:pt x="232" y="3"/>
                    </a:lnTo>
                    <a:lnTo>
                      <a:pt x="237" y="3"/>
                    </a:lnTo>
                    <a:lnTo>
                      <a:pt x="244" y="1"/>
                    </a:lnTo>
                    <a:lnTo>
                      <a:pt x="251" y="1"/>
                    </a:lnTo>
                    <a:lnTo>
                      <a:pt x="256" y="0"/>
                    </a:lnTo>
                    <a:lnTo>
                      <a:pt x="256" y="736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7" name="Freeform 321"/>
              <p:cNvSpPr>
                <a:spLocks/>
              </p:cNvSpPr>
              <p:nvPr/>
            </p:nvSpPr>
            <p:spPr bwMode="auto">
              <a:xfrm>
                <a:off x="3315" y="4844"/>
                <a:ext cx="57" cy="247"/>
              </a:xfrm>
              <a:custGeom>
                <a:avLst/>
                <a:gdLst>
                  <a:gd name="T0" fmla="*/ 0 w 113"/>
                  <a:gd name="T1" fmla="*/ 189 h 493"/>
                  <a:gd name="T2" fmla="*/ 5 w 113"/>
                  <a:gd name="T3" fmla="*/ 174 h 493"/>
                  <a:gd name="T4" fmla="*/ 12 w 113"/>
                  <a:gd name="T5" fmla="*/ 161 h 493"/>
                  <a:gd name="T6" fmla="*/ 18 w 113"/>
                  <a:gd name="T7" fmla="*/ 146 h 493"/>
                  <a:gd name="T8" fmla="*/ 24 w 113"/>
                  <a:gd name="T9" fmla="*/ 132 h 493"/>
                  <a:gd name="T10" fmla="*/ 30 w 113"/>
                  <a:gd name="T11" fmla="*/ 118 h 493"/>
                  <a:gd name="T12" fmla="*/ 35 w 113"/>
                  <a:gd name="T13" fmla="*/ 104 h 493"/>
                  <a:gd name="T14" fmla="*/ 41 w 113"/>
                  <a:gd name="T15" fmla="*/ 92 h 493"/>
                  <a:gd name="T16" fmla="*/ 46 w 113"/>
                  <a:gd name="T17" fmla="*/ 78 h 493"/>
                  <a:gd name="T18" fmla="*/ 51 w 113"/>
                  <a:gd name="T19" fmla="*/ 65 h 493"/>
                  <a:gd name="T20" fmla="*/ 57 w 113"/>
                  <a:gd name="T21" fmla="*/ 54 h 493"/>
                  <a:gd name="T22" fmla="*/ 64 w 113"/>
                  <a:gd name="T23" fmla="*/ 37 h 493"/>
                  <a:gd name="T24" fmla="*/ 69 w 113"/>
                  <a:gd name="T25" fmla="*/ 18 h 493"/>
                  <a:gd name="T26" fmla="*/ 71 w 113"/>
                  <a:gd name="T27" fmla="*/ 6 h 493"/>
                  <a:gd name="T28" fmla="*/ 73 w 113"/>
                  <a:gd name="T29" fmla="*/ 14 h 493"/>
                  <a:gd name="T30" fmla="*/ 76 w 113"/>
                  <a:gd name="T31" fmla="*/ 41 h 493"/>
                  <a:gd name="T32" fmla="*/ 78 w 113"/>
                  <a:gd name="T33" fmla="*/ 68 h 493"/>
                  <a:gd name="T34" fmla="*/ 80 w 113"/>
                  <a:gd name="T35" fmla="*/ 94 h 493"/>
                  <a:gd name="T36" fmla="*/ 81 w 113"/>
                  <a:gd name="T37" fmla="*/ 118 h 493"/>
                  <a:gd name="T38" fmla="*/ 84 w 113"/>
                  <a:gd name="T39" fmla="*/ 141 h 493"/>
                  <a:gd name="T40" fmla="*/ 86 w 113"/>
                  <a:gd name="T41" fmla="*/ 163 h 493"/>
                  <a:gd name="T42" fmla="*/ 88 w 113"/>
                  <a:gd name="T43" fmla="*/ 185 h 493"/>
                  <a:gd name="T44" fmla="*/ 89 w 113"/>
                  <a:gd name="T45" fmla="*/ 205 h 493"/>
                  <a:gd name="T46" fmla="*/ 90 w 113"/>
                  <a:gd name="T47" fmla="*/ 224 h 493"/>
                  <a:gd name="T48" fmla="*/ 92 w 113"/>
                  <a:gd name="T49" fmla="*/ 242 h 493"/>
                  <a:gd name="T50" fmla="*/ 94 w 113"/>
                  <a:gd name="T51" fmla="*/ 259 h 493"/>
                  <a:gd name="T52" fmla="*/ 95 w 113"/>
                  <a:gd name="T53" fmla="*/ 275 h 493"/>
                  <a:gd name="T54" fmla="*/ 97 w 113"/>
                  <a:gd name="T55" fmla="*/ 291 h 493"/>
                  <a:gd name="T56" fmla="*/ 98 w 113"/>
                  <a:gd name="T57" fmla="*/ 306 h 493"/>
                  <a:gd name="T58" fmla="*/ 101 w 113"/>
                  <a:gd name="T59" fmla="*/ 320 h 493"/>
                  <a:gd name="T60" fmla="*/ 102 w 113"/>
                  <a:gd name="T61" fmla="*/ 339 h 493"/>
                  <a:gd name="T62" fmla="*/ 104 w 113"/>
                  <a:gd name="T63" fmla="*/ 361 h 493"/>
                  <a:gd name="T64" fmla="*/ 105 w 113"/>
                  <a:gd name="T65" fmla="*/ 380 h 493"/>
                  <a:gd name="T66" fmla="*/ 108 w 113"/>
                  <a:gd name="T67" fmla="*/ 397 h 493"/>
                  <a:gd name="T68" fmla="*/ 109 w 113"/>
                  <a:gd name="T69" fmla="*/ 412 h 493"/>
                  <a:gd name="T70" fmla="*/ 110 w 113"/>
                  <a:gd name="T71" fmla="*/ 425 h 493"/>
                  <a:gd name="T72" fmla="*/ 111 w 113"/>
                  <a:gd name="T73" fmla="*/ 441 h 493"/>
                  <a:gd name="T74" fmla="*/ 105 w 113"/>
                  <a:gd name="T75" fmla="*/ 452 h 493"/>
                  <a:gd name="T76" fmla="*/ 89 w 113"/>
                  <a:gd name="T77" fmla="*/ 459 h 493"/>
                  <a:gd name="T78" fmla="*/ 74 w 113"/>
                  <a:gd name="T79" fmla="*/ 465 h 493"/>
                  <a:gd name="T80" fmla="*/ 59 w 113"/>
                  <a:gd name="T81" fmla="*/ 472 h 493"/>
                  <a:gd name="T82" fmla="*/ 44 w 113"/>
                  <a:gd name="T83" fmla="*/ 477 h 493"/>
                  <a:gd name="T84" fmla="*/ 28 w 113"/>
                  <a:gd name="T85" fmla="*/ 482 h 493"/>
                  <a:gd name="T86" fmla="*/ 13 w 113"/>
                  <a:gd name="T87" fmla="*/ 488 h 493"/>
                  <a:gd name="T88" fmla="*/ 0 w 113"/>
                  <a:gd name="T89" fmla="*/ 493 h 4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3" h="493">
                    <a:moveTo>
                      <a:pt x="0" y="190"/>
                    </a:moveTo>
                    <a:lnTo>
                      <a:pt x="0" y="189"/>
                    </a:lnTo>
                    <a:lnTo>
                      <a:pt x="3" y="182"/>
                    </a:lnTo>
                    <a:lnTo>
                      <a:pt x="5" y="174"/>
                    </a:lnTo>
                    <a:lnTo>
                      <a:pt x="9" y="167"/>
                    </a:lnTo>
                    <a:lnTo>
                      <a:pt x="12" y="161"/>
                    </a:lnTo>
                    <a:lnTo>
                      <a:pt x="16" y="154"/>
                    </a:lnTo>
                    <a:lnTo>
                      <a:pt x="18" y="146"/>
                    </a:lnTo>
                    <a:lnTo>
                      <a:pt x="22" y="139"/>
                    </a:lnTo>
                    <a:lnTo>
                      <a:pt x="24" y="132"/>
                    </a:lnTo>
                    <a:lnTo>
                      <a:pt x="27" y="125"/>
                    </a:lnTo>
                    <a:lnTo>
                      <a:pt x="30" y="118"/>
                    </a:lnTo>
                    <a:lnTo>
                      <a:pt x="33" y="111"/>
                    </a:lnTo>
                    <a:lnTo>
                      <a:pt x="35" y="104"/>
                    </a:lnTo>
                    <a:lnTo>
                      <a:pt x="39" y="99"/>
                    </a:lnTo>
                    <a:lnTo>
                      <a:pt x="41" y="92"/>
                    </a:lnTo>
                    <a:lnTo>
                      <a:pt x="43" y="85"/>
                    </a:lnTo>
                    <a:lnTo>
                      <a:pt x="46" y="78"/>
                    </a:lnTo>
                    <a:lnTo>
                      <a:pt x="49" y="72"/>
                    </a:lnTo>
                    <a:lnTo>
                      <a:pt x="51" y="65"/>
                    </a:lnTo>
                    <a:lnTo>
                      <a:pt x="55" y="60"/>
                    </a:lnTo>
                    <a:lnTo>
                      <a:pt x="57" y="54"/>
                    </a:lnTo>
                    <a:lnTo>
                      <a:pt x="61" y="48"/>
                    </a:lnTo>
                    <a:lnTo>
                      <a:pt x="64" y="37"/>
                    </a:lnTo>
                    <a:lnTo>
                      <a:pt x="67" y="25"/>
                    </a:lnTo>
                    <a:lnTo>
                      <a:pt x="69" y="18"/>
                    </a:lnTo>
                    <a:lnTo>
                      <a:pt x="70" y="12"/>
                    </a:lnTo>
                    <a:lnTo>
                      <a:pt x="71" y="6"/>
                    </a:lnTo>
                    <a:lnTo>
                      <a:pt x="73" y="0"/>
                    </a:lnTo>
                    <a:lnTo>
                      <a:pt x="73" y="14"/>
                    </a:lnTo>
                    <a:lnTo>
                      <a:pt x="74" y="27"/>
                    </a:lnTo>
                    <a:lnTo>
                      <a:pt x="76" y="41"/>
                    </a:lnTo>
                    <a:lnTo>
                      <a:pt x="77" y="55"/>
                    </a:lnTo>
                    <a:lnTo>
                      <a:pt x="78" y="68"/>
                    </a:lnTo>
                    <a:lnTo>
                      <a:pt x="79" y="81"/>
                    </a:lnTo>
                    <a:lnTo>
                      <a:pt x="80" y="94"/>
                    </a:lnTo>
                    <a:lnTo>
                      <a:pt x="81" y="107"/>
                    </a:lnTo>
                    <a:lnTo>
                      <a:pt x="81" y="118"/>
                    </a:lnTo>
                    <a:lnTo>
                      <a:pt x="82" y="130"/>
                    </a:lnTo>
                    <a:lnTo>
                      <a:pt x="84" y="141"/>
                    </a:lnTo>
                    <a:lnTo>
                      <a:pt x="85" y="153"/>
                    </a:lnTo>
                    <a:lnTo>
                      <a:pt x="86" y="163"/>
                    </a:lnTo>
                    <a:lnTo>
                      <a:pt x="87" y="174"/>
                    </a:lnTo>
                    <a:lnTo>
                      <a:pt x="88" y="185"/>
                    </a:lnTo>
                    <a:lnTo>
                      <a:pt x="89" y="196"/>
                    </a:lnTo>
                    <a:lnTo>
                      <a:pt x="89" y="205"/>
                    </a:lnTo>
                    <a:lnTo>
                      <a:pt x="90" y="215"/>
                    </a:lnTo>
                    <a:lnTo>
                      <a:pt x="90" y="224"/>
                    </a:lnTo>
                    <a:lnTo>
                      <a:pt x="92" y="234"/>
                    </a:lnTo>
                    <a:lnTo>
                      <a:pt x="92" y="242"/>
                    </a:lnTo>
                    <a:lnTo>
                      <a:pt x="93" y="251"/>
                    </a:lnTo>
                    <a:lnTo>
                      <a:pt x="94" y="259"/>
                    </a:lnTo>
                    <a:lnTo>
                      <a:pt x="95" y="268"/>
                    </a:lnTo>
                    <a:lnTo>
                      <a:pt x="95" y="275"/>
                    </a:lnTo>
                    <a:lnTo>
                      <a:pt x="96" y="283"/>
                    </a:lnTo>
                    <a:lnTo>
                      <a:pt x="97" y="291"/>
                    </a:lnTo>
                    <a:lnTo>
                      <a:pt x="98" y="299"/>
                    </a:lnTo>
                    <a:lnTo>
                      <a:pt x="98" y="306"/>
                    </a:lnTo>
                    <a:lnTo>
                      <a:pt x="100" y="313"/>
                    </a:lnTo>
                    <a:lnTo>
                      <a:pt x="101" y="320"/>
                    </a:lnTo>
                    <a:lnTo>
                      <a:pt x="102" y="327"/>
                    </a:lnTo>
                    <a:lnTo>
                      <a:pt x="102" y="339"/>
                    </a:lnTo>
                    <a:lnTo>
                      <a:pt x="103" y="351"/>
                    </a:lnTo>
                    <a:lnTo>
                      <a:pt x="104" y="361"/>
                    </a:lnTo>
                    <a:lnTo>
                      <a:pt x="105" y="372"/>
                    </a:lnTo>
                    <a:lnTo>
                      <a:pt x="105" y="380"/>
                    </a:lnTo>
                    <a:lnTo>
                      <a:pt x="107" y="389"/>
                    </a:lnTo>
                    <a:lnTo>
                      <a:pt x="108" y="397"/>
                    </a:lnTo>
                    <a:lnTo>
                      <a:pt x="109" y="406"/>
                    </a:lnTo>
                    <a:lnTo>
                      <a:pt x="109" y="412"/>
                    </a:lnTo>
                    <a:lnTo>
                      <a:pt x="109" y="419"/>
                    </a:lnTo>
                    <a:lnTo>
                      <a:pt x="110" y="425"/>
                    </a:lnTo>
                    <a:lnTo>
                      <a:pt x="111" y="432"/>
                    </a:lnTo>
                    <a:lnTo>
                      <a:pt x="111" y="441"/>
                    </a:lnTo>
                    <a:lnTo>
                      <a:pt x="113" y="450"/>
                    </a:lnTo>
                    <a:lnTo>
                      <a:pt x="105" y="452"/>
                    </a:lnTo>
                    <a:lnTo>
                      <a:pt x="97" y="456"/>
                    </a:lnTo>
                    <a:lnTo>
                      <a:pt x="89" y="459"/>
                    </a:lnTo>
                    <a:lnTo>
                      <a:pt x="82" y="463"/>
                    </a:lnTo>
                    <a:lnTo>
                      <a:pt x="74" y="465"/>
                    </a:lnTo>
                    <a:lnTo>
                      <a:pt x="67" y="468"/>
                    </a:lnTo>
                    <a:lnTo>
                      <a:pt x="59" y="472"/>
                    </a:lnTo>
                    <a:lnTo>
                      <a:pt x="53" y="475"/>
                    </a:lnTo>
                    <a:lnTo>
                      <a:pt x="44" y="477"/>
                    </a:lnTo>
                    <a:lnTo>
                      <a:pt x="36" y="480"/>
                    </a:lnTo>
                    <a:lnTo>
                      <a:pt x="28" y="482"/>
                    </a:lnTo>
                    <a:lnTo>
                      <a:pt x="22" y="485"/>
                    </a:lnTo>
                    <a:lnTo>
                      <a:pt x="13" y="488"/>
                    </a:lnTo>
                    <a:lnTo>
                      <a:pt x="7" y="491"/>
                    </a:lnTo>
                    <a:lnTo>
                      <a:pt x="0" y="493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0BF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8" name="Freeform 322"/>
              <p:cNvSpPr>
                <a:spLocks/>
              </p:cNvSpPr>
              <p:nvPr/>
            </p:nvSpPr>
            <p:spPr bwMode="auto">
              <a:xfrm>
                <a:off x="3292" y="4940"/>
                <a:ext cx="23" cy="153"/>
              </a:xfrm>
              <a:custGeom>
                <a:avLst/>
                <a:gdLst>
                  <a:gd name="T0" fmla="*/ 45 w 45"/>
                  <a:gd name="T1" fmla="*/ 303 h 307"/>
                  <a:gd name="T2" fmla="*/ 44 w 45"/>
                  <a:gd name="T3" fmla="*/ 303 h 307"/>
                  <a:gd name="T4" fmla="*/ 37 w 45"/>
                  <a:gd name="T5" fmla="*/ 307 h 307"/>
                  <a:gd name="T6" fmla="*/ 32 w 45"/>
                  <a:gd name="T7" fmla="*/ 300 h 307"/>
                  <a:gd name="T8" fmla="*/ 27 w 45"/>
                  <a:gd name="T9" fmla="*/ 294 h 307"/>
                  <a:gd name="T10" fmla="*/ 24 w 45"/>
                  <a:gd name="T11" fmla="*/ 287 h 307"/>
                  <a:gd name="T12" fmla="*/ 21 w 45"/>
                  <a:gd name="T13" fmla="*/ 282 h 307"/>
                  <a:gd name="T14" fmla="*/ 17 w 45"/>
                  <a:gd name="T15" fmla="*/ 275 h 307"/>
                  <a:gd name="T16" fmla="*/ 14 w 45"/>
                  <a:gd name="T17" fmla="*/ 268 h 307"/>
                  <a:gd name="T18" fmla="*/ 11 w 45"/>
                  <a:gd name="T19" fmla="*/ 261 h 307"/>
                  <a:gd name="T20" fmla="*/ 10 w 45"/>
                  <a:gd name="T21" fmla="*/ 255 h 307"/>
                  <a:gd name="T22" fmla="*/ 7 w 45"/>
                  <a:gd name="T23" fmla="*/ 248 h 307"/>
                  <a:gd name="T24" fmla="*/ 6 w 45"/>
                  <a:gd name="T25" fmla="*/ 242 h 307"/>
                  <a:gd name="T26" fmla="*/ 3 w 45"/>
                  <a:gd name="T27" fmla="*/ 235 h 307"/>
                  <a:gd name="T28" fmla="*/ 3 w 45"/>
                  <a:gd name="T29" fmla="*/ 228 h 307"/>
                  <a:gd name="T30" fmla="*/ 2 w 45"/>
                  <a:gd name="T31" fmla="*/ 221 h 307"/>
                  <a:gd name="T32" fmla="*/ 1 w 45"/>
                  <a:gd name="T33" fmla="*/ 214 h 307"/>
                  <a:gd name="T34" fmla="*/ 1 w 45"/>
                  <a:gd name="T35" fmla="*/ 207 h 307"/>
                  <a:gd name="T36" fmla="*/ 1 w 45"/>
                  <a:gd name="T37" fmla="*/ 201 h 307"/>
                  <a:gd name="T38" fmla="*/ 0 w 45"/>
                  <a:gd name="T39" fmla="*/ 193 h 307"/>
                  <a:gd name="T40" fmla="*/ 0 w 45"/>
                  <a:gd name="T41" fmla="*/ 186 h 307"/>
                  <a:gd name="T42" fmla="*/ 0 w 45"/>
                  <a:gd name="T43" fmla="*/ 178 h 307"/>
                  <a:gd name="T44" fmla="*/ 1 w 45"/>
                  <a:gd name="T45" fmla="*/ 171 h 307"/>
                  <a:gd name="T46" fmla="*/ 1 w 45"/>
                  <a:gd name="T47" fmla="*/ 163 h 307"/>
                  <a:gd name="T48" fmla="*/ 1 w 45"/>
                  <a:gd name="T49" fmla="*/ 157 h 307"/>
                  <a:gd name="T50" fmla="*/ 2 w 45"/>
                  <a:gd name="T51" fmla="*/ 150 h 307"/>
                  <a:gd name="T52" fmla="*/ 4 w 45"/>
                  <a:gd name="T53" fmla="*/ 143 h 307"/>
                  <a:gd name="T54" fmla="*/ 4 w 45"/>
                  <a:gd name="T55" fmla="*/ 135 h 307"/>
                  <a:gd name="T56" fmla="*/ 7 w 45"/>
                  <a:gd name="T57" fmla="*/ 127 h 307"/>
                  <a:gd name="T58" fmla="*/ 8 w 45"/>
                  <a:gd name="T59" fmla="*/ 120 h 307"/>
                  <a:gd name="T60" fmla="*/ 10 w 45"/>
                  <a:gd name="T61" fmla="*/ 113 h 307"/>
                  <a:gd name="T62" fmla="*/ 11 w 45"/>
                  <a:gd name="T63" fmla="*/ 105 h 307"/>
                  <a:gd name="T64" fmla="*/ 14 w 45"/>
                  <a:gd name="T65" fmla="*/ 97 h 307"/>
                  <a:gd name="T66" fmla="*/ 15 w 45"/>
                  <a:gd name="T67" fmla="*/ 90 h 307"/>
                  <a:gd name="T68" fmla="*/ 18 w 45"/>
                  <a:gd name="T69" fmla="*/ 83 h 307"/>
                  <a:gd name="T70" fmla="*/ 19 w 45"/>
                  <a:gd name="T71" fmla="*/ 75 h 307"/>
                  <a:gd name="T72" fmla="*/ 22 w 45"/>
                  <a:gd name="T73" fmla="*/ 67 h 307"/>
                  <a:gd name="T74" fmla="*/ 24 w 45"/>
                  <a:gd name="T75" fmla="*/ 59 h 307"/>
                  <a:gd name="T76" fmla="*/ 26 w 45"/>
                  <a:gd name="T77" fmla="*/ 52 h 307"/>
                  <a:gd name="T78" fmla="*/ 29 w 45"/>
                  <a:gd name="T79" fmla="*/ 44 h 307"/>
                  <a:gd name="T80" fmla="*/ 31 w 45"/>
                  <a:gd name="T81" fmla="*/ 37 h 307"/>
                  <a:gd name="T82" fmla="*/ 34 w 45"/>
                  <a:gd name="T83" fmla="*/ 29 h 307"/>
                  <a:gd name="T84" fmla="*/ 38 w 45"/>
                  <a:gd name="T85" fmla="*/ 22 h 307"/>
                  <a:gd name="T86" fmla="*/ 40 w 45"/>
                  <a:gd name="T87" fmla="*/ 14 h 307"/>
                  <a:gd name="T88" fmla="*/ 42 w 45"/>
                  <a:gd name="T89" fmla="*/ 7 h 307"/>
                  <a:gd name="T90" fmla="*/ 45 w 45"/>
                  <a:gd name="T91" fmla="*/ 0 h 307"/>
                  <a:gd name="T92" fmla="*/ 45 w 45"/>
                  <a:gd name="T93" fmla="*/ 303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5" h="307">
                    <a:moveTo>
                      <a:pt x="45" y="303"/>
                    </a:moveTo>
                    <a:lnTo>
                      <a:pt x="44" y="303"/>
                    </a:lnTo>
                    <a:lnTo>
                      <a:pt x="37" y="307"/>
                    </a:lnTo>
                    <a:lnTo>
                      <a:pt x="32" y="300"/>
                    </a:lnTo>
                    <a:lnTo>
                      <a:pt x="27" y="294"/>
                    </a:lnTo>
                    <a:lnTo>
                      <a:pt x="24" y="287"/>
                    </a:lnTo>
                    <a:lnTo>
                      <a:pt x="21" y="282"/>
                    </a:lnTo>
                    <a:lnTo>
                      <a:pt x="17" y="275"/>
                    </a:lnTo>
                    <a:lnTo>
                      <a:pt x="14" y="268"/>
                    </a:lnTo>
                    <a:lnTo>
                      <a:pt x="11" y="261"/>
                    </a:lnTo>
                    <a:lnTo>
                      <a:pt x="10" y="255"/>
                    </a:lnTo>
                    <a:lnTo>
                      <a:pt x="7" y="248"/>
                    </a:lnTo>
                    <a:lnTo>
                      <a:pt x="6" y="242"/>
                    </a:lnTo>
                    <a:lnTo>
                      <a:pt x="3" y="235"/>
                    </a:lnTo>
                    <a:lnTo>
                      <a:pt x="3" y="228"/>
                    </a:lnTo>
                    <a:lnTo>
                      <a:pt x="2" y="221"/>
                    </a:lnTo>
                    <a:lnTo>
                      <a:pt x="1" y="214"/>
                    </a:lnTo>
                    <a:lnTo>
                      <a:pt x="1" y="207"/>
                    </a:lnTo>
                    <a:lnTo>
                      <a:pt x="1" y="201"/>
                    </a:lnTo>
                    <a:lnTo>
                      <a:pt x="0" y="193"/>
                    </a:lnTo>
                    <a:lnTo>
                      <a:pt x="0" y="186"/>
                    </a:lnTo>
                    <a:lnTo>
                      <a:pt x="0" y="178"/>
                    </a:lnTo>
                    <a:lnTo>
                      <a:pt x="1" y="171"/>
                    </a:lnTo>
                    <a:lnTo>
                      <a:pt x="1" y="163"/>
                    </a:lnTo>
                    <a:lnTo>
                      <a:pt x="1" y="157"/>
                    </a:lnTo>
                    <a:lnTo>
                      <a:pt x="2" y="150"/>
                    </a:lnTo>
                    <a:lnTo>
                      <a:pt x="4" y="143"/>
                    </a:lnTo>
                    <a:lnTo>
                      <a:pt x="4" y="135"/>
                    </a:lnTo>
                    <a:lnTo>
                      <a:pt x="7" y="127"/>
                    </a:lnTo>
                    <a:lnTo>
                      <a:pt x="8" y="120"/>
                    </a:lnTo>
                    <a:lnTo>
                      <a:pt x="10" y="113"/>
                    </a:lnTo>
                    <a:lnTo>
                      <a:pt x="11" y="105"/>
                    </a:lnTo>
                    <a:lnTo>
                      <a:pt x="14" y="97"/>
                    </a:lnTo>
                    <a:lnTo>
                      <a:pt x="15" y="90"/>
                    </a:lnTo>
                    <a:lnTo>
                      <a:pt x="18" y="83"/>
                    </a:lnTo>
                    <a:lnTo>
                      <a:pt x="19" y="75"/>
                    </a:lnTo>
                    <a:lnTo>
                      <a:pt x="22" y="67"/>
                    </a:lnTo>
                    <a:lnTo>
                      <a:pt x="24" y="59"/>
                    </a:lnTo>
                    <a:lnTo>
                      <a:pt x="26" y="52"/>
                    </a:lnTo>
                    <a:lnTo>
                      <a:pt x="29" y="44"/>
                    </a:lnTo>
                    <a:lnTo>
                      <a:pt x="31" y="37"/>
                    </a:lnTo>
                    <a:lnTo>
                      <a:pt x="34" y="29"/>
                    </a:lnTo>
                    <a:lnTo>
                      <a:pt x="38" y="22"/>
                    </a:lnTo>
                    <a:lnTo>
                      <a:pt x="40" y="14"/>
                    </a:lnTo>
                    <a:lnTo>
                      <a:pt x="42" y="7"/>
                    </a:lnTo>
                    <a:lnTo>
                      <a:pt x="45" y="0"/>
                    </a:lnTo>
                    <a:lnTo>
                      <a:pt x="45" y="303"/>
                    </a:lnTo>
                    <a:close/>
                  </a:path>
                </a:pathLst>
              </a:custGeom>
              <a:solidFill>
                <a:srgbClr val="EBAB5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8499" name="Freeform 323"/>
              <p:cNvSpPr>
                <a:spLocks/>
              </p:cNvSpPr>
              <p:nvPr/>
            </p:nvSpPr>
            <p:spPr bwMode="auto">
              <a:xfrm>
                <a:off x="2690" y="2506"/>
                <a:ext cx="190" cy="2563"/>
              </a:xfrm>
              <a:custGeom>
                <a:avLst/>
                <a:gdLst>
                  <a:gd name="T0" fmla="*/ 138 w 380"/>
                  <a:gd name="T1" fmla="*/ 5100 h 5126"/>
                  <a:gd name="T2" fmla="*/ 68 w 380"/>
                  <a:gd name="T3" fmla="*/ 5036 h 5126"/>
                  <a:gd name="T4" fmla="*/ 43 w 380"/>
                  <a:gd name="T5" fmla="*/ 4672 h 5126"/>
                  <a:gd name="T6" fmla="*/ 23 w 380"/>
                  <a:gd name="T7" fmla="*/ 4244 h 5126"/>
                  <a:gd name="T8" fmla="*/ 12 w 380"/>
                  <a:gd name="T9" fmla="*/ 3793 h 5126"/>
                  <a:gd name="T10" fmla="*/ 12 w 380"/>
                  <a:gd name="T11" fmla="*/ 3355 h 5126"/>
                  <a:gd name="T12" fmla="*/ 26 w 380"/>
                  <a:gd name="T13" fmla="*/ 2979 h 5126"/>
                  <a:gd name="T14" fmla="*/ 57 w 380"/>
                  <a:gd name="T15" fmla="*/ 2700 h 5126"/>
                  <a:gd name="T16" fmla="*/ 110 w 380"/>
                  <a:gd name="T17" fmla="*/ 2563 h 5126"/>
                  <a:gd name="T18" fmla="*/ 179 w 380"/>
                  <a:gd name="T19" fmla="*/ 2502 h 5126"/>
                  <a:gd name="T20" fmla="*/ 239 w 380"/>
                  <a:gd name="T21" fmla="*/ 2454 h 5126"/>
                  <a:gd name="T22" fmla="*/ 260 w 380"/>
                  <a:gd name="T23" fmla="*/ 2392 h 5126"/>
                  <a:gd name="T24" fmla="*/ 199 w 380"/>
                  <a:gd name="T25" fmla="*/ 2344 h 5126"/>
                  <a:gd name="T26" fmla="*/ 124 w 380"/>
                  <a:gd name="T27" fmla="*/ 2296 h 5126"/>
                  <a:gd name="T28" fmla="*/ 56 w 380"/>
                  <a:gd name="T29" fmla="*/ 2228 h 5126"/>
                  <a:gd name="T30" fmla="*/ 17 w 380"/>
                  <a:gd name="T31" fmla="*/ 2145 h 5126"/>
                  <a:gd name="T32" fmla="*/ 1 w 380"/>
                  <a:gd name="T33" fmla="*/ 2055 h 5126"/>
                  <a:gd name="T34" fmla="*/ 0 w 380"/>
                  <a:gd name="T35" fmla="*/ 1959 h 5126"/>
                  <a:gd name="T36" fmla="*/ 15 w 380"/>
                  <a:gd name="T37" fmla="*/ 1866 h 5126"/>
                  <a:gd name="T38" fmla="*/ 37 w 380"/>
                  <a:gd name="T39" fmla="*/ 1779 h 5126"/>
                  <a:gd name="T40" fmla="*/ 64 w 380"/>
                  <a:gd name="T41" fmla="*/ 1708 h 5126"/>
                  <a:gd name="T42" fmla="*/ 82 w 380"/>
                  <a:gd name="T43" fmla="*/ 1618 h 5126"/>
                  <a:gd name="T44" fmla="*/ 90 w 380"/>
                  <a:gd name="T45" fmla="*/ 1491 h 5126"/>
                  <a:gd name="T46" fmla="*/ 90 w 380"/>
                  <a:gd name="T47" fmla="*/ 1334 h 5126"/>
                  <a:gd name="T48" fmla="*/ 84 w 380"/>
                  <a:gd name="T49" fmla="*/ 1157 h 5126"/>
                  <a:gd name="T50" fmla="*/ 74 w 380"/>
                  <a:gd name="T51" fmla="*/ 972 h 5126"/>
                  <a:gd name="T52" fmla="*/ 63 w 380"/>
                  <a:gd name="T53" fmla="*/ 785 h 5126"/>
                  <a:gd name="T54" fmla="*/ 52 w 380"/>
                  <a:gd name="T55" fmla="*/ 609 h 5126"/>
                  <a:gd name="T56" fmla="*/ 46 w 380"/>
                  <a:gd name="T57" fmla="*/ 451 h 5126"/>
                  <a:gd name="T58" fmla="*/ 49 w 380"/>
                  <a:gd name="T59" fmla="*/ 312 h 5126"/>
                  <a:gd name="T60" fmla="*/ 61 w 380"/>
                  <a:gd name="T61" fmla="*/ 195 h 5126"/>
                  <a:gd name="T62" fmla="*/ 80 w 380"/>
                  <a:gd name="T63" fmla="*/ 103 h 5126"/>
                  <a:gd name="T64" fmla="*/ 105 w 380"/>
                  <a:gd name="T65" fmla="*/ 39 h 5126"/>
                  <a:gd name="T66" fmla="*/ 164 w 380"/>
                  <a:gd name="T67" fmla="*/ 4 h 5126"/>
                  <a:gd name="T68" fmla="*/ 194 w 380"/>
                  <a:gd name="T69" fmla="*/ 90 h 5126"/>
                  <a:gd name="T70" fmla="*/ 216 w 380"/>
                  <a:gd name="T71" fmla="*/ 294 h 5126"/>
                  <a:gd name="T72" fmla="*/ 233 w 380"/>
                  <a:gd name="T73" fmla="*/ 575 h 5126"/>
                  <a:gd name="T74" fmla="*/ 242 w 380"/>
                  <a:gd name="T75" fmla="*/ 892 h 5126"/>
                  <a:gd name="T76" fmla="*/ 242 w 380"/>
                  <a:gd name="T77" fmla="*/ 1198 h 5126"/>
                  <a:gd name="T78" fmla="*/ 231 w 380"/>
                  <a:gd name="T79" fmla="*/ 1450 h 5126"/>
                  <a:gd name="T80" fmla="*/ 210 w 380"/>
                  <a:gd name="T81" fmla="*/ 1607 h 5126"/>
                  <a:gd name="T82" fmla="*/ 181 w 380"/>
                  <a:gd name="T83" fmla="*/ 1679 h 5126"/>
                  <a:gd name="T84" fmla="*/ 159 w 380"/>
                  <a:gd name="T85" fmla="*/ 1775 h 5126"/>
                  <a:gd name="T86" fmla="*/ 140 w 380"/>
                  <a:gd name="T87" fmla="*/ 1882 h 5126"/>
                  <a:gd name="T88" fmla="*/ 132 w 380"/>
                  <a:gd name="T89" fmla="*/ 1996 h 5126"/>
                  <a:gd name="T90" fmla="*/ 136 w 380"/>
                  <a:gd name="T91" fmla="*/ 2102 h 5126"/>
                  <a:gd name="T92" fmla="*/ 154 w 380"/>
                  <a:gd name="T93" fmla="*/ 2192 h 5126"/>
                  <a:gd name="T94" fmla="*/ 188 w 380"/>
                  <a:gd name="T95" fmla="*/ 2253 h 5126"/>
                  <a:gd name="T96" fmla="*/ 239 w 380"/>
                  <a:gd name="T97" fmla="*/ 2287 h 5126"/>
                  <a:gd name="T98" fmla="*/ 289 w 380"/>
                  <a:gd name="T99" fmla="*/ 2321 h 5126"/>
                  <a:gd name="T100" fmla="*/ 360 w 380"/>
                  <a:gd name="T101" fmla="*/ 2389 h 5126"/>
                  <a:gd name="T102" fmla="*/ 377 w 380"/>
                  <a:gd name="T103" fmla="*/ 2476 h 5126"/>
                  <a:gd name="T104" fmla="*/ 350 w 380"/>
                  <a:gd name="T105" fmla="*/ 2539 h 5126"/>
                  <a:gd name="T106" fmla="*/ 286 w 380"/>
                  <a:gd name="T107" fmla="*/ 2613 h 5126"/>
                  <a:gd name="T108" fmla="*/ 217 w 380"/>
                  <a:gd name="T109" fmla="*/ 2758 h 5126"/>
                  <a:gd name="T110" fmla="*/ 172 w 380"/>
                  <a:gd name="T111" fmla="*/ 3053 h 5126"/>
                  <a:gd name="T112" fmla="*/ 152 w 380"/>
                  <a:gd name="T113" fmla="*/ 3452 h 5126"/>
                  <a:gd name="T114" fmla="*/ 149 w 380"/>
                  <a:gd name="T115" fmla="*/ 3903 h 5126"/>
                  <a:gd name="T116" fmla="*/ 160 w 380"/>
                  <a:gd name="T117" fmla="*/ 4358 h 5126"/>
                  <a:gd name="T118" fmla="*/ 180 w 380"/>
                  <a:gd name="T119" fmla="*/ 4763 h 5126"/>
                  <a:gd name="T120" fmla="*/ 204 w 380"/>
                  <a:gd name="T121" fmla="*/ 5074 h 5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80" h="5126">
                    <a:moveTo>
                      <a:pt x="211" y="5126"/>
                    </a:moveTo>
                    <a:lnTo>
                      <a:pt x="201" y="5122"/>
                    </a:lnTo>
                    <a:lnTo>
                      <a:pt x="192" y="5119"/>
                    </a:lnTo>
                    <a:lnTo>
                      <a:pt x="183" y="5115"/>
                    </a:lnTo>
                    <a:lnTo>
                      <a:pt x="173" y="5113"/>
                    </a:lnTo>
                    <a:lnTo>
                      <a:pt x="164" y="5110"/>
                    </a:lnTo>
                    <a:lnTo>
                      <a:pt x="155" y="5106"/>
                    </a:lnTo>
                    <a:lnTo>
                      <a:pt x="146" y="5103"/>
                    </a:lnTo>
                    <a:lnTo>
                      <a:pt x="138" y="5100"/>
                    </a:lnTo>
                    <a:lnTo>
                      <a:pt x="129" y="5096"/>
                    </a:lnTo>
                    <a:lnTo>
                      <a:pt x="121" y="5092"/>
                    </a:lnTo>
                    <a:lnTo>
                      <a:pt x="111" y="5089"/>
                    </a:lnTo>
                    <a:lnTo>
                      <a:pt x="103" y="5086"/>
                    </a:lnTo>
                    <a:lnTo>
                      <a:pt x="94" y="5082"/>
                    </a:lnTo>
                    <a:lnTo>
                      <a:pt x="86" y="5079"/>
                    </a:lnTo>
                    <a:lnTo>
                      <a:pt x="78" y="5075"/>
                    </a:lnTo>
                    <a:lnTo>
                      <a:pt x="71" y="5072"/>
                    </a:lnTo>
                    <a:lnTo>
                      <a:pt x="68" y="5036"/>
                    </a:lnTo>
                    <a:lnTo>
                      <a:pt x="64" y="4999"/>
                    </a:lnTo>
                    <a:lnTo>
                      <a:pt x="61" y="4962"/>
                    </a:lnTo>
                    <a:lnTo>
                      <a:pt x="59" y="4925"/>
                    </a:lnTo>
                    <a:lnTo>
                      <a:pt x="55" y="4885"/>
                    </a:lnTo>
                    <a:lnTo>
                      <a:pt x="53" y="4844"/>
                    </a:lnTo>
                    <a:lnTo>
                      <a:pt x="51" y="4802"/>
                    </a:lnTo>
                    <a:lnTo>
                      <a:pt x="48" y="4761"/>
                    </a:lnTo>
                    <a:lnTo>
                      <a:pt x="45" y="4716"/>
                    </a:lnTo>
                    <a:lnTo>
                      <a:pt x="43" y="4672"/>
                    </a:lnTo>
                    <a:lnTo>
                      <a:pt x="40" y="4626"/>
                    </a:lnTo>
                    <a:lnTo>
                      <a:pt x="38" y="4582"/>
                    </a:lnTo>
                    <a:lnTo>
                      <a:pt x="34" y="4534"/>
                    </a:lnTo>
                    <a:lnTo>
                      <a:pt x="33" y="4487"/>
                    </a:lnTo>
                    <a:lnTo>
                      <a:pt x="31" y="4439"/>
                    </a:lnTo>
                    <a:lnTo>
                      <a:pt x="30" y="4392"/>
                    </a:lnTo>
                    <a:lnTo>
                      <a:pt x="26" y="4343"/>
                    </a:lnTo>
                    <a:lnTo>
                      <a:pt x="25" y="4293"/>
                    </a:lnTo>
                    <a:lnTo>
                      <a:pt x="23" y="4244"/>
                    </a:lnTo>
                    <a:lnTo>
                      <a:pt x="22" y="4195"/>
                    </a:lnTo>
                    <a:lnTo>
                      <a:pt x="20" y="4144"/>
                    </a:lnTo>
                    <a:lnTo>
                      <a:pt x="18" y="4094"/>
                    </a:lnTo>
                    <a:lnTo>
                      <a:pt x="16" y="4043"/>
                    </a:lnTo>
                    <a:lnTo>
                      <a:pt x="16" y="3994"/>
                    </a:lnTo>
                    <a:lnTo>
                      <a:pt x="14" y="3942"/>
                    </a:lnTo>
                    <a:lnTo>
                      <a:pt x="13" y="3893"/>
                    </a:lnTo>
                    <a:lnTo>
                      <a:pt x="12" y="3842"/>
                    </a:lnTo>
                    <a:lnTo>
                      <a:pt x="12" y="3793"/>
                    </a:lnTo>
                    <a:lnTo>
                      <a:pt x="12" y="3742"/>
                    </a:lnTo>
                    <a:lnTo>
                      <a:pt x="12" y="3693"/>
                    </a:lnTo>
                    <a:lnTo>
                      <a:pt x="12" y="3644"/>
                    </a:lnTo>
                    <a:lnTo>
                      <a:pt x="12" y="3595"/>
                    </a:lnTo>
                    <a:lnTo>
                      <a:pt x="12" y="3546"/>
                    </a:lnTo>
                    <a:lnTo>
                      <a:pt x="12" y="3498"/>
                    </a:lnTo>
                    <a:lnTo>
                      <a:pt x="12" y="3450"/>
                    </a:lnTo>
                    <a:lnTo>
                      <a:pt x="12" y="3404"/>
                    </a:lnTo>
                    <a:lnTo>
                      <a:pt x="12" y="3355"/>
                    </a:lnTo>
                    <a:lnTo>
                      <a:pt x="13" y="3311"/>
                    </a:lnTo>
                    <a:lnTo>
                      <a:pt x="14" y="3266"/>
                    </a:lnTo>
                    <a:lnTo>
                      <a:pt x="16" y="3222"/>
                    </a:lnTo>
                    <a:lnTo>
                      <a:pt x="16" y="3177"/>
                    </a:lnTo>
                    <a:lnTo>
                      <a:pt x="18" y="3136"/>
                    </a:lnTo>
                    <a:lnTo>
                      <a:pt x="20" y="3095"/>
                    </a:lnTo>
                    <a:lnTo>
                      <a:pt x="23" y="3056"/>
                    </a:lnTo>
                    <a:lnTo>
                      <a:pt x="24" y="3016"/>
                    </a:lnTo>
                    <a:lnTo>
                      <a:pt x="26" y="2979"/>
                    </a:lnTo>
                    <a:lnTo>
                      <a:pt x="30" y="2942"/>
                    </a:lnTo>
                    <a:lnTo>
                      <a:pt x="33" y="2908"/>
                    </a:lnTo>
                    <a:lnTo>
                      <a:pt x="36" y="2872"/>
                    </a:lnTo>
                    <a:lnTo>
                      <a:pt x="38" y="2840"/>
                    </a:lnTo>
                    <a:lnTo>
                      <a:pt x="41" y="2808"/>
                    </a:lnTo>
                    <a:lnTo>
                      <a:pt x="46" y="2779"/>
                    </a:lnTo>
                    <a:lnTo>
                      <a:pt x="49" y="2750"/>
                    </a:lnTo>
                    <a:lnTo>
                      <a:pt x="53" y="2725"/>
                    </a:lnTo>
                    <a:lnTo>
                      <a:pt x="57" y="2700"/>
                    </a:lnTo>
                    <a:lnTo>
                      <a:pt x="63" y="2678"/>
                    </a:lnTo>
                    <a:lnTo>
                      <a:pt x="67" y="2656"/>
                    </a:lnTo>
                    <a:lnTo>
                      <a:pt x="72" y="2637"/>
                    </a:lnTo>
                    <a:lnTo>
                      <a:pt x="77" y="2618"/>
                    </a:lnTo>
                    <a:lnTo>
                      <a:pt x="84" y="2603"/>
                    </a:lnTo>
                    <a:lnTo>
                      <a:pt x="90" y="2590"/>
                    </a:lnTo>
                    <a:lnTo>
                      <a:pt x="97" y="2579"/>
                    </a:lnTo>
                    <a:lnTo>
                      <a:pt x="103" y="2569"/>
                    </a:lnTo>
                    <a:lnTo>
                      <a:pt x="110" y="2563"/>
                    </a:lnTo>
                    <a:lnTo>
                      <a:pt x="118" y="2555"/>
                    </a:lnTo>
                    <a:lnTo>
                      <a:pt x="126" y="2547"/>
                    </a:lnTo>
                    <a:lnTo>
                      <a:pt x="134" y="2540"/>
                    </a:lnTo>
                    <a:lnTo>
                      <a:pt x="144" y="2533"/>
                    </a:lnTo>
                    <a:lnTo>
                      <a:pt x="150" y="2527"/>
                    </a:lnTo>
                    <a:lnTo>
                      <a:pt x="159" y="2520"/>
                    </a:lnTo>
                    <a:lnTo>
                      <a:pt x="165" y="2514"/>
                    </a:lnTo>
                    <a:lnTo>
                      <a:pt x="173" y="2509"/>
                    </a:lnTo>
                    <a:lnTo>
                      <a:pt x="179" y="2502"/>
                    </a:lnTo>
                    <a:lnTo>
                      <a:pt x="186" y="2497"/>
                    </a:lnTo>
                    <a:lnTo>
                      <a:pt x="192" y="2491"/>
                    </a:lnTo>
                    <a:lnTo>
                      <a:pt x="199" y="2488"/>
                    </a:lnTo>
                    <a:lnTo>
                      <a:pt x="204" y="2482"/>
                    </a:lnTo>
                    <a:lnTo>
                      <a:pt x="210" y="2477"/>
                    </a:lnTo>
                    <a:lnTo>
                      <a:pt x="216" y="2474"/>
                    </a:lnTo>
                    <a:lnTo>
                      <a:pt x="222" y="2470"/>
                    </a:lnTo>
                    <a:lnTo>
                      <a:pt x="231" y="2461"/>
                    </a:lnTo>
                    <a:lnTo>
                      <a:pt x="239" y="2454"/>
                    </a:lnTo>
                    <a:lnTo>
                      <a:pt x="246" y="2447"/>
                    </a:lnTo>
                    <a:lnTo>
                      <a:pt x="254" y="2442"/>
                    </a:lnTo>
                    <a:lnTo>
                      <a:pt x="258" y="2435"/>
                    </a:lnTo>
                    <a:lnTo>
                      <a:pt x="263" y="2430"/>
                    </a:lnTo>
                    <a:lnTo>
                      <a:pt x="265" y="2424"/>
                    </a:lnTo>
                    <a:lnTo>
                      <a:pt x="269" y="2420"/>
                    </a:lnTo>
                    <a:lnTo>
                      <a:pt x="268" y="2408"/>
                    </a:lnTo>
                    <a:lnTo>
                      <a:pt x="264" y="2398"/>
                    </a:lnTo>
                    <a:lnTo>
                      <a:pt x="260" y="2392"/>
                    </a:lnTo>
                    <a:lnTo>
                      <a:pt x="255" y="2386"/>
                    </a:lnTo>
                    <a:lnTo>
                      <a:pt x="248" y="2381"/>
                    </a:lnTo>
                    <a:lnTo>
                      <a:pt x="242" y="2375"/>
                    </a:lnTo>
                    <a:lnTo>
                      <a:pt x="232" y="2367"/>
                    </a:lnTo>
                    <a:lnTo>
                      <a:pt x="223" y="2360"/>
                    </a:lnTo>
                    <a:lnTo>
                      <a:pt x="217" y="2355"/>
                    </a:lnTo>
                    <a:lnTo>
                      <a:pt x="211" y="2352"/>
                    </a:lnTo>
                    <a:lnTo>
                      <a:pt x="204" y="2347"/>
                    </a:lnTo>
                    <a:lnTo>
                      <a:pt x="199" y="2344"/>
                    </a:lnTo>
                    <a:lnTo>
                      <a:pt x="191" y="2338"/>
                    </a:lnTo>
                    <a:lnTo>
                      <a:pt x="184" y="2334"/>
                    </a:lnTo>
                    <a:lnTo>
                      <a:pt x="176" y="2329"/>
                    </a:lnTo>
                    <a:lnTo>
                      <a:pt x="169" y="2324"/>
                    </a:lnTo>
                    <a:lnTo>
                      <a:pt x="160" y="2319"/>
                    </a:lnTo>
                    <a:lnTo>
                      <a:pt x="152" y="2313"/>
                    </a:lnTo>
                    <a:lnTo>
                      <a:pt x="142" y="2307"/>
                    </a:lnTo>
                    <a:lnTo>
                      <a:pt x="134" y="2303"/>
                    </a:lnTo>
                    <a:lnTo>
                      <a:pt x="124" y="2296"/>
                    </a:lnTo>
                    <a:lnTo>
                      <a:pt x="115" y="2289"/>
                    </a:lnTo>
                    <a:lnTo>
                      <a:pt x="106" y="2282"/>
                    </a:lnTo>
                    <a:lnTo>
                      <a:pt x="99" y="2275"/>
                    </a:lnTo>
                    <a:lnTo>
                      <a:pt x="91" y="2267"/>
                    </a:lnTo>
                    <a:lnTo>
                      <a:pt x="83" y="2260"/>
                    </a:lnTo>
                    <a:lnTo>
                      <a:pt x="76" y="2252"/>
                    </a:lnTo>
                    <a:lnTo>
                      <a:pt x="70" y="2245"/>
                    </a:lnTo>
                    <a:lnTo>
                      <a:pt x="63" y="2236"/>
                    </a:lnTo>
                    <a:lnTo>
                      <a:pt x="56" y="2228"/>
                    </a:lnTo>
                    <a:lnTo>
                      <a:pt x="51" y="2219"/>
                    </a:lnTo>
                    <a:lnTo>
                      <a:pt x="46" y="2211"/>
                    </a:lnTo>
                    <a:lnTo>
                      <a:pt x="40" y="2202"/>
                    </a:lnTo>
                    <a:lnTo>
                      <a:pt x="36" y="2192"/>
                    </a:lnTo>
                    <a:lnTo>
                      <a:pt x="32" y="2183"/>
                    </a:lnTo>
                    <a:lnTo>
                      <a:pt x="29" y="2175"/>
                    </a:lnTo>
                    <a:lnTo>
                      <a:pt x="24" y="2165"/>
                    </a:lnTo>
                    <a:lnTo>
                      <a:pt x="21" y="2156"/>
                    </a:lnTo>
                    <a:lnTo>
                      <a:pt x="17" y="2145"/>
                    </a:lnTo>
                    <a:lnTo>
                      <a:pt x="15" y="2136"/>
                    </a:lnTo>
                    <a:lnTo>
                      <a:pt x="12" y="2126"/>
                    </a:lnTo>
                    <a:lnTo>
                      <a:pt x="9" y="2116"/>
                    </a:lnTo>
                    <a:lnTo>
                      <a:pt x="7" y="2105"/>
                    </a:lnTo>
                    <a:lnTo>
                      <a:pt x="6" y="2096"/>
                    </a:lnTo>
                    <a:lnTo>
                      <a:pt x="3" y="2086"/>
                    </a:lnTo>
                    <a:lnTo>
                      <a:pt x="2" y="2075"/>
                    </a:lnTo>
                    <a:lnTo>
                      <a:pt x="1" y="2065"/>
                    </a:lnTo>
                    <a:lnTo>
                      <a:pt x="1" y="2055"/>
                    </a:lnTo>
                    <a:lnTo>
                      <a:pt x="0" y="2044"/>
                    </a:lnTo>
                    <a:lnTo>
                      <a:pt x="0" y="2034"/>
                    </a:lnTo>
                    <a:lnTo>
                      <a:pt x="0" y="2024"/>
                    </a:lnTo>
                    <a:lnTo>
                      <a:pt x="0" y="2013"/>
                    </a:lnTo>
                    <a:lnTo>
                      <a:pt x="0" y="2002"/>
                    </a:lnTo>
                    <a:lnTo>
                      <a:pt x="0" y="1992"/>
                    </a:lnTo>
                    <a:lnTo>
                      <a:pt x="0" y="1980"/>
                    </a:lnTo>
                    <a:lnTo>
                      <a:pt x="0" y="1970"/>
                    </a:lnTo>
                    <a:lnTo>
                      <a:pt x="0" y="1959"/>
                    </a:lnTo>
                    <a:lnTo>
                      <a:pt x="1" y="1949"/>
                    </a:lnTo>
                    <a:lnTo>
                      <a:pt x="2" y="1939"/>
                    </a:lnTo>
                    <a:lnTo>
                      <a:pt x="5" y="1928"/>
                    </a:lnTo>
                    <a:lnTo>
                      <a:pt x="5" y="1918"/>
                    </a:lnTo>
                    <a:lnTo>
                      <a:pt x="7" y="1908"/>
                    </a:lnTo>
                    <a:lnTo>
                      <a:pt x="8" y="1897"/>
                    </a:lnTo>
                    <a:lnTo>
                      <a:pt x="10" y="1887"/>
                    </a:lnTo>
                    <a:lnTo>
                      <a:pt x="12" y="1877"/>
                    </a:lnTo>
                    <a:lnTo>
                      <a:pt x="15" y="1866"/>
                    </a:lnTo>
                    <a:lnTo>
                      <a:pt x="16" y="1856"/>
                    </a:lnTo>
                    <a:lnTo>
                      <a:pt x="20" y="1847"/>
                    </a:lnTo>
                    <a:lnTo>
                      <a:pt x="21" y="1837"/>
                    </a:lnTo>
                    <a:lnTo>
                      <a:pt x="23" y="1826"/>
                    </a:lnTo>
                    <a:lnTo>
                      <a:pt x="25" y="1817"/>
                    </a:lnTo>
                    <a:lnTo>
                      <a:pt x="29" y="1808"/>
                    </a:lnTo>
                    <a:lnTo>
                      <a:pt x="31" y="1798"/>
                    </a:lnTo>
                    <a:lnTo>
                      <a:pt x="33" y="1788"/>
                    </a:lnTo>
                    <a:lnTo>
                      <a:pt x="37" y="1779"/>
                    </a:lnTo>
                    <a:lnTo>
                      <a:pt x="40" y="1771"/>
                    </a:lnTo>
                    <a:lnTo>
                      <a:pt x="43" y="1762"/>
                    </a:lnTo>
                    <a:lnTo>
                      <a:pt x="46" y="1754"/>
                    </a:lnTo>
                    <a:lnTo>
                      <a:pt x="48" y="1745"/>
                    </a:lnTo>
                    <a:lnTo>
                      <a:pt x="52" y="1738"/>
                    </a:lnTo>
                    <a:lnTo>
                      <a:pt x="54" y="1729"/>
                    </a:lnTo>
                    <a:lnTo>
                      <a:pt x="57" y="1722"/>
                    </a:lnTo>
                    <a:lnTo>
                      <a:pt x="61" y="1715"/>
                    </a:lnTo>
                    <a:lnTo>
                      <a:pt x="64" y="1708"/>
                    </a:lnTo>
                    <a:lnTo>
                      <a:pt x="65" y="1699"/>
                    </a:lnTo>
                    <a:lnTo>
                      <a:pt x="68" y="1691"/>
                    </a:lnTo>
                    <a:lnTo>
                      <a:pt x="70" y="1682"/>
                    </a:lnTo>
                    <a:lnTo>
                      <a:pt x="72" y="1674"/>
                    </a:lnTo>
                    <a:lnTo>
                      <a:pt x="74" y="1663"/>
                    </a:lnTo>
                    <a:lnTo>
                      <a:pt x="76" y="1653"/>
                    </a:lnTo>
                    <a:lnTo>
                      <a:pt x="78" y="1641"/>
                    </a:lnTo>
                    <a:lnTo>
                      <a:pt x="80" y="1631"/>
                    </a:lnTo>
                    <a:lnTo>
                      <a:pt x="82" y="1618"/>
                    </a:lnTo>
                    <a:lnTo>
                      <a:pt x="83" y="1606"/>
                    </a:lnTo>
                    <a:lnTo>
                      <a:pt x="84" y="1592"/>
                    </a:lnTo>
                    <a:lnTo>
                      <a:pt x="85" y="1579"/>
                    </a:lnTo>
                    <a:lnTo>
                      <a:pt x="86" y="1566"/>
                    </a:lnTo>
                    <a:lnTo>
                      <a:pt x="87" y="1552"/>
                    </a:lnTo>
                    <a:lnTo>
                      <a:pt x="88" y="1537"/>
                    </a:lnTo>
                    <a:lnTo>
                      <a:pt x="90" y="1523"/>
                    </a:lnTo>
                    <a:lnTo>
                      <a:pt x="90" y="1507"/>
                    </a:lnTo>
                    <a:lnTo>
                      <a:pt x="90" y="1491"/>
                    </a:lnTo>
                    <a:lnTo>
                      <a:pt x="90" y="1474"/>
                    </a:lnTo>
                    <a:lnTo>
                      <a:pt x="91" y="1458"/>
                    </a:lnTo>
                    <a:lnTo>
                      <a:pt x="91" y="1440"/>
                    </a:lnTo>
                    <a:lnTo>
                      <a:pt x="91" y="1423"/>
                    </a:lnTo>
                    <a:lnTo>
                      <a:pt x="91" y="1406"/>
                    </a:lnTo>
                    <a:lnTo>
                      <a:pt x="91" y="1389"/>
                    </a:lnTo>
                    <a:lnTo>
                      <a:pt x="90" y="1370"/>
                    </a:lnTo>
                    <a:lnTo>
                      <a:pt x="90" y="1352"/>
                    </a:lnTo>
                    <a:lnTo>
                      <a:pt x="90" y="1334"/>
                    </a:lnTo>
                    <a:lnTo>
                      <a:pt x="90" y="1315"/>
                    </a:lnTo>
                    <a:lnTo>
                      <a:pt x="88" y="1296"/>
                    </a:lnTo>
                    <a:lnTo>
                      <a:pt x="88" y="1276"/>
                    </a:lnTo>
                    <a:lnTo>
                      <a:pt x="88" y="1257"/>
                    </a:lnTo>
                    <a:lnTo>
                      <a:pt x="88" y="1238"/>
                    </a:lnTo>
                    <a:lnTo>
                      <a:pt x="87" y="1218"/>
                    </a:lnTo>
                    <a:lnTo>
                      <a:pt x="86" y="1197"/>
                    </a:lnTo>
                    <a:lnTo>
                      <a:pt x="85" y="1176"/>
                    </a:lnTo>
                    <a:lnTo>
                      <a:pt x="84" y="1157"/>
                    </a:lnTo>
                    <a:lnTo>
                      <a:pt x="83" y="1136"/>
                    </a:lnTo>
                    <a:lnTo>
                      <a:pt x="82" y="1116"/>
                    </a:lnTo>
                    <a:lnTo>
                      <a:pt x="80" y="1095"/>
                    </a:lnTo>
                    <a:lnTo>
                      <a:pt x="80" y="1075"/>
                    </a:lnTo>
                    <a:lnTo>
                      <a:pt x="78" y="1055"/>
                    </a:lnTo>
                    <a:lnTo>
                      <a:pt x="78" y="1034"/>
                    </a:lnTo>
                    <a:lnTo>
                      <a:pt x="76" y="1013"/>
                    </a:lnTo>
                    <a:lnTo>
                      <a:pt x="76" y="993"/>
                    </a:lnTo>
                    <a:lnTo>
                      <a:pt x="74" y="972"/>
                    </a:lnTo>
                    <a:lnTo>
                      <a:pt x="74" y="951"/>
                    </a:lnTo>
                    <a:lnTo>
                      <a:pt x="71" y="931"/>
                    </a:lnTo>
                    <a:lnTo>
                      <a:pt x="71" y="910"/>
                    </a:lnTo>
                    <a:lnTo>
                      <a:pt x="69" y="888"/>
                    </a:lnTo>
                    <a:lnTo>
                      <a:pt x="68" y="868"/>
                    </a:lnTo>
                    <a:lnTo>
                      <a:pt x="67" y="847"/>
                    </a:lnTo>
                    <a:lnTo>
                      <a:pt x="65" y="826"/>
                    </a:lnTo>
                    <a:lnTo>
                      <a:pt x="63" y="806"/>
                    </a:lnTo>
                    <a:lnTo>
                      <a:pt x="63" y="785"/>
                    </a:lnTo>
                    <a:lnTo>
                      <a:pt x="61" y="765"/>
                    </a:lnTo>
                    <a:lnTo>
                      <a:pt x="61" y="746"/>
                    </a:lnTo>
                    <a:lnTo>
                      <a:pt x="59" y="725"/>
                    </a:lnTo>
                    <a:lnTo>
                      <a:pt x="57" y="705"/>
                    </a:lnTo>
                    <a:lnTo>
                      <a:pt x="56" y="685"/>
                    </a:lnTo>
                    <a:lnTo>
                      <a:pt x="55" y="667"/>
                    </a:lnTo>
                    <a:lnTo>
                      <a:pt x="54" y="646"/>
                    </a:lnTo>
                    <a:lnTo>
                      <a:pt x="53" y="628"/>
                    </a:lnTo>
                    <a:lnTo>
                      <a:pt x="52" y="609"/>
                    </a:lnTo>
                    <a:lnTo>
                      <a:pt x="52" y="592"/>
                    </a:lnTo>
                    <a:lnTo>
                      <a:pt x="49" y="573"/>
                    </a:lnTo>
                    <a:lnTo>
                      <a:pt x="48" y="554"/>
                    </a:lnTo>
                    <a:lnTo>
                      <a:pt x="47" y="537"/>
                    </a:lnTo>
                    <a:lnTo>
                      <a:pt x="47" y="520"/>
                    </a:lnTo>
                    <a:lnTo>
                      <a:pt x="46" y="501"/>
                    </a:lnTo>
                    <a:lnTo>
                      <a:pt x="46" y="484"/>
                    </a:lnTo>
                    <a:lnTo>
                      <a:pt x="46" y="467"/>
                    </a:lnTo>
                    <a:lnTo>
                      <a:pt x="46" y="451"/>
                    </a:lnTo>
                    <a:lnTo>
                      <a:pt x="46" y="434"/>
                    </a:lnTo>
                    <a:lnTo>
                      <a:pt x="46" y="418"/>
                    </a:lnTo>
                    <a:lnTo>
                      <a:pt x="46" y="402"/>
                    </a:lnTo>
                    <a:lnTo>
                      <a:pt x="46" y="387"/>
                    </a:lnTo>
                    <a:lnTo>
                      <a:pt x="46" y="371"/>
                    </a:lnTo>
                    <a:lnTo>
                      <a:pt x="47" y="356"/>
                    </a:lnTo>
                    <a:lnTo>
                      <a:pt x="48" y="341"/>
                    </a:lnTo>
                    <a:lnTo>
                      <a:pt x="49" y="327"/>
                    </a:lnTo>
                    <a:lnTo>
                      <a:pt x="49" y="312"/>
                    </a:lnTo>
                    <a:lnTo>
                      <a:pt x="49" y="297"/>
                    </a:lnTo>
                    <a:lnTo>
                      <a:pt x="51" y="283"/>
                    </a:lnTo>
                    <a:lnTo>
                      <a:pt x="52" y="271"/>
                    </a:lnTo>
                    <a:lnTo>
                      <a:pt x="53" y="257"/>
                    </a:lnTo>
                    <a:lnTo>
                      <a:pt x="55" y="243"/>
                    </a:lnTo>
                    <a:lnTo>
                      <a:pt x="56" y="230"/>
                    </a:lnTo>
                    <a:lnTo>
                      <a:pt x="59" y="219"/>
                    </a:lnTo>
                    <a:lnTo>
                      <a:pt x="59" y="206"/>
                    </a:lnTo>
                    <a:lnTo>
                      <a:pt x="61" y="195"/>
                    </a:lnTo>
                    <a:lnTo>
                      <a:pt x="62" y="182"/>
                    </a:lnTo>
                    <a:lnTo>
                      <a:pt x="64" y="172"/>
                    </a:lnTo>
                    <a:lnTo>
                      <a:pt x="67" y="162"/>
                    </a:lnTo>
                    <a:lnTo>
                      <a:pt x="69" y="151"/>
                    </a:lnTo>
                    <a:lnTo>
                      <a:pt x="71" y="141"/>
                    </a:lnTo>
                    <a:lnTo>
                      <a:pt x="75" y="132"/>
                    </a:lnTo>
                    <a:lnTo>
                      <a:pt x="76" y="121"/>
                    </a:lnTo>
                    <a:lnTo>
                      <a:pt x="78" y="112"/>
                    </a:lnTo>
                    <a:lnTo>
                      <a:pt x="80" y="103"/>
                    </a:lnTo>
                    <a:lnTo>
                      <a:pt x="83" y="95"/>
                    </a:lnTo>
                    <a:lnTo>
                      <a:pt x="85" y="86"/>
                    </a:lnTo>
                    <a:lnTo>
                      <a:pt x="87" y="78"/>
                    </a:lnTo>
                    <a:lnTo>
                      <a:pt x="91" y="71"/>
                    </a:lnTo>
                    <a:lnTo>
                      <a:pt x="94" y="64"/>
                    </a:lnTo>
                    <a:lnTo>
                      <a:pt x="97" y="57"/>
                    </a:lnTo>
                    <a:lnTo>
                      <a:pt x="99" y="50"/>
                    </a:lnTo>
                    <a:lnTo>
                      <a:pt x="101" y="43"/>
                    </a:lnTo>
                    <a:lnTo>
                      <a:pt x="105" y="39"/>
                    </a:lnTo>
                    <a:lnTo>
                      <a:pt x="110" y="28"/>
                    </a:lnTo>
                    <a:lnTo>
                      <a:pt x="117" y="20"/>
                    </a:lnTo>
                    <a:lnTo>
                      <a:pt x="123" y="12"/>
                    </a:lnTo>
                    <a:lnTo>
                      <a:pt x="130" y="7"/>
                    </a:lnTo>
                    <a:lnTo>
                      <a:pt x="137" y="3"/>
                    </a:lnTo>
                    <a:lnTo>
                      <a:pt x="144" y="1"/>
                    </a:lnTo>
                    <a:lnTo>
                      <a:pt x="150" y="0"/>
                    </a:lnTo>
                    <a:lnTo>
                      <a:pt x="157" y="2"/>
                    </a:lnTo>
                    <a:lnTo>
                      <a:pt x="164" y="4"/>
                    </a:lnTo>
                    <a:lnTo>
                      <a:pt x="171" y="10"/>
                    </a:lnTo>
                    <a:lnTo>
                      <a:pt x="173" y="12"/>
                    </a:lnTo>
                    <a:lnTo>
                      <a:pt x="177" y="18"/>
                    </a:lnTo>
                    <a:lnTo>
                      <a:pt x="179" y="25"/>
                    </a:lnTo>
                    <a:lnTo>
                      <a:pt x="183" y="35"/>
                    </a:lnTo>
                    <a:lnTo>
                      <a:pt x="185" y="46"/>
                    </a:lnTo>
                    <a:lnTo>
                      <a:pt x="188" y="59"/>
                    </a:lnTo>
                    <a:lnTo>
                      <a:pt x="191" y="73"/>
                    </a:lnTo>
                    <a:lnTo>
                      <a:pt x="194" y="90"/>
                    </a:lnTo>
                    <a:lnTo>
                      <a:pt x="196" y="106"/>
                    </a:lnTo>
                    <a:lnTo>
                      <a:pt x="199" y="125"/>
                    </a:lnTo>
                    <a:lnTo>
                      <a:pt x="201" y="145"/>
                    </a:lnTo>
                    <a:lnTo>
                      <a:pt x="204" y="167"/>
                    </a:lnTo>
                    <a:lnTo>
                      <a:pt x="207" y="189"/>
                    </a:lnTo>
                    <a:lnTo>
                      <a:pt x="209" y="214"/>
                    </a:lnTo>
                    <a:lnTo>
                      <a:pt x="211" y="240"/>
                    </a:lnTo>
                    <a:lnTo>
                      <a:pt x="215" y="267"/>
                    </a:lnTo>
                    <a:lnTo>
                      <a:pt x="216" y="294"/>
                    </a:lnTo>
                    <a:lnTo>
                      <a:pt x="218" y="322"/>
                    </a:lnTo>
                    <a:lnTo>
                      <a:pt x="221" y="350"/>
                    </a:lnTo>
                    <a:lnTo>
                      <a:pt x="223" y="381"/>
                    </a:lnTo>
                    <a:lnTo>
                      <a:pt x="224" y="411"/>
                    </a:lnTo>
                    <a:lnTo>
                      <a:pt x="226" y="443"/>
                    </a:lnTo>
                    <a:lnTo>
                      <a:pt x="229" y="474"/>
                    </a:lnTo>
                    <a:lnTo>
                      <a:pt x="231" y="508"/>
                    </a:lnTo>
                    <a:lnTo>
                      <a:pt x="232" y="540"/>
                    </a:lnTo>
                    <a:lnTo>
                      <a:pt x="233" y="575"/>
                    </a:lnTo>
                    <a:lnTo>
                      <a:pt x="234" y="609"/>
                    </a:lnTo>
                    <a:lnTo>
                      <a:pt x="237" y="644"/>
                    </a:lnTo>
                    <a:lnTo>
                      <a:pt x="237" y="678"/>
                    </a:lnTo>
                    <a:lnTo>
                      <a:pt x="239" y="714"/>
                    </a:lnTo>
                    <a:lnTo>
                      <a:pt x="239" y="749"/>
                    </a:lnTo>
                    <a:lnTo>
                      <a:pt x="241" y="786"/>
                    </a:lnTo>
                    <a:lnTo>
                      <a:pt x="241" y="821"/>
                    </a:lnTo>
                    <a:lnTo>
                      <a:pt x="242" y="856"/>
                    </a:lnTo>
                    <a:lnTo>
                      <a:pt x="242" y="892"/>
                    </a:lnTo>
                    <a:lnTo>
                      <a:pt x="244" y="927"/>
                    </a:lnTo>
                    <a:lnTo>
                      <a:pt x="244" y="962"/>
                    </a:lnTo>
                    <a:lnTo>
                      <a:pt x="244" y="996"/>
                    </a:lnTo>
                    <a:lnTo>
                      <a:pt x="244" y="1031"/>
                    </a:lnTo>
                    <a:lnTo>
                      <a:pt x="244" y="1066"/>
                    </a:lnTo>
                    <a:lnTo>
                      <a:pt x="242" y="1100"/>
                    </a:lnTo>
                    <a:lnTo>
                      <a:pt x="242" y="1133"/>
                    </a:lnTo>
                    <a:lnTo>
                      <a:pt x="242" y="1165"/>
                    </a:lnTo>
                    <a:lnTo>
                      <a:pt x="242" y="1198"/>
                    </a:lnTo>
                    <a:lnTo>
                      <a:pt x="241" y="1229"/>
                    </a:lnTo>
                    <a:lnTo>
                      <a:pt x="241" y="1260"/>
                    </a:lnTo>
                    <a:lnTo>
                      <a:pt x="240" y="1290"/>
                    </a:lnTo>
                    <a:lnTo>
                      <a:pt x="240" y="1321"/>
                    </a:lnTo>
                    <a:lnTo>
                      <a:pt x="238" y="1347"/>
                    </a:lnTo>
                    <a:lnTo>
                      <a:pt x="237" y="1375"/>
                    </a:lnTo>
                    <a:lnTo>
                      <a:pt x="234" y="1401"/>
                    </a:lnTo>
                    <a:lnTo>
                      <a:pt x="233" y="1427"/>
                    </a:lnTo>
                    <a:lnTo>
                      <a:pt x="231" y="1450"/>
                    </a:lnTo>
                    <a:lnTo>
                      <a:pt x="230" y="1474"/>
                    </a:lnTo>
                    <a:lnTo>
                      <a:pt x="227" y="1494"/>
                    </a:lnTo>
                    <a:lnTo>
                      <a:pt x="226" y="1516"/>
                    </a:lnTo>
                    <a:lnTo>
                      <a:pt x="223" y="1535"/>
                    </a:lnTo>
                    <a:lnTo>
                      <a:pt x="221" y="1552"/>
                    </a:lnTo>
                    <a:lnTo>
                      <a:pt x="218" y="1568"/>
                    </a:lnTo>
                    <a:lnTo>
                      <a:pt x="216" y="1583"/>
                    </a:lnTo>
                    <a:lnTo>
                      <a:pt x="213" y="1595"/>
                    </a:lnTo>
                    <a:lnTo>
                      <a:pt x="210" y="1607"/>
                    </a:lnTo>
                    <a:lnTo>
                      <a:pt x="208" y="1616"/>
                    </a:lnTo>
                    <a:lnTo>
                      <a:pt x="206" y="1625"/>
                    </a:lnTo>
                    <a:lnTo>
                      <a:pt x="202" y="1631"/>
                    </a:lnTo>
                    <a:lnTo>
                      <a:pt x="199" y="1638"/>
                    </a:lnTo>
                    <a:lnTo>
                      <a:pt x="195" y="1646"/>
                    </a:lnTo>
                    <a:lnTo>
                      <a:pt x="192" y="1654"/>
                    </a:lnTo>
                    <a:lnTo>
                      <a:pt x="188" y="1661"/>
                    </a:lnTo>
                    <a:lnTo>
                      <a:pt x="185" y="1670"/>
                    </a:lnTo>
                    <a:lnTo>
                      <a:pt x="181" y="1679"/>
                    </a:lnTo>
                    <a:lnTo>
                      <a:pt x="179" y="1690"/>
                    </a:lnTo>
                    <a:lnTo>
                      <a:pt x="176" y="1699"/>
                    </a:lnTo>
                    <a:lnTo>
                      <a:pt x="172" y="1708"/>
                    </a:lnTo>
                    <a:lnTo>
                      <a:pt x="170" y="1718"/>
                    </a:lnTo>
                    <a:lnTo>
                      <a:pt x="168" y="1730"/>
                    </a:lnTo>
                    <a:lnTo>
                      <a:pt x="164" y="1740"/>
                    </a:lnTo>
                    <a:lnTo>
                      <a:pt x="162" y="1750"/>
                    </a:lnTo>
                    <a:lnTo>
                      <a:pt x="160" y="1762"/>
                    </a:lnTo>
                    <a:lnTo>
                      <a:pt x="159" y="1775"/>
                    </a:lnTo>
                    <a:lnTo>
                      <a:pt x="155" y="1785"/>
                    </a:lnTo>
                    <a:lnTo>
                      <a:pt x="153" y="1798"/>
                    </a:lnTo>
                    <a:lnTo>
                      <a:pt x="150" y="1809"/>
                    </a:lnTo>
                    <a:lnTo>
                      <a:pt x="148" y="1822"/>
                    </a:lnTo>
                    <a:lnTo>
                      <a:pt x="146" y="1833"/>
                    </a:lnTo>
                    <a:lnTo>
                      <a:pt x="145" y="1846"/>
                    </a:lnTo>
                    <a:lnTo>
                      <a:pt x="142" y="1857"/>
                    </a:lnTo>
                    <a:lnTo>
                      <a:pt x="142" y="1871"/>
                    </a:lnTo>
                    <a:lnTo>
                      <a:pt x="140" y="1882"/>
                    </a:lnTo>
                    <a:lnTo>
                      <a:pt x="139" y="1895"/>
                    </a:lnTo>
                    <a:lnTo>
                      <a:pt x="137" y="1908"/>
                    </a:lnTo>
                    <a:lnTo>
                      <a:pt x="137" y="1922"/>
                    </a:lnTo>
                    <a:lnTo>
                      <a:pt x="136" y="1933"/>
                    </a:lnTo>
                    <a:lnTo>
                      <a:pt x="134" y="1946"/>
                    </a:lnTo>
                    <a:lnTo>
                      <a:pt x="134" y="1958"/>
                    </a:lnTo>
                    <a:lnTo>
                      <a:pt x="134" y="1972"/>
                    </a:lnTo>
                    <a:lnTo>
                      <a:pt x="133" y="1984"/>
                    </a:lnTo>
                    <a:lnTo>
                      <a:pt x="132" y="1996"/>
                    </a:lnTo>
                    <a:lnTo>
                      <a:pt x="132" y="2008"/>
                    </a:lnTo>
                    <a:lnTo>
                      <a:pt x="132" y="2020"/>
                    </a:lnTo>
                    <a:lnTo>
                      <a:pt x="132" y="2032"/>
                    </a:lnTo>
                    <a:lnTo>
                      <a:pt x="132" y="2044"/>
                    </a:lnTo>
                    <a:lnTo>
                      <a:pt x="133" y="2056"/>
                    </a:lnTo>
                    <a:lnTo>
                      <a:pt x="134" y="2068"/>
                    </a:lnTo>
                    <a:lnTo>
                      <a:pt x="134" y="2080"/>
                    </a:lnTo>
                    <a:lnTo>
                      <a:pt x="134" y="2091"/>
                    </a:lnTo>
                    <a:lnTo>
                      <a:pt x="136" y="2102"/>
                    </a:lnTo>
                    <a:lnTo>
                      <a:pt x="138" y="2113"/>
                    </a:lnTo>
                    <a:lnTo>
                      <a:pt x="138" y="2124"/>
                    </a:lnTo>
                    <a:lnTo>
                      <a:pt x="140" y="2134"/>
                    </a:lnTo>
                    <a:lnTo>
                      <a:pt x="141" y="2144"/>
                    </a:lnTo>
                    <a:lnTo>
                      <a:pt x="145" y="2156"/>
                    </a:lnTo>
                    <a:lnTo>
                      <a:pt x="146" y="2165"/>
                    </a:lnTo>
                    <a:lnTo>
                      <a:pt x="148" y="2174"/>
                    </a:lnTo>
                    <a:lnTo>
                      <a:pt x="150" y="2183"/>
                    </a:lnTo>
                    <a:lnTo>
                      <a:pt x="154" y="2192"/>
                    </a:lnTo>
                    <a:lnTo>
                      <a:pt x="156" y="2200"/>
                    </a:lnTo>
                    <a:lnTo>
                      <a:pt x="160" y="2209"/>
                    </a:lnTo>
                    <a:lnTo>
                      <a:pt x="163" y="2215"/>
                    </a:lnTo>
                    <a:lnTo>
                      <a:pt x="168" y="2223"/>
                    </a:lnTo>
                    <a:lnTo>
                      <a:pt x="171" y="2229"/>
                    </a:lnTo>
                    <a:lnTo>
                      <a:pt x="175" y="2236"/>
                    </a:lnTo>
                    <a:lnTo>
                      <a:pt x="179" y="2242"/>
                    </a:lnTo>
                    <a:lnTo>
                      <a:pt x="185" y="2249"/>
                    </a:lnTo>
                    <a:lnTo>
                      <a:pt x="188" y="2253"/>
                    </a:lnTo>
                    <a:lnTo>
                      <a:pt x="194" y="2258"/>
                    </a:lnTo>
                    <a:lnTo>
                      <a:pt x="199" y="2262"/>
                    </a:lnTo>
                    <a:lnTo>
                      <a:pt x="206" y="2267"/>
                    </a:lnTo>
                    <a:lnTo>
                      <a:pt x="210" y="2269"/>
                    </a:lnTo>
                    <a:lnTo>
                      <a:pt x="216" y="2273"/>
                    </a:lnTo>
                    <a:lnTo>
                      <a:pt x="222" y="2276"/>
                    </a:lnTo>
                    <a:lnTo>
                      <a:pt x="227" y="2280"/>
                    </a:lnTo>
                    <a:lnTo>
                      <a:pt x="232" y="2283"/>
                    </a:lnTo>
                    <a:lnTo>
                      <a:pt x="239" y="2287"/>
                    </a:lnTo>
                    <a:lnTo>
                      <a:pt x="244" y="2290"/>
                    </a:lnTo>
                    <a:lnTo>
                      <a:pt x="250" y="2295"/>
                    </a:lnTo>
                    <a:lnTo>
                      <a:pt x="255" y="2298"/>
                    </a:lnTo>
                    <a:lnTo>
                      <a:pt x="262" y="2302"/>
                    </a:lnTo>
                    <a:lnTo>
                      <a:pt x="266" y="2305"/>
                    </a:lnTo>
                    <a:lnTo>
                      <a:pt x="273" y="2308"/>
                    </a:lnTo>
                    <a:lnTo>
                      <a:pt x="278" y="2312"/>
                    </a:lnTo>
                    <a:lnTo>
                      <a:pt x="285" y="2316"/>
                    </a:lnTo>
                    <a:lnTo>
                      <a:pt x="289" y="2321"/>
                    </a:lnTo>
                    <a:lnTo>
                      <a:pt x="296" y="2326"/>
                    </a:lnTo>
                    <a:lnTo>
                      <a:pt x="307" y="2333"/>
                    </a:lnTo>
                    <a:lnTo>
                      <a:pt x="317" y="2342"/>
                    </a:lnTo>
                    <a:lnTo>
                      <a:pt x="326" y="2350"/>
                    </a:lnTo>
                    <a:lnTo>
                      <a:pt x="337" y="2360"/>
                    </a:lnTo>
                    <a:lnTo>
                      <a:pt x="345" y="2369"/>
                    </a:lnTo>
                    <a:lnTo>
                      <a:pt x="353" y="2378"/>
                    </a:lnTo>
                    <a:lnTo>
                      <a:pt x="356" y="2383"/>
                    </a:lnTo>
                    <a:lnTo>
                      <a:pt x="360" y="2389"/>
                    </a:lnTo>
                    <a:lnTo>
                      <a:pt x="363" y="2393"/>
                    </a:lnTo>
                    <a:lnTo>
                      <a:pt x="366" y="2400"/>
                    </a:lnTo>
                    <a:lnTo>
                      <a:pt x="370" y="2411"/>
                    </a:lnTo>
                    <a:lnTo>
                      <a:pt x="374" y="2421"/>
                    </a:lnTo>
                    <a:lnTo>
                      <a:pt x="377" y="2432"/>
                    </a:lnTo>
                    <a:lnTo>
                      <a:pt x="380" y="2445"/>
                    </a:lnTo>
                    <a:lnTo>
                      <a:pt x="379" y="2457"/>
                    </a:lnTo>
                    <a:lnTo>
                      <a:pt x="379" y="2469"/>
                    </a:lnTo>
                    <a:lnTo>
                      <a:pt x="377" y="2476"/>
                    </a:lnTo>
                    <a:lnTo>
                      <a:pt x="376" y="2483"/>
                    </a:lnTo>
                    <a:lnTo>
                      <a:pt x="374" y="2490"/>
                    </a:lnTo>
                    <a:lnTo>
                      <a:pt x="373" y="2497"/>
                    </a:lnTo>
                    <a:lnTo>
                      <a:pt x="370" y="2504"/>
                    </a:lnTo>
                    <a:lnTo>
                      <a:pt x="366" y="2510"/>
                    </a:lnTo>
                    <a:lnTo>
                      <a:pt x="363" y="2517"/>
                    </a:lnTo>
                    <a:lnTo>
                      <a:pt x="360" y="2524"/>
                    </a:lnTo>
                    <a:lnTo>
                      <a:pt x="355" y="2531"/>
                    </a:lnTo>
                    <a:lnTo>
                      <a:pt x="350" y="2539"/>
                    </a:lnTo>
                    <a:lnTo>
                      <a:pt x="345" y="2547"/>
                    </a:lnTo>
                    <a:lnTo>
                      <a:pt x="340" y="2555"/>
                    </a:lnTo>
                    <a:lnTo>
                      <a:pt x="333" y="2562"/>
                    </a:lnTo>
                    <a:lnTo>
                      <a:pt x="326" y="2570"/>
                    </a:lnTo>
                    <a:lnTo>
                      <a:pt x="319" y="2578"/>
                    </a:lnTo>
                    <a:lnTo>
                      <a:pt x="312" y="2587"/>
                    </a:lnTo>
                    <a:lnTo>
                      <a:pt x="303" y="2595"/>
                    </a:lnTo>
                    <a:lnTo>
                      <a:pt x="295" y="2605"/>
                    </a:lnTo>
                    <a:lnTo>
                      <a:pt x="286" y="2613"/>
                    </a:lnTo>
                    <a:lnTo>
                      <a:pt x="278" y="2623"/>
                    </a:lnTo>
                    <a:lnTo>
                      <a:pt x="268" y="2631"/>
                    </a:lnTo>
                    <a:lnTo>
                      <a:pt x="260" y="2642"/>
                    </a:lnTo>
                    <a:lnTo>
                      <a:pt x="250" y="2655"/>
                    </a:lnTo>
                    <a:lnTo>
                      <a:pt x="244" y="2672"/>
                    </a:lnTo>
                    <a:lnTo>
                      <a:pt x="237" y="2690"/>
                    </a:lnTo>
                    <a:lnTo>
                      <a:pt x="230" y="2710"/>
                    </a:lnTo>
                    <a:lnTo>
                      <a:pt x="223" y="2733"/>
                    </a:lnTo>
                    <a:lnTo>
                      <a:pt x="217" y="2758"/>
                    </a:lnTo>
                    <a:lnTo>
                      <a:pt x="210" y="2784"/>
                    </a:lnTo>
                    <a:lnTo>
                      <a:pt x="204" y="2812"/>
                    </a:lnTo>
                    <a:lnTo>
                      <a:pt x="199" y="2841"/>
                    </a:lnTo>
                    <a:lnTo>
                      <a:pt x="194" y="2873"/>
                    </a:lnTo>
                    <a:lnTo>
                      <a:pt x="188" y="2905"/>
                    </a:lnTo>
                    <a:lnTo>
                      <a:pt x="184" y="2941"/>
                    </a:lnTo>
                    <a:lnTo>
                      <a:pt x="180" y="2977"/>
                    </a:lnTo>
                    <a:lnTo>
                      <a:pt x="177" y="3016"/>
                    </a:lnTo>
                    <a:lnTo>
                      <a:pt x="172" y="3053"/>
                    </a:lnTo>
                    <a:lnTo>
                      <a:pt x="169" y="3094"/>
                    </a:lnTo>
                    <a:lnTo>
                      <a:pt x="165" y="3135"/>
                    </a:lnTo>
                    <a:lnTo>
                      <a:pt x="163" y="3177"/>
                    </a:lnTo>
                    <a:lnTo>
                      <a:pt x="160" y="3220"/>
                    </a:lnTo>
                    <a:lnTo>
                      <a:pt x="159" y="3266"/>
                    </a:lnTo>
                    <a:lnTo>
                      <a:pt x="156" y="3311"/>
                    </a:lnTo>
                    <a:lnTo>
                      <a:pt x="155" y="3358"/>
                    </a:lnTo>
                    <a:lnTo>
                      <a:pt x="153" y="3404"/>
                    </a:lnTo>
                    <a:lnTo>
                      <a:pt x="152" y="3452"/>
                    </a:lnTo>
                    <a:lnTo>
                      <a:pt x="150" y="3500"/>
                    </a:lnTo>
                    <a:lnTo>
                      <a:pt x="150" y="3551"/>
                    </a:lnTo>
                    <a:lnTo>
                      <a:pt x="149" y="3599"/>
                    </a:lnTo>
                    <a:lnTo>
                      <a:pt x="149" y="3649"/>
                    </a:lnTo>
                    <a:lnTo>
                      <a:pt x="149" y="3700"/>
                    </a:lnTo>
                    <a:lnTo>
                      <a:pt x="149" y="3752"/>
                    </a:lnTo>
                    <a:lnTo>
                      <a:pt x="149" y="3802"/>
                    </a:lnTo>
                    <a:lnTo>
                      <a:pt x="149" y="3853"/>
                    </a:lnTo>
                    <a:lnTo>
                      <a:pt x="149" y="3903"/>
                    </a:lnTo>
                    <a:lnTo>
                      <a:pt x="149" y="3955"/>
                    </a:lnTo>
                    <a:lnTo>
                      <a:pt x="149" y="4005"/>
                    </a:lnTo>
                    <a:lnTo>
                      <a:pt x="150" y="4057"/>
                    </a:lnTo>
                    <a:lnTo>
                      <a:pt x="152" y="4107"/>
                    </a:lnTo>
                    <a:lnTo>
                      <a:pt x="154" y="4159"/>
                    </a:lnTo>
                    <a:lnTo>
                      <a:pt x="154" y="4208"/>
                    </a:lnTo>
                    <a:lnTo>
                      <a:pt x="156" y="4259"/>
                    </a:lnTo>
                    <a:lnTo>
                      <a:pt x="157" y="4308"/>
                    </a:lnTo>
                    <a:lnTo>
                      <a:pt x="160" y="4358"/>
                    </a:lnTo>
                    <a:lnTo>
                      <a:pt x="161" y="4406"/>
                    </a:lnTo>
                    <a:lnTo>
                      <a:pt x="164" y="4454"/>
                    </a:lnTo>
                    <a:lnTo>
                      <a:pt x="165" y="4501"/>
                    </a:lnTo>
                    <a:lnTo>
                      <a:pt x="169" y="4548"/>
                    </a:lnTo>
                    <a:lnTo>
                      <a:pt x="170" y="4592"/>
                    </a:lnTo>
                    <a:lnTo>
                      <a:pt x="172" y="4637"/>
                    </a:lnTo>
                    <a:lnTo>
                      <a:pt x="175" y="4680"/>
                    </a:lnTo>
                    <a:lnTo>
                      <a:pt x="178" y="4723"/>
                    </a:lnTo>
                    <a:lnTo>
                      <a:pt x="180" y="4763"/>
                    </a:lnTo>
                    <a:lnTo>
                      <a:pt x="183" y="4804"/>
                    </a:lnTo>
                    <a:lnTo>
                      <a:pt x="185" y="4842"/>
                    </a:lnTo>
                    <a:lnTo>
                      <a:pt x="188" y="4881"/>
                    </a:lnTo>
                    <a:lnTo>
                      <a:pt x="191" y="4917"/>
                    </a:lnTo>
                    <a:lnTo>
                      <a:pt x="193" y="4951"/>
                    </a:lnTo>
                    <a:lnTo>
                      <a:pt x="195" y="4985"/>
                    </a:lnTo>
                    <a:lnTo>
                      <a:pt x="199" y="5017"/>
                    </a:lnTo>
                    <a:lnTo>
                      <a:pt x="201" y="5045"/>
                    </a:lnTo>
                    <a:lnTo>
                      <a:pt x="204" y="5074"/>
                    </a:lnTo>
                    <a:lnTo>
                      <a:pt x="208" y="5100"/>
                    </a:lnTo>
                    <a:lnTo>
                      <a:pt x="211" y="51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51</a:t>
            </a:fld>
            <a:endParaRPr lang="en-US" dirty="0">
              <a:solidFill>
                <a:srgbClr val="FFFFFF"/>
              </a:solidFill>
            </a:endParaRPr>
          </a:p>
        </p:txBody>
      </p:sp>
      <p:pic>
        <p:nvPicPr>
          <p:cNvPr id="4098" name="Picture 2" descr="C:\Documents and Settings\amoore\Local Settings\Temporary Internet Files\Content.IE5\24YHVD4S\MP900402119[1]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51620" y="1752600"/>
            <a:ext cx="2133600" cy="1421845"/>
          </a:xfrm>
          <a:prstGeom prst="rect">
            <a:avLst/>
          </a:prstGeom>
          <a:ln w="127000" cap="sq">
            <a:solidFill>
              <a:srgbClr val="000000"/>
            </a:solidFill>
            <a:miter lim="800000"/>
          </a:ln>
          <a:effectLst>
            <a:outerShdw blurRad="57150" dist="50800" dir="2700000" algn="tl" rotWithShape="0">
              <a:srgbClr val="000000">
                <a:alpha val="40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74282372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2"/>
          <p:cNvSpPr>
            <a:spLocks noGrp="1" noChangeArrowheads="1"/>
          </p:cNvSpPr>
          <p:nvPr>
            <p:ph type="title"/>
          </p:nvPr>
        </p:nvSpPr>
        <p:spPr>
          <a:xfrm>
            <a:off x="4814" y="0"/>
            <a:ext cx="9139186" cy="1143000"/>
          </a:xfrm>
          <a:solidFill>
            <a:schemeClr val="tx1"/>
          </a:solidFill>
        </p:spPr>
        <p:txBody>
          <a:bodyPr/>
          <a:lstStyle/>
          <a:p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Other Injuries</a:t>
            </a:r>
          </a:p>
        </p:txBody>
      </p:sp>
      <p:sp>
        <p:nvSpPr>
          <p:cNvPr id="1792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62113"/>
            <a:ext cx="8135938" cy="4357687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Move equipment around corners with caution</a:t>
            </a:r>
          </a:p>
          <a:p>
            <a:pPr marL="284163" indent="-284163"/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careful of </a:t>
            </a: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residents’ feet, hands, arms, and elbows </a:t>
            </a: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when transporting residents in wheelchairs</a:t>
            </a:r>
          </a:p>
        </p:txBody>
      </p:sp>
      <p:grpSp>
        <p:nvGrpSpPr>
          <p:cNvPr id="179367" name="Group 167"/>
          <p:cNvGrpSpPr>
            <a:grpSpLocks noChangeAspect="1"/>
          </p:cNvGrpSpPr>
          <p:nvPr/>
        </p:nvGrpSpPr>
        <p:grpSpPr bwMode="auto">
          <a:xfrm>
            <a:off x="6324600" y="4308171"/>
            <a:ext cx="1874837" cy="1922463"/>
            <a:chOff x="3135" y="1341"/>
            <a:chExt cx="2130" cy="2185"/>
          </a:xfrm>
        </p:grpSpPr>
        <p:sp>
          <p:nvSpPr>
            <p:cNvPr id="179366" name="AutoShape 166"/>
            <p:cNvSpPr>
              <a:spLocks noChangeAspect="1" noChangeArrowheads="1" noTextEdit="1"/>
            </p:cNvSpPr>
            <p:nvPr/>
          </p:nvSpPr>
          <p:spPr bwMode="auto">
            <a:xfrm>
              <a:off x="3135" y="1341"/>
              <a:ext cx="2130" cy="2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68" name="Freeform 168"/>
            <p:cNvSpPr>
              <a:spLocks/>
            </p:cNvSpPr>
            <p:nvPr/>
          </p:nvSpPr>
          <p:spPr bwMode="auto">
            <a:xfrm>
              <a:off x="3151" y="1376"/>
              <a:ext cx="2082" cy="2088"/>
            </a:xfrm>
            <a:custGeom>
              <a:avLst/>
              <a:gdLst>
                <a:gd name="T0" fmla="*/ 1399 w 4163"/>
                <a:gd name="T1" fmla="*/ 744 h 4176"/>
                <a:gd name="T2" fmla="*/ 1517 w 4163"/>
                <a:gd name="T3" fmla="*/ 491 h 4176"/>
                <a:gd name="T4" fmla="*/ 1352 w 4163"/>
                <a:gd name="T5" fmla="*/ 103 h 4176"/>
                <a:gd name="T6" fmla="*/ 1137 w 4163"/>
                <a:gd name="T7" fmla="*/ 103 h 4176"/>
                <a:gd name="T8" fmla="*/ 894 w 4163"/>
                <a:gd name="T9" fmla="*/ 523 h 4176"/>
                <a:gd name="T10" fmla="*/ 506 w 4163"/>
                <a:gd name="T11" fmla="*/ 641 h 4176"/>
                <a:gd name="T12" fmla="*/ 181 w 4163"/>
                <a:gd name="T13" fmla="*/ 871 h 4176"/>
                <a:gd name="T14" fmla="*/ 0 w 4163"/>
                <a:gd name="T15" fmla="*/ 1171 h 4176"/>
                <a:gd name="T16" fmla="*/ 71 w 4163"/>
                <a:gd name="T17" fmla="*/ 1369 h 4176"/>
                <a:gd name="T18" fmla="*/ 221 w 4163"/>
                <a:gd name="T19" fmla="*/ 1424 h 4176"/>
                <a:gd name="T20" fmla="*/ 426 w 4163"/>
                <a:gd name="T21" fmla="*/ 3378 h 4176"/>
                <a:gd name="T22" fmla="*/ 671 w 4163"/>
                <a:gd name="T23" fmla="*/ 3504 h 4176"/>
                <a:gd name="T24" fmla="*/ 987 w 4163"/>
                <a:gd name="T25" fmla="*/ 3418 h 4176"/>
                <a:gd name="T26" fmla="*/ 1154 w 4163"/>
                <a:gd name="T27" fmla="*/ 3148 h 4176"/>
                <a:gd name="T28" fmla="*/ 837 w 4163"/>
                <a:gd name="T29" fmla="*/ 2705 h 4176"/>
                <a:gd name="T30" fmla="*/ 829 w 4163"/>
                <a:gd name="T31" fmla="*/ 2057 h 4176"/>
                <a:gd name="T32" fmla="*/ 1304 w 4163"/>
                <a:gd name="T33" fmla="*/ 1732 h 4176"/>
                <a:gd name="T34" fmla="*/ 1367 w 4163"/>
                <a:gd name="T35" fmla="*/ 2523 h 4176"/>
                <a:gd name="T36" fmla="*/ 1445 w 4163"/>
                <a:gd name="T37" fmla="*/ 3338 h 4176"/>
                <a:gd name="T38" fmla="*/ 1470 w 4163"/>
                <a:gd name="T39" fmla="*/ 3899 h 4176"/>
                <a:gd name="T40" fmla="*/ 1968 w 4163"/>
                <a:gd name="T41" fmla="*/ 4176 h 4176"/>
                <a:gd name="T42" fmla="*/ 2504 w 4163"/>
                <a:gd name="T43" fmla="*/ 4003 h 4176"/>
                <a:gd name="T44" fmla="*/ 2654 w 4163"/>
                <a:gd name="T45" fmla="*/ 3536 h 4176"/>
                <a:gd name="T46" fmla="*/ 2196 w 4163"/>
                <a:gd name="T47" fmla="*/ 2966 h 4176"/>
                <a:gd name="T48" fmla="*/ 2148 w 4163"/>
                <a:gd name="T49" fmla="*/ 2215 h 4176"/>
                <a:gd name="T50" fmla="*/ 2852 w 4163"/>
                <a:gd name="T51" fmla="*/ 1757 h 4176"/>
                <a:gd name="T52" fmla="*/ 2994 w 4163"/>
                <a:gd name="T53" fmla="*/ 3053 h 4176"/>
                <a:gd name="T54" fmla="*/ 3089 w 4163"/>
                <a:gd name="T55" fmla="*/ 3346 h 4176"/>
                <a:gd name="T56" fmla="*/ 3412 w 4163"/>
                <a:gd name="T57" fmla="*/ 3378 h 4176"/>
                <a:gd name="T58" fmla="*/ 3643 w 4163"/>
                <a:gd name="T59" fmla="*/ 3236 h 4176"/>
                <a:gd name="T60" fmla="*/ 3720 w 4163"/>
                <a:gd name="T61" fmla="*/ 2848 h 4176"/>
                <a:gd name="T62" fmla="*/ 3492 w 4163"/>
                <a:gd name="T63" fmla="*/ 2515 h 4176"/>
                <a:gd name="T64" fmla="*/ 3508 w 4163"/>
                <a:gd name="T65" fmla="*/ 1930 h 4176"/>
                <a:gd name="T66" fmla="*/ 4038 w 4163"/>
                <a:gd name="T67" fmla="*/ 1447 h 4176"/>
                <a:gd name="T68" fmla="*/ 4148 w 4163"/>
                <a:gd name="T69" fmla="*/ 1171 h 4176"/>
                <a:gd name="T70" fmla="*/ 4006 w 4163"/>
                <a:gd name="T71" fmla="*/ 901 h 4176"/>
                <a:gd name="T72" fmla="*/ 4163 w 4163"/>
                <a:gd name="T73" fmla="*/ 736 h 4176"/>
                <a:gd name="T74" fmla="*/ 4133 w 4163"/>
                <a:gd name="T75" fmla="*/ 411 h 4176"/>
                <a:gd name="T76" fmla="*/ 4061 w 4163"/>
                <a:gd name="T77" fmla="*/ 230 h 4176"/>
                <a:gd name="T78" fmla="*/ 3808 w 4163"/>
                <a:gd name="T79" fmla="*/ 206 h 4176"/>
                <a:gd name="T80" fmla="*/ 3555 w 4163"/>
                <a:gd name="T81" fmla="*/ 476 h 4176"/>
                <a:gd name="T82" fmla="*/ 3422 w 4163"/>
                <a:gd name="T83" fmla="*/ 466 h 4176"/>
                <a:gd name="T84" fmla="*/ 3287 w 4163"/>
                <a:gd name="T85" fmla="*/ 656 h 4176"/>
                <a:gd name="T86" fmla="*/ 3215 w 4163"/>
                <a:gd name="T87" fmla="*/ 514 h 4176"/>
                <a:gd name="T88" fmla="*/ 3009 w 4163"/>
                <a:gd name="T89" fmla="*/ 71 h 4176"/>
                <a:gd name="T90" fmla="*/ 2719 w 4163"/>
                <a:gd name="T91" fmla="*/ 0 h 4176"/>
                <a:gd name="T92" fmla="*/ 2496 w 4163"/>
                <a:gd name="T93" fmla="*/ 118 h 4176"/>
                <a:gd name="T94" fmla="*/ 2316 w 4163"/>
                <a:gd name="T95" fmla="*/ 436 h 4176"/>
                <a:gd name="T96" fmla="*/ 1880 w 4163"/>
                <a:gd name="T97" fmla="*/ 436 h 4176"/>
                <a:gd name="T98" fmla="*/ 1762 w 4163"/>
                <a:gd name="T99" fmla="*/ 721 h 4176"/>
                <a:gd name="T100" fmla="*/ 1493 w 4163"/>
                <a:gd name="T101" fmla="*/ 799 h 4176"/>
                <a:gd name="T102" fmla="*/ 1399 w 4163"/>
                <a:gd name="T103" fmla="*/ 744 h 4176"/>
                <a:gd name="T104" fmla="*/ 1399 w 4163"/>
                <a:gd name="T105" fmla="*/ 744 h 4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163" h="4176">
                  <a:moveTo>
                    <a:pt x="1399" y="744"/>
                  </a:moveTo>
                  <a:lnTo>
                    <a:pt x="1517" y="491"/>
                  </a:lnTo>
                  <a:lnTo>
                    <a:pt x="1352" y="103"/>
                  </a:lnTo>
                  <a:lnTo>
                    <a:pt x="1137" y="103"/>
                  </a:lnTo>
                  <a:lnTo>
                    <a:pt x="894" y="523"/>
                  </a:lnTo>
                  <a:lnTo>
                    <a:pt x="506" y="641"/>
                  </a:lnTo>
                  <a:lnTo>
                    <a:pt x="181" y="871"/>
                  </a:lnTo>
                  <a:lnTo>
                    <a:pt x="0" y="1171"/>
                  </a:lnTo>
                  <a:lnTo>
                    <a:pt x="71" y="1369"/>
                  </a:lnTo>
                  <a:lnTo>
                    <a:pt x="221" y="1424"/>
                  </a:lnTo>
                  <a:lnTo>
                    <a:pt x="426" y="3378"/>
                  </a:lnTo>
                  <a:lnTo>
                    <a:pt x="671" y="3504"/>
                  </a:lnTo>
                  <a:lnTo>
                    <a:pt x="987" y="3418"/>
                  </a:lnTo>
                  <a:lnTo>
                    <a:pt x="1154" y="3148"/>
                  </a:lnTo>
                  <a:lnTo>
                    <a:pt x="837" y="2705"/>
                  </a:lnTo>
                  <a:lnTo>
                    <a:pt x="829" y="2057"/>
                  </a:lnTo>
                  <a:lnTo>
                    <a:pt x="1304" y="1732"/>
                  </a:lnTo>
                  <a:lnTo>
                    <a:pt x="1367" y="2523"/>
                  </a:lnTo>
                  <a:lnTo>
                    <a:pt x="1445" y="3338"/>
                  </a:lnTo>
                  <a:lnTo>
                    <a:pt x="1470" y="3899"/>
                  </a:lnTo>
                  <a:lnTo>
                    <a:pt x="1968" y="4176"/>
                  </a:lnTo>
                  <a:lnTo>
                    <a:pt x="2504" y="4003"/>
                  </a:lnTo>
                  <a:lnTo>
                    <a:pt x="2654" y="3536"/>
                  </a:lnTo>
                  <a:lnTo>
                    <a:pt x="2196" y="2966"/>
                  </a:lnTo>
                  <a:lnTo>
                    <a:pt x="2148" y="2215"/>
                  </a:lnTo>
                  <a:lnTo>
                    <a:pt x="2852" y="1757"/>
                  </a:lnTo>
                  <a:lnTo>
                    <a:pt x="2994" y="3053"/>
                  </a:lnTo>
                  <a:lnTo>
                    <a:pt x="3089" y="3346"/>
                  </a:lnTo>
                  <a:lnTo>
                    <a:pt x="3412" y="3378"/>
                  </a:lnTo>
                  <a:lnTo>
                    <a:pt x="3643" y="3236"/>
                  </a:lnTo>
                  <a:lnTo>
                    <a:pt x="3720" y="2848"/>
                  </a:lnTo>
                  <a:lnTo>
                    <a:pt x="3492" y="2515"/>
                  </a:lnTo>
                  <a:lnTo>
                    <a:pt x="3508" y="1930"/>
                  </a:lnTo>
                  <a:lnTo>
                    <a:pt x="4038" y="1447"/>
                  </a:lnTo>
                  <a:lnTo>
                    <a:pt x="4148" y="1171"/>
                  </a:lnTo>
                  <a:lnTo>
                    <a:pt x="4006" y="901"/>
                  </a:lnTo>
                  <a:lnTo>
                    <a:pt x="4163" y="736"/>
                  </a:lnTo>
                  <a:lnTo>
                    <a:pt x="4133" y="411"/>
                  </a:lnTo>
                  <a:lnTo>
                    <a:pt x="4061" y="230"/>
                  </a:lnTo>
                  <a:lnTo>
                    <a:pt x="3808" y="206"/>
                  </a:lnTo>
                  <a:lnTo>
                    <a:pt x="3555" y="476"/>
                  </a:lnTo>
                  <a:lnTo>
                    <a:pt x="3422" y="466"/>
                  </a:lnTo>
                  <a:lnTo>
                    <a:pt x="3287" y="656"/>
                  </a:lnTo>
                  <a:lnTo>
                    <a:pt x="3215" y="514"/>
                  </a:lnTo>
                  <a:lnTo>
                    <a:pt x="3009" y="71"/>
                  </a:lnTo>
                  <a:lnTo>
                    <a:pt x="2719" y="0"/>
                  </a:lnTo>
                  <a:lnTo>
                    <a:pt x="2496" y="118"/>
                  </a:lnTo>
                  <a:lnTo>
                    <a:pt x="2316" y="436"/>
                  </a:lnTo>
                  <a:lnTo>
                    <a:pt x="1880" y="436"/>
                  </a:lnTo>
                  <a:lnTo>
                    <a:pt x="1762" y="721"/>
                  </a:lnTo>
                  <a:lnTo>
                    <a:pt x="1493" y="799"/>
                  </a:lnTo>
                  <a:lnTo>
                    <a:pt x="1399" y="744"/>
                  </a:lnTo>
                  <a:lnTo>
                    <a:pt x="1399" y="744"/>
                  </a:lnTo>
                  <a:close/>
                </a:path>
              </a:pathLst>
            </a:custGeom>
            <a:solidFill>
              <a:srgbClr val="FFD9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69" name="Freeform 169"/>
            <p:cNvSpPr>
              <a:spLocks/>
            </p:cNvSpPr>
            <p:nvPr/>
          </p:nvSpPr>
          <p:spPr bwMode="auto">
            <a:xfrm>
              <a:off x="3362" y="1976"/>
              <a:ext cx="438" cy="778"/>
            </a:xfrm>
            <a:custGeom>
              <a:avLst/>
              <a:gdLst>
                <a:gd name="T0" fmla="*/ 744 w 877"/>
                <a:gd name="T1" fmla="*/ 55 h 1557"/>
                <a:gd name="T2" fmla="*/ 514 w 877"/>
                <a:gd name="T3" fmla="*/ 0 h 1557"/>
                <a:gd name="T4" fmla="*/ 228 w 877"/>
                <a:gd name="T5" fmla="*/ 275 h 1557"/>
                <a:gd name="T6" fmla="*/ 0 w 877"/>
                <a:gd name="T7" fmla="*/ 378 h 1557"/>
                <a:gd name="T8" fmla="*/ 40 w 877"/>
                <a:gd name="T9" fmla="*/ 758 h 1557"/>
                <a:gd name="T10" fmla="*/ 206 w 877"/>
                <a:gd name="T11" fmla="*/ 1003 h 1557"/>
                <a:gd name="T12" fmla="*/ 253 w 877"/>
                <a:gd name="T13" fmla="*/ 1557 h 1557"/>
                <a:gd name="T14" fmla="*/ 491 w 877"/>
                <a:gd name="T15" fmla="*/ 838 h 1557"/>
                <a:gd name="T16" fmla="*/ 877 w 877"/>
                <a:gd name="T17" fmla="*/ 553 h 1557"/>
                <a:gd name="T18" fmla="*/ 861 w 877"/>
                <a:gd name="T19" fmla="*/ 330 h 1557"/>
                <a:gd name="T20" fmla="*/ 744 w 877"/>
                <a:gd name="T21" fmla="*/ 268 h 1557"/>
                <a:gd name="T22" fmla="*/ 744 w 877"/>
                <a:gd name="T23" fmla="*/ 55 h 1557"/>
                <a:gd name="T24" fmla="*/ 744 w 877"/>
                <a:gd name="T25" fmla="*/ 55 h 1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7" h="1557">
                  <a:moveTo>
                    <a:pt x="744" y="55"/>
                  </a:moveTo>
                  <a:lnTo>
                    <a:pt x="514" y="0"/>
                  </a:lnTo>
                  <a:lnTo>
                    <a:pt x="228" y="275"/>
                  </a:lnTo>
                  <a:lnTo>
                    <a:pt x="0" y="378"/>
                  </a:lnTo>
                  <a:lnTo>
                    <a:pt x="40" y="758"/>
                  </a:lnTo>
                  <a:lnTo>
                    <a:pt x="206" y="1003"/>
                  </a:lnTo>
                  <a:lnTo>
                    <a:pt x="253" y="1557"/>
                  </a:lnTo>
                  <a:lnTo>
                    <a:pt x="491" y="838"/>
                  </a:lnTo>
                  <a:lnTo>
                    <a:pt x="877" y="553"/>
                  </a:lnTo>
                  <a:lnTo>
                    <a:pt x="861" y="330"/>
                  </a:lnTo>
                  <a:lnTo>
                    <a:pt x="744" y="268"/>
                  </a:lnTo>
                  <a:lnTo>
                    <a:pt x="744" y="55"/>
                  </a:lnTo>
                  <a:lnTo>
                    <a:pt x="744" y="55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0" name="Freeform 170"/>
            <p:cNvSpPr>
              <a:spLocks/>
            </p:cNvSpPr>
            <p:nvPr/>
          </p:nvSpPr>
          <p:spPr bwMode="auto">
            <a:xfrm>
              <a:off x="3425" y="2877"/>
              <a:ext cx="261" cy="274"/>
            </a:xfrm>
            <a:custGeom>
              <a:avLst/>
              <a:gdLst>
                <a:gd name="T0" fmla="*/ 32 w 523"/>
                <a:gd name="T1" fmla="*/ 443 h 547"/>
                <a:gd name="T2" fmla="*/ 0 w 523"/>
                <a:gd name="T3" fmla="*/ 207 h 547"/>
                <a:gd name="T4" fmla="*/ 72 w 523"/>
                <a:gd name="T5" fmla="*/ 0 h 547"/>
                <a:gd name="T6" fmla="*/ 293 w 523"/>
                <a:gd name="T7" fmla="*/ 24 h 547"/>
                <a:gd name="T8" fmla="*/ 523 w 523"/>
                <a:gd name="T9" fmla="*/ 190 h 547"/>
                <a:gd name="T10" fmla="*/ 490 w 523"/>
                <a:gd name="T11" fmla="*/ 420 h 547"/>
                <a:gd name="T12" fmla="*/ 190 w 523"/>
                <a:gd name="T13" fmla="*/ 547 h 547"/>
                <a:gd name="T14" fmla="*/ 32 w 523"/>
                <a:gd name="T15" fmla="*/ 443 h 547"/>
                <a:gd name="T16" fmla="*/ 32 w 523"/>
                <a:gd name="T17" fmla="*/ 443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3" h="547">
                  <a:moveTo>
                    <a:pt x="32" y="443"/>
                  </a:moveTo>
                  <a:lnTo>
                    <a:pt x="0" y="207"/>
                  </a:lnTo>
                  <a:lnTo>
                    <a:pt x="72" y="0"/>
                  </a:lnTo>
                  <a:lnTo>
                    <a:pt x="293" y="24"/>
                  </a:lnTo>
                  <a:lnTo>
                    <a:pt x="523" y="190"/>
                  </a:lnTo>
                  <a:lnTo>
                    <a:pt x="490" y="420"/>
                  </a:lnTo>
                  <a:lnTo>
                    <a:pt x="190" y="547"/>
                  </a:lnTo>
                  <a:lnTo>
                    <a:pt x="32" y="443"/>
                  </a:lnTo>
                  <a:lnTo>
                    <a:pt x="32" y="443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1" name="Freeform 171"/>
            <p:cNvSpPr>
              <a:spLocks/>
            </p:cNvSpPr>
            <p:nvPr/>
          </p:nvSpPr>
          <p:spPr bwMode="auto">
            <a:xfrm>
              <a:off x="3963" y="3075"/>
              <a:ext cx="422" cy="391"/>
            </a:xfrm>
            <a:custGeom>
              <a:avLst/>
              <a:gdLst>
                <a:gd name="T0" fmla="*/ 30 w 844"/>
                <a:gd name="T1" fmla="*/ 658 h 783"/>
                <a:gd name="T2" fmla="*/ 0 w 844"/>
                <a:gd name="T3" fmla="*/ 350 h 783"/>
                <a:gd name="T4" fmla="*/ 125 w 844"/>
                <a:gd name="T5" fmla="*/ 48 h 783"/>
                <a:gd name="T6" fmla="*/ 458 w 844"/>
                <a:gd name="T7" fmla="*/ 0 h 783"/>
                <a:gd name="T8" fmla="*/ 726 w 844"/>
                <a:gd name="T9" fmla="*/ 48 h 783"/>
                <a:gd name="T10" fmla="*/ 844 w 844"/>
                <a:gd name="T11" fmla="*/ 468 h 783"/>
                <a:gd name="T12" fmla="*/ 656 w 844"/>
                <a:gd name="T13" fmla="*/ 721 h 783"/>
                <a:gd name="T14" fmla="*/ 283 w 844"/>
                <a:gd name="T15" fmla="*/ 783 h 783"/>
                <a:gd name="T16" fmla="*/ 30 w 844"/>
                <a:gd name="T17" fmla="*/ 658 h 783"/>
                <a:gd name="T18" fmla="*/ 30 w 844"/>
                <a:gd name="T19" fmla="*/ 658 h 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4" h="783">
                  <a:moveTo>
                    <a:pt x="30" y="658"/>
                  </a:moveTo>
                  <a:lnTo>
                    <a:pt x="0" y="350"/>
                  </a:lnTo>
                  <a:lnTo>
                    <a:pt x="125" y="48"/>
                  </a:lnTo>
                  <a:lnTo>
                    <a:pt x="458" y="0"/>
                  </a:lnTo>
                  <a:lnTo>
                    <a:pt x="726" y="48"/>
                  </a:lnTo>
                  <a:lnTo>
                    <a:pt x="844" y="468"/>
                  </a:lnTo>
                  <a:lnTo>
                    <a:pt x="656" y="721"/>
                  </a:lnTo>
                  <a:lnTo>
                    <a:pt x="283" y="783"/>
                  </a:lnTo>
                  <a:lnTo>
                    <a:pt x="30" y="658"/>
                  </a:lnTo>
                  <a:lnTo>
                    <a:pt x="30" y="658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2" name="Freeform 172"/>
            <p:cNvSpPr>
              <a:spLocks/>
            </p:cNvSpPr>
            <p:nvPr/>
          </p:nvSpPr>
          <p:spPr bwMode="auto">
            <a:xfrm>
              <a:off x="4723" y="2784"/>
              <a:ext cx="245" cy="292"/>
            </a:xfrm>
            <a:custGeom>
              <a:avLst/>
              <a:gdLst>
                <a:gd name="T0" fmla="*/ 48 w 491"/>
                <a:gd name="T1" fmla="*/ 538 h 586"/>
                <a:gd name="T2" fmla="*/ 0 w 491"/>
                <a:gd name="T3" fmla="*/ 333 h 586"/>
                <a:gd name="T4" fmla="*/ 40 w 491"/>
                <a:gd name="T5" fmla="*/ 135 h 586"/>
                <a:gd name="T6" fmla="*/ 128 w 491"/>
                <a:gd name="T7" fmla="*/ 25 h 586"/>
                <a:gd name="T8" fmla="*/ 333 w 491"/>
                <a:gd name="T9" fmla="*/ 0 h 586"/>
                <a:gd name="T10" fmla="*/ 491 w 491"/>
                <a:gd name="T11" fmla="*/ 160 h 586"/>
                <a:gd name="T12" fmla="*/ 436 w 491"/>
                <a:gd name="T13" fmla="*/ 451 h 586"/>
                <a:gd name="T14" fmla="*/ 198 w 491"/>
                <a:gd name="T15" fmla="*/ 586 h 586"/>
                <a:gd name="T16" fmla="*/ 48 w 491"/>
                <a:gd name="T17" fmla="*/ 538 h 586"/>
                <a:gd name="T18" fmla="*/ 48 w 491"/>
                <a:gd name="T19" fmla="*/ 538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91" h="586">
                  <a:moveTo>
                    <a:pt x="48" y="538"/>
                  </a:moveTo>
                  <a:lnTo>
                    <a:pt x="0" y="333"/>
                  </a:lnTo>
                  <a:lnTo>
                    <a:pt x="40" y="135"/>
                  </a:lnTo>
                  <a:lnTo>
                    <a:pt x="128" y="25"/>
                  </a:lnTo>
                  <a:lnTo>
                    <a:pt x="333" y="0"/>
                  </a:lnTo>
                  <a:lnTo>
                    <a:pt x="491" y="160"/>
                  </a:lnTo>
                  <a:lnTo>
                    <a:pt x="436" y="451"/>
                  </a:lnTo>
                  <a:lnTo>
                    <a:pt x="198" y="586"/>
                  </a:lnTo>
                  <a:lnTo>
                    <a:pt x="48" y="538"/>
                  </a:lnTo>
                  <a:lnTo>
                    <a:pt x="48" y="538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3" name="Freeform 173"/>
            <p:cNvSpPr>
              <a:spLocks/>
            </p:cNvSpPr>
            <p:nvPr/>
          </p:nvSpPr>
          <p:spPr bwMode="auto">
            <a:xfrm>
              <a:off x="3978" y="2035"/>
              <a:ext cx="628" cy="889"/>
            </a:xfrm>
            <a:custGeom>
              <a:avLst/>
              <a:gdLst>
                <a:gd name="T0" fmla="*/ 175 w 1257"/>
                <a:gd name="T1" fmla="*/ 1779 h 1779"/>
                <a:gd name="T2" fmla="*/ 205 w 1257"/>
                <a:gd name="T3" fmla="*/ 1456 h 1779"/>
                <a:gd name="T4" fmla="*/ 0 w 1257"/>
                <a:gd name="T5" fmla="*/ 783 h 1779"/>
                <a:gd name="T6" fmla="*/ 8 w 1257"/>
                <a:gd name="T7" fmla="*/ 403 h 1779"/>
                <a:gd name="T8" fmla="*/ 190 w 1257"/>
                <a:gd name="T9" fmla="*/ 237 h 1779"/>
                <a:gd name="T10" fmla="*/ 475 w 1257"/>
                <a:gd name="T11" fmla="*/ 102 h 1779"/>
                <a:gd name="T12" fmla="*/ 711 w 1257"/>
                <a:gd name="T13" fmla="*/ 0 h 1779"/>
                <a:gd name="T14" fmla="*/ 1146 w 1257"/>
                <a:gd name="T15" fmla="*/ 87 h 1779"/>
                <a:gd name="T16" fmla="*/ 1257 w 1257"/>
                <a:gd name="T17" fmla="*/ 332 h 1779"/>
                <a:gd name="T18" fmla="*/ 926 w 1257"/>
                <a:gd name="T19" fmla="*/ 545 h 1779"/>
                <a:gd name="T20" fmla="*/ 491 w 1257"/>
                <a:gd name="T21" fmla="*/ 1013 h 1779"/>
                <a:gd name="T22" fmla="*/ 333 w 1257"/>
                <a:gd name="T23" fmla="*/ 1764 h 1779"/>
                <a:gd name="T24" fmla="*/ 175 w 1257"/>
                <a:gd name="T25" fmla="*/ 1779 h 1779"/>
                <a:gd name="T26" fmla="*/ 175 w 1257"/>
                <a:gd name="T27" fmla="*/ 1779 h 1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57" h="1779">
                  <a:moveTo>
                    <a:pt x="175" y="1779"/>
                  </a:moveTo>
                  <a:lnTo>
                    <a:pt x="205" y="1456"/>
                  </a:lnTo>
                  <a:lnTo>
                    <a:pt x="0" y="783"/>
                  </a:lnTo>
                  <a:lnTo>
                    <a:pt x="8" y="403"/>
                  </a:lnTo>
                  <a:lnTo>
                    <a:pt x="190" y="237"/>
                  </a:lnTo>
                  <a:lnTo>
                    <a:pt x="475" y="102"/>
                  </a:lnTo>
                  <a:lnTo>
                    <a:pt x="711" y="0"/>
                  </a:lnTo>
                  <a:lnTo>
                    <a:pt x="1146" y="87"/>
                  </a:lnTo>
                  <a:lnTo>
                    <a:pt x="1257" y="332"/>
                  </a:lnTo>
                  <a:lnTo>
                    <a:pt x="926" y="545"/>
                  </a:lnTo>
                  <a:lnTo>
                    <a:pt x="491" y="1013"/>
                  </a:lnTo>
                  <a:lnTo>
                    <a:pt x="333" y="1764"/>
                  </a:lnTo>
                  <a:lnTo>
                    <a:pt x="175" y="1779"/>
                  </a:lnTo>
                  <a:lnTo>
                    <a:pt x="175" y="1779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4" name="Freeform 174"/>
            <p:cNvSpPr>
              <a:spLocks/>
            </p:cNvSpPr>
            <p:nvPr/>
          </p:nvSpPr>
          <p:spPr bwMode="auto">
            <a:xfrm>
              <a:off x="4689" y="1932"/>
              <a:ext cx="494" cy="740"/>
            </a:xfrm>
            <a:custGeom>
              <a:avLst/>
              <a:gdLst>
                <a:gd name="T0" fmla="*/ 143 w 989"/>
                <a:gd name="T1" fmla="*/ 1479 h 1479"/>
                <a:gd name="T2" fmla="*/ 198 w 989"/>
                <a:gd name="T3" fmla="*/ 1249 h 1479"/>
                <a:gd name="T4" fmla="*/ 160 w 989"/>
                <a:gd name="T5" fmla="*/ 831 h 1479"/>
                <a:gd name="T6" fmla="*/ 0 w 989"/>
                <a:gd name="T7" fmla="*/ 476 h 1479"/>
                <a:gd name="T8" fmla="*/ 160 w 989"/>
                <a:gd name="T9" fmla="*/ 173 h 1479"/>
                <a:gd name="T10" fmla="*/ 380 w 989"/>
                <a:gd name="T11" fmla="*/ 0 h 1479"/>
                <a:gd name="T12" fmla="*/ 696 w 989"/>
                <a:gd name="T13" fmla="*/ 48 h 1479"/>
                <a:gd name="T14" fmla="*/ 838 w 989"/>
                <a:gd name="T15" fmla="*/ 0 h 1479"/>
                <a:gd name="T16" fmla="*/ 989 w 989"/>
                <a:gd name="T17" fmla="*/ 158 h 1479"/>
                <a:gd name="T18" fmla="*/ 776 w 989"/>
                <a:gd name="T19" fmla="*/ 458 h 1479"/>
                <a:gd name="T20" fmla="*/ 435 w 989"/>
                <a:gd name="T21" fmla="*/ 934 h 1479"/>
                <a:gd name="T22" fmla="*/ 388 w 989"/>
                <a:gd name="T23" fmla="*/ 1447 h 1479"/>
                <a:gd name="T24" fmla="*/ 143 w 989"/>
                <a:gd name="T25" fmla="*/ 1479 h 1479"/>
                <a:gd name="T26" fmla="*/ 143 w 989"/>
                <a:gd name="T27" fmla="*/ 1479 h 1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89" h="1479">
                  <a:moveTo>
                    <a:pt x="143" y="1479"/>
                  </a:moveTo>
                  <a:lnTo>
                    <a:pt x="198" y="1249"/>
                  </a:lnTo>
                  <a:lnTo>
                    <a:pt x="160" y="831"/>
                  </a:lnTo>
                  <a:lnTo>
                    <a:pt x="0" y="476"/>
                  </a:lnTo>
                  <a:lnTo>
                    <a:pt x="160" y="173"/>
                  </a:lnTo>
                  <a:lnTo>
                    <a:pt x="380" y="0"/>
                  </a:lnTo>
                  <a:lnTo>
                    <a:pt x="696" y="48"/>
                  </a:lnTo>
                  <a:lnTo>
                    <a:pt x="838" y="0"/>
                  </a:lnTo>
                  <a:lnTo>
                    <a:pt x="989" y="158"/>
                  </a:lnTo>
                  <a:lnTo>
                    <a:pt x="776" y="458"/>
                  </a:lnTo>
                  <a:lnTo>
                    <a:pt x="435" y="934"/>
                  </a:lnTo>
                  <a:lnTo>
                    <a:pt x="388" y="1447"/>
                  </a:lnTo>
                  <a:lnTo>
                    <a:pt x="143" y="1479"/>
                  </a:lnTo>
                  <a:lnTo>
                    <a:pt x="143" y="1479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5" name="Freeform 175"/>
            <p:cNvSpPr>
              <a:spLocks/>
            </p:cNvSpPr>
            <p:nvPr/>
          </p:nvSpPr>
          <p:spPr bwMode="auto">
            <a:xfrm>
              <a:off x="3800" y="1548"/>
              <a:ext cx="881" cy="626"/>
            </a:xfrm>
            <a:custGeom>
              <a:avLst/>
              <a:gdLst>
                <a:gd name="T0" fmla="*/ 0 w 1762"/>
                <a:gd name="T1" fmla="*/ 1101 h 1251"/>
                <a:gd name="T2" fmla="*/ 32 w 1762"/>
                <a:gd name="T3" fmla="*/ 941 h 1251"/>
                <a:gd name="T4" fmla="*/ 157 w 1762"/>
                <a:gd name="T5" fmla="*/ 863 h 1251"/>
                <a:gd name="T6" fmla="*/ 175 w 1762"/>
                <a:gd name="T7" fmla="*/ 696 h 1251"/>
                <a:gd name="T8" fmla="*/ 355 w 1762"/>
                <a:gd name="T9" fmla="*/ 721 h 1251"/>
                <a:gd name="T10" fmla="*/ 475 w 1762"/>
                <a:gd name="T11" fmla="*/ 633 h 1251"/>
                <a:gd name="T12" fmla="*/ 482 w 1762"/>
                <a:gd name="T13" fmla="*/ 460 h 1251"/>
                <a:gd name="T14" fmla="*/ 640 w 1762"/>
                <a:gd name="T15" fmla="*/ 506 h 1251"/>
                <a:gd name="T16" fmla="*/ 878 w 1762"/>
                <a:gd name="T17" fmla="*/ 310 h 1251"/>
                <a:gd name="T18" fmla="*/ 1138 w 1762"/>
                <a:gd name="T19" fmla="*/ 373 h 1251"/>
                <a:gd name="T20" fmla="*/ 1311 w 1762"/>
                <a:gd name="T21" fmla="*/ 63 h 1251"/>
                <a:gd name="T22" fmla="*/ 1589 w 1762"/>
                <a:gd name="T23" fmla="*/ 0 h 1251"/>
                <a:gd name="T24" fmla="*/ 1762 w 1762"/>
                <a:gd name="T25" fmla="*/ 263 h 1251"/>
                <a:gd name="T26" fmla="*/ 1731 w 1762"/>
                <a:gd name="T27" fmla="*/ 554 h 1251"/>
                <a:gd name="T28" fmla="*/ 1494 w 1762"/>
                <a:gd name="T29" fmla="*/ 744 h 1251"/>
                <a:gd name="T30" fmla="*/ 1524 w 1762"/>
                <a:gd name="T31" fmla="*/ 974 h 1251"/>
                <a:gd name="T32" fmla="*/ 853 w 1762"/>
                <a:gd name="T33" fmla="*/ 761 h 1251"/>
                <a:gd name="T34" fmla="*/ 317 w 1762"/>
                <a:gd name="T35" fmla="*/ 974 h 1251"/>
                <a:gd name="T36" fmla="*/ 95 w 1762"/>
                <a:gd name="T37" fmla="*/ 1251 h 1251"/>
                <a:gd name="T38" fmla="*/ 0 w 1762"/>
                <a:gd name="T39" fmla="*/ 1101 h 1251"/>
                <a:gd name="T40" fmla="*/ 0 w 1762"/>
                <a:gd name="T41" fmla="*/ 11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62" h="1251">
                  <a:moveTo>
                    <a:pt x="0" y="1101"/>
                  </a:moveTo>
                  <a:lnTo>
                    <a:pt x="32" y="941"/>
                  </a:lnTo>
                  <a:lnTo>
                    <a:pt x="157" y="863"/>
                  </a:lnTo>
                  <a:lnTo>
                    <a:pt x="175" y="696"/>
                  </a:lnTo>
                  <a:lnTo>
                    <a:pt x="355" y="721"/>
                  </a:lnTo>
                  <a:lnTo>
                    <a:pt x="475" y="633"/>
                  </a:lnTo>
                  <a:lnTo>
                    <a:pt x="482" y="460"/>
                  </a:lnTo>
                  <a:lnTo>
                    <a:pt x="640" y="506"/>
                  </a:lnTo>
                  <a:lnTo>
                    <a:pt x="878" y="310"/>
                  </a:lnTo>
                  <a:lnTo>
                    <a:pt x="1138" y="373"/>
                  </a:lnTo>
                  <a:lnTo>
                    <a:pt x="1311" y="63"/>
                  </a:lnTo>
                  <a:lnTo>
                    <a:pt x="1589" y="0"/>
                  </a:lnTo>
                  <a:lnTo>
                    <a:pt x="1762" y="263"/>
                  </a:lnTo>
                  <a:lnTo>
                    <a:pt x="1731" y="554"/>
                  </a:lnTo>
                  <a:lnTo>
                    <a:pt x="1494" y="744"/>
                  </a:lnTo>
                  <a:lnTo>
                    <a:pt x="1524" y="974"/>
                  </a:lnTo>
                  <a:lnTo>
                    <a:pt x="853" y="761"/>
                  </a:lnTo>
                  <a:lnTo>
                    <a:pt x="317" y="974"/>
                  </a:lnTo>
                  <a:lnTo>
                    <a:pt x="95" y="1251"/>
                  </a:lnTo>
                  <a:lnTo>
                    <a:pt x="0" y="1101"/>
                  </a:lnTo>
                  <a:lnTo>
                    <a:pt x="0" y="1101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6" name="Freeform 176"/>
            <p:cNvSpPr>
              <a:spLocks/>
            </p:cNvSpPr>
            <p:nvPr/>
          </p:nvSpPr>
          <p:spPr bwMode="auto">
            <a:xfrm>
              <a:off x="3200" y="1532"/>
              <a:ext cx="633" cy="578"/>
            </a:xfrm>
            <a:custGeom>
              <a:avLst/>
              <a:gdLst>
                <a:gd name="T0" fmla="*/ 0 w 1266"/>
                <a:gd name="T1" fmla="*/ 1046 h 1156"/>
                <a:gd name="T2" fmla="*/ 103 w 1266"/>
                <a:gd name="T3" fmla="*/ 950 h 1156"/>
                <a:gd name="T4" fmla="*/ 88 w 1266"/>
                <a:gd name="T5" fmla="*/ 768 h 1156"/>
                <a:gd name="T6" fmla="*/ 245 w 1266"/>
                <a:gd name="T7" fmla="*/ 713 h 1156"/>
                <a:gd name="T8" fmla="*/ 270 w 1266"/>
                <a:gd name="T9" fmla="*/ 508 h 1156"/>
                <a:gd name="T10" fmla="*/ 420 w 1266"/>
                <a:gd name="T11" fmla="*/ 563 h 1156"/>
                <a:gd name="T12" fmla="*/ 538 w 1266"/>
                <a:gd name="T13" fmla="*/ 413 h 1156"/>
                <a:gd name="T14" fmla="*/ 648 w 1266"/>
                <a:gd name="T15" fmla="*/ 468 h 1156"/>
                <a:gd name="T16" fmla="*/ 783 w 1266"/>
                <a:gd name="T17" fmla="*/ 365 h 1156"/>
                <a:gd name="T18" fmla="*/ 854 w 1266"/>
                <a:gd name="T19" fmla="*/ 215 h 1156"/>
                <a:gd name="T20" fmla="*/ 949 w 1266"/>
                <a:gd name="T21" fmla="*/ 270 h 1156"/>
                <a:gd name="T22" fmla="*/ 966 w 1266"/>
                <a:gd name="T23" fmla="*/ 112 h 1156"/>
                <a:gd name="T24" fmla="*/ 1124 w 1266"/>
                <a:gd name="T25" fmla="*/ 0 h 1156"/>
                <a:gd name="T26" fmla="*/ 1266 w 1266"/>
                <a:gd name="T27" fmla="*/ 57 h 1156"/>
                <a:gd name="T28" fmla="*/ 1209 w 1266"/>
                <a:gd name="T29" fmla="*/ 365 h 1156"/>
                <a:gd name="T30" fmla="*/ 1257 w 1266"/>
                <a:gd name="T31" fmla="*/ 625 h 1156"/>
                <a:gd name="T32" fmla="*/ 1076 w 1266"/>
                <a:gd name="T33" fmla="*/ 690 h 1156"/>
                <a:gd name="T34" fmla="*/ 966 w 1266"/>
                <a:gd name="T35" fmla="*/ 603 h 1156"/>
                <a:gd name="T36" fmla="*/ 681 w 1266"/>
                <a:gd name="T37" fmla="*/ 618 h 1156"/>
                <a:gd name="T38" fmla="*/ 278 w 1266"/>
                <a:gd name="T39" fmla="*/ 983 h 1156"/>
                <a:gd name="T40" fmla="*/ 168 w 1266"/>
                <a:gd name="T41" fmla="*/ 1156 h 1156"/>
                <a:gd name="T42" fmla="*/ 0 w 1266"/>
                <a:gd name="T43" fmla="*/ 1046 h 1156"/>
                <a:gd name="T44" fmla="*/ 0 w 1266"/>
                <a:gd name="T45" fmla="*/ 1046 h 1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66" h="1156">
                  <a:moveTo>
                    <a:pt x="0" y="1046"/>
                  </a:moveTo>
                  <a:lnTo>
                    <a:pt x="103" y="950"/>
                  </a:lnTo>
                  <a:lnTo>
                    <a:pt x="88" y="768"/>
                  </a:lnTo>
                  <a:lnTo>
                    <a:pt x="245" y="713"/>
                  </a:lnTo>
                  <a:lnTo>
                    <a:pt x="270" y="508"/>
                  </a:lnTo>
                  <a:lnTo>
                    <a:pt x="420" y="563"/>
                  </a:lnTo>
                  <a:lnTo>
                    <a:pt x="538" y="413"/>
                  </a:lnTo>
                  <a:lnTo>
                    <a:pt x="648" y="468"/>
                  </a:lnTo>
                  <a:lnTo>
                    <a:pt x="783" y="365"/>
                  </a:lnTo>
                  <a:lnTo>
                    <a:pt x="854" y="215"/>
                  </a:lnTo>
                  <a:lnTo>
                    <a:pt x="949" y="270"/>
                  </a:lnTo>
                  <a:lnTo>
                    <a:pt x="966" y="112"/>
                  </a:lnTo>
                  <a:lnTo>
                    <a:pt x="1124" y="0"/>
                  </a:lnTo>
                  <a:lnTo>
                    <a:pt x="1266" y="57"/>
                  </a:lnTo>
                  <a:lnTo>
                    <a:pt x="1209" y="365"/>
                  </a:lnTo>
                  <a:lnTo>
                    <a:pt x="1257" y="625"/>
                  </a:lnTo>
                  <a:lnTo>
                    <a:pt x="1076" y="690"/>
                  </a:lnTo>
                  <a:lnTo>
                    <a:pt x="966" y="603"/>
                  </a:lnTo>
                  <a:lnTo>
                    <a:pt x="681" y="618"/>
                  </a:lnTo>
                  <a:lnTo>
                    <a:pt x="278" y="983"/>
                  </a:lnTo>
                  <a:lnTo>
                    <a:pt x="168" y="1156"/>
                  </a:lnTo>
                  <a:lnTo>
                    <a:pt x="0" y="1046"/>
                  </a:lnTo>
                  <a:lnTo>
                    <a:pt x="0" y="1046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7" name="Freeform 177"/>
            <p:cNvSpPr>
              <a:spLocks/>
            </p:cNvSpPr>
            <p:nvPr/>
          </p:nvSpPr>
          <p:spPr bwMode="auto">
            <a:xfrm>
              <a:off x="4595" y="1552"/>
              <a:ext cx="584" cy="527"/>
            </a:xfrm>
            <a:custGeom>
              <a:avLst/>
              <a:gdLst>
                <a:gd name="T0" fmla="*/ 0 w 1169"/>
                <a:gd name="T1" fmla="*/ 776 h 1053"/>
                <a:gd name="T2" fmla="*/ 70 w 1169"/>
                <a:gd name="T3" fmla="*/ 1053 h 1053"/>
                <a:gd name="T4" fmla="*/ 300 w 1169"/>
                <a:gd name="T5" fmla="*/ 745 h 1053"/>
                <a:gd name="T6" fmla="*/ 536 w 1169"/>
                <a:gd name="T7" fmla="*/ 578 h 1053"/>
                <a:gd name="T8" fmla="*/ 796 w 1169"/>
                <a:gd name="T9" fmla="*/ 538 h 1053"/>
                <a:gd name="T10" fmla="*/ 1019 w 1169"/>
                <a:gd name="T11" fmla="*/ 585 h 1053"/>
                <a:gd name="T12" fmla="*/ 1169 w 1169"/>
                <a:gd name="T13" fmla="*/ 452 h 1053"/>
                <a:gd name="T14" fmla="*/ 1161 w 1169"/>
                <a:gd name="T15" fmla="*/ 190 h 1053"/>
                <a:gd name="T16" fmla="*/ 1074 w 1169"/>
                <a:gd name="T17" fmla="*/ 0 h 1053"/>
                <a:gd name="T18" fmla="*/ 916 w 1169"/>
                <a:gd name="T19" fmla="*/ 25 h 1053"/>
                <a:gd name="T20" fmla="*/ 829 w 1169"/>
                <a:gd name="T21" fmla="*/ 245 h 1053"/>
                <a:gd name="T22" fmla="*/ 671 w 1169"/>
                <a:gd name="T23" fmla="*/ 270 h 1053"/>
                <a:gd name="T24" fmla="*/ 631 w 1169"/>
                <a:gd name="T25" fmla="*/ 405 h 1053"/>
                <a:gd name="T26" fmla="*/ 441 w 1169"/>
                <a:gd name="T27" fmla="*/ 365 h 1053"/>
                <a:gd name="T28" fmla="*/ 363 w 1169"/>
                <a:gd name="T29" fmla="*/ 468 h 1053"/>
                <a:gd name="T30" fmla="*/ 268 w 1169"/>
                <a:gd name="T31" fmla="*/ 483 h 1053"/>
                <a:gd name="T32" fmla="*/ 0 w 1169"/>
                <a:gd name="T33" fmla="*/ 776 h 1053"/>
                <a:gd name="T34" fmla="*/ 0 w 1169"/>
                <a:gd name="T35" fmla="*/ 776 h 10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9" h="1053">
                  <a:moveTo>
                    <a:pt x="0" y="776"/>
                  </a:moveTo>
                  <a:lnTo>
                    <a:pt x="70" y="1053"/>
                  </a:lnTo>
                  <a:lnTo>
                    <a:pt x="300" y="745"/>
                  </a:lnTo>
                  <a:lnTo>
                    <a:pt x="536" y="578"/>
                  </a:lnTo>
                  <a:lnTo>
                    <a:pt x="796" y="538"/>
                  </a:lnTo>
                  <a:lnTo>
                    <a:pt x="1019" y="585"/>
                  </a:lnTo>
                  <a:lnTo>
                    <a:pt x="1169" y="452"/>
                  </a:lnTo>
                  <a:lnTo>
                    <a:pt x="1161" y="190"/>
                  </a:lnTo>
                  <a:lnTo>
                    <a:pt x="1074" y="0"/>
                  </a:lnTo>
                  <a:lnTo>
                    <a:pt x="916" y="25"/>
                  </a:lnTo>
                  <a:lnTo>
                    <a:pt x="829" y="245"/>
                  </a:lnTo>
                  <a:lnTo>
                    <a:pt x="671" y="270"/>
                  </a:lnTo>
                  <a:lnTo>
                    <a:pt x="631" y="405"/>
                  </a:lnTo>
                  <a:lnTo>
                    <a:pt x="441" y="365"/>
                  </a:lnTo>
                  <a:lnTo>
                    <a:pt x="363" y="468"/>
                  </a:lnTo>
                  <a:lnTo>
                    <a:pt x="268" y="483"/>
                  </a:lnTo>
                  <a:lnTo>
                    <a:pt x="0" y="776"/>
                  </a:lnTo>
                  <a:lnTo>
                    <a:pt x="0" y="776"/>
                  </a:lnTo>
                  <a:close/>
                </a:path>
              </a:pathLst>
            </a:custGeom>
            <a:solidFill>
              <a:srgbClr val="FFB5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8" name="Freeform 178"/>
            <p:cNvSpPr>
              <a:spLocks/>
            </p:cNvSpPr>
            <p:nvPr/>
          </p:nvSpPr>
          <p:spPr bwMode="auto">
            <a:xfrm>
              <a:off x="3135" y="1402"/>
              <a:ext cx="777" cy="690"/>
            </a:xfrm>
            <a:custGeom>
              <a:avLst/>
              <a:gdLst>
                <a:gd name="T0" fmla="*/ 1226 w 1555"/>
                <a:gd name="T1" fmla="*/ 534 h 1380"/>
                <a:gd name="T2" fmla="*/ 1333 w 1555"/>
                <a:gd name="T3" fmla="*/ 587 h 1380"/>
                <a:gd name="T4" fmla="*/ 1456 w 1555"/>
                <a:gd name="T5" fmla="*/ 507 h 1380"/>
                <a:gd name="T6" fmla="*/ 1475 w 1555"/>
                <a:gd name="T7" fmla="*/ 258 h 1380"/>
                <a:gd name="T8" fmla="*/ 1376 w 1555"/>
                <a:gd name="T9" fmla="*/ 106 h 1380"/>
                <a:gd name="T10" fmla="*/ 1243 w 1555"/>
                <a:gd name="T11" fmla="*/ 89 h 1380"/>
                <a:gd name="T12" fmla="*/ 1084 w 1555"/>
                <a:gd name="T13" fmla="*/ 258 h 1380"/>
                <a:gd name="T14" fmla="*/ 985 w 1555"/>
                <a:gd name="T15" fmla="*/ 444 h 1380"/>
                <a:gd name="T16" fmla="*/ 1047 w 1555"/>
                <a:gd name="T17" fmla="*/ 686 h 1380"/>
                <a:gd name="T18" fmla="*/ 941 w 1555"/>
                <a:gd name="T19" fmla="*/ 676 h 1380"/>
                <a:gd name="T20" fmla="*/ 871 w 1555"/>
                <a:gd name="T21" fmla="*/ 543 h 1380"/>
                <a:gd name="T22" fmla="*/ 738 w 1555"/>
                <a:gd name="T23" fmla="*/ 551 h 1380"/>
                <a:gd name="T24" fmla="*/ 701 w 1555"/>
                <a:gd name="T25" fmla="*/ 730 h 1380"/>
                <a:gd name="T26" fmla="*/ 629 w 1555"/>
                <a:gd name="T27" fmla="*/ 604 h 1380"/>
                <a:gd name="T28" fmla="*/ 523 w 1555"/>
                <a:gd name="T29" fmla="*/ 640 h 1380"/>
                <a:gd name="T30" fmla="*/ 496 w 1555"/>
                <a:gd name="T31" fmla="*/ 846 h 1380"/>
                <a:gd name="T32" fmla="*/ 380 w 1555"/>
                <a:gd name="T33" fmla="*/ 739 h 1380"/>
                <a:gd name="T34" fmla="*/ 266 w 1555"/>
                <a:gd name="T35" fmla="*/ 792 h 1380"/>
                <a:gd name="T36" fmla="*/ 274 w 1555"/>
                <a:gd name="T37" fmla="*/ 996 h 1380"/>
                <a:gd name="T38" fmla="*/ 354 w 1555"/>
                <a:gd name="T39" fmla="*/ 1095 h 1380"/>
                <a:gd name="T40" fmla="*/ 203 w 1555"/>
                <a:gd name="T41" fmla="*/ 1032 h 1380"/>
                <a:gd name="T42" fmla="*/ 106 w 1555"/>
                <a:gd name="T43" fmla="*/ 1077 h 1380"/>
                <a:gd name="T44" fmla="*/ 87 w 1555"/>
                <a:gd name="T45" fmla="*/ 1148 h 1380"/>
                <a:gd name="T46" fmla="*/ 114 w 1555"/>
                <a:gd name="T47" fmla="*/ 1300 h 1380"/>
                <a:gd name="T48" fmla="*/ 283 w 1555"/>
                <a:gd name="T49" fmla="*/ 1220 h 1380"/>
                <a:gd name="T50" fmla="*/ 194 w 1555"/>
                <a:gd name="T51" fmla="*/ 1380 h 1380"/>
                <a:gd name="T52" fmla="*/ 61 w 1555"/>
                <a:gd name="T53" fmla="*/ 1344 h 1380"/>
                <a:gd name="T54" fmla="*/ 17 w 1555"/>
                <a:gd name="T55" fmla="*/ 1247 h 1380"/>
                <a:gd name="T56" fmla="*/ 0 w 1555"/>
                <a:gd name="T57" fmla="*/ 1112 h 1380"/>
                <a:gd name="T58" fmla="*/ 97 w 1555"/>
                <a:gd name="T59" fmla="*/ 988 h 1380"/>
                <a:gd name="T60" fmla="*/ 177 w 1555"/>
                <a:gd name="T61" fmla="*/ 961 h 1380"/>
                <a:gd name="T62" fmla="*/ 167 w 1555"/>
                <a:gd name="T63" fmla="*/ 836 h 1380"/>
                <a:gd name="T64" fmla="*/ 240 w 1555"/>
                <a:gd name="T65" fmla="*/ 720 h 1380"/>
                <a:gd name="T66" fmla="*/ 319 w 1555"/>
                <a:gd name="T67" fmla="*/ 640 h 1380"/>
                <a:gd name="T68" fmla="*/ 407 w 1555"/>
                <a:gd name="T69" fmla="*/ 659 h 1380"/>
                <a:gd name="T70" fmla="*/ 443 w 1555"/>
                <a:gd name="T71" fmla="*/ 551 h 1380"/>
                <a:gd name="T72" fmla="*/ 506 w 1555"/>
                <a:gd name="T73" fmla="*/ 490 h 1380"/>
                <a:gd name="T74" fmla="*/ 603 w 1555"/>
                <a:gd name="T75" fmla="*/ 517 h 1380"/>
                <a:gd name="T76" fmla="*/ 682 w 1555"/>
                <a:gd name="T77" fmla="*/ 408 h 1380"/>
                <a:gd name="T78" fmla="*/ 764 w 1555"/>
                <a:gd name="T79" fmla="*/ 374 h 1380"/>
                <a:gd name="T80" fmla="*/ 878 w 1555"/>
                <a:gd name="T81" fmla="*/ 454 h 1380"/>
                <a:gd name="T82" fmla="*/ 924 w 1555"/>
                <a:gd name="T83" fmla="*/ 294 h 1380"/>
                <a:gd name="T84" fmla="*/ 1173 w 1555"/>
                <a:gd name="T85" fmla="*/ 0 h 1380"/>
                <a:gd name="T86" fmla="*/ 1395 w 1555"/>
                <a:gd name="T87" fmla="*/ 0 h 1380"/>
                <a:gd name="T88" fmla="*/ 1509 w 1555"/>
                <a:gd name="T89" fmla="*/ 178 h 1380"/>
                <a:gd name="T90" fmla="*/ 1555 w 1555"/>
                <a:gd name="T91" fmla="*/ 463 h 1380"/>
                <a:gd name="T92" fmla="*/ 1456 w 1555"/>
                <a:gd name="T93" fmla="*/ 667 h 1380"/>
                <a:gd name="T94" fmla="*/ 1260 w 1555"/>
                <a:gd name="T95" fmla="*/ 686 h 1380"/>
                <a:gd name="T96" fmla="*/ 1127 w 1555"/>
                <a:gd name="T97" fmla="*/ 517 h 1380"/>
                <a:gd name="T98" fmla="*/ 1226 w 1555"/>
                <a:gd name="T99" fmla="*/ 534 h 1380"/>
                <a:gd name="T100" fmla="*/ 1226 w 1555"/>
                <a:gd name="T101" fmla="*/ 534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55" h="1380">
                  <a:moveTo>
                    <a:pt x="1226" y="534"/>
                  </a:moveTo>
                  <a:lnTo>
                    <a:pt x="1333" y="587"/>
                  </a:lnTo>
                  <a:lnTo>
                    <a:pt x="1456" y="507"/>
                  </a:lnTo>
                  <a:lnTo>
                    <a:pt x="1475" y="258"/>
                  </a:lnTo>
                  <a:lnTo>
                    <a:pt x="1376" y="106"/>
                  </a:lnTo>
                  <a:lnTo>
                    <a:pt x="1243" y="89"/>
                  </a:lnTo>
                  <a:lnTo>
                    <a:pt x="1084" y="258"/>
                  </a:lnTo>
                  <a:lnTo>
                    <a:pt x="985" y="444"/>
                  </a:lnTo>
                  <a:lnTo>
                    <a:pt x="1047" y="686"/>
                  </a:lnTo>
                  <a:lnTo>
                    <a:pt x="941" y="676"/>
                  </a:lnTo>
                  <a:lnTo>
                    <a:pt x="871" y="543"/>
                  </a:lnTo>
                  <a:lnTo>
                    <a:pt x="738" y="551"/>
                  </a:lnTo>
                  <a:lnTo>
                    <a:pt x="701" y="730"/>
                  </a:lnTo>
                  <a:lnTo>
                    <a:pt x="629" y="604"/>
                  </a:lnTo>
                  <a:lnTo>
                    <a:pt x="523" y="640"/>
                  </a:lnTo>
                  <a:lnTo>
                    <a:pt x="496" y="846"/>
                  </a:lnTo>
                  <a:lnTo>
                    <a:pt x="380" y="739"/>
                  </a:lnTo>
                  <a:lnTo>
                    <a:pt x="266" y="792"/>
                  </a:lnTo>
                  <a:lnTo>
                    <a:pt x="274" y="996"/>
                  </a:lnTo>
                  <a:lnTo>
                    <a:pt x="354" y="1095"/>
                  </a:lnTo>
                  <a:lnTo>
                    <a:pt x="203" y="1032"/>
                  </a:lnTo>
                  <a:lnTo>
                    <a:pt x="106" y="1077"/>
                  </a:lnTo>
                  <a:lnTo>
                    <a:pt x="87" y="1148"/>
                  </a:lnTo>
                  <a:lnTo>
                    <a:pt x="114" y="1300"/>
                  </a:lnTo>
                  <a:lnTo>
                    <a:pt x="283" y="1220"/>
                  </a:lnTo>
                  <a:lnTo>
                    <a:pt x="194" y="1380"/>
                  </a:lnTo>
                  <a:lnTo>
                    <a:pt x="61" y="1344"/>
                  </a:lnTo>
                  <a:lnTo>
                    <a:pt x="17" y="1247"/>
                  </a:lnTo>
                  <a:lnTo>
                    <a:pt x="0" y="1112"/>
                  </a:lnTo>
                  <a:lnTo>
                    <a:pt x="97" y="988"/>
                  </a:lnTo>
                  <a:lnTo>
                    <a:pt x="177" y="961"/>
                  </a:lnTo>
                  <a:lnTo>
                    <a:pt x="167" y="836"/>
                  </a:lnTo>
                  <a:lnTo>
                    <a:pt x="240" y="720"/>
                  </a:lnTo>
                  <a:lnTo>
                    <a:pt x="319" y="640"/>
                  </a:lnTo>
                  <a:lnTo>
                    <a:pt x="407" y="659"/>
                  </a:lnTo>
                  <a:lnTo>
                    <a:pt x="443" y="551"/>
                  </a:lnTo>
                  <a:lnTo>
                    <a:pt x="506" y="490"/>
                  </a:lnTo>
                  <a:lnTo>
                    <a:pt x="603" y="517"/>
                  </a:lnTo>
                  <a:lnTo>
                    <a:pt x="682" y="408"/>
                  </a:lnTo>
                  <a:lnTo>
                    <a:pt x="764" y="374"/>
                  </a:lnTo>
                  <a:lnTo>
                    <a:pt x="878" y="454"/>
                  </a:lnTo>
                  <a:lnTo>
                    <a:pt x="924" y="294"/>
                  </a:lnTo>
                  <a:lnTo>
                    <a:pt x="1173" y="0"/>
                  </a:lnTo>
                  <a:lnTo>
                    <a:pt x="1395" y="0"/>
                  </a:lnTo>
                  <a:lnTo>
                    <a:pt x="1509" y="178"/>
                  </a:lnTo>
                  <a:lnTo>
                    <a:pt x="1555" y="463"/>
                  </a:lnTo>
                  <a:lnTo>
                    <a:pt x="1456" y="667"/>
                  </a:lnTo>
                  <a:lnTo>
                    <a:pt x="1260" y="686"/>
                  </a:lnTo>
                  <a:lnTo>
                    <a:pt x="1127" y="517"/>
                  </a:lnTo>
                  <a:lnTo>
                    <a:pt x="1226" y="534"/>
                  </a:lnTo>
                  <a:lnTo>
                    <a:pt x="1226" y="5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79" name="Freeform 179"/>
            <p:cNvSpPr>
              <a:spLocks/>
            </p:cNvSpPr>
            <p:nvPr/>
          </p:nvSpPr>
          <p:spPr bwMode="auto">
            <a:xfrm>
              <a:off x="3708" y="1357"/>
              <a:ext cx="1070" cy="797"/>
            </a:xfrm>
            <a:custGeom>
              <a:avLst/>
              <a:gdLst>
                <a:gd name="T0" fmla="*/ 1377 w 2141"/>
                <a:gd name="T1" fmla="*/ 668 h 1593"/>
                <a:gd name="T2" fmla="*/ 1456 w 2141"/>
                <a:gd name="T3" fmla="*/ 962 h 1593"/>
                <a:gd name="T4" fmla="*/ 1761 w 2141"/>
                <a:gd name="T5" fmla="*/ 1032 h 1593"/>
                <a:gd name="T6" fmla="*/ 1991 w 2141"/>
                <a:gd name="T7" fmla="*/ 899 h 1593"/>
                <a:gd name="T8" fmla="*/ 2070 w 2141"/>
                <a:gd name="T9" fmla="*/ 677 h 1593"/>
                <a:gd name="T10" fmla="*/ 2044 w 2141"/>
                <a:gd name="T11" fmla="*/ 438 h 1593"/>
                <a:gd name="T12" fmla="*/ 1894 w 2141"/>
                <a:gd name="T13" fmla="*/ 135 h 1593"/>
                <a:gd name="T14" fmla="*/ 1591 w 2141"/>
                <a:gd name="T15" fmla="*/ 82 h 1593"/>
                <a:gd name="T16" fmla="*/ 1386 w 2141"/>
                <a:gd name="T17" fmla="*/ 223 h 1593"/>
                <a:gd name="T18" fmla="*/ 1217 w 2141"/>
                <a:gd name="T19" fmla="*/ 534 h 1593"/>
                <a:gd name="T20" fmla="*/ 1226 w 2141"/>
                <a:gd name="T21" fmla="*/ 837 h 1593"/>
                <a:gd name="T22" fmla="*/ 1120 w 2141"/>
                <a:gd name="T23" fmla="*/ 882 h 1593"/>
                <a:gd name="T24" fmla="*/ 1074 w 2141"/>
                <a:gd name="T25" fmla="*/ 668 h 1593"/>
                <a:gd name="T26" fmla="*/ 1031 w 2141"/>
                <a:gd name="T27" fmla="*/ 553 h 1593"/>
                <a:gd name="T28" fmla="*/ 799 w 2141"/>
                <a:gd name="T29" fmla="*/ 544 h 1593"/>
                <a:gd name="T30" fmla="*/ 738 w 2141"/>
                <a:gd name="T31" fmla="*/ 704 h 1593"/>
                <a:gd name="T32" fmla="*/ 818 w 2141"/>
                <a:gd name="T33" fmla="*/ 909 h 1593"/>
                <a:gd name="T34" fmla="*/ 702 w 2141"/>
                <a:gd name="T35" fmla="*/ 837 h 1593"/>
                <a:gd name="T36" fmla="*/ 569 w 2141"/>
                <a:gd name="T37" fmla="*/ 802 h 1593"/>
                <a:gd name="T38" fmla="*/ 462 w 2141"/>
                <a:gd name="T39" fmla="*/ 909 h 1593"/>
                <a:gd name="T40" fmla="*/ 470 w 2141"/>
                <a:gd name="T41" fmla="*/ 1051 h 1593"/>
                <a:gd name="T42" fmla="*/ 612 w 2141"/>
                <a:gd name="T43" fmla="*/ 1095 h 1593"/>
                <a:gd name="T44" fmla="*/ 462 w 2141"/>
                <a:gd name="T45" fmla="*/ 1167 h 1593"/>
                <a:gd name="T46" fmla="*/ 382 w 2141"/>
                <a:gd name="T47" fmla="*/ 1051 h 1593"/>
                <a:gd name="T48" fmla="*/ 221 w 2141"/>
                <a:gd name="T49" fmla="*/ 1095 h 1593"/>
                <a:gd name="T50" fmla="*/ 204 w 2141"/>
                <a:gd name="T51" fmla="*/ 1255 h 1593"/>
                <a:gd name="T52" fmla="*/ 310 w 2141"/>
                <a:gd name="T53" fmla="*/ 1318 h 1593"/>
                <a:gd name="T54" fmla="*/ 97 w 2141"/>
                <a:gd name="T55" fmla="*/ 1337 h 1593"/>
                <a:gd name="T56" fmla="*/ 133 w 2141"/>
                <a:gd name="T57" fmla="*/ 1470 h 1593"/>
                <a:gd name="T58" fmla="*/ 257 w 2141"/>
                <a:gd name="T59" fmla="*/ 1434 h 1593"/>
                <a:gd name="T60" fmla="*/ 221 w 2141"/>
                <a:gd name="T61" fmla="*/ 1593 h 1593"/>
                <a:gd name="T62" fmla="*/ 61 w 2141"/>
                <a:gd name="T63" fmla="*/ 1567 h 1593"/>
                <a:gd name="T64" fmla="*/ 0 w 2141"/>
                <a:gd name="T65" fmla="*/ 1371 h 1593"/>
                <a:gd name="T66" fmla="*/ 27 w 2141"/>
                <a:gd name="T67" fmla="*/ 1221 h 1593"/>
                <a:gd name="T68" fmla="*/ 141 w 2141"/>
                <a:gd name="T69" fmla="*/ 1194 h 1593"/>
                <a:gd name="T70" fmla="*/ 133 w 2141"/>
                <a:gd name="T71" fmla="*/ 1051 h 1593"/>
                <a:gd name="T72" fmla="*/ 204 w 2141"/>
                <a:gd name="T73" fmla="*/ 962 h 1593"/>
                <a:gd name="T74" fmla="*/ 356 w 2141"/>
                <a:gd name="T75" fmla="*/ 945 h 1593"/>
                <a:gd name="T76" fmla="*/ 373 w 2141"/>
                <a:gd name="T77" fmla="*/ 810 h 1593"/>
                <a:gd name="T78" fmla="*/ 479 w 2141"/>
                <a:gd name="T79" fmla="*/ 723 h 1593"/>
                <a:gd name="T80" fmla="*/ 631 w 2141"/>
                <a:gd name="T81" fmla="*/ 694 h 1593"/>
                <a:gd name="T82" fmla="*/ 658 w 2141"/>
                <a:gd name="T83" fmla="*/ 527 h 1593"/>
                <a:gd name="T84" fmla="*/ 755 w 2141"/>
                <a:gd name="T85" fmla="*/ 401 h 1593"/>
                <a:gd name="T86" fmla="*/ 898 w 2141"/>
                <a:gd name="T87" fmla="*/ 375 h 1593"/>
                <a:gd name="T88" fmla="*/ 1101 w 2141"/>
                <a:gd name="T89" fmla="*/ 455 h 1593"/>
                <a:gd name="T90" fmla="*/ 1297 w 2141"/>
                <a:gd name="T91" fmla="*/ 169 h 1593"/>
                <a:gd name="T92" fmla="*/ 1512 w 2141"/>
                <a:gd name="T93" fmla="*/ 10 h 1593"/>
                <a:gd name="T94" fmla="*/ 1698 w 2141"/>
                <a:gd name="T95" fmla="*/ 0 h 1593"/>
                <a:gd name="T96" fmla="*/ 1920 w 2141"/>
                <a:gd name="T97" fmla="*/ 46 h 1593"/>
                <a:gd name="T98" fmla="*/ 2087 w 2141"/>
                <a:gd name="T99" fmla="*/ 365 h 1593"/>
                <a:gd name="T100" fmla="*/ 2141 w 2141"/>
                <a:gd name="T101" fmla="*/ 713 h 1593"/>
                <a:gd name="T102" fmla="*/ 2044 w 2141"/>
                <a:gd name="T103" fmla="*/ 998 h 1593"/>
                <a:gd name="T104" fmla="*/ 1761 w 2141"/>
                <a:gd name="T105" fmla="*/ 1185 h 1593"/>
                <a:gd name="T106" fmla="*/ 1413 w 2141"/>
                <a:gd name="T107" fmla="*/ 1086 h 1593"/>
                <a:gd name="T108" fmla="*/ 1323 w 2141"/>
                <a:gd name="T109" fmla="*/ 979 h 1593"/>
                <a:gd name="T110" fmla="*/ 1377 w 2141"/>
                <a:gd name="T111" fmla="*/ 668 h 1593"/>
                <a:gd name="T112" fmla="*/ 1377 w 2141"/>
                <a:gd name="T113" fmla="*/ 668 h 1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41" h="1593">
                  <a:moveTo>
                    <a:pt x="1377" y="668"/>
                  </a:moveTo>
                  <a:lnTo>
                    <a:pt x="1456" y="962"/>
                  </a:lnTo>
                  <a:lnTo>
                    <a:pt x="1761" y="1032"/>
                  </a:lnTo>
                  <a:lnTo>
                    <a:pt x="1991" y="899"/>
                  </a:lnTo>
                  <a:lnTo>
                    <a:pt x="2070" y="677"/>
                  </a:lnTo>
                  <a:lnTo>
                    <a:pt x="2044" y="438"/>
                  </a:lnTo>
                  <a:lnTo>
                    <a:pt x="1894" y="135"/>
                  </a:lnTo>
                  <a:lnTo>
                    <a:pt x="1591" y="82"/>
                  </a:lnTo>
                  <a:lnTo>
                    <a:pt x="1386" y="223"/>
                  </a:lnTo>
                  <a:lnTo>
                    <a:pt x="1217" y="534"/>
                  </a:lnTo>
                  <a:lnTo>
                    <a:pt x="1226" y="837"/>
                  </a:lnTo>
                  <a:lnTo>
                    <a:pt x="1120" y="882"/>
                  </a:lnTo>
                  <a:lnTo>
                    <a:pt x="1074" y="668"/>
                  </a:lnTo>
                  <a:lnTo>
                    <a:pt x="1031" y="553"/>
                  </a:lnTo>
                  <a:lnTo>
                    <a:pt x="799" y="544"/>
                  </a:lnTo>
                  <a:lnTo>
                    <a:pt x="738" y="704"/>
                  </a:lnTo>
                  <a:lnTo>
                    <a:pt x="818" y="909"/>
                  </a:lnTo>
                  <a:lnTo>
                    <a:pt x="702" y="837"/>
                  </a:lnTo>
                  <a:lnTo>
                    <a:pt x="569" y="802"/>
                  </a:lnTo>
                  <a:lnTo>
                    <a:pt x="462" y="909"/>
                  </a:lnTo>
                  <a:lnTo>
                    <a:pt x="470" y="1051"/>
                  </a:lnTo>
                  <a:lnTo>
                    <a:pt x="612" y="1095"/>
                  </a:lnTo>
                  <a:lnTo>
                    <a:pt x="462" y="1167"/>
                  </a:lnTo>
                  <a:lnTo>
                    <a:pt x="382" y="1051"/>
                  </a:lnTo>
                  <a:lnTo>
                    <a:pt x="221" y="1095"/>
                  </a:lnTo>
                  <a:lnTo>
                    <a:pt x="204" y="1255"/>
                  </a:lnTo>
                  <a:lnTo>
                    <a:pt x="310" y="1318"/>
                  </a:lnTo>
                  <a:lnTo>
                    <a:pt x="97" y="1337"/>
                  </a:lnTo>
                  <a:lnTo>
                    <a:pt x="133" y="1470"/>
                  </a:lnTo>
                  <a:lnTo>
                    <a:pt x="257" y="1434"/>
                  </a:lnTo>
                  <a:lnTo>
                    <a:pt x="221" y="1593"/>
                  </a:lnTo>
                  <a:lnTo>
                    <a:pt x="61" y="1567"/>
                  </a:lnTo>
                  <a:lnTo>
                    <a:pt x="0" y="1371"/>
                  </a:lnTo>
                  <a:lnTo>
                    <a:pt x="27" y="1221"/>
                  </a:lnTo>
                  <a:lnTo>
                    <a:pt x="141" y="1194"/>
                  </a:lnTo>
                  <a:lnTo>
                    <a:pt x="133" y="1051"/>
                  </a:lnTo>
                  <a:lnTo>
                    <a:pt x="204" y="962"/>
                  </a:lnTo>
                  <a:lnTo>
                    <a:pt x="356" y="945"/>
                  </a:lnTo>
                  <a:lnTo>
                    <a:pt x="373" y="810"/>
                  </a:lnTo>
                  <a:lnTo>
                    <a:pt x="479" y="723"/>
                  </a:lnTo>
                  <a:lnTo>
                    <a:pt x="631" y="694"/>
                  </a:lnTo>
                  <a:lnTo>
                    <a:pt x="658" y="527"/>
                  </a:lnTo>
                  <a:lnTo>
                    <a:pt x="755" y="401"/>
                  </a:lnTo>
                  <a:lnTo>
                    <a:pt x="898" y="375"/>
                  </a:lnTo>
                  <a:lnTo>
                    <a:pt x="1101" y="455"/>
                  </a:lnTo>
                  <a:lnTo>
                    <a:pt x="1297" y="169"/>
                  </a:lnTo>
                  <a:lnTo>
                    <a:pt x="1512" y="10"/>
                  </a:lnTo>
                  <a:lnTo>
                    <a:pt x="1698" y="0"/>
                  </a:lnTo>
                  <a:lnTo>
                    <a:pt x="1920" y="46"/>
                  </a:lnTo>
                  <a:lnTo>
                    <a:pt x="2087" y="365"/>
                  </a:lnTo>
                  <a:lnTo>
                    <a:pt x="2141" y="713"/>
                  </a:lnTo>
                  <a:lnTo>
                    <a:pt x="2044" y="998"/>
                  </a:lnTo>
                  <a:lnTo>
                    <a:pt x="1761" y="1185"/>
                  </a:lnTo>
                  <a:lnTo>
                    <a:pt x="1413" y="1086"/>
                  </a:lnTo>
                  <a:lnTo>
                    <a:pt x="1323" y="979"/>
                  </a:lnTo>
                  <a:lnTo>
                    <a:pt x="1377" y="668"/>
                  </a:lnTo>
                  <a:lnTo>
                    <a:pt x="1377" y="6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0" name="Freeform 180"/>
            <p:cNvSpPr>
              <a:spLocks/>
            </p:cNvSpPr>
            <p:nvPr/>
          </p:nvSpPr>
          <p:spPr bwMode="auto">
            <a:xfrm>
              <a:off x="3259" y="1798"/>
              <a:ext cx="529" cy="1366"/>
            </a:xfrm>
            <a:custGeom>
              <a:avLst/>
              <a:gdLst>
                <a:gd name="T0" fmla="*/ 1006 w 1059"/>
                <a:gd name="T1" fmla="*/ 44 h 2732"/>
                <a:gd name="T2" fmla="*/ 846 w 1059"/>
                <a:gd name="T3" fmla="*/ 0 h 2732"/>
                <a:gd name="T4" fmla="*/ 491 w 1059"/>
                <a:gd name="T5" fmla="*/ 27 h 2732"/>
                <a:gd name="T6" fmla="*/ 188 w 1059"/>
                <a:gd name="T7" fmla="*/ 356 h 2732"/>
                <a:gd name="T8" fmla="*/ 0 w 1059"/>
                <a:gd name="T9" fmla="*/ 711 h 2732"/>
                <a:gd name="T10" fmla="*/ 53 w 1059"/>
                <a:gd name="T11" fmla="*/ 1255 h 2732"/>
                <a:gd name="T12" fmla="*/ 89 w 1059"/>
                <a:gd name="T13" fmla="*/ 1878 h 2732"/>
                <a:gd name="T14" fmla="*/ 143 w 1059"/>
                <a:gd name="T15" fmla="*/ 2473 h 2732"/>
                <a:gd name="T16" fmla="*/ 312 w 1059"/>
                <a:gd name="T17" fmla="*/ 2696 h 2732"/>
                <a:gd name="T18" fmla="*/ 658 w 1059"/>
                <a:gd name="T19" fmla="*/ 2732 h 2732"/>
                <a:gd name="T20" fmla="*/ 890 w 1059"/>
                <a:gd name="T21" fmla="*/ 2582 h 2732"/>
                <a:gd name="T22" fmla="*/ 979 w 1059"/>
                <a:gd name="T23" fmla="*/ 2260 h 2732"/>
                <a:gd name="T24" fmla="*/ 846 w 1059"/>
                <a:gd name="T25" fmla="*/ 1975 h 2732"/>
                <a:gd name="T26" fmla="*/ 667 w 1059"/>
                <a:gd name="T27" fmla="*/ 1772 h 2732"/>
                <a:gd name="T28" fmla="*/ 641 w 1059"/>
                <a:gd name="T29" fmla="*/ 1574 h 2732"/>
                <a:gd name="T30" fmla="*/ 730 w 1059"/>
                <a:gd name="T31" fmla="*/ 1255 h 2732"/>
                <a:gd name="T32" fmla="*/ 987 w 1059"/>
                <a:gd name="T33" fmla="*/ 996 h 2732"/>
                <a:gd name="T34" fmla="*/ 1059 w 1059"/>
                <a:gd name="T35" fmla="*/ 827 h 2732"/>
                <a:gd name="T36" fmla="*/ 960 w 1059"/>
                <a:gd name="T37" fmla="*/ 810 h 2732"/>
                <a:gd name="T38" fmla="*/ 738 w 1059"/>
                <a:gd name="T39" fmla="*/ 953 h 2732"/>
                <a:gd name="T40" fmla="*/ 401 w 1059"/>
                <a:gd name="T41" fmla="*/ 970 h 2732"/>
                <a:gd name="T42" fmla="*/ 498 w 1059"/>
                <a:gd name="T43" fmla="*/ 1245 h 2732"/>
                <a:gd name="T44" fmla="*/ 517 w 1059"/>
                <a:gd name="T45" fmla="*/ 1779 h 2732"/>
                <a:gd name="T46" fmla="*/ 409 w 1059"/>
                <a:gd name="T47" fmla="*/ 2021 h 2732"/>
                <a:gd name="T48" fmla="*/ 588 w 1059"/>
                <a:gd name="T49" fmla="*/ 2021 h 2732"/>
                <a:gd name="T50" fmla="*/ 757 w 1059"/>
                <a:gd name="T51" fmla="*/ 2144 h 2732"/>
                <a:gd name="T52" fmla="*/ 854 w 1059"/>
                <a:gd name="T53" fmla="*/ 2304 h 2732"/>
                <a:gd name="T54" fmla="*/ 827 w 1059"/>
                <a:gd name="T55" fmla="*/ 2483 h 2732"/>
                <a:gd name="T56" fmla="*/ 631 w 1059"/>
                <a:gd name="T57" fmla="*/ 2589 h 2732"/>
                <a:gd name="T58" fmla="*/ 348 w 1059"/>
                <a:gd name="T59" fmla="*/ 2553 h 2732"/>
                <a:gd name="T60" fmla="*/ 223 w 1059"/>
                <a:gd name="T61" fmla="*/ 2331 h 2732"/>
                <a:gd name="T62" fmla="*/ 249 w 1059"/>
                <a:gd name="T63" fmla="*/ 2118 h 2732"/>
                <a:gd name="T64" fmla="*/ 152 w 1059"/>
                <a:gd name="T65" fmla="*/ 1869 h 2732"/>
                <a:gd name="T66" fmla="*/ 179 w 1059"/>
                <a:gd name="T67" fmla="*/ 1183 h 2732"/>
                <a:gd name="T68" fmla="*/ 89 w 1059"/>
                <a:gd name="T69" fmla="*/ 837 h 2732"/>
                <a:gd name="T70" fmla="*/ 179 w 1059"/>
                <a:gd name="T71" fmla="*/ 508 h 2732"/>
                <a:gd name="T72" fmla="*/ 302 w 1059"/>
                <a:gd name="T73" fmla="*/ 409 h 2732"/>
                <a:gd name="T74" fmla="*/ 428 w 1059"/>
                <a:gd name="T75" fmla="*/ 213 h 2732"/>
                <a:gd name="T76" fmla="*/ 631 w 1059"/>
                <a:gd name="T77" fmla="*/ 90 h 2732"/>
                <a:gd name="T78" fmla="*/ 890 w 1059"/>
                <a:gd name="T79" fmla="*/ 116 h 2732"/>
                <a:gd name="T80" fmla="*/ 1006 w 1059"/>
                <a:gd name="T81" fmla="*/ 44 h 2732"/>
                <a:gd name="T82" fmla="*/ 1006 w 1059"/>
                <a:gd name="T83" fmla="*/ 44 h 2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59" h="2732">
                  <a:moveTo>
                    <a:pt x="1006" y="44"/>
                  </a:moveTo>
                  <a:lnTo>
                    <a:pt x="846" y="0"/>
                  </a:lnTo>
                  <a:lnTo>
                    <a:pt x="491" y="27"/>
                  </a:lnTo>
                  <a:lnTo>
                    <a:pt x="188" y="356"/>
                  </a:lnTo>
                  <a:lnTo>
                    <a:pt x="0" y="711"/>
                  </a:lnTo>
                  <a:lnTo>
                    <a:pt x="53" y="1255"/>
                  </a:lnTo>
                  <a:lnTo>
                    <a:pt x="89" y="1878"/>
                  </a:lnTo>
                  <a:lnTo>
                    <a:pt x="143" y="2473"/>
                  </a:lnTo>
                  <a:lnTo>
                    <a:pt x="312" y="2696"/>
                  </a:lnTo>
                  <a:lnTo>
                    <a:pt x="658" y="2732"/>
                  </a:lnTo>
                  <a:lnTo>
                    <a:pt x="890" y="2582"/>
                  </a:lnTo>
                  <a:lnTo>
                    <a:pt x="979" y="2260"/>
                  </a:lnTo>
                  <a:lnTo>
                    <a:pt x="846" y="1975"/>
                  </a:lnTo>
                  <a:lnTo>
                    <a:pt x="667" y="1772"/>
                  </a:lnTo>
                  <a:lnTo>
                    <a:pt x="641" y="1574"/>
                  </a:lnTo>
                  <a:lnTo>
                    <a:pt x="730" y="1255"/>
                  </a:lnTo>
                  <a:lnTo>
                    <a:pt x="987" y="996"/>
                  </a:lnTo>
                  <a:lnTo>
                    <a:pt x="1059" y="827"/>
                  </a:lnTo>
                  <a:lnTo>
                    <a:pt x="960" y="810"/>
                  </a:lnTo>
                  <a:lnTo>
                    <a:pt x="738" y="953"/>
                  </a:lnTo>
                  <a:lnTo>
                    <a:pt x="401" y="970"/>
                  </a:lnTo>
                  <a:lnTo>
                    <a:pt x="498" y="1245"/>
                  </a:lnTo>
                  <a:lnTo>
                    <a:pt x="517" y="1779"/>
                  </a:lnTo>
                  <a:lnTo>
                    <a:pt x="409" y="2021"/>
                  </a:lnTo>
                  <a:lnTo>
                    <a:pt x="588" y="2021"/>
                  </a:lnTo>
                  <a:lnTo>
                    <a:pt x="757" y="2144"/>
                  </a:lnTo>
                  <a:lnTo>
                    <a:pt x="854" y="2304"/>
                  </a:lnTo>
                  <a:lnTo>
                    <a:pt x="827" y="2483"/>
                  </a:lnTo>
                  <a:lnTo>
                    <a:pt x="631" y="2589"/>
                  </a:lnTo>
                  <a:lnTo>
                    <a:pt x="348" y="2553"/>
                  </a:lnTo>
                  <a:lnTo>
                    <a:pt x="223" y="2331"/>
                  </a:lnTo>
                  <a:lnTo>
                    <a:pt x="249" y="2118"/>
                  </a:lnTo>
                  <a:lnTo>
                    <a:pt x="152" y="1869"/>
                  </a:lnTo>
                  <a:lnTo>
                    <a:pt x="179" y="1183"/>
                  </a:lnTo>
                  <a:lnTo>
                    <a:pt x="89" y="837"/>
                  </a:lnTo>
                  <a:lnTo>
                    <a:pt x="179" y="508"/>
                  </a:lnTo>
                  <a:lnTo>
                    <a:pt x="302" y="409"/>
                  </a:lnTo>
                  <a:lnTo>
                    <a:pt x="428" y="213"/>
                  </a:lnTo>
                  <a:lnTo>
                    <a:pt x="631" y="90"/>
                  </a:lnTo>
                  <a:lnTo>
                    <a:pt x="890" y="116"/>
                  </a:lnTo>
                  <a:lnTo>
                    <a:pt x="1006" y="44"/>
                  </a:lnTo>
                  <a:lnTo>
                    <a:pt x="1006" y="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1" name="Freeform 181"/>
            <p:cNvSpPr>
              <a:spLocks/>
            </p:cNvSpPr>
            <p:nvPr/>
          </p:nvSpPr>
          <p:spPr bwMode="auto">
            <a:xfrm>
              <a:off x="4783" y="1451"/>
              <a:ext cx="463" cy="379"/>
            </a:xfrm>
            <a:custGeom>
              <a:avLst/>
              <a:gdLst>
                <a:gd name="T0" fmla="*/ 72 w 926"/>
                <a:gd name="T1" fmla="*/ 419 h 757"/>
                <a:gd name="T2" fmla="*/ 116 w 926"/>
                <a:gd name="T3" fmla="*/ 293 h 757"/>
                <a:gd name="T4" fmla="*/ 266 w 926"/>
                <a:gd name="T5" fmla="*/ 230 h 757"/>
                <a:gd name="T6" fmla="*/ 348 w 926"/>
                <a:gd name="T7" fmla="*/ 293 h 757"/>
                <a:gd name="T8" fmla="*/ 392 w 926"/>
                <a:gd name="T9" fmla="*/ 160 h 757"/>
                <a:gd name="T10" fmla="*/ 525 w 926"/>
                <a:gd name="T11" fmla="*/ 27 h 757"/>
                <a:gd name="T12" fmla="*/ 677 w 926"/>
                <a:gd name="T13" fmla="*/ 0 h 757"/>
                <a:gd name="T14" fmla="*/ 837 w 926"/>
                <a:gd name="T15" fmla="*/ 54 h 757"/>
                <a:gd name="T16" fmla="*/ 926 w 926"/>
                <a:gd name="T17" fmla="*/ 356 h 757"/>
                <a:gd name="T18" fmla="*/ 890 w 926"/>
                <a:gd name="T19" fmla="*/ 649 h 757"/>
                <a:gd name="T20" fmla="*/ 704 w 926"/>
                <a:gd name="T21" fmla="*/ 757 h 757"/>
                <a:gd name="T22" fmla="*/ 534 w 926"/>
                <a:gd name="T23" fmla="*/ 704 h 757"/>
                <a:gd name="T24" fmla="*/ 489 w 926"/>
                <a:gd name="T25" fmla="*/ 462 h 757"/>
                <a:gd name="T26" fmla="*/ 667 w 926"/>
                <a:gd name="T27" fmla="*/ 622 h 757"/>
                <a:gd name="T28" fmla="*/ 774 w 926"/>
                <a:gd name="T29" fmla="*/ 595 h 757"/>
                <a:gd name="T30" fmla="*/ 854 w 926"/>
                <a:gd name="T31" fmla="*/ 356 h 757"/>
                <a:gd name="T32" fmla="*/ 791 w 926"/>
                <a:gd name="T33" fmla="*/ 143 h 757"/>
                <a:gd name="T34" fmla="*/ 650 w 926"/>
                <a:gd name="T35" fmla="*/ 80 h 757"/>
                <a:gd name="T36" fmla="*/ 525 w 926"/>
                <a:gd name="T37" fmla="*/ 107 h 757"/>
                <a:gd name="T38" fmla="*/ 401 w 926"/>
                <a:gd name="T39" fmla="*/ 365 h 757"/>
                <a:gd name="T40" fmla="*/ 401 w 926"/>
                <a:gd name="T41" fmla="*/ 595 h 757"/>
                <a:gd name="T42" fmla="*/ 329 w 926"/>
                <a:gd name="T43" fmla="*/ 525 h 757"/>
                <a:gd name="T44" fmla="*/ 259 w 926"/>
                <a:gd name="T45" fmla="*/ 392 h 757"/>
                <a:gd name="T46" fmla="*/ 143 w 926"/>
                <a:gd name="T47" fmla="*/ 392 h 757"/>
                <a:gd name="T48" fmla="*/ 126 w 926"/>
                <a:gd name="T49" fmla="*/ 622 h 757"/>
                <a:gd name="T50" fmla="*/ 19 w 926"/>
                <a:gd name="T51" fmla="*/ 614 h 757"/>
                <a:gd name="T52" fmla="*/ 0 w 926"/>
                <a:gd name="T53" fmla="*/ 400 h 757"/>
                <a:gd name="T54" fmla="*/ 72 w 926"/>
                <a:gd name="T55" fmla="*/ 419 h 757"/>
                <a:gd name="T56" fmla="*/ 72 w 926"/>
                <a:gd name="T57" fmla="*/ 419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926" h="757">
                  <a:moveTo>
                    <a:pt x="72" y="419"/>
                  </a:moveTo>
                  <a:lnTo>
                    <a:pt x="116" y="293"/>
                  </a:lnTo>
                  <a:lnTo>
                    <a:pt x="266" y="230"/>
                  </a:lnTo>
                  <a:lnTo>
                    <a:pt x="348" y="293"/>
                  </a:lnTo>
                  <a:lnTo>
                    <a:pt x="392" y="160"/>
                  </a:lnTo>
                  <a:lnTo>
                    <a:pt x="525" y="27"/>
                  </a:lnTo>
                  <a:lnTo>
                    <a:pt x="677" y="0"/>
                  </a:lnTo>
                  <a:lnTo>
                    <a:pt x="837" y="54"/>
                  </a:lnTo>
                  <a:lnTo>
                    <a:pt x="926" y="356"/>
                  </a:lnTo>
                  <a:lnTo>
                    <a:pt x="890" y="649"/>
                  </a:lnTo>
                  <a:lnTo>
                    <a:pt x="704" y="757"/>
                  </a:lnTo>
                  <a:lnTo>
                    <a:pt x="534" y="704"/>
                  </a:lnTo>
                  <a:lnTo>
                    <a:pt x="489" y="462"/>
                  </a:lnTo>
                  <a:lnTo>
                    <a:pt x="667" y="622"/>
                  </a:lnTo>
                  <a:lnTo>
                    <a:pt x="774" y="595"/>
                  </a:lnTo>
                  <a:lnTo>
                    <a:pt x="854" y="356"/>
                  </a:lnTo>
                  <a:lnTo>
                    <a:pt x="791" y="143"/>
                  </a:lnTo>
                  <a:lnTo>
                    <a:pt x="650" y="80"/>
                  </a:lnTo>
                  <a:lnTo>
                    <a:pt x="525" y="107"/>
                  </a:lnTo>
                  <a:lnTo>
                    <a:pt x="401" y="365"/>
                  </a:lnTo>
                  <a:lnTo>
                    <a:pt x="401" y="595"/>
                  </a:lnTo>
                  <a:lnTo>
                    <a:pt x="329" y="525"/>
                  </a:lnTo>
                  <a:lnTo>
                    <a:pt x="259" y="392"/>
                  </a:lnTo>
                  <a:lnTo>
                    <a:pt x="143" y="392"/>
                  </a:lnTo>
                  <a:lnTo>
                    <a:pt x="126" y="622"/>
                  </a:lnTo>
                  <a:lnTo>
                    <a:pt x="19" y="614"/>
                  </a:lnTo>
                  <a:lnTo>
                    <a:pt x="0" y="400"/>
                  </a:lnTo>
                  <a:lnTo>
                    <a:pt x="72" y="419"/>
                  </a:lnTo>
                  <a:lnTo>
                    <a:pt x="72" y="4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2" name="Freeform 182"/>
            <p:cNvSpPr>
              <a:spLocks/>
            </p:cNvSpPr>
            <p:nvPr/>
          </p:nvSpPr>
          <p:spPr bwMode="auto">
            <a:xfrm>
              <a:off x="4685" y="1807"/>
              <a:ext cx="285" cy="209"/>
            </a:xfrm>
            <a:custGeom>
              <a:avLst/>
              <a:gdLst>
                <a:gd name="T0" fmla="*/ 571 w 571"/>
                <a:gd name="T1" fmla="*/ 10 h 419"/>
                <a:gd name="T2" fmla="*/ 409 w 571"/>
                <a:gd name="T3" fmla="*/ 0 h 419"/>
                <a:gd name="T4" fmla="*/ 215 w 571"/>
                <a:gd name="T5" fmla="*/ 90 h 419"/>
                <a:gd name="T6" fmla="*/ 0 w 571"/>
                <a:gd name="T7" fmla="*/ 268 h 419"/>
                <a:gd name="T8" fmla="*/ 46 w 571"/>
                <a:gd name="T9" fmla="*/ 419 h 419"/>
                <a:gd name="T10" fmla="*/ 259 w 571"/>
                <a:gd name="T11" fmla="*/ 170 h 419"/>
                <a:gd name="T12" fmla="*/ 571 w 571"/>
                <a:gd name="T13" fmla="*/ 10 h 419"/>
                <a:gd name="T14" fmla="*/ 571 w 571"/>
                <a:gd name="T1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1" h="419">
                  <a:moveTo>
                    <a:pt x="571" y="10"/>
                  </a:moveTo>
                  <a:lnTo>
                    <a:pt x="409" y="0"/>
                  </a:lnTo>
                  <a:lnTo>
                    <a:pt x="215" y="90"/>
                  </a:lnTo>
                  <a:lnTo>
                    <a:pt x="0" y="268"/>
                  </a:lnTo>
                  <a:lnTo>
                    <a:pt x="46" y="419"/>
                  </a:lnTo>
                  <a:lnTo>
                    <a:pt x="259" y="170"/>
                  </a:lnTo>
                  <a:lnTo>
                    <a:pt x="571" y="10"/>
                  </a:lnTo>
                  <a:lnTo>
                    <a:pt x="571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3" name="Freeform 183"/>
            <p:cNvSpPr>
              <a:spLocks/>
            </p:cNvSpPr>
            <p:nvPr/>
          </p:nvSpPr>
          <p:spPr bwMode="auto">
            <a:xfrm>
              <a:off x="4565" y="1860"/>
              <a:ext cx="676" cy="1242"/>
            </a:xfrm>
            <a:custGeom>
              <a:avLst/>
              <a:gdLst>
                <a:gd name="T0" fmla="*/ 1272 w 1351"/>
                <a:gd name="T1" fmla="*/ 0 h 2484"/>
                <a:gd name="T2" fmla="*/ 1351 w 1351"/>
                <a:gd name="T3" fmla="*/ 215 h 2484"/>
                <a:gd name="T4" fmla="*/ 1245 w 1351"/>
                <a:gd name="T5" fmla="*/ 490 h 2484"/>
                <a:gd name="T6" fmla="*/ 943 w 1351"/>
                <a:gd name="T7" fmla="*/ 739 h 2484"/>
                <a:gd name="T8" fmla="*/ 774 w 1351"/>
                <a:gd name="T9" fmla="*/ 1042 h 2484"/>
                <a:gd name="T10" fmla="*/ 720 w 1351"/>
                <a:gd name="T11" fmla="*/ 1380 h 2484"/>
                <a:gd name="T12" fmla="*/ 880 w 1351"/>
                <a:gd name="T13" fmla="*/ 1648 h 2484"/>
                <a:gd name="T14" fmla="*/ 950 w 1351"/>
                <a:gd name="T15" fmla="*/ 1789 h 2484"/>
                <a:gd name="T16" fmla="*/ 924 w 1351"/>
                <a:gd name="T17" fmla="*/ 2039 h 2484"/>
                <a:gd name="T18" fmla="*/ 800 w 1351"/>
                <a:gd name="T19" fmla="*/ 2368 h 2484"/>
                <a:gd name="T20" fmla="*/ 534 w 1351"/>
                <a:gd name="T21" fmla="*/ 2484 h 2484"/>
                <a:gd name="T22" fmla="*/ 258 w 1351"/>
                <a:gd name="T23" fmla="*/ 2448 h 2484"/>
                <a:gd name="T24" fmla="*/ 123 w 1351"/>
                <a:gd name="T25" fmla="*/ 2199 h 2484"/>
                <a:gd name="T26" fmla="*/ 116 w 1351"/>
                <a:gd name="T27" fmla="*/ 1754 h 2484"/>
                <a:gd name="T28" fmla="*/ 63 w 1351"/>
                <a:gd name="T29" fmla="*/ 1300 h 2484"/>
                <a:gd name="T30" fmla="*/ 0 w 1351"/>
                <a:gd name="T31" fmla="*/ 979 h 2484"/>
                <a:gd name="T32" fmla="*/ 123 w 1351"/>
                <a:gd name="T33" fmla="*/ 819 h 2484"/>
                <a:gd name="T34" fmla="*/ 106 w 1351"/>
                <a:gd name="T35" fmla="*/ 1148 h 2484"/>
                <a:gd name="T36" fmla="*/ 232 w 1351"/>
                <a:gd name="T37" fmla="*/ 1815 h 2484"/>
                <a:gd name="T38" fmla="*/ 266 w 1351"/>
                <a:gd name="T39" fmla="*/ 1984 h 2484"/>
                <a:gd name="T40" fmla="*/ 205 w 1351"/>
                <a:gd name="T41" fmla="*/ 2136 h 2484"/>
                <a:gd name="T42" fmla="*/ 312 w 1351"/>
                <a:gd name="T43" fmla="*/ 2306 h 2484"/>
                <a:gd name="T44" fmla="*/ 481 w 1351"/>
                <a:gd name="T45" fmla="*/ 2376 h 2484"/>
                <a:gd name="T46" fmla="*/ 658 w 1351"/>
                <a:gd name="T47" fmla="*/ 2306 h 2484"/>
                <a:gd name="T48" fmla="*/ 817 w 1351"/>
                <a:gd name="T49" fmla="*/ 2172 h 2484"/>
                <a:gd name="T50" fmla="*/ 836 w 1351"/>
                <a:gd name="T51" fmla="*/ 1950 h 2484"/>
                <a:gd name="T52" fmla="*/ 675 w 1351"/>
                <a:gd name="T53" fmla="*/ 1718 h 2484"/>
                <a:gd name="T54" fmla="*/ 409 w 1351"/>
                <a:gd name="T55" fmla="*/ 1629 h 2484"/>
                <a:gd name="T56" fmla="*/ 561 w 1351"/>
                <a:gd name="T57" fmla="*/ 1469 h 2484"/>
                <a:gd name="T58" fmla="*/ 595 w 1351"/>
                <a:gd name="T59" fmla="*/ 1194 h 2484"/>
                <a:gd name="T60" fmla="*/ 515 w 1351"/>
                <a:gd name="T61" fmla="*/ 766 h 2484"/>
                <a:gd name="T62" fmla="*/ 764 w 1351"/>
                <a:gd name="T63" fmla="*/ 713 h 2484"/>
                <a:gd name="T64" fmla="*/ 969 w 1351"/>
                <a:gd name="T65" fmla="*/ 454 h 2484"/>
                <a:gd name="T66" fmla="*/ 1156 w 1351"/>
                <a:gd name="T67" fmla="*/ 418 h 2484"/>
                <a:gd name="T68" fmla="*/ 1272 w 1351"/>
                <a:gd name="T69" fmla="*/ 232 h 2484"/>
                <a:gd name="T70" fmla="*/ 1182 w 1351"/>
                <a:gd name="T71" fmla="*/ 9 h 2484"/>
                <a:gd name="T72" fmla="*/ 1272 w 1351"/>
                <a:gd name="T73" fmla="*/ 0 h 2484"/>
                <a:gd name="T74" fmla="*/ 1272 w 1351"/>
                <a:gd name="T75" fmla="*/ 0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51" h="2484">
                  <a:moveTo>
                    <a:pt x="1272" y="0"/>
                  </a:moveTo>
                  <a:lnTo>
                    <a:pt x="1351" y="215"/>
                  </a:lnTo>
                  <a:lnTo>
                    <a:pt x="1245" y="490"/>
                  </a:lnTo>
                  <a:lnTo>
                    <a:pt x="943" y="739"/>
                  </a:lnTo>
                  <a:lnTo>
                    <a:pt x="774" y="1042"/>
                  </a:lnTo>
                  <a:lnTo>
                    <a:pt x="720" y="1380"/>
                  </a:lnTo>
                  <a:lnTo>
                    <a:pt x="880" y="1648"/>
                  </a:lnTo>
                  <a:lnTo>
                    <a:pt x="950" y="1789"/>
                  </a:lnTo>
                  <a:lnTo>
                    <a:pt x="924" y="2039"/>
                  </a:lnTo>
                  <a:lnTo>
                    <a:pt x="800" y="2368"/>
                  </a:lnTo>
                  <a:lnTo>
                    <a:pt x="534" y="2484"/>
                  </a:lnTo>
                  <a:lnTo>
                    <a:pt x="258" y="2448"/>
                  </a:lnTo>
                  <a:lnTo>
                    <a:pt x="123" y="2199"/>
                  </a:lnTo>
                  <a:lnTo>
                    <a:pt x="116" y="1754"/>
                  </a:lnTo>
                  <a:lnTo>
                    <a:pt x="63" y="1300"/>
                  </a:lnTo>
                  <a:lnTo>
                    <a:pt x="0" y="979"/>
                  </a:lnTo>
                  <a:lnTo>
                    <a:pt x="123" y="819"/>
                  </a:lnTo>
                  <a:lnTo>
                    <a:pt x="106" y="1148"/>
                  </a:lnTo>
                  <a:lnTo>
                    <a:pt x="232" y="1815"/>
                  </a:lnTo>
                  <a:lnTo>
                    <a:pt x="266" y="1984"/>
                  </a:lnTo>
                  <a:lnTo>
                    <a:pt x="205" y="2136"/>
                  </a:lnTo>
                  <a:lnTo>
                    <a:pt x="312" y="2306"/>
                  </a:lnTo>
                  <a:lnTo>
                    <a:pt x="481" y="2376"/>
                  </a:lnTo>
                  <a:lnTo>
                    <a:pt x="658" y="2306"/>
                  </a:lnTo>
                  <a:lnTo>
                    <a:pt x="817" y="2172"/>
                  </a:lnTo>
                  <a:lnTo>
                    <a:pt x="836" y="1950"/>
                  </a:lnTo>
                  <a:lnTo>
                    <a:pt x="675" y="1718"/>
                  </a:lnTo>
                  <a:lnTo>
                    <a:pt x="409" y="1629"/>
                  </a:lnTo>
                  <a:lnTo>
                    <a:pt x="561" y="1469"/>
                  </a:lnTo>
                  <a:lnTo>
                    <a:pt x="595" y="1194"/>
                  </a:lnTo>
                  <a:lnTo>
                    <a:pt x="515" y="766"/>
                  </a:lnTo>
                  <a:lnTo>
                    <a:pt x="764" y="713"/>
                  </a:lnTo>
                  <a:lnTo>
                    <a:pt x="969" y="454"/>
                  </a:lnTo>
                  <a:lnTo>
                    <a:pt x="1156" y="418"/>
                  </a:lnTo>
                  <a:lnTo>
                    <a:pt x="1272" y="232"/>
                  </a:lnTo>
                  <a:lnTo>
                    <a:pt x="1182" y="9"/>
                  </a:lnTo>
                  <a:lnTo>
                    <a:pt x="1272" y="0"/>
                  </a:lnTo>
                  <a:lnTo>
                    <a:pt x="12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9384" name="Freeform 184"/>
            <p:cNvSpPr>
              <a:spLocks/>
            </p:cNvSpPr>
            <p:nvPr/>
          </p:nvSpPr>
          <p:spPr bwMode="auto">
            <a:xfrm>
              <a:off x="3792" y="1860"/>
              <a:ext cx="880" cy="1647"/>
            </a:xfrm>
            <a:custGeom>
              <a:avLst/>
              <a:gdLst>
                <a:gd name="T0" fmla="*/ 1663 w 1760"/>
                <a:gd name="T1" fmla="*/ 258 h 3294"/>
                <a:gd name="T2" fmla="*/ 1760 w 1760"/>
                <a:gd name="T3" fmla="*/ 490 h 3294"/>
                <a:gd name="T4" fmla="*/ 1716 w 1760"/>
                <a:gd name="T5" fmla="*/ 703 h 3294"/>
                <a:gd name="T6" fmla="*/ 1397 w 1760"/>
                <a:gd name="T7" fmla="*/ 945 h 3294"/>
                <a:gd name="T8" fmla="*/ 1085 w 1760"/>
                <a:gd name="T9" fmla="*/ 1184 h 3294"/>
                <a:gd name="T10" fmla="*/ 933 w 1760"/>
                <a:gd name="T11" fmla="*/ 1692 h 3294"/>
                <a:gd name="T12" fmla="*/ 979 w 1760"/>
                <a:gd name="T13" fmla="*/ 1994 h 3294"/>
                <a:gd name="T14" fmla="*/ 1235 w 1760"/>
                <a:gd name="T15" fmla="*/ 2190 h 3294"/>
                <a:gd name="T16" fmla="*/ 1458 w 1760"/>
                <a:gd name="T17" fmla="*/ 2545 h 3294"/>
                <a:gd name="T18" fmla="*/ 1450 w 1760"/>
                <a:gd name="T19" fmla="*/ 2823 h 3294"/>
                <a:gd name="T20" fmla="*/ 1218 w 1760"/>
                <a:gd name="T21" fmla="*/ 3106 h 3294"/>
                <a:gd name="T22" fmla="*/ 836 w 1760"/>
                <a:gd name="T23" fmla="*/ 3294 h 3294"/>
                <a:gd name="T24" fmla="*/ 285 w 1760"/>
                <a:gd name="T25" fmla="*/ 3212 h 3294"/>
                <a:gd name="T26" fmla="*/ 108 w 1760"/>
                <a:gd name="T27" fmla="*/ 2893 h 3294"/>
                <a:gd name="T28" fmla="*/ 62 w 1760"/>
                <a:gd name="T29" fmla="*/ 2315 h 3294"/>
                <a:gd name="T30" fmla="*/ 81 w 1760"/>
                <a:gd name="T31" fmla="*/ 1931 h 3294"/>
                <a:gd name="T32" fmla="*/ 0 w 1760"/>
                <a:gd name="T33" fmla="*/ 1389 h 3294"/>
                <a:gd name="T34" fmla="*/ 9 w 1760"/>
                <a:gd name="T35" fmla="*/ 899 h 3294"/>
                <a:gd name="T36" fmla="*/ 205 w 1760"/>
                <a:gd name="T37" fmla="*/ 384 h 3294"/>
                <a:gd name="T38" fmla="*/ 577 w 1760"/>
                <a:gd name="T39" fmla="*/ 89 h 3294"/>
                <a:gd name="T40" fmla="*/ 899 w 1760"/>
                <a:gd name="T41" fmla="*/ 0 h 3294"/>
                <a:gd name="T42" fmla="*/ 1075 w 1760"/>
                <a:gd name="T43" fmla="*/ 179 h 3294"/>
                <a:gd name="T44" fmla="*/ 783 w 1760"/>
                <a:gd name="T45" fmla="*/ 179 h 3294"/>
                <a:gd name="T46" fmla="*/ 321 w 1760"/>
                <a:gd name="T47" fmla="*/ 454 h 3294"/>
                <a:gd name="T48" fmla="*/ 178 w 1760"/>
                <a:gd name="T49" fmla="*/ 749 h 3294"/>
                <a:gd name="T50" fmla="*/ 268 w 1760"/>
                <a:gd name="T51" fmla="*/ 1059 h 3294"/>
                <a:gd name="T52" fmla="*/ 152 w 1760"/>
                <a:gd name="T53" fmla="*/ 1300 h 3294"/>
                <a:gd name="T54" fmla="*/ 178 w 1760"/>
                <a:gd name="T55" fmla="*/ 1914 h 3294"/>
                <a:gd name="T56" fmla="*/ 285 w 1760"/>
                <a:gd name="T57" fmla="*/ 2279 h 3294"/>
                <a:gd name="T58" fmla="*/ 241 w 1760"/>
                <a:gd name="T59" fmla="*/ 2652 h 3294"/>
                <a:gd name="T60" fmla="*/ 355 w 1760"/>
                <a:gd name="T61" fmla="*/ 2982 h 3294"/>
                <a:gd name="T62" fmla="*/ 737 w 1760"/>
                <a:gd name="T63" fmla="*/ 3125 h 3294"/>
                <a:gd name="T64" fmla="*/ 1085 w 1760"/>
                <a:gd name="T65" fmla="*/ 3026 h 3294"/>
                <a:gd name="T66" fmla="*/ 1209 w 1760"/>
                <a:gd name="T67" fmla="*/ 2804 h 3294"/>
                <a:gd name="T68" fmla="*/ 1191 w 1760"/>
                <a:gd name="T69" fmla="*/ 2465 h 3294"/>
                <a:gd name="T70" fmla="*/ 996 w 1760"/>
                <a:gd name="T71" fmla="*/ 2153 h 3294"/>
                <a:gd name="T72" fmla="*/ 577 w 1760"/>
                <a:gd name="T73" fmla="*/ 2146 h 3294"/>
                <a:gd name="T74" fmla="*/ 712 w 1760"/>
                <a:gd name="T75" fmla="*/ 1923 h 3294"/>
                <a:gd name="T76" fmla="*/ 686 w 1760"/>
                <a:gd name="T77" fmla="*/ 1443 h 3294"/>
                <a:gd name="T78" fmla="*/ 650 w 1760"/>
                <a:gd name="T79" fmla="*/ 1024 h 3294"/>
                <a:gd name="T80" fmla="*/ 960 w 1760"/>
                <a:gd name="T81" fmla="*/ 1024 h 3294"/>
                <a:gd name="T82" fmla="*/ 1325 w 1760"/>
                <a:gd name="T83" fmla="*/ 739 h 3294"/>
                <a:gd name="T84" fmla="*/ 1583 w 1760"/>
                <a:gd name="T85" fmla="*/ 669 h 3294"/>
                <a:gd name="T86" fmla="*/ 1663 w 1760"/>
                <a:gd name="T87" fmla="*/ 447 h 3294"/>
                <a:gd name="T88" fmla="*/ 1414 w 1760"/>
                <a:gd name="T89" fmla="*/ 232 h 3294"/>
                <a:gd name="T90" fmla="*/ 1663 w 1760"/>
                <a:gd name="T91" fmla="*/ 258 h 3294"/>
                <a:gd name="T92" fmla="*/ 1663 w 1760"/>
                <a:gd name="T93" fmla="*/ 258 h 3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760" h="3294">
                  <a:moveTo>
                    <a:pt x="1663" y="258"/>
                  </a:moveTo>
                  <a:lnTo>
                    <a:pt x="1760" y="490"/>
                  </a:lnTo>
                  <a:lnTo>
                    <a:pt x="1716" y="703"/>
                  </a:lnTo>
                  <a:lnTo>
                    <a:pt x="1397" y="945"/>
                  </a:lnTo>
                  <a:lnTo>
                    <a:pt x="1085" y="1184"/>
                  </a:lnTo>
                  <a:lnTo>
                    <a:pt x="933" y="1692"/>
                  </a:lnTo>
                  <a:lnTo>
                    <a:pt x="979" y="1994"/>
                  </a:lnTo>
                  <a:lnTo>
                    <a:pt x="1235" y="2190"/>
                  </a:lnTo>
                  <a:lnTo>
                    <a:pt x="1458" y="2545"/>
                  </a:lnTo>
                  <a:lnTo>
                    <a:pt x="1450" y="2823"/>
                  </a:lnTo>
                  <a:lnTo>
                    <a:pt x="1218" y="3106"/>
                  </a:lnTo>
                  <a:lnTo>
                    <a:pt x="836" y="3294"/>
                  </a:lnTo>
                  <a:lnTo>
                    <a:pt x="285" y="3212"/>
                  </a:lnTo>
                  <a:lnTo>
                    <a:pt x="108" y="2893"/>
                  </a:lnTo>
                  <a:lnTo>
                    <a:pt x="62" y="2315"/>
                  </a:lnTo>
                  <a:lnTo>
                    <a:pt x="81" y="1931"/>
                  </a:lnTo>
                  <a:lnTo>
                    <a:pt x="0" y="1389"/>
                  </a:lnTo>
                  <a:lnTo>
                    <a:pt x="9" y="899"/>
                  </a:lnTo>
                  <a:lnTo>
                    <a:pt x="205" y="384"/>
                  </a:lnTo>
                  <a:lnTo>
                    <a:pt x="577" y="89"/>
                  </a:lnTo>
                  <a:lnTo>
                    <a:pt x="899" y="0"/>
                  </a:lnTo>
                  <a:lnTo>
                    <a:pt x="1075" y="179"/>
                  </a:lnTo>
                  <a:lnTo>
                    <a:pt x="783" y="179"/>
                  </a:lnTo>
                  <a:lnTo>
                    <a:pt x="321" y="454"/>
                  </a:lnTo>
                  <a:lnTo>
                    <a:pt x="178" y="749"/>
                  </a:lnTo>
                  <a:lnTo>
                    <a:pt x="268" y="1059"/>
                  </a:lnTo>
                  <a:lnTo>
                    <a:pt x="152" y="1300"/>
                  </a:lnTo>
                  <a:lnTo>
                    <a:pt x="178" y="1914"/>
                  </a:lnTo>
                  <a:lnTo>
                    <a:pt x="285" y="2279"/>
                  </a:lnTo>
                  <a:lnTo>
                    <a:pt x="241" y="2652"/>
                  </a:lnTo>
                  <a:lnTo>
                    <a:pt x="355" y="2982"/>
                  </a:lnTo>
                  <a:lnTo>
                    <a:pt x="737" y="3125"/>
                  </a:lnTo>
                  <a:lnTo>
                    <a:pt x="1085" y="3026"/>
                  </a:lnTo>
                  <a:lnTo>
                    <a:pt x="1209" y="2804"/>
                  </a:lnTo>
                  <a:lnTo>
                    <a:pt x="1191" y="2465"/>
                  </a:lnTo>
                  <a:lnTo>
                    <a:pt x="996" y="2153"/>
                  </a:lnTo>
                  <a:lnTo>
                    <a:pt x="577" y="2146"/>
                  </a:lnTo>
                  <a:lnTo>
                    <a:pt x="712" y="1923"/>
                  </a:lnTo>
                  <a:lnTo>
                    <a:pt x="686" y="1443"/>
                  </a:lnTo>
                  <a:lnTo>
                    <a:pt x="650" y="1024"/>
                  </a:lnTo>
                  <a:lnTo>
                    <a:pt x="960" y="1024"/>
                  </a:lnTo>
                  <a:lnTo>
                    <a:pt x="1325" y="739"/>
                  </a:lnTo>
                  <a:lnTo>
                    <a:pt x="1583" y="669"/>
                  </a:lnTo>
                  <a:lnTo>
                    <a:pt x="1663" y="447"/>
                  </a:lnTo>
                  <a:lnTo>
                    <a:pt x="1414" y="232"/>
                  </a:lnTo>
                  <a:lnTo>
                    <a:pt x="1663" y="258"/>
                  </a:lnTo>
                  <a:lnTo>
                    <a:pt x="1663" y="25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815807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2"/>
          <p:cNvSpPr>
            <a:spLocks noGrp="1" noChangeArrowheads="1"/>
          </p:cNvSpPr>
          <p:nvPr>
            <p:ph type="title"/>
          </p:nvPr>
        </p:nvSpPr>
        <p:spPr>
          <a:xfrm>
            <a:off x="31978" y="19987"/>
            <a:ext cx="9112022" cy="1371600"/>
          </a:xfrm>
          <a:solidFill>
            <a:schemeClr val="tx1"/>
          </a:solidFill>
        </p:spPr>
        <p:txBody>
          <a:bodyPr/>
          <a:lstStyle/>
          <a:p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Other Injuries</a:t>
            </a:r>
            <a:endParaRPr lang="en-US" sz="4000" dirty="0"/>
          </a:p>
        </p:txBody>
      </p:sp>
      <p:sp>
        <p:nvSpPr>
          <p:cNvPr id="4167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12925"/>
            <a:ext cx="6172200" cy="4206875"/>
          </a:xfrm>
        </p:spPr>
        <p:txBody>
          <a:bodyPr/>
          <a:lstStyle/>
          <a:p>
            <a:pPr marL="284163" indent="-284163"/>
            <a:r>
              <a:rPr lang="en-US" sz="3600" dirty="0"/>
              <a:t>Monitor residents who wander away</a:t>
            </a:r>
          </a:p>
          <a:p>
            <a:pPr marL="284163" indent="-284163"/>
            <a:r>
              <a:rPr lang="en-US" sz="3600" dirty="0"/>
              <a:t>Follow instructions when providing care</a:t>
            </a:r>
          </a:p>
          <a:p>
            <a:pPr marL="284163" indent="-284163"/>
            <a:r>
              <a:rPr lang="en-US" sz="3600" dirty="0"/>
              <a:t>Keep bed in lowest position except when giving bedside care</a:t>
            </a:r>
          </a:p>
        </p:txBody>
      </p:sp>
      <p:grpSp>
        <p:nvGrpSpPr>
          <p:cNvPr id="416772" name="Group 4"/>
          <p:cNvGrpSpPr>
            <a:grpSpLocks/>
          </p:cNvGrpSpPr>
          <p:nvPr/>
        </p:nvGrpSpPr>
        <p:grpSpPr bwMode="auto">
          <a:xfrm>
            <a:off x="6416675" y="2165350"/>
            <a:ext cx="2049463" cy="1981200"/>
            <a:chOff x="4224" y="1584"/>
            <a:chExt cx="1291" cy="1248"/>
          </a:xfrm>
        </p:grpSpPr>
        <p:sp>
          <p:nvSpPr>
            <p:cNvPr id="416773" name="Freeform 5"/>
            <p:cNvSpPr>
              <a:spLocks/>
            </p:cNvSpPr>
            <p:nvPr/>
          </p:nvSpPr>
          <p:spPr bwMode="auto">
            <a:xfrm>
              <a:off x="4224" y="1584"/>
              <a:ext cx="1291" cy="1248"/>
            </a:xfrm>
            <a:custGeom>
              <a:avLst/>
              <a:gdLst>
                <a:gd name="T0" fmla="*/ 1018 w 1134"/>
                <a:gd name="T1" fmla="*/ 1172 h 1172"/>
                <a:gd name="T2" fmla="*/ 1041 w 1134"/>
                <a:gd name="T3" fmla="*/ 1170 h 1172"/>
                <a:gd name="T4" fmla="*/ 1063 w 1134"/>
                <a:gd name="T5" fmla="*/ 1162 h 1172"/>
                <a:gd name="T6" fmla="*/ 1083 w 1134"/>
                <a:gd name="T7" fmla="*/ 1149 h 1172"/>
                <a:gd name="T8" fmla="*/ 1101 w 1134"/>
                <a:gd name="T9" fmla="*/ 1132 h 1172"/>
                <a:gd name="T10" fmla="*/ 1114 w 1134"/>
                <a:gd name="T11" fmla="*/ 1112 h 1172"/>
                <a:gd name="T12" fmla="*/ 1125 w 1134"/>
                <a:gd name="T13" fmla="*/ 1089 h 1172"/>
                <a:gd name="T14" fmla="*/ 1132 w 1134"/>
                <a:gd name="T15" fmla="*/ 1064 h 1172"/>
                <a:gd name="T16" fmla="*/ 1134 w 1134"/>
                <a:gd name="T17" fmla="*/ 1036 h 1172"/>
                <a:gd name="T18" fmla="*/ 1134 w 1134"/>
                <a:gd name="T19" fmla="*/ 135 h 1172"/>
                <a:gd name="T20" fmla="*/ 1132 w 1134"/>
                <a:gd name="T21" fmla="*/ 107 h 1172"/>
                <a:gd name="T22" fmla="*/ 1125 w 1134"/>
                <a:gd name="T23" fmla="*/ 82 h 1172"/>
                <a:gd name="T24" fmla="*/ 1114 w 1134"/>
                <a:gd name="T25" fmla="*/ 59 h 1172"/>
                <a:gd name="T26" fmla="*/ 1101 w 1134"/>
                <a:gd name="T27" fmla="*/ 39 h 1172"/>
                <a:gd name="T28" fmla="*/ 1083 w 1134"/>
                <a:gd name="T29" fmla="*/ 23 h 1172"/>
                <a:gd name="T30" fmla="*/ 1063 w 1134"/>
                <a:gd name="T31" fmla="*/ 10 h 1172"/>
                <a:gd name="T32" fmla="*/ 1041 w 1134"/>
                <a:gd name="T33" fmla="*/ 2 h 1172"/>
                <a:gd name="T34" fmla="*/ 1018 w 1134"/>
                <a:gd name="T35" fmla="*/ 0 h 1172"/>
                <a:gd name="T36" fmla="*/ 116 w 1134"/>
                <a:gd name="T37" fmla="*/ 0 h 1172"/>
                <a:gd name="T38" fmla="*/ 93 w 1134"/>
                <a:gd name="T39" fmla="*/ 2 h 1172"/>
                <a:gd name="T40" fmla="*/ 71 w 1134"/>
                <a:gd name="T41" fmla="*/ 10 h 1172"/>
                <a:gd name="T42" fmla="*/ 51 w 1134"/>
                <a:gd name="T43" fmla="*/ 23 h 1172"/>
                <a:gd name="T44" fmla="*/ 35 w 1134"/>
                <a:gd name="T45" fmla="*/ 39 h 1172"/>
                <a:gd name="T46" fmla="*/ 20 w 1134"/>
                <a:gd name="T47" fmla="*/ 59 h 1172"/>
                <a:gd name="T48" fmla="*/ 9 w 1134"/>
                <a:gd name="T49" fmla="*/ 82 h 1172"/>
                <a:gd name="T50" fmla="*/ 2 w 1134"/>
                <a:gd name="T51" fmla="*/ 107 h 1172"/>
                <a:gd name="T52" fmla="*/ 0 w 1134"/>
                <a:gd name="T53" fmla="*/ 135 h 1172"/>
                <a:gd name="T54" fmla="*/ 0 w 1134"/>
                <a:gd name="T55" fmla="*/ 1036 h 1172"/>
                <a:gd name="T56" fmla="*/ 2 w 1134"/>
                <a:gd name="T57" fmla="*/ 1064 h 1172"/>
                <a:gd name="T58" fmla="*/ 9 w 1134"/>
                <a:gd name="T59" fmla="*/ 1089 h 1172"/>
                <a:gd name="T60" fmla="*/ 20 w 1134"/>
                <a:gd name="T61" fmla="*/ 1112 h 1172"/>
                <a:gd name="T62" fmla="*/ 35 w 1134"/>
                <a:gd name="T63" fmla="*/ 1132 h 1172"/>
                <a:gd name="T64" fmla="*/ 51 w 1134"/>
                <a:gd name="T65" fmla="*/ 1149 h 1172"/>
                <a:gd name="T66" fmla="*/ 71 w 1134"/>
                <a:gd name="T67" fmla="*/ 1162 h 1172"/>
                <a:gd name="T68" fmla="*/ 93 w 1134"/>
                <a:gd name="T69" fmla="*/ 1170 h 1172"/>
                <a:gd name="T70" fmla="*/ 116 w 1134"/>
                <a:gd name="T71" fmla="*/ 1172 h 1172"/>
                <a:gd name="T72" fmla="*/ 1018 w 1134"/>
                <a:gd name="T73" fmla="*/ 1172 h 1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34" h="1172">
                  <a:moveTo>
                    <a:pt x="1018" y="1172"/>
                  </a:moveTo>
                  <a:lnTo>
                    <a:pt x="1041" y="1170"/>
                  </a:lnTo>
                  <a:lnTo>
                    <a:pt x="1063" y="1162"/>
                  </a:lnTo>
                  <a:lnTo>
                    <a:pt x="1083" y="1149"/>
                  </a:lnTo>
                  <a:lnTo>
                    <a:pt x="1101" y="1132"/>
                  </a:lnTo>
                  <a:lnTo>
                    <a:pt x="1114" y="1112"/>
                  </a:lnTo>
                  <a:lnTo>
                    <a:pt x="1125" y="1089"/>
                  </a:lnTo>
                  <a:lnTo>
                    <a:pt x="1132" y="1064"/>
                  </a:lnTo>
                  <a:lnTo>
                    <a:pt x="1134" y="1036"/>
                  </a:lnTo>
                  <a:lnTo>
                    <a:pt x="1134" y="135"/>
                  </a:lnTo>
                  <a:lnTo>
                    <a:pt x="1132" y="107"/>
                  </a:lnTo>
                  <a:lnTo>
                    <a:pt x="1125" y="82"/>
                  </a:lnTo>
                  <a:lnTo>
                    <a:pt x="1114" y="59"/>
                  </a:lnTo>
                  <a:lnTo>
                    <a:pt x="1101" y="39"/>
                  </a:lnTo>
                  <a:lnTo>
                    <a:pt x="1083" y="23"/>
                  </a:lnTo>
                  <a:lnTo>
                    <a:pt x="1063" y="10"/>
                  </a:lnTo>
                  <a:lnTo>
                    <a:pt x="1041" y="2"/>
                  </a:lnTo>
                  <a:lnTo>
                    <a:pt x="1018" y="0"/>
                  </a:lnTo>
                  <a:lnTo>
                    <a:pt x="116" y="0"/>
                  </a:lnTo>
                  <a:lnTo>
                    <a:pt x="93" y="2"/>
                  </a:lnTo>
                  <a:lnTo>
                    <a:pt x="71" y="10"/>
                  </a:lnTo>
                  <a:lnTo>
                    <a:pt x="51" y="23"/>
                  </a:lnTo>
                  <a:lnTo>
                    <a:pt x="35" y="39"/>
                  </a:lnTo>
                  <a:lnTo>
                    <a:pt x="20" y="59"/>
                  </a:lnTo>
                  <a:lnTo>
                    <a:pt x="9" y="82"/>
                  </a:lnTo>
                  <a:lnTo>
                    <a:pt x="2" y="107"/>
                  </a:lnTo>
                  <a:lnTo>
                    <a:pt x="0" y="135"/>
                  </a:lnTo>
                  <a:lnTo>
                    <a:pt x="0" y="1036"/>
                  </a:lnTo>
                  <a:lnTo>
                    <a:pt x="2" y="1064"/>
                  </a:lnTo>
                  <a:lnTo>
                    <a:pt x="9" y="1089"/>
                  </a:lnTo>
                  <a:lnTo>
                    <a:pt x="20" y="1112"/>
                  </a:lnTo>
                  <a:lnTo>
                    <a:pt x="35" y="1132"/>
                  </a:lnTo>
                  <a:lnTo>
                    <a:pt x="51" y="1149"/>
                  </a:lnTo>
                  <a:lnTo>
                    <a:pt x="71" y="1162"/>
                  </a:lnTo>
                  <a:lnTo>
                    <a:pt x="93" y="1170"/>
                  </a:lnTo>
                  <a:lnTo>
                    <a:pt x="116" y="1172"/>
                  </a:lnTo>
                  <a:lnTo>
                    <a:pt x="1018" y="1172"/>
                  </a:lnTo>
                  <a:close/>
                </a:path>
              </a:pathLst>
            </a:custGeom>
            <a:solidFill>
              <a:srgbClr val="93B2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4" name="Freeform 6"/>
            <p:cNvSpPr>
              <a:spLocks/>
            </p:cNvSpPr>
            <p:nvPr/>
          </p:nvSpPr>
          <p:spPr bwMode="auto">
            <a:xfrm flipH="1">
              <a:off x="4429" y="1769"/>
              <a:ext cx="556" cy="785"/>
            </a:xfrm>
            <a:custGeom>
              <a:avLst/>
              <a:gdLst>
                <a:gd name="T0" fmla="*/ 545 w 561"/>
                <a:gd name="T1" fmla="*/ 0 h 767"/>
                <a:gd name="T2" fmla="*/ 0 w 561"/>
                <a:gd name="T3" fmla="*/ 0 h 767"/>
                <a:gd name="T4" fmla="*/ 0 w 561"/>
                <a:gd name="T5" fmla="*/ 767 h 767"/>
                <a:gd name="T6" fmla="*/ 561 w 561"/>
                <a:gd name="T7" fmla="*/ 767 h 767"/>
                <a:gd name="T8" fmla="*/ 561 w 561"/>
                <a:gd name="T9" fmla="*/ 0 h 767"/>
                <a:gd name="T10" fmla="*/ 545 w 561"/>
                <a:gd name="T11" fmla="*/ 0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1" h="767">
                  <a:moveTo>
                    <a:pt x="545" y="0"/>
                  </a:moveTo>
                  <a:lnTo>
                    <a:pt x="0" y="0"/>
                  </a:lnTo>
                  <a:lnTo>
                    <a:pt x="0" y="767"/>
                  </a:lnTo>
                  <a:lnTo>
                    <a:pt x="561" y="767"/>
                  </a:lnTo>
                  <a:lnTo>
                    <a:pt x="561" y="0"/>
                  </a:lnTo>
                  <a:lnTo>
                    <a:pt x="54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5" name="Freeform 7"/>
            <p:cNvSpPr>
              <a:spLocks/>
            </p:cNvSpPr>
            <p:nvPr/>
          </p:nvSpPr>
          <p:spPr bwMode="auto">
            <a:xfrm flipH="1">
              <a:off x="4429" y="1766"/>
              <a:ext cx="430" cy="925"/>
            </a:xfrm>
            <a:custGeom>
              <a:avLst/>
              <a:gdLst>
                <a:gd name="T0" fmla="*/ 412 w 433"/>
                <a:gd name="T1" fmla="*/ 7 h 904"/>
                <a:gd name="T2" fmla="*/ 0 w 433"/>
                <a:gd name="T3" fmla="*/ 135 h 904"/>
                <a:gd name="T4" fmla="*/ 0 w 433"/>
                <a:gd name="T5" fmla="*/ 904 h 904"/>
                <a:gd name="T6" fmla="*/ 433 w 433"/>
                <a:gd name="T7" fmla="*/ 770 h 904"/>
                <a:gd name="T8" fmla="*/ 433 w 433"/>
                <a:gd name="T9" fmla="*/ 0 h 904"/>
                <a:gd name="T10" fmla="*/ 412 w 433"/>
                <a:gd name="T11" fmla="*/ 7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3" h="904">
                  <a:moveTo>
                    <a:pt x="412" y="7"/>
                  </a:moveTo>
                  <a:lnTo>
                    <a:pt x="0" y="135"/>
                  </a:lnTo>
                  <a:lnTo>
                    <a:pt x="0" y="904"/>
                  </a:lnTo>
                  <a:lnTo>
                    <a:pt x="433" y="770"/>
                  </a:lnTo>
                  <a:lnTo>
                    <a:pt x="433" y="0"/>
                  </a:lnTo>
                  <a:lnTo>
                    <a:pt x="412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6" name="Freeform 8"/>
            <p:cNvSpPr>
              <a:spLocks/>
            </p:cNvSpPr>
            <p:nvPr/>
          </p:nvSpPr>
          <p:spPr bwMode="auto">
            <a:xfrm flipH="1">
              <a:off x="4460" y="1810"/>
              <a:ext cx="367" cy="836"/>
            </a:xfrm>
            <a:custGeom>
              <a:avLst/>
              <a:gdLst>
                <a:gd name="T0" fmla="*/ 369 w 369"/>
                <a:gd name="T1" fmla="*/ 0 h 817"/>
                <a:gd name="T2" fmla="*/ 369 w 369"/>
                <a:gd name="T3" fmla="*/ 123 h 817"/>
                <a:gd name="T4" fmla="*/ 369 w 369"/>
                <a:gd name="T5" fmla="*/ 358 h 817"/>
                <a:gd name="T6" fmla="*/ 369 w 369"/>
                <a:gd name="T7" fmla="*/ 589 h 817"/>
                <a:gd name="T8" fmla="*/ 369 w 369"/>
                <a:gd name="T9" fmla="*/ 702 h 817"/>
                <a:gd name="T10" fmla="*/ 362 w 369"/>
                <a:gd name="T11" fmla="*/ 704 h 817"/>
                <a:gd name="T12" fmla="*/ 349 w 369"/>
                <a:gd name="T13" fmla="*/ 708 h 817"/>
                <a:gd name="T14" fmla="*/ 331 w 369"/>
                <a:gd name="T15" fmla="*/ 713 h 817"/>
                <a:gd name="T16" fmla="*/ 308 w 369"/>
                <a:gd name="T17" fmla="*/ 720 h 817"/>
                <a:gd name="T18" fmla="*/ 281 w 369"/>
                <a:gd name="T19" fmla="*/ 728 h 817"/>
                <a:gd name="T20" fmla="*/ 252 w 369"/>
                <a:gd name="T21" fmla="*/ 738 h 817"/>
                <a:gd name="T22" fmla="*/ 222 w 369"/>
                <a:gd name="T23" fmla="*/ 748 h 817"/>
                <a:gd name="T24" fmla="*/ 190 w 369"/>
                <a:gd name="T25" fmla="*/ 757 h 817"/>
                <a:gd name="T26" fmla="*/ 159 w 369"/>
                <a:gd name="T27" fmla="*/ 767 h 817"/>
                <a:gd name="T28" fmla="*/ 127 w 369"/>
                <a:gd name="T29" fmla="*/ 777 h 817"/>
                <a:gd name="T30" fmla="*/ 98 w 369"/>
                <a:gd name="T31" fmla="*/ 786 h 817"/>
                <a:gd name="T32" fmla="*/ 70 w 369"/>
                <a:gd name="T33" fmla="*/ 795 h 817"/>
                <a:gd name="T34" fmla="*/ 46 w 369"/>
                <a:gd name="T35" fmla="*/ 802 h 817"/>
                <a:gd name="T36" fmla="*/ 25 w 369"/>
                <a:gd name="T37" fmla="*/ 809 h 817"/>
                <a:gd name="T38" fmla="*/ 10 w 369"/>
                <a:gd name="T39" fmla="*/ 814 h 817"/>
                <a:gd name="T40" fmla="*/ 0 w 369"/>
                <a:gd name="T41" fmla="*/ 817 h 817"/>
                <a:gd name="T42" fmla="*/ 0 w 369"/>
                <a:gd name="T43" fmla="*/ 694 h 817"/>
                <a:gd name="T44" fmla="*/ 0 w 369"/>
                <a:gd name="T45" fmla="*/ 459 h 817"/>
                <a:gd name="T46" fmla="*/ 0 w 369"/>
                <a:gd name="T47" fmla="*/ 228 h 817"/>
                <a:gd name="T48" fmla="*/ 0 w 369"/>
                <a:gd name="T49" fmla="*/ 115 h 817"/>
                <a:gd name="T50" fmla="*/ 7 w 369"/>
                <a:gd name="T51" fmla="*/ 112 h 817"/>
                <a:gd name="T52" fmla="*/ 19 w 369"/>
                <a:gd name="T53" fmla="*/ 108 h 817"/>
                <a:gd name="T54" fmla="*/ 38 w 369"/>
                <a:gd name="T55" fmla="*/ 102 h 817"/>
                <a:gd name="T56" fmla="*/ 61 w 369"/>
                <a:gd name="T57" fmla="*/ 95 h 817"/>
                <a:gd name="T58" fmla="*/ 87 w 369"/>
                <a:gd name="T59" fmla="*/ 87 h 817"/>
                <a:gd name="T60" fmla="*/ 116 w 369"/>
                <a:gd name="T61" fmla="*/ 78 h 817"/>
                <a:gd name="T62" fmla="*/ 146 w 369"/>
                <a:gd name="T63" fmla="*/ 69 h 817"/>
                <a:gd name="T64" fmla="*/ 179 w 369"/>
                <a:gd name="T65" fmla="*/ 58 h 817"/>
                <a:gd name="T66" fmla="*/ 210 w 369"/>
                <a:gd name="T67" fmla="*/ 49 h 817"/>
                <a:gd name="T68" fmla="*/ 242 w 369"/>
                <a:gd name="T69" fmla="*/ 39 h 817"/>
                <a:gd name="T70" fmla="*/ 271 w 369"/>
                <a:gd name="T71" fmla="*/ 30 h 817"/>
                <a:gd name="T72" fmla="*/ 298 w 369"/>
                <a:gd name="T73" fmla="*/ 21 h 817"/>
                <a:gd name="T74" fmla="*/ 323 w 369"/>
                <a:gd name="T75" fmla="*/ 13 h 817"/>
                <a:gd name="T76" fmla="*/ 343 w 369"/>
                <a:gd name="T77" fmla="*/ 8 h 817"/>
                <a:gd name="T78" fmla="*/ 358 w 369"/>
                <a:gd name="T79" fmla="*/ 3 h 817"/>
                <a:gd name="T80" fmla="*/ 369 w 369"/>
                <a:gd name="T81" fmla="*/ 0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69" h="817">
                  <a:moveTo>
                    <a:pt x="369" y="0"/>
                  </a:moveTo>
                  <a:lnTo>
                    <a:pt x="369" y="123"/>
                  </a:lnTo>
                  <a:lnTo>
                    <a:pt x="369" y="358"/>
                  </a:lnTo>
                  <a:lnTo>
                    <a:pt x="369" y="589"/>
                  </a:lnTo>
                  <a:lnTo>
                    <a:pt x="369" y="702"/>
                  </a:lnTo>
                  <a:lnTo>
                    <a:pt x="362" y="704"/>
                  </a:lnTo>
                  <a:lnTo>
                    <a:pt x="349" y="708"/>
                  </a:lnTo>
                  <a:lnTo>
                    <a:pt x="331" y="713"/>
                  </a:lnTo>
                  <a:lnTo>
                    <a:pt x="308" y="720"/>
                  </a:lnTo>
                  <a:lnTo>
                    <a:pt x="281" y="728"/>
                  </a:lnTo>
                  <a:lnTo>
                    <a:pt x="252" y="738"/>
                  </a:lnTo>
                  <a:lnTo>
                    <a:pt x="222" y="748"/>
                  </a:lnTo>
                  <a:lnTo>
                    <a:pt x="190" y="757"/>
                  </a:lnTo>
                  <a:lnTo>
                    <a:pt x="159" y="767"/>
                  </a:lnTo>
                  <a:lnTo>
                    <a:pt x="127" y="777"/>
                  </a:lnTo>
                  <a:lnTo>
                    <a:pt x="98" y="786"/>
                  </a:lnTo>
                  <a:lnTo>
                    <a:pt x="70" y="795"/>
                  </a:lnTo>
                  <a:lnTo>
                    <a:pt x="46" y="802"/>
                  </a:lnTo>
                  <a:lnTo>
                    <a:pt x="25" y="809"/>
                  </a:lnTo>
                  <a:lnTo>
                    <a:pt x="10" y="814"/>
                  </a:lnTo>
                  <a:lnTo>
                    <a:pt x="0" y="817"/>
                  </a:lnTo>
                  <a:lnTo>
                    <a:pt x="0" y="694"/>
                  </a:lnTo>
                  <a:lnTo>
                    <a:pt x="0" y="459"/>
                  </a:lnTo>
                  <a:lnTo>
                    <a:pt x="0" y="228"/>
                  </a:lnTo>
                  <a:lnTo>
                    <a:pt x="0" y="115"/>
                  </a:lnTo>
                  <a:lnTo>
                    <a:pt x="7" y="112"/>
                  </a:lnTo>
                  <a:lnTo>
                    <a:pt x="19" y="108"/>
                  </a:lnTo>
                  <a:lnTo>
                    <a:pt x="38" y="102"/>
                  </a:lnTo>
                  <a:lnTo>
                    <a:pt x="61" y="95"/>
                  </a:lnTo>
                  <a:lnTo>
                    <a:pt x="87" y="87"/>
                  </a:lnTo>
                  <a:lnTo>
                    <a:pt x="116" y="78"/>
                  </a:lnTo>
                  <a:lnTo>
                    <a:pt x="146" y="69"/>
                  </a:lnTo>
                  <a:lnTo>
                    <a:pt x="179" y="58"/>
                  </a:lnTo>
                  <a:lnTo>
                    <a:pt x="210" y="49"/>
                  </a:lnTo>
                  <a:lnTo>
                    <a:pt x="242" y="39"/>
                  </a:lnTo>
                  <a:lnTo>
                    <a:pt x="271" y="30"/>
                  </a:lnTo>
                  <a:lnTo>
                    <a:pt x="298" y="21"/>
                  </a:lnTo>
                  <a:lnTo>
                    <a:pt x="323" y="13"/>
                  </a:lnTo>
                  <a:lnTo>
                    <a:pt x="343" y="8"/>
                  </a:lnTo>
                  <a:lnTo>
                    <a:pt x="358" y="3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7" name="Freeform 9"/>
            <p:cNvSpPr>
              <a:spLocks/>
            </p:cNvSpPr>
            <p:nvPr/>
          </p:nvSpPr>
          <p:spPr bwMode="auto">
            <a:xfrm flipH="1">
              <a:off x="4506" y="1910"/>
              <a:ext cx="256" cy="340"/>
            </a:xfrm>
            <a:custGeom>
              <a:avLst/>
              <a:gdLst>
                <a:gd name="T0" fmla="*/ 240 w 257"/>
                <a:gd name="T1" fmla="*/ 6 h 333"/>
                <a:gd name="T2" fmla="*/ 0 w 257"/>
                <a:gd name="T3" fmla="*/ 89 h 333"/>
                <a:gd name="T4" fmla="*/ 0 w 257"/>
                <a:gd name="T5" fmla="*/ 333 h 333"/>
                <a:gd name="T6" fmla="*/ 257 w 257"/>
                <a:gd name="T7" fmla="*/ 245 h 333"/>
                <a:gd name="T8" fmla="*/ 257 w 257"/>
                <a:gd name="T9" fmla="*/ 0 h 333"/>
                <a:gd name="T10" fmla="*/ 240 w 257"/>
                <a:gd name="T11" fmla="*/ 6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333">
                  <a:moveTo>
                    <a:pt x="240" y="6"/>
                  </a:moveTo>
                  <a:lnTo>
                    <a:pt x="0" y="89"/>
                  </a:lnTo>
                  <a:lnTo>
                    <a:pt x="0" y="333"/>
                  </a:lnTo>
                  <a:lnTo>
                    <a:pt x="257" y="245"/>
                  </a:lnTo>
                  <a:lnTo>
                    <a:pt x="257" y="0"/>
                  </a:lnTo>
                  <a:lnTo>
                    <a:pt x="24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8" name="Freeform 10"/>
            <p:cNvSpPr>
              <a:spLocks/>
            </p:cNvSpPr>
            <p:nvPr/>
          </p:nvSpPr>
          <p:spPr bwMode="auto">
            <a:xfrm flipH="1">
              <a:off x="4530" y="1944"/>
              <a:ext cx="208" cy="272"/>
            </a:xfrm>
            <a:custGeom>
              <a:avLst/>
              <a:gdLst>
                <a:gd name="T0" fmla="*/ 208 w 208"/>
                <a:gd name="T1" fmla="*/ 0 h 266"/>
                <a:gd name="T2" fmla="*/ 208 w 208"/>
                <a:gd name="T3" fmla="*/ 40 h 266"/>
                <a:gd name="T4" fmla="*/ 208 w 208"/>
                <a:gd name="T5" fmla="*/ 102 h 266"/>
                <a:gd name="T6" fmla="*/ 208 w 208"/>
                <a:gd name="T7" fmla="*/ 161 h 266"/>
                <a:gd name="T8" fmla="*/ 208 w 208"/>
                <a:gd name="T9" fmla="*/ 194 h 266"/>
                <a:gd name="T10" fmla="*/ 204 w 208"/>
                <a:gd name="T11" fmla="*/ 196 h 266"/>
                <a:gd name="T12" fmla="*/ 197 w 208"/>
                <a:gd name="T13" fmla="*/ 198 h 266"/>
                <a:gd name="T14" fmla="*/ 186 w 208"/>
                <a:gd name="T15" fmla="*/ 202 h 266"/>
                <a:gd name="T16" fmla="*/ 174 w 208"/>
                <a:gd name="T17" fmla="*/ 206 h 266"/>
                <a:gd name="T18" fmla="*/ 160 w 208"/>
                <a:gd name="T19" fmla="*/ 212 h 266"/>
                <a:gd name="T20" fmla="*/ 144 w 208"/>
                <a:gd name="T21" fmla="*/ 216 h 266"/>
                <a:gd name="T22" fmla="*/ 127 w 208"/>
                <a:gd name="T23" fmla="*/ 222 h 266"/>
                <a:gd name="T24" fmla="*/ 109 w 208"/>
                <a:gd name="T25" fmla="*/ 228 h 266"/>
                <a:gd name="T26" fmla="*/ 92 w 208"/>
                <a:gd name="T27" fmla="*/ 235 h 266"/>
                <a:gd name="T28" fmla="*/ 74 w 208"/>
                <a:gd name="T29" fmla="*/ 240 h 266"/>
                <a:gd name="T30" fmla="*/ 57 w 208"/>
                <a:gd name="T31" fmla="*/ 246 h 266"/>
                <a:gd name="T32" fmla="*/ 41 w 208"/>
                <a:gd name="T33" fmla="*/ 251 h 266"/>
                <a:gd name="T34" fmla="*/ 27 w 208"/>
                <a:gd name="T35" fmla="*/ 257 h 266"/>
                <a:gd name="T36" fmla="*/ 16 w 208"/>
                <a:gd name="T37" fmla="*/ 260 h 266"/>
                <a:gd name="T38" fmla="*/ 7 w 208"/>
                <a:gd name="T39" fmla="*/ 263 h 266"/>
                <a:gd name="T40" fmla="*/ 0 w 208"/>
                <a:gd name="T41" fmla="*/ 266 h 266"/>
                <a:gd name="T42" fmla="*/ 0 w 208"/>
                <a:gd name="T43" fmla="*/ 225 h 266"/>
                <a:gd name="T44" fmla="*/ 0 w 208"/>
                <a:gd name="T45" fmla="*/ 163 h 266"/>
                <a:gd name="T46" fmla="*/ 0 w 208"/>
                <a:gd name="T47" fmla="*/ 105 h 266"/>
                <a:gd name="T48" fmla="*/ 0 w 208"/>
                <a:gd name="T49" fmla="*/ 72 h 266"/>
                <a:gd name="T50" fmla="*/ 4 w 208"/>
                <a:gd name="T51" fmla="*/ 71 h 266"/>
                <a:gd name="T52" fmla="*/ 11 w 208"/>
                <a:gd name="T53" fmla="*/ 68 h 266"/>
                <a:gd name="T54" fmla="*/ 22 w 208"/>
                <a:gd name="T55" fmla="*/ 64 h 266"/>
                <a:gd name="T56" fmla="*/ 34 w 208"/>
                <a:gd name="T57" fmla="*/ 60 h 266"/>
                <a:gd name="T58" fmla="*/ 49 w 208"/>
                <a:gd name="T59" fmla="*/ 55 h 266"/>
                <a:gd name="T60" fmla="*/ 65 w 208"/>
                <a:gd name="T61" fmla="*/ 49 h 266"/>
                <a:gd name="T62" fmla="*/ 82 w 208"/>
                <a:gd name="T63" fmla="*/ 44 h 266"/>
                <a:gd name="T64" fmla="*/ 100 w 208"/>
                <a:gd name="T65" fmla="*/ 38 h 266"/>
                <a:gd name="T66" fmla="*/ 117 w 208"/>
                <a:gd name="T67" fmla="*/ 31 h 266"/>
                <a:gd name="T68" fmla="*/ 135 w 208"/>
                <a:gd name="T69" fmla="*/ 25 h 266"/>
                <a:gd name="T70" fmla="*/ 152 w 208"/>
                <a:gd name="T71" fmla="*/ 19 h 266"/>
                <a:gd name="T72" fmla="*/ 167 w 208"/>
                <a:gd name="T73" fmla="*/ 15 h 266"/>
                <a:gd name="T74" fmla="*/ 181 w 208"/>
                <a:gd name="T75" fmla="*/ 9 h 266"/>
                <a:gd name="T76" fmla="*/ 192 w 208"/>
                <a:gd name="T77" fmla="*/ 6 h 266"/>
                <a:gd name="T78" fmla="*/ 201 w 208"/>
                <a:gd name="T79" fmla="*/ 2 h 266"/>
                <a:gd name="T80" fmla="*/ 208 w 208"/>
                <a:gd name="T81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8" h="266">
                  <a:moveTo>
                    <a:pt x="208" y="0"/>
                  </a:moveTo>
                  <a:lnTo>
                    <a:pt x="208" y="40"/>
                  </a:lnTo>
                  <a:lnTo>
                    <a:pt x="208" y="102"/>
                  </a:lnTo>
                  <a:lnTo>
                    <a:pt x="208" y="161"/>
                  </a:lnTo>
                  <a:lnTo>
                    <a:pt x="208" y="194"/>
                  </a:lnTo>
                  <a:lnTo>
                    <a:pt x="204" y="196"/>
                  </a:lnTo>
                  <a:lnTo>
                    <a:pt x="197" y="198"/>
                  </a:lnTo>
                  <a:lnTo>
                    <a:pt x="186" y="202"/>
                  </a:lnTo>
                  <a:lnTo>
                    <a:pt x="174" y="206"/>
                  </a:lnTo>
                  <a:lnTo>
                    <a:pt x="160" y="212"/>
                  </a:lnTo>
                  <a:lnTo>
                    <a:pt x="144" y="216"/>
                  </a:lnTo>
                  <a:lnTo>
                    <a:pt x="127" y="222"/>
                  </a:lnTo>
                  <a:lnTo>
                    <a:pt x="109" y="228"/>
                  </a:lnTo>
                  <a:lnTo>
                    <a:pt x="92" y="235"/>
                  </a:lnTo>
                  <a:lnTo>
                    <a:pt x="74" y="240"/>
                  </a:lnTo>
                  <a:lnTo>
                    <a:pt x="57" y="246"/>
                  </a:lnTo>
                  <a:lnTo>
                    <a:pt x="41" y="251"/>
                  </a:lnTo>
                  <a:lnTo>
                    <a:pt x="27" y="257"/>
                  </a:lnTo>
                  <a:lnTo>
                    <a:pt x="16" y="260"/>
                  </a:lnTo>
                  <a:lnTo>
                    <a:pt x="7" y="263"/>
                  </a:lnTo>
                  <a:lnTo>
                    <a:pt x="0" y="266"/>
                  </a:lnTo>
                  <a:lnTo>
                    <a:pt x="0" y="225"/>
                  </a:lnTo>
                  <a:lnTo>
                    <a:pt x="0" y="163"/>
                  </a:lnTo>
                  <a:lnTo>
                    <a:pt x="0" y="105"/>
                  </a:lnTo>
                  <a:lnTo>
                    <a:pt x="0" y="72"/>
                  </a:lnTo>
                  <a:lnTo>
                    <a:pt x="4" y="71"/>
                  </a:lnTo>
                  <a:lnTo>
                    <a:pt x="11" y="68"/>
                  </a:lnTo>
                  <a:lnTo>
                    <a:pt x="22" y="64"/>
                  </a:lnTo>
                  <a:lnTo>
                    <a:pt x="34" y="60"/>
                  </a:lnTo>
                  <a:lnTo>
                    <a:pt x="49" y="55"/>
                  </a:lnTo>
                  <a:lnTo>
                    <a:pt x="65" y="49"/>
                  </a:lnTo>
                  <a:lnTo>
                    <a:pt x="82" y="44"/>
                  </a:lnTo>
                  <a:lnTo>
                    <a:pt x="100" y="38"/>
                  </a:lnTo>
                  <a:lnTo>
                    <a:pt x="117" y="31"/>
                  </a:lnTo>
                  <a:lnTo>
                    <a:pt x="135" y="25"/>
                  </a:lnTo>
                  <a:lnTo>
                    <a:pt x="152" y="19"/>
                  </a:lnTo>
                  <a:lnTo>
                    <a:pt x="167" y="15"/>
                  </a:lnTo>
                  <a:lnTo>
                    <a:pt x="181" y="9"/>
                  </a:lnTo>
                  <a:lnTo>
                    <a:pt x="192" y="6"/>
                  </a:lnTo>
                  <a:lnTo>
                    <a:pt x="201" y="2"/>
                  </a:lnTo>
                  <a:lnTo>
                    <a:pt x="2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6779" name="Freeform 11"/>
            <p:cNvSpPr>
              <a:spLocks/>
            </p:cNvSpPr>
            <p:nvPr/>
          </p:nvSpPr>
          <p:spPr bwMode="auto">
            <a:xfrm flipH="1">
              <a:off x="4730" y="2318"/>
              <a:ext cx="44" cy="69"/>
            </a:xfrm>
            <a:custGeom>
              <a:avLst/>
              <a:gdLst>
                <a:gd name="T0" fmla="*/ 45 w 45"/>
                <a:gd name="T1" fmla="*/ 33 h 68"/>
                <a:gd name="T2" fmla="*/ 43 w 45"/>
                <a:gd name="T3" fmla="*/ 47 h 68"/>
                <a:gd name="T4" fmla="*/ 38 w 45"/>
                <a:gd name="T5" fmla="*/ 58 h 68"/>
                <a:gd name="T6" fmla="*/ 31 w 45"/>
                <a:gd name="T7" fmla="*/ 66 h 68"/>
                <a:gd name="T8" fmla="*/ 23 w 45"/>
                <a:gd name="T9" fmla="*/ 68 h 68"/>
                <a:gd name="T10" fmla="*/ 14 w 45"/>
                <a:gd name="T11" fmla="*/ 66 h 68"/>
                <a:gd name="T12" fmla="*/ 7 w 45"/>
                <a:gd name="T13" fmla="*/ 58 h 68"/>
                <a:gd name="T14" fmla="*/ 2 w 45"/>
                <a:gd name="T15" fmla="*/ 47 h 68"/>
                <a:gd name="T16" fmla="*/ 0 w 45"/>
                <a:gd name="T17" fmla="*/ 33 h 68"/>
                <a:gd name="T18" fmla="*/ 2 w 45"/>
                <a:gd name="T19" fmla="*/ 21 h 68"/>
                <a:gd name="T20" fmla="*/ 7 w 45"/>
                <a:gd name="T21" fmla="*/ 9 h 68"/>
                <a:gd name="T22" fmla="*/ 14 w 45"/>
                <a:gd name="T23" fmla="*/ 2 h 68"/>
                <a:gd name="T24" fmla="*/ 23 w 45"/>
                <a:gd name="T25" fmla="*/ 0 h 68"/>
                <a:gd name="T26" fmla="*/ 31 w 45"/>
                <a:gd name="T27" fmla="*/ 2 h 68"/>
                <a:gd name="T28" fmla="*/ 38 w 45"/>
                <a:gd name="T29" fmla="*/ 9 h 68"/>
                <a:gd name="T30" fmla="*/ 43 w 45"/>
                <a:gd name="T31" fmla="*/ 21 h 68"/>
                <a:gd name="T32" fmla="*/ 45 w 45"/>
                <a:gd name="T33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5" h="68">
                  <a:moveTo>
                    <a:pt x="45" y="33"/>
                  </a:moveTo>
                  <a:lnTo>
                    <a:pt x="43" y="47"/>
                  </a:lnTo>
                  <a:lnTo>
                    <a:pt x="38" y="58"/>
                  </a:lnTo>
                  <a:lnTo>
                    <a:pt x="31" y="66"/>
                  </a:lnTo>
                  <a:lnTo>
                    <a:pt x="23" y="68"/>
                  </a:lnTo>
                  <a:lnTo>
                    <a:pt x="14" y="66"/>
                  </a:lnTo>
                  <a:lnTo>
                    <a:pt x="7" y="58"/>
                  </a:lnTo>
                  <a:lnTo>
                    <a:pt x="2" y="47"/>
                  </a:lnTo>
                  <a:lnTo>
                    <a:pt x="0" y="33"/>
                  </a:lnTo>
                  <a:lnTo>
                    <a:pt x="2" y="21"/>
                  </a:lnTo>
                  <a:lnTo>
                    <a:pt x="7" y="9"/>
                  </a:lnTo>
                  <a:lnTo>
                    <a:pt x="14" y="2"/>
                  </a:lnTo>
                  <a:lnTo>
                    <a:pt x="23" y="0"/>
                  </a:lnTo>
                  <a:lnTo>
                    <a:pt x="31" y="2"/>
                  </a:lnTo>
                  <a:lnTo>
                    <a:pt x="38" y="9"/>
                  </a:lnTo>
                  <a:lnTo>
                    <a:pt x="43" y="21"/>
                  </a:lnTo>
                  <a:lnTo>
                    <a:pt x="45" y="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16780" name="Group 12"/>
            <p:cNvGrpSpPr>
              <a:grpSpLocks noChangeAspect="1"/>
            </p:cNvGrpSpPr>
            <p:nvPr/>
          </p:nvGrpSpPr>
          <p:grpSpPr bwMode="auto">
            <a:xfrm>
              <a:off x="4999" y="2035"/>
              <a:ext cx="489" cy="628"/>
              <a:chOff x="3645" y="2481"/>
              <a:chExt cx="1109" cy="1378"/>
            </a:xfrm>
          </p:grpSpPr>
          <p:sp>
            <p:nvSpPr>
              <p:cNvPr id="416781" name="AutoShape 13"/>
              <p:cNvSpPr>
                <a:spLocks noChangeAspect="1" noChangeArrowheads="1" noTextEdit="1"/>
              </p:cNvSpPr>
              <p:nvPr/>
            </p:nvSpPr>
            <p:spPr bwMode="auto">
              <a:xfrm>
                <a:off x="3645" y="2481"/>
                <a:ext cx="1109" cy="13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2" name="Freeform 14"/>
              <p:cNvSpPr>
                <a:spLocks/>
              </p:cNvSpPr>
              <p:nvPr/>
            </p:nvSpPr>
            <p:spPr bwMode="auto">
              <a:xfrm>
                <a:off x="4320" y="2480"/>
                <a:ext cx="337" cy="326"/>
              </a:xfrm>
              <a:custGeom>
                <a:avLst/>
                <a:gdLst>
                  <a:gd name="T0" fmla="*/ 447 w 673"/>
                  <a:gd name="T1" fmla="*/ 444 h 651"/>
                  <a:gd name="T2" fmla="*/ 501 w 673"/>
                  <a:gd name="T3" fmla="*/ 322 h 651"/>
                  <a:gd name="T4" fmla="*/ 529 w 673"/>
                  <a:gd name="T5" fmla="*/ 204 h 651"/>
                  <a:gd name="T6" fmla="*/ 501 w 673"/>
                  <a:gd name="T7" fmla="*/ 109 h 651"/>
                  <a:gd name="T8" fmla="*/ 415 w 673"/>
                  <a:gd name="T9" fmla="*/ 28 h 651"/>
                  <a:gd name="T10" fmla="*/ 311 w 673"/>
                  <a:gd name="T11" fmla="*/ 0 h 651"/>
                  <a:gd name="T12" fmla="*/ 171 w 673"/>
                  <a:gd name="T13" fmla="*/ 54 h 651"/>
                  <a:gd name="T14" fmla="*/ 81 w 673"/>
                  <a:gd name="T15" fmla="*/ 164 h 651"/>
                  <a:gd name="T16" fmla="*/ 26 w 673"/>
                  <a:gd name="T17" fmla="*/ 299 h 651"/>
                  <a:gd name="T18" fmla="*/ 9 w 673"/>
                  <a:gd name="T19" fmla="*/ 394 h 651"/>
                  <a:gd name="T20" fmla="*/ 0 w 673"/>
                  <a:gd name="T21" fmla="*/ 502 h 651"/>
                  <a:gd name="T22" fmla="*/ 9 w 673"/>
                  <a:gd name="T23" fmla="*/ 579 h 651"/>
                  <a:gd name="T24" fmla="*/ 40 w 673"/>
                  <a:gd name="T25" fmla="*/ 638 h 651"/>
                  <a:gd name="T26" fmla="*/ 121 w 673"/>
                  <a:gd name="T27" fmla="*/ 651 h 651"/>
                  <a:gd name="T28" fmla="*/ 216 w 673"/>
                  <a:gd name="T29" fmla="*/ 638 h 651"/>
                  <a:gd name="T30" fmla="*/ 307 w 673"/>
                  <a:gd name="T31" fmla="*/ 584 h 651"/>
                  <a:gd name="T32" fmla="*/ 388 w 673"/>
                  <a:gd name="T33" fmla="*/ 543 h 651"/>
                  <a:gd name="T34" fmla="*/ 419 w 673"/>
                  <a:gd name="T35" fmla="*/ 512 h 651"/>
                  <a:gd name="T36" fmla="*/ 623 w 673"/>
                  <a:gd name="T37" fmla="*/ 557 h 651"/>
                  <a:gd name="T38" fmla="*/ 673 w 673"/>
                  <a:gd name="T39" fmla="*/ 552 h 651"/>
                  <a:gd name="T40" fmla="*/ 673 w 673"/>
                  <a:gd name="T41" fmla="*/ 502 h 651"/>
                  <a:gd name="T42" fmla="*/ 447 w 673"/>
                  <a:gd name="T43" fmla="*/ 444 h 6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73" h="651">
                    <a:moveTo>
                      <a:pt x="447" y="444"/>
                    </a:moveTo>
                    <a:lnTo>
                      <a:pt x="501" y="322"/>
                    </a:lnTo>
                    <a:lnTo>
                      <a:pt x="529" y="204"/>
                    </a:lnTo>
                    <a:lnTo>
                      <a:pt x="501" y="109"/>
                    </a:lnTo>
                    <a:lnTo>
                      <a:pt x="415" y="28"/>
                    </a:lnTo>
                    <a:lnTo>
                      <a:pt x="311" y="0"/>
                    </a:lnTo>
                    <a:lnTo>
                      <a:pt x="171" y="54"/>
                    </a:lnTo>
                    <a:lnTo>
                      <a:pt x="81" y="164"/>
                    </a:lnTo>
                    <a:lnTo>
                      <a:pt x="26" y="299"/>
                    </a:lnTo>
                    <a:lnTo>
                      <a:pt x="9" y="394"/>
                    </a:lnTo>
                    <a:lnTo>
                      <a:pt x="0" y="502"/>
                    </a:lnTo>
                    <a:lnTo>
                      <a:pt x="9" y="579"/>
                    </a:lnTo>
                    <a:lnTo>
                      <a:pt x="40" y="638"/>
                    </a:lnTo>
                    <a:lnTo>
                      <a:pt x="121" y="651"/>
                    </a:lnTo>
                    <a:lnTo>
                      <a:pt x="216" y="638"/>
                    </a:lnTo>
                    <a:lnTo>
                      <a:pt x="307" y="584"/>
                    </a:lnTo>
                    <a:lnTo>
                      <a:pt x="388" y="543"/>
                    </a:lnTo>
                    <a:lnTo>
                      <a:pt x="419" y="512"/>
                    </a:lnTo>
                    <a:lnTo>
                      <a:pt x="623" y="557"/>
                    </a:lnTo>
                    <a:lnTo>
                      <a:pt x="673" y="552"/>
                    </a:lnTo>
                    <a:lnTo>
                      <a:pt x="673" y="502"/>
                    </a:lnTo>
                    <a:lnTo>
                      <a:pt x="447" y="4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3" name="Freeform 15"/>
              <p:cNvSpPr>
                <a:spLocks/>
              </p:cNvSpPr>
              <p:nvPr/>
            </p:nvSpPr>
            <p:spPr bwMode="auto">
              <a:xfrm>
                <a:off x="4042" y="2872"/>
                <a:ext cx="364" cy="638"/>
              </a:xfrm>
              <a:custGeom>
                <a:avLst/>
                <a:gdLst>
                  <a:gd name="T0" fmla="*/ 244 w 728"/>
                  <a:gd name="T1" fmla="*/ 189 h 1275"/>
                  <a:gd name="T2" fmla="*/ 335 w 728"/>
                  <a:gd name="T3" fmla="*/ 94 h 1275"/>
                  <a:gd name="T4" fmla="*/ 484 w 728"/>
                  <a:gd name="T5" fmla="*/ 4 h 1275"/>
                  <a:gd name="T6" fmla="*/ 552 w 728"/>
                  <a:gd name="T7" fmla="*/ 0 h 1275"/>
                  <a:gd name="T8" fmla="*/ 674 w 728"/>
                  <a:gd name="T9" fmla="*/ 40 h 1275"/>
                  <a:gd name="T10" fmla="*/ 728 w 728"/>
                  <a:gd name="T11" fmla="*/ 99 h 1275"/>
                  <a:gd name="T12" fmla="*/ 728 w 728"/>
                  <a:gd name="T13" fmla="*/ 189 h 1275"/>
                  <a:gd name="T14" fmla="*/ 638 w 728"/>
                  <a:gd name="T15" fmla="*/ 356 h 1275"/>
                  <a:gd name="T16" fmla="*/ 538 w 728"/>
                  <a:gd name="T17" fmla="*/ 488 h 1275"/>
                  <a:gd name="T18" fmla="*/ 498 w 728"/>
                  <a:gd name="T19" fmla="*/ 596 h 1275"/>
                  <a:gd name="T20" fmla="*/ 470 w 728"/>
                  <a:gd name="T21" fmla="*/ 722 h 1275"/>
                  <a:gd name="T22" fmla="*/ 498 w 728"/>
                  <a:gd name="T23" fmla="*/ 845 h 1275"/>
                  <a:gd name="T24" fmla="*/ 524 w 728"/>
                  <a:gd name="T25" fmla="*/ 962 h 1275"/>
                  <a:gd name="T26" fmla="*/ 524 w 728"/>
                  <a:gd name="T27" fmla="*/ 1098 h 1275"/>
                  <a:gd name="T28" fmla="*/ 484 w 728"/>
                  <a:gd name="T29" fmla="*/ 1179 h 1275"/>
                  <a:gd name="T30" fmla="*/ 393 w 728"/>
                  <a:gd name="T31" fmla="*/ 1225 h 1275"/>
                  <a:gd name="T32" fmla="*/ 285 w 728"/>
                  <a:gd name="T33" fmla="*/ 1275 h 1275"/>
                  <a:gd name="T34" fmla="*/ 186 w 728"/>
                  <a:gd name="T35" fmla="*/ 1275 h 1275"/>
                  <a:gd name="T36" fmla="*/ 118 w 728"/>
                  <a:gd name="T37" fmla="*/ 1238 h 1275"/>
                  <a:gd name="T38" fmla="*/ 27 w 728"/>
                  <a:gd name="T39" fmla="*/ 1089 h 1275"/>
                  <a:gd name="T40" fmla="*/ 0 w 728"/>
                  <a:gd name="T41" fmla="*/ 935 h 1275"/>
                  <a:gd name="T42" fmla="*/ 9 w 728"/>
                  <a:gd name="T43" fmla="*/ 736 h 1275"/>
                  <a:gd name="T44" fmla="*/ 77 w 728"/>
                  <a:gd name="T45" fmla="*/ 488 h 1275"/>
                  <a:gd name="T46" fmla="*/ 145 w 728"/>
                  <a:gd name="T47" fmla="*/ 325 h 1275"/>
                  <a:gd name="T48" fmla="*/ 244 w 728"/>
                  <a:gd name="T49" fmla="*/ 189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8" h="1275">
                    <a:moveTo>
                      <a:pt x="244" y="189"/>
                    </a:moveTo>
                    <a:lnTo>
                      <a:pt x="335" y="94"/>
                    </a:lnTo>
                    <a:lnTo>
                      <a:pt x="484" y="4"/>
                    </a:lnTo>
                    <a:lnTo>
                      <a:pt x="552" y="0"/>
                    </a:lnTo>
                    <a:lnTo>
                      <a:pt x="674" y="40"/>
                    </a:lnTo>
                    <a:lnTo>
                      <a:pt x="728" y="99"/>
                    </a:lnTo>
                    <a:lnTo>
                      <a:pt x="728" y="189"/>
                    </a:lnTo>
                    <a:lnTo>
                      <a:pt x="638" y="356"/>
                    </a:lnTo>
                    <a:lnTo>
                      <a:pt x="538" y="488"/>
                    </a:lnTo>
                    <a:lnTo>
                      <a:pt x="498" y="596"/>
                    </a:lnTo>
                    <a:lnTo>
                      <a:pt x="470" y="722"/>
                    </a:lnTo>
                    <a:lnTo>
                      <a:pt x="498" y="845"/>
                    </a:lnTo>
                    <a:lnTo>
                      <a:pt x="524" y="962"/>
                    </a:lnTo>
                    <a:lnTo>
                      <a:pt x="524" y="1098"/>
                    </a:lnTo>
                    <a:lnTo>
                      <a:pt x="484" y="1179"/>
                    </a:lnTo>
                    <a:lnTo>
                      <a:pt x="393" y="1225"/>
                    </a:lnTo>
                    <a:lnTo>
                      <a:pt x="285" y="1275"/>
                    </a:lnTo>
                    <a:lnTo>
                      <a:pt x="186" y="1275"/>
                    </a:lnTo>
                    <a:lnTo>
                      <a:pt x="118" y="1238"/>
                    </a:lnTo>
                    <a:lnTo>
                      <a:pt x="27" y="1089"/>
                    </a:lnTo>
                    <a:lnTo>
                      <a:pt x="0" y="935"/>
                    </a:lnTo>
                    <a:lnTo>
                      <a:pt x="9" y="736"/>
                    </a:lnTo>
                    <a:lnTo>
                      <a:pt x="77" y="488"/>
                    </a:lnTo>
                    <a:lnTo>
                      <a:pt x="145" y="325"/>
                    </a:lnTo>
                    <a:lnTo>
                      <a:pt x="244" y="18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4" name="Freeform 16"/>
              <p:cNvSpPr>
                <a:spLocks/>
              </p:cNvSpPr>
              <p:nvPr/>
            </p:nvSpPr>
            <p:spPr bwMode="auto">
              <a:xfrm>
                <a:off x="3954" y="2798"/>
                <a:ext cx="346" cy="402"/>
              </a:xfrm>
              <a:custGeom>
                <a:avLst/>
                <a:gdLst>
                  <a:gd name="T0" fmla="*/ 361 w 691"/>
                  <a:gd name="T1" fmla="*/ 71 h 805"/>
                  <a:gd name="T2" fmla="*/ 523 w 691"/>
                  <a:gd name="T3" fmla="*/ 121 h 805"/>
                  <a:gd name="T4" fmla="*/ 659 w 691"/>
                  <a:gd name="T5" fmla="*/ 149 h 805"/>
                  <a:gd name="T6" fmla="*/ 691 w 691"/>
                  <a:gd name="T7" fmla="*/ 193 h 805"/>
                  <a:gd name="T8" fmla="*/ 677 w 691"/>
                  <a:gd name="T9" fmla="*/ 248 h 805"/>
                  <a:gd name="T10" fmla="*/ 591 w 691"/>
                  <a:gd name="T11" fmla="*/ 288 h 805"/>
                  <a:gd name="T12" fmla="*/ 514 w 691"/>
                  <a:gd name="T13" fmla="*/ 275 h 805"/>
                  <a:gd name="T14" fmla="*/ 334 w 691"/>
                  <a:gd name="T15" fmla="*/ 189 h 805"/>
                  <a:gd name="T16" fmla="*/ 253 w 691"/>
                  <a:gd name="T17" fmla="*/ 99 h 805"/>
                  <a:gd name="T18" fmla="*/ 176 w 691"/>
                  <a:gd name="T19" fmla="*/ 81 h 805"/>
                  <a:gd name="T20" fmla="*/ 121 w 691"/>
                  <a:gd name="T21" fmla="*/ 153 h 805"/>
                  <a:gd name="T22" fmla="*/ 95 w 691"/>
                  <a:gd name="T23" fmla="*/ 329 h 805"/>
                  <a:gd name="T24" fmla="*/ 95 w 691"/>
                  <a:gd name="T25" fmla="*/ 351 h 805"/>
                  <a:gd name="T26" fmla="*/ 95 w 691"/>
                  <a:gd name="T27" fmla="*/ 501 h 805"/>
                  <a:gd name="T28" fmla="*/ 121 w 691"/>
                  <a:gd name="T29" fmla="*/ 569 h 805"/>
                  <a:gd name="T30" fmla="*/ 198 w 691"/>
                  <a:gd name="T31" fmla="*/ 628 h 805"/>
                  <a:gd name="T32" fmla="*/ 189 w 691"/>
                  <a:gd name="T33" fmla="*/ 722 h 805"/>
                  <a:gd name="T34" fmla="*/ 130 w 691"/>
                  <a:gd name="T35" fmla="*/ 790 h 805"/>
                  <a:gd name="T36" fmla="*/ 40 w 691"/>
                  <a:gd name="T37" fmla="*/ 805 h 805"/>
                  <a:gd name="T38" fmla="*/ 13 w 691"/>
                  <a:gd name="T39" fmla="*/ 750 h 805"/>
                  <a:gd name="T40" fmla="*/ 0 w 691"/>
                  <a:gd name="T41" fmla="*/ 582 h 805"/>
                  <a:gd name="T42" fmla="*/ 27 w 691"/>
                  <a:gd name="T43" fmla="*/ 302 h 805"/>
                  <a:gd name="T44" fmla="*/ 67 w 691"/>
                  <a:gd name="T45" fmla="*/ 71 h 805"/>
                  <a:gd name="T46" fmla="*/ 108 w 691"/>
                  <a:gd name="T47" fmla="*/ 17 h 805"/>
                  <a:gd name="T48" fmla="*/ 163 w 691"/>
                  <a:gd name="T49" fmla="*/ 0 h 805"/>
                  <a:gd name="T50" fmla="*/ 216 w 691"/>
                  <a:gd name="T51" fmla="*/ 0 h 805"/>
                  <a:gd name="T52" fmla="*/ 307 w 691"/>
                  <a:gd name="T53" fmla="*/ 44 h 805"/>
                  <a:gd name="T54" fmla="*/ 361 w 691"/>
                  <a:gd name="T55" fmla="*/ 71 h 8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691" h="805">
                    <a:moveTo>
                      <a:pt x="361" y="71"/>
                    </a:moveTo>
                    <a:lnTo>
                      <a:pt x="523" y="121"/>
                    </a:lnTo>
                    <a:lnTo>
                      <a:pt x="659" y="149"/>
                    </a:lnTo>
                    <a:lnTo>
                      <a:pt x="691" y="193"/>
                    </a:lnTo>
                    <a:lnTo>
                      <a:pt x="677" y="248"/>
                    </a:lnTo>
                    <a:lnTo>
                      <a:pt x="591" y="288"/>
                    </a:lnTo>
                    <a:lnTo>
                      <a:pt x="514" y="275"/>
                    </a:lnTo>
                    <a:lnTo>
                      <a:pt x="334" y="189"/>
                    </a:lnTo>
                    <a:lnTo>
                      <a:pt x="253" y="99"/>
                    </a:lnTo>
                    <a:lnTo>
                      <a:pt x="176" y="81"/>
                    </a:lnTo>
                    <a:lnTo>
                      <a:pt x="121" y="153"/>
                    </a:lnTo>
                    <a:lnTo>
                      <a:pt x="95" y="329"/>
                    </a:lnTo>
                    <a:lnTo>
                      <a:pt x="95" y="351"/>
                    </a:lnTo>
                    <a:lnTo>
                      <a:pt x="95" y="501"/>
                    </a:lnTo>
                    <a:lnTo>
                      <a:pt x="121" y="569"/>
                    </a:lnTo>
                    <a:lnTo>
                      <a:pt x="198" y="628"/>
                    </a:lnTo>
                    <a:lnTo>
                      <a:pt x="189" y="722"/>
                    </a:lnTo>
                    <a:lnTo>
                      <a:pt x="130" y="790"/>
                    </a:lnTo>
                    <a:lnTo>
                      <a:pt x="40" y="805"/>
                    </a:lnTo>
                    <a:lnTo>
                      <a:pt x="13" y="750"/>
                    </a:lnTo>
                    <a:lnTo>
                      <a:pt x="0" y="582"/>
                    </a:lnTo>
                    <a:lnTo>
                      <a:pt x="27" y="302"/>
                    </a:lnTo>
                    <a:lnTo>
                      <a:pt x="67" y="71"/>
                    </a:lnTo>
                    <a:lnTo>
                      <a:pt x="108" y="17"/>
                    </a:lnTo>
                    <a:lnTo>
                      <a:pt x="163" y="0"/>
                    </a:lnTo>
                    <a:lnTo>
                      <a:pt x="216" y="0"/>
                    </a:lnTo>
                    <a:lnTo>
                      <a:pt x="307" y="44"/>
                    </a:lnTo>
                    <a:lnTo>
                      <a:pt x="361" y="7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5" name="Freeform 17"/>
              <p:cNvSpPr>
                <a:spLocks/>
              </p:cNvSpPr>
              <p:nvPr/>
            </p:nvSpPr>
            <p:spPr bwMode="auto">
              <a:xfrm>
                <a:off x="4291" y="2928"/>
                <a:ext cx="464" cy="314"/>
              </a:xfrm>
              <a:custGeom>
                <a:avLst/>
                <a:gdLst>
                  <a:gd name="T0" fmla="*/ 0 w 927"/>
                  <a:gd name="T1" fmla="*/ 135 h 629"/>
                  <a:gd name="T2" fmla="*/ 0 w 927"/>
                  <a:gd name="T3" fmla="*/ 40 h 629"/>
                  <a:gd name="T4" fmla="*/ 58 w 927"/>
                  <a:gd name="T5" fmla="*/ 0 h 629"/>
                  <a:gd name="T6" fmla="*/ 121 w 927"/>
                  <a:gd name="T7" fmla="*/ 5 h 629"/>
                  <a:gd name="T8" fmla="*/ 162 w 927"/>
                  <a:gd name="T9" fmla="*/ 99 h 629"/>
                  <a:gd name="T10" fmla="*/ 176 w 927"/>
                  <a:gd name="T11" fmla="*/ 235 h 629"/>
                  <a:gd name="T12" fmla="*/ 235 w 927"/>
                  <a:gd name="T13" fmla="*/ 398 h 629"/>
                  <a:gd name="T14" fmla="*/ 302 w 927"/>
                  <a:gd name="T15" fmla="*/ 516 h 629"/>
                  <a:gd name="T16" fmla="*/ 379 w 927"/>
                  <a:gd name="T17" fmla="*/ 556 h 629"/>
                  <a:gd name="T18" fmla="*/ 452 w 927"/>
                  <a:gd name="T19" fmla="*/ 542 h 629"/>
                  <a:gd name="T20" fmla="*/ 528 w 927"/>
                  <a:gd name="T21" fmla="*/ 479 h 629"/>
                  <a:gd name="T22" fmla="*/ 669 w 927"/>
                  <a:gd name="T23" fmla="*/ 358 h 629"/>
                  <a:gd name="T24" fmla="*/ 746 w 927"/>
                  <a:gd name="T25" fmla="*/ 248 h 629"/>
                  <a:gd name="T26" fmla="*/ 746 w 927"/>
                  <a:gd name="T27" fmla="*/ 189 h 629"/>
                  <a:gd name="T28" fmla="*/ 723 w 927"/>
                  <a:gd name="T29" fmla="*/ 140 h 629"/>
                  <a:gd name="T30" fmla="*/ 772 w 927"/>
                  <a:gd name="T31" fmla="*/ 54 h 629"/>
                  <a:gd name="T32" fmla="*/ 845 w 927"/>
                  <a:gd name="T33" fmla="*/ 13 h 629"/>
                  <a:gd name="T34" fmla="*/ 908 w 927"/>
                  <a:gd name="T35" fmla="*/ 45 h 629"/>
                  <a:gd name="T36" fmla="*/ 927 w 927"/>
                  <a:gd name="T37" fmla="*/ 108 h 629"/>
                  <a:gd name="T38" fmla="*/ 873 w 927"/>
                  <a:gd name="T39" fmla="*/ 248 h 629"/>
                  <a:gd name="T40" fmla="*/ 691 w 927"/>
                  <a:gd name="T41" fmla="*/ 452 h 629"/>
                  <a:gd name="T42" fmla="*/ 487 w 927"/>
                  <a:gd name="T43" fmla="*/ 610 h 629"/>
                  <a:gd name="T44" fmla="*/ 366 w 927"/>
                  <a:gd name="T45" fmla="*/ 629 h 629"/>
                  <a:gd name="T46" fmla="*/ 261 w 927"/>
                  <a:gd name="T47" fmla="*/ 601 h 629"/>
                  <a:gd name="T48" fmla="*/ 176 w 927"/>
                  <a:gd name="T49" fmla="*/ 479 h 629"/>
                  <a:gd name="T50" fmla="*/ 94 w 927"/>
                  <a:gd name="T51" fmla="*/ 330 h 629"/>
                  <a:gd name="T52" fmla="*/ 31 w 927"/>
                  <a:gd name="T53" fmla="*/ 222 h 629"/>
                  <a:gd name="T54" fmla="*/ 0 w 927"/>
                  <a:gd name="T55" fmla="*/ 135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27" h="629">
                    <a:moveTo>
                      <a:pt x="0" y="135"/>
                    </a:moveTo>
                    <a:lnTo>
                      <a:pt x="0" y="40"/>
                    </a:lnTo>
                    <a:lnTo>
                      <a:pt x="58" y="0"/>
                    </a:lnTo>
                    <a:lnTo>
                      <a:pt x="121" y="5"/>
                    </a:lnTo>
                    <a:lnTo>
                      <a:pt x="162" y="99"/>
                    </a:lnTo>
                    <a:lnTo>
                      <a:pt x="176" y="235"/>
                    </a:lnTo>
                    <a:lnTo>
                      <a:pt x="235" y="398"/>
                    </a:lnTo>
                    <a:lnTo>
                      <a:pt x="302" y="516"/>
                    </a:lnTo>
                    <a:lnTo>
                      <a:pt x="379" y="556"/>
                    </a:lnTo>
                    <a:lnTo>
                      <a:pt x="452" y="542"/>
                    </a:lnTo>
                    <a:lnTo>
                      <a:pt x="528" y="479"/>
                    </a:lnTo>
                    <a:lnTo>
                      <a:pt x="669" y="358"/>
                    </a:lnTo>
                    <a:lnTo>
                      <a:pt x="746" y="248"/>
                    </a:lnTo>
                    <a:lnTo>
                      <a:pt x="746" y="189"/>
                    </a:lnTo>
                    <a:lnTo>
                      <a:pt x="723" y="140"/>
                    </a:lnTo>
                    <a:lnTo>
                      <a:pt x="772" y="54"/>
                    </a:lnTo>
                    <a:lnTo>
                      <a:pt x="845" y="13"/>
                    </a:lnTo>
                    <a:lnTo>
                      <a:pt x="908" y="45"/>
                    </a:lnTo>
                    <a:lnTo>
                      <a:pt x="927" y="108"/>
                    </a:lnTo>
                    <a:lnTo>
                      <a:pt x="873" y="248"/>
                    </a:lnTo>
                    <a:lnTo>
                      <a:pt x="691" y="452"/>
                    </a:lnTo>
                    <a:lnTo>
                      <a:pt x="487" y="610"/>
                    </a:lnTo>
                    <a:lnTo>
                      <a:pt x="366" y="629"/>
                    </a:lnTo>
                    <a:lnTo>
                      <a:pt x="261" y="601"/>
                    </a:lnTo>
                    <a:lnTo>
                      <a:pt x="176" y="479"/>
                    </a:lnTo>
                    <a:lnTo>
                      <a:pt x="94" y="330"/>
                    </a:lnTo>
                    <a:lnTo>
                      <a:pt x="31" y="222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6" name="Freeform 18"/>
              <p:cNvSpPr>
                <a:spLocks/>
              </p:cNvSpPr>
              <p:nvPr/>
            </p:nvSpPr>
            <p:spPr bwMode="auto">
              <a:xfrm>
                <a:off x="4157" y="3384"/>
                <a:ext cx="459" cy="474"/>
              </a:xfrm>
              <a:custGeom>
                <a:avLst/>
                <a:gdLst>
                  <a:gd name="T0" fmla="*/ 0 w 919"/>
                  <a:gd name="T1" fmla="*/ 90 h 950"/>
                  <a:gd name="T2" fmla="*/ 77 w 919"/>
                  <a:gd name="T3" fmla="*/ 0 h 950"/>
                  <a:gd name="T4" fmla="*/ 190 w 919"/>
                  <a:gd name="T5" fmla="*/ 0 h 950"/>
                  <a:gd name="T6" fmla="*/ 402 w 919"/>
                  <a:gd name="T7" fmla="*/ 22 h 950"/>
                  <a:gd name="T8" fmla="*/ 652 w 919"/>
                  <a:gd name="T9" fmla="*/ 36 h 950"/>
                  <a:gd name="T10" fmla="*/ 746 w 919"/>
                  <a:gd name="T11" fmla="*/ 77 h 950"/>
                  <a:gd name="T12" fmla="*/ 788 w 919"/>
                  <a:gd name="T13" fmla="*/ 130 h 950"/>
                  <a:gd name="T14" fmla="*/ 796 w 919"/>
                  <a:gd name="T15" fmla="*/ 212 h 950"/>
                  <a:gd name="T16" fmla="*/ 769 w 919"/>
                  <a:gd name="T17" fmla="*/ 298 h 950"/>
                  <a:gd name="T18" fmla="*/ 692 w 919"/>
                  <a:gd name="T19" fmla="*/ 429 h 950"/>
                  <a:gd name="T20" fmla="*/ 593 w 919"/>
                  <a:gd name="T21" fmla="*/ 538 h 950"/>
                  <a:gd name="T22" fmla="*/ 516 w 919"/>
                  <a:gd name="T23" fmla="*/ 637 h 950"/>
                  <a:gd name="T24" fmla="*/ 484 w 919"/>
                  <a:gd name="T25" fmla="*/ 714 h 950"/>
                  <a:gd name="T26" fmla="*/ 461 w 919"/>
                  <a:gd name="T27" fmla="*/ 768 h 950"/>
                  <a:gd name="T28" fmla="*/ 470 w 919"/>
                  <a:gd name="T29" fmla="*/ 810 h 950"/>
                  <a:gd name="T30" fmla="*/ 475 w 919"/>
                  <a:gd name="T31" fmla="*/ 836 h 950"/>
                  <a:gd name="T32" fmla="*/ 566 w 919"/>
                  <a:gd name="T33" fmla="*/ 836 h 950"/>
                  <a:gd name="T34" fmla="*/ 706 w 919"/>
                  <a:gd name="T35" fmla="*/ 814 h 950"/>
                  <a:gd name="T36" fmla="*/ 796 w 919"/>
                  <a:gd name="T37" fmla="*/ 814 h 950"/>
                  <a:gd name="T38" fmla="*/ 891 w 919"/>
                  <a:gd name="T39" fmla="*/ 850 h 950"/>
                  <a:gd name="T40" fmla="*/ 919 w 919"/>
                  <a:gd name="T41" fmla="*/ 895 h 950"/>
                  <a:gd name="T42" fmla="*/ 891 w 919"/>
                  <a:gd name="T43" fmla="*/ 935 h 950"/>
                  <a:gd name="T44" fmla="*/ 851 w 919"/>
                  <a:gd name="T45" fmla="*/ 950 h 950"/>
                  <a:gd name="T46" fmla="*/ 788 w 919"/>
                  <a:gd name="T47" fmla="*/ 931 h 950"/>
                  <a:gd name="T48" fmla="*/ 701 w 919"/>
                  <a:gd name="T49" fmla="*/ 882 h 950"/>
                  <a:gd name="T50" fmla="*/ 611 w 919"/>
                  <a:gd name="T51" fmla="*/ 891 h 950"/>
                  <a:gd name="T52" fmla="*/ 461 w 919"/>
                  <a:gd name="T53" fmla="*/ 918 h 950"/>
                  <a:gd name="T54" fmla="*/ 416 w 919"/>
                  <a:gd name="T55" fmla="*/ 909 h 950"/>
                  <a:gd name="T56" fmla="*/ 393 w 919"/>
                  <a:gd name="T57" fmla="*/ 878 h 950"/>
                  <a:gd name="T58" fmla="*/ 393 w 919"/>
                  <a:gd name="T59" fmla="*/ 800 h 950"/>
                  <a:gd name="T60" fmla="*/ 393 w 919"/>
                  <a:gd name="T61" fmla="*/ 692 h 950"/>
                  <a:gd name="T62" fmla="*/ 457 w 919"/>
                  <a:gd name="T63" fmla="*/ 610 h 950"/>
                  <a:gd name="T64" fmla="*/ 552 w 919"/>
                  <a:gd name="T65" fmla="*/ 488 h 950"/>
                  <a:gd name="T66" fmla="*/ 633 w 919"/>
                  <a:gd name="T67" fmla="*/ 380 h 950"/>
                  <a:gd name="T68" fmla="*/ 687 w 919"/>
                  <a:gd name="T69" fmla="*/ 298 h 950"/>
                  <a:gd name="T70" fmla="*/ 715 w 919"/>
                  <a:gd name="T71" fmla="*/ 226 h 950"/>
                  <a:gd name="T72" fmla="*/ 701 w 919"/>
                  <a:gd name="T73" fmla="*/ 185 h 950"/>
                  <a:gd name="T74" fmla="*/ 665 w 919"/>
                  <a:gd name="T75" fmla="*/ 135 h 950"/>
                  <a:gd name="T76" fmla="*/ 611 w 919"/>
                  <a:gd name="T77" fmla="*/ 121 h 950"/>
                  <a:gd name="T78" fmla="*/ 552 w 919"/>
                  <a:gd name="T79" fmla="*/ 121 h 950"/>
                  <a:gd name="T80" fmla="*/ 420 w 919"/>
                  <a:gd name="T81" fmla="*/ 121 h 950"/>
                  <a:gd name="T82" fmla="*/ 226 w 919"/>
                  <a:gd name="T83" fmla="*/ 158 h 950"/>
                  <a:gd name="T84" fmla="*/ 82 w 919"/>
                  <a:gd name="T85" fmla="*/ 172 h 950"/>
                  <a:gd name="T86" fmla="*/ 23 w 919"/>
                  <a:gd name="T87" fmla="*/ 158 h 950"/>
                  <a:gd name="T88" fmla="*/ 0 w 919"/>
                  <a:gd name="T89" fmla="*/ 135 h 950"/>
                  <a:gd name="T90" fmla="*/ 0 w 919"/>
                  <a:gd name="T91" fmla="*/ 90 h 9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919" h="950">
                    <a:moveTo>
                      <a:pt x="0" y="90"/>
                    </a:moveTo>
                    <a:lnTo>
                      <a:pt x="77" y="0"/>
                    </a:lnTo>
                    <a:lnTo>
                      <a:pt x="190" y="0"/>
                    </a:lnTo>
                    <a:lnTo>
                      <a:pt x="402" y="22"/>
                    </a:lnTo>
                    <a:lnTo>
                      <a:pt x="652" y="36"/>
                    </a:lnTo>
                    <a:lnTo>
                      <a:pt x="746" y="77"/>
                    </a:lnTo>
                    <a:lnTo>
                      <a:pt x="788" y="130"/>
                    </a:lnTo>
                    <a:lnTo>
                      <a:pt x="796" y="212"/>
                    </a:lnTo>
                    <a:lnTo>
                      <a:pt x="769" y="298"/>
                    </a:lnTo>
                    <a:lnTo>
                      <a:pt x="692" y="429"/>
                    </a:lnTo>
                    <a:lnTo>
                      <a:pt x="593" y="538"/>
                    </a:lnTo>
                    <a:lnTo>
                      <a:pt x="516" y="637"/>
                    </a:lnTo>
                    <a:lnTo>
                      <a:pt x="484" y="714"/>
                    </a:lnTo>
                    <a:lnTo>
                      <a:pt x="461" y="768"/>
                    </a:lnTo>
                    <a:lnTo>
                      <a:pt x="470" y="810"/>
                    </a:lnTo>
                    <a:lnTo>
                      <a:pt x="475" y="836"/>
                    </a:lnTo>
                    <a:lnTo>
                      <a:pt x="566" y="836"/>
                    </a:lnTo>
                    <a:lnTo>
                      <a:pt x="706" y="814"/>
                    </a:lnTo>
                    <a:lnTo>
                      <a:pt x="796" y="814"/>
                    </a:lnTo>
                    <a:lnTo>
                      <a:pt x="891" y="850"/>
                    </a:lnTo>
                    <a:lnTo>
                      <a:pt x="919" y="895"/>
                    </a:lnTo>
                    <a:lnTo>
                      <a:pt x="891" y="935"/>
                    </a:lnTo>
                    <a:lnTo>
                      <a:pt x="851" y="950"/>
                    </a:lnTo>
                    <a:lnTo>
                      <a:pt x="788" y="931"/>
                    </a:lnTo>
                    <a:lnTo>
                      <a:pt x="701" y="882"/>
                    </a:lnTo>
                    <a:lnTo>
                      <a:pt x="611" y="891"/>
                    </a:lnTo>
                    <a:lnTo>
                      <a:pt x="461" y="918"/>
                    </a:lnTo>
                    <a:lnTo>
                      <a:pt x="416" y="909"/>
                    </a:lnTo>
                    <a:lnTo>
                      <a:pt x="393" y="878"/>
                    </a:lnTo>
                    <a:lnTo>
                      <a:pt x="393" y="800"/>
                    </a:lnTo>
                    <a:lnTo>
                      <a:pt x="393" y="692"/>
                    </a:lnTo>
                    <a:lnTo>
                      <a:pt x="457" y="610"/>
                    </a:lnTo>
                    <a:lnTo>
                      <a:pt x="552" y="488"/>
                    </a:lnTo>
                    <a:lnTo>
                      <a:pt x="633" y="380"/>
                    </a:lnTo>
                    <a:lnTo>
                      <a:pt x="687" y="298"/>
                    </a:lnTo>
                    <a:lnTo>
                      <a:pt x="715" y="226"/>
                    </a:lnTo>
                    <a:lnTo>
                      <a:pt x="701" y="185"/>
                    </a:lnTo>
                    <a:lnTo>
                      <a:pt x="665" y="135"/>
                    </a:lnTo>
                    <a:lnTo>
                      <a:pt x="611" y="121"/>
                    </a:lnTo>
                    <a:lnTo>
                      <a:pt x="552" y="121"/>
                    </a:lnTo>
                    <a:lnTo>
                      <a:pt x="420" y="121"/>
                    </a:lnTo>
                    <a:lnTo>
                      <a:pt x="226" y="158"/>
                    </a:lnTo>
                    <a:lnTo>
                      <a:pt x="82" y="172"/>
                    </a:lnTo>
                    <a:lnTo>
                      <a:pt x="23" y="158"/>
                    </a:lnTo>
                    <a:lnTo>
                      <a:pt x="0" y="135"/>
                    </a:lnTo>
                    <a:lnTo>
                      <a:pt x="0" y="9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87" name="Freeform 19"/>
              <p:cNvSpPr>
                <a:spLocks/>
              </p:cNvSpPr>
              <p:nvPr/>
            </p:nvSpPr>
            <p:spPr bwMode="auto">
              <a:xfrm>
                <a:off x="3645" y="3295"/>
                <a:ext cx="583" cy="453"/>
              </a:xfrm>
              <a:custGeom>
                <a:avLst/>
                <a:gdLst>
                  <a:gd name="T0" fmla="*/ 950 w 1167"/>
                  <a:gd name="T1" fmla="*/ 375 h 905"/>
                  <a:gd name="T2" fmla="*/ 968 w 1167"/>
                  <a:gd name="T3" fmla="*/ 257 h 905"/>
                  <a:gd name="T4" fmla="*/ 1036 w 1167"/>
                  <a:gd name="T5" fmla="*/ 213 h 905"/>
                  <a:gd name="T6" fmla="*/ 1117 w 1167"/>
                  <a:gd name="T7" fmla="*/ 203 h 905"/>
                  <a:gd name="T8" fmla="*/ 1167 w 1167"/>
                  <a:gd name="T9" fmla="*/ 257 h 905"/>
                  <a:gd name="T10" fmla="*/ 1145 w 1167"/>
                  <a:gd name="T11" fmla="*/ 362 h 905"/>
                  <a:gd name="T12" fmla="*/ 1099 w 1167"/>
                  <a:gd name="T13" fmla="*/ 502 h 905"/>
                  <a:gd name="T14" fmla="*/ 1009 w 1167"/>
                  <a:gd name="T15" fmla="*/ 660 h 905"/>
                  <a:gd name="T16" fmla="*/ 895 w 1167"/>
                  <a:gd name="T17" fmla="*/ 796 h 905"/>
                  <a:gd name="T18" fmla="*/ 801 w 1167"/>
                  <a:gd name="T19" fmla="*/ 869 h 905"/>
                  <a:gd name="T20" fmla="*/ 697 w 1167"/>
                  <a:gd name="T21" fmla="*/ 905 h 905"/>
                  <a:gd name="T22" fmla="*/ 597 w 1167"/>
                  <a:gd name="T23" fmla="*/ 891 h 905"/>
                  <a:gd name="T24" fmla="*/ 520 w 1167"/>
                  <a:gd name="T25" fmla="*/ 851 h 905"/>
                  <a:gd name="T26" fmla="*/ 493 w 1167"/>
                  <a:gd name="T27" fmla="*/ 783 h 905"/>
                  <a:gd name="T28" fmla="*/ 461 w 1167"/>
                  <a:gd name="T29" fmla="*/ 665 h 905"/>
                  <a:gd name="T30" fmla="*/ 425 w 1167"/>
                  <a:gd name="T31" fmla="*/ 448 h 905"/>
                  <a:gd name="T32" fmla="*/ 398 w 1167"/>
                  <a:gd name="T33" fmla="*/ 298 h 905"/>
                  <a:gd name="T34" fmla="*/ 398 w 1167"/>
                  <a:gd name="T35" fmla="*/ 121 h 905"/>
                  <a:gd name="T36" fmla="*/ 380 w 1167"/>
                  <a:gd name="T37" fmla="*/ 90 h 905"/>
                  <a:gd name="T38" fmla="*/ 325 w 1167"/>
                  <a:gd name="T39" fmla="*/ 81 h 905"/>
                  <a:gd name="T40" fmla="*/ 263 w 1167"/>
                  <a:gd name="T41" fmla="*/ 130 h 905"/>
                  <a:gd name="T42" fmla="*/ 204 w 1167"/>
                  <a:gd name="T43" fmla="*/ 213 h 905"/>
                  <a:gd name="T44" fmla="*/ 136 w 1167"/>
                  <a:gd name="T45" fmla="*/ 257 h 905"/>
                  <a:gd name="T46" fmla="*/ 31 w 1167"/>
                  <a:gd name="T47" fmla="*/ 257 h 905"/>
                  <a:gd name="T48" fmla="*/ 0 w 1167"/>
                  <a:gd name="T49" fmla="*/ 230 h 905"/>
                  <a:gd name="T50" fmla="*/ 0 w 1167"/>
                  <a:gd name="T51" fmla="*/ 185 h 905"/>
                  <a:gd name="T52" fmla="*/ 46 w 1167"/>
                  <a:gd name="T53" fmla="*/ 145 h 905"/>
                  <a:gd name="T54" fmla="*/ 95 w 1167"/>
                  <a:gd name="T55" fmla="*/ 158 h 905"/>
                  <a:gd name="T56" fmla="*/ 140 w 1167"/>
                  <a:gd name="T57" fmla="*/ 149 h 905"/>
                  <a:gd name="T58" fmla="*/ 222 w 1167"/>
                  <a:gd name="T59" fmla="*/ 90 h 905"/>
                  <a:gd name="T60" fmla="*/ 303 w 1167"/>
                  <a:gd name="T61" fmla="*/ 27 h 905"/>
                  <a:gd name="T62" fmla="*/ 380 w 1167"/>
                  <a:gd name="T63" fmla="*/ 9 h 905"/>
                  <a:gd name="T64" fmla="*/ 489 w 1167"/>
                  <a:gd name="T65" fmla="*/ 0 h 905"/>
                  <a:gd name="T66" fmla="*/ 493 w 1167"/>
                  <a:gd name="T67" fmla="*/ 49 h 905"/>
                  <a:gd name="T68" fmla="*/ 465 w 1167"/>
                  <a:gd name="T69" fmla="*/ 104 h 905"/>
                  <a:gd name="T70" fmla="*/ 461 w 1167"/>
                  <a:gd name="T71" fmla="*/ 244 h 905"/>
                  <a:gd name="T72" fmla="*/ 493 w 1167"/>
                  <a:gd name="T73" fmla="*/ 430 h 905"/>
                  <a:gd name="T74" fmla="*/ 542 w 1167"/>
                  <a:gd name="T75" fmla="*/ 610 h 905"/>
                  <a:gd name="T76" fmla="*/ 588 w 1167"/>
                  <a:gd name="T77" fmla="*/ 719 h 905"/>
                  <a:gd name="T78" fmla="*/ 656 w 1167"/>
                  <a:gd name="T79" fmla="*/ 769 h 905"/>
                  <a:gd name="T80" fmla="*/ 724 w 1167"/>
                  <a:gd name="T81" fmla="*/ 769 h 905"/>
                  <a:gd name="T82" fmla="*/ 792 w 1167"/>
                  <a:gd name="T83" fmla="*/ 719 h 905"/>
                  <a:gd name="T84" fmla="*/ 882 w 1167"/>
                  <a:gd name="T85" fmla="*/ 606 h 905"/>
                  <a:gd name="T86" fmla="*/ 941 w 1167"/>
                  <a:gd name="T87" fmla="*/ 443 h 905"/>
                  <a:gd name="T88" fmla="*/ 950 w 1167"/>
                  <a:gd name="T89" fmla="*/ 375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167" h="905">
                    <a:moveTo>
                      <a:pt x="950" y="375"/>
                    </a:moveTo>
                    <a:lnTo>
                      <a:pt x="968" y="257"/>
                    </a:lnTo>
                    <a:lnTo>
                      <a:pt x="1036" y="213"/>
                    </a:lnTo>
                    <a:lnTo>
                      <a:pt x="1117" y="203"/>
                    </a:lnTo>
                    <a:lnTo>
                      <a:pt x="1167" y="257"/>
                    </a:lnTo>
                    <a:lnTo>
                      <a:pt x="1145" y="362"/>
                    </a:lnTo>
                    <a:lnTo>
                      <a:pt x="1099" y="502"/>
                    </a:lnTo>
                    <a:lnTo>
                      <a:pt x="1009" y="660"/>
                    </a:lnTo>
                    <a:lnTo>
                      <a:pt x="895" y="796"/>
                    </a:lnTo>
                    <a:lnTo>
                      <a:pt x="801" y="869"/>
                    </a:lnTo>
                    <a:lnTo>
                      <a:pt x="697" y="905"/>
                    </a:lnTo>
                    <a:lnTo>
                      <a:pt x="597" y="891"/>
                    </a:lnTo>
                    <a:lnTo>
                      <a:pt x="520" y="851"/>
                    </a:lnTo>
                    <a:lnTo>
                      <a:pt x="493" y="783"/>
                    </a:lnTo>
                    <a:lnTo>
                      <a:pt x="461" y="665"/>
                    </a:lnTo>
                    <a:lnTo>
                      <a:pt x="425" y="448"/>
                    </a:lnTo>
                    <a:lnTo>
                      <a:pt x="398" y="298"/>
                    </a:lnTo>
                    <a:lnTo>
                      <a:pt x="398" y="121"/>
                    </a:lnTo>
                    <a:lnTo>
                      <a:pt x="380" y="90"/>
                    </a:lnTo>
                    <a:lnTo>
                      <a:pt x="325" y="81"/>
                    </a:lnTo>
                    <a:lnTo>
                      <a:pt x="263" y="130"/>
                    </a:lnTo>
                    <a:lnTo>
                      <a:pt x="204" y="213"/>
                    </a:lnTo>
                    <a:lnTo>
                      <a:pt x="136" y="257"/>
                    </a:lnTo>
                    <a:lnTo>
                      <a:pt x="31" y="257"/>
                    </a:lnTo>
                    <a:lnTo>
                      <a:pt x="0" y="230"/>
                    </a:lnTo>
                    <a:lnTo>
                      <a:pt x="0" y="185"/>
                    </a:lnTo>
                    <a:lnTo>
                      <a:pt x="46" y="145"/>
                    </a:lnTo>
                    <a:lnTo>
                      <a:pt x="95" y="158"/>
                    </a:lnTo>
                    <a:lnTo>
                      <a:pt x="140" y="149"/>
                    </a:lnTo>
                    <a:lnTo>
                      <a:pt x="222" y="90"/>
                    </a:lnTo>
                    <a:lnTo>
                      <a:pt x="303" y="27"/>
                    </a:lnTo>
                    <a:lnTo>
                      <a:pt x="380" y="9"/>
                    </a:lnTo>
                    <a:lnTo>
                      <a:pt x="489" y="0"/>
                    </a:lnTo>
                    <a:lnTo>
                      <a:pt x="493" y="49"/>
                    </a:lnTo>
                    <a:lnTo>
                      <a:pt x="465" y="104"/>
                    </a:lnTo>
                    <a:lnTo>
                      <a:pt x="461" y="244"/>
                    </a:lnTo>
                    <a:lnTo>
                      <a:pt x="493" y="430"/>
                    </a:lnTo>
                    <a:lnTo>
                      <a:pt x="542" y="610"/>
                    </a:lnTo>
                    <a:lnTo>
                      <a:pt x="588" y="719"/>
                    </a:lnTo>
                    <a:lnTo>
                      <a:pt x="656" y="769"/>
                    </a:lnTo>
                    <a:lnTo>
                      <a:pt x="724" y="769"/>
                    </a:lnTo>
                    <a:lnTo>
                      <a:pt x="792" y="719"/>
                    </a:lnTo>
                    <a:lnTo>
                      <a:pt x="882" y="606"/>
                    </a:lnTo>
                    <a:lnTo>
                      <a:pt x="941" y="443"/>
                    </a:lnTo>
                    <a:lnTo>
                      <a:pt x="950" y="3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416788" name="Group 20"/>
            <p:cNvGrpSpPr>
              <a:grpSpLocks/>
            </p:cNvGrpSpPr>
            <p:nvPr/>
          </p:nvGrpSpPr>
          <p:grpSpPr bwMode="auto">
            <a:xfrm>
              <a:off x="4464" y="1872"/>
              <a:ext cx="480" cy="432"/>
              <a:chOff x="3312" y="1632"/>
              <a:chExt cx="768" cy="554"/>
            </a:xfrm>
          </p:grpSpPr>
          <p:sp>
            <p:nvSpPr>
              <p:cNvPr id="416789" name="AutoShape 21"/>
              <p:cNvSpPr>
                <a:spLocks noChangeAspect="1" noChangeArrowheads="1" noTextEdit="1"/>
              </p:cNvSpPr>
              <p:nvPr/>
            </p:nvSpPr>
            <p:spPr bwMode="auto">
              <a:xfrm>
                <a:off x="3312" y="1632"/>
                <a:ext cx="768" cy="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0" name="Freeform 22"/>
              <p:cNvSpPr>
                <a:spLocks/>
              </p:cNvSpPr>
              <p:nvPr/>
            </p:nvSpPr>
            <p:spPr bwMode="auto">
              <a:xfrm>
                <a:off x="3312" y="1685"/>
                <a:ext cx="596" cy="500"/>
              </a:xfrm>
              <a:custGeom>
                <a:avLst/>
                <a:gdLst>
                  <a:gd name="T0" fmla="*/ 22 w 1193"/>
                  <a:gd name="T1" fmla="*/ 15 h 1000"/>
                  <a:gd name="T2" fmla="*/ 14 w 1193"/>
                  <a:gd name="T3" fmla="*/ 38 h 1000"/>
                  <a:gd name="T4" fmla="*/ 9 w 1193"/>
                  <a:gd name="T5" fmla="*/ 71 h 1000"/>
                  <a:gd name="T6" fmla="*/ 5 w 1193"/>
                  <a:gd name="T7" fmla="*/ 112 h 1000"/>
                  <a:gd name="T8" fmla="*/ 3 w 1193"/>
                  <a:gd name="T9" fmla="*/ 158 h 1000"/>
                  <a:gd name="T10" fmla="*/ 1 w 1193"/>
                  <a:gd name="T11" fmla="*/ 209 h 1000"/>
                  <a:gd name="T12" fmla="*/ 0 w 1193"/>
                  <a:gd name="T13" fmla="*/ 263 h 1000"/>
                  <a:gd name="T14" fmla="*/ 1 w 1193"/>
                  <a:gd name="T15" fmla="*/ 315 h 1000"/>
                  <a:gd name="T16" fmla="*/ 3 w 1193"/>
                  <a:gd name="T17" fmla="*/ 365 h 1000"/>
                  <a:gd name="T18" fmla="*/ 5 w 1193"/>
                  <a:gd name="T19" fmla="*/ 412 h 1000"/>
                  <a:gd name="T20" fmla="*/ 8 w 1193"/>
                  <a:gd name="T21" fmla="*/ 454 h 1000"/>
                  <a:gd name="T22" fmla="*/ 10 w 1193"/>
                  <a:gd name="T23" fmla="*/ 488 h 1000"/>
                  <a:gd name="T24" fmla="*/ 14 w 1193"/>
                  <a:gd name="T25" fmla="*/ 514 h 1000"/>
                  <a:gd name="T26" fmla="*/ 34 w 1193"/>
                  <a:gd name="T27" fmla="*/ 540 h 1000"/>
                  <a:gd name="T28" fmla="*/ 84 w 1193"/>
                  <a:gd name="T29" fmla="*/ 577 h 1000"/>
                  <a:gd name="T30" fmla="*/ 157 w 1193"/>
                  <a:gd name="T31" fmla="*/ 623 h 1000"/>
                  <a:gd name="T32" fmla="*/ 251 w 1193"/>
                  <a:gd name="T33" fmla="*/ 674 h 1000"/>
                  <a:gd name="T34" fmla="*/ 356 w 1193"/>
                  <a:gd name="T35" fmla="*/ 730 h 1000"/>
                  <a:gd name="T36" fmla="*/ 471 w 1193"/>
                  <a:gd name="T37" fmla="*/ 786 h 1000"/>
                  <a:gd name="T38" fmla="*/ 591 w 1193"/>
                  <a:gd name="T39" fmla="*/ 841 h 1000"/>
                  <a:gd name="T40" fmla="*/ 707 w 1193"/>
                  <a:gd name="T41" fmla="*/ 892 h 1000"/>
                  <a:gd name="T42" fmla="*/ 817 w 1193"/>
                  <a:gd name="T43" fmla="*/ 935 h 1000"/>
                  <a:gd name="T44" fmla="*/ 915 w 1193"/>
                  <a:gd name="T45" fmla="*/ 970 h 1000"/>
                  <a:gd name="T46" fmla="*/ 996 w 1193"/>
                  <a:gd name="T47" fmla="*/ 991 h 1000"/>
                  <a:gd name="T48" fmla="*/ 1054 w 1193"/>
                  <a:gd name="T49" fmla="*/ 1000 h 1000"/>
                  <a:gd name="T50" fmla="*/ 1085 w 1193"/>
                  <a:gd name="T51" fmla="*/ 991 h 1000"/>
                  <a:gd name="T52" fmla="*/ 1105 w 1193"/>
                  <a:gd name="T53" fmla="*/ 963 h 1000"/>
                  <a:gd name="T54" fmla="*/ 1124 w 1193"/>
                  <a:gd name="T55" fmla="*/ 922 h 1000"/>
                  <a:gd name="T56" fmla="*/ 1142 w 1193"/>
                  <a:gd name="T57" fmla="*/ 870 h 1000"/>
                  <a:gd name="T58" fmla="*/ 1155 w 1193"/>
                  <a:gd name="T59" fmla="*/ 808 h 1000"/>
                  <a:gd name="T60" fmla="*/ 1168 w 1193"/>
                  <a:gd name="T61" fmla="*/ 739 h 1000"/>
                  <a:gd name="T62" fmla="*/ 1179 w 1193"/>
                  <a:gd name="T63" fmla="*/ 668 h 1000"/>
                  <a:gd name="T64" fmla="*/ 1186 w 1193"/>
                  <a:gd name="T65" fmla="*/ 595 h 1000"/>
                  <a:gd name="T66" fmla="*/ 1191 w 1193"/>
                  <a:gd name="T67" fmla="*/ 522 h 1000"/>
                  <a:gd name="T68" fmla="*/ 1191 w 1193"/>
                  <a:gd name="T69" fmla="*/ 455 h 1000"/>
                  <a:gd name="T70" fmla="*/ 1189 w 1193"/>
                  <a:gd name="T71" fmla="*/ 394 h 1000"/>
                  <a:gd name="T72" fmla="*/ 1181 w 1193"/>
                  <a:gd name="T73" fmla="*/ 345 h 1000"/>
                  <a:gd name="T74" fmla="*/ 1168 w 1193"/>
                  <a:gd name="T75" fmla="*/ 305 h 1000"/>
                  <a:gd name="T76" fmla="*/ 1149 w 1193"/>
                  <a:gd name="T77" fmla="*/ 279 h 1000"/>
                  <a:gd name="T78" fmla="*/ 1103 w 1193"/>
                  <a:gd name="T79" fmla="*/ 253 h 1000"/>
                  <a:gd name="T80" fmla="*/ 1030 w 1193"/>
                  <a:gd name="T81" fmla="*/ 223 h 1000"/>
                  <a:gd name="T82" fmla="*/ 937 w 1193"/>
                  <a:gd name="T83" fmla="*/ 192 h 1000"/>
                  <a:gd name="T84" fmla="*/ 826 w 1193"/>
                  <a:gd name="T85" fmla="*/ 158 h 1000"/>
                  <a:gd name="T86" fmla="*/ 706 w 1193"/>
                  <a:gd name="T87" fmla="*/ 126 h 1000"/>
                  <a:gd name="T88" fmla="*/ 582 w 1193"/>
                  <a:gd name="T89" fmla="*/ 96 h 1000"/>
                  <a:gd name="T90" fmla="*/ 456 w 1193"/>
                  <a:gd name="T91" fmla="*/ 68 h 1000"/>
                  <a:gd name="T92" fmla="*/ 338 w 1193"/>
                  <a:gd name="T93" fmla="*/ 42 h 1000"/>
                  <a:gd name="T94" fmla="*/ 231 w 1193"/>
                  <a:gd name="T95" fmla="*/ 22 h 1000"/>
                  <a:gd name="T96" fmla="*/ 141 w 1193"/>
                  <a:gd name="T97" fmla="*/ 8 h 1000"/>
                  <a:gd name="T98" fmla="*/ 74 w 1193"/>
                  <a:gd name="T99" fmla="*/ 0 h 1000"/>
                  <a:gd name="T100" fmla="*/ 34 w 1193"/>
                  <a:gd name="T101" fmla="*/ 1 h 10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93" h="1000">
                    <a:moveTo>
                      <a:pt x="29" y="4"/>
                    </a:moveTo>
                    <a:lnTo>
                      <a:pt x="27" y="5"/>
                    </a:lnTo>
                    <a:lnTo>
                      <a:pt x="24" y="8"/>
                    </a:lnTo>
                    <a:lnTo>
                      <a:pt x="23" y="11"/>
                    </a:lnTo>
                    <a:lnTo>
                      <a:pt x="22" y="15"/>
                    </a:lnTo>
                    <a:lnTo>
                      <a:pt x="20" y="18"/>
                    </a:lnTo>
                    <a:lnTo>
                      <a:pt x="18" y="23"/>
                    </a:lnTo>
                    <a:lnTo>
                      <a:pt x="16" y="27"/>
                    </a:lnTo>
                    <a:lnTo>
                      <a:pt x="15" y="33"/>
                    </a:lnTo>
                    <a:lnTo>
                      <a:pt x="14" y="38"/>
                    </a:lnTo>
                    <a:lnTo>
                      <a:pt x="13" y="45"/>
                    </a:lnTo>
                    <a:lnTo>
                      <a:pt x="11" y="50"/>
                    </a:lnTo>
                    <a:lnTo>
                      <a:pt x="11" y="57"/>
                    </a:lnTo>
                    <a:lnTo>
                      <a:pt x="10" y="64"/>
                    </a:lnTo>
                    <a:lnTo>
                      <a:pt x="9" y="71"/>
                    </a:lnTo>
                    <a:lnTo>
                      <a:pt x="8" y="79"/>
                    </a:lnTo>
                    <a:lnTo>
                      <a:pt x="8" y="87"/>
                    </a:lnTo>
                    <a:lnTo>
                      <a:pt x="6" y="95"/>
                    </a:lnTo>
                    <a:lnTo>
                      <a:pt x="6" y="103"/>
                    </a:lnTo>
                    <a:lnTo>
                      <a:pt x="5" y="112"/>
                    </a:lnTo>
                    <a:lnTo>
                      <a:pt x="5" y="122"/>
                    </a:lnTo>
                    <a:lnTo>
                      <a:pt x="4" y="131"/>
                    </a:lnTo>
                    <a:lnTo>
                      <a:pt x="3" y="139"/>
                    </a:lnTo>
                    <a:lnTo>
                      <a:pt x="3" y="149"/>
                    </a:lnTo>
                    <a:lnTo>
                      <a:pt x="3" y="158"/>
                    </a:lnTo>
                    <a:lnTo>
                      <a:pt x="1" y="168"/>
                    </a:lnTo>
                    <a:lnTo>
                      <a:pt x="1" y="178"/>
                    </a:lnTo>
                    <a:lnTo>
                      <a:pt x="1" y="189"/>
                    </a:lnTo>
                    <a:lnTo>
                      <a:pt x="1" y="199"/>
                    </a:lnTo>
                    <a:lnTo>
                      <a:pt x="1" y="209"/>
                    </a:lnTo>
                    <a:lnTo>
                      <a:pt x="1" y="220"/>
                    </a:lnTo>
                    <a:lnTo>
                      <a:pt x="1" y="230"/>
                    </a:lnTo>
                    <a:lnTo>
                      <a:pt x="1" y="241"/>
                    </a:lnTo>
                    <a:lnTo>
                      <a:pt x="0" y="251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4"/>
                    </a:lnTo>
                    <a:lnTo>
                      <a:pt x="0" y="293"/>
                    </a:lnTo>
                    <a:lnTo>
                      <a:pt x="1" y="304"/>
                    </a:lnTo>
                    <a:lnTo>
                      <a:pt x="1" y="315"/>
                    </a:lnTo>
                    <a:lnTo>
                      <a:pt x="1" y="325"/>
                    </a:lnTo>
                    <a:lnTo>
                      <a:pt x="1" y="335"/>
                    </a:lnTo>
                    <a:lnTo>
                      <a:pt x="1" y="345"/>
                    </a:lnTo>
                    <a:lnTo>
                      <a:pt x="1" y="355"/>
                    </a:lnTo>
                    <a:lnTo>
                      <a:pt x="3" y="365"/>
                    </a:lnTo>
                    <a:lnTo>
                      <a:pt x="3" y="374"/>
                    </a:lnTo>
                    <a:lnTo>
                      <a:pt x="3" y="384"/>
                    </a:lnTo>
                    <a:lnTo>
                      <a:pt x="4" y="394"/>
                    </a:lnTo>
                    <a:lnTo>
                      <a:pt x="5" y="403"/>
                    </a:lnTo>
                    <a:lnTo>
                      <a:pt x="5" y="412"/>
                    </a:lnTo>
                    <a:lnTo>
                      <a:pt x="5" y="420"/>
                    </a:lnTo>
                    <a:lnTo>
                      <a:pt x="5" y="430"/>
                    </a:lnTo>
                    <a:lnTo>
                      <a:pt x="6" y="439"/>
                    </a:lnTo>
                    <a:lnTo>
                      <a:pt x="6" y="446"/>
                    </a:lnTo>
                    <a:lnTo>
                      <a:pt x="8" y="454"/>
                    </a:lnTo>
                    <a:lnTo>
                      <a:pt x="8" y="462"/>
                    </a:lnTo>
                    <a:lnTo>
                      <a:pt x="9" y="469"/>
                    </a:lnTo>
                    <a:lnTo>
                      <a:pt x="9" y="476"/>
                    </a:lnTo>
                    <a:lnTo>
                      <a:pt x="10" y="482"/>
                    </a:lnTo>
                    <a:lnTo>
                      <a:pt x="10" y="488"/>
                    </a:lnTo>
                    <a:lnTo>
                      <a:pt x="11" y="494"/>
                    </a:lnTo>
                    <a:lnTo>
                      <a:pt x="11" y="500"/>
                    </a:lnTo>
                    <a:lnTo>
                      <a:pt x="13" y="505"/>
                    </a:lnTo>
                    <a:lnTo>
                      <a:pt x="14" y="509"/>
                    </a:lnTo>
                    <a:lnTo>
                      <a:pt x="14" y="514"/>
                    </a:lnTo>
                    <a:lnTo>
                      <a:pt x="15" y="517"/>
                    </a:lnTo>
                    <a:lnTo>
                      <a:pt x="18" y="522"/>
                    </a:lnTo>
                    <a:lnTo>
                      <a:pt x="22" y="528"/>
                    </a:lnTo>
                    <a:lnTo>
                      <a:pt x="27" y="534"/>
                    </a:lnTo>
                    <a:lnTo>
                      <a:pt x="34" y="540"/>
                    </a:lnTo>
                    <a:lnTo>
                      <a:pt x="42" y="546"/>
                    </a:lnTo>
                    <a:lnTo>
                      <a:pt x="51" y="553"/>
                    </a:lnTo>
                    <a:lnTo>
                      <a:pt x="61" y="561"/>
                    </a:lnTo>
                    <a:lnTo>
                      <a:pt x="71" y="569"/>
                    </a:lnTo>
                    <a:lnTo>
                      <a:pt x="84" y="577"/>
                    </a:lnTo>
                    <a:lnTo>
                      <a:pt x="96" y="586"/>
                    </a:lnTo>
                    <a:lnTo>
                      <a:pt x="110" y="595"/>
                    </a:lnTo>
                    <a:lnTo>
                      <a:pt x="124" y="603"/>
                    </a:lnTo>
                    <a:lnTo>
                      <a:pt x="141" y="614"/>
                    </a:lnTo>
                    <a:lnTo>
                      <a:pt x="157" y="623"/>
                    </a:lnTo>
                    <a:lnTo>
                      <a:pt x="174" y="633"/>
                    </a:lnTo>
                    <a:lnTo>
                      <a:pt x="193" y="643"/>
                    </a:lnTo>
                    <a:lnTo>
                      <a:pt x="210" y="653"/>
                    </a:lnTo>
                    <a:lnTo>
                      <a:pt x="229" y="664"/>
                    </a:lnTo>
                    <a:lnTo>
                      <a:pt x="251" y="674"/>
                    </a:lnTo>
                    <a:lnTo>
                      <a:pt x="270" y="685"/>
                    </a:lnTo>
                    <a:lnTo>
                      <a:pt x="291" y="696"/>
                    </a:lnTo>
                    <a:lnTo>
                      <a:pt x="312" y="708"/>
                    </a:lnTo>
                    <a:lnTo>
                      <a:pt x="335" y="719"/>
                    </a:lnTo>
                    <a:lnTo>
                      <a:pt x="356" y="730"/>
                    </a:lnTo>
                    <a:lnTo>
                      <a:pt x="379" y="741"/>
                    </a:lnTo>
                    <a:lnTo>
                      <a:pt x="402" y="753"/>
                    </a:lnTo>
                    <a:lnTo>
                      <a:pt x="426" y="764"/>
                    </a:lnTo>
                    <a:lnTo>
                      <a:pt x="449" y="774"/>
                    </a:lnTo>
                    <a:lnTo>
                      <a:pt x="471" y="786"/>
                    </a:lnTo>
                    <a:lnTo>
                      <a:pt x="496" y="799"/>
                    </a:lnTo>
                    <a:lnTo>
                      <a:pt x="520" y="809"/>
                    </a:lnTo>
                    <a:lnTo>
                      <a:pt x="542" y="820"/>
                    </a:lnTo>
                    <a:lnTo>
                      <a:pt x="566" y="830"/>
                    </a:lnTo>
                    <a:lnTo>
                      <a:pt x="591" y="841"/>
                    </a:lnTo>
                    <a:lnTo>
                      <a:pt x="615" y="851"/>
                    </a:lnTo>
                    <a:lnTo>
                      <a:pt x="637" y="862"/>
                    </a:lnTo>
                    <a:lnTo>
                      <a:pt x="662" y="872"/>
                    </a:lnTo>
                    <a:lnTo>
                      <a:pt x="684" y="882"/>
                    </a:lnTo>
                    <a:lnTo>
                      <a:pt x="707" y="892"/>
                    </a:lnTo>
                    <a:lnTo>
                      <a:pt x="730" y="901"/>
                    </a:lnTo>
                    <a:lnTo>
                      <a:pt x="752" y="910"/>
                    </a:lnTo>
                    <a:lnTo>
                      <a:pt x="774" y="918"/>
                    </a:lnTo>
                    <a:lnTo>
                      <a:pt x="796" y="927"/>
                    </a:lnTo>
                    <a:lnTo>
                      <a:pt x="817" y="935"/>
                    </a:lnTo>
                    <a:lnTo>
                      <a:pt x="838" y="942"/>
                    </a:lnTo>
                    <a:lnTo>
                      <a:pt x="858" y="950"/>
                    </a:lnTo>
                    <a:lnTo>
                      <a:pt x="878" y="957"/>
                    </a:lnTo>
                    <a:lnTo>
                      <a:pt x="897" y="963"/>
                    </a:lnTo>
                    <a:lnTo>
                      <a:pt x="915" y="970"/>
                    </a:lnTo>
                    <a:lnTo>
                      <a:pt x="933" y="974"/>
                    </a:lnTo>
                    <a:lnTo>
                      <a:pt x="950" y="980"/>
                    </a:lnTo>
                    <a:lnTo>
                      <a:pt x="967" y="984"/>
                    </a:lnTo>
                    <a:lnTo>
                      <a:pt x="982" y="988"/>
                    </a:lnTo>
                    <a:lnTo>
                      <a:pt x="996" y="991"/>
                    </a:lnTo>
                    <a:lnTo>
                      <a:pt x="1009" y="995"/>
                    </a:lnTo>
                    <a:lnTo>
                      <a:pt x="1023" y="996"/>
                    </a:lnTo>
                    <a:lnTo>
                      <a:pt x="1034" y="999"/>
                    </a:lnTo>
                    <a:lnTo>
                      <a:pt x="1044" y="1000"/>
                    </a:lnTo>
                    <a:lnTo>
                      <a:pt x="1054" y="1000"/>
                    </a:lnTo>
                    <a:lnTo>
                      <a:pt x="1062" y="1000"/>
                    </a:lnTo>
                    <a:lnTo>
                      <a:pt x="1070" y="999"/>
                    </a:lnTo>
                    <a:lnTo>
                      <a:pt x="1076" y="996"/>
                    </a:lnTo>
                    <a:lnTo>
                      <a:pt x="1081" y="994"/>
                    </a:lnTo>
                    <a:lnTo>
                      <a:pt x="1085" y="991"/>
                    </a:lnTo>
                    <a:lnTo>
                      <a:pt x="1089" y="986"/>
                    </a:lnTo>
                    <a:lnTo>
                      <a:pt x="1092" y="981"/>
                    </a:lnTo>
                    <a:lnTo>
                      <a:pt x="1098" y="977"/>
                    </a:lnTo>
                    <a:lnTo>
                      <a:pt x="1100" y="970"/>
                    </a:lnTo>
                    <a:lnTo>
                      <a:pt x="1105" y="963"/>
                    </a:lnTo>
                    <a:lnTo>
                      <a:pt x="1108" y="956"/>
                    </a:lnTo>
                    <a:lnTo>
                      <a:pt x="1113" y="949"/>
                    </a:lnTo>
                    <a:lnTo>
                      <a:pt x="1117" y="940"/>
                    </a:lnTo>
                    <a:lnTo>
                      <a:pt x="1120" y="932"/>
                    </a:lnTo>
                    <a:lnTo>
                      <a:pt x="1124" y="922"/>
                    </a:lnTo>
                    <a:lnTo>
                      <a:pt x="1128" y="912"/>
                    </a:lnTo>
                    <a:lnTo>
                      <a:pt x="1130" y="902"/>
                    </a:lnTo>
                    <a:lnTo>
                      <a:pt x="1134" y="893"/>
                    </a:lnTo>
                    <a:lnTo>
                      <a:pt x="1137" y="881"/>
                    </a:lnTo>
                    <a:lnTo>
                      <a:pt x="1142" y="870"/>
                    </a:lnTo>
                    <a:lnTo>
                      <a:pt x="1144" y="858"/>
                    </a:lnTo>
                    <a:lnTo>
                      <a:pt x="1147" y="847"/>
                    </a:lnTo>
                    <a:lnTo>
                      <a:pt x="1149" y="833"/>
                    </a:lnTo>
                    <a:lnTo>
                      <a:pt x="1152" y="820"/>
                    </a:lnTo>
                    <a:lnTo>
                      <a:pt x="1155" y="808"/>
                    </a:lnTo>
                    <a:lnTo>
                      <a:pt x="1158" y="795"/>
                    </a:lnTo>
                    <a:lnTo>
                      <a:pt x="1161" y="780"/>
                    </a:lnTo>
                    <a:lnTo>
                      <a:pt x="1165" y="768"/>
                    </a:lnTo>
                    <a:lnTo>
                      <a:pt x="1167" y="754"/>
                    </a:lnTo>
                    <a:lnTo>
                      <a:pt x="1168" y="739"/>
                    </a:lnTo>
                    <a:lnTo>
                      <a:pt x="1171" y="726"/>
                    </a:lnTo>
                    <a:lnTo>
                      <a:pt x="1174" y="711"/>
                    </a:lnTo>
                    <a:lnTo>
                      <a:pt x="1175" y="696"/>
                    </a:lnTo>
                    <a:lnTo>
                      <a:pt x="1177" y="682"/>
                    </a:lnTo>
                    <a:lnTo>
                      <a:pt x="1179" y="668"/>
                    </a:lnTo>
                    <a:lnTo>
                      <a:pt x="1181" y="653"/>
                    </a:lnTo>
                    <a:lnTo>
                      <a:pt x="1182" y="639"/>
                    </a:lnTo>
                    <a:lnTo>
                      <a:pt x="1184" y="624"/>
                    </a:lnTo>
                    <a:lnTo>
                      <a:pt x="1185" y="609"/>
                    </a:lnTo>
                    <a:lnTo>
                      <a:pt x="1186" y="595"/>
                    </a:lnTo>
                    <a:lnTo>
                      <a:pt x="1187" y="579"/>
                    </a:lnTo>
                    <a:lnTo>
                      <a:pt x="1189" y="565"/>
                    </a:lnTo>
                    <a:lnTo>
                      <a:pt x="1189" y="551"/>
                    </a:lnTo>
                    <a:lnTo>
                      <a:pt x="1190" y="537"/>
                    </a:lnTo>
                    <a:lnTo>
                      <a:pt x="1191" y="522"/>
                    </a:lnTo>
                    <a:lnTo>
                      <a:pt x="1191" y="509"/>
                    </a:lnTo>
                    <a:lnTo>
                      <a:pt x="1191" y="495"/>
                    </a:lnTo>
                    <a:lnTo>
                      <a:pt x="1193" y="482"/>
                    </a:lnTo>
                    <a:lnTo>
                      <a:pt x="1191" y="468"/>
                    </a:lnTo>
                    <a:lnTo>
                      <a:pt x="1191" y="455"/>
                    </a:lnTo>
                    <a:lnTo>
                      <a:pt x="1191" y="442"/>
                    </a:lnTo>
                    <a:lnTo>
                      <a:pt x="1191" y="430"/>
                    </a:lnTo>
                    <a:lnTo>
                      <a:pt x="1190" y="418"/>
                    </a:lnTo>
                    <a:lnTo>
                      <a:pt x="1189" y="405"/>
                    </a:lnTo>
                    <a:lnTo>
                      <a:pt x="1189" y="394"/>
                    </a:lnTo>
                    <a:lnTo>
                      <a:pt x="1187" y="384"/>
                    </a:lnTo>
                    <a:lnTo>
                      <a:pt x="1185" y="372"/>
                    </a:lnTo>
                    <a:lnTo>
                      <a:pt x="1184" y="363"/>
                    </a:lnTo>
                    <a:lnTo>
                      <a:pt x="1182" y="354"/>
                    </a:lnTo>
                    <a:lnTo>
                      <a:pt x="1181" y="345"/>
                    </a:lnTo>
                    <a:lnTo>
                      <a:pt x="1179" y="335"/>
                    </a:lnTo>
                    <a:lnTo>
                      <a:pt x="1176" y="326"/>
                    </a:lnTo>
                    <a:lnTo>
                      <a:pt x="1174" y="319"/>
                    </a:lnTo>
                    <a:lnTo>
                      <a:pt x="1172" y="312"/>
                    </a:lnTo>
                    <a:lnTo>
                      <a:pt x="1168" y="305"/>
                    </a:lnTo>
                    <a:lnTo>
                      <a:pt x="1166" y="299"/>
                    </a:lnTo>
                    <a:lnTo>
                      <a:pt x="1163" y="293"/>
                    </a:lnTo>
                    <a:lnTo>
                      <a:pt x="1160" y="289"/>
                    </a:lnTo>
                    <a:lnTo>
                      <a:pt x="1155" y="284"/>
                    </a:lnTo>
                    <a:lnTo>
                      <a:pt x="1149" y="279"/>
                    </a:lnTo>
                    <a:lnTo>
                      <a:pt x="1143" y="274"/>
                    </a:lnTo>
                    <a:lnTo>
                      <a:pt x="1136" y="269"/>
                    </a:lnTo>
                    <a:lnTo>
                      <a:pt x="1125" y="264"/>
                    </a:lnTo>
                    <a:lnTo>
                      <a:pt x="1115" y="258"/>
                    </a:lnTo>
                    <a:lnTo>
                      <a:pt x="1103" y="253"/>
                    </a:lnTo>
                    <a:lnTo>
                      <a:pt x="1091" y="247"/>
                    </a:lnTo>
                    <a:lnTo>
                      <a:pt x="1077" y="241"/>
                    </a:lnTo>
                    <a:lnTo>
                      <a:pt x="1062" y="235"/>
                    </a:lnTo>
                    <a:lnTo>
                      <a:pt x="1047" y="228"/>
                    </a:lnTo>
                    <a:lnTo>
                      <a:pt x="1030" y="223"/>
                    </a:lnTo>
                    <a:lnTo>
                      <a:pt x="1013" y="217"/>
                    </a:lnTo>
                    <a:lnTo>
                      <a:pt x="995" y="210"/>
                    </a:lnTo>
                    <a:lnTo>
                      <a:pt x="977" y="204"/>
                    </a:lnTo>
                    <a:lnTo>
                      <a:pt x="957" y="199"/>
                    </a:lnTo>
                    <a:lnTo>
                      <a:pt x="937" y="192"/>
                    </a:lnTo>
                    <a:lnTo>
                      <a:pt x="915" y="185"/>
                    </a:lnTo>
                    <a:lnTo>
                      <a:pt x="893" y="178"/>
                    </a:lnTo>
                    <a:lnTo>
                      <a:pt x="872" y="172"/>
                    </a:lnTo>
                    <a:lnTo>
                      <a:pt x="849" y="165"/>
                    </a:lnTo>
                    <a:lnTo>
                      <a:pt x="826" y="158"/>
                    </a:lnTo>
                    <a:lnTo>
                      <a:pt x="802" y="153"/>
                    </a:lnTo>
                    <a:lnTo>
                      <a:pt x="779" y="147"/>
                    </a:lnTo>
                    <a:lnTo>
                      <a:pt x="755" y="140"/>
                    </a:lnTo>
                    <a:lnTo>
                      <a:pt x="731" y="133"/>
                    </a:lnTo>
                    <a:lnTo>
                      <a:pt x="706" y="126"/>
                    </a:lnTo>
                    <a:lnTo>
                      <a:pt x="682" y="120"/>
                    </a:lnTo>
                    <a:lnTo>
                      <a:pt x="656" y="114"/>
                    </a:lnTo>
                    <a:lnTo>
                      <a:pt x="631" y="108"/>
                    </a:lnTo>
                    <a:lnTo>
                      <a:pt x="606" y="102"/>
                    </a:lnTo>
                    <a:lnTo>
                      <a:pt x="582" y="96"/>
                    </a:lnTo>
                    <a:lnTo>
                      <a:pt x="556" y="91"/>
                    </a:lnTo>
                    <a:lnTo>
                      <a:pt x="531" y="85"/>
                    </a:lnTo>
                    <a:lnTo>
                      <a:pt x="506" y="78"/>
                    </a:lnTo>
                    <a:lnTo>
                      <a:pt x="482" y="72"/>
                    </a:lnTo>
                    <a:lnTo>
                      <a:pt x="456" y="68"/>
                    </a:lnTo>
                    <a:lnTo>
                      <a:pt x="432" y="62"/>
                    </a:lnTo>
                    <a:lnTo>
                      <a:pt x="408" y="57"/>
                    </a:lnTo>
                    <a:lnTo>
                      <a:pt x="385" y="51"/>
                    </a:lnTo>
                    <a:lnTo>
                      <a:pt x="361" y="47"/>
                    </a:lnTo>
                    <a:lnTo>
                      <a:pt x="338" y="42"/>
                    </a:lnTo>
                    <a:lnTo>
                      <a:pt x="314" y="38"/>
                    </a:lnTo>
                    <a:lnTo>
                      <a:pt x="294" y="33"/>
                    </a:lnTo>
                    <a:lnTo>
                      <a:pt x="271" y="28"/>
                    </a:lnTo>
                    <a:lnTo>
                      <a:pt x="251" y="25"/>
                    </a:lnTo>
                    <a:lnTo>
                      <a:pt x="231" y="22"/>
                    </a:lnTo>
                    <a:lnTo>
                      <a:pt x="212" y="19"/>
                    </a:lnTo>
                    <a:lnTo>
                      <a:pt x="193" y="16"/>
                    </a:lnTo>
                    <a:lnTo>
                      <a:pt x="174" y="12"/>
                    </a:lnTo>
                    <a:lnTo>
                      <a:pt x="157" y="10"/>
                    </a:lnTo>
                    <a:lnTo>
                      <a:pt x="141" y="8"/>
                    </a:lnTo>
                    <a:lnTo>
                      <a:pt x="125" y="5"/>
                    </a:lnTo>
                    <a:lnTo>
                      <a:pt x="112" y="3"/>
                    </a:lnTo>
                    <a:lnTo>
                      <a:pt x="98" y="2"/>
                    </a:lnTo>
                    <a:lnTo>
                      <a:pt x="85" y="1"/>
                    </a:lnTo>
                    <a:lnTo>
                      <a:pt x="74" y="0"/>
                    </a:lnTo>
                    <a:lnTo>
                      <a:pt x="63" y="0"/>
                    </a:lnTo>
                    <a:lnTo>
                      <a:pt x="54" y="0"/>
                    </a:lnTo>
                    <a:lnTo>
                      <a:pt x="47" y="0"/>
                    </a:lnTo>
                    <a:lnTo>
                      <a:pt x="41" y="0"/>
                    </a:lnTo>
                    <a:lnTo>
                      <a:pt x="34" y="1"/>
                    </a:lnTo>
                    <a:lnTo>
                      <a:pt x="30" y="2"/>
                    </a:lnTo>
                    <a:lnTo>
                      <a:pt x="29" y="4"/>
                    </a:lnTo>
                    <a:lnTo>
                      <a:pt x="29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1" name="Freeform 23"/>
              <p:cNvSpPr>
                <a:spLocks/>
              </p:cNvSpPr>
              <p:nvPr/>
            </p:nvSpPr>
            <p:spPr bwMode="auto">
              <a:xfrm>
                <a:off x="3335" y="1709"/>
                <a:ext cx="528" cy="410"/>
              </a:xfrm>
              <a:custGeom>
                <a:avLst/>
                <a:gdLst>
                  <a:gd name="T0" fmla="*/ 24 w 1055"/>
                  <a:gd name="T1" fmla="*/ 10 h 821"/>
                  <a:gd name="T2" fmla="*/ 17 w 1055"/>
                  <a:gd name="T3" fmla="*/ 30 h 821"/>
                  <a:gd name="T4" fmla="*/ 14 w 1055"/>
                  <a:gd name="T5" fmla="*/ 61 h 821"/>
                  <a:gd name="T6" fmla="*/ 8 w 1055"/>
                  <a:gd name="T7" fmla="*/ 99 h 821"/>
                  <a:gd name="T8" fmla="*/ 5 w 1055"/>
                  <a:gd name="T9" fmla="*/ 144 h 821"/>
                  <a:gd name="T10" fmla="*/ 1 w 1055"/>
                  <a:gd name="T11" fmla="*/ 190 h 821"/>
                  <a:gd name="T12" fmla="*/ 0 w 1055"/>
                  <a:gd name="T13" fmla="*/ 239 h 821"/>
                  <a:gd name="T14" fmla="*/ 0 w 1055"/>
                  <a:gd name="T15" fmla="*/ 285 h 821"/>
                  <a:gd name="T16" fmla="*/ 0 w 1055"/>
                  <a:gd name="T17" fmla="*/ 330 h 821"/>
                  <a:gd name="T18" fmla="*/ 1 w 1055"/>
                  <a:gd name="T19" fmla="*/ 370 h 821"/>
                  <a:gd name="T20" fmla="*/ 5 w 1055"/>
                  <a:gd name="T21" fmla="*/ 402 h 821"/>
                  <a:gd name="T22" fmla="*/ 11 w 1055"/>
                  <a:gd name="T23" fmla="*/ 424 h 821"/>
                  <a:gd name="T24" fmla="*/ 19 w 1055"/>
                  <a:gd name="T25" fmla="*/ 438 h 821"/>
                  <a:gd name="T26" fmla="*/ 40 w 1055"/>
                  <a:gd name="T27" fmla="*/ 448 h 821"/>
                  <a:gd name="T28" fmla="*/ 90 w 1055"/>
                  <a:gd name="T29" fmla="*/ 472 h 821"/>
                  <a:gd name="T30" fmla="*/ 161 w 1055"/>
                  <a:gd name="T31" fmla="*/ 506 h 821"/>
                  <a:gd name="T32" fmla="*/ 248 w 1055"/>
                  <a:gd name="T33" fmla="*/ 546 h 821"/>
                  <a:gd name="T34" fmla="*/ 346 w 1055"/>
                  <a:gd name="T35" fmla="*/ 590 h 821"/>
                  <a:gd name="T36" fmla="*/ 452 w 1055"/>
                  <a:gd name="T37" fmla="*/ 637 h 821"/>
                  <a:gd name="T38" fmla="*/ 561 w 1055"/>
                  <a:gd name="T39" fmla="*/ 683 h 821"/>
                  <a:gd name="T40" fmla="*/ 666 w 1055"/>
                  <a:gd name="T41" fmla="*/ 725 h 821"/>
                  <a:gd name="T42" fmla="*/ 765 w 1055"/>
                  <a:gd name="T43" fmla="*/ 763 h 821"/>
                  <a:gd name="T44" fmla="*/ 853 w 1055"/>
                  <a:gd name="T45" fmla="*/ 794 h 821"/>
                  <a:gd name="T46" fmla="*/ 922 w 1055"/>
                  <a:gd name="T47" fmla="*/ 814 h 821"/>
                  <a:gd name="T48" fmla="*/ 972 w 1055"/>
                  <a:gd name="T49" fmla="*/ 821 h 821"/>
                  <a:gd name="T50" fmla="*/ 994 w 1055"/>
                  <a:gd name="T51" fmla="*/ 814 h 821"/>
                  <a:gd name="T52" fmla="*/ 1007 w 1055"/>
                  <a:gd name="T53" fmla="*/ 793 h 821"/>
                  <a:gd name="T54" fmla="*/ 1020 w 1055"/>
                  <a:gd name="T55" fmla="*/ 760 h 821"/>
                  <a:gd name="T56" fmla="*/ 1029 w 1055"/>
                  <a:gd name="T57" fmla="*/ 718 h 821"/>
                  <a:gd name="T58" fmla="*/ 1036 w 1055"/>
                  <a:gd name="T59" fmla="*/ 669 h 821"/>
                  <a:gd name="T60" fmla="*/ 1044 w 1055"/>
                  <a:gd name="T61" fmla="*/ 615 h 821"/>
                  <a:gd name="T62" fmla="*/ 1050 w 1055"/>
                  <a:gd name="T63" fmla="*/ 557 h 821"/>
                  <a:gd name="T64" fmla="*/ 1053 w 1055"/>
                  <a:gd name="T65" fmla="*/ 501 h 821"/>
                  <a:gd name="T66" fmla="*/ 1055 w 1055"/>
                  <a:gd name="T67" fmla="*/ 446 h 821"/>
                  <a:gd name="T68" fmla="*/ 1055 w 1055"/>
                  <a:gd name="T69" fmla="*/ 394 h 821"/>
                  <a:gd name="T70" fmla="*/ 1054 w 1055"/>
                  <a:gd name="T71" fmla="*/ 348 h 821"/>
                  <a:gd name="T72" fmla="*/ 1052 w 1055"/>
                  <a:gd name="T73" fmla="*/ 313 h 821"/>
                  <a:gd name="T74" fmla="*/ 1046 w 1055"/>
                  <a:gd name="T75" fmla="*/ 286 h 821"/>
                  <a:gd name="T76" fmla="*/ 1036 w 1055"/>
                  <a:gd name="T77" fmla="*/ 272 h 821"/>
                  <a:gd name="T78" fmla="*/ 1001 w 1055"/>
                  <a:gd name="T79" fmla="*/ 254 h 821"/>
                  <a:gd name="T80" fmla="*/ 939 w 1055"/>
                  <a:gd name="T81" fmla="*/ 232 h 821"/>
                  <a:gd name="T82" fmla="*/ 855 w 1055"/>
                  <a:gd name="T83" fmla="*/ 205 h 821"/>
                  <a:gd name="T84" fmla="*/ 756 w 1055"/>
                  <a:gd name="T85" fmla="*/ 175 h 821"/>
                  <a:gd name="T86" fmla="*/ 646 w 1055"/>
                  <a:gd name="T87" fmla="*/ 144 h 821"/>
                  <a:gd name="T88" fmla="*/ 533 w 1055"/>
                  <a:gd name="T89" fmla="*/ 113 h 821"/>
                  <a:gd name="T90" fmla="*/ 417 w 1055"/>
                  <a:gd name="T91" fmla="*/ 83 h 821"/>
                  <a:gd name="T92" fmla="*/ 309 w 1055"/>
                  <a:gd name="T93" fmla="*/ 55 h 821"/>
                  <a:gd name="T94" fmla="*/ 210 w 1055"/>
                  <a:gd name="T95" fmla="*/ 31 h 821"/>
                  <a:gd name="T96" fmla="*/ 128 w 1055"/>
                  <a:gd name="T97" fmla="*/ 14 h 821"/>
                  <a:gd name="T98" fmla="*/ 67 w 1055"/>
                  <a:gd name="T99" fmla="*/ 2 h 821"/>
                  <a:gd name="T100" fmla="*/ 33 w 1055"/>
                  <a:gd name="T101" fmla="*/ 0 h 8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055" h="821">
                    <a:moveTo>
                      <a:pt x="28" y="1"/>
                    </a:moveTo>
                    <a:lnTo>
                      <a:pt x="26" y="2"/>
                    </a:lnTo>
                    <a:lnTo>
                      <a:pt x="25" y="3"/>
                    </a:lnTo>
                    <a:lnTo>
                      <a:pt x="25" y="7"/>
                    </a:lnTo>
                    <a:lnTo>
                      <a:pt x="24" y="10"/>
                    </a:lnTo>
                    <a:lnTo>
                      <a:pt x="21" y="13"/>
                    </a:lnTo>
                    <a:lnTo>
                      <a:pt x="21" y="16"/>
                    </a:lnTo>
                    <a:lnTo>
                      <a:pt x="20" y="21"/>
                    </a:lnTo>
                    <a:lnTo>
                      <a:pt x="19" y="25"/>
                    </a:lnTo>
                    <a:lnTo>
                      <a:pt x="17" y="30"/>
                    </a:lnTo>
                    <a:lnTo>
                      <a:pt x="17" y="36"/>
                    </a:lnTo>
                    <a:lnTo>
                      <a:pt x="15" y="41"/>
                    </a:lnTo>
                    <a:lnTo>
                      <a:pt x="15" y="47"/>
                    </a:lnTo>
                    <a:lnTo>
                      <a:pt x="14" y="54"/>
                    </a:lnTo>
                    <a:lnTo>
                      <a:pt x="14" y="61"/>
                    </a:lnTo>
                    <a:lnTo>
                      <a:pt x="12" y="68"/>
                    </a:lnTo>
                    <a:lnTo>
                      <a:pt x="11" y="76"/>
                    </a:lnTo>
                    <a:lnTo>
                      <a:pt x="10" y="84"/>
                    </a:lnTo>
                    <a:lnTo>
                      <a:pt x="10" y="91"/>
                    </a:lnTo>
                    <a:lnTo>
                      <a:pt x="8" y="99"/>
                    </a:lnTo>
                    <a:lnTo>
                      <a:pt x="8" y="108"/>
                    </a:lnTo>
                    <a:lnTo>
                      <a:pt x="6" y="116"/>
                    </a:lnTo>
                    <a:lnTo>
                      <a:pt x="6" y="125"/>
                    </a:lnTo>
                    <a:lnTo>
                      <a:pt x="5" y="133"/>
                    </a:lnTo>
                    <a:lnTo>
                      <a:pt x="5" y="144"/>
                    </a:lnTo>
                    <a:lnTo>
                      <a:pt x="3" y="152"/>
                    </a:lnTo>
                    <a:lnTo>
                      <a:pt x="3" y="161"/>
                    </a:lnTo>
                    <a:lnTo>
                      <a:pt x="2" y="171"/>
                    </a:lnTo>
                    <a:lnTo>
                      <a:pt x="2" y="180"/>
                    </a:lnTo>
                    <a:lnTo>
                      <a:pt x="1" y="190"/>
                    </a:lnTo>
                    <a:lnTo>
                      <a:pt x="1" y="200"/>
                    </a:lnTo>
                    <a:lnTo>
                      <a:pt x="1" y="209"/>
                    </a:lnTo>
                    <a:lnTo>
                      <a:pt x="1" y="220"/>
                    </a:lnTo>
                    <a:lnTo>
                      <a:pt x="1" y="229"/>
                    </a:lnTo>
                    <a:lnTo>
                      <a:pt x="0" y="239"/>
                    </a:lnTo>
                    <a:lnTo>
                      <a:pt x="0" y="247"/>
                    </a:lnTo>
                    <a:lnTo>
                      <a:pt x="0" y="257"/>
                    </a:lnTo>
                    <a:lnTo>
                      <a:pt x="0" y="267"/>
                    </a:lnTo>
                    <a:lnTo>
                      <a:pt x="0" y="277"/>
                    </a:lnTo>
                    <a:lnTo>
                      <a:pt x="0" y="285"/>
                    </a:lnTo>
                    <a:lnTo>
                      <a:pt x="0" y="294"/>
                    </a:lnTo>
                    <a:lnTo>
                      <a:pt x="0" y="303"/>
                    </a:lnTo>
                    <a:lnTo>
                      <a:pt x="0" y="313"/>
                    </a:lnTo>
                    <a:lnTo>
                      <a:pt x="0" y="321"/>
                    </a:lnTo>
                    <a:lnTo>
                      <a:pt x="0" y="330"/>
                    </a:lnTo>
                    <a:lnTo>
                      <a:pt x="0" y="338"/>
                    </a:lnTo>
                    <a:lnTo>
                      <a:pt x="1" y="347"/>
                    </a:lnTo>
                    <a:lnTo>
                      <a:pt x="1" y="354"/>
                    </a:lnTo>
                    <a:lnTo>
                      <a:pt x="1" y="362"/>
                    </a:lnTo>
                    <a:lnTo>
                      <a:pt x="1" y="370"/>
                    </a:lnTo>
                    <a:lnTo>
                      <a:pt x="2" y="376"/>
                    </a:lnTo>
                    <a:lnTo>
                      <a:pt x="2" y="383"/>
                    </a:lnTo>
                    <a:lnTo>
                      <a:pt x="3" y="391"/>
                    </a:lnTo>
                    <a:lnTo>
                      <a:pt x="5" y="397"/>
                    </a:lnTo>
                    <a:lnTo>
                      <a:pt x="5" y="402"/>
                    </a:lnTo>
                    <a:lnTo>
                      <a:pt x="6" y="407"/>
                    </a:lnTo>
                    <a:lnTo>
                      <a:pt x="8" y="413"/>
                    </a:lnTo>
                    <a:lnTo>
                      <a:pt x="8" y="416"/>
                    </a:lnTo>
                    <a:lnTo>
                      <a:pt x="10" y="421"/>
                    </a:lnTo>
                    <a:lnTo>
                      <a:pt x="11" y="424"/>
                    </a:lnTo>
                    <a:lnTo>
                      <a:pt x="12" y="428"/>
                    </a:lnTo>
                    <a:lnTo>
                      <a:pt x="14" y="431"/>
                    </a:lnTo>
                    <a:lnTo>
                      <a:pt x="15" y="434"/>
                    </a:lnTo>
                    <a:lnTo>
                      <a:pt x="17" y="436"/>
                    </a:lnTo>
                    <a:lnTo>
                      <a:pt x="19" y="438"/>
                    </a:lnTo>
                    <a:lnTo>
                      <a:pt x="20" y="439"/>
                    </a:lnTo>
                    <a:lnTo>
                      <a:pt x="24" y="440"/>
                    </a:lnTo>
                    <a:lnTo>
                      <a:pt x="28" y="443"/>
                    </a:lnTo>
                    <a:lnTo>
                      <a:pt x="34" y="446"/>
                    </a:lnTo>
                    <a:lnTo>
                      <a:pt x="40" y="448"/>
                    </a:lnTo>
                    <a:lnTo>
                      <a:pt x="48" y="453"/>
                    </a:lnTo>
                    <a:lnTo>
                      <a:pt x="58" y="457"/>
                    </a:lnTo>
                    <a:lnTo>
                      <a:pt x="68" y="462"/>
                    </a:lnTo>
                    <a:lnTo>
                      <a:pt x="78" y="467"/>
                    </a:lnTo>
                    <a:lnTo>
                      <a:pt x="90" y="472"/>
                    </a:lnTo>
                    <a:lnTo>
                      <a:pt x="101" y="479"/>
                    </a:lnTo>
                    <a:lnTo>
                      <a:pt x="115" y="485"/>
                    </a:lnTo>
                    <a:lnTo>
                      <a:pt x="129" y="492"/>
                    </a:lnTo>
                    <a:lnTo>
                      <a:pt x="145" y="499"/>
                    </a:lnTo>
                    <a:lnTo>
                      <a:pt x="161" y="506"/>
                    </a:lnTo>
                    <a:lnTo>
                      <a:pt x="177" y="514"/>
                    </a:lnTo>
                    <a:lnTo>
                      <a:pt x="194" y="522"/>
                    </a:lnTo>
                    <a:lnTo>
                      <a:pt x="211" y="529"/>
                    </a:lnTo>
                    <a:lnTo>
                      <a:pt x="228" y="537"/>
                    </a:lnTo>
                    <a:lnTo>
                      <a:pt x="248" y="546"/>
                    </a:lnTo>
                    <a:lnTo>
                      <a:pt x="266" y="554"/>
                    </a:lnTo>
                    <a:lnTo>
                      <a:pt x="285" y="562"/>
                    </a:lnTo>
                    <a:lnTo>
                      <a:pt x="305" y="572"/>
                    </a:lnTo>
                    <a:lnTo>
                      <a:pt x="325" y="580"/>
                    </a:lnTo>
                    <a:lnTo>
                      <a:pt x="346" y="590"/>
                    </a:lnTo>
                    <a:lnTo>
                      <a:pt x="366" y="599"/>
                    </a:lnTo>
                    <a:lnTo>
                      <a:pt x="389" y="608"/>
                    </a:lnTo>
                    <a:lnTo>
                      <a:pt x="409" y="618"/>
                    </a:lnTo>
                    <a:lnTo>
                      <a:pt x="431" y="626"/>
                    </a:lnTo>
                    <a:lnTo>
                      <a:pt x="452" y="637"/>
                    </a:lnTo>
                    <a:lnTo>
                      <a:pt x="474" y="646"/>
                    </a:lnTo>
                    <a:lnTo>
                      <a:pt x="496" y="656"/>
                    </a:lnTo>
                    <a:lnTo>
                      <a:pt x="518" y="664"/>
                    </a:lnTo>
                    <a:lnTo>
                      <a:pt x="540" y="674"/>
                    </a:lnTo>
                    <a:lnTo>
                      <a:pt x="561" y="683"/>
                    </a:lnTo>
                    <a:lnTo>
                      <a:pt x="583" y="691"/>
                    </a:lnTo>
                    <a:lnTo>
                      <a:pt x="603" y="700"/>
                    </a:lnTo>
                    <a:lnTo>
                      <a:pt x="624" y="708"/>
                    </a:lnTo>
                    <a:lnTo>
                      <a:pt x="645" y="717"/>
                    </a:lnTo>
                    <a:lnTo>
                      <a:pt x="666" y="725"/>
                    </a:lnTo>
                    <a:lnTo>
                      <a:pt x="687" y="732"/>
                    </a:lnTo>
                    <a:lnTo>
                      <a:pt x="707" y="740"/>
                    </a:lnTo>
                    <a:lnTo>
                      <a:pt x="727" y="748"/>
                    </a:lnTo>
                    <a:lnTo>
                      <a:pt x="746" y="756"/>
                    </a:lnTo>
                    <a:lnTo>
                      <a:pt x="765" y="763"/>
                    </a:lnTo>
                    <a:lnTo>
                      <a:pt x="784" y="770"/>
                    </a:lnTo>
                    <a:lnTo>
                      <a:pt x="802" y="776"/>
                    </a:lnTo>
                    <a:lnTo>
                      <a:pt x="818" y="783"/>
                    </a:lnTo>
                    <a:lnTo>
                      <a:pt x="836" y="788"/>
                    </a:lnTo>
                    <a:lnTo>
                      <a:pt x="853" y="794"/>
                    </a:lnTo>
                    <a:lnTo>
                      <a:pt x="866" y="798"/>
                    </a:lnTo>
                    <a:lnTo>
                      <a:pt x="883" y="802"/>
                    </a:lnTo>
                    <a:lnTo>
                      <a:pt x="897" y="806"/>
                    </a:lnTo>
                    <a:lnTo>
                      <a:pt x="910" y="810"/>
                    </a:lnTo>
                    <a:lnTo>
                      <a:pt x="922" y="814"/>
                    </a:lnTo>
                    <a:lnTo>
                      <a:pt x="935" y="816"/>
                    </a:lnTo>
                    <a:lnTo>
                      <a:pt x="945" y="818"/>
                    </a:lnTo>
                    <a:lnTo>
                      <a:pt x="954" y="820"/>
                    </a:lnTo>
                    <a:lnTo>
                      <a:pt x="963" y="821"/>
                    </a:lnTo>
                    <a:lnTo>
                      <a:pt x="972" y="821"/>
                    </a:lnTo>
                    <a:lnTo>
                      <a:pt x="978" y="821"/>
                    </a:lnTo>
                    <a:lnTo>
                      <a:pt x="984" y="821"/>
                    </a:lnTo>
                    <a:lnTo>
                      <a:pt x="988" y="818"/>
                    </a:lnTo>
                    <a:lnTo>
                      <a:pt x="992" y="817"/>
                    </a:lnTo>
                    <a:lnTo>
                      <a:pt x="994" y="814"/>
                    </a:lnTo>
                    <a:lnTo>
                      <a:pt x="997" y="811"/>
                    </a:lnTo>
                    <a:lnTo>
                      <a:pt x="1000" y="807"/>
                    </a:lnTo>
                    <a:lnTo>
                      <a:pt x="1002" y="802"/>
                    </a:lnTo>
                    <a:lnTo>
                      <a:pt x="1005" y="798"/>
                    </a:lnTo>
                    <a:lnTo>
                      <a:pt x="1007" y="793"/>
                    </a:lnTo>
                    <a:lnTo>
                      <a:pt x="1008" y="787"/>
                    </a:lnTo>
                    <a:lnTo>
                      <a:pt x="1012" y="782"/>
                    </a:lnTo>
                    <a:lnTo>
                      <a:pt x="1013" y="775"/>
                    </a:lnTo>
                    <a:lnTo>
                      <a:pt x="1016" y="768"/>
                    </a:lnTo>
                    <a:lnTo>
                      <a:pt x="1020" y="760"/>
                    </a:lnTo>
                    <a:lnTo>
                      <a:pt x="1021" y="753"/>
                    </a:lnTo>
                    <a:lnTo>
                      <a:pt x="1022" y="745"/>
                    </a:lnTo>
                    <a:lnTo>
                      <a:pt x="1025" y="736"/>
                    </a:lnTo>
                    <a:lnTo>
                      <a:pt x="1027" y="726"/>
                    </a:lnTo>
                    <a:lnTo>
                      <a:pt x="1029" y="718"/>
                    </a:lnTo>
                    <a:lnTo>
                      <a:pt x="1031" y="708"/>
                    </a:lnTo>
                    <a:lnTo>
                      <a:pt x="1032" y="700"/>
                    </a:lnTo>
                    <a:lnTo>
                      <a:pt x="1034" y="688"/>
                    </a:lnTo>
                    <a:lnTo>
                      <a:pt x="1035" y="679"/>
                    </a:lnTo>
                    <a:lnTo>
                      <a:pt x="1036" y="669"/>
                    </a:lnTo>
                    <a:lnTo>
                      <a:pt x="1039" y="659"/>
                    </a:lnTo>
                    <a:lnTo>
                      <a:pt x="1040" y="647"/>
                    </a:lnTo>
                    <a:lnTo>
                      <a:pt x="1041" y="637"/>
                    </a:lnTo>
                    <a:lnTo>
                      <a:pt x="1043" y="625"/>
                    </a:lnTo>
                    <a:lnTo>
                      <a:pt x="1044" y="615"/>
                    </a:lnTo>
                    <a:lnTo>
                      <a:pt x="1045" y="603"/>
                    </a:lnTo>
                    <a:lnTo>
                      <a:pt x="1046" y="593"/>
                    </a:lnTo>
                    <a:lnTo>
                      <a:pt x="1048" y="580"/>
                    </a:lnTo>
                    <a:lnTo>
                      <a:pt x="1049" y="570"/>
                    </a:lnTo>
                    <a:lnTo>
                      <a:pt x="1050" y="557"/>
                    </a:lnTo>
                    <a:lnTo>
                      <a:pt x="1052" y="547"/>
                    </a:lnTo>
                    <a:lnTo>
                      <a:pt x="1052" y="534"/>
                    </a:lnTo>
                    <a:lnTo>
                      <a:pt x="1053" y="524"/>
                    </a:lnTo>
                    <a:lnTo>
                      <a:pt x="1053" y="511"/>
                    </a:lnTo>
                    <a:lnTo>
                      <a:pt x="1053" y="501"/>
                    </a:lnTo>
                    <a:lnTo>
                      <a:pt x="1054" y="489"/>
                    </a:lnTo>
                    <a:lnTo>
                      <a:pt x="1054" y="478"/>
                    </a:lnTo>
                    <a:lnTo>
                      <a:pt x="1055" y="467"/>
                    </a:lnTo>
                    <a:lnTo>
                      <a:pt x="1055" y="456"/>
                    </a:lnTo>
                    <a:lnTo>
                      <a:pt x="1055" y="446"/>
                    </a:lnTo>
                    <a:lnTo>
                      <a:pt x="1055" y="434"/>
                    </a:lnTo>
                    <a:lnTo>
                      <a:pt x="1055" y="424"/>
                    </a:lnTo>
                    <a:lnTo>
                      <a:pt x="1055" y="414"/>
                    </a:lnTo>
                    <a:lnTo>
                      <a:pt x="1055" y="403"/>
                    </a:lnTo>
                    <a:lnTo>
                      <a:pt x="1055" y="394"/>
                    </a:lnTo>
                    <a:lnTo>
                      <a:pt x="1055" y="384"/>
                    </a:lnTo>
                    <a:lnTo>
                      <a:pt x="1055" y="376"/>
                    </a:lnTo>
                    <a:lnTo>
                      <a:pt x="1055" y="367"/>
                    </a:lnTo>
                    <a:lnTo>
                      <a:pt x="1055" y="357"/>
                    </a:lnTo>
                    <a:lnTo>
                      <a:pt x="1054" y="348"/>
                    </a:lnTo>
                    <a:lnTo>
                      <a:pt x="1054" y="341"/>
                    </a:lnTo>
                    <a:lnTo>
                      <a:pt x="1053" y="333"/>
                    </a:lnTo>
                    <a:lnTo>
                      <a:pt x="1053" y="326"/>
                    </a:lnTo>
                    <a:lnTo>
                      <a:pt x="1053" y="318"/>
                    </a:lnTo>
                    <a:lnTo>
                      <a:pt x="1052" y="313"/>
                    </a:lnTo>
                    <a:lnTo>
                      <a:pt x="1050" y="306"/>
                    </a:lnTo>
                    <a:lnTo>
                      <a:pt x="1049" y="301"/>
                    </a:lnTo>
                    <a:lnTo>
                      <a:pt x="1049" y="295"/>
                    </a:lnTo>
                    <a:lnTo>
                      <a:pt x="1048" y="291"/>
                    </a:lnTo>
                    <a:lnTo>
                      <a:pt x="1046" y="286"/>
                    </a:lnTo>
                    <a:lnTo>
                      <a:pt x="1045" y="284"/>
                    </a:lnTo>
                    <a:lnTo>
                      <a:pt x="1044" y="280"/>
                    </a:lnTo>
                    <a:lnTo>
                      <a:pt x="1043" y="278"/>
                    </a:lnTo>
                    <a:lnTo>
                      <a:pt x="1040" y="276"/>
                    </a:lnTo>
                    <a:lnTo>
                      <a:pt x="1036" y="272"/>
                    </a:lnTo>
                    <a:lnTo>
                      <a:pt x="1031" y="269"/>
                    </a:lnTo>
                    <a:lnTo>
                      <a:pt x="1026" y="267"/>
                    </a:lnTo>
                    <a:lnTo>
                      <a:pt x="1019" y="262"/>
                    </a:lnTo>
                    <a:lnTo>
                      <a:pt x="1010" y="259"/>
                    </a:lnTo>
                    <a:lnTo>
                      <a:pt x="1001" y="254"/>
                    </a:lnTo>
                    <a:lnTo>
                      <a:pt x="991" y="251"/>
                    </a:lnTo>
                    <a:lnTo>
                      <a:pt x="979" y="245"/>
                    </a:lnTo>
                    <a:lnTo>
                      <a:pt x="965" y="241"/>
                    </a:lnTo>
                    <a:lnTo>
                      <a:pt x="953" y="236"/>
                    </a:lnTo>
                    <a:lnTo>
                      <a:pt x="939" y="232"/>
                    </a:lnTo>
                    <a:lnTo>
                      <a:pt x="924" y="226"/>
                    </a:lnTo>
                    <a:lnTo>
                      <a:pt x="907" y="221"/>
                    </a:lnTo>
                    <a:lnTo>
                      <a:pt x="891" y="216"/>
                    </a:lnTo>
                    <a:lnTo>
                      <a:pt x="874" y="210"/>
                    </a:lnTo>
                    <a:lnTo>
                      <a:pt x="855" y="205"/>
                    </a:lnTo>
                    <a:lnTo>
                      <a:pt x="836" y="199"/>
                    </a:lnTo>
                    <a:lnTo>
                      <a:pt x="817" y="193"/>
                    </a:lnTo>
                    <a:lnTo>
                      <a:pt x="798" y="187"/>
                    </a:lnTo>
                    <a:lnTo>
                      <a:pt x="778" y="180"/>
                    </a:lnTo>
                    <a:lnTo>
                      <a:pt x="756" y="175"/>
                    </a:lnTo>
                    <a:lnTo>
                      <a:pt x="736" y="169"/>
                    </a:lnTo>
                    <a:lnTo>
                      <a:pt x="713" y="162"/>
                    </a:lnTo>
                    <a:lnTo>
                      <a:pt x="692" y="156"/>
                    </a:lnTo>
                    <a:lnTo>
                      <a:pt x="669" y="149"/>
                    </a:lnTo>
                    <a:lnTo>
                      <a:pt x="646" y="144"/>
                    </a:lnTo>
                    <a:lnTo>
                      <a:pt x="624" y="138"/>
                    </a:lnTo>
                    <a:lnTo>
                      <a:pt x="602" y="131"/>
                    </a:lnTo>
                    <a:lnTo>
                      <a:pt x="579" y="125"/>
                    </a:lnTo>
                    <a:lnTo>
                      <a:pt x="556" y="118"/>
                    </a:lnTo>
                    <a:lnTo>
                      <a:pt x="533" y="113"/>
                    </a:lnTo>
                    <a:lnTo>
                      <a:pt x="509" y="106"/>
                    </a:lnTo>
                    <a:lnTo>
                      <a:pt x="486" y="100"/>
                    </a:lnTo>
                    <a:lnTo>
                      <a:pt x="463" y="94"/>
                    </a:lnTo>
                    <a:lnTo>
                      <a:pt x="441" y="89"/>
                    </a:lnTo>
                    <a:lnTo>
                      <a:pt x="417" y="83"/>
                    </a:lnTo>
                    <a:lnTo>
                      <a:pt x="395" y="76"/>
                    </a:lnTo>
                    <a:lnTo>
                      <a:pt x="372" y="70"/>
                    </a:lnTo>
                    <a:lnTo>
                      <a:pt x="351" y="66"/>
                    </a:lnTo>
                    <a:lnTo>
                      <a:pt x="329" y="60"/>
                    </a:lnTo>
                    <a:lnTo>
                      <a:pt x="309" y="55"/>
                    </a:lnTo>
                    <a:lnTo>
                      <a:pt x="287" y="51"/>
                    </a:lnTo>
                    <a:lnTo>
                      <a:pt x="267" y="45"/>
                    </a:lnTo>
                    <a:lnTo>
                      <a:pt x="248" y="40"/>
                    </a:lnTo>
                    <a:lnTo>
                      <a:pt x="228" y="37"/>
                    </a:lnTo>
                    <a:lnTo>
                      <a:pt x="210" y="31"/>
                    </a:lnTo>
                    <a:lnTo>
                      <a:pt x="192" y="29"/>
                    </a:lnTo>
                    <a:lnTo>
                      <a:pt x="175" y="23"/>
                    </a:lnTo>
                    <a:lnTo>
                      <a:pt x="158" y="20"/>
                    </a:lnTo>
                    <a:lnTo>
                      <a:pt x="143" y="17"/>
                    </a:lnTo>
                    <a:lnTo>
                      <a:pt x="128" y="14"/>
                    </a:lnTo>
                    <a:lnTo>
                      <a:pt x="114" y="12"/>
                    </a:lnTo>
                    <a:lnTo>
                      <a:pt x="101" y="9"/>
                    </a:lnTo>
                    <a:lnTo>
                      <a:pt x="88" y="7"/>
                    </a:lnTo>
                    <a:lnTo>
                      <a:pt x="77" y="5"/>
                    </a:lnTo>
                    <a:lnTo>
                      <a:pt x="67" y="2"/>
                    </a:lnTo>
                    <a:lnTo>
                      <a:pt x="58" y="1"/>
                    </a:lnTo>
                    <a:lnTo>
                      <a:pt x="49" y="0"/>
                    </a:lnTo>
                    <a:lnTo>
                      <a:pt x="43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29" y="0"/>
                    </a:lnTo>
                    <a:lnTo>
                      <a:pt x="28" y="1"/>
                    </a:lnTo>
                    <a:lnTo>
                      <a:pt x="28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2" name="Freeform 24"/>
              <p:cNvSpPr>
                <a:spLocks/>
              </p:cNvSpPr>
              <p:nvPr/>
            </p:nvSpPr>
            <p:spPr bwMode="auto">
              <a:xfrm>
                <a:off x="3360" y="1730"/>
                <a:ext cx="109" cy="226"/>
              </a:xfrm>
              <a:custGeom>
                <a:avLst/>
                <a:gdLst>
                  <a:gd name="T0" fmla="*/ 214 w 219"/>
                  <a:gd name="T1" fmla="*/ 106 h 453"/>
                  <a:gd name="T2" fmla="*/ 217 w 219"/>
                  <a:gd name="T3" fmla="*/ 87 h 453"/>
                  <a:gd name="T4" fmla="*/ 218 w 219"/>
                  <a:gd name="T5" fmla="*/ 65 h 453"/>
                  <a:gd name="T6" fmla="*/ 215 w 219"/>
                  <a:gd name="T7" fmla="*/ 48 h 453"/>
                  <a:gd name="T8" fmla="*/ 203 w 219"/>
                  <a:gd name="T9" fmla="*/ 35 h 453"/>
                  <a:gd name="T10" fmla="*/ 181 w 219"/>
                  <a:gd name="T11" fmla="*/ 26 h 453"/>
                  <a:gd name="T12" fmla="*/ 160 w 219"/>
                  <a:gd name="T13" fmla="*/ 20 h 453"/>
                  <a:gd name="T14" fmla="*/ 137 w 219"/>
                  <a:gd name="T15" fmla="*/ 14 h 453"/>
                  <a:gd name="T16" fmla="*/ 113 w 219"/>
                  <a:gd name="T17" fmla="*/ 10 h 453"/>
                  <a:gd name="T18" fmla="*/ 87 w 219"/>
                  <a:gd name="T19" fmla="*/ 4 h 453"/>
                  <a:gd name="T20" fmla="*/ 65 w 219"/>
                  <a:gd name="T21" fmla="*/ 2 h 453"/>
                  <a:gd name="T22" fmla="*/ 44 w 219"/>
                  <a:gd name="T23" fmla="*/ 0 h 453"/>
                  <a:gd name="T24" fmla="*/ 20 w 219"/>
                  <a:gd name="T25" fmla="*/ 4 h 453"/>
                  <a:gd name="T26" fmla="*/ 13 w 219"/>
                  <a:gd name="T27" fmla="*/ 22 h 453"/>
                  <a:gd name="T28" fmla="*/ 9 w 219"/>
                  <a:gd name="T29" fmla="*/ 52 h 453"/>
                  <a:gd name="T30" fmla="*/ 5 w 219"/>
                  <a:gd name="T31" fmla="*/ 92 h 453"/>
                  <a:gd name="T32" fmla="*/ 3 w 219"/>
                  <a:gd name="T33" fmla="*/ 138 h 453"/>
                  <a:gd name="T34" fmla="*/ 1 w 219"/>
                  <a:gd name="T35" fmla="*/ 189 h 453"/>
                  <a:gd name="T36" fmla="*/ 0 w 219"/>
                  <a:gd name="T37" fmla="*/ 238 h 453"/>
                  <a:gd name="T38" fmla="*/ 0 w 219"/>
                  <a:gd name="T39" fmla="*/ 285 h 453"/>
                  <a:gd name="T40" fmla="*/ 0 w 219"/>
                  <a:gd name="T41" fmla="*/ 327 h 453"/>
                  <a:gd name="T42" fmla="*/ 1 w 219"/>
                  <a:gd name="T43" fmla="*/ 359 h 453"/>
                  <a:gd name="T44" fmla="*/ 4 w 219"/>
                  <a:gd name="T45" fmla="*/ 380 h 453"/>
                  <a:gd name="T46" fmla="*/ 22 w 219"/>
                  <a:gd name="T47" fmla="*/ 390 h 453"/>
                  <a:gd name="T48" fmla="*/ 43 w 219"/>
                  <a:gd name="T49" fmla="*/ 400 h 453"/>
                  <a:gd name="T50" fmla="*/ 66 w 219"/>
                  <a:gd name="T51" fmla="*/ 408 h 453"/>
                  <a:gd name="T52" fmla="*/ 93 w 219"/>
                  <a:gd name="T53" fmla="*/ 419 h 453"/>
                  <a:gd name="T54" fmla="*/ 119 w 219"/>
                  <a:gd name="T55" fmla="*/ 427 h 453"/>
                  <a:gd name="T56" fmla="*/ 145 w 219"/>
                  <a:gd name="T57" fmla="*/ 436 h 453"/>
                  <a:gd name="T58" fmla="*/ 167 w 219"/>
                  <a:gd name="T59" fmla="*/ 444 h 453"/>
                  <a:gd name="T60" fmla="*/ 190 w 219"/>
                  <a:gd name="T61" fmla="*/ 450 h 453"/>
                  <a:gd name="T62" fmla="*/ 208 w 219"/>
                  <a:gd name="T63" fmla="*/ 451 h 453"/>
                  <a:gd name="T64" fmla="*/ 217 w 219"/>
                  <a:gd name="T65" fmla="*/ 428 h 453"/>
                  <a:gd name="T66" fmla="*/ 219 w 219"/>
                  <a:gd name="T67" fmla="*/ 412 h 453"/>
                  <a:gd name="T68" fmla="*/ 213 w 219"/>
                  <a:gd name="T69" fmla="*/ 387 h 453"/>
                  <a:gd name="T70" fmla="*/ 195 w 219"/>
                  <a:gd name="T71" fmla="*/ 380 h 453"/>
                  <a:gd name="T72" fmla="*/ 169 w 219"/>
                  <a:gd name="T73" fmla="*/ 369 h 453"/>
                  <a:gd name="T74" fmla="*/ 137 w 219"/>
                  <a:gd name="T75" fmla="*/ 358 h 453"/>
                  <a:gd name="T76" fmla="*/ 108 w 219"/>
                  <a:gd name="T77" fmla="*/ 345 h 453"/>
                  <a:gd name="T78" fmla="*/ 86 w 219"/>
                  <a:gd name="T79" fmla="*/ 333 h 453"/>
                  <a:gd name="T80" fmla="*/ 79 w 219"/>
                  <a:gd name="T81" fmla="*/ 311 h 453"/>
                  <a:gd name="T82" fmla="*/ 79 w 219"/>
                  <a:gd name="T83" fmla="*/ 293 h 453"/>
                  <a:gd name="T84" fmla="*/ 80 w 219"/>
                  <a:gd name="T85" fmla="*/ 275 h 453"/>
                  <a:gd name="T86" fmla="*/ 90 w 219"/>
                  <a:gd name="T87" fmla="*/ 262 h 453"/>
                  <a:gd name="T88" fmla="*/ 115 w 219"/>
                  <a:gd name="T89" fmla="*/ 270 h 453"/>
                  <a:gd name="T90" fmla="*/ 143 w 219"/>
                  <a:gd name="T91" fmla="*/ 280 h 453"/>
                  <a:gd name="T92" fmla="*/ 157 w 219"/>
                  <a:gd name="T93" fmla="*/ 268 h 453"/>
                  <a:gd name="T94" fmla="*/ 162 w 219"/>
                  <a:gd name="T95" fmla="*/ 249 h 453"/>
                  <a:gd name="T96" fmla="*/ 164 w 219"/>
                  <a:gd name="T97" fmla="*/ 228 h 453"/>
                  <a:gd name="T98" fmla="*/ 162 w 219"/>
                  <a:gd name="T99" fmla="*/ 211 h 453"/>
                  <a:gd name="T100" fmla="*/ 152 w 219"/>
                  <a:gd name="T101" fmla="*/ 198 h 453"/>
                  <a:gd name="T102" fmla="*/ 124 w 219"/>
                  <a:gd name="T103" fmla="*/ 189 h 453"/>
                  <a:gd name="T104" fmla="*/ 95 w 219"/>
                  <a:gd name="T105" fmla="*/ 180 h 453"/>
                  <a:gd name="T106" fmla="*/ 85 w 219"/>
                  <a:gd name="T107" fmla="*/ 161 h 453"/>
                  <a:gd name="T108" fmla="*/ 84 w 219"/>
                  <a:gd name="T109" fmla="*/ 142 h 453"/>
                  <a:gd name="T110" fmla="*/ 85 w 219"/>
                  <a:gd name="T111" fmla="*/ 123 h 453"/>
                  <a:gd name="T112" fmla="*/ 89 w 219"/>
                  <a:gd name="T113" fmla="*/ 104 h 453"/>
                  <a:gd name="T114" fmla="*/ 103 w 219"/>
                  <a:gd name="T115" fmla="*/ 90 h 453"/>
                  <a:gd name="T116" fmla="*/ 127 w 219"/>
                  <a:gd name="T117" fmla="*/ 95 h 453"/>
                  <a:gd name="T118" fmla="*/ 157 w 219"/>
                  <a:gd name="T119" fmla="*/ 105 h 453"/>
                  <a:gd name="T120" fmla="*/ 186 w 219"/>
                  <a:gd name="T121" fmla="*/ 114 h 453"/>
                  <a:gd name="T122" fmla="*/ 208 w 219"/>
                  <a:gd name="T123" fmla="*/ 121 h 4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9" h="453">
                    <a:moveTo>
                      <a:pt x="210" y="121"/>
                    </a:moveTo>
                    <a:lnTo>
                      <a:pt x="210" y="119"/>
                    </a:lnTo>
                    <a:lnTo>
                      <a:pt x="212" y="116"/>
                    </a:lnTo>
                    <a:lnTo>
                      <a:pt x="213" y="113"/>
                    </a:lnTo>
                    <a:lnTo>
                      <a:pt x="214" y="108"/>
                    </a:lnTo>
                    <a:lnTo>
                      <a:pt x="214" y="106"/>
                    </a:lnTo>
                    <a:lnTo>
                      <a:pt x="215" y="103"/>
                    </a:lnTo>
                    <a:lnTo>
                      <a:pt x="215" y="100"/>
                    </a:lnTo>
                    <a:lnTo>
                      <a:pt x="215" y="97"/>
                    </a:lnTo>
                    <a:lnTo>
                      <a:pt x="215" y="93"/>
                    </a:lnTo>
                    <a:lnTo>
                      <a:pt x="217" y="90"/>
                    </a:lnTo>
                    <a:lnTo>
                      <a:pt x="217" y="87"/>
                    </a:lnTo>
                    <a:lnTo>
                      <a:pt x="218" y="83"/>
                    </a:lnTo>
                    <a:lnTo>
                      <a:pt x="218" y="79"/>
                    </a:lnTo>
                    <a:lnTo>
                      <a:pt x="218" y="76"/>
                    </a:lnTo>
                    <a:lnTo>
                      <a:pt x="218" y="72"/>
                    </a:lnTo>
                    <a:lnTo>
                      <a:pt x="218" y="68"/>
                    </a:lnTo>
                    <a:lnTo>
                      <a:pt x="218" y="65"/>
                    </a:lnTo>
                    <a:lnTo>
                      <a:pt x="218" y="62"/>
                    </a:lnTo>
                    <a:lnTo>
                      <a:pt x="218" y="59"/>
                    </a:lnTo>
                    <a:lnTo>
                      <a:pt x="218" y="57"/>
                    </a:lnTo>
                    <a:lnTo>
                      <a:pt x="217" y="53"/>
                    </a:lnTo>
                    <a:lnTo>
                      <a:pt x="217" y="50"/>
                    </a:lnTo>
                    <a:lnTo>
                      <a:pt x="215" y="48"/>
                    </a:lnTo>
                    <a:lnTo>
                      <a:pt x="215" y="45"/>
                    </a:lnTo>
                    <a:lnTo>
                      <a:pt x="213" y="42"/>
                    </a:lnTo>
                    <a:lnTo>
                      <a:pt x="212" y="39"/>
                    </a:lnTo>
                    <a:lnTo>
                      <a:pt x="209" y="37"/>
                    </a:lnTo>
                    <a:lnTo>
                      <a:pt x="208" y="36"/>
                    </a:lnTo>
                    <a:lnTo>
                      <a:pt x="203" y="35"/>
                    </a:lnTo>
                    <a:lnTo>
                      <a:pt x="200" y="34"/>
                    </a:lnTo>
                    <a:lnTo>
                      <a:pt x="195" y="30"/>
                    </a:lnTo>
                    <a:lnTo>
                      <a:pt x="190" y="29"/>
                    </a:lnTo>
                    <a:lnTo>
                      <a:pt x="186" y="28"/>
                    </a:lnTo>
                    <a:lnTo>
                      <a:pt x="184" y="27"/>
                    </a:lnTo>
                    <a:lnTo>
                      <a:pt x="181" y="26"/>
                    </a:lnTo>
                    <a:lnTo>
                      <a:pt x="177" y="26"/>
                    </a:lnTo>
                    <a:lnTo>
                      <a:pt x="174" y="23"/>
                    </a:lnTo>
                    <a:lnTo>
                      <a:pt x="171" y="23"/>
                    </a:lnTo>
                    <a:lnTo>
                      <a:pt x="167" y="22"/>
                    </a:lnTo>
                    <a:lnTo>
                      <a:pt x="164" y="21"/>
                    </a:lnTo>
                    <a:lnTo>
                      <a:pt x="160" y="20"/>
                    </a:lnTo>
                    <a:lnTo>
                      <a:pt x="156" y="19"/>
                    </a:lnTo>
                    <a:lnTo>
                      <a:pt x="152" y="18"/>
                    </a:lnTo>
                    <a:lnTo>
                      <a:pt x="150" y="18"/>
                    </a:lnTo>
                    <a:lnTo>
                      <a:pt x="145" y="16"/>
                    </a:lnTo>
                    <a:lnTo>
                      <a:pt x="141" y="15"/>
                    </a:lnTo>
                    <a:lnTo>
                      <a:pt x="137" y="14"/>
                    </a:lnTo>
                    <a:lnTo>
                      <a:pt x="133" y="13"/>
                    </a:lnTo>
                    <a:lnTo>
                      <a:pt x="128" y="12"/>
                    </a:lnTo>
                    <a:lnTo>
                      <a:pt x="124" y="12"/>
                    </a:lnTo>
                    <a:lnTo>
                      <a:pt x="120" y="11"/>
                    </a:lnTo>
                    <a:lnTo>
                      <a:pt x="117" y="11"/>
                    </a:lnTo>
                    <a:lnTo>
                      <a:pt x="113" y="10"/>
                    </a:lnTo>
                    <a:lnTo>
                      <a:pt x="109" y="8"/>
                    </a:lnTo>
                    <a:lnTo>
                      <a:pt x="104" y="7"/>
                    </a:lnTo>
                    <a:lnTo>
                      <a:pt x="100" y="6"/>
                    </a:lnTo>
                    <a:lnTo>
                      <a:pt x="96" y="6"/>
                    </a:lnTo>
                    <a:lnTo>
                      <a:pt x="93" y="5"/>
                    </a:lnTo>
                    <a:lnTo>
                      <a:pt x="87" y="4"/>
                    </a:lnTo>
                    <a:lnTo>
                      <a:pt x="84" y="4"/>
                    </a:lnTo>
                    <a:lnTo>
                      <a:pt x="79" y="3"/>
                    </a:lnTo>
                    <a:lnTo>
                      <a:pt x="76" y="3"/>
                    </a:lnTo>
                    <a:lnTo>
                      <a:pt x="71" y="2"/>
                    </a:lnTo>
                    <a:lnTo>
                      <a:pt x="68" y="2"/>
                    </a:lnTo>
                    <a:lnTo>
                      <a:pt x="65" y="2"/>
                    </a:lnTo>
                    <a:lnTo>
                      <a:pt x="61" y="0"/>
                    </a:lnTo>
                    <a:lnTo>
                      <a:pt x="58" y="0"/>
                    </a:lnTo>
                    <a:lnTo>
                      <a:pt x="55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4" y="0"/>
                    </a:lnTo>
                    <a:lnTo>
                      <a:pt x="42" y="0"/>
                    </a:lnTo>
                    <a:lnTo>
                      <a:pt x="36" y="0"/>
                    </a:lnTo>
                    <a:lnTo>
                      <a:pt x="32" y="0"/>
                    </a:lnTo>
                    <a:lnTo>
                      <a:pt x="27" y="2"/>
                    </a:lnTo>
                    <a:lnTo>
                      <a:pt x="23" y="3"/>
                    </a:lnTo>
                    <a:lnTo>
                      <a:pt x="20" y="4"/>
                    </a:lnTo>
                    <a:lnTo>
                      <a:pt x="19" y="6"/>
                    </a:lnTo>
                    <a:lnTo>
                      <a:pt x="18" y="10"/>
                    </a:lnTo>
                    <a:lnTo>
                      <a:pt x="17" y="13"/>
                    </a:lnTo>
                    <a:lnTo>
                      <a:pt x="15" y="15"/>
                    </a:lnTo>
                    <a:lnTo>
                      <a:pt x="14" y="19"/>
                    </a:lnTo>
                    <a:lnTo>
                      <a:pt x="13" y="22"/>
                    </a:lnTo>
                    <a:lnTo>
                      <a:pt x="13" y="27"/>
                    </a:lnTo>
                    <a:lnTo>
                      <a:pt x="11" y="30"/>
                    </a:lnTo>
                    <a:lnTo>
                      <a:pt x="11" y="36"/>
                    </a:lnTo>
                    <a:lnTo>
                      <a:pt x="10" y="41"/>
                    </a:lnTo>
                    <a:lnTo>
                      <a:pt x="10" y="46"/>
                    </a:lnTo>
                    <a:lnTo>
                      <a:pt x="9" y="52"/>
                    </a:lnTo>
                    <a:lnTo>
                      <a:pt x="9" y="58"/>
                    </a:lnTo>
                    <a:lnTo>
                      <a:pt x="8" y="65"/>
                    </a:lnTo>
                    <a:lnTo>
                      <a:pt x="8" y="72"/>
                    </a:lnTo>
                    <a:lnTo>
                      <a:pt x="6" y="77"/>
                    </a:lnTo>
                    <a:lnTo>
                      <a:pt x="6" y="85"/>
                    </a:lnTo>
                    <a:lnTo>
                      <a:pt x="5" y="92"/>
                    </a:lnTo>
                    <a:lnTo>
                      <a:pt x="5" y="100"/>
                    </a:lnTo>
                    <a:lnTo>
                      <a:pt x="5" y="106"/>
                    </a:lnTo>
                    <a:lnTo>
                      <a:pt x="4" y="114"/>
                    </a:lnTo>
                    <a:lnTo>
                      <a:pt x="4" y="122"/>
                    </a:lnTo>
                    <a:lnTo>
                      <a:pt x="4" y="131"/>
                    </a:lnTo>
                    <a:lnTo>
                      <a:pt x="3" y="138"/>
                    </a:lnTo>
                    <a:lnTo>
                      <a:pt x="3" y="146"/>
                    </a:lnTo>
                    <a:lnTo>
                      <a:pt x="3" y="154"/>
                    </a:lnTo>
                    <a:lnTo>
                      <a:pt x="3" y="162"/>
                    </a:lnTo>
                    <a:lnTo>
                      <a:pt x="1" y="171"/>
                    </a:lnTo>
                    <a:lnTo>
                      <a:pt x="1" y="180"/>
                    </a:lnTo>
                    <a:lnTo>
                      <a:pt x="1" y="189"/>
                    </a:lnTo>
                    <a:lnTo>
                      <a:pt x="1" y="197"/>
                    </a:lnTo>
                    <a:lnTo>
                      <a:pt x="1" y="205"/>
                    </a:lnTo>
                    <a:lnTo>
                      <a:pt x="1" y="213"/>
                    </a:lnTo>
                    <a:lnTo>
                      <a:pt x="0" y="222"/>
                    </a:lnTo>
                    <a:lnTo>
                      <a:pt x="0" y="230"/>
                    </a:lnTo>
                    <a:lnTo>
                      <a:pt x="0" y="238"/>
                    </a:lnTo>
                    <a:lnTo>
                      <a:pt x="0" y="246"/>
                    </a:lnTo>
                    <a:lnTo>
                      <a:pt x="0" y="254"/>
                    </a:lnTo>
                    <a:lnTo>
                      <a:pt x="0" y="264"/>
                    </a:lnTo>
                    <a:lnTo>
                      <a:pt x="0" y="270"/>
                    </a:lnTo>
                    <a:lnTo>
                      <a:pt x="0" y="279"/>
                    </a:lnTo>
                    <a:lnTo>
                      <a:pt x="0" y="285"/>
                    </a:lnTo>
                    <a:lnTo>
                      <a:pt x="0" y="293"/>
                    </a:lnTo>
                    <a:lnTo>
                      <a:pt x="0" y="300"/>
                    </a:lnTo>
                    <a:lnTo>
                      <a:pt x="0" y="307"/>
                    </a:lnTo>
                    <a:lnTo>
                      <a:pt x="0" y="314"/>
                    </a:lnTo>
                    <a:lnTo>
                      <a:pt x="0" y="321"/>
                    </a:lnTo>
                    <a:lnTo>
                      <a:pt x="0" y="327"/>
                    </a:lnTo>
                    <a:lnTo>
                      <a:pt x="0" y="333"/>
                    </a:lnTo>
                    <a:lnTo>
                      <a:pt x="0" y="338"/>
                    </a:lnTo>
                    <a:lnTo>
                      <a:pt x="1" y="344"/>
                    </a:lnTo>
                    <a:lnTo>
                      <a:pt x="1" y="350"/>
                    </a:lnTo>
                    <a:lnTo>
                      <a:pt x="1" y="354"/>
                    </a:lnTo>
                    <a:lnTo>
                      <a:pt x="1" y="359"/>
                    </a:lnTo>
                    <a:lnTo>
                      <a:pt x="3" y="364"/>
                    </a:lnTo>
                    <a:lnTo>
                      <a:pt x="3" y="367"/>
                    </a:lnTo>
                    <a:lnTo>
                      <a:pt x="3" y="370"/>
                    </a:lnTo>
                    <a:lnTo>
                      <a:pt x="3" y="373"/>
                    </a:lnTo>
                    <a:lnTo>
                      <a:pt x="4" y="376"/>
                    </a:lnTo>
                    <a:lnTo>
                      <a:pt x="4" y="380"/>
                    </a:lnTo>
                    <a:lnTo>
                      <a:pt x="6" y="382"/>
                    </a:lnTo>
                    <a:lnTo>
                      <a:pt x="6" y="383"/>
                    </a:lnTo>
                    <a:lnTo>
                      <a:pt x="10" y="384"/>
                    </a:lnTo>
                    <a:lnTo>
                      <a:pt x="13" y="387"/>
                    </a:lnTo>
                    <a:lnTo>
                      <a:pt x="17" y="389"/>
                    </a:lnTo>
                    <a:lnTo>
                      <a:pt x="22" y="390"/>
                    </a:lnTo>
                    <a:lnTo>
                      <a:pt x="27" y="393"/>
                    </a:lnTo>
                    <a:lnTo>
                      <a:pt x="29" y="395"/>
                    </a:lnTo>
                    <a:lnTo>
                      <a:pt x="33" y="396"/>
                    </a:lnTo>
                    <a:lnTo>
                      <a:pt x="36" y="398"/>
                    </a:lnTo>
                    <a:lnTo>
                      <a:pt x="39" y="399"/>
                    </a:lnTo>
                    <a:lnTo>
                      <a:pt x="43" y="400"/>
                    </a:lnTo>
                    <a:lnTo>
                      <a:pt x="47" y="402"/>
                    </a:lnTo>
                    <a:lnTo>
                      <a:pt x="51" y="403"/>
                    </a:lnTo>
                    <a:lnTo>
                      <a:pt x="55" y="405"/>
                    </a:lnTo>
                    <a:lnTo>
                      <a:pt x="58" y="406"/>
                    </a:lnTo>
                    <a:lnTo>
                      <a:pt x="62" y="407"/>
                    </a:lnTo>
                    <a:lnTo>
                      <a:pt x="66" y="408"/>
                    </a:lnTo>
                    <a:lnTo>
                      <a:pt x="71" y="411"/>
                    </a:lnTo>
                    <a:lnTo>
                      <a:pt x="75" y="412"/>
                    </a:lnTo>
                    <a:lnTo>
                      <a:pt x="79" y="414"/>
                    </a:lnTo>
                    <a:lnTo>
                      <a:pt x="84" y="415"/>
                    </a:lnTo>
                    <a:lnTo>
                      <a:pt x="87" y="418"/>
                    </a:lnTo>
                    <a:lnTo>
                      <a:pt x="93" y="419"/>
                    </a:lnTo>
                    <a:lnTo>
                      <a:pt x="96" y="420"/>
                    </a:lnTo>
                    <a:lnTo>
                      <a:pt x="101" y="421"/>
                    </a:lnTo>
                    <a:lnTo>
                      <a:pt x="107" y="423"/>
                    </a:lnTo>
                    <a:lnTo>
                      <a:pt x="110" y="425"/>
                    </a:lnTo>
                    <a:lnTo>
                      <a:pt x="114" y="426"/>
                    </a:lnTo>
                    <a:lnTo>
                      <a:pt x="119" y="427"/>
                    </a:lnTo>
                    <a:lnTo>
                      <a:pt x="123" y="429"/>
                    </a:lnTo>
                    <a:lnTo>
                      <a:pt x="127" y="430"/>
                    </a:lnTo>
                    <a:lnTo>
                      <a:pt x="132" y="431"/>
                    </a:lnTo>
                    <a:lnTo>
                      <a:pt x="136" y="433"/>
                    </a:lnTo>
                    <a:lnTo>
                      <a:pt x="141" y="435"/>
                    </a:lnTo>
                    <a:lnTo>
                      <a:pt x="145" y="436"/>
                    </a:lnTo>
                    <a:lnTo>
                      <a:pt x="148" y="438"/>
                    </a:lnTo>
                    <a:lnTo>
                      <a:pt x="152" y="439"/>
                    </a:lnTo>
                    <a:lnTo>
                      <a:pt x="157" y="441"/>
                    </a:lnTo>
                    <a:lnTo>
                      <a:pt x="160" y="442"/>
                    </a:lnTo>
                    <a:lnTo>
                      <a:pt x="164" y="443"/>
                    </a:lnTo>
                    <a:lnTo>
                      <a:pt x="167" y="444"/>
                    </a:lnTo>
                    <a:lnTo>
                      <a:pt x="171" y="445"/>
                    </a:lnTo>
                    <a:lnTo>
                      <a:pt x="174" y="445"/>
                    </a:lnTo>
                    <a:lnTo>
                      <a:pt x="177" y="446"/>
                    </a:lnTo>
                    <a:lnTo>
                      <a:pt x="181" y="448"/>
                    </a:lnTo>
                    <a:lnTo>
                      <a:pt x="184" y="449"/>
                    </a:lnTo>
                    <a:lnTo>
                      <a:pt x="190" y="450"/>
                    </a:lnTo>
                    <a:lnTo>
                      <a:pt x="195" y="451"/>
                    </a:lnTo>
                    <a:lnTo>
                      <a:pt x="199" y="451"/>
                    </a:lnTo>
                    <a:lnTo>
                      <a:pt x="202" y="452"/>
                    </a:lnTo>
                    <a:lnTo>
                      <a:pt x="204" y="452"/>
                    </a:lnTo>
                    <a:lnTo>
                      <a:pt x="207" y="453"/>
                    </a:lnTo>
                    <a:lnTo>
                      <a:pt x="208" y="451"/>
                    </a:lnTo>
                    <a:lnTo>
                      <a:pt x="210" y="449"/>
                    </a:lnTo>
                    <a:lnTo>
                      <a:pt x="212" y="445"/>
                    </a:lnTo>
                    <a:lnTo>
                      <a:pt x="214" y="442"/>
                    </a:lnTo>
                    <a:lnTo>
                      <a:pt x="215" y="436"/>
                    </a:lnTo>
                    <a:lnTo>
                      <a:pt x="217" y="430"/>
                    </a:lnTo>
                    <a:lnTo>
                      <a:pt x="217" y="428"/>
                    </a:lnTo>
                    <a:lnTo>
                      <a:pt x="218" y="426"/>
                    </a:lnTo>
                    <a:lnTo>
                      <a:pt x="218" y="422"/>
                    </a:lnTo>
                    <a:lnTo>
                      <a:pt x="219" y="420"/>
                    </a:lnTo>
                    <a:lnTo>
                      <a:pt x="219" y="418"/>
                    </a:lnTo>
                    <a:lnTo>
                      <a:pt x="219" y="414"/>
                    </a:lnTo>
                    <a:lnTo>
                      <a:pt x="219" y="412"/>
                    </a:lnTo>
                    <a:lnTo>
                      <a:pt x="219" y="408"/>
                    </a:lnTo>
                    <a:lnTo>
                      <a:pt x="219" y="403"/>
                    </a:lnTo>
                    <a:lnTo>
                      <a:pt x="219" y="399"/>
                    </a:lnTo>
                    <a:lnTo>
                      <a:pt x="217" y="393"/>
                    </a:lnTo>
                    <a:lnTo>
                      <a:pt x="215" y="390"/>
                    </a:lnTo>
                    <a:lnTo>
                      <a:pt x="213" y="387"/>
                    </a:lnTo>
                    <a:lnTo>
                      <a:pt x="210" y="385"/>
                    </a:lnTo>
                    <a:lnTo>
                      <a:pt x="208" y="384"/>
                    </a:lnTo>
                    <a:lnTo>
                      <a:pt x="207" y="383"/>
                    </a:lnTo>
                    <a:lnTo>
                      <a:pt x="203" y="382"/>
                    </a:lnTo>
                    <a:lnTo>
                      <a:pt x="199" y="381"/>
                    </a:lnTo>
                    <a:lnTo>
                      <a:pt x="195" y="380"/>
                    </a:lnTo>
                    <a:lnTo>
                      <a:pt x="191" y="377"/>
                    </a:lnTo>
                    <a:lnTo>
                      <a:pt x="186" y="376"/>
                    </a:lnTo>
                    <a:lnTo>
                      <a:pt x="183" y="375"/>
                    </a:lnTo>
                    <a:lnTo>
                      <a:pt x="177" y="374"/>
                    </a:lnTo>
                    <a:lnTo>
                      <a:pt x="172" y="372"/>
                    </a:lnTo>
                    <a:lnTo>
                      <a:pt x="169" y="369"/>
                    </a:lnTo>
                    <a:lnTo>
                      <a:pt x="164" y="368"/>
                    </a:lnTo>
                    <a:lnTo>
                      <a:pt x="158" y="366"/>
                    </a:lnTo>
                    <a:lnTo>
                      <a:pt x="152" y="364"/>
                    </a:lnTo>
                    <a:lnTo>
                      <a:pt x="147" y="362"/>
                    </a:lnTo>
                    <a:lnTo>
                      <a:pt x="143" y="360"/>
                    </a:lnTo>
                    <a:lnTo>
                      <a:pt x="137" y="358"/>
                    </a:lnTo>
                    <a:lnTo>
                      <a:pt x="132" y="357"/>
                    </a:lnTo>
                    <a:lnTo>
                      <a:pt x="126" y="353"/>
                    </a:lnTo>
                    <a:lnTo>
                      <a:pt x="122" y="352"/>
                    </a:lnTo>
                    <a:lnTo>
                      <a:pt x="117" y="350"/>
                    </a:lnTo>
                    <a:lnTo>
                      <a:pt x="112" y="348"/>
                    </a:lnTo>
                    <a:lnTo>
                      <a:pt x="108" y="345"/>
                    </a:lnTo>
                    <a:lnTo>
                      <a:pt x="104" y="343"/>
                    </a:lnTo>
                    <a:lnTo>
                      <a:pt x="99" y="341"/>
                    </a:lnTo>
                    <a:lnTo>
                      <a:pt x="96" y="339"/>
                    </a:lnTo>
                    <a:lnTo>
                      <a:pt x="93" y="337"/>
                    </a:lnTo>
                    <a:lnTo>
                      <a:pt x="90" y="336"/>
                    </a:lnTo>
                    <a:lnTo>
                      <a:pt x="86" y="333"/>
                    </a:lnTo>
                    <a:lnTo>
                      <a:pt x="85" y="331"/>
                    </a:lnTo>
                    <a:lnTo>
                      <a:pt x="82" y="328"/>
                    </a:lnTo>
                    <a:lnTo>
                      <a:pt x="82" y="323"/>
                    </a:lnTo>
                    <a:lnTo>
                      <a:pt x="80" y="319"/>
                    </a:lnTo>
                    <a:lnTo>
                      <a:pt x="80" y="314"/>
                    </a:lnTo>
                    <a:lnTo>
                      <a:pt x="79" y="311"/>
                    </a:lnTo>
                    <a:lnTo>
                      <a:pt x="79" y="308"/>
                    </a:lnTo>
                    <a:lnTo>
                      <a:pt x="79" y="305"/>
                    </a:lnTo>
                    <a:lnTo>
                      <a:pt x="79" y="303"/>
                    </a:lnTo>
                    <a:lnTo>
                      <a:pt x="79" y="299"/>
                    </a:lnTo>
                    <a:lnTo>
                      <a:pt x="79" y="297"/>
                    </a:lnTo>
                    <a:lnTo>
                      <a:pt x="79" y="293"/>
                    </a:lnTo>
                    <a:lnTo>
                      <a:pt x="79" y="291"/>
                    </a:lnTo>
                    <a:lnTo>
                      <a:pt x="79" y="289"/>
                    </a:lnTo>
                    <a:lnTo>
                      <a:pt x="79" y="285"/>
                    </a:lnTo>
                    <a:lnTo>
                      <a:pt x="79" y="283"/>
                    </a:lnTo>
                    <a:lnTo>
                      <a:pt x="80" y="281"/>
                    </a:lnTo>
                    <a:lnTo>
                      <a:pt x="80" y="275"/>
                    </a:lnTo>
                    <a:lnTo>
                      <a:pt x="82" y="272"/>
                    </a:lnTo>
                    <a:lnTo>
                      <a:pt x="82" y="268"/>
                    </a:lnTo>
                    <a:lnTo>
                      <a:pt x="85" y="265"/>
                    </a:lnTo>
                    <a:lnTo>
                      <a:pt x="86" y="262"/>
                    </a:lnTo>
                    <a:lnTo>
                      <a:pt x="89" y="262"/>
                    </a:lnTo>
                    <a:lnTo>
                      <a:pt x="90" y="262"/>
                    </a:lnTo>
                    <a:lnTo>
                      <a:pt x="94" y="262"/>
                    </a:lnTo>
                    <a:lnTo>
                      <a:pt x="96" y="264"/>
                    </a:lnTo>
                    <a:lnTo>
                      <a:pt x="101" y="265"/>
                    </a:lnTo>
                    <a:lnTo>
                      <a:pt x="107" y="267"/>
                    </a:lnTo>
                    <a:lnTo>
                      <a:pt x="110" y="268"/>
                    </a:lnTo>
                    <a:lnTo>
                      <a:pt x="115" y="270"/>
                    </a:lnTo>
                    <a:lnTo>
                      <a:pt x="120" y="273"/>
                    </a:lnTo>
                    <a:lnTo>
                      <a:pt x="124" y="274"/>
                    </a:lnTo>
                    <a:lnTo>
                      <a:pt x="129" y="275"/>
                    </a:lnTo>
                    <a:lnTo>
                      <a:pt x="134" y="276"/>
                    </a:lnTo>
                    <a:lnTo>
                      <a:pt x="139" y="279"/>
                    </a:lnTo>
                    <a:lnTo>
                      <a:pt x="143" y="280"/>
                    </a:lnTo>
                    <a:lnTo>
                      <a:pt x="146" y="280"/>
                    </a:lnTo>
                    <a:lnTo>
                      <a:pt x="150" y="280"/>
                    </a:lnTo>
                    <a:lnTo>
                      <a:pt x="152" y="279"/>
                    </a:lnTo>
                    <a:lnTo>
                      <a:pt x="153" y="276"/>
                    </a:lnTo>
                    <a:lnTo>
                      <a:pt x="156" y="273"/>
                    </a:lnTo>
                    <a:lnTo>
                      <a:pt x="157" y="268"/>
                    </a:lnTo>
                    <a:lnTo>
                      <a:pt x="160" y="265"/>
                    </a:lnTo>
                    <a:lnTo>
                      <a:pt x="160" y="261"/>
                    </a:lnTo>
                    <a:lnTo>
                      <a:pt x="161" y="258"/>
                    </a:lnTo>
                    <a:lnTo>
                      <a:pt x="161" y="256"/>
                    </a:lnTo>
                    <a:lnTo>
                      <a:pt x="162" y="252"/>
                    </a:lnTo>
                    <a:lnTo>
                      <a:pt x="162" y="249"/>
                    </a:lnTo>
                    <a:lnTo>
                      <a:pt x="162" y="245"/>
                    </a:lnTo>
                    <a:lnTo>
                      <a:pt x="162" y="242"/>
                    </a:lnTo>
                    <a:lnTo>
                      <a:pt x="164" y="239"/>
                    </a:lnTo>
                    <a:lnTo>
                      <a:pt x="164" y="236"/>
                    </a:lnTo>
                    <a:lnTo>
                      <a:pt x="164" y="231"/>
                    </a:lnTo>
                    <a:lnTo>
                      <a:pt x="164" y="228"/>
                    </a:lnTo>
                    <a:lnTo>
                      <a:pt x="164" y="226"/>
                    </a:lnTo>
                    <a:lnTo>
                      <a:pt x="162" y="222"/>
                    </a:lnTo>
                    <a:lnTo>
                      <a:pt x="162" y="220"/>
                    </a:lnTo>
                    <a:lnTo>
                      <a:pt x="162" y="216"/>
                    </a:lnTo>
                    <a:lnTo>
                      <a:pt x="162" y="214"/>
                    </a:lnTo>
                    <a:lnTo>
                      <a:pt x="162" y="211"/>
                    </a:lnTo>
                    <a:lnTo>
                      <a:pt x="162" y="208"/>
                    </a:lnTo>
                    <a:lnTo>
                      <a:pt x="161" y="206"/>
                    </a:lnTo>
                    <a:lnTo>
                      <a:pt x="161" y="204"/>
                    </a:lnTo>
                    <a:lnTo>
                      <a:pt x="158" y="200"/>
                    </a:lnTo>
                    <a:lnTo>
                      <a:pt x="157" y="199"/>
                    </a:lnTo>
                    <a:lnTo>
                      <a:pt x="152" y="198"/>
                    </a:lnTo>
                    <a:lnTo>
                      <a:pt x="150" y="196"/>
                    </a:lnTo>
                    <a:lnTo>
                      <a:pt x="146" y="195"/>
                    </a:lnTo>
                    <a:lnTo>
                      <a:pt x="141" y="193"/>
                    </a:lnTo>
                    <a:lnTo>
                      <a:pt x="136" y="192"/>
                    </a:lnTo>
                    <a:lnTo>
                      <a:pt x="129" y="191"/>
                    </a:lnTo>
                    <a:lnTo>
                      <a:pt x="124" y="189"/>
                    </a:lnTo>
                    <a:lnTo>
                      <a:pt x="119" y="189"/>
                    </a:lnTo>
                    <a:lnTo>
                      <a:pt x="114" y="185"/>
                    </a:lnTo>
                    <a:lnTo>
                      <a:pt x="109" y="184"/>
                    </a:lnTo>
                    <a:lnTo>
                      <a:pt x="103" y="183"/>
                    </a:lnTo>
                    <a:lnTo>
                      <a:pt x="99" y="182"/>
                    </a:lnTo>
                    <a:lnTo>
                      <a:pt x="95" y="180"/>
                    </a:lnTo>
                    <a:lnTo>
                      <a:pt x="93" y="177"/>
                    </a:lnTo>
                    <a:lnTo>
                      <a:pt x="89" y="176"/>
                    </a:lnTo>
                    <a:lnTo>
                      <a:pt x="89" y="174"/>
                    </a:lnTo>
                    <a:lnTo>
                      <a:pt x="86" y="171"/>
                    </a:lnTo>
                    <a:lnTo>
                      <a:pt x="86" y="167"/>
                    </a:lnTo>
                    <a:lnTo>
                      <a:pt x="85" y="161"/>
                    </a:lnTo>
                    <a:lnTo>
                      <a:pt x="85" y="157"/>
                    </a:lnTo>
                    <a:lnTo>
                      <a:pt x="84" y="153"/>
                    </a:lnTo>
                    <a:lnTo>
                      <a:pt x="84" y="151"/>
                    </a:lnTo>
                    <a:lnTo>
                      <a:pt x="84" y="148"/>
                    </a:lnTo>
                    <a:lnTo>
                      <a:pt x="84" y="145"/>
                    </a:lnTo>
                    <a:lnTo>
                      <a:pt x="84" y="142"/>
                    </a:lnTo>
                    <a:lnTo>
                      <a:pt x="84" y="138"/>
                    </a:lnTo>
                    <a:lnTo>
                      <a:pt x="84" y="136"/>
                    </a:lnTo>
                    <a:lnTo>
                      <a:pt x="85" y="133"/>
                    </a:lnTo>
                    <a:lnTo>
                      <a:pt x="85" y="129"/>
                    </a:lnTo>
                    <a:lnTo>
                      <a:pt x="85" y="126"/>
                    </a:lnTo>
                    <a:lnTo>
                      <a:pt x="85" y="123"/>
                    </a:lnTo>
                    <a:lnTo>
                      <a:pt x="86" y="120"/>
                    </a:lnTo>
                    <a:lnTo>
                      <a:pt x="86" y="116"/>
                    </a:lnTo>
                    <a:lnTo>
                      <a:pt x="86" y="114"/>
                    </a:lnTo>
                    <a:lnTo>
                      <a:pt x="86" y="112"/>
                    </a:lnTo>
                    <a:lnTo>
                      <a:pt x="87" y="110"/>
                    </a:lnTo>
                    <a:lnTo>
                      <a:pt x="89" y="104"/>
                    </a:lnTo>
                    <a:lnTo>
                      <a:pt x="90" y="100"/>
                    </a:lnTo>
                    <a:lnTo>
                      <a:pt x="93" y="96"/>
                    </a:lnTo>
                    <a:lnTo>
                      <a:pt x="94" y="93"/>
                    </a:lnTo>
                    <a:lnTo>
                      <a:pt x="96" y="91"/>
                    </a:lnTo>
                    <a:lnTo>
                      <a:pt x="100" y="90"/>
                    </a:lnTo>
                    <a:lnTo>
                      <a:pt x="103" y="90"/>
                    </a:lnTo>
                    <a:lnTo>
                      <a:pt x="107" y="91"/>
                    </a:lnTo>
                    <a:lnTo>
                      <a:pt x="110" y="91"/>
                    </a:lnTo>
                    <a:lnTo>
                      <a:pt x="114" y="92"/>
                    </a:lnTo>
                    <a:lnTo>
                      <a:pt x="118" y="92"/>
                    </a:lnTo>
                    <a:lnTo>
                      <a:pt x="122" y="93"/>
                    </a:lnTo>
                    <a:lnTo>
                      <a:pt x="127" y="95"/>
                    </a:lnTo>
                    <a:lnTo>
                      <a:pt x="132" y="97"/>
                    </a:lnTo>
                    <a:lnTo>
                      <a:pt x="137" y="98"/>
                    </a:lnTo>
                    <a:lnTo>
                      <a:pt x="142" y="100"/>
                    </a:lnTo>
                    <a:lnTo>
                      <a:pt x="147" y="102"/>
                    </a:lnTo>
                    <a:lnTo>
                      <a:pt x="152" y="104"/>
                    </a:lnTo>
                    <a:lnTo>
                      <a:pt x="157" y="105"/>
                    </a:lnTo>
                    <a:lnTo>
                      <a:pt x="162" y="106"/>
                    </a:lnTo>
                    <a:lnTo>
                      <a:pt x="167" y="107"/>
                    </a:lnTo>
                    <a:lnTo>
                      <a:pt x="172" y="110"/>
                    </a:lnTo>
                    <a:lnTo>
                      <a:pt x="176" y="111"/>
                    </a:lnTo>
                    <a:lnTo>
                      <a:pt x="181" y="112"/>
                    </a:lnTo>
                    <a:lnTo>
                      <a:pt x="186" y="114"/>
                    </a:lnTo>
                    <a:lnTo>
                      <a:pt x="190" y="115"/>
                    </a:lnTo>
                    <a:lnTo>
                      <a:pt x="194" y="116"/>
                    </a:lnTo>
                    <a:lnTo>
                      <a:pt x="196" y="118"/>
                    </a:lnTo>
                    <a:lnTo>
                      <a:pt x="200" y="118"/>
                    </a:lnTo>
                    <a:lnTo>
                      <a:pt x="203" y="119"/>
                    </a:lnTo>
                    <a:lnTo>
                      <a:pt x="208" y="121"/>
                    </a:lnTo>
                    <a:lnTo>
                      <a:pt x="210" y="121"/>
                    </a:lnTo>
                    <a:lnTo>
                      <a:pt x="210" y="12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3" name="Freeform 25"/>
              <p:cNvSpPr>
                <a:spLocks/>
              </p:cNvSpPr>
              <p:nvPr/>
            </p:nvSpPr>
            <p:spPr bwMode="auto">
              <a:xfrm>
                <a:off x="3482" y="1753"/>
                <a:ext cx="139" cy="266"/>
              </a:xfrm>
              <a:custGeom>
                <a:avLst/>
                <a:gdLst>
                  <a:gd name="T0" fmla="*/ 0 w 276"/>
                  <a:gd name="T1" fmla="*/ 5 h 534"/>
                  <a:gd name="T2" fmla="*/ 0 w 276"/>
                  <a:gd name="T3" fmla="*/ 13 h 534"/>
                  <a:gd name="T4" fmla="*/ 5 w 276"/>
                  <a:gd name="T5" fmla="*/ 27 h 534"/>
                  <a:gd name="T6" fmla="*/ 10 w 276"/>
                  <a:gd name="T7" fmla="*/ 44 h 534"/>
                  <a:gd name="T8" fmla="*/ 16 w 276"/>
                  <a:gd name="T9" fmla="*/ 66 h 534"/>
                  <a:gd name="T10" fmla="*/ 27 w 276"/>
                  <a:gd name="T11" fmla="*/ 91 h 534"/>
                  <a:gd name="T12" fmla="*/ 37 w 276"/>
                  <a:gd name="T13" fmla="*/ 120 h 534"/>
                  <a:gd name="T14" fmla="*/ 47 w 276"/>
                  <a:gd name="T15" fmla="*/ 150 h 534"/>
                  <a:gd name="T16" fmla="*/ 59 w 276"/>
                  <a:gd name="T17" fmla="*/ 182 h 534"/>
                  <a:gd name="T18" fmla="*/ 71 w 276"/>
                  <a:gd name="T19" fmla="*/ 216 h 534"/>
                  <a:gd name="T20" fmla="*/ 85 w 276"/>
                  <a:gd name="T21" fmla="*/ 250 h 534"/>
                  <a:gd name="T22" fmla="*/ 97 w 276"/>
                  <a:gd name="T23" fmla="*/ 284 h 534"/>
                  <a:gd name="T24" fmla="*/ 110 w 276"/>
                  <a:gd name="T25" fmla="*/ 316 h 534"/>
                  <a:gd name="T26" fmla="*/ 123 w 276"/>
                  <a:gd name="T27" fmla="*/ 350 h 534"/>
                  <a:gd name="T28" fmla="*/ 136 w 276"/>
                  <a:gd name="T29" fmla="*/ 380 h 534"/>
                  <a:gd name="T30" fmla="*/ 147 w 276"/>
                  <a:gd name="T31" fmla="*/ 407 h 534"/>
                  <a:gd name="T32" fmla="*/ 157 w 276"/>
                  <a:gd name="T33" fmla="*/ 433 h 534"/>
                  <a:gd name="T34" fmla="*/ 165 w 276"/>
                  <a:gd name="T35" fmla="*/ 454 h 534"/>
                  <a:gd name="T36" fmla="*/ 172 w 276"/>
                  <a:gd name="T37" fmla="*/ 473 h 534"/>
                  <a:gd name="T38" fmla="*/ 177 w 276"/>
                  <a:gd name="T39" fmla="*/ 485 h 534"/>
                  <a:gd name="T40" fmla="*/ 182 w 276"/>
                  <a:gd name="T41" fmla="*/ 493 h 534"/>
                  <a:gd name="T42" fmla="*/ 186 w 276"/>
                  <a:gd name="T43" fmla="*/ 497 h 534"/>
                  <a:gd name="T44" fmla="*/ 194 w 276"/>
                  <a:gd name="T45" fmla="*/ 503 h 534"/>
                  <a:gd name="T46" fmla="*/ 203 w 276"/>
                  <a:gd name="T47" fmla="*/ 507 h 534"/>
                  <a:gd name="T48" fmla="*/ 214 w 276"/>
                  <a:gd name="T49" fmla="*/ 513 h 534"/>
                  <a:gd name="T50" fmla="*/ 225 w 276"/>
                  <a:gd name="T51" fmla="*/ 518 h 534"/>
                  <a:gd name="T52" fmla="*/ 238 w 276"/>
                  <a:gd name="T53" fmla="*/ 524 h 534"/>
                  <a:gd name="T54" fmla="*/ 248 w 276"/>
                  <a:gd name="T55" fmla="*/ 528 h 534"/>
                  <a:gd name="T56" fmla="*/ 260 w 276"/>
                  <a:gd name="T57" fmla="*/ 533 h 534"/>
                  <a:gd name="T58" fmla="*/ 267 w 276"/>
                  <a:gd name="T59" fmla="*/ 534 h 534"/>
                  <a:gd name="T60" fmla="*/ 276 w 276"/>
                  <a:gd name="T61" fmla="*/ 534 h 534"/>
                  <a:gd name="T62" fmla="*/ 276 w 276"/>
                  <a:gd name="T63" fmla="*/ 529 h 534"/>
                  <a:gd name="T64" fmla="*/ 274 w 276"/>
                  <a:gd name="T65" fmla="*/ 519 h 534"/>
                  <a:gd name="T66" fmla="*/ 269 w 276"/>
                  <a:gd name="T67" fmla="*/ 504 h 534"/>
                  <a:gd name="T68" fmla="*/ 264 w 276"/>
                  <a:gd name="T69" fmla="*/ 484 h 534"/>
                  <a:gd name="T70" fmla="*/ 256 w 276"/>
                  <a:gd name="T71" fmla="*/ 461 h 534"/>
                  <a:gd name="T72" fmla="*/ 246 w 276"/>
                  <a:gd name="T73" fmla="*/ 435 h 534"/>
                  <a:gd name="T74" fmla="*/ 236 w 276"/>
                  <a:gd name="T75" fmla="*/ 405 h 534"/>
                  <a:gd name="T76" fmla="*/ 224 w 276"/>
                  <a:gd name="T77" fmla="*/ 373 h 534"/>
                  <a:gd name="T78" fmla="*/ 212 w 276"/>
                  <a:gd name="T79" fmla="*/ 339 h 534"/>
                  <a:gd name="T80" fmla="*/ 200 w 276"/>
                  <a:gd name="T81" fmla="*/ 306 h 534"/>
                  <a:gd name="T82" fmla="*/ 187 w 276"/>
                  <a:gd name="T83" fmla="*/ 270 h 534"/>
                  <a:gd name="T84" fmla="*/ 174 w 276"/>
                  <a:gd name="T85" fmla="*/ 237 h 534"/>
                  <a:gd name="T86" fmla="*/ 161 w 276"/>
                  <a:gd name="T87" fmla="*/ 202 h 534"/>
                  <a:gd name="T88" fmla="*/ 148 w 276"/>
                  <a:gd name="T89" fmla="*/ 170 h 534"/>
                  <a:gd name="T90" fmla="*/ 136 w 276"/>
                  <a:gd name="T91" fmla="*/ 139 h 534"/>
                  <a:gd name="T92" fmla="*/ 125 w 276"/>
                  <a:gd name="T93" fmla="*/ 112 h 534"/>
                  <a:gd name="T94" fmla="*/ 115 w 276"/>
                  <a:gd name="T95" fmla="*/ 87 h 534"/>
                  <a:gd name="T96" fmla="*/ 106 w 276"/>
                  <a:gd name="T97" fmla="*/ 65 h 534"/>
                  <a:gd name="T98" fmla="*/ 99 w 276"/>
                  <a:gd name="T99" fmla="*/ 47 h 534"/>
                  <a:gd name="T100" fmla="*/ 94 w 276"/>
                  <a:gd name="T101" fmla="*/ 35 h 534"/>
                  <a:gd name="T102" fmla="*/ 91 w 276"/>
                  <a:gd name="T103" fmla="*/ 28 h 534"/>
                  <a:gd name="T104" fmla="*/ 82 w 276"/>
                  <a:gd name="T105" fmla="*/ 22 h 534"/>
                  <a:gd name="T106" fmla="*/ 67 w 276"/>
                  <a:gd name="T107" fmla="*/ 15 h 534"/>
                  <a:gd name="T108" fmla="*/ 57 w 276"/>
                  <a:gd name="T109" fmla="*/ 12 h 534"/>
                  <a:gd name="T110" fmla="*/ 47 w 276"/>
                  <a:gd name="T111" fmla="*/ 8 h 534"/>
                  <a:gd name="T112" fmla="*/ 35 w 276"/>
                  <a:gd name="T113" fmla="*/ 5 h 534"/>
                  <a:gd name="T114" fmla="*/ 24 w 276"/>
                  <a:gd name="T115" fmla="*/ 3 h 534"/>
                  <a:gd name="T116" fmla="*/ 15 w 276"/>
                  <a:gd name="T117" fmla="*/ 2 h 534"/>
                  <a:gd name="T118" fmla="*/ 1 w 276"/>
                  <a:gd name="T119" fmla="*/ 2 h 5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76" h="534">
                    <a:moveTo>
                      <a:pt x="0" y="4"/>
                    </a:moveTo>
                    <a:lnTo>
                      <a:pt x="0" y="4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11"/>
                    </a:lnTo>
                    <a:lnTo>
                      <a:pt x="0" y="13"/>
                    </a:lnTo>
                    <a:lnTo>
                      <a:pt x="1" y="18"/>
                    </a:lnTo>
                    <a:lnTo>
                      <a:pt x="4" y="21"/>
                    </a:lnTo>
                    <a:lnTo>
                      <a:pt x="5" y="27"/>
                    </a:lnTo>
                    <a:lnTo>
                      <a:pt x="6" y="31"/>
                    </a:lnTo>
                    <a:lnTo>
                      <a:pt x="8" y="38"/>
                    </a:lnTo>
                    <a:lnTo>
                      <a:pt x="10" y="44"/>
                    </a:lnTo>
                    <a:lnTo>
                      <a:pt x="13" y="51"/>
                    </a:lnTo>
                    <a:lnTo>
                      <a:pt x="14" y="58"/>
                    </a:lnTo>
                    <a:lnTo>
                      <a:pt x="16" y="66"/>
                    </a:lnTo>
                    <a:lnTo>
                      <a:pt x="20" y="74"/>
                    </a:lnTo>
                    <a:lnTo>
                      <a:pt x="23" y="83"/>
                    </a:lnTo>
                    <a:lnTo>
                      <a:pt x="27" y="91"/>
                    </a:lnTo>
                    <a:lnTo>
                      <a:pt x="29" y="100"/>
                    </a:lnTo>
                    <a:lnTo>
                      <a:pt x="33" y="110"/>
                    </a:lnTo>
                    <a:lnTo>
                      <a:pt x="37" y="120"/>
                    </a:lnTo>
                    <a:lnTo>
                      <a:pt x="40" y="130"/>
                    </a:lnTo>
                    <a:lnTo>
                      <a:pt x="44" y="139"/>
                    </a:lnTo>
                    <a:lnTo>
                      <a:pt x="47" y="150"/>
                    </a:lnTo>
                    <a:lnTo>
                      <a:pt x="52" y="160"/>
                    </a:lnTo>
                    <a:lnTo>
                      <a:pt x="54" y="172"/>
                    </a:lnTo>
                    <a:lnTo>
                      <a:pt x="59" y="182"/>
                    </a:lnTo>
                    <a:lnTo>
                      <a:pt x="63" y="193"/>
                    </a:lnTo>
                    <a:lnTo>
                      <a:pt x="67" y="205"/>
                    </a:lnTo>
                    <a:lnTo>
                      <a:pt x="71" y="216"/>
                    </a:lnTo>
                    <a:lnTo>
                      <a:pt x="76" y="228"/>
                    </a:lnTo>
                    <a:lnTo>
                      <a:pt x="80" y="238"/>
                    </a:lnTo>
                    <a:lnTo>
                      <a:pt x="85" y="250"/>
                    </a:lnTo>
                    <a:lnTo>
                      <a:pt x="90" y="261"/>
                    </a:lnTo>
                    <a:lnTo>
                      <a:pt x="94" y="273"/>
                    </a:lnTo>
                    <a:lnTo>
                      <a:pt x="97" y="284"/>
                    </a:lnTo>
                    <a:lnTo>
                      <a:pt x="103" y="295"/>
                    </a:lnTo>
                    <a:lnTo>
                      <a:pt x="106" y="306"/>
                    </a:lnTo>
                    <a:lnTo>
                      <a:pt x="110" y="316"/>
                    </a:lnTo>
                    <a:lnTo>
                      <a:pt x="115" y="328"/>
                    </a:lnTo>
                    <a:lnTo>
                      <a:pt x="119" y="338"/>
                    </a:lnTo>
                    <a:lnTo>
                      <a:pt x="123" y="350"/>
                    </a:lnTo>
                    <a:lnTo>
                      <a:pt x="127" y="359"/>
                    </a:lnTo>
                    <a:lnTo>
                      <a:pt x="130" y="369"/>
                    </a:lnTo>
                    <a:lnTo>
                      <a:pt x="136" y="380"/>
                    </a:lnTo>
                    <a:lnTo>
                      <a:pt x="139" y="389"/>
                    </a:lnTo>
                    <a:lnTo>
                      <a:pt x="143" y="399"/>
                    </a:lnTo>
                    <a:lnTo>
                      <a:pt x="147" y="407"/>
                    </a:lnTo>
                    <a:lnTo>
                      <a:pt x="151" y="416"/>
                    </a:lnTo>
                    <a:lnTo>
                      <a:pt x="153" y="424"/>
                    </a:lnTo>
                    <a:lnTo>
                      <a:pt x="157" y="433"/>
                    </a:lnTo>
                    <a:lnTo>
                      <a:pt x="160" y="441"/>
                    </a:lnTo>
                    <a:lnTo>
                      <a:pt x="162" y="447"/>
                    </a:lnTo>
                    <a:lnTo>
                      <a:pt x="165" y="454"/>
                    </a:lnTo>
                    <a:lnTo>
                      <a:pt x="167" y="461"/>
                    </a:lnTo>
                    <a:lnTo>
                      <a:pt x="170" y="467"/>
                    </a:lnTo>
                    <a:lnTo>
                      <a:pt x="172" y="473"/>
                    </a:lnTo>
                    <a:lnTo>
                      <a:pt x="174" y="477"/>
                    </a:lnTo>
                    <a:lnTo>
                      <a:pt x="176" y="482"/>
                    </a:lnTo>
                    <a:lnTo>
                      <a:pt x="177" y="485"/>
                    </a:lnTo>
                    <a:lnTo>
                      <a:pt x="180" y="489"/>
                    </a:lnTo>
                    <a:lnTo>
                      <a:pt x="181" y="491"/>
                    </a:lnTo>
                    <a:lnTo>
                      <a:pt x="182" y="493"/>
                    </a:lnTo>
                    <a:lnTo>
                      <a:pt x="182" y="495"/>
                    </a:lnTo>
                    <a:lnTo>
                      <a:pt x="184" y="496"/>
                    </a:lnTo>
                    <a:lnTo>
                      <a:pt x="186" y="497"/>
                    </a:lnTo>
                    <a:lnTo>
                      <a:pt x="190" y="499"/>
                    </a:lnTo>
                    <a:lnTo>
                      <a:pt x="191" y="501"/>
                    </a:lnTo>
                    <a:lnTo>
                      <a:pt x="194" y="503"/>
                    </a:lnTo>
                    <a:lnTo>
                      <a:pt x="198" y="504"/>
                    </a:lnTo>
                    <a:lnTo>
                      <a:pt x="200" y="506"/>
                    </a:lnTo>
                    <a:lnTo>
                      <a:pt x="203" y="507"/>
                    </a:lnTo>
                    <a:lnTo>
                      <a:pt x="206" y="508"/>
                    </a:lnTo>
                    <a:lnTo>
                      <a:pt x="210" y="511"/>
                    </a:lnTo>
                    <a:lnTo>
                      <a:pt x="214" y="513"/>
                    </a:lnTo>
                    <a:lnTo>
                      <a:pt x="217" y="514"/>
                    </a:lnTo>
                    <a:lnTo>
                      <a:pt x="222" y="516"/>
                    </a:lnTo>
                    <a:lnTo>
                      <a:pt x="225" y="518"/>
                    </a:lnTo>
                    <a:lnTo>
                      <a:pt x="231" y="520"/>
                    </a:lnTo>
                    <a:lnTo>
                      <a:pt x="233" y="522"/>
                    </a:lnTo>
                    <a:lnTo>
                      <a:pt x="238" y="524"/>
                    </a:lnTo>
                    <a:lnTo>
                      <a:pt x="241" y="526"/>
                    </a:lnTo>
                    <a:lnTo>
                      <a:pt x="246" y="527"/>
                    </a:lnTo>
                    <a:lnTo>
                      <a:pt x="248" y="528"/>
                    </a:lnTo>
                    <a:lnTo>
                      <a:pt x="252" y="530"/>
                    </a:lnTo>
                    <a:lnTo>
                      <a:pt x="256" y="530"/>
                    </a:lnTo>
                    <a:lnTo>
                      <a:pt x="260" y="533"/>
                    </a:lnTo>
                    <a:lnTo>
                      <a:pt x="262" y="533"/>
                    </a:lnTo>
                    <a:lnTo>
                      <a:pt x="265" y="533"/>
                    </a:lnTo>
                    <a:lnTo>
                      <a:pt x="267" y="534"/>
                    </a:lnTo>
                    <a:lnTo>
                      <a:pt x="270" y="534"/>
                    </a:lnTo>
                    <a:lnTo>
                      <a:pt x="274" y="534"/>
                    </a:lnTo>
                    <a:lnTo>
                      <a:pt x="276" y="534"/>
                    </a:lnTo>
                    <a:lnTo>
                      <a:pt x="276" y="533"/>
                    </a:lnTo>
                    <a:lnTo>
                      <a:pt x="276" y="531"/>
                    </a:lnTo>
                    <a:lnTo>
                      <a:pt x="276" y="529"/>
                    </a:lnTo>
                    <a:lnTo>
                      <a:pt x="275" y="527"/>
                    </a:lnTo>
                    <a:lnTo>
                      <a:pt x="274" y="523"/>
                    </a:lnTo>
                    <a:lnTo>
                      <a:pt x="274" y="519"/>
                    </a:lnTo>
                    <a:lnTo>
                      <a:pt x="272" y="514"/>
                    </a:lnTo>
                    <a:lnTo>
                      <a:pt x="271" y="510"/>
                    </a:lnTo>
                    <a:lnTo>
                      <a:pt x="269" y="504"/>
                    </a:lnTo>
                    <a:lnTo>
                      <a:pt x="267" y="497"/>
                    </a:lnTo>
                    <a:lnTo>
                      <a:pt x="265" y="491"/>
                    </a:lnTo>
                    <a:lnTo>
                      <a:pt x="264" y="484"/>
                    </a:lnTo>
                    <a:lnTo>
                      <a:pt x="261" y="477"/>
                    </a:lnTo>
                    <a:lnTo>
                      <a:pt x="258" y="469"/>
                    </a:lnTo>
                    <a:lnTo>
                      <a:pt x="256" y="461"/>
                    </a:lnTo>
                    <a:lnTo>
                      <a:pt x="253" y="453"/>
                    </a:lnTo>
                    <a:lnTo>
                      <a:pt x="250" y="444"/>
                    </a:lnTo>
                    <a:lnTo>
                      <a:pt x="246" y="435"/>
                    </a:lnTo>
                    <a:lnTo>
                      <a:pt x="243" y="424"/>
                    </a:lnTo>
                    <a:lnTo>
                      <a:pt x="239" y="415"/>
                    </a:lnTo>
                    <a:lnTo>
                      <a:pt x="236" y="405"/>
                    </a:lnTo>
                    <a:lnTo>
                      <a:pt x="232" y="395"/>
                    </a:lnTo>
                    <a:lnTo>
                      <a:pt x="227" y="383"/>
                    </a:lnTo>
                    <a:lnTo>
                      <a:pt x="224" y="373"/>
                    </a:lnTo>
                    <a:lnTo>
                      <a:pt x="220" y="361"/>
                    </a:lnTo>
                    <a:lnTo>
                      <a:pt x="217" y="351"/>
                    </a:lnTo>
                    <a:lnTo>
                      <a:pt x="212" y="339"/>
                    </a:lnTo>
                    <a:lnTo>
                      <a:pt x="208" y="328"/>
                    </a:lnTo>
                    <a:lnTo>
                      <a:pt x="204" y="316"/>
                    </a:lnTo>
                    <a:lnTo>
                      <a:pt x="200" y="306"/>
                    </a:lnTo>
                    <a:lnTo>
                      <a:pt x="195" y="293"/>
                    </a:lnTo>
                    <a:lnTo>
                      <a:pt x="191" y="283"/>
                    </a:lnTo>
                    <a:lnTo>
                      <a:pt x="187" y="270"/>
                    </a:lnTo>
                    <a:lnTo>
                      <a:pt x="182" y="260"/>
                    </a:lnTo>
                    <a:lnTo>
                      <a:pt x="177" y="247"/>
                    </a:lnTo>
                    <a:lnTo>
                      <a:pt x="174" y="237"/>
                    </a:lnTo>
                    <a:lnTo>
                      <a:pt x="168" y="224"/>
                    </a:lnTo>
                    <a:lnTo>
                      <a:pt x="165" y="214"/>
                    </a:lnTo>
                    <a:lnTo>
                      <a:pt x="161" y="202"/>
                    </a:lnTo>
                    <a:lnTo>
                      <a:pt x="157" y="191"/>
                    </a:lnTo>
                    <a:lnTo>
                      <a:pt x="152" y="181"/>
                    </a:lnTo>
                    <a:lnTo>
                      <a:pt x="148" y="170"/>
                    </a:lnTo>
                    <a:lnTo>
                      <a:pt x="144" y="159"/>
                    </a:lnTo>
                    <a:lnTo>
                      <a:pt x="141" y="149"/>
                    </a:lnTo>
                    <a:lnTo>
                      <a:pt x="136" y="139"/>
                    </a:lnTo>
                    <a:lnTo>
                      <a:pt x="132" y="130"/>
                    </a:lnTo>
                    <a:lnTo>
                      <a:pt x="128" y="120"/>
                    </a:lnTo>
                    <a:lnTo>
                      <a:pt x="125" y="112"/>
                    </a:lnTo>
                    <a:lnTo>
                      <a:pt x="122" y="103"/>
                    </a:lnTo>
                    <a:lnTo>
                      <a:pt x="118" y="93"/>
                    </a:lnTo>
                    <a:lnTo>
                      <a:pt x="115" y="87"/>
                    </a:lnTo>
                    <a:lnTo>
                      <a:pt x="113" y="79"/>
                    </a:lnTo>
                    <a:lnTo>
                      <a:pt x="109" y="70"/>
                    </a:lnTo>
                    <a:lnTo>
                      <a:pt x="106" y="65"/>
                    </a:lnTo>
                    <a:lnTo>
                      <a:pt x="104" y="58"/>
                    </a:lnTo>
                    <a:lnTo>
                      <a:pt x="101" y="53"/>
                    </a:lnTo>
                    <a:lnTo>
                      <a:pt x="99" y="47"/>
                    </a:lnTo>
                    <a:lnTo>
                      <a:pt x="97" y="43"/>
                    </a:lnTo>
                    <a:lnTo>
                      <a:pt x="95" y="38"/>
                    </a:lnTo>
                    <a:lnTo>
                      <a:pt x="94" y="35"/>
                    </a:lnTo>
                    <a:lnTo>
                      <a:pt x="92" y="31"/>
                    </a:lnTo>
                    <a:lnTo>
                      <a:pt x="91" y="30"/>
                    </a:lnTo>
                    <a:lnTo>
                      <a:pt x="91" y="28"/>
                    </a:lnTo>
                    <a:lnTo>
                      <a:pt x="91" y="27"/>
                    </a:lnTo>
                    <a:lnTo>
                      <a:pt x="87" y="25"/>
                    </a:lnTo>
                    <a:lnTo>
                      <a:pt x="82" y="22"/>
                    </a:lnTo>
                    <a:lnTo>
                      <a:pt x="76" y="19"/>
                    </a:lnTo>
                    <a:lnTo>
                      <a:pt x="71" y="16"/>
                    </a:lnTo>
                    <a:lnTo>
                      <a:pt x="67" y="15"/>
                    </a:lnTo>
                    <a:lnTo>
                      <a:pt x="65" y="14"/>
                    </a:lnTo>
                    <a:lnTo>
                      <a:pt x="61" y="12"/>
                    </a:lnTo>
                    <a:lnTo>
                      <a:pt x="57" y="12"/>
                    </a:lnTo>
                    <a:lnTo>
                      <a:pt x="53" y="10"/>
                    </a:lnTo>
                    <a:lnTo>
                      <a:pt x="51" y="8"/>
                    </a:lnTo>
                    <a:lnTo>
                      <a:pt x="47" y="8"/>
                    </a:lnTo>
                    <a:lnTo>
                      <a:pt x="43" y="7"/>
                    </a:lnTo>
                    <a:lnTo>
                      <a:pt x="39" y="5"/>
                    </a:lnTo>
                    <a:lnTo>
                      <a:pt x="35" y="5"/>
                    </a:lnTo>
                    <a:lnTo>
                      <a:pt x="30" y="4"/>
                    </a:lnTo>
                    <a:lnTo>
                      <a:pt x="28" y="3"/>
                    </a:lnTo>
                    <a:lnTo>
                      <a:pt x="24" y="3"/>
                    </a:lnTo>
                    <a:lnTo>
                      <a:pt x="21" y="2"/>
                    </a:lnTo>
                    <a:lnTo>
                      <a:pt x="18" y="2"/>
                    </a:lnTo>
                    <a:lnTo>
                      <a:pt x="15" y="2"/>
                    </a:lnTo>
                    <a:lnTo>
                      <a:pt x="10" y="0"/>
                    </a:lnTo>
                    <a:lnTo>
                      <a:pt x="5" y="2"/>
                    </a:lnTo>
                    <a:lnTo>
                      <a:pt x="1" y="2"/>
                    </a:lnTo>
                    <a:lnTo>
                      <a:pt x="0" y="4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4" name="Freeform 26"/>
              <p:cNvSpPr>
                <a:spLocks/>
              </p:cNvSpPr>
              <p:nvPr/>
            </p:nvSpPr>
            <p:spPr bwMode="auto">
              <a:xfrm>
                <a:off x="3479" y="1781"/>
                <a:ext cx="145" cy="198"/>
              </a:xfrm>
              <a:custGeom>
                <a:avLst/>
                <a:gdLst>
                  <a:gd name="T0" fmla="*/ 206 w 290"/>
                  <a:gd name="T1" fmla="*/ 3 h 394"/>
                  <a:gd name="T2" fmla="*/ 202 w 290"/>
                  <a:gd name="T3" fmla="*/ 10 h 394"/>
                  <a:gd name="T4" fmla="*/ 195 w 290"/>
                  <a:gd name="T5" fmla="*/ 22 h 394"/>
                  <a:gd name="T6" fmla="*/ 186 w 290"/>
                  <a:gd name="T7" fmla="*/ 37 h 394"/>
                  <a:gd name="T8" fmla="*/ 176 w 290"/>
                  <a:gd name="T9" fmla="*/ 54 h 394"/>
                  <a:gd name="T10" fmla="*/ 163 w 290"/>
                  <a:gd name="T11" fmla="*/ 73 h 394"/>
                  <a:gd name="T12" fmla="*/ 150 w 290"/>
                  <a:gd name="T13" fmla="*/ 95 h 394"/>
                  <a:gd name="T14" fmla="*/ 136 w 290"/>
                  <a:gd name="T15" fmla="*/ 119 h 394"/>
                  <a:gd name="T16" fmla="*/ 123 w 290"/>
                  <a:gd name="T17" fmla="*/ 144 h 394"/>
                  <a:gd name="T18" fmla="*/ 107 w 290"/>
                  <a:gd name="T19" fmla="*/ 169 h 394"/>
                  <a:gd name="T20" fmla="*/ 93 w 290"/>
                  <a:gd name="T21" fmla="*/ 194 h 394"/>
                  <a:gd name="T22" fmla="*/ 78 w 290"/>
                  <a:gd name="T23" fmla="*/ 219 h 394"/>
                  <a:gd name="T24" fmla="*/ 65 w 290"/>
                  <a:gd name="T25" fmla="*/ 242 h 394"/>
                  <a:gd name="T26" fmla="*/ 50 w 290"/>
                  <a:gd name="T27" fmla="*/ 265 h 394"/>
                  <a:gd name="T28" fmla="*/ 39 w 290"/>
                  <a:gd name="T29" fmla="*/ 287 h 394"/>
                  <a:gd name="T30" fmla="*/ 27 w 290"/>
                  <a:gd name="T31" fmla="*/ 308 h 394"/>
                  <a:gd name="T32" fmla="*/ 19 w 290"/>
                  <a:gd name="T33" fmla="*/ 324 h 394"/>
                  <a:gd name="T34" fmla="*/ 10 w 290"/>
                  <a:gd name="T35" fmla="*/ 339 h 394"/>
                  <a:gd name="T36" fmla="*/ 5 w 290"/>
                  <a:gd name="T37" fmla="*/ 350 h 394"/>
                  <a:gd name="T38" fmla="*/ 0 w 290"/>
                  <a:gd name="T39" fmla="*/ 360 h 394"/>
                  <a:gd name="T40" fmla="*/ 3 w 290"/>
                  <a:gd name="T41" fmla="*/ 364 h 394"/>
                  <a:gd name="T42" fmla="*/ 12 w 290"/>
                  <a:gd name="T43" fmla="*/ 372 h 394"/>
                  <a:gd name="T44" fmla="*/ 27 w 290"/>
                  <a:gd name="T45" fmla="*/ 383 h 394"/>
                  <a:gd name="T46" fmla="*/ 44 w 290"/>
                  <a:gd name="T47" fmla="*/ 389 h 394"/>
                  <a:gd name="T48" fmla="*/ 59 w 290"/>
                  <a:gd name="T49" fmla="*/ 394 h 394"/>
                  <a:gd name="T50" fmla="*/ 68 w 290"/>
                  <a:gd name="T51" fmla="*/ 393 h 394"/>
                  <a:gd name="T52" fmla="*/ 76 w 290"/>
                  <a:gd name="T53" fmla="*/ 384 h 394"/>
                  <a:gd name="T54" fmla="*/ 82 w 290"/>
                  <a:gd name="T55" fmla="*/ 372 h 394"/>
                  <a:gd name="T56" fmla="*/ 93 w 290"/>
                  <a:gd name="T57" fmla="*/ 358 h 394"/>
                  <a:gd name="T58" fmla="*/ 105 w 290"/>
                  <a:gd name="T59" fmla="*/ 342 h 394"/>
                  <a:gd name="T60" fmla="*/ 117 w 290"/>
                  <a:gd name="T61" fmla="*/ 323 h 394"/>
                  <a:gd name="T62" fmla="*/ 130 w 290"/>
                  <a:gd name="T63" fmla="*/ 301 h 394"/>
                  <a:gd name="T64" fmla="*/ 145 w 290"/>
                  <a:gd name="T65" fmla="*/ 279 h 394"/>
                  <a:gd name="T66" fmla="*/ 159 w 290"/>
                  <a:gd name="T67" fmla="*/ 255 h 394"/>
                  <a:gd name="T68" fmla="*/ 174 w 290"/>
                  <a:gd name="T69" fmla="*/ 231 h 394"/>
                  <a:gd name="T70" fmla="*/ 190 w 290"/>
                  <a:gd name="T71" fmla="*/ 206 h 394"/>
                  <a:gd name="T72" fmla="*/ 205 w 290"/>
                  <a:gd name="T73" fmla="*/ 180 h 394"/>
                  <a:gd name="T74" fmla="*/ 220 w 290"/>
                  <a:gd name="T75" fmla="*/ 155 h 394"/>
                  <a:gd name="T76" fmla="*/ 233 w 290"/>
                  <a:gd name="T77" fmla="*/ 132 h 394"/>
                  <a:gd name="T78" fmla="*/ 247 w 290"/>
                  <a:gd name="T79" fmla="*/ 109 h 394"/>
                  <a:gd name="T80" fmla="*/ 258 w 290"/>
                  <a:gd name="T81" fmla="*/ 89 h 394"/>
                  <a:gd name="T82" fmla="*/ 268 w 290"/>
                  <a:gd name="T83" fmla="*/ 70 h 394"/>
                  <a:gd name="T84" fmla="*/ 276 w 290"/>
                  <a:gd name="T85" fmla="*/ 54 h 394"/>
                  <a:gd name="T86" fmla="*/ 282 w 290"/>
                  <a:gd name="T87" fmla="*/ 41 h 394"/>
                  <a:gd name="T88" fmla="*/ 287 w 290"/>
                  <a:gd name="T89" fmla="*/ 32 h 394"/>
                  <a:gd name="T90" fmla="*/ 289 w 290"/>
                  <a:gd name="T91" fmla="*/ 24 h 394"/>
                  <a:gd name="T92" fmla="*/ 276 w 290"/>
                  <a:gd name="T93" fmla="*/ 15 h 394"/>
                  <a:gd name="T94" fmla="*/ 266 w 290"/>
                  <a:gd name="T95" fmla="*/ 11 h 394"/>
                  <a:gd name="T96" fmla="*/ 256 w 290"/>
                  <a:gd name="T97" fmla="*/ 8 h 394"/>
                  <a:gd name="T98" fmla="*/ 244 w 290"/>
                  <a:gd name="T99" fmla="*/ 6 h 394"/>
                  <a:gd name="T100" fmla="*/ 233 w 290"/>
                  <a:gd name="T101" fmla="*/ 3 h 394"/>
                  <a:gd name="T102" fmla="*/ 224 w 290"/>
                  <a:gd name="T103" fmla="*/ 1 h 394"/>
                  <a:gd name="T104" fmla="*/ 212 w 290"/>
                  <a:gd name="T105" fmla="*/ 0 h 394"/>
                  <a:gd name="T106" fmla="*/ 210 w 290"/>
                  <a:gd name="T107" fmla="*/ 0 h 3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0" h="394">
                    <a:moveTo>
                      <a:pt x="210" y="0"/>
                    </a:moveTo>
                    <a:lnTo>
                      <a:pt x="209" y="0"/>
                    </a:lnTo>
                    <a:lnTo>
                      <a:pt x="206" y="3"/>
                    </a:lnTo>
                    <a:lnTo>
                      <a:pt x="205" y="6"/>
                    </a:lnTo>
                    <a:lnTo>
                      <a:pt x="204" y="8"/>
                    </a:lnTo>
                    <a:lnTo>
                      <a:pt x="202" y="10"/>
                    </a:lnTo>
                    <a:lnTo>
                      <a:pt x="200" y="14"/>
                    </a:lnTo>
                    <a:lnTo>
                      <a:pt x="197" y="17"/>
                    </a:lnTo>
                    <a:lnTo>
                      <a:pt x="195" y="22"/>
                    </a:lnTo>
                    <a:lnTo>
                      <a:pt x="192" y="27"/>
                    </a:lnTo>
                    <a:lnTo>
                      <a:pt x="190" y="32"/>
                    </a:lnTo>
                    <a:lnTo>
                      <a:pt x="186" y="37"/>
                    </a:lnTo>
                    <a:lnTo>
                      <a:pt x="182" y="42"/>
                    </a:lnTo>
                    <a:lnTo>
                      <a:pt x="180" y="48"/>
                    </a:lnTo>
                    <a:lnTo>
                      <a:pt x="176" y="54"/>
                    </a:lnTo>
                    <a:lnTo>
                      <a:pt x="172" y="60"/>
                    </a:lnTo>
                    <a:lnTo>
                      <a:pt x="168" y="67"/>
                    </a:lnTo>
                    <a:lnTo>
                      <a:pt x="163" y="73"/>
                    </a:lnTo>
                    <a:lnTo>
                      <a:pt x="159" y="81"/>
                    </a:lnTo>
                    <a:lnTo>
                      <a:pt x="155" y="88"/>
                    </a:lnTo>
                    <a:lnTo>
                      <a:pt x="150" y="95"/>
                    </a:lnTo>
                    <a:lnTo>
                      <a:pt x="147" y="103"/>
                    </a:lnTo>
                    <a:lnTo>
                      <a:pt x="142" y="112"/>
                    </a:lnTo>
                    <a:lnTo>
                      <a:pt x="136" y="119"/>
                    </a:lnTo>
                    <a:lnTo>
                      <a:pt x="131" y="127"/>
                    </a:lnTo>
                    <a:lnTo>
                      <a:pt x="126" y="135"/>
                    </a:lnTo>
                    <a:lnTo>
                      <a:pt x="123" y="144"/>
                    </a:lnTo>
                    <a:lnTo>
                      <a:pt x="117" y="152"/>
                    </a:lnTo>
                    <a:lnTo>
                      <a:pt x="114" y="161"/>
                    </a:lnTo>
                    <a:lnTo>
                      <a:pt x="107" y="169"/>
                    </a:lnTo>
                    <a:lnTo>
                      <a:pt x="103" y="178"/>
                    </a:lnTo>
                    <a:lnTo>
                      <a:pt x="98" y="185"/>
                    </a:lnTo>
                    <a:lnTo>
                      <a:pt x="93" y="194"/>
                    </a:lnTo>
                    <a:lnTo>
                      <a:pt x="88" y="202"/>
                    </a:lnTo>
                    <a:lnTo>
                      <a:pt x="83" y="210"/>
                    </a:lnTo>
                    <a:lnTo>
                      <a:pt x="78" y="219"/>
                    </a:lnTo>
                    <a:lnTo>
                      <a:pt x="73" y="226"/>
                    </a:lnTo>
                    <a:lnTo>
                      <a:pt x="69" y="234"/>
                    </a:lnTo>
                    <a:lnTo>
                      <a:pt x="65" y="242"/>
                    </a:lnTo>
                    <a:lnTo>
                      <a:pt x="59" y="250"/>
                    </a:lnTo>
                    <a:lnTo>
                      <a:pt x="55" y="258"/>
                    </a:lnTo>
                    <a:lnTo>
                      <a:pt x="50" y="265"/>
                    </a:lnTo>
                    <a:lnTo>
                      <a:pt x="46" y="273"/>
                    </a:lnTo>
                    <a:lnTo>
                      <a:pt x="43" y="280"/>
                    </a:lnTo>
                    <a:lnTo>
                      <a:pt x="39" y="287"/>
                    </a:lnTo>
                    <a:lnTo>
                      <a:pt x="34" y="295"/>
                    </a:lnTo>
                    <a:lnTo>
                      <a:pt x="31" y="301"/>
                    </a:lnTo>
                    <a:lnTo>
                      <a:pt x="27" y="308"/>
                    </a:lnTo>
                    <a:lnTo>
                      <a:pt x="24" y="314"/>
                    </a:lnTo>
                    <a:lnTo>
                      <a:pt x="21" y="319"/>
                    </a:lnTo>
                    <a:lnTo>
                      <a:pt x="19" y="324"/>
                    </a:lnTo>
                    <a:lnTo>
                      <a:pt x="15" y="329"/>
                    </a:lnTo>
                    <a:lnTo>
                      <a:pt x="12" y="335"/>
                    </a:lnTo>
                    <a:lnTo>
                      <a:pt x="10" y="339"/>
                    </a:lnTo>
                    <a:lnTo>
                      <a:pt x="8" y="344"/>
                    </a:lnTo>
                    <a:lnTo>
                      <a:pt x="6" y="347"/>
                    </a:lnTo>
                    <a:lnTo>
                      <a:pt x="5" y="350"/>
                    </a:lnTo>
                    <a:lnTo>
                      <a:pt x="3" y="353"/>
                    </a:lnTo>
                    <a:lnTo>
                      <a:pt x="2" y="356"/>
                    </a:lnTo>
                    <a:lnTo>
                      <a:pt x="0" y="360"/>
                    </a:lnTo>
                    <a:lnTo>
                      <a:pt x="1" y="362"/>
                    </a:lnTo>
                    <a:lnTo>
                      <a:pt x="1" y="362"/>
                    </a:lnTo>
                    <a:lnTo>
                      <a:pt x="3" y="364"/>
                    </a:lnTo>
                    <a:lnTo>
                      <a:pt x="6" y="366"/>
                    </a:lnTo>
                    <a:lnTo>
                      <a:pt x="10" y="370"/>
                    </a:lnTo>
                    <a:lnTo>
                      <a:pt x="12" y="372"/>
                    </a:lnTo>
                    <a:lnTo>
                      <a:pt x="17" y="376"/>
                    </a:lnTo>
                    <a:lnTo>
                      <a:pt x="22" y="379"/>
                    </a:lnTo>
                    <a:lnTo>
                      <a:pt x="27" y="383"/>
                    </a:lnTo>
                    <a:lnTo>
                      <a:pt x="33" y="385"/>
                    </a:lnTo>
                    <a:lnTo>
                      <a:pt x="39" y="387"/>
                    </a:lnTo>
                    <a:lnTo>
                      <a:pt x="44" y="389"/>
                    </a:lnTo>
                    <a:lnTo>
                      <a:pt x="50" y="392"/>
                    </a:lnTo>
                    <a:lnTo>
                      <a:pt x="54" y="393"/>
                    </a:lnTo>
                    <a:lnTo>
                      <a:pt x="59" y="394"/>
                    </a:lnTo>
                    <a:lnTo>
                      <a:pt x="63" y="394"/>
                    </a:lnTo>
                    <a:lnTo>
                      <a:pt x="67" y="394"/>
                    </a:lnTo>
                    <a:lnTo>
                      <a:pt x="68" y="393"/>
                    </a:lnTo>
                    <a:lnTo>
                      <a:pt x="72" y="389"/>
                    </a:lnTo>
                    <a:lnTo>
                      <a:pt x="73" y="386"/>
                    </a:lnTo>
                    <a:lnTo>
                      <a:pt x="76" y="384"/>
                    </a:lnTo>
                    <a:lnTo>
                      <a:pt x="77" y="380"/>
                    </a:lnTo>
                    <a:lnTo>
                      <a:pt x="81" y="378"/>
                    </a:lnTo>
                    <a:lnTo>
                      <a:pt x="82" y="372"/>
                    </a:lnTo>
                    <a:lnTo>
                      <a:pt x="86" y="368"/>
                    </a:lnTo>
                    <a:lnTo>
                      <a:pt x="90" y="363"/>
                    </a:lnTo>
                    <a:lnTo>
                      <a:pt x="93" y="358"/>
                    </a:lnTo>
                    <a:lnTo>
                      <a:pt x="97" y="354"/>
                    </a:lnTo>
                    <a:lnTo>
                      <a:pt x="101" y="348"/>
                    </a:lnTo>
                    <a:lnTo>
                      <a:pt x="105" y="342"/>
                    </a:lnTo>
                    <a:lnTo>
                      <a:pt x="109" y="337"/>
                    </a:lnTo>
                    <a:lnTo>
                      <a:pt x="114" y="329"/>
                    </a:lnTo>
                    <a:lnTo>
                      <a:pt x="117" y="323"/>
                    </a:lnTo>
                    <a:lnTo>
                      <a:pt x="121" y="316"/>
                    </a:lnTo>
                    <a:lnTo>
                      <a:pt x="126" y="309"/>
                    </a:lnTo>
                    <a:lnTo>
                      <a:pt x="130" y="301"/>
                    </a:lnTo>
                    <a:lnTo>
                      <a:pt x="135" y="294"/>
                    </a:lnTo>
                    <a:lnTo>
                      <a:pt x="140" y="286"/>
                    </a:lnTo>
                    <a:lnTo>
                      <a:pt x="145" y="279"/>
                    </a:lnTo>
                    <a:lnTo>
                      <a:pt x="150" y="271"/>
                    </a:lnTo>
                    <a:lnTo>
                      <a:pt x="154" y="263"/>
                    </a:lnTo>
                    <a:lnTo>
                      <a:pt x="159" y="255"/>
                    </a:lnTo>
                    <a:lnTo>
                      <a:pt x="164" y="247"/>
                    </a:lnTo>
                    <a:lnTo>
                      <a:pt x="169" y="238"/>
                    </a:lnTo>
                    <a:lnTo>
                      <a:pt x="174" y="231"/>
                    </a:lnTo>
                    <a:lnTo>
                      <a:pt x="180" y="222"/>
                    </a:lnTo>
                    <a:lnTo>
                      <a:pt x="185" y="214"/>
                    </a:lnTo>
                    <a:lnTo>
                      <a:pt x="190" y="206"/>
                    </a:lnTo>
                    <a:lnTo>
                      <a:pt x="195" y="198"/>
                    </a:lnTo>
                    <a:lnTo>
                      <a:pt x="200" y="188"/>
                    </a:lnTo>
                    <a:lnTo>
                      <a:pt x="205" y="180"/>
                    </a:lnTo>
                    <a:lnTo>
                      <a:pt x="210" y="171"/>
                    </a:lnTo>
                    <a:lnTo>
                      <a:pt x="215" y="164"/>
                    </a:lnTo>
                    <a:lnTo>
                      <a:pt x="220" y="155"/>
                    </a:lnTo>
                    <a:lnTo>
                      <a:pt x="224" y="147"/>
                    </a:lnTo>
                    <a:lnTo>
                      <a:pt x="228" y="139"/>
                    </a:lnTo>
                    <a:lnTo>
                      <a:pt x="233" y="132"/>
                    </a:lnTo>
                    <a:lnTo>
                      <a:pt x="237" y="124"/>
                    </a:lnTo>
                    <a:lnTo>
                      <a:pt x="243" y="117"/>
                    </a:lnTo>
                    <a:lnTo>
                      <a:pt x="247" y="109"/>
                    </a:lnTo>
                    <a:lnTo>
                      <a:pt x="249" y="102"/>
                    </a:lnTo>
                    <a:lnTo>
                      <a:pt x="253" y="95"/>
                    </a:lnTo>
                    <a:lnTo>
                      <a:pt x="258" y="89"/>
                    </a:lnTo>
                    <a:lnTo>
                      <a:pt x="262" y="81"/>
                    </a:lnTo>
                    <a:lnTo>
                      <a:pt x="264" y="76"/>
                    </a:lnTo>
                    <a:lnTo>
                      <a:pt x="268" y="70"/>
                    </a:lnTo>
                    <a:lnTo>
                      <a:pt x="271" y="64"/>
                    </a:lnTo>
                    <a:lnTo>
                      <a:pt x="273" y="58"/>
                    </a:lnTo>
                    <a:lnTo>
                      <a:pt x="276" y="54"/>
                    </a:lnTo>
                    <a:lnTo>
                      <a:pt x="278" y="49"/>
                    </a:lnTo>
                    <a:lnTo>
                      <a:pt x="281" y="46"/>
                    </a:lnTo>
                    <a:lnTo>
                      <a:pt x="282" y="41"/>
                    </a:lnTo>
                    <a:lnTo>
                      <a:pt x="283" y="38"/>
                    </a:lnTo>
                    <a:lnTo>
                      <a:pt x="286" y="34"/>
                    </a:lnTo>
                    <a:lnTo>
                      <a:pt x="287" y="32"/>
                    </a:lnTo>
                    <a:lnTo>
                      <a:pt x="290" y="27"/>
                    </a:lnTo>
                    <a:lnTo>
                      <a:pt x="290" y="26"/>
                    </a:lnTo>
                    <a:lnTo>
                      <a:pt x="289" y="24"/>
                    </a:lnTo>
                    <a:lnTo>
                      <a:pt x="285" y="21"/>
                    </a:lnTo>
                    <a:lnTo>
                      <a:pt x="280" y="17"/>
                    </a:lnTo>
                    <a:lnTo>
                      <a:pt x="276" y="15"/>
                    </a:lnTo>
                    <a:lnTo>
                      <a:pt x="272" y="14"/>
                    </a:lnTo>
                    <a:lnTo>
                      <a:pt x="270" y="11"/>
                    </a:lnTo>
                    <a:lnTo>
                      <a:pt x="266" y="11"/>
                    </a:lnTo>
                    <a:lnTo>
                      <a:pt x="263" y="10"/>
                    </a:lnTo>
                    <a:lnTo>
                      <a:pt x="258" y="9"/>
                    </a:lnTo>
                    <a:lnTo>
                      <a:pt x="256" y="8"/>
                    </a:lnTo>
                    <a:lnTo>
                      <a:pt x="252" y="7"/>
                    </a:lnTo>
                    <a:lnTo>
                      <a:pt x="248" y="7"/>
                    </a:lnTo>
                    <a:lnTo>
                      <a:pt x="244" y="6"/>
                    </a:lnTo>
                    <a:lnTo>
                      <a:pt x="240" y="4"/>
                    </a:lnTo>
                    <a:lnTo>
                      <a:pt x="237" y="3"/>
                    </a:lnTo>
                    <a:lnTo>
                      <a:pt x="233" y="3"/>
                    </a:lnTo>
                    <a:lnTo>
                      <a:pt x="229" y="2"/>
                    </a:lnTo>
                    <a:lnTo>
                      <a:pt x="226" y="2"/>
                    </a:lnTo>
                    <a:lnTo>
                      <a:pt x="224" y="1"/>
                    </a:lnTo>
                    <a:lnTo>
                      <a:pt x="221" y="1"/>
                    </a:lnTo>
                    <a:lnTo>
                      <a:pt x="216" y="0"/>
                    </a:lnTo>
                    <a:lnTo>
                      <a:pt x="212" y="0"/>
                    </a:lnTo>
                    <a:lnTo>
                      <a:pt x="210" y="0"/>
                    </a:lnTo>
                    <a:lnTo>
                      <a:pt x="210" y="0"/>
                    </a:ln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5" name="Freeform 27"/>
              <p:cNvSpPr>
                <a:spLocks/>
              </p:cNvSpPr>
              <p:nvPr/>
            </p:nvSpPr>
            <p:spPr bwMode="auto">
              <a:xfrm>
                <a:off x="3635" y="1795"/>
                <a:ext cx="53" cy="250"/>
              </a:xfrm>
              <a:custGeom>
                <a:avLst/>
                <a:gdLst>
                  <a:gd name="T0" fmla="*/ 13 w 106"/>
                  <a:gd name="T1" fmla="*/ 6 h 499"/>
                  <a:gd name="T2" fmla="*/ 12 w 106"/>
                  <a:gd name="T3" fmla="*/ 14 h 499"/>
                  <a:gd name="T4" fmla="*/ 12 w 106"/>
                  <a:gd name="T5" fmla="*/ 27 h 499"/>
                  <a:gd name="T6" fmla="*/ 9 w 106"/>
                  <a:gd name="T7" fmla="*/ 43 h 499"/>
                  <a:gd name="T8" fmla="*/ 9 w 106"/>
                  <a:gd name="T9" fmla="*/ 64 h 499"/>
                  <a:gd name="T10" fmla="*/ 8 w 106"/>
                  <a:gd name="T11" fmla="*/ 87 h 499"/>
                  <a:gd name="T12" fmla="*/ 7 w 106"/>
                  <a:gd name="T13" fmla="*/ 112 h 499"/>
                  <a:gd name="T14" fmla="*/ 5 w 106"/>
                  <a:gd name="T15" fmla="*/ 141 h 499"/>
                  <a:gd name="T16" fmla="*/ 4 w 106"/>
                  <a:gd name="T17" fmla="*/ 171 h 499"/>
                  <a:gd name="T18" fmla="*/ 3 w 106"/>
                  <a:gd name="T19" fmla="*/ 202 h 499"/>
                  <a:gd name="T20" fmla="*/ 3 w 106"/>
                  <a:gd name="T21" fmla="*/ 233 h 499"/>
                  <a:gd name="T22" fmla="*/ 2 w 106"/>
                  <a:gd name="T23" fmla="*/ 264 h 499"/>
                  <a:gd name="T24" fmla="*/ 0 w 106"/>
                  <a:gd name="T25" fmla="*/ 295 h 499"/>
                  <a:gd name="T26" fmla="*/ 0 w 106"/>
                  <a:gd name="T27" fmla="*/ 323 h 499"/>
                  <a:gd name="T28" fmla="*/ 0 w 106"/>
                  <a:gd name="T29" fmla="*/ 353 h 499"/>
                  <a:gd name="T30" fmla="*/ 0 w 106"/>
                  <a:gd name="T31" fmla="*/ 377 h 499"/>
                  <a:gd name="T32" fmla="*/ 0 w 106"/>
                  <a:gd name="T33" fmla="*/ 402 h 499"/>
                  <a:gd name="T34" fmla="*/ 0 w 106"/>
                  <a:gd name="T35" fmla="*/ 421 h 499"/>
                  <a:gd name="T36" fmla="*/ 0 w 106"/>
                  <a:gd name="T37" fmla="*/ 439 h 499"/>
                  <a:gd name="T38" fmla="*/ 2 w 106"/>
                  <a:gd name="T39" fmla="*/ 450 h 499"/>
                  <a:gd name="T40" fmla="*/ 3 w 106"/>
                  <a:gd name="T41" fmla="*/ 460 h 499"/>
                  <a:gd name="T42" fmla="*/ 12 w 106"/>
                  <a:gd name="T43" fmla="*/ 467 h 499"/>
                  <a:gd name="T44" fmla="*/ 24 w 106"/>
                  <a:gd name="T45" fmla="*/ 474 h 499"/>
                  <a:gd name="T46" fmla="*/ 35 w 106"/>
                  <a:gd name="T47" fmla="*/ 480 h 499"/>
                  <a:gd name="T48" fmla="*/ 45 w 106"/>
                  <a:gd name="T49" fmla="*/ 487 h 499"/>
                  <a:gd name="T50" fmla="*/ 56 w 106"/>
                  <a:gd name="T51" fmla="*/ 491 h 499"/>
                  <a:gd name="T52" fmla="*/ 66 w 106"/>
                  <a:gd name="T53" fmla="*/ 495 h 499"/>
                  <a:gd name="T54" fmla="*/ 79 w 106"/>
                  <a:gd name="T55" fmla="*/ 498 h 499"/>
                  <a:gd name="T56" fmla="*/ 89 w 106"/>
                  <a:gd name="T57" fmla="*/ 499 h 499"/>
                  <a:gd name="T58" fmla="*/ 90 w 106"/>
                  <a:gd name="T59" fmla="*/ 495 h 499"/>
                  <a:gd name="T60" fmla="*/ 92 w 106"/>
                  <a:gd name="T61" fmla="*/ 485 h 499"/>
                  <a:gd name="T62" fmla="*/ 92 w 106"/>
                  <a:gd name="T63" fmla="*/ 472 h 499"/>
                  <a:gd name="T64" fmla="*/ 94 w 106"/>
                  <a:gd name="T65" fmla="*/ 454 h 499"/>
                  <a:gd name="T66" fmla="*/ 95 w 106"/>
                  <a:gd name="T67" fmla="*/ 433 h 499"/>
                  <a:gd name="T68" fmla="*/ 97 w 106"/>
                  <a:gd name="T69" fmla="*/ 408 h 499"/>
                  <a:gd name="T70" fmla="*/ 98 w 106"/>
                  <a:gd name="T71" fmla="*/ 382 h 499"/>
                  <a:gd name="T72" fmla="*/ 99 w 106"/>
                  <a:gd name="T73" fmla="*/ 354 h 499"/>
                  <a:gd name="T74" fmla="*/ 100 w 106"/>
                  <a:gd name="T75" fmla="*/ 323 h 499"/>
                  <a:gd name="T76" fmla="*/ 102 w 106"/>
                  <a:gd name="T77" fmla="*/ 292 h 499"/>
                  <a:gd name="T78" fmla="*/ 103 w 106"/>
                  <a:gd name="T79" fmla="*/ 261 h 499"/>
                  <a:gd name="T80" fmla="*/ 103 w 106"/>
                  <a:gd name="T81" fmla="*/ 229 h 499"/>
                  <a:gd name="T82" fmla="*/ 104 w 106"/>
                  <a:gd name="T83" fmla="*/ 198 h 499"/>
                  <a:gd name="T84" fmla="*/ 104 w 106"/>
                  <a:gd name="T85" fmla="*/ 168 h 499"/>
                  <a:gd name="T86" fmla="*/ 104 w 106"/>
                  <a:gd name="T87" fmla="*/ 139 h 499"/>
                  <a:gd name="T88" fmla="*/ 106 w 106"/>
                  <a:gd name="T89" fmla="*/ 114 h 499"/>
                  <a:gd name="T90" fmla="*/ 104 w 106"/>
                  <a:gd name="T91" fmla="*/ 91 h 499"/>
                  <a:gd name="T92" fmla="*/ 103 w 106"/>
                  <a:gd name="T93" fmla="*/ 71 h 499"/>
                  <a:gd name="T94" fmla="*/ 102 w 106"/>
                  <a:gd name="T95" fmla="*/ 53 h 499"/>
                  <a:gd name="T96" fmla="*/ 102 w 106"/>
                  <a:gd name="T97" fmla="*/ 42 h 499"/>
                  <a:gd name="T98" fmla="*/ 99 w 106"/>
                  <a:gd name="T99" fmla="*/ 33 h 499"/>
                  <a:gd name="T100" fmla="*/ 92 w 106"/>
                  <a:gd name="T101" fmla="*/ 23 h 499"/>
                  <a:gd name="T102" fmla="*/ 78 w 106"/>
                  <a:gd name="T103" fmla="*/ 14 h 499"/>
                  <a:gd name="T104" fmla="*/ 68 w 106"/>
                  <a:gd name="T105" fmla="*/ 8 h 499"/>
                  <a:gd name="T106" fmla="*/ 57 w 106"/>
                  <a:gd name="T107" fmla="*/ 5 h 499"/>
                  <a:gd name="T108" fmla="*/ 47 w 106"/>
                  <a:gd name="T109" fmla="*/ 3 h 499"/>
                  <a:gd name="T110" fmla="*/ 37 w 106"/>
                  <a:gd name="T111" fmla="*/ 0 h 499"/>
                  <a:gd name="T112" fmla="*/ 29 w 106"/>
                  <a:gd name="T113" fmla="*/ 0 h 499"/>
                  <a:gd name="T114" fmla="*/ 16 w 106"/>
                  <a:gd name="T115" fmla="*/ 3 h 4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06" h="499">
                    <a:moveTo>
                      <a:pt x="14" y="5"/>
                    </a:moveTo>
                    <a:lnTo>
                      <a:pt x="14" y="5"/>
                    </a:lnTo>
                    <a:lnTo>
                      <a:pt x="13" y="6"/>
                    </a:lnTo>
                    <a:lnTo>
                      <a:pt x="13" y="8"/>
                    </a:lnTo>
                    <a:lnTo>
                      <a:pt x="13" y="11"/>
                    </a:lnTo>
                    <a:lnTo>
                      <a:pt x="12" y="14"/>
                    </a:lnTo>
                    <a:lnTo>
                      <a:pt x="12" y="18"/>
                    </a:lnTo>
                    <a:lnTo>
                      <a:pt x="12" y="21"/>
                    </a:lnTo>
                    <a:lnTo>
                      <a:pt x="12" y="27"/>
                    </a:lnTo>
                    <a:lnTo>
                      <a:pt x="10" y="30"/>
                    </a:lnTo>
                    <a:lnTo>
                      <a:pt x="10" y="37"/>
                    </a:lnTo>
                    <a:lnTo>
                      <a:pt x="9" y="43"/>
                    </a:lnTo>
                    <a:lnTo>
                      <a:pt x="9" y="50"/>
                    </a:lnTo>
                    <a:lnTo>
                      <a:pt x="9" y="56"/>
                    </a:lnTo>
                    <a:lnTo>
                      <a:pt x="9" y="64"/>
                    </a:lnTo>
                    <a:lnTo>
                      <a:pt x="8" y="71"/>
                    </a:lnTo>
                    <a:lnTo>
                      <a:pt x="8" y="79"/>
                    </a:lnTo>
                    <a:lnTo>
                      <a:pt x="8" y="87"/>
                    </a:lnTo>
                    <a:lnTo>
                      <a:pt x="7" y="95"/>
                    </a:lnTo>
                    <a:lnTo>
                      <a:pt x="7" y="104"/>
                    </a:lnTo>
                    <a:lnTo>
                      <a:pt x="7" y="112"/>
                    </a:lnTo>
                    <a:lnTo>
                      <a:pt x="5" y="121"/>
                    </a:lnTo>
                    <a:lnTo>
                      <a:pt x="5" y="131"/>
                    </a:lnTo>
                    <a:lnTo>
                      <a:pt x="5" y="141"/>
                    </a:lnTo>
                    <a:lnTo>
                      <a:pt x="5" y="151"/>
                    </a:lnTo>
                    <a:lnTo>
                      <a:pt x="4" y="160"/>
                    </a:lnTo>
                    <a:lnTo>
                      <a:pt x="4" y="171"/>
                    </a:lnTo>
                    <a:lnTo>
                      <a:pt x="4" y="181"/>
                    </a:lnTo>
                    <a:lnTo>
                      <a:pt x="4" y="191"/>
                    </a:lnTo>
                    <a:lnTo>
                      <a:pt x="3" y="202"/>
                    </a:lnTo>
                    <a:lnTo>
                      <a:pt x="3" y="212"/>
                    </a:lnTo>
                    <a:lnTo>
                      <a:pt x="3" y="222"/>
                    </a:lnTo>
                    <a:lnTo>
                      <a:pt x="3" y="233"/>
                    </a:lnTo>
                    <a:lnTo>
                      <a:pt x="3" y="243"/>
                    </a:lnTo>
                    <a:lnTo>
                      <a:pt x="2" y="253"/>
                    </a:lnTo>
                    <a:lnTo>
                      <a:pt x="2" y="264"/>
                    </a:lnTo>
                    <a:lnTo>
                      <a:pt x="2" y="274"/>
                    </a:lnTo>
                    <a:lnTo>
                      <a:pt x="0" y="284"/>
                    </a:lnTo>
                    <a:lnTo>
                      <a:pt x="0" y="295"/>
                    </a:lnTo>
                    <a:lnTo>
                      <a:pt x="0" y="304"/>
                    </a:lnTo>
                    <a:lnTo>
                      <a:pt x="0" y="314"/>
                    </a:lnTo>
                    <a:lnTo>
                      <a:pt x="0" y="323"/>
                    </a:lnTo>
                    <a:lnTo>
                      <a:pt x="0" y="334"/>
                    </a:lnTo>
                    <a:lnTo>
                      <a:pt x="0" y="343"/>
                    </a:lnTo>
                    <a:lnTo>
                      <a:pt x="0" y="353"/>
                    </a:lnTo>
                    <a:lnTo>
                      <a:pt x="0" y="361"/>
                    </a:lnTo>
                    <a:lnTo>
                      <a:pt x="0" y="371"/>
                    </a:lnTo>
                    <a:lnTo>
                      <a:pt x="0" y="377"/>
                    </a:lnTo>
                    <a:lnTo>
                      <a:pt x="0" y="387"/>
                    </a:lnTo>
                    <a:lnTo>
                      <a:pt x="0" y="395"/>
                    </a:lnTo>
                    <a:lnTo>
                      <a:pt x="0" y="402"/>
                    </a:lnTo>
                    <a:lnTo>
                      <a:pt x="0" y="408"/>
                    </a:lnTo>
                    <a:lnTo>
                      <a:pt x="0" y="415"/>
                    </a:lnTo>
                    <a:lnTo>
                      <a:pt x="0" y="421"/>
                    </a:lnTo>
                    <a:lnTo>
                      <a:pt x="0" y="427"/>
                    </a:lnTo>
                    <a:lnTo>
                      <a:pt x="0" y="433"/>
                    </a:lnTo>
                    <a:lnTo>
                      <a:pt x="0" y="439"/>
                    </a:lnTo>
                    <a:lnTo>
                      <a:pt x="0" y="443"/>
                    </a:lnTo>
                    <a:lnTo>
                      <a:pt x="0" y="446"/>
                    </a:lnTo>
                    <a:lnTo>
                      <a:pt x="2" y="450"/>
                    </a:lnTo>
                    <a:lnTo>
                      <a:pt x="2" y="453"/>
                    </a:lnTo>
                    <a:lnTo>
                      <a:pt x="3" y="457"/>
                    </a:lnTo>
                    <a:lnTo>
                      <a:pt x="3" y="460"/>
                    </a:lnTo>
                    <a:lnTo>
                      <a:pt x="5" y="462"/>
                    </a:lnTo>
                    <a:lnTo>
                      <a:pt x="8" y="465"/>
                    </a:lnTo>
                    <a:lnTo>
                      <a:pt x="12" y="467"/>
                    </a:lnTo>
                    <a:lnTo>
                      <a:pt x="18" y="471"/>
                    </a:lnTo>
                    <a:lnTo>
                      <a:pt x="21" y="472"/>
                    </a:lnTo>
                    <a:lnTo>
                      <a:pt x="24" y="474"/>
                    </a:lnTo>
                    <a:lnTo>
                      <a:pt x="28" y="476"/>
                    </a:lnTo>
                    <a:lnTo>
                      <a:pt x="32" y="479"/>
                    </a:lnTo>
                    <a:lnTo>
                      <a:pt x="35" y="480"/>
                    </a:lnTo>
                    <a:lnTo>
                      <a:pt x="38" y="482"/>
                    </a:lnTo>
                    <a:lnTo>
                      <a:pt x="42" y="484"/>
                    </a:lnTo>
                    <a:lnTo>
                      <a:pt x="45" y="487"/>
                    </a:lnTo>
                    <a:lnTo>
                      <a:pt x="48" y="488"/>
                    </a:lnTo>
                    <a:lnTo>
                      <a:pt x="52" y="489"/>
                    </a:lnTo>
                    <a:lnTo>
                      <a:pt x="56" y="491"/>
                    </a:lnTo>
                    <a:lnTo>
                      <a:pt x="60" y="492"/>
                    </a:lnTo>
                    <a:lnTo>
                      <a:pt x="62" y="494"/>
                    </a:lnTo>
                    <a:lnTo>
                      <a:pt x="66" y="495"/>
                    </a:lnTo>
                    <a:lnTo>
                      <a:pt x="69" y="496"/>
                    </a:lnTo>
                    <a:lnTo>
                      <a:pt x="73" y="497"/>
                    </a:lnTo>
                    <a:lnTo>
                      <a:pt x="79" y="498"/>
                    </a:lnTo>
                    <a:lnTo>
                      <a:pt x="83" y="499"/>
                    </a:lnTo>
                    <a:lnTo>
                      <a:pt x="87" y="499"/>
                    </a:lnTo>
                    <a:lnTo>
                      <a:pt x="89" y="499"/>
                    </a:lnTo>
                    <a:lnTo>
                      <a:pt x="89" y="497"/>
                    </a:lnTo>
                    <a:lnTo>
                      <a:pt x="89" y="497"/>
                    </a:lnTo>
                    <a:lnTo>
                      <a:pt x="90" y="495"/>
                    </a:lnTo>
                    <a:lnTo>
                      <a:pt x="90" y="492"/>
                    </a:lnTo>
                    <a:lnTo>
                      <a:pt x="90" y="489"/>
                    </a:lnTo>
                    <a:lnTo>
                      <a:pt x="92" y="485"/>
                    </a:lnTo>
                    <a:lnTo>
                      <a:pt x="92" y="481"/>
                    </a:lnTo>
                    <a:lnTo>
                      <a:pt x="92" y="476"/>
                    </a:lnTo>
                    <a:lnTo>
                      <a:pt x="92" y="472"/>
                    </a:lnTo>
                    <a:lnTo>
                      <a:pt x="93" y="466"/>
                    </a:lnTo>
                    <a:lnTo>
                      <a:pt x="93" y="460"/>
                    </a:lnTo>
                    <a:lnTo>
                      <a:pt x="94" y="454"/>
                    </a:lnTo>
                    <a:lnTo>
                      <a:pt x="94" y="448"/>
                    </a:lnTo>
                    <a:lnTo>
                      <a:pt x="95" y="442"/>
                    </a:lnTo>
                    <a:lnTo>
                      <a:pt x="95" y="433"/>
                    </a:lnTo>
                    <a:lnTo>
                      <a:pt x="95" y="426"/>
                    </a:lnTo>
                    <a:lnTo>
                      <a:pt x="95" y="418"/>
                    </a:lnTo>
                    <a:lnTo>
                      <a:pt x="97" y="408"/>
                    </a:lnTo>
                    <a:lnTo>
                      <a:pt x="98" y="400"/>
                    </a:lnTo>
                    <a:lnTo>
                      <a:pt x="98" y="391"/>
                    </a:lnTo>
                    <a:lnTo>
                      <a:pt x="98" y="382"/>
                    </a:lnTo>
                    <a:lnTo>
                      <a:pt x="99" y="373"/>
                    </a:lnTo>
                    <a:lnTo>
                      <a:pt x="99" y="364"/>
                    </a:lnTo>
                    <a:lnTo>
                      <a:pt x="99" y="354"/>
                    </a:lnTo>
                    <a:lnTo>
                      <a:pt x="99" y="343"/>
                    </a:lnTo>
                    <a:lnTo>
                      <a:pt x="100" y="334"/>
                    </a:lnTo>
                    <a:lnTo>
                      <a:pt x="100" y="323"/>
                    </a:lnTo>
                    <a:lnTo>
                      <a:pt x="102" y="314"/>
                    </a:lnTo>
                    <a:lnTo>
                      <a:pt x="102" y="303"/>
                    </a:lnTo>
                    <a:lnTo>
                      <a:pt x="102" y="292"/>
                    </a:lnTo>
                    <a:lnTo>
                      <a:pt x="102" y="282"/>
                    </a:lnTo>
                    <a:lnTo>
                      <a:pt x="103" y="272"/>
                    </a:lnTo>
                    <a:lnTo>
                      <a:pt x="103" y="261"/>
                    </a:lnTo>
                    <a:lnTo>
                      <a:pt x="103" y="250"/>
                    </a:lnTo>
                    <a:lnTo>
                      <a:pt x="103" y="241"/>
                    </a:lnTo>
                    <a:lnTo>
                      <a:pt x="103" y="229"/>
                    </a:lnTo>
                    <a:lnTo>
                      <a:pt x="103" y="220"/>
                    </a:lnTo>
                    <a:lnTo>
                      <a:pt x="104" y="208"/>
                    </a:lnTo>
                    <a:lnTo>
                      <a:pt x="104" y="198"/>
                    </a:lnTo>
                    <a:lnTo>
                      <a:pt x="104" y="189"/>
                    </a:lnTo>
                    <a:lnTo>
                      <a:pt x="104" y="179"/>
                    </a:lnTo>
                    <a:lnTo>
                      <a:pt x="104" y="168"/>
                    </a:lnTo>
                    <a:lnTo>
                      <a:pt x="104" y="158"/>
                    </a:lnTo>
                    <a:lnTo>
                      <a:pt x="104" y="150"/>
                    </a:lnTo>
                    <a:lnTo>
                      <a:pt x="104" y="139"/>
                    </a:lnTo>
                    <a:lnTo>
                      <a:pt x="104" y="131"/>
                    </a:lnTo>
                    <a:lnTo>
                      <a:pt x="104" y="122"/>
                    </a:lnTo>
                    <a:lnTo>
                      <a:pt x="106" y="114"/>
                    </a:lnTo>
                    <a:lnTo>
                      <a:pt x="104" y="106"/>
                    </a:lnTo>
                    <a:lnTo>
                      <a:pt x="104" y="98"/>
                    </a:lnTo>
                    <a:lnTo>
                      <a:pt x="104" y="91"/>
                    </a:lnTo>
                    <a:lnTo>
                      <a:pt x="104" y="83"/>
                    </a:lnTo>
                    <a:lnTo>
                      <a:pt x="103" y="76"/>
                    </a:lnTo>
                    <a:lnTo>
                      <a:pt x="103" y="71"/>
                    </a:lnTo>
                    <a:lnTo>
                      <a:pt x="103" y="64"/>
                    </a:lnTo>
                    <a:lnTo>
                      <a:pt x="103" y="59"/>
                    </a:lnTo>
                    <a:lnTo>
                      <a:pt x="102" y="53"/>
                    </a:lnTo>
                    <a:lnTo>
                      <a:pt x="102" y="49"/>
                    </a:lnTo>
                    <a:lnTo>
                      <a:pt x="102" y="45"/>
                    </a:lnTo>
                    <a:lnTo>
                      <a:pt x="102" y="42"/>
                    </a:lnTo>
                    <a:lnTo>
                      <a:pt x="100" y="38"/>
                    </a:lnTo>
                    <a:lnTo>
                      <a:pt x="100" y="36"/>
                    </a:lnTo>
                    <a:lnTo>
                      <a:pt x="99" y="33"/>
                    </a:lnTo>
                    <a:lnTo>
                      <a:pt x="99" y="33"/>
                    </a:lnTo>
                    <a:lnTo>
                      <a:pt x="95" y="27"/>
                    </a:lnTo>
                    <a:lnTo>
                      <a:pt x="92" y="23"/>
                    </a:lnTo>
                    <a:lnTo>
                      <a:pt x="87" y="19"/>
                    </a:lnTo>
                    <a:lnTo>
                      <a:pt x="81" y="15"/>
                    </a:lnTo>
                    <a:lnTo>
                      <a:pt x="78" y="14"/>
                    </a:lnTo>
                    <a:lnTo>
                      <a:pt x="74" y="12"/>
                    </a:lnTo>
                    <a:lnTo>
                      <a:pt x="70" y="10"/>
                    </a:lnTo>
                    <a:lnTo>
                      <a:pt x="68" y="8"/>
                    </a:lnTo>
                    <a:lnTo>
                      <a:pt x="64" y="7"/>
                    </a:lnTo>
                    <a:lnTo>
                      <a:pt x="61" y="6"/>
                    </a:lnTo>
                    <a:lnTo>
                      <a:pt x="57" y="5"/>
                    </a:lnTo>
                    <a:lnTo>
                      <a:pt x="55" y="5"/>
                    </a:lnTo>
                    <a:lnTo>
                      <a:pt x="51" y="3"/>
                    </a:lnTo>
                    <a:lnTo>
                      <a:pt x="47" y="3"/>
                    </a:lnTo>
                    <a:lnTo>
                      <a:pt x="43" y="2"/>
                    </a:lnTo>
                    <a:lnTo>
                      <a:pt x="41" y="2"/>
                    </a:lnTo>
                    <a:lnTo>
                      <a:pt x="37" y="0"/>
                    </a:lnTo>
                    <a:lnTo>
                      <a:pt x="35" y="0"/>
                    </a:lnTo>
                    <a:lnTo>
                      <a:pt x="32" y="0"/>
                    </a:lnTo>
                    <a:lnTo>
                      <a:pt x="29" y="0"/>
                    </a:lnTo>
                    <a:lnTo>
                      <a:pt x="23" y="0"/>
                    </a:lnTo>
                    <a:lnTo>
                      <a:pt x="19" y="2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4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6" name="Freeform 28"/>
              <p:cNvSpPr>
                <a:spLocks/>
              </p:cNvSpPr>
              <p:nvPr/>
            </p:nvSpPr>
            <p:spPr bwMode="auto">
              <a:xfrm>
                <a:off x="3701" y="1815"/>
                <a:ext cx="134" cy="89"/>
              </a:xfrm>
              <a:custGeom>
                <a:avLst/>
                <a:gdLst>
                  <a:gd name="T0" fmla="*/ 8 w 269"/>
                  <a:gd name="T1" fmla="*/ 4 h 178"/>
                  <a:gd name="T2" fmla="*/ 4 w 269"/>
                  <a:gd name="T3" fmla="*/ 13 h 178"/>
                  <a:gd name="T4" fmla="*/ 3 w 269"/>
                  <a:gd name="T5" fmla="*/ 22 h 178"/>
                  <a:gd name="T6" fmla="*/ 1 w 269"/>
                  <a:gd name="T7" fmla="*/ 32 h 178"/>
                  <a:gd name="T8" fmla="*/ 0 w 269"/>
                  <a:gd name="T9" fmla="*/ 41 h 178"/>
                  <a:gd name="T10" fmla="*/ 0 w 269"/>
                  <a:gd name="T11" fmla="*/ 51 h 178"/>
                  <a:gd name="T12" fmla="*/ 1 w 269"/>
                  <a:gd name="T13" fmla="*/ 63 h 178"/>
                  <a:gd name="T14" fmla="*/ 1 w 269"/>
                  <a:gd name="T15" fmla="*/ 71 h 178"/>
                  <a:gd name="T16" fmla="*/ 3 w 269"/>
                  <a:gd name="T17" fmla="*/ 79 h 178"/>
                  <a:gd name="T18" fmla="*/ 4 w 269"/>
                  <a:gd name="T19" fmla="*/ 86 h 178"/>
                  <a:gd name="T20" fmla="*/ 15 w 269"/>
                  <a:gd name="T21" fmla="*/ 95 h 178"/>
                  <a:gd name="T22" fmla="*/ 24 w 269"/>
                  <a:gd name="T23" fmla="*/ 99 h 178"/>
                  <a:gd name="T24" fmla="*/ 34 w 269"/>
                  <a:gd name="T25" fmla="*/ 104 h 178"/>
                  <a:gd name="T26" fmla="*/ 47 w 269"/>
                  <a:gd name="T27" fmla="*/ 111 h 178"/>
                  <a:gd name="T28" fmla="*/ 61 w 269"/>
                  <a:gd name="T29" fmla="*/ 117 h 178"/>
                  <a:gd name="T30" fmla="*/ 76 w 269"/>
                  <a:gd name="T31" fmla="*/ 121 h 178"/>
                  <a:gd name="T32" fmla="*/ 94 w 269"/>
                  <a:gd name="T33" fmla="*/ 128 h 178"/>
                  <a:gd name="T34" fmla="*/ 110 w 269"/>
                  <a:gd name="T35" fmla="*/ 135 h 178"/>
                  <a:gd name="T36" fmla="*/ 127 w 269"/>
                  <a:gd name="T37" fmla="*/ 142 h 178"/>
                  <a:gd name="T38" fmla="*/ 145 w 269"/>
                  <a:gd name="T39" fmla="*/ 147 h 178"/>
                  <a:gd name="T40" fmla="*/ 160 w 269"/>
                  <a:gd name="T41" fmla="*/ 152 h 178"/>
                  <a:gd name="T42" fmla="*/ 176 w 269"/>
                  <a:gd name="T43" fmla="*/ 158 h 178"/>
                  <a:gd name="T44" fmla="*/ 194 w 269"/>
                  <a:gd name="T45" fmla="*/ 163 h 178"/>
                  <a:gd name="T46" fmla="*/ 207 w 269"/>
                  <a:gd name="T47" fmla="*/ 166 h 178"/>
                  <a:gd name="T48" fmla="*/ 221 w 269"/>
                  <a:gd name="T49" fmla="*/ 170 h 178"/>
                  <a:gd name="T50" fmla="*/ 231 w 269"/>
                  <a:gd name="T51" fmla="*/ 172 h 178"/>
                  <a:gd name="T52" fmla="*/ 242 w 269"/>
                  <a:gd name="T53" fmla="*/ 175 h 178"/>
                  <a:gd name="T54" fmla="*/ 254 w 269"/>
                  <a:gd name="T55" fmla="*/ 178 h 178"/>
                  <a:gd name="T56" fmla="*/ 257 w 269"/>
                  <a:gd name="T57" fmla="*/ 171 h 178"/>
                  <a:gd name="T58" fmla="*/ 260 w 269"/>
                  <a:gd name="T59" fmla="*/ 163 h 178"/>
                  <a:gd name="T60" fmla="*/ 262 w 269"/>
                  <a:gd name="T61" fmla="*/ 154 h 178"/>
                  <a:gd name="T62" fmla="*/ 265 w 269"/>
                  <a:gd name="T63" fmla="*/ 141 h 178"/>
                  <a:gd name="T64" fmla="*/ 268 w 269"/>
                  <a:gd name="T65" fmla="*/ 129 h 178"/>
                  <a:gd name="T66" fmla="*/ 268 w 269"/>
                  <a:gd name="T67" fmla="*/ 116 h 178"/>
                  <a:gd name="T68" fmla="*/ 269 w 269"/>
                  <a:gd name="T69" fmla="*/ 103 h 178"/>
                  <a:gd name="T70" fmla="*/ 268 w 269"/>
                  <a:gd name="T71" fmla="*/ 94 h 178"/>
                  <a:gd name="T72" fmla="*/ 268 w 269"/>
                  <a:gd name="T73" fmla="*/ 85 h 178"/>
                  <a:gd name="T74" fmla="*/ 260 w 269"/>
                  <a:gd name="T75" fmla="*/ 77 h 178"/>
                  <a:gd name="T76" fmla="*/ 249 w 269"/>
                  <a:gd name="T77" fmla="*/ 71 h 178"/>
                  <a:gd name="T78" fmla="*/ 240 w 269"/>
                  <a:gd name="T79" fmla="*/ 66 h 178"/>
                  <a:gd name="T80" fmla="*/ 227 w 269"/>
                  <a:gd name="T81" fmla="*/ 63 h 178"/>
                  <a:gd name="T82" fmla="*/ 214 w 269"/>
                  <a:gd name="T83" fmla="*/ 58 h 178"/>
                  <a:gd name="T84" fmla="*/ 200 w 269"/>
                  <a:gd name="T85" fmla="*/ 54 h 178"/>
                  <a:gd name="T86" fmla="*/ 185 w 269"/>
                  <a:gd name="T87" fmla="*/ 49 h 178"/>
                  <a:gd name="T88" fmla="*/ 170 w 269"/>
                  <a:gd name="T89" fmla="*/ 43 h 178"/>
                  <a:gd name="T90" fmla="*/ 152 w 269"/>
                  <a:gd name="T91" fmla="*/ 37 h 178"/>
                  <a:gd name="T92" fmla="*/ 136 w 269"/>
                  <a:gd name="T93" fmla="*/ 33 h 178"/>
                  <a:gd name="T94" fmla="*/ 119 w 269"/>
                  <a:gd name="T95" fmla="*/ 27 h 178"/>
                  <a:gd name="T96" fmla="*/ 103 w 269"/>
                  <a:gd name="T97" fmla="*/ 24 h 178"/>
                  <a:gd name="T98" fmla="*/ 86 w 269"/>
                  <a:gd name="T99" fmla="*/ 19 h 178"/>
                  <a:gd name="T100" fmla="*/ 72 w 269"/>
                  <a:gd name="T101" fmla="*/ 14 h 178"/>
                  <a:gd name="T102" fmla="*/ 57 w 269"/>
                  <a:gd name="T103" fmla="*/ 10 h 178"/>
                  <a:gd name="T104" fmla="*/ 46 w 269"/>
                  <a:gd name="T105" fmla="*/ 6 h 178"/>
                  <a:gd name="T106" fmla="*/ 34 w 269"/>
                  <a:gd name="T107" fmla="*/ 4 h 178"/>
                  <a:gd name="T108" fmla="*/ 25 w 269"/>
                  <a:gd name="T109" fmla="*/ 3 h 178"/>
                  <a:gd name="T110" fmla="*/ 13 w 269"/>
                  <a:gd name="T111" fmla="*/ 0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9" h="178">
                    <a:moveTo>
                      <a:pt x="13" y="1"/>
                    </a:moveTo>
                    <a:lnTo>
                      <a:pt x="10" y="2"/>
                    </a:lnTo>
                    <a:lnTo>
                      <a:pt x="8" y="4"/>
                    </a:lnTo>
                    <a:lnTo>
                      <a:pt x="6" y="8"/>
                    </a:lnTo>
                    <a:lnTo>
                      <a:pt x="5" y="11"/>
                    </a:lnTo>
                    <a:lnTo>
                      <a:pt x="4" y="13"/>
                    </a:lnTo>
                    <a:lnTo>
                      <a:pt x="4" y="16"/>
                    </a:lnTo>
                    <a:lnTo>
                      <a:pt x="3" y="19"/>
                    </a:lnTo>
                    <a:lnTo>
                      <a:pt x="3" y="22"/>
                    </a:lnTo>
                    <a:lnTo>
                      <a:pt x="3" y="25"/>
                    </a:lnTo>
                    <a:lnTo>
                      <a:pt x="1" y="28"/>
                    </a:lnTo>
                    <a:lnTo>
                      <a:pt x="1" y="32"/>
                    </a:lnTo>
                    <a:lnTo>
                      <a:pt x="1" y="35"/>
                    </a:lnTo>
                    <a:lnTo>
                      <a:pt x="1" y="37"/>
                    </a:lnTo>
                    <a:lnTo>
                      <a:pt x="0" y="41"/>
                    </a:lnTo>
                    <a:lnTo>
                      <a:pt x="0" y="45"/>
                    </a:lnTo>
                    <a:lnTo>
                      <a:pt x="0" y="48"/>
                    </a:lnTo>
                    <a:lnTo>
                      <a:pt x="0" y="51"/>
                    </a:lnTo>
                    <a:lnTo>
                      <a:pt x="0" y="55"/>
                    </a:lnTo>
                    <a:lnTo>
                      <a:pt x="0" y="58"/>
                    </a:lnTo>
                    <a:lnTo>
                      <a:pt x="1" y="63"/>
                    </a:lnTo>
                    <a:lnTo>
                      <a:pt x="1" y="65"/>
                    </a:lnTo>
                    <a:lnTo>
                      <a:pt x="1" y="68"/>
                    </a:lnTo>
                    <a:lnTo>
                      <a:pt x="1" y="71"/>
                    </a:lnTo>
                    <a:lnTo>
                      <a:pt x="1" y="74"/>
                    </a:lnTo>
                    <a:lnTo>
                      <a:pt x="1" y="77"/>
                    </a:lnTo>
                    <a:lnTo>
                      <a:pt x="3" y="79"/>
                    </a:lnTo>
                    <a:lnTo>
                      <a:pt x="3" y="81"/>
                    </a:lnTo>
                    <a:lnTo>
                      <a:pt x="4" y="85"/>
                    </a:lnTo>
                    <a:lnTo>
                      <a:pt x="4" y="86"/>
                    </a:lnTo>
                    <a:lnTo>
                      <a:pt x="6" y="89"/>
                    </a:lnTo>
                    <a:lnTo>
                      <a:pt x="10" y="91"/>
                    </a:lnTo>
                    <a:lnTo>
                      <a:pt x="15" y="95"/>
                    </a:lnTo>
                    <a:lnTo>
                      <a:pt x="18" y="96"/>
                    </a:lnTo>
                    <a:lnTo>
                      <a:pt x="20" y="97"/>
                    </a:lnTo>
                    <a:lnTo>
                      <a:pt x="24" y="99"/>
                    </a:lnTo>
                    <a:lnTo>
                      <a:pt x="27" y="101"/>
                    </a:lnTo>
                    <a:lnTo>
                      <a:pt x="31" y="103"/>
                    </a:lnTo>
                    <a:lnTo>
                      <a:pt x="34" y="104"/>
                    </a:lnTo>
                    <a:lnTo>
                      <a:pt x="38" y="106"/>
                    </a:lnTo>
                    <a:lnTo>
                      <a:pt x="44" y="109"/>
                    </a:lnTo>
                    <a:lnTo>
                      <a:pt x="47" y="111"/>
                    </a:lnTo>
                    <a:lnTo>
                      <a:pt x="52" y="112"/>
                    </a:lnTo>
                    <a:lnTo>
                      <a:pt x="57" y="114"/>
                    </a:lnTo>
                    <a:lnTo>
                      <a:pt x="61" y="117"/>
                    </a:lnTo>
                    <a:lnTo>
                      <a:pt x="67" y="118"/>
                    </a:lnTo>
                    <a:lnTo>
                      <a:pt x="71" y="120"/>
                    </a:lnTo>
                    <a:lnTo>
                      <a:pt x="76" y="121"/>
                    </a:lnTo>
                    <a:lnTo>
                      <a:pt x="83" y="124"/>
                    </a:lnTo>
                    <a:lnTo>
                      <a:pt x="86" y="126"/>
                    </a:lnTo>
                    <a:lnTo>
                      <a:pt x="94" y="128"/>
                    </a:lnTo>
                    <a:lnTo>
                      <a:pt x="99" y="131"/>
                    </a:lnTo>
                    <a:lnTo>
                      <a:pt x="104" y="134"/>
                    </a:lnTo>
                    <a:lnTo>
                      <a:pt x="110" y="135"/>
                    </a:lnTo>
                    <a:lnTo>
                      <a:pt x="117" y="137"/>
                    </a:lnTo>
                    <a:lnTo>
                      <a:pt x="122" y="140"/>
                    </a:lnTo>
                    <a:lnTo>
                      <a:pt x="127" y="142"/>
                    </a:lnTo>
                    <a:lnTo>
                      <a:pt x="132" y="143"/>
                    </a:lnTo>
                    <a:lnTo>
                      <a:pt x="140" y="145"/>
                    </a:lnTo>
                    <a:lnTo>
                      <a:pt x="145" y="147"/>
                    </a:lnTo>
                    <a:lnTo>
                      <a:pt x="150" y="149"/>
                    </a:lnTo>
                    <a:lnTo>
                      <a:pt x="155" y="150"/>
                    </a:lnTo>
                    <a:lnTo>
                      <a:pt x="160" y="152"/>
                    </a:lnTo>
                    <a:lnTo>
                      <a:pt x="166" y="155"/>
                    </a:lnTo>
                    <a:lnTo>
                      <a:pt x="172" y="156"/>
                    </a:lnTo>
                    <a:lnTo>
                      <a:pt x="176" y="158"/>
                    </a:lnTo>
                    <a:lnTo>
                      <a:pt x="183" y="159"/>
                    </a:lnTo>
                    <a:lnTo>
                      <a:pt x="188" y="160"/>
                    </a:lnTo>
                    <a:lnTo>
                      <a:pt x="194" y="163"/>
                    </a:lnTo>
                    <a:lnTo>
                      <a:pt x="198" y="164"/>
                    </a:lnTo>
                    <a:lnTo>
                      <a:pt x="203" y="165"/>
                    </a:lnTo>
                    <a:lnTo>
                      <a:pt x="207" y="166"/>
                    </a:lnTo>
                    <a:lnTo>
                      <a:pt x="213" y="168"/>
                    </a:lnTo>
                    <a:lnTo>
                      <a:pt x="217" y="168"/>
                    </a:lnTo>
                    <a:lnTo>
                      <a:pt x="221" y="170"/>
                    </a:lnTo>
                    <a:lnTo>
                      <a:pt x="223" y="171"/>
                    </a:lnTo>
                    <a:lnTo>
                      <a:pt x="228" y="172"/>
                    </a:lnTo>
                    <a:lnTo>
                      <a:pt x="231" y="172"/>
                    </a:lnTo>
                    <a:lnTo>
                      <a:pt x="235" y="174"/>
                    </a:lnTo>
                    <a:lnTo>
                      <a:pt x="238" y="175"/>
                    </a:lnTo>
                    <a:lnTo>
                      <a:pt x="242" y="175"/>
                    </a:lnTo>
                    <a:lnTo>
                      <a:pt x="246" y="177"/>
                    </a:lnTo>
                    <a:lnTo>
                      <a:pt x="251" y="178"/>
                    </a:lnTo>
                    <a:lnTo>
                      <a:pt x="254" y="178"/>
                    </a:lnTo>
                    <a:lnTo>
                      <a:pt x="255" y="178"/>
                    </a:lnTo>
                    <a:lnTo>
                      <a:pt x="256" y="175"/>
                    </a:lnTo>
                    <a:lnTo>
                      <a:pt x="257" y="171"/>
                    </a:lnTo>
                    <a:lnTo>
                      <a:pt x="259" y="168"/>
                    </a:lnTo>
                    <a:lnTo>
                      <a:pt x="260" y="166"/>
                    </a:lnTo>
                    <a:lnTo>
                      <a:pt x="260" y="163"/>
                    </a:lnTo>
                    <a:lnTo>
                      <a:pt x="261" y="160"/>
                    </a:lnTo>
                    <a:lnTo>
                      <a:pt x="262" y="157"/>
                    </a:lnTo>
                    <a:lnTo>
                      <a:pt x="262" y="154"/>
                    </a:lnTo>
                    <a:lnTo>
                      <a:pt x="264" y="149"/>
                    </a:lnTo>
                    <a:lnTo>
                      <a:pt x="264" y="145"/>
                    </a:lnTo>
                    <a:lnTo>
                      <a:pt x="265" y="141"/>
                    </a:lnTo>
                    <a:lnTo>
                      <a:pt x="266" y="137"/>
                    </a:lnTo>
                    <a:lnTo>
                      <a:pt x="266" y="134"/>
                    </a:lnTo>
                    <a:lnTo>
                      <a:pt x="268" y="129"/>
                    </a:lnTo>
                    <a:lnTo>
                      <a:pt x="268" y="124"/>
                    </a:lnTo>
                    <a:lnTo>
                      <a:pt x="268" y="120"/>
                    </a:lnTo>
                    <a:lnTo>
                      <a:pt x="268" y="116"/>
                    </a:lnTo>
                    <a:lnTo>
                      <a:pt x="269" y="112"/>
                    </a:lnTo>
                    <a:lnTo>
                      <a:pt x="269" y="108"/>
                    </a:lnTo>
                    <a:lnTo>
                      <a:pt x="269" y="103"/>
                    </a:lnTo>
                    <a:lnTo>
                      <a:pt x="269" y="99"/>
                    </a:lnTo>
                    <a:lnTo>
                      <a:pt x="269" y="97"/>
                    </a:lnTo>
                    <a:lnTo>
                      <a:pt x="268" y="94"/>
                    </a:lnTo>
                    <a:lnTo>
                      <a:pt x="268" y="90"/>
                    </a:lnTo>
                    <a:lnTo>
                      <a:pt x="268" y="87"/>
                    </a:lnTo>
                    <a:lnTo>
                      <a:pt x="268" y="85"/>
                    </a:lnTo>
                    <a:lnTo>
                      <a:pt x="265" y="80"/>
                    </a:lnTo>
                    <a:lnTo>
                      <a:pt x="264" y="78"/>
                    </a:lnTo>
                    <a:lnTo>
                      <a:pt x="260" y="77"/>
                    </a:lnTo>
                    <a:lnTo>
                      <a:pt x="257" y="75"/>
                    </a:lnTo>
                    <a:lnTo>
                      <a:pt x="254" y="73"/>
                    </a:lnTo>
                    <a:lnTo>
                      <a:pt x="249" y="71"/>
                    </a:lnTo>
                    <a:lnTo>
                      <a:pt x="246" y="70"/>
                    </a:lnTo>
                    <a:lnTo>
                      <a:pt x="242" y="68"/>
                    </a:lnTo>
                    <a:lnTo>
                      <a:pt x="240" y="66"/>
                    </a:lnTo>
                    <a:lnTo>
                      <a:pt x="236" y="66"/>
                    </a:lnTo>
                    <a:lnTo>
                      <a:pt x="231" y="64"/>
                    </a:lnTo>
                    <a:lnTo>
                      <a:pt x="227" y="63"/>
                    </a:lnTo>
                    <a:lnTo>
                      <a:pt x="223" y="60"/>
                    </a:lnTo>
                    <a:lnTo>
                      <a:pt x="219" y="60"/>
                    </a:lnTo>
                    <a:lnTo>
                      <a:pt x="214" y="58"/>
                    </a:lnTo>
                    <a:lnTo>
                      <a:pt x="211" y="57"/>
                    </a:lnTo>
                    <a:lnTo>
                      <a:pt x="205" y="55"/>
                    </a:lnTo>
                    <a:lnTo>
                      <a:pt x="200" y="54"/>
                    </a:lnTo>
                    <a:lnTo>
                      <a:pt x="195" y="51"/>
                    </a:lnTo>
                    <a:lnTo>
                      <a:pt x="190" y="50"/>
                    </a:lnTo>
                    <a:lnTo>
                      <a:pt x="185" y="49"/>
                    </a:lnTo>
                    <a:lnTo>
                      <a:pt x="180" y="48"/>
                    </a:lnTo>
                    <a:lnTo>
                      <a:pt x="174" y="45"/>
                    </a:lnTo>
                    <a:lnTo>
                      <a:pt x="170" y="43"/>
                    </a:lnTo>
                    <a:lnTo>
                      <a:pt x="164" y="42"/>
                    </a:lnTo>
                    <a:lnTo>
                      <a:pt x="159" y="40"/>
                    </a:lnTo>
                    <a:lnTo>
                      <a:pt x="152" y="37"/>
                    </a:lnTo>
                    <a:lnTo>
                      <a:pt x="147" y="36"/>
                    </a:lnTo>
                    <a:lnTo>
                      <a:pt x="142" y="35"/>
                    </a:lnTo>
                    <a:lnTo>
                      <a:pt x="136" y="33"/>
                    </a:lnTo>
                    <a:lnTo>
                      <a:pt x="131" y="32"/>
                    </a:lnTo>
                    <a:lnTo>
                      <a:pt x="124" y="29"/>
                    </a:lnTo>
                    <a:lnTo>
                      <a:pt x="119" y="27"/>
                    </a:lnTo>
                    <a:lnTo>
                      <a:pt x="114" y="26"/>
                    </a:lnTo>
                    <a:lnTo>
                      <a:pt x="108" y="25"/>
                    </a:lnTo>
                    <a:lnTo>
                      <a:pt x="103" y="24"/>
                    </a:lnTo>
                    <a:lnTo>
                      <a:pt x="98" y="21"/>
                    </a:lnTo>
                    <a:lnTo>
                      <a:pt x="93" y="20"/>
                    </a:lnTo>
                    <a:lnTo>
                      <a:pt x="86" y="19"/>
                    </a:lnTo>
                    <a:lnTo>
                      <a:pt x="81" y="18"/>
                    </a:lnTo>
                    <a:lnTo>
                      <a:pt x="76" y="16"/>
                    </a:lnTo>
                    <a:lnTo>
                      <a:pt x="72" y="14"/>
                    </a:lnTo>
                    <a:lnTo>
                      <a:pt x="67" y="12"/>
                    </a:lnTo>
                    <a:lnTo>
                      <a:pt x="62" y="11"/>
                    </a:lnTo>
                    <a:lnTo>
                      <a:pt x="57" y="10"/>
                    </a:lnTo>
                    <a:lnTo>
                      <a:pt x="53" y="9"/>
                    </a:lnTo>
                    <a:lnTo>
                      <a:pt x="50" y="8"/>
                    </a:lnTo>
                    <a:lnTo>
                      <a:pt x="46" y="6"/>
                    </a:lnTo>
                    <a:lnTo>
                      <a:pt x="42" y="5"/>
                    </a:lnTo>
                    <a:lnTo>
                      <a:pt x="37" y="5"/>
                    </a:lnTo>
                    <a:lnTo>
                      <a:pt x="34" y="4"/>
                    </a:lnTo>
                    <a:lnTo>
                      <a:pt x="31" y="3"/>
                    </a:lnTo>
                    <a:lnTo>
                      <a:pt x="28" y="3"/>
                    </a:lnTo>
                    <a:lnTo>
                      <a:pt x="25" y="3"/>
                    </a:lnTo>
                    <a:lnTo>
                      <a:pt x="20" y="1"/>
                    </a:lnTo>
                    <a:lnTo>
                      <a:pt x="17" y="1"/>
                    </a:lnTo>
                    <a:lnTo>
                      <a:pt x="13" y="0"/>
                    </a:lnTo>
                    <a:lnTo>
                      <a:pt x="13" y="1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16797" name="Freeform 29"/>
              <p:cNvSpPr>
                <a:spLocks/>
              </p:cNvSpPr>
              <p:nvPr/>
            </p:nvSpPr>
            <p:spPr bwMode="auto">
              <a:xfrm>
                <a:off x="3737" y="1873"/>
                <a:ext cx="52" cy="216"/>
              </a:xfrm>
              <a:custGeom>
                <a:avLst/>
                <a:gdLst>
                  <a:gd name="T0" fmla="*/ 15 w 104"/>
                  <a:gd name="T1" fmla="*/ 3 h 433"/>
                  <a:gd name="T2" fmla="*/ 15 w 104"/>
                  <a:gd name="T3" fmla="*/ 10 h 433"/>
                  <a:gd name="T4" fmla="*/ 14 w 104"/>
                  <a:gd name="T5" fmla="*/ 24 h 433"/>
                  <a:gd name="T6" fmla="*/ 13 w 104"/>
                  <a:gd name="T7" fmla="*/ 39 h 433"/>
                  <a:gd name="T8" fmla="*/ 13 w 104"/>
                  <a:gd name="T9" fmla="*/ 58 h 433"/>
                  <a:gd name="T10" fmla="*/ 12 w 104"/>
                  <a:gd name="T11" fmla="*/ 79 h 433"/>
                  <a:gd name="T12" fmla="*/ 10 w 104"/>
                  <a:gd name="T13" fmla="*/ 103 h 433"/>
                  <a:gd name="T14" fmla="*/ 9 w 104"/>
                  <a:gd name="T15" fmla="*/ 127 h 433"/>
                  <a:gd name="T16" fmla="*/ 8 w 104"/>
                  <a:gd name="T17" fmla="*/ 155 h 433"/>
                  <a:gd name="T18" fmla="*/ 6 w 104"/>
                  <a:gd name="T19" fmla="*/ 181 h 433"/>
                  <a:gd name="T20" fmla="*/ 5 w 104"/>
                  <a:gd name="T21" fmla="*/ 208 h 433"/>
                  <a:gd name="T22" fmla="*/ 5 w 104"/>
                  <a:gd name="T23" fmla="*/ 233 h 433"/>
                  <a:gd name="T24" fmla="*/ 4 w 104"/>
                  <a:gd name="T25" fmla="*/ 260 h 433"/>
                  <a:gd name="T26" fmla="*/ 3 w 104"/>
                  <a:gd name="T27" fmla="*/ 286 h 433"/>
                  <a:gd name="T28" fmla="*/ 1 w 104"/>
                  <a:gd name="T29" fmla="*/ 309 h 433"/>
                  <a:gd name="T30" fmla="*/ 1 w 104"/>
                  <a:gd name="T31" fmla="*/ 331 h 433"/>
                  <a:gd name="T32" fmla="*/ 0 w 104"/>
                  <a:gd name="T33" fmla="*/ 349 h 433"/>
                  <a:gd name="T34" fmla="*/ 0 w 104"/>
                  <a:gd name="T35" fmla="*/ 364 h 433"/>
                  <a:gd name="T36" fmla="*/ 0 w 104"/>
                  <a:gd name="T37" fmla="*/ 377 h 433"/>
                  <a:gd name="T38" fmla="*/ 1 w 104"/>
                  <a:gd name="T39" fmla="*/ 387 h 433"/>
                  <a:gd name="T40" fmla="*/ 5 w 104"/>
                  <a:gd name="T41" fmla="*/ 395 h 433"/>
                  <a:gd name="T42" fmla="*/ 15 w 104"/>
                  <a:gd name="T43" fmla="*/ 403 h 433"/>
                  <a:gd name="T44" fmla="*/ 25 w 104"/>
                  <a:gd name="T45" fmla="*/ 410 h 433"/>
                  <a:gd name="T46" fmla="*/ 36 w 104"/>
                  <a:gd name="T47" fmla="*/ 417 h 433"/>
                  <a:gd name="T48" fmla="*/ 46 w 104"/>
                  <a:gd name="T49" fmla="*/ 423 h 433"/>
                  <a:gd name="T50" fmla="*/ 56 w 104"/>
                  <a:gd name="T51" fmla="*/ 426 h 433"/>
                  <a:gd name="T52" fmla="*/ 65 w 104"/>
                  <a:gd name="T53" fmla="*/ 431 h 433"/>
                  <a:gd name="T54" fmla="*/ 80 w 104"/>
                  <a:gd name="T55" fmla="*/ 433 h 433"/>
                  <a:gd name="T56" fmla="*/ 85 w 104"/>
                  <a:gd name="T57" fmla="*/ 426 h 433"/>
                  <a:gd name="T58" fmla="*/ 86 w 104"/>
                  <a:gd name="T59" fmla="*/ 416 h 433"/>
                  <a:gd name="T60" fmla="*/ 89 w 104"/>
                  <a:gd name="T61" fmla="*/ 402 h 433"/>
                  <a:gd name="T62" fmla="*/ 90 w 104"/>
                  <a:gd name="T63" fmla="*/ 386 h 433"/>
                  <a:gd name="T64" fmla="*/ 93 w 104"/>
                  <a:gd name="T65" fmla="*/ 366 h 433"/>
                  <a:gd name="T66" fmla="*/ 94 w 104"/>
                  <a:gd name="T67" fmla="*/ 343 h 433"/>
                  <a:gd name="T68" fmla="*/ 95 w 104"/>
                  <a:gd name="T69" fmla="*/ 319 h 433"/>
                  <a:gd name="T70" fmla="*/ 96 w 104"/>
                  <a:gd name="T71" fmla="*/ 294 h 433"/>
                  <a:gd name="T72" fmla="*/ 99 w 104"/>
                  <a:gd name="T73" fmla="*/ 267 h 433"/>
                  <a:gd name="T74" fmla="*/ 99 w 104"/>
                  <a:gd name="T75" fmla="*/ 241 h 433"/>
                  <a:gd name="T76" fmla="*/ 101 w 104"/>
                  <a:gd name="T77" fmla="*/ 212 h 433"/>
                  <a:gd name="T78" fmla="*/ 101 w 104"/>
                  <a:gd name="T79" fmla="*/ 185 h 433"/>
                  <a:gd name="T80" fmla="*/ 103 w 104"/>
                  <a:gd name="T81" fmla="*/ 158 h 433"/>
                  <a:gd name="T82" fmla="*/ 103 w 104"/>
                  <a:gd name="T83" fmla="*/ 132 h 433"/>
                  <a:gd name="T84" fmla="*/ 104 w 104"/>
                  <a:gd name="T85" fmla="*/ 109 h 433"/>
                  <a:gd name="T86" fmla="*/ 104 w 104"/>
                  <a:gd name="T87" fmla="*/ 87 h 433"/>
                  <a:gd name="T88" fmla="*/ 104 w 104"/>
                  <a:gd name="T89" fmla="*/ 69 h 433"/>
                  <a:gd name="T90" fmla="*/ 104 w 104"/>
                  <a:gd name="T91" fmla="*/ 51 h 433"/>
                  <a:gd name="T92" fmla="*/ 103 w 104"/>
                  <a:gd name="T93" fmla="*/ 39 h 433"/>
                  <a:gd name="T94" fmla="*/ 103 w 104"/>
                  <a:gd name="T95" fmla="*/ 28 h 433"/>
                  <a:gd name="T96" fmla="*/ 95 w 104"/>
                  <a:gd name="T97" fmla="*/ 21 h 433"/>
                  <a:gd name="T98" fmla="*/ 86 w 104"/>
                  <a:gd name="T99" fmla="*/ 18 h 433"/>
                  <a:gd name="T100" fmla="*/ 77 w 104"/>
                  <a:gd name="T101" fmla="*/ 15 h 433"/>
                  <a:gd name="T102" fmla="*/ 66 w 104"/>
                  <a:gd name="T103" fmla="*/ 11 h 433"/>
                  <a:gd name="T104" fmla="*/ 55 w 104"/>
                  <a:gd name="T105" fmla="*/ 9 h 433"/>
                  <a:gd name="T106" fmla="*/ 43 w 104"/>
                  <a:gd name="T107" fmla="*/ 6 h 433"/>
                  <a:gd name="T108" fmla="*/ 33 w 104"/>
                  <a:gd name="T109" fmla="*/ 5 h 433"/>
                  <a:gd name="T110" fmla="*/ 23 w 104"/>
                  <a:gd name="T111" fmla="*/ 2 h 433"/>
                  <a:gd name="T112" fmla="*/ 15 w 104"/>
                  <a:gd name="T113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04" h="433">
                    <a:moveTo>
                      <a:pt x="15" y="0"/>
                    </a:moveTo>
                    <a:lnTo>
                      <a:pt x="15" y="0"/>
                    </a:lnTo>
                    <a:lnTo>
                      <a:pt x="15" y="3"/>
                    </a:lnTo>
                    <a:lnTo>
                      <a:pt x="15" y="4"/>
                    </a:lnTo>
                    <a:lnTo>
                      <a:pt x="15" y="8"/>
                    </a:lnTo>
                    <a:lnTo>
                      <a:pt x="15" y="10"/>
                    </a:lnTo>
                    <a:lnTo>
                      <a:pt x="15" y="15"/>
                    </a:lnTo>
                    <a:lnTo>
                      <a:pt x="14" y="19"/>
                    </a:lnTo>
                    <a:lnTo>
                      <a:pt x="14" y="24"/>
                    </a:lnTo>
                    <a:lnTo>
                      <a:pt x="14" y="28"/>
                    </a:lnTo>
                    <a:lnTo>
                      <a:pt x="14" y="33"/>
                    </a:lnTo>
                    <a:lnTo>
                      <a:pt x="13" y="39"/>
                    </a:lnTo>
                    <a:lnTo>
                      <a:pt x="13" y="44"/>
                    </a:lnTo>
                    <a:lnTo>
                      <a:pt x="13" y="51"/>
                    </a:lnTo>
                    <a:lnTo>
                      <a:pt x="13" y="58"/>
                    </a:lnTo>
                    <a:lnTo>
                      <a:pt x="12" y="65"/>
                    </a:lnTo>
                    <a:lnTo>
                      <a:pt x="12" y="72"/>
                    </a:lnTo>
                    <a:lnTo>
                      <a:pt x="12" y="79"/>
                    </a:lnTo>
                    <a:lnTo>
                      <a:pt x="12" y="87"/>
                    </a:lnTo>
                    <a:lnTo>
                      <a:pt x="10" y="94"/>
                    </a:lnTo>
                    <a:lnTo>
                      <a:pt x="10" y="103"/>
                    </a:lnTo>
                    <a:lnTo>
                      <a:pt x="9" y="111"/>
                    </a:lnTo>
                    <a:lnTo>
                      <a:pt x="9" y="119"/>
                    </a:lnTo>
                    <a:lnTo>
                      <a:pt x="9" y="127"/>
                    </a:lnTo>
                    <a:lnTo>
                      <a:pt x="9" y="136"/>
                    </a:lnTo>
                    <a:lnTo>
                      <a:pt x="8" y="144"/>
                    </a:lnTo>
                    <a:lnTo>
                      <a:pt x="8" y="155"/>
                    </a:lnTo>
                    <a:lnTo>
                      <a:pt x="8" y="163"/>
                    </a:lnTo>
                    <a:lnTo>
                      <a:pt x="8" y="172"/>
                    </a:lnTo>
                    <a:lnTo>
                      <a:pt x="6" y="181"/>
                    </a:lnTo>
                    <a:lnTo>
                      <a:pt x="6" y="189"/>
                    </a:lnTo>
                    <a:lnTo>
                      <a:pt x="6" y="198"/>
                    </a:lnTo>
                    <a:lnTo>
                      <a:pt x="5" y="208"/>
                    </a:lnTo>
                    <a:lnTo>
                      <a:pt x="5" y="217"/>
                    </a:lnTo>
                    <a:lnTo>
                      <a:pt x="5" y="225"/>
                    </a:lnTo>
                    <a:lnTo>
                      <a:pt x="5" y="233"/>
                    </a:lnTo>
                    <a:lnTo>
                      <a:pt x="4" y="243"/>
                    </a:lnTo>
                    <a:lnTo>
                      <a:pt x="4" y="251"/>
                    </a:lnTo>
                    <a:lnTo>
                      <a:pt x="4" y="260"/>
                    </a:lnTo>
                    <a:lnTo>
                      <a:pt x="3" y="269"/>
                    </a:lnTo>
                    <a:lnTo>
                      <a:pt x="3" y="277"/>
                    </a:lnTo>
                    <a:lnTo>
                      <a:pt x="3" y="286"/>
                    </a:lnTo>
                    <a:lnTo>
                      <a:pt x="3" y="294"/>
                    </a:lnTo>
                    <a:lnTo>
                      <a:pt x="3" y="301"/>
                    </a:lnTo>
                    <a:lnTo>
                      <a:pt x="1" y="309"/>
                    </a:lnTo>
                    <a:lnTo>
                      <a:pt x="1" y="316"/>
                    </a:lnTo>
                    <a:lnTo>
                      <a:pt x="1" y="323"/>
                    </a:lnTo>
                    <a:lnTo>
                      <a:pt x="1" y="331"/>
                    </a:lnTo>
                    <a:lnTo>
                      <a:pt x="1" y="336"/>
                    </a:lnTo>
                    <a:lnTo>
                      <a:pt x="0" y="342"/>
                    </a:lnTo>
                    <a:lnTo>
                      <a:pt x="0" y="349"/>
                    </a:lnTo>
                    <a:lnTo>
                      <a:pt x="0" y="354"/>
                    </a:lnTo>
                    <a:lnTo>
                      <a:pt x="0" y="359"/>
                    </a:lnTo>
                    <a:lnTo>
                      <a:pt x="0" y="364"/>
                    </a:lnTo>
                    <a:lnTo>
                      <a:pt x="0" y="369"/>
                    </a:lnTo>
                    <a:lnTo>
                      <a:pt x="0" y="373"/>
                    </a:lnTo>
                    <a:lnTo>
                      <a:pt x="0" y="377"/>
                    </a:lnTo>
                    <a:lnTo>
                      <a:pt x="0" y="380"/>
                    </a:lnTo>
                    <a:lnTo>
                      <a:pt x="0" y="383"/>
                    </a:lnTo>
                    <a:lnTo>
                      <a:pt x="1" y="387"/>
                    </a:lnTo>
                    <a:lnTo>
                      <a:pt x="1" y="389"/>
                    </a:lnTo>
                    <a:lnTo>
                      <a:pt x="3" y="392"/>
                    </a:lnTo>
                    <a:lnTo>
                      <a:pt x="5" y="395"/>
                    </a:lnTo>
                    <a:lnTo>
                      <a:pt x="9" y="397"/>
                    </a:lnTo>
                    <a:lnTo>
                      <a:pt x="13" y="402"/>
                    </a:lnTo>
                    <a:lnTo>
                      <a:pt x="15" y="403"/>
                    </a:lnTo>
                    <a:lnTo>
                      <a:pt x="19" y="405"/>
                    </a:lnTo>
                    <a:lnTo>
                      <a:pt x="23" y="408"/>
                    </a:lnTo>
                    <a:lnTo>
                      <a:pt x="25" y="410"/>
                    </a:lnTo>
                    <a:lnTo>
                      <a:pt x="29" y="411"/>
                    </a:lnTo>
                    <a:lnTo>
                      <a:pt x="32" y="413"/>
                    </a:lnTo>
                    <a:lnTo>
                      <a:pt x="36" y="417"/>
                    </a:lnTo>
                    <a:lnTo>
                      <a:pt x="39" y="419"/>
                    </a:lnTo>
                    <a:lnTo>
                      <a:pt x="43" y="420"/>
                    </a:lnTo>
                    <a:lnTo>
                      <a:pt x="46" y="423"/>
                    </a:lnTo>
                    <a:lnTo>
                      <a:pt x="50" y="424"/>
                    </a:lnTo>
                    <a:lnTo>
                      <a:pt x="52" y="426"/>
                    </a:lnTo>
                    <a:lnTo>
                      <a:pt x="56" y="426"/>
                    </a:lnTo>
                    <a:lnTo>
                      <a:pt x="58" y="428"/>
                    </a:lnTo>
                    <a:lnTo>
                      <a:pt x="62" y="429"/>
                    </a:lnTo>
                    <a:lnTo>
                      <a:pt x="65" y="431"/>
                    </a:lnTo>
                    <a:lnTo>
                      <a:pt x="71" y="432"/>
                    </a:lnTo>
                    <a:lnTo>
                      <a:pt x="76" y="433"/>
                    </a:lnTo>
                    <a:lnTo>
                      <a:pt x="80" y="433"/>
                    </a:lnTo>
                    <a:lnTo>
                      <a:pt x="82" y="432"/>
                    </a:lnTo>
                    <a:lnTo>
                      <a:pt x="84" y="429"/>
                    </a:lnTo>
                    <a:lnTo>
                      <a:pt x="85" y="426"/>
                    </a:lnTo>
                    <a:lnTo>
                      <a:pt x="85" y="423"/>
                    </a:lnTo>
                    <a:lnTo>
                      <a:pt x="86" y="420"/>
                    </a:lnTo>
                    <a:lnTo>
                      <a:pt x="86" y="416"/>
                    </a:lnTo>
                    <a:lnTo>
                      <a:pt x="88" y="411"/>
                    </a:lnTo>
                    <a:lnTo>
                      <a:pt x="88" y="406"/>
                    </a:lnTo>
                    <a:lnTo>
                      <a:pt x="89" y="402"/>
                    </a:lnTo>
                    <a:lnTo>
                      <a:pt x="89" y="397"/>
                    </a:lnTo>
                    <a:lnTo>
                      <a:pt x="89" y="392"/>
                    </a:lnTo>
                    <a:lnTo>
                      <a:pt x="90" y="386"/>
                    </a:lnTo>
                    <a:lnTo>
                      <a:pt x="90" y="380"/>
                    </a:lnTo>
                    <a:lnTo>
                      <a:pt x="91" y="373"/>
                    </a:lnTo>
                    <a:lnTo>
                      <a:pt x="93" y="366"/>
                    </a:lnTo>
                    <a:lnTo>
                      <a:pt x="93" y="359"/>
                    </a:lnTo>
                    <a:lnTo>
                      <a:pt x="93" y="351"/>
                    </a:lnTo>
                    <a:lnTo>
                      <a:pt x="94" y="343"/>
                    </a:lnTo>
                    <a:lnTo>
                      <a:pt x="94" y="336"/>
                    </a:lnTo>
                    <a:lnTo>
                      <a:pt x="94" y="328"/>
                    </a:lnTo>
                    <a:lnTo>
                      <a:pt x="95" y="319"/>
                    </a:lnTo>
                    <a:lnTo>
                      <a:pt x="95" y="311"/>
                    </a:lnTo>
                    <a:lnTo>
                      <a:pt x="96" y="303"/>
                    </a:lnTo>
                    <a:lnTo>
                      <a:pt x="96" y="294"/>
                    </a:lnTo>
                    <a:lnTo>
                      <a:pt x="98" y="286"/>
                    </a:lnTo>
                    <a:lnTo>
                      <a:pt x="98" y="275"/>
                    </a:lnTo>
                    <a:lnTo>
                      <a:pt x="99" y="267"/>
                    </a:lnTo>
                    <a:lnTo>
                      <a:pt x="99" y="258"/>
                    </a:lnTo>
                    <a:lnTo>
                      <a:pt x="99" y="249"/>
                    </a:lnTo>
                    <a:lnTo>
                      <a:pt x="99" y="241"/>
                    </a:lnTo>
                    <a:lnTo>
                      <a:pt x="100" y="231"/>
                    </a:lnTo>
                    <a:lnTo>
                      <a:pt x="100" y="221"/>
                    </a:lnTo>
                    <a:lnTo>
                      <a:pt x="101" y="212"/>
                    </a:lnTo>
                    <a:lnTo>
                      <a:pt x="101" y="203"/>
                    </a:lnTo>
                    <a:lnTo>
                      <a:pt x="101" y="194"/>
                    </a:lnTo>
                    <a:lnTo>
                      <a:pt x="101" y="185"/>
                    </a:lnTo>
                    <a:lnTo>
                      <a:pt x="103" y="175"/>
                    </a:lnTo>
                    <a:lnTo>
                      <a:pt x="103" y="166"/>
                    </a:lnTo>
                    <a:lnTo>
                      <a:pt x="103" y="158"/>
                    </a:lnTo>
                    <a:lnTo>
                      <a:pt x="103" y="149"/>
                    </a:lnTo>
                    <a:lnTo>
                      <a:pt x="103" y="140"/>
                    </a:lnTo>
                    <a:lnTo>
                      <a:pt x="103" y="132"/>
                    </a:lnTo>
                    <a:lnTo>
                      <a:pt x="103" y="125"/>
                    </a:lnTo>
                    <a:lnTo>
                      <a:pt x="103" y="117"/>
                    </a:lnTo>
                    <a:lnTo>
                      <a:pt x="104" y="109"/>
                    </a:lnTo>
                    <a:lnTo>
                      <a:pt x="104" y="101"/>
                    </a:lnTo>
                    <a:lnTo>
                      <a:pt x="104" y="94"/>
                    </a:lnTo>
                    <a:lnTo>
                      <a:pt x="104" y="87"/>
                    </a:lnTo>
                    <a:lnTo>
                      <a:pt x="104" y="81"/>
                    </a:lnTo>
                    <a:lnTo>
                      <a:pt x="104" y="74"/>
                    </a:lnTo>
                    <a:lnTo>
                      <a:pt x="104" y="69"/>
                    </a:lnTo>
                    <a:lnTo>
                      <a:pt x="104" y="63"/>
                    </a:lnTo>
                    <a:lnTo>
                      <a:pt x="104" y="56"/>
                    </a:lnTo>
                    <a:lnTo>
                      <a:pt x="104" y="51"/>
                    </a:lnTo>
                    <a:lnTo>
                      <a:pt x="104" y="48"/>
                    </a:lnTo>
                    <a:lnTo>
                      <a:pt x="103" y="43"/>
                    </a:lnTo>
                    <a:lnTo>
                      <a:pt x="103" y="39"/>
                    </a:lnTo>
                    <a:lnTo>
                      <a:pt x="103" y="36"/>
                    </a:lnTo>
                    <a:lnTo>
                      <a:pt x="103" y="33"/>
                    </a:lnTo>
                    <a:lnTo>
                      <a:pt x="103" y="28"/>
                    </a:lnTo>
                    <a:lnTo>
                      <a:pt x="103" y="26"/>
                    </a:lnTo>
                    <a:lnTo>
                      <a:pt x="99" y="24"/>
                    </a:lnTo>
                    <a:lnTo>
                      <a:pt x="95" y="21"/>
                    </a:lnTo>
                    <a:lnTo>
                      <a:pt x="93" y="20"/>
                    </a:lnTo>
                    <a:lnTo>
                      <a:pt x="90" y="19"/>
                    </a:lnTo>
                    <a:lnTo>
                      <a:pt x="86" y="18"/>
                    </a:lnTo>
                    <a:lnTo>
                      <a:pt x="84" y="17"/>
                    </a:lnTo>
                    <a:lnTo>
                      <a:pt x="80" y="15"/>
                    </a:lnTo>
                    <a:lnTo>
                      <a:pt x="77" y="15"/>
                    </a:lnTo>
                    <a:lnTo>
                      <a:pt x="74" y="13"/>
                    </a:lnTo>
                    <a:lnTo>
                      <a:pt x="70" y="12"/>
                    </a:lnTo>
                    <a:lnTo>
                      <a:pt x="66" y="11"/>
                    </a:lnTo>
                    <a:lnTo>
                      <a:pt x="62" y="11"/>
                    </a:lnTo>
                    <a:lnTo>
                      <a:pt x="58" y="10"/>
                    </a:lnTo>
                    <a:lnTo>
                      <a:pt x="55" y="9"/>
                    </a:lnTo>
                    <a:lnTo>
                      <a:pt x="51" y="8"/>
                    </a:lnTo>
                    <a:lnTo>
                      <a:pt x="47" y="8"/>
                    </a:lnTo>
                    <a:lnTo>
                      <a:pt x="43" y="6"/>
                    </a:lnTo>
                    <a:lnTo>
                      <a:pt x="39" y="6"/>
                    </a:lnTo>
                    <a:lnTo>
                      <a:pt x="37" y="5"/>
                    </a:lnTo>
                    <a:lnTo>
                      <a:pt x="33" y="5"/>
                    </a:lnTo>
                    <a:lnTo>
                      <a:pt x="31" y="4"/>
                    </a:lnTo>
                    <a:lnTo>
                      <a:pt x="28" y="4"/>
                    </a:lnTo>
                    <a:lnTo>
                      <a:pt x="23" y="2"/>
                    </a:lnTo>
                    <a:lnTo>
                      <a:pt x="20" y="1"/>
                    </a:lnTo>
                    <a:lnTo>
                      <a:pt x="15" y="0"/>
                    </a:lnTo>
                    <a:lnTo>
                      <a:pt x="15" y="0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049978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2"/>
          <p:cNvSpPr>
            <a:spLocks noGrp="1" noChangeArrowheads="1"/>
          </p:cNvSpPr>
          <p:nvPr>
            <p:ph type="title"/>
          </p:nvPr>
        </p:nvSpPr>
        <p:spPr>
          <a:xfrm>
            <a:off x="15294" y="0"/>
            <a:ext cx="9128705" cy="1143000"/>
          </a:xfrm>
          <a:solidFill>
            <a:schemeClr val="tx1"/>
          </a:solidFill>
        </p:spPr>
        <p:txBody>
          <a:bodyPr/>
          <a:lstStyle/>
          <a:p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Other Injuries</a:t>
            </a:r>
            <a:endParaRPr lang="en-US" sz="4000" dirty="0"/>
          </a:p>
        </p:txBody>
      </p:sp>
      <p:sp>
        <p:nvSpPr>
          <p:cNvPr id="1802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966913"/>
            <a:ext cx="6019800" cy="4159250"/>
          </a:xfrm>
        </p:spPr>
        <p:txBody>
          <a:bodyPr/>
          <a:lstStyle/>
          <a:p>
            <a:pPr marL="284163" indent="-284163"/>
            <a:r>
              <a:rPr lang="en-US" sz="3600" dirty="0"/>
              <a:t>Use night lights in rooms</a:t>
            </a:r>
          </a:p>
          <a:p>
            <a:pPr marL="284163" indent="-284163"/>
            <a:r>
              <a:rPr lang="en-US" sz="3600" dirty="0"/>
              <a:t>Have residents wear shoes/slippers with non-skid soles</a:t>
            </a:r>
          </a:p>
          <a:p>
            <a:pPr marL="284163" indent="-284163"/>
            <a:r>
              <a:rPr lang="en-US" sz="3600" dirty="0"/>
              <a:t>Check crutches, canes and walkers for non-skid tips</a:t>
            </a:r>
          </a:p>
        </p:txBody>
      </p:sp>
      <p:grpSp>
        <p:nvGrpSpPr>
          <p:cNvPr id="180262" name="Group 38"/>
          <p:cNvGrpSpPr>
            <a:grpSpLocks/>
          </p:cNvGrpSpPr>
          <p:nvPr/>
        </p:nvGrpSpPr>
        <p:grpSpPr bwMode="auto">
          <a:xfrm flipH="1">
            <a:off x="6113463" y="2541588"/>
            <a:ext cx="2705100" cy="1938337"/>
            <a:chOff x="1836" y="1886"/>
            <a:chExt cx="4083" cy="2552"/>
          </a:xfrm>
        </p:grpSpPr>
        <p:sp>
          <p:nvSpPr>
            <p:cNvPr id="180263" name="Oval 39"/>
            <p:cNvSpPr>
              <a:spLocks noChangeArrowheads="1"/>
            </p:cNvSpPr>
            <p:nvPr/>
          </p:nvSpPr>
          <p:spPr bwMode="auto">
            <a:xfrm rot="1767491">
              <a:off x="1836" y="1946"/>
              <a:ext cx="4083" cy="2350"/>
            </a:xfrm>
            <a:prstGeom prst="ellipse">
              <a:avLst/>
            </a:prstGeom>
            <a:solidFill>
              <a:srgbClr val="FFCC99"/>
            </a:solidFill>
            <a:ln w="9525">
              <a:solidFill>
                <a:srgbClr val="FFCC99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80264" name="Group 40"/>
            <p:cNvGrpSpPr>
              <a:grpSpLocks/>
            </p:cNvGrpSpPr>
            <p:nvPr/>
          </p:nvGrpSpPr>
          <p:grpSpPr bwMode="auto">
            <a:xfrm>
              <a:off x="2161" y="1886"/>
              <a:ext cx="3247" cy="2552"/>
              <a:chOff x="1825" y="1502"/>
              <a:chExt cx="5631" cy="4840"/>
            </a:xfrm>
          </p:grpSpPr>
          <p:sp>
            <p:nvSpPr>
              <p:cNvPr id="180265" name="Freeform 41"/>
              <p:cNvSpPr>
                <a:spLocks/>
              </p:cNvSpPr>
              <p:nvPr/>
            </p:nvSpPr>
            <p:spPr bwMode="auto">
              <a:xfrm>
                <a:off x="1910" y="1832"/>
                <a:ext cx="5546" cy="4510"/>
              </a:xfrm>
              <a:custGeom>
                <a:avLst/>
                <a:gdLst>
                  <a:gd name="T0" fmla="*/ 2998 w 5546"/>
                  <a:gd name="T1" fmla="*/ 276 h 4510"/>
                  <a:gd name="T2" fmla="*/ 3156 w 5546"/>
                  <a:gd name="T3" fmla="*/ 247 h 4510"/>
                  <a:gd name="T4" fmla="*/ 3326 w 5546"/>
                  <a:gd name="T5" fmla="*/ 242 h 4510"/>
                  <a:gd name="T6" fmla="*/ 3495 w 5546"/>
                  <a:gd name="T7" fmla="*/ 259 h 4510"/>
                  <a:gd name="T8" fmla="*/ 3738 w 5546"/>
                  <a:gd name="T9" fmla="*/ 446 h 4510"/>
                  <a:gd name="T10" fmla="*/ 4045 w 5546"/>
                  <a:gd name="T11" fmla="*/ 717 h 4510"/>
                  <a:gd name="T12" fmla="*/ 4404 w 5546"/>
                  <a:gd name="T13" fmla="*/ 933 h 4510"/>
                  <a:gd name="T14" fmla="*/ 4763 w 5546"/>
                  <a:gd name="T15" fmla="*/ 1129 h 4510"/>
                  <a:gd name="T16" fmla="*/ 5078 w 5546"/>
                  <a:gd name="T17" fmla="*/ 1359 h 4510"/>
                  <a:gd name="T18" fmla="*/ 5301 w 5546"/>
                  <a:gd name="T19" fmla="*/ 1662 h 4510"/>
                  <a:gd name="T20" fmla="*/ 5364 w 5546"/>
                  <a:gd name="T21" fmla="*/ 1939 h 4510"/>
                  <a:gd name="T22" fmla="*/ 5287 w 5546"/>
                  <a:gd name="T23" fmla="*/ 2111 h 4510"/>
                  <a:gd name="T24" fmla="*/ 5146 w 5546"/>
                  <a:gd name="T25" fmla="*/ 2249 h 4510"/>
                  <a:gd name="T26" fmla="*/ 4959 w 5546"/>
                  <a:gd name="T27" fmla="*/ 2348 h 4510"/>
                  <a:gd name="T28" fmla="*/ 4744 w 5546"/>
                  <a:gd name="T29" fmla="*/ 2414 h 4510"/>
                  <a:gd name="T30" fmla="*/ 4521 w 5546"/>
                  <a:gd name="T31" fmla="*/ 2440 h 4510"/>
                  <a:gd name="T32" fmla="*/ 4613 w 5546"/>
                  <a:gd name="T33" fmla="*/ 2600 h 4510"/>
                  <a:gd name="T34" fmla="*/ 4862 w 5546"/>
                  <a:gd name="T35" fmla="*/ 2792 h 4510"/>
                  <a:gd name="T36" fmla="*/ 5122 w 5546"/>
                  <a:gd name="T37" fmla="*/ 2983 h 4510"/>
                  <a:gd name="T38" fmla="*/ 5352 w 5546"/>
                  <a:gd name="T39" fmla="*/ 3189 h 4510"/>
                  <a:gd name="T40" fmla="*/ 5507 w 5546"/>
                  <a:gd name="T41" fmla="*/ 3444 h 4510"/>
                  <a:gd name="T42" fmla="*/ 5541 w 5546"/>
                  <a:gd name="T43" fmla="*/ 3768 h 4510"/>
                  <a:gd name="T44" fmla="*/ 5512 w 5546"/>
                  <a:gd name="T45" fmla="*/ 3989 h 4510"/>
                  <a:gd name="T46" fmla="*/ 5434 w 5546"/>
                  <a:gd name="T47" fmla="*/ 4183 h 4510"/>
                  <a:gd name="T48" fmla="*/ 5304 w 5546"/>
                  <a:gd name="T49" fmla="*/ 4345 h 4510"/>
                  <a:gd name="T50" fmla="*/ 5124 w 5546"/>
                  <a:gd name="T51" fmla="*/ 4454 h 4510"/>
                  <a:gd name="T52" fmla="*/ 4833 w 5546"/>
                  <a:gd name="T53" fmla="*/ 4503 h 4510"/>
                  <a:gd name="T54" fmla="*/ 4460 w 5546"/>
                  <a:gd name="T55" fmla="*/ 4503 h 4510"/>
                  <a:gd name="T56" fmla="*/ 4089 w 5546"/>
                  <a:gd name="T57" fmla="*/ 4457 h 4510"/>
                  <a:gd name="T58" fmla="*/ 3721 w 5546"/>
                  <a:gd name="T59" fmla="*/ 4369 h 4510"/>
                  <a:gd name="T60" fmla="*/ 3364 w 5546"/>
                  <a:gd name="T61" fmla="*/ 4255 h 4510"/>
                  <a:gd name="T62" fmla="*/ 3015 w 5546"/>
                  <a:gd name="T63" fmla="*/ 4120 h 4510"/>
                  <a:gd name="T64" fmla="*/ 2676 w 5546"/>
                  <a:gd name="T65" fmla="*/ 3960 h 4510"/>
                  <a:gd name="T66" fmla="*/ 2358 w 5546"/>
                  <a:gd name="T67" fmla="*/ 3747 h 4510"/>
                  <a:gd name="T68" fmla="*/ 2063 w 5546"/>
                  <a:gd name="T69" fmla="*/ 3504 h 4510"/>
                  <a:gd name="T70" fmla="*/ 1772 w 5546"/>
                  <a:gd name="T71" fmla="*/ 3245 h 4510"/>
                  <a:gd name="T72" fmla="*/ 1486 w 5546"/>
                  <a:gd name="T73" fmla="*/ 2986 h 4510"/>
                  <a:gd name="T74" fmla="*/ 1190 w 5546"/>
                  <a:gd name="T75" fmla="*/ 2741 h 4510"/>
                  <a:gd name="T76" fmla="*/ 960 w 5546"/>
                  <a:gd name="T77" fmla="*/ 2583 h 4510"/>
                  <a:gd name="T78" fmla="*/ 725 w 5546"/>
                  <a:gd name="T79" fmla="*/ 2438 h 4510"/>
                  <a:gd name="T80" fmla="*/ 492 w 5546"/>
                  <a:gd name="T81" fmla="*/ 2288 h 4510"/>
                  <a:gd name="T82" fmla="*/ 276 w 5546"/>
                  <a:gd name="T83" fmla="*/ 2108 h 4510"/>
                  <a:gd name="T84" fmla="*/ 106 w 5546"/>
                  <a:gd name="T85" fmla="*/ 1902 h 4510"/>
                  <a:gd name="T86" fmla="*/ 5 w 5546"/>
                  <a:gd name="T87" fmla="*/ 1660 h 4510"/>
                  <a:gd name="T88" fmla="*/ 26 w 5546"/>
                  <a:gd name="T89" fmla="*/ 1510 h 4510"/>
                  <a:gd name="T90" fmla="*/ 43 w 5546"/>
                  <a:gd name="T91" fmla="*/ 1265 h 4510"/>
                  <a:gd name="T92" fmla="*/ 150 w 5546"/>
                  <a:gd name="T93" fmla="*/ 1027 h 4510"/>
                  <a:gd name="T94" fmla="*/ 349 w 5546"/>
                  <a:gd name="T95" fmla="*/ 841 h 4510"/>
                  <a:gd name="T96" fmla="*/ 586 w 5546"/>
                  <a:gd name="T97" fmla="*/ 756 h 4510"/>
                  <a:gd name="T98" fmla="*/ 722 w 5546"/>
                  <a:gd name="T99" fmla="*/ 679 h 4510"/>
                  <a:gd name="T100" fmla="*/ 814 w 5546"/>
                  <a:gd name="T101" fmla="*/ 489 h 4510"/>
                  <a:gd name="T102" fmla="*/ 872 w 5546"/>
                  <a:gd name="T103" fmla="*/ 344 h 4510"/>
                  <a:gd name="T104" fmla="*/ 945 w 5546"/>
                  <a:gd name="T105" fmla="*/ 206 h 4510"/>
                  <a:gd name="T106" fmla="*/ 1066 w 5546"/>
                  <a:gd name="T107" fmla="*/ 94 h 4510"/>
                  <a:gd name="T108" fmla="*/ 1265 w 5546"/>
                  <a:gd name="T109" fmla="*/ 5 h 4510"/>
                  <a:gd name="T110" fmla="*/ 1508 w 5546"/>
                  <a:gd name="T111" fmla="*/ 7 h 4510"/>
                  <a:gd name="T112" fmla="*/ 1680 w 5546"/>
                  <a:gd name="T113" fmla="*/ 31 h 4510"/>
                  <a:gd name="T114" fmla="*/ 1864 w 5546"/>
                  <a:gd name="T115" fmla="*/ 44 h 4510"/>
                  <a:gd name="T116" fmla="*/ 2053 w 5546"/>
                  <a:gd name="T117" fmla="*/ 70 h 4510"/>
                  <a:gd name="T118" fmla="*/ 2235 w 5546"/>
                  <a:gd name="T119" fmla="*/ 104 h 4510"/>
                  <a:gd name="T120" fmla="*/ 2419 w 5546"/>
                  <a:gd name="T121" fmla="*/ 157 h 4510"/>
                  <a:gd name="T122" fmla="*/ 2598 w 5546"/>
                  <a:gd name="T123" fmla="*/ 228 h 4510"/>
                  <a:gd name="T124" fmla="*/ 2763 w 5546"/>
                  <a:gd name="T125" fmla="*/ 310 h 4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46" h="4510">
                    <a:moveTo>
                      <a:pt x="2824" y="347"/>
                    </a:moveTo>
                    <a:lnTo>
                      <a:pt x="2838" y="334"/>
                    </a:lnTo>
                    <a:lnTo>
                      <a:pt x="2858" y="325"/>
                    </a:lnTo>
                    <a:lnTo>
                      <a:pt x="2877" y="315"/>
                    </a:lnTo>
                    <a:lnTo>
                      <a:pt x="2899" y="308"/>
                    </a:lnTo>
                    <a:lnTo>
                      <a:pt x="2921" y="298"/>
                    </a:lnTo>
                    <a:lnTo>
                      <a:pt x="2945" y="291"/>
                    </a:lnTo>
                    <a:lnTo>
                      <a:pt x="2957" y="286"/>
                    </a:lnTo>
                    <a:lnTo>
                      <a:pt x="2969" y="284"/>
                    </a:lnTo>
                    <a:lnTo>
                      <a:pt x="2984" y="279"/>
                    </a:lnTo>
                    <a:lnTo>
                      <a:pt x="2998" y="276"/>
                    </a:lnTo>
                    <a:lnTo>
                      <a:pt x="3010" y="271"/>
                    </a:lnTo>
                    <a:lnTo>
                      <a:pt x="3025" y="269"/>
                    </a:lnTo>
                    <a:lnTo>
                      <a:pt x="3040" y="264"/>
                    </a:lnTo>
                    <a:lnTo>
                      <a:pt x="3054" y="262"/>
                    </a:lnTo>
                    <a:lnTo>
                      <a:pt x="3069" y="259"/>
                    </a:lnTo>
                    <a:lnTo>
                      <a:pt x="3083" y="257"/>
                    </a:lnTo>
                    <a:lnTo>
                      <a:pt x="3098" y="254"/>
                    </a:lnTo>
                    <a:lnTo>
                      <a:pt x="3112" y="254"/>
                    </a:lnTo>
                    <a:lnTo>
                      <a:pt x="3127" y="252"/>
                    </a:lnTo>
                    <a:lnTo>
                      <a:pt x="3141" y="250"/>
                    </a:lnTo>
                    <a:lnTo>
                      <a:pt x="3156" y="247"/>
                    </a:lnTo>
                    <a:lnTo>
                      <a:pt x="3173" y="247"/>
                    </a:lnTo>
                    <a:lnTo>
                      <a:pt x="3187" y="245"/>
                    </a:lnTo>
                    <a:lnTo>
                      <a:pt x="3204" y="245"/>
                    </a:lnTo>
                    <a:lnTo>
                      <a:pt x="3219" y="245"/>
                    </a:lnTo>
                    <a:lnTo>
                      <a:pt x="3236" y="245"/>
                    </a:lnTo>
                    <a:lnTo>
                      <a:pt x="3250" y="242"/>
                    </a:lnTo>
                    <a:lnTo>
                      <a:pt x="3265" y="242"/>
                    </a:lnTo>
                    <a:lnTo>
                      <a:pt x="3279" y="242"/>
                    </a:lnTo>
                    <a:lnTo>
                      <a:pt x="3296" y="242"/>
                    </a:lnTo>
                    <a:lnTo>
                      <a:pt x="3311" y="242"/>
                    </a:lnTo>
                    <a:lnTo>
                      <a:pt x="3326" y="242"/>
                    </a:lnTo>
                    <a:lnTo>
                      <a:pt x="3340" y="242"/>
                    </a:lnTo>
                    <a:lnTo>
                      <a:pt x="3357" y="242"/>
                    </a:lnTo>
                    <a:lnTo>
                      <a:pt x="3369" y="242"/>
                    </a:lnTo>
                    <a:lnTo>
                      <a:pt x="3384" y="242"/>
                    </a:lnTo>
                    <a:lnTo>
                      <a:pt x="3398" y="245"/>
                    </a:lnTo>
                    <a:lnTo>
                      <a:pt x="3413" y="247"/>
                    </a:lnTo>
                    <a:lnTo>
                      <a:pt x="3427" y="247"/>
                    </a:lnTo>
                    <a:lnTo>
                      <a:pt x="3442" y="250"/>
                    </a:lnTo>
                    <a:lnTo>
                      <a:pt x="3456" y="252"/>
                    </a:lnTo>
                    <a:lnTo>
                      <a:pt x="3471" y="257"/>
                    </a:lnTo>
                    <a:lnTo>
                      <a:pt x="3495" y="259"/>
                    </a:lnTo>
                    <a:lnTo>
                      <a:pt x="3522" y="267"/>
                    </a:lnTo>
                    <a:lnTo>
                      <a:pt x="3546" y="274"/>
                    </a:lnTo>
                    <a:lnTo>
                      <a:pt x="3570" y="281"/>
                    </a:lnTo>
                    <a:lnTo>
                      <a:pt x="3590" y="288"/>
                    </a:lnTo>
                    <a:lnTo>
                      <a:pt x="3612" y="300"/>
                    </a:lnTo>
                    <a:lnTo>
                      <a:pt x="3629" y="310"/>
                    </a:lnTo>
                    <a:lnTo>
                      <a:pt x="3648" y="325"/>
                    </a:lnTo>
                    <a:lnTo>
                      <a:pt x="3667" y="354"/>
                    </a:lnTo>
                    <a:lnTo>
                      <a:pt x="3689" y="385"/>
                    </a:lnTo>
                    <a:lnTo>
                      <a:pt x="3713" y="414"/>
                    </a:lnTo>
                    <a:lnTo>
                      <a:pt x="3738" y="446"/>
                    </a:lnTo>
                    <a:lnTo>
                      <a:pt x="3759" y="473"/>
                    </a:lnTo>
                    <a:lnTo>
                      <a:pt x="3786" y="502"/>
                    </a:lnTo>
                    <a:lnTo>
                      <a:pt x="3813" y="528"/>
                    </a:lnTo>
                    <a:lnTo>
                      <a:pt x="3842" y="555"/>
                    </a:lnTo>
                    <a:lnTo>
                      <a:pt x="3869" y="579"/>
                    </a:lnTo>
                    <a:lnTo>
                      <a:pt x="3895" y="603"/>
                    </a:lnTo>
                    <a:lnTo>
                      <a:pt x="3924" y="628"/>
                    </a:lnTo>
                    <a:lnTo>
                      <a:pt x="3956" y="652"/>
                    </a:lnTo>
                    <a:lnTo>
                      <a:pt x="3985" y="674"/>
                    </a:lnTo>
                    <a:lnTo>
                      <a:pt x="4014" y="695"/>
                    </a:lnTo>
                    <a:lnTo>
                      <a:pt x="4045" y="717"/>
                    </a:lnTo>
                    <a:lnTo>
                      <a:pt x="4079" y="742"/>
                    </a:lnTo>
                    <a:lnTo>
                      <a:pt x="4109" y="761"/>
                    </a:lnTo>
                    <a:lnTo>
                      <a:pt x="4140" y="780"/>
                    </a:lnTo>
                    <a:lnTo>
                      <a:pt x="4172" y="800"/>
                    </a:lnTo>
                    <a:lnTo>
                      <a:pt x="4205" y="821"/>
                    </a:lnTo>
                    <a:lnTo>
                      <a:pt x="4237" y="838"/>
                    </a:lnTo>
                    <a:lnTo>
                      <a:pt x="4271" y="858"/>
                    </a:lnTo>
                    <a:lnTo>
                      <a:pt x="4302" y="877"/>
                    </a:lnTo>
                    <a:lnTo>
                      <a:pt x="4339" y="897"/>
                    </a:lnTo>
                    <a:lnTo>
                      <a:pt x="4370" y="914"/>
                    </a:lnTo>
                    <a:lnTo>
                      <a:pt x="4404" y="933"/>
                    </a:lnTo>
                    <a:lnTo>
                      <a:pt x="4438" y="950"/>
                    </a:lnTo>
                    <a:lnTo>
                      <a:pt x="4472" y="969"/>
                    </a:lnTo>
                    <a:lnTo>
                      <a:pt x="4504" y="986"/>
                    </a:lnTo>
                    <a:lnTo>
                      <a:pt x="4538" y="1006"/>
                    </a:lnTo>
                    <a:lnTo>
                      <a:pt x="4572" y="1023"/>
                    </a:lnTo>
                    <a:lnTo>
                      <a:pt x="4605" y="1042"/>
                    </a:lnTo>
                    <a:lnTo>
                      <a:pt x="4637" y="1057"/>
                    </a:lnTo>
                    <a:lnTo>
                      <a:pt x="4668" y="1076"/>
                    </a:lnTo>
                    <a:lnTo>
                      <a:pt x="4700" y="1093"/>
                    </a:lnTo>
                    <a:lnTo>
                      <a:pt x="4734" y="1112"/>
                    </a:lnTo>
                    <a:lnTo>
                      <a:pt x="4763" y="1129"/>
                    </a:lnTo>
                    <a:lnTo>
                      <a:pt x="4795" y="1149"/>
                    </a:lnTo>
                    <a:lnTo>
                      <a:pt x="4824" y="1166"/>
                    </a:lnTo>
                    <a:lnTo>
                      <a:pt x="4855" y="1187"/>
                    </a:lnTo>
                    <a:lnTo>
                      <a:pt x="4882" y="1207"/>
                    </a:lnTo>
                    <a:lnTo>
                      <a:pt x="4911" y="1226"/>
                    </a:lnTo>
                    <a:lnTo>
                      <a:pt x="4940" y="1248"/>
                    </a:lnTo>
                    <a:lnTo>
                      <a:pt x="4969" y="1270"/>
                    </a:lnTo>
                    <a:lnTo>
                      <a:pt x="4996" y="1289"/>
                    </a:lnTo>
                    <a:lnTo>
                      <a:pt x="5025" y="1311"/>
                    </a:lnTo>
                    <a:lnTo>
                      <a:pt x="5051" y="1335"/>
                    </a:lnTo>
                    <a:lnTo>
                      <a:pt x="5078" y="1359"/>
                    </a:lnTo>
                    <a:lnTo>
                      <a:pt x="5102" y="1381"/>
                    </a:lnTo>
                    <a:lnTo>
                      <a:pt x="5127" y="1406"/>
                    </a:lnTo>
                    <a:lnTo>
                      <a:pt x="5148" y="1430"/>
                    </a:lnTo>
                    <a:lnTo>
                      <a:pt x="5173" y="1456"/>
                    </a:lnTo>
                    <a:lnTo>
                      <a:pt x="5192" y="1483"/>
                    </a:lnTo>
                    <a:lnTo>
                      <a:pt x="5214" y="1510"/>
                    </a:lnTo>
                    <a:lnTo>
                      <a:pt x="5233" y="1539"/>
                    </a:lnTo>
                    <a:lnTo>
                      <a:pt x="5253" y="1570"/>
                    </a:lnTo>
                    <a:lnTo>
                      <a:pt x="5270" y="1599"/>
                    </a:lnTo>
                    <a:lnTo>
                      <a:pt x="5287" y="1631"/>
                    </a:lnTo>
                    <a:lnTo>
                      <a:pt x="5301" y="1662"/>
                    </a:lnTo>
                    <a:lnTo>
                      <a:pt x="5316" y="1696"/>
                    </a:lnTo>
                    <a:lnTo>
                      <a:pt x="5328" y="1730"/>
                    </a:lnTo>
                    <a:lnTo>
                      <a:pt x="5342" y="1767"/>
                    </a:lnTo>
                    <a:lnTo>
                      <a:pt x="5352" y="1803"/>
                    </a:lnTo>
                    <a:lnTo>
                      <a:pt x="5364" y="1842"/>
                    </a:lnTo>
                    <a:lnTo>
                      <a:pt x="5364" y="1856"/>
                    </a:lnTo>
                    <a:lnTo>
                      <a:pt x="5367" y="1873"/>
                    </a:lnTo>
                    <a:lnTo>
                      <a:pt x="5367" y="1890"/>
                    </a:lnTo>
                    <a:lnTo>
                      <a:pt x="5369" y="1907"/>
                    </a:lnTo>
                    <a:lnTo>
                      <a:pt x="5367" y="1922"/>
                    </a:lnTo>
                    <a:lnTo>
                      <a:pt x="5364" y="1939"/>
                    </a:lnTo>
                    <a:lnTo>
                      <a:pt x="5362" y="1956"/>
                    </a:lnTo>
                    <a:lnTo>
                      <a:pt x="5359" y="1973"/>
                    </a:lnTo>
                    <a:lnTo>
                      <a:pt x="5352" y="1987"/>
                    </a:lnTo>
                    <a:lnTo>
                      <a:pt x="5347" y="2004"/>
                    </a:lnTo>
                    <a:lnTo>
                      <a:pt x="5340" y="2019"/>
                    </a:lnTo>
                    <a:lnTo>
                      <a:pt x="5333" y="2036"/>
                    </a:lnTo>
                    <a:lnTo>
                      <a:pt x="5323" y="2050"/>
                    </a:lnTo>
                    <a:lnTo>
                      <a:pt x="5316" y="2067"/>
                    </a:lnTo>
                    <a:lnTo>
                      <a:pt x="5306" y="2082"/>
                    </a:lnTo>
                    <a:lnTo>
                      <a:pt x="5299" y="2099"/>
                    </a:lnTo>
                    <a:lnTo>
                      <a:pt x="5287" y="2111"/>
                    </a:lnTo>
                    <a:lnTo>
                      <a:pt x="5274" y="2125"/>
                    </a:lnTo>
                    <a:lnTo>
                      <a:pt x="5262" y="2137"/>
                    </a:lnTo>
                    <a:lnTo>
                      <a:pt x="5253" y="2152"/>
                    </a:lnTo>
                    <a:lnTo>
                      <a:pt x="5238" y="2164"/>
                    </a:lnTo>
                    <a:lnTo>
                      <a:pt x="5226" y="2179"/>
                    </a:lnTo>
                    <a:lnTo>
                      <a:pt x="5214" y="2191"/>
                    </a:lnTo>
                    <a:lnTo>
                      <a:pt x="5202" y="2205"/>
                    </a:lnTo>
                    <a:lnTo>
                      <a:pt x="5187" y="2215"/>
                    </a:lnTo>
                    <a:lnTo>
                      <a:pt x="5173" y="2227"/>
                    </a:lnTo>
                    <a:lnTo>
                      <a:pt x="5158" y="2237"/>
                    </a:lnTo>
                    <a:lnTo>
                      <a:pt x="5146" y="2249"/>
                    </a:lnTo>
                    <a:lnTo>
                      <a:pt x="5131" y="2259"/>
                    </a:lnTo>
                    <a:lnTo>
                      <a:pt x="5117" y="2268"/>
                    </a:lnTo>
                    <a:lnTo>
                      <a:pt x="5102" y="2278"/>
                    </a:lnTo>
                    <a:lnTo>
                      <a:pt x="5090" y="2290"/>
                    </a:lnTo>
                    <a:lnTo>
                      <a:pt x="5071" y="2297"/>
                    </a:lnTo>
                    <a:lnTo>
                      <a:pt x="5054" y="2307"/>
                    </a:lnTo>
                    <a:lnTo>
                      <a:pt x="5035" y="2317"/>
                    </a:lnTo>
                    <a:lnTo>
                      <a:pt x="5018" y="2326"/>
                    </a:lnTo>
                    <a:lnTo>
                      <a:pt x="4998" y="2334"/>
                    </a:lnTo>
                    <a:lnTo>
                      <a:pt x="4979" y="2341"/>
                    </a:lnTo>
                    <a:lnTo>
                      <a:pt x="4959" y="2348"/>
                    </a:lnTo>
                    <a:lnTo>
                      <a:pt x="4942" y="2358"/>
                    </a:lnTo>
                    <a:lnTo>
                      <a:pt x="4921" y="2363"/>
                    </a:lnTo>
                    <a:lnTo>
                      <a:pt x="4904" y="2370"/>
                    </a:lnTo>
                    <a:lnTo>
                      <a:pt x="4882" y="2377"/>
                    </a:lnTo>
                    <a:lnTo>
                      <a:pt x="4865" y="2385"/>
                    </a:lnTo>
                    <a:lnTo>
                      <a:pt x="4843" y="2389"/>
                    </a:lnTo>
                    <a:lnTo>
                      <a:pt x="4826" y="2394"/>
                    </a:lnTo>
                    <a:lnTo>
                      <a:pt x="4804" y="2399"/>
                    </a:lnTo>
                    <a:lnTo>
                      <a:pt x="4787" y="2406"/>
                    </a:lnTo>
                    <a:lnTo>
                      <a:pt x="4765" y="2409"/>
                    </a:lnTo>
                    <a:lnTo>
                      <a:pt x="4744" y="2414"/>
                    </a:lnTo>
                    <a:lnTo>
                      <a:pt x="4724" y="2416"/>
                    </a:lnTo>
                    <a:lnTo>
                      <a:pt x="4705" y="2421"/>
                    </a:lnTo>
                    <a:lnTo>
                      <a:pt x="4683" y="2423"/>
                    </a:lnTo>
                    <a:lnTo>
                      <a:pt x="4661" y="2426"/>
                    </a:lnTo>
                    <a:lnTo>
                      <a:pt x="4642" y="2428"/>
                    </a:lnTo>
                    <a:lnTo>
                      <a:pt x="4622" y="2433"/>
                    </a:lnTo>
                    <a:lnTo>
                      <a:pt x="4601" y="2433"/>
                    </a:lnTo>
                    <a:lnTo>
                      <a:pt x="4581" y="2435"/>
                    </a:lnTo>
                    <a:lnTo>
                      <a:pt x="4562" y="2438"/>
                    </a:lnTo>
                    <a:lnTo>
                      <a:pt x="4542" y="2440"/>
                    </a:lnTo>
                    <a:lnTo>
                      <a:pt x="4521" y="2440"/>
                    </a:lnTo>
                    <a:lnTo>
                      <a:pt x="4501" y="2443"/>
                    </a:lnTo>
                    <a:lnTo>
                      <a:pt x="4482" y="2443"/>
                    </a:lnTo>
                    <a:lnTo>
                      <a:pt x="4462" y="2445"/>
                    </a:lnTo>
                    <a:lnTo>
                      <a:pt x="4477" y="2465"/>
                    </a:lnTo>
                    <a:lnTo>
                      <a:pt x="4494" y="2484"/>
                    </a:lnTo>
                    <a:lnTo>
                      <a:pt x="4511" y="2503"/>
                    </a:lnTo>
                    <a:lnTo>
                      <a:pt x="4533" y="2525"/>
                    </a:lnTo>
                    <a:lnTo>
                      <a:pt x="4550" y="2542"/>
                    </a:lnTo>
                    <a:lnTo>
                      <a:pt x="4569" y="2562"/>
                    </a:lnTo>
                    <a:lnTo>
                      <a:pt x="4591" y="2581"/>
                    </a:lnTo>
                    <a:lnTo>
                      <a:pt x="4613" y="2600"/>
                    </a:lnTo>
                    <a:lnTo>
                      <a:pt x="4632" y="2617"/>
                    </a:lnTo>
                    <a:lnTo>
                      <a:pt x="4654" y="2634"/>
                    </a:lnTo>
                    <a:lnTo>
                      <a:pt x="4676" y="2651"/>
                    </a:lnTo>
                    <a:lnTo>
                      <a:pt x="4698" y="2671"/>
                    </a:lnTo>
                    <a:lnTo>
                      <a:pt x="4719" y="2688"/>
                    </a:lnTo>
                    <a:lnTo>
                      <a:pt x="4744" y="2707"/>
                    </a:lnTo>
                    <a:lnTo>
                      <a:pt x="4768" y="2724"/>
                    </a:lnTo>
                    <a:lnTo>
                      <a:pt x="4792" y="2743"/>
                    </a:lnTo>
                    <a:lnTo>
                      <a:pt x="4814" y="2758"/>
                    </a:lnTo>
                    <a:lnTo>
                      <a:pt x="4838" y="2775"/>
                    </a:lnTo>
                    <a:lnTo>
                      <a:pt x="4862" y="2792"/>
                    </a:lnTo>
                    <a:lnTo>
                      <a:pt x="4887" y="2811"/>
                    </a:lnTo>
                    <a:lnTo>
                      <a:pt x="4908" y="2826"/>
                    </a:lnTo>
                    <a:lnTo>
                      <a:pt x="4933" y="2843"/>
                    </a:lnTo>
                    <a:lnTo>
                      <a:pt x="4957" y="2860"/>
                    </a:lnTo>
                    <a:lnTo>
                      <a:pt x="4984" y="2879"/>
                    </a:lnTo>
                    <a:lnTo>
                      <a:pt x="5005" y="2894"/>
                    </a:lnTo>
                    <a:lnTo>
                      <a:pt x="5030" y="2913"/>
                    </a:lnTo>
                    <a:lnTo>
                      <a:pt x="5051" y="2927"/>
                    </a:lnTo>
                    <a:lnTo>
                      <a:pt x="5076" y="2947"/>
                    </a:lnTo>
                    <a:lnTo>
                      <a:pt x="5098" y="2964"/>
                    </a:lnTo>
                    <a:lnTo>
                      <a:pt x="5122" y="2983"/>
                    </a:lnTo>
                    <a:lnTo>
                      <a:pt x="5146" y="3000"/>
                    </a:lnTo>
                    <a:lnTo>
                      <a:pt x="5170" y="3020"/>
                    </a:lnTo>
                    <a:lnTo>
                      <a:pt x="5190" y="3034"/>
                    </a:lnTo>
                    <a:lnTo>
                      <a:pt x="5211" y="3053"/>
                    </a:lnTo>
                    <a:lnTo>
                      <a:pt x="5233" y="3070"/>
                    </a:lnTo>
                    <a:lnTo>
                      <a:pt x="5255" y="3090"/>
                    </a:lnTo>
                    <a:lnTo>
                      <a:pt x="5274" y="3109"/>
                    </a:lnTo>
                    <a:lnTo>
                      <a:pt x="5294" y="3129"/>
                    </a:lnTo>
                    <a:lnTo>
                      <a:pt x="5313" y="3148"/>
                    </a:lnTo>
                    <a:lnTo>
                      <a:pt x="5335" y="3170"/>
                    </a:lnTo>
                    <a:lnTo>
                      <a:pt x="5352" y="3189"/>
                    </a:lnTo>
                    <a:lnTo>
                      <a:pt x="5369" y="3209"/>
                    </a:lnTo>
                    <a:lnTo>
                      <a:pt x="5386" y="3230"/>
                    </a:lnTo>
                    <a:lnTo>
                      <a:pt x="5405" y="3252"/>
                    </a:lnTo>
                    <a:lnTo>
                      <a:pt x="5420" y="3274"/>
                    </a:lnTo>
                    <a:lnTo>
                      <a:pt x="5434" y="3296"/>
                    </a:lnTo>
                    <a:lnTo>
                      <a:pt x="5449" y="3320"/>
                    </a:lnTo>
                    <a:lnTo>
                      <a:pt x="5464" y="3347"/>
                    </a:lnTo>
                    <a:lnTo>
                      <a:pt x="5473" y="3369"/>
                    </a:lnTo>
                    <a:lnTo>
                      <a:pt x="5485" y="3393"/>
                    </a:lnTo>
                    <a:lnTo>
                      <a:pt x="5495" y="3417"/>
                    </a:lnTo>
                    <a:lnTo>
                      <a:pt x="5507" y="3444"/>
                    </a:lnTo>
                    <a:lnTo>
                      <a:pt x="5514" y="3468"/>
                    </a:lnTo>
                    <a:lnTo>
                      <a:pt x="5522" y="3495"/>
                    </a:lnTo>
                    <a:lnTo>
                      <a:pt x="5529" y="3524"/>
                    </a:lnTo>
                    <a:lnTo>
                      <a:pt x="5536" y="3553"/>
                    </a:lnTo>
                    <a:lnTo>
                      <a:pt x="5539" y="3579"/>
                    </a:lnTo>
                    <a:lnTo>
                      <a:pt x="5541" y="3608"/>
                    </a:lnTo>
                    <a:lnTo>
                      <a:pt x="5544" y="3640"/>
                    </a:lnTo>
                    <a:lnTo>
                      <a:pt x="5546" y="3671"/>
                    </a:lnTo>
                    <a:lnTo>
                      <a:pt x="5544" y="3701"/>
                    </a:lnTo>
                    <a:lnTo>
                      <a:pt x="5544" y="3734"/>
                    </a:lnTo>
                    <a:lnTo>
                      <a:pt x="5541" y="3768"/>
                    </a:lnTo>
                    <a:lnTo>
                      <a:pt x="5539" y="3805"/>
                    </a:lnTo>
                    <a:lnTo>
                      <a:pt x="5534" y="3822"/>
                    </a:lnTo>
                    <a:lnTo>
                      <a:pt x="5531" y="3841"/>
                    </a:lnTo>
                    <a:lnTo>
                      <a:pt x="5529" y="3860"/>
                    </a:lnTo>
                    <a:lnTo>
                      <a:pt x="5529" y="3880"/>
                    </a:lnTo>
                    <a:lnTo>
                      <a:pt x="5524" y="3897"/>
                    </a:lnTo>
                    <a:lnTo>
                      <a:pt x="5522" y="3916"/>
                    </a:lnTo>
                    <a:lnTo>
                      <a:pt x="5519" y="3936"/>
                    </a:lnTo>
                    <a:lnTo>
                      <a:pt x="5519" y="3955"/>
                    </a:lnTo>
                    <a:lnTo>
                      <a:pt x="5514" y="3970"/>
                    </a:lnTo>
                    <a:lnTo>
                      <a:pt x="5512" y="3989"/>
                    </a:lnTo>
                    <a:lnTo>
                      <a:pt x="5507" y="4006"/>
                    </a:lnTo>
                    <a:lnTo>
                      <a:pt x="5505" y="4025"/>
                    </a:lnTo>
                    <a:lnTo>
                      <a:pt x="5497" y="4042"/>
                    </a:lnTo>
                    <a:lnTo>
                      <a:pt x="5493" y="4062"/>
                    </a:lnTo>
                    <a:lnTo>
                      <a:pt x="5485" y="4083"/>
                    </a:lnTo>
                    <a:lnTo>
                      <a:pt x="5481" y="4105"/>
                    </a:lnTo>
                    <a:lnTo>
                      <a:pt x="5471" y="4120"/>
                    </a:lnTo>
                    <a:lnTo>
                      <a:pt x="5464" y="4134"/>
                    </a:lnTo>
                    <a:lnTo>
                      <a:pt x="5454" y="4151"/>
                    </a:lnTo>
                    <a:lnTo>
                      <a:pt x="5447" y="4168"/>
                    </a:lnTo>
                    <a:lnTo>
                      <a:pt x="5434" y="4183"/>
                    </a:lnTo>
                    <a:lnTo>
                      <a:pt x="5425" y="4197"/>
                    </a:lnTo>
                    <a:lnTo>
                      <a:pt x="5415" y="4214"/>
                    </a:lnTo>
                    <a:lnTo>
                      <a:pt x="5405" y="4231"/>
                    </a:lnTo>
                    <a:lnTo>
                      <a:pt x="5393" y="4246"/>
                    </a:lnTo>
                    <a:lnTo>
                      <a:pt x="5381" y="4260"/>
                    </a:lnTo>
                    <a:lnTo>
                      <a:pt x="5369" y="4275"/>
                    </a:lnTo>
                    <a:lnTo>
                      <a:pt x="5357" y="4289"/>
                    </a:lnTo>
                    <a:lnTo>
                      <a:pt x="5342" y="4302"/>
                    </a:lnTo>
                    <a:lnTo>
                      <a:pt x="5330" y="4316"/>
                    </a:lnTo>
                    <a:lnTo>
                      <a:pt x="5316" y="4331"/>
                    </a:lnTo>
                    <a:lnTo>
                      <a:pt x="5304" y="4345"/>
                    </a:lnTo>
                    <a:lnTo>
                      <a:pt x="5287" y="4355"/>
                    </a:lnTo>
                    <a:lnTo>
                      <a:pt x="5272" y="4367"/>
                    </a:lnTo>
                    <a:lnTo>
                      <a:pt x="5255" y="4379"/>
                    </a:lnTo>
                    <a:lnTo>
                      <a:pt x="5241" y="4391"/>
                    </a:lnTo>
                    <a:lnTo>
                      <a:pt x="5224" y="4401"/>
                    </a:lnTo>
                    <a:lnTo>
                      <a:pt x="5209" y="4413"/>
                    </a:lnTo>
                    <a:lnTo>
                      <a:pt x="5192" y="4423"/>
                    </a:lnTo>
                    <a:lnTo>
                      <a:pt x="5178" y="4432"/>
                    </a:lnTo>
                    <a:lnTo>
                      <a:pt x="5158" y="4440"/>
                    </a:lnTo>
                    <a:lnTo>
                      <a:pt x="5141" y="4447"/>
                    </a:lnTo>
                    <a:lnTo>
                      <a:pt x="5124" y="4454"/>
                    </a:lnTo>
                    <a:lnTo>
                      <a:pt x="5107" y="4461"/>
                    </a:lnTo>
                    <a:lnTo>
                      <a:pt x="5088" y="4466"/>
                    </a:lnTo>
                    <a:lnTo>
                      <a:pt x="5073" y="4471"/>
                    </a:lnTo>
                    <a:lnTo>
                      <a:pt x="5054" y="4476"/>
                    </a:lnTo>
                    <a:lnTo>
                      <a:pt x="5039" y="4481"/>
                    </a:lnTo>
                    <a:lnTo>
                      <a:pt x="5003" y="4483"/>
                    </a:lnTo>
                    <a:lnTo>
                      <a:pt x="4969" y="4488"/>
                    </a:lnTo>
                    <a:lnTo>
                      <a:pt x="4935" y="4493"/>
                    </a:lnTo>
                    <a:lnTo>
                      <a:pt x="4901" y="4498"/>
                    </a:lnTo>
                    <a:lnTo>
                      <a:pt x="4865" y="4498"/>
                    </a:lnTo>
                    <a:lnTo>
                      <a:pt x="4833" y="4503"/>
                    </a:lnTo>
                    <a:lnTo>
                      <a:pt x="4797" y="4503"/>
                    </a:lnTo>
                    <a:lnTo>
                      <a:pt x="4765" y="4508"/>
                    </a:lnTo>
                    <a:lnTo>
                      <a:pt x="4729" y="4508"/>
                    </a:lnTo>
                    <a:lnTo>
                      <a:pt x="4698" y="4508"/>
                    </a:lnTo>
                    <a:lnTo>
                      <a:pt x="4661" y="4508"/>
                    </a:lnTo>
                    <a:lnTo>
                      <a:pt x="4630" y="4510"/>
                    </a:lnTo>
                    <a:lnTo>
                      <a:pt x="4596" y="4508"/>
                    </a:lnTo>
                    <a:lnTo>
                      <a:pt x="4562" y="4508"/>
                    </a:lnTo>
                    <a:lnTo>
                      <a:pt x="4528" y="4508"/>
                    </a:lnTo>
                    <a:lnTo>
                      <a:pt x="4496" y="4508"/>
                    </a:lnTo>
                    <a:lnTo>
                      <a:pt x="4460" y="4503"/>
                    </a:lnTo>
                    <a:lnTo>
                      <a:pt x="4426" y="4500"/>
                    </a:lnTo>
                    <a:lnTo>
                      <a:pt x="4392" y="4498"/>
                    </a:lnTo>
                    <a:lnTo>
                      <a:pt x="4358" y="4495"/>
                    </a:lnTo>
                    <a:lnTo>
                      <a:pt x="4324" y="4491"/>
                    </a:lnTo>
                    <a:lnTo>
                      <a:pt x="4290" y="4488"/>
                    </a:lnTo>
                    <a:lnTo>
                      <a:pt x="4256" y="4483"/>
                    </a:lnTo>
                    <a:lnTo>
                      <a:pt x="4225" y="4481"/>
                    </a:lnTo>
                    <a:lnTo>
                      <a:pt x="4189" y="4474"/>
                    </a:lnTo>
                    <a:lnTo>
                      <a:pt x="4157" y="4469"/>
                    </a:lnTo>
                    <a:lnTo>
                      <a:pt x="4121" y="4461"/>
                    </a:lnTo>
                    <a:lnTo>
                      <a:pt x="4089" y="4457"/>
                    </a:lnTo>
                    <a:lnTo>
                      <a:pt x="4055" y="4449"/>
                    </a:lnTo>
                    <a:lnTo>
                      <a:pt x="4024" y="4445"/>
                    </a:lnTo>
                    <a:lnTo>
                      <a:pt x="3990" y="4437"/>
                    </a:lnTo>
                    <a:lnTo>
                      <a:pt x="3958" y="4432"/>
                    </a:lnTo>
                    <a:lnTo>
                      <a:pt x="3922" y="4423"/>
                    </a:lnTo>
                    <a:lnTo>
                      <a:pt x="3890" y="4415"/>
                    </a:lnTo>
                    <a:lnTo>
                      <a:pt x="3854" y="4406"/>
                    </a:lnTo>
                    <a:lnTo>
                      <a:pt x="3822" y="4398"/>
                    </a:lnTo>
                    <a:lnTo>
                      <a:pt x="3789" y="4389"/>
                    </a:lnTo>
                    <a:lnTo>
                      <a:pt x="3755" y="4379"/>
                    </a:lnTo>
                    <a:lnTo>
                      <a:pt x="3721" y="4369"/>
                    </a:lnTo>
                    <a:lnTo>
                      <a:pt x="3689" y="4362"/>
                    </a:lnTo>
                    <a:lnTo>
                      <a:pt x="3655" y="4350"/>
                    </a:lnTo>
                    <a:lnTo>
                      <a:pt x="3624" y="4340"/>
                    </a:lnTo>
                    <a:lnTo>
                      <a:pt x="3590" y="4331"/>
                    </a:lnTo>
                    <a:lnTo>
                      <a:pt x="3558" y="4321"/>
                    </a:lnTo>
                    <a:lnTo>
                      <a:pt x="3524" y="4309"/>
                    </a:lnTo>
                    <a:lnTo>
                      <a:pt x="3493" y="4299"/>
                    </a:lnTo>
                    <a:lnTo>
                      <a:pt x="3459" y="4289"/>
                    </a:lnTo>
                    <a:lnTo>
                      <a:pt x="3430" y="4280"/>
                    </a:lnTo>
                    <a:lnTo>
                      <a:pt x="3396" y="4268"/>
                    </a:lnTo>
                    <a:lnTo>
                      <a:pt x="3364" y="4255"/>
                    </a:lnTo>
                    <a:lnTo>
                      <a:pt x="3330" y="4243"/>
                    </a:lnTo>
                    <a:lnTo>
                      <a:pt x="3299" y="4234"/>
                    </a:lnTo>
                    <a:lnTo>
                      <a:pt x="3265" y="4219"/>
                    </a:lnTo>
                    <a:lnTo>
                      <a:pt x="3236" y="4209"/>
                    </a:lnTo>
                    <a:lnTo>
                      <a:pt x="3202" y="4195"/>
                    </a:lnTo>
                    <a:lnTo>
                      <a:pt x="3173" y="4185"/>
                    </a:lnTo>
                    <a:lnTo>
                      <a:pt x="3139" y="4171"/>
                    </a:lnTo>
                    <a:lnTo>
                      <a:pt x="3107" y="4159"/>
                    </a:lnTo>
                    <a:lnTo>
                      <a:pt x="3076" y="4146"/>
                    </a:lnTo>
                    <a:lnTo>
                      <a:pt x="3047" y="4134"/>
                    </a:lnTo>
                    <a:lnTo>
                      <a:pt x="3015" y="4120"/>
                    </a:lnTo>
                    <a:lnTo>
                      <a:pt x="2984" y="4108"/>
                    </a:lnTo>
                    <a:lnTo>
                      <a:pt x="2952" y="4096"/>
                    </a:lnTo>
                    <a:lnTo>
                      <a:pt x="2923" y="4083"/>
                    </a:lnTo>
                    <a:lnTo>
                      <a:pt x="2889" y="4069"/>
                    </a:lnTo>
                    <a:lnTo>
                      <a:pt x="2858" y="4054"/>
                    </a:lnTo>
                    <a:lnTo>
                      <a:pt x="2826" y="4040"/>
                    </a:lnTo>
                    <a:lnTo>
                      <a:pt x="2797" y="4025"/>
                    </a:lnTo>
                    <a:lnTo>
                      <a:pt x="2766" y="4008"/>
                    </a:lnTo>
                    <a:lnTo>
                      <a:pt x="2734" y="3991"/>
                    </a:lnTo>
                    <a:lnTo>
                      <a:pt x="2705" y="3974"/>
                    </a:lnTo>
                    <a:lnTo>
                      <a:pt x="2676" y="3960"/>
                    </a:lnTo>
                    <a:lnTo>
                      <a:pt x="2644" y="3940"/>
                    </a:lnTo>
                    <a:lnTo>
                      <a:pt x="2615" y="3923"/>
                    </a:lnTo>
                    <a:lnTo>
                      <a:pt x="2586" y="3904"/>
                    </a:lnTo>
                    <a:lnTo>
                      <a:pt x="2557" y="3887"/>
                    </a:lnTo>
                    <a:lnTo>
                      <a:pt x="2528" y="3868"/>
                    </a:lnTo>
                    <a:lnTo>
                      <a:pt x="2501" y="3848"/>
                    </a:lnTo>
                    <a:lnTo>
                      <a:pt x="2472" y="3829"/>
                    </a:lnTo>
                    <a:lnTo>
                      <a:pt x="2446" y="3812"/>
                    </a:lnTo>
                    <a:lnTo>
                      <a:pt x="2417" y="3790"/>
                    </a:lnTo>
                    <a:lnTo>
                      <a:pt x="2387" y="3768"/>
                    </a:lnTo>
                    <a:lnTo>
                      <a:pt x="2358" y="3747"/>
                    </a:lnTo>
                    <a:lnTo>
                      <a:pt x="2332" y="3727"/>
                    </a:lnTo>
                    <a:lnTo>
                      <a:pt x="2303" y="3705"/>
                    </a:lnTo>
                    <a:lnTo>
                      <a:pt x="2276" y="3684"/>
                    </a:lnTo>
                    <a:lnTo>
                      <a:pt x="2249" y="3662"/>
                    </a:lnTo>
                    <a:lnTo>
                      <a:pt x="2225" y="3642"/>
                    </a:lnTo>
                    <a:lnTo>
                      <a:pt x="2196" y="3618"/>
                    </a:lnTo>
                    <a:lnTo>
                      <a:pt x="2169" y="3596"/>
                    </a:lnTo>
                    <a:lnTo>
                      <a:pt x="2143" y="3572"/>
                    </a:lnTo>
                    <a:lnTo>
                      <a:pt x="2116" y="3550"/>
                    </a:lnTo>
                    <a:lnTo>
                      <a:pt x="2089" y="3526"/>
                    </a:lnTo>
                    <a:lnTo>
                      <a:pt x="2063" y="3504"/>
                    </a:lnTo>
                    <a:lnTo>
                      <a:pt x="2036" y="3482"/>
                    </a:lnTo>
                    <a:lnTo>
                      <a:pt x="2012" y="3461"/>
                    </a:lnTo>
                    <a:lnTo>
                      <a:pt x="1983" y="3434"/>
                    </a:lnTo>
                    <a:lnTo>
                      <a:pt x="1958" y="3412"/>
                    </a:lnTo>
                    <a:lnTo>
                      <a:pt x="1929" y="3385"/>
                    </a:lnTo>
                    <a:lnTo>
                      <a:pt x="1905" y="3364"/>
                    </a:lnTo>
                    <a:lnTo>
                      <a:pt x="1878" y="3339"/>
                    </a:lnTo>
                    <a:lnTo>
                      <a:pt x="1852" y="3315"/>
                    </a:lnTo>
                    <a:lnTo>
                      <a:pt x="1825" y="3291"/>
                    </a:lnTo>
                    <a:lnTo>
                      <a:pt x="1801" y="3269"/>
                    </a:lnTo>
                    <a:lnTo>
                      <a:pt x="1772" y="3245"/>
                    </a:lnTo>
                    <a:lnTo>
                      <a:pt x="1747" y="3221"/>
                    </a:lnTo>
                    <a:lnTo>
                      <a:pt x="1721" y="3196"/>
                    </a:lnTo>
                    <a:lnTo>
                      <a:pt x="1697" y="3175"/>
                    </a:lnTo>
                    <a:lnTo>
                      <a:pt x="1667" y="3150"/>
                    </a:lnTo>
                    <a:lnTo>
                      <a:pt x="1643" y="3126"/>
                    </a:lnTo>
                    <a:lnTo>
                      <a:pt x="1617" y="3102"/>
                    </a:lnTo>
                    <a:lnTo>
                      <a:pt x="1592" y="3080"/>
                    </a:lnTo>
                    <a:lnTo>
                      <a:pt x="1563" y="3056"/>
                    </a:lnTo>
                    <a:lnTo>
                      <a:pt x="1539" y="3032"/>
                    </a:lnTo>
                    <a:lnTo>
                      <a:pt x="1510" y="3007"/>
                    </a:lnTo>
                    <a:lnTo>
                      <a:pt x="1486" y="2986"/>
                    </a:lnTo>
                    <a:lnTo>
                      <a:pt x="1457" y="2961"/>
                    </a:lnTo>
                    <a:lnTo>
                      <a:pt x="1432" y="2937"/>
                    </a:lnTo>
                    <a:lnTo>
                      <a:pt x="1403" y="2915"/>
                    </a:lnTo>
                    <a:lnTo>
                      <a:pt x="1379" y="2894"/>
                    </a:lnTo>
                    <a:lnTo>
                      <a:pt x="1350" y="2869"/>
                    </a:lnTo>
                    <a:lnTo>
                      <a:pt x="1323" y="2847"/>
                    </a:lnTo>
                    <a:lnTo>
                      <a:pt x="1297" y="2826"/>
                    </a:lnTo>
                    <a:lnTo>
                      <a:pt x="1270" y="2804"/>
                    </a:lnTo>
                    <a:lnTo>
                      <a:pt x="1243" y="2782"/>
                    </a:lnTo>
                    <a:lnTo>
                      <a:pt x="1217" y="2760"/>
                    </a:lnTo>
                    <a:lnTo>
                      <a:pt x="1190" y="2741"/>
                    </a:lnTo>
                    <a:lnTo>
                      <a:pt x="1163" y="2721"/>
                    </a:lnTo>
                    <a:lnTo>
                      <a:pt x="1141" y="2707"/>
                    </a:lnTo>
                    <a:lnTo>
                      <a:pt x="1122" y="2692"/>
                    </a:lnTo>
                    <a:lnTo>
                      <a:pt x="1103" y="2678"/>
                    </a:lnTo>
                    <a:lnTo>
                      <a:pt x="1083" y="2663"/>
                    </a:lnTo>
                    <a:lnTo>
                      <a:pt x="1061" y="2649"/>
                    </a:lnTo>
                    <a:lnTo>
                      <a:pt x="1042" y="2637"/>
                    </a:lnTo>
                    <a:lnTo>
                      <a:pt x="1023" y="2622"/>
                    </a:lnTo>
                    <a:lnTo>
                      <a:pt x="1003" y="2610"/>
                    </a:lnTo>
                    <a:lnTo>
                      <a:pt x="981" y="2595"/>
                    </a:lnTo>
                    <a:lnTo>
                      <a:pt x="960" y="2583"/>
                    </a:lnTo>
                    <a:lnTo>
                      <a:pt x="938" y="2569"/>
                    </a:lnTo>
                    <a:lnTo>
                      <a:pt x="918" y="2557"/>
                    </a:lnTo>
                    <a:lnTo>
                      <a:pt x="897" y="2542"/>
                    </a:lnTo>
                    <a:lnTo>
                      <a:pt x="875" y="2530"/>
                    </a:lnTo>
                    <a:lnTo>
                      <a:pt x="853" y="2518"/>
                    </a:lnTo>
                    <a:lnTo>
                      <a:pt x="834" y="2506"/>
                    </a:lnTo>
                    <a:lnTo>
                      <a:pt x="812" y="2491"/>
                    </a:lnTo>
                    <a:lnTo>
                      <a:pt x="790" y="2477"/>
                    </a:lnTo>
                    <a:lnTo>
                      <a:pt x="768" y="2465"/>
                    </a:lnTo>
                    <a:lnTo>
                      <a:pt x="746" y="2452"/>
                    </a:lnTo>
                    <a:lnTo>
                      <a:pt x="725" y="2438"/>
                    </a:lnTo>
                    <a:lnTo>
                      <a:pt x="703" y="2423"/>
                    </a:lnTo>
                    <a:lnTo>
                      <a:pt x="681" y="2411"/>
                    </a:lnTo>
                    <a:lnTo>
                      <a:pt x="659" y="2399"/>
                    </a:lnTo>
                    <a:lnTo>
                      <a:pt x="637" y="2385"/>
                    </a:lnTo>
                    <a:lnTo>
                      <a:pt x="615" y="2370"/>
                    </a:lnTo>
                    <a:lnTo>
                      <a:pt x="594" y="2356"/>
                    </a:lnTo>
                    <a:lnTo>
                      <a:pt x="574" y="2343"/>
                    </a:lnTo>
                    <a:lnTo>
                      <a:pt x="552" y="2329"/>
                    </a:lnTo>
                    <a:lnTo>
                      <a:pt x="531" y="2314"/>
                    </a:lnTo>
                    <a:lnTo>
                      <a:pt x="511" y="2300"/>
                    </a:lnTo>
                    <a:lnTo>
                      <a:pt x="492" y="2288"/>
                    </a:lnTo>
                    <a:lnTo>
                      <a:pt x="470" y="2271"/>
                    </a:lnTo>
                    <a:lnTo>
                      <a:pt x="448" y="2256"/>
                    </a:lnTo>
                    <a:lnTo>
                      <a:pt x="429" y="2242"/>
                    </a:lnTo>
                    <a:lnTo>
                      <a:pt x="409" y="2227"/>
                    </a:lnTo>
                    <a:lnTo>
                      <a:pt x="388" y="2210"/>
                    </a:lnTo>
                    <a:lnTo>
                      <a:pt x="371" y="2193"/>
                    </a:lnTo>
                    <a:lnTo>
                      <a:pt x="351" y="2176"/>
                    </a:lnTo>
                    <a:lnTo>
                      <a:pt x="334" y="2162"/>
                    </a:lnTo>
                    <a:lnTo>
                      <a:pt x="312" y="2142"/>
                    </a:lnTo>
                    <a:lnTo>
                      <a:pt x="295" y="2128"/>
                    </a:lnTo>
                    <a:lnTo>
                      <a:pt x="276" y="2108"/>
                    </a:lnTo>
                    <a:lnTo>
                      <a:pt x="262" y="2094"/>
                    </a:lnTo>
                    <a:lnTo>
                      <a:pt x="242" y="2074"/>
                    </a:lnTo>
                    <a:lnTo>
                      <a:pt x="225" y="2057"/>
                    </a:lnTo>
                    <a:lnTo>
                      <a:pt x="211" y="2040"/>
                    </a:lnTo>
                    <a:lnTo>
                      <a:pt x="196" y="2024"/>
                    </a:lnTo>
                    <a:lnTo>
                      <a:pt x="179" y="2002"/>
                    </a:lnTo>
                    <a:lnTo>
                      <a:pt x="162" y="1982"/>
                    </a:lnTo>
                    <a:lnTo>
                      <a:pt x="148" y="1963"/>
                    </a:lnTo>
                    <a:lnTo>
                      <a:pt x="135" y="1944"/>
                    </a:lnTo>
                    <a:lnTo>
                      <a:pt x="121" y="1922"/>
                    </a:lnTo>
                    <a:lnTo>
                      <a:pt x="106" y="1902"/>
                    </a:lnTo>
                    <a:lnTo>
                      <a:pt x="94" y="1881"/>
                    </a:lnTo>
                    <a:lnTo>
                      <a:pt x="85" y="1861"/>
                    </a:lnTo>
                    <a:lnTo>
                      <a:pt x="70" y="1837"/>
                    </a:lnTo>
                    <a:lnTo>
                      <a:pt x="60" y="1815"/>
                    </a:lnTo>
                    <a:lnTo>
                      <a:pt x="48" y="1793"/>
                    </a:lnTo>
                    <a:lnTo>
                      <a:pt x="41" y="1771"/>
                    </a:lnTo>
                    <a:lnTo>
                      <a:pt x="31" y="1747"/>
                    </a:lnTo>
                    <a:lnTo>
                      <a:pt x="22" y="1723"/>
                    </a:lnTo>
                    <a:lnTo>
                      <a:pt x="14" y="1699"/>
                    </a:lnTo>
                    <a:lnTo>
                      <a:pt x="9" y="1675"/>
                    </a:lnTo>
                    <a:lnTo>
                      <a:pt x="5" y="1660"/>
                    </a:lnTo>
                    <a:lnTo>
                      <a:pt x="2" y="1645"/>
                    </a:lnTo>
                    <a:lnTo>
                      <a:pt x="0" y="1631"/>
                    </a:lnTo>
                    <a:lnTo>
                      <a:pt x="0" y="1619"/>
                    </a:lnTo>
                    <a:lnTo>
                      <a:pt x="0" y="1604"/>
                    </a:lnTo>
                    <a:lnTo>
                      <a:pt x="0" y="1590"/>
                    </a:lnTo>
                    <a:lnTo>
                      <a:pt x="2" y="1575"/>
                    </a:lnTo>
                    <a:lnTo>
                      <a:pt x="7" y="1563"/>
                    </a:lnTo>
                    <a:lnTo>
                      <a:pt x="9" y="1549"/>
                    </a:lnTo>
                    <a:lnTo>
                      <a:pt x="14" y="1534"/>
                    </a:lnTo>
                    <a:lnTo>
                      <a:pt x="19" y="1522"/>
                    </a:lnTo>
                    <a:lnTo>
                      <a:pt x="26" y="1510"/>
                    </a:lnTo>
                    <a:lnTo>
                      <a:pt x="39" y="1486"/>
                    </a:lnTo>
                    <a:lnTo>
                      <a:pt x="58" y="1466"/>
                    </a:lnTo>
                    <a:lnTo>
                      <a:pt x="51" y="1442"/>
                    </a:lnTo>
                    <a:lnTo>
                      <a:pt x="43" y="1420"/>
                    </a:lnTo>
                    <a:lnTo>
                      <a:pt x="39" y="1398"/>
                    </a:lnTo>
                    <a:lnTo>
                      <a:pt x="39" y="1376"/>
                    </a:lnTo>
                    <a:lnTo>
                      <a:pt x="36" y="1355"/>
                    </a:lnTo>
                    <a:lnTo>
                      <a:pt x="36" y="1333"/>
                    </a:lnTo>
                    <a:lnTo>
                      <a:pt x="39" y="1311"/>
                    </a:lnTo>
                    <a:lnTo>
                      <a:pt x="43" y="1289"/>
                    </a:lnTo>
                    <a:lnTo>
                      <a:pt x="43" y="1265"/>
                    </a:lnTo>
                    <a:lnTo>
                      <a:pt x="48" y="1243"/>
                    </a:lnTo>
                    <a:lnTo>
                      <a:pt x="56" y="1219"/>
                    </a:lnTo>
                    <a:lnTo>
                      <a:pt x="63" y="1197"/>
                    </a:lnTo>
                    <a:lnTo>
                      <a:pt x="70" y="1175"/>
                    </a:lnTo>
                    <a:lnTo>
                      <a:pt x="80" y="1154"/>
                    </a:lnTo>
                    <a:lnTo>
                      <a:pt x="89" y="1132"/>
                    </a:lnTo>
                    <a:lnTo>
                      <a:pt x="102" y="1112"/>
                    </a:lnTo>
                    <a:lnTo>
                      <a:pt x="111" y="1090"/>
                    </a:lnTo>
                    <a:lnTo>
                      <a:pt x="123" y="1069"/>
                    </a:lnTo>
                    <a:lnTo>
                      <a:pt x="135" y="1047"/>
                    </a:lnTo>
                    <a:lnTo>
                      <a:pt x="150" y="1027"/>
                    </a:lnTo>
                    <a:lnTo>
                      <a:pt x="165" y="1006"/>
                    </a:lnTo>
                    <a:lnTo>
                      <a:pt x="179" y="989"/>
                    </a:lnTo>
                    <a:lnTo>
                      <a:pt x="196" y="969"/>
                    </a:lnTo>
                    <a:lnTo>
                      <a:pt x="215" y="952"/>
                    </a:lnTo>
                    <a:lnTo>
                      <a:pt x="230" y="933"/>
                    </a:lnTo>
                    <a:lnTo>
                      <a:pt x="249" y="916"/>
                    </a:lnTo>
                    <a:lnTo>
                      <a:pt x="266" y="899"/>
                    </a:lnTo>
                    <a:lnTo>
                      <a:pt x="288" y="885"/>
                    </a:lnTo>
                    <a:lnTo>
                      <a:pt x="308" y="870"/>
                    </a:lnTo>
                    <a:lnTo>
                      <a:pt x="327" y="855"/>
                    </a:lnTo>
                    <a:lnTo>
                      <a:pt x="349" y="841"/>
                    </a:lnTo>
                    <a:lnTo>
                      <a:pt x="371" y="831"/>
                    </a:lnTo>
                    <a:lnTo>
                      <a:pt x="390" y="817"/>
                    </a:lnTo>
                    <a:lnTo>
                      <a:pt x="412" y="805"/>
                    </a:lnTo>
                    <a:lnTo>
                      <a:pt x="431" y="795"/>
                    </a:lnTo>
                    <a:lnTo>
                      <a:pt x="453" y="788"/>
                    </a:lnTo>
                    <a:lnTo>
                      <a:pt x="475" y="780"/>
                    </a:lnTo>
                    <a:lnTo>
                      <a:pt x="497" y="773"/>
                    </a:lnTo>
                    <a:lnTo>
                      <a:pt x="518" y="768"/>
                    </a:lnTo>
                    <a:lnTo>
                      <a:pt x="543" y="766"/>
                    </a:lnTo>
                    <a:lnTo>
                      <a:pt x="565" y="758"/>
                    </a:lnTo>
                    <a:lnTo>
                      <a:pt x="586" y="756"/>
                    </a:lnTo>
                    <a:lnTo>
                      <a:pt x="611" y="754"/>
                    </a:lnTo>
                    <a:lnTo>
                      <a:pt x="635" y="754"/>
                    </a:lnTo>
                    <a:lnTo>
                      <a:pt x="659" y="751"/>
                    </a:lnTo>
                    <a:lnTo>
                      <a:pt x="686" y="749"/>
                    </a:lnTo>
                    <a:lnTo>
                      <a:pt x="698" y="749"/>
                    </a:lnTo>
                    <a:lnTo>
                      <a:pt x="710" y="749"/>
                    </a:lnTo>
                    <a:lnTo>
                      <a:pt x="725" y="749"/>
                    </a:lnTo>
                    <a:lnTo>
                      <a:pt x="739" y="749"/>
                    </a:lnTo>
                    <a:lnTo>
                      <a:pt x="727" y="725"/>
                    </a:lnTo>
                    <a:lnTo>
                      <a:pt x="725" y="703"/>
                    </a:lnTo>
                    <a:lnTo>
                      <a:pt x="722" y="679"/>
                    </a:lnTo>
                    <a:lnTo>
                      <a:pt x="729" y="654"/>
                    </a:lnTo>
                    <a:lnTo>
                      <a:pt x="734" y="628"/>
                    </a:lnTo>
                    <a:lnTo>
                      <a:pt x="742" y="603"/>
                    </a:lnTo>
                    <a:lnTo>
                      <a:pt x="749" y="579"/>
                    </a:lnTo>
                    <a:lnTo>
                      <a:pt x="758" y="557"/>
                    </a:lnTo>
                    <a:lnTo>
                      <a:pt x="768" y="545"/>
                    </a:lnTo>
                    <a:lnTo>
                      <a:pt x="780" y="536"/>
                    </a:lnTo>
                    <a:lnTo>
                      <a:pt x="790" y="523"/>
                    </a:lnTo>
                    <a:lnTo>
                      <a:pt x="800" y="514"/>
                    </a:lnTo>
                    <a:lnTo>
                      <a:pt x="807" y="499"/>
                    </a:lnTo>
                    <a:lnTo>
                      <a:pt x="814" y="489"/>
                    </a:lnTo>
                    <a:lnTo>
                      <a:pt x="822" y="475"/>
                    </a:lnTo>
                    <a:lnTo>
                      <a:pt x="829" y="465"/>
                    </a:lnTo>
                    <a:lnTo>
                      <a:pt x="834" y="451"/>
                    </a:lnTo>
                    <a:lnTo>
                      <a:pt x="838" y="439"/>
                    </a:lnTo>
                    <a:lnTo>
                      <a:pt x="843" y="424"/>
                    </a:lnTo>
                    <a:lnTo>
                      <a:pt x="851" y="412"/>
                    </a:lnTo>
                    <a:lnTo>
                      <a:pt x="853" y="397"/>
                    </a:lnTo>
                    <a:lnTo>
                      <a:pt x="860" y="385"/>
                    </a:lnTo>
                    <a:lnTo>
                      <a:pt x="863" y="371"/>
                    </a:lnTo>
                    <a:lnTo>
                      <a:pt x="870" y="359"/>
                    </a:lnTo>
                    <a:lnTo>
                      <a:pt x="872" y="344"/>
                    </a:lnTo>
                    <a:lnTo>
                      <a:pt x="877" y="330"/>
                    </a:lnTo>
                    <a:lnTo>
                      <a:pt x="882" y="315"/>
                    </a:lnTo>
                    <a:lnTo>
                      <a:pt x="887" y="303"/>
                    </a:lnTo>
                    <a:lnTo>
                      <a:pt x="892" y="288"/>
                    </a:lnTo>
                    <a:lnTo>
                      <a:pt x="897" y="276"/>
                    </a:lnTo>
                    <a:lnTo>
                      <a:pt x="904" y="264"/>
                    </a:lnTo>
                    <a:lnTo>
                      <a:pt x="911" y="252"/>
                    </a:lnTo>
                    <a:lnTo>
                      <a:pt x="918" y="237"/>
                    </a:lnTo>
                    <a:lnTo>
                      <a:pt x="926" y="228"/>
                    </a:lnTo>
                    <a:lnTo>
                      <a:pt x="933" y="216"/>
                    </a:lnTo>
                    <a:lnTo>
                      <a:pt x="945" y="206"/>
                    </a:lnTo>
                    <a:lnTo>
                      <a:pt x="955" y="196"/>
                    </a:lnTo>
                    <a:lnTo>
                      <a:pt x="967" y="187"/>
                    </a:lnTo>
                    <a:lnTo>
                      <a:pt x="981" y="179"/>
                    </a:lnTo>
                    <a:lnTo>
                      <a:pt x="996" y="172"/>
                    </a:lnTo>
                    <a:lnTo>
                      <a:pt x="1003" y="157"/>
                    </a:lnTo>
                    <a:lnTo>
                      <a:pt x="1015" y="145"/>
                    </a:lnTo>
                    <a:lnTo>
                      <a:pt x="1023" y="133"/>
                    </a:lnTo>
                    <a:lnTo>
                      <a:pt x="1035" y="124"/>
                    </a:lnTo>
                    <a:lnTo>
                      <a:pt x="1045" y="111"/>
                    </a:lnTo>
                    <a:lnTo>
                      <a:pt x="1057" y="102"/>
                    </a:lnTo>
                    <a:lnTo>
                      <a:pt x="1066" y="94"/>
                    </a:lnTo>
                    <a:lnTo>
                      <a:pt x="1078" y="87"/>
                    </a:lnTo>
                    <a:lnTo>
                      <a:pt x="1100" y="68"/>
                    </a:lnTo>
                    <a:lnTo>
                      <a:pt x="1122" y="56"/>
                    </a:lnTo>
                    <a:lnTo>
                      <a:pt x="1132" y="48"/>
                    </a:lnTo>
                    <a:lnTo>
                      <a:pt x="1146" y="41"/>
                    </a:lnTo>
                    <a:lnTo>
                      <a:pt x="1156" y="36"/>
                    </a:lnTo>
                    <a:lnTo>
                      <a:pt x="1171" y="34"/>
                    </a:lnTo>
                    <a:lnTo>
                      <a:pt x="1192" y="22"/>
                    </a:lnTo>
                    <a:lnTo>
                      <a:pt x="1214" y="15"/>
                    </a:lnTo>
                    <a:lnTo>
                      <a:pt x="1238" y="10"/>
                    </a:lnTo>
                    <a:lnTo>
                      <a:pt x="1265" y="5"/>
                    </a:lnTo>
                    <a:lnTo>
                      <a:pt x="1289" y="0"/>
                    </a:lnTo>
                    <a:lnTo>
                      <a:pt x="1316" y="0"/>
                    </a:lnTo>
                    <a:lnTo>
                      <a:pt x="1340" y="0"/>
                    </a:lnTo>
                    <a:lnTo>
                      <a:pt x="1367" y="0"/>
                    </a:lnTo>
                    <a:lnTo>
                      <a:pt x="1391" y="0"/>
                    </a:lnTo>
                    <a:lnTo>
                      <a:pt x="1418" y="0"/>
                    </a:lnTo>
                    <a:lnTo>
                      <a:pt x="1442" y="0"/>
                    </a:lnTo>
                    <a:lnTo>
                      <a:pt x="1469" y="5"/>
                    </a:lnTo>
                    <a:lnTo>
                      <a:pt x="1481" y="5"/>
                    </a:lnTo>
                    <a:lnTo>
                      <a:pt x="1493" y="5"/>
                    </a:lnTo>
                    <a:lnTo>
                      <a:pt x="1508" y="7"/>
                    </a:lnTo>
                    <a:lnTo>
                      <a:pt x="1522" y="10"/>
                    </a:lnTo>
                    <a:lnTo>
                      <a:pt x="1534" y="10"/>
                    </a:lnTo>
                    <a:lnTo>
                      <a:pt x="1546" y="12"/>
                    </a:lnTo>
                    <a:lnTo>
                      <a:pt x="1561" y="15"/>
                    </a:lnTo>
                    <a:lnTo>
                      <a:pt x="1575" y="17"/>
                    </a:lnTo>
                    <a:lnTo>
                      <a:pt x="1600" y="19"/>
                    </a:lnTo>
                    <a:lnTo>
                      <a:pt x="1626" y="24"/>
                    </a:lnTo>
                    <a:lnTo>
                      <a:pt x="1638" y="24"/>
                    </a:lnTo>
                    <a:lnTo>
                      <a:pt x="1653" y="27"/>
                    </a:lnTo>
                    <a:lnTo>
                      <a:pt x="1665" y="29"/>
                    </a:lnTo>
                    <a:lnTo>
                      <a:pt x="1680" y="31"/>
                    </a:lnTo>
                    <a:lnTo>
                      <a:pt x="1704" y="34"/>
                    </a:lnTo>
                    <a:lnTo>
                      <a:pt x="1731" y="36"/>
                    </a:lnTo>
                    <a:lnTo>
                      <a:pt x="1743" y="36"/>
                    </a:lnTo>
                    <a:lnTo>
                      <a:pt x="1757" y="39"/>
                    </a:lnTo>
                    <a:lnTo>
                      <a:pt x="1769" y="41"/>
                    </a:lnTo>
                    <a:lnTo>
                      <a:pt x="1784" y="44"/>
                    </a:lnTo>
                    <a:lnTo>
                      <a:pt x="1798" y="44"/>
                    </a:lnTo>
                    <a:lnTo>
                      <a:pt x="1815" y="44"/>
                    </a:lnTo>
                    <a:lnTo>
                      <a:pt x="1832" y="44"/>
                    </a:lnTo>
                    <a:lnTo>
                      <a:pt x="1849" y="44"/>
                    </a:lnTo>
                    <a:lnTo>
                      <a:pt x="1864" y="44"/>
                    </a:lnTo>
                    <a:lnTo>
                      <a:pt x="1881" y="46"/>
                    </a:lnTo>
                    <a:lnTo>
                      <a:pt x="1898" y="48"/>
                    </a:lnTo>
                    <a:lnTo>
                      <a:pt x="1915" y="51"/>
                    </a:lnTo>
                    <a:lnTo>
                      <a:pt x="1929" y="51"/>
                    </a:lnTo>
                    <a:lnTo>
                      <a:pt x="1949" y="53"/>
                    </a:lnTo>
                    <a:lnTo>
                      <a:pt x="1963" y="56"/>
                    </a:lnTo>
                    <a:lnTo>
                      <a:pt x="1983" y="58"/>
                    </a:lnTo>
                    <a:lnTo>
                      <a:pt x="2000" y="61"/>
                    </a:lnTo>
                    <a:lnTo>
                      <a:pt x="2017" y="63"/>
                    </a:lnTo>
                    <a:lnTo>
                      <a:pt x="2034" y="65"/>
                    </a:lnTo>
                    <a:lnTo>
                      <a:pt x="2053" y="70"/>
                    </a:lnTo>
                    <a:lnTo>
                      <a:pt x="2067" y="70"/>
                    </a:lnTo>
                    <a:lnTo>
                      <a:pt x="2084" y="75"/>
                    </a:lnTo>
                    <a:lnTo>
                      <a:pt x="2101" y="75"/>
                    </a:lnTo>
                    <a:lnTo>
                      <a:pt x="2118" y="80"/>
                    </a:lnTo>
                    <a:lnTo>
                      <a:pt x="2133" y="82"/>
                    </a:lnTo>
                    <a:lnTo>
                      <a:pt x="2152" y="87"/>
                    </a:lnTo>
                    <a:lnTo>
                      <a:pt x="2167" y="90"/>
                    </a:lnTo>
                    <a:lnTo>
                      <a:pt x="2186" y="94"/>
                    </a:lnTo>
                    <a:lnTo>
                      <a:pt x="2201" y="97"/>
                    </a:lnTo>
                    <a:lnTo>
                      <a:pt x="2218" y="102"/>
                    </a:lnTo>
                    <a:lnTo>
                      <a:pt x="2235" y="104"/>
                    </a:lnTo>
                    <a:lnTo>
                      <a:pt x="2254" y="109"/>
                    </a:lnTo>
                    <a:lnTo>
                      <a:pt x="2269" y="114"/>
                    </a:lnTo>
                    <a:lnTo>
                      <a:pt x="2286" y="119"/>
                    </a:lnTo>
                    <a:lnTo>
                      <a:pt x="2303" y="124"/>
                    </a:lnTo>
                    <a:lnTo>
                      <a:pt x="2322" y="131"/>
                    </a:lnTo>
                    <a:lnTo>
                      <a:pt x="2337" y="133"/>
                    </a:lnTo>
                    <a:lnTo>
                      <a:pt x="2354" y="138"/>
                    </a:lnTo>
                    <a:lnTo>
                      <a:pt x="2370" y="143"/>
                    </a:lnTo>
                    <a:lnTo>
                      <a:pt x="2387" y="148"/>
                    </a:lnTo>
                    <a:lnTo>
                      <a:pt x="2402" y="153"/>
                    </a:lnTo>
                    <a:lnTo>
                      <a:pt x="2419" y="157"/>
                    </a:lnTo>
                    <a:lnTo>
                      <a:pt x="2436" y="165"/>
                    </a:lnTo>
                    <a:lnTo>
                      <a:pt x="2453" y="172"/>
                    </a:lnTo>
                    <a:lnTo>
                      <a:pt x="2467" y="177"/>
                    </a:lnTo>
                    <a:lnTo>
                      <a:pt x="2484" y="182"/>
                    </a:lnTo>
                    <a:lnTo>
                      <a:pt x="2501" y="187"/>
                    </a:lnTo>
                    <a:lnTo>
                      <a:pt x="2518" y="194"/>
                    </a:lnTo>
                    <a:lnTo>
                      <a:pt x="2533" y="201"/>
                    </a:lnTo>
                    <a:lnTo>
                      <a:pt x="2550" y="208"/>
                    </a:lnTo>
                    <a:lnTo>
                      <a:pt x="2567" y="216"/>
                    </a:lnTo>
                    <a:lnTo>
                      <a:pt x="2584" y="223"/>
                    </a:lnTo>
                    <a:lnTo>
                      <a:pt x="2598" y="228"/>
                    </a:lnTo>
                    <a:lnTo>
                      <a:pt x="2613" y="235"/>
                    </a:lnTo>
                    <a:lnTo>
                      <a:pt x="2627" y="242"/>
                    </a:lnTo>
                    <a:lnTo>
                      <a:pt x="2644" y="250"/>
                    </a:lnTo>
                    <a:lnTo>
                      <a:pt x="2659" y="257"/>
                    </a:lnTo>
                    <a:lnTo>
                      <a:pt x="2673" y="264"/>
                    </a:lnTo>
                    <a:lnTo>
                      <a:pt x="2688" y="271"/>
                    </a:lnTo>
                    <a:lnTo>
                      <a:pt x="2705" y="281"/>
                    </a:lnTo>
                    <a:lnTo>
                      <a:pt x="2720" y="288"/>
                    </a:lnTo>
                    <a:lnTo>
                      <a:pt x="2734" y="296"/>
                    </a:lnTo>
                    <a:lnTo>
                      <a:pt x="2749" y="303"/>
                    </a:lnTo>
                    <a:lnTo>
                      <a:pt x="2763" y="310"/>
                    </a:lnTo>
                    <a:lnTo>
                      <a:pt x="2778" y="317"/>
                    </a:lnTo>
                    <a:lnTo>
                      <a:pt x="2792" y="327"/>
                    </a:lnTo>
                    <a:lnTo>
                      <a:pt x="2807" y="337"/>
                    </a:lnTo>
                    <a:lnTo>
                      <a:pt x="2824" y="347"/>
                    </a:lnTo>
                    <a:close/>
                  </a:path>
                </a:pathLst>
              </a:custGeom>
              <a:solidFill>
                <a:srgbClr val="FF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66" name="Freeform 42"/>
              <p:cNvSpPr>
                <a:spLocks/>
              </p:cNvSpPr>
              <p:nvPr/>
            </p:nvSpPr>
            <p:spPr bwMode="auto">
              <a:xfrm>
                <a:off x="1825" y="1502"/>
                <a:ext cx="5544" cy="4510"/>
              </a:xfrm>
              <a:custGeom>
                <a:avLst/>
                <a:gdLst>
                  <a:gd name="T0" fmla="*/ 2998 w 5544"/>
                  <a:gd name="T1" fmla="*/ 277 h 4510"/>
                  <a:gd name="T2" fmla="*/ 3156 w 5544"/>
                  <a:gd name="T3" fmla="*/ 248 h 4510"/>
                  <a:gd name="T4" fmla="*/ 3323 w 5544"/>
                  <a:gd name="T5" fmla="*/ 243 h 4510"/>
                  <a:gd name="T6" fmla="*/ 3493 w 5544"/>
                  <a:gd name="T7" fmla="*/ 260 h 4510"/>
                  <a:gd name="T8" fmla="*/ 3735 w 5544"/>
                  <a:gd name="T9" fmla="*/ 446 h 4510"/>
                  <a:gd name="T10" fmla="*/ 4046 w 5544"/>
                  <a:gd name="T11" fmla="*/ 718 h 4510"/>
                  <a:gd name="T12" fmla="*/ 4402 w 5544"/>
                  <a:gd name="T13" fmla="*/ 931 h 4510"/>
                  <a:gd name="T14" fmla="*/ 4761 w 5544"/>
                  <a:gd name="T15" fmla="*/ 1127 h 4510"/>
                  <a:gd name="T16" fmla="*/ 5078 w 5544"/>
                  <a:gd name="T17" fmla="*/ 1360 h 4510"/>
                  <a:gd name="T18" fmla="*/ 5301 w 5544"/>
                  <a:gd name="T19" fmla="*/ 1660 h 4510"/>
                  <a:gd name="T20" fmla="*/ 5364 w 5544"/>
                  <a:gd name="T21" fmla="*/ 1939 h 4510"/>
                  <a:gd name="T22" fmla="*/ 5287 w 5544"/>
                  <a:gd name="T23" fmla="*/ 2109 h 4510"/>
                  <a:gd name="T24" fmla="*/ 5146 w 5544"/>
                  <a:gd name="T25" fmla="*/ 2247 h 4510"/>
                  <a:gd name="T26" fmla="*/ 4960 w 5544"/>
                  <a:gd name="T27" fmla="*/ 2349 h 4510"/>
                  <a:gd name="T28" fmla="*/ 4744 w 5544"/>
                  <a:gd name="T29" fmla="*/ 2414 h 4510"/>
                  <a:gd name="T30" fmla="*/ 4518 w 5544"/>
                  <a:gd name="T31" fmla="*/ 2441 h 4510"/>
                  <a:gd name="T32" fmla="*/ 4610 w 5544"/>
                  <a:gd name="T33" fmla="*/ 2601 h 4510"/>
                  <a:gd name="T34" fmla="*/ 4860 w 5544"/>
                  <a:gd name="T35" fmla="*/ 2792 h 4510"/>
                  <a:gd name="T36" fmla="*/ 5120 w 5544"/>
                  <a:gd name="T37" fmla="*/ 2984 h 4510"/>
                  <a:gd name="T38" fmla="*/ 5350 w 5544"/>
                  <a:gd name="T39" fmla="*/ 3190 h 4510"/>
                  <a:gd name="T40" fmla="*/ 5505 w 5544"/>
                  <a:gd name="T41" fmla="*/ 3444 h 4510"/>
                  <a:gd name="T42" fmla="*/ 5539 w 5544"/>
                  <a:gd name="T43" fmla="*/ 3769 h 4510"/>
                  <a:gd name="T44" fmla="*/ 5512 w 5544"/>
                  <a:gd name="T45" fmla="*/ 3989 h 4510"/>
                  <a:gd name="T46" fmla="*/ 5435 w 5544"/>
                  <a:gd name="T47" fmla="*/ 4181 h 4510"/>
                  <a:gd name="T48" fmla="*/ 5301 w 5544"/>
                  <a:gd name="T49" fmla="*/ 4346 h 4510"/>
                  <a:gd name="T50" fmla="*/ 5122 w 5544"/>
                  <a:gd name="T51" fmla="*/ 4455 h 4510"/>
                  <a:gd name="T52" fmla="*/ 4831 w 5544"/>
                  <a:gd name="T53" fmla="*/ 4503 h 4510"/>
                  <a:gd name="T54" fmla="*/ 4460 w 5544"/>
                  <a:gd name="T55" fmla="*/ 4503 h 4510"/>
                  <a:gd name="T56" fmla="*/ 4089 w 5544"/>
                  <a:gd name="T57" fmla="*/ 4457 h 4510"/>
                  <a:gd name="T58" fmla="*/ 3721 w 5544"/>
                  <a:gd name="T59" fmla="*/ 4370 h 4510"/>
                  <a:gd name="T60" fmla="*/ 3364 w 5544"/>
                  <a:gd name="T61" fmla="*/ 4256 h 4510"/>
                  <a:gd name="T62" fmla="*/ 3015 w 5544"/>
                  <a:gd name="T63" fmla="*/ 4120 h 4510"/>
                  <a:gd name="T64" fmla="*/ 2676 w 5544"/>
                  <a:gd name="T65" fmla="*/ 3960 h 4510"/>
                  <a:gd name="T66" fmla="*/ 2359 w 5544"/>
                  <a:gd name="T67" fmla="*/ 3747 h 4510"/>
                  <a:gd name="T68" fmla="*/ 2063 w 5544"/>
                  <a:gd name="T69" fmla="*/ 3505 h 4510"/>
                  <a:gd name="T70" fmla="*/ 1769 w 5544"/>
                  <a:gd name="T71" fmla="*/ 3245 h 4510"/>
                  <a:gd name="T72" fmla="*/ 1483 w 5544"/>
                  <a:gd name="T73" fmla="*/ 2986 h 4510"/>
                  <a:gd name="T74" fmla="*/ 1188 w 5544"/>
                  <a:gd name="T75" fmla="*/ 2741 h 4510"/>
                  <a:gd name="T76" fmla="*/ 957 w 5544"/>
                  <a:gd name="T77" fmla="*/ 2584 h 4510"/>
                  <a:gd name="T78" fmla="*/ 722 w 5544"/>
                  <a:gd name="T79" fmla="*/ 2438 h 4510"/>
                  <a:gd name="T80" fmla="*/ 492 w 5544"/>
                  <a:gd name="T81" fmla="*/ 2288 h 4510"/>
                  <a:gd name="T82" fmla="*/ 276 w 5544"/>
                  <a:gd name="T83" fmla="*/ 2109 h 4510"/>
                  <a:gd name="T84" fmla="*/ 107 w 5544"/>
                  <a:gd name="T85" fmla="*/ 1903 h 4510"/>
                  <a:gd name="T86" fmla="*/ 2 w 5544"/>
                  <a:gd name="T87" fmla="*/ 1660 h 4510"/>
                  <a:gd name="T88" fmla="*/ 24 w 5544"/>
                  <a:gd name="T89" fmla="*/ 1508 h 4510"/>
                  <a:gd name="T90" fmla="*/ 36 w 5544"/>
                  <a:gd name="T91" fmla="*/ 1309 h 4510"/>
                  <a:gd name="T92" fmla="*/ 124 w 5544"/>
                  <a:gd name="T93" fmla="*/ 1067 h 4510"/>
                  <a:gd name="T94" fmla="*/ 308 w 5544"/>
                  <a:gd name="T95" fmla="*/ 868 h 4510"/>
                  <a:gd name="T96" fmla="*/ 543 w 5544"/>
                  <a:gd name="T97" fmla="*/ 764 h 4510"/>
                  <a:gd name="T98" fmla="*/ 727 w 5544"/>
                  <a:gd name="T99" fmla="*/ 725 h 4510"/>
                  <a:gd name="T100" fmla="*/ 800 w 5544"/>
                  <a:gd name="T101" fmla="*/ 512 h 4510"/>
                  <a:gd name="T102" fmla="*/ 863 w 5544"/>
                  <a:gd name="T103" fmla="*/ 369 h 4510"/>
                  <a:gd name="T104" fmla="*/ 945 w 5544"/>
                  <a:gd name="T105" fmla="*/ 206 h 4510"/>
                  <a:gd name="T106" fmla="*/ 1064 w 5544"/>
                  <a:gd name="T107" fmla="*/ 95 h 4510"/>
                  <a:gd name="T108" fmla="*/ 1265 w 5544"/>
                  <a:gd name="T109" fmla="*/ 5 h 4510"/>
                  <a:gd name="T110" fmla="*/ 1532 w 5544"/>
                  <a:gd name="T111" fmla="*/ 10 h 4510"/>
                  <a:gd name="T112" fmla="*/ 1728 w 5544"/>
                  <a:gd name="T113" fmla="*/ 34 h 4510"/>
                  <a:gd name="T114" fmla="*/ 1896 w 5544"/>
                  <a:gd name="T115" fmla="*/ 49 h 4510"/>
                  <a:gd name="T116" fmla="*/ 2082 w 5544"/>
                  <a:gd name="T117" fmla="*/ 76 h 4510"/>
                  <a:gd name="T118" fmla="*/ 2269 w 5544"/>
                  <a:gd name="T119" fmla="*/ 114 h 4510"/>
                  <a:gd name="T120" fmla="*/ 2453 w 5544"/>
                  <a:gd name="T121" fmla="*/ 172 h 4510"/>
                  <a:gd name="T122" fmla="*/ 2628 w 5544"/>
                  <a:gd name="T123" fmla="*/ 240 h 4510"/>
                  <a:gd name="T124" fmla="*/ 2792 w 5544"/>
                  <a:gd name="T125" fmla="*/ 325 h 45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5544" h="4510">
                    <a:moveTo>
                      <a:pt x="2824" y="345"/>
                    </a:moveTo>
                    <a:lnTo>
                      <a:pt x="2838" y="332"/>
                    </a:lnTo>
                    <a:lnTo>
                      <a:pt x="2858" y="323"/>
                    </a:lnTo>
                    <a:lnTo>
                      <a:pt x="2877" y="313"/>
                    </a:lnTo>
                    <a:lnTo>
                      <a:pt x="2899" y="306"/>
                    </a:lnTo>
                    <a:lnTo>
                      <a:pt x="2921" y="296"/>
                    </a:lnTo>
                    <a:lnTo>
                      <a:pt x="2945" y="289"/>
                    </a:lnTo>
                    <a:lnTo>
                      <a:pt x="2957" y="284"/>
                    </a:lnTo>
                    <a:lnTo>
                      <a:pt x="2969" y="281"/>
                    </a:lnTo>
                    <a:lnTo>
                      <a:pt x="2984" y="277"/>
                    </a:lnTo>
                    <a:lnTo>
                      <a:pt x="2998" y="277"/>
                    </a:lnTo>
                    <a:lnTo>
                      <a:pt x="3011" y="272"/>
                    </a:lnTo>
                    <a:lnTo>
                      <a:pt x="3025" y="269"/>
                    </a:lnTo>
                    <a:lnTo>
                      <a:pt x="3040" y="265"/>
                    </a:lnTo>
                    <a:lnTo>
                      <a:pt x="3054" y="262"/>
                    </a:lnTo>
                    <a:lnTo>
                      <a:pt x="3069" y="260"/>
                    </a:lnTo>
                    <a:lnTo>
                      <a:pt x="3083" y="257"/>
                    </a:lnTo>
                    <a:lnTo>
                      <a:pt x="3098" y="255"/>
                    </a:lnTo>
                    <a:lnTo>
                      <a:pt x="3112" y="255"/>
                    </a:lnTo>
                    <a:lnTo>
                      <a:pt x="3127" y="252"/>
                    </a:lnTo>
                    <a:lnTo>
                      <a:pt x="3141" y="250"/>
                    </a:lnTo>
                    <a:lnTo>
                      <a:pt x="3156" y="248"/>
                    </a:lnTo>
                    <a:lnTo>
                      <a:pt x="3173" y="248"/>
                    </a:lnTo>
                    <a:lnTo>
                      <a:pt x="3188" y="245"/>
                    </a:lnTo>
                    <a:lnTo>
                      <a:pt x="3205" y="245"/>
                    </a:lnTo>
                    <a:lnTo>
                      <a:pt x="3219" y="245"/>
                    </a:lnTo>
                    <a:lnTo>
                      <a:pt x="3236" y="245"/>
                    </a:lnTo>
                    <a:lnTo>
                      <a:pt x="3251" y="243"/>
                    </a:lnTo>
                    <a:lnTo>
                      <a:pt x="3265" y="243"/>
                    </a:lnTo>
                    <a:lnTo>
                      <a:pt x="3280" y="243"/>
                    </a:lnTo>
                    <a:lnTo>
                      <a:pt x="3294" y="243"/>
                    </a:lnTo>
                    <a:lnTo>
                      <a:pt x="3309" y="243"/>
                    </a:lnTo>
                    <a:lnTo>
                      <a:pt x="3323" y="243"/>
                    </a:lnTo>
                    <a:lnTo>
                      <a:pt x="3338" y="243"/>
                    </a:lnTo>
                    <a:lnTo>
                      <a:pt x="3355" y="243"/>
                    </a:lnTo>
                    <a:lnTo>
                      <a:pt x="3367" y="243"/>
                    </a:lnTo>
                    <a:lnTo>
                      <a:pt x="3381" y="243"/>
                    </a:lnTo>
                    <a:lnTo>
                      <a:pt x="3396" y="245"/>
                    </a:lnTo>
                    <a:lnTo>
                      <a:pt x="3411" y="248"/>
                    </a:lnTo>
                    <a:lnTo>
                      <a:pt x="3425" y="248"/>
                    </a:lnTo>
                    <a:lnTo>
                      <a:pt x="3440" y="250"/>
                    </a:lnTo>
                    <a:lnTo>
                      <a:pt x="3454" y="252"/>
                    </a:lnTo>
                    <a:lnTo>
                      <a:pt x="3469" y="257"/>
                    </a:lnTo>
                    <a:lnTo>
                      <a:pt x="3493" y="260"/>
                    </a:lnTo>
                    <a:lnTo>
                      <a:pt x="3520" y="267"/>
                    </a:lnTo>
                    <a:lnTo>
                      <a:pt x="3544" y="274"/>
                    </a:lnTo>
                    <a:lnTo>
                      <a:pt x="3568" y="281"/>
                    </a:lnTo>
                    <a:lnTo>
                      <a:pt x="3588" y="289"/>
                    </a:lnTo>
                    <a:lnTo>
                      <a:pt x="3609" y="301"/>
                    </a:lnTo>
                    <a:lnTo>
                      <a:pt x="3626" y="311"/>
                    </a:lnTo>
                    <a:lnTo>
                      <a:pt x="3646" y="325"/>
                    </a:lnTo>
                    <a:lnTo>
                      <a:pt x="3665" y="354"/>
                    </a:lnTo>
                    <a:lnTo>
                      <a:pt x="3687" y="386"/>
                    </a:lnTo>
                    <a:lnTo>
                      <a:pt x="3711" y="415"/>
                    </a:lnTo>
                    <a:lnTo>
                      <a:pt x="3735" y="446"/>
                    </a:lnTo>
                    <a:lnTo>
                      <a:pt x="3760" y="473"/>
                    </a:lnTo>
                    <a:lnTo>
                      <a:pt x="3786" y="502"/>
                    </a:lnTo>
                    <a:lnTo>
                      <a:pt x="3813" y="529"/>
                    </a:lnTo>
                    <a:lnTo>
                      <a:pt x="3842" y="555"/>
                    </a:lnTo>
                    <a:lnTo>
                      <a:pt x="3869" y="580"/>
                    </a:lnTo>
                    <a:lnTo>
                      <a:pt x="3895" y="604"/>
                    </a:lnTo>
                    <a:lnTo>
                      <a:pt x="3924" y="628"/>
                    </a:lnTo>
                    <a:lnTo>
                      <a:pt x="3956" y="652"/>
                    </a:lnTo>
                    <a:lnTo>
                      <a:pt x="3985" y="674"/>
                    </a:lnTo>
                    <a:lnTo>
                      <a:pt x="4014" y="696"/>
                    </a:lnTo>
                    <a:lnTo>
                      <a:pt x="4046" y="718"/>
                    </a:lnTo>
                    <a:lnTo>
                      <a:pt x="4080" y="742"/>
                    </a:lnTo>
                    <a:lnTo>
                      <a:pt x="4109" y="761"/>
                    </a:lnTo>
                    <a:lnTo>
                      <a:pt x="4140" y="781"/>
                    </a:lnTo>
                    <a:lnTo>
                      <a:pt x="4172" y="800"/>
                    </a:lnTo>
                    <a:lnTo>
                      <a:pt x="4206" y="822"/>
                    </a:lnTo>
                    <a:lnTo>
                      <a:pt x="4237" y="839"/>
                    </a:lnTo>
                    <a:lnTo>
                      <a:pt x="4271" y="858"/>
                    </a:lnTo>
                    <a:lnTo>
                      <a:pt x="4303" y="878"/>
                    </a:lnTo>
                    <a:lnTo>
                      <a:pt x="4337" y="897"/>
                    </a:lnTo>
                    <a:lnTo>
                      <a:pt x="4368" y="914"/>
                    </a:lnTo>
                    <a:lnTo>
                      <a:pt x="4402" y="931"/>
                    </a:lnTo>
                    <a:lnTo>
                      <a:pt x="4436" y="948"/>
                    </a:lnTo>
                    <a:lnTo>
                      <a:pt x="4470" y="967"/>
                    </a:lnTo>
                    <a:lnTo>
                      <a:pt x="4501" y="984"/>
                    </a:lnTo>
                    <a:lnTo>
                      <a:pt x="4535" y="1004"/>
                    </a:lnTo>
                    <a:lnTo>
                      <a:pt x="4569" y="1021"/>
                    </a:lnTo>
                    <a:lnTo>
                      <a:pt x="4603" y="1040"/>
                    </a:lnTo>
                    <a:lnTo>
                      <a:pt x="4635" y="1055"/>
                    </a:lnTo>
                    <a:lnTo>
                      <a:pt x="4666" y="1074"/>
                    </a:lnTo>
                    <a:lnTo>
                      <a:pt x="4698" y="1091"/>
                    </a:lnTo>
                    <a:lnTo>
                      <a:pt x="4732" y="1110"/>
                    </a:lnTo>
                    <a:lnTo>
                      <a:pt x="4761" y="1127"/>
                    </a:lnTo>
                    <a:lnTo>
                      <a:pt x="4792" y="1147"/>
                    </a:lnTo>
                    <a:lnTo>
                      <a:pt x="4824" y="1166"/>
                    </a:lnTo>
                    <a:lnTo>
                      <a:pt x="4855" y="1188"/>
                    </a:lnTo>
                    <a:lnTo>
                      <a:pt x="4882" y="1205"/>
                    </a:lnTo>
                    <a:lnTo>
                      <a:pt x="4911" y="1224"/>
                    </a:lnTo>
                    <a:lnTo>
                      <a:pt x="4940" y="1246"/>
                    </a:lnTo>
                    <a:lnTo>
                      <a:pt x="4969" y="1268"/>
                    </a:lnTo>
                    <a:lnTo>
                      <a:pt x="4996" y="1290"/>
                    </a:lnTo>
                    <a:lnTo>
                      <a:pt x="5025" y="1311"/>
                    </a:lnTo>
                    <a:lnTo>
                      <a:pt x="5052" y="1336"/>
                    </a:lnTo>
                    <a:lnTo>
                      <a:pt x="5078" y="1360"/>
                    </a:lnTo>
                    <a:lnTo>
                      <a:pt x="5100" y="1382"/>
                    </a:lnTo>
                    <a:lnTo>
                      <a:pt x="5124" y="1406"/>
                    </a:lnTo>
                    <a:lnTo>
                      <a:pt x="5146" y="1430"/>
                    </a:lnTo>
                    <a:lnTo>
                      <a:pt x="5170" y="1457"/>
                    </a:lnTo>
                    <a:lnTo>
                      <a:pt x="5190" y="1481"/>
                    </a:lnTo>
                    <a:lnTo>
                      <a:pt x="5212" y="1510"/>
                    </a:lnTo>
                    <a:lnTo>
                      <a:pt x="5231" y="1539"/>
                    </a:lnTo>
                    <a:lnTo>
                      <a:pt x="5253" y="1568"/>
                    </a:lnTo>
                    <a:lnTo>
                      <a:pt x="5270" y="1597"/>
                    </a:lnTo>
                    <a:lnTo>
                      <a:pt x="5287" y="1629"/>
                    </a:lnTo>
                    <a:lnTo>
                      <a:pt x="5301" y="1660"/>
                    </a:lnTo>
                    <a:lnTo>
                      <a:pt x="5316" y="1694"/>
                    </a:lnTo>
                    <a:lnTo>
                      <a:pt x="5328" y="1728"/>
                    </a:lnTo>
                    <a:lnTo>
                      <a:pt x="5343" y="1765"/>
                    </a:lnTo>
                    <a:lnTo>
                      <a:pt x="5352" y="1801"/>
                    </a:lnTo>
                    <a:lnTo>
                      <a:pt x="5364" y="1840"/>
                    </a:lnTo>
                    <a:lnTo>
                      <a:pt x="5364" y="1854"/>
                    </a:lnTo>
                    <a:lnTo>
                      <a:pt x="5367" y="1871"/>
                    </a:lnTo>
                    <a:lnTo>
                      <a:pt x="5367" y="1888"/>
                    </a:lnTo>
                    <a:lnTo>
                      <a:pt x="5369" y="1905"/>
                    </a:lnTo>
                    <a:lnTo>
                      <a:pt x="5367" y="1922"/>
                    </a:lnTo>
                    <a:lnTo>
                      <a:pt x="5364" y="1939"/>
                    </a:lnTo>
                    <a:lnTo>
                      <a:pt x="5362" y="1956"/>
                    </a:lnTo>
                    <a:lnTo>
                      <a:pt x="5359" y="1973"/>
                    </a:lnTo>
                    <a:lnTo>
                      <a:pt x="5352" y="1988"/>
                    </a:lnTo>
                    <a:lnTo>
                      <a:pt x="5347" y="2005"/>
                    </a:lnTo>
                    <a:lnTo>
                      <a:pt x="5340" y="2019"/>
                    </a:lnTo>
                    <a:lnTo>
                      <a:pt x="5333" y="2036"/>
                    </a:lnTo>
                    <a:lnTo>
                      <a:pt x="5323" y="2051"/>
                    </a:lnTo>
                    <a:lnTo>
                      <a:pt x="5316" y="2065"/>
                    </a:lnTo>
                    <a:lnTo>
                      <a:pt x="5306" y="2080"/>
                    </a:lnTo>
                    <a:lnTo>
                      <a:pt x="5299" y="2097"/>
                    </a:lnTo>
                    <a:lnTo>
                      <a:pt x="5287" y="2109"/>
                    </a:lnTo>
                    <a:lnTo>
                      <a:pt x="5275" y="2123"/>
                    </a:lnTo>
                    <a:lnTo>
                      <a:pt x="5263" y="2138"/>
                    </a:lnTo>
                    <a:lnTo>
                      <a:pt x="5250" y="2152"/>
                    </a:lnTo>
                    <a:lnTo>
                      <a:pt x="5238" y="2164"/>
                    </a:lnTo>
                    <a:lnTo>
                      <a:pt x="5226" y="2177"/>
                    </a:lnTo>
                    <a:lnTo>
                      <a:pt x="5214" y="2189"/>
                    </a:lnTo>
                    <a:lnTo>
                      <a:pt x="5202" y="2203"/>
                    </a:lnTo>
                    <a:lnTo>
                      <a:pt x="5187" y="2213"/>
                    </a:lnTo>
                    <a:lnTo>
                      <a:pt x="5173" y="2225"/>
                    </a:lnTo>
                    <a:lnTo>
                      <a:pt x="5158" y="2235"/>
                    </a:lnTo>
                    <a:lnTo>
                      <a:pt x="5146" y="2247"/>
                    </a:lnTo>
                    <a:lnTo>
                      <a:pt x="5132" y="2257"/>
                    </a:lnTo>
                    <a:lnTo>
                      <a:pt x="5117" y="2266"/>
                    </a:lnTo>
                    <a:lnTo>
                      <a:pt x="5103" y="2276"/>
                    </a:lnTo>
                    <a:lnTo>
                      <a:pt x="5090" y="2288"/>
                    </a:lnTo>
                    <a:lnTo>
                      <a:pt x="5071" y="2295"/>
                    </a:lnTo>
                    <a:lnTo>
                      <a:pt x="5054" y="2305"/>
                    </a:lnTo>
                    <a:lnTo>
                      <a:pt x="5035" y="2315"/>
                    </a:lnTo>
                    <a:lnTo>
                      <a:pt x="5018" y="2324"/>
                    </a:lnTo>
                    <a:lnTo>
                      <a:pt x="4998" y="2332"/>
                    </a:lnTo>
                    <a:lnTo>
                      <a:pt x="4979" y="2341"/>
                    </a:lnTo>
                    <a:lnTo>
                      <a:pt x="4960" y="2349"/>
                    </a:lnTo>
                    <a:lnTo>
                      <a:pt x="4943" y="2358"/>
                    </a:lnTo>
                    <a:lnTo>
                      <a:pt x="4921" y="2363"/>
                    </a:lnTo>
                    <a:lnTo>
                      <a:pt x="4901" y="2370"/>
                    </a:lnTo>
                    <a:lnTo>
                      <a:pt x="4882" y="2375"/>
                    </a:lnTo>
                    <a:lnTo>
                      <a:pt x="4863" y="2383"/>
                    </a:lnTo>
                    <a:lnTo>
                      <a:pt x="4843" y="2387"/>
                    </a:lnTo>
                    <a:lnTo>
                      <a:pt x="4824" y="2395"/>
                    </a:lnTo>
                    <a:lnTo>
                      <a:pt x="4804" y="2400"/>
                    </a:lnTo>
                    <a:lnTo>
                      <a:pt x="4785" y="2407"/>
                    </a:lnTo>
                    <a:lnTo>
                      <a:pt x="4763" y="2409"/>
                    </a:lnTo>
                    <a:lnTo>
                      <a:pt x="4744" y="2414"/>
                    </a:lnTo>
                    <a:lnTo>
                      <a:pt x="4722" y="2417"/>
                    </a:lnTo>
                    <a:lnTo>
                      <a:pt x="4703" y="2421"/>
                    </a:lnTo>
                    <a:lnTo>
                      <a:pt x="4681" y="2424"/>
                    </a:lnTo>
                    <a:lnTo>
                      <a:pt x="4661" y="2426"/>
                    </a:lnTo>
                    <a:lnTo>
                      <a:pt x="4642" y="2429"/>
                    </a:lnTo>
                    <a:lnTo>
                      <a:pt x="4623" y="2433"/>
                    </a:lnTo>
                    <a:lnTo>
                      <a:pt x="4601" y="2433"/>
                    </a:lnTo>
                    <a:lnTo>
                      <a:pt x="4579" y="2436"/>
                    </a:lnTo>
                    <a:lnTo>
                      <a:pt x="4560" y="2438"/>
                    </a:lnTo>
                    <a:lnTo>
                      <a:pt x="4540" y="2441"/>
                    </a:lnTo>
                    <a:lnTo>
                      <a:pt x="4518" y="2441"/>
                    </a:lnTo>
                    <a:lnTo>
                      <a:pt x="4499" y="2443"/>
                    </a:lnTo>
                    <a:lnTo>
                      <a:pt x="4480" y="2443"/>
                    </a:lnTo>
                    <a:lnTo>
                      <a:pt x="4460" y="2446"/>
                    </a:lnTo>
                    <a:lnTo>
                      <a:pt x="4475" y="2465"/>
                    </a:lnTo>
                    <a:lnTo>
                      <a:pt x="4492" y="2484"/>
                    </a:lnTo>
                    <a:lnTo>
                      <a:pt x="4509" y="2504"/>
                    </a:lnTo>
                    <a:lnTo>
                      <a:pt x="4530" y="2526"/>
                    </a:lnTo>
                    <a:lnTo>
                      <a:pt x="4547" y="2543"/>
                    </a:lnTo>
                    <a:lnTo>
                      <a:pt x="4567" y="2562"/>
                    </a:lnTo>
                    <a:lnTo>
                      <a:pt x="4589" y="2581"/>
                    </a:lnTo>
                    <a:lnTo>
                      <a:pt x="4610" y="2601"/>
                    </a:lnTo>
                    <a:lnTo>
                      <a:pt x="4630" y="2618"/>
                    </a:lnTo>
                    <a:lnTo>
                      <a:pt x="4652" y="2635"/>
                    </a:lnTo>
                    <a:lnTo>
                      <a:pt x="4673" y="2652"/>
                    </a:lnTo>
                    <a:lnTo>
                      <a:pt x="4695" y="2671"/>
                    </a:lnTo>
                    <a:lnTo>
                      <a:pt x="4717" y="2688"/>
                    </a:lnTo>
                    <a:lnTo>
                      <a:pt x="4741" y="2707"/>
                    </a:lnTo>
                    <a:lnTo>
                      <a:pt x="4766" y="2724"/>
                    </a:lnTo>
                    <a:lnTo>
                      <a:pt x="4790" y="2744"/>
                    </a:lnTo>
                    <a:lnTo>
                      <a:pt x="4812" y="2758"/>
                    </a:lnTo>
                    <a:lnTo>
                      <a:pt x="4836" y="2775"/>
                    </a:lnTo>
                    <a:lnTo>
                      <a:pt x="4860" y="2792"/>
                    </a:lnTo>
                    <a:lnTo>
                      <a:pt x="4884" y="2812"/>
                    </a:lnTo>
                    <a:lnTo>
                      <a:pt x="4906" y="2826"/>
                    </a:lnTo>
                    <a:lnTo>
                      <a:pt x="4930" y="2843"/>
                    </a:lnTo>
                    <a:lnTo>
                      <a:pt x="4955" y="2860"/>
                    </a:lnTo>
                    <a:lnTo>
                      <a:pt x="4981" y="2879"/>
                    </a:lnTo>
                    <a:lnTo>
                      <a:pt x="5003" y="2894"/>
                    </a:lnTo>
                    <a:lnTo>
                      <a:pt x="5027" y="2913"/>
                    </a:lnTo>
                    <a:lnTo>
                      <a:pt x="5049" y="2928"/>
                    </a:lnTo>
                    <a:lnTo>
                      <a:pt x="5073" y="2947"/>
                    </a:lnTo>
                    <a:lnTo>
                      <a:pt x="5095" y="2964"/>
                    </a:lnTo>
                    <a:lnTo>
                      <a:pt x="5120" y="2984"/>
                    </a:lnTo>
                    <a:lnTo>
                      <a:pt x="5144" y="3001"/>
                    </a:lnTo>
                    <a:lnTo>
                      <a:pt x="5168" y="3020"/>
                    </a:lnTo>
                    <a:lnTo>
                      <a:pt x="5187" y="3034"/>
                    </a:lnTo>
                    <a:lnTo>
                      <a:pt x="5209" y="3054"/>
                    </a:lnTo>
                    <a:lnTo>
                      <a:pt x="5231" y="3071"/>
                    </a:lnTo>
                    <a:lnTo>
                      <a:pt x="5253" y="3090"/>
                    </a:lnTo>
                    <a:lnTo>
                      <a:pt x="5272" y="3110"/>
                    </a:lnTo>
                    <a:lnTo>
                      <a:pt x="5292" y="3129"/>
                    </a:lnTo>
                    <a:lnTo>
                      <a:pt x="5311" y="3148"/>
                    </a:lnTo>
                    <a:lnTo>
                      <a:pt x="5333" y="3170"/>
                    </a:lnTo>
                    <a:lnTo>
                      <a:pt x="5350" y="3190"/>
                    </a:lnTo>
                    <a:lnTo>
                      <a:pt x="5367" y="3209"/>
                    </a:lnTo>
                    <a:lnTo>
                      <a:pt x="5384" y="3231"/>
                    </a:lnTo>
                    <a:lnTo>
                      <a:pt x="5403" y="3253"/>
                    </a:lnTo>
                    <a:lnTo>
                      <a:pt x="5418" y="3274"/>
                    </a:lnTo>
                    <a:lnTo>
                      <a:pt x="5432" y="3296"/>
                    </a:lnTo>
                    <a:lnTo>
                      <a:pt x="5447" y="3320"/>
                    </a:lnTo>
                    <a:lnTo>
                      <a:pt x="5461" y="3347"/>
                    </a:lnTo>
                    <a:lnTo>
                      <a:pt x="5471" y="3369"/>
                    </a:lnTo>
                    <a:lnTo>
                      <a:pt x="5483" y="3393"/>
                    </a:lnTo>
                    <a:lnTo>
                      <a:pt x="5493" y="3417"/>
                    </a:lnTo>
                    <a:lnTo>
                      <a:pt x="5505" y="3444"/>
                    </a:lnTo>
                    <a:lnTo>
                      <a:pt x="5512" y="3468"/>
                    </a:lnTo>
                    <a:lnTo>
                      <a:pt x="5519" y="3495"/>
                    </a:lnTo>
                    <a:lnTo>
                      <a:pt x="5527" y="3524"/>
                    </a:lnTo>
                    <a:lnTo>
                      <a:pt x="5534" y="3553"/>
                    </a:lnTo>
                    <a:lnTo>
                      <a:pt x="5536" y="3580"/>
                    </a:lnTo>
                    <a:lnTo>
                      <a:pt x="5539" y="3609"/>
                    </a:lnTo>
                    <a:lnTo>
                      <a:pt x="5541" y="3640"/>
                    </a:lnTo>
                    <a:lnTo>
                      <a:pt x="5544" y="3672"/>
                    </a:lnTo>
                    <a:lnTo>
                      <a:pt x="5541" y="3701"/>
                    </a:lnTo>
                    <a:lnTo>
                      <a:pt x="5541" y="3735"/>
                    </a:lnTo>
                    <a:lnTo>
                      <a:pt x="5539" y="3769"/>
                    </a:lnTo>
                    <a:lnTo>
                      <a:pt x="5536" y="3805"/>
                    </a:lnTo>
                    <a:lnTo>
                      <a:pt x="5532" y="3822"/>
                    </a:lnTo>
                    <a:lnTo>
                      <a:pt x="5529" y="3841"/>
                    </a:lnTo>
                    <a:lnTo>
                      <a:pt x="5527" y="3861"/>
                    </a:lnTo>
                    <a:lnTo>
                      <a:pt x="5527" y="3880"/>
                    </a:lnTo>
                    <a:lnTo>
                      <a:pt x="5524" y="3897"/>
                    </a:lnTo>
                    <a:lnTo>
                      <a:pt x="5522" y="3917"/>
                    </a:lnTo>
                    <a:lnTo>
                      <a:pt x="5519" y="3934"/>
                    </a:lnTo>
                    <a:lnTo>
                      <a:pt x="5519" y="3953"/>
                    </a:lnTo>
                    <a:lnTo>
                      <a:pt x="5515" y="3970"/>
                    </a:lnTo>
                    <a:lnTo>
                      <a:pt x="5512" y="3989"/>
                    </a:lnTo>
                    <a:lnTo>
                      <a:pt x="5507" y="4006"/>
                    </a:lnTo>
                    <a:lnTo>
                      <a:pt x="5505" y="4026"/>
                    </a:lnTo>
                    <a:lnTo>
                      <a:pt x="5498" y="4043"/>
                    </a:lnTo>
                    <a:lnTo>
                      <a:pt x="5493" y="4062"/>
                    </a:lnTo>
                    <a:lnTo>
                      <a:pt x="5486" y="4084"/>
                    </a:lnTo>
                    <a:lnTo>
                      <a:pt x="5481" y="4106"/>
                    </a:lnTo>
                    <a:lnTo>
                      <a:pt x="5471" y="4120"/>
                    </a:lnTo>
                    <a:lnTo>
                      <a:pt x="5464" y="4135"/>
                    </a:lnTo>
                    <a:lnTo>
                      <a:pt x="5454" y="4149"/>
                    </a:lnTo>
                    <a:lnTo>
                      <a:pt x="5447" y="4166"/>
                    </a:lnTo>
                    <a:lnTo>
                      <a:pt x="5435" y="4181"/>
                    </a:lnTo>
                    <a:lnTo>
                      <a:pt x="5425" y="4198"/>
                    </a:lnTo>
                    <a:lnTo>
                      <a:pt x="5415" y="4212"/>
                    </a:lnTo>
                    <a:lnTo>
                      <a:pt x="5406" y="4229"/>
                    </a:lnTo>
                    <a:lnTo>
                      <a:pt x="5393" y="4244"/>
                    </a:lnTo>
                    <a:lnTo>
                      <a:pt x="5381" y="4258"/>
                    </a:lnTo>
                    <a:lnTo>
                      <a:pt x="5369" y="4273"/>
                    </a:lnTo>
                    <a:lnTo>
                      <a:pt x="5357" y="4287"/>
                    </a:lnTo>
                    <a:lnTo>
                      <a:pt x="5343" y="4302"/>
                    </a:lnTo>
                    <a:lnTo>
                      <a:pt x="5328" y="4316"/>
                    </a:lnTo>
                    <a:lnTo>
                      <a:pt x="5313" y="4331"/>
                    </a:lnTo>
                    <a:lnTo>
                      <a:pt x="5301" y="4346"/>
                    </a:lnTo>
                    <a:lnTo>
                      <a:pt x="5284" y="4355"/>
                    </a:lnTo>
                    <a:lnTo>
                      <a:pt x="5270" y="4367"/>
                    </a:lnTo>
                    <a:lnTo>
                      <a:pt x="5253" y="4379"/>
                    </a:lnTo>
                    <a:lnTo>
                      <a:pt x="5238" y="4392"/>
                    </a:lnTo>
                    <a:lnTo>
                      <a:pt x="5221" y="4401"/>
                    </a:lnTo>
                    <a:lnTo>
                      <a:pt x="5207" y="4411"/>
                    </a:lnTo>
                    <a:lnTo>
                      <a:pt x="5190" y="4421"/>
                    </a:lnTo>
                    <a:lnTo>
                      <a:pt x="5175" y="4433"/>
                    </a:lnTo>
                    <a:lnTo>
                      <a:pt x="5156" y="4440"/>
                    </a:lnTo>
                    <a:lnTo>
                      <a:pt x="5139" y="4447"/>
                    </a:lnTo>
                    <a:lnTo>
                      <a:pt x="5122" y="4455"/>
                    </a:lnTo>
                    <a:lnTo>
                      <a:pt x="5105" y="4462"/>
                    </a:lnTo>
                    <a:lnTo>
                      <a:pt x="5086" y="4467"/>
                    </a:lnTo>
                    <a:lnTo>
                      <a:pt x="5071" y="4472"/>
                    </a:lnTo>
                    <a:lnTo>
                      <a:pt x="5052" y="4476"/>
                    </a:lnTo>
                    <a:lnTo>
                      <a:pt x="5037" y="4481"/>
                    </a:lnTo>
                    <a:lnTo>
                      <a:pt x="5001" y="4484"/>
                    </a:lnTo>
                    <a:lnTo>
                      <a:pt x="4967" y="4489"/>
                    </a:lnTo>
                    <a:lnTo>
                      <a:pt x="4933" y="4493"/>
                    </a:lnTo>
                    <a:lnTo>
                      <a:pt x="4901" y="4498"/>
                    </a:lnTo>
                    <a:lnTo>
                      <a:pt x="4865" y="4498"/>
                    </a:lnTo>
                    <a:lnTo>
                      <a:pt x="4831" y="4503"/>
                    </a:lnTo>
                    <a:lnTo>
                      <a:pt x="4797" y="4503"/>
                    </a:lnTo>
                    <a:lnTo>
                      <a:pt x="4766" y="4508"/>
                    </a:lnTo>
                    <a:lnTo>
                      <a:pt x="4729" y="4508"/>
                    </a:lnTo>
                    <a:lnTo>
                      <a:pt x="4698" y="4508"/>
                    </a:lnTo>
                    <a:lnTo>
                      <a:pt x="4661" y="4508"/>
                    </a:lnTo>
                    <a:lnTo>
                      <a:pt x="4630" y="4510"/>
                    </a:lnTo>
                    <a:lnTo>
                      <a:pt x="4596" y="4508"/>
                    </a:lnTo>
                    <a:lnTo>
                      <a:pt x="4562" y="4508"/>
                    </a:lnTo>
                    <a:lnTo>
                      <a:pt x="4528" y="4508"/>
                    </a:lnTo>
                    <a:lnTo>
                      <a:pt x="4497" y="4508"/>
                    </a:lnTo>
                    <a:lnTo>
                      <a:pt x="4460" y="4503"/>
                    </a:lnTo>
                    <a:lnTo>
                      <a:pt x="4426" y="4501"/>
                    </a:lnTo>
                    <a:lnTo>
                      <a:pt x="4392" y="4498"/>
                    </a:lnTo>
                    <a:lnTo>
                      <a:pt x="4358" y="4496"/>
                    </a:lnTo>
                    <a:lnTo>
                      <a:pt x="4324" y="4491"/>
                    </a:lnTo>
                    <a:lnTo>
                      <a:pt x="4290" y="4489"/>
                    </a:lnTo>
                    <a:lnTo>
                      <a:pt x="4257" y="4484"/>
                    </a:lnTo>
                    <a:lnTo>
                      <a:pt x="4225" y="4481"/>
                    </a:lnTo>
                    <a:lnTo>
                      <a:pt x="4189" y="4474"/>
                    </a:lnTo>
                    <a:lnTo>
                      <a:pt x="4157" y="4469"/>
                    </a:lnTo>
                    <a:lnTo>
                      <a:pt x="4121" y="4462"/>
                    </a:lnTo>
                    <a:lnTo>
                      <a:pt x="4089" y="4457"/>
                    </a:lnTo>
                    <a:lnTo>
                      <a:pt x="4055" y="4450"/>
                    </a:lnTo>
                    <a:lnTo>
                      <a:pt x="4024" y="4445"/>
                    </a:lnTo>
                    <a:lnTo>
                      <a:pt x="3990" y="4438"/>
                    </a:lnTo>
                    <a:lnTo>
                      <a:pt x="3958" y="4433"/>
                    </a:lnTo>
                    <a:lnTo>
                      <a:pt x="3922" y="4423"/>
                    </a:lnTo>
                    <a:lnTo>
                      <a:pt x="3891" y="4416"/>
                    </a:lnTo>
                    <a:lnTo>
                      <a:pt x="3854" y="4406"/>
                    </a:lnTo>
                    <a:lnTo>
                      <a:pt x="3823" y="4399"/>
                    </a:lnTo>
                    <a:lnTo>
                      <a:pt x="3789" y="4389"/>
                    </a:lnTo>
                    <a:lnTo>
                      <a:pt x="3755" y="4379"/>
                    </a:lnTo>
                    <a:lnTo>
                      <a:pt x="3721" y="4370"/>
                    </a:lnTo>
                    <a:lnTo>
                      <a:pt x="3689" y="4363"/>
                    </a:lnTo>
                    <a:lnTo>
                      <a:pt x="3655" y="4350"/>
                    </a:lnTo>
                    <a:lnTo>
                      <a:pt x="3624" y="4341"/>
                    </a:lnTo>
                    <a:lnTo>
                      <a:pt x="3590" y="4331"/>
                    </a:lnTo>
                    <a:lnTo>
                      <a:pt x="3558" y="4321"/>
                    </a:lnTo>
                    <a:lnTo>
                      <a:pt x="3524" y="4309"/>
                    </a:lnTo>
                    <a:lnTo>
                      <a:pt x="3493" y="4300"/>
                    </a:lnTo>
                    <a:lnTo>
                      <a:pt x="3459" y="4290"/>
                    </a:lnTo>
                    <a:lnTo>
                      <a:pt x="3430" y="4280"/>
                    </a:lnTo>
                    <a:lnTo>
                      <a:pt x="3396" y="4266"/>
                    </a:lnTo>
                    <a:lnTo>
                      <a:pt x="3364" y="4256"/>
                    </a:lnTo>
                    <a:lnTo>
                      <a:pt x="3331" y="4241"/>
                    </a:lnTo>
                    <a:lnTo>
                      <a:pt x="3299" y="4232"/>
                    </a:lnTo>
                    <a:lnTo>
                      <a:pt x="3265" y="4220"/>
                    </a:lnTo>
                    <a:lnTo>
                      <a:pt x="3236" y="4207"/>
                    </a:lnTo>
                    <a:lnTo>
                      <a:pt x="3202" y="4195"/>
                    </a:lnTo>
                    <a:lnTo>
                      <a:pt x="3173" y="4186"/>
                    </a:lnTo>
                    <a:lnTo>
                      <a:pt x="3139" y="4171"/>
                    </a:lnTo>
                    <a:lnTo>
                      <a:pt x="3108" y="4159"/>
                    </a:lnTo>
                    <a:lnTo>
                      <a:pt x="3076" y="4147"/>
                    </a:lnTo>
                    <a:lnTo>
                      <a:pt x="3047" y="4135"/>
                    </a:lnTo>
                    <a:lnTo>
                      <a:pt x="3015" y="4120"/>
                    </a:lnTo>
                    <a:lnTo>
                      <a:pt x="2984" y="4108"/>
                    </a:lnTo>
                    <a:lnTo>
                      <a:pt x="2952" y="4096"/>
                    </a:lnTo>
                    <a:lnTo>
                      <a:pt x="2923" y="4084"/>
                    </a:lnTo>
                    <a:lnTo>
                      <a:pt x="2889" y="4069"/>
                    </a:lnTo>
                    <a:lnTo>
                      <a:pt x="2858" y="4055"/>
                    </a:lnTo>
                    <a:lnTo>
                      <a:pt x="2826" y="4040"/>
                    </a:lnTo>
                    <a:lnTo>
                      <a:pt x="2797" y="4026"/>
                    </a:lnTo>
                    <a:lnTo>
                      <a:pt x="2766" y="4009"/>
                    </a:lnTo>
                    <a:lnTo>
                      <a:pt x="2734" y="3992"/>
                    </a:lnTo>
                    <a:lnTo>
                      <a:pt x="2705" y="3975"/>
                    </a:lnTo>
                    <a:lnTo>
                      <a:pt x="2676" y="3960"/>
                    </a:lnTo>
                    <a:lnTo>
                      <a:pt x="2645" y="3941"/>
                    </a:lnTo>
                    <a:lnTo>
                      <a:pt x="2615" y="3924"/>
                    </a:lnTo>
                    <a:lnTo>
                      <a:pt x="2586" y="3904"/>
                    </a:lnTo>
                    <a:lnTo>
                      <a:pt x="2557" y="3888"/>
                    </a:lnTo>
                    <a:lnTo>
                      <a:pt x="2528" y="3868"/>
                    </a:lnTo>
                    <a:lnTo>
                      <a:pt x="2502" y="3849"/>
                    </a:lnTo>
                    <a:lnTo>
                      <a:pt x="2472" y="3829"/>
                    </a:lnTo>
                    <a:lnTo>
                      <a:pt x="2446" y="3812"/>
                    </a:lnTo>
                    <a:lnTo>
                      <a:pt x="2417" y="3791"/>
                    </a:lnTo>
                    <a:lnTo>
                      <a:pt x="2388" y="3769"/>
                    </a:lnTo>
                    <a:lnTo>
                      <a:pt x="2359" y="3747"/>
                    </a:lnTo>
                    <a:lnTo>
                      <a:pt x="2332" y="3728"/>
                    </a:lnTo>
                    <a:lnTo>
                      <a:pt x="2303" y="3706"/>
                    </a:lnTo>
                    <a:lnTo>
                      <a:pt x="2276" y="3684"/>
                    </a:lnTo>
                    <a:lnTo>
                      <a:pt x="2249" y="3662"/>
                    </a:lnTo>
                    <a:lnTo>
                      <a:pt x="2225" y="3643"/>
                    </a:lnTo>
                    <a:lnTo>
                      <a:pt x="2196" y="3619"/>
                    </a:lnTo>
                    <a:lnTo>
                      <a:pt x="2169" y="3597"/>
                    </a:lnTo>
                    <a:lnTo>
                      <a:pt x="2143" y="3572"/>
                    </a:lnTo>
                    <a:lnTo>
                      <a:pt x="2116" y="3551"/>
                    </a:lnTo>
                    <a:lnTo>
                      <a:pt x="2089" y="3526"/>
                    </a:lnTo>
                    <a:lnTo>
                      <a:pt x="2063" y="3505"/>
                    </a:lnTo>
                    <a:lnTo>
                      <a:pt x="2036" y="3483"/>
                    </a:lnTo>
                    <a:lnTo>
                      <a:pt x="2012" y="3461"/>
                    </a:lnTo>
                    <a:lnTo>
                      <a:pt x="1983" y="3434"/>
                    </a:lnTo>
                    <a:lnTo>
                      <a:pt x="1956" y="3413"/>
                    </a:lnTo>
                    <a:lnTo>
                      <a:pt x="1929" y="3386"/>
                    </a:lnTo>
                    <a:lnTo>
                      <a:pt x="1903" y="3364"/>
                    </a:lnTo>
                    <a:lnTo>
                      <a:pt x="1876" y="3340"/>
                    </a:lnTo>
                    <a:lnTo>
                      <a:pt x="1849" y="3316"/>
                    </a:lnTo>
                    <a:lnTo>
                      <a:pt x="1823" y="3291"/>
                    </a:lnTo>
                    <a:lnTo>
                      <a:pt x="1799" y="3270"/>
                    </a:lnTo>
                    <a:lnTo>
                      <a:pt x="1769" y="3245"/>
                    </a:lnTo>
                    <a:lnTo>
                      <a:pt x="1745" y="3221"/>
                    </a:lnTo>
                    <a:lnTo>
                      <a:pt x="1719" y="3197"/>
                    </a:lnTo>
                    <a:lnTo>
                      <a:pt x="1694" y="3175"/>
                    </a:lnTo>
                    <a:lnTo>
                      <a:pt x="1665" y="3151"/>
                    </a:lnTo>
                    <a:lnTo>
                      <a:pt x="1641" y="3127"/>
                    </a:lnTo>
                    <a:lnTo>
                      <a:pt x="1614" y="3102"/>
                    </a:lnTo>
                    <a:lnTo>
                      <a:pt x="1590" y="3081"/>
                    </a:lnTo>
                    <a:lnTo>
                      <a:pt x="1561" y="3056"/>
                    </a:lnTo>
                    <a:lnTo>
                      <a:pt x="1537" y="3032"/>
                    </a:lnTo>
                    <a:lnTo>
                      <a:pt x="1508" y="3008"/>
                    </a:lnTo>
                    <a:lnTo>
                      <a:pt x="1483" y="2986"/>
                    </a:lnTo>
                    <a:lnTo>
                      <a:pt x="1454" y="2962"/>
                    </a:lnTo>
                    <a:lnTo>
                      <a:pt x="1430" y="2938"/>
                    </a:lnTo>
                    <a:lnTo>
                      <a:pt x="1401" y="2916"/>
                    </a:lnTo>
                    <a:lnTo>
                      <a:pt x="1377" y="2894"/>
                    </a:lnTo>
                    <a:lnTo>
                      <a:pt x="1348" y="2870"/>
                    </a:lnTo>
                    <a:lnTo>
                      <a:pt x="1321" y="2848"/>
                    </a:lnTo>
                    <a:lnTo>
                      <a:pt x="1294" y="2826"/>
                    </a:lnTo>
                    <a:lnTo>
                      <a:pt x="1268" y="2804"/>
                    </a:lnTo>
                    <a:lnTo>
                      <a:pt x="1241" y="2782"/>
                    </a:lnTo>
                    <a:lnTo>
                      <a:pt x="1214" y="2761"/>
                    </a:lnTo>
                    <a:lnTo>
                      <a:pt x="1188" y="2741"/>
                    </a:lnTo>
                    <a:lnTo>
                      <a:pt x="1161" y="2722"/>
                    </a:lnTo>
                    <a:lnTo>
                      <a:pt x="1139" y="2707"/>
                    </a:lnTo>
                    <a:lnTo>
                      <a:pt x="1120" y="2693"/>
                    </a:lnTo>
                    <a:lnTo>
                      <a:pt x="1100" y="2678"/>
                    </a:lnTo>
                    <a:lnTo>
                      <a:pt x="1081" y="2664"/>
                    </a:lnTo>
                    <a:lnTo>
                      <a:pt x="1059" y="2649"/>
                    </a:lnTo>
                    <a:lnTo>
                      <a:pt x="1040" y="2637"/>
                    </a:lnTo>
                    <a:lnTo>
                      <a:pt x="1020" y="2623"/>
                    </a:lnTo>
                    <a:lnTo>
                      <a:pt x="1001" y="2610"/>
                    </a:lnTo>
                    <a:lnTo>
                      <a:pt x="979" y="2596"/>
                    </a:lnTo>
                    <a:lnTo>
                      <a:pt x="957" y="2584"/>
                    </a:lnTo>
                    <a:lnTo>
                      <a:pt x="936" y="2569"/>
                    </a:lnTo>
                    <a:lnTo>
                      <a:pt x="916" y="2557"/>
                    </a:lnTo>
                    <a:lnTo>
                      <a:pt x="894" y="2543"/>
                    </a:lnTo>
                    <a:lnTo>
                      <a:pt x="873" y="2530"/>
                    </a:lnTo>
                    <a:lnTo>
                      <a:pt x="851" y="2518"/>
                    </a:lnTo>
                    <a:lnTo>
                      <a:pt x="831" y="2506"/>
                    </a:lnTo>
                    <a:lnTo>
                      <a:pt x="810" y="2492"/>
                    </a:lnTo>
                    <a:lnTo>
                      <a:pt x="788" y="2477"/>
                    </a:lnTo>
                    <a:lnTo>
                      <a:pt x="766" y="2465"/>
                    </a:lnTo>
                    <a:lnTo>
                      <a:pt x="744" y="2453"/>
                    </a:lnTo>
                    <a:lnTo>
                      <a:pt x="722" y="2438"/>
                    </a:lnTo>
                    <a:lnTo>
                      <a:pt x="700" y="2424"/>
                    </a:lnTo>
                    <a:lnTo>
                      <a:pt x="679" y="2412"/>
                    </a:lnTo>
                    <a:lnTo>
                      <a:pt x="659" y="2400"/>
                    </a:lnTo>
                    <a:lnTo>
                      <a:pt x="637" y="2385"/>
                    </a:lnTo>
                    <a:lnTo>
                      <a:pt x="616" y="2370"/>
                    </a:lnTo>
                    <a:lnTo>
                      <a:pt x="594" y="2356"/>
                    </a:lnTo>
                    <a:lnTo>
                      <a:pt x="572" y="2344"/>
                    </a:lnTo>
                    <a:lnTo>
                      <a:pt x="550" y="2329"/>
                    </a:lnTo>
                    <a:lnTo>
                      <a:pt x="531" y="2315"/>
                    </a:lnTo>
                    <a:lnTo>
                      <a:pt x="511" y="2300"/>
                    </a:lnTo>
                    <a:lnTo>
                      <a:pt x="492" y="2288"/>
                    </a:lnTo>
                    <a:lnTo>
                      <a:pt x="470" y="2271"/>
                    </a:lnTo>
                    <a:lnTo>
                      <a:pt x="448" y="2257"/>
                    </a:lnTo>
                    <a:lnTo>
                      <a:pt x="429" y="2242"/>
                    </a:lnTo>
                    <a:lnTo>
                      <a:pt x="410" y="2227"/>
                    </a:lnTo>
                    <a:lnTo>
                      <a:pt x="388" y="2211"/>
                    </a:lnTo>
                    <a:lnTo>
                      <a:pt x="371" y="2194"/>
                    </a:lnTo>
                    <a:lnTo>
                      <a:pt x="351" y="2177"/>
                    </a:lnTo>
                    <a:lnTo>
                      <a:pt x="334" y="2162"/>
                    </a:lnTo>
                    <a:lnTo>
                      <a:pt x="313" y="2143"/>
                    </a:lnTo>
                    <a:lnTo>
                      <a:pt x="296" y="2128"/>
                    </a:lnTo>
                    <a:lnTo>
                      <a:pt x="276" y="2109"/>
                    </a:lnTo>
                    <a:lnTo>
                      <a:pt x="262" y="2094"/>
                    </a:lnTo>
                    <a:lnTo>
                      <a:pt x="242" y="2075"/>
                    </a:lnTo>
                    <a:lnTo>
                      <a:pt x="225" y="2058"/>
                    </a:lnTo>
                    <a:lnTo>
                      <a:pt x="211" y="2041"/>
                    </a:lnTo>
                    <a:lnTo>
                      <a:pt x="196" y="2024"/>
                    </a:lnTo>
                    <a:lnTo>
                      <a:pt x="179" y="2002"/>
                    </a:lnTo>
                    <a:lnTo>
                      <a:pt x="162" y="1983"/>
                    </a:lnTo>
                    <a:lnTo>
                      <a:pt x="148" y="1963"/>
                    </a:lnTo>
                    <a:lnTo>
                      <a:pt x="136" y="1944"/>
                    </a:lnTo>
                    <a:lnTo>
                      <a:pt x="121" y="1922"/>
                    </a:lnTo>
                    <a:lnTo>
                      <a:pt x="107" y="1903"/>
                    </a:lnTo>
                    <a:lnTo>
                      <a:pt x="94" y="1881"/>
                    </a:lnTo>
                    <a:lnTo>
                      <a:pt x="85" y="1862"/>
                    </a:lnTo>
                    <a:lnTo>
                      <a:pt x="70" y="1837"/>
                    </a:lnTo>
                    <a:lnTo>
                      <a:pt x="61" y="1816"/>
                    </a:lnTo>
                    <a:lnTo>
                      <a:pt x="48" y="1794"/>
                    </a:lnTo>
                    <a:lnTo>
                      <a:pt x="41" y="1772"/>
                    </a:lnTo>
                    <a:lnTo>
                      <a:pt x="31" y="1748"/>
                    </a:lnTo>
                    <a:lnTo>
                      <a:pt x="22" y="1723"/>
                    </a:lnTo>
                    <a:lnTo>
                      <a:pt x="14" y="1699"/>
                    </a:lnTo>
                    <a:lnTo>
                      <a:pt x="10" y="1675"/>
                    </a:lnTo>
                    <a:lnTo>
                      <a:pt x="2" y="1660"/>
                    </a:lnTo>
                    <a:lnTo>
                      <a:pt x="0" y="1646"/>
                    </a:lnTo>
                    <a:lnTo>
                      <a:pt x="0" y="1631"/>
                    </a:lnTo>
                    <a:lnTo>
                      <a:pt x="0" y="1617"/>
                    </a:lnTo>
                    <a:lnTo>
                      <a:pt x="0" y="1602"/>
                    </a:lnTo>
                    <a:lnTo>
                      <a:pt x="0" y="1588"/>
                    </a:lnTo>
                    <a:lnTo>
                      <a:pt x="2" y="1573"/>
                    </a:lnTo>
                    <a:lnTo>
                      <a:pt x="7" y="1561"/>
                    </a:lnTo>
                    <a:lnTo>
                      <a:pt x="7" y="1547"/>
                    </a:lnTo>
                    <a:lnTo>
                      <a:pt x="12" y="1532"/>
                    </a:lnTo>
                    <a:lnTo>
                      <a:pt x="17" y="1520"/>
                    </a:lnTo>
                    <a:lnTo>
                      <a:pt x="24" y="1508"/>
                    </a:lnTo>
                    <a:lnTo>
                      <a:pt x="31" y="1493"/>
                    </a:lnTo>
                    <a:lnTo>
                      <a:pt x="39" y="1484"/>
                    </a:lnTo>
                    <a:lnTo>
                      <a:pt x="48" y="1471"/>
                    </a:lnTo>
                    <a:lnTo>
                      <a:pt x="58" y="1464"/>
                    </a:lnTo>
                    <a:lnTo>
                      <a:pt x="51" y="1440"/>
                    </a:lnTo>
                    <a:lnTo>
                      <a:pt x="44" y="1418"/>
                    </a:lnTo>
                    <a:lnTo>
                      <a:pt x="39" y="1396"/>
                    </a:lnTo>
                    <a:lnTo>
                      <a:pt x="39" y="1374"/>
                    </a:lnTo>
                    <a:lnTo>
                      <a:pt x="36" y="1353"/>
                    </a:lnTo>
                    <a:lnTo>
                      <a:pt x="36" y="1331"/>
                    </a:lnTo>
                    <a:lnTo>
                      <a:pt x="36" y="1309"/>
                    </a:lnTo>
                    <a:lnTo>
                      <a:pt x="41" y="1287"/>
                    </a:lnTo>
                    <a:lnTo>
                      <a:pt x="44" y="1263"/>
                    </a:lnTo>
                    <a:lnTo>
                      <a:pt x="48" y="1241"/>
                    </a:lnTo>
                    <a:lnTo>
                      <a:pt x="56" y="1217"/>
                    </a:lnTo>
                    <a:lnTo>
                      <a:pt x="63" y="1195"/>
                    </a:lnTo>
                    <a:lnTo>
                      <a:pt x="70" y="1173"/>
                    </a:lnTo>
                    <a:lnTo>
                      <a:pt x="77" y="1151"/>
                    </a:lnTo>
                    <a:lnTo>
                      <a:pt x="87" y="1130"/>
                    </a:lnTo>
                    <a:lnTo>
                      <a:pt x="102" y="1110"/>
                    </a:lnTo>
                    <a:lnTo>
                      <a:pt x="111" y="1088"/>
                    </a:lnTo>
                    <a:lnTo>
                      <a:pt x="124" y="1067"/>
                    </a:lnTo>
                    <a:lnTo>
                      <a:pt x="136" y="1045"/>
                    </a:lnTo>
                    <a:lnTo>
                      <a:pt x="150" y="1025"/>
                    </a:lnTo>
                    <a:lnTo>
                      <a:pt x="165" y="1004"/>
                    </a:lnTo>
                    <a:lnTo>
                      <a:pt x="179" y="987"/>
                    </a:lnTo>
                    <a:lnTo>
                      <a:pt x="196" y="967"/>
                    </a:lnTo>
                    <a:lnTo>
                      <a:pt x="216" y="950"/>
                    </a:lnTo>
                    <a:lnTo>
                      <a:pt x="230" y="931"/>
                    </a:lnTo>
                    <a:lnTo>
                      <a:pt x="250" y="914"/>
                    </a:lnTo>
                    <a:lnTo>
                      <a:pt x="267" y="897"/>
                    </a:lnTo>
                    <a:lnTo>
                      <a:pt x="288" y="883"/>
                    </a:lnTo>
                    <a:lnTo>
                      <a:pt x="308" y="868"/>
                    </a:lnTo>
                    <a:lnTo>
                      <a:pt x="327" y="853"/>
                    </a:lnTo>
                    <a:lnTo>
                      <a:pt x="349" y="839"/>
                    </a:lnTo>
                    <a:lnTo>
                      <a:pt x="371" y="829"/>
                    </a:lnTo>
                    <a:lnTo>
                      <a:pt x="390" y="815"/>
                    </a:lnTo>
                    <a:lnTo>
                      <a:pt x="412" y="805"/>
                    </a:lnTo>
                    <a:lnTo>
                      <a:pt x="431" y="795"/>
                    </a:lnTo>
                    <a:lnTo>
                      <a:pt x="453" y="788"/>
                    </a:lnTo>
                    <a:lnTo>
                      <a:pt x="475" y="778"/>
                    </a:lnTo>
                    <a:lnTo>
                      <a:pt x="497" y="771"/>
                    </a:lnTo>
                    <a:lnTo>
                      <a:pt x="519" y="766"/>
                    </a:lnTo>
                    <a:lnTo>
                      <a:pt x="543" y="764"/>
                    </a:lnTo>
                    <a:lnTo>
                      <a:pt x="565" y="759"/>
                    </a:lnTo>
                    <a:lnTo>
                      <a:pt x="587" y="756"/>
                    </a:lnTo>
                    <a:lnTo>
                      <a:pt x="611" y="752"/>
                    </a:lnTo>
                    <a:lnTo>
                      <a:pt x="635" y="752"/>
                    </a:lnTo>
                    <a:lnTo>
                      <a:pt x="657" y="749"/>
                    </a:lnTo>
                    <a:lnTo>
                      <a:pt x="683" y="749"/>
                    </a:lnTo>
                    <a:lnTo>
                      <a:pt x="696" y="749"/>
                    </a:lnTo>
                    <a:lnTo>
                      <a:pt x="708" y="749"/>
                    </a:lnTo>
                    <a:lnTo>
                      <a:pt x="722" y="749"/>
                    </a:lnTo>
                    <a:lnTo>
                      <a:pt x="737" y="749"/>
                    </a:lnTo>
                    <a:lnTo>
                      <a:pt x="727" y="725"/>
                    </a:lnTo>
                    <a:lnTo>
                      <a:pt x="725" y="701"/>
                    </a:lnTo>
                    <a:lnTo>
                      <a:pt x="722" y="677"/>
                    </a:lnTo>
                    <a:lnTo>
                      <a:pt x="727" y="652"/>
                    </a:lnTo>
                    <a:lnTo>
                      <a:pt x="732" y="626"/>
                    </a:lnTo>
                    <a:lnTo>
                      <a:pt x="739" y="601"/>
                    </a:lnTo>
                    <a:lnTo>
                      <a:pt x="749" y="577"/>
                    </a:lnTo>
                    <a:lnTo>
                      <a:pt x="759" y="555"/>
                    </a:lnTo>
                    <a:lnTo>
                      <a:pt x="768" y="543"/>
                    </a:lnTo>
                    <a:lnTo>
                      <a:pt x="780" y="534"/>
                    </a:lnTo>
                    <a:lnTo>
                      <a:pt x="790" y="521"/>
                    </a:lnTo>
                    <a:lnTo>
                      <a:pt x="800" y="512"/>
                    </a:lnTo>
                    <a:lnTo>
                      <a:pt x="807" y="497"/>
                    </a:lnTo>
                    <a:lnTo>
                      <a:pt x="814" y="487"/>
                    </a:lnTo>
                    <a:lnTo>
                      <a:pt x="822" y="473"/>
                    </a:lnTo>
                    <a:lnTo>
                      <a:pt x="829" y="463"/>
                    </a:lnTo>
                    <a:lnTo>
                      <a:pt x="834" y="449"/>
                    </a:lnTo>
                    <a:lnTo>
                      <a:pt x="839" y="437"/>
                    </a:lnTo>
                    <a:lnTo>
                      <a:pt x="843" y="422"/>
                    </a:lnTo>
                    <a:lnTo>
                      <a:pt x="851" y="410"/>
                    </a:lnTo>
                    <a:lnTo>
                      <a:pt x="853" y="395"/>
                    </a:lnTo>
                    <a:lnTo>
                      <a:pt x="860" y="383"/>
                    </a:lnTo>
                    <a:lnTo>
                      <a:pt x="863" y="369"/>
                    </a:lnTo>
                    <a:lnTo>
                      <a:pt x="870" y="357"/>
                    </a:lnTo>
                    <a:lnTo>
                      <a:pt x="873" y="342"/>
                    </a:lnTo>
                    <a:lnTo>
                      <a:pt x="877" y="328"/>
                    </a:lnTo>
                    <a:lnTo>
                      <a:pt x="882" y="313"/>
                    </a:lnTo>
                    <a:lnTo>
                      <a:pt x="887" y="301"/>
                    </a:lnTo>
                    <a:lnTo>
                      <a:pt x="897" y="274"/>
                    </a:lnTo>
                    <a:lnTo>
                      <a:pt x="911" y="252"/>
                    </a:lnTo>
                    <a:lnTo>
                      <a:pt x="919" y="238"/>
                    </a:lnTo>
                    <a:lnTo>
                      <a:pt x="926" y="228"/>
                    </a:lnTo>
                    <a:lnTo>
                      <a:pt x="933" y="216"/>
                    </a:lnTo>
                    <a:lnTo>
                      <a:pt x="945" y="206"/>
                    </a:lnTo>
                    <a:lnTo>
                      <a:pt x="955" y="197"/>
                    </a:lnTo>
                    <a:lnTo>
                      <a:pt x="967" y="187"/>
                    </a:lnTo>
                    <a:lnTo>
                      <a:pt x="982" y="180"/>
                    </a:lnTo>
                    <a:lnTo>
                      <a:pt x="996" y="172"/>
                    </a:lnTo>
                    <a:lnTo>
                      <a:pt x="1003" y="158"/>
                    </a:lnTo>
                    <a:lnTo>
                      <a:pt x="1013" y="146"/>
                    </a:lnTo>
                    <a:lnTo>
                      <a:pt x="1023" y="134"/>
                    </a:lnTo>
                    <a:lnTo>
                      <a:pt x="1033" y="124"/>
                    </a:lnTo>
                    <a:lnTo>
                      <a:pt x="1042" y="112"/>
                    </a:lnTo>
                    <a:lnTo>
                      <a:pt x="1054" y="102"/>
                    </a:lnTo>
                    <a:lnTo>
                      <a:pt x="1064" y="95"/>
                    </a:lnTo>
                    <a:lnTo>
                      <a:pt x="1076" y="88"/>
                    </a:lnTo>
                    <a:lnTo>
                      <a:pt x="1098" y="68"/>
                    </a:lnTo>
                    <a:lnTo>
                      <a:pt x="1120" y="56"/>
                    </a:lnTo>
                    <a:lnTo>
                      <a:pt x="1130" y="49"/>
                    </a:lnTo>
                    <a:lnTo>
                      <a:pt x="1144" y="42"/>
                    </a:lnTo>
                    <a:lnTo>
                      <a:pt x="1154" y="37"/>
                    </a:lnTo>
                    <a:lnTo>
                      <a:pt x="1168" y="34"/>
                    </a:lnTo>
                    <a:lnTo>
                      <a:pt x="1190" y="22"/>
                    </a:lnTo>
                    <a:lnTo>
                      <a:pt x="1214" y="15"/>
                    </a:lnTo>
                    <a:lnTo>
                      <a:pt x="1239" y="10"/>
                    </a:lnTo>
                    <a:lnTo>
                      <a:pt x="1265" y="5"/>
                    </a:lnTo>
                    <a:lnTo>
                      <a:pt x="1290" y="0"/>
                    </a:lnTo>
                    <a:lnTo>
                      <a:pt x="1316" y="0"/>
                    </a:lnTo>
                    <a:lnTo>
                      <a:pt x="1340" y="0"/>
                    </a:lnTo>
                    <a:lnTo>
                      <a:pt x="1367" y="0"/>
                    </a:lnTo>
                    <a:lnTo>
                      <a:pt x="1391" y="0"/>
                    </a:lnTo>
                    <a:lnTo>
                      <a:pt x="1418" y="0"/>
                    </a:lnTo>
                    <a:lnTo>
                      <a:pt x="1442" y="0"/>
                    </a:lnTo>
                    <a:lnTo>
                      <a:pt x="1469" y="5"/>
                    </a:lnTo>
                    <a:lnTo>
                      <a:pt x="1493" y="5"/>
                    </a:lnTo>
                    <a:lnTo>
                      <a:pt x="1520" y="10"/>
                    </a:lnTo>
                    <a:lnTo>
                      <a:pt x="1532" y="10"/>
                    </a:lnTo>
                    <a:lnTo>
                      <a:pt x="1546" y="12"/>
                    </a:lnTo>
                    <a:lnTo>
                      <a:pt x="1559" y="15"/>
                    </a:lnTo>
                    <a:lnTo>
                      <a:pt x="1573" y="17"/>
                    </a:lnTo>
                    <a:lnTo>
                      <a:pt x="1597" y="20"/>
                    </a:lnTo>
                    <a:lnTo>
                      <a:pt x="1624" y="22"/>
                    </a:lnTo>
                    <a:lnTo>
                      <a:pt x="1636" y="22"/>
                    </a:lnTo>
                    <a:lnTo>
                      <a:pt x="1651" y="25"/>
                    </a:lnTo>
                    <a:lnTo>
                      <a:pt x="1663" y="27"/>
                    </a:lnTo>
                    <a:lnTo>
                      <a:pt x="1677" y="29"/>
                    </a:lnTo>
                    <a:lnTo>
                      <a:pt x="1702" y="32"/>
                    </a:lnTo>
                    <a:lnTo>
                      <a:pt x="1728" y="34"/>
                    </a:lnTo>
                    <a:lnTo>
                      <a:pt x="1740" y="34"/>
                    </a:lnTo>
                    <a:lnTo>
                      <a:pt x="1755" y="37"/>
                    </a:lnTo>
                    <a:lnTo>
                      <a:pt x="1767" y="39"/>
                    </a:lnTo>
                    <a:lnTo>
                      <a:pt x="1782" y="42"/>
                    </a:lnTo>
                    <a:lnTo>
                      <a:pt x="1796" y="42"/>
                    </a:lnTo>
                    <a:lnTo>
                      <a:pt x="1813" y="42"/>
                    </a:lnTo>
                    <a:lnTo>
                      <a:pt x="1830" y="42"/>
                    </a:lnTo>
                    <a:lnTo>
                      <a:pt x="1847" y="44"/>
                    </a:lnTo>
                    <a:lnTo>
                      <a:pt x="1862" y="44"/>
                    </a:lnTo>
                    <a:lnTo>
                      <a:pt x="1879" y="46"/>
                    </a:lnTo>
                    <a:lnTo>
                      <a:pt x="1896" y="49"/>
                    </a:lnTo>
                    <a:lnTo>
                      <a:pt x="1915" y="51"/>
                    </a:lnTo>
                    <a:lnTo>
                      <a:pt x="1929" y="51"/>
                    </a:lnTo>
                    <a:lnTo>
                      <a:pt x="1946" y="54"/>
                    </a:lnTo>
                    <a:lnTo>
                      <a:pt x="1963" y="56"/>
                    </a:lnTo>
                    <a:lnTo>
                      <a:pt x="1980" y="59"/>
                    </a:lnTo>
                    <a:lnTo>
                      <a:pt x="1997" y="61"/>
                    </a:lnTo>
                    <a:lnTo>
                      <a:pt x="2014" y="63"/>
                    </a:lnTo>
                    <a:lnTo>
                      <a:pt x="2031" y="66"/>
                    </a:lnTo>
                    <a:lnTo>
                      <a:pt x="2051" y="71"/>
                    </a:lnTo>
                    <a:lnTo>
                      <a:pt x="2065" y="71"/>
                    </a:lnTo>
                    <a:lnTo>
                      <a:pt x="2082" y="76"/>
                    </a:lnTo>
                    <a:lnTo>
                      <a:pt x="2099" y="76"/>
                    </a:lnTo>
                    <a:lnTo>
                      <a:pt x="2119" y="80"/>
                    </a:lnTo>
                    <a:lnTo>
                      <a:pt x="2133" y="83"/>
                    </a:lnTo>
                    <a:lnTo>
                      <a:pt x="2150" y="88"/>
                    </a:lnTo>
                    <a:lnTo>
                      <a:pt x="2167" y="90"/>
                    </a:lnTo>
                    <a:lnTo>
                      <a:pt x="2186" y="95"/>
                    </a:lnTo>
                    <a:lnTo>
                      <a:pt x="2201" y="97"/>
                    </a:lnTo>
                    <a:lnTo>
                      <a:pt x="2218" y="102"/>
                    </a:lnTo>
                    <a:lnTo>
                      <a:pt x="2235" y="105"/>
                    </a:lnTo>
                    <a:lnTo>
                      <a:pt x="2254" y="109"/>
                    </a:lnTo>
                    <a:lnTo>
                      <a:pt x="2269" y="114"/>
                    </a:lnTo>
                    <a:lnTo>
                      <a:pt x="2286" y="119"/>
                    </a:lnTo>
                    <a:lnTo>
                      <a:pt x="2303" y="124"/>
                    </a:lnTo>
                    <a:lnTo>
                      <a:pt x="2322" y="131"/>
                    </a:lnTo>
                    <a:lnTo>
                      <a:pt x="2337" y="134"/>
                    </a:lnTo>
                    <a:lnTo>
                      <a:pt x="2354" y="139"/>
                    </a:lnTo>
                    <a:lnTo>
                      <a:pt x="2371" y="143"/>
                    </a:lnTo>
                    <a:lnTo>
                      <a:pt x="2388" y="148"/>
                    </a:lnTo>
                    <a:lnTo>
                      <a:pt x="2402" y="153"/>
                    </a:lnTo>
                    <a:lnTo>
                      <a:pt x="2419" y="158"/>
                    </a:lnTo>
                    <a:lnTo>
                      <a:pt x="2436" y="165"/>
                    </a:lnTo>
                    <a:lnTo>
                      <a:pt x="2453" y="172"/>
                    </a:lnTo>
                    <a:lnTo>
                      <a:pt x="2468" y="177"/>
                    </a:lnTo>
                    <a:lnTo>
                      <a:pt x="2485" y="182"/>
                    </a:lnTo>
                    <a:lnTo>
                      <a:pt x="2502" y="187"/>
                    </a:lnTo>
                    <a:lnTo>
                      <a:pt x="2518" y="194"/>
                    </a:lnTo>
                    <a:lnTo>
                      <a:pt x="2533" y="199"/>
                    </a:lnTo>
                    <a:lnTo>
                      <a:pt x="2550" y="206"/>
                    </a:lnTo>
                    <a:lnTo>
                      <a:pt x="2567" y="214"/>
                    </a:lnTo>
                    <a:lnTo>
                      <a:pt x="2584" y="221"/>
                    </a:lnTo>
                    <a:lnTo>
                      <a:pt x="2598" y="226"/>
                    </a:lnTo>
                    <a:lnTo>
                      <a:pt x="2613" y="233"/>
                    </a:lnTo>
                    <a:lnTo>
                      <a:pt x="2628" y="240"/>
                    </a:lnTo>
                    <a:lnTo>
                      <a:pt x="2645" y="248"/>
                    </a:lnTo>
                    <a:lnTo>
                      <a:pt x="2659" y="255"/>
                    </a:lnTo>
                    <a:lnTo>
                      <a:pt x="2674" y="262"/>
                    </a:lnTo>
                    <a:lnTo>
                      <a:pt x="2688" y="269"/>
                    </a:lnTo>
                    <a:lnTo>
                      <a:pt x="2705" y="279"/>
                    </a:lnTo>
                    <a:lnTo>
                      <a:pt x="2720" y="286"/>
                    </a:lnTo>
                    <a:lnTo>
                      <a:pt x="2734" y="294"/>
                    </a:lnTo>
                    <a:lnTo>
                      <a:pt x="2749" y="301"/>
                    </a:lnTo>
                    <a:lnTo>
                      <a:pt x="2763" y="308"/>
                    </a:lnTo>
                    <a:lnTo>
                      <a:pt x="2778" y="315"/>
                    </a:lnTo>
                    <a:lnTo>
                      <a:pt x="2792" y="325"/>
                    </a:lnTo>
                    <a:lnTo>
                      <a:pt x="2807" y="335"/>
                    </a:lnTo>
                    <a:lnTo>
                      <a:pt x="2824" y="34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67" name="Freeform 43"/>
              <p:cNvSpPr>
                <a:spLocks/>
              </p:cNvSpPr>
              <p:nvPr/>
            </p:nvSpPr>
            <p:spPr bwMode="auto">
              <a:xfrm>
                <a:off x="2802" y="1556"/>
                <a:ext cx="2244" cy="1064"/>
              </a:xfrm>
              <a:custGeom>
                <a:avLst/>
                <a:gdLst>
                  <a:gd name="T0" fmla="*/ 2184 w 2244"/>
                  <a:gd name="T1" fmla="*/ 654 h 1064"/>
                  <a:gd name="T2" fmla="*/ 2111 w 2244"/>
                  <a:gd name="T3" fmla="*/ 676 h 1064"/>
                  <a:gd name="T4" fmla="*/ 2038 w 2244"/>
                  <a:gd name="T5" fmla="*/ 702 h 1064"/>
                  <a:gd name="T6" fmla="*/ 1963 w 2244"/>
                  <a:gd name="T7" fmla="*/ 724 h 1064"/>
                  <a:gd name="T8" fmla="*/ 1891 w 2244"/>
                  <a:gd name="T9" fmla="*/ 749 h 1064"/>
                  <a:gd name="T10" fmla="*/ 1818 w 2244"/>
                  <a:gd name="T11" fmla="*/ 775 h 1064"/>
                  <a:gd name="T12" fmla="*/ 1748 w 2244"/>
                  <a:gd name="T13" fmla="*/ 804 h 1064"/>
                  <a:gd name="T14" fmla="*/ 1677 w 2244"/>
                  <a:gd name="T15" fmla="*/ 836 h 1064"/>
                  <a:gd name="T16" fmla="*/ 1612 w 2244"/>
                  <a:gd name="T17" fmla="*/ 872 h 1064"/>
                  <a:gd name="T18" fmla="*/ 1546 w 2244"/>
                  <a:gd name="T19" fmla="*/ 911 h 1064"/>
                  <a:gd name="T20" fmla="*/ 1486 w 2244"/>
                  <a:gd name="T21" fmla="*/ 955 h 1064"/>
                  <a:gd name="T22" fmla="*/ 1428 w 2244"/>
                  <a:gd name="T23" fmla="*/ 1005 h 1064"/>
                  <a:gd name="T24" fmla="*/ 1377 w 2244"/>
                  <a:gd name="T25" fmla="*/ 1064 h 1064"/>
                  <a:gd name="T26" fmla="*/ 1294 w 2244"/>
                  <a:gd name="T27" fmla="*/ 1054 h 1064"/>
                  <a:gd name="T28" fmla="*/ 1217 w 2244"/>
                  <a:gd name="T29" fmla="*/ 1047 h 1064"/>
                  <a:gd name="T30" fmla="*/ 1142 w 2244"/>
                  <a:gd name="T31" fmla="*/ 1034 h 1064"/>
                  <a:gd name="T32" fmla="*/ 1066 w 2244"/>
                  <a:gd name="T33" fmla="*/ 1022 h 1064"/>
                  <a:gd name="T34" fmla="*/ 994 w 2244"/>
                  <a:gd name="T35" fmla="*/ 1005 h 1064"/>
                  <a:gd name="T36" fmla="*/ 921 w 2244"/>
                  <a:gd name="T37" fmla="*/ 988 h 1064"/>
                  <a:gd name="T38" fmla="*/ 848 w 2244"/>
                  <a:gd name="T39" fmla="*/ 964 h 1064"/>
                  <a:gd name="T40" fmla="*/ 775 w 2244"/>
                  <a:gd name="T41" fmla="*/ 945 h 1064"/>
                  <a:gd name="T42" fmla="*/ 703 w 2244"/>
                  <a:gd name="T43" fmla="*/ 921 h 1064"/>
                  <a:gd name="T44" fmla="*/ 630 w 2244"/>
                  <a:gd name="T45" fmla="*/ 896 h 1064"/>
                  <a:gd name="T46" fmla="*/ 557 w 2244"/>
                  <a:gd name="T47" fmla="*/ 872 h 1064"/>
                  <a:gd name="T48" fmla="*/ 485 w 2244"/>
                  <a:gd name="T49" fmla="*/ 850 h 1064"/>
                  <a:gd name="T50" fmla="*/ 412 w 2244"/>
                  <a:gd name="T51" fmla="*/ 821 h 1064"/>
                  <a:gd name="T52" fmla="*/ 329 w 2244"/>
                  <a:gd name="T53" fmla="*/ 768 h 1064"/>
                  <a:gd name="T54" fmla="*/ 245 w 2244"/>
                  <a:gd name="T55" fmla="*/ 715 h 1064"/>
                  <a:gd name="T56" fmla="*/ 167 w 2244"/>
                  <a:gd name="T57" fmla="*/ 659 h 1064"/>
                  <a:gd name="T58" fmla="*/ 94 w 2244"/>
                  <a:gd name="T59" fmla="*/ 591 h 1064"/>
                  <a:gd name="T60" fmla="*/ 39 w 2244"/>
                  <a:gd name="T61" fmla="*/ 513 h 1064"/>
                  <a:gd name="T62" fmla="*/ 7 w 2244"/>
                  <a:gd name="T63" fmla="*/ 424 h 1064"/>
                  <a:gd name="T64" fmla="*/ 2 w 2244"/>
                  <a:gd name="T65" fmla="*/ 315 h 1064"/>
                  <a:gd name="T66" fmla="*/ 34 w 2244"/>
                  <a:gd name="T67" fmla="*/ 203 h 1064"/>
                  <a:gd name="T68" fmla="*/ 106 w 2244"/>
                  <a:gd name="T69" fmla="*/ 109 h 1064"/>
                  <a:gd name="T70" fmla="*/ 211 w 2244"/>
                  <a:gd name="T71" fmla="*/ 43 h 1064"/>
                  <a:gd name="T72" fmla="*/ 317 w 2244"/>
                  <a:gd name="T73" fmla="*/ 12 h 1064"/>
                  <a:gd name="T74" fmla="*/ 426 w 2244"/>
                  <a:gd name="T75" fmla="*/ 0 h 1064"/>
                  <a:gd name="T76" fmla="*/ 536 w 2244"/>
                  <a:gd name="T77" fmla="*/ 2 h 1064"/>
                  <a:gd name="T78" fmla="*/ 645 w 2244"/>
                  <a:gd name="T79" fmla="*/ 14 h 1064"/>
                  <a:gd name="T80" fmla="*/ 754 w 2244"/>
                  <a:gd name="T81" fmla="*/ 29 h 1064"/>
                  <a:gd name="T82" fmla="*/ 868 w 2244"/>
                  <a:gd name="T83" fmla="*/ 38 h 1064"/>
                  <a:gd name="T84" fmla="*/ 991 w 2244"/>
                  <a:gd name="T85" fmla="*/ 48 h 1064"/>
                  <a:gd name="T86" fmla="*/ 1110 w 2244"/>
                  <a:gd name="T87" fmla="*/ 65 h 1064"/>
                  <a:gd name="T88" fmla="*/ 1234 w 2244"/>
                  <a:gd name="T89" fmla="*/ 92 h 1064"/>
                  <a:gd name="T90" fmla="*/ 1348 w 2244"/>
                  <a:gd name="T91" fmla="*/ 121 h 1064"/>
                  <a:gd name="T92" fmla="*/ 1462 w 2244"/>
                  <a:gd name="T93" fmla="*/ 160 h 1064"/>
                  <a:gd name="T94" fmla="*/ 1575 w 2244"/>
                  <a:gd name="T95" fmla="*/ 201 h 1064"/>
                  <a:gd name="T96" fmla="*/ 1685 w 2244"/>
                  <a:gd name="T97" fmla="*/ 252 h 1064"/>
                  <a:gd name="T98" fmla="*/ 1791 w 2244"/>
                  <a:gd name="T99" fmla="*/ 305 h 1064"/>
                  <a:gd name="T100" fmla="*/ 1898 w 2244"/>
                  <a:gd name="T101" fmla="*/ 366 h 1064"/>
                  <a:gd name="T102" fmla="*/ 1997 w 2244"/>
                  <a:gd name="T103" fmla="*/ 433 h 1064"/>
                  <a:gd name="T104" fmla="*/ 2097 w 2244"/>
                  <a:gd name="T105" fmla="*/ 506 h 1064"/>
                  <a:gd name="T106" fmla="*/ 2186 w 2244"/>
                  <a:gd name="T107" fmla="*/ 584 h 10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44" h="1064">
                    <a:moveTo>
                      <a:pt x="2244" y="637"/>
                    </a:moveTo>
                    <a:lnTo>
                      <a:pt x="2228" y="639"/>
                    </a:lnTo>
                    <a:lnTo>
                      <a:pt x="2213" y="644"/>
                    </a:lnTo>
                    <a:lnTo>
                      <a:pt x="2198" y="649"/>
                    </a:lnTo>
                    <a:lnTo>
                      <a:pt x="2184" y="654"/>
                    </a:lnTo>
                    <a:lnTo>
                      <a:pt x="2169" y="656"/>
                    </a:lnTo>
                    <a:lnTo>
                      <a:pt x="2155" y="664"/>
                    </a:lnTo>
                    <a:lnTo>
                      <a:pt x="2140" y="666"/>
                    </a:lnTo>
                    <a:lnTo>
                      <a:pt x="2126" y="673"/>
                    </a:lnTo>
                    <a:lnTo>
                      <a:pt x="2111" y="676"/>
                    </a:lnTo>
                    <a:lnTo>
                      <a:pt x="2097" y="683"/>
                    </a:lnTo>
                    <a:lnTo>
                      <a:pt x="2082" y="686"/>
                    </a:lnTo>
                    <a:lnTo>
                      <a:pt x="2068" y="693"/>
                    </a:lnTo>
                    <a:lnTo>
                      <a:pt x="2053" y="695"/>
                    </a:lnTo>
                    <a:lnTo>
                      <a:pt x="2038" y="702"/>
                    </a:lnTo>
                    <a:lnTo>
                      <a:pt x="2024" y="705"/>
                    </a:lnTo>
                    <a:lnTo>
                      <a:pt x="2009" y="712"/>
                    </a:lnTo>
                    <a:lnTo>
                      <a:pt x="1992" y="715"/>
                    </a:lnTo>
                    <a:lnTo>
                      <a:pt x="1978" y="719"/>
                    </a:lnTo>
                    <a:lnTo>
                      <a:pt x="1963" y="724"/>
                    </a:lnTo>
                    <a:lnTo>
                      <a:pt x="1949" y="729"/>
                    </a:lnTo>
                    <a:lnTo>
                      <a:pt x="1934" y="732"/>
                    </a:lnTo>
                    <a:lnTo>
                      <a:pt x="1920" y="739"/>
                    </a:lnTo>
                    <a:lnTo>
                      <a:pt x="1905" y="741"/>
                    </a:lnTo>
                    <a:lnTo>
                      <a:pt x="1891" y="749"/>
                    </a:lnTo>
                    <a:lnTo>
                      <a:pt x="1876" y="753"/>
                    </a:lnTo>
                    <a:lnTo>
                      <a:pt x="1861" y="758"/>
                    </a:lnTo>
                    <a:lnTo>
                      <a:pt x="1847" y="763"/>
                    </a:lnTo>
                    <a:lnTo>
                      <a:pt x="1832" y="770"/>
                    </a:lnTo>
                    <a:lnTo>
                      <a:pt x="1818" y="775"/>
                    </a:lnTo>
                    <a:lnTo>
                      <a:pt x="1803" y="780"/>
                    </a:lnTo>
                    <a:lnTo>
                      <a:pt x="1789" y="787"/>
                    </a:lnTo>
                    <a:lnTo>
                      <a:pt x="1777" y="795"/>
                    </a:lnTo>
                    <a:lnTo>
                      <a:pt x="1762" y="799"/>
                    </a:lnTo>
                    <a:lnTo>
                      <a:pt x="1748" y="804"/>
                    </a:lnTo>
                    <a:lnTo>
                      <a:pt x="1733" y="809"/>
                    </a:lnTo>
                    <a:lnTo>
                      <a:pt x="1718" y="816"/>
                    </a:lnTo>
                    <a:lnTo>
                      <a:pt x="1704" y="821"/>
                    </a:lnTo>
                    <a:lnTo>
                      <a:pt x="1692" y="829"/>
                    </a:lnTo>
                    <a:lnTo>
                      <a:pt x="1677" y="836"/>
                    </a:lnTo>
                    <a:lnTo>
                      <a:pt x="1665" y="843"/>
                    </a:lnTo>
                    <a:lnTo>
                      <a:pt x="1651" y="850"/>
                    </a:lnTo>
                    <a:lnTo>
                      <a:pt x="1636" y="858"/>
                    </a:lnTo>
                    <a:lnTo>
                      <a:pt x="1624" y="865"/>
                    </a:lnTo>
                    <a:lnTo>
                      <a:pt x="1612" y="872"/>
                    </a:lnTo>
                    <a:lnTo>
                      <a:pt x="1597" y="879"/>
                    </a:lnTo>
                    <a:lnTo>
                      <a:pt x="1585" y="887"/>
                    </a:lnTo>
                    <a:lnTo>
                      <a:pt x="1573" y="894"/>
                    </a:lnTo>
                    <a:lnTo>
                      <a:pt x="1561" y="904"/>
                    </a:lnTo>
                    <a:lnTo>
                      <a:pt x="1546" y="911"/>
                    </a:lnTo>
                    <a:lnTo>
                      <a:pt x="1534" y="918"/>
                    </a:lnTo>
                    <a:lnTo>
                      <a:pt x="1522" y="928"/>
                    </a:lnTo>
                    <a:lnTo>
                      <a:pt x="1510" y="938"/>
                    </a:lnTo>
                    <a:lnTo>
                      <a:pt x="1495" y="945"/>
                    </a:lnTo>
                    <a:lnTo>
                      <a:pt x="1486" y="955"/>
                    </a:lnTo>
                    <a:lnTo>
                      <a:pt x="1474" y="964"/>
                    </a:lnTo>
                    <a:lnTo>
                      <a:pt x="1464" y="976"/>
                    </a:lnTo>
                    <a:lnTo>
                      <a:pt x="1449" y="984"/>
                    </a:lnTo>
                    <a:lnTo>
                      <a:pt x="1440" y="996"/>
                    </a:lnTo>
                    <a:lnTo>
                      <a:pt x="1428" y="1005"/>
                    </a:lnTo>
                    <a:lnTo>
                      <a:pt x="1418" y="1018"/>
                    </a:lnTo>
                    <a:lnTo>
                      <a:pt x="1406" y="1027"/>
                    </a:lnTo>
                    <a:lnTo>
                      <a:pt x="1396" y="1039"/>
                    </a:lnTo>
                    <a:lnTo>
                      <a:pt x="1384" y="1049"/>
                    </a:lnTo>
                    <a:lnTo>
                      <a:pt x="1377" y="1064"/>
                    </a:lnTo>
                    <a:lnTo>
                      <a:pt x="1360" y="1061"/>
                    </a:lnTo>
                    <a:lnTo>
                      <a:pt x="1343" y="1059"/>
                    </a:lnTo>
                    <a:lnTo>
                      <a:pt x="1326" y="1056"/>
                    </a:lnTo>
                    <a:lnTo>
                      <a:pt x="1311" y="1056"/>
                    </a:lnTo>
                    <a:lnTo>
                      <a:pt x="1294" y="1054"/>
                    </a:lnTo>
                    <a:lnTo>
                      <a:pt x="1277" y="1054"/>
                    </a:lnTo>
                    <a:lnTo>
                      <a:pt x="1263" y="1051"/>
                    </a:lnTo>
                    <a:lnTo>
                      <a:pt x="1248" y="1051"/>
                    </a:lnTo>
                    <a:lnTo>
                      <a:pt x="1231" y="1049"/>
                    </a:lnTo>
                    <a:lnTo>
                      <a:pt x="1217" y="1047"/>
                    </a:lnTo>
                    <a:lnTo>
                      <a:pt x="1200" y="1044"/>
                    </a:lnTo>
                    <a:lnTo>
                      <a:pt x="1185" y="1042"/>
                    </a:lnTo>
                    <a:lnTo>
                      <a:pt x="1171" y="1039"/>
                    </a:lnTo>
                    <a:lnTo>
                      <a:pt x="1156" y="1037"/>
                    </a:lnTo>
                    <a:lnTo>
                      <a:pt x="1142" y="1034"/>
                    </a:lnTo>
                    <a:lnTo>
                      <a:pt x="1127" y="1034"/>
                    </a:lnTo>
                    <a:lnTo>
                      <a:pt x="1110" y="1030"/>
                    </a:lnTo>
                    <a:lnTo>
                      <a:pt x="1095" y="1027"/>
                    </a:lnTo>
                    <a:lnTo>
                      <a:pt x="1081" y="1022"/>
                    </a:lnTo>
                    <a:lnTo>
                      <a:pt x="1066" y="1022"/>
                    </a:lnTo>
                    <a:lnTo>
                      <a:pt x="1052" y="1018"/>
                    </a:lnTo>
                    <a:lnTo>
                      <a:pt x="1037" y="1015"/>
                    </a:lnTo>
                    <a:lnTo>
                      <a:pt x="1023" y="1010"/>
                    </a:lnTo>
                    <a:lnTo>
                      <a:pt x="1008" y="1010"/>
                    </a:lnTo>
                    <a:lnTo>
                      <a:pt x="994" y="1005"/>
                    </a:lnTo>
                    <a:lnTo>
                      <a:pt x="979" y="1003"/>
                    </a:lnTo>
                    <a:lnTo>
                      <a:pt x="965" y="998"/>
                    </a:lnTo>
                    <a:lnTo>
                      <a:pt x="950" y="996"/>
                    </a:lnTo>
                    <a:lnTo>
                      <a:pt x="935" y="991"/>
                    </a:lnTo>
                    <a:lnTo>
                      <a:pt x="921" y="988"/>
                    </a:lnTo>
                    <a:lnTo>
                      <a:pt x="906" y="984"/>
                    </a:lnTo>
                    <a:lnTo>
                      <a:pt x="892" y="981"/>
                    </a:lnTo>
                    <a:lnTo>
                      <a:pt x="877" y="974"/>
                    </a:lnTo>
                    <a:lnTo>
                      <a:pt x="863" y="971"/>
                    </a:lnTo>
                    <a:lnTo>
                      <a:pt x="848" y="964"/>
                    </a:lnTo>
                    <a:lnTo>
                      <a:pt x="834" y="962"/>
                    </a:lnTo>
                    <a:lnTo>
                      <a:pt x="819" y="957"/>
                    </a:lnTo>
                    <a:lnTo>
                      <a:pt x="805" y="952"/>
                    </a:lnTo>
                    <a:lnTo>
                      <a:pt x="790" y="947"/>
                    </a:lnTo>
                    <a:lnTo>
                      <a:pt x="775" y="945"/>
                    </a:lnTo>
                    <a:lnTo>
                      <a:pt x="761" y="938"/>
                    </a:lnTo>
                    <a:lnTo>
                      <a:pt x="746" y="935"/>
                    </a:lnTo>
                    <a:lnTo>
                      <a:pt x="732" y="928"/>
                    </a:lnTo>
                    <a:lnTo>
                      <a:pt x="717" y="925"/>
                    </a:lnTo>
                    <a:lnTo>
                      <a:pt x="703" y="921"/>
                    </a:lnTo>
                    <a:lnTo>
                      <a:pt x="688" y="916"/>
                    </a:lnTo>
                    <a:lnTo>
                      <a:pt x="674" y="911"/>
                    </a:lnTo>
                    <a:lnTo>
                      <a:pt x="659" y="908"/>
                    </a:lnTo>
                    <a:lnTo>
                      <a:pt x="645" y="901"/>
                    </a:lnTo>
                    <a:lnTo>
                      <a:pt x="630" y="896"/>
                    </a:lnTo>
                    <a:lnTo>
                      <a:pt x="616" y="892"/>
                    </a:lnTo>
                    <a:lnTo>
                      <a:pt x="601" y="887"/>
                    </a:lnTo>
                    <a:lnTo>
                      <a:pt x="586" y="882"/>
                    </a:lnTo>
                    <a:lnTo>
                      <a:pt x="572" y="877"/>
                    </a:lnTo>
                    <a:lnTo>
                      <a:pt x="557" y="872"/>
                    </a:lnTo>
                    <a:lnTo>
                      <a:pt x="543" y="870"/>
                    </a:lnTo>
                    <a:lnTo>
                      <a:pt x="528" y="862"/>
                    </a:lnTo>
                    <a:lnTo>
                      <a:pt x="514" y="860"/>
                    </a:lnTo>
                    <a:lnTo>
                      <a:pt x="499" y="853"/>
                    </a:lnTo>
                    <a:lnTo>
                      <a:pt x="485" y="850"/>
                    </a:lnTo>
                    <a:lnTo>
                      <a:pt x="470" y="845"/>
                    </a:lnTo>
                    <a:lnTo>
                      <a:pt x="456" y="841"/>
                    </a:lnTo>
                    <a:lnTo>
                      <a:pt x="441" y="836"/>
                    </a:lnTo>
                    <a:lnTo>
                      <a:pt x="429" y="833"/>
                    </a:lnTo>
                    <a:lnTo>
                      <a:pt x="412" y="821"/>
                    </a:lnTo>
                    <a:lnTo>
                      <a:pt x="395" y="812"/>
                    </a:lnTo>
                    <a:lnTo>
                      <a:pt x="378" y="799"/>
                    </a:lnTo>
                    <a:lnTo>
                      <a:pt x="363" y="790"/>
                    </a:lnTo>
                    <a:lnTo>
                      <a:pt x="346" y="778"/>
                    </a:lnTo>
                    <a:lnTo>
                      <a:pt x="329" y="768"/>
                    </a:lnTo>
                    <a:lnTo>
                      <a:pt x="313" y="758"/>
                    </a:lnTo>
                    <a:lnTo>
                      <a:pt x="298" y="749"/>
                    </a:lnTo>
                    <a:lnTo>
                      <a:pt x="279" y="736"/>
                    </a:lnTo>
                    <a:lnTo>
                      <a:pt x="262" y="727"/>
                    </a:lnTo>
                    <a:lnTo>
                      <a:pt x="245" y="715"/>
                    </a:lnTo>
                    <a:lnTo>
                      <a:pt x="230" y="705"/>
                    </a:lnTo>
                    <a:lnTo>
                      <a:pt x="213" y="693"/>
                    </a:lnTo>
                    <a:lnTo>
                      <a:pt x="196" y="681"/>
                    </a:lnTo>
                    <a:lnTo>
                      <a:pt x="182" y="669"/>
                    </a:lnTo>
                    <a:lnTo>
                      <a:pt x="167" y="659"/>
                    </a:lnTo>
                    <a:lnTo>
                      <a:pt x="150" y="644"/>
                    </a:lnTo>
                    <a:lnTo>
                      <a:pt x="136" y="632"/>
                    </a:lnTo>
                    <a:lnTo>
                      <a:pt x="121" y="618"/>
                    </a:lnTo>
                    <a:lnTo>
                      <a:pt x="109" y="606"/>
                    </a:lnTo>
                    <a:lnTo>
                      <a:pt x="94" y="591"/>
                    </a:lnTo>
                    <a:lnTo>
                      <a:pt x="82" y="576"/>
                    </a:lnTo>
                    <a:lnTo>
                      <a:pt x="70" y="562"/>
                    </a:lnTo>
                    <a:lnTo>
                      <a:pt x="60" y="547"/>
                    </a:lnTo>
                    <a:lnTo>
                      <a:pt x="48" y="530"/>
                    </a:lnTo>
                    <a:lnTo>
                      <a:pt x="39" y="513"/>
                    </a:lnTo>
                    <a:lnTo>
                      <a:pt x="31" y="496"/>
                    </a:lnTo>
                    <a:lnTo>
                      <a:pt x="26" y="480"/>
                    </a:lnTo>
                    <a:lnTo>
                      <a:pt x="19" y="460"/>
                    </a:lnTo>
                    <a:lnTo>
                      <a:pt x="12" y="443"/>
                    </a:lnTo>
                    <a:lnTo>
                      <a:pt x="7" y="424"/>
                    </a:lnTo>
                    <a:lnTo>
                      <a:pt x="7" y="407"/>
                    </a:lnTo>
                    <a:lnTo>
                      <a:pt x="2" y="383"/>
                    </a:lnTo>
                    <a:lnTo>
                      <a:pt x="0" y="361"/>
                    </a:lnTo>
                    <a:lnTo>
                      <a:pt x="0" y="337"/>
                    </a:lnTo>
                    <a:lnTo>
                      <a:pt x="2" y="315"/>
                    </a:lnTo>
                    <a:lnTo>
                      <a:pt x="5" y="291"/>
                    </a:lnTo>
                    <a:lnTo>
                      <a:pt x="9" y="269"/>
                    </a:lnTo>
                    <a:lnTo>
                      <a:pt x="17" y="247"/>
                    </a:lnTo>
                    <a:lnTo>
                      <a:pt x="26" y="225"/>
                    </a:lnTo>
                    <a:lnTo>
                      <a:pt x="34" y="203"/>
                    </a:lnTo>
                    <a:lnTo>
                      <a:pt x="46" y="181"/>
                    </a:lnTo>
                    <a:lnTo>
                      <a:pt x="58" y="162"/>
                    </a:lnTo>
                    <a:lnTo>
                      <a:pt x="73" y="145"/>
                    </a:lnTo>
                    <a:lnTo>
                      <a:pt x="87" y="126"/>
                    </a:lnTo>
                    <a:lnTo>
                      <a:pt x="106" y="109"/>
                    </a:lnTo>
                    <a:lnTo>
                      <a:pt x="126" y="94"/>
                    </a:lnTo>
                    <a:lnTo>
                      <a:pt x="150" y="82"/>
                    </a:lnTo>
                    <a:lnTo>
                      <a:pt x="169" y="68"/>
                    </a:lnTo>
                    <a:lnTo>
                      <a:pt x="191" y="55"/>
                    </a:lnTo>
                    <a:lnTo>
                      <a:pt x="211" y="43"/>
                    </a:lnTo>
                    <a:lnTo>
                      <a:pt x="233" y="36"/>
                    </a:lnTo>
                    <a:lnTo>
                      <a:pt x="252" y="29"/>
                    </a:lnTo>
                    <a:lnTo>
                      <a:pt x="274" y="22"/>
                    </a:lnTo>
                    <a:lnTo>
                      <a:pt x="296" y="14"/>
                    </a:lnTo>
                    <a:lnTo>
                      <a:pt x="317" y="12"/>
                    </a:lnTo>
                    <a:lnTo>
                      <a:pt x="339" y="7"/>
                    </a:lnTo>
                    <a:lnTo>
                      <a:pt x="361" y="5"/>
                    </a:lnTo>
                    <a:lnTo>
                      <a:pt x="383" y="2"/>
                    </a:lnTo>
                    <a:lnTo>
                      <a:pt x="405" y="2"/>
                    </a:lnTo>
                    <a:lnTo>
                      <a:pt x="426" y="0"/>
                    </a:lnTo>
                    <a:lnTo>
                      <a:pt x="448" y="0"/>
                    </a:lnTo>
                    <a:lnTo>
                      <a:pt x="470" y="0"/>
                    </a:lnTo>
                    <a:lnTo>
                      <a:pt x="492" y="2"/>
                    </a:lnTo>
                    <a:lnTo>
                      <a:pt x="514" y="2"/>
                    </a:lnTo>
                    <a:lnTo>
                      <a:pt x="536" y="2"/>
                    </a:lnTo>
                    <a:lnTo>
                      <a:pt x="557" y="5"/>
                    </a:lnTo>
                    <a:lnTo>
                      <a:pt x="579" y="7"/>
                    </a:lnTo>
                    <a:lnTo>
                      <a:pt x="601" y="9"/>
                    </a:lnTo>
                    <a:lnTo>
                      <a:pt x="623" y="12"/>
                    </a:lnTo>
                    <a:lnTo>
                      <a:pt x="645" y="14"/>
                    </a:lnTo>
                    <a:lnTo>
                      <a:pt x="666" y="19"/>
                    </a:lnTo>
                    <a:lnTo>
                      <a:pt x="688" y="19"/>
                    </a:lnTo>
                    <a:lnTo>
                      <a:pt x="710" y="24"/>
                    </a:lnTo>
                    <a:lnTo>
                      <a:pt x="732" y="24"/>
                    </a:lnTo>
                    <a:lnTo>
                      <a:pt x="754" y="29"/>
                    </a:lnTo>
                    <a:lnTo>
                      <a:pt x="775" y="29"/>
                    </a:lnTo>
                    <a:lnTo>
                      <a:pt x="800" y="34"/>
                    </a:lnTo>
                    <a:lnTo>
                      <a:pt x="822" y="34"/>
                    </a:lnTo>
                    <a:lnTo>
                      <a:pt x="846" y="38"/>
                    </a:lnTo>
                    <a:lnTo>
                      <a:pt x="868" y="38"/>
                    </a:lnTo>
                    <a:lnTo>
                      <a:pt x="894" y="38"/>
                    </a:lnTo>
                    <a:lnTo>
                      <a:pt x="916" y="41"/>
                    </a:lnTo>
                    <a:lnTo>
                      <a:pt x="943" y="43"/>
                    </a:lnTo>
                    <a:lnTo>
                      <a:pt x="965" y="46"/>
                    </a:lnTo>
                    <a:lnTo>
                      <a:pt x="991" y="48"/>
                    </a:lnTo>
                    <a:lnTo>
                      <a:pt x="1013" y="51"/>
                    </a:lnTo>
                    <a:lnTo>
                      <a:pt x="1040" y="55"/>
                    </a:lnTo>
                    <a:lnTo>
                      <a:pt x="1062" y="58"/>
                    </a:lnTo>
                    <a:lnTo>
                      <a:pt x="1088" y="63"/>
                    </a:lnTo>
                    <a:lnTo>
                      <a:pt x="1110" y="65"/>
                    </a:lnTo>
                    <a:lnTo>
                      <a:pt x="1137" y="70"/>
                    </a:lnTo>
                    <a:lnTo>
                      <a:pt x="1158" y="75"/>
                    </a:lnTo>
                    <a:lnTo>
                      <a:pt x="1185" y="80"/>
                    </a:lnTo>
                    <a:lnTo>
                      <a:pt x="1207" y="85"/>
                    </a:lnTo>
                    <a:lnTo>
                      <a:pt x="1234" y="92"/>
                    </a:lnTo>
                    <a:lnTo>
                      <a:pt x="1255" y="97"/>
                    </a:lnTo>
                    <a:lnTo>
                      <a:pt x="1280" y="101"/>
                    </a:lnTo>
                    <a:lnTo>
                      <a:pt x="1302" y="106"/>
                    </a:lnTo>
                    <a:lnTo>
                      <a:pt x="1326" y="114"/>
                    </a:lnTo>
                    <a:lnTo>
                      <a:pt x="1348" y="121"/>
                    </a:lnTo>
                    <a:lnTo>
                      <a:pt x="1372" y="128"/>
                    </a:lnTo>
                    <a:lnTo>
                      <a:pt x="1394" y="135"/>
                    </a:lnTo>
                    <a:lnTo>
                      <a:pt x="1418" y="145"/>
                    </a:lnTo>
                    <a:lnTo>
                      <a:pt x="1440" y="152"/>
                    </a:lnTo>
                    <a:lnTo>
                      <a:pt x="1462" y="160"/>
                    </a:lnTo>
                    <a:lnTo>
                      <a:pt x="1483" y="167"/>
                    </a:lnTo>
                    <a:lnTo>
                      <a:pt x="1508" y="174"/>
                    </a:lnTo>
                    <a:lnTo>
                      <a:pt x="1529" y="181"/>
                    </a:lnTo>
                    <a:lnTo>
                      <a:pt x="1554" y="191"/>
                    </a:lnTo>
                    <a:lnTo>
                      <a:pt x="1575" y="201"/>
                    </a:lnTo>
                    <a:lnTo>
                      <a:pt x="1600" y="213"/>
                    </a:lnTo>
                    <a:lnTo>
                      <a:pt x="1619" y="220"/>
                    </a:lnTo>
                    <a:lnTo>
                      <a:pt x="1641" y="230"/>
                    </a:lnTo>
                    <a:lnTo>
                      <a:pt x="1663" y="240"/>
                    </a:lnTo>
                    <a:lnTo>
                      <a:pt x="1685" y="252"/>
                    </a:lnTo>
                    <a:lnTo>
                      <a:pt x="1706" y="261"/>
                    </a:lnTo>
                    <a:lnTo>
                      <a:pt x="1728" y="274"/>
                    </a:lnTo>
                    <a:lnTo>
                      <a:pt x="1750" y="283"/>
                    </a:lnTo>
                    <a:lnTo>
                      <a:pt x="1772" y="295"/>
                    </a:lnTo>
                    <a:lnTo>
                      <a:pt x="1791" y="305"/>
                    </a:lnTo>
                    <a:lnTo>
                      <a:pt x="1813" y="317"/>
                    </a:lnTo>
                    <a:lnTo>
                      <a:pt x="1835" y="329"/>
                    </a:lnTo>
                    <a:lnTo>
                      <a:pt x="1857" y="341"/>
                    </a:lnTo>
                    <a:lnTo>
                      <a:pt x="1876" y="354"/>
                    </a:lnTo>
                    <a:lnTo>
                      <a:pt x="1898" y="366"/>
                    </a:lnTo>
                    <a:lnTo>
                      <a:pt x="1917" y="380"/>
                    </a:lnTo>
                    <a:lnTo>
                      <a:pt x="1939" y="395"/>
                    </a:lnTo>
                    <a:lnTo>
                      <a:pt x="1958" y="407"/>
                    </a:lnTo>
                    <a:lnTo>
                      <a:pt x="1978" y="419"/>
                    </a:lnTo>
                    <a:lnTo>
                      <a:pt x="1997" y="433"/>
                    </a:lnTo>
                    <a:lnTo>
                      <a:pt x="2017" y="448"/>
                    </a:lnTo>
                    <a:lnTo>
                      <a:pt x="2036" y="463"/>
                    </a:lnTo>
                    <a:lnTo>
                      <a:pt x="2055" y="477"/>
                    </a:lnTo>
                    <a:lnTo>
                      <a:pt x="2075" y="492"/>
                    </a:lnTo>
                    <a:lnTo>
                      <a:pt x="2097" y="506"/>
                    </a:lnTo>
                    <a:lnTo>
                      <a:pt x="2114" y="521"/>
                    </a:lnTo>
                    <a:lnTo>
                      <a:pt x="2133" y="535"/>
                    </a:lnTo>
                    <a:lnTo>
                      <a:pt x="2150" y="552"/>
                    </a:lnTo>
                    <a:lnTo>
                      <a:pt x="2169" y="569"/>
                    </a:lnTo>
                    <a:lnTo>
                      <a:pt x="2186" y="584"/>
                    </a:lnTo>
                    <a:lnTo>
                      <a:pt x="2206" y="601"/>
                    </a:lnTo>
                    <a:lnTo>
                      <a:pt x="2225" y="618"/>
                    </a:lnTo>
                    <a:lnTo>
                      <a:pt x="2244" y="637"/>
                    </a:lnTo>
                    <a:close/>
                  </a:path>
                </a:pathLst>
              </a:custGeom>
              <a:solidFill>
                <a:srgbClr val="FF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68" name="Freeform 44"/>
              <p:cNvSpPr>
                <a:spLocks/>
              </p:cNvSpPr>
              <p:nvPr/>
            </p:nvSpPr>
            <p:spPr bwMode="auto">
              <a:xfrm>
                <a:off x="2700" y="1776"/>
                <a:ext cx="313" cy="541"/>
              </a:xfrm>
              <a:custGeom>
                <a:avLst/>
                <a:gdLst>
                  <a:gd name="T0" fmla="*/ 131 w 313"/>
                  <a:gd name="T1" fmla="*/ 376 h 541"/>
                  <a:gd name="T2" fmla="*/ 313 w 313"/>
                  <a:gd name="T3" fmla="*/ 541 h 541"/>
                  <a:gd name="T4" fmla="*/ 291 w 313"/>
                  <a:gd name="T5" fmla="*/ 526 h 541"/>
                  <a:gd name="T6" fmla="*/ 271 w 313"/>
                  <a:gd name="T7" fmla="*/ 516 h 541"/>
                  <a:gd name="T8" fmla="*/ 250 w 313"/>
                  <a:gd name="T9" fmla="*/ 507 h 541"/>
                  <a:gd name="T10" fmla="*/ 230 w 313"/>
                  <a:gd name="T11" fmla="*/ 502 h 541"/>
                  <a:gd name="T12" fmla="*/ 206 w 313"/>
                  <a:gd name="T13" fmla="*/ 495 h 541"/>
                  <a:gd name="T14" fmla="*/ 184 w 313"/>
                  <a:gd name="T15" fmla="*/ 492 h 541"/>
                  <a:gd name="T16" fmla="*/ 162 w 313"/>
                  <a:gd name="T17" fmla="*/ 487 h 541"/>
                  <a:gd name="T18" fmla="*/ 141 w 313"/>
                  <a:gd name="T19" fmla="*/ 485 h 541"/>
                  <a:gd name="T20" fmla="*/ 119 w 313"/>
                  <a:gd name="T21" fmla="*/ 478 h 541"/>
                  <a:gd name="T22" fmla="*/ 97 w 313"/>
                  <a:gd name="T23" fmla="*/ 470 h 541"/>
                  <a:gd name="T24" fmla="*/ 75 w 313"/>
                  <a:gd name="T25" fmla="*/ 461 h 541"/>
                  <a:gd name="T26" fmla="*/ 61 w 313"/>
                  <a:gd name="T27" fmla="*/ 449 h 541"/>
                  <a:gd name="T28" fmla="*/ 44 w 313"/>
                  <a:gd name="T29" fmla="*/ 432 h 541"/>
                  <a:gd name="T30" fmla="*/ 32 w 313"/>
                  <a:gd name="T31" fmla="*/ 412 h 541"/>
                  <a:gd name="T32" fmla="*/ 24 w 313"/>
                  <a:gd name="T33" fmla="*/ 400 h 541"/>
                  <a:gd name="T34" fmla="*/ 19 w 313"/>
                  <a:gd name="T35" fmla="*/ 388 h 541"/>
                  <a:gd name="T36" fmla="*/ 15 w 313"/>
                  <a:gd name="T37" fmla="*/ 373 h 541"/>
                  <a:gd name="T38" fmla="*/ 12 w 313"/>
                  <a:gd name="T39" fmla="*/ 361 h 541"/>
                  <a:gd name="T40" fmla="*/ 5 w 313"/>
                  <a:gd name="T41" fmla="*/ 335 h 541"/>
                  <a:gd name="T42" fmla="*/ 2 w 313"/>
                  <a:gd name="T43" fmla="*/ 310 h 541"/>
                  <a:gd name="T44" fmla="*/ 0 w 313"/>
                  <a:gd name="T45" fmla="*/ 284 h 541"/>
                  <a:gd name="T46" fmla="*/ 0 w 313"/>
                  <a:gd name="T47" fmla="*/ 262 h 541"/>
                  <a:gd name="T48" fmla="*/ 0 w 313"/>
                  <a:gd name="T49" fmla="*/ 238 h 541"/>
                  <a:gd name="T50" fmla="*/ 2 w 313"/>
                  <a:gd name="T51" fmla="*/ 213 h 541"/>
                  <a:gd name="T52" fmla="*/ 5 w 313"/>
                  <a:gd name="T53" fmla="*/ 192 h 541"/>
                  <a:gd name="T54" fmla="*/ 12 w 313"/>
                  <a:gd name="T55" fmla="*/ 170 h 541"/>
                  <a:gd name="T56" fmla="*/ 17 w 313"/>
                  <a:gd name="T57" fmla="*/ 146 h 541"/>
                  <a:gd name="T58" fmla="*/ 22 w 313"/>
                  <a:gd name="T59" fmla="*/ 124 h 541"/>
                  <a:gd name="T60" fmla="*/ 29 w 313"/>
                  <a:gd name="T61" fmla="*/ 102 h 541"/>
                  <a:gd name="T62" fmla="*/ 39 w 313"/>
                  <a:gd name="T63" fmla="*/ 80 h 541"/>
                  <a:gd name="T64" fmla="*/ 46 w 313"/>
                  <a:gd name="T65" fmla="*/ 58 h 541"/>
                  <a:gd name="T66" fmla="*/ 56 w 313"/>
                  <a:gd name="T67" fmla="*/ 39 h 541"/>
                  <a:gd name="T68" fmla="*/ 65 w 313"/>
                  <a:gd name="T69" fmla="*/ 20 h 541"/>
                  <a:gd name="T70" fmla="*/ 78 w 313"/>
                  <a:gd name="T71" fmla="*/ 0 h 541"/>
                  <a:gd name="T72" fmla="*/ 70 w 313"/>
                  <a:gd name="T73" fmla="*/ 22 h 541"/>
                  <a:gd name="T74" fmla="*/ 63 w 313"/>
                  <a:gd name="T75" fmla="*/ 44 h 541"/>
                  <a:gd name="T76" fmla="*/ 58 w 313"/>
                  <a:gd name="T77" fmla="*/ 68 h 541"/>
                  <a:gd name="T78" fmla="*/ 56 w 313"/>
                  <a:gd name="T79" fmla="*/ 92 h 541"/>
                  <a:gd name="T80" fmla="*/ 53 w 313"/>
                  <a:gd name="T81" fmla="*/ 117 h 541"/>
                  <a:gd name="T82" fmla="*/ 53 w 313"/>
                  <a:gd name="T83" fmla="*/ 143 h 541"/>
                  <a:gd name="T84" fmla="*/ 53 w 313"/>
                  <a:gd name="T85" fmla="*/ 167 h 541"/>
                  <a:gd name="T86" fmla="*/ 58 w 313"/>
                  <a:gd name="T87" fmla="*/ 194 h 541"/>
                  <a:gd name="T88" fmla="*/ 61 w 313"/>
                  <a:gd name="T89" fmla="*/ 218 h 541"/>
                  <a:gd name="T90" fmla="*/ 65 w 313"/>
                  <a:gd name="T91" fmla="*/ 243 h 541"/>
                  <a:gd name="T92" fmla="*/ 73 w 313"/>
                  <a:gd name="T93" fmla="*/ 267 h 541"/>
                  <a:gd name="T94" fmla="*/ 82 w 313"/>
                  <a:gd name="T95" fmla="*/ 291 h 541"/>
                  <a:gd name="T96" fmla="*/ 90 w 313"/>
                  <a:gd name="T97" fmla="*/ 310 h 541"/>
                  <a:gd name="T98" fmla="*/ 102 w 313"/>
                  <a:gd name="T99" fmla="*/ 332 h 541"/>
                  <a:gd name="T100" fmla="*/ 114 w 313"/>
                  <a:gd name="T101" fmla="*/ 354 h 541"/>
                  <a:gd name="T102" fmla="*/ 131 w 313"/>
                  <a:gd name="T103" fmla="*/ 376 h 5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541">
                    <a:moveTo>
                      <a:pt x="131" y="376"/>
                    </a:moveTo>
                    <a:lnTo>
                      <a:pt x="313" y="541"/>
                    </a:lnTo>
                    <a:lnTo>
                      <a:pt x="291" y="526"/>
                    </a:lnTo>
                    <a:lnTo>
                      <a:pt x="271" y="516"/>
                    </a:lnTo>
                    <a:lnTo>
                      <a:pt x="250" y="507"/>
                    </a:lnTo>
                    <a:lnTo>
                      <a:pt x="230" y="502"/>
                    </a:lnTo>
                    <a:lnTo>
                      <a:pt x="206" y="495"/>
                    </a:lnTo>
                    <a:lnTo>
                      <a:pt x="184" y="492"/>
                    </a:lnTo>
                    <a:lnTo>
                      <a:pt x="162" y="487"/>
                    </a:lnTo>
                    <a:lnTo>
                      <a:pt x="141" y="485"/>
                    </a:lnTo>
                    <a:lnTo>
                      <a:pt x="119" y="478"/>
                    </a:lnTo>
                    <a:lnTo>
                      <a:pt x="97" y="470"/>
                    </a:lnTo>
                    <a:lnTo>
                      <a:pt x="75" y="461"/>
                    </a:lnTo>
                    <a:lnTo>
                      <a:pt x="61" y="449"/>
                    </a:lnTo>
                    <a:lnTo>
                      <a:pt x="44" y="432"/>
                    </a:lnTo>
                    <a:lnTo>
                      <a:pt x="32" y="412"/>
                    </a:lnTo>
                    <a:lnTo>
                      <a:pt x="24" y="400"/>
                    </a:lnTo>
                    <a:lnTo>
                      <a:pt x="19" y="388"/>
                    </a:lnTo>
                    <a:lnTo>
                      <a:pt x="15" y="373"/>
                    </a:lnTo>
                    <a:lnTo>
                      <a:pt x="12" y="361"/>
                    </a:lnTo>
                    <a:lnTo>
                      <a:pt x="5" y="335"/>
                    </a:lnTo>
                    <a:lnTo>
                      <a:pt x="2" y="310"/>
                    </a:lnTo>
                    <a:lnTo>
                      <a:pt x="0" y="284"/>
                    </a:lnTo>
                    <a:lnTo>
                      <a:pt x="0" y="262"/>
                    </a:lnTo>
                    <a:lnTo>
                      <a:pt x="0" y="238"/>
                    </a:lnTo>
                    <a:lnTo>
                      <a:pt x="2" y="213"/>
                    </a:lnTo>
                    <a:lnTo>
                      <a:pt x="5" y="192"/>
                    </a:lnTo>
                    <a:lnTo>
                      <a:pt x="12" y="170"/>
                    </a:lnTo>
                    <a:lnTo>
                      <a:pt x="17" y="146"/>
                    </a:lnTo>
                    <a:lnTo>
                      <a:pt x="22" y="124"/>
                    </a:lnTo>
                    <a:lnTo>
                      <a:pt x="29" y="102"/>
                    </a:lnTo>
                    <a:lnTo>
                      <a:pt x="39" y="80"/>
                    </a:lnTo>
                    <a:lnTo>
                      <a:pt x="46" y="58"/>
                    </a:lnTo>
                    <a:lnTo>
                      <a:pt x="56" y="39"/>
                    </a:lnTo>
                    <a:lnTo>
                      <a:pt x="65" y="20"/>
                    </a:lnTo>
                    <a:lnTo>
                      <a:pt x="78" y="0"/>
                    </a:lnTo>
                    <a:lnTo>
                      <a:pt x="70" y="22"/>
                    </a:lnTo>
                    <a:lnTo>
                      <a:pt x="63" y="44"/>
                    </a:lnTo>
                    <a:lnTo>
                      <a:pt x="58" y="68"/>
                    </a:lnTo>
                    <a:lnTo>
                      <a:pt x="56" y="92"/>
                    </a:lnTo>
                    <a:lnTo>
                      <a:pt x="53" y="117"/>
                    </a:lnTo>
                    <a:lnTo>
                      <a:pt x="53" y="143"/>
                    </a:lnTo>
                    <a:lnTo>
                      <a:pt x="53" y="167"/>
                    </a:lnTo>
                    <a:lnTo>
                      <a:pt x="58" y="194"/>
                    </a:lnTo>
                    <a:lnTo>
                      <a:pt x="61" y="218"/>
                    </a:lnTo>
                    <a:lnTo>
                      <a:pt x="65" y="243"/>
                    </a:lnTo>
                    <a:lnTo>
                      <a:pt x="73" y="267"/>
                    </a:lnTo>
                    <a:lnTo>
                      <a:pt x="82" y="291"/>
                    </a:lnTo>
                    <a:lnTo>
                      <a:pt x="90" y="310"/>
                    </a:lnTo>
                    <a:lnTo>
                      <a:pt x="102" y="332"/>
                    </a:lnTo>
                    <a:lnTo>
                      <a:pt x="114" y="354"/>
                    </a:lnTo>
                    <a:lnTo>
                      <a:pt x="131" y="376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69" name="Freeform 45"/>
              <p:cNvSpPr>
                <a:spLocks/>
              </p:cNvSpPr>
              <p:nvPr/>
            </p:nvSpPr>
            <p:spPr bwMode="auto">
              <a:xfrm>
                <a:off x="4705" y="1800"/>
                <a:ext cx="506" cy="100"/>
              </a:xfrm>
              <a:custGeom>
                <a:avLst/>
                <a:gdLst>
                  <a:gd name="T0" fmla="*/ 489 w 506"/>
                  <a:gd name="T1" fmla="*/ 42 h 100"/>
                  <a:gd name="T2" fmla="*/ 460 w 506"/>
                  <a:gd name="T3" fmla="*/ 37 h 100"/>
                  <a:gd name="T4" fmla="*/ 431 w 506"/>
                  <a:gd name="T5" fmla="*/ 34 h 100"/>
                  <a:gd name="T6" fmla="*/ 402 w 506"/>
                  <a:gd name="T7" fmla="*/ 32 h 100"/>
                  <a:gd name="T8" fmla="*/ 371 w 506"/>
                  <a:gd name="T9" fmla="*/ 30 h 100"/>
                  <a:gd name="T10" fmla="*/ 341 w 506"/>
                  <a:gd name="T11" fmla="*/ 30 h 100"/>
                  <a:gd name="T12" fmla="*/ 312 w 506"/>
                  <a:gd name="T13" fmla="*/ 30 h 100"/>
                  <a:gd name="T14" fmla="*/ 283 w 506"/>
                  <a:gd name="T15" fmla="*/ 32 h 100"/>
                  <a:gd name="T16" fmla="*/ 254 w 506"/>
                  <a:gd name="T17" fmla="*/ 34 h 100"/>
                  <a:gd name="T18" fmla="*/ 225 w 506"/>
                  <a:gd name="T19" fmla="*/ 37 h 100"/>
                  <a:gd name="T20" fmla="*/ 196 w 506"/>
                  <a:gd name="T21" fmla="*/ 42 h 100"/>
                  <a:gd name="T22" fmla="*/ 167 w 506"/>
                  <a:gd name="T23" fmla="*/ 49 h 100"/>
                  <a:gd name="T24" fmla="*/ 140 w 506"/>
                  <a:gd name="T25" fmla="*/ 59 h 100"/>
                  <a:gd name="T26" fmla="*/ 111 w 506"/>
                  <a:gd name="T27" fmla="*/ 66 h 100"/>
                  <a:gd name="T28" fmla="*/ 85 w 506"/>
                  <a:gd name="T29" fmla="*/ 78 h 100"/>
                  <a:gd name="T30" fmla="*/ 60 w 506"/>
                  <a:gd name="T31" fmla="*/ 93 h 100"/>
                  <a:gd name="T32" fmla="*/ 0 w 506"/>
                  <a:gd name="T33" fmla="*/ 68 h 100"/>
                  <a:gd name="T34" fmla="*/ 29 w 506"/>
                  <a:gd name="T35" fmla="*/ 54 h 100"/>
                  <a:gd name="T36" fmla="*/ 58 w 506"/>
                  <a:gd name="T37" fmla="*/ 44 h 100"/>
                  <a:gd name="T38" fmla="*/ 89 w 506"/>
                  <a:gd name="T39" fmla="*/ 32 h 100"/>
                  <a:gd name="T40" fmla="*/ 121 w 506"/>
                  <a:gd name="T41" fmla="*/ 25 h 100"/>
                  <a:gd name="T42" fmla="*/ 150 w 506"/>
                  <a:gd name="T43" fmla="*/ 15 h 100"/>
                  <a:gd name="T44" fmla="*/ 184 w 506"/>
                  <a:gd name="T45" fmla="*/ 10 h 100"/>
                  <a:gd name="T46" fmla="*/ 215 w 506"/>
                  <a:gd name="T47" fmla="*/ 3 h 100"/>
                  <a:gd name="T48" fmla="*/ 249 w 506"/>
                  <a:gd name="T49" fmla="*/ 3 h 100"/>
                  <a:gd name="T50" fmla="*/ 281 w 506"/>
                  <a:gd name="T51" fmla="*/ 0 h 100"/>
                  <a:gd name="T52" fmla="*/ 312 w 506"/>
                  <a:gd name="T53" fmla="*/ 0 h 100"/>
                  <a:gd name="T54" fmla="*/ 344 w 506"/>
                  <a:gd name="T55" fmla="*/ 0 h 100"/>
                  <a:gd name="T56" fmla="*/ 378 w 506"/>
                  <a:gd name="T57" fmla="*/ 8 h 100"/>
                  <a:gd name="T58" fmla="*/ 409 w 506"/>
                  <a:gd name="T59" fmla="*/ 13 h 100"/>
                  <a:gd name="T60" fmla="*/ 441 w 506"/>
                  <a:gd name="T61" fmla="*/ 22 h 100"/>
                  <a:gd name="T62" fmla="*/ 472 w 506"/>
                  <a:gd name="T63" fmla="*/ 32 h 100"/>
                  <a:gd name="T64" fmla="*/ 506 w 506"/>
                  <a:gd name="T65" fmla="*/ 47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506" h="100">
                    <a:moveTo>
                      <a:pt x="506" y="47"/>
                    </a:moveTo>
                    <a:lnTo>
                      <a:pt x="489" y="42"/>
                    </a:lnTo>
                    <a:lnTo>
                      <a:pt x="475" y="39"/>
                    </a:lnTo>
                    <a:lnTo>
                      <a:pt x="460" y="37"/>
                    </a:lnTo>
                    <a:lnTo>
                      <a:pt x="446" y="37"/>
                    </a:lnTo>
                    <a:lnTo>
                      <a:pt x="431" y="34"/>
                    </a:lnTo>
                    <a:lnTo>
                      <a:pt x="417" y="32"/>
                    </a:lnTo>
                    <a:lnTo>
                      <a:pt x="402" y="32"/>
                    </a:lnTo>
                    <a:lnTo>
                      <a:pt x="388" y="32"/>
                    </a:lnTo>
                    <a:lnTo>
                      <a:pt x="371" y="30"/>
                    </a:lnTo>
                    <a:lnTo>
                      <a:pt x="356" y="30"/>
                    </a:lnTo>
                    <a:lnTo>
                      <a:pt x="341" y="30"/>
                    </a:lnTo>
                    <a:lnTo>
                      <a:pt x="327" y="30"/>
                    </a:lnTo>
                    <a:lnTo>
                      <a:pt x="312" y="30"/>
                    </a:lnTo>
                    <a:lnTo>
                      <a:pt x="298" y="30"/>
                    </a:lnTo>
                    <a:lnTo>
                      <a:pt x="283" y="32"/>
                    </a:lnTo>
                    <a:lnTo>
                      <a:pt x="269" y="34"/>
                    </a:lnTo>
                    <a:lnTo>
                      <a:pt x="254" y="34"/>
                    </a:lnTo>
                    <a:lnTo>
                      <a:pt x="240" y="34"/>
                    </a:lnTo>
                    <a:lnTo>
                      <a:pt x="225" y="37"/>
                    </a:lnTo>
                    <a:lnTo>
                      <a:pt x="211" y="42"/>
                    </a:lnTo>
                    <a:lnTo>
                      <a:pt x="196" y="42"/>
                    </a:lnTo>
                    <a:lnTo>
                      <a:pt x="181" y="47"/>
                    </a:lnTo>
                    <a:lnTo>
                      <a:pt x="167" y="49"/>
                    </a:lnTo>
                    <a:lnTo>
                      <a:pt x="155" y="56"/>
                    </a:lnTo>
                    <a:lnTo>
                      <a:pt x="140" y="59"/>
                    </a:lnTo>
                    <a:lnTo>
                      <a:pt x="126" y="63"/>
                    </a:lnTo>
                    <a:lnTo>
                      <a:pt x="111" y="66"/>
                    </a:lnTo>
                    <a:lnTo>
                      <a:pt x="99" y="73"/>
                    </a:lnTo>
                    <a:lnTo>
                      <a:pt x="85" y="78"/>
                    </a:lnTo>
                    <a:lnTo>
                      <a:pt x="72" y="85"/>
                    </a:lnTo>
                    <a:lnTo>
                      <a:pt x="60" y="93"/>
                    </a:lnTo>
                    <a:lnTo>
                      <a:pt x="51" y="100"/>
                    </a:lnTo>
                    <a:lnTo>
                      <a:pt x="0" y="68"/>
                    </a:lnTo>
                    <a:lnTo>
                      <a:pt x="14" y="61"/>
                    </a:lnTo>
                    <a:lnTo>
                      <a:pt x="29" y="54"/>
                    </a:lnTo>
                    <a:lnTo>
                      <a:pt x="43" y="49"/>
                    </a:lnTo>
                    <a:lnTo>
                      <a:pt x="58" y="44"/>
                    </a:lnTo>
                    <a:lnTo>
                      <a:pt x="72" y="37"/>
                    </a:lnTo>
                    <a:lnTo>
                      <a:pt x="89" y="32"/>
                    </a:lnTo>
                    <a:lnTo>
                      <a:pt x="104" y="27"/>
                    </a:lnTo>
                    <a:lnTo>
                      <a:pt x="121" y="25"/>
                    </a:lnTo>
                    <a:lnTo>
                      <a:pt x="135" y="17"/>
                    </a:lnTo>
                    <a:lnTo>
                      <a:pt x="150" y="15"/>
                    </a:lnTo>
                    <a:lnTo>
                      <a:pt x="167" y="10"/>
                    </a:lnTo>
                    <a:lnTo>
                      <a:pt x="184" y="10"/>
                    </a:lnTo>
                    <a:lnTo>
                      <a:pt x="198" y="5"/>
                    </a:lnTo>
                    <a:lnTo>
                      <a:pt x="215" y="3"/>
                    </a:lnTo>
                    <a:lnTo>
                      <a:pt x="232" y="3"/>
                    </a:lnTo>
                    <a:lnTo>
                      <a:pt x="249" y="3"/>
                    </a:lnTo>
                    <a:lnTo>
                      <a:pt x="264" y="0"/>
                    </a:lnTo>
                    <a:lnTo>
                      <a:pt x="281" y="0"/>
                    </a:lnTo>
                    <a:lnTo>
                      <a:pt x="295" y="0"/>
                    </a:lnTo>
                    <a:lnTo>
                      <a:pt x="312" y="0"/>
                    </a:lnTo>
                    <a:lnTo>
                      <a:pt x="327" y="0"/>
                    </a:lnTo>
                    <a:lnTo>
                      <a:pt x="344" y="0"/>
                    </a:lnTo>
                    <a:lnTo>
                      <a:pt x="361" y="3"/>
                    </a:lnTo>
                    <a:lnTo>
                      <a:pt x="378" y="8"/>
                    </a:lnTo>
                    <a:lnTo>
                      <a:pt x="392" y="8"/>
                    </a:lnTo>
                    <a:lnTo>
                      <a:pt x="409" y="13"/>
                    </a:lnTo>
                    <a:lnTo>
                      <a:pt x="424" y="15"/>
                    </a:lnTo>
                    <a:lnTo>
                      <a:pt x="441" y="22"/>
                    </a:lnTo>
                    <a:lnTo>
                      <a:pt x="455" y="25"/>
                    </a:lnTo>
                    <a:lnTo>
                      <a:pt x="472" y="32"/>
                    </a:lnTo>
                    <a:lnTo>
                      <a:pt x="489" y="39"/>
                    </a:lnTo>
                    <a:lnTo>
                      <a:pt x="506" y="47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0" name="Freeform 46"/>
              <p:cNvSpPr>
                <a:spLocks/>
              </p:cNvSpPr>
              <p:nvPr/>
            </p:nvSpPr>
            <p:spPr bwMode="auto">
              <a:xfrm>
                <a:off x="4804" y="1885"/>
                <a:ext cx="558" cy="281"/>
              </a:xfrm>
              <a:custGeom>
                <a:avLst/>
                <a:gdLst>
                  <a:gd name="T0" fmla="*/ 558 w 558"/>
                  <a:gd name="T1" fmla="*/ 85 h 281"/>
                  <a:gd name="T2" fmla="*/ 553 w 558"/>
                  <a:gd name="T3" fmla="*/ 107 h 281"/>
                  <a:gd name="T4" fmla="*/ 545 w 558"/>
                  <a:gd name="T5" fmla="*/ 129 h 281"/>
                  <a:gd name="T6" fmla="*/ 536 w 558"/>
                  <a:gd name="T7" fmla="*/ 148 h 281"/>
                  <a:gd name="T8" fmla="*/ 526 w 558"/>
                  <a:gd name="T9" fmla="*/ 167 h 281"/>
                  <a:gd name="T10" fmla="*/ 509 w 558"/>
                  <a:gd name="T11" fmla="*/ 180 h 281"/>
                  <a:gd name="T12" fmla="*/ 495 w 558"/>
                  <a:gd name="T13" fmla="*/ 194 h 281"/>
                  <a:gd name="T14" fmla="*/ 475 w 558"/>
                  <a:gd name="T15" fmla="*/ 204 h 281"/>
                  <a:gd name="T16" fmla="*/ 458 w 558"/>
                  <a:gd name="T17" fmla="*/ 216 h 281"/>
                  <a:gd name="T18" fmla="*/ 436 w 558"/>
                  <a:gd name="T19" fmla="*/ 223 h 281"/>
                  <a:gd name="T20" fmla="*/ 417 w 558"/>
                  <a:gd name="T21" fmla="*/ 231 h 281"/>
                  <a:gd name="T22" fmla="*/ 395 w 558"/>
                  <a:gd name="T23" fmla="*/ 238 h 281"/>
                  <a:gd name="T24" fmla="*/ 376 w 558"/>
                  <a:gd name="T25" fmla="*/ 247 h 281"/>
                  <a:gd name="T26" fmla="*/ 354 w 558"/>
                  <a:gd name="T27" fmla="*/ 255 h 281"/>
                  <a:gd name="T28" fmla="*/ 332 w 558"/>
                  <a:gd name="T29" fmla="*/ 262 h 281"/>
                  <a:gd name="T30" fmla="*/ 313 w 558"/>
                  <a:gd name="T31" fmla="*/ 269 h 281"/>
                  <a:gd name="T32" fmla="*/ 298 w 558"/>
                  <a:gd name="T33" fmla="*/ 281 h 281"/>
                  <a:gd name="T34" fmla="*/ 0 w 558"/>
                  <a:gd name="T35" fmla="*/ 49 h 281"/>
                  <a:gd name="T36" fmla="*/ 15 w 558"/>
                  <a:gd name="T37" fmla="*/ 41 h 281"/>
                  <a:gd name="T38" fmla="*/ 32 w 558"/>
                  <a:gd name="T39" fmla="*/ 34 h 281"/>
                  <a:gd name="T40" fmla="*/ 49 w 558"/>
                  <a:gd name="T41" fmla="*/ 29 h 281"/>
                  <a:gd name="T42" fmla="*/ 66 w 558"/>
                  <a:gd name="T43" fmla="*/ 25 h 281"/>
                  <a:gd name="T44" fmla="*/ 80 w 558"/>
                  <a:gd name="T45" fmla="*/ 20 h 281"/>
                  <a:gd name="T46" fmla="*/ 97 w 558"/>
                  <a:gd name="T47" fmla="*/ 17 h 281"/>
                  <a:gd name="T48" fmla="*/ 114 w 558"/>
                  <a:gd name="T49" fmla="*/ 12 h 281"/>
                  <a:gd name="T50" fmla="*/ 131 w 558"/>
                  <a:gd name="T51" fmla="*/ 10 h 281"/>
                  <a:gd name="T52" fmla="*/ 146 w 558"/>
                  <a:gd name="T53" fmla="*/ 5 h 281"/>
                  <a:gd name="T54" fmla="*/ 160 w 558"/>
                  <a:gd name="T55" fmla="*/ 3 h 281"/>
                  <a:gd name="T56" fmla="*/ 177 w 558"/>
                  <a:gd name="T57" fmla="*/ 0 h 281"/>
                  <a:gd name="T58" fmla="*/ 194 w 558"/>
                  <a:gd name="T59" fmla="*/ 0 h 281"/>
                  <a:gd name="T60" fmla="*/ 209 w 558"/>
                  <a:gd name="T61" fmla="*/ 0 h 281"/>
                  <a:gd name="T62" fmla="*/ 223 w 558"/>
                  <a:gd name="T63" fmla="*/ 0 h 281"/>
                  <a:gd name="T64" fmla="*/ 240 w 558"/>
                  <a:gd name="T65" fmla="*/ 0 h 281"/>
                  <a:gd name="T66" fmla="*/ 257 w 558"/>
                  <a:gd name="T67" fmla="*/ 0 h 281"/>
                  <a:gd name="T68" fmla="*/ 272 w 558"/>
                  <a:gd name="T69" fmla="*/ 0 h 281"/>
                  <a:gd name="T70" fmla="*/ 286 w 558"/>
                  <a:gd name="T71" fmla="*/ 0 h 281"/>
                  <a:gd name="T72" fmla="*/ 301 w 558"/>
                  <a:gd name="T73" fmla="*/ 0 h 281"/>
                  <a:gd name="T74" fmla="*/ 318 w 558"/>
                  <a:gd name="T75" fmla="*/ 0 h 281"/>
                  <a:gd name="T76" fmla="*/ 332 w 558"/>
                  <a:gd name="T77" fmla="*/ 0 h 281"/>
                  <a:gd name="T78" fmla="*/ 349 w 558"/>
                  <a:gd name="T79" fmla="*/ 3 h 281"/>
                  <a:gd name="T80" fmla="*/ 366 w 558"/>
                  <a:gd name="T81" fmla="*/ 5 h 281"/>
                  <a:gd name="T82" fmla="*/ 383 w 558"/>
                  <a:gd name="T83" fmla="*/ 10 h 281"/>
                  <a:gd name="T84" fmla="*/ 398 w 558"/>
                  <a:gd name="T85" fmla="*/ 10 h 281"/>
                  <a:gd name="T86" fmla="*/ 412 w 558"/>
                  <a:gd name="T87" fmla="*/ 15 h 281"/>
                  <a:gd name="T88" fmla="*/ 429 w 558"/>
                  <a:gd name="T89" fmla="*/ 17 h 281"/>
                  <a:gd name="T90" fmla="*/ 446 w 558"/>
                  <a:gd name="T91" fmla="*/ 22 h 281"/>
                  <a:gd name="T92" fmla="*/ 461 w 558"/>
                  <a:gd name="T93" fmla="*/ 25 h 281"/>
                  <a:gd name="T94" fmla="*/ 478 w 558"/>
                  <a:gd name="T95" fmla="*/ 29 h 281"/>
                  <a:gd name="T96" fmla="*/ 495 w 558"/>
                  <a:gd name="T97" fmla="*/ 34 h 281"/>
                  <a:gd name="T98" fmla="*/ 514 w 558"/>
                  <a:gd name="T99" fmla="*/ 41 h 281"/>
                  <a:gd name="T100" fmla="*/ 558 w 558"/>
                  <a:gd name="T101" fmla="*/ 85 h 2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558" h="281">
                    <a:moveTo>
                      <a:pt x="558" y="85"/>
                    </a:moveTo>
                    <a:lnTo>
                      <a:pt x="553" y="107"/>
                    </a:lnTo>
                    <a:lnTo>
                      <a:pt x="545" y="129"/>
                    </a:lnTo>
                    <a:lnTo>
                      <a:pt x="536" y="148"/>
                    </a:lnTo>
                    <a:lnTo>
                      <a:pt x="526" y="167"/>
                    </a:lnTo>
                    <a:lnTo>
                      <a:pt x="509" y="180"/>
                    </a:lnTo>
                    <a:lnTo>
                      <a:pt x="495" y="194"/>
                    </a:lnTo>
                    <a:lnTo>
                      <a:pt x="475" y="204"/>
                    </a:lnTo>
                    <a:lnTo>
                      <a:pt x="458" y="216"/>
                    </a:lnTo>
                    <a:lnTo>
                      <a:pt x="436" y="223"/>
                    </a:lnTo>
                    <a:lnTo>
                      <a:pt x="417" y="231"/>
                    </a:lnTo>
                    <a:lnTo>
                      <a:pt x="395" y="238"/>
                    </a:lnTo>
                    <a:lnTo>
                      <a:pt x="376" y="247"/>
                    </a:lnTo>
                    <a:lnTo>
                      <a:pt x="354" y="255"/>
                    </a:lnTo>
                    <a:lnTo>
                      <a:pt x="332" y="262"/>
                    </a:lnTo>
                    <a:lnTo>
                      <a:pt x="313" y="269"/>
                    </a:lnTo>
                    <a:lnTo>
                      <a:pt x="298" y="281"/>
                    </a:lnTo>
                    <a:lnTo>
                      <a:pt x="0" y="49"/>
                    </a:lnTo>
                    <a:lnTo>
                      <a:pt x="15" y="41"/>
                    </a:lnTo>
                    <a:lnTo>
                      <a:pt x="32" y="34"/>
                    </a:lnTo>
                    <a:lnTo>
                      <a:pt x="49" y="29"/>
                    </a:lnTo>
                    <a:lnTo>
                      <a:pt x="66" y="25"/>
                    </a:lnTo>
                    <a:lnTo>
                      <a:pt x="80" y="20"/>
                    </a:lnTo>
                    <a:lnTo>
                      <a:pt x="97" y="17"/>
                    </a:lnTo>
                    <a:lnTo>
                      <a:pt x="114" y="12"/>
                    </a:lnTo>
                    <a:lnTo>
                      <a:pt x="131" y="10"/>
                    </a:lnTo>
                    <a:lnTo>
                      <a:pt x="146" y="5"/>
                    </a:lnTo>
                    <a:lnTo>
                      <a:pt x="160" y="3"/>
                    </a:lnTo>
                    <a:lnTo>
                      <a:pt x="177" y="0"/>
                    </a:lnTo>
                    <a:lnTo>
                      <a:pt x="194" y="0"/>
                    </a:lnTo>
                    <a:lnTo>
                      <a:pt x="209" y="0"/>
                    </a:lnTo>
                    <a:lnTo>
                      <a:pt x="223" y="0"/>
                    </a:lnTo>
                    <a:lnTo>
                      <a:pt x="240" y="0"/>
                    </a:lnTo>
                    <a:lnTo>
                      <a:pt x="257" y="0"/>
                    </a:lnTo>
                    <a:lnTo>
                      <a:pt x="272" y="0"/>
                    </a:lnTo>
                    <a:lnTo>
                      <a:pt x="286" y="0"/>
                    </a:lnTo>
                    <a:lnTo>
                      <a:pt x="301" y="0"/>
                    </a:lnTo>
                    <a:lnTo>
                      <a:pt x="318" y="0"/>
                    </a:lnTo>
                    <a:lnTo>
                      <a:pt x="332" y="0"/>
                    </a:lnTo>
                    <a:lnTo>
                      <a:pt x="349" y="3"/>
                    </a:lnTo>
                    <a:lnTo>
                      <a:pt x="366" y="5"/>
                    </a:lnTo>
                    <a:lnTo>
                      <a:pt x="383" y="10"/>
                    </a:lnTo>
                    <a:lnTo>
                      <a:pt x="398" y="10"/>
                    </a:lnTo>
                    <a:lnTo>
                      <a:pt x="412" y="15"/>
                    </a:lnTo>
                    <a:lnTo>
                      <a:pt x="429" y="17"/>
                    </a:lnTo>
                    <a:lnTo>
                      <a:pt x="446" y="22"/>
                    </a:lnTo>
                    <a:lnTo>
                      <a:pt x="461" y="25"/>
                    </a:lnTo>
                    <a:lnTo>
                      <a:pt x="478" y="29"/>
                    </a:lnTo>
                    <a:lnTo>
                      <a:pt x="495" y="34"/>
                    </a:lnTo>
                    <a:lnTo>
                      <a:pt x="514" y="41"/>
                    </a:lnTo>
                    <a:lnTo>
                      <a:pt x="558" y="85"/>
                    </a:lnTo>
                    <a:close/>
                  </a:path>
                </a:pathLst>
              </a:custGeom>
              <a:solidFill>
                <a:srgbClr val="FF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1" name="Freeform 47"/>
              <p:cNvSpPr>
                <a:spLocks/>
              </p:cNvSpPr>
              <p:nvPr/>
            </p:nvSpPr>
            <p:spPr bwMode="auto">
              <a:xfrm>
                <a:off x="4227" y="1883"/>
                <a:ext cx="1229" cy="766"/>
              </a:xfrm>
              <a:custGeom>
                <a:avLst/>
                <a:gdLst>
                  <a:gd name="T0" fmla="*/ 1181 w 1229"/>
                  <a:gd name="T1" fmla="*/ 228 h 766"/>
                  <a:gd name="T2" fmla="*/ 1132 w 1229"/>
                  <a:gd name="T3" fmla="*/ 262 h 766"/>
                  <a:gd name="T4" fmla="*/ 1086 w 1229"/>
                  <a:gd name="T5" fmla="*/ 296 h 766"/>
                  <a:gd name="T6" fmla="*/ 1033 w 1229"/>
                  <a:gd name="T7" fmla="*/ 322 h 766"/>
                  <a:gd name="T8" fmla="*/ 982 w 1229"/>
                  <a:gd name="T9" fmla="*/ 349 h 766"/>
                  <a:gd name="T10" fmla="*/ 931 w 1229"/>
                  <a:gd name="T11" fmla="*/ 373 h 766"/>
                  <a:gd name="T12" fmla="*/ 878 w 1229"/>
                  <a:gd name="T13" fmla="*/ 395 h 766"/>
                  <a:gd name="T14" fmla="*/ 824 w 1229"/>
                  <a:gd name="T15" fmla="*/ 417 h 766"/>
                  <a:gd name="T16" fmla="*/ 771 w 1229"/>
                  <a:gd name="T17" fmla="*/ 436 h 766"/>
                  <a:gd name="T18" fmla="*/ 718 w 1229"/>
                  <a:gd name="T19" fmla="*/ 455 h 766"/>
                  <a:gd name="T20" fmla="*/ 667 w 1229"/>
                  <a:gd name="T21" fmla="*/ 477 h 766"/>
                  <a:gd name="T22" fmla="*/ 611 w 1229"/>
                  <a:gd name="T23" fmla="*/ 494 h 766"/>
                  <a:gd name="T24" fmla="*/ 558 w 1229"/>
                  <a:gd name="T25" fmla="*/ 514 h 766"/>
                  <a:gd name="T26" fmla="*/ 504 w 1229"/>
                  <a:gd name="T27" fmla="*/ 535 h 766"/>
                  <a:gd name="T28" fmla="*/ 451 w 1229"/>
                  <a:gd name="T29" fmla="*/ 557 h 766"/>
                  <a:gd name="T30" fmla="*/ 398 w 1229"/>
                  <a:gd name="T31" fmla="*/ 579 h 766"/>
                  <a:gd name="T32" fmla="*/ 347 w 1229"/>
                  <a:gd name="T33" fmla="*/ 603 h 766"/>
                  <a:gd name="T34" fmla="*/ 298 w 1229"/>
                  <a:gd name="T35" fmla="*/ 630 h 766"/>
                  <a:gd name="T36" fmla="*/ 250 w 1229"/>
                  <a:gd name="T37" fmla="*/ 661 h 766"/>
                  <a:gd name="T38" fmla="*/ 199 w 1229"/>
                  <a:gd name="T39" fmla="*/ 693 h 766"/>
                  <a:gd name="T40" fmla="*/ 153 w 1229"/>
                  <a:gd name="T41" fmla="*/ 729 h 766"/>
                  <a:gd name="T42" fmla="*/ 0 w 1229"/>
                  <a:gd name="T43" fmla="*/ 766 h 766"/>
                  <a:gd name="T44" fmla="*/ 37 w 1229"/>
                  <a:gd name="T45" fmla="*/ 720 h 766"/>
                  <a:gd name="T46" fmla="*/ 80 w 1229"/>
                  <a:gd name="T47" fmla="*/ 681 h 766"/>
                  <a:gd name="T48" fmla="*/ 126 w 1229"/>
                  <a:gd name="T49" fmla="*/ 644 h 766"/>
                  <a:gd name="T50" fmla="*/ 172 w 1229"/>
                  <a:gd name="T51" fmla="*/ 615 h 766"/>
                  <a:gd name="T52" fmla="*/ 221 w 1229"/>
                  <a:gd name="T53" fmla="*/ 586 h 766"/>
                  <a:gd name="T54" fmla="*/ 269 w 1229"/>
                  <a:gd name="T55" fmla="*/ 560 h 766"/>
                  <a:gd name="T56" fmla="*/ 320 w 1229"/>
                  <a:gd name="T57" fmla="*/ 535 h 766"/>
                  <a:gd name="T58" fmla="*/ 373 w 1229"/>
                  <a:gd name="T59" fmla="*/ 514 h 766"/>
                  <a:gd name="T60" fmla="*/ 427 w 1229"/>
                  <a:gd name="T61" fmla="*/ 492 h 766"/>
                  <a:gd name="T62" fmla="*/ 483 w 1229"/>
                  <a:gd name="T63" fmla="*/ 475 h 766"/>
                  <a:gd name="T64" fmla="*/ 536 w 1229"/>
                  <a:gd name="T65" fmla="*/ 458 h 766"/>
                  <a:gd name="T66" fmla="*/ 592 w 1229"/>
                  <a:gd name="T67" fmla="*/ 438 h 766"/>
                  <a:gd name="T68" fmla="*/ 645 w 1229"/>
                  <a:gd name="T69" fmla="*/ 422 h 766"/>
                  <a:gd name="T70" fmla="*/ 701 w 1229"/>
                  <a:gd name="T71" fmla="*/ 402 h 766"/>
                  <a:gd name="T72" fmla="*/ 754 w 1229"/>
                  <a:gd name="T73" fmla="*/ 385 h 766"/>
                  <a:gd name="T74" fmla="*/ 812 w 1229"/>
                  <a:gd name="T75" fmla="*/ 371 h 766"/>
                  <a:gd name="T76" fmla="*/ 863 w 1229"/>
                  <a:gd name="T77" fmla="*/ 349 h 766"/>
                  <a:gd name="T78" fmla="*/ 919 w 1229"/>
                  <a:gd name="T79" fmla="*/ 327 h 766"/>
                  <a:gd name="T80" fmla="*/ 970 w 1229"/>
                  <a:gd name="T81" fmla="*/ 305 h 766"/>
                  <a:gd name="T82" fmla="*/ 1023 w 1229"/>
                  <a:gd name="T83" fmla="*/ 281 h 766"/>
                  <a:gd name="T84" fmla="*/ 1072 w 1229"/>
                  <a:gd name="T85" fmla="*/ 254 h 766"/>
                  <a:gd name="T86" fmla="*/ 1125 w 1229"/>
                  <a:gd name="T87" fmla="*/ 216 h 766"/>
                  <a:gd name="T88" fmla="*/ 1164 w 1229"/>
                  <a:gd name="T89" fmla="*/ 162 h 766"/>
                  <a:gd name="T90" fmla="*/ 1190 w 1229"/>
                  <a:gd name="T91" fmla="*/ 109 h 766"/>
                  <a:gd name="T92" fmla="*/ 1190 w 1229"/>
                  <a:gd name="T93" fmla="*/ 12 h 766"/>
                  <a:gd name="T94" fmla="*/ 1215 w 1229"/>
                  <a:gd name="T95" fmla="*/ 43 h 766"/>
                  <a:gd name="T96" fmla="*/ 1229 w 1229"/>
                  <a:gd name="T97" fmla="*/ 87 h 766"/>
                  <a:gd name="T98" fmla="*/ 1227 w 1229"/>
                  <a:gd name="T99" fmla="*/ 131 h 766"/>
                  <a:gd name="T100" fmla="*/ 1219 w 1229"/>
                  <a:gd name="T101" fmla="*/ 174 h 7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229" h="766">
                    <a:moveTo>
                      <a:pt x="1215" y="203"/>
                    </a:moveTo>
                    <a:lnTo>
                      <a:pt x="1198" y="213"/>
                    </a:lnTo>
                    <a:lnTo>
                      <a:pt x="1181" y="228"/>
                    </a:lnTo>
                    <a:lnTo>
                      <a:pt x="1164" y="237"/>
                    </a:lnTo>
                    <a:lnTo>
                      <a:pt x="1149" y="252"/>
                    </a:lnTo>
                    <a:lnTo>
                      <a:pt x="1132" y="262"/>
                    </a:lnTo>
                    <a:lnTo>
                      <a:pt x="1118" y="274"/>
                    </a:lnTo>
                    <a:lnTo>
                      <a:pt x="1101" y="283"/>
                    </a:lnTo>
                    <a:lnTo>
                      <a:pt x="1086" y="296"/>
                    </a:lnTo>
                    <a:lnTo>
                      <a:pt x="1067" y="303"/>
                    </a:lnTo>
                    <a:lnTo>
                      <a:pt x="1050" y="312"/>
                    </a:lnTo>
                    <a:lnTo>
                      <a:pt x="1033" y="322"/>
                    </a:lnTo>
                    <a:lnTo>
                      <a:pt x="1018" y="332"/>
                    </a:lnTo>
                    <a:lnTo>
                      <a:pt x="999" y="339"/>
                    </a:lnTo>
                    <a:lnTo>
                      <a:pt x="982" y="349"/>
                    </a:lnTo>
                    <a:lnTo>
                      <a:pt x="965" y="356"/>
                    </a:lnTo>
                    <a:lnTo>
                      <a:pt x="950" y="366"/>
                    </a:lnTo>
                    <a:lnTo>
                      <a:pt x="931" y="373"/>
                    </a:lnTo>
                    <a:lnTo>
                      <a:pt x="914" y="380"/>
                    </a:lnTo>
                    <a:lnTo>
                      <a:pt x="895" y="388"/>
                    </a:lnTo>
                    <a:lnTo>
                      <a:pt x="878" y="395"/>
                    </a:lnTo>
                    <a:lnTo>
                      <a:pt x="858" y="402"/>
                    </a:lnTo>
                    <a:lnTo>
                      <a:pt x="841" y="409"/>
                    </a:lnTo>
                    <a:lnTo>
                      <a:pt x="824" y="417"/>
                    </a:lnTo>
                    <a:lnTo>
                      <a:pt x="807" y="424"/>
                    </a:lnTo>
                    <a:lnTo>
                      <a:pt x="788" y="429"/>
                    </a:lnTo>
                    <a:lnTo>
                      <a:pt x="771" y="436"/>
                    </a:lnTo>
                    <a:lnTo>
                      <a:pt x="752" y="443"/>
                    </a:lnTo>
                    <a:lnTo>
                      <a:pt x="737" y="451"/>
                    </a:lnTo>
                    <a:lnTo>
                      <a:pt x="718" y="455"/>
                    </a:lnTo>
                    <a:lnTo>
                      <a:pt x="701" y="463"/>
                    </a:lnTo>
                    <a:lnTo>
                      <a:pt x="681" y="470"/>
                    </a:lnTo>
                    <a:lnTo>
                      <a:pt x="667" y="477"/>
                    </a:lnTo>
                    <a:lnTo>
                      <a:pt x="647" y="482"/>
                    </a:lnTo>
                    <a:lnTo>
                      <a:pt x="630" y="489"/>
                    </a:lnTo>
                    <a:lnTo>
                      <a:pt x="611" y="494"/>
                    </a:lnTo>
                    <a:lnTo>
                      <a:pt x="594" y="502"/>
                    </a:lnTo>
                    <a:lnTo>
                      <a:pt x="575" y="506"/>
                    </a:lnTo>
                    <a:lnTo>
                      <a:pt x="558" y="514"/>
                    </a:lnTo>
                    <a:lnTo>
                      <a:pt x="538" y="521"/>
                    </a:lnTo>
                    <a:lnTo>
                      <a:pt x="524" y="528"/>
                    </a:lnTo>
                    <a:lnTo>
                      <a:pt x="504" y="535"/>
                    </a:lnTo>
                    <a:lnTo>
                      <a:pt x="487" y="543"/>
                    </a:lnTo>
                    <a:lnTo>
                      <a:pt x="468" y="550"/>
                    </a:lnTo>
                    <a:lnTo>
                      <a:pt x="451" y="557"/>
                    </a:lnTo>
                    <a:lnTo>
                      <a:pt x="432" y="565"/>
                    </a:lnTo>
                    <a:lnTo>
                      <a:pt x="417" y="572"/>
                    </a:lnTo>
                    <a:lnTo>
                      <a:pt x="398" y="579"/>
                    </a:lnTo>
                    <a:lnTo>
                      <a:pt x="383" y="589"/>
                    </a:lnTo>
                    <a:lnTo>
                      <a:pt x="364" y="596"/>
                    </a:lnTo>
                    <a:lnTo>
                      <a:pt x="347" y="603"/>
                    </a:lnTo>
                    <a:lnTo>
                      <a:pt x="330" y="613"/>
                    </a:lnTo>
                    <a:lnTo>
                      <a:pt x="315" y="623"/>
                    </a:lnTo>
                    <a:lnTo>
                      <a:pt x="298" y="630"/>
                    </a:lnTo>
                    <a:lnTo>
                      <a:pt x="281" y="640"/>
                    </a:lnTo>
                    <a:lnTo>
                      <a:pt x="264" y="649"/>
                    </a:lnTo>
                    <a:lnTo>
                      <a:pt x="250" y="661"/>
                    </a:lnTo>
                    <a:lnTo>
                      <a:pt x="233" y="671"/>
                    </a:lnTo>
                    <a:lnTo>
                      <a:pt x="216" y="683"/>
                    </a:lnTo>
                    <a:lnTo>
                      <a:pt x="199" y="693"/>
                    </a:lnTo>
                    <a:lnTo>
                      <a:pt x="184" y="705"/>
                    </a:lnTo>
                    <a:lnTo>
                      <a:pt x="167" y="717"/>
                    </a:lnTo>
                    <a:lnTo>
                      <a:pt x="153" y="729"/>
                    </a:lnTo>
                    <a:lnTo>
                      <a:pt x="138" y="744"/>
                    </a:lnTo>
                    <a:lnTo>
                      <a:pt x="124" y="758"/>
                    </a:lnTo>
                    <a:lnTo>
                      <a:pt x="0" y="766"/>
                    </a:lnTo>
                    <a:lnTo>
                      <a:pt x="12" y="749"/>
                    </a:lnTo>
                    <a:lnTo>
                      <a:pt x="24" y="734"/>
                    </a:lnTo>
                    <a:lnTo>
                      <a:pt x="37" y="720"/>
                    </a:lnTo>
                    <a:lnTo>
                      <a:pt x="51" y="707"/>
                    </a:lnTo>
                    <a:lnTo>
                      <a:pt x="66" y="693"/>
                    </a:lnTo>
                    <a:lnTo>
                      <a:pt x="80" y="681"/>
                    </a:lnTo>
                    <a:lnTo>
                      <a:pt x="95" y="669"/>
                    </a:lnTo>
                    <a:lnTo>
                      <a:pt x="112" y="659"/>
                    </a:lnTo>
                    <a:lnTo>
                      <a:pt x="126" y="644"/>
                    </a:lnTo>
                    <a:lnTo>
                      <a:pt x="141" y="635"/>
                    </a:lnTo>
                    <a:lnTo>
                      <a:pt x="155" y="623"/>
                    </a:lnTo>
                    <a:lnTo>
                      <a:pt x="172" y="615"/>
                    </a:lnTo>
                    <a:lnTo>
                      <a:pt x="187" y="603"/>
                    </a:lnTo>
                    <a:lnTo>
                      <a:pt x="204" y="594"/>
                    </a:lnTo>
                    <a:lnTo>
                      <a:pt x="221" y="586"/>
                    </a:lnTo>
                    <a:lnTo>
                      <a:pt x="238" y="579"/>
                    </a:lnTo>
                    <a:lnTo>
                      <a:pt x="252" y="569"/>
                    </a:lnTo>
                    <a:lnTo>
                      <a:pt x="269" y="560"/>
                    </a:lnTo>
                    <a:lnTo>
                      <a:pt x="286" y="550"/>
                    </a:lnTo>
                    <a:lnTo>
                      <a:pt x="303" y="543"/>
                    </a:lnTo>
                    <a:lnTo>
                      <a:pt x="320" y="535"/>
                    </a:lnTo>
                    <a:lnTo>
                      <a:pt x="337" y="528"/>
                    </a:lnTo>
                    <a:lnTo>
                      <a:pt x="354" y="521"/>
                    </a:lnTo>
                    <a:lnTo>
                      <a:pt x="373" y="514"/>
                    </a:lnTo>
                    <a:lnTo>
                      <a:pt x="390" y="506"/>
                    </a:lnTo>
                    <a:lnTo>
                      <a:pt x="410" y="499"/>
                    </a:lnTo>
                    <a:lnTo>
                      <a:pt x="427" y="492"/>
                    </a:lnTo>
                    <a:lnTo>
                      <a:pt x="446" y="487"/>
                    </a:lnTo>
                    <a:lnTo>
                      <a:pt x="463" y="480"/>
                    </a:lnTo>
                    <a:lnTo>
                      <a:pt x="483" y="475"/>
                    </a:lnTo>
                    <a:lnTo>
                      <a:pt x="499" y="470"/>
                    </a:lnTo>
                    <a:lnTo>
                      <a:pt x="519" y="465"/>
                    </a:lnTo>
                    <a:lnTo>
                      <a:pt x="536" y="458"/>
                    </a:lnTo>
                    <a:lnTo>
                      <a:pt x="555" y="451"/>
                    </a:lnTo>
                    <a:lnTo>
                      <a:pt x="572" y="443"/>
                    </a:lnTo>
                    <a:lnTo>
                      <a:pt x="592" y="438"/>
                    </a:lnTo>
                    <a:lnTo>
                      <a:pt x="609" y="431"/>
                    </a:lnTo>
                    <a:lnTo>
                      <a:pt x="628" y="426"/>
                    </a:lnTo>
                    <a:lnTo>
                      <a:pt x="645" y="422"/>
                    </a:lnTo>
                    <a:lnTo>
                      <a:pt x="664" y="417"/>
                    </a:lnTo>
                    <a:lnTo>
                      <a:pt x="681" y="409"/>
                    </a:lnTo>
                    <a:lnTo>
                      <a:pt x="701" y="402"/>
                    </a:lnTo>
                    <a:lnTo>
                      <a:pt x="718" y="397"/>
                    </a:lnTo>
                    <a:lnTo>
                      <a:pt x="737" y="392"/>
                    </a:lnTo>
                    <a:lnTo>
                      <a:pt x="754" y="385"/>
                    </a:lnTo>
                    <a:lnTo>
                      <a:pt x="773" y="380"/>
                    </a:lnTo>
                    <a:lnTo>
                      <a:pt x="793" y="375"/>
                    </a:lnTo>
                    <a:lnTo>
                      <a:pt x="812" y="371"/>
                    </a:lnTo>
                    <a:lnTo>
                      <a:pt x="829" y="363"/>
                    </a:lnTo>
                    <a:lnTo>
                      <a:pt x="846" y="356"/>
                    </a:lnTo>
                    <a:lnTo>
                      <a:pt x="863" y="349"/>
                    </a:lnTo>
                    <a:lnTo>
                      <a:pt x="882" y="342"/>
                    </a:lnTo>
                    <a:lnTo>
                      <a:pt x="899" y="334"/>
                    </a:lnTo>
                    <a:lnTo>
                      <a:pt x="919" y="327"/>
                    </a:lnTo>
                    <a:lnTo>
                      <a:pt x="936" y="320"/>
                    </a:lnTo>
                    <a:lnTo>
                      <a:pt x="955" y="315"/>
                    </a:lnTo>
                    <a:lnTo>
                      <a:pt x="970" y="305"/>
                    </a:lnTo>
                    <a:lnTo>
                      <a:pt x="989" y="298"/>
                    </a:lnTo>
                    <a:lnTo>
                      <a:pt x="1004" y="288"/>
                    </a:lnTo>
                    <a:lnTo>
                      <a:pt x="1023" y="281"/>
                    </a:lnTo>
                    <a:lnTo>
                      <a:pt x="1038" y="271"/>
                    </a:lnTo>
                    <a:lnTo>
                      <a:pt x="1057" y="264"/>
                    </a:lnTo>
                    <a:lnTo>
                      <a:pt x="1072" y="254"/>
                    </a:lnTo>
                    <a:lnTo>
                      <a:pt x="1091" y="247"/>
                    </a:lnTo>
                    <a:lnTo>
                      <a:pt x="1108" y="230"/>
                    </a:lnTo>
                    <a:lnTo>
                      <a:pt x="1125" y="216"/>
                    </a:lnTo>
                    <a:lnTo>
                      <a:pt x="1139" y="199"/>
                    </a:lnTo>
                    <a:lnTo>
                      <a:pt x="1154" y="182"/>
                    </a:lnTo>
                    <a:lnTo>
                      <a:pt x="1164" y="162"/>
                    </a:lnTo>
                    <a:lnTo>
                      <a:pt x="1176" y="143"/>
                    </a:lnTo>
                    <a:lnTo>
                      <a:pt x="1183" y="123"/>
                    </a:lnTo>
                    <a:lnTo>
                      <a:pt x="1190" y="109"/>
                    </a:lnTo>
                    <a:lnTo>
                      <a:pt x="1164" y="0"/>
                    </a:lnTo>
                    <a:lnTo>
                      <a:pt x="1176" y="5"/>
                    </a:lnTo>
                    <a:lnTo>
                      <a:pt x="1190" y="12"/>
                    </a:lnTo>
                    <a:lnTo>
                      <a:pt x="1200" y="22"/>
                    </a:lnTo>
                    <a:lnTo>
                      <a:pt x="1210" y="34"/>
                    </a:lnTo>
                    <a:lnTo>
                      <a:pt x="1215" y="43"/>
                    </a:lnTo>
                    <a:lnTo>
                      <a:pt x="1222" y="58"/>
                    </a:lnTo>
                    <a:lnTo>
                      <a:pt x="1224" y="73"/>
                    </a:lnTo>
                    <a:lnTo>
                      <a:pt x="1229" y="87"/>
                    </a:lnTo>
                    <a:lnTo>
                      <a:pt x="1229" y="102"/>
                    </a:lnTo>
                    <a:lnTo>
                      <a:pt x="1229" y="116"/>
                    </a:lnTo>
                    <a:lnTo>
                      <a:pt x="1227" y="131"/>
                    </a:lnTo>
                    <a:lnTo>
                      <a:pt x="1227" y="145"/>
                    </a:lnTo>
                    <a:lnTo>
                      <a:pt x="1222" y="160"/>
                    </a:lnTo>
                    <a:lnTo>
                      <a:pt x="1219" y="174"/>
                    </a:lnTo>
                    <a:lnTo>
                      <a:pt x="1217" y="189"/>
                    </a:lnTo>
                    <a:lnTo>
                      <a:pt x="1215" y="203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2" name="Freeform 48"/>
              <p:cNvSpPr>
                <a:spLocks/>
              </p:cNvSpPr>
              <p:nvPr/>
            </p:nvSpPr>
            <p:spPr bwMode="auto">
              <a:xfrm>
                <a:off x="5505" y="1987"/>
                <a:ext cx="1461" cy="1001"/>
              </a:xfrm>
              <a:custGeom>
                <a:avLst/>
                <a:gdLst>
                  <a:gd name="T0" fmla="*/ 1440 w 1461"/>
                  <a:gd name="T1" fmla="*/ 984 h 1001"/>
                  <a:gd name="T2" fmla="*/ 1384 w 1461"/>
                  <a:gd name="T3" fmla="*/ 940 h 1001"/>
                  <a:gd name="T4" fmla="*/ 1323 w 1461"/>
                  <a:gd name="T5" fmla="*/ 899 h 1001"/>
                  <a:gd name="T6" fmla="*/ 1265 w 1461"/>
                  <a:gd name="T7" fmla="*/ 860 h 1001"/>
                  <a:gd name="T8" fmla="*/ 1202 w 1461"/>
                  <a:gd name="T9" fmla="*/ 826 h 1001"/>
                  <a:gd name="T10" fmla="*/ 1144 w 1461"/>
                  <a:gd name="T11" fmla="*/ 797 h 1001"/>
                  <a:gd name="T12" fmla="*/ 1078 w 1461"/>
                  <a:gd name="T13" fmla="*/ 766 h 1001"/>
                  <a:gd name="T14" fmla="*/ 1013 w 1461"/>
                  <a:gd name="T15" fmla="*/ 739 h 1001"/>
                  <a:gd name="T16" fmla="*/ 950 w 1461"/>
                  <a:gd name="T17" fmla="*/ 713 h 1001"/>
                  <a:gd name="T18" fmla="*/ 887 w 1461"/>
                  <a:gd name="T19" fmla="*/ 686 h 1001"/>
                  <a:gd name="T20" fmla="*/ 821 w 1461"/>
                  <a:gd name="T21" fmla="*/ 662 h 1001"/>
                  <a:gd name="T22" fmla="*/ 758 w 1461"/>
                  <a:gd name="T23" fmla="*/ 635 h 1001"/>
                  <a:gd name="T24" fmla="*/ 693 w 1461"/>
                  <a:gd name="T25" fmla="*/ 606 h 1001"/>
                  <a:gd name="T26" fmla="*/ 630 w 1461"/>
                  <a:gd name="T27" fmla="*/ 579 h 1001"/>
                  <a:gd name="T28" fmla="*/ 564 w 1461"/>
                  <a:gd name="T29" fmla="*/ 548 h 1001"/>
                  <a:gd name="T30" fmla="*/ 504 w 1461"/>
                  <a:gd name="T31" fmla="*/ 516 h 1001"/>
                  <a:gd name="T32" fmla="*/ 443 w 1461"/>
                  <a:gd name="T33" fmla="*/ 480 h 1001"/>
                  <a:gd name="T34" fmla="*/ 385 w 1461"/>
                  <a:gd name="T35" fmla="*/ 444 h 1001"/>
                  <a:gd name="T36" fmla="*/ 324 w 1461"/>
                  <a:gd name="T37" fmla="*/ 400 h 1001"/>
                  <a:gd name="T38" fmla="*/ 271 w 1461"/>
                  <a:gd name="T39" fmla="*/ 354 h 1001"/>
                  <a:gd name="T40" fmla="*/ 215 w 1461"/>
                  <a:gd name="T41" fmla="*/ 303 h 1001"/>
                  <a:gd name="T42" fmla="*/ 167 w 1461"/>
                  <a:gd name="T43" fmla="*/ 252 h 1001"/>
                  <a:gd name="T44" fmla="*/ 131 w 1461"/>
                  <a:gd name="T45" fmla="*/ 201 h 1001"/>
                  <a:gd name="T46" fmla="*/ 82 w 1461"/>
                  <a:gd name="T47" fmla="*/ 160 h 1001"/>
                  <a:gd name="T48" fmla="*/ 34 w 1461"/>
                  <a:gd name="T49" fmla="*/ 121 h 1001"/>
                  <a:gd name="T50" fmla="*/ 4 w 1461"/>
                  <a:gd name="T51" fmla="*/ 78 h 1001"/>
                  <a:gd name="T52" fmla="*/ 7 w 1461"/>
                  <a:gd name="T53" fmla="*/ 19 h 1001"/>
                  <a:gd name="T54" fmla="*/ 55 w 1461"/>
                  <a:gd name="T55" fmla="*/ 44 h 1001"/>
                  <a:gd name="T56" fmla="*/ 111 w 1461"/>
                  <a:gd name="T57" fmla="*/ 109 h 1001"/>
                  <a:gd name="T58" fmla="*/ 172 w 1461"/>
                  <a:gd name="T59" fmla="*/ 172 h 1001"/>
                  <a:gd name="T60" fmla="*/ 227 w 1461"/>
                  <a:gd name="T61" fmla="*/ 225 h 1001"/>
                  <a:gd name="T62" fmla="*/ 293 w 1461"/>
                  <a:gd name="T63" fmla="*/ 279 h 1001"/>
                  <a:gd name="T64" fmla="*/ 358 w 1461"/>
                  <a:gd name="T65" fmla="*/ 330 h 1001"/>
                  <a:gd name="T66" fmla="*/ 424 w 1461"/>
                  <a:gd name="T67" fmla="*/ 378 h 1001"/>
                  <a:gd name="T68" fmla="*/ 489 w 1461"/>
                  <a:gd name="T69" fmla="*/ 422 h 1001"/>
                  <a:gd name="T70" fmla="*/ 557 w 1461"/>
                  <a:gd name="T71" fmla="*/ 465 h 1001"/>
                  <a:gd name="T72" fmla="*/ 627 w 1461"/>
                  <a:gd name="T73" fmla="*/ 504 h 1001"/>
                  <a:gd name="T74" fmla="*/ 700 w 1461"/>
                  <a:gd name="T75" fmla="*/ 548 h 1001"/>
                  <a:gd name="T76" fmla="*/ 768 w 1461"/>
                  <a:gd name="T77" fmla="*/ 582 h 1001"/>
                  <a:gd name="T78" fmla="*/ 838 w 1461"/>
                  <a:gd name="T79" fmla="*/ 620 h 1001"/>
                  <a:gd name="T80" fmla="*/ 909 w 1461"/>
                  <a:gd name="T81" fmla="*/ 659 h 1001"/>
                  <a:gd name="T82" fmla="*/ 981 w 1461"/>
                  <a:gd name="T83" fmla="*/ 698 h 1001"/>
                  <a:gd name="T84" fmla="*/ 1052 w 1461"/>
                  <a:gd name="T85" fmla="*/ 734 h 1001"/>
                  <a:gd name="T86" fmla="*/ 1122 w 1461"/>
                  <a:gd name="T87" fmla="*/ 773 h 1001"/>
                  <a:gd name="T88" fmla="*/ 1190 w 1461"/>
                  <a:gd name="T89" fmla="*/ 812 h 1001"/>
                  <a:gd name="T90" fmla="*/ 1260 w 1461"/>
                  <a:gd name="T91" fmla="*/ 856 h 1001"/>
                  <a:gd name="T92" fmla="*/ 1326 w 1461"/>
                  <a:gd name="T93" fmla="*/ 899 h 1001"/>
                  <a:gd name="T94" fmla="*/ 1393 w 1461"/>
                  <a:gd name="T95" fmla="*/ 945 h 10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61" h="1001">
                    <a:moveTo>
                      <a:pt x="1440" y="979"/>
                    </a:moveTo>
                    <a:lnTo>
                      <a:pt x="1461" y="1001"/>
                    </a:lnTo>
                    <a:lnTo>
                      <a:pt x="1440" y="984"/>
                    </a:lnTo>
                    <a:lnTo>
                      <a:pt x="1423" y="967"/>
                    </a:lnTo>
                    <a:lnTo>
                      <a:pt x="1401" y="952"/>
                    </a:lnTo>
                    <a:lnTo>
                      <a:pt x="1384" y="940"/>
                    </a:lnTo>
                    <a:lnTo>
                      <a:pt x="1362" y="926"/>
                    </a:lnTo>
                    <a:lnTo>
                      <a:pt x="1345" y="911"/>
                    </a:lnTo>
                    <a:lnTo>
                      <a:pt x="1323" y="899"/>
                    </a:lnTo>
                    <a:lnTo>
                      <a:pt x="1306" y="887"/>
                    </a:lnTo>
                    <a:lnTo>
                      <a:pt x="1284" y="872"/>
                    </a:lnTo>
                    <a:lnTo>
                      <a:pt x="1265" y="860"/>
                    </a:lnTo>
                    <a:lnTo>
                      <a:pt x="1243" y="848"/>
                    </a:lnTo>
                    <a:lnTo>
                      <a:pt x="1224" y="839"/>
                    </a:lnTo>
                    <a:lnTo>
                      <a:pt x="1202" y="826"/>
                    </a:lnTo>
                    <a:lnTo>
                      <a:pt x="1183" y="817"/>
                    </a:lnTo>
                    <a:lnTo>
                      <a:pt x="1163" y="805"/>
                    </a:lnTo>
                    <a:lnTo>
                      <a:pt x="1144" y="797"/>
                    </a:lnTo>
                    <a:lnTo>
                      <a:pt x="1122" y="785"/>
                    </a:lnTo>
                    <a:lnTo>
                      <a:pt x="1100" y="776"/>
                    </a:lnTo>
                    <a:lnTo>
                      <a:pt x="1078" y="766"/>
                    </a:lnTo>
                    <a:lnTo>
                      <a:pt x="1057" y="759"/>
                    </a:lnTo>
                    <a:lnTo>
                      <a:pt x="1035" y="749"/>
                    </a:lnTo>
                    <a:lnTo>
                      <a:pt x="1013" y="739"/>
                    </a:lnTo>
                    <a:lnTo>
                      <a:pt x="991" y="730"/>
                    </a:lnTo>
                    <a:lnTo>
                      <a:pt x="972" y="722"/>
                    </a:lnTo>
                    <a:lnTo>
                      <a:pt x="950" y="713"/>
                    </a:lnTo>
                    <a:lnTo>
                      <a:pt x="928" y="703"/>
                    </a:lnTo>
                    <a:lnTo>
                      <a:pt x="906" y="693"/>
                    </a:lnTo>
                    <a:lnTo>
                      <a:pt x="887" y="686"/>
                    </a:lnTo>
                    <a:lnTo>
                      <a:pt x="865" y="676"/>
                    </a:lnTo>
                    <a:lnTo>
                      <a:pt x="843" y="669"/>
                    </a:lnTo>
                    <a:lnTo>
                      <a:pt x="821" y="662"/>
                    </a:lnTo>
                    <a:lnTo>
                      <a:pt x="802" y="654"/>
                    </a:lnTo>
                    <a:lnTo>
                      <a:pt x="780" y="645"/>
                    </a:lnTo>
                    <a:lnTo>
                      <a:pt x="758" y="635"/>
                    </a:lnTo>
                    <a:lnTo>
                      <a:pt x="737" y="625"/>
                    </a:lnTo>
                    <a:lnTo>
                      <a:pt x="715" y="616"/>
                    </a:lnTo>
                    <a:lnTo>
                      <a:pt x="693" y="606"/>
                    </a:lnTo>
                    <a:lnTo>
                      <a:pt x="671" y="596"/>
                    </a:lnTo>
                    <a:lnTo>
                      <a:pt x="649" y="587"/>
                    </a:lnTo>
                    <a:lnTo>
                      <a:pt x="630" y="579"/>
                    </a:lnTo>
                    <a:lnTo>
                      <a:pt x="608" y="567"/>
                    </a:lnTo>
                    <a:lnTo>
                      <a:pt x="586" y="557"/>
                    </a:lnTo>
                    <a:lnTo>
                      <a:pt x="564" y="548"/>
                    </a:lnTo>
                    <a:lnTo>
                      <a:pt x="545" y="538"/>
                    </a:lnTo>
                    <a:lnTo>
                      <a:pt x="523" y="526"/>
                    </a:lnTo>
                    <a:lnTo>
                      <a:pt x="504" y="516"/>
                    </a:lnTo>
                    <a:lnTo>
                      <a:pt x="484" y="504"/>
                    </a:lnTo>
                    <a:lnTo>
                      <a:pt x="465" y="494"/>
                    </a:lnTo>
                    <a:lnTo>
                      <a:pt x="443" y="480"/>
                    </a:lnTo>
                    <a:lnTo>
                      <a:pt x="424" y="468"/>
                    </a:lnTo>
                    <a:lnTo>
                      <a:pt x="404" y="456"/>
                    </a:lnTo>
                    <a:lnTo>
                      <a:pt x="385" y="444"/>
                    </a:lnTo>
                    <a:lnTo>
                      <a:pt x="363" y="429"/>
                    </a:lnTo>
                    <a:lnTo>
                      <a:pt x="344" y="414"/>
                    </a:lnTo>
                    <a:lnTo>
                      <a:pt x="324" y="400"/>
                    </a:lnTo>
                    <a:lnTo>
                      <a:pt x="307" y="388"/>
                    </a:lnTo>
                    <a:lnTo>
                      <a:pt x="288" y="371"/>
                    </a:lnTo>
                    <a:lnTo>
                      <a:pt x="271" y="354"/>
                    </a:lnTo>
                    <a:lnTo>
                      <a:pt x="252" y="337"/>
                    </a:lnTo>
                    <a:lnTo>
                      <a:pt x="235" y="322"/>
                    </a:lnTo>
                    <a:lnTo>
                      <a:pt x="215" y="303"/>
                    </a:lnTo>
                    <a:lnTo>
                      <a:pt x="198" y="286"/>
                    </a:lnTo>
                    <a:lnTo>
                      <a:pt x="181" y="269"/>
                    </a:lnTo>
                    <a:lnTo>
                      <a:pt x="167" y="252"/>
                    </a:lnTo>
                    <a:lnTo>
                      <a:pt x="157" y="233"/>
                    </a:lnTo>
                    <a:lnTo>
                      <a:pt x="145" y="216"/>
                    </a:lnTo>
                    <a:lnTo>
                      <a:pt x="131" y="201"/>
                    </a:lnTo>
                    <a:lnTo>
                      <a:pt x="116" y="189"/>
                    </a:lnTo>
                    <a:lnTo>
                      <a:pt x="97" y="175"/>
                    </a:lnTo>
                    <a:lnTo>
                      <a:pt x="82" y="160"/>
                    </a:lnTo>
                    <a:lnTo>
                      <a:pt x="65" y="148"/>
                    </a:lnTo>
                    <a:lnTo>
                      <a:pt x="51" y="136"/>
                    </a:lnTo>
                    <a:lnTo>
                      <a:pt x="34" y="121"/>
                    </a:lnTo>
                    <a:lnTo>
                      <a:pt x="21" y="107"/>
                    </a:lnTo>
                    <a:lnTo>
                      <a:pt x="9" y="92"/>
                    </a:lnTo>
                    <a:lnTo>
                      <a:pt x="4" y="78"/>
                    </a:lnTo>
                    <a:lnTo>
                      <a:pt x="0" y="58"/>
                    </a:lnTo>
                    <a:lnTo>
                      <a:pt x="2" y="41"/>
                    </a:lnTo>
                    <a:lnTo>
                      <a:pt x="7" y="19"/>
                    </a:lnTo>
                    <a:lnTo>
                      <a:pt x="21" y="0"/>
                    </a:lnTo>
                    <a:lnTo>
                      <a:pt x="36" y="22"/>
                    </a:lnTo>
                    <a:lnTo>
                      <a:pt x="55" y="44"/>
                    </a:lnTo>
                    <a:lnTo>
                      <a:pt x="72" y="65"/>
                    </a:lnTo>
                    <a:lnTo>
                      <a:pt x="92" y="90"/>
                    </a:lnTo>
                    <a:lnTo>
                      <a:pt x="111" y="109"/>
                    </a:lnTo>
                    <a:lnTo>
                      <a:pt x="131" y="131"/>
                    </a:lnTo>
                    <a:lnTo>
                      <a:pt x="150" y="150"/>
                    </a:lnTo>
                    <a:lnTo>
                      <a:pt x="172" y="172"/>
                    </a:lnTo>
                    <a:lnTo>
                      <a:pt x="189" y="189"/>
                    </a:lnTo>
                    <a:lnTo>
                      <a:pt x="208" y="208"/>
                    </a:lnTo>
                    <a:lnTo>
                      <a:pt x="227" y="225"/>
                    </a:lnTo>
                    <a:lnTo>
                      <a:pt x="249" y="245"/>
                    </a:lnTo>
                    <a:lnTo>
                      <a:pt x="271" y="262"/>
                    </a:lnTo>
                    <a:lnTo>
                      <a:pt x="293" y="279"/>
                    </a:lnTo>
                    <a:lnTo>
                      <a:pt x="315" y="296"/>
                    </a:lnTo>
                    <a:lnTo>
                      <a:pt x="337" y="315"/>
                    </a:lnTo>
                    <a:lnTo>
                      <a:pt x="358" y="330"/>
                    </a:lnTo>
                    <a:lnTo>
                      <a:pt x="380" y="347"/>
                    </a:lnTo>
                    <a:lnTo>
                      <a:pt x="402" y="361"/>
                    </a:lnTo>
                    <a:lnTo>
                      <a:pt x="424" y="378"/>
                    </a:lnTo>
                    <a:lnTo>
                      <a:pt x="446" y="393"/>
                    </a:lnTo>
                    <a:lnTo>
                      <a:pt x="467" y="407"/>
                    </a:lnTo>
                    <a:lnTo>
                      <a:pt x="489" y="422"/>
                    </a:lnTo>
                    <a:lnTo>
                      <a:pt x="514" y="439"/>
                    </a:lnTo>
                    <a:lnTo>
                      <a:pt x="535" y="451"/>
                    </a:lnTo>
                    <a:lnTo>
                      <a:pt x="557" y="465"/>
                    </a:lnTo>
                    <a:lnTo>
                      <a:pt x="581" y="477"/>
                    </a:lnTo>
                    <a:lnTo>
                      <a:pt x="606" y="492"/>
                    </a:lnTo>
                    <a:lnTo>
                      <a:pt x="627" y="504"/>
                    </a:lnTo>
                    <a:lnTo>
                      <a:pt x="652" y="519"/>
                    </a:lnTo>
                    <a:lnTo>
                      <a:pt x="676" y="533"/>
                    </a:lnTo>
                    <a:lnTo>
                      <a:pt x="700" y="548"/>
                    </a:lnTo>
                    <a:lnTo>
                      <a:pt x="722" y="557"/>
                    </a:lnTo>
                    <a:lnTo>
                      <a:pt x="744" y="572"/>
                    </a:lnTo>
                    <a:lnTo>
                      <a:pt x="768" y="582"/>
                    </a:lnTo>
                    <a:lnTo>
                      <a:pt x="792" y="596"/>
                    </a:lnTo>
                    <a:lnTo>
                      <a:pt x="814" y="608"/>
                    </a:lnTo>
                    <a:lnTo>
                      <a:pt x="838" y="620"/>
                    </a:lnTo>
                    <a:lnTo>
                      <a:pt x="863" y="633"/>
                    </a:lnTo>
                    <a:lnTo>
                      <a:pt x="887" y="647"/>
                    </a:lnTo>
                    <a:lnTo>
                      <a:pt x="909" y="659"/>
                    </a:lnTo>
                    <a:lnTo>
                      <a:pt x="933" y="671"/>
                    </a:lnTo>
                    <a:lnTo>
                      <a:pt x="957" y="683"/>
                    </a:lnTo>
                    <a:lnTo>
                      <a:pt x="981" y="698"/>
                    </a:lnTo>
                    <a:lnTo>
                      <a:pt x="1003" y="710"/>
                    </a:lnTo>
                    <a:lnTo>
                      <a:pt x="1027" y="722"/>
                    </a:lnTo>
                    <a:lnTo>
                      <a:pt x="1052" y="734"/>
                    </a:lnTo>
                    <a:lnTo>
                      <a:pt x="1076" y="749"/>
                    </a:lnTo>
                    <a:lnTo>
                      <a:pt x="1098" y="761"/>
                    </a:lnTo>
                    <a:lnTo>
                      <a:pt x="1122" y="773"/>
                    </a:lnTo>
                    <a:lnTo>
                      <a:pt x="1144" y="785"/>
                    </a:lnTo>
                    <a:lnTo>
                      <a:pt x="1168" y="800"/>
                    </a:lnTo>
                    <a:lnTo>
                      <a:pt x="1190" y="812"/>
                    </a:lnTo>
                    <a:lnTo>
                      <a:pt x="1214" y="826"/>
                    </a:lnTo>
                    <a:lnTo>
                      <a:pt x="1236" y="841"/>
                    </a:lnTo>
                    <a:lnTo>
                      <a:pt x="1260" y="856"/>
                    </a:lnTo>
                    <a:lnTo>
                      <a:pt x="1282" y="870"/>
                    </a:lnTo>
                    <a:lnTo>
                      <a:pt x="1304" y="885"/>
                    </a:lnTo>
                    <a:lnTo>
                      <a:pt x="1326" y="899"/>
                    </a:lnTo>
                    <a:lnTo>
                      <a:pt x="1350" y="914"/>
                    </a:lnTo>
                    <a:lnTo>
                      <a:pt x="1372" y="928"/>
                    </a:lnTo>
                    <a:lnTo>
                      <a:pt x="1393" y="945"/>
                    </a:lnTo>
                    <a:lnTo>
                      <a:pt x="1415" y="962"/>
                    </a:lnTo>
                    <a:lnTo>
                      <a:pt x="1440" y="979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3" name="Freeform 49"/>
              <p:cNvSpPr>
                <a:spLocks/>
              </p:cNvSpPr>
              <p:nvPr/>
            </p:nvSpPr>
            <p:spPr bwMode="auto">
              <a:xfrm>
                <a:off x="2593" y="2043"/>
                <a:ext cx="119" cy="206"/>
              </a:xfrm>
              <a:custGeom>
                <a:avLst/>
                <a:gdLst>
                  <a:gd name="T0" fmla="*/ 119 w 119"/>
                  <a:gd name="T1" fmla="*/ 196 h 206"/>
                  <a:gd name="T2" fmla="*/ 105 w 119"/>
                  <a:gd name="T3" fmla="*/ 196 h 206"/>
                  <a:gd name="T4" fmla="*/ 90 w 119"/>
                  <a:gd name="T5" fmla="*/ 199 h 206"/>
                  <a:gd name="T6" fmla="*/ 78 w 119"/>
                  <a:gd name="T7" fmla="*/ 201 h 206"/>
                  <a:gd name="T8" fmla="*/ 66 w 119"/>
                  <a:gd name="T9" fmla="*/ 206 h 206"/>
                  <a:gd name="T10" fmla="*/ 51 w 119"/>
                  <a:gd name="T11" fmla="*/ 206 h 206"/>
                  <a:gd name="T12" fmla="*/ 37 w 119"/>
                  <a:gd name="T13" fmla="*/ 206 h 206"/>
                  <a:gd name="T14" fmla="*/ 22 w 119"/>
                  <a:gd name="T15" fmla="*/ 201 h 206"/>
                  <a:gd name="T16" fmla="*/ 10 w 119"/>
                  <a:gd name="T17" fmla="*/ 196 h 206"/>
                  <a:gd name="T18" fmla="*/ 5 w 119"/>
                  <a:gd name="T19" fmla="*/ 182 h 206"/>
                  <a:gd name="T20" fmla="*/ 3 w 119"/>
                  <a:gd name="T21" fmla="*/ 167 h 206"/>
                  <a:gd name="T22" fmla="*/ 0 w 119"/>
                  <a:gd name="T23" fmla="*/ 152 h 206"/>
                  <a:gd name="T24" fmla="*/ 0 w 119"/>
                  <a:gd name="T25" fmla="*/ 140 h 206"/>
                  <a:gd name="T26" fmla="*/ 0 w 119"/>
                  <a:gd name="T27" fmla="*/ 114 h 206"/>
                  <a:gd name="T28" fmla="*/ 8 w 119"/>
                  <a:gd name="T29" fmla="*/ 89 h 206"/>
                  <a:gd name="T30" fmla="*/ 12 w 119"/>
                  <a:gd name="T31" fmla="*/ 63 h 206"/>
                  <a:gd name="T32" fmla="*/ 25 w 119"/>
                  <a:gd name="T33" fmla="*/ 41 h 206"/>
                  <a:gd name="T34" fmla="*/ 37 w 119"/>
                  <a:gd name="T35" fmla="*/ 17 h 206"/>
                  <a:gd name="T36" fmla="*/ 56 w 119"/>
                  <a:gd name="T37" fmla="*/ 0 h 206"/>
                  <a:gd name="T38" fmla="*/ 63 w 119"/>
                  <a:gd name="T39" fmla="*/ 22 h 206"/>
                  <a:gd name="T40" fmla="*/ 68 w 119"/>
                  <a:gd name="T41" fmla="*/ 46 h 206"/>
                  <a:gd name="T42" fmla="*/ 68 w 119"/>
                  <a:gd name="T43" fmla="*/ 58 h 206"/>
                  <a:gd name="T44" fmla="*/ 68 w 119"/>
                  <a:gd name="T45" fmla="*/ 73 h 206"/>
                  <a:gd name="T46" fmla="*/ 68 w 119"/>
                  <a:gd name="T47" fmla="*/ 87 h 206"/>
                  <a:gd name="T48" fmla="*/ 71 w 119"/>
                  <a:gd name="T49" fmla="*/ 102 h 206"/>
                  <a:gd name="T50" fmla="*/ 71 w 119"/>
                  <a:gd name="T51" fmla="*/ 126 h 206"/>
                  <a:gd name="T52" fmla="*/ 80 w 119"/>
                  <a:gd name="T53" fmla="*/ 150 h 206"/>
                  <a:gd name="T54" fmla="*/ 85 w 119"/>
                  <a:gd name="T55" fmla="*/ 160 h 206"/>
                  <a:gd name="T56" fmla="*/ 95 w 119"/>
                  <a:gd name="T57" fmla="*/ 172 h 206"/>
                  <a:gd name="T58" fmla="*/ 105 w 119"/>
                  <a:gd name="T59" fmla="*/ 184 h 206"/>
                  <a:gd name="T60" fmla="*/ 119 w 119"/>
                  <a:gd name="T61" fmla="*/ 196 h 2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9" h="206">
                    <a:moveTo>
                      <a:pt x="119" y="196"/>
                    </a:moveTo>
                    <a:lnTo>
                      <a:pt x="105" y="196"/>
                    </a:lnTo>
                    <a:lnTo>
                      <a:pt x="90" y="199"/>
                    </a:lnTo>
                    <a:lnTo>
                      <a:pt x="78" y="201"/>
                    </a:lnTo>
                    <a:lnTo>
                      <a:pt x="66" y="206"/>
                    </a:lnTo>
                    <a:lnTo>
                      <a:pt x="51" y="206"/>
                    </a:lnTo>
                    <a:lnTo>
                      <a:pt x="37" y="206"/>
                    </a:lnTo>
                    <a:lnTo>
                      <a:pt x="22" y="201"/>
                    </a:lnTo>
                    <a:lnTo>
                      <a:pt x="10" y="196"/>
                    </a:lnTo>
                    <a:lnTo>
                      <a:pt x="5" y="182"/>
                    </a:lnTo>
                    <a:lnTo>
                      <a:pt x="3" y="167"/>
                    </a:lnTo>
                    <a:lnTo>
                      <a:pt x="0" y="152"/>
                    </a:lnTo>
                    <a:lnTo>
                      <a:pt x="0" y="140"/>
                    </a:lnTo>
                    <a:lnTo>
                      <a:pt x="0" y="114"/>
                    </a:lnTo>
                    <a:lnTo>
                      <a:pt x="8" y="89"/>
                    </a:lnTo>
                    <a:lnTo>
                      <a:pt x="12" y="63"/>
                    </a:lnTo>
                    <a:lnTo>
                      <a:pt x="25" y="41"/>
                    </a:lnTo>
                    <a:lnTo>
                      <a:pt x="37" y="17"/>
                    </a:lnTo>
                    <a:lnTo>
                      <a:pt x="56" y="0"/>
                    </a:lnTo>
                    <a:lnTo>
                      <a:pt x="63" y="22"/>
                    </a:lnTo>
                    <a:lnTo>
                      <a:pt x="68" y="46"/>
                    </a:lnTo>
                    <a:lnTo>
                      <a:pt x="68" y="58"/>
                    </a:lnTo>
                    <a:lnTo>
                      <a:pt x="68" y="73"/>
                    </a:lnTo>
                    <a:lnTo>
                      <a:pt x="68" y="87"/>
                    </a:lnTo>
                    <a:lnTo>
                      <a:pt x="71" y="102"/>
                    </a:lnTo>
                    <a:lnTo>
                      <a:pt x="71" y="126"/>
                    </a:lnTo>
                    <a:lnTo>
                      <a:pt x="80" y="150"/>
                    </a:lnTo>
                    <a:lnTo>
                      <a:pt x="85" y="160"/>
                    </a:lnTo>
                    <a:lnTo>
                      <a:pt x="95" y="172"/>
                    </a:lnTo>
                    <a:lnTo>
                      <a:pt x="105" y="184"/>
                    </a:lnTo>
                    <a:lnTo>
                      <a:pt x="119" y="196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4" name="Freeform 50"/>
              <p:cNvSpPr>
                <a:spLocks/>
              </p:cNvSpPr>
              <p:nvPr/>
            </p:nvSpPr>
            <p:spPr bwMode="auto">
              <a:xfrm>
                <a:off x="4457" y="2130"/>
                <a:ext cx="2674" cy="1546"/>
              </a:xfrm>
              <a:custGeom>
                <a:avLst/>
                <a:gdLst>
                  <a:gd name="T0" fmla="*/ 1101 w 2674"/>
                  <a:gd name="T1" fmla="*/ 65 h 1546"/>
                  <a:gd name="T2" fmla="*/ 1188 w 2674"/>
                  <a:gd name="T3" fmla="*/ 145 h 1546"/>
                  <a:gd name="T4" fmla="*/ 1278 w 2674"/>
                  <a:gd name="T5" fmla="*/ 221 h 1546"/>
                  <a:gd name="T6" fmla="*/ 1370 w 2674"/>
                  <a:gd name="T7" fmla="*/ 288 h 1546"/>
                  <a:gd name="T8" fmla="*/ 1465 w 2674"/>
                  <a:gd name="T9" fmla="*/ 354 h 1546"/>
                  <a:gd name="T10" fmla="*/ 1564 w 2674"/>
                  <a:gd name="T11" fmla="*/ 414 h 1546"/>
                  <a:gd name="T12" fmla="*/ 1661 w 2674"/>
                  <a:gd name="T13" fmla="*/ 470 h 1546"/>
                  <a:gd name="T14" fmla="*/ 1765 w 2674"/>
                  <a:gd name="T15" fmla="*/ 523 h 1546"/>
                  <a:gd name="T16" fmla="*/ 1869 w 2674"/>
                  <a:gd name="T17" fmla="*/ 572 h 1546"/>
                  <a:gd name="T18" fmla="*/ 1976 w 2674"/>
                  <a:gd name="T19" fmla="*/ 618 h 1546"/>
                  <a:gd name="T20" fmla="*/ 2090 w 2674"/>
                  <a:gd name="T21" fmla="*/ 664 h 1546"/>
                  <a:gd name="T22" fmla="*/ 2211 w 2674"/>
                  <a:gd name="T23" fmla="*/ 717 h 1546"/>
                  <a:gd name="T24" fmla="*/ 2306 w 2674"/>
                  <a:gd name="T25" fmla="*/ 763 h 1546"/>
                  <a:gd name="T26" fmla="*/ 2408 w 2674"/>
                  <a:gd name="T27" fmla="*/ 829 h 1546"/>
                  <a:gd name="T28" fmla="*/ 2524 w 2674"/>
                  <a:gd name="T29" fmla="*/ 928 h 1546"/>
                  <a:gd name="T30" fmla="*/ 2618 w 2674"/>
                  <a:gd name="T31" fmla="*/ 1052 h 1546"/>
                  <a:gd name="T32" fmla="*/ 2667 w 2674"/>
                  <a:gd name="T33" fmla="*/ 1161 h 1546"/>
                  <a:gd name="T34" fmla="*/ 2628 w 2674"/>
                  <a:gd name="T35" fmla="*/ 1280 h 1546"/>
                  <a:gd name="T36" fmla="*/ 2555 w 2674"/>
                  <a:gd name="T37" fmla="*/ 1381 h 1546"/>
                  <a:gd name="T38" fmla="*/ 2461 w 2674"/>
                  <a:gd name="T39" fmla="*/ 1454 h 1546"/>
                  <a:gd name="T40" fmla="*/ 2349 w 2674"/>
                  <a:gd name="T41" fmla="*/ 1503 h 1546"/>
                  <a:gd name="T42" fmla="*/ 2228 w 2674"/>
                  <a:gd name="T43" fmla="*/ 1532 h 1546"/>
                  <a:gd name="T44" fmla="*/ 2097 w 2674"/>
                  <a:gd name="T45" fmla="*/ 1544 h 1546"/>
                  <a:gd name="T46" fmla="*/ 1961 w 2674"/>
                  <a:gd name="T47" fmla="*/ 1541 h 1546"/>
                  <a:gd name="T48" fmla="*/ 1831 w 2674"/>
                  <a:gd name="T49" fmla="*/ 1529 h 1546"/>
                  <a:gd name="T50" fmla="*/ 1700 w 2674"/>
                  <a:gd name="T51" fmla="*/ 1510 h 1546"/>
                  <a:gd name="T52" fmla="*/ 1581 w 2674"/>
                  <a:gd name="T53" fmla="*/ 1488 h 1546"/>
                  <a:gd name="T54" fmla="*/ 1482 w 2674"/>
                  <a:gd name="T55" fmla="*/ 1457 h 1546"/>
                  <a:gd name="T56" fmla="*/ 1409 w 2674"/>
                  <a:gd name="T57" fmla="*/ 1379 h 1546"/>
                  <a:gd name="T58" fmla="*/ 1341 w 2674"/>
                  <a:gd name="T59" fmla="*/ 1299 h 1546"/>
                  <a:gd name="T60" fmla="*/ 1275 w 2674"/>
                  <a:gd name="T61" fmla="*/ 1217 h 1546"/>
                  <a:gd name="T62" fmla="*/ 1212 w 2674"/>
                  <a:gd name="T63" fmla="*/ 1134 h 1546"/>
                  <a:gd name="T64" fmla="*/ 1149 w 2674"/>
                  <a:gd name="T65" fmla="*/ 1049 h 1546"/>
                  <a:gd name="T66" fmla="*/ 1086 w 2674"/>
                  <a:gd name="T67" fmla="*/ 965 h 1546"/>
                  <a:gd name="T68" fmla="*/ 1026 w 2674"/>
                  <a:gd name="T69" fmla="*/ 877 h 1546"/>
                  <a:gd name="T70" fmla="*/ 963 w 2674"/>
                  <a:gd name="T71" fmla="*/ 795 h 1546"/>
                  <a:gd name="T72" fmla="*/ 895 w 2674"/>
                  <a:gd name="T73" fmla="*/ 713 h 1546"/>
                  <a:gd name="T74" fmla="*/ 825 w 2674"/>
                  <a:gd name="T75" fmla="*/ 635 h 1546"/>
                  <a:gd name="T76" fmla="*/ 740 w 2674"/>
                  <a:gd name="T77" fmla="*/ 574 h 1546"/>
                  <a:gd name="T78" fmla="*/ 640 w 2674"/>
                  <a:gd name="T79" fmla="*/ 540 h 1546"/>
                  <a:gd name="T80" fmla="*/ 534 w 2674"/>
                  <a:gd name="T81" fmla="*/ 519 h 1546"/>
                  <a:gd name="T82" fmla="*/ 422 w 2674"/>
                  <a:gd name="T83" fmla="*/ 507 h 1546"/>
                  <a:gd name="T84" fmla="*/ 313 w 2674"/>
                  <a:gd name="T85" fmla="*/ 494 h 1546"/>
                  <a:gd name="T86" fmla="*/ 0 w 2674"/>
                  <a:gd name="T87" fmla="*/ 497 h 1546"/>
                  <a:gd name="T88" fmla="*/ 88 w 2674"/>
                  <a:gd name="T89" fmla="*/ 431 h 1546"/>
                  <a:gd name="T90" fmla="*/ 182 w 2674"/>
                  <a:gd name="T91" fmla="*/ 381 h 1546"/>
                  <a:gd name="T92" fmla="*/ 279 w 2674"/>
                  <a:gd name="T93" fmla="*/ 337 h 1546"/>
                  <a:gd name="T94" fmla="*/ 379 w 2674"/>
                  <a:gd name="T95" fmla="*/ 296 h 1546"/>
                  <a:gd name="T96" fmla="*/ 480 w 2674"/>
                  <a:gd name="T97" fmla="*/ 259 h 1546"/>
                  <a:gd name="T98" fmla="*/ 582 w 2674"/>
                  <a:gd name="T99" fmla="*/ 223 h 1546"/>
                  <a:gd name="T100" fmla="*/ 684 w 2674"/>
                  <a:gd name="T101" fmla="*/ 184 h 1546"/>
                  <a:gd name="T102" fmla="*/ 786 w 2674"/>
                  <a:gd name="T103" fmla="*/ 145 h 1546"/>
                  <a:gd name="T104" fmla="*/ 880 w 2674"/>
                  <a:gd name="T105" fmla="*/ 97 h 1546"/>
                  <a:gd name="T106" fmla="*/ 972 w 2674"/>
                  <a:gd name="T107" fmla="*/ 41 h 1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74" h="1546">
                    <a:moveTo>
                      <a:pt x="1033" y="0"/>
                    </a:moveTo>
                    <a:lnTo>
                      <a:pt x="1045" y="12"/>
                    </a:lnTo>
                    <a:lnTo>
                      <a:pt x="1060" y="27"/>
                    </a:lnTo>
                    <a:lnTo>
                      <a:pt x="1072" y="39"/>
                    </a:lnTo>
                    <a:lnTo>
                      <a:pt x="1086" y="53"/>
                    </a:lnTo>
                    <a:lnTo>
                      <a:pt x="1101" y="65"/>
                    </a:lnTo>
                    <a:lnTo>
                      <a:pt x="1115" y="80"/>
                    </a:lnTo>
                    <a:lnTo>
                      <a:pt x="1130" y="95"/>
                    </a:lnTo>
                    <a:lnTo>
                      <a:pt x="1145" y="109"/>
                    </a:lnTo>
                    <a:lnTo>
                      <a:pt x="1159" y="121"/>
                    </a:lnTo>
                    <a:lnTo>
                      <a:pt x="1174" y="133"/>
                    </a:lnTo>
                    <a:lnTo>
                      <a:pt x="1188" y="145"/>
                    </a:lnTo>
                    <a:lnTo>
                      <a:pt x="1203" y="160"/>
                    </a:lnTo>
                    <a:lnTo>
                      <a:pt x="1217" y="172"/>
                    </a:lnTo>
                    <a:lnTo>
                      <a:pt x="1232" y="184"/>
                    </a:lnTo>
                    <a:lnTo>
                      <a:pt x="1246" y="196"/>
                    </a:lnTo>
                    <a:lnTo>
                      <a:pt x="1263" y="211"/>
                    </a:lnTo>
                    <a:lnTo>
                      <a:pt x="1278" y="221"/>
                    </a:lnTo>
                    <a:lnTo>
                      <a:pt x="1292" y="233"/>
                    </a:lnTo>
                    <a:lnTo>
                      <a:pt x="1307" y="242"/>
                    </a:lnTo>
                    <a:lnTo>
                      <a:pt x="1324" y="257"/>
                    </a:lnTo>
                    <a:lnTo>
                      <a:pt x="1339" y="267"/>
                    </a:lnTo>
                    <a:lnTo>
                      <a:pt x="1355" y="279"/>
                    </a:lnTo>
                    <a:lnTo>
                      <a:pt x="1370" y="288"/>
                    </a:lnTo>
                    <a:lnTo>
                      <a:pt x="1387" y="303"/>
                    </a:lnTo>
                    <a:lnTo>
                      <a:pt x="1402" y="313"/>
                    </a:lnTo>
                    <a:lnTo>
                      <a:pt x="1416" y="322"/>
                    </a:lnTo>
                    <a:lnTo>
                      <a:pt x="1433" y="332"/>
                    </a:lnTo>
                    <a:lnTo>
                      <a:pt x="1450" y="344"/>
                    </a:lnTo>
                    <a:lnTo>
                      <a:pt x="1465" y="354"/>
                    </a:lnTo>
                    <a:lnTo>
                      <a:pt x="1482" y="366"/>
                    </a:lnTo>
                    <a:lnTo>
                      <a:pt x="1498" y="376"/>
                    </a:lnTo>
                    <a:lnTo>
                      <a:pt x="1515" y="388"/>
                    </a:lnTo>
                    <a:lnTo>
                      <a:pt x="1530" y="395"/>
                    </a:lnTo>
                    <a:lnTo>
                      <a:pt x="1547" y="405"/>
                    </a:lnTo>
                    <a:lnTo>
                      <a:pt x="1564" y="414"/>
                    </a:lnTo>
                    <a:lnTo>
                      <a:pt x="1581" y="424"/>
                    </a:lnTo>
                    <a:lnTo>
                      <a:pt x="1595" y="434"/>
                    </a:lnTo>
                    <a:lnTo>
                      <a:pt x="1612" y="444"/>
                    </a:lnTo>
                    <a:lnTo>
                      <a:pt x="1629" y="453"/>
                    </a:lnTo>
                    <a:lnTo>
                      <a:pt x="1646" y="463"/>
                    </a:lnTo>
                    <a:lnTo>
                      <a:pt x="1661" y="470"/>
                    </a:lnTo>
                    <a:lnTo>
                      <a:pt x="1680" y="480"/>
                    </a:lnTo>
                    <a:lnTo>
                      <a:pt x="1695" y="487"/>
                    </a:lnTo>
                    <a:lnTo>
                      <a:pt x="1714" y="497"/>
                    </a:lnTo>
                    <a:lnTo>
                      <a:pt x="1731" y="504"/>
                    </a:lnTo>
                    <a:lnTo>
                      <a:pt x="1748" y="514"/>
                    </a:lnTo>
                    <a:lnTo>
                      <a:pt x="1765" y="523"/>
                    </a:lnTo>
                    <a:lnTo>
                      <a:pt x="1785" y="533"/>
                    </a:lnTo>
                    <a:lnTo>
                      <a:pt x="1799" y="540"/>
                    </a:lnTo>
                    <a:lnTo>
                      <a:pt x="1818" y="548"/>
                    </a:lnTo>
                    <a:lnTo>
                      <a:pt x="1833" y="555"/>
                    </a:lnTo>
                    <a:lnTo>
                      <a:pt x="1852" y="565"/>
                    </a:lnTo>
                    <a:lnTo>
                      <a:pt x="1869" y="572"/>
                    </a:lnTo>
                    <a:lnTo>
                      <a:pt x="1886" y="579"/>
                    </a:lnTo>
                    <a:lnTo>
                      <a:pt x="1903" y="587"/>
                    </a:lnTo>
                    <a:lnTo>
                      <a:pt x="1923" y="596"/>
                    </a:lnTo>
                    <a:lnTo>
                      <a:pt x="1940" y="603"/>
                    </a:lnTo>
                    <a:lnTo>
                      <a:pt x="1959" y="611"/>
                    </a:lnTo>
                    <a:lnTo>
                      <a:pt x="1976" y="618"/>
                    </a:lnTo>
                    <a:lnTo>
                      <a:pt x="1995" y="625"/>
                    </a:lnTo>
                    <a:lnTo>
                      <a:pt x="2012" y="633"/>
                    </a:lnTo>
                    <a:lnTo>
                      <a:pt x="2032" y="640"/>
                    </a:lnTo>
                    <a:lnTo>
                      <a:pt x="2049" y="647"/>
                    </a:lnTo>
                    <a:lnTo>
                      <a:pt x="2068" y="657"/>
                    </a:lnTo>
                    <a:lnTo>
                      <a:pt x="2090" y="664"/>
                    </a:lnTo>
                    <a:lnTo>
                      <a:pt x="2112" y="671"/>
                    </a:lnTo>
                    <a:lnTo>
                      <a:pt x="2134" y="681"/>
                    </a:lnTo>
                    <a:lnTo>
                      <a:pt x="2158" y="693"/>
                    </a:lnTo>
                    <a:lnTo>
                      <a:pt x="2180" y="700"/>
                    </a:lnTo>
                    <a:lnTo>
                      <a:pt x="2201" y="713"/>
                    </a:lnTo>
                    <a:lnTo>
                      <a:pt x="2211" y="717"/>
                    </a:lnTo>
                    <a:lnTo>
                      <a:pt x="2226" y="722"/>
                    </a:lnTo>
                    <a:lnTo>
                      <a:pt x="2235" y="729"/>
                    </a:lnTo>
                    <a:lnTo>
                      <a:pt x="2250" y="737"/>
                    </a:lnTo>
                    <a:lnTo>
                      <a:pt x="2272" y="746"/>
                    </a:lnTo>
                    <a:lnTo>
                      <a:pt x="2296" y="759"/>
                    </a:lnTo>
                    <a:lnTo>
                      <a:pt x="2306" y="763"/>
                    </a:lnTo>
                    <a:lnTo>
                      <a:pt x="2318" y="771"/>
                    </a:lnTo>
                    <a:lnTo>
                      <a:pt x="2328" y="778"/>
                    </a:lnTo>
                    <a:lnTo>
                      <a:pt x="2342" y="785"/>
                    </a:lnTo>
                    <a:lnTo>
                      <a:pt x="2364" y="797"/>
                    </a:lnTo>
                    <a:lnTo>
                      <a:pt x="2386" y="812"/>
                    </a:lnTo>
                    <a:lnTo>
                      <a:pt x="2408" y="829"/>
                    </a:lnTo>
                    <a:lnTo>
                      <a:pt x="2429" y="846"/>
                    </a:lnTo>
                    <a:lnTo>
                      <a:pt x="2449" y="860"/>
                    </a:lnTo>
                    <a:lnTo>
                      <a:pt x="2468" y="875"/>
                    </a:lnTo>
                    <a:lnTo>
                      <a:pt x="2488" y="892"/>
                    </a:lnTo>
                    <a:lnTo>
                      <a:pt x="2507" y="911"/>
                    </a:lnTo>
                    <a:lnTo>
                      <a:pt x="2524" y="928"/>
                    </a:lnTo>
                    <a:lnTo>
                      <a:pt x="2543" y="948"/>
                    </a:lnTo>
                    <a:lnTo>
                      <a:pt x="2560" y="967"/>
                    </a:lnTo>
                    <a:lnTo>
                      <a:pt x="2577" y="989"/>
                    </a:lnTo>
                    <a:lnTo>
                      <a:pt x="2589" y="1008"/>
                    </a:lnTo>
                    <a:lnTo>
                      <a:pt x="2604" y="1030"/>
                    </a:lnTo>
                    <a:lnTo>
                      <a:pt x="2618" y="1052"/>
                    </a:lnTo>
                    <a:lnTo>
                      <a:pt x="2633" y="1074"/>
                    </a:lnTo>
                    <a:lnTo>
                      <a:pt x="2643" y="1095"/>
                    </a:lnTo>
                    <a:lnTo>
                      <a:pt x="2652" y="1122"/>
                    </a:lnTo>
                    <a:lnTo>
                      <a:pt x="2657" y="1134"/>
                    </a:lnTo>
                    <a:lnTo>
                      <a:pt x="2662" y="1146"/>
                    </a:lnTo>
                    <a:lnTo>
                      <a:pt x="2667" y="1161"/>
                    </a:lnTo>
                    <a:lnTo>
                      <a:pt x="2674" y="1175"/>
                    </a:lnTo>
                    <a:lnTo>
                      <a:pt x="2664" y="1197"/>
                    </a:lnTo>
                    <a:lnTo>
                      <a:pt x="2657" y="1219"/>
                    </a:lnTo>
                    <a:lnTo>
                      <a:pt x="2647" y="1241"/>
                    </a:lnTo>
                    <a:lnTo>
                      <a:pt x="2640" y="1263"/>
                    </a:lnTo>
                    <a:lnTo>
                      <a:pt x="2628" y="1280"/>
                    </a:lnTo>
                    <a:lnTo>
                      <a:pt x="2618" y="1299"/>
                    </a:lnTo>
                    <a:lnTo>
                      <a:pt x="2606" y="1316"/>
                    </a:lnTo>
                    <a:lnTo>
                      <a:pt x="2597" y="1335"/>
                    </a:lnTo>
                    <a:lnTo>
                      <a:pt x="2582" y="1350"/>
                    </a:lnTo>
                    <a:lnTo>
                      <a:pt x="2570" y="1367"/>
                    </a:lnTo>
                    <a:lnTo>
                      <a:pt x="2555" y="1381"/>
                    </a:lnTo>
                    <a:lnTo>
                      <a:pt x="2541" y="1396"/>
                    </a:lnTo>
                    <a:lnTo>
                      <a:pt x="2524" y="1408"/>
                    </a:lnTo>
                    <a:lnTo>
                      <a:pt x="2509" y="1423"/>
                    </a:lnTo>
                    <a:lnTo>
                      <a:pt x="2495" y="1435"/>
                    </a:lnTo>
                    <a:lnTo>
                      <a:pt x="2480" y="1447"/>
                    </a:lnTo>
                    <a:lnTo>
                      <a:pt x="2461" y="1454"/>
                    </a:lnTo>
                    <a:lnTo>
                      <a:pt x="2444" y="1464"/>
                    </a:lnTo>
                    <a:lnTo>
                      <a:pt x="2427" y="1471"/>
                    </a:lnTo>
                    <a:lnTo>
                      <a:pt x="2410" y="1481"/>
                    </a:lnTo>
                    <a:lnTo>
                      <a:pt x="2388" y="1488"/>
                    </a:lnTo>
                    <a:lnTo>
                      <a:pt x="2371" y="1495"/>
                    </a:lnTo>
                    <a:lnTo>
                      <a:pt x="2349" y="1503"/>
                    </a:lnTo>
                    <a:lnTo>
                      <a:pt x="2332" y="1510"/>
                    </a:lnTo>
                    <a:lnTo>
                      <a:pt x="2311" y="1515"/>
                    </a:lnTo>
                    <a:lnTo>
                      <a:pt x="2291" y="1520"/>
                    </a:lnTo>
                    <a:lnTo>
                      <a:pt x="2269" y="1524"/>
                    </a:lnTo>
                    <a:lnTo>
                      <a:pt x="2250" y="1529"/>
                    </a:lnTo>
                    <a:lnTo>
                      <a:pt x="2228" y="1532"/>
                    </a:lnTo>
                    <a:lnTo>
                      <a:pt x="2206" y="1536"/>
                    </a:lnTo>
                    <a:lnTo>
                      <a:pt x="2184" y="1539"/>
                    </a:lnTo>
                    <a:lnTo>
                      <a:pt x="2165" y="1544"/>
                    </a:lnTo>
                    <a:lnTo>
                      <a:pt x="2141" y="1544"/>
                    </a:lnTo>
                    <a:lnTo>
                      <a:pt x="2119" y="1544"/>
                    </a:lnTo>
                    <a:lnTo>
                      <a:pt x="2097" y="1544"/>
                    </a:lnTo>
                    <a:lnTo>
                      <a:pt x="2075" y="1546"/>
                    </a:lnTo>
                    <a:lnTo>
                      <a:pt x="2051" y="1544"/>
                    </a:lnTo>
                    <a:lnTo>
                      <a:pt x="2029" y="1544"/>
                    </a:lnTo>
                    <a:lnTo>
                      <a:pt x="2008" y="1544"/>
                    </a:lnTo>
                    <a:lnTo>
                      <a:pt x="1986" y="1544"/>
                    </a:lnTo>
                    <a:lnTo>
                      <a:pt x="1961" y="1541"/>
                    </a:lnTo>
                    <a:lnTo>
                      <a:pt x="1940" y="1539"/>
                    </a:lnTo>
                    <a:lnTo>
                      <a:pt x="1918" y="1536"/>
                    </a:lnTo>
                    <a:lnTo>
                      <a:pt x="1896" y="1536"/>
                    </a:lnTo>
                    <a:lnTo>
                      <a:pt x="1874" y="1534"/>
                    </a:lnTo>
                    <a:lnTo>
                      <a:pt x="1852" y="1532"/>
                    </a:lnTo>
                    <a:lnTo>
                      <a:pt x="1831" y="1529"/>
                    </a:lnTo>
                    <a:lnTo>
                      <a:pt x="1809" y="1529"/>
                    </a:lnTo>
                    <a:lnTo>
                      <a:pt x="1787" y="1524"/>
                    </a:lnTo>
                    <a:lnTo>
                      <a:pt x="1765" y="1522"/>
                    </a:lnTo>
                    <a:lnTo>
                      <a:pt x="1743" y="1517"/>
                    </a:lnTo>
                    <a:lnTo>
                      <a:pt x="1722" y="1515"/>
                    </a:lnTo>
                    <a:lnTo>
                      <a:pt x="1700" y="1510"/>
                    </a:lnTo>
                    <a:lnTo>
                      <a:pt x="1678" y="1507"/>
                    </a:lnTo>
                    <a:lnTo>
                      <a:pt x="1658" y="1503"/>
                    </a:lnTo>
                    <a:lnTo>
                      <a:pt x="1642" y="1500"/>
                    </a:lnTo>
                    <a:lnTo>
                      <a:pt x="1620" y="1495"/>
                    </a:lnTo>
                    <a:lnTo>
                      <a:pt x="1600" y="1493"/>
                    </a:lnTo>
                    <a:lnTo>
                      <a:pt x="1581" y="1488"/>
                    </a:lnTo>
                    <a:lnTo>
                      <a:pt x="1564" y="1486"/>
                    </a:lnTo>
                    <a:lnTo>
                      <a:pt x="1545" y="1481"/>
                    </a:lnTo>
                    <a:lnTo>
                      <a:pt x="1528" y="1478"/>
                    </a:lnTo>
                    <a:lnTo>
                      <a:pt x="1511" y="1473"/>
                    </a:lnTo>
                    <a:lnTo>
                      <a:pt x="1496" y="1471"/>
                    </a:lnTo>
                    <a:lnTo>
                      <a:pt x="1482" y="1457"/>
                    </a:lnTo>
                    <a:lnTo>
                      <a:pt x="1469" y="1444"/>
                    </a:lnTo>
                    <a:lnTo>
                      <a:pt x="1457" y="1430"/>
                    </a:lnTo>
                    <a:lnTo>
                      <a:pt x="1445" y="1418"/>
                    </a:lnTo>
                    <a:lnTo>
                      <a:pt x="1431" y="1403"/>
                    </a:lnTo>
                    <a:lnTo>
                      <a:pt x="1421" y="1391"/>
                    </a:lnTo>
                    <a:lnTo>
                      <a:pt x="1409" y="1379"/>
                    </a:lnTo>
                    <a:lnTo>
                      <a:pt x="1399" y="1367"/>
                    </a:lnTo>
                    <a:lnTo>
                      <a:pt x="1385" y="1352"/>
                    </a:lnTo>
                    <a:lnTo>
                      <a:pt x="1375" y="1338"/>
                    </a:lnTo>
                    <a:lnTo>
                      <a:pt x="1363" y="1326"/>
                    </a:lnTo>
                    <a:lnTo>
                      <a:pt x="1353" y="1314"/>
                    </a:lnTo>
                    <a:lnTo>
                      <a:pt x="1341" y="1299"/>
                    </a:lnTo>
                    <a:lnTo>
                      <a:pt x="1331" y="1284"/>
                    </a:lnTo>
                    <a:lnTo>
                      <a:pt x="1319" y="1272"/>
                    </a:lnTo>
                    <a:lnTo>
                      <a:pt x="1309" y="1260"/>
                    </a:lnTo>
                    <a:lnTo>
                      <a:pt x="1297" y="1246"/>
                    </a:lnTo>
                    <a:lnTo>
                      <a:pt x="1288" y="1231"/>
                    </a:lnTo>
                    <a:lnTo>
                      <a:pt x="1275" y="1217"/>
                    </a:lnTo>
                    <a:lnTo>
                      <a:pt x="1266" y="1204"/>
                    </a:lnTo>
                    <a:lnTo>
                      <a:pt x="1254" y="1190"/>
                    </a:lnTo>
                    <a:lnTo>
                      <a:pt x="1244" y="1175"/>
                    </a:lnTo>
                    <a:lnTo>
                      <a:pt x="1232" y="1161"/>
                    </a:lnTo>
                    <a:lnTo>
                      <a:pt x="1225" y="1149"/>
                    </a:lnTo>
                    <a:lnTo>
                      <a:pt x="1212" y="1134"/>
                    </a:lnTo>
                    <a:lnTo>
                      <a:pt x="1203" y="1120"/>
                    </a:lnTo>
                    <a:lnTo>
                      <a:pt x="1191" y="1105"/>
                    </a:lnTo>
                    <a:lnTo>
                      <a:pt x="1181" y="1093"/>
                    </a:lnTo>
                    <a:lnTo>
                      <a:pt x="1169" y="1078"/>
                    </a:lnTo>
                    <a:lnTo>
                      <a:pt x="1162" y="1064"/>
                    </a:lnTo>
                    <a:lnTo>
                      <a:pt x="1149" y="1049"/>
                    </a:lnTo>
                    <a:lnTo>
                      <a:pt x="1142" y="1037"/>
                    </a:lnTo>
                    <a:lnTo>
                      <a:pt x="1130" y="1023"/>
                    </a:lnTo>
                    <a:lnTo>
                      <a:pt x="1120" y="1008"/>
                    </a:lnTo>
                    <a:lnTo>
                      <a:pt x="1108" y="994"/>
                    </a:lnTo>
                    <a:lnTo>
                      <a:pt x="1099" y="979"/>
                    </a:lnTo>
                    <a:lnTo>
                      <a:pt x="1086" y="965"/>
                    </a:lnTo>
                    <a:lnTo>
                      <a:pt x="1077" y="950"/>
                    </a:lnTo>
                    <a:lnTo>
                      <a:pt x="1067" y="935"/>
                    </a:lnTo>
                    <a:lnTo>
                      <a:pt x="1057" y="921"/>
                    </a:lnTo>
                    <a:lnTo>
                      <a:pt x="1045" y="906"/>
                    </a:lnTo>
                    <a:lnTo>
                      <a:pt x="1035" y="892"/>
                    </a:lnTo>
                    <a:lnTo>
                      <a:pt x="1026" y="877"/>
                    </a:lnTo>
                    <a:lnTo>
                      <a:pt x="1016" y="865"/>
                    </a:lnTo>
                    <a:lnTo>
                      <a:pt x="1004" y="851"/>
                    </a:lnTo>
                    <a:lnTo>
                      <a:pt x="994" y="836"/>
                    </a:lnTo>
                    <a:lnTo>
                      <a:pt x="985" y="822"/>
                    </a:lnTo>
                    <a:lnTo>
                      <a:pt x="975" y="809"/>
                    </a:lnTo>
                    <a:lnTo>
                      <a:pt x="963" y="795"/>
                    </a:lnTo>
                    <a:lnTo>
                      <a:pt x="951" y="780"/>
                    </a:lnTo>
                    <a:lnTo>
                      <a:pt x="939" y="766"/>
                    </a:lnTo>
                    <a:lnTo>
                      <a:pt x="929" y="754"/>
                    </a:lnTo>
                    <a:lnTo>
                      <a:pt x="917" y="739"/>
                    </a:lnTo>
                    <a:lnTo>
                      <a:pt x="907" y="727"/>
                    </a:lnTo>
                    <a:lnTo>
                      <a:pt x="895" y="713"/>
                    </a:lnTo>
                    <a:lnTo>
                      <a:pt x="885" y="700"/>
                    </a:lnTo>
                    <a:lnTo>
                      <a:pt x="871" y="686"/>
                    </a:lnTo>
                    <a:lnTo>
                      <a:pt x="861" y="674"/>
                    </a:lnTo>
                    <a:lnTo>
                      <a:pt x="846" y="662"/>
                    </a:lnTo>
                    <a:lnTo>
                      <a:pt x="837" y="650"/>
                    </a:lnTo>
                    <a:lnTo>
                      <a:pt x="825" y="635"/>
                    </a:lnTo>
                    <a:lnTo>
                      <a:pt x="812" y="623"/>
                    </a:lnTo>
                    <a:lnTo>
                      <a:pt x="800" y="611"/>
                    </a:lnTo>
                    <a:lnTo>
                      <a:pt x="791" y="599"/>
                    </a:lnTo>
                    <a:lnTo>
                      <a:pt x="774" y="589"/>
                    </a:lnTo>
                    <a:lnTo>
                      <a:pt x="757" y="582"/>
                    </a:lnTo>
                    <a:lnTo>
                      <a:pt x="740" y="574"/>
                    </a:lnTo>
                    <a:lnTo>
                      <a:pt x="725" y="570"/>
                    </a:lnTo>
                    <a:lnTo>
                      <a:pt x="708" y="562"/>
                    </a:lnTo>
                    <a:lnTo>
                      <a:pt x="691" y="555"/>
                    </a:lnTo>
                    <a:lnTo>
                      <a:pt x="674" y="550"/>
                    </a:lnTo>
                    <a:lnTo>
                      <a:pt x="660" y="548"/>
                    </a:lnTo>
                    <a:lnTo>
                      <a:pt x="640" y="540"/>
                    </a:lnTo>
                    <a:lnTo>
                      <a:pt x="623" y="536"/>
                    </a:lnTo>
                    <a:lnTo>
                      <a:pt x="604" y="531"/>
                    </a:lnTo>
                    <a:lnTo>
                      <a:pt x="587" y="528"/>
                    </a:lnTo>
                    <a:lnTo>
                      <a:pt x="568" y="523"/>
                    </a:lnTo>
                    <a:lnTo>
                      <a:pt x="551" y="523"/>
                    </a:lnTo>
                    <a:lnTo>
                      <a:pt x="534" y="519"/>
                    </a:lnTo>
                    <a:lnTo>
                      <a:pt x="517" y="519"/>
                    </a:lnTo>
                    <a:lnTo>
                      <a:pt x="497" y="514"/>
                    </a:lnTo>
                    <a:lnTo>
                      <a:pt x="478" y="511"/>
                    </a:lnTo>
                    <a:lnTo>
                      <a:pt x="459" y="509"/>
                    </a:lnTo>
                    <a:lnTo>
                      <a:pt x="442" y="509"/>
                    </a:lnTo>
                    <a:lnTo>
                      <a:pt x="422" y="507"/>
                    </a:lnTo>
                    <a:lnTo>
                      <a:pt x="405" y="504"/>
                    </a:lnTo>
                    <a:lnTo>
                      <a:pt x="386" y="502"/>
                    </a:lnTo>
                    <a:lnTo>
                      <a:pt x="369" y="502"/>
                    </a:lnTo>
                    <a:lnTo>
                      <a:pt x="349" y="499"/>
                    </a:lnTo>
                    <a:lnTo>
                      <a:pt x="333" y="497"/>
                    </a:lnTo>
                    <a:lnTo>
                      <a:pt x="313" y="494"/>
                    </a:lnTo>
                    <a:lnTo>
                      <a:pt x="296" y="494"/>
                    </a:lnTo>
                    <a:lnTo>
                      <a:pt x="277" y="492"/>
                    </a:lnTo>
                    <a:lnTo>
                      <a:pt x="260" y="492"/>
                    </a:lnTo>
                    <a:lnTo>
                      <a:pt x="243" y="490"/>
                    </a:lnTo>
                    <a:lnTo>
                      <a:pt x="228" y="490"/>
                    </a:lnTo>
                    <a:lnTo>
                      <a:pt x="0" y="497"/>
                    </a:lnTo>
                    <a:lnTo>
                      <a:pt x="13" y="482"/>
                    </a:lnTo>
                    <a:lnTo>
                      <a:pt x="27" y="473"/>
                    </a:lnTo>
                    <a:lnTo>
                      <a:pt x="42" y="460"/>
                    </a:lnTo>
                    <a:lnTo>
                      <a:pt x="56" y="451"/>
                    </a:lnTo>
                    <a:lnTo>
                      <a:pt x="71" y="441"/>
                    </a:lnTo>
                    <a:lnTo>
                      <a:pt x="88" y="431"/>
                    </a:lnTo>
                    <a:lnTo>
                      <a:pt x="102" y="422"/>
                    </a:lnTo>
                    <a:lnTo>
                      <a:pt x="119" y="414"/>
                    </a:lnTo>
                    <a:lnTo>
                      <a:pt x="134" y="405"/>
                    </a:lnTo>
                    <a:lnTo>
                      <a:pt x="148" y="395"/>
                    </a:lnTo>
                    <a:lnTo>
                      <a:pt x="165" y="388"/>
                    </a:lnTo>
                    <a:lnTo>
                      <a:pt x="182" y="381"/>
                    </a:lnTo>
                    <a:lnTo>
                      <a:pt x="197" y="373"/>
                    </a:lnTo>
                    <a:lnTo>
                      <a:pt x="214" y="366"/>
                    </a:lnTo>
                    <a:lnTo>
                      <a:pt x="231" y="359"/>
                    </a:lnTo>
                    <a:lnTo>
                      <a:pt x="248" y="351"/>
                    </a:lnTo>
                    <a:lnTo>
                      <a:pt x="262" y="344"/>
                    </a:lnTo>
                    <a:lnTo>
                      <a:pt x="279" y="337"/>
                    </a:lnTo>
                    <a:lnTo>
                      <a:pt x="296" y="330"/>
                    </a:lnTo>
                    <a:lnTo>
                      <a:pt x="313" y="322"/>
                    </a:lnTo>
                    <a:lnTo>
                      <a:pt x="328" y="315"/>
                    </a:lnTo>
                    <a:lnTo>
                      <a:pt x="345" y="308"/>
                    </a:lnTo>
                    <a:lnTo>
                      <a:pt x="362" y="301"/>
                    </a:lnTo>
                    <a:lnTo>
                      <a:pt x="379" y="296"/>
                    </a:lnTo>
                    <a:lnTo>
                      <a:pt x="393" y="288"/>
                    </a:lnTo>
                    <a:lnTo>
                      <a:pt x="413" y="284"/>
                    </a:lnTo>
                    <a:lnTo>
                      <a:pt x="427" y="276"/>
                    </a:lnTo>
                    <a:lnTo>
                      <a:pt x="446" y="271"/>
                    </a:lnTo>
                    <a:lnTo>
                      <a:pt x="463" y="264"/>
                    </a:lnTo>
                    <a:lnTo>
                      <a:pt x="480" y="259"/>
                    </a:lnTo>
                    <a:lnTo>
                      <a:pt x="497" y="255"/>
                    </a:lnTo>
                    <a:lnTo>
                      <a:pt x="517" y="250"/>
                    </a:lnTo>
                    <a:lnTo>
                      <a:pt x="531" y="242"/>
                    </a:lnTo>
                    <a:lnTo>
                      <a:pt x="548" y="235"/>
                    </a:lnTo>
                    <a:lnTo>
                      <a:pt x="565" y="228"/>
                    </a:lnTo>
                    <a:lnTo>
                      <a:pt x="582" y="223"/>
                    </a:lnTo>
                    <a:lnTo>
                      <a:pt x="597" y="216"/>
                    </a:lnTo>
                    <a:lnTo>
                      <a:pt x="616" y="211"/>
                    </a:lnTo>
                    <a:lnTo>
                      <a:pt x="631" y="204"/>
                    </a:lnTo>
                    <a:lnTo>
                      <a:pt x="650" y="199"/>
                    </a:lnTo>
                    <a:lnTo>
                      <a:pt x="665" y="191"/>
                    </a:lnTo>
                    <a:lnTo>
                      <a:pt x="684" y="184"/>
                    </a:lnTo>
                    <a:lnTo>
                      <a:pt x="699" y="177"/>
                    </a:lnTo>
                    <a:lnTo>
                      <a:pt x="718" y="172"/>
                    </a:lnTo>
                    <a:lnTo>
                      <a:pt x="732" y="165"/>
                    </a:lnTo>
                    <a:lnTo>
                      <a:pt x="752" y="158"/>
                    </a:lnTo>
                    <a:lnTo>
                      <a:pt x="766" y="150"/>
                    </a:lnTo>
                    <a:lnTo>
                      <a:pt x="786" y="145"/>
                    </a:lnTo>
                    <a:lnTo>
                      <a:pt x="800" y="136"/>
                    </a:lnTo>
                    <a:lnTo>
                      <a:pt x="817" y="128"/>
                    </a:lnTo>
                    <a:lnTo>
                      <a:pt x="832" y="121"/>
                    </a:lnTo>
                    <a:lnTo>
                      <a:pt x="849" y="114"/>
                    </a:lnTo>
                    <a:lnTo>
                      <a:pt x="863" y="104"/>
                    </a:lnTo>
                    <a:lnTo>
                      <a:pt x="880" y="97"/>
                    </a:lnTo>
                    <a:lnTo>
                      <a:pt x="895" y="87"/>
                    </a:lnTo>
                    <a:lnTo>
                      <a:pt x="912" y="80"/>
                    </a:lnTo>
                    <a:lnTo>
                      <a:pt x="926" y="68"/>
                    </a:lnTo>
                    <a:lnTo>
                      <a:pt x="941" y="61"/>
                    </a:lnTo>
                    <a:lnTo>
                      <a:pt x="956" y="49"/>
                    </a:lnTo>
                    <a:lnTo>
                      <a:pt x="972" y="41"/>
                    </a:lnTo>
                    <a:lnTo>
                      <a:pt x="987" y="29"/>
                    </a:lnTo>
                    <a:lnTo>
                      <a:pt x="1002" y="19"/>
                    </a:lnTo>
                    <a:lnTo>
                      <a:pt x="1016" y="10"/>
                    </a:lnTo>
                    <a:lnTo>
                      <a:pt x="1033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5" name="Freeform 51"/>
              <p:cNvSpPr>
                <a:spLocks/>
              </p:cNvSpPr>
              <p:nvPr/>
            </p:nvSpPr>
            <p:spPr bwMode="auto">
              <a:xfrm>
                <a:off x="2036" y="2290"/>
                <a:ext cx="2031" cy="1403"/>
              </a:xfrm>
              <a:custGeom>
                <a:avLst/>
                <a:gdLst>
                  <a:gd name="T0" fmla="*/ 1980 w 2031"/>
                  <a:gd name="T1" fmla="*/ 746 h 1403"/>
                  <a:gd name="T2" fmla="*/ 2007 w 2031"/>
                  <a:gd name="T3" fmla="*/ 814 h 1403"/>
                  <a:gd name="T4" fmla="*/ 2024 w 2031"/>
                  <a:gd name="T5" fmla="*/ 887 h 1403"/>
                  <a:gd name="T6" fmla="*/ 2029 w 2031"/>
                  <a:gd name="T7" fmla="*/ 962 h 1403"/>
                  <a:gd name="T8" fmla="*/ 2031 w 2031"/>
                  <a:gd name="T9" fmla="*/ 1042 h 1403"/>
                  <a:gd name="T10" fmla="*/ 2026 w 2031"/>
                  <a:gd name="T11" fmla="*/ 1115 h 1403"/>
                  <a:gd name="T12" fmla="*/ 1992 w 2031"/>
                  <a:gd name="T13" fmla="*/ 1170 h 1403"/>
                  <a:gd name="T14" fmla="*/ 1910 w 2031"/>
                  <a:gd name="T15" fmla="*/ 1192 h 1403"/>
                  <a:gd name="T16" fmla="*/ 1830 w 2031"/>
                  <a:gd name="T17" fmla="*/ 1212 h 1403"/>
                  <a:gd name="T18" fmla="*/ 1748 w 2031"/>
                  <a:gd name="T19" fmla="*/ 1229 h 1403"/>
                  <a:gd name="T20" fmla="*/ 1665 w 2031"/>
                  <a:gd name="T21" fmla="*/ 1243 h 1403"/>
                  <a:gd name="T22" fmla="*/ 1583 w 2031"/>
                  <a:gd name="T23" fmla="*/ 1258 h 1403"/>
                  <a:gd name="T24" fmla="*/ 1503 w 2031"/>
                  <a:gd name="T25" fmla="*/ 1275 h 1403"/>
                  <a:gd name="T26" fmla="*/ 1420 w 2031"/>
                  <a:gd name="T27" fmla="*/ 1284 h 1403"/>
                  <a:gd name="T28" fmla="*/ 1338 w 2031"/>
                  <a:gd name="T29" fmla="*/ 1299 h 1403"/>
                  <a:gd name="T30" fmla="*/ 1255 w 2031"/>
                  <a:gd name="T31" fmla="*/ 1316 h 1403"/>
                  <a:gd name="T32" fmla="*/ 1175 w 2031"/>
                  <a:gd name="T33" fmla="*/ 1335 h 1403"/>
                  <a:gd name="T34" fmla="*/ 1093 w 2031"/>
                  <a:gd name="T35" fmla="*/ 1360 h 1403"/>
                  <a:gd name="T36" fmla="*/ 1015 w 2031"/>
                  <a:gd name="T37" fmla="*/ 1389 h 1403"/>
                  <a:gd name="T38" fmla="*/ 943 w 2031"/>
                  <a:gd name="T39" fmla="*/ 1369 h 1403"/>
                  <a:gd name="T40" fmla="*/ 877 w 2031"/>
                  <a:gd name="T41" fmla="*/ 1321 h 1403"/>
                  <a:gd name="T42" fmla="*/ 809 w 2031"/>
                  <a:gd name="T43" fmla="*/ 1270 h 1403"/>
                  <a:gd name="T44" fmla="*/ 742 w 2031"/>
                  <a:gd name="T45" fmla="*/ 1221 h 1403"/>
                  <a:gd name="T46" fmla="*/ 676 w 2031"/>
                  <a:gd name="T47" fmla="*/ 1175 h 1403"/>
                  <a:gd name="T48" fmla="*/ 613 w 2031"/>
                  <a:gd name="T49" fmla="*/ 1129 h 1403"/>
                  <a:gd name="T50" fmla="*/ 548 w 2031"/>
                  <a:gd name="T51" fmla="*/ 1081 h 1403"/>
                  <a:gd name="T52" fmla="*/ 482 w 2031"/>
                  <a:gd name="T53" fmla="*/ 1032 h 1403"/>
                  <a:gd name="T54" fmla="*/ 419 w 2031"/>
                  <a:gd name="T55" fmla="*/ 981 h 1403"/>
                  <a:gd name="T56" fmla="*/ 356 w 2031"/>
                  <a:gd name="T57" fmla="*/ 935 h 1403"/>
                  <a:gd name="T58" fmla="*/ 291 w 2031"/>
                  <a:gd name="T59" fmla="*/ 880 h 1403"/>
                  <a:gd name="T60" fmla="*/ 230 w 2031"/>
                  <a:gd name="T61" fmla="*/ 829 h 1403"/>
                  <a:gd name="T62" fmla="*/ 169 w 2031"/>
                  <a:gd name="T63" fmla="*/ 773 h 1403"/>
                  <a:gd name="T64" fmla="*/ 119 w 2031"/>
                  <a:gd name="T65" fmla="*/ 720 h 1403"/>
                  <a:gd name="T66" fmla="*/ 60 w 2031"/>
                  <a:gd name="T67" fmla="*/ 637 h 1403"/>
                  <a:gd name="T68" fmla="*/ 34 w 2031"/>
                  <a:gd name="T69" fmla="*/ 579 h 1403"/>
                  <a:gd name="T70" fmla="*/ 12 w 2031"/>
                  <a:gd name="T71" fmla="*/ 511 h 1403"/>
                  <a:gd name="T72" fmla="*/ 2 w 2031"/>
                  <a:gd name="T73" fmla="*/ 446 h 1403"/>
                  <a:gd name="T74" fmla="*/ 2 w 2031"/>
                  <a:gd name="T75" fmla="*/ 378 h 1403"/>
                  <a:gd name="T76" fmla="*/ 26 w 2031"/>
                  <a:gd name="T77" fmla="*/ 274 h 1403"/>
                  <a:gd name="T78" fmla="*/ 87 w 2031"/>
                  <a:gd name="T79" fmla="*/ 179 h 1403"/>
                  <a:gd name="T80" fmla="*/ 169 w 2031"/>
                  <a:gd name="T81" fmla="*/ 104 h 1403"/>
                  <a:gd name="T82" fmla="*/ 298 w 2031"/>
                  <a:gd name="T83" fmla="*/ 39 h 1403"/>
                  <a:gd name="T84" fmla="*/ 456 w 2031"/>
                  <a:gd name="T85" fmla="*/ 10 h 1403"/>
                  <a:gd name="T86" fmla="*/ 603 w 2031"/>
                  <a:gd name="T87" fmla="*/ 0 h 1403"/>
                  <a:gd name="T88" fmla="*/ 749 w 2031"/>
                  <a:gd name="T89" fmla="*/ 17 h 1403"/>
                  <a:gd name="T90" fmla="*/ 889 w 2031"/>
                  <a:gd name="T91" fmla="*/ 51 h 1403"/>
                  <a:gd name="T92" fmla="*/ 1028 w 2031"/>
                  <a:gd name="T93" fmla="*/ 107 h 1403"/>
                  <a:gd name="T94" fmla="*/ 1161 w 2031"/>
                  <a:gd name="T95" fmla="*/ 172 h 1403"/>
                  <a:gd name="T96" fmla="*/ 1289 w 2031"/>
                  <a:gd name="T97" fmla="*/ 247 h 1403"/>
                  <a:gd name="T98" fmla="*/ 1418 w 2031"/>
                  <a:gd name="T99" fmla="*/ 332 h 1403"/>
                  <a:gd name="T100" fmla="*/ 1549 w 2031"/>
                  <a:gd name="T101" fmla="*/ 424 h 1403"/>
                  <a:gd name="T102" fmla="*/ 1670 w 2031"/>
                  <a:gd name="T103" fmla="*/ 509 h 1403"/>
                  <a:gd name="T104" fmla="*/ 1796 w 2031"/>
                  <a:gd name="T105" fmla="*/ 599 h 1403"/>
                  <a:gd name="T106" fmla="*/ 1920 w 2031"/>
                  <a:gd name="T107" fmla="*/ 681 h 14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031" h="1403">
                    <a:moveTo>
                      <a:pt x="1946" y="698"/>
                    </a:moveTo>
                    <a:lnTo>
                      <a:pt x="1954" y="708"/>
                    </a:lnTo>
                    <a:lnTo>
                      <a:pt x="1963" y="720"/>
                    </a:lnTo>
                    <a:lnTo>
                      <a:pt x="1971" y="732"/>
                    </a:lnTo>
                    <a:lnTo>
                      <a:pt x="1980" y="746"/>
                    </a:lnTo>
                    <a:lnTo>
                      <a:pt x="1985" y="759"/>
                    </a:lnTo>
                    <a:lnTo>
                      <a:pt x="1992" y="771"/>
                    </a:lnTo>
                    <a:lnTo>
                      <a:pt x="1997" y="785"/>
                    </a:lnTo>
                    <a:lnTo>
                      <a:pt x="2004" y="800"/>
                    </a:lnTo>
                    <a:lnTo>
                      <a:pt x="2007" y="814"/>
                    </a:lnTo>
                    <a:lnTo>
                      <a:pt x="2012" y="829"/>
                    </a:lnTo>
                    <a:lnTo>
                      <a:pt x="2014" y="843"/>
                    </a:lnTo>
                    <a:lnTo>
                      <a:pt x="2019" y="858"/>
                    </a:lnTo>
                    <a:lnTo>
                      <a:pt x="2019" y="872"/>
                    </a:lnTo>
                    <a:lnTo>
                      <a:pt x="2024" y="887"/>
                    </a:lnTo>
                    <a:lnTo>
                      <a:pt x="2024" y="901"/>
                    </a:lnTo>
                    <a:lnTo>
                      <a:pt x="2029" y="918"/>
                    </a:lnTo>
                    <a:lnTo>
                      <a:pt x="2029" y="933"/>
                    </a:lnTo>
                    <a:lnTo>
                      <a:pt x="2029" y="948"/>
                    </a:lnTo>
                    <a:lnTo>
                      <a:pt x="2029" y="962"/>
                    </a:lnTo>
                    <a:lnTo>
                      <a:pt x="2029" y="979"/>
                    </a:lnTo>
                    <a:lnTo>
                      <a:pt x="2029" y="994"/>
                    </a:lnTo>
                    <a:lnTo>
                      <a:pt x="2029" y="1011"/>
                    </a:lnTo>
                    <a:lnTo>
                      <a:pt x="2029" y="1025"/>
                    </a:lnTo>
                    <a:lnTo>
                      <a:pt x="2031" y="1042"/>
                    </a:lnTo>
                    <a:lnTo>
                      <a:pt x="2029" y="1057"/>
                    </a:lnTo>
                    <a:lnTo>
                      <a:pt x="2029" y="1071"/>
                    </a:lnTo>
                    <a:lnTo>
                      <a:pt x="2026" y="1086"/>
                    </a:lnTo>
                    <a:lnTo>
                      <a:pt x="2026" y="1100"/>
                    </a:lnTo>
                    <a:lnTo>
                      <a:pt x="2026" y="1115"/>
                    </a:lnTo>
                    <a:lnTo>
                      <a:pt x="2026" y="1129"/>
                    </a:lnTo>
                    <a:lnTo>
                      <a:pt x="2026" y="1144"/>
                    </a:lnTo>
                    <a:lnTo>
                      <a:pt x="2026" y="1161"/>
                    </a:lnTo>
                    <a:lnTo>
                      <a:pt x="2009" y="1163"/>
                    </a:lnTo>
                    <a:lnTo>
                      <a:pt x="1992" y="1170"/>
                    </a:lnTo>
                    <a:lnTo>
                      <a:pt x="1975" y="1173"/>
                    </a:lnTo>
                    <a:lnTo>
                      <a:pt x="1961" y="1180"/>
                    </a:lnTo>
                    <a:lnTo>
                      <a:pt x="1944" y="1183"/>
                    </a:lnTo>
                    <a:lnTo>
                      <a:pt x="1927" y="1187"/>
                    </a:lnTo>
                    <a:lnTo>
                      <a:pt x="1910" y="1192"/>
                    </a:lnTo>
                    <a:lnTo>
                      <a:pt x="1895" y="1197"/>
                    </a:lnTo>
                    <a:lnTo>
                      <a:pt x="1878" y="1200"/>
                    </a:lnTo>
                    <a:lnTo>
                      <a:pt x="1861" y="1204"/>
                    </a:lnTo>
                    <a:lnTo>
                      <a:pt x="1845" y="1207"/>
                    </a:lnTo>
                    <a:lnTo>
                      <a:pt x="1830" y="1212"/>
                    </a:lnTo>
                    <a:lnTo>
                      <a:pt x="1813" y="1214"/>
                    </a:lnTo>
                    <a:lnTo>
                      <a:pt x="1796" y="1219"/>
                    </a:lnTo>
                    <a:lnTo>
                      <a:pt x="1779" y="1224"/>
                    </a:lnTo>
                    <a:lnTo>
                      <a:pt x="1765" y="1229"/>
                    </a:lnTo>
                    <a:lnTo>
                      <a:pt x="1748" y="1229"/>
                    </a:lnTo>
                    <a:lnTo>
                      <a:pt x="1731" y="1234"/>
                    </a:lnTo>
                    <a:lnTo>
                      <a:pt x="1714" y="1234"/>
                    </a:lnTo>
                    <a:lnTo>
                      <a:pt x="1699" y="1238"/>
                    </a:lnTo>
                    <a:lnTo>
                      <a:pt x="1682" y="1241"/>
                    </a:lnTo>
                    <a:lnTo>
                      <a:pt x="1665" y="1243"/>
                    </a:lnTo>
                    <a:lnTo>
                      <a:pt x="1648" y="1246"/>
                    </a:lnTo>
                    <a:lnTo>
                      <a:pt x="1634" y="1250"/>
                    </a:lnTo>
                    <a:lnTo>
                      <a:pt x="1617" y="1253"/>
                    </a:lnTo>
                    <a:lnTo>
                      <a:pt x="1600" y="1255"/>
                    </a:lnTo>
                    <a:lnTo>
                      <a:pt x="1583" y="1258"/>
                    </a:lnTo>
                    <a:lnTo>
                      <a:pt x="1568" y="1263"/>
                    </a:lnTo>
                    <a:lnTo>
                      <a:pt x="1551" y="1265"/>
                    </a:lnTo>
                    <a:lnTo>
                      <a:pt x="1534" y="1267"/>
                    </a:lnTo>
                    <a:lnTo>
                      <a:pt x="1517" y="1270"/>
                    </a:lnTo>
                    <a:lnTo>
                      <a:pt x="1503" y="1275"/>
                    </a:lnTo>
                    <a:lnTo>
                      <a:pt x="1486" y="1275"/>
                    </a:lnTo>
                    <a:lnTo>
                      <a:pt x="1469" y="1277"/>
                    </a:lnTo>
                    <a:lnTo>
                      <a:pt x="1452" y="1280"/>
                    </a:lnTo>
                    <a:lnTo>
                      <a:pt x="1437" y="1282"/>
                    </a:lnTo>
                    <a:lnTo>
                      <a:pt x="1420" y="1284"/>
                    </a:lnTo>
                    <a:lnTo>
                      <a:pt x="1403" y="1287"/>
                    </a:lnTo>
                    <a:lnTo>
                      <a:pt x="1386" y="1289"/>
                    </a:lnTo>
                    <a:lnTo>
                      <a:pt x="1372" y="1294"/>
                    </a:lnTo>
                    <a:lnTo>
                      <a:pt x="1355" y="1294"/>
                    </a:lnTo>
                    <a:lnTo>
                      <a:pt x="1338" y="1299"/>
                    </a:lnTo>
                    <a:lnTo>
                      <a:pt x="1321" y="1301"/>
                    </a:lnTo>
                    <a:lnTo>
                      <a:pt x="1306" y="1306"/>
                    </a:lnTo>
                    <a:lnTo>
                      <a:pt x="1289" y="1309"/>
                    </a:lnTo>
                    <a:lnTo>
                      <a:pt x="1272" y="1313"/>
                    </a:lnTo>
                    <a:lnTo>
                      <a:pt x="1255" y="1316"/>
                    </a:lnTo>
                    <a:lnTo>
                      <a:pt x="1241" y="1321"/>
                    </a:lnTo>
                    <a:lnTo>
                      <a:pt x="1224" y="1323"/>
                    </a:lnTo>
                    <a:lnTo>
                      <a:pt x="1207" y="1328"/>
                    </a:lnTo>
                    <a:lnTo>
                      <a:pt x="1190" y="1330"/>
                    </a:lnTo>
                    <a:lnTo>
                      <a:pt x="1175" y="1335"/>
                    </a:lnTo>
                    <a:lnTo>
                      <a:pt x="1158" y="1338"/>
                    </a:lnTo>
                    <a:lnTo>
                      <a:pt x="1142" y="1343"/>
                    </a:lnTo>
                    <a:lnTo>
                      <a:pt x="1125" y="1347"/>
                    </a:lnTo>
                    <a:lnTo>
                      <a:pt x="1110" y="1355"/>
                    </a:lnTo>
                    <a:lnTo>
                      <a:pt x="1093" y="1360"/>
                    </a:lnTo>
                    <a:lnTo>
                      <a:pt x="1079" y="1364"/>
                    </a:lnTo>
                    <a:lnTo>
                      <a:pt x="1062" y="1369"/>
                    </a:lnTo>
                    <a:lnTo>
                      <a:pt x="1047" y="1376"/>
                    </a:lnTo>
                    <a:lnTo>
                      <a:pt x="1030" y="1381"/>
                    </a:lnTo>
                    <a:lnTo>
                      <a:pt x="1015" y="1389"/>
                    </a:lnTo>
                    <a:lnTo>
                      <a:pt x="1001" y="1396"/>
                    </a:lnTo>
                    <a:lnTo>
                      <a:pt x="986" y="1403"/>
                    </a:lnTo>
                    <a:lnTo>
                      <a:pt x="972" y="1391"/>
                    </a:lnTo>
                    <a:lnTo>
                      <a:pt x="957" y="1381"/>
                    </a:lnTo>
                    <a:lnTo>
                      <a:pt x="943" y="1369"/>
                    </a:lnTo>
                    <a:lnTo>
                      <a:pt x="931" y="1360"/>
                    </a:lnTo>
                    <a:lnTo>
                      <a:pt x="916" y="1347"/>
                    </a:lnTo>
                    <a:lnTo>
                      <a:pt x="904" y="1340"/>
                    </a:lnTo>
                    <a:lnTo>
                      <a:pt x="889" y="1328"/>
                    </a:lnTo>
                    <a:lnTo>
                      <a:pt x="877" y="1321"/>
                    </a:lnTo>
                    <a:lnTo>
                      <a:pt x="863" y="1309"/>
                    </a:lnTo>
                    <a:lnTo>
                      <a:pt x="848" y="1299"/>
                    </a:lnTo>
                    <a:lnTo>
                      <a:pt x="836" y="1289"/>
                    </a:lnTo>
                    <a:lnTo>
                      <a:pt x="824" y="1280"/>
                    </a:lnTo>
                    <a:lnTo>
                      <a:pt x="809" y="1270"/>
                    </a:lnTo>
                    <a:lnTo>
                      <a:pt x="795" y="1260"/>
                    </a:lnTo>
                    <a:lnTo>
                      <a:pt x="783" y="1250"/>
                    </a:lnTo>
                    <a:lnTo>
                      <a:pt x="771" y="1243"/>
                    </a:lnTo>
                    <a:lnTo>
                      <a:pt x="756" y="1231"/>
                    </a:lnTo>
                    <a:lnTo>
                      <a:pt x="742" y="1221"/>
                    </a:lnTo>
                    <a:lnTo>
                      <a:pt x="729" y="1212"/>
                    </a:lnTo>
                    <a:lnTo>
                      <a:pt x="717" y="1204"/>
                    </a:lnTo>
                    <a:lnTo>
                      <a:pt x="703" y="1195"/>
                    </a:lnTo>
                    <a:lnTo>
                      <a:pt x="688" y="1185"/>
                    </a:lnTo>
                    <a:lnTo>
                      <a:pt x="676" y="1175"/>
                    </a:lnTo>
                    <a:lnTo>
                      <a:pt x="664" y="1168"/>
                    </a:lnTo>
                    <a:lnTo>
                      <a:pt x="649" y="1156"/>
                    </a:lnTo>
                    <a:lnTo>
                      <a:pt x="637" y="1146"/>
                    </a:lnTo>
                    <a:lnTo>
                      <a:pt x="625" y="1137"/>
                    </a:lnTo>
                    <a:lnTo>
                      <a:pt x="613" y="1129"/>
                    </a:lnTo>
                    <a:lnTo>
                      <a:pt x="599" y="1120"/>
                    </a:lnTo>
                    <a:lnTo>
                      <a:pt x="586" y="1110"/>
                    </a:lnTo>
                    <a:lnTo>
                      <a:pt x="574" y="1100"/>
                    </a:lnTo>
                    <a:lnTo>
                      <a:pt x="562" y="1093"/>
                    </a:lnTo>
                    <a:lnTo>
                      <a:pt x="548" y="1081"/>
                    </a:lnTo>
                    <a:lnTo>
                      <a:pt x="533" y="1071"/>
                    </a:lnTo>
                    <a:lnTo>
                      <a:pt x="521" y="1061"/>
                    </a:lnTo>
                    <a:lnTo>
                      <a:pt x="509" y="1052"/>
                    </a:lnTo>
                    <a:lnTo>
                      <a:pt x="494" y="1040"/>
                    </a:lnTo>
                    <a:lnTo>
                      <a:pt x="482" y="1032"/>
                    </a:lnTo>
                    <a:lnTo>
                      <a:pt x="470" y="1020"/>
                    </a:lnTo>
                    <a:lnTo>
                      <a:pt x="458" y="1013"/>
                    </a:lnTo>
                    <a:lnTo>
                      <a:pt x="443" y="1001"/>
                    </a:lnTo>
                    <a:lnTo>
                      <a:pt x="431" y="994"/>
                    </a:lnTo>
                    <a:lnTo>
                      <a:pt x="419" y="981"/>
                    </a:lnTo>
                    <a:lnTo>
                      <a:pt x="407" y="974"/>
                    </a:lnTo>
                    <a:lnTo>
                      <a:pt x="392" y="962"/>
                    </a:lnTo>
                    <a:lnTo>
                      <a:pt x="380" y="955"/>
                    </a:lnTo>
                    <a:lnTo>
                      <a:pt x="368" y="943"/>
                    </a:lnTo>
                    <a:lnTo>
                      <a:pt x="356" y="935"/>
                    </a:lnTo>
                    <a:lnTo>
                      <a:pt x="342" y="923"/>
                    </a:lnTo>
                    <a:lnTo>
                      <a:pt x="329" y="914"/>
                    </a:lnTo>
                    <a:lnTo>
                      <a:pt x="317" y="901"/>
                    </a:lnTo>
                    <a:lnTo>
                      <a:pt x="305" y="892"/>
                    </a:lnTo>
                    <a:lnTo>
                      <a:pt x="291" y="880"/>
                    </a:lnTo>
                    <a:lnTo>
                      <a:pt x="279" y="870"/>
                    </a:lnTo>
                    <a:lnTo>
                      <a:pt x="266" y="860"/>
                    </a:lnTo>
                    <a:lnTo>
                      <a:pt x="254" y="851"/>
                    </a:lnTo>
                    <a:lnTo>
                      <a:pt x="240" y="838"/>
                    </a:lnTo>
                    <a:lnTo>
                      <a:pt x="230" y="829"/>
                    </a:lnTo>
                    <a:lnTo>
                      <a:pt x="216" y="817"/>
                    </a:lnTo>
                    <a:lnTo>
                      <a:pt x="206" y="807"/>
                    </a:lnTo>
                    <a:lnTo>
                      <a:pt x="194" y="795"/>
                    </a:lnTo>
                    <a:lnTo>
                      <a:pt x="182" y="785"/>
                    </a:lnTo>
                    <a:lnTo>
                      <a:pt x="169" y="773"/>
                    </a:lnTo>
                    <a:lnTo>
                      <a:pt x="160" y="763"/>
                    </a:lnTo>
                    <a:lnTo>
                      <a:pt x="148" y="751"/>
                    </a:lnTo>
                    <a:lnTo>
                      <a:pt x="138" y="742"/>
                    </a:lnTo>
                    <a:lnTo>
                      <a:pt x="126" y="729"/>
                    </a:lnTo>
                    <a:lnTo>
                      <a:pt x="119" y="720"/>
                    </a:lnTo>
                    <a:lnTo>
                      <a:pt x="99" y="698"/>
                    </a:lnTo>
                    <a:lnTo>
                      <a:pt x="85" y="676"/>
                    </a:lnTo>
                    <a:lnTo>
                      <a:pt x="75" y="662"/>
                    </a:lnTo>
                    <a:lnTo>
                      <a:pt x="68" y="652"/>
                    </a:lnTo>
                    <a:lnTo>
                      <a:pt x="60" y="637"/>
                    </a:lnTo>
                    <a:lnTo>
                      <a:pt x="56" y="628"/>
                    </a:lnTo>
                    <a:lnTo>
                      <a:pt x="48" y="613"/>
                    </a:lnTo>
                    <a:lnTo>
                      <a:pt x="41" y="603"/>
                    </a:lnTo>
                    <a:lnTo>
                      <a:pt x="36" y="589"/>
                    </a:lnTo>
                    <a:lnTo>
                      <a:pt x="34" y="579"/>
                    </a:lnTo>
                    <a:lnTo>
                      <a:pt x="26" y="565"/>
                    </a:lnTo>
                    <a:lnTo>
                      <a:pt x="24" y="553"/>
                    </a:lnTo>
                    <a:lnTo>
                      <a:pt x="19" y="538"/>
                    </a:lnTo>
                    <a:lnTo>
                      <a:pt x="17" y="526"/>
                    </a:lnTo>
                    <a:lnTo>
                      <a:pt x="12" y="511"/>
                    </a:lnTo>
                    <a:lnTo>
                      <a:pt x="9" y="499"/>
                    </a:lnTo>
                    <a:lnTo>
                      <a:pt x="7" y="485"/>
                    </a:lnTo>
                    <a:lnTo>
                      <a:pt x="7" y="473"/>
                    </a:lnTo>
                    <a:lnTo>
                      <a:pt x="5" y="458"/>
                    </a:lnTo>
                    <a:lnTo>
                      <a:pt x="2" y="446"/>
                    </a:lnTo>
                    <a:lnTo>
                      <a:pt x="2" y="431"/>
                    </a:lnTo>
                    <a:lnTo>
                      <a:pt x="2" y="419"/>
                    </a:lnTo>
                    <a:lnTo>
                      <a:pt x="0" y="405"/>
                    </a:lnTo>
                    <a:lnTo>
                      <a:pt x="0" y="393"/>
                    </a:lnTo>
                    <a:lnTo>
                      <a:pt x="2" y="378"/>
                    </a:lnTo>
                    <a:lnTo>
                      <a:pt x="5" y="366"/>
                    </a:lnTo>
                    <a:lnTo>
                      <a:pt x="5" y="339"/>
                    </a:lnTo>
                    <a:lnTo>
                      <a:pt x="12" y="315"/>
                    </a:lnTo>
                    <a:lnTo>
                      <a:pt x="17" y="293"/>
                    </a:lnTo>
                    <a:lnTo>
                      <a:pt x="26" y="274"/>
                    </a:lnTo>
                    <a:lnTo>
                      <a:pt x="34" y="252"/>
                    </a:lnTo>
                    <a:lnTo>
                      <a:pt x="46" y="233"/>
                    </a:lnTo>
                    <a:lnTo>
                      <a:pt x="60" y="213"/>
                    </a:lnTo>
                    <a:lnTo>
                      <a:pt x="75" y="199"/>
                    </a:lnTo>
                    <a:lnTo>
                      <a:pt x="87" y="179"/>
                    </a:lnTo>
                    <a:lnTo>
                      <a:pt x="102" y="165"/>
                    </a:lnTo>
                    <a:lnTo>
                      <a:pt x="119" y="148"/>
                    </a:lnTo>
                    <a:lnTo>
                      <a:pt x="136" y="133"/>
                    </a:lnTo>
                    <a:lnTo>
                      <a:pt x="150" y="119"/>
                    </a:lnTo>
                    <a:lnTo>
                      <a:pt x="169" y="104"/>
                    </a:lnTo>
                    <a:lnTo>
                      <a:pt x="186" y="90"/>
                    </a:lnTo>
                    <a:lnTo>
                      <a:pt x="206" y="78"/>
                    </a:lnTo>
                    <a:lnTo>
                      <a:pt x="235" y="63"/>
                    </a:lnTo>
                    <a:lnTo>
                      <a:pt x="266" y="51"/>
                    </a:lnTo>
                    <a:lnTo>
                      <a:pt x="298" y="39"/>
                    </a:lnTo>
                    <a:lnTo>
                      <a:pt x="329" y="31"/>
                    </a:lnTo>
                    <a:lnTo>
                      <a:pt x="361" y="24"/>
                    </a:lnTo>
                    <a:lnTo>
                      <a:pt x="392" y="17"/>
                    </a:lnTo>
                    <a:lnTo>
                      <a:pt x="424" y="12"/>
                    </a:lnTo>
                    <a:lnTo>
                      <a:pt x="456" y="10"/>
                    </a:lnTo>
                    <a:lnTo>
                      <a:pt x="485" y="2"/>
                    </a:lnTo>
                    <a:lnTo>
                      <a:pt x="514" y="0"/>
                    </a:lnTo>
                    <a:lnTo>
                      <a:pt x="543" y="0"/>
                    </a:lnTo>
                    <a:lnTo>
                      <a:pt x="574" y="0"/>
                    </a:lnTo>
                    <a:lnTo>
                      <a:pt x="603" y="0"/>
                    </a:lnTo>
                    <a:lnTo>
                      <a:pt x="632" y="2"/>
                    </a:lnTo>
                    <a:lnTo>
                      <a:pt x="662" y="5"/>
                    </a:lnTo>
                    <a:lnTo>
                      <a:pt x="693" y="10"/>
                    </a:lnTo>
                    <a:lnTo>
                      <a:pt x="720" y="12"/>
                    </a:lnTo>
                    <a:lnTo>
                      <a:pt x="749" y="17"/>
                    </a:lnTo>
                    <a:lnTo>
                      <a:pt x="778" y="22"/>
                    </a:lnTo>
                    <a:lnTo>
                      <a:pt x="807" y="29"/>
                    </a:lnTo>
                    <a:lnTo>
                      <a:pt x="834" y="36"/>
                    </a:lnTo>
                    <a:lnTo>
                      <a:pt x="863" y="44"/>
                    </a:lnTo>
                    <a:lnTo>
                      <a:pt x="889" y="51"/>
                    </a:lnTo>
                    <a:lnTo>
                      <a:pt x="919" y="63"/>
                    </a:lnTo>
                    <a:lnTo>
                      <a:pt x="945" y="70"/>
                    </a:lnTo>
                    <a:lnTo>
                      <a:pt x="972" y="82"/>
                    </a:lnTo>
                    <a:lnTo>
                      <a:pt x="999" y="92"/>
                    </a:lnTo>
                    <a:lnTo>
                      <a:pt x="1028" y="107"/>
                    </a:lnTo>
                    <a:lnTo>
                      <a:pt x="1054" y="116"/>
                    </a:lnTo>
                    <a:lnTo>
                      <a:pt x="1081" y="131"/>
                    </a:lnTo>
                    <a:lnTo>
                      <a:pt x="1108" y="145"/>
                    </a:lnTo>
                    <a:lnTo>
                      <a:pt x="1137" y="160"/>
                    </a:lnTo>
                    <a:lnTo>
                      <a:pt x="1161" y="172"/>
                    </a:lnTo>
                    <a:lnTo>
                      <a:pt x="1188" y="187"/>
                    </a:lnTo>
                    <a:lnTo>
                      <a:pt x="1212" y="201"/>
                    </a:lnTo>
                    <a:lnTo>
                      <a:pt x="1238" y="218"/>
                    </a:lnTo>
                    <a:lnTo>
                      <a:pt x="1263" y="233"/>
                    </a:lnTo>
                    <a:lnTo>
                      <a:pt x="1289" y="247"/>
                    </a:lnTo>
                    <a:lnTo>
                      <a:pt x="1316" y="264"/>
                    </a:lnTo>
                    <a:lnTo>
                      <a:pt x="1343" y="284"/>
                    </a:lnTo>
                    <a:lnTo>
                      <a:pt x="1367" y="298"/>
                    </a:lnTo>
                    <a:lnTo>
                      <a:pt x="1394" y="315"/>
                    </a:lnTo>
                    <a:lnTo>
                      <a:pt x="1418" y="332"/>
                    </a:lnTo>
                    <a:lnTo>
                      <a:pt x="1445" y="351"/>
                    </a:lnTo>
                    <a:lnTo>
                      <a:pt x="1469" y="368"/>
                    </a:lnTo>
                    <a:lnTo>
                      <a:pt x="1495" y="388"/>
                    </a:lnTo>
                    <a:lnTo>
                      <a:pt x="1522" y="405"/>
                    </a:lnTo>
                    <a:lnTo>
                      <a:pt x="1549" y="424"/>
                    </a:lnTo>
                    <a:lnTo>
                      <a:pt x="1571" y="439"/>
                    </a:lnTo>
                    <a:lnTo>
                      <a:pt x="1597" y="458"/>
                    </a:lnTo>
                    <a:lnTo>
                      <a:pt x="1619" y="475"/>
                    </a:lnTo>
                    <a:lnTo>
                      <a:pt x="1646" y="494"/>
                    </a:lnTo>
                    <a:lnTo>
                      <a:pt x="1670" y="509"/>
                    </a:lnTo>
                    <a:lnTo>
                      <a:pt x="1697" y="528"/>
                    </a:lnTo>
                    <a:lnTo>
                      <a:pt x="1721" y="545"/>
                    </a:lnTo>
                    <a:lnTo>
                      <a:pt x="1748" y="565"/>
                    </a:lnTo>
                    <a:lnTo>
                      <a:pt x="1769" y="579"/>
                    </a:lnTo>
                    <a:lnTo>
                      <a:pt x="1796" y="599"/>
                    </a:lnTo>
                    <a:lnTo>
                      <a:pt x="1818" y="613"/>
                    </a:lnTo>
                    <a:lnTo>
                      <a:pt x="1845" y="632"/>
                    </a:lnTo>
                    <a:lnTo>
                      <a:pt x="1869" y="647"/>
                    </a:lnTo>
                    <a:lnTo>
                      <a:pt x="1895" y="664"/>
                    </a:lnTo>
                    <a:lnTo>
                      <a:pt x="1920" y="681"/>
                    </a:lnTo>
                    <a:lnTo>
                      <a:pt x="1946" y="698"/>
                    </a:lnTo>
                    <a:close/>
                  </a:path>
                </a:pathLst>
              </a:custGeom>
              <a:solidFill>
                <a:srgbClr val="FF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6" name="Freeform 52"/>
              <p:cNvSpPr>
                <a:spLocks/>
              </p:cNvSpPr>
              <p:nvPr/>
            </p:nvSpPr>
            <p:spPr bwMode="auto">
              <a:xfrm>
                <a:off x="3359" y="2491"/>
                <a:ext cx="737" cy="274"/>
              </a:xfrm>
              <a:custGeom>
                <a:avLst/>
                <a:gdLst>
                  <a:gd name="T0" fmla="*/ 718 w 737"/>
                  <a:gd name="T1" fmla="*/ 184 h 274"/>
                  <a:gd name="T2" fmla="*/ 679 w 737"/>
                  <a:gd name="T3" fmla="*/ 192 h 274"/>
                  <a:gd name="T4" fmla="*/ 638 w 737"/>
                  <a:gd name="T5" fmla="*/ 201 h 274"/>
                  <a:gd name="T6" fmla="*/ 597 w 737"/>
                  <a:gd name="T7" fmla="*/ 209 h 274"/>
                  <a:gd name="T8" fmla="*/ 555 w 737"/>
                  <a:gd name="T9" fmla="*/ 221 h 274"/>
                  <a:gd name="T10" fmla="*/ 512 w 737"/>
                  <a:gd name="T11" fmla="*/ 233 h 274"/>
                  <a:gd name="T12" fmla="*/ 468 w 737"/>
                  <a:gd name="T13" fmla="*/ 247 h 274"/>
                  <a:gd name="T14" fmla="*/ 429 w 737"/>
                  <a:gd name="T15" fmla="*/ 262 h 274"/>
                  <a:gd name="T16" fmla="*/ 398 w 737"/>
                  <a:gd name="T17" fmla="*/ 264 h 274"/>
                  <a:gd name="T18" fmla="*/ 371 w 737"/>
                  <a:gd name="T19" fmla="*/ 250 h 274"/>
                  <a:gd name="T20" fmla="*/ 345 w 737"/>
                  <a:gd name="T21" fmla="*/ 233 h 274"/>
                  <a:gd name="T22" fmla="*/ 318 w 737"/>
                  <a:gd name="T23" fmla="*/ 216 h 274"/>
                  <a:gd name="T24" fmla="*/ 291 w 737"/>
                  <a:gd name="T25" fmla="*/ 199 h 274"/>
                  <a:gd name="T26" fmla="*/ 267 w 737"/>
                  <a:gd name="T27" fmla="*/ 179 h 274"/>
                  <a:gd name="T28" fmla="*/ 240 w 737"/>
                  <a:gd name="T29" fmla="*/ 162 h 274"/>
                  <a:gd name="T30" fmla="*/ 216 w 737"/>
                  <a:gd name="T31" fmla="*/ 146 h 274"/>
                  <a:gd name="T32" fmla="*/ 189 w 737"/>
                  <a:gd name="T33" fmla="*/ 129 h 274"/>
                  <a:gd name="T34" fmla="*/ 165 w 737"/>
                  <a:gd name="T35" fmla="*/ 109 h 274"/>
                  <a:gd name="T36" fmla="*/ 139 w 737"/>
                  <a:gd name="T37" fmla="*/ 92 h 274"/>
                  <a:gd name="T38" fmla="*/ 114 w 737"/>
                  <a:gd name="T39" fmla="*/ 73 h 274"/>
                  <a:gd name="T40" fmla="*/ 88 w 737"/>
                  <a:gd name="T41" fmla="*/ 56 h 274"/>
                  <a:gd name="T42" fmla="*/ 63 w 737"/>
                  <a:gd name="T43" fmla="*/ 36 h 274"/>
                  <a:gd name="T44" fmla="*/ 37 w 737"/>
                  <a:gd name="T45" fmla="*/ 22 h 274"/>
                  <a:gd name="T46" fmla="*/ 12 w 737"/>
                  <a:gd name="T47" fmla="*/ 7 h 274"/>
                  <a:gd name="T48" fmla="*/ 22 w 737"/>
                  <a:gd name="T49" fmla="*/ 7 h 274"/>
                  <a:gd name="T50" fmla="*/ 66 w 737"/>
                  <a:gd name="T51" fmla="*/ 22 h 274"/>
                  <a:gd name="T52" fmla="*/ 109 w 737"/>
                  <a:gd name="T53" fmla="*/ 36 h 274"/>
                  <a:gd name="T54" fmla="*/ 153 w 737"/>
                  <a:gd name="T55" fmla="*/ 51 h 274"/>
                  <a:gd name="T56" fmla="*/ 197 w 737"/>
                  <a:gd name="T57" fmla="*/ 68 h 274"/>
                  <a:gd name="T58" fmla="*/ 240 w 737"/>
                  <a:gd name="T59" fmla="*/ 83 h 274"/>
                  <a:gd name="T60" fmla="*/ 286 w 737"/>
                  <a:gd name="T61" fmla="*/ 95 h 274"/>
                  <a:gd name="T62" fmla="*/ 332 w 737"/>
                  <a:gd name="T63" fmla="*/ 109 h 274"/>
                  <a:gd name="T64" fmla="*/ 378 w 737"/>
                  <a:gd name="T65" fmla="*/ 121 h 274"/>
                  <a:gd name="T66" fmla="*/ 422 w 737"/>
                  <a:gd name="T67" fmla="*/ 131 h 274"/>
                  <a:gd name="T68" fmla="*/ 468 w 737"/>
                  <a:gd name="T69" fmla="*/ 141 h 274"/>
                  <a:gd name="T70" fmla="*/ 517 w 737"/>
                  <a:gd name="T71" fmla="*/ 150 h 274"/>
                  <a:gd name="T72" fmla="*/ 563 w 737"/>
                  <a:gd name="T73" fmla="*/ 160 h 274"/>
                  <a:gd name="T74" fmla="*/ 611 w 737"/>
                  <a:gd name="T75" fmla="*/ 165 h 274"/>
                  <a:gd name="T76" fmla="*/ 660 w 737"/>
                  <a:gd name="T77" fmla="*/ 172 h 274"/>
                  <a:gd name="T78" fmla="*/ 711 w 737"/>
                  <a:gd name="T79" fmla="*/ 177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37" h="274">
                    <a:moveTo>
                      <a:pt x="737" y="182"/>
                    </a:moveTo>
                    <a:lnTo>
                      <a:pt x="718" y="184"/>
                    </a:lnTo>
                    <a:lnTo>
                      <a:pt x="698" y="189"/>
                    </a:lnTo>
                    <a:lnTo>
                      <a:pt x="679" y="192"/>
                    </a:lnTo>
                    <a:lnTo>
                      <a:pt x="660" y="199"/>
                    </a:lnTo>
                    <a:lnTo>
                      <a:pt x="638" y="201"/>
                    </a:lnTo>
                    <a:lnTo>
                      <a:pt x="618" y="206"/>
                    </a:lnTo>
                    <a:lnTo>
                      <a:pt x="597" y="209"/>
                    </a:lnTo>
                    <a:lnTo>
                      <a:pt x="577" y="216"/>
                    </a:lnTo>
                    <a:lnTo>
                      <a:pt x="555" y="221"/>
                    </a:lnTo>
                    <a:lnTo>
                      <a:pt x="534" y="226"/>
                    </a:lnTo>
                    <a:lnTo>
                      <a:pt x="512" y="233"/>
                    </a:lnTo>
                    <a:lnTo>
                      <a:pt x="490" y="240"/>
                    </a:lnTo>
                    <a:lnTo>
                      <a:pt x="468" y="247"/>
                    </a:lnTo>
                    <a:lnTo>
                      <a:pt x="449" y="255"/>
                    </a:lnTo>
                    <a:lnTo>
                      <a:pt x="429" y="262"/>
                    </a:lnTo>
                    <a:lnTo>
                      <a:pt x="412" y="274"/>
                    </a:lnTo>
                    <a:lnTo>
                      <a:pt x="398" y="264"/>
                    </a:lnTo>
                    <a:lnTo>
                      <a:pt x="383" y="257"/>
                    </a:lnTo>
                    <a:lnTo>
                      <a:pt x="371" y="250"/>
                    </a:lnTo>
                    <a:lnTo>
                      <a:pt x="359" y="242"/>
                    </a:lnTo>
                    <a:lnTo>
                      <a:pt x="345" y="233"/>
                    </a:lnTo>
                    <a:lnTo>
                      <a:pt x="330" y="226"/>
                    </a:lnTo>
                    <a:lnTo>
                      <a:pt x="318" y="216"/>
                    </a:lnTo>
                    <a:lnTo>
                      <a:pt x="306" y="209"/>
                    </a:lnTo>
                    <a:lnTo>
                      <a:pt x="291" y="199"/>
                    </a:lnTo>
                    <a:lnTo>
                      <a:pt x="279" y="189"/>
                    </a:lnTo>
                    <a:lnTo>
                      <a:pt x="267" y="179"/>
                    </a:lnTo>
                    <a:lnTo>
                      <a:pt x="255" y="172"/>
                    </a:lnTo>
                    <a:lnTo>
                      <a:pt x="240" y="162"/>
                    </a:lnTo>
                    <a:lnTo>
                      <a:pt x="228" y="155"/>
                    </a:lnTo>
                    <a:lnTo>
                      <a:pt x="216" y="146"/>
                    </a:lnTo>
                    <a:lnTo>
                      <a:pt x="204" y="138"/>
                    </a:lnTo>
                    <a:lnTo>
                      <a:pt x="189" y="129"/>
                    </a:lnTo>
                    <a:lnTo>
                      <a:pt x="177" y="119"/>
                    </a:lnTo>
                    <a:lnTo>
                      <a:pt x="165" y="109"/>
                    </a:lnTo>
                    <a:lnTo>
                      <a:pt x="153" y="102"/>
                    </a:lnTo>
                    <a:lnTo>
                      <a:pt x="139" y="92"/>
                    </a:lnTo>
                    <a:lnTo>
                      <a:pt x="126" y="83"/>
                    </a:lnTo>
                    <a:lnTo>
                      <a:pt x="114" y="73"/>
                    </a:lnTo>
                    <a:lnTo>
                      <a:pt x="102" y="66"/>
                    </a:lnTo>
                    <a:lnTo>
                      <a:pt x="88" y="56"/>
                    </a:lnTo>
                    <a:lnTo>
                      <a:pt x="75" y="46"/>
                    </a:lnTo>
                    <a:lnTo>
                      <a:pt x="63" y="36"/>
                    </a:lnTo>
                    <a:lnTo>
                      <a:pt x="51" y="29"/>
                    </a:lnTo>
                    <a:lnTo>
                      <a:pt x="37" y="22"/>
                    </a:lnTo>
                    <a:lnTo>
                      <a:pt x="25" y="15"/>
                    </a:lnTo>
                    <a:lnTo>
                      <a:pt x="12" y="7"/>
                    </a:lnTo>
                    <a:lnTo>
                      <a:pt x="0" y="0"/>
                    </a:lnTo>
                    <a:lnTo>
                      <a:pt x="22" y="7"/>
                    </a:lnTo>
                    <a:lnTo>
                      <a:pt x="44" y="15"/>
                    </a:lnTo>
                    <a:lnTo>
                      <a:pt x="66" y="22"/>
                    </a:lnTo>
                    <a:lnTo>
                      <a:pt x="88" y="29"/>
                    </a:lnTo>
                    <a:lnTo>
                      <a:pt x="109" y="36"/>
                    </a:lnTo>
                    <a:lnTo>
                      <a:pt x="131" y="44"/>
                    </a:lnTo>
                    <a:lnTo>
                      <a:pt x="153" y="51"/>
                    </a:lnTo>
                    <a:lnTo>
                      <a:pt x="175" y="61"/>
                    </a:lnTo>
                    <a:lnTo>
                      <a:pt x="197" y="68"/>
                    </a:lnTo>
                    <a:lnTo>
                      <a:pt x="218" y="75"/>
                    </a:lnTo>
                    <a:lnTo>
                      <a:pt x="240" y="83"/>
                    </a:lnTo>
                    <a:lnTo>
                      <a:pt x="265" y="90"/>
                    </a:lnTo>
                    <a:lnTo>
                      <a:pt x="286" y="95"/>
                    </a:lnTo>
                    <a:lnTo>
                      <a:pt x="311" y="102"/>
                    </a:lnTo>
                    <a:lnTo>
                      <a:pt x="332" y="109"/>
                    </a:lnTo>
                    <a:lnTo>
                      <a:pt x="357" y="116"/>
                    </a:lnTo>
                    <a:lnTo>
                      <a:pt x="378" y="121"/>
                    </a:lnTo>
                    <a:lnTo>
                      <a:pt x="400" y="126"/>
                    </a:lnTo>
                    <a:lnTo>
                      <a:pt x="422" y="131"/>
                    </a:lnTo>
                    <a:lnTo>
                      <a:pt x="446" y="138"/>
                    </a:lnTo>
                    <a:lnTo>
                      <a:pt x="468" y="141"/>
                    </a:lnTo>
                    <a:lnTo>
                      <a:pt x="492" y="148"/>
                    </a:lnTo>
                    <a:lnTo>
                      <a:pt x="517" y="150"/>
                    </a:lnTo>
                    <a:lnTo>
                      <a:pt x="541" y="158"/>
                    </a:lnTo>
                    <a:lnTo>
                      <a:pt x="563" y="160"/>
                    </a:lnTo>
                    <a:lnTo>
                      <a:pt x="587" y="162"/>
                    </a:lnTo>
                    <a:lnTo>
                      <a:pt x="611" y="165"/>
                    </a:lnTo>
                    <a:lnTo>
                      <a:pt x="635" y="170"/>
                    </a:lnTo>
                    <a:lnTo>
                      <a:pt x="660" y="172"/>
                    </a:lnTo>
                    <a:lnTo>
                      <a:pt x="686" y="175"/>
                    </a:lnTo>
                    <a:lnTo>
                      <a:pt x="711" y="177"/>
                    </a:lnTo>
                    <a:lnTo>
                      <a:pt x="737" y="182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7" name="Freeform 53"/>
              <p:cNvSpPr>
                <a:spLocks/>
              </p:cNvSpPr>
              <p:nvPr/>
            </p:nvSpPr>
            <p:spPr bwMode="auto">
              <a:xfrm>
                <a:off x="1898" y="2586"/>
                <a:ext cx="5393" cy="3293"/>
              </a:xfrm>
              <a:custGeom>
                <a:avLst/>
                <a:gdLst>
                  <a:gd name="T0" fmla="*/ 395 w 5393"/>
                  <a:gd name="T1" fmla="*/ 632 h 3293"/>
                  <a:gd name="T2" fmla="*/ 572 w 5393"/>
                  <a:gd name="T3" fmla="*/ 773 h 3293"/>
                  <a:gd name="T4" fmla="*/ 749 w 5393"/>
                  <a:gd name="T5" fmla="*/ 911 h 3293"/>
                  <a:gd name="T6" fmla="*/ 923 w 5393"/>
                  <a:gd name="T7" fmla="*/ 1047 h 3293"/>
                  <a:gd name="T8" fmla="*/ 1100 w 5393"/>
                  <a:gd name="T9" fmla="*/ 1190 h 3293"/>
                  <a:gd name="T10" fmla="*/ 1267 w 5393"/>
                  <a:gd name="T11" fmla="*/ 1333 h 3293"/>
                  <a:gd name="T12" fmla="*/ 1435 w 5393"/>
                  <a:gd name="T13" fmla="*/ 1488 h 3293"/>
                  <a:gd name="T14" fmla="*/ 1590 w 5393"/>
                  <a:gd name="T15" fmla="*/ 1648 h 3293"/>
                  <a:gd name="T16" fmla="*/ 1740 w 5393"/>
                  <a:gd name="T17" fmla="*/ 1822 h 3293"/>
                  <a:gd name="T18" fmla="*/ 1924 w 5393"/>
                  <a:gd name="T19" fmla="*/ 2052 h 3293"/>
                  <a:gd name="T20" fmla="*/ 2167 w 5393"/>
                  <a:gd name="T21" fmla="*/ 2292 h 3293"/>
                  <a:gd name="T22" fmla="*/ 2436 w 5393"/>
                  <a:gd name="T23" fmla="*/ 2513 h 3293"/>
                  <a:gd name="T24" fmla="*/ 2741 w 5393"/>
                  <a:gd name="T25" fmla="*/ 2711 h 3293"/>
                  <a:gd name="T26" fmla="*/ 3071 w 5393"/>
                  <a:gd name="T27" fmla="*/ 2884 h 3293"/>
                  <a:gd name="T28" fmla="*/ 3420 w 5393"/>
                  <a:gd name="T29" fmla="*/ 3024 h 3293"/>
                  <a:gd name="T30" fmla="*/ 3784 w 5393"/>
                  <a:gd name="T31" fmla="*/ 3128 h 3293"/>
                  <a:gd name="T32" fmla="*/ 4154 w 5393"/>
                  <a:gd name="T33" fmla="*/ 3194 h 3293"/>
                  <a:gd name="T34" fmla="*/ 4535 w 5393"/>
                  <a:gd name="T35" fmla="*/ 3213 h 3293"/>
                  <a:gd name="T36" fmla="*/ 4794 w 5393"/>
                  <a:gd name="T37" fmla="*/ 3194 h 3293"/>
                  <a:gd name="T38" fmla="*/ 4959 w 5393"/>
                  <a:gd name="T39" fmla="*/ 3150 h 3293"/>
                  <a:gd name="T40" fmla="*/ 5117 w 5393"/>
                  <a:gd name="T41" fmla="*/ 3089 h 3293"/>
                  <a:gd name="T42" fmla="*/ 5262 w 5393"/>
                  <a:gd name="T43" fmla="*/ 3002 h 3293"/>
                  <a:gd name="T44" fmla="*/ 5393 w 5393"/>
                  <a:gd name="T45" fmla="*/ 2891 h 3293"/>
                  <a:gd name="T46" fmla="*/ 5325 w 5393"/>
                  <a:gd name="T47" fmla="*/ 3024 h 3293"/>
                  <a:gd name="T48" fmla="*/ 5211 w 5393"/>
                  <a:gd name="T49" fmla="*/ 3133 h 3293"/>
                  <a:gd name="T50" fmla="*/ 5063 w 5393"/>
                  <a:gd name="T51" fmla="*/ 3208 h 3293"/>
                  <a:gd name="T52" fmla="*/ 4899 w 5393"/>
                  <a:gd name="T53" fmla="*/ 3254 h 3293"/>
                  <a:gd name="T54" fmla="*/ 4729 w 5393"/>
                  <a:gd name="T55" fmla="*/ 3283 h 3293"/>
                  <a:gd name="T56" fmla="*/ 4559 w 5393"/>
                  <a:gd name="T57" fmla="*/ 3293 h 3293"/>
                  <a:gd name="T58" fmla="*/ 4387 w 5393"/>
                  <a:gd name="T59" fmla="*/ 3288 h 3293"/>
                  <a:gd name="T60" fmla="*/ 4215 w 5393"/>
                  <a:gd name="T61" fmla="*/ 3274 h 3293"/>
                  <a:gd name="T62" fmla="*/ 4041 w 5393"/>
                  <a:gd name="T63" fmla="*/ 3242 h 3293"/>
                  <a:gd name="T64" fmla="*/ 3871 w 5393"/>
                  <a:gd name="T65" fmla="*/ 3206 h 3293"/>
                  <a:gd name="T66" fmla="*/ 3706 w 5393"/>
                  <a:gd name="T67" fmla="*/ 3162 h 3293"/>
                  <a:gd name="T68" fmla="*/ 3519 w 5393"/>
                  <a:gd name="T69" fmla="*/ 3099 h 3293"/>
                  <a:gd name="T70" fmla="*/ 3313 w 5393"/>
                  <a:gd name="T71" fmla="*/ 3019 h 3293"/>
                  <a:gd name="T72" fmla="*/ 3110 w 5393"/>
                  <a:gd name="T73" fmla="*/ 2939 h 3293"/>
                  <a:gd name="T74" fmla="*/ 2908 w 5393"/>
                  <a:gd name="T75" fmla="*/ 2852 h 3293"/>
                  <a:gd name="T76" fmla="*/ 2715 w 5393"/>
                  <a:gd name="T77" fmla="*/ 2757 h 3293"/>
                  <a:gd name="T78" fmla="*/ 2521 w 5393"/>
                  <a:gd name="T79" fmla="*/ 2648 h 3293"/>
                  <a:gd name="T80" fmla="*/ 2339 w 5393"/>
                  <a:gd name="T81" fmla="*/ 2530 h 3293"/>
                  <a:gd name="T82" fmla="*/ 2159 w 5393"/>
                  <a:gd name="T83" fmla="*/ 2394 h 3293"/>
                  <a:gd name="T84" fmla="*/ 1995 w 5393"/>
                  <a:gd name="T85" fmla="*/ 2249 h 3293"/>
                  <a:gd name="T86" fmla="*/ 1832 w 5393"/>
                  <a:gd name="T87" fmla="*/ 2050 h 3293"/>
                  <a:gd name="T88" fmla="*/ 1648 w 5393"/>
                  <a:gd name="T89" fmla="*/ 1839 h 3293"/>
                  <a:gd name="T90" fmla="*/ 1444 w 5393"/>
                  <a:gd name="T91" fmla="*/ 1655 h 3293"/>
                  <a:gd name="T92" fmla="*/ 1226 w 5393"/>
                  <a:gd name="T93" fmla="*/ 1488 h 3293"/>
                  <a:gd name="T94" fmla="*/ 1001 w 5393"/>
                  <a:gd name="T95" fmla="*/ 1333 h 3293"/>
                  <a:gd name="T96" fmla="*/ 778 w 5393"/>
                  <a:gd name="T97" fmla="*/ 1173 h 3293"/>
                  <a:gd name="T98" fmla="*/ 557 w 5393"/>
                  <a:gd name="T99" fmla="*/ 1010 h 3293"/>
                  <a:gd name="T100" fmla="*/ 354 w 5393"/>
                  <a:gd name="T101" fmla="*/ 836 h 3293"/>
                  <a:gd name="T102" fmla="*/ 167 w 5393"/>
                  <a:gd name="T103" fmla="*/ 632 h 3293"/>
                  <a:gd name="T104" fmla="*/ 38 w 5393"/>
                  <a:gd name="T105" fmla="*/ 448 h 3293"/>
                  <a:gd name="T106" fmla="*/ 2 w 5393"/>
                  <a:gd name="T107" fmla="*/ 356 h 3293"/>
                  <a:gd name="T108" fmla="*/ 4 w 5393"/>
                  <a:gd name="T109" fmla="*/ 257 h 3293"/>
                  <a:gd name="T110" fmla="*/ 26 w 5393"/>
                  <a:gd name="T111" fmla="*/ 145 h 3293"/>
                  <a:gd name="T112" fmla="*/ 72 w 5393"/>
                  <a:gd name="T113" fmla="*/ 31 h 3293"/>
                  <a:gd name="T114" fmla="*/ 94 w 5393"/>
                  <a:gd name="T115" fmla="*/ 65 h 3293"/>
                  <a:gd name="T116" fmla="*/ 89 w 5393"/>
                  <a:gd name="T117" fmla="*/ 184 h 3293"/>
                  <a:gd name="T118" fmla="*/ 109 w 5393"/>
                  <a:gd name="T119" fmla="*/ 286 h 3293"/>
                  <a:gd name="T120" fmla="*/ 179 w 5393"/>
                  <a:gd name="T121" fmla="*/ 416 h 3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393" h="3293">
                    <a:moveTo>
                      <a:pt x="252" y="511"/>
                    </a:moveTo>
                    <a:lnTo>
                      <a:pt x="274" y="530"/>
                    </a:lnTo>
                    <a:lnTo>
                      <a:pt x="298" y="550"/>
                    </a:lnTo>
                    <a:lnTo>
                      <a:pt x="322" y="569"/>
                    </a:lnTo>
                    <a:lnTo>
                      <a:pt x="346" y="591"/>
                    </a:lnTo>
                    <a:lnTo>
                      <a:pt x="371" y="610"/>
                    </a:lnTo>
                    <a:lnTo>
                      <a:pt x="395" y="632"/>
                    </a:lnTo>
                    <a:lnTo>
                      <a:pt x="419" y="652"/>
                    </a:lnTo>
                    <a:lnTo>
                      <a:pt x="446" y="673"/>
                    </a:lnTo>
                    <a:lnTo>
                      <a:pt x="470" y="693"/>
                    </a:lnTo>
                    <a:lnTo>
                      <a:pt x="497" y="712"/>
                    </a:lnTo>
                    <a:lnTo>
                      <a:pt x="521" y="732"/>
                    </a:lnTo>
                    <a:lnTo>
                      <a:pt x="547" y="753"/>
                    </a:lnTo>
                    <a:lnTo>
                      <a:pt x="572" y="773"/>
                    </a:lnTo>
                    <a:lnTo>
                      <a:pt x="598" y="792"/>
                    </a:lnTo>
                    <a:lnTo>
                      <a:pt x="623" y="811"/>
                    </a:lnTo>
                    <a:lnTo>
                      <a:pt x="649" y="833"/>
                    </a:lnTo>
                    <a:lnTo>
                      <a:pt x="671" y="850"/>
                    </a:lnTo>
                    <a:lnTo>
                      <a:pt x="698" y="870"/>
                    </a:lnTo>
                    <a:lnTo>
                      <a:pt x="722" y="889"/>
                    </a:lnTo>
                    <a:lnTo>
                      <a:pt x="749" y="911"/>
                    </a:lnTo>
                    <a:lnTo>
                      <a:pt x="773" y="928"/>
                    </a:lnTo>
                    <a:lnTo>
                      <a:pt x="800" y="947"/>
                    </a:lnTo>
                    <a:lnTo>
                      <a:pt x="824" y="967"/>
                    </a:lnTo>
                    <a:lnTo>
                      <a:pt x="850" y="988"/>
                    </a:lnTo>
                    <a:lnTo>
                      <a:pt x="872" y="1008"/>
                    </a:lnTo>
                    <a:lnTo>
                      <a:pt x="899" y="1027"/>
                    </a:lnTo>
                    <a:lnTo>
                      <a:pt x="923" y="1047"/>
                    </a:lnTo>
                    <a:lnTo>
                      <a:pt x="950" y="1068"/>
                    </a:lnTo>
                    <a:lnTo>
                      <a:pt x="974" y="1088"/>
                    </a:lnTo>
                    <a:lnTo>
                      <a:pt x="1001" y="1107"/>
                    </a:lnTo>
                    <a:lnTo>
                      <a:pt x="1025" y="1129"/>
                    </a:lnTo>
                    <a:lnTo>
                      <a:pt x="1052" y="1151"/>
                    </a:lnTo>
                    <a:lnTo>
                      <a:pt x="1073" y="1170"/>
                    </a:lnTo>
                    <a:lnTo>
                      <a:pt x="1100" y="1190"/>
                    </a:lnTo>
                    <a:lnTo>
                      <a:pt x="1122" y="1209"/>
                    </a:lnTo>
                    <a:lnTo>
                      <a:pt x="1149" y="1231"/>
                    </a:lnTo>
                    <a:lnTo>
                      <a:pt x="1170" y="1250"/>
                    </a:lnTo>
                    <a:lnTo>
                      <a:pt x="1197" y="1270"/>
                    </a:lnTo>
                    <a:lnTo>
                      <a:pt x="1219" y="1291"/>
                    </a:lnTo>
                    <a:lnTo>
                      <a:pt x="1246" y="1313"/>
                    </a:lnTo>
                    <a:lnTo>
                      <a:pt x="1267" y="1333"/>
                    </a:lnTo>
                    <a:lnTo>
                      <a:pt x="1292" y="1354"/>
                    </a:lnTo>
                    <a:lnTo>
                      <a:pt x="1316" y="1376"/>
                    </a:lnTo>
                    <a:lnTo>
                      <a:pt x="1340" y="1398"/>
                    </a:lnTo>
                    <a:lnTo>
                      <a:pt x="1362" y="1420"/>
                    </a:lnTo>
                    <a:lnTo>
                      <a:pt x="1386" y="1442"/>
                    </a:lnTo>
                    <a:lnTo>
                      <a:pt x="1410" y="1463"/>
                    </a:lnTo>
                    <a:lnTo>
                      <a:pt x="1435" y="1488"/>
                    </a:lnTo>
                    <a:lnTo>
                      <a:pt x="1456" y="1509"/>
                    </a:lnTo>
                    <a:lnTo>
                      <a:pt x="1478" y="1531"/>
                    </a:lnTo>
                    <a:lnTo>
                      <a:pt x="1500" y="1553"/>
                    </a:lnTo>
                    <a:lnTo>
                      <a:pt x="1524" y="1577"/>
                    </a:lnTo>
                    <a:lnTo>
                      <a:pt x="1546" y="1599"/>
                    </a:lnTo>
                    <a:lnTo>
                      <a:pt x="1568" y="1623"/>
                    </a:lnTo>
                    <a:lnTo>
                      <a:pt x="1590" y="1648"/>
                    </a:lnTo>
                    <a:lnTo>
                      <a:pt x="1614" y="1674"/>
                    </a:lnTo>
                    <a:lnTo>
                      <a:pt x="1633" y="1696"/>
                    </a:lnTo>
                    <a:lnTo>
                      <a:pt x="1655" y="1720"/>
                    </a:lnTo>
                    <a:lnTo>
                      <a:pt x="1677" y="1745"/>
                    </a:lnTo>
                    <a:lnTo>
                      <a:pt x="1699" y="1771"/>
                    </a:lnTo>
                    <a:lnTo>
                      <a:pt x="1718" y="1795"/>
                    </a:lnTo>
                    <a:lnTo>
                      <a:pt x="1740" y="1822"/>
                    </a:lnTo>
                    <a:lnTo>
                      <a:pt x="1759" y="1846"/>
                    </a:lnTo>
                    <a:lnTo>
                      <a:pt x="1781" y="1875"/>
                    </a:lnTo>
                    <a:lnTo>
                      <a:pt x="1808" y="1909"/>
                    </a:lnTo>
                    <a:lnTo>
                      <a:pt x="1837" y="1946"/>
                    </a:lnTo>
                    <a:lnTo>
                      <a:pt x="1866" y="1982"/>
                    </a:lnTo>
                    <a:lnTo>
                      <a:pt x="1895" y="2018"/>
                    </a:lnTo>
                    <a:lnTo>
                      <a:pt x="1924" y="2052"/>
                    </a:lnTo>
                    <a:lnTo>
                      <a:pt x="1958" y="2089"/>
                    </a:lnTo>
                    <a:lnTo>
                      <a:pt x="1990" y="2123"/>
                    </a:lnTo>
                    <a:lnTo>
                      <a:pt x="2026" y="2159"/>
                    </a:lnTo>
                    <a:lnTo>
                      <a:pt x="2058" y="2190"/>
                    </a:lnTo>
                    <a:lnTo>
                      <a:pt x="2094" y="2224"/>
                    </a:lnTo>
                    <a:lnTo>
                      <a:pt x="2130" y="2258"/>
                    </a:lnTo>
                    <a:lnTo>
                      <a:pt x="2167" y="2292"/>
                    </a:lnTo>
                    <a:lnTo>
                      <a:pt x="2203" y="2324"/>
                    </a:lnTo>
                    <a:lnTo>
                      <a:pt x="2239" y="2358"/>
                    </a:lnTo>
                    <a:lnTo>
                      <a:pt x="2278" y="2389"/>
                    </a:lnTo>
                    <a:lnTo>
                      <a:pt x="2319" y="2423"/>
                    </a:lnTo>
                    <a:lnTo>
                      <a:pt x="2356" y="2452"/>
                    </a:lnTo>
                    <a:lnTo>
                      <a:pt x="2397" y="2484"/>
                    </a:lnTo>
                    <a:lnTo>
                      <a:pt x="2436" y="2513"/>
                    </a:lnTo>
                    <a:lnTo>
                      <a:pt x="2479" y="2544"/>
                    </a:lnTo>
                    <a:lnTo>
                      <a:pt x="2521" y="2573"/>
                    </a:lnTo>
                    <a:lnTo>
                      <a:pt x="2564" y="2602"/>
                    </a:lnTo>
                    <a:lnTo>
                      <a:pt x="2608" y="2631"/>
                    </a:lnTo>
                    <a:lnTo>
                      <a:pt x="2654" y="2661"/>
                    </a:lnTo>
                    <a:lnTo>
                      <a:pt x="2698" y="2685"/>
                    </a:lnTo>
                    <a:lnTo>
                      <a:pt x="2741" y="2711"/>
                    </a:lnTo>
                    <a:lnTo>
                      <a:pt x="2787" y="2738"/>
                    </a:lnTo>
                    <a:lnTo>
                      <a:pt x="2836" y="2765"/>
                    </a:lnTo>
                    <a:lnTo>
                      <a:pt x="2879" y="2789"/>
                    </a:lnTo>
                    <a:lnTo>
                      <a:pt x="2928" y="2813"/>
                    </a:lnTo>
                    <a:lnTo>
                      <a:pt x="2974" y="2837"/>
                    </a:lnTo>
                    <a:lnTo>
                      <a:pt x="3025" y="2864"/>
                    </a:lnTo>
                    <a:lnTo>
                      <a:pt x="3071" y="2884"/>
                    </a:lnTo>
                    <a:lnTo>
                      <a:pt x="3119" y="2905"/>
                    </a:lnTo>
                    <a:lnTo>
                      <a:pt x="3168" y="2927"/>
                    </a:lnTo>
                    <a:lnTo>
                      <a:pt x="3219" y="2949"/>
                    </a:lnTo>
                    <a:lnTo>
                      <a:pt x="3267" y="2966"/>
                    </a:lnTo>
                    <a:lnTo>
                      <a:pt x="3318" y="2985"/>
                    </a:lnTo>
                    <a:lnTo>
                      <a:pt x="3369" y="3005"/>
                    </a:lnTo>
                    <a:lnTo>
                      <a:pt x="3420" y="3024"/>
                    </a:lnTo>
                    <a:lnTo>
                      <a:pt x="3471" y="3041"/>
                    </a:lnTo>
                    <a:lnTo>
                      <a:pt x="3522" y="3058"/>
                    </a:lnTo>
                    <a:lnTo>
                      <a:pt x="3573" y="3073"/>
                    </a:lnTo>
                    <a:lnTo>
                      <a:pt x="3626" y="3089"/>
                    </a:lnTo>
                    <a:lnTo>
                      <a:pt x="3677" y="3102"/>
                    </a:lnTo>
                    <a:lnTo>
                      <a:pt x="3730" y="3116"/>
                    </a:lnTo>
                    <a:lnTo>
                      <a:pt x="3784" y="3128"/>
                    </a:lnTo>
                    <a:lnTo>
                      <a:pt x="3837" y="3143"/>
                    </a:lnTo>
                    <a:lnTo>
                      <a:pt x="3888" y="3153"/>
                    </a:lnTo>
                    <a:lnTo>
                      <a:pt x="3941" y="3162"/>
                    </a:lnTo>
                    <a:lnTo>
                      <a:pt x="3994" y="3169"/>
                    </a:lnTo>
                    <a:lnTo>
                      <a:pt x="4048" y="3179"/>
                    </a:lnTo>
                    <a:lnTo>
                      <a:pt x="4101" y="3186"/>
                    </a:lnTo>
                    <a:lnTo>
                      <a:pt x="4154" y="3194"/>
                    </a:lnTo>
                    <a:lnTo>
                      <a:pt x="4208" y="3199"/>
                    </a:lnTo>
                    <a:lnTo>
                      <a:pt x="4264" y="3206"/>
                    </a:lnTo>
                    <a:lnTo>
                      <a:pt x="4317" y="3208"/>
                    </a:lnTo>
                    <a:lnTo>
                      <a:pt x="4373" y="3211"/>
                    </a:lnTo>
                    <a:lnTo>
                      <a:pt x="4426" y="3211"/>
                    </a:lnTo>
                    <a:lnTo>
                      <a:pt x="4482" y="3213"/>
                    </a:lnTo>
                    <a:lnTo>
                      <a:pt x="4535" y="3213"/>
                    </a:lnTo>
                    <a:lnTo>
                      <a:pt x="4591" y="3213"/>
                    </a:lnTo>
                    <a:lnTo>
                      <a:pt x="4644" y="3211"/>
                    </a:lnTo>
                    <a:lnTo>
                      <a:pt x="4700" y="3211"/>
                    </a:lnTo>
                    <a:lnTo>
                      <a:pt x="4722" y="3206"/>
                    </a:lnTo>
                    <a:lnTo>
                      <a:pt x="4746" y="3201"/>
                    </a:lnTo>
                    <a:lnTo>
                      <a:pt x="4770" y="3196"/>
                    </a:lnTo>
                    <a:lnTo>
                      <a:pt x="4794" y="3194"/>
                    </a:lnTo>
                    <a:lnTo>
                      <a:pt x="4816" y="3186"/>
                    </a:lnTo>
                    <a:lnTo>
                      <a:pt x="4843" y="3182"/>
                    </a:lnTo>
                    <a:lnTo>
                      <a:pt x="4865" y="3177"/>
                    </a:lnTo>
                    <a:lnTo>
                      <a:pt x="4891" y="3172"/>
                    </a:lnTo>
                    <a:lnTo>
                      <a:pt x="4913" y="3165"/>
                    </a:lnTo>
                    <a:lnTo>
                      <a:pt x="4937" y="3157"/>
                    </a:lnTo>
                    <a:lnTo>
                      <a:pt x="4959" y="3150"/>
                    </a:lnTo>
                    <a:lnTo>
                      <a:pt x="4983" y="3143"/>
                    </a:lnTo>
                    <a:lnTo>
                      <a:pt x="5005" y="3133"/>
                    </a:lnTo>
                    <a:lnTo>
                      <a:pt x="5030" y="3126"/>
                    </a:lnTo>
                    <a:lnTo>
                      <a:pt x="5051" y="3119"/>
                    </a:lnTo>
                    <a:lnTo>
                      <a:pt x="5076" y="3111"/>
                    </a:lnTo>
                    <a:lnTo>
                      <a:pt x="5095" y="3099"/>
                    </a:lnTo>
                    <a:lnTo>
                      <a:pt x="5117" y="3089"/>
                    </a:lnTo>
                    <a:lnTo>
                      <a:pt x="5139" y="3077"/>
                    </a:lnTo>
                    <a:lnTo>
                      <a:pt x="5160" y="3068"/>
                    </a:lnTo>
                    <a:lnTo>
                      <a:pt x="5180" y="3056"/>
                    </a:lnTo>
                    <a:lnTo>
                      <a:pt x="5202" y="3043"/>
                    </a:lnTo>
                    <a:lnTo>
                      <a:pt x="5223" y="3031"/>
                    </a:lnTo>
                    <a:lnTo>
                      <a:pt x="5245" y="3019"/>
                    </a:lnTo>
                    <a:lnTo>
                      <a:pt x="5262" y="3002"/>
                    </a:lnTo>
                    <a:lnTo>
                      <a:pt x="5282" y="2988"/>
                    </a:lnTo>
                    <a:lnTo>
                      <a:pt x="5301" y="2973"/>
                    </a:lnTo>
                    <a:lnTo>
                      <a:pt x="5320" y="2959"/>
                    </a:lnTo>
                    <a:lnTo>
                      <a:pt x="5337" y="2942"/>
                    </a:lnTo>
                    <a:lnTo>
                      <a:pt x="5357" y="2925"/>
                    </a:lnTo>
                    <a:lnTo>
                      <a:pt x="5374" y="2908"/>
                    </a:lnTo>
                    <a:lnTo>
                      <a:pt x="5393" y="2891"/>
                    </a:lnTo>
                    <a:lnTo>
                      <a:pt x="5388" y="2913"/>
                    </a:lnTo>
                    <a:lnTo>
                      <a:pt x="5383" y="2934"/>
                    </a:lnTo>
                    <a:lnTo>
                      <a:pt x="5374" y="2954"/>
                    </a:lnTo>
                    <a:lnTo>
                      <a:pt x="5366" y="2973"/>
                    </a:lnTo>
                    <a:lnTo>
                      <a:pt x="5352" y="2990"/>
                    </a:lnTo>
                    <a:lnTo>
                      <a:pt x="5340" y="3007"/>
                    </a:lnTo>
                    <a:lnTo>
                      <a:pt x="5325" y="3024"/>
                    </a:lnTo>
                    <a:lnTo>
                      <a:pt x="5313" y="3043"/>
                    </a:lnTo>
                    <a:lnTo>
                      <a:pt x="5296" y="3058"/>
                    </a:lnTo>
                    <a:lnTo>
                      <a:pt x="5279" y="3073"/>
                    </a:lnTo>
                    <a:lnTo>
                      <a:pt x="5262" y="3087"/>
                    </a:lnTo>
                    <a:lnTo>
                      <a:pt x="5245" y="3104"/>
                    </a:lnTo>
                    <a:lnTo>
                      <a:pt x="5228" y="3119"/>
                    </a:lnTo>
                    <a:lnTo>
                      <a:pt x="5211" y="3133"/>
                    </a:lnTo>
                    <a:lnTo>
                      <a:pt x="5197" y="3148"/>
                    </a:lnTo>
                    <a:lnTo>
                      <a:pt x="5182" y="3165"/>
                    </a:lnTo>
                    <a:lnTo>
                      <a:pt x="5158" y="3172"/>
                    </a:lnTo>
                    <a:lnTo>
                      <a:pt x="5134" y="3182"/>
                    </a:lnTo>
                    <a:lnTo>
                      <a:pt x="5110" y="3191"/>
                    </a:lnTo>
                    <a:lnTo>
                      <a:pt x="5088" y="3201"/>
                    </a:lnTo>
                    <a:lnTo>
                      <a:pt x="5063" y="3208"/>
                    </a:lnTo>
                    <a:lnTo>
                      <a:pt x="5042" y="3216"/>
                    </a:lnTo>
                    <a:lnTo>
                      <a:pt x="5017" y="3223"/>
                    </a:lnTo>
                    <a:lnTo>
                      <a:pt x="4996" y="3232"/>
                    </a:lnTo>
                    <a:lnTo>
                      <a:pt x="4971" y="3237"/>
                    </a:lnTo>
                    <a:lnTo>
                      <a:pt x="4947" y="3242"/>
                    </a:lnTo>
                    <a:lnTo>
                      <a:pt x="4923" y="3247"/>
                    </a:lnTo>
                    <a:lnTo>
                      <a:pt x="4899" y="3254"/>
                    </a:lnTo>
                    <a:lnTo>
                      <a:pt x="4874" y="3259"/>
                    </a:lnTo>
                    <a:lnTo>
                      <a:pt x="4850" y="3264"/>
                    </a:lnTo>
                    <a:lnTo>
                      <a:pt x="4826" y="3269"/>
                    </a:lnTo>
                    <a:lnTo>
                      <a:pt x="4804" y="3276"/>
                    </a:lnTo>
                    <a:lnTo>
                      <a:pt x="4777" y="3279"/>
                    </a:lnTo>
                    <a:lnTo>
                      <a:pt x="4753" y="3281"/>
                    </a:lnTo>
                    <a:lnTo>
                      <a:pt x="4729" y="3283"/>
                    </a:lnTo>
                    <a:lnTo>
                      <a:pt x="4705" y="3286"/>
                    </a:lnTo>
                    <a:lnTo>
                      <a:pt x="4678" y="3286"/>
                    </a:lnTo>
                    <a:lnTo>
                      <a:pt x="4656" y="3288"/>
                    </a:lnTo>
                    <a:lnTo>
                      <a:pt x="4630" y="3291"/>
                    </a:lnTo>
                    <a:lnTo>
                      <a:pt x="4608" y="3293"/>
                    </a:lnTo>
                    <a:lnTo>
                      <a:pt x="4581" y="3293"/>
                    </a:lnTo>
                    <a:lnTo>
                      <a:pt x="4559" y="3293"/>
                    </a:lnTo>
                    <a:lnTo>
                      <a:pt x="4533" y="3293"/>
                    </a:lnTo>
                    <a:lnTo>
                      <a:pt x="4511" y="3293"/>
                    </a:lnTo>
                    <a:lnTo>
                      <a:pt x="4484" y="3293"/>
                    </a:lnTo>
                    <a:lnTo>
                      <a:pt x="4462" y="3293"/>
                    </a:lnTo>
                    <a:lnTo>
                      <a:pt x="4436" y="3293"/>
                    </a:lnTo>
                    <a:lnTo>
                      <a:pt x="4414" y="3293"/>
                    </a:lnTo>
                    <a:lnTo>
                      <a:pt x="4387" y="3288"/>
                    </a:lnTo>
                    <a:lnTo>
                      <a:pt x="4363" y="3288"/>
                    </a:lnTo>
                    <a:lnTo>
                      <a:pt x="4336" y="3283"/>
                    </a:lnTo>
                    <a:lnTo>
                      <a:pt x="4312" y="3283"/>
                    </a:lnTo>
                    <a:lnTo>
                      <a:pt x="4285" y="3279"/>
                    </a:lnTo>
                    <a:lnTo>
                      <a:pt x="4264" y="3279"/>
                    </a:lnTo>
                    <a:lnTo>
                      <a:pt x="4237" y="3274"/>
                    </a:lnTo>
                    <a:lnTo>
                      <a:pt x="4215" y="3274"/>
                    </a:lnTo>
                    <a:lnTo>
                      <a:pt x="4188" y="3269"/>
                    </a:lnTo>
                    <a:lnTo>
                      <a:pt x="4164" y="3264"/>
                    </a:lnTo>
                    <a:lnTo>
                      <a:pt x="4140" y="3259"/>
                    </a:lnTo>
                    <a:lnTo>
                      <a:pt x="4116" y="3257"/>
                    </a:lnTo>
                    <a:lnTo>
                      <a:pt x="4089" y="3252"/>
                    </a:lnTo>
                    <a:lnTo>
                      <a:pt x="4067" y="3247"/>
                    </a:lnTo>
                    <a:lnTo>
                      <a:pt x="4041" y="3242"/>
                    </a:lnTo>
                    <a:lnTo>
                      <a:pt x="4019" y="3240"/>
                    </a:lnTo>
                    <a:lnTo>
                      <a:pt x="3992" y="3232"/>
                    </a:lnTo>
                    <a:lnTo>
                      <a:pt x="3968" y="3228"/>
                    </a:lnTo>
                    <a:lnTo>
                      <a:pt x="3944" y="3223"/>
                    </a:lnTo>
                    <a:lnTo>
                      <a:pt x="3919" y="3218"/>
                    </a:lnTo>
                    <a:lnTo>
                      <a:pt x="3895" y="3211"/>
                    </a:lnTo>
                    <a:lnTo>
                      <a:pt x="3871" y="3206"/>
                    </a:lnTo>
                    <a:lnTo>
                      <a:pt x="3847" y="3201"/>
                    </a:lnTo>
                    <a:lnTo>
                      <a:pt x="3825" y="3196"/>
                    </a:lnTo>
                    <a:lnTo>
                      <a:pt x="3801" y="3189"/>
                    </a:lnTo>
                    <a:lnTo>
                      <a:pt x="3776" y="3182"/>
                    </a:lnTo>
                    <a:lnTo>
                      <a:pt x="3752" y="3174"/>
                    </a:lnTo>
                    <a:lnTo>
                      <a:pt x="3730" y="3169"/>
                    </a:lnTo>
                    <a:lnTo>
                      <a:pt x="3706" y="3162"/>
                    </a:lnTo>
                    <a:lnTo>
                      <a:pt x="3682" y="3157"/>
                    </a:lnTo>
                    <a:lnTo>
                      <a:pt x="3660" y="3150"/>
                    </a:lnTo>
                    <a:lnTo>
                      <a:pt x="3638" y="3145"/>
                    </a:lnTo>
                    <a:lnTo>
                      <a:pt x="3607" y="3133"/>
                    </a:lnTo>
                    <a:lnTo>
                      <a:pt x="3578" y="3121"/>
                    </a:lnTo>
                    <a:lnTo>
                      <a:pt x="3548" y="3109"/>
                    </a:lnTo>
                    <a:lnTo>
                      <a:pt x="3519" y="3099"/>
                    </a:lnTo>
                    <a:lnTo>
                      <a:pt x="3488" y="3087"/>
                    </a:lnTo>
                    <a:lnTo>
                      <a:pt x="3459" y="3077"/>
                    </a:lnTo>
                    <a:lnTo>
                      <a:pt x="3430" y="3065"/>
                    </a:lnTo>
                    <a:lnTo>
                      <a:pt x="3401" y="3056"/>
                    </a:lnTo>
                    <a:lnTo>
                      <a:pt x="3371" y="3043"/>
                    </a:lnTo>
                    <a:lnTo>
                      <a:pt x="3342" y="3031"/>
                    </a:lnTo>
                    <a:lnTo>
                      <a:pt x="3313" y="3019"/>
                    </a:lnTo>
                    <a:lnTo>
                      <a:pt x="3284" y="3010"/>
                    </a:lnTo>
                    <a:lnTo>
                      <a:pt x="3255" y="2997"/>
                    </a:lnTo>
                    <a:lnTo>
                      <a:pt x="3226" y="2988"/>
                    </a:lnTo>
                    <a:lnTo>
                      <a:pt x="3197" y="2976"/>
                    </a:lnTo>
                    <a:lnTo>
                      <a:pt x="3168" y="2966"/>
                    </a:lnTo>
                    <a:lnTo>
                      <a:pt x="3139" y="2951"/>
                    </a:lnTo>
                    <a:lnTo>
                      <a:pt x="3110" y="2939"/>
                    </a:lnTo>
                    <a:lnTo>
                      <a:pt x="3081" y="2927"/>
                    </a:lnTo>
                    <a:lnTo>
                      <a:pt x="3052" y="2915"/>
                    </a:lnTo>
                    <a:lnTo>
                      <a:pt x="3022" y="2903"/>
                    </a:lnTo>
                    <a:lnTo>
                      <a:pt x="2993" y="2891"/>
                    </a:lnTo>
                    <a:lnTo>
                      <a:pt x="2964" y="2879"/>
                    </a:lnTo>
                    <a:lnTo>
                      <a:pt x="2938" y="2867"/>
                    </a:lnTo>
                    <a:lnTo>
                      <a:pt x="2908" y="2852"/>
                    </a:lnTo>
                    <a:lnTo>
                      <a:pt x="2879" y="2840"/>
                    </a:lnTo>
                    <a:lnTo>
                      <a:pt x="2850" y="2825"/>
                    </a:lnTo>
                    <a:lnTo>
                      <a:pt x="2824" y="2813"/>
                    </a:lnTo>
                    <a:lnTo>
                      <a:pt x="2795" y="2799"/>
                    </a:lnTo>
                    <a:lnTo>
                      <a:pt x="2768" y="2784"/>
                    </a:lnTo>
                    <a:lnTo>
                      <a:pt x="2741" y="2770"/>
                    </a:lnTo>
                    <a:lnTo>
                      <a:pt x="2715" y="2757"/>
                    </a:lnTo>
                    <a:lnTo>
                      <a:pt x="2685" y="2741"/>
                    </a:lnTo>
                    <a:lnTo>
                      <a:pt x="2656" y="2726"/>
                    </a:lnTo>
                    <a:lnTo>
                      <a:pt x="2630" y="2711"/>
                    </a:lnTo>
                    <a:lnTo>
                      <a:pt x="2603" y="2697"/>
                    </a:lnTo>
                    <a:lnTo>
                      <a:pt x="2574" y="2680"/>
                    </a:lnTo>
                    <a:lnTo>
                      <a:pt x="2547" y="2665"/>
                    </a:lnTo>
                    <a:lnTo>
                      <a:pt x="2521" y="2648"/>
                    </a:lnTo>
                    <a:lnTo>
                      <a:pt x="2496" y="2634"/>
                    </a:lnTo>
                    <a:lnTo>
                      <a:pt x="2467" y="2615"/>
                    </a:lnTo>
                    <a:lnTo>
                      <a:pt x="2441" y="2600"/>
                    </a:lnTo>
                    <a:lnTo>
                      <a:pt x="2414" y="2581"/>
                    </a:lnTo>
                    <a:lnTo>
                      <a:pt x="2390" y="2566"/>
                    </a:lnTo>
                    <a:lnTo>
                      <a:pt x="2363" y="2547"/>
                    </a:lnTo>
                    <a:lnTo>
                      <a:pt x="2339" y="2530"/>
                    </a:lnTo>
                    <a:lnTo>
                      <a:pt x="2312" y="2513"/>
                    </a:lnTo>
                    <a:lnTo>
                      <a:pt x="2288" y="2496"/>
                    </a:lnTo>
                    <a:lnTo>
                      <a:pt x="2261" y="2474"/>
                    </a:lnTo>
                    <a:lnTo>
                      <a:pt x="2237" y="2455"/>
                    </a:lnTo>
                    <a:lnTo>
                      <a:pt x="2210" y="2435"/>
                    </a:lnTo>
                    <a:lnTo>
                      <a:pt x="2186" y="2416"/>
                    </a:lnTo>
                    <a:lnTo>
                      <a:pt x="2159" y="2394"/>
                    </a:lnTo>
                    <a:lnTo>
                      <a:pt x="2135" y="2375"/>
                    </a:lnTo>
                    <a:lnTo>
                      <a:pt x="2111" y="2355"/>
                    </a:lnTo>
                    <a:lnTo>
                      <a:pt x="2089" y="2336"/>
                    </a:lnTo>
                    <a:lnTo>
                      <a:pt x="2065" y="2314"/>
                    </a:lnTo>
                    <a:lnTo>
                      <a:pt x="2041" y="2292"/>
                    </a:lnTo>
                    <a:lnTo>
                      <a:pt x="2016" y="2270"/>
                    </a:lnTo>
                    <a:lnTo>
                      <a:pt x="1995" y="2249"/>
                    </a:lnTo>
                    <a:lnTo>
                      <a:pt x="1970" y="2224"/>
                    </a:lnTo>
                    <a:lnTo>
                      <a:pt x="1949" y="2200"/>
                    </a:lnTo>
                    <a:lnTo>
                      <a:pt x="1927" y="2176"/>
                    </a:lnTo>
                    <a:lnTo>
                      <a:pt x="1905" y="2154"/>
                    </a:lnTo>
                    <a:lnTo>
                      <a:pt x="1881" y="2118"/>
                    </a:lnTo>
                    <a:lnTo>
                      <a:pt x="1856" y="2084"/>
                    </a:lnTo>
                    <a:lnTo>
                      <a:pt x="1832" y="2050"/>
                    </a:lnTo>
                    <a:lnTo>
                      <a:pt x="1808" y="2018"/>
                    </a:lnTo>
                    <a:lnTo>
                      <a:pt x="1781" y="1984"/>
                    </a:lnTo>
                    <a:lnTo>
                      <a:pt x="1755" y="1955"/>
                    </a:lnTo>
                    <a:lnTo>
                      <a:pt x="1728" y="1926"/>
                    </a:lnTo>
                    <a:lnTo>
                      <a:pt x="1704" y="1897"/>
                    </a:lnTo>
                    <a:lnTo>
                      <a:pt x="1675" y="1868"/>
                    </a:lnTo>
                    <a:lnTo>
                      <a:pt x="1648" y="1839"/>
                    </a:lnTo>
                    <a:lnTo>
                      <a:pt x="1619" y="1810"/>
                    </a:lnTo>
                    <a:lnTo>
                      <a:pt x="1592" y="1783"/>
                    </a:lnTo>
                    <a:lnTo>
                      <a:pt x="1563" y="1754"/>
                    </a:lnTo>
                    <a:lnTo>
                      <a:pt x="1534" y="1730"/>
                    </a:lnTo>
                    <a:lnTo>
                      <a:pt x="1505" y="1703"/>
                    </a:lnTo>
                    <a:lnTo>
                      <a:pt x="1476" y="1681"/>
                    </a:lnTo>
                    <a:lnTo>
                      <a:pt x="1444" y="1655"/>
                    </a:lnTo>
                    <a:lnTo>
                      <a:pt x="1413" y="1631"/>
                    </a:lnTo>
                    <a:lnTo>
                      <a:pt x="1381" y="1604"/>
                    </a:lnTo>
                    <a:lnTo>
                      <a:pt x="1352" y="1580"/>
                    </a:lnTo>
                    <a:lnTo>
                      <a:pt x="1318" y="1555"/>
                    </a:lnTo>
                    <a:lnTo>
                      <a:pt x="1289" y="1531"/>
                    </a:lnTo>
                    <a:lnTo>
                      <a:pt x="1255" y="1509"/>
                    </a:lnTo>
                    <a:lnTo>
                      <a:pt x="1226" y="1488"/>
                    </a:lnTo>
                    <a:lnTo>
                      <a:pt x="1192" y="1463"/>
                    </a:lnTo>
                    <a:lnTo>
                      <a:pt x="1161" y="1442"/>
                    </a:lnTo>
                    <a:lnTo>
                      <a:pt x="1129" y="1420"/>
                    </a:lnTo>
                    <a:lnTo>
                      <a:pt x="1098" y="1398"/>
                    </a:lnTo>
                    <a:lnTo>
                      <a:pt x="1064" y="1376"/>
                    </a:lnTo>
                    <a:lnTo>
                      <a:pt x="1035" y="1354"/>
                    </a:lnTo>
                    <a:lnTo>
                      <a:pt x="1001" y="1333"/>
                    </a:lnTo>
                    <a:lnTo>
                      <a:pt x="972" y="1311"/>
                    </a:lnTo>
                    <a:lnTo>
                      <a:pt x="938" y="1286"/>
                    </a:lnTo>
                    <a:lnTo>
                      <a:pt x="906" y="1265"/>
                    </a:lnTo>
                    <a:lnTo>
                      <a:pt x="872" y="1240"/>
                    </a:lnTo>
                    <a:lnTo>
                      <a:pt x="841" y="1219"/>
                    </a:lnTo>
                    <a:lnTo>
                      <a:pt x="807" y="1194"/>
                    </a:lnTo>
                    <a:lnTo>
                      <a:pt x="778" y="1173"/>
                    </a:lnTo>
                    <a:lnTo>
                      <a:pt x="744" y="1151"/>
                    </a:lnTo>
                    <a:lnTo>
                      <a:pt x="715" y="1129"/>
                    </a:lnTo>
                    <a:lnTo>
                      <a:pt x="681" y="1105"/>
                    </a:lnTo>
                    <a:lnTo>
                      <a:pt x="649" y="1080"/>
                    </a:lnTo>
                    <a:lnTo>
                      <a:pt x="618" y="1056"/>
                    </a:lnTo>
                    <a:lnTo>
                      <a:pt x="589" y="1034"/>
                    </a:lnTo>
                    <a:lnTo>
                      <a:pt x="557" y="1010"/>
                    </a:lnTo>
                    <a:lnTo>
                      <a:pt x="528" y="986"/>
                    </a:lnTo>
                    <a:lnTo>
                      <a:pt x="499" y="962"/>
                    </a:lnTo>
                    <a:lnTo>
                      <a:pt x="470" y="940"/>
                    </a:lnTo>
                    <a:lnTo>
                      <a:pt x="438" y="913"/>
                    </a:lnTo>
                    <a:lnTo>
                      <a:pt x="409" y="887"/>
                    </a:lnTo>
                    <a:lnTo>
                      <a:pt x="380" y="860"/>
                    </a:lnTo>
                    <a:lnTo>
                      <a:pt x="354" y="836"/>
                    </a:lnTo>
                    <a:lnTo>
                      <a:pt x="324" y="807"/>
                    </a:lnTo>
                    <a:lnTo>
                      <a:pt x="295" y="780"/>
                    </a:lnTo>
                    <a:lnTo>
                      <a:pt x="269" y="751"/>
                    </a:lnTo>
                    <a:lnTo>
                      <a:pt x="244" y="724"/>
                    </a:lnTo>
                    <a:lnTo>
                      <a:pt x="218" y="693"/>
                    </a:lnTo>
                    <a:lnTo>
                      <a:pt x="194" y="664"/>
                    </a:lnTo>
                    <a:lnTo>
                      <a:pt x="167" y="632"/>
                    </a:lnTo>
                    <a:lnTo>
                      <a:pt x="145" y="603"/>
                    </a:lnTo>
                    <a:lnTo>
                      <a:pt x="121" y="569"/>
                    </a:lnTo>
                    <a:lnTo>
                      <a:pt x="97" y="538"/>
                    </a:lnTo>
                    <a:lnTo>
                      <a:pt x="75" y="506"/>
                    </a:lnTo>
                    <a:lnTo>
                      <a:pt x="55" y="475"/>
                    </a:lnTo>
                    <a:lnTo>
                      <a:pt x="46" y="460"/>
                    </a:lnTo>
                    <a:lnTo>
                      <a:pt x="38" y="448"/>
                    </a:lnTo>
                    <a:lnTo>
                      <a:pt x="31" y="436"/>
                    </a:lnTo>
                    <a:lnTo>
                      <a:pt x="24" y="424"/>
                    </a:lnTo>
                    <a:lnTo>
                      <a:pt x="17" y="409"/>
                    </a:lnTo>
                    <a:lnTo>
                      <a:pt x="14" y="397"/>
                    </a:lnTo>
                    <a:lnTo>
                      <a:pt x="9" y="383"/>
                    </a:lnTo>
                    <a:lnTo>
                      <a:pt x="7" y="370"/>
                    </a:lnTo>
                    <a:lnTo>
                      <a:pt x="2" y="356"/>
                    </a:lnTo>
                    <a:lnTo>
                      <a:pt x="0" y="341"/>
                    </a:lnTo>
                    <a:lnTo>
                      <a:pt x="0" y="327"/>
                    </a:lnTo>
                    <a:lnTo>
                      <a:pt x="0" y="312"/>
                    </a:lnTo>
                    <a:lnTo>
                      <a:pt x="0" y="298"/>
                    </a:lnTo>
                    <a:lnTo>
                      <a:pt x="0" y="283"/>
                    </a:lnTo>
                    <a:lnTo>
                      <a:pt x="2" y="269"/>
                    </a:lnTo>
                    <a:lnTo>
                      <a:pt x="4" y="257"/>
                    </a:lnTo>
                    <a:lnTo>
                      <a:pt x="4" y="240"/>
                    </a:lnTo>
                    <a:lnTo>
                      <a:pt x="7" y="225"/>
                    </a:lnTo>
                    <a:lnTo>
                      <a:pt x="9" y="208"/>
                    </a:lnTo>
                    <a:lnTo>
                      <a:pt x="14" y="194"/>
                    </a:lnTo>
                    <a:lnTo>
                      <a:pt x="17" y="177"/>
                    </a:lnTo>
                    <a:lnTo>
                      <a:pt x="21" y="162"/>
                    </a:lnTo>
                    <a:lnTo>
                      <a:pt x="26" y="145"/>
                    </a:lnTo>
                    <a:lnTo>
                      <a:pt x="34" y="131"/>
                    </a:lnTo>
                    <a:lnTo>
                      <a:pt x="38" y="114"/>
                    </a:lnTo>
                    <a:lnTo>
                      <a:pt x="43" y="97"/>
                    </a:lnTo>
                    <a:lnTo>
                      <a:pt x="51" y="80"/>
                    </a:lnTo>
                    <a:lnTo>
                      <a:pt x="58" y="65"/>
                    </a:lnTo>
                    <a:lnTo>
                      <a:pt x="65" y="48"/>
                    </a:lnTo>
                    <a:lnTo>
                      <a:pt x="72" y="31"/>
                    </a:lnTo>
                    <a:lnTo>
                      <a:pt x="82" y="14"/>
                    </a:lnTo>
                    <a:lnTo>
                      <a:pt x="92" y="0"/>
                    </a:lnTo>
                    <a:lnTo>
                      <a:pt x="92" y="12"/>
                    </a:lnTo>
                    <a:lnTo>
                      <a:pt x="92" y="26"/>
                    </a:lnTo>
                    <a:lnTo>
                      <a:pt x="92" y="38"/>
                    </a:lnTo>
                    <a:lnTo>
                      <a:pt x="94" y="53"/>
                    </a:lnTo>
                    <a:lnTo>
                      <a:pt x="94" y="65"/>
                    </a:lnTo>
                    <a:lnTo>
                      <a:pt x="94" y="80"/>
                    </a:lnTo>
                    <a:lnTo>
                      <a:pt x="94" y="92"/>
                    </a:lnTo>
                    <a:lnTo>
                      <a:pt x="94" y="106"/>
                    </a:lnTo>
                    <a:lnTo>
                      <a:pt x="92" y="131"/>
                    </a:lnTo>
                    <a:lnTo>
                      <a:pt x="89" y="157"/>
                    </a:lnTo>
                    <a:lnTo>
                      <a:pt x="89" y="169"/>
                    </a:lnTo>
                    <a:lnTo>
                      <a:pt x="89" y="184"/>
                    </a:lnTo>
                    <a:lnTo>
                      <a:pt x="92" y="198"/>
                    </a:lnTo>
                    <a:lnTo>
                      <a:pt x="94" y="213"/>
                    </a:lnTo>
                    <a:lnTo>
                      <a:pt x="94" y="225"/>
                    </a:lnTo>
                    <a:lnTo>
                      <a:pt x="97" y="240"/>
                    </a:lnTo>
                    <a:lnTo>
                      <a:pt x="99" y="254"/>
                    </a:lnTo>
                    <a:lnTo>
                      <a:pt x="106" y="271"/>
                    </a:lnTo>
                    <a:lnTo>
                      <a:pt x="109" y="286"/>
                    </a:lnTo>
                    <a:lnTo>
                      <a:pt x="116" y="303"/>
                    </a:lnTo>
                    <a:lnTo>
                      <a:pt x="123" y="320"/>
                    </a:lnTo>
                    <a:lnTo>
                      <a:pt x="133" y="339"/>
                    </a:lnTo>
                    <a:lnTo>
                      <a:pt x="140" y="356"/>
                    </a:lnTo>
                    <a:lnTo>
                      <a:pt x="152" y="375"/>
                    </a:lnTo>
                    <a:lnTo>
                      <a:pt x="164" y="395"/>
                    </a:lnTo>
                    <a:lnTo>
                      <a:pt x="179" y="416"/>
                    </a:lnTo>
                    <a:lnTo>
                      <a:pt x="194" y="438"/>
                    </a:lnTo>
                    <a:lnTo>
                      <a:pt x="211" y="460"/>
                    </a:lnTo>
                    <a:lnTo>
                      <a:pt x="218" y="472"/>
                    </a:lnTo>
                    <a:lnTo>
                      <a:pt x="230" y="484"/>
                    </a:lnTo>
                    <a:lnTo>
                      <a:pt x="240" y="496"/>
                    </a:lnTo>
                    <a:lnTo>
                      <a:pt x="252" y="511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8" name="Freeform 54"/>
              <p:cNvSpPr>
                <a:spLocks/>
              </p:cNvSpPr>
              <p:nvPr/>
            </p:nvSpPr>
            <p:spPr bwMode="auto">
              <a:xfrm>
                <a:off x="3825" y="2673"/>
                <a:ext cx="1340" cy="179"/>
              </a:xfrm>
              <a:custGeom>
                <a:avLst/>
                <a:gdLst>
                  <a:gd name="T0" fmla="*/ 1268 w 1340"/>
                  <a:gd name="T1" fmla="*/ 65 h 179"/>
                  <a:gd name="T2" fmla="*/ 1311 w 1340"/>
                  <a:gd name="T3" fmla="*/ 85 h 179"/>
                  <a:gd name="T4" fmla="*/ 1340 w 1340"/>
                  <a:gd name="T5" fmla="*/ 128 h 179"/>
                  <a:gd name="T6" fmla="*/ 1299 w 1340"/>
                  <a:gd name="T7" fmla="*/ 153 h 179"/>
                  <a:gd name="T8" fmla="*/ 1238 w 1340"/>
                  <a:gd name="T9" fmla="*/ 133 h 179"/>
                  <a:gd name="T10" fmla="*/ 1180 w 1340"/>
                  <a:gd name="T11" fmla="*/ 119 h 179"/>
                  <a:gd name="T12" fmla="*/ 1120 w 1340"/>
                  <a:gd name="T13" fmla="*/ 104 h 179"/>
                  <a:gd name="T14" fmla="*/ 1061 w 1340"/>
                  <a:gd name="T15" fmla="*/ 94 h 179"/>
                  <a:gd name="T16" fmla="*/ 1001 w 1340"/>
                  <a:gd name="T17" fmla="*/ 87 h 179"/>
                  <a:gd name="T18" fmla="*/ 940 w 1340"/>
                  <a:gd name="T19" fmla="*/ 82 h 179"/>
                  <a:gd name="T20" fmla="*/ 880 w 1340"/>
                  <a:gd name="T21" fmla="*/ 80 h 179"/>
                  <a:gd name="T22" fmla="*/ 819 w 1340"/>
                  <a:gd name="T23" fmla="*/ 80 h 179"/>
                  <a:gd name="T24" fmla="*/ 756 w 1340"/>
                  <a:gd name="T25" fmla="*/ 80 h 179"/>
                  <a:gd name="T26" fmla="*/ 698 w 1340"/>
                  <a:gd name="T27" fmla="*/ 85 h 179"/>
                  <a:gd name="T28" fmla="*/ 635 w 1340"/>
                  <a:gd name="T29" fmla="*/ 87 h 179"/>
                  <a:gd name="T30" fmla="*/ 574 w 1340"/>
                  <a:gd name="T31" fmla="*/ 92 h 179"/>
                  <a:gd name="T32" fmla="*/ 514 w 1340"/>
                  <a:gd name="T33" fmla="*/ 97 h 179"/>
                  <a:gd name="T34" fmla="*/ 455 w 1340"/>
                  <a:gd name="T35" fmla="*/ 107 h 179"/>
                  <a:gd name="T36" fmla="*/ 395 w 1340"/>
                  <a:gd name="T37" fmla="*/ 116 h 179"/>
                  <a:gd name="T38" fmla="*/ 334 w 1340"/>
                  <a:gd name="T39" fmla="*/ 126 h 179"/>
                  <a:gd name="T40" fmla="*/ 274 w 1340"/>
                  <a:gd name="T41" fmla="*/ 136 h 179"/>
                  <a:gd name="T42" fmla="*/ 215 w 1340"/>
                  <a:gd name="T43" fmla="*/ 148 h 179"/>
                  <a:gd name="T44" fmla="*/ 155 w 1340"/>
                  <a:gd name="T45" fmla="*/ 157 h 179"/>
                  <a:gd name="T46" fmla="*/ 102 w 1340"/>
                  <a:gd name="T47" fmla="*/ 170 h 179"/>
                  <a:gd name="T48" fmla="*/ 0 w 1340"/>
                  <a:gd name="T49" fmla="*/ 133 h 179"/>
                  <a:gd name="T50" fmla="*/ 65 w 1340"/>
                  <a:gd name="T51" fmla="*/ 107 h 179"/>
                  <a:gd name="T52" fmla="*/ 131 w 1340"/>
                  <a:gd name="T53" fmla="*/ 85 h 179"/>
                  <a:gd name="T54" fmla="*/ 201 w 1340"/>
                  <a:gd name="T55" fmla="*/ 68 h 179"/>
                  <a:gd name="T56" fmla="*/ 271 w 1340"/>
                  <a:gd name="T57" fmla="*/ 53 h 179"/>
                  <a:gd name="T58" fmla="*/ 342 w 1340"/>
                  <a:gd name="T59" fmla="*/ 41 h 179"/>
                  <a:gd name="T60" fmla="*/ 412 w 1340"/>
                  <a:gd name="T61" fmla="*/ 31 h 179"/>
                  <a:gd name="T62" fmla="*/ 480 w 1340"/>
                  <a:gd name="T63" fmla="*/ 22 h 179"/>
                  <a:gd name="T64" fmla="*/ 552 w 1340"/>
                  <a:gd name="T65" fmla="*/ 17 h 179"/>
                  <a:gd name="T66" fmla="*/ 620 w 1340"/>
                  <a:gd name="T67" fmla="*/ 10 h 179"/>
                  <a:gd name="T68" fmla="*/ 691 w 1340"/>
                  <a:gd name="T69" fmla="*/ 5 h 179"/>
                  <a:gd name="T70" fmla="*/ 751 w 1340"/>
                  <a:gd name="T71" fmla="*/ 2 h 179"/>
                  <a:gd name="T72" fmla="*/ 797 w 1340"/>
                  <a:gd name="T73" fmla="*/ 0 h 179"/>
                  <a:gd name="T74" fmla="*/ 843 w 1340"/>
                  <a:gd name="T75" fmla="*/ 0 h 179"/>
                  <a:gd name="T76" fmla="*/ 889 w 1340"/>
                  <a:gd name="T77" fmla="*/ 0 h 179"/>
                  <a:gd name="T78" fmla="*/ 935 w 1340"/>
                  <a:gd name="T79" fmla="*/ 2 h 179"/>
                  <a:gd name="T80" fmla="*/ 984 w 1340"/>
                  <a:gd name="T81" fmla="*/ 10 h 179"/>
                  <a:gd name="T82" fmla="*/ 1028 w 1340"/>
                  <a:gd name="T83" fmla="*/ 14 h 179"/>
                  <a:gd name="T84" fmla="*/ 1076 w 1340"/>
                  <a:gd name="T85" fmla="*/ 22 h 179"/>
                  <a:gd name="T86" fmla="*/ 1125 w 1340"/>
                  <a:gd name="T87" fmla="*/ 29 h 179"/>
                  <a:gd name="T88" fmla="*/ 1173 w 1340"/>
                  <a:gd name="T89" fmla="*/ 41 h 179"/>
                  <a:gd name="T90" fmla="*/ 1221 w 1340"/>
                  <a:gd name="T91" fmla="*/ 51 h 1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1340" h="179">
                    <a:moveTo>
                      <a:pt x="1241" y="56"/>
                    </a:moveTo>
                    <a:lnTo>
                      <a:pt x="1253" y="58"/>
                    </a:lnTo>
                    <a:lnTo>
                      <a:pt x="1268" y="65"/>
                    </a:lnTo>
                    <a:lnTo>
                      <a:pt x="1282" y="70"/>
                    </a:lnTo>
                    <a:lnTo>
                      <a:pt x="1299" y="77"/>
                    </a:lnTo>
                    <a:lnTo>
                      <a:pt x="1311" y="85"/>
                    </a:lnTo>
                    <a:lnTo>
                      <a:pt x="1323" y="94"/>
                    </a:lnTo>
                    <a:lnTo>
                      <a:pt x="1333" y="109"/>
                    </a:lnTo>
                    <a:lnTo>
                      <a:pt x="1340" y="128"/>
                    </a:lnTo>
                    <a:lnTo>
                      <a:pt x="1340" y="170"/>
                    </a:lnTo>
                    <a:lnTo>
                      <a:pt x="1318" y="160"/>
                    </a:lnTo>
                    <a:lnTo>
                      <a:pt x="1299" y="153"/>
                    </a:lnTo>
                    <a:lnTo>
                      <a:pt x="1280" y="145"/>
                    </a:lnTo>
                    <a:lnTo>
                      <a:pt x="1260" y="140"/>
                    </a:lnTo>
                    <a:lnTo>
                      <a:pt x="1238" y="133"/>
                    </a:lnTo>
                    <a:lnTo>
                      <a:pt x="1219" y="126"/>
                    </a:lnTo>
                    <a:lnTo>
                      <a:pt x="1200" y="121"/>
                    </a:lnTo>
                    <a:lnTo>
                      <a:pt x="1180" y="119"/>
                    </a:lnTo>
                    <a:lnTo>
                      <a:pt x="1158" y="111"/>
                    </a:lnTo>
                    <a:lnTo>
                      <a:pt x="1139" y="109"/>
                    </a:lnTo>
                    <a:lnTo>
                      <a:pt x="1120" y="104"/>
                    </a:lnTo>
                    <a:lnTo>
                      <a:pt x="1100" y="102"/>
                    </a:lnTo>
                    <a:lnTo>
                      <a:pt x="1081" y="97"/>
                    </a:lnTo>
                    <a:lnTo>
                      <a:pt x="1061" y="94"/>
                    </a:lnTo>
                    <a:lnTo>
                      <a:pt x="1042" y="92"/>
                    </a:lnTo>
                    <a:lnTo>
                      <a:pt x="1023" y="92"/>
                    </a:lnTo>
                    <a:lnTo>
                      <a:pt x="1001" y="87"/>
                    </a:lnTo>
                    <a:lnTo>
                      <a:pt x="981" y="85"/>
                    </a:lnTo>
                    <a:lnTo>
                      <a:pt x="960" y="82"/>
                    </a:lnTo>
                    <a:lnTo>
                      <a:pt x="940" y="82"/>
                    </a:lnTo>
                    <a:lnTo>
                      <a:pt x="918" y="80"/>
                    </a:lnTo>
                    <a:lnTo>
                      <a:pt x="899" y="80"/>
                    </a:lnTo>
                    <a:lnTo>
                      <a:pt x="880" y="80"/>
                    </a:lnTo>
                    <a:lnTo>
                      <a:pt x="860" y="80"/>
                    </a:lnTo>
                    <a:lnTo>
                      <a:pt x="838" y="80"/>
                    </a:lnTo>
                    <a:lnTo>
                      <a:pt x="819" y="80"/>
                    </a:lnTo>
                    <a:lnTo>
                      <a:pt x="797" y="80"/>
                    </a:lnTo>
                    <a:lnTo>
                      <a:pt x="778" y="80"/>
                    </a:lnTo>
                    <a:lnTo>
                      <a:pt x="756" y="80"/>
                    </a:lnTo>
                    <a:lnTo>
                      <a:pt x="737" y="80"/>
                    </a:lnTo>
                    <a:lnTo>
                      <a:pt x="717" y="82"/>
                    </a:lnTo>
                    <a:lnTo>
                      <a:pt x="698" y="85"/>
                    </a:lnTo>
                    <a:lnTo>
                      <a:pt x="676" y="85"/>
                    </a:lnTo>
                    <a:lnTo>
                      <a:pt x="654" y="85"/>
                    </a:lnTo>
                    <a:lnTo>
                      <a:pt x="635" y="87"/>
                    </a:lnTo>
                    <a:lnTo>
                      <a:pt x="615" y="90"/>
                    </a:lnTo>
                    <a:lnTo>
                      <a:pt x="594" y="90"/>
                    </a:lnTo>
                    <a:lnTo>
                      <a:pt x="574" y="92"/>
                    </a:lnTo>
                    <a:lnTo>
                      <a:pt x="555" y="94"/>
                    </a:lnTo>
                    <a:lnTo>
                      <a:pt x="535" y="97"/>
                    </a:lnTo>
                    <a:lnTo>
                      <a:pt x="514" y="97"/>
                    </a:lnTo>
                    <a:lnTo>
                      <a:pt x="494" y="102"/>
                    </a:lnTo>
                    <a:lnTo>
                      <a:pt x="475" y="102"/>
                    </a:lnTo>
                    <a:lnTo>
                      <a:pt x="455" y="107"/>
                    </a:lnTo>
                    <a:lnTo>
                      <a:pt x="434" y="109"/>
                    </a:lnTo>
                    <a:lnTo>
                      <a:pt x="414" y="114"/>
                    </a:lnTo>
                    <a:lnTo>
                      <a:pt x="395" y="116"/>
                    </a:lnTo>
                    <a:lnTo>
                      <a:pt x="375" y="121"/>
                    </a:lnTo>
                    <a:lnTo>
                      <a:pt x="354" y="121"/>
                    </a:lnTo>
                    <a:lnTo>
                      <a:pt x="334" y="126"/>
                    </a:lnTo>
                    <a:lnTo>
                      <a:pt x="315" y="128"/>
                    </a:lnTo>
                    <a:lnTo>
                      <a:pt x="295" y="133"/>
                    </a:lnTo>
                    <a:lnTo>
                      <a:pt x="274" y="136"/>
                    </a:lnTo>
                    <a:lnTo>
                      <a:pt x="254" y="140"/>
                    </a:lnTo>
                    <a:lnTo>
                      <a:pt x="235" y="143"/>
                    </a:lnTo>
                    <a:lnTo>
                      <a:pt x="215" y="148"/>
                    </a:lnTo>
                    <a:lnTo>
                      <a:pt x="194" y="150"/>
                    </a:lnTo>
                    <a:lnTo>
                      <a:pt x="177" y="155"/>
                    </a:lnTo>
                    <a:lnTo>
                      <a:pt x="155" y="157"/>
                    </a:lnTo>
                    <a:lnTo>
                      <a:pt x="138" y="162"/>
                    </a:lnTo>
                    <a:lnTo>
                      <a:pt x="119" y="165"/>
                    </a:lnTo>
                    <a:lnTo>
                      <a:pt x="102" y="170"/>
                    </a:lnTo>
                    <a:lnTo>
                      <a:pt x="82" y="174"/>
                    </a:lnTo>
                    <a:lnTo>
                      <a:pt x="65" y="179"/>
                    </a:lnTo>
                    <a:lnTo>
                      <a:pt x="0" y="133"/>
                    </a:lnTo>
                    <a:lnTo>
                      <a:pt x="22" y="123"/>
                    </a:lnTo>
                    <a:lnTo>
                      <a:pt x="43" y="114"/>
                    </a:lnTo>
                    <a:lnTo>
                      <a:pt x="65" y="107"/>
                    </a:lnTo>
                    <a:lnTo>
                      <a:pt x="87" y="99"/>
                    </a:lnTo>
                    <a:lnTo>
                      <a:pt x="109" y="92"/>
                    </a:lnTo>
                    <a:lnTo>
                      <a:pt x="131" y="85"/>
                    </a:lnTo>
                    <a:lnTo>
                      <a:pt x="155" y="80"/>
                    </a:lnTo>
                    <a:lnTo>
                      <a:pt x="179" y="75"/>
                    </a:lnTo>
                    <a:lnTo>
                      <a:pt x="201" y="68"/>
                    </a:lnTo>
                    <a:lnTo>
                      <a:pt x="223" y="63"/>
                    </a:lnTo>
                    <a:lnTo>
                      <a:pt x="247" y="58"/>
                    </a:lnTo>
                    <a:lnTo>
                      <a:pt x="271" y="53"/>
                    </a:lnTo>
                    <a:lnTo>
                      <a:pt x="293" y="48"/>
                    </a:lnTo>
                    <a:lnTo>
                      <a:pt x="317" y="46"/>
                    </a:lnTo>
                    <a:lnTo>
                      <a:pt x="342" y="41"/>
                    </a:lnTo>
                    <a:lnTo>
                      <a:pt x="366" y="39"/>
                    </a:lnTo>
                    <a:lnTo>
                      <a:pt x="388" y="34"/>
                    </a:lnTo>
                    <a:lnTo>
                      <a:pt x="412" y="31"/>
                    </a:lnTo>
                    <a:lnTo>
                      <a:pt x="434" y="27"/>
                    </a:lnTo>
                    <a:lnTo>
                      <a:pt x="458" y="24"/>
                    </a:lnTo>
                    <a:lnTo>
                      <a:pt x="480" y="22"/>
                    </a:lnTo>
                    <a:lnTo>
                      <a:pt x="504" y="19"/>
                    </a:lnTo>
                    <a:lnTo>
                      <a:pt x="528" y="17"/>
                    </a:lnTo>
                    <a:lnTo>
                      <a:pt x="552" y="17"/>
                    </a:lnTo>
                    <a:lnTo>
                      <a:pt x="574" y="14"/>
                    </a:lnTo>
                    <a:lnTo>
                      <a:pt x="598" y="12"/>
                    </a:lnTo>
                    <a:lnTo>
                      <a:pt x="620" y="10"/>
                    </a:lnTo>
                    <a:lnTo>
                      <a:pt x="645" y="10"/>
                    </a:lnTo>
                    <a:lnTo>
                      <a:pt x="666" y="7"/>
                    </a:lnTo>
                    <a:lnTo>
                      <a:pt x="691" y="5"/>
                    </a:lnTo>
                    <a:lnTo>
                      <a:pt x="712" y="5"/>
                    </a:lnTo>
                    <a:lnTo>
                      <a:pt x="737" y="5"/>
                    </a:lnTo>
                    <a:lnTo>
                      <a:pt x="751" y="2"/>
                    </a:lnTo>
                    <a:lnTo>
                      <a:pt x="766" y="0"/>
                    </a:lnTo>
                    <a:lnTo>
                      <a:pt x="780" y="0"/>
                    </a:lnTo>
                    <a:lnTo>
                      <a:pt x="797" y="0"/>
                    </a:lnTo>
                    <a:lnTo>
                      <a:pt x="812" y="0"/>
                    </a:lnTo>
                    <a:lnTo>
                      <a:pt x="829" y="0"/>
                    </a:lnTo>
                    <a:lnTo>
                      <a:pt x="843" y="0"/>
                    </a:lnTo>
                    <a:lnTo>
                      <a:pt x="860" y="0"/>
                    </a:lnTo>
                    <a:lnTo>
                      <a:pt x="875" y="0"/>
                    </a:lnTo>
                    <a:lnTo>
                      <a:pt x="889" y="0"/>
                    </a:lnTo>
                    <a:lnTo>
                      <a:pt x="904" y="0"/>
                    </a:lnTo>
                    <a:lnTo>
                      <a:pt x="921" y="2"/>
                    </a:lnTo>
                    <a:lnTo>
                      <a:pt x="935" y="2"/>
                    </a:lnTo>
                    <a:lnTo>
                      <a:pt x="952" y="5"/>
                    </a:lnTo>
                    <a:lnTo>
                      <a:pt x="967" y="7"/>
                    </a:lnTo>
                    <a:lnTo>
                      <a:pt x="984" y="10"/>
                    </a:lnTo>
                    <a:lnTo>
                      <a:pt x="998" y="10"/>
                    </a:lnTo>
                    <a:lnTo>
                      <a:pt x="1013" y="12"/>
                    </a:lnTo>
                    <a:lnTo>
                      <a:pt x="1028" y="14"/>
                    </a:lnTo>
                    <a:lnTo>
                      <a:pt x="1045" y="17"/>
                    </a:lnTo>
                    <a:lnTo>
                      <a:pt x="1059" y="17"/>
                    </a:lnTo>
                    <a:lnTo>
                      <a:pt x="1076" y="22"/>
                    </a:lnTo>
                    <a:lnTo>
                      <a:pt x="1093" y="24"/>
                    </a:lnTo>
                    <a:lnTo>
                      <a:pt x="1110" y="29"/>
                    </a:lnTo>
                    <a:lnTo>
                      <a:pt x="1125" y="29"/>
                    </a:lnTo>
                    <a:lnTo>
                      <a:pt x="1139" y="34"/>
                    </a:lnTo>
                    <a:lnTo>
                      <a:pt x="1156" y="36"/>
                    </a:lnTo>
                    <a:lnTo>
                      <a:pt x="1173" y="41"/>
                    </a:lnTo>
                    <a:lnTo>
                      <a:pt x="1188" y="44"/>
                    </a:lnTo>
                    <a:lnTo>
                      <a:pt x="1205" y="48"/>
                    </a:lnTo>
                    <a:lnTo>
                      <a:pt x="1221" y="51"/>
                    </a:lnTo>
                    <a:lnTo>
                      <a:pt x="1241" y="56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79" name="Freeform 55"/>
              <p:cNvSpPr>
                <a:spLocks/>
              </p:cNvSpPr>
              <p:nvPr/>
            </p:nvSpPr>
            <p:spPr bwMode="auto">
              <a:xfrm>
                <a:off x="3071" y="2792"/>
                <a:ext cx="2179" cy="1010"/>
              </a:xfrm>
              <a:custGeom>
                <a:avLst/>
                <a:gdLst>
                  <a:gd name="T0" fmla="*/ 2089 w 2179"/>
                  <a:gd name="T1" fmla="*/ 288 h 1010"/>
                  <a:gd name="T2" fmla="*/ 2046 w 2179"/>
                  <a:gd name="T3" fmla="*/ 327 h 1010"/>
                  <a:gd name="T4" fmla="*/ 2005 w 2179"/>
                  <a:gd name="T5" fmla="*/ 366 h 1010"/>
                  <a:gd name="T6" fmla="*/ 1963 w 2179"/>
                  <a:gd name="T7" fmla="*/ 404 h 1010"/>
                  <a:gd name="T8" fmla="*/ 1891 w 2179"/>
                  <a:gd name="T9" fmla="*/ 467 h 1010"/>
                  <a:gd name="T10" fmla="*/ 1830 w 2179"/>
                  <a:gd name="T11" fmla="*/ 509 h 1010"/>
                  <a:gd name="T12" fmla="*/ 1782 w 2179"/>
                  <a:gd name="T13" fmla="*/ 540 h 1010"/>
                  <a:gd name="T14" fmla="*/ 1692 w 2179"/>
                  <a:gd name="T15" fmla="*/ 584 h 1010"/>
                  <a:gd name="T16" fmla="*/ 1592 w 2179"/>
                  <a:gd name="T17" fmla="*/ 627 h 1010"/>
                  <a:gd name="T18" fmla="*/ 1488 w 2179"/>
                  <a:gd name="T19" fmla="*/ 666 h 1010"/>
                  <a:gd name="T20" fmla="*/ 1386 w 2179"/>
                  <a:gd name="T21" fmla="*/ 702 h 1010"/>
                  <a:gd name="T22" fmla="*/ 1280 w 2179"/>
                  <a:gd name="T23" fmla="*/ 732 h 1010"/>
                  <a:gd name="T24" fmla="*/ 1176 w 2179"/>
                  <a:gd name="T25" fmla="*/ 761 h 1010"/>
                  <a:gd name="T26" fmla="*/ 1069 w 2179"/>
                  <a:gd name="T27" fmla="*/ 785 h 1010"/>
                  <a:gd name="T28" fmla="*/ 965 w 2179"/>
                  <a:gd name="T29" fmla="*/ 809 h 1010"/>
                  <a:gd name="T30" fmla="*/ 858 w 2179"/>
                  <a:gd name="T31" fmla="*/ 828 h 1010"/>
                  <a:gd name="T32" fmla="*/ 749 w 2179"/>
                  <a:gd name="T33" fmla="*/ 850 h 1010"/>
                  <a:gd name="T34" fmla="*/ 642 w 2179"/>
                  <a:gd name="T35" fmla="*/ 872 h 1010"/>
                  <a:gd name="T36" fmla="*/ 538 w 2179"/>
                  <a:gd name="T37" fmla="*/ 894 h 1010"/>
                  <a:gd name="T38" fmla="*/ 431 w 2179"/>
                  <a:gd name="T39" fmla="*/ 916 h 1010"/>
                  <a:gd name="T40" fmla="*/ 327 w 2179"/>
                  <a:gd name="T41" fmla="*/ 942 h 1010"/>
                  <a:gd name="T42" fmla="*/ 223 w 2179"/>
                  <a:gd name="T43" fmla="*/ 971 h 1010"/>
                  <a:gd name="T44" fmla="*/ 121 w 2179"/>
                  <a:gd name="T45" fmla="*/ 1001 h 1010"/>
                  <a:gd name="T46" fmla="*/ 58 w 2179"/>
                  <a:gd name="T47" fmla="*/ 996 h 1010"/>
                  <a:gd name="T48" fmla="*/ 10 w 2179"/>
                  <a:gd name="T49" fmla="*/ 957 h 1010"/>
                  <a:gd name="T50" fmla="*/ 65 w 2179"/>
                  <a:gd name="T51" fmla="*/ 916 h 1010"/>
                  <a:gd name="T52" fmla="*/ 157 w 2179"/>
                  <a:gd name="T53" fmla="*/ 889 h 1010"/>
                  <a:gd name="T54" fmla="*/ 247 w 2179"/>
                  <a:gd name="T55" fmla="*/ 870 h 1010"/>
                  <a:gd name="T56" fmla="*/ 342 w 2179"/>
                  <a:gd name="T57" fmla="*/ 855 h 1010"/>
                  <a:gd name="T58" fmla="*/ 434 w 2179"/>
                  <a:gd name="T59" fmla="*/ 843 h 1010"/>
                  <a:gd name="T60" fmla="*/ 528 w 2179"/>
                  <a:gd name="T61" fmla="*/ 831 h 1010"/>
                  <a:gd name="T62" fmla="*/ 623 w 2179"/>
                  <a:gd name="T63" fmla="*/ 814 h 1010"/>
                  <a:gd name="T64" fmla="*/ 720 w 2179"/>
                  <a:gd name="T65" fmla="*/ 792 h 1010"/>
                  <a:gd name="T66" fmla="*/ 814 w 2179"/>
                  <a:gd name="T67" fmla="*/ 765 h 1010"/>
                  <a:gd name="T68" fmla="*/ 909 w 2179"/>
                  <a:gd name="T69" fmla="*/ 739 h 1010"/>
                  <a:gd name="T70" fmla="*/ 1006 w 2179"/>
                  <a:gd name="T71" fmla="*/ 715 h 1010"/>
                  <a:gd name="T72" fmla="*/ 1103 w 2179"/>
                  <a:gd name="T73" fmla="*/ 693 h 1010"/>
                  <a:gd name="T74" fmla="*/ 1200 w 2179"/>
                  <a:gd name="T75" fmla="*/ 668 h 1010"/>
                  <a:gd name="T76" fmla="*/ 1297 w 2179"/>
                  <a:gd name="T77" fmla="*/ 644 h 1010"/>
                  <a:gd name="T78" fmla="*/ 1394 w 2179"/>
                  <a:gd name="T79" fmla="*/ 618 h 1010"/>
                  <a:gd name="T80" fmla="*/ 1491 w 2179"/>
                  <a:gd name="T81" fmla="*/ 591 h 1010"/>
                  <a:gd name="T82" fmla="*/ 1580 w 2179"/>
                  <a:gd name="T83" fmla="*/ 557 h 1010"/>
                  <a:gd name="T84" fmla="*/ 1670 w 2179"/>
                  <a:gd name="T85" fmla="*/ 521 h 1010"/>
                  <a:gd name="T86" fmla="*/ 1757 w 2179"/>
                  <a:gd name="T87" fmla="*/ 477 h 1010"/>
                  <a:gd name="T88" fmla="*/ 1840 w 2179"/>
                  <a:gd name="T89" fmla="*/ 429 h 1010"/>
                  <a:gd name="T90" fmla="*/ 1917 w 2179"/>
                  <a:gd name="T91" fmla="*/ 370 h 1010"/>
                  <a:gd name="T92" fmla="*/ 1992 w 2179"/>
                  <a:gd name="T93" fmla="*/ 305 h 1010"/>
                  <a:gd name="T94" fmla="*/ 2060 w 2179"/>
                  <a:gd name="T95" fmla="*/ 230 h 1010"/>
                  <a:gd name="T96" fmla="*/ 2123 w 2179"/>
                  <a:gd name="T97" fmla="*/ 145 h 1010"/>
                  <a:gd name="T98" fmla="*/ 2169 w 2179"/>
                  <a:gd name="T99" fmla="*/ 29 h 1010"/>
                  <a:gd name="T100" fmla="*/ 2179 w 2179"/>
                  <a:gd name="T101" fmla="*/ 97 h 1010"/>
                  <a:gd name="T102" fmla="*/ 2165 w 2179"/>
                  <a:gd name="T103" fmla="*/ 164 h 1010"/>
                  <a:gd name="T104" fmla="*/ 2140 w 2179"/>
                  <a:gd name="T105" fmla="*/ 230 h 10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179" h="1010">
                    <a:moveTo>
                      <a:pt x="2126" y="261"/>
                    </a:moveTo>
                    <a:lnTo>
                      <a:pt x="2111" y="269"/>
                    </a:lnTo>
                    <a:lnTo>
                      <a:pt x="2102" y="281"/>
                    </a:lnTo>
                    <a:lnTo>
                      <a:pt x="2089" y="288"/>
                    </a:lnTo>
                    <a:lnTo>
                      <a:pt x="2080" y="300"/>
                    </a:lnTo>
                    <a:lnTo>
                      <a:pt x="2068" y="307"/>
                    </a:lnTo>
                    <a:lnTo>
                      <a:pt x="2058" y="320"/>
                    </a:lnTo>
                    <a:lnTo>
                      <a:pt x="2046" y="327"/>
                    </a:lnTo>
                    <a:lnTo>
                      <a:pt x="2038" y="339"/>
                    </a:lnTo>
                    <a:lnTo>
                      <a:pt x="2026" y="346"/>
                    </a:lnTo>
                    <a:lnTo>
                      <a:pt x="2017" y="358"/>
                    </a:lnTo>
                    <a:lnTo>
                      <a:pt x="2005" y="366"/>
                    </a:lnTo>
                    <a:lnTo>
                      <a:pt x="1995" y="378"/>
                    </a:lnTo>
                    <a:lnTo>
                      <a:pt x="1983" y="385"/>
                    </a:lnTo>
                    <a:lnTo>
                      <a:pt x="1975" y="397"/>
                    </a:lnTo>
                    <a:lnTo>
                      <a:pt x="1963" y="404"/>
                    </a:lnTo>
                    <a:lnTo>
                      <a:pt x="1956" y="416"/>
                    </a:lnTo>
                    <a:lnTo>
                      <a:pt x="1934" y="433"/>
                    </a:lnTo>
                    <a:lnTo>
                      <a:pt x="1912" y="450"/>
                    </a:lnTo>
                    <a:lnTo>
                      <a:pt x="1891" y="467"/>
                    </a:lnTo>
                    <a:lnTo>
                      <a:pt x="1869" y="487"/>
                    </a:lnTo>
                    <a:lnTo>
                      <a:pt x="1854" y="494"/>
                    </a:lnTo>
                    <a:lnTo>
                      <a:pt x="1845" y="501"/>
                    </a:lnTo>
                    <a:lnTo>
                      <a:pt x="1830" y="509"/>
                    </a:lnTo>
                    <a:lnTo>
                      <a:pt x="1820" y="518"/>
                    </a:lnTo>
                    <a:lnTo>
                      <a:pt x="1806" y="526"/>
                    </a:lnTo>
                    <a:lnTo>
                      <a:pt x="1794" y="533"/>
                    </a:lnTo>
                    <a:lnTo>
                      <a:pt x="1782" y="540"/>
                    </a:lnTo>
                    <a:lnTo>
                      <a:pt x="1769" y="550"/>
                    </a:lnTo>
                    <a:lnTo>
                      <a:pt x="1743" y="559"/>
                    </a:lnTo>
                    <a:lnTo>
                      <a:pt x="1719" y="572"/>
                    </a:lnTo>
                    <a:lnTo>
                      <a:pt x="1692" y="584"/>
                    </a:lnTo>
                    <a:lnTo>
                      <a:pt x="1668" y="596"/>
                    </a:lnTo>
                    <a:lnTo>
                      <a:pt x="1641" y="605"/>
                    </a:lnTo>
                    <a:lnTo>
                      <a:pt x="1617" y="618"/>
                    </a:lnTo>
                    <a:lnTo>
                      <a:pt x="1592" y="627"/>
                    </a:lnTo>
                    <a:lnTo>
                      <a:pt x="1568" y="639"/>
                    </a:lnTo>
                    <a:lnTo>
                      <a:pt x="1542" y="647"/>
                    </a:lnTo>
                    <a:lnTo>
                      <a:pt x="1515" y="656"/>
                    </a:lnTo>
                    <a:lnTo>
                      <a:pt x="1488" y="666"/>
                    </a:lnTo>
                    <a:lnTo>
                      <a:pt x="1464" y="676"/>
                    </a:lnTo>
                    <a:lnTo>
                      <a:pt x="1437" y="683"/>
                    </a:lnTo>
                    <a:lnTo>
                      <a:pt x="1413" y="693"/>
                    </a:lnTo>
                    <a:lnTo>
                      <a:pt x="1386" y="702"/>
                    </a:lnTo>
                    <a:lnTo>
                      <a:pt x="1362" y="712"/>
                    </a:lnTo>
                    <a:lnTo>
                      <a:pt x="1333" y="717"/>
                    </a:lnTo>
                    <a:lnTo>
                      <a:pt x="1309" y="724"/>
                    </a:lnTo>
                    <a:lnTo>
                      <a:pt x="1280" y="732"/>
                    </a:lnTo>
                    <a:lnTo>
                      <a:pt x="1256" y="739"/>
                    </a:lnTo>
                    <a:lnTo>
                      <a:pt x="1229" y="746"/>
                    </a:lnTo>
                    <a:lnTo>
                      <a:pt x="1202" y="753"/>
                    </a:lnTo>
                    <a:lnTo>
                      <a:pt x="1176" y="761"/>
                    </a:lnTo>
                    <a:lnTo>
                      <a:pt x="1151" y="768"/>
                    </a:lnTo>
                    <a:lnTo>
                      <a:pt x="1122" y="773"/>
                    </a:lnTo>
                    <a:lnTo>
                      <a:pt x="1098" y="780"/>
                    </a:lnTo>
                    <a:lnTo>
                      <a:pt x="1069" y="785"/>
                    </a:lnTo>
                    <a:lnTo>
                      <a:pt x="1045" y="792"/>
                    </a:lnTo>
                    <a:lnTo>
                      <a:pt x="1018" y="797"/>
                    </a:lnTo>
                    <a:lnTo>
                      <a:pt x="991" y="804"/>
                    </a:lnTo>
                    <a:lnTo>
                      <a:pt x="965" y="809"/>
                    </a:lnTo>
                    <a:lnTo>
                      <a:pt x="940" y="816"/>
                    </a:lnTo>
                    <a:lnTo>
                      <a:pt x="911" y="819"/>
                    </a:lnTo>
                    <a:lnTo>
                      <a:pt x="885" y="826"/>
                    </a:lnTo>
                    <a:lnTo>
                      <a:pt x="858" y="828"/>
                    </a:lnTo>
                    <a:lnTo>
                      <a:pt x="831" y="836"/>
                    </a:lnTo>
                    <a:lnTo>
                      <a:pt x="802" y="841"/>
                    </a:lnTo>
                    <a:lnTo>
                      <a:pt x="778" y="845"/>
                    </a:lnTo>
                    <a:lnTo>
                      <a:pt x="749" y="850"/>
                    </a:lnTo>
                    <a:lnTo>
                      <a:pt x="725" y="858"/>
                    </a:lnTo>
                    <a:lnTo>
                      <a:pt x="696" y="862"/>
                    </a:lnTo>
                    <a:lnTo>
                      <a:pt x="671" y="867"/>
                    </a:lnTo>
                    <a:lnTo>
                      <a:pt x="642" y="872"/>
                    </a:lnTo>
                    <a:lnTo>
                      <a:pt x="618" y="879"/>
                    </a:lnTo>
                    <a:lnTo>
                      <a:pt x="591" y="884"/>
                    </a:lnTo>
                    <a:lnTo>
                      <a:pt x="565" y="889"/>
                    </a:lnTo>
                    <a:lnTo>
                      <a:pt x="538" y="894"/>
                    </a:lnTo>
                    <a:lnTo>
                      <a:pt x="514" y="901"/>
                    </a:lnTo>
                    <a:lnTo>
                      <a:pt x="485" y="906"/>
                    </a:lnTo>
                    <a:lnTo>
                      <a:pt x="460" y="911"/>
                    </a:lnTo>
                    <a:lnTo>
                      <a:pt x="431" y="916"/>
                    </a:lnTo>
                    <a:lnTo>
                      <a:pt x="407" y="923"/>
                    </a:lnTo>
                    <a:lnTo>
                      <a:pt x="380" y="928"/>
                    </a:lnTo>
                    <a:lnTo>
                      <a:pt x="354" y="935"/>
                    </a:lnTo>
                    <a:lnTo>
                      <a:pt x="327" y="942"/>
                    </a:lnTo>
                    <a:lnTo>
                      <a:pt x="303" y="950"/>
                    </a:lnTo>
                    <a:lnTo>
                      <a:pt x="274" y="957"/>
                    </a:lnTo>
                    <a:lnTo>
                      <a:pt x="250" y="964"/>
                    </a:lnTo>
                    <a:lnTo>
                      <a:pt x="223" y="971"/>
                    </a:lnTo>
                    <a:lnTo>
                      <a:pt x="199" y="979"/>
                    </a:lnTo>
                    <a:lnTo>
                      <a:pt x="172" y="986"/>
                    </a:lnTo>
                    <a:lnTo>
                      <a:pt x="148" y="993"/>
                    </a:lnTo>
                    <a:lnTo>
                      <a:pt x="121" y="1001"/>
                    </a:lnTo>
                    <a:lnTo>
                      <a:pt x="97" y="1010"/>
                    </a:lnTo>
                    <a:lnTo>
                      <a:pt x="82" y="1008"/>
                    </a:lnTo>
                    <a:lnTo>
                      <a:pt x="70" y="1003"/>
                    </a:lnTo>
                    <a:lnTo>
                      <a:pt x="58" y="996"/>
                    </a:lnTo>
                    <a:lnTo>
                      <a:pt x="46" y="988"/>
                    </a:lnTo>
                    <a:lnTo>
                      <a:pt x="34" y="976"/>
                    </a:lnTo>
                    <a:lnTo>
                      <a:pt x="22" y="967"/>
                    </a:lnTo>
                    <a:lnTo>
                      <a:pt x="10" y="957"/>
                    </a:lnTo>
                    <a:lnTo>
                      <a:pt x="0" y="947"/>
                    </a:lnTo>
                    <a:lnTo>
                      <a:pt x="22" y="935"/>
                    </a:lnTo>
                    <a:lnTo>
                      <a:pt x="44" y="925"/>
                    </a:lnTo>
                    <a:lnTo>
                      <a:pt x="65" y="916"/>
                    </a:lnTo>
                    <a:lnTo>
                      <a:pt x="90" y="908"/>
                    </a:lnTo>
                    <a:lnTo>
                      <a:pt x="111" y="901"/>
                    </a:lnTo>
                    <a:lnTo>
                      <a:pt x="136" y="894"/>
                    </a:lnTo>
                    <a:lnTo>
                      <a:pt x="157" y="889"/>
                    </a:lnTo>
                    <a:lnTo>
                      <a:pt x="182" y="887"/>
                    </a:lnTo>
                    <a:lnTo>
                      <a:pt x="203" y="879"/>
                    </a:lnTo>
                    <a:lnTo>
                      <a:pt x="225" y="874"/>
                    </a:lnTo>
                    <a:lnTo>
                      <a:pt x="247" y="870"/>
                    </a:lnTo>
                    <a:lnTo>
                      <a:pt x="271" y="867"/>
                    </a:lnTo>
                    <a:lnTo>
                      <a:pt x="293" y="862"/>
                    </a:lnTo>
                    <a:lnTo>
                      <a:pt x="317" y="860"/>
                    </a:lnTo>
                    <a:lnTo>
                      <a:pt x="342" y="855"/>
                    </a:lnTo>
                    <a:lnTo>
                      <a:pt x="366" y="855"/>
                    </a:lnTo>
                    <a:lnTo>
                      <a:pt x="388" y="850"/>
                    </a:lnTo>
                    <a:lnTo>
                      <a:pt x="410" y="848"/>
                    </a:lnTo>
                    <a:lnTo>
                      <a:pt x="434" y="843"/>
                    </a:lnTo>
                    <a:lnTo>
                      <a:pt x="458" y="841"/>
                    </a:lnTo>
                    <a:lnTo>
                      <a:pt x="480" y="836"/>
                    </a:lnTo>
                    <a:lnTo>
                      <a:pt x="504" y="833"/>
                    </a:lnTo>
                    <a:lnTo>
                      <a:pt x="528" y="831"/>
                    </a:lnTo>
                    <a:lnTo>
                      <a:pt x="553" y="828"/>
                    </a:lnTo>
                    <a:lnTo>
                      <a:pt x="574" y="824"/>
                    </a:lnTo>
                    <a:lnTo>
                      <a:pt x="599" y="819"/>
                    </a:lnTo>
                    <a:lnTo>
                      <a:pt x="623" y="814"/>
                    </a:lnTo>
                    <a:lnTo>
                      <a:pt x="647" y="811"/>
                    </a:lnTo>
                    <a:lnTo>
                      <a:pt x="671" y="804"/>
                    </a:lnTo>
                    <a:lnTo>
                      <a:pt x="696" y="799"/>
                    </a:lnTo>
                    <a:lnTo>
                      <a:pt x="720" y="792"/>
                    </a:lnTo>
                    <a:lnTo>
                      <a:pt x="746" y="787"/>
                    </a:lnTo>
                    <a:lnTo>
                      <a:pt x="768" y="780"/>
                    </a:lnTo>
                    <a:lnTo>
                      <a:pt x="790" y="773"/>
                    </a:lnTo>
                    <a:lnTo>
                      <a:pt x="814" y="765"/>
                    </a:lnTo>
                    <a:lnTo>
                      <a:pt x="839" y="758"/>
                    </a:lnTo>
                    <a:lnTo>
                      <a:pt x="860" y="751"/>
                    </a:lnTo>
                    <a:lnTo>
                      <a:pt x="885" y="746"/>
                    </a:lnTo>
                    <a:lnTo>
                      <a:pt x="909" y="739"/>
                    </a:lnTo>
                    <a:lnTo>
                      <a:pt x="936" y="734"/>
                    </a:lnTo>
                    <a:lnTo>
                      <a:pt x="957" y="727"/>
                    </a:lnTo>
                    <a:lnTo>
                      <a:pt x="982" y="719"/>
                    </a:lnTo>
                    <a:lnTo>
                      <a:pt x="1006" y="715"/>
                    </a:lnTo>
                    <a:lnTo>
                      <a:pt x="1030" y="710"/>
                    </a:lnTo>
                    <a:lnTo>
                      <a:pt x="1054" y="702"/>
                    </a:lnTo>
                    <a:lnTo>
                      <a:pt x="1079" y="698"/>
                    </a:lnTo>
                    <a:lnTo>
                      <a:pt x="1103" y="693"/>
                    </a:lnTo>
                    <a:lnTo>
                      <a:pt x="1129" y="688"/>
                    </a:lnTo>
                    <a:lnTo>
                      <a:pt x="1151" y="681"/>
                    </a:lnTo>
                    <a:lnTo>
                      <a:pt x="1178" y="676"/>
                    </a:lnTo>
                    <a:lnTo>
                      <a:pt x="1200" y="668"/>
                    </a:lnTo>
                    <a:lnTo>
                      <a:pt x="1226" y="664"/>
                    </a:lnTo>
                    <a:lnTo>
                      <a:pt x="1248" y="656"/>
                    </a:lnTo>
                    <a:lnTo>
                      <a:pt x="1275" y="652"/>
                    </a:lnTo>
                    <a:lnTo>
                      <a:pt x="1297" y="644"/>
                    </a:lnTo>
                    <a:lnTo>
                      <a:pt x="1323" y="639"/>
                    </a:lnTo>
                    <a:lnTo>
                      <a:pt x="1345" y="632"/>
                    </a:lnTo>
                    <a:lnTo>
                      <a:pt x="1369" y="625"/>
                    </a:lnTo>
                    <a:lnTo>
                      <a:pt x="1394" y="618"/>
                    </a:lnTo>
                    <a:lnTo>
                      <a:pt x="1418" y="613"/>
                    </a:lnTo>
                    <a:lnTo>
                      <a:pt x="1442" y="605"/>
                    </a:lnTo>
                    <a:lnTo>
                      <a:pt x="1466" y="598"/>
                    </a:lnTo>
                    <a:lnTo>
                      <a:pt x="1491" y="591"/>
                    </a:lnTo>
                    <a:lnTo>
                      <a:pt x="1515" y="586"/>
                    </a:lnTo>
                    <a:lnTo>
                      <a:pt x="1537" y="576"/>
                    </a:lnTo>
                    <a:lnTo>
                      <a:pt x="1559" y="567"/>
                    </a:lnTo>
                    <a:lnTo>
                      <a:pt x="1580" y="557"/>
                    </a:lnTo>
                    <a:lnTo>
                      <a:pt x="1605" y="550"/>
                    </a:lnTo>
                    <a:lnTo>
                      <a:pt x="1626" y="540"/>
                    </a:lnTo>
                    <a:lnTo>
                      <a:pt x="1648" y="530"/>
                    </a:lnTo>
                    <a:lnTo>
                      <a:pt x="1670" y="521"/>
                    </a:lnTo>
                    <a:lnTo>
                      <a:pt x="1694" y="513"/>
                    </a:lnTo>
                    <a:lnTo>
                      <a:pt x="1714" y="501"/>
                    </a:lnTo>
                    <a:lnTo>
                      <a:pt x="1735" y="489"/>
                    </a:lnTo>
                    <a:lnTo>
                      <a:pt x="1757" y="477"/>
                    </a:lnTo>
                    <a:lnTo>
                      <a:pt x="1779" y="467"/>
                    </a:lnTo>
                    <a:lnTo>
                      <a:pt x="1799" y="453"/>
                    </a:lnTo>
                    <a:lnTo>
                      <a:pt x="1820" y="441"/>
                    </a:lnTo>
                    <a:lnTo>
                      <a:pt x="1840" y="429"/>
                    </a:lnTo>
                    <a:lnTo>
                      <a:pt x="1862" y="416"/>
                    </a:lnTo>
                    <a:lnTo>
                      <a:pt x="1879" y="399"/>
                    </a:lnTo>
                    <a:lnTo>
                      <a:pt x="1898" y="385"/>
                    </a:lnTo>
                    <a:lnTo>
                      <a:pt x="1917" y="370"/>
                    </a:lnTo>
                    <a:lnTo>
                      <a:pt x="1937" y="356"/>
                    </a:lnTo>
                    <a:lnTo>
                      <a:pt x="1954" y="339"/>
                    </a:lnTo>
                    <a:lnTo>
                      <a:pt x="1973" y="322"/>
                    </a:lnTo>
                    <a:lnTo>
                      <a:pt x="1992" y="305"/>
                    </a:lnTo>
                    <a:lnTo>
                      <a:pt x="2012" y="288"/>
                    </a:lnTo>
                    <a:lnTo>
                      <a:pt x="2026" y="269"/>
                    </a:lnTo>
                    <a:lnTo>
                      <a:pt x="2043" y="249"/>
                    </a:lnTo>
                    <a:lnTo>
                      <a:pt x="2060" y="230"/>
                    </a:lnTo>
                    <a:lnTo>
                      <a:pt x="2077" y="210"/>
                    </a:lnTo>
                    <a:lnTo>
                      <a:pt x="2092" y="189"/>
                    </a:lnTo>
                    <a:lnTo>
                      <a:pt x="2109" y="167"/>
                    </a:lnTo>
                    <a:lnTo>
                      <a:pt x="2123" y="145"/>
                    </a:lnTo>
                    <a:lnTo>
                      <a:pt x="2140" y="123"/>
                    </a:lnTo>
                    <a:lnTo>
                      <a:pt x="2155" y="0"/>
                    </a:lnTo>
                    <a:lnTo>
                      <a:pt x="2162" y="14"/>
                    </a:lnTo>
                    <a:lnTo>
                      <a:pt x="2169" y="29"/>
                    </a:lnTo>
                    <a:lnTo>
                      <a:pt x="2174" y="46"/>
                    </a:lnTo>
                    <a:lnTo>
                      <a:pt x="2179" y="63"/>
                    </a:lnTo>
                    <a:lnTo>
                      <a:pt x="2179" y="80"/>
                    </a:lnTo>
                    <a:lnTo>
                      <a:pt x="2179" y="97"/>
                    </a:lnTo>
                    <a:lnTo>
                      <a:pt x="2177" y="114"/>
                    </a:lnTo>
                    <a:lnTo>
                      <a:pt x="2177" y="133"/>
                    </a:lnTo>
                    <a:lnTo>
                      <a:pt x="2169" y="147"/>
                    </a:lnTo>
                    <a:lnTo>
                      <a:pt x="2165" y="164"/>
                    </a:lnTo>
                    <a:lnTo>
                      <a:pt x="2160" y="181"/>
                    </a:lnTo>
                    <a:lnTo>
                      <a:pt x="2155" y="198"/>
                    </a:lnTo>
                    <a:lnTo>
                      <a:pt x="2148" y="213"/>
                    </a:lnTo>
                    <a:lnTo>
                      <a:pt x="2140" y="230"/>
                    </a:lnTo>
                    <a:lnTo>
                      <a:pt x="2133" y="244"/>
                    </a:lnTo>
                    <a:lnTo>
                      <a:pt x="2126" y="261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0" name="Freeform 56"/>
              <p:cNvSpPr>
                <a:spLocks/>
              </p:cNvSpPr>
              <p:nvPr/>
            </p:nvSpPr>
            <p:spPr bwMode="auto">
              <a:xfrm>
                <a:off x="3968" y="2806"/>
                <a:ext cx="1166" cy="550"/>
              </a:xfrm>
              <a:custGeom>
                <a:avLst/>
                <a:gdLst>
                  <a:gd name="T0" fmla="*/ 1166 w 1166"/>
                  <a:gd name="T1" fmla="*/ 97 h 550"/>
                  <a:gd name="T2" fmla="*/ 1158 w 1166"/>
                  <a:gd name="T3" fmla="*/ 143 h 550"/>
                  <a:gd name="T4" fmla="*/ 1120 w 1166"/>
                  <a:gd name="T5" fmla="*/ 199 h 550"/>
                  <a:gd name="T6" fmla="*/ 1083 w 1166"/>
                  <a:gd name="T7" fmla="*/ 226 h 550"/>
                  <a:gd name="T8" fmla="*/ 1049 w 1166"/>
                  <a:gd name="T9" fmla="*/ 252 h 550"/>
                  <a:gd name="T10" fmla="*/ 1006 w 1166"/>
                  <a:gd name="T11" fmla="*/ 281 h 550"/>
                  <a:gd name="T12" fmla="*/ 962 w 1166"/>
                  <a:gd name="T13" fmla="*/ 313 h 550"/>
                  <a:gd name="T14" fmla="*/ 914 w 1166"/>
                  <a:gd name="T15" fmla="*/ 342 h 550"/>
                  <a:gd name="T16" fmla="*/ 863 w 1166"/>
                  <a:gd name="T17" fmla="*/ 371 h 550"/>
                  <a:gd name="T18" fmla="*/ 809 w 1166"/>
                  <a:gd name="T19" fmla="*/ 395 h 550"/>
                  <a:gd name="T20" fmla="*/ 761 w 1166"/>
                  <a:gd name="T21" fmla="*/ 424 h 550"/>
                  <a:gd name="T22" fmla="*/ 708 w 1166"/>
                  <a:gd name="T23" fmla="*/ 446 h 550"/>
                  <a:gd name="T24" fmla="*/ 662 w 1166"/>
                  <a:gd name="T25" fmla="*/ 470 h 550"/>
                  <a:gd name="T26" fmla="*/ 615 w 1166"/>
                  <a:gd name="T27" fmla="*/ 492 h 550"/>
                  <a:gd name="T28" fmla="*/ 574 w 1166"/>
                  <a:gd name="T29" fmla="*/ 509 h 550"/>
                  <a:gd name="T30" fmla="*/ 535 w 1166"/>
                  <a:gd name="T31" fmla="*/ 524 h 550"/>
                  <a:gd name="T32" fmla="*/ 487 w 1166"/>
                  <a:gd name="T33" fmla="*/ 543 h 550"/>
                  <a:gd name="T34" fmla="*/ 443 w 1166"/>
                  <a:gd name="T35" fmla="*/ 536 h 550"/>
                  <a:gd name="T36" fmla="*/ 397 w 1166"/>
                  <a:gd name="T37" fmla="*/ 497 h 550"/>
                  <a:gd name="T38" fmla="*/ 354 w 1166"/>
                  <a:gd name="T39" fmla="*/ 453 h 550"/>
                  <a:gd name="T40" fmla="*/ 312 w 1166"/>
                  <a:gd name="T41" fmla="*/ 407 h 550"/>
                  <a:gd name="T42" fmla="*/ 274 w 1166"/>
                  <a:gd name="T43" fmla="*/ 364 h 550"/>
                  <a:gd name="T44" fmla="*/ 237 w 1166"/>
                  <a:gd name="T45" fmla="*/ 320 h 550"/>
                  <a:gd name="T46" fmla="*/ 194 w 1166"/>
                  <a:gd name="T47" fmla="*/ 274 h 550"/>
                  <a:gd name="T48" fmla="*/ 155 w 1166"/>
                  <a:gd name="T49" fmla="*/ 230 h 550"/>
                  <a:gd name="T50" fmla="*/ 111 w 1166"/>
                  <a:gd name="T51" fmla="*/ 187 h 550"/>
                  <a:gd name="T52" fmla="*/ 68 w 1166"/>
                  <a:gd name="T53" fmla="*/ 148 h 550"/>
                  <a:gd name="T54" fmla="*/ 17 w 1166"/>
                  <a:gd name="T55" fmla="*/ 112 h 550"/>
                  <a:gd name="T56" fmla="*/ 31 w 1166"/>
                  <a:gd name="T57" fmla="*/ 95 h 550"/>
                  <a:gd name="T58" fmla="*/ 82 w 1166"/>
                  <a:gd name="T59" fmla="*/ 83 h 550"/>
                  <a:gd name="T60" fmla="*/ 136 w 1166"/>
                  <a:gd name="T61" fmla="*/ 73 h 550"/>
                  <a:gd name="T62" fmla="*/ 184 w 1166"/>
                  <a:gd name="T63" fmla="*/ 61 h 550"/>
                  <a:gd name="T64" fmla="*/ 240 w 1166"/>
                  <a:gd name="T65" fmla="*/ 51 h 550"/>
                  <a:gd name="T66" fmla="*/ 291 w 1166"/>
                  <a:gd name="T67" fmla="*/ 39 h 550"/>
                  <a:gd name="T68" fmla="*/ 346 w 1166"/>
                  <a:gd name="T69" fmla="*/ 29 h 550"/>
                  <a:gd name="T70" fmla="*/ 400 w 1166"/>
                  <a:gd name="T71" fmla="*/ 22 h 550"/>
                  <a:gd name="T72" fmla="*/ 455 w 1166"/>
                  <a:gd name="T73" fmla="*/ 15 h 550"/>
                  <a:gd name="T74" fmla="*/ 509 w 1166"/>
                  <a:gd name="T75" fmla="*/ 10 h 550"/>
                  <a:gd name="T76" fmla="*/ 567 w 1166"/>
                  <a:gd name="T77" fmla="*/ 7 h 550"/>
                  <a:gd name="T78" fmla="*/ 620 w 1166"/>
                  <a:gd name="T79" fmla="*/ 0 h 550"/>
                  <a:gd name="T80" fmla="*/ 676 w 1166"/>
                  <a:gd name="T81" fmla="*/ 0 h 550"/>
                  <a:gd name="T82" fmla="*/ 729 w 1166"/>
                  <a:gd name="T83" fmla="*/ 0 h 550"/>
                  <a:gd name="T84" fmla="*/ 785 w 1166"/>
                  <a:gd name="T85" fmla="*/ 0 h 550"/>
                  <a:gd name="T86" fmla="*/ 838 w 1166"/>
                  <a:gd name="T87" fmla="*/ 5 h 550"/>
                  <a:gd name="T88" fmla="*/ 894 w 1166"/>
                  <a:gd name="T89" fmla="*/ 10 h 550"/>
                  <a:gd name="T90" fmla="*/ 948 w 1166"/>
                  <a:gd name="T91" fmla="*/ 17 h 550"/>
                  <a:gd name="T92" fmla="*/ 1003 w 1166"/>
                  <a:gd name="T93" fmla="*/ 29 h 550"/>
                  <a:gd name="T94" fmla="*/ 1057 w 1166"/>
                  <a:gd name="T95" fmla="*/ 41 h 550"/>
                  <a:gd name="T96" fmla="*/ 1112 w 1166"/>
                  <a:gd name="T97" fmla="*/ 58 h 5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66" h="550">
                    <a:moveTo>
                      <a:pt x="1149" y="73"/>
                    </a:moveTo>
                    <a:lnTo>
                      <a:pt x="1158" y="83"/>
                    </a:lnTo>
                    <a:lnTo>
                      <a:pt x="1166" y="97"/>
                    </a:lnTo>
                    <a:lnTo>
                      <a:pt x="1166" y="112"/>
                    </a:lnTo>
                    <a:lnTo>
                      <a:pt x="1166" y="129"/>
                    </a:lnTo>
                    <a:lnTo>
                      <a:pt x="1158" y="143"/>
                    </a:lnTo>
                    <a:lnTo>
                      <a:pt x="1149" y="160"/>
                    </a:lnTo>
                    <a:lnTo>
                      <a:pt x="1134" y="177"/>
                    </a:lnTo>
                    <a:lnTo>
                      <a:pt x="1120" y="199"/>
                    </a:lnTo>
                    <a:lnTo>
                      <a:pt x="1108" y="206"/>
                    </a:lnTo>
                    <a:lnTo>
                      <a:pt x="1095" y="216"/>
                    </a:lnTo>
                    <a:lnTo>
                      <a:pt x="1083" y="226"/>
                    </a:lnTo>
                    <a:lnTo>
                      <a:pt x="1074" y="235"/>
                    </a:lnTo>
                    <a:lnTo>
                      <a:pt x="1062" y="243"/>
                    </a:lnTo>
                    <a:lnTo>
                      <a:pt x="1049" y="252"/>
                    </a:lnTo>
                    <a:lnTo>
                      <a:pt x="1035" y="262"/>
                    </a:lnTo>
                    <a:lnTo>
                      <a:pt x="1023" y="274"/>
                    </a:lnTo>
                    <a:lnTo>
                      <a:pt x="1006" y="281"/>
                    </a:lnTo>
                    <a:lnTo>
                      <a:pt x="991" y="293"/>
                    </a:lnTo>
                    <a:lnTo>
                      <a:pt x="977" y="301"/>
                    </a:lnTo>
                    <a:lnTo>
                      <a:pt x="962" y="313"/>
                    </a:lnTo>
                    <a:lnTo>
                      <a:pt x="945" y="322"/>
                    </a:lnTo>
                    <a:lnTo>
                      <a:pt x="931" y="332"/>
                    </a:lnTo>
                    <a:lnTo>
                      <a:pt x="914" y="342"/>
                    </a:lnTo>
                    <a:lnTo>
                      <a:pt x="899" y="354"/>
                    </a:lnTo>
                    <a:lnTo>
                      <a:pt x="880" y="361"/>
                    </a:lnTo>
                    <a:lnTo>
                      <a:pt x="863" y="371"/>
                    </a:lnTo>
                    <a:lnTo>
                      <a:pt x="846" y="378"/>
                    </a:lnTo>
                    <a:lnTo>
                      <a:pt x="829" y="388"/>
                    </a:lnTo>
                    <a:lnTo>
                      <a:pt x="809" y="395"/>
                    </a:lnTo>
                    <a:lnTo>
                      <a:pt x="795" y="405"/>
                    </a:lnTo>
                    <a:lnTo>
                      <a:pt x="775" y="415"/>
                    </a:lnTo>
                    <a:lnTo>
                      <a:pt x="761" y="424"/>
                    </a:lnTo>
                    <a:lnTo>
                      <a:pt x="742" y="432"/>
                    </a:lnTo>
                    <a:lnTo>
                      <a:pt x="725" y="439"/>
                    </a:lnTo>
                    <a:lnTo>
                      <a:pt x="708" y="446"/>
                    </a:lnTo>
                    <a:lnTo>
                      <a:pt x="693" y="456"/>
                    </a:lnTo>
                    <a:lnTo>
                      <a:pt x="676" y="463"/>
                    </a:lnTo>
                    <a:lnTo>
                      <a:pt x="662" y="470"/>
                    </a:lnTo>
                    <a:lnTo>
                      <a:pt x="647" y="478"/>
                    </a:lnTo>
                    <a:lnTo>
                      <a:pt x="632" y="487"/>
                    </a:lnTo>
                    <a:lnTo>
                      <a:pt x="615" y="492"/>
                    </a:lnTo>
                    <a:lnTo>
                      <a:pt x="601" y="497"/>
                    </a:lnTo>
                    <a:lnTo>
                      <a:pt x="586" y="502"/>
                    </a:lnTo>
                    <a:lnTo>
                      <a:pt x="574" y="509"/>
                    </a:lnTo>
                    <a:lnTo>
                      <a:pt x="560" y="514"/>
                    </a:lnTo>
                    <a:lnTo>
                      <a:pt x="548" y="519"/>
                    </a:lnTo>
                    <a:lnTo>
                      <a:pt x="535" y="524"/>
                    </a:lnTo>
                    <a:lnTo>
                      <a:pt x="526" y="528"/>
                    </a:lnTo>
                    <a:lnTo>
                      <a:pt x="504" y="536"/>
                    </a:lnTo>
                    <a:lnTo>
                      <a:pt x="487" y="543"/>
                    </a:lnTo>
                    <a:lnTo>
                      <a:pt x="472" y="545"/>
                    </a:lnTo>
                    <a:lnTo>
                      <a:pt x="463" y="550"/>
                    </a:lnTo>
                    <a:lnTo>
                      <a:pt x="443" y="536"/>
                    </a:lnTo>
                    <a:lnTo>
                      <a:pt x="426" y="524"/>
                    </a:lnTo>
                    <a:lnTo>
                      <a:pt x="412" y="509"/>
                    </a:lnTo>
                    <a:lnTo>
                      <a:pt x="397" y="497"/>
                    </a:lnTo>
                    <a:lnTo>
                      <a:pt x="383" y="482"/>
                    </a:lnTo>
                    <a:lnTo>
                      <a:pt x="368" y="468"/>
                    </a:lnTo>
                    <a:lnTo>
                      <a:pt x="354" y="453"/>
                    </a:lnTo>
                    <a:lnTo>
                      <a:pt x="342" y="439"/>
                    </a:lnTo>
                    <a:lnTo>
                      <a:pt x="327" y="422"/>
                    </a:lnTo>
                    <a:lnTo>
                      <a:pt x="312" y="407"/>
                    </a:lnTo>
                    <a:lnTo>
                      <a:pt x="300" y="393"/>
                    </a:lnTo>
                    <a:lnTo>
                      <a:pt x="288" y="378"/>
                    </a:lnTo>
                    <a:lnTo>
                      <a:pt x="274" y="364"/>
                    </a:lnTo>
                    <a:lnTo>
                      <a:pt x="262" y="349"/>
                    </a:lnTo>
                    <a:lnTo>
                      <a:pt x="249" y="335"/>
                    </a:lnTo>
                    <a:lnTo>
                      <a:pt x="237" y="320"/>
                    </a:lnTo>
                    <a:lnTo>
                      <a:pt x="223" y="303"/>
                    </a:lnTo>
                    <a:lnTo>
                      <a:pt x="208" y="289"/>
                    </a:lnTo>
                    <a:lnTo>
                      <a:pt x="194" y="274"/>
                    </a:lnTo>
                    <a:lnTo>
                      <a:pt x="182" y="259"/>
                    </a:lnTo>
                    <a:lnTo>
                      <a:pt x="167" y="245"/>
                    </a:lnTo>
                    <a:lnTo>
                      <a:pt x="155" y="230"/>
                    </a:lnTo>
                    <a:lnTo>
                      <a:pt x="140" y="216"/>
                    </a:lnTo>
                    <a:lnTo>
                      <a:pt x="128" y="201"/>
                    </a:lnTo>
                    <a:lnTo>
                      <a:pt x="111" y="187"/>
                    </a:lnTo>
                    <a:lnTo>
                      <a:pt x="97" y="172"/>
                    </a:lnTo>
                    <a:lnTo>
                      <a:pt x="82" y="160"/>
                    </a:lnTo>
                    <a:lnTo>
                      <a:pt x="68" y="148"/>
                    </a:lnTo>
                    <a:lnTo>
                      <a:pt x="51" y="133"/>
                    </a:lnTo>
                    <a:lnTo>
                      <a:pt x="34" y="124"/>
                    </a:lnTo>
                    <a:lnTo>
                      <a:pt x="17" y="112"/>
                    </a:lnTo>
                    <a:lnTo>
                      <a:pt x="0" y="104"/>
                    </a:lnTo>
                    <a:lnTo>
                      <a:pt x="14" y="97"/>
                    </a:lnTo>
                    <a:lnTo>
                      <a:pt x="31" y="95"/>
                    </a:lnTo>
                    <a:lnTo>
                      <a:pt x="48" y="90"/>
                    </a:lnTo>
                    <a:lnTo>
                      <a:pt x="65" y="87"/>
                    </a:lnTo>
                    <a:lnTo>
                      <a:pt x="82" y="83"/>
                    </a:lnTo>
                    <a:lnTo>
                      <a:pt x="99" y="80"/>
                    </a:lnTo>
                    <a:lnTo>
                      <a:pt x="116" y="75"/>
                    </a:lnTo>
                    <a:lnTo>
                      <a:pt x="136" y="73"/>
                    </a:lnTo>
                    <a:lnTo>
                      <a:pt x="150" y="68"/>
                    </a:lnTo>
                    <a:lnTo>
                      <a:pt x="169" y="66"/>
                    </a:lnTo>
                    <a:lnTo>
                      <a:pt x="184" y="61"/>
                    </a:lnTo>
                    <a:lnTo>
                      <a:pt x="203" y="58"/>
                    </a:lnTo>
                    <a:lnTo>
                      <a:pt x="220" y="53"/>
                    </a:lnTo>
                    <a:lnTo>
                      <a:pt x="240" y="51"/>
                    </a:lnTo>
                    <a:lnTo>
                      <a:pt x="257" y="46"/>
                    </a:lnTo>
                    <a:lnTo>
                      <a:pt x="276" y="44"/>
                    </a:lnTo>
                    <a:lnTo>
                      <a:pt x="291" y="39"/>
                    </a:lnTo>
                    <a:lnTo>
                      <a:pt x="310" y="37"/>
                    </a:lnTo>
                    <a:lnTo>
                      <a:pt x="327" y="32"/>
                    </a:lnTo>
                    <a:lnTo>
                      <a:pt x="346" y="29"/>
                    </a:lnTo>
                    <a:lnTo>
                      <a:pt x="363" y="27"/>
                    </a:lnTo>
                    <a:lnTo>
                      <a:pt x="383" y="24"/>
                    </a:lnTo>
                    <a:lnTo>
                      <a:pt x="400" y="22"/>
                    </a:lnTo>
                    <a:lnTo>
                      <a:pt x="419" y="22"/>
                    </a:lnTo>
                    <a:lnTo>
                      <a:pt x="436" y="17"/>
                    </a:lnTo>
                    <a:lnTo>
                      <a:pt x="455" y="15"/>
                    </a:lnTo>
                    <a:lnTo>
                      <a:pt x="472" y="12"/>
                    </a:lnTo>
                    <a:lnTo>
                      <a:pt x="492" y="12"/>
                    </a:lnTo>
                    <a:lnTo>
                      <a:pt x="509" y="10"/>
                    </a:lnTo>
                    <a:lnTo>
                      <a:pt x="528" y="7"/>
                    </a:lnTo>
                    <a:lnTo>
                      <a:pt x="545" y="7"/>
                    </a:lnTo>
                    <a:lnTo>
                      <a:pt x="567" y="7"/>
                    </a:lnTo>
                    <a:lnTo>
                      <a:pt x="584" y="5"/>
                    </a:lnTo>
                    <a:lnTo>
                      <a:pt x="603" y="3"/>
                    </a:lnTo>
                    <a:lnTo>
                      <a:pt x="620" y="0"/>
                    </a:lnTo>
                    <a:lnTo>
                      <a:pt x="640" y="0"/>
                    </a:lnTo>
                    <a:lnTo>
                      <a:pt x="657" y="0"/>
                    </a:lnTo>
                    <a:lnTo>
                      <a:pt x="676" y="0"/>
                    </a:lnTo>
                    <a:lnTo>
                      <a:pt x="693" y="0"/>
                    </a:lnTo>
                    <a:lnTo>
                      <a:pt x="712" y="0"/>
                    </a:lnTo>
                    <a:lnTo>
                      <a:pt x="729" y="0"/>
                    </a:lnTo>
                    <a:lnTo>
                      <a:pt x="749" y="0"/>
                    </a:lnTo>
                    <a:lnTo>
                      <a:pt x="766" y="0"/>
                    </a:lnTo>
                    <a:lnTo>
                      <a:pt x="785" y="0"/>
                    </a:lnTo>
                    <a:lnTo>
                      <a:pt x="802" y="0"/>
                    </a:lnTo>
                    <a:lnTo>
                      <a:pt x="822" y="3"/>
                    </a:lnTo>
                    <a:lnTo>
                      <a:pt x="838" y="5"/>
                    </a:lnTo>
                    <a:lnTo>
                      <a:pt x="858" y="7"/>
                    </a:lnTo>
                    <a:lnTo>
                      <a:pt x="875" y="7"/>
                    </a:lnTo>
                    <a:lnTo>
                      <a:pt x="894" y="10"/>
                    </a:lnTo>
                    <a:lnTo>
                      <a:pt x="911" y="12"/>
                    </a:lnTo>
                    <a:lnTo>
                      <a:pt x="931" y="15"/>
                    </a:lnTo>
                    <a:lnTo>
                      <a:pt x="948" y="17"/>
                    </a:lnTo>
                    <a:lnTo>
                      <a:pt x="967" y="22"/>
                    </a:lnTo>
                    <a:lnTo>
                      <a:pt x="984" y="24"/>
                    </a:lnTo>
                    <a:lnTo>
                      <a:pt x="1003" y="29"/>
                    </a:lnTo>
                    <a:lnTo>
                      <a:pt x="1020" y="32"/>
                    </a:lnTo>
                    <a:lnTo>
                      <a:pt x="1040" y="37"/>
                    </a:lnTo>
                    <a:lnTo>
                      <a:pt x="1057" y="41"/>
                    </a:lnTo>
                    <a:lnTo>
                      <a:pt x="1076" y="49"/>
                    </a:lnTo>
                    <a:lnTo>
                      <a:pt x="1093" y="53"/>
                    </a:lnTo>
                    <a:lnTo>
                      <a:pt x="1112" y="58"/>
                    </a:lnTo>
                    <a:lnTo>
                      <a:pt x="1129" y="66"/>
                    </a:lnTo>
                    <a:lnTo>
                      <a:pt x="1149" y="73"/>
                    </a:lnTo>
                    <a:close/>
                  </a:path>
                </a:pathLst>
              </a:custGeom>
              <a:solidFill>
                <a:srgbClr val="FF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1" name="Freeform 57"/>
              <p:cNvSpPr>
                <a:spLocks/>
              </p:cNvSpPr>
              <p:nvPr/>
            </p:nvSpPr>
            <p:spPr bwMode="auto">
              <a:xfrm>
                <a:off x="5233" y="2901"/>
                <a:ext cx="2099" cy="2268"/>
              </a:xfrm>
              <a:custGeom>
                <a:avLst/>
                <a:gdLst>
                  <a:gd name="T0" fmla="*/ 1583 w 2099"/>
                  <a:gd name="T1" fmla="*/ 1548 h 2268"/>
                  <a:gd name="T2" fmla="*/ 1641 w 2099"/>
                  <a:gd name="T3" fmla="*/ 1592 h 2268"/>
                  <a:gd name="T4" fmla="*/ 1704 w 2099"/>
                  <a:gd name="T5" fmla="*/ 1640 h 2268"/>
                  <a:gd name="T6" fmla="*/ 1765 w 2099"/>
                  <a:gd name="T7" fmla="*/ 1689 h 2268"/>
                  <a:gd name="T8" fmla="*/ 1825 w 2099"/>
                  <a:gd name="T9" fmla="*/ 1745 h 2268"/>
                  <a:gd name="T10" fmla="*/ 1879 w 2099"/>
                  <a:gd name="T11" fmla="*/ 1798 h 2268"/>
                  <a:gd name="T12" fmla="*/ 1951 w 2099"/>
                  <a:gd name="T13" fmla="*/ 1878 h 2268"/>
                  <a:gd name="T14" fmla="*/ 1995 w 2099"/>
                  <a:gd name="T15" fmla="*/ 1938 h 2268"/>
                  <a:gd name="T16" fmla="*/ 2034 w 2099"/>
                  <a:gd name="T17" fmla="*/ 2001 h 2268"/>
                  <a:gd name="T18" fmla="*/ 2061 w 2099"/>
                  <a:gd name="T19" fmla="*/ 2069 h 2268"/>
                  <a:gd name="T20" fmla="*/ 2085 w 2099"/>
                  <a:gd name="T21" fmla="*/ 2142 h 2268"/>
                  <a:gd name="T22" fmla="*/ 2095 w 2099"/>
                  <a:gd name="T23" fmla="*/ 2217 h 2268"/>
                  <a:gd name="T24" fmla="*/ 2073 w 2099"/>
                  <a:gd name="T25" fmla="*/ 2217 h 2268"/>
                  <a:gd name="T26" fmla="*/ 2002 w 2099"/>
                  <a:gd name="T27" fmla="*/ 2108 h 2268"/>
                  <a:gd name="T28" fmla="*/ 1925 w 2099"/>
                  <a:gd name="T29" fmla="*/ 2009 h 2268"/>
                  <a:gd name="T30" fmla="*/ 1840 w 2099"/>
                  <a:gd name="T31" fmla="*/ 1919 h 2268"/>
                  <a:gd name="T32" fmla="*/ 1750 w 2099"/>
                  <a:gd name="T33" fmla="*/ 1839 h 2268"/>
                  <a:gd name="T34" fmla="*/ 1653 w 2099"/>
                  <a:gd name="T35" fmla="*/ 1764 h 2268"/>
                  <a:gd name="T36" fmla="*/ 1559 w 2099"/>
                  <a:gd name="T37" fmla="*/ 1699 h 2268"/>
                  <a:gd name="T38" fmla="*/ 1452 w 2099"/>
                  <a:gd name="T39" fmla="*/ 1628 h 2268"/>
                  <a:gd name="T40" fmla="*/ 1350 w 2099"/>
                  <a:gd name="T41" fmla="*/ 1565 h 2268"/>
                  <a:gd name="T42" fmla="*/ 1246 w 2099"/>
                  <a:gd name="T43" fmla="*/ 1505 h 2268"/>
                  <a:gd name="T44" fmla="*/ 1142 w 2099"/>
                  <a:gd name="T45" fmla="*/ 1444 h 2268"/>
                  <a:gd name="T46" fmla="*/ 1038 w 2099"/>
                  <a:gd name="T47" fmla="*/ 1379 h 2268"/>
                  <a:gd name="T48" fmla="*/ 938 w 2099"/>
                  <a:gd name="T49" fmla="*/ 1313 h 2268"/>
                  <a:gd name="T50" fmla="*/ 846 w 2099"/>
                  <a:gd name="T51" fmla="*/ 1243 h 2268"/>
                  <a:gd name="T52" fmla="*/ 759 w 2099"/>
                  <a:gd name="T53" fmla="*/ 1170 h 2268"/>
                  <a:gd name="T54" fmla="*/ 674 w 2099"/>
                  <a:gd name="T55" fmla="*/ 1093 h 2268"/>
                  <a:gd name="T56" fmla="*/ 594 w 2099"/>
                  <a:gd name="T57" fmla="*/ 1015 h 2268"/>
                  <a:gd name="T58" fmla="*/ 519 w 2099"/>
                  <a:gd name="T59" fmla="*/ 933 h 2268"/>
                  <a:gd name="T60" fmla="*/ 444 w 2099"/>
                  <a:gd name="T61" fmla="*/ 848 h 2268"/>
                  <a:gd name="T62" fmla="*/ 373 w 2099"/>
                  <a:gd name="T63" fmla="*/ 761 h 2268"/>
                  <a:gd name="T64" fmla="*/ 303 w 2099"/>
                  <a:gd name="T65" fmla="*/ 669 h 2268"/>
                  <a:gd name="T66" fmla="*/ 238 w 2099"/>
                  <a:gd name="T67" fmla="*/ 574 h 2268"/>
                  <a:gd name="T68" fmla="*/ 177 w 2099"/>
                  <a:gd name="T69" fmla="*/ 482 h 2268"/>
                  <a:gd name="T70" fmla="*/ 116 w 2099"/>
                  <a:gd name="T71" fmla="*/ 385 h 2268"/>
                  <a:gd name="T72" fmla="*/ 61 w 2099"/>
                  <a:gd name="T73" fmla="*/ 290 h 2268"/>
                  <a:gd name="T74" fmla="*/ 7 w 2099"/>
                  <a:gd name="T75" fmla="*/ 196 h 2268"/>
                  <a:gd name="T76" fmla="*/ 56 w 2099"/>
                  <a:gd name="T77" fmla="*/ 99 h 2268"/>
                  <a:gd name="T78" fmla="*/ 104 w 2099"/>
                  <a:gd name="T79" fmla="*/ 26 h 2268"/>
                  <a:gd name="T80" fmla="*/ 204 w 2099"/>
                  <a:gd name="T81" fmla="*/ 162 h 2268"/>
                  <a:gd name="T82" fmla="*/ 303 w 2099"/>
                  <a:gd name="T83" fmla="*/ 295 h 2268"/>
                  <a:gd name="T84" fmla="*/ 407 w 2099"/>
                  <a:gd name="T85" fmla="*/ 426 h 2268"/>
                  <a:gd name="T86" fmla="*/ 507 w 2099"/>
                  <a:gd name="T87" fmla="*/ 547 h 2268"/>
                  <a:gd name="T88" fmla="*/ 613 w 2099"/>
                  <a:gd name="T89" fmla="*/ 669 h 2268"/>
                  <a:gd name="T90" fmla="*/ 722 w 2099"/>
                  <a:gd name="T91" fmla="*/ 790 h 2268"/>
                  <a:gd name="T92" fmla="*/ 832 w 2099"/>
                  <a:gd name="T93" fmla="*/ 904 h 2268"/>
                  <a:gd name="T94" fmla="*/ 943 w 2099"/>
                  <a:gd name="T95" fmla="*/ 1018 h 2268"/>
                  <a:gd name="T96" fmla="*/ 1062 w 2099"/>
                  <a:gd name="T97" fmla="*/ 1127 h 2268"/>
                  <a:gd name="T98" fmla="*/ 1185 w 2099"/>
                  <a:gd name="T99" fmla="*/ 1233 h 2268"/>
                  <a:gd name="T100" fmla="*/ 1316 w 2099"/>
                  <a:gd name="T101" fmla="*/ 1342 h 2268"/>
                  <a:gd name="T102" fmla="*/ 1450 w 2099"/>
                  <a:gd name="T103" fmla="*/ 1449 h 22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099" h="2268">
                    <a:moveTo>
                      <a:pt x="1537" y="1514"/>
                    </a:moveTo>
                    <a:lnTo>
                      <a:pt x="1547" y="1522"/>
                    </a:lnTo>
                    <a:lnTo>
                      <a:pt x="1559" y="1529"/>
                    </a:lnTo>
                    <a:lnTo>
                      <a:pt x="1571" y="1539"/>
                    </a:lnTo>
                    <a:lnTo>
                      <a:pt x="1583" y="1548"/>
                    </a:lnTo>
                    <a:lnTo>
                      <a:pt x="1593" y="1556"/>
                    </a:lnTo>
                    <a:lnTo>
                      <a:pt x="1607" y="1565"/>
                    </a:lnTo>
                    <a:lnTo>
                      <a:pt x="1617" y="1575"/>
                    </a:lnTo>
                    <a:lnTo>
                      <a:pt x="1632" y="1585"/>
                    </a:lnTo>
                    <a:lnTo>
                      <a:pt x="1641" y="1592"/>
                    </a:lnTo>
                    <a:lnTo>
                      <a:pt x="1656" y="1602"/>
                    </a:lnTo>
                    <a:lnTo>
                      <a:pt x="1665" y="1611"/>
                    </a:lnTo>
                    <a:lnTo>
                      <a:pt x="1680" y="1623"/>
                    </a:lnTo>
                    <a:lnTo>
                      <a:pt x="1692" y="1631"/>
                    </a:lnTo>
                    <a:lnTo>
                      <a:pt x="1704" y="1640"/>
                    </a:lnTo>
                    <a:lnTo>
                      <a:pt x="1716" y="1650"/>
                    </a:lnTo>
                    <a:lnTo>
                      <a:pt x="1731" y="1662"/>
                    </a:lnTo>
                    <a:lnTo>
                      <a:pt x="1741" y="1669"/>
                    </a:lnTo>
                    <a:lnTo>
                      <a:pt x="1753" y="1682"/>
                    </a:lnTo>
                    <a:lnTo>
                      <a:pt x="1765" y="1689"/>
                    </a:lnTo>
                    <a:lnTo>
                      <a:pt x="1777" y="1701"/>
                    </a:lnTo>
                    <a:lnTo>
                      <a:pt x="1787" y="1711"/>
                    </a:lnTo>
                    <a:lnTo>
                      <a:pt x="1801" y="1723"/>
                    </a:lnTo>
                    <a:lnTo>
                      <a:pt x="1811" y="1732"/>
                    </a:lnTo>
                    <a:lnTo>
                      <a:pt x="1825" y="1745"/>
                    </a:lnTo>
                    <a:lnTo>
                      <a:pt x="1835" y="1754"/>
                    </a:lnTo>
                    <a:lnTo>
                      <a:pt x="1847" y="1766"/>
                    </a:lnTo>
                    <a:lnTo>
                      <a:pt x="1857" y="1776"/>
                    </a:lnTo>
                    <a:lnTo>
                      <a:pt x="1869" y="1788"/>
                    </a:lnTo>
                    <a:lnTo>
                      <a:pt x="1879" y="1798"/>
                    </a:lnTo>
                    <a:lnTo>
                      <a:pt x="1891" y="1810"/>
                    </a:lnTo>
                    <a:lnTo>
                      <a:pt x="1903" y="1820"/>
                    </a:lnTo>
                    <a:lnTo>
                      <a:pt x="1915" y="1834"/>
                    </a:lnTo>
                    <a:lnTo>
                      <a:pt x="1932" y="1856"/>
                    </a:lnTo>
                    <a:lnTo>
                      <a:pt x="1951" y="1878"/>
                    </a:lnTo>
                    <a:lnTo>
                      <a:pt x="1959" y="1890"/>
                    </a:lnTo>
                    <a:lnTo>
                      <a:pt x="1968" y="1902"/>
                    </a:lnTo>
                    <a:lnTo>
                      <a:pt x="1978" y="1914"/>
                    </a:lnTo>
                    <a:lnTo>
                      <a:pt x="1988" y="1929"/>
                    </a:lnTo>
                    <a:lnTo>
                      <a:pt x="1995" y="1938"/>
                    </a:lnTo>
                    <a:lnTo>
                      <a:pt x="2002" y="1951"/>
                    </a:lnTo>
                    <a:lnTo>
                      <a:pt x="2010" y="1963"/>
                    </a:lnTo>
                    <a:lnTo>
                      <a:pt x="2019" y="1977"/>
                    </a:lnTo>
                    <a:lnTo>
                      <a:pt x="2027" y="1989"/>
                    </a:lnTo>
                    <a:lnTo>
                      <a:pt x="2034" y="2001"/>
                    </a:lnTo>
                    <a:lnTo>
                      <a:pt x="2041" y="2016"/>
                    </a:lnTo>
                    <a:lnTo>
                      <a:pt x="2048" y="2031"/>
                    </a:lnTo>
                    <a:lnTo>
                      <a:pt x="2051" y="2043"/>
                    </a:lnTo>
                    <a:lnTo>
                      <a:pt x="2058" y="2057"/>
                    </a:lnTo>
                    <a:lnTo>
                      <a:pt x="2061" y="2069"/>
                    </a:lnTo>
                    <a:lnTo>
                      <a:pt x="2068" y="2084"/>
                    </a:lnTo>
                    <a:lnTo>
                      <a:pt x="2070" y="2098"/>
                    </a:lnTo>
                    <a:lnTo>
                      <a:pt x="2075" y="2113"/>
                    </a:lnTo>
                    <a:lnTo>
                      <a:pt x="2080" y="2127"/>
                    </a:lnTo>
                    <a:lnTo>
                      <a:pt x="2085" y="2142"/>
                    </a:lnTo>
                    <a:lnTo>
                      <a:pt x="2087" y="2157"/>
                    </a:lnTo>
                    <a:lnTo>
                      <a:pt x="2090" y="2171"/>
                    </a:lnTo>
                    <a:lnTo>
                      <a:pt x="2092" y="2186"/>
                    </a:lnTo>
                    <a:lnTo>
                      <a:pt x="2095" y="2203"/>
                    </a:lnTo>
                    <a:lnTo>
                      <a:pt x="2095" y="2217"/>
                    </a:lnTo>
                    <a:lnTo>
                      <a:pt x="2097" y="2234"/>
                    </a:lnTo>
                    <a:lnTo>
                      <a:pt x="2097" y="2251"/>
                    </a:lnTo>
                    <a:lnTo>
                      <a:pt x="2099" y="2268"/>
                    </a:lnTo>
                    <a:lnTo>
                      <a:pt x="2085" y="2241"/>
                    </a:lnTo>
                    <a:lnTo>
                      <a:pt x="2073" y="2217"/>
                    </a:lnTo>
                    <a:lnTo>
                      <a:pt x="2058" y="2195"/>
                    </a:lnTo>
                    <a:lnTo>
                      <a:pt x="2046" y="2173"/>
                    </a:lnTo>
                    <a:lnTo>
                      <a:pt x="2031" y="2152"/>
                    </a:lnTo>
                    <a:lnTo>
                      <a:pt x="2017" y="2130"/>
                    </a:lnTo>
                    <a:lnTo>
                      <a:pt x="2002" y="2108"/>
                    </a:lnTo>
                    <a:lnTo>
                      <a:pt x="1988" y="2089"/>
                    </a:lnTo>
                    <a:lnTo>
                      <a:pt x="1971" y="2067"/>
                    </a:lnTo>
                    <a:lnTo>
                      <a:pt x="1956" y="2047"/>
                    </a:lnTo>
                    <a:lnTo>
                      <a:pt x="1939" y="2028"/>
                    </a:lnTo>
                    <a:lnTo>
                      <a:pt x="1925" y="2009"/>
                    </a:lnTo>
                    <a:lnTo>
                      <a:pt x="1908" y="1989"/>
                    </a:lnTo>
                    <a:lnTo>
                      <a:pt x="1891" y="1972"/>
                    </a:lnTo>
                    <a:lnTo>
                      <a:pt x="1874" y="1953"/>
                    </a:lnTo>
                    <a:lnTo>
                      <a:pt x="1859" y="1938"/>
                    </a:lnTo>
                    <a:lnTo>
                      <a:pt x="1840" y="1919"/>
                    </a:lnTo>
                    <a:lnTo>
                      <a:pt x="1823" y="1902"/>
                    </a:lnTo>
                    <a:lnTo>
                      <a:pt x="1804" y="1885"/>
                    </a:lnTo>
                    <a:lnTo>
                      <a:pt x="1787" y="1871"/>
                    </a:lnTo>
                    <a:lnTo>
                      <a:pt x="1767" y="1854"/>
                    </a:lnTo>
                    <a:lnTo>
                      <a:pt x="1750" y="1839"/>
                    </a:lnTo>
                    <a:lnTo>
                      <a:pt x="1731" y="1825"/>
                    </a:lnTo>
                    <a:lnTo>
                      <a:pt x="1714" y="1810"/>
                    </a:lnTo>
                    <a:lnTo>
                      <a:pt x="1692" y="1793"/>
                    </a:lnTo>
                    <a:lnTo>
                      <a:pt x="1675" y="1778"/>
                    </a:lnTo>
                    <a:lnTo>
                      <a:pt x="1653" y="1764"/>
                    </a:lnTo>
                    <a:lnTo>
                      <a:pt x="1636" y="1749"/>
                    </a:lnTo>
                    <a:lnTo>
                      <a:pt x="1615" y="1735"/>
                    </a:lnTo>
                    <a:lnTo>
                      <a:pt x="1598" y="1723"/>
                    </a:lnTo>
                    <a:lnTo>
                      <a:pt x="1576" y="1711"/>
                    </a:lnTo>
                    <a:lnTo>
                      <a:pt x="1559" y="1699"/>
                    </a:lnTo>
                    <a:lnTo>
                      <a:pt x="1537" y="1684"/>
                    </a:lnTo>
                    <a:lnTo>
                      <a:pt x="1515" y="1669"/>
                    </a:lnTo>
                    <a:lnTo>
                      <a:pt x="1493" y="1655"/>
                    </a:lnTo>
                    <a:lnTo>
                      <a:pt x="1474" y="1643"/>
                    </a:lnTo>
                    <a:lnTo>
                      <a:pt x="1452" y="1628"/>
                    </a:lnTo>
                    <a:lnTo>
                      <a:pt x="1433" y="1616"/>
                    </a:lnTo>
                    <a:lnTo>
                      <a:pt x="1411" y="1604"/>
                    </a:lnTo>
                    <a:lnTo>
                      <a:pt x="1392" y="1592"/>
                    </a:lnTo>
                    <a:lnTo>
                      <a:pt x="1370" y="1577"/>
                    </a:lnTo>
                    <a:lnTo>
                      <a:pt x="1350" y="1565"/>
                    </a:lnTo>
                    <a:lnTo>
                      <a:pt x="1329" y="1553"/>
                    </a:lnTo>
                    <a:lnTo>
                      <a:pt x="1309" y="1543"/>
                    </a:lnTo>
                    <a:lnTo>
                      <a:pt x="1287" y="1529"/>
                    </a:lnTo>
                    <a:lnTo>
                      <a:pt x="1268" y="1517"/>
                    </a:lnTo>
                    <a:lnTo>
                      <a:pt x="1246" y="1505"/>
                    </a:lnTo>
                    <a:lnTo>
                      <a:pt x="1227" y="1495"/>
                    </a:lnTo>
                    <a:lnTo>
                      <a:pt x="1205" y="1480"/>
                    </a:lnTo>
                    <a:lnTo>
                      <a:pt x="1183" y="1468"/>
                    </a:lnTo>
                    <a:lnTo>
                      <a:pt x="1161" y="1456"/>
                    </a:lnTo>
                    <a:lnTo>
                      <a:pt x="1142" y="1444"/>
                    </a:lnTo>
                    <a:lnTo>
                      <a:pt x="1120" y="1430"/>
                    </a:lnTo>
                    <a:lnTo>
                      <a:pt x="1101" y="1417"/>
                    </a:lnTo>
                    <a:lnTo>
                      <a:pt x="1079" y="1405"/>
                    </a:lnTo>
                    <a:lnTo>
                      <a:pt x="1059" y="1393"/>
                    </a:lnTo>
                    <a:lnTo>
                      <a:pt x="1038" y="1379"/>
                    </a:lnTo>
                    <a:lnTo>
                      <a:pt x="1018" y="1366"/>
                    </a:lnTo>
                    <a:lnTo>
                      <a:pt x="999" y="1352"/>
                    </a:lnTo>
                    <a:lnTo>
                      <a:pt x="979" y="1340"/>
                    </a:lnTo>
                    <a:lnTo>
                      <a:pt x="958" y="1325"/>
                    </a:lnTo>
                    <a:lnTo>
                      <a:pt x="938" y="1313"/>
                    </a:lnTo>
                    <a:lnTo>
                      <a:pt x="919" y="1299"/>
                    </a:lnTo>
                    <a:lnTo>
                      <a:pt x="902" y="1287"/>
                    </a:lnTo>
                    <a:lnTo>
                      <a:pt x="882" y="1272"/>
                    </a:lnTo>
                    <a:lnTo>
                      <a:pt x="866" y="1257"/>
                    </a:lnTo>
                    <a:lnTo>
                      <a:pt x="846" y="1243"/>
                    </a:lnTo>
                    <a:lnTo>
                      <a:pt x="829" y="1228"/>
                    </a:lnTo>
                    <a:lnTo>
                      <a:pt x="810" y="1214"/>
                    </a:lnTo>
                    <a:lnTo>
                      <a:pt x="793" y="1199"/>
                    </a:lnTo>
                    <a:lnTo>
                      <a:pt x="773" y="1185"/>
                    </a:lnTo>
                    <a:lnTo>
                      <a:pt x="759" y="1170"/>
                    </a:lnTo>
                    <a:lnTo>
                      <a:pt x="739" y="1153"/>
                    </a:lnTo>
                    <a:lnTo>
                      <a:pt x="722" y="1139"/>
                    </a:lnTo>
                    <a:lnTo>
                      <a:pt x="706" y="1124"/>
                    </a:lnTo>
                    <a:lnTo>
                      <a:pt x="691" y="1110"/>
                    </a:lnTo>
                    <a:lnTo>
                      <a:pt x="674" y="1093"/>
                    </a:lnTo>
                    <a:lnTo>
                      <a:pt x="657" y="1078"/>
                    </a:lnTo>
                    <a:lnTo>
                      <a:pt x="642" y="1064"/>
                    </a:lnTo>
                    <a:lnTo>
                      <a:pt x="628" y="1049"/>
                    </a:lnTo>
                    <a:lnTo>
                      <a:pt x="611" y="1032"/>
                    </a:lnTo>
                    <a:lnTo>
                      <a:pt x="594" y="1015"/>
                    </a:lnTo>
                    <a:lnTo>
                      <a:pt x="577" y="998"/>
                    </a:lnTo>
                    <a:lnTo>
                      <a:pt x="563" y="984"/>
                    </a:lnTo>
                    <a:lnTo>
                      <a:pt x="548" y="967"/>
                    </a:lnTo>
                    <a:lnTo>
                      <a:pt x="533" y="950"/>
                    </a:lnTo>
                    <a:lnTo>
                      <a:pt x="519" y="933"/>
                    </a:lnTo>
                    <a:lnTo>
                      <a:pt x="504" y="918"/>
                    </a:lnTo>
                    <a:lnTo>
                      <a:pt x="487" y="899"/>
                    </a:lnTo>
                    <a:lnTo>
                      <a:pt x="473" y="882"/>
                    </a:lnTo>
                    <a:lnTo>
                      <a:pt x="458" y="865"/>
                    </a:lnTo>
                    <a:lnTo>
                      <a:pt x="444" y="848"/>
                    </a:lnTo>
                    <a:lnTo>
                      <a:pt x="429" y="828"/>
                    </a:lnTo>
                    <a:lnTo>
                      <a:pt x="415" y="814"/>
                    </a:lnTo>
                    <a:lnTo>
                      <a:pt x="400" y="795"/>
                    </a:lnTo>
                    <a:lnTo>
                      <a:pt x="388" y="780"/>
                    </a:lnTo>
                    <a:lnTo>
                      <a:pt x="373" y="761"/>
                    </a:lnTo>
                    <a:lnTo>
                      <a:pt x="359" y="741"/>
                    </a:lnTo>
                    <a:lnTo>
                      <a:pt x="344" y="722"/>
                    </a:lnTo>
                    <a:lnTo>
                      <a:pt x="330" y="705"/>
                    </a:lnTo>
                    <a:lnTo>
                      <a:pt x="315" y="686"/>
                    </a:lnTo>
                    <a:lnTo>
                      <a:pt x="303" y="669"/>
                    </a:lnTo>
                    <a:lnTo>
                      <a:pt x="291" y="649"/>
                    </a:lnTo>
                    <a:lnTo>
                      <a:pt x="279" y="632"/>
                    </a:lnTo>
                    <a:lnTo>
                      <a:pt x="264" y="610"/>
                    </a:lnTo>
                    <a:lnTo>
                      <a:pt x="250" y="593"/>
                    </a:lnTo>
                    <a:lnTo>
                      <a:pt x="238" y="574"/>
                    </a:lnTo>
                    <a:lnTo>
                      <a:pt x="226" y="557"/>
                    </a:lnTo>
                    <a:lnTo>
                      <a:pt x="211" y="535"/>
                    </a:lnTo>
                    <a:lnTo>
                      <a:pt x="199" y="518"/>
                    </a:lnTo>
                    <a:lnTo>
                      <a:pt x="187" y="499"/>
                    </a:lnTo>
                    <a:lnTo>
                      <a:pt x="177" y="482"/>
                    </a:lnTo>
                    <a:lnTo>
                      <a:pt x="163" y="460"/>
                    </a:lnTo>
                    <a:lnTo>
                      <a:pt x="153" y="443"/>
                    </a:lnTo>
                    <a:lnTo>
                      <a:pt x="138" y="421"/>
                    </a:lnTo>
                    <a:lnTo>
                      <a:pt x="129" y="404"/>
                    </a:lnTo>
                    <a:lnTo>
                      <a:pt x="116" y="385"/>
                    </a:lnTo>
                    <a:lnTo>
                      <a:pt x="107" y="366"/>
                    </a:lnTo>
                    <a:lnTo>
                      <a:pt x="95" y="346"/>
                    </a:lnTo>
                    <a:lnTo>
                      <a:pt x="85" y="329"/>
                    </a:lnTo>
                    <a:lnTo>
                      <a:pt x="70" y="310"/>
                    </a:lnTo>
                    <a:lnTo>
                      <a:pt x="61" y="290"/>
                    </a:lnTo>
                    <a:lnTo>
                      <a:pt x="49" y="271"/>
                    </a:lnTo>
                    <a:lnTo>
                      <a:pt x="39" y="254"/>
                    </a:lnTo>
                    <a:lnTo>
                      <a:pt x="27" y="235"/>
                    </a:lnTo>
                    <a:lnTo>
                      <a:pt x="20" y="215"/>
                    </a:lnTo>
                    <a:lnTo>
                      <a:pt x="7" y="196"/>
                    </a:lnTo>
                    <a:lnTo>
                      <a:pt x="0" y="179"/>
                    </a:lnTo>
                    <a:lnTo>
                      <a:pt x="17" y="160"/>
                    </a:lnTo>
                    <a:lnTo>
                      <a:pt x="32" y="143"/>
                    </a:lnTo>
                    <a:lnTo>
                      <a:pt x="44" y="121"/>
                    </a:lnTo>
                    <a:lnTo>
                      <a:pt x="56" y="99"/>
                    </a:lnTo>
                    <a:lnTo>
                      <a:pt x="63" y="72"/>
                    </a:lnTo>
                    <a:lnTo>
                      <a:pt x="70" y="48"/>
                    </a:lnTo>
                    <a:lnTo>
                      <a:pt x="78" y="24"/>
                    </a:lnTo>
                    <a:lnTo>
                      <a:pt x="85" y="0"/>
                    </a:lnTo>
                    <a:lnTo>
                      <a:pt x="104" y="26"/>
                    </a:lnTo>
                    <a:lnTo>
                      <a:pt x="124" y="53"/>
                    </a:lnTo>
                    <a:lnTo>
                      <a:pt x="143" y="80"/>
                    </a:lnTo>
                    <a:lnTo>
                      <a:pt x="165" y="109"/>
                    </a:lnTo>
                    <a:lnTo>
                      <a:pt x="184" y="135"/>
                    </a:lnTo>
                    <a:lnTo>
                      <a:pt x="204" y="162"/>
                    </a:lnTo>
                    <a:lnTo>
                      <a:pt x="223" y="189"/>
                    </a:lnTo>
                    <a:lnTo>
                      <a:pt x="245" y="218"/>
                    </a:lnTo>
                    <a:lnTo>
                      <a:pt x="264" y="242"/>
                    </a:lnTo>
                    <a:lnTo>
                      <a:pt x="284" y="269"/>
                    </a:lnTo>
                    <a:lnTo>
                      <a:pt x="303" y="295"/>
                    </a:lnTo>
                    <a:lnTo>
                      <a:pt x="325" y="322"/>
                    </a:lnTo>
                    <a:lnTo>
                      <a:pt x="344" y="346"/>
                    </a:lnTo>
                    <a:lnTo>
                      <a:pt x="364" y="373"/>
                    </a:lnTo>
                    <a:lnTo>
                      <a:pt x="386" y="400"/>
                    </a:lnTo>
                    <a:lnTo>
                      <a:pt x="407" y="426"/>
                    </a:lnTo>
                    <a:lnTo>
                      <a:pt x="427" y="450"/>
                    </a:lnTo>
                    <a:lnTo>
                      <a:pt x="446" y="475"/>
                    </a:lnTo>
                    <a:lnTo>
                      <a:pt x="466" y="499"/>
                    </a:lnTo>
                    <a:lnTo>
                      <a:pt x="487" y="526"/>
                    </a:lnTo>
                    <a:lnTo>
                      <a:pt x="507" y="547"/>
                    </a:lnTo>
                    <a:lnTo>
                      <a:pt x="529" y="574"/>
                    </a:lnTo>
                    <a:lnTo>
                      <a:pt x="550" y="596"/>
                    </a:lnTo>
                    <a:lnTo>
                      <a:pt x="572" y="623"/>
                    </a:lnTo>
                    <a:lnTo>
                      <a:pt x="592" y="644"/>
                    </a:lnTo>
                    <a:lnTo>
                      <a:pt x="613" y="669"/>
                    </a:lnTo>
                    <a:lnTo>
                      <a:pt x="635" y="693"/>
                    </a:lnTo>
                    <a:lnTo>
                      <a:pt x="657" y="717"/>
                    </a:lnTo>
                    <a:lnTo>
                      <a:pt x="679" y="741"/>
                    </a:lnTo>
                    <a:lnTo>
                      <a:pt x="701" y="765"/>
                    </a:lnTo>
                    <a:lnTo>
                      <a:pt x="722" y="790"/>
                    </a:lnTo>
                    <a:lnTo>
                      <a:pt x="744" y="814"/>
                    </a:lnTo>
                    <a:lnTo>
                      <a:pt x="766" y="836"/>
                    </a:lnTo>
                    <a:lnTo>
                      <a:pt x="788" y="858"/>
                    </a:lnTo>
                    <a:lnTo>
                      <a:pt x="810" y="879"/>
                    </a:lnTo>
                    <a:lnTo>
                      <a:pt x="832" y="904"/>
                    </a:lnTo>
                    <a:lnTo>
                      <a:pt x="853" y="925"/>
                    </a:lnTo>
                    <a:lnTo>
                      <a:pt x="875" y="950"/>
                    </a:lnTo>
                    <a:lnTo>
                      <a:pt x="897" y="971"/>
                    </a:lnTo>
                    <a:lnTo>
                      <a:pt x="921" y="996"/>
                    </a:lnTo>
                    <a:lnTo>
                      <a:pt x="943" y="1018"/>
                    </a:lnTo>
                    <a:lnTo>
                      <a:pt x="967" y="1039"/>
                    </a:lnTo>
                    <a:lnTo>
                      <a:pt x="992" y="1061"/>
                    </a:lnTo>
                    <a:lnTo>
                      <a:pt x="1016" y="1083"/>
                    </a:lnTo>
                    <a:lnTo>
                      <a:pt x="1038" y="1105"/>
                    </a:lnTo>
                    <a:lnTo>
                      <a:pt x="1062" y="1127"/>
                    </a:lnTo>
                    <a:lnTo>
                      <a:pt x="1086" y="1148"/>
                    </a:lnTo>
                    <a:lnTo>
                      <a:pt x="1113" y="1170"/>
                    </a:lnTo>
                    <a:lnTo>
                      <a:pt x="1135" y="1190"/>
                    </a:lnTo>
                    <a:lnTo>
                      <a:pt x="1161" y="1211"/>
                    </a:lnTo>
                    <a:lnTo>
                      <a:pt x="1185" y="1233"/>
                    </a:lnTo>
                    <a:lnTo>
                      <a:pt x="1212" y="1255"/>
                    </a:lnTo>
                    <a:lnTo>
                      <a:pt x="1236" y="1277"/>
                    </a:lnTo>
                    <a:lnTo>
                      <a:pt x="1263" y="1299"/>
                    </a:lnTo>
                    <a:lnTo>
                      <a:pt x="1287" y="1320"/>
                    </a:lnTo>
                    <a:lnTo>
                      <a:pt x="1316" y="1342"/>
                    </a:lnTo>
                    <a:lnTo>
                      <a:pt x="1341" y="1362"/>
                    </a:lnTo>
                    <a:lnTo>
                      <a:pt x="1367" y="1383"/>
                    </a:lnTo>
                    <a:lnTo>
                      <a:pt x="1394" y="1405"/>
                    </a:lnTo>
                    <a:lnTo>
                      <a:pt x="1423" y="1427"/>
                    </a:lnTo>
                    <a:lnTo>
                      <a:pt x="1450" y="1449"/>
                    </a:lnTo>
                    <a:lnTo>
                      <a:pt x="1479" y="1471"/>
                    </a:lnTo>
                    <a:lnTo>
                      <a:pt x="1508" y="1493"/>
                    </a:lnTo>
                    <a:lnTo>
                      <a:pt x="1537" y="1514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2" name="Freeform 58"/>
              <p:cNvSpPr>
                <a:spLocks/>
              </p:cNvSpPr>
              <p:nvPr/>
            </p:nvSpPr>
            <p:spPr bwMode="auto">
              <a:xfrm>
                <a:off x="1886" y="3032"/>
                <a:ext cx="5238" cy="2937"/>
              </a:xfrm>
              <a:custGeom>
                <a:avLst/>
                <a:gdLst>
                  <a:gd name="T0" fmla="*/ 1405 w 5238"/>
                  <a:gd name="T1" fmla="*/ 1260 h 2937"/>
                  <a:gd name="T2" fmla="*/ 1616 w 5238"/>
                  <a:gd name="T3" fmla="*/ 1468 h 2937"/>
                  <a:gd name="T4" fmla="*/ 1830 w 5238"/>
                  <a:gd name="T5" fmla="*/ 1679 h 2937"/>
                  <a:gd name="T6" fmla="*/ 2048 w 5238"/>
                  <a:gd name="T7" fmla="*/ 1887 h 2937"/>
                  <a:gd name="T8" fmla="*/ 2273 w 5238"/>
                  <a:gd name="T9" fmla="*/ 2084 h 2937"/>
                  <a:gd name="T10" fmla="*/ 2511 w 5238"/>
                  <a:gd name="T11" fmla="*/ 2258 h 2937"/>
                  <a:gd name="T12" fmla="*/ 2765 w 5238"/>
                  <a:gd name="T13" fmla="*/ 2408 h 2937"/>
                  <a:gd name="T14" fmla="*/ 2967 w 5238"/>
                  <a:gd name="T15" fmla="*/ 2501 h 2937"/>
                  <a:gd name="T16" fmla="*/ 3158 w 5238"/>
                  <a:gd name="T17" fmla="*/ 2580 h 2937"/>
                  <a:gd name="T18" fmla="*/ 3347 w 5238"/>
                  <a:gd name="T19" fmla="*/ 2651 h 2937"/>
                  <a:gd name="T20" fmla="*/ 3543 w 5238"/>
                  <a:gd name="T21" fmla="*/ 2714 h 2937"/>
                  <a:gd name="T22" fmla="*/ 3740 w 5238"/>
                  <a:gd name="T23" fmla="*/ 2770 h 2937"/>
                  <a:gd name="T24" fmla="*/ 3939 w 5238"/>
                  <a:gd name="T25" fmla="*/ 2820 h 2937"/>
                  <a:gd name="T26" fmla="*/ 4142 w 5238"/>
                  <a:gd name="T27" fmla="*/ 2862 h 2937"/>
                  <a:gd name="T28" fmla="*/ 4300 w 5238"/>
                  <a:gd name="T29" fmla="*/ 2888 h 2937"/>
                  <a:gd name="T30" fmla="*/ 4433 w 5238"/>
                  <a:gd name="T31" fmla="*/ 2900 h 2937"/>
                  <a:gd name="T32" fmla="*/ 4569 w 5238"/>
                  <a:gd name="T33" fmla="*/ 2903 h 2937"/>
                  <a:gd name="T34" fmla="*/ 4702 w 5238"/>
                  <a:gd name="T35" fmla="*/ 2893 h 2937"/>
                  <a:gd name="T36" fmla="*/ 4833 w 5238"/>
                  <a:gd name="T37" fmla="*/ 2874 h 2937"/>
                  <a:gd name="T38" fmla="*/ 4962 w 5238"/>
                  <a:gd name="T39" fmla="*/ 2849 h 2937"/>
                  <a:gd name="T40" fmla="*/ 5092 w 5238"/>
                  <a:gd name="T41" fmla="*/ 2820 h 2937"/>
                  <a:gd name="T42" fmla="*/ 5168 w 5238"/>
                  <a:gd name="T43" fmla="*/ 2796 h 2937"/>
                  <a:gd name="T44" fmla="*/ 5008 w 5238"/>
                  <a:gd name="T45" fmla="*/ 2874 h 2937"/>
                  <a:gd name="T46" fmla="*/ 4843 w 5238"/>
                  <a:gd name="T47" fmla="*/ 2920 h 2937"/>
                  <a:gd name="T48" fmla="*/ 4659 w 5238"/>
                  <a:gd name="T49" fmla="*/ 2934 h 2937"/>
                  <a:gd name="T50" fmla="*/ 4528 w 5238"/>
                  <a:gd name="T51" fmla="*/ 2934 h 2937"/>
                  <a:gd name="T52" fmla="*/ 4404 w 5238"/>
                  <a:gd name="T53" fmla="*/ 2927 h 2937"/>
                  <a:gd name="T54" fmla="*/ 4278 w 5238"/>
                  <a:gd name="T55" fmla="*/ 2917 h 2937"/>
                  <a:gd name="T56" fmla="*/ 4154 w 5238"/>
                  <a:gd name="T57" fmla="*/ 2900 h 2937"/>
                  <a:gd name="T58" fmla="*/ 4028 w 5238"/>
                  <a:gd name="T59" fmla="*/ 2883 h 2937"/>
                  <a:gd name="T60" fmla="*/ 3905 w 5238"/>
                  <a:gd name="T61" fmla="*/ 2857 h 2937"/>
                  <a:gd name="T62" fmla="*/ 3759 w 5238"/>
                  <a:gd name="T63" fmla="*/ 2823 h 2937"/>
                  <a:gd name="T64" fmla="*/ 3480 w 5238"/>
                  <a:gd name="T65" fmla="*/ 2733 h 2937"/>
                  <a:gd name="T66" fmla="*/ 3204 w 5238"/>
                  <a:gd name="T67" fmla="*/ 2634 h 2937"/>
                  <a:gd name="T68" fmla="*/ 2933 w 5238"/>
                  <a:gd name="T69" fmla="*/ 2515 h 2937"/>
                  <a:gd name="T70" fmla="*/ 2668 w 5238"/>
                  <a:gd name="T71" fmla="*/ 2382 h 2937"/>
                  <a:gd name="T72" fmla="*/ 2407 w 5238"/>
                  <a:gd name="T73" fmla="*/ 2227 h 2937"/>
                  <a:gd name="T74" fmla="*/ 2159 w 5238"/>
                  <a:gd name="T75" fmla="*/ 2052 h 2937"/>
                  <a:gd name="T76" fmla="*/ 1924 w 5238"/>
                  <a:gd name="T77" fmla="*/ 1853 h 2937"/>
                  <a:gd name="T78" fmla="*/ 1752 w 5238"/>
                  <a:gd name="T79" fmla="*/ 1691 h 2937"/>
                  <a:gd name="T80" fmla="*/ 1582 w 5238"/>
                  <a:gd name="T81" fmla="*/ 1536 h 2937"/>
                  <a:gd name="T82" fmla="*/ 1415 w 5238"/>
                  <a:gd name="T83" fmla="*/ 1386 h 2937"/>
                  <a:gd name="T84" fmla="*/ 1243 w 5238"/>
                  <a:gd name="T85" fmla="*/ 1245 h 2937"/>
                  <a:gd name="T86" fmla="*/ 1066 w 5238"/>
                  <a:gd name="T87" fmla="*/ 1112 h 2937"/>
                  <a:gd name="T88" fmla="*/ 879 w 5238"/>
                  <a:gd name="T89" fmla="*/ 986 h 2937"/>
                  <a:gd name="T90" fmla="*/ 688 w 5238"/>
                  <a:gd name="T91" fmla="*/ 874 h 2937"/>
                  <a:gd name="T92" fmla="*/ 542 w 5238"/>
                  <a:gd name="T93" fmla="*/ 792 h 2937"/>
                  <a:gd name="T94" fmla="*/ 409 w 5238"/>
                  <a:gd name="T95" fmla="*/ 707 h 2937"/>
                  <a:gd name="T96" fmla="*/ 281 w 5238"/>
                  <a:gd name="T97" fmla="*/ 601 h 2937"/>
                  <a:gd name="T98" fmla="*/ 169 w 5238"/>
                  <a:gd name="T99" fmla="*/ 484 h 2937"/>
                  <a:gd name="T100" fmla="*/ 77 w 5238"/>
                  <a:gd name="T101" fmla="*/ 353 h 2937"/>
                  <a:gd name="T102" fmla="*/ 21 w 5238"/>
                  <a:gd name="T103" fmla="*/ 208 h 2937"/>
                  <a:gd name="T104" fmla="*/ 0 w 5238"/>
                  <a:gd name="T105" fmla="*/ 50 h 2937"/>
                  <a:gd name="T106" fmla="*/ 60 w 5238"/>
                  <a:gd name="T107" fmla="*/ 147 h 2937"/>
                  <a:gd name="T108" fmla="*/ 189 w 5238"/>
                  <a:gd name="T109" fmla="*/ 339 h 2937"/>
                  <a:gd name="T110" fmla="*/ 356 w 5238"/>
                  <a:gd name="T111" fmla="*/ 496 h 2937"/>
                  <a:gd name="T112" fmla="*/ 542 w 5238"/>
                  <a:gd name="T113" fmla="*/ 632 h 2937"/>
                  <a:gd name="T114" fmla="*/ 741 w 5238"/>
                  <a:gd name="T115" fmla="*/ 756 h 2937"/>
                  <a:gd name="T116" fmla="*/ 945 w 5238"/>
                  <a:gd name="T117" fmla="*/ 879 h 2937"/>
                  <a:gd name="T118" fmla="*/ 1136 w 5238"/>
                  <a:gd name="T119" fmla="*/ 1015 h 29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38" h="2937">
                    <a:moveTo>
                      <a:pt x="1216" y="1083"/>
                    </a:moveTo>
                    <a:lnTo>
                      <a:pt x="1238" y="1102"/>
                    </a:lnTo>
                    <a:lnTo>
                      <a:pt x="1262" y="1124"/>
                    </a:lnTo>
                    <a:lnTo>
                      <a:pt x="1287" y="1146"/>
                    </a:lnTo>
                    <a:lnTo>
                      <a:pt x="1311" y="1168"/>
                    </a:lnTo>
                    <a:lnTo>
                      <a:pt x="1333" y="1189"/>
                    </a:lnTo>
                    <a:lnTo>
                      <a:pt x="1357" y="1214"/>
                    </a:lnTo>
                    <a:lnTo>
                      <a:pt x="1381" y="1235"/>
                    </a:lnTo>
                    <a:lnTo>
                      <a:pt x="1405" y="1260"/>
                    </a:lnTo>
                    <a:lnTo>
                      <a:pt x="1427" y="1282"/>
                    </a:lnTo>
                    <a:lnTo>
                      <a:pt x="1452" y="1303"/>
                    </a:lnTo>
                    <a:lnTo>
                      <a:pt x="1476" y="1328"/>
                    </a:lnTo>
                    <a:lnTo>
                      <a:pt x="1500" y="1352"/>
                    </a:lnTo>
                    <a:lnTo>
                      <a:pt x="1522" y="1374"/>
                    </a:lnTo>
                    <a:lnTo>
                      <a:pt x="1546" y="1398"/>
                    </a:lnTo>
                    <a:lnTo>
                      <a:pt x="1570" y="1422"/>
                    </a:lnTo>
                    <a:lnTo>
                      <a:pt x="1595" y="1446"/>
                    </a:lnTo>
                    <a:lnTo>
                      <a:pt x="1616" y="1468"/>
                    </a:lnTo>
                    <a:lnTo>
                      <a:pt x="1641" y="1492"/>
                    </a:lnTo>
                    <a:lnTo>
                      <a:pt x="1665" y="1514"/>
                    </a:lnTo>
                    <a:lnTo>
                      <a:pt x="1689" y="1538"/>
                    </a:lnTo>
                    <a:lnTo>
                      <a:pt x="1711" y="1560"/>
                    </a:lnTo>
                    <a:lnTo>
                      <a:pt x="1735" y="1584"/>
                    </a:lnTo>
                    <a:lnTo>
                      <a:pt x="1759" y="1609"/>
                    </a:lnTo>
                    <a:lnTo>
                      <a:pt x="1784" y="1633"/>
                    </a:lnTo>
                    <a:lnTo>
                      <a:pt x="1805" y="1655"/>
                    </a:lnTo>
                    <a:lnTo>
                      <a:pt x="1830" y="1679"/>
                    </a:lnTo>
                    <a:lnTo>
                      <a:pt x="1854" y="1703"/>
                    </a:lnTo>
                    <a:lnTo>
                      <a:pt x="1878" y="1727"/>
                    </a:lnTo>
                    <a:lnTo>
                      <a:pt x="1902" y="1749"/>
                    </a:lnTo>
                    <a:lnTo>
                      <a:pt x="1927" y="1773"/>
                    </a:lnTo>
                    <a:lnTo>
                      <a:pt x="1951" y="1798"/>
                    </a:lnTo>
                    <a:lnTo>
                      <a:pt x="1978" y="1822"/>
                    </a:lnTo>
                    <a:lnTo>
                      <a:pt x="1999" y="1844"/>
                    </a:lnTo>
                    <a:lnTo>
                      <a:pt x="2024" y="1866"/>
                    </a:lnTo>
                    <a:lnTo>
                      <a:pt x="2048" y="1887"/>
                    </a:lnTo>
                    <a:lnTo>
                      <a:pt x="2072" y="1912"/>
                    </a:lnTo>
                    <a:lnTo>
                      <a:pt x="2096" y="1933"/>
                    </a:lnTo>
                    <a:lnTo>
                      <a:pt x="2123" y="1955"/>
                    </a:lnTo>
                    <a:lnTo>
                      <a:pt x="2147" y="1977"/>
                    </a:lnTo>
                    <a:lnTo>
                      <a:pt x="2174" y="2001"/>
                    </a:lnTo>
                    <a:lnTo>
                      <a:pt x="2196" y="2021"/>
                    </a:lnTo>
                    <a:lnTo>
                      <a:pt x="2222" y="2042"/>
                    </a:lnTo>
                    <a:lnTo>
                      <a:pt x="2247" y="2062"/>
                    </a:lnTo>
                    <a:lnTo>
                      <a:pt x="2273" y="2084"/>
                    </a:lnTo>
                    <a:lnTo>
                      <a:pt x="2298" y="2103"/>
                    </a:lnTo>
                    <a:lnTo>
                      <a:pt x="2327" y="2125"/>
                    </a:lnTo>
                    <a:lnTo>
                      <a:pt x="2351" y="2144"/>
                    </a:lnTo>
                    <a:lnTo>
                      <a:pt x="2380" y="2166"/>
                    </a:lnTo>
                    <a:lnTo>
                      <a:pt x="2404" y="2183"/>
                    </a:lnTo>
                    <a:lnTo>
                      <a:pt x="2431" y="2202"/>
                    </a:lnTo>
                    <a:lnTo>
                      <a:pt x="2457" y="2222"/>
                    </a:lnTo>
                    <a:lnTo>
                      <a:pt x="2484" y="2241"/>
                    </a:lnTo>
                    <a:lnTo>
                      <a:pt x="2511" y="2258"/>
                    </a:lnTo>
                    <a:lnTo>
                      <a:pt x="2537" y="2278"/>
                    </a:lnTo>
                    <a:lnTo>
                      <a:pt x="2567" y="2295"/>
                    </a:lnTo>
                    <a:lnTo>
                      <a:pt x="2596" y="2314"/>
                    </a:lnTo>
                    <a:lnTo>
                      <a:pt x="2622" y="2328"/>
                    </a:lnTo>
                    <a:lnTo>
                      <a:pt x="2651" y="2345"/>
                    </a:lnTo>
                    <a:lnTo>
                      <a:pt x="2678" y="2362"/>
                    </a:lnTo>
                    <a:lnTo>
                      <a:pt x="2707" y="2379"/>
                    </a:lnTo>
                    <a:lnTo>
                      <a:pt x="2736" y="2394"/>
                    </a:lnTo>
                    <a:lnTo>
                      <a:pt x="2765" y="2408"/>
                    </a:lnTo>
                    <a:lnTo>
                      <a:pt x="2794" y="2423"/>
                    </a:lnTo>
                    <a:lnTo>
                      <a:pt x="2826" y="2440"/>
                    </a:lnTo>
                    <a:lnTo>
                      <a:pt x="2845" y="2447"/>
                    </a:lnTo>
                    <a:lnTo>
                      <a:pt x="2865" y="2457"/>
                    </a:lnTo>
                    <a:lnTo>
                      <a:pt x="2884" y="2464"/>
                    </a:lnTo>
                    <a:lnTo>
                      <a:pt x="2906" y="2474"/>
                    </a:lnTo>
                    <a:lnTo>
                      <a:pt x="2925" y="2481"/>
                    </a:lnTo>
                    <a:lnTo>
                      <a:pt x="2947" y="2491"/>
                    </a:lnTo>
                    <a:lnTo>
                      <a:pt x="2967" y="2501"/>
                    </a:lnTo>
                    <a:lnTo>
                      <a:pt x="2988" y="2510"/>
                    </a:lnTo>
                    <a:lnTo>
                      <a:pt x="3008" y="2517"/>
                    </a:lnTo>
                    <a:lnTo>
                      <a:pt x="3030" y="2527"/>
                    </a:lnTo>
                    <a:lnTo>
                      <a:pt x="3049" y="2534"/>
                    </a:lnTo>
                    <a:lnTo>
                      <a:pt x="3071" y="2544"/>
                    </a:lnTo>
                    <a:lnTo>
                      <a:pt x="3093" y="2551"/>
                    </a:lnTo>
                    <a:lnTo>
                      <a:pt x="3114" y="2561"/>
                    </a:lnTo>
                    <a:lnTo>
                      <a:pt x="3136" y="2571"/>
                    </a:lnTo>
                    <a:lnTo>
                      <a:pt x="3158" y="2580"/>
                    </a:lnTo>
                    <a:lnTo>
                      <a:pt x="3177" y="2588"/>
                    </a:lnTo>
                    <a:lnTo>
                      <a:pt x="3199" y="2595"/>
                    </a:lnTo>
                    <a:lnTo>
                      <a:pt x="3219" y="2602"/>
                    </a:lnTo>
                    <a:lnTo>
                      <a:pt x="3240" y="2612"/>
                    </a:lnTo>
                    <a:lnTo>
                      <a:pt x="3260" y="2619"/>
                    </a:lnTo>
                    <a:lnTo>
                      <a:pt x="3282" y="2627"/>
                    </a:lnTo>
                    <a:lnTo>
                      <a:pt x="3303" y="2634"/>
                    </a:lnTo>
                    <a:lnTo>
                      <a:pt x="3325" y="2643"/>
                    </a:lnTo>
                    <a:lnTo>
                      <a:pt x="3347" y="2651"/>
                    </a:lnTo>
                    <a:lnTo>
                      <a:pt x="3369" y="2658"/>
                    </a:lnTo>
                    <a:lnTo>
                      <a:pt x="3391" y="2665"/>
                    </a:lnTo>
                    <a:lnTo>
                      <a:pt x="3413" y="2673"/>
                    </a:lnTo>
                    <a:lnTo>
                      <a:pt x="3434" y="2680"/>
                    </a:lnTo>
                    <a:lnTo>
                      <a:pt x="3456" y="2687"/>
                    </a:lnTo>
                    <a:lnTo>
                      <a:pt x="3478" y="2694"/>
                    </a:lnTo>
                    <a:lnTo>
                      <a:pt x="3500" y="2702"/>
                    </a:lnTo>
                    <a:lnTo>
                      <a:pt x="3522" y="2707"/>
                    </a:lnTo>
                    <a:lnTo>
                      <a:pt x="3543" y="2714"/>
                    </a:lnTo>
                    <a:lnTo>
                      <a:pt x="3565" y="2719"/>
                    </a:lnTo>
                    <a:lnTo>
                      <a:pt x="3587" y="2726"/>
                    </a:lnTo>
                    <a:lnTo>
                      <a:pt x="3609" y="2731"/>
                    </a:lnTo>
                    <a:lnTo>
                      <a:pt x="3631" y="2738"/>
                    </a:lnTo>
                    <a:lnTo>
                      <a:pt x="3653" y="2745"/>
                    </a:lnTo>
                    <a:lnTo>
                      <a:pt x="3674" y="2753"/>
                    </a:lnTo>
                    <a:lnTo>
                      <a:pt x="3696" y="2757"/>
                    </a:lnTo>
                    <a:lnTo>
                      <a:pt x="3718" y="2765"/>
                    </a:lnTo>
                    <a:lnTo>
                      <a:pt x="3740" y="2770"/>
                    </a:lnTo>
                    <a:lnTo>
                      <a:pt x="3762" y="2777"/>
                    </a:lnTo>
                    <a:lnTo>
                      <a:pt x="3783" y="2782"/>
                    </a:lnTo>
                    <a:lnTo>
                      <a:pt x="3805" y="2789"/>
                    </a:lnTo>
                    <a:lnTo>
                      <a:pt x="3827" y="2794"/>
                    </a:lnTo>
                    <a:lnTo>
                      <a:pt x="3851" y="2801"/>
                    </a:lnTo>
                    <a:lnTo>
                      <a:pt x="3873" y="2803"/>
                    </a:lnTo>
                    <a:lnTo>
                      <a:pt x="3895" y="2811"/>
                    </a:lnTo>
                    <a:lnTo>
                      <a:pt x="3917" y="2813"/>
                    </a:lnTo>
                    <a:lnTo>
                      <a:pt x="3939" y="2820"/>
                    </a:lnTo>
                    <a:lnTo>
                      <a:pt x="3960" y="2825"/>
                    </a:lnTo>
                    <a:lnTo>
                      <a:pt x="3985" y="2830"/>
                    </a:lnTo>
                    <a:lnTo>
                      <a:pt x="4006" y="2835"/>
                    </a:lnTo>
                    <a:lnTo>
                      <a:pt x="4031" y="2842"/>
                    </a:lnTo>
                    <a:lnTo>
                      <a:pt x="4053" y="2845"/>
                    </a:lnTo>
                    <a:lnTo>
                      <a:pt x="4074" y="2849"/>
                    </a:lnTo>
                    <a:lnTo>
                      <a:pt x="4096" y="2854"/>
                    </a:lnTo>
                    <a:lnTo>
                      <a:pt x="4120" y="2859"/>
                    </a:lnTo>
                    <a:lnTo>
                      <a:pt x="4142" y="2862"/>
                    </a:lnTo>
                    <a:lnTo>
                      <a:pt x="4166" y="2869"/>
                    </a:lnTo>
                    <a:lnTo>
                      <a:pt x="4188" y="2871"/>
                    </a:lnTo>
                    <a:lnTo>
                      <a:pt x="4213" y="2879"/>
                    </a:lnTo>
                    <a:lnTo>
                      <a:pt x="4227" y="2879"/>
                    </a:lnTo>
                    <a:lnTo>
                      <a:pt x="4242" y="2881"/>
                    </a:lnTo>
                    <a:lnTo>
                      <a:pt x="4256" y="2883"/>
                    </a:lnTo>
                    <a:lnTo>
                      <a:pt x="4271" y="2886"/>
                    </a:lnTo>
                    <a:lnTo>
                      <a:pt x="4285" y="2886"/>
                    </a:lnTo>
                    <a:lnTo>
                      <a:pt x="4300" y="2888"/>
                    </a:lnTo>
                    <a:lnTo>
                      <a:pt x="4314" y="2891"/>
                    </a:lnTo>
                    <a:lnTo>
                      <a:pt x="4331" y="2893"/>
                    </a:lnTo>
                    <a:lnTo>
                      <a:pt x="4346" y="2893"/>
                    </a:lnTo>
                    <a:lnTo>
                      <a:pt x="4360" y="2896"/>
                    </a:lnTo>
                    <a:lnTo>
                      <a:pt x="4375" y="2896"/>
                    </a:lnTo>
                    <a:lnTo>
                      <a:pt x="4389" y="2898"/>
                    </a:lnTo>
                    <a:lnTo>
                      <a:pt x="4404" y="2898"/>
                    </a:lnTo>
                    <a:lnTo>
                      <a:pt x="4419" y="2900"/>
                    </a:lnTo>
                    <a:lnTo>
                      <a:pt x="4433" y="2900"/>
                    </a:lnTo>
                    <a:lnTo>
                      <a:pt x="4450" y="2903"/>
                    </a:lnTo>
                    <a:lnTo>
                      <a:pt x="4465" y="2903"/>
                    </a:lnTo>
                    <a:lnTo>
                      <a:pt x="4479" y="2903"/>
                    </a:lnTo>
                    <a:lnTo>
                      <a:pt x="4494" y="2903"/>
                    </a:lnTo>
                    <a:lnTo>
                      <a:pt x="4508" y="2903"/>
                    </a:lnTo>
                    <a:lnTo>
                      <a:pt x="4523" y="2903"/>
                    </a:lnTo>
                    <a:lnTo>
                      <a:pt x="4537" y="2903"/>
                    </a:lnTo>
                    <a:lnTo>
                      <a:pt x="4552" y="2903"/>
                    </a:lnTo>
                    <a:lnTo>
                      <a:pt x="4569" y="2903"/>
                    </a:lnTo>
                    <a:lnTo>
                      <a:pt x="4583" y="2900"/>
                    </a:lnTo>
                    <a:lnTo>
                      <a:pt x="4598" y="2900"/>
                    </a:lnTo>
                    <a:lnTo>
                      <a:pt x="4612" y="2898"/>
                    </a:lnTo>
                    <a:lnTo>
                      <a:pt x="4627" y="2898"/>
                    </a:lnTo>
                    <a:lnTo>
                      <a:pt x="4642" y="2896"/>
                    </a:lnTo>
                    <a:lnTo>
                      <a:pt x="4656" y="2896"/>
                    </a:lnTo>
                    <a:lnTo>
                      <a:pt x="4671" y="2896"/>
                    </a:lnTo>
                    <a:lnTo>
                      <a:pt x="4688" y="2896"/>
                    </a:lnTo>
                    <a:lnTo>
                      <a:pt x="4702" y="2893"/>
                    </a:lnTo>
                    <a:lnTo>
                      <a:pt x="4717" y="2891"/>
                    </a:lnTo>
                    <a:lnTo>
                      <a:pt x="4731" y="2888"/>
                    </a:lnTo>
                    <a:lnTo>
                      <a:pt x="4746" y="2888"/>
                    </a:lnTo>
                    <a:lnTo>
                      <a:pt x="4760" y="2886"/>
                    </a:lnTo>
                    <a:lnTo>
                      <a:pt x="4775" y="2883"/>
                    </a:lnTo>
                    <a:lnTo>
                      <a:pt x="4789" y="2881"/>
                    </a:lnTo>
                    <a:lnTo>
                      <a:pt x="4804" y="2881"/>
                    </a:lnTo>
                    <a:lnTo>
                      <a:pt x="4819" y="2876"/>
                    </a:lnTo>
                    <a:lnTo>
                      <a:pt x="4833" y="2874"/>
                    </a:lnTo>
                    <a:lnTo>
                      <a:pt x="4848" y="2871"/>
                    </a:lnTo>
                    <a:lnTo>
                      <a:pt x="4862" y="2871"/>
                    </a:lnTo>
                    <a:lnTo>
                      <a:pt x="4877" y="2866"/>
                    </a:lnTo>
                    <a:lnTo>
                      <a:pt x="4891" y="2864"/>
                    </a:lnTo>
                    <a:lnTo>
                      <a:pt x="4906" y="2862"/>
                    </a:lnTo>
                    <a:lnTo>
                      <a:pt x="4920" y="2862"/>
                    </a:lnTo>
                    <a:lnTo>
                      <a:pt x="4932" y="2857"/>
                    </a:lnTo>
                    <a:lnTo>
                      <a:pt x="4947" y="2854"/>
                    </a:lnTo>
                    <a:lnTo>
                      <a:pt x="4962" y="2849"/>
                    </a:lnTo>
                    <a:lnTo>
                      <a:pt x="4976" y="2847"/>
                    </a:lnTo>
                    <a:lnTo>
                      <a:pt x="4991" y="2842"/>
                    </a:lnTo>
                    <a:lnTo>
                      <a:pt x="5005" y="2840"/>
                    </a:lnTo>
                    <a:lnTo>
                      <a:pt x="5020" y="2837"/>
                    </a:lnTo>
                    <a:lnTo>
                      <a:pt x="5034" y="2835"/>
                    </a:lnTo>
                    <a:lnTo>
                      <a:pt x="5049" y="2830"/>
                    </a:lnTo>
                    <a:lnTo>
                      <a:pt x="5063" y="2828"/>
                    </a:lnTo>
                    <a:lnTo>
                      <a:pt x="5078" y="2823"/>
                    </a:lnTo>
                    <a:lnTo>
                      <a:pt x="5092" y="2820"/>
                    </a:lnTo>
                    <a:lnTo>
                      <a:pt x="5107" y="2816"/>
                    </a:lnTo>
                    <a:lnTo>
                      <a:pt x="5122" y="2813"/>
                    </a:lnTo>
                    <a:lnTo>
                      <a:pt x="5136" y="2808"/>
                    </a:lnTo>
                    <a:lnTo>
                      <a:pt x="5151" y="2806"/>
                    </a:lnTo>
                    <a:lnTo>
                      <a:pt x="5238" y="2750"/>
                    </a:lnTo>
                    <a:lnTo>
                      <a:pt x="5218" y="2760"/>
                    </a:lnTo>
                    <a:lnTo>
                      <a:pt x="5202" y="2772"/>
                    </a:lnTo>
                    <a:lnTo>
                      <a:pt x="5185" y="2784"/>
                    </a:lnTo>
                    <a:lnTo>
                      <a:pt x="5168" y="2796"/>
                    </a:lnTo>
                    <a:lnTo>
                      <a:pt x="5148" y="2806"/>
                    </a:lnTo>
                    <a:lnTo>
                      <a:pt x="5134" y="2816"/>
                    </a:lnTo>
                    <a:lnTo>
                      <a:pt x="5114" y="2825"/>
                    </a:lnTo>
                    <a:lnTo>
                      <a:pt x="5100" y="2837"/>
                    </a:lnTo>
                    <a:lnTo>
                      <a:pt x="5080" y="2845"/>
                    </a:lnTo>
                    <a:lnTo>
                      <a:pt x="5063" y="2852"/>
                    </a:lnTo>
                    <a:lnTo>
                      <a:pt x="5044" y="2859"/>
                    </a:lnTo>
                    <a:lnTo>
                      <a:pt x="5027" y="2869"/>
                    </a:lnTo>
                    <a:lnTo>
                      <a:pt x="5008" y="2874"/>
                    </a:lnTo>
                    <a:lnTo>
                      <a:pt x="4991" y="2881"/>
                    </a:lnTo>
                    <a:lnTo>
                      <a:pt x="4974" y="2888"/>
                    </a:lnTo>
                    <a:lnTo>
                      <a:pt x="4957" y="2896"/>
                    </a:lnTo>
                    <a:lnTo>
                      <a:pt x="4937" y="2898"/>
                    </a:lnTo>
                    <a:lnTo>
                      <a:pt x="4918" y="2903"/>
                    </a:lnTo>
                    <a:lnTo>
                      <a:pt x="4899" y="2908"/>
                    </a:lnTo>
                    <a:lnTo>
                      <a:pt x="4882" y="2912"/>
                    </a:lnTo>
                    <a:lnTo>
                      <a:pt x="4860" y="2915"/>
                    </a:lnTo>
                    <a:lnTo>
                      <a:pt x="4843" y="2920"/>
                    </a:lnTo>
                    <a:lnTo>
                      <a:pt x="4821" y="2922"/>
                    </a:lnTo>
                    <a:lnTo>
                      <a:pt x="4804" y="2927"/>
                    </a:lnTo>
                    <a:lnTo>
                      <a:pt x="4782" y="2927"/>
                    </a:lnTo>
                    <a:lnTo>
                      <a:pt x="4763" y="2929"/>
                    </a:lnTo>
                    <a:lnTo>
                      <a:pt x="4741" y="2929"/>
                    </a:lnTo>
                    <a:lnTo>
                      <a:pt x="4722" y="2932"/>
                    </a:lnTo>
                    <a:lnTo>
                      <a:pt x="4700" y="2932"/>
                    </a:lnTo>
                    <a:lnTo>
                      <a:pt x="4680" y="2934"/>
                    </a:lnTo>
                    <a:lnTo>
                      <a:pt x="4659" y="2934"/>
                    </a:lnTo>
                    <a:lnTo>
                      <a:pt x="4639" y="2937"/>
                    </a:lnTo>
                    <a:lnTo>
                      <a:pt x="4625" y="2934"/>
                    </a:lnTo>
                    <a:lnTo>
                      <a:pt x="4610" y="2934"/>
                    </a:lnTo>
                    <a:lnTo>
                      <a:pt x="4596" y="2934"/>
                    </a:lnTo>
                    <a:lnTo>
                      <a:pt x="4583" y="2934"/>
                    </a:lnTo>
                    <a:lnTo>
                      <a:pt x="4569" y="2934"/>
                    </a:lnTo>
                    <a:lnTo>
                      <a:pt x="4554" y="2934"/>
                    </a:lnTo>
                    <a:lnTo>
                      <a:pt x="4540" y="2934"/>
                    </a:lnTo>
                    <a:lnTo>
                      <a:pt x="4528" y="2934"/>
                    </a:lnTo>
                    <a:lnTo>
                      <a:pt x="4513" y="2932"/>
                    </a:lnTo>
                    <a:lnTo>
                      <a:pt x="4499" y="2932"/>
                    </a:lnTo>
                    <a:lnTo>
                      <a:pt x="4484" y="2932"/>
                    </a:lnTo>
                    <a:lnTo>
                      <a:pt x="4472" y="2932"/>
                    </a:lnTo>
                    <a:lnTo>
                      <a:pt x="4457" y="2929"/>
                    </a:lnTo>
                    <a:lnTo>
                      <a:pt x="4445" y="2929"/>
                    </a:lnTo>
                    <a:lnTo>
                      <a:pt x="4431" y="2929"/>
                    </a:lnTo>
                    <a:lnTo>
                      <a:pt x="4419" y="2929"/>
                    </a:lnTo>
                    <a:lnTo>
                      <a:pt x="4404" y="2927"/>
                    </a:lnTo>
                    <a:lnTo>
                      <a:pt x="4389" y="2927"/>
                    </a:lnTo>
                    <a:lnTo>
                      <a:pt x="4375" y="2925"/>
                    </a:lnTo>
                    <a:lnTo>
                      <a:pt x="4363" y="2925"/>
                    </a:lnTo>
                    <a:lnTo>
                      <a:pt x="4348" y="2922"/>
                    </a:lnTo>
                    <a:lnTo>
                      <a:pt x="4334" y="2922"/>
                    </a:lnTo>
                    <a:lnTo>
                      <a:pt x="4319" y="2920"/>
                    </a:lnTo>
                    <a:lnTo>
                      <a:pt x="4307" y="2920"/>
                    </a:lnTo>
                    <a:lnTo>
                      <a:pt x="4293" y="2917"/>
                    </a:lnTo>
                    <a:lnTo>
                      <a:pt x="4278" y="2917"/>
                    </a:lnTo>
                    <a:lnTo>
                      <a:pt x="4263" y="2915"/>
                    </a:lnTo>
                    <a:lnTo>
                      <a:pt x="4251" y="2915"/>
                    </a:lnTo>
                    <a:lnTo>
                      <a:pt x="4237" y="2912"/>
                    </a:lnTo>
                    <a:lnTo>
                      <a:pt x="4225" y="2912"/>
                    </a:lnTo>
                    <a:lnTo>
                      <a:pt x="4210" y="2910"/>
                    </a:lnTo>
                    <a:lnTo>
                      <a:pt x="4198" y="2910"/>
                    </a:lnTo>
                    <a:lnTo>
                      <a:pt x="4183" y="2905"/>
                    </a:lnTo>
                    <a:lnTo>
                      <a:pt x="4169" y="2905"/>
                    </a:lnTo>
                    <a:lnTo>
                      <a:pt x="4154" y="2900"/>
                    </a:lnTo>
                    <a:lnTo>
                      <a:pt x="4140" y="2900"/>
                    </a:lnTo>
                    <a:lnTo>
                      <a:pt x="4125" y="2898"/>
                    </a:lnTo>
                    <a:lnTo>
                      <a:pt x="4113" y="2896"/>
                    </a:lnTo>
                    <a:lnTo>
                      <a:pt x="4099" y="2893"/>
                    </a:lnTo>
                    <a:lnTo>
                      <a:pt x="4086" y="2893"/>
                    </a:lnTo>
                    <a:lnTo>
                      <a:pt x="4072" y="2888"/>
                    </a:lnTo>
                    <a:lnTo>
                      <a:pt x="4057" y="2886"/>
                    </a:lnTo>
                    <a:lnTo>
                      <a:pt x="4043" y="2883"/>
                    </a:lnTo>
                    <a:lnTo>
                      <a:pt x="4028" y="2883"/>
                    </a:lnTo>
                    <a:lnTo>
                      <a:pt x="4014" y="2879"/>
                    </a:lnTo>
                    <a:lnTo>
                      <a:pt x="4002" y="2876"/>
                    </a:lnTo>
                    <a:lnTo>
                      <a:pt x="3987" y="2874"/>
                    </a:lnTo>
                    <a:lnTo>
                      <a:pt x="3975" y="2874"/>
                    </a:lnTo>
                    <a:lnTo>
                      <a:pt x="3960" y="2869"/>
                    </a:lnTo>
                    <a:lnTo>
                      <a:pt x="3946" y="2866"/>
                    </a:lnTo>
                    <a:lnTo>
                      <a:pt x="3931" y="2862"/>
                    </a:lnTo>
                    <a:lnTo>
                      <a:pt x="3919" y="2862"/>
                    </a:lnTo>
                    <a:lnTo>
                      <a:pt x="3905" y="2857"/>
                    </a:lnTo>
                    <a:lnTo>
                      <a:pt x="3893" y="2854"/>
                    </a:lnTo>
                    <a:lnTo>
                      <a:pt x="3878" y="2849"/>
                    </a:lnTo>
                    <a:lnTo>
                      <a:pt x="3866" y="2849"/>
                    </a:lnTo>
                    <a:lnTo>
                      <a:pt x="3851" y="2845"/>
                    </a:lnTo>
                    <a:lnTo>
                      <a:pt x="3837" y="2842"/>
                    </a:lnTo>
                    <a:lnTo>
                      <a:pt x="3822" y="2837"/>
                    </a:lnTo>
                    <a:lnTo>
                      <a:pt x="3810" y="2835"/>
                    </a:lnTo>
                    <a:lnTo>
                      <a:pt x="3783" y="2828"/>
                    </a:lnTo>
                    <a:lnTo>
                      <a:pt x="3759" y="2823"/>
                    </a:lnTo>
                    <a:lnTo>
                      <a:pt x="3728" y="2811"/>
                    </a:lnTo>
                    <a:lnTo>
                      <a:pt x="3696" y="2803"/>
                    </a:lnTo>
                    <a:lnTo>
                      <a:pt x="3665" y="2791"/>
                    </a:lnTo>
                    <a:lnTo>
                      <a:pt x="3636" y="2784"/>
                    </a:lnTo>
                    <a:lnTo>
                      <a:pt x="3604" y="2772"/>
                    </a:lnTo>
                    <a:lnTo>
                      <a:pt x="3573" y="2765"/>
                    </a:lnTo>
                    <a:lnTo>
                      <a:pt x="3541" y="2753"/>
                    </a:lnTo>
                    <a:lnTo>
                      <a:pt x="3512" y="2745"/>
                    </a:lnTo>
                    <a:lnTo>
                      <a:pt x="3480" y="2733"/>
                    </a:lnTo>
                    <a:lnTo>
                      <a:pt x="3449" y="2723"/>
                    </a:lnTo>
                    <a:lnTo>
                      <a:pt x="3417" y="2711"/>
                    </a:lnTo>
                    <a:lnTo>
                      <a:pt x="3388" y="2702"/>
                    </a:lnTo>
                    <a:lnTo>
                      <a:pt x="3357" y="2690"/>
                    </a:lnTo>
                    <a:lnTo>
                      <a:pt x="3325" y="2680"/>
                    </a:lnTo>
                    <a:lnTo>
                      <a:pt x="3296" y="2670"/>
                    </a:lnTo>
                    <a:lnTo>
                      <a:pt x="3267" y="2660"/>
                    </a:lnTo>
                    <a:lnTo>
                      <a:pt x="3236" y="2646"/>
                    </a:lnTo>
                    <a:lnTo>
                      <a:pt x="3204" y="2634"/>
                    </a:lnTo>
                    <a:lnTo>
                      <a:pt x="3173" y="2622"/>
                    </a:lnTo>
                    <a:lnTo>
                      <a:pt x="3144" y="2610"/>
                    </a:lnTo>
                    <a:lnTo>
                      <a:pt x="3112" y="2595"/>
                    </a:lnTo>
                    <a:lnTo>
                      <a:pt x="3083" y="2583"/>
                    </a:lnTo>
                    <a:lnTo>
                      <a:pt x="3054" y="2571"/>
                    </a:lnTo>
                    <a:lnTo>
                      <a:pt x="3025" y="2559"/>
                    </a:lnTo>
                    <a:lnTo>
                      <a:pt x="2993" y="2544"/>
                    </a:lnTo>
                    <a:lnTo>
                      <a:pt x="2964" y="2530"/>
                    </a:lnTo>
                    <a:lnTo>
                      <a:pt x="2933" y="2515"/>
                    </a:lnTo>
                    <a:lnTo>
                      <a:pt x="2904" y="2503"/>
                    </a:lnTo>
                    <a:lnTo>
                      <a:pt x="2874" y="2488"/>
                    </a:lnTo>
                    <a:lnTo>
                      <a:pt x="2845" y="2474"/>
                    </a:lnTo>
                    <a:lnTo>
                      <a:pt x="2816" y="2459"/>
                    </a:lnTo>
                    <a:lnTo>
                      <a:pt x="2787" y="2447"/>
                    </a:lnTo>
                    <a:lnTo>
                      <a:pt x="2756" y="2430"/>
                    </a:lnTo>
                    <a:lnTo>
                      <a:pt x="2727" y="2413"/>
                    </a:lnTo>
                    <a:lnTo>
                      <a:pt x="2697" y="2396"/>
                    </a:lnTo>
                    <a:lnTo>
                      <a:pt x="2668" y="2382"/>
                    </a:lnTo>
                    <a:lnTo>
                      <a:pt x="2639" y="2365"/>
                    </a:lnTo>
                    <a:lnTo>
                      <a:pt x="2610" y="2348"/>
                    </a:lnTo>
                    <a:lnTo>
                      <a:pt x="2581" y="2331"/>
                    </a:lnTo>
                    <a:lnTo>
                      <a:pt x="2552" y="2316"/>
                    </a:lnTo>
                    <a:lnTo>
                      <a:pt x="2523" y="2297"/>
                    </a:lnTo>
                    <a:lnTo>
                      <a:pt x="2494" y="2280"/>
                    </a:lnTo>
                    <a:lnTo>
                      <a:pt x="2465" y="2263"/>
                    </a:lnTo>
                    <a:lnTo>
                      <a:pt x="2436" y="2246"/>
                    </a:lnTo>
                    <a:lnTo>
                      <a:pt x="2407" y="2227"/>
                    </a:lnTo>
                    <a:lnTo>
                      <a:pt x="2380" y="2210"/>
                    </a:lnTo>
                    <a:lnTo>
                      <a:pt x="2353" y="2190"/>
                    </a:lnTo>
                    <a:lnTo>
                      <a:pt x="2327" y="2173"/>
                    </a:lnTo>
                    <a:lnTo>
                      <a:pt x="2298" y="2152"/>
                    </a:lnTo>
                    <a:lnTo>
                      <a:pt x="2268" y="2132"/>
                    </a:lnTo>
                    <a:lnTo>
                      <a:pt x="2242" y="2113"/>
                    </a:lnTo>
                    <a:lnTo>
                      <a:pt x="2215" y="2093"/>
                    </a:lnTo>
                    <a:lnTo>
                      <a:pt x="2186" y="2072"/>
                    </a:lnTo>
                    <a:lnTo>
                      <a:pt x="2159" y="2052"/>
                    </a:lnTo>
                    <a:lnTo>
                      <a:pt x="2133" y="2030"/>
                    </a:lnTo>
                    <a:lnTo>
                      <a:pt x="2108" y="2011"/>
                    </a:lnTo>
                    <a:lnTo>
                      <a:pt x="2079" y="1987"/>
                    </a:lnTo>
                    <a:lnTo>
                      <a:pt x="2055" y="1965"/>
                    </a:lnTo>
                    <a:lnTo>
                      <a:pt x="2026" y="1943"/>
                    </a:lnTo>
                    <a:lnTo>
                      <a:pt x="2002" y="1921"/>
                    </a:lnTo>
                    <a:lnTo>
                      <a:pt x="1975" y="1897"/>
                    </a:lnTo>
                    <a:lnTo>
                      <a:pt x="1951" y="1875"/>
                    </a:lnTo>
                    <a:lnTo>
                      <a:pt x="1924" y="1853"/>
                    </a:lnTo>
                    <a:lnTo>
                      <a:pt x="1902" y="1832"/>
                    </a:lnTo>
                    <a:lnTo>
                      <a:pt x="1881" y="1812"/>
                    </a:lnTo>
                    <a:lnTo>
                      <a:pt x="1864" y="1795"/>
                    </a:lnTo>
                    <a:lnTo>
                      <a:pt x="1844" y="1776"/>
                    </a:lnTo>
                    <a:lnTo>
                      <a:pt x="1827" y="1759"/>
                    </a:lnTo>
                    <a:lnTo>
                      <a:pt x="1805" y="1740"/>
                    </a:lnTo>
                    <a:lnTo>
                      <a:pt x="1788" y="1725"/>
                    </a:lnTo>
                    <a:lnTo>
                      <a:pt x="1769" y="1706"/>
                    </a:lnTo>
                    <a:lnTo>
                      <a:pt x="1752" y="1691"/>
                    </a:lnTo>
                    <a:lnTo>
                      <a:pt x="1733" y="1672"/>
                    </a:lnTo>
                    <a:lnTo>
                      <a:pt x="1713" y="1655"/>
                    </a:lnTo>
                    <a:lnTo>
                      <a:pt x="1694" y="1638"/>
                    </a:lnTo>
                    <a:lnTo>
                      <a:pt x="1677" y="1621"/>
                    </a:lnTo>
                    <a:lnTo>
                      <a:pt x="1658" y="1604"/>
                    </a:lnTo>
                    <a:lnTo>
                      <a:pt x="1641" y="1587"/>
                    </a:lnTo>
                    <a:lnTo>
                      <a:pt x="1621" y="1570"/>
                    </a:lnTo>
                    <a:lnTo>
                      <a:pt x="1604" y="1555"/>
                    </a:lnTo>
                    <a:lnTo>
                      <a:pt x="1582" y="1536"/>
                    </a:lnTo>
                    <a:lnTo>
                      <a:pt x="1565" y="1519"/>
                    </a:lnTo>
                    <a:lnTo>
                      <a:pt x="1546" y="1502"/>
                    </a:lnTo>
                    <a:lnTo>
                      <a:pt x="1529" y="1485"/>
                    </a:lnTo>
                    <a:lnTo>
                      <a:pt x="1507" y="1468"/>
                    </a:lnTo>
                    <a:lnTo>
                      <a:pt x="1490" y="1451"/>
                    </a:lnTo>
                    <a:lnTo>
                      <a:pt x="1471" y="1434"/>
                    </a:lnTo>
                    <a:lnTo>
                      <a:pt x="1454" y="1420"/>
                    </a:lnTo>
                    <a:lnTo>
                      <a:pt x="1432" y="1403"/>
                    </a:lnTo>
                    <a:lnTo>
                      <a:pt x="1415" y="1386"/>
                    </a:lnTo>
                    <a:lnTo>
                      <a:pt x="1396" y="1369"/>
                    </a:lnTo>
                    <a:lnTo>
                      <a:pt x="1379" y="1354"/>
                    </a:lnTo>
                    <a:lnTo>
                      <a:pt x="1357" y="1337"/>
                    </a:lnTo>
                    <a:lnTo>
                      <a:pt x="1340" y="1323"/>
                    </a:lnTo>
                    <a:lnTo>
                      <a:pt x="1321" y="1308"/>
                    </a:lnTo>
                    <a:lnTo>
                      <a:pt x="1304" y="1294"/>
                    </a:lnTo>
                    <a:lnTo>
                      <a:pt x="1282" y="1277"/>
                    </a:lnTo>
                    <a:lnTo>
                      <a:pt x="1262" y="1262"/>
                    </a:lnTo>
                    <a:lnTo>
                      <a:pt x="1243" y="1245"/>
                    </a:lnTo>
                    <a:lnTo>
                      <a:pt x="1224" y="1231"/>
                    </a:lnTo>
                    <a:lnTo>
                      <a:pt x="1202" y="1214"/>
                    </a:lnTo>
                    <a:lnTo>
                      <a:pt x="1185" y="1199"/>
                    </a:lnTo>
                    <a:lnTo>
                      <a:pt x="1163" y="1185"/>
                    </a:lnTo>
                    <a:lnTo>
                      <a:pt x="1146" y="1170"/>
                    </a:lnTo>
                    <a:lnTo>
                      <a:pt x="1124" y="1156"/>
                    </a:lnTo>
                    <a:lnTo>
                      <a:pt x="1105" y="1141"/>
                    </a:lnTo>
                    <a:lnTo>
                      <a:pt x="1085" y="1126"/>
                    </a:lnTo>
                    <a:lnTo>
                      <a:pt x="1066" y="1112"/>
                    </a:lnTo>
                    <a:lnTo>
                      <a:pt x="1044" y="1097"/>
                    </a:lnTo>
                    <a:lnTo>
                      <a:pt x="1025" y="1083"/>
                    </a:lnTo>
                    <a:lnTo>
                      <a:pt x="1005" y="1068"/>
                    </a:lnTo>
                    <a:lnTo>
                      <a:pt x="986" y="1056"/>
                    </a:lnTo>
                    <a:lnTo>
                      <a:pt x="964" y="1042"/>
                    </a:lnTo>
                    <a:lnTo>
                      <a:pt x="942" y="1027"/>
                    </a:lnTo>
                    <a:lnTo>
                      <a:pt x="921" y="1013"/>
                    </a:lnTo>
                    <a:lnTo>
                      <a:pt x="901" y="1000"/>
                    </a:lnTo>
                    <a:lnTo>
                      <a:pt x="879" y="986"/>
                    </a:lnTo>
                    <a:lnTo>
                      <a:pt x="860" y="974"/>
                    </a:lnTo>
                    <a:lnTo>
                      <a:pt x="838" y="962"/>
                    </a:lnTo>
                    <a:lnTo>
                      <a:pt x="819" y="950"/>
                    </a:lnTo>
                    <a:lnTo>
                      <a:pt x="797" y="935"/>
                    </a:lnTo>
                    <a:lnTo>
                      <a:pt x="775" y="923"/>
                    </a:lnTo>
                    <a:lnTo>
                      <a:pt x="753" y="911"/>
                    </a:lnTo>
                    <a:lnTo>
                      <a:pt x="732" y="899"/>
                    </a:lnTo>
                    <a:lnTo>
                      <a:pt x="710" y="884"/>
                    </a:lnTo>
                    <a:lnTo>
                      <a:pt x="688" y="874"/>
                    </a:lnTo>
                    <a:lnTo>
                      <a:pt x="666" y="862"/>
                    </a:lnTo>
                    <a:lnTo>
                      <a:pt x="647" y="853"/>
                    </a:lnTo>
                    <a:lnTo>
                      <a:pt x="630" y="843"/>
                    </a:lnTo>
                    <a:lnTo>
                      <a:pt x="615" y="836"/>
                    </a:lnTo>
                    <a:lnTo>
                      <a:pt x="601" y="826"/>
                    </a:lnTo>
                    <a:lnTo>
                      <a:pt x="586" y="819"/>
                    </a:lnTo>
                    <a:lnTo>
                      <a:pt x="572" y="809"/>
                    </a:lnTo>
                    <a:lnTo>
                      <a:pt x="557" y="802"/>
                    </a:lnTo>
                    <a:lnTo>
                      <a:pt x="542" y="792"/>
                    </a:lnTo>
                    <a:lnTo>
                      <a:pt x="528" y="785"/>
                    </a:lnTo>
                    <a:lnTo>
                      <a:pt x="511" y="773"/>
                    </a:lnTo>
                    <a:lnTo>
                      <a:pt x="496" y="765"/>
                    </a:lnTo>
                    <a:lnTo>
                      <a:pt x="482" y="753"/>
                    </a:lnTo>
                    <a:lnTo>
                      <a:pt x="467" y="746"/>
                    </a:lnTo>
                    <a:lnTo>
                      <a:pt x="453" y="734"/>
                    </a:lnTo>
                    <a:lnTo>
                      <a:pt x="438" y="727"/>
                    </a:lnTo>
                    <a:lnTo>
                      <a:pt x="424" y="714"/>
                    </a:lnTo>
                    <a:lnTo>
                      <a:pt x="409" y="707"/>
                    </a:lnTo>
                    <a:lnTo>
                      <a:pt x="395" y="695"/>
                    </a:lnTo>
                    <a:lnTo>
                      <a:pt x="380" y="683"/>
                    </a:lnTo>
                    <a:lnTo>
                      <a:pt x="366" y="671"/>
                    </a:lnTo>
                    <a:lnTo>
                      <a:pt x="351" y="661"/>
                    </a:lnTo>
                    <a:lnTo>
                      <a:pt x="336" y="649"/>
                    </a:lnTo>
                    <a:lnTo>
                      <a:pt x="322" y="637"/>
                    </a:lnTo>
                    <a:lnTo>
                      <a:pt x="307" y="625"/>
                    </a:lnTo>
                    <a:lnTo>
                      <a:pt x="295" y="615"/>
                    </a:lnTo>
                    <a:lnTo>
                      <a:pt x="281" y="601"/>
                    </a:lnTo>
                    <a:lnTo>
                      <a:pt x="269" y="588"/>
                    </a:lnTo>
                    <a:lnTo>
                      <a:pt x="256" y="576"/>
                    </a:lnTo>
                    <a:lnTo>
                      <a:pt x="244" y="564"/>
                    </a:lnTo>
                    <a:lnTo>
                      <a:pt x="230" y="550"/>
                    </a:lnTo>
                    <a:lnTo>
                      <a:pt x="218" y="538"/>
                    </a:lnTo>
                    <a:lnTo>
                      <a:pt x="206" y="525"/>
                    </a:lnTo>
                    <a:lnTo>
                      <a:pt x="196" y="513"/>
                    </a:lnTo>
                    <a:lnTo>
                      <a:pt x="181" y="499"/>
                    </a:lnTo>
                    <a:lnTo>
                      <a:pt x="169" y="484"/>
                    </a:lnTo>
                    <a:lnTo>
                      <a:pt x="157" y="470"/>
                    </a:lnTo>
                    <a:lnTo>
                      <a:pt x="147" y="455"/>
                    </a:lnTo>
                    <a:lnTo>
                      <a:pt x="135" y="441"/>
                    </a:lnTo>
                    <a:lnTo>
                      <a:pt x="126" y="426"/>
                    </a:lnTo>
                    <a:lnTo>
                      <a:pt x="113" y="412"/>
                    </a:lnTo>
                    <a:lnTo>
                      <a:pt x="106" y="399"/>
                    </a:lnTo>
                    <a:lnTo>
                      <a:pt x="96" y="382"/>
                    </a:lnTo>
                    <a:lnTo>
                      <a:pt x="87" y="368"/>
                    </a:lnTo>
                    <a:lnTo>
                      <a:pt x="77" y="353"/>
                    </a:lnTo>
                    <a:lnTo>
                      <a:pt x="70" y="339"/>
                    </a:lnTo>
                    <a:lnTo>
                      <a:pt x="63" y="322"/>
                    </a:lnTo>
                    <a:lnTo>
                      <a:pt x="55" y="307"/>
                    </a:lnTo>
                    <a:lnTo>
                      <a:pt x="48" y="290"/>
                    </a:lnTo>
                    <a:lnTo>
                      <a:pt x="43" y="276"/>
                    </a:lnTo>
                    <a:lnTo>
                      <a:pt x="36" y="259"/>
                    </a:lnTo>
                    <a:lnTo>
                      <a:pt x="29" y="242"/>
                    </a:lnTo>
                    <a:lnTo>
                      <a:pt x="24" y="225"/>
                    </a:lnTo>
                    <a:lnTo>
                      <a:pt x="21" y="208"/>
                    </a:lnTo>
                    <a:lnTo>
                      <a:pt x="14" y="191"/>
                    </a:lnTo>
                    <a:lnTo>
                      <a:pt x="12" y="174"/>
                    </a:lnTo>
                    <a:lnTo>
                      <a:pt x="7" y="157"/>
                    </a:lnTo>
                    <a:lnTo>
                      <a:pt x="7" y="143"/>
                    </a:lnTo>
                    <a:lnTo>
                      <a:pt x="2" y="123"/>
                    </a:lnTo>
                    <a:lnTo>
                      <a:pt x="0" y="106"/>
                    </a:lnTo>
                    <a:lnTo>
                      <a:pt x="0" y="87"/>
                    </a:lnTo>
                    <a:lnTo>
                      <a:pt x="0" y="70"/>
                    </a:lnTo>
                    <a:lnTo>
                      <a:pt x="0" y="50"/>
                    </a:lnTo>
                    <a:lnTo>
                      <a:pt x="0" y="33"/>
                    </a:lnTo>
                    <a:lnTo>
                      <a:pt x="2" y="17"/>
                    </a:lnTo>
                    <a:lnTo>
                      <a:pt x="4" y="0"/>
                    </a:lnTo>
                    <a:lnTo>
                      <a:pt x="12" y="24"/>
                    </a:lnTo>
                    <a:lnTo>
                      <a:pt x="19" y="48"/>
                    </a:lnTo>
                    <a:lnTo>
                      <a:pt x="29" y="72"/>
                    </a:lnTo>
                    <a:lnTo>
                      <a:pt x="41" y="99"/>
                    </a:lnTo>
                    <a:lnTo>
                      <a:pt x="48" y="123"/>
                    </a:lnTo>
                    <a:lnTo>
                      <a:pt x="60" y="147"/>
                    </a:lnTo>
                    <a:lnTo>
                      <a:pt x="72" y="169"/>
                    </a:lnTo>
                    <a:lnTo>
                      <a:pt x="87" y="193"/>
                    </a:lnTo>
                    <a:lnTo>
                      <a:pt x="99" y="215"/>
                    </a:lnTo>
                    <a:lnTo>
                      <a:pt x="113" y="237"/>
                    </a:lnTo>
                    <a:lnTo>
                      <a:pt x="128" y="259"/>
                    </a:lnTo>
                    <a:lnTo>
                      <a:pt x="143" y="281"/>
                    </a:lnTo>
                    <a:lnTo>
                      <a:pt x="157" y="300"/>
                    </a:lnTo>
                    <a:lnTo>
                      <a:pt x="172" y="319"/>
                    </a:lnTo>
                    <a:lnTo>
                      <a:pt x="189" y="339"/>
                    </a:lnTo>
                    <a:lnTo>
                      <a:pt x="208" y="361"/>
                    </a:lnTo>
                    <a:lnTo>
                      <a:pt x="223" y="378"/>
                    </a:lnTo>
                    <a:lnTo>
                      <a:pt x="242" y="395"/>
                    </a:lnTo>
                    <a:lnTo>
                      <a:pt x="259" y="412"/>
                    </a:lnTo>
                    <a:lnTo>
                      <a:pt x="278" y="431"/>
                    </a:lnTo>
                    <a:lnTo>
                      <a:pt x="295" y="445"/>
                    </a:lnTo>
                    <a:lnTo>
                      <a:pt x="315" y="462"/>
                    </a:lnTo>
                    <a:lnTo>
                      <a:pt x="334" y="479"/>
                    </a:lnTo>
                    <a:lnTo>
                      <a:pt x="356" y="496"/>
                    </a:lnTo>
                    <a:lnTo>
                      <a:pt x="375" y="511"/>
                    </a:lnTo>
                    <a:lnTo>
                      <a:pt x="395" y="528"/>
                    </a:lnTo>
                    <a:lnTo>
                      <a:pt x="414" y="542"/>
                    </a:lnTo>
                    <a:lnTo>
                      <a:pt x="436" y="559"/>
                    </a:lnTo>
                    <a:lnTo>
                      <a:pt x="458" y="574"/>
                    </a:lnTo>
                    <a:lnTo>
                      <a:pt x="479" y="588"/>
                    </a:lnTo>
                    <a:lnTo>
                      <a:pt x="501" y="603"/>
                    </a:lnTo>
                    <a:lnTo>
                      <a:pt x="523" y="620"/>
                    </a:lnTo>
                    <a:lnTo>
                      <a:pt x="542" y="632"/>
                    </a:lnTo>
                    <a:lnTo>
                      <a:pt x="564" y="647"/>
                    </a:lnTo>
                    <a:lnTo>
                      <a:pt x="586" y="659"/>
                    </a:lnTo>
                    <a:lnTo>
                      <a:pt x="608" y="673"/>
                    </a:lnTo>
                    <a:lnTo>
                      <a:pt x="630" y="685"/>
                    </a:lnTo>
                    <a:lnTo>
                      <a:pt x="652" y="700"/>
                    </a:lnTo>
                    <a:lnTo>
                      <a:pt x="673" y="714"/>
                    </a:lnTo>
                    <a:lnTo>
                      <a:pt x="698" y="729"/>
                    </a:lnTo>
                    <a:lnTo>
                      <a:pt x="719" y="741"/>
                    </a:lnTo>
                    <a:lnTo>
                      <a:pt x="741" y="756"/>
                    </a:lnTo>
                    <a:lnTo>
                      <a:pt x="763" y="768"/>
                    </a:lnTo>
                    <a:lnTo>
                      <a:pt x="787" y="782"/>
                    </a:lnTo>
                    <a:lnTo>
                      <a:pt x="809" y="794"/>
                    </a:lnTo>
                    <a:lnTo>
                      <a:pt x="833" y="809"/>
                    </a:lnTo>
                    <a:lnTo>
                      <a:pt x="855" y="824"/>
                    </a:lnTo>
                    <a:lnTo>
                      <a:pt x="879" y="838"/>
                    </a:lnTo>
                    <a:lnTo>
                      <a:pt x="901" y="850"/>
                    </a:lnTo>
                    <a:lnTo>
                      <a:pt x="923" y="865"/>
                    </a:lnTo>
                    <a:lnTo>
                      <a:pt x="945" y="879"/>
                    </a:lnTo>
                    <a:lnTo>
                      <a:pt x="967" y="894"/>
                    </a:lnTo>
                    <a:lnTo>
                      <a:pt x="989" y="908"/>
                    </a:lnTo>
                    <a:lnTo>
                      <a:pt x="1010" y="923"/>
                    </a:lnTo>
                    <a:lnTo>
                      <a:pt x="1032" y="937"/>
                    </a:lnTo>
                    <a:lnTo>
                      <a:pt x="1054" y="952"/>
                    </a:lnTo>
                    <a:lnTo>
                      <a:pt x="1073" y="966"/>
                    </a:lnTo>
                    <a:lnTo>
                      <a:pt x="1095" y="981"/>
                    </a:lnTo>
                    <a:lnTo>
                      <a:pt x="1115" y="998"/>
                    </a:lnTo>
                    <a:lnTo>
                      <a:pt x="1136" y="1015"/>
                    </a:lnTo>
                    <a:lnTo>
                      <a:pt x="1156" y="1030"/>
                    </a:lnTo>
                    <a:lnTo>
                      <a:pt x="1175" y="1046"/>
                    </a:lnTo>
                    <a:lnTo>
                      <a:pt x="1195" y="1063"/>
                    </a:lnTo>
                    <a:lnTo>
                      <a:pt x="1216" y="1083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3" name="Freeform 59"/>
              <p:cNvSpPr>
                <a:spLocks/>
              </p:cNvSpPr>
              <p:nvPr/>
            </p:nvSpPr>
            <p:spPr bwMode="auto">
              <a:xfrm>
                <a:off x="4113" y="3112"/>
                <a:ext cx="247" cy="329"/>
              </a:xfrm>
              <a:custGeom>
                <a:avLst/>
                <a:gdLst>
                  <a:gd name="T0" fmla="*/ 247 w 247"/>
                  <a:gd name="T1" fmla="*/ 256 h 329"/>
                  <a:gd name="T2" fmla="*/ 230 w 247"/>
                  <a:gd name="T3" fmla="*/ 261 h 329"/>
                  <a:gd name="T4" fmla="*/ 216 w 247"/>
                  <a:gd name="T5" fmla="*/ 266 h 329"/>
                  <a:gd name="T6" fmla="*/ 201 w 247"/>
                  <a:gd name="T7" fmla="*/ 271 h 329"/>
                  <a:gd name="T8" fmla="*/ 187 w 247"/>
                  <a:gd name="T9" fmla="*/ 278 h 329"/>
                  <a:gd name="T10" fmla="*/ 172 w 247"/>
                  <a:gd name="T11" fmla="*/ 281 h 329"/>
                  <a:gd name="T12" fmla="*/ 158 w 247"/>
                  <a:gd name="T13" fmla="*/ 285 h 329"/>
                  <a:gd name="T14" fmla="*/ 143 w 247"/>
                  <a:gd name="T15" fmla="*/ 290 h 329"/>
                  <a:gd name="T16" fmla="*/ 129 w 247"/>
                  <a:gd name="T17" fmla="*/ 295 h 329"/>
                  <a:gd name="T18" fmla="*/ 112 w 247"/>
                  <a:gd name="T19" fmla="*/ 298 h 329"/>
                  <a:gd name="T20" fmla="*/ 97 w 247"/>
                  <a:gd name="T21" fmla="*/ 302 h 329"/>
                  <a:gd name="T22" fmla="*/ 83 w 247"/>
                  <a:gd name="T23" fmla="*/ 305 h 329"/>
                  <a:gd name="T24" fmla="*/ 68 w 247"/>
                  <a:gd name="T25" fmla="*/ 312 h 329"/>
                  <a:gd name="T26" fmla="*/ 51 w 247"/>
                  <a:gd name="T27" fmla="*/ 315 h 329"/>
                  <a:gd name="T28" fmla="*/ 37 w 247"/>
                  <a:gd name="T29" fmla="*/ 319 h 329"/>
                  <a:gd name="T30" fmla="*/ 20 w 247"/>
                  <a:gd name="T31" fmla="*/ 322 h 329"/>
                  <a:gd name="T32" fmla="*/ 5 w 247"/>
                  <a:gd name="T33" fmla="*/ 329 h 329"/>
                  <a:gd name="T34" fmla="*/ 0 w 247"/>
                  <a:gd name="T35" fmla="*/ 0 h 329"/>
                  <a:gd name="T36" fmla="*/ 247 w 247"/>
                  <a:gd name="T37" fmla="*/ 25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47" h="329">
                    <a:moveTo>
                      <a:pt x="247" y="256"/>
                    </a:moveTo>
                    <a:lnTo>
                      <a:pt x="230" y="261"/>
                    </a:lnTo>
                    <a:lnTo>
                      <a:pt x="216" y="266"/>
                    </a:lnTo>
                    <a:lnTo>
                      <a:pt x="201" y="271"/>
                    </a:lnTo>
                    <a:lnTo>
                      <a:pt x="187" y="278"/>
                    </a:lnTo>
                    <a:lnTo>
                      <a:pt x="172" y="281"/>
                    </a:lnTo>
                    <a:lnTo>
                      <a:pt x="158" y="285"/>
                    </a:lnTo>
                    <a:lnTo>
                      <a:pt x="143" y="290"/>
                    </a:lnTo>
                    <a:lnTo>
                      <a:pt x="129" y="295"/>
                    </a:lnTo>
                    <a:lnTo>
                      <a:pt x="112" y="298"/>
                    </a:lnTo>
                    <a:lnTo>
                      <a:pt x="97" y="302"/>
                    </a:lnTo>
                    <a:lnTo>
                      <a:pt x="83" y="305"/>
                    </a:lnTo>
                    <a:lnTo>
                      <a:pt x="68" y="312"/>
                    </a:lnTo>
                    <a:lnTo>
                      <a:pt x="51" y="315"/>
                    </a:lnTo>
                    <a:lnTo>
                      <a:pt x="37" y="319"/>
                    </a:lnTo>
                    <a:lnTo>
                      <a:pt x="20" y="322"/>
                    </a:lnTo>
                    <a:lnTo>
                      <a:pt x="5" y="329"/>
                    </a:lnTo>
                    <a:lnTo>
                      <a:pt x="0" y="0"/>
                    </a:lnTo>
                    <a:lnTo>
                      <a:pt x="247" y="256"/>
                    </a:lnTo>
                    <a:close/>
                  </a:path>
                </a:pathLst>
              </a:custGeom>
              <a:solidFill>
                <a:srgbClr val="FF00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4" name="Freeform 60"/>
              <p:cNvSpPr>
                <a:spLocks/>
              </p:cNvSpPr>
              <p:nvPr/>
            </p:nvSpPr>
            <p:spPr bwMode="auto">
              <a:xfrm>
                <a:off x="3209" y="3148"/>
                <a:ext cx="4102" cy="2593"/>
              </a:xfrm>
              <a:custGeom>
                <a:avLst/>
                <a:gdLst>
                  <a:gd name="T0" fmla="*/ 2691 w 4102"/>
                  <a:gd name="T1" fmla="*/ 935 h 2593"/>
                  <a:gd name="T2" fmla="*/ 2834 w 4102"/>
                  <a:gd name="T3" fmla="*/ 1044 h 2593"/>
                  <a:gd name="T4" fmla="*/ 2977 w 4102"/>
                  <a:gd name="T5" fmla="*/ 1144 h 2593"/>
                  <a:gd name="T6" fmla="*/ 3122 w 4102"/>
                  <a:gd name="T7" fmla="*/ 1243 h 2593"/>
                  <a:gd name="T8" fmla="*/ 3273 w 4102"/>
                  <a:gd name="T9" fmla="*/ 1338 h 2593"/>
                  <a:gd name="T10" fmla="*/ 3420 w 4102"/>
                  <a:gd name="T11" fmla="*/ 1435 h 2593"/>
                  <a:gd name="T12" fmla="*/ 3571 w 4102"/>
                  <a:gd name="T13" fmla="*/ 1531 h 2593"/>
                  <a:gd name="T14" fmla="*/ 3719 w 4102"/>
                  <a:gd name="T15" fmla="*/ 1638 h 2593"/>
                  <a:gd name="T16" fmla="*/ 3842 w 4102"/>
                  <a:gd name="T17" fmla="*/ 1728 h 2593"/>
                  <a:gd name="T18" fmla="*/ 3961 w 4102"/>
                  <a:gd name="T19" fmla="*/ 1839 h 2593"/>
                  <a:gd name="T20" fmla="*/ 4053 w 4102"/>
                  <a:gd name="T21" fmla="*/ 1968 h 2593"/>
                  <a:gd name="T22" fmla="*/ 4097 w 4102"/>
                  <a:gd name="T23" fmla="*/ 2108 h 2593"/>
                  <a:gd name="T24" fmla="*/ 4063 w 4102"/>
                  <a:gd name="T25" fmla="*/ 2271 h 2593"/>
                  <a:gd name="T26" fmla="*/ 3946 w 4102"/>
                  <a:gd name="T27" fmla="*/ 2387 h 2593"/>
                  <a:gd name="T28" fmla="*/ 3784 w 4102"/>
                  <a:gd name="T29" fmla="*/ 2467 h 2593"/>
                  <a:gd name="T30" fmla="*/ 3622 w 4102"/>
                  <a:gd name="T31" fmla="*/ 2523 h 2593"/>
                  <a:gd name="T32" fmla="*/ 3440 w 4102"/>
                  <a:gd name="T33" fmla="*/ 2569 h 2593"/>
                  <a:gd name="T34" fmla="*/ 3248 w 4102"/>
                  <a:gd name="T35" fmla="*/ 2591 h 2593"/>
                  <a:gd name="T36" fmla="*/ 3049 w 4102"/>
                  <a:gd name="T37" fmla="*/ 2588 h 2593"/>
                  <a:gd name="T38" fmla="*/ 2853 w 4102"/>
                  <a:gd name="T39" fmla="*/ 2566 h 2593"/>
                  <a:gd name="T40" fmla="*/ 2657 w 4102"/>
                  <a:gd name="T41" fmla="*/ 2527 h 2593"/>
                  <a:gd name="T42" fmla="*/ 2463 w 4102"/>
                  <a:gd name="T43" fmla="*/ 2484 h 2593"/>
                  <a:gd name="T44" fmla="*/ 2276 w 4102"/>
                  <a:gd name="T45" fmla="*/ 2435 h 2593"/>
                  <a:gd name="T46" fmla="*/ 2097 w 4102"/>
                  <a:gd name="T47" fmla="*/ 2387 h 2593"/>
                  <a:gd name="T48" fmla="*/ 1964 w 4102"/>
                  <a:gd name="T49" fmla="*/ 2346 h 2593"/>
                  <a:gd name="T50" fmla="*/ 1840 w 4102"/>
                  <a:gd name="T51" fmla="*/ 2305 h 2593"/>
                  <a:gd name="T52" fmla="*/ 1716 w 4102"/>
                  <a:gd name="T53" fmla="*/ 2254 h 2593"/>
                  <a:gd name="T54" fmla="*/ 1600 w 4102"/>
                  <a:gd name="T55" fmla="*/ 2198 h 2593"/>
                  <a:gd name="T56" fmla="*/ 1481 w 4102"/>
                  <a:gd name="T57" fmla="*/ 2135 h 2593"/>
                  <a:gd name="T58" fmla="*/ 1367 w 4102"/>
                  <a:gd name="T59" fmla="*/ 2067 h 2593"/>
                  <a:gd name="T60" fmla="*/ 1256 w 4102"/>
                  <a:gd name="T61" fmla="*/ 1992 h 2593"/>
                  <a:gd name="T62" fmla="*/ 1154 w 4102"/>
                  <a:gd name="T63" fmla="*/ 1912 h 2593"/>
                  <a:gd name="T64" fmla="*/ 996 w 4102"/>
                  <a:gd name="T65" fmla="*/ 1779 h 2593"/>
                  <a:gd name="T66" fmla="*/ 844 w 4102"/>
                  <a:gd name="T67" fmla="*/ 1638 h 2593"/>
                  <a:gd name="T68" fmla="*/ 696 w 4102"/>
                  <a:gd name="T69" fmla="*/ 1490 h 2593"/>
                  <a:gd name="T70" fmla="*/ 553 w 4102"/>
                  <a:gd name="T71" fmla="*/ 1340 h 2593"/>
                  <a:gd name="T72" fmla="*/ 412 w 4102"/>
                  <a:gd name="T73" fmla="*/ 1185 h 2593"/>
                  <a:gd name="T74" fmla="*/ 279 w 4102"/>
                  <a:gd name="T75" fmla="*/ 1032 h 2593"/>
                  <a:gd name="T76" fmla="*/ 145 w 4102"/>
                  <a:gd name="T77" fmla="*/ 877 h 2593"/>
                  <a:gd name="T78" fmla="*/ 15 w 4102"/>
                  <a:gd name="T79" fmla="*/ 722 h 2593"/>
                  <a:gd name="T80" fmla="*/ 187 w 4102"/>
                  <a:gd name="T81" fmla="*/ 647 h 2593"/>
                  <a:gd name="T82" fmla="*/ 410 w 4102"/>
                  <a:gd name="T83" fmla="*/ 594 h 2593"/>
                  <a:gd name="T84" fmla="*/ 635 w 4102"/>
                  <a:gd name="T85" fmla="*/ 548 h 2593"/>
                  <a:gd name="T86" fmla="*/ 863 w 4102"/>
                  <a:gd name="T87" fmla="*/ 504 h 2593"/>
                  <a:gd name="T88" fmla="*/ 1084 w 4102"/>
                  <a:gd name="T89" fmla="*/ 448 h 2593"/>
                  <a:gd name="T90" fmla="*/ 1304 w 4102"/>
                  <a:gd name="T91" fmla="*/ 388 h 2593"/>
                  <a:gd name="T92" fmla="*/ 1517 w 4102"/>
                  <a:gd name="T93" fmla="*/ 308 h 2593"/>
                  <a:gd name="T94" fmla="*/ 1728 w 4102"/>
                  <a:gd name="T95" fmla="*/ 206 h 2593"/>
                  <a:gd name="T96" fmla="*/ 2024 w 4102"/>
                  <a:gd name="T97" fmla="*/ 80 h 2593"/>
                  <a:gd name="T98" fmla="*/ 2087 w 4102"/>
                  <a:gd name="T99" fmla="*/ 191 h 2593"/>
                  <a:gd name="T100" fmla="*/ 2153 w 4102"/>
                  <a:gd name="T101" fmla="*/ 303 h 2593"/>
                  <a:gd name="T102" fmla="*/ 2223 w 4102"/>
                  <a:gd name="T103" fmla="*/ 414 h 2593"/>
                  <a:gd name="T104" fmla="*/ 2293 w 4102"/>
                  <a:gd name="T105" fmla="*/ 521 h 2593"/>
                  <a:gd name="T106" fmla="*/ 2373 w 4102"/>
                  <a:gd name="T107" fmla="*/ 625 h 2593"/>
                  <a:gd name="T108" fmla="*/ 2456 w 4102"/>
                  <a:gd name="T109" fmla="*/ 722 h 2593"/>
                  <a:gd name="T110" fmla="*/ 2548 w 4102"/>
                  <a:gd name="T111" fmla="*/ 812 h 25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102" h="2593">
                    <a:moveTo>
                      <a:pt x="2572" y="836"/>
                    </a:moveTo>
                    <a:lnTo>
                      <a:pt x="2587" y="848"/>
                    </a:lnTo>
                    <a:lnTo>
                      <a:pt x="2606" y="863"/>
                    </a:lnTo>
                    <a:lnTo>
                      <a:pt x="2620" y="877"/>
                    </a:lnTo>
                    <a:lnTo>
                      <a:pt x="2640" y="892"/>
                    </a:lnTo>
                    <a:lnTo>
                      <a:pt x="2657" y="906"/>
                    </a:lnTo>
                    <a:lnTo>
                      <a:pt x="2674" y="921"/>
                    </a:lnTo>
                    <a:lnTo>
                      <a:pt x="2691" y="935"/>
                    </a:lnTo>
                    <a:lnTo>
                      <a:pt x="2710" y="950"/>
                    </a:lnTo>
                    <a:lnTo>
                      <a:pt x="2725" y="962"/>
                    </a:lnTo>
                    <a:lnTo>
                      <a:pt x="2744" y="977"/>
                    </a:lnTo>
                    <a:lnTo>
                      <a:pt x="2761" y="989"/>
                    </a:lnTo>
                    <a:lnTo>
                      <a:pt x="2780" y="1003"/>
                    </a:lnTo>
                    <a:lnTo>
                      <a:pt x="2797" y="1015"/>
                    </a:lnTo>
                    <a:lnTo>
                      <a:pt x="2817" y="1030"/>
                    </a:lnTo>
                    <a:lnTo>
                      <a:pt x="2834" y="1044"/>
                    </a:lnTo>
                    <a:lnTo>
                      <a:pt x="2853" y="1059"/>
                    </a:lnTo>
                    <a:lnTo>
                      <a:pt x="2868" y="1069"/>
                    </a:lnTo>
                    <a:lnTo>
                      <a:pt x="2887" y="1083"/>
                    </a:lnTo>
                    <a:lnTo>
                      <a:pt x="2904" y="1093"/>
                    </a:lnTo>
                    <a:lnTo>
                      <a:pt x="2923" y="1107"/>
                    </a:lnTo>
                    <a:lnTo>
                      <a:pt x="2940" y="1119"/>
                    </a:lnTo>
                    <a:lnTo>
                      <a:pt x="2960" y="1132"/>
                    </a:lnTo>
                    <a:lnTo>
                      <a:pt x="2977" y="1144"/>
                    </a:lnTo>
                    <a:lnTo>
                      <a:pt x="2996" y="1158"/>
                    </a:lnTo>
                    <a:lnTo>
                      <a:pt x="3013" y="1168"/>
                    </a:lnTo>
                    <a:lnTo>
                      <a:pt x="3033" y="1183"/>
                    </a:lnTo>
                    <a:lnTo>
                      <a:pt x="3049" y="1192"/>
                    </a:lnTo>
                    <a:lnTo>
                      <a:pt x="3069" y="1207"/>
                    </a:lnTo>
                    <a:lnTo>
                      <a:pt x="3086" y="1219"/>
                    </a:lnTo>
                    <a:lnTo>
                      <a:pt x="3105" y="1231"/>
                    </a:lnTo>
                    <a:lnTo>
                      <a:pt x="3122" y="1243"/>
                    </a:lnTo>
                    <a:lnTo>
                      <a:pt x="3144" y="1258"/>
                    </a:lnTo>
                    <a:lnTo>
                      <a:pt x="3161" y="1267"/>
                    </a:lnTo>
                    <a:lnTo>
                      <a:pt x="3180" y="1279"/>
                    </a:lnTo>
                    <a:lnTo>
                      <a:pt x="3197" y="1292"/>
                    </a:lnTo>
                    <a:lnTo>
                      <a:pt x="3217" y="1304"/>
                    </a:lnTo>
                    <a:lnTo>
                      <a:pt x="3234" y="1313"/>
                    </a:lnTo>
                    <a:lnTo>
                      <a:pt x="3253" y="1328"/>
                    </a:lnTo>
                    <a:lnTo>
                      <a:pt x="3273" y="1338"/>
                    </a:lnTo>
                    <a:lnTo>
                      <a:pt x="3292" y="1352"/>
                    </a:lnTo>
                    <a:lnTo>
                      <a:pt x="3309" y="1362"/>
                    </a:lnTo>
                    <a:lnTo>
                      <a:pt x="3328" y="1374"/>
                    </a:lnTo>
                    <a:lnTo>
                      <a:pt x="3345" y="1386"/>
                    </a:lnTo>
                    <a:lnTo>
                      <a:pt x="3367" y="1398"/>
                    </a:lnTo>
                    <a:lnTo>
                      <a:pt x="3384" y="1410"/>
                    </a:lnTo>
                    <a:lnTo>
                      <a:pt x="3403" y="1422"/>
                    </a:lnTo>
                    <a:lnTo>
                      <a:pt x="3420" y="1435"/>
                    </a:lnTo>
                    <a:lnTo>
                      <a:pt x="3442" y="1449"/>
                    </a:lnTo>
                    <a:lnTo>
                      <a:pt x="3459" y="1459"/>
                    </a:lnTo>
                    <a:lnTo>
                      <a:pt x="3479" y="1471"/>
                    </a:lnTo>
                    <a:lnTo>
                      <a:pt x="3496" y="1483"/>
                    </a:lnTo>
                    <a:lnTo>
                      <a:pt x="3515" y="1498"/>
                    </a:lnTo>
                    <a:lnTo>
                      <a:pt x="3532" y="1507"/>
                    </a:lnTo>
                    <a:lnTo>
                      <a:pt x="3551" y="1519"/>
                    </a:lnTo>
                    <a:lnTo>
                      <a:pt x="3571" y="1531"/>
                    </a:lnTo>
                    <a:lnTo>
                      <a:pt x="3590" y="1546"/>
                    </a:lnTo>
                    <a:lnTo>
                      <a:pt x="3607" y="1558"/>
                    </a:lnTo>
                    <a:lnTo>
                      <a:pt x="3626" y="1570"/>
                    </a:lnTo>
                    <a:lnTo>
                      <a:pt x="3643" y="1582"/>
                    </a:lnTo>
                    <a:lnTo>
                      <a:pt x="3665" y="1597"/>
                    </a:lnTo>
                    <a:lnTo>
                      <a:pt x="3682" y="1609"/>
                    </a:lnTo>
                    <a:lnTo>
                      <a:pt x="3702" y="1624"/>
                    </a:lnTo>
                    <a:lnTo>
                      <a:pt x="3719" y="1638"/>
                    </a:lnTo>
                    <a:lnTo>
                      <a:pt x="3740" y="1653"/>
                    </a:lnTo>
                    <a:lnTo>
                      <a:pt x="3752" y="1660"/>
                    </a:lnTo>
                    <a:lnTo>
                      <a:pt x="3767" y="1672"/>
                    </a:lnTo>
                    <a:lnTo>
                      <a:pt x="3782" y="1682"/>
                    </a:lnTo>
                    <a:lnTo>
                      <a:pt x="3796" y="1694"/>
                    </a:lnTo>
                    <a:lnTo>
                      <a:pt x="3811" y="1704"/>
                    </a:lnTo>
                    <a:lnTo>
                      <a:pt x="3828" y="1716"/>
                    </a:lnTo>
                    <a:lnTo>
                      <a:pt x="3842" y="1728"/>
                    </a:lnTo>
                    <a:lnTo>
                      <a:pt x="3859" y="1742"/>
                    </a:lnTo>
                    <a:lnTo>
                      <a:pt x="3874" y="1754"/>
                    </a:lnTo>
                    <a:lnTo>
                      <a:pt x="3888" y="1769"/>
                    </a:lnTo>
                    <a:lnTo>
                      <a:pt x="3903" y="1781"/>
                    </a:lnTo>
                    <a:lnTo>
                      <a:pt x="3917" y="1796"/>
                    </a:lnTo>
                    <a:lnTo>
                      <a:pt x="3932" y="1810"/>
                    </a:lnTo>
                    <a:lnTo>
                      <a:pt x="3946" y="1825"/>
                    </a:lnTo>
                    <a:lnTo>
                      <a:pt x="3961" y="1839"/>
                    </a:lnTo>
                    <a:lnTo>
                      <a:pt x="3975" y="1856"/>
                    </a:lnTo>
                    <a:lnTo>
                      <a:pt x="3985" y="1871"/>
                    </a:lnTo>
                    <a:lnTo>
                      <a:pt x="3997" y="1885"/>
                    </a:lnTo>
                    <a:lnTo>
                      <a:pt x="4009" y="1902"/>
                    </a:lnTo>
                    <a:lnTo>
                      <a:pt x="4022" y="1919"/>
                    </a:lnTo>
                    <a:lnTo>
                      <a:pt x="4031" y="1934"/>
                    </a:lnTo>
                    <a:lnTo>
                      <a:pt x="4043" y="1951"/>
                    </a:lnTo>
                    <a:lnTo>
                      <a:pt x="4053" y="1968"/>
                    </a:lnTo>
                    <a:lnTo>
                      <a:pt x="4063" y="1985"/>
                    </a:lnTo>
                    <a:lnTo>
                      <a:pt x="4068" y="1999"/>
                    </a:lnTo>
                    <a:lnTo>
                      <a:pt x="4075" y="2019"/>
                    </a:lnTo>
                    <a:lnTo>
                      <a:pt x="4082" y="2036"/>
                    </a:lnTo>
                    <a:lnTo>
                      <a:pt x="4089" y="2055"/>
                    </a:lnTo>
                    <a:lnTo>
                      <a:pt x="4092" y="2072"/>
                    </a:lnTo>
                    <a:lnTo>
                      <a:pt x="4094" y="2091"/>
                    </a:lnTo>
                    <a:lnTo>
                      <a:pt x="4097" y="2108"/>
                    </a:lnTo>
                    <a:lnTo>
                      <a:pt x="4102" y="2128"/>
                    </a:lnTo>
                    <a:lnTo>
                      <a:pt x="4099" y="2149"/>
                    </a:lnTo>
                    <a:lnTo>
                      <a:pt x="4097" y="2171"/>
                    </a:lnTo>
                    <a:lnTo>
                      <a:pt x="4092" y="2193"/>
                    </a:lnTo>
                    <a:lnTo>
                      <a:pt x="4089" y="2215"/>
                    </a:lnTo>
                    <a:lnTo>
                      <a:pt x="4080" y="2232"/>
                    </a:lnTo>
                    <a:lnTo>
                      <a:pt x="4072" y="2251"/>
                    </a:lnTo>
                    <a:lnTo>
                      <a:pt x="4063" y="2271"/>
                    </a:lnTo>
                    <a:lnTo>
                      <a:pt x="4053" y="2290"/>
                    </a:lnTo>
                    <a:lnTo>
                      <a:pt x="4039" y="2305"/>
                    </a:lnTo>
                    <a:lnTo>
                      <a:pt x="4024" y="2319"/>
                    </a:lnTo>
                    <a:lnTo>
                      <a:pt x="4009" y="2334"/>
                    </a:lnTo>
                    <a:lnTo>
                      <a:pt x="3997" y="2348"/>
                    </a:lnTo>
                    <a:lnTo>
                      <a:pt x="3980" y="2360"/>
                    </a:lnTo>
                    <a:lnTo>
                      <a:pt x="3963" y="2375"/>
                    </a:lnTo>
                    <a:lnTo>
                      <a:pt x="3946" y="2387"/>
                    </a:lnTo>
                    <a:lnTo>
                      <a:pt x="3929" y="2401"/>
                    </a:lnTo>
                    <a:lnTo>
                      <a:pt x="3908" y="2411"/>
                    </a:lnTo>
                    <a:lnTo>
                      <a:pt x="3888" y="2421"/>
                    </a:lnTo>
                    <a:lnTo>
                      <a:pt x="3866" y="2431"/>
                    </a:lnTo>
                    <a:lnTo>
                      <a:pt x="3847" y="2440"/>
                    </a:lnTo>
                    <a:lnTo>
                      <a:pt x="3825" y="2448"/>
                    </a:lnTo>
                    <a:lnTo>
                      <a:pt x="3806" y="2457"/>
                    </a:lnTo>
                    <a:lnTo>
                      <a:pt x="3784" y="2467"/>
                    </a:lnTo>
                    <a:lnTo>
                      <a:pt x="3765" y="2477"/>
                    </a:lnTo>
                    <a:lnTo>
                      <a:pt x="3743" y="2481"/>
                    </a:lnTo>
                    <a:lnTo>
                      <a:pt x="3721" y="2489"/>
                    </a:lnTo>
                    <a:lnTo>
                      <a:pt x="3702" y="2496"/>
                    </a:lnTo>
                    <a:lnTo>
                      <a:pt x="3682" y="2503"/>
                    </a:lnTo>
                    <a:lnTo>
                      <a:pt x="3660" y="2508"/>
                    </a:lnTo>
                    <a:lnTo>
                      <a:pt x="3641" y="2515"/>
                    </a:lnTo>
                    <a:lnTo>
                      <a:pt x="3622" y="2523"/>
                    </a:lnTo>
                    <a:lnTo>
                      <a:pt x="3607" y="2530"/>
                    </a:lnTo>
                    <a:lnTo>
                      <a:pt x="3583" y="2535"/>
                    </a:lnTo>
                    <a:lnTo>
                      <a:pt x="3559" y="2542"/>
                    </a:lnTo>
                    <a:lnTo>
                      <a:pt x="3534" y="2547"/>
                    </a:lnTo>
                    <a:lnTo>
                      <a:pt x="3512" y="2554"/>
                    </a:lnTo>
                    <a:lnTo>
                      <a:pt x="3488" y="2559"/>
                    </a:lnTo>
                    <a:lnTo>
                      <a:pt x="3464" y="2564"/>
                    </a:lnTo>
                    <a:lnTo>
                      <a:pt x="3440" y="2569"/>
                    </a:lnTo>
                    <a:lnTo>
                      <a:pt x="3418" y="2576"/>
                    </a:lnTo>
                    <a:lnTo>
                      <a:pt x="3391" y="2578"/>
                    </a:lnTo>
                    <a:lnTo>
                      <a:pt x="3369" y="2581"/>
                    </a:lnTo>
                    <a:lnTo>
                      <a:pt x="3343" y="2583"/>
                    </a:lnTo>
                    <a:lnTo>
                      <a:pt x="3321" y="2586"/>
                    </a:lnTo>
                    <a:lnTo>
                      <a:pt x="3297" y="2586"/>
                    </a:lnTo>
                    <a:lnTo>
                      <a:pt x="3273" y="2588"/>
                    </a:lnTo>
                    <a:lnTo>
                      <a:pt x="3248" y="2591"/>
                    </a:lnTo>
                    <a:lnTo>
                      <a:pt x="3226" y="2593"/>
                    </a:lnTo>
                    <a:lnTo>
                      <a:pt x="3200" y="2593"/>
                    </a:lnTo>
                    <a:lnTo>
                      <a:pt x="3176" y="2593"/>
                    </a:lnTo>
                    <a:lnTo>
                      <a:pt x="3149" y="2593"/>
                    </a:lnTo>
                    <a:lnTo>
                      <a:pt x="3127" y="2593"/>
                    </a:lnTo>
                    <a:lnTo>
                      <a:pt x="3100" y="2591"/>
                    </a:lnTo>
                    <a:lnTo>
                      <a:pt x="3076" y="2591"/>
                    </a:lnTo>
                    <a:lnTo>
                      <a:pt x="3049" y="2588"/>
                    </a:lnTo>
                    <a:lnTo>
                      <a:pt x="3028" y="2588"/>
                    </a:lnTo>
                    <a:lnTo>
                      <a:pt x="3001" y="2583"/>
                    </a:lnTo>
                    <a:lnTo>
                      <a:pt x="2977" y="2581"/>
                    </a:lnTo>
                    <a:lnTo>
                      <a:pt x="2953" y="2578"/>
                    </a:lnTo>
                    <a:lnTo>
                      <a:pt x="2928" y="2576"/>
                    </a:lnTo>
                    <a:lnTo>
                      <a:pt x="2902" y="2571"/>
                    </a:lnTo>
                    <a:lnTo>
                      <a:pt x="2880" y="2569"/>
                    </a:lnTo>
                    <a:lnTo>
                      <a:pt x="2853" y="2566"/>
                    </a:lnTo>
                    <a:lnTo>
                      <a:pt x="2831" y="2564"/>
                    </a:lnTo>
                    <a:lnTo>
                      <a:pt x="2805" y="2557"/>
                    </a:lnTo>
                    <a:lnTo>
                      <a:pt x="2780" y="2554"/>
                    </a:lnTo>
                    <a:lnTo>
                      <a:pt x="2756" y="2547"/>
                    </a:lnTo>
                    <a:lnTo>
                      <a:pt x="2732" y="2544"/>
                    </a:lnTo>
                    <a:lnTo>
                      <a:pt x="2705" y="2537"/>
                    </a:lnTo>
                    <a:lnTo>
                      <a:pt x="2683" y="2535"/>
                    </a:lnTo>
                    <a:lnTo>
                      <a:pt x="2657" y="2527"/>
                    </a:lnTo>
                    <a:lnTo>
                      <a:pt x="2635" y="2525"/>
                    </a:lnTo>
                    <a:lnTo>
                      <a:pt x="2608" y="2518"/>
                    </a:lnTo>
                    <a:lnTo>
                      <a:pt x="2584" y="2513"/>
                    </a:lnTo>
                    <a:lnTo>
                      <a:pt x="2560" y="2506"/>
                    </a:lnTo>
                    <a:lnTo>
                      <a:pt x="2536" y="2501"/>
                    </a:lnTo>
                    <a:lnTo>
                      <a:pt x="2511" y="2494"/>
                    </a:lnTo>
                    <a:lnTo>
                      <a:pt x="2487" y="2489"/>
                    </a:lnTo>
                    <a:lnTo>
                      <a:pt x="2463" y="2484"/>
                    </a:lnTo>
                    <a:lnTo>
                      <a:pt x="2441" y="2479"/>
                    </a:lnTo>
                    <a:lnTo>
                      <a:pt x="2417" y="2472"/>
                    </a:lnTo>
                    <a:lnTo>
                      <a:pt x="2393" y="2464"/>
                    </a:lnTo>
                    <a:lnTo>
                      <a:pt x="2368" y="2457"/>
                    </a:lnTo>
                    <a:lnTo>
                      <a:pt x="2347" y="2452"/>
                    </a:lnTo>
                    <a:lnTo>
                      <a:pt x="2322" y="2445"/>
                    </a:lnTo>
                    <a:lnTo>
                      <a:pt x="2298" y="2440"/>
                    </a:lnTo>
                    <a:lnTo>
                      <a:pt x="2276" y="2435"/>
                    </a:lnTo>
                    <a:lnTo>
                      <a:pt x="2254" y="2431"/>
                    </a:lnTo>
                    <a:lnTo>
                      <a:pt x="2230" y="2423"/>
                    </a:lnTo>
                    <a:lnTo>
                      <a:pt x="2206" y="2416"/>
                    </a:lnTo>
                    <a:lnTo>
                      <a:pt x="2184" y="2409"/>
                    </a:lnTo>
                    <a:lnTo>
                      <a:pt x="2162" y="2404"/>
                    </a:lnTo>
                    <a:lnTo>
                      <a:pt x="2140" y="2397"/>
                    </a:lnTo>
                    <a:lnTo>
                      <a:pt x="2119" y="2392"/>
                    </a:lnTo>
                    <a:lnTo>
                      <a:pt x="2097" y="2387"/>
                    </a:lnTo>
                    <a:lnTo>
                      <a:pt x="2075" y="2382"/>
                    </a:lnTo>
                    <a:lnTo>
                      <a:pt x="2058" y="2375"/>
                    </a:lnTo>
                    <a:lnTo>
                      <a:pt x="2041" y="2370"/>
                    </a:lnTo>
                    <a:lnTo>
                      <a:pt x="2024" y="2365"/>
                    </a:lnTo>
                    <a:lnTo>
                      <a:pt x="2010" y="2363"/>
                    </a:lnTo>
                    <a:lnTo>
                      <a:pt x="1993" y="2355"/>
                    </a:lnTo>
                    <a:lnTo>
                      <a:pt x="1978" y="2351"/>
                    </a:lnTo>
                    <a:lnTo>
                      <a:pt x="1964" y="2346"/>
                    </a:lnTo>
                    <a:lnTo>
                      <a:pt x="1949" y="2343"/>
                    </a:lnTo>
                    <a:lnTo>
                      <a:pt x="1932" y="2336"/>
                    </a:lnTo>
                    <a:lnTo>
                      <a:pt x="1917" y="2331"/>
                    </a:lnTo>
                    <a:lnTo>
                      <a:pt x="1900" y="2326"/>
                    </a:lnTo>
                    <a:lnTo>
                      <a:pt x="1886" y="2322"/>
                    </a:lnTo>
                    <a:lnTo>
                      <a:pt x="1869" y="2314"/>
                    </a:lnTo>
                    <a:lnTo>
                      <a:pt x="1854" y="2309"/>
                    </a:lnTo>
                    <a:lnTo>
                      <a:pt x="1840" y="2305"/>
                    </a:lnTo>
                    <a:lnTo>
                      <a:pt x="1825" y="2300"/>
                    </a:lnTo>
                    <a:lnTo>
                      <a:pt x="1808" y="2292"/>
                    </a:lnTo>
                    <a:lnTo>
                      <a:pt x="1794" y="2285"/>
                    </a:lnTo>
                    <a:lnTo>
                      <a:pt x="1777" y="2278"/>
                    </a:lnTo>
                    <a:lnTo>
                      <a:pt x="1762" y="2273"/>
                    </a:lnTo>
                    <a:lnTo>
                      <a:pt x="1745" y="2266"/>
                    </a:lnTo>
                    <a:lnTo>
                      <a:pt x="1731" y="2261"/>
                    </a:lnTo>
                    <a:lnTo>
                      <a:pt x="1716" y="2254"/>
                    </a:lnTo>
                    <a:lnTo>
                      <a:pt x="1702" y="2249"/>
                    </a:lnTo>
                    <a:lnTo>
                      <a:pt x="1687" y="2242"/>
                    </a:lnTo>
                    <a:lnTo>
                      <a:pt x="1673" y="2234"/>
                    </a:lnTo>
                    <a:lnTo>
                      <a:pt x="1658" y="2227"/>
                    </a:lnTo>
                    <a:lnTo>
                      <a:pt x="1644" y="2220"/>
                    </a:lnTo>
                    <a:lnTo>
                      <a:pt x="1629" y="2212"/>
                    </a:lnTo>
                    <a:lnTo>
                      <a:pt x="1614" y="2205"/>
                    </a:lnTo>
                    <a:lnTo>
                      <a:pt x="1600" y="2198"/>
                    </a:lnTo>
                    <a:lnTo>
                      <a:pt x="1585" y="2193"/>
                    </a:lnTo>
                    <a:lnTo>
                      <a:pt x="1568" y="2183"/>
                    </a:lnTo>
                    <a:lnTo>
                      <a:pt x="1554" y="2176"/>
                    </a:lnTo>
                    <a:lnTo>
                      <a:pt x="1539" y="2166"/>
                    </a:lnTo>
                    <a:lnTo>
                      <a:pt x="1525" y="2159"/>
                    </a:lnTo>
                    <a:lnTo>
                      <a:pt x="1510" y="2149"/>
                    </a:lnTo>
                    <a:lnTo>
                      <a:pt x="1496" y="2142"/>
                    </a:lnTo>
                    <a:lnTo>
                      <a:pt x="1481" y="2135"/>
                    </a:lnTo>
                    <a:lnTo>
                      <a:pt x="1467" y="2128"/>
                    </a:lnTo>
                    <a:lnTo>
                      <a:pt x="1452" y="2118"/>
                    </a:lnTo>
                    <a:lnTo>
                      <a:pt x="1438" y="2111"/>
                    </a:lnTo>
                    <a:lnTo>
                      <a:pt x="1423" y="2101"/>
                    </a:lnTo>
                    <a:lnTo>
                      <a:pt x="1408" y="2094"/>
                    </a:lnTo>
                    <a:lnTo>
                      <a:pt x="1394" y="2084"/>
                    </a:lnTo>
                    <a:lnTo>
                      <a:pt x="1382" y="2077"/>
                    </a:lnTo>
                    <a:lnTo>
                      <a:pt x="1367" y="2067"/>
                    </a:lnTo>
                    <a:lnTo>
                      <a:pt x="1355" y="2060"/>
                    </a:lnTo>
                    <a:lnTo>
                      <a:pt x="1341" y="2048"/>
                    </a:lnTo>
                    <a:lnTo>
                      <a:pt x="1326" y="2040"/>
                    </a:lnTo>
                    <a:lnTo>
                      <a:pt x="1311" y="2028"/>
                    </a:lnTo>
                    <a:lnTo>
                      <a:pt x="1297" y="2021"/>
                    </a:lnTo>
                    <a:lnTo>
                      <a:pt x="1282" y="2011"/>
                    </a:lnTo>
                    <a:lnTo>
                      <a:pt x="1270" y="2002"/>
                    </a:lnTo>
                    <a:lnTo>
                      <a:pt x="1256" y="1992"/>
                    </a:lnTo>
                    <a:lnTo>
                      <a:pt x="1244" y="1985"/>
                    </a:lnTo>
                    <a:lnTo>
                      <a:pt x="1229" y="1973"/>
                    </a:lnTo>
                    <a:lnTo>
                      <a:pt x="1217" y="1963"/>
                    </a:lnTo>
                    <a:lnTo>
                      <a:pt x="1205" y="1953"/>
                    </a:lnTo>
                    <a:lnTo>
                      <a:pt x="1193" y="1943"/>
                    </a:lnTo>
                    <a:lnTo>
                      <a:pt x="1178" y="1931"/>
                    </a:lnTo>
                    <a:lnTo>
                      <a:pt x="1166" y="1924"/>
                    </a:lnTo>
                    <a:lnTo>
                      <a:pt x="1154" y="1912"/>
                    </a:lnTo>
                    <a:lnTo>
                      <a:pt x="1142" y="1905"/>
                    </a:lnTo>
                    <a:lnTo>
                      <a:pt x="1120" y="1885"/>
                    </a:lnTo>
                    <a:lnTo>
                      <a:pt x="1098" y="1868"/>
                    </a:lnTo>
                    <a:lnTo>
                      <a:pt x="1076" y="1849"/>
                    </a:lnTo>
                    <a:lnTo>
                      <a:pt x="1057" y="1834"/>
                    </a:lnTo>
                    <a:lnTo>
                      <a:pt x="1035" y="1815"/>
                    </a:lnTo>
                    <a:lnTo>
                      <a:pt x="1016" y="1798"/>
                    </a:lnTo>
                    <a:lnTo>
                      <a:pt x="996" y="1779"/>
                    </a:lnTo>
                    <a:lnTo>
                      <a:pt x="979" y="1764"/>
                    </a:lnTo>
                    <a:lnTo>
                      <a:pt x="958" y="1745"/>
                    </a:lnTo>
                    <a:lnTo>
                      <a:pt x="938" y="1728"/>
                    </a:lnTo>
                    <a:lnTo>
                      <a:pt x="919" y="1708"/>
                    </a:lnTo>
                    <a:lnTo>
                      <a:pt x="899" y="1691"/>
                    </a:lnTo>
                    <a:lnTo>
                      <a:pt x="880" y="1672"/>
                    </a:lnTo>
                    <a:lnTo>
                      <a:pt x="863" y="1655"/>
                    </a:lnTo>
                    <a:lnTo>
                      <a:pt x="844" y="1638"/>
                    </a:lnTo>
                    <a:lnTo>
                      <a:pt x="827" y="1621"/>
                    </a:lnTo>
                    <a:lnTo>
                      <a:pt x="805" y="1602"/>
                    </a:lnTo>
                    <a:lnTo>
                      <a:pt x="788" y="1582"/>
                    </a:lnTo>
                    <a:lnTo>
                      <a:pt x="768" y="1563"/>
                    </a:lnTo>
                    <a:lnTo>
                      <a:pt x="751" y="1546"/>
                    </a:lnTo>
                    <a:lnTo>
                      <a:pt x="732" y="1527"/>
                    </a:lnTo>
                    <a:lnTo>
                      <a:pt x="715" y="1510"/>
                    </a:lnTo>
                    <a:lnTo>
                      <a:pt x="696" y="1490"/>
                    </a:lnTo>
                    <a:lnTo>
                      <a:pt x="679" y="1473"/>
                    </a:lnTo>
                    <a:lnTo>
                      <a:pt x="659" y="1452"/>
                    </a:lnTo>
                    <a:lnTo>
                      <a:pt x="642" y="1435"/>
                    </a:lnTo>
                    <a:lnTo>
                      <a:pt x="623" y="1415"/>
                    </a:lnTo>
                    <a:lnTo>
                      <a:pt x="606" y="1398"/>
                    </a:lnTo>
                    <a:lnTo>
                      <a:pt x="587" y="1376"/>
                    </a:lnTo>
                    <a:lnTo>
                      <a:pt x="572" y="1359"/>
                    </a:lnTo>
                    <a:lnTo>
                      <a:pt x="553" y="1340"/>
                    </a:lnTo>
                    <a:lnTo>
                      <a:pt x="538" y="1323"/>
                    </a:lnTo>
                    <a:lnTo>
                      <a:pt x="519" y="1301"/>
                    </a:lnTo>
                    <a:lnTo>
                      <a:pt x="502" y="1284"/>
                    </a:lnTo>
                    <a:lnTo>
                      <a:pt x="482" y="1262"/>
                    </a:lnTo>
                    <a:lnTo>
                      <a:pt x="465" y="1246"/>
                    </a:lnTo>
                    <a:lnTo>
                      <a:pt x="446" y="1224"/>
                    </a:lnTo>
                    <a:lnTo>
                      <a:pt x="432" y="1207"/>
                    </a:lnTo>
                    <a:lnTo>
                      <a:pt x="412" y="1185"/>
                    </a:lnTo>
                    <a:lnTo>
                      <a:pt x="398" y="1168"/>
                    </a:lnTo>
                    <a:lnTo>
                      <a:pt x="378" y="1146"/>
                    </a:lnTo>
                    <a:lnTo>
                      <a:pt x="364" y="1129"/>
                    </a:lnTo>
                    <a:lnTo>
                      <a:pt x="344" y="1107"/>
                    </a:lnTo>
                    <a:lnTo>
                      <a:pt x="330" y="1090"/>
                    </a:lnTo>
                    <a:lnTo>
                      <a:pt x="313" y="1071"/>
                    </a:lnTo>
                    <a:lnTo>
                      <a:pt x="296" y="1052"/>
                    </a:lnTo>
                    <a:lnTo>
                      <a:pt x="279" y="1032"/>
                    </a:lnTo>
                    <a:lnTo>
                      <a:pt x="264" y="1015"/>
                    </a:lnTo>
                    <a:lnTo>
                      <a:pt x="245" y="993"/>
                    </a:lnTo>
                    <a:lnTo>
                      <a:pt x="228" y="974"/>
                    </a:lnTo>
                    <a:lnTo>
                      <a:pt x="211" y="955"/>
                    </a:lnTo>
                    <a:lnTo>
                      <a:pt x="196" y="938"/>
                    </a:lnTo>
                    <a:lnTo>
                      <a:pt x="179" y="916"/>
                    </a:lnTo>
                    <a:lnTo>
                      <a:pt x="162" y="897"/>
                    </a:lnTo>
                    <a:lnTo>
                      <a:pt x="145" y="877"/>
                    </a:lnTo>
                    <a:lnTo>
                      <a:pt x="131" y="860"/>
                    </a:lnTo>
                    <a:lnTo>
                      <a:pt x="114" y="838"/>
                    </a:lnTo>
                    <a:lnTo>
                      <a:pt x="97" y="819"/>
                    </a:lnTo>
                    <a:lnTo>
                      <a:pt x="80" y="800"/>
                    </a:lnTo>
                    <a:lnTo>
                      <a:pt x="65" y="783"/>
                    </a:lnTo>
                    <a:lnTo>
                      <a:pt x="49" y="761"/>
                    </a:lnTo>
                    <a:lnTo>
                      <a:pt x="32" y="741"/>
                    </a:lnTo>
                    <a:lnTo>
                      <a:pt x="15" y="722"/>
                    </a:lnTo>
                    <a:lnTo>
                      <a:pt x="0" y="705"/>
                    </a:lnTo>
                    <a:lnTo>
                      <a:pt x="24" y="695"/>
                    </a:lnTo>
                    <a:lnTo>
                      <a:pt x="51" y="686"/>
                    </a:lnTo>
                    <a:lnTo>
                      <a:pt x="78" y="676"/>
                    </a:lnTo>
                    <a:lnTo>
                      <a:pt x="107" y="669"/>
                    </a:lnTo>
                    <a:lnTo>
                      <a:pt x="133" y="661"/>
                    </a:lnTo>
                    <a:lnTo>
                      <a:pt x="160" y="654"/>
                    </a:lnTo>
                    <a:lnTo>
                      <a:pt x="187" y="647"/>
                    </a:lnTo>
                    <a:lnTo>
                      <a:pt x="216" y="640"/>
                    </a:lnTo>
                    <a:lnTo>
                      <a:pt x="242" y="632"/>
                    </a:lnTo>
                    <a:lnTo>
                      <a:pt x="269" y="625"/>
                    </a:lnTo>
                    <a:lnTo>
                      <a:pt x="298" y="618"/>
                    </a:lnTo>
                    <a:lnTo>
                      <a:pt x="327" y="611"/>
                    </a:lnTo>
                    <a:lnTo>
                      <a:pt x="354" y="603"/>
                    </a:lnTo>
                    <a:lnTo>
                      <a:pt x="381" y="598"/>
                    </a:lnTo>
                    <a:lnTo>
                      <a:pt x="410" y="594"/>
                    </a:lnTo>
                    <a:lnTo>
                      <a:pt x="439" y="589"/>
                    </a:lnTo>
                    <a:lnTo>
                      <a:pt x="465" y="581"/>
                    </a:lnTo>
                    <a:lnTo>
                      <a:pt x="495" y="574"/>
                    </a:lnTo>
                    <a:lnTo>
                      <a:pt x="521" y="569"/>
                    </a:lnTo>
                    <a:lnTo>
                      <a:pt x="550" y="565"/>
                    </a:lnTo>
                    <a:lnTo>
                      <a:pt x="577" y="557"/>
                    </a:lnTo>
                    <a:lnTo>
                      <a:pt x="606" y="552"/>
                    </a:lnTo>
                    <a:lnTo>
                      <a:pt x="635" y="548"/>
                    </a:lnTo>
                    <a:lnTo>
                      <a:pt x="664" y="543"/>
                    </a:lnTo>
                    <a:lnTo>
                      <a:pt x="691" y="535"/>
                    </a:lnTo>
                    <a:lnTo>
                      <a:pt x="720" y="531"/>
                    </a:lnTo>
                    <a:lnTo>
                      <a:pt x="749" y="526"/>
                    </a:lnTo>
                    <a:lnTo>
                      <a:pt x="778" y="521"/>
                    </a:lnTo>
                    <a:lnTo>
                      <a:pt x="805" y="514"/>
                    </a:lnTo>
                    <a:lnTo>
                      <a:pt x="834" y="509"/>
                    </a:lnTo>
                    <a:lnTo>
                      <a:pt x="863" y="504"/>
                    </a:lnTo>
                    <a:lnTo>
                      <a:pt x="892" y="499"/>
                    </a:lnTo>
                    <a:lnTo>
                      <a:pt x="919" y="492"/>
                    </a:lnTo>
                    <a:lnTo>
                      <a:pt x="945" y="485"/>
                    </a:lnTo>
                    <a:lnTo>
                      <a:pt x="972" y="477"/>
                    </a:lnTo>
                    <a:lnTo>
                      <a:pt x="1001" y="470"/>
                    </a:lnTo>
                    <a:lnTo>
                      <a:pt x="1028" y="463"/>
                    </a:lnTo>
                    <a:lnTo>
                      <a:pt x="1057" y="455"/>
                    </a:lnTo>
                    <a:lnTo>
                      <a:pt x="1084" y="448"/>
                    </a:lnTo>
                    <a:lnTo>
                      <a:pt x="1113" y="443"/>
                    </a:lnTo>
                    <a:lnTo>
                      <a:pt x="1139" y="434"/>
                    </a:lnTo>
                    <a:lnTo>
                      <a:pt x="1166" y="426"/>
                    </a:lnTo>
                    <a:lnTo>
                      <a:pt x="1193" y="419"/>
                    </a:lnTo>
                    <a:lnTo>
                      <a:pt x="1222" y="412"/>
                    </a:lnTo>
                    <a:lnTo>
                      <a:pt x="1248" y="402"/>
                    </a:lnTo>
                    <a:lnTo>
                      <a:pt x="1278" y="395"/>
                    </a:lnTo>
                    <a:lnTo>
                      <a:pt x="1304" y="388"/>
                    </a:lnTo>
                    <a:lnTo>
                      <a:pt x="1333" y="380"/>
                    </a:lnTo>
                    <a:lnTo>
                      <a:pt x="1358" y="368"/>
                    </a:lnTo>
                    <a:lnTo>
                      <a:pt x="1387" y="361"/>
                    </a:lnTo>
                    <a:lnTo>
                      <a:pt x="1411" y="349"/>
                    </a:lnTo>
                    <a:lnTo>
                      <a:pt x="1440" y="342"/>
                    </a:lnTo>
                    <a:lnTo>
                      <a:pt x="1464" y="329"/>
                    </a:lnTo>
                    <a:lnTo>
                      <a:pt x="1493" y="320"/>
                    </a:lnTo>
                    <a:lnTo>
                      <a:pt x="1517" y="308"/>
                    </a:lnTo>
                    <a:lnTo>
                      <a:pt x="1547" y="298"/>
                    </a:lnTo>
                    <a:lnTo>
                      <a:pt x="1571" y="283"/>
                    </a:lnTo>
                    <a:lnTo>
                      <a:pt x="1597" y="271"/>
                    </a:lnTo>
                    <a:lnTo>
                      <a:pt x="1624" y="259"/>
                    </a:lnTo>
                    <a:lnTo>
                      <a:pt x="1651" y="247"/>
                    </a:lnTo>
                    <a:lnTo>
                      <a:pt x="1675" y="233"/>
                    </a:lnTo>
                    <a:lnTo>
                      <a:pt x="1702" y="220"/>
                    </a:lnTo>
                    <a:lnTo>
                      <a:pt x="1728" y="206"/>
                    </a:lnTo>
                    <a:lnTo>
                      <a:pt x="1755" y="194"/>
                    </a:lnTo>
                    <a:lnTo>
                      <a:pt x="1980" y="0"/>
                    </a:lnTo>
                    <a:lnTo>
                      <a:pt x="1988" y="12"/>
                    </a:lnTo>
                    <a:lnTo>
                      <a:pt x="1995" y="27"/>
                    </a:lnTo>
                    <a:lnTo>
                      <a:pt x="2002" y="39"/>
                    </a:lnTo>
                    <a:lnTo>
                      <a:pt x="2010" y="53"/>
                    </a:lnTo>
                    <a:lnTo>
                      <a:pt x="2017" y="65"/>
                    </a:lnTo>
                    <a:lnTo>
                      <a:pt x="2024" y="80"/>
                    </a:lnTo>
                    <a:lnTo>
                      <a:pt x="2031" y="94"/>
                    </a:lnTo>
                    <a:lnTo>
                      <a:pt x="2039" y="109"/>
                    </a:lnTo>
                    <a:lnTo>
                      <a:pt x="2046" y="121"/>
                    </a:lnTo>
                    <a:lnTo>
                      <a:pt x="2053" y="136"/>
                    </a:lnTo>
                    <a:lnTo>
                      <a:pt x="2060" y="148"/>
                    </a:lnTo>
                    <a:lnTo>
                      <a:pt x="2070" y="162"/>
                    </a:lnTo>
                    <a:lnTo>
                      <a:pt x="2077" y="177"/>
                    </a:lnTo>
                    <a:lnTo>
                      <a:pt x="2087" y="191"/>
                    </a:lnTo>
                    <a:lnTo>
                      <a:pt x="2094" y="206"/>
                    </a:lnTo>
                    <a:lnTo>
                      <a:pt x="2104" y="220"/>
                    </a:lnTo>
                    <a:lnTo>
                      <a:pt x="2111" y="233"/>
                    </a:lnTo>
                    <a:lnTo>
                      <a:pt x="2119" y="247"/>
                    </a:lnTo>
                    <a:lnTo>
                      <a:pt x="2126" y="262"/>
                    </a:lnTo>
                    <a:lnTo>
                      <a:pt x="2136" y="276"/>
                    </a:lnTo>
                    <a:lnTo>
                      <a:pt x="2143" y="288"/>
                    </a:lnTo>
                    <a:lnTo>
                      <a:pt x="2153" y="303"/>
                    </a:lnTo>
                    <a:lnTo>
                      <a:pt x="2160" y="317"/>
                    </a:lnTo>
                    <a:lnTo>
                      <a:pt x="2170" y="332"/>
                    </a:lnTo>
                    <a:lnTo>
                      <a:pt x="2177" y="344"/>
                    </a:lnTo>
                    <a:lnTo>
                      <a:pt x="2187" y="359"/>
                    </a:lnTo>
                    <a:lnTo>
                      <a:pt x="2196" y="373"/>
                    </a:lnTo>
                    <a:lnTo>
                      <a:pt x="2206" y="388"/>
                    </a:lnTo>
                    <a:lnTo>
                      <a:pt x="2213" y="400"/>
                    </a:lnTo>
                    <a:lnTo>
                      <a:pt x="2223" y="414"/>
                    </a:lnTo>
                    <a:lnTo>
                      <a:pt x="2233" y="429"/>
                    </a:lnTo>
                    <a:lnTo>
                      <a:pt x="2242" y="443"/>
                    </a:lnTo>
                    <a:lnTo>
                      <a:pt x="2250" y="455"/>
                    </a:lnTo>
                    <a:lnTo>
                      <a:pt x="2257" y="468"/>
                    </a:lnTo>
                    <a:lnTo>
                      <a:pt x="2267" y="482"/>
                    </a:lnTo>
                    <a:lnTo>
                      <a:pt x="2276" y="497"/>
                    </a:lnTo>
                    <a:lnTo>
                      <a:pt x="2283" y="509"/>
                    </a:lnTo>
                    <a:lnTo>
                      <a:pt x="2293" y="521"/>
                    </a:lnTo>
                    <a:lnTo>
                      <a:pt x="2303" y="535"/>
                    </a:lnTo>
                    <a:lnTo>
                      <a:pt x="2315" y="550"/>
                    </a:lnTo>
                    <a:lnTo>
                      <a:pt x="2322" y="562"/>
                    </a:lnTo>
                    <a:lnTo>
                      <a:pt x="2332" y="574"/>
                    </a:lnTo>
                    <a:lnTo>
                      <a:pt x="2342" y="586"/>
                    </a:lnTo>
                    <a:lnTo>
                      <a:pt x="2351" y="601"/>
                    </a:lnTo>
                    <a:lnTo>
                      <a:pt x="2361" y="613"/>
                    </a:lnTo>
                    <a:lnTo>
                      <a:pt x="2373" y="625"/>
                    </a:lnTo>
                    <a:lnTo>
                      <a:pt x="2383" y="637"/>
                    </a:lnTo>
                    <a:lnTo>
                      <a:pt x="2395" y="652"/>
                    </a:lnTo>
                    <a:lnTo>
                      <a:pt x="2402" y="661"/>
                    </a:lnTo>
                    <a:lnTo>
                      <a:pt x="2414" y="674"/>
                    </a:lnTo>
                    <a:lnTo>
                      <a:pt x="2422" y="686"/>
                    </a:lnTo>
                    <a:lnTo>
                      <a:pt x="2434" y="698"/>
                    </a:lnTo>
                    <a:lnTo>
                      <a:pt x="2443" y="708"/>
                    </a:lnTo>
                    <a:lnTo>
                      <a:pt x="2456" y="722"/>
                    </a:lnTo>
                    <a:lnTo>
                      <a:pt x="2465" y="732"/>
                    </a:lnTo>
                    <a:lnTo>
                      <a:pt x="2480" y="746"/>
                    </a:lnTo>
                    <a:lnTo>
                      <a:pt x="2490" y="756"/>
                    </a:lnTo>
                    <a:lnTo>
                      <a:pt x="2502" y="768"/>
                    </a:lnTo>
                    <a:lnTo>
                      <a:pt x="2511" y="778"/>
                    </a:lnTo>
                    <a:lnTo>
                      <a:pt x="2523" y="790"/>
                    </a:lnTo>
                    <a:lnTo>
                      <a:pt x="2533" y="800"/>
                    </a:lnTo>
                    <a:lnTo>
                      <a:pt x="2548" y="812"/>
                    </a:lnTo>
                    <a:lnTo>
                      <a:pt x="2557" y="824"/>
                    </a:lnTo>
                    <a:lnTo>
                      <a:pt x="2572" y="836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5" name="Freeform 61"/>
              <p:cNvSpPr>
                <a:spLocks/>
              </p:cNvSpPr>
              <p:nvPr/>
            </p:nvSpPr>
            <p:spPr bwMode="auto">
              <a:xfrm>
                <a:off x="6026" y="3514"/>
                <a:ext cx="1054" cy="286"/>
              </a:xfrm>
              <a:custGeom>
                <a:avLst/>
                <a:gdLst>
                  <a:gd name="T0" fmla="*/ 80 w 1054"/>
                  <a:gd name="T1" fmla="*/ 242 h 286"/>
                  <a:gd name="T2" fmla="*/ 36 w 1054"/>
                  <a:gd name="T3" fmla="*/ 211 h 286"/>
                  <a:gd name="T4" fmla="*/ 0 w 1054"/>
                  <a:gd name="T5" fmla="*/ 174 h 286"/>
                  <a:gd name="T6" fmla="*/ 46 w 1054"/>
                  <a:gd name="T7" fmla="*/ 186 h 286"/>
                  <a:gd name="T8" fmla="*/ 94 w 1054"/>
                  <a:gd name="T9" fmla="*/ 201 h 286"/>
                  <a:gd name="T10" fmla="*/ 145 w 1054"/>
                  <a:gd name="T11" fmla="*/ 213 h 286"/>
                  <a:gd name="T12" fmla="*/ 199 w 1054"/>
                  <a:gd name="T13" fmla="*/ 223 h 286"/>
                  <a:gd name="T14" fmla="*/ 249 w 1054"/>
                  <a:gd name="T15" fmla="*/ 228 h 286"/>
                  <a:gd name="T16" fmla="*/ 303 w 1054"/>
                  <a:gd name="T17" fmla="*/ 232 h 286"/>
                  <a:gd name="T18" fmla="*/ 354 w 1054"/>
                  <a:gd name="T19" fmla="*/ 235 h 286"/>
                  <a:gd name="T20" fmla="*/ 407 w 1054"/>
                  <a:gd name="T21" fmla="*/ 235 h 286"/>
                  <a:gd name="T22" fmla="*/ 458 w 1054"/>
                  <a:gd name="T23" fmla="*/ 230 h 286"/>
                  <a:gd name="T24" fmla="*/ 511 w 1054"/>
                  <a:gd name="T25" fmla="*/ 228 h 286"/>
                  <a:gd name="T26" fmla="*/ 562 w 1054"/>
                  <a:gd name="T27" fmla="*/ 220 h 286"/>
                  <a:gd name="T28" fmla="*/ 615 w 1054"/>
                  <a:gd name="T29" fmla="*/ 211 h 286"/>
                  <a:gd name="T30" fmla="*/ 664 w 1054"/>
                  <a:gd name="T31" fmla="*/ 196 h 286"/>
                  <a:gd name="T32" fmla="*/ 715 w 1054"/>
                  <a:gd name="T33" fmla="*/ 182 h 286"/>
                  <a:gd name="T34" fmla="*/ 766 w 1054"/>
                  <a:gd name="T35" fmla="*/ 165 h 286"/>
                  <a:gd name="T36" fmla="*/ 817 w 1054"/>
                  <a:gd name="T37" fmla="*/ 148 h 286"/>
                  <a:gd name="T38" fmla="*/ 860 w 1054"/>
                  <a:gd name="T39" fmla="*/ 123 h 286"/>
                  <a:gd name="T40" fmla="*/ 906 w 1054"/>
                  <a:gd name="T41" fmla="*/ 97 h 286"/>
                  <a:gd name="T42" fmla="*/ 952 w 1054"/>
                  <a:gd name="T43" fmla="*/ 68 h 286"/>
                  <a:gd name="T44" fmla="*/ 996 w 1054"/>
                  <a:gd name="T45" fmla="*/ 41 h 286"/>
                  <a:gd name="T46" fmla="*/ 1040 w 1054"/>
                  <a:gd name="T47" fmla="*/ 10 h 286"/>
                  <a:gd name="T48" fmla="*/ 1030 w 1054"/>
                  <a:gd name="T49" fmla="*/ 19 h 286"/>
                  <a:gd name="T50" fmla="*/ 991 w 1054"/>
                  <a:gd name="T51" fmla="*/ 51 h 286"/>
                  <a:gd name="T52" fmla="*/ 955 w 1054"/>
                  <a:gd name="T53" fmla="*/ 85 h 286"/>
                  <a:gd name="T54" fmla="*/ 914 w 1054"/>
                  <a:gd name="T55" fmla="*/ 109 h 286"/>
                  <a:gd name="T56" fmla="*/ 875 w 1054"/>
                  <a:gd name="T57" fmla="*/ 136 h 286"/>
                  <a:gd name="T58" fmla="*/ 834 w 1054"/>
                  <a:gd name="T59" fmla="*/ 160 h 286"/>
                  <a:gd name="T60" fmla="*/ 790 w 1054"/>
                  <a:gd name="T61" fmla="*/ 182 h 286"/>
                  <a:gd name="T62" fmla="*/ 746 w 1054"/>
                  <a:gd name="T63" fmla="*/ 203 h 286"/>
                  <a:gd name="T64" fmla="*/ 703 w 1054"/>
                  <a:gd name="T65" fmla="*/ 220 h 286"/>
                  <a:gd name="T66" fmla="*/ 657 w 1054"/>
                  <a:gd name="T67" fmla="*/ 235 h 286"/>
                  <a:gd name="T68" fmla="*/ 613 w 1054"/>
                  <a:gd name="T69" fmla="*/ 252 h 286"/>
                  <a:gd name="T70" fmla="*/ 562 w 1054"/>
                  <a:gd name="T71" fmla="*/ 259 h 286"/>
                  <a:gd name="T72" fmla="*/ 516 w 1054"/>
                  <a:gd name="T73" fmla="*/ 269 h 286"/>
                  <a:gd name="T74" fmla="*/ 468 w 1054"/>
                  <a:gd name="T75" fmla="*/ 276 h 286"/>
                  <a:gd name="T76" fmla="*/ 422 w 1054"/>
                  <a:gd name="T77" fmla="*/ 281 h 286"/>
                  <a:gd name="T78" fmla="*/ 373 w 1054"/>
                  <a:gd name="T79" fmla="*/ 283 h 286"/>
                  <a:gd name="T80" fmla="*/ 325 w 1054"/>
                  <a:gd name="T81" fmla="*/ 283 h 286"/>
                  <a:gd name="T82" fmla="*/ 276 w 1054"/>
                  <a:gd name="T83" fmla="*/ 281 h 286"/>
                  <a:gd name="T84" fmla="*/ 230 w 1054"/>
                  <a:gd name="T85" fmla="*/ 281 h 286"/>
                  <a:gd name="T86" fmla="*/ 182 w 1054"/>
                  <a:gd name="T87" fmla="*/ 271 h 286"/>
                  <a:gd name="T88" fmla="*/ 138 w 1054"/>
                  <a:gd name="T89" fmla="*/ 26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4" h="286">
                    <a:moveTo>
                      <a:pt x="109" y="262"/>
                    </a:moveTo>
                    <a:lnTo>
                      <a:pt x="94" y="252"/>
                    </a:lnTo>
                    <a:lnTo>
                      <a:pt x="80" y="242"/>
                    </a:lnTo>
                    <a:lnTo>
                      <a:pt x="65" y="232"/>
                    </a:lnTo>
                    <a:lnTo>
                      <a:pt x="51" y="223"/>
                    </a:lnTo>
                    <a:lnTo>
                      <a:pt x="36" y="211"/>
                    </a:lnTo>
                    <a:lnTo>
                      <a:pt x="24" y="199"/>
                    </a:lnTo>
                    <a:lnTo>
                      <a:pt x="12" y="186"/>
                    </a:lnTo>
                    <a:lnTo>
                      <a:pt x="0" y="174"/>
                    </a:lnTo>
                    <a:lnTo>
                      <a:pt x="14" y="177"/>
                    </a:lnTo>
                    <a:lnTo>
                      <a:pt x="29" y="184"/>
                    </a:lnTo>
                    <a:lnTo>
                      <a:pt x="46" y="186"/>
                    </a:lnTo>
                    <a:lnTo>
                      <a:pt x="63" y="194"/>
                    </a:lnTo>
                    <a:lnTo>
                      <a:pt x="77" y="196"/>
                    </a:lnTo>
                    <a:lnTo>
                      <a:pt x="94" y="201"/>
                    </a:lnTo>
                    <a:lnTo>
                      <a:pt x="111" y="206"/>
                    </a:lnTo>
                    <a:lnTo>
                      <a:pt x="131" y="211"/>
                    </a:lnTo>
                    <a:lnTo>
                      <a:pt x="145" y="213"/>
                    </a:lnTo>
                    <a:lnTo>
                      <a:pt x="165" y="215"/>
                    </a:lnTo>
                    <a:lnTo>
                      <a:pt x="179" y="218"/>
                    </a:lnTo>
                    <a:lnTo>
                      <a:pt x="199" y="223"/>
                    </a:lnTo>
                    <a:lnTo>
                      <a:pt x="216" y="223"/>
                    </a:lnTo>
                    <a:lnTo>
                      <a:pt x="232" y="228"/>
                    </a:lnTo>
                    <a:lnTo>
                      <a:pt x="249" y="228"/>
                    </a:lnTo>
                    <a:lnTo>
                      <a:pt x="269" y="232"/>
                    </a:lnTo>
                    <a:lnTo>
                      <a:pt x="283" y="232"/>
                    </a:lnTo>
                    <a:lnTo>
                      <a:pt x="303" y="232"/>
                    </a:lnTo>
                    <a:lnTo>
                      <a:pt x="317" y="232"/>
                    </a:lnTo>
                    <a:lnTo>
                      <a:pt x="337" y="235"/>
                    </a:lnTo>
                    <a:lnTo>
                      <a:pt x="354" y="235"/>
                    </a:lnTo>
                    <a:lnTo>
                      <a:pt x="371" y="235"/>
                    </a:lnTo>
                    <a:lnTo>
                      <a:pt x="388" y="235"/>
                    </a:lnTo>
                    <a:lnTo>
                      <a:pt x="407" y="235"/>
                    </a:lnTo>
                    <a:lnTo>
                      <a:pt x="422" y="232"/>
                    </a:lnTo>
                    <a:lnTo>
                      <a:pt x="441" y="232"/>
                    </a:lnTo>
                    <a:lnTo>
                      <a:pt x="458" y="230"/>
                    </a:lnTo>
                    <a:lnTo>
                      <a:pt x="477" y="230"/>
                    </a:lnTo>
                    <a:lnTo>
                      <a:pt x="492" y="228"/>
                    </a:lnTo>
                    <a:lnTo>
                      <a:pt x="511" y="228"/>
                    </a:lnTo>
                    <a:lnTo>
                      <a:pt x="528" y="225"/>
                    </a:lnTo>
                    <a:lnTo>
                      <a:pt x="548" y="225"/>
                    </a:lnTo>
                    <a:lnTo>
                      <a:pt x="562" y="220"/>
                    </a:lnTo>
                    <a:lnTo>
                      <a:pt x="582" y="218"/>
                    </a:lnTo>
                    <a:lnTo>
                      <a:pt x="596" y="213"/>
                    </a:lnTo>
                    <a:lnTo>
                      <a:pt x="615" y="211"/>
                    </a:lnTo>
                    <a:lnTo>
                      <a:pt x="630" y="206"/>
                    </a:lnTo>
                    <a:lnTo>
                      <a:pt x="649" y="201"/>
                    </a:lnTo>
                    <a:lnTo>
                      <a:pt x="664" y="196"/>
                    </a:lnTo>
                    <a:lnTo>
                      <a:pt x="683" y="194"/>
                    </a:lnTo>
                    <a:lnTo>
                      <a:pt x="698" y="186"/>
                    </a:lnTo>
                    <a:lnTo>
                      <a:pt x="715" y="182"/>
                    </a:lnTo>
                    <a:lnTo>
                      <a:pt x="732" y="177"/>
                    </a:lnTo>
                    <a:lnTo>
                      <a:pt x="749" y="172"/>
                    </a:lnTo>
                    <a:lnTo>
                      <a:pt x="766" y="165"/>
                    </a:lnTo>
                    <a:lnTo>
                      <a:pt x="783" y="160"/>
                    </a:lnTo>
                    <a:lnTo>
                      <a:pt x="800" y="152"/>
                    </a:lnTo>
                    <a:lnTo>
                      <a:pt x="817" y="148"/>
                    </a:lnTo>
                    <a:lnTo>
                      <a:pt x="831" y="138"/>
                    </a:lnTo>
                    <a:lnTo>
                      <a:pt x="846" y="131"/>
                    </a:lnTo>
                    <a:lnTo>
                      <a:pt x="860" y="123"/>
                    </a:lnTo>
                    <a:lnTo>
                      <a:pt x="877" y="116"/>
                    </a:lnTo>
                    <a:lnTo>
                      <a:pt x="892" y="106"/>
                    </a:lnTo>
                    <a:lnTo>
                      <a:pt x="906" y="97"/>
                    </a:lnTo>
                    <a:lnTo>
                      <a:pt x="921" y="87"/>
                    </a:lnTo>
                    <a:lnTo>
                      <a:pt x="938" y="80"/>
                    </a:lnTo>
                    <a:lnTo>
                      <a:pt x="952" y="68"/>
                    </a:lnTo>
                    <a:lnTo>
                      <a:pt x="967" y="60"/>
                    </a:lnTo>
                    <a:lnTo>
                      <a:pt x="982" y="48"/>
                    </a:lnTo>
                    <a:lnTo>
                      <a:pt x="996" y="41"/>
                    </a:lnTo>
                    <a:lnTo>
                      <a:pt x="1011" y="29"/>
                    </a:lnTo>
                    <a:lnTo>
                      <a:pt x="1025" y="19"/>
                    </a:lnTo>
                    <a:lnTo>
                      <a:pt x="1040" y="10"/>
                    </a:lnTo>
                    <a:lnTo>
                      <a:pt x="1054" y="0"/>
                    </a:lnTo>
                    <a:lnTo>
                      <a:pt x="1040" y="10"/>
                    </a:lnTo>
                    <a:lnTo>
                      <a:pt x="1030" y="19"/>
                    </a:lnTo>
                    <a:lnTo>
                      <a:pt x="1015" y="29"/>
                    </a:lnTo>
                    <a:lnTo>
                      <a:pt x="1006" y="41"/>
                    </a:lnTo>
                    <a:lnTo>
                      <a:pt x="991" y="51"/>
                    </a:lnTo>
                    <a:lnTo>
                      <a:pt x="979" y="63"/>
                    </a:lnTo>
                    <a:lnTo>
                      <a:pt x="967" y="73"/>
                    </a:lnTo>
                    <a:lnTo>
                      <a:pt x="955" y="85"/>
                    </a:lnTo>
                    <a:lnTo>
                      <a:pt x="940" y="92"/>
                    </a:lnTo>
                    <a:lnTo>
                      <a:pt x="928" y="102"/>
                    </a:lnTo>
                    <a:lnTo>
                      <a:pt x="914" y="109"/>
                    </a:lnTo>
                    <a:lnTo>
                      <a:pt x="902" y="119"/>
                    </a:lnTo>
                    <a:lnTo>
                      <a:pt x="887" y="126"/>
                    </a:lnTo>
                    <a:lnTo>
                      <a:pt x="875" y="136"/>
                    </a:lnTo>
                    <a:lnTo>
                      <a:pt x="860" y="145"/>
                    </a:lnTo>
                    <a:lnTo>
                      <a:pt x="848" y="155"/>
                    </a:lnTo>
                    <a:lnTo>
                      <a:pt x="834" y="160"/>
                    </a:lnTo>
                    <a:lnTo>
                      <a:pt x="819" y="167"/>
                    </a:lnTo>
                    <a:lnTo>
                      <a:pt x="805" y="174"/>
                    </a:lnTo>
                    <a:lnTo>
                      <a:pt x="790" y="182"/>
                    </a:lnTo>
                    <a:lnTo>
                      <a:pt x="775" y="189"/>
                    </a:lnTo>
                    <a:lnTo>
                      <a:pt x="761" y="196"/>
                    </a:lnTo>
                    <a:lnTo>
                      <a:pt x="746" y="203"/>
                    </a:lnTo>
                    <a:lnTo>
                      <a:pt x="734" y="211"/>
                    </a:lnTo>
                    <a:lnTo>
                      <a:pt x="717" y="215"/>
                    </a:lnTo>
                    <a:lnTo>
                      <a:pt x="703" y="220"/>
                    </a:lnTo>
                    <a:lnTo>
                      <a:pt x="688" y="225"/>
                    </a:lnTo>
                    <a:lnTo>
                      <a:pt x="674" y="230"/>
                    </a:lnTo>
                    <a:lnTo>
                      <a:pt x="657" y="235"/>
                    </a:lnTo>
                    <a:lnTo>
                      <a:pt x="642" y="240"/>
                    </a:lnTo>
                    <a:lnTo>
                      <a:pt x="628" y="245"/>
                    </a:lnTo>
                    <a:lnTo>
                      <a:pt x="613" y="252"/>
                    </a:lnTo>
                    <a:lnTo>
                      <a:pt x="596" y="254"/>
                    </a:lnTo>
                    <a:lnTo>
                      <a:pt x="579" y="257"/>
                    </a:lnTo>
                    <a:lnTo>
                      <a:pt x="562" y="259"/>
                    </a:lnTo>
                    <a:lnTo>
                      <a:pt x="548" y="264"/>
                    </a:lnTo>
                    <a:lnTo>
                      <a:pt x="531" y="266"/>
                    </a:lnTo>
                    <a:lnTo>
                      <a:pt x="516" y="269"/>
                    </a:lnTo>
                    <a:lnTo>
                      <a:pt x="499" y="271"/>
                    </a:lnTo>
                    <a:lnTo>
                      <a:pt x="485" y="276"/>
                    </a:lnTo>
                    <a:lnTo>
                      <a:pt x="468" y="276"/>
                    </a:lnTo>
                    <a:lnTo>
                      <a:pt x="451" y="279"/>
                    </a:lnTo>
                    <a:lnTo>
                      <a:pt x="436" y="279"/>
                    </a:lnTo>
                    <a:lnTo>
                      <a:pt x="422" y="281"/>
                    </a:lnTo>
                    <a:lnTo>
                      <a:pt x="405" y="281"/>
                    </a:lnTo>
                    <a:lnTo>
                      <a:pt x="388" y="283"/>
                    </a:lnTo>
                    <a:lnTo>
                      <a:pt x="373" y="283"/>
                    </a:lnTo>
                    <a:lnTo>
                      <a:pt x="359" y="286"/>
                    </a:lnTo>
                    <a:lnTo>
                      <a:pt x="342" y="283"/>
                    </a:lnTo>
                    <a:lnTo>
                      <a:pt x="325" y="283"/>
                    </a:lnTo>
                    <a:lnTo>
                      <a:pt x="308" y="283"/>
                    </a:lnTo>
                    <a:lnTo>
                      <a:pt x="293" y="283"/>
                    </a:lnTo>
                    <a:lnTo>
                      <a:pt x="276" y="281"/>
                    </a:lnTo>
                    <a:lnTo>
                      <a:pt x="262" y="281"/>
                    </a:lnTo>
                    <a:lnTo>
                      <a:pt x="245" y="281"/>
                    </a:lnTo>
                    <a:lnTo>
                      <a:pt x="230" y="281"/>
                    </a:lnTo>
                    <a:lnTo>
                      <a:pt x="213" y="276"/>
                    </a:lnTo>
                    <a:lnTo>
                      <a:pt x="199" y="276"/>
                    </a:lnTo>
                    <a:lnTo>
                      <a:pt x="182" y="271"/>
                    </a:lnTo>
                    <a:lnTo>
                      <a:pt x="167" y="271"/>
                    </a:lnTo>
                    <a:lnTo>
                      <a:pt x="153" y="266"/>
                    </a:lnTo>
                    <a:lnTo>
                      <a:pt x="138" y="266"/>
                    </a:lnTo>
                    <a:lnTo>
                      <a:pt x="123" y="262"/>
                    </a:lnTo>
                    <a:lnTo>
                      <a:pt x="109" y="262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6" name="Freeform 62"/>
              <p:cNvSpPr>
                <a:spLocks/>
              </p:cNvSpPr>
              <p:nvPr/>
            </p:nvSpPr>
            <p:spPr bwMode="auto">
              <a:xfrm>
                <a:off x="6171" y="3674"/>
                <a:ext cx="810" cy="225"/>
              </a:xfrm>
              <a:custGeom>
                <a:avLst/>
                <a:gdLst>
                  <a:gd name="T0" fmla="*/ 0 w 810"/>
                  <a:gd name="T1" fmla="*/ 160 h 225"/>
                  <a:gd name="T2" fmla="*/ 46 w 810"/>
                  <a:gd name="T3" fmla="*/ 165 h 225"/>
                  <a:gd name="T4" fmla="*/ 97 w 810"/>
                  <a:gd name="T5" fmla="*/ 172 h 225"/>
                  <a:gd name="T6" fmla="*/ 148 w 810"/>
                  <a:gd name="T7" fmla="*/ 177 h 225"/>
                  <a:gd name="T8" fmla="*/ 199 w 810"/>
                  <a:gd name="T9" fmla="*/ 179 h 225"/>
                  <a:gd name="T10" fmla="*/ 250 w 810"/>
                  <a:gd name="T11" fmla="*/ 177 h 225"/>
                  <a:gd name="T12" fmla="*/ 277 w 810"/>
                  <a:gd name="T13" fmla="*/ 174 h 225"/>
                  <a:gd name="T14" fmla="*/ 303 w 810"/>
                  <a:gd name="T15" fmla="*/ 172 h 225"/>
                  <a:gd name="T16" fmla="*/ 327 w 810"/>
                  <a:gd name="T17" fmla="*/ 167 h 225"/>
                  <a:gd name="T18" fmla="*/ 357 w 810"/>
                  <a:gd name="T19" fmla="*/ 165 h 225"/>
                  <a:gd name="T20" fmla="*/ 381 w 810"/>
                  <a:gd name="T21" fmla="*/ 162 h 225"/>
                  <a:gd name="T22" fmla="*/ 410 w 810"/>
                  <a:gd name="T23" fmla="*/ 160 h 225"/>
                  <a:gd name="T24" fmla="*/ 461 w 810"/>
                  <a:gd name="T25" fmla="*/ 145 h 225"/>
                  <a:gd name="T26" fmla="*/ 512 w 810"/>
                  <a:gd name="T27" fmla="*/ 133 h 225"/>
                  <a:gd name="T28" fmla="*/ 563 w 810"/>
                  <a:gd name="T29" fmla="*/ 116 h 225"/>
                  <a:gd name="T30" fmla="*/ 614 w 810"/>
                  <a:gd name="T31" fmla="*/ 99 h 225"/>
                  <a:gd name="T32" fmla="*/ 638 w 810"/>
                  <a:gd name="T33" fmla="*/ 87 h 225"/>
                  <a:gd name="T34" fmla="*/ 662 w 810"/>
                  <a:gd name="T35" fmla="*/ 75 h 225"/>
                  <a:gd name="T36" fmla="*/ 713 w 810"/>
                  <a:gd name="T37" fmla="*/ 53 h 225"/>
                  <a:gd name="T38" fmla="*/ 735 w 810"/>
                  <a:gd name="T39" fmla="*/ 39 h 225"/>
                  <a:gd name="T40" fmla="*/ 761 w 810"/>
                  <a:gd name="T41" fmla="*/ 26 h 225"/>
                  <a:gd name="T42" fmla="*/ 783 w 810"/>
                  <a:gd name="T43" fmla="*/ 12 h 225"/>
                  <a:gd name="T44" fmla="*/ 810 w 810"/>
                  <a:gd name="T45" fmla="*/ 0 h 225"/>
                  <a:gd name="T46" fmla="*/ 771 w 810"/>
                  <a:gd name="T47" fmla="*/ 26 h 225"/>
                  <a:gd name="T48" fmla="*/ 732 w 810"/>
                  <a:gd name="T49" fmla="*/ 55 h 225"/>
                  <a:gd name="T50" fmla="*/ 691 w 810"/>
                  <a:gd name="T51" fmla="*/ 82 h 225"/>
                  <a:gd name="T52" fmla="*/ 652 w 810"/>
                  <a:gd name="T53" fmla="*/ 106 h 225"/>
                  <a:gd name="T54" fmla="*/ 606 w 810"/>
                  <a:gd name="T55" fmla="*/ 126 h 225"/>
                  <a:gd name="T56" fmla="*/ 563 w 810"/>
                  <a:gd name="T57" fmla="*/ 145 h 225"/>
                  <a:gd name="T58" fmla="*/ 517 w 810"/>
                  <a:gd name="T59" fmla="*/ 162 h 225"/>
                  <a:gd name="T60" fmla="*/ 470 w 810"/>
                  <a:gd name="T61" fmla="*/ 179 h 225"/>
                  <a:gd name="T62" fmla="*/ 420 w 810"/>
                  <a:gd name="T63" fmla="*/ 189 h 225"/>
                  <a:gd name="T64" fmla="*/ 369 w 810"/>
                  <a:gd name="T65" fmla="*/ 201 h 225"/>
                  <a:gd name="T66" fmla="*/ 318 w 810"/>
                  <a:gd name="T67" fmla="*/ 208 h 225"/>
                  <a:gd name="T68" fmla="*/ 269 w 810"/>
                  <a:gd name="T69" fmla="*/ 215 h 225"/>
                  <a:gd name="T70" fmla="*/ 218 w 810"/>
                  <a:gd name="T71" fmla="*/ 220 h 225"/>
                  <a:gd name="T72" fmla="*/ 167 w 810"/>
                  <a:gd name="T73" fmla="*/ 223 h 225"/>
                  <a:gd name="T74" fmla="*/ 117 w 810"/>
                  <a:gd name="T75" fmla="*/ 223 h 225"/>
                  <a:gd name="T76" fmla="*/ 66 w 810"/>
                  <a:gd name="T77" fmla="*/ 225 h 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810" h="225">
                    <a:moveTo>
                      <a:pt x="66" y="225"/>
                    </a:moveTo>
                    <a:lnTo>
                      <a:pt x="0" y="160"/>
                    </a:lnTo>
                    <a:lnTo>
                      <a:pt x="22" y="162"/>
                    </a:lnTo>
                    <a:lnTo>
                      <a:pt x="46" y="165"/>
                    </a:lnTo>
                    <a:lnTo>
                      <a:pt x="71" y="167"/>
                    </a:lnTo>
                    <a:lnTo>
                      <a:pt x="97" y="172"/>
                    </a:lnTo>
                    <a:lnTo>
                      <a:pt x="121" y="174"/>
                    </a:lnTo>
                    <a:lnTo>
                      <a:pt x="148" y="177"/>
                    </a:lnTo>
                    <a:lnTo>
                      <a:pt x="172" y="177"/>
                    </a:lnTo>
                    <a:lnTo>
                      <a:pt x="199" y="179"/>
                    </a:lnTo>
                    <a:lnTo>
                      <a:pt x="223" y="177"/>
                    </a:lnTo>
                    <a:lnTo>
                      <a:pt x="250" y="177"/>
                    </a:lnTo>
                    <a:lnTo>
                      <a:pt x="262" y="174"/>
                    </a:lnTo>
                    <a:lnTo>
                      <a:pt x="277" y="174"/>
                    </a:lnTo>
                    <a:lnTo>
                      <a:pt x="289" y="172"/>
                    </a:lnTo>
                    <a:lnTo>
                      <a:pt x="303" y="172"/>
                    </a:lnTo>
                    <a:lnTo>
                      <a:pt x="315" y="169"/>
                    </a:lnTo>
                    <a:lnTo>
                      <a:pt x="327" y="167"/>
                    </a:lnTo>
                    <a:lnTo>
                      <a:pt x="342" y="165"/>
                    </a:lnTo>
                    <a:lnTo>
                      <a:pt x="357" y="165"/>
                    </a:lnTo>
                    <a:lnTo>
                      <a:pt x="369" y="162"/>
                    </a:lnTo>
                    <a:lnTo>
                      <a:pt x="381" y="162"/>
                    </a:lnTo>
                    <a:lnTo>
                      <a:pt x="395" y="160"/>
                    </a:lnTo>
                    <a:lnTo>
                      <a:pt x="410" y="160"/>
                    </a:lnTo>
                    <a:lnTo>
                      <a:pt x="434" y="152"/>
                    </a:lnTo>
                    <a:lnTo>
                      <a:pt x="461" y="145"/>
                    </a:lnTo>
                    <a:lnTo>
                      <a:pt x="485" y="138"/>
                    </a:lnTo>
                    <a:lnTo>
                      <a:pt x="512" y="133"/>
                    </a:lnTo>
                    <a:lnTo>
                      <a:pt x="536" y="123"/>
                    </a:lnTo>
                    <a:lnTo>
                      <a:pt x="563" y="116"/>
                    </a:lnTo>
                    <a:lnTo>
                      <a:pt x="587" y="106"/>
                    </a:lnTo>
                    <a:lnTo>
                      <a:pt x="614" y="99"/>
                    </a:lnTo>
                    <a:lnTo>
                      <a:pt x="623" y="92"/>
                    </a:lnTo>
                    <a:lnTo>
                      <a:pt x="638" y="87"/>
                    </a:lnTo>
                    <a:lnTo>
                      <a:pt x="647" y="80"/>
                    </a:lnTo>
                    <a:lnTo>
                      <a:pt x="662" y="75"/>
                    </a:lnTo>
                    <a:lnTo>
                      <a:pt x="686" y="63"/>
                    </a:lnTo>
                    <a:lnTo>
                      <a:pt x="713" y="53"/>
                    </a:lnTo>
                    <a:lnTo>
                      <a:pt x="723" y="46"/>
                    </a:lnTo>
                    <a:lnTo>
                      <a:pt x="735" y="39"/>
                    </a:lnTo>
                    <a:lnTo>
                      <a:pt x="747" y="31"/>
                    </a:lnTo>
                    <a:lnTo>
                      <a:pt x="761" y="26"/>
                    </a:lnTo>
                    <a:lnTo>
                      <a:pt x="771" y="19"/>
                    </a:lnTo>
                    <a:lnTo>
                      <a:pt x="783" y="12"/>
                    </a:lnTo>
                    <a:lnTo>
                      <a:pt x="795" y="5"/>
                    </a:lnTo>
                    <a:lnTo>
                      <a:pt x="810" y="0"/>
                    </a:lnTo>
                    <a:lnTo>
                      <a:pt x="790" y="12"/>
                    </a:lnTo>
                    <a:lnTo>
                      <a:pt x="771" y="26"/>
                    </a:lnTo>
                    <a:lnTo>
                      <a:pt x="752" y="41"/>
                    </a:lnTo>
                    <a:lnTo>
                      <a:pt x="732" y="55"/>
                    </a:lnTo>
                    <a:lnTo>
                      <a:pt x="710" y="68"/>
                    </a:lnTo>
                    <a:lnTo>
                      <a:pt x="691" y="82"/>
                    </a:lnTo>
                    <a:lnTo>
                      <a:pt x="672" y="94"/>
                    </a:lnTo>
                    <a:lnTo>
                      <a:pt x="652" y="106"/>
                    </a:lnTo>
                    <a:lnTo>
                      <a:pt x="628" y="116"/>
                    </a:lnTo>
                    <a:lnTo>
                      <a:pt x="606" y="126"/>
                    </a:lnTo>
                    <a:lnTo>
                      <a:pt x="584" y="135"/>
                    </a:lnTo>
                    <a:lnTo>
                      <a:pt x="563" y="145"/>
                    </a:lnTo>
                    <a:lnTo>
                      <a:pt x="538" y="152"/>
                    </a:lnTo>
                    <a:lnTo>
                      <a:pt x="517" y="162"/>
                    </a:lnTo>
                    <a:lnTo>
                      <a:pt x="492" y="169"/>
                    </a:lnTo>
                    <a:lnTo>
                      <a:pt x="470" y="179"/>
                    </a:lnTo>
                    <a:lnTo>
                      <a:pt x="444" y="184"/>
                    </a:lnTo>
                    <a:lnTo>
                      <a:pt x="420" y="189"/>
                    </a:lnTo>
                    <a:lnTo>
                      <a:pt x="393" y="194"/>
                    </a:lnTo>
                    <a:lnTo>
                      <a:pt x="369" y="201"/>
                    </a:lnTo>
                    <a:lnTo>
                      <a:pt x="342" y="203"/>
                    </a:lnTo>
                    <a:lnTo>
                      <a:pt x="318" y="208"/>
                    </a:lnTo>
                    <a:lnTo>
                      <a:pt x="294" y="211"/>
                    </a:lnTo>
                    <a:lnTo>
                      <a:pt x="269" y="215"/>
                    </a:lnTo>
                    <a:lnTo>
                      <a:pt x="243" y="218"/>
                    </a:lnTo>
                    <a:lnTo>
                      <a:pt x="218" y="220"/>
                    </a:lnTo>
                    <a:lnTo>
                      <a:pt x="192" y="220"/>
                    </a:lnTo>
                    <a:lnTo>
                      <a:pt x="167" y="223"/>
                    </a:lnTo>
                    <a:lnTo>
                      <a:pt x="141" y="223"/>
                    </a:lnTo>
                    <a:lnTo>
                      <a:pt x="117" y="223"/>
                    </a:lnTo>
                    <a:lnTo>
                      <a:pt x="90" y="223"/>
                    </a:lnTo>
                    <a:lnTo>
                      <a:pt x="66" y="225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7" name="Freeform 63"/>
              <p:cNvSpPr>
                <a:spLocks/>
              </p:cNvSpPr>
              <p:nvPr/>
            </p:nvSpPr>
            <p:spPr bwMode="auto">
              <a:xfrm>
                <a:off x="3219" y="1573"/>
                <a:ext cx="1827" cy="858"/>
              </a:xfrm>
              <a:custGeom>
                <a:avLst/>
                <a:gdLst>
                  <a:gd name="T0" fmla="*/ 1764 w 1827"/>
                  <a:gd name="T1" fmla="*/ 637 h 858"/>
                  <a:gd name="T2" fmla="*/ 1684 w 1827"/>
                  <a:gd name="T3" fmla="*/ 664 h 858"/>
                  <a:gd name="T4" fmla="*/ 1604 w 1827"/>
                  <a:gd name="T5" fmla="*/ 688 h 858"/>
                  <a:gd name="T6" fmla="*/ 1524 w 1827"/>
                  <a:gd name="T7" fmla="*/ 717 h 858"/>
                  <a:gd name="T8" fmla="*/ 1444 w 1827"/>
                  <a:gd name="T9" fmla="*/ 744 h 858"/>
                  <a:gd name="T10" fmla="*/ 1364 w 1827"/>
                  <a:gd name="T11" fmla="*/ 773 h 858"/>
                  <a:gd name="T12" fmla="*/ 1287 w 1827"/>
                  <a:gd name="T13" fmla="*/ 807 h 858"/>
                  <a:gd name="T14" fmla="*/ 1214 w 1827"/>
                  <a:gd name="T15" fmla="*/ 845 h 858"/>
                  <a:gd name="T16" fmla="*/ 1120 w 1827"/>
                  <a:gd name="T17" fmla="*/ 824 h 858"/>
                  <a:gd name="T18" fmla="*/ 1018 w 1827"/>
                  <a:gd name="T19" fmla="*/ 785 h 858"/>
                  <a:gd name="T20" fmla="*/ 918 w 1827"/>
                  <a:gd name="T21" fmla="*/ 746 h 858"/>
                  <a:gd name="T22" fmla="*/ 821 w 1827"/>
                  <a:gd name="T23" fmla="*/ 715 h 858"/>
                  <a:gd name="T24" fmla="*/ 727 w 1827"/>
                  <a:gd name="T25" fmla="*/ 678 h 858"/>
                  <a:gd name="T26" fmla="*/ 637 w 1827"/>
                  <a:gd name="T27" fmla="*/ 647 h 858"/>
                  <a:gd name="T28" fmla="*/ 550 w 1827"/>
                  <a:gd name="T29" fmla="*/ 615 h 858"/>
                  <a:gd name="T30" fmla="*/ 468 w 1827"/>
                  <a:gd name="T31" fmla="*/ 586 h 858"/>
                  <a:gd name="T32" fmla="*/ 388 w 1827"/>
                  <a:gd name="T33" fmla="*/ 555 h 858"/>
                  <a:gd name="T34" fmla="*/ 312 w 1827"/>
                  <a:gd name="T35" fmla="*/ 523 h 858"/>
                  <a:gd name="T36" fmla="*/ 247 w 1827"/>
                  <a:gd name="T37" fmla="*/ 492 h 858"/>
                  <a:gd name="T38" fmla="*/ 186 w 1827"/>
                  <a:gd name="T39" fmla="*/ 460 h 858"/>
                  <a:gd name="T40" fmla="*/ 133 w 1827"/>
                  <a:gd name="T41" fmla="*/ 426 h 858"/>
                  <a:gd name="T42" fmla="*/ 87 w 1827"/>
                  <a:gd name="T43" fmla="*/ 392 h 858"/>
                  <a:gd name="T44" fmla="*/ 31 w 1827"/>
                  <a:gd name="T45" fmla="*/ 329 h 858"/>
                  <a:gd name="T46" fmla="*/ 2 w 1827"/>
                  <a:gd name="T47" fmla="*/ 261 h 858"/>
                  <a:gd name="T48" fmla="*/ 0 w 1827"/>
                  <a:gd name="T49" fmla="*/ 203 h 858"/>
                  <a:gd name="T50" fmla="*/ 31 w 1827"/>
                  <a:gd name="T51" fmla="*/ 128 h 858"/>
                  <a:gd name="T52" fmla="*/ 75 w 1827"/>
                  <a:gd name="T53" fmla="*/ 80 h 858"/>
                  <a:gd name="T54" fmla="*/ 131 w 1827"/>
                  <a:gd name="T55" fmla="*/ 41 h 858"/>
                  <a:gd name="T56" fmla="*/ 201 w 1827"/>
                  <a:gd name="T57" fmla="*/ 5 h 858"/>
                  <a:gd name="T58" fmla="*/ 295 w 1827"/>
                  <a:gd name="T59" fmla="*/ 5 h 858"/>
                  <a:gd name="T60" fmla="*/ 361 w 1827"/>
                  <a:gd name="T61" fmla="*/ 12 h 858"/>
                  <a:gd name="T62" fmla="*/ 414 w 1827"/>
                  <a:gd name="T63" fmla="*/ 19 h 858"/>
                  <a:gd name="T64" fmla="*/ 499 w 1827"/>
                  <a:gd name="T65" fmla="*/ 24 h 858"/>
                  <a:gd name="T66" fmla="*/ 596 w 1827"/>
                  <a:gd name="T67" fmla="*/ 34 h 858"/>
                  <a:gd name="T68" fmla="*/ 693 w 1827"/>
                  <a:gd name="T69" fmla="*/ 48 h 858"/>
                  <a:gd name="T70" fmla="*/ 790 w 1827"/>
                  <a:gd name="T71" fmla="*/ 68 h 858"/>
                  <a:gd name="T72" fmla="*/ 885 w 1827"/>
                  <a:gd name="T73" fmla="*/ 89 h 858"/>
                  <a:gd name="T74" fmla="*/ 977 w 1827"/>
                  <a:gd name="T75" fmla="*/ 118 h 858"/>
                  <a:gd name="T76" fmla="*/ 1066 w 1827"/>
                  <a:gd name="T77" fmla="*/ 150 h 858"/>
                  <a:gd name="T78" fmla="*/ 1158 w 1827"/>
                  <a:gd name="T79" fmla="*/ 184 h 858"/>
                  <a:gd name="T80" fmla="*/ 1246 w 1827"/>
                  <a:gd name="T81" fmla="*/ 223 h 858"/>
                  <a:gd name="T82" fmla="*/ 1333 w 1827"/>
                  <a:gd name="T83" fmla="*/ 266 h 858"/>
                  <a:gd name="T84" fmla="*/ 1418 w 1827"/>
                  <a:gd name="T85" fmla="*/ 312 h 858"/>
                  <a:gd name="T86" fmla="*/ 1500 w 1827"/>
                  <a:gd name="T87" fmla="*/ 363 h 858"/>
                  <a:gd name="T88" fmla="*/ 1580 w 1827"/>
                  <a:gd name="T89" fmla="*/ 416 h 858"/>
                  <a:gd name="T90" fmla="*/ 1658 w 1827"/>
                  <a:gd name="T91" fmla="*/ 475 h 858"/>
                  <a:gd name="T92" fmla="*/ 1733 w 1827"/>
                  <a:gd name="T93" fmla="*/ 535 h 858"/>
                  <a:gd name="T94" fmla="*/ 1808 w 1827"/>
                  <a:gd name="T95" fmla="*/ 601 h 8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827" h="858">
                    <a:moveTo>
                      <a:pt x="1827" y="620"/>
                    </a:moveTo>
                    <a:lnTo>
                      <a:pt x="1806" y="625"/>
                    </a:lnTo>
                    <a:lnTo>
                      <a:pt x="1786" y="632"/>
                    </a:lnTo>
                    <a:lnTo>
                      <a:pt x="1764" y="637"/>
                    </a:lnTo>
                    <a:lnTo>
                      <a:pt x="1745" y="644"/>
                    </a:lnTo>
                    <a:lnTo>
                      <a:pt x="1723" y="649"/>
                    </a:lnTo>
                    <a:lnTo>
                      <a:pt x="1704" y="656"/>
                    </a:lnTo>
                    <a:lnTo>
                      <a:pt x="1684" y="664"/>
                    </a:lnTo>
                    <a:lnTo>
                      <a:pt x="1665" y="671"/>
                    </a:lnTo>
                    <a:lnTo>
                      <a:pt x="1643" y="676"/>
                    </a:lnTo>
                    <a:lnTo>
                      <a:pt x="1624" y="683"/>
                    </a:lnTo>
                    <a:lnTo>
                      <a:pt x="1604" y="688"/>
                    </a:lnTo>
                    <a:lnTo>
                      <a:pt x="1585" y="695"/>
                    </a:lnTo>
                    <a:lnTo>
                      <a:pt x="1563" y="702"/>
                    </a:lnTo>
                    <a:lnTo>
                      <a:pt x="1544" y="710"/>
                    </a:lnTo>
                    <a:lnTo>
                      <a:pt x="1524" y="717"/>
                    </a:lnTo>
                    <a:lnTo>
                      <a:pt x="1505" y="724"/>
                    </a:lnTo>
                    <a:lnTo>
                      <a:pt x="1483" y="729"/>
                    </a:lnTo>
                    <a:lnTo>
                      <a:pt x="1464" y="736"/>
                    </a:lnTo>
                    <a:lnTo>
                      <a:pt x="1444" y="744"/>
                    </a:lnTo>
                    <a:lnTo>
                      <a:pt x="1425" y="751"/>
                    </a:lnTo>
                    <a:lnTo>
                      <a:pt x="1403" y="758"/>
                    </a:lnTo>
                    <a:lnTo>
                      <a:pt x="1384" y="765"/>
                    </a:lnTo>
                    <a:lnTo>
                      <a:pt x="1364" y="773"/>
                    </a:lnTo>
                    <a:lnTo>
                      <a:pt x="1348" y="782"/>
                    </a:lnTo>
                    <a:lnTo>
                      <a:pt x="1326" y="790"/>
                    </a:lnTo>
                    <a:lnTo>
                      <a:pt x="1306" y="797"/>
                    </a:lnTo>
                    <a:lnTo>
                      <a:pt x="1287" y="807"/>
                    </a:lnTo>
                    <a:lnTo>
                      <a:pt x="1270" y="816"/>
                    </a:lnTo>
                    <a:lnTo>
                      <a:pt x="1251" y="824"/>
                    </a:lnTo>
                    <a:lnTo>
                      <a:pt x="1234" y="836"/>
                    </a:lnTo>
                    <a:lnTo>
                      <a:pt x="1214" y="845"/>
                    </a:lnTo>
                    <a:lnTo>
                      <a:pt x="1197" y="858"/>
                    </a:lnTo>
                    <a:lnTo>
                      <a:pt x="1171" y="845"/>
                    </a:lnTo>
                    <a:lnTo>
                      <a:pt x="1146" y="836"/>
                    </a:lnTo>
                    <a:lnTo>
                      <a:pt x="1120" y="824"/>
                    </a:lnTo>
                    <a:lnTo>
                      <a:pt x="1095" y="814"/>
                    </a:lnTo>
                    <a:lnTo>
                      <a:pt x="1069" y="804"/>
                    </a:lnTo>
                    <a:lnTo>
                      <a:pt x="1045" y="795"/>
                    </a:lnTo>
                    <a:lnTo>
                      <a:pt x="1018" y="785"/>
                    </a:lnTo>
                    <a:lnTo>
                      <a:pt x="994" y="778"/>
                    </a:lnTo>
                    <a:lnTo>
                      <a:pt x="967" y="765"/>
                    </a:lnTo>
                    <a:lnTo>
                      <a:pt x="943" y="756"/>
                    </a:lnTo>
                    <a:lnTo>
                      <a:pt x="918" y="746"/>
                    </a:lnTo>
                    <a:lnTo>
                      <a:pt x="894" y="739"/>
                    </a:lnTo>
                    <a:lnTo>
                      <a:pt x="870" y="729"/>
                    </a:lnTo>
                    <a:lnTo>
                      <a:pt x="846" y="722"/>
                    </a:lnTo>
                    <a:lnTo>
                      <a:pt x="821" y="715"/>
                    </a:lnTo>
                    <a:lnTo>
                      <a:pt x="800" y="707"/>
                    </a:lnTo>
                    <a:lnTo>
                      <a:pt x="775" y="698"/>
                    </a:lnTo>
                    <a:lnTo>
                      <a:pt x="751" y="688"/>
                    </a:lnTo>
                    <a:lnTo>
                      <a:pt x="727" y="678"/>
                    </a:lnTo>
                    <a:lnTo>
                      <a:pt x="705" y="671"/>
                    </a:lnTo>
                    <a:lnTo>
                      <a:pt x="681" y="661"/>
                    </a:lnTo>
                    <a:lnTo>
                      <a:pt x="659" y="654"/>
                    </a:lnTo>
                    <a:lnTo>
                      <a:pt x="637" y="647"/>
                    </a:lnTo>
                    <a:lnTo>
                      <a:pt x="615" y="639"/>
                    </a:lnTo>
                    <a:lnTo>
                      <a:pt x="594" y="630"/>
                    </a:lnTo>
                    <a:lnTo>
                      <a:pt x="572" y="622"/>
                    </a:lnTo>
                    <a:lnTo>
                      <a:pt x="550" y="615"/>
                    </a:lnTo>
                    <a:lnTo>
                      <a:pt x="528" y="608"/>
                    </a:lnTo>
                    <a:lnTo>
                      <a:pt x="506" y="601"/>
                    </a:lnTo>
                    <a:lnTo>
                      <a:pt x="487" y="593"/>
                    </a:lnTo>
                    <a:lnTo>
                      <a:pt x="468" y="586"/>
                    </a:lnTo>
                    <a:lnTo>
                      <a:pt x="448" y="579"/>
                    </a:lnTo>
                    <a:lnTo>
                      <a:pt x="426" y="569"/>
                    </a:lnTo>
                    <a:lnTo>
                      <a:pt x="407" y="562"/>
                    </a:lnTo>
                    <a:lnTo>
                      <a:pt x="388" y="555"/>
                    </a:lnTo>
                    <a:lnTo>
                      <a:pt x="368" y="547"/>
                    </a:lnTo>
                    <a:lnTo>
                      <a:pt x="349" y="538"/>
                    </a:lnTo>
                    <a:lnTo>
                      <a:pt x="332" y="530"/>
                    </a:lnTo>
                    <a:lnTo>
                      <a:pt x="312" y="523"/>
                    </a:lnTo>
                    <a:lnTo>
                      <a:pt x="298" y="516"/>
                    </a:lnTo>
                    <a:lnTo>
                      <a:pt x="279" y="506"/>
                    </a:lnTo>
                    <a:lnTo>
                      <a:pt x="262" y="499"/>
                    </a:lnTo>
                    <a:lnTo>
                      <a:pt x="247" y="492"/>
                    </a:lnTo>
                    <a:lnTo>
                      <a:pt x="232" y="484"/>
                    </a:lnTo>
                    <a:lnTo>
                      <a:pt x="215" y="475"/>
                    </a:lnTo>
                    <a:lnTo>
                      <a:pt x="201" y="467"/>
                    </a:lnTo>
                    <a:lnTo>
                      <a:pt x="186" y="460"/>
                    </a:lnTo>
                    <a:lnTo>
                      <a:pt x="174" y="453"/>
                    </a:lnTo>
                    <a:lnTo>
                      <a:pt x="160" y="443"/>
                    </a:lnTo>
                    <a:lnTo>
                      <a:pt x="145" y="433"/>
                    </a:lnTo>
                    <a:lnTo>
                      <a:pt x="133" y="426"/>
                    </a:lnTo>
                    <a:lnTo>
                      <a:pt x="123" y="419"/>
                    </a:lnTo>
                    <a:lnTo>
                      <a:pt x="109" y="409"/>
                    </a:lnTo>
                    <a:lnTo>
                      <a:pt x="99" y="400"/>
                    </a:lnTo>
                    <a:lnTo>
                      <a:pt x="87" y="392"/>
                    </a:lnTo>
                    <a:lnTo>
                      <a:pt x="80" y="385"/>
                    </a:lnTo>
                    <a:lnTo>
                      <a:pt x="60" y="366"/>
                    </a:lnTo>
                    <a:lnTo>
                      <a:pt x="46" y="349"/>
                    </a:lnTo>
                    <a:lnTo>
                      <a:pt x="31" y="329"/>
                    </a:lnTo>
                    <a:lnTo>
                      <a:pt x="24" y="312"/>
                    </a:lnTo>
                    <a:lnTo>
                      <a:pt x="14" y="293"/>
                    </a:lnTo>
                    <a:lnTo>
                      <a:pt x="9" y="276"/>
                    </a:lnTo>
                    <a:lnTo>
                      <a:pt x="2" y="261"/>
                    </a:lnTo>
                    <a:lnTo>
                      <a:pt x="2" y="247"/>
                    </a:lnTo>
                    <a:lnTo>
                      <a:pt x="0" y="232"/>
                    </a:lnTo>
                    <a:lnTo>
                      <a:pt x="0" y="218"/>
                    </a:lnTo>
                    <a:lnTo>
                      <a:pt x="0" y="203"/>
                    </a:lnTo>
                    <a:lnTo>
                      <a:pt x="5" y="191"/>
                    </a:lnTo>
                    <a:lnTo>
                      <a:pt x="12" y="164"/>
                    </a:lnTo>
                    <a:lnTo>
                      <a:pt x="24" y="143"/>
                    </a:lnTo>
                    <a:lnTo>
                      <a:pt x="31" y="128"/>
                    </a:lnTo>
                    <a:lnTo>
                      <a:pt x="39" y="118"/>
                    </a:lnTo>
                    <a:lnTo>
                      <a:pt x="48" y="109"/>
                    </a:lnTo>
                    <a:lnTo>
                      <a:pt x="58" y="101"/>
                    </a:lnTo>
                    <a:lnTo>
                      <a:pt x="75" y="80"/>
                    </a:lnTo>
                    <a:lnTo>
                      <a:pt x="97" y="65"/>
                    </a:lnTo>
                    <a:lnTo>
                      <a:pt x="106" y="55"/>
                    </a:lnTo>
                    <a:lnTo>
                      <a:pt x="119" y="48"/>
                    </a:lnTo>
                    <a:lnTo>
                      <a:pt x="131" y="41"/>
                    </a:lnTo>
                    <a:lnTo>
                      <a:pt x="143" y="36"/>
                    </a:lnTo>
                    <a:lnTo>
                      <a:pt x="162" y="21"/>
                    </a:lnTo>
                    <a:lnTo>
                      <a:pt x="184" y="14"/>
                    </a:lnTo>
                    <a:lnTo>
                      <a:pt x="201" y="5"/>
                    </a:lnTo>
                    <a:lnTo>
                      <a:pt x="220" y="0"/>
                    </a:lnTo>
                    <a:lnTo>
                      <a:pt x="245" y="0"/>
                    </a:lnTo>
                    <a:lnTo>
                      <a:pt x="271" y="5"/>
                    </a:lnTo>
                    <a:lnTo>
                      <a:pt x="295" y="5"/>
                    </a:lnTo>
                    <a:lnTo>
                      <a:pt x="322" y="9"/>
                    </a:lnTo>
                    <a:lnTo>
                      <a:pt x="334" y="9"/>
                    </a:lnTo>
                    <a:lnTo>
                      <a:pt x="346" y="12"/>
                    </a:lnTo>
                    <a:lnTo>
                      <a:pt x="361" y="12"/>
                    </a:lnTo>
                    <a:lnTo>
                      <a:pt x="375" y="14"/>
                    </a:lnTo>
                    <a:lnTo>
                      <a:pt x="388" y="14"/>
                    </a:lnTo>
                    <a:lnTo>
                      <a:pt x="400" y="17"/>
                    </a:lnTo>
                    <a:lnTo>
                      <a:pt x="414" y="19"/>
                    </a:lnTo>
                    <a:lnTo>
                      <a:pt x="429" y="21"/>
                    </a:lnTo>
                    <a:lnTo>
                      <a:pt x="451" y="21"/>
                    </a:lnTo>
                    <a:lnTo>
                      <a:pt x="477" y="21"/>
                    </a:lnTo>
                    <a:lnTo>
                      <a:pt x="499" y="24"/>
                    </a:lnTo>
                    <a:lnTo>
                      <a:pt x="526" y="26"/>
                    </a:lnTo>
                    <a:lnTo>
                      <a:pt x="548" y="29"/>
                    </a:lnTo>
                    <a:lnTo>
                      <a:pt x="574" y="31"/>
                    </a:lnTo>
                    <a:lnTo>
                      <a:pt x="596" y="34"/>
                    </a:lnTo>
                    <a:lnTo>
                      <a:pt x="623" y="38"/>
                    </a:lnTo>
                    <a:lnTo>
                      <a:pt x="645" y="41"/>
                    </a:lnTo>
                    <a:lnTo>
                      <a:pt x="671" y="46"/>
                    </a:lnTo>
                    <a:lnTo>
                      <a:pt x="693" y="48"/>
                    </a:lnTo>
                    <a:lnTo>
                      <a:pt x="720" y="53"/>
                    </a:lnTo>
                    <a:lnTo>
                      <a:pt x="741" y="58"/>
                    </a:lnTo>
                    <a:lnTo>
                      <a:pt x="768" y="63"/>
                    </a:lnTo>
                    <a:lnTo>
                      <a:pt x="790" y="68"/>
                    </a:lnTo>
                    <a:lnTo>
                      <a:pt x="817" y="75"/>
                    </a:lnTo>
                    <a:lnTo>
                      <a:pt x="838" y="80"/>
                    </a:lnTo>
                    <a:lnTo>
                      <a:pt x="863" y="84"/>
                    </a:lnTo>
                    <a:lnTo>
                      <a:pt x="885" y="89"/>
                    </a:lnTo>
                    <a:lnTo>
                      <a:pt x="909" y="97"/>
                    </a:lnTo>
                    <a:lnTo>
                      <a:pt x="931" y="104"/>
                    </a:lnTo>
                    <a:lnTo>
                      <a:pt x="955" y="111"/>
                    </a:lnTo>
                    <a:lnTo>
                      <a:pt x="977" y="118"/>
                    </a:lnTo>
                    <a:lnTo>
                      <a:pt x="1001" y="128"/>
                    </a:lnTo>
                    <a:lnTo>
                      <a:pt x="1023" y="135"/>
                    </a:lnTo>
                    <a:lnTo>
                      <a:pt x="1045" y="143"/>
                    </a:lnTo>
                    <a:lnTo>
                      <a:pt x="1066" y="150"/>
                    </a:lnTo>
                    <a:lnTo>
                      <a:pt x="1091" y="157"/>
                    </a:lnTo>
                    <a:lnTo>
                      <a:pt x="1112" y="164"/>
                    </a:lnTo>
                    <a:lnTo>
                      <a:pt x="1137" y="174"/>
                    </a:lnTo>
                    <a:lnTo>
                      <a:pt x="1158" y="184"/>
                    </a:lnTo>
                    <a:lnTo>
                      <a:pt x="1183" y="196"/>
                    </a:lnTo>
                    <a:lnTo>
                      <a:pt x="1202" y="203"/>
                    </a:lnTo>
                    <a:lnTo>
                      <a:pt x="1224" y="213"/>
                    </a:lnTo>
                    <a:lnTo>
                      <a:pt x="1246" y="223"/>
                    </a:lnTo>
                    <a:lnTo>
                      <a:pt x="1268" y="235"/>
                    </a:lnTo>
                    <a:lnTo>
                      <a:pt x="1289" y="244"/>
                    </a:lnTo>
                    <a:lnTo>
                      <a:pt x="1311" y="257"/>
                    </a:lnTo>
                    <a:lnTo>
                      <a:pt x="1333" y="266"/>
                    </a:lnTo>
                    <a:lnTo>
                      <a:pt x="1355" y="278"/>
                    </a:lnTo>
                    <a:lnTo>
                      <a:pt x="1374" y="288"/>
                    </a:lnTo>
                    <a:lnTo>
                      <a:pt x="1396" y="300"/>
                    </a:lnTo>
                    <a:lnTo>
                      <a:pt x="1418" y="312"/>
                    </a:lnTo>
                    <a:lnTo>
                      <a:pt x="1440" y="324"/>
                    </a:lnTo>
                    <a:lnTo>
                      <a:pt x="1459" y="337"/>
                    </a:lnTo>
                    <a:lnTo>
                      <a:pt x="1481" y="349"/>
                    </a:lnTo>
                    <a:lnTo>
                      <a:pt x="1500" y="363"/>
                    </a:lnTo>
                    <a:lnTo>
                      <a:pt x="1522" y="378"/>
                    </a:lnTo>
                    <a:lnTo>
                      <a:pt x="1541" y="390"/>
                    </a:lnTo>
                    <a:lnTo>
                      <a:pt x="1561" y="402"/>
                    </a:lnTo>
                    <a:lnTo>
                      <a:pt x="1580" y="416"/>
                    </a:lnTo>
                    <a:lnTo>
                      <a:pt x="1600" y="431"/>
                    </a:lnTo>
                    <a:lnTo>
                      <a:pt x="1619" y="446"/>
                    </a:lnTo>
                    <a:lnTo>
                      <a:pt x="1638" y="460"/>
                    </a:lnTo>
                    <a:lnTo>
                      <a:pt x="1658" y="475"/>
                    </a:lnTo>
                    <a:lnTo>
                      <a:pt x="1680" y="489"/>
                    </a:lnTo>
                    <a:lnTo>
                      <a:pt x="1697" y="504"/>
                    </a:lnTo>
                    <a:lnTo>
                      <a:pt x="1716" y="518"/>
                    </a:lnTo>
                    <a:lnTo>
                      <a:pt x="1733" y="535"/>
                    </a:lnTo>
                    <a:lnTo>
                      <a:pt x="1752" y="552"/>
                    </a:lnTo>
                    <a:lnTo>
                      <a:pt x="1769" y="567"/>
                    </a:lnTo>
                    <a:lnTo>
                      <a:pt x="1789" y="584"/>
                    </a:lnTo>
                    <a:lnTo>
                      <a:pt x="1808" y="601"/>
                    </a:lnTo>
                    <a:lnTo>
                      <a:pt x="1827" y="620"/>
                    </a:lnTo>
                    <a:close/>
                  </a:path>
                </a:pathLst>
              </a:custGeom>
              <a:solidFill>
                <a:srgbClr val="F75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8" name="Freeform 64"/>
              <p:cNvSpPr>
                <a:spLocks/>
              </p:cNvSpPr>
              <p:nvPr/>
            </p:nvSpPr>
            <p:spPr bwMode="auto">
              <a:xfrm>
                <a:off x="2557" y="2329"/>
                <a:ext cx="1510" cy="1211"/>
              </a:xfrm>
              <a:custGeom>
                <a:avLst/>
                <a:gdLst>
                  <a:gd name="T0" fmla="*/ 1450 w 1510"/>
                  <a:gd name="T1" fmla="*/ 693 h 1211"/>
                  <a:gd name="T2" fmla="*/ 1476 w 1510"/>
                  <a:gd name="T3" fmla="*/ 746 h 1211"/>
                  <a:gd name="T4" fmla="*/ 1493 w 1510"/>
                  <a:gd name="T5" fmla="*/ 804 h 1211"/>
                  <a:gd name="T6" fmla="*/ 1503 w 1510"/>
                  <a:gd name="T7" fmla="*/ 862 h 1211"/>
                  <a:gd name="T8" fmla="*/ 1508 w 1510"/>
                  <a:gd name="T9" fmla="*/ 923 h 1211"/>
                  <a:gd name="T10" fmla="*/ 1508 w 1510"/>
                  <a:gd name="T11" fmla="*/ 986 h 1211"/>
                  <a:gd name="T12" fmla="*/ 1505 w 1510"/>
                  <a:gd name="T13" fmla="*/ 1047 h 1211"/>
                  <a:gd name="T14" fmla="*/ 1505 w 1510"/>
                  <a:gd name="T15" fmla="*/ 1105 h 1211"/>
                  <a:gd name="T16" fmla="*/ 1435 w 1510"/>
                  <a:gd name="T17" fmla="*/ 1144 h 1211"/>
                  <a:gd name="T18" fmla="*/ 1343 w 1510"/>
                  <a:gd name="T19" fmla="*/ 1165 h 1211"/>
                  <a:gd name="T20" fmla="*/ 1251 w 1510"/>
                  <a:gd name="T21" fmla="*/ 1185 h 1211"/>
                  <a:gd name="T22" fmla="*/ 1161 w 1510"/>
                  <a:gd name="T23" fmla="*/ 1204 h 1211"/>
                  <a:gd name="T24" fmla="*/ 1100 w 1510"/>
                  <a:gd name="T25" fmla="*/ 1158 h 1211"/>
                  <a:gd name="T26" fmla="*/ 1042 w 1510"/>
                  <a:gd name="T27" fmla="*/ 1093 h 1211"/>
                  <a:gd name="T28" fmla="*/ 974 w 1510"/>
                  <a:gd name="T29" fmla="*/ 1025 h 1211"/>
                  <a:gd name="T30" fmla="*/ 897 w 1510"/>
                  <a:gd name="T31" fmla="*/ 957 h 1211"/>
                  <a:gd name="T32" fmla="*/ 814 w 1510"/>
                  <a:gd name="T33" fmla="*/ 889 h 1211"/>
                  <a:gd name="T34" fmla="*/ 727 w 1510"/>
                  <a:gd name="T35" fmla="*/ 821 h 1211"/>
                  <a:gd name="T36" fmla="*/ 637 w 1510"/>
                  <a:gd name="T37" fmla="*/ 753 h 1211"/>
                  <a:gd name="T38" fmla="*/ 548 w 1510"/>
                  <a:gd name="T39" fmla="*/ 688 h 1211"/>
                  <a:gd name="T40" fmla="*/ 456 w 1510"/>
                  <a:gd name="T41" fmla="*/ 620 h 1211"/>
                  <a:gd name="T42" fmla="*/ 368 w 1510"/>
                  <a:gd name="T43" fmla="*/ 557 h 1211"/>
                  <a:gd name="T44" fmla="*/ 284 w 1510"/>
                  <a:gd name="T45" fmla="*/ 492 h 1211"/>
                  <a:gd name="T46" fmla="*/ 208 w 1510"/>
                  <a:gd name="T47" fmla="*/ 434 h 1211"/>
                  <a:gd name="T48" fmla="*/ 143 w 1510"/>
                  <a:gd name="T49" fmla="*/ 375 h 1211"/>
                  <a:gd name="T50" fmla="*/ 87 w 1510"/>
                  <a:gd name="T51" fmla="*/ 317 h 1211"/>
                  <a:gd name="T52" fmla="*/ 44 w 1510"/>
                  <a:gd name="T53" fmla="*/ 266 h 1211"/>
                  <a:gd name="T54" fmla="*/ 17 w 1510"/>
                  <a:gd name="T55" fmla="*/ 218 h 1211"/>
                  <a:gd name="T56" fmla="*/ 0 w 1510"/>
                  <a:gd name="T57" fmla="*/ 150 h 1211"/>
                  <a:gd name="T58" fmla="*/ 7 w 1510"/>
                  <a:gd name="T59" fmla="*/ 94 h 1211"/>
                  <a:gd name="T60" fmla="*/ 36 w 1510"/>
                  <a:gd name="T61" fmla="*/ 53 h 1211"/>
                  <a:gd name="T62" fmla="*/ 90 w 1510"/>
                  <a:gd name="T63" fmla="*/ 26 h 1211"/>
                  <a:gd name="T64" fmla="*/ 145 w 1510"/>
                  <a:gd name="T65" fmla="*/ 9 h 1211"/>
                  <a:gd name="T66" fmla="*/ 208 w 1510"/>
                  <a:gd name="T67" fmla="*/ 2 h 1211"/>
                  <a:gd name="T68" fmla="*/ 269 w 1510"/>
                  <a:gd name="T69" fmla="*/ 0 h 1211"/>
                  <a:gd name="T70" fmla="*/ 322 w 1510"/>
                  <a:gd name="T71" fmla="*/ 2 h 1211"/>
                  <a:gd name="T72" fmla="*/ 385 w 1510"/>
                  <a:gd name="T73" fmla="*/ 17 h 1211"/>
                  <a:gd name="T74" fmla="*/ 458 w 1510"/>
                  <a:gd name="T75" fmla="*/ 46 h 1211"/>
                  <a:gd name="T76" fmla="*/ 528 w 1510"/>
                  <a:gd name="T77" fmla="*/ 75 h 1211"/>
                  <a:gd name="T78" fmla="*/ 601 w 1510"/>
                  <a:gd name="T79" fmla="*/ 111 h 1211"/>
                  <a:gd name="T80" fmla="*/ 669 w 1510"/>
                  <a:gd name="T81" fmla="*/ 150 h 1211"/>
                  <a:gd name="T82" fmla="*/ 737 w 1510"/>
                  <a:gd name="T83" fmla="*/ 189 h 1211"/>
                  <a:gd name="T84" fmla="*/ 805 w 1510"/>
                  <a:gd name="T85" fmla="*/ 232 h 1211"/>
                  <a:gd name="T86" fmla="*/ 875 w 1510"/>
                  <a:gd name="T87" fmla="*/ 278 h 1211"/>
                  <a:gd name="T88" fmla="*/ 943 w 1510"/>
                  <a:gd name="T89" fmla="*/ 324 h 1211"/>
                  <a:gd name="T90" fmla="*/ 1008 w 1510"/>
                  <a:gd name="T91" fmla="*/ 371 h 1211"/>
                  <a:gd name="T92" fmla="*/ 1076 w 1510"/>
                  <a:gd name="T93" fmla="*/ 419 h 1211"/>
                  <a:gd name="T94" fmla="*/ 1142 w 1510"/>
                  <a:gd name="T95" fmla="*/ 465 h 1211"/>
                  <a:gd name="T96" fmla="*/ 1210 w 1510"/>
                  <a:gd name="T97" fmla="*/ 511 h 1211"/>
                  <a:gd name="T98" fmla="*/ 1275 w 1510"/>
                  <a:gd name="T99" fmla="*/ 557 h 1211"/>
                  <a:gd name="T100" fmla="*/ 1340 w 1510"/>
                  <a:gd name="T101" fmla="*/ 603 h 1211"/>
                  <a:gd name="T102" fmla="*/ 1408 w 1510"/>
                  <a:gd name="T103" fmla="*/ 647 h 1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10" h="1211">
                    <a:moveTo>
                      <a:pt x="1425" y="659"/>
                    </a:moveTo>
                    <a:lnTo>
                      <a:pt x="1433" y="669"/>
                    </a:lnTo>
                    <a:lnTo>
                      <a:pt x="1442" y="681"/>
                    </a:lnTo>
                    <a:lnTo>
                      <a:pt x="1450" y="693"/>
                    </a:lnTo>
                    <a:lnTo>
                      <a:pt x="1459" y="707"/>
                    </a:lnTo>
                    <a:lnTo>
                      <a:pt x="1464" y="720"/>
                    </a:lnTo>
                    <a:lnTo>
                      <a:pt x="1471" y="732"/>
                    </a:lnTo>
                    <a:lnTo>
                      <a:pt x="1476" y="746"/>
                    </a:lnTo>
                    <a:lnTo>
                      <a:pt x="1483" y="761"/>
                    </a:lnTo>
                    <a:lnTo>
                      <a:pt x="1486" y="775"/>
                    </a:lnTo>
                    <a:lnTo>
                      <a:pt x="1491" y="790"/>
                    </a:lnTo>
                    <a:lnTo>
                      <a:pt x="1493" y="804"/>
                    </a:lnTo>
                    <a:lnTo>
                      <a:pt x="1498" y="819"/>
                    </a:lnTo>
                    <a:lnTo>
                      <a:pt x="1498" y="833"/>
                    </a:lnTo>
                    <a:lnTo>
                      <a:pt x="1503" y="848"/>
                    </a:lnTo>
                    <a:lnTo>
                      <a:pt x="1503" y="862"/>
                    </a:lnTo>
                    <a:lnTo>
                      <a:pt x="1508" y="879"/>
                    </a:lnTo>
                    <a:lnTo>
                      <a:pt x="1508" y="894"/>
                    </a:lnTo>
                    <a:lnTo>
                      <a:pt x="1508" y="909"/>
                    </a:lnTo>
                    <a:lnTo>
                      <a:pt x="1508" y="923"/>
                    </a:lnTo>
                    <a:lnTo>
                      <a:pt x="1508" y="940"/>
                    </a:lnTo>
                    <a:lnTo>
                      <a:pt x="1508" y="955"/>
                    </a:lnTo>
                    <a:lnTo>
                      <a:pt x="1508" y="972"/>
                    </a:lnTo>
                    <a:lnTo>
                      <a:pt x="1508" y="986"/>
                    </a:lnTo>
                    <a:lnTo>
                      <a:pt x="1510" y="1003"/>
                    </a:lnTo>
                    <a:lnTo>
                      <a:pt x="1508" y="1018"/>
                    </a:lnTo>
                    <a:lnTo>
                      <a:pt x="1508" y="1032"/>
                    </a:lnTo>
                    <a:lnTo>
                      <a:pt x="1505" y="1047"/>
                    </a:lnTo>
                    <a:lnTo>
                      <a:pt x="1505" y="1061"/>
                    </a:lnTo>
                    <a:lnTo>
                      <a:pt x="1505" y="1076"/>
                    </a:lnTo>
                    <a:lnTo>
                      <a:pt x="1505" y="1090"/>
                    </a:lnTo>
                    <a:lnTo>
                      <a:pt x="1505" y="1105"/>
                    </a:lnTo>
                    <a:lnTo>
                      <a:pt x="1505" y="1122"/>
                    </a:lnTo>
                    <a:lnTo>
                      <a:pt x="1481" y="1129"/>
                    </a:lnTo>
                    <a:lnTo>
                      <a:pt x="1457" y="1136"/>
                    </a:lnTo>
                    <a:lnTo>
                      <a:pt x="1435" y="1144"/>
                    </a:lnTo>
                    <a:lnTo>
                      <a:pt x="1413" y="1151"/>
                    </a:lnTo>
                    <a:lnTo>
                      <a:pt x="1389" y="1156"/>
                    </a:lnTo>
                    <a:lnTo>
                      <a:pt x="1365" y="1161"/>
                    </a:lnTo>
                    <a:lnTo>
                      <a:pt x="1343" y="1165"/>
                    </a:lnTo>
                    <a:lnTo>
                      <a:pt x="1321" y="1173"/>
                    </a:lnTo>
                    <a:lnTo>
                      <a:pt x="1297" y="1175"/>
                    </a:lnTo>
                    <a:lnTo>
                      <a:pt x="1275" y="1182"/>
                    </a:lnTo>
                    <a:lnTo>
                      <a:pt x="1251" y="1185"/>
                    </a:lnTo>
                    <a:lnTo>
                      <a:pt x="1229" y="1192"/>
                    </a:lnTo>
                    <a:lnTo>
                      <a:pt x="1205" y="1195"/>
                    </a:lnTo>
                    <a:lnTo>
                      <a:pt x="1183" y="1202"/>
                    </a:lnTo>
                    <a:lnTo>
                      <a:pt x="1161" y="1204"/>
                    </a:lnTo>
                    <a:lnTo>
                      <a:pt x="1139" y="1211"/>
                    </a:lnTo>
                    <a:lnTo>
                      <a:pt x="1127" y="1192"/>
                    </a:lnTo>
                    <a:lnTo>
                      <a:pt x="1115" y="1178"/>
                    </a:lnTo>
                    <a:lnTo>
                      <a:pt x="1100" y="1158"/>
                    </a:lnTo>
                    <a:lnTo>
                      <a:pt x="1088" y="1144"/>
                    </a:lnTo>
                    <a:lnTo>
                      <a:pt x="1074" y="1127"/>
                    </a:lnTo>
                    <a:lnTo>
                      <a:pt x="1059" y="1110"/>
                    </a:lnTo>
                    <a:lnTo>
                      <a:pt x="1042" y="1093"/>
                    </a:lnTo>
                    <a:lnTo>
                      <a:pt x="1028" y="1078"/>
                    </a:lnTo>
                    <a:lnTo>
                      <a:pt x="1008" y="1059"/>
                    </a:lnTo>
                    <a:lnTo>
                      <a:pt x="991" y="1042"/>
                    </a:lnTo>
                    <a:lnTo>
                      <a:pt x="974" y="1025"/>
                    </a:lnTo>
                    <a:lnTo>
                      <a:pt x="957" y="1010"/>
                    </a:lnTo>
                    <a:lnTo>
                      <a:pt x="936" y="991"/>
                    </a:lnTo>
                    <a:lnTo>
                      <a:pt x="919" y="974"/>
                    </a:lnTo>
                    <a:lnTo>
                      <a:pt x="897" y="957"/>
                    </a:lnTo>
                    <a:lnTo>
                      <a:pt x="880" y="942"/>
                    </a:lnTo>
                    <a:lnTo>
                      <a:pt x="858" y="923"/>
                    </a:lnTo>
                    <a:lnTo>
                      <a:pt x="836" y="906"/>
                    </a:lnTo>
                    <a:lnTo>
                      <a:pt x="814" y="889"/>
                    </a:lnTo>
                    <a:lnTo>
                      <a:pt x="793" y="872"/>
                    </a:lnTo>
                    <a:lnTo>
                      <a:pt x="771" y="855"/>
                    </a:lnTo>
                    <a:lnTo>
                      <a:pt x="749" y="838"/>
                    </a:lnTo>
                    <a:lnTo>
                      <a:pt x="727" y="821"/>
                    </a:lnTo>
                    <a:lnTo>
                      <a:pt x="705" y="807"/>
                    </a:lnTo>
                    <a:lnTo>
                      <a:pt x="681" y="787"/>
                    </a:lnTo>
                    <a:lnTo>
                      <a:pt x="659" y="770"/>
                    </a:lnTo>
                    <a:lnTo>
                      <a:pt x="637" y="753"/>
                    </a:lnTo>
                    <a:lnTo>
                      <a:pt x="616" y="739"/>
                    </a:lnTo>
                    <a:lnTo>
                      <a:pt x="591" y="722"/>
                    </a:lnTo>
                    <a:lnTo>
                      <a:pt x="570" y="705"/>
                    </a:lnTo>
                    <a:lnTo>
                      <a:pt x="548" y="688"/>
                    </a:lnTo>
                    <a:lnTo>
                      <a:pt x="526" y="673"/>
                    </a:lnTo>
                    <a:lnTo>
                      <a:pt x="502" y="654"/>
                    </a:lnTo>
                    <a:lnTo>
                      <a:pt x="480" y="637"/>
                    </a:lnTo>
                    <a:lnTo>
                      <a:pt x="456" y="620"/>
                    </a:lnTo>
                    <a:lnTo>
                      <a:pt x="434" y="606"/>
                    </a:lnTo>
                    <a:lnTo>
                      <a:pt x="412" y="589"/>
                    </a:lnTo>
                    <a:lnTo>
                      <a:pt x="390" y="572"/>
                    </a:lnTo>
                    <a:lnTo>
                      <a:pt x="368" y="557"/>
                    </a:lnTo>
                    <a:lnTo>
                      <a:pt x="349" y="543"/>
                    </a:lnTo>
                    <a:lnTo>
                      <a:pt x="327" y="526"/>
                    </a:lnTo>
                    <a:lnTo>
                      <a:pt x="305" y="509"/>
                    </a:lnTo>
                    <a:lnTo>
                      <a:pt x="284" y="492"/>
                    </a:lnTo>
                    <a:lnTo>
                      <a:pt x="267" y="477"/>
                    </a:lnTo>
                    <a:lnTo>
                      <a:pt x="245" y="463"/>
                    </a:lnTo>
                    <a:lnTo>
                      <a:pt x="228" y="448"/>
                    </a:lnTo>
                    <a:lnTo>
                      <a:pt x="208" y="434"/>
                    </a:lnTo>
                    <a:lnTo>
                      <a:pt x="194" y="419"/>
                    </a:lnTo>
                    <a:lnTo>
                      <a:pt x="175" y="404"/>
                    </a:lnTo>
                    <a:lnTo>
                      <a:pt x="158" y="390"/>
                    </a:lnTo>
                    <a:lnTo>
                      <a:pt x="143" y="375"/>
                    </a:lnTo>
                    <a:lnTo>
                      <a:pt x="128" y="361"/>
                    </a:lnTo>
                    <a:lnTo>
                      <a:pt x="114" y="346"/>
                    </a:lnTo>
                    <a:lnTo>
                      <a:pt x="99" y="332"/>
                    </a:lnTo>
                    <a:lnTo>
                      <a:pt x="87" y="317"/>
                    </a:lnTo>
                    <a:lnTo>
                      <a:pt x="78" y="305"/>
                    </a:lnTo>
                    <a:lnTo>
                      <a:pt x="63" y="291"/>
                    </a:lnTo>
                    <a:lnTo>
                      <a:pt x="53" y="278"/>
                    </a:lnTo>
                    <a:lnTo>
                      <a:pt x="44" y="266"/>
                    </a:lnTo>
                    <a:lnTo>
                      <a:pt x="36" y="254"/>
                    </a:lnTo>
                    <a:lnTo>
                      <a:pt x="29" y="240"/>
                    </a:lnTo>
                    <a:lnTo>
                      <a:pt x="22" y="230"/>
                    </a:lnTo>
                    <a:lnTo>
                      <a:pt x="17" y="218"/>
                    </a:lnTo>
                    <a:lnTo>
                      <a:pt x="15" y="208"/>
                    </a:lnTo>
                    <a:lnTo>
                      <a:pt x="7" y="186"/>
                    </a:lnTo>
                    <a:lnTo>
                      <a:pt x="2" y="169"/>
                    </a:lnTo>
                    <a:lnTo>
                      <a:pt x="0" y="150"/>
                    </a:lnTo>
                    <a:lnTo>
                      <a:pt x="0" y="135"/>
                    </a:lnTo>
                    <a:lnTo>
                      <a:pt x="0" y="121"/>
                    </a:lnTo>
                    <a:lnTo>
                      <a:pt x="2" y="106"/>
                    </a:lnTo>
                    <a:lnTo>
                      <a:pt x="7" y="94"/>
                    </a:lnTo>
                    <a:lnTo>
                      <a:pt x="15" y="85"/>
                    </a:lnTo>
                    <a:lnTo>
                      <a:pt x="19" y="72"/>
                    </a:lnTo>
                    <a:lnTo>
                      <a:pt x="29" y="63"/>
                    </a:lnTo>
                    <a:lnTo>
                      <a:pt x="36" y="53"/>
                    </a:lnTo>
                    <a:lnTo>
                      <a:pt x="51" y="46"/>
                    </a:lnTo>
                    <a:lnTo>
                      <a:pt x="61" y="39"/>
                    </a:lnTo>
                    <a:lnTo>
                      <a:pt x="75" y="31"/>
                    </a:lnTo>
                    <a:lnTo>
                      <a:pt x="90" y="26"/>
                    </a:lnTo>
                    <a:lnTo>
                      <a:pt x="104" y="24"/>
                    </a:lnTo>
                    <a:lnTo>
                      <a:pt x="116" y="17"/>
                    </a:lnTo>
                    <a:lnTo>
                      <a:pt x="131" y="14"/>
                    </a:lnTo>
                    <a:lnTo>
                      <a:pt x="145" y="9"/>
                    </a:lnTo>
                    <a:lnTo>
                      <a:pt x="162" y="7"/>
                    </a:lnTo>
                    <a:lnTo>
                      <a:pt x="177" y="5"/>
                    </a:lnTo>
                    <a:lnTo>
                      <a:pt x="191" y="2"/>
                    </a:lnTo>
                    <a:lnTo>
                      <a:pt x="208" y="2"/>
                    </a:lnTo>
                    <a:lnTo>
                      <a:pt x="225" y="2"/>
                    </a:lnTo>
                    <a:lnTo>
                      <a:pt x="240" y="0"/>
                    </a:lnTo>
                    <a:lnTo>
                      <a:pt x="254" y="0"/>
                    </a:lnTo>
                    <a:lnTo>
                      <a:pt x="269" y="0"/>
                    </a:lnTo>
                    <a:lnTo>
                      <a:pt x="284" y="0"/>
                    </a:lnTo>
                    <a:lnTo>
                      <a:pt x="296" y="0"/>
                    </a:lnTo>
                    <a:lnTo>
                      <a:pt x="310" y="2"/>
                    </a:lnTo>
                    <a:lnTo>
                      <a:pt x="322" y="2"/>
                    </a:lnTo>
                    <a:lnTo>
                      <a:pt x="334" y="5"/>
                    </a:lnTo>
                    <a:lnTo>
                      <a:pt x="351" y="7"/>
                    </a:lnTo>
                    <a:lnTo>
                      <a:pt x="368" y="12"/>
                    </a:lnTo>
                    <a:lnTo>
                      <a:pt x="385" y="17"/>
                    </a:lnTo>
                    <a:lnTo>
                      <a:pt x="405" y="24"/>
                    </a:lnTo>
                    <a:lnTo>
                      <a:pt x="422" y="31"/>
                    </a:lnTo>
                    <a:lnTo>
                      <a:pt x="441" y="39"/>
                    </a:lnTo>
                    <a:lnTo>
                      <a:pt x="458" y="46"/>
                    </a:lnTo>
                    <a:lnTo>
                      <a:pt x="478" y="53"/>
                    </a:lnTo>
                    <a:lnTo>
                      <a:pt x="494" y="60"/>
                    </a:lnTo>
                    <a:lnTo>
                      <a:pt x="511" y="68"/>
                    </a:lnTo>
                    <a:lnTo>
                      <a:pt x="528" y="75"/>
                    </a:lnTo>
                    <a:lnTo>
                      <a:pt x="548" y="85"/>
                    </a:lnTo>
                    <a:lnTo>
                      <a:pt x="565" y="92"/>
                    </a:lnTo>
                    <a:lnTo>
                      <a:pt x="584" y="102"/>
                    </a:lnTo>
                    <a:lnTo>
                      <a:pt x="601" y="111"/>
                    </a:lnTo>
                    <a:lnTo>
                      <a:pt x="621" y="123"/>
                    </a:lnTo>
                    <a:lnTo>
                      <a:pt x="635" y="131"/>
                    </a:lnTo>
                    <a:lnTo>
                      <a:pt x="654" y="140"/>
                    </a:lnTo>
                    <a:lnTo>
                      <a:pt x="669" y="150"/>
                    </a:lnTo>
                    <a:lnTo>
                      <a:pt x="688" y="160"/>
                    </a:lnTo>
                    <a:lnTo>
                      <a:pt x="703" y="169"/>
                    </a:lnTo>
                    <a:lnTo>
                      <a:pt x="722" y="179"/>
                    </a:lnTo>
                    <a:lnTo>
                      <a:pt x="737" y="189"/>
                    </a:lnTo>
                    <a:lnTo>
                      <a:pt x="756" y="201"/>
                    </a:lnTo>
                    <a:lnTo>
                      <a:pt x="771" y="211"/>
                    </a:lnTo>
                    <a:lnTo>
                      <a:pt x="790" y="223"/>
                    </a:lnTo>
                    <a:lnTo>
                      <a:pt x="805" y="232"/>
                    </a:lnTo>
                    <a:lnTo>
                      <a:pt x="824" y="245"/>
                    </a:lnTo>
                    <a:lnTo>
                      <a:pt x="841" y="254"/>
                    </a:lnTo>
                    <a:lnTo>
                      <a:pt x="858" y="269"/>
                    </a:lnTo>
                    <a:lnTo>
                      <a:pt x="875" y="278"/>
                    </a:lnTo>
                    <a:lnTo>
                      <a:pt x="894" y="293"/>
                    </a:lnTo>
                    <a:lnTo>
                      <a:pt x="909" y="303"/>
                    </a:lnTo>
                    <a:lnTo>
                      <a:pt x="926" y="315"/>
                    </a:lnTo>
                    <a:lnTo>
                      <a:pt x="943" y="324"/>
                    </a:lnTo>
                    <a:lnTo>
                      <a:pt x="960" y="337"/>
                    </a:lnTo>
                    <a:lnTo>
                      <a:pt x="974" y="346"/>
                    </a:lnTo>
                    <a:lnTo>
                      <a:pt x="994" y="361"/>
                    </a:lnTo>
                    <a:lnTo>
                      <a:pt x="1008" y="371"/>
                    </a:lnTo>
                    <a:lnTo>
                      <a:pt x="1028" y="385"/>
                    </a:lnTo>
                    <a:lnTo>
                      <a:pt x="1042" y="395"/>
                    </a:lnTo>
                    <a:lnTo>
                      <a:pt x="1059" y="407"/>
                    </a:lnTo>
                    <a:lnTo>
                      <a:pt x="1076" y="419"/>
                    </a:lnTo>
                    <a:lnTo>
                      <a:pt x="1093" y="431"/>
                    </a:lnTo>
                    <a:lnTo>
                      <a:pt x="1108" y="441"/>
                    </a:lnTo>
                    <a:lnTo>
                      <a:pt x="1127" y="455"/>
                    </a:lnTo>
                    <a:lnTo>
                      <a:pt x="1142" y="465"/>
                    </a:lnTo>
                    <a:lnTo>
                      <a:pt x="1161" y="480"/>
                    </a:lnTo>
                    <a:lnTo>
                      <a:pt x="1176" y="489"/>
                    </a:lnTo>
                    <a:lnTo>
                      <a:pt x="1193" y="501"/>
                    </a:lnTo>
                    <a:lnTo>
                      <a:pt x="1210" y="511"/>
                    </a:lnTo>
                    <a:lnTo>
                      <a:pt x="1227" y="526"/>
                    </a:lnTo>
                    <a:lnTo>
                      <a:pt x="1241" y="535"/>
                    </a:lnTo>
                    <a:lnTo>
                      <a:pt x="1258" y="547"/>
                    </a:lnTo>
                    <a:lnTo>
                      <a:pt x="1275" y="557"/>
                    </a:lnTo>
                    <a:lnTo>
                      <a:pt x="1292" y="572"/>
                    </a:lnTo>
                    <a:lnTo>
                      <a:pt x="1307" y="581"/>
                    </a:lnTo>
                    <a:lnTo>
                      <a:pt x="1324" y="593"/>
                    </a:lnTo>
                    <a:lnTo>
                      <a:pt x="1340" y="603"/>
                    </a:lnTo>
                    <a:lnTo>
                      <a:pt x="1357" y="615"/>
                    </a:lnTo>
                    <a:lnTo>
                      <a:pt x="1374" y="625"/>
                    </a:lnTo>
                    <a:lnTo>
                      <a:pt x="1391" y="637"/>
                    </a:lnTo>
                    <a:lnTo>
                      <a:pt x="1408" y="647"/>
                    </a:lnTo>
                    <a:lnTo>
                      <a:pt x="1425" y="659"/>
                    </a:lnTo>
                    <a:close/>
                  </a:path>
                </a:pathLst>
              </a:custGeom>
              <a:solidFill>
                <a:srgbClr val="F75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89" name="Freeform 65"/>
              <p:cNvSpPr>
                <a:spLocks/>
              </p:cNvSpPr>
              <p:nvPr/>
            </p:nvSpPr>
            <p:spPr bwMode="auto">
              <a:xfrm>
                <a:off x="4242" y="3036"/>
                <a:ext cx="807" cy="320"/>
              </a:xfrm>
              <a:custGeom>
                <a:avLst/>
                <a:gdLst>
                  <a:gd name="T0" fmla="*/ 788 w 807"/>
                  <a:gd name="T1" fmla="*/ 17 h 320"/>
                  <a:gd name="T2" fmla="*/ 751 w 807"/>
                  <a:gd name="T3" fmla="*/ 42 h 320"/>
                  <a:gd name="T4" fmla="*/ 710 w 807"/>
                  <a:gd name="T5" fmla="*/ 68 h 320"/>
                  <a:gd name="T6" fmla="*/ 666 w 807"/>
                  <a:gd name="T7" fmla="*/ 97 h 320"/>
                  <a:gd name="T8" fmla="*/ 620 w 807"/>
                  <a:gd name="T9" fmla="*/ 124 h 320"/>
                  <a:gd name="T10" fmla="*/ 572 w 807"/>
                  <a:gd name="T11" fmla="*/ 148 h 320"/>
                  <a:gd name="T12" fmla="*/ 526 w 807"/>
                  <a:gd name="T13" fmla="*/ 175 h 320"/>
                  <a:gd name="T14" fmla="*/ 480 w 807"/>
                  <a:gd name="T15" fmla="*/ 199 h 320"/>
                  <a:gd name="T16" fmla="*/ 434 w 807"/>
                  <a:gd name="T17" fmla="*/ 223 h 320"/>
                  <a:gd name="T18" fmla="*/ 388 w 807"/>
                  <a:gd name="T19" fmla="*/ 243 h 320"/>
                  <a:gd name="T20" fmla="*/ 344 w 807"/>
                  <a:gd name="T21" fmla="*/ 260 h 320"/>
                  <a:gd name="T22" fmla="*/ 305 w 807"/>
                  <a:gd name="T23" fmla="*/ 277 h 320"/>
                  <a:gd name="T24" fmla="*/ 269 w 807"/>
                  <a:gd name="T25" fmla="*/ 291 h 320"/>
                  <a:gd name="T26" fmla="*/ 240 w 807"/>
                  <a:gd name="T27" fmla="*/ 303 h 320"/>
                  <a:gd name="T28" fmla="*/ 203 w 807"/>
                  <a:gd name="T29" fmla="*/ 315 h 320"/>
                  <a:gd name="T30" fmla="*/ 174 w 807"/>
                  <a:gd name="T31" fmla="*/ 308 h 320"/>
                  <a:gd name="T32" fmla="*/ 148 w 807"/>
                  <a:gd name="T33" fmla="*/ 286 h 320"/>
                  <a:gd name="T34" fmla="*/ 121 w 807"/>
                  <a:gd name="T35" fmla="*/ 265 h 320"/>
                  <a:gd name="T36" fmla="*/ 97 w 807"/>
                  <a:gd name="T37" fmla="*/ 240 h 320"/>
                  <a:gd name="T38" fmla="*/ 75 w 807"/>
                  <a:gd name="T39" fmla="*/ 216 h 320"/>
                  <a:gd name="T40" fmla="*/ 53 w 807"/>
                  <a:gd name="T41" fmla="*/ 192 h 320"/>
                  <a:gd name="T42" fmla="*/ 31 w 807"/>
                  <a:gd name="T43" fmla="*/ 168 h 320"/>
                  <a:gd name="T44" fmla="*/ 9 w 807"/>
                  <a:gd name="T45" fmla="*/ 143 h 320"/>
                  <a:gd name="T46" fmla="*/ 12 w 807"/>
                  <a:gd name="T47" fmla="*/ 126 h 320"/>
                  <a:gd name="T48" fmla="*/ 41 w 807"/>
                  <a:gd name="T49" fmla="*/ 117 h 320"/>
                  <a:gd name="T50" fmla="*/ 77 w 807"/>
                  <a:gd name="T51" fmla="*/ 105 h 320"/>
                  <a:gd name="T52" fmla="*/ 118 w 807"/>
                  <a:gd name="T53" fmla="*/ 92 h 320"/>
                  <a:gd name="T54" fmla="*/ 162 w 807"/>
                  <a:gd name="T55" fmla="*/ 80 h 320"/>
                  <a:gd name="T56" fmla="*/ 208 w 807"/>
                  <a:gd name="T57" fmla="*/ 68 h 320"/>
                  <a:gd name="T58" fmla="*/ 259 w 807"/>
                  <a:gd name="T59" fmla="*/ 56 h 320"/>
                  <a:gd name="T60" fmla="*/ 298 w 807"/>
                  <a:gd name="T61" fmla="*/ 46 h 320"/>
                  <a:gd name="T62" fmla="*/ 327 w 807"/>
                  <a:gd name="T63" fmla="*/ 42 h 320"/>
                  <a:gd name="T64" fmla="*/ 354 w 807"/>
                  <a:gd name="T65" fmla="*/ 37 h 320"/>
                  <a:gd name="T66" fmla="*/ 380 w 807"/>
                  <a:gd name="T67" fmla="*/ 32 h 320"/>
                  <a:gd name="T68" fmla="*/ 409 w 807"/>
                  <a:gd name="T69" fmla="*/ 25 h 320"/>
                  <a:gd name="T70" fmla="*/ 438 w 807"/>
                  <a:gd name="T71" fmla="*/ 20 h 320"/>
                  <a:gd name="T72" fmla="*/ 468 w 807"/>
                  <a:gd name="T73" fmla="*/ 17 h 320"/>
                  <a:gd name="T74" fmla="*/ 497 w 807"/>
                  <a:gd name="T75" fmla="*/ 13 h 320"/>
                  <a:gd name="T76" fmla="*/ 526 w 807"/>
                  <a:gd name="T77" fmla="*/ 10 h 320"/>
                  <a:gd name="T78" fmla="*/ 555 w 807"/>
                  <a:gd name="T79" fmla="*/ 8 h 320"/>
                  <a:gd name="T80" fmla="*/ 586 w 807"/>
                  <a:gd name="T81" fmla="*/ 5 h 320"/>
                  <a:gd name="T82" fmla="*/ 615 w 807"/>
                  <a:gd name="T83" fmla="*/ 0 h 320"/>
                  <a:gd name="T84" fmla="*/ 644 w 807"/>
                  <a:gd name="T85" fmla="*/ 0 h 320"/>
                  <a:gd name="T86" fmla="*/ 674 w 807"/>
                  <a:gd name="T87" fmla="*/ 0 h 320"/>
                  <a:gd name="T88" fmla="*/ 703 w 807"/>
                  <a:gd name="T89" fmla="*/ 0 h 320"/>
                  <a:gd name="T90" fmla="*/ 732 w 807"/>
                  <a:gd name="T91" fmla="*/ 0 h 320"/>
                  <a:gd name="T92" fmla="*/ 761 w 807"/>
                  <a:gd name="T93" fmla="*/ 0 h 320"/>
                  <a:gd name="T94" fmla="*/ 790 w 807"/>
                  <a:gd name="T95" fmla="*/ 3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7" h="320">
                    <a:moveTo>
                      <a:pt x="807" y="5"/>
                    </a:moveTo>
                    <a:lnTo>
                      <a:pt x="788" y="17"/>
                    </a:lnTo>
                    <a:lnTo>
                      <a:pt x="771" y="29"/>
                    </a:lnTo>
                    <a:lnTo>
                      <a:pt x="751" y="42"/>
                    </a:lnTo>
                    <a:lnTo>
                      <a:pt x="732" y="56"/>
                    </a:lnTo>
                    <a:lnTo>
                      <a:pt x="710" y="68"/>
                    </a:lnTo>
                    <a:lnTo>
                      <a:pt x="688" y="83"/>
                    </a:lnTo>
                    <a:lnTo>
                      <a:pt x="666" y="97"/>
                    </a:lnTo>
                    <a:lnTo>
                      <a:pt x="644" y="112"/>
                    </a:lnTo>
                    <a:lnTo>
                      <a:pt x="620" y="124"/>
                    </a:lnTo>
                    <a:lnTo>
                      <a:pt x="596" y="136"/>
                    </a:lnTo>
                    <a:lnTo>
                      <a:pt x="572" y="148"/>
                    </a:lnTo>
                    <a:lnTo>
                      <a:pt x="550" y="163"/>
                    </a:lnTo>
                    <a:lnTo>
                      <a:pt x="526" y="175"/>
                    </a:lnTo>
                    <a:lnTo>
                      <a:pt x="501" y="187"/>
                    </a:lnTo>
                    <a:lnTo>
                      <a:pt x="480" y="199"/>
                    </a:lnTo>
                    <a:lnTo>
                      <a:pt x="458" y="214"/>
                    </a:lnTo>
                    <a:lnTo>
                      <a:pt x="434" y="223"/>
                    </a:lnTo>
                    <a:lnTo>
                      <a:pt x="409" y="233"/>
                    </a:lnTo>
                    <a:lnTo>
                      <a:pt x="388" y="243"/>
                    </a:lnTo>
                    <a:lnTo>
                      <a:pt x="366" y="252"/>
                    </a:lnTo>
                    <a:lnTo>
                      <a:pt x="344" y="260"/>
                    </a:lnTo>
                    <a:lnTo>
                      <a:pt x="325" y="269"/>
                    </a:lnTo>
                    <a:lnTo>
                      <a:pt x="305" y="277"/>
                    </a:lnTo>
                    <a:lnTo>
                      <a:pt x="288" y="286"/>
                    </a:lnTo>
                    <a:lnTo>
                      <a:pt x="269" y="291"/>
                    </a:lnTo>
                    <a:lnTo>
                      <a:pt x="254" y="298"/>
                    </a:lnTo>
                    <a:lnTo>
                      <a:pt x="240" y="303"/>
                    </a:lnTo>
                    <a:lnTo>
                      <a:pt x="228" y="308"/>
                    </a:lnTo>
                    <a:lnTo>
                      <a:pt x="203" y="315"/>
                    </a:lnTo>
                    <a:lnTo>
                      <a:pt x="189" y="320"/>
                    </a:lnTo>
                    <a:lnTo>
                      <a:pt x="174" y="308"/>
                    </a:lnTo>
                    <a:lnTo>
                      <a:pt x="160" y="298"/>
                    </a:lnTo>
                    <a:lnTo>
                      <a:pt x="148" y="286"/>
                    </a:lnTo>
                    <a:lnTo>
                      <a:pt x="135" y="277"/>
                    </a:lnTo>
                    <a:lnTo>
                      <a:pt x="121" y="265"/>
                    </a:lnTo>
                    <a:lnTo>
                      <a:pt x="109" y="252"/>
                    </a:lnTo>
                    <a:lnTo>
                      <a:pt x="97" y="240"/>
                    </a:lnTo>
                    <a:lnTo>
                      <a:pt x="87" y="231"/>
                    </a:lnTo>
                    <a:lnTo>
                      <a:pt x="75" y="216"/>
                    </a:lnTo>
                    <a:lnTo>
                      <a:pt x="65" y="206"/>
                    </a:lnTo>
                    <a:lnTo>
                      <a:pt x="53" y="192"/>
                    </a:lnTo>
                    <a:lnTo>
                      <a:pt x="43" y="182"/>
                    </a:lnTo>
                    <a:lnTo>
                      <a:pt x="31" y="168"/>
                    </a:lnTo>
                    <a:lnTo>
                      <a:pt x="22" y="158"/>
                    </a:lnTo>
                    <a:lnTo>
                      <a:pt x="9" y="143"/>
                    </a:lnTo>
                    <a:lnTo>
                      <a:pt x="0" y="134"/>
                    </a:lnTo>
                    <a:lnTo>
                      <a:pt x="12" y="126"/>
                    </a:lnTo>
                    <a:lnTo>
                      <a:pt x="26" y="122"/>
                    </a:lnTo>
                    <a:lnTo>
                      <a:pt x="41" y="117"/>
                    </a:lnTo>
                    <a:lnTo>
                      <a:pt x="60" y="112"/>
                    </a:lnTo>
                    <a:lnTo>
                      <a:pt x="77" y="105"/>
                    </a:lnTo>
                    <a:lnTo>
                      <a:pt x="97" y="100"/>
                    </a:lnTo>
                    <a:lnTo>
                      <a:pt x="118" y="92"/>
                    </a:lnTo>
                    <a:lnTo>
                      <a:pt x="140" y="88"/>
                    </a:lnTo>
                    <a:lnTo>
                      <a:pt x="162" y="80"/>
                    </a:lnTo>
                    <a:lnTo>
                      <a:pt x="184" y="76"/>
                    </a:lnTo>
                    <a:lnTo>
                      <a:pt x="208" y="68"/>
                    </a:lnTo>
                    <a:lnTo>
                      <a:pt x="235" y="63"/>
                    </a:lnTo>
                    <a:lnTo>
                      <a:pt x="259" y="56"/>
                    </a:lnTo>
                    <a:lnTo>
                      <a:pt x="286" y="51"/>
                    </a:lnTo>
                    <a:lnTo>
                      <a:pt x="298" y="46"/>
                    </a:lnTo>
                    <a:lnTo>
                      <a:pt x="312" y="46"/>
                    </a:lnTo>
                    <a:lnTo>
                      <a:pt x="327" y="42"/>
                    </a:lnTo>
                    <a:lnTo>
                      <a:pt x="341" y="42"/>
                    </a:lnTo>
                    <a:lnTo>
                      <a:pt x="354" y="37"/>
                    </a:lnTo>
                    <a:lnTo>
                      <a:pt x="368" y="34"/>
                    </a:lnTo>
                    <a:lnTo>
                      <a:pt x="380" y="32"/>
                    </a:lnTo>
                    <a:lnTo>
                      <a:pt x="395" y="29"/>
                    </a:lnTo>
                    <a:lnTo>
                      <a:pt x="409" y="25"/>
                    </a:lnTo>
                    <a:lnTo>
                      <a:pt x="424" y="25"/>
                    </a:lnTo>
                    <a:lnTo>
                      <a:pt x="438" y="20"/>
                    </a:lnTo>
                    <a:lnTo>
                      <a:pt x="453" y="20"/>
                    </a:lnTo>
                    <a:lnTo>
                      <a:pt x="468" y="17"/>
                    </a:lnTo>
                    <a:lnTo>
                      <a:pt x="482" y="15"/>
                    </a:lnTo>
                    <a:lnTo>
                      <a:pt x="497" y="13"/>
                    </a:lnTo>
                    <a:lnTo>
                      <a:pt x="511" y="13"/>
                    </a:lnTo>
                    <a:lnTo>
                      <a:pt x="526" y="10"/>
                    </a:lnTo>
                    <a:lnTo>
                      <a:pt x="540" y="8"/>
                    </a:lnTo>
                    <a:lnTo>
                      <a:pt x="555" y="8"/>
                    </a:lnTo>
                    <a:lnTo>
                      <a:pt x="572" y="8"/>
                    </a:lnTo>
                    <a:lnTo>
                      <a:pt x="586" y="5"/>
                    </a:lnTo>
                    <a:lnTo>
                      <a:pt x="601" y="3"/>
                    </a:lnTo>
                    <a:lnTo>
                      <a:pt x="615" y="0"/>
                    </a:lnTo>
                    <a:lnTo>
                      <a:pt x="630" y="0"/>
                    </a:lnTo>
                    <a:lnTo>
                      <a:pt x="644" y="0"/>
                    </a:lnTo>
                    <a:lnTo>
                      <a:pt x="659" y="0"/>
                    </a:lnTo>
                    <a:lnTo>
                      <a:pt x="674" y="0"/>
                    </a:lnTo>
                    <a:lnTo>
                      <a:pt x="688" y="0"/>
                    </a:lnTo>
                    <a:lnTo>
                      <a:pt x="703" y="0"/>
                    </a:lnTo>
                    <a:lnTo>
                      <a:pt x="717" y="0"/>
                    </a:lnTo>
                    <a:lnTo>
                      <a:pt x="732" y="0"/>
                    </a:lnTo>
                    <a:lnTo>
                      <a:pt x="746" y="0"/>
                    </a:lnTo>
                    <a:lnTo>
                      <a:pt x="761" y="0"/>
                    </a:lnTo>
                    <a:lnTo>
                      <a:pt x="775" y="0"/>
                    </a:lnTo>
                    <a:lnTo>
                      <a:pt x="790" y="3"/>
                    </a:lnTo>
                    <a:lnTo>
                      <a:pt x="807" y="5"/>
                    </a:lnTo>
                    <a:close/>
                  </a:path>
                </a:pathLst>
              </a:custGeom>
              <a:solidFill>
                <a:srgbClr val="F754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0" name="Freeform 66"/>
              <p:cNvSpPr>
                <a:spLocks/>
              </p:cNvSpPr>
              <p:nvPr/>
            </p:nvSpPr>
            <p:spPr bwMode="auto">
              <a:xfrm>
                <a:off x="4227" y="2249"/>
                <a:ext cx="880" cy="400"/>
              </a:xfrm>
              <a:custGeom>
                <a:avLst/>
                <a:gdLst>
                  <a:gd name="T0" fmla="*/ 853 w 880"/>
                  <a:gd name="T1" fmla="*/ 41 h 400"/>
                  <a:gd name="T2" fmla="*/ 805 w 880"/>
                  <a:gd name="T3" fmla="*/ 60 h 400"/>
                  <a:gd name="T4" fmla="*/ 754 w 880"/>
                  <a:gd name="T5" fmla="*/ 77 h 400"/>
                  <a:gd name="T6" fmla="*/ 706 w 880"/>
                  <a:gd name="T7" fmla="*/ 94 h 400"/>
                  <a:gd name="T8" fmla="*/ 657 w 880"/>
                  <a:gd name="T9" fmla="*/ 111 h 400"/>
                  <a:gd name="T10" fmla="*/ 609 w 880"/>
                  <a:gd name="T11" fmla="*/ 128 h 400"/>
                  <a:gd name="T12" fmla="*/ 560 w 880"/>
                  <a:gd name="T13" fmla="*/ 145 h 400"/>
                  <a:gd name="T14" fmla="*/ 512 w 880"/>
                  <a:gd name="T15" fmla="*/ 165 h 400"/>
                  <a:gd name="T16" fmla="*/ 463 w 880"/>
                  <a:gd name="T17" fmla="*/ 184 h 400"/>
                  <a:gd name="T18" fmla="*/ 415 w 880"/>
                  <a:gd name="T19" fmla="*/ 206 h 400"/>
                  <a:gd name="T20" fmla="*/ 369 w 880"/>
                  <a:gd name="T21" fmla="*/ 228 h 400"/>
                  <a:gd name="T22" fmla="*/ 320 w 880"/>
                  <a:gd name="T23" fmla="*/ 252 h 400"/>
                  <a:gd name="T24" fmla="*/ 274 w 880"/>
                  <a:gd name="T25" fmla="*/ 278 h 400"/>
                  <a:gd name="T26" fmla="*/ 230 w 880"/>
                  <a:gd name="T27" fmla="*/ 305 h 400"/>
                  <a:gd name="T28" fmla="*/ 187 w 880"/>
                  <a:gd name="T29" fmla="*/ 337 h 400"/>
                  <a:gd name="T30" fmla="*/ 143 w 880"/>
                  <a:gd name="T31" fmla="*/ 371 h 400"/>
                  <a:gd name="T32" fmla="*/ 0 w 880"/>
                  <a:gd name="T33" fmla="*/ 400 h 400"/>
                  <a:gd name="T34" fmla="*/ 20 w 880"/>
                  <a:gd name="T35" fmla="*/ 375 h 400"/>
                  <a:gd name="T36" fmla="*/ 39 w 880"/>
                  <a:gd name="T37" fmla="*/ 354 h 400"/>
                  <a:gd name="T38" fmla="*/ 61 w 880"/>
                  <a:gd name="T39" fmla="*/ 334 h 400"/>
                  <a:gd name="T40" fmla="*/ 83 w 880"/>
                  <a:gd name="T41" fmla="*/ 315 h 400"/>
                  <a:gd name="T42" fmla="*/ 126 w 880"/>
                  <a:gd name="T43" fmla="*/ 278 h 400"/>
                  <a:gd name="T44" fmla="*/ 150 w 880"/>
                  <a:gd name="T45" fmla="*/ 262 h 400"/>
                  <a:gd name="T46" fmla="*/ 177 w 880"/>
                  <a:gd name="T47" fmla="*/ 247 h 400"/>
                  <a:gd name="T48" fmla="*/ 199 w 880"/>
                  <a:gd name="T49" fmla="*/ 232 h 400"/>
                  <a:gd name="T50" fmla="*/ 226 w 880"/>
                  <a:gd name="T51" fmla="*/ 218 h 400"/>
                  <a:gd name="T52" fmla="*/ 250 w 880"/>
                  <a:gd name="T53" fmla="*/ 203 h 400"/>
                  <a:gd name="T54" fmla="*/ 276 w 880"/>
                  <a:gd name="T55" fmla="*/ 191 h 400"/>
                  <a:gd name="T56" fmla="*/ 301 w 880"/>
                  <a:gd name="T57" fmla="*/ 177 h 400"/>
                  <a:gd name="T58" fmla="*/ 327 w 880"/>
                  <a:gd name="T59" fmla="*/ 167 h 400"/>
                  <a:gd name="T60" fmla="*/ 354 w 880"/>
                  <a:gd name="T61" fmla="*/ 155 h 400"/>
                  <a:gd name="T62" fmla="*/ 383 w 880"/>
                  <a:gd name="T63" fmla="*/ 148 h 400"/>
                  <a:gd name="T64" fmla="*/ 434 w 880"/>
                  <a:gd name="T65" fmla="*/ 126 h 400"/>
                  <a:gd name="T66" fmla="*/ 461 w 880"/>
                  <a:gd name="T67" fmla="*/ 114 h 400"/>
                  <a:gd name="T68" fmla="*/ 490 w 880"/>
                  <a:gd name="T69" fmla="*/ 106 h 400"/>
                  <a:gd name="T70" fmla="*/ 516 w 880"/>
                  <a:gd name="T71" fmla="*/ 97 h 400"/>
                  <a:gd name="T72" fmla="*/ 546 w 880"/>
                  <a:gd name="T73" fmla="*/ 87 h 400"/>
                  <a:gd name="T74" fmla="*/ 575 w 880"/>
                  <a:gd name="T75" fmla="*/ 77 h 400"/>
                  <a:gd name="T76" fmla="*/ 604 w 880"/>
                  <a:gd name="T77" fmla="*/ 70 h 400"/>
                  <a:gd name="T78" fmla="*/ 630 w 880"/>
                  <a:gd name="T79" fmla="*/ 60 h 400"/>
                  <a:gd name="T80" fmla="*/ 659 w 880"/>
                  <a:gd name="T81" fmla="*/ 51 h 400"/>
                  <a:gd name="T82" fmla="*/ 686 w 880"/>
                  <a:gd name="T83" fmla="*/ 41 h 400"/>
                  <a:gd name="T84" fmla="*/ 715 w 880"/>
                  <a:gd name="T85" fmla="*/ 34 h 400"/>
                  <a:gd name="T86" fmla="*/ 742 w 880"/>
                  <a:gd name="T87" fmla="*/ 24 h 400"/>
                  <a:gd name="T88" fmla="*/ 771 w 880"/>
                  <a:gd name="T89" fmla="*/ 17 h 400"/>
                  <a:gd name="T90" fmla="*/ 800 w 880"/>
                  <a:gd name="T91" fmla="*/ 7 h 400"/>
                  <a:gd name="T92" fmla="*/ 829 w 880"/>
                  <a:gd name="T93" fmla="*/ 0 h 400"/>
                  <a:gd name="T94" fmla="*/ 858 w 880"/>
                  <a:gd name="T95" fmla="*/ 12 h 400"/>
                  <a:gd name="T96" fmla="*/ 880 w 880"/>
                  <a:gd name="T97" fmla="*/ 34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80" h="400">
                    <a:moveTo>
                      <a:pt x="880" y="34"/>
                    </a:moveTo>
                    <a:lnTo>
                      <a:pt x="853" y="41"/>
                    </a:lnTo>
                    <a:lnTo>
                      <a:pt x="829" y="51"/>
                    </a:lnTo>
                    <a:lnTo>
                      <a:pt x="805" y="60"/>
                    </a:lnTo>
                    <a:lnTo>
                      <a:pt x="781" y="70"/>
                    </a:lnTo>
                    <a:lnTo>
                      <a:pt x="754" y="77"/>
                    </a:lnTo>
                    <a:lnTo>
                      <a:pt x="732" y="87"/>
                    </a:lnTo>
                    <a:lnTo>
                      <a:pt x="706" y="94"/>
                    </a:lnTo>
                    <a:lnTo>
                      <a:pt x="684" y="104"/>
                    </a:lnTo>
                    <a:lnTo>
                      <a:pt x="657" y="111"/>
                    </a:lnTo>
                    <a:lnTo>
                      <a:pt x="633" y="121"/>
                    </a:lnTo>
                    <a:lnTo>
                      <a:pt x="609" y="128"/>
                    </a:lnTo>
                    <a:lnTo>
                      <a:pt x="584" y="138"/>
                    </a:lnTo>
                    <a:lnTo>
                      <a:pt x="560" y="145"/>
                    </a:lnTo>
                    <a:lnTo>
                      <a:pt x="536" y="155"/>
                    </a:lnTo>
                    <a:lnTo>
                      <a:pt x="512" y="165"/>
                    </a:lnTo>
                    <a:lnTo>
                      <a:pt x="490" y="177"/>
                    </a:lnTo>
                    <a:lnTo>
                      <a:pt x="463" y="184"/>
                    </a:lnTo>
                    <a:lnTo>
                      <a:pt x="439" y="196"/>
                    </a:lnTo>
                    <a:lnTo>
                      <a:pt x="415" y="206"/>
                    </a:lnTo>
                    <a:lnTo>
                      <a:pt x="393" y="218"/>
                    </a:lnTo>
                    <a:lnTo>
                      <a:pt x="369" y="228"/>
                    </a:lnTo>
                    <a:lnTo>
                      <a:pt x="344" y="240"/>
                    </a:lnTo>
                    <a:lnTo>
                      <a:pt x="320" y="252"/>
                    </a:lnTo>
                    <a:lnTo>
                      <a:pt x="298" y="266"/>
                    </a:lnTo>
                    <a:lnTo>
                      <a:pt x="274" y="278"/>
                    </a:lnTo>
                    <a:lnTo>
                      <a:pt x="252" y="291"/>
                    </a:lnTo>
                    <a:lnTo>
                      <a:pt x="230" y="305"/>
                    </a:lnTo>
                    <a:lnTo>
                      <a:pt x="209" y="322"/>
                    </a:lnTo>
                    <a:lnTo>
                      <a:pt x="187" y="337"/>
                    </a:lnTo>
                    <a:lnTo>
                      <a:pt x="165" y="354"/>
                    </a:lnTo>
                    <a:lnTo>
                      <a:pt x="143" y="371"/>
                    </a:lnTo>
                    <a:lnTo>
                      <a:pt x="124" y="392"/>
                    </a:lnTo>
                    <a:lnTo>
                      <a:pt x="0" y="400"/>
                    </a:lnTo>
                    <a:lnTo>
                      <a:pt x="7" y="385"/>
                    </a:lnTo>
                    <a:lnTo>
                      <a:pt x="20" y="375"/>
                    </a:lnTo>
                    <a:lnTo>
                      <a:pt x="27" y="363"/>
                    </a:lnTo>
                    <a:lnTo>
                      <a:pt x="39" y="354"/>
                    </a:lnTo>
                    <a:lnTo>
                      <a:pt x="49" y="341"/>
                    </a:lnTo>
                    <a:lnTo>
                      <a:pt x="61" y="334"/>
                    </a:lnTo>
                    <a:lnTo>
                      <a:pt x="70" y="322"/>
                    </a:lnTo>
                    <a:lnTo>
                      <a:pt x="83" y="315"/>
                    </a:lnTo>
                    <a:lnTo>
                      <a:pt x="104" y="295"/>
                    </a:lnTo>
                    <a:lnTo>
                      <a:pt x="126" y="278"/>
                    </a:lnTo>
                    <a:lnTo>
                      <a:pt x="138" y="269"/>
                    </a:lnTo>
                    <a:lnTo>
                      <a:pt x="150" y="262"/>
                    </a:lnTo>
                    <a:lnTo>
                      <a:pt x="163" y="254"/>
                    </a:lnTo>
                    <a:lnTo>
                      <a:pt x="177" y="247"/>
                    </a:lnTo>
                    <a:lnTo>
                      <a:pt x="187" y="240"/>
                    </a:lnTo>
                    <a:lnTo>
                      <a:pt x="199" y="232"/>
                    </a:lnTo>
                    <a:lnTo>
                      <a:pt x="211" y="225"/>
                    </a:lnTo>
                    <a:lnTo>
                      <a:pt x="226" y="218"/>
                    </a:lnTo>
                    <a:lnTo>
                      <a:pt x="238" y="211"/>
                    </a:lnTo>
                    <a:lnTo>
                      <a:pt x="250" y="203"/>
                    </a:lnTo>
                    <a:lnTo>
                      <a:pt x="262" y="196"/>
                    </a:lnTo>
                    <a:lnTo>
                      <a:pt x="276" y="191"/>
                    </a:lnTo>
                    <a:lnTo>
                      <a:pt x="289" y="184"/>
                    </a:lnTo>
                    <a:lnTo>
                      <a:pt x="301" y="177"/>
                    </a:lnTo>
                    <a:lnTo>
                      <a:pt x="313" y="172"/>
                    </a:lnTo>
                    <a:lnTo>
                      <a:pt x="327" y="167"/>
                    </a:lnTo>
                    <a:lnTo>
                      <a:pt x="340" y="160"/>
                    </a:lnTo>
                    <a:lnTo>
                      <a:pt x="354" y="155"/>
                    </a:lnTo>
                    <a:lnTo>
                      <a:pt x="369" y="150"/>
                    </a:lnTo>
                    <a:lnTo>
                      <a:pt x="383" y="148"/>
                    </a:lnTo>
                    <a:lnTo>
                      <a:pt x="407" y="136"/>
                    </a:lnTo>
                    <a:lnTo>
                      <a:pt x="434" y="126"/>
                    </a:lnTo>
                    <a:lnTo>
                      <a:pt x="446" y="119"/>
                    </a:lnTo>
                    <a:lnTo>
                      <a:pt x="461" y="114"/>
                    </a:lnTo>
                    <a:lnTo>
                      <a:pt x="475" y="109"/>
                    </a:lnTo>
                    <a:lnTo>
                      <a:pt x="490" y="106"/>
                    </a:lnTo>
                    <a:lnTo>
                      <a:pt x="502" y="99"/>
                    </a:lnTo>
                    <a:lnTo>
                      <a:pt x="516" y="97"/>
                    </a:lnTo>
                    <a:lnTo>
                      <a:pt x="531" y="89"/>
                    </a:lnTo>
                    <a:lnTo>
                      <a:pt x="546" y="87"/>
                    </a:lnTo>
                    <a:lnTo>
                      <a:pt x="560" y="82"/>
                    </a:lnTo>
                    <a:lnTo>
                      <a:pt x="575" y="77"/>
                    </a:lnTo>
                    <a:lnTo>
                      <a:pt x="589" y="72"/>
                    </a:lnTo>
                    <a:lnTo>
                      <a:pt x="604" y="70"/>
                    </a:lnTo>
                    <a:lnTo>
                      <a:pt x="616" y="63"/>
                    </a:lnTo>
                    <a:lnTo>
                      <a:pt x="630" y="60"/>
                    </a:lnTo>
                    <a:lnTo>
                      <a:pt x="645" y="53"/>
                    </a:lnTo>
                    <a:lnTo>
                      <a:pt x="659" y="51"/>
                    </a:lnTo>
                    <a:lnTo>
                      <a:pt x="672" y="46"/>
                    </a:lnTo>
                    <a:lnTo>
                      <a:pt x="686" y="41"/>
                    </a:lnTo>
                    <a:lnTo>
                      <a:pt x="701" y="36"/>
                    </a:lnTo>
                    <a:lnTo>
                      <a:pt x="715" y="34"/>
                    </a:lnTo>
                    <a:lnTo>
                      <a:pt x="727" y="26"/>
                    </a:lnTo>
                    <a:lnTo>
                      <a:pt x="742" y="24"/>
                    </a:lnTo>
                    <a:lnTo>
                      <a:pt x="756" y="19"/>
                    </a:lnTo>
                    <a:lnTo>
                      <a:pt x="771" y="17"/>
                    </a:lnTo>
                    <a:lnTo>
                      <a:pt x="786" y="9"/>
                    </a:lnTo>
                    <a:lnTo>
                      <a:pt x="800" y="7"/>
                    </a:lnTo>
                    <a:lnTo>
                      <a:pt x="815" y="2"/>
                    </a:lnTo>
                    <a:lnTo>
                      <a:pt x="829" y="0"/>
                    </a:lnTo>
                    <a:lnTo>
                      <a:pt x="844" y="5"/>
                    </a:lnTo>
                    <a:lnTo>
                      <a:pt x="858" y="12"/>
                    </a:lnTo>
                    <a:lnTo>
                      <a:pt x="870" y="19"/>
                    </a:lnTo>
                    <a:lnTo>
                      <a:pt x="880" y="34"/>
                    </a:lnTo>
                    <a:close/>
                  </a:path>
                </a:pathLst>
              </a:custGeom>
              <a:solidFill>
                <a:srgbClr val="FA59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1" name="Freeform 67"/>
              <p:cNvSpPr>
                <a:spLocks/>
              </p:cNvSpPr>
              <p:nvPr/>
            </p:nvSpPr>
            <p:spPr bwMode="auto">
              <a:xfrm>
                <a:off x="3071" y="3429"/>
                <a:ext cx="1454" cy="373"/>
              </a:xfrm>
              <a:custGeom>
                <a:avLst/>
                <a:gdLst>
                  <a:gd name="T0" fmla="*/ 1411 w 1454"/>
                  <a:gd name="T1" fmla="*/ 58 h 373"/>
                  <a:gd name="T2" fmla="*/ 1348 w 1454"/>
                  <a:gd name="T3" fmla="*/ 75 h 373"/>
                  <a:gd name="T4" fmla="*/ 1285 w 1454"/>
                  <a:gd name="T5" fmla="*/ 97 h 373"/>
                  <a:gd name="T6" fmla="*/ 1219 w 1454"/>
                  <a:gd name="T7" fmla="*/ 111 h 373"/>
                  <a:gd name="T8" fmla="*/ 1159 w 1454"/>
                  <a:gd name="T9" fmla="*/ 128 h 373"/>
                  <a:gd name="T10" fmla="*/ 1096 w 1454"/>
                  <a:gd name="T11" fmla="*/ 143 h 373"/>
                  <a:gd name="T12" fmla="*/ 1030 w 1454"/>
                  <a:gd name="T13" fmla="*/ 158 h 373"/>
                  <a:gd name="T14" fmla="*/ 965 w 1454"/>
                  <a:gd name="T15" fmla="*/ 170 h 373"/>
                  <a:gd name="T16" fmla="*/ 902 w 1454"/>
                  <a:gd name="T17" fmla="*/ 184 h 373"/>
                  <a:gd name="T18" fmla="*/ 839 w 1454"/>
                  <a:gd name="T19" fmla="*/ 196 h 373"/>
                  <a:gd name="T20" fmla="*/ 776 w 1454"/>
                  <a:gd name="T21" fmla="*/ 213 h 373"/>
                  <a:gd name="T22" fmla="*/ 710 w 1454"/>
                  <a:gd name="T23" fmla="*/ 223 h 373"/>
                  <a:gd name="T24" fmla="*/ 645 w 1454"/>
                  <a:gd name="T25" fmla="*/ 235 h 373"/>
                  <a:gd name="T26" fmla="*/ 579 w 1454"/>
                  <a:gd name="T27" fmla="*/ 247 h 373"/>
                  <a:gd name="T28" fmla="*/ 516 w 1454"/>
                  <a:gd name="T29" fmla="*/ 262 h 373"/>
                  <a:gd name="T30" fmla="*/ 451 w 1454"/>
                  <a:gd name="T31" fmla="*/ 276 h 373"/>
                  <a:gd name="T32" fmla="*/ 388 w 1454"/>
                  <a:gd name="T33" fmla="*/ 291 h 373"/>
                  <a:gd name="T34" fmla="*/ 322 w 1454"/>
                  <a:gd name="T35" fmla="*/ 305 h 373"/>
                  <a:gd name="T36" fmla="*/ 262 w 1454"/>
                  <a:gd name="T37" fmla="*/ 322 h 373"/>
                  <a:gd name="T38" fmla="*/ 196 w 1454"/>
                  <a:gd name="T39" fmla="*/ 337 h 373"/>
                  <a:gd name="T40" fmla="*/ 136 w 1454"/>
                  <a:gd name="T41" fmla="*/ 359 h 373"/>
                  <a:gd name="T42" fmla="*/ 82 w 1454"/>
                  <a:gd name="T43" fmla="*/ 371 h 373"/>
                  <a:gd name="T44" fmla="*/ 46 w 1454"/>
                  <a:gd name="T45" fmla="*/ 351 h 373"/>
                  <a:gd name="T46" fmla="*/ 10 w 1454"/>
                  <a:gd name="T47" fmla="*/ 320 h 373"/>
                  <a:gd name="T48" fmla="*/ 44 w 1454"/>
                  <a:gd name="T49" fmla="*/ 288 h 373"/>
                  <a:gd name="T50" fmla="*/ 111 w 1454"/>
                  <a:gd name="T51" fmla="*/ 264 h 373"/>
                  <a:gd name="T52" fmla="*/ 182 w 1454"/>
                  <a:gd name="T53" fmla="*/ 250 h 373"/>
                  <a:gd name="T54" fmla="*/ 247 w 1454"/>
                  <a:gd name="T55" fmla="*/ 233 h 373"/>
                  <a:gd name="T56" fmla="*/ 317 w 1454"/>
                  <a:gd name="T57" fmla="*/ 223 h 373"/>
                  <a:gd name="T58" fmla="*/ 388 w 1454"/>
                  <a:gd name="T59" fmla="*/ 213 h 373"/>
                  <a:gd name="T60" fmla="*/ 458 w 1454"/>
                  <a:gd name="T61" fmla="*/ 204 h 373"/>
                  <a:gd name="T62" fmla="*/ 528 w 1454"/>
                  <a:gd name="T63" fmla="*/ 194 h 373"/>
                  <a:gd name="T64" fmla="*/ 599 w 1454"/>
                  <a:gd name="T65" fmla="*/ 182 h 373"/>
                  <a:gd name="T66" fmla="*/ 671 w 1454"/>
                  <a:gd name="T67" fmla="*/ 167 h 373"/>
                  <a:gd name="T68" fmla="*/ 746 w 1454"/>
                  <a:gd name="T69" fmla="*/ 150 h 373"/>
                  <a:gd name="T70" fmla="*/ 800 w 1454"/>
                  <a:gd name="T71" fmla="*/ 133 h 373"/>
                  <a:gd name="T72" fmla="*/ 856 w 1454"/>
                  <a:gd name="T73" fmla="*/ 116 h 373"/>
                  <a:gd name="T74" fmla="*/ 909 w 1454"/>
                  <a:gd name="T75" fmla="*/ 102 h 373"/>
                  <a:gd name="T76" fmla="*/ 967 w 1454"/>
                  <a:gd name="T77" fmla="*/ 90 h 373"/>
                  <a:gd name="T78" fmla="*/ 1023 w 1454"/>
                  <a:gd name="T79" fmla="*/ 75 h 373"/>
                  <a:gd name="T80" fmla="*/ 1081 w 1454"/>
                  <a:gd name="T81" fmla="*/ 63 h 373"/>
                  <a:gd name="T82" fmla="*/ 1137 w 1454"/>
                  <a:gd name="T83" fmla="*/ 48 h 373"/>
                  <a:gd name="T84" fmla="*/ 1195 w 1454"/>
                  <a:gd name="T85" fmla="*/ 36 h 373"/>
                  <a:gd name="T86" fmla="*/ 1251 w 1454"/>
                  <a:gd name="T87" fmla="*/ 19 h 373"/>
                  <a:gd name="T88" fmla="*/ 1309 w 1454"/>
                  <a:gd name="T89" fmla="*/ 7 h 373"/>
                  <a:gd name="T90" fmla="*/ 1362 w 1454"/>
                  <a:gd name="T91" fmla="*/ 0 h 373"/>
                  <a:gd name="T92" fmla="*/ 1413 w 1454"/>
                  <a:gd name="T93" fmla="*/ 15 h 373"/>
                  <a:gd name="T94" fmla="*/ 1445 w 1454"/>
                  <a:gd name="T95" fmla="*/ 36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454" h="373">
                    <a:moveTo>
                      <a:pt x="1454" y="46"/>
                    </a:moveTo>
                    <a:lnTo>
                      <a:pt x="1432" y="51"/>
                    </a:lnTo>
                    <a:lnTo>
                      <a:pt x="1411" y="58"/>
                    </a:lnTo>
                    <a:lnTo>
                      <a:pt x="1389" y="63"/>
                    </a:lnTo>
                    <a:lnTo>
                      <a:pt x="1369" y="70"/>
                    </a:lnTo>
                    <a:lnTo>
                      <a:pt x="1348" y="75"/>
                    </a:lnTo>
                    <a:lnTo>
                      <a:pt x="1326" y="82"/>
                    </a:lnTo>
                    <a:lnTo>
                      <a:pt x="1304" y="90"/>
                    </a:lnTo>
                    <a:lnTo>
                      <a:pt x="1285" y="97"/>
                    </a:lnTo>
                    <a:lnTo>
                      <a:pt x="1263" y="102"/>
                    </a:lnTo>
                    <a:lnTo>
                      <a:pt x="1241" y="107"/>
                    </a:lnTo>
                    <a:lnTo>
                      <a:pt x="1219" y="111"/>
                    </a:lnTo>
                    <a:lnTo>
                      <a:pt x="1200" y="119"/>
                    </a:lnTo>
                    <a:lnTo>
                      <a:pt x="1178" y="124"/>
                    </a:lnTo>
                    <a:lnTo>
                      <a:pt x="1159" y="128"/>
                    </a:lnTo>
                    <a:lnTo>
                      <a:pt x="1137" y="133"/>
                    </a:lnTo>
                    <a:lnTo>
                      <a:pt x="1117" y="141"/>
                    </a:lnTo>
                    <a:lnTo>
                      <a:pt x="1096" y="143"/>
                    </a:lnTo>
                    <a:lnTo>
                      <a:pt x="1074" y="148"/>
                    </a:lnTo>
                    <a:lnTo>
                      <a:pt x="1052" y="153"/>
                    </a:lnTo>
                    <a:lnTo>
                      <a:pt x="1030" y="158"/>
                    </a:lnTo>
                    <a:lnTo>
                      <a:pt x="1008" y="160"/>
                    </a:lnTo>
                    <a:lnTo>
                      <a:pt x="986" y="167"/>
                    </a:lnTo>
                    <a:lnTo>
                      <a:pt x="965" y="170"/>
                    </a:lnTo>
                    <a:lnTo>
                      <a:pt x="945" y="177"/>
                    </a:lnTo>
                    <a:lnTo>
                      <a:pt x="923" y="179"/>
                    </a:lnTo>
                    <a:lnTo>
                      <a:pt x="902" y="184"/>
                    </a:lnTo>
                    <a:lnTo>
                      <a:pt x="880" y="189"/>
                    </a:lnTo>
                    <a:lnTo>
                      <a:pt x="860" y="194"/>
                    </a:lnTo>
                    <a:lnTo>
                      <a:pt x="839" y="196"/>
                    </a:lnTo>
                    <a:lnTo>
                      <a:pt x="817" y="204"/>
                    </a:lnTo>
                    <a:lnTo>
                      <a:pt x="795" y="206"/>
                    </a:lnTo>
                    <a:lnTo>
                      <a:pt x="776" y="213"/>
                    </a:lnTo>
                    <a:lnTo>
                      <a:pt x="754" y="216"/>
                    </a:lnTo>
                    <a:lnTo>
                      <a:pt x="732" y="221"/>
                    </a:lnTo>
                    <a:lnTo>
                      <a:pt x="710" y="223"/>
                    </a:lnTo>
                    <a:lnTo>
                      <a:pt x="688" y="228"/>
                    </a:lnTo>
                    <a:lnTo>
                      <a:pt x="666" y="230"/>
                    </a:lnTo>
                    <a:lnTo>
                      <a:pt x="645" y="235"/>
                    </a:lnTo>
                    <a:lnTo>
                      <a:pt x="623" y="240"/>
                    </a:lnTo>
                    <a:lnTo>
                      <a:pt x="601" y="245"/>
                    </a:lnTo>
                    <a:lnTo>
                      <a:pt x="579" y="247"/>
                    </a:lnTo>
                    <a:lnTo>
                      <a:pt x="557" y="252"/>
                    </a:lnTo>
                    <a:lnTo>
                      <a:pt x="536" y="257"/>
                    </a:lnTo>
                    <a:lnTo>
                      <a:pt x="516" y="262"/>
                    </a:lnTo>
                    <a:lnTo>
                      <a:pt x="494" y="267"/>
                    </a:lnTo>
                    <a:lnTo>
                      <a:pt x="473" y="271"/>
                    </a:lnTo>
                    <a:lnTo>
                      <a:pt x="451" y="276"/>
                    </a:lnTo>
                    <a:lnTo>
                      <a:pt x="431" y="284"/>
                    </a:lnTo>
                    <a:lnTo>
                      <a:pt x="410" y="286"/>
                    </a:lnTo>
                    <a:lnTo>
                      <a:pt x="388" y="291"/>
                    </a:lnTo>
                    <a:lnTo>
                      <a:pt x="366" y="296"/>
                    </a:lnTo>
                    <a:lnTo>
                      <a:pt x="344" y="300"/>
                    </a:lnTo>
                    <a:lnTo>
                      <a:pt x="322" y="305"/>
                    </a:lnTo>
                    <a:lnTo>
                      <a:pt x="303" y="310"/>
                    </a:lnTo>
                    <a:lnTo>
                      <a:pt x="281" y="315"/>
                    </a:lnTo>
                    <a:lnTo>
                      <a:pt x="262" y="322"/>
                    </a:lnTo>
                    <a:lnTo>
                      <a:pt x="240" y="327"/>
                    </a:lnTo>
                    <a:lnTo>
                      <a:pt x="218" y="332"/>
                    </a:lnTo>
                    <a:lnTo>
                      <a:pt x="196" y="337"/>
                    </a:lnTo>
                    <a:lnTo>
                      <a:pt x="177" y="344"/>
                    </a:lnTo>
                    <a:lnTo>
                      <a:pt x="155" y="351"/>
                    </a:lnTo>
                    <a:lnTo>
                      <a:pt x="136" y="359"/>
                    </a:lnTo>
                    <a:lnTo>
                      <a:pt x="116" y="366"/>
                    </a:lnTo>
                    <a:lnTo>
                      <a:pt x="97" y="373"/>
                    </a:lnTo>
                    <a:lnTo>
                      <a:pt x="82" y="371"/>
                    </a:lnTo>
                    <a:lnTo>
                      <a:pt x="70" y="366"/>
                    </a:lnTo>
                    <a:lnTo>
                      <a:pt x="58" y="359"/>
                    </a:lnTo>
                    <a:lnTo>
                      <a:pt x="46" y="351"/>
                    </a:lnTo>
                    <a:lnTo>
                      <a:pt x="34" y="339"/>
                    </a:lnTo>
                    <a:lnTo>
                      <a:pt x="22" y="330"/>
                    </a:lnTo>
                    <a:lnTo>
                      <a:pt x="10" y="320"/>
                    </a:lnTo>
                    <a:lnTo>
                      <a:pt x="0" y="310"/>
                    </a:lnTo>
                    <a:lnTo>
                      <a:pt x="22" y="298"/>
                    </a:lnTo>
                    <a:lnTo>
                      <a:pt x="44" y="288"/>
                    </a:lnTo>
                    <a:lnTo>
                      <a:pt x="65" y="279"/>
                    </a:lnTo>
                    <a:lnTo>
                      <a:pt x="90" y="271"/>
                    </a:lnTo>
                    <a:lnTo>
                      <a:pt x="111" y="264"/>
                    </a:lnTo>
                    <a:lnTo>
                      <a:pt x="136" y="257"/>
                    </a:lnTo>
                    <a:lnTo>
                      <a:pt x="157" y="252"/>
                    </a:lnTo>
                    <a:lnTo>
                      <a:pt x="182" y="250"/>
                    </a:lnTo>
                    <a:lnTo>
                      <a:pt x="203" y="242"/>
                    </a:lnTo>
                    <a:lnTo>
                      <a:pt x="225" y="237"/>
                    </a:lnTo>
                    <a:lnTo>
                      <a:pt x="247" y="233"/>
                    </a:lnTo>
                    <a:lnTo>
                      <a:pt x="271" y="230"/>
                    </a:lnTo>
                    <a:lnTo>
                      <a:pt x="293" y="225"/>
                    </a:lnTo>
                    <a:lnTo>
                      <a:pt x="317" y="223"/>
                    </a:lnTo>
                    <a:lnTo>
                      <a:pt x="342" y="218"/>
                    </a:lnTo>
                    <a:lnTo>
                      <a:pt x="366" y="218"/>
                    </a:lnTo>
                    <a:lnTo>
                      <a:pt x="388" y="213"/>
                    </a:lnTo>
                    <a:lnTo>
                      <a:pt x="410" y="211"/>
                    </a:lnTo>
                    <a:lnTo>
                      <a:pt x="434" y="206"/>
                    </a:lnTo>
                    <a:lnTo>
                      <a:pt x="458" y="204"/>
                    </a:lnTo>
                    <a:lnTo>
                      <a:pt x="480" y="199"/>
                    </a:lnTo>
                    <a:lnTo>
                      <a:pt x="504" y="196"/>
                    </a:lnTo>
                    <a:lnTo>
                      <a:pt x="528" y="194"/>
                    </a:lnTo>
                    <a:lnTo>
                      <a:pt x="553" y="191"/>
                    </a:lnTo>
                    <a:lnTo>
                      <a:pt x="574" y="187"/>
                    </a:lnTo>
                    <a:lnTo>
                      <a:pt x="599" y="182"/>
                    </a:lnTo>
                    <a:lnTo>
                      <a:pt x="623" y="177"/>
                    </a:lnTo>
                    <a:lnTo>
                      <a:pt x="647" y="174"/>
                    </a:lnTo>
                    <a:lnTo>
                      <a:pt x="671" y="167"/>
                    </a:lnTo>
                    <a:lnTo>
                      <a:pt x="696" y="162"/>
                    </a:lnTo>
                    <a:lnTo>
                      <a:pt x="720" y="155"/>
                    </a:lnTo>
                    <a:lnTo>
                      <a:pt x="746" y="150"/>
                    </a:lnTo>
                    <a:lnTo>
                      <a:pt x="763" y="143"/>
                    </a:lnTo>
                    <a:lnTo>
                      <a:pt x="783" y="138"/>
                    </a:lnTo>
                    <a:lnTo>
                      <a:pt x="800" y="133"/>
                    </a:lnTo>
                    <a:lnTo>
                      <a:pt x="819" y="128"/>
                    </a:lnTo>
                    <a:lnTo>
                      <a:pt x="836" y="121"/>
                    </a:lnTo>
                    <a:lnTo>
                      <a:pt x="856" y="116"/>
                    </a:lnTo>
                    <a:lnTo>
                      <a:pt x="873" y="111"/>
                    </a:lnTo>
                    <a:lnTo>
                      <a:pt x="892" y="109"/>
                    </a:lnTo>
                    <a:lnTo>
                      <a:pt x="909" y="102"/>
                    </a:lnTo>
                    <a:lnTo>
                      <a:pt x="928" y="99"/>
                    </a:lnTo>
                    <a:lnTo>
                      <a:pt x="948" y="92"/>
                    </a:lnTo>
                    <a:lnTo>
                      <a:pt x="967" y="90"/>
                    </a:lnTo>
                    <a:lnTo>
                      <a:pt x="984" y="85"/>
                    </a:lnTo>
                    <a:lnTo>
                      <a:pt x="1006" y="80"/>
                    </a:lnTo>
                    <a:lnTo>
                      <a:pt x="1023" y="75"/>
                    </a:lnTo>
                    <a:lnTo>
                      <a:pt x="1045" y="73"/>
                    </a:lnTo>
                    <a:lnTo>
                      <a:pt x="1062" y="65"/>
                    </a:lnTo>
                    <a:lnTo>
                      <a:pt x="1081" y="63"/>
                    </a:lnTo>
                    <a:lnTo>
                      <a:pt x="1100" y="56"/>
                    </a:lnTo>
                    <a:lnTo>
                      <a:pt x="1120" y="53"/>
                    </a:lnTo>
                    <a:lnTo>
                      <a:pt x="1137" y="48"/>
                    </a:lnTo>
                    <a:lnTo>
                      <a:pt x="1156" y="44"/>
                    </a:lnTo>
                    <a:lnTo>
                      <a:pt x="1176" y="39"/>
                    </a:lnTo>
                    <a:lnTo>
                      <a:pt x="1195" y="36"/>
                    </a:lnTo>
                    <a:lnTo>
                      <a:pt x="1212" y="29"/>
                    </a:lnTo>
                    <a:lnTo>
                      <a:pt x="1231" y="27"/>
                    </a:lnTo>
                    <a:lnTo>
                      <a:pt x="1251" y="19"/>
                    </a:lnTo>
                    <a:lnTo>
                      <a:pt x="1270" y="17"/>
                    </a:lnTo>
                    <a:lnTo>
                      <a:pt x="1287" y="12"/>
                    </a:lnTo>
                    <a:lnTo>
                      <a:pt x="1309" y="7"/>
                    </a:lnTo>
                    <a:lnTo>
                      <a:pt x="1326" y="2"/>
                    </a:lnTo>
                    <a:lnTo>
                      <a:pt x="1348" y="0"/>
                    </a:lnTo>
                    <a:lnTo>
                      <a:pt x="1362" y="0"/>
                    </a:lnTo>
                    <a:lnTo>
                      <a:pt x="1379" y="5"/>
                    </a:lnTo>
                    <a:lnTo>
                      <a:pt x="1396" y="7"/>
                    </a:lnTo>
                    <a:lnTo>
                      <a:pt x="1413" y="15"/>
                    </a:lnTo>
                    <a:lnTo>
                      <a:pt x="1425" y="22"/>
                    </a:lnTo>
                    <a:lnTo>
                      <a:pt x="1437" y="29"/>
                    </a:lnTo>
                    <a:lnTo>
                      <a:pt x="1445" y="36"/>
                    </a:lnTo>
                    <a:lnTo>
                      <a:pt x="1454" y="46"/>
                    </a:lnTo>
                    <a:close/>
                  </a:path>
                </a:pathLst>
              </a:custGeom>
              <a:solidFill>
                <a:srgbClr val="FA59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2" name="Freeform 68"/>
              <p:cNvSpPr>
                <a:spLocks/>
              </p:cNvSpPr>
              <p:nvPr/>
            </p:nvSpPr>
            <p:spPr bwMode="auto">
              <a:xfrm>
                <a:off x="2802" y="1767"/>
                <a:ext cx="1454" cy="853"/>
              </a:xfrm>
              <a:custGeom>
                <a:avLst/>
                <a:gdLst>
                  <a:gd name="T0" fmla="*/ 1413 w 1454"/>
                  <a:gd name="T1" fmla="*/ 811 h 853"/>
                  <a:gd name="T2" fmla="*/ 1360 w 1454"/>
                  <a:gd name="T3" fmla="*/ 850 h 853"/>
                  <a:gd name="T4" fmla="*/ 1311 w 1454"/>
                  <a:gd name="T5" fmla="*/ 845 h 853"/>
                  <a:gd name="T6" fmla="*/ 1263 w 1454"/>
                  <a:gd name="T7" fmla="*/ 840 h 853"/>
                  <a:gd name="T8" fmla="*/ 1217 w 1454"/>
                  <a:gd name="T9" fmla="*/ 836 h 853"/>
                  <a:gd name="T10" fmla="*/ 1171 w 1454"/>
                  <a:gd name="T11" fmla="*/ 828 h 853"/>
                  <a:gd name="T12" fmla="*/ 1127 w 1454"/>
                  <a:gd name="T13" fmla="*/ 823 h 853"/>
                  <a:gd name="T14" fmla="*/ 1081 w 1454"/>
                  <a:gd name="T15" fmla="*/ 811 h 853"/>
                  <a:gd name="T16" fmla="*/ 1037 w 1454"/>
                  <a:gd name="T17" fmla="*/ 804 h 853"/>
                  <a:gd name="T18" fmla="*/ 994 w 1454"/>
                  <a:gd name="T19" fmla="*/ 794 h 853"/>
                  <a:gd name="T20" fmla="*/ 950 w 1454"/>
                  <a:gd name="T21" fmla="*/ 785 h 853"/>
                  <a:gd name="T22" fmla="*/ 906 w 1454"/>
                  <a:gd name="T23" fmla="*/ 773 h 853"/>
                  <a:gd name="T24" fmla="*/ 863 w 1454"/>
                  <a:gd name="T25" fmla="*/ 760 h 853"/>
                  <a:gd name="T26" fmla="*/ 819 w 1454"/>
                  <a:gd name="T27" fmla="*/ 746 h 853"/>
                  <a:gd name="T28" fmla="*/ 775 w 1454"/>
                  <a:gd name="T29" fmla="*/ 734 h 853"/>
                  <a:gd name="T30" fmla="*/ 732 w 1454"/>
                  <a:gd name="T31" fmla="*/ 717 h 853"/>
                  <a:gd name="T32" fmla="*/ 688 w 1454"/>
                  <a:gd name="T33" fmla="*/ 705 h 853"/>
                  <a:gd name="T34" fmla="*/ 645 w 1454"/>
                  <a:gd name="T35" fmla="*/ 690 h 853"/>
                  <a:gd name="T36" fmla="*/ 601 w 1454"/>
                  <a:gd name="T37" fmla="*/ 676 h 853"/>
                  <a:gd name="T38" fmla="*/ 557 w 1454"/>
                  <a:gd name="T39" fmla="*/ 661 h 853"/>
                  <a:gd name="T40" fmla="*/ 514 w 1454"/>
                  <a:gd name="T41" fmla="*/ 649 h 853"/>
                  <a:gd name="T42" fmla="*/ 470 w 1454"/>
                  <a:gd name="T43" fmla="*/ 634 h 853"/>
                  <a:gd name="T44" fmla="*/ 429 w 1454"/>
                  <a:gd name="T45" fmla="*/ 622 h 853"/>
                  <a:gd name="T46" fmla="*/ 378 w 1454"/>
                  <a:gd name="T47" fmla="*/ 588 h 853"/>
                  <a:gd name="T48" fmla="*/ 329 w 1454"/>
                  <a:gd name="T49" fmla="*/ 557 h 853"/>
                  <a:gd name="T50" fmla="*/ 279 w 1454"/>
                  <a:gd name="T51" fmla="*/ 525 h 853"/>
                  <a:gd name="T52" fmla="*/ 230 w 1454"/>
                  <a:gd name="T53" fmla="*/ 494 h 853"/>
                  <a:gd name="T54" fmla="*/ 182 w 1454"/>
                  <a:gd name="T55" fmla="*/ 458 h 853"/>
                  <a:gd name="T56" fmla="*/ 136 w 1454"/>
                  <a:gd name="T57" fmla="*/ 421 h 853"/>
                  <a:gd name="T58" fmla="*/ 94 w 1454"/>
                  <a:gd name="T59" fmla="*/ 380 h 853"/>
                  <a:gd name="T60" fmla="*/ 60 w 1454"/>
                  <a:gd name="T61" fmla="*/ 336 h 853"/>
                  <a:gd name="T62" fmla="*/ 31 w 1454"/>
                  <a:gd name="T63" fmla="*/ 285 h 853"/>
                  <a:gd name="T64" fmla="*/ 12 w 1454"/>
                  <a:gd name="T65" fmla="*/ 232 h 853"/>
                  <a:gd name="T66" fmla="*/ 2 w 1454"/>
                  <a:gd name="T67" fmla="*/ 169 h 853"/>
                  <a:gd name="T68" fmla="*/ 5 w 1454"/>
                  <a:gd name="T69" fmla="*/ 96 h 853"/>
                  <a:gd name="T70" fmla="*/ 22 w 1454"/>
                  <a:gd name="T71" fmla="*/ 21 h 853"/>
                  <a:gd name="T72" fmla="*/ 36 w 1454"/>
                  <a:gd name="T73" fmla="*/ 29 h 853"/>
                  <a:gd name="T74" fmla="*/ 41 w 1454"/>
                  <a:gd name="T75" fmla="*/ 84 h 853"/>
                  <a:gd name="T76" fmla="*/ 48 w 1454"/>
                  <a:gd name="T77" fmla="*/ 126 h 853"/>
                  <a:gd name="T78" fmla="*/ 58 w 1454"/>
                  <a:gd name="T79" fmla="*/ 169 h 853"/>
                  <a:gd name="T80" fmla="*/ 73 w 1454"/>
                  <a:gd name="T81" fmla="*/ 210 h 853"/>
                  <a:gd name="T82" fmla="*/ 92 w 1454"/>
                  <a:gd name="T83" fmla="*/ 252 h 853"/>
                  <a:gd name="T84" fmla="*/ 116 w 1454"/>
                  <a:gd name="T85" fmla="*/ 293 h 853"/>
                  <a:gd name="T86" fmla="*/ 143 w 1454"/>
                  <a:gd name="T87" fmla="*/ 327 h 853"/>
                  <a:gd name="T88" fmla="*/ 177 w 1454"/>
                  <a:gd name="T89" fmla="*/ 358 h 853"/>
                  <a:gd name="T90" fmla="*/ 218 w 1454"/>
                  <a:gd name="T91" fmla="*/ 380 h 853"/>
                  <a:gd name="T92" fmla="*/ 249 w 1454"/>
                  <a:gd name="T93" fmla="*/ 402 h 853"/>
                  <a:gd name="T94" fmla="*/ 288 w 1454"/>
                  <a:gd name="T95" fmla="*/ 428 h 853"/>
                  <a:gd name="T96" fmla="*/ 334 w 1454"/>
                  <a:gd name="T97" fmla="*/ 453 h 853"/>
                  <a:gd name="T98" fmla="*/ 383 w 1454"/>
                  <a:gd name="T99" fmla="*/ 472 h 853"/>
                  <a:gd name="T100" fmla="*/ 422 w 1454"/>
                  <a:gd name="T101" fmla="*/ 484 h 853"/>
                  <a:gd name="T102" fmla="*/ 470 w 1454"/>
                  <a:gd name="T103" fmla="*/ 501 h 853"/>
                  <a:gd name="T104" fmla="*/ 531 w 1454"/>
                  <a:gd name="T105" fmla="*/ 521 h 853"/>
                  <a:gd name="T106" fmla="*/ 603 w 1454"/>
                  <a:gd name="T107" fmla="*/ 542 h 853"/>
                  <a:gd name="T108" fmla="*/ 696 w 1454"/>
                  <a:gd name="T109" fmla="*/ 569 h 853"/>
                  <a:gd name="T110" fmla="*/ 795 w 1454"/>
                  <a:gd name="T111" fmla="*/ 596 h 853"/>
                  <a:gd name="T112" fmla="*/ 916 w 1454"/>
                  <a:gd name="T113" fmla="*/ 627 h 853"/>
                  <a:gd name="T114" fmla="*/ 1052 w 1454"/>
                  <a:gd name="T115" fmla="*/ 666 h 853"/>
                  <a:gd name="T116" fmla="*/ 1212 w 1454"/>
                  <a:gd name="T117" fmla="*/ 710 h 853"/>
                  <a:gd name="T118" fmla="*/ 1389 w 1454"/>
                  <a:gd name="T119" fmla="*/ 756 h 8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54" h="853">
                    <a:moveTo>
                      <a:pt x="1454" y="775"/>
                    </a:moveTo>
                    <a:lnTo>
                      <a:pt x="1432" y="792"/>
                    </a:lnTo>
                    <a:lnTo>
                      <a:pt x="1413" y="811"/>
                    </a:lnTo>
                    <a:lnTo>
                      <a:pt x="1394" y="831"/>
                    </a:lnTo>
                    <a:lnTo>
                      <a:pt x="1377" y="853"/>
                    </a:lnTo>
                    <a:lnTo>
                      <a:pt x="1360" y="850"/>
                    </a:lnTo>
                    <a:lnTo>
                      <a:pt x="1343" y="848"/>
                    </a:lnTo>
                    <a:lnTo>
                      <a:pt x="1326" y="845"/>
                    </a:lnTo>
                    <a:lnTo>
                      <a:pt x="1311" y="845"/>
                    </a:lnTo>
                    <a:lnTo>
                      <a:pt x="1294" y="843"/>
                    </a:lnTo>
                    <a:lnTo>
                      <a:pt x="1277" y="843"/>
                    </a:lnTo>
                    <a:lnTo>
                      <a:pt x="1263" y="840"/>
                    </a:lnTo>
                    <a:lnTo>
                      <a:pt x="1248" y="840"/>
                    </a:lnTo>
                    <a:lnTo>
                      <a:pt x="1231" y="838"/>
                    </a:lnTo>
                    <a:lnTo>
                      <a:pt x="1217" y="836"/>
                    </a:lnTo>
                    <a:lnTo>
                      <a:pt x="1200" y="833"/>
                    </a:lnTo>
                    <a:lnTo>
                      <a:pt x="1185" y="831"/>
                    </a:lnTo>
                    <a:lnTo>
                      <a:pt x="1171" y="828"/>
                    </a:lnTo>
                    <a:lnTo>
                      <a:pt x="1156" y="826"/>
                    </a:lnTo>
                    <a:lnTo>
                      <a:pt x="1142" y="823"/>
                    </a:lnTo>
                    <a:lnTo>
                      <a:pt x="1127" y="823"/>
                    </a:lnTo>
                    <a:lnTo>
                      <a:pt x="1110" y="819"/>
                    </a:lnTo>
                    <a:lnTo>
                      <a:pt x="1095" y="816"/>
                    </a:lnTo>
                    <a:lnTo>
                      <a:pt x="1081" y="811"/>
                    </a:lnTo>
                    <a:lnTo>
                      <a:pt x="1066" y="811"/>
                    </a:lnTo>
                    <a:lnTo>
                      <a:pt x="1052" y="807"/>
                    </a:lnTo>
                    <a:lnTo>
                      <a:pt x="1037" y="804"/>
                    </a:lnTo>
                    <a:lnTo>
                      <a:pt x="1023" y="799"/>
                    </a:lnTo>
                    <a:lnTo>
                      <a:pt x="1008" y="799"/>
                    </a:lnTo>
                    <a:lnTo>
                      <a:pt x="994" y="794"/>
                    </a:lnTo>
                    <a:lnTo>
                      <a:pt x="979" y="792"/>
                    </a:lnTo>
                    <a:lnTo>
                      <a:pt x="965" y="787"/>
                    </a:lnTo>
                    <a:lnTo>
                      <a:pt x="950" y="785"/>
                    </a:lnTo>
                    <a:lnTo>
                      <a:pt x="935" y="780"/>
                    </a:lnTo>
                    <a:lnTo>
                      <a:pt x="921" y="777"/>
                    </a:lnTo>
                    <a:lnTo>
                      <a:pt x="906" y="773"/>
                    </a:lnTo>
                    <a:lnTo>
                      <a:pt x="892" y="770"/>
                    </a:lnTo>
                    <a:lnTo>
                      <a:pt x="877" y="763"/>
                    </a:lnTo>
                    <a:lnTo>
                      <a:pt x="863" y="760"/>
                    </a:lnTo>
                    <a:lnTo>
                      <a:pt x="848" y="753"/>
                    </a:lnTo>
                    <a:lnTo>
                      <a:pt x="834" y="751"/>
                    </a:lnTo>
                    <a:lnTo>
                      <a:pt x="819" y="746"/>
                    </a:lnTo>
                    <a:lnTo>
                      <a:pt x="805" y="741"/>
                    </a:lnTo>
                    <a:lnTo>
                      <a:pt x="790" y="736"/>
                    </a:lnTo>
                    <a:lnTo>
                      <a:pt x="775" y="734"/>
                    </a:lnTo>
                    <a:lnTo>
                      <a:pt x="761" y="727"/>
                    </a:lnTo>
                    <a:lnTo>
                      <a:pt x="746" y="724"/>
                    </a:lnTo>
                    <a:lnTo>
                      <a:pt x="732" y="717"/>
                    </a:lnTo>
                    <a:lnTo>
                      <a:pt x="717" y="714"/>
                    </a:lnTo>
                    <a:lnTo>
                      <a:pt x="703" y="710"/>
                    </a:lnTo>
                    <a:lnTo>
                      <a:pt x="688" y="705"/>
                    </a:lnTo>
                    <a:lnTo>
                      <a:pt x="674" y="700"/>
                    </a:lnTo>
                    <a:lnTo>
                      <a:pt x="659" y="697"/>
                    </a:lnTo>
                    <a:lnTo>
                      <a:pt x="645" y="690"/>
                    </a:lnTo>
                    <a:lnTo>
                      <a:pt x="630" y="685"/>
                    </a:lnTo>
                    <a:lnTo>
                      <a:pt x="616" y="681"/>
                    </a:lnTo>
                    <a:lnTo>
                      <a:pt x="601" y="676"/>
                    </a:lnTo>
                    <a:lnTo>
                      <a:pt x="586" y="671"/>
                    </a:lnTo>
                    <a:lnTo>
                      <a:pt x="572" y="666"/>
                    </a:lnTo>
                    <a:lnTo>
                      <a:pt x="557" y="661"/>
                    </a:lnTo>
                    <a:lnTo>
                      <a:pt x="543" y="659"/>
                    </a:lnTo>
                    <a:lnTo>
                      <a:pt x="528" y="651"/>
                    </a:lnTo>
                    <a:lnTo>
                      <a:pt x="514" y="649"/>
                    </a:lnTo>
                    <a:lnTo>
                      <a:pt x="499" y="642"/>
                    </a:lnTo>
                    <a:lnTo>
                      <a:pt x="485" y="639"/>
                    </a:lnTo>
                    <a:lnTo>
                      <a:pt x="470" y="634"/>
                    </a:lnTo>
                    <a:lnTo>
                      <a:pt x="456" y="630"/>
                    </a:lnTo>
                    <a:lnTo>
                      <a:pt x="441" y="625"/>
                    </a:lnTo>
                    <a:lnTo>
                      <a:pt x="429" y="622"/>
                    </a:lnTo>
                    <a:lnTo>
                      <a:pt x="412" y="610"/>
                    </a:lnTo>
                    <a:lnTo>
                      <a:pt x="395" y="601"/>
                    </a:lnTo>
                    <a:lnTo>
                      <a:pt x="378" y="588"/>
                    </a:lnTo>
                    <a:lnTo>
                      <a:pt x="363" y="579"/>
                    </a:lnTo>
                    <a:lnTo>
                      <a:pt x="346" y="567"/>
                    </a:lnTo>
                    <a:lnTo>
                      <a:pt x="329" y="557"/>
                    </a:lnTo>
                    <a:lnTo>
                      <a:pt x="313" y="547"/>
                    </a:lnTo>
                    <a:lnTo>
                      <a:pt x="298" y="538"/>
                    </a:lnTo>
                    <a:lnTo>
                      <a:pt x="279" y="525"/>
                    </a:lnTo>
                    <a:lnTo>
                      <a:pt x="262" y="516"/>
                    </a:lnTo>
                    <a:lnTo>
                      <a:pt x="245" y="504"/>
                    </a:lnTo>
                    <a:lnTo>
                      <a:pt x="230" y="494"/>
                    </a:lnTo>
                    <a:lnTo>
                      <a:pt x="213" y="482"/>
                    </a:lnTo>
                    <a:lnTo>
                      <a:pt x="196" y="470"/>
                    </a:lnTo>
                    <a:lnTo>
                      <a:pt x="182" y="458"/>
                    </a:lnTo>
                    <a:lnTo>
                      <a:pt x="167" y="448"/>
                    </a:lnTo>
                    <a:lnTo>
                      <a:pt x="150" y="433"/>
                    </a:lnTo>
                    <a:lnTo>
                      <a:pt x="136" y="421"/>
                    </a:lnTo>
                    <a:lnTo>
                      <a:pt x="121" y="407"/>
                    </a:lnTo>
                    <a:lnTo>
                      <a:pt x="109" y="395"/>
                    </a:lnTo>
                    <a:lnTo>
                      <a:pt x="94" y="380"/>
                    </a:lnTo>
                    <a:lnTo>
                      <a:pt x="82" y="365"/>
                    </a:lnTo>
                    <a:lnTo>
                      <a:pt x="70" y="351"/>
                    </a:lnTo>
                    <a:lnTo>
                      <a:pt x="60" y="336"/>
                    </a:lnTo>
                    <a:lnTo>
                      <a:pt x="48" y="319"/>
                    </a:lnTo>
                    <a:lnTo>
                      <a:pt x="39" y="302"/>
                    </a:lnTo>
                    <a:lnTo>
                      <a:pt x="31" y="285"/>
                    </a:lnTo>
                    <a:lnTo>
                      <a:pt x="26" y="269"/>
                    </a:lnTo>
                    <a:lnTo>
                      <a:pt x="19" y="249"/>
                    </a:lnTo>
                    <a:lnTo>
                      <a:pt x="12" y="232"/>
                    </a:lnTo>
                    <a:lnTo>
                      <a:pt x="7" y="213"/>
                    </a:lnTo>
                    <a:lnTo>
                      <a:pt x="7" y="196"/>
                    </a:lnTo>
                    <a:lnTo>
                      <a:pt x="2" y="169"/>
                    </a:lnTo>
                    <a:lnTo>
                      <a:pt x="2" y="145"/>
                    </a:lnTo>
                    <a:lnTo>
                      <a:pt x="0" y="121"/>
                    </a:lnTo>
                    <a:lnTo>
                      <a:pt x="5" y="96"/>
                    </a:lnTo>
                    <a:lnTo>
                      <a:pt x="7" y="70"/>
                    </a:lnTo>
                    <a:lnTo>
                      <a:pt x="14" y="46"/>
                    </a:lnTo>
                    <a:lnTo>
                      <a:pt x="22" y="21"/>
                    </a:lnTo>
                    <a:lnTo>
                      <a:pt x="36" y="0"/>
                    </a:lnTo>
                    <a:lnTo>
                      <a:pt x="36" y="12"/>
                    </a:lnTo>
                    <a:lnTo>
                      <a:pt x="36" y="29"/>
                    </a:lnTo>
                    <a:lnTo>
                      <a:pt x="36" y="48"/>
                    </a:lnTo>
                    <a:lnTo>
                      <a:pt x="41" y="72"/>
                    </a:lnTo>
                    <a:lnTo>
                      <a:pt x="41" y="84"/>
                    </a:lnTo>
                    <a:lnTo>
                      <a:pt x="43" y="96"/>
                    </a:lnTo>
                    <a:lnTo>
                      <a:pt x="46" y="111"/>
                    </a:lnTo>
                    <a:lnTo>
                      <a:pt x="48" y="126"/>
                    </a:lnTo>
                    <a:lnTo>
                      <a:pt x="51" y="140"/>
                    </a:lnTo>
                    <a:lnTo>
                      <a:pt x="56" y="155"/>
                    </a:lnTo>
                    <a:lnTo>
                      <a:pt x="58" y="169"/>
                    </a:lnTo>
                    <a:lnTo>
                      <a:pt x="65" y="184"/>
                    </a:lnTo>
                    <a:lnTo>
                      <a:pt x="68" y="196"/>
                    </a:lnTo>
                    <a:lnTo>
                      <a:pt x="73" y="210"/>
                    </a:lnTo>
                    <a:lnTo>
                      <a:pt x="80" y="225"/>
                    </a:lnTo>
                    <a:lnTo>
                      <a:pt x="87" y="239"/>
                    </a:lnTo>
                    <a:lnTo>
                      <a:pt x="92" y="252"/>
                    </a:lnTo>
                    <a:lnTo>
                      <a:pt x="99" y="266"/>
                    </a:lnTo>
                    <a:lnTo>
                      <a:pt x="106" y="278"/>
                    </a:lnTo>
                    <a:lnTo>
                      <a:pt x="116" y="293"/>
                    </a:lnTo>
                    <a:lnTo>
                      <a:pt x="123" y="302"/>
                    </a:lnTo>
                    <a:lnTo>
                      <a:pt x="133" y="315"/>
                    </a:lnTo>
                    <a:lnTo>
                      <a:pt x="143" y="327"/>
                    </a:lnTo>
                    <a:lnTo>
                      <a:pt x="155" y="339"/>
                    </a:lnTo>
                    <a:lnTo>
                      <a:pt x="165" y="349"/>
                    </a:lnTo>
                    <a:lnTo>
                      <a:pt x="177" y="358"/>
                    </a:lnTo>
                    <a:lnTo>
                      <a:pt x="191" y="365"/>
                    </a:lnTo>
                    <a:lnTo>
                      <a:pt x="206" y="375"/>
                    </a:lnTo>
                    <a:lnTo>
                      <a:pt x="218" y="380"/>
                    </a:lnTo>
                    <a:lnTo>
                      <a:pt x="230" y="387"/>
                    </a:lnTo>
                    <a:lnTo>
                      <a:pt x="240" y="395"/>
                    </a:lnTo>
                    <a:lnTo>
                      <a:pt x="249" y="402"/>
                    </a:lnTo>
                    <a:lnTo>
                      <a:pt x="262" y="412"/>
                    </a:lnTo>
                    <a:lnTo>
                      <a:pt x="276" y="421"/>
                    </a:lnTo>
                    <a:lnTo>
                      <a:pt x="288" y="428"/>
                    </a:lnTo>
                    <a:lnTo>
                      <a:pt x="308" y="441"/>
                    </a:lnTo>
                    <a:lnTo>
                      <a:pt x="317" y="445"/>
                    </a:lnTo>
                    <a:lnTo>
                      <a:pt x="334" y="453"/>
                    </a:lnTo>
                    <a:lnTo>
                      <a:pt x="351" y="460"/>
                    </a:lnTo>
                    <a:lnTo>
                      <a:pt x="373" y="470"/>
                    </a:lnTo>
                    <a:lnTo>
                      <a:pt x="383" y="472"/>
                    </a:lnTo>
                    <a:lnTo>
                      <a:pt x="395" y="477"/>
                    </a:lnTo>
                    <a:lnTo>
                      <a:pt x="407" y="479"/>
                    </a:lnTo>
                    <a:lnTo>
                      <a:pt x="422" y="484"/>
                    </a:lnTo>
                    <a:lnTo>
                      <a:pt x="436" y="489"/>
                    </a:lnTo>
                    <a:lnTo>
                      <a:pt x="453" y="494"/>
                    </a:lnTo>
                    <a:lnTo>
                      <a:pt x="470" y="501"/>
                    </a:lnTo>
                    <a:lnTo>
                      <a:pt x="492" y="508"/>
                    </a:lnTo>
                    <a:lnTo>
                      <a:pt x="509" y="513"/>
                    </a:lnTo>
                    <a:lnTo>
                      <a:pt x="531" y="521"/>
                    </a:lnTo>
                    <a:lnTo>
                      <a:pt x="552" y="528"/>
                    </a:lnTo>
                    <a:lnTo>
                      <a:pt x="579" y="535"/>
                    </a:lnTo>
                    <a:lnTo>
                      <a:pt x="603" y="542"/>
                    </a:lnTo>
                    <a:lnTo>
                      <a:pt x="632" y="550"/>
                    </a:lnTo>
                    <a:lnTo>
                      <a:pt x="662" y="559"/>
                    </a:lnTo>
                    <a:lnTo>
                      <a:pt x="696" y="569"/>
                    </a:lnTo>
                    <a:lnTo>
                      <a:pt x="725" y="576"/>
                    </a:lnTo>
                    <a:lnTo>
                      <a:pt x="761" y="586"/>
                    </a:lnTo>
                    <a:lnTo>
                      <a:pt x="795" y="596"/>
                    </a:lnTo>
                    <a:lnTo>
                      <a:pt x="836" y="608"/>
                    </a:lnTo>
                    <a:lnTo>
                      <a:pt x="872" y="615"/>
                    </a:lnTo>
                    <a:lnTo>
                      <a:pt x="916" y="627"/>
                    </a:lnTo>
                    <a:lnTo>
                      <a:pt x="957" y="639"/>
                    </a:lnTo>
                    <a:lnTo>
                      <a:pt x="1006" y="654"/>
                    </a:lnTo>
                    <a:lnTo>
                      <a:pt x="1052" y="666"/>
                    </a:lnTo>
                    <a:lnTo>
                      <a:pt x="1103" y="678"/>
                    </a:lnTo>
                    <a:lnTo>
                      <a:pt x="1154" y="693"/>
                    </a:lnTo>
                    <a:lnTo>
                      <a:pt x="1212" y="710"/>
                    </a:lnTo>
                    <a:lnTo>
                      <a:pt x="1268" y="724"/>
                    </a:lnTo>
                    <a:lnTo>
                      <a:pt x="1326" y="739"/>
                    </a:lnTo>
                    <a:lnTo>
                      <a:pt x="1389" y="756"/>
                    </a:lnTo>
                    <a:lnTo>
                      <a:pt x="1454" y="775"/>
                    </a:lnTo>
                    <a:close/>
                  </a:path>
                </a:pathLst>
              </a:custGeom>
              <a:solidFill>
                <a:srgbClr val="F2BD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3" name="Freeform 69"/>
              <p:cNvSpPr>
                <a:spLocks/>
              </p:cNvSpPr>
              <p:nvPr/>
            </p:nvSpPr>
            <p:spPr bwMode="auto">
              <a:xfrm>
                <a:off x="2036" y="2544"/>
                <a:ext cx="1125" cy="1149"/>
              </a:xfrm>
              <a:custGeom>
                <a:avLst/>
                <a:gdLst>
                  <a:gd name="T0" fmla="*/ 1071 w 1125"/>
                  <a:gd name="T1" fmla="*/ 1115 h 1149"/>
                  <a:gd name="T2" fmla="*/ 1001 w 1125"/>
                  <a:gd name="T3" fmla="*/ 1142 h 1149"/>
                  <a:gd name="T4" fmla="*/ 943 w 1125"/>
                  <a:gd name="T5" fmla="*/ 1115 h 1149"/>
                  <a:gd name="T6" fmla="*/ 889 w 1125"/>
                  <a:gd name="T7" fmla="*/ 1074 h 1149"/>
                  <a:gd name="T8" fmla="*/ 836 w 1125"/>
                  <a:gd name="T9" fmla="*/ 1035 h 1149"/>
                  <a:gd name="T10" fmla="*/ 783 w 1125"/>
                  <a:gd name="T11" fmla="*/ 996 h 1149"/>
                  <a:gd name="T12" fmla="*/ 729 w 1125"/>
                  <a:gd name="T13" fmla="*/ 958 h 1149"/>
                  <a:gd name="T14" fmla="*/ 676 w 1125"/>
                  <a:gd name="T15" fmla="*/ 921 h 1149"/>
                  <a:gd name="T16" fmla="*/ 625 w 1125"/>
                  <a:gd name="T17" fmla="*/ 883 h 1149"/>
                  <a:gd name="T18" fmla="*/ 574 w 1125"/>
                  <a:gd name="T19" fmla="*/ 846 h 1149"/>
                  <a:gd name="T20" fmla="*/ 521 w 1125"/>
                  <a:gd name="T21" fmla="*/ 807 h 1149"/>
                  <a:gd name="T22" fmla="*/ 470 w 1125"/>
                  <a:gd name="T23" fmla="*/ 766 h 1149"/>
                  <a:gd name="T24" fmla="*/ 419 w 1125"/>
                  <a:gd name="T25" fmla="*/ 727 h 1149"/>
                  <a:gd name="T26" fmla="*/ 368 w 1125"/>
                  <a:gd name="T27" fmla="*/ 689 h 1149"/>
                  <a:gd name="T28" fmla="*/ 317 w 1125"/>
                  <a:gd name="T29" fmla="*/ 647 h 1149"/>
                  <a:gd name="T30" fmla="*/ 266 w 1125"/>
                  <a:gd name="T31" fmla="*/ 606 h 1149"/>
                  <a:gd name="T32" fmla="*/ 216 w 1125"/>
                  <a:gd name="T33" fmla="*/ 563 h 1149"/>
                  <a:gd name="T34" fmla="*/ 169 w 1125"/>
                  <a:gd name="T35" fmla="*/ 519 h 1149"/>
                  <a:gd name="T36" fmla="*/ 126 w 1125"/>
                  <a:gd name="T37" fmla="*/ 475 h 1149"/>
                  <a:gd name="T38" fmla="*/ 75 w 1125"/>
                  <a:gd name="T39" fmla="*/ 408 h 1149"/>
                  <a:gd name="T40" fmla="*/ 48 w 1125"/>
                  <a:gd name="T41" fmla="*/ 359 h 1149"/>
                  <a:gd name="T42" fmla="*/ 26 w 1125"/>
                  <a:gd name="T43" fmla="*/ 311 h 1149"/>
                  <a:gd name="T44" fmla="*/ 12 w 1125"/>
                  <a:gd name="T45" fmla="*/ 257 h 1149"/>
                  <a:gd name="T46" fmla="*/ 5 w 1125"/>
                  <a:gd name="T47" fmla="*/ 204 h 1149"/>
                  <a:gd name="T48" fmla="*/ 0 w 1125"/>
                  <a:gd name="T49" fmla="*/ 151 h 1149"/>
                  <a:gd name="T50" fmla="*/ 5 w 1125"/>
                  <a:gd name="T51" fmla="*/ 95 h 1149"/>
                  <a:gd name="T52" fmla="*/ 19 w 1125"/>
                  <a:gd name="T53" fmla="*/ 37 h 1149"/>
                  <a:gd name="T54" fmla="*/ 39 w 1125"/>
                  <a:gd name="T55" fmla="*/ 15 h 1149"/>
                  <a:gd name="T56" fmla="*/ 43 w 1125"/>
                  <a:gd name="T57" fmla="*/ 76 h 1149"/>
                  <a:gd name="T58" fmla="*/ 56 w 1125"/>
                  <a:gd name="T59" fmla="*/ 134 h 1149"/>
                  <a:gd name="T60" fmla="*/ 80 w 1125"/>
                  <a:gd name="T61" fmla="*/ 204 h 1149"/>
                  <a:gd name="T62" fmla="*/ 106 w 1125"/>
                  <a:gd name="T63" fmla="*/ 274 h 1149"/>
                  <a:gd name="T64" fmla="*/ 148 w 1125"/>
                  <a:gd name="T65" fmla="*/ 345 h 1149"/>
                  <a:gd name="T66" fmla="*/ 201 w 1125"/>
                  <a:gd name="T67" fmla="*/ 412 h 1149"/>
                  <a:gd name="T68" fmla="*/ 269 w 1125"/>
                  <a:gd name="T69" fmla="*/ 473 h 1149"/>
                  <a:gd name="T70" fmla="*/ 344 w 1125"/>
                  <a:gd name="T71" fmla="*/ 524 h 1149"/>
                  <a:gd name="T72" fmla="*/ 395 w 1125"/>
                  <a:gd name="T73" fmla="*/ 558 h 1149"/>
                  <a:gd name="T74" fmla="*/ 448 w 1125"/>
                  <a:gd name="T75" fmla="*/ 592 h 1149"/>
                  <a:gd name="T76" fmla="*/ 504 w 1125"/>
                  <a:gd name="T77" fmla="*/ 631 h 1149"/>
                  <a:gd name="T78" fmla="*/ 562 w 1125"/>
                  <a:gd name="T79" fmla="*/ 669 h 1149"/>
                  <a:gd name="T80" fmla="*/ 623 w 1125"/>
                  <a:gd name="T81" fmla="*/ 711 h 1149"/>
                  <a:gd name="T82" fmla="*/ 681 w 1125"/>
                  <a:gd name="T83" fmla="*/ 752 h 1149"/>
                  <a:gd name="T84" fmla="*/ 744 w 1125"/>
                  <a:gd name="T85" fmla="*/ 793 h 1149"/>
                  <a:gd name="T86" fmla="*/ 802 w 1125"/>
                  <a:gd name="T87" fmla="*/ 834 h 1149"/>
                  <a:gd name="T88" fmla="*/ 858 w 1125"/>
                  <a:gd name="T89" fmla="*/ 878 h 1149"/>
                  <a:gd name="T90" fmla="*/ 914 w 1125"/>
                  <a:gd name="T91" fmla="*/ 919 h 1149"/>
                  <a:gd name="T92" fmla="*/ 965 w 1125"/>
                  <a:gd name="T93" fmla="*/ 960 h 1149"/>
                  <a:gd name="T94" fmla="*/ 1013 w 1125"/>
                  <a:gd name="T95" fmla="*/ 999 h 1149"/>
                  <a:gd name="T96" fmla="*/ 1069 w 1125"/>
                  <a:gd name="T97" fmla="*/ 1047 h 11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125" h="1149">
                    <a:moveTo>
                      <a:pt x="1125" y="1101"/>
                    </a:moveTo>
                    <a:lnTo>
                      <a:pt x="1105" y="1106"/>
                    </a:lnTo>
                    <a:lnTo>
                      <a:pt x="1088" y="1110"/>
                    </a:lnTo>
                    <a:lnTo>
                      <a:pt x="1071" y="1115"/>
                    </a:lnTo>
                    <a:lnTo>
                      <a:pt x="1054" y="1122"/>
                    </a:lnTo>
                    <a:lnTo>
                      <a:pt x="1035" y="1127"/>
                    </a:lnTo>
                    <a:lnTo>
                      <a:pt x="1020" y="1135"/>
                    </a:lnTo>
                    <a:lnTo>
                      <a:pt x="1001" y="1142"/>
                    </a:lnTo>
                    <a:lnTo>
                      <a:pt x="986" y="1149"/>
                    </a:lnTo>
                    <a:lnTo>
                      <a:pt x="972" y="1137"/>
                    </a:lnTo>
                    <a:lnTo>
                      <a:pt x="957" y="1127"/>
                    </a:lnTo>
                    <a:lnTo>
                      <a:pt x="943" y="1115"/>
                    </a:lnTo>
                    <a:lnTo>
                      <a:pt x="931" y="1106"/>
                    </a:lnTo>
                    <a:lnTo>
                      <a:pt x="916" y="1093"/>
                    </a:lnTo>
                    <a:lnTo>
                      <a:pt x="904" y="1086"/>
                    </a:lnTo>
                    <a:lnTo>
                      <a:pt x="889" y="1074"/>
                    </a:lnTo>
                    <a:lnTo>
                      <a:pt x="877" y="1067"/>
                    </a:lnTo>
                    <a:lnTo>
                      <a:pt x="863" y="1055"/>
                    </a:lnTo>
                    <a:lnTo>
                      <a:pt x="848" y="1045"/>
                    </a:lnTo>
                    <a:lnTo>
                      <a:pt x="836" y="1035"/>
                    </a:lnTo>
                    <a:lnTo>
                      <a:pt x="824" y="1026"/>
                    </a:lnTo>
                    <a:lnTo>
                      <a:pt x="809" y="1016"/>
                    </a:lnTo>
                    <a:lnTo>
                      <a:pt x="795" y="1006"/>
                    </a:lnTo>
                    <a:lnTo>
                      <a:pt x="783" y="996"/>
                    </a:lnTo>
                    <a:lnTo>
                      <a:pt x="771" y="989"/>
                    </a:lnTo>
                    <a:lnTo>
                      <a:pt x="756" y="977"/>
                    </a:lnTo>
                    <a:lnTo>
                      <a:pt x="742" y="967"/>
                    </a:lnTo>
                    <a:lnTo>
                      <a:pt x="729" y="958"/>
                    </a:lnTo>
                    <a:lnTo>
                      <a:pt x="717" y="950"/>
                    </a:lnTo>
                    <a:lnTo>
                      <a:pt x="703" y="941"/>
                    </a:lnTo>
                    <a:lnTo>
                      <a:pt x="688" y="931"/>
                    </a:lnTo>
                    <a:lnTo>
                      <a:pt x="676" y="921"/>
                    </a:lnTo>
                    <a:lnTo>
                      <a:pt x="664" y="914"/>
                    </a:lnTo>
                    <a:lnTo>
                      <a:pt x="649" y="902"/>
                    </a:lnTo>
                    <a:lnTo>
                      <a:pt x="637" y="892"/>
                    </a:lnTo>
                    <a:lnTo>
                      <a:pt x="625" y="883"/>
                    </a:lnTo>
                    <a:lnTo>
                      <a:pt x="613" y="875"/>
                    </a:lnTo>
                    <a:lnTo>
                      <a:pt x="599" y="866"/>
                    </a:lnTo>
                    <a:lnTo>
                      <a:pt x="586" y="856"/>
                    </a:lnTo>
                    <a:lnTo>
                      <a:pt x="574" y="846"/>
                    </a:lnTo>
                    <a:lnTo>
                      <a:pt x="562" y="839"/>
                    </a:lnTo>
                    <a:lnTo>
                      <a:pt x="548" y="827"/>
                    </a:lnTo>
                    <a:lnTo>
                      <a:pt x="533" y="817"/>
                    </a:lnTo>
                    <a:lnTo>
                      <a:pt x="521" y="807"/>
                    </a:lnTo>
                    <a:lnTo>
                      <a:pt x="509" y="798"/>
                    </a:lnTo>
                    <a:lnTo>
                      <a:pt x="494" y="786"/>
                    </a:lnTo>
                    <a:lnTo>
                      <a:pt x="482" y="778"/>
                    </a:lnTo>
                    <a:lnTo>
                      <a:pt x="470" y="766"/>
                    </a:lnTo>
                    <a:lnTo>
                      <a:pt x="458" y="759"/>
                    </a:lnTo>
                    <a:lnTo>
                      <a:pt x="443" y="747"/>
                    </a:lnTo>
                    <a:lnTo>
                      <a:pt x="431" y="740"/>
                    </a:lnTo>
                    <a:lnTo>
                      <a:pt x="419" y="727"/>
                    </a:lnTo>
                    <a:lnTo>
                      <a:pt x="407" y="720"/>
                    </a:lnTo>
                    <a:lnTo>
                      <a:pt x="392" y="708"/>
                    </a:lnTo>
                    <a:lnTo>
                      <a:pt x="380" y="701"/>
                    </a:lnTo>
                    <a:lnTo>
                      <a:pt x="368" y="689"/>
                    </a:lnTo>
                    <a:lnTo>
                      <a:pt x="356" y="681"/>
                    </a:lnTo>
                    <a:lnTo>
                      <a:pt x="342" y="669"/>
                    </a:lnTo>
                    <a:lnTo>
                      <a:pt x="329" y="660"/>
                    </a:lnTo>
                    <a:lnTo>
                      <a:pt x="317" y="647"/>
                    </a:lnTo>
                    <a:lnTo>
                      <a:pt x="305" y="638"/>
                    </a:lnTo>
                    <a:lnTo>
                      <a:pt x="291" y="626"/>
                    </a:lnTo>
                    <a:lnTo>
                      <a:pt x="279" y="616"/>
                    </a:lnTo>
                    <a:lnTo>
                      <a:pt x="266" y="606"/>
                    </a:lnTo>
                    <a:lnTo>
                      <a:pt x="254" y="597"/>
                    </a:lnTo>
                    <a:lnTo>
                      <a:pt x="240" y="584"/>
                    </a:lnTo>
                    <a:lnTo>
                      <a:pt x="230" y="575"/>
                    </a:lnTo>
                    <a:lnTo>
                      <a:pt x="216" y="563"/>
                    </a:lnTo>
                    <a:lnTo>
                      <a:pt x="206" y="553"/>
                    </a:lnTo>
                    <a:lnTo>
                      <a:pt x="194" y="541"/>
                    </a:lnTo>
                    <a:lnTo>
                      <a:pt x="182" y="531"/>
                    </a:lnTo>
                    <a:lnTo>
                      <a:pt x="169" y="519"/>
                    </a:lnTo>
                    <a:lnTo>
                      <a:pt x="160" y="509"/>
                    </a:lnTo>
                    <a:lnTo>
                      <a:pt x="148" y="497"/>
                    </a:lnTo>
                    <a:lnTo>
                      <a:pt x="138" y="488"/>
                    </a:lnTo>
                    <a:lnTo>
                      <a:pt x="126" y="475"/>
                    </a:lnTo>
                    <a:lnTo>
                      <a:pt x="119" y="466"/>
                    </a:lnTo>
                    <a:lnTo>
                      <a:pt x="99" y="444"/>
                    </a:lnTo>
                    <a:lnTo>
                      <a:pt x="85" y="422"/>
                    </a:lnTo>
                    <a:lnTo>
                      <a:pt x="75" y="408"/>
                    </a:lnTo>
                    <a:lnTo>
                      <a:pt x="68" y="398"/>
                    </a:lnTo>
                    <a:lnTo>
                      <a:pt x="60" y="383"/>
                    </a:lnTo>
                    <a:lnTo>
                      <a:pt x="56" y="374"/>
                    </a:lnTo>
                    <a:lnTo>
                      <a:pt x="48" y="359"/>
                    </a:lnTo>
                    <a:lnTo>
                      <a:pt x="41" y="349"/>
                    </a:lnTo>
                    <a:lnTo>
                      <a:pt x="36" y="335"/>
                    </a:lnTo>
                    <a:lnTo>
                      <a:pt x="34" y="325"/>
                    </a:lnTo>
                    <a:lnTo>
                      <a:pt x="26" y="311"/>
                    </a:lnTo>
                    <a:lnTo>
                      <a:pt x="24" y="299"/>
                    </a:lnTo>
                    <a:lnTo>
                      <a:pt x="19" y="284"/>
                    </a:lnTo>
                    <a:lnTo>
                      <a:pt x="17" y="272"/>
                    </a:lnTo>
                    <a:lnTo>
                      <a:pt x="12" y="257"/>
                    </a:lnTo>
                    <a:lnTo>
                      <a:pt x="9" y="245"/>
                    </a:lnTo>
                    <a:lnTo>
                      <a:pt x="7" y="231"/>
                    </a:lnTo>
                    <a:lnTo>
                      <a:pt x="7" y="219"/>
                    </a:lnTo>
                    <a:lnTo>
                      <a:pt x="5" y="204"/>
                    </a:lnTo>
                    <a:lnTo>
                      <a:pt x="2" y="192"/>
                    </a:lnTo>
                    <a:lnTo>
                      <a:pt x="2" y="177"/>
                    </a:lnTo>
                    <a:lnTo>
                      <a:pt x="2" y="165"/>
                    </a:lnTo>
                    <a:lnTo>
                      <a:pt x="0" y="151"/>
                    </a:lnTo>
                    <a:lnTo>
                      <a:pt x="0" y="139"/>
                    </a:lnTo>
                    <a:lnTo>
                      <a:pt x="2" y="124"/>
                    </a:lnTo>
                    <a:lnTo>
                      <a:pt x="5" y="112"/>
                    </a:lnTo>
                    <a:lnTo>
                      <a:pt x="5" y="95"/>
                    </a:lnTo>
                    <a:lnTo>
                      <a:pt x="7" y="80"/>
                    </a:lnTo>
                    <a:lnTo>
                      <a:pt x="9" y="66"/>
                    </a:lnTo>
                    <a:lnTo>
                      <a:pt x="17" y="51"/>
                    </a:lnTo>
                    <a:lnTo>
                      <a:pt x="19" y="37"/>
                    </a:lnTo>
                    <a:lnTo>
                      <a:pt x="24" y="22"/>
                    </a:lnTo>
                    <a:lnTo>
                      <a:pt x="31" y="10"/>
                    </a:lnTo>
                    <a:lnTo>
                      <a:pt x="39" y="0"/>
                    </a:lnTo>
                    <a:lnTo>
                      <a:pt x="39" y="15"/>
                    </a:lnTo>
                    <a:lnTo>
                      <a:pt x="39" y="37"/>
                    </a:lnTo>
                    <a:lnTo>
                      <a:pt x="39" y="46"/>
                    </a:lnTo>
                    <a:lnTo>
                      <a:pt x="41" y="61"/>
                    </a:lnTo>
                    <a:lnTo>
                      <a:pt x="43" y="76"/>
                    </a:lnTo>
                    <a:lnTo>
                      <a:pt x="48" y="90"/>
                    </a:lnTo>
                    <a:lnTo>
                      <a:pt x="48" y="105"/>
                    </a:lnTo>
                    <a:lnTo>
                      <a:pt x="53" y="119"/>
                    </a:lnTo>
                    <a:lnTo>
                      <a:pt x="56" y="134"/>
                    </a:lnTo>
                    <a:lnTo>
                      <a:pt x="63" y="153"/>
                    </a:lnTo>
                    <a:lnTo>
                      <a:pt x="65" y="168"/>
                    </a:lnTo>
                    <a:lnTo>
                      <a:pt x="73" y="187"/>
                    </a:lnTo>
                    <a:lnTo>
                      <a:pt x="80" y="204"/>
                    </a:lnTo>
                    <a:lnTo>
                      <a:pt x="87" y="223"/>
                    </a:lnTo>
                    <a:lnTo>
                      <a:pt x="92" y="238"/>
                    </a:lnTo>
                    <a:lnTo>
                      <a:pt x="99" y="257"/>
                    </a:lnTo>
                    <a:lnTo>
                      <a:pt x="106" y="274"/>
                    </a:lnTo>
                    <a:lnTo>
                      <a:pt x="116" y="294"/>
                    </a:lnTo>
                    <a:lnTo>
                      <a:pt x="126" y="308"/>
                    </a:lnTo>
                    <a:lnTo>
                      <a:pt x="138" y="328"/>
                    </a:lnTo>
                    <a:lnTo>
                      <a:pt x="148" y="345"/>
                    </a:lnTo>
                    <a:lnTo>
                      <a:pt x="162" y="364"/>
                    </a:lnTo>
                    <a:lnTo>
                      <a:pt x="172" y="378"/>
                    </a:lnTo>
                    <a:lnTo>
                      <a:pt x="186" y="395"/>
                    </a:lnTo>
                    <a:lnTo>
                      <a:pt x="201" y="412"/>
                    </a:lnTo>
                    <a:lnTo>
                      <a:pt x="218" y="429"/>
                    </a:lnTo>
                    <a:lnTo>
                      <a:pt x="233" y="444"/>
                    </a:lnTo>
                    <a:lnTo>
                      <a:pt x="252" y="458"/>
                    </a:lnTo>
                    <a:lnTo>
                      <a:pt x="269" y="473"/>
                    </a:lnTo>
                    <a:lnTo>
                      <a:pt x="291" y="490"/>
                    </a:lnTo>
                    <a:lnTo>
                      <a:pt x="310" y="502"/>
                    </a:lnTo>
                    <a:lnTo>
                      <a:pt x="332" y="517"/>
                    </a:lnTo>
                    <a:lnTo>
                      <a:pt x="344" y="524"/>
                    </a:lnTo>
                    <a:lnTo>
                      <a:pt x="356" y="534"/>
                    </a:lnTo>
                    <a:lnTo>
                      <a:pt x="368" y="541"/>
                    </a:lnTo>
                    <a:lnTo>
                      <a:pt x="383" y="551"/>
                    </a:lnTo>
                    <a:lnTo>
                      <a:pt x="395" y="558"/>
                    </a:lnTo>
                    <a:lnTo>
                      <a:pt x="407" y="565"/>
                    </a:lnTo>
                    <a:lnTo>
                      <a:pt x="419" y="575"/>
                    </a:lnTo>
                    <a:lnTo>
                      <a:pt x="434" y="584"/>
                    </a:lnTo>
                    <a:lnTo>
                      <a:pt x="448" y="592"/>
                    </a:lnTo>
                    <a:lnTo>
                      <a:pt x="463" y="601"/>
                    </a:lnTo>
                    <a:lnTo>
                      <a:pt x="477" y="611"/>
                    </a:lnTo>
                    <a:lnTo>
                      <a:pt x="492" y="623"/>
                    </a:lnTo>
                    <a:lnTo>
                      <a:pt x="504" y="631"/>
                    </a:lnTo>
                    <a:lnTo>
                      <a:pt x="519" y="640"/>
                    </a:lnTo>
                    <a:lnTo>
                      <a:pt x="533" y="650"/>
                    </a:lnTo>
                    <a:lnTo>
                      <a:pt x="548" y="660"/>
                    </a:lnTo>
                    <a:lnTo>
                      <a:pt x="562" y="669"/>
                    </a:lnTo>
                    <a:lnTo>
                      <a:pt x="577" y="679"/>
                    </a:lnTo>
                    <a:lnTo>
                      <a:pt x="591" y="689"/>
                    </a:lnTo>
                    <a:lnTo>
                      <a:pt x="608" y="701"/>
                    </a:lnTo>
                    <a:lnTo>
                      <a:pt x="623" y="711"/>
                    </a:lnTo>
                    <a:lnTo>
                      <a:pt x="637" y="720"/>
                    </a:lnTo>
                    <a:lnTo>
                      <a:pt x="652" y="730"/>
                    </a:lnTo>
                    <a:lnTo>
                      <a:pt x="666" y="742"/>
                    </a:lnTo>
                    <a:lnTo>
                      <a:pt x="681" y="752"/>
                    </a:lnTo>
                    <a:lnTo>
                      <a:pt x="698" y="764"/>
                    </a:lnTo>
                    <a:lnTo>
                      <a:pt x="712" y="774"/>
                    </a:lnTo>
                    <a:lnTo>
                      <a:pt x="729" y="786"/>
                    </a:lnTo>
                    <a:lnTo>
                      <a:pt x="744" y="793"/>
                    </a:lnTo>
                    <a:lnTo>
                      <a:pt x="759" y="805"/>
                    </a:lnTo>
                    <a:lnTo>
                      <a:pt x="773" y="815"/>
                    </a:lnTo>
                    <a:lnTo>
                      <a:pt x="788" y="827"/>
                    </a:lnTo>
                    <a:lnTo>
                      <a:pt x="802" y="834"/>
                    </a:lnTo>
                    <a:lnTo>
                      <a:pt x="817" y="846"/>
                    </a:lnTo>
                    <a:lnTo>
                      <a:pt x="831" y="856"/>
                    </a:lnTo>
                    <a:lnTo>
                      <a:pt x="846" y="868"/>
                    </a:lnTo>
                    <a:lnTo>
                      <a:pt x="858" y="878"/>
                    </a:lnTo>
                    <a:lnTo>
                      <a:pt x="872" y="887"/>
                    </a:lnTo>
                    <a:lnTo>
                      <a:pt x="887" y="897"/>
                    </a:lnTo>
                    <a:lnTo>
                      <a:pt x="902" y="909"/>
                    </a:lnTo>
                    <a:lnTo>
                      <a:pt x="914" y="919"/>
                    </a:lnTo>
                    <a:lnTo>
                      <a:pt x="928" y="931"/>
                    </a:lnTo>
                    <a:lnTo>
                      <a:pt x="940" y="941"/>
                    </a:lnTo>
                    <a:lnTo>
                      <a:pt x="955" y="953"/>
                    </a:lnTo>
                    <a:lnTo>
                      <a:pt x="965" y="960"/>
                    </a:lnTo>
                    <a:lnTo>
                      <a:pt x="979" y="970"/>
                    </a:lnTo>
                    <a:lnTo>
                      <a:pt x="989" y="980"/>
                    </a:lnTo>
                    <a:lnTo>
                      <a:pt x="1003" y="992"/>
                    </a:lnTo>
                    <a:lnTo>
                      <a:pt x="1013" y="999"/>
                    </a:lnTo>
                    <a:lnTo>
                      <a:pt x="1025" y="1009"/>
                    </a:lnTo>
                    <a:lnTo>
                      <a:pt x="1037" y="1018"/>
                    </a:lnTo>
                    <a:lnTo>
                      <a:pt x="1049" y="1030"/>
                    </a:lnTo>
                    <a:lnTo>
                      <a:pt x="1069" y="1047"/>
                    </a:lnTo>
                    <a:lnTo>
                      <a:pt x="1088" y="1064"/>
                    </a:lnTo>
                    <a:lnTo>
                      <a:pt x="1105" y="1081"/>
                    </a:lnTo>
                    <a:lnTo>
                      <a:pt x="1125" y="1101"/>
                    </a:lnTo>
                    <a:close/>
                  </a:path>
                </a:pathLst>
              </a:custGeom>
              <a:solidFill>
                <a:srgbClr val="F2BD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4" name="Freeform 70"/>
              <p:cNvSpPr>
                <a:spLocks/>
              </p:cNvSpPr>
              <p:nvPr/>
            </p:nvSpPr>
            <p:spPr bwMode="auto">
              <a:xfrm>
                <a:off x="4171" y="3618"/>
                <a:ext cx="2994" cy="2021"/>
              </a:xfrm>
              <a:custGeom>
                <a:avLst/>
                <a:gdLst>
                  <a:gd name="T0" fmla="*/ 32 w 2994"/>
                  <a:gd name="T1" fmla="*/ 233 h 2021"/>
                  <a:gd name="T2" fmla="*/ 105 w 2994"/>
                  <a:gd name="T3" fmla="*/ 216 h 2021"/>
                  <a:gd name="T4" fmla="*/ 177 w 2994"/>
                  <a:gd name="T5" fmla="*/ 201 h 2021"/>
                  <a:gd name="T6" fmla="*/ 257 w 2994"/>
                  <a:gd name="T7" fmla="*/ 179 h 2021"/>
                  <a:gd name="T8" fmla="*/ 352 w 2994"/>
                  <a:gd name="T9" fmla="*/ 160 h 2021"/>
                  <a:gd name="T10" fmla="*/ 446 w 2994"/>
                  <a:gd name="T11" fmla="*/ 136 h 2021"/>
                  <a:gd name="T12" fmla="*/ 541 w 2994"/>
                  <a:gd name="T13" fmla="*/ 114 h 2021"/>
                  <a:gd name="T14" fmla="*/ 628 w 2994"/>
                  <a:gd name="T15" fmla="*/ 87 h 2021"/>
                  <a:gd name="T16" fmla="*/ 711 w 2994"/>
                  <a:gd name="T17" fmla="*/ 63 h 2021"/>
                  <a:gd name="T18" fmla="*/ 781 w 2994"/>
                  <a:gd name="T19" fmla="*/ 39 h 2021"/>
                  <a:gd name="T20" fmla="*/ 863 w 2994"/>
                  <a:gd name="T21" fmla="*/ 5 h 2021"/>
                  <a:gd name="T22" fmla="*/ 931 w 2994"/>
                  <a:gd name="T23" fmla="*/ 19 h 2021"/>
                  <a:gd name="T24" fmla="*/ 1021 w 2994"/>
                  <a:gd name="T25" fmla="*/ 80 h 2021"/>
                  <a:gd name="T26" fmla="*/ 1135 w 2994"/>
                  <a:gd name="T27" fmla="*/ 172 h 2021"/>
                  <a:gd name="T28" fmla="*/ 1273 w 2994"/>
                  <a:gd name="T29" fmla="*/ 288 h 2021"/>
                  <a:gd name="T30" fmla="*/ 1426 w 2994"/>
                  <a:gd name="T31" fmla="*/ 427 h 2021"/>
                  <a:gd name="T32" fmla="*/ 1595 w 2994"/>
                  <a:gd name="T33" fmla="*/ 577 h 2021"/>
                  <a:gd name="T34" fmla="*/ 1765 w 2994"/>
                  <a:gd name="T35" fmla="*/ 727 h 2021"/>
                  <a:gd name="T36" fmla="*/ 1940 w 2994"/>
                  <a:gd name="T37" fmla="*/ 877 h 2021"/>
                  <a:gd name="T38" fmla="*/ 2112 w 2994"/>
                  <a:gd name="T39" fmla="*/ 1023 h 2021"/>
                  <a:gd name="T40" fmla="*/ 2277 w 2994"/>
                  <a:gd name="T41" fmla="*/ 1151 h 2021"/>
                  <a:gd name="T42" fmla="*/ 2427 w 2994"/>
                  <a:gd name="T43" fmla="*/ 1258 h 2021"/>
                  <a:gd name="T44" fmla="*/ 2560 w 2994"/>
                  <a:gd name="T45" fmla="*/ 1340 h 2021"/>
                  <a:gd name="T46" fmla="*/ 2672 w 2994"/>
                  <a:gd name="T47" fmla="*/ 1389 h 2021"/>
                  <a:gd name="T48" fmla="*/ 2764 w 2994"/>
                  <a:gd name="T49" fmla="*/ 1432 h 2021"/>
                  <a:gd name="T50" fmla="*/ 2834 w 2994"/>
                  <a:gd name="T51" fmla="*/ 1469 h 2021"/>
                  <a:gd name="T52" fmla="*/ 2912 w 2994"/>
                  <a:gd name="T53" fmla="*/ 1512 h 2021"/>
                  <a:gd name="T54" fmla="*/ 2972 w 2994"/>
                  <a:gd name="T55" fmla="*/ 1563 h 2021"/>
                  <a:gd name="T56" fmla="*/ 2992 w 2994"/>
                  <a:gd name="T57" fmla="*/ 1643 h 2021"/>
                  <a:gd name="T58" fmla="*/ 2953 w 2994"/>
                  <a:gd name="T59" fmla="*/ 1733 h 2021"/>
                  <a:gd name="T60" fmla="*/ 2887 w 2994"/>
                  <a:gd name="T61" fmla="*/ 1803 h 2021"/>
                  <a:gd name="T62" fmla="*/ 2805 w 2994"/>
                  <a:gd name="T63" fmla="*/ 1859 h 2021"/>
                  <a:gd name="T64" fmla="*/ 2732 w 2994"/>
                  <a:gd name="T65" fmla="*/ 1900 h 2021"/>
                  <a:gd name="T66" fmla="*/ 2645 w 2994"/>
                  <a:gd name="T67" fmla="*/ 1936 h 2021"/>
                  <a:gd name="T68" fmla="*/ 2550 w 2994"/>
                  <a:gd name="T69" fmla="*/ 1968 h 2021"/>
                  <a:gd name="T70" fmla="*/ 2444 w 2994"/>
                  <a:gd name="T71" fmla="*/ 1994 h 2021"/>
                  <a:gd name="T72" fmla="*/ 2330 w 2994"/>
                  <a:gd name="T73" fmla="*/ 2014 h 2021"/>
                  <a:gd name="T74" fmla="*/ 2209 w 2994"/>
                  <a:gd name="T75" fmla="*/ 2019 h 2021"/>
                  <a:gd name="T76" fmla="*/ 2083 w 2994"/>
                  <a:gd name="T77" fmla="*/ 2014 h 2021"/>
                  <a:gd name="T78" fmla="*/ 1949 w 2994"/>
                  <a:gd name="T79" fmla="*/ 1994 h 2021"/>
                  <a:gd name="T80" fmla="*/ 1821 w 2994"/>
                  <a:gd name="T81" fmla="*/ 1961 h 2021"/>
                  <a:gd name="T82" fmla="*/ 1673 w 2994"/>
                  <a:gd name="T83" fmla="*/ 1895 h 2021"/>
                  <a:gd name="T84" fmla="*/ 1518 w 2994"/>
                  <a:gd name="T85" fmla="*/ 1801 h 2021"/>
                  <a:gd name="T86" fmla="*/ 1351 w 2994"/>
                  <a:gd name="T87" fmla="*/ 1684 h 2021"/>
                  <a:gd name="T88" fmla="*/ 1181 w 2994"/>
                  <a:gd name="T89" fmla="*/ 1549 h 2021"/>
                  <a:gd name="T90" fmla="*/ 1009 w 2994"/>
                  <a:gd name="T91" fmla="*/ 1401 h 2021"/>
                  <a:gd name="T92" fmla="*/ 842 w 2994"/>
                  <a:gd name="T93" fmla="*/ 1248 h 2021"/>
                  <a:gd name="T94" fmla="*/ 679 w 2994"/>
                  <a:gd name="T95" fmla="*/ 1093 h 2021"/>
                  <a:gd name="T96" fmla="*/ 534 w 2994"/>
                  <a:gd name="T97" fmla="*/ 945 h 2021"/>
                  <a:gd name="T98" fmla="*/ 403 w 2994"/>
                  <a:gd name="T99" fmla="*/ 807 h 2021"/>
                  <a:gd name="T100" fmla="*/ 291 w 2994"/>
                  <a:gd name="T101" fmla="*/ 691 h 2021"/>
                  <a:gd name="T102" fmla="*/ 206 w 2994"/>
                  <a:gd name="T103" fmla="*/ 596 h 2021"/>
                  <a:gd name="T104" fmla="*/ 151 w 2994"/>
                  <a:gd name="T105" fmla="*/ 533 h 2021"/>
                  <a:gd name="T106" fmla="*/ 95 w 2994"/>
                  <a:gd name="T107" fmla="*/ 453 h 2021"/>
                  <a:gd name="T108" fmla="*/ 44 w 2994"/>
                  <a:gd name="T109" fmla="*/ 347 h 2021"/>
                  <a:gd name="T110" fmla="*/ 0 w 2994"/>
                  <a:gd name="T111" fmla="*/ 250 h 20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94" h="2021">
                    <a:moveTo>
                      <a:pt x="0" y="242"/>
                    </a:moveTo>
                    <a:lnTo>
                      <a:pt x="0" y="240"/>
                    </a:lnTo>
                    <a:lnTo>
                      <a:pt x="8" y="238"/>
                    </a:lnTo>
                    <a:lnTo>
                      <a:pt x="15" y="235"/>
                    </a:lnTo>
                    <a:lnTo>
                      <a:pt x="32" y="233"/>
                    </a:lnTo>
                    <a:lnTo>
                      <a:pt x="46" y="228"/>
                    </a:lnTo>
                    <a:lnTo>
                      <a:pt x="68" y="223"/>
                    </a:lnTo>
                    <a:lnTo>
                      <a:pt x="78" y="221"/>
                    </a:lnTo>
                    <a:lnTo>
                      <a:pt x="90" y="218"/>
                    </a:lnTo>
                    <a:lnTo>
                      <a:pt x="105" y="216"/>
                    </a:lnTo>
                    <a:lnTo>
                      <a:pt x="119" y="216"/>
                    </a:lnTo>
                    <a:lnTo>
                      <a:pt x="131" y="211"/>
                    </a:lnTo>
                    <a:lnTo>
                      <a:pt x="146" y="208"/>
                    </a:lnTo>
                    <a:lnTo>
                      <a:pt x="160" y="204"/>
                    </a:lnTo>
                    <a:lnTo>
                      <a:pt x="177" y="201"/>
                    </a:lnTo>
                    <a:lnTo>
                      <a:pt x="192" y="196"/>
                    </a:lnTo>
                    <a:lnTo>
                      <a:pt x="206" y="194"/>
                    </a:lnTo>
                    <a:lnTo>
                      <a:pt x="223" y="189"/>
                    </a:lnTo>
                    <a:lnTo>
                      <a:pt x="243" y="187"/>
                    </a:lnTo>
                    <a:lnTo>
                      <a:pt x="257" y="179"/>
                    </a:lnTo>
                    <a:lnTo>
                      <a:pt x="277" y="177"/>
                    </a:lnTo>
                    <a:lnTo>
                      <a:pt x="294" y="172"/>
                    </a:lnTo>
                    <a:lnTo>
                      <a:pt x="313" y="170"/>
                    </a:lnTo>
                    <a:lnTo>
                      <a:pt x="330" y="162"/>
                    </a:lnTo>
                    <a:lnTo>
                      <a:pt x="352" y="160"/>
                    </a:lnTo>
                    <a:lnTo>
                      <a:pt x="369" y="155"/>
                    </a:lnTo>
                    <a:lnTo>
                      <a:pt x="391" y="153"/>
                    </a:lnTo>
                    <a:lnTo>
                      <a:pt x="408" y="145"/>
                    </a:lnTo>
                    <a:lnTo>
                      <a:pt x="427" y="141"/>
                    </a:lnTo>
                    <a:lnTo>
                      <a:pt x="446" y="136"/>
                    </a:lnTo>
                    <a:lnTo>
                      <a:pt x="466" y="133"/>
                    </a:lnTo>
                    <a:lnTo>
                      <a:pt x="483" y="126"/>
                    </a:lnTo>
                    <a:lnTo>
                      <a:pt x="502" y="121"/>
                    </a:lnTo>
                    <a:lnTo>
                      <a:pt x="522" y="116"/>
                    </a:lnTo>
                    <a:lnTo>
                      <a:pt x="541" y="114"/>
                    </a:lnTo>
                    <a:lnTo>
                      <a:pt x="558" y="107"/>
                    </a:lnTo>
                    <a:lnTo>
                      <a:pt x="577" y="102"/>
                    </a:lnTo>
                    <a:lnTo>
                      <a:pt x="594" y="97"/>
                    </a:lnTo>
                    <a:lnTo>
                      <a:pt x="614" y="92"/>
                    </a:lnTo>
                    <a:lnTo>
                      <a:pt x="628" y="87"/>
                    </a:lnTo>
                    <a:lnTo>
                      <a:pt x="648" y="82"/>
                    </a:lnTo>
                    <a:lnTo>
                      <a:pt x="662" y="78"/>
                    </a:lnTo>
                    <a:lnTo>
                      <a:pt x="682" y="75"/>
                    </a:lnTo>
                    <a:lnTo>
                      <a:pt x="696" y="68"/>
                    </a:lnTo>
                    <a:lnTo>
                      <a:pt x="711" y="63"/>
                    </a:lnTo>
                    <a:lnTo>
                      <a:pt x="725" y="58"/>
                    </a:lnTo>
                    <a:lnTo>
                      <a:pt x="742" y="53"/>
                    </a:lnTo>
                    <a:lnTo>
                      <a:pt x="754" y="48"/>
                    </a:lnTo>
                    <a:lnTo>
                      <a:pt x="769" y="44"/>
                    </a:lnTo>
                    <a:lnTo>
                      <a:pt x="781" y="39"/>
                    </a:lnTo>
                    <a:lnTo>
                      <a:pt x="793" y="36"/>
                    </a:lnTo>
                    <a:lnTo>
                      <a:pt x="812" y="27"/>
                    </a:lnTo>
                    <a:lnTo>
                      <a:pt x="834" y="19"/>
                    </a:lnTo>
                    <a:lnTo>
                      <a:pt x="849" y="12"/>
                    </a:lnTo>
                    <a:lnTo>
                      <a:pt x="863" y="5"/>
                    </a:lnTo>
                    <a:lnTo>
                      <a:pt x="873" y="0"/>
                    </a:lnTo>
                    <a:lnTo>
                      <a:pt x="892" y="2"/>
                    </a:lnTo>
                    <a:lnTo>
                      <a:pt x="902" y="5"/>
                    </a:lnTo>
                    <a:lnTo>
                      <a:pt x="917" y="12"/>
                    </a:lnTo>
                    <a:lnTo>
                      <a:pt x="931" y="19"/>
                    </a:lnTo>
                    <a:lnTo>
                      <a:pt x="948" y="32"/>
                    </a:lnTo>
                    <a:lnTo>
                      <a:pt x="963" y="39"/>
                    </a:lnTo>
                    <a:lnTo>
                      <a:pt x="982" y="51"/>
                    </a:lnTo>
                    <a:lnTo>
                      <a:pt x="999" y="65"/>
                    </a:lnTo>
                    <a:lnTo>
                      <a:pt x="1021" y="80"/>
                    </a:lnTo>
                    <a:lnTo>
                      <a:pt x="1043" y="95"/>
                    </a:lnTo>
                    <a:lnTo>
                      <a:pt x="1065" y="114"/>
                    </a:lnTo>
                    <a:lnTo>
                      <a:pt x="1086" y="131"/>
                    </a:lnTo>
                    <a:lnTo>
                      <a:pt x="1113" y="153"/>
                    </a:lnTo>
                    <a:lnTo>
                      <a:pt x="1135" y="172"/>
                    </a:lnTo>
                    <a:lnTo>
                      <a:pt x="1162" y="194"/>
                    </a:lnTo>
                    <a:lnTo>
                      <a:pt x="1188" y="216"/>
                    </a:lnTo>
                    <a:lnTo>
                      <a:pt x="1217" y="240"/>
                    </a:lnTo>
                    <a:lnTo>
                      <a:pt x="1244" y="262"/>
                    </a:lnTo>
                    <a:lnTo>
                      <a:pt x="1273" y="288"/>
                    </a:lnTo>
                    <a:lnTo>
                      <a:pt x="1302" y="315"/>
                    </a:lnTo>
                    <a:lnTo>
                      <a:pt x="1334" y="344"/>
                    </a:lnTo>
                    <a:lnTo>
                      <a:pt x="1363" y="371"/>
                    </a:lnTo>
                    <a:lnTo>
                      <a:pt x="1394" y="397"/>
                    </a:lnTo>
                    <a:lnTo>
                      <a:pt x="1426" y="427"/>
                    </a:lnTo>
                    <a:lnTo>
                      <a:pt x="1460" y="456"/>
                    </a:lnTo>
                    <a:lnTo>
                      <a:pt x="1491" y="485"/>
                    </a:lnTo>
                    <a:lnTo>
                      <a:pt x="1525" y="514"/>
                    </a:lnTo>
                    <a:lnTo>
                      <a:pt x="1559" y="545"/>
                    </a:lnTo>
                    <a:lnTo>
                      <a:pt x="1595" y="577"/>
                    </a:lnTo>
                    <a:lnTo>
                      <a:pt x="1627" y="606"/>
                    </a:lnTo>
                    <a:lnTo>
                      <a:pt x="1661" y="635"/>
                    </a:lnTo>
                    <a:lnTo>
                      <a:pt x="1695" y="666"/>
                    </a:lnTo>
                    <a:lnTo>
                      <a:pt x="1731" y="698"/>
                    </a:lnTo>
                    <a:lnTo>
                      <a:pt x="1765" y="727"/>
                    </a:lnTo>
                    <a:lnTo>
                      <a:pt x="1801" y="756"/>
                    </a:lnTo>
                    <a:lnTo>
                      <a:pt x="1835" y="788"/>
                    </a:lnTo>
                    <a:lnTo>
                      <a:pt x="1872" y="819"/>
                    </a:lnTo>
                    <a:lnTo>
                      <a:pt x="1906" y="848"/>
                    </a:lnTo>
                    <a:lnTo>
                      <a:pt x="1940" y="877"/>
                    </a:lnTo>
                    <a:lnTo>
                      <a:pt x="1974" y="906"/>
                    </a:lnTo>
                    <a:lnTo>
                      <a:pt x="2010" y="938"/>
                    </a:lnTo>
                    <a:lnTo>
                      <a:pt x="2044" y="965"/>
                    </a:lnTo>
                    <a:lnTo>
                      <a:pt x="2078" y="994"/>
                    </a:lnTo>
                    <a:lnTo>
                      <a:pt x="2112" y="1023"/>
                    </a:lnTo>
                    <a:lnTo>
                      <a:pt x="2148" y="1052"/>
                    </a:lnTo>
                    <a:lnTo>
                      <a:pt x="2180" y="1076"/>
                    </a:lnTo>
                    <a:lnTo>
                      <a:pt x="2211" y="1100"/>
                    </a:lnTo>
                    <a:lnTo>
                      <a:pt x="2243" y="1124"/>
                    </a:lnTo>
                    <a:lnTo>
                      <a:pt x="2277" y="1151"/>
                    </a:lnTo>
                    <a:lnTo>
                      <a:pt x="2306" y="1173"/>
                    </a:lnTo>
                    <a:lnTo>
                      <a:pt x="2337" y="1197"/>
                    </a:lnTo>
                    <a:lnTo>
                      <a:pt x="2369" y="1219"/>
                    </a:lnTo>
                    <a:lnTo>
                      <a:pt x="2400" y="1241"/>
                    </a:lnTo>
                    <a:lnTo>
                      <a:pt x="2427" y="1258"/>
                    </a:lnTo>
                    <a:lnTo>
                      <a:pt x="2456" y="1277"/>
                    </a:lnTo>
                    <a:lnTo>
                      <a:pt x="2483" y="1294"/>
                    </a:lnTo>
                    <a:lnTo>
                      <a:pt x="2512" y="1311"/>
                    </a:lnTo>
                    <a:lnTo>
                      <a:pt x="2536" y="1326"/>
                    </a:lnTo>
                    <a:lnTo>
                      <a:pt x="2560" y="1340"/>
                    </a:lnTo>
                    <a:lnTo>
                      <a:pt x="2584" y="1352"/>
                    </a:lnTo>
                    <a:lnTo>
                      <a:pt x="2611" y="1364"/>
                    </a:lnTo>
                    <a:lnTo>
                      <a:pt x="2630" y="1372"/>
                    </a:lnTo>
                    <a:lnTo>
                      <a:pt x="2652" y="1381"/>
                    </a:lnTo>
                    <a:lnTo>
                      <a:pt x="2672" y="1389"/>
                    </a:lnTo>
                    <a:lnTo>
                      <a:pt x="2691" y="1398"/>
                    </a:lnTo>
                    <a:lnTo>
                      <a:pt x="2708" y="1406"/>
                    </a:lnTo>
                    <a:lnTo>
                      <a:pt x="2727" y="1415"/>
                    </a:lnTo>
                    <a:lnTo>
                      <a:pt x="2744" y="1423"/>
                    </a:lnTo>
                    <a:lnTo>
                      <a:pt x="2764" y="1432"/>
                    </a:lnTo>
                    <a:lnTo>
                      <a:pt x="2778" y="1440"/>
                    </a:lnTo>
                    <a:lnTo>
                      <a:pt x="2793" y="1447"/>
                    </a:lnTo>
                    <a:lnTo>
                      <a:pt x="2807" y="1454"/>
                    </a:lnTo>
                    <a:lnTo>
                      <a:pt x="2822" y="1461"/>
                    </a:lnTo>
                    <a:lnTo>
                      <a:pt x="2834" y="1469"/>
                    </a:lnTo>
                    <a:lnTo>
                      <a:pt x="2849" y="1476"/>
                    </a:lnTo>
                    <a:lnTo>
                      <a:pt x="2861" y="1483"/>
                    </a:lnTo>
                    <a:lnTo>
                      <a:pt x="2873" y="1490"/>
                    </a:lnTo>
                    <a:lnTo>
                      <a:pt x="2892" y="1500"/>
                    </a:lnTo>
                    <a:lnTo>
                      <a:pt x="2912" y="1512"/>
                    </a:lnTo>
                    <a:lnTo>
                      <a:pt x="2926" y="1524"/>
                    </a:lnTo>
                    <a:lnTo>
                      <a:pt x="2943" y="1536"/>
                    </a:lnTo>
                    <a:lnTo>
                      <a:pt x="2953" y="1544"/>
                    </a:lnTo>
                    <a:lnTo>
                      <a:pt x="2965" y="1556"/>
                    </a:lnTo>
                    <a:lnTo>
                      <a:pt x="2972" y="1563"/>
                    </a:lnTo>
                    <a:lnTo>
                      <a:pt x="2982" y="1575"/>
                    </a:lnTo>
                    <a:lnTo>
                      <a:pt x="2989" y="1592"/>
                    </a:lnTo>
                    <a:lnTo>
                      <a:pt x="2994" y="1609"/>
                    </a:lnTo>
                    <a:lnTo>
                      <a:pt x="2994" y="1626"/>
                    </a:lnTo>
                    <a:lnTo>
                      <a:pt x="2992" y="1643"/>
                    </a:lnTo>
                    <a:lnTo>
                      <a:pt x="2984" y="1660"/>
                    </a:lnTo>
                    <a:lnTo>
                      <a:pt x="2977" y="1679"/>
                    </a:lnTo>
                    <a:lnTo>
                      <a:pt x="2970" y="1699"/>
                    </a:lnTo>
                    <a:lnTo>
                      <a:pt x="2963" y="1723"/>
                    </a:lnTo>
                    <a:lnTo>
                      <a:pt x="2953" y="1733"/>
                    </a:lnTo>
                    <a:lnTo>
                      <a:pt x="2946" y="1745"/>
                    </a:lnTo>
                    <a:lnTo>
                      <a:pt x="2933" y="1759"/>
                    </a:lnTo>
                    <a:lnTo>
                      <a:pt x="2921" y="1774"/>
                    </a:lnTo>
                    <a:lnTo>
                      <a:pt x="2904" y="1788"/>
                    </a:lnTo>
                    <a:lnTo>
                      <a:pt x="2887" y="1803"/>
                    </a:lnTo>
                    <a:lnTo>
                      <a:pt x="2866" y="1820"/>
                    </a:lnTo>
                    <a:lnTo>
                      <a:pt x="2846" y="1837"/>
                    </a:lnTo>
                    <a:lnTo>
                      <a:pt x="2832" y="1844"/>
                    </a:lnTo>
                    <a:lnTo>
                      <a:pt x="2820" y="1852"/>
                    </a:lnTo>
                    <a:lnTo>
                      <a:pt x="2805" y="1859"/>
                    </a:lnTo>
                    <a:lnTo>
                      <a:pt x="2793" y="1868"/>
                    </a:lnTo>
                    <a:lnTo>
                      <a:pt x="2776" y="1876"/>
                    </a:lnTo>
                    <a:lnTo>
                      <a:pt x="2761" y="1883"/>
                    </a:lnTo>
                    <a:lnTo>
                      <a:pt x="2747" y="1890"/>
                    </a:lnTo>
                    <a:lnTo>
                      <a:pt x="2732" y="1900"/>
                    </a:lnTo>
                    <a:lnTo>
                      <a:pt x="2715" y="1907"/>
                    </a:lnTo>
                    <a:lnTo>
                      <a:pt x="2698" y="1915"/>
                    </a:lnTo>
                    <a:lnTo>
                      <a:pt x="2681" y="1922"/>
                    </a:lnTo>
                    <a:lnTo>
                      <a:pt x="2664" y="1929"/>
                    </a:lnTo>
                    <a:lnTo>
                      <a:pt x="2645" y="1936"/>
                    </a:lnTo>
                    <a:lnTo>
                      <a:pt x="2628" y="1944"/>
                    </a:lnTo>
                    <a:lnTo>
                      <a:pt x="2609" y="1951"/>
                    </a:lnTo>
                    <a:lnTo>
                      <a:pt x="2592" y="1958"/>
                    </a:lnTo>
                    <a:lnTo>
                      <a:pt x="2570" y="1963"/>
                    </a:lnTo>
                    <a:lnTo>
                      <a:pt x="2550" y="1968"/>
                    </a:lnTo>
                    <a:lnTo>
                      <a:pt x="2529" y="1973"/>
                    </a:lnTo>
                    <a:lnTo>
                      <a:pt x="2509" y="1980"/>
                    </a:lnTo>
                    <a:lnTo>
                      <a:pt x="2487" y="1985"/>
                    </a:lnTo>
                    <a:lnTo>
                      <a:pt x="2466" y="1990"/>
                    </a:lnTo>
                    <a:lnTo>
                      <a:pt x="2444" y="1994"/>
                    </a:lnTo>
                    <a:lnTo>
                      <a:pt x="2422" y="1999"/>
                    </a:lnTo>
                    <a:lnTo>
                      <a:pt x="2398" y="2002"/>
                    </a:lnTo>
                    <a:lnTo>
                      <a:pt x="2376" y="2007"/>
                    </a:lnTo>
                    <a:lnTo>
                      <a:pt x="2352" y="2009"/>
                    </a:lnTo>
                    <a:lnTo>
                      <a:pt x="2330" y="2014"/>
                    </a:lnTo>
                    <a:lnTo>
                      <a:pt x="2306" y="2014"/>
                    </a:lnTo>
                    <a:lnTo>
                      <a:pt x="2281" y="2016"/>
                    </a:lnTo>
                    <a:lnTo>
                      <a:pt x="2257" y="2019"/>
                    </a:lnTo>
                    <a:lnTo>
                      <a:pt x="2235" y="2021"/>
                    </a:lnTo>
                    <a:lnTo>
                      <a:pt x="2209" y="2019"/>
                    </a:lnTo>
                    <a:lnTo>
                      <a:pt x="2184" y="2019"/>
                    </a:lnTo>
                    <a:lnTo>
                      <a:pt x="2158" y="2019"/>
                    </a:lnTo>
                    <a:lnTo>
                      <a:pt x="2134" y="2019"/>
                    </a:lnTo>
                    <a:lnTo>
                      <a:pt x="2107" y="2016"/>
                    </a:lnTo>
                    <a:lnTo>
                      <a:pt x="2083" y="2014"/>
                    </a:lnTo>
                    <a:lnTo>
                      <a:pt x="2056" y="2011"/>
                    </a:lnTo>
                    <a:lnTo>
                      <a:pt x="2032" y="2009"/>
                    </a:lnTo>
                    <a:lnTo>
                      <a:pt x="2003" y="2004"/>
                    </a:lnTo>
                    <a:lnTo>
                      <a:pt x="1978" y="1999"/>
                    </a:lnTo>
                    <a:lnTo>
                      <a:pt x="1949" y="1994"/>
                    </a:lnTo>
                    <a:lnTo>
                      <a:pt x="1925" y="1990"/>
                    </a:lnTo>
                    <a:lnTo>
                      <a:pt x="1898" y="1982"/>
                    </a:lnTo>
                    <a:lnTo>
                      <a:pt x="1872" y="1975"/>
                    </a:lnTo>
                    <a:lnTo>
                      <a:pt x="1845" y="1968"/>
                    </a:lnTo>
                    <a:lnTo>
                      <a:pt x="1821" y="1961"/>
                    </a:lnTo>
                    <a:lnTo>
                      <a:pt x="1792" y="1948"/>
                    </a:lnTo>
                    <a:lnTo>
                      <a:pt x="1763" y="1939"/>
                    </a:lnTo>
                    <a:lnTo>
                      <a:pt x="1734" y="1924"/>
                    </a:lnTo>
                    <a:lnTo>
                      <a:pt x="1704" y="1912"/>
                    </a:lnTo>
                    <a:lnTo>
                      <a:pt x="1673" y="1895"/>
                    </a:lnTo>
                    <a:lnTo>
                      <a:pt x="1644" y="1878"/>
                    </a:lnTo>
                    <a:lnTo>
                      <a:pt x="1612" y="1861"/>
                    </a:lnTo>
                    <a:lnTo>
                      <a:pt x="1583" y="1844"/>
                    </a:lnTo>
                    <a:lnTo>
                      <a:pt x="1549" y="1822"/>
                    </a:lnTo>
                    <a:lnTo>
                      <a:pt x="1518" y="1801"/>
                    </a:lnTo>
                    <a:lnTo>
                      <a:pt x="1484" y="1779"/>
                    </a:lnTo>
                    <a:lnTo>
                      <a:pt x="1452" y="1759"/>
                    </a:lnTo>
                    <a:lnTo>
                      <a:pt x="1418" y="1733"/>
                    </a:lnTo>
                    <a:lnTo>
                      <a:pt x="1385" y="1709"/>
                    </a:lnTo>
                    <a:lnTo>
                      <a:pt x="1351" y="1684"/>
                    </a:lnTo>
                    <a:lnTo>
                      <a:pt x="1319" y="1660"/>
                    </a:lnTo>
                    <a:lnTo>
                      <a:pt x="1283" y="1631"/>
                    </a:lnTo>
                    <a:lnTo>
                      <a:pt x="1249" y="1604"/>
                    </a:lnTo>
                    <a:lnTo>
                      <a:pt x="1215" y="1575"/>
                    </a:lnTo>
                    <a:lnTo>
                      <a:pt x="1181" y="1549"/>
                    </a:lnTo>
                    <a:lnTo>
                      <a:pt x="1145" y="1520"/>
                    </a:lnTo>
                    <a:lnTo>
                      <a:pt x="1111" y="1490"/>
                    </a:lnTo>
                    <a:lnTo>
                      <a:pt x="1077" y="1461"/>
                    </a:lnTo>
                    <a:lnTo>
                      <a:pt x="1045" y="1432"/>
                    </a:lnTo>
                    <a:lnTo>
                      <a:pt x="1009" y="1401"/>
                    </a:lnTo>
                    <a:lnTo>
                      <a:pt x="975" y="1369"/>
                    </a:lnTo>
                    <a:lnTo>
                      <a:pt x="941" y="1338"/>
                    </a:lnTo>
                    <a:lnTo>
                      <a:pt x="907" y="1309"/>
                    </a:lnTo>
                    <a:lnTo>
                      <a:pt x="873" y="1277"/>
                    </a:lnTo>
                    <a:lnTo>
                      <a:pt x="842" y="1248"/>
                    </a:lnTo>
                    <a:lnTo>
                      <a:pt x="808" y="1217"/>
                    </a:lnTo>
                    <a:lnTo>
                      <a:pt x="779" y="1187"/>
                    </a:lnTo>
                    <a:lnTo>
                      <a:pt x="745" y="1156"/>
                    </a:lnTo>
                    <a:lnTo>
                      <a:pt x="713" y="1124"/>
                    </a:lnTo>
                    <a:lnTo>
                      <a:pt x="679" y="1093"/>
                    </a:lnTo>
                    <a:lnTo>
                      <a:pt x="650" y="1064"/>
                    </a:lnTo>
                    <a:lnTo>
                      <a:pt x="619" y="1032"/>
                    </a:lnTo>
                    <a:lnTo>
                      <a:pt x="589" y="1003"/>
                    </a:lnTo>
                    <a:lnTo>
                      <a:pt x="560" y="974"/>
                    </a:lnTo>
                    <a:lnTo>
                      <a:pt x="534" y="945"/>
                    </a:lnTo>
                    <a:lnTo>
                      <a:pt x="505" y="916"/>
                    </a:lnTo>
                    <a:lnTo>
                      <a:pt x="478" y="887"/>
                    </a:lnTo>
                    <a:lnTo>
                      <a:pt x="451" y="860"/>
                    </a:lnTo>
                    <a:lnTo>
                      <a:pt x="427" y="834"/>
                    </a:lnTo>
                    <a:lnTo>
                      <a:pt x="403" y="807"/>
                    </a:lnTo>
                    <a:lnTo>
                      <a:pt x="379" y="783"/>
                    </a:lnTo>
                    <a:lnTo>
                      <a:pt x="357" y="759"/>
                    </a:lnTo>
                    <a:lnTo>
                      <a:pt x="335" y="737"/>
                    </a:lnTo>
                    <a:lnTo>
                      <a:pt x="313" y="713"/>
                    </a:lnTo>
                    <a:lnTo>
                      <a:pt x="291" y="691"/>
                    </a:lnTo>
                    <a:lnTo>
                      <a:pt x="272" y="669"/>
                    </a:lnTo>
                    <a:lnTo>
                      <a:pt x="255" y="649"/>
                    </a:lnTo>
                    <a:lnTo>
                      <a:pt x="236" y="628"/>
                    </a:lnTo>
                    <a:lnTo>
                      <a:pt x="221" y="611"/>
                    </a:lnTo>
                    <a:lnTo>
                      <a:pt x="206" y="596"/>
                    </a:lnTo>
                    <a:lnTo>
                      <a:pt x="194" y="582"/>
                    </a:lnTo>
                    <a:lnTo>
                      <a:pt x="180" y="567"/>
                    </a:lnTo>
                    <a:lnTo>
                      <a:pt x="168" y="553"/>
                    </a:lnTo>
                    <a:lnTo>
                      <a:pt x="158" y="540"/>
                    </a:lnTo>
                    <a:lnTo>
                      <a:pt x="151" y="533"/>
                    </a:lnTo>
                    <a:lnTo>
                      <a:pt x="136" y="516"/>
                    </a:lnTo>
                    <a:lnTo>
                      <a:pt x="131" y="509"/>
                    </a:lnTo>
                    <a:lnTo>
                      <a:pt x="119" y="492"/>
                    </a:lnTo>
                    <a:lnTo>
                      <a:pt x="107" y="475"/>
                    </a:lnTo>
                    <a:lnTo>
                      <a:pt x="95" y="453"/>
                    </a:lnTo>
                    <a:lnTo>
                      <a:pt x="85" y="434"/>
                    </a:lnTo>
                    <a:lnTo>
                      <a:pt x="73" y="412"/>
                    </a:lnTo>
                    <a:lnTo>
                      <a:pt x="63" y="390"/>
                    </a:lnTo>
                    <a:lnTo>
                      <a:pt x="51" y="368"/>
                    </a:lnTo>
                    <a:lnTo>
                      <a:pt x="44" y="347"/>
                    </a:lnTo>
                    <a:lnTo>
                      <a:pt x="32" y="325"/>
                    </a:lnTo>
                    <a:lnTo>
                      <a:pt x="25" y="305"/>
                    </a:lnTo>
                    <a:lnTo>
                      <a:pt x="17" y="286"/>
                    </a:lnTo>
                    <a:lnTo>
                      <a:pt x="10" y="271"/>
                    </a:lnTo>
                    <a:lnTo>
                      <a:pt x="0" y="250"/>
                    </a:lnTo>
                    <a:lnTo>
                      <a:pt x="0" y="242"/>
                    </a:lnTo>
                    <a:close/>
                  </a:path>
                </a:pathLst>
              </a:custGeom>
              <a:solidFill>
                <a:srgbClr val="457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5" name="Freeform 71"/>
              <p:cNvSpPr>
                <a:spLocks/>
              </p:cNvSpPr>
              <p:nvPr/>
            </p:nvSpPr>
            <p:spPr bwMode="auto">
              <a:xfrm>
                <a:off x="4998" y="2353"/>
                <a:ext cx="2007" cy="1175"/>
              </a:xfrm>
              <a:custGeom>
                <a:avLst/>
                <a:gdLst>
                  <a:gd name="T0" fmla="*/ 296 w 2007"/>
                  <a:gd name="T1" fmla="*/ 424 h 1175"/>
                  <a:gd name="T2" fmla="*/ 230 w 2007"/>
                  <a:gd name="T3" fmla="*/ 366 h 1175"/>
                  <a:gd name="T4" fmla="*/ 160 w 2007"/>
                  <a:gd name="T5" fmla="*/ 332 h 1175"/>
                  <a:gd name="T6" fmla="*/ 111 w 2007"/>
                  <a:gd name="T7" fmla="*/ 291 h 1175"/>
                  <a:gd name="T8" fmla="*/ 65 w 2007"/>
                  <a:gd name="T9" fmla="*/ 252 h 1175"/>
                  <a:gd name="T10" fmla="*/ 15 w 2007"/>
                  <a:gd name="T11" fmla="*/ 201 h 1175"/>
                  <a:gd name="T12" fmla="*/ 2 w 2007"/>
                  <a:gd name="T13" fmla="*/ 182 h 1175"/>
                  <a:gd name="T14" fmla="*/ 53 w 2007"/>
                  <a:gd name="T15" fmla="*/ 167 h 1175"/>
                  <a:gd name="T16" fmla="*/ 119 w 2007"/>
                  <a:gd name="T17" fmla="*/ 150 h 1175"/>
                  <a:gd name="T18" fmla="*/ 206 w 2007"/>
                  <a:gd name="T19" fmla="*/ 128 h 1175"/>
                  <a:gd name="T20" fmla="*/ 288 w 2007"/>
                  <a:gd name="T21" fmla="*/ 102 h 1175"/>
                  <a:gd name="T22" fmla="*/ 368 w 2007"/>
                  <a:gd name="T23" fmla="*/ 73 h 1175"/>
                  <a:gd name="T24" fmla="*/ 429 w 2007"/>
                  <a:gd name="T25" fmla="*/ 46 h 1175"/>
                  <a:gd name="T26" fmla="*/ 470 w 2007"/>
                  <a:gd name="T27" fmla="*/ 0 h 1175"/>
                  <a:gd name="T28" fmla="*/ 521 w 2007"/>
                  <a:gd name="T29" fmla="*/ 24 h 1175"/>
                  <a:gd name="T30" fmla="*/ 577 w 2007"/>
                  <a:gd name="T31" fmla="*/ 65 h 1175"/>
                  <a:gd name="T32" fmla="*/ 647 w 2007"/>
                  <a:gd name="T33" fmla="*/ 126 h 1175"/>
                  <a:gd name="T34" fmla="*/ 701 w 2007"/>
                  <a:gd name="T35" fmla="*/ 165 h 1175"/>
                  <a:gd name="T36" fmla="*/ 749 w 2007"/>
                  <a:gd name="T37" fmla="*/ 199 h 1175"/>
                  <a:gd name="T38" fmla="*/ 805 w 2007"/>
                  <a:gd name="T39" fmla="*/ 235 h 1175"/>
                  <a:gd name="T40" fmla="*/ 863 w 2007"/>
                  <a:gd name="T41" fmla="*/ 269 h 1175"/>
                  <a:gd name="T42" fmla="*/ 926 w 2007"/>
                  <a:gd name="T43" fmla="*/ 303 h 1175"/>
                  <a:gd name="T44" fmla="*/ 991 w 2007"/>
                  <a:gd name="T45" fmla="*/ 334 h 1175"/>
                  <a:gd name="T46" fmla="*/ 1064 w 2007"/>
                  <a:gd name="T47" fmla="*/ 364 h 1175"/>
                  <a:gd name="T48" fmla="*/ 1139 w 2007"/>
                  <a:gd name="T49" fmla="*/ 393 h 1175"/>
                  <a:gd name="T50" fmla="*/ 1214 w 2007"/>
                  <a:gd name="T51" fmla="*/ 422 h 1175"/>
                  <a:gd name="T52" fmla="*/ 1292 w 2007"/>
                  <a:gd name="T53" fmla="*/ 453 h 1175"/>
                  <a:gd name="T54" fmla="*/ 1367 w 2007"/>
                  <a:gd name="T55" fmla="*/ 490 h 1175"/>
                  <a:gd name="T56" fmla="*/ 1442 w 2007"/>
                  <a:gd name="T57" fmla="*/ 526 h 1175"/>
                  <a:gd name="T58" fmla="*/ 1517 w 2007"/>
                  <a:gd name="T59" fmla="*/ 562 h 1175"/>
                  <a:gd name="T60" fmla="*/ 1585 w 2007"/>
                  <a:gd name="T61" fmla="*/ 601 h 1175"/>
                  <a:gd name="T62" fmla="*/ 1653 w 2007"/>
                  <a:gd name="T63" fmla="*/ 640 h 1175"/>
                  <a:gd name="T64" fmla="*/ 1716 w 2007"/>
                  <a:gd name="T65" fmla="*/ 679 h 1175"/>
                  <a:gd name="T66" fmla="*/ 1777 w 2007"/>
                  <a:gd name="T67" fmla="*/ 715 h 1175"/>
                  <a:gd name="T68" fmla="*/ 1828 w 2007"/>
                  <a:gd name="T69" fmla="*/ 751 h 1175"/>
                  <a:gd name="T70" fmla="*/ 1876 w 2007"/>
                  <a:gd name="T71" fmla="*/ 788 h 1175"/>
                  <a:gd name="T72" fmla="*/ 1939 w 2007"/>
                  <a:gd name="T73" fmla="*/ 841 h 1175"/>
                  <a:gd name="T74" fmla="*/ 1985 w 2007"/>
                  <a:gd name="T75" fmla="*/ 897 h 1175"/>
                  <a:gd name="T76" fmla="*/ 2005 w 2007"/>
                  <a:gd name="T77" fmla="*/ 967 h 1175"/>
                  <a:gd name="T78" fmla="*/ 1993 w 2007"/>
                  <a:gd name="T79" fmla="*/ 1037 h 1175"/>
                  <a:gd name="T80" fmla="*/ 1949 w 2007"/>
                  <a:gd name="T81" fmla="*/ 1098 h 1175"/>
                  <a:gd name="T82" fmla="*/ 1883 w 2007"/>
                  <a:gd name="T83" fmla="*/ 1149 h 1175"/>
                  <a:gd name="T84" fmla="*/ 1833 w 2007"/>
                  <a:gd name="T85" fmla="*/ 1173 h 1175"/>
                  <a:gd name="T86" fmla="*/ 1772 w 2007"/>
                  <a:gd name="T87" fmla="*/ 1171 h 1175"/>
                  <a:gd name="T88" fmla="*/ 1711 w 2007"/>
                  <a:gd name="T89" fmla="*/ 1156 h 1175"/>
                  <a:gd name="T90" fmla="*/ 1636 w 2007"/>
                  <a:gd name="T91" fmla="*/ 1137 h 1175"/>
                  <a:gd name="T92" fmla="*/ 1549 w 2007"/>
                  <a:gd name="T93" fmla="*/ 1105 h 1175"/>
                  <a:gd name="T94" fmla="*/ 1454 w 2007"/>
                  <a:gd name="T95" fmla="*/ 1069 h 1175"/>
                  <a:gd name="T96" fmla="*/ 1350 w 2007"/>
                  <a:gd name="T97" fmla="*/ 1025 h 1175"/>
                  <a:gd name="T98" fmla="*/ 1244 w 2007"/>
                  <a:gd name="T99" fmla="*/ 977 h 1175"/>
                  <a:gd name="T100" fmla="*/ 1130 w 2007"/>
                  <a:gd name="T101" fmla="*/ 923 h 1175"/>
                  <a:gd name="T102" fmla="*/ 1018 w 2007"/>
                  <a:gd name="T103" fmla="*/ 868 h 1175"/>
                  <a:gd name="T104" fmla="*/ 907 w 2007"/>
                  <a:gd name="T105" fmla="*/ 812 h 1175"/>
                  <a:gd name="T106" fmla="*/ 798 w 2007"/>
                  <a:gd name="T107" fmla="*/ 754 h 1175"/>
                  <a:gd name="T108" fmla="*/ 693 w 2007"/>
                  <a:gd name="T109" fmla="*/ 696 h 1175"/>
                  <a:gd name="T110" fmla="*/ 596 w 2007"/>
                  <a:gd name="T111" fmla="*/ 637 h 1175"/>
                  <a:gd name="T112" fmla="*/ 507 w 2007"/>
                  <a:gd name="T113" fmla="*/ 584 h 1175"/>
                  <a:gd name="T114" fmla="*/ 431 w 2007"/>
                  <a:gd name="T115" fmla="*/ 533 h 1175"/>
                  <a:gd name="T116" fmla="*/ 378 w 2007"/>
                  <a:gd name="T117" fmla="*/ 494 h 1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007" h="1175">
                    <a:moveTo>
                      <a:pt x="325" y="458"/>
                    </a:moveTo>
                    <a:lnTo>
                      <a:pt x="315" y="446"/>
                    </a:lnTo>
                    <a:lnTo>
                      <a:pt x="305" y="436"/>
                    </a:lnTo>
                    <a:lnTo>
                      <a:pt x="296" y="424"/>
                    </a:lnTo>
                    <a:lnTo>
                      <a:pt x="286" y="414"/>
                    </a:lnTo>
                    <a:lnTo>
                      <a:pt x="267" y="395"/>
                    </a:lnTo>
                    <a:lnTo>
                      <a:pt x="250" y="376"/>
                    </a:lnTo>
                    <a:lnTo>
                      <a:pt x="230" y="366"/>
                    </a:lnTo>
                    <a:lnTo>
                      <a:pt x="211" y="359"/>
                    </a:lnTo>
                    <a:lnTo>
                      <a:pt x="191" y="351"/>
                    </a:lnTo>
                    <a:lnTo>
                      <a:pt x="175" y="344"/>
                    </a:lnTo>
                    <a:lnTo>
                      <a:pt x="160" y="332"/>
                    </a:lnTo>
                    <a:lnTo>
                      <a:pt x="145" y="322"/>
                    </a:lnTo>
                    <a:lnTo>
                      <a:pt x="133" y="310"/>
                    </a:lnTo>
                    <a:lnTo>
                      <a:pt x="124" y="303"/>
                    </a:lnTo>
                    <a:lnTo>
                      <a:pt x="111" y="291"/>
                    </a:lnTo>
                    <a:lnTo>
                      <a:pt x="102" y="284"/>
                    </a:lnTo>
                    <a:lnTo>
                      <a:pt x="92" y="276"/>
                    </a:lnTo>
                    <a:lnTo>
                      <a:pt x="85" y="269"/>
                    </a:lnTo>
                    <a:lnTo>
                      <a:pt x="65" y="252"/>
                    </a:lnTo>
                    <a:lnTo>
                      <a:pt x="53" y="240"/>
                    </a:lnTo>
                    <a:lnTo>
                      <a:pt x="39" y="228"/>
                    </a:lnTo>
                    <a:lnTo>
                      <a:pt x="32" y="221"/>
                    </a:lnTo>
                    <a:lnTo>
                      <a:pt x="15" y="201"/>
                    </a:lnTo>
                    <a:lnTo>
                      <a:pt x="5" y="191"/>
                    </a:lnTo>
                    <a:lnTo>
                      <a:pt x="0" y="184"/>
                    </a:lnTo>
                    <a:lnTo>
                      <a:pt x="0" y="184"/>
                    </a:lnTo>
                    <a:lnTo>
                      <a:pt x="2" y="182"/>
                    </a:lnTo>
                    <a:lnTo>
                      <a:pt x="17" y="177"/>
                    </a:lnTo>
                    <a:lnTo>
                      <a:pt x="24" y="172"/>
                    </a:lnTo>
                    <a:lnTo>
                      <a:pt x="39" y="170"/>
                    </a:lnTo>
                    <a:lnTo>
                      <a:pt x="53" y="167"/>
                    </a:lnTo>
                    <a:lnTo>
                      <a:pt x="70" y="165"/>
                    </a:lnTo>
                    <a:lnTo>
                      <a:pt x="85" y="160"/>
                    </a:lnTo>
                    <a:lnTo>
                      <a:pt x="102" y="155"/>
                    </a:lnTo>
                    <a:lnTo>
                      <a:pt x="119" y="150"/>
                    </a:lnTo>
                    <a:lnTo>
                      <a:pt x="141" y="145"/>
                    </a:lnTo>
                    <a:lnTo>
                      <a:pt x="162" y="138"/>
                    </a:lnTo>
                    <a:lnTo>
                      <a:pt x="184" y="133"/>
                    </a:lnTo>
                    <a:lnTo>
                      <a:pt x="206" y="128"/>
                    </a:lnTo>
                    <a:lnTo>
                      <a:pt x="228" y="124"/>
                    </a:lnTo>
                    <a:lnTo>
                      <a:pt x="247" y="116"/>
                    </a:lnTo>
                    <a:lnTo>
                      <a:pt x="269" y="109"/>
                    </a:lnTo>
                    <a:lnTo>
                      <a:pt x="288" y="102"/>
                    </a:lnTo>
                    <a:lnTo>
                      <a:pt x="310" y="95"/>
                    </a:lnTo>
                    <a:lnTo>
                      <a:pt x="330" y="87"/>
                    </a:lnTo>
                    <a:lnTo>
                      <a:pt x="349" y="80"/>
                    </a:lnTo>
                    <a:lnTo>
                      <a:pt x="368" y="73"/>
                    </a:lnTo>
                    <a:lnTo>
                      <a:pt x="388" y="68"/>
                    </a:lnTo>
                    <a:lnTo>
                      <a:pt x="402" y="61"/>
                    </a:lnTo>
                    <a:lnTo>
                      <a:pt x="417" y="53"/>
                    </a:lnTo>
                    <a:lnTo>
                      <a:pt x="429" y="46"/>
                    </a:lnTo>
                    <a:lnTo>
                      <a:pt x="441" y="39"/>
                    </a:lnTo>
                    <a:lnTo>
                      <a:pt x="458" y="24"/>
                    </a:lnTo>
                    <a:lnTo>
                      <a:pt x="468" y="12"/>
                    </a:lnTo>
                    <a:lnTo>
                      <a:pt x="470" y="0"/>
                    </a:lnTo>
                    <a:lnTo>
                      <a:pt x="480" y="0"/>
                    </a:lnTo>
                    <a:lnTo>
                      <a:pt x="492" y="5"/>
                    </a:lnTo>
                    <a:lnTo>
                      <a:pt x="511" y="17"/>
                    </a:lnTo>
                    <a:lnTo>
                      <a:pt x="521" y="24"/>
                    </a:lnTo>
                    <a:lnTo>
                      <a:pt x="533" y="32"/>
                    </a:lnTo>
                    <a:lnTo>
                      <a:pt x="548" y="41"/>
                    </a:lnTo>
                    <a:lnTo>
                      <a:pt x="562" y="56"/>
                    </a:lnTo>
                    <a:lnTo>
                      <a:pt x="577" y="65"/>
                    </a:lnTo>
                    <a:lnTo>
                      <a:pt x="591" y="80"/>
                    </a:lnTo>
                    <a:lnTo>
                      <a:pt x="608" y="95"/>
                    </a:lnTo>
                    <a:lnTo>
                      <a:pt x="630" y="111"/>
                    </a:lnTo>
                    <a:lnTo>
                      <a:pt x="647" y="126"/>
                    </a:lnTo>
                    <a:lnTo>
                      <a:pt x="669" y="141"/>
                    </a:lnTo>
                    <a:lnTo>
                      <a:pt x="679" y="148"/>
                    </a:lnTo>
                    <a:lnTo>
                      <a:pt x="691" y="158"/>
                    </a:lnTo>
                    <a:lnTo>
                      <a:pt x="701" y="165"/>
                    </a:lnTo>
                    <a:lnTo>
                      <a:pt x="715" y="174"/>
                    </a:lnTo>
                    <a:lnTo>
                      <a:pt x="725" y="182"/>
                    </a:lnTo>
                    <a:lnTo>
                      <a:pt x="737" y="189"/>
                    </a:lnTo>
                    <a:lnTo>
                      <a:pt x="749" y="199"/>
                    </a:lnTo>
                    <a:lnTo>
                      <a:pt x="764" y="208"/>
                    </a:lnTo>
                    <a:lnTo>
                      <a:pt x="776" y="216"/>
                    </a:lnTo>
                    <a:lnTo>
                      <a:pt x="790" y="225"/>
                    </a:lnTo>
                    <a:lnTo>
                      <a:pt x="805" y="235"/>
                    </a:lnTo>
                    <a:lnTo>
                      <a:pt x="819" y="245"/>
                    </a:lnTo>
                    <a:lnTo>
                      <a:pt x="834" y="252"/>
                    </a:lnTo>
                    <a:lnTo>
                      <a:pt x="848" y="259"/>
                    </a:lnTo>
                    <a:lnTo>
                      <a:pt x="863" y="269"/>
                    </a:lnTo>
                    <a:lnTo>
                      <a:pt x="877" y="279"/>
                    </a:lnTo>
                    <a:lnTo>
                      <a:pt x="892" y="286"/>
                    </a:lnTo>
                    <a:lnTo>
                      <a:pt x="909" y="293"/>
                    </a:lnTo>
                    <a:lnTo>
                      <a:pt x="926" y="303"/>
                    </a:lnTo>
                    <a:lnTo>
                      <a:pt x="943" y="313"/>
                    </a:lnTo>
                    <a:lnTo>
                      <a:pt x="957" y="320"/>
                    </a:lnTo>
                    <a:lnTo>
                      <a:pt x="974" y="327"/>
                    </a:lnTo>
                    <a:lnTo>
                      <a:pt x="991" y="334"/>
                    </a:lnTo>
                    <a:lnTo>
                      <a:pt x="1011" y="342"/>
                    </a:lnTo>
                    <a:lnTo>
                      <a:pt x="1028" y="349"/>
                    </a:lnTo>
                    <a:lnTo>
                      <a:pt x="1047" y="356"/>
                    </a:lnTo>
                    <a:lnTo>
                      <a:pt x="1064" y="364"/>
                    </a:lnTo>
                    <a:lnTo>
                      <a:pt x="1086" y="373"/>
                    </a:lnTo>
                    <a:lnTo>
                      <a:pt x="1103" y="378"/>
                    </a:lnTo>
                    <a:lnTo>
                      <a:pt x="1122" y="385"/>
                    </a:lnTo>
                    <a:lnTo>
                      <a:pt x="1139" y="393"/>
                    </a:lnTo>
                    <a:lnTo>
                      <a:pt x="1159" y="400"/>
                    </a:lnTo>
                    <a:lnTo>
                      <a:pt x="1176" y="407"/>
                    </a:lnTo>
                    <a:lnTo>
                      <a:pt x="1197" y="414"/>
                    </a:lnTo>
                    <a:lnTo>
                      <a:pt x="1214" y="422"/>
                    </a:lnTo>
                    <a:lnTo>
                      <a:pt x="1236" y="429"/>
                    </a:lnTo>
                    <a:lnTo>
                      <a:pt x="1253" y="436"/>
                    </a:lnTo>
                    <a:lnTo>
                      <a:pt x="1273" y="443"/>
                    </a:lnTo>
                    <a:lnTo>
                      <a:pt x="1292" y="453"/>
                    </a:lnTo>
                    <a:lnTo>
                      <a:pt x="1311" y="463"/>
                    </a:lnTo>
                    <a:lnTo>
                      <a:pt x="1328" y="470"/>
                    </a:lnTo>
                    <a:lnTo>
                      <a:pt x="1350" y="480"/>
                    </a:lnTo>
                    <a:lnTo>
                      <a:pt x="1367" y="490"/>
                    </a:lnTo>
                    <a:lnTo>
                      <a:pt x="1389" y="499"/>
                    </a:lnTo>
                    <a:lnTo>
                      <a:pt x="1406" y="506"/>
                    </a:lnTo>
                    <a:lnTo>
                      <a:pt x="1425" y="516"/>
                    </a:lnTo>
                    <a:lnTo>
                      <a:pt x="1442" y="526"/>
                    </a:lnTo>
                    <a:lnTo>
                      <a:pt x="1462" y="536"/>
                    </a:lnTo>
                    <a:lnTo>
                      <a:pt x="1479" y="543"/>
                    </a:lnTo>
                    <a:lnTo>
                      <a:pt x="1498" y="553"/>
                    </a:lnTo>
                    <a:lnTo>
                      <a:pt x="1517" y="562"/>
                    </a:lnTo>
                    <a:lnTo>
                      <a:pt x="1537" y="574"/>
                    </a:lnTo>
                    <a:lnTo>
                      <a:pt x="1551" y="582"/>
                    </a:lnTo>
                    <a:lnTo>
                      <a:pt x="1571" y="591"/>
                    </a:lnTo>
                    <a:lnTo>
                      <a:pt x="1585" y="601"/>
                    </a:lnTo>
                    <a:lnTo>
                      <a:pt x="1605" y="611"/>
                    </a:lnTo>
                    <a:lnTo>
                      <a:pt x="1619" y="620"/>
                    </a:lnTo>
                    <a:lnTo>
                      <a:pt x="1639" y="630"/>
                    </a:lnTo>
                    <a:lnTo>
                      <a:pt x="1653" y="640"/>
                    </a:lnTo>
                    <a:lnTo>
                      <a:pt x="1673" y="652"/>
                    </a:lnTo>
                    <a:lnTo>
                      <a:pt x="1687" y="659"/>
                    </a:lnTo>
                    <a:lnTo>
                      <a:pt x="1702" y="669"/>
                    </a:lnTo>
                    <a:lnTo>
                      <a:pt x="1716" y="679"/>
                    </a:lnTo>
                    <a:lnTo>
                      <a:pt x="1733" y="688"/>
                    </a:lnTo>
                    <a:lnTo>
                      <a:pt x="1748" y="696"/>
                    </a:lnTo>
                    <a:lnTo>
                      <a:pt x="1762" y="705"/>
                    </a:lnTo>
                    <a:lnTo>
                      <a:pt x="1777" y="715"/>
                    </a:lnTo>
                    <a:lnTo>
                      <a:pt x="1791" y="725"/>
                    </a:lnTo>
                    <a:lnTo>
                      <a:pt x="1803" y="732"/>
                    </a:lnTo>
                    <a:lnTo>
                      <a:pt x="1816" y="742"/>
                    </a:lnTo>
                    <a:lnTo>
                      <a:pt x="1828" y="751"/>
                    </a:lnTo>
                    <a:lnTo>
                      <a:pt x="1842" y="761"/>
                    </a:lnTo>
                    <a:lnTo>
                      <a:pt x="1852" y="768"/>
                    </a:lnTo>
                    <a:lnTo>
                      <a:pt x="1864" y="778"/>
                    </a:lnTo>
                    <a:lnTo>
                      <a:pt x="1876" y="788"/>
                    </a:lnTo>
                    <a:lnTo>
                      <a:pt x="1888" y="797"/>
                    </a:lnTo>
                    <a:lnTo>
                      <a:pt x="1905" y="812"/>
                    </a:lnTo>
                    <a:lnTo>
                      <a:pt x="1925" y="826"/>
                    </a:lnTo>
                    <a:lnTo>
                      <a:pt x="1939" y="841"/>
                    </a:lnTo>
                    <a:lnTo>
                      <a:pt x="1956" y="858"/>
                    </a:lnTo>
                    <a:lnTo>
                      <a:pt x="1966" y="870"/>
                    </a:lnTo>
                    <a:lnTo>
                      <a:pt x="1978" y="885"/>
                    </a:lnTo>
                    <a:lnTo>
                      <a:pt x="1985" y="897"/>
                    </a:lnTo>
                    <a:lnTo>
                      <a:pt x="1993" y="911"/>
                    </a:lnTo>
                    <a:lnTo>
                      <a:pt x="1997" y="931"/>
                    </a:lnTo>
                    <a:lnTo>
                      <a:pt x="2002" y="950"/>
                    </a:lnTo>
                    <a:lnTo>
                      <a:pt x="2005" y="967"/>
                    </a:lnTo>
                    <a:lnTo>
                      <a:pt x="2007" y="986"/>
                    </a:lnTo>
                    <a:lnTo>
                      <a:pt x="2002" y="1003"/>
                    </a:lnTo>
                    <a:lnTo>
                      <a:pt x="2000" y="1020"/>
                    </a:lnTo>
                    <a:lnTo>
                      <a:pt x="1993" y="1037"/>
                    </a:lnTo>
                    <a:lnTo>
                      <a:pt x="1988" y="1054"/>
                    </a:lnTo>
                    <a:lnTo>
                      <a:pt x="1976" y="1069"/>
                    </a:lnTo>
                    <a:lnTo>
                      <a:pt x="1963" y="1083"/>
                    </a:lnTo>
                    <a:lnTo>
                      <a:pt x="1949" y="1098"/>
                    </a:lnTo>
                    <a:lnTo>
                      <a:pt x="1934" y="1115"/>
                    </a:lnTo>
                    <a:lnTo>
                      <a:pt x="1915" y="1127"/>
                    </a:lnTo>
                    <a:lnTo>
                      <a:pt x="1896" y="1141"/>
                    </a:lnTo>
                    <a:lnTo>
                      <a:pt x="1883" y="1149"/>
                    </a:lnTo>
                    <a:lnTo>
                      <a:pt x="1871" y="1156"/>
                    </a:lnTo>
                    <a:lnTo>
                      <a:pt x="1859" y="1163"/>
                    </a:lnTo>
                    <a:lnTo>
                      <a:pt x="1850" y="1171"/>
                    </a:lnTo>
                    <a:lnTo>
                      <a:pt x="1833" y="1173"/>
                    </a:lnTo>
                    <a:lnTo>
                      <a:pt x="1811" y="1175"/>
                    </a:lnTo>
                    <a:lnTo>
                      <a:pt x="1799" y="1173"/>
                    </a:lnTo>
                    <a:lnTo>
                      <a:pt x="1787" y="1173"/>
                    </a:lnTo>
                    <a:lnTo>
                      <a:pt x="1772" y="1171"/>
                    </a:lnTo>
                    <a:lnTo>
                      <a:pt x="1760" y="1171"/>
                    </a:lnTo>
                    <a:lnTo>
                      <a:pt x="1743" y="1166"/>
                    </a:lnTo>
                    <a:lnTo>
                      <a:pt x="1728" y="1161"/>
                    </a:lnTo>
                    <a:lnTo>
                      <a:pt x="1711" y="1156"/>
                    </a:lnTo>
                    <a:lnTo>
                      <a:pt x="1694" y="1154"/>
                    </a:lnTo>
                    <a:lnTo>
                      <a:pt x="1675" y="1149"/>
                    </a:lnTo>
                    <a:lnTo>
                      <a:pt x="1656" y="1144"/>
                    </a:lnTo>
                    <a:lnTo>
                      <a:pt x="1636" y="1137"/>
                    </a:lnTo>
                    <a:lnTo>
                      <a:pt x="1617" y="1132"/>
                    </a:lnTo>
                    <a:lnTo>
                      <a:pt x="1593" y="1122"/>
                    </a:lnTo>
                    <a:lnTo>
                      <a:pt x="1571" y="1115"/>
                    </a:lnTo>
                    <a:lnTo>
                      <a:pt x="1549" y="1105"/>
                    </a:lnTo>
                    <a:lnTo>
                      <a:pt x="1527" y="1098"/>
                    </a:lnTo>
                    <a:lnTo>
                      <a:pt x="1503" y="1088"/>
                    </a:lnTo>
                    <a:lnTo>
                      <a:pt x="1479" y="1078"/>
                    </a:lnTo>
                    <a:lnTo>
                      <a:pt x="1454" y="1069"/>
                    </a:lnTo>
                    <a:lnTo>
                      <a:pt x="1430" y="1059"/>
                    </a:lnTo>
                    <a:lnTo>
                      <a:pt x="1404" y="1047"/>
                    </a:lnTo>
                    <a:lnTo>
                      <a:pt x="1377" y="1037"/>
                    </a:lnTo>
                    <a:lnTo>
                      <a:pt x="1350" y="1025"/>
                    </a:lnTo>
                    <a:lnTo>
                      <a:pt x="1324" y="1015"/>
                    </a:lnTo>
                    <a:lnTo>
                      <a:pt x="1297" y="1001"/>
                    </a:lnTo>
                    <a:lnTo>
                      <a:pt x="1270" y="991"/>
                    </a:lnTo>
                    <a:lnTo>
                      <a:pt x="1244" y="977"/>
                    </a:lnTo>
                    <a:lnTo>
                      <a:pt x="1217" y="967"/>
                    </a:lnTo>
                    <a:lnTo>
                      <a:pt x="1188" y="952"/>
                    </a:lnTo>
                    <a:lnTo>
                      <a:pt x="1159" y="938"/>
                    </a:lnTo>
                    <a:lnTo>
                      <a:pt x="1130" y="923"/>
                    </a:lnTo>
                    <a:lnTo>
                      <a:pt x="1103" y="911"/>
                    </a:lnTo>
                    <a:lnTo>
                      <a:pt x="1074" y="897"/>
                    </a:lnTo>
                    <a:lnTo>
                      <a:pt x="1047" y="882"/>
                    </a:lnTo>
                    <a:lnTo>
                      <a:pt x="1018" y="868"/>
                    </a:lnTo>
                    <a:lnTo>
                      <a:pt x="991" y="855"/>
                    </a:lnTo>
                    <a:lnTo>
                      <a:pt x="962" y="841"/>
                    </a:lnTo>
                    <a:lnTo>
                      <a:pt x="933" y="826"/>
                    </a:lnTo>
                    <a:lnTo>
                      <a:pt x="907" y="812"/>
                    </a:lnTo>
                    <a:lnTo>
                      <a:pt x="880" y="797"/>
                    </a:lnTo>
                    <a:lnTo>
                      <a:pt x="851" y="783"/>
                    </a:lnTo>
                    <a:lnTo>
                      <a:pt x="824" y="768"/>
                    </a:lnTo>
                    <a:lnTo>
                      <a:pt x="798" y="754"/>
                    </a:lnTo>
                    <a:lnTo>
                      <a:pt x="773" y="739"/>
                    </a:lnTo>
                    <a:lnTo>
                      <a:pt x="744" y="725"/>
                    </a:lnTo>
                    <a:lnTo>
                      <a:pt x="720" y="710"/>
                    </a:lnTo>
                    <a:lnTo>
                      <a:pt x="693" y="696"/>
                    </a:lnTo>
                    <a:lnTo>
                      <a:pt x="669" y="681"/>
                    </a:lnTo>
                    <a:lnTo>
                      <a:pt x="642" y="666"/>
                    </a:lnTo>
                    <a:lnTo>
                      <a:pt x="618" y="652"/>
                    </a:lnTo>
                    <a:lnTo>
                      <a:pt x="596" y="637"/>
                    </a:lnTo>
                    <a:lnTo>
                      <a:pt x="574" y="625"/>
                    </a:lnTo>
                    <a:lnTo>
                      <a:pt x="550" y="611"/>
                    </a:lnTo>
                    <a:lnTo>
                      <a:pt x="528" y="596"/>
                    </a:lnTo>
                    <a:lnTo>
                      <a:pt x="507" y="584"/>
                    </a:lnTo>
                    <a:lnTo>
                      <a:pt x="487" y="572"/>
                    </a:lnTo>
                    <a:lnTo>
                      <a:pt x="468" y="557"/>
                    </a:lnTo>
                    <a:lnTo>
                      <a:pt x="451" y="545"/>
                    </a:lnTo>
                    <a:lnTo>
                      <a:pt x="431" y="533"/>
                    </a:lnTo>
                    <a:lnTo>
                      <a:pt x="417" y="523"/>
                    </a:lnTo>
                    <a:lnTo>
                      <a:pt x="402" y="514"/>
                    </a:lnTo>
                    <a:lnTo>
                      <a:pt x="393" y="504"/>
                    </a:lnTo>
                    <a:lnTo>
                      <a:pt x="378" y="494"/>
                    </a:lnTo>
                    <a:lnTo>
                      <a:pt x="368" y="487"/>
                    </a:lnTo>
                    <a:lnTo>
                      <a:pt x="347" y="473"/>
                    </a:lnTo>
                    <a:lnTo>
                      <a:pt x="325" y="458"/>
                    </a:lnTo>
                    <a:close/>
                  </a:path>
                </a:pathLst>
              </a:custGeom>
              <a:solidFill>
                <a:srgbClr val="457A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6" name="Freeform 72"/>
              <p:cNvSpPr>
                <a:spLocks/>
              </p:cNvSpPr>
              <p:nvPr/>
            </p:nvSpPr>
            <p:spPr bwMode="auto">
              <a:xfrm>
                <a:off x="4668" y="3618"/>
                <a:ext cx="2497" cy="1871"/>
              </a:xfrm>
              <a:custGeom>
                <a:avLst/>
                <a:gdLst>
                  <a:gd name="T0" fmla="*/ 51 w 2497"/>
                  <a:gd name="T1" fmla="*/ 111 h 1871"/>
                  <a:gd name="T2" fmla="*/ 109 w 2497"/>
                  <a:gd name="T3" fmla="*/ 95 h 1871"/>
                  <a:gd name="T4" fmla="*/ 165 w 2497"/>
                  <a:gd name="T5" fmla="*/ 78 h 1871"/>
                  <a:gd name="T6" fmla="*/ 252 w 2497"/>
                  <a:gd name="T7" fmla="*/ 53 h 1871"/>
                  <a:gd name="T8" fmla="*/ 328 w 2497"/>
                  <a:gd name="T9" fmla="*/ 24 h 1871"/>
                  <a:gd name="T10" fmla="*/ 376 w 2497"/>
                  <a:gd name="T11" fmla="*/ 0 h 1871"/>
                  <a:gd name="T12" fmla="*/ 434 w 2497"/>
                  <a:gd name="T13" fmla="*/ 19 h 1871"/>
                  <a:gd name="T14" fmla="*/ 502 w 2497"/>
                  <a:gd name="T15" fmla="*/ 65 h 1871"/>
                  <a:gd name="T16" fmla="*/ 589 w 2497"/>
                  <a:gd name="T17" fmla="*/ 131 h 1871"/>
                  <a:gd name="T18" fmla="*/ 691 w 2497"/>
                  <a:gd name="T19" fmla="*/ 216 h 1871"/>
                  <a:gd name="T20" fmla="*/ 805 w 2497"/>
                  <a:gd name="T21" fmla="*/ 315 h 1871"/>
                  <a:gd name="T22" fmla="*/ 929 w 2497"/>
                  <a:gd name="T23" fmla="*/ 427 h 1871"/>
                  <a:gd name="T24" fmla="*/ 1062 w 2497"/>
                  <a:gd name="T25" fmla="*/ 545 h 1871"/>
                  <a:gd name="T26" fmla="*/ 1198 w 2497"/>
                  <a:gd name="T27" fmla="*/ 666 h 1871"/>
                  <a:gd name="T28" fmla="*/ 1338 w 2497"/>
                  <a:gd name="T29" fmla="*/ 788 h 1871"/>
                  <a:gd name="T30" fmla="*/ 1477 w 2497"/>
                  <a:gd name="T31" fmla="*/ 906 h 1871"/>
                  <a:gd name="T32" fmla="*/ 1615 w 2497"/>
                  <a:gd name="T33" fmla="*/ 1023 h 1871"/>
                  <a:gd name="T34" fmla="*/ 1746 w 2497"/>
                  <a:gd name="T35" fmla="*/ 1124 h 1871"/>
                  <a:gd name="T36" fmla="*/ 1872 w 2497"/>
                  <a:gd name="T37" fmla="*/ 1219 h 1871"/>
                  <a:gd name="T38" fmla="*/ 1986 w 2497"/>
                  <a:gd name="T39" fmla="*/ 1294 h 1871"/>
                  <a:gd name="T40" fmla="*/ 2087 w 2497"/>
                  <a:gd name="T41" fmla="*/ 1352 h 1871"/>
                  <a:gd name="T42" fmla="*/ 2175 w 2497"/>
                  <a:gd name="T43" fmla="*/ 1389 h 1871"/>
                  <a:gd name="T44" fmla="*/ 2247 w 2497"/>
                  <a:gd name="T45" fmla="*/ 1423 h 1871"/>
                  <a:gd name="T46" fmla="*/ 2310 w 2497"/>
                  <a:gd name="T47" fmla="*/ 1454 h 1871"/>
                  <a:gd name="T48" fmla="*/ 2364 w 2497"/>
                  <a:gd name="T49" fmla="*/ 1483 h 1871"/>
                  <a:gd name="T50" fmla="*/ 2429 w 2497"/>
                  <a:gd name="T51" fmla="*/ 1524 h 1871"/>
                  <a:gd name="T52" fmla="*/ 2475 w 2497"/>
                  <a:gd name="T53" fmla="*/ 1563 h 1871"/>
                  <a:gd name="T54" fmla="*/ 2497 w 2497"/>
                  <a:gd name="T55" fmla="*/ 1626 h 1871"/>
                  <a:gd name="T56" fmla="*/ 2473 w 2497"/>
                  <a:gd name="T57" fmla="*/ 1699 h 1871"/>
                  <a:gd name="T58" fmla="*/ 2436 w 2497"/>
                  <a:gd name="T59" fmla="*/ 1759 h 1871"/>
                  <a:gd name="T60" fmla="*/ 2400 w 2497"/>
                  <a:gd name="T61" fmla="*/ 1798 h 1871"/>
                  <a:gd name="T62" fmla="*/ 2347 w 2497"/>
                  <a:gd name="T63" fmla="*/ 1837 h 1871"/>
                  <a:gd name="T64" fmla="*/ 2281 w 2497"/>
                  <a:gd name="T65" fmla="*/ 1868 h 1871"/>
                  <a:gd name="T66" fmla="*/ 2201 w 2497"/>
                  <a:gd name="T67" fmla="*/ 1861 h 1871"/>
                  <a:gd name="T68" fmla="*/ 2104 w 2497"/>
                  <a:gd name="T69" fmla="*/ 1827 h 1871"/>
                  <a:gd name="T70" fmla="*/ 1981 w 2497"/>
                  <a:gd name="T71" fmla="*/ 1762 h 1871"/>
                  <a:gd name="T72" fmla="*/ 1833 w 2497"/>
                  <a:gd name="T73" fmla="*/ 1670 h 1871"/>
                  <a:gd name="T74" fmla="*/ 1668 w 2497"/>
                  <a:gd name="T75" fmla="*/ 1556 h 1871"/>
                  <a:gd name="T76" fmla="*/ 1489 w 2497"/>
                  <a:gd name="T77" fmla="*/ 1423 h 1871"/>
                  <a:gd name="T78" fmla="*/ 1302 w 2497"/>
                  <a:gd name="T79" fmla="*/ 1275 h 1871"/>
                  <a:gd name="T80" fmla="*/ 1111 w 2497"/>
                  <a:gd name="T81" fmla="*/ 1120 h 1871"/>
                  <a:gd name="T82" fmla="*/ 919 w 2497"/>
                  <a:gd name="T83" fmla="*/ 962 h 1871"/>
                  <a:gd name="T84" fmla="*/ 735 w 2497"/>
                  <a:gd name="T85" fmla="*/ 802 h 1871"/>
                  <a:gd name="T86" fmla="*/ 560 w 2497"/>
                  <a:gd name="T87" fmla="*/ 652 h 1871"/>
                  <a:gd name="T88" fmla="*/ 398 w 2497"/>
                  <a:gd name="T89" fmla="*/ 511 h 1871"/>
                  <a:gd name="T90" fmla="*/ 260 w 2497"/>
                  <a:gd name="T91" fmla="*/ 388 h 1871"/>
                  <a:gd name="T92" fmla="*/ 143 w 2497"/>
                  <a:gd name="T93" fmla="*/ 284 h 1871"/>
                  <a:gd name="T94" fmla="*/ 58 w 2497"/>
                  <a:gd name="T95" fmla="*/ 206 h 1871"/>
                  <a:gd name="T96" fmla="*/ 5 w 2497"/>
                  <a:gd name="T97" fmla="*/ 153 h 18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497" h="1871">
                    <a:moveTo>
                      <a:pt x="8" y="126"/>
                    </a:moveTo>
                    <a:lnTo>
                      <a:pt x="22" y="119"/>
                    </a:lnTo>
                    <a:lnTo>
                      <a:pt x="37" y="116"/>
                    </a:lnTo>
                    <a:lnTo>
                      <a:pt x="51" y="111"/>
                    </a:lnTo>
                    <a:lnTo>
                      <a:pt x="66" y="109"/>
                    </a:lnTo>
                    <a:lnTo>
                      <a:pt x="80" y="102"/>
                    </a:lnTo>
                    <a:lnTo>
                      <a:pt x="95" y="99"/>
                    </a:lnTo>
                    <a:lnTo>
                      <a:pt x="109" y="95"/>
                    </a:lnTo>
                    <a:lnTo>
                      <a:pt x="126" y="92"/>
                    </a:lnTo>
                    <a:lnTo>
                      <a:pt x="138" y="87"/>
                    </a:lnTo>
                    <a:lnTo>
                      <a:pt x="153" y="82"/>
                    </a:lnTo>
                    <a:lnTo>
                      <a:pt x="165" y="78"/>
                    </a:lnTo>
                    <a:lnTo>
                      <a:pt x="180" y="75"/>
                    </a:lnTo>
                    <a:lnTo>
                      <a:pt x="204" y="68"/>
                    </a:lnTo>
                    <a:lnTo>
                      <a:pt x="231" y="61"/>
                    </a:lnTo>
                    <a:lnTo>
                      <a:pt x="252" y="53"/>
                    </a:lnTo>
                    <a:lnTo>
                      <a:pt x="274" y="46"/>
                    </a:lnTo>
                    <a:lnTo>
                      <a:pt x="294" y="39"/>
                    </a:lnTo>
                    <a:lnTo>
                      <a:pt x="313" y="32"/>
                    </a:lnTo>
                    <a:lnTo>
                      <a:pt x="328" y="24"/>
                    </a:lnTo>
                    <a:lnTo>
                      <a:pt x="342" y="17"/>
                    </a:lnTo>
                    <a:lnTo>
                      <a:pt x="354" y="10"/>
                    </a:lnTo>
                    <a:lnTo>
                      <a:pt x="366" y="5"/>
                    </a:lnTo>
                    <a:lnTo>
                      <a:pt x="376" y="0"/>
                    </a:lnTo>
                    <a:lnTo>
                      <a:pt x="395" y="2"/>
                    </a:lnTo>
                    <a:lnTo>
                      <a:pt x="405" y="5"/>
                    </a:lnTo>
                    <a:lnTo>
                      <a:pt x="420" y="12"/>
                    </a:lnTo>
                    <a:lnTo>
                      <a:pt x="434" y="19"/>
                    </a:lnTo>
                    <a:lnTo>
                      <a:pt x="451" y="32"/>
                    </a:lnTo>
                    <a:lnTo>
                      <a:pt x="466" y="39"/>
                    </a:lnTo>
                    <a:lnTo>
                      <a:pt x="485" y="51"/>
                    </a:lnTo>
                    <a:lnTo>
                      <a:pt x="502" y="65"/>
                    </a:lnTo>
                    <a:lnTo>
                      <a:pt x="524" y="80"/>
                    </a:lnTo>
                    <a:lnTo>
                      <a:pt x="546" y="95"/>
                    </a:lnTo>
                    <a:lnTo>
                      <a:pt x="568" y="114"/>
                    </a:lnTo>
                    <a:lnTo>
                      <a:pt x="589" y="131"/>
                    </a:lnTo>
                    <a:lnTo>
                      <a:pt x="616" y="153"/>
                    </a:lnTo>
                    <a:lnTo>
                      <a:pt x="638" y="172"/>
                    </a:lnTo>
                    <a:lnTo>
                      <a:pt x="665" y="194"/>
                    </a:lnTo>
                    <a:lnTo>
                      <a:pt x="691" y="216"/>
                    </a:lnTo>
                    <a:lnTo>
                      <a:pt x="720" y="240"/>
                    </a:lnTo>
                    <a:lnTo>
                      <a:pt x="747" y="262"/>
                    </a:lnTo>
                    <a:lnTo>
                      <a:pt x="776" y="288"/>
                    </a:lnTo>
                    <a:lnTo>
                      <a:pt x="805" y="315"/>
                    </a:lnTo>
                    <a:lnTo>
                      <a:pt x="837" y="344"/>
                    </a:lnTo>
                    <a:lnTo>
                      <a:pt x="866" y="371"/>
                    </a:lnTo>
                    <a:lnTo>
                      <a:pt x="897" y="397"/>
                    </a:lnTo>
                    <a:lnTo>
                      <a:pt x="929" y="427"/>
                    </a:lnTo>
                    <a:lnTo>
                      <a:pt x="963" y="456"/>
                    </a:lnTo>
                    <a:lnTo>
                      <a:pt x="994" y="485"/>
                    </a:lnTo>
                    <a:lnTo>
                      <a:pt x="1028" y="514"/>
                    </a:lnTo>
                    <a:lnTo>
                      <a:pt x="1062" y="545"/>
                    </a:lnTo>
                    <a:lnTo>
                      <a:pt x="1098" y="577"/>
                    </a:lnTo>
                    <a:lnTo>
                      <a:pt x="1130" y="606"/>
                    </a:lnTo>
                    <a:lnTo>
                      <a:pt x="1164" y="635"/>
                    </a:lnTo>
                    <a:lnTo>
                      <a:pt x="1198" y="666"/>
                    </a:lnTo>
                    <a:lnTo>
                      <a:pt x="1234" y="698"/>
                    </a:lnTo>
                    <a:lnTo>
                      <a:pt x="1268" y="727"/>
                    </a:lnTo>
                    <a:lnTo>
                      <a:pt x="1304" y="756"/>
                    </a:lnTo>
                    <a:lnTo>
                      <a:pt x="1338" y="788"/>
                    </a:lnTo>
                    <a:lnTo>
                      <a:pt x="1375" y="819"/>
                    </a:lnTo>
                    <a:lnTo>
                      <a:pt x="1409" y="848"/>
                    </a:lnTo>
                    <a:lnTo>
                      <a:pt x="1443" y="877"/>
                    </a:lnTo>
                    <a:lnTo>
                      <a:pt x="1477" y="906"/>
                    </a:lnTo>
                    <a:lnTo>
                      <a:pt x="1513" y="938"/>
                    </a:lnTo>
                    <a:lnTo>
                      <a:pt x="1547" y="965"/>
                    </a:lnTo>
                    <a:lnTo>
                      <a:pt x="1581" y="994"/>
                    </a:lnTo>
                    <a:lnTo>
                      <a:pt x="1615" y="1023"/>
                    </a:lnTo>
                    <a:lnTo>
                      <a:pt x="1651" y="1052"/>
                    </a:lnTo>
                    <a:lnTo>
                      <a:pt x="1683" y="1076"/>
                    </a:lnTo>
                    <a:lnTo>
                      <a:pt x="1714" y="1100"/>
                    </a:lnTo>
                    <a:lnTo>
                      <a:pt x="1746" y="1124"/>
                    </a:lnTo>
                    <a:lnTo>
                      <a:pt x="1780" y="1151"/>
                    </a:lnTo>
                    <a:lnTo>
                      <a:pt x="1809" y="1173"/>
                    </a:lnTo>
                    <a:lnTo>
                      <a:pt x="1840" y="1197"/>
                    </a:lnTo>
                    <a:lnTo>
                      <a:pt x="1872" y="1219"/>
                    </a:lnTo>
                    <a:lnTo>
                      <a:pt x="1903" y="1241"/>
                    </a:lnTo>
                    <a:lnTo>
                      <a:pt x="1930" y="1258"/>
                    </a:lnTo>
                    <a:lnTo>
                      <a:pt x="1959" y="1277"/>
                    </a:lnTo>
                    <a:lnTo>
                      <a:pt x="1986" y="1294"/>
                    </a:lnTo>
                    <a:lnTo>
                      <a:pt x="2015" y="1311"/>
                    </a:lnTo>
                    <a:lnTo>
                      <a:pt x="2039" y="1326"/>
                    </a:lnTo>
                    <a:lnTo>
                      <a:pt x="2063" y="1340"/>
                    </a:lnTo>
                    <a:lnTo>
                      <a:pt x="2087" y="1352"/>
                    </a:lnTo>
                    <a:lnTo>
                      <a:pt x="2114" y="1364"/>
                    </a:lnTo>
                    <a:lnTo>
                      <a:pt x="2133" y="1372"/>
                    </a:lnTo>
                    <a:lnTo>
                      <a:pt x="2155" y="1381"/>
                    </a:lnTo>
                    <a:lnTo>
                      <a:pt x="2175" y="1389"/>
                    </a:lnTo>
                    <a:lnTo>
                      <a:pt x="2194" y="1398"/>
                    </a:lnTo>
                    <a:lnTo>
                      <a:pt x="2211" y="1406"/>
                    </a:lnTo>
                    <a:lnTo>
                      <a:pt x="2230" y="1415"/>
                    </a:lnTo>
                    <a:lnTo>
                      <a:pt x="2247" y="1423"/>
                    </a:lnTo>
                    <a:lnTo>
                      <a:pt x="2267" y="1432"/>
                    </a:lnTo>
                    <a:lnTo>
                      <a:pt x="2281" y="1440"/>
                    </a:lnTo>
                    <a:lnTo>
                      <a:pt x="2296" y="1447"/>
                    </a:lnTo>
                    <a:lnTo>
                      <a:pt x="2310" y="1454"/>
                    </a:lnTo>
                    <a:lnTo>
                      <a:pt x="2325" y="1461"/>
                    </a:lnTo>
                    <a:lnTo>
                      <a:pt x="2337" y="1469"/>
                    </a:lnTo>
                    <a:lnTo>
                      <a:pt x="2352" y="1476"/>
                    </a:lnTo>
                    <a:lnTo>
                      <a:pt x="2364" y="1483"/>
                    </a:lnTo>
                    <a:lnTo>
                      <a:pt x="2376" y="1490"/>
                    </a:lnTo>
                    <a:lnTo>
                      <a:pt x="2395" y="1500"/>
                    </a:lnTo>
                    <a:lnTo>
                      <a:pt x="2415" y="1512"/>
                    </a:lnTo>
                    <a:lnTo>
                      <a:pt x="2429" y="1524"/>
                    </a:lnTo>
                    <a:lnTo>
                      <a:pt x="2446" y="1536"/>
                    </a:lnTo>
                    <a:lnTo>
                      <a:pt x="2456" y="1544"/>
                    </a:lnTo>
                    <a:lnTo>
                      <a:pt x="2468" y="1556"/>
                    </a:lnTo>
                    <a:lnTo>
                      <a:pt x="2475" y="1563"/>
                    </a:lnTo>
                    <a:lnTo>
                      <a:pt x="2485" y="1575"/>
                    </a:lnTo>
                    <a:lnTo>
                      <a:pt x="2492" y="1592"/>
                    </a:lnTo>
                    <a:lnTo>
                      <a:pt x="2497" y="1609"/>
                    </a:lnTo>
                    <a:lnTo>
                      <a:pt x="2497" y="1626"/>
                    </a:lnTo>
                    <a:lnTo>
                      <a:pt x="2495" y="1643"/>
                    </a:lnTo>
                    <a:lnTo>
                      <a:pt x="2487" y="1660"/>
                    </a:lnTo>
                    <a:lnTo>
                      <a:pt x="2480" y="1679"/>
                    </a:lnTo>
                    <a:lnTo>
                      <a:pt x="2473" y="1699"/>
                    </a:lnTo>
                    <a:lnTo>
                      <a:pt x="2466" y="1723"/>
                    </a:lnTo>
                    <a:lnTo>
                      <a:pt x="2456" y="1738"/>
                    </a:lnTo>
                    <a:lnTo>
                      <a:pt x="2446" y="1752"/>
                    </a:lnTo>
                    <a:lnTo>
                      <a:pt x="2436" y="1759"/>
                    </a:lnTo>
                    <a:lnTo>
                      <a:pt x="2429" y="1769"/>
                    </a:lnTo>
                    <a:lnTo>
                      <a:pt x="2420" y="1779"/>
                    </a:lnTo>
                    <a:lnTo>
                      <a:pt x="2412" y="1791"/>
                    </a:lnTo>
                    <a:lnTo>
                      <a:pt x="2400" y="1798"/>
                    </a:lnTo>
                    <a:lnTo>
                      <a:pt x="2388" y="1808"/>
                    </a:lnTo>
                    <a:lnTo>
                      <a:pt x="2373" y="1818"/>
                    </a:lnTo>
                    <a:lnTo>
                      <a:pt x="2361" y="1830"/>
                    </a:lnTo>
                    <a:lnTo>
                      <a:pt x="2347" y="1837"/>
                    </a:lnTo>
                    <a:lnTo>
                      <a:pt x="2332" y="1849"/>
                    </a:lnTo>
                    <a:lnTo>
                      <a:pt x="2315" y="1859"/>
                    </a:lnTo>
                    <a:lnTo>
                      <a:pt x="2301" y="1871"/>
                    </a:lnTo>
                    <a:lnTo>
                      <a:pt x="2281" y="1868"/>
                    </a:lnTo>
                    <a:lnTo>
                      <a:pt x="2262" y="1868"/>
                    </a:lnTo>
                    <a:lnTo>
                      <a:pt x="2243" y="1866"/>
                    </a:lnTo>
                    <a:lnTo>
                      <a:pt x="2223" y="1866"/>
                    </a:lnTo>
                    <a:lnTo>
                      <a:pt x="2201" y="1861"/>
                    </a:lnTo>
                    <a:lnTo>
                      <a:pt x="2182" y="1856"/>
                    </a:lnTo>
                    <a:lnTo>
                      <a:pt x="2158" y="1847"/>
                    </a:lnTo>
                    <a:lnTo>
                      <a:pt x="2133" y="1839"/>
                    </a:lnTo>
                    <a:lnTo>
                      <a:pt x="2104" y="1827"/>
                    </a:lnTo>
                    <a:lnTo>
                      <a:pt x="2075" y="1815"/>
                    </a:lnTo>
                    <a:lnTo>
                      <a:pt x="2044" y="1798"/>
                    </a:lnTo>
                    <a:lnTo>
                      <a:pt x="2015" y="1784"/>
                    </a:lnTo>
                    <a:lnTo>
                      <a:pt x="1981" y="1762"/>
                    </a:lnTo>
                    <a:lnTo>
                      <a:pt x="1947" y="1742"/>
                    </a:lnTo>
                    <a:lnTo>
                      <a:pt x="1910" y="1718"/>
                    </a:lnTo>
                    <a:lnTo>
                      <a:pt x="1874" y="1696"/>
                    </a:lnTo>
                    <a:lnTo>
                      <a:pt x="1833" y="1670"/>
                    </a:lnTo>
                    <a:lnTo>
                      <a:pt x="1794" y="1646"/>
                    </a:lnTo>
                    <a:lnTo>
                      <a:pt x="1753" y="1616"/>
                    </a:lnTo>
                    <a:lnTo>
                      <a:pt x="1714" y="1590"/>
                    </a:lnTo>
                    <a:lnTo>
                      <a:pt x="1668" y="1556"/>
                    </a:lnTo>
                    <a:lnTo>
                      <a:pt x="1624" y="1524"/>
                    </a:lnTo>
                    <a:lnTo>
                      <a:pt x="1578" y="1490"/>
                    </a:lnTo>
                    <a:lnTo>
                      <a:pt x="1535" y="1459"/>
                    </a:lnTo>
                    <a:lnTo>
                      <a:pt x="1489" y="1423"/>
                    </a:lnTo>
                    <a:lnTo>
                      <a:pt x="1443" y="1386"/>
                    </a:lnTo>
                    <a:lnTo>
                      <a:pt x="1397" y="1350"/>
                    </a:lnTo>
                    <a:lnTo>
                      <a:pt x="1351" y="1314"/>
                    </a:lnTo>
                    <a:lnTo>
                      <a:pt x="1302" y="1275"/>
                    </a:lnTo>
                    <a:lnTo>
                      <a:pt x="1254" y="1236"/>
                    </a:lnTo>
                    <a:lnTo>
                      <a:pt x="1205" y="1197"/>
                    </a:lnTo>
                    <a:lnTo>
                      <a:pt x="1159" y="1161"/>
                    </a:lnTo>
                    <a:lnTo>
                      <a:pt x="1111" y="1120"/>
                    </a:lnTo>
                    <a:lnTo>
                      <a:pt x="1064" y="1081"/>
                    </a:lnTo>
                    <a:lnTo>
                      <a:pt x="1016" y="1042"/>
                    </a:lnTo>
                    <a:lnTo>
                      <a:pt x="970" y="1003"/>
                    </a:lnTo>
                    <a:lnTo>
                      <a:pt x="919" y="962"/>
                    </a:lnTo>
                    <a:lnTo>
                      <a:pt x="873" y="923"/>
                    </a:lnTo>
                    <a:lnTo>
                      <a:pt x="824" y="882"/>
                    </a:lnTo>
                    <a:lnTo>
                      <a:pt x="781" y="843"/>
                    </a:lnTo>
                    <a:lnTo>
                      <a:pt x="735" y="802"/>
                    </a:lnTo>
                    <a:lnTo>
                      <a:pt x="689" y="763"/>
                    </a:lnTo>
                    <a:lnTo>
                      <a:pt x="645" y="727"/>
                    </a:lnTo>
                    <a:lnTo>
                      <a:pt x="604" y="691"/>
                    </a:lnTo>
                    <a:lnTo>
                      <a:pt x="560" y="652"/>
                    </a:lnTo>
                    <a:lnTo>
                      <a:pt x="517" y="616"/>
                    </a:lnTo>
                    <a:lnTo>
                      <a:pt x="475" y="579"/>
                    </a:lnTo>
                    <a:lnTo>
                      <a:pt x="439" y="548"/>
                    </a:lnTo>
                    <a:lnTo>
                      <a:pt x="398" y="511"/>
                    </a:lnTo>
                    <a:lnTo>
                      <a:pt x="364" y="480"/>
                    </a:lnTo>
                    <a:lnTo>
                      <a:pt x="328" y="448"/>
                    </a:lnTo>
                    <a:lnTo>
                      <a:pt x="296" y="419"/>
                    </a:lnTo>
                    <a:lnTo>
                      <a:pt x="260" y="388"/>
                    </a:lnTo>
                    <a:lnTo>
                      <a:pt x="231" y="359"/>
                    </a:lnTo>
                    <a:lnTo>
                      <a:pt x="199" y="332"/>
                    </a:lnTo>
                    <a:lnTo>
                      <a:pt x="172" y="308"/>
                    </a:lnTo>
                    <a:lnTo>
                      <a:pt x="143" y="284"/>
                    </a:lnTo>
                    <a:lnTo>
                      <a:pt x="122" y="262"/>
                    </a:lnTo>
                    <a:lnTo>
                      <a:pt x="97" y="240"/>
                    </a:lnTo>
                    <a:lnTo>
                      <a:pt x="80" y="225"/>
                    </a:lnTo>
                    <a:lnTo>
                      <a:pt x="58" y="206"/>
                    </a:lnTo>
                    <a:lnTo>
                      <a:pt x="44" y="191"/>
                    </a:lnTo>
                    <a:lnTo>
                      <a:pt x="29" y="177"/>
                    </a:lnTo>
                    <a:lnTo>
                      <a:pt x="20" y="170"/>
                    </a:lnTo>
                    <a:lnTo>
                      <a:pt x="5" y="153"/>
                    </a:lnTo>
                    <a:lnTo>
                      <a:pt x="0" y="150"/>
                    </a:lnTo>
                    <a:lnTo>
                      <a:pt x="0" y="141"/>
                    </a:lnTo>
                    <a:lnTo>
                      <a:pt x="8" y="126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7" name="Freeform 73"/>
              <p:cNvSpPr>
                <a:spLocks/>
              </p:cNvSpPr>
              <p:nvPr/>
            </p:nvSpPr>
            <p:spPr bwMode="auto">
              <a:xfrm>
                <a:off x="5301" y="2353"/>
                <a:ext cx="1702" cy="1086"/>
              </a:xfrm>
              <a:custGeom>
                <a:avLst/>
                <a:gdLst>
                  <a:gd name="T0" fmla="*/ 32 w 1702"/>
                  <a:gd name="T1" fmla="*/ 90 h 1086"/>
                  <a:gd name="T2" fmla="*/ 73 w 1702"/>
                  <a:gd name="T3" fmla="*/ 70 h 1086"/>
                  <a:gd name="T4" fmla="*/ 112 w 1702"/>
                  <a:gd name="T5" fmla="*/ 56 h 1086"/>
                  <a:gd name="T6" fmla="*/ 158 w 1702"/>
                  <a:gd name="T7" fmla="*/ 22 h 1086"/>
                  <a:gd name="T8" fmla="*/ 177 w 1702"/>
                  <a:gd name="T9" fmla="*/ 0 h 1086"/>
                  <a:gd name="T10" fmla="*/ 218 w 1702"/>
                  <a:gd name="T11" fmla="*/ 24 h 1086"/>
                  <a:gd name="T12" fmla="*/ 259 w 1702"/>
                  <a:gd name="T13" fmla="*/ 56 h 1086"/>
                  <a:gd name="T14" fmla="*/ 305 w 1702"/>
                  <a:gd name="T15" fmla="*/ 95 h 1086"/>
                  <a:gd name="T16" fmla="*/ 366 w 1702"/>
                  <a:gd name="T17" fmla="*/ 141 h 1086"/>
                  <a:gd name="T18" fmla="*/ 398 w 1702"/>
                  <a:gd name="T19" fmla="*/ 165 h 1086"/>
                  <a:gd name="T20" fmla="*/ 434 w 1702"/>
                  <a:gd name="T21" fmla="*/ 189 h 1086"/>
                  <a:gd name="T22" fmla="*/ 473 w 1702"/>
                  <a:gd name="T23" fmla="*/ 216 h 1086"/>
                  <a:gd name="T24" fmla="*/ 516 w 1702"/>
                  <a:gd name="T25" fmla="*/ 245 h 1086"/>
                  <a:gd name="T26" fmla="*/ 560 w 1702"/>
                  <a:gd name="T27" fmla="*/ 269 h 1086"/>
                  <a:gd name="T28" fmla="*/ 606 w 1702"/>
                  <a:gd name="T29" fmla="*/ 293 h 1086"/>
                  <a:gd name="T30" fmla="*/ 654 w 1702"/>
                  <a:gd name="T31" fmla="*/ 320 h 1086"/>
                  <a:gd name="T32" fmla="*/ 708 w 1702"/>
                  <a:gd name="T33" fmla="*/ 342 h 1086"/>
                  <a:gd name="T34" fmla="*/ 761 w 1702"/>
                  <a:gd name="T35" fmla="*/ 364 h 1086"/>
                  <a:gd name="T36" fmla="*/ 819 w 1702"/>
                  <a:gd name="T37" fmla="*/ 385 h 1086"/>
                  <a:gd name="T38" fmla="*/ 873 w 1702"/>
                  <a:gd name="T39" fmla="*/ 407 h 1086"/>
                  <a:gd name="T40" fmla="*/ 933 w 1702"/>
                  <a:gd name="T41" fmla="*/ 429 h 1086"/>
                  <a:gd name="T42" fmla="*/ 989 w 1702"/>
                  <a:gd name="T43" fmla="*/ 453 h 1086"/>
                  <a:gd name="T44" fmla="*/ 1047 w 1702"/>
                  <a:gd name="T45" fmla="*/ 480 h 1086"/>
                  <a:gd name="T46" fmla="*/ 1103 w 1702"/>
                  <a:gd name="T47" fmla="*/ 506 h 1086"/>
                  <a:gd name="T48" fmla="*/ 1159 w 1702"/>
                  <a:gd name="T49" fmla="*/ 536 h 1086"/>
                  <a:gd name="T50" fmla="*/ 1214 w 1702"/>
                  <a:gd name="T51" fmla="*/ 562 h 1086"/>
                  <a:gd name="T52" fmla="*/ 1268 w 1702"/>
                  <a:gd name="T53" fmla="*/ 591 h 1086"/>
                  <a:gd name="T54" fmla="*/ 1316 w 1702"/>
                  <a:gd name="T55" fmla="*/ 620 h 1086"/>
                  <a:gd name="T56" fmla="*/ 1370 w 1702"/>
                  <a:gd name="T57" fmla="*/ 652 h 1086"/>
                  <a:gd name="T58" fmla="*/ 1413 w 1702"/>
                  <a:gd name="T59" fmla="*/ 679 h 1086"/>
                  <a:gd name="T60" fmla="*/ 1459 w 1702"/>
                  <a:gd name="T61" fmla="*/ 705 h 1086"/>
                  <a:gd name="T62" fmla="*/ 1500 w 1702"/>
                  <a:gd name="T63" fmla="*/ 732 h 1086"/>
                  <a:gd name="T64" fmla="*/ 1539 w 1702"/>
                  <a:gd name="T65" fmla="*/ 761 h 1086"/>
                  <a:gd name="T66" fmla="*/ 1573 w 1702"/>
                  <a:gd name="T67" fmla="*/ 788 h 1086"/>
                  <a:gd name="T68" fmla="*/ 1622 w 1702"/>
                  <a:gd name="T69" fmla="*/ 826 h 1086"/>
                  <a:gd name="T70" fmla="*/ 1663 w 1702"/>
                  <a:gd name="T71" fmla="*/ 870 h 1086"/>
                  <a:gd name="T72" fmla="*/ 1690 w 1702"/>
                  <a:gd name="T73" fmla="*/ 911 h 1086"/>
                  <a:gd name="T74" fmla="*/ 1702 w 1702"/>
                  <a:gd name="T75" fmla="*/ 981 h 1086"/>
                  <a:gd name="T76" fmla="*/ 1687 w 1702"/>
                  <a:gd name="T77" fmla="*/ 1047 h 1086"/>
                  <a:gd name="T78" fmla="*/ 1644 w 1702"/>
                  <a:gd name="T79" fmla="*/ 1078 h 1086"/>
                  <a:gd name="T80" fmla="*/ 1585 w 1702"/>
                  <a:gd name="T81" fmla="*/ 1059 h 1086"/>
                  <a:gd name="T82" fmla="*/ 1517 w 1702"/>
                  <a:gd name="T83" fmla="*/ 1030 h 1086"/>
                  <a:gd name="T84" fmla="*/ 1437 w 1702"/>
                  <a:gd name="T85" fmla="*/ 994 h 1086"/>
                  <a:gd name="T86" fmla="*/ 1348 w 1702"/>
                  <a:gd name="T87" fmla="*/ 948 h 1086"/>
                  <a:gd name="T88" fmla="*/ 1258 w 1702"/>
                  <a:gd name="T89" fmla="*/ 902 h 1086"/>
                  <a:gd name="T90" fmla="*/ 1156 w 1702"/>
                  <a:gd name="T91" fmla="*/ 843 h 1086"/>
                  <a:gd name="T92" fmla="*/ 1054 w 1702"/>
                  <a:gd name="T93" fmla="*/ 783 h 1086"/>
                  <a:gd name="T94" fmla="*/ 950 w 1702"/>
                  <a:gd name="T95" fmla="*/ 722 h 1086"/>
                  <a:gd name="T96" fmla="*/ 844 w 1702"/>
                  <a:gd name="T97" fmla="*/ 659 h 1086"/>
                  <a:gd name="T98" fmla="*/ 737 w 1702"/>
                  <a:gd name="T99" fmla="*/ 594 h 1086"/>
                  <a:gd name="T100" fmla="*/ 630 w 1702"/>
                  <a:gd name="T101" fmla="*/ 531 h 1086"/>
                  <a:gd name="T102" fmla="*/ 528 w 1702"/>
                  <a:gd name="T103" fmla="*/ 465 h 1086"/>
                  <a:gd name="T104" fmla="*/ 434 w 1702"/>
                  <a:gd name="T105" fmla="*/ 405 h 1086"/>
                  <a:gd name="T106" fmla="*/ 342 w 1702"/>
                  <a:gd name="T107" fmla="*/ 344 h 1086"/>
                  <a:gd name="T108" fmla="*/ 259 w 1702"/>
                  <a:gd name="T109" fmla="*/ 291 h 1086"/>
                  <a:gd name="T110" fmla="*/ 184 w 1702"/>
                  <a:gd name="T111" fmla="*/ 242 h 1086"/>
                  <a:gd name="T112" fmla="*/ 121 w 1702"/>
                  <a:gd name="T113" fmla="*/ 201 h 1086"/>
                  <a:gd name="T114" fmla="*/ 68 w 1702"/>
                  <a:gd name="T115" fmla="*/ 165 h 1086"/>
                  <a:gd name="T116" fmla="*/ 29 w 1702"/>
                  <a:gd name="T117" fmla="*/ 141 h 1086"/>
                  <a:gd name="T118" fmla="*/ 2 w 1702"/>
                  <a:gd name="T119" fmla="*/ 121 h 1086"/>
                  <a:gd name="T120" fmla="*/ 2 w 1702"/>
                  <a:gd name="T121" fmla="*/ 102 h 10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02" h="1086">
                    <a:moveTo>
                      <a:pt x="2" y="102"/>
                    </a:moveTo>
                    <a:lnTo>
                      <a:pt x="17" y="95"/>
                    </a:lnTo>
                    <a:lnTo>
                      <a:pt x="32" y="90"/>
                    </a:lnTo>
                    <a:lnTo>
                      <a:pt x="46" y="82"/>
                    </a:lnTo>
                    <a:lnTo>
                      <a:pt x="61" y="78"/>
                    </a:lnTo>
                    <a:lnTo>
                      <a:pt x="73" y="70"/>
                    </a:lnTo>
                    <a:lnTo>
                      <a:pt x="87" y="65"/>
                    </a:lnTo>
                    <a:lnTo>
                      <a:pt x="99" y="61"/>
                    </a:lnTo>
                    <a:lnTo>
                      <a:pt x="112" y="56"/>
                    </a:lnTo>
                    <a:lnTo>
                      <a:pt x="131" y="44"/>
                    </a:lnTo>
                    <a:lnTo>
                      <a:pt x="148" y="34"/>
                    </a:lnTo>
                    <a:lnTo>
                      <a:pt x="158" y="22"/>
                    </a:lnTo>
                    <a:lnTo>
                      <a:pt x="165" y="12"/>
                    </a:lnTo>
                    <a:lnTo>
                      <a:pt x="167" y="0"/>
                    </a:lnTo>
                    <a:lnTo>
                      <a:pt x="177" y="0"/>
                    </a:lnTo>
                    <a:lnTo>
                      <a:pt x="189" y="5"/>
                    </a:lnTo>
                    <a:lnTo>
                      <a:pt x="208" y="17"/>
                    </a:lnTo>
                    <a:lnTo>
                      <a:pt x="218" y="24"/>
                    </a:lnTo>
                    <a:lnTo>
                      <a:pt x="230" y="32"/>
                    </a:lnTo>
                    <a:lnTo>
                      <a:pt x="245" y="41"/>
                    </a:lnTo>
                    <a:lnTo>
                      <a:pt x="259" y="56"/>
                    </a:lnTo>
                    <a:lnTo>
                      <a:pt x="274" y="65"/>
                    </a:lnTo>
                    <a:lnTo>
                      <a:pt x="288" y="80"/>
                    </a:lnTo>
                    <a:lnTo>
                      <a:pt x="305" y="95"/>
                    </a:lnTo>
                    <a:lnTo>
                      <a:pt x="327" y="111"/>
                    </a:lnTo>
                    <a:lnTo>
                      <a:pt x="344" y="126"/>
                    </a:lnTo>
                    <a:lnTo>
                      <a:pt x="366" y="141"/>
                    </a:lnTo>
                    <a:lnTo>
                      <a:pt x="376" y="148"/>
                    </a:lnTo>
                    <a:lnTo>
                      <a:pt x="388" y="158"/>
                    </a:lnTo>
                    <a:lnTo>
                      <a:pt x="398" y="165"/>
                    </a:lnTo>
                    <a:lnTo>
                      <a:pt x="412" y="174"/>
                    </a:lnTo>
                    <a:lnTo>
                      <a:pt x="422" y="182"/>
                    </a:lnTo>
                    <a:lnTo>
                      <a:pt x="434" y="189"/>
                    </a:lnTo>
                    <a:lnTo>
                      <a:pt x="446" y="199"/>
                    </a:lnTo>
                    <a:lnTo>
                      <a:pt x="461" y="208"/>
                    </a:lnTo>
                    <a:lnTo>
                      <a:pt x="473" y="216"/>
                    </a:lnTo>
                    <a:lnTo>
                      <a:pt x="487" y="225"/>
                    </a:lnTo>
                    <a:lnTo>
                      <a:pt x="502" y="235"/>
                    </a:lnTo>
                    <a:lnTo>
                      <a:pt x="516" y="245"/>
                    </a:lnTo>
                    <a:lnTo>
                      <a:pt x="531" y="252"/>
                    </a:lnTo>
                    <a:lnTo>
                      <a:pt x="545" y="259"/>
                    </a:lnTo>
                    <a:lnTo>
                      <a:pt x="560" y="269"/>
                    </a:lnTo>
                    <a:lnTo>
                      <a:pt x="574" y="279"/>
                    </a:lnTo>
                    <a:lnTo>
                      <a:pt x="589" y="286"/>
                    </a:lnTo>
                    <a:lnTo>
                      <a:pt x="606" y="293"/>
                    </a:lnTo>
                    <a:lnTo>
                      <a:pt x="623" y="303"/>
                    </a:lnTo>
                    <a:lnTo>
                      <a:pt x="640" y="313"/>
                    </a:lnTo>
                    <a:lnTo>
                      <a:pt x="654" y="320"/>
                    </a:lnTo>
                    <a:lnTo>
                      <a:pt x="671" y="327"/>
                    </a:lnTo>
                    <a:lnTo>
                      <a:pt x="688" y="334"/>
                    </a:lnTo>
                    <a:lnTo>
                      <a:pt x="708" y="342"/>
                    </a:lnTo>
                    <a:lnTo>
                      <a:pt x="725" y="349"/>
                    </a:lnTo>
                    <a:lnTo>
                      <a:pt x="744" y="356"/>
                    </a:lnTo>
                    <a:lnTo>
                      <a:pt x="761" y="364"/>
                    </a:lnTo>
                    <a:lnTo>
                      <a:pt x="783" y="373"/>
                    </a:lnTo>
                    <a:lnTo>
                      <a:pt x="800" y="378"/>
                    </a:lnTo>
                    <a:lnTo>
                      <a:pt x="819" y="385"/>
                    </a:lnTo>
                    <a:lnTo>
                      <a:pt x="836" y="393"/>
                    </a:lnTo>
                    <a:lnTo>
                      <a:pt x="856" y="400"/>
                    </a:lnTo>
                    <a:lnTo>
                      <a:pt x="873" y="407"/>
                    </a:lnTo>
                    <a:lnTo>
                      <a:pt x="894" y="414"/>
                    </a:lnTo>
                    <a:lnTo>
                      <a:pt x="911" y="422"/>
                    </a:lnTo>
                    <a:lnTo>
                      <a:pt x="933" y="429"/>
                    </a:lnTo>
                    <a:lnTo>
                      <a:pt x="950" y="436"/>
                    </a:lnTo>
                    <a:lnTo>
                      <a:pt x="970" y="443"/>
                    </a:lnTo>
                    <a:lnTo>
                      <a:pt x="989" y="453"/>
                    </a:lnTo>
                    <a:lnTo>
                      <a:pt x="1008" y="463"/>
                    </a:lnTo>
                    <a:lnTo>
                      <a:pt x="1025" y="470"/>
                    </a:lnTo>
                    <a:lnTo>
                      <a:pt x="1047" y="480"/>
                    </a:lnTo>
                    <a:lnTo>
                      <a:pt x="1064" y="490"/>
                    </a:lnTo>
                    <a:lnTo>
                      <a:pt x="1086" y="499"/>
                    </a:lnTo>
                    <a:lnTo>
                      <a:pt x="1103" y="506"/>
                    </a:lnTo>
                    <a:lnTo>
                      <a:pt x="1122" y="516"/>
                    </a:lnTo>
                    <a:lnTo>
                      <a:pt x="1139" y="526"/>
                    </a:lnTo>
                    <a:lnTo>
                      <a:pt x="1159" y="536"/>
                    </a:lnTo>
                    <a:lnTo>
                      <a:pt x="1176" y="543"/>
                    </a:lnTo>
                    <a:lnTo>
                      <a:pt x="1195" y="553"/>
                    </a:lnTo>
                    <a:lnTo>
                      <a:pt x="1214" y="562"/>
                    </a:lnTo>
                    <a:lnTo>
                      <a:pt x="1234" y="574"/>
                    </a:lnTo>
                    <a:lnTo>
                      <a:pt x="1248" y="582"/>
                    </a:lnTo>
                    <a:lnTo>
                      <a:pt x="1268" y="591"/>
                    </a:lnTo>
                    <a:lnTo>
                      <a:pt x="1282" y="601"/>
                    </a:lnTo>
                    <a:lnTo>
                      <a:pt x="1302" y="611"/>
                    </a:lnTo>
                    <a:lnTo>
                      <a:pt x="1316" y="620"/>
                    </a:lnTo>
                    <a:lnTo>
                      <a:pt x="1336" y="630"/>
                    </a:lnTo>
                    <a:lnTo>
                      <a:pt x="1350" y="640"/>
                    </a:lnTo>
                    <a:lnTo>
                      <a:pt x="1370" y="652"/>
                    </a:lnTo>
                    <a:lnTo>
                      <a:pt x="1384" y="659"/>
                    </a:lnTo>
                    <a:lnTo>
                      <a:pt x="1399" y="669"/>
                    </a:lnTo>
                    <a:lnTo>
                      <a:pt x="1413" y="679"/>
                    </a:lnTo>
                    <a:lnTo>
                      <a:pt x="1430" y="688"/>
                    </a:lnTo>
                    <a:lnTo>
                      <a:pt x="1445" y="696"/>
                    </a:lnTo>
                    <a:lnTo>
                      <a:pt x="1459" y="705"/>
                    </a:lnTo>
                    <a:lnTo>
                      <a:pt x="1474" y="715"/>
                    </a:lnTo>
                    <a:lnTo>
                      <a:pt x="1488" y="725"/>
                    </a:lnTo>
                    <a:lnTo>
                      <a:pt x="1500" y="732"/>
                    </a:lnTo>
                    <a:lnTo>
                      <a:pt x="1513" y="742"/>
                    </a:lnTo>
                    <a:lnTo>
                      <a:pt x="1525" y="751"/>
                    </a:lnTo>
                    <a:lnTo>
                      <a:pt x="1539" y="761"/>
                    </a:lnTo>
                    <a:lnTo>
                      <a:pt x="1549" y="768"/>
                    </a:lnTo>
                    <a:lnTo>
                      <a:pt x="1561" y="778"/>
                    </a:lnTo>
                    <a:lnTo>
                      <a:pt x="1573" y="788"/>
                    </a:lnTo>
                    <a:lnTo>
                      <a:pt x="1585" y="797"/>
                    </a:lnTo>
                    <a:lnTo>
                      <a:pt x="1602" y="812"/>
                    </a:lnTo>
                    <a:lnTo>
                      <a:pt x="1622" y="826"/>
                    </a:lnTo>
                    <a:lnTo>
                      <a:pt x="1636" y="841"/>
                    </a:lnTo>
                    <a:lnTo>
                      <a:pt x="1653" y="858"/>
                    </a:lnTo>
                    <a:lnTo>
                      <a:pt x="1663" y="870"/>
                    </a:lnTo>
                    <a:lnTo>
                      <a:pt x="1675" y="885"/>
                    </a:lnTo>
                    <a:lnTo>
                      <a:pt x="1682" y="897"/>
                    </a:lnTo>
                    <a:lnTo>
                      <a:pt x="1690" y="911"/>
                    </a:lnTo>
                    <a:lnTo>
                      <a:pt x="1694" y="935"/>
                    </a:lnTo>
                    <a:lnTo>
                      <a:pt x="1702" y="960"/>
                    </a:lnTo>
                    <a:lnTo>
                      <a:pt x="1702" y="981"/>
                    </a:lnTo>
                    <a:lnTo>
                      <a:pt x="1702" y="1006"/>
                    </a:lnTo>
                    <a:lnTo>
                      <a:pt x="1694" y="1025"/>
                    </a:lnTo>
                    <a:lnTo>
                      <a:pt x="1687" y="1047"/>
                    </a:lnTo>
                    <a:lnTo>
                      <a:pt x="1675" y="1066"/>
                    </a:lnTo>
                    <a:lnTo>
                      <a:pt x="1663" y="1086"/>
                    </a:lnTo>
                    <a:lnTo>
                      <a:pt x="1644" y="1078"/>
                    </a:lnTo>
                    <a:lnTo>
                      <a:pt x="1627" y="1074"/>
                    </a:lnTo>
                    <a:lnTo>
                      <a:pt x="1605" y="1066"/>
                    </a:lnTo>
                    <a:lnTo>
                      <a:pt x="1585" y="1059"/>
                    </a:lnTo>
                    <a:lnTo>
                      <a:pt x="1564" y="1049"/>
                    </a:lnTo>
                    <a:lnTo>
                      <a:pt x="1542" y="1040"/>
                    </a:lnTo>
                    <a:lnTo>
                      <a:pt x="1517" y="1030"/>
                    </a:lnTo>
                    <a:lnTo>
                      <a:pt x="1493" y="1020"/>
                    </a:lnTo>
                    <a:lnTo>
                      <a:pt x="1464" y="1006"/>
                    </a:lnTo>
                    <a:lnTo>
                      <a:pt x="1437" y="994"/>
                    </a:lnTo>
                    <a:lnTo>
                      <a:pt x="1408" y="979"/>
                    </a:lnTo>
                    <a:lnTo>
                      <a:pt x="1379" y="965"/>
                    </a:lnTo>
                    <a:lnTo>
                      <a:pt x="1348" y="948"/>
                    </a:lnTo>
                    <a:lnTo>
                      <a:pt x="1319" y="933"/>
                    </a:lnTo>
                    <a:lnTo>
                      <a:pt x="1287" y="916"/>
                    </a:lnTo>
                    <a:lnTo>
                      <a:pt x="1258" y="902"/>
                    </a:lnTo>
                    <a:lnTo>
                      <a:pt x="1224" y="882"/>
                    </a:lnTo>
                    <a:lnTo>
                      <a:pt x="1190" y="863"/>
                    </a:lnTo>
                    <a:lnTo>
                      <a:pt x="1156" y="843"/>
                    </a:lnTo>
                    <a:lnTo>
                      <a:pt x="1125" y="824"/>
                    </a:lnTo>
                    <a:lnTo>
                      <a:pt x="1088" y="802"/>
                    </a:lnTo>
                    <a:lnTo>
                      <a:pt x="1054" y="783"/>
                    </a:lnTo>
                    <a:lnTo>
                      <a:pt x="1021" y="763"/>
                    </a:lnTo>
                    <a:lnTo>
                      <a:pt x="987" y="744"/>
                    </a:lnTo>
                    <a:lnTo>
                      <a:pt x="950" y="722"/>
                    </a:lnTo>
                    <a:lnTo>
                      <a:pt x="914" y="700"/>
                    </a:lnTo>
                    <a:lnTo>
                      <a:pt x="878" y="679"/>
                    </a:lnTo>
                    <a:lnTo>
                      <a:pt x="844" y="659"/>
                    </a:lnTo>
                    <a:lnTo>
                      <a:pt x="807" y="637"/>
                    </a:lnTo>
                    <a:lnTo>
                      <a:pt x="771" y="616"/>
                    </a:lnTo>
                    <a:lnTo>
                      <a:pt x="737" y="594"/>
                    </a:lnTo>
                    <a:lnTo>
                      <a:pt x="703" y="574"/>
                    </a:lnTo>
                    <a:lnTo>
                      <a:pt x="667" y="553"/>
                    </a:lnTo>
                    <a:lnTo>
                      <a:pt x="630" y="531"/>
                    </a:lnTo>
                    <a:lnTo>
                      <a:pt x="596" y="509"/>
                    </a:lnTo>
                    <a:lnTo>
                      <a:pt x="565" y="487"/>
                    </a:lnTo>
                    <a:lnTo>
                      <a:pt x="528" y="465"/>
                    </a:lnTo>
                    <a:lnTo>
                      <a:pt x="497" y="443"/>
                    </a:lnTo>
                    <a:lnTo>
                      <a:pt x="463" y="424"/>
                    </a:lnTo>
                    <a:lnTo>
                      <a:pt x="434" y="405"/>
                    </a:lnTo>
                    <a:lnTo>
                      <a:pt x="402" y="383"/>
                    </a:lnTo>
                    <a:lnTo>
                      <a:pt x="371" y="364"/>
                    </a:lnTo>
                    <a:lnTo>
                      <a:pt x="342" y="344"/>
                    </a:lnTo>
                    <a:lnTo>
                      <a:pt x="315" y="327"/>
                    </a:lnTo>
                    <a:lnTo>
                      <a:pt x="286" y="308"/>
                    </a:lnTo>
                    <a:lnTo>
                      <a:pt x="259" y="291"/>
                    </a:lnTo>
                    <a:lnTo>
                      <a:pt x="233" y="274"/>
                    </a:lnTo>
                    <a:lnTo>
                      <a:pt x="211" y="259"/>
                    </a:lnTo>
                    <a:lnTo>
                      <a:pt x="184" y="242"/>
                    </a:lnTo>
                    <a:lnTo>
                      <a:pt x="162" y="228"/>
                    </a:lnTo>
                    <a:lnTo>
                      <a:pt x="141" y="213"/>
                    </a:lnTo>
                    <a:lnTo>
                      <a:pt x="121" y="201"/>
                    </a:lnTo>
                    <a:lnTo>
                      <a:pt x="99" y="187"/>
                    </a:lnTo>
                    <a:lnTo>
                      <a:pt x="85" y="177"/>
                    </a:lnTo>
                    <a:lnTo>
                      <a:pt x="68" y="165"/>
                    </a:lnTo>
                    <a:lnTo>
                      <a:pt x="56" y="158"/>
                    </a:lnTo>
                    <a:lnTo>
                      <a:pt x="41" y="148"/>
                    </a:lnTo>
                    <a:lnTo>
                      <a:pt x="29" y="141"/>
                    </a:lnTo>
                    <a:lnTo>
                      <a:pt x="19" y="133"/>
                    </a:lnTo>
                    <a:lnTo>
                      <a:pt x="12" y="128"/>
                    </a:lnTo>
                    <a:lnTo>
                      <a:pt x="2" y="121"/>
                    </a:lnTo>
                    <a:lnTo>
                      <a:pt x="0" y="121"/>
                    </a:lnTo>
                    <a:lnTo>
                      <a:pt x="0" y="114"/>
                    </a:lnTo>
                    <a:lnTo>
                      <a:pt x="2" y="102"/>
                    </a:lnTo>
                    <a:close/>
                  </a:path>
                </a:pathLst>
              </a:custGeom>
              <a:solidFill>
                <a:srgbClr val="2140F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8" name="Freeform 74"/>
              <p:cNvSpPr>
                <a:spLocks/>
              </p:cNvSpPr>
              <p:nvPr/>
            </p:nvSpPr>
            <p:spPr bwMode="auto">
              <a:xfrm>
                <a:off x="3209" y="3148"/>
                <a:ext cx="2036" cy="814"/>
              </a:xfrm>
              <a:custGeom>
                <a:avLst/>
                <a:gdLst>
                  <a:gd name="T0" fmla="*/ 68 w 2036"/>
                  <a:gd name="T1" fmla="*/ 785 h 814"/>
                  <a:gd name="T2" fmla="*/ 32 w 2036"/>
                  <a:gd name="T3" fmla="*/ 744 h 814"/>
                  <a:gd name="T4" fmla="*/ 0 w 2036"/>
                  <a:gd name="T5" fmla="*/ 705 h 814"/>
                  <a:gd name="T6" fmla="*/ 78 w 2036"/>
                  <a:gd name="T7" fmla="*/ 676 h 814"/>
                  <a:gd name="T8" fmla="*/ 160 w 2036"/>
                  <a:gd name="T9" fmla="*/ 654 h 814"/>
                  <a:gd name="T10" fmla="*/ 242 w 2036"/>
                  <a:gd name="T11" fmla="*/ 632 h 814"/>
                  <a:gd name="T12" fmla="*/ 327 w 2036"/>
                  <a:gd name="T13" fmla="*/ 611 h 814"/>
                  <a:gd name="T14" fmla="*/ 410 w 2036"/>
                  <a:gd name="T15" fmla="*/ 594 h 814"/>
                  <a:gd name="T16" fmla="*/ 495 w 2036"/>
                  <a:gd name="T17" fmla="*/ 574 h 814"/>
                  <a:gd name="T18" fmla="*/ 577 w 2036"/>
                  <a:gd name="T19" fmla="*/ 557 h 814"/>
                  <a:gd name="T20" fmla="*/ 664 w 2036"/>
                  <a:gd name="T21" fmla="*/ 543 h 814"/>
                  <a:gd name="T22" fmla="*/ 749 w 2036"/>
                  <a:gd name="T23" fmla="*/ 526 h 814"/>
                  <a:gd name="T24" fmla="*/ 834 w 2036"/>
                  <a:gd name="T25" fmla="*/ 509 h 814"/>
                  <a:gd name="T26" fmla="*/ 919 w 2036"/>
                  <a:gd name="T27" fmla="*/ 492 h 814"/>
                  <a:gd name="T28" fmla="*/ 1001 w 2036"/>
                  <a:gd name="T29" fmla="*/ 470 h 814"/>
                  <a:gd name="T30" fmla="*/ 1084 w 2036"/>
                  <a:gd name="T31" fmla="*/ 448 h 814"/>
                  <a:gd name="T32" fmla="*/ 1166 w 2036"/>
                  <a:gd name="T33" fmla="*/ 426 h 814"/>
                  <a:gd name="T34" fmla="*/ 1248 w 2036"/>
                  <a:gd name="T35" fmla="*/ 402 h 814"/>
                  <a:gd name="T36" fmla="*/ 1333 w 2036"/>
                  <a:gd name="T37" fmla="*/ 380 h 814"/>
                  <a:gd name="T38" fmla="*/ 1411 w 2036"/>
                  <a:gd name="T39" fmla="*/ 349 h 814"/>
                  <a:gd name="T40" fmla="*/ 1493 w 2036"/>
                  <a:gd name="T41" fmla="*/ 320 h 814"/>
                  <a:gd name="T42" fmla="*/ 1571 w 2036"/>
                  <a:gd name="T43" fmla="*/ 283 h 814"/>
                  <a:gd name="T44" fmla="*/ 1651 w 2036"/>
                  <a:gd name="T45" fmla="*/ 247 h 814"/>
                  <a:gd name="T46" fmla="*/ 1728 w 2036"/>
                  <a:gd name="T47" fmla="*/ 206 h 814"/>
                  <a:gd name="T48" fmla="*/ 1985 w 2036"/>
                  <a:gd name="T49" fmla="*/ 10 h 814"/>
                  <a:gd name="T50" fmla="*/ 2007 w 2036"/>
                  <a:gd name="T51" fmla="*/ 48 h 814"/>
                  <a:gd name="T52" fmla="*/ 2029 w 2036"/>
                  <a:gd name="T53" fmla="*/ 82 h 814"/>
                  <a:gd name="T54" fmla="*/ 2005 w 2036"/>
                  <a:gd name="T55" fmla="*/ 136 h 814"/>
                  <a:gd name="T56" fmla="*/ 1968 w 2036"/>
                  <a:gd name="T57" fmla="*/ 170 h 814"/>
                  <a:gd name="T58" fmla="*/ 1927 w 2036"/>
                  <a:gd name="T59" fmla="*/ 206 h 814"/>
                  <a:gd name="T60" fmla="*/ 1876 w 2036"/>
                  <a:gd name="T61" fmla="*/ 249 h 814"/>
                  <a:gd name="T62" fmla="*/ 1813 w 2036"/>
                  <a:gd name="T63" fmla="*/ 293 h 814"/>
                  <a:gd name="T64" fmla="*/ 1774 w 2036"/>
                  <a:gd name="T65" fmla="*/ 315 h 814"/>
                  <a:gd name="T66" fmla="*/ 1733 w 2036"/>
                  <a:gd name="T67" fmla="*/ 337 h 814"/>
                  <a:gd name="T68" fmla="*/ 1687 w 2036"/>
                  <a:gd name="T69" fmla="*/ 359 h 814"/>
                  <a:gd name="T70" fmla="*/ 1641 w 2036"/>
                  <a:gd name="T71" fmla="*/ 380 h 814"/>
                  <a:gd name="T72" fmla="*/ 1588 w 2036"/>
                  <a:gd name="T73" fmla="*/ 402 h 814"/>
                  <a:gd name="T74" fmla="*/ 1532 w 2036"/>
                  <a:gd name="T75" fmla="*/ 424 h 814"/>
                  <a:gd name="T76" fmla="*/ 1471 w 2036"/>
                  <a:gd name="T77" fmla="*/ 446 h 814"/>
                  <a:gd name="T78" fmla="*/ 1408 w 2036"/>
                  <a:gd name="T79" fmla="*/ 468 h 814"/>
                  <a:gd name="T80" fmla="*/ 1336 w 2036"/>
                  <a:gd name="T81" fmla="*/ 489 h 814"/>
                  <a:gd name="T82" fmla="*/ 1263 w 2036"/>
                  <a:gd name="T83" fmla="*/ 511 h 814"/>
                  <a:gd name="T84" fmla="*/ 1183 w 2036"/>
                  <a:gd name="T85" fmla="*/ 531 h 814"/>
                  <a:gd name="T86" fmla="*/ 1096 w 2036"/>
                  <a:gd name="T87" fmla="*/ 552 h 814"/>
                  <a:gd name="T88" fmla="*/ 1011 w 2036"/>
                  <a:gd name="T89" fmla="*/ 572 h 814"/>
                  <a:gd name="T90" fmla="*/ 931 w 2036"/>
                  <a:gd name="T91" fmla="*/ 591 h 814"/>
                  <a:gd name="T92" fmla="*/ 853 w 2036"/>
                  <a:gd name="T93" fmla="*/ 611 h 814"/>
                  <a:gd name="T94" fmla="*/ 783 w 2036"/>
                  <a:gd name="T95" fmla="*/ 632 h 814"/>
                  <a:gd name="T96" fmla="*/ 710 w 2036"/>
                  <a:gd name="T97" fmla="*/ 647 h 814"/>
                  <a:gd name="T98" fmla="*/ 645 w 2036"/>
                  <a:gd name="T99" fmla="*/ 664 h 814"/>
                  <a:gd name="T100" fmla="*/ 582 w 2036"/>
                  <a:gd name="T101" fmla="*/ 681 h 814"/>
                  <a:gd name="T102" fmla="*/ 524 w 2036"/>
                  <a:gd name="T103" fmla="*/ 695 h 814"/>
                  <a:gd name="T104" fmla="*/ 468 w 2036"/>
                  <a:gd name="T105" fmla="*/ 710 h 814"/>
                  <a:gd name="T106" fmla="*/ 417 w 2036"/>
                  <a:gd name="T107" fmla="*/ 724 h 814"/>
                  <a:gd name="T108" fmla="*/ 366 w 2036"/>
                  <a:gd name="T109" fmla="*/ 734 h 814"/>
                  <a:gd name="T110" fmla="*/ 322 w 2036"/>
                  <a:gd name="T111" fmla="*/ 749 h 814"/>
                  <a:gd name="T112" fmla="*/ 279 w 2036"/>
                  <a:gd name="T113" fmla="*/ 758 h 814"/>
                  <a:gd name="T114" fmla="*/ 221 w 2036"/>
                  <a:gd name="T115" fmla="*/ 778 h 814"/>
                  <a:gd name="T116" fmla="*/ 155 w 2036"/>
                  <a:gd name="T117" fmla="*/ 792 h 814"/>
                  <a:gd name="T118" fmla="*/ 112 w 2036"/>
                  <a:gd name="T119" fmla="*/ 807 h 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036" h="814">
                    <a:moveTo>
                      <a:pt x="92" y="814"/>
                    </a:moveTo>
                    <a:lnTo>
                      <a:pt x="78" y="800"/>
                    </a:lnTo>
                    <a:lnTo>
                      <a:pt x="68" y="785"/>
                    </a:lnTo>
                    <a:lnTo>
                      <a:pt x="56" y="771"/>
                    </a:lnTo>
                    <a:lnTo>
                      <a:pt x="46" y="758"/>
                    </a:lnTo>
                    <a:lnTo>
                      <a:pt x="32" y="744"/>
                    </a:lnTo>
                    <a:lnTo>
                      <a:pt x="22" y="732"/>
                    </a:lnTo>
                    <a:lnTo>
                      <a:pt x="10" y="717"/>
                    </a:lnTo>
                    <a:lnTo>
                      <a:pt x="0" y="705"/>
                    </a:lnTo>
                    <a:lnTo>
                      <a:pt x="24" y="695"/>
                    </a:lnTo>
                    <a:lnTo>
                      <a:pt x="51" y="686"/>
                    </a:lnTo>
                    <a:lnTo>
                      <a:pt x="78" y="676"/>
                    </a:lnTo>
                    <a:lnTo>
                      <a:pt x="107" y="669"/>
                    </a:lnTo>
                    <a:lnTo>
                      <a:pt x="133" y="661"/>
                    </a:lnTo>
                    <a:lnTo>
                      <a:pt x="160" y="654"/>
                    </a:lnTo>
                    <a:lnTo>
                      <a:pt x="187" y="647"/>
                    </a:lnTo>
                    <a:lnTo>
                      <a:pt x="216" y="640"/>
                    </a:lnTo>
                    <a:lnTo>
                      <a:pt x="242" y="632"/>
                    </a:lnTo>
                    <a:lnTo>
                      <a:pt x="269" y="625"/>
                    </a:lnTo>
                    <a:lnTo>
                      <a:pt x="298" y="618"/>
                    </a:lnTo>
                    <a:lnTo>
                      <a:pt x="327" y="611"/>
                    </a:lnTo>
                    <a:lnTo>
                      <a:pt x="354" y="603"/>
                    </a:lnTo>
                    <a:lnTo>
                      <a:pt x="381" y="598"/>
                    </a:lnTo>
                    <a:lnTo>
                      <a:pt x="410" y="594"/>
                    </a:lnTo>
                    <a:lnTo>
                      <a:pt x="439" y="589"/>
                    </a:lnTo>
                    <a:lnTo>
                      <a:pt x="465" y="581"/>
                    </a:lnTo>
                    <a:lnTo>
                      <a:pt x="495" y="574"/>
                    </a:lnTo>
                    <a:lnTo>
                      <a:pt x="521" y="569"/>
                    </a:lnTo>
                    <a:lnTo>
                      <a:pt x="550" y="565"/>
                    </a:lnTo>
                    <a:lnTo>
                      <a:pt x="577" y="557"/>
                    </a:lnTo>
                    <a:lnTo>
                      <a:pt x="606" y="552"/>
                    </a:lnTo>
                    <a:lnTo>
                      <a:pt x="635" y="548"/>
                    </a:lnTo>
                    <a:lnTo>
                      <a:pt x="664" y="543"/>
                    </a:lnTo>
                    <a:lnTo>
                      <a:pt x="691" y="535"/>
                    </a:lnTo>
                    <a:lnTo>
                      <a:pt x="720" y="531"/>
                    </a:lnTo>
                    <a:lnTo>
                      <a:pt x="749" y="526"/>
                    </a:lnTo>
                    <a:lnTo>
                      <a:pt x="778" y="521"/>
                    </a:lnTo>
                    <a:lnTo>
                      <a:pt x="805" y="514"/>
                    </a:lnTo>
                    <a:lnTo>
                      <a:pt x="834" y="509"/>
                    </a:lnTo>
                    <a:lnTo>
                      <a:pt x="863" y="504"/>
                    </a:lnTo>
                    <a:lnTo>
                      <a:pt x="892" y="499"/>
                    </a:lnTo>
                    <a:lnTo>
                      <a:pt x="919" y="492"/>
                    </a:lnTo>
                    <a:lnTo>
                      <a:pt x="945" y="485"/>
                    </a:lnTo>
                    <a:lnTo>
                      <a:pt x="972" y="477"/>
                    </a:lnTo>
                    <a:lnTo>
                      <a:pt x="1001" y="470"/>
                    </a:lnTo>
                    <a:lnTo>
                      <a:pt x="1028" y="463"/>
                    </a:lnTo>
                    <a:lnTo>
                      <a:pt x="1057" y="455"/>
                    </a:lnTo>
                    <a:lnTo>
                      <a:pt x="1084" y="448"/>
                    </a:lnTo>
                    <a:lnTo>
                      <a:pt x="1113" y="443"/>
                    </a:lnTo>
                    <a:lnTo>
                      <a:pt x="1139" y="434"/>
                    </a:lnTo>
                    <a:lnTo>
                      <a:pt x="1166" y="426"/>
                    </a:lnTo>
                    <a:lnTo>
                      <a:pt x="1193" y="419"/>
                    </a:lnTo>
                    <a:lnTo>
                      <a:pt x="1222" y="412"/>
                    </a:lnTo>
                    <a:lnTo>
                      <a:pt x="1248" y="402"/>
                    </a:lnTo>
                    <a:lnTo>
                      <a:pt x="1278" y="395"/>
                    </a:lnTo>
                    <a:lnTo>
                      <a:pt x="1304" y="388"/>
                    </a:lnTo>
                    <a:lnTo>
                      <a:pt x="1333" y="380"/>
                    </a:lnTo>
                    <a:lnTo>
                      <a:pt x="1358" y="368"/>
                    </a:lnTo>
                    <a:lnTo>
                      <a:pt x="1387" y="361"/>
                    </a:lnTo>
                    <a:lnTo>
                      <a:pt x="1411" y="349"/>
                    </a:lnTo>
                    <a:lnTo>
                      <a:pt x="1440" y="342"/>
                    </a:lnTo>
                    <a:lnTo>
                      <a:pt x="1464" y="329"/>
                    </a:lnTo>
                    <a:lnTo>
                      <a:pt x="1493" y="320"/>
                    </a:lnTo>
                    <a:lnTo>
                      <a:pt x="1517" y="308"/>
                    </a:lnTo>
                    <a:lnTo>
                      <a:pt x="1547" y="298"/>
                    </a:lnTo>
                    <a:lnTo>
                      <a:pt x="1571" y="283"/>
                    </a:lnTo>
                    <a:lnTo>
                      <a:pt x="1597" y="271"/>
                    </a:lnTo>
                    <a:lnTo>
                      <a:pt x="1624" y="259"/>
                    </a:lnTo>
                    <a:lnTo>
                      <a:pt x="1651" y="247"/>
                    </a:lnTo>
                    <a:lnTo>
                      <a:pt x="1675" y="233"/>
                    </a:lnTo>
                    <a:lnTo>
                      <a:pt x="1702" y="220"/>
                    </a:lnTo>
                    <a:lnTo>
                      <a:pt x="1728" y="206"/>
                    </a:lnTo>
                    <a:lnTo>
                      <a:pt x="1755" y="194"/>
                    </a:lnTo>
                    <a:lnTo>
                      <a:pt x="1980" y="0"/>
                    </a:lnTo>
                    <a:lnTo>
                      <a:pt x="1985" y="10"/>
                    </a:lnTo>
                    <a:lnTo>
                      <a:pt x="1993" y="22"/>
                    </a:lnTo>
                    <a:lnTo>
                      <a:pt x="2000" y="34"/>
                    </a:lnTo>
                    <a:lnTo>
                      <a:pt x="2007" y="48"/>
                    </a:lnTo>
                    <a:lnTo>
                      <a:pt x="2014" y="58"/>
                    </a:lnTo>
                    <a:lnTo>
                      <a:pt x="2022" y="70"/>
                    </a:lnTo>
                    <a:lnTo>
                      <a:pt x="2029" y="82"/>
                    </a:lnTo>
                    <a:lnTo>
                      <a:pt x="2036" y="97"/>
                    </a:lnTo>
                    <a:lnTo>
                      <a:pt x="2019" y="114"/>
                    </a:lnTo>
                    <a:lnTo>
                      <a:pt x="2005" y="136"/>
                    </a:lnTo>
                    <a:lnTo>
                      <a:pt x="1993" y="145"/>
                    </a:lnTo>
                    <a:lnTo>
                      <a:pt x="1980" y="157"/>
                    </a:lnTo>
                    <a:lnTo>
                      <a:pt x="1968" y="170"/>
                    </a:lnTo>
                    <a:lnTo>
                      <a:pt x="1959" y="184"/>
                    </a:lnTo>
                    <a:lnTo>
                      <a:pt x="1942" y="194"/>
                    </a:lnTo>
                    <a:lnTo>
                      <a:pt x="1927" y="206"/>
                    </a:lnTo>
                    <a:lnTo>
                      <a:pt x="1910" y="220"/>
                    </a:lnTo>
                    <a:lnTo>
                      <a:pt x="1896" y="235"/>
                    </a:lnTo>
                    <a:lnTo>
                      <a:pt x="1876" y="249"/>
                    </a:lnTo>
                    <a:lnTo>
                      <a:pt x="1857" y="264"/>
                    </a:lnTo>
                    <a:lnTo>
                      <a:pt x="1835" y="279"/>
                    </a:lnTo>
                    <a:lnTo>
                      <a:pt x="1813" y="293"/>
                    </a:lnTo>
                    <a:lnTo>
                      <a:pt x="1799" y="300"/>
                    </a:lnTo>
                    <a:lnTo>
                      <a:pt x="1787" y="308"/>
                    </a:lnTo>
                    <a:lnTo>
                      <a:pt x="1774" y="315"/>
                    </a:lnTo>
                    <a:lnTo>
                      <a:pt x="1762" y="322"/>
                    </a:lnTo>
                    <a:lnTo>
                      <a:pt x="1748" y="329"/>
                    </a:lnTo>
                    <a:lnTo>
                      <a:pt x="1733" y="337"/>
                    </a:lnTo>
                    <a:lnTo>
                      <a:pt x="1719" y="344"/>
                    </a:lnTo>
                    <a:lnTo>
                      <a:pt x="1704" y="351"/>
                    </a:lnTo>
                    <a:lnTo>
                      <a:pt x="1687" y="359"/>
                    </a:lnTo>
                    <a:lnTo>
                      <a:pt x="1673" y="366"/>
                    </a:lnTo>
                    <a:lnTo>
                      <a:pt x="1656" y="373"/>
                    </a:lnTo>
                    <a:lnTo>
                      <a:pt x="1641" y="380"/>
                    </a:lnTo>
                    <a:lnTo>
                      <a:pt x="1622" y="388"/>
                    </a:lnTo>
                    <a:lnTo>
                      <a:pt x="1605" y="395"/>
                    </a:lnTo>
                    <a:lnTo>
                      <a:pt x="1588" y="402"/>
                    </a:lnTo>
                    <a:lnTo>
                      <a:pt x="1571" y="409"/>
                    </a:lnTo>
                    <a:lnTo>
                      <a:pt x="1551" y="417"/>
                    </a:lnTo>
                    <a:lnTo>
                      <a:pt x="1532" y="424"/>
                    </a:lnTo>
                    <a:lnTo>
                      <a:pt x="1513" y="431"/>
                    </a:lnTo>
                    <a:lnTo>
                      <a:pt x="1493" y="439"/>
                    </a:lnTo>
                    <a:lnTo>
                      <a:pt x="1471" y="446"/>
                    </a:lnTo>
                    <a:lnTo>
                      <a:pt x="1450" y="453"/>
                    </a:lnTo>
                    <a:lnTo>
                      <a:pt x="1428" y="460"/>
                    </a:lnTo>
                    <a:lnTo>
                      <a:pt x="1408" y="468"/>
                    </a:lnTo>
                    <a:lnTo>
                      <a:pt x="1384" y="475"/>
                    </a:lnTo>
                    <a:lnTo>
                      <a:pt x="1360" y="482"/>
                    </a:lnTo>
                    <a:lnTo>
                      <a:pt x="1336" y="489"/>
                    </a:lnTo>
                    <a:lnTo>
                      <a:pt x="1314" y="497"/>
                    </a:lnTo>
                    <a:lnTo>
                      <a:pt x="1287" y="504"/>
                    </a:lnTo>
                    <a:lnTo>
                      <a:pt x="1263" y="511"/>
                    </a:lnTo>
                    <a:lnTo>
                      <a:pt x="1239" y="518"/>
                    </a:lnTo>
                    <a:lnTo>
                      <a:pt x="1214" y="526"/>
                    </a:lnTo>
                    <a:lnTo>
                      <a:pt x="1183" y="531"/>
                    </a:lnTo>
                    <a:lnTo>
                      <a:pt x="1154" y="538"/>
                    </a:lnTo>
                    <a:lnTo>
                      <a:pt x="1125" y="545"/>
                    </a:lnTo>
                    <a:lnTo>
                      <a:pt x="1096" y="552"/>
                    </a:lnTo>
                    <a:lnTo>
                      <a:pt x="1067" y="557"/>
                    </a:lnTo>
                    <a:lnTo>
                      <a:pt x="1038" y="565"/>
                    </a:lnTo>
                    <a:lnTo>
                      <a:pt x="1011" y="572"/>
                    </a:lnTo>
                    <a:lnTo>
                      <a:pt x="987" y="579"/>
                    </a:lnTo>
                    <a:lnTo>
                      <a:pt x="958" y="584"/>
                    </a:lnTo>
                    <a:lnTo>
                      <a:pt x="931" y="591"/>
                    </a:lnTo>
                    <a:lnTo>
                      <a:pt x="904" y="598"/>
                    </a:lnTo>
                    <a:lnTo>
                      <a:pt x="880" y="606"/>
                    </a:lnTo>
                    <a:lnTo>
                      <a:pt x="853" y="611"/>
                    </a:lnTo>
                    <a:lnTo>
                      <a:pt x="829" y="618"/>
                    </a:lnTo>
                    <a:lnTo>
                      <a:pt x="805" y="625"/>
                    </a:lnTo>
                    <a:lnTo>
                      <a:pt x="783" y="632"/>
                    </a:lnTo>
                    <a:lnTo>
                      <a:pt x="759" y="637"/>
                    </a:lnTo>
                    <a:lnTo>
                      <a:pt x="735" y="642"/>
                    </a:lnTo>
                    <a:lnTo>
                      <a:pt x="710" y="647"/>
                    </a:lnTo>
                    <a:lnTo>
                      <a:pt x="688" y="654"/>
                    </a:lnTo>
                    <a:lnTo>
                      <a:pt x="667" y="659"/>
                    </a:lnTo>
                    <a:lnTo>
                      <a:pt x="645" y="664"/>
                    </a:lnTo>
                    <a:lnTo>
                      <a:pt x="623" y="669"/>
                    </a:lnTo>
                    <a:lnTo>
                      <a:pt x="604" y="676"/>
                    </a:lnTo>
                    <a:lnTo>
                      <a:pt x="582" y="681"/>
                    </a:lnTo>
                    <a:lnTo>
                      <a:pt x="562" y="686"/>
                    </a:lnTo>
                    <a:lnTo>
                      <a:pt x="543" y="691"/>
                    </a:lnTo>
                    <a:lnTo>
                      <a:pt x="524" y="695"/>
                    </a:lnTo>
                    <a:lnTo>
                      <a:pt x="504" y="700"/>
                    </a:lnTo>
                    <a:lnTo>
                      <a:pt x="487" y="705"/>
                    </a:lnTo>
                    <a:lnTo>
                      <a:pt x="468" y="710"/>
                    </a:lnTo>
                    <a:lnTo>
                      <a:pt x="453" y="717"/>
                    </a:lnTo>
                    <a:lnTo>
                      <a:pt x="434" y="720"/>
                    </a:lnTo>
                    <a:lnTo>
                      <a:pt x="417" y="724"/>
                    </a:lnTo>
                    <a:lnTo>
                      <a:pt x="398" y="727"/>
                    </a:lnTo>
                    <a:lnTo>
                      <a:pt x="383" y="732"/>
                    </a:lnTo>
                    <a:lnTo>
                      <a:pt x="366" y="734"/>
                    </a:lnTo>
                    <a:lnTo>
                      <a:pt x="352" y="739"/>
                    </a:lnTo>
                    <a:lnTo>
                      <a:pt x="337" y="744"/>
                    </a:lnTo>
                    <a:lnTo>
                      <a:pt x="322" y="749"/>
                    </a:lnTo>
                    <a:lnTo>
                      <a:pt x="308" y="751"/>
                    </a:lnTo>
                    <a:lnTo>
                      <a:pt x="293" y="756"/>
                    </a:lnTo>
                    <a:lnTo>
                      <a:pt x="279" y="758"/>
                    </a:lnTo>
                    <a:lnTo>
                      <a:pt x="267" y="763"/>
                    </a:lnTo>
                    <a:lnTo>
                      <a:pt x="242" y="771"/>
                    </a:lnTo>
                    <a:lnTo>
                      <a:pt x="221" y="778"/>
                    </a:lnTo>
                    <a:lnTo>
                      <a:pt x="196" y="783"/>
                    </a:lnTo>
                    <a:lnTo>
                      <a:pt x="177" y="787"/>
                    </a:lnTo>
                    <a:lnTo>
                      <a:pt x="155" y="792"/>
                    </a:lnTo>
                    <a:lnTo>
                      <a:pt x="141" y="800"/>
                    </a:lnTo>
                    <a:lnTo>
                      <a:pt x="126" y="802"/>
                    </a:lnTo>
                    <a:lnTo>
                      <a:pt x="112" y="807"/>
                    </a:lnTo>
                    <a:lnTo>
                      <a:pt x="99" y="809"/>
                    </a:lnTo>
                    <a:lnTo>
                      <a:pt x="92" y="814"/>
                    </a:lnTo>
                    <a:close/>
                  </a:path>
                </a:pathLst>
              </a:custGeom>
              <a:solidFill>
                <a:srgbClr val="99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299" name="Freeform 75"/>
              <p:cNvSpPr>
                <a:spLocks/>
              </p:cNvSpPr>
              <p:nvPr/>
            </p:nvSpPr>
            <p:spPr bwMode="auto">
              <a:xfrm>
                <a:off x="4457" y="2130"/>
                <a:ext cx="1103" cy="497"/>
              </a:xfrm>
              <a:custGeom>
                <a:avLst/>
                <a:gdLst>
                  <a:gd name="T0" fmla="*/ 1050 w 1103"/>
                  <a:gd name="T1" fmla="*/ 17 h 497"/>
                  <a:gd name="T2" fmla="*/ 1084 w 1103"/>
                  <a:gd name="T3" fmla="*/ 51 h 497"/>
                  <a:gd name="T4" fmla="*/ 1094 w 1103"/>
                  <a:gd name="T5" fmla="*/ 78 h 497"/>
                  <a:gd name="T6" fmla="*/ 1074 w 1103"/>
                  <a:gd name="T7" fmla="*/ 95 h 497"/>
                  <a:gd name="T8" fmla="*/ 1045 w 1103"/>
                  <a:gd name="T9" fmla="*/ 116 h 497"/>
                  <a:gd name="T10" fmla="*/ 1011 w 1103"/>
                  <a:gd name="T11" fmla="*/ 138 h 497"/>
                  <a:gd name="T12" fmla="*/ 972 w 1103"/>
                  <a:gd name="T13" fmla="*/ 160 h 497"/>
                  <a:gd name="T14" fmla="*/ 926 w 1103"/>
                  <a:gd name="T15" fmla="*/ 182 h 497"/>
                  <a:gd name="T16" fmla="*/ 880 w 1103"/>
                  <a:gd name="T17" fmla="*/ 204 h 497"/>
                  <a:gd name="T18" fmla="*/ 832 w 1103"/>
                  <a:gd name="T19" fmla="*/ 228 h 497"/>
                  <a:gd name="T20" fmla="*/ 793 w 1103"/>
                  <a:gd name="T21" fmla="*/ 245 h 497"/>
                  <a:gd name="T22" fmla="*/ 766 w 1103"/>
                  <a:gd name="T23" fmla="*/ 255 h 497"/>
                  <a:gd name="T24" fmla="*/ 728 w 1103"/>
                  <a:gd name="T25" fmla="*/ 269 h 497"/>
                  <a:gd name="T26" fmla="*/ 679 w 1103"/>
                  <a:gd name="T27" fmla="*/ 291 h 497"/>
                  <a:gd name="T28" fmla="*/ 633 w 1103"/>
                  <a:gd name="T29" fmla="*/ 310 h 497"/>
                  <a:gd name="T30" fmla="*/ 589 w 1103"/>
                  <a:gd name="T31" fmla="*/ 325 h 497"/>
                  <a:gd name="T32" fmla="*/ 548 w 1103"/>
                  <a:gd name="T33" fmla="*/ 339 h 497"/>
                  <a:gd name="T34" fmla="*/ 517 w 1103"/>
                  <a:gd name="T35" fmla="*/ 351 h 497"/>
                  <a:gd name="T36" fmla="*/ 493 w 1103"/>
                  <a:gd name="T37" fmla="*/ 361 h 497"/>
                  <a:gd name="T38" fmla="*/ 471 w 1103"/>
                  <a:gd name="T39" fmla="*/ 366 h 497"/>
                  <a:gd name="T40" fmla="*/ 439 w 1103"/>
                  <a:gd name="T41" fmla="*/ 378 h 497"/>
                  <a:gd name="T42" fmla="*/ 408 w 1103"/>
                  <a:gd name="T43" fmla="*/ 393 h 497"/>
                  <a:gd name="T44" fmla="*/ 374 w 1103"/>
                  <a:gd name="T45" fmla="*/ 407 h 497"/>
                  <a:gd name="T46" fmla="*/ 340 w 1103"/>
                  <a:gd name="T47" fmla="*/ 424 h 497"/>
                  <a:gd name="T48" fmla="*/ 303 w 1103"/>
                  <a:gd name="T49" fmla="*/ 444 h 497"/>
                  <a:gd name="T50" fmla="*/ 272 w 1103"/>
                  <a:gd name="T51" fmla="*/ 460 h 497"/>
                  <a:gd name="T52" fmla="*/ 240 w 1103"/>
                  <a:gd name="T53" fmla="*/ 480 h 497"/>
                  <a:gd name="T54" fmla="*/ 228 w 1103"/>
                  <a:gd name="T55" fmla="*/ 490 h 497"/>
                  <a:gd name="T56" fmla="*/ 0 w 1103"/>
                  <a:gd name="T57" fmla="*/ 497 h 497"/>
                  <a:gd name="T58" fmla="*/ 27 w 1103"/>
                  <a:gd name="T59" fmla="*/ 473 h 497"/>
                  <a:gd name="T60" fmla="*/ 56 w 1103"/>
                  <a:gd name="T61" fmla="*/ 451 h 497"/>
                  <a:gd name="T62" fmla="*/ 88 w 1103"/>
                  <a:gd name="T63" fmla="*/ 431 h 497"/>
                  <a:gd name="T64" fmla="*/ 119 w 1103"/>
                  <a:gd name="T65" fmla="*/ 414 h 497"/>
                  <a:gd name="T66" fmla="*/ 148 w 1103"/>
                  <a:gd name="T67" fmla="*/ 395 h 497"/>
                  <a:gd name="T68" fmla="*/ 182 w 1103"/>
                  <a:gd name="T69" fmla="*/ 381 h 497"/>
                  <a:gd name="T70" fmla="*/ 214 w 1103"/>
                  <a:gd name="T71" fmla="*/ 366 h 497"/>
                  <a:gd name="T72" fmla="*/ 248 w 1103"/>
                  <a:gd name="T73" fmla="*/ 351 h 497"/>
                  <a:gd name="T74" fmla="*/ 279 w 1103"/>
                  <a:gd name="T75" fmla="*/ 337 h 497"/>
                  <a:gd name="T76" fmla="*/ 313 w 1103"/>
                  <a:gd name="T77" fmla="*/ 322 h 497"/>
                  <a:gd name="T78" fmla="*/ 345 w 1103"/>
                  <a:gd name="T79" fmla="*/ 308 h 497"/>
                  <a:gd name="T80" fmla="*/ 379 w 1103"/>
                  <a:gd name="T81" fmla="*/ 296 h 497"/>
                  <a:gd name="T82" fmla="*/ 413 w 1103"/>
                  <a:gd name="T83" fmla="*/ 284 h 497"/>
                  <a:gd name="T84" fmla="*/ 446 w 1103"/>
                  <a:gd name="T85" fmla="*/ 271 h 497"/>
                  <a:gd name="T86" fmla="*/ 480 w 1103"/>
                  <a:gd name="T87" fmla="*/ 259 h 497"/>
                  <a:gd name="T88" fmla="*/ 517 w 1103"/>
                  <a:gd name="T89" fmla="*/ 250 h 497"/>
                  <a:gd name="T90" fmla="*/ 548 w 1103"/>
                  <a:gd name="T91" fmla="*/ 235 h 497"/>
                  <a:gd name="T92" fmla="*/ 582 w 1103"/>
                  <a:gd name="T93" fmla="*/ 223 h 497"/>
                  <a:gd name="T94" fmla="*/ 616 w 1103"/>
                  <a:gd name="T95" fmla="*/ 211 h 497"/>
                  <a:gd name="T96" fmla="*/ 650 w 1103"/>
                  <a:gd name="T97" fmla="*/ 199 h 497"/>
                  <a:gd name="T98" fmla="*/ 684 w 1103"/>
                  <a:gd name="T99" fmla="*/ 184 h 497"/>
                  <a:gd name="T100" fmla="*/ 718 w 1103"/>
                  <a:gd name="T101" fmla="*/ 172 h 497"/>
                  <a:gd name="T102" fmla="*/ 752 w 1103"/>
                  <a:gd name="T103" fmla="*/ 158 h 497"/>
                  <a:gd name="T104" fmla="*/ 786 w 1103"/>
                  <a:gd name="T105" fmla="*/ 145 h 497"/>
                  <a:gd name="T106" fmla="*/ 817 w 1103"/>
                  <a:gd name="T107" fmla="*/ 128 h 497"/>
                  <a:gd name="T108" fmla="*/ 849 w 1103"/>
                  <a:gd name="T109" fmla="*/ 114 h 497"/>
                  <a:gd name="T110" fmla="*/ 880 w 1103"/>
                  <a:gd name="T111" fmla="*/ 97 h 497"/>
                  <a:gd name="T112" fmla="*/ 912 w 1103"/>
                  <a:gd name="T113" fmla="*/ 80 h 497"/>
                  <a:gd name="T114" fmla="*/ 941 w 1103"/>
                  <a:gd name="T115" fmla="*/ 61 h 497"/>
                  <a:gd name="T116" fmla="*/ 972 w 1103"/>
                  <a:gd name="T117" fmla="*/ 41 h 497"/>
                  <a:gd name="T118" fmla="*/ 1002 w 1103"/>
                  <a:gd name="T119" fmla="*/ 19 h 497"/>
                  <a:gd name="T120" fmla="*/ 1033 w 1103"/>
                  <a:gd name="T121" fmla="*/ 0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03" h="497">
                    <a:moveTo>
                      <a:pt x="1033" y="0"/>
                    </a:moveTo>
                    <a:lnTo>
                      <a:pt x="1050" y="17"/>
                    </a:lnTo>
                    <a:lnTo>
                      <a:pt x="1067" y="34"/>
                    </a:lnTo>
                    <a:lnTo>
                      <a:pt x="1084" y="51"/>
                    </a:lnTo>
                    <a:lnTo>
                      <a:pt x="1103" y="70"/>
                    </a:lnTo>
                    <a:lnTo>
                      <a:pt x="1094" y="78"/>
                    </a:lnTo>
                    <a:lnTo>
                      <a:pt x="1086" y="85"/>
                    </a:lnTo>
                    <a:lnTo>
                      <a:pt x="1074" y="95"/>
                    </a:lnTo>
                    <a:lnTo>
                      <a:pt x="1062" y="107"/>
                    </a:lnTo>
                    <a:lnTo>
                      <a:pt x="1045" y="116"/>
                    </a:lnTo>
                    <a:lnTo>
                      <a:pt x="1031" y="128"/>
                    </a:lnTo>
                    <a:lnTo>
                      <a:pt x="1011" y="138"/>
                    </a:lnTo>
                    <a:lnTo>
                      <a:pt x="994" y="150"/>
                    </a:lnTo>
                    <a:lnTo>
                      <a:pt x="972" y="160"/>
                    </a:lnTo>
                    <a:lnTo>
                      <a:pt x="951" y="172"/>
                    </a:lnTo>
                    <a:lnTo>
                      <a:pt x="926" y="182"/>
                    </a:lnTo>
                    <a:lnTo>
                      <a:pt x="905" y="194"/>
                    </a:lnTo>
                    <a:lnTo>
                      <a:pt x="880" y="204"/>
                    </a:lnTo>
                    <a:lnTo>
                      <a:pt x="856" y="216"/>
                    </a:lnTo>
                    <a:lnTo>
                      <a:pt x="832" y="228"/>
                    </a:lnTo>
                    <a:lnTo>
                      <a:pt x="808" y="240"/>
                    </a:lnTo>
                    <a:lnTo>
                      <a:pt x="793" y="245"/>
                    </a:lnTo>
                    <a:lnTo>
                      <a:pt x="781" y="250"/>
                    </a:lnTo>
                    <a:lnTo>
                      <a:pt x="766" y="255"/>
                    </a:lnTo>
                    <a:lnTo>
                      <a:pt x="754" y="259"/>
                    </a:lnTo>
                    <a:lnTo>
                      <a:pt x="728" y="269"/>
                    </a:lnTo>
                    <a:lnTo>
                      <a:pt x="706" y="281"/>
                    </a:lnTo>
                    <a:lnTo>
                      <a:pt x="679" y="291"/>
                    </a:lnTo>
                    <a:lnTo>
                      <a:pt x="655" y="301"/>
                    </a:lnTo>
                    <a:lnTo>
                      <a:pt x="633" y="310"/>
                    </a:lnTo>
                    <a:lnTo>
                      <a:pt x="611" y="320"/>
                    </a:lnTo>
                    <a:lnTo>
                      <a:pt x="589" y="325"/>
                    </a:lnTo>
                    <a:lnTo>
                      <a:pt x="568" y="332"/>
                    </a:lnTo>
                    <a:lnTo>
                      <a:pt x="548" y="339"/>
                    </a:lnTo>
                    <a:lnTo>
                      <a:pt x="534" y="347"/>
                    </a:lnTo>
                    <a:lnTo>
                      <a:pt x="517" y="351"/>
                    </a:lnTo>
                    <a:lnTo>
                      <a:pt x="505" y="356"/>
                    </a:lnTo>
                    <a:lnTo>
                      <a:pt x="493" y="361"/>
                    </a:lnTo>
                    <a:lnTo>
                      <a:pt x="485" y="366"/>
                    </a:lnTo>
                    <a:lnTo>
                      <a:pt x="471" y="366"/>
                    </a:lnTo>
                    <a:lnTo>
                      <a:pt x="456" y="371"/>
                    </a:lnTo>
                    <a:lnTo>
                      <a:pt x="439" y="378"/>
                    </a:lnTo>
                    <a:lnTo>
                      <a:pt x="425" y="385"/>
                    </a:lnTo>
                    <a:lnTo>
                      <a:pt x="408" y="393"/>
                    </a:lnTo>
                    <a:lnTo>
                      <a:pt x="391" y="400"/>
                    </a:lnTo>
                    <a:lnTo>
                      <a:pt x="374" y="407"/>
                    </a:lnTo>
                    <a:lnTo>
                      <a:pt x="359" y="417"/>
                    </a:lnTo>
                    <a:lnTo>
                      <a:pt x="340" y="424"/>
                    </a:lnTo>
                    <a:lnTo>
                      <a:pt x="323" y="434"/>
                    </a:lnTo>
                    <a:lnTo>
                      <a:pt x="303" y="444"/>
                    </a:lnTo>
                    <a:lnTo>
                      <a:pt x="289" y="453"/>
                    </a:lnTo>
                    <a:lnTo>
                      <a:pt x="272" y="460"/>
                    </a:lnTo>
                    <a:lnTo>
                      <a:pt x="255" y="470"/>
                    </a:lnTo>
                    <a:lnTo>
                      <a:pt x="240" y="480"/>
                    </a:lnTo>
                    <a:lnTo>
                      <a:pt x="228" y="490"/>
                    </a:lnTo>
                    <a:lnTo>
                      <a:pt x="228" y="490"/>
                    </a:lnTo>
                    <a:lnTo>
                      <a:pt x="228" y="490"/>
                    </a:lnTo>
                    <a:lnTo>
                      <a:pt x="0" y="497"/>
                    </a:lnTo>
                    <a:lnTo>
                      <a:pt x="13" y="482"/>
                    </a:lnTo>
                    <a:lnTo>
                      <a:pt x="27" y="473"/>
                    </a:lnTo>
                    <a:lnTo>
                      <a:pt x="42" y="460"/>
                    </a:lnTo>
                    <a:lnTo>
                      <a:pt x="56" y="451"/>
                    </a:lnTo>
                    <a:lnTo>
                      <a:pt x="71" y="441"/>
                    </a:lnTo>
                    <a:lnTo>
                      <a:pt x="88" y="431"/>
                    </a:lnTo>
                    <a:lnTo>
                      <a:pt x="102" y="422"/>
                    </a:lnTo>
                    <a:lnTo>
                      <a:pt x="119" y="414"/>
                    </a:lnTo>
                    <a:lnTo>
                      <a:pt x="134" y="405"/>
                    </a:lnTo>
                    <a:lnTo>
                      <a:pt x="148" y="395"/>
                    </a:lnTo>
                    <a:lnTo>
                      <a:pt x="165" y="388"/>
                    </a:lnTo>
                    <a:lnTo>
                      <a:pt x="182" y="381"/>
                    </a:lnTo>
                    <a:lnTo>
                      <a:pt x="197" y="373"/>
                    </a:lnTo>
                    <a:lnTo>
                      <a:pt x="214" y="366"/>
                    </a:lnTo>
                    <a:lnTo>
                      <a:pt x="231" y="359"/>
                    </a:lnTo>
                    <a:lnTo>
                      <a:pt x="248" y="351"/>
                    </a:lnTo>
                    <a:lnTo>
                      <a:pt x="262" y="344"/>
                    </a:lnTo>
                    <a:lnTo>
                      <a:pt x="279" y="337"/>
                    </a:lnTo>
                    <a:lnTo>
                      <a:pt x="296" y="330"/>
                    </a:lnTo>
                    <a:lnTo>
                      <a:pt x="313" y="322"/>
                    </a:lnTo>
                    <a:lnTo>
                      <a:pt x="328" y="315"/>
                    </a:lnTo>
                    <a:lnTo>
                      <a:pt x="345" y="308"/>
                    </a:lnTo>
                    <a:lnTo>
                      <a:pt x="362" y="301"/>
                    </a:lnTo>
                    <a:lnTo>
                      <a:pt x="379" y="296"/>
                    </a:lnTo>
                    <a:lnTo>
                      <a:pt x="393" y="288"/>
                    </a:lnTo>
                    <a:lnTo>
                      <a:pt x="413" y="284"/>
                    </a:lnTo>
                    <a:lnTo>
                      <a:pt x="427" y="276"/>
                    </a:lnTo>
                    <a:lnTo>
                      <a:pt x="446" y="271"/>
                    </a:lnTo>
                    <a:lnTo>
                      <a:pt x="463" y="264"/>
                    </a:lnTo>
                    <a:lnTo>
                      <a:pt x="480" y="259"/>
                    </a:lnTo>
                    <a:lnTo>
                      <a:pt x="497" y="255"/>
                    </a:lnTo>
                    <a:lnTo>
                      <a:pt x="517" y="250"/>
                    </a:lnTo>
                    <a:lnTo>
                      <a:pt x="531" y="242"/>
                    </a:lnTo>
                    <a:lnTo>
                      <a:pt x="548" y="235"/>
                    </a:lnTo>
                    <a:lnTo>
                      <a:pt x="565" y="228"/>
                    </a:lnTo>
                    <a:lnTo>
                      <a:pt x="582" y="223"/>
                    </a:lnTo>
                    <a:lnTo>
                      <a:pt x="597" y="216"/>
                    </a:lnTo>
                    <a:lnTo>
                      <a:pt x="616" y="211"/>
                    </a:lnTo>
                    <a:lnTo>
                      <a:pt x="631" y="204"/>
                    </a:lnTo>
                    <a:lnTo>
                      <a:pt x="650" y="199"/>
                    </a:lnTo>
                    <a:lnTo>
                      <a:pt x="665" y="191"/>
                    </a:lnTo>
                    <a:lnTo>
                      <a:pt x="684" y="184"/>
                    </a:lnTo>
                    <a:lnTo>
                      <a:pt x="699" y="177"/>
                    </a:lnTo>
                    <a:lnTo>
                      <a:pt x="718" y="172"/>
                    </a:lnTo>
                    <a:lnTo>
                      <a:pt x="732" y="165"/>
                    </a:lnTo>
                    <a:lnTo>
                      <a:pt x="752" y="158"/>
                    </a:lnTo>
                    <a:lnTo>
                      <a:pt x="766" y="150"/>
                    </a:lnTo>
                    <a:lnTo>
                      <a:pt x="786" y="145"/>
                    </a:lnTo>
                    <a:lnTo>
                      <a:pt x="800" y="136"/>
                    </a:lnTo>
                    <a:lnTo>
                      <a:pt x="817" y="128"/>
                    </a:lnTo>
                    <a:lnTo>
                      <a:pt x="832" y="121"/>
                    </a:lnTo>
                    <a:lnTo>
                      <a:pt x="849" y="114"/>
                    </a:lnTo>
                    <a:lnTo>
                      <a:pt x="863" y="104"/>
                    </a:lnTo>
                    <a:lnTo>
                      <a:pt x="880" y="97"/>
                    </a:lnTo>
                    <a:lnTo>
                      <a:pt x="895" y="87"/>
                    </a:lnTo>
                    <a:lnTo>
                      <a:pt x="912" y="80"/>
                    </a:lnTo>
                    <a:lnTo>
                      <a:pt x="926" y="68"/>
                    </a:lnTo>
                    <a:lnTo>
                      <a:pt x="941" y="61"/>
                    </a:lnTo>
                    <a:lnTo>
                      <a:pt x="956" y="49"/>
                    </a:lnTo>
                    <a:lnTo>
                      <a:pt x="972" y="41"/>
                    </a:lnTo>
                    <a:lnTo>
                      <a:pt x="987" y="29"/>
                    </a:lnTo>
                    <a:lnTo>
                      <a:pt x="1002" y="19"/>
                    </a:lnTo>
                    <a:lnTo>
                      <a:pt x="1016" y="10"/>
                    </a:lnTo>
                    <a:lnTo>
                      <a:pt x="1033" y="0"/>
                    </a:lnTo>
                    <a:close/>
                  </a:path>
                </a:pathLst>
              </a:custGeom>
              <a:solidFill>
                <a:srgbClr val="99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300" name="Freeform 76"/>
              <p:cNvSpPr>
                <a:spLocks/>
              </p:cNvSpPr>
              <p:nvPr/>
            </p:nvSpPr>
            <p:spPr bwMode="auto">
              <a:xfrm>
                <a:off x="1898" y="2813"/>
                <a:ext cx="1730" cy="1699"/>
              </a:xfrm>
              <a:custGeom>
                <a:avLst/>
                <a:gdLst>
                  <a:gd name="T0" fmla="*/ 1655 w 1730"/>
                  <a:gd name="T1" fmla="*/ 1617 h 1699"/>
                  <a:gd name="T2" fmla="*/ 1553 w 1730"/>
                  <a:gd name="T3" fmla="*/ 1520 h 1699"/>
                  <a:gd name="T4" fmla="*/ 1447 w 1730"/>
                  <a:gd name="T5" fmla="*/ 1430 h 1699"/>
                  <a:gd name="T6" fmla="*/ 1338 w 1730"/>
                  <a:gd name="T7" fmla="*/ 1343 h 1699"/>
                  <a:gd name="T8" fmla="*/ 1224 w 1730"/>
                  <a:gd name="T9" fmla="*/ 1258 h 1699"/>
                  <a:gd name="T10" fmla="*/ 1110 w 1730"/>
                  <a:gd name="T11" fmla="*/ 1178 h 1699"/>
                  <a:gd name="T12" fmla="*/ 996 w 1730"/>
                  <a:gd name="T13" fmla="*/ 1098 h 1699"/>
                  <a:gd name="T14" fmla="*/ 884 w 1730"/>
                  <a:gd name="T15" fmla="*/ 1021 h 1699"/>
                  <a:gd name="T16" fmla="*/ 770 w 1730"/>
                  <a:gd name="T17" fmla="*/ 941 h 1699"/>
                  <a:gd name="T18" fmla="*/ 657 w 1730"/>
                  <a:gd name="T19" fmla="*/ 861 h 1699"/>
                  <a:gd name="T20" fmla="*/ 547 w 1730"/>
                  <a:gd name="T21" fmla="*/ 776 h 1699"/>
                  <a:gd name="T22" fmla="*/ 443 w 1730"/>
                  <a:gd name="T23" fmla="*/ 689 h 1699"/>
                  <a:gd name="T24" fmla="*/ 339 w 1730"/>
                  <a:gd name="T25" fmla="*/ 594 h 1699"/>
                  <a:gd name="T26" fmla="*/ 244 w 1730"/>
                  <a:gd name="T27" fmla="*/ 495 h 1699"/>
                  <a:gd name="T28" fmla="*/ 155 w 1730"/>
                  <a:gd name="T29" fmla="*/ 388 h 1699"/>
                  <a:gd name="T30" fmla="*/ 72 w 1730"/>
                  <a:gd name="T31" fmla="*/ 274 h 1699"/>
                  <a:gd name="T32" fmla="*/ 29 w 1730"/>
                  <a:gd name="T33" fmla="*/ 204 h 1699"/>
                  <a:gd name="T34" fmla="*/ 7 w 1730"/>
                  <a:gd name="T35" fmla="*/ 146 h 1699"/>
                  <a:gd name="T36" fmla="*/ 0 w 1730"/>
                  <a:gd name="T37" fmla="*/ 80 h 1699"/>
                  <a:gd name="T38" fmla="*/ 4 w 1730"/>
                  <a:gd name="T39" fmla="*/ 15 h 1699"/>
                  <a:gd name="T40" fmla="*/ 14 w 1730"/>
                  <a:gd name="T41" fmla="*/ 32 h 1699"/>
                  <a:gd name="T42" fmla="*/ 38 w 1730"/>
                  <a:gd name="T43" fmla="*/ 93 h 1699"/>
                  <a:gd name="T44" fmla="*/ 75 w 1730"/>
                  <a:gd name="T45" fmla="*/ 173 h 1699"/>
                  <a:gd name="T46" fmla="*/ 106 w 1730"/>
                  <a:gd name="T47" fmla="*/ 228 h 1699"/>
                  <a:gd name="T48" fmla="*/ 140 w 1730"/>
                  <a:gd name="T49" fmla="*/ 279 h 1699"/>
                  <a:gd name="T50" fmla="*/ 174 w 1730"/>
                  <a:gd name="T51" fmla="*/ 330 h 1699"/>
                  <a:gd name="T52" fmla="*/ 215 w 1730"/>
                  <a:gd name="T53" fmla="*/ 386 h 1699"/>
                  <a:gd name="T54" fmla="*/ 266 w 1730"/>
                  <a:gd name="T55" fmla="*/ 444 h 1699"/>
                  <a:gd name="T56" fmla="*/ 322 w 1730"/>
                  <a:gd name="T57" fmla="*/ 502 h 1699"/>
                  <a:gd name="T58" fmla="*/ 383 w 1730"/>
                  <a:gd name="T59" fmla="*/ 563 h 1699"/>
                  <a:gd name="T60" fmla="*/ 453 w 1730"/>
                  <a:gd name="T61" fmla="*/ 623 h 1699"/>
                  <a:gd name="T62" fmla="*/ 533 w 1730"/>
                  <a:gd name="T63" fmla="*/ 684 h 1699"/>
                  <a:gd name="T64" fmla="*/ 620 w 1730"/>
                  <a:gd name="T65" fmla="*/ 749 h 1699"/>
                  <a:gd name="T66" fmla="*/ 722 w 1730"/>
                  <a:gd name="T67" fmla="*/ 820 h 1699"/>
                  <a:gd name="T68" fmla="*/ 826 w 1730"/>
                  <a:gd name="T69" fmla="*/ 892 h 1699"/>
                  <a:gd name="T70" fmla="*/ 923 w 1730"/>
                  <a:gd name="T71" fmla="*/ 963 h 1699"/>
                  <a:gd name="T72" fmla="*/ 1015 w 1730"/>
                  <a:gd name="T73" fmla="*/ 1033 h 1699"/>
                  <a:gd name="T74" fmla="*/ 1103 w 1730"/>
                  <a:gd name="T75" fmla="*/ 1098 h 1699"/>
                  <a:gd name="T76" fmla="*/ 1185 w 1730"/>
                  <a:gd name="T77" fmla="*/ 1164 h 1699"/>
                  <a:gd name="T78" fmla="*/ 1260 w 1730"/>
                  <a:gd name="T79" fmla="*/ 1224 h 1699"/>
                  <a:gd name="T80" fmla="*/ 1333 w 1730"/>
                  <a:gd name="T81" fmla="*/ 1285 h 1699"/>
                  <a:gd name="T82" fmla="*/ 1396 w 1730"/>
                  <a:gd name="T83" fmla="*/ 1343 h 1699"/>
                  <a:gd name="T84" fmla="*/ 1456 w 1730"/>
                  <a:gd name="T85" fmla="*/ 1396 h 1699"/>
                  <a:gd name="T86" fmla="*/ 1510 w 1730"/>
                  <a:gd name="T87" fmla="*/ 1447 h 1699"/>
                  <a:gd name="T88" fmla="*/ 1561 w 1730"/>
                  <a:gd name="T89" fmla="*/ 1496 h 1699"/>
                  <a:gd name="T90" fmla="*/ 1604 w 1730"/>
                  <a:gd name="T91" fmla="*/ 1542 h 1699"/>
                  <a:gd name="T92" fmla="*/ 1643 w 1730"/>
                  <a:gd name="T93" fmla="*/ 1585 h 1699"/>
                  <a:gd name="T94" fmla="*/ 1699 w 1730"/>
                  <a:gd name="T95" fmla="*/ 1653 h 1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730" h="1699">
                    <a:moveTo>
                      <a:pt x="1730" y="1699"/>
                    </a:moveTo>
                    <a:lnTo>
                      <a:pt x="1704" y="1670"/>
                    </a:lnTo>
                    <a:lnTo>
                      <a:pt x="1679" y="1644"/>
                    </a:lnTo>
                    <a:lnTo>
                      <a:pt x="1655" y="1617"/>
                    </a:lnTo>
                    <a:lnTo>
                      <a:pt x="1631" y="1595"/>
                    </a:lnTo>
                    <a:lnTo>
                      <a:pt x="1604" y="1568"/>
                    </a:lnTo>
                    <a:lnTo>
                      <a:pt x="1580" y="1544"/>
                    </a:lnTo>
                    <a:lnTo>
                      <a:pt x="1553" y="1520"/>
                    </a:lnTo>
                    <a:lnTo>
                      <a:pt x="1529" y="1498"/>
                    </a:lnTo>
                    <a:lnTo>
                      <a:pt x="1500" y="1474"/>
                    </a:lnTo>
                    <a:lnTo>
                      <a:pt x="1473" y="1452"/>
                    </a:lnTo>
                    <a:lnTo>
                      <a:pt x="1447" y="1430"/>
                    </a:lnTo>
                    <a:lnTo>
                      <a:pt x="1420" y="1408"/>
                    </a:lnTo>
                    <a:lnTo>
                      <a:pt x="1391" y="1387"/>
                    </a:lnTo>
                    <a:lnTo>
                      <a:pt x="1364" y="1365"/>
                    </a:lnTo>
                    <a:lnTo>
                      <a:pt x="1338" y="1343"/>
                    </a:lnTo>
                    <a:lnTo>
                      <a:pt x="1311" y="1324"/>
                    </a:lnTo>
                    <a:lnTo>
                      <a:pt x="1282" y="1302"/>
                    </a:lnTo>
                    <a:lnTo>
                      <a:pt x="1253" y="1280"/>
                    </a:lnTo>
                    <a:lnTo>
                      <a:pt x="1224" y="1258"/>
                    </a:lnTo>
                    <a:lnTo>
                      <a:pt x="1197" y="1239"/>
                    </a:lnTo>
                    <a:lnTo>
                      <a:pt x="1168" y="1217"/>
                    </a:lnTo>
                    <a:lnTo>
                      <a:pt x="1139" y="1198"/>
                    </a:lnTo>
                    <a:lnTo>
                      <a:pt x="1110" y="1178"/>
                    </a:lnTo>
                    <a:lnTo>
                      <a:pt x="1083" y="1159"/>
                    </a:lnTo>
                    <a:lnTo>
                      <a:pt x="1054" y="1137"/>
                    </a:lnTo>
                    <a:lnTo>
                      <a:pt x="1025" y="1118"/>
                    </a:lnTo>
                    <a:lnTo>
                      <a:pt x="996" y="1098"/>
                    </a:lnTo>
                    <a:lnTo>
                      <a:pt x="969" y="1081"/>
                    </a:lnTo>
                    <a:lnTo>
                      <a:pt x="940" y="1059"/>
                    </a:lnTo>
                    <a:lnTo>
                      <a:pt x="913" y="1040"/>
                    </a:lnTo>
                    <a:lnTo>
                      <a:pt x="884" y="1021"/>
                    </a:lnTo>
                    <a:lnTo>
                      <a:pt x="858" y="1004"/>
                    </a:lnTo>
                    <a:lnTo>
                      <a:pt x="829" y="982"/>
                    </a:lnTo>
                    <a:lnTo>
                      <a:pt x="800" y="963"/>
                    </a:lnTo>
                    <a:lnTo>
                      <a:pt x="770" y="941"/>
                    </a:lnTo>
                    <a:lnTo>
                      <a:pt x="741" y="921"/>
                    </a:lnTo>
                    <a:lnTo>
                      <a:pt x="712" y="900"/>
                    </a:lnTo>
                    <a:lnTo>
                      <a:pt x="686" y="880"/>
                    </a:lnTo>
                    <a:lnTo>
                      <a:pt x="657" y="861"/>
                    </a:lnTo>
                    <a:lnTo>
                      <a:pt x="630" y="841"/>
                    </a:lnTo>
                    <a:lnTo>
                      <a:pt x="601" y="820"/>
                    </a:lnTo>
                    <a:lnTo>
                      <a:pt x="574" y="798"/>
                    </a:lnTo>
                    <a:lnTo>
                      <a:pt x="547" y="776"/>
                    </a:lnTo>
                    <a:lnTo>
                      <a:pt x="521" y="754"/>
                    </a:lnTo>
                    <a:lnTo>
                      <a:pt x="494" y="732"/>
                    </a:lnTo>
                    <a:lnTo>
                      <a:pt x="470" y="711"/>
                    </a:lnTo>
                    <a:lnTo>
                      <a:pt x="443" y="689"/>
                    </a:lnTo>
                    <a:lnTo>
                      <a:pt x="419" y="667"/>
                    </a:lnTo>
                    <a:lnTo>
                      <a:pt x="390" y="643"/>
                    </a:lnTo>
                    <a:lnTo>
                      <a:pt x="366" y="618"/>
                    </a:lnTo>
                    <a:lnTo>
                      <a:pt x="339" y="594"/>
                    </a:lnTo>
                    <a:lnTo>
                      <a:pt x="317" y="572"/>
                    </a:lnTo>
                    <a:lnTo>
                      <a:pt x="291" y="546"/>
                    </a:lnTo>
                    <a:lnTo>
                      <a:pt x="266" y="521"/>
                    </a:lnTo>
                    <a:lnTo>
                      <a:pt x="244" y="495"/>
                    </a:lnTo>
                    <a:lnTo>
                      <a:pt x="223" y="471"/>
                    </a:lnTo>
                    <a:lnTo>
                      <a:pt x="198" y="444"/>
                    </a:lnTo>
                    <a:lnTo>
                      <a:pt x="177" y="417"/>
                    </a:lnTo>
                    <a:lnTo>
                      <a:pt x="155" y="388"/>
                    </a:lnTo>
                    <a:lnTo>
                      <a:pt x="135" y="362"/>
                    </a:lnTo>
                    <a:lnTo>
                      <a:pt x="114" y="332"/>
                    </a:lnTo>
                    <a:lnTo>
                      <a:pt x="92" y="303"/>
                    </a:lnTo>
                    <a:lnTo>
                      <a:pt x="72" y="274"/>
                    </a:lnTo>
                    <a:lnTo>
                      <a:pt x="55" y="248"/>
                    </a:lnTo>
                    <a:lnTo>
                      <a:pt x="43" y="233"/>
                    </a:lnTo>
                    <a:lnTo>
                      <a:pt x="36" y="219"/>
                    </a:lnTo>
                    <a:lnTo>
                      <a:pt x="29" y="204"/>
                    </a:lnTo>
                    <a:lnTo>
                      <a:pt x="24" y="189"/>
                    </a:lnTo>
                    <a:lnTo>
                      <a:pt x="17" y="175"/>
                    </a:lnTo>
                    <a:lnTo>
                      <a:pt x="12" y="160"/>
                    </a:lnTo>
                    <a:lnTo>
                      <a:pt x="7" y="146"/>
                    </a:lnTo>
                    <a:lnTo>
                      <a:pt x="7" y="131"/>
                    </a:lnTo>
                    <a:lnTo>
                      <a:pt x="2" y="114"/>
                    </a:lnTo>
                    <a:lnTo>
                      <a:pt x="0" y="97"/>
                    </a:lnTo>
                    <a:lnTo>
                      <a:pt x="0" y="80"/>
                    </a:lnTo>
                    <a:lnTo>
                      <a:pt x="0" y="66"/>
                    </a:lnTo>
                    <a:lnTo>
                      <a:pt x="0" y="49"/>
                    </a:lnTo>
                    <a:lnTo>
                      <a:pt x="2" y="32"/>
                    </a:lnTo>
                    <a:lnTo>
                      <a:pt x="4" y="15"/>
                    </a:lnTo>
                    <a:lnTo>
                      <a:pt x="9" y="0"/>
                    </a:lnTo>
                    <a:lnTo>
                      <a:pt x="9" y="8"/>
                    </a:lnTo>
                    <a:lnTo>
                      <a:pt x="12" y="20"/>
                    </a:lnTo>
                    <a:lnTo>
                      <a:pt x="14" y="32"/>
                    </a:lnTo>
                    <a:lnTo>
                      <a:pt x="21" y="46"/>
                    </a:lnTo>
                    <a:lnTo>
                      <a:pt x="26" y="61"/>
                    </a:lnTo>
                    <a:lnTo>
                      <a:pt x="31" y="76"/>
                    </a:lnTo>
                    <a:lnTo>
                      <a:pt x="38" y="93"/>
                    </a:lnTo>
                    <a:lnTo>
                      <a:pt x="48" y="114"/>
                    </a:lnTo>
                    <a:lnTo>
                      <a:pt x="55" y="131"/>
                    </a:lnTo>
                    <a:lnTo>
                      <a:pt x="65" y="151"/>
                    </a:lnTo>
                    <a:lnTo>
                      <a:pt x="75" y="173"/>
                    </a:lnTo>
                    <a:lnTo>
                      <a:pt x="87" y="197"/>
                    </a:lnTo>
                    <a:lnTo>
                      <a:pt x="92" y="206"/>
                    </a:lnTo>
                    <a:lnTo>
                      <a:pt x="99" y="219"/>
                    </a:lnTo>
                    <a:lnTo>
                      <a:pt x="106" y="228"/>
                    </a:lnTo>
                    <a:lnTo>
                      <a:pt x="114" y="243"/>
                    </a:lnTo>
                    <a:lnTo>
                      <a:pt x="121" y="255"/>
                    </a:lnTo>
                    <a:lnTo>
                      <a:pt x="131" y="267"/>
                    </a:lnTo>
                    <a:lnTo>
                      <a:pt x="140" y="279"/>
                    </a:lnTo>
                    <a:lnTo>
                      <a:pt x="150" y="294"/>
                    </a:lnTo>
                    <a:lnTo>
                      <a:pt x="157" y="306"/>
                    </a:lnTo>
                    <a:lnTo>
                      <a:pt x="164" y="318"/>
                    </a:lnTo>
                    <a:lnTo>
                      <a:pt x="174" y="330"/>
                    </a:lnTo>
                    <a:lnTo>
                      <a:pt x="186" y="345"/>
                    </a:lnTo>
                    <a:lnTo>
                      <a:pt x="194" y="357"/>
                    </a:lnTo>
                    <a:lnTo>
                      <a:pt x="206" y="371"/>
                    </a:lnTo>
                    <a:lnTo>
                      <a:pt x="215" y="386"/>
                    </a:lnTo>
                    <a:lnTo>
                      <a:pt x="230" y="400"/>
                    </a:lnTo>
                    <a:lnTo>
                      <a:pt x="240" y="415"/>
                    </a:lnTo>
                    <a:lnTo>
                      <a:pt x="252" y="429"/>
                    </a:lnTo>
                    <a:lnTo>
                      <a:pt x="266" y="444"/>
                    </a:lnTo>
                    <a:lnTo>
                      <a:pt x="281" y="458"/>
                    </a:lnTo>
                    <a:lnTo>
                      <a:pt x="293" y="473"/>
                    </a:lnTo>
                    <a:lnTo>
                      <a:pt x="307" y="488"/>
                    </a:lnTo>
                    <a:lnTo>
                      <a:pt x="322" y="502"/>
                    </a:lnTo>
                    <a:lnTo>
                      <a:pt x="339" y="519"/>
                    </a:lnTo>
                    <a:lnTo>
                      <a:pt x="354" y="534"/>
                    </a:lnTo>
                    <a:lnTo>
                      <a:pt x="368" y="548"/>
                    </a:lnTo>
                    <a:lnTo>
                      <a:pt x="383" y="563"/>
                    </a:lnTo>
                    <a:lnTo>
                      <a:pt x="402" y="577"/>
                    </a:lnTo>
                    <a:lnTo>
                      <a:pt x="417" y="592"/>
                    </a:lnTo>
                    <a:lnTo>
                      <a:pt x="436" y="609"/>
                    </a:lnTo>
                    <a:lnTo>
                      <a:pt x="453" y="623"/>
                    </a:lnTo>
                    <a:lnTo>
                      <a:pt x="475" y="640"/>
                    </a:lnTo>
                    <a:lnTo>
                      <a:pt x="492" y="655"/>
                    </a:lnTo>
                    <a:lnTo>
                      <a:pt x="511" y="669"/>
                    </a:lnTo>
                    <a:lnTo>
                      <a:pt x="533" y="684"/>
                    </a:lnTo>
                    <a:lnTo>
                      <a:pt x="555" y="701"/>
                    </a:lnTo>
                    <a:lnTo>
                      <a:pt x="574" y="715"/>
                    </a:lnTo>
                    <a:lnTo>
                      <a:pt x="596" y="732"/>
                    </a:lnTo>
                    <a:lnTo>
                      <a:pt x="620" y="749"/>
                    </a:lnTo>
                    <a:lnTo>
                      <a:pt x="644" y="766"/>
                    </a:lnTo>
                    <a:lnTo>
                      <a:pt x="669" y="783"/>
                    </a:lnTo>
                    <a:lnTo>
                      <a:pt x="695" y="803"/>
                    </a:lnTo>
                    <a:lnTo>
                      <a:pt x="722" y="820"/>
                    </a:lnTo>
                    <a:lnTo>
                      <a:pt x="749" y="839"/>
                    </a:lnTo>
                    <a:lnTo>
                      <a:pt x="773" y="856"/>
                    </a:lnTo>
                    <a:lnTo>
                      <a:pt x="800" y="875"/>
                    </a:lnTo>
                    <a:lnTo>
                      <a:pt x="826" y="892"/>
                    </a:lnTo>
                    <a:lnTo>
                      <a:pt x="853" y="912"/>
                    </a:lnTo>
                    <a:lnTo>
                      <a:pt x="875" y="929"/>
                    </a:lnTo>
                    <a:lnTo>
                      <a:pt x="899" y="946"/>
                    </a:lnTo>
                    <a:lnTo>
                      <a:pt x="923" y="963"/>
                    </a:lnTo>
                    <a:lnTo>
                      <a:pt x="947" y="982"/>
                    </a:lnTo>
                    <a:lnTo>
                      <a:pt x="969" y="999"/>
                    </a:lnTo>
                    <a:lnTo>
                      <a:pt x="993" y="1016"/>
                    </a:lnTo>
                    <a:lnTo>
                      <a:pt x="1015" y="1033"/>
                    </a:lnTo>
                    <a:lnTo>
                      <a:pt x="1040" y="1052"/>
                    </a:lnTo>
                    <a:lnTo>
                      <a:pt x="1059" y="1067"/>
                    </a:lnTo>
                    <a:lnTo>
                      <a:pt x="1081" y="1084"/>
                    </a:lnTo>
                    <a:lnTo>
                      <a:pt x="1103" y="1098"/>
                    </a:lnTo>
                    <a:lnTo>
                      <a:pt x="1124" y="1115"/>
                    </a:lnTo>
                    <a:lnTo>
                      <a:pt x="1144" y="1130"/>
                    </a:lnTo>
                    <a:lnTo>
                      <a:pt x="1166" y="1147"/>
                    </a:lnTo>
                    <a:lnTo>
                      <a:pt x="1185" y="1164"/>
                    </a:lnTo>
                    <a:lnTo>
                      <a:pt x="1207" y="1181"/>
                    </a:lnTo>
                    <a:lnTo>
                      <a:pt x="1224" y="1195"/>
                    </a:lnTo>
                    <a:lnTo>
                      <a:pt x="1243" y="1210"/>
                    </a:lnTo>
                    <a:lnTo>
                      <a:pt x="1260" y="1224"/>
                    </a:lnTo>
                    <a:lnTo>
                      <a:pt x="1280" y="1241"/>
                    </a:lnTo>
                    <a:lnTo>
                      <a:pt x="1296" y="1256"/>
                    </a:lnTo>
                    <a:lnTo>
                      <a:pt x="1316" y="1270"/>
                    </a:lnTo>
                    <a:lnTo>
                      <a:pt x="1333" y="1285"/>
                    </a:lnTo>
                    <a:lnTo>
                      <a:pt x="1352" y="1302"/>
                    </a:lnTo>
                    <a:lnTo>
                      <a:pt x="1367" y="1314"/>
                    </a:lnTo>
                    <a:lnTo>
                      <a:pt x="1381" y="1328"/>
                    </a:lnTo>
                    <a:lnTo>
                      <a:pt x="1396" y="1343"/>
                    </a:lnTo>
                    <a:lnTo>
                      <a:pt x="1413" y="1358"/>
                    </a:lnTo>
                    <a:lnTo>
                      <a:pt x="1427" y="1370"/>
                    </a:lnTo>
                    <a:lnTo>
                      <a:pt x="1442" y="1384"/>
                    </a:lnTo>
                    <a:lnTo>
                      <a:pt x="1456" y="1396"/>
                    </a:lnTo>
                    <a:lnTo>
                      <a:pt x="1473" y="1411"/>
                    </a:lnTo>
                    <a:lnTo>
                      <a:pt x="1486" y="1423"/>
                    </a:lnTo>
                    <a:lnTo>
                      <a:pt x="1498" y="1435"/>
                    </a:lnTo>
                    <a:lnTo>
                      <a:pt x="1510" y="1447"/>
                    </a:lnTo>
                    <a:lnTo>
                      <a:pt x="1524" y="1462"/>
                    </a:lnTo>
                    <a:lnTo>
                      <a:pt x="1536" y="1471"/>
                    </a:lnTo>
                    <a:lnTo>
                      <a:pt x="1549" y="1486"/>
                    </a:lnTo>
                    <a:lnTo>
                      <a:pt x="1561" y="1496"/>
                    </a:lnTo>
                    <a:lnTo>
                      <a:pt x="1575" y="1510"/>
                    </a:lnTo>
                    <a:lnTo>
                      <a:pt x="1585" y="1520"/>
                    </a:lnTo>
                    <a:lnTo>
                      <a:pt x="1595" y="1532"/>
                    </a:lnTo>
                    <a:lnTo>
                      <a:pt x="1604" y="1542"/>
                    </a:lnTo>
                    <a:lnTo>
                      <a:pt x="1616" y="1554"/>
                    </a:lnTo>
                    <a:lnTo>
                      <a:pt x="1624" y="1564"/>
                    </a:lnTo>
                    <a:lnTo>
                      <a:pt x="1636" y="1576"/>
                    </a:lnTo>
                    <a:lnTo>
                      <a:pt x="1643" y="1585"/>
                    </a:lnTo>
                    <a:lnTo>
                      <a:pt x="1655" y="1597"/>
                    </a:lnTo>
                    <a:lnTo>
                      <a:pt x="1670" y="1614"/>
                    </a:lnTo>
                    <a:lnTo>
                      <a:pt x="1684" y="1634"/>
                    </a:lnTo>
                    <a:lnTo>
                      <a:pt x="1699" y="1653"/>
                    </a:lnTo>
                    <a:lnTo>
                      <a:pt x="1713" y="1673"/>
                    </a:lnTo>
                    <a:lnTo>
                      <a:pt x="1721" y="1685"/>
                    </a:lnTo>
                    <a:lnTo>
                      <a:pt x="1730" y="1699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0301" name="Freeform 77"/>
              <p:cNvSpPr>
                <a:spLocks/>
              </p:cNvSpPr>
              <p:nvPr/>
            </p:nvSpPr>
            <p:spPr bwMode="auto">
              <a:xfrm>
                <a:off x="1958" y="3368"/>
                <a:ext cx="652" cy="558"/>
              </a:xfrm>
              <a:custGeom>
                <a:avLst/>
                <a:gdLst>
                  <a:gd name="T0" fmla="*/ 630 w 652"/>
                  <a:gd name="T1" fmla="*/ 546 h 558"/>
                  <a:gd name="T2" fmla="*/ 592 w 652"/>
                  <a:gd name="T3" fmla="*/ 524 h 558"/>
                  <a:gd name="T4" fmla="*/ 553 w 652"/>
                  <a:gd name="T5" fmla="*/ 504 h 558"/>
                  <a:gd name="T6" fmla="*/ 512 w 652"/>
                  <a:gd name="T7" fmla="*/ 480 h 558"/>
                  <a:gd name="T8" fmla="*/ 470 w 652"/>
                  <a:gd name="T9" fmla="*/ 456 h 558"/>
                  <a:gd name="T10" fmla="*/ 429 w 652"/>
                  <a:gd name="T11" fmla="*/ 432 h 558"/>
                  <a:gd name="T12" fmla="*/ 388 w 652"/>
                  <a:gd name="T13" fmla="*/ 405 h 558"/>
                  <a:gd name="T14" fmla="*/ 349 w 652"/>
                  <a:gd name="T15" fmla="*/ 376 h 558"/>
                  <a:gd name="T16" fmla="*/ 308 w 652"/>
                  <a:gd name="T17" fmla="*/ 345 h 558"/>
                  <a:gd name="T18" fmla="*/ 269 w 652"/>
                  <a:gd name="T19" fmla="*/ 315 h 558"/>
                  <a:gd name="T20" fmla="*/ 231 w 652"/>
                  <a:gd name="T21" fmla="*/ 282 h 558"/>
                  <a:gd name="T22" fmla="*/ 194 w 652"/>
                  <a:gd name="T23" fmla="*/ 248 h 558"/>
                  <a:gd name="T24" fmla="*/ 158 w 652"/>
                  <a:gd name="T25" fmla="*/ 214 h 558"/>
                  <a:gd name="T26" fmla="*/ 124 w 652"/>
                  <a:gd name="T27" fmla="*/ 177 h 558"/>
                  <a:gd name="T28" fmla="*/ 92 w 652"/>
                  <a:gd name="T29" fmla="*/ 139 h 558"/>
                  <a:gd name="T30" fmla="*/ 61 w 652"/>
                  <a:gd name="T31" fmla="*/ 100 h 558"/>
                  <a:gd name="T32" fmla="*/ 34 w 652"/>
                  <a:gd name="T33" fmla="*/ 59 h 558"/>
                  <a:gd name="T34" fmla="*/ 10 w 652"/>
                  <a:gd name="T35" fmla="*/ 20 h 558"/>
                  <a:gd name="T36" fmla="*/ 8 w 652"/>
                  <a:gd name="T37" fmla="*/ 8 h 558"/>
                  <a:gd name="T38" fmla="*/ 29 w 652"/>
                  <a:gd name="T39" fmla="*/ 27 h 558"/>
                  <a:gd name="T40" fmla="*/ 54 w 652"/>
                  <a:gd name="T41" fmla="*/ 49 h 558"/>
                  <a:gd name="T42" fmla="*/ 83 w 652"/>
                  <a:gd name="T43" fmla="*/ 78 h 558"/>
                  <a:gd name="T44" fmla="*/ 114 w 652"/>
                  <a:gd name="T45" fmla="*/ 107 h 558"/>
                  <a:gd name="T46" fmla="*/ 148 w 652"/>
                  <a:gd name="T47" fmla="*/ 136 h 558"/>
                  <a:gd name="T48" fmla="*/ 187 w 652"/>
                  <a:gd name="T49" fmla="*/ 170 h 558"/>
                  <a:gd name="T50" fmla="*/ 218 w 652"/>
                  <a:gd name="T51" fmla="*/ 197 h 558"/>
                  <a:gd name="T52" fmla="*/ 240 w 652"/>
                  <a:gd name="T53" fmla="*/ 216 h 558"/>
                  <a:gd name="T54" fmla="*/ 272 w 652"/>
                  <a:gd name="T55" fmla="*/ 245 h 558"/>
                  <a:gd name="T56" fmla="*/ 303 w 652"/>
                  <a:gd name="T57" fmla="*/ 272 h 558"/>
                  <a:gd name="T58" fmla="*/ 325 w 652"/>
                  <a:gd name="T59" fmla="*/ 291 h 558"/>
                  <a:gd name="T60" fmla="*/ 349 w 652"/>
                  <a:gd name="T61" fmla="*/ 311 h 558"/>
                  <a:gd name="T62" fmla="*/ 374 w 652"/>
                  <a:gd name="T63" fmla="*/ 330 h 558"/>
                  <a:gd name="T64" fmla="*/ 400 w 652"/>
                  <a:gd name="T65" fmla="*/ 352 h 558"/>
                  <a:gd name="T66" fmla="*/ 424 w 652"/>
                  <a:gd name="T67" fmla="*/ 374 h 558"/>
                  <a:gd name="T68" fmla="*/ 451 w 652"/>
                  <a:gd name="T69" fmla="*/ 393 h 558"/>
                  <a:gd name="T70" fmla="*/ 475 w 652"/>
                  <a:gd name="T71" fmla="*/ 415 h 558"/>
                  <a:gd name="T72" fmla="*/ 502 w 652"/>
                  <a:gd name="T73" fmla="*/ 437 h 558"/>
                  <a:gd name="T74" fmla="*/ 526 w 652"/>
                  <a:gd name="T75" fmla="*/ 458 h 558"/>
                  <a:gd name="T76" fmla="*/ 553 w 652"/>
                  <a:gd name="T77" fmla="*/ 480 h 558"/>
                  <a:gd name="T78" fmla="*/ 580 w 652"/>
                  <a:gd name="T79" fmla="*/ 502 h 558"/>
                  <a:gd name="T80" fmla="*/ 609 w 652"/>
                  <a:gd name="T81" fmla="*/ 524 h 558"/>
                  <a:gd name="T82" fmla="*/ 638 w 652"/>
                  <a:gd name="T83" fmla="*/ 546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652" h="558">
                    <a:moveTo>
                      <a:pt x="652" y="558"/>
                    </a:moveTo>
                    <a:lnTo>
                      <a:pt x="630" y="546"/>
                    </a:lnTo>
                    <a:lnTo>
                      <a:pt x="611" y="536"/>
                    </a:lnTo>
                    <a:lnTo>
                      <a:pt x="592" y="524"/>
                    </a:lnTo>
                    <a:lnTo>
                      <a:pt x="575" y="517"/>
                    </a:lnTo>
                    <a:lnTo>
                      <a:pt x="553" y="504"/>
                    </a:lnTo>
                    <a:lnTo>
                      <a:pt x="534" y="492"/>
                    </a:lnTo>
                    <a:lnTo>
                      <a:pt x="512" y="480"/>
                    </a:lnTo>
                    <a:lnTo>
                      <a:pt x="492" y="471"/>
                    </a:lnTo>
                    <a:lnTo>
                      <a:pt x="470" y="456"/>
                    </a:lnTo>
                    <a:lnTo>
                      <a:pt x="451" y="444"/>
                    </a:lnTo>
                    <a:lnTo>
                      <a:pt x="429" y="432"/>
                    </a:lnTo>
                    <a:lnTo>
                      <a:pt x="410" y="420"/>
                    </a:lnTo>
                    <a:lnTo>
                      <a:pt x="388" y="405"/>
                    </a:lnTo>
                    <a:lnTo>
                      <a:pt x="369" y="391"/>
                    </a:lnTo>
                    <a:lnTo>
                      <a:pt x="349" y="376"/>
                    </a:lnTo>
                    <a:lnTo>
                      <a:pt x="330" y="361"/>
                    </a:lnTo>
                    <a:lnTo>
                      <a:pt x="308" y="345"/>
                    </a:lnTo>
                    <a:lnTo>
                      <a:pt x="289" y="330"/>
                    </a:lnTo>
                    <a:lnTo>
                      <a:pt x="269" y="315"/>
                    </a:lnTo>
                    <a:lnTo>
                      <a:pt x="252" y="301"/>
                    </a:lnTo>
                    <a:lnTo>
                      <a:pt x="231" y="282"/>
                    </a:lnTo>
                    <a:lnTo>
                      <a:pt x="214" y="267"/>
                    </a:lnTo>
                    <a:lnTo>
                      <a:pt x="194" y="248"/>
                    </a:lnTo>
                    <a:lnTo>
                      <a:pt x="177" y="233"/>
                    </a:lnTo>
                    <a:lnTo>
                      <a:pt x="158" y="214"/>
                    </a:lnTo>
                    <a:lnTo>
                      <a:pt x="141" y="197"/>
                    </a:lnTo>
                    <a:lnTo>
                      <a:pt x="124" y="177"/>
                    </a:lnTo>
                    <a:lnTo>
                      <a:pt x="109" y="160"/>
                    </a:lnTo>
                    <a:lnTo>
                      <a:pt x="92" y="139"/>
                    </a:lnTo>
                    <a:lnTo>
                      <a:pt x="75" y="119"/>
                    </a:lnTo>
                    <a:lnTo>
                      <a:pt x="61" y="100"/>
                    </a:lnTo>
                    <a:lnTo>
                      <a:pt x="49" y="80"/>
                    </a:lnTo>
                    <a:lnTo>
                      <a:pt x="34" y="59"/>
                    </a:lnTo>
                    <a:lnTo>
                      <a:pt x="22" y="39"/>
                    </a:lnTo>
                    <a:lnTo>
                      <a:pt x="10" y="20"/>
                    </a:lnTo>
                    <a:lnTo>
                      <a:pt x="0" y="0"/>
                    </a:lnTo>
                    <a:lnTo>
                      <a:pt x="8" y="8"/>
                    </a:lnTo>
                    <a:lnTo>
                      <a:pt x="20" y="17"/>
                    </a:lnTo>
                    <a:lnTo>
                      <a:pt x="29" y="27"/>
                    </a:lnTo>
                    <a:lnTo>
                      <a:pt x="41" y="39"/>
                    </a:lnTo>
                    <a:lnTo>
                      <a:pt x="54" y="49"/>
                    </a:lnTo>
                    <a:lnTo>
                      <a:pt x="68" y="63"/>
                    </a:lnTo>
                    <a:lnTo>
                      <a:pt x="83" y="78"/>
                    </a:lnTo>
                    <a:lnTo>
                      <a:pt x="100" y="92"/>
                    </a:lnTo>
                    <a:lnTo>
                      <a:pt x="114" y="107"/>
                    </a:lnTo>
                    <a:lnTo>
                      <a:pt x="131" y="122"/>
                    </a:lnTo>
                    <a:lnTo>
                      <a:pt x="148" y="136"/>
                    </a:lnTo>
                    <a:lnTo>
                      <a:pt x="170" y="156"/>
                    </a:lnTo>
                    <a:lnTo>
                      <a:pt x="187" y="170"/>
                    </a:lnTo>
                    <a:lnTo>
                      <a:pt x="209" y="189"/>
                    </a:lnTo>
                    <a:lnTo>
                      <a:pt x="218" y="197"/>
                    </a:lnTo>
                    <a:lnTo>
                      <a:pt x="231" y="206"/>
                    </a:lnTo>
                    <a:lnTo>
                      <a:pt x="240" y="216"/>
                    </a:lnTo>
                    <a:lnTo>
                      <a:pt x="252" y="228"/>
                    </a:lnTo>
                    <a:lnTo>
                      <a:pt x="272" y="245"/>
                    </a:lnTo>
                    <a:lnTo>
                      <a:pt x="294" y="265"/>
                    </a:lnTo>
                    <a:lnTo>
                      <a:pt x="303" y="272"/>
                    </a:lnTo>
                    <a:lnTo>
                      <a:pt x="315" y="282"/>
                    </a:lnTo>
                    <a:lnTo>
                      <a:pt x="325" y="291"/>
                    </a:lnTo>
                    <a:lnTo>
                      <a:pt x="340" y="303"/>
                    </a:lnTo>
                    <a:lnTo>
                      <a:pt x="349" y="311"/>
                    </a:lnTo>
                    <a:lnTo>
                      <a:pt x="361" y="323"/>
                    </a:lnTo>
                    <a:lnTo>
                      <a:pt x="374" y="330"/>
                    </a:lnTo>
                    <a:lnTo>
                      <a:pt x="388" y="342"/>
                    </a:lnTo>
                    <a:lnTo>
                      <a:pt x="400" y="352"/>
                    </a:lnTo>
                    <a:lnTo>
                      <a:pt x="412" y="364"/>
                    </a:lnTo>
                    <a:lnTo>
                      <a:pt x="424" y="374"/>
                    </a:lnTo>
                    <a:lnTo>
                      <a:pt x="439" y="386"/>
                    </a:lnTo>
                    <a:lnTo>
                      <a:pt x="451" y="393"/>
                    </a:lnTo>
                    <a:lnTo>
                      <a:pt x="463" y="405"/>
                    </a:lnTo>
                    <a:lnTo>
                      <a:pt x="475" y="415"/>
                    </a:lnTo>
                    <a:lnTo>
                      <a:pt x="490" y="427"/>
                    </a:lnTo>
                    <a:lnTo>
                      <a:pt x="502" y="437"/>
                    </a:lnTo>
                    <a:lnTo>
                      <a:pt x="514" y="449"/>
                    </a:lnTo>
                    <a:lnTo>
                      <a:pt x="526" y="458"/>
                    </a:lnTo>
                    <a:lnTo>
                      <a:pt x="541" y="471"/>
                    </a:lnTo>
                    <a:lnTo>
                      <a:pt x="553" y="480"/>
                    </a:lnTo>
                    <a:lnTo>
                      <a:pt x="567" y="492"/>
                    </a:lnTo>
                    <a:lnTo>
                      <a:pt x="580" y="502"/>
                    </a:lnTo>
                    <a:lnTo>
                      <a:pt x="594" y="514"/>
                    </a:lnTo>
                    <a:lnTo>
                      <a:pt x="609" y="524"/>
                    </a:lnTo>
                    <a:lnTo>
                      <a:pt x="623" y="536"/>
                    </a:lnTo>
                    <a:lnTo>
                      <a:pt x="638" y="546"/>
                    </a:lnTo>
                    <a:lnTo>
                      <a:pt x="652" y="558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718079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79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chemeClr val="tx1"/>
          </a:solidFill>
        </p:spPr>
        <p:txBody>
          <a:bodyPr/>
          <a:lstStyle/>
          <a:p>
            <a:r>
              <a:rPr lang="en-US" sz="4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Preventing Other Injuries</a:t>
            </a:r>
            <a:endParaRPr lang="en-US" dirty="0"/>
          </a:p>
        </p:txBody>
      </p:sp>
      <p:sp>
        <p:nvSpPr>
          <p:cNvPr id="4177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812925"/>
            <a:ext cx="6019800" cy="4313238"/>
          </a:xfrm>
        </p:spPr>
        <p:txBody>
          <a:bodyPr/>
          <a:lstStyle/>
          <a:p>
            <a:pPr marL="284163" indent="-284163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Keep call signal within easy reach </a:t>
            </a:r>
          </a:p>
          <a:p>
            <a:pPr marL="284163" indent="-284163"/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immediately any observations indicating resident is a danger to himself or others.</a:t>
            </a:r>
          </a:p>
        </p:txBody>
      </p:sp>
      <p:grpSp>
        <p:nvGrpSpPr>
          <p:cNvPr id="417842" name="Group 50"/>
          <p:cNvGrpSpPr>
            <a:grpSpLocks noChangeAspect="1"/>
          </p:cNvGrpSpPr>
          <p:nvPr/>
        </p:nvGrpSpPr>
        <p:grpSpPr bwMode="auto">
          <a:xfrm>
            <a:off x="6488811" y="2542258"/>
            <a:ext cx="1944342" cy="2363783"/>
            <a:chOff x="4062" y="1638"/>
            <a:chExt cx="947" cy="1151"/>
          </a:xfrm>
        </p:grpSpPr>
        <p:sp>
          <p:nvSpPr>
            <p:cNvPr id="417841" name="AutoShape 49"/>
            <p:cNvSpPr>
              <a:spLocks noChangeAspect="1" noChangeArrowheads="1" noTextEdit="1"/>
            </p:cNvSpPr>
            <p:nvPr/>
          </p:nvSpPr>
          <p:spPr bwMode="auto">
            <a:xfrm>
              <a:off x="4062" y="1638"/>
              <a:ext cx="947" cy="11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3" name="Freeform 51"/>
            <p:cNvSpPr>
              <a:spLocks/>
            </p:cNvSpPr>
            <p:nvPr/>
          </p:nvSpPr>
          <p:spPr bwMode="auto">
            <a:xfrm>
              <a:off x="4062" y="1638"/>
              <a:ext cx="947" cy="1151"/>
            </a:xfrm>
            <a:custGeom>
              <a:avLst/>
              <a:gdLst>
                <a:gd name="T0" fmla="*/ 1344 w 13258"/>
                <a:gd name="T1" fmla="*/ 8979 h 16114"/>
                <a:gd name="T2" fmla="*/ 1522 w 13258"/>
                <a:gd name="T3" fmla="*/ 8014 h 16114"/>
                <a:gd name="T4" fmla="*/ 1717 w 13258"/>
                <a:gd name="T5" fmla="*/ 7580 h 16114"/>
                <a:gd name="T6" fmla="*/ 1726 w 13258"/>
                <a:gd name="T7" fmla="*/ 7289 h 16114"/>
                <a:gd name="T8" fmla="*/ 1797 w 13258"/>
                <a:gd name="T9" fmla="*/ 7185 h 16114"/>
                <a:gd name="T10" fmla="*/ 1848 w 13258"/>
                <a:gd name="T11" fmla="*/ 6881 h 16114"/>
                <a:gd name="T12" fmla="*/ 2080 w 13258"/>
                <a:gd name="T13" fmla="*/ 6879 h 16114"/>
                <a:gd name="T14" fmla="*/ 2345 w 13258"/>
                <a:gd name="T15" fmla="*/ 6523 h 16114"/>
                <a:gd name="T16" fmla="*/ 3236 w 13258"/>
                <a:gd name="T17" fmla="*/ 5643 h 16114"/>
                <a:gd name="T18" fmla="*/ 4617 w 13258"/>
                <a:gd name="T19" fmla="*/ 5252 h 16114"/>
                <a:gd name="T20" fmla="*/ 4751 w 13258"/>
                <a:gd name="T21" fmla="*/ 5019 h 16114"/>
                <a:gd name="T22" fmla="*/ 5031 w 13258"/>
                <a:gd name="T23" fmla="*/ 4342 h 16114"/>
                <a:gd name="T24" fmla="*/ 4875 w 13258"/>
                <a:gd name="T25" fmla="*/ 3625 h 16114"/>
                <a:gd name="T26" fmla="*/ 4744 w 13258"/>
                <a:gd name="T27" fmla="*/ 3216 h 16114"/>
                <a:gd name="T28" fmla="*/ 4460 w 13258"/>
                <a:gd name="T29" fmla="*/ 2659 h 16114"/>
                <a:gd name="T30" fmla="*/ 4298 w 13258"/>
                <a:gd name="T31" fmla="*/ 1641 h 16114"/>
                <a:gd name="T32" fmla="*/ 4749 w 13258"/>
                <a:gd name="T33" fmla="*/ 750 h 16114"/>
                <a:gd name="T34" fmla="*/ 5754 w 13258"/>
                <a:gd name="T35" fmla="*/ 237 h 16114"/>
                <a:gd name="T36" fmla="*/ 6645 w 13258"/>
                <a:gd name="T37" fmla="*/ 3 h 16114"/>
                <a:gd name="T38" fmla="*/ 7561 w 13258"/>
                <a:gd name="T39" fmla="*/ 280 h 16114"/>
                <a:gd name="T40" fmla="*/ 8220 w 13258"/>
                <a:gd name="T41" fmla="*/ 1146 h 16114"/>
                <a:gd name="T42" fmla="*/ 8397 w 13258"/>
                <a:gd name="T43" fmla="*/ 2078 h 16114"/>
                <a:gd name="T44" fmla="*/ 8479 w 13258"/>
                <a:gd name="T45" fmla="*/ 2789 h 16114"/>
                <a:gd name="T46" fmla="*/ 8455 w 13258"/>
                <a:gd name="T47" fmla="*/ 3951 h 16114"/>
                <a:gd name="T48" fmla="*/ 8751 w 13258"/>
                <a:gd name="T49" fmla="*/ 5723 h 16114"/>
                <a:gd name="T50" fmla="*/ 9289 w 13258"/>
                <a:gd name="T51" fmla="*/ 6120 h 16114"/>
                <a:gd name="T52" fmla="*/ 10173 w 13258"/>
                <a:gd name="T53" fmla="*/ 7012 h 16114"/>
                <a:gd name="T54" fmla="*/ 10366 w 13258"/>
                <a:gd name="T55" fmla="*/ 6448 h 16114"/>
                <a:gd name="T56" fmla="*/ 10335 w 13258"/>
                <a:gd name="T57" fmla="*/ 5846 h 16114"/>
                <a:gd name="T58" fmla="*/ 10316 w 13258"/>
                <a:gd name="T59" fmla="*/ 5602 h 16114"/>
                <a:gd name="T60" fmla="*/ 10684 w 13258"/>
                <a:gd name="T61" fmla="*/ 5767 h 16114"/>
                <a:gd name="T62" fmla="*/ 10884 w 13258"/>
                <a:gd name="T63" fmla="*/ 6335 h 16114"/>
                <a:gd name="T64" fmla="*/ 10823 w 13258"/>
                <a:gd name="T65" fmla="*/ 6761 h 16114"/>
                <a:gd name="T66" fmla="*/ 11166 w 13258"/>
                <a:gd name="T67" fmla="*/ 6405 h 16114"/>
                <a:gd name="T68" fmla="*/ 11466 w 13258"/>
                <a:gd name="T69" fmla="*/ 6082 h 16114"/>
                <a:gd name="T70" fmla="*/ 11996 w 13258"/>
                <a:gd name="T71" fmla="*/ 5627 h 16114"/>
                <a:gd name="T72" fmla="*/ 12500 w 13258"/>
                <a:gd name="T73" fmla="*/ 5206 h 16114"/>
                <a:gd name="T74" fmla="*/ 12441 w 13258"/>
                <a:gd name="T75" fmla="*/ 5613 h 16114"/>
                <a:gd name="T76" fmla="*/ 12781 w 13258"/>
                <a:gd name="T77" fmla="*/ 5495 h 16114"/>
                <a:gd name="T78" fmla="*/ 13036 w 13258"/>
                <a:gd name="T79" fmla="*/ 5522 h 16114"/>
                <a:gd name="T80" fmla="*/ 12991 w 13258"/>
                <a:gd name="T81" fmla="*/ 5844 h 16114"/>
                <a:gd name="T82" fmla="*/ 12416 w 13258"/>
                <a:gd name="T83" fmla="*/ 6906 h 16114"/>
                <a:gd name="T84" fmla="*/ 13074 w 13258"/>
                <a:gd name="T85" fmla="*/ 6556 h 16114"/>
                <a:gd name="T86" fmla="*/ 13187 w 13258"/>
                <a:gd name="T87" fmla="*/ 6771 h 16114"/>
                <a:gd name="T88" fmla="*/ 12548 w 13258"/>
                <a:gd name="T89" fmla="*/ 7255 h 16114"/>
                <a:gd name="T90" fmla="*/ 11820 w 13258"/>
                <a:gd name="T91" fmla="*/ 8218 h 16114"/>
                <a:gd name="T92" fmla="*/ 11406 w 13258"/>
                <a:gd name="T93" fmla="*/ 9282 h 16114"/>
                <a:gd name="T94" fmla="*/ 11629 w 13258"/>
                <a:gd name="T95" fmla="*/ 10704 h 16114"/>
                <a:gd name="T96" fmla="*/ 11568 w 13258"/>
                <a:gd name="T97" fmla="*/ 12016 h 16114"/>
                <a:gd name="T98" fmla="*/ 10982 w 13258"/>
                <a:gd name="T99" fmla="*/ 13546 h 16114"/>
                <a:gd name="T100" fmla="*/ 10018 w 13258"/>
                <a:gd name="T101" fmla="*/ 14042 h 16114"/>
                <a:gd name="T102" fmla="*/ 9088 w 13258"/>
                <a:gd name="T103" fmla="*/ 14017 h 16114"/>
                <a:gd name="T104" fmla="*/ 9019 w 13258"/>
                <a:gd name="T105" fmla="*/ 14439 h 16114"/>
                <a:gd name="T106" fmla="*/ 8044 w 13258"/>
                <a:gd name="T107" fmla="*/ 15061 h 16114"/>
                <a:gd name="T108" fmla="*/ 6428 w 13258"/>
                <a:gd name="T109" fmla="*/ 15777 h 16114"/>
                <a:gd name="T110" fmla="*/ 4122 w 13258"/>
                <a:gd name="T111" fmla="*/ 16109 h 16114"/>
                <a:gd name="T112" fmla="*/ 2376 w 13258"/>
                <a:gd name="T113" fmla="*/ 15900 h 16114"/>
                <a:gd name="T114" fmla="*/ 1955 w 13258"/>
                <a:gd name="T115" fmla="*/ 15131 h 16114"/>
                <a:gd name="T116" fmla="*/ 1619 w 13258"/>
                <a:gd name="T117" fmla="*/ 15017 h 16114"/>
                <a:gd name="T118" fmla="*/ 692 w 13258"/>
                <a:gd name="T119" fmla="*/ 14191 h 16114"/>
                <a:gd name="T120" fmla="*/ 133 w 13258"/>
                <a:gd name="T121" fmla="*/ 12881 h 16114"/>
                <a:gd name="T122" fmla="*/ 64 w 13258"/>
                <a:gd name="T123" fmla="*/ 11742 h 16114"/>
                <a:gd name="T124" fmla="*/ 804 w 13258"/>
                <a:gd name="T125" fmla="*/ 10258 h 16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258" h="16114">
                  <a:moveTo>
                    <a:pt x="926" y="9977"/>
                  </a:moveTo>
                  <a:lnTo>
                    <a:pt x="958" y="9925"/>
                  </a:lnTo>
                  <a:lnTo>
                    <a:pt x="988" y="9873"/>
                  </a:lnTo>
                  <a:lnTo>
                    <a:pt x="1019" y="9820"/>
                  </a:lnTo>
                  <a:lnTo>
                    <a:pt x="1047" y="9767"/>
                  </a:lnTo>
                  <a:lnTo>
                    <a:pt x="1074" y="9713"/>
                  </a:lnTo>
                  <a:lnTo>
                    <a:pt x="1100" y="9659"/>
                  </a:lnTo>
                  <a:lnTo>
                    <a:pt x="1125" y="9604"/>
                  </a:lnTo>
                  <a:lnTo>
                    <a:pt x="1149" y="9550"/>
                  </a:lnTo>
                  <a:lnTo>
                    <a:pt x="1172" y="9493"/>
                  </a:lnTo>
                  <a:lnTo>
                    <a:pt x="1194" y="9438"/>
                  </a:lnTo>
                  <a:lnTo>
                    <a:pt x="1216" y="9381"/>
                  </a:lnTo>
                  <a:lnTo>
                    <a:pt x="1236" y="9325"/>
                  </a:lnTo>
                  <a:lnTo>
                    <a:pt x="1255" y="9268"/>
                  </a:lnTo>
                  <a:lnTo>
                    <a:pt x="1274" y="9210"/>
                  </a:lnTo>
                  <a:lnTo>
                    <a:pt x="1292" y="9153"/>
                  </a:lnTo>
                  <a:lnTo>
                    <a:pt x="1311" y="9095"/>
                  </a:lnTo>
                  <a:lnTo>
                    <a:pt x="1327" y="9037"/>
                  </a:lnTo>
                  <a:lnTo>
                    <a:pt x="1344" y="8979"/>
                  </a:lnTo>
                  <a:lnTo>
                    <a:pt x="1359" y="8920"/>
                  </a:lnTo>
                  <a:lnTo>
                    <a:pt x="1374" y="8861"/>
                  </a:lnTo>
                  <a:lnTo>
                    <a:pt x="1403" y="8743"/>
                  </a:lnTo>
                  <a:lnTo>
                    <a:pt x="1430" y="8624"/>
                  </a:lnTo>
                  <a:lnTo>
                    <a:pt x="1457" y="8505"/>
                  </a:lnTo>
                  <a:lnTo>
                    <a:pt x="1482" y="8385"/>
                  </a:lnTo>
                  <a:lnTo>
                    <a:pt x="1507" y="8266"/>
                  </a:lnTo>
                  <a:lnTo>
                    <a:pt x="1531" y="8147"/>
                  </a:lnTo>
                  <a:lnTo>
                    <a:pt x="1526" y="8134"/>
                  </a:lnTo>
                  <a:lnTo>
                    <a:pt x="1522" y="8121"/>
                  </a:lnTo>
                  <a:lnTo>
                    <a:pt x="1519" y="8108"/>
                  </a:lnTo>
                  <a:lnTo>
                    <a:pt x="1517" y="8096"/>
                  </a:lnTo>
                  <a:lnTo>
                    <a:pt x="1516" y="8084"/>
                  </a:lnTo>
                  <a:lnTo>
                    <a:pt x="1515" y="8072"/>
                  </a:lnTo>
                  <a:lnTo>
                    <a:pt x="1515" y="8060"/>
                  </a:lnTo>
                  <a:lnTo>
                    <a:pt x="1516" y="8048"/>
                  </a:lnTo>
                  <a:lnTo>
                    <a:pt x="1517" y="8037"/>
                  </a:lnTo>
                  <a:lnTo>
                    <a:pt x="1519" y="8025"/>
                  </a:lnTo>
                  <a:lnTo>
                    <a:pt x="1522" y="8014"/>
                  </a:lnTo>
                  <a:lnTo>
                    <a:pt x="1525" y="8003"/>
                  </a:lnTo>
                  <a:lnTo>
                    <a:pt x="1533" y="7980"/>
                  </a:lnTo>
                  <a:lnTo>
                    <a:pt x="1543" y="7959"/>
                  </a:lnTo>
                  <a:lnTo>
                    <a:pt x="1554" y="7938"/>
                  </a:lnTo>
                  <a:lnTo>
                    <a:pt x="1566" y="7918"/>
                  </a:lnTo>
                  <a:lnTo>
                    <a:pt x="1580" y="7898"/>
                  </a:lnTo>
                  <a:lnTo>
                    <a:pt x="1594" y="7879"/>
                  </a:lnTo>
                  <a:lnTo>
                    <a:pt x="1624" y="7842"/>
                  </a:lnTo>
                  <a:lnTo>
                    <a:pt x="1652" y="7808"/>
                  </a:lnTo>
                  <a:lnTo>
                    <a:pt x="1652" y="7794"/>
                  </a:lnTo>
                  <a:lnTo>
                    <a:pt x="1652" y="7779"/>
                  </a:lnTo>
                  <a:lnTo>
                    <a:pt x="1654" y="7765"/>
                  </a:lnTo>
                  <a:lnTo>
                    <a:pt x="1656" y="7751"/>
                  </a:lnTo>
                  <a:lnTo>
                    <a:pt x="1659" y="7737"/>
                  </a:lnTo>
                  <a:lnTo>
                    <a:pt x="1663" y="7722"/>
                  </a:lnTo>
                  <a:lnTo>
                    <a:pt x="1667" y="7708"/>
                  </a:lnTo>
                  <a:lnTo>
                    <a:pt x="1672" y="7693"/>
                  </a:lnTo>
                  <a:lnTo>
                    <a:pt x="1694" y="7636"/>
                  </a:lnTo>
                  <a:lnTo>
                    <a:pt x="1717" y="7580"/>
                  </a:lnTo>
                  <a:lnTo>
                    <a:pt x="1727" y="7551"/>
                  </a:lnTo>
                  <a:lnTo>
                    <a:pt x="1736" y="7523"/>
                  </a:lnTo>
                  <a:lnTo>
                    <a:pt x="1739" y="7509"/>
                  </a:lnTo>
                  <a:lnTo>
                    <a:pt x="1742" y="7495"/>
                  </a:lnTo>
                  <a:lnTo>
                    <a:pt x="1744" y="7481"/>
                  </a:lnTo>
                  <a:lnTo>
                    <a:pt x="1745" y="7467"/>
                  </a:lnTo>
                  <a:lnTo>
                    <a:pt x="1746" y="7453"/>
                  </a:lnTo>
                  <a:lnTo>
                    <a:pt x="1745" y="7439"/>
                  </a:lnTo>
                  <a:lnTo>
                    <a:pt x="1743" y="7426"/>
                  </a:lnTo>
                  <a:lnTo>
                    <a:pt x="1740" y="7411"/>
                  </a:lnTo>
                  <a:lnTo>
                    <a:pt x="1736" y="7397"/>
                  </a:lnTo>
                  <a:lnTo>
                    <a:pt x="1731" y="7384"/>
                  </a:lnTo>
                  <a:lnTo>
                    <a:pt x="1724" y="7370"/>
                  </a:lnTo>
                  <a:lnTo>
                    <a:pt x="1716" y="7356"/>
                  </a:lnTo>
                  <a:lnTo>
                    <a:pt x="1720" y="7347"/>
                  </a:lnTo>
                  <a:lnTo>
                    <a:pt x="1722" y="7336"/>
                  </a:lnTo>
                  <a:lnTo>
                    <a:pt x="1724" y="7325"/>
                  </a:lnTo>
                  <a:lnTo>
                    <a:pt x="1725" y="7313"/>
                  </a:lnTo>
                  <a:lnTo>
                    <a:pt x="1726" y="7289"/>
                  </a:lnTo>
                  <a:lnTo>
                    <a:pt x="1728" y="7264"/>
                  </a:lnTo>
                  <a:lnTo>
                    <a:pt x="1730" y="7254"/>
                  </a:lnTo>
                  <a:lnTo>
                    <a:pt x="1733" y="7245"/>
                  </a:lnTo>
                  <a:lnTo>
                    <a:pt x="1735" y="7241"/>
                  </a:lnTo>
                  <a:lnTo>
                    <a:pt x="1737" y="7237"/>
                  </a:lnTo>
                  <a:lnTo>
                    <a:pt x="1740" y="7233"/>
                  </a:lnTo>
                  <a:lnTo>
                    <a:pt x="1743" y="7231"/>
                  </a:lnTo>
                  <a:lnTo>
                    <a:pt x="1747" y="7228"/>
                  </a:lnTo>
                  <a:lnTo>
                    <a:pt x="1751" y="7226"/>
                  </a:lnTo>
                  <a:lnTo>
                    <a:pt x="1756" y="7225"/>
                  </a:lnTo>
                  <a:lnTo>
                    <a:pt x="1762" y="7224"/>
                  </a:lnTo>
                  <a:lnTo>
                    <a:pt x="1767" y="7224"/>
                  </a:lnTo>
                  <a:lnTo>
                    <a:pt x="1774" y="7224"/>
                  </a:lnTo>
                  <a:lnTo>
                    <a:pt x="1781" y="7226"/>
                  </a:lnTo>
                  <a:lnTo>
                    <a:pt x="1789" y="7227"/>
                  </a:lnTo>
                  <a:lnTo>
                    <a:pt x="1792" y="7217"/>
                  </a:lnTo>
                  <a:lnTo>
                    <a:pt x="1794" y="7206"/>
                  </a:lnTo>
                  <a:lnTo>
                    <a:pt x="1795" y="7196"/>
                  </a:lnTo>
                  <a:lnTo>
                    <a:pt x="1797" y="7185"/>
                  </a:lnTo>
                  <a:lnTo>
                    <a:pt x="1797" y="7164"/>
                  </a:lnTo>
                  <a:lnTo>
                    <a:pt x="1797" y="7142"/>
                  </a:lnTo>
                  <a:lnTo>
                    <a:pt x="1795" y="7119"/>
                  </a:lnTo>
                  <a:lnTo>
                    <a:pt x="1793" y="7097"/>
                  </a:lnTo>
                  <a:lnTo>
                    <a:pt x="1789" y="7075"/>
                  </a:lnTo>
                  <a:lnTo>
                    <a:pt x="1786" y="7053"/>
                  </a:lnTo>
                  <a:lnTo>
                    <a:pt x="1783" y="7031"/>
                  </a:lnTo>
                  <a:lnTo>
                    <a:pt x="1780" y="7009"/>
                  </a:lnTo>
                  <a:lnTo>
                    <a:pt x="1778" y="6985"/>
                  </a:lnTo>
                  <a:lnTo>
                    <a:pt x="1777" y="6963"/>
                  </a:lnTo>
                  <a:lnTo>
                    <a:pt x="1777" y="6941"/>
                  </a:lnTo>
                  <a:lnTo>
                    <a:pt x="1779" y="6918"/>
                  </a:lnTo>
                  <a:lnTo>
                    <a:pt x="1780" y="6907"/>
                  </a:lnTo>
                  <a:lnTo>
                    <a:pt x="1783" y="6896"/>
                  </a:lnTo>
                  <a:lnTo>
                    <a:pt x="1786" y="6884"/>
                  </a:lnTo>
                  <a:lnTo>
                    <a:pt x="1789" y="6873"/>
                  </a:lnTo>
                  <a:lnTo>
                    <a:pt x="1809" y="6874"/>
                  </a:lnTo>
                  <a:lnTo>
                    <a:pt x="1829" y="6877"/>
                  </a:lnTo>
                  <a:lnTo>
                    <a:pt x="1848" y="6881"/>
                  </a:lnTo>
                  <a:lnTo>
                    <a:pt x="1865" y="6887"/>
                  </a:lnTo>
                  <a:lnTo>
                    <a:pt x="1882" y="6893"/>
                  </a:lnTo>
                  <a:lnTo>
                    <a:pt x="1899" y="6901"/>
                  </a:lnTo>
                  <a:lnTo>
                    <a:pt x="1916" y="6908"/>
                  </a:lnTo>
                  <a:lnTo>
                    <a:pt x="1932" y="6916"/>
                  </a:lnTo>
                  <a:lnTo>
                    <a:pt x="1948" y="6924"/>
                  </a:lnTo>
                  <a:lnTo>
                    <a:pt x="1963" y="6931"/>
                  </a:lnTo>
                  <a:lnTo>
                    <a:pt x="1979" y="6938"/>
                  </a:lnTo>
                  <a:lnTo>
                    <a:pt x="1995" y="6944"/>
                  </a:lnTo>
                  <a:lnTo>
                    <a:pt x="2011" y="6949"/>
                  </a:lnTo>
                  <a:lnTo>
                    <a:pt x="2028" y="6952"/>
                  </a:lnTo>
                  <a:lnTo>
                    <a:pt x="2036" y="6953"/>
                  </a:lnTo>
                  <a:lnTo>
                    <a:pt x="2045" y="6954"/>
                  </a:lnTo>
                  <a:lnTo>
                    <a:pt x="2053" y="6954"/>
                  </a:lnTo>
                  <a:lnTo>
                    <a:pt x="2063" y="6953"/>
                  </a:lnTo>
                  <a:lnTo>
                    <a:pt x="2066" y="6933"/>
                  </a:lnTo>
                  <a:lnTo>
                    <a:pt x="2070" y="6914"/>
                  </a:lnTo>
                  <a:lnTo>
                    <a:pt x="2074" y="6896"/>
                  </a:lnTo>
                  <a:lnTo>
                    <a:pt x="2080" y="6879"/>
                  </a:lnTo>
                  <a:lnTo>
                    <a:pt x="2087" y="6862"/>
                  </a:lnTo>
                  <a:lnTo>
                    <a:pt x="2094" y="6845"/>
                  </a:lnTo>
                  <a:lnTo>
                    <a:pt x="2102" y="6829"/>
                  </a:lnTo>
                  <a:lnTo>
                    <a:pt x="2111" y="6814"/>
                  </a:lnTo>
                  <a:lnTo>
                    <a:pt x="2120" y="6800"/>
                  </a:lnTo>
                  <a:lnTo>
                    <a:pt x="2130" y="6785"/>
                  </a:lnTo>
                  <a:lnTo>
                    <a:pt x="2140" y="6772"/>
                  </a:lnTo>
                  <a:lnTo>
                    <a:pt x="2151" y="6758"/>
                  </a:lnTo>
                  <a:lnTo>
                    <a:pt x="2174" y="6732"/>
                  </a:lnTo>
                  <a:lnTo>
                    <a:pt x="2197" y="6705"/>
                  </a:lnTo>
                  <a:lnTo>
                    <a:pt x="2222" y="6680"/>
                  </a:lnTo>
                  <a:lnTo>
                    <a:pt x="2247" y="6654"/>
                  </a:lnTo>
                  <a:lnTo>
                    <a:pt x="2271" y="6627"/>
                  </a:lnTo>
                  <a:lnTo>
                    <a:pt x="2294" y="6600"/>
                  </a:lnTo>
                  <a:lnTo>
                    <a:pt x="2305" y="6586"/>
                  </a:lnTo>
                  <a:lnTo>
                    <a:pt x="2316" y="6570"/>
                  </a:lnTo>
                  <a:lnTo>
                    <a:pt x="2326" y="6555"/>
                  </a:lnTo>
                  <a:lnTo>
                    <a:pt x="2336" y="6539"/>
                  </a:lnTo>
                  <a:lnTo>
                    <a:pt x="2345" y="6523"/>
                  </a:lnTo>
                  <a:lnTo>
                    <a:pt x="2353" y="6506"/>
                  </a:lnTo>
                  <a:lnTo>
                    <a:pt x="2361" y="6488"/>
                  </a:lnTo>
                  <a:lnTo>
                    <a:pt x="2369" y="6470"/>
                  </a:lnTo>
                  <a:lnTo>
                    <a:pt x="2403" y="6395"/>
                  </a:lnTo>
                  <a:lnTo>
                    <a:pt x="2439" y="6325"/>
                  </a:lnTo>
                  <a:lnTo>
                    <a:pt x="2479" y="6257"/>
                  </a:lnTo>
                  <a:lnTo>
                    <a:pt x="2523" y="6193"/>
                  </a:lnTo>
                  <a:lnTo>
                    <a:pt x="2570" y="6132"/>
                  </a:lnTo>
                  <a:lnTo>
                    <a:pt x="2618" y="6074"/>
                  </a:lnTo>
                  <a:lnTo>
                    <a:pt x="2671" y="6020"/>
                  </a:lnTo>
                  <a:lnTo>
                    <a:pt x="2725" y="5968"/>
                  </a:lnTo>
                  <a:lnTo>
                    <a:pt x="2782" y="5919"/>
                  </a:lnTo>
                  <a:lnTo>
                    <a:pt x="2842" y="5873"/>
                  </a:lnTo>
                  <a:lnTo>
                    <a:pt x="2903" y="5829"/>
                  </a:lnTo>
                  <a:lnTo>
                    <a:pt x="2966" y="5787"/>
                  </a:lnTo>
                  <a:lnTo>
                    <a:pt x="3031" y="5749"/>
                  </a:lnTo>
                  <a:lnTo>
                    <a:pt x="3098" y="5711"/>
                  </a:lnTo>
                  <a:lnTo>
                    <a:pt x="3167" y="5676"/>
                  </a:lnTo>
                  <a:lnTo>
                    <a:pt x="3236" y="5643"/>
                  </a:lnTo>
                  <a:lnTo>
                    <a:pt x="3308" y="5612"/>
                  </a:lnTo>
                  <a:lnTo>
                    <a:pt x="3379" y="5582"/>
                  </a:lnTo>
                  <a:lnTo>
                    <a:pt x="3453" y="5554"/>
                  </a:lnTo>
                  <a:lnTo>
                    <a:pt x="3526" y="5528"/>
                  </a:lnTo>
                  <a:lnTo>
                    <a:pt x="3601" y="5503"/>
                  </a:lnTo>
                  <a:lnTo>
                    <a:pt x="3676" y="5479"/>
                  </a:lnTo>
                  <a:lnTo>
                    <a:pt x="3752" y="5456"/>
                  </a:lnTo>
                  <a:lnTo>
                    <a:pt x="3827" y="5433"/>
                  </a:lnTo>
                  <a:lnTo>
                    <a:pt x="3979" y="5391"/>
                  </a:lnTo>
                  <a:lnTo>
                    <a:pt x="4130" y="5352"/>
                  </a:lnTo>
                  <a:lnTo>
                    <a:pt x="4278" y="5314"/>
                  </a:lnTo>
                  <a:lnTo>
                    <a:pt x="4424" y="5276"/>
                  </a:lnTo>
                  <a:lnTo>
                    <a:pt x="4443" y="5271"/>
                  </a:lnTo>
                  <a:lnTo>
                    <a:pt x="4463" y="5267"/>
                  </a:lnTo>
                  <a:lnTo>
                    <a:pt x="4484" y="5264"/>
                  </a:lnTo>
                  <a:lnTo>
                    <a:pt x="4507" y="5262"/>
                  </a:lnTo>
                  <a:lnTo>
                    <a:pt x="4552" y="5259"/>
                  </a:lnTo>
                  <a:lnTo>
                    <a:pt x="4596" y="5255"/>
                  </a:lnTo>
                  <a:lnTo>
                    <a:pt x="4617" y="5252"/>
                  </a:lnTo>
                  <a:lnTo>
                    <a:pt x="4637" y="5248"/>
                  </a:lnTo>
                  <a:lnTo>
                    <a:pt x="4646" y="5245"/>
                  </a:lnTo>
                  <a:lnTo>
                    <a:pt x="4656" y="5242"/>
                  </a:lnTo>
                  <a:lnTo>
                    <a:pt x="4664" y="5238"/>
                  </a:lnTo>
                  <a:lnTo>
                    <a:pt x="4672" y="5234"/>
                  </a:lnTo>
                  <a:lnTo>
                    <a:pt x="4680" y="5230"/>
                  </a:lnTo>
                  <a:lnTo>
                    <a:pt x="4687" y="5225"/>
                  </a:lnTo>
                  <a:lnTo>
                    <a:pt x="4693" y="5219"/>
                  </a:lnTo>
                  <a:lnTo>
                    <a:pt x="4699" y="5213"/>
                  </a:lnTo>
                  <a:lnTo>
                    <a:pt x="4704" y="5206"/>
                  </a:lnTo>
                  <a:lnTo>
                    <a:pt x="4708" y="5198"/>
                  </a:lnTo>
                  <a:lnTo>
                    <a:pt x="4711" y="5189"/>
                  </a:lnTo>
                  <a:lnTo>
                    <a:pt x="4714" y="5180"/>
                  </a:lnTo>
                  <a:lnTo>
                    <a:pt x="4718" y="5152"/>
                  </a:lnTo>
                  <a:lnTo>
                    <a:pt x="4722" y="5125"/>
                  </a:lnTo>
                  <a:lnTo>
                    <a:pt x="4728" y="5099"/>
                  </a:lnTo>
                  <a:lnTo>
                    <a:pt x="4735" y="5072"/>
                  </a:lnTo>
                  <a:lnTo>
                    <a:pt x="4742" y="5046"/>
                  </a:lnTo>
                  <a:lnTo>
                    <a:pt x="4751" y="5019"/>
                  </a:lnTo>
                  <a:lnTo>
                    <a:pt x="4760" y="4992"/>
                  </a:lnTo>
                  <a:lnTo>
                    <a:pt x="4770" y="4966"/>
                  </a:lnTo>
                  <a:lnTo>
                    <a:pt x="4791" y="4914"/>
                  </a:lnTo>
                  <a:lnTo>
                    <a:pt x="4815" y="4861"/>
                  </a:lnTo>
                  <a:lnTo>
                    <a:pt x="4840" y="4810"/>
                  </a:lnTo>
                  <a:lnTo>
                    <a:pt x="4865" y="4759"/>
                  </a:lnTo>
                  <a:lnTo>
                    <a:pt x="4891" y="4707"/>
                  </a:lnTo>
                  <a:lnTo>
                    <a:pt x="4916" y="4656"/>
                  </a:lnTo>
                  <a:lnTo>
                    <a:pt x="4940" y="4605"/>
                  </a:lnTo>
                  <a:lnTo>
                    <a:pt x="4964" y="4554"/>
                  </a:lnTo>
                  <a:lnTo>
                    <a:pt x="4974" y="4528"/>
                  </a:lnTo>
                  <a:lnTo>
                    <a:pt x="4984" y="4503"/>
                  </a:lnTo>
                  <a:lnTo>
                    <a:pt x="4994" y="4478"/>
                  </a:lnTo>
                  <a:lnTo>
                    <a:pt x="5002" y="4451"/>
                  </a:lnTo>
                  <a:lnTo>
                    <a:pt x="5010" y="4426"/>
                  </a:lnTo>
                  <a:lnTo>
                    <a:pt x="5017" y="4400"/>
                  </a:lnTo>
                  <a:lnTo>
                    <a:pt x="5023" y="4375"/>
                  </a:lnTo>
                  <a:lnTo>
                    <a:pt x="5028" y="4349"/>
                  </a:lnTo>
                  <a:lnTo>
                    <a:pt x="5031" y="4342"/>
                  </a:lnTo>
                  <a:lnTo>
                    <a:pt x="5034" y="4332"/>
                  </a:lnTo>
                  <a:lnTo>
                    <a:pt x="5036" y="4321"/>
                  </a:lnTo>
                  <a:lnTo>
                    <a:pt x="5038" y="4308"/>
                  </a:lnTo>
                  <a:lnTo>
                    <a:pt x="5039" y="4296"/>
                  </a:lnTo>
                  <a:lnTo>
                    <a:pt x="5040" y="4285"/>
                  </a:lnTo>
                  <a:lnTo>
                    <a:pt x="5039" y="4276"/>
                  </a:lnTo>
                  <a:lnTo>
                    <a:pt x="5036" y="4268"/>
                  </a:lnTo>
                  <a:lnTo>
                    <a:pt x="5025" y="4232"/>
                  </a:lnTo>
                  <a:lnTo>
                    <a:pt x="5013" y="4190"/>
                  </a:lnTo>
                  <a:lnTo>
                    <a:pt x="4999" y="4142"/>
                  </a:lnTo>
                  <a:lnTo>
                    <a:pt x="4985" y="4091"/>
                  </a:lnTo>
                  <a:lnTo>
                    <a:pt x="4970" y="4037"/>
                  </a:lnTo>
                  <a:lnTo>
                    <a:pt x="4955" y="3979"/>
                  </a:lnTo>
                  <a:lnTo>
                    <a:pt x="4940" y="3920"/>
                  </a:lnTo>
                  <a:lnTo>
                    <a:pt x="4925" y="3859"/>
                  </a:lnTo>
                  <a:lnTo>
                    <a:pt x="4911" y="3799"/>
                  </a:lnTo>
                  <a:lnTo>
                    <a:pt x="4898" y="3739"/>
                  </a:lnTo>
                  <a:lnTo>
                    <a:pt x="4886" y="3681"/>
                  </a:lnTo>
                  <a:lnTo>
                    <a:pt x="4875" y="3625"/>
                  </a:lnTo>
                  <a:lnTo>
                    <a:pt x="4866" y="3571"/>
                  </a:lnTo>
                  <a:lnTo>
                    <a:pt x="4859" y="3522"/>
                  </a:lnTo>
                  <a:lnTo>
                    <a:pt x="4854" y="3478"/>
                  </a:lnTo>
                  <a:lnTo>
                    <a:pt x="4851" y="3438"/>
                  </a:lnTo>
                  <a:lnTo>
                    <a:pt x="4851" y="3429"/>
                  </a:lnTo>
                  <a:lnTo>
                    <a:pt x="4849" y="3420"/>
                  </a:lnTo>
                  <a:lnTo>
                    <a:pt x="4847" y="3412"/>
                  </a:lnTo>
                  <a:lnTo>
                    <a:pt x="4845" y="3403"/>
                  </a:lnTo>
                  <a:lnTo>
                    <a:pt x="4838" y="3387"/>
                  </a:lnTo>
                  <a:lnTo>
                    <a:pt x="4829" y="3371"/>
                  </a:lnTo>
                  <a:lnTo>
                    <a:pt x="4820" y="3355"/>
                  </a:lnTo>
                  <a:lnTo>
                    <a:pt x="4811" y="3340"/>
                  </a:lnTo>
                  <a:lnTo>
                    <a:pt x="4802" y="3325"/>
                  </a:lnTo>
                  <a:lnTo>
                    <a:pt x="4794" y="3309"/>
                  </a:lnTo>
                  <a:lnTo>
                    <a:pt x="4781" y="3289"/>
                  </a:lnTo>
                  <a:lnTo>
                    <a:pt x="4770" y="3271"/>
                  </a:lnTo>
                  <a:lnTo>
                    <a:pt x="4760" y="3252"/>
                  </a:lnTo>
                  <a:lnTo>
                    <a:pt x="4752" y="3234"/>
                  </a:lnTo>
                  <a:lnTo>
                    <a:pt x="4744" y="3216"/>
                  </a:lnTo>
                  <a:lnTo>
                    <a:pt x="4737" y="3198"/>
                  </a:lnTo>
                  <a:lnTo>
                    <a:pt x="4731" y="3181"/>
                  </a:lnTo>
                  <a:lnTo>
                    <a:pt x="4725" y="3162"/>
                  </a:lnTo>
                  <a:lnTo>
                    <a:pt x="4714" y="3125"/>
                  </a:lnTo>
                  <a:lnTo>
                    <a:pt x="4703" y="3087"/>
                  </a:lnTo>
                  <a:lnTo>
                    <a:pt x="4690" y="3047"/>
                  </a:lnTo>
                  <a:lnTo>
                    <a:pt x="4674" y="3002"/>
                  </a:lnTo>
                  <a:lnTo>
                    <a:pt x="4668" y="2986"/>
                  </a:lnTo>
                  <a:lnTo>
                    <a:pt x="4661" y="2970"/>
                  </a:lnTo>
                  <a:lnTo>
                    <a:pt x="4654" y="2954"/>
                  </a:lnTo>
                  <a:lnTo>
                    <a:pt x="4645" y="2938"/>
                  </a:lnTo>
                  <a:lnTo>
                    <a:pt x="4627" y="2906"/>
                  </a:lnTo>
                  <a:lnTo>
                    <a:pt x="4608" y="2874"/>
                  </a:lnTo>
                  <a:lnTo>
                    <a:pt x="4587" y="2844"/>
                  </a:lnTo>
                  <a:lnTo>
                    <a:pt x="4564" y="2813"/>
                  </a:lnTo>
                  <a:lnTo>
                    <a:pt x="4539" y="2783"/>
                  </a:lnTo>
                  <a:lnTo>
                    <a:pt x="4513" y="2752"/>
                  </a:lnTo>
                  <a:lnTo>
                    <a:pt x="4485" y="2706"/>
                  </a:lnTo>
                  <a:lnTo>
                    <a:pt x="4460" y="2659"/>
                  </a:lnTo>
                  <a:lnTo>
                    <a:pt x="4436" y="2609"/>
                  </a:lnTo>
                  <a:lnTo>
                    <a:pt x="4414" y="2560"/>
                  </a:lnTo>
                  <a:lnTo>
                    <a:pt x="4394" y="2509"/>
                  </a:lnTo>
                  <a:lnTo>
                    <a:pt x="4376" y="2457"/>
                  </a:lnTo>
                  <a:lnTo>
                    <a:pt x="4359" y="2405"/>
                  </a:lnTo>
                  <a:lnTo>
                    <a:pt x="4344" y="2353"/>
                  </a:lnTo>
                  <a:lnTo>
                    <a:pt x="4329" y="2299"/>
                  </a:lnTo>
                  <a:lnTo>
                    <a:pt x="4317" y="2245"/>
                  </a:lnTo>
                  <a:lnTo>
                    <a:pt x="4307" y="2190"/>
                  </a:lnTo>
                  <a:lnTo>
                    <a:pt x="4299" y="2136"/>
                  </a:lnTo>
                  <a:lnTo>
                    <a:pt x="4292" y="2082"/>
                  </a:lnTo>
                  <a:lnTo>
                    <a:pt x="4287" y="2026"/>
                  </a:lnTo>
                  <a:lnTo>
                    <a:pt x="4283" y="1971"/>
                  </a:lnTo>
                  <a:lnTo>
                    <a:pt x="4282" y="1916"/>
                  </a:lnTo>
                  <a:lnTo>
                    <a:pt x="4282" y="1860"/>
                  </a:lnTo>
                  <a:lnTo>
                    <a:pt x="4283" y="1805"/>
                  </a:lnTo>
                  <a:lnTo>
                    <a:pt x="4286" y="1749"/>
                  </a:lnTo>
                  <a:lnTo>
                    <a:pt x="4291" y="1695"/>
                  </a:lnTo>
                  <a:lnTo>
                    <a:pt x="4298" y="1641"/>
                  </a:lnTo>
                  <a:lnTo>
                    <a:pt x="4306" y="1586"/>
                  </a:lnTo>
                  <a:lnTo>
                    <a:pt x="4316" y="1533"/>
                  </a:lnTo>
                  <a:lnTo>
                    <a:pt x="4327" y="1479"/>
                  </a:lnTo>
                  <a:lnTo>
                    <a:pt x="4341" y="1427"/>
                  </a:lnTo>
                  <a:lnTo>
                    <a:pt x="4356" y="1376"/>
                  </a:lnTo>
                  <a:lnTo>
                    <a:pt x="4373" y="1324"/>
                  </a:lnTo>
                  <a:lnTo>
                    <a:pt x="4391" y="1274"/>
                  </a:lnTo>
                  <a:lnTo>
                    <a:pt x="4411" y="1225"/>
                  </a:lnTo>
                  <a:lnTo>
                    <a:pt x="4432" y="1177"/>
                  </a:lnTo>
                  <a:lnTo>
                    <a:pt x="4455" y="1130"/>
                  </a:lnTo>
                  <a:lnTo>
                    <a:pt x="4480" y="1084"/>
                  </a:lnTo>
                  <a:lnTo>
                    <a:pt x="4509" y="1031"/>
                  </a:lnTo>
                  <a:lnTo>
                    <a:pt x="4538" y="982"/>
                  </a:lnTo>
                  <a:lnTo>
                    <a:pt x="4570" y="937"/>
                  </a:lnTo>
                  <a:lnTo>
                    <a:pt x="4603" y="893"/>
                  </a:lnTo>
                  <a:lnTo>
                    <a:pt x="4637" y="854"/>
                  </a:lnTo>
                  <a:lnTo>
                    <a:pt x="4674" y="817"/>
                  </a:lnTo>
                  <a:lnTo>
                    <a:pt x="4711" y="783"/>
                  </a:lnTo>
                  <a:lnTo>
                    <a:pt x="4749" y="750"/>
                  </a:lnTo>
                  <a:lnTo>
                    <a:pt x="4788" y="720"/>
                  </a:lnTo>
                  <a:lnTo>
                    <a:pt x="4829" y="693"/>
                  </a:lnTo>
                  <a:lnTo>
                    <a:pt x="4871" y="667"/>
                  </a:lnTo>
                  <a:lnTo>
                    <a:pt x="4913" y="643"/>
                  </a:lnTo>
                  <a:lnTo>
                    <a:pt x="4956" y="619"/>
                  </a:lnTo>
                  <a:lnTo>
                    <a:pt x="5000" y="597"/>
                  </a:lnTo>
                  <a:lnTo>
                    <a:pt x="5044" y="577"/>
                  </a:lnTo>
                  <a:lnTo>
                    <a:pt x="5088" y="557"/>
                  </a:lnTo>
                  <a:lnTo>
                    <a:pt x="5179" y="519"/>
                  </a:lnTo>
                  <a:lnTo>
                    <a:pt x="5271" y="482"/>
                  </a:lnTo>
                  <a:lnTo>
                    <a:pt x="5362" y="445"/>
                  </a:lnTo>
                  <a:lnTo>
                    <a:pt x="5453" y="407"/>
                  </a:lnTo>
                  <a:lnTo>
                    <a:pt x="5497" y="387"/>
                  </a:lnTo>
                  <a:lnTo>
                    <a:pt x="5541" y="366"/>
                  </a:lnTo>
                  <a:lnTo>
                    <a:pt x="5586" y="342"/>
                  </a:lnTo>
                  <a:lnTo>
                    <a:pt x="5629" y="318"/>
                  </a:lnTo>
                  <a:lnTo>
                    <a:pt x="5671" y="293"/>
                  </a:lnTo>
                  <a:lnTo>
                    <a:pt x="5713" y="266"/>
                  </a:lnTo>
                  <a:lnTo>
                    <a:pt x="5754" y="237"/>
                  </a:lnTo>
                  <a:lnTo>
                    <a:pt x="5794" y="205"/>
                  </a:lnTo>
                  <a:lnTo>
                    <a:pt x="5837" y="188"/>
                  </a:lnTo>
                  <a:lnTo>
                    <a:pt x="5882" y="172"/>
                  </a:lnTo>
                  <a:lnTo>
                    <a:pt x="5926" y="157"/>
                  </a:lnTo>
                  <a:lnTo>
                    <a:pt x="5971" y="141"/>
                  </a:lnTo>
                  <a:lnTo>
                    <a:pt x="6017" y="127"/>
                  </a:lnTo>
                  <a:lnTo>
                    <a:pt x="6064" y="113"/>
                  </a:lnTo>
                  <a:lnTo>
                    <a:pt x="6110" y="99"/>
                  </a:lnTo>
                  <a:lnTo>
                    <a:pt x="6157" y="86"/>
                  </a:lnTo>
                  <a:lnTo>
                    <a:pt x="6205" y="74"/>
                  </a:lnTo>
                  <a:lnTo>
                    <a:pt x="6253" y="61"/>
                  </a:lnTo>
                  <a:lnTo>
                    <a:pt x="6301" y="51"/>
                  </a:lnTo>
                  <a:lnTo>
                    <a:pt x="6350" y="41"/>
                  </a:lnTo>
                  <a:lnTo>
                    <a:pt x="6399" y="32"/>
                  </a:lnTo>
                  <a:lnTo>
                    <a:pt x="6448" y="24"/>
                  </a:lnTo>
                  <a:lnTo>
                    <a:pt x="6497" y="17"/>
                  </a:lnTo>
                  <a:lnTo>
                    <a:pt x="6546" y="11"/>
                  </a:lnTo>
                  <a:lnTo>
                    <a:pt x="6595" y="7"/>
                  </a:lnTo>
                  <a:lnTo>
                    <a:pt x="6645" y="3"/>
                  </a:lnTo>
                  <a:lnTo>
                    <a:pt x="6694" y="1"/>
                  </a:lnTo>
                  <a:lnTo>
                    <a:pt x="6743" y="0"/>
                  </a:lnTo>
                  <a:lnTo>
                    <a:pt x="6793" y="0"/>
                  </a:lnTo>
                  <a:lnTo>
                    <a:pt x="6842" y="2"/>
                  </a:lnTo>
                  <a:lnTo>
                    <a:pt x="6891" y="5"/>
                  </a:lnTo>
                  <a:lnTo>
                    <a:pt x="6940" y="10"/>
                  </a:lnTo>
                  <a:lnTo>
                    <a:pt x="6988" y="16"/>
                  </a:lnTo>
                  <a:lnTo>
                    <a:pt x="7036" y="24"/>
                  </a:lnTo>
                  <a:lnTo>
                    <a:pt x="7083" y="34"/>
                  </a:lnTo>
                  <a:lnTo>
                    <a:pt x="7132" y="45"/>
                  </a:lnTo>
                  <a:lnTo>
                    <a:pt x="7178" y="58"/>
                  </a:lnTo>
                  <a:lnTo>
                    <a:pt x="7225" y="73"/>
                  </a:lnTo>
                  <a:lnTo>
                    <a:pt x="7272" y="90"/>
                  </a:lnTo>
                  <a:lnTo>
                    <a:pt x="7317" y="109"/>
                  </a:lnTo>
                  <a:lnTo>
                    <a:pt x="7367" y="141"/>
                  </a:lnTo>
                  <a:lnTo>
                    <a:pt x="7418" y="174"/>
                  </a:lnTo>
                  <a:lnTo>
                    <a:pt x="7466" y="208"/>
                  </a:lnTo>
                  <a:lnTo>
                    <a:pt x="7514" y="244"/>
                  </a:lnTo>
                  <a:lnTo>
                    <a:pt x="7561" y="280"/>
                  </a:lnTo>
                  <a:lnTo>
                    <a:pt x="7606" y="318"/>
                  </a:lnTo>
                  <a:lnTo>
                    <a:pt x="7650" y="357"/>
                  </a:lnTo>
                  <a:lnTo>
                    <a:pt x="7693" y="396"/>
                  </a:lnTo>
                  <a:lnTo>
                    <a:pt x="7736" y="436"/>
                  </a:lnTo>
                  <a:lnTo>
                    <a:pt x="7776" y="477"/>
                  </a:lnTo>
                  <a:lnTo>
                    <a:pt x="7816" y="520"/>
                  </a:lnTo>
                  <a:lnTo>
                    <a:pt x="7855" y="563"/>
                  </a:lnTo>
                  <a:lnTo>
                    <a:pt x="7892" y="607"/>
                  </a:lnTo>
                  <a:lnTo>
                    <a:pt x="7928" y="652"/>
                  </a:lnTo>
                  <a:lnTo>
                    <a:pt x="7963" y="698"/>
                  </a:lnTo>
                  <a:lnTo>
                    <a:pt x="7996" y="744"/>
                  </a:lnTo>
                  <a:lnTo>
                    <a:pt x="8030" y="792"/>
                  </a:lnTo>
                  <a:lnTo>
                    <a:pt x="8060" y="840"/>
                  </a:lnTo>
                  <a:lnTo>
                    <a:pt x="8090" y="889"/>
                  </a:lnTo>
                  <a:lnTo>
                    <a:pt x="8119" y="939"/>
                  </a:lnTo>
                  <a:lnTo>
                    <a:pt x="8146" y="990"/>
                  </a:lnTo>
                  <a:lnTo>
                    <a:pt x="8172" y="1041"/>
                  </a:lnTo>
                  <a:lnTo>
                    <a:pt x="8197" y="1093"/>
                  </a:lnTo>
                  <a:lnTo>
                    <a:pt x="8220" y="1146"/>
                  </a:lnTo>
                  <a:lnTo>
                    <a:pt x="8242" y="1199"/>
                  </a:lnTo>
                  <a:lnTo>
                    <a:pt x="8262" y="1254"/>
                  </a:lnTo>
                  <a:lnTo>
                    <a:pt x="8281" y="1308"/>
                  </a:lnTo>
                  <a:lnTo>
                    <a:pt x="8299" y="1364"/>
                  </a:lnTo>
                  <a:lnTo>
                    <a:pt x="8316" y="1420"/>
                  </a:lnTo>
                  <a:lnTo>
                    <a:pt x="8331" y="1476"/>
                  </a:lnTo>
                  <a:lnTo>
                    <a:pt x="8345" y="1534"/>
                  </a:lnTo>
                  <a:lnTo>
                    <a:pt x="8357" y="1592"/>
                  </a:lnTo>
                  <a:lnTo>
                    <a:pt x="8366" y="1629"/>
                  </a:lnTo>
                  <a:lnTo>
                    <a:pt x="8373" y="1665"/>
                  </a:lnTo>
                  <a:lnTo>
                    <a:pt x="8379" y="1702"/>
                  </a:lnTo>
                  <a:lnTo>
                    <a:pt x="8383" y="1739"/>
                  </a:lnTo>
                  <a:lnTo>
                    <a:pt x="8386" y="1777"/>
                  </a:lnTo>
                  <a:lnTo>
                    <a:pt x="8388" y="1815"/>
                  </a:lnTo>
                  <a:lnTo>
                    <a:pt x="8390" y="1852"/>
                  </a:lnTo>
                  <a:lnTo>
                    <a:pt x="8391" y="1890"/>
                  </a:lnTo>
                  <a:lnTo>
                    <a:pt x="8392" y="1966"/>
                  </a:lnTo>
                  <a:lnTo>
                    <a:pt x="8395" y="2040"/>
                  </a:lnTo>
                  <a:lnTo>
                    <a:pt x="8397" y="2078"/>
                  </a:lnTo>
                  <a:lnTo>
                    <a:pt x="8401" y="2115"/>
                  </a:lnTo>
                  <a:lnTo>
                    <a:pt x="8406" y="2152"/>
                  </a:lnTo>
                  <a:lnTo>
                    <a:pt x="8413" y="2188"/>
                  </a:lnTo>
                  <a:lnTo>
                    <a:pt x="8419" y="2231"/>
                  </a:lnTo>
                  <a:lnTo>
                    <a:pt x="8426" y="2272"/>
                  </a:lnTo>
                  <a:lnTo>
                    <a:pt x="8433" y="2313"/>
                  </a:lnTo>
                  <a:lnTo>
                    <a:pt x="8441" y="2354"/>
                  </a:lnTo>
                  <a:lnTo>
                    <a:pt x="8448" y="2395"/>
                  </a:lnTo>
                  <a:lnTo>
                    <a:pt x="8455" y="2435"/>
                  </a:lnTo>
                  <a:lnTo>
                    <a:pt x="8463" y="2478"/>
                  </a:lnTo>
                  <a:lnTo>
                    <a:pt x="8470" y="2519"/>
                  </a:lnTo>
                  <a:lnTo>
                    <a:pt x="8474" y="2552"/>
                  </a:lnTo>
                  <a:lnTo>
                    <a:pt x="8477" y="2586"/>
                  </a:lnTo>
                  <a:lnTo>
                    <a:pt x="8480" y="2620"/>
                  </a:lnTo>
                  <a:lnTo>
                    <a:pt x="8481" y="2653"/>
                  </a:lnTo>
                  <a:lnTo>
                    <a:pt x="8482" y="2687"/>
                  </a:lnTo>
                  <a:lnTo>
                    <a:pt x="8482" y="2721"/>
                  </a:lnTo>
                  <a:lnTo>
                    <a:pt x="8481" y="2755"/>
                  </a:lnTo>
                  <a:lnTo>
                    <a:pt x="8479" y="2789"/>
                  </a:lnTo>
                  <a:lnTo>
                    <a:pt x="8475" y="2823"/>
                  </a:lnTo>
                  <a:lnTo>
                    <a:pt x="8471" y="2857"/>
                  </a:lnTo>
                  <a:lnTo>
                    <a:pt x="8466" y="2891"/>
                  </a:lnTo>
                  <a:lnTo>
                    <a:pt x="8459" y="2925"/>
                  </a:lnTo>
                  <a:lnTo>
                    <a:pt x="8451" y="2959"/>
                  </a:lnTo>
                  <a:lnTo>
                    <a:pt x="8442" y="2992"/>
                  </a:lnTo>
                  <a:lnTo>
                    <a:pt x="8432" y="3025"/>
                  </a:lnTo>
                  <a:lnTo>
                    <a:pt x="8421" y="3060"/>
                  </a:lnTo>
                  <a:lnTo>
                    <a:pt x="8420" y="3141"/>
                  </a:lnTo>
                  <a:lnTo>
                    <a:pt x="8421" y="3224"/>
                  </a:lnTo>
                  <a:lnTo>
                    <a:pt x="8422" y="3305"/>
                  </a:lnTo>
                  <a:lnTo>
                    <a:pt x="8423" y="3387"/>
                  </a:lnTo>
                  <a:lnTo>
                    <a:pt x="8426" y="3468"/>
                  </a:lnTo>
                  <a:lnTo>
                    <a:pt x="8429" y="3549"/>
                  </a:lnTo>
                  <a:lnTo>
                    <a:pt x="8433" y="3630"/>
                  </a:lnTo>
                  <a:lnTo>
                    <a:pt x="8437" y="3710"/>
                  </a:lnTo>
                  <a:lnTo>
                    <a:pt x="8443" y="3791"/>
                  </a:lnTo>
                  <a:lnTo>
                    <a:pt x="8448" y="3871"/>
                  </a:lnTo>
                  <a:lnTo>
                    <a:pt x="8455" y="3951"/>
                  </a:lnTo>
                  <a:lnTo>
                    <a:pt x="8463" y="4032"/>
                  </a:lnTo>
                  <a:lnTo>
                    <a:pt x="8470" y="4111"/>
                  </a:lnTo>
                  <a:lnTo>
                    <a:pt x="8479" y="4191"/>
                  </a:lnTo>
                  <a:lnTo>
                    <a:pt x="8487" y="4270"/>
                  </a:lnTo>
                  <a:lnTo>
                    <a:pt x="8497" y="4350"/>
                  </a:lnTo>
                  <a:lnTo>
                    <a:pt x="8506" y="4429"/>
                  </a:lnTo>
                  <a:lnTo>
                    <a:pt x="8517" y="4509"/>
                  </a:lnTo>
                  <a:lnTo>
                    <a:pt x="8528" y="4588"/>
                  </a:lnTo>
                  <a:lnTo>
                    <a:pt x="8539" y="4668"/>
                  </a:lnTo>
                  <a:lnTo>
                    <a:pt x="8563" y="4827"/>
                  </a:lnTo>
                  <a:lnTo>
                    <a:pt x="8589" y="4985"/>
                  </a:lnTo>
                  <a:lnTo>
                    <a:pt x="8618" y="5144"/>
                  </a:lnTo>
                  <a:lnTo>
                    <a:pt x="8648" y="5304"/>
                  </a:lnTo>
                  <a:lnTo>
                    <a:pt x="8678" y="5463"/>
                  </a:lnTo>
                  <a:lnTo>
                    <a:pt x="8711" y="5623"/>
                  </a:lnTo>
                  <a:lnTo>
                    <a:pt x="8718" y="5650"/>
                  </a:lnTo>
                  <a:lnTo>
                    <a:pt x="8728" y="5676"/>
                  </a:lnTo>
                  <a:lnTo>
                    <a:pt x="8738" y="5700"/>
                  </a:lnTo>
                  <a:lnTo>
                    <a:pt x="8751" y="5723"/>
                  </a:lnTo>
                  <a:lnTo>
                    <a:pt x="8765" y="5746"/>
                  </a:lnTo>
                  <a:lnTo>
                    <a:pt x="8780" y="5766"/>
                  </a:lnTo>
                  <a:lnTo>
                    <a:pt x="8797" y="5786"/>
                  </a:lnTo>
                  <a:lnTo>
                    <a:pt x="8814" y="5804"/>
                  </a:lnTo>
                  <a:lnTo>
                    <a:pt x="8832" y="5822"/>
                  </a:lnTo>
                  <a:lnTo>
                    <a:pt x="8852" y="5839"/>
                  </a:lnTo>
                  <a:lnTo>
                    <a:pt x="8872" y="5855"/>
                  </a:lnTo>
                  <a:lnTo>
                    <a:pt x="8893" y="5871"/>
                  </a:lnTo>
                  <a:lnTo>
                    <a:pt x="8916" y="5886"/>
                  </a:lnTo>
                  <a:lnTo>
                    <a:pt x="8938" y="5901"/>
                  </a:lnTo>
                  <a:lnTo>
                    <a:pt x="8961" y="5915"/>
                  </a:lnTo>
                  <a:lnTo>
                    <a:pt x="8984" y="5928"/>
                  </a:lnTo>
                  <a:lnTo>
                    <a:pt x="9081" y="5983"/>
                  </a:lnTo>
                  <a:lnTo>
                    <a:pt x="9176" y="6039"/>
                  </a:lnTo>
                  <a:lnTo>
                    <a:pt x="9200" y="6054"/>
                  </a:lnTo>
                  <a:lnTo>
                    <a:pt x="9224" y="6070"/>
                  </a:lnTo>
                  <a:lnTo>
                    <a:pt x="9246" y="6086"/>
                  </a:lnTo>
                  <a:lnTo>
                    <a:pt x="9268" y="6103"/>
                  </a:lnTo>
                  <a:lnTo>
                    <a:pt x="9289" y="6120"/>
                  </a:lnTo>
                  <a:lnTo>
                    <a:pt x="9309" y="6139"/>
                  </a:lnTo>
                  <a:lnTo>
                    <a:pt x="9329" y="6159"/>
                  </a:lnTo>
                  <a:lnTo>
                    <a:pt x="9347" y="6180"/>
                  </a:lnTo>
                  <a:lnTo>
                    <a:pt x="9408" y="6231"/>
                  </a:lnTo>
                  <a:lnTo>
                    <a:pt x="9468" y="6282"/>
                  </a:lnTo>
                  <a:lnTo>
                    <a:pt x="9528" y="6335"/>
                  </a:lnTo>
                  <a:lnTo>
                    <a:pt x="9587" y="6387"/>
                  </a:lnTo>
                  <a:lnTo>
                    <a:pt x="9645" y="6441"/>
                  </a:lnTo>
                  <a:lnTo>
                    <a:pt x="9703" y="6494"/>
                  </a:lnTo>
                  <a:lnTo>
                    <a:pt x="9760" y="6548"/>
                  </a:lnTo>
                  <a:lnTo>
                    <a:pt x="9816" y="6603"/>
                  </a:lnTo>
                  <a:lnTo>
                    <a:pt x="9871" y="6658"/>
                  </a:lnTo>
                  <a:lnTo>
                    <a:pt x="9925" y="6715"/>
                  </a:lnTo>
                  <a:lnTo>
                    <a:pt x="9977" y="6772"/>
                  </a:lnTo>
                  <a:lnTo>
                    <a:pt x="10029" y="6830"/>
                  </a:lnTo>
                  <a:lnTo>
                    <a:pt x="10078" y="6890"/>
                  </a:lnTo>
                  <a:lnTo>
                    <a:pt x="10126" y="6950"/>
                  </a:lnTo>
                  <a:lnTo>
                    <a:pt x="10150" y="6980"/>
                  </a:lnTo>
                  <a:lnTo>
                    <a:pt x="10173" y="7012"/>
                  </a:lnTo>
                  <a:lnTo>
                    <a:pt x="10196" y="7043"/>
                  </a:lnTo>
                  <a:lnTo>
                    <a:pt x="10218" y="7074"/>
                  </a:lnTo>
                  <a:lnTo>
                    <a:pt x="10230" y="7040"/>
                  </a:lnTo>
                  <a:lnTo>
                    <a:pt x="10242" y="7006"/>
                  </a:lnTo>
                  <a:lnTo>
                    <a:pt x="10254" y="6970"/>
                  </a:lnTo>
                  <a:lnTo>
                    <a:pt x="10265" y="6935"/>
                  </a:lnTo>
                  <a:lnTo>
                    <a:pt x="10276" y="6899"/>
                  </a:lnTo>
                  <a:lnTo>
                    <a:pt x="10287" y="6863"/>
                  </a:lnTo>
                  <a:lnTo>
                    <a:pt x="10297" y="6826"/>
                  </a:lnTo>
                  <a:lnTo>
                    <a:pt x="10307" y="6789"/>
                  </a:lnTo>
                  <a:lnTo>
                    <a:pt x="10315" y="6752"/>
                  </a:lnTo>
                  <a:lnTo>
                    <a:pt x="10324" y="6715"/>
                  </a:lnTo>
                  <a:lnTo>
                    <a:pt x="10331" y="6677"/>
                  </a:lnTo>
                  <a:lnTo>
                    <a:pt x="10339" y="6639"/>
                  </a:lnTo>
                  <a:lnTo>
                    <a:pt x="10345" y="6601"/>
                  </a:lnTo>
                  <a:lnTo>
                    <a:pt x="10351" y="6562"/>
                  </a:lnTo>
                  <a:lnTo>
                    <a:pt x="10357" y="6524"/>
                  </a:lnTo>
                  <a:lnTo>
                    <a:pt x="10362" y="6486"/>
                  </a:lnTo>
                  <a:lnTo>
                    <a:pt x="10366" y="6448"/>
                  </a:lnTo>
                  <a:lnTo>
                    <a:pt x="10370" y="6408"/>
                  </a:lnTo>
                  <a:lnTo>
                    <a:pt x="10373" y="6370"/>
                  </a:lnTo>
                  <a:lnTo>
                    <a:pt x="10376" y="6331"/>
                  </a:lnTo>
                  <a:lnTo>
                    <a:pt x="10378" y="6293"/>
                  </a:lnTo>
                  <a:lnTo>
                    <a:pt x="10379" y="6253"/>
                  </a:lnTo>
                  <a:lnTo>
                    <a:pt x="10380" y="6215"/>
                  </a:lnTo>
                  <a:lnTo>
                    <a:pt x="10380" y="6177"/>
                  </a:lnTo>
                  <a:lnTo>
                    <a:pt x="10379" y="6138"/>
                  </a:lnTo>
                  <a:lnTo>
                    <a:pt x="10378" y="6099"/>
                  </a:lnTo>
                  <a:lnTo>
                    <a:pt x="10376" y="6061"/>
                  </a:lnTo>
                  <a:lnTo>
                    <a:pt x="10373" y="6024"/>
                  </a:lnTo>
                  <a:lnTo>
                    <a:pt x="10370" y="5985"/>
                  </a:lnTo>
                  <a:lnTo>
                    <a:pt x="10365" y="5948"/>
                  </a:lnTo>
                  <a:lnTo>
                    <a:pt x="10361" y="5910"/>
                  </a:lnTo>
                  <a:lnTo>
                    <a:pt x="10355" y="5873"/>
                  </a:lnTo>
                  <a:lnTo>
                    <a:pt x="10349" y="5867"/>
                  </a:lnTo>
                  <a:lnTo>
                    <a:pt x="10344" y="5860"/>
                  </a:lnTo>
                  <a:lnTo>
                    <a:pt x="10339" y="5853"/>
                  </a:lnTo>
                  <a:lnTo>
                    <a:pt x="10335" y="5846"/>
                  </a:lnTo>
                  <a:lnTo>
                    <a:pt x="10328" y="5831"/>
                  </a:lnTo>
                  <a:lnTo>
                    <a:pt x="10322" y="5816"/>
                  </a:lnTo>
                  <a:lnTo>
                    <a:pt x="10317" y="5799"/>
                  </a:lnTo>
                  <a:lnTo>
                    <a:pt x="10314" y="5783"/>
                  </a:lnTo>
                  <a:lnTo>
                    <a:pt x="10311" y="5766"/>
                  </a:lnTo>
                  <a:lnTo>
                    <a:pt x="10308" y="5748"/>
                  </a:lnTo>
                  <a:lnTo>
                    <a:pt x="10302" y="5713"/>
                  </a:lnTo>
                  <a:lnTo>
                    <a:pt x="10295" y="5680"/>
                  </a:lnTo>
                  <a:lnTo>
                    <a:pt x="10290" y="5665"/>
                  </a:lnTo>
                  <a:lnTo>
                    <a:pt x="10283" y="5650"/>
                  </a:lnTo>
                  <a:lnTo>
                    <a:pt x="10279" y="5643"/>
                  </a:lnTo>
                  <a:lnTo>
                    <a:pt x="10275" y="5636"/>
                  </a:lnTo>
                  <a:lnTo>
                    <a:pt x="10271" y="5629"/>
                  </a:lnTo>
                  <a:lnTo>
                    <a:pt x="10266" y="5623"/>
                  </a:lnTo>
                  <a:lnTo>
                    <a:pt x="10276" y="5618"/>
                  </a:lnTo>
                  <a:lnTo>
                    <a:pt x="10285" y="5613"/>
                  </a:lnTo>
                  <a:lnTo>
                    <a:pt x="10296" y="5609"/>
                  </a:lnTo>
                  <a:lnTo>
                    <a:pt x="10306" y="5605"/>
                  </a:lnTo>
                  <a:lnTo>
                    <a:pt x="10316" y="5602"/>
                  </a:lnTo>
                  <a:lnTo>
                    <a:pt x="10325" y="5600"/>
                  </a:lnTo>
                  <a:lnTo>
                    <a:pt x="10335" y="5598"/>
                  </a:lnTo>
                  <a:lnTo>
                    <a:pt x="10345" y="5597"/>
                  </a:lnTo>
                  <a:lnTo>
                    <a:pt x="10364" y="5596"/>
                  </a:lnTo>
                  <a:lnTo>
                    <a:pt x="10384" y="5597"/>
                  </a:lnTo>
                  <a:lnTo>
                    <a:pt x="10403" y="5600"/>
                  </a:lnTo>
                  <a:lnTo>
                    <a:pt x="10422" y="5604"/>
                  </a:lnTo>
                  <a:lnTo>
                    <a:pt x="10442" y="5610"/>
                  </a:lnTo>
                  <a:lnTo>
                    <a:pt x="10461" y="5616"/>
                  </a:lnTo>
                  <a:lnTo>
                    <a:pt x="10480" y="5623"/>
                  </a:lnTo>
                  <a:lnTo>
                    <a:pt x="10499" y="5631"/>
                  </a:lnTo>
                  <a:lnTo>
                    <a:pt x="10536" y="5647"/>
                  </a:lnTo>
                  <a:lnTo>
                    <a:pt x="10572" y="5663"/>
                  </a:lnTo>
                  <a:lnTo>
                    <a:pt x="10596" y="5679"/>
                  </a:lnTo>
                  <a:lnTo>
                    <a:pt x="10616" y="5695"/>
                  </a:lnTo>
                  <a:lnTo>
                    <a:pt x="10635" y="5712"/>
                  </a:lnTo>
                  <a:lnTo>
                    <a:pt x="10653" y="5730"/>
                  </a:lnTo>
                  <a:lnTo>
                    <a:pt x="10669" y="5749"/>
                  </a:lnTo>
                  <a:lnTo>
                    <a:pt x="10684" y="5767"/>
                  </a:lnTo>
                  <a:lnTo>
                    <a:pt x="10698" y="5787"/>
                  </a:lnTo>
                  <a:lnTo>
                    <a:pt x="10711" y="5807"/>
                  </a:lnTo>
                  <a:lnTo>
                    <a:pt x="10722" y="5827"/>
                  </a:lnTo>
                  <a:lnTo>
                    <a:pt x="10733" y="5848"/>
                  </a:lnTo>
                  <a:lnTo>
                    <a:pt x="10743" y="5871"/>
                  </a:lnTo>
                  <a:lnTo>
                    <a:pt x="10753" y="5892"/>
                  </a:lnTo>
                  <a:lnTo>
                    <a:pt x="10761" y="5914"/>
                  </a:lnTo>
                  <a:lnTo>
                    <a:pt x="10769" y="5937"/>
                  </a:lnTo>
                  <a:lnTo>
                    <a:pt x="10776" y="5960"/>
                  </a:lnTo>
                  <a:lnTo>
                    <a:pt x="10782" y="5983"/>
                  </a:lnTo>
                  <a:lnTo>
                    <a:pt x="10806" y="6077"/>
                  </a:lnTo>
                  <a:lnTo>
                    <a:pt x="10829" y="6173"/>
                  </a:lnTo>
                  <a:lnTo>
                    <a:pt x="10835" y="6196"/>
                  </a:lnTo>
                  <a:lnTo>
                    <a:pt x="10841" y="6220"/>
                  </a:lnTo>
                  <a:lnTo>
                    <a:pt x="10849" y="6243"/>
                  </a:lnTo>
                  <a:lnTo>
                    <a:pt x="10856" y="6266"/>
                  </a:lnTo>
                  <a:lnTo>
                    <a:pt x="10865" y="6289"/>
                  </a:lnTo>
                  <a:lnTo>
                    <a:pt x="10874" y="6313"/>
                  </a:lnTo>
                  <a:lnTo>
                    <a:pt x="10884" y="6335"/>
                  </a:lnTo>
                  <a:lnTo>
                    <a:pt x="10894" y="6357"/>
                  </a:lnTo>
                  <a:lnTo>
                    <a:pt x="10874" y="6407"/>
                  </a:lnTo>
                  <a:lnTo>
                    <a:pt x="10852" y="6461"/>
                  </a:lnTo>
                  <a:lnTo>
                    <a:pt x="10841" y="6489"/>
                  </a:lnTo>
                  <a:lnTo>
                    <a:pt x="10830" y="6517"/>
                  </a:lnTo>
                  <a:lnTo>
                    <a:pt x="10821" y="6545"/>
                  </a:lnTo>
                  <a:lnTo>
                    <a:pt x="10812" y="6574"/>
                  </a:lnTo>
                  <a:lnTo>
                    <a:pt x="10806" y="6602"/>
                  </a:lnTo>
                  <a:lnTo>
                    <a:pt x="10801" y="6630"/>
                  </a:lnTo>
                  <a:lnTo>
                    <a:pt x="10800" y="6644"/>
                  </a:lnTo>
                  <a:lnTo>
                    <a:pt x="10799" y="6657"/>
                  </a:lnTo>
                  <a:lnTo>
                    <a:pt x="10799" y="6671"/>
                  </a:lnTo>
                  <a:lnTo>
                    <a:pt x="10800" y="6684"/>
                  </a:lnTo>
                  <a:lnTo>
                    <a:pt x="10801" y="6697"/>
                  </a:lnTo>
                  <a:lnTo>
                    <a:pt x="10804" y="6710"/>
                  </a:lnTo>
                  <a:lnTo>
                    <a:pt x="10807" y="6724"/>
                  </a:lnTo>
                  <a:lnTo>
                    <a:pt x="10811" y="6737"/>
                  </a:lnTo>
                  <a:lnTo>
                    <a:pt x="10816" y="6749"/>
                  </a:lnTo>
                  <a:lnTo>
                    <a:pt x="10823" y="6761"/>
                  </a:lnTo>
                  <a:lnTo>
                    <a:pt x="10830" y="6773"/>
                  </a:lnTo>
                  <a:lnTo>
                    <a:pt x="10838" y="6784"/>
                  </a:lnTo>
                  <a:lnTo>
                    <a:pt x="10859" y="6772"/>
                  </a:lnTo>
                  <a:lnTo>
                    <a:pt x="10880" y="6759"/>
                  </a:lnTo>
                  <a:lnTo>
                    <a:pt x="10900" y="6746"/>
                  </a:lnTo>
                  <a:lnTo>
                    <a:pt x="10918" y="6731"/>
                  </a:lnTo>
                  <a:lnTo>
                    <a:pt x="10936" y="6715"/>
                  </a:lnTo>
                  <a:lnTo>
                    <a:pt x="10953" y="6698"/>
                  </a:lnTo>
                  <a:lnTo>
                    <a:pt x="10969" y="6681"/>
                  </a:lnTo>
                  <a:lnTo>
                    <a:pt x="10985" y="6663"/>
                  </a:lnTo>
                  <a:lnTo>
                    <a:pt x="11000" y="6645"/>
                  </a:lnTo>
                  <a:lnTo>
                    <a:pt x="11014" y="6626"/>
                  </a:lnTo>
                  <a:lnTo>
                    <a:pt x="11029" y="6607"/>
                  </a:lnTo>
                  <a:lnTo>
                    <a:pt x="11043" y="6587"/>
                  </a:lnTo>
                  <a:lnTo>
                    <a:pt x="11071" y="6546"/>
                  </a:lnTo>
                  <a:lnTo>
                    <a:pt x="11097" y="6506"/>
                  </a:lnTo>
                  <a:lnTo>
                    <a:pt x="11124" y="6465"/>
                  </a:lnTo>
                  <a:lnTo>
                    <a:pt x="11152" y="6425"/>
                  </a:lnTo>
                  <a:lnTo>
                    <a:pt x="11166" y="6405"/>
                  </a:lnTo>
                  <a:lnTo>
                    <a:pt x="11180" y="6386"/>
                  </a:lnTo>
                  <a:lnTo>
                    <a:pt x="11195" y="6367"/>
                  </a:lnTo>
                  <a:lnTo>
                    <a:pt x="11212" y="6349"/>
                  </a:lnTo>
                  <a:lnTo>
                    <a:pt x="11228" y="6331"/>
                  </a:lnTo>
                  <a:lnTo>
                    <a:pt x="11244" y="6314"/>
                  </a:lnTo>
                  <a:lnTo>
                    <a:pt x="11262" y="6298"/>
                  </a:lnTo>
                  <a:lnTo>
                    <a:pt x="11280" y="6281"/>
                  </a:lnTo>
                  <a:lnTo>
                    <a:pt x="11299" y="6266"/>
                  </a:lnTo>
                  <a:lnTo>
                    <a:pt x="11319" y="6252"/>
                  </a:lnTo>
                  <a:lnTo>
                    <a:pt x="11340" y="6240"/>
                  </a:lnTo>
                  <a:lnTo>
                    <a:pt x="11363" y="6228"/>
                  </a:lnTo>
                  <a:lnTo>
                    <a:pt x="11372" y="6207"/>
                  </a:lnTo>
                  <a:lnTo>
                    <a:pt x="11383" y="6187"/>
                  </a:lnTo>
                  <a:lnTo>
                    <a:pt x="11394" y="6168"/>
                  </a:lnTo>
                  <a:lnTo>
                    <a:pt x="11407" y="6150"/>
                  </a:lnTo>
                  <a:lnTo>
                    <a:pt x="11420" y="6131"/>
                  </a:lnTo>
                  <a:lnTo>
                    <a:pt x="11435" y="6114"/>
                  </a:lnTo>
                  <a:lnTo>
                    <a:pt x="11450" y="6098"/>
                  </a:lnTo>
                  <a:lnTo>
                    <a:pt x="11466" y="6082"/>
                  </a:lnTo>
                  <a:lnTo>
                    <a:pt x="11482" y="6066"/>
                  </a:lnTo>
                  <a:lnTo>
                    <a:pt x="11499" y="6051"/>
                  </a:lnTo>
                  <a:lnTo>
                    <a:pt x="11517" y="6037"/>
                  </a:lnTo>
                  <a:lnTo>
                    <a:pt x="11535" y="6022"/>
                  </a:lnTo>
                  <a:lnTo>
                    <a:pt x="11573" y="5993"/>
                  </a:lnTo>
                  <a:lnTo>
                    <a:pt x="11611" y="5966"/>
                  </a:lnTo>
                  <a:lnTo>
                    <a:pt x="11690" y="5914"/>
                  </a:lnTo>
                  <a:lnTo>
                    <a:pt x="11767" y="5859"/>
                  </a:lnTo>
                  <a:lnTo>
                    <a:pt x="11785" y="5845"/>
                  </a:lnTo>
                  <a:lnTo>
                    <a:pt x="11803" y="5831"/>
                  </a:lnTo>
                  <a:lnTo>
                    <a:pt x="11822" y="5816"/>
                  </a:lnTo>
                  <a:lnTo>
                    <a:pt x="11839" y="5801"/>
                  </a:lnTo>
                  <a:lnTo>
                    <a:pt x="11856" y="5786"/>
                  </a:lnTo>
                  <a:lnTo>
                    <a:pt x="11872" y="5770"/>
                  </a:lnTo>
                  <a:lnTo>
                    <a:pt x="11887" y="5753"/>
                  </a:lnTo>
                  <a:lnTo>
                    <a:pt x="11902" y="5736"/>
                  </a:lnTo>
                  <a:lnTo>
                    <a:pt x="11932" y="5698"/>
                  </a:lnTo>
                  <a:lnTo>
                    <a:pt x="11964" y="5662"/>
                  </a:lnTo>
                  <a:lnTo>
                    <a:pt x="11996" y="5627"/>
                  </a:lnTo>
                  <a:lnTo>
                    <a:pt x="12028" y="5592"/>
                  </a:lnTo>
                  <a:lnTo>
                    <a:pt x="12060" y="5558"/>
                  </a:lnTo>
                  <a:lnTo>
                    <a:pt x="12093" y="5524"/>
                  </a:lnTo>
                  <a:lnTo>
                    <a:pt x="12128" y="5492"/>
                  </a:lnTo>
                  <a:lnTo>
                    <a:pt x="12162" y="5460"/>
                  </a:lnTo>
                  <a:lnTo>
                    <a:pt x="12197" y="5428"/>
                  </a:lnTo>
                  <a:lnTo>
                    <a:pt x="12232" y="5397"/>
                  </a:lnTo>
                  <a:lnTo>
                    <a:pt x="12269" y="5367"/>
                  </a:lnTo>
                  <a:lnTo>
                    <a:pt x="12306" y="5337"/>
                  </a:lnTo>
                  <a:lnTo>
                    <a:pt x="12343" y="5308"/>
                  </a:lnTo>
                  <a:lnTo>
                    <a:pt x="12380" y="5278"/>
                  </a:lnTo>
                  <a:lnTo>
                    <a:pt x="12419" y="5249"/>
                  </a:lnTo>
                  <a:lnTo>
                    <a:pt x="12458" y="5220"/>
                  </a:lnTo>
                  <a:lnTo>
                    <a:pt x="12463" y="5217"/>
                  </a:lnTo>
                  <a:lnTo>
                    <a:pt x="12468" y="5214"/>
                  </a:lnTo>
                  <a:lnTo>
                    <a:pt x="12473" y="5211"/>
                  </a:lnTo>
                  <a:lnTo>
                    <a:pt x="12478" y="5209"/>
                  </a:lnTo>
                  <a:lnTo>
                    <a:pt x="12489" y="5206"/>
                  </a:lnTo>
                  <a:lnTo>
                    <a:pt x="12500" y="5206"/>
                  </a:lnTo>
                  <a:lnTo>
                    <a:pt x="12511" y="5207"/>
                  </a:lnTo>
                  <a:lnTo>
                    <a:pt x="12523" y="5209"/>
                  </a:lnTo>
                  <a:lnTo>
                    <a:pt x="12534" y="5213"/>
                  </a:lnTo>
                  <a:lnTo>
                    <a:pt x="12544" y="5219"/>
                  </a:lnTo>
                  <a:lnTo>
                    <a:pt x="12555" y="5226"/>
                  </a:lnTo>
                  <a:lnTo>
                    <a:pt x="12564" y="5234"/>
                  </a:lnTo>
                  <a:lnTo>
                    <a:pt x="12574" y="5244"/>
                  </a:lnTo>
                  <a:lnTo>
                    <a:pt x="12581" y="5255"/>
                  </a:lnTo>
                  <a:lnTo>
                    <a:pt x="12587" y="5267"/>
                  </a:lnTo>
                  <a:lnTo>
                    <a:pt x="12592" y="5280"/>
                  </a:lnTo>
                  <a:lnTo>
                    <a:pt x="12595" y="5293"/>
                  </a:lnTo>
                  <a:lnTo>
                    <a:pt x="12596" y="5309"/>
                  </a:lnTo>
                  <a:lnTo>
                    <a:pt x="12570" y="5366"/>
                  </a:lnTo>
                  <a:lnTo>
                    <a:pt x="12544" y="5422"/>
                  </a:lnTo>
                  <a:lnTo>
                    <a:pt x="12517" y="5478"/>
                  </a:lnTo>
                  <a:lnTo>
                    <a:pt x="12488" y="5532"/>
                  </a:lnTo>
                  <a:lnTo>
                    <a:pt x="12473" y="5559"/>
                  </a:lnTo>
                  <a:lnTo>
                    <a:pt x="12457" y="5587"/>
                  </a:lnTo>
                  <a:lnTo>
                    <a:pt x="12441" y="5613"/>
                  </a:lnTo>
                  <a:lnTo>
                    <a:pt x="12423" y="5640"/>
                  </a:lnTo>
                  <a:lnTo>
                    <a:pt x="12404" y="5666"/>
                  </a:lnTo>
                  <a:lnTo>
                    <a:pt x="12386" y="5692"/>
                  </a:lnTo>
                  <a:lnTo>
                    <a:pt x="12366" y="5718"/>
                  </a:lnTo>
                  <a:lnTo>
                    <a:pt x="12345" y="5744"/>
                  </a:lnTo>
                  <a:lnTo>
                    <a:pt x="12361" y="5768"/>
                  </a:lnTo>
                  <a:lnTo>
                    <a:pt x="12383" y="5760"/>
                  </a:lnTo>
                  <a:lnTo>
                    <a:pt x="12404" y="5750"/>
                  </a:lnTo>
                  <a:lnTo>
                    <a:pt x="12426" y="5740"/>
                  </a:lnTo>
                  <a:lnTo>
                    <a:pt x="12447" y="5729"/>
                  </a:lnTo>
                  <a:lnTo>
                    <a:pt x="12467" y="5716"/>
                  </a:lnTo>
                  <a:lnTo>
                    <a:pt x="12488" y="5704"/>
                  </a:lnTo>
                  <a:lnTo>
                    <a:pt x="12508" y="5691"/>
                  </a:lnTo>
                  <a:lnTo>
                    <a:pt x="12528" y="5677"/>
                  </a:lnTo>
                  <a:lnTo>
                    <a:pt x="12607" y="5621"/>
                  </a:lnTo>
                  <a:lnTo>
                    <a:pt x="12684" y="5562"/>
                  </a:lnTo>
                  <a:lnTo>
                    <a:pt x="12722" y="5534"/>
                  </a:lnTo>
                  <a:lnTo>
                    <a:pt x="12761" y="5507"/>
                  </a:lnTo>
                  <a:lnTo>
                    <a:pt x="12781" y="5495"/>
                  </a:lnTo>
                  <a:lnTo>
                    <a:pt x="12800" y="5483"/>
                  </a:lnTo>
                  <a:lnTo>
                    <a:pt x="12820" y="5471"/>
                  </a:lnTo>
                  <a:lnTo>
                    <a:pt x="12839" y="5460"/>
                  </a:lnTo>
                  <a:lnTo>
                    <a:pt x="12859" y="5450"/>
                  </a:lnTo>
                  <a:lnTo>
                    <a:pt x="12880" y="5440"/>
                  </a:lnTo>
                  <a:lnTo>
                    <a:pt x="12901" y="5431"/>
                  </a:lnTo>
                  <a:lnTo>
                    <a:pt x="12921" y="5424"/>
                  </a:lnTo>
                  <a:lnTo>
                    <a:pt x="12942" y="5418"/>
                  </a:lnTo>
                  <a:lnTo>
                    <a:pt x="12963" y="5412"/>
                  </a:lnTo>
                  <a:lnTo>
                    <a:pt x="12984" y="5408"/>
                  </a:lnTo>
                  <a:lnTo>
                    <a:pt x="13006" y="5405"/>
                  </a:lnTo>
                  <a:lnTo>
                    <a:pt x="13017" y="5419"/>
                  </a:lnTo>
                  <a:lnTo>
                    <a:pt x="13025" y="5434"/>
                  </a:lnTo>
                  <a:lnTo>
                    <a:pt x="13032" y="5449"/>
                  </a:lnTo>
                  <a:lnTo>
                    <a:pt x="13036" y="5464"/>
                  </a:lnTo>
                  <a:lnTo>
                    <a:pt x="13039" y="5478"/>
                  </a:lnTo>
                  <a:lnTo>
                    <a:pt x="13039" y="5493"/>
                  </a:lnTo>
                  <a:lnTo>
                    <a:pt x="13038" y="5508"/>
                  </a:lnTo>
                  <a:lnTo>
                    <a:pt x="13036" y="5522"/>
                  </a:lnTo>
                  <a:lnTo>
                    <a:pt x="13033" y="5537"/>
                  </a:lnTo>
                  <a:lnTo>
                    <a:pt x="13027" y="5552"/>
                  </a:lnTo>
                  <a:lnTo>
                    <a:pt x="13022" y="5566"/>
                  </a:lnTo>
                  <a:lnTo>
                    <a:pt x="13016" y="5581"/>
                  </a:lnTo>
                  <a:lnTo>
                    <a:pt x="13002" y="5611"/>
                  </a:lnTo>
                  <a:lnTo>
                    <a:pt x="12988" y="5640"/>
                  </a:lnTo>
                  <a:lnTo>
                    <a:pt x="12974" y="5669"/>
                  </a:lnTo>
                  <a:lnTo>
                    <a:pt x="12962" y="5697"/>
                  </a:lnTo>
                  <a:lnTo>
                    <a:pt x="12957" y="5712"/>
                  </a:lnTo>
                  <a:lnTo>
                    <a:pt x="12954" y="5726"/>
                  </a:lnTo>
                  <a:lnTo>
                    <a:pt x="12951" y="5740"/>
                  </a:lnTo>
                  <a:lnTo>
                    <a:pt x="12949" y="5754"/>
                  </a:lnTo>
                  <a:lnTo>
                    <a:pt x="12950" y="5767"/>
                  </a:lnTo>
                  <a:lnTo>
                    <a:pt x="12951" y="5781"/>
                  </a:lnTo>
                  <a:lnTo>
                    <a:pt x="12955" y="5794"/>
                  </a:lnTo>
                  <a:lnTo>
                    <a:pt x="12960" y="5807"/>
                  </a:lnTo>
                  <a:lnTo>
                    <a:pt x="12968" y="5819"/>
                  </a:lnTo>
                  <a:lnTo>
                    <a:pt x="12978" y="5832"/>
                  </a:lnTo>
                  <a:lnTo>
                    <a:pt x="12991" y="5844"/>
                  </a:lnTo>
                  <a:lnTo>
                    <a:pt x="13006" y="5856"/>
                  </a:lnTo>
                  <a:lnTo>
                    <a:pt x="12972" y="5925"/>
                  </a:lnTo>
                  <a:lnTo>
                    <a:pt x="12938" y="5992"/>
                  </a:lnTo>
                  <a:lnTo>
                    <a:pt x="12903" y="6060"/>
                  </a:lnTo>
                  <a:lnTo>
                    <a:pt x="12866" y="6127"/>
                  </a:lnTo>
                  <a:lnTo>
                    <a:pt x="12829" y="6195"/>
                  </a:lnTo>
                  <a:lnTo>
                    <a:pt x="12791" y="6261"/>
                  </a:lnTo>
                  <a:lnTo>
                    <a:pt x="12753" y="6328"/>
                  </a:lnTo>
                  <a:lnTo>
                    <a:pt x="12713" y="6394"/>
                  </a:lnTo>
                  <a:lnTo>
                    <a:pt x="12673" y="6460"/>
                  </a:lnTo>
                  <a:lnTo>
                    <a:pt x="12632" y="6526"/>
                  </a:lnTo>
                  <a:lnTo>
                    <a:pt x="12592" y="6592"/>
                  </a:lnTo>
                  <a:lnTo>
                    <a:pt x="12549" y="6656"/>
                  </a:lnTo>
                  <a:lnTo>
                    <a:pt x="12507" y="6721"/>
                  </a:lnTo>
                  <a:lnTo>
                    <a:pt x="12465" y="6785"/>
                  </a:lnTo>
                  <a:lnTo>
                    <a:pt x="12422" y="6849"/>
                  </a:lnTo>
                  <a:lnTo>
                    <a:pt x="12377" y="6913"/>
                  </a:lnTo>
                  <a:lnTo>
                    <a:pt x="12397" y="6910"/>
                  </a:lnTo>
                  <a:lnTo>
                    <a:pt x="12416" y="6906"/>
                  </a:lnTo>
                  <a:lnTo>
                    <a:pt x="12437" y="6901"/>
                  </a:lnTo>
                  <a:lnTo>
                    <a:pt x="12456" y="6896"/>
                  </a:lnTo>
                  <a:lnTo>
                    <a:pt x="12475" y="6889"/>
                  </a:lnTo>
                  <a:lnTo>
                    <a:pt x="12495" y="6883"/>
                  </a:lnTo>
                  <a:lnTo>
                    <a:pt x="12514" y="6876"/>
                  </a:lnTo>
                  <a:lnTo>
                    <a:pt x="12533" y="6868"/>
                  </a:lnTo>
                  <a:lnTo>
                    <a:pt x="12573" y="6850"/>
                  </a:lnTo>
                  <a:lnTo>
                    <a:pt x="12611" y="6832"/>
                  </a:lnTo>
                  <a:lnTo>
                    <a:pt x="12649" y="6812"/>
                  </a:lnTo>
                  <a:lnTo>
                    <a:pt x="12688" y="6791"/>
                  </a:lnTo>
                  <a:lnTo>
                    <a:pt x="12765" y="6747"/>
                  </a:lnTo>
                  <a:lnTo>
                    <a:pt x="12842" y="6701"/>
                  </a:lnTo>
                  <a:lnTo>
                    <a:pt x="12881" y="6678"/>
                  </a:lnTo>
                  <a:lnTo>
                    <a:pt x="12920" y="6656"/>
                  </a:lnTo>
                  <a:lnTo>
                    <a:pt x="12959" y="6635"/>
                  </a:lnTo>
                  <a:lnTo>
                    <a:pt x="12998" y="6615"/>
                  </a:lnTo>
                  <a:lnTo>
                    <a:pt x="13026" y="6591"/>
                  </a:lnTo>
                  <a:lnTo>
                    <a:pt x="13058" y="6567"/>
                  </a:lnTo>
                  <a:lnTo>
                    <a:pt x="13074" y="6556"/>
                  </a:lnTo>
                  <a:lnTo>
                    <a:pt x="13090" y="6545"/>
                  </a:lnTo>
                  <a:lnTo>
                    <a:pt x="13107" y="6535"/>
                  </a:lnTo>
                  <a:lnTo>
                    <a:pt x="13124" y="6525"/>
                  </a:lnTo>
                  <a:lnTo>
                    <a:pt x="13141" y="6516"/>
                  </a:lnTo>
                  <a:lnTo>
                    <a:pt x="13158" y="6508"/>
                  </a:lnTo>
                  <a:lnTo>
                    <a:pt x="13175" y="6500"/>
                  </a:lnTo>
                  <a:lnTo>
                    <a:pt x="13192" y="6494"/>
                  </a:lnTo>
                  <a:lnTo>
                    <a:pt x="13209" y="6488"/>
                  </a:lnTo>
                  <a:lnTo>
                    <a:pt x="13225" y="6483"/>
                  </a:lnTo>
                  <a:lnTo>
                    <a:pt x="13241" y="6480"/>
                  </a:lnTo>
                  <a:lnTo>
                    <a:pt x="13256" y="6478"/>
                  </a:lnTo>
                  <a:lnTo>
                    <a:pt x="13258" y="6520"/>
                  </a:lnTo>
                  <a:lnTo>
                    <a:pt x="13257" y="6561"/>
                  </a:lnTo>
                  <a:lnTo>
                    <a:pt x="13252" y="6601"/>
                  </a:lnTo>
                  <a:lnTo>
                    <a:pt x="13245" y="6638"/>
                  </a:lnTo>
                  <a:lnTo>
                    <a:pt x="13234" y="6673"/>
                  </a:lnTo>
                  <a:lnTo>
                    <a:pt x="13221" y="6707"/>
                  </a:lnTo>
                  <a:lnTo>
                    <a:pt x="13205" y="6740"/>
                  </a:lnTo>
                  <a:lnTo>
                    <a:pt x="13187" y="6771"/>
                  </a:lnTo>
                  <a:lnTo>
                    <a:pt x="13166" y="6801"/>
                  </a:lnTo>
                  <a:lnTo>
                    <a:pt x="13144" y="6829"/>
                  </a:lnTo>
                  <a:lnTo>
                    <a:pt x="13120" y="6857"/>
                  </a:lnTo>
                  <a:lnTo>
                    <a:pt x="13094" y="6883"/>
                  </a:lnTo>
                  <a:lnTo>
                    <a:pt x="13067" y="6909"/>
                  </a:lnTo>
                  <a:lnTo>
                    <a:pt x="13038" y="6933"/>
                  </a:lnTo>
                  <a:lnTo>
                    <a:pt x="13007" y="6956"/>
                  </a:lnTo>
                  <a:lnTo>
                    <a:pt x="12976" y="6979"/>
                  </a:lnTo>
                  <a:lnTo>
                    <a:pt x="12944" y="7002"/>
                  </a:lnTo>
                  <a:lnTo>
                    <a:pt x="12911" y="7024"/>
                  </a:lnTo>
                  <a:lnTo>
                    <a:pt x="12878" y="7045"/>
                  </a:lnTo>
                  <a:lnTo>
                    <a:pt x="12843" y="7066"/>
                  </a:lnTo>
                  <a:lnTo>
                    <a:pt x="12775" y="7108"/>
                  </a:lnTo>
                  <a:lnTo>
                    <a:pt x="12707" y="7149"/>
                  </a:lnTo>
                  <a:lnTo>
                    <a:pt x="12674" y="7170"/>
                  </a:lnTo>
                  <a:lnTo>
                    <a:pt x="12641" y="7191"/>
                  </a:lnTo>
                  <a:lnTo>
                    <a:pt x="12609" y="7212"/>
                  </a:lnTo>
                  <a:lnTo>
                    <a:pt x="12579" y="7233"/>
                  </a:lnTo>
                  <a:lnTo>
                    <a:pt x="12548" y="7255"/>
                  </a:lnTo>
                  <a:lnTo>
                    <a:pt x="12519" y="7277"/>
                  </a:lnTo>
                  <a:lnTo>
                    <a:pt x="12492" y="7301"/>
                  </a:lnTo>
                  <a:lnTo>
                    <a:pt x="12466" y="7324"/>
                  </a:lnTo>
                  <a:lnTo>
                    <a:pt x="12410" y="7407"/>
                  </a:lnTo>
                  <a:lnTo>
                    <a:pt x="12356" y="7492"/>
                  </a:lnTo>
                  <a:lnTo>
                    <a:pt x="12301" y="7577"/>
                  </a:lnTo>
                  <a:lnTo>
                    <a:pt x="12246" y="7661"/>
                  </a:lnTo>
                  <a:lnTo>
                    <a:pt x="12190" y="7746"/>
                  </a:lnTo>
                  <a:lnTo>
                    <a:pt x="12134" y="7829"/>
                  </a:lnTo>
                  <a:lnTo>
                    <a:pt x="12104" y="7871"/>
                  </a:lnTo>
                  <a:lnTo>
                    <a:pt x="12075" y="7911"/>
                  </a:lnTo>
                  <a:lnTo>
                    <a:pt x="12045" y="7951"/>
                  </a:lnTo>
                  <a:lnTo>
                    <a:pt x="12015" y="7992"/>
                  </a:lnTo>
                  <a:lnTo>
                    <a:pt x="11984" y="8031"/>
                  </a:lnTo>
                  <a:lnTo>
                    <a:pt x="11952" y="8070"/>
                  </a:lnTo>
                  <a:lnTo>
                    <a:pt x="11920" y="8108"/>
                  </a:lnTo>
                  <a:lnTo>
                    <a:pt x="11887" y="8146"/>
                  </a:lnTo>
                  <a:lnTo>
                    <a:pt x="11854" y="8182"/>
                  </a:lnTo>
                  <a:lnTo>
                    <a:pt x="11820" y="8218"/>
                  </a:lnTo>
                  <a:lnTo>
                    <a:pt x="11784" y="8253"/>
                  </a:lnTo>
                  <a:lnTo>
                    <a:pt x="11748" y="8288"/>
                  </a:lnTo>
                  <a:lnTo>
                    <a:pt x="11711" y="8322"/>
                  </a:lnTo>
                  <a:lnTo>
                    <a:pt x="11673" y="8354"/>
                  </a:lnTo>
                  <a:lnTo>
                    <a:pt x="11633" y="8385"/>
                  </a:lnTo>
                  <a:lnTo>
                    <a:pt x="11592" y="8416"/>
                  </a:lnTo>
                  <a:lnTo>
                    <a:pt x="11551" y="8445"/>
                  </a:lnTo>
                  <a:lnTo>
                    <a:pt x="11509" y="8473"/>
                  </a:lnTo>
                  <a:lnTo>
                    <a:pt x="11464" y="8500"/>
                  </a:lnTo>
                  <a:lnTo>
                    <a:pt x="11419" y="8525"/>
                  </a:lnTo>
                  <a:lnTo>
                    <a:pt x="11422" y="8615"/>
                  </a:lnTo>
                  <a:lnTo>
                    <a:pt x="11424" y="8704"/>
                  </a:lnTo>
                  <a:lnTo>
                    <a:pt x="11423" y="8789"/>
                  </a:lnTo>
                  <a:lnTo>
                    <a:pt x="11422" y="8874"/>
                  </a:lnTo>
                  <a:lnTo>
                    <a:pt x="11420" y="8957"/>
                  </a:lnTo>
                  <a:lnTo>
                    <a:pt x="11417" y="9040"/>
                  </a:lnTo>
                  <a:lnTo>
                    <a:pt x="11413" y="9122"/>
                  </a:lnTo>
                  <a:lnTo>
                    <a:pt x="11410" y="9202"/>
                  </a:lnTo>
                  <a:lnTo>
                    <a:pt x="11406" y="9282"/>
                  </a:lnTo>
                  <a:lnTo>
                    <a:pt x="11404" y="9362"/>
                  </a:lnTo>
                  <a:lnTo>
                    <a:pt x="11402" y="9442"/>
                  </a:lnTo>
                  <a:lnTo>
                    <a:pt x="11402" y="9522"/>
                  </a:lnTo>
                  <a:lnTo>
                    <a:pt x="11403" y="9603"/>
                  </a:lnTo>
                  <a:lnTo>
                    <a:pt x="11406" y="9684"/>
                  </a:lnTo>
                  <a:lnTo>
                    <a:pt x="11408" y="9725"/>
                  </a:lnTo>
                  <a:lnTo>
                    <a:pt x="11411" y="9765"/>
                  </a:lnTo>
                  <a:lnTo>
                    <a:pt x="11414" y="9806"/>
                  </a:lnTo>
                  <a:lnTo>
                    <a:pt x="11419" y="9848"/>
                  </a:lnTo>
                  <a:lnTo>
                    <a:pt x="11451" y="9966"/>
                  </a:lnTo>
                  <a:lnTo>
                    <a:pt x="11483" y="10084"/>
                  </a:lnTo>
                  <a:lnTo>
                    <a:pt x="11516" y="10205"/>
                  </a:lnTo>
                  <a:lnTo>
                    <a:pt x="11548" y="10328"/>
                  </a:lnTo>
                  <a:lnTo>
                    <a:pt x="11563" y="10391"/>
                  </a:lnTo>
                  <a:lnTo>
                    <a:pt x="11577" y="10452"/>
                  </a:lnTo>
                  <a:lnTo>
                    <a:pt x="11591" y="10515"/>
                  </a:lnTo>
                  <a:lnTo>
                    <a:pt x="11605" y="10578"/>
                  </a:lnTo>
                  <a:lnTo>
                    <a:pt x="11617" y="10641"/>
                  </a:lnTo>
                  <a:lnTo>
                    <a:pt x="11629" y="10704"/>
                  </a:lnTo>
                  <a:lnTo>
                    <a:pt x="11640" y="10768"/>
                  </a:lnTo>
                  <a:lnTo>
                    <a:pt x="11650" y="10832"/>
                  </a:lnTo>
                  <a:lnTo>
                    <a:pt x="11660" y="10895"/>
                  </a:lnTo>
                  <a:lnTo>
                    <a:pt x="11667" y="10960"/>
                  </a:lnTo>
                  <a:lnTo>
                    <a:pt x="11674" y="11024"/>
                  </a:lnTo>
                  <a:lnTo>
                    <a:pt x="11679" y="11088"/>
                  </a:lnTo>
                  <a:lnTo>
                    <a:pt x="11682" y="11153"/>
                  </a:lnTo>
                  <a:lnTo>
                    <a:pt x="11685" y="11217"/>
                  </a:lnTo>
                  <a:lnTo>
                    <a:pt x="11685" y="11282"/>
                  </a:lnTo>
                  <a:lnTo>
                    <a:pt x="11684" y="11346"/>
                  </a:lnTo>
                  <a:lnTo>
                    <a:pt x="11681" y="11412"/>
                  </a:lnTo>
                  <a:lnTo>
                    <a:pt x="11677" y="11476"/>
                  </a:lnTo>
                  <a:lnTo>
                    <a:pt x="11670" y="11541"/>
                  </a:lnTo>
                  <a:lnTo>
                    <a:pt x="11661" y="11605"/>
                  </a:lnTo>
                  <a:lnTo>
                    <a:pt x="11649" y="11671"/>
                  </a:lnTo>
                  <a:lnTo>
                    <a:pt x="11637" y="11735"/>
                  </a:lnTo>
                  <a:lnTo>
                    <a:pt x="11621" y="11799"/>
                  </a:lnTo>
                  <a:lnTo>
                    <a:pt x="11604" y="11864"/>
                  </a:lnTo>
                  <a:lnTo>
                    <a:pt x="11568" y="12016"/>
                  </a:lnTo>
                  <a:lnTo>
                    <a:pt x="11533" y="12167"/>
                  </a:lnTo>
                  <a:lnTo>
                    <a:pt x="11496" y="12318"/>
                  </a:lnTo>
                  <a:lnTo>
                    <a:pt x="11459" y="12466"/>
                  </a:lnTo>
                  <a:lnTo>
                    <a:pt x="11439" y="12541"/>
                  </a:lnTo>
                  <a:lnTo>
                    <a:pt x="11419" y="12613"/>
                  </a:lnTo>
                  <a:lnTo>
                    <a:pt x="11397" y="12686"/>
                  </a:lnTo>
                  <a:lnTo>
                    <a:pt x="11375" y="12757"/>
                  </a:lnTo>
                  <a:lnTo>
                    <a:pt x="11351" y="12829"/>
                  </a:lnTo>
                  <a:lnTo>
                    <a:pt x="11326" y="12898"/>
                  </a:lnTo>
                  <a:lnTo>
                    <a:pt x="11300" y="12968"/>
                  </a:lnTo>
                  <a:lnTo>
                    <a:pt x="11273" y="13036"/>
                  </a:lnTo>
                  <a:lnTo>
                    <a:pt x="11243" y="13104"/>
                  </a:lnTo>
                  <a:lnTo>
                    <a:pt x="11212" y="13170"/>
                  </a:lnTo>
                  <a:lnTo>
                    <a:pt x="11179" y="13237"/>
                  </a:lnTo>
                  <a:lnTo>
                    <a:pt x="11144" y="13300"/>
                  </a:lnTo>
                  <a:lnTo>
                    <a:pt x="11107" y="13364"/>
                  </a:lnTo>
                  <a:lnTo>
                    <a:pt x="11068" y="13426"/>
                  </a:lnTo>
                  <a:lnTo>
                    <a:pt x="11026" y="13486"/>
                  </a:lnTo>
                  <a:lnTo>
                    <a:pt x="10982" y="13546"/>
                  </a:lnTo>
                  <a:lnTo>
                    <a:pt x="10935" y="13604"/>
                  </a:lnTo>
                  <a:lnTo>
                    <a:pt x="10885" y="13661"/>
                  </a:lnTo>
                  <a:lnTo>
                    <a:pt x="10833" y="13716"/>
                  </a:lnTo>
                  <a:lnTo>
                    <a:pt x="10778" y="13769"/>
                  </a:lnTo>
                  <a:lnTo>
                    <a:pt x="10719" y="13822"/>
                  </a:lnTo>
                  <a:lnTo>
                    <a:pt x="10658" y="13872"/>
                  </a:lnTo>
                  <a:lnTo>
                    <a:pt x="10593" y="13920"/>
                  </a:lnTo>
                  <a:lnTo>
                    <a:pt x="10524" y="13968"/>
                  </a:lnTo>
                  <a:lnTo>
                    <a:pt x="10484" y="13977"/>
                  </a:lnTo>
                  <a:lnTo>
                    <a:pt x="10443" y="13985"/>
                  </a:lnTo>
                  <a:lnTo>
                    <a:pt x="10399" y="13993"/>
                  </a:lnTo>
                  <a:lnTo>
                    <a:pt x="10355" y="14001"/>
                  </a:lnTo>
                  <a:lnTo>
                    <a:pt x="10310" y="14008"/>
                  </a:lnTo>
                  <a:lnTo>
                    <a:pt x="10263" y="14015"/>
                  </a:lnTo>
                  <a:lnTo>
                    <a:pt x="10216" y="14021"/>
                  </a:lnTo>
                  <a:lnTo>
                    <a:pt x="10168" y="14027"/>
                  </a:lnTo>
                  <a:lnTo>
                    <a:pt x="10118" y="14032"/>
                  </a:lnTo>
                  <a:lnTo>
                    <a:pt x="10068" y="14037"/>
                  </a:lnTo>
                  <a:lnTo>
                    <a:pt x="10018" y="14042"/>
                  </a:lnTo>
                  <a:lnTo>
                    <a:pt x="9966" y="14046"/>
                  </a:lnTo>
                  <a:lnTo>
                    <a:pt x="9915" y="14049"/>
                  </a:lnTo>
                  <a:lnTo>
                    <a:pt x="9864" y="14052"/>
                  </a:lnTo>
                  <a:lnTo>
                    <a:pt x="9812" y="14054"/>
                  </a:lnTo>
                  <a:lnTo>
                    <a:pt x="9761" y="14056"/>
                  </a:lnTo>
                  <a:lnTo>
                    <a:pt x="9709" y="14057"/>
                  </a:lnTo>
                  <a:lnTo>
                    <a:pt x="9657" y="14058"/>
                  </a:lnTo>
                  <a:lnTo>
                    <a:pt x="9606" y="14058"/>
                  </a:lnTo>
                  <a:lnTo>
                    <a:pt x="9555" y="14057"/>
                  </a:lnTo>
                  <a:lnTo>
                    <a:pt x="9504" y="14056"/>
                  </a:lnTo>
                  <a:lnTo>
                    <a:pt x="9455" y="14054"/>
                  </a:lnTo>
                  <a:lnTo>
                    <a:pt x="9406" y="14052"/>
                  </a:lnTo>
                  <a:lnTo>
                    <a:pt x="9357" y="14049"/>
                  </a:lnTo>
                  <a:lnTo>
                    <a:pt x="9309" y="14045"/>
                  </a:lnTo>
                  <a:lnTo>
                    <a:pt x="9263" y="14041"/>
                  </a:lnTo>
                  <a:lnTo>
                    <a:pt x="9217" y="14036"/>
                  </a:lnTo>
                  <a:lnTo>
                    <a:pt x="9173" y="14030"/>
                  </a:lnTo>
                  <a:lnTo>
                    <a:pt x="9130" y="14024"/>
                  </a:lnTo>
                  <a:lnTo>
                    <a:pt x="9088" y="14017"/>
                  </a:lnTo>
                  <a:lnTo>
                    <a:pt x="9047" y="14009"/>
                  </a:lnTo>
                  <a:lnTo>
                    <a:pt x="9009" y="14000"/>
                  </a:lnTo>
                  <a:lnTo>
                    <a:pt x="9003" y="14023"/>
                  </a:lnTo>
                  <a:lnTo>
                    <a:pt x="8998" y="14048"/>
                  </a:lnTo>
                  <a:lnTo>
                    <a:pt x="8993" y="14076"/>
                  </a:lnTo>
                  <a:lnTo>
                    <a:pt x="8989" y="14104"/>
                  </a:lnTo>
                  <a:lnTo>
                    <a:pt x="8986" y="14132"/>
                  </a:lnTo>
                  <a:lnTo>
                    <a:pt x="8983" y="14162"/>
                  </a:lnTo>
                  <a:lnTo>
                    <a:pt x="8982" y="14192"/>
                  </a:lnTo>
                  <a:lnTo>
                    <a:pt x="8981" y="14223"/>
                  </a:lnTo>
                  <a:lnTo>
                    <a:pt x="8982" y="14254"/>
                  </a:lnTo>
                  <a:lnTo>
                    <a:pt x="8983" y="14284"/>
                  </a:lnTo>
                  <a:lnTo>
                    <a:pt x="8986" y="14314"/>
                  </a:lnTo>
                  <a:lnTo>
                    <a:pt x="8991" y="14343"/>
                  </a:lnTo>
                  <a:lnTo>
                    <a:pt x="8997" y="14373"/>
                  </a:lnTo>
                  <a:lnTo>
                    <a:pt x="9005" y="14400"/>
                  </a:lnTo>
                  <a:lnTo>
                    <a:pt x="9009" y="14414"/>
                  </a:lnTo>
                  <a:lnTo>
                    <a:pt x="9014" y="14426"/>
                  </a:lnTo>
                  <a:lnTo>
                    <a:pt x="9019" y="14439"/>
                  </a:lnTo>
                  <a:lnTo>
                    <a:pt x="9025" y="14451"/>
                  </a:lnTo>
                  <a:lnTo>
                    <a:pt x="8982" y="14494"/>
                  </a:lnTo>
                  <a:lnTo>
                    <a:pt x="8938" y="14534"/>
                  </a:lnTo>
                  <a:lnTo>
                    <a:pt x="8892" y="14572"/>
                  </a:lnTo>
                  <a:lnTo>
                    <a:pt x="8846" y="14609"/>
                  </a:lnTo>
                  <a:lnTo>
                    <a:pt x="8799" y="14645"/>
                  </a:lnTo>
                  <a:lnTo>
                    <a:pt x="8751" y="14678"/>
                  </a:lnTo>
                  <a:lnTo>
                    <a:pt x="8703" y="14711"/>
                  </a:lnTo>
                  <a:lnTo>
                    <a:pt x="8655" y="14742"/>
                  </a:lnTo>
                  <a:lnTo>
                    <a:pt x="8605" y="14773"/>
                  </a:lnTo>
                  <a:lnTo>
                    <a:pt x="8556" y="14801"/>
                  </a:lnTo>
                  <a:lnTo>
                    <a:pt x="8506" y="14829"/>
                  </a:lnTo>
                  <a:lnTo>
                    <a:pt x="8455" y="14857"/>
                  </a:lnTo>
                  <a:lnTo>
                    <a:pt x="8404" y="14883"/>
                  </a:lnTo>
                  <a:lnTo>
                    <a:pt x="8354" y="14909"/>
                  </a:lnTo>
                  <a:lnTo>
                    <a:pt x="8302" y="14936"/>
                  </a:lnTo>
                  <a:lnTo>
                    <a:pt x="8251" y="14961"/>
                  </a:lnTo>
                  <a:lnTo>
                    <a:pt x="8147" y="15010"/>
                  </a:lnTo>
                  <a:lnTo>
                    <a:pt x="8044" y="15061"/>
                  </a:lnTo>
                  <a:lnTo>
                    <a:pt x="7941" y="15111"/>
                  </a:lnTo>
                  <a:lnTo>
                    <a:pt x="7838" y="15162"/>
                  </a:lnTo>
                  <a:lnTo>
                    <a:pt x="7788" y="15189"/>
                  </a:lnTo>
                  <a:lnTo>
                    <a:pt x="7738" y="15217"/>
                  </a:lnTo>
                  <a:lnTo>
                    <a:pt x="7687" y="15245"/>
                  </a:lnTo>
                  <a:lnTo>
                    <a:pt x="7638" y="15274"/>
                  </a:lnTo>
                  <a:lnTo>
                    <a:pt x="7589" y="15304"/>
                  </a:lnTo>
                  <a:lnTo>
                    <a:pt x="7540" y="15336"/>
                  </a:lnTo>
                  <a:lnTo>
                    <a:pt x="7493" y="15369"/>
                  </a:lnTo>
                  <a:lnTo>
                    <a:pt x="7446" y="15403"/>
                  </a:lnTo>
                  <a:lnTo>
                    <a:pt x="7335" y="15448"/>
                  </a:lnTo>
                  <a:lnTo>
                    <a:pt x="7224" y="15494"/>
                  </a:lnTo>
                  <a:lnTo>
                    <a:pt x="7112" y="15537"/>
                  </a:lnTo>
                  <a:lnTo>
                    <a:pt x="7000" y="15580"/>
                  </a:lnTo>
                  <a:lnTo>
                    <a:pt x="6886" y="15622"/>
                  </a:lnTo>
                  <a:lnTo>
                    <a:pt x="6773" y="15663"/>
                  </a:lnTo>
                  <a:lnTo>
                    <a:pt x="6659" y="15702"/>
                  </a:lnTo>
                  <a:lnTo>
                    <a:pt x="6544" y="15739"/>
                  </a:lnTo>
                  <a:lnTo>
                    <a:pt x="6428" y="15777"/>
                  </a:lnTo>
                  <a:lnTo>
                    <a:pt x="6312" y="15812"/>
                  </a:lnTo>
                  <a:lnTo>
                    <a:pt x="6196" y="15845"/>
                  </a:lnTo>
                  <a:lnTo>
                    <a:pt x="6079" y="15877"/>
                  </a:lnTo>
                  <a:lnTo>
                    <a:pt x="5960" y="15908"/>
                  </a:lnTo>
                  <a:lnTo>
                    <a:pt x="5842" y="15936"/>
                  </a:lnTo>
                  <a:lnTo>
                    <a:pt x="5723" y="15963"/>
                  </a:lnTo>
                  <a:lnTo>
                    <a:pt x="5604" y="15987"/>
                  </a:lnTo>
                  <a:lnTo>
                    <a:pt x="5483" y="16010"/>
                  </a:lnTo>
                  <a:lnTo>
                    <a:pt x="5362" y="16031"/>
                  </a:lnTo>
                  <a:lnTo>
                    <a:pt x="5241" y="16050"/>
                  </a:lnTo>
                  <a:lnTo>
                    <a:pt x="5119" y="16066"/>
                  </a:lnTo>
                  <a:lnTo>
                    <a:pt x="4997" y="16080"/>
                  </a:lnTo>
                  <a:lnTo>
                    <a:pt x="4873" y="16092"/>
                  </a:lnTo>
                  <a:lnTo>
                    <a:pt x="4749" y="16101"/>
                  </a:lnTo>
                  <a:lnTo>
                    <a:pt x="4625" y="16108"/>
                  </a:lnTo>
                  <a:lnTo>
                    <a:pt x="4501" y="16112"/>
                  </a:lnTo>
                  <a:lnTo>
                    <a:pt x="4375" y="16114"/>
                  </a:lnTo>
                  <a:lnTo>
                    <a:pt x="4249" y="16113"/>
                  </a:lnTo>
                  <a:lnTo>
                    <a:pt x="4122" y="16109"/>
                  </a:lnTo>
                  <a:lnTo>
                    <a:pt x="3995" y="16102"/>
                  </a:lnTo>
                  <a:lnTo>
                    <a:pt x="3867" y="16093"/>
                  </a:lnTo>
                  <a:lnTo>
                    <a:pt x="3739" y="16080"/>
                  </a:lnTo>
                  <a:lnTo>
                    <a:pt x="3610" y="16064"/>
                  </a:lnTo>
                  <a:lnTo>
                    <a:pt x="3563" y="16063"/>
                  </a:lnTo>
                  <a:lnTo>
                    <a:pt x="3517" y="16062"/>
                  </a:lnTo>
                  <a:lnTo>
                    <a:pt x="3471" y="16059"/>
                  </a:lnTo>
                  <a:lnTo>
                    <a:pt x="3423" y="16056"/>
                  </a:lnTo>
                  <a:lnTo>
                    <a:pt x="3330" y="16048"/>
                  </a:lnTo>
                  <a:lnTo>
                    <a:pt x="3235" y="16038"/>
                  </a:lnTo>
                  <a:lnTo>
                    <a:pt x="3140" y="16026"/>
                  </a:lnTo>
                  <a:lnTo>
                    <a:pt x="3044" y="16013"/>
                  </a:lnTo>
                  <a:lnTo>
                    <a:pt x="2948" y="15999"/>
                  </a:lnTo>
                  <a:lnTo>
                    <a:pt x="2853" y="15983"/>
                  </a:lnTo>
                  <a:lnTo>
                    <a:pt x="2756" y="15967"/>
                  </a:lnTo>
                  <a:lnTo>
                    <a:pt x="2660" y="15951"/>
                  </a:lnTo>
                  <a:lnTo>
                    <a:pt x="2565" y="15934"/>
                  </a:lnTo>
                  <a:lnTo>
                    <a:pt x="2470" y="15917"/>
                  </a:lnTo>
                  <a:lnTo>
                    <a:pt x="2376" y="15900"/>
                  </a:lnTo>
                  <a:lnTo>
                    <a:pt x="2281" y="15884"/>
                  </a:lnTo>
                  <a:lnTo>
                    <a:pt x="2187" y="15868"/>
                  </a:lnTo>
                  <a:lnTo>
                    <a:pt x="2095" y="15854"/>
                  </a:lnTo>
                  <a:lnTo>
                    <a:pt x="2087" y="15830"/>
                  </a:lnTo>
                  <a:lnTo>
                    <a:pt x="2078" y="15806"/>
                  </a:lnTo>
                  <a:lnTo>
                    <a:pt x="2071" y="15781"/>
                  </a:lnTo>
                  <a:lnTo>
                    <a:pt x="2064" y="15755"/>
                  </a:lnTo>
                  <a:lnTo>
                    <a:pt x="2051" y="15705"/>
                  </a:lnTo>
                  <a:lnTo>
                    <a:pt x="2040" y="15654"/>
                  </a:lnTo>
                  <a:lnTo>
                    <a:pt x="2030" y="15601"/>
                  </a:lnTo>
                  <a:lnTo>
                    <a:pt x="2022" y="15549"/>
                  </a:lnTo>
                  <a:lnTo>
                    <a:pt x="2014" y="15497"/>
                  </a:lnTo>
                  <a:lnTo>
                    <a:pt x="2007" y="15443"/>
                  </a:lnTo>
                  <a:lnTo>
                    <a:pt x="2000" y="15390"/>
                  </a:lnTo>
                  <a:lnTo>
                    <a:pt x="1993" y="15338"/>
                  </a:lnTo>
                  <a:lnTo>
                    <a:pt x="1985" y="15285"/>
                  </a:lnTo>
                  <a:lnTo>
                    <a:pt x="1976" y="15233"/>
                  </a:lnTo>
                  <a:lnTo>
                    <a:pt x="1966" y="15181"/>
                  </a:lnTo>
                  <a:lnTo>
                    <a:pt x="1955" y="15131"/>
                  </a:lnTo>
                  <a:lnTo>
                    <a:pt x="1948" y="15106"/>
                  </a:lnTo>
                  <a:lnTo>
                    <a:pt x="1941" y="15081"/>
                  </a:lnTo>
                  <a:lnTo>
                    <a:pt x="1934" y="15057"/>
                  </a:lnTo>
                  <a:lnTo>
                    <a:pt x="1926" y="15032"/>
                  </a:lnTo>
                  <a:lnTo>
                    <a:pt x="1908" y="15035"/>
                  </a:lnTo>
                  <a:lnTo>
                    <a:pt x="1888" y="15039"/>
                  </a:lnTo>
                  <a:lnTo>
                    <a:pt x="1869" y="15045"/>
                  </a:lnTo>
                  <a:lnTo>
                    <a:pt x="1851" y="15052"/>
                  </a:lnTo>
                  <a:lnTo>
                    <a:pt x="1842" y="15057"/>
                  </a:lnTo>
                  <a:lnTo>
                    <a:pt x="1833" y="15061"/>
                  </a:lnTo>
                  <a:lnTo>
                    <a:pt x="1825" y="15066"/>
                  </a:lnTo>
                  <a:lnTo>
                    <a:pt x="1817" y="15071"/>
                  </a:lnTo>
                  <a:lnTo>
                    <a:pt x="1809" y="15077"/>
                  </a:lnTo>
                  <a:lnTo>
                    <a:pt x="1802" y="15083"/>
                  </a:lnTo>
                  <a:lnTo>
                    <a:pt x="1795" y="15090"/>
                  </a:lnTo>
                  <a:lnTo>
                    <a:pt x="1789" y="15097"/>
                  </a:lnTo>
                  <a:lnTo>
                    <a:pt x="1731" y="15072"/>
                  </a:lnTo>
                  <a:lnTo>
                    <a:pt x="1675" y="15045"/>
                  </a:lnTo>
                  <a:lnTo>
                    <a:pt x="1619" y="15017"/>
                  </a:lnTo>
                  <a:lnTo>
                    <a:pt x="1562" y="14987"/>
                  </a:lnTo>
                  <a:lnTo>
                    <a:pt x="1507" y="14955"/>
                  </a:lnTo>
                  <a:lnTo>
                    <a:pt x="1452" y="14922"/>
                  </a:lnTo>
                  <a:lnTo>
                    <a:pt x="1398" y="14886"/>
                  </a:lnTo>
                  <a:lnTo>
                    <a:pt x="1344" y="14849"/>
                  </a:lnTo>
                  <a:lnTo>
                    <a:pt x="1291" y="14811"/>
                  </a:lnTo>
                  <a:lnTo>
                    <a:pt x="1239" y="14770"/>
                  </a:lnTo>
                  <a:lnTo>
                    <a:pt x="1188" y="14729"/>
                  </a:lnTo>
                  <a:lnTo>
                    <a:pt x="1137" y="14686"/>
                  </a:lnTo>
                  <a:lnTo>
                    <a:pt x="1088" y="14642"/>
                  </a:lnTo>
                  <a:lnTo>
                    <a:pt x="1040" y="14596"/>
                  </a:lnTo>
                  <a:lnTo>
                    <a:pt x="993" y="14549"/>
                  </a:lnTo>
                  <a:lnTo>
                    <a:pt x="945" y="14501"/>
                  </a:lnTo>
                  <a:lnTo>
                    <a:pt x="900" y="14452"/>
                  </a:lnTo>
                  <a:lnTo>
                    <a:pt x="857" y="14402"/>
                  </a:lnTo>
                  <a:lnTo>
                    <a:pt x="813" y="14351"/>
                  </a:lnTo>
                  <a:lnTo>
                    <a:pt x="771" y="14298"/>
                  </a:lnTo>
                  <a:lnTo>
                    <a:pt x="731" y="14246"/>
                  </a:lnTo>
                  <a:lnTo>
                    <a:pt x="692" y="14191"/>
                  </a:lnTo>
                  <a:lnTo>
                    <a:pt x="654" y="14137"/>
                  </a:lnTo>
                  <a:lnTo>
                    <a:pt x="618" y="14082"/>
                  </a:lnTo>
                  <a:lnTo>
                    <a:pt x="584" y="14026"/>
                  </a:lnTo>
                  <a:lnTo>
                    <a:pt x="551" y="13970"/>
                  </a:lnTo>
                  <a:lnTo>
                    <a:pt x="518" y="13912"/>
                  </a:lnTo>
                  <a:lnTo>
                    <a:pt x="489" y="13855"/>
                  </a:lnTo>
                  <a:lnTo>
                    <a:pt x="461" y="13797"/>
                  </a:lnTo>
                  <a:lnTo>
                    <a:pt x="434" y="13738"/>
                  </a:lnTo>
                  <a:lnTo>
                    <a:pt x="410" y="13680"/>
                  </a:lnTo>
                  <a:lnTo>
                    <a:pt x="387" y="13621"/>
                  </a:lnTo>
                  <a:lnTo>
                    <a:pt x="369" y="13565"/>
                  </a:lnTo>
                  <a:lnTo>
                    <a:pt x="351" y="13509"/>
                  </a:lnTo>
                  <a:lnTo>
                    <a:pt x="332" y="13452"/>
                  </a:lnTo>
                  <a:lnTo>
                    <a:pt x="313" y="13396"/>
                  </a:lnTo>
                  <a:lnTo>
                    <a:pt x="273" y="13283"/>
                  </a:lnTo>
                  <a:lnTo>
                    <a:pt x="232" y="13169"/>
                  </a:lnTo>
                  <a:lnTo>
                    <a:pt x="191" y="13054"/>
                  </a:lnTo>
                  <a:lnTo>
                    <a:pt x="151" y="12939"/>
                  </a:lnTo>
                  <a:lnTo>
                    <a:pt x="133" y="12881"/>
                  </a:lnTo>
                  <a:lnTo>
                    <a:pt x="114" y="12823"/>
                  </a:lnTo>
                  <a:lnTo>
                    <a:pt x="97" y="12764"/>
                  </a:lnTo>
                  <a:lnTo>
                    <a:pt x="81" y="12706"/>
                  </a:lnTo>
                  <a:lnTo>
                    <a:pt x="65" y="12647"/>
                  </a:lnTo>
                  <a:lnTo>
                    <a:pt x="51" y="12588"/>
                  </a:lnTo>
                  <a:lnTo>
                    <a:pt x="38" y="12530"/>
                  </a:lnTo>
                  <a:lnTo>
                    <a:pt x="27" y="12470"/>
                  </a:lnTo>
                  <a:lnTo>
                    <a:pt x="18" y="12411"/>
                  </a:lnTo>
                  <a:lnTo>
                    <a:pt x="10" y="12351"/>
                  </a:lnTo>
                  <a:lnTo>
                    <a:pt x="5" y="12291"/>
                  </a:lnTo>
                  <a:lnTo>
                    <a:pt x="1" y="12232"/>
                  </a:lnTo>
                  <a:lnTo>
                    <a:pt x="0" y="12171"/>
                  </a:lnTo>
                  <a:lnTo>
                    <a:pt x="1" y="12111"/>
                  </a:lnTo>
                  <a:lnTo>
                    <a:pt x="4" y="12049"/>
                  </a:lnTo>
                  <a:lnTo>
                    <a:pt x="11" y="11989"/>
                  </a:lnTo>
                  <a:lnTo>
                    <a:pt x="19" y="11927"/>
                  </a:lnTo>
                  <a:lnTo>
                    <a:pt x="31" y="11866"/>
                  </a:lnTo>
                  <a:lnTo>
                    <a:pt x="46" y="11805"/>
                  </a:lnTo>
                  <a:lnTo>
                    <a:pt x="64" y="11742"/>
                  </a:lnTo>
                  <a:lnTo>
                    <a:pt x="88" y="11686"/>
                  </a:lnTo>
                  <a:lnTo>
                    <a:pt x="111" y="11629"/>
                  </a:lnTo>
                  <a:lnTo>
                    <a:pt x="136" y="11574"/>
                  </a:lnTo>
                  <a:lnTo>
                    <a:pt x="161" y="11517"/>
                  </a:lnTo>
                  <a:lnTo>
                    <a:pt x="186" y="11462"/>
                  </a:lnTo>
                  <a:lnTo>
                    <a:pt x="212" y="11407"/>
                  </a:lnTo>
                  <a:lnTo>
                    <a:pt x="240" y="11351"/>
                  </a:lnTo>
                  <a:lnTo>
                    <a:pt x="267" y="11297"/>
                  </a:lnTo>
                  <a:lnTo>
                    <a:pt x="323" y="11187"/>
                  </a:lnTo>
                  <a:lnTo>
                    <a:pt x="379" y="11077"/>
                  </a:lnTo>
                  <a:lnTo>
                    <a:pt x="437" y="10969"/>
                  </a:lnTo>
                  <a:lnTo>
                    <a:pt x="495" y="10860"/>
                  </a:lnTo>
                  <a:lnTo>
                    <a:pt x="554" y="10751"/>
                  </a:lnTo>
                  <a:lnTo>
                    <a:pt x="611" y="10642"/>
                  </a:lnTo>
                  <a:lnTo>
                    <a:pt x="668" y="10533"/>
                  </a:lnTo>
                  <a:lnTo>
                    <a:pt x="724" y="10423"/>
                  </a:lnTo>
                  <a:lnTo>
                    <a:pt x="751" y="10367"/>
                  </a:lnTo>
                  <a:lnTo>
                    <a:pt x="778" y="10313"/>
                  </a:lnTo>
                  <a:lnTo>
                    <a:pt x="804" y="10258"/>
                  </a:lnTo>
                  <a:lnTo>
                    <a:pt x="830" y="10201"/>
                  </a:lnTo>
                  <a:lnTo>
                    <a:pt x="855" y="10146"/>
                  </a:lnTo>
                  <a:lnTo>
                    <a:pt x="880" y="10089"/>
                  </a:lnTo>
                  <a:lnTo>
                    <a:pt x="904" y="10033"/>
                  </a:lnTo>
                  <a:lnTo>
                    <a:pt x="926" y="9977"/>
                  </a:lnTo>
                  <a:close/>
                </a:path>
              </a:pathLst>
            </a:custGeom>
            <a:solidFill>
              <a:srgbClr val="1F1A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4" name="Freeform 52"/>
            <p:cNvSpPr>
              <a:spLocks/>
            </p:cNvSpPr>
            <p:nvPr/>
          </p:nvSpPr>
          <p:spPr bwMode="auto">
            <a:xfrm>
              <a:off x="4067" y="2235"/>
              <a:ext cx="257" cy="474"/>
            </a:xfrm>
            <a:custGeom>
              <a:avLst/>
              <a:gdLst>
                <a:gd name="T0" fmla="*/ 95 w 3599"/>
                <a:gd name="T1" fmla="*/ 3334 h 6644"/>
                <a:gd name="T2" fmla="*/ 320 w 3599"/>
                <a:gd name="T3" fmla="*/ 2849 h 6644"/>
                <a:gd name="T4" fmla="*/ 653 w 3599"/>
                <a:gd name="T5" fmla="*/ 2246 h 6644"/>
                <a:gd name="T6" fmla="*/ 1225 w 3599"/>
                <a:gd name="T7" fmla="*/ 1016 h 6644"/>
                <a:gd name="T8" fmla="*/ 1371 w 3599"/>
                <a:gd name="T9" fmla="*/ 508 h 6644"/>
                <a:gd name="T10" fmla="*/ 1499 w 3599"/>
                <a:gd name="T11" fmla="*/ 0 h 6644"/>
                <a:gd name="T12" fmla="*/ 1514 w 3599"/>
                <a:gd name="T13" fmla="*/ 283 h 6644"/>
                <a:gd name="T14" fmla="*/ 1539 w 3599"/>
                <a:gd name="T15" fmla="*/ 412 h 6644"/>
                <a:gd name="T16" fmla="*/ 1620 w 3599"/>
                <a:gd name="T17" fmla="*/ 524 h 6644"/>
                <a:gd name="T18" fmla="*/ 1810 w 3599"/>
                <a:gd name="T19" fmla="*/ 672 h 6644"/>
                <a:gd name="T20" fmla="*/ 2028 w 3599"/>
                <a:gd name="T21" fmla="*/ 965 h 6644"/>
                <a:gd name="T22" fmla="*/ 2181 w 3599"/>
                <a:gd name="T23" fmla="*/ 1139 h 6644"/>
                <a:gd name="T24" fmla="*/ 2440 w 3599"/>
                <a:gd name="T25" fmla="*/ 1403 h 6644"/>
                <a:gd name="T26" fmla="*/ 2784 w 3599"/>
                <a:gd name="T27" fmla="*/ 1790 h 6644"/>
                <a:gd name="T28" fmla="*/ 2935 w 3599"/>
                <a:gd name="T29" fmla="*/ 2025 h 6644"/>
                <a:gd name="T30" fmla="*/ 2719 w 3599"/>
                <a:gd name="T31" fmla="*/ 2349 h 6644"/>
                <a:gd name="T32" fmla="*/ 2596 w 3599"/>
                <a:gd name="T33" fmla="*/ 2482 h 6644"/>
                <a:gd name="T34" fmla="*/ 2351 w 3599"/>
                <a:gd name="T35" fmla="*/ 2364 h 6644"/>
                <a:gd name="T36" fmla="*/ 2159 w 3599"/>
                <a:gd name="T37" fmla="*/ 2267 h 6644"/>
                <a:gd name="T38" fmla="*/ 1966 w 3599"/>
                <a:gd name="T39" fmla="*/ 2214 h 6644"/>
                <a:gd name="T40" fmla="*/ 1665 w 3599"/>
                <a:gd name="T41" fmla="*/ 2202 h 6644"/>
                <a:gd name="T42" fmla="*/ 1452 w 3599"/>
                <a:gd name="T43" fmla="*/ 2229 h 6644"/>
                <a:gd name="T44" fmla="*/ 1525 w 3599"/>
                <a:gd name="T45" fmla="*/ 2267 h 6644"/>
                <a:gd name="T46" fmla="*/ 1788 w 3599"/>
                <a:gd name="T47" fmla="*/ 2266 h 6644"/>
                <a:gd name="T48" fmla="*/ 2045 w 3599"/>
                <a:gd name="T49" fmla="*/ 2334 h 6644"/>
                <a:gd name="T50" fmla="*/ 2475 w 3599"/>
                <a:gd name="T51" fmla="*/ 2524 h 6644"/>
                <a:gd name="T52" fmla="*/ 2291 w 3599"/>
                <a:gd name="T53" fmla="*/ 2543 h 6644"/>
                <a:gd name="T54" fmla="*/ 1961 w 3599"/>
                <a:gd name="T55" fmla="*/ 2552 h 6644"/>
                <a:gd name="T56" fmla="*/ 1647 w 3599"/>
                <a:gd name="T57" fmla="*/ 2640 h 6644"/>
                <a:gd name="T58" fmla="*/ 1389 w 3599"/>
                <a:gd name="T59" fmla="*/ 2798 h 6644"/>
                <a:gd name="T60" fmla="*/ 1571 w 3599"/>
                <a:gd name="T61" fmla="*/ 2751 h 6644"/>
                <a:gd name="T62" fmla="*/ 1854 w 3599"/>
                <a:gd name="T63" fmla="*/ 2652 h 6644"/>
                <a:gd name="T64" fmla="*/ 2147 w 3599"/>
                <a:gd name="T65" fmla="*/ 2616 h 6644"/>
                <a:gd name="T66" fmla="*/ 2431 w 3599"/>
                <a:gd name="T67" fmla="*/ 2660 h 6644"/>
                <a:gd name="T68" fmla="*/ 2259 w 3599"/>
                <a:gd name="T69" fmla="*/ 2999 h 6644"/>
                <a:gd name="T70" fmla="*/ 1947 w 3599"/>
                <a:gd name="T71" fmla="*/ 3406 h 6644"/>
                <a:gd name="T72" fmla="*/ 1790 w 3599"/>
                <a:gd name="T73" fmla="*/ 3831 h 6644"/>
                <a:gd name="T74" fmla="*/ 1789 w 3599"/>
                <a:gd name="T75" fmla="*/ 4286 h 6644"/>
                <a:gd name="T76" fmla="*/ 1909 w 3599"/>
                <a:gd name="T77" fmla="*/ 4721 h 6644"/>
                <a:gd name="T78" fmla="*/ 2163 w 3599"/>
                <a:gd name="T79" fmla="*/ 5096 h 6644"/>
                <a:gd name="T80" fmla="*/ 2333 w 3599"/>
                <a:gd name="T81" fmla="*/ 5223 h 6644"/>
                <a:gd name="T82" fmla="*/ 2449 w 3599"/>
                <a:gd name="T83" fmla="*/ 5224 h 6644"/>
                <a:gd name="T84" fmla="*/ 2658 w 3599"/>
                <a:gd name="T85" fmla="*/ 5153 h 6644"/>
                <a:gd name="T86" fmla="*/ 2868 w 3599"/>
                <a:gd name="T87" fmla="*/ 5007 h 6644"/>
                <a:gd name="T88" fmla="*/ 3057 w 3599"/>
                <a:gd name="T89" fmla="*/ 4767 h 6644"/>
                <a:gd name="T90" fmla="*/ 3320 w 3599"/>
                <a:gd name="T91" fmla="*/ 4362 h 6644"/>
                <a:gd name="T92" fmla="*/ 3372 w 3599"/>
                <a:gd name="T93" fmla="*/ 4079 h 6644"/>
                <a:gd name="T94" fmla="*/ 3489 w 3599"/>
                <a:gd name="T95" fmla="*/ 3814 h 6644"/>
                <a:gd name="T96" fmla="*/ 3583 w 3599"/>
                <a:gd name="T97" fmla="*/ 4207 h 6644"/>
                <a:gd name="T98" fmla="*/ 3591 w 3599"/>
                <a:gd name="T99" fmla="*/ 4626 h 6644"/>
                <a:gd name="T100" fmla="*/ 3504 w 3599"/>
                <a:gd name="T101" fmla="*/ 5036 h 6644"/>
                <a:gd name="T102" fmla="*/ 3312 w 3599"/>
                <a:gd name="T103" fmla="*/ 5402 h 6644"/>
                <a:gd name="T104" fmla="*/ 2890 w 3599"/>
                <a:gd name="T105" fmla="*/ 5889 h 6644"/>
                <a:gd name="T106" fmla="*/ 2523 w 3599"/>
                <a:gd name="T107" fmla="*/ 6229 h 6644"/>
                <a:gd name="T108" fmla="*/ 2114 w 3599"/>
                <a:gd name="T109" fmla="*/ 6501 h 6644"/>
                <a:gd name="T110" fmla="*/ 1714 w 3599"/>
                <a:gd name="T111" fmla="*/ 6642 h 6644"/>
                <a:gd name="T112" fmla="*/ 1491 w 3599"/>
                <a:gd name="T113" fmla="*/ 6572 h 6644"/>
                <a:gd name="T114" fmla="*/ 1238 w 3599"/>
                <a:gd name="T115" fmla="*/ 6392 h 6644"/>
                <a:gd name="T116" fmla="*/ 843 w 3599"/>
                <a:gd name="T117" fmla="*/ 6026 h 6644"/>
                <a:gd name="T118" fmla="*/ 512 w 3599"/>
                <a:gd name="T119" fmla="*/ 5515 h 6644"/>
                <a:gd name="T120" fmla="*/ 274 w 3599"/>
                <a:gd name="T121" fmla="*/ 4959 h 6644"/>
                <a:gd name="T122" fmla="*/ 102 w 3599"/>
                <a:gd name="T123" fmla="*/ 4375 h 6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599" h="6644">
                  <a:moveTo>
                    <a:pt x="17" y="3782"/>
                  </a:moveTo>
                  <a:lnTo>
                    <a:pt x="19" y="3715"/>
                  </a:lnTo>
                  <a:lnTo>
                    <a:pt x="24" y="3650"/>
                  </a:lnTo>
                  <a:lnTo>
                    <a:pt x="32" y="3585"/>
                  </a:lnTo>
                  <a:lnTo>
                    <a:pt x="44" y="3522"/>
                  </a:lnTo>
                  <a:lnTo>
                    <a:pt x="58" y="3459"/>
                  </a:lnTo>
                  <a:lnTo>
                    <a:pt x="76" y="3396"/>
                  </a:lnTo>
                  <a:lnTo>
                    <a:pt x="95" y="3334"/>
                  </a:lnTo>
                  <a:lnTo>
                    <a:pt x="117" y="3272"/>
                  </a:lnTo>
                  <a:lnTo>
                    <a:pt x="141" y="3211"/>
                  </a:lnTo>
                  <a:lnTo>
                    <a:pt x="168" y="3150"/>
                  </a:lnTo>
                  <a:lnTo>
                    <a:pt x="196" y="3090"/>
                  </a:lnTo>
                  <a:lnTo>
                    <a:pt x="225" y="3030"/>
                  </a:lnTo>
                  <a:lnTo>
                    <a:pt x="255" y="2969"/>
                  </a:lnTo>
                  <a:lnTo>
                    <a:pt x="287" y="2910"/>
                  </a:lnTo>
                  <a:lnTo>
                    <a:pt x="320" y="2849"/>
                  </a:lnTo>
                  <a:lnTo>
                    <a:pt x="353" y="2790"/>
                  </a:lnTo>
                  <a:lnTo>
                    <a:pt x="421" y="2670"/>
                  </a:lnTo>
                  <a:lnTo>
                    <a:pt x="490" y="2550"/>
                  </a:lnTo>
                  <a:lnTo>
                    <a:pt x="523" y="2491"/>
                  </a:lnTo>
                  <a:lnTo>
                    <a:pt x="557" y="2429"/>
                  </a:lnTo>
                  <a:lnTo>
                    <a:pt x="589" y="2369"/>
                  </a:lnTo>
                  <a:lnTo>
                    <a:pt x="621" y="2307"/>
                  </a:lnTo>
                  <a:lnTo>
                    <a:pt x="653" y="2246"/>
                  </a:lnTo>
                  <a:lnTo>
                    <a:pt x="682" y="2184"/>
                  </a:lnTo>
                  <a:lnTo>
                    <a:pt x="710" y="2121"/>
                  </a:lnTo>
                  <a:lnTo>
                    <a:pt x="736" y="2058"/>
                  </a:lnTo>
                  <a:lnTo>
                    <a:pt x="761" y="1994"/>
                  </a:lnTo>
                  <a:lnTo>
                    <a:pt x="784" y="1930"/>
                  </a:lnTo>
                  <a:lnTo>
                    <a:pt x="805" y="1864"/>
                  </a:lnTo>
                  <a:lnTo>
                    <a:pt x="822" y="1798"/>
                  </a:lnTo>
                  <a:lnTo>
                    <a:pt x="1225" y="1016"/>
                  </a:lnTo>
                  <a:lnTo>
                    <a:pt x="1243" y="952"/>
                  </a:lnTo>
                  <a:lnTo>
                    <a:pt x="1260" y="887"/>
                  </a:lnTo>
                  <a:lnTo>
                    <a:pt x="1278" y="823"/>
                  </a:lnTo>
                  <a:lnTo>
                    <a:pt x="1296" y="759"/>
                  </a:lnTo>
                  <a:lnTo>
                    <a:pt x="1315" y="697"/>
                  </a:lnTo>
                  <a:lnTo>
                    <a:pt x="1334" y="634"/>
                  </a:lnTo>
                  <a:lnTo>
                    <a:pt x="1352" y="571"/>
                  </a:lnTo>
                  <a:lnTo>
                    <a:pt x="1371" y="508"/>
                  </a:lnTo>
                  <a:lnTo>
                    <a:pt x="1390" y="445"/>
                  </a:lnTo>
                  <a:lnTo>
                    <a:pt x="1408" y="383"/>
                  </a:lnTo>
                  <a:lnTo>
                    <a:pt x="1425" y="319"/>
                  </a:lnTo>
                  <a:lnTo>
                    <a:pt x="1442" y="257"/>
                  </a:lnTo>
                  <a:lnTo>
                    <a:pt x="1457" y="193"/>
                  </a:lnTo>
                  <a:lnTo>
                    <a:pt x="1472" y="129"/>
                  </a:lnTo>
                  <a:lnTo>
                    <a:pt x="1486" y="65"/>
                  </a:lnTo>
                  <a:lnTo>
                    <a:pt x="1499" y="0"/>
                  </a:lnTo>
                  <a:lnTo>
                    <a:pt x="1502" y="18"/>
                  </a:lnTo>
                  <a:lnTo>
                    <a:pt x="1505" y="36"/>
                  </a:lnTo>
                  <a:lnTo>
                    <a:pt x="1507" y="55"/>
                  </a:lnTo>
                  <a:lnTo>
                    <a:pt x="1509" y="73"/>
                  </a:lnTo>
                  <a:lnTo>
                    <a:pt x="1511" y="109"/>
                  </a:lnTo>
                  <a:lnTo>
                    <a:pt x="1512" y="144"/>
                  </a:lnTo>
                  <a:lnTo>
                    <a:pt x="1512" y="215"/>
                  </a:lnTo>
                  <a:lnTo>
                    <a:pt x="1514" y="283"/>
                  </a:lnTo>
                  <a:lnTo>
                    <a:pt x="1515" y="300"/>
                  </a:lnTo>
                  <a:lnTo>
                    <a:pt x="1517" y="316"/>
                  </a:lnTo>
                  <a:lnTo>
                    <a:pt x="1518" y="333"/>
                  </a:lnTo>
                  <a:lnTo>
                    <a:pt x="1521" y="350"/>
                  </a:lnTo>
                  <a:lnTo>
                    <a:pt x="1524" y="366"/>
                  </a:lnTo>
                  <a:lnTo>
                    <a:pt x="1528" y="381"/>
                  </a:lnTo>
                  <a:lnTo>
                    <a:pt x="1533" y="397"/>
                  </a:lnTo>
                  <a:lnTo>
                    <a:pt x="1539" y="412"/>
                  </a:lnTo>
                  <a:lnTo>
                    <a:pt x="1546" y="427"/>
                  </a:lnTo>
                  <a:lnTo>
                    <a:pt x="1553" y="441"/>
                  </a:lnTo>
                  <a:lnTo>
                    <a:pt x="1561" y="456"/>
                  </a:lnTo>
                  <a:lnTo>
                    <a:pt x="1570" y="470"/>
                  </a:lnTo>
                  <a:lnTo>
                    <a:pt x="1581" y="485"/>
                  </a:lnTo>
                  <a:lnTo>
                    <a:pt x="1593" y="498"/>
                  </a:lnTo>
                  <a:lnTo>
                    <a:pt x="1606" y="512"/>
                  </a:lnTo>
                  <a:lnTo>
                    <a:pt x="1620" y="524"/>
                  </a:lnTo>
                  <a:lnTo>
                    <a:pt x="1647" y="539"/>
                  </a:lnTo>
                  <a:lnTo>
                    <a:pt x="1673" y="554"/>
                  </a:lnTo>
                  <a:lnTo>
                    <a:pt x="1699" y="571"/>
                  </a:lnTo>
                  <a:lnTo>
                    <a:pt x="1723" y="589"/>
                  </a:lnTo>
                  <a:lnTo>
                    <a:pt x="1746" y="608"/>
                  </a:lnTo>
                  <a:lnTo>
                    <a:pt x="1768" y="629"/>
                  </a:lnTo>
                  <a:lnTo>
                    <a:pt x="1789" y="650"/>
                  </a:lnTo>
                  <a:lnTo>
                    <a:pt x="1810" y="672"/>
                  </a:lnTo>
                  <a:lnTo>
                    <a:pt x="1830" y="695"/>
                  </a:lnTo>
                  <a:lnTo>
                    <a:pt x="1850" y="718"/>
                  </a:lnTo>
                  <a:lnTo>
                    <a:pt x="1869" y="742"/>
                  </a:lnTo>
                  <a:lnTo>
                    <a:pt x="1888" y="767"/>
                  </a:lnTo>
                  <a:lnTo>
                    <a:pt x="1923" y="816"/>
                  </a:lnTo>
                  <a:lnTo>
                    <a:pt x="1958" y="866"/>
                  </a:lnTo>
                  <a:lnTo>
                    <a:pt x="1994" y="916"/>
                  </a:lnTo>
                  <a:lnTo>
                    <a:pt x="2028" y="965"/>
                  </a:lnTo>
                  <a:lnTo>
                    <a:pt x="2046" y="989"/>
                  </a:lnTo>
                  <a:lnTo>
                    <a:pt x="2064" y="1013"/>
                  </a:lnTo>
                  <a:lnTo>
                    <a:pt x="2082" y="1036"/>
                  </a:lnTo>
                  <a:lnTo>
                    <a:pt x="2100" y="1059"/>
                  </a:lnTo>
                  <a:lnTo>
                    <a:pt x="2119" y="1080"/>
                  </a:lnTo>
                  <a:lnTo>
                    <a:pt x="2139" y="1101"/>
                  </a:lnTo>
                  <a:lnTo>
                    <a:pt x="2160" y="1120"/>
                  </a:lnTo>
                  <a:lnTo>
                    <a:pt x="2181" y="1139"/>
                  </a:lnTo>
                  <a:lnTo>
                    <a:pt x="2202" y="1156"/>
                  </a:lnTo>
                  <a:lnTo>
                    <a:pt x="2225" y="1173"/>
                  </a:lnTo>
                  <a:lnTo>
                    <a:pt x="2248" y="1189"/>
                  </a:lnTo>
                  <a:lnTo>
                    <a:pt x="2272" y="1202"/>
                  </a:lnTo>
                  <a:lnTo>
                    <a:pt x="2315" y="1252"/>
                  </a:lnTo>
                  <a:lnTo>
                    <a:pt x="2357" y="1302"/>
                  </a:lnTo>
                  <a:lnTo>
                    <a:pt x="2398" y="1353"/>
                  </a:lnTo>
                  <a:lnTo>
                    <a:pt x="2440" y="1403"/>
                  </a:lnTo>
                  <a:lnTo>
                    <a:pt x="2482" y="1453"/>
                  </a:lnTo>
                  <a:lnTo>
                    <a:pt x="2524" y="1503"/>
                  </a:lnTo>
                  <a:lnTo>
                    <a:pt x="2565" y="1553"/>
                  </a:lnTo>
                  <a:lnTo>
                    <a:pt x="2609" y="1601"/>
                  </a:lnTo>
                  <a:lnTo>
                    <a:pt x="2651" y="1650"/>
                  </a:lnTo>
                  <a:lnTo>
                    <a:pt x="2694" y="1698"/>
                  </a:lnTo>
                  <a:lnTo>
                    <a:pt x="2738" y="1744"/>
                  </a:lnTo>
                  <a:lnTo>
                    <a:pt x="2784" y="1790"/>
                  </a:lnTo>
                  <a:lnTo>
                    <a:pt x="2830" y="1834"/>
                  </a:lnTo>
                  <a:lnTo>
                    <a:pt x="2876" y="1877"/>
                  </a:lnTo>
                  <a:lnTo>
                    <a:pt x="2900" y="1899"/>
                  </a:lnTo>
                  <a:lnTo>
                    <a:pt x="2925" y="1920"/>
                  </a:lnTo>
                  <a:lnTo>
                    <a:pt x="2949" y="1940"/>
                  </a:lnTo>
                  <a:lnTo>
                    <a:pt x="2974" y="1959"/>
                  </a:lnTo>
                  <a:lnTo>
                    <a:pt x="2955" y="1992"/>
                  </a:lnTo>
                  <a:lnTo>
                    <a:pt x="2935" y="2025"/>
                  </a:lnTo>
                  <a:lnTo>
                    <a:pt x="2915" y="2058"/>
                  </a:lnTo>
                  <a:lnTo>
                    <a:pt x="2892" y="2089"/>
                  </a:lnTo>
                  <a:lnTo>
                    <a:pt x="2848" y="2152"/>
                  </a:lnTo>
                  <a:lnTo>
                    <a:pt x="2804" y="2217"/>
                  </a:lnTo>
                  <a:lnTo>
                    <a:pt x="2782" y="2249"/>
                  </a:lnTo>
                  <a:lnTo>
                    <a:pt x="2760" y="2281"/>
                  </a:lnTo>
                  <a:lnTo>
                    <a:pt x="2738" y="2314"/>
                  </a:lnTo>
                  <a:lnTo>
                    <a:pt x="2719" y="2349"/>
                  </a:lnTo>
                  <a:lnTo>
                    <a:pt x="2700" y="2383"/>
                  </a:lnTo>
                  <a:lnTo>
                    <a:pt x="2682" y="2418"/>
                  </a:lnTo>
                  <a:lnTo>
                    <a:pt x="2666" y="2454"/>
                  </a:lnTo>
                  <a:lnTo>
                    <a:pt x="2652" y="2492"/>
                  </a:lnTo>
                  <a:lnTo>
                    <a:pt x="2638" y="2490"/>
                  </a:lnTo>
                  <a:lnTo>
                    <a:pt x="2624" y="2488"/>
                  </a:lnTo>
                  <a:lnTo>
                    <a:pt x="2610" y="2485"/>
                  </a:lnTo>
                  <a:lnTo>
                    <a:pt x="2596" y="2482"/>
                  </a:lnTo>
                  <a:lnTo>
                    <a:pt x="2570" y="2474"/>
                  </a:lnTo>
                  <a:lnTo>
                    <a:pt x="2544" y="2465"/>
                  </a:lnTo>
                  <a:lnTo>
                    <a:pt x="2519" y="2454"/>
                  </a:lnTo>
                  <a:lnTo>
                    <a:pt x="2495" y="2443"/>
                  </a:lnTo>
                  <a:lnTo>
                    <a:pt x="2471" y="2431"/>
                  </a:lnTo>
                  <a:lnTo>
                    <a:pt x="2447" y="2418"/>
                  </a:lnTo>
                  <a:lnTo>
                    <a:pt x="2399" y="2391"/>
                  </a:lnTo>
                  <a:lnTo>
                    <a:pt x="2351" y="2364"/>
                  </a:lnTo>
                  <a:lnTo>
                    <a:pt x="2327" y="2350"/>
                  </a:lnTo>
                  <a:lnTo>
                    <a:pt x="2302" y="2338"/>
                  </a:lnTo>
                  <a:lnTo>
                    <a:pt x="2275" y="2326"/>
                  </a:lnTo>
                  <a:lnTo>
                    <a:pt x="2248" y="2314"/>
                  </a:lnTo>
                  <a:lnTo>
                    <a:pt x="2226" y="2301"/>
                  </a:lnTo>
                  <a:lnTo>
                    <a:pt x="2204" y="2289"/>
                  </a:lnTo>
                  <a:lnTo>
                    <a:pt x="2182" y="2278"/>
                  </a:lnTo>
                  <a:lnTo>
                    <a:pt x="2159" y="2267"/>
                  </a:lnTo>
                  <a:lnTo>
                    <a:pt x="2135" y="2258"/>
                  </a:lnTo>
                  <a:lnTo>
                    <a:pt x="2111" y="2249"/>
                  </a:lnTo>
                  <a:lnTo>
                    <a:pt x="2088" y="2242"/>
                  </a:lnTo>
                  <a:lnTo>
                    <a:pt x="2064" y="2235"/>
                  </a:lnTo>
                  <a:lnTo>
                    <a:pt x="2040" y="2228"/>
                  </a:lnTo>
                  <a:lnTo>
                    <a:pt x="2016" y="2223"/>
                  </a:lnTo>
                  <a:lnTo>
                    <a:pt x="1991" y="2218"/>
                  </a:lnTo>
                  <a:lnTo>
                    <a:pt x="1966" y="2214"/>
                  </a:lnTo>
                  <a:lnTo>
                    <a:pt x="1942" y="2210"/>
                  </a:lnTo>
                  <a:lnTo>
                    <a:pt x="1917" y="2207"/>
                  </a:lnTo>
                  <a:lnTo>
                    <a:pt x="1892" y="2205"/>
                  </a:lnTo>
                  <a:lnTo>
                    <a:pt x="1867" y="2203"/>
                  </a:lnTo>
                  <a:lnTo>
                    <a:pt x="1816" y="2200"/>
                  </a:lnTo>
                  <a:lnTo>
                    <a:pt x="1766" y="2200"/>
                  </a:lnTo>
                  <a:lnTo>
                    <a:pt x="1716" y="2200"/>
                  </a:lnTo>
                  <a:lnTo>
                    <a:pt x="1665" y="2202"/>
                  </a:lnTo>
                  <a:lnTo>
                    <a:pt x="1615" y="2205"/>
                  </a:lnTo>
                  <a:lnTo>
                    <a:pt x="1565" y="2209"/>
                  </a:lnTo>
                  <a:lnTo>
                    <a:pt x="1515" y="2213"/>
                  </a:lnTo>
                  <a:lnTo>
                    <a:pt x="1467" y="2218"/>
                  </a:lnTo>
                  <a:lnTo>
                    <a:pt x="1461" y="2220"/>
                  </a:lnTo>
                  <a:lnTo>
                    <a:pt x="1457" y="2222"/>
                  </a:lnTo>
                  <a:lnTo>
                    <a:pt x="1454" y="2225"/>
                  </a:lnTo>
                  <a:lnTo>
                    <a:pt x="1452" y="2229"/>
                  </a:lnTo>
                  <a:lnTo>
                    <a:pt x="1451" y="2233"/>
                  </a:lnTo>
                  <a:lnTo>
                    <a:pt x="1450" y="2237"/>
                  </a:lnTo>
                  <a:lnTo>
                    <a:pt x="1450" y="2242"/>
                  </a:lnTo>
                  <a:lnTo>
                    <a:pt x="1451" y="2247"/>
                  </a:lnTo>
                  <a:lnTo>
                    <a:pt x="1456" y="2266"/>
                  </a:lnTo>
                  <a:lnTo>
                    <a:pt x="1459" y="2282"/>
                  </a:lnTo>
                  <a:lnTo>
                    <a:pt x="1492" y="2274"/>
                  </a:lnTo>
                  <a:lnTo>
                    <a:pt x="1525" y="2267"/>
                  </a:lnTo>
                  <a:lnTo>
                    <a:pt x="1559" y="2262"/>
                  </a:lnTo>
                  <a:lnTo>
                    <a:pt x="1592" y="2259"/>
                  </a:lnTo>
                  <a:lnTo>
                    <a:pt x="1624" y="2257"/>
                  </a:lnTo>
                  <a:lnTo>
                    <a:pt x="1657" y="2256"/>
                  </a:lnTo>
                  <a:lnTo>
                    <a:pt x="1691" y="2257"/>
                  </a:lnTo>
                  <a:lnTo>
                    <a:pt x="1723" y="2258"/>
                  </a:lnTo>
                  <a:lnTo>
                    <a:pt x="1756" y="2262"/>
                  </a:lnTo>
                  <a:lnTo>
                    <a:pt x="1788" y="2266"/>
                  </a:lnTo>
                  <a:lnTo>
                    <a:pt x="1820" y="2271"/>
                  </a:lnTo>
                  <a:lnTo>
                    <a:pt x="1853" y="2278"/>
                  </a:lnTo>
                  <a:lnTo>
                    <a:pt x="1886" y="2285"/>
                  </a:lnTo>
                  <a:lnTo>
                    <a:pt x="1918" y="2293"/>
                  </a:lnTo>
                  <a:lnTo>
                    <a:pt x="1949" y="2302"/>
                  </a:lnTo>
                  <a:lnTo>
                    <a:pt x="1981" y="2312"/>
                  </a:lnTo>
                  <a:lnTo>
                    <a:pt x="2014" y="2323"/>
                  </a:lnTo>
                  <a:lnTo>
                    <a:pt x="2045" y="2334"/>
                  </a:lnTo>
                  <a:lnTo>
                    <a:pt x="2077" y="2346"/>
                  </a:lnTo>
                  <a:lnTo>
                    <a:pt x="2108" y="2358"/>
                  </a:lnTo>
                  <a:lnTo>
                    <a:pt x="2171" y="2384"/>
                  </a:lnTo>
                  <a:lnTo>
                    <a:pt x="2233" y="2411"/>
                  </a:lnTo>
                  <a:lnTo>
                    <a:pt x="2294" y="2439"/>
                  </a:lnTo>
                  <a:lnTo>
                    <a:pt x="2355" y="2468"/>
                  </a:lnTo>
                  <a:lnTo>
                    <a:pt x="2415" y="2496"/>
                  </a:lnTo>
                  <a:lnTo>
                    <a:pt x="2475" y="2524"/>
                  </a:lnTo>
                  <a:lnTo>
                    <a:pt x="2563" y="2605"/>
                  </a:lnTo>
                  <a:lnTo>
                    <a:pt x="2526" y="2591"/>
                  </a:lnTo>
                  <a:lnTo>
                    <a:pt x="2489" y="2580"/>
                  </a:lnTo>
                  <a:lnTo>
                    <a:pt x="2451" y="2570"/>
                  </a:lnTo>
                  <a:lnTo>
                    <a:pt x="2411" y="2561"/>
                  </a:lnTo>
                  <a:lnTo>
                    <a:pt x="2372" y="2554"/>
                  </a:lnTo>
                  <a:lnTo>
                    <a:pt x="2332" y="2548"/>
                  </a:lnTo>
                  <a:lnTo>
                    <a:pt x="2291" y="2543"/>
                  </a:lnTo>
                  <a:lnTo>
                    <a:pt x="2250" y="2540"/>
                  </a:lnTo>
                  <a:lnTo>
                    <a:pt x="2210" y="2538"/>
                  </a:lnTo>
                  <a:lnTo>
                    <a:pt x="2168" y="2537"/>
                  </a:lnTo>
                  <a:lnTo>
                    <a:pt x="2126" y="2538"/>
                  </a:lnTo>
                  <a:lnTo>
                    <a:pt x="2085" y="2539"/>
                  </a:lnTo>
                  <a:lnTo>
                    <a:pt x="2044" y="2542"/>
                  </a:lnTo>
                  <a:lnTo>
                    <a:pt x="2003" y="2547"/>
                  </a:lnTo>
                  <a:lnTo>
                    <a:pt x="1961" y="2552"/>
                  </a:lnTo>
                  <a:lnTo>
                    <a:pt x="1920" y="2559"/>
                  </a:lnTo>
                  <a:lnTo>
                    <a:pt x="1880" y="2567"/>
                  </a:lnTo>
                  <a:lnTo>
                    <a:pt x="1839" y="2576"/>
                  </a:lnTo>
                  <a:lnTo>
                    <a:pt x="1799" y="2586"/>
                  </a:lnTo>
                  <a:lnTo>
                    <a:pt x="1760" y="2598"/>
                  </a:lnTo>
                  <a:lnTo>
                    <a:pt x="1722" y="2611"/>
                  </a:lnTo>
                  <a:lnTo>
                    <a:pt x="1684" y="2625"/>
                  </a:lnTo>
                  <a:lnTo>
                    <a:pt x="1647" y="2640"/>
                  </a:lnTo>
                  <a:lnTo>
                    <a:pt x="1611" y="2656"/>
                  </a:lnTo>
                  <a:lnTo>
                    <a:pt x="1576" y="2673"/>
                  </a:lnTo>
                  <a:lnTo>
                    <a:pt x="1542" y="2691"/>
                  </a:lnTo>
                  <a:lnTo>
                    <a:pt x="1508" y="2710"/>
                  </a:lnTo>
                  <a:lnTo>
                    <a:pt x="1476" y="2730"/>
                  </a:lnTo>
                  <a:lnTo>
                    <a:pt x="1446" y="2752"/>
                  </a:lnTo>
                  <a:lnTo>
                    <a:pt x="1417" y="2775"/>
                  </a:lnTo>
                  <a:lnTo>
                    <a:pt x="1389" y="2798"/>
                  </a:lnTo>
                  <a:lnTo>
                    <a:pt x="1362" y="2822"/>
                  </a:lnTo>
                  <a:lnTo>
                    <a:pt x="1378" y="2854"/>
                  </a:lnTo>
                  <a:lnTo>
                    <a:pt x="1409" y="2836"/>
                  </a:lnTo>
                  <a:lnTo>
                    <a:pt x="1440" y="2818"/>
                  </a:lnTo>
                  <a:lnTo>
                    <a:pt x="1472" y="2800"/>
                  </a:lnTo>
                  <a:lnTo>
                    <a:pt x="1504" y="2783"/>
                  </a:lnTo>
                  <a:lnTo>
                    <a:pt x="1538" y="2767"/>
                  </a:lnTo>
                  <a:lnTo>
                    <a:pt x="1571" y="2751"/>
                  </a:lnTo>
                  <a:lnTo>
                    <a:pt x="1605" y="2735"/>
                  </a:lnTo>
                  <a:lnTo>
                    <a:pt x="1639" y="2721"/>
                  </a:lnTo>
                  <a:lnTo>
                    <a:pt x="1674" y="2708"/>
                  </a:lnTo>
                  <a:lnTo>
                    <a:pt x="1710" y="2695"/>
                  </a:lnTo>
                  <a:lnTo>
                    <a:pt x="1745" y="2683"/>
                  </a:lnTo>
                  <a:lnTo>
                    <a:pt x="1781" y="2672"/>
                  </a:lnTo>
                  <a:lnTo>
                    <a:pt x="1817" y="2662"/>
                  </a:lnTo>
                  <a:lnTo>
                    <a:pt x="1854" y="2652"/>
                  </a:lnTo>
                  <a:lnTo>
                    <a:pt x="1890" y="2644"/>
                  </a:lnTo>
                  <a:lnTo>
                    <a:pt x="1926" y="2637"/>
                  </a:lnTo>
                  <a:lnTo>
                    <a:pt x="1963" y="2631"/>
                  </a:lnTo>
                  <a:lnTo>
                    <a:pt x="2000" y="2626"/>
                  </a:lnTo>
                  <a:lnTo>
                    <a:pt x="2037" y="2621"/>
                  </a:lnTo>
                  <a:lnTo>
                    <a:pt x="2073" y="2619"/>
                  </a:lnTo>
                  <a:lnTo>
                    <a:pt x="2109" y="2617"/>
                  </a:lnTo>
                  <a:lnTo>
                    <a:pt x="2147" y="2616"/>
                  </a:lnTo>
                  <a:lnTo>
                    <a:pt x="2183" y="2617"/>
                  </a:lnTo>
                  <a:lnTo>
                    <a:pt x="2219" y="2619"/>
                  </a:lnTo>
                  <a:lnTo>
                    <a:pt x="2255" y="2622"/>
                  </a:lnTo>
                  <a:lnTo>
                    <a:pt x="2290" y="2627"/>
                  </a:lnTo>
                  <a:lnTo>
                    <a:pt x="2327" y="2633"/>
                  </a:lnTo>
                  <a:lnTo>
                    <a:pt x="2362" y="2640"/>
                  </a:lnTo>
                  <a:lnTo>
                    <a:pt x="2396" y="2649"/>
                  </a:lnTo>
                  <a:lnTo>
                    <a:pt x="2431" y="2660"/>
                  </a:lnTo>
                  <a:lnTo>
                    <a:pt x="2465" y="2672"/>
                  </a:lnTo>
                  <a:lnTo>
                    <a:pt x="2499" y="2685"/>
                  </a:lnTo>
                  <a:lnTo>
                    <a:pt x="2457" y="2736"/>
                  </a:lnTo>
                  <a:lnTo>
                    <a:pt x="2416" y="2789"/>
                  </a:lnTo>
                  <a:lnTo>
                    <a:pt x="2376" y="2841"/>
                  </a:lnTo>
                  <a:lnTo>
                    <a:pt x="2337" y="2894"/>
                  </a:lnTo>
                  <a:lnTo>
                    <a:pt x="2297" y="2947"/>
                  </a:lnTo>
                  <a:lnTo>
                    <a:pt x="2259" y="2999"/>
                  </a:lnTo>
                  <a:lnTo>
                    <a:pt x="2221" y="3052"/>
                  </a:lnTo>
                  <a:lnTo>
                    <a:pt x="2183" y="3104"/>
                  </a:lnTo>
                  <a:lnTo>
                    <a:pt x="2144" y="3156"/>
                  </a:lnTo>
                  <a:lnTo>
                    <a:pt x="2106" y="3208"/>
                  </a:lnTo>
                  <a:lnTo>
                    <a:pt x="2068" y="3258"/>
                  </a:lnTo>
                  <a:lnTo>
                    <a:pt x="2028" y="3309"/>
                  </a:lnTo>
                  <a:lnTo>
                    <a:pt x="1987" y="3358"/>
                  </a:lnTo>
                  <a:lnTo>
                    <a:pt x="1947" y="3406"/>
                  </a:lnTo>
                  <a:lnTo>
                    <a:pt x="1905" y="3454"/>
                  </a:lnTo>
                  <a:lnTo>
                    <a:pt x="1862" y="3499"/>
                  </a:lnTo>
                  <a:lnTo>
                    <a:pt x="1846" y="3553"/>
                  </a:lnTo>
                  <a:lnTo>
                    <a:pt x="1831" y="3608"/>
                  </a:lnTo>
                  <a:lnTo>
                    <a:pt x="1818" y="3663"/>
                  </a:lnTo>
                  <a:lnTo>
                    <a:pt x="1807" y="3719"/>
                  </a:lnTo>
                  <a:lnTo>
                    <a:pt x="1798" y="3775"/>
                  </a:lnTo>
                  <a:lnTo>
                    <a:pt x="1790" y="3831"/>
                  </a:lnTo>
                  <a:lnTo>
                    <a:pt x="1784" y="3889"/>
                  </a:lnTo>
                  <a:lnTo>
                    <a:pt x="1779" y="3945"/>
                  </a:lnTo>
                  <a:lnTo>
                    <a:pt x="1776" y="4002"/>
                  </a:lnTo>
                  <a:lnTo>
                    <a:pt x="1775" y="4059"/>
                  </a:lnTo>
                  <a:lnTo>
                    <a:pt x="1776" y="4116"/>
                  </a:lnTo>
                  <a:lnTo>
                    <a:pt x="1779" y="4174"/>
                  </a:lnTo>
                  <a:lnTo>
                    <a:pt x="1783" y="4230"/>
                  </a:lnTo>
                  <a:lnTo>
                    <a:pt x="1789" y="4286"/>
                  </a:lnTo>
                  <a:lnTo>
                    <a:pt x="1797" y="4343"/>
                  </a:lnTo>
                  <a:lnTo>
                    <a:pt x="1807" y="4398"/>
                  </a:lnTo>
                  <a:lnTo>
                    <a:pt x="1819" y="4454"/>
                  </a:lnTo>
                  <a:lnTo>
                    <a:pt x="1833" y="4508"/>
                  </a:lnTo>
                  <a:lnTo>
                    <a:pt x="1849" y="4562"/>
                  </a:lnTo>
                  <a:lnTo>
                    <a:pt x="1867" y="4616"/>
                  </a:lnTo>
                  <a:lnTo>
                    <a:pt x="1887" y="4669"/>
                  </a:lnTo>
                  <a:lnTo>
                    <a:pt x="1909" y="4721"/>
                  </a:lnTo>
                  <a:lnTo>
                    <a:pt x="1933" y="4772"/>
                  </a:lnTo>
                  <a:lnTo>
                    <a:pt x="1959" y="4821"/>
                  </a:lnTo>
                  <a:lnTo>
                    <a:pt x="1987" y="4871"/>
                  </a:lnTo>
                  <a:lnTo>
                    <a:pt x="2018" y="4918"/>
                  </a:lnTo>
                  <a:lnTo>
                    <a:pt x="2051" y="4964"/>
                  </a:lnTo>
                  <a:lnTo>
                    <a:pt x="2086" y="5010"/>
                  </a:lnTo>
                  <a:lnTo>
                    <a:pt x="2123" y="5054"/>
                  </a:lnTo>
                  <a:lnTo>
                    <a:pt x="2163" y="5096"/>
                  </a:lnTo>
                  <a:lnTo>
                    <a:pt x="2205" y="5137"/>
                  </a:lnTo>
                  <a:lnTo>
                    <a:pt x="2248" y="5177"/>
                  </a:lnTo>
                  <a:lnTo>
                    <a:pt x="2262" y="5188"/>
                  </a:lnTo>
                  <a:lnTo>
                    <a:pt x="2276" y="5198"/>
                  </a:lnTo>
                  <a:lnTo>
                    <a:pt x="2289" y="5206"/>
                  </a:lnTo>
                  <a:lnTo>
                    <a:pt x="2304" y="5213"/>
                  </a:lnTo>
                  <a:lnTo>
                    <a:pt x="2318" y="5219"/>
                  </a:lnTo>
                  <a:lnTo>
                    <a:pt x="2333" y="5223"/>
                  </a:lnTo>
                  <a:lnTo>
                    <a:pt x="2347" y="5227"/>
                  </a:lnTo>
                  <a:lnTo>
                    <a:pt x="2361" y="5229"/>
                  </a:lnTo>
                  <a:lnTo>
                    <a:pt x="2376" y="5230"/>
                  </a:lnTo>
                  <a:lnTo>
                    <a:pt x="2390" y="5231"/>
                  </a:lnTo>
                  <a:lnTo>
                    <a:pt x="2405" y="5230"/>
                  </a:lnTo>
                  <a:lnTo>
                    <a:pt x="2420" y="5229"/>
                  </a:lnTo>
                  <a:lnTo>
                    <a:pt x="2434" y="5227"/>
                  </a:lnTo>
                  <a:lnTo>
                    <a:pt x="2449" y="5224"/>
                  </a:lnTo>
                  <a:lnTo>
                    <a:pt x="2465" y="5221"/>
                  </a:lnTo>
                  <a:lnTo>
                    <a:pt x="2480" y="5217"/>
                  </a:lnTo>
                  <a:lnTo>
                    <a:pt x="2509" y="5208"/>
                  </a:lnTo>
                  <a:lnTo>
                    <a:pt x="2539" y="5197"/>
                  </a:lnTo>
                  <a:lnTo>
                    <a:pt x="2569" y="5186"/>
                  </a:lnTo>
                  <a:lnTo>
                    <a:pt x="2598" y="5174"/>
                  </a:lnTo>
                  <a:lnTo>
                    <a:pt x="2629" y="5163"/>
                  </a:lnTo>
                  <a:lnTo>
                    <a:pt x="2658" y="5153"/>
                  </a:lnTo>
                  <a:lnTo>
                    <a:pt x="2687" y="5144"/>
                  </a:lnTo>
                  <a:lnTo>
                    <a:pt x="2716" y="5136"/>
                  </a:lnTo>
                  <a:lnTo>
                    <a:pt x="2744" y="5115"/>
                  </a:lnTo>
                  <a:lnTo>
                    <a:pt x="2771" y="5094"/>
                  </a:lnTo>
                  <a:lnTo>
                    <a:pt x="2797" y="5073"/>
                  </a:lnTo>
                  <a:lnTo>
                    <a:pt x="2822" y="5051"/>
                  </a:lnTo>
                  <a:lnTo>
                    <a:pt x="2845" y="5029"/>
                  </a:lnTo>
                  <a:lnTo>
                    <a:pt x="2868" y="5007"/>
                  </a:lnTo>
                  <a:lnTo>
                    <a:pt x="2890" y="4984"/>
                  </a:lnTo>
                  <a:lnTo>
                    <a:pt x="2912" y="4961"/>
                  </a:lnTo>
                  <a:lnTo>
                    <a:pt x="2932" y="4937"/>
                  </a:lnTo>
                  <a:lnTo>
                    <a:pt x="2951" y="4914"/>
                  </a:lnTo>
                  <a:lnTo>
                    <a:pt x="2970" y="4890"/>
                  </a:lnTo>
                  <a:lnTo>
                    <a:pt x="2989" y="4866"/>
                  </a:lnTo>
                  <a:lnTo>
                    <a:pt x="3024" y="4817"/>
                  </a:lnTo>
                  <a:lnTo>
                    <a:pt x="3057" y="4767"/>
                  </a:lnTo>
                  <a:lnTo>
                    <a:pt x="3090" y="4717"/>
                  </a:lnTo>
                  <a:lnTo>
                    <a:pt x="3121" y="4666"/>
                  </a:lnTo>
                  <a:lnTo>
                    <a:pt x="3152" y="4616"/>
                  </a:lnTo>
                  <a:lnTo>
                    <a:pt x="3184" y="4564"/>
                  </a:lnTo>
                  <a:lnTo>
                    <a:pt x="3216" y="4514"/>
                  </a:lnTo>
                  <a:lnTo>
                    <a:pt x="3249" y="4463"/>
                  </a:lnTo>
                  <a:lnTo>
                    <a:pt x="3284" y="4412"/>
                  </a:lnTo>
                  <a:lnTo>
                    <a:pt x="3320" y="4362"/>
                  </a:lnTo>
                  <a:lnTo>
                    <a:pt x="3321" y="4326"/>
                  </a:lnTo>
                  <a:lnTo>
                    <a:pt x="3324" y="4289"/>
                  </a:lnTo>
                  <a:lnTo>
                    <a:pt x="3328" y="4254"/>
                  </a:lnTo>
                  <a:lnTo>
                    <a:pt x="3334" y="4219"/>
                  </a:lnTo>
                  <a:lnTo>
                    <a:pt x="3341" y="4184"/>
                  </a:lnTo>
                  <a:lnTo>
                    <a:pt x="3350" y="4148"/>
                  </a:lnTo>
                  <a:lnTo>
                    <a:pt x="3360" y="4113"/>
                  </a:lnTo>
                  <a:lnTo>
                    <a:pt x="3372" y="4079"/>
                  </a:lnTo>
                  <a:lnTo>
                    <a:pt x="3384" y="4045"/>
                  </a:lnTo>
                  <a:lnTo>
                    <a:pt x="3397" y="4010"/>
                  </a:lnTo>
                  <a:lnTo>
                    <a:pt x="3411" y="3977"/>
                  </a:lnTo>
                  <a:lnTo>
                    <a:pt x="3426" y="3944"/>
                  </a:lnTo>
                  <a:lnTo>
                    <a:pt x="3441" y="3911"/>
                  </a:lnTo>
                  <a:lnTo>
                    <a:pt x="3457" y="3879"/>
                  </a:lnTo>
                  <a:lnTo>
                    <a:pt x="3473" y="3845"/>
                  </a:lnTo>
                  <a:lnTo>
                    <a:pt x="3489" y="3814"/>
                  </a:lnTo>
                  <a:lnTo>
                    <a:pt x="3505" y="3860"/>
                  </a:lnTo>
                  <a:lnTo>
                    <a:pt x="3521" y="3908"/>
                  </a:lnTo>
                  <a:lnTo>
                    <a:pt x="3534" y="3956"/>
                  </a:lnTo>
                  <a:lnTo>
                    <a:pt x="3547" y="4005"/>
                  </a:lnTo>
                  <a:lnTo>
                    <a:pt x="3558" y="4055"/>
                  </a:lnTo>
                  <a:lnTo>
                    <a:pt x="3567" y="4105"/>
                  </a:lnTo>
                  <a:lnTo>
                    <a:pt x="3576" y="4156"/>
                  </a:lnTo>
                  <a:lnTo>
                    <a:pt x="3583" y="4207"/>
                  </a:lnTo>
                  <a:lnTo>
                    <a:pt x="3589" y="4259"/>
                  </a:lnTo>
                  <a:lnTo>
                    <a:pt x="3594" y="4311"/>
                  </a:lnTo>
                  <a:lnTo>
                    <a:pt x="3597" y="4363"/>
                  </a:lnTo>
                  <a:lnTo>
                    <a:pt x="3598" y="4415"/>
                  </a:lnTo>
                  <a:lnTo>
                    <a:pt x="3599" y="4469"/>
                  </a:lnTo>
                  <a:lnTo>
                    <a:pt x="3598" y="4521"/>
                  </a:lnTo>
                  <a:lnTo>
                    <a:pt x="3595" y="4573"/>
                  </a:lnTo>
                  <a:lnTo>
                    <a:pt x="3591" y="4626"/>
                  </a:lnTo>
                  <a:lnTo>
                    <a:pt x="3586" y="4678"/>
                  </a:lnTo>
                  <a:lnTo>
                    <a:pt x="3579" y="4731"/>
                  </a:lnTo>
                  <a:lnTo>
                    <a:pt x="3570" y="4783"/>
                  </a:lnTo>
                  <a:lnTo>
                    <a:pt x="3560" y="4834"/>
                  </a:lnTo>
                  <a:lnTo>
                    <a:pt x="3549" y="4886"/>
                  </a:lnTo>
                  <a:lnTo>
                    <a:pt x="3536" y="4936"/>
                  </a:lnTo>
                  <a:lnTo>
                    <a:pt x="3521" y="4986"/>
                  </a:lnTo>
                  <a:lnTo>
                    <a:pt x="3504" y="5036"/>
                  </a:lnTo>
                  <a:lnTo>
                    <a:pt x="3486" y="5085"/>
                  </a:lnTo>
                  <a:lnTo>
                    <a:pt x="3466" y="5133"/>
                  </a:lnTo>
                  <a:lnTo>
                    <a:pt x="3445" y="5181"/>
                  </a:lnTo>
                  <a:lnTo>
                    <a:pt x="3422" y="5227"/>
                  </a:lnTo>
                  <a:lnTo>
                    <a:pt x="3397" y="5272"/>
                  </a:lnTo>
                  <a:lnTo>
                    <a:pt x="3371" y="5317"/>
                  </a:lnTo>
                  <a:lnTo>
                    <a:pt x="3342" y="5360"/>
                  </a:lnTo>
                  <a:lnTo>
                    <a:pt x="3312" y="5402"/>
                  </a:lnTo>
                  <a:lnTo>
                    <a:pt x="3231" y="5503"/>
                  </a:lnTo>
                  <a:lnTo>
                    <a:pt x="3147" y="5603"/>
                  </a:lnTo>
                  <a:lnTo>
                    <a:pt x="3106" y="5651"/>
                  </a:lnTo>
                  <a:lnTo>
                    <a:pt x="3064" y="5700"/>
                  </a:lnTo>
                  <a:lnTo>
                    <a:pt x="3020" y="5748"/>
                  </a:lnTo>
                  <a:lnTo>
                    <a:pt x="2978" y="5796"/>
                  </a:lnTo>
                  <a:lnTo>
                    <a:pt x="2935" y="5842"/>
                  </a:lnTo>
                  <a:lnTo>
                    <a:pt x="2890" y="5889"/>
                  </a:lnTo>
                  <a:lnTo>
                    <a:pt x="2846" y="5934"/>
                  </a:lnTo>
                  <a:lnTo>
                    <a:pt x="2802" y="5979"/>
                  </a:lnTo>
                  <a:lnTo>
                    <a:pt x="2757" y="6024"/>
                  </a:lnTo>
                  <a:lnTo>
                    <a:pt x="2711" y="6066"/>
                  </a:lnTo>
                  <a:lnTo>
                    <a:pt x="2665" y="6108"/>
                  </a:lnTo>
                  <a:lnTo>
                    <a:pt x="2619" y="6150"/>
                  </a:lnTo>
                  <a:lnTo>
                    <a:pt x="2571" y="6190"/>
                  </a:lnTo>
                  <a:lnTo>
                    <a:pt x="2523" y="6229"/>
                  </a:lnTo>
                  <a:lnTo>
                    <a:pt x="2475" y="6267"/>
                  </a:lnTo>
                  <a:lnTo>
                    <a:pt x="2425" y="6305"/>
                  </a:lnTo>
                  <a:lnTo>
                    <a:pt x="2375" y="6341"/>
                  </a:lnTo>
                  <a:lnTo>
                    <a:pt x="2325" y="6375"/>
                  </a:lnTo>
                  <a:lnTo>
                    <a:pt x="2273" y="6408"/>
                  </a:lnTo>
                  <a:lnTo>
                    <a:pt x="2221" y="6441"/>
                  </a:lnTo>
                  <a:lnTo>
                    <a:pt x="2168" y="6472"/>
                  </a:lnTo>
                  <a:lnTo>
                    <a:pt x="2114" y="6501"/>
                  </a:lnTo>
                  <a:lnTo>
                    <a:pt x="2060" y="6528"/>
                  </a:lnTo>
                  <a:lnTo>
                    <a:pt x="2005" y="6554"/>
                  </a:lnTo>
                  <a:lnTo>
                    <a:pt x="1948" y="6580"/>
                  </a:lnTo>
                  <a:lnTo>
                    <a:pt x="1891" y="6603"/>
                  </a:lnTo>
                  <a:lnTo>
                    <a:pt x="1832" y="6624"/>
                  </a:lnTo>
                  <a:lnTo>
                    <a:pt x="1773" y="6644"/>
                  </a:lnTo>
                  <a:lnTo>
                    <a:pt x="1743" y="6644"/>
                  </a:lnTo>
                  <a:lnTo>
                    <a:pt x="1714" y="6642"/>
                  </a:lnTo>
                  <a:lnTo>
                    <a:pt x="1684" y="6638"/>
                  </a:lnTo>
                  <a:lnTo>
                    <a:pt x="1656" y="6633"/>
                  </a:lnTo>
                  <a:lnTo>
                    <a:pt x="1627" y="6626"/>
                  </a:lnTo>
                  <a:lnTo>
                    <a:pt x="1600" y="6618"/>
                  </a:lnTo>
                  <a:lnTo>
                    <a:pt x="1572" y="6608"/>
                  </a:lnTo>
                  <a:lnTo>
                    <a:pt x="1545" y="6598"/>
                  </a:lnTo>
                  <a:lnTo>
                    <a:pt x="1518" y="6586"/>
                  </a:lnTo>
                  <a:lnTo>
                    <a:pt x="1491" y="6572"/>
                  </a:lnTo>
                  <a:lnTo>
                    <a:pt x="1465" y="6558"/>
                  </a:lnTo>
                  <a:lnTo>
                    <a:pt x="1439" y="6542"/>
                  </a:lnTo>
                  <a:lnTo>
                    <a:pt x="1413" y="6526"/>
                  </a:lnTo>
                  <a:lnTo>
                    <a:pt x="1388" y="6509"/>
                  </a:lnTo>
                  <a:lnTo>
                    <a:pt x="1362" y="6491"/>
                  </a:lnTo>
                  <a:lnTo>
                    <a:pt x="1337" y="6473"/>
                  </a:lnTo>
                  <a:lnTo>
                    <a:pt x="1287" y="6434"/>
                  </a:lnTo>
                  <a:lnTo>
                    <a:pt x="1238" y="6392"/>
                  </a:lnTo>
                  <a:lnTo>
                    <a:pt x="1188" y="6351"/>
                  </a:lnTo>
                  <a:lnTo>
                    <a:pt x="1140" y="6308"/>
                  </a:lnTo>
                  <a:lnTo>
                    <a:pt x="1091" y="6265"/>
                  </a:lnTo>
                  <a:lnTo>
                    <a:pt x="1042" y="6223"/>
                  </a:lnTo>
                  <a:lnTo>
                    <a:pt x="993" y="6183"/>
                  </a:lnTo>
                  <a:lnTo>
                    <a:pt x="944" y="6144"/>
                  </a:lnTo>
                  <a:lnTo>
                    <a:pt x="892" y="6085"/>
                  </a:lnTo>
                  <a:lnTo>
                    <a:pt x="843" y="6026"/>
                  </a:lnTo>
                  <a:lnTo>
                    <a:pt x="796" y="5965"/>
                  </a:lnTo>
                  <a:lnTo>
                    <a:pt x="750" y="5903"/>
                  </a:lnTo>
                  <a:lnTo>
                    <a:pt x="706" y="5840"/>
                  </a:lnTo>
                  <a:lnTo>
                    <a:pt x="664" y="5777"/>
                  </a:lnTo>
                  <a:lnTo>
                    <a:pt x="624" y="5713"/>
                  </a:lnTo>
                  <a:lnTo>
                    <a:pt x="585" y="5648"/>
                  </a:lnTo>
                  <a:lnTo>
                    <a:pt x="548" y="5582"/>
                  </a:lnTo>
                  <a:lnTo>
                    <a:pt x="512" y="5515"/>
                  </a:lnTo>
                  <a:lnTo>
                    <a:pt x="478" y="5448"/>
                  </a:lnTo>
                  <a:lnTo>
                    <a:pt x="445" y="5380"/>
                  </a:lnTo>
                  <a:lnTo>
                    <a:pt x="413" y="5312"/>
                  </a:lnTo>
                  <a:lnTo>
                    <a:pt x="383" y="5242"/>
                  </a:lnTo>
                  <a:lnTo>
                    <a:pt x="355" y="5173"/>
                  </a:lnTo>
                  <a:lnTo>
                    <a:pt x="327" y="5102"/>
                  </a:lnTo>
                  <a:lnTo>
                    <a:pt x="300" y="5031"/>
                  </a:lnTo>
                  <a:lnTo>
                    <a:pt x="274" y="4959"/>
                  </a:lnTo>
                  <a:lnTo>
                    <a:pt x="250" y="4888"/>
                  </a:lnTo>
                  <a:lnTo>
                    <a:pt x="226" y="4815"/>
                  </a:lnTo>
                  <a:lnTo>
                    <a:pt x="204" y="4743"/>
                  </a:lnTo>
                  <a:lnTo>
                    <a:pt x="182" y="4669"/>
                  </a:lnTo>
                  <a:lnTo>
                    <a:pt x="160" y="4597"/>
                  </a:lnTo>
                  <a:lnTo>
                    <a:pt x="140" y="4522"/>
                  </a:lnTo>
                  <a:lnTo>
                    <a:pt x="121" y="4449"/>
                  </a:lnTo>
                  <a:lnTo>
                    <a:pt x="102" y="4375"/>
                  </a:lnTo>
                  <a:lnTo>
                    <a:pt x="84" y="4301"/>
                  </a:lnTo>
                  <a:lnTo>
                    <a:pt x="67" y="4226"/>
                  </a:lnTo>
                  <a:lnTo>
                    <a:pt x="33" y="4076"/>
                  </a:lnTo>
                  <a:lnTo>
                    <a:pt x="0" y="3927"/>
                  </a:lnTo>
                  <a:lnTo>
                    <a:pt x="0" y="3782"/>
                  </a:lnTo>
                  <a:lnTo>
                    <a:pt x="17" y="3782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5" name="Freeform 53"/>
            <p:cNvSpPr>
              <a:spLocks/>
            </p:cNvSpPr>
            <p:nvPr/>
          </p:nvSpPr>
          <p:spPr bwMode="auto">
            <a:xfrm>
              <a:off x="4182" y="2182"/>
              <a:ext cx="36" cy="80"/>
            </a:xfrm>
            <a:custGeom>
              <a:avLst/>
              <a:gdLst>
                <a:gd name="T0" fmla="*/ 103 w 499"/>
                <a:gd name="T1" fmla="*/ 67 h 1128"/>
                <a:gd name="T2" fmla="*/ 136 w 499"/>
                <a:gd name="T3" fmla="*/ 205 h 1128"/>
                <a:gd name="T4" fmla="*/ 175 w 499"/>
                <a:gd name="T5" fmla="*/ 342 h 1128"/>
                <a:gd name="T6" fmla="*/ 220 w 499"/>
                <a:gd name="T7" fmla="*/ 479 h 1128"/>
                <a:gd name="T8" fmla="*/ 272 w 499"/>
                <a:gd name="T9" fmla="*/ 614 h 1128"/>
                <a:gd name="T10" fmla="*/ 329 w 499"/>
                <a:gd name="T11" fmla="*/ 747 h 1128"/>
                <a:gd name="T12" fmla="*/ 393 w 499"/>
                <a:gd name="T13" fmla="*/ 877 h 1128"/>
                <a:gd name="T14" fmla="*/ 462 w 499"/>
                <a:gd name="T15" fmla="*/ 1003 h 1128"/>
                <a:gd name="T16" fmla="*/ 475 w 499"/>
                <a:gd name="T17" fmla="*/ 1128 h 1128"/>
                <a:gd name="T18" fmla="*/ 439 w 499"/>
                <a:gd name="T19" fmla="*/ 1112 h 1128"/>
                <a:gd name="T20" fmla="*/ 404 w 499"/>
                <a:gd name="T21" fmla="*/ 1093 h 1128"/>
                <a:gd name="T22" fmla="*/ 368 w 499"/>
                <a:gd name="T23" fmla="*/ 1070 h 1128"/>
                <a:gd name="T24" fmla="*/ 334 w 499"/>
                <a:gd name="T25" fmla="*/ 1045 h 1128"/>
                <a:gd name="T26" fmla="*/ 302 w 499"/>
                <a:gd name="T27" fmla="*/ 1019 h 1128"/>
                <a:gd name="T28" fmla="*/ 272 w 499"/>
                <a:gd name="T29" fmla="*/ 990 h 1128"/>
                <a:gd name="T30" fmla="*/ 244 w 499"/>
                <a:gd name="T31" fmla="*/ 960 h 1128"/>
                <a:gd name="T32" fmla="*/ 217 w 499"/>
                <a:gd name="T33" fmla="*/ 926 h 1128"/>
                <a:gd name="T34" fmla="*/ 223 w 499"/>
                <a:gd name="T35" fmla="*/ 832 h 1128"/>
                <a:gd name="T36" fmla="*/ 222 w 499"/>
                <a:gd name="T37" fmla="*/ 785 h 1128"/>
                <a:gd name="T38" fmla="*/ 218 w 499"/>
                <a:gd name="T39" fmla="*/ 740 h 1128"/>
                <a:gd name="T40" fmla="*/ 213 w 499"/>
                <a:gd name="T41" fmla="*/ 695 h 1128"/>
                <a:gd name="T42" fmla="*/ 206 w 499"/>
                <a:gd name="T43" fmla="*/ 651 h 1128"/>
                <a:gd name="T44" fmla="*/ 196 w 499"/>
                <a:gd name="T45" fmla="*/ 609 h 1128"/>
                <a:gd name="T46" fmla="*/ 184 w 499"/>
                <a:gd name="T47" fmla="*/ 568 h 1128"/>
                <a:gd name="T48" fmla="*/ 170 w 499"/>
                <a:gd name="T49" fmla="*/ 528 h 1128"/>
                <a:gd name="T50" fmla="*/ 153 w 499"/>
                <a:gd name="T51" fmla="*/ 488 h 1128"/>
                <a:gd name="T52" fmla="*/ 134 w 499"/>
                <a:gd name="T53" fmla="*/ 451 h 1128"/>
                <a:gd name="T54" fmla="*/ 112 w 499"/>
                <a:gd name="T55" fmla="*/ 414 h 1128"/>
                <a:gd name="T56" fmla="*/ 88 w 499"/>
                <a:gd name="T57" fmla="*/ 379 h 1128"/>
                <a:gd name="T58" fmla="*/ 61 w 499"/>
                <a:gd name="T59" fmla="*/ 345 h 1128"/>
                <a:gd name="T60" fmla="*/ 32 w 499"/>
                <a:gd name="T61" fmla="*/ 313 h 1128"/>
                <a:gd name="T62" fmla="*/ 0 w 499"/>
                <a:gd name="T63" fmla="*/ 282 h 1128"/>
                <a:gd name="T64" fmla="*/ 7 w 499"/>
                <a:gd name="T65" fmla="*/ 246 h 1128"/>
                <a:gd name="T66" fmla="*/ 17 w 499"/>
                <a:gd name="T67" fmla="*/ 210 h 1128"/>
                <a:gd name="T68" fmla="*/ 41 w 499"/>
                <a:gd name="T69" fmla="*/ 141 h 1128"/>
                <a:gd name="T70" fmla="*/ 66 w 499"/>
                <a:gd name="T71" fmla="*/ 70 h 1128"/>
                <a:gd name="T72" fmla="*/ 89 w 499"/>
                <a:gd name="T73" fmla="*/ 0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99" h="1128">
                  <a:moveTo>
                    <a:pt x="89" y="0"/>
                  </a:moveTo>
                  <a:lnTo>
                    <a:pt x="103" y="67"/>
                  </a:lnTo>
                  <a:lnTo>
                    <a:pt x="119" y="136"/>
                  </a:lnTo>
                  <a:lnTo>
                    <a:pt x="136" y="205"/>
                  </a:lnTo>
                  <a:lnTo>
                    <a:pt x="155" y="274"/>
                  </a:lnTo>
                  <a:lnTo>
                    <a:pt x="175" y="342"/>
                  </a:lnTo>
                  <a:lnTo>
                    <a:pt x="197" y="411"/>
                  </a:lnTo>
                  <a:lnTo>
                    <a:pt x="220" y="479"/>
                  </a:lnTo>
                  <a:lnTo>
                    <a:pt x="246" y="547"/>
                  </a:lnTo>
                  <a:lnTo>
                    <a:pt x="272" y="614"/>
                  </a:lnTo>
                  <a:lnTo>
                    <a:pt x="300" y="681"/>
                  </a:lnTo>
                  <a:lnTo>
                    <a:pt x="329" y="747"/>
                  </a:lnTo>
                  <a:lnTo>
                    <a:pt x="360" y="813"/>
                  </a:lnTo>
                  <a:lnTo>
                    <a:pt x="393" y="877"/>
                  </a:lnTo>
                  <a:lnTo>
                    <a:pt x="427" y="941"/>
                  </a:lnTo>
                  <a:lnTo>
                    <a:pt x="462" y="1003"/>
                  </a:lnTo>
                  <a:lnTo>
                    <a:pt x="499" y="1063"/>
                  </a:lnTo>
                  <a:lnTo>
                    <a:pt x="475" y="1128"/>
                  </a:lnTo>
                  <a:lnTo>
                    <a:pt x="457" y="1121"/>
                  </a:lnTo>
                  <a:lnTo>
                    <a:pt x="439" y="1112"/>
                  </a:lnTo>
                  <a:lnTo>
                    <a:pt x="421" y="1103"/>
                  </a:lnTo>
                  <a:lnTo>
                    <a:pt x="404" y="1093"/>
                  </a:lnTo>
                  <a:lnTo>
                    <a:pt x="386" y="1082"/>
                  </a:lnTo>
                  <a:lnTo>
                    <a:pt x="368" y="1070"/>
                  </a:lnTo>
                  <a:lnTo>
                    <a:pt x="351" y="1058"/>
                  </a:lnTo>
                  <a:lnTo>
                    <a:pt x="334" y="1045"/>
                  </a:lnTo>
                  <a:lnTo>
                    <a:pt x="318" y="1032"/>
                  </a:lnTo>
                  <a:lnTo>
                    <a:pt x="302" y="1019"/>
                  </a:lnTo>
                  <a:lnTo>
                    <a:pt x="286" y="1005"/>
                  </a:lnTo>
                  <a:lnTo>
                    <a:pt x="272" y="990"/>
                  </a:lnTo>
                  <a:lnTo>
                    <a:pt x="257" y="975"/>
                  </a:lnTo>
                  <a:lnTo>
                    <a:pt x="244" y="960"/>
                  </a:lnTo>
                  <a:lnTo>
                    <a:pt x="230" y="944"/>
                  </a:lnTo>
                  <a:lnTo>
                    <a:pt x="217" y="926"/>
                  </a:lnTo>
                  <a:lnTo>
                    <a:pt x="222" y="879"/>
                  </a:lnTo>
                  <a:lnTo>
                    <a:pt x="223" y="832"/>
                  </a:lnTo>
                  <a:lnTo>
                    <a:pt x="223" y="809"/>
                  </a:lnTo>
                  <a:lnTo>
                    <a:pt x="222" y="785"/>
                  </a:lnTo>
                  <a:lnTo>
                    <a:pt x="220" y="762"/>
                  </a:lnTo>
                  <a:lnTo>
                    <a:pt x="218" y="740"/>
                  </a:lnTo>
                  <a:lnTo>
                    <a:pt x="216" y="717"/>
                  </a:lnTo>
                  <a:lnTo>
                    <a:pt x="213" y="695"/>
                  </a:lnTo>
                  <a:lnTo>
                    <a:pt x="210" y="674"/>
                  </a:lnTo>
                  <a:lnTo>
                    <a:pt x="206" y="651"/>
                  </a:lnTo>
                  <a:lnTo>
                    <a:pt x="201" y="630"/>
                  </a:lnTo>
                  <a:lnTo>
                    <a:pt x="196" y="609"/>
                  </a:lnTo>
                  <a:lnTo>
                    <a:pt x="190" y="588"/>
                  </a:lnTo>
                  <a:lnTo>
                    <a:pt x="184" y="568"/>
                  </a:lnTo>
                  <a:lnTo>
                    <a:pt x="177" y="548"/>
                  </a:lnTo>
                  <a:lnTo>
                    <a:pt x="170" y="528"/>
                  </a:lnTo>
                  <a:lnTo>
                    <a:pt x="162" y="508"/>
                  </a:lnTo>
                  <a:lnTo>
                    <a:pt x="153" y="488"/>
                  </a:lnTo>
                  <a:lnTo>
                    <a:pt x="144" y="469"/>
                  </a:lnTo>
                  <a:lnTo>
                    <a:pt x="134" y="451"/>
                  </a:lnTo>
                  <a:lnTo>
                    <a:pt x="123" y="432"/>
                  </a:lnTo>
                  <a:lnTo>
                    <a:pt x="112" y="414"/>
                  </a:lnTo>
                  <a:lnTo>
                    <a:pt x="101" y="397"/>
                  </a:lnTo>
                  <a:lnTo>
                    <a:pt x="88" y="379"/>
                  </a:lnTo>
                  <a:lnTo>
                    <a:pt x="75" y="361"/>
                  </a:lnTo>
                  <a:lnTo>
                    <a:pt x="61" y="345"/>
                  </a:lnTo>
                  <a:lnTo>
                    <a:pt x="47" y="329"/>
                  </a:lnTo>
                  <a:lnTo>
                    <a:pt x="32" y="313"/>
                  </a:lnTo>
                  <a:lnTo>
                    <a:pt x="16" y="297"/>
                  </a:lnTo>
                  <a:lnTo>
                    <a:pt x="0" y="282"/>
                  </a:lnTo>
                  <a:lnTo>
                    <a:pt x="3" y="264"/>
                  </a:lnTo>
                  <a:lnTo>
                    <a:pt x="7" y="246"/>
                  </a:lnTo>
                  <a:lnTo>
                    <a:pt x="12" y="228"/>
                  </a:lnTo>
                  <a:lnTo>
                    <a:pt x="17" y="210"/>
                  </a:lnTo>
                  <a:lnTo>
                    <a:pt x="29" y="175"/>
                  </a:lnTo>
                  <a:lnTo>
                    <a:pt x="41" y="141"/>
                  </a:lnTo>
                  <a:lnTo>
                    <a:pt x="54" y="106"/>
                  </a:lnTo>
                  <a:lnTo>
                    <a:pt x="66" y="70"/>
                  </a:lnTo>
                  <a:lnTo>
                    <a:pt x="79" y="35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6" name="Freeform 54"/>
            <p:cNvSpPr>
              <a:spLocks/>
            </p:cNvSpPr>
            <p:nvPr/>
          </p:nvSpPr>
          <p:spPr bwMode="auto">
            <a:xfrm>
              <a:off x="4205" y="2019"/>
              <a:ext cx="686" cy="765"/>
            </a:xfrm>
            <a:custGeom>
              <a:avLst/>
              <a:gdLst>
                <a:gd name="T0" fmla="*/ 1629 w 9614"/>
                <a:gd name="T1" fmla="*/ 6542 h 10715"/>
                <a:gd name="T2" fmla="*/ 2464 w 9614"/>
                <a:gd name="T3" fmla="*/ 4646 h 10715"/>
                <a:gd name="T4" fmla="*/ 2405 w 9614"/>
                <a:gd name="T5" fmla="*/ 3649 h 10715"/>
                <a:gd name="T6" fmla="*/ 1989 w 9614"/>
                <a:gd name="T7" fmla="*/ 2905 h 10715"/>
                <a:gd name="T8" fmla="*/ 1853 w 9614"/>
                <a:gd name="T9" fmla="*/ 2386 h 10715"/>
                <a:gd name="T10" fmla="*/ 1602 w 9614"/>
                <a:gd name="T11" fmla="*/ 2541 h 10715"/>
                <a:gd name="T12" fmla="*/ 1626 w 9614"/>
                <a:gd name="T13" fmla="*/ 3060 h 10715"/>
                <a:gd name="T14" fmla="*/ 1354 w 9614"/>
                <a:gd name="T15" fmla="*/ 3096 h 10715"/>
                <a:gd name="T16" fmla="*/ 545 w 9614"/>
                <a:gd name="T17" fmla="*/ 1595 h 10715"/>
                <a:gd name="T18" fmla="*/ 397 w 9614"/>
                <a:gd name="T19" fmla="*/ 1545 h 10715"/>
                <a:gd name="T20" fmla="*/ 381 w 9614"/>
                <a:gd name="T21" fmla="*/ 1884 h 10715"/>
                <a:gd name="T22" fmla="*/ 280 w 9614"/>
                <a:gd name="T23" fmla="*/ 1433 h 10715"/>
                <a:gd name="T24" fmla="*/ 923 w 9614"/>
                <a:gd name="T25" fmla="*/ 543 h 10715"/>
                <a:gd name="T26" fmla="*/ 2482 w 9614"/>
                <a:gd name="T27" fmla="*/ 8 h 10715"/>
                <a:gd name="T28" fmla="*/ 2756 w 9614"/>
                <a:gd name="T29" fmla="*/ 1064 h 10715"/>
                <a:gd name="T30" fmla="*/ 3298 w 9614"/>
                <a:gd name="T31" fmla="*/ 1726 h 10715"/>
                <a:gd name="T32" fmla="*/ 3199 w 9614"/>
                <a:gd name="T33" fmla="*/ 861 h 10715"/>
                <a:gd name="T34" fmla="*/ 3492 w 9614"/>
                <a:gd name="T35" fmla="*/ 790 h 10715"/>
                <a:gd name="T36" fmla="*/ 4138 w 9614"/>
                <a:gd name="T37" fmla="*/ 2152 h 10715"/>
                <a:gd name="T38" fmla="*/ 5450 w 9614"/>
                <a:gd name="T39" fmla="*/ 1573 h 10715"/>
                <a:gd name="T40" fmla="*/ 5384 w 9614"/>
                <a:gd name="T41" fmla="*/ 1902 h 10715"/>
                <a:gd name="T42" fmla="*/ 5711 w 9614"/>
                <a:gd name="T43" fmla="*/ 1417 h 10715"/>
                <a:gd name="T44" fmla="*/ 6153 w 9614"/>
                <a:gd name="T45" fmla="*/ 287 h 10715"/>
                <a:gd name="T46" fmla="*/ 7299 w 9614"/>
                <a:gd name="T47" fmla="*/ 881 h 10715"/>
                <a:gd name="T48" fmla="*/ 8183 w 9614"/>
                <a:gd name="T49" fmla="*/ 1929 h 10715"/>
                <a:gd name="T50" fmla="*/ 8206 w 9614"/>
                <a:gd name="T51" fmla="*/ 2447 h 10715"/>
                <a:gd name="T52" fmla="*/ 8261 w 9614"/>
                <a:gd name="T53" fmla="*/ 3403 h 10715"/>
                <a:gd name="T54" fmla="*/ 8149 w 9614"/>
                <a:gd name="T55" fmla="*/ 4086 h 10715"/>
                <a:gd name="T56" fmla="*/ 7737 w 9614"/>
                <a:gd name="T57" fmla="*/ 4413 h 10715"/>
                <a:gd name="T58" fmla="*/ 7100 w 9614"/>
                <a:gd name="T59" fmla="*/ 5188 h 10715"/>
                <a:gd name="T60" fmla="*/ 6940 w 9614"/>
                <a:gd name="T61" fmla="*/ 5807 h 10715"/>
                <a:gd name="T62" fmla="*/ 7000 w 9614"/>
                <a:gd name="T63" fmla="*/ 5614 h 10715"/>
                <a:gd name="T64" fmla="*/ 7388 w 9614"/>
                <a:gd name="T65" fmla="*/ 4900 h 10715"/>
                <a:gd name="T66" fmla="*/ 8156 w 9614"/>
                <a:gd name="T67" fmla="*/ 4200 h 10715"/>
                <a:gd name="T68" fmla="*/ 7903 w 9614"/>
                <a:gd name="T69" fmla="*/ 5173 h 10715"/>
                <a:gd name="T70" fmla="*/ 8118 w 9614"/>
                <a:gd name="T71" fmla="*/ 5857 h 10715"/>
                <a:gd name="T72" fmla="*/ 8598 w 9614"/>
                <a:gd name="T73" fmla="*/ 6242 h 10715"/>
                <a:gd name="T74" fmla="*/ 9197 w 9614"/>
                <a:gd name="T75" fmla="*/ 6268 h 10715"/>
                <a:gd name="T76" fmla="*/ 9380 w 9614"/>
                <a:gd name="T77" fmla="*/ 5201 h 10715"/>
                <a:gd name="T78" fmla="*/ 9575 w 9614"/>
                <a:gd name="T79" fmla="*/ 5530 h 10715"/>
                <a:gd name="T80" fmla="*/ 9503 w 9614"/>
                <a:gd name="T81" fmla="*/ 6739 h 10715"/>
                <a:gd name="T82" fmla="*/ 9039 w 9614"/>
                <a:gd name="T83" fmla="*/ 8015 h 10715"/>
                <a:gd name="T84" fmla="*/ 8258 w 9614"/>
                <a:gd name="T85" fmla="*/ 8616 h 10715"/>
                <a:gd name="T86" fmla="*/ 7407 w 9614"/>
                <a:gd name="T87" fmla="*/ 8648 h 10715"/>
                <a:gd name="T88" fmla="*/ 6815 w 9614"/>
                <a:gd name="T89" fmla="*/ 7358 h 10715"/>
                <a:gd name="T90" fmla="*/ 6723 w 9614"/>
                <a:gd name="T91" fmla="*/ 5773 h 10715"/>
                <a:gd name="T92" fmla="*/ 7106 w 9614"/>
                <a:gd name="T93" fmla="*/ 4610 h 10715"/>
                <a:gd name="T94" fmla="*/ 7316 w 9614"/>
                <a:gd name="T95" fmla="*/ 4051 h 10715"/>
                <a:gd name="T96" fmla="*/ 7164 w 9614"/>
                <a:gd name="T97" fmla="*/ 4289 h 10715"/>
                <a:gd name="T98" fmla="*/ 6742 w 9614"/>
                <a:gd name="T99" fmla="*/ 5368 h 10715"/>
                <a:gd name="T100" fmla="*/ 6530 w 9614"/>
                <a:gd name="T101" fmla="*/ 6093 h 10715"/>
                <a:gd name="T102" fmla="*/ 5983 w 9614"/>
                <a:gd name="T103" fmla="*/ 6610 h 10715"/>
                <a:gd name="T104" fmla="*/ 5143 w 9614"/>
                <a:gd name="T105" fmla="*/ 7428 h 10715"/>
                <a:gd name="T106" fmla="*/ 6140 w 9614"/>
                <a:gd name="T107" fmla="*/ 6543 h 10715"/>
                <a:gd name="T108" fmla="*/ 6771 w 9614"/>
                <a:gd name="T109" fmla="*/ 7532 h 10715"/>
                <a:gd name="T110" fmla="*/ 6930 w 9614"/>
                <a:gd name="T111" fmla="*/ 8950 h 10715"/>
                <a:gd name="T112" fmla="*/ 6198 w 9614"/>
                <a:gd name="T113" fmla="*/ 9590 h 10715"/>
                <a:gd name="T114" fmla="*/ 4242 w 9614"/>
                <a:gd name="T115" fmla="*/ 10437 h 10715"/>
                <a:gd name="T116" fmla="*/ 2532 w 9614"/>
                <a:gd name="T117" fmla="*/ 10715 h 10715"/>
                <a:gd name="T118" fmla="*/ 717 w 9614"/>
                <a:gd name="T119" fmla="*/ 10581 h 10715"/>
                <a:gd name="T120" fmla="*/ 72 w 9614"/>
                <a:gd name="T121" fmla="*/ 10253 h 10715"/>
                <a:gd name="T122" fmla="*/ 232 w 9614"/>
                <a:gd name="T123" fmla="*/ 9565 h 10715"/>
                <a:gd name="T124" fmla="*/ 1493 w 9614"/>
                <a:gd name="T125" fmla="*/ 8403 h 10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614" h="10715">
                  <a:moveTo>
                    <a:pt x="1757" y="7417"/>
                  </a:moveTo>
                  <a:lnTo>
                    <a:pt x="1743" y="7372"/>
                  </a:lnTo>
                  <a:lnTo>
                    <a:pt x="1729" y="7326"/>
                  </a:lnTo>
                  <a:lnTo>
                    <a:pt x="1718" y="7278"/>
                  </a:lnTo>
                  <a:lnTo>
                    <a:pt x="1708" y="7231"/>
                  </a:lnTo>
                  <a:lnTo>
                    <a:pt x="1698" y="7184"/>
                  </a:lnTo>
                  <a:lnTo>
                    <a:pt x="1689" y="7135"/>
                  </a:lnTo>
                  <a:lnTo>
                    <a:pt x="1681" y="7087"/>
                  </a:lnTo>
                  <a:lnTo>
                    <a:pt x="1672" y="7039"/>
                  </a:lnTo>
                  <a:lnTo>
                    <a:pt x="1664" y="6990"/>
                  </a:lnTo>
                  <a:lnTo>
                    <a:pt x="1655" y="6942"/>
                  </a:lnTo>
                  <a:lnTo>
                    <a:pt x="1647" y="6893"/>
                  </a:lnTo>
                  <a:lnTo>
                    <a:pt x="1637" y="6846"/>
                  </a:lnTo>
                  <a:lnTo>
                    <a:pt x="1627" y="6799"/>
                  </a:lnTo>
                  <a:lnTo>
                    <a:pt x="1615" y="6751"/>
                  </a:lnTo>
                  <a:lnTo>
                    <a:pt x="1602" y="6705"/>
                  </a:lnTo>
                  <a:lnTo>
                    <a:pt x="1588" y="6660"/>
                  </a:lnTo>
                  <a:lnTo>
                    <a:pt x="1629" y="6542"/>
                  </a:lnTo>
                  <a:lnTo>
                    <a:pt x="1672" y="6424"/>
                  </a:lnTo>
                  <a:lnTo>
                    <a:pt x="1716" y="6306"/>
                  </a:lnTo>
                  <a:lnTo>
                    <a:pt x="1762" y="6190"/>
                  </a:lnTo>
                  <a:lnTo>
                    <a:pt x="1808" y="6073"/>
                  </a:lnTo>
                  <a:lnTo>
                    <a:pt x="1855" y="5956"/>
                  </a:lnTo>
                  <a:lnTo>
                    <a:pt x="1904" y="5839"/>
                  </a:lnTo>
                  <a:lnTo>
                    <a:pt x="1954" y="5723"/>
                  </a:lnTo>
                  <a:lnTo>
                    <a:pt x="2004" y="5607"/>
                  </a:lnTo>
                  <a:lnTo>
                    <a:pt x="2056" y="5492"/>
                  </a:lnTo>
                  <a:lnTo>
                    <a:pt x="2109" y="5377"/>
                  </a:lnTo>
                  <a:lnTo>
                    <a:pt x="2162" y="5262"/>
                  </a:lnTo>
                  <a:lnTo>
                    <a:pt x="2217" y="5147"/>
                  </a:lnTo>
                  <a:lnTo>
                    <a:pt x="2272" y="5032"/>
                  </a:lnTo>
                  <a:lnTo>
                    <a:pt x="2328" y="4919"/>
                  </a:lnTo>
                  <a:lnTo>
                    <a:pt x="2386" y="4805"/>
                  </a:lnTo>
                  <a:lnTo>
                    <a:pt x="2415" y="4752"/>
                  </a:lnTo>
                  <a:lnTo>
                    <a:pt x="2441" y="4700"/>
                  </a:lnTo>
                  <a:lnTo>
                    <a:pt x="2464" y="4646"/>
                  </a:lnTo>
                  <a:lnTo>
                    <a:pt x="2483" y="4592"/>
                  </a:lnTo>
                  <a:lnTo>
                    <a:pt x="2499" y="4537"/>
                  </a:lnTo>
                  <a:lnTo>
                    <a:pt x="2511" y="4482"/>
                  </a:lnTo>
                  <a:lnTo>
                    <a:pt x="2521" y="4427"/>
                  </a:lnTo>
                  <a:lnTo>
                    <a:pt x="2527" y="4372"/>
                  </a:lnTo>
                  <a:lnTo>
                    <a:pt x="2531" y="4315"/>
                  </a:lnTo>
                  <a:lnTo>
                    <a:pt x="2532" y="4260"/>
                  </a:lnTo>
                  <a:lnTo>
                    <a:pt x="2530" y="4203"/>
                  </a:lnTo>
                  <a:lnTo>
                    <a:pt x="2527" y="4147"/>
                  </a:lnTo>
                  <a:lnTo>
                    <a:pt x="2520" y="4092"/>
                  </a:lnTo>
                  <a:lnTo>
                    <a:pt x="2512" y="4035"/>
                  </a:lnTo>
                  <a:lnTo>
                    <a:pt x="2502" y="3979"/>
                  </a:lnTo>
                  <a:lnTo>
                    <a:pt x="2489" y="3923"/>
                  </a:lnTo>
                  <a:lnTo>
                    <a:pt x="2475" y="3868"/>
                  </a:lnTo>
                  <a:lnTo>
                    <a:pt x="2460" y="3813"/>
                  </a:lnTo>
                  <a:lnTo>
                    <a:pt x="2443" y="3757"/>
                  </a:lnTo>
                  <a:lnTo>
                    <a:pt x="2425" y="3703"/>
                  </a:lnTo>
                  <a:lnTo>
                    <a:pt x="2405" y="3649"/>
                  </a:lnTo>
                  <a:lnTo>
                    <a:pt x="2385" y="3594"/>
                  </a:lnTo>
                  <a:lnTo>
                    <a:pt x="2364" y="3542"/>
                  </a:lnTo>
                  <a:lnTo>
                    <a:pt x="2341" y="3488"/>
                  </a:lnTo>
                  <a:lnTo>
                    <a:pt x="2318" y="3437"/>
                  </a:lnTo>
                  <a:lnTo>
                    <a:pt x="2295" y="3386"/>
                  </a:lnTo>
                  <a:lnTo>
                    <a:pt x="2271" y="3335"/>
                  </a:lnTo>
                  <a:lnTo>
                    <a:pt x="2248" y="3285"/>
                  </a:lnTo>
                  <a:lnTo>
                    <a:pt x="2200" y="3188"/>
                  </a:lnTo>
                  <a:lnTo>
                    <a:pt x="2152" y="3096"/>
                  </a:lnTo>
                  <a:lnTo>
                    <a:pt x="2125" y="3079"/>
                  </a:lnTo>
                  <a:lnTo>
                    <a:pt x="2101" y="3060"/>
                  </a:lnTo>
                  <a:lnTo>
                    <a:pt x="2079" y="3041"/>
                  </a:lnTo>
                  <a:lnTo>
                    <a:pt x="2060" y="3020"/>
                  </a:lnTo>
                  <a:lnTo>
                    <a:pt x="2043" y="2999"/>
                  </a:lnTo>
                  <a:lnTo>
                    <a:pt x="2026" y="2977"/>
                  </a:lnTo>
                  <a:lnTo>
                    <a:pt x="2012" y="2954"/>
                  </a:lnTo>
                  <a:lnTo>
                    <a:pt x="2000" y="2929"/>
                  </a:lnTo>
                  <a:lnTo>
                    <a:pt x="1989" y="2905"/>
                  </a:lnTo>
                  <a:lnTo>
                    <a:pt x="1980" y="2880"/>
                  </a:lnTo>
                  <a:lnTo>
                    <a:pt x="1972" y="2854"/>
                  </a:lnTo>
                  <a:lnTo>
                    <a:pt x="1964" y="2829"/>
                  </a:lnTo>
                  <a:lnTo>
                    <a:pt x="1958" y="2802"/>
                  </a:lnTo>
                  <a:lnTo>
                    <a:pt x="1952" y="2775"/>
                  </a:lnTo>
                  <a:lnTo>
                    <a:pt x="1947" y="2748"/>
                  </a:lnTo>
                  <a:lnTo>
                    <a:pt x="1943" y="2721"/>
                  </a:lnTo>
                  <a:lnTo>
                    <a:pt x="1934" y="2667"/>
                  </a:lnTo>
                  <a:lnTo>
                    <a:pt x="1925" y="2612"/>
                  </a:lnTo>
                  <a:lnTo>
                    <a:pt x="1920" y="2585"/>
                  </a:lnTo>
                  <a:lnTo>
                    <a:pt x="1915" y="2559"/>
                  </a:lnTo>
                  <a:lnTo>
                    <a:pt x="1909" y="2533"/>
                  </a:lnTo>
                  <a:lnTo>
                    <a:pt x="1903" y="2506"/>
                  </a:lnTo>
                  <a:lnTo>
                    <a:pt x="1896" y="2481"/>
                  </a:lnTo>
                  <a:lnTo>
                    <a:pt x="1886" y="2456"/>
                  </a:lnTo>
                  <a:lnTo>
                    <a:pt x="1876" y="2432"/>
                  </a:lnTo>
                  <a:lnTo>
                    <a:pt x="1866" y="2408"/>
                  </a:lnTo>
                  <a:lnTo>
                    <a:pt x="1853" y="2386"/>
                  </a:lnTo>
                  <a:lnTo>
                    <a:pt x="1839" y="2363"/>
                  </a:lnTo>
                  <a:lnTo>
                    <a:pt x="1823" y="2342"/>
                  </a:lnTo>
                  <a:lnTo>
                    <a:pt x="1805" y="2322"/>
                  </a:lnTo>
                  <a:lnTo>
                    <a:pt x="1777" y="2326"/>
                  </a:lnTo>
                  <a:lnTo>
                    <a:pt x="1752" y="2333"/>
                  </a:lnTo>
                  <a:lnTo>
                    <a:pt x="1728" y="2341"/>
                  </a:lnTo>
                  <a:lnTo>
                    <a:pt x="1708" y="2351"/>
                  </a:lnTo>
                  <a:lnTo>
                    <a:pt x="1690" y="2362"/>
                  </a:lnTo>
                  <a:lnTo>
                    <a:pt x="1674" y="2376"/>
                  </a:lnTo>
                  <a:lnTo>
                    <a:pt x="1660" y="2390"/>
                  </a:lnTo>
                  <a:lnTo>
                    <a:pt x="1648" y="2405"/>
                  </a:lnTo>
                  <a:lnTo>
                    <a:pt x="1637" y="2422"/>
                  </a:lnTo>
                  <a:lnTo>
                    <a:pt x="1628" y="2439"/>
                  </a:lnTo>
                  <a:lnTo>
                    <a:pt x="1621" y="2458"/>
                  </a:lnTo>
                  <a:lnTo>
                    <a:pt x="1614" y="2477"/>
                  </a:lnTo>
                  <a:lnTo>
                    <a:pt x="1609" y="2497"/>
                  </a:lnTo>
                  <a:lnTo>
                    <a:pt x="1605" y="2519"/>
                  </a:lnTo>
                  <a:lnTo>
                    <a:pt x="1602" y="2541"/>
                  </a:lnTo>
                  <a:lnTo>
                    <a:pt x="1600" y="2563"/>
                  </a:lnTo>
                  <a:lnTo>
                    <a:pt x="1598" y="2608"/>
                  </a:lnTo>
                  <a:lnTo>
                    <a:pt x="1597" y="2656"/>
                  </a:lnTo>
                  <a:lnTo>
                    <a:pt x="1596" y="2703"/>
                  </a:lnTo>
                  <a:lnTo>
                    <a:pt x="1595" y="2749"/>
                  </a:lnTo>
                  <a:lnTo>
                    <a:pt x="1594" y="2772"/>
                  </a:lnTo>
                  <a:lnTo>
                    <a:pt x="1592" y="2796"/>
                  </a:lnTo>
                  <a:lnTo>
                    <a:pt x="1590" y="2818"/>
                  </a:lnTo>
                  <a:lnTo>
                    <a:pt x="1587" y="2839"/>
                  </a:lnTo>
                  <a:lnTo>
                    <a:pt x="1582" y="2860"/>
                  </a:lnTo>
                  <a:lnTo>
                    <a:pt x="1577" y="2880"/>
                  </a:lnTo>
                  <a:lnTo>
                    <a:pt x="1571" y="2900"/>
                  </a:lnTo>
                  <a:lnTo>
                    <a:pt x="1563" y="2918"/>
                  </a:lnTo>
                  <a:lnTo>
                    <a:pt x="1574" y="2948"/>
                  </a:lnTo>
                  <a:lnTo>
                    <a:pt x="1587" y="2976"/>
                  </a:lnTo>
                  <a:lnTo>
                    <a:pt x="1600" y="3004"/>
                  </a:lnTo>
                  <a:lnTo>
                    <a:pt x="1613" y="3032"/>
                  </a:lnTo>
                  <a:lnTo>
                    <a:pt x="1626" y="3060"/>
                  </a:lnTo>
                  <a:lnTo>
                    <a:pt x="1639" y="3089"/>
                  </a:lnTo>
                  <a:lnTo>
                    <a:pt x="1651" y="3117"/>
                  </a:lnTo>
                  <a:lnTo>
                    <a:pt x="1662" y="3145"/>
                  </a:lnTo>
                  <a:lnTo>
                    <a:pt x="1672" y="3173"/>
                  </a:lnTo>
                  <a:lnTo>
                    <a:pt x="1680" y="3202"/>
                  </a:lnTo>
                  <a:lnTo>
                    <a:pt x="1684" y="3216"/>
                  </a:lnTo>
                  <a:lnTo>
                    <a:pt x="1686" y="3231"/>
                  </a:lnTo>
                  <a:lnTo>
                    <a:pt x="1689" y="3246"/>
                  </a:lnTo>
                  <a:lnTo>
                    <a:pt x="1690" y="3260"/>
                  </a:lnTo>
                  <a:lnTo>
                    <a:pt x="1691" y="3274"/>
                  </a:lnTo>
                  <a:lnTo>
                    <a:pt x="1692" y="3289"/>
                  </a:lnTo>
                  <a:lnTo>
                    <a:pt x="1691" y="3303"/>
                  </a:lnTo>
                  <a:lnTo>
                    <a:pt x="1690" y="3318"/>
                  </a:lnTo>
                  <a:lnTo>
                    <a:pt x="1688" y="3333"/>
                  </a:lnTo>
                  <a:lnTo>
                    <a:pt x="1685" y="3348"/>
                  </a:lnTo>
                  <a:lnTo>
                    <a:pt x="1681" y="3363"/>
                  </a:lnTo>
                  <a:lnTo>
                    <a:pt x="1676" y="3378"/>
                  </a:lnTo>
                  <a:lnTo>
                    <a:pt x="1354" y="3096"/>
                  </a:lnTo>
                  <a:lnTo>
                    <a:pt x="1301" y="3005"/>
                  </a:lnTo>
                  <a:lnTo>
                    <a:pt x="1248" y="2914"/>
                  </a:lnTo>
                  <a:lnTo>
                    <a:pt x="1195" y="2823"/>
                  </a:lnTo>
                  <a:lnTo>
                    <a:pt x="1143" y="2731"/>
                  </a:lnTo>
                  <a:lnTo>
                    <a:pt x="1089" y="2639"/>
                  </a:lnTo>
                  <a:lnTo>
                    <a:pt x="1038" y="2548"/>
                  </a:lnTo>
                  <a:lnTo>
                    <a:pt x="986" y="2456"/>
                  </a:lnTo>
                  <a:lnTo>
                    <a:pt x="935" y="2363"/>
                  </a:lnTo>
                  <a:lnTo>
                    <a:pt x="885" y="2271"/>
                  </a:lnTo>
                  <a:lnTo>
                    <a:pt x="836" y="2177"/>
                  </a:lnTo>
                  <a:lnTo>
                    <a:pt x="787" y="2084"/>
                  </a:lnTo>
                  <a:lnTo>
                    <a:pt x="740" y="1991"/>
                  </a:lnTo>
                  <a:lnTo>
                    <a:pt x="694" y="1896"/>
                  </a:lnTo>
                  <a:lnTo>
                    <a:pt x="649" y="1802"/>
                  </a:lnTo>
                  <a:lnTo>
                    <a:pt x="606" y="1708"/>
                  </a:lnTo>
                  <a:lnTo>
                    <a:pt x="565" y="1612"/>
                  </a:lnTo>
                  <a:lnTo>
                    <a:pt x="554" y="1604"/>
                  </a:lnTo>
                  <a:lnTo>
                    <a:pt x="545" y="1595"/>
                  </a:lnTo>
                  <a:lnTo>
                    <a:pt x="536" y="1586"/>
                  </a:lnTo>
                  <a:lnTo>
                    <a:pt x="527" y="1576"/>
                  </a:lnTo>
                  <a:lnTo>
                    <a:pt x="510" y="1556"/>
                  </a:lnTo>
                  <a:lnTo>
                    <a:pt x="495" y="1538"/>
                  </a:lnTo>
                  <a:lnTo>
                    <a:pt x="487" y="1530"/>
                  </a:lnTo>
                  <a:lnTo>
                    <a:pt x="478" y="1524"/>
                  </a:lnTo>
                  <a:lnTo>
                    <a:pt x="470" y="1518"/>
                  </a:lnTo>
                  <a:lnTo>
                    <a:pt x="461" y="1514"/>
                  </a:lnTo>
                  <a:lnTo>
                    <a:pt x="456" y="1513"/>
                  </a:lnTo>
                  <a:lnTo>
                    <a:pt x="452" y="1513"/>
                  </a:lnTo>
                  <a:lnTo>
                    <a:pt x="447" y="1513"/>
                  </a:lnTo>
                  <a:lnTo>
                    <a:pt x="442" y="1514"/>
                  </a:lnTo>
                  <a:lnTo>
                    <a:pt x="436" y="1515"/>
                  </a:lnTo>
                  <a:lnTo>
                    <a:pt x="431" y="1517"/>
                  </a:lnTo>
                  <a:lnTo>
                    <a:pt x="425" y="1520"/>
                  </a:lnTo>
                  <a:lnTo>
                    <a:pt x="419" y="1524"/>
                  </a:lnTo>
                  <a:lnTo>
                    <a:pt x="407" y="1535"/>
                  </a:lnTo>
                  <a:lnTo>
                    <a:pt x="397" y="1545"/>
                  </a:lnTo>
                  <a:lnTo>
                    <a:pt x="387" y="1556"/>
                  </a:lnTo>
                  <a:lnTo>
                    <a:pt x="379" y="1567"/>
                  </a:lnTo>
                  <a:lnTo>
                    <a:pt x="372" y="1578"/>
                  </a:lnTo>
                  <a:lnTo>
                    <a:pt x="367" y="1589"/>
                  </a:lnTo>
                  <a:lnTo>
                    <a:pt x="361" y="1600"/>
                  </a:lnTo>
                  <a:lnTo>
                    <a:pt x="357" y="1611"/>
                  </a:lnTo>
                  <a:lnTo>
                    <a:pt x="354" y="1622"/>
                  </a:lnTo>
                  <a:lnTo>
                    <a:pt x="352" y="1634"/>
                  </a:lnTo>
                  <a:lnTo>
                    <a:pt x="351" y="1645"/>
                  </a:lnTo>
                  <a:lnTo>
                    <a:pt x="350" y="1657"/>
                  </a:lnTo>
                  <a:lnTo>
                    <a:pt x="351" y="1681"/>
                  </a:lnTo>
                  <a:lnTo>
                    <a:pt x="353" y="1705"/>
                  </a:lnTo>
                  <a:lnTo>
                    <a:pt x="362" y="1754"/>
                  </a:lnTo>
                  <a:lnTo>
                    <a:pt x="373" y="1804"/>
                  </a:lnTo>
                  <a:lnTo>
                    <a:pt x="377" y="1831"/>
                  </a:lnTo>
                  <a:lnTo>
                    <a:pt x="380" y="1857"/>
                  </a:lnTo>
                  <a:lnTo>
                    <a:pt x="381" y="1870"/>
                  </a:lnTo>
                  <a:lnTo>
                    <a:pt x="381" y="1884"/>
                  </a:lnTo>
                  <a:lnTo>
                    <a:pt x="381" y="1897"/>
                  </a:lnTo>
                  <a:lnTo>
                    <a:pt x="379" y="1910"/>
                  </a:lnTo>
                  <a:lnTo>
                    <a:pt x="589" y="2588"/>
                  </a:lnTo>
                  <a:lnTo>
                    <a:pt x="121" y="1693"/>
                  </a:lnTo>
                  <a:lnTo>
                    <a:pt x="123" y="1681"/>
                  </a:lnTo>
                  <a:lnTo>
                    <a:pt x="126" y="1670"/>
                  </a:lnTo>
                  <a:lnTo>
                    <a:pt x="129" y="1657"/>
                  </a:lnTo>
                  <a:lnTo>
                    <a:pt x="133" y="1646"/>
                  </a:lnTo>
                  <a:lnTo>
                    <a:pt x="137" y="1635"/>
                  </a:lnTo>
                  <a:lnTo>
                    <a:pt x="142" y="1624"/>
                  </a:lnTo>
                  <a:lnTo>
                    <a:pt x="148" y="1613"/>
                  </a:lnTo>
                  <a:lnTo>
                    <a:pt x="154" y="1602"/>
                  </a:lnTo>
                  <a:lnTo>
                    <a:pt x="167" y="1581"/>
                  </a:lnTo>
                  <a:lnTo>
                    <a:pt x="181" y="1560"/>
                  </a:lnTo>
                  <a:lnTo>
                    <a:pt x="197" y="1540"/>
                  </a:lnTo>
                  <a:lnTo>
                    <a:pt x="214" y="1518"/>
                  </a:lnTo>
                  <a:lnTo>
                    <a:pt x="248" y="1477"/>
                  </a:lnTo>
                  <a:lnTo>
                    <a:pt x="280" y="1433"/>
                  </a:lnTo>
                  <a:lnTo>
                    <a:pt x="295" y="1411"/>
                  </a:lnTo>
                  <a:lnTo>
                    <a:pt x="308" y="1388"/>
                  </a:lnTo>
                  <a:lnTo>
                    <a:pt x="315" y="1375"/>
                  </a:lnTo>
                  <a:lnTo>
                    <a:pt x="320" y="1363"/>
                  </a:lnTo>
                  <a:lnTo>
                    <a:pt x="326" y="1351"/>
                  </a:lnTo>
                  <a:lnTo>
                    <a:pt x="330" y="1338"/>
                  </a:lnTo>
                  <a:lnTo>
                    <a:pt x="360" y="1251"/>
                  </a:lnTo>
                  <a:lnTo>
                    <a:pt x="395" y="1167"/>
                  </a:lnTo>
                  <a:lnTo>
                    <a:pt x="433" y="1088"/>
                  </a:lnTo>
                  <a:lnTo>
                    <a:pt x="474" y="1013"/>
                  </a:lnTo>
                  <a:lnTo>
                    <a:pt x="520" y="941"/>
                  </a:lnTo>
                  <a:lnTo>
                    <a:pt x="569" y="874"/>
                  </a:lnTo>
                  <a:lnTo>
                    <a:pt x="621" y="810"/>
                  </a:lnTo>
                  <a:lnTo>
                    <a:pt x="676" y="750"/>
                  </a:lnTo>
                  <a:lnTo>
                    <a:pt x="734" y="694"/>
                  </a:lnTo>
                  <a:lnTo>
                    <a:pt x="794" y="640"/>
                  </a:lnTo>
                  <a:lnTo>
                    <a:pt x="858" y="590"/>
                  </a:lnTo>
                  <a:lnTo>
                    <a:pt x="923" y="543"/>
                  </a:lnTo>
                  <a:lnTo>
                    <a:pt x="992" y="498"/>
                  </a:lnTo>
                  <a:lnTo>
                    <a:pt x="1061" y="456"/>
                  </a:lnTo>
                  <a:lnTo>
                    <a:pt x="1134" y="417"/>
                  </a:lnTo>
                  <a:lnTo>
                    <a:pt x="1207" y="379"/>
                  </a:lnTo>
                  <a:lnTo>
                    <a:pt x="1283" y="345"/>
                  </a:lnTo>
                  <a:lnTo>
                    <a:pt x="1359" y="313"/>
                  </a:lnTo>
                  <a:lnTo>
                    <a:pt x="1437" y="283"/>
                  </a:lnTo>
                  <a:lnTo>
                    <a:pt x="1515" y="254"/>
                  </a:lnTo>
                  <a:lnTo>
                    <a:pt x="1595" y="227"/>
                  </a:lnTo>
                  <a:lnTo>
                    <a:pt x="1675" y="202"/>
                  </a:lnTo>
                  <a:lnTo>
                    <a:pt x="1757" y="178"/>
                  </a:lnTo>
                  <a:lnTo>
                    <a:pt x="1838" y="156"/>
                  </a:lnTo>
                  <a:lnTo>
                    <a:pt x="1920" y="135"/>
                  </a:lnTo>
                  <a:lnTo>
                    <a:pt x="2001" y="115"/>
                  </a:lnTo>
                  <a:lnTo>
                    <a:pt x="2083" y="95"/>
                  </a:lnTo>
                  <a:lnTo>
                    <a:pt x="2163" y="76"/>
                  </a:lnTo>
                  <a:lnTo>
                    <a:pt x="2324" y="42"/>
                  </a:lnTo>
                  <a:lnTo>
                    <a:pt x="2482" y="8"/>
                  </a:lnTo>
                  <a:lnTo>
                    <a:pt x="2652" y="0"/>
                  </a:lnTo>
                  <a:lnTo>
                    <a:pt x="2640" y="64"/>
                  </a:lnTo>
                  <a:lnTo>
                    <a:pt x="2631" y="129"/>
                  </a:lnTo>
                  <a:lnTo>
                    <a:pt x="2625" y="193"/>
                  </a:lnTo>
                  <a:lnTo>
                    <a:pt x="2621" y="257"/>
                  </a:lnTo>
                  <a:lnTo>
                    <a:pt x="2619" y="321"/>
                  </a:lnTo>
                  <a:lnTo>
                    <a:pt x="2619" y="385"/>
                  </a:lnTo>
                  <a:lnTo>
                    <a:pt x="2621" y="449"/>
                  </a:lnTo>
                  <a:lnTo>
                    <a:pt x="2625" y="512"/>
                  </a:lnTo>
                  <a:lnTo>
                    <a:pt x="2632" y="576"/>
                  </a:lnTo>
                  <a:lnTo>
                    <a:pt x="2640" y="638"/>
                  </a:lnTo>
                  <a:lnTo>
                    <a:pt x="2652" y="701"/>
                  </a:lnTo>
                  <a:lnTo>
                    <a:pt x="2664" y="763"/>
                  </a:lnTo>
                  <a:lnTo>
                    <a:pt x="2679" y="825"/>
                  </a:lnTo>
                  <a:lnTo>
                    <a:pt x="2695" y="886"/>
                  </a:lnTo>
                  <a:lnTo>
                    <a:pt x="2714" y="946"/>
                  </a:lnTo>
                  <a:lnTo>
                    <a:pt x="2734" y="1006"/>
                  </a:lnTo>
                  <a:lnTo>
                    <a:pt x="2756" y="1064"/>
                  </a:lnTo>
                  <a:lnTo>
                    <a:pt x="2781" y="1123"/>
                  </a:lnTo>
                  <a:lnTo>
                    <a:pt x="2808" y="1180"/>
                  </a:lnTo>
                  <a:lnTo>
                    <a:pt x="2836" y="1236"/>
                  </a:lnTo>
                  <a:lnTo>
                    <a:pt x="2866" y="1293"/>
                  </a:lnTo>
                  <a:lnTo>
                    <a:pt x="2897" y="1347"/>
                  </a:lnTo>
                  <a:lnTo>
                    <a:pt x="2931" y="1401"/>
                  </a:lnTo>
                  <a:lnTo>
                    <a:pt x="2967" y="1453"/>
                  </a:lnTo>
                  <a:lnTo>
                    <a:pt x="3004" y="1505"/>
                  </a:lnTo>
                  <a:lnTo>
                    <a:pt x="3043" y="1555"/>
                  </a:lnTo>
                  <a:lnTo>
                    <a:pt x="3083" y="1604"/>
                  </a:lnTo>
                  <a:lnTo>
                    <a:pt x="3126" y="1652"/>
                  </a:lnTo>
                  <a:lnTo>
                    <a:pt x="3170" y="1699"/>
                  </a:lnTo>
                  <a:lnTo>
                    <a:pt x="3216" y="1744"/>
                  </a:lnTo>
                  <a:lnTo>
                    <a:pt x="3264" y="1787"/>
                  </a:lnTo>
                  <a:lnTo>
                    <a:pt x="3312" y="1830"/>
                  </a:lnTo>
                  <a:lnTo>
                    <a:pt x="3353" y="1797"/>
                  </a:lnTo>
                  <a:lnTo>
                    <a:pt x="3324" y="1763"/>
                  </a:lnTo>
                  <a:lnTo>
                    <a:pt x="3298" y="1726"/>
                  </a:lnTo>
                  <a:lnTo>
                    <a:pt x="3274" y="1687"/>
                  </a:lnTo>
                  <a:lnTo>
                    <a:pt x="3252" y="1646"/>
                  </a:lnTo>
                  <a:lnTo>
                    <a:pt x="3234" y="1604"/>
                  </a:lnTo>
                  <a:lnTo>
                    <a:pt x="3218" y="1561"/>
                  </a:lnTo>
                  <a:lnTo>
                    <a:pt x="3204" y="1515"/>
                  </a:lnTo>
                  <a:lnTo>
                    <a:pt x="3192" y="1469"/>
                  </a:lnTo>
                  <a:lnTo>
                    <a:pt x="3183" y="1422"/>
                  </a:lnTo>
                  <a:lnTo>
                    <a:pt x="3175" y="1373"/>
                  </a:lnTo>
                  <a:lnTo>
                    <a:pt x="3170" y="1324"/>
                  </a:lnTo>
                  <a:lnTo>
                    <a:pt x="3166" y="1275"/>
                  </a:lnTo>
                  <a:lnTo>
                    <a:pt x="3165" y="1223"/>
                  </a:lnTo>
                  <a:lnTo>
                    <a:pt x="3165" y="1173"/>
                  </a:lnTo>
                  <a:lnTo>
                    <a:pt x="3167" y="1121"/>
                  </a:lnTo>
                  <a:lnTo>
                    <a:pt x="3170" y="1069"/>
                  </a:lnTo>
                  <a:lnTo>
                    <a:pt x="3175" y="1017"/>
                  </a:lnTo>
                  <a:lnTo>
                    <a:pt x="3182" y="965"/>
                  </a:lnTo>
                  <a:lnTo>
                    <a:pt x="3190" y="913"/>
                  </a:lnTo>
                  <a:lnTo>
                    <a:pt x="3199" y="861"/>
                  </a:lnTo>
                  <a:lnTo>
                    <a:pt x="3210" y="809"/>
                  </a:lnTo>
                  <a:lnTo>
                    <a:pt x="3222" y="759"/>
                  </a:lnTo>
                  <a:lnTo>
                    <a:pt x="3235" y="708"/>
                  </a:lnTo>
                  <a:lnTo>
                    <a:pt x="3249" y="658"/>
                  </a:lnTo>
                  <a:lnTo>
                    <a:pt x="3265" y="609"/>
                  </a:lnTo>
                  <a:lnTo>
                    <a:pt x="3281" y="561"/>
                  </a:lnTo>
                  <a:lnTo>
                    <a:pt x="3298" y="514"/>
                  </a:lnTo>
                  <a:lnTo>
                    <a:pt x="3316" y="468"/>
                  </a:lnTo>
                  <a:lnTo>
                    <a:pt x="3334" y="424"/>
                  </a:lnTo>
                  <a:lnTo>
                    <a:pt x="3353" y="380"/>
                  </a:lnTo>
                  <a:lnTo>
                    <a:pt x="3372" y="338"/>
                  </a:lnTo>
                  <a:lnTo>
                    <a:pt x="3393" y="298"/>
                  </a:lnTo>
                  <a:lnTo>
                    <a:pt x="3403" y="381"/>
                  </a:lnTo>
                  <a:lnTo>
                    <a:pt x="3418" y="465"/>
                  </a:lnTo>
                  <a:lnTo>
                    <a:pt x="3433" y="547"/>
                  </a:lnTo>
                  <a:lnTo>
                    <a:pt x="3451" y="628"/>
                  </a:lnTo>
                  <a:lnTo>
                    <a:pt x="3470" y="710"/>
                  </a:lnTo>
                  <a:lnTo>
                    <a:pt x="3492" y="790"/>
                  </a:lnTo>
                  <a:lnTo>
                    <a:pt x="3516" y="870"/>
                  </a:lnTo>
                  <a:lnTo>
                    <a:pt x="3541" y="949"/>
                  </a:lnTo>
                  <a:lnTo>
                    <a:pt x="3570" y="1028"/>
                  </a:lnTo>
                  <a:lnTo>
                    <a:pt x="3598" y="1107"/>
                  </a:lnTo>
                  <a:lnTo>
                    <a:pt x="3629" y="1184"/>
                  </a:lnTo>
                  <a:lnTo>
                    <a:pt x="3661" y="1262"/>
                  </a:lnTo>
                  <a:lnTo>
                    <a:pt x="3694" y="1338"/>
                  </a:lnTo>
                  <a:lnTo>
                    <a:pt x="3730" y="1414"/>
                  </a:lnTo>
                  <a:lnTo>
                    <a:pt x="3766" y="1489"/>
                  </a:lnTo>
                  <a:lnTo>
                    <a:pt x="3804" y="1565"/>
                  </a:lnTo>
                  <a:lnTo>
                    <a:pt x="3842" y="1639"/>
                  </a:lnTo>
                  <a:lnTo>
                    <a:pt x="3883" y="1714"/>
                  </a:lnTo>
                  <a:lnTo>
                    <a:pt x="3923" y="1788"/>
                  </a:lnTo>
                  <a:lnTo>
                    <a:pt x="3965" y="1862"/>
                  </a:lnTo>
                  <a:lnTo>
                    <a:pt x="4007" y="1934"/>
                  </a:lnTo>
                  <a:lnTo>
                    <a:pt x="4051" y="2008"/>
                  </a:lnTo>
                  <a:lnTo>
                    <a:pt x="4094" y="2079"/>
                  </a:lnTo>
                  <a:lnTo>
                    <a:pt x="4138" y="2152"/>
                  </a:lnTo>
                  <a:lnTo>
                    <a:pt x="4229" y="2295"/>
                  </a:lnTo>
                  <a:lnTo>
                    <a:pt x="4320" y="2437"/>
                  </a:lnTo>
                  <a:lnTo>
                    <a:pt x="4413" y="2577"/>
                  </a:lnTo>
                  <a:lnTo>
                    <a:pt x="4505" y="2717"/>
                  </a:lnTo>
                  <a:lnTo>
                    <a:pt x="4513" y="2715"/>
                  </a:lnTo>
                  <a:lnTo>
                    <a:pt x="4520" y="2713"/>
                  </a:lnTo>
                  <a:lnTo>
                    <a:pt x="4526" y="2710"/>
                  </a:lnTo>
                  <a:lnTo>
                    <a:pt x="4533" y="2707"/>
                  </a:lnTo>
                  <a:lnTo>
                    <a:pt x="4545" y="2699"/>
                  </a:lnTo>
                  <a:lnTo>
                    <a:pt x="4556" y="2690"/>
                  </a:lnTo>
                  <a:lnTo>
                    <a:pt x="4578" y="2669"/>
                  </a:lnTo>
                  <a:lnTo>
                    <a:pt x="4601" y="2644"/>
                  </a:lnTo>
                  <a:lnTo>
                    <a:pt x="4601" y="2588"/>
                  </a:lnTo>
                  <a:lnTo>
                    <a:pt x="5448" y="1524"/>
                  </a:lnTo>
                  <a:lnTo>
                    <a:pt x="5450" y="1536"/>
                  </a:lnTo>
                  <a:lnTo>
                    <a:pt x="5451" y="1548"/>
                  </a:lnTo>
                  <a:lnTo>
                    <a:pt x="5451" y="1561"/>
                  </a:lnTo>
                  <a:lnTo>
                    <a:pt x="5450" y="1573"/>
                  </a:lnTo>
                  <a:lnTo>
                    <a:pt x="5449" y="1585"/>
                  </a:lnTo>
                  <a:lnTo>
                    <a:pt x="5448" y="1598"/>
                  </a:lnTo>
                  <a:lnTo>
                    <a:pt x="5445" y="1610"/>
                  </a:lnTo>
                  <a:lnTo>
                    <a:pt x="5443" y="1623"/>
                  </a:lnTo>
                  <a:lnTo>
                    <a:pt x="5436" y="1648"/>
                  </a:lnTo>
                  <a:lnTo>
                    <a:pt x="5428" y="1674"/>
                  </a:lnTo>
                  <a:lnTo>
                    <a:pt x="5420" y="1700"/>
                  </a:lnTo>
                  <a:lnTo>
                    <a:pt x="5411" y="1725"/>
                  </a:lnTo>
                  <a:lnTo>
                    <a:pt x="5402" y="1751"/>
                  </a:lnTo>
                  <a:lnTo>
                    <a:pt x="5395" y="1776"/>
                  </a:lnTo>
                  <a:lnTo>
                    <a:pt x="5387" y="1802"/>
                  </a:lnTo>
                  <a:lnTo>
                    <a:pt x="5383" y="1828"/>
                  </a:lnTo>
                  <a:lnTo>
                    <a:pt x="5381" y="1840"/>
                  </a:lnTo>
                  <a:lnTo>
                    <a:pt x="5380" y="1853"/>
                  </a:lnTo>
                  <a:lnTo>
                    <a:pt x="5380" y="1865"/>
                  </a:lnTo>
                  <a:lnTo>
                    <a:pt x="5380" y="1878"/>
                  </a:lnTo>
                  <a:lnTo>
                    <a:pt x="5382" y="1890"/>
                  </a:lnTo>
                  <a:lnTo>
                    <a:pt x="5384" y="1902"/>
                  </a:lnTo>
                  <a:lnTo>
                    <a:pt x="5387" y="1914"/>
                  </a:lnTo>
                  <a:lnTo>
                    <a:pt x="5391" y="1926"/>
                  </a:lnTo>
                  <a:lnTo>
                    <a:pt x="5411" y="1911"/>
                  </a:lnTo>
                  <a:lnTo>
                    <a:pt x="5429" y="1893"/>
                  </a:lnTo>
                  <a:lnTo>
                    <a:pt x="5446" y="1875"/>
                  </a:lnTo>
                  <a:lnTo>
                    <a:pt x="5462" y="1855"/>
                  </a:lnTo>
                  <a:lnTo>
                    <a:pt x="5478" y="1834"/>
                  </a:lnTo>
                  <a:lnTo>
                    <a:pt x="5493" y="1812"/>
                  </a:lnTo>
                  <a:lnTo>
                    <a:pt x="5508" y="1789"/>
                  </a:lnTo>
                  <a:lnTo>
                    <a:pt x="5522" y="1766"/>
                  </a:lnTo>
                  <a:lnTo>
                    <a:pt x="5551" y="1720"/>
                  </a:lnTo>
                  <a:lnTo>
                    <a:pt x="5580" y="1674"/>
                  </a:lnTo>
                  <a:lnTo>
                    <a:pt x="5594" y="1651"/>
                  </a:lnTo>
                  <a:lnTo>
                    <a:pt x="5609" y="1629"/>
                  </a:lnTo>
                  <a:lnTo>
                    <a:pt x="5625" y="1608"/>
                  </a:lnTo>
                  <a:lnTo>
                    <a:pt x="5641" y="1588"/>
                  </a:lnTo>
                  <a:lnTo>
                    <a:pt x="5675" y="1502"/>
                  </a:lnTo>
                  <a:lnTo>
                    <a:pt x="5711" y="1417"/>
                  </a:lnTo>
                  <a:lnTo>
                    <a:pt x="5748" y="1331"/>
                  </a:lnTo>
                  <a:lnTo>
                    <a:pt x="5785" y="1247"/>
                  </a:lnTo>
                  <a:lnTo>
                    <a:pt x="5823" y="1162"/>
                  </a:lnTo>
                  <a:lnTo>
                    <a:pt x="5862" y="1076"/>
                  </a:lnTo>
                  <a:lnTo>
                    <a:pt x="5900" y="992"/>
                  </a:lnTo>
                  <a:lnTo>
                    <a:pt x="5937" y="906"/>
                  </a:lnTo>
                  <a:lnTo>
                    <a:pt x="5974" y="820"/>
                  </a:lnTo>
                  <a:lnTo>
                    <a:pt x="6009" y="733"/>
                  </a:lnTo>
                  <a:lnTo>
                    <a:pt x="6026" y="690"/>
                  </a:lnTo>
                  <a:lnTo>
                    <a:pt x="6043" y="646"/>
                  </a:lnTo>
                  <a:lnTo>
                    <a:pt x="6059" y="602"/>
                  </a:lnTo>
                  <a:lnTo>
                    <a:pt x="6074" y="558"/>
                  </a:lnTo>
                  <a:lnTo>
                    <a:pt x="6089" y="513"/>
                  </a:lnTo>
                  <a:lnTo>
                    <a:pt x="6103" y="468"/>
                  </a:lnTo>
                  <a:lnTo>
                    <a:pt x="6117" y="424"/>
                  </a:lnTo>
                  <a:lnTo>
                    <a:pt x="6129" y="378"/>
                  </a:lnTo>
                  <a:lnTo>
                    <a:pt x="6141" y="332"/>
                  </a:lnTo>
                  <a:lnTo>
                    <a:pt x="6153" y="287"/>
                  </a:lnTo>
                  <a:lnTo>
                    <a:pt x="6164" y="240"/>
                  </a:lnTo>
                  <a:lnTo>
                    <a:pt x="6173" y="193"/>
                  </a:lnTo>
                  <a:lnTo>
                    <a:pt x="6243" y="228"/>
                  </a:lnTo>
                  <a:lnTo>
                    <a:pt x="6315" y="264"/>
                  </a:lnTo>
                  <a:lnTo>
                    <a:pt x="6386" y="300"/>
                  </a:lnTo>
                  <a:lnTo>
                    <a:pt x="6456" y="338"/>
                  </a:lnTo>
                  <a:lnTo>
                    <a:pt x="6528" y="377"/>
                  </a:lnTo>
                  <a:lnTo>
                    <a:pt x="6600" y="418"/>
                  </a:lnTo>
                  <a:lnTo>
                    <a:pt x="6672" y="458"/>
                  </a:lnTo>
                  <a:lnTo>
                    <a:pt x="6743" y="500"/>
                  </a:lnTo>
                  <a:lnTo>
                    <a:pt x="6814" y="545"/>
                  </a:lnTo>
                  <a:lnTo>
                    <a:pt x="6885" y="589"/>
                  </a:lnTo>
                  <a:lnTo>
                    <a:pt x="6956" y="634"/>
                  </a:lnTo>
                  <a:lnTo>
                    <a:pt x="7025" y="682"/>
                  </a:lnTo>
                  <a:lnTo>
                    <a:pt x="7095" y="730"/>
                  </a:lnTo>
                  <a:lnTo>
                    <a:pt x="7164" y="779"/>
                  </a:lnTo>
                  <a:lnTo>
                    <a:pt x="7232" y="830"/>
                  </a:lnTo>
                  <a:lnTo>
                    <a:pt x="7299" y="881"/>
                  </a:lnTo>
                  <a:lnTo>
                    <a:pt x="7365" y="933"/>
                  </a:lnTo>
                  <a:lnTo>
                    <a:pt x="7431" y="988"/>
                  </a:lnTo>
                  <a:lnTo>
                    <a:pt x="7495" y="1042"/>
                  </a:lnTo>
                  <a:lnTo>
                    <a:pt x="7559" y="1099"/>
                  </a:lnTo>
                  <a:lnTo>
                    <a:pt x="7620" y="1156"/>
                  </a:lnTo>
                  <a:lnTo>
                    <a:pt x="7682" y="1215"/>
                  </a:lnTo>
                  <a:lnTo>
                    <a:pt x="7740" y="1275"/>
                  </a:lnTo>
                  <a:lnTo>
                    <a:pt x="7798" y="1336"/>
                  </a:lnTo>
                  <a:lnTo>
                    <a:pt x="7855" y="1399"/>
                  </a:lnTo>
                  <a:lnTo>
                    <a:pt x="7909" y="1462"/>
                  </a:lnTo>
                  <a:lnTo>
                    <a:pt x="7961" y="1528"/>
                  </a:lnTo>
                  <a:lnTo>
                    <a:pt x="8013" y="1593"/>
                  </a:lnTo>
                  <a:lnTo>
                    <a:pt x="8061" y="1660"/>
                  </a:lnTo>
                  <a:lnTo>
                    <a:pt x="8108" y="1729"/>
                  </a:lnTo>
                  <a:lnTo>
                    <a:pt x="8153" y="1799"/>
                  </a:lnTo>
                  <a:lnTo>
                    <a:pt x="8196" y="1870"/>
                  </a:lnTo>
                  <a:lnTo>
                    <a:pt x="8189" y="1900"/>
                  </a:lnTo>
                  <a:lnTo>
                    <a:pt x="8183" y="1929"/>
                  </a:lnTo>
                  <a:lnTo>
                    <a:pt x="8177" y="1959"/>
                  </a:lnTo>
                  <a:lnTo>
                    <a:pt x="8173" y="1988"/>
                  </a:lnTo>
                  <a:lnTo>
                    <a:pt x="8170" y="2017"/>
                  </a:lnTo>
                  <a:lnTo>
                    <a:pt x="8167" y="2046"/>
                  </a:lnTo>
                  <a:lnTo>
                    <a:pt x="8165" y="2075"/>
                  </a:lnTo>
                  <a:lnTo>
                    <a:pt x="8164" y="2105"/>
                  </a:lnTo>
                  <a:lnTo>
                    <a:pt x="8164" y="2134"/>
                  </a:lnTo>
                  <a:lnTo>
                    <a:pt x="8164" y="2162"/>
                  </a:lnTo>
                  <a:lnTo>
                    <a:pt x="8165" y="2191"/>
                  </a:lnTo>
                  <a:lnTo>
                    <a:pt x="8167" y="2219"/>
                  </a:lnTo>
                  <a:lnTo>
                    <a:pt x="8170" y="2249"/>
                  </a:lnTo>
                  <a:lnTo>
                    <a:pt x="8173" y="2277"/>
                  </a:lnTo>
                  <a:lnTo>
                    <a:pt x="8177" y="2306"/>
                  </a:lnTo>
                  <a:lnTo>
                    <a:pt x="8182" y="2334"/>
                  </a:lnTo>
                  <a:lnTo>
                    <a:pt x="8187" y="2362"/>
                  </a:lnTo>
                  <a:lnTo>
                    <a:pt x="8193" y="2391"/>
                  </a:lnTo>
                  <a:lnTo>
                    <a:pt x="8199" y="2419"/>
                  </a:lnTo>
                  <a:lnTo>
                    <a:pt x="8206" y="2447"/>
                  </a:lnTo>
                  <a:lnTo>
                    <a:pt x="8221" y="2502"/>
                  </a:lnTo>
                  <a:lnTo>
                    <a:pt x="8239" y="2558"/>
                  </a:lnTo>
                  <a:lnTo>
                    <a:pt x="8258" y="2612"/>
                  </a:lnTo>
                  <a:lnTo>
                    <a:pt x="8278" y="2667"/>
                  </a:lnTo>
                  <a:lnTo>
                    <a:pt x="8301" y="2720"/>
                  </a:lnTo>
                  <a:lnTo>
                    <a:pt x="8325" y="2773"/>
                  </a:lnTo>
                  <a:lnTo>
                    <a:pt x="8316" y="2811"/>
                  </a:lnTo>
                  <a:lnTo>
                    <a:pt x="8308" y="2848"/>
                  </a:lnTo>
                  <a:lnTo>
                    <a:pt x="8300" y="2886"/>
                  </a:lnTo>
                  <a:lnTo>
                    <a:pt x="8294" y="2924"/>
                  </a:lnTo>
                  <a:lnTo>
                    <a:pt x="8289" y="2964"/>
                  </a:lnTo>
                  <a:lnTo>
                    <a:pt x="8283" y="3003"/>
                  </a:lnTo>
                  <a:lnTo>
                    <a:pt x="8279" y="3042"/>
                  </a:lnTo>
                  <a:lnTo>
                    <a:pt x="8276" y="3082"/>
                  </a:lnTo>
                  <a:lnTo>
                    <a:pt x="8270" y="3162"/>
                  </a:lnTo>
                  <a:lnTo>
                    <a:pt x="8266" y="3242"/>
                  </a:lnTo>
                  <a:lnTo>
                    <a:pt x="8263" y="3322"/>
                  </a:lnTo>
                  <a:lnTo>
                    <a:pt x="8261" y="3403"/>
                  </a:lnTo>
                  <a:lnTo>
                    <a:pt x="8258" y="3483"/>
                  </a:lnTo>
                  <a:lnTo>
                    <a:pt x="8254" y="3563"/>
                  </a:lnTo>
                  <a:lnTo>
                    <a:pt x="8252" y="3603"/>
                  </a:lnTo>
                  <a:lnTo>
                    <a:pt x="8249" y="3642"/>
                  </a:lnTo>
                  <a:lnTo>
                    <a:pt x="8246" y="3682"/>
                  </a:lnTo>
                  <a:lnTo>
                    <a:pt x="8242" y="3720"/>
                  </a:lnTo>
                  <a:lnTo>
                    <a:pt x="8237" y="3758"/>
                  </a:lnTo>
                  <a:lnTo>
                    <a:pt x="8232" y="3797"/>
                  </a:lnTo>
                  <a:lnTo>
                    <a:pt x="8226" y="3834"/>
                  </a:lnTo>
                  <a:lnTo>
                    <a:pt x="8219" y="3871"/>
                  </a:lnTo>
                  <a:lnTo>
                    <a:pt x="8210" y="3908"/>
                  </a:lnTo>
                  <a:lnTo>
                    <a:pt x="8201" y="3945"/>
                  </a:lnTo>
                  <a:lnTo>
                    <a:pt x="8191" y="3980"/>
                  </a:lnTo>
                  <a:lnTo>
                    <a:pt x="8180" y="4015"/>
                  </a:lnTo>
                  <a:lnTo>
                    <a:pt x="8173" y="4034"/>
                  </a:lnTo>
                  <a:lnTo>
                    <a:pt x="8165" y="4052"/>
                  </a:lnTo>
                  <a:lnTo>
                    <a:pt x="8157" y="4070"/>
                  </a:lnTo>
                  <a:lnTo>
                    <a:pt x="8149" y="4086"/>
                  </a:lnTo>
                  <a:lnTo>
                    <a:pt x="8139" y="4100"/>
                  </a:lnTo>
                  <a:lnTo>
                    <a:pt x="8129" y="4114"/>
                  </a:lnTo>
                  <a:lnTo>
                    <a:pt x="8118" y="4127"/>
                  </a:lnTo>
                  <a:lnTo>
                    <a:pt x="8107" y="4139"/>
                  </a:lnTo>
                  <a:lnTo>
                    <a:pt x="8095" y="4150"/>
                  </a:lnTo>
                  <a:lnTo>
                    <a:pt x="8083" y="4161"/>
                  </a:lnTo>
                  <a:lnTo>
                    <a:pt x="8070" y="4171"/>
                  </a:lnTo>
                  <a:lnTo>
                    <a:pt x="8057" y="4182"/>
                  </a:lnTo>
                  <a:lnTo>
                    <a:pt x="8028" y="4202"/>
                  </a:lnTo>
                  <a:lnTo>
                    <a:pt x="7996" y="4224"/>
                  </a:lnTo>
                  <a:lnTo>
                    <a:pt x="7960" y="4246"/>
                  </a:lnTo>
                  <a:lnTo>
                    <a:pt x="7922" y="4271"/>
                  </a:lnTo>
                  <a:lnTo>
                    <a:pt x="7881" y="4299"/>
                  </a:lnTo>
                  <a:lnTo>
                    <a:pt x="7837" y="4331"/>
                  </a:lnTo>
                  <a:lnTo>
                    <a:pt x="7812" y="4349"/>
                  </a:lnTo>
                  <a:lnTo>
                    <a:pt x="7788" y="4369"/>
                  </a:lnTo>
                  <a:lnTo>
                    <a:pt x="7763" y="4390"/>
                  </a:lnTo>
                  <a:lnTo>
                    <a:pt x="7737" y="4413"/>
                  </a:lnTo>
                  <a:lnTo>
                    <a:pt x="7710" y="4437"/>
                  </a:lnTo>
                  <a:lnTo>
                    <a:pt x="7683" y="4463"/>
                  </a:lnTo>
                  <a:lnTo>
                    <a:pt x="7653" y="4493"/>
                  </a:lnTo>
                  <a:lnTo>
                    <a:pt x="7623" y="4523"/>
                  </a:lnTo>
                  <a:lnTo>
                    <a:pt x="7559" y="4593"/>
                  </a:lnTo>
                  <a:lnTo>
                    <a:pt x="7494" y="4664"/>
                  </a:lnTo>
                  <a:lnTo>
                    <a:pt x="7432" y="4735"/>
                  </a:lnTo>
                  <a:lnTo>
                    <a:pt x="7369" y="4808"/>
                  </a:lnTo>
                  <a:lnTo>
                    <a:pt x="7339" y="4845"/>
                  </a:lnTo>
                  <a:lnTo>
                    <a:pt x="7310" y="4881"/>
                  </a:lnTo>
                  <a:lnTo>
                    <a:pt x="7281" y="4919"/>
                  </a:lnTo>
                  <a:lnTo>
                    <a:pt x="7253" y="4957"/>
                  </a:lnTo>
                  <a:lnTo>
                    <a:pt x="7226" y="4994"/>
                  </a:lnTo>
                  <a:lnTo>
                    <a:pt x="7198" y="5032"/>
                  </a:lnTo>
                  <a:lnTo>
                    <a:pt x="7172" y="5071"/>
                  </a:lnTo>
                  <a:lnTo>
                    <a:pt x="7147" y="5110"/>
                  </a:lnTo>
                  <a:lnTo>
                    <a:pt x="7123" y="5148"/>
                  </a:lnTo>
                  <a:lnTo>
                    <a:pt x="7100" y="5188"/>
                  </a:lnTo>
                  <a:lnTo>
                    <a:pt x="7078" y="5228"/>
                  </a:lnTo>
                  <a:lnTo>
                    <a:pt x="7056" y="5268"/>
                  </a:lnTo>
                  <a:lnTo>
                    <a:pt x="7036" y="5308"/>
                  </a:lnTo>
                  <a:lnTo>
                    <a:pt x="7017" y="5350"/>
                  </a:lnTo>
                  <a:lnTo>
                    <a:pt x="7000" y="5391"/>
                  </a:lnTo>
                  <a:lnTo>
                    <a:pt x="6983" y="5432"/>
                  </a:lnTo>
                  <a:lnTo>
                    <a:pt x="6968" y="5474"/>
                  </a:lnTo>
                  <a:lnTo>
                    <a:pt x="6955" y="5517"/>
                  </a:lnTo>
                  <a:lnTo>
                    <a:pt x="6943" y="5560"/>
                  </a:lnTo>
                  <a:lnTo>
                    <a:pt x="6933" y="5603"/>
                  </a:lnTo>
                  <a:lnTo>
                    <a:pt x="6924" y="5647"/>
                  </a:lnTo>
                  <a:lnTo>
                    <a:pt x="6915" y="5691"/>
                  </a:lnTo>
                  <a:lnTo>
                    <a:pt x="6910" y="5735"/>
                  </a:lnTo>
                  <a:lnTo>
                    <a:pt x="6906" y="5781"/>
                  </a:lnTo>
                  <a:lnTo>
                    <a:pt x="6918" y="5793"/>
                  </a:lnTo>
                  <a:lnTo>
                    <a:pt x="6928" y="5802"/>
                  </a:lnTo>
                  <a:lnTo>
                    <a:pt x="6933" y="5805"/>
                  </a:lnTo>
                  <a:lnTo>
                    <a:pt x="6940" y="5807"/>
                  </a:lnTo>
                  <a:lnTo>
                    <a:pt x="6947" y="5807"/>
                  </a:lnTo>
                  <a:lnTo>
                    <a:pt x="6955" y="5805"/>
                  </a:lnTo>
                  <a:lnTo>
                    <a:pt x="6962" y="5799"/>
                  </a:lnTo>
                  <a:lnTo>
                    <a:pt x="6968" y="5793"/>
                  </a:lnTo>
                  <a:lnTo>
                    <a:pt x="6974" y="5787"/>
                  </a:lnTo>
                  <a:lnTo>
                    <a:pt x="6979" y="5780"/>
                  </a:lnTo>
                  <a:lnTo>
                    <a:pt x="6983" y="5774"/>
                  </a:lnTo>
                  <a:lnTo>
                    <a:pt x="6986" y="5768"/>
                  </a:lnTo>
                  <a:lnTo>
                    <a:pt x="6989" y="5760"/>
                  </a:lnTo>
                  <a:lnTo>
                    <a:pt x="6992" y="5753"/>
                  </a:lnTo>
                  <a:lnTo>
                    <a:pt x="6995" y="5740"/>
                  </a:lnTo>
                  <a:lnTo>
                    <a:pt x="6997" y="5727"/>
                  </a:lnTo>
                  <a:lnTo>
                    <a:pt x="6998" y="5713"/>
                  </a:lnTo>
                  <a:lnTo>
                    <a:pt x="6998" y="5699"/>
                  </a:lnTo>
                  <a:lnTo>
                    <a:pt x="6997" y="5671"/>
                  </a:lnTo>
                  <a:lnTo>
                    <a:pt x="6997" y="5643"/>
                  </a:lnTo>
                  <a:lnTo>
                    <a:pt x="6998" y="5629"/>
                  </a:lnTo>
                  <a:lnTo>
                    <a:pt x="7000" y="5614"/>
                  </a:lnTo>
                  <a:lnTo>
                    <a:pt x="7002" y="5607"/>
                  </a:lnTo>
                  <a:lnTo>
                    <a:pt x="7005" y="5600"/>
                  </a:lnTo>
                  <a:lnTo>
                    <a:pt x="7008" y="5594"/>
                  </a:lnTo>
                  <a:lnTo>
                    <a:pt x="7011" y="5587"/>
                  </a:lnTo>
                  <a:lnTo>
                    <a:pt x="7028" y="5534"/>
                  </a:lnTo>
                  <a:lnTo>
                    <a:pt x="7046" y="5482"/>
                  </a:lnTo>
                  <a:lnTo>
                    <a:pt x="7066" y="5429"/>
                  </a:lnTo>
                  <a:lnTo>
                    <a:pt x="7089" y="5378"/>
                  </a:lnTo>
                  <a:lnTo>
                    <a:pt x="7112" y="5327"/>
                  </a:lnTo>
                  <a:lnTo>
                    <a:pt x="7137" y="5277"/>
                  </a:lnTo>
                  <a:lnTo>
                    <a:pt x="7164" y="5228"/>
                  </a:lnTo>
                  <a:lnTo>
                    <a:pt x="7192" y="5178"/>
                  </a:lnTo>
                  <a:lnTo>
                    <a:pt x="7221" y="5131"/>
                  </a:lnTo>
                  <a:lnTo>
                    <a:pt x="7253" y="5084"/>
                  </a:lnTo>
                  <a:lnTo>
                    <a:pt x="7285" y="5036"/>
                  </a:lnTo>
                  <a:lnTo>
                    <a:pt x="7318" y="4990"/>
                  </a:lnTo>
                  <a:lnTo>
                    <a:pt x="7352" y="4945"/>
                  </a:lnTo>
                  <a:lnTo>
                    <a:pt x="7388" y="4900"/>
                  </a:lnTo>
                  <a:lnTo>
                    <a:pt x="7425" y="4856"/>
                  </a:lnTo>
                  <a:lnTo>
                    <a:pt x="7462" y="4812"/>
                  </a:lnTo>
                  <a:lnTo>
                    <a:pt x="7501" y="4769"/>
                  </a:lnTo>
                  <a:lnTo>
                    <a:pt x="7541" y="4727"/>
                  </a:lnTo>
                  <a:lnTo>
                    <a:pt x="7581" y="4685"/>
                  </a:lnTo>
                  <a:lnTo>
                    <a:pt x="7622" y="4645"/>
                  </a:lnTo>
                  <a:lnTo>
                    <a:pt x="7663" y="4603"/>
                  </a:lnTo>
                  <a:lnTo>
                    <a:pt x="7707" y="4564"/>
                  </a:lnTo>
                  <a:lnTo>
                    <a:pt x="7749" y="4525"/>
                  </a:lnTo>
                  <a:lnTo>
                    <a:pt x="7793" y="4486"/>
                  </a:lnTo>
                  <a:lnTo>
                    <a:pt x="7838" y="4448"/>
                  </a:lnTo>
                  <a:lnTo>
                    <a:pt x="7882" y="4411"/>
                  </a:lnTo>
                  <a:lnTo>
                    <a:pt x="7927" y="4375"/>
                  </a:lnTo>
                  <a:lnTo>
                    <a:pt x="7972" y="4338"/>
                  </a:lnTo>
                  <a:lnTo>
                    <a:pt x="8018" y="4303"/>
                  </a:lnTo>
                  <a:lnTo>
                    <a:pt x="8063" y="4268"/>
                  </a:lnTo>
                  <a:lnTo>
                    <a:pt x="8109" y="4234"/>
                  </a:lnTo>
                  <a:lnTo>
                    <a:pt x="8156" y="4200"/>
                  </a:lnTo>
                  <a:lnTo>
                    <a:pt x="8075" y="4660"/>
                  </a:lnTo>
                  <a:lnTo>
                    <a:pt x="8048" y="4686"/>
                  </a:lnTo>
                  <a:lnTo>
                    <a:pt x="8024" y="4713"/>
                  </a:lnTo>
                  <a:lnTo>
                    <a:pt x="8003" y="4740"/>
                  </a:lnTo>
                  <a:lnTo>
                    <a:pt x="7983" y="4768"/>
                  </a:lnTo>
                  <a:lnTo>
                    <a:pt x="7966" y="4797"/>
                  </a:lnTo>
                  <a:lnTo>
                    <a:pt x="7951" y="4826"/>
                  </a:lnTo>
                  <a:lnTo>
                    <a:pt x="7938" y="4856"/>
                  </a:lnTo>
                  <a:lnTo>
                    <a:pt x="7928" y="4886"/>
                  </a:lnTo>
                  <a:lnTo>
                    <a:pt x="7919" y="4918"/>
                  </a:lnTo>
                  <a:lnTo>
                    <a:pt x="7911" y="4948"/>
                  </a:lnTo>
                  <a:lnTo>
                    <a:pt x="7906" y="4980"/>
                  </a:lnTo>
                  <a:lnTo>
                    <a:pt x="7902" y="5011"/>
                  </a:lnTo>
                  <a:lnTo>
                    <a:pt x="7900" y="5043"/>
                  </a:lnTo>
                  <a:lnTo>
                    <a:pt x="7899" y="5076"/>
                  </a:lnTo>
                  <a:lnTo>
                    <a:pt x="7899" y="5108"/>
                  </a:lnTo>
                  <a:lnTo>
                    <a:pt x="7901" y="5141"/>
                  </a:lnTo>
                  <a:lnTo>
                    <a:pt x="7903" y="5173"/>
                  </a:lnTo>
                  <a:lnTo>
                    <a:pt x="7907" y="5207"/>
                  </a:lnTo>
                  <a:lnTo>
                    <a:pt x="7911" y="5239"/>
                  </a:lnTo>
                  <a:lnTo>
                    <a:pt x="7917" y="5272"/>
                  </a:lnTo>
                  <a:lnTo>
                    <a:pt x="7923" y="5305"/>
                  </a:lnTo>
                  <a:lnTo>
                    <a:pt x="7929" y="5337"/>
                  </a:lnTo>
                  <a:lnTo>
                    <a:pt x="7937" y="5370"/>
                  </a:lnTo>
                  <a:lnTo>
                    <a:pt x="7944" y="5403"/>
                  </a:lnTo>
                  <a:lnTo>
                    <a:pt x="7961" y="5467"/>
                  </a:lnTo>
                  <a:lnTo>
                    <a:pt x="7977" y="5530"/>
                  </a:lnTo>
                  <a:lnTo>
                    <a:pt x="7995" y="5591"/>
                  </a:lnTo>
                  <a:lnTo>
                    <a:pt x="8011" y="5652"/>
                  </a:lnTo>
                  <a:lnTo>
                    <a:pt x="8023" y="5684"/>
                  </a:lnTo>
                  <a:lnTo>
                    <a:pt x="8036" y="5715"/>
                  </a:lnTo>
                  <a:lnTo>
                    <a:pt x="8050" y="5745"/>
                  </a:lnTo>
                  <a:lnTo>
                    <a:pt x="8065" y="5775"/>
                  </a:lnTo>
                  <a:lnTo>
                    <a:pt x="8082" y="5803"/>
                  </a:lnTo>
                  <a:lnTo>
                    <a:pt x="8099" y="5830"/>
                  </a:lnTo>
                  <a:lnTo>
                    <a:pt x="8118" y="5857"/>
                  </a:lnTo>
                  <a:lnTo>
                    <a:pt x="8138" y="5883"/>
                  </a:lnTo>
                  <a:lnTo>
                    <a:pt x="8159" y="5909"/>
                  </a:lnTo>
                  <a:lnTo>
                    <a:pt x="8180" y="5933"/>
                  </a:lnTo>
                  <a:lnTo>
                    <a:pt x="8202" y="5957"/>
                  </a:lnTo>
                  <a:lnTo>
                    <a:pt x="8224" y="5980"/>
                  </a:lnTo>
                  <a:lnTo>
                    <a:pt x="8248" y="6002"/>
                  </a:lnTo>
                  <a:lnTo>
                    <a:pt x="8272" y="6024"/>
                  </a:lnTo>
                  <a:lnTo>
                    <a:pt x="8298" y="6045"/>
                  </a:lnTo>
                  <a:lnTo>
                    <a:pt x="8323" y="6066"/>
                  </a:lnTo>
                  <a:lnTo>
                    <a:pt x="8349" y="6086"/>
                  </a:lnTo>
                  <a:lnTo>
                    <a:pt x="8375" y="6105"/>
                  </a:lnTo>
                  <a:lnTo>
                    <a:pt x="8402" y="6124"/>
                  </a:lnTo>
                  <a:lnTo>
                    <a:pt x="8429" y="6142"/>
                  </a:lnTo>
                  <a:lnTo>
                    <a:pt x="8457" y="6160"/>
                  </a:lnTo>
                  <a:lnTo>
                    <a:pt x="8485" y="6177"/>
                  </a:lnTo>
                  <a:lnTo>
                    <a:pt x="8512" y="6195"/>
                  </a:lnTo>
                  <a:lnTo>
                    <a:pt x="8541" y="6211"/>
                  </a:lnTo>
                  <a:lnTo>
                    <a:pt x="8598" y="6242"/>
                  </a:lnTo>
                  <a:lnTo>
                    <a:pt x="8655" y="6272"/>
                  </a:lnTo>
                  <a:lnTo>
                    <a:pt x="8711" y="6301"/>
                  </a:lnTo>
                  <a:lnTo>
                    <a:pt x="8768" y="6329"/>
                  </a:lnTo>
                  <a:lnTo>
                    <a:pt x="8801" y="6331"/>
                  </a:lnTo>
                  <a:lnTo>
                    <a:pt x="8832" y="6331"/>
                  </a:lnTo>
                  <a:lnTo>
                    <a:pt x="8862" y="6331"/>
                  </a:lnTo>
                  <a:lnTo>
                    <a:pt x="8891" y="6331"/>
                  </a:lnTo>
                  <a:lnTo>
                    <a:pt x="8921" y="6329"/>
                  </a:lnTo>
                  <a:lnTo>
                    <a:pt x="8949" y="6326"/>
                  </a:lnTo>
                  <a:lnTo>
                    <a:pt x="8976" y="6323"/>
                  </a:lnTo>
                  <a:lnTo>
                    <a:pt x="9003" y="6319"/>
                  </a:lnTo>
                  <a:lnTo>
                    <a:pt x="9030" y="6315"/>
                  </a:lnTo>
                  <a:lnTo>
                    <a:pt x="9058" y="6309"/>
                  </a:lnTo>
                  <a:lnTo>
                    <a:pt x="9085" y="6303"/>
                  </a:lnTo>
                  <a:lnTo>
                    <a:pt x="9112" y="6296"/>
                  </a:lnTo>
                  <a:lnTo>
                    <a:pt x="9140" y="6287"/>
                  </a:lnTo>
                  <a:lnTo>
                    <a:pt x="9168" y="6278"/>
                  </a:lnTo>
                  <a:lnTo>
                    <a:pt x="9197" y="6268"/>
                  </a:lnTo>
                  <a:lnTo>
                    <a:pt x="9228" y="6256"/>
                  </a:lnTo>
                  <a:lnTo>
                    <a:pt x="9243" y="6213"/>
                  </a:lnTo>
                  <a:lnTo>
                    <a:pt x="9257" y="6167"/>
                  </a:lnTo>
                  <a:lnTo>
                    <a:pt x="9270" y="6122"/>
                  </a:lnTo>
                  <a:lnTo>
                    <a:pt x="9282" y="6077"/>
                  </a:lnTo>
                  <a:lnTo>
                    <a:pt x="9293" y="6030"/>
                  </a:lnTo>
                  <a:lnTo>
                    <a:pt x="9303" y="5983"/>
                  </a:lnTo>
                  <a:lnTo>
                    <a:pt x="9312" y="5937"/>
                  </a:lnTo>
                  <a:lnTo>
                    <a:pt x="9320" y="5888"/>
                  </a:lnTo>
                  <a:lnTo>
                    <a:pt x="9328" y="5841"/>
                  </a:lnTo>
                  <a:lnTo>
                    <a:pt x="9335" y="5793"/>
                  </a:lnTo>
                  <a:lnTo>
                    <a:pt x="9341" y="5744"/>
                  </a:lnTo>
                  <a:lnTo>
                    <a:pt x="9347" y="5695"/>
                  </a:lnTo>
                  <a:lnTo>
                    <a:pt x="9357" y="5597"/>
                  </a:lnTo>
                  <a:lnTo>
                    <a:pt x="9365" y="5499"/>
                  </a:lnTo>
                  <a:lnTo>
                    <a:pt x="9371" y="5399"/>
                  </a:lnTo>
                  <a:lnTo>
                    <a:pt x="9376" y="5300"/>
                  </a:lnTo>
                  <a:lnTo>
                    <a:pt x="9380" y="5201"/>
                  </a:lnTo>
                  <a:lnTo>
                    <a:pt x="9384" y="5102"/>
                  </a:lnTo>
                  <a:lnTo>
                    <a:pt x="9388" y="5004"/>
                  </a:lnTo>
                  <a:lnTo>
                    <a:pt x="9392" y="4906"/>
                  </a:lnTo>
                  <a:lnTo>
                    <a:pt x="9398" y="4811"/>
                  </a:lnTo>
                  <a:lnTo>
                    <a:pt x="9405" y="4716"/>
                  </a:lnTo>
                  <a:lnTo>
                    <a:pt x="9417" y="4752"/>
                  </a:lnTo>
                  <a:lnTo>
                    <a:pt x="9429" y="4790"/>
                  </a:lnTo>
                  <a:lnTo>
                    <a:pt x="9440" y="4826"/>
                  </a:lnTo>
                  <a:lnTo>
                    <a:pt x="9451" y="4862"/>
                  </a:lnTo>
                  <a:lnTo>
                    <a:pt x="9471" y="4936"/>
                  </a:lnTo>
                  <a:lnTo>
                    <a:pt x="9489" y="5009"/>
                  </a:lnTo>
                  <a:lnTo>
                    <a:pt x="9505" y="5084"/>
                  </a:lnTo>
                  <a:lnTo>
                    <a:pt x="9521" y="5157"/>
                  </a:lnTo>
                  <a:lnTo>
                    <a:pt x="9534" y="5232"/>
                  </a:lnTo>
                  <a:lnTo>
                    <a:pt x="9546" y="5306"/>
                  </a:lnTo>
                  <a:lnTo>
                    <a:pt x="9556" y="5381"/>
                  </a:lnTo>
                  <a:lnTo>
                    <a:pt x="9566" y="5455"/>
                  </a:lnTo>
                  <a:lnTo>
                    <a:pt x="9575" y="5530"/>
                  </a:lnTo>
                  <a:lnTo>
                    <a:pt x="9584" y="5604"/>
                  </a:lnTo>
                  <a:lnTo>
                    <a:pt x="9591" y="5679"/>
                  </a:lnTo>
                  <a:lnTo>
                    <a:pt x="9599" y="5753"/>
                  </a:lnTo>
                  <a:lnTo>
                    <a:pt x="9606" y="5828"/>
                  </a:lnTo>
                  <a:lnTo>
                    <a:pt x="9614" y="5901"/>
                  </a:lnTo>
                  <a:lnTo>
                    <a:pt x="9611" y="5969"/>
                  </a:lnTo>
                  <a:lnTo>
                    <a:pt x="9607" y="6036"/>
                  </a:lnTo>
                  <a:lnTo>
                    <a:pt x="9603" y="6103"/>
                  </a:lnTo>
                  <a:lnTo>
                    <a:pt x="9598" y="6168"/>
                  </a:lnTo>
                  <a:lnTo>
                    <a:pt x="9592" y="6233"/>
                  </a:lnTo>
                  <a:lnTo>
                    <a:pt x="9585" y="6298"/>
                  </a:lnTo>
                  <a:lnTo>
                    <a:pt x="9578" y="6362"/>
                  </a:lnTo>
                  <a:lnTo>
                    <a:pt x="9569" y="6425"/>
                  </a:lnTo>
                  <a:lnTo>
                    <a:pt x="9559" y="6489"/>
                  </a:lnTo>
                  <a:lnTo>
                    <a:pt x="9547" y="6552"/>
                  </a:lnTo>
                  <a:lnTo>
                    <a:pt x="9535" y="6615"/>
                  </a:lnTo>
                  <a:lnTo>
                    <a:pt x="9520" y="6677"/>
                  </a:lnTo>
                  <a:lnTo>
                    <a:pt x="9503" y="6739"/>
                  </a:lnTo>
                  <a:lnTo>
                    <a:pt x="9486" y="6802"/>
                  </a:lnTo>
                  <a:lnTo>
                    <a:pt x="9466" y="6863"/>
                  </a:lnTo>
                  <a:lnTo>
                    <a:pt x="9445" y="6926"/>
                  </a:lnTo>
                  <a:lnTo>
                    <a:pt x="9407" y="7043"/>
                  </a:lnTo>
                  <a:lnTo>
                    <a:pt x="9370" y="7161"/>
                  </a:lnTo>
                  <a:lnTo>
                    <a:pt x="9333" y="7279"/>
                  </a:lnTo>
                  <a:lnTo>
                    <a:pt x="9296" y="7398"/>
                  </a:lnTo>
                  <a:lnTo>
                    <a:pt x="9278" y="7456"/>
                  </a:lnTo>
                  <a:lnTo>
                    <a:pt x="9258" y="7515"/>
                  </a:lnTo>
                  <a:lnTo>
                    <a:pt x="9238" y="7573"/>
                  </a:lnTo>
                  <a:lnTo>
                    <a:pt x="9218" y="7631"/>
                  </a:lnTo>
                  <a:lnTo>
                    <a:pt x="9195" y="7688"/>
                  </a:lnTo>
                  <a:lnTo>
                    <a:pt x="9172" y="7745"/>
                  </a:lnTo>
                  <a:lnTo>
                    <a:pt x="9148" y="7801"/>
                  </a:lnTo>
                  <a:lnTo>
                    <a:pt x="9123" y="7855"/>
                  </a:lnTo>
                  <a:lnTo>
                    <a:pt x="9097" y="7910"/>
                  </a:lnTo>
                  <a:lnTo>
                    <a:pt x="9069" y="7963"/>
                  </a:lnTo>
                  <a:lnTo>
                    <a:pt x="9039" y="8015"/>
                  </a:lnTo>
                  <a:lnTo>
                    <a:pt x="9007" y="8067"/>
                  </a:lnTo>
                  <a:lnTo>
                    <a:pt x="8974" y="8116"/>
                  </a:lnTo>
                  <a:lnTo>
                    <a:pt x="8939" y="8164"/>
                  </a:lnTo>
                  <a:lnTo>
                    <a:pt x="8901" y="8212"/>
                  </a:lnTo>
                  <a:lnTo>
                    <a:pt x="8861" y="8258"/>
                  </a:lnTo>
                  <a:lnTo>
                    <a:pt x="8819" y="8302"/>
                  </a:lnTo>
                  <a:lnTo>
                    <a:pt x="8774" y="8345"/>
                  </a:lnTo>
                  <a:lnTo>
                    <a:pt x="8726" y="8386"/>
                  </a:lnTo>
                  <a:lnTo>
                    <a:pt x="8676" y="8424"/>
                  </a:lnTo>
                  <a:lnTo>
                    <a:pt x="8624" y="8463"/>
                  </a:lnTo>
                  <a:lnTo>
                    <a:pt x="8567" y="8498"/>
                  </a:lnTo>
                  <a:lnTo>
                    <a:pt x="8508" y="8531"/>
                  </a:lnTo>
                  <a:lnTo>
                    <a:pt x="8446" y="8562"/>
                  </a:lnTo>
                  <a:lnTo>
                    <a:pt x="8411" y="8574"/>
                  </a:lnTo>
                  <a:lnTo>
                    <a:pt x="8375" y="8586"/>
                  </a:lnTo>
                  <a:lnTo>
                    <a:pt x="8338" y="8597"/>
                  </a:lnTo>
                  <a:lnTo>
                    <a:pt x="8299" y="8607"/>
                  </a:lnTo>
                  <a:lnTo>
                    <a:pt x="8258" y="8616"/>
                  </a:lnTo>
                  <a:lnTo>
                    <a:pt x="8217" y="8625"/>
                  </a:lnTo>
                  <a:lnTo>
                    <a:pt x="8174" y="8632"/>
                  </a:lnTo>
                  <a:lnTo>
                    <a:pt x="8129" y="8639"/>
                  </a:lnTo>
                  <a:lnTo>
                    <a:pt x="8084" y="8644"/>
                  </a:lnTo>
                  <a:lnTo>
                    <a:pt x="8039" y="8650"/>
                  </a:lnTo>
                  <a:lnTo>
                    <a:pt x="7992" y="8654"/>
                  </a:lnTo>
                  <a:lnTo>
                    <a:pt x="7944" y="8657"/>
                  </a:lnTo>
                  <a:lnTo>
                    <a:pt x="7896" y="8660"/>
                  </a:lnTo>
                  <a:lnTo>
                    <a:pt x="7848" y="8662"/>
                  </a:lnTo>
                  <a:lnTo>
                    <a:pt x="7798" y="8663"/>
                  </a:lnTo>
                  <a:lnTo>
                    <a:pt x="7750" y="8664"/>
                  </a:lnTo>
                  <a:lnTo>
                    <a:pt x="7700" y="8664"/>
                  </a:lnTo>
                  <a:lnTo>
                    <a:pt x="7650" y="8663"/>
                  </a:lnTo>
                  <a:lnTo>
                    <a:pt x="7601" y="8661"/>
                  </a:lnTo>
                  <a:lnTo>
                    <a:pt x="7552" y="8659"/>
                  </a:lnTo>
                  <a:lnTo>
                    <a:pt x="7503" y="8656"/>
                  </a:lnTo>
                  <a:lnTo>
                    <a:pt x="7454" y="8652"/>
                  </a:lnTo>
                  <a:lnTo>
                    <a:pt x="7407" y="8648"/>
                  </a:lnTo>
                  <a:lnTo>
                    <a:pt x="7358" y="8643"/>
                  </a:lnTo>
                  <a:lnTo>
                    <a:pt x="7312" y="8637"/>
                  </a:lnTo>
                  <a:lnTo>
                    <a:pt x="7266" y="8631"/>
                  </a:lnTo>
                  <a:lnTo>
                    <a:pt x="7220" y="8624"/>
                  </a:lnTo>
                  <a:lnTo>
                    <a:pt x="7176" y="8616"/>
                  </a:lnTo>
                  <a:lnTo>
                    <a:pt x="7133" y="8608"/>
                  </a:lnTo>
                  <a:lnTo>
                    <a:pt x="7091" y="8599"/>
                  </a:lnTo>
                  <a:lnTo>
                    <a:pt x="7050" y="8588"/>
                  </a:lnTo>
                  <a:lnTo>
                    <a:pt x="7011" y="8578"/>
                  </a:lnTo>
                  <a:lnTo>
                    <a:pt x="6979" y="8530"/>
                  </a:lnTo>
                  <a:lnTo>
                    <a:pt x="6960" y="8386"/>
                  </a:lnTo>
                  <a:lnTo>
                    <a:pt x="6940" y="8241"/>
                  </a:lnTo>
                  <a:lnTo>
                    <a:pt x="6921" y="8095"/>
                  </a:lnTo>
                  <a:lnTo>
                    <a:pt x="6900" y="7948"/>
                  </a:lnTo>
                  <a:lnTo>
                    <a:pt x="6880" y="7801"/>
                  </a:lnTo>
                  <a:lnTo>
                    <a:pt x="6859" y="7654"/>
                  </a:lnTo>
                  <a:lnTo>
                    <a:pt x="6837" y="7506"/>
                  </a:lnTo>
                  <a:lnTo>
                    <a:pt x="6815" y="7358"/>
                  </a:lnTo>
                  <a:lnTo>
                    <a:pt x="6791" y="7210"/>
                  </a:lnTo>
                  <a:lnTo>
                    <a:pt x="6767" y="7063"/>
                  </a:lnTo>
                  <a:lnTo>
                    <a:pt x="6740" y="6916"/>
                  </a:lnTo>
                  <a:lnTo>
                    <a:pt x="6712" y="6770"/>
                  </a:lnTo>
                  <a:lnTo>
                    <a:pt x="6683" y="6624"/>
                  </a:lnTo>
                  <a:lnTo>
                    <a:pt x="6652" y="6479"/>
                  </a:lnTo>
                  <a:lnTo>
                    <a:pt x="6636" y="6406"/>
                  </a:lnTo>
                  <a:lnTo>
                    <a:pt x="6620" y="6335"/>
                  </a:lnTo>
                  <a:lnTo>
                    <a:pt x="6601" y="6263"/>
                  </a:lnTo>
                  <a:lnTo>
                    <a:pt x="6584" y="6192"/>
                  </a:lnTo>
                  <a:lnTo>
                    <a:pt x="6604" y="6141"/>
                  </a:lnTo>
                  <a:lnTo>
                    <a:pt x="6625" y="6090"/>
                  </a:lnTo>
                  <a:lnTo>
                    <a:pt x="6643" y="6037"/>
                  </a:lnTo>
                  <a:lnTo>
                    <a:pt x="6660" y="5985"/>
                  </a:lnTo>
                  <a:lnTo>
                    <a:pt x="6677" y="5933"/>
                  </a:lnTo>
                  <a:lnTo>
                    <a:pt x="6693" y="5879"/>
                  </a:lnTo>
                  <a:lnTo>
                    <a:pt x="6708" y="5826"/>
                  </a:lnTo>
                  <a:lnTo>
                    <a:pt x="6723" y="5773"/>
                  </a:lnTo>
                  <a:lnTo>
                    <a:pt x="6752" y="5664"/>
                  </a:lnTo>
                  <a:lnTo>
                    <a:pt x="6780" y="5556"/>
                  </a:lnTo>
                  <a:lnTo>
                    <a:pt x="6807" y="5447"/>
                  </a:lnTo>
                  <a:lnTo>
                    <a:pt x="6835" y="5338"/>
                  </a:lnTo>
                  <a:lnTo>
                    <a:pt x="6849" y="5284"/>
                  </a:lnTo>
                  <a:lnTo>
                    <a:pt x="6864" y="5230"/>
                  </a:lnTo>
                  <a:lnTo>
                    <a:pt x="6879" y="5176"/>
                  </a:lnTo>
                  <a:lnTo>
                    <a:pt x="6895" y="5123"/>
                  </a:lnTo>
                  <a:lnTo>
                    <a:pt x="6911" y="5070"/>
                  </a:lnTo>
                  <a:lnTo>
                    <a:pt x="6929" y="5016"/>
                  </a:lnTo>
                  <a:lnTo>
                    <a:pt x="6947" y="4964"/>
                  </a:lnTo>
                  <a:lnTo>
                    <a:pt x="6966" y="4911"/>
                  </a:lnTo>
                  <a:lnTo>
                    <a:pt x="6986" y="4860"/>
                  </a:lnTo>
                  <a:lnTo>
                    <a:pt x="7007" y="4809"/>
                  </a:lnTo>
                  <a:lnTo>
                    <a:pt x="7030" y="4758"/>
                  </a:lnTo>
                  <a:lnTo>
                    <a:pt x="7053" y="4708"/>
                  </a:lnTo>
                  <a:lnTo>
                    <a:pt x="7079" y="4659"/>
                  </a:lnTo>
                  <a:lnTo>
                    <a:pt x="7106" y="4610"/>
                  </a:lnTo>
                  <a:lnTo>
                    <a:pt x="7134" y="4562"/>
                  </a:lnTo>
                  <a:lnTo>
                    <a:pt x="7164" y="4515"/>
                  </a:lnTo>
                  <a:lnTo>
                    <a:pt x="7183" y="4454"/>
                  </a:lnTo>
                  <a:lnTo>
                    <a:pt x="7202" y="4395"/>
                  </a:lnTo>
                  <a:lnTo>
                    <a:pt x="7224" y="4336"/>
                  </a:lnTo>
                  <a:lnTo>
                    <a:pt x="7246" y="4278"/>
                  </a:lnTo>
                  <a:lnTo>
                    <a:pt x="7258" y="4249"/>
                  </a:lnTo>
                  <a:lnTo>
                    <a:pt x="7270" y="4220"/>
                  </a:lnTo>
                  <a:lnTo>
                    <a:pt x="7283" y="4191"/>
                  </a:lnTo>
                  <a:lnTo>
                    <a:pt x="7297" y="4162"/>
                  </a:lnTo>
                  <a:lnTo>
                    <a:pt x="7311" y="4134"/>
                  </a:lnTo>
                  <a:lnTo>
                    <a:pt x="7326" y="4105"/>
                  </a:lnTo>
                  <a:lnTo>
                    <a:pt x="7341" y="4076"/>
                  </a:lnTo>
                  <a:lnTo>
                    <a:pt x="7357" y="4047"/>
                  </a:lnTo>
                  <a:lnTo>
                    <a:pt x="7346" y="4047"/>
                  </a:lnTo>
                  <a:lnTo>
                    <a:pt x="7336" y="4047"/>
                  </a:lnTo>
                  <a:lnTo>
                    <a:pt x="7326" y="4049"/>
                  </a:lnTo>
                  <a:lnTo>
                    <a:pt x="7316" y="4051"/>
                  </a:lnTo>
                  <a:lnTo>
                    <a:pt x="7308" y="4055"/>
                  </a:lnTo>
                  <a:lnTo>
                    <a:pt x="7299" y="4059"/>
                  </a:lnTo>
                  <a:lnTo>
                    <a:pt x="7291" y="4063"/>
                  </a:lnTo>
                  <a:lnTo>
                    <a:pt x="7283" y="4070"/>
                  </a:lnTo>
                  <a:lnTo>
                    <a:pt x="7276" y="4076"/>
                  </a:lnTo>
                  <a:lnTo>
                    <a:pt x="7269" y="4082"/>
                  </a:lnTo>
                  <a:lnTo>
                    <a:pt x="7263" y="4089"/>
                  </a:lnTo>
                  <a:lnTo>
                    <a:pt x="7256" y="4097"/>
                  </a:lnTo>
                  <a:lnTo>
                    <a:pt x="7245" y="4114"/>
                  </a:lnTo>
                  <a:lnTo>
                    <a:pt x="7234" y="4132"/>
                  </a:lnTo>
                  <a:lnTo>
                    <a:pt x="7224" y="4151"/>
                  </a:lnTo>
                  <a:lnTo>
                    <a:pt x="7214" y="4171"/>
                  </a:lnTo>
                  <a:lnTo>
                    <a:pt x="7206" y="4192"/>
                  </a:lnTo>
                  <a:lnTo>
                    <a:pt x="7198" y="4213"/>
                  </a:lnTo>
                  <a:lnTo>
                    <a:pt x="7189" y="4234"/>
                  </a:lnTo>
                  <a:lnTo>
                    <a:pt x="7181" y="4253"/>
                  </a:lnTo>
                  <a:lnTo>
                    <a:pt x="7173" y="4272"/>
                  </a:lnTo>
                  <a:lnTo>
                    <a:pt x="7164" y="4289"/>
                  </a:lnTo>
                  <a:lnTo>
                    <a:pt x="7150" y="4332"/>
                  </a:lnTo>
                  <a:lnTo>
                    <a:pt x="7135" y="4375"/>
                  </a:lnTo>
                  <a:lnTo>
                    <a:pt x="7119" y="4417"/>
                  </a:lnTo>
                  <a:lnTo>
                    <a:pt x="7103" y="4458"/>
                  </a:lnTo>
                  <a:lnTo>
                    <a:pt x="7070" y="4542"/>
                  </a:lnTo>
                  <a:lnTo>
                    <a:pt x="7035" y="4624"/>
                  </a:lnTo>
                  <a:lnTo>
                    <a:pt x="7000" y="4706"/>
                  </a:lnTo>
                  <a:lnTo>
                    <a:pt x="6965" y="4788"/>
                  </a:lnTo>
                  <a:lnTo>
                    <a:pt x="6930" y="4869"/>
                  </a:lnTo>
                  <a:lnTo>
                    <a:pt x="6895" y="4950"/>
                  </a:lnTo>
                  <a:lnTo>
                    <a:pt x="6861" y="5032"/>
                  </a:lnTo>
                  <a:lnTo>
                    <a:pt x="6829" y="5115"/>
                  </a:lnTo>
                  <a:lnTo>
                    <a:pt x="6813" y="5156"/>
                  </a:lnTo>
                  <a:lnTo>
                    <a:pt x="6798" y="5197"/>
                  </a:lnTo>
                  <a:lnTo>
                    <a:pt x="6783" y="5240"/>
                  </a:lnTo>
                  <a:lnTo>
                    <a:pt x="6769" y="5282"/>
                  </a:lnTo>
                  <a:lnTo>
                    <a:pt x="6755" y="5325"/>
                  </a:lnTo>
                  <a:lnTo>
                    <a:pt x="6742" y="5368"/>
                  </a:lnTo>
                  <a:lnTo>
                    <a:pt x="6730" y="5411"/>
                  </a:lnTo>
                  <a:lnTo>
                    <a:pt x="6718" y="5455"/>
                  </a:lnTo>
                  <a:lnTo>
                    <a:pt x="6707" y="5500"/>
                  </a:lnTo>
                  <a:lnTo>
                    <a:pt x="6698" y="5544"/>
                  </a:lnTo>
                  <a:lnTo>
                    <a:pt x="6689" y="5589"/>
                  </a:lnTo>
                  <a:lnTo>
                    <a:pt x="6681" y="5636"/>
                  </a:lnTo>
                  <a:lnTo>
                    <a:pt x="6664" y="5685"/>
                  </a:lnTo>
                  <a:lnTo>
                    <a:pt x="6648" y="5735"/>
                  </a:lnTo>
                  <a:lnTo>
                    <a:pt x="6633" y="5787"/>
                  </a:lnTo>
                  <a:lnTo>
                    <a:pt x="6618" y="5839"/>
                  </a:lnTo>
                  <a:lnTo>
                    <a:pt x="6602" y="5891"/>
                  </a:lnTo>
                  <a:lnTo>
                    <a:pt x="6586" y="5944"/>
                  </a:lnTo>
                  <a:lnTo>
                    <a:pt x="6578" y="5969"/>
                  </a:lnTo>
                  <a:lnTo>
                    <a:pt x="6569" y="5995"/>
                  </a:lnTo>
                  <a:lnTo>
                    <a:pt x="6560" y="6020"/>
                  </a:lnTo>
                  <a:lnTo>
                    <a:pt x="6551" y="6044"/>
                  </a:lnTo>
                  <a:lnTo>
                    <a:pt x="6540" y="6069"/>
                  </a:lnTo>
                  <a:lnTo>
                    <a:pt x="6530" y="6093"/>
                  </a:lnTo>
                  <a:lnTo>
                    <a:pt x="6518" y="6116"/>
                  </a:lnTo>
                  <a:lnTo>
                    <a:pt x="6505" y="6139"/>
                  </a:lnTo>
                  <a:lnTo>
                    <a:pt x="6492" y="6161"/>
                  </a:lnTo>
                  <a:lnTo>
                    <a:pt x="6478" y="6182"/>
                  </a:lnTo>
                  <a:lnTo>
                    <a:pt x="6463" y="6203"/>
                  </a:lnTo>
                  <a:lnTo>
                    <a:pt x="6446" y="6223"/>
                  </a:lnTo>
                  <a:lnTo>
                    <a:pt x="6428" y="6242"/>
                  </a:lnTo>
                  <a:lnTo>
                    <a:pt x="6410" y="6260"/>
                  </a:lnTo>
                  <a:lnTo>
                    <a:pt x="6390" y="6277"/>
                  </a:lnTo>
                  <a:lnTo>
                    <a:pt x="6369" y="6292"/>
                  </a:lnTo>
                  <a:lnTo>
                    <a:pt x="6347" y="6307"/>
                  </a:lnTo>
                  <a:lnTo>
                    <a:pt x="6323" y="6321"/>
                  </a:lnTo>
                  <a:lnTo>
                    <a:pt x="6296" y="6334"/>
                  </a:lnTo>
                  <a:lnTo>
                    <a:pt x="6270" y="6345"/>
                  </a:lnTo>
                  <a:lnTo>
                    <a:pt x="6199" y="6413"/>
                  </a:lnTo>
                  <a:lnTo>
                    <a:pt x="6127" y="6480"/>
                  </a:lnTo>
                  <a:lnTo>
                    <a:pt x="6056" y="6545"/>
                  </a:lnTo>
                  <a:lnTo>
                    <a:pt x="5983" y="6610"/>
                  </a:lnTo>
                  <a:lnTo>
                    <a:pt x="5912" y="6676"/>
                  </a:lnTo>
                  <a:lnTo>
                    <a:pt x="5839" y="6740"/>
                  </a:lnTo>
                  <a:lnTo>
                    <a:pt x="5768" y="6804"/>
                  </a:lnTo>
                  <a:lnTo>
                    <a:pt x="5696" y="6868"/>
                  </a:lnTo>
                  <a:lnTo>
                    <a:pt x="5625" y="6932"/>
                  </a:lnTo>
                  <a:lnTo>
                    <a:pt x="5555" y="6996"/>
                  </a:lnTo>
                  <a:lnTo>
                    <a:pt x="5484" y="7060"/>
                  </a:lnTo>
                  <a:lnTo>
                    <a:pt x="5415" y="7124"/>
                  </a:lnTo>
                  <a:lnTo>
                    <a:pt x="5345" y="7189"/>
                  </a:lnTo>
                  <a:lnTo>
                    <a:pt x="5277" y="7253"/>
                  </a:lnTo>
                  <a:lnTo>
                    <a:pt x="5208" y="7319"/>
                  </a:lnTo>
                  <a:lnTo>
                    <a:pt x="5142" y="7385"/>
                  </a:lnTo>
                  <a:lnTo>
                    <a:pt x="5144" y="7392"/>
                  </a:lnTo>
                  <a:lnTo>
                    <a:pt x="5144" y="7399"/>
                  </a:lnTo>
                  <a:lnTo>
                    <a:pt x="5144" y="7407"/>
                  </a:lnTo>
                  <a:lnTo>
                    <a:pt x="5143" y="7415"/>
                  </a:lnTo>
                  <a:lnTo>
                    <a:pt x="5142" y="7422"/>
                  </a:lnTo>
                  <a:lnTo>
                    <a:pt x="5143" y="7428"/>
                  </a:lnTo>
                  <a:lnTo>
                    <a:pt x="5144" y="7430"/>
                  </a:lnTo>
                  <a:lnTo>
                    <a:pt x="5145" y="7432"/>
                  </a:lnTo>
                  <a:lnTo>
                    <a:pt x="5147" y="7433"/>
                  </a:lnTo>
                  <a:lnTo>
                    <a:pt x="5150" y="7433"/>
                  </a:lnTo>
                  <a:lnTo>
                    <a:pt x="5193" y="7398"/>
                  </a:lnTo>
                  <a:lnTo>
                    <a:pt x="5236" y="7362"/>
                  </a:lnTo>
                  <a:lnTo>
                    <a:pt x="5279" y="7326"/>
                  </a:lnTo>
                  <a:lnTo>
                    <a:pt x="5321" y="7288"/>
                  </a:lnTo>
                  <a:lnTo>
                    <a:pt x="5405" y="7214"/>
                  </a:lnTo>
                  <a:lnTo>
                    <a:pt x="5487" y="7139"/>
                  </a:lnTo>
                  <a:lnTo>
                    <a:pt x="5569" y="7063"/>
                  </a:lnTo>
                  <a:lnTo>
                    <a:pt x="5649" y="6987"/>
                  </a:lnTo>
                  <a:lnTo>
                    <a:pt x="5730" y="6912"/>
                  </a:lnTo>
                  <a:lnTo>
                    <a:pt x="5810" y="6836"/>
                  </a:lnTo>
                  <a:lnTo>
                    <a:pt x="5892" y="6761"/>
                  </a:lnTo>
                  <a:lnTo>
                    <a:pt x="5973" y="6687"/>
                  </a:lnTo>
                  <a:lnTo>
                    <a:pt x="6056" y="6615"/>
                  </a:lnTo>
                  <a:lnTo>
                    <a:pt x="6140" y="6543"/>
                  </a:lnTo>
                  <a:lnTo>
                    <a:pt x="6183" y="6509"/>
                  </a:lnTo>
                  <a:lnTo>
                    <a:pt x="6226" y="6475"/>
                  </a:lnTo>
                  <a:lnTo>
                    <a:pt x="6269" y="6440"/>
                  </a:lnTo>
                  <a:lnTo>
                    <a:pt x="6314" y="6407"/>
                  </a:lnTo>
                  <a:lnTo>
                    <a:pt x="6358" y="6375"/>
                  </a:lnTo>
                  <a:lnTo>
                    <a:pt x="6403" y="6343"/>
                  </a:lnTo>
                  <a:lnTo>
                    <a:pt x="6448" y="6311"/>
                  </a:lnTo>
                  <a:lnTo>
                    <a:pt x="6496" y="6280"/>
                  </a:lnTo>
                  <a:lnTo>
                    <a:pt x="6528" y="6280"/>
                  </a:lnTo>
                  <a:lnTo>
                    <a:pt x="6560" y="6421"/>
                  </a:lnTo>
                  <a:lnTo>
                    <a:pt x="6590" y="6560"/>
                  </a:lnTo>
                  <a:lnTo>
                    <a:pt x="6621" y="6699"/>
                  </a:lnTo>
                  <a:lnTo>
                    <a:pt x="6648" y="6838"/>
                  </a:lnTo>
                  <a:lnTo>
                    <a:pt x="6675" y="6977"/>
                  </a:lnTo>
                  <a:lnTo>
                    <a:pt x="6700" y="7115"/>
                  </a:lnTo>
                  <a:lnTo>
                    <a:pt x="6724" y="7254"/>
                  </a:lnTo>
                  <a:lnTo>
                    <a:pt x="6748" y="7393"/>
                  </a:lnTo>
                  <a:lnTo>
                    <a:pt x="6771" y="7532"/>
                  </a:lnTo>
                  <a:lnTo>
                    <a:pt x="6793" y="7672"/>
                  </a:lnTo>
                  <a:lnTo>
                    <a:pt x="6814" y="7813"/>
                  </a:lnTo>
                  <a:lnTo>
                    <a:pt x="6835" y="7954"/>
                  </a:lnTo>
                  <a:lnTo>
                    <a:pt x="6855" y="8096"/>
                  </a:lnTo>
                  <a:lnTo>
                    <a:pt x="6875" y="8240"/>
                  </a:lnTo>
                  <a:lnTo>
                    <a:pt x="6894" y="8384"/>
                  </a:lnTo>
                  <a:lnTo>
                    <a:pt x="6914" y="8530"/>
                  </a:lnTo>
                  <a:lnTo>
                    <a:pt x="6919" y="8566"/>
                  </a:lnTo>
                  <a:lnTo>
                    <a:pt x="6923" y="8605"/>
                  </a:lnTo>
                  <a:lnTo>
                    <a:pt x="6926" y="8642"/>
                  </a:lnTo>
                  <a:lnTo>
                    <a:pt x="6928" y="8681"/>
                  </a:lnTo>
                  <a:lnTo>
                    <a:pt x="6930" y="8719"/>
                  </a:lnTo>
                  <a:lnTo>
                    <a:pt x="6932" y="8759"/>
                  </a:lnTo>
                  <a:lnTo>
                    <a:pt x="6933" y="8798"/>
                  </a:lnTo>
                  <a:lnTo>
                    <a:pt x="6933" y="8836"/>
                  </a:lnTo>
                  <a:lnTo>
                    <a:pt x="6933" y="8875"/>
                  </a:lnTo>
                  <a:lnTo>
                    <a:pt x="6932" y="8913"/>
                  </a:lnTo>
                  <a:lnTo>
                    <a:pt x="6930" y="8950"/>
                  </a:lnTo>
                  <a:lnTo>
                    <a:pt x="6928" y="8985"/>
                  </a:lnTo>
                  <a:lnTo>
                    <a:pt x="6926" y="9021"/>
                  </a:lnTo>
                  <a:lnTo>
                    <a:pt x="6923" y="9055"/>
                  </a:lnTo>
                  <a:lnTo>
                    <a:pt x="6919" y="9087"/>
                  </a:lnTo>
                  <a:lnTo>
                    <a:pt x="6914" y="9118"/>
                  </a:lnTo>
                  <a:lnTo>
                    <a:pt x="6866" y="9158"/>
                  </a:lnTo>
                  <a:lnTo>
                    <a:pt x="6818" y="9195"/>
                  </a:lnTo>
                  <a:lnTo>
                    <a:pt x="6769" y="9232"/>
                  </a:lnTo>
                  <a:lnTo>
                    <a:pt x="6719" y="9268"/>
                  </a:lnTo>
                  <a:lnTo>
                    <a:pt x="6669" y="9304"/>
                  </a:lnTo>
                  <a:lnTo>
                    <a:pt x="6619" y="9338"/>
                  </a:lnTo>
                  <a:lnTo>
                    <a:pt x="6567" y="9371"/>
                  </a:lnTo>
                  <a:lnTo>
                    <a:pt x="6515" y="9404"/>
                  </a:lnTo>
                  <a:lnTo>
                    <a:pt x="6464" y="9436"/>
                  </a:lnTo>
                  <a:lnTo>
                    <a:pt x="6411" y="9468"/>
                  </a:lnTo>
                  <a:lnTo>
                    <a:pt x="6358" y="9499"/>
                  </a:lnTo>
                  <a:lnTo>
                    <a:pt x="6305" y="9529"/>
                  </a:lnTo>
                  <a:lnTo>
                    <a:pt x="6198" y="9590"/>
                  </a:lnTo>
                  <a:lnTo>
                    <a:pt x="6090" y="9648"/>
                  </a:lnTo>
                  <a:lnTo>
                    <a:pt x="5982" y="9705"/>
                  </a:lnTo>
                  <a:lnTo>
                    <a:pt x="5874" y="9762"/>
                  </a:lnTo>
                  <a:lnTo>
                    <a:pt x="5765" y="9818"/>
                  </a:lnTo>
                  <a:lnTo>
                    <a:pt x="5656" y="9875"/>
                  </a:lnTo>
                  <a:lnTo>
                    <a:pt x="5549" y="9932"/>
                  </a:lnTo>
                  <a:lnTo>
                    <a:pt x="5442" y="9990"/>
                  </a:lnTo>
                  <a:lnTo>
                    <a:pt x="5388" y="10020"/>
                  </a:lnTo>
                  <a:lnTo>
                    <a:pt x="5335" y="10049"/>
                  </a:lnTo>
                  <a:lnTo>
                    <a:pt x="5283" y="10079"/>
                  </a:lnTo>
                  <a:lnTo>
                    <a:pt x="5230" y="10110"/>
                  </a:lnTo>
                  <a:lnTo>
                    <a:pt x="5053" y="10171"/>
                  </a:lnTo>
                  <a:lnTo>
                    <a:pt x="4875" y="10232"/>
                  </a:lnTo>
                  <a:lnTo>
                    <a:pt x="4695" y="10293"/>
                  </a:lnTo>
                  <a:lnTo>
                    <a:pt x="4515" y="10352"/>
                  </a:lnTo>
                  <a:lnTo>
                    <a:pt x="4424" y="10381"/>
                  </a:lnTo>
                  <a:lnTo>
                    <a:pt x="4333" y="10409"/>
                  </a:lnTo>
                  <a:lnTo>
                    <a:pt x="4242" y="10437"/>
                  </a:lnTo>
                  <a:lnTo>
                    <a:pt x="4150" y="10464"/>
                  </a:lnTo>
                  <a:lnTo>
                    <a:pt x="4058" y="10490"/>
                  </a:lnTo>
                  <a:lnTo>
                    <a:pt x="3965" y="10515"/>
                  </a:lnTo>
                  <a:lnTo>
                    <a:pt x="3873" y="10539"/>
                  </a:lnTo>
                  <a:lnTo>
                    <a:pt x="3780" y="10561"/>
                  </a:lnTo>
                  <a:lnTo>
                    <a:pt x="3686" y="10584"/>
                  </a:lnTo>
                  <a:lnTo>
                    <a:pt x="3593" y="10604"/>
                  </a:lnTo>
                  <a:lnTo>
                    <a:pt x="3498" y="10623"/>
                  </a:lnTo>
                  <a:lnTo>
                    <a:pt x="3403" y="10640"/>
                  </a:lnTo>
                  <a:lnTo>
                    <a:pt x="3308" y="10656"/>
                  </a:lnTo>
                  <a:lnTo>
                    <a:pt x="3213" y="10670"/>
                  </a:lnTo>
                  <a:lnTo>
                    <a:pt x="3117" y="10682"/>
                  </a:lnTo>
                  <a:lnTo>
                    <a:pt x="3021" y="10693"/>
                  </a:lnTo>
                  <a:lnTo>
                    <a:pt x="2923" y="10701"/>
                  </a:lnTo>
                  <a:lnTo>
                    <a:pt x="2827" y="10708"/>
                  </a:lnTo>
                  <a:lnTo>
                    <a:pt x="2728" y="10713"/>
                  </a:lnTo>
                  <a:lnTo>
                    <a:pt x="2630" y="10715"/>
                  </a:lnTo>
                  <a:lnTo>
                    <a:pt x="2532" y="10715"/>
                  </a:lnTo>
                  <a:lnTo>
                    <a:pt x="2432" y="10712"/>
                  </a:lnTo>
                  <a:lnTo>
                    <a:pt x="2332" y="10706"/>
                  </a:lnTo>
                  <a:lnTo>
                    <a:pt x="2233" y="10698"/>
                  </a:lnTo>
                  <a:lnTo>
                    <a:pt x="2101" y="10694"/>
                  </a:lnTo>
                  <a:lnTo>
                    <a:pt x="1969" y="10689"/>
                  </a:lnTo>
                  <a:lnTo>
                    <a:pt x="1837" y="10683"/>
                  </a:lnTo>
                  <a:lnTo>
                    <a:pt x="1704" y="10677"/>
                  </a:lnTo>
                  <a:lnTo>
                    <a:pt x="1572" y="10669"/>
                  </a:lnTo>
                  <a:lnTo>
                    <a:pt x="1440" y="10660"/>
                  </a:lnTo>
                  <a:lnTo>
                    <a:pt x="1308" y="10650"/>
                  </a:lnTo>
                  <a:lnTo>
                    <a:pt x="1176" y="10638"/>
                  </a:lnTo>
                  <a:lnTo>
                    <a:pt x="1110" y="10632"/>
                  </a:lnTo>
                  <a:lnTo>
                    <a:pt x="1044" y="10625"/>
                  </a:lnTo>
                  <a:lnTo>
                    <a:pt x="979" y="10617"/>
                  </a:lnTo>
                  <a:lnTo>
                    <a:pt x="913" y="10609"/>
                  </a:lnTo>
                  <a:lnTo>
                    <a:pt x="848" y="10600"/>
                  </a:lnTo>
                  <a:lnTo>
                    <a:pt x="782" y="10591"/>
                  </a:lnTo>
                  <a:lnTo>
                    <a:pt x="717" y="10581"/>
                  </a:lnTo>
                  <a:lnTo>
                    <a:pt x="651" y="10570"/>
                  </a:lnTo>
                  <a:lnTo>
                    <a:pt x="587" y="10558"/>
                  </a:lnTo>
                  <a:lnTo>
                    <a:pt x="522" y="10546"/>
                  </a:lnTo>
                  <a:lnTo>
                    <a:pt x="457" y="10533"/>
                  </a:lnTo>
                  <a:lnTo>
                    <a:pt x="393" y="10519"/>
                  </a:lnTo>
                  <a:lnTo>
                    <a:pt x="328" y="10505"/>
                  </a:lnTo>
                  <a:lnTo>
                    <a:pt x="265" y="10490"/>
                  </a:lnTo>
                  <a:lnTo>
                    <a:pt x="200" y="10474"/>
                  </a:lnTo>
                  <a:lnTo>
                    <a:pt x="137" y="10457"/>
                  </a:lnTo>
                  <a:lnTo>
                    <a:pt x="127" y="10435"/>
                  </a:lnTo>
                  <a:lnTo>
                    <a:pt x="117" y="10412"/>
                  </a:lnTo>
                  <a:lnTo>
                    <a:pt x="108" y="10390"/>
                  </a:lnTo>
                  <a:lnTo>
                    <a:pt x="100" y="10368"/>
                  </a:lnTo>
                  <a:lnTo>
                    <a:pt x="93" y="10345"/>
                  </a:lnTo>
                  <a:lnTo>
                    <a:pt x="87" y="10323"/>
                  </a:lnTo>
                  <a:lnTo>
                    <a:pt x="81" y="10300"/>
                  </a:lnTo>
                  <a:lnTo>
                    <a:pt x="77" y="10276"/>
                  </a:lnTo>
                  <a:lnTo>
                    <a:pt x="72" y="10253"/>
                  </a:lnTo>
                  <a:lnTo>
                    <a:pt x="69" y="10229"/>
                  </a:lnTo>
                  <a:lnTo>
                    <a:pt x="65" y="10206"/>
                  </a:lnTo>
                  <a:lnTo>
                    <a:pt x="62" y="10183"/>
                  </a:lnTo>
                  <a:lnTo>
                    <a:pt x="57" y="10134"/>
                  </a:lnTo>
                  <a:lnTo>
                    <a:pt x="53" y="10087"/>
                  </a:lnTo>
                  <a:lnTo>
                    <a:pt x="50" y="10039"/>
                  </a:lnTo>
                  <a:lnTo>
                    <a:pt x="47" y="9990"/>
                  </a:lnTo>
                  <a:lnTo>
                    <a:pt x="43" y="9942"/>
                  </a:lnTo>
                  <a:lnTo>
                    <a:pt x="38" y="9894"/>
                  </a:lnTo>
                  <a:lnTo>
                    <a:pt x="32" y="9844"/>
                  </a:lnTo>
                  <a:lnTo>
                    <a:pt x="24" y="9796"/>
                  </a:lnTo>
                  <a:lnTo>
                    <a:pt x="19" y="9772"/>
                  </a:lnTo>
                  <a:lnTo>
                    <a:pt x="14" y="9748"/>
                  </a:lnTo>
                  <a:lnTo>
                    <a:pt x="7" y="9724"/>
                  </a:lnTo>
                  <a:lnTo>
                    <a:pt x="0" y="9699"/>
                  </a:lnTo>
                  <a:lnTo>
                    <a:pt x="77" y="9656"/>
                  </a:lnTo>
                  <a:lnTo>
                    <a:pt x="153" y="9612"/>
                  </a:lnTo>
                  <a:lnTo>
                    <a:pt x="232" y="9565"/>
                  </a:lnTo>
                  <a:lnTo>
                    <a:pt x="310" y="9517"/>
                  </a:lnTo>
                  <a:lnTo>
                    <a:pt x="389" y="9466"/>
                  </a:lnTo>
                  <a:lnTo>
                    <a:pt x="467" y="9413"/>
                  </a:lnTo>
                  <a:lnTo>
                    <a:pt x="546" y="9359"/>
                  </a:lnTo>
                  <a:lnTo>
                    <a:pt x="624" y="9303"/>
                  </a:lnTo>
                  <a:lnTo>
                    <a:pt x="701" y="9245"/>
                  </a:lnTo>
                  <a:lnTo>
                    <a:pt x="778" y="9185"/>
                  </a:lnTo>
                  <a:lnTo>
                    <a:pt x="853" y="9122"/>
                  </a:lnTo>
                  <a:lnTo>
                    <a:pt x="927" y="9059"/>
                  </a:lnTo>
                  <a:lnTo>
                    <a:pt x="1000" y="8993"/>
                  </a:lnTo>
                  <a:lnTo>
                    <a:pt x="1070" y="8926"/>
                  </a:lnTo>
                  <a:lnTo>
                    <a:pt x="1139" y="8856"/>
                  </a:lnTo>
                  <a:lnTo>
                    <a:pt x="1205" y="8785"/>
                  </a:lnTo>
                  <a:lnTo>
                    <a:pt x="1268" y="8712"/>
                  </a:lnTo>
                  <a:lnTo>
                    <a:pt x="1330" y="8638"/>
                  </a:lnTo>
                  <a:lnTo>
                    <a:pt x="1387" y="8561"/>
                  </a:lnTo>
                  <a:lnTo>
                    <a:pt x="1442" y="8483"/>
                  </a:lnTo>
                  <a:lnTo>
                    <a:pt x="1493" y="8403"/>
                  </a:lnTo>
                  <a:lnTo>
                    <a:pt x="1540" y="8322"/>
                  </a:lnTo>
                  <a:lnTo>
                    <a:pt x="1584" y="8239"/>
                  </a:lnTo>
                  <a:lnTo>
                    <a:pt x="1623" y="8153"/>
                  </a:lnTo>
                  <a:lnTo>
                    <a:pt x="1658" y="8067"/>
                  </a:lnTo>
                  <a:lnTo>
                    <a:pt x="1688" y="7979"/>
                  </a:lnTo>
                  <a:lnTo>
                    <a:pt x="1713" y="7890"/>
                  </a:lnTo>
                  <a:lnTo>
                    <a:pt x="1733" y="7798"/>
                  </a:lnTo>
                  <a:lnTo>
                    <a:pt x="1748" y="7705"/>
                  </a:lnTo>
                  <a:lnTo>
                    <a:pt x="1757" y="7611"/>
                  </a:lnTo>
                  <a:lnTo>
                    <a:pt x="1760" y="7515"/>
                  </a:lnTo>
                  <a:lnTo>
                    <a:pt x="1757" y="7417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7" name="Freeform 55"/>
            <p:cNvSpPr>
              <a:spLocks/>
            </p:cNvSpPr>
            <p:nvPr/>
          </p:nvSpPr>
          <p:spPr bwMode="auto">
            <a:xfrm>
              <a:off x="4454" y="1960"/>
              <a:ext cx="158" cy="244"/>
            </a:xfrm>
            <a:custGeom>
              <a:avLst/>
              <a:gdLst>
                <a:gd name="T0" fmla="*/ 133 w 2206"/>
                <a:gd name="T1" fmla="*/ 754 h 3427"/>
                <a:gd name="T2" fmla="*/ 188 w 2206"/>
                <a:gd name="T3" fmla="*/ 780 h 3427"/>
                <a:gd name="T4" fmla="*/ 227 w 2206"/>
                <a:gd name="T5" fmla="*/ 808 h 3427"/>
                <a:gd name="T6" fmla="*/ 294 w 2206"/>
                <a:gd name="T7" fmla="*/ 880 h 3427"/>
                <a:gd name="T8" fmla="*/ 360 w 2206"/>
                <a:gd name="T9" fmla="*/ 963 h 3427"/>
                <a:gd name="T10" fmla="*/ 472 w 2206"/>
                <a:gd name="T11" fmla="*/ 1127 h 3427"/>
                <a:gd name="T12" fmla="*/ 514 w 2206"/>
                <a:gd name="T13" fmla="*/ 1171 h 3427"/>
                <a:gd name="T14" fmla="*/ 564 w 2206"/>
                <a:gd name="T15" fmla="*/ 1204 h 3427"/>
                <a:gd name="T16" fmla="*/ 625 w 2206"/>
                <a:gd name="T17" fmla="*/ 1224 h 3427"/>
                <a:gd name="T18" fmla="*/ 737 w 2206"/>
                <a:gd name="T19" fmla="*/ 1226 h 3427"/>
                <a:gd name="T20" fmla="*/ 946 w 2206"/>
                <a:gd name="T21" fmla="*/ 1205 h 3427"/>
                <a:gd name="T22" fmla="*/ 1142 w 2206"/>
                <a:gd name="T23" fmla="*/ 1163 h 3427"/>
                <a:gd name="T24" fmla="*/ 1327 w 2206"/>
                <a:gd name="T25" fmla="*/ 1100 h 3427"/>
                <a:gd name="T26" fmla="*/ 1503 w 2206"/>
                <a:gd name="T27" fmla="*/ 1002 h 3427"/>
                <a:gd name="T28" fmla="*/ 1643 w 2206"/>
                <a:gd name="T29" fmla="*/ 845 h 3427"/>
                <a:gd name="T30" fmla="*/ 1791 w 2206"/>
                <a:gd name="T31" fmla="*/ 640 h 3427"/>
                <a:gd name="T32" fmla="*/ 1989 w 2206"/>
                <a:gd name="T33" fmla="*/ 350 h 3427"/>
                <a:gd name="T34" fmla="*/ 2107 w 2206"/>
                <a:gd name="T35" fmla="*/ 149 h 3427"/>
                <a:gd name="T36" fmla="*/ 2173 w 2206"/>
                <a:gd name="T37" fmla="*/ 31 h 3427"/>
                <a:gd name="T38" fmla="*/ 2142 w 2206"/>
                <a:gd name="T39" fmla="*/ 199 h 3427"/>
                <a:gd name="T40" fmla="*/ 2103 w 2206"/>
                <a:gd name="T41" fmla="*/ 503 h 3427"/>
                <a:gd name="T42" fmla="*/ 2065 w 2206"/>
                <a:gd name="T43" fmla="*/ 820 h 3427"/>
                <a:gd name="T44" fmla="*/ 2020 w 2206"/>
                <a:gd name="T45" fmla="*/ 1077 h 3427"/>
                <a:gd name="T46" fmla="*/ 1997 w 2206"/>
                <a:gd name="T47" fmla="*/ 1183 h 3427"/>
                <a:gd name="T48" fmla="*/ 2010 w 2206"/>
                <a:gd name="T49" fmla="*/ 1193 h 3427"/>
                <a:gd name="T50" fmla="*/ 2043 w 2206"/>
                <a:gd name="T51" fmla="*/ 1189 h 3427"/>
                <a:gd name="T52" fmla="*/ 2076 w 2206"/>
                <a:gd name="T53" fmla="*/ 1114 h 3427"/>
                <a:gd name="T54" fmla="*/ 2123 w 2206"/>
                <a:gd name="T55" fmla="*/ 950 h 3427"/>
                <a:gd name="T56" fmla="*/ 2146 w 2206"/>
                <a:gd name="T57" fmla="*/ 831 h 3427"/>
                <a:gd name="T58" fmla="*/ 2178 w 2206"/>
                <a:gd name="T59" fmla="*/ 846 h 3427"/>
                <a:gd name="T60" fmla="*/ 2199 w 2206"/>
                <a:gd name="T61" fmla="*/ 905 h 3427"/>
                <a:gd name="T62" fmla="*/ 2206 w 2206"/>
                <a:gd name="T63" fmla="*/ 971 h 3427"/>
                <a:gd name="T64" fmla="*/ 2182 w 2206"/>
                <a:gd name="T65" fmla="*/ 1134 h 3427"/>
                <a:gd name="T66" fmla="*/ 2151 w 2206"/>
                <a:gd name="T67" fmla="*/ 1302 h 3427"/>
                <a:gd name="T68" fmla="*/ 2137 w 2206"/>
                <a:gd name="T69" fmla="*/ 1420 h 3427"/>
                <a:gd name="T70" fmla="*/ 2100 w 2206"/>
                <a:gd name="T71" fmla="*/ 1684 h 3427"/>
                <a:gd name="T72" fmla="*/ 2063 w 2206"/>
                <a:gd name="T73" fmla="*/ 1909 h 3427"/>
                <a:gd name="T74" fmla="*/ 2030 w 2206"/>
                <a:gd name="T75" fmla="*/ 2034 h 3427"/>
                <a:gd name="T76" fmla="*/ 1988 w 2206"/>
                <a:gd name="T77" fmla="*/ 2154 h 3427"/>
                <a:gd name="T78" fmla="*/ 1930 w 2206"/>
                <a:gd name="T79" fmla="*/ 2267 h 3427"/>
                <a:gd name="T80" fmla="*/ 1819 w 2206"/>
                <a:gd name="T81" fmla="*/ 2416 h 3427"/>
                <a:gd name="T82" fmla="*/ 1597 w 2206"/>
                <a:gd name="T83" fmla="*/ 2684 h 3427"/>
                <a:gd name="T84" fmla="*/ 1374 w 2206"/>
                <a:gd name="T85" fmla="*/ 2947 h 3427"/>
                <a:gd name="T86" fmla="*/ 1164 w 2206"/>
                <a:gd name="T87" fmla="*/ 3216 h 3427"/>
                <a:gd name="T88" fmla="*/ 1043 w 2206"/>
                <a:gd name="T89" fmla="*/ 3391 h 3427"/>
                <a:gd name="T90" fmla="*/ 807 w 2206"/>
                <a:gd name="T91" fmla="*/ 3118 h 3427"/>
                <a:gd name="T92" fmla="*/ 644 w 2206"/>
                <a:gd name="T93" fmla="*/ 2865 h 3427"/>
                <a:gd name="T94" fmla="*/ 491 w 2206"/>
                <a:gd name="T95" fmla="*/ 2606 h 3427"/>
                <a:gd name="T96" fmla="*/ 352 w 2206"/>
                <a:gd name="T97" fmla="*/ 2341 h 3427"/>
                <a:gd name="T98" fmla="*/ 229 w 2206"/>
                <a:gd name="T99" fmla="*/ 2068 h 3427"/>
                <a:gd name="T100" fmla="*/ 126 w 2206"/>
                <a:gd name="T101" fmla="*/ 1787 h 3427"/>
                <a:gd name="T102" fmla="*/ 46 w 2206"/>
                <a:gd name="T103" fmla="*/ 1498 h 3427"/>
                <a:gd name="T104" fmla="*/ 3 w 2206"/>
                <a:gd name="T105" fmla="*/ 1197 h 3427"/>
                <a:gd name="T106" fmla="*/ 0 w 2206"/>
                <a:gd name="T107" fmla="*/ 1003 h 3427"/>
                <a:gd name="T108" fmla="*/ 11 w 2206"/>
                <a:gd name="T109" fmla="*/ 874 h 3427"/>
                <a:gd name="T110" fmla="*/ 26 w 2206"/>
                <a:gd name="T111" fmla="*/ 809 h 3427"/>
                <a:gd name="T112" fmla="*/ 51 w 2206"/>
                <a:gd name="T113" fmla="*/ 749 h 3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206" h="3427">
                  <a:moveTo>
                    <a:pt x="78" y="710"/>
                  </a:moveTo>
                  <a:lnTo>
                    <a:pt x="100" y="729"/>
                  </a:lnTo>
                  <a:lnTo>
                    <a:pt x="118" y="743"/>
                  </a:lnTo>
                  <a:lnTo>
                    <a:pt x="133" y="754"/>
                  </a:lnTo>
                  <a:lnTo>
                    <a:pt x="146" y="762"/>
                  </a:lnTo>
                  <a:lnTo>
                    <a:pt x="166" y="772"/>
                  </a:lnTo>
                  <a:lnTo>
                    <a:pt x="181" y="777"/>
                  </a:lnTo>
                  <a:lnTo>
                    <a:pt x="188" y="780"/>
                  </a:lnTo>
                  <a:lnTo>
                    <a:pt x="195" y="784"/>
                  </a:lnTo>
                  <a:lnTo>
                    <a:pt x="204" y="789"/>
                  </a:lnTo>
                  <a:lnTo>
                    <a:pt x="214" y="797"/>
                  </a:lnTo>
                  <a:lnTo>
                    <a:pt x="227" y="808"/>
                  </a:lnTo>
                  <a:lnTo>
                    <a:pt x="241" y="822"/>
                  </a:lnTo>
                  <a:lnTo>
                    <a:pt x="258" y="840"/>
                  </a:lnTo>
                  <a:lnTo>
                    <a:pt x="279" y="863"/>
                  </a:lnTo>
                  <a:lnTo>
                    <a:pt x="294" y="880"/>
                  </a:lnTo>
                  <a:lnTo>
                    <a:pt x="309" y="896"/>
                  </a:lnTo>
                  <a:lnTo>
                    <a:pt x="322" y="913"/>
                  </a:lnTo>
                  <a:lnTo>
                    <a:pt x="335" y="929"/>
                  </a:lnTo>
                  <a:lnTo>
                    <a:pt x="360" y="963"/>
                  </a:lnTo>
                  <a:lnTo>
                    <a:pt x="383" y="996"/>
                  </a:lnTo>
                  <a:lnTo>
                    <a:pt x="423" y="1058"/>
                  </a:lnTo>
                  <a:lnTo>
                    <a:pt x="462" y="1114"/>
                  </a:lnTo>
                  <a:lnTo>
                    <a:pt x="472" y="1127"/>
                  </a:lnTo>
                  <a:lnTo>
                    <a:pt x="482" y="1139"/>
                  </a:lnTo>
                  <a:lnTo>
                    <a:pt x="492" y="1151"/>
                  </a:lnTo>
                  <a:lnTo>
                    <a:pt x="503" y="1161"/>
                  </a:lnTo>
                  <a:lnTo>
                    <a:pt x="514" y="1171"/>
                  </a:lnTo>
                  <a:lnTo>
                    <a:pt x="525" y="1181"/>
                  </a:lnTo>
                  <a:lnTo>
                    <a:pt x="538" y="1189"/>
                  </a:lnTo>
                  <a:lnTo>
                    <a:pt x="551" y="1197"/>
                  </a:lnTo>
                  <a:lnTo>
                    <a:pt x="564" y="1204"/>
                  </a:lnTo>
                  <a:lnTo>
                    <a:pt x="578" y="1210"/>
                  </a:lnTo>
                  <a:lnTo>
                    <a:pt x="593" y="1215"/>
                  </a:lnTo>
                  <a:lnTo>
                    <a:pt x="609" y="1219"/>
                  </a:lnTo>
                  <a:lnTo>
                    <a:pt x="625" y="1224"/>
                  </a:lnTo>
                  <a:lnTo>
                    <a:pt x="643" y="1226"/>
                  </a:lnTo>
                  <a:lnTo>
                    <a:pt x="661" y="1227"/>
                  </a:lnTo>
                  <a:lnTo>
                    <a:pt x="682" y="1226"/>
                  </a:lnTo>
                  <a:lnTo>
                    <a:pt x="737" y="1226"/>
                  </a:lnTo>
                  <a:lnTo>
                    <a:pt x="791" y="1222"/>
                  </a:lnTo>
                  <a:lnTo>
                    <a:pt x="844" y="1218"/>
                  </a:lnTo>
                  <a:lnTo>
                    <a:pt x="896" y="1212"/>
                  </a:lnTo>
                  <a:lnTo>
                    <a:pt x="946" y="1205"/>
                  </a:lnTo>
                  <a:lnTo>
                    <a:pt x="997" y="1197"/>
                  </a:lnTo>
                  <a:lnTo>
                    <a:pt x="1045" y="1187"/>
                  </a:lnTo>
                  <a:lnTo>
                    <a:pt x="1093" y="1175"/>
                  </a:lnTo>
                  <a:lnTo>
                    <a:pt x="1142" y="1163"/>
                  </a:lnTo>
                  <a:lnTo>
                    <a:pt x="1188" y="1149"/>
                  </a:lnTo>
                  <a:lnTo>
                    <a:pt x="1235" y="1134"/>
                  </a:lnTo>
                  <a:lnTo>
                    <a:pt x="1281" y="1117"/>
                  </a:lnTo>
                  <a:lnTo>
                    <a:pt x="1327" y="1100"/>
                  </a:lnTo>
                  <a:lnTo>
                    <a:pt x="1372" y="1080"/>
                  </a:lnTo>
                  <a:lnTo>
                    <a:pt x="1418" y="1061"/>
                  </a:lnTo>
                  <a:lnTo>
                    <a:pt x="1464" y="1040"/>
                  </a:lnTo>
                  <a:lnTo>
                    <a:pt x="1503" y="1002"/>
                  </a:lnTo>
                  <a:lnTo>
                    <a:pt x="1540" y="964"/>
                  </a:lnTo>
                  <a:lnTo>
                    <a:pt x="1576" y="924"/>
                  </a:lnTo>
                  <a:lnTo>
                    <a:pt x="1611" y="885"/>
                  </a:lnTo>
                  <a:lnTo>
                    <a:pt x="1643" y="845"/>
                  </a:lnTo>
                  <a:lnTo>
                    <a:pt x="1674" y="805"/>
                  </a:lnTo>
                  <a:lnTo>
                    <a:pt x="1705" y="764"/>
                  </a:lnTo>
                  <a:lnTo>
                    <a:pt x="1734" y="723"/>
                  </a:lnTo>
                  <a:lnTo>
                    <a:pt x="1791" y="640"/>
                  </a:lnTo>
                  <a:lnTo>
                    <a:pt x="1847" y="557"/>
                  </a:lnTo>
                  <a:lnTo>
                    <a:pt x="1905" y="472"/>
                  </a:lnTo>
                  <a:lnTo>
                    <a:pt x="1963" y="388"/>
                  </a:lnTo>
                  <a:lnTo>
                    <a:pt x="1989" y="350"/>
                  </a:lnTo>
                  <a:lnTo>
                    <a:pt x="2017" y="305"/>
                  </a:lnTo>
                  <a:lnTo>
                    <a:pt x="2047" y="256"/>
                  </a:lnTo>
                  <a:lnTo>
                    <a:pt x="2078" y="203"/>
                  </a:lnTo>
                  <a:lnTo>
                    <a:pt x="2107" y="149"/>
                  </a:lnTo>
                  <a:lnTo>
                    <a:pt x="2135" y="96"/>
                  </a:lnTo>
                  <a:lnTo>
                    <a:pt x="2160" y="46"/>
                  </a:lnTo>
                  <a:lnTo>
                    <a:pt x="2180" y="0"/>
                  </a:lnTo>
                  <a:lnTo>
                    <a:pt x="2173" y="31"/>
                  </a:lnTo>
                  <a:lnTo>
                    <a:pt x="2166" y="63"/>
                  </a:lnTo>
                  <a:lnTo>
                    <a:pt x="2159" y="96"/>
                  </a:lnTo>
                  <a:lnTo>
                    <a:pt x="2153" y="130"/>
                  </a:lnTo>
                  <a:lnTo>
                    <a:pt x="2142" y="199"/>
                  </a:lnTo>
                  <a:lnTo>
                    <a:pt x="2131" y="273"/>
                  </a:lnTo>
                  <a:lnTo>
                    <a:pt x="2121" y="348"/>
                  </a:lnTo>
                  <a:lnTo>
                    <a:pt x="2112" y="425"/>
                  </a:lnTo>
                  <a:lnTo>
                    <a:pt x="2103" y="503"/>
                  </a:lnTo>
                  <a:lnTo>
                    <a:pt x="2094" y="583"/>
                  </a:lnTo>
                  <a:lnTo>
                    <a:pt x="2085" y="663"/>
                  </a:lnTo>
                  <a:lnTo>
                    <a:pt x="2075" y="741"/>
                  </a:lnTo>
                  <a:lnTo>
                    <a:pt x="2065" y="820"/>
                  </a:lnTo>
                  <a:lnTo>
                    <a:pt x="2054" y="896"/>
                  </a:lnTo>
                  <a:lnTo>
                    <a:pt x="2041" y="971"/>
                  </a:lnTo>
                  <a:lnTo>
                    <a:pt x="2027" y="1043"/>
                  </a:lnTo>
                  <a:lnTo>
                    <a:pt x="2020" y="1077"/>
                  </a:lnTo>
                  <a:lnTo>
                    <a:pt x="2012" y="1112"/>
                  </a:lnTo>
                  <a:lnTo>
                    <a:pt x="2004" y="1145"/>
                  </a:lnTo>
                  <a:lnTo>
                    <a:pt x="1995" y="1177"/>
                  </a:lnTo>
                  <a:lnTo>
                    <a:pt x="1997" y="1183"/>
                  </a:lnTo>
                  <a:lnTo>
                    <a:pt x="1999" y="1187"/>
                  </a:lnTo>
                  <a:lnTo>
                    <a:pt x="2002" y="1190"/>
                  </a:lnTo>
                  <a:lnTo>
                    <a:pt x="2006" y="1192"/>
                  </a:lnTo>
                  <a:lnTo>
                    <a:pt x="2010" y="1193"/>
                  </a:lnTo>
                  <a:lnTo>
                    <a:pt x="2015" y="1194"/>
                  </a:lnTo>
                  <a:lnTo>
                    <a:pt x="2019" y="1194"/>
                  </a:lnTo>
                  <a:lnTo>
                    <a:pt x="2024" y="1193"/>
                  </a:lnTo>
                  <a:lnTo>
                    <a:pt x="2043" y="1189"/>
                  </a:lnTo>
                  <a:lnTo>
                    <a:pt x="2060" y="1185"/>
                  </a:lnTo>
                  <a:lnTo>
                    <a:pt x="2065" y="1161"/>
                  </a:lnTo>
                  <a:lnTo>
                    <a:pt x="2070" y="1138"/>
                  </a:lnTo>
                  <a:lnTo>
                    <a:pt x="2076" y="1114"/>
                  </a:lnTo>
                  <a:lnTo>
                    <a:pt x="2083" y="1090"/>
                  </a:lnTo>
                  <a:lnTo>
                    <a:pt x="2096" y="1043"/>
                  </a:lnTo>
                  <a:lnTo>
                    <a:pt x="2110" y="996"/>
                  </a:lnTo>
                  <a:lnTo>
                    <a:pt x="2123" y="950"/>
                  </a:lnTo>
                  <a:lnTo>
                    <a:pt x="2134" y="902"/>
                  </a:lnTo>
                  <a:lnTo>
                    <a:pt x="2139" y="878"/>
                  </a:lnTo>
                  <a:lnTo>
                    <a:pt x="2143" y="855"/>
                  </a:lnTo>
                  <a:lnTo>
                    <a:pt x="2146" y="831"/>
                  </a:lnTo>
                  <a:lnTo>
                    <a:pt x="2148" y="807"/>
                  </a:lnTo>
                  <a:lnTo>
                    <a:pt x="2159" y="819"/>
                  </a:lnTo>
                  <a:lnTo>
                    <a:pt x="2169" y="832"/>
                  </a:lnTo>
                  <a:lnTo>
                    <a:pt x="2178" y="846"/>
                  </a:lnTo>
                  <a:lnTo>
                    <a:pt x="2185" y="860"/>
                  </a:lnTo>
                  <a:lnTo>
                    <a:pt x="2191" y="874"/>
                  </a:lnTo>
                  <a:lnTo>
                    <a:pt x="2196" y="889"/>
                  </a:lnTo>
                  <a:lnTo>
                    <a:pt x="2199" y="905"/>
                  </a:lnTo>
                  <a:lnTo>
                    <a:pt x="2202" y="920"/>
                  </a:lnTo>
                  <a:lnTo>
                    <a:pt x="2204" y="937"/>
                  </a:lnTo>
                  <a:lnTo>
                    <a:pt x="2206" y="954"/>
                  </a:lnTo>
                  <a:lnTo>
                    <a:pt x="2206" y="971"/>
                  </a:lnTo>
                  <a:lnTo>
                    <a:pt x="2204" y="988"/>
                  </a:lnTo>
                  <a:lnTo>
                    <a:pt x="2201" y="1023"/>
                  </a:lnTo>
                  <a:lnTo>
                    <a:pt x="2196" y="1059"/>
                  </a:lnTo>
                  <a:lnTo>
                    <a:pt x="2182" y="1134"/>
                  </a:lnTo>
                  <a:lnTo>
                    <a:pt x="2166" y="1209"/>
                  </a:lnTo>
                  <a:lnTo>
                    <a:pt x="2159" y="1247"/>
                  </a:lnTo>
                  <a:lnTo>
                    <a:pt x="2153" y="1283"/>
                  </a:lnTo>
                  <a:lnTo>
                    <a:pt x="2151" y="1302"/>
                  </a:lnTo>
                  <a:lnTo>
                    <a:pt x="2149" y="1319"/>
                  </a:lnTo>
                  <a:lnTo>
                    <a:pt x="2148" y="1337"/>
                  </a:lnTo>
                  <a:lnTo>
                    <a:pt x="2148" y="1354"/>
                  </a:lnTo>
                  <a:lnTo>
                    <a:pt x="2137" y="1420"/>
                  </a:lnTo>
                  <a:lnTo>
                    <a:pt x="2127" y="1485"/>
                  </a:lnTo>
                  <a:lnTo>
                    <a:pt x="2118" y="1552"/>
                  </a:lnTo>
                  <a:lnTo>
                    <a:pt x="2109" y="1617"/>
                  </a:lnTo>
                  <a:lnTo>
                    <a:pt x="2100" y="1684"/>
                  </a:lnTo>
                  <a:lnTo>
                    <a:pt x="2091" y="1749"/>
                  </a:lnTo>
                  <a:lnTo>
                    <a:pt x="2081" y="1814"/>
                  </a:lnTo>
                  <a:lnTo>
                    <a:pt x="2069" y="1878"/>
                  </a:lnTo>
                  <a:lnTo>
                    <a:pt x="2063" y="1909"/>
                  </a:lnTo>
                  <a:lnTo>
                    <a:pt x="2056" y="1942"/>
                  </a:lnTo>
                  <a:lnTo>
                    <a:pt x="2047" y="1973"/>
                  </a:lnTo>
                  <a:lnTo>
                    <a:pt x="2039" y="2004"/>
                  </a:lnTo>
                  <a:lnTo>
                    <a:pt x="2030" y="2034"/>
                  </a:lnTo>
                  <a:lnTo>
                    <a:pt x="2021" y="2064"/>
                  </a:lnTo>
                  <a:lnTo>
                    <a:pt x="2011" y="2095"/>
                  </a:lnTo>
                  <a:lnTo>
                    <a:pt x="2000" y="2125"/>
                  </a:lnTo>
                  <a:lnTo>
                    <a:pt x="1988" y="2154"/>
                  </a:lnTo>
                  <a:lnTo>
                    <a:pt x="1975" y="2183"/>
                  </a:lnTo>
                  <a:lnTo>
                    <a:pt x="1961" y="2211"/>
                  </a:lnTo>
                  <a:lnTo>
                    <a:pt x="1946" y="2240"/>
                  </a:lnTo>
                  <a:lnTo>
                    <a:pt x="1930" y="2267"/>
                  </a:lnTo>
                  <a:lnTo>
                    <a:pt x="1913" y="2294"/>
                  </a:lnTo>
                  <a:lnTo>
                    <a:pt x="1893" y="2320"/>
                  </a:lnTo>
                  <a:lnTo>
                    <a:pt x="1874" y="2346"/>
                  </a:lnTo>
                  <a:lnTo>
                    <a:pt x="1819" y="2416"/>
                  </a:lnTo>
                  <a:lnTo>
                    <a:pt x="1765" y="2483"/>
                  </a:lnTo>
                  <a:lnTo>
                    <a:pt x="1708" y="2551"/>
                  </a:lnTo>
                  <a:lnTo>
                    <a:pt x="1652" y="2617"/>
                  </a:lnTo>
                  <a:lnTo>
                    <a:pt x="1597" y="2684"/>
                  </a:lnTo>
                  <a:lnTo>
                    <a:pt x="1540" y="2749"/>
                  </a:lnTo>
                  <a:lnTo>
                    <a:pt x="1485" y="2815"/>
                  </a:lnTo>
                  <a:lnTo>
                    <a:pt x="1429" y="2880"/>
                  </a:lnTo>
                  <a:lnTo>
                    <a:pt x="1374" y="2947"/>
                  </a:lnTo>
                  <a:lnTo>
                    <a:pt x="1320" y="3013"/>
                  </a:lnTo>
                  <a:lnTo>
                    <a:pt x="1266" y="3080"/>
                  </a:lnTo>
                  <a:lnTo>
                    <a:pt x="1215" y="3147"/>
                  </a:lnTo>
                  <a:lnTo>
                    <a:pt x="1164" y="3216"/>
                  </a:lnTo>
                  <a:lnTo>
                    <a:pt x="1114" y="3285"/>
                  </a:lnTo>
                  <a:lnTo>
                    <a:pt x="1090" y="3319"/>
                  </a:lnTo>
                  <a:lnTo>
                    <a:pt x="1066" y="3356"/>
                  </a:lnTo>
                  <a:lnTo>
                    <a:pt x="1043" y="3391"/>
                  </a:lnTo>
                  <a:lnTo>
                    <a:pt x="1020" y="3427"/>
                  </a:lnTo>
                  <a:lnTo>
                    <a:pt x="934" y="3304"/>
                  </a:lnTo>
                  <a:lnTo>
                    <a:pt x="850" y="3180"/>
                  </a:lnTo>
                  <a:lnTo>
                    <a:pt x="807" y="3118"/>
                  </a:lnTo>
                  <a:lnTo>
                    <a:pt x="766" y="3054"/>
                  </a:lnTo>
                  <a:lnTo>
                    <a:pt x="725" y="2992"/>
                  </a:lnTo>
                  <a:lnTo>
                    <a:pt x="685" y="2929"/>
                  </a:lnTo>
                  <a:lnTo>
                    <a:pt x="644" y="2865"/>
                  </a:lnTo>
                  <a:lnTo>
                    <a:pt x="605" y="2801"/>
                  </a:lnTo>
                  <a:lnTo>
                    <a:pt x="567" y="2736"/>
                  </a:lnTo>
                  <a:lnTo>
                    <a:pt x="529" y="2672"/>
                  </a:lnTo>
                  <a:lnTo>
                    <a:pt x="491" y="2606"/>
                  </a:lnTo>
                  <a:lnTo>
                    <a:pt x="455" y="2541"/>
                  </a:lnTo>
                  <a:lnTo>
                    <a:pt x="420" y="2474"/>
                  </a:lnTo>
                  <a:lnTo>
                    <a:pt x="386" y="2408"/>
                  </a:lnTo>
                  <a:lnTo>
                    <a:pt x="352" y="2341"/>
                  </a:lnTo>
                  <a:lnTo>
                    <a:pt x="319" y="2274"/>
                  </a:lnTo>
                  <a:lnTo>
                    <a:pt x="288" y="2205"/>
                  </a:lnTo>
                  <a:lnTo>
                    <a:pt x="258" y="2138"/>
                  </a:lnTo>
                  <a:lnTo>
                    <a:pt x="229" y="2068"/>
                  </a:lnTo>
                  <a:lnTo>
                    <a:pt x="201" y="1999"/>
                  </a:lnTo>
                  <a:lnTo>
                    <a:pt x="175" y="1930"/>
                  </a:lnTo>
                  <a:lnTo>
                    <a:pt x="150" y="1859"/>
                  </a:lnTo>
                  <a:lnTo>
                    <a:pt x="126" y="1787"/>
                  </a:lnTo>
                  <a:lnTo>
                    <a:pt x="104" y="1716"/>
                  </a:lnTo>
                  <a:lnTo>
                    <a:pt x="84" y="1644"/>
                  </a:lnTo>
                  <a:lnTo>
                    <a:pt x="64" y="1571"/>
                  </a:lnTo>
                  <a:lnTo>
                    <a:pt x="46" y="1498"/>
                  </a:lnTo>
                  <a:lnTo>
                    <a:pt x="31" y="1424"/>
                  </a:lnTo>
                  <a:lnTo>
                    <a:pt x="17" y="1349"/>
                  </a:lnTo>
                  <a:lnTo>
                    <a:pt x="5" y="1274"/>
                  </a:lnTo>
                  <a:lnTo>
                    <a:pt x="3" y="1197"/>
                  </a:lnTo>
                  <a:lnTo>
                    <a:pt x="1" y="1119"/>
                  </a:lnTo>
                  <a:lnTo>
                    <a:pt x="0" y="1080"/>
                  </a:lnTo>
                  <a:lnTo>
                    <a:pt x="0" y="1041"/>
                  </a:lnTo>
                  <a:lnTo>
                    <a:pt x="0" y="1003"/>
                  </a:lnTo>
                  <a:lnTo>
                    <a:pt x="2" y="965"/>
                  </a:lnTo>
                  <a:lnTo>
                    <a:pt x="4" y="928"/>
                  </a:lnTo>
                  <a:lnTo>
                    <a:pt x="8" y="892"/>
                  </a:lnTo>
                  <a:lnTo>
                    <a:pt x="11" y="874"/>
                  </a:lnTo>
                  <a:lnTo>
                    <a:pt x="14" y="857"/>
                  </a:lnTo>
                  <a:lnTo>
                    <a:pt x="17" y="841"/>
                  </a:lnTo>
                  <a:lnTo>
                    <a:pt x="21" y="824"/>
                  </a:lnTo>
                  <a:lnTo>
                    <a:pt x="26" y="809"/>
                  </a:lnTo>
                  <a:lnTo>
                    <a:pt x="31" y="792"/>
                  </a:lnTo>
                  <a:lnTo>
                    <a:pt x="37" y="777"/>
                  </a:lnTo>
                  <a:lnTo>
                    <a:pt x="44" y="763"/>
                  </a:lnTo>
                  <a:lnTo>
                    <a:pt x="51" y="749"/>
                  </a:lnTo>
                  <a:lnTo>
                    <a:pt x="59" y="735"/>
                  </a:lnTo>
                  <a:lnTo>
                    <a:pt x="67" y="722"/>
                  </a:lnTo>
                  <a:lnTo>
                    <a:pt x="78" y="710"/>
                  </a:lnTo>
                  <a:close/>
                </a:path>
              </a:pathLst>
            </a:custGeom>
            <a:solidFill>
              <a:srgbClr val="CB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8" name="Freeform 56"/>
            <p:cNvSpPr>
              <a:spLocks/>
            </p:cNvSpPr>
            <p:nvPr/>
          </p:nvSpPr>
          <p:spPr bwMode="auto">
            <a:xfrm>
              <a:off x="4371" y="1643"/>
              <a:ext cx="287" cy="199"/>
            </a:xfrm>
            <a:custGeom>
              <a:avLst/>
              <a:gdLst>
                <a:gd name="T0" fmla="*/ 843 w 4018"/>
                <a:gd name="T1" fmla="*/ 509 h 2788"/>
                <a:gd name="T2" fmla="*/ 1046 w 4018"/>
                <a:gd name="T3" fmla="*/ 457 h 2788"/>
                <a:gd name="T4" fmla="*/ 1297 w 4018"/>
                <a:gd name="T5" fmla="*/ 434 h 2788"/>
                <a:gd name="T6" fmla="*/ 1682 w 4018"/>
                <a:gd name="T7" fmla="*/ 414 h 2788"/>
                <a:gd name="T8" fmla="*/ 1778 w 4018"/>
                <a:gd name="T9" fmla="*/ 384 h 2788"/>
                <a:gd name="T10" fmla="*/ 1752 w 4018"/>
                <a:gd name="T11" fmla="*/ 350 h 2788"/>
                <a:gd name="T12" fmla="*/ 1661 w 4018"/>
                <a:gd name="T13" fmla="*/ 343 h 2788"/>
                <a:gd name="T14" fmla="*/ 1299 w 4018"/>
                <a:gd name="T15" fmla="*/ 343 h 2788"/>
                <a:gd name="T16" fmla="*/ 1496 w 4018"/>
                <a:gd name="T17" fmla="*/ 218 h 2788"/>
                <a:gd name="T18" fmla="*/ 1824 w 4018"/>
                <a:gd name="T19" fmla="*/ 97 h 2788"/>
                <a:gd name="T20" fmla="*/ 2166 w 4018"/>
                <a:gd name="T21" fmla="*/ 19 h 2788"/>
                <a:gd name="T22" fmla="*/ 2513 w 4018"/>
                <a:gd name="T23" fmla="*/ 4 h 2788"/>
                <a:gd name="T24" fmla="*/ 2858 w 4018"/>
                <a:gd name="T25" fmla="*/ 68 h 2788"/>
                <a:gd name="T26" fmla="*/ 3200 w 4018"/>
                <a:gd name="T27" fmla="*/ 271 h 2788"/>
                <a:gd name="T28" fmla="*/ 3506 w 4018"/>
                <a:gd name="T29" fmla="*/ 574 h 2788"/>
                <a:gd name="T30" fmla="*/ 3751 w 4018"/>
                <a:gd name="T31" fmla="*/ 917 h 2788"/>
                <a:gd name="T32" fmla="*/ 3922 w 4018"/>
                <a:gd name="T33" fmla="*/ 1297 h 2788"/>
                <a:gd name="T34" fmla="*/ 4010 w 4018"/>
                <a:gd name="T35" fmla="*/ 1711 h 2788"/>
                <a:gd name="T36" fmla="*/ 3993 w 4018"/>
                <a:gd name="T37" fmla="*/ 2074 h 2788"/>
                <a:gd name="T38" fmla="*/ 3874 w 4018"/>
                <a:gd name="T39" fmla="*/ 2082 h 2788"/>
                <a:gd name="T40" fmla="*/ 3745 w 4018"/>
                <a:gd name="T41" fmla="*/ 2141 h 2788"/>
                <a:gd name="T42" fmla="*/ 3624 w 4018"/>
                <a:gd name="T43" fmla="*/ 2230 h 2788"/>
                <a:gd name="T44" fmla="*/ 3529 w 4018"/>
                <a:gd name="T45" fmla="*/ 2328 h 2788"/>
                <a:gd name="T46" fmla="*/ 3474 w 4018"/>
                <a:gd name="T47" fmla="*/ 2414 h 2788"/>
                <a:gd name="T48" fmla="*/ 3413 w 4018"/>
                <a:gd name="T49" fmla="*/ 2297 h 2788"/>
                <a:gd name="T50" fmla="*/ 3247 w 4018"/>
                <a:gd name="T51" fmla="*/ 1875 h 2788"/>
                <a:gd name="T52" fmla="*/ 3127 w 4018"/>
                <a:gd name="T53" fmla="*/ 1640 h 2788"/>
                <a:gd name="T54" fmla="*/ 2989 w 4018"/>
                <a:gd name="T55" fmla="*/ 1470 h 2788"/>
                <a:gd name="T56" fmla="*/ 2843 w 4018"/>
                <a:gd name="T57" fmla="*/ 1340 h 2788"/>
                <a:gd name="T58" fmla="*/ 2663 w 4018"/>
                <a:gd name="T59" fmla="*/ 1131 h 2788"/>
                <a:gd name="T60" fmla="*/ 2563 w 4018"/>
                <a:gd name="T61" fmla="*/ 1058 h 2788"/>
                <a:gd name="T62" fmla="*/ 2501 w 4018"/>
                <a:gd name="T63" fmla="*/ 1060 h 2788"/>
                <a:gd name="T64" fmla="*/ 2510 w 4018"/>
                <a:gd name="T65" fmla="*/ 1101 h 2788"/>
                <a:gd name="T66" fmla="*/ 2585 w 4018"/>
                <a:gd name="T67" fmla="*/ 1149 h 2788"/>
                <a:gd name="T68" fmla="*/ 2668 w 4018"/>
                <a:gd name="T69" fmla="*/ 1208 h 2788"/>
                <a:gd name="T70" fmla="*/ 2818 w 4018"/>
                <a:gd name="T71" fmla="*/ 1400 h 2788"/>
                <a:gd name="T72" fmla="*/ 2896 w 4018"/>
                <a:gd name="T73" fmla="*/ 1543 h 2788"/>
                <a:gd name="T74" fmla="*/ 2943 w 4018"/>
                <a:gd name="T75" fmla="*/ 1675 h 2788"/>
                <a:gd name="T76" fmla="*/ 2963 w 4018"/>
                <a:gd name="T77" fmla="*/ 1818 h 2788"/>
                <a:gd name="T78" fmla="*/ 2819 w 4018"/>
                <a:gd name="T79" fmla="*/ 1739 h 2788"/>
                <a:gd name="T80" fmla="*/ 2504 w 4018"/>
                <a:gd name="T81" fmla="*/ 1472 h 2788"/>
                <a:gd name="T82" fmla="*/ 2156 w 4018"/>
                <a:gd name="T83" fmla="*/ 1271 h 2788"/>
                <a:gd name="T84" fmla="*/ 1782 w 4018"/>
                <a:gd name="T85" fmla="*/ 1147 h 2788"/>
                <a:gd name="T86" fmla="*/ 1389 w 4018"/>
                <a:gd name="T87" fmla="*/ 1108 h 2788"/>
                <a:gd name="T88" fmla="*/ 1012 w 4018"/>
                <a:gd name="T89" fmla="*/ 1170 h 2788"/>
                <a:gd name="T90" fmla="*/ 787 w 4018"/>
                <a:gd name="T91" fmla="*/ 1303 h 2788"/>
                <a:gd name="T92" fmla="*/ 600 w 4018"/>
                <a:gd name="T93" fmla="*/ 1481 h 2788"/>
                <a:gd name="T94" fmla="*/ 457 w 4018"/>
                <a:gd name="T95" fmla="*/ 1693 h 2788"/>
                <a:gd name="T96" fmla="*/ 363 w 4018"/>
                <a:gd name="T97" fmla="*/ 1932 h 2788"/>
                <a:gd name="T98" fmla="*/ 321 w 4018"/>
                <a:gd name="T99" fmla="*/ 2189 h 2788"/>
                <a:gd name="T100" fmla="*/ 327 w 4018"/>
                <a:gd name="T101" fmla="*/ 2580 h 2788"/>
                <a:gd name="T102" fmla="*/ 277 w 4018"/>
                <a:gd name="T103" fmla="*/ 2682 h 2788"/>
                <a:gd name="T104" fmla="*/ 155 w 4018"/>
                <a:gd name="T105" fmla="*/ 2458 h 2788"/>
                <a:gd name="T106" fmla="*/ 61 w 4018"/>
                <a:gd name="T107" fmla="*/ 2220 h 2788"/>
                <a:gd name="T108" fmla="*/ 7 w 4018"/>
                <a:gd name="T109" fmla="*/ 1970 h 2788"/>
                <a:gd name="T110" fmla="*/ 8 w 4018"/>
                <a:gd name="T111" fmla="*/ 1712 h 2788"/>
                <a:gd name="T112" fmla="*/ 62 w 4018"/>
                <a:gd name="T113" fmla="*/ 1456 h 2788"/>
                <a:gd name="T114" fmla="*/ 102 w 4018"/>
                <a:gd name="T115" fmla="*/ 1254 h 2788"/>
                <a:gd name="T116" fmla="*/ 198 w 4018"/>
                <a:gd name="T117" fmla="*/ 1067 h 2788"/>
                <a:gd name="T118" fmla="*/ 333 w 4018"/>
                <a:gd name="T119" fmla="*/ 895 h 2788"/>
                <a:gd name="T120" fmla="*/ 493 w 4018"/>
                <a:gd name="T121" fmla="*/ 741 h 2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18" h="2788">
                  <a:moveTo>
                    <a:pt x="690" y="588"/>
                  </a:moveTo>
                  <a:lnTo>
                    <a:pt x="719" y="569"/>
                  </a:lnTo>
                  <a:lnTo>
                    <a:pt x="749" y="551"/>
                  </a:lnTo>
                  <a:lnTo>
                    <a:pt x="779" y="536"/>
                  </a:lnTo>
                  <a:lnTo>
                    <a:pt x="812" y="522"/>
                  </a:lnTo>
                  <a:lnTo>
                    <a:pt x="843" y="509"/>
                  </a:lnTo>
                  <a:lnTo>
                    <a:pt x="876" y="497"/>
                  </a:lnTo>
                  <a:lnTo>
                    <a:pt x="909" y="487"/>
                  </a:lnTo>
                  <a:lnTo>
                    <a:pt x="943" y="478"/>
                  </a:lnTo>
                  <a:lnTo>
                    <a:pt x="977" y="470"/>
                  </a:lnTo>
                  <a:lnTo>
                    <a:pt x="1012" y="463"/>
                  </a:lnTo>
                  <a:lnTo>
                    <a:pt x="1046" y="457"/>
                  </a:lnTo>
                  <a:lnTo>
                    <a:pt x="1081" y="452"/>
                  </a:lnTo>
                  <a:lnTo>
                    <a:pt x="1118" y="448"/>
                  </a:lnTo>
                  <a:lnTo>
                    <a:pt x="1153" y="444"/>
                  </a:lnTo>
                  <a:lnTo>
                    <a:pt x="1189" y="441"/>
                  </a:lnTo>
                  <a:lnTo>
                    <a:pt x="1225" y="438"/>
                  </a:lnTo>
                  <a:lnTo>
                    <a:pt x="1297" y="434"/>
                  </a:lnTo>
                  <a:lnTo>
                    <a:pt x="1369" y="431"/>
                  </a:lnTo>
                  <a:lnTo>
                    <a:pt x="1441" y="428"/>
                  </a:lnTo>
                  <a:lnTo>
                    <a:pt x="1511" y="425"/>
                  </a:lnTo>
                  <a:lnTo>
                    <a:pt x="1581" y="422"/>
                  </a:lnTo>
                  <a:lnTo>
                    <a:pt x="1649" y="417"/>
                  </a:lnTo>
                  <a:lnTo>
                    <a:pt x="1682" y="414"/>
                  </a:lnTo>
                  <a:lnTo>
                    <a:pt x="1715" y="411"/>
                  </a:lnTo>
                  <a:lnTo>
                    <a:pt x="1747" y="407"/>
                  </a:lnTo>
                  <a:lnTo>
                    <a:pt x="1778" y="402"/>
                  </a:lnTo>
                  <a:lnTo>
                    <a:pt x="1779" y="396"/>
                  </a:lnTo>
                  <a:lnTo>
                    <a:pt x="1779" y="390"/>
                  </a:lnTo>
                  <a:lnTo>
                    <a:pt x="1778" y="384"/>
                  </a:lnTo>
                  <a:lnTo>
                    <a:pt x="1776" y="378"/>
                  </a:lnTo>
                  <a:lnTo>
                    <a:pt x="1773" y="373"/>
                  </a:lnTo>
                  <a:lnTo>
                    <a:pt x="1770" y="367"/>
                  </a:lnTo>
                  <a:lnTo>
                    <a:pt x="1766" y="362"/>
                  </a:lnTo>
                  <a:lnTo>
                    <a:pt x="1762" y="358"/>
                  </a:lnTo>
                  <a:lnTo>
                    <a:pt x="1752" y="350"/>
                  </a:lnTo>
                  <a:lnTo>
                    <a:pt x="1742" y="343"/>
                  </a:lnTo>
                  <a:lnTo>
                    <a:pt x="1737" y="341"/>
                  </a:lnTo>
                  <a:lnTo>
                    <a:pt x="1732" y="339"/>
                  </a:lnTo>
                  <a:lnTo>
                    <a:pt x="1727" y="338"/>
                  </a:lnTo>
                  <a:lnTo>
                    <a:pt x="1722" y="338"/>
                  </a:lnTo>
                  <a:lnTo>
                    <a:pt x="1661" y="343"/>
                  </a:lnTo>
                  <a:lnTo>
                    <a:pt x="1601" y="347"/>
                  </a:lnTo>
                  <a:lnTo>
                    <a:pt x="1540" y="349"/>
                  </a:lnTo>
                  <a:lnTo>
                    <a:pt x="1480" y="350"/>
                  </a:lnTo>
                  <a:lnTo>
                    <a:pt x="1420" y="349"/>
                  </a:lnTo>
                  <a:lnTo>
                    <a:pt x="1359" y="347"/>
                  </a:lnTo>
                  <a:lnTo>
                    <a:pt x="1299" y="343"/>
                  </a:lnTo>
                  <a:lnTo>
                    <a:pt x="1238" y="338"/>
                  </a:lnTo>
                  <a:lnTo>
                    <a:pt x="1288" y="313"/>
                  </a:lnTo>
                  <a:lnTo>
                    <a:pt x="1339" y="289"/>
                  </a:lnTo>
                  <a:lnTo>
                    <a:pt x="1390" y="264"/>
                  </a:lnTo>
                  <a:lnTo>
                    <a:pt x="1443" y="240"/>
                  </a:lnTo>
                  <a:lnTo>
                    <a:pt x="1496" y="218"/>
                  </a:lnTo>
                  <a:lnTo>
                    <a:pt x="1550" y="196"/>
                  </a:lnTo>
                  <a:lnTo>
                    <a:pt x="1604" y="174"/>
                  </a:lnTo>
                  <a:lnTo>
                    <a:pt x="1658" y="153"/>
                  </a:lnTo>
                  <a:lnTo>
                    <a:pt x="1714" y="133"/>
                  </a:lnTo>
                  <a:lnTo>
                    <a:pt x="1769" y="114"/>
                  </a:lnTo>
                  <a:lnTo>
                    <a:pt x="1824" y="97"/>
                  </a:lnTo>
                  <a:lnTo>
                    <a:pt x="1881" y="80"/>
                  </a:lnTo>
                  <a:lnTo>
                    <a:pt x="1937" y="65"/>
                  </a:lnTo>
                  <a:lnTo>
                    <a:pt x="1994" y="52"/>
                  </a:lnTo>
                  <a:lnTo>
                    <a:pt x="2051" y="39"/>
                  </a:lnTo>
                  <a:lnTo>
                    <a:pt x="2108" y="29"/>
                  </a:lnTo>
                  <a:lnTo>
                    <a:pt x="2166" y="19"/>
                  </a:lnTo>
                  <a:lnTo>
                    <a:pt x="2224" y="12"/>
                  </a:lnTo>
                  <a:lnTo>
                    <a:pt x="2281" y="6"/>
                  </a:lnTo>
                  <a:lnTo>
                    <a:pt x="2340" y="3"/>
                  </a:lnTo>
                  <a:lnTo>
                    <a:pt x="2397" y="0"/>
                  </a:lnTo>
                  <a:lnTo>
                    <a:pt x="2455" y="0"/>
                  </a:lnTo>
                  <a:lnTo>
                    <a:pt x="2513" y="4"/>
                  </a:lnTo>
                  <a:lnTo>
                    <a:pt x="2571" y="8"/>
                  </a:lnTo>
                  <a:lnTo>
                    <a:pt x="2629" y="15"/>
                  </a:lnTo>
                  <a:lnTo>
                    <a:pt x="2686" y="24"/>
                  </a:lnTo>
                  <a:lnTo>
                    <a:pt x="2743" y="36"/>
                  </a:lnTo>
                  <a:lnTo>
                    <a:pt x="2801" y="51"/>
                  </a:lnTo>
                  <a:lnTo>
                    <a:pt x="2858" y="68"/>
                  </a:lnTo>
                  <a:lnTo>
                    <a:pt x="2914" y="87"/>
                  </a:lnTo>
                  <a:lnTo>
                    <a:pt x="2971" y="110"/>
                  </a:lnTo>
                  <a:lnTo>
                    <a:pt x="3027" y="136"/>
                  </a:lnTo>
                  <a:lnTo>
                    <a:pt x="3087" y="180"/>
                  </a:lnTo>
                  <a:lnTo>
                    <a:pt x="3144" y="225"/>
                  </a:lnTo>
                  <a:lnTo>
                    <a:pt x="3200" y="271"/>
                  </a:lnTo>
                  <a:lnTo>
                    <a:pt x="3255" y="319"/>
                  </a:lnTo>
                  <a:lnTo>
                    <a:pt x="3308" y="367"/>
                  </a:lnTo>
                  <a:lnTo>
                    <a:pt x="3360" y="417"/>
                  </a:lnTo>
                  <a:lnTo>
                    <a:pt x="3411" y="468"/>
                  </a:lnTo>
                  <a:lnTo>
                    <a:pt x="3459" y="520"/>
                  </a:lnTo>
                  <a:lnTo>
                    <a:pt x="3506" y="574"/>
                  </a:lnTo>
                  <a:lnTo>
                    <a:pt x="3552" y="628"/>
                  </a:lnTo>
                  <a:lnTo>
                    <a:pt x="3595" y="683"/>
                  </a:lnTo>
                  <a:lnTo>
                    <a:pt x="3637" y="741"/>
                  </a:lnTo>
                  <a:lnTo>
                    <a:pt x="3676" y="798"/>
                  </a:lnTo>
                  <a:lnTo>
                    <a:pt x="3715" y="857"/>
                  </a:lnTo>
                  <a:lnTo>
                    <a:pt x="3751" y="917"/>
                  </a:lnTo>
                  <a:lnTo>
                    <a:pt x="3784" y="977"/>
                  </a:lnTo>
                  <a:lnTo>
                    <a:pt x="3816" y="1040"/>
                  </a:lnTo>
                  <a:lnTo>
                    <a:pt x="3846" y="1102"/>
                  </a:lnTo>
                  <a:lnTo>
                    <a:pt x="3874" y="1167"/>
                  </a:lnTo>
                  <a:lnTo>
                    <a:pt x="3899" y="1231"/>
                  </a:lnTo>
                  <a:lnTo>
                    <a:pt x="3922" y="1297"/>
                  </a:lnTo>
                  <a:lnTo>
                    <a:pt x="3942" y="1364"/>
                  </a:lnTo>
                  <a:lnTo>
                    <a:pt x="3960" y="1432"/>
                  </a:lnTo>
                  <a:lnTo>
                    <a:pt x="3976" y="1500"/>
                  </a:lnTo>
                  <a:lnTo>
                    <a:pt x="3990" y="1570"/>
                  </a:lnTo>
                  <a:lnTo>
                    <a:pt x="4001" y="1640"/>
                  </a:lnTo>
                  <a:lnTo>
                    <a:pt x="4010" y="1711"/>
                  </a:lnTo>
                  <a:lnTo>
                    <a:pt x="4015" y="1783"/>
                  </a:lnTo>
                  <a:lnTo>
                    <a:pt x="4018" y="1856"/>
                  </a:lnTo>
                  <a:lnTo>
                    <a:pt x="4018" y="1929"/>
                  </a:lnTo>
                  <a:lnTo>
                    <a:pt x="4016" y="2004"/>
                  </a:lnTo>
                  <a:lnTo>
                    <a:pt x="4011" y="2079"/>
                  </a:lnTo>
                  <a:lnTo>
                    <a:pt x="3993" y="2074"/>
                  </a:lnTo>
                  <a:lnTo>
                    <a:pt x="3974" y="2071"/>
                  </a:lnTo>
                  <a:lnTo>
                    <a:pt x="3954" y="2070"/>
                  </a:lnTo>
                  <a:lnTo>
                    <a:pt x="3935" y="2070"/>
                  </a:lnTo>
                  <a:lnTo>
                    <a:pt x="3915" y="2073"/>
                  </a:lnTo>
                  <a:lnTo>
                    <a:pt x="3894" y="2077"/>
                  </a:lnTo>
                  <a:lnTo>
                    <a:pt x="3874" y="2082"/>
                  </a:lnTo>
                  <a:lnTo>
                    <a:pt x="3853" y="2089"/>
                  </a:lnTo>
                  <a:lnTo>
                    <a:pt x="3830" y="2097"/>
                  </a:lnTo>
                  <a:lnTo>
                    <a:pt x="3809" y="2106"/>
                  </a:lnTo>
                  <a:lnTo>
                    <a:pt x="3788" y="2117"/>
                  </a:lnTo>
                  <a:lnTo>
                    <a:pt x="3766" y="2129"/>
                  </a:lnTo>
                  <a:lnTo>
                    <a:pt x="3745" y="2141"/>
                  </a:lnTo>
                  <a:lnTo>
                    <a:pt x="3724" y="2155"/>
                  </a:lnTo>
                  <a:lnTo>
                    <a:pt x="3704" y="2168"/>
                  </a:lnTo>
                  <a:lnTo>
                    <a:pt x="3683" y="2183"/>
                  </a:lnTo>
                  <a:lnTo>
                    <a:pt x="3662" y="2198"/>
                  </a:lnTo>
                  <a:lnTo>
                    <a:pt x="3643" y="2214"/>
                  </a:lnTo>
                  <a:lnTo>
                    <a:pt x="3624" y="2230"/>
                  </a:lnTo>
                  <a:lnTo>
                    <a:pt x="3606" y="2246"/>
                  </a:lnTo>
                  <a:lnTo>
                    <a:pt x="3589" y="2262"/>
                  </a:lnTo>
                  <a:lnTo>
                    <a:pt x="3573" y="2279"/>
                  </a:lnTo>
                  <a:lnTo>
                    <a:pt x="3557" y="2296"/>
                  </a:lnTo>
                  <a:lnTo>
                    <a:pt x="3543" y="2312"/>
                  </a:lnTo>
                  <a:lnTo>
                    <a:pt x="3529" y="2328"/>
                  </a:lnTo>
                  <a:lnTo>
                    <a:pt x="3516" y="2343"/>
                  </a:lnTo>
                  <a:lnTo>
                    <a:pt x="3505" y="2359"/>
                  </a:lnTo>
                  <a:lnTo>
                    <a:pt x="3495" y="2373"/>
                  </a:lnTo>
                  <a:lnTo>
                    <a:pt x="3486" y="2387"/>
                  </a:lnTo>
                  <a:lnTo>
                    <a:pt x="3479" y="2401"/>
                  </a:lnTo>
                  <a:lnTo>
                    <a:pt x="3474" y="2414"/>
                  </a:lnTo>
                  <a:lnTo>
                    <a:pt x="3470" y="2426"/>
                  </a:lnTo>
                  <a:lnTo>
                    <a:pt x="3462" y="2413"/>
                  </a:lnTo>
                  <a:lnTo>
                    <a:pt x="3454" y="2395"/>
                  </a:lnTo>
                  <a:lnTo>
                    <a:pt x="3445" y="2375"/>
                  </a:lnTo>
                  <a:lnTo>
                    <a:pt x="3435" y="2352"/>
                  </a:lnTo>
                  <a:lnTo>
                    <a:pt x="3413" y="2297"/>
                  </a:lnTo>
                  <a:lnTo>
                    <a:pt x="3388" y="2232"/>
                  </a:lnTo>
                  <a:lnTo>
                    <a:pt x="3360" y="2160"/>
                  </a:lnTo>
                  <a:lnTo>
                    <a:pt x="3331" y="2082"/>
                  </a:lnTo>
                  <a:lnTo>
                    <a:pt x="3299" y="2001"/>
                  </a:lnTo>
                  <a:lnTo>
                    <a:pt x="3265" y="1917"/>
                  </a:lnTo>
                  <a:lnTo>
                    <a:pt x="3247" y="1875"/>
                  </a:lnTo>
                  <a:lnTo>
                    <a:pt x="3229" y="1833"/>
                  </a:lnTo>
                  <a:lnTo>
                    <a:pt x="3209" y="1793"/>
                  </a:lnTo>
                  <a:lnTo>
                    <a:pt x="3189" y="1753"/>
                  </a:lnTo>
                  <a:lnTo>
                    <a:pt x="3169" y="1715"/>
                  </a:lnTo>
                  <a:lnTo>
                    <a:pt x="3148" y="1676"/>
                  </a:lnTo>
                  <a:lnTo>
                    <a:pt x="3127" y="1640"/>
                  </a:lnTo>
                  <a:lnTo>
                    <a:pt x="3106" y="1606"/>
                  </a:lnTo>
                  <a:lnTo>
                    <a:pt x="3084" y="1574"/>
                  </a:lnTo>
                  <a:lnTo>
                    <a:pt x="3060" y="1544"/>
                  </a:lnTo>
                  <a:lnTo>
                    <a:pt x="3037" y="1516"/>
                  </a:lnTo>
                  <a:lnTo>
                    <a:pt x="3013" y="1492"/>
                  </a:lnTo>
                  <a:lnTo>
                    <a:pt x="2989" y="1470"/>
                  </a:lnTo>
                  <a:lnTo>
                    <a:pt x="2965" y="1452"/>
                  </a:lnTo>
                  <a:lnTo>
                    <a:pt x="2940" y="1437"/>
                  </a:lnTo>
                  <a:lnTo>
                    <a:pt x="2914" y="1426"/>
                  </a:lnTo>
                  <a:lnTo>
                    <a:pt x="2889" y="1397"/>
                  </a:lnTo>
                  <a:lnTo>
                    <a:pt x="2865" y="1369"/>
                  </a:lnTo>
                  <a:lnTo>
                    <a:pt x="2843" y="1340"/>
                  </a:lnTo>
                  <a:lnTo>
                    <a:pt x="2821" y="1312"/>
                  </a:lnTo>
                  <a:lnTo>
                    <a:pt x="2778" y="1257"/>
                  </a:lnTo>
                  <a:lnTo>
                    <a:pt x="2734" y="1204"/>
                  </a:lnTo>
                  <a:lnTo>
                    <a:pt x="2711" y="1179"/>
                  </a:lnTo>
                  <a:lnTo>
                    <a:pt x="2688" y="1155"/>
                  </a:lnTo>
                  <a:lnTo>
                    <a:pt x="2663" y="1131"/>
                  </a:lnTo>
                  <a:lnTo>
                    <a:pt x="2637" y="1108"/>
                  </a:lnTo>
                  <a:lnTo>
                    <a:pt x="2623" y="1098"/>
                  </a:lnTo>
                  <a:lnTo>
                    <a:pt x="2608" y="1087"/>
                  </a:lnTo>
                  <a:lnTo>
                    <a:pt x="2593" y="1077"/>
                  </a:lnTo>
                  <a:lnTo>
                    <a:pt x="2578" y="1067"/>
                  </a:lnTo>
                  <a:lnTo>
                    <a:pt x="2563" y="1058"/>
                  </a:lnTo>
                  <a:lnTo>
                    <a:pt x="2546" y="1048"/>
                  </a:lnTo>
                  <a:lnTo>
                    <a:pt x="2529" y="1040"/>
                  </a:lnTo>
                  <a:lnTo>
                    <a:pt x="2512" y="1031"/>
                  </a:lnTo>
                  <a:lnTo>
                    <a:pt x="2507" y="1041"/>
                  </a:lnTo>
                  <a:lnTo>
                    <a:pt x="2504" y="1051"/>
                  </a:lnTo>
                  <a:lnTo>
                    <a:pt x="2501" y="1060"/>
                  </a:lnTo>
                  <a:lnTo>
                    <a:pt x="2500" y="1068"/>
                  </a:lnTo>
                  <a:lnTo>
                    <a:pt x="2500" y="1075"/>
                  </a:lnTo>
                  <a:lnTo>
                    <a:pt x="2501" y="1082"/>
                  </a:lnTo>
                  <a:lnTo>
                    <a:pt x="2503" y="1089"/>
                  </a:lnTo>
                  <a:lnTo>
                    <a:pt x="2506" y="1095"/>
                  </a:lnTo>
                  <a:lnTo>
                    <a:pt x="2510" y="1101"/>
                  </a:lnTo>
                  <a:lnTo>
                    <a:pt x="2514" y="1106"/>
                  </a:lnTo>
                  <a:lnTo>
                    <a:pt x="2519" y="1111"/>
                  </a:lnTo>
                  <a:lnTo>
                    <a:pt x="2525" y="1116"/>
                  </a:lnTo>
                  <a:lnTo>
                    <a:pt x="2538" y="1124"/>
                  </a:lnTo>
                  <a:lnTo>
                    <a:pt x="2553" y="1133"/>
                  </a:lnTo>
                  <a:lnTo>
                    <a:pt x="2585" y="1149"/>
                  </a:lnTo>
                  <a:lnTo>
                    <a:pt x="2619" y="1166"/>
                  </a:lnTo>
                  <a:lnTo>
                    <a:pt x="2635" y="1176"/>
                  </a:lnTo>
                  <a:lnTo>
                    <a:pt x="2650" y="1188"/>
                  </a:lnTo>
                  <a:lnTo>
                    <a:pt x="2656" y="1194"/>
                  </a:lnTo>
                  <a:lnTo>
                    <a:pt x="2662" y="1201"/>
                  </a:lnTo>
                  <a:lnTo>
                    <a:pt x="2668" y="1208"/>
                  </a:lnTo>
                  <a:lnTo>
                    <a:pt x="2673" y="1216"/>
                  </a:lnTo>
                  <a:lnTo>
                    <a:pt x="2704" y="1251"/>
                  </a:lnTo>
                  <a:lnTo>
                    <a:pt x="2734" y="1288"/>
                  </a:lnTo>
                  <a:lnTo>
                    <a:pt x="2763" y="1324"/>
                  </a:lnTo>
                  <a:lnTo>
                    <a:pt x="2792" y="1362"/>
                  </a:lnTo>
                  <a:lnTo>
                    <a:pt x="2818" y="1400"/>
                  </a:lnTo>
                  <a:lnTo>
                    <a:pt x="2843" y="1440"/>
                  </a:lnTo>
                  <a:lnTo>
                    <a:pt x="2855" y="1460"/>
                  </a:lnTo>
                  <a:lnTo>
                    <a:pt x="2866" y="1480"/>
                  </a:lnTo>
                  <a:lnTo>
                    <a:pt x="2877" y="1501"/>
                  </a:lnTo>
                  <a:lnTo>
                    <a:pt x="2887" y="1522"/>
                  </a:lnTo>
                  <a:lnTo>
                    <a:pt x="2896" y="1543"/>
                  </a:lnTo>
                  <a:lnTo>
                    <a:pt x="2905" y="1565"/>
                  </a:lnTo>
                  <a:lnTo>
                    <a:pt x="2914" y="1586"/>
                  </a:lnTo>
                  <a:lnTo>
                    <a:pt x="2923" y="1608"/>
                  </a:lnTo>
                  <a:lnTo>
                    <a:pt x="2930" y="1630"/>
                  </a:lnTo>
                  <a:lnTo>
                    <a:pt x="2937" y="1652"/>
                  </a:lnTo>
                  <a:lnTo>
                    <a:pt x="2943" y="1675"/>
                  </a:lnTo>
                  <a:lnTo>
                    <a:pt x="2948" y="1699"/>
                  </a:lnTo>
                  <a:lnTo>
                    <a:pt x="2953" y="1722"/>
                  </a:lnTo>
                  <a:lnTo>
                    <a:pt x="2957" y="1745"/>
                  </a:lnTo>
                  <a:lnTo>
                    <a:pt x="2960" y="1769"/>
                  </a:lnTo>
                  <a:lnTo>
                    <a:pt x="2962" y="1793"/>
                  </a:lnTo>
                  <a:lnTo>
                    <a:pt x="2963" y="1818"/>
                  </a:lnTo>
                  <a:lnTo>
                    <a:pt x="2964" y="1843"/>
                  </a:lnTo>
                  <a:lnTo>
                    <a:pt x="2964" y="1868"/>
                  </a:lnTo>
                  <a:lnTo>
                    <a:pt x="2963" y="1894"/>
                  </a:lnTo>
                  <a:lnTo>
                    <a:pt x="2915" y="1841"/>
                  </a:lnTo>
                  <a:lnTo>
                    <a:pt x="2868" y="1789"/>
                  </a:lnTo>
                  <a:lnTo>
                    <a:pt x="2819" y="1739"/>
                  </a:lnTo>
                  <a:lnTo>
                    <a:pt x="2770" y="1690"/>
                  </a:lnTo>
                  <a:lnTo>
                    <a:pt x="2718" y="1643"/>
                  </a:lnTo>
                  <a:lnTo>
                    <a:pt x="2666" y="1598"/>
                  </a:lnTo>
                  <a:lnTo>
                    <a:pt x="2613" y="1554"/>
                  </a:lnTo>
                  <a:lnTo>
                    <a:pt x="2559" y="1512"/>
                  </a:lnTo>
                  <a:lnTo>
                    <a:pt x="2504" y="1472"/>
                  </a:lnTo>
                  <a:lnTo>
                    <a:pt x="2447" y="1434"/>
                  </a:lnTo>
                  <a:lnTo>
                    <a:pt x="2391" y="1397"/>
                  </a:lnTo>
                  <a:lnTo>
                    <a:pt x="2334" y="1363"/>
                  </a:lnTo>
                  <a:lnTo>
                    <a:pt x="2275" y="1330"/>
                  </a:lnTo>
                  <a:lnTo>
                    <a:pt x="2216" y="1300"/>
                  </a:lnTo>
                  <a:lnTo>
                    <a:pt x="2156" y="1271"/>
                  </a:lnTo>
                  <a:lnTo>
                    <a:pt x="2095" y="1244"/>
                  </a:lnTo>
                  <a:lnTo>
                    <a:pt x="2034" y="1220"/>
                  </a:lnTo>
                  <a:lnTo>
                    <a:pt x="1972" y="1198"/>
                  </a:lnTo>
                  <a:lnTo>
                    <a:pt x="1909" y="1179"/>
                  </a:lnTo>
                  <a:lnTo>
                    <a:pt x="1846" y="1162"/>
                  </a:lnTo>
                  <a:lnTo>
                    <a:pt x="1782" y="1147"/>
                  </a:lnTo>
                  <a:lnTo>
                    <a:pt x="1718" y="1134"/>
                  </a:lnTo>
                  <a:lnTo>
                    <a:pt x="1653" y="1123"/>
                  </a:lnTo>
                  <a:lnTo>
                    <a:pt x="1588" y="1116"/>
                  </a:lnTo>
                  <a:lnTo>
                    <a:pt x="1522" y="1111"/>
                  </a:lnTo>
                  <a:lnTo>
                    <a:pt x="1456" y="1108"/>
                  </a:lnTo>
                  <a:lnTo>
                    <a:pt x="1389" y="1108"/>
                  </a:lnTo>
                  <a:lnTo>
                    <a:pt x="1323" y="1111"/>
                  </a:lnTo>
                  <a:lnTo>
                    <a:pt x="1256" y="1117"/>
                  </a:lnTo>
                  <a:lnTo>
                    <a:pt x="1188" y="1126"/>
                  </a:lnTo>
                  <a:lnTo>
                    <a:pt x="1121" y="1138"/>
                  </a:lnTo>
                  <a:lnTo>
                    <a:pt x="1053" y="1152"/>
                  </a:lnTo>
                  <a:lnTo>
                    <a:pt x="1012" y="1170"/>
                  </a:lnTo>
                  <a:lnTo>
                    <a:pt x="972" y="1188"/>
                  </a:lnTo>
                  <a:lnTo>
                    <a:pt x="932" y="1208"/>
                  </a:lnTo>
                  <a:lnTo>
                    <a:pt x="894" y="1230"/>
                  </a:lnTo>
                  <a:lnTo>
                    <a:pt x="857" y="1253"/>
                  </a:lnTo>
                  <a:lnTo>
                    <a:pt x="821" y="1278"/>
                  </a:lnTo>
                  <a:lnTo>
                    <a:pt x="787" y="1303"/>
                  </a:lnTo>
                  <a:lnTo>
                    <a:pt x="752" y="1330"/>
                  </a:lnTo>
                  <a:lnTo>
                    <a:pt x="719" y="1358"/>
                  </a:lnTo>
                  <a:lnTo>
                    <a:pt x="688" y="1387"/>
                  </a:lnTo>
                  <a:lnTo>
                    <a:pt x="658" y="1418"/>
                  </a:lnTo>
                  <a:lnTo>
                    <a:pt x="628" y="1449"/>
                  </a:lnTo>
                  <a:lnTo>
                    <a:pt x="600" y="1481"/>
                  </a:lnTo>
                  <a:lnTo>
                    <a:pt x="573" y="1514"/>
                  </a:lnTo>
                  <a:lnTo>
                    <a:pt x="547" y="1548"/>
                  </a:lnTo>
                  <a:lnTo>
                    <a:pt x="523" y="1584"/>
                  </a:lnTo>
                  <a:lnTo>
                    <a:pt x="500" y="1619"/>
                  </a:lnTo>
                  <a:lnTo>
                    <a:pt x="477" y="1656"/>
                  </a:lnTo>
                  <a:lnTo>
                    <a:pt x="457" y="1693"/>
                  </a:lnTo>
                  <a:lnTo>
                    <a:pt x="438" y="1732"/>
                  </a:lnTo>
                  <a:lnTo>
                    <a:pt x="420" y="1771"/>
                  </a:lnTo>
                  <a:lnTo>
                    <a:pt x="404" y="1810"/>
                  </a:lnTo>
                  <a:lnTo>
                    <a:pt x="389" y="1851"/>
                  </a:lnTo>
                  <a:lnTo>
                    <a:pt x="375" y="1891"/>
                  </a:lnTo>
                  <a:lnTo>
                    <a:pt x="363" y="1932"/>
                  </a:lnTo>
                  <a:lnTo>
                    <a:pt x="352" y="1974"/>
                  </a:lnTo>
                  <a:lnTo>
                    <a:pt x="343" y="2017"/>
                  </a:lnTo>
                  <a:lnTo>
                    <a:pt x="335" y="2059"/>
                  </a:lnTo>
                  <a:lnTo>
                    <a:pt x="329" y="2101"/>
                  </a:lnTo>
                  <a:lnTo>
                    <a:pt x="324" y="2145"/>
                  </a:lnTo>
                  <a:lnTo>
                    <a:pt x="321" y="2189"/>
                  </a:lnTo>
                  <a:lnTo>
                    <a:pt x="319" y="2232"/>
                  </a:lnTo>
                  <a:lnTo>
                    <a:pt x="317" y="2302"/>
                  </a:lnTo>
                  <a:lnTo>
                    <a:pt x="317" y="2371"/>
                  </a:lnTo>
                  <a:lnTo>
                    <a:pt x="319" y="2441"/>
                  </a:lnTo>
                  <a:lnTo>
                    <a:pt x="322" y="2510"/>
                  </a:lnTo>
                  <a:lnTo>
                    <a:pt x="327" y="2580"/>
                  </a:lnTo>
                  <a:lnTo>
                    <a:pt x="332" y="2649"/>
                  </a:lnTo>
                  <a:lnTo>
                    <a:pt x="338" y="2719"/>
                  </a:lnTo>
                  <a:lnTo>
                    <a:pt x="344" y="2788"/>
                  </a:lnTo>
                  <a:lnTo>
                    <a:pt x="321" y="2754"/>
                  </a:lnTo>
                  <a:lnTo>
                    <a:pt x="298" y="2718"/>
                  </a:lnTo>
                  <a:lnTo>
                    <a:pt x="277" y="2682"/>
                  </a:lnTo>
                  <a:lnTo>
                    <a:pt x="255" y="2646"/>
                  </a:lnTo>
                  <a:lnTo>
                    <a:pt x="234" y="2609"/>
                  </a:lnTo>
                  <a:lnTo>
                    <a:pt x="214" y="2572"/>
                  </a:lnTo>
                  <a:lnTo>
                    <a:pt x="194" y="2534"/>
                  </a:lnTo>
                  <a:lnTo>
                    <a:pt x="173" y="2496"/>
                  </a:lnTo>
                  <a:lnTo>
                    <a:pt x="155" y="2458"/>
                  </a:lnTo>
                  <a:lnTo>
                    <a:pt x="137" y="2419"/>
                  </a:lnTo>
                  <a:lnTo>
                    <a:pt x="120" y="2380"/>
                  </a:lnTo>
                  <a:lnTo>
                    <a:pt x="103" y="2340"/>
                  </a:lnTo>
                  <a:lnTo>
                    <a:pt x="88" y="2301"/>
                  </a:lnTo>
                  <a:lnTo>
                    <a:pt x="74" y="2260"/>
                  </a:lnTo>
                  <a:lnTo>
                    <a:pt x="61" y="2220"/>
                  </a:lnTo>
                  <a:lnTo>
                    <a:pt x="49" y="2179"/>
                  </a:lnTo>
                  <a:lnTo>
                    <a:pt x="38" y="2138"/>
                  </a:lnTo>
                  <a:lnTo>
                    <a:pt x="28" y="2096"/>
                  </a:lnTo>
                  <a:lnTo>
                    <a:pt x="19" y="2055"/>
                  </a:lnTo>
                  <a:lnTo>
                    <a:pt x="12" y="2013"/>
                  </a:lnTo>
                  <a:lnTo>
                    <a:pt x="7" y="1970"/>
                  </a:lnTo>
                  <a:lnTo>
                    <a:pt x="3" y="1928"/>
                  </a:lnTo>
                  <a:lnTo>
                    <a:pt x="1" y="1885"/>
                  </a:lnTo>
                  <a:lnTo>
                    <a:pt x="0" y="1842"/>
                  </a:lnTo>
                  <a:lnTo>
                    <a:pt x="1" y="1798"/>
                  </a:lnTo>
                  <a:lnTo>
                    <a:pt x="4" y="1755"/>
                  </a:lnTo>
                  <a:lnTo>
                    <a:pt x="8" y="1712"/>
                  </a:lnTo>
                  <a:lnTo>
                    <a:pt x="15" y="1667"/>
                  </a:lnTo>
                  <a:lnTo>
                    <a:pt x="24" y="1624"/>
                  </a:lnTo>
                  <a:lnTo>
                    <a:pt x="35" y="1580"/>
                  </a:lnTo>
                  <a:lnTo>
                    <a:pt x="47" y="1535"/>
                  </a:lnTo>
                  <a:lnTo>
                    <a:pt x="62" y="1490"/>
                  </a:lnTo>
                  <a:lnTo>
                    <a:pt x="62" y="1456"/>
                  </a:lnTo>
                  <a:lnTo>
                    <a:pt x="64" y="1422"/>
                  </a:lnTo>
                  <a:lnTo>
                    <a:pt x="68" y="1387"/>
                  </a:lnTo>
                  <a:lnTo>
                    <a:pt x="74" y="1354"/>
                  </a:lnTo>
                  <a:lnTo>
                    <a:pt x="82" y="1321"/>
                  </a:lnTo>
                  <a:lnTo>
                    <a:pt x="91" y="1288"/>
                  </a:lnTo>
                  <a:lnTo>
                    <a:pt x="102" y="1254"/>
                  </a:lnTo>
                  <a:lnTo>
                    <a:pt x="114" y="1222"/>
                  </a:lnTo>
                  <a:lnTo>
                    <a:pt x="128" y="1191"/>
                  </a:lnTo>
                  <a:lnTo>
                    <a:pt x="143" y="1159"/>
                  </a:lnTo>
                  <a:lnTo>
                    <a:pt x="160" y="1127"/>
                  </a:lnTo>
                  <a:lnTo>
                    <a:pt x="179" y="1097"/>
                  </a:lnTo>
                  <a:lnTo>
                    <a:pt x="198" y="1067"/>
                  </a:lnTo>
                  <a:lnTo>
                    <a:pt x="218" y="1037"/>
                  </a:lnTo>
                  <a:lnTo>
                    <a:pt x="239" y="1008"/>
                  </a:lnTo>
                  <a:lnTo>
                    <a:pt x="261" y="978"/>
                  </a:lnTo>
                  <a:lnTo>
                    <a:pt x="284" y="950"/>
                  </a:lnTo>
                  <a:lnTo>
                    <a:pt x="308" y="922"/>
                  </a:lnTo>
                  <a:lnTo>
                    <a:pt x="333" y="895"/>
                  </a:lnTo>
                  <a:lnTo>
                    <a:pt x="358" y="868"/>
                  </a:lnTo>
                  <a:lnTo>
                    <a:pt x="384" y="841"/>
                  </a:lnTo>
                  <a:lnTo>
                    <a:pt x="411" y="815"/>
                  </a:lnTo>
                  <a:lnTo>
                    <a:pt x="437" y="790"/>
                  </a:lnTo>
                  <a:lnTo>
                    <a:pt x="465" y="765"/>
                  </a:lnTo>
                  <a:lnTo>
                    <a:pt x="493" y="741"/>
                  </a:lnTo>
                  <a:lnTo>
                    <a:pt x="521" y="717"/>
                  </a:lnTo>
                  <a:lnTo>
                    <a:pt x="549" y="693"/>
                  </a:lnTo>
                  <a:lnTo>
                    <a:pt x="577" y="671"/>
                  </a:lnTo>
                  <a:lnTo>
                    <a:pt x="634" y="628"/>
                  </a:lnTo>
                  <a:lnTo>
                    <a:pt x="690" y="5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49" name="Freeform 57"/>
            <p:cNvSpPr>
              <a:spLocks/>
            </p:cNvSpPr>
            <p:nvPr/>
          </p:nvSpPr>
          <p:spPr bwMode="auto">
            <a:xfrm>
              <a:off x="4397" y="1952"/>
              <a:ext cx="60" cy="173"/>
            </a:xfrm>
            <a:custGeom>
              <a:avLst/>
              <a:gdLst>
                <a:gd name="T0" fmla="*/ 445 w 838"/>
                <a:gd name="T1" fmla="*/ 85 h 2427"/>
                <a:gd name="T2" fmla="*/ 510 w 838"/>
                <a:gd name="T3" fmla="*/ 210 h 2427"/>
                <a:gd name="T4" fmla="*/ 556 w 838"/>
                <a:gd name="T5" fmla="*/ 293 h 2427"/>
                <a:gd name="T6" fmla="*/ 607 w 838"/>
                <a:gd name="T7" fmla="*/ 379 h 2427"/>
                <a:gd name="T8" fmla="*/ 663 w 838"/>
                <a:gd name="T9" fmla="*/ 467 h 2427"/>
                <a:gd name="T10" fmla="*/ 727 w 838"/>
                <a:gd name="T11" fmla="*/ 558 h 2427"/>
                <a:gd name="T12" fmla="*/ 798 w 838"/>
                <a:gd name="T13" fmla="*/ 653 h 2427"/>
                <a:gd name="T14" fmla="*/ 701 w 838"/>
                <a:gd name="T15" fmla="*/ 1145 h 2427"/>
                <a:gd name="T16" fmla="*/ 642 w 838"/>
                <a:gd name="T17" fmla="*/ 1203 h 2427"/>
                <a:gd name="T18" fmla="*/ 591 w 838"/>
                <a:gd name="T19" fmla="*/ 1321 h 2427"/>
                <a:gd name="T20" fmla="*/ 543 w 838"/>
                <a:gd name="T21" fmla="*/ 1445 h 2427"/>
                <a:gd name="T22" fmla="*/ 501 w 838"/>
                <a:gd name="T23" fmla="*/ 1572 h 2427"/>
                <a:gd name="T24" fmla="*/ 466 w 838"/>
                <a:gd name="T25" fmla="*/ 1700 h 2427"/>
                <a:gd name="T26" fmla="*/ 444 w 838"/>
                <a:gd name="T27" fmla="*/ 1795 h 2427"/>
                <a:gd name="T28" fmla="*/ 433 w 838"/>
                <a:gd name="T29" fmla="*/ 1857 h 2427"/>
                <a:gd name="T30" fmla="*/ 423 w 838"/>
                <a:gd name="T31" fmla="*/ 1919 h 2427"/>
                <a:gd name="T32" fmla="*/ 416 w 838"/>
                <a:gd name="T33" fmla="*/ 1979 h 2427"/>
                <a:gd name="T34" fmla="*/ 411 w 838"/>
                <a:gd name="T35" fmla="*/ 2036 h 2427"/>
                <a:gd name="T36" fmla="*/ 410 w 838"/>
                <a:gd name="T37" fmla="*/ 2094 h 2427"/>
                <a:gd name="T38" fmla="*/ 406 w 838"/>
                <a:gd name="T39" fmla="*/ 2073 h 2427"/>
                <a:gd name="T40" fmla="*/ 395 w 838"/>
                <a:gd name="T41" fmla="*/ 1974 h 2427"/>
                <a:gd name="T42" fmla="*/ 383 w 838"/>
                <a:gd name="T43" fmla="*/ 1873 h 2427"/>
                <a:gd name="T44" fmla="*/ 371 w 838"/>
                <a:gd name="T45" fmla="*/ 1774 h 2427"/>
                <a:gd name="T46" fmla="*/ 360 w 838"/>
                <a:gd name="T47" fmla="*/ 1673 h 2427"/>
                <a:gd name="T48" fmla="*/ 350 w 838"/>
                <a:gd name="T49" fmla="*/ 1573 h 2427"/>
                <a:gd name="T50" fmla="*/ 343 w 838"/>
                <a:gd name="T51" fmla="*/ 1474 h 2427"/>
                <a:gd name="T52" fmla="*/ 339 w 838"/>
                <a:gd name="T53" fmla="*/ 1378 h 2427"/>
                <a:gd name="T54" fmla="*/ 330 w 838"/>
                <a:gd name="T55" fmla="*/ 1328 h 2427"/>
                <a:gd name="T56" fmla="*/ 316 w 838"/>
                <a:gd name="T57" fmla="*/ 1330 h 2427"/>
                <a:gd name="T58" fmla="*/ 298 w 838"/>
                <a:gd name="T59" fmla="*/ 1344 h 2427"/>
                <a:gd name="T60" fmla="*/ 288 w 838"/>
                <a:gd name="T61" fmla="*/ 1424 h 2427"/>
                <a:gd name="T62" fmla="*/ 295 w 838"/>
                <a:gd name="T63" fmla="*/ 1562 h 2427"/>
                <a:gd name="T64" fmla="*/ 300 w 838"/>
                <a:gd name="T65" fmla="*/ 1698 h 2427"/>
                <a:gd name="T66" fmla="*/ 306 w 838"/>
                <a:gd name="T67" fmla="*/ 1833 h 2427"/>
                <a:gd name="T68" fmla="*/ 315 w 838"/>
                <a:gd name="T69" fmla="*/ 1967 h 2427"/>
                <a:gd name="T70" fmla="*/ 326 w 838"/>
                <a:gd name="T71" fmla="*/ 2067 h 2427"/>
                <a:gd name="T72" fmla="*/ 335 w 838"/>
                <a:gd name="T73" fmla="*/ 2133 h 2427"/>
                <a:gd name="T74" fmla="*/ 347 w 838"/>
                <a:gd name="T75" fmla="*/ 2199 h 2427"/>
                <a:gd name="T76" fmla="*/ 361 w 838"/>
                <a:gd name="T77" fmla="*/ 2264 h 2427"/>
                <a:gd name="T78" fmla="*/ 378 w 838"/>
                <a:gd name="T79" fmla="*/ 2330 h 2427"/>
                <a:gd name="T80" fmla="*/ 399 w 838"/>
                <a:gd name="T81" fmla="*/ 2395 h 2427"/>
                <a:gd name="T82" fmla="*/ 366 w 838"/>
                <a:gd name="T83" fmla="*/ 2374 h 2427"/>
                <a:gd name="T84" fmla="*/ 285 w 838"/>
                <a:gd name="T85" fmla="*/ 2263 h 2427"/>
                <a:gd name="T86" fmla="*/ 213 w 838"/>
                <a:gd name="T87" fmla="*/ 2145 h 2427"/>
                <a:gd name="T88" fmla="*/ 153 w 838"/>
                <a:gd name="T89" fmla="*/ 2023 h 2427"/>
                <a:gd name="T90" fmla="*/ 101 w 838"/>
                <a:gd name="T91" fmla="*/ 1895 h 2427"/>
                <a:gd name="T92" fmla="*/ 61 w 838"/>
                <a:gd name="T93" fmla="*/ 1766 h 2427"/>
                <a:gd name="T94" fmla="*/ 31 w 838"/>
                <a:gd name="T95" fmla="*/ 1632 h 2427"/>
                <a:gd name="T96" fmla="*/ 11 w 838"/>
                <a:gd name="T97" fmla="*/ 1496 h 2427"/>
                <a:gd name="T98" fmla="*/ 1 w 838"/>
                <a:gd name="T99" fmla="*/ 1359 h 2427"/>
                <a:gd name="T100" fmla="*/ 1 w 838"/>
                <a:gd name="T101" fmla="*/ 1222 h 2427"/>
                <a:gd name="T102" fmla="*/ 10 w 838"/>
                <a:gd name="T103" fmla="*/ 1086 h 2427"/>
                <a:gd name="T104" fmla="*/ 29 w 838"/>
                <a:gd name="T105" fmla="*/ 950 h 2427"/>
                <a:gd name="T106" fmla="*/ 58 w 838"/>
                <a:gd name="T107" fmla="*/ 817 h 2427"/>
                <a:gd name="T108" fmla="*/ 96 w 838"/>
                <a:gd name="T109" fmla="*/ 687 h 2427"/>
                <a:gd name="T110" fmla="*/ 144 w 838"/>
                <a:gd name="T111" fmla="*/ 560 h 2427"/>
                <a:gd name="T112" fmla="*/ 201 w 838"/>
                <a:gd name="T113" fmla="*/ 438 h 2427"/>
                <a:gd name="T114" fmla="*/ 402 w 838"/>
                <a:gd name="T115" fmla="*/ 0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38" h="2427">
                  <a:moveTo>
                    <a:pt x="402" y="0"/>
                  </a:moveTo>
                  <a:lnTo>
                    <a:pt x="445" y="85"/>
                  </a:lnTo>
                  <a:lnTo>
                    <a:pt x="488" y="168"/>
                  </a:lnTo>
                  <a:lnTo>
                    <a:pt x="510" y="210"/>
                  </a:lnTo>
                  <a:lnTo>
                    <a:pt x="532" y="252"/>
                  </a:lnTo>
                  <a:lnTo>
                    <a:pt x="556" y="293"/>
                  </a:lnTo>
                  <a:lnTo>
                    <a:pt x="581" y="336"/>
                  </a:lnTo>
                  <a:lnTo>
                    <a:pt x="607" y="379"/>
                  </a:lnTo>
                  <a:lnTo>
                    <a:pt x="634" y="423"/>
                  </a:lnTo>
                  <a:lnTo>
                    <a:pt x="663" y="467"/>
                  </a:lnTo>
                  <a:lnTo>
                    <a:pt x="694" y="512"/>
                  </a:lnTo>
                  <a:lnTo>
                    <a:pt x="727" y="558"/>
                  </a:lnTo>
                  <a:lnTo>
                    <a:pt x="762" y="604"/>
                  </a:lnTo>
                  <a:lnTo>
                    <a:pt x="798" y="653"/>
                  </a:lnTo>
                  <a:lnTo>
                    <a:pt x="838" y="702"/>
                  </a:lnTo>
                  <a:lnTo>
                    <a:pt x="701" y="1145"/>
                  </a:lnTo>
                  <a:lnTo>
                    <a:pt x="669" y="1145"/>
                  </a:lnTo>
                  <a:lnTo>
                    <a:pt x="642" y="1203"/>
                  </a:lnTo>
                  <a:lnTo>
                    <a:pt x="616" y="1261"/>
                  </a:lnTo>
                  <a:lnTo>
                    <a:pt x="591" y="1321"/>
                  </a:lnTo>
                  <a:lnTo>
                    <a:pt x="566" y="1383"/>
                  </a:lnTo>
                  <a:lnTo>
                    <a:pt x="543" y="1445"/>
                  </a:lnTo>
                  <a:lnTo>
                    <a:pt x="521" y="1509"/>
                  </a:lnTo>
                  <a:lnTo>
                    <a:pt x="501" y="1572"/>
                  </a:lnTo>
                  <a:lnTo>
                    <a:pt x="482" y="1637"/>
                  </a:lnTo>
                  <a:lnTo>
                    <a:pt x="466" y="1700"/>
                  </a:lnTo>
                  <a:lnTo>
                    <a:pt x="451" y="1764"/>
                  </a:lnTo>
                  <a:lnTo>
                    <a:pt x="444" y="1795"/>
                  </a:lnTo>
                  <a:lnTo>
                    <a:pt x="438" y="1826"/>
                  </a:lnTo>
                  <a:lnTo>
                    <a:pt x="433" y="1857"/>
                  </a:lnTo>
                  <a:lnTo>
                    <a:pt x="428" y="1888"/>
                  </a:lnTo>
                  <a:lnTo>
                    <a:pt x="423" y="1919"/>
                  </a:lnTo>
                  <a:lnTo>
                    <a:pt x="420" y="1949"/>
                  </a:lnTo>
                  <a:lnTo>
                    <a:pt x="416" y="1979"/>
                  </a:lnTo>
                  <a:lnTo>
                    <a:pt x="413" y="2008"/>
                  </a:lnTo>
                  <a:lnTo>
                    <a:pt x="411" y="2036"/>
                  </a:lnTo>
                  <a:lnTo>
                    <a:pt x="410" y="2066"/>
                  </a:lnTo>
                  <a:lnTo>
                    <a:pt x="410" y="2094"/>
                  </a:lnTo>
                  <a:lnTo>
                    <a:pt x="410" y="2121"/>
                  </a:lnTo>
                  <a:lnTo>
                    <a:pt x="406" y="2073"/>
                  </a:lnTo>
                  <a:lnTo>
                    <a:pt x="400" y="2023"/>
                  </a:lnTo>
                  <a:lnTo>
                    <a:pt x="395" y="1974"/>
                  </a:lnTo>
                  <a:lnTo>
                    <a:pt x="389" y="1924"/>
                  </a:lnTo>
                  <a:lnTo>
                    <a:pt x="383" y="1873"/>
                  </a:lnTo>
                  <a:lnTo>
                    <a:pt x="377" y="1824"/>
                  </a:lnTo>
                  <a:lnTo>
                    <a:pt x="371" y="1774"/>
                  </a:lnTo>
                  <a:lnTo>
                    <a:pt x="365" y="1723"/>
                  </a:lnTo>
                  <a:lnTo>
                    <a:pt x="360" y="1673"/>
                  </a:lnTo>
                  <a:lnTo>
                    <a:pt x="355" y="1623"/>
                  </a:lnTo>
                  <a:lnTo>
                    <a:pt x="350" y="1573"/>
                  </a:lnTo>
                  <a:lnTo>
                    <a:pt x="346" y="1524"/>
                  </a:lnTo>
                  <a:lnTo>
                    <a:pt x="343" y="1474"/>
                  </a:lnTo>
                  <a:lnTo>
                    <a:pt x="340" y="1426"/>
                  </a:lnTo>
                  <a:lnTo>
                    <a:pt x="339" y="1378"/>
                  </a:lnTo>
                  <a:lnTo>
                    <a:pt x="338" y="1330"/>
                  </a:lnTo>
                  <a:lnTo>
                    <a:pt x="330" y="1328"/>
                  </a:lnTo>
                  <a:lnTo>
                    <a:pt x="323" y="1328"/>
                  </a:lnTo>
                  <a:lnTo>
                    <a:pt x="316" y="1330"/>
                  </a:lnTo>
                  <a:lnTo>
                    <a:pt x="310" y="1333"/>
                  </a:lnTo>
                  <a:lnTo>
                    <a:pt x="298" y="1344"/>
                  </a:lnTo>
                  <a:lnTo>
                    <a:pt x="282" y="1355"/>
                  </a:lnTo>
                  <a:lnTo>
                    <a:pt x="288" y="1424"/>
                  </a:lnTo>
                  <a:lnTo>
                    <a:pt x="292" y="1494"/>
                  </a:lnTo>
                  <a:lnTo>
                    <a:pt x="295" y="1562"/>
                  </a:lnTo>
                  <a:lnTo>
                    <a:pt x="298" y="1631"/>
                  </a:lnTo>
                  <a:lnTo>
                    <a:pt x="300" y="1698"/>
                  </a:lnTo>
                  <a:lnTo>
                    <a:pt x="303" y="1766"/>
                  </a:lnTo>
                  <a:lnTo>
                    <a:pt x="306" y="1833"/>
                  </a:lnTo>
                  <a:lnTo>
                    <a:pt x="310" y="1900"/>
                  </a:lnTo>
                  <a:lnTo>
                    <a:pt x="315" y="1967"/>
                  </a:lnTo>
                  <a:lnTo>
                    <a:pt x="322" y="2033"/>
                  </a:lnTo>
                  <a:lnTo>
                    <a:pt x="326" y="2067"/>
                  </a:lnTo>
                  <a:lnTo>
                    <a:pt x="330" y="2100"/>
                  </a:lnTo>
                  <a:lnTo>
                    <a:pt x="335" y="2133"/>
                  </a:lnTo>
                  <a:lnTo>
                    <a:pt x="341" y="2165"/>
                  </a:lnTo>
                  <a:lnTo>
                    <a:pt x="347" y="2199"/>
                  </a:lnTo>
                  <a:lnTo>
                    <a:pt x="354" y="2232"/>
                  </a:lnTo>
                  <a:lnTo>
                    <a:pt x="361" y="2264"/>
                  </a:lnTo>
                  <a:lnTo>
                    <a:pt x="369" y="2297"/>
                  </a:lnTo>
                  <a:lnTo>
                    <a:pt x="378" y="2330"/>
                  </a:lnTo>
                  <a:lnTo>
                    <a:pt x="388" y="2362"/>
                  </a:lnTo>
                  <a:lnTo>
                    <a:pt x="399" y="2395"/>
                  </a:lnTo>
                  <a:lnTo>
                    <a:pt x="410" y="2427"/>
                  </a:lnTo>
                  <a:lnTo>
                    <a:pt x="366" y="2374"/>
                  </a:lnTo>
                  <a:lnTo>
                    <a:pt x="324" y="2319"/>
                  </a:lnTo>
                  <a:lnTo>
                    <a:pt x="285" y="2263"/>
                  </a:lnTo>
                  <a:lnTo>
                    <a:pt x="247" y="2205"/>
                  </a:lnTo>
                  <a:lnTo>
                    <a:pt x="213" y="2145"/>
                  </a:lnTo>
                  <a:lnTo>
                    <a:pt x="181" y="2085"/>
                  </a:lnTo>
                  <a:lnTo>
                    <a:pt x="153" y="2023"/>
                  </a:lnTo>
                  <a:lnTo>
                    <a:pt x="126" y="1960"/>
                  </a:lnTo>
                  <a:lnTo>
                    <a:pt x="101" y="1895"/>
                  </a:lnTo>
                  <a:lnTo>
                    <a:pt x="80" y="1831"/>
                  </a:lnTo>
                  <a:lnTo>
                    <a:pt x="61" y="1766"/>
                  </a:lnTo>
                  <a:lnTo>
                    <a:pt x="45" y="1699"/>
                  </a:lnTo>
                  <a:lnTo>
                    <a:pt x="31" y="1632"/>
                  </a:lnTo>
                  <a:lnTo>
                    <a:pt x="20" y="1564"/>
                  </a:lnTo>
                  <a:lnTo>
                    <a:pt x="11" y="1496"/>
                  </a:lnTo>
                  <a:lnTo>
                    <a:pt x="5" y="1427"/>
                  </a:lnTo>
                  <a:lnTo>
                    <a:pt x="1" y="1359"/>
                  </a:lnTo>
                  <a:lnTo>
                    <a:pt x="0" y="1290"/>
                  </a:lnTo>
                  <a:lnTo>
                    <a:pt x="1" y="1222"/>
                  </a:lnTo>
                  <a:lnTo>
                    <a:pt x="4" y="1153"/>
                  </a:lnTo>
                  <a:lnTo>
                    <a:pt x="10" y="1086"/>
                  </a:lnTo>
                  <a:lnTo>
                    <a:pt x="19" y="1017"/>
                  </a:lnTo>
                  <a:lnTo>
                    <a:pt x="29" y="950"/>
                  </a:lnTo>
                  <a:lnTo>
                    <a:pt x="42" y="883"/>
                  </a:lnTo>
                  <a:lnTo>
                    <a:pt x="58" y="817"/>
                  </a:lnTo>
                  <a:lnTo>
                    <a:pt x="76" y="751"/>
                  </a:lnTo>
                  <a:lnTo>
                    <a:pt x="96" y="687"/>
                  </a:lnTo>
                  <a:lnTo>
                    <a:pt x="120" y="622"/>
                  </a:lnTo>
                  <a:lnTo>
                    <a:pt x="144" y="560"/>
                  </a:lnTo>
                  <a:lnTo>
                    <a:pt x="172" y="499"/>
                  </a:lnTo>
                  <a:lnTo>
                    <a:pt x="201" y="438"/>
                  </a:lnTo>
                  <a:lnTo>
                    <a:pt x="233" y="380"/>
                  </a:lnTo>
                  <a:lnTo>
                    <a:pt x="4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0" name="Freeform 58"/>
            <p:cNvSpPr>
              <a:spLocks/>
            </p:cNvSpPr>
            <p:nvPr/>
          </p:nvSpPr>
          <p:spPr bwMode="auto">
            <a:xfrm>
              <a:off x="4594" y="1873"/>
              <a:ext cx="88" cy="271"/>
            </a:xfrm>
            <a:custGeom>
              <a:avLst/>
              <a:gdLst>
                <a:gd name="T0" fmla="*/ 494 w 1233"/>
                <a:gd name="T1" fmla="*/ 337 h 3789"/>
                <a:gd name="T2" fmla="*/ 531 w 1233"/>
                <a:gd name="T3" fmla="*/ 310 h 3789"/>
                <a:gd name="T4" fmla="*/ 651 w 1233"/>
                <a:gd name="T5" fmla="*/ 246 h 3789"/>
                <a:gd name="T6" fmla="*/ 777 w 1233"/>
                <a:gd name="T7" fmla="*/ 175 h 3789"/>
                <a:gd name="T8" fmla="*/ 819 w 1233"/>
                <a:gd name="T9" fmla="*/ 140 h 3789"/>
                <a:gd name="T10" fmla="*/ 856 w 1233"/>
                <a:gd name="T11" fmla="*/ 101 h 3789"/>
                <a:gd name="T12" fmla="*/ 888 w 1233"/>
                <a:gd name="T13" fmla="*/ 55 h 3789"/>
                <a:gd name="T14" fmla="*/ 911 w 1233"/>
                <a:gd name="T15" fmla="*/ 0 h 3789"/>
                <a:gd name="T16" fmla="*/ 953 w 1233"/>
                <a:gd name="T17" fmla="*/ 459 h 3789"/>
                <a:gd name="T18" fmla="*/ 996 w 1233"/>
                <a:gd name="T19" fmla="*/ 923 h 3789"/>
                <a:gd name="T20" fmla="*/ 1048 w 1233"/>
                <a:gd name="T21" fmla="*/ 1388 h 3789"/>
                <a:gd name="T22" fmla="*/ 1088 w 1233"/>
                <a:gd name="T23" fmla="*/ 1696 h 3789"/>
                <a:gd name="T24" fmla="*/ 1125 w 1233"/>
                <a:gd name="T25" fmla="*/ 1924 h 3789"/>
                <a:gd name="T26" fmla="*/ 1167 w 1233"/>
                <a:gd name="T27" fmla="*/ 2148 h 3789"/>
                <a:gd name="T28" fmla="*/ 1215 w 1233"/>
                <a:gd name="T29" fmla="*/ 2370 h 3789"/>
                <a:gd name="T30" fmla="*/ 1163 w 1233"/>
                <a:gd name="T31" fmla="*/ 2413 h 3789"/>
                <a:gd name="T32" fmla="*/ 1061 w 1233"/>
                <a:gd name="T33" fmla="*/ 2361 h 3789"/>
                <a:gd name="T34" fmla="*/ 963 w 1233"/>
                <a:gd name="T35" fmla="*/ 2300 h 3789"/>
                <a:gd name="T36" fmla="*/ 872 w 1233"/>
                <a:gd name="T37" fmla="*/ 2230 h 3789"/>
                <a:gd name="T38" fmla="*/ 789 w 1233"/>
                <a:gd name="T39" fmla="*/ 2153 h 3789"/>
                <a:gd name="T40" fmla="*/ 751 w 1233"/>
                <a:gd name="T41" fmla="*/ 2076 h 3789"/>
                <a:gd name="T42" fmla="*/ 773 w 1233"/>
                <a:gd name="T43" fmla="*/ 2012 h 3789"/>
                <a:gd name="T44" fmla="*/ 790 w 1233"/>
                <a:gd name="T45" fmla="*/ 1944 h 3789"/>
                <a:gd name="T46" fmla="*/ 805 w 1233"/>
                <a:gd name="T47" fmla="*/ 1826 h 3789"/>
                <a:gd name="T48" fmla="*/ 814 w 1233"/>
                <a:gd name="T49" fmla="*/ 1682 h 3789"/>
                <a:gd name="T50" fmla="*/ 820 w 1233"/>
                <a:gd name="T51" fmla="*/ 1542 h 3789"/>
                <a:gd name="T52" fmla="*/ 832 w 1233"/>
                <a:gd name="T53" fmla="*/ 1431 h 3789"/>
                <a:gd name="T54" fmla="*/ 846 w 1233"/>
                <a:gd name="T55" fmla="*/ 1371 h 3789"/>
                <a:gd name="T56" fmla="*/ 829 w 1233"/>
                <a:gd name="T57" fmla="*/ 1346 h 3789"/>
                <a:gd name="T58" fmla="*/ 817 w 1233"/>
                <a:gd name="T59" fmla="*/ 1335 h 3789"/>
                <a:gd name="T60" fmla="*/ 805 w 1233"/>
                <a:gd name="T61" fmla="*/ 1334 h 3789"/>
                <a:gd name="T62" fmla="*/ 790 w 1233"/>
                <a:gd name="T63" fmla="*/ 1339 h 3789"/>
                <a:gd name="T64" fmla="*/ 770 w 1233"/>
                <a:gd name="T65" fmla="*/ 1451 h 3789"/>
                <a:gd name="T66" fmla="*/ 761 w 1233"/>
                <a:gd name="T67" fmla="*/ 1569 h 3789"/>
                <a:gd name="T68" fmla="*/ 754 w 1233"/>
                <a:gd name="T69" fmla="*/ 1731 h 3789"/>
                <a:gd name="T70" fmla="*/ 740 w 1233"/>
                <a:gd name="T71" fmla="*/ 1891 h 3789"/>
                <a:gd name="T72" fmla="*/ 690 w 1233"/>
                <a:gd name="T73" fmla="*/ 2085 h 3789"/>
                <a:gd name="T74" fmla="*/ 584 w 1233"/>
                <a:gd name="T75" fmla="*/ 2439 h 3789"/>
                <a:gd name="T76" fmla="*/ 468 w 1233"/>
                <a:gd name="T77" fmla="*/ 2790 h 3789"/>
                <a:gd name="T78" fmla="*/ 382 w 1233"/>
                <a:gd name="T79" fmla="*/ 3021 h 3789"/>
                <a:gd name="T80" fmla="*/ 312 w 1233"/>
                <a:gd name="T81" fmla="*/ 3191 h 3789"/>
                <a:gd name="T82" fmla="*/ 236 w 1233"/>
                <a:gd name="T83" fmla="*/ 3358 h 3789"/>
                <a:gd name="T84" fmla="*/ 154 w 1233"/>
                <a:gd name="T85" fmla="*/ 3523 h 3789"/>
                <a:gd name="T86" fmla="*/ 64 w 1233"/>
                <a:gd name="T87" fmla="*/ 3684 h 3789"/>
                <a:gd name="T88" fmla="*/ 17 w 1233"/>
                <a:gd name="T89" fmla="*/ 3726 h 3789"/>
                <a:gd name="T90" fmla="*/ 91 w 1233"/>
                <a:gd name="T91" fmla="*/ 3400 h 3789"/>
                <a:gd name="T92" fmla="*/ 185 w 1233"/>
                <a:gd name="T93" fmla="*/ 2931 h 3789"/>
                <a:gd name="T94" fmla="*/ 281 w 1233"/>
                <a:gd name="T95" fmla="*/ 2383 h 3789"/>
                <a:gd name="T96" fmla="*/ 350 w 1233"/>
                <a:gd name="T97" fmla="*/ 1918 h 3789"/>
                <a:gd name="T98" fmla="*/ 382 w 1233"/>
                <a:gd name="T99" fmla="*/ 1652 h 3789"/>
                <a:gd name="T100" fmla="*/ 406 w 1233"/>
                <a:gd name="T101" fmla="*/ 1406 h 3789"/>
                <a:gd name="T102" fmla="*/ 413 w 1233"/>
                <a:gd name="T103" fmla="*/ 1236 h 3789"/>
                <a:gd name="T104" fmla="*/ 408 w 1233"/>
                <a:gd name="T105" fmla="*/ 1091 h 3789"/>
                <a:gd name="T106" fmla="*/ 403 w 1233"/>
                <a:gd name="T107" fmla="*/ 959 h 3789"/>
                <a:gd name="T108" fmla="*/ 415 w 1233"/>
                <a:gd name="T109" fmla="*/ 823 h 3789"/>
                <a:gd name="T110" fmla="*/ 431 w 1233"/>
                <a:gd name="T111" fmla="*/ 684 h 3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33" h="3789">
                  <a:moveTo>
                    <a:pt x="443" y="588"/>
                  </a:moveTo>
                  <a:lnTo>
                    <a:pt x="483" y="347"/>
                  </a:lnTo>
                  <a:lnTo>
                    <a:pt x="494" y="337"/>
                  </a:lnTo>
                  <a:lnTo>
                    <a:pt x="506" y="328"/>
                  </a:lnTo>
                  <a:lnTo>
                    <a:pt x="518" y="319"/>
                  </a:lnTo>
                  <a:lnTo>
                    <a:pt x="531" y="310"/>
                  </a:lnTo>
                  <a:lnTo>
                    <a:pt x="560" y="293"/>
                  </a:lnTo>
                  <a:lnTo>
                    <a:pt x="589" y="278"/>
                  </a:lnTo>
                  <a:lnTo>
                    <a:pt x="651" y="246"/>
                  </a:lnTo>
                  <a:lnTo>
                    <a:pt x="715" y="213"/>
                  </a:lnTo>
                  <a:lnTo>
                    <a:pt x="747" y="195"/>
                  </a:lnTo>
                  <a:lnTo>
                    <a:pt x="777" y="175"/>
                  </a:lnTo>
                  <a:lnTo>
                    <a:pt x="791" y="163"/>
                  </a:lnTo>
                  <a:lnTo>
                    <a:pt x="805" y="152"/>
                  </a:lnTo>
                  <a:lnTo>
                    <a:pt x="819" y="140"/>
                  </a:lnTo>
                  <a:lnTo>
                    <a:pt x="832" y="128"/>
                  </a:lnTo>
                  <a:lnTo>
                    <a:pt x="844" y="115"/>
                  </a:lnTo>
                  <a:lnTo>
                    <a:pt x="856" y="101"/>
                  </a:lnTo>
                  <a:lnTo>
                    <a:pt x="868" y="86"/>
                  </a:lnTo>
                  <a:lnTo>
                    <a:pt x="879" y="71"/>
                  </a:lnTo>
                  <a:lnTo>
                    <a:pt x="888" y="55"/>
                  </a:lnTo>
                  <a:lnTo>
                    <a:pt x="896" y="38"/>
                  </a:lnTo>
                  <a:lnTo>
                    <a:pt x="904" y="19"/>
                  </a:lnTo>
                  <a:lnTo>
                    <a:pt x="911" y="0"/>
                  </a:lnTo>
                  <a:lnTo>
                    <a:pt x="925" y="151"/>
                  </a:lnTo>
                  <a:lnTo>
                    <a:pt x="939" y="304"/>
                  </a:lnTo>
                  <a:lnTo>
                    <a:pt x="953" y="459"/>
                  </a:lnTo>
                  <a:lnTo>
                    <a:pt x="967" y="613"/>
                  </a:lnTo>
                  <a:lnTo>
                    <a:pt x="982" y="768"/>
                  </a:lnTo>
                  <a:lnTo>
                    <a:pt x="996" y="923"/>
                  </a:lnTo>
                  <a:lnTo>
                    <a:pt x="1013" y="1079"/>
                  </a:lnTo>
                  <a:lnTo>
                    <a:pt x="1030" y="1234"/>
                  </a:lnTo>
                  <a:lnTo>
                    <a:pt x="1048" y="1388"/>
                  </a:lnTo>
                  <a:lnTo>
                    <a:pt x="1067" y="1542"/>
                  </a:lnTo>
                  <a:lnTo>
                    <a:pt x="1078" y="1620"/>
                  </a:lnTo>
                  <a:lnTo>
                    <a:pt x="1088" y="1696"/>
                  </a:lnTo>
                  <a:lnTo>
                    <a:pt x="1100" y="1772"/>
                  </a:lnTo>
                  <a:lnTo>
                    <a:pt x="1112" y="1848"/>
                  </a:lnTo>
                  <a:lnTo>
                    <a:pt x="1125" y="1924"/>
                  </a:lnTo>
                  <a:lnTo>
                    <a:pt x="1138" y="1999"/>
                  </a:lnTo>
                  <a:lnTo>
                    <a:pt x="1152" y="2074"/>
                  </a:lnTo>
                  <a:lnTo>
                    <a:pt x="1167" y="2148"/>
                  </a:lnTo>
                  <a:lnTo>
                    <a:pt x="1182" y="2223"/>
                  </a:lnTo>
                  <a:lnTo>
                    <a:pt x="1198" y="2297"/>
                  </a:lnTo>
                  <a:lnTo>
                    <a:pt x="1215" y="2370"/>
                  </a:lnTo>
                  <a:lnTo>
                    <a:pt x="1233" y="2443"/>
                  </a:lnTo>
                  <a:lnTo>
                    <a:pt x="1198" y="2428"/>
                  </a:lnTo>
                  <a:lnTo>
                    <a:pt x="1163" y="2413"/>
                  </a:lnTo>
                  <a:lnTo>
                    <a:pt x="1129" y="2397"/>
                  </a:lnTo>
                  <a:lnTo>
                    <a:pt x="1095" y="2380"/>
                  </a:lnTo>
                  <a:lnTo>
                    <a:pt x="1061" y="2361"/>
                  </a:lnTo>
                  <a:lnTo>
                    <a:pt x="1028" y="2342"/>
                  </a:lnTo>
                  <a:lnTo>
                    <a:pt x="994" y="2322"/>
                  </a:lnTo>
                  <a:lnTo>
                    <a:pt x="963" y="2300"/>
                  </a:lnTo>
                  <a:lnTo>
                    <a:pt x="931" y="2277"/>
                  </a:lnTo>
                  <a:lnTo>
                    <a:pt x="901" y="2254"/>
                  </a:lnTo>
                  <a:lnTo>
                    <a:pt x="872" y="2230"/>
                  </a:lnTo>
                  <a:lnTo>
                    <a:pt x="843" y="2205"/>
                  </a:lnTo>
                  <a:lnTo>
                    <a:pt x="815" y="2179"/>
                  </a:lnTo>
                  <a:lnTo>
                    <a:pt x="789" y="2153"/>
                  </a:lnTo>
                  <a:lnTo>
                    <a:pt x="765" y="2124"/>
                  </a:lnTo>
                  <a:lnTo>
                    <a:pt x="741" y="2096"/>
                  </a:lnTo>
                  <a:lnTo>
                    <a:pt x="751" y="2076"/>
                  </a:lnTo>
                  <a:lnTo>
                    <a:pt x="759" y="2055"/>
                  </a:lnTo>
                  <a:lnTo>
                    <a:pt x="767" y="2033"/>
                  </a:lnTo>
                  <a:lnTo>
                    <a:pt x="773" y="2012"/>
                  </a:lnTo>
                  <a:lnTo>
                    <a:pt x="780" y="1989"/>
                  </a:lnTo>
                  <a:lnTo>
                    <a:pt x="785" y="1966"/>
                  </a:lnTo>
                  <a:lnTo>
                    <a:pt x="790" y="1944"/>
                  </a:lnTo>
                  <a:lnTo>
                    <a:pt x="794" y="1921"/>
                  </a:lnTo>
                  <a:lnTo>
                    <a:pt x="800" y="1874"/>
                  </a:lnTo>
                  <a:lnTo>
                    <a:pt x="805" y="1826"/>
                  </a:lnTo>
                  <a:lnTo>
                    <a:pt x="809" y="1779"/>
                  </a:lnTo>
                  <a:lnTo>
                    <a:pt x="812" y="1731"/>
                  </a:lnTo>
                  <a:lnTo>
                    <a:pt x="814" y="1682"/>
                  </a:lnTo>
                  <a:lnTo>
                    <a:pt x="815" y="1635"/>
                  </a:lnTo>
                  <a:lnTo>
                    <a:pt x="817" y="1588"/>
                  </a:lnTo>
                  <a:lnTo>
                    <a:pt x="820" y="1542"/>
                  </a:lnTo>
                  <a:lnTo>
                    <a:pt x="824" y="1497"/>
                  </a:lnTo>
                  <a:lnTo>
                    <a:pt x="829" y="1453"/>
                  </a:lnTo>
                  <a:lnTo>
                    <a:pt x="832" y="1431"/>
                  </a:lnTo>
                  <a:lnTo>
                    <a:pt x="836" y="1411"/>
                  </a:lnTo>
                  <a:lnTo>
                    <a:pt x="841" y="1390"/>
                  </a:lnTo>
                  <a:lnTo>
                    <a:pt x="846" y="1371"/>
                  </a:lnTo>
                  <a:lnTo>
                    <a:pt x="840" y="1362"/>
                  </a:lnTo>
                  <a:lnTo>
                    <a:pt x="835" y="1353"/>
                  </a:lnTo>
                  <a:lnTo>
                    <a:pt x="829" y="1346"/>
                  </a:lnTo>
                  <a:lnTo>
                    <a:pt x="824" y="1340"/>
                  </a:lnTo>
                  <a:lnTo>
                    <a:pt x="820" y="1337"/>
                  </a:lnTo>
                  <a:lnTo>
                    <a:pt x="817" y="1335"/>
                  </a:lnTo>
                  <a:lnTo>
                    <a:pt x="813" y="1334"/>
                  </a:lnTo>
                  <a:lnTo>
                    <a:pt x="809" y="1333"/>
                  </a:lnTo>
                  <a:lnTo>
                    <a:pt x="805" y="1334"/>
                  </a:lnTo>
                  <a:lnTo>
                    <a:pt x="800" y="1334"/>
                  </a:lnTo>
                  <a:lnTo>
                    <a:pt x="795" y="1336"/>
                  </a:lnTo>
                  <a:lnTo>
                    <a:pt x="790" y="1339"/>
                  </a:lnTo>
                  <a:lnTo>
                    <a:pt x="781" y="1375"/>
                  </a:lnTo>
                  <a:lnTo>
                    <a:pt x="775" y="1412"/>
                  </a:lnTo>
                  <a:lnTo>
                    <a:pt x="770" y="1451"/>
                  </a:lnTo>
                  <a:lnTo>
                    <a:pt x="766" y="1490"/>
                  </a:lnTo>
                  <a:lnTo>
                    <a:pt x="763" y="1529"/>
                  </a:lnTo>
                  <a:lnTo>
                    <a:pt x="761" y="1569"/>
                  </a:lnTo>
                  <a:lnTo>
                    <a:pt x="759" y="1610"/>
                  </a:lnTo>
                  <a:lnTo>
                    <a:pt x="757" y="1650"/>
                  </a:lnTo>
                  <a:lnTo>
                    <a:pt x="754" y="1731"/>
                  </a:lnTo>
                  <a:lnTo>
                    <a:pt x="749" y="1811"/>
                  </a:lnTo>
                  <a:lnTo>
                    <a:pt x="745" y="1851"/>
                  </a:lnTo>
                  <a:lnTo>
                    <a:pt x="740" y="1891"/>
                  </a:lnTo>
                  <a:lnTo>
                    <a:pt x="734" y="1929"/>
                  </a:lnTo>
                  <a:lnTo>
                    <a:pt x="725" y="1967"/>
                  </a:lnTo>
                  <a:lnTo>
                    <a:pt x="690" y="2085"/>
                  </a:lnTo>
                  <a:lnTo>
                    <a:pt x="655" y="2203"/>
                  </a:lnTo>
                  <a:lnTo>
                    <a:pt x="620" y="2322"/>
                  </a:lnTo>
                  <a:lnTo>
                    <a:pt x="584" y="2439"/>
                  </a:lnTo>
                  <a:lnTo>
                    <a:pt x="546" y="2556"/>
                  </a:lnTo>
                  <a:lnTo>
                    <a:pt x="507" y="2673"/>
                  </a:lnTo>
                  <a:lnTo>
                    <a:pt x="468" y="2790"/>
                  </a:lnTo>
                  <a:lnTo>
                    <a:pt x="426" y="2906"/>
                  </a:lnTo>
                  <a:lnTo>
                    <a:pt x="405" y="2963"/>
                  </a:lnTo>
                  <a:lnTo>
                    <a:pt x="382" y="3021"/>
                  </a:lnTo>
                  <a:lnTo>
                    <a:pt x="359" y="3077"/>
                  </a:lnTo>
                  <a:lnTo>
                    <a:pt x="336" y="3134"/>
                  </a:lnTo>
                  <a:lnTo>
                    <a:pt x="312" y="3191"/>
                  </a:lnTo>
                  <a:lnTo>
                    <a:pt x="288" y="3247"/>
                  </a:lnTo>
                  <a:lnTo>
                    <a:pt x="263" y="3303"/>
                  </a:lnTo>
                  <a:lnTo>
                    <a:pt x="236" y="3358"/>
                  </a:lnTo>
                  <a:lnTo>
                    <a:pt x="210" y="3413"/>
                  </a:lnTo>
                  <a:lnTo>
                    <a:pt x="182" y="3469"/>
                  </a:lnTo>
                  <a:lnTo>
                    <a:pt x="154" y="3523"/>
                  </a:lnTo>
                  <a:lnTo>
                    <a:pt x="125" y="3578"/>
                  </a:lnTo>
                  <a:lnTo>
                    <a:pt x="95" y="3631"/>
                  </a:lnTo>
                  <a:lnTo>
                    <a:pt x="64" y="3684"/>
                  </a:lnTo>
                  <a:lnTo>
                    <a:pt x="32" y="3737"/>
                  </a:lnTo>
                  <a:lnTo>
                    <a:pt x="0" y="3789"/>
                  </a:lnTo>
                  <a:lnTo>
                    <a:pt x="17" y="3726"/>
                  </a:lnTo>
                  <a:lnTo>
                    <a:pt x="38" y="3637"/>
                  </a:lnTo>
                  <a:lnTo>
                    <a:pt x="63" y="3528"/>
                  </a:lnTo>
                  <a:lnTo>
                    <a:pt x="91" y="3400"/>
                  </a:lnTo>
                  <a:lnTo>
                    <a:pt x="121" y="3256"/>
                  </a:lnTo>
                  <a:lnTo>
                    <a:pt x="153" y="3099"/>
                  </a:lnTo>
                  <a:lnTo>
                    <a:pt x="185" y="2931"/>
                  </a:lnTo>
                  <a:lnTo>
                    <a:pt x="217" y="2754"/>
                  </a:lnTo>
                  <a:lnTo>
                    <a:pt x="249" y="2570"/>
                  </a:lnTo>
                  <a:lnTo>
                    <a:pt x="281" y="2383"/>
                  </a:lnTo>
                  <a:lnTo>
                    <a:pt x="310" y="2196"/>
                  </a:lnTo>
                  <a:lnTo>
                    <a:pt x="337" y="2010"/>
                  </a:lnTo>
                  <a:lnTo>
                    <a:pt x="350" y="1918"/>
                  </a:lnTo>
                  <a:lnTo>
                    <a:pt x="362" y="1827"/>
                  </a:lnTo>
                  <a:lnTo>
                    <a:pt x="372" y="1739"/>
                  </a:lnTo>
                  <a:lnTo>
                    <a:pt x="382" y="1652"/>
                  </a:lnTo>
                  <a:lnTo>
                    <a:pt x="391" y="1567"/>
                  </a:lnTo>
                  <a:lnTo>
                    <a:pt x="399" y="1485"/>
                  </a:lnTo>
                  <a:lnTo>
                    <a:pt x="406" y="1406"/>
                  </a:lnTo>
                  <a:lnTo>
                    <a:pt x="411" y="1331"/>
                  </a:lnTo>
                  <a:lnTo>
                    <a:pt x="413" y="1284"/>
                  </a:lnTo>
                  <a:lnTo>
                    <a:pt x="413" y="1236"/>
                  </a:lnTo>
                  <a:lnTo>
                    <a:pt x="412" y="1188"/>
                  </a:lnTo>
                  <a:lnTo>
                    <a:pt x="410" y="1138"/>
                  </a:lnTo>
                  <a:lnTo>
                    <a:pt x="408" y="1091"/>
                  </a:lnTo>
                  <a:lnTo>
                    <a:pt x="406" y="1045"/>
                  </a:lnTo>
                  <a:lnTo>
                    <a:pt x="404" y="1000"/>
                  </a:lnTo>
                  <a:lnTo>
                    <a:pt x="403" y="959"/>
                  </a:lnTo>
                  <a:lnTo>
                    <a:pt x="407" y="914"/>
                  </a:lnTo>
                  <a:lnTo>
                    <a:pt x="411" y="868"/>
                  </a:lnTo>
                  <a:lnTo>
                    <a:pt x="415" y="823"/>
                  </a:lnTo>
                  <a:lnTo>
                    <a:pt x="420" y="777"/>
                  </a:lnTo>
                  <a:lnTo>
                    <a:pt x="426" y="730"/>
                  </a:lnTo>
                  <a:lnTo>
                    <a:pt x="431" y="684"/>
                  </a:lnTo>
                  <a:lnTo>
                    <a:pt x="437" y="637"/>
                  </a:lnTo>
                  <a:lnTo>
                    <a:pt x="443" y="58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1" name="Freeform 59"/>
            <p:cNvSpPr>
              <a:spLocks/>
            </p:cNvSpPr>
            <p:nvPr/>
          </p:nvSpPr>
          <p:spPr bwMode="auto">
            <a:xfrm>
              <a:off x="4775" y="2017"/>
              <a:ext cx="226" cy="448"/>
            </a:xfrm>
            <a:custGeom>
              <a:avLst/>
              <a:gdLst>
                <a:gd name="T0" fmla="*/ 329 w 3174"/>
                <a:gd name="T1" fmla="*/ 3627 h 6266"/>
                <a:gd name="T2" fmla="*/ 658 w 3174"/>
                <a:gd name="T3" fmla="*/ 3026 h 6266"/>
                <a:gd name="T4" fmla="*/ 642 w 3174"/>
                <a:gd name="T5" fmla="*/ 3249 h 6266"/>
                <a:gd name="T6" fmla="*/ 698 w 3174"/>
                <a:gd name="T7" fmla="*/ 3202 h 6266"/>
                <a:gd name="T8" fmla="*/ 756 w 3174"/>
                <a:gd name="T9" fmla="*/ 2888 h 6266"/>
                <a:gd name="T10" fmla="*/ 619 w 3174"/>
                <a:gd name="T11" fmla="*/ 2876 h 6266"/>
                <a:gd name="T12" fmla="*/ 421 w 3174"/>
                <a:gd name="T13" fmla="*/ 2797 h 6266"/>
                <a:gd name="T14" fmla="*/ 279 w 3174"/>
                <a:gd name="T15" fmla="*/ 2013 h 6266"/>
                <a:gd name="T16" fmla="*/ 464 w 3174"/>
                <a:gd name="T17" fmla="*/ 1067 h 6266"/>
                <a:gd name="T18" fmla="*/ 419 w 3174"/>
                <a:gd name="T19" fmla="*/ 491 h 6266"/>
                <a:gd name="T20" fmla="*/ 489 w 3174"/>
                <a:gd name="T21" fmla="*/ 392 h 6266"/>
                <a:gd name="T22" fmla="*/ 687 w 3174"/>
                <a:gd name="T23" fmla="*/ 586 h 6266"/>
                <a:gd name="T24" fmla="*/ 807 w 3174"/>
                <a:gd name="T25" fmla="*/ 1000 h 6266"/>
                <a:gd name="T26" fmla="*/ 728 w 3174"/>
                <a:gd name="T27" fmla="*/ 1399 h 6266"/>
                <a:gd name="T28" fmla="*/ 784 w 3174"/>
                <a:gd name="T29" fmla="*/ 1575 h 6266"/>
                <a:gd name="T30" fmla="*/ 1073 w 3174"/>
                <a:gd name="T31" fmla="*/ 1840 h 6266"/>
                <a:gd name="T32" fmla="*/ 1137 w 3174"/>
                <a:gd name="T33" fmla="*/ 2023 h 6266"/>
                <a:gd name="T34" fmla="*/ 1179 w 3174"/>
                <a:gd name="T35" fmla="*/ 2137 h 6266"/>
                <a:gd name="T36" fmla="*/ 1221 w 3174"/>
                <a:gd name="T37" fmla="*/ 2074 h 6266"/>
                <a:gd name="T38" fmla="*/ 1206 w 3174"/>
                <a:gd name="T39" fmla="*/ 1861 h 6266"/>
                <a:gd name="T40" fmla="*/ 1248 w 3174"/>
                <a:gd name="T41" fmla="*/ 1163 h 6266"/>
                <a:gd name="T42" fmla="*/ 1535 w 3174"/>
                <a:gd name="T43" fmla="*/ 1045 h 6266"/>
                <a:gd name="T44" fmla="*/ 1804 w 3174"/>
                <a:gd name="T45" fmla="*/ 1288 h 6266"/>
                <a:gd name="T46" fmla="*/ 2022 w 3174"/>
                <a:gd name="T47" fmla="*/ 1411 h 6266"/>
                <a:gd name="T48" fmla="*/ 2166 w 3174"/>
                <a:gd name="T49" fmla="*/ 1597 h 6266"/>
                <a:gd name="T50" fmla="*/ 2232 w 3174"/>
                <a:gd name="T51" fmla="*/ 1532 h 6266"/>
                <a:gd name="T52" fmla="*/ 2130 w 3174"/>
                <a:gd name="T53" fmla="*/ 1400 h 6266"/>
                <a:gd name="T54" fmla="*/ 1946 w 3174"/>
                <a:gd name="T55" fmla="*/ 1280 h 6266"/>
                <a:gd name="T56" fmla="*/ 1577 w 3174"/>
                <a:gd name="T57" fmla="*/ 962 h 6266"/>
                <a:gd name="T58" fmla="*/ 1548 w 3174"/>
                <a:gd name="T59" fmla="*/ 814 h 6266"/>
                <a:gd name="T60" fmla="*/ 1930 w 3174"/>
                <a:gd name="T61" fmla="*/ 511 h 6266"/>
                <a:gd name="T62" fmla="*/ 2296 w 3174"/>
                <a:gd name="T63" fmla="*/ 143 h 6266"/>
                <a:gd name="T64" fmla="*/ 2496 w 3174"/>
                <a:gd name="T65" fmla="*/ 34 h 6266"/>
                <a:gd name="T66" fmla="*/ 2314 w 3174"/>
                <a:gd name="T67" fmla="*/ 391 h 6266"/>
                <a:gd name="T68" fmla="*/ 1863 w 3174"/>
                <a:gd name="T69" fmla="*/ 931 h 6266"/>
                <a:gd name="T70" fmla="*/ 2448 w 3174"/>
                <a:gd name="T71" fmla="*/ 504 h 6266"/>
                <a:gd name="T72" fmla="*/ 2889 w 3174"/>
                <a:gd name="T73" fmla="*/ 223 h 6266"/>
                <a:gd name="T74" fmla="*/ 2810 w 3174"/>
                <a:gd name="T75" fmla="*/ 511 h 6266"/>
                <a:gd name="T76" fmla="*/ 2387 w 3174"/>
                <a:gd name="T77" fmla="*/ 948 h 6266"/>
                <a:gd name="T78" fmla="*/ 2307 w 3174"/>
                <a:gd name="T79" fmla="*/ 1152 h 6266"/>
                <a:gd name="T80" fmla="*/ 2806 w 3174"/>
                <a:gd name="T81" fmla="*/ 659 h 6266"/>
                <a:gd name="T82" fmla="*/ 2810 w 3174"/>
                <a:gd name="T83" fmla="*/ 824 h 6266"/>
                <a:gd name="T84" fmla="*/ 2412 w 3174"/>
                <a:gd name="T85" fmla="*/ 1425 h 6266"/>
                <a:gd name="T86" fmla="*/ 2412 w 3174"/>
                <a:gd name="T87" fmla="*/ 1717 h 6266"/>
                <a:gd name="T88" fmla="*/ 2859 w 3174"/>
                <a:gd name="T89" fmla="*/ 1478 h 6266"/>
                <a:gd name="T90" fmla="*/ 3083 w 3174"/>
                <a:gd name="T91" fmla="*/ 1486 h 6266"/>
                <a:gd name="T92" fmla="*/ 2569 w 3174"/>
                <a:gd name="T93" fmla="*/ 1869 h 6266"/>
                <a:gd name="T94" fmla="*/ 2135 w 3174"/>
                <a:gd name="T95" fmla="*/ 2444 h 6266"/>
                <a:gd name="T96" fmla="*/ 1801 w 3174"/>
                <a:gd name="T97" fmla="*/ 2842 h 6266"/>
                <a:gd name="T98" fmla="*/ 1428 w 3174"/>
                <a:gd name="T99" fmla="*/ 3087 h 6266"/>
                <a:gd name="T100" fmla="*/ 1115 w 3174"/>
                <a:gd name="T101" fmla="*/ 2900 h 6266"/>
                <a:gd name="T102" fmla="*/ 1053 w 3174"/>
                <a:gd name="T103" fmla="*/ 2965 h 6266"/>
                <a:gd name="T104" fmla="*/ 1345 w 3174"/>
                <a:gd name="T105" fmla="*/ 3171 h 6266"/>
                <a:gd name="T106" fmla="*/ 1399 w 3174"/>
                <a:gd name="T107" fmla="*/ 3381 h 6266"/>
                <a:gd name="T108" fmla="*/ 1339 w 3174"/>
                <a:gd name="T109" fmla="*/ 4917 h 6266"/>
                <a:gd name="T110" fmla="*/ 1244 w 3174"/>
                <a:gd name="T111" fmla="*/ 5877 h 6266"/>
                <a:gd name="T112" fmla="*/ 1051 w 3174"/>
                <a:gd name="T113" fmla="*/ 6230 h 6266"/>
                <a:gd name="T114" fmla="*/ 768 w 3174"/>
                <a:gd name="T115" fmla="*/ 6249 h 6266"/>
                <a:gd name="T116" fmla="*/ 445 w 3174"/>
                <a:gd name="T117" fmla="*/ 6074 h 6266"/>
                <a:gd name="T118" fmla="*/ 190 w 3174"/>
                <a:gd name="T119" fmla="*/ 5794 h 6266"/>
                <a:gd name="T120" fmla="*/ 25 w 3174"/>
                <a:gd name="T121" fmla="*/ 5332 h 6266"/>
                <a:gd name="T122" fmla="*/ 23 w 3174"/>
                <a:gd name="T123" fmla="*/ 4967 h 6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74" h="6266">
                  <a:moveTo>
                    <a:pt x="177" y="4764"/>
                  </a:moveTo>
                  <a:lnTo>
                    <a:pt x="197" y="4657"/>
                  </a:lnTo>
                  <a:lnTo>
                    <a:pt x="216" y="4546"/>
                  </a:lnTo>
                  <a:lnTo>
                    <a:pt x="234" y="4434"/>
                  </a:lnTo>
                  <a:lnTo>
                    <a:pt x="250" y="4320"/>
                  </a:lnTo>
                  <a:lnTo>
                    <a:pt x="265" y="4205"/>
                  </a:lnTo>
                  <a:lnTo>
                    <a:pt x="279" y="4090"/>
                  </a:lnTo>
                  <a:lnTo>
                    <a:pt x="293" y="3975"/>
                  </a:lnTo>
                  <a:lnTo>
                    <a:pt x="305" y="3859"/>
                  </a:lnTo>
                  <a:lnTo>
                    <a:pt x="318" y="3743"/>
                  </a:lnTo>
                  <a:lnTo>
                    <a:pt x="329" y="3627"/>
                  </a:lnTo>
                  <a:lnTo>
                    <a:pt x="339" y="3512"/>
                  </a:lnTo>
                  <a:lnTo>
                    <a:pt x="349" y="3399"/>
                  </a:lnTo>
                  <a:lnTo>
                    <a:pt x="358" y="3286"/>
                  </a:lnTo>
                  <a:lnTo>
                    <a:pt x="368" y="3175"/>
                  </a:lnTo>
                  <a:lnTo>
                    <a:pt x="377" y="3065"/>
                  </a:lnTo>
                  <a:lnTo>
                    <a:pt x="386" y="2958"/>
                  </a:lnTo>
                  <a:lnTo>
                    <a:pt x="652" y="2983"/>
                  </a:lnTo>
                  <a:lnTo>
                    <a:pt x="655" y="2994"/>
                  </a:lnTo>
                  <a:lnTo>
                    <a:pt x="657" y="3005"/>
                  </a:lnTo>
                  <a:lnTo>
                    <a:pt x="658" y="3015"/>
                  </a:lnTo>
                  <a:lnTo>
                    <a:pt x="658" y="3026"/>
                  </a:lnTo>
                  <a:lnTo>
                    <a:pt x="658" y="3049"/>
                  </a:lnTo>
                  <a:lnTo>
                    <a:pt x="656" y="3071"/>
                  </a:lnTo>
                  <a:lnTo>
                    <a:pt x="649" y="3117"/>
                  </a:lnTo>
                  <a:lnTo>
                    <a:pt x="641" y="3161"/>
                  </a:lnTo>
                  <a:lnTo>
                    <a:pt x="638" y="3182"/>
                  </a:lnTo>
                  <a:lnTo>
                    <a:pt x="637" y="3202"/>
                  </a:lnTo>
                  <a:lnTo>
                    <a:pt x="637" y="3212"/>
                  </a:lnTo>
                  <a:lnTo>
                    <a:pt x="637" y="3222"/>
                  </a:lnTo>
                  <a:lnTo>
                    <a:pt x="638" y="3231"/>
                  </a:lnTo>
                  <a:lnTo>
                    <a:pt x="640" y="3240"/>
                  </a:lnTo>
                  <a:lnTo>
                    <a:pt x="642" y="3249"/>
                  </a:lnTo>
                  <a:lnTo>
                    <a:pt x="645" y="3257"/>
                  </a:lnTo>
                  <a:lnTo>
                    <a:pt x="649" y="3265"/>
                  </a:lnTo>
                  <a:lnTo>
                    <a:pt x="654" y="3272"/>
                  </a:lnTo>
                  <a:lnTo>
                    <a:pt x="660" y="3279"/>
                  </a:lnTo>
                  <a:lnTo>
                    <a:pt x="667" y="3286"/>
                  </a:lnTo>
                  <a:lnTo>
                    <a:pt x="675" y="3292"/>
                  </a:lnTo>
                  <a:lnTo>
                    <a:pt x="684" y="3297"/>
                  </a:lnTo>
                  <a:lnTo>
                    <a:pt x="685" y="3275"/>
                  </a:lnTo>
                  <a:lnTo>
                    <a:pt x="688" y="3251"/>
                  </a:lnTo>
                  <a:lnTo>
                    <a:pt x="692" y="3226"/>
                  </a:lnTo>
                  <a:lnTo>
                    <a:pt x="698" y="3202"/>
                  </a:lnTo>
                  <a:lnTo>
                    <a:pt x="712" y="3153"/>
                  </a:lnTo>
                  <a:lnTo>
                    <a:pt x="727" y="3102"/>
                  </a:lnTo>
                  <a:lnTo>
                    <a:pt x="735" y="3076"/>
                  </a:lnTo>
                  <a:lnTo>
                    <a:pt x="742" y="3050"/>
                  </a:lnTo>
                  <a:lnTo>
                    <a:pt x="749" y="3024"/>
                  </a:lnTo>
                  <a:lnTo>
                    <a:pt x="755" y="2998"/>
                  </a:lnTo>
                  <a:lnTo>
                    <a:pt x="760" y="2972"/>
                  </a:lnTo>
                  <a:lnTo>
                    <a:pt x="763" y="2945"/>
                  </a:lnTo>
                  <a:lnTo>
                    <a:pt x="765" y="2920"/>
                  </a:lnTo>
                  <a:lnTo>
                    <a:pt x="764" y="2894"/>
                  </a:lnTo>
                  <a:lnTo>
                    <a:pt x="756" y="2888"/>
                  </a:lnTo>
                  <a:lnTo>
                    <a:pt x="747" y="2884"/>
                  </a:lnTo>
                  <a:lnTo>
                    <a:pt x="739" y="2880"/>
                  </a:lnTo>
                  <a:lnTo>
                    <a:pt x="730" y="2877"/>
                  </a:lnTo>
                  <a:lnTo>
                    <a:pt x="721" y="2874"/>
                  </a:lnTo>
                  <a:lnTo>
                    <a:pt x="712" y="2872"/>
                  </a:lnTo>
                  <a:lnTo>
                    <a:pt x="703" y="2871"/>
                  </a:lnTo>
                  <a:lnTo>
                    <a:pt x="694" y="2870"/>
                  </a:lnTo>
                  <a:lnTo>
                    <a:pt x="676" y="2870"/>
                  </a:lnTo>
                  <a:lnTo>
                    <a:pt x="657" y="2871"/>
                  </a:lnTo>
                  <a:lnTo>
                    <a:pt x="638" y="2873"/>
                  </a:lnTo>
                  <a:lnTo>
                    <a:pt x="619" y="2876"/>
                  </a:lnTo>
                  <a:lnTo>
                    <a:pt x="599" y="2879"/>
                  </a:lnTo>
                  <a:lnTo>
                    <a:pt x="580" y="2882"/>
                  </a:lnTo>
                  <a:lnTo>
                    <a:pt x="561" y="2884"/>
                  </a:lnTo>
                  <a:lnTo>
                    <a:pt x="541" y="2885"/>
                  </a:lnTo>
                  <a:lnTo>
                    <a:pt x="522" y="2885"/>
                  </a:lnTo>
                  <a:lnTo>
                    <a:pt x="504" y="2882"/>
                  </a:lnTo>
                  <a:lnTo>
                    <a:pt x="494" y="2880"/>
                  </a:lnTo>
                  <a:lnTo>
                    <a:pt x="485" y="2878"/>
                  </a:lnTo>
                  <a:lnTo>
                    <a:pt x="476" y="2874"/>
                  </a:lnTo>
                  <a:lnTo>
                    <a:pt x="467" y="2870"/>
                  </a:lnTo>
                  <a:lnTo>
                    <a:pt x="421" y="2797"/>
                  </a:lnTo>
                  <a:lnTo>
                    <a:pt x="382" y="2726"/>
                  </a:lnTo>
                  <a:lnTo>
                    <a:pt x="350" y="2653"/>
                  </a:lnTo>
                  <a:lnTo>
                    <a:pt x="323" y="2582"/>
                  </a:lnTo>
                  <a:lnTo>
                    <a:pt x="302" y="2510"/>
                  </a:lnTo>
                  <a:lnTo>
                    <a:pt x="286" y="2439"/>
                  </a:lnTo>
                  <a:lnTo>
                    <a:pt x="275" y="2368"/>
                  </a:lnTo>
                  <a:lnTo>
                    <a:pt x="269" y="2297"/>
                  </a:lnTo>
                  <a:lnTo>
                    <a:pt x="266" y="2226"/>
                  </a:lnTo>
                  <a:lnTo>
                    <a:pt x="268" y="2155"/>
                  </a:lnTo>
                  <a:lnTo>
                    <a:pt x="272" y="2084"/>
                  </a:lnTo>
                  <a:lnTo>
                    <a:pt x="279" y="2013"/>
                  </a:lnTo>
                  <a:lnTo>
                    <a:pt x="289" y="1941"/>
                  </a:lnTo>
                  <a:lnTo>
                    <a:pt x="301" y="1870"/>
                  </a:lnTo>
                  <a:lnTo>
                    <a:pt x="316" y="1798"/>
                  </a:lnTo>
                  <a:lnTo>
                    <a:pt x="331" y="1727"/>
                  </a:lnTo>
                  <a:lnTo>
                    <a:pt x="363" y="1583"/>
                  </a:lnTo>
                  <a:lnTo>
                    <a:pt x="397" y="1438"/>
                  </a:lnTo>
                  <a:lnTo>
                    <a:pt x="413" y="1364"/>
                  </a:lnTo>
                  <a:lnTo>
                    <a:pt x="428" y="1291"/>
                  </a:lnTo>
                  <a:lnTo>
                    <a:pt x="442" y="1216"/>
                  </a:lnTo>
                  <a:lnTo>
                    <a:pt x="454" y="1142"/>
                  </a:lnTo>
                  <a:lnTo>
                    <a:pt x="464" y="1067"/>
                  </a:lnTo>
                  <a:lnTo>
                    <a:pt x="472" y="992"/>
                  </a:lnTo>
                  <a:lnTo>
                    <a:pt x="476" y="915"/>
                  </a:lnTo>
                  <a:lnTo>
                    <a:pt x="478" y="838"/>
                  </a:lnTo>
                  <a:lnTo>
                    <a:pt x="476" y="761"/>
                  </a:lnTo>
                  <a:lnTo>
                    <a:pt x="469" y="682"/>
                  </a:lnTo>
                  <a:lnTo>
                    <a:pt x="457" y="604"/>
                  </a:lnTo>
                  <a:lnTo>
                    <a:pt x="442" y="523"/>
                  </a:lnTo>
                  <a:lnTo>
                    <a:pt x="435" y="516"/>
                  </a:lnTo>
                  <a:lnTo>
                    <a:pt x="429" y="508"/>
                  </a:lnTo>
                  <a:lnTo>
                    <a:pt x="423" y="499"/>
                  </a:lnTo>
                  <a:lnTo>
                    <a:pt x="419" y="491"/>
                  </a:lnTo>
                  <a:lnTo>
                    <a:pt x="415" y="482"/>
                  </a:lnTo>
                  <a:lnTo>
                    <a:pt x="412" y="473"/>
                  </a:lnTo>
                  <a:lnTo>
                    <a:pt x="409" y="463"/>
                  </a:lnTo>
                  <a:lnTo>
                    <a:pt x="407" y="453"/>
                  </a:lnTo>
                  <a:lnTo>
                    <a:pt x="404" y="434"/>
                  </a:lnTo>
                  <a:lnTo>
                    <a:pt x="403" y="412"/>
                  </a:lnTo>
                  <a:lnTo>
                    <a:pt x="402" y="391"/>
                  </a:lnTo>
                  <a:lnTo>
                    <a:pt x="402" y="370"/>
                  </a:lnTo>
                  <a:lnTo>
                    <a:pt x="433" y="376"/>
                  </a:lnTo>
                  <a:lnTo>
                    <a:pt x="461" y="383"/>
                  </a:lnTo>
                  <a:lnTo>
                    <a:pt x="489" y="392"/>
                  </a:lnTo>
                  <a:lnTo>
                    <a:pt x="514" y="403"/>
                  </a:lnTo>
                  <a:lnTo>
                    <a:pt x="537" y="415"/>
                  </a:lnTo>
                  <a:lnTo>
                    <a:pt x="559" y="430"/>
                  </a:lnTo>
                  <a:lnTo>
                    <a:pt x="580" y="445"/>
                  </a:lnTo>
                  <a:lnTo>
                    <a:pt x="599" y="462"/>
                  </a:lnTo>
                  <a:lnTo>
                    <a:pt x="617" y="480"/>
                  </a:lnTo>
                  <a:lnTo>
                    <a:pt x="633" y="499"/>
                  </a:lnTo>
                  <a:lnTo>
                    <a:pt x="648" y="519"/>
                  </a:lnTo>
                  <a:lnTo>
                    <a:pt x="662" y="540"/>
                  </a:lnTo>
                  <a:lnTo>
                    <a:pt x="675" y="563"/>
                  </a:lnTo>
                  <a:lnTo>
                    <a:pt x="687" y="586"/>
                  </a:lnTo>
                  <a:lnTo>
                    <a:pt x="698" y="609"/>
                  </a:lnTo>
                  <a:lnTo>
                    <a:pt x="708" y="633"/>
                  </a:lnTo>
                  <a:lnTo>
                    <a:pt x="718" y="658"/>
                  </a:lnTo>
                  <a:lnTo>
                    <a:pt x="726" y="684"/>
                  </a:lnTo>
                  <a:lnTo>
                    <a:pt x="734" y="711"/>
                  </a:lnTo>
                  <a:lnTo>
                    <a:pt x="742" y="737"/>
                  </a:lnTo>
                  <a:lnTo>
                    <a:pt x="756" y="790"/>
                  </a:lnTo>
                  <a:lnTo>
                    <a:pt x="770" y="844"/>
                  </a:lnTo>
                  <a:lnTo>
                    <a:pt x="782" y="897"/>
                  </a:lnTo>
                  <a:lnTo>
                    <a:pt x="794" y="949"/>
                  </a:lnTo>
                  <a:lnTo>
                    <a:pt x="807" y="1000"/>
                  </a:lnTo>
                  <a:lnTo>
                    <a:pt x="821" y="1048"/>
                  </a:lnTo>
                  <a:lnTo>
                    <a:pt x="801" y="1111"/>
                  </a:lnTo>
                  <a:lnTo>
                    <a:pt x="777" y="1181"/>
                  </a:lnTo>
                  <a:lnTo>
                    <a:pt x="764" y="1217"/>
                  </a:lnTo>
                  <a:lnTo>
                    <a:pt x="754" y="1253"/>
                  </a:lnTo>
                  <a:lnTo>
                    <a:pt x="744" y="1290"/>
                  </a:lnTo>
                  <a:lnTo>
                    <a:pt x="736" y="1327"/>
                  </a:lnTo>
                  <a:lnTo>
                    <a:pt x="733" y="1345"/>
                  </a:lnTo>
                  <a:lnTo>
                    <a:pt x="731" y="1363"/>
                  </a:lnTo>
                  <a:lnTo>
                    <a:pt x="729" y="1381"/>
                  </a:lnTo>
                  <a:lnTo>
                    <a:pt x="728" y="1399"/>
                  </a:lnTo>
                  <a:lnTo>
                    <a:pt x="728" y="1417"/>
                  </a:lnTo>
                  <a:lnTo>
                    <a:pt x="728" y="1435"/>
                  </a:lnTo>
                  <a:lnTo>
                    <a:pt x="730" y="1452"/>
                  </a:lnTo>
                  <a:lnTo>
                    <a:pt x="732" y="1468"/>
                  </a:lnTo>
                  <a:lnTo>
                    <a:pt x="736" y="1485"/>
                  </a:lnTo>
                  <a:lnTo>
                    <a:pt x="741" y="1501"/>
                  </a:lnTo>
                  <a:lnTo>
                    <a:pt x="747" y="1516"/>
                  </a:lnTo>
                  <a:lnTo>
                    <a:pt x="754" y="1532"/>
                  </a:lnTo>
                  <a:lnTo>
                    <a:pt x="762" y="1546"/>
                  </a:lnTo>
                  <a:lnTo>
                    <a:pt x="773" y="1561"/>
                  </a:lnTo>
                  <a:lnTo>
                    <a:pt x="784" y="1575"/>
                  </a:lnTo>
                  <a:lnTo>
                    <a:pt x="797" y="1588"/>
                  </a:lnTo>
                  <a:lnTo>
                    <a:pt x="845" y="1588"/>
                  </a:lnTo>
                  <a:lnTo>
                    <a:pt x="876" y="1617"/>
                  </a:lnTo>
                  <a:lnTo>
                    <a:pt x="907" y="1645"/>
                  </a:lnTo>
                  <a:lnTo>
                    <a:pt x="937" y="1674"/>
                  </a:lnTo>
                  <a:lnTo>
                    <a:pt x="966" y="1704"/>
                  </a:lnTo>
                  <a:lnTo>
                    <a:pt x="992" y="1733"/>
                  </a:lnTo>
                  <a:lnTo>
                    <a:pt x="1018" y="1763"/>
                  </a:lnTo>
                  <a:lnTo>
                    <a:pt x="1041" y="1793"/>
                  </a:lnTo>
                  <a:lnTo>
                    <a:pt x="1062" y="1823"/>
                  </a:lnTo>
                  <a:lnTo>
                    <a:pt x="1073" y="1840"/>
                  </a:lnTo>
                  <a:lnTo>
                    <a:pt x="1082" y="1855"/>
                  </a:lnTo>
                  <a:lnTo>
                    <a:pt x="1091" y="1871"/>
                  </a:lnTo>
                  <a:lnTo>
                    <a:pt x="1099" y="1887"/>
                  </a:lnTo>
                  <a:lnTo>
                    <a:pt x="1106" y="1903"/>
                  </a:lnTo>
                  <a:lnTo>
                    <a:pt x="1113" y="1920"/>
                  </a:lnTo>
                  <a:lnTo>
                    <a:pt x="1119" y="1936"/>
                  </a:lnTo>
                  <a:lnTo>
                    <a:pt x="1124" y="1953"/>
                  </a:lnTo>
                  <a:lnTo>
                    <a:pt x="1129" y="1970"/>
                  </a:lnTo>
                  <a:lnTo>
                    <a:pt x="1132" y="1988"/>
                  </a:lnTo>
                  <a:lnTo>
                    <a:pt x="1135" y="2005"/>
                  </a:lnTo>
                  <a:lnTo>
                    <a:pt x="1137" y="2023"/>
                  </a:lnTo>
                  <a:lnTo>
                    <a:pt x="1138" y="2040"/>
                  </a:lnTo>
                  <a:lnTo>
                    <a:pt x="1138" y="2059"/>
                  </a:lnTo>
                  <a:lnTo>
                    <a:pt x="1137" y="2077"/>
                  </a:lnTo>
                  <a:lnTo>
                    <a:pt x="1135" y="2095"/>
                  </a:lnTo>
                  <a:lnTo>
                    <a:pt x="1141" y="2099"/>
                  </a:lnTo>
                  <a:lnTo>
                    <a:pt x="1146" y="2102"/>
                  </a:lnTo>
                  <a:lnTo>
                    <a:pt x="1151" y="2107"/>
                  </a:lnTo>
                  <a:lnTo>
                    <a:pt x="1156" y="2111"/>
                  </a:lnTo>
                  <a:lnTo>
                    <a:pt x="1164" y="2121"/>
                  </a:lnTo>
                  <a:lnTo>
                    <a:pt x="1171" y="2130"/>
                  </a:lnTo>
                  <a:lnTo>
                    <a:pt x="1179" y="2137"/>
                  </a:lnTo>
                  <a:lnTo>
                    <a:pt x="1187" y="2143"/>
                  </a:lnTo>
                  <a:lnTo>
                    <a:pt x="1192" y="2144"/>
                  </a:lnTo>
                  <a:lnTo>
                    <a:pt x="1197" y="2145"/>
                  </a:lnTo>
                  <a:lnTo>
                    <a:pt x="1202" y="2145"/>
                  </a:lnTo>
                  <a:lnTo>
                    <a:pt x="1208" y="2145"/>
                  </a:lnTo>
                  <a:lnTo>
                    <a:pt x="1211" y="2137"/>
                  </a:lnTo>
                  <a:lnTo>
                    <a:pt x="1214" y="2129"/>
                  </a:lnTo>
                  <a:lnTo>
                    <a:pt x="1216" y="2120"/>
                  </a:lnTo>
                  <a:lnTo>
                    <a:pt x="1218" y="2111"/>
                  </a:lnTo>
                  <a:lnTo>
                    <a:pt x="1220" y="2093"/>
                  </a:lnTo>
                  <a:lnTo>
                    <a:pt x="1221" y="2074"/>
                  </a:lnTo>
                  <a:lnTo>
                    <a:pt x="1220" y="2054"/>
                  </a:lnTo>
                  <a:lnTo>
                    <a:pt x="1219" y="2034"/>
                  </a:lnTo>
                  <a:lnTo>
                    <a:pt x="1216" y="2014"/>
                  </a:lnTo>
                  <a:lnTo>
                    <a:pt x="1214" y="1993"/>
                  </a:lnTo>
                  <a:lnTo>
                    <a:pt x="1207" y="1953"/>
                  </a:lnTo>
                  <a:lnTo>
                    <a:pt x="1203" y="1915"/>
                  </a:lnTo>
                  <a:lnTo>
                    <a:pt x="1202" y="1898"/>
                  </a:lnTo>
                  <a:lnTo>
                    <a:pt x="1202" y="1882"/>
                  </a:lnTo>
                  <a:lnTo>
                    <a:pt x="1203" y="1874"/>
                  </a:lnTo>
                  <a:lnTo>
                    <a:pt x="1204" y="1867"/>
                  </a:lnTo>
                  <a:lnTo>
                    <a:pt x="1206" y="1861"/>
                  </a:lnTo>
                  <a:lnTo>
                    <a:pt x="1208" y="1854"/>
                  </a:lnTo>
                  <a:lnTo>
                    <a:pt x="934" y="1539"/>
                  </a:lnTo>
                  <a:lnTo>
                    <a:pt x="967" y="1508"/>
                  </a:lnTo>
                  <a:lnTo>
                    <a:pt x="998" y="1476"/>
                  </a:lnTo>
                  <a:lnTo>
                    <a:pt x="1027" y="1443"/>
                  </a:lnTo>
                  <a:lnTo>
                    <a:pt x="1056" y="1409"/>
                  </a:lnTo>
                  <a:lnTo>
                    <a:pt x="1113" y="1339"/>
                  </a:lnTo>
                  <a:lnTo>
                    <a:pt x="1167" y="1268"/>
                  </a:lnTo>
                  <a:lnTo>
                    <a:pt x="1193" y="1232"/>
                  </a:lnTo>
                  <a:lnTo>
                    <a:pt x="1220" y="1197"/>
                  </a:lnTo>
                  <a:lnTo>
                    <a:pt x="1248" y="1163"/>
                  </a:lnTo>
                  <a:lnTo>
                    <a:pt x="1275" y="1130"/>
                  </a:lnTo>
                  <a:lnTo>
                    <a:pt x="1303" y="1096"/>
                  </a:lnTo>
                  <a:lnTo>
                    <a:pt x="1332" y="1065"/>
                  </a:lnTo>
                  <a:lnTo>
                    <a:pt x="1362" y="1036"/>
                  </a:lnTo>
                  <a:lnTo>
                    <a:pt x="1394" y="1008"/>
                  </a:lnTo>
                  <a:lnTo>
                    <a:pt x="1419" y="1010"/>
                  </a:lnTo>
                  <a:lnTo>
                    <a:pt x="1444" y="1013"/>
                  </a:lnTo>
                  <a:lnTo>
                    <a:pt x="1468" y="1019"/>
                  </a:lnTo>
                  <a:lnTo>
                    <a:pt x="1491" y="1026"/>
                  </a:lnTo>
                  <a:lnTo>
                    <a:pt x="1513" y="1035"/>
                  </a:lnTo>
                  <a:lnTo>
                    <a:pt x="1535" y="1045"/>
                  </a:lnTo>
                  <a:lnTo>
                    <a:pt x="1556" y="1056"/>
                  </a:lnTo>
                  <a:lnTo>
                    <a:pt x="1576" y="1069"/>
                  </a:lnTo>
                  <a:lnTo>
                    <a:pt x="1595" y="1083"/>
                  </a:lnTo>
                  <a:lnTo>
                    <a:pt x="1614" y="1098"/>
                  </a:lnTo>
                  <a:lnTo>
                    <a:pt x="1632" y="1113"/>
                  </a:lnTo>
                  <a:lnTo>
                    <a:pt x="1650" y="1131"/>
                  </a:lnTo>
                  <a:lnTo>
                    <a:pt x="1686" y="1165"/>
                  </a:lnTo>
                  <a:lnTo>
                    <a:pt x="1720" y="1200"/>
                  </a:lnTo>
                  <a:lnTo>
                    <a:pt x="1754" y="1236"/>
                  </a:lnTo>
                  <a:lnTo>
                    <a:pt x="1787" y="1271"/>
                  </a:lnTo>
                  <a:lnTo>
                    <a:pt x="1804" y="1288"/>
                  </a:lnTo>
                  <a:lnTo>
                    <a:pt x="1822" y="1305"/>
                  </a:lnTo>
                  <a:lnTo>
                    <a:pt x="1840" y="1320"/>
                  </a:lnTo>
                  <a:lnTo>
                    <a:pt x="1858" y="1335"/>
                  </a:lnTo>
                  <a:lnTo>
                    <a:pt x="1877" y="1349"/>
                  </a:lnTo>
                  <a:lnTo>
                    <a:pt x="1895" y="1362"/>
                  </a:lnTo>
                  <a:lnTo>
                    <a:pt x="1915" y="1374"/>
                  </a:lnTo>
                  <a:lnTo>
                    <a:pt x="1934" y="1384"/>
                  </a:lnTo>
                  <a:lnTo>
                    <a:pt x="1955" y="1393"/>
                  </a:lnTo>
                  <a:lnTo>
                    <a:pt x="1976" y="1400"/>
                  </a:lnTo>
                  <a:lnTo>
                    <a:pt x="1999" y="1407"/>
                  </a:lnTo>
                  <a:lnTo>
                    <a:pt x="2022" y="1411"/>
                  </a:lnTo>
                  <a:lnTo>
                    <a:pt x="2034" y="1421"/>
                  </a:lnTo>
                  <a:lnTo>
                    <a:pt x="2045" y="1432"/>
                  </a:lnTo>
                  <a:lnTo>
                    <a:pt x="2056" y="1444"/>
                  </a:lnTo>
                  <a:lnTo>
                    <a:pt x="2066" y="1457"/>
                  </a:lnTo>
                  <a:lnTo>
                    <a:pt x="2086" y="1485"/>
                  </a:lnTo>
                  <a:lnTo>
                    <a:pt x="2104" y="1513"/>
                  </a:lnTo>
                  <a:lnTo>
                    <a:pt x="2122" y="1541"/>
                  </a:lnTo>
                  <a:lnTo>
                    <a:pt x="2140" y="1567"/>
                  </a:lnTo>
                  <a:lnTo>
                    <a:pt x="2149" y="1579"/>
                  </a:lnTo>
                  <a:lnTo>
                    <a:pt x="2157" y="1589"/>
                  </a:lnTo>
                  <a:lnTo>
                    <a:pt x="2166" y="1597"/>
                  </a:lnTo>
                  <a:lnTo>
                    <a:pt x="2175" y="1604"/>
                  </a:lnTo>
                  <a:lnTo>
                    <a:pt x="2188" y="1597"/>
                  </a:lnTo>
                  <a:lnTo>
                    <a:pt x="2199" y="1589"/>
                  </a:lnTo>
                  <a:lnTo>
                    <a:pt x="2208" y="1582"/>
                  </a:lnTo>
                  <a:lnTo>
                    <a:pt x="2215" y="1575"/>
                  </a:lnTo>
                  <a:lnTo>
                    <a:pt x="2222" y="1568"/>
                  </a:lnTo>
                  <a:lnTo>
                    <a:pt x="2226" y="1561"/>
                  </a:lnTo>
                  <a:lnTo>
                    <a:pt x="2230" y="1554"/>
                  </a:lnTo>
                  <a:lnTo>
                    <a:pt x="2232" y="1546"/>
                  </a:lnTo>
                  <a:lnTo>
                    <a:pt x="2233" y="1539"/>
                  </a:lnTo>
                  <a:lnTo>
                    <a:pt x="2232" y="1532"/>
                  </a:lnTo>
                  <a:lnTo>
                    <a:pt x="2231" y="1525"/>
                  </a:lnTo>
                  <a:lnTo>
                    <a:pt x="2229" y="1518"/>
                  </a:lnTo>
                  <a:lnTo>
                    <a:pt x="2226" y="1511"/>
                  </a:lnTo>
                  <a:lnTo>
                    <a:pt x="2223" y="1505"/>
                  </a:lnTo>
                  <a:lnTo>
                    <a:pt x="2218" y="1498"/>
                  </a:lnTo>
                  <a:lnTo>
                    <a:pt x="2213" y="1491"/>
                  </a:lnTo>
                  <a:lnTo>
                    <a:pt x="2189" y="1464"/>
                  </a:lnTo>
                  <a:lnTo>
                    <a:pt x="2162" y="1437"/>
                  </a:lnTo>
                  <a:lnTo>
                    <a:pt x="2149" y="1423"/>
                  </a:lnTo>
                  <a:lnTo>
                    <a:pt x="2136" y="1408"/>
                  </a:lnTo>
                  <a:lnTo>
                    <a:pt x="2130" y="1400"/>
                  </a:lnTo>
                  <a:lnTo>
                    <a:pt x="2126" y="1393"/>
                  </a:lnTo>
                  <a:lnTo>
                    <a:pt x="2122" y="1385"/>
                  </a:lnTo>
                  <a:lnTo>
                    <a:pt x="2118" y="1378"/>
                  </a:lnTo>
                  <a:lnTo>
                    <a:pt x="2095" y="1369"/>
                  </a:lnTo>
                  <a:lnTo>
                    <a:pt x="2073" y="1359"/>
                  </a:lnTo>
                  <a:lnTo>
                    <a:pt x="2051" y="1348"/>
                  </a:lnTo>
                  <a:lnTo>
                    <a:pt x="2029" y="1336"/>
                  </a:lnTo>
                  <a:lnTo>
                    <a:pt x="2008" y="1323"/>
                  </a:lnTo>
                  <a:lnTo>
                    <a:pt x="1987" y="1309"/>
                  </a:lnTo>
                  <a:lnTo>
                    <a:pt x="1966" y="1295"/>
                  </a:lnTo>
                  <a:lnTo>
                    <a:pt x="1946" y="1280"/>
                  </a:lnTo>
                  <a:lnTo>
                    <a:pt x="1907" y="1246"/>
                  </a:lnTo>
                  <a:lnTo>
                    <a:pt x="1868" y="1212"/>
                  </a:lnTo>
                  <a:lnTo>
                    <a:pt x="1829" y="1177"/>
                  </a:lnTo>
                  <a:lnTo>
                    <a:pt x="1792" y="1142"/>
                  </a:lnTo>
                  <a:lnTo>
                    <a:pt x="1754" y="1105"/>
                  </a:lnTo>
                  <a:lnTo>
                    <a:pt x="1717" y="1071"/>
                  </a:lnTo>
                  <a:lnTo>
                    <a:pt x="1677" y="1037"/>
                  </a:lnTo>
                  <a:lnTo>
                    <a:pt x="1638" y="1006"/>
                  </a:lnTo>
                  <a:lnTo>
                    <a:pt x="1618" y="991"/>
                  </a:lnTo>
                  <a:lnTo>
                    <a:pt x="1597" y="976"/>
                  </a:lnTo>
                  <a:lnTo>
                    <a:pt x="1577" y="962"/>
                  </a:lnTo>
                  <a:lnTo>
                    <a:pt x="1556" y="950"/>
                  </a:lnTo>
                  <a:lnTo>
                    <a:pt x="1534" y="939"/>
                  </a:lnTo>
                  <a:lnTo>
                    <a:pt x="1511" y="928"/>
                  </a:lnTo>
                  <a:lnTo>
                    <a:pt x="1489" y="919"/>
                  </a:lnTo>
                  <a:lnTo>
                    <a:pt x="1466" y="911"/>
                  </a:lnTo>
                  <a:lnTo>
                    <a:pt x="1478" y="894"/>
                  </a:lnTo>
                  <a:lnTo>
                    <a:pt x="1491" y="877"/>
                  </a:lnTo>
                  <a:lnTo>
                    <a:pt x="1504" y="861"/>
                  </a:lnTo>
                  <a:lnTo>
                    <a:pt x="1518" y="845"/>
                  </a:lnTo>
                  <a:lnTo>
                    <a:pt x="1534" y="829"/>
                  </a:lnTo>
                  <a:lnTo>
                    <a:pt x="1548" y="814"/>
                  </a:lnTo>
                  <a:lnTo>
                    <a:pt x="1564" y="800"/>
                  </a:lnTo>
                  <a:lnTo>
                    <a:pt x="1579" y="786"/>
                  </a:lnTo>
                  <a:lnTo>
                    <a:pt x="1611" y="758"/>
                  </a:lnTo>
                  <a:lnTo>
                    <a:pt x="1645" y="732"/>
                  </a:lnTo>
                  <a:lnTo>
                    <a:pt x="1678" y="706"/>
                  </a:lnTo>
                  <a:lnTo>
                    <a:pt x="1714" y="680"/>
                  </a:lnTo>
                  <a:lnTo>
                    <a:pt x="1783" y="630"/>
                  </a:lnTo>
                  <a:lnTo>
                    <a:pt x="1851" y="579"/>
                  </a:lnTo>
                  <a:lnTo>
                    <a:pt x="1884" y="552"/>
                  </a:lnTo>
                  <a:lnTo>
                    <a:pt x="1915" y="525"/>
                  </a:lnTo>
                  <a:lnTo>
                    <a:pt x="1930" y="511"/>
                  </a:lnTo>
                  <a:lnTo>
                    <a:pt x="1945" y="497"/>
                  </a:lnTo>
                  <a:lnTo>
                    <a:pt x="1959" y="482"/>
                  </a:lnTo>
                  <a:lnTo>
                    <a:pt x="1973" y="467"/>
                  </a:lnTo>
                  <a:lnTo>
                    <a:pt x="2007" y="438"/>
                  </a:lnTo>
                  <a:lnTo>
                    <a:pt x="2039" y="406"/>
                  </a:lnTo>
                  <a:lnTo>
                    <a:pt x="2071" y="374"/>
                  </a:lnTo>
                  <a:lnTo>
                    <a:pt x="2103" y="341"/>
                  </a:lnTo>
                  <a:lnTo>
                    <a:pt x="2167" y="273"/>
                  </a:lnTo>
                  <a:lnTo>
                    <a:pt x="2230" y="206"/>
                  </a:lnTo>
                  <a:lnTo>
                    <a:pt x="2262" y="174"/>
                  </a:lnTo>
                  <a:lnTo>
                    <a:pt x="2296" y="143"/>
                  </a:lnTo>
                  <a:lnTo>
                    <a:pt x="2329" y="113"/>
                  </a:lnTo>
                  <a:lnTo>
                    <a:pt x="2362" y="85"/>
                  </a:lnTo>
                  <a:lnTo>
                    <a:pt x="2379" y="72"/>
                  </a:lnTo>
                  <a:lnTo>
                    <a:pt x="2396" y="60"/>
                  </a:lnTo>
                  <a:lnTo>
                    <a:pt x="2414" y="48"/>
                  </a:lnTo>
                  <a:lnTo>
                    <a:pt x="2431" y="37"/>
                  </a:lnTo>
                  <a:lnTo>
                    <a:pt x="2450" y="26"/>
                  </a:lnTo>
                  <a:lnTo>
                    <a:pt x="2468" y="17"/>
                  </a:lnTo>
                  <a:lnTo>
                    <a:pt x="2487" y="8"/>
                  </a:lnTo>
                  <a:lnTo>
                    <a:pt x="2505" y="0"/>
                  </a:lnTo>
                  <a:lnTo>
                    <a:pt x="2496" y="34"/>
                  </a:lnTo>
                  <a:lnTo>
                    <a:pt x="2485" y="68"/>
                  </a:lnTo>
                  <a:lnTo>
                    <a:pt x="2472" y="102"/>
                  </a:lnTo>
                  <a:lnTo>
                    <a:pt x="2459" y="136"/>
                  </a:lnTo>
                  <a:lnTo>
                    <a:pt x="2444" y="169"/>
                  </a:lnTo>
                  <a:lnTo>
                    <a:pt x="2428" y="201"/>
                  </a:lnTo>
                  <a:lnTo>
                    <a:pt x="2411" y="233"/>
                  </a:lnTo>
                  <a:lnTo>
                    <a:pt x="2393" y="265"/>
                  </a:lnTo>
                  <a:lnTo>
                    <a:pt x="2375" y="298"/>
                  </a:lnTo>
                  <a:lnTo>
                    <a:pt x="2355" y="329"/>
                  </a:lnTo>
                  <a:lnTo>
                    <a:pt x="2335" y="360"/>
                  </a:lnTo>
                  <a:lnTo>
                    <a:pt x="2314" y="391"/>
                  </a:lnTo>
                  <a:lnTo>
                    <a:pt x="2292" y="423"/>
                  </a:lnTo>
                  <a:lnTo>
                    <a:pt x="2269" y="453"/>
                  </a:lnTo>
                  <a:lnTo>
                    <a:pt x="2246" y="483"/>
                  </a:lnTo>
                  <a:lnTo>
                    <a:pt x="2222" y="513"/>
                  </a:lnTo>
                  <a:lnTo>
                    <a:pt x="2174" y="574"/>
                  </a:lnTo>
                  <a:lnTo>
                    <a:pt x="2123" y="634"/>
                  </a:lnTo>
                  <a:lnTo>
                    <a:pt x="2071" y="693"/>
                  </a:lnTo>
                  <a:lnTo>
                    <a:pt x="2019" y="753"/>
                  </a:lnTo>
                  <a:lnTo>
                    <a:pt x="1966" y="812"/>
                  </a:lnTo>
                  <a:lnTo>
                    <a:pt x="1914" y="872"/>
                  </a:lnTo>
                  <a:lnTo>
                    <a:pt x="1863" y="931"/>
                  </a:lnTo>
                  <a:lnTo>
                    <a:pt x="1812" y="992"/>
                  </a:lnTo>
                  <a:lnTo>
                    <a:pt x="1837" y="1016"/>
                  </a:lnTo>
                  <a:lnTo>
                    <a:pt x="1901" y="957"/>
                  </a:lnTo>
                  <a:lnTo>
                    <a:pt x="1965" y="900"/>
                  </a:lnTo>
                  <a:lnTo>
                    <a:pt x="2032" y="842"/>
                  </a:lnTo>
                  <a:lnTo>
                    <a:pt x="2099" y="784"/>
                  </a:lnTo>
                  <a:lnTo>
                    <a:pt x="2167" y="726"/>
                  </a:lnTo>
                  <a:lnTo>
                    <a:pt x="2236" y="669"/>
                  </a:lnTo>
                  <a:lnTo>
                    <a:pt x="2306" y="613"/>
                  </a:lnTo>
                  <a:lnTo>
                    <a:pt x="2376" y="558"/>
                  </a:lnTo>
                  <a:lnTo>
                    <a:pt x="2448" y="504"/>
                  </a:lnTo>
                  <a:lnTo>
                    <a:pt x="2520" y="452"/>
                  </a:lnTo>
                  <a:lnTo>
                    <a:pt x="2556" y="427"/>
                  </a:lnTo>
                  <a:lnTo>
                    <a:pt x="2592" y="401"/>
                  </a:lnTo>
                  <a:lnTo>
                    <a:pt x="2629" y="377"/>
                  </a:lnTo>
                  <a:lnTo>
                    <a:pt x="2666" y="353"/>
                  </a:lnTo>
                  <a:lnTo>
                    <a:pt x="2703" y="330"/>
                  </a:lnTo>
                  <a:lnTo>
                    <a:pt x="2739" y="308"/>
                  </a:lnTo>
                  <a:lnTo>
                    <a:pt x="2777" y="286"/>
                  </a:lnTo>
                  <a:lnTo>
                    <a:pt x="2814" y="263"/>
                  </a:lnTo>
                  <a:lnTo>
                    <a:pt x="2852" y="243"/>
                  </a:lnTo>
                  <a:lnTo>
                    <a:pt x="2889" y="223"/>
                  </a:lnTo>
                  <a:lnTo>
                    <a:pt x="2927" y="204"/>
                  </a:lnTo>
                  <a:lnTo>
                    <a:pt x="2965" y="185"/>
                  </a:lnTo>
                  <a:lnTo>
                    <a:pt x="2955" y="226"/>
                  </a:lnTo>
                  <a:lnTo>
                    <a:pt x="2943" y="265"/>
                  </a:lnTo>
                  <a:lnTo>
                    <a:pt x="2929" y="304"/>
                  </a:lnTo>
                  <a:lnTo>
                    <a:pt x="2913" y="341"/>
                  </a:lnTo>
                  <a:lnTo>
                    <a:pt x="2895" y="377"/>
                  </a:lnTo>
                  <a:lnTo>
                    <a:pt x="2876" y="411"/>
                  </a:lnTo>
                  <a:lnTo>
                    <a:pt x="2855" y="446"/>
                  </a:lnTo>
                  <a:lnTo>
                    <a:pt x="2833" y="479"/>
                  </a:lnTo>
                  <a:lnTo>
                    <a:pt x="2810" y="511"/>
                  </a:lnTo>
                  <a:lnTo>
                    <a:pt x="2786" y="542"/>
                  </a:lnTo>
                  <a:lnTo>
                    <a:pt x="2761" y="574"/>
                  </a:lnTo>
                  <a:lnTo>
                    <a:pt x="2734" y="604"/>
                  </a:lnTo>
                  <a:lnTo>
                    <a:pt x="2707" y="633"/>
                  </a:lnTo>
                  <a:lnTo>
                    <a:pt x="2679" y="662"/>
                  </a:lnTo>
                  <a:lnTo>
                    <a:pt x="2651" y="691"/>
                  </a:lnTo>
                  <a:lnTo>
                    <a:pt x="2622" y="721"/>
                  </a:lnTo>
                  <a:lnTo>
                    <a:pt x="2563" y="777"/>
                  </a:lnTo>
                  <a:lnTo>
                    <a:pt x="2504" y="833"/>
                  </a:lnTo>
                  <a:lnTo>
                    <a:pt x="2445" y="890"/>
                  </a:lnTo>
                  <a:lnTo>
                    <a:pt x="2387" y="948"/>
                  </a:lnTo>
                  <a:lnTo>
                    <a:pt x="2358" y="977"/>
                  </a:lnTo>
                  <a:lnTo>
                    <a:pt x="2331" y="1008"/>
                  </a:lnTo>
                  <a:lnTo>
                    <a:pt x="2304" y="1038"/>
                  </a:lnTo>
                  <a:lnTo>
                    <a:pt x="2277" y="1069"/>
                  </a:lnTo>
                  <a:lnTo>
                    <a:pt x="2252" y="1100"/>
                  </a:lnTo>
                  <a:lnTo>
                    <a:pt x="2228" y="1134"/>
                  </a:lnTo>
                  <a:lnTo>
                    <a:pt x="2205" y="1167"/>
                  </a:lnTo>
                  <a:lnTo>
                    <a:pt x="2183" y="1201"/>
                  </a:lnTo>
                  <a:lnTo>
                    <a:pt x="2215" y="1225"/>
                  </a:lnTo>
                  <a:lnTo>
                    <a:pt x="2260" y="1189"/>
                  </a:lnTo>
                  <a:lnTo>
                    <a:pt x="2307" y="1152"/>
                  </a:lnTo>
                  <a:lnTo>
                    <a:pt x="2353" y="1111"/>
                  </a:lnTo>
                  <a:lnTo>
                    <a:pt x="2398" y="1070"/>
                  </a:lnTo>
                  <a:lnTo>
                    <a:pt x="2445" y="1028"/>
                  </a:lnTo>
                  <a:lnTo>
                    <a:pt x="2491" y="984"/>
                  </a:lnTo>
                  <a:lnTo>
                    <a:pt x="2537" y="938"/>
                  </a:lnTo>
                  <a:lnTo>
                    <a:pt x="2582" y="893"/>
                  </a:lnTo>
                  <a:lnTo>
                    <a:pt x="2629" y="847"/>
                  </a:lnTo>
                  <a:lnTo>
                    <a:pt x="2674" y="799"/>
                  </a:lnTo>
                  <a:lnTo>
                    <a:pt x="2718" y="753"/>
                  </a:lnTo>
                  <a:lnTo>
                    <a:pt x="2763" y="706"/>
                  </a:lnTo>
                  <a:lnTo>
                    <a:pt x="2806" y="659"/>
                  </a:lnTo>
                  <a:lnTo>
                    <a:pt x="2849" y="613"/>
                  </a:lnTo>
                  <a:lnTo>
                    <a:pt x="2891" y="568"/>
                  </a:lnTo>
                  <a:lnTo>
                    <a:pt x="2933" y="523"/>
                  </a:lnTo>
                  <a:lnTo>
                    <a:pt x="2922" y="563"/>
                  </a:lnTo>
                  <a:lnTo>
                    <a:pt x="2910" y="601"/>
                  </a:lnTo>
                  <a:lnTo>
                    <a:pt x="2896" y="639"/>
                  </a:lnTo>
                  <a:lnTo>
                    <a:pt x="2881" y="677"/>
                  </a:lnTo>
                  <a:lnTo>
                    <a:pt x="2865" y="715"/>
                  </a:lnTo>
                  <a:lnTo>
                    <a:pt x="2848" y="751"/>
                  </a:lnTo>
                  <a:lnTo>
                    <a:pt x="2829" y="788"/>
                  </a:lnTo>
                  <a:lnTo>
                    <a:pt x="2810" y="824"/>
                  </a:lnTo>
                  <a:lnTo>
                    <a:pt x="2790" y="861"/>
                  </a:lnTo>
                  <a:lnTo>
                    <a:pt x="2769" y="896"/>
                  </a:lnTo>
                  <a:lnTo>
                    <a:pt x="2746" y="931"/>
                  </a:lnTo>
                  <a:lnTo>
                    <a:pt x="2724" y="966"/>
                  </a:lnTo>
                  <a:lnTo>
                    <a:pt x="2677" y="1037"/>
                  </a:lnTo>
                  <a:lnTo>
                    <a:pt x="2630" y="1107"/>
                  </a:lnTo>
                  <a:lnTo>
                    <a:pt x="2580" y="1177"/>
                  </a:lnTo>
                  <a:lnTo>
                    <a:pt x="2531" y="1247"/>
                  </a:lnTo>
                  <a:lnTo>
                    <a:pt x="2483" y="1318"/>
                  </a:lnTo>
                  <a:lnTo>
                    <a:pt x="2434" y="1388"/>
                  </a:lnTo>
                  <a:lnTo>
                    <a:pt x="2412" y="1425"/>
                  </a:lnTo>
                  <a:lnTo>
                    <a:pt x="2389" y="1461"/>
                  </a:lnTo>
                  <a:lnTo>
                    <a:pt x="2368" y="1497"/>
                  </a:lnTo>
                  <a:lnTo>
                    <a:pt x="2347" y="1534"/>
                  </a:lnTo>
                  <a:lnTo>
                    <a:pt x="2327" y="1571"/>
                  </a:lnTo>
                  <a:lnTo>
                    <a:pt x="2307" y="1609"/>
                  </a:lnTo>
                  <a:lnTo>
                    <a:pt x="2288" y="1646"/>
                  </a:lnTo>
                  <a:lnTo>
                    <a:pt x="2271" y="1684"/>
                  </a:lnTo>
                  <a:lnTo>
                    <a:pt x="2328" y="1741"/>
                  </a:lnTo>
                  <a:lnTo>
                    <a:pt x="2357" y="1734"/>
                  </a:lnTo>
                  <a:lnTo>
                    <a:pt x="2385" y="1726"/>
                  </a:lnTo>
                  <a:lnTo>
                    <a:pt x="2412" y="1717"/>
                  </a:lnTo>
                  <a:lnTo>
                    <a:pt x="2440" y="1707"/>
                  </a:lnTo>
                  <a:lnTo>
                    <a:pt x="2468" y="1696"/>
                  </a:lnTo>
                  <a:lnTo>
                    <a:pt x="2495" y="1684"/>
                  </a:lnTo>
                  <a:lnTo>
                    <a:pt x="2522" y="1672"/>
                  </a:lnTo>
                  <a:lnTo>
                    <a:pt x="2548" y="1659"/>
                  </a:lnTo>
                  <a:lnTo>
                    <a:pt x="2602" y="1632"/>
                  </a:lnTo>
                  <a:lnTo>
                    <a:pt x="2654" y="1604"/>
                  </a:lnTo>
                  <a:lnTo>
                    <a:pt x="2705" y="1573"/>
                  </a:lnTo>
                  <a:lnTo>
                    <a:pt x="2758" y="1541"/>
                  </a:lnTo>
                  <a:lnTo>
                    <a:pt x="2809" y="1509"/>
                  </a:lnTo>
                  <a:lnTo>
                    <a:pt x="2859" y="1478"/>
                  </a:lnTo>
                  <a:lnTo>
                    <a:pt x="2911" y="1446"/>
                  </a:lnTo>
                  <a:lnTo>
                    <a:pt x="2963" y="1415"/>
                  </a:lnTo>
                  <a:lnTo>
                    <a:pt x="3014" y="1384"/>
                  </a:lnTo>
                  <a:lnTo>
                    <a:pt x="3067" y="1356"/>
                  </a:lnTo>
                  <a:lnTo>
                    <a:pt x="3094" y="1343"/>
                  </a:lnTo>
                  <a:lnTo>
                    <a:pt x="3120" y="1330"/>
                  </a:lnTo>
                  <a:lnTo>
                    <a:pt x="3147" y="1318"/>
                  </a:lnTo>
                  <a:lnTo>
                    <a:pt x="3174" y="1306"/>
                  </a:lnTo>
                  <a:lnTo>
                    <a:pt x="3174" y="1411"/>
                  </a:lnTo>
                  <a:lnTo>
                    <a:pt x="3129" y="1448"/>
                  </a:lnTo>
                  <a:lnTo>
                    <a:pt x="3083" y="1486"/>
                  </a:lnTo>
                  <a:lnTo>
                    <a:pt x="3037" y="1523"/>
                  </a:lnTo>
                  <a:lnTo>
                    <a:pt x="2991" y="1560"/>
                  </a:lnTo>
                  <a:lnTo>
                    <a:pt x="2945" y="1596"/>
                  </a:lnTo>
                  <a:lnTo>
                    <a:pt x="2898" y="1632"/>
                  </a:lnTo>
                  <a:lnTo>
                    <a:pt x="2852" y="1667"/>
                  </a:lnTo>
                  <a:lnTo>
                    <a:pt x="2806" y="1703"/>
                  </a:lnTo>
                  <a:lnTo>
                    <a:pt x="2759" y="1738"/>
                  </a:lnTo>
                  <a:lnTo>
                    <a:pt x="2711" y="1771"/>
                  </a:lnTo>
                  <a:lnTo>
                    <a:pt x="2664" y="1804"/>
                  </a:lnTo>
                  <a:lnTo>
                    <a:pt x="2617" y="1837"/>
                  </a:lnTo>
                  <a:lnTo>
                    <a:pt x="2569" y="1869"/>
                  </a:lnTo>
                  <a:lnTo>
                    <a:pt x="2521" y="1900"/>
                  </a:lnTo>
                  <a:lnTo>
                    <a:pt x="2473" y="1929"/>
                  </a:lnTo>
                  <a:lnTo>
                    <a:pt x="2424" y="1958"/>
                  </a:lnTo>
                  <a:lnTo>
                    <a:pt x="2380" y="2041"/>
                  </a:lnTo>
                  <a:lnTo>
                    <a:pt x="2335" y="2123"/>
                  </a:lnTo>
                  <a:lnTo>
                    <a:pt x="2287" y="2204"/>
                  </a:lnTo>
                  <a:lnTo>
                    <a:pt x="2238" y="2285"/>
                  </a:lnTo>
                  <a:lnTo>
                    <a:pt x="2213" y="2325"/>
                  </a:lnTo>
                  <a:lnTo>
                    <a:pt x="2188" y="2365"/>
                  </a:lnTo>
                  <a:lnTo>
                    <a:pt x="2162" y="2405"/>
                  </a:lnTo>
                  <a:lnTo>
                    <a:pt x="2135" y="2444"/>
                  </a:lnTo>
                  <a:lnTo>
                    <a:pt x="2108" y="2483"/>
                  </a:lnTo>
                  <a:lnTo>
                    <a:pt x="2080" y="2521"/>
                  </a:lnTo>
                  <a:lnTo>
                    <a:pt x="2052" y="2560"/>
                  </a:lnTo>
                  <a:lnTo>
                    <a:pt x="2023" y="2597"/>
                  </a:lnTo>
                  <a:lnTo>
                    <a:pt x="1994" y="2634"/>
                  </a:lnTo>
                  <a:lnTo>
                    <a:pt x="1963" y="2670"/>
                  </a:lnTo>
                  <a:lnTo>
                    <a:pt x="1932" y="2706"/>
                  </a:lnTo>
                  <a:lnTo>
                    <a:pt x="1900" y="2741"/>
                  </a:lnTo>
                  <a:lnTo>
                    <a:pt x="1868" y="2775"/>
                  </a:lnTo>
                  <a:lnTo>
                    <a:pt x="1835" y="2809"/>
                  </a:lnTo>
                  <a:lnTo>
                    <a:pt x="1801" y="2842"/>
                  </a:lnTo>
                  <a:lnTo>
                    <a:pt x="1766" y="2874"/>
                  </a:lnTo>
                  <a:lnTo>
                    <a:pt x="1731" y="2905"/>
                  </a:lnTo>
                  <a:lnTo>
                    <a:pt x="1695" y="2935"/>
                  </a:lnTo>
                  <a:lnTo>
                    <a:pt x="1657" y="2965"/>
                  </a:lnTo>
                  <a:lnTo>
                    <a:pt x="1619" y="2993"/>
                  </a:lnTo>
                  <a:lnTo>
                    <a:pt x="1580" y="3020"/>
                  </a:lnTo>
                  <a:lnTo>
                    <a:pt x="1541" y="3046"/>
                  </a:lnTo>
                  <a:lnTo>
                    <a:pt x="1499" y="3071"/>
                  </a:lnTo>
                  <a:lnTo>
                    <a:pt x="1458" y="3095"/>
                  </a:lnTo>
                  <a:lnTo>
                    <a:pt x="1443" y="3091"/>
                  </a:lnTo>
                  <a:lnTo>
                    <a:pt x="1428" y="3087"/>
                  </a:lnTo>
                  <a:lnTo>
                    <a:pt x="1414" y="3082"/>
                  </a:lnTo>
                  <a:lnTo>
                    <a:pt x="1399" y="3076"/>
                  </a:lnTo>
                  <a:lnTo>
                    <a:pt x="1370" y="3064"/>
                  </a:lnTo>
                  <a:lnTo>
                    <a:pt x="1343" y="3051"/>
                  </a:lnTo>
                  <a:lnTo>
                    <a:pt x="1317" y="3036"/>
                  </a:lnTo>
                  <a:lnTo>
                    <a:pt x="1290" y="3021"/>
                  </a:lnTo>
                  <a:lnTo>
                    <a:pt x="1265" y="3004"/>
                  </a:lnTo>
                  <a:lnTo>
                    <a:pt x="1240" y="2987"/>
                  </a:lnTo>
                  <a:lnTo>
                    <a:pt x="1189" y="2951"/>
                  </a:lnTo>
                  <a:lnTo>
                    <a:pt x="1139" y="2916"/>
                  </a:lnTo>
                  <a:lnTo>
                    <a:pt x="1115" y="2900"/>
                  </a:lnTo>
                  <a:lnTo>
                    <a:pt x="1090" y="2883"/>
                  </a:lnTo>
                  <a:lnTo>
                    <a:pt x="1064" y="2868"/>
                  </a:lnTo>
                  <a:lnTo>
                    <a:pt x="1038" y="2854"/>
                  </a:lnTo>
                  <a:lnTo>
                    <a:pt x="1033" y="2860"/>
                  </a:lnTo>
                  <a:lnTo>
                    <a:pt x="1030" y="2868"/>
                  </a:lnTo>
                  <a:lnTo>
                    <a:pt x="1029" y="2875"/>
                  </a:lnTo>
                  <a:lnTo>
                    <a:pt x="1028" y="2884"/>
                  </a:lnTo>
                  <a:lnTo>
                    <a:pt x="1029" y="2904"/>
                  </a:lnTo>
                  <a:lnTo>
                    <a:pt x="1030" y="2926"/>
                  </a:lnTo>
                  <a:lnTo>
                    <a:pt x="1041" y="2946"/>
                  </a:lnTo>
                  <a:lnTo>
                    <a:pt x="1053" y="2965"/>
                  </a:lnTo>
                  <a:lnTo>
                    <a:pt x="1066" y="2981"/>
                  </a:lnTo>
                  <a:lnTo>
                    <a:pt x="1082" y="2997"/>
                  </a:lnTo>
                  <a:lnTo>
                    <a:pt x="1098" y="3012"/>
                  </a:lnTo>
                  <a:lnTo>
                    <a:pt x="1114" y="3025"/>
                  </a:lnTo>
                  <a:lnTo>
                    <a:pt x="1131" y="3038"/>
                  </a:lnTo>
                  <a:lnTo>
                    <a:pt x="1149" y="3050"/>
                  </a:lnTo>
                  <a:lnTo>
                    <a:pt x="1225" y="3093"/>
                  </a:lnTo>
                  <a:lnTo>
                    <a:pt x="1298" y="3136"/>
                  </a:lnTo>
                  <a:lnTo>
                    <a:pt x="1314" y="3147"/>
                  </a:lnTo>
                  <a:lnTo>
                    <a:pt x="1330" y="3159"/>
                  </a:lnTo>
                  <a:lnTo>
                    <a:pt x="1345" y="3171"/>
                  </a:lnTo>
                  <a:lnTo>
                    <a:pt x="1358" y="3184"/>
                  </a:lnTo>
                  <a:lnTo>
                    <a:pt x="1371" y="3198"/>
                  </a:lnTo>
                  <a:lnTo>
                    <a:pt x="1383" y="3213"/>
                  </a:lnTo>
                  <a:lnTo>
                    <a:pt x="1392" y="3228"/>
                  </a:lnTo>
                  <a:lnTo>
                    <a:pt x="1399" y="3247"/>
                  </a:lnTo>
                  <a:lnTo>
                    <a:pt x="1405" y="3265"/>
                  </a:lnTo>
                  <a:lnTo>
                    <a:pt x="1408" y="3285"/>
                  </a:lnTo>
                  <a:lnTo>
                    <a:pt x="1410" y="3306"/>
                  </a:lnTo>
                  <a:lnTo>
                    <a:pt x="1408" y="3329"/>
                  </a:lnTo>
                  <a:lnTo>
                    <a:pt x="1405" y="3354"/>
                  </a:lnTo>
                  <a:lnTo>
                    <a:pt x="1399" y="3381"/>
                  </a:lnTo>
                  <a:lnTo>
                    <a:pt x="1390" y="3411"/>
                  </a:lnTo>
                  <a:lnTo>
                    <a:pt x="1378" y="3442"/>
                  </a:lnTo>
                  <a:lnTo>
                    <a:pt x="1371" y="3604"/>
                  </a:lnTo>
                  <a:lnTo>
                    <a:pt x="1367" y="3770"/>
                  </a:lnTo>
                  <a:lnTo>
                    <a:pt x="1364" y="3940"/>
                  </a:lnTo>
                  <a:lnTo>
                    <a:pt x="1361" y="4114"/>
                  </a:lnTo>
                  <a:lnTo>
                    <a:pt x="1358" y="4290"/>
                  </a:lnTo>
                  <a:lnTo>
                    <a:pt x="1354" y="4468"/>
                  </a:lnTo>
                  <a:lnTo>
                    <a:pt x="1349" y="4647"/>
                  </a:lnTo>
                  <a:lnTo>
                    <a:pt x="1343" y="4827"/>
                  </a:lnTo>
                  <a:lnTo>
                    <a:pt x="1339" y="4917"/>
                  </a:lnTo>
                  <a:lnTo>
                    <a:pt x="1334" y="5007"/>
                  </a:lnTo>
                  <a:lnTo>
                    <a:pt x="1329" y="5097"/>
                  </a:lnTo>
                  <a:lnTo>
                    <a:pt x="1323" y="5185"/>
                  </a:lnTo>
                  <a:lnTo>
                    <a:pt x="1316" y="5275"/>
                  </a:lnTo>
                  <a:lnTo>
                    <a:pt x="1309" y="5362"/>
                  </a:lnTo>
                  <a:lnTo>
                    <a:pt x="1300" y="5450"/>
                  </a:lnTo>
                  <a:lnTo>
                    <a:pt x="1291" y="5538"/>
                  </a:lnTo>
                  <a:lnTo>
                    <a:pt x="1281" y="5624"/>
                  </a:lnTo>
                  <a:lnTo>
                    <a:pt x="1269" y="5710"/>
                  </a:lnTo>
                  <a:lnTo>
                    <a:pt x="1257" y="5794"/>
                  </a:lnTo>
                  <a:lnTo>
                    <a:pt x="1244" y="5877"/>
                  </a:lnTo>
                  <a:lnTo>
                    <a:pt x="1229" y="5960"/>
                  </a:lnTo>
                  <a:lnTo>
                    <a:pt x="1212" y="6041"/>
                  </a:lnTo>
                  <a:lnTo>
                    <a:pt x="1194" y="6121"/>
                  </a:lnTo>
                  <a:lnTo>
                    <a:pt x="1176" y="6199"/>
                  </a:lnTo>
                  <a:lnTo>
                    <a:pt x="1137" y="6205"/>
                  </a:lnTo>
                  <a:lnTo>
                    <a:pt x="1097" y="6212"/>
                  </a:lnTo>
                  <a:lnTo>
                    <a:pt x="1088" y="6215"/>
                  </a:lnTo>
                  <a:lnTo>
                    <a:pt x="1078" y="6218"/>
                  </a:lnTo>
                  <a:lnTo>
                    <a:pt x="1068" y="6221"/>
                  </a:lnTo>
                  <a:lnTo>
                    <a:pt x="1060" y="6225"/>
                  </a:lnTo>
                  <a:lnTo>
                    <a:pt x="1051" y="6230"/>
                  </a:lnTo>
                  <a:lnTo>
                    <a:pt x="1044" y="6235"/>
                  </a:lnTo>
                  <a:lnTo>
                    <a:pt x="1037" y="6241"/>
                  </a:lnTo>
                  <a:lnTo>
                    <a:pt x="1030" y="6248"/>
                  </a:lnTo>
                  <a:lnTo>
                    <a:pt x="997" y="6256"/>
                  </a:lnTo>
                  <a:lnTo>
                    <a:pt x="963" y="6262"/>
                  </a:lnTo>
                  <a:lnTo>
                    <a:pt x="930" y="6265"/>
                  </a:lnTo>
                  <a:lnTo>
                    <a:pt x="896" y="6266"/>
                  </a:lnTo>
                  <a:lnTo>
                    <a:pt x="864" y="6265"/>
                  </a:lnTo>
                  <a:lnTo>
                    <a:pt x="832" y="6261"/>
                  </a:lnTo>
                  <a:lnTo>
                    <a:pt x="800" y="6256"/>
                  </a:lnTo>
                  <a:lnTo>
                    <a:pt x="768" y="6249"/>
                  </a:lnTo>
                  <a:lnTo>
                    <a:pt x="736" y="6241"/>
                  </a:lnTo>
                  <a:lnTo>
                    <a:pt x="705" y="6230"/>
                  </a:lnTo>
                  <a:lnTo>
                    <a:pt x="675" y="6218"/>
                  </a:lnTo>
                  <a:lnTo>
                    <a:pt x="645" y="6204"/>
                  </a:lnTo>
                  <a:lnTo>
                    <a:pt x="615" y="6189"/>
                  </a:lnTo>
                  <a:lnTo>
                    <a:pt x="585" y="6173"/>
                  </a:lnTo>
                  <a:lnTo>
                    <a:pt x="556" y="6155"/>
                  </a:lnTo>
                  <a:lnTo>
                    <a:pt x="528" y="6136"/>
                  </a:lnTo>
                  <a:lnTo>
                    <a:pt x="500" y="6116"/>
                  </a:lnTo>
                  <a:lnTo>
                    <a:pt x="473" y="6096"/>
                  </a:lnTo>
                  <a:lnTo>
                    <a:pt x="445" y="6074"/>
                  </a:lnTo>
                  <a:lnTo>
                    <a:pt x="419" y="6050"/>
                  </a:lnTo>
                  <a:lnTo>
                    <a:pt x="394" y="6027"/>
                  </a:lnTo>
                  <a:lnTo>
                    <a:pt x="369" y="6002"/>
                  </a:lnTo>
                  <a:lnTo>
                    <a:pt x="344" y="5978"/>
                  </a:lnTo>
                  <a:lnTo>
                    <a:pt x="321" y="5952"/>
                  </a:lnTo>
                  <a:lnTo>
                    <a:pt x="296" y="5926"/>
                  </a:lnTo>
                  <a:lnTo>
                    <a:pt x="274" y="5900"/>
                  </a:lnTo>
                  <a:lnTo>
                    <a:pt x="252" y="5874"/>
                  </a:lnTo>
                  <a:lnTo>
                    <a:pt x="231" y="5847"/>
                  </a:lnTo>
                  <a:lnTo>
                    <a:pt x="210" y="5820"/>
                  </a:lnTo>
                  <a:lnTo>
                    <a:pt x="190" y="5794"/>
                  </a:lnTo>
                  <a:lnTo>
                    <a:pt x="171" y="5766"/>
                  </a:lnTo>
                  <a:lnTo>
                    <a:pt x="152" y="5740"/>
                  </a:lnTo>
                  <a:lnTo>
                    <a:pt x="133" y="5687"/>
                  </a:lnTo>
                  <a:lnTo>
                    <a:pt x="112" y="5628"/>
                  </a:lnTo>
                  <a:lnTo>
                    <a:pt x="91" y="5566"/>
                  </a:lnTo>
                  <a:lnTo>
                    <a:pt x="70" y="5501"/>
                  </a:lnTo>
                  <a:lnTo>
                    <a:pt x="60" y="5468"/>
                  </a:lnTo>
                  <a:lnTo>
                    <a:pt x="50" y="5435"/>
                  </a:lnTo>
                  <a:lnTo>
                    <a:pt x="41" y="5401"/>
                  </a:lnTo>
                  <a:lnTo>
                    <a:pt x="33" y="5367"/>
                  </a:lnTo>
                  <a:lnTo>
                    <a:pt x="25" y="5332"/>
                  </a:lnTo>
                  <a:lnTo>
                    <a:pt x="18" y="5297"/>
                  </a:lnTo>
                  <a:lnTo>
                    <a:pt x="12" y="5263"/>
                  </a:lnTo>
                  <a:lnTo>
                    <a:pt x="8" y="5229"/>
                  </a:lnTo>
                  <a:lnTo>
                    <a:pt x="3" y="5194"/>
                  </a:lnTo>
                  <a:lnTo>
                    <a:pt x="1" y="5160"/>
                  </a:lnTo>
                  <a:lnTo>
                    <a:pt x="0" y="5126"/>
                  </a:lnTo>
                  <a:lnTo>
                    <a:pt x="1" y="5094"/>
                  </a:lnTo>
                  <a:lnTo>
                    <a:pt x="4" y="5060"/>
                  </a:lnTo>
                  <a:lnTo>
                    <a:pt x="9" y="5028"/>
                  </a:lnTo>
                  <a:lnTo>
                    <a:pt x="15" y="4997"/>
                  </a:lnTo>
                  <a:lnTo>
                    <a:pt x="23" y="4967"/>
                  </a:lnTo>
                  <a:lnTo>
                    <a:pt x="34" y="4937"/>
                  </a:lnTo>
                  <a:lnTo>
                    <a:pt x="46" y="4909"/>
                  </a:lnTo>
                  <a:lnTo>
                    <a:pt x="61" y="4882"/>
                  </a:lnTo>
                  <a:lnTo>
                    <a:pt x="79" y="4856"/>
                  </a:lnTo>
                  <a:lnTo>
                    <a:pt x="99" y="4831"/>
                  </a:lnTo>
                  <a:lnTo>
                    <a:pt x="122" y="4808"/>
                  </a:lnTo>
                  <a:lnTo>
                    <a:pt x="147" y="4785"/>
                  </a:lnTo>
                  <a:lnTo>
                    <a:pt x="177" y="4764"/>
                  </a:lnTo>
                  <a:close/>
                </a:path>
              </a:pathLst>
            </a:custGeom>
            <a:solidFill>
              <a:srgbClr val="CB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2" name="Freeform 60"/>
            <p:cNvSpPr>
              <a:spLocks noEditPoints="1"/>
            </p:cNvSpPr>
            <p:nvPr/>
          </p:nvSpPr>
          <p:spPr bwMode="auto">
            <a:xfrm>
              <a:off x="4176" y="2135"/>
              <a:ext cx="204" cy="466"/>
            </a:xfrm>
            <a:custGeom>
              <a:avLst/>
              <a:gdLst>
                <a:gd name="T0" fmla="*/ 188 w 2852"/>
                <a:gd name="T1" fmla="*/ 1278 h 6530"/>
                <a:gd name="T2" fmla="*/ 511 w 2852"/>
                <a:gd name="T3" fmla="*/ 1859 h 6530"/>
                <a:gd name="T4" fmla="*/ 726 w 2852"/>
                <a:gd name="T5" fmla="*/ 1775 h 6530"/>
                <a:gd name="T6" fmla="*/ 709 w 2852"/>
                <a:gd name="T7" fmla="*/ 1664 h 6530"/>
                <a:gd name="T8" fmla="*/ 526 w 2852"/>
                <a:gd name="T9" fmla="*/ 1476 h 6530"/>
                <a:gd name="T10" fmla="*/ 222 w 2852"/>
                <a:gd name="T11" fmla="*/ 581 h 6530"/>
                <a:gd name="T12" fmla="*/ 197 w 2852"/>
                <a:gd name="T13" fmla="*/ 359 h 6530"/>
                <a:gd name="T14" fmla="*/ 523 w 2852"/>
                <a:gd name="T15" fmla="*/ 836 h 6530"/>
                <a:gd name="T16" fmla="*/ 921 w 2852"/>
                <a:gd name="T17" fmla="*/ 1422 h 6530"/>
                <a:gd name="T18" fmla="*/ 752 w 2852"/>
                <a:gd name="T19" fmla="*/ 1160 h 6530"/>
                <a:gd name="T20" fmla="*/ 429 w 2852"/>
                <a:gd name="T21" fmla="*/ 451 h 6530"/>
                <a:gd name="T22" fmla="*/ 242 w 2852"/>
                <a:gd name="T23" fmla="*/ 50 h 6530"/>
                <a:gd name="T24" fmla="*/ 363 w 2852"/>
                <a:gd name="T25" fmla="*/ 45 h 6530"/>
                <a:gd name="T26" fmla="*/ 725 w 2852"/>
                <a:gd name="T27" fmla="*/ 635 h 6530"/>
                <a:gd name="T28" fmla="*/ 1175 w 2852"/>
                <a:gd name="T29" fmla="*/ 1238 h 6530"/>
                <a:gd name="T30" fmla="*/ 857 w 2852"/>
                <a:gd name="T31" fmla="*/ 276 h 6530"/>
                <a:gd name="T32" fmla="*/ 1060 w 2852"/>
                <a:gd name="T33" fmla="*/ 407 h 6530"/>
                <a:gd name="T34" fmla="*/ 1383 w 2852"/>
                <a:gd name="T35" fmla="*/ 1003 h 6530"/>
                <a:gd name="T36" fmla="*/ 1330 w 2852"/>
                <a:gd name="T37" fmla="*/ 1311 h 6530"/>
                <a:gd name="T38" fmla="*/ 1079 w 2852"/>
                <a:gd name="T39" fmla="*/ 1524 h 6530"/>
                <a:gd name="T40" fmla="*/ 828 w 2852"/>
                <a:gd name="T41" fmla="*/ 1737 h 6530"/>
                <a:gd name="T42" fmla="*/ 881 w 2852"/>
                <a:gd name="T43" fmla="*/ 1822 h 6530"/>
                <a:gd name="T44" fmla="*/ 1044 w 2852"/>
                <a:gd name="T45" fmla="*/ 1632 h 6530"/>
                <a:gd name="T46" fmla="*/ 1308 w 2852"/>
                <a:gd name="T47" fmla="*/ 1468 h 6530"/>
                <a:gd name="T48" fmla="*/ 1507 w 2852"/>
                <a:gd name="T49" fmla="*/ 1371 h 6530"/>
                <a:gd name="T50" fmla="*/ 1750 w 2852"/>
                <a:gd name="T51" fmla="*/ 1576 h 6530"/>
                <a:gd name="T52" fmla="*/ 2010 w 2852"/>
                <a:gd name="T53" fmla="*/ 2028 h 6530"/>
                <a:gd name="T54" fmla="*/ 2073 w 2852"/>
                <a:gd name="T55" fmla="*/ 2290 h 6530"/>
                <a:gd name="T56" fmla="*/ 2152 w 2852"/>
                <a:gd name="T57" fmla="*/ 2276 h 6530"/>
                <a:gd name="T58" fmla="*/ 2097 w 2852"/>
                <a:gd name="T59" fmla="*/ 2129 h 6530"/>
                <a:gd name="T60" fmla="*/ 2183 w 2852"/>
                <a:gd name="T61" fmla="*/ 1771 h 6530"/>
                <a:gd name="T62" fmla="*/ 2057 w 2852"/>
                <a:gd name="T63" fmla="*/ 1282 h 6530"/>
                <a:gd name="T64" fmla="*/ 2137 w 2852"/>
                <a:gd name="T65" fmla="*/ 839 h 6530"/>
                <a:gd name="T66" fmla="*/ 2238 w 2852"/>
                <a:gd name="T67" fmla="*/ 1069 h 6530"/>
                <a:gd name="T68" fmla="*/ 2361 w 2852"/>
                <a:gd name="T69" fmla="*/ 1402 h 6530"/>
                <a:gd name="T70" fmla="*/ 2768 w 2852"/>
                <a:gd name="T71" fmla="*/ 2158 h 6530"/>
                <a:gd name="T72" fmla="*/ 2826 w 2852"/>
                <a:gd name="T73" fmla="*/ 2854 h 6530"/>
                <a:gd name="T74" fmla="*/ 2334 w 2852"/>
                <a:gd name="T75" fmla="*/ 3933 h 6530"/>
                <a:gd name="T76" fmla="*/ 1903 w 2852"/>
                <a:gd name="T77" fmla="*/ 5109 h 6530"/>
                <a:gd name="T78" fmla="*/ 1518 w 2852"/>
                <a:gd name="T79" fmla="*/ 6055 h 6530"/>
                <a:gd name="T80" fmla="*/ 1015 w 2852"/>
                <a:gd name="T81" fmla="*/ 6507 h 6530"/>
                <a:gd name="T82" fmla="*/ 425 w 2852"/>
                <a:gd name="T83" fmla="*/ 6069 h 6530"/>
                <a:gd name="T84" fmla="*/ 352 w 2852"/>
                <a:gd name="T85" fmla="*/ 5175 h 6530"/>
                <a:gd name="T86" fmla="*/ 463 w 2852"/>
                <a:gd name="T87" fmla="*/ 4825 h 6530"/>
                <a:gd name="T88" fmla="*/ 899 w 2852"/>
                <a:gd name="T89" fmla="*/ 4270 h 6530"/>
                <a:gd name="T90" fmla="*/ 1416 w 2852"/>
                <a:gd name="T91" fmla="*/ 3550 h 6530"/>
                <a:gd name="T92" fmla="*/ 1625 w 2852"/>
                <a:gd name="T93" fmla="*/ 3422 h 6530"/>
                <a:gd name="T94" fmla="*/ 1620 w 2852"/>
                <a:gd name="T95" fmla="*/ 3558 h 6530"/>
                <a:gd name="T96" fmla="*/ 1720 w 2852"/>
                <a:gd name="T97" fmla="*/ 3484 h 6530"/>
                <a:gd name="T98" fmla="*/ 1426 w 2852"/>
                <a:gd name="T99" fmla="*/ 3255 h 6530"/>
                <a:gd name="T100" fmla="*/ 887 w 2852"/>
                <a:gd name="T101" fmla="*/ 2656 h 6530"/>
                <a:gd name="T102" fmla="*/ 519 w 2852"/>
                <a:gd name="T103" fmla="*/ 2237 h 6530"/>
                <a:gd name="T104" fmla="*/ 117 w 2852"/>
                <a:gd name="T105" fmla="*/ 1821 h 6530"/>
                <a:gd name="T106" fmla="*/ 11 w 2852"/>
                <a:gd name="T107" fmla="*/ 1274 h 6530"/>
                <a:gd name="T108" fmla="*/ 1098 w 2852"/>
                <a:gd name="T109" fmla="*/ 2105 h 6530"/>
                <a:gd name="T110" fmla="*/ 1611 w 2852"/>
                <a:gd name="T111" fmla="*/ 2523 h 6530"/>
                <a:gd name="T112" fmla="*/ 2161 w 2852"/>
                <a:gd name="T113" fmla="*/ 2737 h 6530"/>
                <a:gd name="T114" fmla="*/ 2365 w 2852"/>
                <a:gd name="T115" fmla="*/ 3068 h 6530"/>
                <a:gd name="T116" fmla="*/ 2296 w 2852"/>
                <a:gd name="T117" fmla="*/ 3015 h 6530"/>
                <a:gd name="T118" fmla="*/ 2159 w 2852"/>
                <a:gd name="T119" fmla="*/ 2774 h 6530"/>
                <a:gd name="T120" fmla="*/ 1696 w 2852"/>
                <a:gd name="T121" fmla="*/ 2582 h 6530"/>
                <a:gd name="T122" fmla="*/ 1235 w 2852"/>
                <a:gd name="T123" fmla="*/ 2330 h 6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52" h="6530">
                  <a:moveTo>
                    <a:pt x="35" y="1000"/>
                  </a:moveTo>
                  <a:lnTo>
                    <a:pt x="50" y="1014"/>
                  </a:lnTo>
                  <a:lnTo>
                    <a:pt x="63" y="1028"/>
                  </a:lnTo>
                  <a:lnTo>
                    <a:pt x="76" y="1044"/>
                  </a:lnTo>
                  <a:lnTo>
                    <a:pt x="89" y="1059"/>
                  </a:lnTo>
                  <a:lnTo>
                    <a:pt x="100" y="1075"/>
                  </a:lnTo>
                  <a:lnTo>
                    <a:pt x="111" y="1091"/>
                  </a:lnTo>
                  <a:lnTo>
                    <a:pt x="122" y="1108"/>
                  </a:lnTo>
                  <a:lnTo>
                    <a:pt x="131" y="1125"/>
                  </a:lnTo>
                  <a:lnTo>
                    <a:pt x="140" y="1143"/>
                  </a:lnTo>
                  <a:lnTo>
                    <a:pt x="149" y="1161"/>
                  </a:lnTo>
                  <a:lnTo>
                    <a:pt x="157" y="1181"/>
                  </a:lnTo>
                  <a:lnTo>
                    <a:pt x="165" y="1199"/>
                  </a:lnTo>
                  <a:lnTo>
                    <a:pt x="171" y="1219"/>
                  </a:lnTo>
                  <a:lnTo>
                    <a:pt x="177" y="1238"/>
                  </a:lnTo>
                  <a:lnTo>
                    <a:pt x="183" y="1258"/>
                  </a:lnTo>
                  <a:lnTo>
                    <a:pt x="188" y="1278"/>
                  </a:lnTo>
                  <a:lnTo>
                    <a:pt x="197" y="1320"/>
                  </a:lnTo>
                  <a:lnTo>
                    <a:pt x="204" y="1362"/>
                  </a:lnTo>
                  <a:lnTo>
                    <a:pt x="210" y="1405"/>
                  </a:lnTo>
                  <a:lnTo>
                    <a:pt x="214" y="1449"/>
                  </a:lnTo>
                  <a:lnTo>
                    <a:pt x="217" y="1494"/>
                  </a:lnTo>
                  <a:lnTo>
                    <a:pt x="219" y="1538"/>
                  </a:lnTo>
                  <a:lnTo>
                    <a:pt x="220" y="1583"/>
                  </a:lnTo>
                  <a:lnTo>
                    <a:pt x="220" y="1629"/>
                  </a:lnTo>
                  <a:lnTo>
                    <a:pt x="266" y="1671"/>
                  </a:lnTo>
                  <a:lnTo>
                    <a:pt x="311" y="1710"/>
                  </a:lnTo>
                  <a:lnTo>
                    <a:pt x="354" y="1748"/>
                  </a:lnTo>
                  <a:lnTo>
                    <a:pt x="396" y="1783"/>
                  </a:lnTo>
                  <a:lnTo>
                    <a:pt x="418" y="1800"/>
                  </a:lnTo>
                  <a:lnTo>
                    <a:pt x="440" y="1816"/>
                  </a:lnTo>
                  <a:lnTo>
                    <a:pt x="463" y="1831"/>
                  </a:lnTo>
                  <a:lnTo>
                    <a:pt x="487" y="1845"/>
                  </a:lnTo>
                  <a:lnTo>
                    <a:pt x="511" y="1859"/>
                  </a:lnTo>
                  <a:lnTo>
                    <a:pt x="536" y="1872"/>
                  </a:lnTo>
                  <a:lnTo>
                    <a:pt x="562" y="1885"/>
                  </a:lnTo>
                  <a:lnTo>
                    <a:pt x="590" y="1895"/>
                  </a:lnTo>
                  <a:lnTo>
                    <a:pt x="591" y="1883"/>
                  </a:lnTo>
                  <a:lnTo>
                    <a:pt x="594" y="1870"/>
                  </a:lnTo>
                  <a:lnTo>
                    <a:pt x="598" y="1859"/>
                  </a:lnTo>
                  <a:lnTo>
                    <a:pt x="603" y="1849"/>
                  </a:lnTo>
                  <a:lnTo>
                    <a:pt x="611" y="1840"/>
                  </a:lnTo>
                  <a:lnTo>
                    <a:pt x="619" y="1831"/>
                  </a:lnTo>
                  <a:lnTo>
                    <a:pt x="628" y="1824"/>
                  </a:lnTo>
                  <a:lnTo>
                    <a:pt x="637" y="1817"/>
                  </a:lnTo>
                  <a:lnTo>
                    <a:pt x="648" y="1810"/>
                  </a:lnTo>
                  <a:lnTo>
                    <a:pt x="659" y="1804"/>
                  </a:lnTo>
                  <a:lnTo>
                    <a:pt x="670" y="1799"/>
                  </a:lnTo>
                  <a:lnTo>
                    <a:pt x="681" y="1794"/>
                  </a:lnTo>
                  <a:lnTo>
                    <a:pt x="704" y="1784"/>
                  </a:lnTo>
                  <a:lnTo>
                    <a:pt x="726" y="1775"/>
                  </a:lnTo>
                  <a:lnTo>
                    <a:pt x="747" y="1767"/>
                  </a:lnTo>
                  <a:lnTo>
                    <a:pt x="765" y="1758"/>
                  </a:lnTo>
                  <a:lnTo>
                    <a:pt x="772" y="1753"/>
                  </a:lnTo>
                  <a:lnTo>
                    <a:pt x="777" y="1747"/>
                  </a:lnTo>
                  <a:lnTo>
                    <a:pt x="782" y="1742"/>
                  </a:lnTo>
                  <a:lnTo>
                    <a:pt x="785" y="1735"/>
                  </a:lnTo>
                  <a:lnTo>
                    <a:pt x="786" y="1728"/>
                  </a:lnTo>
                  <a:lnTo>
                    <a:pt x="785" y="1721"/>
                  </a:lnTo>
                  <a:lnTo>
                    <a:pt x="783" y="1713"/>
                  </a:lnTo>
                  <a:lnTo>
                    <a:pt x="778" y="1704"/>
                  </a:lnTo>
                  <a:lnTo>
                    <a:pt x="772" y="1695"/>
                  </a:lnTo>
                  <a:lnTo>
                    <a:pt x="762" y="1685"/>
                  </a:lnTo>
                  <a:lnTo>
                    <a:pt x="750" y="1674"/>
                  </a:lnTo>
                  <a:lnTo>
                    <a:pt x="735" y="1661"/>
                  </a:lnTo>
                  <a:lnTo>
                    <a:pt x="726" y="1663"/>
                  </a:lnTo>
                  <a:lnTo>
                    <a:pt x="718" y="1664"/>
                  </a:lnTo>
                  <a:lnTo>
                    <a:pt x="709" y="1664"/>
                  </a:lnTo>
                  <a:lnTo>
                    <a:pt x="701" y="1663"/>
                  </a:lnTo>
                  <a:lnTo>
                    <a:pt x="693" y="1661"/>
                  </a:lnTo>
                  <a:lnTo>
                    <a:pt x="685" y="1659"/>
                  </a:lnTo>
                  <a:lnTo>
                    <a:pt x="677" y="1656"/>
                  </a:lnTo>
                  <a:lnTo>
                    <a:pt x="669" y="1652"/>
                  </a:lnTo>
                  <a:lnTo>
                    <a:pt x="662" y="1647"/>
                  </a:lnTo>
                  <a:lnTo>
                    <a:pt x="654" y="1642"/>
                  </a:lnTo>
                  <a:lnTo>
                    <a:pt x="647" y="1637"/>
                  </a:lnTo>
                  <a:lnTo>
                    <a:pt x="640" y="1631"/>
                  </a:lnTo>
                  <a:lnTo>
                    <a:pt x="626" y="1617"/>
                  </a:lnTo>
                  <a:lnTo>
                    <a:pt x="613" y="1602"/>
                  </a:lnTo>
                  <a:lnTo>
                    <a:pt x="600" y="1585"/>
                  </a:lnTo>
                  <a:lnTo>
                    <a:pt x="588" y="1569"/>
                  </a:lnTo>
                  <a:lnTo>
                    <a:pt x="576" y="1552"/>
                  </a:lnTo>
                  <a:lnTo>
                    <a:pt x="566" y="1535"/>
                  </a:lnTo>
                  <a:lnTo>
                    <a:pt x="545" y="1503"/>
                  </a:lnTo>
                  <a:lnTo>
                    <a:pt x="526" y="1476"/>
                  </a:lnTo>
                  <a:lnTo>
                    <a:pt x="501" y="1424"/>
                  </a:lnTo>
                  <a:lnTo>
                    <a:pt x="477" y="1371"/>
                  </a:lnTo>
                  <a:lnTo>
                    <a:pt x="453" y="1318"/>
                  </a:lnTo>
                  <a:lnTo>
                    <a:pt x="432" y="1263"/>
                  </a:lnTo>
                  <a:lnTo>
                    <a:pt x="410" y="1209"/>
                  </a:lnTo>
                  <a:lnTo>
                    <a:pt x="390" y="1153"/>
                  </a:lnTo>
                  <a:lnTo>
                    <a:pt x="371" y="1098"/>
                  </a:lnTo>
                  <a:lnTo>
                    <a:pt x="352" y="1042"/>
                  </a:lnTo>
                  <a:lnTo>
                    <a:pt x="334" y="985"/>
                  </a:lnTo>
                  <a:lnTo>
                    <a:pt x="317" y="929"/>
                  </a:lnTo>
                  <a:lnTo>
                    <a:pt x="299" y="871"/>
                  </a:lnTo>
                  <a:lnTo>
                    <a:pt x="282" y="815"/>
                  </a:lnTo>
                  <a:lnTo>
                    <a:pt x="266" y="759"/>
                  </a:lnTo>
                  <a:lnTo>
                    <a:pt x="251" y="701"/>
                  </a:lnTo>
                  <a:lnTo>
                    <a:pt x="235" y="645"/>
                  </a:lnTo>
                  <a:lnTo>
                    <a:pt x="220" y="589"/>
                  </a:lnTo>
                  <a:lnTo>
                    <a:pt x="222" y="581"/>
                  </a:lnTo>
                  <a:lnTo>
                    <a:pt x="223" y="573"/>
                  </a:lnTo>
                  <a:lnTo>
                    <a:pt x="223" y="565"/>
                  </a:lnTo>
                  <a:lnTo>
                    <a:pt x="222" y="556"/>
                  </a:lnTo>
                  <a:lnTo>
                    <a:pt x="219" y="538"/>
                  </a:lnTo>
                  <a:lnTo>
                    <a:pt x="214" y="520"/>
                  </a:lnTo>
                  <a:lnTo>
                    <a:pt x="200" y="482"/>
                  </a:lnTo>
                  <a:lnTo>
                    <a:pt x="186" y="443"/>
                  </a:lnTo>
                  <a:lnTo>
                    <a:pt x="181" y="426"/>
                  </a:lnTo>
                  <a:lnTo>
                    <a:pt x="177" y="409"/>
                  </a:lnTo>
                  <a:lnTo>
                    <a:pt x="177" y="402"/>
                  </a:lnTo>
                  <a:lnTo>
                    <a:pt x="177" y="394"/>
                  </a:lnTo>
                  <a:lnTo>
                    <a:pt x="178" y="387"/>
                  </a:lnTo>
                  <a:lnTo>
                    <a:pt x="180" y="380"/>
                  </a:lnTo>
                  <a:lnTo>
                    <a:pt x="182" y="374"/>
                  </a:lnTo>
                  <a:lnTo>
                    <a:pt x="186" y="369"/>
                  </a:lnTo>
                  <a:lnTo>
                    <a:pt x="191" y="364"/>
                  </a:lnTo>
                  <a:lnTo>
                    <a:pt x="197" y="359"/>
                  </a:lnTo>
                  <a:lnTo>
                    <a:pt x="205" y="355"/>
                  </a:lnTo>
                  <a:lnTo>
                    <a:pt x="214" y="352"/>
                  </a:lnTo>
                  <a:lnTo>
                    <a:pt x="224" y="349"/>
                  </a:lnTo>
                  <a:lnTo>
                    <a:pt x="236" y="347"/>
                  </a:lnTo>
                  <a:lnTo>
                    <a:pt x="263" y="379"/>
                  </a:lnTo>
                  <a:lnTo>
                    <a:pt x="289" y="411"/>
                  </a:lnTo>
                  <a:lnTo>
                    <a:pt x="314" y="443"/>
                  </a:lnTo>
                  <a:lnTo>
                    <a:pt x="337" y="478"/>
                  </a:lnTo>
                  <a:lnTo>
                    <a:pt x="359" y="512"/>
                  </a:lnTo>
                  <a:lnTo>
                    <a:pt x="380" y="546"/>
                  </a:lnTo>
                  <a:lnTo>
                    <a:pt x="399" y="581"/>
                  </a:lnTo>
                  <a:lnTo>
                    <a:pt x="419" y="617"/>
                  </a:lnTo>
                  <a:lnTo>
                    <a:pt x="437" y="653"/>
                  </a:lnTo>
                  <a:lnTo>
                    <a:pt x="455" y="689"/>
                  </a:lnTo>
                  <a:lnTo>
                    <a:pt x="473" y="726"/>
                  </a:lnTo>
                  <a:lnTo>
                    <a:pt x="490" y="763"/>
                  </a:lnTo>
                  <a:lnTo>
                    <a:pt x="523" y="836"/>
                  </a:lnTo>
                  <a:lnTo>
                    <a:pt x="556" y="911"/>
                  </a:lnTo>
                  <a:lnTo>
                    <a:pt x="590" y="984"/>
                  </a:lnTo>
                  <a:lnTo>
                    <a:pt x="626" y="1057"/>
                  </a:lnTo>
                  <a:lnTo>
                    <a:pt x="644" y="1092"/>
                  </a:lnTo>
                  <a:lnTo>
                    <a:pt x="663" y="1127"/>
                  </a:lnTo>
                  <a:lnTo>
                    <a:pt x="682" y="1162"/>
                  </a:lnTo>
                  <a:lnTo>
                    <a:pt x="703" y="1197"/>
                  </a:lnTo>
                  <a:lnTo>
                    <a:pt x="724" y="1230"/>
                  </a:lnTo>
                  <a:lnTo>
                    <a:pt x="747" y="1263"/>
                  </a:lnTo>
                  <a:lnTo>
                    <a:pt x="772" y="1295"/>
                  </a:lnTo>
                  <a:lnTo>
                    <a:pt x="797" y="1327"/>
                  </a:lnTo>
                  <a:lnTo>
                    <a:pt x="823" y="1358"/>
                  </a:lnTo>
                  <a:lnTo>
                    <a:pt x="851" y="1387"/>
                  </a:lnTo>
                  <a:lnTo>
                    <a:pt x="881" y="1416"/>
                  </a:lnTo>
                  <a:lnTo>
                    <a:pt x="914" y="1443"/>
                  </a:lnTo>
                  <a:lnTo>
                    <a:pt x="918" y="1433"/>
                  </a:lnTo>
                  <a:lnTo>
                    <a:pt x="921" y="1422"/>
                  </a:lnTo>
                  <a:lnTo>
                    <a:pt x="923" y="1412"/>
                  </a:lnTo>
                  <a:lnTo>
                    <a:pt x="924" y="1402"/>
                  </a:lnTo>
                  <a:lnTo>
                    <a:pt x="924" y="1392"/>
                  </a:lnTo>
                  <a:lnTo>
                    <a:pt x="922" y="1382"/>
                  </a:lnTo>
                  <a:lnTo>
                    <a:pt x="920" y="1373"/>
                  </a:lnTo>
                  <a:lnTo>
                    <a:pt x="916" y="1363"/>
                  </a:lnTo>
                  <a:lnTo>
                    <a:pt x="911" y="1353"/>
                  </a:lnTo>
                  <a:lnTo>
                    <a:pt x="906" y="1344"/>
                  </a:lnTo>
                  <a:lnTo>
                    <a:pt x="900" y="1334"/>
                  </a:lnTo>
                  <a:lnTo>
                    <a:pt x="894" y="1325"/>
                  </a:lnTo>
                  <a:lnTo>
                    <a:pt x="880" y="1305"/>
                  </a:lnTo>
                  <a:lnTo>
                    <a:pt x="864" y="1286"/>
                  </a:lnTo>
                  <a:lnTo>
                    <a:pt x="828" y="1248"/>
                  </a:lnTo>
                  <a:lnTo>
                    <a:pt x="792" y="1210"/>
                  </a:lnTo>
                  <a:lnTo>
                    <a:pt x="775" y="1191"/>
                  </a:lnTo>
                  <a:lnTo>
                    <a:pt x="759" y="1170"/>
                  </a:lnTo>
                  <a:lnTo>
                    <a:pt x="752" y="1160"/>
                  </a:lnTo>
                  <a:lnTo>
                    <a:pt x="746" y="1150"/>
                  </a:lnTo>
                  <a:lnTo>
                    <a:pt x="740" y="1139"/>
                  </a:lnTo>
                  <a:lnTo>
                    <a:pt x="735" y="1129"/>
                  </a:lnTo>
                  <a:lnTo>
                    <a:pt x="716" y="1087"/>
                  </a:lnTo>
                  <a:lnTo>
                    <a:pt x="698" y="1045"/>
                  </a:lnTo>
                  <a:lnTo>
                    <a:pt x="680" y="1001"/>
                  </a:lnTo>
                  <a:lnTo>
                    <a:pt x="662" y="959"/>
                  </a:lnTo>
                  <a:lnTo>
                    <a:pt x="627" y="873"/>
                  </a:lnTo>
                  <a:lnTo>
                    <a:pt x="591" y="788"/>
                  </a:lnTo>
                  <a:lnTo>
                    <a:pt x="573" y="744"/>
                  </a:lnTo>
                  <a:lnTo>
                    <a:pt x="555" y="702"/>
                  </a:lnTo>
                  <a:lnTo>
                    <a:pt x="537" y="660"/>
                  </a:lnTo>
                  <a:lnTo>
                    <a:pt x="517" y="618"/>
                  </a:lnTo>
                  <a:lnTo>
                    <a:pt x="497" y="576"/>
                  </a:lnTo>
                  <a:lnTo>
                    <a:pt x="476" y="534"/>
                  </a:lnTo>
                  <a:lnTo>
                    <a:pt x="453" y="493"/>
                  </a:lnTo>
                  <a:lnTo>
                    <a:pt x="429" y="451"/>
                  </a:lnTo>
                  <a:lnTo>
                    <a:pt x="410" y="427"/>
                  </a:lnTo>
                  <a:lnTo>
                    <a:pt x="391" y="403"/>
                  </a:lnTo>
                  <a:lnTo>
                    <a:pt x="372" y="378"/>
                  </a:lnTo>
                  <a:lnTo>
                    <a:pt x="354" y="352"/>
                  </a:lnTo>
                  <a:lnTo>
                    <a:pt x="337" y="325"/>
                  </a:lnTo>
                  <a:lnTo>
                    <a:pt x="321" y="299"/>
                  </a:lnTo>
                  <a:lnTo>
                    <a:pt x="306" y="272"/>
                  </a:lnTo>
                  <a:lnTo>
                    <a:pt x="291" y="244"/>
                  </a:lnTo>
                  <a:lnTo>
                    <a:pt x="279" y="216"/>
                  </a:lnTo>
                  <a:lnTo>
                    <a:pt x="268" y="188"/>
                  </a:lnTo>
                  <a:lnTo>
                    <a:pt x="259" y="157"/>
                  </a:lnTo>
                  <a:lnTo>
                    <a:pt x="251" y="128"/>
                  </a:lnTo>
                  <a:lnTo>
                    <a:pt x="249" y="112"/>
                  </a:lnTo>
                  <a:lnTo>
                    <a:pt x="246" y="97"/>
                  </a:lnTo>
                  <a:lnTo>
                    <a:pt x="244" y="82"/>
                  </a:lnTo>
                  <a:lnTo>
                    <a:pt x="243" y="66"/>
                  </a:lnTo>
                  <a:lnTo>
                    <a:pt x="242" y="50"/>
                  </a:lnTo>
                  <a:lnTo>
                    <a:pt x="242" y="33"/>
                  </a:lnTo>
                  <a:lnTo>
                    <a:pt x="243" y="17"/>
                  </a:lnTo>
                  <a:lnTo>
                    <a:pt x="244" y="0"/>
                  </a:lnTo>
                  <a:lnTo>
                    <a:pt x="247" y="7"/>
                  </a:lnTo>
                  <a:lnTo>
                    <a:pt x="249" y="12"/>
                  </a:lnTo>
                  <a:lnTo>
                    <a:pt x="253" y="17"/>
                  </a:lnTo>
                  <a:lnTo>
                    <a:pt x="256" y="22"/>
                  </a:lnTo>
                  <a:lnTo>
                    <a:pt x="260" y="26"/>
                  </a:lnTo>
                  <a:lnTo>
                    <a:pt x="264" y="29"/>
                  </a:lnTo>
                  <a:lnTo>
                    <a:pt x="269" y="32"/>
                  </a:lnTo>
                  <a:lnTo>
                    <a:pt x="273" y="34"/>
                  </a:lnTo>
                  <a:lnTo>
                    <a:pt x="283" y="37"/>
                  </a:lnTo>
                  <a:lnTo>
                    <a:pt x="294" y="39"/>
                  </a:lnTo>
                  <a:lnTo>
                    <a:pt x="307" y="41"/>
                  </a:lnTo>
                  <a:lnTo>
                    <a:pt x="318" y="41"/>
                  </a:lnTo>
                  <a:lnTo>
                    <a:pt x="341" y="42"/>
                  </a:lnTo>
                  <a:lnTo>
                    <a:pt x="363" y="45"/>
                  </a:lnTo>
                  <a:lnTo>
                    <a:pt x="373" y="48"/>
                  </a:lnTo>
                  <a:lnTo>
                    <a:pt x="382" y="52"/>
                  </a:lnTo>
                  <a:lnTo>
                    <a:pt x="387" y="54"/>
                  </a:lnTo>
                  <a:lnTo>
                    <a:pt x="390" y="57"/>
                  </a:lnTo>
                  <a:lnTo>
                    <a:pt x="394" y="61"/>
                  </a:lnTo>
                  <a:lnTo>
                    <a:pt x="397" y="65"/>
                  </a:lnTo>
                  <a:lnTo>
                    <a:pt x="424" y="104"/>
                  </a:lnTo>
                  <a:lnTo>
                    <a:pt x="450" y="143"/>
                  </a:lnTo>
                  <a:lnTo>
                    <a:pt x="476" y="182"/>
                  </a:lnTo>
                  <a:lnTo>
                    <a:pt x="500" y="223"/>
                  </a:lnTo>
                  <a:lnTo>
                    <a:pt x="524" y="263"/>
                  </a:lnTo>
                  <a:lnTo>
                    <a:pt x="548" y="303"/>
                  </a:lnTo>
                  <a:lnTo>
                    <a:pt x="571" y="345"/>
                  </a:lnTo>
                  <a:lnTo>
                    <a:pt x="594" y="385"/>
                  </a:lnTo>
                  <a:lnTo>
                    <a:pt x="639" y="469"/>
                  </a:lnTo>
                  <a:lnTo>
                    <a:pt x="682" y="551"/>
                  </a:lnTo>
                  <a:lnTo>
                    <a:pt x="725" y="635"/>
                  </a:lnTo>
                  <a:lnTo>
                    <a:pt x="768" y="718"/>
                  </a:lnTo>
                  <a:lnTo>
                    <a:pt x="811" y="801"/>
                  </a:lnTo>
                  <a:lnTo>
                    <a:pt x="855" y="883"/>
                  </a:lnTo>
                  <a:lnTo>
                    <a:pt x="878" y="924"/>
                  </a:lnTo>
                  <a:lnTo>
                    <a:pt x="900" y="964"/>
                  </a:lnTo>
                  <a:lnTo>
                    <a:pt x="925" y="1004"/>
                  </a:lnTo>
                  <a:lnTo>
                    <a:pt x="948" y="1045"/>
                  </a:lnTo>
                  <a:lnTo>
                    <a:pt x="972" y="1084"/>
                  </a:lnTo>
                  <a:lnTo>
                    <a:pt x="997" y="1123"/>
                  </a:lnTo>
                  <a:lnTo>
                    <a:pt x="1023" y="1161"/>
                  </a:lnTo>
                  <a:lnTo>
                    <a:pt x="1049" y="1200"/>
                  </a:lnTo>
                  <a:lnTo>
                    <a:pt x="1077" y="1238"/>
                  </a:lnTo>
                  <a:lnTo>
                    <a:pt x="1105" y="1274"/>
                  </a:lnTo>
                  <a:lnTo>
                    <a:pt x="1133" y="1311"/>
                  </a:lnTo>
                  <a:lnTo>
                    <a:pt x="1163" y="1347"/>
                  </a:lnTo>
                  <a:lnTo>
                    <a:pt x="1203" y="1314"/>
                  </a:lnTo>
                  <a:lnTo>
                    <a:pt x="1175" y="1238"/>
                  </a:lnTo>
                  <a:lnTo>
                    <a:pt x="1146" y="1160"/>
                  </a:lnTo>
                  <a:lnTo>
                    <a:pt x="1116" y="1084"/>
                  </a:lnTo>
                  <a:lnTo>
                    <a:pt x="1086" y="1006"/>
                  </a:lnTo>
                  <a:lnTo>
                    <a:pt x="1054" y="929"/>
                  </a:lnTo>
                  <a:lnTo>
                    <a:pt x="1024" y="850"/>
                  </a:lnTo>
                  <a:lnTo>
                    <a:pt x="995" y="772"/>
                  </a:lnTo>
                  <a:lnTo>
                    <a:pt x="967" y="692"/>
                  </a:lnTo>
                  <a:lnTo>
                    <a:pt x="953" y="652"/>
                  </a:lnTo>
                  <a:lnTo>
                    <a:pt x="940" y="612"/>
                  </a:lnTo>
                  <a:lnTo>
                    <a:pt x="927" y="570"/>
                  </a:lnTo>
                  <a:lnTo>
                    <a:pt x="915" y="530"/>
                  </a:lnTo>
                  <a:lnTo>
                    <a:pt x="903" y="489"/>
                  </a:lnTo>
                  <a:lnTo>
                    <a:pt x="892" y="446"/>
                  </a:lnTo>
                  <a:lnTo>
                    <a:pt x="882" y="405"/>
                  </a:lnTo>
                  <a:lnTo>
                    <a:pt x="873" y="362"/>
                  </a:lnTo>
                  <a:lnTo>
                    <a:pt x="865" y="319"/>
                  </a:lnTo>
                  <a:lnTo>
                    <a:pt x="857" y="276"/>
                  </a:lnTo>
                  <a:lnTo>
                    <a:pt x="850" y="233"/>
                  </a:lnTo>
                  <a:lnTo>
                    <a:pt x="845" y="189"/>
                  </a:lnTo>
                  <a:lnTo>
                    <a:pt x="840" y="144"/>
                  </a:lnTo>
                  <a:lnTo>
                    <a:pt x="836" y="100"/>
                  </a:lnTo>
                  <a:lnTo>
                    <a:pt x="834" y="55"/>
                  </a:lnTo>
                  <a:lnTo>
                    <a:pt x="832" y="8"/>
                  </a:lnTo>
                  <a:lnTo>
                    <a:pt x="841" y="0"/>
                  </a:lnTo>
                  <a:lnTo>
                    <a:pt x="857" y="24"/>
                  </a:lnTo>
                  <a:lnTo>
                    <a:pt x="874" y="48"/>
                  </a:lnTo>
                  <a:lnTo>
                    <a:pt x="889" y="73"/>
                  </a:lnTo>
                  <a:lnTo>
                    <a:pt x="904" y="97"/>
                  </a:lnTo>
                  <a:lnTo>
                    <a:pt x="934" y="147"/>
                  </a:lnTo>
                  <a:lnTo>
                    <a:pt x="961" y="198"/>
                  </a:lnTo>
                  <a:lnTo>
                    <a:pt x="987" y="250"/>
                  </a:lnTo>
                  <a:lnTo>
                    <a:pt x="1011" y="302"/>
                  </a:lnTo>
                  <a:lnTo>
                    <a:pt x="1036" y="355"/>
                  </a:lnTo>
                  <a:lnTo>
                    <a:pt x="1060" y="407"/>
                  </a:lnTo>
                  <a:lnTo>
                    <a:pt x="1085" y="460"/>
                  </a:lnTo>
                  <a:lnTo>
                    <a:pt x="1110" y="513"/>
                  </a:lnTo>
                  <a:lnTo>
                    <a:pt x="1135" y="565"/>
                  </a:lnTo>
                  <a:lnTo>
                    <a:pt x="1162" y="618"/>
                  </a:lnTo>
                  <a:lnTo>
                    <a:pt x="1176" y="643"/>
                  </a:lnTo>
                  <a:lnTo>
                    <a:pt x="1191" y="668"/>
                  </a:lnTo>
                  <a:lnTo>
                    <a:pt x="1206" y="693"/>
                  </a:lnTo>
                  <a:lnTo>
                    <a:pt x="1223" y="718"/>
                  </a:lnTo>
                  <a:lnTo>
                    <a:pt x="1239" y="742"/>
                  </a:lnTo>
                  <a:lnTo>
                    <a:pt x="1256" y="768"/>
                  </a:lnTo>
                  <a:lnTo>
                    <a:pt x="1273" y="791"/>
                  </a:lnTo>
                  <a:lnTo>
                    <a:pt x="1292" y="815"/>
                  </a:lnTo>
                  <a:lnTo>
                    <a:pt x="1304" y="847"/>
                  </a:lnTo>
                  <a:lnTo>
                    <a:pt x="1318" y="879"/>
                  </a:lnTo>
                  <a:lnTo>
                    <a:pt x="1333" y="912"/>
                  </a:lnTo>
                  <a:lnTo>
                    <a:pt x="1349" y="943"/>
                  </a:lnTo>
                  <a:lnTo>
                    <a:pt x="1383" y="1003"/>
                  </a:lnTo>
                  <a:lnTo>
                    <a:pt x="1417" y="1064"/>
                  </a:lnTo>
                  <a:lnTo>
                    <a:pt x="1451" y="1123"/>
                  </a:lnTo>
                  <a:lnTo>
                    <a:pt x="1484" y="1184"/>
                  </a:lnTo>
                  <a:lnTo>
                    <a:pt x="1500" y="1214"/>
                  </a:lnTo>
                  <a:lnTo>
                    <a:pt x="1515" y="1244"/>
                  </a:lnTo>
                  <a:lnTo>
                    <a:pt x="1529" y="1275"/>
                  </a:lnTo>
                  <a:lnTo>
                    <a:pt x="1542" y="1306"/>
                  </a:lnTo>
                  <a:lnTo>
                    <a:pt x="1519" y="1302"/>
                  </a:lnTo>
                  <a:lnTo>
                    <a:pt x="1497" y="1298"/>
                  </a:lnTo>
                  <a:lnTo>
                    <a:pt x="1473" y="1296"/>
                  </a:lnTo>
                  <a:lnTo>
                    <a:pt x="1449" y="1295"/>
                  </a:lnTo>
                  <a:lnTo>
                    <a:pt x="1425" y="1295"/>
                  </a:lnTo>
                  <a:lnTo>
                    <a:pt x="1401" y="1296"/>
                  </a:lnTo>
                  <a:lnTo>
                    <a:pt x="1377" y="1299"/>
                  </a:lnTo>
                  <a:lnTo>
                    <a:pt x="1353" y="1304"/>
                  </a:lnTo>
                  <a:lnTo>
                    <a:pt x="1341" y="1307"/>
                  </a:lnTo>
                  <a:lnTo>
                    <a:pt x="1330" y="1311"/>
                  </a:lnTo>
                  <a:lnTo>
                    <a:pt x="1320" y="1317"/>
                  </a:lnTo>
                  <a:lnTo>
                    <a:pt x="1309" y="1321"/>
                  </a:lnTo>
                  <a:lnTo>
                    <a:pt x="1299" y="1327"/>
                  </a:lnTo>
                  <a:lnTo>
                    <a:pt x="1289" y="1333"/>
                  </a:lnTo>
                  <a:lnTo>
                    <a:pt x="1280" y="1340"/>
                  </a:lnTo>
                  <a:lnTo>
                    <a:pt x="1271" y="1348"/>
                  </a:lnTo>
                  <a:lnTo>
                    <a:pt x="1262" y="1356"/>
                  </a:lnTo>
                  <a:lnTo>
                    <a:pt x="1254" y="1365"/>
                  </a:lnTo>
                  <a:lnTo>
                    <a:pt x="1247" y="1375"/>
                  </a:lnTo>
                  <a:lnTo>
                    <a:pt x="1240" y="1385"/>
                  </a:lnTo>
                  <a:lnTo>
                    <a:pt x="1234" y="1396"/>
                  </a:lnTo>
                  <a:lnTo>
                    <a:pt x="1229" y="1408"/>
                  </a:lnTo>
                  <a:lnTo>
                    <a:pt x="1224" y="1421"/>
                  </a:lnTo>
                  <a:lnTo>
                    <a:pt x="1220" y="1435"/>
                  </a:lnTo>
                  <a:lnTo>
                    <a:pt x="1203" y="1476"/>
                  </a:lnTo>
                  <a:lnTo>
                    <a:pt x="1141" y="1500"/>
                  </a:lnTo>
                  <a:lnTo>
                    <a:pt x="1079" y="1524"/>
                  </a:lnTo>
                  <a:lnTo>
                    <a:pt x="1046" y="1537"/>
                  </a:lnTo>
                  <a:lnTo>
                    <a:pt x="1016" y="1550"/>
                  </a:lnTo>
                  <a:lnTo>
                    <a:pt x="987" y="1565"/>
                  </a:lnTo>
                  <a:lnTo>
                    <a:pt x="959" y="1581"/>
                  </a:lnTo>
                  <a:lnTo>
                    <a:pt x="945" y="1590"/>
                  </a:lnTo>
                  <a:lnTo>
                    <a:pt x="932" y="1600"/>
                  </a:lnTo>
                  <a:lnTo>
                    <a:pt x="919" y="1610"/>
                  </a:lnTo>
                  <a:lnTo>
                    <a:pt x="906" y="1620"/>
                  </a:lnTo>
                  <a:lnTo>
                    <a:pt x="895" y="1630"/>
                  </a:lnTo>
                  <a:lnTo>
                    <a:pt x="884" y="1641"/>
                  </a:lnTo>
                  <a:lnTo>
                    <a:pt x="874" y="1653"/>
                  </a:lnTo>
                  <a:lnTo>
                    <a:pt x="864" y="1665"/>
                  </a:lnTo>
                  <a:lnTo>
                    <a:pt x="855" y="1678"/>
                  </a:lnTo>
                  <a:lnTo>
                    <a:pt x="847" y="1692"/>
                  </a:lnTo>
                  <a:lnTo>
                    <a:pt x="840" y="1706"/>
                  </a:lnTo>
                  <a:lnTo>
                    <a:pt x="833" y="1721"/>
                  </a:lnTo>
                  <a:lnTo>
                    <a:pt x="828" y="1737"/>
                  </a:lnTo>
                  <a:lnTo>
                    <a:pt x="823" y="1755"/>
                  </a:lnTo>
                  <a:lnTo>
                    <a:pt x="819" y="1772"/>
                  </a:lnTo>
                  <a:lnTo>
                    <a:pt x="816" y="1790"/>
                  </a:lnTo>
                  <a:lnTo>
                    <a:pt x="821" y="1792"/>
                  </a:lnTo>
                  <a:lnTo>
                    <a:pt x="825" y="1795"/>
                  </a:lnTo>
                  <a:lnTo>
                    <a:pt x="830" y="1799"/>
                  </a:lnTo>
                  <a:lnTo>
                    <a:pt x="834" y="1803"/>
                  </a:lnTo>
                  <a:lnTo>
                    <a:pt x="843" y="1813"/>
                  </a:lnTo>
                  <a:lnTo>
                    <a:pt x="852" y="1821"/>
                  </a:lnTo>
                  <a:lnTo>
                    <a:pt x="856" y="1825"/>
                  </a:lnTo>
                  <a:lnTo>
                    <a:pt x="860" y="1829"/>
                  </a:lnTo>
                  <a:lnTo>
                    <a:pt x="863" y="1831"/>
                  </a:lnTo>
                  <a:lnTo>
                    <a:pt x="867" y="1832"/>
                  </a:lnTo>
                  <a:lnTo>
                    <a:pt x="871" y="1832"/>
                  </a:lnTo>
                  <a:lnTo>
                    <a:pt x="874" y="1831"/>
                  </a:lnTo>
                  <a:lnTo>
                    <a:pt x="877" y="1827"/>
                  </a:lnTo>
                  <a:lnTo>
                    <a:pt x="881" y="1822"/>
                  </a:lnTo>
                  <a:lnTo>
                    <a:pt x="881" y="1805"/>
                  </a:lnTo>
                  <a:lnTo>
                    <a:pt x="883" y="1789"/>
                  </a:lnTo>
                  <a:lnTo>
                    <a:pt x="886" y="1774"/>
                  </a:lnTo>
                  <a:lnTo>
                    <a:pt x="889" y="1760"/>
                  </a:lnTo>
                  <a:lnTo>
                    <a:pt x="894" y="1747"/>
                  </a:lnTo>
                  <a:lnTo>
                    <a:pt x="900" y="1734"/>
                  </a:lnTo>
                  <a:lnTo>
                    <a:pt x="906" y="1723"/>
                  </a:lnTo>
                  <a:lnTo>
                    <a:pt x="914" y="1713"/>
                  </a:lnTo>
                  <a:lnTo>
                    <a:pt x="922" y="1703"/>
                  </a:lnTo>
                  <a:lnTo>
                    <a:pt x="931" y="1694"/>
                  </a:lnTo>
                  <a:lnTo>
                    <a:pt x="940" y="1686"/>
                  </a:lnTo>
                  <a:lnTo>
                    <a:pt x="950" y="1679"/>
                  </a:lnTo>
                  <a:lnTo>
                    <a:pt x="961" y="1672"/>
                  </a:lnTo>
                  <a:lnTo>
                    <a:pt x="972" y="1665"/>
                  </a:lnTo>
                  <a:lnTo>
                    <a:pt x="983" y="1659"/>
                  </a:lnTo>
                  <a:lnTo>
                    <a:pt x="995" y="1653"/>
                  </a:lnTo>
                  <a:lnTo>
                    <a:pt x="1044" y="1632"/>
                  </a:lnTo>
                  <a:lnTo>
                    <a:pt x="1095" y="1612"/>
                  </a:lnTo>
                  <a:lnTo>
                    <a:pt x="1120" y="1601"/>
                  </a:lnTo>
                  <a:lnTo>
                    <a:pt x="1144" y="1587"/>
                  </a:lnTo>
                  <a:lnTo>
                    <a:pt x="1155" y="1580"/>
                  </a:lnTo>
                  <a:lnTo>
                    <a:pt x="1166" y="1573"/>
                  </a:lnTo>
                  <a:lnTo>
                    <a:pt x="1177" y="1565"/>
                  </a:lnTo>
                  <a:lnTo>
                    <a:pt x="1187" y="1556"/>
                  </a:lnTo>
                  <a:lnTo>
                    <a:pt x="1200" y="1554"/>
                  </a:lnTo>
                  <a:lnTo>
                    <a:pt x="1213" y="1551"/>
                  </a:lnTo>
                  <a:lnTo>
                    <a:pt x="1226" y="1546"/>
                  </a:lnTo>
                  <a:lnTo>
                    <a:pt x="1238" y="1540"/>
                  </a:lnTo>
                  <a:lnTo>
                    <a:pt x="1248" y="1533"/>
                  </a:lnTo>
                  <a:lnTo>
                    <a:pt x="1258" y="1526"/>
                  </a:lnTo>
                  <a:lnTo>
                    <a:pt x="1267" y="1518"/>
                  </a:lnTo>
                  <a:lnTo>
                    <a:pt x="1276" y="1508"/>
                  </a:lnTo>
                  <a:lnTo>
                    <a:pt x="1293" y="1489"/>
                  </a:lnTo>
                  <a:lnTo>
                    <a:pt x="1308" y="1468"/>
                  </a:lnTo>
                  <a:lnTo>
                    <a:pt x="1323" y="1446"/>
                  </a:lnTo>
                  <a:lnTo>
                    <a:pt x="1338" y="1425"/>
                  </a:lnTo>
                  <a:lnTo>
                    <a:pt x="1345" y="1415"/>
                  </a:lnTo>
                  <a:lnTo>
                    <a:pt x="1353" y="1406"/>
                  </a:lnTo>
                  <a:lnTo>
                    <a:pt x="1361" y="1397"/>
                  </a:lnTo>
                  <a:lnTo>
                    <a:pt x="1370" y="1388"/>
                  </a:lnTo>
                  <a:lnTo>
                    <a:pt x="1379" y="1381"/>
                  </a:lnTo>
                  <a:lnTo>
                    <a:pt x="1389" y="1374"/>
                  </a:lnTo>
                  <a:lnTo>
                    <a:pt x="1399" y="1369"/>
                  </a:lnTo>
                  <a:lnTo>
                    <a:pt x="1409" y="1364"/>
                  </a:lnTo>
                  <a:lnTo>
                    <a:pt x="1421" y="1361"/>
                  </a:lnTo>
                  <a:lnTo>
                    <a:pt x="1433" y="1358"/>
                  </a:lnTo>
                  <a:lnTo>
                    <a:pt x="1445" y="1358"/>
                  </a:lnTo>
                  <a:lnTo>
                    <a:pt x="1459" y="1358"/>
                  </a:lnTo>
                  <a:lnTo>
                    <a:pt x="1474" y="1361"/>
                  </a:lnTo>
                  <a:lnTo>
                    <a:pt x="1490" y="1365"/>
                  </a:lnTo>
                  <a:lnTo>
                    <a:pt x="1507" y="1371"/>
                  </a:lnTo>
                  <a:lnTo>
                    <a:pt x="1526" y="1379"/>
                  </a:lnTo>
                  <a:lnTo>
                    <a:pt x="1541" y="1389"/>
                  </a:lnTo>
                  <a:lnTo>
                    <a:pt x="1560" y="1401"/>
                  </a:lnTo>
                  <a:lnTo>
                    <a:pt x="1565" y="1403"/>
                  </a:lnTo>
                  <a:lnTo>
                    <a:pt x="1571" y="1404"/>
                  </a:lnTo>
                  <a:lnTo>
                    <a:pt x="1576" y="1405"/>
                  </a:lnTo>
                  <a:lnTo>
                    <a:pt x="1582" y="1404"/>
                  </a:lnTo>
                  <a:lnTo>
                    <a:pt x="1588" y="1402"/>
                  </a:lnTo>
                  <a:lnTo>
                    <a:pt x="1594" y="1399"/>
                  </a:lnTo>
                  <a:lnTo>
                    <a:pt x="1600" y="1394"/>
                  </a:lnTo>
                  <a:lnTo>
                    <a:pt x="1606" y="1387"/>
                  </a:lnTo>
                  <a:lnTo>
                    <a:pt x="1627" y="1421"/>
                  </a:lnTo>
                  <a:lnTo>
                    <a:pt x="1650" y="1454"/>
                  </a:lnTo>
                  <a:lnTo>
                    <a:pt x="1673" y="1487"/>
                  </a:lnTo>
                  <a:lnTo>
                    <a:pt x="1699" y="1518"/>
                  </a:lnTo>
                  <a:lnTo>
                    <a:pt x="1724" y="1547"/>
                  </a:lnTo>
                  <a:lnTo>
                    <a:pt x="1750" y="1576"/>
                  </a:lnTo>
                  <a:lnTo>
                    <a:pt x="1777" y="1605"/>
                  </a:lnTo>
                  <a:lnTo>
                    <a:pt x="1805" y="1632"/>
                  </a:lnTo>
                  <a:lnTo>
                    <a:pt x="1835" y="1659"/>
                  </a:lnTo>
                  <a:lnTo>
                    <a:pt x="1865" y="1684"/>
                  </a:lnTo>
                  <a:lnTo>
                    <a:pt x="1896" y="1709"/>
                  </a:lnTo>
                  <a:lnTo>
                    <a:pt x="1928" y="1732"/>
                  </a:lnTo>
                  <a:lnTo>
                    <a:pt x="1960" y="1757"/>
                  </a:lnTo>
                  <a:lnTo>
                    <a:pt x="1995" y="1779"/>
                  </a:lnTo>
                  <a:lnTo>
                    <a:pt x="2030" y="1801"/>
                  </a:lnTo>
                  <a:lnTo>
                    <a:pt x="2065" y="1822"/>
                  </a:lnTo>
                  <a:lnTo>
                    <a:pt x="2056" y="1847"/>
                  </a:lnTo>
                  <a:lnTo>
                    <a:pt x="2047" y="1874"/>
                  </a:lnTo>
                  <a:lnTo>
                    <a:pt x="2038" y="1904"/>
                  </a:lnTo>
                  <a:lnTo>
                    <a:pt x="2029" y="1933"/>
                  </a:lnTo>
                  <a:lnTo>
                    <a:pt x="2022" y="1964"/>
                  </a:lnTo>
                  <a:lnTo>
                    <a:pt x="2015" y="1995"/>
                  </a:lnTo>
                  <a:lnTo>
                    <a:pt x="2010" y="2028"/>
                  </a:lnTo>
                  <a:lnTo>
                    <a:pt x="2006" y="2060"/>
                  </a:lnTo>
                  <a:lnTo>
                    <a:pt x="2005" y="2076"/>
                  </a:lnTo>
                  <a:lnTo>
                    <a:pt x="2005" y="2091"/>
                  </a:lnTo>
                  <a:lnTo>
                    <a:pt x="2005" y="2107"/>
                  </a:lnTo>
                  <a:lnTo>
                    <a:pt x="2005" y="2123"/>
                  </a:lnTo>
                  <a:lnTo>
                    <a:pt x="2007" y="2138"/>
                  </a:lnTo>
                  <a:lnTo>
                    <a:pt x="2009" y="2154"/>
                  </a:lnTo>
                  <a:lnTo>
                    <a:pt x="2011" y="2170"/>
                  </a:lnTo>
                  <a:lnTo>
                    <a:pt x="2015" y="2185"/>
                  </a:lnTo>
                  <a:lnTo>
                    <a:pt x="2019" y="2199"/>
                  </a:lnTo>
                  <a:lnTo>
                    <a:pt x="2024" y="2213"/>
                  </a:lnTo>
                  <a:lnTo>
                    <a:pt x="2030" y="2227"/>
                  </a:lnTo>
                  <a:lnTo>
                    <a:pt x="2037" y="2241"/>
                  </a:lnTo>
                  <a:lnTo>
                    <a:pt x="2044" y="2254"/>
                  </a:lnTo>
                  <a:lnTo>
                    <a:pt x="2053" y="2266"/>
                  </a:lnTo>
                  <a:lnTo>
                    <a:pt x="2063" y="2278"/>
                  </a:lnTo>
                  <a:lnTo>
                    <a:pt x="2073" y="2290"/>
                  </a:lnTo>
                  <a:lnTo>
                    <a:pt x="2082" y="2294"/>
                  </a:lnTo>
                  <a:lnTo>
                    <a:pt x="2089" y="2299"/>
                  </a:lnTo>
                  <a:lnTo>
                    <a:pt x="2095" y="2307"/>
                  </a:lnTo>
                  <a:lnTo>
                    <a:pt x="2101" y="2313"/>
                  </a:lnTo>
                  <a:lnTo>
                    <a:pt x="2107" y="2318"/>
                  </a:lnTo>
                  <a:lnTo>
                    <a:pt x="2114" y="2322"/>
                  </a:lnTo>
                  <a:lnTo>
                    <a:pt x="2117" y="2323"/>
                  </a:lnTo>
                  <a:lnTo>
                    <a:pt x="2121" y="2324"/>
                  </a:lnTo>
                  <a:lnTo>
                    <a:pt x="2125" y="2324"/>
                  </a:lnTo>
                  <a:lnTo>
                    <a:pt x="2129" y="2323"/>
                  </a:lnTo>
                  <a:lnTo>
                    <a:pt x="2137" y="2316"/>
                  </a:lnTo>
                  <a:lnTo>
                    <a:pt x="2142" y="2309"/>
                  </a:lnTo>
                  <a:lnTo>
                    <a:pt x="2145" y="2302"/>
                  </a:lnTo>
                  <a:lnTo>
                    <a:pt x="2148" y="2295"/>
                  </a:lnTo>
                  <a:lnTo>
                    <a:pt x="2150" y="2289"/>
                  </a:lnTo>
                  <a:lnTo>
                    <a:pt x="2151" y="2282"/>
                  </a:lnTo>
                  <a:lnTo>
                    <a:pt x="2152" y="2276"/>
                  </a:lnTo>
                  <a:lnTo>
                    <a:pt x="2151" y="2269"/>
                  </a:lnTo>
                  <a:lnTo>
                    <a:pt x="2150" y="2263"/>
                  </a:lnTo>
                  <a:lnTo>
                    <a:pt x="2148" y="2257"/>
                  </a:lnTo>
                  <a:lnTo>
                    <a:pt x="2146" y="2250"/>
                  </a:lnTo>
                  <a:lnTo>
                    <a:pt x="2143" y="2244"/>
                  </a:lnTo>
                  <a:lnTo>
                    <a:pt x="2137" y="2232"/>
                  </a:lnTo>
                  <a:lnTo>
                    <a:pt x="2128" y="2220"/>
                  </a:lnTo>
                  <a:lnTo>
                    <a:pt x="2112" y="2196"/>
                  </a:lnTo>
                  <a:lnTo>
                    <a:pt x="2099" y="2173"/>
                  </a:lnTo>
                  <a:lnTo>
                    <a:pt x="2096" y="2168"/>
                  </a:lnTo>
                  <a:lnTo>
                    <a:pt x="2095" y="2161"/>
                  </a:lnTo>
                  <a:lnTo>
                    <a:pt x="2093" y="2156"/>
                  </a:lnTo>
                  <a:lnTo>
                    <a:pt x="2092" y="2150"/>
                  </a:lnTo>
                  <a:lnTo>
                    <a:pt x="2092" y="2145"/>
                  </a:lnTo>
                  <a:lnTo>
                    <a:pt x="2093" y="2139"/>
                  </a:lnTo>
                  <a:lnTo>
                    <a:pt x="2095" y="2134"/>
                  </a:lnTo>
                  <a:lnTo>
                    <a:pt x="2097" y="2129"/>
                  </a:lnTo>
                  <a:lnTo>
                    <a:pt x="2095" y="2113"/>
                  </a:lnTo>
                  <a:lnTo>
                    <a:pt x="2093" y="2098"/>
                  </a:lnTo>
                  <a:lnTo>
                    <a:pt x="2091" y="2083"/>
                  </a:lnTo>
                  <a:lnTo>
                    <a:pt x="2091" y="2068"/>
                  </a:lnTo>
                  <a:lnTo>
                    <a:pt x="2090" y="2054"/>
                  </a:lnTo>
                  <a:lnTo>
                    <a:pt x="2091" y="2040"/>
                  </a:lnTo>
                  <a:lnTo>
                    <a:pt x="2092" y="2026"/>
                  </a:lnTo>
                  <a:lnTo>
                    <a:pt x="2093" y="2011"/>
                  </a:lnTo>
                  <a:lnTo>
                    <a:pt x="2098" y="1985"/>
                  </a:lnTo>
                  <a:lnTo>
                    <a:pt x="2104" y="1959"/>
                  </a:lnTo>
                  <a:lnTo>
                    <a:pt x="2111" y="1934"/>
                  </a:lnTo>
                  <a:lnTo>
                    <a:pt x="2119" y="1909"/>
                  </a:lnTo>
                  <a:lnTo>
                    <a:pt x="2129" y="1886"/>
                  </a:lnTo>
                  <a:lnTo>
                    <a:pt x="2140" y="1861"/>
                  </a:lnTo>
                  <a:lnTo>
                    <a:pt x="2151" y="1839"/>
                  </a:lnTo>
                  <a:lnTo>
                    <a:pt x="2161" y="1816"/>
                  </a:lnTo>
                  <a:lnTo>
                    <a:pt x="2183" y="1771"/>
                  </a:lnTo>
                  <a:lnTo>
                    <a:pt x="2202" y="1725"/>
                  </a:lnTo>
                  <a:lnTo>
                    <a:pt x="2194" y="1700"/>
                  </a:lnTo>
                  <a:lnTo>
                    <a:pt x="2186" y="1674"/>
                  </a:lnTo>
                  <a:lnTo>
                    <a:pt x="2179" y="1647"/>
                  </a:lnTo>
                  <a:lnTo>
                    <a:pt x="2172" y="1621"/>
                  </a:lnTo>
                  <a:lnTo>
                    <a:pt x="2159" y="1567"/>
                  </a:lnTo>
                  <a:lnTo>
                    <a:pt x="2144" y="1514"/>
                  </a:lnTo>
                  <a:lnTo>
                    <a:pt x="2137" y="1488"/>
                  </a:lnTo>
                  <a:lnTo>
                    <a:pt x="2127" y="1462"/>
                  </a:lnTo>
                  <a:lnTo>
                    <a:pt x="2117" y="1436"/>
                  </a:lnTo>
                  <a:lnTo>
                    <a:pt x="2107" y="1410"/>
                  </a:lnTo>
                  <a:lnTo>
                    <a:pt x="2095" y="1386"/>
                  </a:lnTo>
                  <a:lnTo>
                    <a:pt x="2081" y="1362"/>
                  </a:lnTo>
                  <a:lnTo>
                    <a:pt x="2066" y="1338"/>
                  </a:lnTo>
                  <a:lnTo>
                    <a:pt x="2049" y="1314"/>
                  </a:lnTo>
                  <a:lnTo>
                    <a:pt x="2053" y="1298"/>
                  </a:lnTo>
                  <a:lnTo>
                    <a:pt x="2057" y="1282"/>
                  </a:lnTo>
                  <a:lnTo>
                    <a:pt x="2060" y="1266"/>
                  </a:lnTo>
                  <a:lnTo>
                    <a:pt x="2063" y="1249"/>
                  </a:lnTo>
                  <a:lnTo>
                    <a:pt x="2067" y="1216"/>
                  </a:lnTo>
                  <a:lnTo>
                    <a:pt x="2069" y="1182"/>
                  </a:lnTo>
                  <a:lnTo>
                    <a:pt x="2073" y="1113"/>
                  </a:lnTo>
                  <a:lnTo>
                    <a:pt x="2076" y="1045"/>
                  </a:lnTo>
                  <a:lnTo>
                    <a:pt x="2080" y="1010"/>
                  </a:lnTo>
                  <a:lnTo>
                    <a:pt x="2084" y="977"/>
                  </a:lnTo>
                  <a:lnTo>
                    <a:pt x="2087" y="961"/>
                  </a:lnTo>
                  <a:lnTo>
                    <a:pt x="2091" y="945"/>
                  </a:lnTo>
                  <a:lnTo>
                    <a:pt x="2095" y="929"/>
                  </a:lnTo>
                  <a:lnTo>
                    <a:pt x="2100" y="914"/>
                  </a:lnTo>
                  <a:lnTo>
                    <a:pt x="2106" y="898"/>
                  </a:lnTo>
                  <a:lnTo>
                    <a:pt x="2112" y="882"/>
                  </a:lnTo>
                  <a:lnTo>
                    <a:pt x="2119" y="867"/>
                  </a:lnTo>
                  <a:lnTo>
                    <a:pt x="2127" y="853"/>
                  </a:lnTo>
                  <a:lnTo>
                    <a:pt x="2137" y="839"/>
                  </a:lnTo>
                  <a:lnTo>
                    <a:pt x="2147" y="825"/>
                  </a:lnTo>
                  <a:lnTo>
                    <a:pt x="2158" y="812"/>
                  </a:lnTo>
                  <a:lnTo>
                    <a:pt x="2170" y="799"/>
                  </a:lnTo>
                  <a:lnTo>
                    <a:pt x="2182" y="814"/>
                  </a:lnTo>
                  <a:lnTo>
                    <a:pt x="2192" y="829"/>
                  </a:lnTo>
                  <a:lnTo>
                    <a:pt x="2200" y="845"/>
                  </a:lnTo>
                  <a:lnTo>
                    <a:pt x="2208" y="861"/>
                  </a:lnTo>
                  <a:lnTo>
                    <a:pt x="2214" y="877"/>
                  </a:lnTo>
                  <a:lnTo>
                    <a:pt x="2219" y="895"/>
                  </a:lnTo>
                  <a:lnTo>
                    <a:pt x="2224" y="912"/>
                  </a:lnTo>
                  <a:lnTo>
                    <a:pt x="2228" y="929"/>
                  </a:lnTo>
                  <a:lnTo>
                    <a:pt x="2231" y="946"/>
                  </a:lnTo>
                  <a:lnTo>
                    <a:pt x="2233" y="963"/>
                  </a:lnTo>
                  <a:lnTo>
                    <a:pt x="2235" y="980"/>
                  </a:lnTo>
                  <a:lnTo>
                    <a:pt x="2236" y="998"/>
                  </a:lnTo>
                  <a:lnTo>
                    <a:pt x="2238" y="1034"/>
                  </a:lnTo>
                  <a:lnTo>
                    <a:pt x="2238" y="1069"/>
                  </a:lnTo>
                  <a:lnTo>
                    <a:pt x="2239" y="1104"/>
                  </a:lnTo>
                  <a:lnTo>
                    <a:pt x="2241" y="1139"/>
                  </a:lnTo>
                  <a:lnTo>
                    <a:pt x="2242" y="1157"/>
                  </a:lnTo>
                  <a:lnTo>
                    <a:pt x="2244" y="1174"/>
                  </a:lnTo>
                  <a:lnTo>
                    <a:pt x="2246" y="1192"/>
                  </a:lnTo>
                  <a:lnTo>
                    <a:pt x="2249" y="1209"/>
                  </a:lnTo>
                  <a:lnTo>
                    <a:pt x="2253" y="1226"/>
                  </a:lnTo>
                  <a:lnTo>
                    <a:pt x="2257" y="1243"/>
                  </a:lnTo>
                  <a:lnTo>
                    <a:pt x="2263" y="1259"/>
                  </a:lnTo>
                  <a:lnTo>
                    <a:pt x="2269" y="1276"/>
                  </a:lnTo>
                  <a:lnTo>
                    <a:pt x="2277" y="1292"/>
                  </a:lnTo>
                  <a:lnTo>
                    <a:pt x="2286" y="1307"/>
                  </a:lnTo>
                  <a:lnTo>
                    <a:pt x="2296" y="1324"/>
                  </a:lnTo>
                  <a:lnTo>
                    <a:pt x="2308" y="1339"/>
                  </a:lnTo>
                  <a:lnTo>
                    <a:pt x="2326" y="1360"/>
                  </a:lnTo>
                  <a:lnTo>
                    <a:pt x="2344" y="1380"/>
                  </a:lnTo>
                  <a:lnTo>
                    <a:pt x="2361" y="1402"/>
                  </a:lnTo>
                  <a:lnTo>
                    <a:pt x="2378" y="1423"/>
                  </a:lnTo>
                  <a:lnTo>
                    <a:pt x="2410" y="1468"/>
                  </a:lnTo>
                  <a:lnTo>
                    <a:pt x="2442" y="1513"/>
                  </a:lnTo>
                  <a:lnTo>
                    <a:pt x="2470" y="1559"/>
                  </a:lnTo>
                  <a:lnTo>
                    <a:pt x="2498" y="1607"/>
                  </a:lnTo>
                  <a:lnTo>
                    <a:pt x="2525" y="1654"/>
                  </a:lnTo>
                  <a:lnTo>
                    <a:pt x="2551" y="1702"/>
                  </a:lnTo>
                  <a:lnTo>
                    <a:pt x="2576" y="1752"/>
                  </a:lnTo>
                  <a:lnTo>
                    <a:pt x="2602" y="1801"/>
                  </a:lnTo>
                  <a:lnTo>
                    <a:pt x="2627" y="1850"/>
                  </a:lnTo>
                  <a:lnTo>
                    <a:pt x="2652" y="1900"/>
                  </a:lnTo>
                  <a:lnTo>
                    <a:pt x="2677" y="1950"/>
                  </a:lnTo>
                  <a:lnTo>
                    <a:pt x="2703" y="1999"/>
                  </a:lnTo>
                  <a:lnTo>
                    <a:pt x="2730" y="2048"/>
                  </a:lnTo>
                  <a:lnTo>
                    <a:pt x="2759" y="2097"/>
                  </a:lnTo>
                  <a:lnTo>
                    <a:pt x="2763" y="2127"/>
                  </a:lnTo>
                  <a:lnTo>
                    <a:pt x="2768" y="2158"/>
                  </a:lnTo>
                  <a:lnTo>
                    <a:pt x="2774" y="2191"/>
                  </a:lnTo>
                  <a:lnTo>
                    <a:pt x="2780" y="2223"/>
                  </a:lnTo>
                  <a:lnTo>
                    <a:pt x="2794" y="2289"/>
                  </a:lnTo>
                  <a:lnTo>
                    <a:pt x="2809" y="2357"/>
                  </a:lnTo>
                  <a:lnTo>
                    <a:pt x="2823" y="2425"/>
                  </a:lnTo>
                  <a:lnTo>
                    <a:pt x="2835" y="2495"/>
                  </a:lnTo>
                  <a:lnTo>
                    <a:pt x="2840" y="2529"/>
                  </a:lnTo>
                  <a:lnTo>
                    <a:pt x="2845" y="2563"/>
                  </a:lnTo>
                  <a:lnTo>
                    <a:pt x="2848" y="2597"/>
                  </a:lnTo>
                  <a:lnTo>
                    <a:pt x="2851" y="2631"/>
                  </a:lnTo>
                  <a:lnTo>
                    <a:pt x="2852" y="2664"/>
                  </a:lnTo>
                  <a:lnTo>
                    <a:pt x="2852" y="2697"/>
                  </a:lnTo>
                  <a:lnTo>
                    <a:pt x="2850" y="2729"/>
                  </a:lnTo>
                  <a:lnTo>
                    <a:pt x="2847" y="2762"/>
                  </a:lnTo>
                  <a:lnTo>
                    <a:pt x="2842" y="2794"/>
                  </a:lnTo>
                  <a:lnTo>
                    <a:pt x="2835" y="2824"/>
                  </a:lnTo>
                  <a:lnTo>
                    <a:pt x="2826" y="2854"/>
                  </a:lnTo>
                  <a:lnTo>
                    <a:pt x="2815" y="2884"/>
                  </a:lnTo>
                  <a:lnTo>
                    <a:pt x="2802" y="2912"/>
                  </a:lnTo>
                  <a:lnTo>
                    <a:pt x="2786" y="2939"/>
                  </a:lnTo>
                  <a:lnTo>
                    <a:pt x="2767" y="2966"/>
                  </a:lnTo>
                  <a:lnTo>
                    <a:pt x="2746" y="2991"/>
                  </a:lnTo>
                  <a:lnTo>
                    <a:pt x="2721" y="3016"/>
                  </a:lnTo>
                  <a:lnTo>
                    <a:pt x="2694" y="3039"/>
                  </a:lnTo>
                  <a:lnTo>
                    <a:pt x="2663" y="3060"/>
                  </a:lnTo>
                  <a:lnTo>
                    <a:pt x="2630" y="3080"/>
                  </a:lnTo>
                  <a:lnTo>
                    <a:pt x="2614" y="3233"/>
                  </a:lnTo>
                  <a:lnTo>
                    <a:pt x="2726" y="3136"/>
                  </a:lnTo>
                  <a:lnTo>
                    <a:pt x="2657" y="3267"/>
                  </a:lnTo>
                  <a:lnTo>
                    <a:pt x="2589" y="3398"/>
                  </a:lnTo>
                  <a:lnTo>
                    <a:pt x="2523" y="3531"/>
                  </a:lnTo>
                  <a:lnTo>
                    <a:pt x="2459" y="3664"/>
                  </a:lnTo>
                  <a:lnTo>
                    <a:pt x="2395" y="3798"/>
                  </a:lnTo>
                  <a:lnTo>
                    <a:pt x="2334" y="3933"/>
                  </a:lnTo>
                  <a:lnTo>
                    <a:pt x="2305" y="4000"/>
                  </a:lnTo>
                  <a:lnTo>
                    <a:pt x="2274" y="4069"/>
                  </a:lnTo>
                  <a:lnTo>
                    <a:pt x="2246" y="4136"/>
                  </a:lnTo>
                  <a:lnTo>
                    <a:pt x="2217" y="4205"/>
                  </a:lnTo>
                  <a:lnTo>
                    <a:pt x="2190" y="4273"/>
                  </a:lnTo>
                  <a:lnTo>
                    <a:pt x="2163" y="4342"/>
                  </a:lnTo>
                  <a:lnTo>
                    <a:pt x="2136" y="4411"/>
                  </a:lnTo>
                  <a:lnTo>
                    <a:pt x="2109" y="4480"/>
                  </a:lnTo>
                  <a:lnTo>
                    <a:pt x="2084" y="4549"/>
                  </a:lnTo>
                  <a:lnTo>
                    <a:pt x="2059" y="4619"/>
                  </a:lnTo>
                  <a:lnTo>
                    <a:pt x="2035" y="4688"/>
                  </a:lnTo>
                  <a:lnTo>
                    <a:pt x="2011" y="4758"/>
                  </a:lnTo>
                  <a:lnTo>
                    <a:pt x="1989" y="4828"/>
                  </a:lnTo>
                  <a:lnTo>
                    <a:pt x="1965" y="4898"/>
                  </a:lnTo>
                  <a:lnTo>
                    <a:pt x="1944" y="4968"/>
                  </a:lnTo>
                  <a:lnTo>
                    <a:pt x="1923" y="5039"/>
                  </a:lnTo>
                  <a:lnTo>
                    <a:pt x="1903" y="5109"/>
                  </a:lnTo>
                  <a:lnTo>
                    <a:pt x="1884" y="5180"/>
                  </a:lnTo>
                  <a:lnTo>
                    <a:pt x="1866" y="5250"/>
                  </a:lnTo>
                  <a:lnTo>
                    <a:pt x="1848" y="5322"/>
                  </a:lnTo>
                  <a:lnTo>
                    <a:pt x="1823" y="5373"/>
                  </a:lnTo>
                  <a:lnTo>
                    <a:pt x="1799" y="5425"/>
                  </a:lnTo>
                  <a:lnTo>
                    <a:pt x="1776" y="5476"/>
                  </a:lnTo>
                  <a:lnTo>
                    <a:pt x="1753" y="5526"/>
                  </a:lnTo>
                  <a:lnTo>
                    <a:pt x="1731" y="5577"/>
                  </a:lnTo>
                  <a:lnTo>
                    <a:pt x="1710" y="5627"/>
                  </a:lnTo>
                  <a:lnTo>
                    <a:pt x="1690" y="5676"/>
                  </a:lnTo>
                  <a:lnTo>
                    <a:pt x="1670" y="5725"/>
                  </a:lnTo>
                  <a:lnTo>
                    <a:pt x="1703" y="5749"/>
                  </a:lnTo>
                  <a:lnTo>
                    <a:pt x="1665" y="5813"/>
                  </a:lnTo>
                  <a:lnTo>
                    <a:pt x="1626" y="5880"/>
                  </a:lnTo>
                  <a:lnTo>
                    <a:pt x="1585" y="5949"/>
                  </a:lnTo>
                  <a:lnTo>
                    <a:pt x="1541" y="6020"/>
                  </a:lnTo>
                  <a:lnTo>
                    <a:pt x="1518" y="6055"/>
                  </a:lnTo>
                  <a:lnTo>
                    <a:pt x="1494" y="6089"/>
                  </a:lnTo>
                  <a:lnTo>
                    <a:pt x="1470" y="6125"/>
                  </a:lnTo>
                  <a:lnTo>
                    <a:pt x="1446" y="6159"/>
                  </a:lnTo>
                  <a:lnTo>
                    <a:pt x="1420" y="6192"/>
                  </a:lnTo>
                  <a:lnTo>
                    <a:pt x="1394" y="6224"/>
                  </a:lnTo>
                  <a:lnTo>
                    <a:pt x="1366" y="6256"/>
                  </a:lnTo>
                  <a:lnTo>
                    <a:pt x="1339" y="6287"/>
                  </a:lnTo>
                  <a:lnTo>
                    <a:pt x="1310" y="6317"/>
                  </a:lnTo>
                  <a:lnTo>
                    <a:pt x="1281" y="6345"/>
                  </a:lnTo>
                  <a:lnTo>
                    <a:pt x="1251" y="6372"/>
                  </a:lnTo>
                  <a:lnTo>
                    <a:pt x="1221" y="6397"/>
                  </a:lnTo>
                  <a:lnTo>
                    <a:pt x="1188" y="6421"/>
                  </a:lnTo>
                  <a:lnTo>
                    <a:pt x="1155" y="6442"/>
                  </a:lnTo>
                  <a:lnTo>
                    <a:pt x="1122" y="6462"/>
                  </a:lnTo>
                  <a:lnTo>
                    <a:pt x="1088" y="6479"/>
                  </a:lnTo>
                  <a:lnTo>
                    <a:pt x="1052" y="6494"/>
                  </a:lnTo>
                  <a:lnTo>
                    <a:pt x="1015" y="6507"/>
                  </a:lnTo>
                  <a:lnTo>
                    <a:pt x="978" y="6517"/>
                  </a:lnTo>
                  <a:lnTo>
                    <a:pt x="940" y="6524"/>
                  </a:lnTo>
                  <a:lnTo>
                    <a:pt x="900" y="6528"/>
                  </a:lnTo>
                  <a:lnTo>
                    <a:pt x="860" y="6530"/>
                  </a:lnTo>
                  <a:lnTo>
                    <a:pt x="819" y="6528"/>
                  </a:lnTo>
                  <a:lnTo>
                    <a:pt x="776" y="6523"/>
                  </a:lnTo>
                  <a:lnTo>
                    <a:pt x="730" y="6489"/>
                  </a:lnTo>
                  <a:lnTo>
                    <a:pt x="688" y="6454"/>
                  </a:lnTo>
                  <a:lnTo>
                    <a:pt x="649" y="6418"/>
                  </a:lnTo>
                  <a:lnTo>
                    <a:pt x="612" y="6378"/>
                  </a:lnTo>
                  <a:lnTo>
                    <a:pt x="578" y="6339"/>
                  </a:lnTo>
                  <a:lnTo>
                    <a:pt x="546" y="6297"/>
                  </a:lnTo>
                  <a:lnTo>
                    <a:pt x="518" y="6253"/>
                  </a:lnTo>
                  <a:lnTo>
                    <a:pt x="491" y="6209"/>
                  </a:lnTo>
                  <a:lnTo>
                    <a:pt x="467" y="6164"/>
                  </a:lnTo>
                  <a:lnTo>
                    <a:pt x="445" y="6117"/>
                  </a:lnTo>
                  <a:lnTo>
                    <a:pt x="425" y="6069"/>
                  </a:lnTo>
                  <a:lnTo>
                    <a:pt x="408" y="6021"/>
                  </a:lnTo>
                  <a:lnTo>
                    <a:pt x="393" y="5971"/>
                  </a:lnTo>
                  <a:lnTo>
                    <a:pt x="379" y="5920"/>
                  </a:lnTo>
                  <a:lnTo>
                    <a:pt x="368" y="5870"/>
                  </a:lnTo>
                  <a:lnTo>
                    <a:pt x="358" y="5817"/>
                  </a:lnTo>
                  <a:lnTo>
                    <a:pt x="350" y="5765"/>
                  </a:lnTo>
                  <a:lnTo>
                    <a:pt x="344" y="5713"/>
                  </a:lnTo>
                  <a:lnTo>
                    <a:pt x="339" y="5659"/>
                  </a:lnTo>
                  <a:lnTo>
                    <a:pt x="336" y="5605"/>
                  </a:lnTo>
                  <a:lnTo>
                    <a:pt x="334" y="5551"/>
                  </a:lnTo>
                  <a:lnTo>
                    <a:pt x="333" y="5497"/>
                  </a:lnTo>
                  <a:lnTo>
                    <a:pt x="334" y="5444"/>
                  </a:lnTo>
                  <a:lnTo>
                    <a:pt x="335" y="5389"/>
                  </a:lnTo>
                  <a:lnTo>
                    <a:pt x="338" y="5335"/>
                  </a:lnTo>
                  <a:lnTo>
                    <a:pt x="342" y="5282"/>
                  </a:lnTo>
                  <a:lnTo>
                    <a:pt x="347" y="5228"/>
                  </a:lnTo>
                  <a:lnTo>
                    <a:pt x="352" y="5175"/>
                  </a:lnTo>
                  <a:lnTo>
                    <a:pt x="359" y="5121"/>
                  </a:lnTo>
                  <a:lnTo>
                    <a:pt x="366" y="5070"/>
                  </a:lnTo>
                  <a:lnTo>
                    <a:pt x="373" y="5018"/>
                  </a:lnTo>
                  <a:lnTo>
                    <a:pt x="381" y="4967"/>
                  </a:lnTo>
                  <a:lnTo>
                    <a:pt x="388" y="4956"/>
                  </a:lnTo>
                  <a:lnTo>
                    <a:pt x="394" y="4944"/>
                  </a:lnTo>
                  <a:lnTo>
                    <a:pt x="399" y="4932"/>
                  </a:lnTo>
                  <a:lnTo>
                    <a:pt x="404" y="4919"/>
                  </a:lnTo>
                  <a:lnTo>
                    <a:pt x="413" y="4894"/>
                  </a:lnTo>
                  <a:lnTo>
                    <a:pt x="422" y="4871"/>
                  </a:lnTo>
                  <a:lnTo>
                    <a:pt x="427" y="4860"/>
                  </a:lnTo>
                  <a:lnTo>
                    <a:pt x="433" y="4849"/>
                  </a:lnTo>
                  <a:lnTo>
                    <a:pt x="440" y="4840"/>
                  </a:lnTo>
                  <a:lnTo>
                    <a:pt x="448" y="4833"/>
                  </a:lnTo>
                  <a:lnTo>
                    <a:pt x="452" y="4830"/>
                  </a:lnTo>
                  <a:lnTo>
                    <a:pt x="458" y="4827"/>
                  </a:lnTo>
                  <a:lnTo>
                    <a:pt x="463" y="4825"/>
                  </a:lnTo>
                  <a:lnTo>
                    <a:pt x="468" y="4823"/>
                  </a:lnTo>
                  <a:lnTo>
                    <a:pt x="474" y="4822"/>
                  </a:lnTo>
                  <a:lnTo>
                    <a:pt x="480" y="4821"/>
                  </a:lnTo>
                  <a:lnTo>
                    <a:pt x="487" y="4821"/>
                  </a:lnTo>
                  <a:lnTo>
                    <a:pt x="494" y="4821"/>
                  </a:lnTo>
                  <a:lnTo>
                    <a:pt x="523" y="4776"/>
                  </a:lnTo>
                  <a:lnTo>
                    <a:pt x="553" y="4731"/>
                  </a:lnTo>
                  <a:lnTo>
                    <a:pt x="584" y="4684"/>
                  </a:lnTo>
                  <a:lnTo>
                    <a:pt x="617" y="4638"/>
                  </a:lnTo>
                  <a:lnTo>
                    <a:pt x="649" y="4592"/>
                  </a:lnTo>
                  <a:lnTo>
                    <a:pt x="682" y="4545"/>
                  </a:lnTo>
                  <a:lnTo>
                    <a:pt x="716" y="4499"/>
                  </a:lnTo>
                  <a:lnTo>
                    <a:pt x="751" y="4453"/>
                  </a:lnTo>
                  <a:lnTo>
                    <a:pt x="788" y="4407"/>
                  </a:lnTo>
                  <a:lnTo>
                    <a:pt x="824" y="4361"/>
                  </a:lnTo>
                  <a:lnTo>
                    <a:pt x="861" y="4316"/>
                  </a:lnTo>
                  <a:lnTo>
                    <a:pt x="899" y="4270"/>
                  </a:lnTo>
                  <a:lnTo>
                    <a:pt x="939" y="4226"/>
                  </a:lnTo>
                  <a:lnTo>
                    <a:pt x="978" y="4182"/>
                  </a:lnTo>
                  <a:lnTo>
                    <a:pt x="1017" y="4138"/>
                  </a:lnTo>
                  <a:lnTo>
                    <a:pt x="1058" y="4096"/>
                  </a:lnTo>
                  <a:lnTo>
                    <a:pt x="1085" y="4058"/>
                  </a:lnTo>
                  <a:lnTo>
                    <a:pt x="1110" y="4019"/>
                  </a:lnTo>
                  <a:lnTo>
                    <a:pt x="1135" y="3978"/>
                  </a:lnTo>
                  <a:lnTo>
                    <a:pt x="1159" y="3938"/>
                  </a:lnTo>
                  <a:lnTo>
                    <a:pt x="1207" y="3854"/>
                  </a:lnTo>
                  <a:lnTo>
                    <a:pt x="1257" y="3772"/>
                  </a:lnTo>
                  <a:lnTo>
                    <a:pt x="1282" y="3731"/>
                  </a:lnTo>
                  <a:lnTo>
                    <a:pt x="1309" y="3689"/>
                  </a:lnTo>
                  <a:lnTo>
                    <a:pt x="1337" y="3649"/>
                  </a:lnTo>
                  <a:lnTo>
                    <a:pt x="1367" y="3609"/>
                  </a:lnTo>
                  <a:lnTo>
                    <a:pt x="1383" y="3589"/>
                  </a:lnTo>
                  <a:lnTo>
                    <a:pt x="1400" y="3569"/>
                  </a:lnTo>
                  <a:lnTo>
                    <a:pt x="1416" y="3550"/>
                  </a:lnTo>
                  <a:lnTo>
                    <a:pt x="1434" y="3531"/>
                  </a:lnTo>
                  <a:lnTo>
                    <a:pt x="1451" y="3513"/>
                  </a:lnTo>
                  <a:lnTo>
                    <a:pt x="1470" y="3495"/>
                  </a:lnTo>
                  <a:lnTo>
                    <a:pt x="1489" y="3477"/>
                  </a:lnTo>
                  <a:lnTo>
                    <a:pt x="1509" y="3460"/>
                  </a:lnTo>
                  <a:lnTo>
                    <a:pt x="1509" y="3394"/>
                  </a:lnTo>
                  <a:lnTo>
                    <a:pt x="1518" y="3391"/>
                  </a:lnTo>
                  <a:lnTo>
                    <a:pt x="1528" y="3389"/>
                  </a:lnTo>
                  <a:lnTo>
                    <a:pt x="1537" y="3388"/>
                  </a:lnTo>
                  <a:lnTo>
                    <a:pt x="1546" y="3388"/>
                  </a:lnTo>
                  <a:lnTo>
                    <a:pt x="1554" y="3390"/>
                  </a:lnTo>
                  <a:lnTo>
                    <a:pt x="1563" y="3392"/>
                  </a:lnTo>
                  <a:lnTo>
                    <a:pt x="1572" y="3395"/>
                  </a:lnTo>
                  <a:lnTo>
                    <a:pt x="1580" y="3399"/>
                  </a:lnTo>
                  <a:lnTo>
                    <a:pt x="1596" y="3407"/>
                  </a:lnTo>
                  <a:lnTo>
                    <a:pt x="1611" y="3415"/>
                  </a:lnTo>
                  <a:lnTo>
                    <a:pt x="1625" y="3422"/>
                  </a:lnTo>
                  <a:lnTo>
                    <a:pt x="1638" y="3426"/>
                  </a:lnTo>
                  <a:lnTo>
                    <a:pt x="1642" y="3433"/>
                  </a:lnTo>
                  <a:lnTo>
                    <a:pt x="1645" y="3441"/>
                  </a:lnTo>
                  <a:lnTo>
                    <a:pt x="1647" y="3448"/>
                  </a:lnTo>
                  <a:lnTo>
                    <a:pt x="1649" y="3454"/>
                  </a:lnTo>
                  <a:lnTo>
                    <a:pt x="1649" y="3461"/>
                  </a:lnTo>
                  <a:lnTo>
                    <a:pt x="1649" y="3468"/>
                  </a:lnTo>
                  <a:lnTo>
                    <a:pt x="1648" y="3474"/>
                  </a:lnTo>
                  <a:lnTo>
                    <a:pt x="1647" y="3481"/>
                  </a:lnTo>
                  <a:lnTo>
                    <a:pt x="1644" y="3493"/>
                  </a:lnTo>
                  <a:lnTo>
                    <a:pt x="1639" y="3506"/>
                  </a:lnTo>
                  <a:lnTo>
                    <a:pt x="1634" y="3517"/>
                  </a:lnTo>
                  <a:lnTo>
                    <a:pt x="1629" y="3529"/>
                  </a:lnTo>
                  <a:lnTo>
                    <a:pt x="1625" y="3539"/>
                  </a:lnTo>
                  <a:lnTo>
                    <a:pt x="1621" y="3549"/>
                  </a:lnTo>
                  <a:lnTo>
                    <a:pt x="1620" y="3554"/>
                  </a:lnTo>
                  <a:lnTo>
                    <a:pt x="1620" y="3558"/>
                  </a:lnTo>
                  <a:lnTo>
                    <a:pt x="1620" y="3562"/>
                  </a:lnTo>
                  <a:lnTo>
                    <a:pt x="1621" y="3566"/>
                  </a:lnTo>
                  <a:lnTo>
                    <a:pt x="1623" y="3570"/>
                  </a:lnTo>
                  <a:lnTo>
                    <a:pt x="1625" y="3573"/>
                  </a:lnTo>
                  <a:lnTo>
                    <a:pt x="1629" y="3576"/>
                  </a:lnTo>
                  <a:lnTo>
                    <a:pt x="1633" y="3580"/>
                  </a:lnTo>
                  <a:lnTo>
                    <a:pt x="1639" y="3583"/>
                  </a:lnTo>
                  <a:lnTo>
                    <a:pt x="1645" y="3585"/>
                  </a:lnTo>
                  <a:lnTo>
                    <a:pt x="1653" y="3587"/>
                  </a:lnTo>
                  <a:lnTo>
                    <a:pt x="1662" y="3589"/>
                  </a:lnTo>
                  <a:lnTo>
                    <a:pt x="1666" y="3577"/>
                  </a:lnTo>
                  <a:lnTo>
                    <a:pt x="1670" y="3566"/>
                  </a:lnTo>
                  <a:lnTo>
                    <a:pt x="1677" y="3555"/>
                  </a:lnTo>
                  <a:lnTo>
                    <a:pt x="1684" y="3544"/>
                  </a:lnTo>
                  <a:lnTo>
                    <a:pt x="1698" y="3521"/>
                  </a:lnTo>
                  <a:lnTo>
                    <a:pt x="1713" y="3497"/>
                  </a:lnTo>
                  <a:lnTo>
                    <a:pt x="1720" y="3484"/>
                  </a:lnTo>
                  <a:lnTo>
                    <a:pt x="1727" y="3471"/>
                  </a:lnTo>
                  <a:lnTo>
                    <a:pt x="1734" y="3458"/>
                  </a:lnTo>
                  <a:lnTo>
                    <a:pt x="1740" y="3445"/>
                  </a:lnTo>
                  <a:lnTo>
                    <a:pt x="1744" y="3430"/>
                  </a:lnTo>
                  <a:lnTo>
                    <a:pt x="1748" y="3416"/>
                  </a:lnTo>
                  <a:lnTo>
                    <a:pt x="1750" y="3401"/>
                  </a:lnTo>
                  <a:lnTo>
                    <a:pt x="1751" y="3386"/>
                  </a:lnTo>
                  <a:lnTo>
                    <a:pt x="1728" y="3374"/>
                  </a:lnTo>
                  <a:lnTo>
                    <a:pt x="1706" y="3362"/>
                  </a:lnTo>
                  <a:lnTo>
                    <a:pt x="1683" y="3351"/>
                  </a:lnTo>
                  <a:lnTo>
                    <a:pt x="1659" y="3341"/>
                  </a:lnTo>
                  <a:lnTo>
                    <a:pt x="1612" y="3324"/>
                  </a:lnTo>
                  <a:lnTo>
                    <a:pt x="1566" y="3307"/>
                  </a:lnTo>
                  <a:lnTo>
                    <a:pt x="1518" y="3291"/>
                  </a:lnTo>
                  <a:lnTo>
                    <a:pt x="1472" y="3274"/>
                  </a:lnTo>
                  <a:lnTo>
                    <a:pt x="1449" y="3265"/>
                  </a:lnTo>
                  <a:lnTo>
                    <a:pt x="1426" y="3255"/>
                  </a:lnTo>
                  <a:lnTo>
                    <a:pt x="1403" y="3245"/>
                  </a:lnTo>
                  <a:lnTo>
                    <a:pt x="1381" y="3233"/>
                  </a:lnTo>
                  <a:lnTo>
                    <a:pt x="1352" y="3210"/>
                  </a:lnTo>
                  <a:lnTo>
                    <a:pt x="1326" y="3187"/>
                  </a:lnTo>
                  <a:lnTo>
                    <a:pt x="1300" y="3162"/>
                  </a:lnTo>
                  <a:lnTo>
                    <a:pt x="1275" y="3136"/>
                  </a:lnTo>
                  <a:lnTo>
                    <a:pt x="1250" y="3110"/>
                  </a:lnTo>
                  <a:lnTo>
                    <a:pt x="1226" y="3084"/>
                  </a:lnTo>
                  <a:lnTo>
                    <a:pt x="1202" y="3057"/>
                  </a:lnTo>
                  <a:lnTo>
                    <a:pt x="1179" y="3030"/>
                  </a:lnTo>
                  <a:lnTo>
                    <a:pt x="1133" y="2973"/>
                  </a:lnTo>
                  <a:lnTo>
                    <a:pt x="1089" y="2917"/>
                  </a:lnTo>
                  <a:lnTo>
                    <a:pt x="1044" y="2858"/>
                  </a:lnTo>
                  <a:lnTo>
                    <a:pt x="1001" y="2800"/>
                  </a:lnTo>
                  <a:lnTo>
                    <a:pt x="956" y="2743"/>
                  </a:lnTo>
                  <a:lnTo>
                    <a:pt x="910" y="2684"/>
                  </a:lnTo>
                  <a:lnTo>
                    <a:pt x="887" y="2656"/>
                  </a:lnTo>
                  <a:lnTo>
                    <a:pt x="864" y="2629"/>
                  </a:lnTo>
                  <a:lnTo>
                    <a:pt x="840" y="2601"/>
                  </a:lnTo>
                  <a:lnTo>
                    <a:pt x="815" y="2573"/>
                  </a:lnTo>
                  <a:lnTo>
                    <a:pt x="790" y="2547"/>
                  </a:lnTo>
                  <a:lnTo>
                    <a:pt x="764" y="2521"/>
                  </a:lnTo>
                  <a:lnTo>
                    <a:pt x="737" y="2495"/>
                  </a:lnTo>
                  <a:lnTo>
                    <a:pt x="709" y="2471"/>
                  </a:lnTo>
                  <a:lnTo>
                    <a:pt x="681" y="2446"/>
                  </a:lnTo>
                  <a:lnTo>
                    <a:pt x="652" y="2423"/>
                  </a:lnTo>
                  <a:lnTo>
                    <a:pt x="622" y="2400"/>
                  </a:lnTo>
                  <a:lnTo>
                    <a:pt x="590" y="2379"/>
                  </a:lnTo>
                  <a:lnTo>
                    <a:pt x="581" y="2353"/>
                  </a:lnTo>
                  <a:lnTo>
                    <a:pt x="570" y="2328"/>
                  </a:lnTo>
                  <a:lnTo>
                    <a:pt x="559" y="2303"/>
                  </a:lnTo>
                  <a:lnTo>
                    <a:pt x="546" y="2280"/>
                  </a:lnTo>
                  <a:lnTo>
                    <a:pt x="533" y="2258"/>
                  </a:lnTo>
                  <a:lnTo>
                    <a:pt x="519" y="2237"/>
                  </a:lnTo>
                  <a:lnTo>
                    <a:pt x="504" y="2216"/>
                  </a:lnTo>
                  <a:lnTo>
                    <a:pt x="489" y="2196"/>
                  </a:lnTo>
                  <a:lnTo>
                    <a:pt x="473" y="2176"/>
                  </a:lnTo>
                  <a:lnTo>
                    <a:pt x="455" y="2156"/>
                  </a:lnTo>
                  <a:lnTo>
                    <a:pt x="438" y="2138"/>
                  </a:lnTo>
                  <a:lnTo>
                    <a:pt x="421" y="2120"/>
                  </a:lnTo>
                  <a:lnTo>
                    <a:pt x="385" y="2085"/>
                  </a:lnTo>
                  <a:lnTo>
                    <a:pt x="348" y="2051"/>
                  </a:lnTo>
                  <a:lnTo>
                    <a:pt x="311" y="2016"/>
                  </a:lnTo>
                  <a:lnTo>
                    <a:pt x="273" y="1983"/>
                  </a:lnTo>
                  <a:lnTo>
                    <a:pt x="236" y="1949"/>
                  </a:lnTo>
                  <a:lnTo>
                    <a:pt x="200" y="1914"/>
                  </a:lnTo>
                  <a:lnTo>
                    <a:pt x="182" y="1897"/>
                  </a:lnTo>
                  <a:lnTo>
                    <a:pt x="166" y="1877"/>
                  </a:lnTo>
                  <a:lnTo>
                    <a:pt x="148" y="1859"/>
                  </a:lnTo>
                  <a:lnTo>
                    <a:pt x="132" y="1840"/>
                  </a:lnTo>
                  <a:lnTo>
                    <a:pt x="117" y="1821"/>
                  </a:lnTo>
                  <a:lnTo>
                    <a:pt x="102" y="1800"/>
                  </a:lnTo>
                  <a:lnTo>
                    <a:pt x="88" y="1780"/>
                  </a:lnTo>
                  <a:lnTo>
                    <a:pt x="75" y="1758"/>
                  </a:lnTo>
                  <a:lnTo>
                    <a:pt x="79" y="1732"/>
                  </a:lnTo>
                  <a:lnTo>
                    <a:pt x="81" y="1707"/>
                  </a:lnTo>
                  <a:lnTo>
                    <a:pt x="82" y="1682"/>
                  </a:lnTo>
                  <a:lnTo>
                    <a:pt x="82" y="1657"/>
                  </a:lnTo>
                  <a:lnTo>
                    <a:pt x="81" y="1632"/>
                  </a:lnTo>
                  <a:lnTo>
                    <a:pt x="79" y="1607"/>
                  </a:lnTo>
                  <a:lnTo>
                    <a:pt x="77" y="1582"/>
                  </a:lnTo>
                  <a:lnTo>
                    <a:pt x="73" y="1558"/>
                  </a:lnTo>
                  <a:lnTo>
                    <a:pt x="64" y="1510"/>
                  </a:lnTo>
                  <a:lnTo>
                    <a:pt x="54" y="1462"/>
                  </a:lnTo>
                  <a:lnTo>
                    <a:pt x="42" y="1414"/>
                  </a:lnTo>
                  <a:lnTo>
                    <a:pt x="31" y="1367"/>
                  </a:lnTo>
                  <a:lnTo>
                    <a:pt x="20" y="1321"/>
                  </a:lnTo>
                  <a:lnTo>
                    <a:pt x="11" y="1274"/>
                  </a:lnTo>
                  <a:lnTo>
                    <a:pt x="7" y="1251"/>
                  </a:lnTo>
                  <a:lnTo>
                    <a:pt x="4" y="1228"/>
                  </a:lnTo>
                  <a:lnTo>
                    <a:pt x="2" y="1205"/>
                  </a:lnTo>
                  <a:lnTo>
                    <a:pt x="1" y="1182"/>
                  </a:lnTo>
                  <a:lnTo>
                    <a:pt x="0" y="1159"/>
                  </a:lnTo>
                  <a:lnTo>
                    <a:pt x="1" y="1136"/>
                  </a:lnTo>
                  <a:lnTo>
                    <a:pt x="3" y="1114"/>
                  </a:lnTo>
                  <a:lnTo>
                    <a:pt x="6" y="1091"/>
                  </a:lnTo>
                  <a:lnTo>
                    <a:pt x="11" y="1069"/>
                  </a:lnTo>
                  <a:lnTo>
                    <a:pt x="17" y="1046"/>
                  </a:lnTo>
                  <a:lnTo>
                    <a:pt x="25" y="1022"/>
                  </a:lnTo>
                  <a:lnTo>
                    <a:pt x="35" y="1000"/>
                  </a:lnTo>
                  <a:close/>
                  <a:moveTo>
                    <a:pt x="1018" y="2033"/>
                  </a:moveTo>
                  <a:lnTo>
                    <a:pt x="1038" y="2050"/>
                  </a:lnTo>
                  <a:lnTo>
                    <a:pt x="1058" y="2067"/>
                  </a:lnTo>
                  <a:lnTo>
                    <a:pt x="1079" y="2086"/>
                  </a:lnTo>
                  <a:lnTo>
                    <a:pt x="1098" y="2105"/>
                  </a:lnTo>
                  <a:lnTo>
                    <a:pt x="1138" y="2146"/>
                  </a:lnTo>
                  <a:lnTo>
                    <a:pt x="1178" y="2189"/>
                  </a:lnTo>
                  <a:lnTo>
                    <a:pt x="1217" y="2232"/>
                  </a:lnTo>
                  <a:lnTo>
                    <a:pt x="1259" y="2275"/>
                  </a:lnTo>
                  <a:lnTo>
                    <a:pt x="1300" y="2318"/>
                  </a:lnTo>
                  <a:lnTo>
                    <a:pt x="1343" y="2359"/>
                  </a:lnTo>
                  <a:lnTo>
                    <a:pt x="1365" y="2378"/>
                  </a:lnTo>
                  <a:lnTo>
                    <a:pt x="1388" y="2397"/>
                  </a:lnTo>
                  <a:lnTo>
                    <a:pt x="1410" y="2416"/>
                  </a:lnTo>
                  <a:lnTo>
                    <a:pt x="1433" y="2433"/>
                  </a:lnTo>
                  <a:lnTo>
                    <a:pt x="1457" y="2450"/>
                  </a:lnTo>
                  <a:lnTo>
                    <a:pt x="1481" y="2466"/>
                  </a:lnTo>
                  <a:lnTo>
                    <a:pt x="1505" y="2480"/>
                  </a:lnTo>
                  <a:lnTo>
                    <a:pt x="1532" y="2493"/>
                  </a:lnTo>
                  <a:lnTo>
                    <a:pt x="1557" y="2504"/>
                  </a:lnTo>
                  <a:lnTo>
                    <a:pt x="1584" y="2514"/>
                  </a:lnTo>
                  <a:lnTo>
                    <a:pt x="1611" y="2523"/>
                  </a:lnTo>
                  <a:lnTo>
                    <a:pt x="1639" y="2530"/>
                  </a:lnTo>
                  <a:lnTo>
                    <a:pt x="1667" y="2535"/>
                  </a:lnTo>
                  <a:lnTo>
                    <a:pt x="1698" y="2539"/>
                  </a:lnTo>
                  <a:lnTo>
                    <a:pt x="1728" y="2540"/>
                  </a:lnTo>
                  <a:lnTo>
                    <a:pt x="1759" y="2540"/>
                  </a:lnTo>
                  <a:lnTo>
                    <a:pt x="1795" y="2552"/>
                  </a:lnTo>
                  <a:lnTo>
                    <a:pt x="1831" y="2565"/>
                  </a:lnTo>
                  <a:lnTo>
                    <a:pt x="1866" y="2579"/>
                  </a:lnTo>
                  <a:lnTo>
                    <a:pt x="1900" y="2594"/>
                  </a:lnTo>
                  <a:lnTo>
                    <a:pt x="1934" y="2609"/>
                  </a:lnTo>
                  <a:lnTo>
                    <a:pt x="1967" y="2624"/>
                  </a:lnTo>
                  <a:lnTo>
                    <a:pt x="2001" y="2641"/>
                  </a:lnTo>
                  <a:lnTo>
                    <a:pt x="2033" y="2658"/>
                  </a:lnTo>
                  <a:lnTo>
                    <a:pt x="2065" y="2676"/>
                  </a:lnTo>
                  <a:lnTo>
                    <a:pt x="2097" y="2695"/>
                  </a:lnTo>
                  <a:lnTo>
                    <a:pt x="2129" y="2715"/>
                  </a:lnTo>
                  <a:lnTo>
                    <a:pt x="2161" y="2737"/>
                  </a:lnTo>
                  <a:lnTo>
                    <a:pt x="2191" y="2759"/>
                  </a:lnTo>
                  <a:lnTo>
                    <a:pt x="2222" y="2781"/>
                  </a:lnTo>
                  <a:lnTo>
                    <a:pt x="2252" y="2805"/>
                  </a:lnTo>
                  <a:lnTo>
                    <a:pt x="2282" y="2830"/>
                  </a:lnTo>
                  <a:lnTo>
                    <a:pt x="2284" y="2842"/>
                  </a:lnTo>
                  <a:lnTo>
                    <a:pt x="2288" y="2853"/>
                  </a:lnTo>
                  <a:lnTo>
                    <a:pt x="2291" y="2865"/>
                  </a:lnTo>
                  <a:lnTo>
                    <a:pt x="2295" y="2878"/>
                  </a:lnTo>
                  <a:lnTo>
                    <a:pt x="2304" y="2902"/>
                  </a:lnTo>
                  <a:lnTo>
                    <a:pt x="2314" y="2927"/>
                  </a:lnTo>
                  <a:lnTo>
                    <a:pt x="2325" y="2953"/>
                  </a:lnTo>
                  <a:lnTo>
                    <a:pt x="2336" y="2978"/>
                  </a:lnTo>
                  <a:lnTo>
                    <a:pt x="2346" y="3004"/>
                  </a:lnTo>
                  <a:lnTo>
                    <a:pt x="2356" y="3030"/>
                  </a:lnTo>
                  <a:lnTo>
                    <a:pt x="2359" y="3043"/>
                  </a:lnTo>
                  <a:lnTo>
                    <a:pt x="2363" y="3056"/>
                  </a:lnTo>
                  <a:lnTo>
                    <a:pt x="2365" y="3068"/>
                  </a:lnTo>
                  <a:lnTo>
                    <a:pt x="2367" y="3081"/>
                  </a:lnTo>
                  <a:lnTo>
                    <a:pt x="2369" y="3093"/>
                  </a:lnTo>
                  <a:lnTo>
                    <a:pt x="2369" y="3105"/>
                  </a:lnTo>
                  <a:lnTo>
                    <a:pt x="2368" y="3117"/>
                  </a:lnTo>
                  <a:lnTo>
                    <a:pt x="2367" y="3129"/>
                  </a:lnTo>
                  <a:lnTo>
                    <a:pt x="2364" y="3141"/>
                  </a:lnTo>
                  <a:lnTo>
                    <a:pt x="2360" y="3153"/>
                  </a:lnTo>
                  <a:lnTo>
                    <a:pt x="2355" y="3165"/>
                  </a:lnTo>
                  <a:lnTo>
                    <a:pt x="2348" y="3176"/>
                  </a:lnTo>
                  <a:lnTo>
                    <a:pt x="2341" y="3187"/>
                  </a:lnTo>
                  <a:lnTo>
                    <a:pt x="2331" y="3197"/>
                  </a:lnTo>
                  <a:lnTo>
                    <a:pt x="2320" y="3207"/>
                  </a:lnTo>
                  <a:lnTo>
                    <a:pt x="2308" y="3217"/>
                  </a:lnTo>
                  <a:lnTo>
                    <a:pt x="2305" y="3151"/>
                  </a:lnTo>
                  <a:lnTo>
                    <a:pt x="2302" y="3083"/>
                  </a:lnTo>
                  <a:lnTo>
                    <a:pt x="2299" y="3049"/>
                  </a:lnTo>
                  <a:lnTo>
                    <a:pt x="2296" y="3015"/>
                  </a:lnTo>
                  <a:lnTo>
                    <a:pt x="2293" y="2997"/>
                  </a:lnTo>
                  <a:lnTo>
                    <a:pt x="2290" y="2980"/>
                  </a:lnTo>
                  <a:lnTo>
                    <a:pt x="2286" y="2964"/>
                  </a:lnTo>
                  <a:lnTo>
                    <a:pt x="2281" y="2947"/>
                  </a:lnTo>
                  <a:lnTo>
                    <a:pt x="2277" y="2931"/>
                  </a:lnTo>
                  <a:lnTo>
                    <a:pt x="2272" y="2916"/>
                  </a:lnTo>
                  <a:lnTo>
                    <a:pt x="2266" y="2900"/>
                  </a:lnTo>
                  <a:lnTo>
                    <a:pt x="2259" y="2885"/>
                  </a:lnTo>
                  <a:lnTo>
                    <a:pt x="2252" y="2870"/>
                  </a:lnTo>
                  <a:lnTo>
                    <a:pt x="2243" y="2856"/>
                  </a:lnTo>
                  <a:lnTo>
                    <a:pt x="2234" y="2842"/>
                  </a:lnTo>
                  <a:lnTo>
                    <a:pt x="2224" y="2829"/>
                  </a:lnTo>
                  <a:lnTo>
                    <a:pt x="2213" y="2817"/>
                  </a:lnTo>
                  <a:lnTo>
                    <a:pt x="2201" y="2805"/>
                  </a:lnTo>
                  <a:lnTo>
                    <a:pt x="2188" y="2794"/>
                  </a:lnTo>
                  <a:lnTo>
                    <a:pt x="2174" y="2784"/>
                  </a:lnTo>
                  <a:lnTo>
                    <a:pt x="2159" y="2774"/>
                  </a:lnTo>
                  <a:lnTo>
                    <a:pt x="2143" y="2765"/>
                  </a:lnTo>
                  <a:lnTo>
                    <a:pt x="2124" y="2757"/>
                  </a:lnTo>
                  <a:lnTo>
                    <a:pt x="2105" y="2750"/>
                  </a:lnTo>
                  <a:lnTo>
                    <a:pt x="2083" y="2731"/>
                  </a:lnTo>
                  <a:lnTo>
                    <a:pt x="2060" y="2712"/>
                  </a:lnTo>
                  <a:lnTo>
                    <a:pt x="2037" y="2696"/>
                  </a:lnTo>
                  <a:lnTo>
                    <a:pt x="2013" y="2682"/>
                  </a:lnTo>
                  <a:lnTo>
                    <a:pt x="1989" y="2669"/>
                  </a:lnTo>
                  <a:lnTo>
                    <a:pt x="1963" y="2657"/>
                  </a:lnTo>
                  <a:lnTo>
                    <a:pt x="1937" y="2646"/>
                  </a:lnTo>
                  <a:lnTo>
                    <a:pt x="1912" y="2637"/>
                  </a:lnTo>
                  <a:lnTo>
                    <a:pt x="1885" y="2628"/>
                  </a:lnTo>
                  <a:lnTo>
                    <a:pt x="1859" y="2620"/>
                  </a:lnTo>
                  <a:lnTo>
                    <a:pt x="1832" y="2613"/>
                  </a:lnTo>
                  <a:lnTo>
                    <a:pt x="1805" y="2606"/>
                  </a:lnTo>
                  <a:lnTo>
                    <a:pt x="1750" y="2594"/>
                  </a:lnTo>
                  <a:lnTo>
                    <a:pt x="1696" y="2582"/>
                  </a:lnTo>
                  <a:lnTo>
                    <a:pt x="1641" y="2570"/>
                  </a:lnTo>
                  <a:lnTo>
                    <a:pt x="1587" y="2558"/>
                  </a:lnTo>
                  <a:lnTo>
                    <a:pt x="1560" y="2551"/>
                  </a:lnTo>
                  <a:lnTo>
                    <a:pt x="1534" y="2543"/>
                  </a:lnTo>
                  <a:lnTo>
                    <a:pt x="1507" y="2535"/>
                  </a:lnTo>
                  <a:lnTo>
                    <a:pt x="1481" y="2525"/>
                  </a:lnTo>
                  <a:lnTo>
                    <a:pt x="1456" y="2515"/>
                  </a:lnTo>
                  <a:lnTo>
                    <a:pt x="1431" y="2503"/>
                  </a:lnTo>
                  <a:lnTo>
                    <a:pt x="1406" y="2491"/>
                  </a:lnTo>
                  <a:lnTo>
                    <a:pt x="1382" y="2476"/>
                  </a:lnTo>
                  <a:lnTo>
                    <a:pt x="1358" y="2461"/>
                  </a:lnTo>
                  <a:lnTo>
                    <a:pt x="1335" y="2443"/>
                  </a:lnTo>
                  <a:lnTo>
                    <a:pt x="1313" y="2424"/>
                  </a:lnTo>
                  <a:lnTo>
                    <a:pt x="1292" y="2403"/>
                  </a:lnTo>
                  <a:lnTo>
                    <a:pt x="1274" y="2379"/>
                  </a:lnTo>
                  <a:lnTo>
                    <a:pt x="1256" y="2354"/>
                  </a:lnTo>
                  <a:lnTo>
                    <a:pt x="1235" y="2330"/>
                  </a:lnTo>
                  <a:lnTo>
                    <a:pt x="1213" y="2304"/>
                  </a:lnTo>
                  <a:lnTo>
                    <a:pt x="1191" y="2279"/>
                  </a:lnTo>
                  <a:lnTo>
                    <a:pt x="1168" y="2254"/>
                  </a:lnTo>
                  <a:lnTo>
                    <a:pt x="1145" y="2230"/>
                  </a:lnTo>
                  <a:lnTo>
                    <a:pt x="1121" y="2206"/>
                  </a:lnTo>
                  <a:lnTo>
                    <a:pt x="1072" y="2158"/>
                  </a:lnTo>
                  <a:lnTo>
                    <a:pt x="1024" y="2113"/>
                  </a:lnTo>
                  <a:lnTo>
                    <a:pt x="979" y="2071"/>
                  </a:lnTo>
                  <a:lnTo>
                    <a:pt x="938" y="2033"/>
                  </a:lnTo>
                  <a:lnTo>
                    <a:pt x="1018" y="2033"/>
                  </a:lnTo>
                  <a:close/>
                </a:path>
              </a:pathLst>
            </a:custGeom>
            <a:solidFill>
              <a:srgbClr val="CB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3" name="Freeform 61"/>
            <p:cNvSpPr>
              <a:spLocks/>
            </p:cNvSpPr>
            <p:nvPr/>
          </p:nvSpPr>
          <p:spPr bwMode="auto">
            <a:xfrm>
              <a:off x="4447" y="1855"/>
              <a:ext cx="17" cy="18"/>
            </a:xfrm>
            <a:custGeom>
              <a:avLst/>
              <a:gdLst>
                <a:gd name="T0" fmla="*/ 129 w 251"/>
                <a:gd name="T1" fmla="*/ 52 h 253"/>
                <a:gd name="T2" fmla="*/ 135 w 251"/>
                <a:gd name="T3" fmla="*/ 64 h 253"/>
                <a:gd name="T4" fmla="*/ 144 w 251"/>
                <a:gd name="T5" fmla="*/ 75 h 253"/>
                <a:gd name="T6" fmla="*/ 153 w 251"/>
                <a:gd name="T7" fmla="*/ 87 h 253"/>
                <a:gd name="T8" fmla="*/ 163 w 251"/>
                <a:gd name="T9" fmla="*/ 99 h 253"/>
                <a:gd name="T10" fmla="*/ 186 w 251"/>
                <a:gd name="T11" fmla="*/ 122 h 253"/>
                <a:gd name="T12" fmla="*/ 208 w 251"/>
                <a:gd name="T13" fmla="*/ 146 h 253"/>
                <a:gd name="T14" fmla="*/ 218 w 251"/>
                <a:gd name="T15" fmla="*/ 159 h 253"/>
                <a:gd name="T16" fmla="*/ 227 w 251"/>
                <a:gd name="T17" fmla="*/ 171 h 253"/>
                <a:gd name="T18" fmla="*/ 235 w 251"/>
                <a:gd name="T19" fmla="*/ 184 h 253"/>
                <a:gd name="T20" fmla="*/ 242 w 251"/>
                <a:gd name="T21" fmla="*/ 197 h 253"/>
                <a:gd name="T22" fmla="*/ 247 w 251"/>
                <a:gd name="T23" fmla="*/ 210 h 253"/>
                <a:gd name="T24" fmla="*/ 250 w 251"/>
                <a:gd name="T25" fmla="*/ 224 h 253"/>
                <a:gd name="T26" fmla="*/ 251 w 251"/>
                <a:gd name="T27" fmla="*/ 231 h 253"/>
                <a:gd name="T28" fmla="*/ 251 w 251"/>
                <a:gd name="T29" fmla="*/ 238 h 253"/>
                <a:gd name="T30" fmla="*/ 251 w 251"/>
                <a:gd name="T31" fmla="*/ 245 h 253"/>
                <a:gd name="T32" fmla="*/ 250 w 251"/>
                <a:gd name="T33" fmla="*/ 253 h 253"/>
                <a:gd name="T34" fmla="*/ 232 w 251"/>
                <a:gd name="T35" fmla="*/ 239 h 253"/>
                <a:gd name="T36" fmla="*/ 215 w 251"/>
                <a:gd name="T37" fmla="*/ 223 h 253"/>
                <a:gd name="T38" fmla="*/ 199 w 251"/>
                <a:gd name="T39" fmla="*/ 207 h 253"/>
                <a:gd name="T40" fmla="*/ 184 w 251"/>
                <a:gd name="T41" fmla="*/ 191 h 253"/>
                <a:gd name="T42" fmla="*/ 153 w 251"/>
                <a:gd name="T43" fmla="*/ 156 h 253"/>
                <a:gd name="T44" fmla="*/ 125 w 251"/>
                <a:gd name="T45" fmla="*/ 121 h 253"/>
                <a:gd name="T46" fmla="*/ 110 w 251"/>
                <a:gd name="T47" fmla="*/ 104 h 253"/>
                <a:gd name="T48" fmla="*/ 96 w 251"/>
                <a:gd name="T49" fmla="*/ 88 h 253"/>
                <a:gd name="T50" fmla="*/ 81 w 251"/>
                <a:gd name="T51" fmla="*/ 73 h 253"/>
                <a:gd name="T52" fmla="*/ 66 w 251"/>
                <a:gd name="T53" fmla="*/ 59 h 253"/>
                <a:gd name="T54" fmla="*/ 51 w 251"/>
                <a:gd name="T55" fmla="*/ 47 h 253"/>
                <a:gd name="T56" fmla="*/ 35 w 251"/>
                <a:gd name="T57" fmla="*/ 36 h 253"/>
                <a:gd name="T58" fmla="*/ 26 w 251"/>
                <a:gd name="T59" fmla="*/ 31 h 253"/>
                <a:gd name="T60" fmla="*/ 17 w 251"/>
                <a:gd name="T61" fmla="*/ 27 h 253"/>
                <a:gd name="T62" fmla="*/ 8 w 251"/>
                <a:gd name="T63" fmla="*/ 23 h 253"/>
                <a:gd name="T64" fmla="*/ 0 w 251"/>
                <a:gd name="T65" fmla="*/ 20 h 253"/>
                <a:gd name="T66" fmla="*/ 4 w 251"/>
                <a:gd name="T67" fmla="*/ 15 h 253"/>
                <a:gd name="T68" fmla="*/ 8 w 251"/>
                <a:gd name="T69" fmla="*/ 11 h 253"/>
                <a:gd name="T70" fmla="*/ 13 w 251"/>
                <a:gd name="T71" fmla="*/ 6 h 253"/>
                <a:gd name="T72" fmla="*/ 17 w 251"/>
                <a:gd name="T73" fmla="*/ 4 h 253"/>
                <a:gd name="T74" fmla="*/ 21 w 251"/>
                <a:gd name="T75" fmla="*/ 2 h 253"/>
                <a:gd name="T76" fmla="*/ 25 w 251"/>
                <a:gd name="T77" fmla="*/ 1 h 253"/>
                <a:gd name="T78" fmla="*/ 30 w 251"/>
                <a:gd name="T79" fmla="*/ 0 h 253"/>
                <a:gd name="T80" fmla="*/ 34 w 251"/>
                <a:gd name="T81" fmla="*/ 0 h 253"/>
                <a:gd name="T82" fmla="*/ 42 w 251"/>
                <a:gd name="T83" fmla="*/ 1 h 253"/>
                <a:gd name="T84" fmla="*/ 49 w 251"/>
                <a:gd name="T85" fmla="*/ 4 h 253"/>
                <a:gd name="T86" fmla="*/ 57 w 251"/>
                <a:gd name="T87" fmla="*/ 9 h 253"/>
                <a:gd name="T88" fmla="*/ 65 w 251"/>
                <a:gd name="T89" fmla="*/ 15 h 253"/>
                <a:gd name="T90" fmla="*/ 80 w 251"/>
                <a:gd name="T91" fmla="*/ 27 h 253"/>
                <a:gd name="T92" fmla="*/ 95 w 251"/>
                <a:gd name="T93" fmla="*/ 39 h 253"/>
                <a:gd name="T94" fmla="*/ 103 w 251"/>
                <a:gd name="T95" fmla="*/ 44 h 253"/>
                <a:gd name="T96" fmla="*/ 111 w 251"/>
                <a:gd name="T97" fmla="*/ 48 h 253"/>
                <a:gd name="T98" fmla="*/ 120 w 251"/>
                <a:gd name="T99" fmla="*/ 51 h 253"/>
                <a:gd name="T100" fmla="*/ 129 w 251"/>
                <a:gd name="T101" fmla="*/ 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1" h="253">
                  <a:moveTo>
                    <a:pt x="129" y="52"/>
                  </a:moveTo>
                  <a:lnTo>
                    <a:pt x="135" y="64"/>
                  </a:lnTo>
                  <a:lnTo>
                    <a:pt x="144" y="75"/>
                  </a:lnTo>
                  <a:lnTo>
                    <a:pt x="153" y="87"/>
                  </a:lnTo>
                  <a:lnTo>
                    <a:pt x="163" y="99"/>
                  </a:lnTo>
                  <a:lnTo>
                    <a:pt x="186" y="122"/>
                  </a:lnTo>
                  <a:lnTo>
                    <a:pt x="208" y="146"/>
                  </a:lnTo>
                  <a:lnTo>
                    <a:pt x="218" y="159"/>
                  </a:lnTo>
                  <a:lnTo>
                    <a:pt x="227" y="171"/>
                  </a:lnTo>
                  <a:lnTo>
                    <a:pt x="235" y="184"/>
                  </a:lnTo>
                  <a:lnTo>
                    <a:pt x="242" y="197"/>
                  </a:lnTo>
                  <a:lnTo>
                    <a:pt x="247" y="210"/>
                  </a:lnTo>
                  <a:lnTo>
                    <a:pt x="250" y="224"/>
                  </a:lnTo>
                  <a:lnTo>
                    <a:pt x="251" y="231"/>
                  </a:lnTo>
                  <a:lnTo>
                    <a:pt x="251" y="238"/>
                  </a:lnTo>
                  <a:lnTo>
                    <a:pt x="251" y="245"/>
                  </a:lnTo>
                  <a:lnTo>
                    <a:pt x="250" y="253"/>
                  </a:lnTo>
                  <a:lnTo>
                    <a:pt x="232" y="239"/>
                  </a:lnTo>
                  <a:lnTo>
                    <a:pt x="215" y="223"/>
                  </a:lnTo>
                  <a:lnTo>
                    <a:pt x="199" y="207"/>
                  </a:lnTo>
                  <a:lnTo>
                    <a:pt x="184" y="191"/>
                  </a:lnTo>
                  <a:lnTo>
                    <a:pt x="153" y="156"/>
                  </a:lnTo>
                  <a:lnTo>
                    <a:pt x="125" y="121"/>
                  </a:lnTo>
                  <a:lnTo>
                    <a:pt x="110" y="104"/>
                  </a:lnTo>
                  <a:lnTo>
                    <a:pt x="96" y="88"/>
                  </a:lnTo>
                  <a:lnTo>
                    <a:pt x="81" y="73"/>
                  </a:lnTo>
                  <a:lnTo>
                    <a:pt x="66" y="59"/>
                  </a:lnTo>
                  <a:lnTo>
                    <a:pt x="51" y="47"/>
                  </a:lnTo>
                  <a:lnTo>
                    <a:pt x="35" y="36"/>
                  </a:lnTo>
                  <a:lnTo>
                    <a:pt x="26" y="31"/>
                  </a:lnTo>
                  <a:lnTo>
                    <a:pt x="17" y="27"/>
                  </a:lnTo>
                  <a:lnTo>
                    <a:pt x="8" y="23"/>
                  </a:lnTo>
                  <a:lnTo>
                    <a:pt x="0" y="20"/>
                  </a:lnTo>
                  <a:lnTo>
                    <a:pt x="4" y="15"/>
                  </a:lnTo>
                  <a:lnTo>
                    <a:pt x="8" y="11"/>
                  </a:lnTo>
                  <a:lnTo>
                    <a:pt x="13" y="6"/>
                  </a:lnTo>
                  <a:lnTo>
                    <a:pt x="17" y="4"/>
                  </a:lnTo>
                  <a:lnTo>
                    <a:pt x="21" y="2"/>
                  </a:lnTo>
                  <a:lnTo>
                    <a:pt x="25" y="1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42" y="1"/>
                  </a:lnTo>
                  <a:lnTo>
                    <a:pt x="49" y="4"/>
                  </a:lnTo>
                  <a:lnTo>
                    <a:pt x="57" y="9"/>
                  </a:lnTo>
                  <a:lnTo>
                    <a:pt x="65" y="15"/>
                  </a:lnTo>
                  <a:lnTo>
                    <a:pt x="80" y="27"/>
                  </a:lnTo>
                  <a:lnTo>
                    <a:pt x="95" y="39"/>
                  </a:lnTo>
                  <a:lnTo>
                    <a:pt x="103" y="44"/>
                  </a:lnTo>
                  <a:lnTo>
                    <a:pt x="111" y="48"/>
                  </a:lnTo>
                  <a:lnTo>
                    <a:pt x="120" y="51"/>
                  </a:lnTo>
                  <a:lnTo>
                    <a:pt x="129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4" name="Freeform 62"/>
            <p:cNvSpPr>
              <a:spLocks/>
            </p:cNvSpPr>
            <p:nvPr/>
          </p:nvSpPr>
          <p:spPr bwMode="auto">
            <a:xfrm>
              <a:off x="4484" y="1953"/>
              <a:ext cx="32" cy="11"/>
            </a:xfrm>
            <a:custGeom>
              <a:avLst/>
              <a:gdLst>
                <a:gd name="T0" fmla="*/ 346 w 443"/>
                <a:gd name="T1" fmla="*/ 0 h 152"/>
                <a:gd name="T2" fmla="*/ 443 w 443"/>
                <a:gd name="T3" fmla="*/ 49 h 152"/>
                <a:gd name="T4" fmla="*/ 421 w 443"/>
                <a:gd name="T5" fmla="*/ 64 h 152"/>
                <a:gd name="T6" fmla="*/ 398 w 443"/>
                <a:gd name="T7" fmla="*/ 78 h 152"/>
                <a:gd name="T8" fmla="*/ 374 w 443"/>
                <a:gd name="T9" fmla="*/ 91 h 152"/>
                <a:gd name="T10" fmla="*/ 349 w 443"/>
                <a:gd name="T11" fmla="*/ 104 h 152"/>
                <a:gd name="T12" fmla="*/ 323 w 443"/>
                <a:gd name="T13" fmla="*/ 115 h 152"/>
                <a:gd name="T14" fmla="*/ 296 w 443"/>
                <a:gd name="T15" fmla="*/ 125 h 152"/>
                <a:gd name="T16" fmla="*/ 268 w 443"/>
                <a:gd name="T17" fmla="*/ 133 h 152"/>
                <a:gd name="T18" fmla="*/ 239 w 443"/>
                <a:gd name="T19" fmla="*/ 141 h 152"/>
                <a:gd name="T20" fmla="*/ 210 w 443"/>
                <a:gd name="T21" fmla="*/ 146 h 152"/>
                <a:gd name="T22" fmla="*/ 181 w 443"/>
                <a:gd name="T23" fmla="*/ 150 h 152"/>
                <a:gd name="T24" fmla="*/ 166 w 443"/>
                <a:gd name="T25" fmla="*/ 151 h 152"/>
                <a:gd name="T26" fmla="*/ 151 w 443"/>
                <a:gd name="T27" fmla="*/ 152 h 152"/>
                <a:gd name="T28" fmla="*/ 136 w 443"/>
                <a:gd name="T29" fmla="*/ 152 h 152"/>
                <a:gd name="T30" fmla="*/ 121 w 443"/>
                <a:gd name="T31" fmla="*/ 152 h 152"/>
                <a:gd name="T32" fmla="*/ 105 w 443"/>
                <a:gd name="T33" fmla="*/ 151 h 152"/>
                <a:gd name="T34" fmla="*/ 90 w 443"/>
                <a:gd name="T35" fmla="*/ 150 h 152"/>
                <a:gd name="T36" fmla="*/ 75 w 443"/>
                <a:gd name="T37" fmla="*/ 148 h 152"/>
                <a:gd name="T38" fmla="*/ 60 w 443"/>
                <a:gd name="T39" fmla="*/ 146 h 152"/>
                <a:gd name="T40" fmla="*/ 45 w 443"/>
                <a:gd name="T41" fmla="*/ 142 h 152"/>
                <a:gd name="T42" fmla="*/ 30 w 443"/>
                <a:gd name="T43" fmla="*/ 139 h 152"/>
                <a:gd name="T44" fmla="*/ 15 w 443"/>
                <a:gd name="T45" fmla="*/ 135 h 152"/>
                <a:gd name="T46" fmla="*/ 0 w 443"/>
                <a:gd name="T47" fmla="*/ 130 h 152"/>
                <a:gd name="T48" fmla="*/ 9 w 443"/>
                <a:gd name="T49" fmla="*/ 123 h 152"/>
                <a:gd name="T50" fmla="*/ 17 w 443"/>
                <a:gd name="T51" fmla="*/ 115 h 152"/>
                <a:gd name="T52" fmla="*/ 24 w 443"/>
                <a:gd name="T53" fmla="*/ 107 h 152"/>
                <a:gd name="T54" fmla="*/ 32 w 443"/>
                <a:gd name="T55" fmla="*/ 100 h 152"/>
                <a:gd name="T56" fmla="*/ 39 w 443"/>
                <a:gd name="T57" fmla="*/ 93 h 152"/>
                <a:gd name="T58" fmla="*/ 47 w 443"/>
                <a:gd name="T59" fmla="*/ 87 h 152"/>
                <a:gd name="T60" fmla="*/ 51 w 443"/>
                <a:gd name="T61" fmla="*/ 85 h 152"/>
                <a:gd name="T62" fmla="*/ 55 w 443"/>
                <a:gd name="T63" fmla="*/ 83 h 152"/>
                <a:gd name="T64" fmla="*/ 59 w 443"/>
                <a:gd name="T65" fmla="*/ 82 h 152"/>
                <a:gd name="T66" fmla="*/ 64 w 443"/>
                <a:gd name="T67" fmla="*/ 81 h 152"/>
                <a:gd name="T68" fmla="*/ 95 w 443"/>
                <a:gd name="T69" fmla="*/ 87 h 152"/>
                <a:gd name="T70" fmla="*/ 130 w 443"/>
                <a:gd name="T71" fmla="*/ 92 h 152"/>
                <a:gd name="T72" fmla="*/ 147 w 443"/>
                <a:gd name="T73" fmla="*/ 93 h 152"/>
                <a:gd name="T74" fmla="*/ 165 w 443"/>
                <a:gd name="T75" fmla="*/ 93 h 152"/>
                <a:gd name="T76" fmla="*/ 183 w 443"/>
                <a:gd name="T77" fmla="*/ 92 h 152"/>
                <a:gd name="T78" fmla="*/ 201 w 443"/>
                <a:gd name="T79" fmla="*/ 89 h 152"/>
                <a:gd name="T80" fmla="*/ 218 w 443"/>
                <a:gd name="T81" fmla="*/ 85 h 152"/>
                <a:gd name="T82" fmla="*/ 237 w 443"/>
                <a:gd name="T83" fmla="*/ 78 h 152"/>
                <a:gd name="T84" fmla="*/ 258 w 443"/>
                <a:gd name="T85" fmla="*/ 69 h 152"/>
                <a:gd name="T86" fmla="*/ 280 w 443"/>
                <a:gd name="T87" fmla="*/ 57 h 152"/>
                <a:gd name="T88" fmla="*/ 290 w 443"/>
                <a:gd name="T89" fmla="*/ 51 h 152"/>
                <a:gd name="T90" fmla="*/ 300 w 443"/>
                <a:gd name="T91" fmla="*/ 45 h 152"/>
                <a:gd name="T92" fmla="*/ 310 w 443"/>
                <a:gd name="T93" fmla="*/ 37 h 152"/>
                <a:gd name="T94" fmla="*/ 319 w 443"/>
                <a:gd name="T95" fmla="*/ 30 h 152"/>
                <a:gd name="T96" fmla="*/ 327 w 443"/>
                <a:gd name="T97" fmla="*/ 23 h 152"/>
                <a:gd name="T98" fmla="*/ 335 w 443"/>
                <a:gd name="T99" fmla="*/ 15 h 152"/>
                <a:gd name="T100" fmla="*/ 341 w 443"/>
                <a:gd name="T101" fmla="*/ 8 h 152"/>
                <a:gd name="T102" fmla="*/ 346 w 443"/>
                <a:gd name="T10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3" h="152">
                  <a:moveTo>
                    <a:pt x="346" y="0"/>
                  </a:moveTo>
                  <a:lnTo>
                    <a:pt x="443" y="49"/>
                  </a:lnTo>
                  <a:lnTo>
                    <a:pt x="421" y="64"/>
                  </a:lnTo>
                  <a:lnTo>
                    <a:pt x="398" y="78"/>
                  </a:lnTo>
                  <a:lnTo>
                    <a:pt x="374" y="91"/>
                  </a:lnTo>
                  <a:lnTo>
                    <a:pt x="349" y="104"/>
                  </a:lnTo>
                  <a:lnTo>
                    <a:pt x="323" y="115"/>
                  </a:lnTo>
                  <a:lnTo>
                    <a:pt x="296" y="125"/>
                  </a:lnTo>
                  <a:lnTo>
                    <a:pt x="268" y="133"/>
                  </a:lnTo>
                  <a:lnTo>
                    <a:pt x="239" y="141"/>
                  </a:lnTo>
                  <a:lnTo>
                    <a:pt x="210" y="146"/>
                  </a:lnTo>
                  <a:lnTo>
                    <a:pt x="181" y="150"/>
                  </a:lnTo>
                  <a:lnTo>
                    <a:pt x="166" y="151"/>
                  </a:lnTo>
                  <a:lnTo>
                    <a:pt x="151" y="152"/>
                  </a:lnTo>
                  <a:lnTo>
                    <a:pt x="136" y="152"/>
                  </a:lnTo>
                  <a:lnTo>
                    <a:pt x="121" y="152"/>
                  </a:lnTo>
                  <a:lnTo>
                    <a:pt x="105" y="151"/>
                  </a:lnTo>
                  <a:lnTo>
                    <a:pt x="90" y="150"/>
                  </a:lnTo>
                  <a:lnTo>
                    <a:pt x="75" y="148"/>
                  </a:lnTo>
                  <a:lnTo>
                    <a:pt x="60" y="146"/>
                  </a:lnTo>
                  <a:lnTo>
                    <a:pt x="45" y="142"/>
                  </a:lnTo>
                  <a:lnTo>
                    <a:pt x="30" y="139"/>
                  </a:lnTo>
                  <a:lnTo>
                    <a:pt x="15" y="135"/>
                  </a:lnTo>
                  <a:lnTo>
                    <a:pt x="0" y="130"/>
                  </a:lnTo>
                  <a:lnTo>
                    <a:pt x="9" y="123"/>
                  </a:lnTo>
                  <a:lnTo>
                    <a:pt x="17" y="115"/>
                  </a:lnTo>
                  <a:lnTo>
                    <a:pt x="24" y="107"/>
                  </a:lnTo>
                  <a:lnTo>
                    <a:pt x="32" y="100"/>
                  </a:lnTo>
                  <a:lnTo>
                    <a:pt x="39" y="93"/>
                  </a:lnTo>
                  <a:lnTo>
                    <a:pt x="47" y="87"/>
                  </a:lnTo>
                  <a:lnTo>
                    <a:pt x="51" y="85"/>
                  </a:lnTo>
                  <a:lnTo>
                    <a:pt x="55" y="83"/>
                  </a:lnTo>
                  <a:lnTo>
                    <a:pt x="59" y="82"/>
                  </a:lnTo>
                  <a:lnTo>
                    <a:pt x="64" y="81"/>
                  </a:lnTo>
                  <a:lnTo>
                    <a:pt x="95" y="87"/>
                  </a:lnTo>
                  <a:lnTo>
                    <a:pt x="130" y="92"/>
                  </a:lnTo>
                  <a:lnTo>
                    <a:pt x="147" y="93"/>
                  </a:lnTo>
                  <a:lnTo>
                    <a:pt x="165" y="93"/>
                  </a:lnTo>
                  <a:lnTo>
                    <a:pt x="183" y="92"/>
                  </a:lnTo>
                  <a:lnTo>
                    <a:pt x="201" y="89"/>
                  </a:lnTo>
                  <a:lnTo>
                    <a:pt x="218" y="85"/>
                  </a:lnTo>
                  <a:lnTo>
                    <a:pt x="237" y="78"/>
                  </a:lnTo>
                  <a:lnTo>
                    <a:pt x="258" y="69"/>
                  </a:lnTo>
                  <a:lnTo>
                    <a:pt x="280" y="57"/>
                  </a:lnTo>
                  <a:lnTo>
                    <a:pt x="290" y="51"/>
                  </a:lnTo>
                  <a:lnTo>
                    <a:pt x="300" y="45"/>
                  </a:lnTo>
                  <a:lnTo>
                    <a:pt x="310" y="37"/>
                  </a:lnTo>
                  <a:lnTo>
                    <a:pt x="319" y="30"/>
                  </a:lnTo>
                  <a:lnTo>
                    <a:pt x="327" y="23"/>
                  </a:lnTo>
                  <a:lnTo>
                    <a:pt x="335" y="15"/>
                  </a:lnTo>
                  <a:lnTo>
                    <a:pt x="341" y="8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5" name="Freeform 63"/>
            <p:cNvSpPr>
              <a:spLocks/>
            </p:cNvSpPr>
            <p:nvPr/>
          </p:nvSpPr>
          <p:spPr bwMode="auto">
            <a:xfrm>
              <a:off x="4608" y="1951"/>
              <a:ext cx="11" cy="60"/>
            </a:xfrm>
            <a:custGeom>
              <a:avLst/>
              <a:gdLst>
                <a:gd name="T0" fmla="*/ 153 w 160"/>
                <a:gd name="T1" fmla="*/ 0 h 847"/>
                <a:gd name="T2" fmla="*/ 157 w 160"/>
                <a:gd name="T3" fmla="*/ 53 h 847"/>
                <a:gd name="T4" fmla="*/ 159 w 160"/>
                <a:gd name="T5" fmla="*/ 106 h 847"/>
                <a:gd name="T6" fmla="*/ 160 w 160"/>
                <a:gd name="T7" fmla="*/ 158 h 847"/>
                <a:gd name="T8" fmla="*/ 159 w 160"/>
                <a:gd name="T9" fmla="*/ 210 h 847"/>
                <a:gd name="T10" fmla="*/ 157 w 160"/>
                <a:gd name="T11" fmla="*/ 264 h 847"/>
                <a:gd name="T12" fmla="*/ 154 w 160"/>
                <a:gd name="T13" fmla="*/ 316 h 847"/>
                <a:gd name="T14" fmla="*/ 150 w 160"/>
                <a:gd name="T15" fmla="*/ 369 h 847"/>
                <a:gd name="T16" fmla="*/ 145 w 160"/>
                <a:gd name="T17" fmla="*/ 421 h 847"/>
                <a:gd name="T18" fmla="*/ 140 w 160"/>
                <a:gd name="T19" fmla="*/ 473 h 847"/>
                <a:gd name="T20" fmla="*/ 133 w 160"/>
                <a:gd name="T21" fmla="*/ 526 h 847"/>
                <a:gd name="T22" fmla="*/ 127 w 160"/>
                <a:gd name="T23" fmla="*/ 579 h 847"/>
                <a:gd name="T24" fmla="*/ 119 w 160"/>
                <a:gd name="T25" fmla="*/ 631 h 847"/>
                <a:gd name="T26" fmla="*/ 112 w 160"/>
                <a:gd name="T27" fmla="*/ 685 h 847"/>
                <a:gd name="T28" fmla="*/ 104 w 160"/>
                <a:gd name="T29" fmla="*/ 739 h 847"/>
                <a:gd name="T30" fmla="*/ 97 w 160"/>
                <a:gd name="T31" fmla="*/ 793 h 847"/>
                <a:gd name="T32" fmla="*/ 89 w 160"/>
                <a:gd name="T33" fmla="*/ 847 h 847"/>
                <a:gd name="T34" fmla="*/ 0 w 160"/>
                <a:gd name="T35" fmla="*/ 807 h 847"/>
                <a:gd name="T36" fmla="*/ 9 w 160"/>
                <a:gd name="T37" fmla="*/ 759 h 847"/>
                <a:gd name="T38" fmla="*/ 16 w 160"/>
                <a:gd name="T39" fmla="*/ 711 h 847"/>
                <a:gd name="T40" fmla="*/ 24 w 160"/>
                <a:gd name="T41" fmla="*/ 661 h 847"/>
                <a:gd name="T42" fmla="*/ 31 w 160"/>
                <a:gd name="T43" fmla="*/ 610 h 847"/>
                <a:gd name="T44" fmla="*/ 37 w 160"/>
                <a:gd name="T45" fmla="*/ 559 h 847"/>
                <a:gd name="T46" fmla="*/ 44 w 160"/>
                <a:gd name="T47" fmla="*/ 508 h 847"/>
                <a:gd name="T48" fmla="*/ 51 w 160"/>
                <a:gd name="T49" fmla="*/ 456 h 847"/>
                <a:gd name="T50" fmla="*/ 59 w 160"/>
                <a:gd name="T51" fmla="*/ 404 h 847"/>
                <a:gd name="T52" fmla="*/ 67 w 160"/>
                <a:gd name="T53" fmla="*/ 351 h 847"/>
                <a:gd name="T54" fmla="*/ 75 w 160"/>
                <a:gd name="T55" fmla="*/ 299 h 847"/>
                <a:gd name="T56" fmla="*/ 85 w 160"/>
                <a:gd name="T57" fmla="*/ 248 h 847"/>
                <a:gd name="T58" fmla="*/ 96 w 160"/>
                <a:gd name="T59" fmla="*/ 196 h 847"/>
                <a:gd name="T60" fmla="*/ 108 w 160"/>
                <a:gd name="T61" fmla="*/ 146 h 847"/>
                <a:gd name="T62" fmla="*/ 121 w 160"/>
                <a:gd name="T63" fmla="*/ 97 h 847"/>
                <a:gd name="T64" fmla="*/ 128 w 160"/>
                <a:gd name="T65" fmla="*/ 73 h 847"/>
                <a:gd name="T66" fmla="*/ 136 w 160"/>
                <a:gd name="T67" fmla="*/ 48 h 847"/>
                <a:gd name="T68" fmla="*/ 144 w 160"/>
                <a:gd name="T69" fmla="*/ 24 h 847"/>
                <a:gd name="T70" fmla="*/ 153 w 160"/>
                <a:gd name="T71" fmla="*/ 0 h 8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60" h="847">
                  <a:moveTo>
                    <a:pt x="153" y="0"/>
                  </a:moveTo>
                  <a:lnTo>
                    <a:pt x="157" y="53"/>
                  </a:lnTo>
                  <a:lnTo>
                    <a:pt x="159" y="106"/>
                  </a:lnTo>
                  <a:lnTo>
                    <a:pt x="160" y="158"/>
                  </a:lnTo>
                  <a:lnTo>
                    <a:pt x="159" y="210"/>
                  </a:lnTo>
                  <a:lnTo>
                    <a:pt x="157" y="264"/>
                  </a:lnTo>
                  <a:lnTo>
                    <a:pt x="154" y="316"/>
                  </a:lnTo>
                  <a:lnTo>
                    <a:pt x="150" y="369"/>
                  </a:lnTo>
                  <a:lnTo>
                    <a:pt x="145" y="421"/>
                  </a:lnTo>
                  <a:lnTo>
                    <a:pt x="140" y="473"/>
                  </a:lnTo>
                  <a:lnTo>
                    <a:pt x="133" y="526"/>
                  </a:lnTo>
                  <a:lnTo>
                    <a:pt x="127" y="579"/>
                  </a:lnTo>
                  <a:lnTo>
                    <a:pt x="119" y="631"/>
                  </a:lnTo>
                  <a:lnTo>
                    <a:pt x="112" y="685"/>
                  </a:lnTo>
                  <a:lnTo>
                    <a:pt x="104" y="739"/>
                  </a:lnTo>
                  <a:lnTo>
                    <a:pt x="97" y="793"/>
                  </a:lnTo>
                  <a:lnTo>
                    <a:pt x="89" y="847"/>
                  </a:lnTo>
                  <a:lnTo>
                    <a:pt x="0" y="807"/>
                  </a:lnTo>
                  <a:lnTo>
                    <a:pt x="9" y="759"/>
                  </a:lnTo>
                  <a:lnTo>
                    <a:pt x="16" y="711"/>
                  </a:lnTo>
                  <a:lnTo>
                    <a:pt x="24" y="661"/>
                  </a:lnTo>
                  <a:lnTo>
                    <a:pt x="31" y="610"/>
                  </a:lnTo>
                  <a:lnTo>
                    <a:pt x="37" y="559"/>
                  </a:lnTo>
                  <a:lnTo>
                    <a:pt x="44" y="508"/>
                  </a:lnTo>
                  <a:lnTo>
                    <a:pt x="51" y="456"/>
                  </a:lnTo>
                  <a:lnTo>
                    <a:pt x="59" y="404"/>
                  </a:lnTo>
                  <a:lnTo>
                    <a:pt x="67" y="351"/>
                  </a:lnTo>
                  <a:lnTo>
                    <a:pt x="75" y="299"/>
                  </a:lnTo>
                  <a:lnTo>
                    <a:pt x="85" y="248"/>
                  </a:lnTo>
                  <a:lnTo>
                    <a:pt x="96" y="196"/>
                  </a:lnTo>
                  <a:lnTo>
                    <a:pt x="108" y="146"/>
                  </a:lnTo>
                  <a:lnTo>
                    <a:pt x="121" y="97"/>
                  </a:lnTo>
                  <a:lnTo>
                    <a:pt x="128" y="73"/>
                  </a:lnTo>
                  <a:lnTo>
                    <a:pt x="136" y="48"/>
                  </a:lnTo>
                  <a:lnTo>
                    <a:pt x="144" y="24"/>
                  </a:lnTo>
                  <a:lnTo>
                    <a:pt x="15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6" name="Freeform 64"/>
            <p:cNvSpPr>
              <a:spLocks noEditPoints="1"/>
            </p:cNvSpPr>
            <p:nvPr/>
          </p:nvSpPr>
          <p:spPr bwMode="auto">
            <a:xfrm>
              <a:off x="4400" y="1728"/>
              <a:ext cx="263" cy="313"/>
            </a:xfrm>
            <a:custGeom>
              <a:avLst/>
              <a:gdLst>
                <a:gd name="T0" fmla="*/ 762 w 3683"/>
                <a:gd name="T1" fmla="*/ 32 h 4387"/>
                <a:gd name="T2" fmla="*/ 1675 w 3683"/>
                <a:gd name="T3" fmla="*/ 129 h 4387"/>
                <a:gd name="T4" fmla="*/ 2643 w 3683"/>
                <a:gd name="T5" fmla="*/ 885 h 4387"/>
                <a:gd name="T6" fmla="*/ 2637 w 3683"/>
                <a:gd name="T7" fmla="*/ 455 h 4387"/>
                <a:gd name="T8" fmla="*/ 2992 w 3683"/>
                <a:gd name="T9" fmla="*/ 1342 h 4387"/>
                <a:gd name="T10" fmla="*/ 3148 w 3683"/>
                <a:gd name="T11" fmla="*/ 1408 h 4387"/>
                <a:gd name="T12" fmla="*/ 3284 w 3683"/>
                <a:gd name="T13" fmla="*/ 1121 h 4387"/>
                <a:gd name="T14" fmla="*/ 3575 w 3683"/>
                <a:gd name="T15" fmla="*/ 1044 h 4387"/>
                <a:gd name="T16" fmla="*/ 3656 w 3683"/>
                <a:gd name="T17" fmla="*/ 1636 h 4387"/>
                <a:gd name="T18" fmla="*/ 3444 w 3683"/>
                <a:gd name="T19" fmla="*/ 2131 h 4387"/>
                <a:gd name="T20" fmla="*/ 3190 w 3683"/>
                <a:gd name="T21" fmla="*/ 2171 h 4387"/>
                <a:gd name="T22" fmla="*/ 2809 w 3683"/>
                <a:gd name="T23" fmla="*/ 3312 h 4387"/>
                <a:gd name="T24" fmla="*/ 2087 w 3683"/>
                <a:gd name="T25" fmla="*/ 4273 h 4387"/>
                <a:gd name="T26" fmla="*/ 1412 w 3683"/>
                <a:gd name="T27" fmla="*/ 4383 h 4387"/>
                <a:gd name="T28" fmla="*/ 1011 w 3683"/>
                <a:gd name="T29" fmla="*/ 3953 h 4387"/>
                <a:gd name="T30" fmla="*/ 443 w 3683"/>
                <a:gd name="T31" fmla="*/ 3098 h 4387"/>
                <a:gd name="T32" fmla="*/ 227 w 3683"/>
                <a:gd name="T33" fmla="*/ 2328 h 4387"/>
                <a:gd name="T34" fmla="*/ 301 w 3683"/>
                <a:gd name="T35" fmla="*/ 2082 h 4387"/>
                <a:gd name="T36" fmla="*/ 535 w 3683"/>
                <a:gd name="T37" fmla="*/ 2163 h 4387"/>
                <a:gd name="T38" fmla="*/ 733 w 3683"/>
                <a:gd name="T39" fmla="*/ 2101 h 4387"/>
                <a:gd name="T40" fmla="*/ 229 w 3683"/>
                <a:gd name="T41" fmla="*/ 1986 h 4387"/>
                <a:gd name="T42" fmla="*/ 110 w 3683"/>
                <a:gd name="T43" fmla="*/ 2023 h 4387"/>
                <a:gd name="T44" fmla="*/ 178 w 3683"/>
                <a:gd name="T45" fmla="*/ 1786 h 4387"/>
                <a:gd name="T46" fmla="*/ 645 w 3683"/>
                <a:gd name="T47" fmla="*/ 1706 h 4387"/>
                <a:gd name="T48" fmla="*/ 526 w 3683"/>
                <a:gd name="T49" fmla="*/ 1593 h 4387"/>
                <a:gd name="T50" fmla="*/ 41 w 3683"/>
                <a:gd name="T51" fmla="*/ 1712 h 4387"/>
                <a:gd name="T52" fmla="*/ 3 w 3683"/>
                <a:gd name="T53" fmla="*/ 1010 h 4387"/>
                <a:gd name="T54" fmla="*/ 1255 w 3683"/>
                <a:gd name="T55" fmla="*/ 3181 h 4387"/>
                <a:gd name="T56" fmla="*/ 1479 w 3683"/>
                <a:gd name="T57" fmla="*/ 3105 h 4387"/>
                <a:gd name="T58" fmla="*/ 1736 w 3683"/>
                <a:gd name="T59" fmla="*/ 3162 h 4387"/>
                <a:gd name="T60" fmla="*/ 2000 w 3683"/>
                <a:gd name="T61" fmla="*/ 3024 h 4387"/>
                <a:gd name="T62" fmla="*/ 1900 w 3683"/>
                <a:gd name="T63" fmla="*/ 3118 h 4387"/>
                <a:gd name="T64" fmla="*/ 1378 w 3683"/>
                <a:gd name="T65" fmla="*/ 3358 h 4387"/>
                <a:gd name="T66" fmla="*/ 1268 w 3683"/>
                <a:gd name="T67" fmla="*/ 3532 h 4387"/>
                <a:gd name="T68" fmla="*/ 1730 w 3683"/>
                <a:gd name="T69" fmla="*/ 3497 h 4387"/>
                <a:gd name="T70" fmla="*/ 1426 w 3683"/>
                <a:gd name="T71" fmla="*/ 3654 h 4387"/>
                <a:gd name="T72" fmla="*/ 1199 w 3683"/>
                <a:gd name="T73" fmla="*/ 3527 h 4387"/>
                <a:gd name="T74" fmla="*/ 879 w 3683"/>
                <a:gd name="T75" fmla="*/ 3387 h 4387"/>
                <a:gd name="T76" fmla="*/ 891 w 3683"/>
                <a:gd name="T77" fmla="*/ 3268 h 4387"/>
                <a:gd name="T78" fmla="*/ 1181 w 3683"/>
                <a:gd name="T79" fmla="*/ 3215 h 4387"/>
                <a:gd name="T80" fmla="*/ 1048 w 3683"/>
                <a:gd name="T81" fmla="*/ 2919 h 4387"/>
                <a:gd name="T82" fmla="*/ 1103 w 3683"/>
                <a:gd name="T83" fmla="*/ 2864 h 4387"/>
                <a:gd name="T84" fmla="*/ 1630 w 3683"/>
                <a:gd name="T85" fmla="*/ 3798 h 4387"/>
                <a:gd name="T86" fmla="*/ 1365 w 3683"/>
                <a:gd name="T87" fmla="*/ 3788 h 4387"/>
                <a:gd name="T88" fmla="*/ 1542 w 3683"/>
                <a:gd name="T89" fmla="*/ 1291 h 4387"/>
                <a:gd name="T90" fmla="*/ 2144 w 3683"/>
                <a:gd name="T91" fmla="*/ 1177 h 4387"/>
                <a:gd name="T92" fmla="*/ 2128 w 3683"/>
                <a:gd name="T93" fmla="*/ 1252 h 4387"/>
                <a:gd name="T94" fmla="*/ 1571 w 3683"/>
                <a:gd name="T95" fmla="*/ 1460 h 4387"/>
                <a:gd name="T96" fmla="*/ 1413 w 3683"/>
                <a:gd name="T97" fmla="*/ 1440 h 4387"/>
                <a:gd name="T98" fmla="*/ 1498 w 3683"/>
                <a:gd name="T99" fmla="*/ 2796 h 4387"/>
                <a:gd name="T100" fmla="*/ 1738 w 3683"/>
                <a:gd name="T101" fmla="*/ 1537 h 4387"/>
                <a:gd name="T102" fmla="*/ 2202 w 3683"/>
                <a:gd name="T103" fmla="*/ 1562 h 4387"/>
                <a:gd name="T104" fmla="*/ 2161 w 3683"/>
                <a:gd name="T105" fmla="*/ 1654 h 4387"/>
                <a:gd name="T106" fmla="*/ 1987 w 3683"/>
                <a:gd name="T107" fmla="*/ 1739 h 4387"/>
                <a:gd name="T108" fmla="*/ 1725 w 3683"/>
                <a:gd name="T109" fmla="*/ 1741 h 4387"/>
                <a:gd name="T110" fmla="*/ 1647 w 3683"/>
                <a:gd name="T111" fmla="*/ 1792 h 4387"/>
                <a:gd name="T112" fmla="*/ 1602 w 3683"/>
                <a:gd name="T113" fmla="*/ 1757 h 4387"/>
                <a:gd name="T114" fmla="*/ 3266 w 3683"/>
                <a:gd name="T115" fmla="*/ 1429 h 4387"/>
                <a:gd name="T116" fmla="*/ 3292 w 3683"/>
                <a:gd name="T117" fmla="*/ 1615 h 4387"/>
                <a:gd name="T118" fmla="*/ 3220 w 3683"/>
                <a:gd name="T119" fmla="*/ 1818 h 4387"/>
                <a:gd name="T120" fmla="*/ 3388 w 3683"/>
                <a:gd name="T121" fmla="*/ 1578 h 4387"/>
                <a:gd name="T122" fmla="*/ 3266 w 3683"/>
                <a:gd name="T123" fmla="*/ 1429 h 4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3" h="4387">
                  <a:moveTo>
                    <a:pt x="212" y="374"/>
                  </a:moveTo>
                  <a:lnTo>
                    <a:pt x="237" y="343"/>
                  </a:lnTo>
                  <a:lnTo>
                    <a:pt x="261" y="314"/>
                  </a:lnTo>
                  <a:lnTo>
                    <a:pt x="286" y="287"/>
                  </a:lnTo>
                  <a:lnTo>
                    <a:pt x="312" y="262"/>
                  </a:lnTo>
                  <a:lnTo>
                    <a:pt x="338" y="238"/>
                  </a:lnTo>
                  <a:lnTo>
                    <a:pt x="365" y="214"/>
                  </a:lnTo>
                  <a:lnTo>
                    <a:pt x="393" y="193"/>
                  </a:lnTo>
                  <a:lnTo>
                    <a:pt x="421" y="173"/>
                  </a:lnTo>
                  <a:lnTo>
                    <a:pt x="450" y="155"/>
                  </a:lnTo>
                  <a:lnTo>
                    <a:pt x="479" y="138"/>
                  </a:lnTo>
                  <a:lnTo>
                    <a:pt x="508" y="122"/>
                  </a:lnTo>
                  <a:lnTo>
                    <a:pt x="539" y="107"/>
                  </a:lnTo>
                  <a:lnTo>
                    <a:pt x="570" y="93"/>
                  </a:lnTo>
                  <a:lnTo>
                    <a:pt x="600" y="79"/>
                  </a:lnTo>
                  <a:lnTo>
                    <a:pt x="632" y="68"/>
                  </a:lnTo>
                  <a:lnTo>
                    <a:pt x="664" y="57"/>
                  </a:lnTo>
                  <a:lnTo>
                    <a:pt x="697" y="48"/>
                  </a:lnTo>
                  <a:lnTo>
                    <a:pt x="729" y="39"/>
                  </a:lnTo>
                  <a:lnTo>
                    <a:pt x="762" y="32"/>
                  </a:lnTo>
                  <a:lnTo>
                    <a:pt x="795" y="25"/>
                  </a:lnTo>
                  <a:lnTo>
                    <a:pt x="828" y="20"/>
                  </a:lnTo>
                  <a:lnTo>
                    <a:pt x="863" y="15"/>
                  </a:lnTo>
                  <a:lnTo>
                    <a:pt x="897" y="10"/>
                  </a:lnTo>
                  <a:lnTo>
                    <a:pt x="931" y="7"/>
                  </a:lnTo>
                  <a:lnTo>
                    <a:pt x="965" y="4"/>
                  </a:lnTo>
                  <a:lnTo>
                    <a:pt x="1001" y="2"/>
                  </a:lnTo>
                  <a:lnTo>
                    <a:pt x="1035" y="1"/>
                  </a:lnTo>
                  <a:lnTo>
                    <a:pt x="1070" y="0"/>
                  </a:lnTo>
                  <a:lnTo>
                    <a:pt x="1141" y="0"/>
                  </a:lnTo>
                  <a:lnTo>
                    <a:pt x="1212" y="2"/>
                  </a:lnTo>
                  <a:lnTo>
                    <a:pt x="1267" y="8"/>
                  </a:lnTo>
                  <a:lnTo>
                    <a:pt x="1322" y="16"/>
                  </a:lnTo>
                  <a:lnTo>
                    <a:pt x="1375" y="26"/>
                  </a:lnTo>
                  <a:lnTo>
                    <a:pt x="1427" y="38"/>
                  </a:lnTo>
                  <a:lnTo>
                    <a:pt x="1479" y="52"/>
                  </a:lnTo>
                  <a:lnTo>
                    <a:pt x="1529" y="69"/>
                  </a:lnTo>
                  <a:lnTo>
                    <a:pt x="1578" y="87"/>
                  </a:lnTo>
                  <a:lnTo>
                    <a:pt x="1628" y="107"/>
                  </a:lnTo>
                  <a:lnTo>
                    <a:pt x="1675" y="129"/>
                  </a:lnTo>
                  <a:lnTo>
                    <a:pt x="1722" y="151"/>
                  </a:lnTo>
                  <a:lnTo>
                    <a:pt x="1769" y="176"/>
                  </a:lnTo>
                  <a:lnTo>
                    <a:pt x="1815" y="202"/>
                  </a:lnTo>
                  <a:lnTo>
                    <a:pt x="1860" y="230"/>
                  </a:lnTo>
                  <a:lnTo>
                    <a:pt x="1905" y="258"/>
                  </a:lnTo>
                  <a:lnTo>
                    <a:pt x="1948" y="288"/>
                  </a:lnTo>
                  <a:lnTo>
                    <a:pt x="1991" y="319"/>
                  </a:lnTo>
                  <a:lnTo>
                    <a:pt x="2034" y="350"/>
                  </a:lnTo>
                  <a:lnTo>
                    <a:pt x="2077" y="384"/>
                  </a:lnTo>
                  <a:lnTo>
                    <a:pt x="2119" y="417"/>
                  </a:lnTo>
                  <a:lnTo>
                    <a:pt x="2160" y="451"/>
                  </a:lnTo>
                  <a:lnTo>
                    <a:pt x="2201" y="486"/>
                  </a:lnTo>
                  <a:lnTo>
                    <a:pt x="2242" y="522"/>
                  </a:lnTo>
                  <a:lnTo>
                    <a:pt x="2282" y="558"/>
                  </a:lnTo>
                  <a:lnTo>
                    <a:pt x="2322" y="594"/>
                  </a:lnTo>
                  <a:lnTo>
                    <a:pt x="2402" y="668"/>
                  </a:lnTo>
                  <a:lnTo>
                    <a:pt x="2481" y="742"/>
                  </a:lnTo>
                  <a:lnTo>
                    <a:pt x="2560" y="816"/>
                  </a:lnTo>
                  <a:lnTo>
                    <a:pt x="2638" y="889"/>
                  </a:lnTo>
                  <a:lnTo>
                    <a:pt x="2643" y="885"/>
                  </a:lnTo>
                  <a:lnTo>
                    <a:pt x="2648" y="881"/>
                  </a:lnTo>
                  <a:lnTo>
                    <a:pt x="2652" y="877"/>
                  </a:lnTo>
                  <a:lnTo>
                    <a:pt x="2656" y="873"/>
                  </a:lnTo>
                  <a:lnTo>
                    <a:pt x="2658" y="869"/>
                  </a:lnTo>
                  <a:lnTo>
                    <a:pt x="2660" y="865"/>
                  </a:lnTo>
                  <a:lnTo>
                    <a:pt x="2662" y="861"/>
                  </a:lnTo>
                  <a:lnTo>
                    <a:pt x="2662" y="856"/>
                  </a:lnTo>
                  <a:lnTo>
                    <a:pt x="2663" y="847"/>
                  </a:lnTo>
                  <a:lnTo>
                    <a:pt x="2661" y="838"/>
                  </a:lnTo>
                  <a:lnTo>
                    <a:pt x="2658" y="829"/>
                  </a:lnTo>
                  <a:lnTo>
                    <a:pt x="2654" y="820"/>
                  </a:lnTo>
                  <a:lnTo>
                    <a:pt x="2644" y="801"/>
                  </a:lnTo>
                  <a:lnTo>
                    <a:pt x="2633" y="781"/>
                  </a:lnTo>
                  <a:lnTo>
                    <a:pt x="2629" y="772"/>
                  </a:lnTo>
                  <a:lnTo>
                    <a:pt x="2625" y="762"/>
                  </a:lnTo>
                  <a:lnTo>
                    <a:pt x="2623" y="753"/>
                  </a:lnTo>
                  <a:lnTo>
                    <a:pt x="2622" y="744"/>
                  </a:lnTo>
                  <a:lnTo>
                    <a:pt x="2598" y="398"/>
                  </a:lnTo>
                  <a:lnTo>
                    <a:pt x="2618" y="426"/>
                  </a:lnTo>
                  <a:lnTo>
                    <a:pt x="2637" y="455"/>
                  </a:lnTo>
                  <a:lnTo>
                    <a:pt x="2657" y="485"/>
                  </a:lnTo>
                  <a:lnTo>
                    <a:pt x="2676" y="515"/>
                  </a:lnTo>
                  <a:lnTo>
                    <a:pt x="2695" y="545"/>
                  </a:lnTo>
                  <a:lnTo>
                    <a:pt x="2713" y="576"/>
                  </a:lnTo>
                  <a:lnTo>
                    <a:pt x="2730" y="606"/>
                  </a:lnTo>
                  <a:lnTo>
                    <a:pt x="2747" y="637"/>
                  </a:lnTo>
                  <a:lnTo>
                    <a:pt x="2779" y="700"/>
                  </a:lnTo>
                  <a:lnTo>
                    <a:pt x="2810" y="763"/>
                  </a:lnTo>
                  <a:lnTo>
                    <a:pt x="2839" y="828"/>
                  </a:lnTo>
                  <a:lnTo>
                    <a:pt x="2866" y="892"/>
                  </a:lnTo>
                  <a:lnTo>
                    <a:pt x="2890" y="957"/>
                  </a:lnTo>
                  <a:lnTo>
                    <a:pt x="2913" y="1022"/>
                  </a:lnTo>
                  <a:lnTo>
                    <a:pt x="2933" y="1087"/>
                  </a:lnTo>
                  <a:lnTo>
                    <a:pt x="2951" y="1151"/>
                  </a:lnTo>
                  <a:lnTo>
                    <a:pt x="2959" y="1183"/>
                  </a:lnTo>
                  <a:lnTo>
                    <a:pt x="2967" y="1216"/>
                  </a:lnTo>
                  <a:lnTo>
                    <a:pt x="2975" y="1248"/>
                  </a:lnTo>
                  <a:lnTo>
                    <a:pt x="2981" y="1280"/>
                  </a:lnTo>
                  <a:lnTo>
                    <a:pt x="2987" y="1311"/>
                  </a:lnTo>
                  <a:lnTo>
                    <a:pt x="2992" y="1342"/>
                  </a:lnTo>
                  <a:lnTo>
                    <a:pt x="2997" y="1374"/>
                  </a:lnTo>
                  <a:lnTo>
                    <a:pt x="3001" y="1405"/>
                  </a:lnTo>
                  <a:lnTo>
                    <a:pt x="3031" y="1429"/>
                  </a:lnTo>
                  <a:lnTo>
                    <a:pt x="3054" y="1449"/>
                  </a:lnTo>
                  <a:lnTo>
                    <a:pt x="3060" y="1454"/>
                  </a:lnTo>
                  <a:lnTo>
                    <a:pt x="3066" y="1458"/>
                  </a:lnTo>
                  <a:lnTo>
                    <a:pt x="3072" y="1461"/>
                  </a:lnTo>
                  <a:lnTo>
                    <a:pt x="3079" y="1464"/>
                  </a:lnTo>
                  <a:lnTo>
                    <a:pt x="3086" y="1466"/>
                  </a:lnTo>
                  <a:lnTo>
                    <a:pt x="3094" y="1468"/>
                  </a:lnTo>
                  <a:lnTo>
                    <a:pt x="3103" y="1469"/>
                  </a:lnTo>
                  <a:lnTo>
                    <a:pt x="3113" y="1469"/>
                  </a:lnTo>
                  <a:lnTo>
                    <a:pt x="3120" y="1463"/>
                  </a:lnTo>
                  <a:lnTo>
                    <a:pt x="3127" y="1456"/>
                  </a:lnTo>
                  <a:lnTo>
                    <a:pt x="3133" y="1449"/>
                  </a:lnTo>
                  <a:lnTo>
                    <a:pt x="3137" y="1442"/>
                  </a:lnTo>
                  <a:lnTo>
                    <a:pt x="3141" y="1434"/>
                  </a:lnTo>
                  <a:lnTo>
                    <a:pt x="3144" y="1425"/>
                  </a:lnTo>
                  <a:lnTo>
                    <a:pt x="3146" y="1417"/>
                  </a:lnTo>
                  <a:lnTo>
                    <a:pt x="3148" y="1408"/>
                  </a:lnTo>
                  <a:lnTo>
                    <a:pt x="3150" y="1389"/>
                  </a:lnTo>
                  <a:lnTo>
                    <a:pt x="3151" y="1370"/>
                  </a:lnTo>
                  <a:lnTo>
                    <a:pt x="3152" y="1349"/>
                  </a:lnTo>
                  <a:lnTo>
                    <a:pt x="3151" y="1329"/>
                  </a:lnTo>
                  <a:lnTo>
                    <a:pt x="3151" y="1309"/>
                  </a:lnTo>
                  <a:lnTo>
                    <a:pt x="3151" y="1290"/>
                  </a:lnTo>
                  <a:lnTo>
                    <a:pt x="3153" y="1271"/>
                  </a:lnTo>
                  <a:lnTo>
                    <a:pt x="3156" y="1253"/>
                  </a:lnTo>
                  <a:lnTo>
                    <a:pt x="3158" y="1245"/>
                  </a:lnTo>
                  <a:lnTo>
                    <a:pt x="3161" y="1237"/>
                  </a:lnTo>
                  <a:lnTo>
                    <a:pt x="3165" y="1229"/>
                  </a:lnTo>
                  <a:lnTo>
                    <a:pt x="3169" y="1221"/>
                  </a:lnTo>
                  <a:lnTo>
                    <a:pt x="3174" y="1213"/>
                  </a:lnTo>
                  <a:lnTo>
                    <a:pt x="3180" y="1207"/>
                  </a:lnTo>
                  <a:lnTo>
                    <a:pt x="3187" y="1201"/>
                  </a:lnTo>
                  <a:lnTo>
                    <a:pt x="3194" y="1195"/>
                  </a:lnTo>
                  <a:lnTo>
                    <a:pt x="3213" y="1179"/>
                  </a:lnTo>
                  <a:lnTo>
                    <a:pt x="3244" y="1153"/>
                  </a:lnTo>
                  <a:lnTo>
                    <a:pt x="3262" y="1137"/>
                  </a:lnTo>
                  <a:lnTo>
                    <a:pt x="3284" y="1121"/>
                  </a:lnTo>
                  <a:lnTo>
                    <a:pt x="3307" y="1104"/>
                  </a:lnTo>
                  <a:lnTo>
                    <a:pt x="3331" y="1087"/>
                  </a:lnTo>
                  <a:lnTo>
                    <a:pt x="3357" y="1070"/>
                  </a:lnTo>
                  <a:lnTo>
                    <a:pt x="3383" y="1055"/>
                  </a:lnTo>
                  <a:lnTo>
                    <a:pt x="3396" y="1049"/>
                  </a:lnTo>
                  <a:lnTo>
                    <a:pt x="3409" y="1042"/>
                  </a:lnTo>
                  <a:lnTo>
                    <a:pt x="3423" y="1037"/>
                  </a:lnTo>
                  <a:lnTo>
                    <a:pt x="3437" y="1032"/>
                  </a:lnTo>
                  <a:lnTo>
                    <a:pt x="3451" y="1028"/>
                  </a:lnTo>
                  <a:lnTo>
                    <a:pt x="3464" y="1025"/>
                  </a:lnTo>
                  <a:lnTo>
                    <a:pt x="3477" y="1022"/>
                  </a:lnTo>
                  <a:lnTo>
                    <a:pt x="3490" y="1021"/>
                  </a:lnTo>
                  <a:lnTo>
                    <a:pt x="3503" y="1020"/>
                  </a:lnTo>
                  <a:lnTo>
                    <a:pt x="3516" y="1021"/>
                  </a:lnTo>
                  <a:lnTo>
                    <a:pt x="3528" y="1023"/>
                  </a:lnTo>
                  <a:lnTo>
                    <a:pt x="3541" y="1026"/>
                  </a:lnTo>
                  <a:lnTo>
                    <a:pt x="3549" y="1029"/>
                  </a:lnTo>
                  <a:lnTo>
                    <a:pt x="3558" y="1033"/>
                  </a:lnTo>
                  <a:lnTo>
                    <a:pt x="3567" y="1038"/>
                  </a:lnTo>
                  <a:lnTo>
                    <a:pt x="3575" y="1044"/>
                  </a:lnTo>
                  <a:lnTo>
                    <a:pt x="3584" y="1051"/>
                  </a:lnTo>
                  <a:lnTo>
                    <a:pt x="3592" y="1058"/>
                  </a:lnTo>
                  <a:lnTo>
                    <a:pt x="3599" y="1067"/>
                  </a:lnTo>
                  <a:lnTo>
                    <a:pt x="3607" y="1078"/>
                  </a:lnTo>
                  <a:lnTo>
                    <a:pt x="3614" y="1088"/>
                  </a:lnTo>
                  <a:lnTo>
                    <a:pt x="3620" y="1099"/>
                  </a:lnTo>
                  <a:lnTo>
                    <a:pt x="3627" y="1111"/>
                  </a:lnTo>
                  <a:lnTo>
                    <a:pt x="3633" y="1124"/>
                  </a:lnTo>
                  <a:lnTo>
                    <a:pt x="3644" y="1151"/>
                  </a:lnTo>
                  <a:lnTo>
                    <a:pt x="3655" y="1180"/>
                  </a:lnTo>
                  <a:lnTo>
                    <a:pt x="3663" y="1211"/>
                  </a:lnTo>
                  <a:lnTo>
                    <a:pt x="3670" y="1245"/>
                  </a:lnTo>
                  <a:lnTo>
                    <a:pt x="3676" y="1280"/>
                  </a:lnTo>
                  <a:lnTo>
                    <a:pt x="3680" y="1315"/>
                  </a:lnTo>
                  <a:lnTo>
                    <a:pt x="3682" y="1351"/>
                  </a:lnTo>
                  <a:lnTo>
                    <a:pt x="3683" y="1389"/>
                  </a:lnTo>
                  <a:lnTo>
                    <a:pt x="3681" y="1425"/>
                  </a:lnTo>
                  <a:lnTo>
                    <a:pt x="3678" y="1461"/>
                  </a:lnTo>
                  <a:lnTo>
                    <a:pt x="3668" y="1547"/>
                  </a:lnTo>
                  <a:lnTo>
                    <a:pt x="3656" y="1636"/>
                  </a:lnTo>
                  <a:lnTo>
                    <a:pt x="3649" y="1683"/>
                  </a:lnTo>
                  <a:lnTo>
                    <a:pt x="3640" y="1728"/>
                  </a:lnTo>
                  <a:lnTo>
                    <a:pt x="3630" y="1774"/>
                  </a:lnTo>
                  <a:lnTo>
                    <a:pt x="3619" y="1821"/>
                  </a:lnTo>
                  <a:lnTo>
                    <a:pt x="3612" y="1843"/>
                  </a:lnTo>
                  <a:lnTo>
                    <a:pt x="3605" y="1865"/>
                  </a:lnTo>
                  <a:lnTo>
                    <a:pt x="3598" y="1887"/>
                  </a:lnTo>
                  <a:lnTo>
                    <a:pt x="3590" y="1909"/>
                  </a:lnTo>
                  <a:lnTo>
                    <a:pt x="3581" y="1931"/>
                  </a:lnTo>
                  <a:lnTo>
                    <a:pt x="3571" y="1952"/>
                  </a:lnTo>
                  <a:lnTo>
                    <a:pt x="3562" y="1972"/>
                  </a:lnTo>
                  <a:lnTo>
                    <a:pt x="3552" y="1992"/>
                  </a:lnTo>
                  <a:lnTo>
                    <a:pt x="3541" y="2012"/>
                  </a:lnTo>
                  <a:lnTo>
                    <a:pt x="3529" y="2031"/>
                  </a:lnTo>
                  <a:lnTo>
                    <a:pt x="3517" y="2049"/>
                  </a:lnTo>
                  <a:lnTo>
                    <a:pt x="3504" y="2067"/>
                  </a:lnTo>
                  <a:lnTo>
                    <a:pt x="3490" y="2084"/>
                  </a:lnTo>
                  <a:lnTo>
                    <a:pt x="3476" y="2101"/>
                  </a:lnTo>
                  <a:lnTo>
                    <a:pt x="3461" y="2116"/>
                  </a:lnTo>
                  <a:lnTo>
                    <a:pt x="3444" y="2131"/>
                  </a:lnTo>
                  <a:lnTo>
                    <a:pt x="3418" y="2151"/>
                  </a:lnTo>
                  <a:lnTo>
                    <a:pt x="3391" y="2171"/>
                  </a:lnTo>
                  <a:lnTo>
                    <a:pt x="3362" y="2190"/>
                  </a:lnTo>
                  <a:lnTo>
                    <a:pt x="3332" y="2210"/>
                  </a:lnTo>
                  <a:lnTo>
                    <a:pt x="3301" y="2227"/>
                  </a:lnTo>
                  <a:lnTo>
                    <a:pt x="3268" y="2244"/>
                  </a:lnTo>
                  <a:lnTo>
                    <a:pt x="3235" y="2261"/>
                  </a:lnTo>
                  <a:lnTo>
                    <a:pt x="3202" y="2276"/>
                  </a:lnTo>
                  <a:lnTo>
                    <a:pt x="3201" y="2268"/>
                  </a:lnTo>
                  <a:lnTo>
                    <a:pt x="3201" y="2260"/>
                  </a:lnTo>
                  <a:lnTo>
                    <a:pt x="3202" y="2252"/>
                  </a:lnTo>
                  <a:lnTo>
                    <a:pt x="3203" y="2244"/>
                  </a:lnTo>
                  <a:lnTo>
                    <a:pt x="3205" y="2227"/>
                  </a:lnTo>
                  <a:lnTo>
                    <a:pt x="3207" y="2211"/>
                  </a:lnTo>
                  <a:lnTo>
                    <a:pt x="3207" y="2202"/>
                  </a:lnTo>
                  <a:lnTo>
                    <a:pt x="3206" y="2195"/>
                  </a:lnTo>
                  <a:lnTo>
                    <a:pt x="3204" y="2188"/>
                  </a:lnTo>
                  <a:lnTo>
                    <a:pt x="3201" y="2181"/>
                  </a:lnTo>
                  <a:lnTo>
                    <a:pt x="3196" y="2176"/>
                  </a:lnTo>
                  <a:lnTo>
                    <a:pt x="3190" y="2171"/>
                  </a:lnTo>
                  <a:lnTo>
                    <a:pt x="3181" y="2166"/>
                  </a:lnTo>
                  <a:lnTo>
                    <a:pt x="3170" y="2163"/>
                  </a:lnTo>
                  <a:lnTo>
                    <a:pt x="3138" y="2195"/>
                  </a:lnTo>
                  <a:lnTo>
                    <a:pt x="3133" y="2269"/>
                  </a:lnTo>
                  <a:lnTo>
                    <a:pt x="3125" y="2340"/>
                  </a:lnTo>
                  <a:lnTo>
                    <a:pt x="3115" y="2412"/>
                  </a:lnTo>
                  <a:lnTo>
                    <a:pt x="3104" y="2481"/>
                  </a:lnTo>
                  <a:lnTo>
                    <a:pt x="3091" y="2551"/>
                  </a:lnTo>
                  <a:lnTo>
                    <a:pt x="3076" y="2618"/>
                  </a:lnTo>
                  <a:lnTo>
                    <a:pt x="3060" y="2686"/>
                  </a:lnTo>
                  <a:lnTo>
                    <a:pt x="3042" y="2751"/>
                  </a:lnTo>
                  <a:lnTo>
                    <a:pt x="3022" y="2817"/>
                  </a:lnTo>
                  <a:lnTo>
                    <a:pt x="3001" y="2881"/>
                  </a:lnTo>
                  <a:lnTo>
                    <a:pt x="2978" y="2945"/>
                  </a:lnTo>
                  <a:lnTo>
                    <a:pt x="2953" y="3007"/>
                  </a:lnTo>
                  <a:lnTo>
                    <a:pt x="2927" y="3070"/>
                  </a:lnTo>
                  <a:lnTo>
                    <a:pt x="2900" y="3131"/>
                  </a:lnTo>
                  <a:lnTo>
                    <a:pt x="2871" y="3191"/>
                  </a:lnTo>
                  <a:lnTo>
                    <a:pt x="2841" y="3253"/>
                  </a:lnTo>
                  <a:lnTo>
                    <a:pt x="2809" y="3312"/>
                  </a:lnTo>
                  <a:lnTo>
                    <a:pt x="2776" y="3372"/>
                  </a:lnTo>
                  <a:lnTo>
                    <a:pt x="2743" y="3431"/>
                  </a:lnTo>
                  <a:lnTo>
                    <a:pt x="2708" y="3491"/>
                  </a:lnTo>
                  <a:lnTo>
                    <a:pt x="2672" y="3549"/>
                  </a:lnTo>
                  <a:lnTo>
                    <a:pt x="2634" y="3608"/>
                  </a:lnTo>
                  <a:lnTo>
                    <a:pt x="2596" y="3667"/>
                  </a:lnTo>
                  <a:lnTo>
                    <a:pt x="2557" y="3724"/>
                  </a:lnTo>
                  <a:lnTo>
                    <a:pt x="2517" y="3783"/>
                  </a:lnTo>
                  <a:lnTo>
                    <a:pt x="2475" y="3841"/>
                  </a:lnTo>
                  <a:lnTo>
                    <a:pt x="2433" y="3899"/>
                  </a:lnTo>
                  <a:lnTo>
                    <a:pt x="2390" y="3958"/>
                  </a:lnTo>
                  <a:lnTo>
                    <a:pt x="2302" y="4076"/>
                  </a:lnTo>
                  <a:lnTo>
                    <a:pt x="2212" y="4195"/>
                  </a:lnTo>
                  <a:lnTo>
                    <a:pt x="2200" y="4207"/>
                  </a:lnTo>
                  <a:lnTo>
                    <a:pt x="2186" y="4219"/>
                  </a:lnTo>
                  <a:lnTo>
                    <a:pt x="2170" y="4230"/>
                  </a:lnTo>
                  <a:lnTo>
                    <a:pt x="2152" y="4241"/>
                  </a:lnTo>
                  <a:lnTo>
                    <a:pt x="2132" y="4252"/>
                  </a:lnTo>
                  <a:lnTo>
                    <a:pt x="2110" y="4262"/>
                  </a:lnTo>
                  <a:lnTo>
                    <a:pt x="2087" y="4273"/>
                  </a:lnTo>
                  <a:lnTo>
                    <a:pt x="2062" y="4282"/>
                  </a:lnTo>
                  <a:lnTo>
                    <a:pt x="2034" y="4292"/>
                  </a:lnTo>
                  <a:lnTo>
                    <a:pt x="2007" y="4301"/>
                  </a:lnTo>
                  <a:lnTo>
                    <a:pt x="1978" y="4310"/>
                  </a:lnTo>
                  <a:lnTo>
                    <a:pt x="1948" y="4318"/>
                  </a:lnTo>
                  <a:lnTo>
                    <a:pt x="1918" y="4327"/>
                  </a:lnTo>
                  <a:lnTo>
                    <a:pt x="1886" y="4335"/>
                  </a:lnTo>
                  <a:lnTo>
                    <a:pt x="1854" y="4342"/>
                  </a:lnTo>
                  <a:lnTo>
                    <a:pt x="1822" y="4348"/>
                  </a:lnTo>
                  <a:lnTo>
                    <a:pt x="1758" y="4360"/>
                  </a:lnTo>
                  <a:lnTo>
                    <a:pt x="1694" y="4370"/>
                  </a:lnTo>
                  <a:lnTo>
                    <a:pt x="1633" y="4378"/>
                  </a:lnTo>
                  <a:lnTo>
                    <a:pt x="1574" y="4383"/>
                  </a:lnTo>
                  <a:lnTo>
                    <a:pt x="1546" y="4385"/>
                  </a:lnTo>
                  <a:lnTo>
                    <a:pt x="1520" y="4386"/>
                  </a:lnTo>
                  <a:lnTo>
                    <a:pt x="1495" y="4387"/>
                  </a:lnTo>
                  <a:lnTo>
                    <a:pt x="1472" y="4387"/>
                  </a:lnTo>
                  <a:lnTo>
                    <a:pt x="1451" y="4386"/>
                  </a:lnTo>
                  <a:lnTo>
                    <a:pt x="1430" y="4385"/>
                  </a:lnTo>
                  <a:lnTo>
                    <a:pt x="1412" y="4383"/>
                  </a:lnTo>
                  <a:lnTo>
                    <a:pt x="1397" y="4380"/>
                  </a:lnTo>
                  <a:lnTo>
                    <a:pt x="1388" y="4378"/>
                  </a:lnTo>
                  <a:lnTo>
                    <a:pt x="1379" y="4374"/>
                  </a:lnTo>
                  <a:lnTo>
                    <a:pt x="1369" y="4369"/>
                  </a:lnTo>
                  <a:lnTo>
                    <a:pt x="1359" y="4362"/>
                  </a:lnTo>
                  <a:lnTo>
                    <a:pt x="1348" y="4354"/>
                  </a:lnTo>
                  <a:lnTo>
                    <a:pt x="1337" y="4345"/>
                  </a:lnTo>
                  <a:lnTo>
                    <a:pt x="1325" y="4335"/>
                  </a:lnTo>
                  <a:lnTo>
                    <a:pt x="1313" y="4323"/>
                  </a:lnTo>
                  <a:lnTo>
                    <a:pt x="1287" y="4297"/>
                  </a:lnTo>
                  <a:lnTo>
                    <a:pt x="1261" y="4269"/>
                  </a:lnTo>
                  <a:lnTo>
                    <a:pt x="1234" y="4239"/>
                  </a:lnTo>
                  <a:lnTo>
                    <a:pt x="1208" y="4207"/>
                  </a:lnTo>
                  <a:lnTo>
                    <a:pt x="1182" y="4174"/>
                  </a:lnTo>
                  <a:lnTo>
                    <a:pt x="1157" y="4141"/>
                  </a:lnTo>
                  <a:lnTo>
                    <a:pt x="1132" y="4109"/>
                  </a:lnTo>
                  <a:lnTo>
                    <a:pt x="1109" y="4079"/>
                  </a:lnTo>
                  <a:lnTo>
                    <a:pt x="1070" y="4024"/>
                  </a:lnTo>
                  <a:lnTo>
                    <a:pt x="1043" y="3985"/>
                  </a:lnTo>
                  <a:lnTo>
                    <a:pt x="1011" y="3953"/>
                  </a:lnTo>
                  <a:lnTo>
                    <a:pt x="980" y="3922"/>
                  </a:lnTo>
                  <a:lnTo>
                    <a:pt x="952" y="3891"/>
                  </a:lnTo>
                  <a:lnTo>
                    <a:pt x="925" y="3863"/>
                  </a:lnTo>
                  <a:lnTo>
                    <a:pt x="900" y="3835"/>
                  </a:lnTo>
                  <a:lnTo>
                    <a:pt x="877" y="3807"/>
                  </a:lnTo>
                  <a:lnTo>
                    <a:pt x="854" y="3780"/>
                  </a:lnTo>
                  <a:lnTo>
                    <a:pt x="831" y="3751"/>
                  </a:lnTo>
                  <a:lnTo>
                    <a:pt x="809" y="3723"/>
                  </a:lnTo>
                  <a:lnTo>
                    <a:pt x="788" y="3694"/>
                  </a:lnTo>
                  <a:lnTo>
                    <a:pt x="767" y="3665"/>
                  </a:lnTo>
                  <a:lnTo>
                    <a:pt x="746" y="3634"/>
                  </a:lnTo>
                  <a:lnTo>
                    <a:pt x="703" y="3567"/>
                  </a:lnTo>
                  <a:lnTo>
                    <a:pt x="656" y="3494"/>
                  </a:lnTo>
                  <a:lnTo>
                    <a:pt x="612" y="3420"/>
                  </a:lnTo>
                  <a:lnTo>
                    <a:pt x="570" y="3348"/>
                  </a:lnTo>
                  <a:lnTo>
                    <a:pt x="531" y="3276"/>
                  </a:lnTo>
                  <a:lnTo>
                    <a:pt x="494" y="3205"/>
                  </a:lnTo>
                  <a:lnTo>
                    <a:pt x="476" y="3169"/>
                  </a:lnTo>
                  <a:lnTo>
                    <a:pt x="459" y="3134"/>
                  </a:lnTo>
                  <a:lnTo>
                    <a:pt x="443" y="3098"/>
                  </a:lnTo>
                  <a:lnTo>
                    <a:pt x="427" y="3063"/>
                  </a:lnTo>
                  <a:lnTo>
                    <a:pt x="412" y="3027"/>
                  </a:lnTo>
                  <a:lnTo>
                    <a:pt x="397" y="2991"/>
                  </a:lnTo>
                  <a:lnTo>
                    <a:pt x="383" y="2955"/>
                  </a:lnTo>
                  <a:lnTo>
                    <a:pt x="368" y="2919"/>
                  </a:lnTo>
                  <a:lnTo>
                    <a:pt x="355" y="2882"/>
                  </a:lnTo>
                  <a:lnTo>
                    <a:pt x="343" y="2846"/>
                  </a:lnTo>
                  <a:lnTo>
                    <a:pt x="331" y="2809"/>
                  </a:lnTo>
                  <a:lnTo>
                    <a:pt x="319" y="2772"/>
                  </a:lnTo>
                  <a:lnTo>
                    <a:pt x="308" y="2734"/>
                  </a:lnTo>
                  <a:lnTo>
                    <a:pt x="298" y="2696"/>
                  </a:lnTo>
                  <a:lnTo>
                    <a:pt x="288" y="2657"/>
                  </a:lnTo>
                  <a:lnTo>
                    <a:pt x="279" y="2618"/>
                  </a:lnTo>
                  <a:lnTo>
                    <a:pt x="270" y="2578"/>
                  </a:lnTo>
                  <a:lnTo>
                    <a:pt x="261" y="2538"/>
                  </a:lnTo>
                  <a:lnTo>
                    <a:pt x="253" y="2498"/>
                  </a:lnTo>
                  <a:lnTo>
                    <a:pt x="246" y="2456"/>
                  </a:lnTo>
                  <a:lnTo>
                    <a:pt x="239" y="2414"/>
                  </a:lnTo>
                  <a:lnTo>
                    <a:pt x="233" y="2372"/>
                  </a:lnTo>
                  <a:lnTo>
                    <a:pt x="227" y="2328"/>
                  </a:lnTo>
                  <a:lnTo>
                    <a:pt x="220" y="2284"/>
                  </a:lnTo>
                  <a:lnTo>
                    <a:pt x="235" y="2253"/>
                  </a:lnTo>
                  <a:lnTo>
                    <a:pt x="247" y="2226"/>
                  </a:lnTo>
                  <a:lnTo>
                    <a:pt x="256" y="2201"/>
                  </a:lnTo>
                  <a:lnTo>
                    <a:pt x="263" y="2178"/>
                  </a:lnTo>
                  <a:lnTo>
                    <a:pt x="266" y="2166"/>
                  </a:lnTo>
                  <a:lnTo>
                    <a:pt x="268" y="2154"/>
                  </a:lnTo>
                  <a:lnTo>
                    <a:pt x="270" y="2142"/>
                  </a:lnTo>
                  <a:lnTo>
                    <a:pt x="271" y="2129"/>
                  </a:lnTo>
                  <a:lnTo>
                    <a:pt x="271" y="2115"/>
                  </a:lnTo>
                  <a:lnTo>
                    <a:pt x="271" y="2100"/>
                  </a:lnTo>
                  <a:lnTo>
                    <a:pt x="270" y="2084"/>
                  </a:lnTo>
                  <a:lnTo>
                    <a:pt x="269" y="2067"/>
                  </a:lnTo>
                  <a:lnTo>
                    <a:pt x="276" y="2068"/>
                  </a:lnTo>
                  <a:lnTo>
                    <a:pt x="281" y="2069"/>
                  </a:lnTo>
                  <a:lnTo>
                    <a:pt x="286" y="2071"/>
                  </a:lnTo>
                  <a:lnTo>
                    <a:pt x="291" y="2073"/>
                  </a:lnTo>
                  <a:lnTo>
                    <a:pt x="295" y="2076"/>
                  </a:lnTo>
                  <a:lnTo>
                    <a:pt x="298" y="2079"/>
                  </a:lnTo>
                  <a:lnTo>
                    <a:pt x="301" y="2082"/>
                  </a:lnTo>
                  <a:lnTo>
                    <a:pt x="304" y="2085"/>
                  </a:lnTo>
                  <a:lnTo>
                    <a:pt x="308" y="2093"/>
                  </a:lnTo>
                  <a:lnTo>
                    <a:pt x="311" y="2102"/>
                  </a:lnTo>
                  <a:lnTo>
                    <a:pt x="313" y="2111"/>
                  </a:lnTo>
                  <a:lnTo>
                    <a:pt x="314" y="2121"/>
                  </a:lnTo>
                  <a:lnTo>
                    <a:pt x="316" y="2140"/>
                  </a:lnTo>
                  <a:lnTo>
                    <a:pt x="320" y="2159"/>
                  </a:lnTo>
                  <a:lnTo>
                    <a:pt x="323" y="2168"/>
                  </a:lnTo>
                  <a:lnTo>
                    <a:pt x="327" y="2175"/>
                  </a:lnTo>
                  <a:lnTo>
                    <a:pt x="330" y="2179"/>
                  </a:lnTo>
                  <a:lnTo>
                    <a:pt x="333" y="2182"/>
                  </a:lnTo>
                  <a:lnTo>
                    <a:pt x="337" y="2184"/>
                  </a:lnTo>
                  <a:lnTo>
                    <a:pt x="341" y="2187"/>
                  </a:lnTo>
                  <a:lnTo>
                    <a:pt x="375" y="2182"/>
                  </a:lnTo>
                  <a:lnTo>
                    <a:pt x="411" y="2179"/>
                  </a:lnTo>
                  <a:lnTo>
                    <a:pt x="446" y="2176"/>
                  </a:lnTo>
                  <a:lnTo>
                    <a:pt x="481" y="2173"/>
                  </a:lnTo>
                  <a:lnTo>
                    <a:pt x="499" y="2170"/>
                  </a:lnTo>
                  <a:lnTo>
                    <a:pt x="516" y="2167"/>
                  </a:lnTo>
                  <a:lnTo>
                    <a:pt x="535" y="2163"/>
                  </a:lnTo>
                  <a:lnTo>
                    <a:pt x="552" y="2158"/>
                  </a:lnTo>
                  <a:lnTo>
                    <a:pt x="568" y="2151"/>
                  </a:lnTo>
                  <a:lnTo>
                    <a:pt x="584" y="2143"/>
                  </a:lnTo>
                  <a:lnTo>
                    <a:pt x="600" y="2134"/>
                  </a:lnTo>
                  <a:lnTo>
                    <a:pt x="616" y="2123"/>
                  </a:lnTo>
                  <a:lnTo>
                    <a:pt x="583" y="1994"/>
                  </a:lnTo>
                  <a:lnTo>
                    <a:pt x="594" y="2000"/>
                  </a:lnTo>
                  <a:lnTo>
                    <a:pt x="604" y="2008"/>
                  </a:lnTo>
                  <a:lnTo>
                    <a:pt x="614" y="2017"/>
                  </a:lnTo>
                  <a:lnTo>
                    <a:pt x="623" y="2026"/>
                  </a:lnTo>
                  <a:lnTo>
                    <a:pt x="642" y="2045"/>
                  </a:lnTo>
                  <a:lnTo>
                    <a:pt x="661" y="2065"/>
                  </a:lnTo>
                  <a:lnTo>
                    <a:pt x="670" y="2073"/>
                  </a:lnTo>
                  <a:lnTo>
                    <a:pt x="680" y="2081"/>
                  </a:lnTo>
                  <a:lnTo>
                    <a:pt x="690" y="2088"/>
                  </a:lnTo>
                  <a:lnTo>
                    <a:pt x="700" y="2094"/>
                  </a:lnTo>
                  <a:lnTo>
                    <a:pt x="711" y="2098"/>
                  </a:lnTo>
                  <a:lnTo>
                    <a:pt x="722" y="2100"/>
                  </a:lnTo>
                  <a:lnTo>
                    <a:pt x="727" y="2101"/>
                  </a:lnTo>
                  <a:lnTo>
                    <a:pt x="733" y="2101"/>
                  </a:lnTo>
                  <a:lnTo>
                    <a:pt x="739" y="2100"/>
                  </a:lnTo>
                  <a:lnTo>
                    <a:pt x="745" y="2099"/>
                  </a:lnTo>
                  <a:lnTo>
                    <a:pt x="793" y="2067"/>
                  </a:lnTo>
                  <a:lnTo>
                    <a:pt x="583" y="1849"/>
                  </a:lnTo>
                  <a:lnTo>
                    <a:pt x="562" y="1856"/>
                  </a:lnTo>
                  <a:lnTo>
                    <a:pt x="539" y="1863"/>
                  </a:lnTo>
                  <a:lnTo>
                    <a:pt x="515" y="1869"/>
                  </a:lnTo>
                  <a:lnTo>
                    <a:pt x="491" y="1875"/>
                  </a:lnTo>
                  <a:lnTo>
                    <a:pt x="443" y="1888"/>
                  </a:lnTo>
                  <a:lnTo>
                    <a:pt x="394" y="1902"/>
                  </a:lnTo>
                  <a:lnTo>
                    <a:pt x="369" y="1909"/>
                  </a:lnTo>
                  <a:lnTo>
                    <a:pt x="346" y="1917"/>
                  </a:lnTo>
                  <a:lnTo>
                    <a:pt x="324" y="1927"/>
                  </a:lnTo>
                  <a:lnTo>
                    <a:pt x="302" y="1936"/>
                  </a:lnTo>
                  <a:lnTo>
                    <a:pt x="282" y="1947"/>
                  </a:lnTo>
                  <a:lnTo>
                    <a:pt x="263" y="1958"/>
                  </a:lnTo>
                  <a:lnTo>
                    <a:pt x="254" y="1965"/>
                  </a:lnTo>
                  <a:lnTo>
                    <a:pt x="245" y="1971"/>
                  </a:lnTo>
                  <a:lnTo>
                    <a:pt x="237" y="1978"/>
                  </a:lnTo>
                  <a:lnTo>
                    <a:pt x="229" y="1986"/>
                  </a:lnTo>
                  <a:lnTo>
                    <a:pt x="222" y="1996"/>
                  </a:lnTo>
                  <a:lnTo>
                    <a:pt x="214" y="2009"/>
                  </a:lnTo>
                  <a:lnTo>
                    <a:pt x="206" y="2024"/>
                  </a:lnTo>
                  <a:lnTo>
                    <a:pt x="198" y="2040"/>
                  </a:lnTo>
                  <a:lnTo>
                    <a:pt x="191" y="2057"/>
                  </a:lnTo>
                  <a:lnTo>
                    <a:pt x="185" y="2074"/>
                  </a:lnTo>
                  <a:lnTo>
                    <a:pt x="183" y="2083"/>
                  </a:lnTo>
                  <a:lnTo>
                    <a:pt x="182" y="2091"/>
                  </a:lnTo>
                  <a:lnTo>
                    <a:pt x="181" y="2099"/>
                  </a:lnTo>
                  <a:lnTo>
                    <a:pt x="180" y="2107"/>
                  </a:lnTo>
                  <a:lnTo>
                    <a:pt x="175" y="2106"/>
                  </a:lnTo>
                  <a:lnTo>
                    <a:pt x="170" y="2104"/>
                  </a:lnTo>
                  <a:lnTo>
                    <a:pt x="165" y="2101"/>
                  </a:lnTo>
                  <a:lnTo>
                    <a:pt x="160" y="2098"/>
                  </a:lnTo>
                  <a:lnTo>
                    <a:pt x="151" y="2090"/>
                  </a:lnTo>
                  <a:lnTo>
                    <a:pt x="142" y="2080"/>
                  </a:lnTo>
                  <a:lnTo>
                    <a:pt x="134" y="2068"/>
                  </a:lnTo>
                  <a:lnTo>
                    <a:pt x="126" y="2053"/>
                  </a:lnTo>
                  <a:lnTo>
                    <a:pt x="118" y="2038"/>
                  </a:lnTo>
                  <a:lnTo>
                    <a:pt x="110" y="2023"/>
                  </a:lnTo>
                  <a:lnTo>
                    <a:pt x="95" y="1990"/>
                  </a:lnTo>
                  <a:lnTo>
                    <a:pt x="81" y="1956"/>
                  </a:lnTo>
                  <a:lnTo>
                    <a:pt x="74" y="1940"/>
                  </a:lnTo>
                  <a:lnTo>
                    <a:pt x="66" y="1925"/>
                  </a:lnTo>
                  <a:lnTo>
                    <a:pt x="58" y="1909"/>
                  </a:lnTo>
                  <a:lnTo>
                    <a:pt x="51" y="1897"/>
                  </a:lnTo>
                  <a:lnTo>
                    <a:pt x="57" y="1892"/>
                  </a:lnTo>
                  <a:lnTo>
                    <a:pt x="62" y="1886"/>
                  </a:lnTo>
                  <a:lnTo>
                    <a:pt x="68" y="1880"/>
                  </a:lnTo>
                  <a:lnTo>
                    <a:pt x="74" y="1874"/>
                  </a:lnTo>
                  <a:lnTo>
                    <a:pt x="83" y="1860"/>
                  </a:lnTo>
                  <a:lnTo>
                    <a:pt x="93" y="1846"/>
                  </a:lnTo>
                  <a:lnTo>
                    <a:pt x="103" y="1832"/>
                  </a:lnTo>
                  <a:lnTo>
                    <a:pt x="114" y="1819"/>
                  </a:lnTo>
                  <a:lnTo>
                    <a:pt x="120" y="1813"/>
                  </a:lnTo>
                  <a:lnTo>
                    <a:pt x="126" y="1808"/>
                  </a:lnTo>
                  <a:lnTo>
                    <a:pt x="133" y="1804"/>
                  </a:lnTo>
                  <a:lnTo>
                    <a:pt x="140" y="1801"/>
                  </a:lnTo>
                  <a:lnTo>
                    <a:pt x="159" y="1793"/>
                  </a:lnTo>
                  <a:lnTo>
                    <a:pt x="178" y="1786"/>
                  </a:lnTo>
                  <a:lnTo>
                    <a:pt x="198" y="1778"/>
                  </a:lnTo>
                  <a:lnTo>
                    <a:pt x="218" y="1772"/>
                  </a:lnTo>
                  <a:lnTo>
                    <a:pt x="239" y="1767"/>
                  </a:lnTo>
                  <a:lnTo>
                    <a:pt x="259" y="1763"/>
                  </a:lnTo>
                  <a:lnTo>
                    <a:pt x="280" y="1759"/>
                  </a:lnTo>
                  <a:lnTo>
                    <a:pt x="300" y="1755"/>
                  </a:lnTo>
                  <a:lnTo>
                    <a:pt x="341" y="1749"/>
                  </a:lnTo>
                  <a:lnTo>
                    <a:pt x="382" y="1745"/>
                  </a:lnTo>
                  <a:lnTo>
                    <a:pt x="421" y="1741"/>
                  </a:lnTo>
                  <a:lnTo>
                    <a:pt x="458" y="1738"/>
                  </a:lnTo>
                  <a:lnTo>
                    <a:pt x="494" y="1736"/>
                  </a:lnTo>
                  <a:lnTo>
                    <a:pt x="528" y="1733"/>
                  </a:lnTo>
                  <a:lnTo>
                    <a:pt x="559" y="1730"/>
                  </a:lnTo>
                  <a:lnTo>
                    <a:pt x="587" y="1726"/>
                  </a:lnTo>
                  <a:lnTo>
                    <a:pt x="599" y="1724"/>
                  </a:lnTo>
                  <a:lnTo>
                    <a:pt x="610" y="1721"/>
                  </a:lnTo>
                  <a:lnTo>
                    <a:pt x="621" y="1718"/>
                  </a:lnTo>
                  <a:lnTo>
                    <a:pt x="630" y="1715"/>
                  </a:lnTo>
                  <a:lnTo>
                    <a:pt x="638" y="1711"/>
                  </a:lnTo>
                  <a:lnTo>
                    <a:pt x="645" y="1706"/>
                  </a:lnTo>
                  <a:lnTo>
                    <a:pt x="651" y="1701"/>
                  </a:lnTo>
                  <a:lnTo>
                    <a:pt x="656" y="1695"/>
                  </a:lnTo>
                  <a:lnTo>
                    <a:pt x="657" y="1691"/>
                  </a:lnTo>
                  <a:lnTo>
                    <a:pt x="658" y="1686"/>
                  </a:lnTo>
                  <a:lnTo>
                    <a:pt x="659" y="1682"/>
                  </a:lnTo>
                  <a:lnTo>
                    <a:pt x="658" y="1677"/>
                  </a:lnTo>
                  <a:lnTo>
                    <a:pt x="657" y="1673"/>
                  </a:lnTo>
                  <a:lnTo>
                    <a:pt x="655" y="1668"/>
                  </a:lnTo>
                  <a:lnTo>
                    <a:pt x="653" y="1664"/>
                  </a:lnTo>
                  <a:lnTo>
                    <a:pt x="650" y="1659"/>
                  </a:lnTo>
                  <a:lnTo>
                    <a:pt x="642" y="1650"/>
                  </a:lnTo>
                  <a:lnTo>
                    <a:pt x="633" y="1641"/>
                  </a:lnTo>
                  <a:lnTo>
                    <a:pt x="622" y="1632"/>
                  </a:lnTo>
                  <a:lnTo>
                    <a:pt x="609" y="1624"/>
                  </a:lnTo>
                  <a:lnTo>
                    <a:pt x="596" y="1617"/>
                  </a:lnTo>
                  <a:lnTo>
                    <a:pt x="582" y="1611"/>
                  </a:lnTo>
                  <a:lnTo>
                    <a:pt x="568" y="1605"/>
                  </a:lnTo>
                  <a:lnTo>
                    <a:pt x="554" y="1600"/>
                  </a:lnTo>
                  <a:lnTo>
                    <a:pt x="540" y="1596"/>
                  </a:lnTo>
                  <a:lnTo>
                    <a:pt x="526" y="1593"/>
                  </a:lnTo>
                  <a:lnTo>
                    <a:pt x="514" y="1591"/>
                  </a:lnTo>
                  <a:lnTo>
                    <a:pt x="502" y="1590"/>
                  </a:lnTo>
                  <a:lnTo>
                    <a:pt x="463" y="1591"/>
                  </a:lnTo>
                  <a:lnTo>
                    <a:pt x="423" y="1593"/>
                  </a:lnTo>
                  <a:lnTo>
                    <a:pt x="382" y="1597"/>
                  </a:lnTo>
                  <a:lnTo>
                    <a:pt x="341" y="1602"/>
                  </a:lnTo>
                  <a:lnTo>
                    <a:pt x="301" y="1608"/>
                  </a:lnTo>
                  <a:lnTo>
                    <a:pt x="263" y="1615"/>
                  </a:lnTo>
                  <a:lnTo>
                    <a:pt x="224" y="1624"/>
                  </a:lnTo>
                  <a:lnTo>
                    <a:pt x="189" y="1633"/>
                  </a:lnTo>
                  <a:lnTo>
                    <a:pt x="156" y="1645"/>
                  </a:lnTo>
                  <a:lnTo>
                    <a:pt x="126" y="1657"/>
                  </a:lnTo>
                  <a:lnTo>
                    <a:pt x="112" y="1663"/>
                  </a:lnTo>
                  <a:lnTo>
                    <a:pt x="99" y="1669"/>
                  </a:lnTo>
                  <a:lnTo>
                    <a:pt x="87" y="1676"/>
                  </a:lnTo>
                  <a:lnTo>
                    <a:pt x="76" y="1683"/>
                  </a:lnTo>
                  <a:lnTo>
                    <a:pt x="65" y="1690"/>
                  </a:lnTo>
                  <a:lnTo>
                    <a:pt x="56" y="1697"/>
                  </a:lnTo>
                  <a:lnTo>
                    <a:pt x="48" y="1704"/>
                  </a:lnTo>
                  <a:lnTo>
                    <a:pt x="41" y="1712"/>
                  </a:lnTo>
                  <a:lnTo>
                    <a:pt x="36" y="1719"/>
                  </a:lnTo>
                  <a:lnTo>
                    <a:pt x="31" y="1727"/>
                  </a:lnTo>
                  <a:lnTo>
                    <a:pt x="29" y="1735"/>
                  </a:lnTo>
                  <a:lnTo>
                    <a:pt x="27" y="1743"/>
                  </a:lnTo>
                  <a:lnTo>
                    <a:pt x="23" y="1698"/>
                  </a:lnTo>
                  <a:lnTo>
                    <a:pt x="19" y="1653"/>
                  </a:lnTo>
                  <a:lnTo>
                    <a:pt x="15" y="1607"/>
                  </a:lnTo>
                  <a:lnTo>
                    <a:pt x="12" y="1561"/>
                  </a:lnTo>
                  <a:lnTo>
                    <a:pt x="9" y="1516"/>
                  </a:lnTo>
                  <a:lnTo>
                    <a:pt x="7" y="1469"/>
                  </a:lnTo>
                  <a:lnTo>
                    <a:pt x="5" y="1423"/>
                  </a:lnTo>
                  <a:lnTo>
                    <a:pt x="3" y="1377"/>
                  </a:lnTo>
                  <a:lnTo>
                    <a:pt x="2" y="1331"/>
                  </a:lnTo>
                  <a:lnTo>
                    <a:pt x="1" y="1285"/>
                  </a:lnTo>
                  <a:lnTo>
                    <a:pt x="0" y="1239"/>
                  </a:lnTo>
                  <a:lnTo>
                    <a:pt x="0" y="1192"/>
                  </a:lnTo>
                  <a:lnTo>
                    <a:pt x="0" y="1147"/>
                  </a:lnTo>
                  <a:lnTo>
                    <a:pt x="1" y="1101"/>
                  </a:lnTo>
                  <a:lnTo>
                    <a:pt x="2" y="1055"/>
                  </a:lnTo>
                  <a:lnTo>
                    <a:pt x="3" y="1010"/>
                  </a:lnTo>
                  <a:lnTo>
                    <a:pt x="5" y="957"/>
                  </a:lnTo>
                  <a:lnTo>
                    <a:pt x="8" y="907"/>
                  </a:lnTo>
                  <a:lnTo>
                    <a:pt x="12" y="861"/>
                  </a:lnTo>
                  <a:lnTo>
                    <a:pt x="18" y="819"/>
                  </a:lnTo>
                  <a:lnTo>
                    <a:pt x="24" y="778"/>
                  </a:lnTo>
                  <a:lnTo>
                    <a:pt x="32" y="741"/>
                  </a:lnTo>
                  <a:lnTo>
                    <a:pt x="42" y="705"/>
                  </a:lnTo>
                  <a:lnTo>
                    <a:pt x="53" y="671"/>
                  </a:lnTo>
                  <a:lnTo>
                    <a:pt x="66" y="636"/>
                  </a:lnTo>
                  <a:lnTo>
                    <a:pt x="82" y="602"/>
                  </a:lnTo>
                  <a:lnTo>
                    <a:pt x="98" y="568"/>
                  </a:lnTo>
                  <a:lnTo>
                    <a:pt x="117" y="533"/>
                  </a:lnTo>
                  <a:lnTo>
                    <a:pt x="137" y="496"/>
                  </a:lnTo>
                  <a:lnTo>
                    <a:pt x="160" y="458"/>
                  </a:lnTo>
                  <a:lnTo>
                    <a:pt x="185" y="417"/>
                  </a:lnTo>
                  <a:lnTo>
                    <a:pt x="212" y="374"/>
                  </a:lnTo>
                  <a:close/>
                  <a:moveTo>
                    <a:pt x="1220" y="3162"/>
                  </a:moveTo>
                  <a:lnTo>
                    <a:pt x="1231" y="3170"/>
                  </a:lnTo>
                  <a:lnTo>
                    <a:pt x="1243" y="3176"/>
                  </a:lnTo>
                  <a:lnTo>
                    <a:pt x="1255" y="3181"/>
                  </a:lnTo>
                  <a:lnTo>
                    <a:pt x="1268" y="3185"/>
                  </a:lnTo>
                  <a:lnTo>
                    <a:pt x="1282" y="3189"/>
                  </a:lnTo>
                  <a:lnTo>
                    <a:pt x="1297" y="3191"/>
                  </a:lnTo>
                  <a:lnTo>
                    <a:pt x="1311" y="3193"/>
                  </a:lnTo>
                  <a:lnTo>
                    <a:pt x="1325" y="3193"/>
                  </a:lnTo>
                  <a:lnTo>
                    <a:pt x="1339" y="3193"/>
                  </a:lnTo>
                  <a:lnTo>
                    <a:pt x="1353" y="3193"/>
                  </a:lnTo>
                  <a:lnTo>
                    <a:pt x="1367" y="3191"/>
                  </a:lnTo>
                  <a:lnTo>
                    <a:pt x="1381" y="3188"/>
                  </a:lnTo>
                  <a:lnTo>
                    <a:pt x="1394" y="3185"/>
                  </a:lnTo>
                  <a:lnTo>
                    <a:pt x="1406" y="3181"/>
                  </a:lnTo>
                  <a:lnTo>
                    <a:pt x="1418" y="3176"/>
                  </a:lnTo>
                  <a:lnTo>
                    <a:pt x="1429" y="3170"/>
                  </a:lnTo>
                  <a:lnTo>
                    <a:pt x="1436" y="3164"/>
                  </a:lnTo>
                  <a:lnTo>
                    <a:pt x="1443" y="3158"/>
                  </a:lnTo>
                  <a:lnTo>
                    <a:pt x="1449" y="3151"/>
                  </a:lnTo>
                  <a:lnTo>
                    <a:pt x="1455" y="3144"/>
                  </a:lnTo>
                  <a:lnTo>
                    <a:pt x="1464" y="3131"/>
                  </a:lnTo>
                  <a:lnTo>
                    <a:pt x="1472" y="3117"/>
                  </a:lnTo>
                  <a:lnTo>
                    <a:pt x="1479" y="3105"/>
                  </a:lnTo>
                  <a:lnTo>
                    <a:pt x="1486" y="3095"/>
                  </a:lnTo>
                  <a:lnTo>
                    <a:pt x="1490" y="3091"/>
                  </a:lnTo>
                  <a:lnTo>
                    <a:pt x="1494" y="3087"/>
                  </a:lnTo>
                  <a:lnTo>
                    <a:pt x="1498" y="3084"/>
                  </a:lnTo>
                  <a:lnTo>
                    <a:pt x="1502" y="3082"/>
                  </a:lnTo>
                  <a:lnTo>
                    <a:pt x="1510" y="3081"/>
                  </a:lnTo>
                  <a:lnTo>
                    <a:pt x="1517" y="3081"/>
                  </a:lnTo>
                  <a:lnTo>
                    <a:pt x="1525" y="3081"/>
                  </a:lnTo>
                  <a:lnTo>
                    <a:pt x="1533" y="3082"/>
                  </a:lnTo>
                  <a:lnTo>
                    <a:pt x="1549" y="3085"/>
                  </a:lnTo>
                  <a:lnTo>
                    <a:pt x="1565" y="3089"/>
                  </a:lnTo>
                  <a:lnTo>
                    <a:pt x="1581" y="3096"/>
                  </a:lnTo>
                  <a:lnTo>
                    <a:pt x="1598" y="3103"/>
                  </a:lnTo>
                  <a:lnTo>
                    <a:pt x="1615" y="3111"/>
                  </a:lnTo>
                  <a:lnTo>
                    <a:pt x="1631" y="3119"/>
                  </a:lnTo>
                  <a:lnTo>
                    <a:pt x="1664" y="3136"/>
                  </a:lnTo>
                  <a:lnTo>
                    <a:pt x="1697" y="3151"/>
                  </a:lnTo>
                  <a:lnTo>
                    <a:pt x="1713" y="3157"/>
                  </a:lnTo>
                  <a:lnTo>
                    <a:pt x="1729" y="3161"/>
                  </a:lnTo>
                  <a:lnTo>
                    <a:pt x="1736" y="3162"/>
                  </a:lnTo>
                  <a:lnTo>
                    <a:pt x="1744" y="3163"/>
                  </a:lnTo>
                  <a:lnTo>
                    <a:pt x="1753" y="3163"/>
                  </a:lnTo>
                  <a:lnTo>
                    <a:pt x="1760" y="3162"/>
                  </a:lnTo>
                  <a:lnTo>
                    <a:pt x="1775" y="3153"/>
                  </a:lnTo>
                  <a:lnTo>
                    <a:pt x="1790" y="3142"/>
                  </a:lnTo>
                  <a:lnTo>
                    <a:pt x="1805" y="3131"/>
                  </a:lnTo>
                  <a:lnTo>
                    <a:pt x="1819" y="3119"/>
                  </a:lnTo>
                  <a:lnTo>
                    <a:pt x="1849" y="3094"/>
                  </a:lnTo>
                  <a:lnTo>
                    <a:pt x="1878" y="3070"/>
                  </a:lnTo>
                  <a:lnTo>
                    <a:pt x="1893" y="3060"/>
                  </a:lnTo>
                  <a:lnTo>
                    <a:pt x="1910" y="3049"/>
                  </a:lnTo>
                  <a:lnTo>
                    <a:pt x="1925" y="3040"/>
                  </a:lnTo>
                  <a:lnTo>
                    <a:pt x="1941" y="3033"/>
                  </a:lnTo>
                  <a:lnTo>
                    <a:pt x="1949" y="3030"/>
                  </a:lnTo>
                  <a:lnTo>
                    <a:pt x="1958" y="3028"/>
                  </a:lnTo>
                  <a:lnTo>
                    <a:pt x="1966" y="3026"/>
                  </a:lnTo>
                  <a:lnTo>
                    <a:pt x="1974" y="3025"/>
                  </a:lnTo>
                  <a:lnTo>
                    <a:pt x="1983" y="3024"/>
                  </a:lnTo>
                  <a:lnTo>
                    <a:pt x="1992" y="3024"/>
                  </a:lnTo>
                  <a:lnTo>
                    <a:pt x="2000" y="3024"/>
                  </a:lnTo>
                  <a:lnTo>
                    <a:pt x="2009" y="3025"/>
                  </a:lnTo>
                  <a:lnTo>
                    <a:pt x="2015" y="3035"/>
                  </a:lnTo>
                  <a:lnTo>
                    <a:pt x="2019" y="3044"/>
                  </a:lnTo>
                  <a:lnTo>
                    <a:pt x="2022" y="3054"/>
                  </a:lnTo>
                  <a:lnTo>
                    <a:pt x="2024" y="3061"/>
                  </a:lnTo>
                  <a:lnTo>
                    <a:pt x="2025" y="3067"/>
                  </a:lnTo>
                  <a:lnTo>
                    <a:pt x="2025" y="3073"/>
                  </a:lnTo>
                  <a:lnTo>
                    <a:pt x="2024" y="3078"/>
                  </a:lnTo>
                  <a:lnTo>
                    <a:pt x="2022" y="3082"/>
                  </a:lnTo>
                  <a:lnTo>
                    <a:pt x="2020" y="3086"/>
                  </a:lnTo>
                  <a:lnTo>
                    <a:pt x="2016" y="3089"/>
                  </a:lnTo>
                  <a:lnTo>
                    <a:pt x="2012" y="3092"/>
                  </a:lnTo>
                  <a:lnTo>
                    <a:pt x="2008" y="3094"/>
                  </a:lnTo>
                  <a:lnTo>
                    <a:pt x="1998" y="3097"/>
                  </a:lnTo>
                  <a:lnTo>
                    <a:pt x="1985" y="3099"/>
                  </a:lnTo>
                  <a:lnTo>
                    <a:pt x="1958" y="3102"/>
                  </a:lnTo>
                  <a:lnTo>
                    <a:pt x="1931" y="3106"/>
                  </a:lnTo>
                  <a:lnTo>
                    <a:pt x="1918" y="3110"/>
                  </a:lnTo>
                  <a:lnTo>
                    <a:pt x="1906" y="3115"/>
                  </a:lnTo>
                  <a:lnTo>
                    <a:pt x="1900" y="3118"/>
                  </a:lnTo>
                  <a:lnTo>
                    <a:pt x="1896" y="3121"/>
                  </a:lnTo>
                  <a:lnTo>
                    <a:pt x="1892" y="3126"/>
                  </a:lnTo>
                  <a:lnTo>
                    <a:pt x="1888" y="3130"/>
                  </a:lnTo>
                  <a:lnTo>
                    <a:pt x="1849" y="3157"/>
                  </a:lnTo>
                  <a:lnTo>
                    <a:pt x="1809" y="3183"/>
                  </a:lnTo>
                  <a:lnTo>
                    <a:pt x="1768" y="3209"/>
                  </a:lnTo>
                  <a:lnTo>
                    <a:pt x="1725" y="3232"/>
                  </a:lnTo>
                  <a:lnTo>
                    <a:pt x="1682" y="3254"/>
                  </a:lnTo>
                  <a:lnTo>
                    <a:pt x="1638" y="3275"/>
                  </a:lnTo>
                  <a:lnTo>
                    <a:pt x="1616" y="3285"/>
                  </a:lnTo>
                  <a:lnTo>
                    <a:pt x="1593" y="3294"/>
                  </a:lnTo>
                  <a:lnTo>
                    <a:pt x="1570" y="3303"/>
                  </a:lnTo>
                  <a:lnTo>
                    <a:pt x="1547" y="3312"/>
                  </a:lnTo>
                  <a:lnTo>
                    <a:pt x="1524" y="3320"/>
                  </a:lnTo>
                  <a:lnTo>
                    <a:pt x="1500" y="3327"/>
                  </a:lnTo>
                  <a:lnTo>
                    <a:pt x="1477" y="3334"/>
                  </a:lnTo>
                  <a:lnTo>
                    <a:pt x="1453" y="3342"/>
                  </a:lnTo>
                  <a:lnTo>
                    <a:pt x="1427" y="3348"/>
                  </a:lnTo>
                  <a:lnTo>
                    <a:pt x="1403" y="3353"/>
                  </a:lnTo>
                  <a:lnTo>
                    <a:pt x="1378" y="3358"/>
                  </a:lnTo>
                  <a:lnTo>
                    <a:pt x="1353" y="3362"/>
                  </a:lnTo>
                  <a:lnTo>
                    <a:pt x="1327" y="3366"/>
                  </a:lnTo>
                  <a:lnTo>
                    <a:pt x="1302" y="3369"/>
                  </a:lnTo>
                  <a:lnTo>
                    <a:pt x="1275" y="3371"/>
                  </a:lnTo>
                  <a:lnTo>
                    <a:pt x="1248" y="3373"/>
                  </a:lnTo>
                  <a:lnTo>
                    <a:pt x="1222" y="3374"/>
                  </a:lnTo>
                  <a:lnTo>
                    <a:pt x="1195" y="3374"/>
                  </a:lnTo>
                  <a:lnTo>
                    <a:pt x="1167" y="3374"/>
                  </a:lnTo>
                  <a:lnTo>
                    <a:pt x="1139" y="3373"/>
                  </a:lnTo>
                  <a:lnTo>
                    <a:pt x="1145" y="3384"/>
                  </a:lnTo>
                  <a:lnTo>
                    <a:pt x="1152" y="3396"/>
                  </a:lnTo>
                  <a:lnTo>
                    <a:pt x="1160" y="3407"/>
                  </a:lnTo>
                  <a:lnTo>
                    <a:pt x="1169" y="3419"/>
                  </a:lnTo>
                  <a:lnTo>
                    <a:pt x="1190" y="3441"/>
                  </a:lnTo>
                  <a:lnTo>
                    <a:pt x="1213" y="3465"/>
                  </a:lnTo>
                  <a:lnTo>
                    <a:pt x="1225" y="3478"/>
                  </a:lnTo>
                  <a:lnTo>
                    <a:pt x="1236" y="3491"/>
                  </a:lnTo>
                  <a:lnTo>
                    <a:pt x="1247" y="3504"/>
                  </a:lnTo>
                  <a:lnTo>
                    <a:pt x="1258" y="3518"/>
                  </a:lnTo>
                  <a:lnTo>
                    <a:pt x="1268" y="3532"/>
                  </a:lnTo>
                  <a:lnTo>
                    <a:pt x="1277" y="3548"/>
                  </a:lnTo>
                  <a:lnTo>
                    <a:pt x="1285" y="3564"/>
                  </a:lnTo>
                  <a:lnTo>
                    <a:pt x="1293" y="3582"/>
                  </a:lnTo>
                  <a:lnTo>
                    <a:pt x="1312" y="3586"/>
                  </a:lnTo>
                  <a:lnTo>
                    <a:pt x="1331" y="3590"/>
                  </a:lnTo>
                  <a:lnTo>
                    <a:pt x="1350" y="3593"/>
                  </a:lnTo>
                  <a:lnTo>
                    <a:pt x="1368" y="3594"/>
                  </a:lnTo>
                  <a:lnTo>
                    <a:pt x="1387" y="3595"/>
                  </a:lnTo>
                  <a:lnTo>
                    <a:pt x="1405" y="3595"/>
                  </a:lnTo>
                  <a:lnTo>
                    <a:pt x="1422" y="3594"/>
                  </a:lnTo>
                  <a:lnTo>
                    <a:pt x="1440" y="3592"/>
                  </a:lnTo>
                  <a:lnTo>
                    <a:pt x="1458" y="3590"/>
                  </a:lnTo>
                  <a:lnTo>
                    <a:pt x="1475" y="3587"/>
                  </a:lnTo>
                  <a:lnTo>
                    <a:pt x="1492" y="3583"/>
                  </a:lnTo>
                  <a:lnTo>
                    <a:pt x="1508" y="3579"/>
                  </a:lnTo>
                  <a:lnTo>
                    <a:pt x="1541" y="3570"/>
                  </a:lnTo>
                  <a:lnTo>
                    <a:pt x="1573" y="3559"/>
                  </a:lnTo>
                  <a:lnTo>
                    <a:pt x="1637" y="3534"/>
                  </a:lnTo>
                  <a:lnTo>
                    <a:pt x="1699" y="3509"/>
                  </a:lnTo>
                  <a:lnTo>
                    <a:pt x="1730" y="3497"/>
                  </a:lnTo>
                  <a:lnTo>
                    <a:pt x="1762" y="3486"/>
                  </a:lnTo>
                  <a:lnTo>
                    <a:pt x="1793" y="3477"/>
                  </a:lnTo>
                  <a:lnTo>
                    <a:pt x="1824" y="3469"/>
                  </a:lnTo>
                  <a:lnTo>
                    <a:pt x="1824" y="3486"/>
                  </a:lnTo>
                  <a:lnTo>
                    <a:pt x="1794" y="3508"/>
                  </a:lnTo>
                  <a:lnTo>
                    <a:pt x="1761" y="3530"/>
                  </a:lnTo>
                  <a:lnTo>
                    <a:pt x="1727" y="3550"/>
                  </a:lnTo>
                  <a:lnTo>
                    <a:pt x="1692" y="3570"/>
                  </a:lnTo>
                  <a:lnTo>
                    <a:pt x="1657" y="3588"/>
                  </a:lnTo>
                  <a:lnTo>
                    <a:pt x="1620" y="3605"/>
                  </a:lnTo>
                  <a:lnTo>
                    <a:pt x="1602" y="3612"/>
                  </a:lnTo>
                  <a:lnTo>
                    <a:pt x="1582" y="3620"/>
                  </a:lnTo>
                  <a:lnTo>
                    <a:pt x="1563" y="3627"/>
                  </a:lnTo>
                  <a:lnTo>
                    <a:pt x="1544" y="3633"/>
                  </a:lnTo>
                  <a:lnTo>
                    <a:pt x="1525" y="3638"/>
                  </a:lnTo>
                  <a:lnTo>
                    <a:pt x="1506" y="3643"/>
                  </a:lnTo>
                  <a:lnTo>
                    <a:pt x="1486" y="3647"/>
                  </a:lnTo>
                  <a:lnTo>
                    <a:pt x="1467" y="3650"/>
                  </a:lnTo>
                  <a:lnTo>
                    <a:pt x="1447" y="3653"/>
                  </a:lnTo>
                  <a:lnTo>
                    <a:pt x="1426" y="3654"/>
                  </a:lnTo>
                  <a:lnTo>
                    <a:pt x="1407" y="3655"/>
                  </a:lnTo>
                  <a:lnTo>
                    <a:pt x="1387" y="3656"/>
                  </a:lnTo>
                  <a:lnTo>
                    <a:pt x="1367" y="3655"/>
                  </a:lnTo>
                  <a:lnTo>
                    <a:pt x="1347" y="3653"/>
                  </a:lnTo>
                  <a:lnTo>
                    <a:pt x="1327" y="3651"/>
                  </a:lnTo>
                  <a:lnTo>
                    <a:pt x="1308" y="3647"/>
                  </a:lnTo>
                  <a:lnTo>
                    <a:pt x="1287" y="3643"/>
                  </a:lnTo>
                  <a:lnTo>
                    <a:pt x="1267" y="3637"/>
                  </a:lnTo>
                  <a:lnTo>
                    <a:pt x="1247" y="3631"/>
                  </a:lnTo>
                  <a:lnTo>
                    <a:pt x="1228" y="3623"/>
                  </a:lnTo>
                  <a:lnTo>
                    <a:pt x="1230" y="3611"/>
                  </a:lnTo>
                  <a:lnTo>
                    <a:pt x="1230" y="3600"/>
                  </a:lnTo>
                  <a:lnTo>
                    <a:pt x="1229" y="3590"/>
                  </a:lnTo>
                  <a:lnTo>
                    <a:pt x="1228" y="3580"/>
                  </a:lnTo>
                  <a:lnTo>
                    <a:pt x="1225" y="3570"/>
                  </a:lnTo>
                  <a:lnTo>
                    <a:pt x="1222" y="3561"/>
                  </a:lnTo>
                  <a:lnTo>
                    <a:pt x="1217" y="3552"/>
                  </a:lnTo>
                  <a:lnTo>
                    <a:pt x="1212" y="3544"/>
                  </a:lnTo>
                  <a:lnTo>
                    <a:pt x="1206" y="3535"/>
                  </a:lnTo>
                  <a:lnTo>
                    <a:pt x="1199" y="3527"/>
                  </a:lnTo>
                  <a:lnTo>
                    <a:pt x="1192" y="3519"/>
                  </a:lnTo>
                  <a:lnTo>
                    <a:pt x="1184" y="3512"/>
                  </a:lnTo>
                  <a:lnTo>
                    <a:pt x="1167" y="3497"/>
                  </a:lnTo>
                  <a:lnTo>
                    <a:pt x="1149" y="3483"/>
                  </a:lnTo>
                  <a:lnTo>
                    <a:pt x="1108" y="3455"/>
                  </a:lnTo>
                  <a:lnTo>
                    <a:pt x="1068" y="3428"/>
                  </a:lnTo>
                  <a:lnTo>
                    <a:pt x="1049" y="3415"/>
                  </a:lnTo>
                  <a:lnTo>
                    <a:pt x="1032" y="3401"/>
                  </a:lnTo>
                  <a:lnTo>
                    <a:pt x="1024" y="3394"/>
                  </a:lnTo>
                  <a:lnTo>
                    <a:pt x="1016" y="3387"/>
                  </a:lnTo>
                  <a:lnTo>
                    <a:pt x="1009" y="3380"/>
                  </a:lnTo>
                  <a:lnTo>
                    <a:pt x="1003" y="3373"/>
                  </a:lnTo>
                  <a:lnTo>
                    <a:pt x="987" y="3370"/>
                  </a:lnTo>
                  <a:lnTo>
                    <a:pt x="974" y="3369"/>
                  </a:lnTo>
                  <a:lnTo>
                    <a:pt x="962" y="3369"/>
                  </a:lnTo>
                  <a:lnTo>
                    <a:pt x="951" y="3370"/>
                  </a:lnTo>
                  <a:lnTo>
                    <a:pt x="931" y="3374"/>
                  </a:lnTo>
                  <a:lnTo>
                    <a:pt x="913" y="3380"/>
                  </a:lnTo>
                  <a:lnTo>
                    <a:pt x="896" y="3384"/>
                  </a:lnTo>
                  <a:lnTo>
                    <a:pt x="879" y="3387"/>
                  </a:lnTo>
                  <a:lnTo>
                    <a:pt x="870" y="3387"/>
                  </a:lnTo>
                  <a:lnTo>
                    <a:pt x="861" y="3387"/>
                  </a:lnTo>
                  <a:lnTo>
                    <a:pt x="852" y="3384"/>
                  </a:lnTo>
                  <a:lnTo>
                    <a:pt x="842" y="3381"/>
                  </a:lnTo>
                  <a:lnTo>
                    <a:pt x="839" y="3362"/>
                  </a:lnTo>
                  <a:lnTo>
                    <a:pt x="838" y="3346"/>
                  </a:lnTo>
                  <a:lnTo>
                    <a:pt x="837" y="3330"/>
                  </a:lnTo>
                  <a:lnTo>
                    <a:pt x="837" y="3317"/>
                  </a:lnTo>
                  <a:lnTo>
                    <a:pt x="838" y="3306"/>
                  </a:lnTo>
                  <a:lnTo>
                    <a:pt x="840" y="3296"/>
                  </a:lnTo>
                  <a:lnTo>
                    <a:pt x="842" y="3288"/>
                  </a:lnTo>
                  <a:lnTo>
                    <a:pt x="846" y="3282"/>
                  </a:lnTo>
                  <a:lnTo>
                    <a:pt x="849" y="3276"/>
                  </a:lnTo>
                  <a:lnTo>
                    <a:pt x="854" y="3272"/>
                  </a:lnTo>
                  <a:lnTo>
                    <a:pt x="859" y="3269"/>
                  </a:lnTo>
                  <a:lnTo>
                    <a:pt x="864" y="3267"/>
                  </a:lnTo>
                  <a:lnTo>
                    <a:pt x="870" y="3266"/>
                  </a:lnTo>
                  <a:lnTo>
                    <a:pt x="877" y="3266"/>
                  </a:lnTo>
                  <a:lnTo>
                    <a:pt x="883" y="3266"/>
                  </a:lnTo>
                  <a:lnTo>
                    <a:pt x="891" y="3268"/>
                  </a:lnTo>
                  <a:lnTo>
                    <a:pt x="906" y="3272"/>
                  </a:lnTo>
                  <a:lnTo>
                    <a:pt x="922" y="3277"/>
                  </a:lnTo>
                  <a:lnTo>
                    <a:pt x="938" y="3283"/>
                  </a:lnTo>
                  <a:lnTo>
                    <a:pt x="955" y="3290"/>
                  </a:lnTo>
                  <a:lnTo>
                    <a:pt x="972" y="3295"/>
                  </a:lnTo>
                  <a:lnTo>
                    <a:pt x="989" y="3299"/>
                  </a:lnTo>
                  <a:lnTo>
                    <a:pt x="997" y="3300"/>
                  </a:lnTo>
                  <a:lnTo>
                    <a:pt x="1005" y="3301"/>
                  </a:lnTo>
                  <a:lnTo>
                    <a:pt x="1012" y="3301"/>
                  </a:lnTo>
                  <a:lnTo>
                    <a:pt x="1019" y="3300"/>
                  </a:lnTo>
                  <a:lnTo>
                    <a:pt x="1051" y="3290"/>
                  </a:lnTo>
                  <a:lnTo>
                    <a:pt x="1080" y="3279"/>
                  </a:lnTo>
                  <a:lnTo>
                    <a:pt x="1094" y="3274"/>
                  </a:lnTo>
                  <a:lnTo>
                    <a:pt x="1108" y="3267"/>
                  </a:lnTo>
                  <a:lnTo>
                    <a:pt x="1121" y="3260"/>
                  </a:lnTo>
                  <a:lnTo>
                    <a:pt x="1134" y="3253"/>
                  </a:lnTo>
                  <a:lnTo>
                    <a:pt x="1147" y="3244"/>
                  </a:lnTo>
                  <a:lnTo>
                    <a:pt x="1159" y="3235"/>
                  </a:lnTo>
                  <a:lnTo>
                    <a:pt x="1170" y="3226"/>
                  </a:lnTo>
                  <a:lnTo>
                    <a:pt x="1181" y="3215"/>
                  </a:lnTo>
                  <a:lnTo>
                    <a:pt x="1191" y="3204"/>
                  </a:lnTo>
                  <a:lnTo>
                    <a:pt x="1201" y="3190"/>
                  </a:lnTo>
                  <a:lnTo>
                    <a:pt x="1211" y="3177"/>
                  </a:lnTo>
                  <a:lnTo>
                    <a:pt x="1220" y="3162"/>
                  </a:lnTo>
                  <a:close/>
                  <a:moveTo>
                    <a:pt x="1123" y="2856"/>
                  </a:moveTo>
                  <a:lnTo>
                    <a:pt x="1127" y="2867"/>
                  </a:lnTo>
                  <a:lnTo>
                    <a:pt x="1130" y="2877"/>
                  </a:lnTo>
                  <a:lnTo>
                    <a:pt x="1130" y="2881"/>
                  </a:lnTo>
                  <a:lnTo>
                    <a:pt x="1129" y="2885"/>
                  </a:lnTo>
                  <a:lnTo>
                    <a:pt x="1128" y="2888"/>
                  </a:lnTo>
                  <a:lnTo>
                    <a:pt x="1127" y="2891"/>
                  </a:lnTo>
                  <a:lnTo>
                    <a:pt x="1123" y="2896"/>
                  </a:lnTo>
                  <a:lnTo>
                    <a:pt x="1118" y="2900"/>
                  </a:lnTo>
                  <a:lnTo>
                    <a:pt x="1111" y="2904"/>
                  </a:lnTo>
                  <a:lnTo>
                    <a:pt x="1104" y="2906"/>
                  </a:lnTo>
                  <a:lnTo>
                    <a:pt x="1087" y="2910"/>
                  </a:lnTo>
                  <a:lnTo>
                    <a:pt x="1070" y="2914"/>
                  </a:lnTo>
                  <a:lnTo>
                    <a:pt x="1062" y="2915"/>
                  </a:lnTo>
                  <a:lnTo>
                    <a:pt x="1054" y="2917"/>
                  </a:lnTo>
                  <a:lnTo>
                    <a:pt x="1048" y="2919"/>
                  </a:lnTo>
                  <a:lnTo>
                    <a:pt x="1043" y="2921"/>
                  </a:lnTo>
                  <a:lnTo>
                    <a:pt x="1030" y="2919"/>
                  </a:lnTo>
                  <a:lnTo>
                    <a:pt x="1010" y="2917"/>
                  </a:lnTo>
                  <a:lnTo>
                    <a:pt x="1005" y="2915"/>
                  </a:lnTo>
                  <a:lnTo>
                    <a:pt x="1001" y="2913"/>
                  </a:lnTo>
                  <a:lnTo>
                    <a:pt x="997" y="2908"/>
                  </a:lnTo>
                  <a:lnTo>
                    <a:pt x="994" y="2902"/>
                  </a:lnTo>
                  <a:lnTo>
                    <a:pt x="993" y="2896"/>
                  </a:lnTo>
                  <a:lnTo>
                    <a:pt x="992" y="2887"/>
                  </a:lnTo>
                  <a:lnTo>
                    <a:pt x="993" y="2877"/>
                  </a:lnTo>
                  <a:lnTo>
                    <a:pt x="995" y="2864"/>
                  </a:lnTo>
                  <a:lnTo>
                    <a:pt x="1002" y="2861"/>
                  </a:lnTo>
                  <a:lnTo>
                    <a:pt x="1010" y="2858"/>
                  </a:lnTo>
                  <a:lnTo>
                    <a:pt x="1019" y="2857"/>
                  </a:lnTo>
                  <a:lnTo>
                    <a:pt x="1027" y="2856"/>
                  </a:lnTo>
                  <a:lnTo>
                    <a:pt x="1044" y="2858"/>
                  </a:lnTo>
                  <a:lnTo>
                    <a:pt x="1062" y="2860"/>
                  </a:lnTo>
                  <a:lnTo>
                    <a:pt x="1079" y="2863"/>
                  </a:lnTo>
                  <a:lnTo>
                    <a:pt x="1095" y="2864"/>
                  </a:lnTo>
                  <a:lnTo>
                    <a:pt x="1103" y="2864"/>
                  </a:lnTo>
                  <a:lnTo>
                    <a:pt x="1110" y="2863"/>
                  </a:lnTo>
                  <a:lnTo>
                    <a:pt x="1117" y="2860"/>
                  </a:lnTo>
                  <a:lnTo>
                    <a:pt x="1123" y="2856"/>
                  </a:lnTo>
                  <a:close/>
                  <a:moveTo>
                    <a:pt x="1542" y="3768"/>
                  </a:moveTo>
                  <a:lnTo>
                    <a:pt x="1808" y="3655"/>
                  </a:lnTo>
                  <a:lnTo>
                    <a:pt x="1803" y="3673"/>
                  </a:lnTo>
                  <a:lnTo>
                    <a:pt x="1797" y="3690"/>
                  </a:lnTo>
                  <a:lnTo>
                    <a:pt x="1789" y="3706"/>
                  </a:lnTo>
                  <a:lnTo>
                    <a:pt x="1780" y="3719"/>
                  </a:lnTo>
                  <a:lnTo>
                    <a:pt x="1770" y="3732"/>
                  </a:lnTo>
                  <a:lnTo>
                    <a:pt x="1760" y="3742"/>
                  </a:lnTo>
                  <a:lnTo>
                    <a:pt x="1747" y="3752"/>
                  </a:lnTo>
                  <a:lnTo>
                    <a:pt x="1734" y="3762"/>
                  </a:lnTo>
                  <a:lnTo>
                    <a:pt x="1721" y="3769"/>
                  </a:lnTo>
                  <a:lnTo>
                    <a:pt x="1707" y="3776"/>
                  </a:lnTo>
                  <a:lnTo>
                    <a:pt x="1693" y="3782"/>
                  </a:lnTo>
                  <a:lnTo>
                    <a:pt x="1678" y="3787"/>
                  </a:lnTo>
                  <a:lnTo>
                    <a:pt x="1662" y="3791"/>
                  </a:lnTo>
                  <a:lnTo>
                    <a:pt x="1646" y="3795"/>
                  </a:lnTo>
                  <a:lnTo>
                    <a:pt x="1630" y="3798"/>
                  </a:lnTo>
                  <a:lnTo>
                    <a:pt x="1614" y="3801"/>
                  </a:lnTo>
                  <a:lnTo>
                    <a:pt x="1580" y="3806"/>
                  </a:lnTo>
                  <a:lnTo>
                    <a:pt x="1548" y="3811"/>
                  </a:lnTo>
                  <a:lnTo>
                    <a:pt x="1516" y="3817"/>
                  </a:lnTo>
                  <a:lnTo>
                    <a:pt x="1485" y="3824"/>
                  </a:lnTo>
                  <a:lnTo>
                    <a:pt x="1471" y="3828"/>
                  </a:lnTo>
                  <a:lnTo>
                    <a:pt x="1457" y="3833"/>
                  </a:lnTo>
                  <a:lnTo>
                    <a:pt x="1443" y="3838"/>
                  </a:lnTo>
                  <a:lnTo>
                    <a:pt x="1430" y="3844"/>
                  </a:lnTo>
                  <a:lnTo>
                    <a:pt x="1418" y="3852"/>
                  </a:lnTo>
                  <a:lnTo>
                    <a:pt x="1408" y="3860"/>
                  </a:lnTo>
                  <a:lnTo>
                    <a:pt x="1398" y="3869"/>
                  </a:lnTo>
                  <a:lnTo>
                    <a:pt x="1389" y="3880"/>
                  </a:lnTo>
                  <a:lnTo>
                    <a:pt x="1325" y="3824"/>
                  </a:lnTo>
                  <a:lnTo>
                    <a:pt x="1329" y="3818"/>
                  </a:lnTo>
                  <a:lnTo>
                    <a:pt x="1333" y="3813"/>
                  </a:lnTo>
                  <a:lnTo>
                    <a:pt x="1338" y="3808"/>
                  </a:lnTo>
                  <a:lnTo>
                    <a:pt x="1343" y="3803"/>
                  </a:lnTo>
                  <a:lnTo>
                    <a:pt x="1354" y="3795"/>
                  </a:lnTo>
                  <a:lnTo>
                    <a:pt x="1365" y="3788"/>
                  </a:lnTo>
                  <a:lnTo>
                    <a:pt x="1378" y="3783"/>
                  </a:lnTo>
                  <a:lnTo>
                    <a:pt x="1392" y="3778"/>
                  </a:lnTo>
                  <a:lnTo>
                    <a:pt x="1406" y="3775"/>
                  </a:lnTo>
                  <a:lnTo>
                    <a:pt x="1421" y="3772"/>
                  </a:lnTo>
                  <a:lnTo>
                    <a:pt x="1436" y="3770"/>
                  </a:lnTo>
                  <a:lnTo>
                    <a:pt x="1453" y="3769"/>
                  </a:lnTo>
                  <a:lnTo>
                    <a:pt x="1468" y="3768"/>
                  </a:lnTo>
                  <a:lnTo>
                    <a:pt x="1484" y="3768"/>
                  </a:lnTo>
                  <a:lnTo>
                    <a:pt x="1514" y="3768"/>
                  </a:lnTo>
                  <a:lnTo>
                    <a:pt x="1542" y="3768"/>
                  </a:lnTo>
                  <a:close/>
                  <a:moveTo>
                    <a:pt x="1413" y="1397"/>
                  </a:moveTo>
                  <a:lnTo>
                    <a:pt x="1425" y="1383"/>
                  </a:lnTo>
                  <a:lnTo>
                    <a:pt x="1438" y="1370"/>
                  </a:lnTo>
                  <a:lnTo>
                    <a:pt x="1452" y="1357"/>
                  </a:lnTo>
                  <a:lnTo>
                    <a:pt x="1466" y="1344"/>
                  </a:lnTo>
                  <a:lnTo>
                    <a:pt x="1481" y="1332"/>
                  </a:lnTo>
                  <a:lnTo>
                    <a:pt x="1495" y="1321"/>
                  </a:lnTo>
                  <a:lnTo>
                    <a:pt x="1510" y="1311"/>
                  </a:lnTo>
                  <a:lnTo>
                    <a:pt x="1526" y="1301"/>
                  </a:lnTo>
                  <a:lnTo>
                    <a:pt x="1542" y="1291"/>
                  </a:lnTo>
                  <a:lnTo>
                    <a:pt x="1558" y="1282"/>
                  </a:lnTo>
                  <a:lnTo>
                    <a:pt x="1574" y="1273"/>
                  </a:lnTo>
                  <a:lnTo>
                    <a:pt x="1591" y="1265"/>
                  </a:lnTo>
                  <a:lnTo>
                    <a:pt x="1626" y="1250"/>
                  </a:lnTo>
                  <a:lnTo>
                    <a:pt x="1661" y="1237"/>
                  </a:lnTo>
                  <a:lnTo>
                    <a:pt x="1697" y="1226"/>
                  </a:lnTo>
                  <a:lnTo>
                    <a:pt x="1733" y="1214"/>
                  </a:lnTo>
                  <a:lnTo>
                    <a:pt x="1770" y="1206"/>
                  </a:lnTo>
                  <a:lnTo>
                    <a:pt x="1806" y="1198"/>
                  </a:lnTo>
                  <a:lnTo>
                    <a:pt x="1841" y="1192"/>
                  </a:lnTo>
                  <a:lnTo>
                    <a:pt x="1876" y="1187"/>
                  </a:lnTo>
                  <a:lnTo>
                    <a:pt x="1912" y="1183"/>
                  </a:lnTo>
                  <a:lnTo>
                    <a:pt x="1945" y="1179"/>
                  </a:lnTo>
                  <a:lnTo>
                    <a:pt x="1980" y="1176"/>
                  </a:lnTo>
                  <a:lnTo>
                    <a:pt x="2025" y="1174"/>
                  </a:lnTo>
                  <a:lnTo>
                    <a:pt x="2050" y="1174"/>
                  </a:lnTo>
                  <a:lnTo>
                    <a:pt x="2076" y="1173"/>
                  </a:lnTo>
                  <a:lnTo>
                    <a:pt x="2100" y="1174"/>
                  </a:lnTo>
                  <a:lnTo>
                    <a:pt x="2124" y="1175"/>
                  </a:lnTo>
                  <a:lnTo>
                    <a:pt x="2144" y="1177"/>
                  </a:lnTo>
                  <a:lnTo>
                    <a:pt x="2162" y="1180"/>
                  </a:lnTo>
                  <a:lnTo>
                    <a:pt x="2170" y="1182"/>
                  </a:lnTo>
                  <a:lnTo>
                    <a:pt x="2177" y="1183"/>
                  </a:lnTo>
                  <a:lnTo>
                    <a:pt x="2182" y="1186"/>
                  </a:lnTo>
                  <a:lnTo>
                    <a:pt x="2186" y="1188"/>
                  </a:lnTo>
                  <a:lnTo>
                    <a:pt x="2189" y="1191"/>
                  </a:lnTo>
                  <a:lnTo>
                    <a:pt x="2190" y="1194"/>
                  </a:lnTo>
                  <a:lnTo>
                    <a:pt x="2190" y="1197"/>
                  </a:lnTo>
                  <a:lnTo>
                    <a:pt x="2188" y="1201"/>
                  </a:lnTo>
                  <a:lnTo>
                    <a:pt x="2185" y="1205"/>
                  </a:lnTo>
                  <a:lnTo>
                    <a:pt x="2179" y="1209"/>
                  </a:lnTo>
                  <a:lnTo>
                    <a:pt x="2172" y="1214"/>
                  </a:lnTo>
                  <a:lnTo>
                    <a:pt x="2163" y="1220"/>
                  </a:lnTo>
                  <a:lnTo>
                    <a:pt x="2157" y="1228"/>
                  </a:lnTo>
                  <a:lnTo>
                    <a:pt x="2152" y="1235"/>
                  </a:lnTo>
                  <a:lnTo>
                    <a:pt x="2147" y="1241"/>
                  </a:lnTo>
                  <a:lnTo>
                    <a:pt x="2143" y="1245"/>
                  </a:lnTo>
                  <a:lnTo>
                    <a:pt x="2138" y="1248"/>
                  </a:lnTo>
                  <a:lnTo>
                    <a:pt x="2133" y="1251"/>
                  </a:lnTo>
                  <a:lnTo>
                    <a:pt x="2128" y="1252"/>
                  </a:lnTo>
                  <a:lnTo>
                    <a:pt x="2123" y="1252"/>
                  </a:lnTo>
                  <a:lnTo>
                    <a:pt x="2100" y="1261"/>
                  </a:lnTo>
                  <a:lnTo>
                    <a:pt x="2076" y="1269"/>
                  </a:lnTo>
                  <a:lnTo>
                    <a:pt x="2052" y="1277"/>
                  </a:lnTo>
                  <a:lnTo>
                    <a:pt x="2028" y="1284"/>
                  </a:lnTo>
                  <a:lnTo>
                    <a:pt x="1978" y="1299"/>
                  </a:lnTo>
                  <a:lnTo>
                    <a:pt x="1928" y="1312"/>
                  </a:lnTo>
                  <a:lnTo>
                    <a:pt x="1877" y="1326"/>
                  </a:lnTo>
                  <a:lnTo>
                    <a:pt x="1827" y="1340"/>
                  </a:lnTo>
                  <a:lnTo>
                    <a:pt x="1777" y="1355"/>
                  </a:lnTo>
                  <a:lnTo>
                    <a:pt x="1727" y="1373"/>
                  </a:lnTo>
                  <a:lnTo>
                    <a:pt x="1717" y="1377"/>
                  </a:lnTo>
                  <a:lnTo>
                    <a:pt x="1706" y="1381"/>
                  </a:lnTo>
                  <a:lnTo>
                    <a:pt x="1694" y="1387"/>
                  </a:lnTo>
                  <a:lnTo>
                    <a:pt x="1683" y="1393"/>
                  </a:lnTo>
                  <a:lnTo>
                    <a:pt x="1659" y="1407"/>
                  </a:lnTo>
                  <a:lnTo>
                    <a:pt x="1634" y="1422"/>
                  </a:lnTo>
                  <a:lnTo>
                    <a:pt x="1609" y="1438"/>
                  </a:lnTo>
                  <a:lnTo>
                    <a:pt x="1583" y="1453"/>
                  </a:lnTo>
                  <a:lnTo>
                    <a:pt x="1571" y="1460"/>
                  </a:lnTo>
                  <a:lnTo>
                    <a:pt x="1558" y="1467"/>
                  </a:lnTo>
                  <a:lnTo>
                    <a:pt x="1546" y="1472"/>
                  </a:lnTo>
                  <a:lnTo>
                    <a:pt x="1534" y="1477"/>
                  </a:lnTo>
                  <a:lnTo>
                    <a:pt x="1513" y="1488"/>
                  </a:lnTo>
                  <a:lnTo>
                    <a:pt x="1494" y="1499"/>
                  </a:lnTo>
                  <a:lnTo>
                    <a:pt x="1478" y="1506"/>
                  </a:lnTo>
                  <a:lnTo>
                    <a:pt x="1465" y="1511"/>
                  </a:lnTo>
                  <a:lnTo>
                    <a:pt x="1453" y="1514"/>
                  </a:lnTo>
                  <a:lnTo>
                    <a:pt x="1442" y="1515"/>
                  </a:lnTo>
                  <a:lnTo>
                    <a:pt x="1438" y="1515"/>
                  </a:lnTo>
                  <a:lnTo>
                    <a:pt x="1434" y="1514"/>
                  </a:lnTo>
                  <a:lnTo>
                    <a:pt x="1431" y="1512"/>
                  </a:lnTo>
                  <a:lnTo>
                    <a:pt x="1428" y="1510"/>
                  </a:lnTo>
                  <a:lnTo>
                    <a:pt x="1425" y="1508"/>
                  </a:lnTo>
                  <a:lnTo>
                    <a:pt x="1423" y="1505"/>
                  </a:lnTo>
                  <a:lnTo>
                    <a:pt x="1421" y="1501"/>
                  </a:lnTo>
                  <a:lnTo>
                    <a:pt x="1419" y="1496"/>
                  </a:lnTo>
                  <a:lnTo>
                    <a:pt x="1417" y="1486"/>
                  </a:lnTo>
                  <a:lnTo>
                    <a:pt x="1415" y="1473"/>
                  </a:lnTo>
                  <a:lnTo>
                    <a:pt x="1413" y="1440"/>
                  </a:lnTo>
                  <a:lnTo>
                    <a:pt x="1413" y="1397"/>
                  </a:lnTo>
                  <a:close/>
                  <a:moveTo>
                    <a:pt x="1631" y="2703"/>
                  </a:moveTo>
                  <a:lnTo>
                    <a:pt x="1629" y="2713"/>
                  </a:lnTo>
                  <a:lnTo>
                    <a:pt x="1628" y="2725"/>
                  </a:lnTo>
                  <a:lnTo>
                    <a:pt x="1627" y="2732"/>
                  </a:lnTo>
                  <a:lnTo>
                    <a:pt x="1626" y="2739"/>
                  </a:lnTo>
                  <a:lnTo>
                    <a:pt x="1624" y="2746"/>
                  </a:lnTo>
                  <a:lnTo>
                    <a:pt x="1620" y="2754"/>
                  </a:lnTo>
                  <a:lnTo>
                    <a:pt x="1615" y="2762"/>
                  </a:lnTo>
                  <a:lnTo>
                    <a:pt x="1609" y="2771"/>
                  </a:lnTo>
                  <a:lnTo>
                    <a:pt x="1600" y="2780"/>
                  </a:lnTo>
                  <a:lnTo>
                    <a:pt x="1589" y="2789"/>
                  </a:lnTo>
                  <a:lnTo>
                    <a:pt x="1575" y="2797"/>
                  </a:lnTo>
                  <a:lnTo>
                    <a:pt x="1559" y="2806"/>
                  </a:lnTo>
                  <a:lnTo>
                    <a:pt x="1540" y="2815"/>
                  </a:lnTo>
                  <a:lnTo>
                    <a:pt x="1518" y="2824"/>
                  </a:lnTo>
                  <a:lnTo>
                    <a:pt x="1511" y="2817"/>
                  </a:lnTo>
                  <a:lnTo>
                    <a:pt x="1506" y="2810"/>
                  </a:lnTo>
                  <a:lnTo>
                    <a:pt x="1501" y="2803"/>
                  </a:lnTo>
                  <a:lnTo>
                    <a:pt x="1498" y="2796"/>
                  </a:lnTo>
                  <a:lnTo>
                    <a:pt x="1496" y="2790"/>
                  </a:lnTo>
                  <a:lnTo>
                    <a:pt x="1495" y="2783"/>
                  </a:lnTo>
                  <a:lnTo>
                    <a:pt x="1494" y="2777"/>
                  </a:lnTo>
                  <a:lnTo>
                    <a:pt x="1495" y="2772"/>
                  </a:lnTo>
                  <a:lnTo>
                    <a:pt x="1497" y="2765"/>
                  </a:lnTo>
                  <a:lnTo>
                    <a:pt x="1499" y="2760"/>
                  </a:lnTo>
                  <a:lnTo>
                    <a:pt x="1502" y="2755"/>
                  </a:lnTo>
                  <a:lnTo>
                    <a:pt x="1506" y="2750"/>
                  </a:lnTo>
                  <a:lnTo>
                    <a:pt x="1515" y="2741"/>
                  </a:lnTo>
                  <a:lnTo>
                    <a:pt x="1526" y="2733"/>
                  </a:lnTo>
                  <a:lnTo>
                    <a:pt x="1539" y="2726"/>
                  </a:lnTo>
                  <a:lnTo>
                    <a:pt x="1552" y="2720"/>
                  </a:lnTo>
                  <a:lnTo>
                    <a:pt x="1567" y="2715"/>
                  </a:lnTo>
                  <a:lnTo>
                    <a:pt x="1581" y="2711"/>
                  </a:lnTo>
                  <a:lnTo>
                    <a:pt x="1595" y="2707"/>
                  </a:lnTo>
                  <a:lnTo>
                    <a:pt x="1609" y="2705"/>
                  </a:lnTo>
                  <a:lnTo>
                    <a:pt x="1621" y="2704"/>
                  </a:lnTo>
                  <a:lnTo>
                    <a:pt x="1631" y="2703"/>
                  </a:lnTo>
                  <a:close/>
                  <a:moveTo>
                    <a:pt x="1703" y="1542"/>
                  </a:moveTo>
                  <a:lnTo>
                    <a:pt x="1738" y="1537"/>
                  </a:lnTo>
                  <a:lnTo>
                    <a:pt x="1775" y="1529"/>
                  </a:lnTo>
                  <a:lnTo>
                    <a:pt x="1814" y="1520"/>
                  </a:lnTo>
                  <a:lnTo>
                    <a:pt x="1853" y="1511"/>
                  </a:lnTo>
                  <a:lnTo>
                    <a:pt x="1894" y="1502"/>
                  </a:lnTo>
                  <a:lnTo>
                    <a:pt x="1936" y="1493"/>
                  </a:lnTo>
                  <a:lnTo>
                    <a:pt x="1956" y="1490"/>
                  </a:lnTo>
                  <a:lnTo>
                    <a:pt x="1977" y="1488"/>
                  </a:lnTo>
                  <a:lnTo>
                    <a:pt x="1997" y="1486"/>
                  </a:lnTo>
                  <a:lnTo>
                    <a:pt x="2016" y="1485"/>
                  </a:lnTo>
                  <a:lnTo>
                    <a:pt x="2036" y="1485"/>
                  </a:lnTo>
                  <a:lnTo>
                    <a:pt x="2056" y="1487"/>
                  </a:lnTo>
                  <a:lnTo>
                    <a:pt x="2075" y="1489"/>
                  </a:lnTo>
                  <a:lnTo>
                    <a:pt x="2093" y="1492"/>
                  </a:lnTo>
                  <a:lnTo>
                    <a:pt x="2111" y="1498"/>
                  </a:lnTo>
                  <a:lnTo>
                    <a:pt x="2128" y="1505"/>
                  </a:lnTo>
                  <a:lnTo>
                    <a:pt x="2144" y="1513"/>
                  </a:lnTo>
                  <a:lnTo>
                    <a:pt x="2160" y="1522"/>
                  </a:lnTo>
                  <a:lnTo>
                    <a:pt x="2175" y="1533"/>
                  </a:lnTo>
                  <a:lnTo>
                    <a:pt x="2189" y="1547"/>
                  </a:lnTo>
                  <a:lnTo>
                    <a:pt x="2202" y="1562"/>
                  </a:lnTo>
                  <a:lnTo>
                    <a:pt x="2215" y="1579"/>
                  </a:lnTo>
                  <a:lnTo>
                    <a:pt x="2226" y="1598"/>
                  </a:lnTo>
                  <a:lnTo>
                    <a:pt x="2236" y="1620"/>
                  </a:lnTo>
                  <a:lnTo>
                    <a:pt x="2244" y="1645"/>
                  </a:lnTo>
                  <a:lnTo>
                    <a:pt x="2252" y="1671"/>
                  </a:lnTo>
                  <a:lnTo>
                    <a:pt x="2252" y="1679"/>
                  </a:lnTo>
                  <a:lnTo>
                    <a:pt x="2251" y="1687"/>
                  </a:lnTo>
                  <a:lnTo>
                    <a:pt x="2250" y="1692"/>
                  </a:lnTo>
                  <a:lnTo>
                    <a:pt x="2248" y="1696"/>
                  </a:lnTo>
                  <a:lnTo>
                    <a:pt x="2246" y="1700"/>
                  </a:lnTo>
                  <a:lnTo>
                    <a:pt x="2244" y="1703"/>
                  </a:lnTo>
                  <a:lnTo>
                    <a:pt x="2236" y="1703"/>
                  </a:lnTo>
                  <a:lnTo>
                    <a:pt x="2229" y="1701"/>
                  </a:lnTo>
                  <a:lnTo>
                    <a:pt x="2222" y="1699"/>
                  </a:lnTo>
                  <a:lnTo>
                    <a:pt x="2216" y="1697"/>
                  </a:lnTo>
                  <a:lnTo>
                    <a:pt x="2203" y="1691"/>
                  </a:lnTo>
                  <a:lnTo>
                    <a:pt x="2191" y="1683"/>
                  </a:lnTo>
                  <a:lnTo>
                    <a:pt x="2181" y="1674"/>
                  </a:lnTo>
                  <a:lnTo>
                    <a:pt x="2171" y="1665"/>
                  </a:lnTo>
                  <a:lnTo>
                    <a:pt x="2161" y="1654"/>
                  </a:lnTo>
                  <a:lnTo>
                    <a:pt x="2152" y="1642"/>
                  </a:lnTo>
                  <a:lnTo>
                    <a:pt x="2133" y="1618"/>
                  </a:lnTo>
                  <a:lnTo>
                    <a:pt x="2113" y="1593"/>
                  </a:lnTo>
                  <a:lnTo>
                    <a:pt x="2103" y="1582"/>
                  </a:lnTo>
                  <a:lnTo>
                    <a:pt x="2091" y="1570"/>
                  </a:lnTo>
                  <a:lnTo>
                    <a:pt x="2079" y="1560"/>
                  </a:lnTo>
                  <a:lnTo>
                    <a:pt x="2067" y="1550"/>
                  </a:lnTo>
                  <a:lnTo>
                    <a:pt x="2067" y="1575"/>
                  </a:lnTo>
                  <a:lnTo>
                    <a:pt x="2067" y="1597"/>
                  </a:lnTo>
                  <a:lnTo>
                    <a:pt x="2067" y="1617"/>
                  </a:lnTo>
                  <a:lnTo>
                    <a:pt x="2066" y="1636"/>
                  </a:lnTo>
                  <a:lnTo>
                    <a:pt x="2064" y="1658"/>
                  </a:lnTo>
                  <a:lnTo>
                    <a:pt x="2060" y="1680"/>
                  </a:lnTo>
                  <a:lnTo>
                    <a:pt x="2052" y="1705"/>
                  </a:lnTo>
                  <a:lnTo>
                    <a:pt x="2041" y="1735"/>
                  </a:lnTo>
                  <a:lnTo>
                    <a:pt x="2030" y="1734"/>
                  </a:lnTo>
                  <a:lnTo>
                    <a:pt x="2019" y="1734"/>
                  </a:lnTo>
                  <a:lnTo>
                    <a:pt x="2008" y="1735"/>
                  </a:lnTo>
                  <a:lnTo>
                    <a:pt x="1998" y="1737"/>
                  </a:lnTo>
                  <a:lnTo>
                    <a:pt x="1987" y="1739"/>
                  </a:lnTo>
                  <a:lnTo>
                    <a:pt x="1977" y="1741"/>
                  </a:lnTo>
                  <a:lnTo>
                    <a:pt x="1967" y="1745"/>
                  </a:lnTo>
                  <a:lnTo>
                    <a:pt x="1957" y="1748"/>
                  </a:lnTo>
                  <a:lnTo>
                    <a:pt x="1917" y="1765"/>
                  </a:lnTo>
                  <a:lnTo>
                    <a:pt x="1878" y="1784"/>
                  </a:lnTo>
                  <a:lnTo>
                    <a:pt x="1860" y="1791"/>
                  </a:lnTo>
                  <a:lnTo>
                    <a:pt x="1841" y="1796"/>
                  </a:lnTo>
                  <a:lnTo>
                    <a:pt x="1832" y="1798"/>
                  </a:lnTo>
                  <a:lnTo>
                    <a:pt x="1823" y="1799"/>
                  </a:lnTo>
                  <a:lnTo>
                    <a:pt x="1813" y="1799"/>
                  </a:lnTo>
                  <a:lnTo>
                    <a:pt x="1804" y="1798"/>
                  </a:lnTo>
                  <a:lnTo>
                    <a:pt x="1795" y="1797"/>
                  </a:lnTo>
                  <a:lnTo>
                    <a:pt x="1785" y="1794"/>
                  </a:lnTo>
                  <a:lnTo>
                    <a:pt x="1776" y="1791"/>
                  </a:lnTo>
                  <a:lnTo>
                    <a:pt x="1767" y="1786"/>
                  </a:lnTo>
                  <a:lnTo>
                    <a:pt x="1757" y="1779"/>
                  </a:lnTo>
                  <a:lnTo>
                    <a:pt x="1747" y="1771"/>
                  </a:lnTo>
                  <a:lnTo>
                    <a:pt x="1737" y="1762"/>
                  </a:lnTo>
                  <a:lnTo>
                    <a:pt x="1727" y="1751"/>
                  </a:lnTo>
                  <a:lnTo>
                    <a:pt x="1725" y="1741"/>
                  </a:lnTo>
                  <a:lnTo>
                    <a:pt x="1723" y="1730"/>
                  </a:lnTo>
                  <a:lnTo>
                    <a:pt x="1722" y="1716"/>
                  </a:lnTo>
                  <a:lnTo>
                    <a:pt x="1721" y="1702"/>
                  </a:lnTo>
                  <a:lnTo>
                    <a:pt x="1719" y="1688"/>
                  </a:lnTo>
                  <a:lnTo>
                    <a:pt x="1716" y="1674"/>
                  </a:lnTo>
                  <a:lnTo>
                    <a:pt x="1714" y="1667"/>
                  </a:lnTo>
                  <a:lnTo>
                    <a:pt x="1711" y="1660"/>
                  </a:lnTo>
                  <a:lnTo>
                    <a:pt x="1707" y="1654"/>
                  </a:lnTo>
                  <a:lnTo>
                    <a:pt x="1703" y="1647"/>
                  </a:lnTo>
                  <a:lnTo>
                    <a:pt x="1697" y="1651"/>
                  </a:lnTo>
                  <a:lnTo>
                    <a:pt x="1692" y="1656"/>
                  </a:lnTo>
                  <a:lnTo>
                    <a:pt x="1688" y="1661"/>
                  </a:lnTo>
                  <a:lnTo>
                    <a:pt x="1684" y="1667"/>
                  </a:lnTo>
                  <a:lnTo>
                    <a:pt x="1680" y="1674"/>
                  </a:lnTo>
                  <a:lnTo>
                    <a:pt x="1676" y="1682"/>
                  </a:lnTo>
                  <a:lnTo>
                    <a:pt x="1673" y="1690"/>
                  </a:lnTo>
                  <a:lnTo>
                    <a:pt x="1671" y="1698"/>
                  </a:lnTo>
                  <a:lnTo>
                    <a:pt x="1661" y="1736"/>
                  </a:lnTo>
                  <a:lnTo>
                    <a:pt x="1652" y="1774"/>
                  </a:lnTo>
                  <a:lnTo>
                    <a:pt x="1647" y="1792"/>
                  </a:lnTo>
                  <a:lnTo>
                    <a:pt x="1641" y="1807"/>
                  </a:lnTo>
                  <a:lnTo>
                    <a:pt x="1637" y="1814"/>
                  </a:lnTo>
                  <a:lnTo>
                    <a:pt x="1633" y="1820"/>
                  </a:lnTo>
                  <a:lnTo>
                    <a:pt x="1628" y="1825"/>
                  </a:lnTo>
                  <a:lnTo>
                    <a:pt x="1623" y="1829"/>
                  </a:lnTo>
                  <a:lnTo>
                    <a:pt x="1618" y="1832"/>
                  </a:lnTo>
                  <a:lnTo>
                    <a:pt x="1612" y="1834"/>
                  </a:lnTo>
                  <a:lnTo>
                    <a:pt x="1605" y="1834"/>
                  </a:lnTo>
                  <a:lnTo>
                    <a:pt x="1596" y="1834"/>
                  </a:lnTo>
                  <a:lnTo>
                    <a:pt x="1588" y="1832"/>
                  </a:lnTo>
                  <a:lnTo>
                    <a:pt x="1579" y="1828"/>
                  </a:lnTo>
                  <a:lnTo>
                    <a:pt x="1569" y="1823"/>
                  </a:lnTo>
                  <a:lnTo>
                    <a:pt x="1558" y="1817"/>
                  </a:lnTo>
                  <a:lnTo>
                    <a:pt x="1567" y="1810"/>
                  </a:lnTo>
                  <a:lnTo>
                    <a:pt x="1575" y="1803"/>
                  </a:lnTo>
                  <a:lnTo>
                    <a:pt x="1582" y="1795"/>
                  </a:lnTo>
                  <a:lnTo>
                    <a:pt x="1588" y="1787"/>
                  </a:lnTo>
                  <a:lnTo>
                    <a:pt x="1593" y="1777"/>
                  </a:lnTo>
                  <a:lnTo>
                    <a:pt x="1599" y="1767"/>
                  </a:lnTo>
                  <a:lnTo>
                    <a:pt x="1602" y="1757"/>
                  </a:lnTo>
                  <a:lnTo>
                    <a:pt x="1605" y="1747"/>
                  </a:lnTo>
                  <a:lnTo>
                    <a:pt x="1610" y="1726"/>
                  </a:lnTo>
                  <a:lnTo>
                    <a:pt x="1612" y="1703"/>
                  </a:lnTo>
                  <a:lnTo>
                    <a:pt x="1614" y="1681"/>
                  </a:lnTo>
                  <a:lnTo>
                    <a:pt x="1616" y="1658"/>
                  </a:lnTo>
                  <a:lnTo>
                    <a:pt x="1618" y="1636"/>
                  </a:lnTo>
                  <a:lnTo>
                    <a:pt x="1622" y="1615"/>
                  </a:lnTo>
                  <a:lnTo>
                    <a:pt x="1624" y="1605"/>
                  </a:lnTo>
                  <a:lnTo>
                    <a:pt x="1627" y="1596"/>
                  </a:lnTo>
                  <a:lnTo>
                    <a:pt x="1630" y="1587"/>
                  </a:lnTo>
                  <a:lnTo>
                    <a:pt x="1635" y="1579"/>
                  </a:lnTo>
                  <a:lnTo>
                    <a:pt x="1639" y="1572"/>
                  </a:lnTo>
                  <a:lnTo>
                    <a:pt x="1645" y="1565"/>
                  </a:lnTo>
                  <a:lnTo>
                    <a:pt x="1652" y="1559"/>
                  </a:lnTo>
                  <a:lnTo>
                    <a:pt x="1660" y="1554"/>
                  </a:lnTo>
                  <a:lnTo>
                    <a:pt x="1669" y="1549"/>
                  </a:lnTo>
                  <a:lnTo>
                    <a:pt x="1679" y="1546"/>
                  </a:lnTo>
                  <a:lnTo>
                    <a:pt x="1690" y="1544"/>
                  </a:lnTo>
                  <a:lnTo>
                    <a:pt x="1703" y="1542"/>
                  </a:lnTo>
                  <a:close/>
                  <a:moveTo>
                    <a:pt x="3266" y="1429"/>
                  </a:moveTo>
                  <a:lnTo>
                    <a:pt x="3264" y="1438"/>
                  </a:lnTo>
                  <a:lnTo>
                    <a:pt x="3260" y="1459"/>
                  </a:lnTo>
                  <a:lnTo>
                    <a:pt x="3259" y="1474"/>
                  </a:lnTo>
                  <a:lnTo>
                    <a:pt x="3260" y="1490"/>
                  </a:lnTo>
                  <a:lnTo>
                    <a:pt x="3260" y="1500"/>
                  </a:lnTo>
                  <a:lnTo>
                    <a:pt x="3262" y="1508"/>
                  </a:lnTo>
                  <a:lnTo>
                    <a:pt x="3264" y="1517"/>
                  </a:lnTo>
                  <a:lnTo>
                    <a:pt x="3266" y="1526"/>
                  </a:lnTo>
                  <a:lnTo>
                    <a:pt x="3269" y="1536"/>
                  </a:lnTo>
                  <a:lnTo>
                    <a:pt x="3273" y="1544"/>
                  </a:lnTo>
                  <a:lnTo>
                    <a:pt x="3277" y="1551"/>
                  </a:lnTo>
                  <a:lnTo>
                    <a:pt x="3281" y="1557"/>
                  </a:lnTo>
                  <a:lnTo>
                    <a:pt x="3288" y="1567"/>
                  </a:lnTo>
                  <a:lnTo>
                    <a:pt x="3293" y="1576"/>
                  </a:lnTo>
                  <a:lnTo>
                    <a:pt x="3295" y="1581"/>
                  </a:lnTo>
                  <a:lnTo>
                    <a:pt x="3297" y="1586"/>
                  </a:lnTo>
                  <a:lnTo>
                    <a:pt x="3297" y="1592"/>
                  </a:lnTo>
                  <a:lnTo>
                    <a:pt x="3297" y="1598"/>
                  </a:lnTo>
                  <a:lnTo>
                    <a:pt x="3295" y="1606"/>
                  </a:lnTo>
                  <a:lnTo>
                    <a:pt x="3292" y="1615"/>
                  </a:lnTo>
                  <a:lnTo>
                    <a:pt x="3289" y="1626"/>
                  </a:lnTo>
                  <a:lnTo>
                    <a:pt x="3283" y="1638"/>
                  </a:lnTo>
                  <a:lnTo>
                    <a:pt x="3277" y="1653"/>
                  </a:lnTo>
                  <a:lnTo>
                    <a:pt x="3269" y="1665"/>
                  </a:lnTo>
                  <a:lnTo>
                    <a:pt x="3262" y="1678"/>
                  </a:lnTo>
                  <a:lnTo>
                    <a:pt x="3254" y="1689"/>
                  </a:lnTo>
                  <a:lnTo>
                    <a:pt x="3239" y="1711"/>
                  </a:lnTo>
                  <a:lnTo>
                    <a:pt x="3224" y="1731"/>
                  </a:lnTo>
                  <a:lnTo>
                    <a:pt x="3218" y="1741"/>
                  </a:lnTo>
                  <a:lnTo>
                    <a:pt x="3212" y="1750"/>
                  </a:lnTo>
                  <a:lnTo>
                    <a:pt x="3207" y="1759"/>
                  </a:lnTo>
                  <a:lnTo>
                    <a:pt x="3204" y="1768"/>
                  </a:lnTo>
                  <a:lnTo>
                    <a:pt x="3201" y="1776"/>
                  </a:lnTo>
                  <a:lnTo>
                    <a:pt x="3200" y="1785"/>
                  </a:lnTo>
                  <a:lnTo>
                    <a:pt x="3200" y="1793"/>
                  </a:lnTo>
                  <a:lnTo>
                    <a:pt x="3202" y="1801"/>
                  </a:lnTo>
                  <a:lnTo>
                    <a:pt x="3206" y="1807"/>
                  </a:lnTo>
                  <a:lnTo>
                    <a:pt x="3210" y="1812"/>
                  </a:lnTo>
                  <a:lnTo>
                    <a:pt x="3214" y="1816"/>
                  </a:lnTo>
                  <a:lnTo>
                    <a:pt x="3220" y="1818"/>
                  </a:lnTo>
                  <a:lnTo>
                    <a:pt x="3225" y="1819"/>
                  </a:lnTo>
                  <a:lnTo>
                    <a:pt x="3232" y="1818"/>
                  </a:lnTo>
                  <a:lnTo>
                    <a:pt x="3238" y="1816"/>
                  </a:lnTo>
                  <a:lnTo>
                    <a:pt x="3245" y="1814"/>
                  </a:lnTo>
                  <a:lnTo>
                    <a:pt x="3253" y="1810"/>
                  </a:lnTo>
                  <a:lnTo>
                    <a:pt x="3260" y="1805"/>
                  </a:lnTo>
                  <a:lnTo>
                    <a:pt x="3268" y="1799"/>
                  </a:lnTo>
                  <a:lnTo>
                    <a:pt x="3276" y="1793"/>
                  </a:lnTo>
                  <a:lnTo>
                    <a:pt x="3292" y="1777"/>
                  </a:lnTo>
                  <a:lnTo>
                    <a:pt x="3307" y="1759"/>
                  </a:lnTo>
                  <a:lnTo>
                    <a:pt x="3320" y="1737"/>
                  </a:lnTo>
                  <a:lnTo>
                    <a:pt x="3334" y="1711"/>
                  </a:lnTo>
                  <a:lnTo>
                    <a:pt x="3349" y="1684"/>
                  </a:lnTo>
                  <a:lnTo>
                    <a:pt x="3362" y="1656"/>
                  </a:lnTo>
                  <a:lnTo>
                    <a:pt x="3368" y="1643"/>
                  </a:lnTo>
                  <a:lnTo>
                    <a:pt x="3374" y="1628"/>
                  </a:lnTo>
                  <a:lnTo>
                    <a:pt x="3379" y="1615"/>
                  </a:lnTo>
                  <a:lnTo>
                    <a:pt x="3383" y="1602"/>
                  </a:lnTo>
                  <a:lnTo>
                    <a:pt x="3386" y="1590"/>
                  </a:lnTo>
                  <a:lnTo>
                    <a:pt x="3388" y="1578"/>
                  </a:lnTo>
                  <a:lnTo>
                    <a:pt x="3388" y="1568"/>
                  </a:lnTo>
                  <a:lnTo>
                    <a:pt x="3387" y="1558"/>
                  </a:lnTo>
                  <a:lnTo>
                    <a:pt x="3383" y="1537"/>
                  </a:lnTo>
                  <a:lnTo>
                    <a:pt x="3378" y="1514"/>
                  </a:lnTo>
                  <a:lnTo>
                    <a:pt x="3370" y="1491"/>
                  </a:lnTo>
                  <a:lnTo>
                    <a:pt x="3362" y="1469"/>
                  </a:lnTo>
                  <a:lnTo>
                    <a:pt x="3354" y="1449"/>
                  </a:lnTo>
                  <a:lnTo>
                    <a:pt x="3346" y="1431"/>
                  </a:lnTo>
                  <a:lnTo>
                    <a:pt x="3338" y="1416"/>
                  </a:lnTo>
                  <a:lnTo>
                    <a:pt x="3331" y="1405"/>
                  </a:lnTo>
                  <a:lnTo>
                    <a:pt x="3327" y="1402"/>
                  </a:lnTo>
                  <a:lnTo>
                    <a:pt x="3322" y="1399"/>
                  </a:lnTo>
                  <a:lnTo>
                    <a:pt x="3317" y="1399"/>
                  </a:lnTo>
                  <a:lnTo>
                    <a:pt x="3311" y="1399"/>
                  </a:lnTo>
                  <a:lnTo>
                    <a:pt x="3306" y="1400"/>
                  </a:lnTo>
                  <a:lnTo>
                    <a:pt x="3301" y="1402"/>
                  </a:lnTo>
                  <a:lnTo>
                    <a:pt x="3295" y="1405"/>
                  </a:lnTo>
                  <a:lnTo>
                    <a:pt x="3290" y="1408"/>
                  </a:lnTo>
                  <a:lnTo>
                    <a:pt x="3273" y="1422"/>
                  </a:lnTo>
                  <a:lnTo>
                    <a:pt x="3266" y="1429"/>
                  </a:lnTo>
                  <a:close/>
                </a:path>
              </a:pathLst>
            </a:custGeom>
            <a:solidFill>
              <a:srgbClr val="CB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7" name="Freeform 65"/>
            <p:cNvSpPr>
              <a:spLocks/>
            </p:cNvSpPr>
            <p:nvPr/>
          </p:nvSpPr>
          <p:spPr bwMode="auto">
            <a:xfrm>
              <a:off x="4182" y="2182"/>
              <a:ext cx="13" cy="32"/>
            </a:xfrm>
            <a:custGeom>
              <a:avLst/>
              <a:gdLst>
                <a:gd name="T0" fmla="*/ 89 w 177"/>
                <a:gd name="T1" fmla="*/ 0 h 451"/>
                <a:gd name="T2" fmla="*/ 98 w 177"/>
                <a:gd name="T3" fmla="*/ 44 h 451"/>
                <a:gd name="T4" fmla="*/ 108 w 177"/>
                <a:gd name="T5" fmla="*/ 88 h 451"/>
                <a:gd name="T6" fmla="*/ 119 w 177"/>
                <a:gd name="T7" fmla="*/ 133 h 451"/>
                <a:gd name="T8" fmla="*/ 130 w 177"/>
                <a:gd name="T9" fmla="*/ 177 h 451"/>
                <a:gd name="T10" fmla="*/ 141 w 177"/>
                <a:gd name="T11" fmla="*/ 220 h 451"/>
                <a:gd name="T12" fmla="*/ 153 w 177"/>
                <a:gd name="T13" fmla="*/ 265 h 451"/>
                <a:gd name="T14" fmla="*/ 165 w 177"/>
                <a:gd name="T15" fmla="*/ 309 h 451"/>
                <a:gd name="T16" fmla="*/ 177 w 177"/>
                <a:gd name="T17" fmla="*/ 354 h 451"/>
                <a:gd name="T18" fmla="*/ 165 w 177"/>
                <a:gd name="T19" fmla="*/ 383 h 451"/>
                <a:gd name="T20" fmla="*/ 154 w 177"/>
                <a:gd name="T21" fmla="*/ 409 h 451"/>
                <a:gd name="T22" fmla="*/ 144 w 177"/>
                <a:gd name="T23" fmla="*/ 431 h 451"/>
                <a:gd name="T24" fmla="*/ 137 w 177"/>
                <a:gd name="T25" fmla="*/ 451 h 451"/>
                <a:gd name="T26" fmla="*/ 122 w 177"/>
                <a:gd name="T27" fmla="*/ 430 h 451"/>
                <a:gd name="T28" fmla="*/ 107 w 177"/>
                <a:gd name="T29" fmla="*/ 409 h 451"/>
                <a:gd name="T30" fmla="*/ 91 w 177"/>
                <a:gd name="T31" fmla="*/ 388 h 451"/>
                <a:gd name="T32" fmla="*/ 75 w 177"/>
                <a:gd name="T33" fmla="*/ 366 h 451"/>
                <a:gd name="T34" fmla="*/ 57 w 177"/>
                <a:gd name="T35" fmla="*/ 345 h 451"/>
                <a:gd name="T36" fmla="*/ 39 w 177"/>
                <a:gd name="T37" fmla="*/ 324 h 451"/>
                <a:gd name="T38" fmla="*/ 20 w 177"/>
                <a:gd name="T39" fmla="*/ 303 h 451"/>
                <a:gd name="T40" fmla="*/ 0 w 177"/>
                <a:gd name="T41" fmla="*/ 282 h 451"/>
                <a:gd name="T42" fmla="*/ 3 w 177"/>
                <a:gd name="T43" fmla="*/ 264 h 451"/>
                <a:gd name="T44" fmla="*/ 7 w 177"/>
                <a:gd name="T45" fmla="*/ 246 h 451"/>
                <a:gd name="T46" fmla="*/ 12 w 177"/>
                <a:gd name="T47" fmla="*/ 228 h 451"/>
                <a:gd name="T48" fmla="*/ 17 w 177"/>
                <a:gd name="T49" fmla="*/ 210 h 451"/>
                <a:gd name="T50" fmla="*/ 29 w 177"/>
                <a:gd name="T51" fmla="*/ 175 h 451"/>
                <a:gd name="T52" fmla="*/ 41 w 177"/>
                <a:gd name="T53" fmla="*/ 141 h 451"/>
                <a:gd name="T54" fmla="*/ 54 w 177"/>
                <a:gd name="T55" fmla="*/ 106 h 451"/>
                <a:gd name="T56" fmla="*/ 66 w 177"/>
                <a:gd name="T57" fmla="*/ 70 h 451"/>
                <a:gd name="T58" fmla="*/ 79 w 177"/>
                <a:gd name="T59" fmla="*/ 35 h 451"/>
                <a:gd name="T60" fmla="*/ 89 w 177"/>
                <a:gd name="T61" fmla="*/ 0 h 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7" h="451">
                  <a:moveTo>
                    <a:pt x="89" y="0"/>
                  </a:moveTo>
                  <a:lnTo>
                    <a:pt x="98" y="44"/>
                  </a:lnTo>
                  <a:lnTo>
                    <a:pt x="108" y="88"/>
                  </a:lnTo>
                  <a:lnTo>
                    <a:pt x="119" y="133"/>
                  </a:lnTo>
                  <a:lnTo>
                    <a:pt x="130" y="177"/>
                  </a:lnTo>
                  <a:lnTo>
                    <a:pt x="141" y="220"/>
                  </a:lnTo>
                  <a:lnTo>
                    <a:pt x="153" y="265"/>
                  </a:lnTo>
                  <a:lnTo>
                    <a:pt x="165" y="309"/>
                  </a:lnTo>
                  <a:lnTo>
                    <a:pt x="177" y="354"/>
                  </a:lnTo>
                  <a:lnTo>
                    <a:pt x="165" y="383"/>
                  </a:lnTo>
                  <a:lnTo>
                    <a:pt x="154" y="409"/>
                  </a:lnTo>
                  <a:lnTo>
                    <a:pt x="144" y="431"/>
                  </a:lnTo>
                  <a:lnTo>
                    <a:pt x="137" y="451"/>
                  </a:lnTo>
                  <a:lnTo>
                    <a:pt x="122" y="430"/>
                  </a:lnTo>
                  <a:lnTo>
                    <a:pt x="107" y="409"/>
                  </a:lnTo>
                  <a:lnTo>
                    <a:pt x="91" y="388"/>
                  </a:lnTo>
                  <a:lnTo>
                    <a:pt x="75" y="366"/>
                  </a:lnTo>
                  <a:lnTo>
                    <a:pt x="57" y="345"/>
                  </a:lnTo>
                  <a:lnTo>
                    <a:pt x="39" y="324"/>
                  </a:lnTo>
                  <a:lnTo>
                    <a:pt x="20" y="303"/>
                  </a:lnTo>
                  <a:lnTo>
                    <a:pt x="0" y="282"/>
                  </a:lnTo>
                  <a:lnTo>
                    <a:pt x="3" y="264"/>
                  </a:lnTo>
                  <a:lnTo>
                    <a:pt x="7" y="246"/>
                  </a:lnTo>
                  <a:lnTo>
                    <a:pt x="12" y="228"/>
                  </a:lnTo>
                  <a:lnTo>
                    <a:pt x="17" y="210"/>
                  </a:lnTo>
                  <a:lnTo>
                    <a:pt x="29" y="175"/>
                  </a:lnTo>
                  <a:lnTo>
                    <a:pt x="41" y="141"/>
                  </a:lnTo>
                  <a:lnTo>
                    <a:pt x="54" y="106"/>
                  </a:lnTo>
                  <a:lnTo>
                    <a:pt x="66" y="70"/>
                  </a:lnTo>
                  <a:lnTo>
                    <a:pt x="79" y="35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777C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7858" name="Freeform 66"/>
            <p:cNvSpPr>
              <a:spLocks/>
            </p:cNvSpPr>
            <p:nvPr/>
          </p:nvSpPr>
          <p:spPr bwMode="auto">
            <a:xfrm>
              <a:off x="4237" y="2644"/>
              <a:ext cx="56" cy="48"/>
            </a:xfrm>
            <a:custGeom>
              <a:avLst/>
              <a:gdLst>
                <a:gd name="T0" fmla="*/ 0 w 781"/>
                <a:gd name="T1" fmla="*/ 668 h 668"/>
                <a:gd name="T2" fmla="*/ 52 w 781"/>
                <a:gd name="T3" fmla="*/ 634 h 668"/>
                <a:gd name="T4" fmla="*/ 105 w 781"/>
                <a:gd name="T5" fmla="*/ 598 h 668"/>
                <a:gd name="T6" fmla="*/ 157 w 781"/>
                <a:gd name="T7" fmla="*/ 561 h 668"/>
                <a:gd name="T8" fmla="*/ 208 w 781"/>
                <a:gd name="T9" fmla="*/ 522 h 668"/>
                <a:gd name="T10" fmla="*/ 261 w 781"/>
                <a:gd name="T11" fmla="*/ 483 h 668"/>
                <a:gd name="T12" fmla="*/ 311 w 781"/>
                <a:gd name="T13" fmla="*/ 444 h 668"/>
                <a:gd name="T14" fmla="*/ 361 w 781"/>
                <a:gd name="T15" fmla="*/ 403 h 668"/>
                <a:gd name="T16" fmla="*/ 412 w 781"/>
                <a:gd name="T17" fmla="*/ 361 h 668"/>
                <a:gd name="T18" fmla="*/ 461 w 781"/>
                <a:gd name="T19" fmla="*/ 319 h 668"/>
                <a:gd name="T20" fmla="*/ 509 w 781"/>
                <a:gd name="T21" fmla="*/ 276 h 668"/>
                <a:gd name="T22" fmla="*/ 557 w 781"/>
                <a:gd name="T23" fmla="*/ 232 h 668"/>
                <a:gd name="T24" fmla="*/ 604 w 781"/>
                <a:gd name="T25" fmla="*/ 187 h 668"/>
                <a:gd name="T26" fmla="*/ 649 w 781"/>
                <a:gd name="T27" fmla="*/ 142 h 668"/>
                <a:gd name="T28" fmla="*/ 695 w 781"/>
                <a:gd name="T29" fmla="*/ 95 h 668"/>
                <a:gd name="T30" fmla="*/ 738 w 781"/>
                <a:gd name="T31" fmla="*/ 48 h 668"/>
                <a:gd name="T32" fmla="*/ 781 w 781"/>
                <a:gd name="T33" fmla="*/ 0 h 668"/>
                <a:gd name="T34" fmla="*/ 652 w 781"/>
                <a:gd name="T35" fmla="*/ 201 h 668"/>
                <a:gd name="T36" fmla="*/ 97 w 781"/>
                <a:gd name="T37" fmla="*/ 620 h 668"/>
                <a:gd name="T38" fmla="*/ 91 w 781"/>
                <a:gd name="T39" fmla="*/ 623 h 668"/>
                <a:gd name="T40" fmla="*/ 73 w 781"/>
                <a:gd name="T41" fmla="*/ 632 h 668"/>
                <a:gd name="T42" fmla="*/ 42 w 781"/>
                <a:gd name="T43" fmla="*/ 647 h 668"/>
                <a:gd name="T44" fmla="*/ 0 w 781"/>
                <a:gd name="T45" fmla="*/ 668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81" h="668">
                  <a:moveTo>
                    <a:pt x="0" y="668"/>
                  </a:moveTo>
                  <a:lnTo>
                    <a:pt x="52" y="634"/>
                  </a:lnTo>
                  <a:lnTo>
                    <a:pt x="105" y="598"/>
                  </a:lnTo>
                  <a:lnTo>
                    <a:pt x="157" y="561"/>
                  </a:lnTo>
                  <a:lnTo>
                    <a:pt x="208" y="522"/>
                  </a:lnTo>
                  <a:lnTo>
                    <a:pt x="261" y="483"/>
                  </a:lnTo>
                  <a:lnTo>
                    <a:pt x="311" y="444"/>
                  </a:lnTo>
                  <a:lnTo>
                    <a:pt x="361" y="403"/>
                  </a:lnTo>
                  <a:lnTo>
                    <a:pt x="412" y="361"/>
                  </a:lnTo>
                  <a:lnTo>
                    <a:pt x="461" y="319"/>
                  </a:lnTo>
                  <a:lnTo>
                    <a:pt x="509" y="276"/>
                  </a:lnTo>
                  <a:lnTo>
                    <a:pt x="557" y="232"/>
                  </a:lnTo>
                  <a:lnTo>
                    <a:pt x="604" y="187"/>
                  </a:lnTo>
                  <a:lnTo>
                    <a:pt x="649" y="142"/>
                  </a:lnTo>
                  <a:lnTo>
                    <a:pt x="695" y="95"/>
                  </a:lnTo>
                  <a:lnTo>
                    <a:pt x="738" y="48"/>
                  </a:lnTo>
                  <a:lnTo>
                    <a:pt x="781" y="0"/>
                  </a:lnTo>
                  <a:lnTo>
                    <a:pt x="652" y="201"/>
                  </a:lnTo>
                  <a:lnTo>
                    <a:pt x="97" y="620"/>
                  </a:lnTo>
                  <a:lnTo>
                    <a:pt x="91" y="623"/>
                  </a:lnTo>
                  <a:lnTo>
                    <a:pt x="73" y="632"/>
                  </a:lnTo>
                  <a:lnTo>
                    <a:pt x="42" y="647"/>
                  </a:lnTo>
                  <a:lnTo>
                    <a:pt x="0" y="6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451770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14111" y="1371600"/>
            <a:ext cx="9144000" cy="4247317"/>
          </a:xfrm>
          <a:prstGeom prst="rect">
            <a:avLst/>
          </a:prstGeom>
          <a:solidFill>
            <a:srgbClr val="008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BODY MECHANICS</a:t>
            </a:r>
            <a:endParaRPr lang="en-US" sz="60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139060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381000" y="4724400"/>
            <a:ext cx="8382000" cy="1219200"/>
          </a:xfrm>
          <a:prstGeom prst="rect">
            <a:avLst/>
          </a:prstGeom>
          <a:solidFill>
            <a:schemeClr val="tx2"/>
          </a:solidFill>
          <a:ln>
            <a:solidFill>
              <a:srgbClr val="00CC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>
              <a:defRPr/>
            </a:pP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our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nformation</a:t>
            </a: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There is </a:t>
            </a:r>
            <a:r>
              <a:rPr lang="en-US" sz="2800" b="1" i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intentional repeat 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 some </a:t>
            </a:r>
            <a:r>
              <a:rPr lang="en-US" sz="28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HSII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course content in </a:t>
            </a:r>
            <a:r>
              <a:rPr lang="en-US" sz="28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Nursing Fundamentals.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marL="0" indent="0">
              <a:buFontTx/>
              <a:buNone/>
              <a:defRPr/>
            </a:pP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buFontTx/>
              <a:buNone/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Academic and 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 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competence must be </a:t>
            </a:r>
            <a:r>
              <a:rPr lang="en-US" b="1" dirty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maintained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at a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very high </a:t>
            </a:r>
            <a:r>
              <a:rPr lang="en-US" sz="2800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level for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direct </a:t>
            </a:r>
            <a:r>
              <a:rPr lang="en-US" sz="2800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care. </a:t>
            </a:r>
          </a:p>
          <a:p>
            <a:pPr marL="0" indent="0">
              <a:buFontTx/>
              <a:buNone/>
              <a:defRPr/>
            </a:pPr>
            <a:endParaRPr lang="en-US" sz="12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buFontTx/>
              <a:buNone/>
              <a:defRPr/>
            </a:pPr>
            <a:r>
              <a:rPr lang="en-US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Repeating course content distributes learning over time and increases long term memory. </a:t>
            </a:r>
            <a:endParaRPr lang="en-US" b="1" dirty="0">
              <a:solidFill>
                <a:srgbClr val="00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101" name="Picture 2" descr="C:\Program Files\Microsoft Office\MEDIA\CAGCAT10\j0293236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304800"/>
            <a:ext cx="2051050" cy="1001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212722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2"/>
          <p:cNvSpPr>
            <a:spLocks noGrp="1" noChangeArrowheads="1"/>
          </p:cNvSpPr>
          <p:nvPr>
            <p:ph type="title"/>
          </p:nvPr>
        </p:nvSpPr>
        <p:spPr>
          <a:xfrm>
            <a:off x="-19190" y="0"/>
            <a:ext cx="9163190" cy="11430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4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7203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298575"/>
            <a:ext cx="6005513" cy="4800600"/>
          </a:xfrm>
        </p:spPr>
        <p:txBody>
          <a:bodyPr/>
          <a:lstStyle/>
          <a:p>
            <a:pPr marL="284163" indent="-284163">
              <a:lnSpc>
                <a:spcPct val="90000"/>
              </a:lnSpc>
              <a:spcAft>
                <a:spcPct val="10000"/>
              </a:spcAft>
            </a:pPr>
            <a:r>
              <a:rPr lang="en-US" sz="3600" dirty="0"/>
              <a:t>Body mechanics: the coordination of body alignment, balance and movement</a:t>
            </a:r>
          </a:p>
          <a:p>
            <a:pPr marL="284163" indent="-284163">
              <a:lnSpc>
                <a:spcPct val="90000"/>
              </a:lnSpc>
              <a:spcAft>
                <a:spcPct val="10000"/>
              </a:spcAft>
            </a:pPr>
            <a:r>
              <a:rPr lang="en-US" sz="3600" dirty="0"/>
              <a:t>Job requirements for nurse aides include lifting, moving and transferring resident and lifting, moving and carrying objects</a:t>
            </a:r>
            <a:endParaRPr lang="en-US" sz="2800" dirty="0"/>
          </a:p>
        </p:txBody>
      </p:sp>
      <p:grpSp>
        <p:nvGrpSpPr>
          <p:cNvPr id="172118" name="Group 86"/>
          <p:cNvGrpSpPr>
            <a:grpSpLocks/>
          </p:cNvGrpSpPr>
          <p:nvPr/>
        </p:nvGrpSpPr>
        <p:grpSpPr bwMode="auto">
          <a:xfrm>
            <a:off x="6505575" y="2054225"/>
            <a:ext cx="2171700" cy="3681413"/>
            <a:chOff x="4272" y="1824"/>
            <a:chExt cx="1291" cy="2175"/>
          </a:xfrm>
        </p:grpSpPr>
        <p:sp>
          <p:nvSpPr>
            <p:cNvPr id="172070" name="Freeform 38"/>
            <p:cNvSpPr>
              <a:spLocks/>
            </p:cNvSpPr>
            <p:nvPr/>
          </p:nvSpPr>
          <p:spPr bwMode="auto">
            <a:xfrm flipH="1">
              <a:off x="4272" y="1824"/>
              <a:ext cx="1291" cy="2175"/>
            </a:xfrm>
            <a:custGeom>
              <a:avLst/>
              <a:gdLst>
                <a:gd name="T0" fmla="*/ 2339 w 3949"/>
                <a:gd name="T1" fmla="*/ 6447 h 6518"/>
                <a:gd name="T2" fmla="*/ 2161 w 3949"/>
                <a:gd name="T3" fmla="*/ 6451 h 6518"/>
                <a:gd name="T4" fmla="*/ 1989 w 3949"/>
                <a:gd name="T5" fmla="*/ 6249 h 6518"/>
                <a:gd name="T6" fmla="*/ 1745 w 3949"/>
                <a:gd name="T7" fmla="*/ 6000 h 6518"/>
                <a:gd name="T8" fmla="*/ 1228 w 3949"/>
                <a:gd name="T9" fmla="*/ 6251 h 6518"/>
                <a:gd name="T10" fmla="*/ 798 w 3949"/>
                <a:gd name="T11" fmla="*/ 5886 h 6518"/>
                <a:gd name="T12" fmla="*/ 825 w 3949"/>
                <a:gd name="T13" fmla="*/ 5364 h 6518"/>
                <a:gd name="T14" fmla="*/ 767 w 3949"/>
                <a:gd name="T15" fmla="*/ 5164 h 6518"/>
                <a:gd name="T16" fmla="*/ 340 w 3949"/>
                <a:gd name="T17" fmla="*/ 4282 h 6518"/>
                <a:gd name="T18" fmla="*/ 286 w 3949"/>
                <a:gd name="T19" fmla="*/ 3575 h 6518"/>
                <a:gd name="T20" fmla="*/ 267 w 3949"/>
                <a:gd name="T21" fmla="*/ 3233 h 6518"/>
                <a:gd name="T22" fmla="*/ 6 w 3949"/>
                <a:gd name="T23" fmla="*/ 2536 h 6518"/>
                <a:gd name="T24" fmla="*/ 53 w 3949"/>
                <a:gd name="T25" fmla="*/ 2217 h 6518"/>
                <a:gd name="T26" fmla="*/ 99 w 3949"/>
                <a:gd name="T27" fmla="*/ 2005 h 6518"/>
                <a:gd name="T28" fmla="*/ 313 w 3949"/>
                <a:gd name="T29" fmla="*/ 1606 h 6518"/>
                <a:gd name="T30" fmla="*/ 388 w 3949"/>
                <a:gd name="T31" fmla="*/ 1558 h 6518"/>
                <a:gd name="T32" fmla="*/ 252 w 3949"/>
                <a:gd name="T33" fmla="*/ 1381 h 6518"/>
                <a:gd name="T34" fmla="*/ 244 w 3949"/>
                <a:gd name="T35" fmla="*/ 1080 h 6518"/>
                <a:gd name="T36" fmla="*/ 378 w 3949"/>
                <a:gd name="T37" fmla="*/ 701 h 6518"/>
                <a:gd name="T38" fmla="*/ 774 w 3949"/>
                <a:gd name="T39" fmla="*/ 341 h 6518"/>
                <a:gd name="T40" fmla="*/ 850 w 3949"/>
                <a:gd name="T41" fmla="*/ 346 h 6518"/>
                <a:gd name="T42" fmla="*/ 1517 w 3949"/>
                <a:gd name="T43" fmla="*/ 0 h 6518"/>
                <a:gd name="T44" fmla="*/ 1930 w 3949"/>
                <a:gd name="T45" fmla="*/ 111 h 6518"/>
                <a:gd name="T46" fmla="*/ 2113 w 3949"/>
                <a:gd name="T47" fmla="*/ 200 h 6518"/>
                <a:gd name="T48" fmla="*/ 2085 w 3949"/>
                <a:gd name="T49" fmla="*/ 227 h 6518"/>
                <a:gd name="T50" fmla="*/ 2222 w 3949"/>
                <a:gd name="T51" fmla="*/ 351 h 6518"/>
                <a:gd name="T52" fmla="*/ 2377 w 3949"/>
                <a:gd name="T53" fmla="*/ 565 h 6518"/>
                <a:gd name="T54" fmla="*/ 2408 w 3949"/>
                <a:gd name="T55" fmla="*/ 898 h 6518"/>
                <a:gd name="T56" fmla="*/ 2414 w 3949"/>
                <a:gd name="T57" fmla="*/ 1214 h 6518"/>
                <a:gd name="T58" fmla="*/ 3427 w 3949"/>
                <a:gd name="T59" fmla="*/ 1157 h 6518"/>
                <a:gd name="T60" fmla="*/ 3901 w 3949"/>
                <a:gd name="T61" fmla="*/ 1242 h 6518"/>
                <a:gd name="T62" fmla="*/ 3905 w 3949"/>
                <a:gd name="T63" fmla="*/ 1467 h 6518"/>
                <a:gd name="T64" fmla="*/ 3837 w 3949"/>
                <a:gd name="T65" fmla="*/ 1572 h 6518"/>
                <a:gd name="T66" fmla="*/ 3949 w 3949"/>
                <a:gd name="T67" fmla="*/ 1752 h 6518"/>
                <a:gd name="T68" fmla="*/ 3895 w 3949"/>
                <a:gd name="T69" fmla="*/ 1992 h 6518"/>
                <a:gd name="T70" fmla="*/ 3920 w 3949"/>
                <a:gd name="T71" fmla="*/ 2140 h 6518"/>
                <a:gd name="T72" fmla="*/ 3902 w 3949"/>
                <a:gd name="T73" fmla="*/ 2399 h 6518"/>
                <a:gd name="T74" fmla="*/ 3742 w 3949"/>
                <a:gd name="T75" fmla="*/ 2709 h 6518"/>
                <a:gd name="T76" fmla="*/ 3614 w 3949"/>
                <a:gd name="T77" fmla="*/ 2907 h 6518"/>
                <a:gd name="T78" fmla="*/ 3380 w 3949"/>
                <a:gd name="T79" fmla="*/ 3170 h 6518"/>
                <a:gd name="T80" fmla="*/ 2806 w 3949"/>
                <a:gd name="T81" fmla="*/ 3366 h 6518"/>
                <a:gd name="T82" fmla="*/ 2761 w 3949"/>
                <a:gd name="T83" fmla="*/ 3555 h 6518"/>
                <a:gd name="T84" fmla="*/ 2693 w 3949"/>
                <a:gd name="T85" fmla="*/ 4409 h 6518"/>
                <a:gd name="T86" fmla="*/ 2441 w 3949"/>
                <a:gd name="T87" fmla="*/ 5155 h 6518"/>
                <a:gd name="T88" fmla="*/ 2592 w 3949"/>
                <a:gd name="T89" fmla="*/ 5300 h 6518"/>
                <a:gd name="T90" fmla="*/ 2814 w 3949"/>
                <a:gd name="T91" fmla="*/ 4622 h 6518"/>
                <a:gd name="T92" fmla="*/ 3275 w 3949"/>
                <a:gd name="T93" fmla="*/ 4640 h 6518"/>
                <a:gd name="T94" fmla="*/ 3233 w 3949"/>
                <a:gd name="T95" fmla="*/ 5344 h 6518"/>
                <a:gd name="T96" fmla="*/ 2871 w 3949"/>
                <a:gd name="T97" fmla="*/ 5877 h 6518"/>
                <a:gd name="T98" fmla="*/ 2821 w 3949"/>
                <a:gd name="T99" fmla="*/ 5943 h 6518"/>
                <a:gd name="T100" fmla="*/ 2864 w 3949"/>
                <a:gd name="T101" fmla="*/ 6028 h 6518"/>
                <a:gd name="T102" fmla="*/ 2756 w 3949"/>
                <a:gd name="T103" fmla="*/ 6344 h 6518"/>
                <a:gd name="T104" fmla="*/ 2573 w 3949"/>
                <a:gd name="T105" fmla="*/ 6502 h 6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9" h="6518">
                  <a:moveTo>
                    <a:pt x="2507" y="6518"/>
                  </a:moveTo>
                  <a:lnTo>
                    <a:pt x="2476" y="6508"/>
                  </a:lnTo>
                  <a:lnTo>
                    <a:pt x="2443" y="6493"/>
                  </a:lnTo>
                  <a:lnTo>
                    <a:pt x="2408" y="6477"/>
                  </a:lnTo>
                  <a:lnTo>
                    <a:pt x="2374" y="6463"/>
                  </a:lnTo>
                  <a:lnTo>
                    <a:pt x="2339" y="6447"/>
                  </a:lnTo>
                  <a:lnTo>
                    <a:pt x="2310" y="6435"/>
                  </a:lnTo>
                  <a:lnTo>
                    <a:pt x="2283" y="6426"/>
                  </a:lnTo>
                  <a:lnTo>
                    <a:pt x="2263" y="6424"/>
                  </a:lnTo>
                  <a:lnTo>
                    <a:pt x="2228" y="6452"/>
                  </a:lnTo>
                  <a:lnTo>
                    <a:pt x="2194" y="6461"/>
                  </a:lnTo>
                  <a:lnTo>
                    <a:pt x="2161" y="6451"/>
                  </a:lnTo>
                  <a:lnTo>
                    <a:pt x="2130" y="6427"/>
                  </a:lnTo>
                  <a:lnTo>
                    <a:pt x="2099" y="6394"/>
                  </a:lnTo>
                  <a:lnTo>
                    <a:pt x="2072" y="6356"/>
                  </a:lnTo>
                  <a:lnTo>
                    <a:pt x="2048" y="6321"/>
                  </a:lnTo>
                  <a:lnTo>
                    <a:pt x="2028" y="6292"/>
                  </a:lnTo>
                  <a:lnTo>
                    <a:pt x="1989" y="6249"/>
                  </a:lnTo>
                  <a:lnTo>
                    <a:pt x="1950" y="6203"/>
                  </a:lnTo>
                  <a:lnTo>
                    <a:pt x="1909" y="6157"/>
                  </a:lnTo>
                  <a:lnTo>
                    <a:pt x="1869" y="6112"/>
                  </a:lnTo>
                  <a:lnTo>
                    <a:pt x="1827" y="6069"/>
                  </a:lnTo>
                  <a:lnTo>
                    <a:pt x="1787" y="6032"/>
                  </a:lnTo>
                  <a:lnTo>
                    <a:pt x="1745" y="6000"/>
                  </a:lnTo>
                  <a:lnTo>
                    <a:pt x="1703" y="5980"/>
                  </a:lnTo>
                  <a:lnTo>
                    <a:pt x="1675" y="6091"/>
                  </a:lnTo>
                  <a:lnTo>
                    <a:pt x="1601" y="6169"/>
                  </a:lnTo>
                  <a:lnTo>
                    <a:pt x="1493" y="6221"/>
                  </a:lnTo>
                  <a:lnTo>
                    <a:pt x="1366" y="6247"/>
                  </a:lnTo>
                  <a:lnTo>
                    <a:pt x="1228" y="6251"/>
                  </a:lnTo>
                  <a:lnTo>
                    <a:pt x="1099" y="6240"/>
                  </a:lnTo>
                  <a:lnTo>
                    <a:pt x="986" y="6214"/>
                  </a:lnTo>
                  <a:lnTo>
                    <a:pt x="906" y="6178"/>
                  </a:lnTo>
                  <a:lnTo>
                    <a:pt x="836" y="6080"/>
                  </a:lnTo>
                  <a:lnTo>
                    <a:pt x="804" y="5984"/>
                  </a:lnTo>
                  <a:lnTo>
                    <a:pt x="798" y="5886"/>
                  </a:lnTo>
                  <a:lnTo>
                    <a:pt x="812" y="5790"/>
                  </a:lnTo>
                  <a:lnTo>
                    <a:pt x="835" y="5688"/>
                  </a:lnTo>
                  <a:lnTo>
                    <a:pt x="860" y="5586"/>
                  </a:lnTo>
                  <a:lnTo>
                    <a:pt x="878" y="5483"/>
                  </a:lnTo>
                  <a:lnTo>
                    <a:pt x="881" y="5380"/>
                  </a:lnTo>
                  <a:lnTo>
                    <a:pt x="825" y="5364"/>
                  </a:lnTo>
                  <a:lnTo>
                    <a:pt x="793" y="5346"/>
                  </a:lnTo>
                  <a:lnTo>
                    <a:pt x="774" y="5321"/>
                  </a:lnTo>
                  <a:lnTo>
                    <a:pt x="769" y="5292"/>
                  </a:lnTo>
                  <a:lnTo>
                    <a:pt x="769" y="5255"/>
                  </a:lnTo>
                  <a:lnTo>
                    <a:pt x="770" y="5214"/>
                  </a:lnTo>
                  <a:lnTo>
                    <a:pt x="767" y="5164"/>
                  </a:lnTo>
                  <a:lnTo>
                    <a:pt x="759" y="5107"/>
                  </a:lnTo>
                  <a:lnTo>
                    <a:pt x="657" y="4954"/>
                  </a:lnTo>
                  <a:lnTo>
                    <a:pt x="561" y="4797"/>
                  </a:lnTo>
                  <a:lnTo>
                    <a:pt x="473" y="4631"/>
                  </a:lnTo>
                  <a:lnTo>
                    <a:pt x="399" y="4462"/>
                  </a:lnTo>
                  <a:lnTo>
                    <a:pt x="340" y="4282"/>
                  </a:lnTo>
                  <a:lnTo>
                    <a:pt x="302" y="4095"/>
                  </a:lnTo>
                  <a:lnTo>
                    <a:pt x="287" y="3899"/>
                  </a:lnTo>
                  <a:lnTo>
                    <a:pt x="299" y="3696"/>
                  </a:lnTo>
                  <a:lnTo>
                    <a:pt x="302" y="3696"/>
                  </a:lnTo>
                  <a:lnTo>
                    <a:pt x="291" y="3634"/>
                  </a:lnTo>
                  <a:lnTo>
                    <a:pt x="286" y="3575"/>
                  </a:lnTo>
                  <a:lnTo>
                    <a:pt x="282" y="3516"/>
                  </a:lnTo>
                  <a:lnTo>
                    <a:pt x="282" y="3461"/>
                  </a:lnTo>
                  <a:lnTo>
                    <a:pt x="279" y="3404"/>
                  </a:lnTo>
                  <a:lnTo>
                    <a:pt x="278" y="3348"/>
                  </a:lnTo>
                  <a:lnTo>
                    <a:pt x="272" y="3290"/>
                  </a:lnTo>
                  <a:lnTo>
                    <a:pt x="267" y="3233"/>
                  </a:lnTo>
                  <a:lnTo>
                    <a:pt x="162" y="3154"/>
                  </a:lnTo>
                  <a:lnTo>
                    <a:pt x="88" y="3056"/>
                  </a:lnTo>
                  <a:lnTo>
                    <a:pt x="38" y="2940"/>
                  </a:lnTo>
                  <a:lnTo>
                    <a:pt x="11" y="2814"/>
                  </a:lnTo>
                  <a:lnTo>
                    <a:pt x="0" y="2677"/>
                  </a:lnTo>
                  <a:lnTo>
                    <a:pt x="6" y="2536"/>
                  </a:lnTo>
                  <a:lnTo>
                    <a:pt x="19" y="2393"/>
                  </a:lnTo>
                  <a:lnTo>
                    <a:pt x="42" y="2256"/>
                  </a:lnTo>
                  <a:lnTo>
                    <a:pt x="42" y="2251"/>
                  </a:lnTo>
                  <a:lnTo>
                    <a:pt x="45" y="2242"/>
                  </a:lnTo>
                  <a:lnTo>
                    <a:pt x="49" y="2229"/>
                  </a:lnTo>
                  <a:lnTo>
                    <a:pt x="53" y="2217"/>
                  </a:lnTo>
                  <a:lnTo>
                    <a:pt x="55" y="2201"/>
                  </a:lnTo>
                  <a:lnTo>
                    <a:pt x="59" y="2187"/>
                  </a:lnTo>
                  <a:lnTo>
                    <a:pt x="64" y="2174"/>
                  </a:lnTo>
                  <a:lnTo>
                    <a:pt x="68" y="2167"/>
                  </a:lnTo>
                  <a:lnTo>
                    <a:pt x="80" y="2083"/>
                  </a:lnTo>
                  <a:lnTo>
                    <a:pt x="99" y="2005"/>
                  </a:lnTo>
                  <a:lnTo>
                    <a:pt x="123" y="1928"/>
                  </a:lnTo>
                  <a:lnTo>
                    <a:pt x="151" y="1857"/>
                  </a:lnTo>
                  <a:lnTo>
                    <a:pt x="184" y="1788"/>
                  </a:lnTo>
                  <a:lnTo>
                    <a:pt x="223" y="1723"/>
                  </a:lnTo>
                  <a:lnTo>
                    <a:pt x="264" y="1661"/>
                  </a:lnTo>
                  <a:lnTo>
                    <a:pt x="313" y="1606"/>
                  </a:lnTo>
                  <a:lnTo>
                    <a:pt x="337" y="1590"/>
                  </a:lnTo>
                  <a:lnTo>
                    <a:pt x="356" y="1581"/>
                  </a:lnTo>
                  <a:lnTo>
                    <a:pt x="370" y="1572"/>
                  </a:lnTo>
                  <a:lnTo>
                    <a:pt x="379" y="1567"/>
                  </a:lnTo>
                  <a:lnTo>
                    <a:pt x="387" y="1560"/>
                  </a:lnTo>
                  <a:lnTo>
                    <a:pt x="388" y="1558"/>
                  </a:lnTo>
                  <a:lnTo>
                    <a:pt x="348" y="1527"/>
                  </a:lnTo>
                  <a:lnTo>
                    <a:pt x="318" y="1501"/>
                  </a:lnTo>
                  <a:lnTo>
                    <a:pt x="294" y="1474"/>
                  </a:lnTo>
                  <a:lnTo>
                    <a:pt x="278" y="1447"/>
                  </a:lnTo>
                  <a:lnTo>
                    <a:pt x="263" y="1415"/>
                  </a:lnTo>
                  <a:lnTo>
                    <a:pt x="252" y="1381"/>
                  </a:lnTo>
                  <a:lnTo>
                    <a:pt x="243" y="1340"/>
                  </a:lnTo>
                  <a:lnTo>
                    <a:pt x="235" y="1294"/>
                  </a:lnTo>
                  <a:lnTo>
                    <a:pt x="232" y="1239"/>
                  </a:lnTo>
                  <a:lnTo>
                    <a:pt x="233" y="1184"/>
                  </a:lnTo>
                  <a:lnTo>
                    <a:pt x="236" y="1130"/>
                  </a:lnTo>
                  <a:lnTo>
                    <a:pt x="244" y="1080"/>
                  </a:lnTo>
                  <a:lnTo>
                    <a:pt x="256" y="1032"/>
                  </a:lnTo>
                  <a:lnTo>
                    <a:pt x="275" y="991"/>
                  </a:lnTo>
                  <a:lnTo>
                    <a:pt x="302" y="959"/>
                  </a:lnTo>
                  <a:lnTo>
                    <a:pt x="339" y="936"/>
                  </a:lnTo>
                  <a:lnTo>
                    <a:pt x="349" y="811"/>
                  </a:lnTo>
                  <a:lnTo>
                    <a:pt x="378" y="701"/>
                  </a:lnTo>
                  <a:lnTo>
                    <a:pt x="417" y="603"/>
                  </a:lnTo>
                  <a:lnTo>
                    <a:pt x="469" y="522"/>
                  </a:lnTo>
                  <a:lnTo>
                    <a:pt x="530" y="453"/>
                  </a:lnTo>
                  <a:lnTo>
                    <a:pt x="603" y="401"/>
                  </a:lnTo>
                  <a:lnTo>
                    <a:pt x="684" y="362"/>
                  </a:lnTo>
                  <a:lnTo>
                    <a:pt x="774" y="341"/>
                  </a:lnTo>
                  <a:lnTo>
                    <a:pt x="793" y="343"/>
                  </a:lnTo>
                  <a:lnTo>
                    <a:pt x="808" y="344"/>
                  </a:lnTo>
                  <a:lnTo>
                    <a:pt x="819" y="346"/>
                  </a:lnTo>
                  <a:lnTo>
                    <a:pt x="828" y="348"/>
                  </a:lnTo>
                  <a:lnTo>
                    <a:pt x="839" y="346"/>
                  </a:lnTo>
                  <a:lnTo>
                    <a:pt x="850" y="346"/>
                  </a:lnTo>
                  <a:lnTo>
                    <a:pt x="925" y="223"/>
                  </a:lnTo>
                  <a:lnTo>
                    <a:pt x="1023" y="132"/>
                  </a:lnTo>
                  <a:lnTo>
                    <a:pt x="1135" y="66"/>
                  </a:lnTo>
                  <a:lnTo>
                    <a:pt x="1259" y="27"/>
                  </a:lnTo>
                  <a:lnTo>
                    <a:pt x="1388" y="4"/>
                  </a:lnTo>
                  <a:lnTo>
                    <a:pt x="1517" y="0"/>
                  </a:lnTo>
                  <a:lnTo>
                    <a:pt x="1641" y="9"/>
                  </a:lnTo>
                  <a:lnTo>
                    <a:pt x="1756" y="29"/>
                  </a:lnTo>
                  <a:lnTo>
                    <a:pt x="1796" y="47"/>
                  </a:lnTo>
                  <a:lnTo>
                    <a:pt x="1841" y="66"/>
                  </a:lnTo>
                  <a:lnTo>
                    <a:pt x="1884" y="88"/>
                  </a:lnTo>
                  <a:lnTo>
                    <a:pt x="1930" y="111"/>
                  </a:lnTo>
                  <a:lnTo>
                    <a:pt x="1975" y="129"/>
                  </a:lnTo>
                  <a:lnTo>
                    <a:pt x="2023" y="147"/>
                  </a:lnTo>
                  <a:lnTo>
                    <a:pt x="2068" y="161"/>
                  </a:lnTo>
                  <a:lnTo>
                    <a:pt x="2117" y="171"/>
                  </a:lnTo>
                  <a:lnTo>
                    <a:pt x="2114" y="184"/>
                  </a:lnTo>
                  <a:lnTo>
                    <a:pt x="2113" y="200"/>
                  </a:lnTo>
                  <a:lnTo>
                    <a:pt x="2105" y="202"/>
                  </a:lnTo>
                  <a:lnTo>
                    <a:pt x="2098" y="205"/>
                  </a:lnTo>
                  <a:lnTo>
                    <a:pt x="2093" y="209"/>
                  </a:lnTo>
                  <a:lnTo>
                    <a:pt x="2089" y="212"/>
                  </a:lnTo>
                  <a:lnTo>
                    <a:pt x="2085" y="220"/>
                  </a:lnTo>
                  <a:lnTo>
                    <a:pt x="2085" y="227"/>
                  </a:lnTo>
                  <a:lnTo>
                    <a:pt x="2114" y="237"/>
                  </a:lnTo>
                  <a:lnTo>
                    <a:pt x="2143" y="252"/>
                  </a:lnTo>
                  <a:lnTo>
                    <a:pt x="2165" y="269"/>
                  </a:lnTo>
                  <a:lnTo>
                    <a:pt x="2188" y="293"/>
                  </a:lnTo>
                  <a:lnTo>
                    <a:pt x="2206" y="319"/>
                  </a:lnTo>
                  <a:lnTo>
                    <a:pt x="2222" y="351"/>
                  </a:lnTo>
                  <a:lnTo>
                    <a:pt x="2236" y="389"/>
                  </a:lnTo>
                  <a:lnTo>
                    <a:pt x="2249" y="435"/>
                  </a:lnTo>
                  <a:lnTo>
                    <a:pt x="2292" y="451"/>
                  </a:lnTo>
                  <a:lnTo>
                    <a:pt x="2327" y="482"/>
                  </a:lnTo>
                  <a:lnTo>
                    <a:pt x="2356" y="517"/>
                  </a:lnTo>
                  <a:lnTo>
                    <a:pt x="2377" y="565"/>
                  </a:lnTo>
                  <a:lnTo>
                    <a:pt x="2389" y="617"/>
                  </a:lnTo>
                  <a:lnTo>
                    <a:pt x="2397" y="676"/>
                  </a:lnTo>
                  <a:lnTo>
                    <a:pt x="2397" y="735"/>
                  </a:lnTo>
                  <a:lnTo>
                    <a:pt x="2392" y="799"/>
                  </a:lnTo>
                  <a:lnTo>
                    <a:pt x="2400" y="849"/>
                  </a:lnTo>
                  <a:lnTo>
                    <a:pt x="2408" y="898"/>
                  </a:lnTo>
                  <a:lnTo>
                    <a:pt x="2414" y="948"/>
                  </a:lnTo>
                  <a:lnTo>
                    <a:pt x="2419" y="998"/>
                  </a:lnTo>
                  <a:lnTo>
                    <a:pt x="2420" y="1046"/>
                  </a:lnTo>
                  <a:lnTo>
                    <a:pt x="2420" y="1100"/>
                  </a:lnTo>
                  <a:lnTo>
                    <a:pt x="2418" y="1153"/>
                  </a:lnTo>
                  <a:lnTo>
                    <a:pt x="2414" y="1214"/>
                  </a:lnTo>
                  <a:lnTo>
                    <a:pt x="2581" y="1187"/>
                  </a:lnTo>
                  <a:lnTo>
                    <a:pt x="2749" y="1169"/>
                  </a:lnTo>
                  <a:lnTo>
                    <a:pt x="2918" y="1155"/>
                  </a:lnTo>
                  <a:lnTo>
                    <a:pt x="3088" y="1150"/>
                  </a:lnTo>
                  <a:lnTo>
                    <a:pt x="3256" y="1150"/>
                  </a:lnTo>
                  <a:lnTo>
                    <a:pt x="3427" y="1157"/>
                  </a:lnTo>
                  <a:lnTo>
                    <a:pt x="3599" y="1171"/>
                  </a:lnTo>
                  <a:lnTo>
                    <a:pt x="3774" y="1194"/>
                  </a:lnTo>
                  <a:lnTo>
                    <a:pt x="3817" y="1207"/>
                  </a:lnTo>
                  <a:lnTo>
                    <a:pt x="3854" y="1217"/>
                  </a:lnTo>
                  <a:lnTo>
                    <a:pt x="3880" y="1228"/>
                  </a:lnTo>
                  <a:lnTo>
                    <a:pt x="3901" y="1242"/>
                  </a:lnTo>
                  <a:lnTo>
                    <a:pt x="3913" y="1262"/>
                  </a:lnTo>
                  <a:lnTo>
                    <a:pt x="3920" y="1292"/>
                  </a:lnTo>
                  <a:lnTo>
                    <a:pt x="3920" y="1335"/>
                  </a:lnTo>
                  <a:lnTo>
                    <a:pt x="3917" y="1397"/>
                  </a:lnTo>
                  <a:lnTo>
                    <a:pt x="3909" y="1433"/>
                  </a:lnTo>
                  <a:lnTo>
                    <a:pt x="3905" y="1467"/>
                  </a:lnTo>
                  <a:lnTo>
                    <a:pt x="3899" y="1495"/>
                  </a:lnTo>
                  <a:lnTo>
                    <a:pt x="3895" y="1522"/>
                  </a:lnTo>
                  <a:lnTo>
                    <a:pt x="3887" y="1542"/>
                  </a:lnTo>
                  <a:lnTo>
                    <a:pt x="3876" y="1558"/>
                  </a:lnTo>
                  <a:lnTo>
                    <a:pt x="3859" y="1567"/>
                  </a:lnTo>
                  <a:lnTo>
                    <a:pt x="3837" y="1572"/>
                  </a:lnTo>
                  <a:lnTo>
                    <a:pt x="3837" y="1579"/>
                  </a:lnTo>
                  <a:lnTo>
                    <a:pt x="3837" y="1586"/>
                  </a:lnTo>
                  <a:lnTo>
                    <a:pt x="3880" y="1613"/>
                  </a:lnTo>
                  <a:lnTo>
                    <a:pt x="3914" y="1652"/>
                  </a:lnTo>
                  <a:lnTo>
                    <a:pt x="3937" y="1698"/>
                  </a:lnTo>
                  <a:lnTo>
                    <a:pt x="3949" y="1752"/>
                  </a:lnTo>
                  <a:lnTo>
                    <a:pt x="3949" y="1805"/>
                  </a:lnTo>
                  <a:lnTo>
                    <a:pt x="3941" y="1862"/>
                  </a:lnTo>
                  <a:lnTo>
                    <a:pt x="3921" y="1919"/>
                  </a:lnTo>
                  <a:lnTo>
                    <a:pt x="3891" y="1973"/>
                  </a:lnTo>
                  <a:lnTo>
                    <a:pt x="3891" y="1982"/>
                  </a:lnTo>
                  <a:lnTo>
                    <a:pt x="3895" y="1992"/>
                  </a:lnTo>
                  <a:lnTo>
                    <a:pt x="3897" y="1998"/>
                  </a:lnTo>
                  <a:lnTo>
                    <a:pt x="3901" y="2005"/>
                  </a:lnTo>
                  <a:lnTo>
                    <a:pt x="3905" y="2014"/>
                  </a:lnTo>
                  <a:lnTo>
                    <a:pt x="3913" y="2025"/>
                  </a:lnTo>
                  <a:lnTo>
                    <a:pt x="3921" y="2089"/>
                  </a:lnTo>
                  <a:lnTo>
                    <a:pt x="3920" y="2140"/>
                  </a:lnTo>
                  <a:lnTo>
                    <a:pt x="3910" y="2181"/>
                  </a:lnTo>
                  <a:lnTo>
                    <a:pt x="3899" y="2217"/>
                  </a:lnTo>
                  <a:lnTo>
                    <a:pt x="3887" y="2249"/>
                  </a:lnTo>
                  <a:lnTo>
                    <a:pt x="3882" y="2288"/>
                  </a:lnTo>
                  <a:lnTo>
                    <a:pt x="3885" y="2336"/>
                  </a:lnTo>
                  <a:lnTo>
                    <a:pt x="3902" y="2399"/>
                  </a:lnTo>
                  <a:lnTo>
                    <a:pt x="3895" y="2475"/>
                  </a:lnTo>
                  <a:lnTo>
                    <a:pt x="3882" y="2541"/>
                  </a:lnTo>
                  <a:lnTo>
                    <a:pt x="3858" y="2595"/>
                  </a:lnTo>
                  <a:lnTo>
                    <a:pt x="3827" y="2643"/>
                  </a:lnTo>
                  <a:lnTo>
                    <a:pt x="3786" y="2678"/>
                  </a:lnTo>
                  <a:lnTo>
                    <a:pt x="3742" y="2709"/>
                  </a:lnTo>
                  <a:lnTo>
                    <a:pt x="3689" y="2730"/>
                  </a:lnTo>
                  <a:lnTo>
                    <a:pt x="3634" y="2748"/>
                  </a:lnTo>
                  <a:lnTo>
                    <a:pt x="3630" y="2769"/>
                  </a:lnTo>
                  <a:lnTo>
                    <a:pt x="3627" y="2807"/>
                  </a:lnTo>
                  <a:lnTo>
                    <a:pt x="3620" y="2853"/>
                  </a:lnTo>
                  <a:lnTo>
                    <a:pt x="3614" y="2907"/>
                  </a:lnTo>
                  <a:lnTo>
                    <a:pt x="3604" y="2960"/>
                  </a:lnTo>
                  <a:lnTo>
                    <a:pt x="3593" y="3010"/>
                  </a:lnTo>
                  <a:lnTo>
                    <a:pt x="3581" y="3053"/>
                  </a:lnTo>
                  <a:lnTo>
                    <a:pt x="3570" y="3083"/>
                  </a:lnTo>
                  <a:lnTo>
                    <a:pt x="3475" y="3128"/>
                  </a:lnTo>
                  <a:lnTo>
                    <a:pt x="3380" y="3170"/>
                  </a:lnTo>
                  <a:lnTo>
                    <a:pt x="3285" y="3208"/>
                  </a:lnTo>
                  <a:lnTo>
                    <a:pt x="3190" y="3243"/>
                  </a:lnTo>
                  <a:lnTo>
                    <a:pt x="3094" y="3274"/>
                  </a:lnTo>
                  <a:lnTo>
                    <a:pt x="2999" y="3306"/>
                  </a:lnTo>
                  <a:lnTo>
                    <a:pt x="2902" y="3334"/>
                  </a:lnTo>
                  <a:lnTo>
                    <a:pt x="2806" y="3366"/>
                  </a:lnTo>
                  <a:lnTo>
                    <a:pt x="2803" y="3404"/>
                  </a:lnTo>
                  <a:lnTo>
                    <a:pt x="2801" y="3438"/>
                  </a:lnTo>
                  <a:lnTo>
                    <a:pt x="2794" y="3470"/>
                  </a:lnTo>
                  <a:lnTo>
                    <a:pt x="2786" y="3500"/>
                  </a:lnTo>
                  <a:lnTo>
                    <a:pt x="2774" y="3527"/>
                  </a:lnTo>
                  <a:lnTo>
                    <a:pt x="2761" y="3555"/>
                  </a:lnTo>
                  <a:lnTo>
                    <a:pt x="2745" y="3582"/>
                  </a:lnTo>
                  <a:lnTo>
                    <a:pt x="2728" y="3610"/>
                  </a:lnTo>
                  <a:lnTo>
                    <a:pt x="2729" y="3755"/>
                  </a:lnTo>
                  <a:lnTo>
                    <a:pt x="2726" y="3949"/>
                  </a:lnTo>
                  <a:lnTo>
                    <a:pt x="2716" y="4172"/>
                  </a:lnTo>
                  <a:lnTo>
                    <a:pt x="2693" y="4409"/>
                  </a:lnTo>
                  <a:lnTo>
                    <a:pt x="2654" y="4637"/>
                  </a:lnTo>
                  <a:lnTo>
                    <a:pt x="2598" y="4843"/>
                  </a:lnTo>
                  <a:lnTo>
                    <a:pt x="2521" y="5006"/>
                  </a:lnTo>
                  <a:lnTo>
                    <a:pt x="2420" y="5107"/>
                  </a:lnTo>
                  <a:lnTo>
                    <a:pt x="2426" y="5127"/>
                  </a:lnTo>
                  <a:lnTo>
                    <a:pt x="2441" y="5155"/>
                  </a:lnTo>
                  <a:lnTo>
                    <a:pt x="2462" y="5187"/>
                  </a:lnTo>
                  <a:lnTo>
                    <a:pt x="2489" y="5223"/>
                  </a:lnTo>
                  <a:lnTo>
                    <a:pt x="2517" y="5253"/>
                  </a:lnTo>
                  <a:lnTo>
                    <a:pt x="2546" y="5280"/>
                  </a:lnTo>
                  <a:lnTo>
                    <a:pt x="2570" y="5294"/>
                  </a:lnTo>
                  <a:lnTo>
                    <a:pt x="2592" y="5300"/>
                  </a:lnTo>
                  <a:lnTo>
                    <a:pt x="2619" y="5162"/>
                  </a:lnTo>
                  <a:lnTo>
                    <a:pt x="2645" y="5036"/>
                  </a:lnTo>
                  <a:lnTo>
                    <a:pt x="2674" y="4918"/>
                  </a:lnTo>
                  <a:lnTo>
                    <a:pt x="2710" y="4811"/>
                  </a:lnTo>
                  <a:lnTo>
                    <a:pt x="2755" y="4712"/>
                  </a:lnTo>
                  <a:lnTo>
                    <a:pt x="2814" y="4622"/>
                  </a:lnTo>
                  <a:lnTo>
                    <a:pt x="2892" y="4539"/>
                  </a:lnTo>
                  <a:lnTo>
                    <a:pt x="2995" y="4466"/>
                  </a:lnTo>
                  <a:lnTo>
                    <a:pt x="3098" y="4459"/>
                  </a:lnTo>
                  <a:lnTo>
                    <a:pt x="3178" y="4491"/>
                  </a:lnTo>
                  <a:lnTo>
                    <a:pt x="3236" y="4551"/>
                  </a:lnTo>
                  <a:lnTo>
                    <a:pt x="3275" y="4640"/>
                  </a:lnTo>
                  <a:lnTo>
                    <a:pt x="3295" y="4745"/>
                  </a:lnTo>
                  <a:lnTo>
                    <a:pt x="3305" y="4863"/>
                  </a:lnTo>
                  <a:lnTo>
                    <a:pt x="3302" y="4988"/>
                  </a:lnTo>
                  <a:lnTo>
                    <a:pt x="3291" y="5112"/>
                  </a:lnTo>
                  <a:lnTo>
                    <a:pt x="3264" y="5228"/>
                  </a:lnTo>
                  <a:lnTo>
                    <a:pt x="3233" y="5344"/>
                  </a:lnTo>
                  <a:lnTo>
                    <a:pt x="3196" y="5456"/>
                  </a:lnTo>
                  <a:lnTo>
                    <a:pt x="3150" y="5565"/>
                  </a:lnTo>
                  <a:lnTo>
                    <a:pt x="3094" y="5661"/>
                  </a:lnTo>
                  <a:lnTo>
                    <a:pt x="3030" y="5749"/>
                  </a:lnTo>
                  <a:lnTo>
                    <a:pt x="2956" y="5820"/>
                  </a:lnTo>
                  <a:lnTo>
                    <a:pt x="2871" y="5877"/>
                  </a:lnTo>
                  <a:lnTo>
                    <a:pt x="2856" y="5888"/>
                  </a:lnTo>
                  <a:lnTo>
                    <a:pt x="2842" y="5900"/>
                  </a:lnTo>
                  <a:lnTo>
                    <a:pt x="2829" y="5912"/>
                  </a:lnTo>
                  <a:lnTo>
                    <a:pt x="2817" y="5929"/>
                  </a:lnTo>
                  <a:lnTo>
                    <a:pt x="2817" y="5934"/>
                  </a:lnTo>
                  <a:lnTo>
                    <a:pt x="2821" y="5943"/>
                  </a:lnTo>
                  <a:lnTo>
                    <a:pt x="2829" y="5945"/>
                  </a:lnTo>
                  <a:lnTo>
                    <a:pt x="2838" y="5946"/>
                  </a:lnTo>
                  <a:lnTo>
                    <a:pt x="2848" y="5946"/>
                  </a:lnTo>
                  <a:lnTo>
                    <a:pt x="2860" y="5952"/>
                  </a:lnTo>
                  <a:lnTo>
                    <a:pt x="2867" y="5982"/>
                  </a:lnTo>
                  <a:lnTo>
                    <a:pt x="2864" y="6028"/>
                  </a:lnTo>
                  <a:lnTo>
                    <a:pt x="2852" y="6084"/>
                  </a:lnTo>
                  <a:lnTo>
                    <a:pt x="2834" y="6144"/>
                  </a:lnTo>
                  <a:lnTo>
                    <a:pt x="2813" y="6205"/>
                  </a:lnTo>
                  <a:lnTo>
                    <a:pt x="2791" y="6262"/>
                  </a:lnTo>
                  <a:lnTo>
                    <a:pt x="2771" y="6308"/>
                  </a:lnTo>
                  <a:lnTo>
                    <a:pt x="2756" y="6344"/>
                  </a:lnTo>
                  <a:lnTo>
                    <a:pt x="2732" y="6376"/>
                  </a:lnTo>
                  <a:lnTo>
                    <a:pt x="2705" y="6408"/>
                  </a:lnTo>
                  <a:lnTo>
                    <a:pt x="2672" y="6436"/>
                  </a:lnTo>
                  <a:lnTo>
                    <a:pt x="2641" y="6463"/>
                  </a:lnTo>
                  <a:lnTo>
                    <a:pt x="2606" y="6484"/>
                  </a:lnTo>
                  <a:lnTo>
                    <a:pt x="2573" y="6502"/>
                  </a:lnTo>
                  <a:lnTo>
                    <a:pt x="2538" y="6513"/>
                  </a:lnTo>
                  <a:lnTo>
                    <a:pt x="2507" y="65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1" name="Freeform 39"/>
            <p:cNvSpPr>
              <a:spLocks/>
            </p:cNvSpPr>
            <p:nvPr/>
          </p:nvSpPr>
          <p:spPr bwMode="auto">
            <a:xfrm flipH="1">
              <a:off x="4634" y="3781"/>
              <a:ext cx="135" cy="206"/>
            </a:xfrm>
            <a:custGeom>
              <a:avLst/>
              <a:gdLst>
                <a:gd name="T0" fmla="*/ 58 w 411"/>
                <a:gd name="T1" fmla="*/ 615 h 615"/>
                <a:gd name="T2" fmla="*/ 19 w 411"/>
                <a:gd name="T3" fmla="*/ 572 h 615"/>
                <a:gd name="T4" fmla="*/ 1 w 411"/>
                <a:gd name="T5" fmla="*/ 504 h 615"/>
                <a:gd name="T6" fmla="*/ 0 w 411"/>
                <a:gd name="T7" fmla="*/ 417 h 615"/>
                <a:gd name="T8" fmla="*/ 13 w 411"/>
                <a:gd name="T9" fmla="*/ 321 h 615"/>
                <a:gd name="T10" fmla="*/ 32 w 411"/>
                <a:gd name="T11" fmla="*/ 219 h 615"/>
                <a:gd name="T12" fmla="*/ 58 w 411"/>
                <a:gd name="T13" fmla="*/ 128 h 615"/>
                <a:gd name="T14" fmla="*/ 83 w 411"/>
                <a:gd name="T15" fmla="*/ 52 h 615"/>
                <a:gd name="T16" fmla="*/ 108 w 411"/>
                <a:gd name="T17" fmla="*/ 0 h 615"/>
                <a:gd name="T18" fmla="*/ 116 w 411"/>
                <a:gd name="T19" fmla="*/ 0 h 615"/>
                <a:gd name="T20" fmla="*/ 122 w 411"/>
                <a:gd name="T21" fmla="*/ 0 h 615"/>
                <a:gd name="T22" fmla="*/ 155 w 411"/>
                <a:gd name="T23" fmla="*/ 22 h 615"/>
                <a:gd name="T24" fmla="*/ 189 w 411"/>
                <a:gd name="T25" fmla="*/ 43 h 615"/>
                <a:gd name="T26" fmla="*/ 221 w 411"/>
                <a:gd name="T27" fmla="*/ 61 h 615"/>
                <a:gd name="T28" fmla="*/ 257 w 411"/>
                <a:gd name="T29" fmla="*/ 79 h 615"/>
                <a:gd name="T30" fmla="*/ 292 w 411"/>
                <a:gd name="T31" fmla="*/ 91 h 615"/>
                <a:gd name="T32" fmla="*/ 330 w 411"/>
                <a:gd name="T33" fmla="*/ 102 h 615"/>
                <a:gd name="T34" fmla="*/ 369 w 411"/>
                <a:gd name="T35" fmla="*/ 109 h 615"/>
                <a:gd name="T36" fmla="*/ 411 w 411"/>
                <a:gd name="T37" fmla="*/ 114 h 615"/>
                <a:gd name="T38" fmla="*/ 397 w 411"/>
                <a:gd name="T39" fmla="*/ 209 h 615"/>
                <a:gd name="T40" fmla="*/ 375 w 411"/>
                <a:gd name="T41" fmla="*/ 299 h 615"/>
                <a:gd name="T42" fmla="*/ 342 w 411"/>
                <a:gd name="T43" fmla="*/ 383 h 615"/>
                <a:gd name="T44" fmla="*/ 303 w 411"/>
                <a:gd name="T45" fmla="*/ 458 h 615"/>
                <a:gd name="T46" fmla="*/ 252 w 411"/>
                <a:gd name="T47" fmla="*/ 519 h 615"/>
                <a:gd name="T48" fmla="*/ 195 w 411"/>
                <a:gd name="T49" fmla="*/ 569 h 615"/>
                <a:gd name="T50" fmla="*/ 129 w 411"/>
                <a:gd name="T51" fmla="*/ 599 h 615"/>
                <a:gd name="T52" fmla="*/ 58 w 411"/>
                <a:gd name="T53" fmla="*/ 615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1" h="615">
                  <a:moveTo>
                    <a:pt x="58" y="615"/>
                  </a:moveTo>
                  <a:lnTo>
                    <a:pt x="19" y="572"/>
                  </a:lnTo>
                  <a:lnTo>
                    <a:pt x="1" y="504"/>
                  </a:lnTo>
                  <a:lnTo>
                    <a:pt x="0" y="417"/>
                  </a:lnTo>
                  <a:lnTo>
                    <a:pt x="13" y="321"/>
                  </a:lnTo>
                  <a:lnTo>
                    <a:pt x="32" y="219"/>
                  </a:lnTo>
                  <a:lnTo>
                    <a:pt x="58" y="128"/>
                  </a:lnTo>
                  <a:lnTo>
                    <a:pt x="83" y="52"/>
                  </a:lnTo>
                  <a:lnTo>
                    <a:pt x="108" y="0"/>
                  </a:lnTo>
                  <a:lnTo>
                    <a:pt x="116" y="0"/>
                  </a:lnTo>
                  <a:lnTo>
                    <a:pt x="122" y="0"/>
                  </a:lnTo>
                  <a:lnTo>
                    <a:pt x="155" y="22"/>
                  </a:lnTo>
                  <a:lnTo>
                    <a:pt x="189" y="43"/>
                  </a:lnTo>
                  <a:lnTo>
                    <a:pt x="221" y="61"/>
                  </a:lnTo>
                  <a:lnTo>
                    <a:pt x="257" y="79"/>
                  </a:lnTo>
                  <a:lnTo>
                    <a:pt x="292" y="91"/>
                  </a:lnTo>
                  <a:lnTo>
                    <a:pt x="330" y="102"/>
                  </a:lnTo>
                  <a:lnTo>
                    <a:pt x="369" y="109"/>
                  </a:lnTo>
                  <a:lnTo>
                    <a:pt x="411" y="114"/>
                  </a:lnTo>
                  <a:lnTo>
                    <a:pt x="397" y="209"/>
                  </a:lnTo>
                  <a:lnTo>
                    <a:pt x="375" y="299"/>
                  </a:lnTo>
                  <a:lnTo>
                    <a:pt x="342" y="383"/>
                  </a:lnTo>
                  <a:lnTo>
                    <a:pt x="303" y="458"/>
                  </a:lnTo>
                  <a:lnTo>
                    <a:pt x="252" y="519"/>
                  </a:lnTo>
                  <a:lnTo>
                    <a:pt x="195" y="569"/>
                  </a:lnTo>
                  <a:lnTo>
                    <a:pt x="129" y="599"/>
                  </a:lnTo>
                  <a:lnTo>
                    <a:pt x="58" y="615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2" name="Freeform 40"/>
            <p:cNvSpPr>
              <a:spLocks/>
            </p:cNvSpPr>
            <p:nvPr/>
          </p:nvSpPr>
          <p:spPr bwMode="auto">
            <a:xfrm flipH="1">
              <a:off x="4549" y="3325"/>
              <a:ext cx="262" cy="649"/>
            </a:xfrm>
            <a:custGeom>
              <a:avLst/>
              <a:gdLst>
                <a:gd name="T0" fmla="*/ 78 w 804"/>
                <a:gd name="T1" fmla="*/ 1944 h 1944"/>
                <a:gd name="T2" fmla="*/ 63 w 804"/>
                <a:gd name="T3" fmla="*/ 1937 h 1944"/>
                <a:gd name="T4" fmla="*/ 53 w 804"/>
                <a:gd name="T5" fmla="*/ 1931 h 1944"/>
                <a:gd name="T6" fmla="*/ 43 w 804"/>
                <a:gd name="T7" fmla="*/ 1928 h 1944"/>
                <a:gd name="T8" fmla="*/ 35 w 804"/>
                <a:gd name="T9" fmla="*/ 1924 h 1944"/>
                <a:gd name="T10" fmla="*/ 27 w 804"/>
                <a:gd name="T11" fmla="*/ 1919 h 1944"/>
                <a:gd name="T12" fmla="*/ 20 w 804"/>
                <a:gd name="T13" fmla="*/ 1915 h 1944"/>
                <a:gd name="T14" fmla="*/ 11 w 804"/>
                <a:gd name="T15" fmla="*/ 1908 h 1944"/>
                <a:gd name="T16" fmla="*/ 0 w 804"/>
                <a:gd name="T17" fmla="*/ 1903 h 1944"/>
                <a:gd name="T18" fmla="*/ 8 w 804"/>
                <a:gd name="T19" fmla="*/ 1812 h 1944"/>
                <a:gd name="T20" fmla="*/ 16 w 804"/>
                <a:gd name="T21" fmla="*/ 1719 h 1944"/>
                <a:gd name="T22" fmla="*/ 27 w 804"/>
                <a:gd name="T23" fmla="*/ 1623 h 1944"/>
                <a:gd name="T24" fmla="*/ 40 w 804"/>
                <a:gd name="T25" fmla="*/ 1529 h 1944"/>
                <a:gd name="T26" fmla="*/ 55 w 804"/>
                <a:gd name="T27" fmla="*/ 1432 h 1944"/>
                <a:gd name="T28" fmla="*/ 74 w 804"/>
                <a:gd name="T29" fmla="*/ 1343 h 1944"/>
                <a:gd name="T30" fmla="*/ 97 w 804"/>
                <a:gd name="T31" fmla="*/ 1258 h 1944"/>
                <a:gd name="T32" fmla="*/ 125 w 804"/>
                <a:gd name="T33" fmla="*/ 1179 h 1944"/>
                <a:gd name="T34" fmla="*/ 168 w 804"/>
                <a:gd name="T35" fmla="*/ 1112 h 1944"/>
                <a:gd name="T36" fmla="*/ 208 w 804"/>
                <a:gd name="T37" fmla="*/ 1049 h 1944"/>
                <a:gd name="T38" fmla="*/ 241 w 804"/>
                <a:gd name="T39" fmla="*/ 989 h 1944"/>
                <a:gd name="T40" fmla="*/ 271 w 804"/>
                <a:gd name="T41" fmla="*/ 930 h 1944"/>
                <a:gd name="T42" fmla="*/ 294 w 804"/>
                <a:gd name="T43" fmla="*/ 864 h 1944"/>
                <a:gd name="T44" fmla="*/ 314 w 804"/>
                <a:gd name="T45" fmla="*/ 796 h 1944"/>
                <a:gd name="T46" fmla="*/ 329 w 804"/>
                <a:gd name="T47" fmla="*/ 720 h 1944"/>
                <a:gd name="T48" fmla="*/ 342 w 804"/>
                <a:gd name="T49" fmla="*/ 638 h 1944"/>
                <a:gd name="T50" fmla="*/ 364 w 804"/>
                <a:gd name="T51" fmla="*/ 524 h 1944"/>
                <a:gd name="T52" fmla="*/ 398 w 804"/>
                <a:gd name="T53" fmla="*/ 411 h 1944"/>
                <a:gd name="T54" fmla="*/ 440 w 804"/>
                <a:gd name="T55" fmla="*/ 299 h 1944"/>
                <a:gd name="T56" fmla="*/ 493 w 804"/>
                <a:gd name="T57" fmla="*/ 197 h 1944"/>
                <a:gd name="T58" fmla="*/ 555 w 804"/>
                <a:gd name="T59" fmla="*/ 110 h 1944"/>
                <a:gd name="T60" fmla="*/ 628 w 804"/>
                <a:gd name="T61" fmla="*/ 44 h 1944"/>
                <a:gd name="T62" fmla="*/ 711 w 804"/>
                <a:gd name="T63" fmla="*/ 5 h 1944"/>
                <a:gd name="T64" fmla="*/ 804 w 804"/>
                <a:gd name="T65" fmla="*/ 0 h 1944"/>
                <a:gd name="T66" fmla="*/ 787 w 804"/>
                <a:gd name="T67" fmla="*/ 5 h 1944"/>
                <a:gd name="T68" fmla="*/ 774 w 804"/>
                <a:gd name="T69" fmla="*/ 10 h 1944"/>
                <a:gd name="T70" fmla="*/ 759 w 804"/>
                <a:gd name="T71" fmla="*/ 16 h 1944"/>
                <a:gd name="T72" fmla="*/ 746 w 804"/>
                <a:gd name="T73" fmla="*/ 23 h 1944"/>
                <a:gd name="T74" fmla="*/ 731 w 804"/>
                <a:gd name="T75" fmla="*/ 28 h 1944"/>
                <a:gd name="T76" fmla="*/ 717 w 804"/>
                <a:gd name="T77" fmla="*/ 35 h 1944"/>
                <a:gd name="T78" fmla="*/ 702 w 804"/>
                <a:gd name="T79" fmla="*/ 41 h 1944"/>
                <a:gd name="T80" fmla="*/ 689 w 804"/>
                <a:gd name="T81" fmla="*/ 48 h 1944"/>
                <a:gd name="T82" fmla="*/ 595 w 804"/>
                <a:gd name="T83" fmla="*/ 174 h 1944"/>
                <a:gd name="T84" fmla="*/ 535 w 804"/>
                <a:gd name="T85" fmla="*/ 328 h 1944"/>
                <a:gd name="T86" fmla="*/ 499 w 804"/>
                <a:gd name="T87" fmla="*/ 497 h 1944"/>
                <a:gd name="T88" fmla="*/ 472 w 804"/>
                <a:gd name="T89" fmla="*/ 679 h 1944"/>
                <a:gd name="T90" fmla="*/ 442 w 804"/>
                <a:gd name="T91" fmla="*/ 857 h 1944"/>
                <a:gd name="T92" fmla="*/ 399 w 804"/>
                <a:gd name="T93" fmla="*/ 1030 h 1944"/>
                <a:gd name="T94" fmla="*/ 329 w 804"/>
                <a:gd name="T95" fmla="*/ 1186 h 1944"/>
                <a:gd name="T96" fmla="*/ 221 w 804"/>
                <a:gd name="T97" fmla="*/ 1322 h 1944"/>
                <a:gd name="T98" fmla="*/ 171 w 804"/>
                <a:gd name="T99" fmla="*/ 1341 h 1944"/>
                <a:gd name="T100" fmla="*/ 135 w 804"/>
                <a:gd name="T101" fmla="*/ 1397 h 1944"/>
                <a:gd name="T102" fmla="*/ 108 w 804"/>
                <a:gd name="T103" fmla="*/ 1477 h 1944"/>
                <a:gd name="T104" fmla="*/ 92 w 804"/>
                <a:gd name="T105" fmla="*/ 1577 h 1944"/>
                <a:gd name="T106" fmla="*/ 81 w 804"/>
                <a:gd name="T107" fmla="*/ 1680 h 1944"/>
                <a:gd name="T108" fmla="*/ 80 w 804"/>
                <a:gd name="T109" fmla="*/ 1783 h 1944"/>
                <a:gd name="T110" fmla="*/ 84 w 804"/>
                <a:gd name="T111" fmla="*/ 1874 h 1944"/>
                <a:gd name="T112" fmla="*/ 93 w 804"/>
                <a:gd name="T113" fmla="*/ 1944 h 1944"/>
                <a:gd name="T114" fmla="*/ 85 w 804"/>
                <a:gd name="T115" fmla="*/ 1944 h 1944"/>
                <a:gd name="T116" fmla="*/ 78 w 804"/>
                <a:gd name="T117" fmla="*/ 1944 h 1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04" h="1944">
                  <a:moveTo>
                    <a:pt x="78" y="1944"/>
                  </a:moveTo>
                  <a:lnTo>
                    <a:pt x="63" y="1937"/>
                  </a:lnTo>
                  <a:lnTo>
                    <a:pt x="53" y="1931"/>
                  </a:lnTo>
                  <a:lnTo>
                    <a:pt x="43" y="1928"/>
                  </a:lnTo>
                  <a:lnTo>
                    <a:pt x="35" y="1924"/>
                  </a:lnTo>
                  <a:lnTo>
                    <a:pt x="27" y="1919"/>
                  </a:lnTo>
                  <a:lnTo>
                    <a:pt x="20" y="1915"/>
                  </a:lnTo>
                  <a:lnTo>
                    <a:pt x="11" y="1908"/>
                  </a:lnTo>
                  <a:lnTo>
                    <a:pt x="0" y="1903"/>
                  </a:lnTo>
                  <a:lnTo>
                    <a:pt x="8" y="1812"/>
                  </a:lnTo>
                  <a:lnTo>
                    <a:pt x="16" y="1719"/>
                  </a:lnTo>
                  <a:lnTo>
                    <a:pt x="27" y="1623"/>
                  </a:lnTo>
                  <a:lnTo>
                    <a:pt x="40" y="1529"/>
                  </a:lnTo>
                  <a:lnTo>
                    <a:pt x="55" y="1432"/>
                  </a:lnTo>
                  <a:lnTo>
                    <a:pt x="74" y="1343"/>
                  </a:lnTo>
                  <a:lnTo>
                    <a:pt x="97" y="1258"/>
                  </a:lnTo>
                  <a:lnTo>
                    <a:pt x="125" y="1179"/>
                  </a:lnTo>
                  <a:lnTo>
                    <a:pt x="168" y="1112"/>
                  </a:lnTo>
                  <a:lnTo>
                    <a:pt x="208" y="1049"/>
                  </a:lnTo>
                  <a:lnTo>
                    <a:pt x="241" y="989"/>
                  </a:lnTo>
                  <a:lnTo>
                    <a:pt x="271" y="930"/>
                  </a:lnTo>
                  <a:lnTo>
                    <a:pt x="294" y="864"/>
                  </a:lnTo>
                  <a:lnTo>
                    <a:pt x="314" y="796"/>
                  </a:lnTo>
                  <a:lnTo>
                    <a:pt x="329" y="720"/>
                  </a:lnTo>
                  <a:lnTo>
                    <a:pt x="342" y="638"/>
                  </a:lnTo>
                  <a:lnTo>
                    <a:pt x="364" y="524"/>
                  </a:lnTo>
                  <a:lnTo>
                    <a:pt x="398" y="411"/>
                  </a:lnTo>
                  <a:lnTo>
                    <a:pt x="440" y="299"/>
                  </a:lnTo>
                  <a:lnTo>
                    <a:pt x="493" y="197"/>
                  </a:lnTo>
                  <a:lnTo>
                    <a:pt x="555" y="110"/>
                  </a:lnTo>
                  <a:lnTo>
                    <a:pt x="628" y="44"/>
                  </a:lnTo>
                  <a:lnTo>
                    <a:pt x="711" y="5"/>
                  </a:lnTo>
                  <a:lnTo>
                    <a:pt x="804" y="0"/>
                  </a:lnTo>
                  <a:lnTo>
                    <a:pt x="787" y="5"/>
                  </a:lnTo>
                  <a:lnTo>
                    <a:pt x="774" y="10"/>
                  </a:lnTo>
                  <a:lnTo>
                    <a:pt x="759" y="16"/>
                  </a:lnTo>
                  <a:lnTo>
                    <a:pt x="746" y="23"/>
                  </a:lnTo>
                  <a:lnTo>
                    <a:pt x="731" y="28"/>
                  </a:lnTo>
                  <a:lnTo>
                    <a:pt x="717" y="35"/>
                  </a:lnTo>
                  <a:lnTo>
                    <a:pt x="702" y="41"/>
                  </a:lnTo>
                  <a:lnTo>
                    <a:pt x="689" y="48"/>
                  </a:lnTo>
                  <a:lnTo>
                    <a:pt x="595" y="174"/>
                  </a:lnTo>
                  <a:lnTo>
                    <a:pt x="535" y="328"/>
                  </a:lnTo>
                  <a:lnTo>
                    <a:pt x="499" y="497"/>
                  </a:lnTo>
                  <a:lnTo>
                    <a:pt x="472" y="679"/>
                  </a:lnTo>
                  <a:lnTo>
                    <a:pt x="442" y="857"/>
                  </a:lnTo>
                  <a:lnTo>
                    <a:pt x="399" y="1030"/>
                  </a:lnTo>
                  <a:lnTo>
                    <a:pt x="329" y="1186"/>
                  </a:lnTo>
                  <a:lnTo>
                    <a:pt x="221" y="1322"/>
                  </a:lnTo>
                  <a:lnTo>
                    <a:pt x="171" y="1341"/>
                  </a:lnTo>
                  <a:lnTo>
                    <a:pt x="135" y="1397"/>
                  </a:lnTo>
                  <a:lnTo>
                    <a:pt x="108" y="1477"/>
                  </a:lnTo>
                  <a:lnTo>
                    <a:pt x="92" y="1577"/>
                  </a:lnTo>
                  <a:lnTo>
                    <a:pt x="81" y="1680"/>
                  </a:lnTo>
                  <a:lnTo>
                    <a:pt x="80" y="1783"/>
                  </a:lnTo>
                  <a:lnTo>
                    <a:pt x="84" y="1874"/>
                  </a:lnTo>
                  <a:lnTo>
                    <a:pt x="93" y="1944"/>
                  </a:lnTo>
                  <a:lnTo>
                    <a:pt x="85" y="1944"/>
                  </a:lnTo>
                  <a:lnTo>
                    <a:pt x="78" y="19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3" name="Freeform 41"/>
            <p:cNvSpPr>
              <a:spLocks/>
            </p:cNvSpPr>
            <p:nvPr/>
          </p:nvSpPr>
          <p:spPr bwMode="auto">
            <a:xfrm flipH="1">
              <a:off x="4679" y="3040"/>
              <a:ext cx="782" cy="931"/>
            </a:xfrm>
            <a:custGeom>
              <a:avLst/>
              <a:gdLst>
                <a:gd name="T0" fmla="*/ 1809 w 2390"/>
                <a:gd name="T1" fmla="*/ 2739 h 2789"/>
                <a:gd name="T2" fmla="*/ 1708 w 2390"/>
                <a:gd name="T3" fmla="*/ 2618 h 2789"/>
                <a:gd name="T4" fmla="*/ 1639 w 2390"/>
                <a:gd name="T5" fmla="*/ 2511 h 2789"/>
                <a:gd name="T6" fmla="*/ 1158 w 2390"/>
                <a:gd name="T7" fmla="*/ 2112 h 2789"/>
                <a:gd name="T8" fmla="*/ 693 w 2390"/>
                <a:gd name="T9" fmla="*/ 1713 h 2789"/>
                <a:gd name="T10" fmla="*/ 317 w 2390"/>
                <a:gd name="T11" fmla="*/ 1228 h 2789"/>
                <a:gd name="T12" fmla="*/ 96 w 2390"/>
                <a:gd name="T13" fmla="*/ 782 h 2789"/>
                <a:gd name="T14" fmla="*/ 0 w 2390"/>
                <a:gd name="T15" fmla="*/ 278 h 2789"/>
                <a:gd name="T16" fmla="*/ 16 w 2390"/>
                <a:gd name="T17" fmla="*/ 98 h 2789"/>
                <a:gd name="T18" fmla="*/ 46 w 2390"/>
                <a:gd name="T19" fmla="*/ 139 h 2789"/>
                <a:gd name="T20" fmla="*/ 75 w 2390"/>
                <a:gd name="T21" fmla="*/ 184 h 2789"/>
                <a:gd name="T22" fmla="*/ 375 w 2390"/>
                <a:gd name="T23" fmla="*/ 333 h 2789"/>
                <a:gd name="T24" fmla="*/ 712 w 2390"/>
                <a:gd name="T25" fmla="*/ 367 h 2789"/>
                <a:gd name="T26" fmla="*/ 948 w 2390"/>
                <a:gd name="T27" fmla="*/ 348 h 2789"/>
                <a:gd name="T28" fmla="*/ 987 w 2390"/>
                <a:gd name="T29" fmla="*/ 341 h 2789"/>
                <a:gd name="T30" fmla="*/ 1033 w 2390"/>
                <a:gd name="T31" fmla="*/ 339 h 2789"/>
                <a:gd name="T32" fmla="*/ 1343 w 2390"/>
                <a:gd name="T33" fmla="*/ 335 h 2789"/>
                <a:gd name="T34" fmla="*/ 1773 w 2390"/>
                <a:gd name="T35" fmla="*/ 259 h 2789"/>
                <a:gd name="T36" fmla="*/ 2190 w 2390"/>
                <a:gd name="T37" fmla="*/ 72 h 2789"/>
                <a:gd name="T38" fmla="*/ 2262 w 2390"/>
                <a:gd name="T39" fmla="*/ 52 h 2789"/>
                <a:gd name="T40" fmla="*/ 2337 w 2390"/>
                <a:gd name="T41" fmla="*/ 25 h 2789"/>
                <a:gd name="T42" fmla="*/ 2390 w 2390"/>
                <a:gd name="T43" fmla="*/ 114 h 2789"/>
                <a:gd name="T44" fmla="*/ 2346 w 2390"/>
                <a:gd name="T45" fmla="*/ 770 h 2789"/>
                <a:gd name="T46" fmla="*/ 2176 w 2390"/>
                <a:gd name="T47" fmla="*/ 1369 h 2789"/>
                <a:gd name="T48" fmla="*/ 2010 w 2390"/>
                <a:gd name="T49" fmla="*/ 1312 h 2789"/>
                <a:gd name="T50" fmla="*/ 1905 w 2390"/>
                <a:gd name="T51" fmla="*/ 1107 h 2789"/>
                <a:gd name="T52" fmla="*/ 1800 w 2390"/>
                <a:gd name="T53" fmla="*/ 954 h 2789"/>
                <a:gd name="T54" fmla="*/ 1753 w 2390"/>
                <a:gd name="T55" fmla="*/ 827 h 2789"/>
                <a:gd name="T56" fmla="*/ 1711 w 2390"/>
                <a:gd name="T57" fmla="*/ 704 h 2789"/>
                <a:gd name="T58" fmla="*/ 1695 w 2390"/>
                <a:gd name="T59" fmla="*/ 738 h 2789"/>
                <a:gd name="T60" fmla="*/ 1844 w 2390"/>
                <a:gd name="T61" fmla="*/ 1080 h 2789"/>
                <a:gd name="T62" fmla="*/ 2032 w 2390"/>
                <a:gd name="T63" fmla="*/ 1397 h 2789"/>
                <a:gd name="T64" fmla="*/ 2117 w 2390"/>
                <a:gd name="T65" fmla="*/ 1533 h 2789"/>
                <a:gd name="T66" fmla="*/ 2180 w 2390"/>
                <a:gd name="T67" fmla="*/ 1622 h 2789"/>
                <a:gd name="T68" fmla="*/ 2268 w 2390"/>
                <a:gd name="T69" fmla="*/ 1689 h 2789"/>
                <a:gd name="T70" fmla="*/ 2219 w 2390"/>
                <a:gd name="T71" fmla="*/ 1809 h 2789"/>
                <a:gd name="T72" fmla="*/ 2160 w 2390"/>
                <a:gd name="T73" fmla="*/ 1919 h 2789"/>
                <a:gd name="T74" fmla="*/ 2082 w 2390"/>
                <a:gd name="T75" fmla="*/ 2037 h 2789"/>
                <a:gd name="T76" fmla="*/ 2018 w 2390"/>
                <a:gd name="T77" fmla="*/ 2281 h 2789"/>
                <a:gd name="T78" fmla="*/ 1993 w 2390"/>
                <a:gd name="T79" fmla="*/ 2548 h 2789"/>
                <a:gd name="T80" fmla="*/ 1974 w 2390"/>
                <a:gd name="T81" fmla="*/ 2680 h 2789"/>
                <a:gd name="T82" fmla="*/ 1935 w 2390"/>
                <a:gd name="T83" fmla="*/ 2757 h 2789"/>
                <a:gd name="T84" fmla="*/ 1869 w 2390"/>
                <a:gd name="T85" fmla="*/ 2789 h 2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0" h="2789">
                  <a:moveTo>
                    <a:pt x="1869" y="2789"/>
                  </a:moveTo>
                  <a:lnTo>
                    <a:pt x="1840" y="2767"/>
                  </a:lnTo>
                  <a:lnTo>
                    <a:pt x="1809" y="2739"/>
                  </a:lnTo>
                  <a:lnTo>
                    <a:pt x="1776" y="2701"/>
                  </a:lnTo>
                  <a:lnTo>
                    <a:pt x="1742" y="2662"/>
                  </a:lnTo>
                  <a:lnTo>
                    <a:pt x="1708" y="2618"/>
                  </a:lnTo>
                  <a:lnTo>
                    <a:pt x="1680" y="2579"/>
                  </a:lnTo>
                  <a:lnTo>
                    <a:pt x="1656" y="2541"/>
                  </a:lnTo>
                  <a:lnTo>
                    <a:pt x="1639" y="2511"/>
                  </a:lnTo>
                  <a:lnTo>
                    <a:pt x="1479" y="2368"/>
                  </a:lnTo>
                  <a:lnTo>
                    <a:pt x="1319" y="2238"/>
                  </a:lnTo>
                  <a:lnTo>
                    <a:pt x="1158" y="2112"/>
                  </a:lnTo>
                  <a:lnTo>
                    <a:pt x="999" y="1987"/>
                  </a:lnTo>
                  <a:lnTo>
                    <a:pt x="843" y="1855"/>
                  </a:lnTo>
                  <a:lnTo>
                    <a:pt x="693" y="1713"/>
                  </a:lnTo>
                  <a:lnTo>
                    <a:pt x="550" y="1554"/>
                  </a:lnTo>
                  <a:lnTo>
                    <a:pt x="418" y="1374"/>
                  </a:lnTo>
                  <a:lnTo>
                    <a:pt x="317" y="1228"/>
                  </a:lnTo>
                  <a:lnTo>
                    <a:pt x="231" y="1082"/>
                  </a:lnTo>
                  <a:lnTo>
                    <a:pt x="155" y="934"/>
                  </a:lnTo>
                  <a:lnTo>
                    <a:pt x="96" y="782"/>
                  </a:lnTo>
                  <a:lnTo>
                    <a:pt x="48" y="622"/>
                  </a:lnTo>
                  <a:lnTo>
                    <a:pt x="17" y="456"/>
                  </a:lnTo>
                  <a:lnTo>
                    <a:pt x="0" y="278"/>
                  </a:lnTo>
                  <a:lnTo>
                    <a:pt x="0" y="89"/>
                  </a:lnTo>
                  <a:lnTo>
                    <a:pt x="7" y="91"/>
                  </a:lnTo>
                  <a:lnTo>
                    <a:pt x="16" y="98"/>
                  </a:lnTo>
                  <a:lnTo>
                    <a:pt x="26" y="109"/>
                  </a:lnTo>
                  <a:lnTo>
                    <a:pt x="36" y="125"/>
                  </a:lnTo>
                  <a:lnTo>
                    <a:pt x="46" y="139"/>
                  </a:lnTo>
                  <a:lnTo>
                    <a:pt x="57" y="155"/>
                  </a:lnTo>
                  <a:lnTo>
                    <a:pt x="66" y="170"/>
                  </a:lnTo>
                  <a:lnTo>
                    <a:pt x="75" y="184"/>
                  </a:lnTo>
                  <a:lnTo>
                    <a:pt x="167" y="250"/>
                  </a:lnTo>
                  <a:lnTo>
                    <a:pt x="268" y="300"/>
                  </a:lnTo>
                  <a:lnTo>
                    <a:pt x="375" y="333"/>
                  </a:lnTo>
                  <a:lnTo>
                    <a:pt x="485" y="357"/>
                  </a:lnTo>
                  <a:lnTo>
                    <a:pt x="597" y="366"/>
                  </a:lnTo>
                  <a:lnTo>
                    <a:pt x="712" y="367"/>
                  </a:lnTo>
                  <a:lnTo>
                    <a:pt x="824" y="362"/>
                  </a:lnTo>
                  <a:lnTo>
                    <a:pt x="933" y="353"/>
                  </a:lnTo>
                  <a:lnTo>
                    <a:pt x="948" y="348"/>
                  </a:lnTo>
                  <a:lnTo>
                    <a:pt x="961" y="344"/>
                  </a:lnTo>
                  <a:lnTo>
                    <a:pt x="973" y="341"/>
                  </a:lnTo>
                  <a:lnTo>
                    <a:pt x="987" y="341"/>
                  </a:lnTo>
                  <a:lnTo>
                    <a:pt x="999" y="339"/>
                  </a:lnTo>
                  <a:lnTo>
                    <a:pt x="1015" y="339"/>
                  </a:lnTo>
                  <a:lnTo>
                    <a:pt x="1033" y="339"/>
                  </a:lnTo>
                  <a:lnTo>
                    <a:pt x="1054" y="344"/>
                  </a:lnTo>
                  <a:lnTo>
                    <a:pt x="1199" y="342"/>
                  </a:lnTo>
                  <a:lnTo>
                    <a:pt x="1343" y="335"/>
                  </a:lnTo>
                  <a:lnTo>
                    <a:pt x="1487" y="319"/>
                  </a:lnTo>
                  <a:lnTo>
                    <a:pt x="1631" y="296"/>
                  </a:lnTo>
                  <a:lnTo>
                    <a:pt x="1773" y="259"/>
                  </a:lnTo>
                  <a:lnTo>
                    <a:pt x="1915" y="210"/>
                  </a:lnTo>
                  <a:lnTo>
                    <a:pt x="2052" y="146"/>
                  </a:lnTo>
                  <a:lnTo>
                    <a:pt x="2190" y="72"/>
                  </a:lnTo>
                  <a:lnTo>
                    <a:pt x="2214" y="66"/>
                  </a:lnTo>
                  <a:lnTo>
                    <a:pt x="2238" y="61"/>
                  </a:lnTo>
                  <a:lnTo>
                    <a:pt x="2262" y="52"/>
                  </a:lnTo>
                  <a:lnTo>
                    <a:pt x="2287" y="45"/>
                  </a:lnTo>
                  <a:lnTo>
                    <a:pt x="2311" y="34"/>
                  </a:lnTo>
                  <a:lnTo>
                    <a:pt x="2337" y="25"/>
                  </a:lnTo>
                  <a:lnTo>
                    <a:pt x="2361" y="13"/>
                  </a:lnTo>
                  <a:lnTo>
                    <a:pt x="2389" y="0"/>
                  </a:lnTo>
                  <a:lnTo>
                    <a:pt x="2390" y="114"/>
                  </a:lnTo>
                  <a:lnTo>
                    <a:pt x="2385" y="298"/>
                  </a:lnTo>
                  <a:lnTo>
                    <a:pt x="2372" y="524"/>
                  </a:lnTo>
                  <a:lnTo>
                    <a:pt x="2346" y="770"/>
                  </a:lnTo>
                  <a:lnTo>
                    <a:pt x="2307" y="1009"/>
                  </a:lnTo>
                  <a:lnTo>
                    <a:pt x="2252" y="1217"/>
                  </a:lnTo>
                  <a:lnTo>
                    <a:pt x="2176" y="1369"/>
                  </a:lnTo>
                  <a:lnTo>
                    <a:pt x="2082" y="1440"/>
                  </a:lnTo>
                  <a:lnTo>
                    <a:pt x="2045" y="1378"/>
                  </a:lnTo>
                  <a:lnTo>
                    <a:pt x="2010" y="1312"/>
                  </a:lnTo>
                  <a:lnTo>
                    <a:pt x="1974" y="1242"/>
                  </a:lnTo>
                  <a:lnTo>
                    <a:pt x="1940" y="1174"/>
                  </a:lnTo>
                  <a:lnTo>
                    <a:pt x="1905" y="1107"/>
                  </a:lnTo>
                  <a:lnTo>
                    <a:pt x="1870" y="1046"/>
                  </a:lnTo>
                  <a:lnTo>
                    <a:pt x="1835" y="994"/>
                  </a:lnTo>
                  <a:lnTo>
                    <a:pt x="1800" y="954"/>
                  </a:lnTo>
                  <a:lnTo>
                    <a:pt x="1784" y="911"/>
                  </a:lnTo>
                  <a:lnTo>
                    <a:pt x="1768" y="870"/>
                  </a:lnTo>
                  <a:lnTo>
                    <a:pt x="1753" y="827"/>
                  </a:lnTo>
                  <a:lnTo>
                    <a:pt x="1739" y="784"/>
                  </a:lnTo>
                  <a:lnTo>
                    <a:pt x="1724" y="741"/>
                  </a:lnTo>
                  <a:lnTo>
                    <a:pt x="1711" y="704"/>
                  </a:lnTo>
                  <a:lnTo>
                    <a:pt x="1696" y="670"/>
                  </a:lnTo>
                  <a:lnTo>
                    <a:pt x="1683" y="642"/>
                  </a:lnTo>
                  <a:lnTo>
                    <a:pt x="1695" y="738"/>
                  </a:lnTo>
                  <a:lnTo>
                    <a:pt x="1731" y="847"/>
                  </a:lnTo>
                  <a:lnTo>
                    <a:pt x="1782" y="961"/>
                  </a:lnTo>
                  <a:lnTo>
                    <a:pt x="1844" y="1080"/>
                  </a:lnTo>
                  <a:lnTo>
                    <a:pt x="1910" y="1194"/>
                  </a:lnTo>
                  <a:lnTo>
                    <a:pt x="1975" y="1303"/>
                  </a:lnTo>
                  <a:lnTo>
                    <a:pt x="2032" y="1397"/>
                  </a:lnTo>
                  <a:lnTo>
                    <a:pt x="2075" y="1477"/>
                  </a:lnTo>
                  <a:lnTo>
                    <a:pt x="2095" y="1502"/>
                  </a:lnTo>
                  <a:lnTo>
                    <a:pt x="2117" y="1533"/>
                  </a:lnTo>
                  <a:lnTo>
                    <a:pt x="2137" y="1563"/>
                  </a:lnTo>
                  <a:lnTo>
                    <a:pt x="2159" y="1593"/>
                  </a:lnTo>
                  <a:lnTo>
                    <a:pt x="2180" y="1622"/>
                  </a:lnTo>
                  <a:lnTo>
                    <a:pt x="2206" y="1648"/>
                  </a:lnTo>
                  <a:lnTo>
                    <a:pt x="2234" y="1670"/>
                  </a:lnTo>
                  <a:lnTo>
                    <a:pt x="2268" y="1689"/>
                  </a:lnTo>
                  <a:lnTo>
                    <a:pt x="2253" y="1730"/>
                  </a:lnTo>
                  <a:lnTo>
                    <a:pt x="2238" y="1771"/>
                  </a:lnTo>
                  <a:lnTo>
                    <a:pt x="2219" y="1809"/>
                  </a:lnTo>
                  <a:lnTo>
                    <a:pt x="2202" y="1848"/>
                  </a:lnTo>
                  <a:lnTo>
                    <a:pt x="2180" y="1884"/>
                  </a:lnTo>
                  <a:lnTo>
                    <a:pt x="2160" y="1919"/>
                  </a:lnTo>
                  <a:lnTo>
                    <a:pt x="2138" y="1955"/>
                  </a:lnTo>
                  <a:lnTo>
                    <a:pt x="2118" y="1992"/>
                  </a:lnTo>
                  <a:lnTo>
                    <a:pt x="2082" y="2037"/>
                  </a:lnTo>
                  <a:lnTo>
                    <a:pt x="2055" y="2105"/>
                  </a:lnTo>
                  <a:lnTo>
                    <a:pt x="2033" y="2187"/>
                  </a:lnTo>
                  <a:lnTo>
                    <a:pt x="2018" y="2281"/>
                  </a:lnTo>
                  <a:lnTo>
                    <a:pt x="2006" y="2375"/>
                  </a:lnTo>
                  <a:lnTo>
                    <a:pt x="1998" y="2466"/>
                  </a:lnTo>
                  <a:lnTo>
                    <a:pt x="1993" y="2548"/>
                  </a:lnTo>
                  <a:lnTo>
                    <a:pt x="1990" y="2614"/>
                  </a:lnTo>
                  <a:lnTo>
                    <a:pt x="1982" y="2646"/>
                  </a:lnTo>
                  <a:lnTo>
                    <a:pt x="1974" y="2680"/>
                  </a:lnTo>
                  <a:lnTo>
                    <a:pt x="1963" y="2709"/>
                  </a:lnTo>
                  <a:lnTo>
                    <a:pt x="1951" y="2735"/>
                  </a:lnTo>
                  <a:lnTo>
                    <a:pt x="1935" y="2757"/>
                  </a:lnTo>
                  <a:lnTo>
                    <a:pt x="1917" y="2773"/>
                  </a:lnTo>
                  <a:lnTo>
                    <a:pt x="1894" y="2783"/>
                  </a:lnTo>
                  <a:lnTo>
                    <a:pt x="1869" y="2789"/>
                  </a:lnTo>
                  <a:close/>
                </a:path>
              </a:pathLst>
            </a:custGeom>
            <a:solidFill>
              <a:srgbClr val="839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4" name="Freeform 42"/>
            <p:cNvSpPr>
              <a:spLocks/>
            </p:cNvSpPr>
            <p:nvPr/>
          </p:nvSpPr>
          <p:spPr bwMode="auto">
            <a:xfrm flipH="1">
              <a:off x="4741" y="3777"/>
              <a:ext cx="39" cy="179"/>
            </a:xfrm>
            <a:custGeom>
              <a:avLst/>
              <a:gdLst>
                <a:gd name="T0" fmla="*/ 3 w 117"/>
                <a:gd name="T1" fmla="*/ 538 h 538"/>
                <a:gd name="T2" fmla="*/ 0 w 117"/>
                <a:gd name="T3" fmla="*/ 481 h 538"/>
                <a:gd name="T4" fmla="*/ 3 w 117"/>
                <a:gd name="T5" fmla="*/ 404 h 538"/>
                <a:gd name="T6" fmla="*/ 7 w 117"/>
                <a:gd name="T7" fmla="*/ 313 h 538"/>
                <a:gd name="T8" fmla="*/ 16 w 117"/>
                <a:gd name="T9" fmla="*/ 221 h 538"/>
                <a:gd name="T10" fmla="*/ 30 w 117"/>
                <a:gd name="T11" fmla="*/ 132 h 538"/>
                <a:gd name="T12" fmla="*/ 51 w 117"/>
                <a:gd name="T13" fmla="*/ 60 h 538"/>
                <a:gd name="T14" fmla="*/ 80 w 117"/>
                <a:gd name="T15" fmla="*/ 12 h 538"/>
                <a:gd name="T16" fmla="*/ 117 w 117"/>
                <a:gd name="T17" fmla="*/ 0 h 538"/>
                <a:gd name="T18" fmla="*/ 116 w 117"/>
                <a:gd name="T19" fmla="*/ 3 h 538"/>
                <a:gd name="T20" fmla="*/ 115 w 117"/>
                <a:gd name="T21" fmla="*/ 9 h 538"/>
                <a:gd name="T22" fmla="*/ 112 w 117"/>
                <a:gd name="T23" fmla="*/ 14 h 538"/>
                <a:gd name="T24" fmla="*/ 109 w 117"/>
                <a:gd name="T25" fmla="*/ 25 h 538"/>
                <a:gd name="T26" fmla="*/ 104 w 117"/>
                <a:gd name="T27" fmla="*/ 36 h 538"/>
                <a:gd name="T28" fmla="*/ 98 w 117"/>
                <a:gd name="T29" fmla="*/ 53 h 538"/>
                <a:gd name="T30" fmla="*/ 89 w 117"/>
                <a:gd name="T31" fmla="*/ 75 h 538"/>
                <a:gd name="T32" fmla="*/ 81 w 117"/>
                <a:gd name="T33" fmla="*/ 105 h 538"/>
                <a:gd name="T34" fmla="*/ 66 w 117"/>
                <a:gd name="T35" fmla="*/ 157 h 538"/>
                <a:gd name="T36" fmla="*/ 54 w 117"/>
                <a:gd name="T37" fmla="*/ 210 h 538"/>
                <a:gd name="T38" fmla="*/ 43 w 117"/>
                <a:gd name="T39" fmla="*/ 260 h 538"/>
                <a:gd name="T40" fmla="*/ 35 w 117"/>
                <a:gd name="T41" fmla="*/ 313 h 538"/>
                <a:gd name="T42" fmla="*/ 27 w 117"/>
                <a:gd name="T43" fmla="*/ 365 h 538"/>
                <a:gd name="T44" fmla="*/ 20 w 117"/>
                <a:gd name="T45" fmla="*/ 419 h 538"/>
                <a:gd name="T46" fmla="*/ 14 w 117"/>
                <a:gd name="T47" fmla="*/ 474 h 538"/>
                <a:gd name="T48" fmla="*/ 9 w 117"/>
                <a:gd name="T49" fmla="*/ 534 h 538"/>
                <a:gd name="T50" fmla="*/ 5 w 117"/>
                <a:gd name="T51" fmla="*/ 534 h 538"/>
                <a:gd name="T52" fmla="*/ 3 w 117"/>
                <a:gd name="T53" fmla="*/ 538 h 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7" h="538">
                  <a:moveTo>
                    <a:pt x="3" y="538"/>
                  </a:moveTo>
                  <a:lnTo>
                    <a:pt x="0" y="481"/>
                  </a:lnTo>
                  <a:lnTo>
                    <a:pt x="3" y="404"/>
                  </a:lnTo>
                  <a:lnTo>
                    <a:pt x="7" y="313"/>
                  </a:lnTo>
                  <a:lnTo>
                    <a:pt x="16" y="221"/>
                  </a:lnTo>
                  <a:lnTo>
                    <a:pt x="30" y="132"/>
                  </a:lnTo>
                  <a:lnTo>
                    <a:pt x="51" y="60"/>
                  </a:lnTo>
                  <a:lnTo>
                    <a:pt x="80" y="12"/>
                  </a:lnTo>
                  <a:lnTo>
                    <a:pt x="117" y="0"/>
                  </a:lnTo>
                  <a:lnTo>
                    <a:pt x="116" y="3"/>
                  </a:lnTo>
                  <a:lnTo>
                    <a:pt x="115" y="9"/>
                  </a:lnTo>
                  <a:lnTo>
                    <a:pt x="112" y="14"/>
                  </a:lnTo>
                  <a:lnTo>
                    <a:pt x="109" y="25"/>
                  </a:lnTo>
                  <a:lnTo>
                    <a:pt x="104" y="36"/>
                  </a:lnTo>
                  <a:lnTo>
                    <a:pt x="98" y="53"/>
                  </a:lnTo>
                  <a:lnTo>
                    <a:pt x="89" y="75"/>
                  </a:lnTo>
                  <a:lnTo>
                    <a:pt x="81" y="105"/>
                  </a:lnTo>
                  <a:lnTo>
                    <a:pt x="66" y="157"/>
                  </a:lnTo>
                  <a:lnTo>
                    <a:pt x="54" y="210"/>
                  </a:lnTo>
                  <a:lnTo>
                    <a:pt x="43" y="260"/>
                  </a:lnTo>
                  <a:lnTo>
                    <a:pt x="35" y="313"/>
                  </a:lnTo>
                  <a:lnTo>
                    <a:pt x="27" y="365"/>
                  </a:lnTo>
                  <a:lnTo>
                    <a:pt x="20" y="419"/>
                  </a:lnTo>
                  <a:lnTo>
                    <a:pt x="14" y="474"/>
                  </a:lnTo>
                  <a:lnTo>
                    <a:pt x="9" y="534"/>
                  </a:lnTo>
                  <a:lnTo>
                    <a:pt x="5" y="534"/>
                  </a:lnTo>
                  <a:lnTo>
                    <a:pt x="3" y="538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5" name="Freeform 43"/>
            <p:cNvSpPr>
              <a:spLocks/>
            </p:cNvSpPr>
            <p:nvPr/>
          </p:nvSpPr>
          <p:spPr bwMode="auto">
            <a:xfrm flipH="1">
              <a:off x="5053" y="3665"/>
              <a:ext cx="238" cy="238"/>
            </a:xfrm>
            <a:custGeom>
              <a:avLst/>
              <a:gdLst>
                <a:gd name="T0" fmla="*/ 372 w 729"/>
                <a:gd name="T1" fmla="*/ 713 h 713"/>
                <a:gd name="T2" fmla="*/ 232 w 729"/>
                <a:gd name="T3" fmla="*/ 691 h 713"/>
                <a:gd name="T4" fmla="*/ 129 w 729"/>
                <a:gd name="T5" fmla="*/ 654 h 713"/>
                <a:gd name="T6" fmla="*/ 58 w 729"/>
                <a:gd name="T7" fmla="*/ 597 h 713"/>
                <a:gd name="T8" fmla="*/ 17 w 729"/>
                <a:gd name="T9" fmla="*/ 522 h 713"/>
                <a:gd name="T10" fmla="*/ 0 w 729"/>
                <a:gd name="T11" fmla="*/ 424 h 713"/>
                <a:gd name="T12" fmla="*/ 6 w 729"/>
                <a:gd name="T13" fmla="*/ 306 h 713"/>
                <a:gd name="T14" fmla="*/ 31 w 729"/>
                <a:gd name="T15" fmla="*/ 166 h 713"/>
                <a:gd name="T16" fmla="*/ 71 w 729"/>
                <a:gd name="T17" fmla="*/ 0 h 713"/>
                <a:gd name="T18" fmla="*/ 67 w 729"/>
                <a:gd name="T19" fmla="*/ 73 h 713"/>
                <a:gd name="T20" fmla="*/ 59 w 729"/>
                <a:gd name="T21" fmla="*/ 142 h 713"/>
                <a:gd name="T22" fmla="*/ 48 w 729"/>
                <a:gd name="T23" fmla="*/ 208 h 713"/>
                <a:gd name="T24" fmla="*/ 40 w 729"/>
                <a:gd name="T25" fmla="*/ 274 h 713"/>
                <a:gd name="T26" fmla="*/ 35 w 729"/>
                <a:gd name="T27" fmla="*/ 338 h 713"/>
                <a:gd name="T28" fmla="*/ 37 w 729"/>
                <a:gd name="T29" fmla="*/ 408 h 713"/>
                <a:gd name="T30" fmla="*/ 51 w 729"/>
                <a:gd name="T31" fmla="*/ 479 h 713"/>
                <a:gd name="T32" fmla="*/ 79 w 729"/>
                <a:gd name="T33" fmla="*/ 558 h 713"/>
                <a:gd name="T34" fmla="*/ 148 w 729"/>
                <a:gd name="T35" fmla="*/ 616 h 713"/>
                <a:gd name="T36" fmla="*/ 223 w 729"/>
                <a:gd name="T37" fmla="*/ 650 h 713"/>
                <a:gd name="T38" fmla="*/ 303 w 729"/>
                <a:gd name="T39" fmla="*/ 661 h 713"/>
                <a:gd name="T40" fmla="*/ 387 w 729"/>
                <a:gd name="T41" fmla="*/ 659 h 713"/>
                <a:gd name="T42" fmla="*/ 472 w 729"/>
                <a:gd name="T43" fmla="*/ 647 h 713"/>
                <a:gd name="T44" fmla="*/ 558 w 729"/>
                <a:gd name="T45" fmla="*/ 634 h 713"/>
                <a:gd name="T46" fmla="*/ 643 w 729"/>
                <a:gd name="T47" fmla="*/ 625 h 713"/>
                <a:gd name="T48" fmla="*/ 729 w 729"/>
                <a:gd name="T49" fmla="*/ 629 h 713"/>
                <a:gd name="T50" fmla="*/ 691 w 729"/>
                <a:gd name="T51" fmla="*/ 652 h 713"/>
                <a:gd name="T52" fmla="*/ 650 w 729"/>
                <a:gd name="T53" fmla="*/ 672 h 713"/>
                <a:gd name="T54" fmla="*/ 601 w 729"/>
                <a:gd name="T55" fmla="*/ 684 h 713"/>
                <a:gd name="T56" fmla="*/ 552 w 729"/>
                <a:gd name="T57" fmla="*/ 695 h 713"/>
                <a:gd name="T58" fmla="*/ 501 w 729"/>
                <a:gd name="T59" fmla="*/ 700 h 713"/>
                <a:gd name="T60" fmla="*/ 454 w 729"/>
                <a:gd name="T61" fmla="*/ 706 h 713"/>
                <a:gd name="T62" fmla="*/ 410 w 729"/>
                <a:gd name="T63" fmla="*/ 707 h 713"/>
                <a:gd name="T64" fmla="*/ 372 w 729"/>
                <a:gd name="T65" fmla="*/ 713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29" h="713">
                  <a:moveTo>
                    <a:pt x="372" y="713"/>
                  </a:moveTo>
                  <a:lnTo>
                    <a:pt x="232" y="691"/>
                  </a:lnTo>
                  <a:lnTo>
                    <a:pt x="129" y="654"/>
                  </a:lnTo>
                  <a:lnTo>
                    <a:pt x="58" y="597"/>
                  </a:lnTo>
                  <a:lnTo>
                    <a:pt x="17" y="522"/>
                  </a:lnTo>
                  <a:lnTo>
                    <a:pt x="0" y="424"/>
                  </a:lnTo>
                  <a:lnTo>
                    <a:pt x="6" y="306"/>
                  </a:lnTo>
                  <a:lnTo>
                    <a:pt x="31" y="166"/>
                  </a:lnTo>
                  <a:lnTo>
                    <a:pt x="71" y="0"/>
                  </a:lnTo>
                  <a:lnTo>
                    <a:pt x="67" y="73"/>
                  </a:lnTo>
                  <a:lnTo>
                    <a:pt x="59" y="142"/>
                  </a:lnTo>
                  <a:lnTo>
                    <a:pt x="48" y="208"/>
                  </a:lnTo>
                  <a:lnTo>
                    <a:pt x="40" y="274"/>
                  </a:lnTo>
                  <a:lnTo>
                    <a:pt x="35" y="338"/>
                  </a:lnTo>
                  <a:lnTo>
                    <a:pt x="37" y="408"/>
                  </a:lnTo>
                  <a:lnTo>
                    <a:pt x="51" y="479"/>
                  </a:lnTo>
                  <a:lnTo>
                    <a:pt x="79" y="558"/>
                  </a:lnTo>
                  <a:lnTo>
                    <a:pt x="148" y="616"/>
                  </a:lnTo>
                  <a:lnTo>
                    <a:pt x="223" y="650"/>
                  </a:lnTo>
                  <a:lnTo>
                    <a:pt x="303" y="661"/>
                  </a:lnTo>
                  <a:lnTo>
                    <a:pt x="387" y="659"/>
                  </a:lnTo>
                  <a:lnTo>
                    <a:pt x="472" y="647"/>
                  </a:lnTo>
                  <a:lnTo>
                    <a:pt x="558" y="634"/>
                  </a:lnTo>
                  <a:lnTo>
                    <a:pt x="643" y="625"/>
                  </a:lnTo>
                  <a:lnTo>
                    <a:pt x="729" y="629"/>
                  </a:lnTo>
                  <a:lnTo>
                    <a:pt x="691" y="652"/>
                  </a:lnTo>
                  <a:lnTo>
                    <a:pt x="650" y="672"/>
                  </a:lnTo>
                  <a:lnTo>
                    <a:pt x="601" y="684"/>
                  </a:lnTo>
                  <a:lnTo>
                    <a:pt x="552" y="695"/>
                  </a:lnTo>
                  <a:lnTo>
                    <a:pt x="501" y="700"/>
                  </a:lnTo>
                  <a:lnTo>
                    <a:pt x="454" y="706"/>
                  </a:lnTo>
                  <a:lnTo>
                    <a:pt x="410" y="707"/>
                  </a:lnTo>
                  <a:lnTo>
                    <a:pt x="372" y="713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6" name="Freeform 44"/>
            <p:cNvSpPr>
              <a:spLocks/>
            </p:cNvSpPr>
            <p:nvPr/>
          </p:nvSpPr>
          <p:spPr bwMode="auto">
            <a:xfrm flipH="1">
              <a:off x="5016" y="3588"/>
              <a:ext cx="260" cy="285"/>
            </a:xfrm>
            <a:custGeom>
              <a:avLst/>
              <a:gdLst>
                <a:gd name="T0" fmla="*/ 249 w 795"/>
                <a:gd name="T1" fmla="*/ 854 h 854"/>
                <a:gd name="T2" fmla="*/ 129 w 795"/>
                <a:gd name="T3" fmla="*/ 825 h 854"/>
                <a:gd name="T4" fmla="*/ 58 w 795"/>
                <a:gd name="T5" fmla="*/ 770 h 854"/>
                <a:gd name="T6" fmla="*/ 23 w 795"/>
                <a:gd name="T7" fmla="*/ 693 h 854"/>
                <a:gd name="T8" fmla="*/ 15 w 795"/>
                <a:gd name="T9" fmla="*/ 602 h 854"/>
                <a:gd name="T10" fmla="*/ 21 w 795"/>
                <a:gd name="T11" fmla="*/ 494 h 854"/>
                <a:gd name="T12" fmla="*/ 36 w 795"/>
                <a:gd name="T13" fmla="*/ 380 h 854"/>
                <a:gd name="T14" fmla="*/ 46 w 795"/>
                <a:gd name="T15" fmla="*/ 258 h 854"/>
                <a:gd name="T16" fmla="*/ 43 w 795"/>
                <a:gd name="T17" fmla="*/ 141 h 854"/>
                <a:gd name="T18" fmla="*/ 32 w 795"/>
                <a:gd name="T19" fmla="*/ 112 h 854"/>
                <a:gd name="T20" fmla="*/ 24 w 795"/>
                <a:gd name="T21" fmla="*/ 93 h 854"/>
                <a:gd name="T22" fmla="*/ 19 w 795"/>
                <a:gd name="T23" fmla="*/ 75 h 854"/>
                <a:gd name="T24" fmla="*/ 15 w 795"/>
                <a:gd name="T25" fmla="*/ 62 h 854"/>
                <a:gd name="T26" fmla="*/ 11 w 795"/>
                <a:gd name="T27" fmla="*/ 48 h 854"/>
                <a:gd name="T28" fmla="*/ 7 w 795"/>
                <a:gd name="T29" fmla="*/ 36 h 854"/>
                <a:gd name="T30" fmla="*/ 3 w 795"/>
                <a:gd name="T31" fmla="*/ 18 h 854"/>
                <a:gd name="T32" fmla="*/ 0 w 795"/>
                <a:gd name="T33" fmla="*/ 0 h 854"/>
                <a:gd name="T34" fmla="*/ 3 w 795"/>
                <a:gd name="T35" fmla="*/ 0 h 854"/>
                <a:gd name="T36" fmla="*/ 11 w 795"/>
                <a:gd name="T37" fmla="*/ 0 h 854"/>
                <a:gd name="T38" fmla="*/ 62 w 795"/>
                <a:gd name="T39" fmla="*/ 57 h 854"/>
                <a:gd name="T40" fmla="*/ 119 w 795"/>
                <a:gd name="T41" fmla="*/ 111 h 854"/>
                <a:gd name="T42" fmla="*/ 176 w 795"/>
                <a:gd name="T43" fmla="*/ 160 h 854"/>
                <a:gd name="T44" fmla="*/ 236 w 795"/>
                <a:gd name="T45" fmla="*/ 212 h 854"/>
                <a:gd name="T46" fmla="*/ 295 w 795"/>
                <a:gd name="T47" fmla="*/ 262 h 854"/>
                <a:gd name="T48" fmla="*/ 354 w 795"/>
                <a:gd name="T49" fmla="*/ 314 h 854"/>
                <a:gd name="T50" fmla="*/ 412 w 795"/>
                <a:gd name="T51" fmla="*/ 365 h 854"/>
                <a:gd name="T52" fmla="*/ 470 w 795"/>
                <a:gd name="T53" fmla="*/ 424 h 854"/>
                <a:gd name="T54" fmla="*/ 458 w 795"/>
                <a:gd name="T55" fmla="*/ 429 h 854"/>
                <a:gd name="T56" fmla="*/ 442 w 795"/>
                <a:gd name="T57" fmla="*/ 435 h 854"/>
                <a:gd name="T58" fmla="*/ 422 w 795"/>
                <a:gd name="T59" fmla="*/ 438 h 854"/>
                <a:gd name="T60" fmla="*/ 399 w 795"/>
                <a:gd name="T61" fmla="*/ 444 h 854"/>
                <a:gd name="T62" fmla="*/ 375 w 795"/>
                <a:gd name="T63" fmla="*/ 447 h 854"/>
                <a:gd name="T64" fmla="*/ 353 w 795"/>
                <a:gd name="T65" fmla="*/ 456 h 854"/>
                <a:gd name="T66" fmla="*/ 333 w 795"/>
                <a:gd name="T67" fmla="*/ 467 h 854"/>
                <a:gd name="T68" fmla="*/ 321 w 795"/>
                <a:gd name="T69" fmla="*/ 485 h 854"/>
                <a:gd name="T70" fmla="*/ 323 w 795"/>
                <a:gd name="T71" fmla="*/ 492 h 854"/>
                <a:gd name="T72" fmla="*/ 328 w 795"/>
                <a:gd name="T73" fmla="*/ 499 h 854"/>
                <a:gd name="T74" fmla="*/ 340 w 795"/>
                <a:gd name="T75" fmla="*/ 494 h 854"/>
                <a:gd name="T76" fmla="*/ 353 w 795"/>
                <a:gd name="T77" fmla="*/ 488 h 854"/>
                <a:gd name="T78" fmla="*/ 368 w 795"/>
                <a:gd name="T79" fmla="*/ 483 h 854"/>
                <a:gd name="T80" fmla="*/ 384 w 795"/>
                <a:gd name="T81" fmla="*/ 479 h 854"/>
                <a:gd name="T82" fmla="*/ 399 w 795"/>
                <a:gd name="T83" fmla="*/ 474 h 854"/>
                <a:gd name="T84" fmla="*/ 415 w 795"/>
                <a:gd name="T85" fmla="*/ 469 h 854"/>
                <a:gd name="T86" fmla="*/ 430 w 795"/>
                <a:gd name="T87" fmla="*/ 463 h 854"/>
                <a:gd name="T88" fmla="*/ 446 w 795"/>
                <a:gd name="T89" fmla="*/ 462 h 854"/>
                <a:gd name="T90" fmla="*/ 491 w 795"/>
                <a:gd name="T91" fmla="*/ 465 h 854"/>
                <a:gd name="T92" fmla="*/ 535 w 795"/>
                <a:gd name="T93" fmla="*/ 481 h 854"/>
                <a:gd name="T94" fmla="*/ 578 w 795"/>
                <a:gd name="T95" fmla="*/ 503 h 854"/>
                <a:gd name="T96" fmla="*/ 621 w 795"/>
                <a:gd name="T97" fmla="*/ 531 h 854"/>
                <a:gd name="T98" fmla="*/ 663 w 795"/>
                <a:gd name="T99" fmla="*/ 561 h 854"/>
                <a:gd name="T100" fmla="*/ 706 w 795"/>
                <a:gd name="T101" fmla="*/ 595 h 854"/>
                <a:gd name="T102" fmla="*/ 750 w 795"/>
                <a:gd name="T103" fmla="*/ 629 h 854"/>
                <a:gd name="T104" fmla="*/ 795 w 795"/>
                <a:gd name="T105" fmla="*/ 665 h 854"/>
                <a:gd name="T106" fmla="*/ 791 w 795"/>
                <a:gd name="T107" fmla="*/ 736 h 854"/>
                <a:gd name="T108" fmla="*/ 744 w 795"/>
                <a:gd name="T109" fmla="*/ 786 h 854"/>
                <a:gd name="T110" fmla="*/ 667 w 795"/>
                <a:gd name="T111" fmla="*/ 820 h 854"/>
                <a:gd name="T112" fmla="*/ 572 w 795"/>
                <a:gd name="T113" fmla="*/ 841 h 854"/>
                <a:gd name="T114" fmla="*/ 468 w 795"/>
                <a:gd name="T115" fmla="*/ 850 h 854"/>
                <a:gd name="T116" fmla="*/ 372 w 795"/>
                <a:gd name="T117" fmla="*/ 854 h 854"/>
                <a:gd name="T118" fmla="*/ 294 w 795"/>
                <a:gd name="T119" fmla="*/ 854 h 854"/>
                <a:gd name="T120" fmla="*/ 249 w 795"/>
                <a:gd name="T121" fmla="*/ 854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95" h="854">
                  <a:moveTo>
                    <a:pt x="249" y="854"/>
                  </a:moveTo>
                  <a:lnTo>
                    <a:pt x="129" y="825"/>
                  </a:lnTo>
                  <a:lnTo>
                    <a:pt x="58" y="770"/>
                  </a:lnTo>
                  <a:lnTo>
                    <a:pt x="23" y="693"/>
                  </a:lnTo>
                  <a:lnTo>
                    <a:pt x="15" y="602"/>
                  </a:lnTo>
                  <a:lnTo>
                    <a:pt x="21" y="494"/>
                  </a:lnTo>
                  <a:lnTo>
                    <a:pt x="36" y="380"/>
                  </a:lnTo>
                  <a:lnTo>
                    <a:pt x="46" y="258"/>
                  </a:lnTo>
                  <a:lnTo>
                    <a:pt x="43" y="141"/>
                  </a:lnTo>
                  <a:lnTo>
                    <a:pt x="32" y="112"/>
                  </a:lnTo>
                  <a:lnTo>
                    <a:pt x="24" y="93"/>
                  </a:lnTo>
                  <a:lnTo>
                    <a:pt x="19" y="75"/>
                  </a:lnTo>
                  <a:lnTo>
                    <a:pt x="15" y="62"/>
                  </a:lnTo>
                  <a:lnTo>
                    <a:pt x="11" y="48"/>
                  </a:lnTo>
                  <a:lnTo>
                    <a:pt x="7" y="36"/>
                  </a:lnTo>
                  <a:lnTo>
                    <a:pt x="3" y="18"/>
                  </a:lnTo>
                  <a:lnTo>
                    <a:pt x="0" y="0"/>
                  </a:lnTo>
                  <a:lnTo>
                    <a:pt x="3" y="0"/>
                  </a:lnTo>
                  <a:lnTo>
                    <a:pt x="11" y="0"/>
                  </a:lnTo>
                  <a:lnTo>
                    <a:pt x="62" y="57"/>
                  </a:lnTo>
                  <a:lnTo>
                    <a:pt x="119" y="111"/>
                  </a:lnTo>
                  <a:lnTo>
                    <a:pt x="176" y="160"/>
                  </a:lnTo>
                  <a:lnTo>
                    <a:pt x="236" y="212"/>
                  </a:lnTo>
                  <a:lnTo>
                    <a:pt x="295" y="262"/>
                  </a:lnTo>
                  <a:lnTo>
                    <a:pt x="354" y="314"/>
                  </a:lnTo>
                  <a:lnTo>
                    <a:pt x="412" y="365"/>
                  </a:lnTo>
                  <a:lnTo>
                    <a:pt x="470" y="424"/>
                  </a:lnTo>
                  <a:lnTo>
                    <a:pt x="458" y="429"/>
                  </a:lnTo>
                  <a:lnTo>
                    <a:pt x="442" y="435"/>
                  </a:lnTo>
                  <a:lnTo>
                    <a:pt x="422" y="438"/>
                  </a:lnTo>
                  <a:lnTo>
                    <a:pt x="399" y="444"/>
                  </a:lnTo>
                  <a:lnTo>
                    <a:pt x="375" y="447"/>
                  </a:lnTo>
                  <a:lnTo>
                    <a:pt x="353" y="456"/>
                  </a:lnTo>
                  <a:lnTo>
                    <a:pt x="333" y="467"/>
                  </a:lnTo>
                  <a:lnTo>
                    <a:pt x="321" y="485"/>
                  </a:lnTo>
                  <a:lnTo>
                    <a:pt x="323" y="492"/>
                  </a:lnTo>
                  <a:lnTo>
                    <a:pt x="328" y="499"/>
                  </a:lnTo>
                  <a:lnTo>
                    <a:pt x="340" y="494"/>
                  </a:lnTo>
                  <a:lnTo>
                    <a:pt x="353" y="488"/>
                  </a:lnTo>
                  <a:lnTo>
                    <a:pt x="368" y="483"/>
                  </a:lnTo>
                  <a:lnTo>
                    <a:pt x="384" y="479"/>
                  </a:lnTo>
                  <a:lnTo>
                    <a:pt x="399" y="474"/>
                  </a:lnTo>
                  <a:lnTo>
                    <a:pt x="415" y="469"/>
                  </a:lnTo>
                  <a:lnTo>
                    <a:pt x="430" y="463"/>
                  </a:lnTo>
                  <a:lnTo>
                    <a:pt x="446" y="462"/>
                  </a:lnTo>
                  <a:lnTo>
                    <a:pt x="491" y="465"/>
                  </a:lnTo>
                  <a:lnTo>
                    <a:pt x="535" y="481"/>
                  </a:lnTo>
                  <a:lnTo>
                    <a:pt x="578" y="503"/>
                  </a:lnTo>
                  <a:lnTo>
                    <a:pt x="621" y="531"/>
                  </a:lnTo>
                  <a:lnTo>
                    <a:pt x="663" y="561"/>
                  </a:lnTo>
                  <a:lnTo>
                    <a:pt x="706" y="595"/>
                  </a:lnTo>
                  <a:lnTo>
                    <a:pt x="750" y="629"/>
                  </a:lnTo>
                  <a:lnTo>
                    <a:pt x="795" y="665"/>
                  </a:lnTo>
                  <a:lnTo>
                    <a:pt x="791" y="736"/>
                  </a:lnTo>
                  <a:lnTo>
                    <a:pt x="744" y="786"/>
                  </a:lnTo>
                  <a:lnTo>
                    <a:pt x="667" y="820"/>
                  </a:lnTo>
                  <a:lnTo>
                    <a:pt x="572" y="841"/>
                  </a:lnTo>
                  <a:lnTo>
                    <a:pt x="468" y="850"/>
                  </a:lnTo>
                  <a:lnTo>
                    <a:pt x="372" y="854"/>
                  </a:lnTo>
                  <a:lnTo>
                    <a:pt x="294" y="854"/>
                  </a:lnTo>
                  <a:lnTo>
                    <a:pt x="249" y="8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7" name="Freeform 45"/>
            <p:cNvSpPr>
              <a:spLocks/>
            </p:cNvSpPr>
            <p:nvPr/>
          </p:nvSpPr>
          <p:spPr bwMode="auto">
            <a:xfrm flipH="1">
              <a:off x="4490" y="3362"/>
              <a:ext cx="227" cy="443"/>
            </a:xfrm>
            <a:custGeom>
              <a:avLst/>
              <a:gdLst>
                <a:gd name="T0" fmla="*/ 176 w 696"/>
                <a:gd name="T1" fmla="*/ 1329 h 1329"/>
                <a:gd name="T2" fmla="*/ 152 w 696"/>
                <a:gd name="T3" fmla="*/ 1319 h 1329"/>
                <a:gd name="T4" fmla="*/ 129 w 696"/>
                <a:gd name="T5" fmla="*/ 1310 h 1329"/>
                <a:gd name="T6" fmla="*/ 106 w 696"/>
                <a:gd name="T7" fmla="*/ 1299 h 1329"/>
                <a:gd name="T8" fmla="*/ 84 w 696"/>
                <a:gd name="T9" fmla="*/ 1290 h 1329"/>
                <a:gd name="T10" fmla="*/ 63 w 696"/>
                <a:gd name="T11" fmla="*/ 1280 h 1329"/>
                <a:gd name="T12" fmla="*/ 42 w 696"/>
                <a:gd name="T13" fmla="*/ 1269 h 1329"/>
                <a:gd name="T14" fmla="*/ 22 w 696"/>
                <a:gd name="T15" fmla="*/ 1258 h 1329"/>
                <a:gd name="T16" fmla="*/ 5 w 696"/>
                <a:gd name="T17" fmla="*/ 1249 h 1329"/>
                <a:gd name="T18" fmla="*/ 0 w 696"/>
                <a:gd name="T19" fmla="*/ 1237 h 1329"/>
                <a:gd name="T20" fmla="*/ 0 w 696"/>
                <a:gd name="T21" fmla="*/ 1230 h 1329"/>
                <a:gd name="T22" fmla="*/ 76 w 696"/>
                <a:gd name="T23" fmla="*/ 1176 h 1329"/>
                <a:gd name="T24" fmla="*/ 142 w 696"/>
                <a:gd name="T25" fmla="*/ 1071 h 1329"/>
                <a:gd name="T26" fmla="*/ 197 w 696"/>
                <a:gd name="T27" fmla="*/ 930 h 1329"/>
                <a:gd name="T28" fmla="*/ 245 w 696"/>
                <a:gd name="T29" fmla="*/ 770 h 1329"/>
                <a:gd name="T30" fmla="*/ 281 w 696"/>
                <a:gd name="T31" fmla="*/ 604 h 1329"/>
                <a:gd name="T32" fmla="*/ 309 w 696"/>
                <a:gd name="T33" fmla="*/ 451 h 1329"/>
                <a:gd name="T34" fmla="*/ 329 w 696"/>
                <a:gd name="T35" fmla="*/ 324 h 1329"/>
                <a:gd name="T36" fmla="*/ 344 w 696"/>
                <a:gd name="T37" fmla="*/ 244 h 1329"/>
                <a:gd name="T38" fmla="*/ 375 w 696"/>
                <a:gd name="T39" fmla="*/ 155 h 1329"/>
                <a:gd name="T40" fmla="*/ 410 w 696"/>
                <a:gd name="T41" fmla="*/ 84 h 1329"/>
                <a:gd name="T42" fmla="*/ 448 w 696"/>
                <a:gd name="T43" fmla="*/ 34 h 1329"/>
                <a:gd name="T44" fmla="*/ 491 w 696"/>
                <a:gd name="T45" fmla="*/ 6 h 1329"/>
                <a:gd name="T46" fmla="*/ 534 w 696"/>
                <a:gd name="T47" fmla="*/ 0 h 1329"/>
                <a:gd name="T48" fmla="*/ 583 w 696"/>
                <a:gd name="T49" fmla="*/ 22 h 1329"/>
                <a:gd name="T50" fmla="*/ 633 w 696"/>
                <a:gd name="T51" fmla="*/ 71 h 1329"/>
                <a:gd name="T52" fmla="*/ 687 w 696"/>
                <a:gd name="T53" fmla="*/ 155 h 1329"/>
                <a:gd name="T54" fmla="*/ 696 w 696"/>
                <a:gd name="T55" fmla="*/ 305 h 1329"/>
                <a:gd name="T56" fmla="*/ 685 w 696"/>
                <a:gd name="T57" fmla="*/ 463 h 1329"/>
                <a:gd name="T58" fmla="*/ 656 w 696"/>
                <a:gd name="T59" fmla="*/ 624 h 1329"/>
                <a:gd name="T60" fmla="*/ 610 w 696"/>
                <a:gd name="T61" fmla="*/ 781 h 1329"/>
                <a:gd name="T62" fmla="*/ 548 w 696"/>
                <a:gd name="T63" fmla="*/ 925 h 1329"/>
                <a:gd name="T64" fmla="*/ 472 w 696"/>
                <a:gd name="T65" fmla="*/ 1053 h 1329"/>
                <a:gd name="T66" fmla="*/ 383 w 696"/>
                <a:gd name="T67" fmla="*/ 1158 h 1329"/>
                <a:gd name="T68" fmla="*/ 284 w 696"/>
                <a:gd name="T69" fmla="*/ 1235 h 1329"/>
                <a:gd name="T70" fmla="*/ 271 w 696"/>
                <a:gd name="T71" fmla="*/ 1242 h 1329"/>
                <a:gd name="T72" fmla="*/ 257 w 696"/>
                <a:gd name="T73" fmla="*/ 1256 h 1329"/>
                <a:gd name="T74" fmla="*/ 240 w 696"/>
                <a:gd name="T75" fmla="*/ 1271 h 1329"/>
                <a:gd name="T76" fmla="*/ 226 w 696"/>
                <a:gd name="T77" fmla="*/ 1288 h 1329"/>
                <a:gd name="T78" fmla="*/ 209 w 696"/>
                <a:gd name="T79" fmla="*/ 1303 h 1329"/>
                <a:gd name="T80" fmla="*/ 195 w 696"/>
                <a:gd name="T81" fmla="*/ 1317 h 1329"/>
                <a:gd name="T82" fmla="*/ 183 w 696"/>
                <a:gd name="T83" fmla="*/ 1326 h 1329"/>
                <a:gd name="T84" fmla="*/ 176 w 696"/>
                <a:gd name="T85" fmla="*/ 1329 h 1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96" h="1329">
                  <a:moveTo>
                    <a:pt x="176" y="1329"/>
                  </a:moveTo>
                  <a:lnTo>
                    <a:pt x="152" y="1319"/>
                  </a:lnTo>
                  <a:lnTo>
                    <a:pt x="129" y="1310"/>
                  </a:lnTo>
                  <a:lnTo>
                    <a:pt x="106" y="1299"/>
                  </a:lnTo>
                  <a:lnTo>
                    <a:pt x="84" y="1290"/>
                  </a:lnTo>
                  <a:lnTo>
                    <a:pt x="63" y="1280"/>
                  </a:lnTo>
                  <a:lnTo>
                    <a:pt x="42" y="1269"/>
                  </a:lnTo>
                  <a:lnTo>
                    <a:pt x="22" y="1258"/>
                  </a:lnTo>
                  <a:lnTo>
                    <a:pt x="5" y="1249"/>
                  </a:lnTo>
                  <a:lnTo>
                    <a:pt x="0" y="1237"/>
                  </a:lnTo>
                  <a:lnTo>
                    <a:pt x="0" y="1230"/>
                  </a:lnTo>
                  <a:lnTo>
                    <a:pt x="76" y="1176"/>
                  </a:lnTo>
                  <a:lnTo>
                    <a:pt x="142" y="1071"/>
                  </a:lnTo>
                  <a:lnTo>
                    <a:pt x="197" y="930"/>
                  </a:lnTo>
                  <a:lnTo>
                    <a:pt x="245" y="770"/>
                  </a:lnTo>
                  <a:lnTo>
                    <a:pt x="281" y="604"/>
                  </a:lnTo>
                  <a:lnTo>
                    <a:pt x="309" y="451"/>
                  </a:lnTo>
                  <a:lnTo>
                    <a:pt x="329" y="324"/>
                  </a:lnTo>
                  <a:lnTo>
                    <a:pt x="344" y="244"/>
                  </a:lnTo>
                  <a:lnTo>
                    <a:pt x="375" y="155"/>
                  </a:lnTo>
                  <a:lnTo>
                    <a:pt x="410" y="84"/>
                  </a:lnTo>
                  <a:lnTo>
                    <a:pt x="448" y="34"/>
                  </a:lnTo>
                  <a:lnTo>
                    <a:pt x="491" y="6"/>
                  </a:lnTo>
                  <a:lnTo>
                    <a:pt x="534" y="0"/>
                  </a:lnTo>
                  <a:lnTo>
                    <a:pt x="583" y="22"/>
                  </a:lnTo>
                  <a:lnTo>
                    <a:pt x="633" y="71"/>
                  </a:lnTo>
                  <a:lnTo>
                    <a:pt x="687" y="155"/>
                  </a:lnTo>
                  <a:lnTo>
                    <a:pt x="696" y="305"/>
                  </a:lnTo>
                  <a:lnTo>
                    <a:pt x="685" y="463"/>
                  </a:lnTo>
                  <a:lnTo>
                    <a:pt x="656" y="624"/>
                  </a:lnTo>
                  <a:lnTo>
                    <a:pt x="610" y="781"/>
                  </a:lnTo>
                  <a:lnTo>
                    <a:pt x="548" y="925"/>
                  </a:lnTo>
                  <a:lnTo>
                    <a:pt x="472" y="1053"/>
                  </a:lnTo>
                  <a:lnTo>
                    <a:pt x="383" y="1158"/>
                  </a:lnTo>
                  <a:lnTo>
                    <a:pt x="284" y="1235"/>
                  </a:lnTo>
                  <a:lnTo>
                    <a:pt x="271" y="1242"/>
                  </a:lnTo>
                  <a:lnTo>
                    <a:pt x="257" y="1256"/>
                  </a:lnTo>
                  <a:lnTo>
                    <a:pt x="240" y="1271"/>
                  </a:lnTo>
                  <a:lnTo>
                    <a:pt x="226" y="1288"/>
                  </a:lnTo>
                  <a:lnTo>
                    <a:pt x="209" y="1303"/>
                  </a:lnTo>
                  <a:lnTo>
                    <a:pt x="195" y="1317"/>
                  </a:lnTo>
                  <a:lnTo>
                    <a:pt x="183" y="1326"/>
                  </a:lnTo>
                  <a:lnTo>
                    <a:pt x="176" y="1329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8" name="Freeform 46"/>
            <p:cNvSpPr>
              <a:spLocks/>
            </p:cNvSpPr>
            <p:nvPr/>
          </p:nvSpPr>
          <p:spPr bwMode="auto">
            <a:xfrm flipH="1">
              <a:off x="4501" y="3336"/>
              <a:ext cx="218" cy="425"/>
            </a:xfrm>
            <a:custGeom>
              <a:avLst/>
              <a:gdLst>
                <a:gd name="T0" fmla="*/ 0 w 667"/>
                <a:gd name="T1" fmla="*/ 1274 h 1274"/>
                <a:gd name="T2" fmla="*/ 0 w 667"/>
                <a:gd name="T3" fmla="*/ 1266 h 1274"/>
                <a:gd name="T4" fmla="*/ 0 w 667"/>
                <a:gd name="T5" fmla="*/ 1259 h 1274"/>
                <a:gd name="T6" fmla="*/ 54 w 667"/>
                <a:gd name="T7" fmla="*/ 1204 h 1274"/>
                <a:gd name="T8" fmla="*/ 101 w 667"/>
                <a:gd name="T9" fmla="*/ 1113 h 1274"/>
                <a:gd name="T10" fmla="*/ 141 w 667"/>
                <a:gd name="T11" fmla="*/ 994 h 1274"/>
                <a:gd name="T12" fmla="*/ 175 w 667"/>
                <a:gd name="T13" fmla="*/ 862 h 1274"/>
                <a:gd name="T14" fmla="*/ 202 w 667"/>
                <a:gd name="T15" fmla="*/ 723 h 1274"/>
                <a:gd name="T16" fmla="*/ 224 w 667"/>
                <a:gd name="T17" fmla="*/ 595 h 1274"/>
                <a:gd name="T18" fmla="*/ 238 w 667"/>
                <a:gd name="T19" fmla="*/ 484 h 1274"/>
                <a:gd name="T20" fmla="*/ 251 w 667"/>
                <a:gd name="T21" fmla="*/ 406 h 1274"/>
                <a:gd name="T22" fmla="*/ 271 w 667"/>
                <a:gd name="T23" fmla="*/ 320 h 1274"/>
                <a:gd name="T24" fmla="*/ 296 w 667"/>
                <a:gd name="T25" fmla="*/ 238 h 1274"/>
                <a:gd name="T26" fmla="*/ 327 w 667"/>
                <a:gd name="T27" fmla="*/ 162 h 1274"/>
                <a:gd name="T28" fmla="*/ 366 w 667"/>
                <a:gd name="T29" fmla="*/ 98 h 1274"/>
                <a:gd name="T30" fmla="*/ 411 w 667"/>
                <a:gd name="T31" fmla="*/ 44 h 1274"/>
                <a:gd name="T32" fmla="*/ 465 w 667"/>
                <a:gd name="T33" fmla="*/ 12 h 1274"/>
                <a:gd name="T34" fmla="*/ 526 w 667"/>
                <a:gd name="T35" fmla="*/ 0 h 1274"/>
                <a:gd name="T36" fmla="*/ 600 w 667"/>
                <a:gd name="T37" fmla="*/ 17 h 1274"/>
                <a:gd name="T38" fmla="*/ 608 w 667"/>
                <a:gd name="T39" fmla="*/ 25 h 1274"/>
                <a:gd name="T40" fmla="*/ 616 w 667"/>
                <a:gd name="T41" fmla="*/ 35 h 1274"/>
                <a:gd name="T42" fmla="*/ 624 w 667"/>
                <a:gd name="T43" fmla="*/ 42 h 1274"/>
                <a:gd name="T44" fmla="*/ 633 w 667"/>
                <a:gd name="T45" fmla="*/ 53 h 1274"/>
                <a:gd name="T46" fmla="*/ 642 w 667"/>
                <a:gd name="T47" fmla="*/ 64 h 1274"/>
                <a:gd name="T48" fmla="*/ 650 w 667"/>
                <a:gd name="T49" fmla="*/ 76 h 1274"/>
                <a:gd name="T50" fmla="*/ 658 w 667"/>
                <a:gd name="T51" fmla="*/ 90 h 1274"/>
                <a:gd name="T52" fmla="*/ 667 w 667"/>
                <a:gd name="T53" fmla="*/ 108 h 1274"/>
                <a:gd name="T54" fmla="*/ 666 w 667"/>
                <a:gd name="T55" fmla="*/ 110 h 1274"/>
                <a:gd name="T56" fmla="*/ 664 w 667"/>
                <a:gd name="T57" fmla="*/ 112 h 1274"/>
                <a:gd name="T58" fmla="*/ 551 w 667"/>
                <a:gd name="T59" fmla="*/ 42 h 1274"/>
                <a:gd name="T60" fmla="*/ 461 w 667"/>
                <a:gd name="T61" fmla="*/ 57 h 1274"/>
                <a:gd name="T62" fmla="*/ 391 w 667"/>
                <a:gd name="T63" fmla="*/ 133 h 1274"/>
                <a:gd name="T64" fmla="*/ 340 w 667"/>
                <a:gd name="T65" fmla="*/ 256 h 1274"/>
                <a:gd name="T66" fmla="*/ 299 w 667"/>
                <a:gd name="T67" fmla="*/ 404 h 1274"/>
                <a:gd name="T68" fmla="*/ 271 w 667"/>
                <a:gd name="T69" fmla="*/ 559 h 1274"/>
                <a:gd name="T70" fmla="*/ 251 w 667"/>
                <a:gd name="T71" fmla="*/ 703 h 1274"/>
                <a:gd name="T72" fmla="*/ 236 w 667"/>
                <a:gd name="T73" fmla="*/ 821 h 1274"/>
                <a:gd name="T74" fmla="*/ 218 w 667"/>
                <a:gd name="T75" fmla="*/ 880 h 1274"/>
                <a:gd name="T76" fmla="*/ 198 w 667"/>
                <a:gd name="T77" fmla="*/ 946 h 1274"/>
                <a:gd name="T78" fmla="*/ 175 w 667"/>
                <a:gd name="T79" fmla="*/ 1012 h 1274"/>
                <a:gd name="T80" fmla="*/ 149 w 667"/>
                <a:gd name="T81" fmla="*/ 1078 h 1274"/>
                <a:gd name="T82" fmla="*/ 118 w 667"/>
                <a:gd name="T83" fmla="*/ 1138 h 1274"/>
                <a:gd name="T84" fmla="*/ 83 w 667"/>
                <a:gd name="T85" fmla="*/ 1193 h 1274"/>
                <a:gd name="T86" fmla="*/ 43 w 667"/>
                <a:gd name="T87" fmla="*/ 1238 h 1274"/>
                <a:gd name="T88" fmla="*/ 0 w 667"/>
                <a:gd name="T89" fmla="*/ 1274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67" h="1274">
                  <a:moveTo>
                    <a:pt x="0" y="1274"/>
                  </a:moveTo>
                  <a:lnTo>
                    <a:pt x="0" y="1266"/>
                  </a:lnTo>
                  <a:lnTo>
                    <a:pt x="0" y="1259"/>
                  </a:lnTo>
                  <a:lnTo>
                    <a:pt x="54" y="1204"/>
                  </a:lnTo>
                  <a:lnTo>
                    <a:pt x="101" y="1113"/>
                  </a:lnTo>
                  <a:lnTo>
                    <a:pt x="141" y="994"/>
                  </a:lnTo>
                  <a:lnTo>
                    <a:pt x="175" y="862"/>
                  </a:lnTo>
                  <a:lnTo>
                    <a:pt x="202" y="723"/>
                  </a:lnTo>
                  <a:lnTo>
                    <a:pt x="224" y="595"/>
                  </a:lnTo>
                  <a:lnTo>
                    <a:pt x="238" y="484"/>
                  </a:lnTo>
                  <a:lnTo>
                    <a:pt x="251" y="406"/>
                  </a:lnTo>
                  <a:lnTo>
                    <a:pt x="271" y="320"/>
                  </a:lnTo>
                  <a:lnTo>
                    <a:pt x="296" y="238"/>
                  </a:lnTo>
                  <a:lnTo>
                    <a:pt x="327" y="162"/>
                  </a:lnTo>
                  <a:lnTo>
                    <a:pt x="366" y="98"/>
                  </a:lnTo>
                  <a:lnTo>
                    <a:pt x="411" y="44"/>
                  </a:lnTo>
                  <a:lnTo>
                    <a:pt x="465" y="12"/>
                  </a:lnTo>
                  <a:lnTo>
                    <a:pt x="526" y="0"/>
                  </a:lnTo>
                  <a:lnTo>
                    <a:pt x="600" y="17"/>
                  </a:lnTo>
                  <a:lnTo>
                    <a:pt x="608" y="25"/>
                  </a:lnTo>
                  <a:lnTo>
                    <a:pt x="616" y="35"/>
                  </a:lnTo>
                  <a:lnTo>
                    <a:pt x="624" y="42"/>
                  </a:lnTo>
                  <a:lnTo>
                    <a:pt x="633" y="53"/>
                  </a:lnTo>
                  <a:lnTo>
                    <a:pt x="642" y="64"/>
                  </a:lnTo>
                  <a:lnTo>
                    <a:pt x="650" y="76"/>
                  </a:lnTo>
                  <a:lnTo>
                    <a:pt x="658" y="90"/>
                  </a:lnTo>
                  <a:lnTo>
                    <a:pt x="667" y="108"/>
                  </a:lnTo>
                  <a:lnTo>
                    <a:pt x="666" y="110"/>
                  </a:lnTo>
                  <a:lnTo>
                    <a:pt x="664" y="112"/>
                  </a:lnTo>
                  <a:lnTo>
                    <a:pt x="551" y="42"/>
                  </a:lnTo>
                  <a:lnTo>
                    <a:pt x="461" y="57"/>
                  </a:lnTo>
                  <a:lnTo>
                    <a:pt x="391" y="133"/>
                  </a:lnTo>
                  <a:lnTo>
                    <a:pt x="340" y="256"/>
                  </a:lnTo>
                  <a:lnTo>
                    <a:pt x="299" y="404"/>
                  </a:lnTo>
                  <a:lnTo>
                    <a:pt x="271" y="559"/>
                  </a:lnTo>
                  <a:lnTo>
                    <a:pt x="251" y="703"/>
                  </a:lnTo>
                  <a:lnTo>
                    <a:pt x="236" y="821"/>
                  </a:lnTo>
                  <a:lnTo>
                    <a:pt x="218" y="880"/>
                  </a:lnTo>
                  <a:lnTo>
                    <a:pt x="198" y="946"/>
                  </a:lnTo>
                  <a:lnTo>
                    <a:pt x="175" y="1012"/>
                  </a:lnTo>
                  <a:lnTo>
                    <a:pt x="149" y="1078"/>
                  </a:lnTo>
                  <a:lnTo>
                    <a:pt x="118" y="1138"/>
                  </a:lnTo>
                  <a:lnTo>
                    <a:pt x="83" y="1193"/>
                  </a:lnTo>
                  <a:lnTo>
                    <a:pt x="43" y="1238"/>
                  </a:lnTo>
                  <a:lnTo>
                    <a:pt x="0" y="1274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79" name="Freeform 47"/>
            <p:cNvSpPr>
              <a:spLocks/>
            </p:cNvSpPr>
            <p:nvPr/>
          </p:nvSpPr>
          <p:spPr bwMode="auto">
            <a:xfrm flipH="1">
              <a:off x="5281" y="3549"/>
              <a:ext cx="26" cy="57"/>
            </a:xfrm>
            <a:custGeom>
              <a:avLst/>
              <a:gdLst>
                <a:gd name="T0" fmla="*/ 73 w 80"/>
                <a:gd name="T1" fmla="*/ 171 h 173"/>
                <a:gd name="T2" fmla="*/ 57 w 80"/>
                <a:gd name="T3" fmla="*/ 167 h 173"/>
                <a:gd name="T4" fmla="*/ 46 w 80"/>
                <a:gd name="T5" fmla="*/ 165 h 173"/>
                <a:gd name="T6" fmla="*/ 37 w 80"/>
                <a:gd name="T7" fmla="*/ 164 h 173"/>
                <a:gd name="T8" fmla="*/ 32 w 80"/>
                <a:gd name="T9" fmla="*/ 164 h 173"/>
                <a:gd name="T10" fmla="*/ 23 w 80"/>
                <a:gd name="T11" fmla="*/ 160 h 173"/>
                <a:gd name="T12" fmla="*/ 17 w 80"/>
                <a:gd name="T13" fmla="*/ 156 h 173"/>
                <a:gd name="T14" fmla="*/ 13 w 80"/>
                <a:gd name="T15" fmla="*/ 135 h 173"/>
                <a:gd name="T16" fmla="*/ 9 w 80"/>
                <a:gd name="T17" fmla="*/ 114 h 173"/>
                <a:gd name="T18" fmla="*/ 5 w 80"/>
                <a:gd name="T19" fmla="*/ 91 h 173"/>
                <a:gd name="T20" fmla="*/ 3 w 80"/>
                <a:gd name="T21" fmla="*/ 69 h 173"/>
                <a:gd name="T22" fmla="*/ 0 w 80"/>
                <a:gd name="T23" fmla="*/ 46 h 173"/>
                <a:gd name="T24" fmla="*/ 2 w 80"/>
                <a:gd name="T25" fmla="*/ 26 h 173"/>
                <a:gd name="T26" fmla="*/ 3 w 80"/>
                <a:gd name="T27" fmla="*/ 10 h 173"/>
                <a:gd name="T28" fmla="*/ 9 w 80"/>
                <a:gd name="T29" fmla="*/ 0 h 173"/>
                <a:gd name="T30" fmla="*/ 23 w 80"/>
                <a:gd name="T31" fmla="*/ 21 h 173"/>
                <a:gd name="T32" fmla="*/ 36 w 80"/>
                <a:gd name="T33" fmla="*/ 39 h 173"/>
                <a:gd name="T34" fmla="*/ 45 w 80"/>
                <a:gd name="T35" fmla="*/ 53 h 173"/>
                <a:gd name="T36" fmla="*/ 54 w 80"/>
                <a:gd name="T37" fmla="*/ 69 h 173"/>
                <a:gd name="T38" fmla="*/ 61 w 80"/>
                <a:gd name="T39" fmla="*/ 83 h 173"/>
                <a:gd name="T40" fmla="*/ 67 w 80"/>
                <a:gd name="T41" fmla="*/ 105 h 173"/>
                <a:gd name="T42" fmla="*/ 72 w 80"/>
                <a:gd name="T43" fmla="*/ 130 h 173"/>
                <a:gd name="T44" fmla="*/ 80 w 80"/>
                <a:gd name="T45" fmla="*/ 165 h 173"/>
                <a:gd name="T46" fmla="*/ 76 w 80"/>
                <a:gd name="T47" fmla="*/ 173 h 173"/>
                <a:gd name="T48" fmla="*/ 73 w 80"/>
                <a:gd name="T49" fmla="*/ 17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0" h="173">
                  <a:moveTo>
                    <a:pt x="73" y="171"/>
                  </a:moveTo>
                  <a:lnTo>
                    <a:pt x="57" y="167"/>
                  </a:lnTo>
                  <a:lnTo>
                    <a:pt x="46" y="165"/>
                  </a:lnTo>
                  <a:lnTo>
                    <a:pt x="37" y="164"/>
                  </a:lnTo>
                  <a:lnTo>
                    <a:pt x="32" y="164"/>
                  </a:lnTo>
                  <a:lnTo>
                    <a:pt x="23" y="160"/>
                  </a:lnTo>
                  <a:lnTo>
                    <a:pt x="17" y="156"/>
                  </a:lnTo>
                  <a:lnTo>
                    <a:pt x="13" y="135"/>
                  </a:lnTo>
                  <a:lnTo>
                    <a:pt x="9" y="114"/>
                  </a:lnTo>
                  <a:lnTo>
                    <a:pt x="5" y="91"/>
                  </a:lnTo>
                  <a:lnTo>
                    <a:pt x="3" y="69"/>
                  </a:lnTo>
                  <a:lnTo>
                    <a:pt x="0" y="46"/>
                  </a:lnTo>
                  <a:lnTo>
                    <a:pt x="2" y="26"/>
                  </a:lnTo>
                  <a:lnTo>
                    <a:pt x="3" y="10"/>
                  </a:lnTo>
                  <a:lnTo>
                    <a:pt x="9" y="0"/>
                  </a:lnTo>
                  <a:lnTo>
                    <a:pt x="23" y="21"/>
                  </a:lnTo>
                  <a:lnTo>
                    <a:pt x="36" y="39"/>
                  </a:lnTo>
                  <a:lnTo>
                    <a:pt x="45" y="53"/>
                  </a:lnTo>
                  <a:lnTo>
                    <a:pt x="54" y="69"/>
                  </a:lnTo>
                  <a:lnTo>
                    <a:pt x="61" y="83"/>
                  </a:lnTo>
                  <a:lnTo>
                    <a:pt x="67" y="105"/>
                  </a:lnTo>
                  <a:lnTo>
                    <a:pt x="72" y="130"/>
                  </a:lnTo>
                  <a:lnTo>
                    <a:pt x="80" y="165"/>
                  </a:lnTo>
                  <a:lnTo>
                    <a:pt x="76" y="173"/>
                  </a:lnTo>
                  <a:lnTo>
                    <a:pt x="73" y="171"/>
                  </a:lnTo>
                  <a:close/>
                </a:path>
              </a:pathLst>
            </a:custGeom>
            <a:solidFill>
              <a:srgbClr val="6666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0" name="Freeform 48"/>
            <p:cNvSpPr>
              <a:spLocks/>
            </p:cNvSpPr>
            <p:nvPr/>
          </p:nvSpPr>
          <p:spPr bwMode="auto">
            <a:xfrm flipH="1">
              <a:off x="4654" y="2907"/>
              <a:ext cx="813" cy="245"/>
            </a:xfrm>
            <a:custGeom>
              <a:avLst/>
              <a:gdLst>
                <a:gd name="T0" fmla="*/ 591 w 2485"/>
                <a:gd name="T1" fmla="*/ 723 h 732"/>
                <a:gd name="T2" fmla="*/ 344 w 2485"/>
                <a:gd name="T3" fmla="*/ 682 h 732"/>
                <a:gd name="T4" fmla="*/ 130 w 2485"/>
                <a:gd name="T5" fmla="*/ 572 h 732"/>
                <a:gd name="T6" fmla="*/ 14 w 2485"/>
                <a:gd name="T7" fmla="*/ 346 h 732"/>
                <a:gd name="T8" fmla="*/ 25 w 2485"/>
                <a:gd name="T9" fmla="*/ 176 h 732"/>
                <a:gd name="T10" fmla="*/ 41 w 2485"/>
                <a:gd name="T11" fmla="*/ 192 h 732"/>
                <a:gd name="T12" fmla="*/ 58 w 2485"/>
                <a:gd name="T13" fmla="*/ 214 h 732"/>
                <a:gd name="T14" fmla="*/ 80 w 2485"/>
                <a:gd name="T15" fmla="*/ 233 h 732"/>
                <a:gd name="T16" fmla="*/ 84 w 2485"/>
                <a:gd name="T17" fmla="*/ 210 h 732"/>
                <a:gd name="T18" fmla="*/ 58 w 2485"/>
                <a:gd name="T19" fmla="*/ 157 h 732"/>
                <a:gd name="T20" fmla="*/ 29 w 2485"/>
                <a:gd name="T21" fmla="*/ 103 h 732"/>
                <a:gd name="T22" fmla="*/ 6 w 2485"/>
                <a:gd name="T23" fmla="*/ 39 h 732"/>
                <a:gd name="T24" fmla="*/ 123 w 2485"/>
                <a:gd name="T25" fmla="*/ 39 h 732"/>
                <a:gd name="T26" fmla="*/ 367 w 2485"/>
                <a:gd name="T27" fmla="*/ 94 h 732"/>
                <a:gd name="T28" fmla="*/ 611 w 2485"/>
                <a:gd name="T29" fmla="*/ 126 h 732"/>
                <a:gd name="T30" fmla="*/ 865 w 2485"/>
                <a:gd name="T31" fmla="*/ 155 h 732"/>
                <a:gd name="T32" fmla="*/ 1043 w 2485"/>
                <a:gd name="T33" fmla="*/ 215 h 732"/>
                <a:gd name="T34" fmla="*/ 1168 w 2485"/>
                <a:gd name="T35" fmla="*/ 267 h 732"/>
                <a:gd name="T36" fmla="*/ 1308 w 2485"/>
                <a:gd name="T37" fmla="*/ 280 h 732"/>
                <a:gd name="T38" fmla="*/ 1440 w 2485"/>
                <a:gd name="T39" fmla="*/ 255 h 732"/>
                <a:gd name="T40" fmla="*/ 1618 w 2485"/>
                <a:gd name="T41" fmla="*/ 246 h 732"/>
                <a:gd name="T42" fmla="*/ 1861 w 2485"/>
                <a:gd name="T43" fmla="*/ 239 h 732"/>
                <a:gd name="T44" fmla="*/ 2105 w 2485"/>
                <a:gd name="T45" fmla="*/ 201 h 732"/>
                <a:gd name="T46" fmla="*/ 2350 w 2485"/>
                <a:gd name="T47" fmla="*/ 153 h 732"/>
                <a:gd name="T48" fmla="*/ 2480 w 2485"/>
                <a:gd name="T49" fmla="*/ 135 h 732"/>
                <a:gd name="T50" fmla="*/ 2480 w 2485"/>
                <a:gd name="T51" fmla="*/ 192 h 732"/>
                <a:gd name="T52" fmla="*/ 2446 w 2485"/>
                <a:gd name="T53" fmla="*/ 285 h 732"/>
                <a:gd name="T54" fmla="*/ 2390 w 2485"/>
                <a:gd name="T55" fmla="*/ 354 h 732"/>
                <a:gd name="T56" fmla="*/ 2317 w 2485"/>
                <a:gd name="T57" fmla="*/ 403 h 732"/>
                <a:gd name="T58" fmla="*/ 2276 w 2485"/>
                <a:gd name="T59" fmla="*/ 413 h 732"/>
                <a:gd name="T60" fmla="*/ 2283 w 2485"/>
                <a:gd name="T61" fmla="*/ 397 h 732"/>
                <a:gd name="T62" fmla="*/ 2303 w 2485"/>
                <a:gd name="T63" fmla="*/ 379 h 732"/>
                <a:gd name="T64" fmla="*/ 2321 w 2485"/>
                <a:gd name="T65" fmla="*/ 358 h 732"/>
                <a:gd name="T66" fmla="*/ 2333 w 2485"/>
                <a:gd name="T67" fmla="*/ 333 h 732"/>
                <a:gd name="T68" fmla="*/ 2319 w 2485"/>
                <a:gd name="T69" fmla="*/ 326 h 732"/>
                <a:gd name="T70" fmla="*/ 2288 w 2485"/>
                <a:gd name="T71" fmla="*/ 347 h 732"/>
                <a:gd name="T72" fmla="*/ 2261 w 2485"/>
                <a:gd name="T73" fmla="*/ 371 h 732"/>
                <a:gd name="T74" fmla="*/ 2237 w 2485"/>
                <a:gd name="T75" fmla="*/ 394 h 732"/>
                <a:gd name="T76" fmla="*/ 2084 w 2485"/>
                <a:gd name="T77" fmla="*/ 493 h 732"/>
                <a:gd name="T78" fmla="*/ 1769 w 2485"/>
                <a:gd name="T79" fmla="*/ 627 h 732"/>
                <a:gd name="T80" fmla="*/ 1434 w 2485"/>
                <a:gd name="T81" fmla="*/ 700 h 732"/>
                <a:gd name="T82" fmla="*/ 1107 w 2485"/>
                <a:gd name="T83" fmla="*/ 707 h 732"/>
                <a:gd name="T84" fmla="*/ 937 w 2485"/>
                <a:gd name="T85" fmla="*/ 677 h 732"/>
                <a:gd name="T86" fmla="*/ 897 w 2485"/>
                <a:gd name="T87" fmla="*/ 663 h 732"/>
                <a:gd name="T88" fmla="*/ 858 w 2485"/>
                <a:gd name="T89" fmla="*/ 650 h 732"/>
                <a:gd name="T90" fmla="*/ 823 w 2485"/>
                <a:gd name="T91" fmla="*/ 640 h 732"/>
                <a:gd name="T92" fmla="*/ 808 w 2485"/>
                <a:gd name="T93" fmla="*/ 652 h 732"/>
                <a:gd name="T94" fmla="*/ 812 w 2485"/>
                <a:gd name="T95" fmla="*/ 666 h 732"/>
                <a:gd name="T96" fmla="*/ 822 w 2485"/>
                <a:gd name="T97" fmla="*/ 666 h 732"/>
                <a:gd name="T98" fmla="*/ 844 w 2485"/>
                <a:gd name="T99" fmla="*/ 675 h 732"/>
                <a:gd name="T100" fmla="*/ 888 w 2485"/>
                <a:gd name="T101" fmla="*/ 695 h 732"/>
                <a:gd name="T102" fmla="*/ 893 w 2485"/>
                <a:gd name="T103" fmla="*/ 718 h 732"/>
                <a:gd name="T104" fmla="*/ 836 w 2485"/>
                <a:gd name="T105" fmla="*/ 727 h 732"/>
                <a:gd name="T106" fmla="*/ 781 w 2485"/>
                <a:gd name="T107" fmla="*/ 729 h 732"/>
                <a:gd name="T108" fmla="*/ 728 w 2485"/>
                <a:gd name="T109" fmla="*/ 729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85" h="732">
                  <a:moveTo>
                    <a:pt x="704" y="732"/>
                  </a:moveTo>
                  <a:lnTo>
                    <a:pt x="591" y="723"/>
                  </a:lnTo>
                  <a:lnTo>
                    <a:pt x="468" y="709"/>
                  </a:lnTo>
                  <a:lnTo>
                    <a:pt x="344" y="682"/>
                  </a:lnTo>
                  <a:lnTo>
                    <a:pt x="230" y="640"/>
                  </a:lnTo>
                  <a:lnTo>
                    <a:pt x="130" y="572"/>
                  </a:lnTo>
                  <a:lnTo>
                    <a:pt x="54" y="477"/>
                  </a:lnTo>
                  <a:lnTo>
                    <a:pt x="14" y="346"/>
                  </a:lnTo>
                  <a:lnTo>
                    <a:pt x="18" y="175"/>
                  </a:lnTo>
                  <a:lnTo>
                    <a:pt x="25" y="176"/>
                  </a:lnTo>
                  <a:lnTo>
                    <a:pt x="33" y="183"/>
                  </a:lnTo>
                  <a:lnTo>
                    <a:pt x="41" y="192"/>
                  </a:lnTo>
                  <a:lnTo>
                    <a:pt x="50" y="203"/>
                  </a:lnTo>
                  <a:lnTo>
                    <a:pt x="58" y="214"/>
                  </a:lnTo>
                  <a:lnTo>
                    <a:pt x="69" y="224"/>
                  </a:lnTo>
                  <a:lnTo>
                    <a:pt x="80" y="233"/>
                  </a:lnTo>
                  <a:lnTo>
                    <a:pt x="93" y="240"/>
                  </a:lnTo>
                  <a:lnTo>
                    <a:pt x="84" y="210"/>
                  </a:lnTo>
                  <a:lnTo>
                    <a:pt x="73" y="183"/>
                  </a:lnTo>
                  <a:lnTo>
                    <a:pt x="58" y="157"/>
                  </a:lnTo>
                  <a:lnTo>
                    <a:pt x="45" y="132"/>
                  </a:lnTo>
                  <a:lnTo>
                    <a:pt x="29" y="103"/>
                  </a:lnTo>
                  <a:lnTo>
                    <a:pt x="17" y="73"/>
                  </a:lnTo>
                  <a:lnTo>
                    <a:pt x="6" y="39"/>
                  </a:lnTo>
                  <a:lnTo>
                    <a:pt x="0" y="0"/>
                  </a:lnTo>
                  <a:lnTo>
                    <a:pt x="123" y="39"/>
                  </a:lnTo>
                  <a:lnTo>
                    <a:pt x="246" y="69"/>
                  </a:lnTo>
                  <a:lnTo>
                    <a:pt x="367" y="94"/>
                  </a:lnTo>
                  <a:lnTo>
                    <a:pt x="490" y="114"/>
                  </a:lnTo>
                  <a:lnTo>
                    <a:pt x="611" y="126"/>
                  </a:lnTo>
                  <a:lnTo>
                    <a:pt x="738" y="141"/>
                  </a:lnTo>
                  <a:lnTo>
                    <a:pt x="865" y="155"/>
                  </a:lnTo>
                  <a:lnTo>
                    <a:pt x="997" y="175"/>
                  </a:lnTo>
                  <a:lnTo>
                    <a:pt x="1043" y="215"/>
                  </a:lnTo>
                  <a:lnTo>
                    <a:pt x="1102" y="248"/>
                  </a:lnTo>
                  <a:lnTo>
                    <a:pt x="1168" y="267"/>
                  </a:lnTo>
                  <a:lnTo>
                    <a:pt x="1238" y="280"/>
                  </a:lnTo>
                  <a:lnTo>
                    <a:pt x="1308" y="280"/>
                  </a:lnTo>
                  <a:lnTo>
                    <a:pt x="1377" y="271"/>
                  </a:lnTo>
                  <a:lnTo>
                    <a:pt x="1440" y="255"/>
                  </a:lnTo>
                  <a:lnTo>
                    <a:pt x="1497" y="232"/>
                  </a:lnTo>
                  <a:lnTo>
                    <a:pt x="1618" y="246"/>
                  </a:lnTo>
                  <a:lnTo>
                    <a:pt x="1740" y="249"/>
                  </a:lnTo>
                  <a:lnTo>
                    <a:pt x="1861" y="239"/>
                  </a:lnTo>
                  <a:lnTo>
                    <a:pt x="1984" y="224"/>
                  </a:lnTo>
                  <a:lnTo>
                    <a:pt x="2105" y="201"/>
                  </a:lnTo>
                  <a:lnTo>
                    <a:pt x="2228" y="178"/>
                  </a:lnTo>
                  <a:lnTo>
                    <a:pt x="2350" y="153"/>
                  </a:lnTo>
                  <a:lnTo>
                    <a:pt x="2475" y="134"/>
                  </a:lnTo>
                  <a:lnTo>
                    <a:pt x="2480" y="135"/>
                  </a:lnTo>
                  <a:lnTo>
                    <a:pt x="2485" y="137"/>
                  </a:lnTo>
                  <a:lnTo>
                    <a:pt x="2480" y="192"/>
                  </a:lnTo>
                  <a:lnTo>
                    <a:pt x="2468" y="242"/>
                  </a:lnTo>
                  <a:lnTo>
                    <a:pt x="2446" y="285"/>
                  </a:lnTo>
                  <a:lnTo>
                    <a:pt x="2422" y="324"/>
                  </a:lnTo>
                  <a:lnTo>
                    <a:pt x="2390" y="354"/>
                  </a:lnTo>
                  <a:lnTo>
                    <a:pt x="2355" y="381"/>
                  </a:lnTo>
                  <a:lnTo>
                    <a:pt x="2317" y="403"/>
                  </a:lnTo>
                  <a:lnTo>
                    <a:pt x="2279" y="420"/>
                  </a:lnTo>
                  <a:lnTo>
                    <a:pt x="2276" y="413"/>
                  </a:lnTo>
                  <a:lnTo>
                    <a:pt x="2275" y="406"/>
                  </a:lnTo>
                  <a:lnTo>
                    <a:pt x="2283" y="397"/>
                  </a:lnTo>
                  <a:lnTo>
                    <a:pt x="2294" y="390"/>
                  </a:lnTo>
                  <a:lnTo>
                    <a:pt x="2303" y="379"/>
                  </a:lnTo>
                  <a:lnTo>
                    <a:pt x="2314" y="371"/>
                  </a:lnTo>
                  <a:lnTo>
                    <a:pt x="2321" y="358"/>
                  </a:lnTo>
                  <a:lnTo>
                    <a:pt x="2329" y="347"/>
                  </a:lnTo>
                  <a:lnTo>
                    <a:pt x="2333" y="333"/>
                  </a:lnTo>
                  <a:lnTo>
                    <a:pt x="2336" y="321"/>
                  </a:lnTo>
                  <a:lnTo>
                    <a:pt x="2319" y="326"/>
                  </a:lnTo>
                  <a:lnTo>
                    <a:pt x="2303" y="337"/>
                  </a:lnTo>
                  <a:lnTo>
                    <a:pt x="2288" y="347"/>
                  </a:lnTo>
                  <a:lnTo>
                    <a:pt x="2276" y="360"/>
                  </a:lnTo>
                  <a:lnTo>
                    <a:pt x="2261" y="371"/>
                  </a:lnTo>
                  <a:lnTo>
                    <a:pt x="2249" y="383"/>
                  </a:lnTo>
                  <a:lnTo>
                    <a:pt x="2237" y="394"/>
                  </a:lnTo>
                  <a:lnTo>
                    <a:pt x="2225" y="406"/>
                  </a:lnTo>
                  <a:lnTo>
                    <a:pt x="2084" y="493"/>
                  </a:lnTo>
                  <a:lnTo>
                    <a:pt x="1931" y="568"/>
                  </a:lnTo>
                  <a:lnTo>
                    <a:pt x="1769" y="627"/>
                  </a:lnTo>
                  <a:lnTo>
                    <a:pt x="1604" y="673"/>
                  </a:lnTo>
                  <a:lnTo>
                    <a:pt x="1434" y="700"/>
                  </a:lnTo>
                  <a:lnTo>
                    <a:pt x="1268" y="713"/>
                  </a:lnTo>
                  <a:lnTo>
                    <a:pt x="1107" y="707"/>
                  </a:lnTo>
                  <a:lnTo>
                    <a:pt x="958" y="684"/>
                  </a:lnTo>
                  <a:lnTo>
                    <a:pt x="937" y="677"/>
                  </a:lnTo>
                  <a:lnTo>
                    <a:pt x="917" y="670"/>
                  </a:lnTo>
                  <a:lnTo>
                    <a:pt x="897" y="663"/>
                  </a:lnTo>
                  <a:lnTo>
                    <a:pt x="878" y="657"/>
                  </a:lnTo>
                  <a:lnTo>
                    <a:pt x="858" y="650"/>
                  </a:lnTo>
                  <a:lnTo>
                    <a:pt x="840" y="645"/>
                  </a:lnTo>
                  <a:lnTo>
                    <a:pt x="823" y="640"/>
                  </a:lnTo>
                  <a:lnTo>
                    <a:pt x="808" y="638"/>
                  </a:lnTo>
                  <a:lnTo>
                    <a:pt x="808" y="652"/>
                  </a:lnTo>
                  <a:lnTo>
                    <a:pt x="808" y="666"/>
                  </a:lnTo>
                  <a:lnTo>
                    <a:pt x="812" y="666"/>
                  </a:lnTo>
                  <a:lnTo>
                    <a:pt x="816" y="666"/>
                  </a:lnTo>
                  <a:lnTo>
                    <a:pt x="822" y="666"/>
                  </a:lnTo>
                  <a:lnTo>
                    <a:pt x="832" y="672"/>
                  </a:lnTo>
                  <a:lnTo>
                    <a:pt x="844" y="675"/>
                  </a:lnTo>
                  <a:lnTo>
                    <a:pt x="862" y="684"/>
                  </a:lnTo>
                  <a:lnTo>
                    <a:pt x="888" y="695"/>
                  </a:lnTo>
                  <a:lnTo>
                    <a:pt x="921" y="713"/>
                  </a:lnTo>
                  <a:lnTo>
                    <a:pt x="893" y="718"/>
                  </a:lnTo>
                  <a:lnTo>
                    <a:pt x="865" y="725"/>
                  </a:lnTo>
                  <a:lnTo>
                    <a:pt x="836" y="727"/>
                  </a:lnTo>
                  <a:lnTo>
                    <a:pt x="809" y="729"/>
                  </a:lnTo>
                  <a:lnTo>
                    <a:pt x="781" y="729"/>
                  </a:lnTo>
                  <a:lnTo>
                    <a:pt x="754" y="729"/>
                  </a:lnTo>
                  <a:lnTo>
                    <a:pt x="728" y="729"/>
                  </a:lnTo>
                  <a:lnTo>
                    <a:pt x="704" y="732"/>
                  </a:lnTo>
                  <a:close/>
                </a:path>
              </a:pathLst>
            </a:custGeom>
            <a:solidFill>
              <a:srgbClr val="839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1" name="Freeform 49"/>
            <p:cNvSpPr>
              <a:spLocks/>
            </p:cNvSpPr>
            <p:nvPr/>
          </p:nvSpPr>
          <p:spPr bwMode="auto">
            <a:xfrm flipH="1">
              <a:off x="4921" y="2584"/>
              <a:ext cx="276" cy="406"/>
            </a:xfrm>
            <a:custGeom>
              <a:avLst/>
              <a:gdLst>
                <a:gd name="T0" fmla="*/ 348 w 844"/>
                <a:gd name="T1" fmla="*/ 1195 h 1215"/>
                <a:gd name="T2" fmla="*/ 200 w 844"/>
                <a:gd name="T3" fmla="*/ 1136 h 1215"/>
                <a:gd name="T4" fmla="*/ 103 w 844"/>
                <a:gd name="T5" fmla="*/ 1029 h 1215"/>
                <a:gd name="T6" fmla="*/ 35 w 844"/>
                <a:gd name="T7" fmla="*/ 853 h 1215"/>
                <a:gd name="T8" fmla="*/ 0 w 844"/>
                <a:gd name="T9" fmla="*/ 632 h 1215"/>
                <a:gd name="T10" fmla="*/ 11 w 844"/>
                <a:gd name="T11" fmla="*/ 486 h 1215"/>
                <a:gd name="T12" fmla="*/ 53 w 844"/>
                <a:gd name="T13" fmla="*/ 379 h 1215"/>
                <a:gd name="T14" fmla="*/ 123 w 844"/>
                <a:gd name="T15" fmla="*/ 265 h 1215"/>
                <a:gd name="T16" fmla="*/ 178 w 844"/>
                <a:gd name="T17" fmla="*/ 165 h 1215"/>
                <a:gd name="T18" fmla="*/ 200 w 844"/>
                <a:gd name="T19" fmla="*/ 115 h 1215"/>
                <a:gd name="T20" fmla="*/ 219 w 844"/>
                <a:gd name="T21" fmla="*/ 67 h 1215"/>
                <a:gd name="T22" fmla="*/ 233 w 844"/>
                <a:gd name="T23" fmla="*/ 28 h 1215"/>
                <a:gd name="T24" fmla="*/ 282 w 844"/>
                <a:gd name="T25" fmla="*/ 0 h 1215"/>
                <a:gd name="T26" fmla="*/ 331 w 844"/>
                <a:gd name="T27" fmla="*/ 46 h 1215"/>
                <a:gd name="T28" fmla="*/ 345 w 844"/>
                <a:gd name="T29" fmla="*/ 155 h 1215"/>
                <a:gd name="T30" fmla="*/ 344 w 844"/>
                <a:gd name="T31" fmla="*/ 267 h 1215"/>
                <a:gd name="T32" fmla="*/ 399 w 844"/>
                <a:gd name="T33" fmla="*/ 327 h 1215"/>
                <a:gd name="T34" fmla="*/ 542 w 844"/>
                <a:gd name="T35" fmla="*/ 283 h 1215"/>
                <a:gd name="T36" fmla="*/ 682 w 844"/>
                <a:gd name="T37" fmla="*/ 224 h 1215"/>
                <a:gd name="T38" fmla="*/ 769 w 844"/>
                <a:gd name="T39" fmla="*/ 267 h 1215"/>
                <a:gd name="T40" fmla="*/ 758 w 844"/>
                <a:gd name="T41" fmla="*/ 397 h 1215"/>
                <a:gd name="T42" fmla="*/ 711 w 844"/>
                <a:gd name="T43" fmla="*/ 472 h 1215"/>
                <a:gd name="T44" fmla="*/ 653 w 844"/>
                <a:gd name="T45" fmla="*/ 541 h 1215"/>
                <a:gd name="T46" fmla="*/ 589 w 844"/>
                <a:gd name="T47" fmla="*/ 595 h 1215"/>
                <a:gd name="T48" fmla="*/ 549 w 844"/>
                <a:gd name="T49" fmla="*/ 620 h 1215"/>
                <a:gd name="T50" fmla="*/ 529 w 844"/>
                <a:gd name="T51" fmla="*/ 634 h 1215"/>
                <a:gd name="T52" fmla="*/ 507 w 844"/>
                <a:gd name="T53" fmla="*/ 646 h 1215"/>
                <a:gd name="T54" fmla="*/ 495 w 844"/>
                <a:gd name="T55" fmla="*/ 666 h 1215"/>
                <a:gd name="T56" fmla="*/ 530 w 844"/>
                <a:gd name="T57" fmla="*/ 687 h 1215"/>
                <a:gd name="T58" fmla="*/ 624 w 844"/>
                <a:gd name="T59" fmla="*/ 675 h 1215"/>
                <a:gd name="T60" fmla="*/ 724 w 844"/>
                <a:gd name="T61" fmla="*/ 661 h 1215"/>
                <a:gd name="T62" fmla="*/ 811 w 844"/>
                <a:gd name="T63" fmla="*/ 686 h 1215"/>
                <a:gd name="T64" fmla="*/ 835 w 844"/>
                <a:gd name="T65" fmla="*/ 801 h 1215"/>
                <a:gd name="T66" fmla="*/ 754 w 844"/>
                <a:gd name="T67" fmla="*/ 912 h 1215"/>
                <a:gd name="T68" fmla="*/ 629 w 844"/>
                <a:gd name="T69" fmla="*/ 985 h 1215"/>
                <a:gd name="T70" fmla="*/ 507 w 844"/>
                <a:gd name="T71" fmla="*/ 1033 h 1215"/>
                <a:gd name="T72" fmla="*/ 463 w 844"/>
                <a:gd name="T73" fmla="*/ 1063 h 1215"/>
                <a:gd name="T74" fmla="*/ 486 w 844"/>
                <a:gd name="T75" fmla="*/ 1070 h 1215"/>
                <a:gd name="T76" fmla="*/ 562 w 844"/>
                <a:gd name="T77" fmla="*/ 1044 h 1215"/>
                <a:gd name="T78" fmla="*/ 649 w 844"/>
                <a:gd name="T79" fmla="*/ 1029 h 1215"/>
                <a:gd name="T80" fmla="*/ 709 w 844"/>
                <a:gd name="T81" fmla="*/ 1070 h 1215"/>
                <a:gd name="T82" fmla="*/ 693 w 844"/>
                <a:gd name="T83" fmla="*/ 1149 h 1215"/>
                <a:gd name="T84" fmla="*/ 627 w 844"/>
                <a:gd name="T85" fmla="*/ 1183 h 1215"/>
                <a:gd name="T86" fmla="*/ 550 w 844"/>
                <a:gd name="T87" fmla="*/ 1201 h 1215"/>
                <a:gd name="T88" fmla="*/ 476 w 844"/>
                <a:gd name="T89" fmla="*/ 1211 h 1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44" h="1215">
                  <a:moveTo>
                    <a:pt x="448" y="1215"/>
                  </a:moveTo>
                  <a:lnTo>
                    <a:pt x="348" y="1195"/>
                  </a:lnTo>
                  <a:lnTo>
                    <a:pt x="267" y="1172"/>
                  </a:lnTo>
                  <a:lnTo>
                    <a:pt x="200" y="1136"/>
                  </a:lnTo>
                  <a:lnTo>
                    <a:pt x="147" y="1092"/>
                  </a:lnTo>
                  <a:lnTo>
                    <a:pt x="103" y="1029"/>
                  </a:lnTo>
                  <a:lnTo>
                    <a:pt x="68" y="951"/>
                  </a:lnTo>
                  <a:lnTo>
                    <a:pt x="35" y="853"/>
                  </a:lnTo>
                  <a:lnTo>
                    <a:pt x="8" y="734"/>
                  </a:lnTo>
                  <a:lnTo>
                    <a:pt x="0" y="632"/>
                  </a:lnTo>
                  <a:lnTo>
                    <a:pt x="3" y="552"/>
                  </a:lnTo>
                  <a:lnTo>
                    <a:pt x="11" y="486"/>
                  </a:lnTo>
                  <a:lnTo>
                    <a:pt x="30" y="433"/>
                  </a:lnTo>
                  <a:lnTo>
                    <a:pt x="53" y="379"/>
                  </a:lnTo>
                  <a:lnTo>
                    <a:pt x="85" y="327"/>
                  </a:lnTo>
                  <a:lnTo>
                    <a:pt x="123" y="265"/>
                  </a:lnTo>
                  <a:lnTo>
                    <a:pt x="169" y="190"/>
                  </a:lnTo>
                  <a:lnTo>
                    <a:pt x="178" y="165"/>
                  </a:lnTo>
                  <a:lnTo>
                    <a:pt x="189" y="140"/>
                  </a:lnTo>
                  <a:lnTo>
                    <a:pt x="200" y="115"/>
                  </a:lnTo>
                  <a:lnTo>
                    <a:pt x="211" y="92"/>
                  </a:lnTo>
                  <a:lnTo>
                    <a:pt x="219" y="67"/>
                  </a:lnTo>
                  <a:lnTo>
                    <a:pt x="227" y="48"/>
                  </a:lnTo>
                  <a:lnTo>
                    <a:pt x="233" y="28"/>
                  </a:lnTo>
                  <a:lnTo>
                    <a:pt x="240" y="16"/>
                  </a:lnTo>
                  <a:lnTo>
                    <a:pt x="282" y="0"/>
                  </a:lnTo>
                  <a:lnTo>
                    <a:pt x="312" y="12"/>
                  </a:lnTo>
                  <a:lnTo>
                    <a:pt x="331" y="46"/>
                  </a:lnTo>
                  <a:lnTo>
                    <a:pt x="341" y="98"/>
                  </a:lnTo>
                  <a:lnTo>
                    <a:pt x="345" y="155"/>
                  </a:lnTo>
                  <a:lnTo>
                    <a:pt x="345" y="215"/>
                  </a:lnTo>
                  <a:lnTo>
                    <a:pt x="344" y="267"/>
                  </a:lnTo>
                  <a:lnTo>
                    <a:pt x="344" y="310"/>
                  </a:lnTo>
                  <a:lnTo>
                    <a:pt x="399" y="327"/>
                  </a:lnTo>
                  <a:lnTo>
                    <a:pt x="468" y="315"/>
                  </a:lnTo>
                  <a:lnTo>
                    <a:pt x="542" y="283"/>
                  </a:lnTo>
                  <a:lnTo>
                    <a:pt x="618" y="249"/>
                  </a:lnTo>
                  <a:lnTo>
                    <a:pt x="682" y="224"/>
                  </a:lnTo>
                  <a:lnTo>
                    <a:pt x="736" y="226"/>
                  </a:lnTo>
                  <a:lnTo>
                    <a:pt x="769" y="267"/>
                  </a:lnTo>
                  <a:lnTo>
                    <a:pt x="777" y="361"/>
                  </a:lnTo>
                  <a:lnTo>
                    <a:pt x="758" y="397"/>
                  </a:lnTo>
                  <a:lnTo>
                    <a:pt x="736" y="434"/>
                  </a:lnTo>
                  <a:lnTo>
                    <a:pt x="711" y="472"/>
                  </a:lnTo>
                  <a:lnTo>
                    <a:pt x="684" y="509"/>
                  </a:lnTo>
                  <a:lnTo>
                    <a:pt x="653" y="541"/>
                  </a:lnTo>
                  <a:lnTo>
                    <a:pt x="622" y="572"/>
                  </a:lnTo>
                  <a:lnTo>
                    <a:pt x="589" y="595"/>
                  </a:lnTo>
                  <a:lnTo>
                    <a:pt x="558" y="611"/>
                  </a:lnTo>
                  <a:lnTo>
                    <a:pt x="549" y="620"/>
                  </a:lnTo>
                  <a:lnTo>
                    <a:pt x="540" y="627"/>
                  </a:lnTo>
                  <a:lnTo>
                    <a:pt x="529" y="634"/>
                  </a:lnTo>
                  <a:lnTo>
                    <a:pt x="519" y="641"/>
                  </a:lnTo>
                  <a:lnTo>
                    <a:pt x="507" y="646"/>
                  </a:lnTo>
                  <a:lnTo>
                    <a:pt x="500" y="655"/>
                  </a:lnTo>
                  <a:lnTo>
                    <a:pt x="495" y="666"/>
                  </a:lnTo>
                  <a:lnTo>
                    <a:pt x="494" y="682"/>
                  </a:lnTo>
                  <a:lnTo>
                    <a:pt x="530" y="687"/>
                  </a:lnTo>
                  <a:lnTo>
                    <a:pt x="576" y="684"/>
                  </a:lnTo>
                  <a:lnTo>
                    <a:pt x="624" y="675"/>
                  </a:lnTo>
                  <a:lnTo>
                    <a:pt x="676" y="666"/>
                  </a:lnTo>
                  <a:lnTo>
                    <a:pt x="724" y="661"/>
                  </a:lnTo>
                  <a:lnTo>
                    <a:pt x="771" y="666"/>
                  </a:lnTo>
                  <a:lnTo>
                    <a:pt x="811" y="686"/>
                  </a:lnTo>
                  <a:lnTo>
                    <a:pt x="844" y="728"/>
                  </a:lnTo>
                  <a:lnTo>
                    <a:pt x="835" y="801"/>
                  </a:lnTo>
                  <a:lnTo>
                    <a:pt x="804" y="862"/>
                  </a:lnTo>
                  <a:lnTo>
                    <a:pt x="754" y="912"/>
                  </a:lnTo>
                  <a:lnTo>
                    <a:pt x="695" y="953"/>
                  </a:lnTo>
                  <a:lnTo>
                    <a:pt x="629" y="985"/>
                  </a:lnTo>
                  <a:lnTo>
                    <a:pt x="565" y="1012"/>
                  </a:lnTo>
                  <a:lnTo>
                    <a:pt x="507" y="1033"/>
                  </a:lnTo>
                  <a:lnTo>
                    <a:pt x="465" y="1054"/>
                  </a:lnTo>
                  <a:lnTo>
                    <a:pt x="463" y="1063"/>
                  </a:lnTo>
                  <a:lnTo>
                    <a:pt x="463" y="1078"/>
                  </a:lnTo>
                  <a:lnTo>
                    <a:pt x="486" y="1070"/>
                  </a:lnTo>
                  <a:lnTo>
                    <a:pt x="521" y="1058"/>
                  </a:lnTo>
                  <a:lnTo>
                    <a:pt x="562" y="1044"/>
                  </a:lnTo>
                  <a:lnTo>
                    <a:pt x="607" y="1033"/>
                  </a:lnTo>
                  <a:lnTo>
                    <a:pt x="649" y="1029"/>
                  </a:lnTo>
                  <a:lnTo>
                    <a:pt x="685" y="1040"/>
                  </a:lnTo>
                  <a:lnTo>
                    <a:pt x="709" y="1070"/>
                  </a:lnTo>
                  <a:lnTo>
                    <a:pt x="719" y="1126"/>
                  </a:lnTo>
                  <a:lnTo>
                    <a:pt x="693" y="1149"/>
                  </a:lnTo>
                  <a:lnTo>
                    <a:pt x="664" y="1168"/>
                  </a:lnTo>
                  <a:lnTo>
                    <a:pt x="627" y="1183"/>
                  </a:lnTo>
                  <a:lnTo>
                    <a:pt x="589" y="1195"/>
                  </a:lnTo>
                  <a:lnTo>
                    <a:pt x="550" y="1201"/>
                  </a:lnTo>
                  <a:lnTo>
                    <a:pt x="513" y="1208"/>
                  </a:lnTo>
                  <a:lnTo>
                    <a:pt x="476" y="1211"/>
                  </a:lnTo>
                  <a:lnTo>
                    <a:pt x="448" y="1215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2" name="Freeform 50"/>
            <p:cNvSpPr>
              <a:spLocks/>
            </p:cNvSpPr>
            <p:nvPr/>
          </p:nvSpPr>
          <p:spPr bwMode="auto">
            <a:xfrm flipH="1">
              <a:off x="4315" y="2328"/>
              <a:ext cx="874" cy="649"/>
            </a:xfrm>
            <a:custGeom>
              <a:avLst/>
              <a:gdLst>
                <a:gd name="T0" fmla="*/ 713 w 2671"/>
                <a:gd name="T1" fmla="*/ 1877 h 1944"/>
                <a:gd name="T2" fmla="*/ 692 w 2671"/>
                <a:gd name="T3" fmla="*/ 1818 h 1944"/>
                <a:gd name="T4" fmla="*/ 660 w 2671"/>
                <a:gd name="T5" fmla="*/ 1761 h 1944"/>
                <a:gd name="T6" fmla="*/ 741 w 2671"/>
                <a:gd name="T7" fmla="*/ 1704 h 1944"/>
                <a:gd name="T8" fmla="*/ 798 w 2671"/>
                <a:gd name="T9" fmla="*/ 1638 h 1944"/>
                <a:gd name="T10" fmla="*/ 840 w 2671"/>
                <a:gd name="T11" fmla="*/ 1501 h 1944"/>
                <a:gd name="T12" fmla="*/ 758 w 2671"/>
                <a:gd name="T13" fmla="*/ 1401 h 1944"/>
                <a:gd name="T14" fmla="*/ 619 w 2671"/>
                <a:gd name="T15" fmla="*/ 1394 h 1944"/>
                <a:gd name="T16" fmla="*/ 586 w 2671"/>
                <a:gd name="T17" fmla="*/ 1383 h 1944"/>
                <a:gd name="T18" fmla="*/ 678 w 2671"/>
                <a:gd name="T19" fmla="*/ 1292 h 1944"/>
                <a:gd name="T20" fmla="*/ 754 w 2671"/>
                <a:gd name="T21" fmla="*/ 1180 h 1944"/>
                <a:gd name="T22" fmla="*/ 764 w 2671"/>
                <a:gd name="T23" fmla="*/ 998 h 1944"/>
                <a:gd name="T24" fmla="*/ 584 w 2671"/>
                <a:gd name="T25" fmla="*/ 980 h 1944"/>
                <a:gd name="T26" fmla="*/ 380 w 2671"/>
                <a:gd name="T27" fmla="*/ 1061 h 1944"/>
                <a:gd name="T28" fmla="*/ 342 w 2671"/>
                <a:gd name="T29" fmla="*/ 879 h 1944"/>
                <a:gd name="T30" fmla="*/ 265 w 2671"/>
                <a:gd name="T31" fmla="*/ 735 h 1944"/>
                <a:gd name="T32" fmla="*/ 158 w 2671"/>
                <a:gd name="T33" fmla="*/ 863 h 1944"/>
                <a:gd name="T34" fmla="*/ 120 w 2671"/>
                <a:gd name="T35" fmla="*/ 934 h 1944"/>
                <a:gd name="T36" fmla="*/ 81 w 2671"/>
                <a:gd name="T37" fmla="*/ 1005 h 1944"/>
                <a:gd name="T38" fmla="*/ 24 w 2671"/>
                <a:gd name="T39" fmla="*/ 963 h 1944"/>
                <a:gd name="T40" fmla="*/ 5 w 2671"/>
                <a:gd name="T41" fmla="*/ 843 h 1944"/>
                <a:gd name="T42" fmla="*/ 100 w 2671"/>
                <a:gd name="T43" fmla="*/ 768 h 1944"/>
                <a:gd name="T44" fmla="*/ 380 w 2671"/>
                <a:gd name="T45" fmla="*/ 551 h 1944"/>
                <a:gd name="T46" fmla="*/ 714 w 2671"/>
                <a:gd name="T47" fmla="*/ 312 h 1944"/>
                <a:gd name="T48" fmla="*/ 1061 w 2671"/>
                <a:gd name="T49" fmla="*/ 104 h 1944"/>
                <a:gd name="T50" fmla="*/ 1654 w 2671"/>
                <a:gd name="T51" fmla="*/ 6 h 1944"/>
                <a:gd name="T52" fmla="*/ 2269 w 2671"/>
                <a:gd name="T53" fmla="*/ 15 h 1944"/>
                <a:gd name="T54" fmla="*/ 2668 w 2671"/>
                <a:gd name="T55" fmla="*/ 68 h 1944"/>
                <a:gd name="T56" fmla="*/ 2660 w 2671"/>
                <a:gd name="T57" fmla="*/ 109 h 1944"/>
                <a:gd name="T58" fmla="*/ 2648 w 2671"/>
                <a:gd name="T59" fmla="*/ 154 h 1944"/>
                <a:gd name="T60" fmla="*/ 2562 w 2671"/>
                <a:gd name="T61" fmla="*/ 184 h 1944"/>
                <a:gd name="T62" fmla="*/ 2456 w 2671"/>
                <a:gd name="T63" fmla="*/ 239 h 1944"/>
                <a:gd name="T64" fmla="*/ 2393 w 2671"/>
                <a:gd name="T65" fmla="*/ 378 h 1944"/>
                <a:gd name="T66" fmla="*/ 2392 w 2671"/>
                <a:gd name="T67" fmla="*/ 424 h 1944"/>
                <a:gd name="T68" fmla="*/ 2404 w 2671"/>
                <a:gd name="T69" fmla="*/ 465 h 1944"/>
                <a:gd name="T70" fmla="*/ 2425 w 2671"/>
                <a:gd name="T71" fmla="*/ 503 h 1944"/>
                <a:gd name="T72" fmla="*/ 2377 w 2671"/>
                <a:gd name="T73" fmla="*/ 579 h 1944"/>
                <a:gd name="T74" fmla="*/ 2357 w 2671"/>
                <a:gd name="T75" fmla="*/ 697 h 1944"/>
                <a:gd name="T76" fmla="*/ 2400 w 2671"/>
                <a:gd name="T77" fmla="*/ 831 h 1944"/>
                <a:gd name="T78" fmla="*/ 2353 w 2671"/>
                <a:gd name="T79" fmla="*/ 945 h 1944"/>
                <a:gd name="T80" fmla="*/ 2326 w 2671"/>
                <a:gd name="T81" fmla="*/ 1071 h 1944"/>
                <a:gd name="T82" fmla="*/ 2369 w 2671"/>
                <a:gd name="T83" fmla="*/ 1182 h 1944"/>
                <a:gd name="T84" fmla="*/ 2402 w 2671"/>
                <a:gd name="T85" fmla="*/ 1208 h 1944"/>
                <a:gd name="T86" fmla="*/ 2443 w 2671"/>
                <a:gd name="T87" fmla="*/ 1226 h 1944"/>
                <a:gd name="T88" fmla="*/ 2455 w 2671"/>
                <a:gd name="T89" fmla="*/ 1305 h 1944"/>
                <a:gd name="T90" fmla="*/ 2436 w 2671"/>
                <a:gd name="T91" fmla="*/ 1421 h 1944"/>
                <a:gd name="T92" fmla="*/ 2417 w 2671"/>
                <a:gd name="T93" fmla="*/ 1538 h 1944"/>
                <a:gd name="T94" fmla="*/ 2184 w 2671"/>
                <a:gd name="T95" fmla="*/ 1656 h 1944"/>
                <a:gd name="T96" fmla="*/ 1945 w 2671"/>
                <a:gd name="T97" fmla="*/ 1738 h 1944"/>
                <a:gd name="T98" fmla="*/ 1704 w 2671"/>
                <a:gd name="T99" fmla="*/ 1809 h 1944"/>
                <a:gd name="T100" fmla="*/ 1456 w 2671"/>
                <a:gd name="T101" fmla="*/ 1870 h 1944"/>
                <a:gd name="T102" fmla="*/ 1209 w 2671"/>
                <a:gd name="T103" fmla="*/ 1919 h 1944"/>
                <a:gd name="T104" fmla="*/ 1126 w 2671"/>
                <a:gd name="T105" fmla="*/ 1852 h 1944"/>
                <a:gd name="T106" fmla="*/ 1109 w 2671"/>
                <a:gd name="T107" fmla="*/ 1636 h 1944"/>
                <a:gd name="T108" fmla="*/ 1078 w 2671"/>
                <a:gd name="T109" fmla="*/ 1506 h 1944"/>
                <a:gd name="T110" fmla="*/ 1091 w 2671"/>
                <a:gd name="T111" fmla="*/ 1661 h 1944"/>
                <a:gd name="T112" fmla="*/ 1101 w 2671"/>
                <a:gd name="T113" fmla="*/ 1821 h 1944"/>
                <a:gd name="T114" fmla="*/ 1046 w 2671"/>
                <a:gd name="T115" fmla="*/ 1932 h 1944"/>
                <a:gd name="T116" fmla="*/ 926 w 2671"/>
                <a:gd name="T117" fmla="*/ 1937 h 1944"/>
                <a:gd name="T118" fmla="*/ 775 w 2671"/>
                <a:gd name="T119" fmla="*/ 1941 h 1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71" h="1944">
                  <a:moveTo>
                    <a:pt x="697" y="1944"/>
                  </a:moveTo>
                  <a:lnTo>
                    <a:pt x="709" y="1905"/>
                  </a:lnTo>
                  <a:lnTo>
                    <a:pt x="713" y="1877"/>
                  </a:lnTo>
                  <a:lnTo>
                    <a:pt x="710" y="1853"/>
                  </a:lnTo>
                  <a:lnTo>
                    <a:pt x="704" y="1836"/>
                  </a:lnTo>
                  <a:lnTo>
                    <a:pt x="692" y="1818"/>
                  </a:lnTo>
                  <a:lnTo>
                    <a:pt x="681" y="1802"/>
                  </a:lnTo>
                  <a:lnTo>
                    <a:pt x="669" y="1782"/>
                  </a:lnTo>
                  <a:lnTo>
                    <a:pt x="660" y="1761"/>
                  </a:lnTo>
                  <a:lnTo>
                    <a:pt x="692" y="1739"/>
                  </a:lnTo>
                  <a:lnTo>
                    <a:pt x="718" y="1723"/>
                  </a:lnTo>
                  <a:lnTo>
                    <a:pt x="741" y="1704"/>
                  </a:lnTo>
                  <a:lnTo>
                    <a:pt x="762" y="1686"/>
                  </a:lnTo>
                  <a:lnTo>
                    <a:pt x="779" y="1663"/>
                  </a:lnTo>
                  <a:lnTo>
                    <a:pt x="798" y="1638"/>
                  </a:lnTo>
                  <a:lnTo>
                    <a:pt x="816" y="1609"/>
                  </a:lnTo>
                  <a:lnTo>
                    <a:pt x="836" y="1576"/>
                  </a:lnTo>
                  <a:lnTo>
                    <a:pt x="840" y="1501"/>
                  </a:lnTo>
                  <a:lnTo>
                    <a:pt x="826" y="1451"/>
                  </a:lnTo>
                  <a:lnTo>
                    <a:pt x="797" y="1417"/>
                  </a:lnTo>
                  <a:lnTo>
                    <a:pt x="758" y="1401"/>
                  </a:lnTo>
                  <a:lnTo>
                    <a:pt x="710" y="1392"/>
                  </a:lnTo>
                  <a:lnTo>
                    <a:pt x="663" y="1392"/>
                  </a:lnTo>
                  <a:lnTo>
                    <a:pt x="619" y="1394"/>
                  </a:lnTo>
                  <a:lnTo>
                    <a:pt x="582" y="1397"/>
                  </a:lnTo>
                  <a:lnTo>
                    <a:pt x="582" y="1388"/>
                  </a:lnTo>
                  <a:lnTo>
                    <a:pt x="586" y="1383"/>
                  </a:lnTo>
                  <a:lnTo>
                    <a:pt x="616" y="1355"/>
                  </a:lnTo>
                  <a:lnTo>
                    <a:pt x="648" y="1326"/>
                  </a:lnTo>
                  <a:lnTo>
                    <a:pt x="678" y="1292"/>
                  </a:lnTo>
                  <a:lnTo>
                    <a:pt x="706" y="1260"/>
                  </a:lnTo>
                  <a:lnTo>
                    <a:pt x="731" y="1221"/>
                  </a:lnTo>
                  <a:lnTo>
                    <a:pt x="754" y="1180"/>
                  </a:lnTo>
                  <a:lnTo>
                    <a:pt x="770" y="1134"/>
                  </a:lnTo>
                  <a:lnTo>
                    <a:pt x="782" y="1086"/>
                  </a:lnTo>
                  <a:lnTo>
                    <a:pt x="764" y="998"/>
                  </a:lnTo>
                  <a:lnTo>
                    <a:pt x="721" y="961"/>
                  </a:lnTo>
                  <a:lnTo>
                    <a:pt x="656" y="957"/>
                  </a:lnTo>
                  <a:lnTo>
                    <a:pt x="584" y="980"/>
                  </a:lnTo>
                  <a:lnTo>
                    <a:pt x="507" y="1011"/>
                  </a:lnTo>
                  <a:lnTo>
                    <a:pt x="437" y="1043"/>
                  </a:lnTo>
                  <a:lnTo>
                    <a:pt x="380" y="1061"/>
                  </a:lnTo>
                  <a:lnTo>
                    <a:pt x="346" y="1052"/>
                  </a:lnTo>
                  <a:lnTo>
                    <a:pt x="350" y="961"/>
                  </a:lnTo>
                  <a:lnTo>
                    <a:pt x="342" y="879"/>
                  </a:lnTo>
                  <a:lnTo>
                    <a:pt x="323" y="809"/>
                  </a:lnTo>
                  <a:lnTo>
                    <a:pt x="298" y="761"/>
                  </a:lnTo>
                  <a:lnTo>
                    <a:pt x="265" y="735"/>
                  </a:lnTo>
                  <a:lnTo>
                    <a:pt x="229" y="740"/>
                  </a:lnTo>
                  <a:lnTo>
                    <a:pt x="193" y="779"/>
                  </a:lnTo>
                  <a:lnTo>
                    <a:pt x="158" y="863"/>
                  </a:lnTo>
                  <a:lnTo>
                    <a:pt x="144" y="886"/>
                  </a:lnTo>
                  <a:lnTo>
                    <a:pt x="132" y="911"/>
                  </a:lnTo>
                  <a:lnTo>
                    <a:pt x="120" y="934"/>
                  </a:lnTo>
                  <a:lnTo>
                    <a:pt x="108" y="959"/>
                  </a:lnTo>
                  <a:lnTo>
                    <a:pt x="94" y="982"/>
                  </a:lnTo>
                  <a:lnTo>
                    <a:pt x="81" y="1005"/>
                  </a:lnTo>
                  <a:lnTo>
                    <a:pt x="67" y="1029"/>
                  </a:lnTo>
                  <a:lnTo>
                    <a:pt x="54" y="1052"/>
                  </a:lnTo>
                  <a:lnTo>
                    <a:pt x="24" y="963"/>
                  </a:lnTo>
                  <a:lnTo>
                    <a:pt x="7" y="906"/>
                  </a:lnTo>
                  <a:lnTo>
                    <a:pt x="0" y="866"/>
                  </a:lnTo>
                  <a:lnTo>
                    <a:pt x="5" y="843"/>
                  </a:lnTo>
                  <a:lnTo>
                    <a:pt x="23" y="822"/>
                  </a:lnTo>
                  <a:lnTo>
                    <a:pt x="55" y="800"/>
                  </a:lnTo>
                  <a:lnTo>
                    <a:pt x="100" y="768"/>
                  </a:lnTo>
                  <a:lnTo>
                    <a:pt x="162" y="717"/>
                  </a:lnTo>
                  <a:lnTo>
                    <a:pt x="269" y="633"/>
                  </a:lnTo>
                  <a:lnTo>
                    <a:pt x="380" y="551"/>
                  </a:lnTo>
                  <a:lnTo>
                    <a:pt x="489" y="469"/>
                  </a:lnTo>
                  <a:lnTo>
                    <a:pt x="603" y="391"/>
                  </a:lnTo>
                  <a:lnTo>
                    <a:pt x="714" y="312"/>
                  </a:lnTo>
                  <a:lnTo>
                    <a:pt x="829" y="239"/>
                  </a:lnTo>
                  <a:lnTo>
                    <a:pt x="944" y="168"/>
                  </a:lnTo>
                  <a:lnTo>
                    <a:pt x="1061" y="104"/>
                  </a:lnTo>
                  <a:lnTo>
                    <a:pt x="1254" y="56"/>
                  </a:lnTo>
                  <a:lnTo>
                    <a:pt x="1453" y="25"/>
                  </a:lnTo>
                  <a:lnTo>
                    <a:pt x="1654" y="6"/>
                  </a:lnTo>
                  <a:lnTo>
                    <a:pt x="1860" y="0"/>
                  </a:lnTo>
                  <a:lnTo>
                    <a:pt x="2064" y="2"/>
                  </a:lnTo>
                  <a:lnTo>
                    <a:pt x="2269" y="15"/>
                  </a:lnTo>
                  <a:lnTo>
                    <a:pt x="2470" y="32"/>
                  </a:lnTo>
                  <a:lnTo>
                    <a:pt x="2671" y="57"/>
                  </a:lnTo>
                  <a:lnTo>
                    <a:pt x="2668" y="68"/>
                  </a:lnTo>
                  <a:lnTo>
                    <a:pt x="2665" y="81"/>
                  </a:lnTo>
                  <a:lnTo>
                    <a:pt x="2663" y="93"/>
                  </a:lnTo>
                  <a:lnTo>
                    <a:pt x="2660" y="109"/>
                  </a:lnTo>
                  <a:lnTo>
                    <a:pt x="2656" y="122"/>
                  </a:lnTo>
                  <a:lnTo>
                    <a:pt x="2652" y="138"/>
                  </a:lnTo>
                  <a:lnTo>
                    <a:pt x="2648" y="154"/>
                  </a:lnTo>
                  <a:lnTo>
                    <a:pt x="2647" y="170"/>
                  </a:lnTo>
                  <a:lnTo>
                    <a:pt x="2602" y="175"/>
                  </a:lnTo>
                  <a:lnTo>
                    <a:pt x="2562" y="184"/>
                  </a:lnTo>
                  <a:lnTo>
                    <a:pt x="2522" y="196"/>
                  </a:lnTo>
                  <a:lnTo>
                    <a:pt x="2489" y="216"/>
                  </a:lnTo>
                  <a:lnTo>
                    <a:pt x="2456" y="239"/>
                  </a:lnTo>
                  <a:lnTo>
                    <a:pt x="2431" y="275"/>
                  </a:lnTo>
                  <a:lnTo>
                    <a:pt x="2408" y="319"/>
                  </a:lnTo>
                  <a:lnTo>
                    <a:pt x="2393" y="378"/>
                  </a:lnTo>
                  <a:lnTo>
                    <a:pt x="2392" y="394"/>
                  </a:lnTo>
                  <a:lnTo>
                    <a:pt x="2392" y="410"/>
                  </a:lnTo>
                  <a:lnTo>
                    <a:pt x="2392" y="424"/>
                  </a:lnTo>
                  <a:lnTo>
                    <a:pt x="2394" y="439"/>
                  </a:lnTo>
                  <a:lnTo>
                    <a:pt x="2397" y="451"/>
                  </a:lnTo>
                  <a:lnTo>
                    <a:pt x="2404" y="465"/>
                  </a:lnTo>
                  <a:lnTo>
                    <a:pt x="2412" y="480"/>
                  </a:lnTo>
                  <a:lnTo>
                    <a:pt x="2425" y="496"/>
                  </a:lnTo>
                  <a:lnTo>
                    <a:pt x="2425" y="503"/>
                  </a:lnTo>
                  <a:lnTo>
                    <a:pt x="2425" y="510"/>
                  </a:lnTo>
                  <a:lnTo>
                    <a:pt x="2397" y="542"/>
                  </a:lnTo>
                  <a:lnTo>
                    <a:pt x="2377" y="579"/>
                  </a:lnTo>
                  <a:lnTo>
                    <a:pt x="2363" y="615"/>
                  </a:lnTo>
                  <a:lnTo>
                    <a:pt x="2358" y="656"/>
                  </a:lnTo>
                  <a:lnTo>
                    <a:pt x="2357" y="697"/>
                  </a:lnTo>
                  <a:lnTo>
                    <a:pt x="2365" y="740"/>
                  </a:lnTo>
                  <a:lnTo>
                    <a:pt x="2378" y="783"/>
                  </a:lnTo>
                  <a:lnTo>
                    <a:pt x="2400" y="831"/>
                  </a:lnTo>
                  <a:lnTo>
                    <a:pt x="2388" y="868"/>
                  </a:lnTo>
                  <a:lnTo>
                    <a:pt x="2371" y="907"/>
                  </a:lnTo>
                  <a:lnTo>
                    <a:pt x="2353" y="945"/>
                  </a:lnTo>
                  <a:lnTo>
                    <a:pt x="2338" y="986"/>
                  </a:lnTo>
                  <a:lnTo>
                    <a:pt x="2327" y="1025"/>
                  </a:lnTo>
                  <a:lnTo>
                    <a:pt x="2326" y="1071"/>
                  </a:lnTo>
                  <a:lnTo>
                    <a:pt x="2335" y="1119"/>
                  </a:lnTo>
                  <a:lnTo>
                    <a:pt x="2361" y="1175"/>
                  </a:lnTo>
                  <a:lnTo>
                    <a:pt x="2369" y="1182"/>
                  </a:lnTo>
                  <a:lnTo>
                    <a:pt x="2380" y="1191"/>
                  </a:lnTo>
                  <a:lnTo>
                    <a:pt x="2390" y="1200"/>
                  </a:lnTo>
                  <a:lnTo>
                    <a:pt x="2402" y="1208"/>
                  </a:lnTo>
                  <a:lnTo>
                    <a:pt x="2415" y="1214"/>
                  </a:lnTo>
                  <a:lnTo>
                    <a:pt x="2428" y="1221"/>
                  </a:lnTo>
                  <a:lnTo>
                    <a:pt x="2443" y="1226"/>
                  </a:lnTo>
                  <a:lnTo>
                    <a:pt x="2460" y="1232"/>
                  </a:lnTo>
                  <a:lnTo>
                    <a:pt x="2458" y="1265"/>
                  </a:lnTo>
                  <a:lnTo>
                    <a:pt x="2455" y="1305"/>
                  </a:lnTo>
                  <a:lnTo>
                    <a:pt x="2450" y="1342"/>
                  </a:lnTo>
                  <a:lnTo>
                    <a:pt x="2444" y="1383"/>
                  </a:lnTo>
                  <a:lnTo>
                    <a:pt x="2436" y="1421"/>
                  </a:lnTo>
                  <a:lnTo>
                    <a:pt x="2429" y="1460"/>
                  </a:lnTo>
                  <a:lnTo>
                    <a:pt x="2421" y="1499"/>
                  </a:lnTo>
                  <a:lnTo>
                    <a:pt x="2417" y="1538"/>
                  </a:lnTo>
                  <a:lnTo>
                    <a:pt x="2340" y="1583"/>
                  </a:lnTo>
                  <a:lnTo>
                    <a:pt x="2264" y="1622"/>
                  </a:lnTo>
                  <a:lnTo>
                    <a:pt x="2184" y="1656"/>
                  </a:lnTo>
                  <a:lnTo>
                    <a:pt x="2106" y="1686"/>
                  </a:lnTo>
                  <a:lnTo>
                    <a:pt x="2025" y="1711"/>
                  </a:lnTo>
                  <a:lnTo>
                    <a:pt x="1945" y="1738"/>
                  </a:lnTo>
                  <a:lnTo>
                    <a:pt x="1866" y="1763"/>
                  </a:lnTo>
                  <a:lnTo>
                    <a:pt x="1789" y="1789"/>
                  </a:lnTo>
                  <a:lnTo>
                    <a:pt x="1704" y="1809"/>
                  </a:lnTo>
                  <a:lnTo>
                    <a:pt x="1620" y="1829"/>
                  </a:lnTo>
                  <a:lnTo>
                    <a:pt x="1537" y="1848"/>
                  </a:lnTo>
                  <a:lnTo>
                    <a:pt x="1456" y="1870"/>
                  </a:lnTo>
                  <a:lnTo>
                    <a:pt x="1372" y="1887"/>
                  </a:lnTo>
                  <a:lnTo>
                    <a:pt x="1291" y="1905"/>
                  </a:lnTo>
                  <a:lnTo>
                    <a:pt x="1209" y="1919"/>
                  </a:lnTo>
                  <a:lnTo>
                    <a:pt x="1128" y="1935"/>
                  </a:lnTo>
                  <a:lnTo>
                    <a:pt x="1127" y="1905"/>
                  </a:lnTo>
                  <a:lnTo>
                    <a:pt x="1126" y="1852"/>
                  </a:lnTo>
                  <a:lnTo>
                    <a:pt x="1122" y="1784"/>
                  </a:lnTo>
                  <a:lnTo>
                    <a:pt x="1118" y="1711"/>
                  </a:lnTo>
                  <a:lnTo>
                    <a:pt x="1109" y="1636"/>
                  </a:lnTo>
                  <a:lnTo>
                    <a:pt x="1101" y="1572"/>
                  </a:lnTo>
                  <a:lnTo>
                    <a:pt x="1091" y="1526"/>
                  </a:lnTo>
                  <a:lnTo>
                    <a:pt x="1078" y="1506"/>
                  </a:lnTo>
                  <a:lnTo>
                    <a:pt x="1083" y="1558"/>
                  </a:lnTo>
                  <a:lnTo>
                    <a:pt x="1087" y="1609"/>
                  </a:lnTo>
                  <a:lnTo>
                    <a:pt x="1091" y="1661"/>
                  </a:lnTo>
                  <a:lnTo>
                    <a:pt x="1096" y="1715"/>
                  </a:lnTo>
                  <a:lnTo>
                    <a:pt x="1099" y="1768"/>
                  </a:lnTo>
                  <a:lnTo>
                    <a:pt x="1101" y="1821"/>
                  </a:lnTo>
                  <a:lnTo>
                    <a:pt x="1103" y="1875"/>
                  </a:lnTo>
                  <a:lnTo>
                    <a:pt x="1104" y="1930"/>
                  </a:lnTo>
                  <a:lnTo>
                    <a:pt x="1046" y="1932"/>
                  </a:lnTo>
                  <a:lnTo>
                    <a:pt x="1002" y="1934"/>
                  </a:lnTo>
                  <a:lnTo>
                    <a:pt x="963" y="1935"/>
                  </a:lnTo>
                  <a:lnTo>
                    <a:pt x="926" y="1937"/>
                  </a:lnTo>
                  <a:lnTo>
                    <a:pt x="884" y="1937"/>
                  </a:lnTo>
                  <a:lnTo>
                    <a:pt x="836" y="1939"/>
                  </a:lnTo>
                  <a:lnTo>
                    <a:pt x="775" y="1941"/>
                  </a:lnTo>
                  <a:lnTo>
                    <a:pt x="697" y="1944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3" name="Freeform 51"/>
            <p:cNvSpPr>
              <a:spLocks/>
            </p:cNvSpPr>
            <p:nvPr/>
          </p:nvSpPr>
          <p:spPr bwMode="auto">
            <a:xfrm flipH="1">
              <a:off x="5161" y="2355"/>
              <a:ext cx="394" cy="598"/>
            </a:xfrm>
            <a:custGeom>
              <a:avLst/>
              <a:gdLst>
                <a:gd name="T0" fmla="*/ 1063 w 1208"/>
                <a:gd name="T1" fmla="*/ 1780 h 1794"/>
                <a:gd name="T2" fmla="*/ 766 w 1208"/>
                <a:gd name="T3" fmla="*/ 1753 h 1794"/>
                <a:gd name="T4" fmla="*/ 458 w 1208"/>
                <a:gd name="T5" fmla="*/ 1691 h 1794"/>
                <a:gd name="T6" fmla="*/ 187 w 1208"/>
                <a:gd name="T7" fmla="*/ 1555 h 1794"/>
                <a:gd name="T8" fmla="*/ 31 w 1208"/>
                <a:gd name="T9" fmla="*/ 1304 h 1794"/>
                <a:gd name="T10" fmla="*/ 0 w 1208"/>
                <a:gd name="T11" fmla="*/ 998 h 1794"/>
                <a:gd name="T12" fmla="*/ 35 w 1208"/>
                <a:gd name="T13" fmla="*/ 682 h 1794"/>
                <a:gd name="T14" fmla="*/ 113 w 1208"/>
                <a:gd name="T15" fmla="*/ 383 h 1794"/>
                <a:gd name="T16" fmla="*/ 220 w 1208"/>
                <a:gd name="T17" fmla="*/ 146 h 1794"/>
                <a:gd name="T18" fmla="*/ 329 w 1208"/>
                <a:gd name="T19" fmla="*/ 21 h 1794"/>
                <a:gd name="T20" fmla="*/ 436 w 1208"/>
                <a:gd name="T21" fmla="*/ 3 h 1794"/>
                <a:gd name="T22" fmla="*/ 556 w 1208"/>
                <a:gd name="T23" fmla="*/ 101 h 1794"/>
                <a:gd name="T24" fmla="*/ 632 w 1208"/>
                <a:gd name="T25" fmla="*/ 217 h 1794"/>
                <a:gd name="T26" fmla="*/ 640 w 1208"/>
                <a:gd name="T27" fmla="*/ 244 h 1794"/>
                <a:gd name="T28" fmla="*/ 647 w 1208"/>
                <a:gd name="T29" fmla="*/ 260 h 1794"/>
                <a:gd name="T30" fmla="*/ 673 w 1208"/>
                <a:gd name="T31" fmla="*/ 260 h 1794"/>
                <a:gd name="T32" fmla="*/ 744 w 1208"/>
                <a:gd name="T33" fmla="*/ 306 h 1794"/>
                <a:gd name="T34" fmla="*/ 831 w 1208"/>
                <a:gd name="T35" fmla="*/ 392 h 1794"/>
                <a:gd name="T36" fmla="*/ 914 w 1208"/>
                <a:gd name="T37" fmla="*/ 468 h 1794"/>
                <a:gd name="T38" fmla="*/ 953 w 1208"/>
                <a:gd name="T39" fmla="*/ 533 h 1794"/>
                <a:gd name="T40" fmla="*/ 972 w 1208"/>
                <a:gd name="T41" fmla="*/ 661 h 1794"/>
                <a:gd name="T42" fmla="*/ 1003 w 1208"/>
                <a:gd name="T43" fmla="*/ 782 h 1794"/>
                <a:gd name="T44" fmla="*/ 1053 w 1208"/>
                <a:gd name="T45" fmla="*/ 834 h 1794"/>
                <a:gd name="T46" fmla="*/ 1096 w 1208"/>
                <a:gd name="T47" fmla="*/ 821 h 1794"/>
                <a:gd name="T48" fmla="*/ 1126 w 1208"/>
                <a:gd name="T49" fmla="*/ 887 h 1794"/>
                <a:gd name="T50" fmla="*/ 1143 w 1208"/>
                <a:gd name="T51" fmla="*/ 978 h 1794"/>
                <a:gd name="T52" fmla="*/ 1125 w 1208"/>
                <a:gd name="T53" fmla="*/ 1056 h 1794"/>
                <a:gd name="T54" fmla="*/ 1050 w 1208"/>
                <a:gd name="T55" fmla="*/ 1060 h 1794"/>
                <a:gd name="T56" fmla="*/ 974 w 1208"/>
                <a:gd name="T57" fmla="*/ 1012 h 1794"/>
                <a:gd name="T58" fmla="*/ 905 w 1208"/>
                <a:gd name="T59" fmla="*/ 957 h 1794"/>
                <a:gd name="T60" fmla="*/ 840 w 1208"/>
                <a:gd name="T61" fmla="*/ 896 h 1794"/>
                <a:gd name="T62" fmla="*/ 782 w 1208"/>
                <a:gd name="T63" fmla="*/ 853 h 1794"/>
                <a:gd name="T64" fmla="*/ 732 w 1208"/>
                <a:gd name="T65" fmla="*/ 809 h 1794"/>
                <a:gd name="T66" fmla="*/ 684 w 1208"/>
                <a:gd name="T67" fmla="*/ 762 h 1794"/>
                <a:gd name="T68" fmla="*/ 640 w 1208"/>
                <a:gd name="T69" fmla="*/ 732 h 1794"/>
                <a:gd name="T70" fmla="*/ 623 w 1208"/>
                <a:gd name="T71" fmla="*/ 732 h 1794"/>
                <a:gd name="T72" fmla="*/ 628 w 1208"/>
                <a:gd name="T73" fmla="*/ 745 h 1794"/>
                <a:gd name="T74" fmla="*/ 645 w 1208"/>
                <a:gd name="T75" fmla="*/ 759 h 1794"/>
                <a:gd name="T76" fmla="*/ 659 w 1208"/>
                <a:gd name="T77" fmla="*/ 775 h 1794"/>
                <a:gd name="T78" fmla="*/ 674 w 1208"/>
                <a:gd name="T79" fmla="*/ 787 h 1794"/>
                <a:gd name="T80" fmla="*/ 676 w 1208"/>
                <a:gd name="T81" fmla="*/ 798 h 1794"/>
                <a:gd name="T82" fmla="*/ 659 w 1208"/>
                <a:gd name="T83" fmla="*/ 800 h 1794"/>
                <a:gd name="T84" fmla="*/ 632 w 1208"/>
                <a:gd name="T85" fmla="*/ 796 h 1794"/>
                <a:gd name="T86" fmla="*/ 607 w 1208"/>
                <a:gd name="T87" fmla="*/ 796 h 1794"/>
                <a:gd name="T88" fmla="*/ 584 w 1208"/>
                <a:gd name="T89" fmla="*/ 803 h 1794"/>
                <a:gd name="T90" fmla="*/ 581 w 1208"/>
                <a:gd name="T91" fmla="*/ 816 h 1794"/>
                <a:gd name="T92" fmla="*/ 599 w 1208"/>
                <a:gd name="T93" fmla="*/ 823 h 1794"/>
                <a:gd name="T94" fmla="*/ 622 w 1208"/>
                <a:gd name="T95" fmla="*/ 828 h 1794"/>
                <a:gd name="T96" fmla="*/ 646 w 1208"/>
                <a:gd name="T97" fmla="*/ 834 h 1794"/>
                <a:gd name="T98" fmla="*/ 715 w 1208"/>
                <a:gd name="T99" fmla="*/ 859 h 1794"/>
                <a:gd name="T100" fmla="*/ 823 w 1208"/>
                <a:gd name="T101" fmla="*/ 933 h 1794"/>
                <a:gd name="T102" fmla="*/ 928 w 1208"/>
                <a:gd name="T103" fmla="*/ 1023 h 1794"/>
                <a:gd name="T104" fmla="*/ 1036 w 1208"/>
                <a:gd name="T105" fmla="*/ 1090 h 1794"/>
                <a:gd name="T106" fmla="*/ 1077 w 1208"/>
                <a:gd name="T107" fmla="*/ 1176 h 1794"/>
                <a:gd name="T108" fmla="*/ 1072 w 1208"/>
                <a:gd name="T109" fmla="*/ 1322 h 1794"/>
                <a:gd name="T110" fmla="*/ 1092 w 1208"/>
                <a:gd name="T111" fmla="*/ 1470 h 1794"/>
                <a:gd name="T112" fmla="*/ 1127 w 1208"/>
                <a:gd name="T113" fmla="*/ 1614 h 1794"/>
                <a:gd name="T114" fmla="*/ 1160 w 1208"/>
                <a:gd name="T115" fmla="*/ 1700 h 1794"/>
                <a:gd name="T116" fmla="*/ 1177 w 1208"/>
                <a:gd name="T117" fmla="*/ 1735 h 1794"/>
                <a:gd name="T118" fmla="*/ 1193 w 1208"/>
                <a:gd name="T119" fmla="*/ 1762 h 1794"/>
                <a:gd name="T120" fmla="*/ 1204 w 1208"/>
                <a:gd name="T121" fmla="*/ 1783 h 1794"/>
                <a:gd name="T122" fmla="*/ 1200 w 1208"/>
                <a:gd name="T123" fmla="*/ 1791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08" h="1794">
                  <a:moveTo>
                    <a:pt x="1193" y="1794"/>
                  </a:moveTo>
                  <a:lnTo>
                    <a:pt x="1063" y="1780"/>
                  </a:lnTo>
                  <a:lnTo>
                    <a:pt x="920" y="1769"/>
                  </a:lnTo>
                  <a:lnTo>
                    <a:pt x="766" y="1753"/>
                  </a:lnTo>
                  <a:lnTo>
                    <a:pt x="612" y="1730"/>
                  </a:lnTo>
                  <a:lnTo>
                    <a:pt x="458" y="1691"/>
                  </a:lnTo>
                  <a:lnTo>
                    <a:pt x="316" y="1636"/>
                  </a:lnTo>
                  <a:lnTo>
                    <a:pt x="187" y="1555"/>
                  </a:lnTo>
                  <a:lnTo>
                    <a:pt x="80" y="1450"/>
                  </a:lnTo>
                  <a:lnTo>
                    <a:pt x="31" y="1304"/>
                  </a:lnTo>
                  <a:lnTo>
                    <a:pt x="5" y="1153"/>
                  </a:lnTo>
                  <a:lnTo>
                    <a:pt x="0" y="998"/>
                  </a:lnTo>
                  <a:lnTo>
                    <a:pt x="12" y="841"/>
                  </a:lnTo>
                  <a:lnTo>
                    <a:pt x="35" y="682"/>
                  </a:lnTo>
                  <a:lnTo>
                    <a:pt x="72" y="531"/>
                  </a:lnTo>
                  <a:lnTo>
                    <a:pt x="113" y="383"/>
                  </a:lnTo>
                  <a:lnTo>
                    <a:pt x="162" y="247"/>
                  </a:lnTo>
                  <a:lnTo>
                    <a:pt x="220" y="146"/>
                  </a:lnTo>
                  <a:lnTo>
                    <a:pt x="276" y="73"/>
                  </a:lnTo>
                  <a:lnTo>
                    <a:pt x="329" y="21"/>
                  </a:lnTo>
                  <a:lnTo>
                    <a:pt x="383" y="0"/>
                  </a:lnTo>
                  <a:lnTo>
                    <a:pt x="436" y="3"/>
                  </a:lnTo>
                  <a:lnTo>
                    <a:pt x="494" y="37"/>
                  </a:lnTo>
                  <a:lnTo>
                    <a:pt x="556" y="101"/>
                  </a:lnTo>
                  <a:lnTo>
                    <a:pt x="626" y="199"/>
                  </a:lnTo>
                  <a:lnTo>
                    <a:pt x="632" y="217"/>
                  </a:lnTo>
                  <a:lnTo>
                    <a:pt x="638" y="233"/>
                  </a:lnTo>
                  <a:lnTo>
                    <a:pt x="640" y="244"/>
                  </a:lnTo>
                  <a:lnTo>
                    <a:pt x="645" y="253"/>
                  </a:lnTo>
                  <a:lnTo>
                    <a:pt x="647" y="260"/>
                  </a:lnTo>
                  <a:lnTo>
                    <a:pt x="651" y="265"/>
                  </a:lnTo>
                  <a:lnTo>
                    <a:pt x="673" y="260"/>
                  </a:lnTo>
                  <a:lnTo>
                    <a:pt x="705" y="276"/>
                  </a:lnTo>
                  <a:lnTo>
                    <a:pt x="744" y="306"/>
                  </a:lnTo>
                  <a:lnTo>
                    <a:pt x="787" y="349"/>
                  </a:lnTo>
                  <a:lnTo>
                    <a:pt x="831" y="392"/>
                  </a:lnTo>
                  <a:lnTo>
                    <a:pt x="875" y="435"/>
                  </a:lnTo>
                  <a:lnTo>
                    <a:pt x="914" y="468"/>
                  </a:lnTo>
                  <a:lnTo>
                    <a:pt x="948" y="488"/>
                  </a:lnTo>
                  <a:lnTo>
                    <a:pt x="953" y="533"/>
                  </a:lnTo>
                  <a:lnTo>
                    <a:pt x="963" y="593"/>
                  </a:lnTo>
                  <a:lnTo>
                    <a:pt x="972" y="661"/>
                  </a:lnTo>
                  <a:lnTo>
                    <a:pt x="987" y="727"/>
                  </a:lnTo>
                  <a:lnTo>
                    <a:pt x="1003" y="782"/>
                  </a:lnTo>
                  <a:lnTo>
                    <a:pt x="1026" y="821"/>
                  </a:lnTo>
                  <a:lnTo>
                    <a:pt x="1053" y="834"/>
                  </a:lnTo>
                  <a:lnTo>
                    <a:pt x="1087" y="812"/>
                  </a:lnTo>
                  <a:lnTo>
                    <a:pt x="1096" y="821"/>
                  </a:lnTo>
                  <a:lnTo>
                    <a:pt x="1111" y="848"/>
                  </a:lnTo>
                  <a:lnTo>
                    <a:pt x="1126" y="887"/>
                  </a:lnTo>
                  <a:lnTo>
                    <a:pt x="1139" y="933"/>
                  </a:lnTo>
                  <a:lnTo>
                    <a:pt x="1143" y="978"/>
                  </a:lnTo>
                  <a:lnTo>
                    <a:pt x="1141" y="1023"/>
                  </a:lnTo>
                  <a:lnTo>
                    <a:pt x="1125" y="1056"/>
                  </a:lnTo>
                  <a:lnTo>
                    <a:pt x="1094" y="1078"/>
                  </a:lnTo>
                  <a:lnTo>
                    <a:pt x="1050" y="1060"/>
                  </a:lnTo>
                  <a:lnTo>
                    <a:pt x="1011" y="1039"/>
                  </a:lnTo>
                  <a:lnTo>
                    <a:pt x="974" y="1012"/>
                  </a:lnTo>
                  <a:lnTo>
                    <a:pt x="940" y="987"/>
                  </a:lnTo>
                  <a:lnTo>
                    <a:pt x="905" y="957"/>
                  </a:lnTo>
                  <a:lnTo>
                    <a:pt x="872" y="926"/>
                  </a:lnTo>
                  <a:lnTo>
                    <a:pt x="840" y="896"/>
                  </a:lnTo>
                  <a:lnTo>
                    <a:pt x="808" y="869"/>
                  </a:lnTo>
                  <a:lnTo>
                    <a:pt x="782" y="853"/>
                  </a:lnTo>
                  <a:lnTo>
                    <a:pt x="758" y="832"/>
                  </a:lnTo>
                  <a:lnTo>
                    <a:pt x="732" y="809"/>
                  </a:lnTo>
                  <a:lnTo>
                    <a:pt x="708" y="786"/>
                  </a:lnTo>
                  <a:lnTo>
                    <a:pt x="684" y="762"/>
                  </a:lnTo>
                  <a:lnTo>
                    <a:pt x="661" y="745"/>
                  </a:lnTo>
                  <a:lnTo>
                    <a:pt x="640" y="732"/>
                  </a:lnTo>
                  <a:lnTo>
                    <a:pt x="623" y="729"/>
                  </a:lnTo>
                  <a:lnTo>
                    <a:pt x="623" y="732"/>
                  </a:lnTo>
                  <a:lnTo>
                    <a:pt x="623" y="737"/>
                  </a:lnTo>
                  <a:lnTo>
                    <a:pt x="628" y="745"/>
                  </a:lnTo>
                  <a:lnTo>
                    <a:pt x="636" y="752"/>
                  </a:lnTo>
                  <a:lnTo>
                    <a:pt x="645" y="759"/>
                  </a:lnTo>
                  <a:lnTo>
                    <a:pt x="653" y="768"/>
                  </a:lnTo>
                  <a:lnTo>
                    <a:pt x="659" y="775"/>
                  </a:lnTo>
                  <a:lnTo>
                    <a:pt x="667" y="782"/>
                  </a:lnTo>
                  <a:lnTo>
                    <a:pt x="674" y="787"/>
                  </a:lnTo>
                  <a:lnTo>
                    <a:pt x="680" y="794"/>
                  </a:lnTo>
                  <a:lnTo>
                    <a:pt x="676" y="798"/>
                  </a:lnTo>
                  <a:lnTo>
                    <a:pt x="676" y="803"/>
                  </a:lnTo>
                  <a:lnTo>
                    <a:pt x="659" y="800"/>
                  </a:lnTo>
                  <a:lnTo>
                    <a:pt x="646" y="798"/>
                  </a:lnTo>
                  <a:lnTo>
                    <a:pt x="632" y="796"/>
                  </a:lnTo>
                  <a:lnTo>
                    <a:pt x="620" y="796"/>
                  </a:lnTo>
                  <a:lnTo>
                    <a:pt x="607" y="796"/>
                  </a:lnTo>
                  <a:lnTo>
                    <a:pt x="596" y="798"/>
                  </a:lnTo>
                  <a:lnTo>
                    <a:pt x="584" y="803"/>
                  </a:lnTo>
                  <a:lnTo>
                    <a:pt x="576" y="812"/>
                  </a:lnTo>
                  <a:lnTo>
                    <a:pt x="581" y="816"/>
                  </a:lnTo>
                  <a:lnTo>
                    <a:pt x="591" y="819"/>
                  </a:lnTo>
                  <a:lnTo>
                    <a:pt x="599" y="823"/>
                  </a:lnTo>
                  <a:lnTo>
                    <a:pt x="611" y="827"/>
                  </a:lnTo>
                  <a:lnTo>
                    <a:pt x="622" y="828"/>
                  </a:lnTo>
                  <a:lnTo>
                    <a:pt x="634" y="832"/>
                  </a:lnTo>
                  <a:lnTo>
                    <a:pt x="646" y="834"/>
                  </a:lnTo>
                  <a:lnTo>
                    <a:pt x="658" y="837"/>
                  </a:lnTo>
                  <a:lnTo>
                    <a:pt x="715" y="859"/>
                  </a:lnTo>
                  <a:lnTo>
                    <a:pt x="770" y="892"/>
                  </a:lnTo>
                  <a:lnTo>
                    <a:pt x="823" y="933"/>
                  </a:lnTo>
                  <a:lnTo>
                    <a:pt x="875" y="980"/>
                  </a:lnTo>
                  <a:lnTo>
                    <a:pt x="928" y="1023"/>
                  </a:lnTo>
                  <a:lnTo>
                    <a:pt x="980" y="1062"/>
                  </a:lnTo>
                  <a:lnTo>
                    <a:pt x="1036" y="1090"/>
                  </a:lnTo>
                  <a:lnTo>
                    <a:pt x="1094" y="1110"/>
                  </a:lnTo>
                  <a:lnTo>
                    <a:pt x="1077" y="1176"/>
                  </a:lnTo>
                  <a:lnTo>
                    <a:pt x="1072" y="1247"/>
                  </a:lnTo>
                  <a:lnTo>
                    <a:pt x="1072" y="1322"/>
                  </a:lnTo>
                  <a:lnTo>
                    <a:pt x="1080" y="1397"/>
                  </a:lnTo>
                  <a:lnTo>
                    <a:pt x="1092" y="1470"/>
                  </a:lnTo>
                  <a:lnTo>
                    <a:pt x="1108" y="1545"/>
                  </a:lnTo>
                  <a:lnTo>
                    <a:pt x="1127" y="1614"/>
                  </a:lnTo>
                  <a:lnTo>
                    <a:pt x="1151" y="1682"/>
                  </a:lnTo>
                  <a:lnTo>
                    <a:pt x="1160" y="1700"/>
                  </a:lnTo>
                  <a:lnTo>
                    <a:pt x="1169" y="1719"/>
                  </a:lnTo>
                  <a:lnTo>
                    <a:pt x="1177" y="1735"/>
                  </a:lnTo>
                  <a:lnTo>
                    <a:pt x="1187" y="1751"/>
                  </a:lnTo>
                  <a:lnTo>
                    <a:pt x="1193" y="1762"/>
                  </a:lnTo>
                  <a:lnTo>
                    <a:pt x="1200" y="1774"/>
                  </a:lnTo>
                  <a:lnTo>
                    <a:pt x="1204" y="1783"/>
                  </a:lnTo>
                  <a:lnTo>
                    <a:pt x="1208" y="1791"/>
                  </a:lnTo>
                  <a:lnTo>
                    <a:pt x="1200" y="1791"/>
                  </a:lnTo>
                  <a:lnTo>
                    <a:pt x="1193" y="1794"/>
                  </a:lnTo>
                  <a:close/>
                </a:path>
              </a:pathLst>
            </a:custGeom>
            <a:solidFill>
              <a:srgbClr val="839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4" name="Freeform 52"/>
            <p:cNvSpPr>
              <a:spLocks/>
            </p:cNvSpPr>
            <p:nvPr/>
          </p:nvSpPr>
          <p:spPr bwMode="auto">
            <a:xfrm flipH="1">
              <a:off x="4837" y="2555"/>
              <a:ext cx="18" cy="231"/>
            </a:xfrm>
            <a:custGeom>
              <a:avLst/>
              <a:gdLst>
                <a:gd name="T0" fmla="*/ 39 w 54"/>
                <a:gd name="T1" fmla="*/ 693 h 693"/>
                <a:gd name="T2" fmla="*/ 29 w 54"/>
                <a:gd name="T3" fmla="*/ 604 h 693"/>
                <a:gd name="T4" fmla="*/ 23 w 54"/>
                <a:gd name="T5" fmla="*/ 519 h 693"/>
                <a:gd name="T6" fmla="*/ 17 w 54"/>
                <a:gd name="T7" fmla="*/ 433 h 693"/>
                <a:gd name="T8" fmla="*/ 13 w 54"/>
                <a:gd name="T9" fmla="*/ 348 h 693"/>
                <a:gd name="T10" fmla="*/ 9 w 54"/>
                <a:gd name="T11" fmla="*/ 262 h 693"/>
                <a:gd name="T12" fmla="*/ 7 w 54"/>
                <a:gd name="T13" fmla="*/ 177 h 693"/>
                <a:gd name="T14" fmla="*/ 3 w 54"/>
                <a:gd name="T15" fmla="*/ 91 h 693"/>
                <a:gd name="T16" fmla="*/ 0 w 54"/>
                <a:gd name="T17" fmla="*/ 6 h 693"/>
                <a:gd name="T18" fmla="*/ 1 w 54"/>
                <a:gd name="T19" fmla="*/ 2 h 693"/>
                <a:gd name="T20" fmla="*/ 7 w 54"/>
                <a:gd name="T21" fmla="*/ 0 h 693"/>
                <a:gd name="T22" fmla="*/ 20 w 54"/>
                <a:gd name="T23" fmla="*/ 66 h 693"/>
                <a:gd name="T24" fmla="*/ 31 w 54"/>
                <a:gd name="T25" fmla="*/ 148 h 693"/>
                <a:gd name="T26" fmla="*/ 38 w 54"/>
                <a:gd name="T27" fmla="*/ 237 h 693"/>
                <a:gd name="T28" fmla="*/ 43 w 54"/>
                <a:gd name="T29" fmla="*/ 333 h 693"/>
                <a:gd name="T30" fmla="*/ 46 w 54"/>
                <a:gd name="T31" fmla="*/ 430 h 693"/>
                <a:gd name="T32" fmla="*/ 48 w 54"/>
                <a:gd name="T33" fmla="*/ 524 h 693"/>
                <a:gd name="T34" fmla="*/ 50 w 54"/>
                <a:gd name="T35" fmla="*/ 611 h 693"/>
                <a:gd name="T36" fmla="*/ 54 w 54"/>
                <a:gd name="T37" fmla="*/ 690 h 693"/>
                <a:gd name="T38" fmla="*/ 44 w 54"/>
                <a:gd name="T39" fmla="*/ 692 h 693"/>
                <a:gd name="T40" fmla="*/ 39 w 54"/>
                <a:gd name="T41" fmla="*/ 693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693">
                  <a:moveTo>
                    <a:pt x="39" y="693"/>
                  </a:moveTo>
                  <a:lnTo>
                    <a:pt x="29" y="604"/>
                  </a:lnTo>
                  <a:lnTo>
                    <a:pt x="23" y="519"/>
                  </a:lnTo>
                  <a:lnTo>
                    <a:pt x="17" y="433"/>
                  </a:lnTo>
                  <a:lnTo>
                    <a:pt x="13" y="348"/>
                  </a:lnTo>
                  <a:lnTo>
                    <a:pt x="9" y="262"/>
                  </a:lnTo>
                  <a:lnTo>
                    <a:pt x="7" y="177"/>
                  </a:lnTo>
                  <a:lnTo>
                    <a:pt x="3" y="91"/>
                  </a:lnTo>
                  <a:lnTo>
                    <a:pt x="0" y="6"/>
                  </a:lnTo>
                  <a:lnTo>
                    <a:pt x="1" y="2"/>
                  </a:lnTo>
                  <a:lnTo>
                    <a:pt x="7" y="0"/>
                  </a:lnTo>
                  <a:lnTo>
                    <a:pt x="20" y="66"/>
                  </a:lnTo>
                  <a:lnTo>
                    <a:pt x="31" y="148"/>
                  </a:lnTo>
                  <a:lnTo>
                    <a:pt x="38" y="237"/>
                  </a:lnTo>
                  <a:lnTo>
                    <a:pt x="43" y="333"/>
                  </a:lnTo>
                  <a:lnTo>
                    <a:pt x="46" y="430"/>
                  </a:lnTo>
                  <a:lnTo>
                    <a:pt x="48" y="524"/>
                  </a:lnTo>
                  <a:lnTo>
                    <a:pt x="50" y="611"/>
                  </a:lnTo>
                  <a:lnTo>
                    <a:pt x="54" y="690"/>
                  </a:lnTo>
                  <a:lnTo>
                    <a:pt x="44" y="692"/>
                  </a:lnTo>
                  <a:lnTo>
                    <a:pt x="39" y="6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5" name="Freeform 53"/>
            <p:cNvSpPr>
              <a:spLocks/>
            </p:cNvSpPr>
            <p:nvPr/>
          </p:nvSpPr>
          <p:spPr bwMode="auto">
            <a:xfrm flipH="1">
              <a:off x="4295" y="2604"/>
              <a:ext cx="125" cy="124"/>
            </a:xfrm>
            <a:custGeom>
              <a:avLst/>
              <a:gdLst>
                <a:gd name="T0" fmla="*/ 110 w 384"/>
                <a:gd name="T1" fmla="*/ 373 h 373"/>
                <a:gd name="T2" fmla="*/ 61 w 384"/>
                <a:gd name="T3" fmla="*/ 353 h 373"/>
                <a:gd name="T4" fmla="*/ 27 w 384"/>
                <a:gd name="T5" fmla="*/ 323 h 373"/>
                <a:gd name="T6" fmla="*/ 7 w 384"/>
                <a:gd name="T7" fmla="*/ 282 h 373"/>
                <a:gd name="T8" fmla="*/ 0 w 384"/>
                <a:gd name="T9" fmla="*/ 237 h 373"/>
                <a:gd name="T10" fmla="*/ 3 w 384"/>
                <a:gd name="T11" fmla="*/ 186 h 373"/>
                <a:gd name="T12" fmla="*/ 16 w 384"/>
                <a:gd name="T13" fmla="*/ 134 h 373"/>
                <a:gd name="T14" fmla="*/ 36 w 384"/>
                <a:gd name="T15" fmla="*/ 82 h 373"/>
                <a:gd name="T16" fmla="*/ 65 w 384"/>
                <a:gd name="T17" fmla="*/ 38 h 373"/>
                <a:gd name="T18" fmla="*/ 100 w 384"/>
                <a:gd name="T19" fmla="*/ 38 h 373"/>
                <a:gd name="T20" fmla="*/ 132 w 384"/>
                <a:gd name="T21" fmla="*/ 41 h 373"/>
                <a:gd name="T22" fmla="*/ 162 w 384"/>
                <a:gd name="T23" fmla="*/ 43 h 373"/>
                <a:gd name="T24" fmla="*/ 193 w 384"/>
                <a:gd name="T25" fmla="*/ 47 h 373"/>
                <a:gd name="T26" fmla="*/ 221 w 384"/>
                <a:gd name="T27" fmla="*/ 43 h 373"/>
                <a:gd name="T28" fmla="*/ 252 w 384"/>
                <a:gd name="T29" fmla="*/ 36 h 373"/>
                <a:gd name="T30" fmla="*/ 287 w 384"/>
                <a:gd name="T31" fmla="*/ 22 h 373"/>
                <a:gd name="T32" fmla="*/ 329 w 384"/>
                <a:gd name="T33" fmla="*/ 0 h 373"/>
                <a:gd name="T34" fmla="*/ 336 w 384"/>
                <a:gd name="T35" fmla="*/ 0 h 373"/>
                <a:gd name="T36" fmla="*/ 342 w 384"/>
                <a:gd name="T37" fmla="*/ 0 h 373"/>
                <a:gd name="T38" fmla="*/ 346 w 384"/>
                <a:gd name="T39" fmla="*/ 0 h 373"/>
                <a:gd name="T40" fmla="*/ 352 w 384"/>
                <a:gd name="T41" fmla="*/ 4 h 373"/>
                <a:gd name="T42" fmla="*/ 356 w 384"/>
                <a:gd name="T43" fmla="*/ 6 h 373"/>
                <a:gd name="T44" fmla="*/ 361 w 384"/>
                <a:gd name="T45" fmla="*/ 13 h 373"/>
                <a:gd name="T46" fmla="*/ 367 w 384"/>
                <a:gd name="T47" fmla="*/ 22 h 373"/>
                <a:gd name="T48" fmla="*/ 375 w 384"/>
                <a:gd name="T49" fmla="*/ 34 h 373"/>
                <a:gd name="T50" fmla="*/ 384 w 384"/>
                <a:gd name="T51" fmla="*/ 107 h 373"/>
                <a:gd name="T52" fmla="*/ 375 w 384"/>
                <a:gd name="T53" fmla="*/ 175 h 373"/>
                <a:gd name="T54" fmla="*/ 349 w 384"/>
                <a:gd name="T55" fmla="*/ 234 h 373"/>
                <a:gd name="T56" fmla="*/ 313 w 384"/>
                <a:gd name="T57" fmla="*/ 282 h 373"/>
                <a:gd name="T58" fmla="*/ 265 w 384"/>
                <a:gd name="T59" fmla="*/ 319 h 373"/>
                <a:gd name="T60" fmla="*/ 216 w 384"/>
                <a:gd name="T61" fmla="*/ 348 h 373"/>
                <a:gd name="T62" fmla="*/ 162 w 384"/>
                <a:gd name="T63" fmla="*/ 366 h 373"/>
                <a:gd name="T64" fmla="*/ 110 w 384"/>
                <a:gd name="T65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4" h="373">
                  <a:moveTo>
                    <a:pt x="110" y="373"/>
                  </a:moveTo>
                  <a:lnTo>
                    <a:pt x="61" y="353"/>
                  </a:lnTo>
                  <a:lnTo>
                    <a:pt x="27" y="323"/>
                  </a:lnTo>
                  <a:lnTo>
                    <a:pt x="7" y="282"/>
                  </a:lnTo>
                  <a:lnTo>
                    <a:pt x="0" y="237"/>
                  </a:lnTo>
                  <a:lnTo>
                    <a:pt x="3" y="186"/>
                  </a:lnTo>
                  <a:lnTo>
                    <a:pt x="16" y="134"/>
                  </a:lnTo>
                  <a:lnTo>
                    <a:pt x="36" y="82"/>
                  </a:lnTo>
                  <a:lnTo>
                    <a:pt x="65" y="38"/>
                  </a:lnTo>
                  <a:lnTo>
                    <a:pt x="100" y="38"/>
                  </a:lnTo>
                  <a:lnTo>
                    <a:pt x="132" y="41"/>
                  </a:lnTo>
                  <a:lnTo>
                    <a:pt x="162" y="43"/>
                  </a:lnTo>
                  <a:lnTo>
                    <a:pt x="193" y="47"/>
                  </a:lnTo>
                  <a:lnTo>
                    <a:pt x="221" y="43"/>
                  </a:lnTo>
                  <a:lnTo>
                    <a:pt x="252" y="36"/>
                  </a:lnTo>
                  <a:lnTo>
                    <a:pt x="287" y="22"/>
                  </a:lnTo>
                  <a:lnTo>
                    <a:pt x="329" y="0"/>
                  </a:lnTo>
                  <a:lnTo>
                    <a:pt x="336" y="0"/>
                  </a:lnTo>
                  <a:lnTo>
                    <a:pt x="342" y="0"/>
                  </a:lnTo>
                  <a:lnTo>
                    <a:pt x="346" y="0"/>
                  </a:lnTo>
                  <a:lnTo>
                    <a:pt x="352" y="4"/>
                  </a:lnTo>
                  <a:lnTo>
                    <a:pt x="356" y="6"/>
                  </a:lnTo>
                  <a:lnTo>
                    <a:pt x="361" y="13"/>
                  </a:lnTo>
                  <a:lnTo>
                    <a:pt x="367" y="22"/>
                  </a:lnTo>
                  <a:lnTo>
                    <a:pt x="375" y="34"/>
                  </a:lnTo>
                  <a:lnTo>
                    <a:pt x="384" y="107"/>
                  </a:lnTo>
                  <a:lnTo>
                    <a:pt x="375" y="175"/>
                  </a:lnTo>
                  <a:lnTo>
                    <a:pt x="349" y="234"/>
                  </a:lnTo>
                  <a:lnTo>
                    <a:pt x="313" y="282"/>
                  </a:lnTo>
                  <a:lnTo>
                    <a:pt x="265" y="319"/>
                  </a:lnTo>
                  <a:lnTo>
                    <a:pt x="216" y="348"/>
                  </a:lnTo>
                  <a:lnTo>
                    <a:pt x="162" y="366"/>
                  </a:lnTo>
                  <a:lnTo>
                    <a:pt x="110" y="373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6" name="Freeform 54"/>
            <p:cNvSpPr>
              <a:spLocks/>
            </p:cNvSpPr>
            <p:nvPr/>
          </p:nvSpPr>
          <p:spPr bwMode="auto">
            <a:xfrm flipH="1">
              <a:off x="4878" y="2257"/>
              <a:ext cx="355" cy="363"/>
            </a:xfrm>
            <a:custGeom>
              <a:avLst/>
              <a:gdLst>
                <a:gd name="T0" fmla="*/ 67 w 1085"/>
                <a:gd name="T1" fmla="*/ 1085 h 1085"/>
                <a:gd name="T2" fmla="*/ 59 w 1085"/>
                <a:gd name="T3" fmla="*/ 1061 h 1085"/>
                <a:gd name="T4" fmla="*/ 50 w 1085"/>
                <a:gd name="T5" fmla="*/ 1027 h 1085"/>
                <a:gd name="T6" fmla="*/ 39 w 1085"/>
                <a:gd name="T7" fmla="*/ 987 h 1085"/>
                <a:gd name="T8" fmla="*/ 28 w 1085"/>
                <a:gd name="T9" fmla="*/ 947 h 1085"/>
                <a:gd name="T10" fmla="*/ 16 w 1085"/>
                <a:gd name="T11" fmla="*/ 900 h 1085"/>
                <a:gd name="T12" fmla="*/ 8 w 1085"/>
                <a:gd name="T13" fmla="*/ 861 h 1085"/>
                <a:gd name="T14" fmla="*/ 1 w 1085"/>
                <a:gd name="T15" fmla="*/ 824 h 1085"/>
                <a:gd name="T16" fmla="*/ 0 w 1085"/>
                <a:gd name="T17" fmla="*/ 797 h 1085"/>
                <a:gd name="T18" fmla="*/ 120 w 1085"/>
                <a:gd name="T19" fmla="*/ 681 h 1085"/>
                <a:gd name="T20" fmla="*/ 243 w 1085"/>
                <a:gd name="T21" fmla="*/ 569 h 1085"/>
                <a:gd name="T22" fmla="*/ 368 w 1085"/>
                <a:gd name="T23" fmla="*/ 457 h 1085"/>
                <a:gd name="T24" fmla="*/ 499 w 1085"/>
                <a:gd name="T25" fmla="*/ 351 h 1085"/>
                <a:gd name="T26" fmla="*/ 630 w 1085"/>
                <a:gd name="T27" fmla="*/ 250 h 1085"/>
                <a:gd name="T28" fmla="*/ 764 w 1085"/>
                <a:gd name="T29" fmla="*/ 157 h 1085"/>
                <a:gd name="T30" fmla="*/ 902 w 1085"/>
                <a:gd name="T31" fmla="*/ 72 h 1085"/>
                <a:gd name="T32" fmla="*/ 1042 w 1085"/>
                <a:gd name="T33" fmla="*/ 0 h 1085"/>
                <a:gd name="T34" fmla="*/ 1050 w 1085"/>
                <a:gd name="T35" fmla="*/ 0 h 1085"/>
                <a:gd name="T36" fmla="*/ 1060 w 1085"/>
                <a:gd name="T37" fmla="*/ 0 h 1085"/>
                <a:gd name="T38" fmla="*/ 1060 w 1085"/>
                <a:gd name="T39" fmla="*/ 38 h 1085"/>
                <a:gd name="T40" fmla="*/ 1062 w 1085"/>
                <a:gd name="T41" fmla="*/ 81 h 1085"/>
                <a:gd name="T42" fmla="*/ 1066 w 1085"/>
                <a:gd name="T43" fmla="*/ 123 h 1085"/>
                <a:gd name="T44" fmla="*/ 1072 w 1085"/>
                <a:gd name="T45" fmla="*/ 168 h 1085"/>
                <a:gd name="T46" fmla="*/ 1076 w 1085"/>
                <a:gd name="T47" fmla="*/ 212 h 1085"/>
                <a:gd name="T48" fmla="*/ 1080 w 1085"/>
                <a:gd name="T49" fmla="*/ 259 h 1085"/>
                <a:gd name="T50" fmla="*/ 1083 w 1085"/>
                <a:gd name="T51" fmla="*/ 303 h 1085"/>
                <a:gd name="T52" fmla="*/ 1085 w 1085"/>
                <a:gd name="T53" fmla="*/ 350 h 1085"/>
                <a:gd name="T54" fmla="*/ 1042 w 1085"/>
                <a:gd name="T55" fmla="*/ 378 h 1085"/>
                <a:gd name="T56" fmla="*/ 999 w 1085"/>
                <a:gd name="T57" fmla="*/ 408 h 1085"/>
                <a:gd name="T58" fmla="*/ 953 w 1085"/>
                <a:gd name="T59" fmla="*/ 435 h 1085"/>
                <a:gd name="T60" fmla="*/ 907 w 1085"/>
                <a:gd name="T61" fmla="*/ 464 h 1085"/>
                <a:gd name="T62" fmla="*/ 860 w 1085"/>
                <a:gd name="T63" fmla="*/ 487 h 1085"/>
                <a:gd name="T64" fmla="*/ 814 w 1085"/>
                <a:gd name="T65" fmla="*/ 512 h 1085"/>
                <a:gd name="T66" fmla="*/ 770 w 1085"/>
                <a:gd name="T67" fmla="*/ 537 h 1085"/>
                <a:gd name="T68" fmla="*/ 728 w 1085"/>
                <a:gd name="T69" fmla="*/ 562 h 1085"/>
                <a:gd name="T70" fmla="*/ 696 w 1085"/>
                <a:gd name="T71" fmla="*/ 583 h 1085"/>
                <a:gd name="T72" fmla="*/ 666 w 1085"/>
                <a:gd name="T73" fmla="*/ 608 h 1085"/>
                <a:gd name="T74" fmla="*/ 635 w 1085"/>
                <a:gd name="T75" fmla="*/ 631 h 1085"/>
                <a:gd name="T76" fmla="*/ 607 w 1085"/>
                <a:gd name="T77" fmla="*/ 656 h 1085"/>
                <a:gd name="T78" fmla="*/ 577 w 1085"/>
                <a:gd name="T79" fmla="*/ 679 h 1085"/>
                <a:gd name="T80" fmla="*/ 547 w 1085"/>
                <a:gd name="T81" fmla="*/ 702 h 1085"/>
                <a:gd name="T82" fmla="*/ 518 w 1085"/>
                <a:gd name="T83" fmla="*/ 724 h 1085"/>
                <a:gd name="T84" fmla="*/ 489 w 1085"/>
                <a:gd name="T85" fmla="*/ 745 h 1085"/>
                <a:gd name="T86" fmla="*/ 460 w 1085"/>
                <a:gd name="T87" fmla="*/ 767 h 1085"/>
                <a:gd name="T88" fmla="*/ 410 w 1085"/>
                <a:gd name="T89" fmla="*/ 809 h 1085"/>
                <a:gd name="T90" fmla="*/ 342 w 1085"/>
                <a:gd name="T91" fmla="*/ 863 h 1085"/>
                <a:gd name="T92" fmla="*/ 270 w 1085"/>
                <a:gd name="T93" fmla="*/ 925 h 1085"/>
                <a:gd name="T94" fmla="*/ 197 w 1085"/>
                <a:gd name="T95" fmla="*/ 984 h 1085"/>
                <a:gd name="T96" fmla="*/ 133 w 1085"/>
                <a:gd name="T97" fmla="*/ 1036 h 1085"/>
                <a:gd name="T98" fmla="*/ 86 w 1085"/>
                <a:gd name="T99" fmla="*/ 1071 h 1085"/>
                <a:gd name="T100" fmla="*/ 67 w 1085"/>
                <a:gd name="T101" fmla="*/ 1085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85" h="1085">
                  <a:moveTo>
                    <a:pt x="67" y="1085"/>
                  </a:moveTo>
                  <a:lnTo>
                    <a:pt x="59" y="1061"/>
                  </a:lnTo>
                  <a:lnTo>
                    <a:pt x="50" y="1027"/>
                  </a:lnTo>
                  <a:lnTo>
                    <a:pt x="39" y="987"/>
                  </a:lnTo>
                  <a:lnTo>
                    <a:pt x="28" y="947"/>
                  </a:lnTo>
                  <a:lnTo>
                    <a:pt x="16" y="900"/>
                  </a:lnTo>
                  <a:lnTo>
                    <a:pt x="8" y="861"/>
                  </a:lnTo>
                  <a:lnTo>
                    <a:pt x="1" y="824"/>
                  </a:lnTo>
                  <a:lnTo>
                    <a:pt x="0" y="797"/>
                  </a:lnTo>
                  <a:lnTo>
                    <a:pt x="120" y="681"/>
                  </a:lnTo>
                  <a:lnTo>
                    <a:pt x="243" y="569"/>
                  </a:lnTo>
                  <a:lnTo>
                    <a:pt x="368" y="457"/>
                  </a:lnTo>
                  <a:lnTo>
                    <a:pt x="499" y="351"/>
                  </a:lnTo>
                  <a:lnTo>
                    <a:pt x="630" y="250"/>
                  </a:lnTo>
                  <a:lnTo>
                    <a:pt x="764" y="157"/>
                  </a:lnTo>
                  <a:lnTo>
                    <a:pt x="902" y="72"/>
                  </a:lnTo>
                  <a:lnTo>
                    <a:pt x="1042" y="0"/>
                  </a:lnTo>
                  <a:lnTo>
                    <a:pt x="1050" y="0"/>
                  </a:lnTo>
                  <a:lnTo>
                    <a:pt x="1060" y="0"/>
                  </a:lnTo>
                  <a:lnTo>
                    <a:pt x="1060" y="38"/>
                  </a:lnTo>
                  <a:lnTo>
                    <a:pt x="1062" y="81"/>
                  </a:lnTo>
                  <a:lnTo>
                    <a:pt x="1066" y="123"/>
                  </a:lnTo>
                  <a:lnTo>
                    <a:pt x="1072" y="168"/>
                  </a:lnTo>
                  <a:lnTo>
                    <a:pt x="1076" y="212"/>
                  </a:lnTo>
                  <a:lnTo>
                    <a:pt x="1080" y="259"/>
                  </a:lnTo>
                  <a:lnTo>
                    <a:pt x="1083" y="303"/>
                  </a:lnTo>
                  <a:lnTo>
                    <a:pt x="1085" y="350"/>
                  </a:lnTo>
                  <a:lnTo>
                    <a:pt x="1042" y="378"/>
                  </a:lnTo>
                  <a:lnTo>
                    <a:pt x="999" y="408"/>
                  </a:lnTo>
                  <a:lnTo>
                    <a:pt x="953" y="435"/>
                  </a:lnTo>
                  <a:lnTo>
                    <a:pt x="907" y="464"/>
                  </a:lnTo>
                  <a:lnTo>
                    <a:pt x="860" y="487"/>
                  </a:lnTo>
                  <a:lnTo>
                    <a:pt x="814" y="512"/>
                  </a:lnTo>
                  <a:lnTo>
                    <a:pt x="770" y="537"/>
                  </a:lnTo>
                  <a:lnTo>
                    <a:pt x="728" y="562"/>
                  </a:lnTo>
                  <a:lnTo>
                    <a:pt x="696" y="583"/>
                  </a:lnTo>
                  <a:lnTo>
                    <a:pt x="666" y="608"/>
                  </a:lnTo>
                  <a:lnTo>
                    <a:pt x="635" y="631"/>
                  </a:lnTo>
                  <a:lnTo>
                    <a:pt x="607" y="656"/>
                  </a:lnTo>
                  <a:lnTo>
                    <a:pt x="577" y="679"/>
                  </a:lnTo>
                  <a:lnTo>
                    <a:pt x="547" y="702"/>
                  </a:lnTo>
                  <a:lnTo>
                    <a:pt x="518" y="724"/>
                  </a:lnTo>
                  <a:lnTo>
                    <a:pt x="489" y="745"/>
                  </a:lnTo>
                  <a:lnTo>
                    <a:pt x="460" y="767"/>
                  </a:lnTo>
                  <a:lnTo>
                    <a:pt x="410" y="809"/>
                  </a:lnTo>
                  <a:lnTo>
                    <a:pt x="342" y="863"/>
                  </a:lnTo>
                  <a:lnTo>
                    <a:pt x="270" y="925"/>
                  </a:lnTo>
                  <a:lnTo>
                    <a:pt x="197" y="984"/>
                  </a:lnTo>
                  <a:lnTo>
                    <a:pt x="133" y="1036"/>
                  </a:lnTo>
                  <a:lnTo>
                    <a:pt x="86" y="1071"/>
                  </a:lnTo>
                  <a:lnTo>
                    <a:pt x="67" y="1085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7" name="Freeform 55"/>
            <p:cNvSpPr>
              <a:spLocks/>
            </p:cNvSpPr>
            <p:nvPr/>
          </p:nvSpPr>
          <p:spPr bwMode="auto">
            <a:xfrm flipH="1">
              <a:off x="4287" y="2498"/>
              <a:ext cx="124" cy="114"/>
            </a:xfrm>
            <a:custGeom>
              <a:avLst/>
              <a:gdLst>
                <a:gd name="T0" fmla="*/ 143 w 379"/>
                <a:gd name="T1" fmla="*/ 339 h 339"/>
                <a:gd name="T2" fmla="*/ 105 w 379"/>
                <a:gd name="T3" fmla="*/ 328 h 339"/>
                <a:gd name="T4" fmla="*/ 76 w 379"/>
                <a:gd name="T5" fmla="*/ 317 h 339"/>
                <a:gd name="T6" fmla="*/ 51 w 379"/>
                <a:gd name="T7" fmla="*/ 303 h 339"/>
                <a:gd name="T8" fmla="*/ 34 w 379"/>
                <a:gd name="T9" fmla="*/ 287 h 339"/>
                <a:gd name="T10" fmla="*/ 19 w 379"/>
                <a:gd name="T11" fmla="*/ 264 h 339"/>
                <a:gd name="T12" fmla="*/ 10 w 379"/>
                <a:gd name="T13" fmla="*/ 235 h 339"/>
                <a:gd name="T14" fmla="*/ 3 w 379"/>
                <a:gd name="T15" fmla="*/ 198 h 339"/>
                <a:gd name="T16" fmla="*/ 0 w 379"/>
                <a:gd name="T17" fmla="*/ 155 h 339"/>
                <a:gd name="T18" fmla="*/ 12 w 379"/>
                <a:gd name="T19" fmla="*/ 84 h 339"/>
                <a:gd name="T20" fmla="*/ 31 w 379"/>
                <a:gd name="T21" fmla="*/ 43 h 339"/>
                <a:gd name="T22" fmla="*/ 53 w 379"/>
                <a:gd name="T23" fmla="*/ 23 h 339"/>
                <a:gd name="T24" fmla="*/ 81 w 379"/>
                <a:gd name="T25" fmla="*/ 20 h 339"/>
                <a:gd name="T26" fmla="*/ 113 w 379"/>
                <a:gd name="T27" fmla="*/ 25 h 339"/>
                <a:gd name="T28" fmla="*/ 150 w 379"/>
                <a:gd name="T29" fmla="*/ 36 h 339"/>
                <a:gd name="T30" fmla="*/ 190 w 379"/>
                <a:gd name="T31" fmla="*/ 43 h 339"/>
                <a:gd name="T32" fmla="*/ 236 w 379"/>
                <a:gd name="T33" fmla="*/ 46 h 339"/>
                <a:gd name="T34" fmla="*/ 262 w 379"/>
                <a:gd name="T35" fmla="*/ 32 h 339"/>
                <a:gd name="T36" fmla="*/ 287 w 379"/>
                <a:gd name="T37" fmla="*/ 20 h 339"/>
                <a:gd name="T38" fmla="*/ 312 w 379"/>
                <a:gd name="T39" fmla="*/ 7 h 339"/>
                <a:gd name="T40" fmla="*/ 333 w 379"/>
                <a:gd name="T41" fmla="*/ 0 h 339"/>
                <a:gd name="T42" fmla="*/ 351 w 379"/>
                <a:gd name="T43" fmla="*/ 2 h 339"/>
                <a:gd name="T44" fmla="*/ 366 w 379"/>
                <a:gd name="T45" fmla="*/ 18 h 339"/>
                <a:gd name="T46" fmla="*/ 375 w 379"/>
                <a:gd name="T47" fmla="*/ 52 h 339"/>
                <a:gd name="T48" fmla="*/ 379 w 379"/>
                <a:gd name="T49" fmla="*/ 109 h 339"/>
                <a:gd name="T50" fmla="*/ 363 w 379"/>
                <a:gd name="T51" fmla="*/ 164 h 339"/>
                <a:gd name="T52" fmla="*/ 344 w 379"/>
                <a:gd name="T53" fmla="*/ 212 h 339"/>
                <a:gd name="T54" fmla="*/ 320 w 379"/>
                <a:gd name="T55" fmla="*/ 249 h 339"/>
                <a:gd name="T56" fmla="*/ 293 w 379"/>
                <a:gd name="T57" fmla="*/ 282 h 339"/>
                <a:gd name="T58" fmla="*/ 260 w 379"/>
                <a:gd name="T59" fmla="*/ 303 h 339"/>
                <a:gd name="T60" fmla="*/ 225 w 379"/>
                <a:gd name="T61" fmla="*/ 321 h 339"/>
                <a:gd name="T62" fmla="*/ 186 w 379"/>
                <a:gd name="T63" fmla="*/ 331 h 339"/>
                <a:gd name="T64" fmla="*/ 143 w 379"/>
                <a:gd name="T65" fmla="*/ 339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9" h="339">
                  <a:moveTo>
                    <a:pt x="143" y="339"/>
                  </a:moveTo>
                  <a:lnTo>
                    <a:pt x="105" y="328"/>
                  </a:lnTo>
                  <a:lnTo>
                    <a:pt x="76" y="317"/>
                  </a:lnTo>
                  <a:lnTo>
                    <a:pt x="51" y="303"/>
                  </a:lnTo>
                  <a:lnTo>
                    <a:pt x="34" y="287"/>
                  </a:lnTo>
                  <a:lnTo>
                    <a:pt x="19" y="264"/>
                  </a:lnTo>
                  <a:lnTo>
                    <a:pt x="10" y="235"/>
                  </a:lnTo>
                  <a:lnTo>
                    <a:pt x="3" y="198"/>
                  </a:lnTo>
                  <a:lnTo>
                    <a:pt x="0" y="155"/>
                  </a:lnTo>
                  <a:lnTo>
                    <a:pt x="12" y="84"/>
                  </a:lnTo>
                  <a:lnTo>
                    <a:pt x="31" y="43"/>
                  </a:lnTo>
                  <a:lnTo>
                    <a:pt x="53" y="23"/>
                  </a:lnTo>
                  <a:lnTo>
                    <a:pt x="81" y="20"/>
                  </a:lnTo>
                  <a:lnTo>
                    <a:pt x="113" y="25"/>
                  </a:lnTo>
                  <a:lnTo>
                    <a:pt x="150" y="36"/>
                  </a:lnTo>
                  <a:lnTo>
                    <a:pt x="190" y="43"/>
                  </a:lnTo>
                  <a:lnTo>
                    <a:pt x="236" y="46"/>
                  </a:lnTo>
                  <a:lnTo>
                    <a:pt x="262" y="32"/>
                  </a:lnTo>
                  <a:lnTo>
                    <a:pt x="287" y="20"/>
                  </a:lnTo>
                  <a:lnTo>
                    <a:pt x="312" y="7"/>
                  </a:lnTo>
                  <a:lnTo>
                    <a:pt x="333" y="0"/>
                  </a:lnTo>
                  <a:lnTo>
                    <a:pt x="351" y="2"/>
                  </a:lnTo>
                  <a:lnTo>
                    <a:pt x="366" y="18"/>
                  </a:lnTo>
                  <a:lnTo>
                    <a:pt x="375" y="52"/>
                  </a:lnTo>
                  <a:lnTo>
                    <a:pt x="379" y="109"/>
                  </a:lnTo>
                  <a:lnTo>
                    <a:pt x="363" y="164"/>
                  </a:lnTo>
                  <a:lnTo>
                    <a:pt x="344" y="212"/>
                  </a:lnTo>
                  <a:lnTo>
                    <a:pt x="320" y="249"/>
                  </a:lnTo>
                  <a:lnTo>
                    <a:pt x="293" y="282"/>
                  </a:lnTo>
                  <a:lnTo>
                    <a:pt x="260" y="303"/>
                  </a:lnTo>
                  <a:lnTo>
                    <a:pt x="225" y="321"/>
                  </a:lnTo>
                  <a:lnTo>
                    <a:pt x="186" y="331"/>
                  </a:lnTo>
                  <a:lnTo>
                    <a:pt x="143" y="339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8" name="Freeform 56"/>
            <p:cNvSpPr>
              <a:spLocks/>
            </p:cNvSpPr>
            <p:nvPr/>
          </p:nvSpPr>
          <p:spPr bwMode="auto">
            <a:xfrm flipH="1">
              <a:off x="5205" y="2451"/>
              <a:ext cx="96" cy="60"/>
            </a:xfrm>
            <a:custGeom>
              <a:avLst/>
              <a:gdLst>
                <a:gd name="T0" fmla="*/ 188 w 295"/>
                <a:gd name="T1" fmla="*/ 180 h 180"/>
                <a:gd name="T2" fmla="*/ 166 w 295"/>
                <a:gd name="T3" fmla="*/ 159 h 180"/>
                <a:gd name="T4" fmla="*/ 139 w 295"/>
                <a:gd name="T5" fmla="*/ 139 h 180"/>
                <a:gd name="T6" fmla="*/ 109 w 295"/>
                <a:gd name="T7" fmla="*/ 114 h 180"/>
                <a:gd name="T8" fmla="*/ 79 w 295"/>
                <a:gd name="T9" fmla="*/ 91 h 180"/>
                <a:gd name="T10" fmla="*/ 50 w 295"/>
                <a:gd name="T11" fmla="*/ 66 h 180"/>
                <a:gd name="T12" fmla="*/ 25 w 295"/>
                <a:gd name="T13" fmla="*/ 43 h 180"/>
                <a:gd name="T14" fmla="*/ 8 w 295"/>
                <a:gd name="T15" fmla="*/ 20 h 180"/>
                <a:gd name="T16" fmla="*/ 0 w 295"/>
                <a:gd name="T17" fmla="*/ 0 h 180"/>
                <a:gd name="T18" fmla="*/ 35 w 295"/>
                <a:gd name="T19" fmla="*/ 9 h 180"/>
                <a:gd name="T20" fmla="*/ 71 w 295"/>
                <a:gd name="T21" fmla="*/ 20 h 180"/>
                <a:gd name="T22" fmla="*/ 108 w 295"/>
                <a:gd name="T23" fmla="*/ 31 h 180"/>
                <a:gd name="T24" fmla="*/ 144 w 295"/>
                <a:gd name="T25" fmla="*/ 41 h 180"/>
                <a:gd name="T26" fmla="*/ 180 w 295"/>
                <a:gd name="T27" fmla="*/ 50 h 180"/>
                <a:gd name="T28" fmla="*/ 218 w 295"/>
                <a:gd name="T29" fmla="*/ 61 h 180"/>
                <a:gd name="T30" fmla="*/ 256 w 295"/>
                <a:gd name="T31" fmla="*/ 70 h 180"/>
                <a:gd name="T32" fmla="*/ 295 w 295"/>
                <a:gd name="T33" fmla="*/ 81 h 180"/>
                <a:gd name="T34" fmla="*/ 286 w 295"/>
                <a:gd name="T35" fmla="*/ 91 h 180"/>
                <a:gd name="T36" fmla="*/ 273 w 295"/>
                <a:gd name="T37" fmla="*/ 107 h 180"/>
                <a:gd name="T38" fmla="*/ 260 w 295"/>
                <a:gd name="T39" fmla="*/ 123 h 180"/>
                <a:gd name="T40" fmla="*/ 245 w 295"/>
                <a:gd name="T41" fmla="*/ 143 h 180"/>
                <a:gd name="T42" fmla="*/ 229 w 295"/>
                <a:gd name="T43" fmla="*/ 157 h 180"/>
                <a:gd name="T44" fmla="*/ 214 w 295"/>
                <a:gd name="T45" fmla="*/ 172 h 180"/>
                <a:gd name="T46" fmla="*/ 199 w 295"/>
                <a:gd name="T47" fmla="*/ 179 h 180"/>
                <a:gd name="T48" fmla="*/ 188 w 295"/>
                <a:gd name="T4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95" h="180">
                  <a:moveTo>
                    <a:pt x="188" y="180"/>
                  </a:moveTo>
                  <a:lnTo>
                    <a:pt x="166" y="159"/>
                  </a:lnTo>
                  <a:lnTo>
                    <a:pt x="139" y="139"/>
                  </a:lnTo>
                  <a:lnTo>
                    <a:pt x="109" y="114"/>
                  </a:lnTo>
                  <a:lnTo>
                    <a:pt x="79" y="91"/>
                  </a:lnTo>
                  <a:lnTo>
                    <a:pt x="50" y="66"/>
                  </a:lnTo>
                  <a:lnTo>
                    <a:pt x="25" y="43"/>
                  </a:lnTo>
                  <a:lnTo>
                    <a:pt x="8" y="20"/>
                  </a:lnTo>
                  <a:lnTo>
                    <a:pt x="0" y="0"/>
                  </a:lnTo>
                  <a:lnTo>
                    <a:pt x="35" y="9"/>
                  </a:lnTo>
                  <a:lnTo>
                    <a:pt x="71" y="20"/>
                  </a:lnTo>
                  <a:lnTo>
                    <a:pt x="108" y="31"/>
                  </a:lnTo>
                  <a:lnTo>
                    <a:pt x="144" y="41"/>
                  </a:lnTo>
                  <a:lnTo>
                    <a:pt x="180" y="50"/>
                  </a:lnTo>
                  <a:lnTo>
                    <a:pt x="218" y="61"/>
                  </a:lnTo>
                  <a:lnTo>
                    <a:pt x="256" y="70"/>
                  </a:lnTo>
                  <a:lnTo>
                    <a:pt x="295" y="81"/>
                  </a:lnTo>
                  <a:lnTo>
                    <a:pt x="286" y="91"/>
                  </a:lnTo>
                  <a:lnTo>
                    <a:pt x="273" y="107"/>
                  </a:lnTo>
                  <a:lnTo>
                    <a:pt x="260" y="123"/>
                  </a:lnTo>
                  <a:lnTo>
                    <a:pt x="245" y="143"/>
                  </a:lnTo>
                  <a:lnTo>
                    <a:pt x="229" y="157"/>
                  </a:lnTo>
                  <a:lnTo>
                    <a:pt x="214" y="172"/>
                  </a:lnTo>
                  <a:lnTo>
                    <a:pt x="199" y="179"/>
                  </a:lnTo>
                  <a:lnTo>
                    <a:pt x="188" y="180"/>
                  </a:lnTo>
                  <a:close/>
                </a:path>
              </a:pathLst>
            </a:custGeom>
            <a:solidFill>
              <a:srgbClr val="839A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89" name="Freeform 57"/>
            <p:cNvSpPr>
              <a:spLocks/>
            </p:cNvSpPr>
            <p:nvPr/>
          </p:nvSpPr>
          <p:spPr bwMode="auto">
            <a:xfrm flipH="1">
              <a:off x="4279" y="2366"/>
              <a:ext cx="120" cy="137"/>
            </a:xfrm>
            <a:custGeom>
              <a:avLst/>
              <a:gdLst>
                <a:gd name="T0" fmla="*/ 143 w 366"/>
                <a:gd name="T1" fmla="*/ 411 h 411"/>
                <a:gd name="T2" fmla="*/ 118 w 366"/>
                <a:gd name="T3" fmla="*/ 404 h 411"/>
                <a:gd name="T4" fmla="*/ 96 w 366"/>
                <a:gd name="T5" fmla="*/ 399 h 411"/>
                <a:gd name="T6" fmla="*/ 77 w 366"/>
                <a:gd name="T7" fmla="*/ 390 h 411"/>
                <a:gd name="T8" fmla="*/ 61 w 366"/>
                <a:gd name="T9" fmla="*/ 381 h 411"/>
                <a:gd name="T10" fmla="*/ 45 w 366"/>
                <a:gd name="T11" fmla="*/ 368 h 411"/>
                <a:gd name="T12" fmla="*/ 30 w 366"/>
                <a:gd name="T13" fmla="*/ 358 h 411"/>
                <a:gd name="T14" fmla="*/ 15 w 366"/>
                <a:gd name="T15" fmla="*/ 342 h 411"/>
                <a:gd name="T16" fmla="*/ 0 w 366"/>
                <a:gd name="T17" fmla="*/ 326 h 411"/>
                <a:gd name="T18" fmla="*/ 2 w 366"/>
                <a:gd name="T19" fmla="*/ 254 h 411"/>
                <a:gd name="T20" fmla="*/ 18 w 366"/>
                <a:gd name="T21" fmla="*/ 201 h 411"/>
                <a:gd name="T22" fmla="*/ 45 w 366"/>
                <a:gd name="T23" fmla="*/ 162 h 411"/>
                <a:gd name="T24" fmla="*/ 80 w 366"/>
                <a:gd name="T25" fmla="*/ 133 h 411"/>
                <a:gd name="T26" fmla="*/ 122 w 366"/>
                <a:gd name="T27" fmla="*/ 114 h 411"/>
                <a:gd name="T28" fmla="*/ 167 w 366"/>
                <a:gd name="T29" fmla="*/ 101 h 411"/>
                <a:gd name="T30" fmla="*/ 216 w 366"/>
                <a:gd name="T31" fmla="*/ 92 h 411"/>
                <a:gd name="T32" fmla="*/ 265 w 366"/>
                <a:gd name="T33" fmla="*/ 85 h 411"/>
                <a:gd name="T34" fmla="*/ 265 w 366"/>
                <a:gd name="T35" fmla="*/ 73 h 411"/>
                <a:gd name="T36" fmla="*/ 265 w 366"/>
                <a:gd name="T37" fmla="*/ 66 h 411"/>
                <a:gd name="T38" fmla="*/ 259 w 366"/>
                <a:gd name="T39" fmla="*/ 62 h 411"/>
                <a:gd name="T40" fmla="*/ 254 w 366"/>
                <a:gd name="T41" fmla="*/ 62 h 411"/>
                <a:gd name="T42" fmla="*/ 254 w 366"/>
                <a:gd name="T43" fmla="*/ 51 h 411"/>
                <a:gd name="T44" fmla="*/ 256 w 366"/>
                <a:gd name="T45" fmla="*/ 41 h 411"/>
                <a:gd name="T46" fmla="*/ 258 w 366"/>
                <a:gd name="T47" fmla="*/ 32 h 411"/>
                <a:gd name="T48" fmla="*/ 261 w 366"/>
                <a:gd name="T49" fmla="*/ 25 h 411"/>
                <a:gd name="T50" fmla="*/ 265 w 366"/>
                <a:gd name="T51" fmla="*/ 12 h 411"/>
                <a:gd name="T52" fmla="*/ 269 w 366"/>
                <a:gd name="T53" fmla="*/ 0 h 411"/>
                <a:gd name="T54" fmla="*/ 287 w 366"/>
                <a:gd name="T55" fmla="*/ 3 h 411"/>
                <a:gd name="T56" fmla="*/ 304 w 366"/>
                <a:gd name="T57" fmla="*/ 12 h 411"/>
                <a:gd name="T58" fmla="*/ 317 w 366"/>
                <a:gd name="T59" fmla="*/ 23 h 411"/>
                <a:gd name="T60" fmla="*/ 329 w 366"/>
                <a:gd name="T61" fmla="*/ 39 h 411"/>
                <a:gd name="T62" fmla="*/ 339 w 366"/>
                <a:gd name="T63" fmla="*/ 55 h 411"/>
                <a:gd name="T64" fmla="*/ 348 w 366"/>
                <a:gd name="T65" fmla="*/ 76 h 411"/>
                <a:gd name="T66" fmla="*/ 356 w 366"/>
                <a:gd name="T67" fmla="*/ 101 h 411"/>
                <a:gd name="T68" fmla="*/ 366 w 366"/>
                <a:gd name="T69" fmla="*/ 132 h 411"/>
                <a:gd name="T70" fmla="*/ 364 w 366"/>
                <a:gd name="T71" fmla="*/ 194 h 411"/>
                <a:gd name="T72" fmla="*/ 354 w 366"/>
                <a:gd name="T73" fmla="*/ 249 h 411"/>
                <a:gd name="T74" fmla="*/ 333 w 366"/>
                <a:gd name="T75" fmla="*/ 295 h 411"/>
                <a:gd name="T76" fmla="*/ 306 w 366"/>
                <a:gd name="T77" fmla="*/ 335 h 411"/>
                <a:gd name="T78" fmla="*/ 271 w 366"/>
                <a:gd name="T79" fmla="*/ 365 h 411"/>
                <a:gd name="T80" fmla="*/ 232 w 366"/>
                <a:gd name="T81" fmla="*/ 388 h 411"/>
                <a:gd name="T82" fmla="*/ 188 w 366"/>
                <a:gd name="T83" fmla="*/ 402 h 411"/>
                <a:gd name="T84" fmla="*/ 143 w 366"/>
                <a:gd name="T85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6" h="411">
                  <a:moveTo>
                    <a:pt x="143" y="411"/>
                  </a:moveTo>
                  <a:lnTo>
                    <a:pt x="118" y="404"/>
                  </a:lnTo>
                  <a:lnTo>
                    <a:pt x="96" y="399"/>
                  </a:lnTo>
                  <a:lnTo>
                    <a:pt x="77" y="390"/>
                  </a:lnTo>
                  <a:lnTo>
                    <a:pt x="61" y="381"/>
                  </a:lnTo>
                  <a:lnTo>
                    <a:pt x="45" y="368"/>
                  </a:lnTo>
                  <a:lnTo>
                    <a:pt x="30" y="358"/>
                  </a:lnTo>
                  <a:lnTo>
                    <a:pt x="15" y="342"/>
                  </a:lnTo>
                  <a:lnTo>
                    <a:pt x="0" y="326"/>
                  </a:lnTo>
                  <a:lnTo>
                    <a:pt x="2" y="254"/>
                  </a:lnTo>
                  <a:lnTo>
                    <a:pt x="18" y="201"/>
                  </a:lnTo>
                  <a:lnTo>
                    <a:pt x="45" y="162"/>
                  </a:lnTo>
                  <a:lnTo>
                    <a:pt x="80" y="133"/>
                  </a:lnTo>
                  <a:lnTo>
                    <a:pt x="122" y="114"/>
                  </a:lnTo>
                  <a:lnTo>
                    <a:pt x="167" y="101"/>
                  </a:lnTo>
                  <a:lnTo>
                    <a:pt x="216" y="92"/>
                  </a:lnTo>
                  <a:lnTo>
                    <a:pt x="265" y="85"/>
                  </a:lnTo>
                  <a:lnTo>
                    <a:pt x="265" y="73"/>
                  </a:lnTo>
                  <a:lnTo>
                    <a:pt x="265" y="66"/>
                  </a:lnTo>
                  <a:lnTo>
                    <a:pt x="259" y="62"/>
                  </a:lnTo>
                  <a:lnTo>
                    <a:pt x="254" y="62"/>
                  </a:lnTo>
                  <a:lnTo>
                    <a:pt x="254" y="51"/>
                  </a:lnTo>
                  <a:lnTo>
                    <a:pt x="256" y="41"/>
                  </a:lnTo>
                  <a:lnTo>
                    <a:pt x="258" y="32"/>
                  </a:lnTo>
                  <a:lnTo>
                    <a:pt x="261" y="25"/>
                  </a:lnTo>
                  <a:lnTo>
                    <a:pt x="265" y="12"/>
                  </a:lnTo>
                  <a:lnTo>
                    <a:pt x="269" y="0"/>
                  </a:lnTo>
                  <a:lnTo>
                    <a:pt x="287" y="3"/>
                  </a:lnTo>
                  <a:lnTo>
                    <a:pt x="304" y="12"/>
                  </a:lnTo>
                  <a:lnTo>
                    <a:pt x="317" y="23"/>
                  </a:lnTo>
                  <a:lnTo>
                    <a:pt x="329" y="39"/>
                  </a:lnTo>
                  <a:lnTo>
                    <a:pt x="339" y="55"/>
                  </a:lnTo>
                  <a:lnTo>
                    <a:pt x="348" y="76"/>
                  </a:lnTo>
                  <a:lnTo>
                    <a:pt x="356" y="101"/>
                  </a:lnTo>
                  <a:lnTo>
                    <a:pt x="366" y="132"/>
                  </a:lnTo>
                  <a:lnTo>
                    <a:pt x="364" y="194"/>
                  </a:lnTo>
                  <a:lnTo>
                    <a:pt x="354" y="249"/>
                  </a:lnTo>
                  <a:lnTo>
                    <a:pt x="333" y="295"/>
                  </a:lnTo>
                  <a:lnTo>
                    <a:pt x="306" y="335"/>
                  </a:lnTo>
                  <a:lnTo>
                    <a:pt x="271" y="365"/>
                  </a:lnTo>
                  <a:lnTo>
                    <a:pt x="232" y="388"/>
                  </a:lnTo>
                  <a:lnTo>
                    <a:pt x="188" y="402"/>
                  </a:lnTo>
                  <a:lnTo>
                    <a:pt x="143" y="411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0" name="Freeform 58"/>
            <p:cNvSpPr>
              <a:spLocks/>
            </p:cNvSpPr>
            <p:nvPr/>
          </p:nvSpPr>
          <p:spPr bwMode="auto">
            <a:xfrm flipH="1">
              <a:off x="4859" y="2399"/>
              <a:ext cx="5" cy="87"/>
            </a:xfrm>
            <a:custGeom>
              <a:avLst/>
              <a:gdLst>
                <a:gd name="T0" fmla="*/ 10 w 13"/>
                <a:gd name="T1" fmla="*/ 261 h 261"/>
                <a:gd name="T2" fmla="*/ 5 w 13"/>
                <a:gd name="T3" fmla="*/ 227 h 261"/>
                <a:gd name="T4" fmla="*/ 2 w 13"/>
                <a:gd name="T5" fmla="*/ 193 h 261"/>
                <a:gd name="T6" fmla="*/ 0 w 13"/>
                <a:gd name="T7" fmla="*/ 159 h 261"/>
                <a:gd name="T8" fmla="*/ 0 w 13"/>
                <a:gd name="T9" fmla="*/ 127 h 261"/>
                <a:gd name="T10" fmla="*/ 0 w 13"/>
                <a:gd name="T11" fmla="*/ 93 h 261"/>
                <a:gd name="T12" fmla="*/ 0 w 13"/>
                <a:gd name="T13" fmla="*/ 61 h 261"/>
                <a:gd name="T14" fmla="*/ 0 w 13"/>
                <a:gd name="T15" fmla="*/ 29 h 261"/>
                <a:gd name="T16" fmla="*/ 0 w 13"/>
                <a:gd name="T17" fmla="*/ 0 h 261"/>
                <a:gd name="T18" fmla="*/ 8 w 13"/>
                <a:gd name="T19" fmla="*/ 0 h 261"/>
                <a:gd name="T20" fmla="*/ 13 w 13"/>
                <a:gd name="T21" fmla="*/ 0 h 261"/>
                <a:gd name="T22" fmla="*/ 13 w 13"/>
                <a:gd name="T23" fmla="*/ 24 h 261"/>
                <a:gd name="T24" fmla="*/ 13 w 13"/>
                <a:gd name="T25" fmla="*/ 59 h 261"/>
                <a:gd name="T26" fmla="*/ 13 w 13"/>
                <a:gd name="T27" fmla="*/ 100 h 261"/>
                <a:gd name="T28" fmla="*/ 13 w 13"/>
                <a:gd name="T29" fmla="*/ 147 h 261"/>
                <a:gd name="T30" fmla="*/ 12 w 13"/>
                <a:gd name="T31" fmla="*/ 189 h 261"/>
                <a:gd name="T32" fmla="*/ 12 w 13"/>
                <a:gd name="T33" fmla="*/ 227 h 261"/>
                <a:gd name="T34" fmla="*/ 10 w 13"/>
                <a:gd name="T35" fmla="*/ 252 h 261"/>
                <a:gd name="T36" fmla="*/ 10 w 13"/>
                <a:gd name="T37" fmla="*/ 261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" h="261">
                  <a:moveTo>
                    <a:pt x="10" y="261"/>
                  </a:moveTo>
                  <a:lnTo>
                    <a:pt x="5" y="227"/>
                  </a:lnTo>
                  <a:lnTo>
                    <a:pt x="2" y="193"/>
                  </a:lnTo>
                  <a:lnTo>
                    <a:pt x="0" y="159"/>
                  </a:lnTo>
                  <a:lnTo>
                    <a:pt x="0" y="127"/>
                  </a:lnTo>
                  <a:lnTo>
                    <a:pt x="0" y="93"/>
                  </a:lnTo>
                  <a:lnTo>
                    <a:pt x="0" y="61"/>
                  </a:lnTo>
                  <a:lnTo>
                    <a:pt x="0" y="29"/>
                  </a:lnTo>
                  <a:lnTo>
                    <a:pt x="0" y="0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24"/>
                  </a:lnTo>
                  <a:lnTo>
                    <a:pt x="13" y="59"/>
                  </a:lnTo>
                  <a:lnTo>
                    <a:pt x="13" y="100"/>
                  </a:lnTo>
                  <a:lnTo>
                    <a:pt x="13" y="147"/>
                  </a:lnTo>
                  <a:lnTo>
                    <a:pt x="12" y="189"/>
                  </a:lnTo>
                  <a:lnTo>
                    <a:pt x="12" y="227"/>
                  </a:lnTo>
                  <a:lnTo>
                    <a:pt x="10" y="252"/>
                  </a:lnTo>
                  <a:lnTo>
                    <a:pt x="10" y="26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1" name="Freeform 59"/>
            <p:cNvSpPr>
              <a:spLocks/>
            </p:cNvSpPr>
            <p:nvPr/>
          </p:nvSpPr>
          <p:spPr bwMode="auto">
            <a:xfrm flipH="1">
              <a:off x="4778" y="1926"/>
              <a:ext cx="704" cy="542"/>
            </a:xfrm>
            <a:custGeom>
              <a:avLst/>
              <a:gdLst>
                <a:gd name="T0" fmla="*/ 856 w 2153"/>
                <a:gd name="T1" fmla="*/ 1611 h 1623"/>
                <a:gd name="T2" fmla="*/ 765 w 2153"/>
                <a:gd name="T3" fmla="*/ 1582 h 1623"/>
                <a:gd name="T4" fmla="*/ 639 w 2153"/>
                <a:gd name="T5" fmla="*/ 1552 h 1623"/>
                <a:gd name="T6" fmla="*/ 530 w 2153"/>
                <a:gd name="T7" fmla="*/ 1522 h 1623"/>
                <a:gd name="T8" fmla="*/ 452 w 2153"/>
                <a:gd name="T9" fmla="*/ 1479 h 1623"/>
                <a:gd name="T10" fmla="*/ 379 w 2153"/>
                <a:gd name="T11" fmla="*/ 1404 h 1623"/>
                <a:gd name="T12" fmla="*/ 317 w 2153"/>
                <a:gd name="T13" fmla="*/ 1327 h 1623"/>
                <a:gd name="T14" fmla="*/ 248 w 2153"/>
                <a:gd name="T15" fmla="*/ 1267 h 1623"/>
                <a:gd name="T16" fmla="*/ 208 w 2153"/>
                <a:gd name="T17" fmla="*/ 1238 h 1623"/>
                <a:gd name="T18" fmla="*/ 216 w 2153"/>
                <a:gd name="T19" fmla="*/ 1219 h 1623"/>
                <a:gd name="T20" fmla="*/ 227 w 2153"/>
                <a:gd name="T21" fmla="*/ 1201 h 1623"/>
                <a:gd name="T22" fmla="*/ 233 w 2153"/>
                <a:gd name="T23" fmla="*/ 1181 h 1623"/>
                <a:gd name="T24" fmla="*/ 167 w 2153"/>
                <a:gd name="T25" fmla="*/ 1217 h 1623"/>
                <a:gd name="T26" fmla="*/ 53 w 2153"/>
                <a:gd name="T27" fmla="*/ 1115 h 1623"/>
                <a:gd name="T28" fmla="*/ 0 w 2153"/>
                <a:gd name="T29" fmla="*/ 882 h 1623"/>
                <a:gd name="T30" fmla="*/ 58 w 2153"/>
                <a:gd name="T31" fmla="*/ 688 h 1623"/>
                <a:gd name="T32" fmla="*/ 166 w 2153"/>
                <a:gd name="T33" fmla="*/ 673 h 1623"/>
                <a:gd name="T34" fmla="*/ 198 w 2153"/>
                <a:gd name="T35" fmla="*/ 716 h 1623"/>
                <a:gd name="T36" fmla="*/ 225 w 2153"/>
                <a:gd name="T37" fmla="*/ 750 h 1623"/>
                <a:gd name="T38" fmla="*/ 264 w 2153"/>
                <a:gd name="T39" fmla="*/ 750 h 1623"/>
                <a:gd name="T40" fmla="*/ 336 w 2153"/>
                <a:gd name="T41" fmla="*/ 670 h 1623"/>
                <a:gd name="T42" fmla="*/ 437 w 2153"/>
                <a:gd name="T43" fmla="*/ 540 h 1623"/>
                <a:gd name="T44" fmla="*/ 538 w 2153"/>
                <a:gd name="T45" fmla="*/ 399 h 1623"/>
                <a:gd name="T46" fmla="*/ 612 w 2153"/>
                <a:gd name="T47" fmla="*/ 246 h 1623"/>
                <a:gd name="T48" fmla="*/ 641 w 2153"/>
                <a:gd name="T49" fmla="*/ 167 h 1623"/>
                <a:gd name="T50" fmla="*/ 661 w 2153"/>
                <a:gd name="T51" fmla="*/ 178 h 1623"/>
                <a:gd name="T52" fmla="*/ 685 w 2153"/>
                <a:gd name="T53" fmla="*/ 191 h 1623"/>
                <a:gd name="T54" fmla="*/ 709 w 2153"/>
                <a:gd name="T55" fmla="*/ 205 h 1623"/>
                <a:gd name="T56" fmla="*/ 836 w 2153"/>
                <a:gd name="T57" fmla="*/ 230 h 1623"/>
                <a:gd name="T58" fmla="*/ 1096 w 2153"/>
                <a:gd name="T59" fmla="*/ 215 h 1623"/>
                <a:gd name="T60" fmla="*/ 1369 w 2153"/>
                <a:gd name="T61" fmla="*/ 150 h 1623"/>
                <a:gd name="T62" fmla="*/ 1622 w 2153"/>
                <a:gd name="T63" fmla="*/ 53 h 1623"/>
                <a:gd name="T64" fmla="*/ 1737 w 2153"/>
                <a:gd name="T65" fmla="*/ 0 h 1623"/>
                <a:gd name="T66" fmla="*/ 1791 w 2153"/>
                <a:gd name="T67" fmla="*/ 69 h 1623"/>
                <a:gd name="T68" fmla="*/ 1889 w 2153"/>
                <a:gd name="T69" fmla="*/ 171 h 1623"/>
                <a:gd name="T70" fmla="*/ 1989 w 2153"/>
                <a:gd name="T71" fmla="*/ 264 h 1623"/>
                <a:gd name="T72" fmla="*/ 2081 w 2153"/>
                <a:gd name="T73" fmla="*/ 395 h 1623"/>
                <a:gd name="T74" fmla="*/ 2124 w 2153"/>
                <a:gd name="T75" fmla="*/ 526 h 1623"/>
                <a:gd name="T76" fmla="*/ 2141 w 2153"/>
                <a:gd name="T77" fmla="*/ 631 h 1623"/>
                <a:gd name="T78" fmla="*/ 2153 w 2153"/>
                <a:gd name="T79" fmla="*/ 757 h 1623"/>
                <a:gd name="T80" fmla="*/ 2147 w 2153"/>
                <a:gd name="T81" fmla="*/ 866 h 1623"/>
                <a:gd name="T82" fmla="*/ 2093 w 2153"/>
                <a:gd name="T83" fmla="*/ 912 h 1623"/>
                <a:gd name="T84" fmla="*/ 2015 w 2153"/>
                <a:gd name="T85" fmla="*/ 923 h 1623"/>
                <a:gd name="T86" fmla="*/ 1938 w 2153"/>
                <a:gd name="T87" fmla="*/ 935 h 1623"/>
                <a:gd name="T88" fmla="*/ 1860 w 2153"/>
                <a:gd name="T89" fmla="*/ 946 h 1623"/>
                <a:gd name="T90" fmla="*/ 1700 w 2153"/>
                <a:gd name="T91" fmla="*/ 1021 h 1623"/>
                <a:gd name="T92" fmla="*/ 1459 w 2153"/>
                <a:gd name="T93" fmla="*/ 1171 h 1623"/>
                <a:gd name="T94" fmla="*/ 1220 w 2153"/>
                <a:gd name="T95" fmla="*/ 1340 h 1623"/>
                <a:gd name="T96" fmla="*/ 995 w 2153"/>
                <a:gd name="T97" fmla="*/ 1525 h 1623"/>
                <a:gd name="T98" fmla="*/ 881 w 2153"/>
                <a:gd name="T99" fmla="*/ 1623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53" h="1623">
                  <a:moveTo>
                    <a:pt x="877" y="1623"/>
                  </a:moveTo>
                  <a:lnTo>
                    <a:pt x="856" y="1611"/>
                  </a:lnTo>
                  <a:lnTo>
                    <a:pt x="817" y="1598"/>
                  </a:lnTo>
                  <a:lnTo>
                    <a:pt x="765" y="1582"/>
                  </a:lnTo>
                  <a:lnTo>
                    <a:pt x="704" y="1568"/>
                  </a:lnTo>
                  <a:lnTo>
                    <a:pt x="639" y="1552"/>
                  </a:lnTo>
                  <a:lnTo>
                    <a:pt x="580" y="1536"/>
                  </a:lnTo>
                  <a:lnTo>
                    <a:pt x="530" y="1522"/>
                  </a:lnTo>
                  <a:lnTo>
                    <a:pt x="498" y="1511"/>
                  </a:lnTo>
                  <a:lnTo>
                    <a:pt x="452" y="1479"/>
                  </a:lnTo>
                  <a:lnTo>
                    <a:pt x="414" y="1443"/>
                  </a:lnTo>
                  <a:lnTo>
                    <a:pt x="379" y="1404"/>
                  </a:lnTo>
                  <a:lnTo>
                    <a:pt x="349" y="1367"/>
                  </a:lnTo>
                  <a:lnTo>
                    <a:pt x="317" y="1327"/>
                  </a:lnTo>
                  <a:lnTo>
                    <a:pt x="285" y="1295"/>
                  </a:lnTo>
                  <a:lnTo>
                    <a:pt x="248" y="1267"/>
                  </a:lnTo>
                  <a:lnTo>
                    <a:pt x="208" y="1251"/>
                  </a:lnTo>
                  <a:lnTo>
                    <a:pt x="208" y="1238"/>
                  </a:lnTo>
                  <a:lnTo>
                    <a:pt x="212" y="1228"/>
                  </a:lnTo>
                  <a:lnTo>
                    <a:pt x="216" y="1219"/>
                  </a:lnTo>
                  <a:lnTo>
                    <a:pt x="223" y="1210"/>
                  </a:lnTo>
                  <a:lnTo>
                    <a:pt x="227" y="1201"/>
                  </a:lnTo>
                  <a:lnTo>
                    <a:pt x="231" y="1192"/>
                  </a:lnTo>
                  <a:lnTo>
                    <a:pt x="233" y="1181"/>
                  </a:lnTo>
                  <a:lnTo>
                    <a:pt x="233" y="1171"/>
                  </a:lnTo>
                  <a:lnTo>
                    <a:pt x="167" y="1217"/>
                  </a:lnTo>
                  <a:lnTo>
                    <a:pt x="107" y="1194"/>
                  </a:lnTo>
                  <a:lnTo>
                    <a:pt x="53" y="1115"/>
                  </a:lnTo>
                  <a:lnTo>
                    <a:pt x="16" y="1005"/>
                  </a:lnTo>
                  <a:lnTo>
                    <a:pt x="0" y="882"/>
                  </a:lnTo>
                  <a:lnTo>
                    <a:pt x="12" y="771"/>
                  </a:lnTo>
                  <a:lnTo>
                    <a:pt x="58" y="688"/>
                  </a:lnTo>
                  <a:lnTo>
                    <a:pt x="144" y="657"/>
                  </a:lnTo>
                  <a:lnTo>
                    <a:pt x="166" y="673"/>
                  </a:lnTo>
                  <a:lnTo>
                    <a:pt x="185" y="695"/>
                  </a:lnTo>
                  <a:lnTo>
                    <a:pt x="198" y="716"/>
                  </a:lnTo>
                  <a:lnTo>
                    <a:pt x="213" y="738"/>
                  </a:lnTo>
                  <a:lnTo>
                    <a:pt x="225" y="750"/>
                  </a:lnTo>
                  <a:lnTo>
                    <a:pt x="243" y="757"/>
                  </a:lnTo>
                  <a:lnTo>
                    <a:pt x="264" y="750"/>
                  </a:lnTo>
                  <a:lnTo>
                    <a:pt x="294" y="732"/>
                  </a:lnTo>
                  <a:lnTo>
                    <a:pt x="336" y="670"/>
                  </a:lnTo>
                  <a:lnTo>
                    <a:pt x="386" y="606"/>
                  </a:lnTo>
                  <a:lnTo>
                    <a:pt x="437" y="540"/>
                  </a:lnTo>
                  <a:lnTo>
                    <a:pt x="490" y="472"/>
                  </a:lnTo>
                  <a:lnTo>
                    <a:pt x="538" y="399"/>
                  </a:lnTo>
                  <a:lnTo>
                    <a:pt x="580" y="324"/>
                  </a:lnTo>
                  <a:lnTo>
                    <a:pt x="612" y="246"/>
                  </a:lnTo>
                  <a:lnTo>
                    <a:pt x="633" y="166"/>
                  </a:lnTo>
                  <a:lnTo>
                    <a:pt x="641" y="167"/>
                  </a:lnTo>
                  <a:lnTo>
                    <a:pt x="651" y="173"/>
                  </a:lnTo>
                  <a:lnTo>
                    <a:pt x="661" y="178"/>
                  </a:lnTo>
                  <a:lnTo>
                    <a:pt x="673" y="185"/>
                  </a:lnTo>
                  <a:lnTo>
                    <a:pt x="685" y="191"/>
                  </a:lnTo>
                  <a:lnTo>
                    <a:pt x="697" y="198"/>
                  </a:lnTo>
                  <a:lnTo>
                    <a:pt x="709" y="205"/>
                  </a:lnTo>
                  <a:lnTo>
                    <a:pt x="726" y="214"/>
                  </a:lnTo>
                  <a:lnTo>
                    <a:pt x="836" y="230"/>
                  </a:lnTo>
                  <a:lnTo>
                    <a:pt x="963" y="232"/>
                  </a:lnTo>
                  <a:lnTo>
                    <a:pt x="1096" y="215"/>
                  </a:lnTo>
                  <a:lnTo>
                    <a:pt x="1234" y="189"/>
                  </a:lnTo>
                  <a:lnTo>
                    <a:pt x="1369" y="150"/>
                  </a:lnTo>
                  <a:lnTo>
                    <a:pt x="1501" y="105"/>
                  </a:lnTo>
                  <a:lnTo>
                    <a:pt x="1622" y="53"/>
                  </a:lnTo>
                  <a:lnTo>
                    <a:pt x="1730" y="0"/>
                  </a:lnTo>
                  <a:lnTo>
                    <a:pt x="1737" y="0"/>
                  </a:lnTo>
                  <a:lnTo>
                    <a:pt x="1748" y="0"/>
                  </a:lnTo>
                  <a:lnTo>
                    <a:pt x="1791" y="69"/>
                  </a:lnTo>
                  <a:lnTo>
                    <a:pt x="1839" y="125"/>
                  </a:lnTo>
                  <a:lnTo>
                    <a:pt x="1889" y="171"/>
                  </a:lnTo>
                  <a:lnTo>
                    <a:pt x="1940" y="217"/>
                  </a:lnTo>
                  <a:lnTo>
                    <a:pt x="1989" y="264"/>
                  </a:lnTo>
                  <a:lnTo>
                    <a:pt x="2037" y="322"/>
                  </a:lnTo>
                  <a:lnTo>
                    <a:pt x="2081" y="395"/>
                  </a:lnTo>
                  <a:lnTo>
                    <a:pt x="2118" y="492"/>
                  </a:lnTo>
                  <a:lnTo>
                    <a:pt x="2124" y="526"/>
                  </a:lnTo>
                  <a:lnTo>
                    <a:pt x="2133" y="574"/>
                  </a:lnTo>
                  <a:lnTo>
                    <a:pt x="2141" y="631"/>
                  </a:lnTo>
                  <a:lnTo>
                    <a:pt x="2149" y="695"/>
                  </a:lnTo>
                  <a:lnTo>
                    <a:pt x="2153" y="757"/>
                  </a:lnTo>
                  <a:lnTo>
                    <a:pt x="2153" y="816"/>
                  </a:lnTo>
                  <a:lnTo>
                    <a:pt x="2147" y="866"/>
                  </a:lnTo>
                  <a:lnTo>
                    <a:pt x="2133" y="907"/>
                  </a:lnTo>
                  <a:lnTo>
                    <a:pt x="2093" y="912"/>
                  </a:lnTo>
                  <a:lnTo>
                    <a:pt x="2055" y="918"/>
                  </a:lnTo>
                  <a:lnTo>
                    <a:pt x="2015" y="923"/>
                  </a:lnTo>
                  <a:lnTo>
                    <a:pt x="1977" y="930"/>
                  </a:lnTo>
                  <a:lnTo>
                    <a:pt x="1938" y="935"/>
                  </a:lnTo>
                  <a:lnTo>
                    <a:pt x="1899" y="941"/>
                  </a:lnTo>
                  <a:lnTo>
                    <a:pt x="1860" y="946"/>
                  </a:lnTo>
                  <a:lnTo>
                    <a:pt x="1822" y="953"/>
                  </a:lnTo>
                  <a:lnTo>
                    <a:pt x="1700" y="1021"/>
                  </a:lnTo>
                  <a:lnTo>
                    <a:pt x="1580" y="1094"/>
                  </a:lnTo>
                  <a:lnTo>
                    <a:pt x="1459" y="1171"/>
                  </a:lnTo>
                  <a:lnTo>
                    <a:pt x="1339" y="1254"/>
                  </a:lnTo>
                  <a:lnTo>
                    <a:pt x="1220" y="1340"/>
                  </a:lnTo>
                  <a:lnTo>
                    <a:pt x="1106" y="1431"/>
                  </a:lnTo>
                  <a:lnTo>
                    <a:pt x="995" y="1525"/>
                  </a:lnTo>
                  <a:lnTo>
                    <a:pt x="890" y="1623"/>
                  </a:lnTo>
                  <a:lnTo>
                    <a:pt x="881" y="1623"/>
                  </a:lnTo>
                  <a:lnTo>
                    <a:pt x="877" y="1623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2" name="Freeform 60"/>
            <p:cNvSpPr>
              <a:spLocks/>
            </p:cNvSpPr>
            <p:nvPr/>
          </p:nvSpPr>
          <p:spPr bwMode="auto">
            <a:xfrm flipH="1">
              <a:off x="4289" y="2221"/>
              <a:ext cx="592" cy="145"/>
            </a:xfrm>
            <a:custGeom>
              <a:avLst/>
              <a:gdLst>
                <a:gd name="T0" fmla="*/ 33 w 1811"/>
                <a:gd name="T1" fmla="*/ 433 h 433"/>
                <a:gd name="T2" fmla="*/ 27 w 1811"/>
                <a:gd name="T3" fmla="*/ 390 h 433"/>
                <a:gd name="T4" fmla="*/ 22 w 1811"/>
                <a:gd name="T5" fmla="*/ 347 h 433"/>
                <a:gd name="T6" fmla="*/ 15 w 1811"/>
                <a:gd name="T7" fmla="*/ 303 h 433"/>
                <a:gd name="T8" fmla="*/ 10 w 1811"/>
                <a:gd name="T9" fmla="*/ 258 h 433"/>
                <a:gd name="T10" fmla="*/ 4 w 1811"/>
                <a:gd name="T11" fmla="*/ 212 h 433"/>
                <a:gd name="T12" fmla="*/ 2 w 1811"/>
                <a:gd name="T13" fmla="*/ 171 h 433"/>
                <a:gd name="T14" fmla="*/ 0 w 1811"/>
                <a:gd name="T15" fmla="*/ 132 h 433"/>
                <a:gd name="T16" fmla="*/ 4 w 1811"/>
                <a:gd name="T17" fmla="*/ 98 h 433"/>
                <a:gd name="T18" fmla="*/ 132 w 1811"/>
                <a:gd name="T19" fmla="*/ 80 h 433"/>
                <a:gd name="T20" fmla="*/ 262 w 1811"/>
                <a:gd name="T21" fmla="*/ 64 h 433"/>
                <a:gd name="T22" fmla="*/ 390 w 1811"/>
                <a:gd name="T23" fmla="*/ 46 h 433"/>
                <a:gd name="T24" fmla="*/ 519 w 1811"/>
                <a:gd name="T25" fmla="*/ 32 h 433"/>
                <a:gd name="T26" fmla="*/ 647 w 1811"/>
                <a:gd name="T27" fmla="*/ 17 h 433"/>
                <a:gd name="T28" fmla="*/ 777 w 1811"/>
                <a:gd name="T29" fmla="*/ 7 h 433"/>
                <a:gd name="T30" fmla="*/ 906 w 1811"/>
                <a:gd name="T31" fmla="*/ 0 h 433"/>
                <a:gd name="T32" fmla="*/ 1040 w 1811"/>
                <a:gd name="T33" fmla="*/ 0 h 433"/>
                <a:gd name="T34" fmla="*/ 1131 w 1811"/>
                <a:gd name="T35" fmla="*/ 0 h 433"/>
                <a:gd name="T36" fmla="*/ 1229 w 1811"/>
                <a:gd name="T37" fmla="*/ 0 h 433"/>
                <a:gd name="T38" fmla="*/ 1327 w 1811"/>
                <a:gd name="T39" fmla="*/ 0 h 433"/>
                <a:gd name="T40" fmla="*/ 1428 w 1811"/>
                <a:gd name="T41" fmla="*/ 5 h 433"/>
                <a:gd name="T42" fmla="*/ 1527 w 1811"/>
                <a:gd name="T43" fmla="*/ 12 h 433"/>
                <a:gd name="T44" fmla="*/ 1625 w 1811"/>
                <a:gd name="T45" fmla="*/ 30 h 433"/>
                <a:gd name="T46" fmla="*/ 1719 w 1811"/>
                <a:gd name="T47" fmla="*/ 57 h 433"/>
                <a:gd name="T48" fmla="*/ 1811 w 1811"/>
                <a:gd name="T49" fmla="*/ 98 h 433"/>
                <a:gd name="T50" fmla="*/ 1811 w 1811"/>
                <a:gd name="T51" fmla="*/ 121 h 433"/>
                <a:gd name="T52" fmla="*/ 1810 w 1811"/>
                <a:gd name="T53" fmla="*/ 151 h 433"/>
                <a:gd name="T54" fmla="*/ 1806 w 1811"/>
                <a:gd name="T55" fmla="*/ 183 h 433"/>
                <a:gd name="T56" fmla="*/ 1802 w 1811"/>
                <a:gd name="T57" fmla="*/ 217 h 433"/>
                <a:gd name="T58" fmla="*/ 1795 w 1811"/>
                <a:gd name="T59" fmla="*/ 249 h 433"/>
                <a:gd name="T60" fmla="*/ 1788 w 1811"/>
                <a:gd name="T61" fmla="*/ 283 h 433"/>
                <a:gd name="T62" fmla="*/ 1780 w 1811"/>
                <a:gd name="T63" fmla="*/ 313 h 433"/>
                <a:gd name="T64" fmla="*/ 1776 w 1811"/>
                <a:gd name="T65" fmla="*/ 344 h 433"/>
                <a:gd name="T66" fmla="*/ 1567 w 1811"/>
                <a:gd name="T67" fmla="*/ 322 h 433"/>
                <a:gd name="T68" fmla="*/ 1357 w 1811"/>
                <a:gd name="T69" fmla="*/ 303 h 433"/>
                <a:gd name="T70" fmla="*/ 1144 w 1811"/>
                <a:gd name="T71" fmla="*/ 288 h 433"/>
                <a:gd name="T72" fmla="*/ 931 w 1811"/>
                <a:gd name="T73" fmla="*/ 285 h 433"/>
                <a:gd name="T74" fmla="*/ 716 w 1811"/>
                <a:gd name="T75" fmla="*/ 288 h 433"/>
                <a:gd name="T76" fmla="*/ 506 w 1811"/>
                <a:gd name="T77" fmla="*/ 308 h 433"/>
                <a:gd name="T78" fmla="*/ 297 w 1811"/>
                <a:gd name="T79" fmla="*/ 342 h 433"/>
                <a:gd name="T80" fmla="*/ 95 w 1811"/>
                <a:gd name="T81" fmla="*/ 395 h 433"/>
                <a:gd name="T82" fmla="*/ 87 w 1811"/>
                <a:gd name="T83" fmla="*/ 399 h 433"/>
                <a:gd name="T84" fmla="*/ 78 w 1811"/>
                <a:gd name="T85" fmla="*/ 404 h 433"/>
                <a:gd name="T86" fmla="*/ 70 w 1811"/>
                <a:gd name="T87" fmla="*/ 408 h 433"/>
                <a:gd name="T88" fmla="*/ 64 w 1811"/>
                <a:gd name="T89" fmla="*/ 413 h 433"/>
                <a:gd name="T90" fmla="*/ 56 w 1811"/>
                <a:gd name="T91" fmla="*/ 417 h 433"/>
                <a:gd name="T92" fmla="*/ 47 w 1811"/>
                <a:gd name="T93" fmla="*/ 422 h 433"/>
                <a:gd name="T94" fmla="*/ 39 w 1811"/>
                <a:gd name="T95" fmla="*/ 427 h 433"/>
                <a:gd name="T96" fmla="*/ 33 w 1811"/>
                <a:gd name="T97" fmla="*/ 43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11" h="433">
                  <a:moveTo>
                    <a:pt x="33" y="433"/>
                  </a:moveTo>
                  <a:lnTo>
                    <a:pt x="27" y="390"/>
                  </a:lnTo>
                  <a:lnTo>
                    <a:pt x="22" y="347"/>
                  </a:lnTo>
                  <a:lnTo>
                    <a:pt x="15" y="303"/>
                  </a:lnTo>
                  <a:lnTo>
                    <a:pt x="10" y="258"/>
                  </a:lnTo>
                  <a:lnTo>
                    <a:pt x="4" y="212"/>
                  </a:lnTo>
                  <a:lnTo>
                    <a:pt x="2" y="171"/>
                  </a:lnTo>
                  <a:lnTo>
                    <a:pt x="0" y="132"/>
                  </a:lnTo>
                  <a:lnTo>
                    <a:pt x="4" y="98"/>
                  </a:lnTo>
                  <a:lnTo>
                    <a:pt x="132" y="80"/>
                  </a:lnTo>
                  <a:lnTo>
                    <a:pt x="262" y="64"/>
                  </a:lnTo>
                  <a:lnTo>
                    <a:pt x="390" y="46"/>
                  </a:lnTo>
                  <a:lnTo>
                    <a:pt x="519" y="32"/>
                  </a:lnTo>
                  <a:lnTo>
                    <a:pt x="647" y="17"/>
                  </a:lnTo>
                  <a:lnTo>
                    <a:pt x="777" y="7"/>
                  </a:lnTo>
                  <a:lnTo>
                    <a:pt x="906" y="0"/>
                  </a:lnTo>
                  <a:lnTo>
                    <a:pt x="1040" y="0"/>
                  </a:lnTo>
                  <a:lnTo>
                    <a:pt x="1131" y="0"/>
                  </a:lnTo>
                  <a:lnTo>
                    <a:pt x="1229" y="0"/>
                  </a:lnTo>
                  <a:lnTo>
                    <a:pt x="1327" y="0"/>
                  </a:lnTo>
                  <a:lnTo>
                    <a:pt x="1428" y="5"/>
                  </a:lnTo>
                  <a:lnTo>
                    <a:pt x="1527" y="12"/>
                  </a:lnTo>
                  <a:lnTo>
                    <a:pt x="1625" y="30"/>
                  </a:lnTo>
                  <a:lnTo>
                    <a:pt x="1719" y="57"/>
                  </a:lnTo>
                  <a:lnTo>
                    <a:pt x="1811" y="98"/>
                  </a:lnTo>
                  <a:lnTo>
                    <a:pt x="1811" y="121"/>
                  </a:lnTo>
                  <a:lnTo>
                    <a:pt x="1810" y="151"/>
                  </a:lnTo>
                  <a:lnTo>
                    <a:pt x="1806" y="183"/>
                  </a:lnTo>
                  <a:lnTo>
                    <a:pt x="1802" y="217"/>
                  </a:lnTo>
                  <a:lnTo>
                    <a:pt x="1795" y="249"/>
                  </a:lnTo>
                  <a:lnTo>
                    <a:pt x="1788" y="283"/>
                  </a:lnTo>
                  <a:lnTo>
                    <a:pt x="1780" y="313"/>
                  </a:lnTo>
                  <a:lnTo>
                    <a:pt x="1776" y="344"/>
                  </a:lnTo>
                  <a:lnTo>
                    <a:pt x="1567" y="322"/>
                  </a:lnTo>
                  <a:lnTo>
                    <a:pt x="1357" y="303"/>
                  </a:lnTo>
                  <a:lnTo>
                    <a:pt x="1144" y="288"/>
                  </a:lnTo>
                  <a:lnTo>
                    <a:pt x="931" y="285"/>
                  </a:lnTo>
                  <a:lnTo>
                    <a:pt x="716" y="288"/>
                  </a:lnTo>
                  <a:lnTo>
                    <a:pt x="506" y="308"/>
                  </a:lnTo>
                  <a:lnTo>
                    <a:pt x="297" y="342"/>
                  </a:lnTo>
                  <a:lnTo>
                    <a:pt x="95" y="395"/>
                  </a:lnTo>
                  <a:lnTo>
                    <a:pt x="87" y="399"/>
                  </a:lnTo>
                  <a:lnTo>
                    <a:pt x="78" y="404"/>
                  </a:lnTo>
                  <a:lnTo>
                    <a:pt x="70" y="408"/>
                  </a:lnTo>
                  <a:lnTo>
                    <a:pt x="64" y="413"/>
                  </a:lnTo>
                  <a:lnTo>
                    <a:pt x="56" y="417"/>
                  </a:lnTo>
                  <a:lnTo>
                    <a:pt x="47" y="422"/>
                  </a:lnTo>
                  <a:lnTo>
                    <a:pt x="39" y="427"/>
                  </a:lnTo>
                  <a:lnTo>
                    <a:pt x="33" y="433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3" name="Freeform 61"/>
            <p:cNvSpPr>
              <a:spLocks/>
            </p:cNvSpPr>
            <p:nvPr/>
          </p:nvSpPr>
          <p:spPr bwMode="auto">
            <a:xfrm flipH="1">
              <a:off x="5022" y="2268"/>
              <a:ext cx="86" cy="26"/>
            </a:xfrm>
            <a:custGeom>
              <a:avLst/>
              <a:gdLst>
                <a:gd name="T0" fmla="*/ 97 w 264"/>
                <a:gd name="T1" fmla="*/ 77 h 77"/>
                <a:gd name="T2" fmla="*/ 82 w 264"/>
                <a:gd name="T3" fmla="*/ 73 h 77"/>
                <a:gd name="T4" fmla="*/ 68 w 264"/>
                <a:gd name="T5" fmla="*/ 70 h 77"/>
                <a:gd name="T6" fmla="*/ 56 w 264"/>
                <a:gd name="T7" fmla="*/ 66 h 77"/>
                <a:gd name="T8" fmla="*/ 44 w 264"/>
                <a:gd name="T9" fmla="*/ 63 h 77"/>
                <a:gd name="T10" fmla="*/ 31 w 264"/>
                <a:gd name="T11" fmla="*/ 56 h 77"/>
                <a:gd name="T12" fmla="*/ 20 w 264"/>
                <a:gd name="T13" fmla="*/ 50 h 77"/>
                <a:gd name="T14" fmla="*/ 8 w 264"/>
                <a:gd name="T15" fmla="*/ 43 h 77"/>
                <a:gd name="T16" fmla="*/ 0 w 264"/>
                <a:gd name="T17" fmla="*/ 38 h 77"/>
                <a:gd name="T18" fmla="*/ 5 w 264"/>
                <a:gd name="T19" fmla="*/ 34 h 77"/>
                <a:gd name="T20" fmla="*/ 20 w 264"/>
                <a:gd name="T21" fmla="*/ 34 h 77"/>
                <a:gd name="T22" fmla="*/ 40 w 264"/>
                <a:gd name="T23" fmla="*/ 34 h 77"/>
                <a:gd name="T24" fmla="*/ 64 w 264"/>
                <a:gd name="T25" fmla="*/ 38 h 77"/>
                <a:gd name="T26" fmla="*/ 89 w 264"/>
                <a:gd name="T27" fmla="*/ 40 h 77"/>
                <a:gd name="T28" fmla="*/ 113 w 264"/>
                <a:gd name="T29" fmla="*/ 41 h 77"/>
                <a:gd name="T30" fmla="*/ 134 w 264"/>
                <a:gd name="T31" fmla="*/ 41 h 77"/>
                <a:gd name="T32" fmla="*/ 153 w 264"/>
                <a:gd name="T33" fmla="*/ 43 h 77"/>
                <a:gd name="T34" fmla="*/ 165 w 264"/>
                <a:gd name="T35" fmla="*/ 38 h 77"/>
                <a:gd name="T36" fmla="*/ 179 w 264"/>
                <a:gd name="T37" fmla="*/ 33 h 77"/>
                <a:gd name="T38" fmla="*/ 192 w 264"/>
                <a:gd name="T39" fmla="*/ 27 h 77"/>
                <a:gd name="T40" fmla="*/ 207 w 264"/>
                <a:gd name="T41" fmla="*/ 22 h 77"/>
                <a:gd name="T42" fmla="*/ 219 w 264"/>
                <a:gd name="T43" fmla="*/ 16 h 77"/>
                <a:gd name="T44" fmla="*/ 234 w 264"/>
                <a:gd name="T45" fmla="*/ 11 h 77"/>
                <a:gd name="T46" fmla="*/ 248 w 264"/>
                <a:gd name="T47" fmla="*/ 6 h 77"/>
                <a:gd name="T48" fmla="*/ 264 w 264"/>
                <a:gd name="T49" fmla="*/ 0 h 77"/>
                <a:gd name="T50" fmla="*/ 264 w 264"/>
                <a:gd name="T51" fmla="*/ 8 h 77"/>
                <a:gd name="T52" fmla="*/ 264 w 264"/>
                <a:gd name="T53" fmla="*/ 15 h 77"/>
                <a:gd name="T54" fmla="*/ 245 w 264"/>
                <a:gd name="T55" fmla="*/ 34 h 77"/>
                <a:gd name="T56" fmla="*/ 226 w 264"/>
                <a:gd name="T57" fmla="*/ 49 h 77"/>
                <a:gd name="T58" fmla="*/ 205 w 264"/>
                <a:gd name="T59" fmla="*/ 59 h 77"/>
                <a:gd name="T60" fmla="*/ 184 w 264"/>
                <a:gd name="T61" fmla="*/ 68 h 77"/>
                <a:gd name="T62" fmla="*/ 161 w 264"/>
                <a:gd name="T63" fmla="*/ 72 h 77"/>
                <a:gd name="T64" fmla="*/ 140 w 264"/>
                <a:gd name="T65" fmla="*/ 75 h 77"/>
                <a:gd name="T66" fmla="*/ 117 w 264"/>
                <a:gd name="T67" fmla="*/ 75 h 77"/>
                <a:gd name="T68" fmla="*/ 97 w 264"/>
                <a:gd name="T69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4" h="77">
                  <a:moveTo>
                    <a:pt x="97" y="77"/>
                  </a:moveTo>
                  <a:lnTo>
                    <a:pt x="82" y="73"/>
                  </a:lnTo>
                  <a:lnTo>
                    <a:pt x="68" y="70"/>
                  </a:lnTo>
                  <a:lnTo>
                    <a:pt x="56" y="66"/>
                  </a:lnTo>
                  <a:lnTo>
                    <a:pt x="44" y="63"/>
                  </a:lnTo>
                  <a:lnTo>
                    <a:pt x="31" y="56"/>
                  </a:lnTo>
                  <a:lnTo>
                    <a:pt x="20" y="50"/>
                  </a:lnTo>
                  <a:lnTo>
                    <a:pt x="8" y="43"/>
                  </a:lnTo>
                  <a:lnTo>
                    <a:pt x="0" y="38"/>
                  </a:lnTo>
                  <a:lnTo>
                    <a:pt x="5" y="34"/>
                  </a:lnTo>
                  <a:lnTo>
                    <a:pt x="20" y="34"/>
                  </a:lnTo>
                  <a:lnTo>
                    <a:pt x="40" y="34"/>
                  </a:lnTo>
                  <a:lnTo>
                    <a:pt x="64" y="38"/>
                  </a:lnTo>
                  <a:lnTo>
                    <a:pt x="89" y="40"/>
                  </a:lnTo>
                  <a:lnTo>
                    <a:pt x="113" y="41"/>
                  </a:lnTo>
                  <a:lnTo>
                    <a:pt x="134" y="41"/>
                  </a:lnTo>
                  <a:lnTo>
                    <a:pt x="153" y="43"/>
                  </a:lnTo>
                  <a:lnTo>
                    <a:pt x="165" y="38"/>
                  </a:lnTo>
                  <a:lnTo>
                    <a:pt x="179" y="33"/>
                  </a:lnTo>
                  <a:lnTo>
                    <a:pt x="192" y="27"/>
                  </a:lnTo>
                  <a:lnTo>
                    <a:pt x="207" y="22"/>
                  </a:lnTo>
                  <a:lnTo>
                    <a:pt x="219" y="16"/>
                  </a:lnTo>
                  <a:lnTo>
                    <a:pt x="234" y="11"/>
                  </a:lnTo>
                  <a:lnTo>
                    <a:pt x="248" y="6"/>
                  </a:lnTo>
                  <a:lnTo>
                    <a:pt x="264" y="0"/>
                  </a:lnTo>
                  <a:lnTo>
                    <a:pt x="264" y="8"/>
                  </a:lnTo>
                  <a:lnTo>
                    <a:pt x="264" y="15"/>
                  </a:lnTo>
                  <a:lnTo>
                    <a:pt x="245" y="34"/>
                  </a:lnTo>
                  <a:lnTo>
                    <a:pt x="226" y="49"/>
                  </a:lnTo>
                  <a:lnTo>
                    <a:pt x="205" y="59"/>
                  </a:lnTo>
                  <a:lnTo>
                    <a:pt x="184" y="68"/>
                  </a:lnTo>
                  <a:lnTo>
                    <a:pt x="161" y="72"/>
                  </a:lnTo>
                  <a:lnTo>
                    <a:pt x="140" y="75"/>
                  </a:lnTo>
                  <a:lnTo>
                    <a:pt x="117" y="75"/>
                  </a:lnTo>
                  <a:lnTo>
                    <a:pt x="97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4" name="Freeform 62"/>
            <p:cNvSpPr>
              <a:spLocks/>
            </p:cNvSpPr>
            <p:nvPr/>
          </p:nvSpPr>
          <p:spPr bwMode="auto">
            <a:xfrm flipH="1">
              <a:off x="5419" y="2197"/>
              <a:ext cx="44" cy="79"/>
            </a:xfrm>
            <a:custGeom>
              <a:avLst/>
              <a:gdLst>
                <a:gd name="T0" fmla="*/ 33 w 136"/>
                <a:gd name="T1" fmla="*/ 236 h 236"/>
                <a:gd name="T2" fmla="*/ 31 w 136"/>
                <a:gd name="T3" fmla="*/ 207 h 236"/>
                <a:gd name="T4" fmla="*/ 31 w 136"/>
                <a:gd name="T5" fmla="*/ 179 h 236"/>
                <a:gd name="T6" fmla="*/ 29 w 136"/>
                <a:gd name="T7" fmla="*/ 152 h 236"/>
                <a:gd name="T8" fmla="*/ 26 w 136"/>
                <a:gd name="T9" fmla="*/ 125 h 236"/>
                <a:gd name="T10" fmla="*/ 22 w 136"/>
                <a:gd name="T11" fmla="*/ 98 h 236"/>
                <a:gd name="T12" fmla="*/ 19 w 136"/>
                <a:gd name="T13" fmla="*/ 72 h 236"/>
                <a:gd name="T14" fmla="*/ 15 w 136"/>
                <a:gd name="T15" fmla="*/ 47 h 236"/>
                <a:gd name="T16" fmla="*/ 15 w 136"/>
                <a:gd name="T17" fmla="*/ 24 h 236"/>
                <a:gd name="T18" fmla="*/ 4 w 136"/>
                <a:gd name="T19" fmla="*/ 13 h 236"/>
                <a:gd name="T20" fmla="*/ 2 w 136"/>
                <a:gd name="T21" fmla="*/ 8 h 236"/>
                <a:gd name="T22" fmla="*/ 0 w 136"/>
                <a:gd name="T23" fmla="*/ 2 h 236"/>
                <a:gd name="T24" fmla="*/ 0 w 136"/>
                <a:gd name="T25" fmla="*/ 0 h 236"/>
                <a:gd name="T26" fmla="*/ 24 w 136"/>
                <a:gd name="T27" fmla="*/ 2 h 236"/>
                <a:gd name="T28" fmla="*/ 50 w 136"/>
                <a:gd name="T29" fmla="*/ 13 h 236"/>
                <a:gd name="T30" fmla="*/ 72 w 136"/>
                <a:gd name="T31" fmla="*/ 29 h 236"/>
                <a:gd name="T32" fmla="*/ 92 w 136"/>
                <a:gd name="T33" fmla="*/ 52 h 236"/>
                <a:gd name="T34" fmla="*/ 108 w 136"/>
                <a:gd name="T35" fmla="*/ 79 h 236"/>
                <a:gd name="T36" fmla="*/ 122 w 136"/>
                <a:gd name="T37" fmla="*/ 111 h 236"/>
                <a:gd name="T38" fmla="*/ 130 w 136"/>
                <a:gd name="T39" fmla="*/ 145 h 236"/>
                <a:gd name="T40" fmla="*/ 136 w 136"/>
                <a:gd name="T41" fmla="*/ 184 h 236"/>
                <a:gd name="T42" fmla="*/ 119 w 136"/>
                <a:gd name="T43" fmla="*/ 186 h 236"/>
                <a:gd name="T44" fmla="*/ 104 w 136"/>
                <a:gd name="T45" fmla="*/ 191 h 236"/>
                <a:gd name="T46" fmla="*/ 92 w 136"/>
                <a:gd name="T47" fmla="*/ 195 h 236"/>
                <a:gd name="T48" fmla="*/ 81 w 136"/>
                <a:gd name="T49" fmla="*/ 202 h 236"/>
                <a:gd name="T50" fmla="*/ 69 w 136"/>
                <a:gd name="T51" fmla="*/ 207 h 236"/>
                <a:gd name="T52" fmla="*/ 58 w 136"/>
                <a:gd name="T53" fmla="*/ 214 h 236"/>
                <a:gd name="T54" fmla="*/ 45 w 136"/>
                <a:gd name="T55" fmla="*/ 223 h 236"/>
                <a:gd name="T56" fmla="*/ 33 w 136"/>
                <a:gd name="T57" fmla="*/ 236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6" h="236">
                  <a:moveTo>
                    <a:pt x="33" y="236"/>
                  </a:moveTo>
                  <a:lnTo>
                    <a:pt x="31" y="207"/>
                  </a:lnTo>
                  <a:lnTo>
                    <a:pt x="31" y="179"/>
                  </a:lnTo>
                  <a:lnTo>
                    <a:pt x="29" y="152"/>
                  </a:lnTo>
                  <a:lnTo>
                    <a:pt x="26" y="125"/>
                  </a:lnTo>
                  <a:lnTo>
                    <a:pt x="22" y="98"/>
                  </a:lnTo>
                  <a:lnTo>
                    <a:pt x="19" y="72"/>
                  </a:lnTo>
                  <a:lnTo>
                    <a:pt x="15" y="47"/>
                  </a:lnTo>
                  <a:lnTo>
                    <a:pt x="15" y="24"/>
                  </a:lnTo>
                  <a:lnTo>
                    <a:pt x="4" y="13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4" y="2"/>
                  </a:lnTo>
                  <a:lnTo>
                    <a:pt x="50" y="13"/>
                  </a:lnTo>
                  <a:lnTo>
                    <a:pt x="72" y="29"/>
                  </a:lnTo>
                  <a:lnTo>
                    <a:pt x="92" y="52"/>
                  </a:lnTo>
                  <a:lnTo>
                    <a:pt x="108" y="79"/>
                  </a:lnTo>
                  <a:lnTo>
                    <a:pt x="122" y="111"/>
                  </a:lnTo>
                  <a:lnTo>
                    <a:pt x="130" y="145"/>
                  </a:lnTo>
                  <a:lnTo>
                    <a:pt x="136" y="184"/>
                  </a:lnTo>
                  <a:lnTo>
                    <a:pt x="119" y="186"/>
                  </a:lnTo>
                  <a:lnTo>
                    <a:pt x="104" y="191"/>
                  </a:lnTo>
                  <a:lnTo>
                    <a:pt x="92" y="195"/>
                  </a:lnTo>
                  <a:lnTo>
                    <a:pt x="81" y="202"/>
                  </a:lnTo>
                  <a:lnTo>
                    <a:pt x="69" y="207"/>
                  </a:lnTo>
                  <a:lnTo>
                    <a:pt x="58" y="214"/>
                  </a:lnTo>
                  <a:lnTo>
                    <a:pt x="45" y="223"/>
                  </a:lnTo>
                  <a:lnTo>
                    <a:pt x="33" y="2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5" name="Freeform 63"/>
            <p:cNvSpPr>
              <a:spLocks/>
            </p:cNvSpPr>
            <p:nvPr/>
          </p:nvSpPr>
          <p:spPr bwMode="auto">
            <a:xfrm flipH="1">
              <a:off x="5427" y="2212"/>
              <a:ext cx="24" cy="42"/>
            </a:xfrm>
            <a:custGeom>
              <a:avLst/>
              <a:gdLst>
                <a:gd name="T0" fmla="*/ 19 w 73"/>
                <a:gd name="T1" fmla="*/ 127 h 127"/>
                <a:gd name="T2" fmla="*/ 13 w 73"/>
                <a:gd name="T3" fmla="*/ 109 h 127"/>
                <a:gd name="T4" fmla="*/ 9 w 73"/>
                <a:gd name="T5" fmla="*/ 93 h 127"/>
                <a:gd name="T6" fmla="*/ 5 w 73"/>
                <a:gd name="T7" fmla="*/ 77 h 127"/>
                <a:gd name="T8" fmla="*/ 4 w 73"/>
                <a:gd name="T9" fmla="*/ 61 h 127"/>
                <a:gd name="T10" fmla="*/ 0 w 73"/>
                <a:gd name="T11" fmla="*/ 45 h 127"/>
                <a:gd name="T12" fmla="*/ 0 w 73"/>
                <a:gd name="T13" fmla="*/ 30 h 127"/>
                <a:gd name="T14" fmla="*/ 0 w 73"/>
                <a:gd name="T15" fmla="*/ 14 h 127"/>
                <a:gd name="T16" fmla="*/ 1 w 73"/>
                <a:gd name="T17" fmla="*/ 0 h 127"/>
                <a:gd name="T18" fmla="*/ 8 w 73"/>
                <a:gd name="T19" fmla="*/ 4 h 127"/>
                <a:gd name="T20" fmla="*/ 20 w 73"/>
                <a:gd name="T21" fmla="*/ 13 h 127"/>
                <a:gd name="T22" fmla="*/ 32 w 73"/>
                <a:gd name="T23" fmla="*/ 25 h 127"/>
                <a:gd name="T24" fmla="*/ 46 w 73"/>
                <a:gd name="T25" fmla="*/ 43 h 127"/>
                <a:gd name="T26" fmla="*/ 57 w 73"/>
                <a:gd name="T27" fmla="*/ 61 h 127"/>
                <a:gd name="T28" fmla="*/ 66 w 73"/>
                <a:gd name="T29" fmla="*/ 80 h 127"/>
                <a:gd name="T30" fmla="*/ 71 w 73"/>
                <a:gd name="T31" fmla="*/ 100 h 127"/>
                <a:gd name="T32" fmla="*/ 73 w 73"/>
                <a:gd name="T33" fmla="*/ 118 h 127"/>
                <a:gd name="T34" fmla="*/ 59 w 73"/>
                <a:gd name="T35" fmla="*/ 118 h 127"/>
                <a:gd name="T36" fmla="*/ 46 w 73"/>
                <a:gd name="T37" fmla="*/ 120 h 127"/>
                <a:gd name="T38" fmla="*/ 32 w 73"/>
                <a:gd name="T39" fmla="*/ 123 h 127"/>
                <a:gd name="T40" fmla="*/ 19 w 73"/>
                <a:gd name="T41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3" h="127">
                  <a:moveTo>
                    <a:pt x="19" y="127"/>
                  </a:moveTo>
                  <a:lnTo>
                    <a:pt x="13" y="109"/>
                  </a:lnTo>
                  <a:lnTo>
                    <a:pt x="9" y="93"/>
                  </a:lnTo>
                  <a:lnTo>
                    <a:pt x="5" y="77"/>
                  </a:lnTo>
                  <a:lnTo>
                    <a:pt x="4" y="61"/>
                  </a:lnTo>
                  <a:lnTo>
                    <a:pt x="0" y="45"/>
                  </a:lnTo>
                  <a:lnTo>
                    <a:pt x="0" y="30"/>
                  </a:lnTo>
                  <a:lnTo>
                    <a:pt x="0" y="14"/>
                  </a:lnTo>
                  <a:lnTo>
                    <a:pt x="1" y="0"/>
                  </a:lnTo>
                  <a:lnTo>
                    <a:pt x="8" y="4"/>
                  </a:lnTo>
                  <a:lnTo>
                    <a:pt x="20" y="13"/>
                  </a:lnTo>
                  <a:lnTo>
                    <a:pt x="32" y="25"/>
                  </a:lnTo>
                  <a:lnTo>
                    <a:pt x="46" y="43"/>
                  </a:lnTo>
                  <a:lnTo>
                    <a:pt x="57" y="61"/>
                  </a:lnTo>
                  <a:lnTo>
                    <a:pt x="66" y="80"/>
                  </a:lnTo>
                  <a:lnTo>
                    <a:pt x="71" y="100"/>
                  </a:lnTo>
                  <a:lnTo>
                    <a:pt x="73" y="118"/>
                  </a:lnTo>
                  <a:lnTo>
                    <a:pt x="59" y="118"/>
                  </a:lnTo>
                  <a:lnTo>
                    <a:pt x="46" y="120"/>
                  </a:lnTo>
                  <a:lnTo>
                    <a:pt x="32" y="123"/>
                  </a:lnTo>
                  <a:lnTo>
                    <a:pt x="19" y="127"/>
                  </a:lnTo>
                  <a:close/>
                </a:path>
              </a:pathLst>
            </a:custGeom>
            <a:solidFill>
              <a:srgbClr val="FFED8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6" name="Freeform 64"/>
            <p:cNvSpPr>
              <a:spLocks/>
            </p:cNvSpPr>
            <p:nvPr/>
          </p:nvSpPr>
          <p:spPr bwMode="auto">
            <a:xfrm flipH="1">
              <a:off x="4862" y="2072"/>
              <a:ext cx="481" cy="130"/>
            </a:xfrm>
            <a:custGeom>
              <a:avLst/>
              <a:gdLst>
                <a:gd name="T0" fmla="*/ 471 w 1471"/>
                <a:gd name="T1" fmla="*/ 388 h 392"/>
                <a:gd name="T2" fmla="*/ 407 w 1471"/>
                <a:gd name="T3" fmla="*/ 379 h 392"/>
                <a:gd name="T4" fmla="*/ 345 w 1471"/>
                <a:gd name="T5" fmla="*/ 368 h 392"/>
                <a:gd name="T6" fmla="*/ 286 w 1471"/>
                <a:gd name="T7" fmla="*/ 354 h 392"/>
                <a:gd name="T8" fmla="*/ 227 w 1471"/>
                <a:gd name="T9" fmla="*/ 352 h 392"/>
                <a:gd name="T10" fmla="*/ 150 w 1471"/>
                <a:gd name="T11" fmla="*/ 358 h 392"/>
                <a:gd name="T12" fmla="*/ 70 w 1471"/>
                <a:gd name="T13" fmla="*/ 345 h 392"/>
                <a:gd name="T14" fmla="*/ 12 w 1471"/>
                <a:gd name="T15" fmla="*/ 306 h 392"/>
                <a:gd name="T16" fmla="*/ 2 w 1471"/>
                <a:gd name="T17" fmla="*/ 276 h 392"/>
                <a:gd name="T18" fmla="*/ 45 w 1471"/>
                <a:gd name="T19" fmla="*/ 290 h 392"/>
                <a:gd name="T20" fmla="*/ 114 w 1471"/>
                <a:gd name="T21" fmla="*/ 317 h 392"/>
                <a:gd name="T22" fmla="*/ 180 w 1471"/>
                <a:gd name="T23" fmla="*/ 326 h 392"/>
                <a:gd name="T24" fmla="*/ 252 w 1471"/>
                <a:gd name="T25" fmla="*/ 308 h 392"/>
                <a:gd name="T26" fmla="*/ 316 w 1471"/>
                <a:gd name="T27" fmla="*/ 283 h 392"/>
                <a:gd name="T28" fmla="*/ 341 w 1471"/>
                <a:gd name="T29" fmla="*/ 278 h 392"/>
                <a:gd name="T30" fmla="*/ 359 w 1471"/>
                <a:gd name="T31" fmla="*/ 278 h 392"/>
                <a:gd name="T32" fmla="*/ 352 w 1471"/>
                <a:gd name="T33" fmla="*/ 287 h 392"/>
                <a:gd name="T34" fmla="*/ 335 w 1471"/>
                <a:gd name="T35" fmla="*/ 303 h 392"/>
                <a:gd name="T36" fmla="*/ 325 w 1471"/>
                <a:gd name="T37" fmla="*/ 319 h 392"/>
                <a:gd name="T38" fmla="*/ 437 w 1471"/>
                <a:gd name="T39" fmla="*/ 347 h 392"/>
                <a:gd name="T40" fmla="*/ 683 w 1471"/>
                <a:gd name="T41" fmla="*/ 345 h 392"/>
                <a:gd name="T42" fmla="*/ 935 w 1471"/>
                <a:gd name="T43" fmla="*/ 281 h 392"/>
                <a:gd name="T44" fmla="*/ 1165 w 1471"/>
                <a:gd name="T45" fmla="*/ 160 h 392"/>
                <a:gd name="T46" fmla="*/ 1266 w 1471"/>
                <a:gd name="T47" fmla="*/ 69 h 392"/>
                <a:gd name="T48" fmla="*/ 1253 w 1471"/>
                <a:gd name="T49" fmla="*/ 64 h 392"/>
                <a:gd name="T50" fmla="*/ 1231 w 1471"/>
                <a:gd name="T51" fmla="*/ 67 h 392"/>
                <a:gd name="T52" fmla="*/ 1216 w 1471"/>
                <a:gd name="T53" fmla="*/ 71 h 392"/>
                <a:gd name="T54" fmla="*/ 1207 w 1471"/>
                <a:gd name="T55" fmla="*/ 67 h 392"/>
                <a:gd name="T56" fmla="*/ 1216 w 1471"/>
                <a:gd name="T57" fmla="*/ 44 h 392"/>
                <a:gd name="T58" fmla="*/ 1277 w 1471"/>
                <a:gd name="T59" fmla="*/ 26 h 392"/>
                <a:gd name="T60" fmla="*/ 1361 w 1471"/>
                <a:gd name="T61" fmla="*/ 16 h 392"/>
                <a:gd name="T62" fmla="*/ 1442 w 1471"/>
                <a:gd name="T63" fmla="*/ 5 h 392"/>
                <a:gd name="T64" fmla="*/ 1451 w 1471"/>
                <a:gd name="T65" fmla="*/ 21 h 392"/>
                <a:gd name="T66" fmla="*/ 1415 w 1471"/>
                <a:gd name="T67" fmla="*/ 50 h 392"/>
                <a:gd name="T68" fmla="*/ 1377 w 1471"/>
                <a:gd name="T69" fmla="*/ 62 h 392"/>
                <a:gd name="T70" fmla="*/ 1334 w 1471"/>
                <a:gd name="T71" fmla="*/ 67 h 392"/>
                <a:gd name="T72" fmla="*/ 1234 w 1471"/>
                <a:gd name="T73" fmla="*/ 156 h 392"/>
                <a:gd name="T74" fmla="*/ 1037 w 1471"/>
                <a:gd name="T75" fmla="*/ 281 h 392"/>
                <a:gd name="T76" fmla="*/ 812 w 1471"/>
                <a:gd name="T77" fmla="*/ 354 h 392"/>
                <a:gd name="T78" fmla="*/ 595 w 1471"/>
                <a:gd name="T79" fmla="*/ 386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1" h="392">
                  <a:moveTo>
                    <a:pt x="503" y="392"/>
                  </a:moveTo>
                  <a:lnTo>
                    <a:pt x="471" y="388"/>
                  </a:lnTo>
                  <a:lnTo>
                    <a:pt x="438" y="385"/>
                  </a:lnTo>
                  <a:lnTo>
                    <a:pt x="407" y="379"/>
                  </a:lnTo>
                  <a:lnTo>
                    <a:pt x="378" y="376"/>
                  </a:lnTo>
                  <a:lnTo>
                    <a:pt x="345" y="368"/>
                  </a:lnTo>
                  <a:lnTo>
                    <a:pt x="316" y="361"/>
                  </a:lnTo>
                  <a:lnTo>
                    <a:pt x="286" y="354"/>
                  </a:lnTo>
                  <a:lnTo>
                    <a:pt x="258" y="349"/>
                  </a:lnTo>
                  <a:lnTo>
                    <a:pt x="227" y="352"/>
                  </a:lnTo>
                  <a:lnTo>
                    <a:pt x="190" y="358"/>
                  </a:lnTo>
                  <a:lnTo>
                    <a:pt x="150" y="358"/>
                  </a:lnTo>
                  <a:lnTo>
                    <a:pt x="109" y="356"/>
                  </a:lnTo>
                  <a:lnTo>
                    <a:pt x="70" y="345"/>
                  </a:lnTo>
                  <a:lnTo>
                    <a:pt x="37" y="329"/>
                  </a:lnTo>
                  <a:lnTo>
                    <a:pt x="12" y="306"/>
                  </a:lnTo>
                  <a:lnTo>
                    <a:pt x="0" y="278"/>
                  </a:lnTo>
                  <a:lnTo>
                    <a:pt x="2" y="276"/>
                  </a:lnTo>
                  <a:lnTo>
                    <a:pt x="7" y="274"/>
                  </a:lnTo>
                  <a:lnTo>
                    <a:pt x="45" y="290"/>
                  </a:lnTo>
                  <a:lnTo>
                    <a:pt x="81" y="306"/>
                  </a:lnTo>
                  <a:lnTo>
                    <a:pt x="114" y="317"/>
                  </a:lnTo>
                  <a:lnTo>
                    <a:pt x="147" y="326"/>
                  </a:lnTo>
                  <a:lnTo>
                    <a:pt x="180" y="326"/>
                  </a:lnTo>
                  <a:lnTo>
                    <a:pt x="215" y="320"/>
                  </a:lnTo>
                  <a:lnTo>
                    <a:pt x="252" y="308"/>
                  </a:lnTo>
                  <a:lnTo>
                    <a:pt x="297" y="288"/>
                  </a:lnTo>
                  <a:lnTo>
                    <a:pt x="316" y="283"/>
                  </a:lnTo>
                  <a:lnTo>
                    <a:pt x="331" y="281"/>
                  </a:lnTo>
                  <a:lnTo>
                    <a:pt x="341" y="278"/>
                  </a:lnTo>
                  <a:lnTo>
                    <a:pt x="351" y="278"/>
                  </a:lnTo>
                  <a:lnTo>
                    <a:pt x="359" y="278"/>
                  </a:lnTo>
                  <a:lnTo>
                    <a:pt x="364" y="278"/>
                  </a:lnTo>
                  <a:lnTo>
                    <a:pt x="352" y="287"/>
                  </a:lnTo>
                  <a:lnTo>
                    <a:pt x="344" y="295"/>
                  </a:lnTo>
                  <a:lnTo>
                    <a:pt x="335" y="303"/>
                  </a:lnTo>
                  <a:lnTo>
                    <a:pt x="325" y="311"/>
                  </a:lnTo>
                  <a:lnTo>
                    <a:pt x="325" y="319"/>
                  </a:lnTo>
                  <a:lnTo>
                    <a:pt x="325" y="326"/>
                  </a:lnTo>
                  <a:lnTo>
                    <a:pt x="437" y="347"/>
                  </a:lnTo>
                  <a:lnTo>
                    <a:pt x="557" y="354"/>
                  </a:lnTo>
                  <a:lnTo>
                    <a:pt x="683" y="345"/>
                  </a:lnTo>
                  <a:lnTo>
                    <a:pt x="811" y="322"/>
                  </a:lnTo>
                  <a:lnTo>
                    <a:pt x="935" y="281"/>
                  </a:lnTo>
                  <a:lnTo>
                    <a:pt x="1055" y="228"/>
                  </a:lnTo>
                  <a:lnTo>
                    <a:pt x="1165" y="160"/>
                  </a:lnTo>
                  <a:lnTo>
                    <a:pt x="1264" y="80"/>
                  </a:lnTo>
                  <a:lnTo>
                    <a:pt x="1266" y="69"/>
                  </a:lnTo>
                  <a:lnTo>
                    <a:pt x="1268" y="62"/>
                  </a:lnTo>
                  <a:lnTo>
                    <a:pt x="1253" y="64"/>
                  </a:lnTo>
                  <a:lnTo>
                    <a:pt x="1239" y="67"/>
                  </a:lnTo>
                  <a:lnTo>
                    <a:pt x="1231" y="67"/>
                  </a:lnTo>
                  <a:lnTo>
                    <a:pt x="1223" y="71"/>
                  </a:lnTo>
                  <a:lnTo>
                    <a:pt x="1216" y="71"/>
                  </a:lnTo>
                  <a:lnTo>
                    <a:pt x="1211" y="74"/>
                  </a:lnTo>
                  <a:lnTo>
                    <a:pt x="1207" y="67"/>
                  </a:lnTo>
                  <a:lnTo>
                    <a:pt x="1203" y="62"/>
                  </a:lnTo>
                  <a:lnTo>
                    <a:pt x="1216" y="44"/>
                  </a:lnTo>
                  <a:lnTo>
                    <a:pt x="1242" y="34"/>
                  </a:lnTo>
                  <a:lnTo>
                    <a:pt x="1277" y="26"/>
                  </a:lnTo>
                  <a:lnTo>
                    <a:pt x="1319" y="21"/>
                  </a:lnTo>
                  <a:lnTo>
                    <a:pt x="1361" y="16"/>
                  </a:lnTo>
                  <a:lnTo>
                    <a:pt x="1404" y="10"/>
                  </a:lnTo>
                  <a:lnTo>
                    <a:pt x="1442" y="5"/>
                  </a:lnTo>
                  <a:lnTo>
                    <a:pt x="1471" y="0"/>
                  </a:lnTo>
                  <a:lnTo>
                    <a:pt x="1451" y="21"/>
                  </a:lnTo>
                  <a:lnTo>
                    <a:pt x="1434" y="39"/>
                  </a:lnTo>
                  <a:lnTo>
                    <a:pt x="1415" y="50"/>
                  </a:lnTo>
                  <a:lnTo>
                    <a:pt x="1397" y="58"/>
                  </a:lnTo>
                  <a:lnTo>
                    <a:pt x="1377" y="62"/>
                  </a:lnTo>
                  <a:lnTo>
                    <a:pt x="1357" y="66"/>
                  </a:lnTo>
                  <a:lnTo>
                    <a:pt x="1334" y="67"/>
                  </a:lnTo>
                  <a:lnTo>
                    <a:pt x="1311" y="71"/>
                  </a:lnTo>
                  <a:lnTo>
                    <a:pt x="1234" y="156"/>
                  </a:lnTo>
                  <a:lnTo>
                    <a:pt x="1142" y="228"/>
                  </a:lnTo>
                  <a:lnTo>
                    <a:pt x="1037" y="281"/>
                  </a:lnTo>
                  <a:lnTo>
                    <a:pt x="927" y="326"/>
                  </a:lnTo>
                  <a:lnTo>
                    <a:pt x="812" y="354"/>
                  </a:lnTo>
                  <a:lnTo>
                    <a:pt x="700" y="376"/>
                  </a:lnTo>
                  <a:lnTo>
                    <a:pt x="595" y="386"/>
                  </a:lnTo>
                  <a:lnTo>
                    <a:pt x="503" y="39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7" name="Freeform 65"/>
            <p:cNvSpPr>
              <a:spLocks/>
            </p:cNvSpPr>
            <p:nvPr/>
          </p:nvSpPr>
          <p:spPr bwMode="auto">
            <a:xfrm flipH="1">
              <a:off x="4894" y="1835"/>
              <a:ext cx="551" cy="334"/>
            </a:xfrm>
            <a:custGeom>
              <a:avLst/>
              <a:gdLst>
                <a:gd name="T0" fmla="*/ 107 w 1685"/>
                <a:gd name="T1" fmla="*/ 971 h 1000"/>
                <a:gd name="T2" fmla="*/ 82 w 1685"/>
                <a:gd name="T3" fmla="*/ 932 h 1000"/>
                <a:gd name="T4" fmla="*/ 58 w 1685"/>
                <a:gd name="T5" fmla="*/ 911 h 1000"/>
                <a:gd name="T6" fmla="*/ 27 w 1685"/>
                <a:gd name="T7" fmla="*/ 897 h 1000"/>
                <a:gd name="T8" fmla="*/ 0 w 1685"/>
                <a:gd name="T9" fmla="*/ 859 h 1000"/>
                <a:gd name="T10" fmla="*/ 3 w 1685"/>
                <a:gd name="T11" fmla="*/ 795 h 1000"/>
                <a:gd name="T12" fmla="*/ 16 w 1685"/>
                <a:gd name="T13" fmla="*/ 733 h 1000"/>
                <a:gd name="T14" fmla="*/ 37 w 1685"/>
                <a:gd name="T15" fmla="*/ 679 h 1000"/>
                <a:gd name="T16" fmla="*/ 96 w 1685"/>
                <a:gd name="T17" fmla="*/ 565 h 1000"/>
                <a:gd name="T18" fmla="*/ 188 w 1685"/>
                <a:gd name="T19" fmla="*/ 437 h 1000"/>
                <a:gd name="T20" fmla="*/ 289 w 1685"/>
                <a:gd name="T21" fmla="*/ 366 h 1000"/>
                <a:gd name="T22" fmla="*/ 419 w 1685"/>
                <a:gd name="T23" fmla="*/ 341 h 1000"/>
                <a:gd name="T24" fmla="*/ 585 w 1685"/>
                <a:gd name="T25" fmla="*/ 202 h 1000"/>
                <a:gd name="T26" fmla="*/ 877 w 1685"/>
                <a:gd name="T27" fmla="*/ 32 h 1000"/>
                <a:gd name="T28" fmla="*/ 1241 w 1685"/>
                <a:gd name="T29" fmla="*/ 0 h 1000"/>
                <a:gd name="T30" fmla="*/ 1570 w 1685"/>
                <a:gd name="T31" fmla="*/ 88 h 1000"/>
                <a:gd name="T32" fmla="*/ 1668 w 1685"/>
                <a:gd name="T33" fmla="*/ 189 h 1000"/>
                <a:gd name="T34" fmla="*/ 1622 w 1685"/>
                <a:gd name="T35" fmla="*/ 227 h 1000"/>
                <a:gd name="T36" fmla="*/ 1570 w 1685"/>
                <a:gd name="T37" fmla="*/ 259 h 1000"/>
                <a:gd name="T38" fmla="*/ 1520 w 1685"/>
                <a:gd name="T39" fmla="*/ 285 h 1000"/>
                <a:gd name="T40" fmla="*/ 1393 w 1685"/>
                <a:gd name="T41" fmla="*/ 332 h 1000"/>
                <a:gd name="T42" fmla="*/ 1141 w 1685"/>
                <a:gd name="T43" fmla="*/ 412 h 1000"/>
                <a:gd name="T44" fmla="*/ 872 w 1685"/>
                <a:gd name="T45" fmla="*/ 469 h 1000"/>
                <a:gd name="T46" fmla="*/ 628 w 1685"/>
                <a:gd name="T47" fmla="*/ 451 h 1000"/>
                <a:gd name="T48" fmla="*/ 521 w 1685"/>
                <a:gd name="T49" fmla="*/ 398 h 1000"/>
                <a:gd name="T50" fmla="*/ 503 w 1685"/>
                <a:gd name="T51" fmla="*/ 405 h 1000"/>
                <a:gd name="T52" fmla="*/ 494 w 1685"/>
                <a:gd name="T53" fmla="*/ 426 h 1000"/>
                <a:gd name="T54" fmla="*/ 487 w 1685"/>
                <a:gd name="T55" fmla="*/ 448 h 1000"/>
                <a:gd name="T56" fmla="*/ 483 w 1685"/>
                <a:gd name="T57" fmla="*/ 471 h 1000"/>
                <a:gd name="T58" fmla="*/ 456 w 1685"/>
                <a:gd name="T59" fmla="*/ 544 h 1000"/>
                <a:gd name="T60" fmla="*/ 370 w 1685"/>
                <a:gd name="T61" fmla="*/ 702 h 1000"/>
                <a:gd name="T62" fmla="*/ 260 w 1685"/>
                <a:gd name="T63" fmla="*/ 868 h 1000"/>
                <a:gd name="T64" fmla="*/ 159 w 1685"/>
                <a:gd name="T65" fmla="*/ 982 h 1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85" h="1000">
                  <a:moveTo>
                    <a:pt x="124" y="1000"/>
                  </a:moveTo>
                  <a:lnTo>
                    <a:pt x="107" y="971"/>
                  </a:lnTo>
                  <a:lnTo>
                    <a:pt x="95" y="950"/>
                  </a:lnTo>
                  <a:lnTo>
                    <a:pt x="82" y="932"/>
                  </a:lnTo>
                  <a:lnTo>
                    <a:pt x="72" y="921"/>
                  </a:lnTo>
                  <a:lnTo>
                    <a:pt x="58" y="911"/>
                  </a:lnTo>
                  <a:lnTo>
                    <a:pt x="45" y="904"/>
                  </a:lnTo>
                  <a:lnTo>
                    <a:pt x="27" y="897"/>
                  </a:lnTo>
                  <a:lnTo>
                    <a:pt x="7" y="891"/>
                  </a:lnTo>
                  <a:lnTo>
                    <a:pt x="0" y="859"/>
                  </a:lnTo>
                  <a:lnTo>
                    <a:pt x="0" y="827"/>
                  </a:lnTo>
                  <a:lnTo>
                    <a:pt x="3" y="795"/>
                  </a:lnTo>
                  <a:lnTo>
                    <a:pt x="10" y="765"/>
                  </a:lnTo>
                  <a:lnTo>
                    <a:pt x="16" y="733"/>
                  </a:lnTo>
                  <a:lnTo>
                    <a:pt x="27" y="706"/>
                  </a:lnTo>
                  <a:lnTo>
                    <a:pt x="37" y="679"/>
                  </a:lnTo>
                  <a:lnTo>
                    <a:pt x="46" y="656"/>
                  </a:lnTo>
                  <a:lnTo>
                    <a:pt x="96" y="565"/>
                  </a:lnTo>
                  <a:lnTo>
                    <a:pt x="142" y="494"/>
                  </a:lnTo>
                  <a:lnTo>
                    <a:pt x="188" y="437"/>
                  </a:lnTo>
                  <a:lnTo>
                    <a:pt x="237" y="396"/>
                  </a:lnTo>
                  <a:lnTo>
                    <a:pt x="289" y="366"/>
                  </a:lnTo>
                  <a:lnTo>
                    <a:pt x="349" y="350"/>
                  </a:lnTo>
                  <a:lnTo>
                    <a:pt x="419" y="341"/>
                  </a:lnTo>
                  <a:lnTo>
                    <a:pt x="503" y="344"/>
                  </a:lnTo>
                  <a:lnTo>
                    <a:pt x="585" y="202"/>
                  </a:lnTo>
                  <a:lnTo>
                    <a:pt x="715" y="100"/>
                  </a:lnTo>
                  <a:lnTo>
                    <a:pt x="877" y="32"/>
                  </a:lnTo>
                  <a:lnTo>
                    <a:pt x="1057" y="2"/>
                  </a:lnTo>
                  <a:lnTo>
                    <a:pt x="1241" y="0"/>
                  </a:lnTo>
                  <a:lnTo>
                    <a:pt x="1417" y="32"/>
                  </a:lnTo>
                  <a:lnTo>
                    <a:pt x="1570" y="88"/>
                  </a:lnTo>
                  <a:lnTo>
                    <a:pt x="1685" y="170"/>
                  </a:lnTo>
                  <a:lnTo>
                    <a:pt x="1668" y="189"/>
                  </a:lnTo>
                  <a:lnTo>
                    <a:pt x="1646" y="209"/>
                  </a:lnTo>
                  <a:lnTo>
                    <a:pt x="1622" y="227"/>
                  </a:lnTo>
                  <a:lnTo>
                    <a:pt x="1596" y="244"/>
                  </a:lnTo>
                  <a:lnTo>
                    <a:pt x="1570" y="259"/>
                  </a:lnTo>
                  <a:lnTo>
                    <a:pt x="1544" y="273"/>
                  </a:lnTo>
                  <a:lnTo>
                    <a:pt x="1520" y="285"/>
                  </a:lnTo>
                  <a:lnTo>
                    <a:pt x="1499" y="298"/>
                  </a:lnTo>
                  <a:lnTo>
                    <a:pt x="1393" y="332"/>
                  </a:lnTo>
                  <a:lnTo>
                    <a:pt x="1272" y="373"/>
                  </a:lnTo>
                  <a:lnTo>
                    <a:pt x="1141" y="412"/>
                  </a:lnTo>
                  <a:lnTo>
                    <a:pt x="1007" y="448"/>
                  </a:lnTo>
                  <a:lnTo>
                    <a:pt x="872" y="469"/>
                  </a:lnTo>
                  <a:lnTo>
                    <a:pt x="744" y="472"/>
                  </a:lnTo>
                  <a:lnTo>
                    <a:pt x="628" y="451"/>
                  </a:lnTo>
                  <a:lnTo>
                    <a:pt x="531" y="401"/>
                  </a:lnTo>
                  <a:lnTo>
                    <a:pt x="521" y="398"/>
                  </a:lnTo>
                  <a:lnTo>
                    <a:pt x="511" y="396"/>
                  </a:lnTo>
                  <a:lnTo>
                    <a:pt x="503" y="405"/>
                  </a:lnTo>
                  <a:lnTo>
                    <a:pt x="498" y="415"/>
                  </a:lnTo>
                  <a:lnTo>
                    <a:pt x="494" y="426"/>
                  </a:lnTo>
                  <a:lnTo>
                    <a:pt x="491" y="437"/>
                  </a:lnTo>
                  <a:lnTo>
                    <a:pt x="487" y="448"/>
                  </a:lnTo>
                  <a:lnTo>
                    <a:pt x="486" y="458"/>
                  </a:lnTo>
                  <a:lnTo>
                    <a:pt x="483" y="471"/>
                  </a:lnTo>
                  <a:lnTo>
                    <a:pt x="481" y="487"/>
                  </a:lnTo>
                  <a:lnTo>
                    <a:pt x="456" y="544"/>
                  </a:lnTo>
                  <a:lnTo>
                    <a:pt x="418" y="619"/>
                  </a:lnTo>
                  <a:lnTo>
                    <a:pt x="370" y="702"/>
                  </a:lnTo>
                  <a:lnTo>
                    <a:pt x="317" y="790"/>
                  </a:lnTo>
                  <a:lnTo>
                    <a:pt x="260" y="868"/>
                  </a:lnTo>
                  <a:lnTo>
                    <a:pt x="206" y="936"/>
                  </a:lnTo>
                  <a:lnTo>
                    <a:pt x="159" y="982"/>
                  </a:lnTo>
                  <a:lnTo>
                    <a:pt x="124" y="1000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8" name="Freeform 66"/>
            <p:cNvSpPr>
              <a:spLocks/>
            </p:cNvSpPr>
            <p:nvPr/>
          </p:nvSpPr>
          <p:spPr bwMode="auto">
            <a:xfrm flipH="1">
              <a:off x="5034" y="2100"/>
              <a:ext cx="97" cy="36"/>
            </a:xfrm>
            <a:custGeom>
              <a:avLst/>
              <a:gdLst>
                <a:gd name="T0" fmla="*/ 130 w 297"/>
                <a:gd name="T1" fmla="*/ 109 h 109"/>
                <a:gd name="T2" fmla="*/ 109 w 297"/>
                <a:gd name="T3" fmla="*/ 104 h 109"/>
                <a:gd name="T4" fmla="*/ 92 w 297"/>
                <a:gd name="T5" fmla="*/ 98 h 109"/>
                <a:gd name="T6" fmla="*/ 74 w 297"/>
                <a:gd name="T7" fmla="*/ 93 h 109"/>
                <a:gd name="T8" fmla="*/ 58 w 297"/>
                <a:gd name="T9" fmla="*/ 87 h 109"/>
                <a:gd name="T10" fmla="*/ 42 w 297"/>
                <a:gd name="T11" fmla="*/ 80 h 109"/>
                <a:gd name="T12" fmla="*/ 28 w 297"/>
                <a:gd name="T13" fmla="*/ 73 h 109"/>
                <a:gd name="T14" fmla="*/ 14 w 297"/>
                <a:gd name="T15" fmla="*/ 64 h 109"/>
                <a:gd name="T16" fmla="*/ 0 w 297"/>
                <a:gd name="T17" fmla="*/ 57 h 109"/>
                <a:gd name="T18" fmla="*/ 0 w 297"/>
                <a:gd name="T19" fmla="*/ 45 h 109"/>
                <a:gd name="T20" fmla="*/ 4 w 297"/>
                <a:gd name="T21" fmla="*/ 38 h 109"/>
                <a:gd name="T22" fmla="*/ 35 w 297"/>
                <a:gd name="T23" fmla="*/ 36 h 109"/>
                <a:gd name="T24" fmla="*/ 68 w 297"/>
                <a:gd name="T25" fmla="*/ 43 h 109"/>
                <a:gd name="T26" fmla="*/ 101 w 297"/>
                <a:gd name="T27" fmla="*/ 52 h 109"/>
                <a:gd name="T28" fmla="*/ 136 w 297"/>
                <a:gd name="T29" fmla="*/ 61 h 109"/>
                <a:gd name="T30" fmla="*/ 169 w 297"/>
                <a:gd name="T31" fmla="*/ 63 h 109"/>
                <a:gd name="T32" fmla="*/ 204 w 297"/>
                <a:gd name="T33" fmla="*/ 57 h 109"/>
                <a:gd name="T34" fmla="*/ 237 w 297"/>
                <a:gd name="T35" fmla="*/ 38 h 109"/>
                <a:gd name="T36" fmla="*/ 272 w 297"/>
                <a:gd name="T37" fmla="*/ 4 h 109"/>
                <a:gd name="T38" fmla="*/ 277 w 297"/>
                <a:gd name="T39" fmla="*/ 0 h 109"/>
                <a:gd name="T40" fmla="*/ 285 w 297"/>
                <a:gd name="T41" fmla="*/ 0 h 109"/>
                <a:gd name="T42" fmla="*/ 290 w 297"/>
                <a:gd name="T43" fmla="*/ 0 h 109"/>
                <a:gd name="T44" fmla="*/ 297 w 297"/>
                <a:gd name="T45" fmla="*/ 0 h 109"/>
                <a:gd name="T46" fmla="*/ 282 w 297"/>
                <a:gd name="T47" fmla="*/ 27 h 109"/>
                <a:gd name="T48" fmla="*/ 264 w 297"/>
                <a:gd name="T49" fmla="*/ 50 h 109"/>
                <a:gd name="T50" fmla="*/ 244 w 297"/>
                <a:gd name="T51" fmla="*/ 68 h 109"/>
                <a:gd name="T52" fmla="*/ 223 w 297"/>
                <a:gd name="T53" fmla="*/ 84 h 109"/>
                <a:gd name="T54" fmla="*/ 198 w 297"/>
                <a:gd name="T55" fmla="*/ 95 h 109"/>
                <a:gd name="T56" fmla="*/ 175 w 297"/>
                <a:gd name="T57" fmla="*/ 102 h 109"/>
                <a:gd name="T58" fmla="*/ 151 w 297"/>
                <a:gd name="T59" fmla="*/ 107 h 109"/>
                <a:gd name="T60" fmla="*/ 130 w 297"/>
                <a:gd name="T61" fmla="*/ 10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97" h="109">
                  <a:moveTo>
                    <a:pt x="130" y="109"/>
                  </a:moveTo>
                  <a:lnTo>
                    <a:pt x="109" y="104"/>
                  </a:lnTo>
                  <a:lnTo>
                    <a:pt x="92" y="98"/>
                  </a:lnTo>
                  <a:lnTo>
                    <a:pt x="74" y="93"/>
                  </a:lnTo>
                  <a:lnTo>
                    <a:pt x="58" y="87"/>
                  </a:lnTo>
                  <a:lnTo>
                    <a:pt x="42" y="80"/>
                  </a:lnTo>
                  <a:lnTo>
                    <a:pt x="28" y="73"/>
                  </a:lnTo>
                  <a:lnTo>
                    <a:pt x="14" y="64"/>
                  </a:lnTo>
                  <a:lnTo>
                    <a:pt x="0" y="57"/>
                  </a:lnTo>
                  <a:lnTo>
                    <a:pt x="0" y="45"/>
                  </a:lnTo>
                  <a:lnTo>
                    <a:pt x="4" y="38"/>
                  </a:lnTo>
                  <a:lnTo>
                    <a:pt x="35" y="36"/>
                  </a:lnTo>
                  <a:lnTo>
                    <a:pt x="68" y="43"/>
                  </a:lnTo>
                  <a:lnTo>
                    <a:pt x="101" y="52"/>
                  </a:lnTo>
                  <a:lnTo>
                    <a:pt x="136" y="61"/>
                  </a:lnTo>
                  <a:lnTo>
                    <a:pt x="169" y="63"/>
                  </a:lnTo>
                  <a:lnTo>
                    <a:pt x="204" y="57"/>
                  </a:lnTo>
                  <a:lnTo>
                    <a:pt x="237" y="38"/>
                  </a:lnTo>
                  <a:lnTo>
                    <a:pt x="272" y="4"/>
                  </a:lnTo>
                  <a:lnTo>
                    <a:pt x="277" y="0"/>
                  </a:lnTo>
                  <a:lnTo>
                    <a:pt x="285" y="0"/>
                  </a:lnTo>
                  <a:lnTo>
                    <a:pt x="290" y="0"/>
                  </a:lnTo>
                  <a:lnTo>
                    <a:pt x="297" y="0"/>
                  </a:lnTo>
                  <a:lnTo>
                    <a:pt x="282" y="27"/>
                  </a:lnTo>
                  <a:lnTo>
                    <a:pt x="264" y="50"/>
                  </a:lnTo>
                  <a:lnTo>
                    <a:pt x="244" y="68"/>
                  </a:lnTo>
                  <a:lnTo>
                    <a:pt x="223" y="84"/>
                  </a:lnTo>
                  <a:lnTo>
                    <a:pt x="198" y="95"/>
                  </a:lnTo>
                  <a:lnTo>
                    <a:pt x="175" y="102"/>
                  </a:lnTo>
                  <a:lnTo>
                    <a:pt x="151" y="107"/>
                  </a:lnTo>
                  <a:lnTo>
                    <a:pt x="130" y="10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099" name="Freeform 67"/>
            <p:cNvSpPr>
              <a:spLocks/>
            </p:cNvSpPr>
            <p:nvPr/>
          </p:nvSpPr>
          <p:spPr bwMode="auto">
            <a:xfrm flipH="1">
              <a:off x="4782" y="1980"/>
              <a:ext cx="46" cy="92"/>
            </a:xfrm>
            <a:custGeom>
              <a:avLst/>
              <a:gdLst>
                <a:gd name="T0" fmla="*/ 128 w 140"/>
                <a:gd name="T1" fmla="*/ 275 h 275"/>
                <a:gd name="T2" fmla="*/ 113 w 140"/>
                <a:gd name="T3" fmla="*/ 237 h 275"/>
                <a:gd name="T4" fmla="*/ 100 w 140"/>
                <a:gd name="T5" fmla="*/ 205 h 275"/>
                <a:gd name="T6" fmla="*/ 85 w 140"/>
                <a:gd name="T7" fmla="*/ 177 h 275"/>
                <a:gd name="T8" fmla="*/ 70 w 140"/>
                <a:gd name="T9" fmla="*/ 152 h 275"/>
                <a:gd name="T10" fmla="*/ 53 w 140"/>
                <a:gd name="T11" fmla="*/ 125 h 275"/>
                <a:gd name="T12" fmla="*/ 36 w 140"/>
                <a:gd name="T13" fmla="*/ 104 h 275"/>
                <a:gd name="T14" fmla="*/ 19 w 140"/>
                <a:gd name="T15" fmla="*/ 80 h 275"/>
                <a:gd name="T16" fmla="*/ 0 w 140"/>
                <a:gd name="T17" fmla="*/ 57 h 275"/>
                <a:gd name="T18" fmla="*/ 0 w 140"/>
                <a:gd name="T19" fmla="*/ 43 h 275"/>
                <a:gd name="T20" fmla="*/ 1 w 140"/>
                <a:gd name="T21" fmla="*/ 29 h 275"/>
                <a:gd name="T22" fmla="*/ 3 w 140"/>
                <a:gd name="T23" fmla="*/ 15 h 275"/>
                <a:gd name="T24" fmla="*/ 7 w 140"/>
                <a:gd name="T25" fmla="*/ 0 h 275"/>
                <a:gd name="T26" fmla="*/ 28 w 140"/>
                <a:gd name="T27" fmla="*/ 11 h 275"/>
                <a:gd name="T28" fmla="*/ 54 w 140"/>
                <a:gd name="T29" fmla="*/ 36 h 275"/>
                <a:gd name="T30" fmla="*/ 80 w 140"/>
                <a:gd name="T31" fmla="*/ 66 h 275"/>
                <a:gd name="T32" fmla="*/ 104 w 140"/>
                <a:gd name="T33" fmla="*/ 105 h 275"/>
                <a:gd name="T34" fmla="*/ 121 w 140"/>
                <a:gd name="T35" fmla="*/ 146 h 275"/>
                <a:gd name="T36" fmla="*/ 135 w 140"/>
                <a:gd name="T37" fmla="*/ 189 h 275"/>
                <a:gd name="T38" fmla="*/ 140 w 140"/>
                <a:gd name="T39" fmla="*/ 232 h 275"/>
                <a:gd name="T40" fmla="*/ 135 w 140"/>
                <a:gd name="T41" fmla="*/ 275 h 275"/>
                <a:gd name="T42" fmla="*/ 130 w 140"/>
                <a:gd name="T43" fmla="*/ 275 h 275"/>
                <a:gd name="T44" fmla="*/ 128 w 140"/>
                <a:gd name="T45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0" h="275">
                  <a:moveTo>
                    <a:pt x="128" y="275"/>
                  </a:moveTo>
                  <a:lnTo>
                    <a:pt x="113" y="237"/>
                  </a:lnTo>
                  <a:lnTo>
                    <a:pt x="100" y="205"/>
                  </a:lnTo>
                  <a:lnTo>
                    <a:pt x="85" y="177"/>
                  </a:lnTo>
                  <a:lnTo>
                    <a:pt x="70" y="152"/>
                  </a:lnTo>
                  <a:lnTo>
                    <a:pt x="53" y="125"/>
                  </a:lnTo>
                  <a:lnTo>
                    <a:pt x="36" y="104"/>
                  </a:lnTo>
                  <a:lnTo>
                    <a:pt x="19" y="80"/>
                  </a:lnTo>
                  <a:lnTo>
                    <a:pt x="0" y="57"/>
                  </a:lnTo>
                  <a:lnTo>
                    <a:pt x="0" y="43"/>
                  </a:lnTo>
                  <a:lnTo>
                    <a:pt x="1" y="29"/>
                  </a:lnTo>
                  <a:lnTo>
                    <a:pt x="3" y="15"/>
                  </a:lnTo>
                  <a:lnTo>
                    <a:pt x="7" y="0"/>
                  </a:lnTo>
                  <a:lnTo>
                    <a:pt x="28" y="11"/>
                  </a:lnTo>
                  <a:lnTo>
                    <a:pt x="54" y="36"/>
                  </a:lnTo>
                  <a:lnTo>
                    <a:pt x="80" y="66"/>
                  </a:lnTo>
                  <a:lnTo>
                    <a:pt x="104" y="105"/>
                  </a:lnTo>
                  <a:lnTo>
                    <a:pt x="121" y="146"/>
                  </a:lnTo>
                  <a:lnTo>
                    <a:pt x="135" y="189"/>
                  </a:lnTo>
                  <a:lnTo>
                    <a:pt x="140" y="232"/>
                  </a:lnTo>
                  <a:lnTo>
                    <a:pt x="135" y="275"/>
                  </a:lnTo>
                  <a:lnTo>
                    <a:pt x="130" y="275"/>
                  </a:lnTo>
                  <a:lnTo>
                    <a:pt x="128" y="275"/>
                  </a:lnTo>
                  <a:close/>
                </a:path>
              </a:pathLst>
            </a:custGeom>
            <a:solidFill>
              <a:srgbClr val="F0D4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100" name="Freeform 68"/>
            <p:cNvSpPr>
              <a:spLocks/>
            </p:cNvSpPr>
            <p:nvPr/>
          </p:nvSpPr>
          <p:spPr bwMode="auto">
            <a:xfrm flipH="1">
              <a:off x="4835" y="1912"/>
              <a:ext cx="69" cy="79"/>
            </a:xfrm>
            <a:custGeom>
              <a:avLst/>
              <a:gdLst>
                <a:gd name="T0" fmla="*/ 204 w 211"/>
                <a:gd name="T1" fmla="*/ 237 h 237"/>
                <a:gd name="T2" fmla="*/ 177 w 211"/>
                <a:gd name="T3" fmla="*/ 216 h 237"/>
                <a:gd name="T4" fmla="*/ 146 w 211"/>
                <a:gd name="T5" fmla="*/ 196 h 237"/>
                <a:gd name="T6" fmla="*/ 112 w 211"/>
                <a:gd name="T7" fmla="*/ 169 h 237"/>
                <a:gd name="T8" fmla="*/ 81 w 211"/>
                <a:gd name="T9" fmla="*/ 144 h 237"/>
                <a:gd name="T10" fmla="*/ 50 w 211"/>
                <a:gd name="T11" fmla="*/ 114 h 237"/>
                <a:gd name="T12" fmla="*/ 26 w 211"/>
                <a:gd name="T13" fmla="*/ 84 h 237"/>
                <a:gd name="T14" fmla="*/ 8 w 211"/>
                <a:gd name="T15" fmla="*/ 52 h 237"/>
                <a:gd name="T16" fmla="*/ 0 w 211"/>
                <a:gd name="T17" fmla="*/ 20 h 237"/>
                <a:gd name="T18" fmla="*/ 34 w 211"/>
                <a:gd name="T19" fmla="*/ 2 h 237"/>
                <a:gd name="T20" fmla="*/ 72 w 211"/>
                <a:gd name="T21" fmla="*/ 0 h 237"/>
                <a:gd name="T22" fmla="*/ 109 w 211"/>
                <a:gd name="T23" fmla="*/ 13 h 237"/>
                <a:gd name="T24" fmla="*/ 144 w 211"/>
                <a:gd name="T25" fmla="*/ 39 h 237"/>
                <a:gd name="T26" fmla="*/ 174 w 211"/>
                <a:gd name="T27" fmla="*/ 75 h 237"/>
                <a:gd name="T28" fmla="*/ 197 w 211"/>
                <a:gd name="T29" fmla="*/ 121 h 237"/>
                <a:gd name="T30" fmla="*/ 209 w 211"/>
                <a:gd name="T31" fmla="*/ 173 h 237"/>
                <a:gd name="T32" fmla="*/ 211 w 211"/>
                <a:gd name="T33" fmla="*/ 232 h 237"/>
                <a:gd name="T34" fmla="*/ 205 w 211"/>
                <a:gd name="T35" fmla="*/ 232 h 237"/>
                <a:gd name="T36" fmla="*/ 204 w 211"/>
                <a:gd name="T37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11" h="237">
                  <a:moveTo>
                    <a:pt x="204" y="237"/>
                  </a:moveTo>
                  <a:lnTo>
                    <a:pt x="177" y="216"/>
                  </a:lnTo>
                  <a:lnTo>
                    <a:pt x="146" y="196"/>
                  </a:lnTo>
                  <a:lnTo>
                    <a:pt x="112" y="169"/>
                  </a:lnTo>
                  <a:lnTo>
                    <a:pt x="81" y="144"/>
                  </a:lnTo>
                  <a:lnTo>
                    <a:pt x="50" y="114"/>
                  </a:lnTo>
                  <a:lnTo>
                    <a:pt x="26" y="84"/>
                  </a:lnTo>
                  <a:lnTo>
                    <a:pt x="8" y="52"/>
                  </a:lnTo>
                  <a:lnTo>
                    <a:pt x="0" y="20"/>
                  </a:lnTo>
                  <a:lnTo>
                    <a:pt x="34" y="2"/>
                  </a:lnTo>
                  <a:lnTo>
                    <a:pt x="72" y="0"/>
                  </a:lnTo>
                  <a:lnTo>
                    <a:pt x="109" y="13"/>
                  </a:lnTo>
                  <a:lnTo>
                    <a:pt x="144" y="39"/>
                  </a:lnTo>
                  <a:lnTo>
                    <a:pt x="174" y="75"/>
                  </a:lnTo>
                  <a:lnTo>
                    <a:pt x="197" y="121"/>
                  </a:lnTo>
                  <a:lnTo>
                    <a:pt x="209" y="173"/>
                  </a:lnTo>
                  <a:lnTo>
                    <a:pt x="211" y="232"/>
                  </a:lnTo>
                  <a:lnTo>
                    <a:pt x="205" y="232"/>
                  </a:lnTo>
                  <a:lnTo>
                    <a:pt x="204" y="237"/>
                  </a:lnTo>
                  <a:close/>
                </a:path>
              </a:pathLst>
            </a:custGeom>
            <a:solidFill>
              <a:srgbClr val="33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101" name="Freeform 69"/>
            <p:cNvSpPr>
              <a:spLocks/>
            </p:cNvSpPr>
            <p:nvPr/>
          </p:nvSpPr>
          <p:spPr bwMode="auto">
            <a:xfrm flipH="1">
              <a:off x="5142" y="2034"/>
              <a:ext cx="123" cy="79"/>
            </a:xfrm>
            <a:custGeom>
              <a:avLst/>
              <a:gdLst>
                <a:gd name="T0" fmla="*/ 264 w 375"/>
                <a:gd name="T1" fmla="*/ 228 h 237"/>
                <a:gd name="T2" fmla="*/ 229 w 375"/>
                <a:gd name="T3" fmla="*/ 233 h 237"/>
                <a:gd name="T4" fmla="*/ 190 w 375"/>
                <a:gd name="T5" fmla="*/ 237 h 237"/>
                <a:gd name="T6" fmla="*/ 151 w 375"/>
                <a:gd name="T7" fmla="*/ 233 h 237"/>
                <a:gd name="T8" fmla="*/ 112 w 375"/>
                <a:gd name="T9" fmla="*/ 226 h 237"/>
                <a:gd name="T10" fmla="*/ 74 w 375"/>
                <a:gd name="T11" fmla="*/ 208 h 237"/>
                <a:gd name="T12" fmla="*/ 42 w 375"/>
                <a:gd name="T13" fmla="*/ 185 h 237"/>
                <a:gd name="T14" fmla="*/ 16 w 375"/>
                <a:gd name="T15" fmla="*/ 151 h 237"/>
                <a:gd name="T16" fmla="*/ 0 w 375"/>
                <a:gd name="T17" fmla="*/ 108 h 237"/>
                <a:gd name="T18" fmla="*/ 8 w 375"/>
                <a:gd name="T19" fmla="*/ 76 h 237"/>
                <a:gd name="T20" fmla="*/ 26 w 375"/>
                <a:gd name="T21" fmla="*/ 53 h 237"/>
                <a:gd name="T22" fmla="*/ 48 w 375"/>
                <a:gd name="T23" fmla="*/ 32 h 237"/>
                <a:gd name="T24" fmla="*/ 77 w 375"/>
                <a:gd name="T25" fmla="*/ 19 h 237"/>
                <a:gd name="T26" fmla="*/ 105 w 375"/>
                <a:gd name="T27" fmla="*/ 7 h 237"/>
                <a:gd name="T28" fmla="*/ 135 w 375"/>
                <a:gd name="T29" fmla="*/ 1 h 237"/>
                <a:gd name="T30" fmla="*/ 162 w 375"/>
                <a:gd name="T31" fmla="*/ 0 h 237"/>
                <a:gd name="T32" fmla="*/ 186 w 375"/>
                <a:gd name="T33" fmla="*/ 1 h 237"/>
                <a:gd name="T34" fmla="*/ 209 w 375"/>
                <a:gd name="T35" fmla="*/ 5 h 237"/>
                <a:gd name="T36" fmla="*/ 236 w 375"/>
                <a:gd name="T37" fmla="*/ 14 h 237"/>
                <a:gd name="T38" fmla="*/ 264 w 375"/>
                <a:gd name="T39" fmla="*/ 25 h 237"/>
                <a:gd name="T40" fmla="*/ 295 w 375"/>
                <a:gd name="T41" fmla="*/ 42 h 237"/>
                <a:gd name="T42" fmla="*/ 322 w 375"/>
                <a:gd name="T43" fmla="*/ 60 h 237"/>
                <a:gd name="T44" fmla="*/ 346 w 375"/>
                <a:gd name="T45" fmla="*/ 83 h 237"/>
                <a:gd name="T46" fmla="*/ 364 w 375"/>
                <a:gd name="T47" fmla="*/ 110 h 237"/>
                <a:gd name="T48" fmla="*/ 375 w 375"/>
                <a:gd name="T49" fmla="*/ 142 h 237"/>
                <a:gd name="T50" fmla="*/ 367 w 375"/>
                <a:gd name="T51" fmla="*/ 156 h 237"/>
                <a:gd name="T52" fmla="*/ 356 w 375"/>
                <a:gd name="T53" fmla="*/ 172 h 237"/>
                <a:gd name="T54" fmla="*/ 341 w 375"/>
                <a:gd name="T55" fmla="*/ 183 h 237"/>
                <a:gd name="T56" fmla="*/ 326 w 375"/>
                <a:gd name="T57" fmla="*/ 196 h 237"/>
                <a:gd name="T58" fmla="*/ 309 w 375"/>
                <a:gd name="T59" fmla="*/ 205 h 237"/>
                <a:gd name="T60" fmla="*/ 293 w 375"/>
                <a:gd name="T61" fmla="*/ 213 h 237"/>
                <a:gd name="T62" fmla="*/ 276 w 375"/>
                <a:gd name="T63" fmla="*/ 221 h 237"/>
                <a:gd name="T64" fmla="*/ 264 w 375"/>
                <a:gd name="T65" fmla="*/ 228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5" h="237">
                  <a:moveTo>
                    <a:pt x="264" y="228"/>
                  </a:moveTo>
                  <a:lnTo>
                    <a:pt x="229" y="233"/>
                  </a:lnTo>
                  <a:lnTo>
                    <a:pt x="190" y="237"/>
                  </a:lnTo>
                  <a:lnTo>
                    <a:pt x="151" y="233"/>
                  </a:lnTo>
                  <a:lnTo>
                    <a:pt x="112" y="226"/>
                  </a:lnTo>
                  <a:lnTo>
                    <a:pt x="74" y="208"/>
                  </a:lnTo>
                  <a:lnTo>
                    <a:pt x="42" y="185"/>
                  </a:lnTo>
                  <a:lnTo>
                    <a:pt x="16" y="151"/>
                  </a:lnTo>
                  <a:lnTo>
                    <a:pt x="0" y="108"/>
                  </a:lnTo>
                  <a:lnTo>
                    <a:pt x="8" y="76"/>
                  </a:lnTo>
                  <a:lnTo>
                    <a:pt x="26" y="53"/>
                  </a:lnTo>
                  <a:lnTo>
                    <a:pt x="48" y="32"/>
                  </a:lnTo>
                  <a:lnTo>
                    <a:pt x="77" y="19"/>
                  </a:lnTo>
                  <a:lnTo>
                    <a:pt x="105" y="7"/>
                  </a:lnTo>
                  <a:lnTo>
                    <a:pt x="135" y="1"/>
                  </a:lnTo>
                  <a:lnTo>
                    <a:pt x="162" y="0"/>
                  </a:lnTo>
                  <a:lnTo>
                    <a:pt x="186" y="1"/>
                  </a:lnTo>
                  <a:lnTo>
                    <a:pt x="209" y="5"/>
                  </a:lnTo>
                  <a:lnTo>
                    <a:pt x="236" y="14"/>
                  </a:lnTo>
                  <a:lnTo>
                    <a:pt x="264" y="25"/>
                  </a:lnTo>
                  <a:lnTo>
                    <a:pt x="295" y="42"/>
                  </a:lnTo>
                  <a:lnTo>
                    <a:pt x="322" y="60"/>
                  </a:lnTo>
                  <a:lnTo>
                    <a:pt x="346" y="83"/>
                  </a:lnTo>
                  <a:lnTo>
                    <a:pt x="364" y="110"/>
                  </a:lnTo>
                  <a:lnTo>
                    <a:pt x="375" y="142"/>
                  </a:lnTo>
                  <a:lnTo>
                    <a:pt x="367" y="156"/>
                  </a:lnTo>
                  <a:lnTo>
                    <a:pt x="356" y="172"/>
                  </a:lnTo>
                  <a:lnTo>
                    <a:pt x="341" y="183"/>
                  </a:lnTo>
                  <a:lnTo>
                    <a:pt x="326" y="196"/>
                  </a:lnTo>
                  <a:lnTo>
                    <a:pt x="309" y="205"/>
                  </a:lnTo>
                  <a:lnTo>
                    <a:pt x="293" y="213"/>
                  </a:lnTo>
                  <a:lnTo>
                    <a:pt x="276" y="221"/>
                  </a:lnTo>
                  <a:lnTo>
                    <a:pt x="264" y="22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106" name="Freeform 74"/>
            <p:cNvSpPr>
              <a:spLocks/>
            </p:cNvSpPr>
            <p:nvPr/>
          </p:nvSpPr>
          <p:spPr bwMode="auto">
            <a:xfrm flipH="1">
              <a:off x="5303" y="2042"/>
              <a:ext cx="53" cy="61"/>
            </a:xfrm>
            <a:custGeom>
              <a:avLst/>
              <a:gdLst>
                <a:gd name="T0" fmla="*/ 65 w 162"/>
                <a:gd name="T1" fmla="*/ 183 h 183"/>
                <a:gd name="T2" fmla="*/ 44 w 162"/>
                <a:gd name="T3" fmla="*/ 181 h 183"/>
                <a:gd name="T4" fmla="*/ 27 w 162"/>
                <a:gd name="T5" fmla="*/ 169 h 183"/>
                <a:gd name="T6" fmla="*/ 15 w 162"/>
                <a:gd name="T7" fmla="*/ 146 h 183"/>
                <a:gd name="T8" fmla="*/ 7 w 162"/>
                <a:gd name="T9" fmla="*/ 119 h 183"/>
                <a:gd name="T10" fmla="*/ 2 w 162"/>
                <a:gd name="T11" fmla="*/ 87 h 183"/>
                <a:gd name="T12" fmla="*/ 0 w 162"/>
                <a:gd name="T13" fmla="*/ 55 h 183"/>
                <a:gd name="T14" fmla="*/ 0 w 162"/>
                <a:gd name="T15" fmla="*/ 26 h 183"/>
                <a:gd name="T16" fmla="*/ 5 w 162"/>
                <a:gd name="T17" fmla="*/ 3 h 183"/>
                <a:gd name="T18" fmla="*/ 17 w 162"/>
                <a:gd name="T19" fmla="*/ 0 h 183"/>
                <a:gd name="T20" fmla="*/ 37 w 162"/>
                <a:gd name="T21" fmla="*/ 7 h 183"/>
                <a:gd name="T22" fmla="*/ 62 w 162"/>
                <a:gd name="T23" fmla="*/ 19 h 183"/>
                <a:gd name="T24" fmla="*/ 91 w 162"/>
                <a:gd name="T25" fmla="*/ 39 h 183"/>
                <a:gd name="T26" fmla="*/ 116 w 162"/>
                <a:gd name="T27" fmla="*/ 58 h 183"/>
                <a:gd name="T28" fmla="*/ 139 w 162"/>
                <a:gd name="T29" fmla="*/ 78 h 183"/>
                <a:gd name="T30" fmla="*/ 156 w 162"/>
                <a:gd name="T31" fmla="*/ 96 h 183"/>
                <a:gd name="T32" fmla="*/ 162 w 162"/>
                <a:gd name="T33" fmla="*/ 112 h 183"/>
                <a:gd name="T34" fmla="*/ 150 w 162"/>
                <a:gd name="T35" fmla="*/ 124 h 183"/>
                <a:gd name="T36" fmla="*/ 139 w 162"/>
                <a:gd name="T37" fmla="*/ 135 h 183"/>
                <a:gd name="T38" fmla="*/ 127 w 162"/>
                <a:gd name="T39" fmla="*/ 144 h 183"/>
                <a:gd name="T40" fmla="*/ 116 w 162"/>
                <a:gd name="T41" fmla="*/ 155 h 183"/>
                <a:gd name="T42" fmla="*/ 103 w 162"/>
                <a:gd name="T43" fmla="*/ 162 h 183"/>
                <a:gd name="T44" fmla="*/ 91 w 162"/>
                <a:gd name="T45" fmla="*/ 169 h 183"/>
                <a:gd name="T46" fmla="*/ 77 w 162"/>
                <a:gd name="T47" fmla="*/ 174 h 183"/>
                <a:gd name="T48" fmla="*/ 65 w 162"/>
                <a:gd name="T49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2" h="183">
                  <a:moveTo>
                    <a:pt x="65" y="183"/>
                  </a:moveTo>
                  <a:lnTo>
                    <a:pt x="44" y="181"/>
                  </a:lnTo>
                  <a:lnTo>
                    <a:pt x="27" y="169"/>
                  </a:lnTo>
                  <a:lnTo>
                    <a:pt x="15" y="146"/>
                  </a:lnTo>
                  <a:lnTo>
                    <a:pt x="7" y="119"/>
                  </a:lnTo>
                  <a:lnTo>
                    <a:pt x="2" y="87"/>
                  </a:lnTo>
                  <a:lnTo>
                    <a:pt x="0" y="55"/>
                  </a:lnTo>
                  <a:lnTo>
                    <a:pt x="0" y="26"/>
                  </a:lnTo>
                  <a:lnTo>
                    <a:pt x="5" y="3"/>
                  </a:lnTo>
                  <a:lnTo>
                    <a:pt x="17" y="0"/>
                  </a:lnTo>
                  <a:lnTo>
                    <a:pt x="37" y="7"/>
                  </a:lnTo>
                  <a:lnTo>
                    <a:pt x="62" y="19"/>
                  </a:lnTo>
                  <a:lnTo>
                    <a:pt x="91" y="39"/>
                  </a:lnTo>
                  <a:lnTo>
                    <a:pt x="116" y="58"/>
                  </a:lnTo>
                  <a:lnTo>
                    <a:pt x="139" y="78"/>
                  </a:lnTo>
                  <a:lnTo>
                    <a:pt x="156" y="96"/>
                  </a:lnTo>
                  <a:lnTo>
                    <a:pt x="162" y="112"/>
                  </a:lnTo>
                  <a:lnTo>
                    <a:pt x="150" y="124"/>
                  </a:lnTo>
                  <a:lnTo>
                    <a:pt x="139" y="135"/>
                  </a:lnTo>
                  <a:lnTo>
                    <a:pt x="127" y="144"/>
                  </a:lnTo>
                  <a:lnTo>
                    <a:pt x="116" y="155"/>
                  </a:lnTo>
                  <a:lnTo>
                    <a:pt x="103" y="162"/>
                  </a:lnTo>
                  <a:lnTo>
                    <a:pt x="91" y="169"/>
                  </a:lnTo>
                  <a:lnTo>
                    <a:pt x="77" y="174"/>
                  </a:lnTo>
                  <a:lnTo>
                    <a:pt x="65" y="18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2109" name="Freeform 77"/>
            <p:cNvSpPr>
              <a:spLocks/>
            </p:cNvSpPr>
            <p:nvPr/>
          </p:nvSpPr>
          <p:spPr bwMode="auto">
            <a:xfrm flipH="1">
              <a:off x="4921" y="1981"/>
              <a:ext cx="99" cy="83"/>
            </a:xfrm>
            <a:custGeom>
              <a:avLst/>
              <a:gdLst>
                <a:gd name="T0" fmla="*/ 115 w 303"/>
                <a:gd name="T1" fmla="*/ 247 h 247"/>
                <a:gd name="T2" fmla="*/ 142 w 303"/>
                <a:gd name="T3" fmla="*/ 240 h 247"/>
                <a:gd name="T4" fmla="*/ 173 w 303"/>
                <a:gd name="T5" fmla="*/ 230 h 247"/>
                <a:gd name="T6" fmla="*/ 204 w 303"/>
                <a:gd name="T7" fmla="*/ 214 h 247"/>
                <a:gd name="T8" fmla="*/ 235 w 303"/>
                <a:gd name="T9" fmla="*/ 192 h 247"/>
                <a:gd name="T10" fmla="*/ 260 w 303"/>
                <a:gd name="T11" fmla="*/ 164 h 247"/>
                <a:gd name="T12" fmla="*/ 283 w 303"/>
                <a:gd name="T13" fmla="*/ 132 h 247"/>
                <a:gd name="T14" fmla="*/ 297 w 303"/>
                <a:gd name="T15" fmla="*/ 92 h 247"/>
                <a:gd name="T16" fmla="*/ 303 w 303"/>
                <a:gd name="T17" fmla="*/ 50 h 247"/>
                <a:gd name="T18" fmla="*/ 289 w 303"/>
                <a:gd name="T19" fmla="*/ 27 h 247"/>
                <a:gd name="T20" fmla="*/ 270 w 303"/>
                <a:gd name="T21" fmla="*/ 11 h 247"/>
                <a:gd name="T22" fmla="*/ 245 w 303"/>
                <a:gd name="T23" fmla="*/ 2 h 247"/>
                <a:gd name="T24" fmla="*/ 220 w 303"/>
                <a:gd name="T25" fmla="*/ 0 h 247"/>
                <a:gd name="T26" fmla="*/ 193 w 303"/>
                <a:gd name="T27" fmla="*/ 0 h 247"/>
                <a:gd name="T28" fmla="*/ 167 w 303"/>
                <a:gd name="T29" fmla="*/ 5 h 247"/>
                <a:gd name="T30" fmla="*/ 144 w 303"/>
                <a:gd name="T31" fmla="*/ 12 h 247"/>
                <a:gd name="T32" fmla="*/ 125 w 303"/>
                <a:gd name="T33" fmla="*/ 21 h 247"/>
                <a:gd name="T34" fmla="*/ 108 w 303"/>
                <a:gd name="T35" fmla="*/ 34 h 247"/>
                <a:gd name="T36" fmla="*/ 89 w 303"/>
                <a:gd name="T37" fmla="*/ 51 h 247"/>
                <a:gd name="T38" fmla="*/ 67 w 303"/>
                <a:gd name="T39" fmla="*/ 71 h 247"/>
                <a:gd name="T40" fmla="*/ 47 w 303"/>
                <a:gd name="T41" fmla="*/ 98 h 247"/>
                <a:gd name="T42" fmla="*/ 27 w 303"/>
                <a:gd name="T43" fmla="*/ 123 h 247"/>
                <a:gd name="T44" fmla="*/ 12 w 303"/>
                <a:gd name="T45" fmla="*/ 153 h 247"/>
                <a:gd name="T46" fmla="*/ 1 w 303"/>
                <a:gd name="T47" fmla="*/ 182 h 247"/>
                <a:gd name="T48" fmla="*/ 0 w 303"/>
                <a:gd name="T49" fmla="*/ 214 h 247"/>
                <a:gd name="T50" fmla="*/ 9 w 303"/>
                <a:gd name="T51" fmla="*/ 223 h 247"/>
                <a:gd name="T52" fmla="*/ 23 w 303"/>
                <a:gd name="T53" fmla="*/ 231 h 247"/>
                <a:gd name="T54" fmla="*/ 38 w 303"/>
                <a:gd name="T55" fmla="*/ 237 h 247"/>
                <a:gd name="T56" fmla="*/ 54 w 303"/>
                <a:gd name="T57" fmla="*/ 242 h 247"/>
                <a:gd name="T58" fmla="*/ 70 w 303"/>
                <a:gd name="T59" fmla="*/ 244 h 247"/>
                <a:gd name="T60" fmla="*/ 86 w 303"/>
                <a:gd name="T61" fmla="*/ 246 h 247"/>
                <a:gd name="T62" fmla="*/ 100 w 303"/>
                <a:gd name="T63" fmla="*/ 246 h 247"/>
                <a:gd name="T64" fmla="*/ 115 w 303"/>
                <a:gd name="T6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3" h="247">
                  <a:moveTo>
                    <a:pt x="115" y="247"/>
                  </a:moveTo>
                  <a:lnTo>
                    <a:pt x="142" y="240"/>
                  </a:lnTo>
                  <a:lnTo>
                    <a:pt x="173" y="230"/>
                  </a:lnTo>
                  <a:lnTo>
                    <a:pt x="204" y="214"/>
                  </a:lnTo>
                  <a:lnTo>
                    <a:pt x="235" y="192"/>
                  </a:lnTo>
                  <a:lnTo>
                    <a:pt x="260" y="164"/>
                  </a:lnTo>
                  <a:lnTo>
                    <a:pt x="283" y="132"/>
                  </a:lnTo>
                  <a:lnTo>
                    <a:pt x="297" y="92"/>
                  </a:lnTo>
                  <a:lnTo>
                    <a:pt x="303" y="50"/>
                  </a:lnTo>
                  <a:lnTo>
                    <a:pt x="289" y="27"/>
                  </a:lnTo>
                  <a:lnTo>
                    <a:pt x="270" y="11"/>
                  </a:lnTo>
                  <a:lnTo>
                    <a:pt x="245" y="2"/>
                  </a:lnTo>
                  <a:lnTo>
                    <a:pt x="220" y="0"/>
                  </a:lnTo>
                  <a:lnTo>
                    <a:pt x="193" y="0"/>
                  </a:lnTo>
                  <a:lnTo>
                    <a:pt x="167" y="5"/>
                  </a:lnTo>
                  <a:lnTo>
                    <a:pt x="144" y="12"/>
                  </a:lnTo>
                  <a:lnTo>
                    <a:pt x="125" y="21"/>
                  </a:lnTo>
                  <a:lnTo>
                    <a:pt x="108" y="34"/>
                  </a:lnTo>
                  <a:lnTo>
                    <a:pt x="89" y="51"/>
                  </a:lnTo>
                  <a:lnTo>
                    <a:pt x="67" y="71"/>
                  </a:lnTo>
                  <a:lnTo>
                    <a:pt x="47" y="98"/>
                  </a:lnTo>
                  <a:lnTo>
                    <a:pt x="27" y="123"/>
                  </a:lnTo>
                  <a:lnTo>
                    <a:pt x="12" y="153"/>
                  </a:lnTo>
                  <a:lnTo>
                    <a:pt x="1" y="182"/>
                  </a:lnTo>
                  <a:lnTo>
                    <a:pt x="0" y="214"/>
                  </a:lnTo>
                  <a:lnTo>
                    <a:pt x="9" y="223"/>
                  </a:lnTo>
                  <a:lnTo>
                    <a:pt x="23" y="231"/>
                  </a:lnTo>
                  <a:lnTo>
                    <a:pt x="38" y="237"/>
                  </a:lnTo>
                  <a:lnTo>
                    <a:pt x="54" y="242"/>
                  </a:lnTo>
                  <a:lnTo>
                    <a:pt x="70" y="244"/>
                  </a:lnTo>
                  <a:lnTo>
                    <a:pt x="86" y="246"/>
                  </a:lnTo>
                  <a:lnTo>
                    <a:pt x="100" y="246"/>
                  </a:lnTo>
                  <a:lnTo>
                    <a:pt x="115" y="24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72114" name="Group 82"/>
            <p:cNvGrpSpPr>
              <a:grpSpLocks/>
            </p:cNvGrpSpPr>
            <p:nvPr/>
          </p:nvGrpSpPr>
          <p:grpSpPr bwMode="auto">
            <a:xfrm>
              <a:off x="4949" y="2001"/>
              <a:ext cx="52" cy="47"/>
              <a:chOff x="4939" y="1997"/>
              <a:chExt cx="52" cy="47"/>
            </a:xfrm>
          </p:grpSpPr>
          <p:sp>
            <p:nvSpPr>
              <p:cNvPr id="172113" name="Oval 81"/>
              <p:cNvSpPr>
                <a:spLocks noChangeArrowheads="1"/>
              </p:cNvSpPr>
              <p:nvPr/>
            </p:nvSpPr>
            <p:spPr bwMode="auto">
              <a:xfrm>
                <a:off x="4939" y="1997"/>
                <a:ext cx="52" cy="4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72108" name="Freeform 76"/>
              <p:cNvSpPr>
                <a:spLocks/>
              </p:cNvSpPr>
              <p:nvPr/>
            </p:nvSpPr>
            <p:spPr bwMode="auto">
              <a:xfrm flipH="1">
                <a:off x="4949" y="2009"/>
                <a:ext cx="17" cy="24"/>
              </a:xfrm>
              <a:custGeom>
                <a:avLst/>
                <a:gdLst>
                  <a:gd name="T0" fmla="*/ 19 w 52"/>
                  <a:gd name="T1" fmla="*/ 5 h 71"/>
                  <a:gd name="T2" fmla="*/ 28 w 52"/>
                  <a:gd name="T3" fmla="*/ 0 h 71"/>
                  <a:gd name="T4" fmla="*/ 37 w 52"/>
                  <a:gd name="T5" fmla="*/ 4 h 71"/>
                  <a:gd name="T6" fmla="*/ 46 w 52"/>
                  <a:gd name="T7" fmla="*/ 11 h 71"/>
                  <a:gd name="T8" fmla="*/ 51 w 52"/>
                  <a:gd name="T9" fmla="*/ 23 h 71"/>
                  <a:gd name="T10" fmla="*/ 52 w 52"/>
                  <a:gd name="T11" fmla="*/ 38 h 71"/>
                  <a:gd name="T12" fmla="*/ 50 w 52"/>
                  <a:gd name="T13" fmla="*/ 52 h 71"/>
                  <a:gd name="T14" fmla="*/ 42 w 52"/>
                  <a:gd name="T15" fmla="*/ 63 h 71"/>
                  <a:gd name="T16" fmla="*/ 32 w 52"/>
                  <a:gd name="T17" fmla="*/ 71 h 71"/>
                  <a:gd name="T18" fmla="*/ 23 w 52"/>
                  <a:gd name="T19" fmla="*/ 71 h 71"/>
                  <a:gd name="T20" fmla="*/ 13 w 52"/>
                  <a:gd name="T21" fmla="*/ 68 h 71"/>
                  <a:gd name="T22" fmla="*/ 5 w 52"/>
                  <a:gd name="T23" fmla="*/ 59 h 71"/>
                  <a:gd name="T24" fmla="*/ 1 w 52"/>
                  <a:gd name="T25" fmla="*/ 48 h 71"/>
                  <a:gd name="T26" fmla="*/ 0 w 52"/>
                  <a:gd name="T27" fmla="*/ 32 h 71"/>
                  <a:gd name="T28" fmla="*/ 2 w 52"/>
                  <a:gd name="T29" fmla="*/ 20 h 71"/>
                  <a:gd name="T30" fmla="*/ 8 w 52"/>
                  <a:gd name="T31" fmla="*/ 9 h 71"/>
                  <a:gd name="T32" fmla="*/ 19 w 52"/>
                  <a:gd name="T33" fmla="*/ 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1">
                    <a:moveTo>
                      <a:pt x="19" y="5"/>
                    </a:moveTo>
                    <a:lnTo>
                      <a:pt x="28" y="0"/>
                    </a:lnTo>
                    <a:lnTo>
                      <a:pt x="37" y="4"/>
                    </a:lnTo>
                    <a:lnTo>
                      <a:pt x="46" y="11"/>
                    </a:lnTo>
                    <a:lnTo>
                      <a:pt x="51" y="23"/>
                    </a:lnTo>
                    <a:lnTo>
                      <a:pt x="52" y="38"/>
                    </a:lnTo>
                    <a:lnTo>
                      <a:pt x="50" y="52"/>
                    </a:lnTo>
                    <a:lnTo>
                      <a:pt x="42" y="63"/>
                    </a:lnTo>
                    <a:lnTo>
                      <a:pt x="32" y="71"/>
                    </a:lnTo>
                    <a:lnTo>
                      <a:pt x="23" y="71"/>
                    </a:lnTo>
                    <a:lnTo>
                      <a:pt x="13" y="68"/>
                    </a:lnTo>
                    <a:lnTo>
                      <a:pt x="5" y="59"/>
                    </a:lnTo>
                    <a:lnTo>
                      <a:pt x="1" y="48"/>
                    </a:lnTo>
                    <a:lnTo>
                      <a:pt x="0" y="32"/>
                    </a:lnTo>
                    <a:lnTo>
                      <a:pt x="2" y="20"/>
                    </a:lnTo>
                    <a:lnTo>
                      <a:pt x="8" y="9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72115" name="Group 83"/>
            <p:cNvGrpSpPr>
              <a:grpSpLocks/>
            </p:cNvGrpSpPr>
            <p:nvPr/>
          </p:nvGrpSpPr>
          <p:grpSpPr bwMode="auto">
            <a:xfrm>
              <a:off x="5174" y="2059"/>
              <a:ext cx="52" cy="47"/>
              <a:chOff x="4939" y="1997"/>
              <a:chExt cx="52" cy="47"/>
            </a:xfrm>
          </p:grpSpPr>
          <p:sp>
            <p:nvSpPr>
              <p:cNvPr id="172116" name="Oval 84"/>
              <p:cNvSpPr>
                <a:spLocks noChangeArrowheads="1"/>
              </p:cNvSpPr>
              <p:nvPr/>
            </p:nvSpPr>
            <p:spPr bwMode="auto">
              <a:xfrm>
                <a:off x="4939" y="1997"/>
                <a:ext cx="52" cy="47"/>
              </a:xfrm>
              <a:prstGeom prst="ellipse">
                <a:avLst/>
              </a:prstGeom>
              <a:solidFill>
                <a:schemeClr val="tx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dirty="0"/>
              </a:p>
            </p:txBody>
          </p:sp>
          <p:sp>
            <p:nvSpPr>
              <p:cNvPr id="172117" name="Freeform 85"/>
              <p:cNvSpPr>
                <a:spLocks/>
              </p:cNvSpPr>
              <p:nvPr/>
            </p:nvSpPr>
            <p:spPr bwMode="auto">
              <a:xfrm flipH="1">
                <a:off x="4949" y="2009"/>
                <a:ext cx="17" cy="24"/>
              </a:xfrm>
              <a:custGeom>
                <a:avLst/>
                <a:gdLst>
                  <a:gd name="T0" fmla="*/ 19 w 52"/>
                  <a:gd name="T1" fmla="*/ 5 h 71"/>
                  <a:gd name="T2" fmla="*/ 28 w 52"/>
                  <a:gd name="T3" fmla="*/ 0 h 71"/>
                  <a:gd name="T4" fmla="*/ 37 w 52"/>
                  <a:gd name="T5" fmla="*/ 4 h 71"/>
                  <a:gd name="T6" fmla="*/ 46 w 52"/>
                  <a:gd name="T7" fmla="*/ 11 h 71"/>
                  <a:gd name="T8" fmla="*/ 51 w 52"/>
                  <a:gd name="T9" fmla="*/ 23 h 71"/>
                  <a:gd name="T10" fmla="*/ 52 w 52"/>
                  <a:gd name="T11" fmla="*/ 38 h 71"/>
                  <a:gd name="T12" fmla="*/ 50 w 52"/>
                  <a:gd name="T13" fmla="*/ 52 h 71"/>
                  <a:gd name="T14" fmla="*/ 42 w 52"/>
                  <a:gd name="T15" fmla="*/ 63 h 71"/>
                  <a:gd name="T16" fmla="*/ 32 w 52"/>
                  <a:gd name="T17" fmla="*/ 71 h 71"/>
                  <a:gd name="T18" fmla="*/ 23 w 52"/>
                  <a:gd name="T19" fmla="*/ 71 h 71"/>
                  <a:gd name="T20" fmla="*/ 13 w 52"/>
                  <a:gd name="T21" fmla="*/ 68 h 71"/>
                  <a:gd name="T22" fmla="*/ 5 w 52"/>
                  <a:gd name="T23" fmla="*/ 59 h 71"/>
                  <a:gd name="T24" fmla="*/ 1 w 52"/>
                  <a:gd name="T25" fmla="*/ 48 h 71"/>
                  <a:gd name="T26" fmla="*/ 0 w 52"/>
                  <a:gd name="T27" fmla="*/ 32 h 71"/>
                  <a:gd name="T28" fmla="*/ 2 w 52"/>
                  <a:gd name="T29" fmla="*/ 20 h 71"/>
                  <a:gd name="T30" fmla="*/ 8 w 52"/>
                  <a:gd name="T31" fmla="*/ 9 h 71"/>
                  <a:gd name="T32" fmla="*/ 19 w 52"/>
                  <a:gd name="T33" fmla="*/ 5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71">
                    <a:moveTo>
                      <a:pt x="19" y="5"/>
                    </a:moveTo>
                    <a:lnTo>
                      <a:pt x="28" y="0"/>
                    </a:lnTo>
                    <a:lnTo>
                      <a:pt x="37" y="4"/>
                    </a:lnTo>
                    <a:lnTo>
                      <a:pt x="46" y="11"/>
                    </a:lnTo>
                    <a:lnTo>
                      <a:pt x="51" y="23"/>
                    </a:lnTo>
                    <a:lnTo>
                      <a:pt x="52" y="38"/>
                    </a:lnTo>
                    <a:lnTo>
                      <a:pt x="50" y="52"/>
                    </a:lnTo>
                    <a:lnTo>
                      <a:pt x="42" y="63"/>
                    </a:lnTo>
                    <a:lnTo>
                      <a:pt x="32" y="71"/>
                    </a:lnTo>
                    <a:lnTo>
                      <a:pt x="23" y="71"/>
                    </a:lnTo>
                    <a:lnTo>
                      <a:pt x="13" y="68"/>
                    </a:lnTo>
                    <a:lnTo>
                      <a:pt x="5" y="59"/>
                    </a:lnTo>
                    <a:lnTo>
                      <a:pt x="1" y="48"/>
                    </a:lnTo>
                    <a:lnTo>
                      <a:pt x="0" y="32"/>
                    </a:lnTo>
                    <a:lnTo>
                      <a:pt x="2" y="20"/>
                    </a:lnTo>
                    <a:lnTo>
                      <a:pt x="8" y="9"/>
                    </a:lnTo>
                    <a:lnTo>
                      <a:pt x="19" y="5"/>
                    </a:lnTo>
                    <a:close/>
                  </a:path>
                </a:pathLst>
              </a:custGeom>
              <a:solidFill>
                <a:schemeClr val="accent1"/>
              </a:solidFill>
              <a:ln w="1905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591992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818" name="Rectangle 2"/>
          <p:cNvSpPr>
            <a:spLocks noGrp="1" noChangeArrowheads="1"/>
          </p:cNvSpPr>
          <p:nvPr>
            <p:ph type="title"/>
          </p:nvPr>
        </p:nvSpPr>
        <p:spPr>
          <a:xfrm>
            <a:off x="2498" y="0"/>
            <a:ext cx="9141502" cy="11430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4000" b="1" dirty="0"/>
          </a:p>
        </p:txBody>
      </p:sp>
      <p:sp>
        <p:nvSpPr>
          <p:cNvPr id="4188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738313"/>
            <a:ext cx="8093075" cy="882650"/>
          </a:xfrm>
        </p:spPr>
        <p:txBody>
          <a:bodyPr/>
          <a:lstStyle/>
          <a:p>
            <a:pPr marL="284163" indent="-284163">
              <a:lnSpc>
                <a:spcPct val="90000"/>
              </a:lnSpc>
              <a:spcAft>
                <a:spcPct val="10000"/>
              </a:spcAft>
            </a:pPr>
            <a:r>
              <a:rPr lang="en-US" sz="3600" dirty="0"/>
              <a:t>Purpose of Good Body Mechanics</a:t>
            </a:r>
          </a:p>
        </p:txBody>
      </p:sp>
      <p:sp>
        <p:nvSpPr>
          <p:cNvPr id="418886" name="Rectangle 70"/>
          <p:cNvSpPr>
            <a:spLocks noGrp="1" noChangeArrowheads="1"/>
          </p:cNvSpPr>
          <p:nvPr>
            <p:ph type="body" sz="half" idx="2"/>
          </p:nvPr>
        </p:nvSpPr>
        <p:spPr>
          <a:xfrm>
            <a:off x="379413" y="2349500"/>
            <a:ext cx="5746750" cy="3806825"/>
          </a:xfrm>
        </p:spPr>
        <p:txBody>
          <a:bodyPr/>
          <a:lstStyle/>
          <a:p>
            <a:pPr lvl="1"/>
            <a:r>
              <a:rPr lang="en-US" sz="3600" dirty="0"/>
              <a:t>Maximize strength</a:t>
            </a:r>
          </a:p>
          <a:p>
            <a:pPr lvl="1"/>
            <a:r>
              <a:rPr lang="en-US" sz="3600" dirty="0"/>
              <a:t>Minimize fatigue</a:t>
            </a:r>
          </a:p>
          <a:p>
            <a:pPr lvl="1"/>
            <a:r>
              <a:rPr lang="en-US" sz="3600" dirty="0"/>
              <a:t>Avoid muscle strain and injury</a:t>
            </a:r>
          </a:p>
          <a:p>
            <a:pPr lvl="1"/>
            <a:r>
              <a:rPr lang="en-US" sz="3600" dirty="0"/>
              <a:t>Assure personal and resident safety</a:t>
            </a:r>
          </a:p>
        </p:txBody>
      </p:sp>
      <p:grpSp>
        <p:nvGrpSpPr>
          <p:cNvPr id="418864" name="Group 48"/>
          <p:cNvGrpSpPr>
            <a:grpSpLocks noChangeAspect="1"/>
          </p:cNvGrpSpPr>
          <p:nvPr/>
        </p:nvGrpSpPr>
        <p:grpSpPr bwMode="auto">
          <a:xfrm>
            <a:off x="5959475" y="2697163"/>
            <a:ext cx="2724150" cy="2722562"/>
            <a:chOff x="3630" y="1864"/>
            <a:chExt cx="1140" cy="1139"/>
          </a:xfrm>
        </p:grpSpPr>
        <p:sp>
          <p:nvSpPr>
            <p:cNvPr id="418863" name="AutoShape 47"/>
            <p:cNvSpPr>
              <a:spLocks noChangeAspect="1" noChangeArrowheads="1" noTextEdit="1"/>
            </p:cNvSpPr>
            <p:nvPr/>
          </p:nvSpPr>
          <p:spPr bwMode="auto">
            <a:xfrm>
              <a:off x="3630" y="1864"/>
              <a:ext cx="1140" cy="11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5" name="Freeform 49"/>
            <p:cNvSpPr>
              <a:spLocks/>
            </p:cNvSpPr>
            <p:nvPr/>
          </p:nvSpPr>
          <p:spPr bwMode="auto">
            <a:xfrm>
              <a:off x="3631" y="1914"/>
              <a:ext cx="958" cy="985"/>
            </a:xfrm>
            <a:custGeom>
              <a:avLst/>
              <a:gdLst>
                <a:gd name="T0" fmla="*/ 1576 w 1915"/>
                <a:gd name="T1" fmla="*/ 1562 h 1971"/>
                <a:gd name="T2" fmla="*/ 1268 w 1915"/>
                <a:gd name="T3" fmla="*/ 1525 h 1971"/>
                <a:gd name="T4" fmla="*/ 1135 w 1915"/>
                <a:gd name="T5" fmla="*/ 1510 h 1971"/>
                <a:gd name="T6" fmla="*/ 1373 w 1915"/>
                <a:gd name="T7" fmla="*/ 1473 h 1971"/>
                <a:gd name="T8" fmla="*/ 1701 w 1915"/>
                <a:gd name="T9" fmla="*/ 1379 h 1971"/>
                <a:gd name="T10" fmla="*/ 1853 w 1915"/>
                <a:gd name="T11" fmla="*/ 1272 h 1971"/>
                <a:gd name="T12" fmla="*/ 1885 w 1915"/>
                <a:gd name="T13" fmla="*/ 1183 h 1971"/>
                <a:gd name="T14" fmla="*/ 1825 w 1915"/>
                <a:gd name="T15" fmla="*/ 998 h 1971"/>
                <a:gd name="T16" fmla="*/ 1622 w 1915"/>
                <a:gd name="T17" fmla="*/ 924 h 1971"/>
                <a:gd name="T18" fmla="*/ 1430 w 1915"/>
                <a:gd name="T19" fmla="*/ 834 h 1971"/>
                <a:gd name="T20" fmla="*/ 1224 w 1915"/>
                <a:gd name="T21" fmla="*/ 781 h 1971"/>
                <a:gd name="T22" fmla="*/ 1001 w 1915"/>
                <a:gd name="T23" fmla="*/ 764 h 1971"/>
                <a:gd name="T24" fmla="*/ 783 w 1915"/>
                <a:gd name="T25" fmla="*/ 727 h 1971"/>
                <a:gd name="T26" fmla="*/ 672 w 1915"/>
                <a:gd name="T27" fmla="*/ 690 h 1971"/>
                <a:gd name="T28" fmla="*/ 922 w 1915"/>
                <a:gd name="T29" fmla="*/ 600 h 1971"/>
                <a:gd name="T30" fmla="*/ 1230 w 1915"/>
                <a:gd name="T31" fmla="*/ 476 h 1971"/>
                <a:gd name="T32" fmla="*/ 1418 w 1915"/>
                <a:gd name="T33" fmla="*/ 231 h 1971"/>
                <a:gd name="T34" fmla="*/ 1278 w 1915"/>
                <a:gd name="T35" fmla="*/ 58 h 1971"/>
                <a:gd name="T36" fmla="*/ 1082 w 1915"/>
                <a:gd name="T37" fmla="*/ 16 h 1971"/>
                <a:gd name="T38" fmla="*/ 882 w 1915"/>
                <a:gd name="T39" fmla="*/ 1 h 1971"/>
                <a:gd name="T40" fmla="*/ 681 w 1915"/>
                <a:gd name="T41" fmla="*/ 2 h 1971"/>
                <a:gd name="T42" fmla="*/ 478 w 1915"/>
                <a:gd name="T43" fmla="*/ 8 h 1971"/>
                <a:gd name="T44" fmla="*/ 277 w 1915"/>
                <a:gd name="T45" fmla="*/ 11 h 1971"/>
                <a:gd name="T46" fmla="*/ 135 w 1915"/>
                <a:gd name="T47" fmla="*/ 23 h 1971"/>
                <a:gd name="T48" fmla="*/ 51 w 1915"/>
                <a:gd name="T49" fmla="*/ 93 h 1971"/>
                <a:gd name="T50" fmla="*/ 18 w 1915"/>
                <a:gd name="T51" fmla="*/ 201 h 1971"/>
                <a:gd name="T52" fmla="*/ 51 w 1915"/>
                <a:gd name="T53" fmla="*/ 308 h 1971"/>
                <a:gd name="T54" fmla="*/ 135 w 1915"/>
                <a:gd name="T55" fmla="*/ 377 h 1971"/>
                <a:gd name="T56" fmla="*/ 252 w 1915"/>
                <a:gd name="T57" fmla="*/ 394 h 1971"/>
                <a:gd name="T58" fmla="*/ 380 w 1915"/>
                <a:gd name="T59" fmla="*/ 395 h 1971"/>
                <a:gd name="T60" fmla="*/ 307 w 1915"/>
                <a:gd name="T61" fmla="*/ 427 h 1971"/>
                <a:gd name="T62" fmla="*/ 233 w 1915"/>
                <a:gd name="T63" fmla="*/ 461 h 1971"/>
                <a:gd name="T64" fmla="*/ 117 w 1915"/>
                <a:gd name="T65" fmla="*/ 521 h 1971"/>
                <a:gd name="T66" fmla="*/ 0 w 1915"/>
                <a:gd name="T67" fmla="*/ 722 h 1971"/>
                <a:gd name="T68" fmla="*/ 38 w 1915"/>
                <a:gd name="T69" fmla="*/ 866 h 1971"/>
                <a:gd name="T70" fmla="*/ 185 w 1915"/>
                <a:gd name="T71" fmla="*/ 973 h 1971"/>
                <a:gd name="T72" fmla="*/ 354 w 1915"/>
                <a:gd name="T73" fmla="*/ 1041 h 1971"/>
                <a:gd name="T74" fmla="*/ 529 w 1915"/>
                <a:gd name="T75" fmla="*/ 1082 h 1971"/>
                <a:gd name="T76" fmla="*/ 710 w 1915"/>
                <a:gd name="T77" fmla="*/ 1103 h 1971"/>
                <a:gd name="T78" fmla="*/ 894 w 1915"/>
                <a:gd name="T79" fmla="*/ 1121 h 1971"/>
                <a:gd name="T80" fmla="*/ 949 w 1915"/>
                <a:gd name="T81" fmla="*/ 1141 h 1971"/>
                <a:gd name="T82" fmla="*/ 745 w 1915"/>
                <a:gd name="T83" fmla="*/ 1165 h 1971"/>
                <a:gd name="T84" fmla="*/ 539 w 1915"/>
                <a:gd name="T85" fmla="*/ 1194 h 1971"/>
                <a:gd name="T86" fmla="*/ 352 w 1915"/>
                <a:gd name="T87" fmla="*/ 1241 h 1971"/>
                <a:gd name="T88" fmla="*/ 193 w 1915"/>
                <a:gd name="T89" fmla="*/ 1321 h 1971"/>
                <a:gd name="T90" fmla="*/ 75 w 1915"/>
                <a:gd name="T91" fmla="*/ 1456 h 1971"/>
                <a:gd name="T92" fmla="*/ 113 w 1915"/>
                <a:gd name="T93" fmla="*/ 1672 h 1971"/>
                <a:gd name="T94" fmla="*/ 202 w 1915"/>
                <a:gd name="T95" fmla="*/ 1736 h 1971"/>
                <a:gd name="T96" fmla="*/ 439 w 1915"/>
                <a:gd name="T97" fmla="*/ 1800 h 1971"/>
                <a:gd name="T98" fmla="*/ 768 w 1915"/>
                <a:gd name="T99" fmla="*/ 1859 h 1971"/>
                <a:gd name="T100" fmla="*/ 1124 w 1915"/>
                <a:gd name="T101" fmla="*/ 1910 h 1971"/>
                <a:gd name="T102" fmla="*/ 1447 w 1915"/>
                <a:gd name="T103" fmla="*/ 1945 h 1971"/>
                <a:gd name="T104" fmla="*/ 1665 w 1915"/>
                <a:gd name="T105" fmla="*/ 1966 h 1971"/>
                <a:gd name="T106" fmla="*/ 1782 w 1915"/>
                <a:gd name="T107" fmla="*/ 1965 h 1971"/>
                <a:gd name="T108" fmla="*/ 1867 w 1915"/>
                <a:gd name="T109" fmla="*/ 1917 h 1971"/>
                <a:gd name="T110" fmla="*/ 1913 w 1915"/>
                <a:gd name="T111" fmla="*/ 1760 h 1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915" h="1971">
                  <a:moveTo>
                    <a:pt x="1806" y="1615"/>
                  </a:moveTo>
                  <a:lnTo>
                    <a:pt x="1768" y="1602"/>
                  </a:lnTo>
                  <a:lnTo>
                    <a:pt x="1725" y="1591"/>
                  </a:lnTo>
                  <a:lnTo>
                    <a:pt x="1678" y="1580"/>
                  </a:lnTo>
                  <a:lnTo>
                    <a:pt x="1629" y="1571"/>
                  </a:lnTo>
                  <a:lnTo>
                    <a:pt x="1576" y="1562"/>
                  </a:lnTo>
                  <a:lnTo>
                    <a:pt x="1523" y="1554"/>
                  </a:lnTo>
                  <a:lnTo>
                    <a:pt x="1468" y="1547"/>
                  </a:lnTo>
                  <a:lnTo>
                    <a:pt x="1416" y="1540"/>
                  </a:lnTo>
                  <a:lnTo>
                    <a:pt x="1364" y="1534"/>
                  </a:lnTo>
                  <a:lnTo>
                    <a:pt x="1314" y="1530"/>
                  </a:lnTo>
                  <a:lnTo>
                    <a:pt x="1268" y="1525"/>
                  </a:lnTo>
                  <a:lnTo>
                    <a:pt x="1226" y="1522"/>
                  </a:lnTo>
                  <a:lnTo>
                    <a:pt x="1189" y="1518"/>
                  </a:lnTo>
                  <a:lnTo>
                    <a:pt x="1159" y="1516"/>
                  </a:lnTo>
                  <a:lnTo>
                    <a:pt x="1135" y="1513"/>
                  </a:lnTo>
                  <a:lnTo>
                    <a:pt x="1120" y="1512"/>
                  </a:lnTo>
                  <a:lnTo>
                    <a:pt x="1135" y="1510"/>
                  </a:lnTo>
                  <a:lnTo>
                    <a:pt x="1158" y="1508"/>
                  </a:lnTo>
                  <a:lnTo>
                    <a:pt x="1190" y="1503"/>
                  </a:lnTo>
                  <a:lnTo>
                    <a:pt x="1228" y="1499"/>
                  </a:lnTo>
                  <a:lnTo>
                    <a:pt x="1272" y="1492"/>
                  </a:lnTo>
                  <a:lnTo>
                    <a:pt x="1320" y="1484"/>
                  </a:lnTo>
                  <a:lnTo>
                    <a:pt x="1373" y="1473"/>
                  </a:lnTo>
                  <a:lnTo>
                    <a:pt x="1427" y="1463"/>
                  </a:lnTo>
                  <a:lnTo>
                    <a:pt x="1483" y="1449"/>
                  </a:lnTo>
                  <a:lnTo>
                    <a:pt x="1540" y="1434"/>
                  </a:lnTo>
                  <a:lnTo>
                    <a:pt x="1596" y="1418"/>
                  </a:lnTo>
                  <a:lnTo>
                    <a:pt x="1650" y="1399"/>
                  </a:lnTo>
                  <a:lnTo>
                    <a:pt x="1701" y="1379"/>
                  </a:lnTo>
                  <a:lnTo>
                    <a:pt x="1749" y="1356"/>
                  </a:lnTo>
                  <a:lnTo>
                    <a:pt x="1791" y="1330"/>
                  </a:lnTo>
                  <a:lnTo>
                    <a:pt x="1828" y="1303"/>
                  </a:lnTo>
                  <a:lnTo>
                    <a:pt x="1832" y="1297"/>
                  </a:lnTo>
                  <a:lnTo>
                    <a:pt x="1843" y="1285"/>
                  </a:lnTo>
                  <a:lnTo>
                    <a:pt x="1853" y="1272"/>
                  </a:lnTo>
                  <a:lnTo>
                    <a:pt x="1861" y="1259"/>
                  </a:lnTo>
                  <a:lnTo>
                    <a:pt x="1868" y="1244"/>
                  </a:lnTo>
                  <a:lnTo>
                    <a:pt x="1875" y="1229"/>
                  </a:lnTo>
                  <a:lnTo>
                    <a:pt x="1880" y="1214"/>
                  </a:lnTo>
                  <a:lnTo>
                    <a:pt x="1883" y="1199"/>
                  </a:lnTo>
                  <a:lnTo>
                    <a:pt x="1885" y="1183"/>
                  </a:lnTo>
                  <a:lnTo>
                    <a:pt x="1884" y="1174"/>
                  </a:lnTo>
                  <a:lnTo>
                    <a:pt x="1882" y="1150"/>
                  </a:lnTo>
                  <a:lnTo>
                    <a:pt x="1875" y="1114"/>
                  </a:lnTo>
                  <a:lnTo>
                    <a:pt x="1865" y="1074"/>
                  </a:lnTo>
                  <a:lnTo>
                    <a:pt x="1848" y="1033"/>
                  </a:lnTo>
                  <a:lnTo>
                    <a:pt x="1825" y="998"/>
                  </a:lnTo>
                  <a:lnTo>
                    <a:pt x="1796" y="971"/>
                  </a:lnTo>
                  <a:lnTo>
                    <a:pt x="1758" y="958"/>
                  </a:lnTo>
                  <a:lnTo>
                    <a:pt x="1722" y="954"/>
                  </a:lnTo>
                  <a:lnTo>
                    <a:pt x="1688" y="946"/>
                  </a:lnTo>
                  <a:lnTo>
                    <a:pt x="1655" y="937"/>
                  </a:lnTo>
                  <a:lnTo>
                    <a:pt x="1622" y="924"/>
                  </a:lnTo>
                  <a:lnTo>
                    <a:pt x="1589" y="910"/>
                  </a:lnTo>
                  <a:lnTo>
                    <a:pt x="1557" y="896"/>
                  </a:lnTo>
                  <a:lnTo>
                    <a:pt x="1526" y="880"/>
                  </a:lnTo>
                  <a:lnTo>
                    <a:pt x="1495" y="864"/>
                  </a:lnTo>
                  <a:lnTo>
                    <a:pt x="1463" y="849"/>
                  </a:lnTo>
                  <a:lnTo>
                    <a:pt x="1430" y="834"/>
                  </a:lnTo>
                  <a:lnTo>
                    <a:pt x="1398" y="820"/>
                  </a:lnTo>
                  <a:lnTo>
                    <a:pt x="1365" y="808"/>
                  </a:lnTo>
                  <a:lnTo>
                    <a:pt x="1331" y="797"/>
                  </a:lnTo>
                  <a:lnTo>
                    <a:pt x="1297" y="789"/>
                  </a:lnTo>
                  <a:lnTo>
                    <a:pt x="1261" y="783"/>
                  </a:lnTo>
                  <a:lnTo>
                    <a:pt x="1224" y="781"/>
                  </a:lnTo>
                  <a:lnTo>
                    <a:pt x="1186" y="780"/>
                  </a:lnTo>
                  <a:lnTo>
                    <a:pt x="1148" y="779"/>
                  </a:lnTo>
                  <a:lnTo>
                    <a:pt x="1112" y="775"/>
                  </a:lnTo>
                  <a:lnTo>
                    <a:pt x="1075" y="772"/>
                  </a:lnTo>
                  <a:lnTo>
                    <a:pt x="1038" y="768"/>
                  </a:lnTo>
                  <a:lnTo>
                    <a:pt x="1001" y="764"/>
                  </a:lnTo>
                  <a:lnTo>
                    <a:pt x="964" y="758"/>
                  </a:lnTo>
                  <a:lnTo>
                    <a:pt x="927" y="752"/>
                  </a:lnTo>
                  <a:lnTo>
                    <a:pt x="892" y="746"/>
                  </a:lnTo>
                  <a:lnTo>
                    <a:pt x="855" y="740"/>
                  </a:lnTo>
                  <a:lnTo>
                    <a:pt x="819" y="733"/>
                  </a:lnTo>
                  <a:lnTo>
                    <a:pt x="783" y="727"/>
                  </a:lnTo>
                  <a:lnTo>
                    <a:pt x="746" y="720"/>
                  </a:lnTo>
                  <a:lnTo>
                    <a:pt x="711" y="713"/>
                  </a:lnTo>
                  <a:lnTo>
                    <a:pt x="675" y="707"/>
                  </a:lnTo>
                  <a:lnTo>
                    <a:pt x="639" y="702"/>
                  </a:lnTo>
                  <a:lnTo>
                    <a:pt x="651" y="697"/>
                  </a:lnTo>
                  <a:lnTo>
                    <a:pt x="672" y="690"/>
                  </a:lnTo>
                  <a:lnTo>
                    <a:pt x="699" y="680"/>
                  </a:lnTo>
                  <a:lnTo>
                    <a:pt x="734" y="668"/>
                  </a:lnTo>
                  <a:lnTo>
                    <a:pt x="775" y="653"/>
                  </a:lnTo>
                  <a:lnTo>
                    <a:pt x="820" y="637"/>
                  </a:lnTo>
                  <a:lnTo>
                    <a:pt x="870" y="620"/>
                  </a:lnTo>
                  <a:lnTo>
                    <a:pt x="922" y="600"/>
                  </a:lnTo>
                  <a:lnTo>
                    <a:pt x="974" y="581"/>
                  </a:lnTo>
                  <a:lnTo>
                    <a:pt x="1029" y="560"/>
                  </a:lnTo>
                  <a:lnTo>
                    <a:pt x="1083" y="538"/>
                  </a:lnTo>
                  <a:lnTo>
                    <a:pt x="1135" y="517"/>
                  </a:lnTo>
                  <a:lnTo>
                    <a:pt x="1184" y="497"/>
                  </a:lnTo>
                  <a:lnTo>
                    <a:pt x="1230" y="476"/>
                  </a:lnTo>
                  <a:lnTo>
                    <a:pt x="1273" y="455"/>
                  </a:lnTo>
                  <a:lnTo>
                    <a:pt x="1308" y="437"/>
                  </a:lnTo>
                  <a:lnTo>
                    <a:pt x="1397" y="334"/>
                  </a:lnTo>
                  <a:lnTo>
                    <a:pt x="1411" y="301"/>
                  </a:lnTo>
                  <a:lnTo>
                    <a:pt x="1418" y="266"/>
                  </a:lnTo>
                  <a:lnTo>
                    <a:pt x="1418" y="231"/>
                  </a:lnTo>
                  <a:lnTo>
                    <a:pt x="1412" y="197"/>
                  </a:lnTo>
                  <a:lnTo>
                    <a:pt x="1399" y="164"/>
                  </a:lnTo>
                  <a:lnTo>
                    <a:pt x="1382" y="134"/>
                  </a:lnTo>
                  <a:lnTo>
                    <a:pt x="1359" y="107"/>
                  </a:lnTo>
                  <a:lnTo>
                    <a:pt x="1330" y="84"/>
                  </a:lnTo>
                  <a:lnTo>
                    <a:pt x="1278" y="58"/>
                  </a:lnTo>
                  <a:lnTo>
                    <a:pt x="1246" y="49"/>
                  </a:lnTo>
                  <a:lnTo>
                    <a:pt x="1213" y="41"/>
                  </a:lnTo>
                  <a:lnTo>
                    <a:pt x="1181" y="34"/>
                  </a:lnTo>
                  <a:lnTo>
                    <a:pt x="1147" y="27"/>
                  </a:lnTo>
                  <a:lnTo>
                    <a:pt x="1115" y="21"/>
                  </a:lnTo>
                  <a:lnTo>
                    <a:pt x="1082" y="16"/>
                  </a:lnTo>
                  <a:lnTo>
                    <a:pt x="1048" y="12"/>
                  </a:lnTo>
                  <a:lnTo>
                    <a:pt x="1015" y="8"/>
                  </a:lnTo>
                  <a:lnTo>
                    <a:pt x="983" y="6"/>
                  </a:lnTo>
                  <a:lnTo>
                    <a:pt x="949" y="4"/>
                  </a:lnTo>
                  <a:lnTo>
                    <a:pt x="916" y="2"/>
                  </a:lnTo>
                  <a:lnTo>
                    <a:pt x="882" y="1"/>
                  </a:lnTo>
                  <a:lnTo>
                    <a:pt x="848" y="0"/>
                  </a:lnTo>
                  <a:lnTo>
                    <a:pt x="814" y="0"/>
                  </a:lnTo>
                  <a:lnTo>
                    <a:pt x="781" y="0"/>
                  </a:lnTo>
                  <a:lnTo>
                    <a:pt x="748" y="0"/>
                  </a:lnTo>
                  <a:lnTo>
                    <a:pt x="714" y="1"/>
                  </a:lnTo>
                  <a:lnTo>
                    <a:pt x="681" y="2"/>
                  </a:lnTo>
                  <a:lnTo>
                    <a:pt x="646" y="4"/>
                  </a:lnTo>
                  <a:lnTo>
                    <a:pt x="613" y="4"/>
                  </a:lnTo>
                  <a:lnTo>
                    <a:pt x="580" y="5"/>
                  </a:lnTo>
                  <a:lnTo>
                    <a:pt x="546" y="6"/>
                  </a:lnTo>
                  <a:lnTo>
                    <a:pt x="512" y="7"/>
                  </a:lnTo>
                  <a:lnTo>
                    <a:pt x="478" y="8"/>
                  </a:lnTo>
                  <a:lnTo>
                    <a:pt x="445" y="9"/>
                  </a:lnTo>
                  <a:lnTo>
                    <a:pt x="411" y="11"/>
                  </a:lnTo>
                  <a:lnTo>
                    <a:pt x="377" y="11"/>
                  </a:lnTo>
                  <a:lnTo>
                    <a:pt x="343" y="11"/>
                  </a:lnTo>
                  <a:lnTo>
                    <a:pt x="310" y="11"/>
                  </a:lnTo>
                  <a:lnTo>
                    <a:pt x="277" y="11"/>
                  </a:lnTo>
                  <a:lnTo>
                    <a:pt x="243" y="9"/>
                  </a:lnTo>
                  <a:lnTo>
                    <a:pt x="210" y="8"/>
                  </a:lnTo>
                  <a:lnTo>
                    <a:pt x="190" y="9"/>
                  </a:lnTo>
                  <a:lnTo>
                    <a:pt x="171" y="12"/>
                  </a:lnTo>
                  <a:lnTo>
                    <a:pt x="152" y="17"/>
                  </a:lnTo>
                  <a:lnTo>
                    <a:pt x="135" y="23"/>
                  </a:lnTo>
                  <a:lnTo>
                    <a:pt x="119" y="31"/>
                  </a:lnTo>
                  <a:lnTo>
                    <a:pt x="103" y="42"/>
                  </a:lnTo>
                  <a:lnTo>
                    <a:pt x="88" y="52"/>
                  </a:lnTo>
                  <a:lnTo>
                    <a:pt x="74" y="65"/>
                  </a:lnTo>
                  <a:lnTo>
                    <a:pt x="61" y="79"/>
                  </a:lnTo>
                  <a:lnTo>
                    <a:pt x="51" y="93"/>
                  </a:lnTo>
                  <a:lnTo>
                    <a:pt x="41" y="110"/>
                  </a:lnTo>
                  <a:lnTo>
                    <a:pt x="33" y="126"/>
                  </a:lnTo>
                  <a:lnTo>
                    <a:pt x="27" y="143"/>
                  </a:lnTo>
                  <a:lnTo>
                    <a:pt x="21" y="161"/>
                  </a:lnTo>
                  <a:lnTo>
                    <a:pt x="19" y="181"/>
                  </a:lnTo>
                  <a:lnTo>
                    <a:pt x="18" y="201"/>
                  </a:lnTo>
                  <a:lnTo>
                    <a:pt x="19" y="220"/>
                  </a:lnTo>
                  <a:lnTo>
                    <a:pt x="21" y="240"/>
                  </a:lnTo>
                  <a:lnTo>
                    <a:pt x="27" y="257"/>
                  </a:lnTo>
                  <a:lnTo>
                    <a:pt x="33" y="275"/>
                  </a:lnTo>
                  <a:lnTo>
                    <a:pt x="41" y="292"/>
                  </a:lnTo>
                  <a:lnTo>
                    <a:pt x="51" y="308"/>
                  </a:lnTo>
                  <a:lnTo>
                    <a:pt x="61" y="323"/>
                  </a:lnTo>
                  <a:lnTo>
                    <a:pt x="74" y="335"/>
                  </a:lnTo>
                  <a:lnTo>
                    <a:pt x="88" y="348"/>
                  </a:lnTo>
                  <a:lnTo>
                    <a:pt x="103" y="360"/>
                  </a:lnTo>
                  <a:lnTo>
                    <a:pt x="119" y="369"/>
                  </a:lnTo>
                  <a:lnTo>
                    <a:pt x="135" y="377"/>
                  </a:lnTo>
                  <a:lnTo>
                    <a:pt x="152" y="384"/>
                  </a:lnTo>
                  <a:lnTo>
                    <a:pt x="171" y="388"/>
                  </a:lnTo>
                  <a:lnTo>
                    <a:pt x="190" y="391"/>
                  </a:lnTo>
                  <a:lnTo>
                    <a:pt x="210" y="392"/>
                  </a:lnTo>
                  <a:lnTo>
                    <a:pt x="231" y="393"/>
                  </a:lnTo>
                  <a:lnTo>
                    <a:pt x="252" y="394"/>
                  </a:lnTo>
                  <a:lnTo>
                    <a:pt x="273" y="395"/>
                  </a:lnTo>
                  <a:lnTo>
                    <a:pt x="295" y="395"/>
                  </a:lnTo>
                  <a:lnTo>
                    <a:pt x="317" y="395"/>
                  </a:lnTo>
                  <a:lnTo>
                    <a:pt x="338" y="395"/>
                  </a:lnTo>
                  <a:lnTo>
                    <a:pt x="360" y="395"/>
                  </a:lnTo>
                  <a:lnTo>
                    <a:pt x="380" y="395"/>
                  </a:lnTo>
                  <a:lnTo>
                    <a:pt x="368" y="401"/>
                  </a:lnTo>
                  <a:lnTo>
                    <a:pt x="356" y="406"/>
                  </a:lnTo>
                  <a:lnTo>
                    <a:pt x="343" y="411"/>
                  </a:lnTo>
                  <a:lnTo>
                    <a:pt x="331" y="417"/>
                  </a:lnTo>
                  <a:lnTo>
                    <a:pt x="319" y="422"/>
                  </a:lnTo>
                  <a:lnTo>
                    <a:pt x="307" y="427"/>
                  </a:lnTo>
                  <a:lnTo>
                    <a:pt x="294" y="433"/>
                  </a:lnTo>
                  <a:lnTo>
                    <a:pt x="282" y="439"/>
                  </a:lnTo>
                  <a:lnTo>
                    <a:pt x="270" y="444"/>
                  </a:lnTo>
                  <a:lnTo>
                    <a:pt x="257" y="449"/>
                  </a:lnTo>
                  <a:lnTo>
                    <a:pt x="244" y="455"/>
                  </a:lnTo>
                  <a:lnTo>
                    <a:pt x="233" y="461"/>
                  </a:lnTo>
                  <a:lnTo>
                    <a:pt x="220" y="465"/>
                  </a:lnTo>
                  <a:lnTo>
                    <a:pt x="208" y="471"/>
                  </a:lnTo>
                  <a:lnTo>
                    <a:pt x="196" y="477"/>
                  </a:lnTo>
                  <a:lnTo>
                    <a:pt x="183" y="483"/>
                  </a:lnTo>
                  <a:lnTo>
                    <a:pt x="149" y="500"/>
                  </a:lnTo>
                  <a:lnTo>
                    <a:pt x="117" y="521"/>
                  </a:lnTo>
                  <a:lnTo>
                    <a:pt x="86" y="544"/>
                  </a:lnTo>
                  <a:lnTo>
                    <a:pt x="59" y="571"/>
                  </a:lnTo>
                  <a:lnTo>
                    <a:pt x="36" y="603"/>
                  </a:lnTo>
                  <a:lnTo>
                    <a:pt x="19" y="637"/>
                  </a:lnTo>
                  <a:lnTo>
                    <a:pt x="6" y="677"/>
                  </a:lnTo>
                  <a:lnTo>
                    <a:pt x="0" y="722"/>
                  </a:lnTo>
                  <a:lnTo>
                    <a:pt x="0" y="748"/>
                  </a:lnTo>
                  <a:lnTo>
                    <a:pt x="3" y="772"/>
                  </a:lnTo>
                  <a:lnTo>
                    <a:pt x="7" y="797"/>
                  </a:lnTo>
                  <a:lnTo>
                    <a:pt x="14" y="820"/>
                  </a:lnTo>
                  <a:lnTo>
                    <a:pt x="24" y="844"/>
                  </a:lnTo>
                  <a:lnTo>
                    <a:pt x="38" y="866"/>
                  </a:lnTo>
                  <a:lnTo>
                    <a:pt x="56" y="886"/>
                  </a:lnTo>
                  <a:lnTo>
                    <a:pt x="77" y="905"/>
                  </a:lnTo>
                  <a:lnTo>
                    <a:pt x="104" y="924"/>
                  </a:lnTo>
                  <a:lnTo>
                    <a:pt x="130" y="941"/>
                  </a:lnTo>
                  <a:lnTo>
                    <a:pt x="158" y="958"/>
                  </a:lnTo>
                  <a:lnTo>
                    <a:pt x="185" y="973"/>
                  </a:lnTo>
                  <a:lnTo>
                    <a:pt x="212" y="987"/>
                  </a:lnTo>
                  <a:lnTo>
                    <a:pt x="240" y="1000"/>
                  </a:lnTo>
                  <a:lnTo>
                    <a:pt x="269" y="1011"/>
                  </a:lnTo>
                  <a:lnTo>
                    <a:pt x="296" y="1023"/>
                  </a:lnTo>
                  <a:lnTo>
                    <a:pt x="325" y="1032"/>
                  </a:lnTo>
                  <a:lnTo>
                    <a:pt x="354" y="1041"/>
                  </a:lnTo>
                  <a:lnTo>
                    <a:pt x="383" y="1049"/>
                  </a:lnTo>
                  <a:lnTo>
                    <a:pt x="411" y="1057"/>
                  </a:lnTo>
                  <a:lnTo>
                    <a:pt x="440" y="1064"/>
                  </a:lnTo>
                  <a:lnTo>
                    <a:pt x="470" y="1070"/>
                  </a:lnTo>
                  <a:lnTo>
                    <a:pt x="499" y="1076"/>
                  </a:lnTo>
                  <a:lnTo>
                    <a:pt x="529" y="1082"/>
                  </a:lnTo>
                  <a:lnTo>
                    <a:pt x="559" y="1086"/>
                  </a:lnTo>
                  <a:lnTo>
                    <a:pt x="589" y="1090"/>
                  </a:lnTo>
                  <a:lnTo>
                    <a:pt x="619" y="1094"/>
                  </a:lnTo>
                  <a:lnTo>
                    <a:pt x="649" y="1098"/>
                  </a:lnTo>
                  <a:lnTo>
                    <a:pt x="680" y="1101"/>
                  </a:lnTo>
                  <a:lnTo>
                    <a:pt x="710" y="1103"/>
                  </a:lnTo>
                  <a:lnTo>
                    <a:pt x="741" y="1107"/>
                  </a:lnTo>
                  <a:lnTo>
                    <a:pt x="771" y="1109"/>
                  </a:lnTo>
                  <a:lnTo>
                    <a:pt x="802" y="1113"/>
                  </a:lnTo>
                  <a:lnTo>
                    <a:pt x="832" y="1115"/>
                  </a:lnTo>
                  <a:lnTo>
                    <a:pt x="863" y="1117"/>
                  </a:lnTo>
                  <a:lnTo>
                    <a:pt x="894" y="1121"/>
                  </a:lnTo>
                  <a:lnTo>
                    <a:pt x="925" y="1124"/>
                  </a:lnTo>
                  <a:lnTo>
                    <a:pt x="955" y="1127"/>
                  </a:lnTo>
                  <a:lnTo>
                    <a:pt x="986" y="1131"/>
                  </a:lnTo>
                  <a:lnTo>
                    <a:pt x="1017" y="1135"/>
                  </a:lnTo>
                  <a:lnTo>
                    <a:pt x="984" y="1138"/>
                  </a:lnTo>
                  <a:lnTo>
                    <a:pt x="949" y="1141"/>
                  </a:lnTo>
                  <a:lnTo>
                    <a:pt x="916" y="1145"/>
                  </a:lnTo>
                  <a:lnTo>
                    <a:pt x="882" y="1148"/>
                  </a:lnTo>
                  <a:lnTo>
                    <a:pt x="848" y="1153"/>
                  </a:lnTo>
                  <a:lnTo>
                    <a:pt x="814" y="1156"/>
                  </a:lnTo>
                  <a:lnTo>
                    <a:pt x="780" y="1160"/>
                  </a:lnTo>
                  <a:lnTo>
                    <a:pt x="745" y="1165"/>
                  </a:lnTo>
                  <a:lnTo>
                    <a:pt x="711" y="1168"/>
                  </a:lnTo>
                  <a:lnTo>
                    <a:pt x="677" y="1173"/>
                  </a:lnTo>
                  <a:lnTo>
                    <a:pt x="643" y="1178"/>
                  </a:lnTo>
                  <a:lnTo>
                    <a:pt x="608" y="1183"/>
                  </a:lnTo>
                  <a:lnTo>
                    <a:pt x="574" y="1189"/>
                  </a:lnTo>
                  <a:lnTo>
                    <a:pt x="539" y="1194"/>
                  </a:lnTo>
                  <a:lnTo>
                    <a:pt x="504" y="1201"/>
                  </a:lnTo>
                  <a:lnTo>
                    <a:pt x="469" y="1208"/>
                  </a:lnTo>
                  <a:lnTo>
                    <a:pt x="439" y="1215"/>
                  </a:lnTo>
                  <a:lnTo>
                    <a:pt x="410" y="1222"/>
                  </a:lnTo>
                  <a:lnTo>
                    <a:pt x="380" y="1231"/>
                  </a:lnTo>
                  <a:lnTo>
                    <a:pt x="352" y="1241"/>
                  </a:lnTo>
                  <a:lnTo>
                    <a:pt x="324" y="1251"/>
                  </a:lnTo>
                  <a:lnTo>
                    <a:pt x="296" y="1262"/>
                  </a:lnTo>
                  <a:lnTo>
                    <a:pt x="269" y="1275"/>
                  </a:lnTo>
                  <a:lnTo>
                    <a:pt x="242" y="1289"/>
                  </a:lnTo>
                  <a:lnTo>
                    <a:pt x="217" y="1304"/>
                  </a:lnTo>
                  <a:lnTo>
                    <a:pt x="193" y="1321"/>
                  </a:lnTo>
                  <a:lnTo>
                    <a:pt x="170" y="1340"/>
                  </a:lnTo>
                  <a:lnTo>
                    <a:pt x="148" y="1359"/>
                  </a:lnTo>
                  <a:lnTo>
                    <a:pt x="127" y="1381"/>
                  </a:lnTo>
                  <a:lnTo>
                    <a:pt x="109" y="1404"/>
                  </a:lnTo>
                  <a:lnTo>
                    <a:pt x="91" y="1429"/>
                  </a:lnTo>
                  <a:lnTo>
                    <a:pt x="75" y="1456"/>
                  </a:lnTo>
                  <a:lnTo>
                    <a:pt x="59" y="1573"/>
                  </a:lnTo>
                  <a:lnTo>
                    <a:pt x="64" y="1589"/>
                  </a:lnTo>
                  <a:lnTo>
                    <a:pt x="73" y="1609"/>
                  </a:lnTo>
                  <a:lnTo>
                    <a:pt x="86" y="1631"/>
                  </a:lnTo>
                  <a:lnTo>
                    <a:pt x="99" y="1652"/>
                  </a:lnTo>
                  <a:lnTo>
                    <a:pt x="113" y="1672"/>
                  </a:lnTo>
                  <a:lnTo>
                    <a:pt x="126" y="1689"/>
                  </a:lnTo>
                  <a:lnTo>
                    <a:pt x="134" y="1700"/>
                  </a:lnTo>
                  <a:lnTo>
                    <a:pt x="136" y="1704"/>
                  </a:lnTo>
                  <a:lnTo>
                    <a:pt x="153" y="1714"/>
                  </a:lnTo>
                  <a:lnTo>
                    <a:pt x="175" y="1725"/>
                  </a:lnTo>
                  <a:lnTo>
                    <a:pt x="202" y="1736"/>
                  </a:lnTo>
                  <a:lnTo>
                    <a:pt x="233" y="1747"/>
                  </a:lnTo>
                  <a:lnTo>
                    <a:pt x="267" y="1758"/>
                  </a:lnTo>
                  <a:lnTo>
                    <a:pt x="305" y="1768"/>
                  </a:lnTo>
                  <a:lnTo>
                    <a:pt x="347" y="1780"/>
                  </a:lnTo>
                  <a:lnTo>
                    <a:pt x="392" y="1790"/>
                  </a:lnTo>
                  <a:lnTo>
                    <a:pt x="439" y="1800"/>
                  </a:lnTo>
                  <a:lnTo>
                    <a:pt x="490" y="1811"/>
                  </a:lnTo>
                  <a:lnTo>
                    <a:pt x="543" y="1821"/>
                  </a:lnTo>
                  <a:lnTo>
                    <a:pt x="597" y="1830"/>
                  </a:lnTo>
                  <a:lnTo>
                    <a:pt x="652" y="1841"/>
                  </a:lnTo>
                  <a:lnTo>
                    <a:pt x="710" y="1850"/>
                  </a:lnTo>
                  <a:lnTo>
                    <a:pt x="768" y="1859"/>
                  </a:lnTo>
                  <a:lnTo>
                    <a:pt x="827" y="1868"/>
                  </a:lnTo>
                  <a:lnTo>
                    <a:pt x="887" y="1877"/>
                  </a:lnTo>
                  <a:lnTo>
                    <a:pt x="947" y="1885"/>
                  </a:lnTo>
                  <a:lnTo>
                    <a:pt x="1007" y="1894"/>
                  </a:lnTo>
                  <a:lnTo>
                    <a:pt x="1065" y="1902"/>
                  </a:lnTo>
                  <a:lnTo>
                    <a:pt x="1124" y="1910"/>
                  </a:lnTo>
                  <a:lnTo>
                    <a:pt x="1183" y="1917"/>
                  </a:lnTo>
                  <a:lnTo>
                    <a:pt x="1239" y="1923"/>
                  </a:lnTo>
                  <a:lnTo>
                    <a:pt x="1293" y="1929"/>
                  </a:lnTo>
                  <a:lnTo>
                    <a:pt x="1346" y="1935"/>
                  </a:lnTo>
                  <a:lnTo>
                    <a:pt x="1398" y="1941"/>
                  </a:lnTo>
                  <a:lnTo>
                    <a:pt x="1447" y="1945"/>
                  </a:lnTo>
                  <a:lnTo>
                    <a:pt x="1493" y="1950"/>
                  </a:lnTo>
                  <a:lnTo>
                    <a:pt x="1535" y="1955"/>
                  </a:lnTo>
                  <a:lnTo>
                    <a:pt x="1576" y="1958"/>
                  </a:lnTo>
                  <a:lnTo>
                    <a:pt x="1611" y="1960"/>
                  </a:lnTo>
                  <a:lnTo>
                    <a:pt x="1644" y="1963"/>
                  </a:lnTo>
                  <a:lnTo>
                    <a:pt x="1665" y="1966"/>
                  </a:lnTo>
                  <a:lnTo>
                    <a:pt x="1687" y="1968"/>
                  </a:lnTo>
                  <a:lnTo>
                    <a:pt x="1708" y="1970"/>
                  </a:lnTo>
                  <a:lnTo>
                    <a:pt x="1728" y="1971"/>
                  </a:lnTo>
                  <a:lnTo>
                    <a:pt x="1746" y="1970"/>
                  </a:lnTo>
                  <a:lnTo>
                    <a:pt x="1764" y="1968"/>
                  </a:lnTo>
                  <a:lnTo>
                    <a:pt x="1782" y="1965"/>
                  </a:lnTo>
                  <a:lnTo>
                    <a:pt x="1798" y="1960"/>
                  </a:lnTo>
                  <a:lnTo>
                    <a:pt x="1814" y="1955"/>
                  </a:lnTo>
                  <a:lnTo>
                    <a:pt x="1829" y="1948"/>
                  </a:lnTo>
                  <a:lnTo>
                    <a:pt x="1843" y="1938"/>
                  </a:lnTo>
                  <a:lnTo>
                    <a:pt x="1855" y="1928"/>
                  </a:lnTo>
                  <a:lnTo>
                    <a:pt x="1867" y="1917"/>
                  </a:lnTo>
                  <a:lnTo>
                    <a:pt x="1878" y="1904"/>
                  </a:lnTo>
                  <a:lnTo>
                    <a:pt x="1888" y="1889"/>
                  </a:lnTo>
                  <a:lnTo>
                    <a:pt x="1897" y="1872"/>
                  </a:lnTo>
                  <a:lnTo>
                    <a:pt x="1910" y="1835"/>
                  </a:lnTo>
                  <a:lnTo>
                    <a:pt x="1915" y="1797"/>
                  </a:lnTo>
                  <a:lnTo>
                    <a:pt x="1913" y="1760"/>
                  </a:lnTo>
                  <a:lnTo>
                    <a:pt x="1905" y="1724"/>
                  </a:lnTo>
                  <a:lnTo>
                    <a:pt x="1889" y="1691"/>
                  </a:lnTo>
                  <a:lnTo>
                    <a:pt x="1867" y="1661"/>
                  </a:lnTo>
                  <a:lnTo>
                    <a:pt x="1839" y="1636"/>
                  </a:lnTo>
                  <a:lnTo>
                    <a:pt x="1806" y="1615"/>
                  </a:lnTo>
                  <a:close/>
                </a:path>
              </a:pathLst>
            </a:custGeom>
            <a:solidFill>
              <a:srgbClr val="FFB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6" name="Freeform 50"/>
            <p:cNvSpPr>
              <a:spLocks/>
            </p:cNvSpPr>
            <p:nvPr/>
          </p:nvSpPr>
          <p:spPr bwMode="auto">
            <a:xfrm>
              <a:off x="3698" y="1874"/>
              <a:ext cx="1059" cy="1129"/>
            </a:xfrm>
            <a:custGeom>
              <a:avLst/>
              <a:gdLst>
                <a:gd name="T0" fmla="*/ 1498 w 2119"/>
                <a:gd name="T1" fmla="*/ 502 h 2257"/>
                <a:gd name="T2" fmla="*/ 1621 w 2119"/>
                <a:gd name="T3" fmla="*/ 436 h 2257"/>
                <a:gd name="T4" fmla="*/ 1761 w 2119"/>
                <a:gd name="T5" fmla="*/ 420 h 2257"/>
                <a:gd name="T6" fmla="*/ 1896 w 2119"/>
                <a:gd name="T7" fmla="*/ 451 h 2257"/>
                <a:gd name="T8" fmla="*/ 2010 w 2119"/>
                <a:gd name="T9" fmla="*/ 532 h 2257"/>
                <a:gd name="T10" fmla="*/ 2116 w 2119"/>
                <a:gd name="T11" fmla="*/ 741 h 2257"/>
                <a:gd name="T12" fmla="*/ 2037 w 2119"/>
                <a:gd name="T13" fmla="*/ 1032 h 2257"/>
                <a:gd name="T14" fmla="*/ 1917 w 2119"/>
                <a:gd name="T15" fmla="*/ 1130 h 2257"/>
                <a:gd name="T16" fmla="*/ 1771 w 2119"/>
                <a:gd name="T17" fmla="*/ 1170 h 2257"/>
                <a:gd name="T18" fmla="*/ 1615 w 2119"/>
                <a:gd name="T19" fmla="*/ 1150 h 2257"/>
                <a:gd name="T20" fmla="*/ 1483 w 2119"/>
                <a:gd name="T21" fmla="*/ 1066 h 2257"/>
                <a:gd name="T22" fmla="*/ 1396 w 2119"/>
                <a:gd name="T23" fmla="*/ 936 h 2257"/>
                <a:gd name="T24" fmla="*/ 1355 w 2119"/>
                <a:gd name="T25" fmla="*/ 725 h 2257"/>
                <a:gd name="T26" fmla="*/ 1265 w 2119"/>
                <a:gd name="T27" fmla="*/ 667 h 2257"/>
                <a:gd name="T28" fmla="*/ 1186 w 2119"/>
                <a:gd name="T29" fmla="*/ 1011 h 2257"/>
                <a:gd name="T30" fmla="*/ 1138 w 2119"/>
                <a:gd name="T31" fmla="*/ 1040 h 2257"/>
                <a:gd name="T32" fmla="*/ 1035 w 2119"/>
                <a:gd name="T33" fmla="*/ 1044 h 2257"/>
                <a:gd name="T34" fmla="*/ 933 w 2119"/>
                <a:gd name="T35" fmla="*/ 1041 h 2257"/>
                <a:gd name="T36" fmla="*/ 892 w 2119"/>
                <a:gd name="T37" fmla="*/ 1445 h 2257"/>
                <a:gd name="T38" fmla="*/ 954 w 2119"/>
                <a:gd name="T39" fmla="*/ 1690 h 2257"/>
                <a:gd name="T40" fmla="*/ 941 w 2119"/>
                <a:gd name="T41" fmla="*/ 1797 h 2257"/>
                <a:gd name="T42" fmla="*/ 923 w 2119"/>
                <a:gd name="T43" fmla="*/ 1883 h 2257"/>
                <a:gd name="T44" fmla="*/ 851 w 2119"/>
                <a:gd name="T45" fmla="*/ 2007 h 2257"/>
                <a:gd name="T46" fmla="*/ 753 w 2119"/>
                <a:gd name="T47" fmla="*/ 2119 h 2257"/>
                <a:gd name="T48" fmla="*/ 710 w 2119"/>
                <a:gd name="T49" fmla="*/ 2257 h 2257"/>
                <a:gd name="T50" fmla="*/ 670 w 2119"/>
                <a:gd name="T51" fmla="*/ 2209 h 2257"/>
                <a:gd name="T52" fmla="*/ 633 w 2119"/>
                <a:gd name="T53" fmla="*/ 2152 h 2257"/>
                <a:gd name="T54" fmla="*/ 691 w 2119"/>
                <a:gd name="T55" fmla="*/ 1916 h 2257"/>
                <a:gd name="T56" fmla="*/ 653 w 2119"/>
                <a:gd name="T57" fmla="*/ 1847 h 2257"/>
                <a:gd name="T58" fmla="*/ 594 w 2119"/>
                <a:gd name="T59" fmla="*/ 2091 h 2257"/>
                <a:gd name="T60" fmla="*/ 547 w 2119"/>
                <a:gd name="T61" fmla="*/ 2197 h 2257"/>
                <a:gd name="T62" fmla="*/ 503 w 2119"/>
                <a:gd name="T63" fmla="*/ 2204 h 2257"/>
                <a:gd name="T64" fmla="*/ 526 w 2119"/>
                <a:gd name="T65" fmla="*/ 2107 h 2257"/>
                <a:gd name="T66" fmla="*/ 424 w 2119"/>
                <a:gd name="T67" fmla="*/ 1977 h 2257"/>
                <a:gd name="T68" fmla="*/ 327 w 2119"/>
                <a:gd name="T69" fmla="*/ 1878 h 2257"/>
                <a:gd name="T70" fmla="*/ 232 w 2119"/>
                <a:gd name="T71" fmla="*/ 1538 h 2257"/>
                <a:gd name="T72" fmla="*/ 153 w 2119"/>
                <a:gd name="T73" fmla="*/ 1359 h 2257"/>
                <a:gd name="T74" fmla="*/ 19 w 2119"/>
                <a:gd name="T75" fmla="*/ 1132 h 2257"/>
                <a:gd name="T76" fmla="*/ 36 w 2119"/>
                <a:gd name="T77" fmla="*/ 877 h 2257"/>
                <a:gd name="T78" fmla="*/ 156 w 2119"/>
                <a:gd name="T79" fmla="*/ 734 h 2257"/>
                <a:gd name="T80" fmla="*/ 311 w 2119"/>
                <a:gd name="T81" fmla="*/ 626 h 2257"/>
                <a:gd name="T82" fmla="*/ 292 w 2119"/>
                <a:gd name="T83" fmla="*/ 602 h 2257"/>
                <a:gd name="T84" fmla="*/ 219 w 2119"/>
                <a:gd name="T85" fmla="*/ 558 h 2257"/>
                <a:gd name="T86" fmla="*/ 196 w 2119"/>
                <a:gd name="T87" fmla="*/ 525 h 2257"/>
                <a:gd name="T88" fmla="*/ 170 w 2119"/>
                <a:gd name="T89" fmla="*/ 496 h 2257"/>
                <a:gd name="T90" fmla="*/ 147 w 2119"/>
                <a:gd name="T91" fmla="*/ 483 h 2257"/>
                <a:gd name="T92" fmla="*/ 140 w 2119"/>
                <a:gd name="T93" fmla="*/ 430 h 2257"/>
                <a:gd name="T94" fmla="*/ 212 w 2119"/>
                <a:gd name="T95" fmla="*/ 322 h 2257"/>
                <a:gd name="T96" fmla="*/ 312 w 2119"/>
                <a:gd name="T97" fmla="*/ 178 h 2257"/>
                <a:gd name="T98" fmla="*/ 420 w 2119"/>
                <a:gd name="T99" fmla="*/ 130 h 2257"/>
                <a:gd name="T100" fmla="*/ 543 w 2119"/>
                <a:gd name="T101" fmla="*/ 118 h 2257"/>
                <a:gd name="T102" fmla="*/ 636 w 2119"/>
                <a:gd name="T103" fmla="*/ 125 h 2257"/>
                <a:gd name="T104" fmla="*/ 700 w 2119"/>
                <a:gd name="T105" fmla="*/ 118 h 2257"/>
                <a:gd name="T106" fmla="*/ 836 w 2119"/>
                <a:gd name="T107" fmla="*/ 29 h 2257"/>
                <a:gd name="T108" fmla="*/ 991 w 2119"/>
                <a:gd name="T109" fmla="*/ 0 h 2257"/>
                <a:gd name="T110" fmla="*/ 1126 w 2119"/>
                <a:gd name="T111" fmla="*/ 29 h 2257"/>
                <a:gd name="T112" fmla="*/ 1220 w 2119"/>
                <a:gd name="T113" fmla="*/ 90 h 2257"/>
                <a:gd name="T114" fmla="*/ 1295 w 2119"/>
                <a:gd name="T115" fmla="*/ 178 h 2257"/>
                <a:gd name="T116" fmla="*/ 1348 w 2119"/>
                <a:gd name="T117" fmla="*/ 396 h 2257"/>
                <a:gd name="T118" fmla="*/ 1331 w 2119"/>
                <a:gd name="T119" fmla="*/ 544 h 22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19" h="2257">
                  <a:moveTo>
                    <a:pt x="1420" y="591"/>
                  </a:moveTo>
                  <a:lnTo>
                    <a:pt x="1434" y="571"/>
                  </a:lnTo>
                  <a:lnTo>
                    <a:pt x="1448" y="553"/>
                  </a:lnTo>
                  <a:lnTo>
                    <a:pt x="1463" y="534"/>
                  </a:lnTo>
                  <a:lnTo>
                    <a:pt x="1481" y="518"/>
                  </a:lnTo>
                  <a:lnTo>
                    <a:pt x="1498" y="502"/>
                  </a:lnTo>
                  <a:lnTo>
                    <a:pt x="1518" y="488"/>
                  </a:lnTo>
                  <a:lnTo>
                    <a:pt x="1536" y="475"/>
                  </a:lnTo>
                  <a:lnTo>
                    <a:pt x="1557" y="464"/>
                  </a:lnTo>
                  <a:lnTo>
                    <a:pt x="1577" y="453"/>
                  </a:lnTo>
                  <a:lnTo>
                    <a:pt x="1599" y="444"/>
                  </a:lnTo>
                  <a:lnTo>
                    <a:pt x="1621" y="436"/>
                  </a:lnTo>
                  <a:lnTo>
                    <a:pt x="1643" y="430"/>
                  </a:lnTo>
                  <a:lnTo>
                    <a:pt x="1666" y="426"/>
                  </a:lnTo>
                  <a:lnTo>
                    <a:pt x="1689" y="422"/>
                  </a:lnTo>
                  <a:lnTo>
                    <a:pt x="1712" y="421"/>
                  </a:lnTo>
                  <a:lnTo>
                    <a:pt x="1735" y="421"/>
                  </a:lnTo>
                  <a:lnTo>
                    <a:pt x="1761" y="420"/>
                  </a:lnTo>
                  <a:lnTo>
                    <a:pt x="1785" y="421"/>
                  </a:lnTo>
                  <a:lnTo>
                    <a:pt x="1808" y="425"/>
                  </a:lnTo>
                  <a:lnTo>
                    <a:pt x="1831" y="428"/>
                  </a:lnTo>
                  <a:lnTo>
                    <a:pt x="1853" y="435"/>
                  </a:lnTo>
                  <a:lnTo>
                    <a:pt x="1875" y="442"/>
                  </a:lnTo>
                  <a:lnTo>
                    <a:pt x="1896" y="451"/>
                  </a:lnTo>
                  <a:lnTo>
                    <a:pt x="1917" y="462"/>
                  </a:lnTo>
                  <a:lnTo>
                    <a:pt x="1937" y="473"/>
                  </a:lnTo>
                  <a:lnTo>
                    <a:pt x="1956" y="486"/>
                  </a:lnTo>
                  <a:lnTo>
                    <a:pt x="1975" y="500"/>
                  </a:lnTo>
                  <a:lnTo>
                    <a:pt x="1993" y="516"/>
                  </a:lnTo>
                  <a:lnTo>
                    <a:pt x="2010" y="532"/>
                  </a:lnTo>
                  <a:lnTo>
                    <a:pt x="2028" y="548"/>
                  </a:lnTo>
                  <a:lnTo>
                    <a:pt x="2044" y="566"/>
                  </a:lnTo>
                  <a:lnTo>
                    <a:pt x="2059" y="585"/>
                  </a:lnTo>
                  <a:lnTo>
                    <a:pt x="2086" y="633"/>
                  </a:lnTo>
                  <a:lnTo>
                    <a:pt x="2105" y="685"/>
                  </a:lnTo>
                  <a:lnTo>
                    <a:pt x="2116" y="741"/>
                  </a:lnTo>
                  <a:lnTo>
                    <a:pt x="2119" y="798"/>
                  </a:lnTo>
                  <a:lnTo>
                    <a:pt x="2113" y="855"/>
                  </a:lnTo>
                  <a:lnTo>
                    <a:pt x="2100" y="911"/>
                  </a:lnTo>
                  <a:lnTo>
                    <a:pt x="2081" y="963"/>
                  </a:lnTo>
                  <a:lnTo>
                    <a:pt x="2053" y="1010"/>
                  </a:lnTo>
                  <a:lnTo>
                    <a:pt x="2037" y="1032"/>
                  </a:lnTo>
                  <a:lnTo>
                    <a:pt x="2020" y="1052"/>
                  </a:lnTo>
                  <a:lnTo>
                    <a:pt x="2001" y="1071"/>
                  </a:lnTo>
                  <a:lnTo>
                    <a:pt x="1982" y="1088"/>
                  </a:lnTo>
                  <a:lnTo>
                    <a:pt x="1961" y="1103"/>
                  </a:lnTo>
                  <a:lnTo>
                    <a:pt x="1939" y="1117"/>
                  </a:lnTo>
                  <a:lnTo>
                    <a:pt x="1917" y="1130"/>
                  </a:lnTo>
                  <a:lnTo>
                    <a:pt x="1894" y="1140"/>
                  </a:lnTo>
                  <a:lnTo>
                    <a:pt x="1871" y="1149"/>
                  </a:lnTo>
                  <a:lnTo>
                    <a:pt x="1847" y="1157"/>
                  </a:lnTo>
                  <a:lnTo>
                    <a:pt x="1822" y="1163"/>
                  </a:lnTo>
                  <a:lnTo>
                    <a:pt x="1796" y="1168"/>
                  </a:lnTo>
                  <a:lnTo>
                    <a:pt x="1771" y="1170"/>
                  </a:lnTo>
                  <a:lnTo>
                    <a:pt x="1744" y="1171"/>
                  </a:lnTo>
                  <a:lnTo>
                    <a:pt x="1718" y="1171"/>
                  </a:lnTo>
                  <a:lnTo>
                    <a:pt x="1691" y="1169"/>
                  </a:lnTo>
                  <a:lnTo>
                    <a:pt x="1666" y="1164"/>
                  </a:lnTo>
                  <a:lnTo>
                    <a:pt x="1641" y="1158"/>
                  </a:lnTo>
                  <a:lnTo>
                    <a:pt x="1615" y="1150"/>
                  </a:lnTo>
                  <a:lnTo>
                    <a:pt x="1591" y="1140"/>
                  </a:lnTo>
                  <a:lnTo>
                    <a:pt x="1568" y="1128"/>
                  </a:lnTo>
                  <a:lnTo>
                    <a:pt x="1545" y="1116"/>
                  </a:lnTo>
                  <a:lnTo>
                    <a:pt x="1523" y="1101"/>
                  </a:lnTo>
                  <a:lnTo>
                    <a:pt x="1503" y="1083"/>
                  </a:lnTo>
                  <a:lnTo>
                    <a:pt x="1483" y="1066"/>
                  </a:lnTo>
                  <a:lnTo>
                    <a:pt x="1465" y="1047"/>
                  </a:lnTo>
                  <a:lnTo>
                    <a:pt x="1447" y="1027"/>
                  </a:lnTo>
                  <a:lnTo>
                    <a:pt x="1432" y="1005"/>
                  </a:lnTo>
                  <a:lnTo>
                    <a:pt x="1419" y="983"/>
                  </a:lnTo>
                  <a:lnTo>
                    <a:pt x="1406" y="960"/>
                  </a:lnTo>
                  <a:lnTo>
                    <a:pt x="1396" y="936"/>
                  </a:lnTo>
                  <a:lnTo>
                    <a:pt x="1386" y="912"/>
                  </a:lnTo>
                  <a:lnTo>
                    <a:pt x="1376" y="870"/>
                  </a:lnTo>
                  <a:lnTo>
                    <a:pt x="1369" y="827"/>
                  </a:lnTo>
                  <a:lnTo>
                    <a:pt x="1367" y="783"/>
                  </a:lnTo>
                  <a:lnTo>
                    <a:pt x="1369" y="737"/>
                  </a:lnTo>
                  <a:lnTo>
                    <a:pt x="1355" y="725"/>
                  </a:lnTo>
                  <a:lnTo>
                    <a:pt x="1341" y="715"/>
                  </a:lnTo>
                  <a:lnTo>
                    <a:pt x="1326" y="705"/>
                  </a:lnTo>
                  <a:lnTo>
                    <a:pt x="1311" y="695"/>
                  </a:lnTo>
                  <a:lnTo>
                    <a:pt x="1296" y="685"/>
                  </a:lnTo>
                  <a:lnTo>
                    <a:pt x="1280" y="676"/>
                  </a:lnTo>
                  <a:lnTo>
                    <a:pt x="1265" y="667"/>
                  </a:lnTo>
                  <a:lnTo>
                    <a:pt x="1250" y="656"/>
                  </a:lnTo>
                  <a:lnTo>
                    <a:pt x="1187" y="714"/>
                  </a:lnTo>
                  <a:lnTo>
                    <a:pt x="1178" y="790"/>
                  </a:lnTo>
                  <a:lnTo>
                    <a:pt x="1173" y="866"/>
                  </a:lnTo>
                  <a:lnTo>
                    <a:pt x="1176" y="939"/>
                  </a:lnTo>
                  <a:lnTo>
                    <a:pt x="1186" y="1011"/>
                  </a:lnTo>
                  <a:lnTo>
                    <a:pt x="1186" y="1019"/>
                  </a:lnTo>
                  <a:lnTo>
                    <a:pt x="1182" y="1025"/>
                  </a:lnTo>
                  <a:lnTo>
                    <a:pt x="1177" y="1030"/>
                  </a:lnTo>
                  <a:lnTo>
                    <a:pt x="1172" y="1036"/>
                  </a:lnTo>
                  <a:lnTo>
                    <a:pt x="1155" y="1037"/>
                  </a:lnTo>
                  <a:lnTo>
                    <a:pt x="1138" y="1040"/>
                  </a:lnTo>
                  <a:lnTo>
                    <a:pt x="1120" y="1041"/>
                  </a:lnTo>
                  <a:lnTo>
                    <a:pt x="1103" y="1042"/>
                  </a:lnTo>
                  <a:lnTo>
                    <a:pt x="1087" y="1042"/>
                  </a:lnTo>
                  <a:lnTo>
                    <a:pt x="1070" y="1043"/>
                  </a:lnTo>
                  <a:lnTo>
                    <a:pt x="1052" y="1043"/>
                  </a:lnTo>
                  <a:lnTo>
                    <a:pt x="1035" y="1044"/>
                  </a:lnTo>
                  <a:lnTo>
                    <a:pt x="1018" y="1044"/>
                  </a:lnTo>
                  <a:lnTo>
                    <a:pt x="1002" y="1044"/>
                  </a:lnTo>
                  <a:lnTo>
                    <a:pt x="984" y="1043"/>
                  </a:lnTo>
                  <a:lnTo>
                    <a:pt x="967" y="1043"/>
                  </a:lnTo>
                  <a:lnTo>
                    <a:pt x="950" y="1042"/>
                  </a:lnTo>
                  <a:lnTo>
                    <a:pt x="933" y="1041"/>
                  </a:lnTo>
                  <a:lnTo>
                    <a:pt x="914" y="1040"/>
                  </a:lnTo>
                  <a:lnTo>
                    <a:pt x="897" y="1039"/>
                  </a:lnTo>
                  <a:lnTo>
                    <a:pt x="893" y="1140"/>
                  </a:lnTo>
                  <a:lnTo>
                    <a:pt x="888" y="1242"/>
                  </a:lnTo>
                  <a:lnTo>
                    <a:pt x="887" y="1345"/>
                  </a:lnTo>
                  <a:lnTo>
                    <a:pt x="892" y="1445"/>
                  </a:lnTo>
                  <a:lnTo>
                    <a:pt x="897" y="1488"/>
                  </a:lnTo>
                  <a:lnTo>
                    <a:pt x="906" y="1529"/>
                  </a:lnTo>
                  <a:lnTo>
                    <a:pt x="918" y="1569"/>
                  </a:lnTo>
                  <a:lnTo>
                    <a:pt x="931" y="1610"/>
                  </a:lnTo>
                  <a:lnTo>
                    <a:pt x="944" y="1650"/>
                  </a:lnTo>
                  <a:lnTo>
                    <a:pt x="954" y="1690"/>
                  </a:lnTo>
                  <a:lnTo>
                    <a:pt x="963" y="1733"/>
                  </a:lnTo>
                  <a:lnTo>
                    <a:pt x="965" y="1777"/>
                  </a:lnTo>
                  <a:lnTo>
                    <a:pt x="952" y="1777"/>
                  </a:lnTo>
                  <a:lnTo>
                    <a:pt x="944" y="1781"/>
                  </a:lnTo>
                  <a:lnTo>
                    <a:pt x="941" y="1788"/>
                  </a:lnTo>
                  <a:lnTo>
                    <a:pt x="941" y="1797"/>
                  </a:lnTo>
                  <a:lnTo>
                    <a:pt x="942" y="1807"/>
                  </a:lnTo>
                  <a:lnTo>
                    <a:pt x="942" y="1817"/>
                  </a:lnTo>
                  <a:lnTo>
                    <a:pt x="941" y="1827"/>
                  </a:lnTo>
                  <a:lnTo>
                    <a:pt x="937" y="1835"/>
                  </a:lnTo>
                  <a:lnTo>
                    <a:pt x="931" y="1860"/>
                  </a:lnTo>
                  <a:lnTo>
                    <a:pt x="923" y="1883"/>
                  </a:lnTo>
                  <a:lnTo>
                    <a:pt x="914" y="1906"/>
                  </a:lnTo>
                  <a:lnTo>
                    <a:pt x="904" y="1926"/>
                  </a:lnTo>
                  <a:lnTo>
                    <a:pt x="892" y="1947"/>
                  </a:lnTo>
                  <a:lnTo>
                    <a:pt x="878" y="1968"/>
                  </a:lnTo>
                  <a:lnTo>
                    <a:pt x="865" y="1988"/>
                  </a:lnTo>
                  <a:lnTo>
                    <a:pt x="851" y="2007"/>
                  </a:lnTo>
                  <a:lnTo>
                    <a:pt x="835" y="2027"/>
                  </a:lnTo>
                  <a:lnTo>
                    <a:pt x="819" y="2045"/>
                  </a:lnTo>
                  <a:lnTo>
                    <a:pt x="802" y="2064"/>
                  </a:lnTo>
                  <a:lnTo>
                    <a:pt x="786" y="2082"/>
                  </a:lnTo>
                  <a:lnTo>
                    <a:pt x="770" y="2100"/>
                  </a:lnTo>
                  <a:lnTo>
                    <a:pt x="753" y="2119"/>
                  </a:lnTo>
                  <a:lnTo>
                    <a:pt x="738" y="2138"/>
                  </a:lnTo>
                  <a:lnTo>
                    <a:pt x="722" y="2157"/>
                  </a:lnTo>
                  <a:lnTo>
                    <a:pt x="721" y="2184"/>
                  </a:lnTo>
                  <a:lnTo>
                    <a:pt x="722" y="2209"/>
                  </a:lnTo>
                  <a:lnTo>
                    <a:pt x="721" y="2233"/>
                  </a:lnTo>
                  <a:lnTo>
                    <a:pt x="710" y="2257"/>
                  </a:lnTo>
                  <a:lnTo>
                    <a:pt x="700" y="2252"/>
                  </a:lnTo>
                  <a:lnTo>
                    <a:pt x="692" y="2245"/>
                  </a:lnTo>
                  <a:lnTo>
                    <a:pt x="687" y="2237"/>
                  </a:lnTo>
                  <a:lnTo>
                    <a:pt x="684" y="2227"/>
                  </a:lnTo>
                  <a:lnTo>
                    <a:pt x="677" y="2218"/>
                  </a:lnTo>
                  <a:lnTo>
                    <a:pt x="670" y="2209"/>
                  </a:lnTo>
                  <a:lnTo>
                    <a:pt x="662" y="2199"/>
                  </a:lnTo>
                  <a:lnTo>
                    <a:pt x="655" y="2189"/>
                  </a:lnTo>
                  <a:lnTo>
                    <a:pt x="648" y="2180"/>
                  </a:lnTo>
                  <a:lnTo>
                    <a:pt x="642" y="2171"/>
                  </a:lnTo>
                  <a:lnTo>
                    <a:pt x="637" y="2161"/>
                  </a:lnTo>
                  <a:lnTo>
                    <a:pt x="633" y="2152"/>
                  </a:lnTo>
                  <a:lnTo>
                    <a:pt x="644" y="2114"/>
                  </a:lnTo>
                  <a:lnTo>
                    <a:pt x="655" y="2075"/>
                  </a:lnTo>
                  <a:lnTo>
                    <a:pt x="665" y="2036"/>
                  </a:lnTo>
                  <a:lnTo>
                    <a:pt x="676" y="1997"/>
                  </a:lnTo>
                  <a:lnTo>
                    <a:pt x="685" y="1956"/>
                  </a:lnTo>
                  <a:lnTo>
                    <a:pt x="691" y="1916"/>
                  </a:lnTo>
                  <a:lnTo>
                    <a:pt x="695" y="1876"/>
                  </a:lnTo>
                  <a:lnTo>
                    <a:pt x="695" y="1834"/>
                  </a:lnTo>
                  <a:lnTo>
                    <a:pt x="685" y="1835"/>
                  </a:lnTo>
                  <a:lnTo>
                    <a:pt x="674" y="1838"/>
                  </a:lnTo>
                  <a:lnTo>
                    <a:pt x="663" y="1842"/>
                  </a:lnTo>
                  <a:lnTo>
                    <a:pt x="653" y="1847"/>
                  </a:lnTo>
                  <a:lnTo>
                    <a:pt x="641" y="1853"/>
                  </a:lnTo>
                  <a:lnTo>
                    <a:pt x="631" y="1859"/>
                  </a:lnTo>
                  <a:lnTo>
                    <a:pt x="619" y="1863"/>
                  </a:lnTo>
                  <a:lnTo>
                    <a:pt x="608" y="1867"/>
                  </a:lnTo>
                  <a:lnTo>
                    <a:pt x="595" y="2069"/>
                  </a:lnTo>
                  <a:lnTo>
                    <a:pt x="594" y="2091"/>
                  </a:lnTo>
                  <a:lnTo>
                    <a:pt x="599" y="2111"/>
                  </a:lnTo>
                  <a:lnTo>
                    <a:pt x="601" y="2131"/>
                  </a:lnTo>
                  <a:lnTo>
                    <a:pt x="588" y="2158"/>
                  </a:lnTo>
                  <a:lnTo>
                    <a:pt x="576" y="2173"/>
                  </a:lnTo>
                  <a:lnTo>
                    <a:pt x="561" y="2186"/>
                  </a:lnTo>
                  <a:lnTo>
                    <a:pt x="547" y="2197"/>
                  </a:lnTo>
                  <a:lnTo>
                    <a:pt x="533" y="2205"/>
                  </a:lnTo>
                  <a:lnTo>
                    <a:pt x="520" y="2212"/>
                  </a:lnTo>
                  <a:lnTo>
                    <a:pt x="510" y="2218"/>
                  </a:lnTo>
                  <a:lnTo>
                    <a:pt x="503" y="2220"/>
                  </a:lnTo>
                  <a:lnTo>
                    <a:pt x="501" y="2221"/>
                  </a:lnTo>
                  <a:lnTo>
                    <a:pt x="503" y="2204"/>
                  </a:lnTo>
                  <a:lnTo>
                    <a:pt x="509" y="2188"/>
                  </a:lnTo>
                  <a:lnTo>
                    <a:pt x="516" y="2171"/>
                  </a:lnTo>
                  <a:lnTo>
                    <a:pt x="522" y="2155"/>
                  </a:lnTo>
                  <a:lnTo>
                    <a:pt x="527" y="2138"/>
                  </a:lnTo>
                  <a:lnTo>
                    <a:pt x="528" y="2123"/>
                  </a:lnTo>
                  <a:lnTo>
                    <a:pt x="526" y="2107"/>
                  </a:lnTo>
                  <a:lnTo>
                    <a:pt x="517" y="2091"/>
                  </a:lnTo>
                  <a:lnTo>
                    <a:pt x="497" y="2069"/>
                  </a:lnTo>
                  <a:lnTo>
                    <a:pt x="478" y="2046"/>
                  </a:lnTo>
                  <a:lnTo>
                    <a:pt x="459" y="2024"/>
                  </a:lnTo>
                  <a:lnTo>
                    <a:pt x="441" y="2001"/>
                  </a:lnTo>
                  <a:lnTo>
                    <a:pt x="424" y="1977"/>
                  </a:lnTo>
                  <a:lnTo>
                    <a:pt x="408" y="1954"/>
                  </a:lnTo>
                  <a:lnTo>
                    <a:pt x="393" y="1930"/>
                  </a:lnTo>
                  <a:lnTo>
                    <a:pt x="379" y="1905"/>
                  </a:lnTo>
                  <a:lnTo>
                    <a:pt x="363" y="1895"/>
                  </a:lnTo>
                  <a:lnTo>
                    <a:pt x="344" y="1887"/>
                  </a:lnTo>
                  <a:lnTo>
                    <a:pt x="327" y="1878"/>
                  </a:lnTo>
                  <a:lnTo>
                    <a:pt x="308" y="1869"/>
                  </a:lnTo>
                  <a:lnTo>
                    <a:pt x="292" y="1859"/>
                  </a:lnTo>
                  <a:lnTo>
                    <a:pt x="280" y="1845"/>
                  </a:lnTo>
                  <a:lnTo>
                    <a:pt x="269" y="1829"/>
                  </a:lnTo>
                  <a:lnTo>
                    <a:pt x="265" y="1808"/>
                  </a:lnTo>
                  <a:lnTo>
                    <a:pt x="232" y="1538"/>
                  </a:lnTo>
                  <a:lnTo>
                    <a:pt x="212" y="1512"/>
                  </a:lnTo>
                  <a:lnTo>
                    <a:pt x="194" y="1483"/>
                  </a:lnTo>
                  <a:lnTo>
                    <a:pt x="181" y="1453"/>
                  </a:lnTo>
                  <a:lnTo>
                    <a:pt x="169" y="1422"/>
                  </a:lnTo>
                  <a:lnTo>
                    <a:pt x="160" y="1391"/>
                  </a:lnTo>
                  <a:lnTo>
                    <a:pt x="153" y="1359"/>
                  </a:lnTo>
                  <a:lnTo>
                    <a:pt x="146" y="1326"/>
                  </a:lnTo>
                  <a:lnTo>
                    <a:pt x="142" y="1293"/>
                  </a:lnTo>
                  <a:lnTo>
                    <a:pt x="101" y="1260"/>
                  </a:lnTo>
                  <a:lnTo>
                    <a:pt x="67" y="1220"/>
                  </a:lnTo>
                  <a:lnTo>
                    <a:pt x="40" y="1178"/>
                  </a:lnTo>
                  <a:lnTo>
                    <a:pt x="19" y="1132"/>
                  </a:lnTo>
                  <a:lnTo>
                    <a:pt x="7" y="1082"/>
                  </a:lnTo>
                  <a:lnTo>
                    <a:pt x="0" y="1032"/>
                  </a:lnTo>
                  <a:lnTo>
                    <a:pt x="0" y="980"/>
                  </a:lnTo>
                  <a:lnTo>
                    <a:pt x="7" y="928"/>
                  </a:lnTo>
                  <a:lnTo>
                    <a:pt x="21" y="903"/>
                  </a:lnTo>
                  <a:lnTo>
                    <a:pt x="36" y="877"/>
                  </a:lnTo>
                  <a:lnTo>
                    <a:pt x="53" y="852"/>
                  </a:lnTo>
                  <a:lnTo>
                    <a:pt x="71" y="827"/>
                  </a:lnTo>
                  <a:lnTo>
                    <a:pt x="91" y="802"/>
                  </a:lnTo>
                  <a:lnTo>
                    <a:pt x="112" y="779"/>
                  </a:lnTo>
                  <a:lnTo>
                    <a:pt x="133" y="756"/>
                  </a:lnTo>
                  <a:lnTo>
                    <a:pt x="156" y="734"/>
                  </a:lnTo>
                  <a:lnTo>
                    <a:pt x="181" y="714"/>
                  </a:lnTo>
                  <a:lnTo>
                    <a:pt x="206" y="693"/>
                  </a:lnTo>
                  <a:lnTo>
                    <a:pt x="231" y="675"/>
                  </a:lnTo>
                  <a:lnTo>
                    <a:pt x="257" y="657"/>
                  </a:lnTo>
                  <a:lnTo>
                    <a:pt x="283" y="641"/>
                  </a:lnTo>
                  <a:lnTo>
                    <a:pt x="311" y="626"/>
                  </a:lnTo>
                  <a:lnTo>
                    <a:pt x="337" y="614"/>
                  </a:lnTo>
                  <a:lnTo>
                    <a:pt x="365" y="602"/>
                  </a:lnTo>
                  <a:lnTo>
                    <a:pt x="348" y="604"/>
                  </a:lnTo>
                  <a:lnTo>
                    <a:pt x="330" y="604"/>
                  </a:lnTo>
                  <a:lnTo>
                    <a:pt x="312" y="603"/>
                  </a:lnTo>
                  <a:lnTo>
                    <a:pt x="292" y="602"/>
                  </a:lnTo>
                  <a:lnTo>
                    <a:pt x="273" y="601"/>
                  </a:lnTo>
                  <a:lnTo>
                    <a:pt x="254" y="600"/>
                  </a:lnTo>
                  <a:lnTo>
                    <a:pt x="236" y="600"/>
                  </a:lnTo>
                  <a:lnTo>
                    <a:pt x="218" y="601"/>
                  </a:lnTo>
                  <a:lnTo>
                    <a:pt x="214" y="582"/>
                  </a:lnTo>
                  <a:lnTo>
                    <a:pt x="219" y="558"/>
                  </a:lnTo>
                  <a:lnTo>
                    <a:pt x="226" y="539"/>
                  </a:lnTo>
                  <a:lnTo>
                    <a:pt x="229" y="531"/>
                  </a:lnTo>
                  <a:lnTo>
                    <a:pt x="221" y="528"/>
                  </a:lnTo>
                  <a:lnTo>
                    <a:pt x="213" y="527"/>
                  </a:lnTo>
                  <a:lnTo>
                    <a:pt x="204" y="527"/>
                  </a:lnTo>
                  <a:lnTo>
                    <a:pt x="196" y="525"/>
                  </a:lnTo>
                  <a:lnTo>
                    <a:pt x="188" y="524"/>
                  </a:lnTo>
                  <a:lnTo>
                    <a:pt x="181" y="520"/>
                  </a:lnTo>
                  <a:lnTo>
                    <a:pt x="174" y="516"/>
                  </a:lnTo>
                  <a:lnTo>
                    <a:pt x="168" y="510"/>
                  </a:lnTo>
                  <a:lnTo>
                    <a:pt x="168" y="502"/>
                  </a:lnTo>
                  <a:lnTo>
                    <a:pt x="170" y="496"/>
                  </a:lnTo>
                  <a:lnTo>
                    <a:pt x="174" y="490"/>
                  </a:lnTo>
                  <a:lnTo>
                    <a:pt x="176" y="485"/>
                  </a:lnTo>
                  <a:lnTo>
                    <a:pt x="169" y="482"/>
                  </a:lnTo>
                  <a:lnTo>
                    <a:pt x="162" y="482"/>
                  </a:lnTo>
                  <a:lnTo>
                    <a:pt x="154" y="483"/>
                  </a:lnTo>
                  <a:lnTo>
                    <a:pt x="147" y="483"/>
                  </a:lnTo>
                  <a:lnTo>
                    <a:pt x="140" y="483"/>
                  </a:lnTo>
                  <a:lnTo>
                    <a:pt x="133" y="481"/>
                  </a:lnTo>
                  <a:lnTo>
                    <a:pt x="128" y="478"/>
                  </a:lnTo>
                  <a:lnTo>
                    <a:pt x="123" y="470"/>
                  </a:lnTo>
                  <a:lnTo>
                    <a:pt x="131" y="449"/>
                  </a:lnTo>
                  <a:lnTo>
                    <a:pt x="140" y="430"/>
                  </a:lnTo>
                  <a:lnTo>
                    <a:pt x="151" y="411"/>
                  </a:lnTo>
                  <a:lnTo>
                    <a:pt x="162" y="394"/>
                  </a:lnTo>
                  <a:lnTo>
                    <a:pt x="175" y="375"/>
                  </a:lnTo>
                  <a:lnTo>
                    <a:pt x="188" y="358"/>
                  </a:lnTo>
                  <a:lnTo>
                    <a:pt x="200" y="341"/>
                  </a:lnTo>
                  <a:lnTo>
                    <a:pt x="212" y="322"/>
                  </a:lnTo>
                  <a:lnTo>
                    <a:pt x="304" y="229"/>
                  </a:lnTo>
                  <a:lnTo>
                    <a:pt x="298" y="220"/>
                  </a:lnTo>
                  <a:lnTo>
                    <a:pt x="294" y="210"/>
                  </a:lnTo>
                  <a:lnTo>
                    <a:pt x="291" y="201"/>
                  </a:lnTo>
                  <a:lnTo>
                    <a:pt x="296" y="191"/>
                  </a:lnTo>
                  <a:lnTo>
                    <a:pt x="312" y="178"/>
                  </a:lnTo>
                  <a:lnTo>
                    <a:pt x="329" y="167"/>
                  </a:lnTo>
                  <a:lnTo>
                    <a:pt x="346" y="158"/>
                  </a:lnTo>
                  <a:lnTo>
                    <a:pt x="364" y="148"/>
                  </a:lnTo>
                  <a:lnTo>
                    <a:pt x="382" y="141"/>
                  </a:lnTo>
                  <a:lnTo>
                    <a:pt x="401" y="134"/>
                  </a:lnTo>
                  <a:lnTo>
                    <a:pt x="420" y="130"/>
                  </a:lnTo>
                  <a:lnTo>
                    <a:pt x="440" y="125"/>
                  </a:lnTo>
                  <a:lnTo>
                    <a:pt x="460" y="123"/>
                  </a:lnTo>
                  <a:lnTo>
                    <a:pt x="480" y="121"/>
                  </a:lnTo>
                  <a:lnTo>
                    <a:pt x="501" y="118"/>
                  </a:lnTo>
                  <a:lnTo>
                    <a:pt x="522" y="118"/>
                  </a:lnTo>
                  <a:lnTo>
                    <a:pt x="543" y="118"/>
                  </a:lnTo>
                  <a:lnTo>
                    <a:pt x="564" y="118"/>
                  </a:lnTo>
                  <a:lnTo>
                    <a:pt x="585" y="121"/>
                  </a:lnTo>
                  <a:lnTo>
                    <a:pt x="607" y="122"/>
                  </a:lnTo>
                  <a:lnTo>
                    <a:pt x="616" y="123"/>
                  </a:lnTo>
                  <a:lnTo>
                    <a:pt x="625" y="124"/>
                  </a:lnTo>
                  <a:lnTo>
                    <a:pt x="636" y="125"/>
                  </a:lnTo>
                  <a:lnTo>
                    <a:pt x="645" y="126"/>
                  </a:lnTo>
                  <a:lnTo>
                    <a:pt x="654" y="129"/>
                  </a:lnTo>
                  <a:lnTo>
                    <a:pt x="663" y="131"/>
                  </a:lnTo>
                  <a:lnTo>
                    <a:pt x="672" y="134"/>
                  </a:lnTo>
                  <a:lnTo>
                    <a:pt x="680" y="139"/>
                  </a:lnTo>
                  <a:lnTo>
                    <a:pt x="700" y="118"/>
                  </a:lnTo>
                  <a:lnTo>
                    <a:pt x="721" y="99"/>
                  </a:lnTo>
                  <a:lnTo>
                    <a:pt x="741" y="81"/>
                  </a:lnTo>
                  <a:lnTo>
                    <a:pt x="764" y="65"/>
                  </a:lnTo>
                  <a:lnTo>
                    <a:pt x="788" y="52"/>
                  </a:lnTo>
                  <a:lnTo>
                    <a:pt x="811" y="39"/>
                  </a:lnTo>
                  <a:lnTo>
                    <a:pt x="836" y="29"/>
                  </a:lnTo>
                  <a:lnTo>
                    <a:pt x="860" y="19"/>
                  </a:lnTo>
                  <a:lnTo>
                    <a:pt x="885" y="12"/>
                  </a:lnTo>
                  <a:lnTo>
                    <a:pt x="912" y="7"/>
                  </a:lnTo>
                  <a:lnTo>
                    <a:pt x="938" y="2"/>
                  </a:lnTo>
                  <a:lnTo>
                    <a:pt x="965" y="0"/>
                  </a:lnTo>
                  <a:lnTo>
                    <a:pt x="991" y="0"/>
                  </a:lnTo>
                  <a:lnTo>
                    <a:pt x="1019" y="1"/>
                  </a:lnTo>
                  <a:lnTo>
                    <a:pt x="1045" y="4"/>
                  </a:lnTo>
                  <a:lnTo>
                    <a:pt x="1073" y="9"/>
                  </a:lnTo>
                  <a:lnTo>
                    <a:pt x="1090" y="15"/>
                  </a:lnTo>
                  <a:lnTo>
                    <a:pt x="1109" y="20"/>
                  </a:lnTo>
                  <a:lnTo>
                    <a:pt x="1126" y="29"/>
                  </a:lnTo>
                  <a:lnTo>
                    <a:pt x="1142" y="37"/>
                  </a:lnTo>
                  <a:lnTo>
                    <a:pt x="1159" y="46"/>
                  </a:lnTo>
                  <a:lnTo>
                    <a:pt x="1176" y="55"/>
                  </a:lnTo>
                  <a:lnTo>
                    <a:pt x="1191" y="65"/>
                  </a:lnTo>
                  <a:lnTo>
                    <a:pt x="1207" y="77"/>
                  </a:lnTo>
                  <a:lnTo>
                    <a:pt x="1220" y="90"/>
                  </a:lnTo>
                  <a:lnTo>
                    <a:pt x="1235" y="102"/>
                  </a:lnTo>
                  <a:lnTo>
                    <a:pt x="1248" y="116"/>
                  </a:lnTo>
                  <a:lnTo>
                    <a:pt x="1262" y="130"/>
                  </a:lnTo>
                  <a:lnTo>
                    <a:pt x="1273" y="146"/>
                  </a:lnTo>
                  <a:lnTo>
                    <a:pt x="1285" y="161"/>
                  </a:lnTo>
                  <a:lnTo>
                    <a:pt x="1295" y="178"/>
                  </a:lnTo>
                  <a:lnTo>
                    <a:pt x="1306" y="196"/>
                  </a:lnTo>
                  <a:lnTo>
                    <a:pt x="1323" y="231"/>
                  </a:lnTo>
                  <a:lnTo>
                    <a:pt x="1337" y="270"/>
                  </a:lnTo>
                  <a:lnTo>
                    <a:pt x="1345" y="311"/>
                  </a:lnTo>
                  <a:lnTo>
                    <a:pt x="1348" y="353"/>
                  </a:lnTo>
                  <a:lnTo>
                    <a:pt x="1348" y="396"/>
                  </a:lnTo>
                  <a:lnTo>
                    <a:pt x="1343" y="437"/>
                  </a:lnTo>
                  <a:lnTo>
                    <a:pt x="1333" y="478"/>
                  </a:lnTo>
                  <a:lnTo>
                    <a:pt x="1318" y="517"/>
                  </a:lnTo>
                  <a:lnTo>
                    <a:pt x="1321" y="528"/>
                  </a:lnTo>
                  <a:lnTo>
                    <a:pt x="1325" y="538"/>
                  </a:lnTo>
                  <a:lnTo>
                    <a:pt x="1331" y="544"/>
                  </a:lnTo>
                  <a:lnTo>
                    <a:pt x="1338" y="551"/>
                  </a:lnTo>
                  <a:lnTo>
                    <a:pt x="1420" y="5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7" name="Freeform 51"/>
            <p:cNvSpPr>
              <a:spLocks/>
            </p:cNvSpPr>
            <p:nvPr/>
          </p:nvSpPr>
          <p:spPr bwMode="auto">
            <a:xfrm>
              <a:off x="4039" y="1885"/>
              <a:ext cx="322" cy="377"/>
            </a:xfrm>
            <a:custGeom>
              <a:avLst/>
              <a:gdLst>
                <a:gd name="T0" fmla="*/ 628 w 644"/>
                <a:gd name="T1" fmla="*/ 245 h 755"/>
                <a:gd name="T2" fmla="*/ 644 w 644"/>
                <a:gd name="T3" fmla="*/ 362 h 755"/>
                <a:gd name="T4" fmla="*/ 621 w 644"/>
                <a:gd name="T5" fmla="*/ 480 h 755"/>
                <a:gd name="T6" fmla="*/ 587 w 644"/>
                <a:gd name="T7" fmla="*/ 461 h 755"/>
                <a:gd name="T8" fmla="*/ 550 w 644"/>
                <a:gd name="T9" fmla="*/ 451 h 755"/>
                <a:gd name="T10" fmla="*/ 321 w 644"/>
                <a:gd name="T11" fmla="*/ 372 h 755"/>
                <a:gd name="T12" fmla="*/ 301 w 644"/>
                <a:gd name="T13" fmla="*/ 377 h 755"/>
                <a:gd name="T14" fmla="*/ 285 w 644"/>
                <a:gd name="T15" fmla="*/ 387 h 755"/>
                <a:gd name="T16" fmla="*/ 281 w 644"/>
                <a:gd name="T17" fmla="*/ 423 h 755"/>
                <a:gd name="T18" fmla="*/ 293 w 644"/>
                <a:gd name="T19" fmla="*/ 458 h 755"/>
                <a:gd name="T20" fmla="*/ 337 w 644"/>
                <a:gd name="T21" fmla="*/ 486 h 755"/>
                <a:gd name="T22" fmla="*/ 380 w 644"/>
                <a:gd name="T23" fmla="*/ 516 h 755"/>
                <a:gd name="T24" fmla="*/ 404 w 644"/>
                <a:gd name="T25" fmla="*/ 565 h 755"/>
                <a:gd name="T26" fmla="*/ 406 w 644"/>
                <a:gd name="T27" fmla="*/ 647 h 755"/>
                <a:gd name="T28" fmla="*/ 381 w 644"/>
                <a:gd name="T29" fmla="*/ 686 h 755"/>
                <a:gd name="T30" fmla="*/ 359 w 644"/>
                <a:gd name="T31" fmla="*/ 726 h 755"/>
                <a:gd name="T32" fmla="*/ 328 w 644"/>
                <a:gd name="T33" fmla="*/ 736 h 755"/>
                <a:gd name="T34" fmla="*/ 270 w 644"/>
                <a:gd name="T35" fmla="*/ 685 h 755"/>
                <a:gd name="T36" fmla="*/ 208 w 644"/>
                <a:gd name="T37" fmla="*/ 641 h 755"/>
                <a:gd name="T38" fmla="*/ 144 w 644"/>
                <a:gd name="T39" fmla="*/ 603 h 755"/>
                <a:gd name="T40" fmla="*/ 73 w 644"/>
                <a:gd name="T41" fmla="*/ 573 h 755"/>
                <a:gd name="T42" fmla="*/ 0 w 644"/>
                <a:gd name="T43" fmla="*/ 551 h 755"/>
                <a:gd name="T44" fmla="*/ 74 w 644"/>
                <a:gd name="T45" fmla="*/ 523 h 755"/>
                <a:gd name="T46" fmla="*/ 141 w 644"/>
                <a:gd name="T47" fmla="*/ 484 h 755"/>
                <a:gd name="T48" fmla="*/ 157 w 644"/>
                <a:gd name="T49" fmla="*/ 427 h 755"/>
                <a:gd name="T50" fmla="*/ 140 w 644"/>
                <a:gd name="T51" fmla="*/ 401 h 755"/>
                <a:gd name="T52" fmla="*/ 139 w 644"/>
                <a:gd name="T53" fmla="*/ 376 h 755"/>
                <a:gd name="T54" fmla="*/ 146 w 644"/>
                <a:gd name="T55" fmla="*/ 322 h 755"/>
                <a:gd name="T56" fmla="*/ 124 w 644"/>
                <a:gd name="T57" fmla="*/ 260 h 755"/>
                <a:gd name="T58" fmla="*/ 82 w 644"/>
                <a:gd name="T59" fmla="*/ 205 h 755"/>
                <a:gd name="T60" fmla="*/ 33 w 644"/>
                <a:gd name="T61" fmla="*/ 164 h 755"/>
                <a:gd name="T62" fmla="*/ 23 w 644"/>
                <a:gd name="T63" fmla="*/ 134 h 755"/>
                <a:gd name="T64" fmla="*/ 40 w 644"/>
                <a:gd name="T65" fmla="*/ 108 h 755"/>
                <a:gd name="T66" fmla="*/ 99 w 644"/>
                <a:gd name="T67" fmla="*/ 59 h 755"/>
                <a:gd name="T68" fmla="*/ 163 w 644"/>
                <a:gd name="T69" fmla="*/ 26 h 755"/>
                <a:gd name="T70" fmla="*/ 233 w 644"/>
                <a:gd name="T71" fmla="*/ 6 h 755"/>
                <a:gd name="T72" fmla="*/ 307 w 644"/>
                <a:gd name="T73" fmla="*/ 0 h 755"/>
                <a:gd name="T74" fmla="*/ 384 w 644"/>
                <a:gd name="T75" fmla="*/ 9 h 755"/>
                <a:gd name="T76" fmla="*/ 431 w 644"/>
                <a:gd name="T77" fmla="*/ 26 h 755"/>
                <a:gd name="T78" fmla="*/ 476 w 644"/>
                <a:gd name="T79" fmla="*/ 50 h 755"/>
                <a:gd name="T80" fmla="*/ 518 w 644"/>
                <a:gd name="T81" fmla="*/ 80 h 755"/>
                <a:gd name="T82" fmla="*/ 556 w 644"/>
                <a:gd name="T83" fmla="*/ 116 h 755"/>
                <a:gd name="T84" fmla="*/ 588 w 644"/>
                <a:gd name="T85" fmla="*/ 158 h 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44" h="755">
                  <a:moveTo>
                    <a:pt x="597" y="174"/>
                  </a:moveTo>
                  <a:lnTo>
                    <a:pt x="616" y="209"/>
                  </a:lnTo>
                  <a:lnTo>
                    <a:pt x="628" y="245"/>
                  </a:lnTo>
                  <a:lnTo>
                    <a:pt x="639" y="283"/>
                  </a:lnTo>
                  <a:lnTo>
                    <a:pt x="644" y="322"/>
                  </a:lnTo>
                  <a:lnTo>
                    <a:pt x="644" y="362"/>
                  </a:lnTo>
                  <a:lnTo>
                    <a:pt x="642" y="402"/>
                  </a:lnTo>
                  <a:lnTo>
                    <a:pt x="634" y="442"/>
                  </a:lnTo>
                  <a:lnTo>
                    <a:pt x="621" y="480"/>
                  </a:lnTo>
                  <a:lnTo>
                    <a:pt x="611" y="474"/>
                  </a:lnTo>
                  <a:lnTo>
                    <a:pt x="600" y="467"/>
                  </a:lnTo>
                  <a:lnTo>
                    <a:pt x="587" y="461"/>
                  </a:lnTo>
                  <a:lnTo>
                    <a:pt x="575" y="455"/>
                  </a:lnTo>
                  <a:lnTo>
                    <a:pt x="563" y="452"/>
                  </a:lnTo>
                  <a:lnTo>
                    <a:pt x="550" y="451"/>
                  </a:lnTo>
                  <a:lnTo>
                    <a:pt x="536" y="453"/>
                  </a:lnTo>
                  <a:lnTo>
                    <a:pt x="524" y="458"/>
                  </a:lnTo>
                  <a:lnTo>
                    <a:pt x="321" y="372"/>
                  </a:lnTo>
                  <a:lnTo>
                    <a:pt x="314" y="374"/>
                  </a:lnTo>
                  <a:lnTo>
                    <a:pt x="307" y="376"/>
                  </a:lnTo>
                  <a:lnTo>
                    <a:pt x="301" y="377"/>
                  </a:lnTo>
                  <a:lnTo>
                    <a:pt x="296" y="379"/>
                  </a:lnTo>
                  <a:lnTo>
                    <a:pt x="290" y="383"/>
                  </a:lnTo>
                  <a:lnTo>
                    <a:pt x="285" y="387"/>
                  </a:lnTo>
                  <a:lnTo>
                    <a:pt x="282" y="394"/>
                  </a:lnTo>
                  <a:lnTo>
                    <a:pt x="278" y="402"/>
                  </a:lnTo>
                  <a:lnTo>
                    <a:pt x="281" y="423"/>
                  </a:lnTo>
                  <a:lnTo>
                    <a:pt x="286" y="442"/>
                  </a:lnTo>
                  <a:lnTo>
                    <a:pt x="291" y="453"/>
                  </a:lnTo>
                  <a:lnTo>
                    <a:pt x="293" y="458"/>
                  </a:lnTo>
                  <a:lnTo>
                    <a:pt x="307" y="468"/>
                  </a:lnTo>
                  <a:lnTo>
                    <a:pt x="322" y="477"/>
                  </a:lnTo>
                  <a:lnTo>
                    <a:pt x="337" y="486"/>
                  </a:lnTo>
                  <a:lnTo>
                    <a:pt x="351" y="497"/>
                  </a:lnTo>
                  <a:lnTo>
                    <a:pt x="366" y="506"/>
                  </a:lnTo>
                  <a:lnTo>
                    <a:pt x="380" y="516"/>
                  </a:lnTo>
                  <a:lnTo>
                    <a:pt x="393" y="527"/>
                  </a:lnTo>
                  <a:lnTo>
                    <a:pt x="406" y="538"/>
                  </a:lnTo>
                  <a:lnTo>
                    <a:pt x="404" y="565"/>
                  </a:lnTo>
                  <a:lnTo>
                    <a:pt x="403" y="592"/>
                  </a:lnTo>
                  <a:lnTo>
                    <a:pt x="404" y="620"/>
                  </a:lnTo>
                  <a:lnTo>
                    <a:pt x="406" y="647"/>
                  </a:lnTo>
                  <a:lnTo>
                    <a:pt x="398" y="659"/>
                  </a:lnTo>
                  <a:lnTo>
                    <a:pt x="389" y="672"/>
                  </a:lnTo>
                  <a:lnTo>
                    <a:pt x="381" y="686"/>
                  </a:lnTo>
                  <a:lnTo>
                    <a:pt x="374" y="698"/>
                  </a:lnTo>
                  <a:lnTo>
                    <a:pt x="366" y="712"/>
                  </a:lnTo>
                  <a:lnTo>
                    <a:pt x="359" y="726"/>
                  </a:lnTo>
                  <a:lnTo>
                    <a:pt x="352" y="740"/>
                  </a:lnTo>
                  <a:lnTo>
                    <a:pt x="346" y="755"/>
                  </a:lnTo>
                  <a:lnTo>
                    <a:pt x="328" y="736"/>
                  </a:lnTo>
                  <a:lnTo>
                    <a:pt x="309" y="719"/>
                  </a:lnTo>
                  <a:lnTo>
                    <a:pt x="290" y="702"/>
                  </a:lnTo>
                  <a:lnTo>
                    <a:pt x="270" y="685"/>
                  </a:lnTo>
                  <a:lnTo>
                    <a:pt x="251" y="670"/>
                  </a:lnTo>
                  <a:lnTo>
                    <a:pt x="230" y="655"/>
                  </a:lnTo>
                  <a:lnTo>
                    <a:pt x="208" y="641"/>
                  </a:lnTo>
                  <a:lnTo>
                    <a:pt x="187" y="627"/>
                  </a:lnTo>
                  <a:lnTo>
                    <a:pt x="165" y="614"/>
                  </a:lnTo>
                  <a:lnTo>
                    <a:pt x="144" y="603"/>
                  </a:lnTo>
                  <a:lnTo>
                    <a:pt x="120" y="591"/>
                  </a:lnTo>
                  <a:lnTo>
                    <a:pt x="97" y="582"/>
                  </a:lnTo>
                  <a:lnTo>
                    <a:pt x="73" y="573"/>
                  </a:lnTo>
                  <a:lnTo>
                    <a:pt x="49" y="565"/>
                  </a:lnTo>
                  <a:lnTo>
                    <a:pt x="25" y="557"/>
                  </a:lnTo>
                  <a:lnTo>
                    <a:pt x="0" y="551"/>
                  </a:lnTo>
                  <a:lnTo>
                    <a:pt x="23" y="541"/>
                  </a:lnTo>
                  <a:lnTo>
                    <a:pt x="48" y="533"/>
                  </a:lnTo>
                  <a:lnTo>
                    <a:pt x="74" y="523"/>
                  </a:lnTo>
                  <a:lnTo>
                    <a:pt x="100" y="514"/>
                  </a:lnTo>
                  <a:lnTo>
                    <a:pt x="122" y="501"/>
                  </a:lnTo>
                  <a:lnTo>
                    <a:pt x="141" y="484"/>
                  </a:lnTo>
                  <a:lnTo>
                    <a:pt x="154" y="463"/>
                  </a:lnTo>
                  <a:lnTo>
                    <a:pt x="160" y="436"/>
                  </a:lnTo>
                  <a:lnTo>
                    <a:pt x="157" y="427"/>
                  </a:lnTo>
                  <a:lnTo>
                    <a:pt x="152" y="417"/>
                  </a:lnTo>
                  <a:lnTo>
                    <a:pt x="146" y="409"/>
                  </a:lnTo>
                  <a:lnTo>
                    <a:pt x="140" y="401"/>
                  </a:lnTo>
                  <a:lnTo>
                    <a:pt x="137" y="393"/>
                  </a:lnTo>
                  <a:lnTo>
                    <a:pt x="135" y="385"/>
                  </a:lnTo>
                  <a:lnTo>
                    <a:pt x="139" y="376"/>
                  </a:lnTo>
                  <a:lnTo>
                    <a:pt x="148" y="367"/>
                  </a:lnTo>
                  <a:lnTo>
                    <a:pt x="148" y="344"/>
                  </a:lnTo>
                  <a:lnTo>
                    <a:pt x="146" y="322"/>
                  </a:lnTo>
                  <a:lnTo>
                    <a:pt x="141" y="300"/>
                  </a:lnTo>
                  <a:lnTo>
                    <a:pt x="133" y="279"/>
                  </a:lnTo>
                  <a:lnTo>
                    <a:pt x="124" y="260"/>
                  </a:lnTo>
                  <a:lnTo>
                    <a:pt x="112" y="240"/>
                  </a:lnTo>
                  <a:lnTo>
                    <a:pt x="99" y="223"/>
                  </a:lnTo>
                  <a:lnTo>
                    <a:pt x="82" y="205"/>
                  </a:lnTo>
                  <a:lnTo>
                    <a:pt x="61" y="192"/>
                  </a:lnTo>
                  <a:lnTo>
                    <a:pt x="44" y="178"/>
                  </a:lnTo>
                  <a:lnTo>
                    <a:pt x="33" y="164"/>
                  </a:lnTo>
                  <a:lnTo>
                    <a:pt x="27" y="152"/>
                  </a:lnTo>
                  <a:lnTo>
                    <a:pt x="24" y="142"/>
                  </a:lnTo>
                  <a:lnTo>
                    <a:pt x="23" y="134"/>
                  </a:lnTo>
                  <a:lnTo>
                    <a:pt x="23" y="129"/>
                  </a:lnTo>
                  <a:lnTo>
                    <a:pt x="23" y="127"/>
                  </a:lnTo>
                  <a:lnTo>
                    <a:pt x="40" y="108"/>
                  </a:lnTo>
                  <a:lnTo>
                    <a:pt x="58" y="89"/>
                  </a:lnTo>
                  <a:lnTo>
                    <a:pt x="78" y="73"/>
                  </a:lnTo>
                  <a:lnTo>
                    <a:pt x="99" y="59"/>
                  </a:lnTo>
                  <a:lnTo>
                    <a:pt x="119" y="47"/>
                  </a:lnTo>
                  <a:lnTo>
                    <a:pt x="140" y="35"/>
                  </a:lnTo>
                  <a:lnTo>
                    <a:pt x="163" y="26"/>
                  </a:lnTo>
                  <a:lnTo>
                    <a:pt x="186" y="18"/>
                  </a:lnTo>
                  <a:lnTo>
                    <a:pt x="209" y="11"/>
                  </a:lnTo>
                  <a:lnTo>
                    <a:pt x="233" y="6"/>
                  </a:lnTo>
                  <a:lnTo>
                    <a:pt x="258" y="3"/>
                  </a:lnTo>
                  <a:lnTo>
                    <a:pt x="282" y="0"/>
                  </a:lnTo>
                  <a:lnTo>
                    <a:pt x="307" y="0"/>
                  </a:lnTo>
                  <a:lnTo>
                    <a:pt x="332" y="2"/>
                  </a:lnTo>
                  <a:lnTo>
                    <a:pt x="359" y="4"/>
                  </a:lnTo>
                  <a:lnTo>
                    <a:pt x="384" y="9"/>
                  </a:lnTo>
                  <a:lnTo>
                    <a:pt x="400" y="14"/>
                  </a:lnTo>
                  <a:lnTo>
                    <a:pt x="416" y="20"/>
                  </a:lnTo>
                  <a:lnTo>
                    <a:pt x="431" y="26"/>
                  </a:lnTo>
                  <a:lnTo>
                    <a:pt x="448" y="34"/>
                  </a:lnTo>
                  <a:lnTo>
                    <a:pt x="461" y="41"/>
                  </a:lnTo>
                  <a:lnTo>
                    <a:pt x="476" y="50"/>
                  </a:lnTo>
                  <a:lnTo>
                    <a:pt x="491" y="59"/>
                  </a:lnTo>
                  <a:lnTo>
                    <a:pt x="505" y="68"/>
                  </a:lnTo>
                  <a:lnTo>
                    <a:pt x="518" y="80"/>
                  </a:lnTo>
                  <a:lnTo>
                    <a:pt x="530" y="91"/>
                  </a:lnTo>
                  <a:lnTo>
                    <a:pt x="543" y="103"/>
                  </a:lnTo>
                  <a:lnTo>
                    <a:pt x="556" y="116"/>
                  </a:lnTo>
                  <a:lnTo>
                    <a:pt x="566" y="129"/>
                  </a:lnTo>
                  <a:lnTo>
                    <a:pt x="578" y="143"/>
                  </a:lnTo>
                  <a:lnTo>
                    <a:pt x="588" y="158"/>
                  </a:lnTo>
                  <a:lnTo>
                    <a:pt x="597" y="174"/>
                  </a:lnTo>
                  <a:close/>
                </a:path>
              </a:pathLst>
            </a:custGeom>
            <a:solidFill>
              <a:srgbClr val="FF1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8" name="Freeform 52"/>
            <p:cNvSpPr>
              <a:spLocks/>
            </p:cNvSpPr>
            <p:nvPr/>
          </p:nvSpPr>
          <p:spPr bwMode="auto">
            <a:xfrm>
              <a:off x="3851" y="1991"/>
              <a:ext cx="216" cy="175"/>
            </a:xfrm>
            <a:custGeom>
              <a:avLst/>
              <a:gdLst>
                <a:gd name="T0" fmla="*/ 396 w 432"/>
                <a:gd name="T1" fmla="*/ 126 h 348"/>
                <a:gd name="T2" fmla="*/ 397 w 432"/>
                <a:gd name="T3" fmla="*/ 146 h 348"/>
                <a:gd name="T4" fmla="*/ 401 w 432"/>
                <a:gd name="T5" fmla="*/ 164 h 348"/>
                <a:gd name="T6" fmla="*/ 416 w 432"/>
                <a:gd name="T7" fmla="*/ 177 h 348"/>
                <a:gd name="T8" fmla="*/ 429 w 432"/>
                <a:gd name="T9" fmla="*/ 188 h 348"/>
                <a:gd name="T10" fmla="*/ 430 w 432"/>
                <a:gd name="T11" fmla="*/ 203 h 348"/>
                <a:gd name="T12" fmla="*/ 414 w 432"/>
                <a:gd name="T13" fmla="*/ 218 h 348"/>
                <a:gd name="T14" fmla="*/ 393 w 432"/>
                <a:gd name="T15" fmla="*/ 226 h 348"/>
                <a:gd name="T16" fmla="*/ 372 w 432"/>
                <a:gd name="T17" fmla="*/ 237 h 348"/>
                <a:gd name="T18" fmla="*/ 354 w 432"/>
                <a:gd name="T19" fmla="*/ 251 h 348"/>
                <a:gd name="T20" fmla="*/ 330 w 432"/>
                <a:gd name="T21" fmla="*/ 278 h 348"/>
                <a:gd name="T22" fmla="*/ 293 w 432"/>
                <a:gd name="T23" fmla="*/ 314 h 348"/>
                <a:gd name="T24" fmla="*/ 251 w 432"/>
                <a:gd name="T25" fmla="*/ 339 h 348"/>
                <a:gd name="T26" fmla="*/ 205 w 432"/>
                <a:gd name="T27" fmla="*/ 348 h 348"/>
                <a:gd name="T28" fmla="*/ 160 w 432"/>
                <a:gd name="T29" fmla="*/ 337 h 348"/>
                <a:gd name="T30" fmla="*/ 120 w 432"/>
                <a:gd name="T31" fmla="*/ 319 h 348"/>
                <a:gd name="T32" fmla="*/ 84 w 432"/>
                <a:gd name="T33" fmla="*/ 295 h 348"/>
                <a:gd name="T34" fmla="*/ 59 w 432"/>
                <a:gd name="T35" fmla="*/ 261 h 348"/>
                <a:gd name="T36" fmla="*/ 49 w 432"/>
                <a:gd name="T37" fmla="*/ 226 h 348"/>
                <a:gd name="T38" fmla="*/ 42 w 432"/>
                <a:gd name="T39" fmla="*/ 200 h 348"/>
                <a:gd name="T40" fmla="*/ 30 w 432"/>
                <a:gd name="T41" fmla="*/ 175 h 348"/>
                <a:gd name="T42" fmla="*/ 12 w 432"/>
                <a:gd name="T43" fmla="*/ 153 h 348"/>
                <a:gd name="T44" fmla="*/ 2 w 432"/>
                <a:gd name="T45" fmla="*/ 132 h 348"/>
                <a:gd name="T46" fmla="*/ 16 w 432"/>
                <a:gd name="T47" fmla="*/ 116 h 348"/>
                <a:gd name="T48" fmla="*/ 38 w 432"/>
                <a:gd name="T49" fmla="*/ 104 h 348"/>
                <a:gd name="T50" fmla="*/ 60 w 432"/>
                <a:gd name="T51" fmla="*/ 89 h 348"/>
                <a:gd name="T52" fmla="*/ 82 w 432"/>
                <a:gd name="T53" fmla="*/ 63 h 348"/>
                <a:gd name="T54" fmla="*/ 112 w 432"/>
                <a:gd name="T55" fmla="*/ 34 h 348"/>
                <a:gd name="T56" fmla="*/ 146 w 432"/>
                <a:gd name="T57" fmla="*/ 12 h 348"/>
                <a:gd name="T58" fmla="*/ 184 w 432"/>
                <a:gd name="T59" fmla="*/ 1 h 348"/>
                <a:gd name="T60" fmla="*/ 219 w 432"/>
                <a:gd name="T61" fmla="*/ 2 h 348"/>
                <a:gd name="T62" fmla="*/ 247 w 432"/>
                <a:gd name="T63" fmla="*/ 9 h 348"/>
                <a:gd name="T64" fmla="*/ 273 w 432"/>
                <a:gd name="T65" fmla="*/ 19 h 348"/>
                <a:gd name="T66" fmla="*/ 298 w 432"/>
                <a:gd name="T67" fmla="*/ 31 h 348"/>
                <a:gd name="T68" fmla="*/ 323 w 432"/>
                <a:gd name="T69" fmla="*/ 46 h 348"/>
                <a:gd name="T70" fmla="*/ 346 w 432"/>
                <a:gd name="T71" fmla="*/ 62 h 348"/>
                <a:gd name="T72" fmla="*/ 366 w 432"/>
                <a:gd name="T73" fmla="*/ 82 h 348"/>
                <a:gd name="T74" fmla="*/ 385 w 432"/>
                <a:gd name="T75" fmla="*/ 104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32" h="348">
                  <a:moveTo>
                    <a:pt x="394" y="117"/>
                  </a:moveTo>
                  <a:lnTo>
                    <a:pt x="396" y="126"/>
                  </a:lnTo>
                  <a:lnTo>
                    <a:pt x="397" y="137"/>
                  </a:lnTo>
                  <a:lnTo>
                    <a:pt x="397" y="146"/>
                  </a:lnTo>
                  <a:lnTo>
                    <a:pt x="396" y="156"/>
                  </a:lnTo>
                  <a:lnTo>
                    <a:pt x="401" y="164"/>
                  </a:lnTo>
                  <a:lnTo>
                    <a:pt x="408" y="171"/>
                  </a:lnTo>
                  <a:lnTo>
                    <a:pt x="416" y="177"/>
                  </a:lnTo>
                  <a:lnTo>
                    <a:pt x="424" y="183"/>
                  </a:lnTo>
                  <a:lnTo>
                    <a:pt x="429" y="188"/>
                  </a:lnTo>
                  <a:lnTo>
                    <a:pt x="432" y="195"/>
                  </a:lnTo>
                  <a:lnTo>
                    <a:pt x="430" y="203"/>
                  </a:lnTo>
                  <a:lnTo>
                    <a:pt x="423" y="214"/>
                  </a:lnTo>
                  <a:lnTo>
                    <a:pt x="414" y="218"/>
                  </a:lnTo>
                  <a:lnTo>
                    <a:pt x="403" y="223"/>
                  </a:lnTo>
                  <a:lnTo>
                    <a:pt x="393" y="226"/>
                  </a:lnTo>
                  <a:lnTo>
                    <a:pt x="382" y="231"/>
                  </a:lnTo>
                  <a:lnTo>
                    <a:pt x="372" y="237"/>
                  </a:lnTo>
                  <a:lnTo>
                    <a:pt x="362" y="243"/>
                  </a:lnTo>
                  <a:lnTo>
                    <a:pt x="354" y="251"/>
                  </a:lnTo>
                  <a:lnTo>
                    <a:pt x="346" y="260"/>
                  </a:lnTo>
                  <a:lnTo>
                    <a:pt x="330" y="278"/>
                  </a:lnTo>
                  <a:lnTo>
                    <a:pt x="312" y="297"/>
                  </a:lnTo>
                  <a:lnTo>
                    <a:pt x="293" y="314"/>
                  </a:lnTo>
                  <a:lnTo>
                    <a:pt x="273" y="328"/>
                  </a:lnTo>
                  <a:lnTo>
                    <a:pt x="251" y="339"/>
                  </a:lnTo>
                  <a:lnTo>
                    <a:pt x="228" y="346"/>
                  </a:lnTo>
                  <a:lnTo>
                    <a:pt x="205" y="348"/>
                  </a:lnTo>
                  <a:lnTo>
                    <a:pt x="180" y="344"/>
                  </a:lnTo>
                  <a:lnTo>
                    <a:pt x="160" y="337"/>
                  </a:lnTo>
                  <a:lnTo>
                    <a:pt x="141" y="329"/>
                  </a:lnTo>
                  <a:lnTo>
                    <a:pt x="120" y="319"/>
                  </a:lnTo>
                  <a:lnTo>
                    <a:pt x="102" y="308"/>
                  </a:lnTo>
                  <a:lnTo>
                    <a:pt x="84" y="295"/>
                  </a:lnTo>
                  <a:lnTo>
                    <a:pt x="70" y="279"/>
                  </a:lnTo>
                  <a:lnTo>
                    <a:pt x="59" y="261"/>
                  </a:lnTo>
                  <a:lnTo>
                    <a:pt x="52" y="240"/>
                  </a:lnTo>
                  <a:lnTo>
                    <a:pt x="49" y="226"/>
                  </a:lnTo>
                  <a:lnTo>
                    <a:pt x="45" y="213"/>
                  </a:lnTo>
                  <a:lnTo>
                    <a:pt x="42" y="200"/>
                  </a:lnTo>
                  <a:lnTo>
                    <a:pt x="36" y="186"/>
                  </a:lnTo>
                  <a:lnTo>
                    <a:pt x="30" y="175"/>
                  </a:lnTo>
                  <a:lnTo>
                    <a:pt x="22" y="163"/>
                  </a:lnTo>
                  <a:lnTo>
                    <a:pt x="12" y="153"/>
                  </a:lnTo>
                  <a:lnTo>
                    <a:pt x="0" y="145"/>
                  </a:lnTo>
                  <a:lnTo>
                    <a:pt x="2" y="132"/>
                  </a:lnTo>
                  <a:lnTo>
                    <a:pt x="8" y="123"/>
                  </a:lnTo>
                  <a:lnTo>
                    <a:pt x="16" y="116"/>
                  </a:lnTo>
                  <a:lnTo>
                    <a:pt x="27" y="110"/>
                  </a:lnTo>
                  <a:lnTo>
                    <a:pt x="38" y="104"/>
                  </a:lnTo>
                  <a:lnTo>
                    <a:pt x="50" y="97"/>
                  </a:lnTo>
                  <a:lnTo>
                    <a:pt x="60" y="89"/>
                  </a:lnTo>
                  <a:lnTo>
                    <a:pt x="68" y="79"/>
                  </a:lnTo>
                  <a:lnTo>
                    <a:pt x="82" y="63"/>
                  </a:lnTo>
                  <a:lnTo>
                    <a:pt x="97" y="48"/>
                  </a:lnTo>
                  <a:lnTo>
                    <a:pt x="112" y="34"/>
                  </a:lnTo>
                  <a:lnTo>
                    <a:pt x="128" y="23"/>
                  </a:lnTo>
                  <a:lnTo>
                    <a:pt x="146" y="12"/>
                  </a:lnTo>
                  <a:lnTo>
                    <a:pt x="165" y="5"/>
                  </a:lnTo>
                  <a:lnTo>
                    <a:pt x="184" y="1"/>
                  </a:lnTo>
                  <a:lnTo>
                    <a:pt x="205" y="0"/>
                  </a:lnTo>
                  <a:lnTo>
                    <a:pt x="219" y="2"/>
                  </a:lnTo>
                  <a:lnTo>
                    <a:pt x="233" y="5"/>
                  </a:lnTo>
                  <a:lnTo>
                    <a:pt x="247" y="9"/>
                  </a:lnTo>
                  <a:lnTo>
                    <a:pt x="260" y="13"/>
                  </a:lnTo>
                  <a:lnTo>
                    <a:pt x="273" y="19"/>
                  </a:lnTo>
                  <a:lnTo>
                    <a:pt x="286" y="25"/>
                  </a:lnTo>
                  <a:lnTo>
                    <a:pt x="298" y="31"/>
                  </a:lnTo>
                  <a:lnTo>
                    <a:pt x="311" y="38"/>
                  </a:lnTo>
                  <a:lnTo>
                    <a:pt x="323" y="46"/>
                  </a:lnTo>
                  <a:lnTo>
                    <a:pt x="334" y="54"/>
                  </a:lnTo>
                  <a:lnTo>
                    <a:pt x="346" y="62"/>
                  </a:lnTo>
                  <a:lnTo>
                    <a:pt x="356" y="72"/>
                  </a:lnTo>
                  <a:lnTo>
                    <a:pt x="366" y="82"/>
                  </a:lnTo>
                  <a:lnTo>
                    <a:pt x="376" y="93"/>
                  </a:lnTo>
                  <a:lnTo>
                    <a:pt x="385" y="104"/>
                  </a:lnTo>
                  <a:lnTo>
                    <a:pt x="394" y="117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69" name="Freeform 53"/>
            <p:cNvSpPr>
              <a:spLocks/>
            </p:cNvSpPr>
            <p:nvPr/>
          </p:nvSpPr>
          <p:spPr bwMode="auto">
            <a:xfrm>
              <a:off x="4392" y="2093"/>
              <a:ext cx="351" cy="354"/>
            </a:xfrm>
            <a:custGeom>
              <a:avLst/>
              <a:gdLst>
                <a:gd name="T0" fmla="*/ 699 w 703"/>
                <a:gd name="T1" fmla="*/ 295 h 708"/>
                <a:gd name="T2" fmla="*/ 699 w 703"/>
                <a:gd name="T3" fmla="*/ 403 h 708"/>
                <a:gd name="T4" fmla="*/ 668 w 703"/>
                <a:gd name="T5" fmla="*/ 507 h 708"/>
                <a:gd name="T6" fmla="*/ 608 w 703"/>
                <a:gd name="T7" fmla="*/ 598 h 708"/>
                <a:gd name="T8" fmla="*/ 547 w 703"/>
                <a:gd name="T9" fmla="*/ 649 h 708"/>
                <a:gd name="T10" fmla="*/ 505 w 703"/>
                <a:gd name="T11" fmla="*/ 673 h 708"/>
                <a:gd name="T12" fmla="*/ 460 w 703"/>
                <a:gd name="T13" fmla="*/ 691 h 708"/>
                <a:gd name="T14" fmla="*/ 412 w 703"/>
                <a:gd name="T15" fmla="*/ 703 h 708"/>
                <a:gd name="T16" fmla="*/ 363 w 703"/>
                <a:gd name="T17" fmla="*/ 708 h 708"/>
                <a:gd name="T18" fmla="*/ 314 w 703"/>
                <a:gd name="T19" fmla="*/ 707 h 708"/>
                <a:gd name="T20" fmla="*/ 265 w 703"/>
                <a:gd name="T21" fmla="*/ 699 h 708"/>
                <a:gd name="T22" fmla="*/ 218 w 703"/>
                <a:gd name="T23" fmla="*/ 683 h 708"/>
                <a:gd name="T24" fmla="*/ 177 w 703"/>
                <a:gd name="T25" fmla="*/ 664 h 708"/>
                <a:gd name="T26" fmla="*/ 140 w 703"/>
                <a:gd name="T27" fmla="*/ 641 h 708"/>
                <a:gd name="T28" fmla="*/ 106 w 703"/>
                <a:gd name="T29" fmla="*/ 612 h 708"/>
                <a:gd name="T30" fmla="*/ 78 w 703"/>
                <a:gd name="T31" fmla="*/ 578 h 708"/>
                <a:gd name="T32" fmla="*/ 52 w 703"/>
                <a:gd name="T33" fmla="*/ 541 h 708"/>
                <a:gd name="T34" fmla="*/ 33 w 703"/>
                <a:gd name="T35" fmla="*/ 502 h 708"/>
                <a:gd name="T36" fmla="*/ 17 w 703"/>
                <a:gd name="T37" fmla="*/ 461 h 708"/>
                <a:gd name="T38" fmla="*/ 6 w 703"/>
                <a:gd name="T39" fmla="*/ 419 h 708"/>
                <a:gd name="T40" fmla="*/ 0 w 703"/>
                <a:gd name="T41" fmla="*/ 371 h 708"/>
                <a:gd name="T42" fmla="*/ 3 w 703"/>
                <a:gd name="T43" fmla="*/ 317 h 708"/>
                <a:gd name="T44" fmla="*/ 12 w 703"/>
                <a:gd name="T45" fmla="*/ 264 h 708"/>
                <a:gd name="T46" fmla="*/ 29 w 703"/>
                <a:gd name="T47" fmla="*/ 214 h 708"/>
                <a:gd name="T48" fmla="*/ 53 w 703"/>
                <a:gd name="T49" fmla="*/ 168 h 708"/>
                <a:gd name="T50" fmla="*/ 85 w 703"/>
                <a:gd name="T51" fmla="*/ 126 h 708"/>
                <a:gd name="T52" fmla="*/ 121 w 703"/>
                <a:gd name="T53" fmla="*/ 88 h 708"/>
                <a:gd name="T54" fmla="*/ 166 w 703"/>
                <a:gd name="T55" fmla="*/ 57 h 708"/>
                <a:gd name="T56" fmla="*/ 212 w 703"/>
                <a:gd name="T57" fmla="*/ 30 h 708"/>
                <a:gd name="T58" fmla="*/ 260 w 703"/>
                <a:gd name="T59" fmla="*/ 13 h 708"/>
                <a:gd name="T60" fmla="*/ 310 w 703"/>
                <a:gd name="T61" fmla="*/ 3 h 708"/>
                <a:gd name="T62" fmla="*/ 362 w 703"/>
                <a:gd name="T63" fmla="*/ 0 h 708"/>
                <a:gd name="T64" fmla="*/ 414 w 703"/>
                <a:gd name="T65" fmla="*/ 6 h 708"/>
                <a:gd name="T66" fmla="*/ 465 w 703"/>
                <a:gd name="T67" fmla="*/ 17 h 708"/>
                <a:gd name="T68" fmla="*/ 512 w 703"/>
                <a:gd name="T69" fmla="*/ 37 h 708"/>
                <a:gd name="T70" fmla="*/ 557 w 703"/>
                <a:gd name="T71" fmla="*/ 61 h 708"/>
                <a:gd name="T72" fmla="*/ 596 w 703"/>
                <a:gd name="T73" fmla="*/ 93 h 708"/>
                <a:gd name="T74" fmla="*/ 629 w 703"/>
                <a:gd name="T75" fmla="*/ 133 h 708"/>
                <a:gd name="T76" fmla="*/ 657 w 703"/>
                <a:gd name="T77" fmla="*/ 175 h 708"/>
                <a:gd name="T78" fmla="*/ 679 w 703"/>
                <a:gd name="T79" fmla="*/ 220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03" h="708">
                  <a:moveTo>
                    <a:pt x="688" y="242"/>
                  </a:moveTo>
                  <a:lnTo>
                    <a:pt x="699" y="295"/>
                  </a:lnTo>
                  <a:lnTo>
                    <a:pt x="703" y="349"/>
                  </a:lnTo>
                  <a:lnTo>
                    <a:pt x="699" y="403"/>
                  </a:lnTo>
                  <a:lnTo>
                    <a:pt x="688" y="456"/>
                  </a:lnTo>
                  <a:lnTo>
                    <a:pt x="668" y="507"/>
                  </a:lnTo>
                  <a:lnTo>
                    <a:pt x="642" y="554"/>
                  </a:lnTo>
                  <a:lnTo>
                    <a:pt x="608" y="598"/>
                  </a:lnTo>
                  <a:lnTo>
                    <a:pt x="567" y="635"/>
                  </a:lnTo>
                  <a:lnTo>
                    <a:pt x="547" y="649"/>
                  </a:lnTo>
                  <a:lnTo>
                    <a:pt x="527" y="661"/>
                  </a:lnTo>
                  <a:lnTo>
                    <a:pt x="505" y="673"/>
                  </a:lnTo>
                  <a:lnTo>
                    <a:pt x="483" y="683"/>
                  </a:lnTo>
                  <a:lnTo>
                    <a:pt x="460" y="691"/>
                  </a:lnTo>
                  <a:lnTo>
                    <a:pt x="436" y="698"/>
                  </a:lnTo>
                  <a:lnTo>
                    <a:pt x="412" y="703"/>
                  </a:lnTo>
                  <a:lnTo>
                    <a:pt x="387" y="706"/>
                  </a:lnTo>
                  <a:lnTo>
                    <a:pt x="363" y="708"/>
                  </a:lnTo>
                  <a:lnTo>
                    <a:pt x="339" y="708"/>
                  </a:lnTo>
                  <a:lnTo>
                    <a:pt x="314" y="707"/>
                  </a:lnTo>
                  <a:lnTo>
                    <a:pt x="289" y="704"/>
                  </a:lnTo>
                  <a:lnTo>
                    <a:pt x="265" y="699"/>
                  </a:lnTo>
                  <a:lnTo>
                    <a:pt x="242" y="691"/>
                  </a:lnTo>
                  <a:lnTo>
                    <a:pt x="218" y="683"/>
                  </a:lnTo>
                  <a:lnTo>
                    <a:pt x="196" y="672"/>
                  </a:lnTo>
                  <a:lnTo>
                    <a:pt x="177" y="664"/>
                  </a:lnTo>
                  <a:lnTo>
                    <a:pt x="157" y="653"/>
                  </a:lnTo>
                  <a:lnTo>
                    <a:pt x="140" y="641"/>
                  </a:lnTo>
                  <a:lnTo>
                    <a:pt x="123" y="627"/>
                  </a:lnTo>
                  <a:lnTo>
                    <a:pt x="106" y="612"/>
                  </a:lnTo>
                  <a:lnTo>
                    <a:pt x="91" y="596"/>
                  </a:lnTo>
                  <a:lnTo>
                    <a:pt x="78" y="578"/>
                  </a:lnTo>
                  <a:lnTo>
                    <a:pt x="65" y="561"/>
                  </a:lnTo>
                  <a:lnTo>
                    <a:pt x="52" y="541"/>
                  </a:lnTo>
                  <a:lnTo>
                    <a:pt x="42" y="522"/>
                  </a:lnTo>
                  <a:lnTo>
                    <a:pt x="33" y="502"/>
                  </a:lnTo>
                  <a:lnTo>
                    <a:pt x="25" y="482"/>
                  </a:lnTo>
                  <a:lnTo>
                    <a:pt x="17" y="461"/>
                  </a:lnTo>
                  <a:lnTo>
                    <a:pt x="11" y="440"/>
                  </a:lnTo>
                  <a:lnTo>
                    <a:pt x="6" y="419"/>
                  </a:lnTo>
                  <a:lnTo>
                    <a:pt x="3" y="399"/>
                  </a:lnTo>
                  <a:lnTo>
                    <a:pt x="0" y="371"/>
                  </a:lnTo>
                  <a:lnTo>
                    <a:pt x="0" y="343"/>
                  </a:lnTo>
                  <a:lnTo>
                    <a:pt x="3" y="317"/>
                  </a:lnTo>
                  <a:lnTo>
                    <a:pt x="6" y="290"/>
                  </a:lnTo>
                  <a:lnTo>
                    <a:pt x="12" y="264"/>
                  </a:lnTo>
                  <a:lnTo>
                    <a:pt x="20" y="240"/>
                  </a:lnTo>
                  <a:lnTo>
                    <a:pt x="29" y="214"/>
                  </a:lnTo>
                  <a:lnTo>
                    <a:pt x="40" y="191"/>
                  </a:lnTo>
                  <a:lnTo>
                    <a:pt x="53" y="168"/>
                  </a:lnTo>
                  <a:lnTo>
                    <a:pt x="67" y="146"/>
                  </a:lnTo>
                  <a:lnTo>
                    <a:pt x="85" y="126"/>
                  </a:lnTo>
                  <a:lnTo>
                    <a:pt x="102" y="106"/>
                  </a:lnTo>
                  <a:lnTo>
                    <a:pt x="121" y="88"/>
                  </a:lnTo>
                  <a:lnTo>
                    <a:pt x="143" y="72"/>
                  </a:lnTo>
                  <a:lnTo>
                    <a:pt x="166" y="57"/>
                  </a:lnTo>
                  <a:lnTo>
                    <a:pt x="190" y="43"/>
                  </a:lnTo>
                  <a:lnTo>
                    <a:pt x="212" y="30"/>
                  </a:lnTo>
                  <a:lnTo>
                    <a:pt x="235" y="21"/>
                  </a:lnTo>
                  <a:lnTo>
                    <a:pt x="260" y="13"/>
                  </a:lnTo>
                  <a:lnTo>
                    <a:pt x="285" y="6"/>
                  </a:lnTo>
                  <a:lnTo>
                    <a:pt x="310" y="3"/>
                  </a:lnTo>
                  <a:lnTo>
                    <a:pt x="336" y="0"/>
                  </a:lnTo>
                  <a:lnTo>
                    <a:pt x="362" y="0"/>
                  </a:lnTo>
                  <a:lnTo>
                    <a:pt x="387" y="3"/>
                  </a:lnTo>
                  <a:lnTo>
                    <a:pt x="414" y="6"/>
                  </a:lnTo>
                  <a:lnTo>
                    <a:pt x="439" y="11"/>
                  </a:lnTo>
                  <a:lnTo>
                    <a:pt x="465" y="17"/>
                  </a:lnTo>
                  <a:lnTo>
                    <a:pt x="489" y="27"/>
                  </a:lnTo>
                  <a:lnTo>
                    <a:pt x="512" y="37"/>
                  </a:lnTo>
                  <a:lnTo>
                    <a:pt x="535" y="49"/>
                  </a:lnTo>
                  <a:lnTo>
                    <a:pt x="557" y="61"/>
                  </a:lnTo>
                  <a:lnTo>
                    <a:pt x="576" y="76"/>
                  </a:lnTo>
                  <a:lnTo>
                    <a:pt x="596" y="93"/>
                  </a:lnTo>
                  <a:lnTo>
                    <a:pt x="613" y="112"/>
                  </a:lnTo>
                  <a:lnTo>
                    <a:pt x="629" y="133"/>
                  </a:lnTo>
                  <a:lnTo>
                    <a:pt x="644" y="153"/>
                  </a:lnTo>
                  <a:lnTo>
                    <a:pt x="657" y="175"/>
                  </a:lnTo>
                  <a:lnTo>
                    <a:pt x="668" y="197"/>
                  </a:lnTo>
                  <a:lnTo>
                    <a:pt x="679" y="220"/>
                  </a:lnTo>
                  <a:lnTo>
                    <a:pt x="688" y="242"/>
                  </a:lnTo>
                  <a:close/>
                </a:path>
              </a:pathLst>
            </a:custGeom>
            <a:solidFill>
              <a:srgbClr val="FF16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0" name="Freeform 54"/>
            <p:cNvSpPr>
              <a:spLocks/>
            </p:cNvSpPr>
            <p:nvPr/>
          </p:nvSpPr>
          <p:spPr bwMode="auto">
            <a:xfrm>
              <a:off x="3909" y="2043"/>
              <a:ext cx="35" cy="23"/>
            </a:xfrm>
            <a:custGeom>
              <a:avLst/>
              <a:gdLst>
                <a:gd name="T0" fmla="*/ 71 w 71"/>
                <a:gd name="T1" fmla="*/ 35 h 45"/>
                <a:gd name="T2" fmla="*/ 64 w 71"/>
                <a:gd name="T3" fmla="*/ 39 h 45"/>
                <a:gd name="T4" fmla="*/ 57 w 71"/>
                <a:gd name="T5" fmla="*/ 43 h 45"/>
                <a:gd name="T6" fmla="*/ 50 w 71"/>
                <a:gd name="T7" fmla="*/ 45 h 45"/>
                <a:gd name="T8" fmla="*/ 42 w 71"/>
                <a:gd name="T9" fmla="*/ 45 h 45"/>
                <a:gd name="T10" fmla="*/ 35 w 71"/>
                <a:gd name="T11" fmla="*/ 45 h 45"/>
                <a:gd name="T12" fmla="*/ 27 w 71"/>
                <a:gd name="T13" fmla="*/ 44 h 45"/>
                <a:gd name="T14" fmla="*/ 20 w 71"/>
                <a:gd name="T15" fmla="*/ 42 h 45"/>
                <a:gd name="T16" fmla="*/ 13 w 71"/>
                <a:gd name="T17" fmla="*/ 38 h 45"/>
                <a:gd name="T18" fmla="*/ 7 w 71"/>
                <a:gd name="T19" fmla="*/ 29 h 45"/>
                <a:gd name="T20" fmla="*/ 3 w 71"/>
                <a:gd name="T21" fmla="*/ 20 h 45"/>
                <a:gd name="T22" fmla="*/ 0 w 71"/>
                <a:gd name="T23" fmla="*/ 11 h 45"/>
                <a:gd name="T24" fmla="*/ 5 w 71"/>
                <a:gd name="T25" fmla="*/ 0 h 45"/>
                <a:gd name="T26" fmla="*/ 12 w 71"/>
                <a:gd name="T27" fmla="*/ 8 h 45"/>
                <a:gd name="T28" fmla="*/ 21 w 71"/>
                <a:gd name="T29" fmla="*/ 12 h 45"/>
                <a:gd name="T30" fmla="*/ 31 w 71"/>
                <a:gd name="T31" fmla="*/ 14 h 45"/>
                <a:gd name="T32" fmla="*/ 42 w 71"/>
                <a:gd name="T33" fmla="*/ 14 h 45"/>
                <a:gd name="T34" fmla="*/ 51 w 71"/>
                <a:gd name="T35" fmla="*/ 15 h 45"/>
                <a:gd name="T36" fmla="*/ 60 w 71"/>
                <a:gd name="T37" fmla="*/ 17 h 45"/>
                <a:gd name="T38" fmla="*/ 67 w 71"/>
                <a:gd name="T39" fmla="*/ 24 h 45"/>
                <a:gd name="T40" fmla="*/ 71 w 71"/>
                <a:gd name="T41" fmla="*/ 3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1" h="45">
                  <a:moveTo>
                    <a:pt x="71" y="35"/>
                  </a:moveTo>
                  <a:lnTo>
                    <a:pt x="64" y="39"/>
                  </a:lnTo>
                  <a:lnTo>
                    <a:pt x="57" y="43"/>
                  </a:lnTo>
                  <a:lnTo>
                    <a:pt x="50" y="45"/>
                  </a:lnTo>
                  <a:lnTo>
                    <a:pt x="42" y="45"/>
                  </a:lnTo>
                  <a:lnTo>
                    <a:pt x="35" y="45"/>
                  </a:lnTo>
                  <a:lnTo>
                    <a:pt x="27" y="44"/>
                  </a:lnTo>
                  <a:lnTo>
                    <a:pt x="20" y="42"/>
                  </a:lnTo>
                  <a:lnTo>
                    <a:pt x="13" y="38"/>
                  </a:lnTo>
                  <a:lnTo>
                    <a:pt x="7" y="29"/>
                  </a:lnTo>
                  <a:lnTo>
                    <a:pt x="3" y="20"/>
                  </a:lnTo>
                  <a:lnTo>
                    <a:pt x="0" y="11"/>
                  </a:lnTo>
                  <a:lnTo>
                    <a:pt x="5" y="0"/>
                  </a:lnTo>
                  <a:lnTo>
                    <a:pt x="12" y="8"/>
                  </a:lnTo>
                  <a:lnTo>
                    <a:pt x="21" y="12"/>
                  </a:lnTo>
                  <a:lnTo>
                    <a:pt x="31" y="14"/>
                  </a:lnTo>
                  <a:lnTo>
                    <a:pt x="42" y="14"/>
                  </a:lnTo>
                  <a:lnTo>
                    <a:pt x="51" y="15"/>
                  </a:lnTo>
                  <a:lnTo>
                    <a:pt x="60" y="17"/>
                  </a:lnTo>
                  <a:lnTo>
                    <a:pt x="67" y="24"/>
                  </a:lnTo>
                  <a:lnTo>
                    <a:pt x="71" y="3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1" name="Freeform 55"/>
            <p:cNvSpPr>
              <a:spLocks/>
            </p:cNvSpPr>
            <p:nvPr/>
          </p:nvSpPr>
          <p:spPr bwMode="auto">
            <a:xfrm>
              <a:off x="3984" y="2053"/>
              <a:ext cx="30" cy="17"/>
            </a:xfrm>
            <a:custGeom>
              <a:avLst/>
              <a:gdLst>
                <a:gd name="T0" fmla="*/ 61 w 61"/>
                <a:gd name="T1" fmla="*/ 24 h 33"/>
                <a:gd name="T2" fmla="*/ 55 w 61"/>
                <a:gd name="T3" fmla="*/ 28 h 33"/>
                <a:gd name="T4" fmla="*/ 50 w 61"/>
                <a:gd name="T5" fmla="*/ 31 h 33"/>
                <a:gd name="T6" fmla="*/ 43 w 61"/>
                <a:gd name="T7" fmla="*/ 32 h 33"/>
                <a:gd name="T8" fmla="*/ 37 w 61"/>
                <a:gd name="T9" fmla="*/ 33 h 33"/>
                <a:gd name="T10" fmla="*/ 30 w 61"/>
                <a:gd name="T11" fmla="*/ 33 h 33"/>
                <a:gd name="T12" fmla="*/ 24 w 61"/>
                <a:gd name="T13" fmla="*/ 32 h 33"/>
                <a:gd name="T14" fmla="*/ 17 w 61"/>
                <a:gd name="T15" fmla="*/ 30 h 33"/>
                <a:gd name="T16" fmla="*/ 13 w 61"/>
                <a:gd name="T17" fmla="*/ 26 h 33"/>
                <a:gd name="T18" fmla="*/ 10 w 61"/>
                <a:gd name="T19" fmla="*/ 19 h 33"/>
                <a:gd name="T20" fmla="*/ 5 w 61"/>
                <a:gd name="T21" fmla="*/ 14 h 33"/>
                <a:gd name="T22" fmla="*/ 0 w 61"/>
                <a:gd name="T23" fmla="*/ 8 h 33"/>
                <a:gd name="T24" fmla="*/ 1 w 61"/>
                <a:gd name="T25" fmla="*/ 0 h 33"/>
                <a:gd name="T26" fmla="*/ 9 w 61"/>
                <a:gd name="T27" fmla="*/ 3 h 33"/>
                <a:gd name="T28" fmla="*/ 18 w 61"/>
                <a:gd name="T29" fmla="*/ 5 h 33"/>
                <a:gd name="T30" fmla="*/ 29 w 61"/>
                <a:gd name="T31" fmla="*/ 5 h 33"/>
                <a:gd name="T32" fmla="*/ 40 w 61"/>
                <a:gd name="T33" fmla="*/ 5 h 33"/>
                <a:gd name="T34" fmla="*/ 50 w 61"/>
                <a:gd name="T35" fmla="*/ 6 h 33"/>
                <a:gd name="T36" fmla="*/ 56 w 61"/>
                <a:gd name="T37" fmla="*/ 9 h 33"/>
                <a:gd name="T38" fmla="*/ 61 w 61"/>
                <a:gd name="T39" fmla="*/ 15 h 33"/>
                <a:gd name="T40" fmla="*/ 61 w 61"/>
                <a:gd name="T41" fmla="*/ 2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1" h="33">
                  <a:moveTo>
                    <a:pt x="61" y="24"/>
                  </a:moveTo>
                  <a:lnTo>
                    <a:pt x="55" y="28"/>
                  </a:lnTo>
                  <a:lnTo>
                    <a:pt x="50" y="31"/>
                  </a:lnTo>
                  <a:lnTo>
                    <a:pt x="43" y="32"/>
                  </a:lnTo>
                  <a:lnTo>
                    <a:pt x="37" y="33"/>
                  </a:lnTo>
                  <a:lnTo>
                    <a:pt x="30" y="33"/>
                  </a:lnTo>
                  <a:lnTo>
                    <a:pt x="24" y="32"/>
                  </a:lnTo>
                  <a:lnTo>
                    <a:pt x="17" y="30"/>
                  </a:lnTo>
                  <a:lnTo>
                    <a:pt x="13" y="26"/>
                  </a:lnTo>
                  <a:lnTo>
                    <a:pt x="10" y="19"/>
                  </a:lnTo>
                  <a:lnTo>
                    <a:pt x="5" y="14"/>
                  </a:lnTo>
                  <a:lnTo>
                    <a:pt x="0" y="8"/>
                  </a:lnTo>
                  <a:lnTo>
                    <a:pt x="1" y="0"/>
                  </a:lnTo>
                  <a:lnTo>
                    <a:pt x="9" y="3"/>
                  </a:lnTo>
                  <a:lnTo>
                    <a:pt x="18" y="5"/>
                  </a:lnTo>
                  <a:lnTo>
                    <a:pt x="29" y="5"/>
                  </a:lnTo>
                  <a:lnTo>
                    <a:pt x="40" y="5"/>
                  </a:lnTo>
                  <a:lnTo>
                    <a:pt x="50" y="6"/>
                  </a:lnTo>
                  <a:lnTo>
                    <a:pt x="56" y="9"/>
                  </a:lnTo>
                  <a:lnTo>
                    <a:pt x="61" y="15"/>
                  </a:lnTo>
                  <a:lnTo>
                    <a:pt x="61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2" name="Freeform 56"/>
            <p:cNvSpPr>
              <a:spLocks/>
            </p:cNvSpPr>
            <p:nvPr/>
          </p:nvSpPr>
          <p:spPr bwMode="auto">
            <a:xfrm>
              <a:off x="4190" y="2082"/>
              <a:ext cx="97" cy="84"/>
            </a:xfrm>
            <a:custGeom>
              <a:avLst/>
              <a:gdLst>
                <a:gd name="T0" fmla="*/ 195 w 195"/>
                <a:gd name="T1" fmla="*/ 88 h 167"/>
                <a:gd name="T2" fmla="*/ 190 w 195"/>
                <a:gd name="T3" fmla="*/ 98 h 167"/>
                <a:gd name="T4" fmla="*/ 186 w 195"/>
                <a:gd name="T5" fmla="*/ 108 h 167"/>
                <a:gd name="T6" fmla="*/ 180 w 195"/>
                <a:gd name="T7" fmla="*/ 118 h 167"/>
                <a:gd name="T8" fmla="*/ 174 w 195"/>
                <a:gd name="T9" fmla="*/ 127 h 167"/>
                <a:gd name="T10" fmla="*/ 170 w 195"/>
                <a:gd name="T11" fmla="*/ 138 h 167"/>
                <a:gd name="T12" fmla="*/ 166 w 195"/>
                <a:gd name="T13" fmla="*/ 147 h 167"/>
                <a:gd name="T14" fmla="*/ 165 w 195"/>
                <a:gd name="T15" fmla="*/ 157 h 167"/>
                <a:gd name="T16" fmla="*/ 166 w 195"/>
                <a:gd name="T17" fmla="*/ 167 h 167"/>
                <a:gd name="T18" fmla="*/ 160 w 195"/>
                <a:gd name="T19" fmla="*/ 157 h 167"/>
                <a:gd name="T20" fmla="*/ 156 w 195"/>
                <a:gd name="T21" fmla="*/ 144 h 167"/>
                <a:gd name="T22" fmla="*/ 153 w 195"/>
                <a:gd name="T23" fmla="*/ 132 h 167"/>
                <a:gd name="T24" fmla="*/ 152 w 195"/>
                <a:gd name="T25" fmla="*/ 119 h 167"/>
                <a:gd name="T26" fmla="*/ 149 w 195"/>
                <a:gd name="T27" fmla="*/ 106 h 167"/>
                <a:gd name="T28" fmla="*/ 144 w 195"/>
                <a:gd name="T29" fmla="*/ 96 h 167"/>
                <a:gd name="T30" fmla="*/ 136 w 195"/>
                <a:gd name="T31" fmla="*/ 88 h 167"/>
                <a:gd name="T32" fmla="*/ 125 w 195"/>
                <a:gd name="T33" fmla="*/ 82 h 167"/>
                <a:gd name="T34" fmla="*/ 119 w 195"/>
                <a:gd name="T35" fmla="*/ 88 h 167"/>
                <a:gd name="T36" fmla="*/ 114 w 195"/>
                <a:gd name="T37" fmla="*/ 97 h 167"/>
                <a:gd name="T38" fmla="*/ 111 w 195"/>
                <a:gd name="T39" fmla="*/ 108 h 167"/>
                <a:gd name="T40" fmla="*/ 110 w 195"/>
                <a:gd name="T41" fmla="*/ 116 h 167"/>
                <a:gd name="T42" fmla="*/ 3 w 195"/>
                <a:gd name="T43" fmla="*/ 36 h 167"/>
                <a:gd name="T44" fmla="*/ 0 w 195"/>
                <a:gd name="T45" fmla="*/ 24 h 167"/>
                <a:gd name="T46" fmla="*/ 1 w 195"/>
                <a:gd name="T47" fmla="*/ 12 h 167"/>
                <a:gd name="T48" fmla="*/ 8 w 195"/>
                <a:gd name="T49" fmla="*/ 4 h 167"/>
                <a:gd name="T50" fmla="*/ 21 w 195"/>
                <a:gd name="T51" fmla="*/ 0 h 167"/>
                <a:gd name="T52" fmla="*/ 195 w 195"/>
                <a:gd name="T53" fmla="*/ 8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95" h="167">
                  <a:moveTo>
                    <a:pt x="195" y="88"/>
                  </a:moveTo>
                  <a:lnTo>
                    <a:pt x="190" y="98"/>
                  </a:lnTo>
                  <a:lnTo>
                    <a:pt x="186" y="108"/>
                  </a:lnTo>
                  <a:lnTo>
                    <a:pt x="180" y="118"/>
                  </a:lnTo>
                  <a:lnTo>
                    <a:pt x="174" y="127"/>
                  </a:lnTo>
                  <a:lnTo>
                    <a:pt x="170" y="138"/>
                  </a:lnTo>
                  <a:lnTo>
                    <a:pt x="166" y="147"/>
                  </a:lnTo>
                  <a:lnTo>
                    <a:pt x="165" y="157"/>
                  </a:lnTo>
                  <a:lnTo>
                    <a:pt x="166" y="167"/>
                  </a:lnTo>
                  <a:lnTo>
                    <a:pt x="160" y="157"/>
                  </a:lnTo>
                  <a:lnTo>
                    <a:pt x="156" y="144"/>
                  </a:lnTo>
                  <a:lnTo>
                    <a:pt x="153" y="132"/>
                  </a:lnTo>
                  <a:lnTo>
                    <a:pt x="152" y="119"/>
                  </a:lnTo>
                  <a:lnTo>
                    <a:pt x="149" y="106"/>
                  </a:lnTo>
                  <a:lnTo>
                    <a:pt x="144" y="96"/>
                  </a:lnTo>
                  <a:lnTo>
                    <a:pt x="136" y="88"/>
                  </a:lnTo>
                  <a:lnTo>
                    <a:pt x="125" y="82"/>
                  </a:lnTo>
                  <a:lnTo>
                    <a:pt x="119" y="88"/>
                  </a:lnTo>
                  <a:lnTo>
                    <a:pt x="114" y="97"/>
                  </a:lnTo>
                  <a:lnTo>
                    <a:pt x="111" y="108"/>
                  </a:lnTo>
                  <a:lnTo>
                    <a:pt x="110" y="116"/>
                  </a:lnTo>
                  <a:lnTo>
                    <a:pt x="3" y="36"/>
                  </a:lnTo>
                  <a:lnTo>
                    <a:pt x="0" y="24"/>
                  </a:lnTo>
                  <a:lnTo>
                    <a:pt x="1" y="12"/>
                  </a:lnTo>
                  <a:lnTo>
                    <a:pt x="8" y="4"/>
                  </a:lnTo>
                  <a:lnTo>
                    <a:pt x="21" y="0"/>
                  </a:lnTo>
                  <a:lnTo>
                    <a:pt x="195" y="88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3" name="Freeform 57"/>
            <p:cNvSpPr>
              <a:spLocks/>
            </p:cNvSpPr>
            <p:nvPr/>
          </p:nvSpPr>
          <p:spPr bwMode="auto">
            <a:xfrm>
              <a:off x="4286" y="2122"/>
              <a:ext cx="65" cy="48"/>
            </a:xfrm>
            <a:custGeom>
              <a:avLst/>
              <a:gdLst>
                <a:gd name="T0" fmla="*/ 130 w 130"/>
                <a:gd name="T1" fmla="*/ 63 h 96"/>
                <a:gd name="T2" fmla="*/ 125 w 130"/>
                <a:gd name="T3" fmla="*/ 69 h 96"/>
                <a:gd name="T4" fmla="*/ 119 w 130"/>
                <a:gd name="T5" fmla="*/ 73 h 96"/>
                <a:gd name="T6" fmla="*/ 114 w 130"/>
                <a:gd name="T7" fmla="*/ 77 h 96"/>
                <a:gd name="T8" fmla="*/ 108 w 130"/>
                <a:gd name="T9" fmla="*/ 81 h 96"/>
                <a:gd name="T10" fmla="*/ 101 w 130"/>
                <a:gd name="T11" fmla="*/ 84 h 96"/>
                <a:gd name="T12" fmla="*/ 94 w 130"/>
                <a:gd name="T13" fmla="*/ 87 h 96"/>
                <a:gd name="T14" fmla="*/ 88 w 130"/>
                <a:gd name="T15" fmla="*/ 91 h 96"/>
                <a:gd name="T16" fmla="*/ 83 w 130"/>
                <a:gd name="T17" fmla="*/ 94 h 96"/>
                <a:gd name="T18" fmla="*/ 87 w 130"/>
                <a:gd name="T19" fmla="*/ 84 h 96"/>
                <a:gd name="T20" fmla="*/ 93 w 130"/>
                <a:gd name="T21" fmla="*/ 73 h 96"/>
                <a:gd name="T22" fmla="*/ 96 w 130"/>
                <a:gd name="T23" fmla="*/ 61 h 96"/>
                <a:gd name="T24" fmla="*/ 88 w 130"/>
                <a:gd name="T25" fmla="*/ 52 h 96"/>
                <a:gd name="T26" fmla="*/ 80 w 130"/>
                <a:gd name="T27" fmla="*/ 55 h 96"/>
                <a:gd name="T28" fmla="*/ 72 w 130"/>
                <a:gd name="T29" fmla="*/ 59 h 96"/>
                <a:gd name="T30" fmla="*/ 64 w 130"/>
                <a:gd name="T31" fmla="*/ 64 h 96"/>
                <a:gd name="T32" fmla="*/ 56 w 130"/>
                <a:gd name="T33" fmla="*/ 69 h 96"/>
                <a:gd name="T34" fmla="*/ 48 w 130"/>
                <a:gd name="T35" fmla="*/ 75 h 96"/>
                <a:gd name="T36" fmla="*/ 41 w 130"/>
                <a:gd name="T37" fmla="*/ 82 h 96"/>
                <a:gd name="T38" fmla="*/ 34 w 130"/>
                <a:gd name="T39" fmla="*/ 89 h 96"/>
                <a:gd name="T40" fmla="*/ 29 w 130"/>
                <a:gd name="T41" fmla="*/ 96 h 96"/>
                <a:gd name="T42" fmla="*/ 30 w 130"/>
                <a:gd name="T43" fmla="*/ 90 h 96"/>
                <a:gd name="T44" fmla="*/ 33 w 130"/>
                <a:gd name="T45" fmla="*/ 84 h 96"/>
                <a:gd name="T46" fmla="*/ 38 w 130"/>
                <a:gd name="T47" fmla="*/ 77 h 96"/>
                <a:gd name="T48" fmla="*/ 42 w 130"/>
                <a:gd name="T49" fmla="*/ 70 h 96"/>
                <a:gd name="T50" fmla="*/ 48 w 130"/>
                <a:gd name="T51" fmla="*/ 63 h 96"/>
                <a:gd name="T52" fmla="*/ 54 w 130"/>
                <a:gd name="T53" fmla="*/ 56 h 96"/>
                <a:gd name="T54" fmla="*/ 60 w 130"/>
                <a:gd name="T55" fmla="*/ 48 h 96"/>
                <a:gd name="T56" fmla="*/ 63 w 130"/>
                <a:gd name="T57" fmla="*/ 41 h 96"/>
                <a:gd name="T58" fmla="*/ 56 w 130"/>
                <a:gd name="T59" fmla="*/ 39 h 96"/>
                <a:gd name="T60" fmla="*/ 48 w 130"/>
                <a:gd name="T61" fmla="*/ 39 h 96"/>
                <a:gd name="T62" fmla="*/ 41 w 130"/>
                <a:gd name="T63" fmla="*/ 40 h 96"/>
                <a:gd name="T64" fmla="*/ 33 w 130"/>
                <a:gd name="T65" fmla="*/ 44 h 96"/>
                <a:gd name="T66" fmla="*/ 26 w 130"/>
                <a:gd name="T67" fmla="*/ 48 h 96"/>
                <a:gd name="T68" fmla="*/ 18 w 130"/>
                <a:gd name="T69" fmla="*/ 53 h 96"/>
                <a:gd name="T70" fmla="*/ 11 w 130"/>
                <a:gd name="T71" fmla="*/ 58 h 96"/>
                <a:gd name="T72" fmla="*/ 4 w 130"/>
                <a:gd name="T73" fmla="*/ 62 h 96"/>
                <a:gd name="T74" fmla="*/ 0 w 130"/>
                <a:gd name="T75" fmla="*/ 62 h 96"/>
                <a:gd name="T76" fmla="*/ 3 w 130"/>
                <a:gd name="T77" fmla="*/ 53 h 96"/>
                <a:gd name="T78" fmla="*/ 7 w 130"/>
                <a:gd name="T79" fmla="*/ 45 h 96"/>
                <a:gd name="T80" fmla="*/ 11 w 130"/>
                <a:gd name="T81" fmla="*/ 36 h 96"/>
                <a:gd name="T82" fmla="*/ 17 w 130"/>
                <a:gd name="T83" fmla="*/ 26 h 96"/>
                <a:gd name="T84" fmla="*/ 23 w 130"/>
                <a:gd name="T85" fmla="*/ 20 h 96"/>
                <a:gd name="T86" fmla="*/ 30 w 130"/>
                <a:gd name="T87" fmla="*/ 13 h 96"/>
                <a:gd name="T88" fmla="*/ 38 w 130"/>
                <a:gd name="T89" fmla="*/ 7 h 96"/>
                <a:gd name="T90" fmla="*/ 47 w 130"/>
                <a:gd name="T91" fmla="*/ 2 h 96"/>
                <a:gd name="T92" fmla="*/ 53 w 130"/>
                <a:gd name="T93" fmla="*/ 0 h 96"/>
                <a:gd name="T94" fmla="*/ 60 w 130"/>
                <a:gd name="T95" fmla="*/ 0 h 96"/>
                <a:gd name="T96" fmla="*/ 65 w 130"/>
                <a:gd name="T97" fmla="*/ 0 h 96"/>
                <a:gd name="T98" fmla="*/ 71 w 130"/>
                <a:gd name="T99" fmla="*/ 1 h 96"/>
                <a:gd name="T100" fmla="*/ 77 w 130"/>
                <a:gd name="T101" fmla="*/ 2 h 96"/>
                <a:gd name="T102" fmla="*/ 84 w 130"/>
                <a:gd name="T103" fmla="*/ 5 h 96"/>
                <a:gd name="T104" fmla="*/ 88 w 130"/>
                <a:gd name="T105" fmla="*/ 7 h 96"/>
                <a:gd name="T106" fmla="*/ 94 w 130"/>
                <a:gd name="T107" fmla="*/ 10 h 96"/>
                <a:gd name="T108" fmla="*/ 100 w 130"/>
                <a:gd name="T109" fmla="*/ 16 h 96"/>
                <a:gd name="T110" fmla="*/ 106 w 130"/>
                <a:gd name="T111" fmla="*/ 23 h 96"/>
                <a:gd name="T112" fmla="*/ 110 w 130"/>
                <a:gd name="T113" fmla="*/ 29 h 96"/>
                <a:gd name="T114" fmla="*/ 116 w 130"/>
                <a:gd name="T115" fmla="*/ 36 h 96"/>
                <a:gd name="T116" fmla="*/ 119 w 130"/>
                <a:gd name="T117" fmla="*/ 43 h 96"/>
                <a:gd name="T118" fmla="*/ 124 w 130"/>
                <a:gd name="T119" fmla="*/ 49 h 96"/>
                <a:gd name="T120" fmla="*/ 128 w 130"/>
                <a:gd name="T121" fmla="*/ 56 h 96"/>
                <a:gd name="T122" fmla="*/ 130 w 130"/>
                <a:gd name="T123" fmla="*/ 6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0" h="96">
                  <a:moveTo>
                    <a:pt x="130" y="63"/>
                  </a:moveTo>
                  <a:lnTo>
                    <a:pt x="125" y="69"/>
                  </a:lnTo>
                  <a:lnTo>
                    <a:pt x="119" y="73"/>
                  </a:lnTo>
                  <a:lnTo>
                    <a:pt x="114" y="77"/>
                  </a:lnTo>
                  <a:lnTo>
                    <a:pt x="108" y="81"/>
                  </a:lnTo>
                  <a:lnTo>
                    <a:pt x="101" y="84"/>
                  </a:lnTo>
                  <a:lnTo>
                    <a:pt x="94" y="87"/>
                  </a:lnTo>
                  <a:lnTo>
                    <a:pt x="88" y="91"/>
                  </a:lnTo>
                  <a:lnTo>
                    <a:pt x="83" y="94"/>
                  </a:lnTo>
                  <a:lnTo>
                    <a:pt x="87" y="84"/>
                  </a:lnTo>
                  <a:lnTo>
                    <a:pt x="93" y="73"/>
                  </a:lnTo>
                  <a:lnTo>
                    <a:pt x="96" y="61"/>
                  </a:lnTo>
                  <a:lnTo>
                    <a:pt x="88" y="52"/>
                  </a:lnTo>
                  <a:lnTo>
                    <a:pt x="80" y="55"/>
                  </a:lnTo>
                  <a:lnTo>
                    <a:pt x="72" y="59"/>
                  </a:lnTo>
                  <a:lnTo>
                    <a:pt x="64" y="64"/>
                  </a:lnTo>
                  <a:lnTo>
                    <a:pt x="56" y="69"/>
                  </a:lnTo>
                  <a:lnTo>
                    <a:pt x="48" y="75"/>
                  </a:lnTo>
                  <a:lnTo>
                    <a:pt x="41" y="82"/>
                  </a:lnTo>
                  <a:lnTo>
                    <a:pt x="34" y="89"/>
                  </a:lnTo>
                  <a:lnTo>
                    <a:pt x="29" y="96"/>
                  </a:lnTo>
                  <a:lnTo>
                    <a:pt x="30" y="90"/>
                  </a:lnTo>
                  <a:lnTo>
                    <a:pt x="33" y="84"/>
                  </a:lnTo>
                  <a:lnTo>
                    <a:pt x="38" y="77"/>
                  </a:lnTo>
                  <a:lnTo>
                    <a:pt x="42" y="70"/>
                  </a:lnTo>
                  <a:lnTo>
                    <a:pt x="48" y="63"/>
                  </a:lnTo>
                  <a:lnTo>
                    <a:pt x="54" y="56"/>
                  </a:lnTo>
                  <a:lnTo>
                    <a:pt x="60" y="48"/>
                  </a:lnTo>
                  <a:lnTo>
                    <a:pt x="63" y="41"/>
                  </a:lnTo>
                  <a:lnTo>
                    <a:pt x="56" y="39"/>
                  </a:lnTo>
                  <a:lnTo>
                    <a:pt x="48" y="39"/>
                  </a:lnTo>
                  <a:lnTo>
                    <a:pt x="41" y="40"/>
                  </a:lnTo>
                  <a:lnTo>
                    <a:pt x="33" y="44"/>
                  </a:lnTo>
                  <a:lnTo>
                    <a:pt x="26" y="48"/>
                  </a:lnTo>
                  <a:lnTo>
                    <a:pt x="18" y="53"/>
                  </a:lnTo>
                  <a:lnTo>
                    <a:pt x="11" y="58"/>
                  </a:lnTo>
                  <a:lnTo>
                    <a:pt x="4" y="62"/>
                  </a:lnTo>
                  <a:lnTo>
                    <a:pt x="0" y="62"/>
                  </a:lnTo>
                  <a:lnTo>
                    <a:pt x="3" y="53"/>
                  </a:lnTo>
                  <a:lnTo>
                    <a:pt x="7" y="45"/>
                  </a:lnTo>
                  <a:lnTo>
                    <a:pt x="11" y="36"/>
                  </a:lnTo>
                  <a:lnTo>
                    <a:pt x="17" y="26"/>
                  </a:lnTo>
                  <a:lnTo>
                    <a:pt x="23" y="20"/>
                  </a:lnTo>
                  <a:lnTo>
                    <a:pt x="30" y="13"/>
                  </a:lnTo>
                  <a:lnTo>
                    <a:pt x="38" y="7"/>
                  </a:lnTo>
                  <a:lnTo>
                    <a:pt x="47" y="2"/>
                  </a:lnTo>
                  <a:lnTo>
                    <a:pt x="53" y="0"/>
                  </a:lnTo>
                  <a:lnTo>
                    <a:pt x="60" y="0"/>
                  </a:lnTo>
                  <a:lnTo>
                    <a:pt x="65" y="0"/>
                  </a:lnTo>
                  <a:lnTo>
                    <a:pt x="71" y="1"/>
                  </a:lnTo>
                  <a:lnTo>
                    <a:pt x="77" y="2"/>
                  </a:lnTo>
                  <a:lnTo>
                    <a:pt x="84" y="5"/>
                  </a:lnTo>
                  <a:lnTo>
                    <a:pt x="88" y="7"/>
                  </a:lnTo>
                  <a:lnTo>
                    <a:pt x="94" y="10"/>
                  </a:lnTo>
                  <a:lnTo>
                    <a:pt x="100" y="16"/>
                  </a:lnTo>
                  <a:lnTo>
                    <a:pt x="106" y="23"/>
                  </a:lnTo>
                  <a:lnTo>
                    <a:pt x="110" y="29"/>
                  </a:lnTo>
                  <a:lnTo>
                    <a:pt x="116" y="36"/>
                  </a:lnTo>
                  <a:lnTo>
                    <a:pt x="119" y="43"/>
                  </a:lnTo>
                  <a:lnTo>
                    <a:pt x="124" y="49"/>
                  </a:lnTo>
                  <a:lnTo>
                    <a:pt x="128" y="56"/>
                  </a:lnTo>
                  <a:lnTo>
                    <a:pt x="130" y="63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4" name="Freeform 58"/>
            <p:cNvSpPr>
              <a:spLocks/>
            </p:cNvSpPr>
            <p:nvPr/>
          </p:nvSpPr>
          <p:spPr bwMode="auto">
            <a:xfrm>
              <a:off x="3946" y="2105"/>
              <a:ext cx="42" cy="27"/>
            </a:xfrm>
            <a:custGeom>
              <a:avLst/>
              <a:gdLst>
                <a:gd name="T0" fmla="*/ 84 w 84"/>
                <a:gd name="T1" fmla="*/ 10 h 55"/>
                <a:gd name="T2" fmla="*/ 79 w 84"/>
                <a:gd name="T3" fmla="*/ 22 h 55"/>
                <a:gd name="T4" fmla="*/ 73 w 84"/>
                <a:gd name="T5" fmla="*/ 33 h 55"/>
                <a:gd name="T6" fmla="*/ 62 w 84"/>
                <a:gd name="T7" fmla="*/ 41 h 55"/>
                <a:gd name="T8" fmla="*/ 51 w 84"/>
                <a:gd name="T9" fmla="*/ 49 h 55"/>
                <a:gd name="T10" fmla="*/ 45 w 84"/>
                <a:gd name="T11" fmla="*/ 50 h 55"/>
                <a:gd name="T12" fmla="*/ 38 w 84"/>
                <a:gd name="T13" fmla="*/ 51 h 55"/>
                <a:gd name="T14" fmla="*/ 31 w 84"/>
                <a:gd name="T15" fmla="*/ 53 h 55"/>
                <a:gd name="T16" fmla="*/ 24 w 84"/>
                <a:gd name="T17" fmla="*/ 55 h 55"/>
                <a:gd name="T18" fmla="*/ 17 w 84"/>
                <a:gd name="T19" fmla="*/ 55 h 55"/>
                <a:gd name="T20" fmla="*/ 10 w 84"/>
                <a:gd name="T21" fmla="*/ 53 h 55"/>
                <a:gd name="T22" fmla="*/ 5 w 84"/>
                <a:gd name="T23" fmla="*/ 51 h 55"/>
                <a:gd name="T24" fmla="*/ 0 w 84"/>
                <a:gd name="T25" fmla="*/ 45 h 55"/>
                <a:gd name="T26" fmla="*/ 1 w 84"/>
                <a:gd name="T27" fmla="*/ 38 h 55"/>
                <a:gd name="T28" fmla="*/ 3 w 84"/>
                <a:gd name="T29" fmla="*/ 35 h 55"/>
                <a:gd name="T30" fmla="*/ 8 w 84"/>
                <a:gd name="T31" fmla="*/ 34 h 55"/>
                <a:gd name="T32" fmla="*/ 14 w 84"/>
                <a:gd name="T33" fmla="*/ 34 h 55"/>
                <a:gd name="T34" fmla="*/ 21 w 84"/>
                <a:gd name="T35" fmla="*/ 35 h 55"/>
                <a:gd name="T36" fmla="*/ 27 w 84"/>
                <a:gd name="T37" fmla="*/ 36 h 55"/>
                <a:gd name="T38" fmla="*/ 32 w 84"/>
                <a:gd name="T39" fmla="*/ 36 h 55"/>
                <a:gd name="T40" fmla="*/ 37 w 84"/>
                <a:gd name="T41" fmla="*/ 34 h 55"/>
                <a:gd name="T42" fmla="*/ 46 w 84"/>
                <a:gd name="T43" fmla="*/ 31 h 55"/>
                <a:gd name="T44" fmla="*/ 52 w 84"/>
                <a:gd name="T45" fmla="*/ 26 h 55"/>
                <a:gd name="T46" fmla="*/ 58 w 84"/>
                <a:gd name="T47" fmla="*/ 18 h 55"/>
                <a:gd name="T48" fmla="*/ 62 w 84"/>
                <a:gd name="T49" fmla="*/ 10 h 55"/>
                <a:gd name="T50" fmla="*/ 67 w 84"/>
                <a:gd name="T51" fmla="*/ 4 h 55"/>
                <a:gd name="T52" fmla="*/ 71 w 84"/>
                <a:gd name="T53" fmla="*/ 0 h 55"/>
                <a:gd name="T54" fmla="*/ 77 w 84"/>
                <a:gd name="T55" fmla="*/ 2 h 55"/>
                <a:gd name="T56" fmla="*/ 84 w 84"/>
                <a:gd name="T57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4" h="55">
                  <a:moveTo>
                    <a:pt x="84" y="10"/>
                  </a:moveTo>
                  <a:lnTo>
                    <a:pt x="79" y="22"/>
                  </a:lnTo>
                  <a:lnTo>
                    <a:pt x="73" y="33"/>
                  </a:lnTo>
                  <a:lnTo>
                    <a:pt x="62" y="41"/>
                  </a:lnTo>
                  <a:lnTo>
                    <a:pt x="51" y="49"/>
                  </a:lnTo>
                  <a:lnTo>
                    <a:pt x="45" y="50"/>
                  </a:lnTo>
                  <a:lnTo>
                    <a:pt x="38" y="51"/>
                  </a:lnTo>
                  <a:lnTo>
                    <a:pt x="31" y="53"/>
                  </a:lnTo>
                  <a:lnTo>
                    <a:pt x="24" y="55"/>
                  </a:lnTo>
                  <a:lnTo>
                    <a:pt x="17" y="55"/>
                  </a:lnTo>
                  <a:lnTo>
                    <a:pt x="10" y="53"/>
                  </a:lnTo>
                  <a:lnTo>
                    <a:pt x="5" y="51"/>
                  </a:lnTo>
                  <a:lnTo>
                    <a:pt x="0" y="45"/>
                  </a:lnTo>
                  <a:lnTo>
                    <a:pt x="1" y="38"/>
                  </a:lnTo>
                  <a:lnTo>
                    <a:pt x="3" y="35"/>
                  </a:lnTo>
                  <a:lnTo>
                    <a:pt x="8" y="34"/>
                  </a:lnTo>
                  <a:lnTo>
                    <a:pt x="14" y="34"/>
                  </a:lnTo>
                  <a:lnTo>
                    <a:pt x="21" y="35"/>
                  </a:lnTo>
                  <a:lnTo>
                    <a:pt x="27" y="36"/>
                  </a:lnTo>
                  <a:lnTo>
                    <a:pt x="32" y="36"/>
                  </a:lnTo>
                  <a:lnTo>
                    <a:pt x="37" y="34"/>
                  </a:lnTo>
                  <a:lnTo>
                    <a:pt x="46" y="31"/>
                  </a:lnTo>
                  <a:lnTo>
                    <a:pt x="52" y="26"/>
                  </a:lnTo>
                  <a:lnTo>
                    <a:pt x="58" y="18"/>
                  </a:lnTo>
                  <a:lnTo>
                    <a:pt x="62" y="10"/>
                  </a:lnTo>
                  <a:lnTo>
                    <a:pt x="67" y="4"/>
                  </a:lnTo>
                  <a:lnTo>
                    <a:pt x="71" y="0"/>
                  </a:lnTo>
                  <a:lnTo>
                    <a:pt x="77" y="2"/>
                  </a:lnTo>
                  <a:lnTo>
                    <a:pt x="84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5" name="Freeform 59"/>
            <p:cNvSpPr>
              <a:spLocks/>
            </p:cNvSpPr>
            <p:nvPr/>
          </p:nvSpPr>
          <p:spPr bwMode="auto">
            <a:xfrm>
              <a:off x="4254" y="2150"/>
              <a:ext cx="53" cy="66"/>
            </a:xfrm>
            <a:custGeom>
              <a:avLst/>
              <a:gdLst>
                <a:gd name="T0" fmla="*/ 57 w 106"/>
                <a:gd name="T1" fmla="*/ 88 h 133"/>
                <a:gd name="T2" fmla="*/ 58 w 106"/>
                <a:gd name="T3" fmla="*/ 74 h 133"/>
                <a:gd name="T4" fmla="*/ 55 w 106"/>
                <a:gd name="T5" fmla="*/ 61 h 133"/>
                <a:gd name="T6" fmla="*/ 54 w 106"/>
                <a:gd name="T7" fmla="*/ 49 h 133"/>
                <a:gd name="T8" fmla="*/ 63 w 106"/>
                <a:gd name="T9" fmla="*/ 37 h 133"/>
                <a:gd name="T10" fmla="*/ 73 w 106"/>
                <a:gd name="T11" fmla="*/ 35 h 133"/>
                <a:gd name="T12" fmla="*/ 69 w 106"/>
                <a:gd name="T13" fmla="*/ 49 h 133"/>
                <a:gd name="T14" fmla="*/ 66 w 106"/>
                <a:gd name="T15" fmla="*/ 63 h 133"/>
                <a:gd name="T16" fmla="*/ 67 w 106"/>
                <a:gd name="T17" fmla="*/ 78 h 133"/>
                <a:gd name="T18" fmla="*/ 74 w 106"/>
                <a:gd name="T19" fmla="*/ 89 h 133"/>
                <a:gd name="T20" fmla="*/ 83 w 106"/>
                <a:gd name="T21" fmla="*/ 89 h 133"/>
                <a:gd name="T22" fmla="*/ 91 w 106"/>
                <a:gd name="T23" fmla="*/ 87 h 133"/>
                <a:gd name="T24" fmla="*/ 98 w 106"/>
                <a:gd name="T25" fmla="*/ 83 h 133"/>
                <a:gd name="T26" fmla="*/ 105 w 106"/>
                <a:gd name="T27" fmla="*/ 78 h 133"/>
                <a:gd name="T28" fmla="*/ 106 w 106"/>
                <a:gd name="T29" fmla="*/ 89 h 133"/>
                <a:gd name="T30" fmla="*/ 100 w 106"/>
                <a:gd name="T31" fmla="*/ 101 h 133"/>
                <a:gd name="T32" fmla="*/ 91 w 106"/>
                <a:gd name="T33" fmla="*/ 111 h 133"/>
                <a:gd name="T34" fmla="*/ 82 w 106"/>
                <a:gd name="T35" fmla="*/ 120 h 133"/>
                <a:gd name="T36" fmla="*/ 73 w 106"/>
                <a:gd name="T37" fmla="*/ 129 h 133"/>
                <a:gd name="T38" fmla="*/ 63 w 106"/>
                <a:gd name="T39" fmla="*/ 133 h 133"/>
                <a:gd name="T40" fmla="*/ 54 w 106"/>
                <a:gd name="T41" fmla="*/ 132 h 133"/>
                <a:gd name="T42" fmla="*/ 44 w 106"/>
                <a:gd name="T43" fmla="*/ 129 h 133"/>
                <a:gd name="T44" fmla="*/ 35 w 106"/>
                <a:gd name="T45" fmla="*/ 125 h 133"/>
                <a:gd name="T46" fmla="*/ 25 w 106"/>
                <a:gd name="T47" fmla="*/ 119 h 133"/>
                <a:gd name="T48" fmla="*/ 15 w 106"/>
                <a:gd name="T49" fmla="*/ 114 h 133"/>
                <a:gd name="T50" fmla="*/ 6 w 106"/>
                <a:gd name="T51" fmla="*/ 112 h 133"/>
                <a:gd name="T52" fmla="*/ 0 w 106"/>
                <a:gd name="T53" fmla="*/ 86 h 133"/>
                <a:gd name="T54" fmla="*/ 1 w 106"/>
                <a:gd name="T55" fmla="*/ 57 h 133"/>
                <a:gd name="T56" fmla="*/ 5 w 106"/>
                <a:gd name="T57" fmla="*/ 28 h 133"/>
                <a:gd name="T58" fmla="*/ 4 w 106"/>
                <a:gd name="T59" fmla="*/ 0 h 133"/>
                <a:gd name="T60" fmla="*/ 7 w 106"/>
                <a:gd name="T61" fmla="*/ 13 h 133"/>
                <a:gd name="T62" fmla="*/ 9 w 106"/>
                <a:gd name="T63" fmla="*/ 26 h 133"/>
                <a:gd name="T64" fmla="*/ 13 w 106"/>
                <a:gd name="T65" fmla="*/ 40 h 133"/>
                <a:gd name="T66" fmla="*/ 17 w 106"/>
                <a:gd name="T67" fmla="*/ 53 h 133"/>
                <a:gd name="T68" fmla="*/ 23 w 106"/>
                <a:gd name="T69" fmla="*/ 65 h 133"/>
                <a:gd name="T70" fmla="*/ 32 w 106"/>
                <a:gd name="T71" fmla="*/ 75 h 133"/>
                <a:gd name="T72" fmla="*/ 43 w 106"/>
                <a:gd name="T73" fmla="*/ 83 h 133"/>
                <a:gd name="T74" fmla="*/ 57 w 106"/>
                <a:gd name="T75" fmla="*/ 8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33">
                  <a:moveTo>
                    <a:pt x="57" y="88"/>
                  </a:moveTo>
                  <a:lnTo>
                    <a:pt x="58" y="74"/>
                  </a:lnTo>
                  <a:lnTo>
                    <a:pt x="55" y="61"/>
                  </a:lnTo>
                  <a:lnTo>
                    <a:pt x="54" y="49"/>
                  </a:lnTo>
                  <a:lnTo>
                    <a:pt x="63" y="37"/>
                  </a:lnTo>
                  <a:lnTo>
                    <a:pt x="73" y="35"/>
                  </a:lnTo>
                  <a:lnTo>
                    <a:pt x="69" y="49"/>
                  </a:lnTo>
                  <a:lnTo>
                    <a:pt x="66" y="63"/>
                  </a:lnTo>
                  <a:lnTo>
                    <a:pt x="67" y="78"/>
                  </a:lnTo>
                  <a:lnTo>
                    <a:pt x="74" y="89"/>
                  </a:lnTo>
                  <a:lnTo>
                    <a:pt x="83" y="89"/>
                  </a:lnTo>
                  <a:lnTo>
                    <a:pt x="91" y="87"/>
                  </a:lnTo>
                  <a:lnTo>
                    <a:pt x="98" y="83"/>
                  </a:lnTo>
                  <a:lnTo>
                    <a:pt x="105" y="78"/>
                  </a:lnTo>
                  <a:lnTo>
                    <a:pt x="106" y="89"/>
                  </a:lnTo>
                  <a:lnTo>
                    <a:pt x="100" y="101"/>
                  </a:lnTo>
                  <a:lnTo>
                    <a:pt x="91" y="111"/>
                  </a:lnTo>
                  <a:lnTo>
                    <a:pt x="82" y="120"/>
                  </a:lnTo>
                  <a:lnTo>
                    <a:pt x="73" y="129"/>
                  </a:lnTo>
                  <a:lnTo>
                    <a:pt x="63" y="133"/>
                  </a:lnTo>
                  <a:lnTo>
                    <a:pt x="54" y="132"/>
                  </a:lnTo>
                  <a:lnTo>
                    <a:pt x="44" y="129"/>
                  </a:lnTo>
                  <a:lnTo>
                    <a:pt x="35" y="125"/>
                  </a:lnTo>
                  <a:lnTo>
                    <a:pt x="25" y="119"/>
                  </a:lnTo>
                  <a:lnTo>
                    <a:pt x="15" y="114"/>
                  </a:lnTo>
                  <a:lnTo>
                    <a:pt x="6" y="112"/>
                  </a:lnTo>
                  <a:lnTo>
                    <a:pt x="0" y="86"/>
                  </a:lnTo>
                  <a:lnTo>
                    <a:pt x="1" y="57"/>
                  </a:lnTo>
                  <a:lnTo>
                    <a:pt x="5" y="28"/>
                  </a:lnTo>
                  <a:lnTo>
                    <a:pt x="4" y="0"/>
                  </a:lnTo>
                  <a:lnTo>
                    <a:pt x="7" y="13"/>
                  </a:lnTo>
                  <a:lnTo>
                    <a:pt x="9" y="26"/>
                  </a:lnTo>
                  <a:lnTo>
                    <a:pt x="13" y="40"/>
                  </a:lnTo>
                  <a:lnTo>
                    <a:pt x="17" y="53"/>
                  </a:lnTo>
                  <a:lnTo>
                    <a:pt x="23" y="65"/>
                  </a:lnTo>
                  <a:lnTo>
                    <a:pt x="32" y="75"/>
                  </a:lnTo>
                  <a:lnTo>
                    <a:pt x="43" y="83"/>
                  </a:lnTo>
                  <a:lnTo>
                    <a:pt x="57" y="88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6" name="Freeform 60"/>
            <p:cNvSpPr>
              <a:spLocks/>
            </p:cNvSpPr>
            <p:nvPr/>
          </p:nvSpPr>
          <p:spPr bwMode="auto">
            <a:xfrm>
              <a:off x="4328" y="2162"/>
              <a:ext cx="74" cy="64"/>
            </a:xfrm>
            <a:custGeom>
              <a:avLst/>
              <a:gdLst>
                <a:gd name="T0" fmla="*/ 0 w 147"/>
                <a:gd name="T1" fmla="*/ 53 h 127"/>
                <a:gd name="T2" fmla="*/ 7 w 147"/>
                <a:gd name="T3" fmla="*/ 43 h 127"/>
                <a:gd name="T4" fmla="*/ 15 w 147"/>
                <a:gd name="T5" fmla="*/ 35 h 127"/>
                <a:gd name="T6" fmla="*/ 23 w 147"/>
                <a:gd name="T7" fmla="*/ 28 h 127"/>
                <a:gd name="T8" fmla="*/ 32 w 147"/>
                <a:gd name="T9" fmla="*/ 21 h 127"/>
                <a:gd name="T10" fmla="*/ 41 w 147"/>
                <a:gd name="T11" fmla="*/ 16 h 127"/>
                <a:gd name="T12" fmla="*/ 52 w 147"/>
                <a:gd name="T13" fmla="*/ 10 h 127"/>
                <a:gd name="T14" fmla="*/ 62 w 147"/>
                <a:gd name="T15" fmla="*/ 5 h 127"/>
                <a:gd name="T16" fmla="*/ 71 w 147"/>
                <a:gd name="T17" fmla="*/ 0 h 127"/>
                <a:gd name="T18" fmla="*/ 147 w 147"/>
                <a:gd name="T19" fmla="*/ 36 h 127"/>
                <a:gd name="T20" fmla="*/ 136 w 147"/>
                <a:gd name="T21" fmla="*/ 58 h 127"/>
                <a:gd name="T22" fmla="*/ 128 w 147"/>
                <a:gd name="T23" fmla="*/ 80 h 127"/>
                <a:gd name="T24" fmla="*/ 120 w 147"/>
                <a:gd name="T25" fmla="*/ 103 h 127"/>
                <a:gd name="T26" fmla="*/ 114 w 147"/>
                <a:gd name="T27" fmla="*/ 127 h 127"/>
                <a:gd name="T28" fmla="*/ 0 w 147"/>
                <a:gd name="T29" fmla="*/ 53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7" h="127">
                  <a:moveTo>
                    <a:pt x="0" y="53"/>
                  </a:moveTo>
                  <a:lnTo>
                    <a:pt x="7" y="43"/>
                  </a:lnTo>
                  <a:lnTo>
                    <a:pt x="15" y="35"/>
                  </a:lnTo>
                  <a:lnTo>
                    <a:pt x="23" y="28"/>
                  </a:lnTo>
                  <a:lnTo>
                    <a:pt x="32" y="21"/>
                  </a:lnTo>
                  <a:lnTo>
                    <a:pt x="41" y="16"/>
                  </a:lnTo>
                  <a:lnTo>
                    <a:pt x="52" y="10"/>
                  </a:lnTo>
                  <a:lnTo>
                    <a:pt x="62" y="5"/>
                  </a:lnTo>
                  <a:lnTo>
                    <a:pt x="71" y="0"/>
                  </a:lnTo>
                  <a:lnTo>
                    <a:pt x="147" y="36"/>
                  </a:lnTo>
                  <a:lnTo>
                    <a:pt x="136" y="58"/>
                  </a:lnTo>
                  <a:lnTo>
                    <a:pt x="128" y="80"/>
                  </a:lnTo>
                  <a:lnTo>
                    <a:pt x="120" y="103"/>
                  </a:lnTo>
                  <a:lnTo>
                    <a:pt x="114" y="127"/>
                  </a:lnTo>
                  <a:lnTo>
                    <a:pt x="0" y="53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7" name="Freeform 61"/>
            <p:cNvSpPr>
              <a:spLocks/>
            </p:cNvSpPr>
            <p:nvPr/>
          </p:nvSpPr>
          <p:spPr bwMode="auto">
            <a:xfrm>
              <a:off x="3829" y="2165"/>
              <a:ext cx="446" cy="643"/>
            </a:xfrm>
            <a:custGeom>
              <a:avLst/>
              <a:gdLst>
                <a:gd name="T0" fmla="*/ 578 w 894"/>
                <a:gd name="T1" fmla="*/ 97 h 1288"/>
                <a:gd name="T2" fmla="*/ 620 w 894"/>
                <a:gd name="T3" fmla="*/ 122 h 1288"/>
                <a:gd name="T4" fmla="*/ 660 w 894"/>
                <a:gd name="T5" fmla="*/ 150 h 1288"/>
                <a:gd name="T6" fmla="*/ 699 w 894"/>
                <a:gd name="T7" fmla="*/ 181 h 1288"/>
                <a:gd name="T8" fmla="*/ 735 w 894"/>
                <a:gd name="T9" fmla="*/ 214 h 1288"/>
                <a:gd name="T10" fmla="*/ 764 w 894"/>
                <a:gd name="T11" fmla="*/ 248 h 1288"/>
                <a:gd name="T12" fmla="*/ 779 w 894"/>
                <a:gd name="T13" fmla="*/ 272 h 1288"/>
                <a:gd name="T14" fmla="*/ 794 w 894"/>
                <a:gd name="T15" fmla="*/ 206 h 1288"/>
                <a:gd name="T16" fmla="*/ 820 w 894"/>
                <a:gd name="T17" fmla="*/ 148 h 1288"/>
                <a:gd name="T18" fmla="*/ 894 w 894"/>
                <a:gd name="T19" fmla="*/ 137 h 1288"/>
                <a:gd name="T20" fmla="*/ 887 w 894"/>
                <a:gd name="T21" fmla="*/ 357 h 1288"/>
                <a:gd name="T22" fmla="*/ 856 w 894"/>
                <a:gd name="T23" fmla="*/ 433 h 1288"/>
                <a:gd name="T24" fmla="*/ 807 w 894"/>
                <a:gd name="T25" fmla="*/ 436 h 1288"/>
                <a:gd name="T26" fmla="*/ 759 w 894"/>
                <a:gd name="T27" fmla="*/ 438 h 1288"/>
                <a:gd name="T28" fmla="*/ 711 w 894"/>
                <a:gd name="T29" fmla="*/ 437 h 1288"/>
                <a:gd name="T30" fmla="*/ 664 w 894"/>
                <a:gd name="T31" fmla="*/ 430 h 1288"/>
                <a:gd name="T32" fmla="*/ 630 w 894"/>
                <a:gd name="T33" fmla="*/ 404 h 1288"/>
                <a:gd name="T34" fmla="*/ 616 w 894"/>
                <a:gd name="T35" fmla="*/ 361 h 1288"/>
                <a:gd name="T36" fmla="*/ 597 w 894"/>
                <a:gd name="T37" fmla="*/ 318 h 1288"/>
                <a:gd name="T38" fmla="*/ 571 w 894"/>
                <a:gd name="T39" fmla="*/ 309 h 1288"/>
                <a:gd name="T40" fmla="*/ 590 w 894"/>
                <a:gd name="T41" fmla="*/ 396 h 1288"/>
                <a:gd name="T42" fmla="*/ 594 w 894"/>
                <a:gd name="T43" fmla="*/ 627 h 1288"/>
                <a:gd name="T44" fmla="*/ 590 w 894"/>
                <a:gd name="T45" fmla="*/ 860 h 1288"/>
                <a:gd name="T46" fmla="*/ 672 w 894"/>
                <a:gd name="T47" fmla="*/ 1179 h 1288"/>
                <a:gd name="T48" fmla="*/ 576 w 894"/>
                <a:gd name="T49" fmla="*/ 1181 h 1288"/>
                <a:gd name="T50" fmla="*/ 486 w 894"/>
                <a:gd name="T51" fmla="*/ 1200 h 1288"/>
                <a:gd name="T52" fmla="*/ 400 w 894"/>
                <a:gd name="T53" fmla="*/ 1228 h 1288"/>
                <a:gd name="T54" fmla="*/ 315 w 894"/>
                <a:gd name="T55" fmla="*/ 1258 h 1288"/>
                <a:gd name="T56" fmla="*/ 227 w 894"/>
                <a:gd name="T57" fmla="*/ 1282 h 1288"/>
                <a:gd name="T58" fmla="*/ 156 w 894"/>
                <a:gd name="T59" fmla="*/ 1285 h 1288"/>
                <a:gd name="T60" fmla="*/ 95 w 894"/>
                <a:gd name="T61" fmla="*/ 1274 h 1288"/>
                <a:gd name="T62" fmla="*/ 45 w 894"/>
                <a:gd name="T63" fmla="*/ 1243 h 1288"/>
                <a:gd name="T64" fmla="*/ 28 w 894"/>
                <a:gd name="T65" fmla="*/ 1146 h 1288"/>
                <a:gd name="T66" fmla="*/ 13 w 894"/>
                <a:gd name="T67" fmla="*/ 1048 h 1288"/>
                <a:gd name="T68" fmla="*/ 16 w 894"/>
                <a:gd name="T69" fmla="*/ 989 h 1288"/>
                <a:gd name="T70" fmla="*/ 59 w 894"/>
                <a:gd name="T71" fmla="*/ 1002 h 1288"/>
                <a:gd name="T72" fmla="*/ 95 w 894"/>
                <a:gd name="T73" fmla="*/ 1008 h 1288"/>
                <a:gd name="T74" fmla="*/ 126 w 894"/>
                <a:gd name="T75" fmla="*/ 1006 h 1288"/>
                <a:gd name="T76" fmla="*/ 156 w 894"/>
                <a:gd name="T77" fmla="*/ 994 h 1288"/>
                <a:gd name="T78" fmla="*/ 186 w 894"/>
                <a:gd name="T79" fmla="*/ 973 h 1288"/>
                <a:gd name="T80" fmla="*/ 258 w 894"/>
                <a:gd name="T81" fmla="*/ 829 h 1288"/>
                <a:gd name="T82" fmla="*/ 252 w 894"/>
                <a:gd name="T83" fmla="*/ 658 h 1288"/>
                <a:gd name="T84" fmla="*/ 194 w 894"/>
                <a:gd name="T85" fmla="*/ 349 h 1288"/>
                <a:gd name="T86" fmla="*/ 153 w 894"/>
                <a:gd name="T87" fmla="*/ 244 h 1288"/>
                <a:gd name="T88" fmla="*/ 109 w 894"/>
                <a:gd name="T89" fmla="*/ 140 h 1288"/>
                <a:gd name="T90" fmla="*/ 92 w 894"/>
                <a:gd name="T91" fmla="*/ 66 h 1288"/>
                <a:gd name="T92" fmla="*/ 125 w 894"/>
                <a:gd name="T93" fmla="*/ 47 h 1288"/>
                <a:gd name="T94" fmla="*/ 147 w 894"/>
                <a:gd name="T95" fmla="*/ 32 h 1288"/>
                <a:gd name="T96" fmla="*/ 165 w 894"/>
                <a:gd name="T97" fmla="*/ 64 h 1288"/>
                <a:gd name="T98" fmla="*/ 189 w 894"/>
                <a:gd name="T99" fmla="*/ 113 h 1288"/>
                <a:gd name="T100" fmla="*/ 214 w 894"/>
                <a:gd name="T101" fmla="*/ 161 h 1288"/>
                <a:gd name="T102" fmla="*/ 258 w 894"/>
                <a:gd name="T103" fmla="*/ 143 h 1288"/>
                <a:gd name="T104" fmla="*/ 289 w 894"/>
                <a:gd name="T105" fmla="*/ 104 h 1288"/>
                <a:gd name="T106" fmla="*/ 333 w 894"/>
                <a:gd name="T107" fmla="*/ 0 h 1288"/>
                <a:gd name="T108" fmla="*/ 376 w 894"/>
                <a:gd name="T109" fmla="*/ 11 h 1288"/>
                <a:gd name="T110" fmla="*/ 417 w 894"/>
                <a:gd name="T111" fmla="*/ 24 h 1288"/>
                <a:gd name="T112" fmla="*/ 457 w 894"/>
                <a:gd name="T113" fmla="*/ 40 h 1288"/>
                <a:gd name="T114" fmla="*/ 497 w 894"/>
                <a:gd name="T115" fmla="*/ 57 h 1288"/>
                <a:gd name="T116" fmla="*/ 537 w 894"/>
                <a:gd name="T117" fmla="*/ 75 h 1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288">
                  <a:moveTo>
                    <a:pt x="550" y="81"/>
                  </a:moveTo>
                  <a:lnTo>
                    <a:pt x="563" y="89"/>
                  </a:lnTo>
                  <a:lnTo>
                    <a:pt x="578" y="97"/>
                  </a:lnTo>
                  <a:lnTo>
                    <a:pt x="592" y="105"/>
                  </a:lnTo>
                  <a:lnTo>
                    <a:pt x="606" y="113"/>
                  </a:lnTo>
                  <a:lnTo>
                    <a:pt x="620" y="122"/>
                  </a:lnTo>
                  <a:lnTo>
                    <a:pt x="634" y="131"/>
                  </a:lnTo>
                  <a:lnTo>
                    <a:pt x="647" y="141"/>
                  </a:lnTo>
                  <a:lnTo>
                    <a:pt x="660" y="150"/>
                  </a:lnTo>
                  <a:lnTo>
                    <a:pt x="674" y="160"/>
                  </a:lnTo>
                  <a:lnTo>
                    <a:pt x="687" y="171"/>
                  </a:lnTo>
                  <a:lnTo>
                    <a:pt x="699" y="181"/>
                  </a:lnTo>
                  <a:lnTo>
                    <a:pt x="711" y="191"/>
                  </a:lnTo>
                  <a:lnTo>
                    <a:pt x="723" y="203"/>
                  </a:lnTo>
                  <a:lnTo>
                    <a:pt x="735" y="214"/>
                  </a:lnTo>
                  <a:lnTo>
                    <a:pt x="746" y="226"/>
                  </a:lnTo>
                  <a:lnTo>
                    <a:pt x="758" y="237"/>
                  </a:lnTo>
                  <a:lnTo>
                    <a:pt x="764" y="248"/>
                  </a:lnTo>
                  <a:lnTo>
                    <a:pt x="771" y="259"/>
                  </a:lnTo>
                  <a:lnTo>
                    <a:pt x="776" y="269"/>
                  </a:lnTo>
                  <a:lnTo>
                    <a:pt x="779" y="272"/>
                  </a:lnTo>
                  <a:lnTo>
                    <a:pt x="783" y="250"/>
                  </a:lnTo>
                  <a:lnTo>
                    <a:pt x="788" y="228"/>
                  </a:lnTo>
                  <a:lnTo>
                    <a:pt x="794" y="206"/>
                  </a:lnTo>
                  <a:lnTo>
                    <a:pt x="801" y="186"/>
                  </a:lnTo>
                  <a:lnTo>
                    <a:pt x="810" y="166"/>
                  </a:lnTo>
                  <a:lnTo>
                    <a:pt x="820" y="148"/>
                  </a:lnTo>
                  <a:lnTo>
                    <a:pt x="835" y="131"/>
                  </a:lnTo>
                  <a:lnTo>
                    <a:pt x="852" y="116"/>
                  </a:lnTo>
                  <a:lnTo>
                    <a:pt x="894" y="137"/>
                  </a:lnTo>
                  <a:lnTo>
                    <a:pt x="893" y="211"/>
                  </a:lnTo>
                  <a:lnTo>
                    <a:pt x="889" y="283"/>
                  </a:lnTo>
                  <a:lnTo>
                    <a:pt x="887" y="357"/>
                  </a:lnTo>
                  <a:lnTo>
                    <a:pt x="888" y="432"/>
                  </a:lnTo>
                  <a:lnTo>
                    <a:pt x="872" y="432"/>
                  </a:lnTo>
                  <a:lnTo>
                    <a:pt x="856" y="433"/>
                  </a:lnTo>
                  <a:lnTo>
                    <a:pt x="840" y="433"/>
                  </a:lnTo>
                  <a:lnTo>
                    <a:pt x="824" y="434"/>
                  </a:lnTo>
                  <a:lnTo>
                    <a:pt x="807" y="436"/>
                  </a:lnTo>
                  <a:lnTo>
                    <a:pt x="791" y="437"/>
                  </a:lnTo>
                  <a:lnTo>
                    <a:pt x="775" y="438"/>
                  </a:lnTo>
                  <a:lnTo>
                    <a:pt x="759" y="438"/>
                  </a:lnTo>
                  <a:lnTo>
                    <a:pt x="743" y="439"/>
                  </a:lnTo>
                  <a:lnTo>
                    <a:pt x="727" y="438"/>
                  </a:lnTo>
                  <a:lnTo>
                    <a:pt x="711" y="437"/>
                  </a:lnTo>
                  <a:lnTo>
                    <a:pt x="695" y="436"/>
                  </a:lnTo>
                  <a:lnTo>
                    <a:pt x="680" y="433"/>
                  </a:lnTo>
                  <a:lnTo>
                    <a:pt x="664" y="430"/>
                  </a:lnTo>
                  <a:lnTo>
                    <a:pt x="649" y="425"/>
                  </a:lnTo>
                  <a:lnTo>
                    <a:pt x="634" y="419"/>
                  </a:lnTo>
                  <a:lnTo>
                    <a:pt x="630" y="404"/>
                  </a:lnTo>
                  <a:lnTo>
                    <a:pt x="626" y="389"/>
                  </a:lnTo>
                  <a:lnTo>
                    <a:pt x="622" y="376"/>
                  </a:lnTo>
                  <a:lnTo>
                    <a:pt x="616" y="361"/>
                  </a:lnTo>
                  <a:lnTo>
                    <a:pt x="611" y="346"/>
                  </a:lnTo>
                  <a:lnTo>
                    <a:pt x="605" y="332"/>
                  </a:lnTo>
                  <a:lnTo>
                    <a:pt x="597" y="318"/>
                  </a:lnTo>
                  <a:lnTo>
                    <a:pt x="589" y="304"/>
                  </a:lnTo>
                  <a:lnTo>
                    <a:pt x="581" y="307"/>
                  </a:lnTo>
                  <a:lnTo>
                    <a:pt x="571" y="309"/>
                  </a:lnTo>
                  <a:lnTo>
                    <a:pt x="567" y="315"/>
                  </a:lnTo>
                  <a:lnTo>
                    <a:pt x="570" y="324"/>
                  </a:lnTo>
                  <a:lnTo>
                    <a:pt x="590" y="396"/>
                  </a:lnTo>
                  <a:lnTo>
                    <a:pt x="598" y="472"/>
                  </a:lnTo>
                  <a:lnTo>
                    <a:pt x="599" y="550"/>
                  </a:lnTo>
                  <a:lnTo>
                    <a:pt x="594" y="627"/>
                  </a:lnTo>
                  <a:lnTo>
                    <a:pt x="590" y="705"/>
                  </a:lnTo>
                  <a:lnTo>
                    <a:pt x="586" y="783"/>
                  </a:lnTo>
                  <a:lnTo>
                    <a:pt x="590" y="860"/>
                  </a:lnTo>
                  <a:lnTo>
                    <a:pt x="603" y="935"/>
                  </a:lnTo>
                  <a:lnTo>
                    <a:pt x="662" y="1139"/>
                  </a:lnTo>
                  <a:lnTo>
                    <a:pt x="672" y="1179"/>
                  </a:lnTo>
                  <a:lnTo>
                    <a:pt x="639" y="1177"/>
                  </a:lnTo>
                  <a:lnTo>
                    <a:pt x="607" y="1178"/>
                  </a:lnTo>
                  <a:lnTo>
                    <a:pt x="576" y="1181"/>
                  </a:lnTo>
                  <a:lnTo>
                    <a:pt x="546" y="1185"/>
                  </a:lnTo>
                  <a:lnTo>
                    <a:pt x="516" y="1192"/>
                  </a:lnTo>
                  <a:lnTo>
                    <a:pt x="486" y="1200"/>
                  </a:lnTo>
                  <a:lnTo>
                    <a:pt x="457" y="1208"/>
                  </a:lnTo>
                  <a:lnTo>
                    <a:pt x="429" y="1217"/>
                  </a:lnTo>
                  <a:lnTo>
                    <a:pt x="400" y="1228"/>
                  </a:lnTo>
                  <a:lnTo>
                    <a:pt x="372" y="1238"/>
                  </a:lnTo>
                  <a:lnTo>
                    <a:pt x="343" y="1249"/>
                  </a:lnTo>
                  <a:lnTo>
                    <a:pt x="315" y="1258"/>
                  </a:lnTo>
                  <a:lnTo>
                    <a:pt x="286" y="1267"/>
                  </a:lnTo>
                  <a:lnTo>
                    <a:pt x="257" y="1275"/>
                  </a:lnTo>
                  <a:lnTo>
                    <a:pt x="227" y="1282"/>
                  </a:lnTo>
                  <a:lnTo>
                    <a:pt x="197" y="1288"/>
                  </a:lnTo>
                  <a:lnTo>
                    <a:pt x="176" y="1287"/>
                  </a:lnTo>
                  <a:lnTo>
                    <a:pt x="156" y="1285"/>
                  </a:lnTo>
                  <a:lnTo>
                    <a:pt x="135" y="1283"/>
                  </a:lnTo>
                  <a:lnTo>
                    <a:pt x="114" y="1280"/>
                  </a:lnTo>
                  <a:lnTo>
                    <a:pt x="95" y="1274"/>
                  </a:lnTo>
                  <a:lnTo>
                    <a:pt x="76" y="1266"/>
                  </a:lnTo>
                  <a:lnTo>
                    <a:pt x="60" y="1255"/>
                  </a:lnTo>
                  <a:lnTo>
                    <a:pt x="45" y="1243"/>
                  </a:lnTo>
                  <a:lnTo>
                    <a:pt x="38" y="1211"/>
                  </a:lnTo>
                  <a:lnTo>
                    <a:pt x="33" y="1178"/>
                  </a:lnTo>
                  <a:lnTo>
                    <a:pt x="28" y="1146"/>
                  </a:lnTo>
                  <a:lnTo>
                    <a:pt x="23" y="1113"/>
                  </a:lnTo>
                  <a:lnTo>
                    <a:pt x="18" y="1080"/>
                  </a:lnTo>
                  <a:lnTo>
                    <a:pt x="13" y="1048"/>
                  </a:lnTo>
                  <a:lnTo>
                    <a:pt x="7" y="1016"/>
                  </a:lnTo>
                  <a:lnTo>
                    <a:pt x="0" y="984"/>
                  </a:lnTo>
                  <a:lnTo>
                    <a:pt x="16" y="989"/>
                  </a:lnTo>
                  <a:lnTo>
                    <a:pt x="31" y="994"/>
                  </a:lnTo>
                  <a:lnTo>
                    <a:pt x="45" y="999"/>
                  </a:lnTo>
                  <a:lnTo>
                    <a:pt x="59" y="1002"/>
                  </a:lnTo>
                  <a:lnTo>
                    <a:pt x="72" y="1004"/>
                  </a:lnTo>
                  <a:lnTo>
                    <a:pt x="83" y="1007"/>
                  </a:lnTo>
                  <a:lnTo>
                    <a:pt x="95" y="1008"/>
                  </a:lnTo>
                  <a:lnTo>
                    <a:pt x="105" y="1008"/>
                  </a:lnTo>
                  <a:lnTo>
                    <a:pt x="117" y="1007"/>
                  </a:lnTo>
                  <a:lnTo>
                    <a:pt x="126" y="1006"/>
                  </a:lnTo>
                  <a:lnTo>
                    <a:pt x="136" y="1002"/>
                  </a:lnTo>
                  <a:lnTo>
                    <a:pt x="147" y="999"/>
                  </a:lnTo>
                  <a:lnTo>
                    <a:pt x="156" y="994"/>
                  </a:lnTo>
                  <a:lnTo>
                    <a:pt x="166" y="988"/>
                  </a:lnTo>
                  <a:lnTo>
                    <a:pt x="175" y="981"/>
                  </a:lnTo>
                  <a:lnTo>
                    <a:pt x="186" y="973"/>
                  </a:lnTo>
                  <a:lnTo>
                    <a:pt x="224" y="931"/>
                  </a:lnTo>
                  <a:lnTo>
                    <a:pt x="247" y="882"/>
                  </a:lnTo>
                  <a:lnTo>
                    <a:pt x="258" y="829"/>
                  </a:lnTo>
                  <a:lnTo>
                    <a:pt x="261" y="773"/>
                  </a:lnTo>
                  <a:lnTo>
                    <a:pt x="258" y="715"/>
                  </a:lnTo>
                  <a:lnTo>
                    <a:pt x="252" y="658"/>
                  </a:lnTo>
                  <a:lnTo>
                    <a:pt x="246" y="601"/>
                  </a:lnTo>
                  <a:lnTo>
                    <a:pt x="242" y="550"/>
                  </a:lnTo>
                  <a:lnTo>
                    <a:pt x="194" y="349"/>
                  </a:lnTo>
                  <a:lnTo>
                    <a:pt x="181" y="313"/>
                  </a:lnTo>
                  <a:lnTo>
                    <a:pt x="168" y="279"/>
                  </a:lnTo>
                  <a:lnTo>
                    <a:pt x="153" y="244"/>
                  </a:lnTo>
                  <a:lnTo>
                    <a:pt x="138" y="209"/>
                  </a:lnTo>
                  <a:lnTo>
                    <a:pt x="123" y="174"/>
                  </a:lnTo>
                  <a:lnTo>
                    <a:pt x="109" y="140"/>
                  </a:lnTo>
                  <a:lnTo>
                    <a:pt x="95" y="105"/>
                  </a:lnTo>
                  <a:lnTo>
                    <a:pt x="83" y="69"/>
                  </a:lnTo>
                  <a:lnTo>
                    <a:pt x="92" y="66"/>
                  </a:lnTo>
                  <a:lnTo>
                    <a:pt x="103" y="60"/>
                  </a:lnTo>
                  <a:lnTo>
                    <a:pt x="113" y="54"/>
                  </a:lnTo>
                  <a:lnTo>
                    <a:pt x="125" y="47"/>
                  </a:lnTo>
                  <a:lnTo>
                    <a:pt x="134" y="42"/>
                  </a:lnTo>
                  <a:lnTo>
                    <a:pt x="142" y="36"/>
                  </a:lnTo>
                  <a:lnTo>
                    <a:pt x="147" y="32"/>
                  </a:lnTo>
                  <a:lnTo>
                    <a:pt x="149" y="31"/>
                  </a:lnTo>
                  <a:lnTo>
                    <a:pt x="157" y="47"/>
                  </a:lnTo>
                  <a:lnTo>
                    <a:pt x="165" y="64"/>
                  </a:lnTo>
                  <a:lnTo>
                    <a:pt x="173" y="81"/>
                  </a:lnTo>
                  <a:lnTo>
                    <a:pt x="181" y="97"/>
                  </a:lnTo>
                  <a:lnTo>
                    <a:pt x="189" y="113"/>
                  </a:lnTo>
                  <a:lnTo>
                    <a:pt x="197" y="129"/>
                  </a:lnTo>
                  <a:lnTo>
                    <a:pt x="205" y="145"/>
                  </a:lnTo>
                  <a:lnTo>
                    <a:pt x="214" y="161"/>
                  </a:lnTo>
                  <a:lnTo>
                    <a:pt x="231" y="159"/>
                  </a:lnTo>
                  <a:lnTo>
                    <a:pt x="246" y="152"/>
                  </a:lnTo>
                  <a:lnTo>
                    <a:pt x="258" y="143"/>
                  </a:lnTo>
                  <a:lnTo>
                    <a:pt x="270" y="131"/>
                  </a:lnTo>
                  <a:lnTo>
                    <a:pt x="279" y="118"/>
                  </a:lnTo>
                  <a:lnTo>
                    <a:pt x="289" y="104"/>
                  </a:lnTo>
                  <a:lnTo>
                    <a:pt x="297" y="90"/>
                  </a:lnTo>
                  <a:lnTo>
                    <a:pt x="307" y="77"/>
                  </a:lnTo>
                  <a:lnTo>
                    <a:pt x="333" y="0"/>
                  </a:lnTo>
                  <a:lnTo>
                    <a:pt x="348" y="4"/>
                  </a:lnTo>
                  <a:lnTo>
                    <a:pt x="362" y="7"/>
                  </a:lnTo>
                  <a:lnTo>
                    <a:pt x="376" y="11"/>
                  </a:lnTo>
                  <a:lnTo>
                    <a:pt x="389" y="15"/>
                  </a:lnTo>
                  <a:lnTo>
                    <a:pt x="403" y="20"/>
                  </a:lnTo>
                  <a:lnTo>
                    <a:pt x="417" y="24"/>
                  </a:lnTo>
                  <a:lnTo>
                    <a:pt x="431" y="29"/>
                  </a:lnTo>
                  <a:lnTo>
                    <a:pt x="445" y="35"/>
                  </a:lnTo>
                  <a:lnTo>
                    <a:pt x="457" y="40"/>
                  </a:lnTo>
                  <a:lnTo>
                    <a:pt x="471" y="45"/>
                  </a:lnTo>
                  <a:lnTo>
                    <a:pt x="484" y="51"/>
                  </a:lnTo>
                  <a:lnTo>
                    <a:pt x="497" y="57"/>
                  </a:lnTo>
                  <a:lnTo>
                    <a:pt x="510" y="64"/>
                  </a:lnTo>
                  <a:lnTo>
                    <a:pt x="523" y="69"/>
                  </a:lnTo>
                  <a:lnTo>
                    <a:pt x="537" y="75"/>
                  </a:lnTo>
                  <a:lnTo>
                    <a:pt x="550" y="81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8" name="Freeform 62"/>
            <p:cNvSpPr>
              <a:spLocks/>
            </p:cNvSpPr>
            <p:nvPr/>
          </p:nvSpPr>
          <p:spPr bwMode="auto">
            <a:xfrm>
              <a:off x="3917" y="2169"/>
              <a:ext cx="60" cy="58"/>
            </a:xfrm>
            <a:custGeom>
              <a:avLst/>
              <a:gdLst>
                <a:gd name="T0" fmla="*/ 120 w 120"/>
                <a:gd name="T1" fmla="*/ 15 h 118"/>
                <a:gd name="T2" fmla="*/ 114 w 120"/>
                <a:gd name="T3" fmla="*/ 29 h 118"/>
                <a:gd name="T4" fmla="*/ 109 w 120"/>
                <a:gd name="T5" fmla="*/ 43 h 118"/>
                <a:gd name="T6" fmla="*/ 102 w 120"/>
                <a:gd name="T7" fmla="*/ 57 h 118"/>
                <a:gd name="T8" fmla="*/ 95 w 120"/>
                <a:gd name="T9" fmla="*/ 70 h 118"/>
                <a:gd name="T10" fmla="*/ 87 w 120"/>
                <a:gd name="T11" fmla="*/ 84 h 118"/>
                <a:gd name="T12" fmla="*/ 79 w 120"/>
                <a:gd name="T13" fmla="*/ 96 h 118"/>
                <a:gd name="T14" fmla="*/ 67 w 120"/>
                <a:gd name="T15" fmla="*/ 107 h 118"/>
                <a:gd name="T16" fmla="*/ 56 w 120"/>
                <a:gd name="T17" fmla="*/ 118 h 118"/>
                <a:gd name="T18" fmla="*/ 45 w 120"/>
                <a:gd name="T19" fmla="*/ 104 h 118"/>
                <a:gd name="T20" fmla="*/ 36 w 120"/>
                <a:gd name="T21" fmla="*/ 90 h 118"/>
                <a:gd name="T22" fmla="*/ 27 w 120"/>
                <a:gd name="T23" fmla="*/ 76 h 118"/>
                <a:gd name="T24" fmla="*/ 20 w 120"/>
                <a:gd name="T25" fmla="*/ 61 h 118"/>
                <a:gd name="T26" fmla="*/ 13 w 120"/>
                <a:gd name="T27" fmla="*/ 47 h 118"/>
                <a:gd name="T28" fmla="*/ 7 w 120"/>
                <a:gd name="T29" fmla="*/ 31 h 118"/>
                <a:gd name="T30" fmla="*/ 3 w 120"/>
                <a:gd name="T31" fmla="*/ 16 h 118"/>
                <a:gd name="T32" fmla="*/ 0 w 120"/>
                <a:gd name="T33" fmla="*/ 0 h 118"/>
                <a:gd name="T34" fmla="*/ 14 w 120"/>
                <a:gd name="T35" fmla="*/ 5 h 118"/>
                <a:gd name="T36" fmla="*/ 29 w 120"/>
                <a:gd name="T37" fmla="*/ 11 h 118"/>
                <a:gd name="T38" fmla="*/ 44 w 120"/>
                <a:gd name="T39" fmla="*/ 16 h 118"/>
                <a:gd name="T40" fmla="*/ 59 w 120"/>
                <a:gd name="T41" fmla="*/ 20 h 118"/>
                <a:gd name="T42" fmla="*/ 74 w 120"/>
                <a:gd name="T43" fmla="*/ 23 h 118"/>
                <a:gd name="T44" fmla="*/ 90 w 120"/>
                <a:gd name="T45" fmla="*/ 23 h 118"/>
                <a:gd name="T46" fmla="*/ 105 w 120"/>
                <a:gd name="T47" fmla="*/ 21 h 118"/>
                <a:gd name="T48" fmla="*/ 120 w 120"/>
                <a:gd name="T49" fmla="*/ 1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" h="118">
                  <a:moveTo>
                    <a:pt x="120" y="15"/>
                  </a:moveTo>
                  <a:lnTo>
                    <a:pt x="114" y="29"/>
                  </a:lnTo>
                  <a:lnTo>
                    <a:pt x="109" y="43"/>
                  </a:lnTo>
                  <a:lnTo>
                    <a:pt x="102" y="57"/>
                  </a:lnTo>
                  <a:lnTo>
                    <a:pt x="95" y="70"/>
                  </a:lnTo>
                  <a:lnTo>
                    <a:pt x="87" y="84"/>
                  </a:lnTo>
                  <a:lnTo>
                    <a:pt x="79" y="96"/>
                  </a:lnTo>
                  <a:lnTo>
                    <a:pt x="67" y="107"/>
                  </a:lnTo>
                  <a:lnTo>
                    <a:pt x="56" y="118"/>
                  </a:lnTo>
                  <a:lnTo>
                    <a:pt x="45" y="104"/>
                  </a:lnTo>
                  <a:lnTo>
                    <a:pt x="36" y="90"/>
                  </a:lnTo>
                  <a:lnTo>
                    <a:pt x="27" y="76"/>
                  </a:lnTo>
                  <a:lnTo>
                    <a:pt x="20" y="61"/>
                  </a:lnTo>
                  <a:lnTo>
                    <a:pt x="13" y="47"/>
                  </a:lnTo>
                  <a:lnTo>
                    <a:pt x="7" y="31"/>
                  </a:lnTo>
                  <a:lnTo>
                    <a:pt x="3" y="16"/>
                  </a:lnTo>
                  <a:lnTo>
                    <a:pt x="0" y="0"/>
                  </a:lnTo>
                  <a:lnTo>
                    <a:pt x="14" y="5"/>
                  </a:lnTo>
                  <a:lnTo>
                    <a:pt x="29" y="11"/>
                  </a:lnTo>
                  <a:lnTo>
                    <a:pt x="44" y="16"/>
                  </a:lnTo>
                  <a:lnTo>
                    <a:pt x="59" y="20"/>
                  </a:lnTo>
                  <a:lnTo>
                    <a:pt x="74" y="23"/>
                  </a:lnTo>
                  <a:lnTo>
                    <a:pt x="90" y="23"/>
                  </a:lnTo>
                  <a:lnTo>
                    <a:pt x="105" y="21"/>
                  </a:lnTo>
                  <a:lnTo>
                    <a:pt x="120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79" name="Freeform 63"/>
            <p:cNvSpPr>
              <a:spLocks/>
            </p:cNvSpPr>
            <p:nvPr/>
          </p:nvSpPr>
          <p:spPr bwMode="auto">
            <a:xfrm>
              <a:off x="3852" y="2203"/>
              <a:ext cx="90" cy="448"/>
            </a:xfrm>
            <a:custGeom>
              <a:avLst/>
              <a:gdLst>
                <a:gd name="T0" fmla="*/ 118 w 181"/>
                <a:gd name="T1" fmla="*/ 269 h 895"/>
                <a:gd name="T2" fmla="*/ 126 w 181"/>
                <a:gd name="T3" fmla="*/ 294 h 895"/>
                <a:gd name="T4" fmla="*/ 134 w 181"/>
                <a:gd name="T5" fmla="*/ 322 h 895"/>
                <a:gd name="T6" fmla="*/ 141 w 181"/>
                <a:gd name="T7" fmla="*/ 353 h 895"/>
                <a:gd name="T8" fmla="*/ 145 w 181"/>
                <a:gd name="T9" fmla="*/ 382 h 895"/>
                <a:gd name="T10" fmla="*/ 150 w 181"/>
                <a:gd name="T11" fmla="*/ 408 h 895"/>
                <a:gd name="T12" fmla="*/ 153 w 181"/>
                <a:gd name="T13" fmla="*/ 430 h 895"/>
                <a:gd name="T14" fmla="*/ 155 w 181"/>
                <a:gd name="T15" fmla="*/ 444 h 895"/>
                <a:gd name="T16" fmla="*/ 156 w 181"/>
                <a:gd name="T17" fmla="*/ 449 h 895"/>
                <a:gd name="T18" fmla="*/ 181 w 181"/>
                <a:gd name="T19" fmla="*/ 660 h 895"/>
                <a:gd name="T20" fmla="*/ 181 w 181"/>
                <a:gd name="T21" fmla="*/ 692 h 895"/>
                <a:gd name="T22" fmla="*/ 181 w 181"/>
                <a:gd name="T23" fmla="*/ 726 h 895"/>
                <a:gd name="T24" fmla="*/ 179 w 181"/>
                <a:gd name="T25" fmla="*/ 759 h 895"/>
                <a:gd name="T26" fmla="*/ 173 w 181"/>
                <a:gd name="T27" fmla="*/ 790 h 895"/>
                <a:gd name="T28" fmla="*/ 164 w 181"/>
                <a:gd name="T29" fmla="*/ 821 h 895"/>
                <a:gd name="T30" fmla="*/ 148 w 181"/>
                <a:gd name="T31" fmla="*/ 848 h 895"/>
                <a:gd name="T32" fmla="*/ 126 w 181"/>
                <a:gd name="T33" fmla="*/ 870 h 895"/>
                <a:gd name="T34" fmla="*/ 96 w 181"/>
                <a:gd name="T35" fmla="*/ 887 h 895"/>
                <a:gd name="T36" fmla="*/ 63 w 181"/>
                <a:gd name="T37" fmla="*/ 895 h 895"/>
                <a:gd name="T38" fmla="*/ 91 w 181"/>
                <a:gd name="T39" fmla="*/ 855 h 895"/>
                <a:gd name="T40" fmla="*/ 109 w 181"/>
                <a:gd name="T41" fmla="*/ 809 h 895"/>
                <a:gd name="T42" fmla="*/ 118 w 181"/>
                <a:gd name="T43" fmla="*/ 760 h 895"/>
                <a:gd name="T44" fmla="*/ 120 w 181"/>
                <a:gd name="T45" fmla="*/ 709 h 895"/>
                <a:gd name="T46" fmla="*/ 119 w 181"/>
                <a:gd name="T47" fmla="*/ 657 h 895"/>
                <a:gd name="T48" fmla="*/ 115 w 181"/>
                <a:gd name="T49" fmla="*/ 603 h 895"/>
                <a:gd name="T50" fmla="*/ 114 w 181"/>
                <a:gd name="T51" fmla="*/ 550 h 895"/>
                <a:gd name="T52" fmla="*/ 115 w 181"/>
                <a:gd name="T53" fmla="*/ 499 h 895"/>
                <a:gd name="T54" fmla="*/ 114 w 181"/>
                <a:gd name="T55" fmla="*/ 437 h 895"/>
                <a:gd name="T56" fmla="*/ 105 w 181"/>
                <a:gd name="T57" fmla="*/ 365 h 895"/>
                <a:gd name="T58" fmla="*/ 89 w 181"/>
                <a:gd name="T59" fmla="*/ 288 h 895"/>
                <a:gd name="T60" fmla="*/ 68 w 181"/>
                <a:gd name="T61" fmla="*/ 211 h 895"/>
                <a:gd name="T62" fmla="*/ 48 w 181"/>
                <a:gd name="T63" fmla="*/ 141 h 895"/>
                <a:gd name="T64" fmla="*/ 27 w 181"/>
                <a:gd name="T65" fmla="*/ 82 h 895"/>
                <a:gd name="T66" fmla="*/ 11 w 181"/>
                <a:gd name="T67" fmla="*/ 41 h 895"/>
                <a:gd name="T68" fmla="*/ 0 w 181"/>
                <a:gd name="T69" fmla="*/ 22 h 895"/>
                <a:gd name="T70" fmla="*/ 3 w 181"/>
                <a:gd name="T71" fmla="*/ 15 h 895"/>
                <a:gd name="T72" fmla="*/ 11 w 181"/>
                <a:gd name="T73" fmla="*/ 8 h 895"/>
                <a:gd name="T74" fmla="*/ 21 w 181"/>
                <a:gd name="T75" fmla="*/ 4 h 895"/>
                <a:gd name="T76" fmla="*/ 29 w 181"/>
                <a:gd name="T77" fmla="*/ 0 h 895"/>
                <a:gd name="T78" fmla="*/ 31 w 181"/>
                <a:gd name="T79" fmla="*/ 10 h 895"/>
                <a:gd name="T80" fmla="*/ 39 w 181"/>
                <a:gd name="T81" fmla="*/ 34 h 895"/>
                <a:gd name="T82" fmla="*/ 51 w 181"/>
                <a:gd name="T83" fmla="*/ 69 h 895"/>
                <a:gd name="T84" fmla="*/ 65 w 181"/>
                <a:gd name="T85" fmla="*/ 112 h 895"/>
                <a:gd name="T86" fmla="*/ 79 w 181"/>
                <a:gd name="T87" fmla="*/ 157 h 895"/>
                <a:gd name="T88" fmla="*/ 94 w 181"/>
                <a:gd name="T89" fmla="*/ 202 h 895"/>
                <a:gd name="T90" fmla="*/ 107 w 181"/>
                <a:gd name="T91" fmla="*/ 240 h 895"/>
                <a:gd name="T92" fmla="*/ 118 w 181"/>
                <a:gd name="T93" fmla="*/ 269 h 8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81" h="895">
                  <a:moveTo>
                    <a:pt x="118" y="269"/>
                  </a:moveTo>
                  <a:lnTo>
                    <a:pt x="126" y="294"/>
                  </a:lnTo>
                  <a:lnTo>
                    <a:pt x="134" y="322"/>
                  </a:lnTo>
                  <a:lnTo>
                    <a:pt x="141" y="353"/>
                  </a:lnTo>
                  <a:lnTo>
                    <a:pt x="145" y="382"/>
                  </a:lnTo>
                  <a:lnTo>
                    <a:pt x="150" y="408"/>
                  </a:lnTo>
                  <a:lnTo>
                    <a:pt x="153" y="430"/>
                  </a:lnTo>
                  <a:lnTo>
                    <a:pt x="155" y="444"/>
                  </a:lnTo>
                  <a:lnTo>
                    <a:pt x="156" y="449"/>
                  </a:lnTo>
                  <a:lnTo>
                    <a:pt x="181" y="660"/>
                  </a:lnTo>
                  <a:lnTo>
                    <a:pt x="181" y="692"/>
                  </a:lnTo>
                  <a:lnTo>
                    <a:pt x="181" y="726"/>
                  </a:lnTo>
                  <a:lnTo>
                    <a:pt x="179" y="759"/>
                  </a:lnTo>
                  <a:lnTo>
                    <a:pt x="173" y="790"/>
                  </a:lnTo>
                  <a:lnTo>
                    <a:pt x="164" y="821"/>
                  </a:lnTo>
                  <a:lnTo>
                    <a:pt x="148" y="848"/>
                  </a:lnTo>
                  <a:lnTo>
                    <a:pt x="126" y="870"/>
                  </a:lnTo>
                  <a:lnTo>
                    <a:pt x="96" y="887"/>
                  </a:lnTo>
                  <a:lnTo>
                    <a:pt x="63" y="895"/>
                  </a:lnTo>
                  <a:lnTo>
                    <a:pt x="91" y="855"/>
                  </a:lnTo>
                  <a:lnTo>
                    <a:pt x="109" y="809"/>
                  </a:lnTo>
                  <a:lnTo>
                    <a:pt x="118" y="760"/>
                  </a:lnTo>
                  <a:lnTo>
                    <a:pt x="120" y="709"/>
                  </a:lnTo>
                  <a:lnTo>
                    <a:pt x="119" y="657"/>
                  </a:lnTo>
                  <a:lnTo>
                    <a:pt x="115" y="603"/>
                  </a:lnTo>
                  <a:lnTo>
                    <a:pt x="114" y="550"/>
                  </a:lnTo>
                  <a:lnTo>
                    <a:pt x="115" y="499"/>
                  </a:lnTo>
                  <a:lnTo>
                    <a:pt x="114" y="437"/>
                  </a:lnTo>
                  <a:lnTo>
                    <a:pt x="105" y="365"/>
                  </a:lnTo>
                  <a:lnTo>
                    <a:pt x="89" y="288"/>
                  </a:lnTo>
                  <a:lnTo>
                    <a:pt x="68" y="211"/>
                  </a:lnTo>
                  <a:lnTo>
                    <a:pt x="48" y="141"/>
                  </a:lnTo>
                  <a:lnTo>
                    <a:pt x="27" y="82"/>
                  </a:lnTo>
                  <a:lnTo>
                    <a:pt x="11" y="41"/>
                  </a:lnTo>
                  <a:lnTo>
                    <a:pt x="0" y="22"/>
                  </a:lnTo>
                  <a:lnTo>
                    <a:pt x="3" y="15"/>
                  </a:lnTo>
                  <a:lnTo>
                    <a:pt x="11" y="8"/>
                  </a:lnTo>
                  <a:lnTo>
                    <a:pt x="21" y="4"/>
                  </a:lnTo>
                  <a:lnTo>
                    <a:pt x="29" y="0"/>
                  </a:lnTo>
                  <a:lnTo>
                    <a:pt x="31" y="10"/>
                  </a:lnTo>
                  <a:lnTo>
                    <a:pt x="39" y="34"/>
                  </a:lnTo>
                  <a:lnTo>
                    <a:pt x="51" y="69"/>
                  </a:lnTo>
                  <a:lnTo>
                    <a:pt x="65" y="112"/>
                  </a:lnTo>
                  <a:lnTo>
                    <a:pt x="79" y="157"/>
                  </a:lnTo>
                  <a:lnTo>
                    <a:pt x="94" y="202"/>
                  </a:lnTo>
                  <a:lnTo>
                    <a:pt x="107" y="240"/>
                  </a:lnTo>
                  <a:lnTo>
                    <a:pt x="118" y="269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0" name="Freeform 64"/>
            <p:cNvSpPr>
              <a:spLocks/>
            </p:cNvSpPr>
            <p:nvPr/>
          </p:nvSpPr>
          <p:spPr bwMode="auto">
            <a:xfrm>
              <a:off x="3709" y="2214"/>
              <a:ext cx="184" cy="283"/>
            </a:xfrm>
            <a:custGeom>
              <a:avLst/>
              <a:gdLst>
                <a:gd name="T0" fmla="*/ 344 w 367"/>
                <a:gd name="T1" fmla="*/ 537 h 567"/>
                <a:gd name="T2" fmla="*/ 300 w 367"/>
                <a:gd name="T3" fmla="*/ 513 h 567"/>
                <a:gd name="T4" fmla="*/ 258 w 367"/>
                <a:gd name="T5" fmla="*/ 486 h 567"/>
                <a:gd name="T6" fmla="*/ 216 w 367"/>
                <a:gd name="T7" fmla="*/ 457 h 567"/>
                <a:gd name="T8" fmla="*/ 200 w 367"/>
                <a:gd name="T9" fmla="*/ 418 h 567"/>
                <a:gd name="T10" fmla="*/ 219 w 367"/>
                <a:gd name="T11" fmla="*/ 371 h 567"/>
                <a:gd name="T12" fmla="*/ 243 w 367"/>
                <a:gd name="T13" fmla="*/ 327 h 567"/>
                <a:gd name="T14" fmla="*/ 268 w 367"/>
                <a:gd name="T15" fmla="*/ 283 h 567"/>
                <a:gd name="T16" fmla="*/ 277 w 367"/>
                <a:gd name="T17" fmla="*/ 258 h 567"/>
                <a:gd name="T18" fmla="*/ 268 w 367"/>
                <a:gd name="T19" fmla="*/ 256 h 567"/>
                <a:gd name="T20" fmla="*/ 235 w 367"/>
                <a:gd name="T21" fmla="*/ 283 h 567"/>
                <a:gd name="T22" fmla="*/ 192 w 367"/>
                <a:gd name="T23" fmla="*/ 349 h 567"/>
                <a:gd name="T24" fmla="*/ 167 w 367"/>
                <a:gd name="T25" fmla="*/ 423 h 567"/>
                <a:gd name="T26" fmla="*/ 160 w 367"/>
                <a:gd name="T27" fmla="*/ 502 h 567"/>
                <a:gd name="T28" fmla="*/ 160 w 367"/>
                <a:gd name="T29" fmla="*/ 547 h 567"/>
                <a:gd name="T30" fmla="*/ 148 w 367"/>
                <a:gd name="T31" fmla="*/ 555 h 567"/>
                <a:gd name="T32" fmla="*/ 136 w 367"/>
                <a:gd name="T33" fmla="*/ 560 h 567"/>
                <a:gd name="T34" fmla="*/ 122 w 367"/>
                <a:gd name="T35" fmla="*/ 564 h 567"/>
                <a:gd name="T36" fmla="*/ 86 w 367"/>
                <a:gd name="T37" fmla="*/ 538 h 567"/>
                <a:gd name="T38" fmla="*/ 39 w 367"/>
                <a:gd name="T39" fmla="*/ 473 h 567"/>
                <a:gd name="T40" fmla="*/ 9 w 367"/>
                <a:gd name="T41" fmla="*/ 400 h 567"/>
                <a:gd name="T42" fmla="*/ 0 w 367"/>
                <a:gd name="T43" fmla="*/ 319 h 567"/>
                <a:gd name="T44" fmla="*/ 16 w 367"/>
                <a:gd name="T45" fmla="*/ 257 h 567"/>
                <a:gd name="T46" fmla="*/ 41 w 367"/>
                <a:gd name="T47" fmla="*/ 218 h 567"/>
                <a:gd name="T48" fmla="*/ 69 w 367"/>
                <a:gd name="T49" fmla="*/ 180 h 567"/>
                <a:gd name="T50" fmla="*/ 98 w 367"/>
                <a:gd name="T51" fmla="*/ 142 h 567"/>
                <a:gd name="T52" fmla="*/ 130 w 367"/>
                <a:gd name="T53" fmla="*/ 106 h 567"/>
                <a:gd name="T54" fmla="*/ 165 w 367"/>
                <a:gd name="T55" fmla="*/ 71 h 567"/>
                <a:gd name="T56" fmla="*/ 201 w 367"/>
                <a:gd name="T57" fmla="*/ 40 h 567"/>
                <a:gd name="T58" fmla="*/ 243 w 367"/>
                <a:gd name="T59" fmla="*/ 13 h 567"/>
                <a:gd name="T60" fmla="*/ 288 w 367"/>
                <a:gd name="T61" fmla="*/ 67 h 567"/>
                <a:gd name="T62" fmla="*/ 322 w 367"/>
                <a:gd name="T63" fmla="*/ 202 h 567"/>
                <a:gd name="T64" fmla="*/ 348 w 367"/>
                <a:gd name="T65" fmla="*/ 338 h 567"/>
                <a:gd name="T66" fmla="*/ 363 w 367"/>
                <a:gd name="T67" fmla="*/ 477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7" h="567">
                  <a:moveTo>
                    <a:pt x="367" y="547"/>
                  </a:moveTo>
                  <a:lnTo>
                    <a:pt x="344" y="537"/>
                  </a:lnTo>
                  <a:lnTo>
                    <a:pt x="322" y="525"/>
                  </a:lnTo>
                  <a:lnTo>
                    <a:pt x="300" y="513"/>
                  </a:lnTo>
                  <a:lnTo>
                    <a:pt x="280" y="500"/>
                  </a:lnTo>
                  <a:lnTo>
                    <a:pt x="258" y="486"/>
                  </a:lnTo>
                  <a:lnTo>
                    <a:pt x="237" y="471"/>
                  </a:lnTo>
                  <a:lnTo>
                    <a:pt x="216" y="457"/>
                  </a:lnTo>
                  <a:lnTo>
                    <a:pt x="196" y="443"/>
                  </a:lnTo>
                  <a:lnTo>
                    <a:pt x="200" y="418"/>
                  </a:lnTo>
                  <a:lnTo>
                    <a:pt x="208" y="394"/>
                  </a:lnTo>
                  <a:lnTo>
                    <a:pt x="219" y="371"/>
                  </a:lnTo>
                  <a:lnTo>
                    <a:pt x="230" y="349"/>
                  </a:lnTo>
                  <a:lnTo>
                    <a:pt x="243" y="327"/>
                  </a:lnTo>
                  <a:lnTo>
                    <a:pt x="256" y="305"/>
                  </a:lnTo>
                  <a:lnTo>
                    <a:pt x="268" y="283"/>
                  </a:lnTo>
                  <a:lnTo>
                    <a:pt x="281" y="261"/>
                  </a:lnTo>
                  <a:lnTo>
                    <a:pt x="277" y="258"/>
                  </a:lnTo>
                  <a:lnTo>
                    <a:pt x="274" y="256"/>
                  </a:lnTo>
                  <a:lnTo>
                    <a:pt x="268" y="256"/>
                  </a:lnTo>
                  <a:lnTo>
                    <a:pt x="264" y="255"/>
                  </a:lnTo>
                  <a:lnTo>
                    <a:pt x="235" y="283"/>
                  </a:lnTo>
                  <a:lnTo>
                    <a:pt x="212" y="314"/>
                  </a:lnTo>
                  <a:lnTo>
                    <a:pt x="192" y="349"/>
                  </a:lnTo>
                  <a:lnTo>
                    <a:pt x="177" y="385"/>
                  </a:lnTo>
                  <a:lnTo>
                    <a:pt x="167" y="423"/>
                  </a:lnTo>
                  <a:lnTo>
                    <a:pt x="161" y="462"/>
                  </a:lnTo>
                  <a:lnTo>
                    <a:pt x="160" y="502"/>
                  </a:lnTo>
                  <a:lnTo>
                    <a:pt x="165" y="542"/>
                  </a:lnTo>
                  <a:lnTo>
                    <a:pt x="160" y="547"/>
                  </a:lnTo>
                  <a:lnTo>
                    <a:pt x="154" y="552"/>
                  </a:lnTo>
                  <a:lnTo>
                    <a:pt x="148" y="555"/>
                  </a:lnTo>
                  <a:lnTo>
                    <a:pt x="143" y="557"/>
                  </a:lnTo>
                  <a:lnTo>
                    <a:pt x="136" y="560"/>
                  </a:lnTo>
                  <a:lnTo>
                    <a:pt x="129" y="562"/>
                  </a:lnTo>
                  <a:lnTo>
                    <a:pt x="122" y="564"/>
                  </a:lnTo>
                  <a:lnTo>
                    <a:pt x="116" y="567"/>
                  </a:lnTo>
                  <a:lnTo>
                    <a:pt x="86" y="538"/>
                  </a:lnTo>
                  <a:lnTo>
                    <a:pt x="61" y="507"/>
                  </a:lnTo>
                  <a:lnTo>
                    <a:pt x="39" y="473"/>
                  </a:lnTo>
                  <a:lnTo>
                    <a:pt x="22" y="437"/>
                  </a:lnTo>
                  <a:lnTo>
                    <a:pt x="9" y="400"/>
                  </a:lnTo>
                  <a:lnTo>
                    <a:pt x="2" y="361"/>
                  </a:lnTo>
                  <a:lnTo>
                    <a:pt x="0" y="319"/>
                  </a:lnTo>
                  <a:lnTo>
                    <a:pt x="5" y="276"/>
                  </a:lnTo>
                  <a:lnTo>
                    <a:pt x="16" y="257"/>
                  </a:lnTo>
                  <a:lnTo>
                    <a:pt x="29" y="237"/>
                  </a:lnTo>
                  <a:lnTo>
                    <a:pt x="41" y="218"/>
                  </a:lnTo>
                  <a:lnTo>
                    <a:pt x="55" y="198"/>
                  </a:lnTo>
                  <a:lnTo>
                    <a:pt x="69" y="180"/>
                  </a:lnTo>
                  <a:lnTo>
                    <a:pt x="83" y="160"/>
                  </a:lnTo>
                  <a:lnTo>
                    <a:pt x="98" y="142"/>
                  </a:lnTo>
                  <a:lnTo>
                    <a:pt x="114" y="123"/>
                  </a:lnTo>
                  <a:lnTo>
                    <a:pt x="130" y="106"/>
                  </a:lnTo>
                  <a:lnTo>
                    <a:pt x="146" y="89"/>
                  </a:lnTo>
                  <a:lnTo>
                    <a:pt x="165" y="71"/>
                  </a:lnTo>
                  <a:lnTo>
                    <a:pt x="183" y="55"/>
                  </a:lnTo>
                  <a:lnTo>
                    <a:pt x="201" y="40"/>
                  </a:lnTo>
                  <a:lnTo>
                    <a:pt x="222" y="27"/>
                  </a:lnTo>
                  <a:lnTo>
                    <a:pt x="243" y="13"/>
                  </a:lnTo>
                  <a:lnTo>
                    <a:pt x="265" y="0"/>
                  </a:lnTo>
                  <a:lnTo>
                    <a:pt x="288" y="67"/>
                  </a:lnTo>
                  <a:lnTo>
                    <a:pt x="306" y="134"/>
                  </a:lnTo>
                  <a:lnTo>
                    <a:pt x="322" y="202"/>
                  </a:lnTo>
                  <a:lnTo>
                    <a:pt x="336" y="270"/>
                  </a:lnTo>
                  <a:lnTo>
                    <a:pt x="348" y="338"/>
                  </a:lnTo>
                  <a:lnTo>
                    <a:pt x="356" y="407"/>
                  </a:lnTo>
                  <a:lnTo>
                    <a:pt x="363" y="477"/>
                  </a:lnTo>
                  <a:lnTo>
                    <a:pt x="367" y="547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1" name="Freeform 65"/>
            <p:cNvSpPr>
              <a:spLocks/>
            </p:cNvSpPr>
            <p:nvPr/>
          </p:nvSpPr>
          <p:spPr bwMode="auto">
            <a:xfrm>
              <a:off x="3804" y="2447"/>
              <a:ext cx="91" cy="80"/>
            </a:xfrm>
            <a:custGeom>
              <a:avLst/>
              <a:gdLst>
                <a:gd name="T0" fmla="*/ 181 w 181"/>
                <a:gd name="T1" fmla="*/ 114 h 160"/>
                <a:gd name="T2" fmla="*/ 181 w 181"/>
                <a:gd name="T3" fmla="*/ 160 h 160"/>
                <a:gd name="T4" fmla="*/ 163 w 181"/>
                <a:gd name="T5" fmla="*/ 155 h 160"/>
                <a:gd name="T6" fmla="*/ 147 w 181"/>
                <a:gd name="T7" fmla="*/ 147 h 160"/>
                <a:gd name="T8" fmla="*/ 132 w 181"/>
                <a:gd name="T9" fmla="*/ 136 h 160"/>
                <a:gd name="T10" fmla="*/ 120 w 181"/>
                <a:gd name="T11" fmla="*/ 123 h 160"/>
                <a:gd name="T12" fmla="*/ 106 w 181"/>
                <a:gd name="T13" fmla="*/ 110 h 160"/>
                <a:gd name="T14" fmla="*/ 92 w 181"/>
                <a:gd name="T15" fmla="*/ 99 h 160"/>
                <a:gd name="T16" fmla="*/ 78 w 181"/>
                <a:gd name="T17" fmla="*/ 88 h 160"/>
                <a:gd name="T18" fmla="*/ 62 w 181"/>
                <a:gd name="T19" fmla="*/ 81 h 160"/>
                <a:gd name="T20" fmla="*/ 55 w 181"/>
                <a:gd name="T21" fmla="*/ 78 h 160"/>
                <a:gd name="T22" fmla="*/ 47 w 181"/>
                <a:gd name="T23" fmla="*/ 76 h 160"/>
                <a:gd name="T24" fmla="*/ 39 w 181"/>
                <a:gd name="T25" fmla="*/ 72 h 160"/>
                <a:gd name="T26" fmla="*/ 32 w 181"/>
                <a:gd name="T27" fmla="*/ 70 h 160"/>
                <a:gd name="T28" fmla="*/ 24 w 181"/>
                <a:gd name="T29" fmla="*/ 68 h 160"/>
                <a:gd name="T30" fmla="*/ 17 w 181"/>
                <a:gd name="T31" fmla="*/ 65 h 160"/>
                <a:gd name="T32" fmla="*/ 10 w 181"/>
                <a:gd name="T33" fmla="*/ 62 h 160"/>
                <a:gd name="T34" fmla="*/ 5 w 181"/>
                <a:gd name="T35" fmla="*/ 60 h 160"/>
                <a:gd name="T36" fmla="*/ 0 w 181"/>
                <a:gd name="T37" fmla="*/ 0 h 160"/>
                <a:gd name="T38" fmla="*/ 22 w 181"/>
                <a:gd name="T39" fmla="*/ 16 h 160"/>
                <a:gd name="T40" fmla="*/ 44 w 181"/>
                <a:gd name="T41" fmla="*/ 31 h 160"/>
                <a:gd name="T42" fmla="*/ 67 w 181"/>
                <a:gd name="T43" fmla="*/ 46 h 160"/>
                <a:gd name="T44" fmla="*/ 89 w 181"/>
                <a:gd name="T45" fmla="*/ 60 h 160"/>
                <a:gd name="T46" fmla="*/ 112 w 181"/>
                <a:gd name="T47" fmla="*/ 74 h 160"/>
                <a:gd name="T48" fmla="*/ 135 w 181"/>
                <a:gd name="T49" fmla="*/ 87 h 160"/>
                <a:gd name="T50" fmla="*/ 158 w 181"/>
                <a:gd name="T51" fmla="*/ 101 h 160"/>
                <a:gd name="T52" fmla="*/ 181 w 181"/>
                <a:gd name="T53" fmla="*/ 11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1" h="160">
                  <a:moveTo>
                    <a:pt x="181" y="114"/>
                  </a:moveTo>
                  <a:lnTo>
                    <a:pt x="181" y="160"/>
                  </a:lnTo>
                  <a:lnTo>
                    <a:pt x="163" y="155"/>
                  </a:lnTo>
                  <a:lnTo>
                    <a:pt x="147" y="147"/>
                  </a:lnTo>
                  <a:lnTo>
                    <a:pt x="132" y="136"/>
                  </a:lnTo>
                  <a:lnTo>
                    <a:pt x="120" y="123"/>
                  </a:lnTo>
                  <a:lnTo>
                    <a:pt x="106" y="110"/>
                  </a:lnTo>
                  <a:lnTo>
                    <a:pt x="92" y="99"/>
                  </a:lnTo>
                  <a:lnTo>
                    <a:pt x="78" y="88"/>
                  </a:lnTo>
                  <a:lnTo>
                    <a:pt x="62" y="81"/>
                  </a:lnTo>
                  <a:lnTo>
                    <a:pt x="55" y="78"/>
                  </a:lnTo>
                  <a:lnTo>
                    <a:pt x="47" y="76"/>
                  </a:lnTo>
                  <a:lnTo>
                    <a:pt x="39" y="72"/>
                  </a:lnTo>
                  <a:lnTo>
                    <a:pt x="32" y="70"/>
                  </a:lnTo>
                  <a:lnTo>
                    <a:pt x="24" y="68"/>
                  </a:lnTo>
                  <a:lnTo>
                    <a:pt x="17" y="65"/>
                  </a:lnTo>
                  <a:lnTo>
                    <a:pt x="10" y="62"/>
                  </a:lnTo>
                  <a:lnTo>
                    <a:pt x="5" y="60"/>
                  </a:lnTo>
                  <a:lnTo>
                    <a:pt x="0" y="0"/>
                  </a:lnTo>
                  <a:lnTo>
                    <a:pt x="22" y="16"/>
                  </a:lnTo>
                  <a:lnTo>
                    <a:pt x="44" y="31"/>
                  </a:lnTo>
                  <a:lnTo>
                    <a:pt x="67" y="46"/>
                  </a:lnTo>
                  <a:lnTo>
                    <a:pt x="89" y="60"/>
                  </a:lnTo>
                  <a:lnTo>
                    <a:pt x="112" y="74"/>
                  </a:lnTo>
                  <a:lnTo>
                    <a:pt x="135" y="87"/>
                  </a:lnTo>
                  <a:lnTo>
                    <a:pt x="158" y="101"/>
                  </a:lnTo>
                  <a:lnTo>
                    <a:pt x="181" y="114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2" name="Freeform 66"/>
            <p:cNvSpPr>
              <a:spLocks/>
            </p:cNvSpPr>
            <p:nvPr/>
          </p:nvSpPr>
          <p:spPr bwMode="auto">
            <a:xfrm>
              <a:off x="3780" y="2490"/>
              <a:ext cx="81" cy="108"/>
            </a:xfrm>
            <a:custGeom>
              <a:avLst/>
              <a:gdLst>
                <a:gd name="T0" fmla="*/ 131 w 163"/>
                <a:gd name="T1" fmla="*/ 42 h 216"/>
                <a:gd name="T2" fmla="*/ 119 w 163"/>
                <a:gd name="T3" fmla="*/ 49 h 216"/>
                <a:gd name="T4" fmla="*/ 113 w 163"/>
                <a:gd name="T5" fmla="*/ 57 h 216"/>
                <a:gd name="T6" fmla="*/ 111 w 163"/>
                <a:gd name="T7" fmla="*/ 68 h 216"/>
                <a:gd name="T8" fmla="*/ 112 w 163"/>
                <a:gd name="T9" fmla="*/ 78 h 216"/>
                <a:gd name="T10" fmla="*/ 114 w 163"/>
                <a:gd name="T11" fmla="*/ 91 h 216"/>
                <a:gd name="T12" fmla="*/ 118 w 163"/>
                <a:gd name="T13" fmla="*/ 102 h 216"/>
                <a:gd name="T14" fmla="*/ 120 w 163"/>
                <a:gd name="T15" fmla="*/ 115 h 216"/>
                <a:gd name="T16" fmla="*/ 121 w 163"/>
                <a:gd name="T17" fmla="*/ 127 h 216"/>
                <a:gd name="T18" fmla="*/ 163 w 163"/>
                <a:gd name="T19" fmla="*/ 216 h 216"/>
                <a:gd name="T20" fmla="*/ 154 w 163"/>
                <a:gd name="T21" fmla="*/ 212 h 216"/>
                <a:gd name="T22" fmla="*/ 145 w 163"/>
                <a:gd name="T23" fmla="*/ 206 h 216"/>
                <a:gd name="T24" fmla="*/ 140 w 163"/>
                <a:gd name="T25" fmla="*/ 199 h 216"/>
                <a:gd name="T26" fmla="*/ 134 w 163"/>
                <a:gd name="T27" fmla="*/ 192 h 216"/>
                <a:gd name="T28" fmla="*/ 127 w 163"/>
                <a:gd name="T29" fmla="*/ 185 h 216"/>
                <a:gd name="T30" fmla="*/ 120 w 163"/>
                <a:gd name="T31" fmla="*/ 180 h 216"/>
                <a:gd name="T32" fmla="*/ 112 w 163"/>
                <a:gd name="T33" fmla="*/ 175 h 216"/>
                <a:gd name="T34" fmla="*/ 102 w 163"/>
                <a:gd name="T35" fmla="*/ 173 h 216"/>
                <a:gd name="T36" fmla="*/ 95 w 163"/>
                <a:gd name="T37" fmla="*/ 173 h 216"/>
                <a:gd name="T38" fmla="*/ 88 w 163"/>
                <a:gd name="T39" fmla="*/ 171 h 216"/>
                <a:gd name="T40" fmla="*/ 82 w 163"/>
                <a:gd name="T41" fmla="*/ 168 h 216"/>
                <a:gd name="T42" fmla="*/ 76 w 163"/>
                <a:gd name="T43" fmla="*/ 165 h 216"/>
                <a:gd name="T44" fmla="*/ 72 w 163"/>
                <a:gd name="T45" fmla="*/ 162 h 216"/>
                <a:gd name="T46" fmla="*/ 68 w 163"/>
                <a:gd name="T47" fmla="*/ 160 h 216"/>
                <a:gd name="T48" fmla="*/ 65 w 163"/>
                <a:gd name="T49" fmla="*/ 160 h 216"/>
                <a:gd name="T50" fmla="*/ 64 w 163"/>
                <a:gd name="T51" fmla="*/ 162 h 216"/>
                <a:gd name="T52" fmla="*/ 51 w 163"/>
                <a:gd name="T53" fmla="*/ 148 h 216"/>
                <a:gd name="T54" fmla="*/ 40 w 163"/>
                <a:gd name="T55" fmla="*/ 133 h 216"/>
                <a:gd name="T56" fmla="*/ 30 w 163"/>
                <a:gd name="T57" fmla="*/ 118 h 216"/>
                <a:gd name="T58" fmla="*/ 22 w 163"/>
                <a:gd name="T59" fmla="*/ 102 h 216"/>
                <a:gd name="T60" fmla="*/ 17 w 163"/>
                <a:gd name="T61" fmla="*/ 86 h 216"/>
                <a:gd name="T62" fmla="*/ 11 w 163"/>
                <a:gd name="T63" fmla="*/ 69 h 216"/>
                <a:gd name="T64" fmla="*/ 5 w 163"/>
                <a:gd name="T65" fmla="*/ 53 h 216"/>
                <a:gd name="T66" fmla="*/ 0 w 163"/>
                <a:gd name="T67" fmla="*/ 36 h 216"/>
                <a:gd name="T68" fmla="*/ 8 w 163"/>
                <a:gd name="T69" fmla="*/ 32 h 216"/>
                <a:gd name="T70" fmla="*/ 15 w 163"/>
                <a:gd name="T71" fmla="*/ 29 h 216"/>
                <a:gd name="T72" fmla="*/ 23 w 163"/>
                <a:gd name="T73" fmla="*/ 25 h 216"/>
                <a:gd name="T74" fmla="*/ 31 w 163"/>
                <a:gd name="T75" fmla="*/ 22 h 216"/>
                <a:gd name="T76" fmla="*/ 40 w 163"/>
                <a:gd name="T77" fmla="*/ 18 h 216"/>
                <a:gd name="T78" fmla="*/ 46 w 163"/>
                <a:gd name="T79" fmla="*/ 13 h 216"/>
                <a:gd name="T80" fmla="*/ 52 w 163"/>
                <a:gd name="T81" fmla="*/ 7 h 216"/>
                <a:gd name="T82" fmla="*/ 57 w 163"/>
                <a:gd name="T83" fmla="*/ 0 h 216"/>
                <a:gd name="T84" fmla="*/ 66 w 163"/>
                <a:gd name="T85" fmla="*/ 6 h 216"/>
                <a:gd name="T86" fmla="*/ 75 w 163"/>
                <a:gd name="T87" fmla="*/ 10 h 216"/>
                <a:gd name="T88" fmla="*/ 86 w 163"/>
                <a:gd name="T89" fmla="*/ 15 h 216"/>
                <a:gd name="T90" fmla="*/ 96 w 163"/>
                <a:gd name="T91" fmla="*/ 19 h 216"/>
                <a:gd name="T92" fmla="*/ 105 w 163"/>
                <a:gd name="T93" fmla="*/ 24 h 216"/>
                <a:gd name="T94" fmla="*/ 114 w 163"/>
                <a:gd name="T95" fmla="*/ 29 h 216"/>
                <a:gd name="T96" fmla="*/ 122 w 163"/>
                <a:gd name="T97" fmla="*/ 36 h 216"/>
                <a:gd name="T98" fmla="*/ 131 w 163"/>
                <a:gd name="T99" fmla="*/ 4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3" h="216">
                  <a:moveTo>
                    <a:pt x="131" y="42"/>
                  </a:moveTo>
                  <a:lnTo>
                    <a:pt x="119" y="49"/>
                  </a:lnTo>
                  <a:lnTo>
                    <a:pt x="113" y="57"/>
                  </a:lnTo>
                  <a:lnTo>
                    <a:pt x="111" y="68"/>
                  </a:lnTo>
                  <a:lnTo>
                    <a:pt x="112" y="78"/>
                  </a:lnTo>
                  <a:lnTo>
                    <a:pt x="114" y="91"/>
                  </a:lnTo>
                  <a:lnTo>
                    <a:pt x="118" y="102"/>
                  </a:lnTo>
                  <a:lnTo>
                    <a:pt x="120" y="115"/>
                  </a:lnTo>
                  <a:lnTo>
                    <a:pt x="121" y="127"/>
                  </a:lnTo>
                  <a:lnTo>
                    <a:pt x="163" y="216"/>
                  </a:lnTo>
                  <a:lnTo>
                    <a:pt x="154" y="212"/>
                  </a:lnTo>
                  <a:lnTo>
                    <a:pt x="145" y="206"/>
                  </a:lnTo>
                  <a:lnTo>
                    <a:pt x="140" y="199"/>
                  </a:lnTo>
                  <a:lnTo>
                    <a:pt x="134" y="192"/>
                  </a:lnTo>
                  <a:lnTo>
                    <a:pt x="127" y="185"/>
                  </a:lnTo>
                  <a:lnTo>
                    <a:pt x="120" y="180"/>
                  </a:lnTo>
                  <a:lnTo>
                    <a:pt x="112" y="175"/>
                  </a:lnTo>
                  <a:lnTo>
                    <a:pt x="102" y="173"/>
                  </a:lnTo>
                  <a:lnTo>
                    <a:pt x="95" y="173"/>
                  </a:lnTo>
                  <a:lnTo>
                    <a:pt x="88" y="171"/>
                  </a:lnTo>
                  <a:lnTo>
                    <a:pt x="82" y="168"/>
                  </a:lnTo>
                  <a:lnTo>
                    <a:pt x="76" y="165"/>
                  </a:lnTo>
                  <a:lnTo>
                    <a:pt x="72" y="162"/>
                  </a:lnTo>
                  <a:lnTo>
                    <a:pt x="68" y="160"/>
                  </a:lnTo>
                  <a:lnTo>
                    <a:pt x="65" y="160"/>
                  </a:lnTo>
                  <a:lnTo>
                    <a:pt x="64" y="162"/>
                  </a:lnTo>
                  <a:lnTo>
                    <a:pt x="51" y="148"/>
                  </a:lnTo>
                  <a:lnTo>
                    <a:pt x="40" y="133"/>
                  </a:lnTo>
                  <a:lnTo>
                    <a:pt x="30" y="118"/>
                  </a:lnTo>
                  <a:lnTo>
                    <a:pt x="22" y="102"/>
                  </a:lnTo>
                  <a:lnTo>
                    <a:pt x="17" y="86"/>
                  </a:lnTo>
                  <a:lnTo>
                    <a:pt x="11" y="69"/>
                  </a:lnTo>
                  <a:lnTo>
                    <a:pt x="5" y="53"/>
                  </a:lnTo>
                  <a:lnTo>
                    <a:pt x="0" y="36"/>
                  </a:lnTo>
                  <a:lnTo>
                    <a:pt x="8" y="32"/>
                  </a:lnTo>
                  <a:lnTo>
                    <a:pt x="15" y="29"/>
                  </a:lnTo>
                  <a:lnTo>
                    <a:pt x="23" y="25"/>
                  </a:lnTo>
                  <a:lnTo>
                    <a:pt x="31" y="22"/>
                  </a:lnTo>
                  <a:lnTo>
                    <a:pt x="40" y="18"/>
                  </a:lnTo>
                  <a:lnTo>
                    <a:pt x="46" y="13"/>
                  </a:lnTo>
                  <a:lnTo>
                    <a:pt x="52" y="7"/>
                  </a:lnTo>
                  <a:lnTo>
                    <a:pt x="57" y="0"/>
                  </a:lnTo>
                  <a:lnTo>
                    <a:pt x="66" y="6"/>
                  </a:lnTo>
                  <a:lnTo>
                    <a:pt x="75" y="10"/>
                  </a:lnTo>
                  <a:lnTo>
                    <a:pt x="86" y="15"/>
                  </a:lnTo>
                  <a:lnTo>
                    <a:pt x="96" y="19"/>
                  </a:lnTo>
                  <a:lnTo>
                    <a:pt x="105" y="24"/>
                  </a:lnTo>
                  <a:lnTo>
                    <a:pt x="114" y="29"/>
                  </a:lnTo>
                  <a:lnTo>
                    <a:pt x="122" y="36"/>
                  </a:lnTo>
                  <a:lnTo>
                    <a:pt x="131" y="42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3" name="Freeform 67"/>
            <p:cNvSpPr>
              <a:spLocks/>
            </p:cNvSpPr>
            <p:nvPr/>
          </p:nvSpPr>
          <p:spPr bwMode="auto">
            <a:xfrm>
              <a:off x="3787" y="2526"/>
              <a:ext cx="112" cy="121"/>
            </a:xfrm>
            <a:custGeom>
              <a:avLst/>
              <a:gdLst>
                <a:gd name="T0" fmla="*/ 224 w 224"/>
                <a:gd name="T1" fmla="*/ 71 h 241"/>
                <a:gd name="T2" fmla="*/ 223 w 224"/>
                <a:gd name="T3" fmla="*/ 95 h 241"/>
                <a:gd name="T4" fmla="*/ 220 w 224"/>
                <a:gd name="T5" fmla="*/ 119 h 241"/>
                <a:gd name="T6" fmla="*/ 217 w 224"/>
                <a:gd name="T7" fmla="*/ 143 h 241"/>
                <a:gd name="T8" fmla="*/ 211 w 224"/>
                <a:gd name="T9" fmla="*/ 167 h 241"/>
                <a:gd name="T10" fmla="*/ 203 w 224"/>
                <a:gd name="T11" fmla="*/ 189 h 241"/>
                <a:gd name="T12" fmla="*/ 192 w 224"/>
                <a:gd name="T13" fmla="*/ 209 h 241"/>
                <a:gd name="T14" fmla="*/ 175 w 224"/>
                <a:gd name="T15" fmla="*/ 227 h 241"/>
                <a:gd name="T16" fmla="*/ 156 w 224"/>
                <a:gd name="T17" fmla="*/ 241 h 241"/>
                <a:gd name="T18" fmla="*/ 136 w 224"/>
                <a:gd name="T19" fmla="*/ 240 h 241"/>
                <a:gd name="T20" fmla="*/ 117 w 224"/>
                <a:gd name="T21" fmla="*/ 235 h 241"/>
                <a:gd name="T22" fmla="*/ 98 w 224"/>
                <a:gd name="T23" fmla="*/ 228 h 241"/>
                <a:gd name="T24" fmla="*/ 81 w 224"/>
                <a:gd name="T25" fmla="*/ 219 h 241"/>
                <a:gd name="T26" fmla="*/ 65 w 224"/>
                <a:gd name="T27" fmla="*/ 207 h 241"/>
                <a:gd name="T28" fmla="*/ 51 w 224"/>
                <a:gd name="T29" fmla="*/ 193 h 241"/>
                <a:gd name="T30" fmla="*/ 40 w 224"/>
                <a:gd name="T31" fmla="*/ 177 h 241"/>
                <a:gd name="T32" fmla="*/ 29 w 224"/>
                <a:gd name="T33" fmla="*/ 159 h 241"/>
                <a:gd name="T34" fmla="*/ 21 w 224"/>
                <a:gd name="T35" fmla="*/ 135 h 241"/>
                <a:gd name="T36" fmla="*/ 13 w 224"/>
                <a:gd name="T37" fmla="*/ 111 h 241"/>
                <a:gd name="T38" fmla="*/ 6 w 224"/>
                <a:gd name="T39" fmla="*/ 86 h 241"/>
                <a:gd name="T40" fmla="*/ 0 w 224"/>
                <a:gd name="T41" fmla="*/ 60 h 241"/>
                <a:gd name="T42" fmla="*/ 8 w 224"/>
                <a:gd name="T43" fmla="*/ 75 h 241"/>
                <a:gd name="T44" fmla="*/ 18 w 224"/>
                <a:gd name="T45" fmla="*/ 90 h 241"/>
                <a:gd name="T46" fmla="*/ 29 w 224"/>
                <a:gd name="T47" fmla="*/ 105 h 241"/>
                <a:gd name="T48" fmla="*/ 41 w 224"/>
                <a:gd name="T49" fmla="*/ 119 h 241"/>
                <a:gd name="T50" fmla="*/ 52 w 224"/>
                <a:gd name="T51" fmla="*/ 132 h 241"/>
                <a:gd name="T52" fmla="*/ 65 w 224"/>
                <a:gd name="T53" fmla="*/ 144 h 241"/>
                <a:gd name="T54" fmla="*/ 79 w 224"/>
                <a:gd name="T55" fmla="*/ 156 h 241"/>
                <a:gd name="T56" fmla="*/ 91 w 224"/>
                <a:gd name="T57" fmla="*/ 166 h 241"/>
                <a:gd name="T58" fmla="*/ 101 w 224"/>
                <a:gd name="T59" fmla="*/ 158 h 241"/>
                <a:gd name="T60" fmla="*/ 111 w 224"/>
                <a:gd name="T61" fmla="*/ 158 h 241"/>
                <a:gd name="T62" fmla="*/ 121 w 224"/>
                <a:gd name="T63" fmla="*/ 164 h 241"/>
                <a:gd name="T64" fmla="*/ 133 w 224"/>
                <a:gd name="T65" fmla="*/ 172 h 241"/>
                <a:gd name="T66" fmla="*/ 143 w 224"/>
                <a:gd name="T67" fmla="*/ 180 h 241"/>
                <a:gd name="T68" fmla="*/ 155 w 224"/>
                <a:gd name="T69" fmla="*/ 184 h 241"/>
                <a:gd name="T70" fmla="*/ 165 w 224"/>
                <a:gd name="T71" fmla="*/ 181 h 241"/>
                <a:gd name="T72" fmla="*/ 174 w 224"/>
                <a:gd name="T73" fmla="*/ 169 h 241"/>
                <a:gd name="T74" fmla="*/ 171 w 224"/>
                <a:gd name="T75" fmla="*/ 147 h 241"/>
                <a:gd name="T76" fmla="*/ 167 w 224"/>
                <a:gd name="T77" fmla="*/ 125 h 241"/>
                <a:gd name="T78" fmla="*/ 163 w 224"/>
                <a:gd name="T79" fmla="*/ 104 h 241"/>
                <a:gd name="T80" fmla="*/ 157 w 224"/>
                <a:gd name="T81" fmla="*/ 82 h 241"/>
                <a:gd name="T82" fmla="*/ 151 w 224"/>
                <a:gd name="T83" fmla="*/ 61 h 241"/>
                <a:gd name="T84" fmla="*/ 143 w 224"/>
                <a:gd name="T85" fmla="*/ 41 h 241"/>
                <a:gd name="T86" fmla="*/ 136 w 224"/>
                <a:gd name="T87" fmla="*/ 20 h 241"/>
                <a:gd name="T88" fmla="*/ 127 w 224"/>
                <a:gd name="T89" fmla="*/ 0 h 241"/>
                <a:gd name="T90" fmla="*/ 141 w 224"/>
                <a:gd name="T91" fmla="*/ 7 h 241"/>
                <a:gd name="T92" fmla="*/ 157 w 224"/>
                <a:gd name="T93" fmla="*/ 13 h 241"/>
                <a:gd name="T94" fmla="*/ 173 w 224"/>
                <a:gd name="T95" fmla="*/ 19 h 241"/>
                <a:gd name="T96" fmla="*/ 189 w 224"/>
                <a:gd name="T97" fmla="*/ 25 h 241"/>
                <a:gd name="T98" fmla="*/ 204 w 224"/>
                <a:gd name="T99" fmla="*/ 33 h 241"/>
                <a:gd name="T100" fmla="*/ 216 w 224"/>
                <a:gd name="T101" fmla="*/ 42 h 241"/>
                <a:gd name="T102" fmla="*/ 223 w 224"/>
                <a:gd name="T103" fmla="*/ 55 h 241"/>
                <a:gd name="T104" fmla="*/ 224 w 224"/>
                <a:gd name="T105" fmla="*/ 7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4" h="241">
                  <a:moveTo>
                    <a:pt x="224" y="71"/>
                  </a:moveTo>
                  <a:lnTo>
                    <a:pt x="223" y="95"/>
                  </a:lnTo>
                  <a:lnTo>
                    <a:pt x="220" y="119"/>
                  </a:lnTo>
                  <a:lnTo>
                    <a:pt x="217" y="143"/>
                  </a:lnTo>
                  <a:lnTo>
                    <a:pt x="211" y="167"/>
                  </a:lnTo>
                  <a:lnTo>
                    <a:pt x="203" y="189"/>
                  </a:lnTo>
                  <a:lnTo>
                    <a:pt x="192" y="209"/>
                  </a:lnTo>
                  <a:lnTo>
                    <a:pt x="175" y="227"/>
                  </a:lnTo>
                  <a:lnTo>
                    <a:pt x="156" y="241"/>
                  </a:lnTo>
                  <a:lnTo>
                    <a:pt x="136" y="240"/>
                  </a:lnTo>
                  <a:lnTo>
                    <a:pt x="117" y="235"/>
                  </a:lnTo>
                  <a:lnTo>
                    <a:pt x="98" y="228"/>
                  </a:lnTo>
                  <a:lnTo>
                    <a:pt x="81" y="219"/>
                  </a:lnTo>
                  <a:lnTo>
                    <a:pt x="65" y="207"/>
                  </a:lnTo>
                  <a:lnTo>
                    <a:pt x="51" y="193"/>
                  </a:lnTo>
                  <a:lnTo>
                    <a:pt x="40" y="177"/>
                  </a:lnTo>
                  <a:lnTo>
                    <a:pt x="29" y="159"/>
                  </a:lnTo>
                  <a:lnTo>
                    <a:pt x="21" y="135"/>
                  </a:lnTo>
                  <a:lnTo>
                    <a:pt x="13" y="111"/>
                  </a:lnTo>
                  <a:lnTo>
                    <a:pt x="6" y="86"/>
                  </a:lnTo>
                  <a:lnTo>
                    <a:pt x="0" y="60"/>
                  </a:lnTo>
                  <a:lnTo>
                    <a:pt x="8" y="75"/>
                  </a:lnTo>
                  <a:lnTo>
                    <a:pt x="18" y="90"/>
                  </a:lnTo>
                  <a:lnTo>
                    <a:pt x="29" y="105"/>
                  </a:lnTo>
                  <a:lnTo>
                    <a:pt x="41" y="119"/>
                  </a:lnTo>
                  <a:lnTo>
                    <a:pt x="52" y="132"/>
                  </a:lnTo>
                  <a:lnTo>
                    <a:pt x="65" y="144"/>
                  </a:lnTo>
                  <a:lnTo>
                    <a:pt x="79" y="156"/>
                  </a:lnTo>
                  <a:lnTo>
                    <a:pt x="91" y="166"/>
                  </a:lnTo>
                  <a:lnTo>
                    <a:pt x="101" y="158"/>
                  </a:lnTo>
                  <a:lnTo>
                    <a:pt x="111" y="158"/>
                  </a:lnTo>
                  <a:lnTo>
                    <a:pt x="121" y="164"/>
                  </a:lnTo>
                  <a:lnTo>
                    <a:pt x="133" y="172"/>
                  </a:lnTo>
                  <a:lnTo>
                    <a:pt x="143" y="180"/>
                  </a:lnTo>
                  <a:lnTo>
                    <a:pt x="155" y="184"/>
                  </a:lnTo>
                  <a:lnTo>
                    <a:pt x="165" y="181"/>
                  </a:lnTo>
                  <a:lnTo>
                    <a:pt x="174" y="169"/>
                  </a:lnTo>
                  <a:lnTo>
                    <a:pt x="171" y="147"/>
                  </a:lnTo>
                  <a:lnTo>
                    <a:pt x="167" y="125"/>
                  </a:lnTo>
                  <a:lnTo>
                    <a:pt x="163" y="104"/>
                  </a:lnTo>
                  <a:lnTo>
                    <a:pt x="157" y="82"/>
                  </a:lnTo>
                  <a:lnTo>
                    <a:pt x="151" y="61"/>
                  </a:lnTo>
                  <a:lnTo>
                    <a:pt x="143" y="41"/>
                  </a:lnTo>
                  <a:lnTo>
                    <a:pt x="136" y="20"/>
                  </a:lnTo>
                  <a:lnTo>
                    <a:pt x="127" y="0"/>
                  </a:lnTo>
                  <a:lnTo>
                    <a:pt x="141" y="7"/>
                  </a:lnTo>
                  <a:lnTo>
                    <a:pt x="157" y="13"/>
                  </a:lnTo>
                  <a:lnTo>
                    <a:pt x="173" y="19"/>
                  </a:lnTo>
                  <a:lnTo>
                    <a:pt x="189" y="25"/>
                  </a:lnTo>
                  <a:lnTo>
                    <a:pt x="204" y="33"/>
                  </a:lnTo>
                  <a:lnTo>
                    <a:pt x="216" y="42"/>
                  </a:lnTo>
                  <a:lnTo>
                    <a:pt x="223" y="55"/>
                  </a:lnTo>
                  <a:lnTo>
                    <a:pt x="224" y="71"/>
                  </a:lnTo>
                  <a:close/>
                </a:path>
              </a:pathLst>
            </a:custGeom>
            <a:solidFill>
              <a:srgbClr val="9696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4" name="Freeform 68"/>
            <p:cNvSpPr>
              <a:spLocks/>
            </p:cNvSpPr>
            <p:nvPr/>
          </p:nvSpPr>
          <p:spPr bwMode="auto">
            <a:xfrm>
              <a:off x="4030" y="2773"/>
              <a:ext cx="125" cy="195"/>
            </a:xfrm>
            <a:custGeom>
              <a:avLst/>
              <a:gdLst>
                <a:gd name="T0" fmla="*/ 249 w 250"/>
                <a:gd name="T1" fmla="*/ 0 h 391"/>
                <a:gd name="T2" fmla="*/ 250 w 250"/>
                <a:gd name="T3" fmla="*/ 22 h 391"/>
                <a:gd name="T4" fmla="*/ 249 w 250"/>
                <a:gd name="T5" fmla="*/ 42 h 391"/>
                <a:gd name="T6" fmla="*/ 244 w 250"/>
                <a:gd name="T7" fmla="*/ 62 h 391"/>
                <a:gd name="T8" fmla="*/ 237 w 250"/>
                <a:gd name="T9" fmla="*/ 80 h 391"/>
                <a:gd name="T10" fmla="*/ 228 w 250"/>
                <a:gd name="T11" fmla="*/ 97 h 391"/>
                <a:gd name="T12" fmla="*/ 218 w 250"/>
                <a:gd name="T13" fmla="*/ 114 h 391"/>
                <a:gd name="T14" fmla="*/ 206 w 250"/>
                <a:gd name="T15" fmla="*/ 132 h 391"/>
                <a:gd name="T16" fmla="*/ 194 w 250"/>
                <a:gd name="T17" fmla="*/ 149 h 391"/>
                <a:gd name="T18" fmla="*/ 175 w 250"/>
                <a:gd name="T19" fmla="*/ 174 h 391"/>
                <a:gd name="T20" fmla="*/ 157 w 250"/>
                <a:gd name="T21" fmla="*/ 201 h 391"/>
                <a:gd name="T22" fmla="*/ 138 w 250"/>
                <a:gd name="T23" fmla="*/ 225 h 391"/>
                <a:gd name="T24" fmla="*/ 119 w 250"/>
                <a:gd name="T25" fmla="*/ 250 h 391"/>
                <a:gd name="T26" fmla="*/ 98 w 250"/>
                <a:gd name="T27" fmla="*/ 275 h 391"/>
                <a:gd name="T28" fmla="*/ 76 w 250"/>
                <a:gd name="T29" fmla="*/ 298 h 391"/>
                <a:gd name="T30" fmla="*/ 53 w 250"/>
                <a:gd name="T31" fmla="*/ 321 h 391"/>
                <a:gd name="T32" fmla="*/ 29 w 250"/>
                <a:gd name="T33" fmla="*/ 343 h 391"/>
                <a:gd name="T34" fmla="*/ 28 w 250"/>
                <a:gd name="T35" fmla="*/ 391 h 391"/>
                <a:gd name="T36" fmla="*/ 11 w 250"/>
                <a:gd name="T37" fmla="*/ 377 h 391"/>
                <a:gd name="T38" fmla="*/ 1 w 250"/>
                <a:gd name="T39" fmla="*/ 362 h 391"/>
                <a:gd name="T40" fmla="*/ 0 w 250"/>
                <a:gd name="T41" fmla="*/ 346 h 391"/>
                <a:gd name="T42" fmla="*/ 2 w 250"/>
                <a:gd name="T43" fmla="*/ 330 h 391"/>
                <a:gd name="T44" fmla="*/ 9 w 250"/>
                <a:gd name="T45" fmla="*/ 313 h 391"/>
                <a:gd name="T46" fmla="*/ 17 w 250"/>
                <a:gd name="T47" fmla="*/ 296 h 391"/>
                <a:gd name="T48" fmla="*/ 24 w 250"/>
                <a:gd name="T49" fmla="*/ 280 h 391"/>
                <a:gd name="T50" fmla="*/ 29 w 250"/>
                <a:gd name="T51" fmla="*/ 264 h 391"/>
                <a:gd name="T52" fmla="*/ 37 w 250"/>
                <a:gd name="T53" fmla="*/ 235 h 391"/>
                <a:gd name="T54" fmla="*/ 45 w 250"/>
                <a:gd name="T55" fmla="*/ 205 h 391"/>
                <a:gd name="T56" fmla="*/ 52 w 250"/>
                <a:gd name="T57" fmla="*/ 177 h 391"/>
                <a:gd name="T58" fmla="*/ 58 w 250"/>
                <a:gd name="T59" fmla="*/ 147 h 391"/>
                <a:gd name="T60" fmla="*/ 61 w 250"/>
                <a:gd name="T61" fmla="*/ 117 h 391"/>
                <a:gd name="T62" fmla="*/ 63 w 250"/>
                <a:gd name="T63" fmla="*/ 87 h 391"/>
                <a:gd name="T64" fmla="*/ 63 w 250"/>
                <a:gd name="T65" fmla="*/ 57 h 391"/>
                <a:gd name="T66" fmla="*/ 60 w 250"/>
                <a:gd name="T67" fmla="*/ 26 h 391"/>
                <a:gd name="T68" fmla="*/ 70 w 250"/>
                <a:gd name="T69" fmla="*/ 20 h 391"/>
                <a:gd name="T70" fmla="*/ 81 w 250"/>
                <a:gd name="T71" fmla="*/ 15 h 391"/>
                <a:gd name="T72" fmla="*/ 92 w 250"/>
                <a:gd name="T73" fmla="*/ 12 h 391"/>
                <a:gd name="T74" fmla="*/ 104 w 250"/>
                <a:gd name="T75" fmla="*/ 10 h 391"/>
                <a:gd name="T76" fmla="*/ 115 w 250"/>
                <a:gd name="T77" fmla="*/ 9 h 391"/>
                <a:gd name="T78" fmla="*/ 128 w 250"/>
                <a:gd name="T79" fmla="*/ 7 h 391"/>
                <a:gd name="T80" fmla="*/ 139 w 250"/>
                <a:gd name="T81" fmla="*/ 6 h 391"/>
                <a:gd name="T82" fmla="*/ 152 w 250"/>
                <a:gd name="T83" fmla="*/ 6 h 391"/>
                <a:gd name="T84" fmla="*/ 165 w 250"/>
                <a:gd name="T85" fmla="*/ 6 h 391"/>
                <a:gd name="T86" fmla="*/ 177 w 250"/>
                <a:gd name="T87" fmla="*/ 7 h 391"/>
                <a:gd name="T88" fmla="*/ 189 w 250"/>
                <a:gd name="T89" fmla="*/ 7 h 391"/>
                <a:gd name="T90" fmla="*/ 202 w 250"/>
                <a:gd name="T91" fmla="*/ 7 h 391"/>
                <a:gd name="T92" fmla="*/ 214 w 250"/>
                <a:gd name="T93" fmla="*/ 6 h 391"/>
                <a:gd name="T94" fmla="*/ 226 w 250"/>
                <a:gd name="T95" fmla="*/ 5 h 391"/>
                <a:gd name="T96" fmla="*/ 237 w 250"/>
                <a:gd name="T97" fmla="*/ 3 h 391"/>
                <a:gd name="T98" fmla="*/ 249 w 250"/>
                <a:gd name="T99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0" h="391">
                  <a:moveTo>
                    <a:pt x="249" y="0"/>
                  </a:moveTo>
                  <a:lnTo>
                    <a:pt x="250" y="22"/>
                  </a:lnTo>
                  <a:lnTo>
                    <a:pt x="249" y="42"/>
                  </a:lnTo>
                  <a:lnTo>
                    <a:pt x="244" y="62"/>
                  </a:lnTo>
                  <a:lnTo>
                    <a:pt x="237" y="80"/>
                  </a:lnTo>
                  <a:lnTo>
                    <a:pt x="228" y="97"/>
                  </a:lnTo>
                  <a:lnTo>
                    <a:pt x="218" y="114"/>
                  </a:lnTo>
                  <a:lnTo>
                    <a:pt x="206" y="132"/>
                  </a:lnTo>
                  <a:lnTo>
                    <a:pt x="194" y="149"/>
                  </a:lnTo>
                  <a:lnTo>
                    <a:pt x="175" y="174"/>
                  </a:lnTo>
                  <a:lnTo>
                    <a:pt x="157" y="201"/>
                  </a:lnTo>
                  <a:lnTo>
                    <a:pt x="138" y="225"/>
                  </a:lnTo>
                  <a:lnTo>
                    <a:pt x="119" y="250"/>
                  </a:lnTo>
                  <a:lnTo>
                    <a:pt x="98" y="275"/>
                  </a:lnTo>
                  <a:lnTo>
                    <a:pt x="76" y="298"/>
                  </a:lnTo>
                  <a:lnTo>
                    <a:pt x="53" y="321"/>
                  </a:lnTo>
                  <a:lnTo>
                    <a:pt x="29" y="343"/>
                  </a:lnTo>
                  <a:lnTo>
                    <a:pt x="28" y="391"/>
                  </a:lnTo>
                  <a:lnTo>
                    <a:pt x="11" y="377"/>
                  </a:lnTo>
                  <a:lnTo>
                    <a:pt x="1" y="362"/>
                  </a:lnTo>
                  <a:lnTo>
                    <a:pt x="0" y="346"/>
                  </a:lnTo>
                  <a:lnTo>
                    <a:pt x="2" y="330"/>
                  </a:lnTo>
                  <a:lnTo>
                    <a:pt x="9" y="313"/>
                  </a:lnTo>
                  <a:lnTo>
                    <a:pt x="17" y="296"/>
                  </a:lnTo>
                  <a:lnTo>
                    <a:pt x="24" y="280"/>
                  </a:lnTo>
                  <a:lnTo>
                    <a:pt x="29" y="264"/>
                  </a:lnTo>
                  <a:lnTo>
                    <a:pt x="37" y="235"/>
                  </a:lnTo>
                  <a:lnTo>
                    <a:pt x="45" y="205"/>
                  </a:lnTo>
                  <a:lnTo>
                    <a:pt x="52" y="177"/>
                  </a:lnTo>
                  <a:lnTo>
                    <a:pt x="58" y="147"/>
                  </a:lnTo>
                  <a:lnTo>
                    <a:pt x="61" y="117"/>
                  </a:lnTo>
                  <a:lnTo>
                    <a:pt x="63" y="87"/>
                  </a:lnTo>
                  <a:lnTo>
                    <a:pt x="63" y="57"/>
                  </a:lnTo>
                  <a:lnTo>
                    <a:pt x="60" y="26"/>
                  </a:lnTo>
                  <a:lnTo>
                    <a:pt x="70" y="20"/>
                  </a:lnTo>
                  <a:lnTo>
                    <a:pt x="81" y="15"/>
                  </a:lnTo>
                  <a:lnTo>
                    <a:pt x="92" y="12"/>
                  </a:lnTo>
                  <a:lnTo>
                    <a:pt x="104" y="10"/>
                  </a:lnTo>
                  <a:lnTo>
                    <a:pt x="115" y="9"/>
                  </a:lnTo>
                  <a:lnTo>
                    <a:pt x="128" y="7"/>
                  </a:lnTo>
                  <a:lnTo>
                    <a:pt x="139" y="6"/>
                  </a:lnTo>
                  <a:lnTo>
                    <a:pt x="152" y="6"/>
                  </a:lnTo>
                  <a:lnTo>
                    <a:pt x="165" y="6"/>
                  </a:lnTo>
                  <a:lnTo>
                    <a:pt x="177" y="7"/>
                  </a:lnTo>
                  <a:lnTo>
                    <a:pt x="189" y="7"/>
                  </a:lnTo>
                  <a:lnTo>
                    <a:pt x="202" y="7"/>
                  </a:lnTo>
                  <a:lnTo>
                    <a:pt x="214" y="6"/>
                  </a:lnTo>
                  <a:lnTo>
                    <a:pt x="226" y="5"/>
                  </a:lnTo>
                  <a:lnTo>
                    <a:pt x="237" y="3"/>
                  </a:lnTo>
                  <a:lnTo>
                    <a:pt x="249" y="0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8885" name="Freeform 69"/>
            <p:cNvSpPr>
              <a:spLocks/>
            </p:cNvSpPr>
            <p:nvPr/>
          </p:nvSpPr>
          <p:spPr bwMode="auto">
            <a:xfrm>
              <a:off x="3911" y="2814"/>
              <a:ext cx="78" cy="152"/>
            </a:xfrm>
            <a:custGeom>
              <a:avLst/>
              <a:gdLst>
                <a:gd name="T0" fmla="*/ 155 w 155"/>
                <a:gd name="T1" fmla="*/ 0 h 305"/>
                <a:gd name="T2" fmla="*/ 151 w 155"/>
                <a:gd name="T3" fmla="*/ 59 h 305"/>
                <a:gd name="T4" fmla="*/ 144 w 155"/>
                <a:gd name="T5" fmla="*/ 116 h 305"/>
                <a:gd name="T6" fmla="*/ 143 w 155"/>
                <a:gd name="T7" fmla="*/ 173 h 305"/>
                <a:gd name="T8" fmla="*/ 152 w 155"/>
                <a:gd name="T9" fmla="*/ 227 h 305"/>
                <a:gd name="T10" fmla="*/ 151 w 155"/>
                <a:gd name="T11" fmla="*/ 237 h 305"/>
                <a:gd name="T12" fmla="*/ 148 w 155"/>
                <a:gd name="T13" fmla="*/ 248 h 305"/>
                <a:gd name="T14" fmla="*/ 145 w 155"/>
                <a:gd name="T15" fmla="*/ 257 h 305"/>
                <a:gd name="T16" fmla="*/ 140 w 155"/>
                <a:gd name="T17" fmla="*/ 267 h 305"/>
                <a:gd name="T18" fmla="*/ 136 w 155"/>
                <a:gd name="T19" fmla="*/ 278 h 305"/>
                <a:gd name="T20" fmla="*/ 128 w 155"/>
                <a:gd name="T21" fmla="*/ 287 h 305"/>
                <a:gd name="T22" fmla="*/ 120 w 155"/>
                <a:gd name="T23" fmla="*/ 296 h 305"/>
                <a:gd name="T24" fmla="*/ 108 w 155"/>
                <a:gd name="T25" fmla="*/ 305 h 305"/>
                <a:gd name="T26" fmla="*/ 107 w 155"/>
                <a:gd name="T27" fmla="*/ 293 h 305"/>
                <a:gd name="T28" fmla="*/ 109 w 155"/>
                <a:gd name="T29" fmla="*/ 280 h 305"/>
                <a:gd name="T30" fmla="*/ 115 w 155"/>
                <a:gd name="T31" fmla="*/ 268 h 305"/>
                <a:gd name="T32" fmla="*/ 121 w 155"/>
                <a:gd name="T33" fmla="*/ 258 h 305"/>
                <a:gd name="T34" fmla="*/ 128 w 155"/>
                <a:gd name="T35" fmla="*/ 249 h 305"/>
                <a:gd name="T36" fmla="*/ 135 w 155"/>
                <a:gd name="T37" fmla="*/ 241 h 305"/>
                <a:gd name="T38" fmla="*/ 139 w 155"/>
                <a:gd name="T39" fmla="*/ 236 h 305"/>
                <a:gd name="T40" fmla="*/ 140 w 155"/>
                <a:gd name="T41" fmla="*/ 235 h 305"/>
                <a:gd name="T42" fmla="*/ 122 w 155"/>
                <a:gd name="T43" fmla="*/ 210 h 305"/>
                <a:gd name="T44" fmla="*/ 102 w 155"/>
                <a:gd name="T45" fmla="*/ 186 h 305"/>
                <a:gd name="T46" fmla="*/ 81 w 155"/>
                <a:gd name="T47" fmla="*/ 162 h 305"/>
                <a:gd name="T48" fmla="*/ 60 w 155"/>
                <a:gd name="T49" fmla="*/ 138 h 305"/>
                <a:gd name="T50" fmla="*/ 39 w 155"/>
                <a:gd name="T51" fmla="*/ 114 h 305"/>
                <a:gd name="T52" fmla="*/ 22 w 155"/>
                <a:gd name="T53" fmla="*/ 89 h 305"/>
                <a:gd name="T54" fmla="*/ 8 w 155"/>
                <a:gd name="T55" fmla="*/ 62 h 305"/>
                <a:gd name="T56" fmla="*/ 0 w 155"/>
                <a:gd name="T57" fmla="*/ 33 h 305"/>
                <a:gd name="T58" fmla="*/ 25 w 155"/>
                <a:gd name="T59" fmla="*/ 33 h 305"/>
                <a:gd name="T60" fmla="*/ 52 w 155"/>
                <a:gd name="T61" fmla="*/ 30 h 305"/>
                <a:gd name="T62" fmla="*/ 78 w 155"/>
                <a:gd name="T63" fmla="*/ 25 h 305"/>
                <a:gd name="T64" fmla="*/ 102 w 155"/>
                <a:gd name="T65" fmla="*/ 19 h 305"/>
                <a:gd name="T66" fmla="*/ 123 w 155"/>
                <a:gd name="T67" fmla="*/ 12 h 305"/>
                <a:gd name="T68" fmla="*/ 140 w 155"/>
                <a:gd name="T69" fmla="*/ 6 h 305"/>
                <a:gd name="T70" fmla="*/ 152 w 155"/>
                <a:gd name="T71" fmla="*/ 1 h 305"/>
                <a:gd name="T72" fmla="*/ 155 w 155"/>
                <a:gd name="T73" fmla="*/ 0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" h="305">
                  <a:moveTo>
                    <a:pt x="155" y="0"/>
                  </a:moveTo>
                  <a:lnTo>
                    <a:pt x="151" y="59"/>
                  </a:lnTo>
                  <a:lnTo>
                    <a:pt x="144" y="116"/>
                  </a:lnTo>
                  <a:lnTo>
                    <a:pt x="143" y="173"/>
                  </a:lnTo>
                  <a:lnTo>
                    <a:pt x="152" y="227"/>
                  </a:lnTo>
                  <a:lnTo>
                    <a:pt x="151" y="237"/>
                  </a:lnTo>
                  <a:lnTo>
                    <a:pt x="148" y="248"/>
                  </a:lnTo>
                  <a:lnTo>
                    <a:pt x="145" y="257"/>
                  </a:lnTo>
                  <a:lnTo>
                    <a:pt x="140" y="267"/>
                  </a:lnTo>
                  <a:lnTo>
                    <a:pt x="136" y="278"/>
                  </a:lnTo>
                  <a:lnTo>
                    <a:pt x="128" y="287"/>
                  </a:lnTo>
                  <a:lnTo>
                    <a:pt x="120" y="296"/>
                  </a:lnTo>
                  <a:lnTo>
                    <a:pt x="108" y="305"/>
                  </a:lnTo>
                  <a:lnTo>
                    <a:pt x="107" y="293"/>
                  </a:lnTo>
                  <a:lnTo>
                    <a:pt x="109" y="280"/>
                  </a:lnTo>
                  <a:lnTo>
                    <a:pt x="115" y="268"/>
                  </a:lnTo>
                  <a:lnTo>
                    <a:pt x="121" y="258"/>
                  </a:lnTo>
                  <a:lnTo>
                    <a:pt x="128" y="249"/>
                  </a:lnTo>
                  <a:lnTo>
                    <a:pt x="135" y="241"/>
                  </a:lnTo>
                  <a:lnTo>
                    <a:pt x="139" y="236"/>
                  </a:lnTo>
                  <a:lnTo>
                    <a:pt x="140" y="235"/>
                  </a:lnTo>
                  <a:lnTo>
                    <a:pt x="122" y="210"/>
                  </a:lnTo>
                  <a:lnTo>
                    <a:pt x="102" y="186"/>
                  </a:lnTo>
                  <a:lnTo>
                    <a:pt x="81" y="162"/>
                  </a:lnTo>
                  <a:lnTo>
                    <a:pt x="60" y="138"/>
                  </a:lnTo>
                  <a:lnTo>
                    <a:pt x="39" y="114"/>
                  </a:lnTo>
                  <a:lnTo>
                    <a:pt x="22" y="89"/>
                  </a:lnTo>
                  <a:lnTo>
                    <a:pt x="8" y="62"/>
                  </a:lnTo>
                  <a:lnTo>
                    <a:pt x="0" y="33"/>
                  </a:lnTo>
                  <a:lnTo>
                    <a:pt x="25" y="33"/>
                  </a:lnTo>
                  <a:lnTo>
                    <a:pt x="52" y="30"/>
                  </a:lnTo>
                  <a:lnTo>
                    <a:pt x="78" y="25"/>
                  </a:lnTo>
                  <a:lnTo>
                    <a:pt x="102" y="19"/>
                  </a:lnTo>
                  <a:lnTo>
                    <a:pt x="123" y="12"/>
                  </a:lnTo>
                  <a:lnTo>
                    <a:pt x="140" y="6"/>
                  </a:lnTo>
                  <a:lnTo>
                    <a:pt x="152" y="1"/>
                  </a:lnTo>
                  <a:lnTo>
                    <a:pt x="155" y="0"/>
                  </a:lnTo>
                  <a:close/>
                </a:path>
              </a:pathLst>
            </a:custGeom>
            <a:solidFill>
              <a:srgbClr val="A56D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59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694094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54476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residents correctly  </a:t>
            </a:r>
            <a:r>
              <a:rPr lang="en-US" sz="2400" b="1" i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NPSG.01.01.01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4800" b="1" dirty="0" smtClean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0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Use at least </a:t>
            </a:r>
            <a:r>
              <a:rPr lang="en-US" sz="4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two ways </a:t>
            </a:r>
            <a:r>
              <a:rPr lang="en-US" sz="40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to identify residents.  </a:t>
            </a:r>
            <a:r>
              <a:rPr lang="en-US" sz="2400" b="1" dirty="0" smtClean="0"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For example, use the resident’s name and date of birth or last four digits of SS number.  </a:t>
            </a:r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296791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25926" y="0"/>
            <a:ext cx="9118074" cy="1325562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600" b="1" u="sng" dirty="0"/>
          </a:p>
        </p:txBody>
      </p:sp>
      <p:sp>
        <p:nvSpPr>
          <p:cNvPr id="1853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15938" y="1997075"/>
            <a:ext cx="6437312" cy="3103563"/>
          </a:xfrm>
        </p:spPr>
        <p:txBody>
          <a:bodyPr/>
          <a:lstStyle/>
          <a:p>
            <a:pPr marL="284163" indent="-284163">
              <a:lnSpc>
                <a:spcPct val="90000"/>
              </a:lnSpc>
            </a:pPr>
            <a:r>
              <a:rPr lang="en-US" sz="3600" dirty="0"/>
              <a:t>Never bend over from waist to pick up object</a:t>
            </a:r>
          </a:p>
          <a:p>
            <a:pPr marL="284163" indent="-284163">
              <a:lnSpc>
                <a:spcPct val="90000"/>
              </a:lnSpc>
            </a:pPr>
            <a:r>
              <a:rPr lang="en-US" sz="3600" dirty="0"/>
              <a:t>Lift firmly and smoothly </a:t>
            </a:r>
          </a:p>
          <a:p>
            <a:pPr marL="284163" indent="-284163">
              <a:lnSpc>
                <a:spcPct val="90000"/>
              </a:lnSpc>
            </a:pPr>
            <a:r>
              <a:rPr lang="en-US" sz="3600" dirty="0"/>
              <a:t>Keep object close to body</a:t>
            </a:r>
          </a:p>
          <a:p>
            <a:pPr marL="284163" indent="-284163">
              <a:lnSpc>
                <a:spcPct val="90000"/>
              </a:lnSpc>
            </a:pPr>
            <a:r>
              <a:rPr lang="en-US" sz="3600" dirty="0"/>
              <a:t>Keep back straight</a:t>
            </a:r>
          </a:p>
        </p:txBody>
      </p:sp>
      <p:grpSp>
        <p:nvGrpSpPr>
          <p:cNvPr id="185438" name="Group 94"/>
          <p:cNvGrpSpPr>
            <a:grpSpLocks/>
          </p:cNvGrpSpPr>
          <p:nvPr/>
        </p:nvGrpSpPr>
        <p:grpSpPr bwMode="auto">
          <a:xfrm flipH="1">
            <a:off x="6497638" y="2417763"/>
            <a:ext cx="2328862" cy="2524125"/>
            <a:chOff x="1385" y="1656"/>
            <a:chExt cx="3340" cy="3620"/>
          </a:xfrm>
        </p:grpSpPr>
        <p:sp>
          <p:nvSpPr>
            <p:cNvPr id="185439" name="Freeform 95"/>
            <p:cNvSpPr>
              <a:spLocks/>
            </p:cNvSpPr>
            <p:nvPr/>
          </p:nvSpPr>
          <p:spPr bwMode="auto">
            <a:xfrm>
              <a:off x="1914" y="4323"/>
              <a:ext cx="144" cy="121"/>
            </a:xfrm>
            <a:custGeom>
              <a:avLst/>
              <a:gdLst>
                <a:gd name="T0" fmla="*/ 0 w 144"/>
                <a:gd name="T1" fmla="*/ 0 h 121"/>
                <a:gd name="T2" fmla="*/ 9 w 144"/>
                <a:gd name="T3" fmla="*/ 7 h 121"/>
                <a:gd name="T4" fmla="*/ 17 w 144"/>
                <a:gd name="T5" fmla="*/ 16 h 121"/>
                <a:gd name="T6" fmla="*/ 26 w 144"/>
                <a:gd name="T7" fmla="*/ 22 h 121"/>
                <a:gd name="T8" fmla="*/ 36 w 144"/>
                <a:gd name="T9" fmla="*/ 31 h 121"/>
                <a:gd name="T10" fmla="*/ 45 w 144"/>
                <a:gd name="T11" fmla="*/ 38 h 121"/>
                <a:gd name="T12" fmla="*/ 55 w 144"/>
                <a:gd name="T13" fmla="*/ 47 h 121"/>
                <a:gd name="T14" fmla="*/ 64 w 144"/>
                <a:gd name="T15" fmla="*/ 54 h 121"/>
                <a:gd name="T16" fmla="*/ 74 w 144"/>
                <a:gd name="T17" fmla="*/ 62 h 121"/>
                <a:gd name="T18" fmla="*/ 82 w 144"/>
                <a:gd name="T19" fmla="*/ 69 h 121"/>
                <a:gd name="T20" fmla="*/ 92 w 144"/>
                <a:gd name="T21" fmla="*/ 77 h 121"/>
                <a:gd name="T22" fmla="*/ 100 w 144"/>
                <a:gd name="T23" fmla="*/ 84 h 121"/>
                <a:gd name="T24" fmla="*/ 110 w 144"/>
                <a:gd name="T25" fmla="*/ 91 h 121"/>
                <a:gd name="T26" fmla="*/ 117 w 144"/>
                <a:gd name="T27" fmla="*/ 98 h 121"/>
                <a:gd name="T28" fmla="*/ 126 w 144"/>
                <a:gd name="T29" fmla="*/ 106 h 121"/>
                <a:gd name="T30" fmla="*/ 135 w 144"/>
                <a:gd name="T31" fmla="*/ 114 h 121"/>
                <a:gd name="T32" fmla="*/ 144 w 144"/>
                <a:gd name="T33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4" h="121">
                  <a:moveTo>
                    <a:pt x="0" y="0"/>
                  </a:moveTo>
                  <a:lnTo>
                    <a:pt x="9" y="7"/>
                  </a:lnTo>
                  <a:lnTo>
                    <a:pt x="17" y="16"/>
                  </a:lnTo>
                  <a:lnTo>
                    <a:pt x="26" y="22"/>
                  </a:lnTo>
                  <a:lnTo>
                    <a:pt x="36" y="31"/>
                  </a:lnTo>
                  <a:lnTo>
                    <a:pt x="45" y="38"/>
                  </a:lnTo>
                  <a:lnTo>
                    <a:pt x="55" y="47"/>
                  </a:lnTo>
                  <a:lnTo>
                    <a:pt x="64" y="54"/>
                  </a:lnTo>
                  <a:lnTo>
                    <a:pt x="74" y="62"/>
                  </a:lnTo>
                  <a:lnTo>
                    <a:pt x="82" y="69"/>
                  </a:lnTo>
                  <a:lnTo>
                    <a:pt x="92" y="77"/>
                  </a:lnTo>
                  <a:lnTo>
                    <a:pt x="100" y="84"/>
                  </a:lnTo>
                  <a:lnTo>
                    <a:pt x="110" y="91"/>
                  </a:lnTo>
                  <a:lnTo>
                    <a:pt x="117" y="98"/>
                  </a:lnTo>
                  <a:lnTo>
                    <a:pt x="126" y="106"/>
                  </a:lnTo>
                  <a:lnTo>
                    <a:pt x="135" y="114"/>
                  </a:lnTo>
                  <a:lnTo>
                    <a:pt x="144" y="12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0" name="Freeform 96"/>
            <p:cNvSpPr>
              <a:spLocks/>
            </p:cNvSpPr>
            <p:nvPr/>
          </p:nvSpPr>
          <p:spPr bwMode="auto">
            <a:xfrm>
              <a:off x="2058" y="4444"/>
              <a:ext cx="1" cy="4"/>
            </a:xfrm>
            <a:custGeom>
              <a:avLst/>
              <a:gdLst>
                <a:gd name="T0" fmla="*/ 0 h 4"/>
                <a:gd name="T1" fmla="*/ 1 h 4"/>
                <a:gd name="T2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0"/>
                  </a:moveTo>
                  <a:lnTo>
                    <a:pt x="0" y="1"/>
                  </a:lnTo>
                  <a:lnTo>
                    <a:pt x="0" y="4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1" name="Line 97"/>
            <p:cNvSpPr>
              <a:spLocks noChangeShapeType="1"/>
            </p:cNvSpPr>
            <p:nvPr/>
          </p:nvSpPr>
          <p:spPr bwMode="auto">
            <a:xfrm>
              <a:off x="2058" y="4448"/>
              <a:ext cx="1" cy="579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2" name="Freeform 98"/>
            <p:cNvSpPr>
              <a:spLocks/>
            </p:cNvSpPr>
            <p:nvPr/>
          </p:nvSpPr>
          <p:spPr bwMode="auto">
            <a:xfrm>
              <a:off x="2058" y="5027"/>
              <a:ext cx="1" cy="1"/>
            </a:xfrm>
            <a:custGeom>
              <a:avLst/>
              <a:gdLst>
                <a:gd name="T0" fmla="*/ 0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3" name="Freeform 99"/>
            <p:cNvSpPr>
              <a:spLocks/>
            </p:cNvSpPr>
            <p:nvPr/>
          </p:nvSpPr>
          <p:spPr bwMode="auto">
            <a:xfrm>
              <a:off x="2058" y="5028"/>
              <a:ext cx="1" cy="2"/>
            </a:xfrm>
            <a:custGeom>
              <a:avLst/>
              <a:gdLst>
                <a:gd name="T0" fmla="*/ 0 h 2"/>
                <a:gd name="T1" fmla="*/ 1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1"/>
                  </a:lnTo>
                  <a:lnTo>
                    <a:pt x="0" y="2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4" name="Freeform 100"/>
            <p:cNvSpPr>
              <a:spLocks/>
            </p:cNvSpPr>
            <p:nvPr/>
          </p:nvSpPr>
          <p:spPr bwMode="auto">
            <a:xfrm>
              <a:off x="2058" y="503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5" name="Freeform 101"/>
            <p:cNvSpPr>
              <a:spLocks/>
            </p:cNvSpPr>
            <p:nvPr/>
          </p:nvSpPr>
          <p:spPr bwMode="auto">
            <a:xfrm>
              <a:off x="2059" y="5031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6" name="Freeform 102"/>
            <p:cNvSpPr>
              <a:spLocks/>
            </p:cNvSpPr>
            <p:nvPr/>
          </p:nvSpPr>
          <p:spPr bwMode="auto">
            <a:xfrm>
              <a:off x="2060" y="5032"/>
              <a:ext cx="1" cy="1"/>
            </a:xfrm>
            <a:custGeom>
              <a:avLst/>
              <a:gdLst>
                <a:gd name="T0" fmla="*/ 0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7" name="Freeform 103"/>
            <p:cNvSpPr>
              <a:spLocks/>
            </p:cNvSpPr>
            <p:nvPr/>
          </p:nvSpPr>
          <p:spPr bwMode="auto">
            <a:xfrm>
              <a:off x="2060" y="5033"/>
              <a:ext cx="1" cy="1"/>
            </a:xfrm>
            <a:custGeom>
              <a:avLst/>
              <a:gdLst>
                <a:gd name="T0" fmla="*/ 0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8" name="Freeform 104"/>
            <p:cNvSpPr>
              <a:spLocks/>
            </p:cNvSpPr>
            <p:nvPr/>
          </p:nvSpPr>
          <p:spPr bwMode="auto">
            <a:xfrm>
              <a:off x="2061" y="5033"/>
              <a:ext cx="2" cy="1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0" y="0"/>
                  </a:lnTo>
                  <a:lnTo>
                    <a:pt x="2" y="1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49" name="Freeform 105"/>
            <p:cNvSpPr>
              <a:spLocks/>
            </p:cNvSpPr>
            <p:nvPr/>
          </p:nvSpPr>
          <p:spPr bwMode="auto">
            <a:xfrm>
              <a:off x="2063" y="5034"/>
              <a:ext cx="1" cy="1"/>
            </a:xfrm>
            <a:custGeom>
              <a:avLst/>
              <a:gdLst>
                <a:gd name="T0" fmla="*/ 0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0" name="Freeform 106"/>
            <p:cNvSpPr>
              <a:spLocks/>
            </p:cNvSpPr>
            <p:nvPr/>
          </p:nvSpPr>
          <p:spPr bwMode="auto">
            <a:xfrm>
              <a:off x="2064" y="5034"/>
              <a:ext cx="1" cy="1"/>
            </a:xfrm>
            <a:custGeom>
              <a:avLst/>
              <a:gdLst>
                <a:gd name="T0" fmla="*/ 0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1" name="Line 107"/>
            <p:cNvSpPr>
              <a:spLocks noChangeShapeType="1"/>
            </p:cNvSpPr>
            <p:nvPr/>
          </p:nvSpPr>
          <p:spPr bwMode="auto">
            <a:xfrm>
              <a:off x="2065" y="5034"/>
              <a:ext cx="1453" cy="242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2" name="Freeform 108"/>
            <p:cNvSpPr>
              <a:spLocks/>
            </p:cNvSpPr>
            <p:nvPr/>
          </p:nvSpPr>
          <p:spPr bwMode="auto">
            <a:xfrm>
              <a:off x="3518" y="5275"/>
              <a:ext cx="4" cy="1"/>
            </a:xfrm>
            <a:custGeom>
              <a:avLst/>
              <a:gdLst>
                <a:gd name="T0" fmla="*/ 0 w 4"/>
                <a:gd name="T1" fmla="*/ 1 h 1"/>
                <a:gd name="T2" fmla="*/ 2 w 4"/>
                <a:gd name="T3" fmla="*/ 0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lnTo>
                    <a:pt x="2" y="0"/>
                  </a:lnTo>
                  <a:lnTo>
                    <a:pt x="4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3" name="Line 109"/>
            <p:cNvSpPr>
              <a:spLocks noChangeShapeType="1"/>
            </p:cNvSpPr>
            <p:nvPr/>
          </p:nvSpPr>
          <p:spPr bwMode="auto">
            <a:xfrm flipV="1">
              <a:off x="3522" y="5028"/>
              <a:ext cx="1197" cy="247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4" name="Freeform 110"/>
            <p:cNvSpPr>
              <a:spLocks/>
            </p:cNvSpPr>
            <p:nvPr/>
          </p:nvSpPr>
          <p:spPr bwMode="auto">
            <a:xfrm>
              <a:off x="4719" y="5028"/>
              <a:ext cx="2" cy="1"/>
            </a:xfrm>
            <a:custGeom>
              <a:avLst/>
              <a:gdLst>
                <a:gd name="T0" fmla="*/ 0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5" name="Freeform 111"/>
            <p:cNvSpPr>
              <a:spLocks/>
            </p:cNvSpPr>
            <p:nvPr/>
          </p:nvSpPr>
          <p:spPr bwMode="auto">
            <a:xfrm>
              <a:off x="4721" y="5027"/>
              <a:ext cx="1" cy="1"/>
            </a:xfrm>
            <a:custGeom>
              <a:avLst/>
              <a:gdLst>
                <a:gd name="T0" fmla="*/ 1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6" name="Freeform 112"/>
            <p:cNvSpPr>
              <a:spLocks/>
            </p:cNvSpPr>
            <p:nvPr/>
          </p:nvSpPr>
          <p:spPr bwMode="auto">
            <a:xfrm>
              <a:off x="4721" y="5026"/>
              <a:ext cx="2" cy="1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1" y="0"/>
                  </a:lnTo>
                  <a:lnTo>
                    <a:pt x="2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7" name="Freeform 113"/>
            <p:cNvSpPr>
              <a:spLocks/>
            </p:cNvSpPr>
            <p:nvPr/>
          </p:nvSpPr>
          <p:spPr bwMode="auto">
            <a:xfrm>
              <a:off x="4723" y="5024"/>
              <a:ext cx="1" cy="2"/>
            </a:xfrm>
            <a:custGeom>
              <a:avLst/>
              <a:gdLst>
                <a:gd name="T0" fmla="*/ 2 h 2"/>
                <a:gd name="T1" fmla="*/ 0 h 2"/>
                <a:gd name="T2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8" name="Freeform 114"/>
            <p:cNvSpPr>
              <a:spLocks/>
            </p:cNvSpPr>
            <p:nvPr/>
          </p:nvSpPr>
          <p:spPr bwMode="auto">
            <a:xfrm>
              <a:off x="4723" y="5023"/>
              <a:ext cx="1" cy="1"/>
            </a:xfrm>
            <a:custGeom>
              <a:avLst/>
              <a:gdLst>
                <a:gd name="T0" fmla="*/ 0 w 1"/>
                <a:gd name="T1" fmla="*/ 1 h 1"/>
                <a:gd name="T2" fmla="*/ 0 w 1"/>
                <a:gd name="T3" fmla="*/ 0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0" y="0"/>
                  </a:lnTo>
                  <a:lnTo>
                    <a:pt x="1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59" name="Freeform 115"/>
            <p:cNvSpPr>
              <a:spLocks/>
            </p:cNvSpPr>
            <p:nvPr/>
          </p:nvSpPr>
          <p:spPr bwMode="auto">
            <a:xfrm>
              <a:off x="4724" y="5022"/>
              <a:ext cx="1" cy="1"/>
            </a:xfrm>
            <a:custGeom>
              <a:avLst/>
              <a:gdLst>
                <a:gd name="T0" fmla="*/ 1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0" name="Freeform 116"/>
            <p:cNvSpPr>
              <a:spLocks/>
            </p:cNvSpPr>
            <p:nvPr/>
          </p:nvSpPr>
          <p:spPr bwMode="auto">
            <a:xfrm>
              <a:off x="4724" y="5021"/>
              <a:ext cx="1" cy="1"/>
            </a:xfrm>
            <a:custGeom>
              <a:avLst/>
              <a:gdLst>
                <a:gd name="T0" fmla="*/ 1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1" name="Freeform 117"/>
            <p:cNvSpPr>
              <a:spLocks/>
            </p:cNvSpPr>
            <p:nvPr/>
          </p:nvSpPr>
          <p:spPr bwMode="auto">
            <a:xfrm>
              <a:off x="4724" y="5020"/>
              <a:ext cx="1" cy="1"/>
            </a:xfrm>
            <a:custGeom>
              <a:avLst/>
              <a:gdLst>
                <a:gd name="T0" fmla="*/ 1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2" name="Freeform 118"/>
            <p:cNvSpPr>
              <a:spLocks/>
            </p:cNvSpPr>
            <p:nvPr/>
          </p:nvSpPr>
          <p:spPr bwMode="auto">
            <a:xfrm>
              <a:off x="4724" y="5020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3" name="Line 119"/>
            <p:cNvSpPr>
              <a:spLocks noChangeShapeType="1"/>
            </p:cNvSpPr>
            <p:nvPr/>
          </p:nvSpPr>
          <p:spPr bwMode="auto">
            <a:xfrm flipH="1" flipV="1">
              <a:off x="4523" y="3699"/>
              <a:ext cx="201" cy="1321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4" name="Freeform 120"/>
            <p:cNvSpPr>
              <a:spLocks/>
            </p:cNvSpPr>
            <p:nvPr/>
          </p:nvSpPr>
          <p:spPr bwMode="auto">
            <a:xfrm>
              <a:off x="4519" y="3692"/>
              <a:ext cx="4" cy="7"/>
            </a:xfrm>
            <a:custGeom>
              <a:avLst/>
              <a:gdLst>
                <a:gd name="T0" fmla="*/ 4 w 4"/>
                <a:gd name="T1" fmla="*/ 7 h 7"/>
                <a:gd name="T2" fmla="*/ 2 w 4"/>
                <a:gd name="T3" fmla="*/ 2 h 7"/>
                <a:gd name="T4" fmla="*/ 0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lnTo>
                    <a:pt x="2" y="2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5" name="Freeform 121"/>
            <p:cNvSpPr>
              <a:spLocks/>
            </p:cNvSpPr>
            <p:nvPr/>
          </p:nvSpPr>
          <p:spPr bwMode="auto">
            <a:xfrm>
              <a:off x="4151" y="3523"/>
              <a:ext cx="368" cy="169"/>
            </a:xfrm>
            <a:custGeom>
              <a:avLst/>
              <a:gdLst>
                <a:gd name="T0" fmla="*/ 368 w 368"/>
                <a:gd name="T1" fmla="*/ 169 h 169"/>
                <a:gd name="T2" fmla="*/ 1 w 368"/>
                <a:gd name="T3" fmla="*/ 4 h 169"/>
                <a:gd name="T4" fmla="*/ 0 w 368"/>
                <a:gd name="T5" fmla="*/ 0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8" h="169">
                  <a:moveTo>
                    <a:pt x="368" y="169"/>
                  </a:moveTo>
                  <a:lnTo>
                    <a:pt x="1" y="4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6" name="Freeform 122"/>
            <p:cNvSpPr>
              <a:spLocks/>
            </p:cNvSpPr>
            <p:nvPr/>
          </p:nvSpPr>
          <p:spPr bwMode="auto">
            <a:xfrm>
              <a:off x="4143" y="3516"/>
              <a:ext cx="8" cy="7"/>
            </a:xfrm>
            <a:custGeom>
              <a:avLst/>
              <a:gdLst>
                <a:gd name="T0" fmla="*/ 8 w 8"/>
                <a:gd name="T1" fmla="*/ 7 h 7"/>
                <a:gd name="T2" fmla="*/ 5 w 8"/>
                <a:gd name="T3" fmla="*/ 1 h 7"/>
                <a:gd name="T4" fmla="*/ 0 w 8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7">
                  <a:moveTo>
                    <a:pt x="8" y="7"/>
                  </a:moveTo>
                  <a:lnTo>
                    <a:pt x="5" y="1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7" name="Freeform 123"/>
            <p:cNvSpPr>
              <a:spLocks/>
            </p:cNvSpPr>
            <p:nvPr/>
          </p:nvSpPr>
          <p:spPr bwMode="auto">
            <a:xfrm>
              <a:off x="4136" y="3516"/>
              <a:ext cx="7" cy="5"/>
            </a:xfrm>
            <a:custGeom>
              <a:avLst/>
              <a:gdLst>
                <a:gd name="T0" fmla="*/ 7 w 7"/>
                <a:gd name="T1" fmla="*/ 0 h 5"/>
                <a:gd name="T2" fmla="*/ 3 w 7"/>
                <a:gd name="T3" fmla="*/ 1 h 5"/>
                <a:gd name="T4" fmla="*/ 0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lnTo>
                    <a:pt x="3" y="1"/>
                  </a:lnTo>
                  <a:lnTo>
                    <a:pt x="0" y="5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8" name="Freeform 124"/>
            <p:cNvSpPr>
              <a:spLocks/>
            </p:cNvSpPr>
            <p:nvPr/>
          </p:nvSpPr>
          <p:spPr bwMode="auto">
            <a:xfrm>
              <a:off x="4042" y="3469"/>
              <a:ext cx="94" cy="52"/>
            </a:xfrm>
            <a:custGeom>
              <a:avLst/>
              <a:gdLst>
                <a:gd name="T0" fmla="*/ 94 w 94"/>
                <a:gd name="T1" fmla="*/ 52 h 52"/>
                <a:gd name="T2" fmla="*/ 1 w 94"/>
                <a:gd name="T3" fmla="*/ 11 h 52"/>
                <a:gd name="T4" fmla="*/ 0 w 94"/>
                <a:gd name="T5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" h="52">
                  <a:moveTo>
                    <a:pt x="94" y="52"/>
                  </a:moveTo>
                  <a:lnTo>
                    <a:pt x="1" y="11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69" name="Freeform 125"/>
            <p:cNvSpPr>
              <a:spLocks/>
            </p:cNvSpPr>
            <p:nvPr/>
          </p:nvSpPr>
          <p:spPr bwMode="auto">
            <a:xfrm>
              <a:off x="4033" y="3462"/>
              <a:ext cx="9" cy="7"/>
            </a:xfrm>
            <a:custGeom>
              <a:avLst/>
              <a:gdLst>
                <a:gd name="T0" fmla="*/ 9 w 9"/>
                <a:gd name="T1" fmla="*/ 7 h 7"/>
                <a:gd name="T2" fmla="*/ 6 w 9"/>
                <a:gd name="T3" fmla="*/ 1 h 7"/>
                <a:gd name="T4" fmla="*/ 0 w 9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7">
                  <a:moveTo>
                    <a:pt x="9" y="7"/>
                  </a:moveTo>
                  <a:lnTo>
                    <a:pt x="6" y="1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0" name="Freeform 126"/>
            <p:cNvSpPr>
              <a:spLocks/>
            </p:cNvSpPr>
            <p:nvPr/>
          </p:nvSpPr>
          <p:spPr bwMode="auto">
            <a:xfrm>
              <a:off x="4026" y="3462"/>
              <a:ext cx="7" cy="9"/>
            </a:xfrm>
            <a:custGeom>
              <a:avLst/>
              <a:gdLst>
                <a:gd name="T0" fmla="*/ 7 w 7"/>
                <a:gd name="T1" fmla="*/ 0 h 9"/>
                <a:gd name="T2" fmla="*/ 2 w 7"/>
                <a:gd name="T3" fmla="*/ 2 h 9"/>
                <a:gd name="T4" fmla="*/ 0 w 7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lnTo>
                    <a:pt x="2" y="2"/>
                  </a:lnTo>
                  <a:lnTo>
                    <a:pt x="0" y="9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1" name="Freeform 127"/>
            <p:cNvSpPr>
              <a:spLocks/>
            </p:cNvSpPr>
            <p:nvPr/>
          </p:nvSpPr>
          <p:spPr bwMode="auto">
            <a:xfrm>
              <a:off x="3480" y="3226"/>
              <a:ext cx="546" cy="246"/>
            </a:xfrm>
            <a:custGeom>
              <a:avLst/>
              <a:gdLst>
                <a:gd name="T0" fmla="*/ 546 w 546"/>
                <a:gd name="T1" fmla="*/ 245 h 246"/>
                <a:gd name="T2" fmla="*/ 546 w 546"/>
                <a:gd name="T3" fmla="*/ 246 h 246"/>
                <a:gd name="T4" fmla="*/ 0 w 546"/>
                <a:gd name="T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6" h="246">
                  <a:moveTo>
                    <a:pt x="546" y="245"/>
                  </a:moveTo>
                  <a:lnTo>
                    <a:pt x="546" y="246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2" name="Freeform 128"/>
            <p:cNvSpPr>
              <a:spLocks/>
            </p:cNvSpPr>
            <p:nvPr/>
          </p:nvSpPr>
          <p:spPr bwMode="auto">
            <a:xfrm>
              <a:off x="3478" y="3226"/>
              <a:ext cx="2" cy="1"/>
            </a:xfrm>
            <a:custGeom>
              <a:avLst/>
              <a:gdLst>
                <a:gd name="T0" fmla="*/ 2 w 2"/>
                <a:gd name="T1" fmla="*/ 0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3" name="Freeform 129"/>
            <p:cNvSpPr>
              <a:spLocks/>
            </p:cNvSpPr>
            <p:nvPr/>
          </p:nvSpPr>
          <p:spPr bwMode="auto">
            <a:xfrm>
              <a:off x="3477" y="3226"/>
              <a:ext cx="1" cy="1"/>
            </a:xfrm>
            <a:custGeom>
              <a:avLst/>
              <a:gdLst>
                <a:gd name="T0" fmla="*/ 1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4" name="Freeform 130"/>
            <p:cNvSpPr>
              <a:spLocks/>
            </p:cNvSpPr>
            <p:nvPr/>
          </p:nvSpPr>
          <p:spPr bwMode="auto">
            <a:xfrm>
              <a:off x="3475" y="3226"/>
              <a:ext cx="2" cy="1"/>
            </a:xfrm>
            <a:custGeom>
              <a:avLst/>
              <a:gdLst>
                <a:gd name="T0" fmla="*/ 2 w 2"/>
                <a:gd name="T1" fmla="*/ 1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1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5" name="Freeform 131"/>
            <p:cNvSpPr>
              <a:spLocks/>
            </p:cNvSpPr>
            <p:nvPr/>
          </p:nvSpPr>
          <p:spPr bwMode="auto">
            <a:xfrm>
              <a:off x="3475" y="3226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6" name="Freeform 132"/>
            <p:cNvSpPr>
              <a:spLocks/>
            </p:cNvSpPr>
            <p:nvPr/>
          </p:nvSpPr>
          <p:spPr bwMode="auto">
            <a:xfrm>
              <a:off x="3475" y="3226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7" name="Freeform 133"/>
            <p:cNvSpPr>
              <a:spLocks/>
            </p:cNvSpPr>
            <p:nvPr/>
          </p:nvSpPr>
          <p:spPr bwMode="auto">
            <a:xfrm>
              <a:off x="3475" y="3226"/>
              <a:ext cx="1" cy="1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8" name="Line 134"/>
            <p:cNvSpPr>
              <a:spLocks noChangeShapeType="1"/>
            </p:cNvSpPr>
            <p:nvPr/>
          </p:nvSpPr>
          <p:spPr bwMode="auto">
            <a:xfrm flipH="1">
              <a:off x="3205" y="3226"/>
              <a:ext cx="270" cy="53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79" name="Freeform 135"/>
            <p:cNvSpPr>
              <a:spLocks/>
            </p:cNvSpPr>
            <p:nvPr/>
          </p:nvSpPr>
          <p:spPr bwMode="auto">
            <a:xfrm>
              <a:off x="2994" y="2912"/>
              <a:ext cx="211" cy="367"/>
            </a:xfrm>
            <a:custGeom>
              <a:avLst/>
              <a:gdLst>
                <a:gd name="T0" fmla="*/ 211 w 211"/>
                <a:gd name="T1" fmla="*/ 367 h 367"/>
                <a:gd name="T2" fmla="*/ 206 w 211"/>
                <a:gd name="T3" fmla="*/ 360 h 367"/>
                <a:gd name="T4" fmla="*/ 201 w 211"/>
                <a:gd name="T5" fmla="*/ 353 h 367"/>
                <a:gd name="T6" fmla="*/ 196 w 211"/>
                <a:gd name="T7" fmla="*/ 347 h 367"/>
                <a:gd name="T8" fmla="*/ 191 w 211"/>
                <a:gd name="T9" fmla="*/ 340 h 367"/>
                <a:gd name="T10" fmla="*/ 184 w 211"/>
                <a:gd name="T11" fmla="*/ 331 h 367"/>
                <a:gd name="T12" fmla="*/ 179 w 211"/>
                <a:gd name="T13" fmla="*/ 322 h 367"/>
                <a:gd name="T14" fmla="*/ 173 w 211"/>
                <a:gd name="T15" fmla="*/ 313 h 367"/>
                <a:gd name="T16" fmla="*/ 168 w 211"/>
                <a:gd name="T17" fmla="*/ 304 h 367"/>
                <a:gd name="T18" fmla="*/ 164 w 211"/>
                <a:gd name="T19" fmla="*/ 299 h 367"/>
                <a:gd name="T20" fmla="*/ 161 w 211"/>
                <a:gd name="T21" fmla="*/ 293 h 367"/>
                <a:gd name="T22" fmla="*/ 158 w 211"/>
                <a:gd name="T23" fmla="*/ 288 h 367"/>
                <a:gd name="T24" fmla="*/ 154 w 211"/>
                <a:gd name="T25" fmla="*/ 283 h 367"/>
                <a:gd name="T26" fmla="*/ 151 w 211"/>
                <a:gd name="T27" fmla="*/ 278 h 367"/>
                <a:gd name="T28" fmla="*/ 148 w 211"/>
                <a:gd name="T29" fmla="*/ 272 h 367"/>
                <a:gd name="T30" fmla="*/ 144 w 211"/>
                <a:gd name="T31" fmla="*/ 266 h 367"/>
                <a:gd name="T32" fmla="*/ 142 w 211"/>
                <a:gd name="T33" fmla="*/ 262 h 367"/>
                <a:gd name="T34" fmla="*/ 139 w 211"/>
                <a:gd name="T35" fmla="*/ 255 h 367"/>
                <a:gd name="T36" fmla="*/ 136 w 211"/>
                <a:gd name="T37" fmla="*/ 250 h 367"/>
                <a:gd name="T38" fmla="*/ 132 w 211"/>
                <a:gd name="T39" fmla="*/ 244 h 367"/>
                <a:gd name="T40" fmla="*/ 129 w 211"/>
                <a:gd name="T41" fmla="*/ 239 h 367"/>
                <a:gd name="T42" fmla="*/ 126 w 211"/>
                <a:gd name="T43" fmla="*/ 233 h 367"/>
                <a:gd name="T44" fmla="*/ 122 w 211"/>
                <a:gd name="T45" fmla="*/ 228 h 367"/>
                <a:gd name="T46" fmla="*/ 119 w 211"/>
                <a:gd name="T47" fmla="*/ 222 h 367"/>
                <a:gd name="T48" fmla="*/ 116 w 211"/>
                <a:gd name="T49" fmla="*/ 216 h 367"/>
                <a:gd name="T50" fmla="*/ 111 w 211"/>
                <a:gd name="T51" fmla="*/ 210 h 367"/>
                <a:gd name="T52" fmla="*/ 108 w 211"/>
                <a:gd name="T53" fmla="*/ 203 h 367"/>
                <a:gd name="T54" fmla="*/ 104 w 211"/>
                <a:gd name="T55" fmla="*/ 196 h 367"/>
                <a:gd name="T56" fmla="*/ 101 w 211"/>
                <a:gd name="T57" fmla="*/ 190 h 367"/>
                <a:gd name="T58" fmla="*/ 97 w 211"/>
                <a:gd name="T59" fmla="*/ 183 h 367"/>
                <a:gd name="T60" fmla="*/ 93 w 211"/>
                <a:gd name="T61" fmla="*/ 176 h 367"/>
                <a:gd name="T62" fmla="*/ 90 w 211"/>
                <a:gd name="T63" fmla="*/ 170 h 367"/>
                <a:gd name="T64" fmla="*/ 87 w 211"/>
                <a:gd name="T65" fmla="*/ 164 h 367"/>
                <a:gd name="T66" fmla="*/ 82 w 211"/>
                <a:gd name="T67" fmla="*/ 156 h 367"/>
                <a:gd name="T68" fmla="*/ 79 w 211"/>
                <a:gd name="T69" fmla="*/ 150 h 367"/>
                <a:gd name="T70" fmla="*/ 76 w 211"/>
                <a:gd name="T71" fmla="*/ 143 h 367"/>
                <a:gd name="T72" fmla="*/ 72 w 211"/>
                <a:gd name="T73" fmla="*/ 136 h 367"/>
                <a:gd name="T74" fmla="*/ 68 w 211"/>
                <a:gd name="T75" fmla="*/ 130 h 367"/>
                <a:gd name="T76" fmla="*/ 64 w 211"/>
                <a:gd name="T77" fmla="*/ 123 h 367"/>
                <a:gd name="T78" fmla="*/ 61 w 211"/>
                <a:gd name="T79" fmla="*/ 116 h 367"/>
                <a:gd name="T80" fmla="*/ 58 w 211"/>
                <a:gd name="T81" fmla="*/ 110 h 367"/>
                <a:gd name="T82" fmla="*/ 53 w 211"/>
                <a:gd name="T83" fmla="*/ 102 h 367"/>
                <a:gd name="T84" fmla="*/ 50 w 211"/>
                <a:gd name="T85" fmla="*/ 95 h 367"/>
                <a:gd name="T86" fmla="*/ 45 w 211"/>
                <a:gd name="T87" fmla="*/ 88 h 367"/>
                <a:gd name="T88" fmla="*/ 42 w 211"/>
                <a:gd name="T89" fmla="*/ 81 h 367"/>
                <a:gd name="T90" fmla="*/ 38 w 211"/>
                <a:gd name="T91" fmla="*/ 74 h 367"/>
                <a:gd name="T92" fmla="*/ 34 w 211"/>
                <a:gd name="T93" fmla="*/ 68 h 367"/>
                <a:gd name="T94" fmla="*/ 31 w 211"/>
                <a:gd name="T95" fmla="*/ 61 h 367"/>
                <a:gd name="T96" fmla="*/ 28 w 211"/>
                <a:gd name="T97" fmla="*/ 54 h 367"/>
                <a:gd name="T98" fmla="*/ 23 w 211"/>
                <a:gd name="T99" fmla="*/ 46 h 367"/>
                <a:gd name="T100" fmla="*/ 20 w 211"/>
                <a:gd name="T101" fmla="*/ 40 h 367"/>
                <a:gd name="T102" fmla="*/ 17 w 211"/>
                <a:gd name="T103" fmla="*/ 33 h 367"/>
                <a:gd name="T104" fmla="*/ 13 w 211"/>
                <a:gd name="T105" fmla="*/ 26 h 367"/>
                <a:gd name="T106" fmla="*/ 10 w 211"/>
                <a:gd name="T107" fmla="*/ 20 h 367"/>
                <a:gd name="T108" fmla="*/ 7 w 211"/>
                <a:gd name="T109" fmla="*/ 13 h 367"/>
                <a:gd name="T110" fmla="*/ 3 w 211"/>
                <a:gd name="T111" fmla="*/ 6 h 367"/>
                <a:gd name="T112" fmla="*/ 0 w 211"/>
                <a:gd name="T113" fmla="*/ 0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11" h="367">
                  <a:moveTo>
                    <a:pt x="211" y="367"/>
                  </a:moveTo>
                  <a:lnTo>
                    <a:pt x="206" y="360"/>
                  </a:lnTo>
                  <a:lnTo>
                    <a:pt x="201" y="353"/>
                  </a:lnTo>
                  <a:lnTo>
                    <a:pt x="196" y="347"/>
                  </a:lnTo>
                  <a:lnTo>
                    <a:pt x="191" y="340"/>
                  </a:lnTo>
                  <a:lnTo>
                    <a:pt x="184" y="331"/>
                  </a:lnTo>
                  <a:lnTo>
                    <a:pt x="179" y="322"/>
                  </a:lnTo>
                  <a:lnTo>
                    <a:pt x="173" y="313"/>
                  </a:lnTo>
                  <a:lnTo>
                    <a:pt x="168" y="304"/>
                  </a:lnTo>
                  <a:lnTo>
                    <a:pt x="164" y="299"/>
                  </a:lnTo>
                  <a:lnTo>
                    <a:pt x="161" y="293"/>
                  </a:lnTo>
                  <a:lnTo>
                    <a:pt x="158" y="288"/>
                  </a:lnTo>
                  <a:lnTo>
                    <a:pt x="154" y="283"/>
                  </a:lnTo>
                  <a:lnTo>
                    <a:pt x="151" y="278"/>
                  </a:lnTo>
                  <a:lnTo>
                    <a:pt x="148" y="272"/>
                  </a:lnTo>
                  <a:lnTo>
                    <a:pt x="144" y="266"/>
                  </a:lnTo>
                  <a:lnTo>
                    <a:pt x="142" y="262"/>
                  </a:lnTo>
                  <a:lnTo>
                    <a:pt x="139" y="255"/>
                  </a:lnTo>
                  <a:lnTo>
                    <a:pt x="136" y="250"/>
                  </a:lnTo>
                  <a:lnTo>
                    <a:pt x="132" y="244"/>
                  </a:lnTo>
                  <a:lnTo>
                    <a:pt x="129" y="239"/>
                  </a:lnTo>
                  <a:lnTo>
                    <a:pt x="126" y="233"/>
                  </a:lnTo>
                  <a:lnTo>
                    <a:pt x="122" y="228"/>
                  </a:lnTo>
                  <a:lnTo>
                    <a:pt x="119" y="222"/>
                  </a:lnTo>
                  <a:lnTo>
                    <a:pt x="116" y="216"/>
                  </a:lnTo>
                  <a:lnTo>
                    <a:pt x="111" y="210"/>
                  </a:lnTo>
                  <a:lnTo>
                    <a:pt x="108" y="203"/>
                  </a:lnTo>
                  <a:lnTo>
                    <a:pt x="104" y="196"/>
                  </a:lnTo>
                  <a:lnTo>
                    <a:pt x="101" y="190"/>
                  </a:lnTo>
                  <a:lnTo>
                    <a:pt x="97" y="183"/>
                  </a:lnTo>
                  <a:lnTo>
                    <a:pt x="93" y="176"/>
                  </a:lnTo>
                  <a:lnTo>
                    <a:pt x="90" y="170"/>
                  </a:lnTo>
                  <a:lnTo>
                    <a:pt x="87" y="164"/>
                  </a:lnTo>
                  <a:lnTo>
                    <a:pt x="82" y="156"/>
                  </a:lnTo>
                  <a:lnTo>
                    <a:pt x="79" y="150"/>
                  </a:lnTo>
                  <a:lnTo>
                    <a:pt x="76" y="143"/>
                  </a:lnTo>
                  <a:lnTo>
                    <a:pt x="72" y="136"/>
                  </a:lnTo>
                  <a:lnTo>
                    <a:pt x="68" y="130"/>
                  </a:lnTo>
                  <a:lnTo>
                    <a:pt x="64" y="123"/>
                  </a:lnTo>
                  <a:lnTo>
                    <a:pt x="61" y="116"/>
                  </a:lnTo>
                  <a:lnTo>
                    <a:pt x="58" y="110"/>
                  </a:lnTo>
                  <a:lnTo>
                    <a:pt x="53" y="102"/>
                  </a:lnTo>
                  <a:lnTo>
                    <a:pt x="50" y="95"/>
                  </a:lnTo>
                  <a:lnTo>
                    <a:pt x="45" y="88"/>
                  </a:lnTo>
                  <a:lnTo>
                    <a:pt x="42" y="81"/>
                  </a:lnTo>
                  <a:lnTo>
                    <a:pt x="38" y="74"/>
                  </a:lnTo>
                  <a:lnTo>
                    <a:pt x="34" y="68"/>
                  </a:lnTo>
                  <a:lnTo>
                    <a:pt x="31" y="61"/>
                  </a:lnTo>
                  <a:lnTo>
                    <a:pt x="28" y="54"/>
                  </a:lnTo>
                  <a:lnTo>
                    <a:pt x="23" y="46"/>
                  </a:lnTo>
                  <a:lnTo>
                    <a:pt x="20" y="40"/>
                  </a:lnTo>
                  <a:lnTo>
                    <a:pt x="17" y="33"/>
                  </a:lnTo>
                  <a:lnTo>
                    <a:pt x="13" y="26"/>
                  </a:lnTo>
                  <a:lnTo>
                    <a:pt x="10" y="20"/>
                  </a:lnTo>
                  <a:lnTo>
                    <a:pt x="7" y="13"/>
                  </a:lnTo>
                  <a:lnTo>
                    <a:pt x="3" y="6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0" name="Freeform 136"/>
            <p:cNvSpPr>
              <a:spLocks/>
            </p:cNvSpPr>
            <p:nvPr/>
          </p:nvSpPr>
          <p:spPr bwMode="auto">
            <a:xfrm>
              <a:off x="2836" y="2638"/>
              <a:ext cx="158" cy="274"/>
            </a:xfrm>
            <a:custGeom>
              <a:avLst/>
              <a:gdLst>
                <a:gd name="T0" fmla="*/ 158 w 158"/>
                <a:gd name="T1" fmla="*/ 274 h 274"/>
                <a:gd name="T2" fmla="*/ 155 w 158"/>
                <a:gd name="T3" fmla="*/ 267 h 274"/>
                <a:gd name="T4" fmla="*/ 151 w 158"/>
                <a:gd name="T5" fmla="*/ 260 h 274"/>
                <a:gd name="T6" fmla="*/ 148 w 158"/>
                <a:gd name="T7" fmla="*/ 254 h 274"/>
                <a:gd name="T8" fmla="*/ 145 w 158"/>
                <a:gd name="T9" fmla="*/ 248 h 274"/>
                <a:gd name="T10" fmla="*/ 141 w 158"/>
                <a:gd name="T11" fmla="*/ 242 h 274"/>
                <a:gd name="T12" fmla="*/ 138 w 158"/>
                <a:gd name="T13" fmla="*/ 236 h 274"/>
                <a:gd name="T14" fmla="*/ 135 w 158"/>
                <a:gd name="T15" fmla="*/ 229 h 274"/>
                <a:gd name="T16" fmla="*/ 131 w 158"/>
                <a:gd name="T17" fmla="*/ 224 h 274"/>
                <a:gd name="T18" fmla="*/ 128 w 158"/>
                <a:gd name="T19" fmla="*/ 217 h 274"/>
                <a:gd name="T20" fmla="*/ 125 w 158"/>
                <a:gd name="T21" fmla="*/ 212 h 274"/>
                <a:gd name="T22" fmla="*/ 121 w 158"/>
                <a:gd name="T23" fmla="*/ 206 h 274"/>
                <a:gd name="T24" fmla="*/ 118 w 158"/>
                <a:gd name="T25" fmla="*/ 200 h 274"/>
                <a:gd name="T26" fmla="*/ 115 w 158"/>
                <a:gd name="T27" fmla="*/ 194 h 274"/>
                <a:gd name="T28" fmla="*/ 112 w 158"/>
                <a:gd name="T29" fmla="*/ 188 h 274"/>
                <a:gd name="T30" fmla="*/ 109 w 158"/>
                <a:gd name="T31" fmla="*/ 183 h 274"/>
                <a:gd name="T32" fmla="*/ 107 w 158"/>
                <a:gd name="T33" fmla="*/ 178 h 274"/>
                <a:gd name="T34" fmla="*/ 103 w 158"/>
                <a:gd name="T35" fmla="*/ 172 h 274"/>
                <a:gd name="T36" fmla="*/ 100 w 158"/>
                <a:gd name="T37" fmla="*/ 166 h 274"/>
                <a:gd name="T38" fmla="*/ 97 w 158"/>
                <a:gd name="T39" fmla="*/ 160 h 274"/>
                <a:gd name="T40" fmla="*/ 95 w 158"/>
                <a:gd name="T41" fmla="*/ 155 h 274"/>
                <a:gd name="T42" fmla="*/ 89 w 158"/>
                <a:gd name="T43" fmla="*/ 145 h 274"/>
                <a:gd name="T44" fmla="*/ 83 w 158"/>
                <a:gd name="T45" fmla="*/ 135 h 274"/>
                <a:gd name="T46" fmla="*/ 80 w 158"/>
                <a:gd name="T47" fmla="*/ 128 h 274"/>
                <a:gd name="T48" fmla="*/ 77 w 158"/>
                <a:gd name="T49" fmla="*/ 124 h 274"/>
                <a:gd name="T50" fmla="*/ 75 w 158"/>
                <a:gd name="T51" fmla="*/ 118 h 274"/>
                <a:gd name="T52" fmla="*/ 72 w 158"/>
                <a:gd name="T53" fmla="*/ 114 h 274"/>
                <a:gd name="T54" fmla="*/ 67 w 158"/>
                <a:gd name="T55" fmla="*/ 105 h 274"/>
                <a:gd name="T56" fmla="*/ 62 w 158"/>
                <a:gd name="T57" fmla="*/ 96 h 274"/>
                <a:gd name="T58" fmla="*/ 56 w 158"/>
                <a:gd name="T59" fmla="*/ 86 h 274"/>
                <a:gd name="T60" fmla="*/ 51 w 158"/>
                <a:gd name="T61" fmla="*/ 77 h 274"/>
                <a:gd name="T62" fmla="*/ 46 w 158"/>
                <a:gd name="T63" fmla="*/ 68 h 274"/>
                <a:gd name="T64" fmla="*/ 42 w 158"/>
                <a:gd name="T65" fmla="*/ 61 h 274"/>
                <a:gd name="T66" fmla="*/ 37 w 158"/>
                <a:gd name="T67" fmla="*/ 54 h 274"/>
                <a:gd name="T68" fmla="*/ 32 w 158"/>
                <a:gd name="T69" fmla="*/ 47 h 274"/>
                <a:gd name="T70" fmla="*/ 29 w 158"/>
                <a:gd name="T71" fmla="*/ 40 h 274"/>
                <a:gd name="T72" fmla="*/ 26 w 158"/>
                <a:gd name="T73" fmla="*/ 35 h 274"/>
                <a:gd name="T74" fmla="*/ 21 w 158"/>
                <a:gd name="T75" fmla="*/ 28 h 274"/>
                <a:gd name="T76" fmla="*/ 17 w 158"/>
                <a:gd name="T77" fmla="*/ 23 h 274"/>
                <a:gd name="T78" fmla="*/ 13 w 158"/>
                <a:gd name="T79" fmla="*/ 17 h 274"/>
                <a:gd name="T80" fmla="*/ 11 w 158"/>
                <a:gd name="T81" fmla="*/ 13 h 274"/>
                <a:gd name="T82" fmla="*/ 5 w 158"/>
                <a:gd name="T83" fmla="*/ 5 h 274"/>
                <a:gd name="T84" fmla="*/ 0 w 158"/>
                <a:gd name="T85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8" h="274">
                  <a:moveTo>
                    <a:pt x="158" y="274"/>
                  </a:moveTo>
                  <a:lnTo>
                    <a:pt x="155" y="267"/>
                  </a:lnTo>
                  <a:lnTo>
                    <a:pt x="151" y="260"/>
                  </a:lnTo>
                  <a:lnTo>
                    <a:pt x="148" y="254"/>
                  </a:lnTo>
                  <a:lnTo>
                    <a:pt x="145" y="248"/>
                  </a:lnTo>
                  <a:lnTo>
                    <a:pt x="141" y="242"/>
                  </a:lnTo>
                  <a:lnTo>
                    <a:pt x="138" y="236"/>
                  </a:lnTo>
                  <a:lnTo>
                    <a:pt x="135" y="229"/>
                  </a:lnTo>
                  <a:lnTo>
                    <a:pt x="131" y="224"/>
                  </a:lnTo>
                  <a:lnTo>
                    <a:pt x="128" y="217"/>
                  </a:lnTo>
                  <a:lnTo>
                    <a:pt x="125" y="212"/>
                  </a:lnTo>
                  <a:lnTo>
                    <a:pt x="121" y="206"/>
                  </a:lnTo>
                  <a:lnTo>
                    <a:pt x="118" y="200"/>
                  </a:lnTo>
                  <a:lnTo>
                    <a:pt x="115" y="194"/>
                  </a:lnTo>
                  <a:lnTo>
                    <a:pt x="112" y="188"/>
                  </a:lnTo>
                  <a:lnTo>
                    <a:pt x="109" y="183"/>
                  </a:lnTo>
                  <a:lnTo>
                    <a:pt x="107" y="178"/>
                  </a:lnTo>
                  <a:lnTo>
                    <a:pt x="103" y="172"/>
                  </a:lnTo>
                  <a:lnTo>
                    <a:pt x="100" y="166"/>
                  </a:lnTo>
                  <a:lnTo>
                    <a:pt x="97" y="160"/>
                  </a:lnTo>
                  <a:lnTo>
                    <a:pt x="95" y="155"/>
                  </a:lnTo>
                  <a:lnTo>
                    <a:pt x="89" y="145"/>
                  </a:lnTo>
                  <a:lnTo>
                    <a:pt x="83" y="135"/>
                  </a:lnTo>
                  <a:lnTo>
                    <a:pt x="80" y="128"/>
                  </a:lnTo>
                  <a:lnTo>
                    <a:pt x="77" y="124"/>
                  </a:lnTo>
                  <a:lnTo>
                    <a:pt x="75" y="118"/>
                  </a:lnTo>
                  <a:lnTo>
                    <a:pt x="72" y="114"/>
                  </a:lnTo>
                  <a:lnTo>
                    <a:pt x="67" y="105"/>
                  </a:lnTo>
                  <a:lnTo>
                    <a:pt x="62" y="96"/>
                  </a:lnTo>
                  <a:lnTo>
                    <a:pt x="56" y="86"/>
                  </a:lnTo>
                  <a:lnTo>
                    <a:pt x="51" y="77"/>
                  </a:lnTo>
                  <a:lnTo>
                    <a:pt x="46" y="68"/>
                  </a:lnTo>
                  <a:lnTo>
                    <a:pt x="42" y="61"/>
                  </a:lnTo>
                  <a:lnTo>
                    <a:pt x="37" y="54"/>
                  </a:lnTo>
                  <a:lnTo>
                    <a:pt x="32" y="47"/>
                  </a:lnTo>
                  <a:lnTo>
                    <a:pt x="29" y="40"/>
                  </a:lnTo>
                  <a:lnTo>
                    <a:pt x="26" y="35"/>
                  </a:lnTo>
                  <a:lnTo>
                    <a:pt x="21" y="28"/>
                  </a:lnTo>
                  <a:lnTo>
                    <a:pt x="17" y="23"/>
                  </a:lnTo>
                  <a:lnTo>
                    <a:pt x="13" y="17"/>
                  </a:lnTo>
                  <a:lnTo>
                    <a:pt x="11" y="13"/>
                  </a:lnTo>
                  <a:lnTo>
                    <a:pt x="5" y="5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1" name="Freeform 137"/>
            <p:cNvSpPr>
              <a:spLocks/>
            </p:cNvSpPr>
            <p:nvPr/>
          </p:nvSpPr>
          <p:spPr bwMode="auto">
            <a:xfrm>
              <a:off x="2677" y="2557"/>
              <a:ext cx="159" cy="81"/>
            </a:xfrm>
            <a:custGeom>
              <a:avLst/>
              <a:gdLst>
                <a:gd name="T0" fmla="*/ 159 w 159"/>
                <a:gd name="T1" fmla="*/ 81 h 81"/>
                <a:gd name="T2" fmla="*/ 152 w 159"/>
                <a:gd name="T3" fmla="*/ 75 h 81"/>
                <a:gd name="T4" fmla="*/ 146 w 159"/>
                <a:gd name="T5" fmla="*/ 69 h 81"/>
                <a:gd name="T6" fmla="*/ 137 w 159"/>
                <a:gd name="T7" fmla="*/ 64 h 81"/>
                <a:gd name="T8" fmla="*/ 129 w 159"/>
                <a:gd name="T9" fmla="*/ 58 h 81"/>
                <a:gd name="T10" fmla="*/ 119 w 159"/>
                <a:gd name="T11" fmla="*/ 52 h 81"/>
                <a:gd name="T12" fmla="*/ 110 w 159"/>
                <a:gd name="T13" fmla="*/ 47 h 81"/>
                <a:gd name="T14" fmla="*/ 100 w 159"/>
                <a:gd name="T15" fmla="*/ 41 h 81"/>
                <a:gd name="T16" fmla="*/ 90 w 159"/>
                <a:gd name="T17" fmla="*/ 37 h 81"/>
                <a:gd name="T18" fmla="*/ 79 w 159"/>
                <a:gd name="T19" fmla="*/ 31 h 81"/>
                <a:gd name="T20" fmla="*/ 68 w 159"/>
                <a:gd name="T21" fmla="*/ 27 h 81"/>
                <a:gd name="T22" fmla="*/ 57 w 159"/>
                <a:gd name="T23" fmla="*/ 21 h 81"/>
                <a:gd name="T24" fmla="*/ 46 w 159"/>
                <a:gd name="T25" fmla="*/ 17 h 81"/>
                <a:gd name="T26" fmla="*/ 34 w 159"/>
                <a:gd name="T27" fmla="*/ 12 h 81"/>
                <a:gd name="T28" fmla="*/ 22 w 159"/>
                <a:gd name="T29" fmla="*/ 8 h 81"/>
                <a:gd name="T30" fmla="*/ 10 w 159"/>
                <a:gd name="T31" fmla="*/ 4 h 81"/>
                <a:gd name="T32" fmla="*/ 0 w 159"/>
                <a:gd name="T3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9" h="81">
                  <a:moveTo>
                    <a:pt x="159" y="81"/>
                  </a:moveTo>
                  <a:lnTo>
                    <a:pt x="152" y="75"/>
                  </a:lnTo>
                  <a:lnTo>
                    <a:pt x="146" y="69"/>
                  </a:lnTo>
                  <a:lnTo>
                    <a:pt x="137" y="64"/>
                  </a:lnTo>
                  <a:lnTo>
                    <a:pt x="129" y="58"/>
                  </a:lnTo>
                  <a:lnTo>
                    <a:pt x="119" y="52"/>
                  </a:lnTo>
                  <a:lnTo>
                    <a:pt x="110" y="47"/>
                  </a:lnTo>
                  <a:lnTo>
                    <a:pt x="100" y="41"/>
                  </a:lnTo>
                  <a:lnTo>
                    <a:pt x="90" y="37"/>
                  </a:lnTo>
                  <a:lnTo>
                    <a:pt x="79" y="31"/>
                  </a:lnTo>
                  <a:lnTo>
                    <a:pt x="68" y="27"/>
                  </a:lnTo>
                  <a:lnTo>
                    <a:pt x="57" y="21"/>
                  </a:lnTo>
                  <a:lnTo>
                    <a:pt x="46" y="17"/>
                  </a:lnTo>
                  <a:lnTo>
                    <a:pt x="34" y="12"/>
                  </a:lnTo>
                  <a:lnTo>
                    <a:pt x="22" y="8"/>
                  </a:lnTo>
                  <a:lnTo>
                    <a:pt x="10" y="4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2" name="Freeform 138"/>
            <p:cNvSpPr>
              <a:spLocks/>
            </p:cNvSpPr>
            <p:nvPr/>
          </p:nvSpPr>
          <p:spPr bwMode="auto">
            <a:xfrm>
              <a:off x="2575" y="2508"/>
              <a:ext cx="102" cy="49"/>
            </a:xfrm>
            <a:custGeom>
              <a:avLst/>
              <a:gdLst>
                <a:gd name="T0" fmla="*/ 102 w 102"/>
                <a:gd name="T1" fmla="*/ 49 h 49"/>
                <a:gd name="T2" fmla="*/ 92 w 102"/>
                <a:gd name="T3" fmla="*/ 45 h 49"/>
                <a:gd name="T4" fmla="*/ 84 w 102"/>
                <a:gd name="T5" fmla="*/ 41 h 49"/>
                <a:gd name="T6" fmla="*/ 76 w 102"/>
                <a:gd name="T7" fmla="*/ 38 h 49"/>
                <a:gd name="T8" fmla="*/ 68 w 102"/>
                <a:gd name="T9" fmla="*/ 35 h 49"/>
                <a:gd name="T10" fmla="*/ 59 w 102"/>
                <a:gd name="T11" fmla="*/ 31 h 49"/>
                <a:gd name="T12" fmla="*/ 51 w 102"/>
                <a:gd name="T13" fmla="*/ 28 h 49"/>
                <a:gd name="T14" fmla="*/ 43 w 102"/>
                <a:gd name="T15" fmla="*/ 25 h 49"/>
                <a:gd name="T16" fmla="*/ 37 w 102"/>
                <a:gd name="T17" fmla="*/ 23 h 49"/>
                <a:gd name="T18" fmla="*/ 29 w 102"/>
                <a:gd name="T19" fmla="*/ 19 h 49"/>
                <a:gd name="T20" fmla="*/ 22 w 102"/>
                <a:gd name="T21" fmla="*/ 16 h 49"/>
                <a:gd name="T22" fmla="*/ 17 w 102"/>
                <a:gd name="T23" fmla="*/ 13 h 49"/>
                <a:gd name="T24" fmla="*/ 12 w 102"/>
                <a:gd name="T25" fmla="*/ 9 h 49"/>
                <a:gd name="T26" fmla="*/ 4 w 102"/>
                <a:gd name="T27" fmla="*/ 4 h 49"/>
                <a:gd name="T28" fmla="*/ 0 w 102"/>
                <a:gd name="T2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2" h="49">
                  <a:moveTo>
                    <a:pt x="102" y="49"/>
                  </a:moveTo>
                  <a:lnTo>
                    <a:pt x="92" y="45"/>
                  </a:lnTo>
                  <a:lnTo>
                    <a:pt x="84" y="41"/>
                  </a:lnTo>
                  <a:lnTo>
                    <a:pt x="76" y="38"/>
                  </a:lnTo>
                  <a:lnTo>
                    <a:pt x="68" y="35"/>
                  </a:lnTo>
                  <a:lnTo>
                    <a:pt x="59" y="31"/>
                  </a:lnTo>
                  <a:lnTo>
                    <a:pt x="51" y="28"/>
                  </a:lnTo>
                  <a:lnTo>
                    <a:pt x="43" y="25"/>
                  </a:lnTo>
                  <a:lnTo>
                    <a:pt x="37" y="23"/>
                  </a:lnTo>
                  <a:lnTo>
                    <a:pt x="29" y="19"/>
                  </a:lnTo>
                  <a:lnTo>
                    <a:pt x="22" y="16"/>
                  </a:lnTo>
                  <a:lnTo>
                    <a:pt x="17" y="13"/>
                  </a:lnTo>
                  <a:lnTo>
                    <a:pt x="12" y="9"/>
                  </a:lnTo>
                  <a:lnTo>
                    <a:pt x="4" y="4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3" name="Line 139"/>
            <p:cNvSpPr>
              <a:spLocks noChangeShapeType="1"/>
            </p:cNvSpPr>
            <p:nvPr/>
          </p:nvSpPr>
          <p:spPr bwMode="auto">
            <a:xfrm flipH="1" flipV="1">
              <a:off x="2566" y="2495"/>
              <a:ext cx="9" cy="13"/>
            </a:xfrm>
            <a:prstGeom prst="line">
              <a:avLst/>
            </a:prstGeom>
            <a:noFill/>
            <a:ln w="1778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4" name="Freeform 140"/>
            <p:cNvSpPr>
              <a:spLocks/>
            </p:cNvSpPr>
            <p:nvPr/>
          </p:nvSpPr>
          <p:spPr bwMode="auto">
            <a:xfrm>
              <a:off x="2549" y="2364"/>
              <a:ext cx="48" cy="131"/>
            </a:xfrm>
            <a:custGeom>
              <a:avLst/>
              <a:gdLst>
                <a:gd name="T0" fmla="*/ 17 w 48"/>
                <a:gd name="T1" fmla="*/ 131 h 131"/>
                <a:gd name="T2" fmla="*/ 10 w 48"/>
                <a:gd name="T3" fmla="*/ 122 h 131"/>
                <a:gd name="T4" fmla="*/ 5 w 48"/>
                <a:gd name="T5" fmla="*/ 113 h 131"/>
                <a:gd name="T6" fmla="*/ 1 w 48"/>
                <a:gd name="T7" fmla="*/ 108 h 131"/>
                <a:gd name="T8" fmla="*/ 1 w 48"/>
                <a:gd name="T9" fmla="*/ 102 h 131"/>
                <a:gd name="T10" fmla="*/ 0 w 48"/>
                <a:gd name="T11" fmla="*/ 95 h 131"/>
                <a:gd name="T12" fmla="*/ 1 w 48"/>
                <a:gd name="T13" fmla="*/ 90 h 131"/>
                <a:gd name="T14" fmla="*/ 1 w 48"/>
                <a:gd name="T15" fmla="*/ 82 h 131"/>
                <a:gd name="T16" fmla="*/ 5 w 48"/>
                <a:gd name="T17" fmla="*/ 73 h 131"/>
                <a:gd name="T18" fmla="*/ 7 w 48"/>
                <a:gd name="T19" fmla="*/ 63 h 131"/>
                <a:gd name="T20" fmla="*/ 13 w 48"/>
                <a:gd name="T21" fmla="*/ 54 h 131"/>
                <a:gd name="T22" fmla="*/ 15 w 48"/>
                <a:gd name="T23" fmla="*/ 48 h 131"/>
                <a:gd name="T24" fmla="*/ 18 w 48"/>
                <a:gd name="T25" fmla="*/ 42 h 131"/>
                <a:gd name="T26" fmla="*/ 21 w 48"/>
                <a:gd name="T27" fmla="*/ 35 h 131"/>
                <a:gd name="T28" fmla="*/ 27 w 48"/>
                <a:gd name="T29" fmla="*/ 30 h 131"/>
                <a:gd name="T30" fmla="*/ 30 w 48"/>
                <a:gd name="T31" fmla="*/ 22 h 131"/>
                <a:gd name="T32" fmla="*/ 36 w 48"/>
                <a:gd name="T33" fmla="*/ 15 h 131"/>
                <a:gd name="T34" fmla="*/ 42 w 48"/>
                <a:gd name="T35" fmla="*/ 8 h 131"/>
                <a:gd name="T36" fmla="*/ 48 w 48"/>
                <a:gd name="T3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131">
                  <a:moveTo>
                    <a:pt x="17" y="131"/>
                  </a:moveTo>
                  <a:lnTo>
                    <a:pt x="10" y="122"/>
                  </a:lnTo>
                  <a:lnTo>
                    <a:pt x="5" y="113"/>
                  </a:lnTo>
                  <a:lnTo>
                    <a:pt x="1" y="108"/>
                  </a:lnTo>
                  <a:lnTo>
                    <a:pt x="1" y="102"/>
                  </a:lnTo>
                  <a:lnTo>
                    <a:pt x="0" y="95"/>
                  </a:lnTo>
                  <a:lnTo>
                    <a:pt x="1" y="90"/>
                  </a:lnTo>
                  <a:lnTo>
                    <a:pt x="1" y="82"/>
                  </a:lnTo>
                  <a:lnTo>
                    <a:pt x="5" y="73"/>
                  </a:lnTo>
                  <a:lnTo>
                    <a:pt x="7" y="63"/>
                  </a:lnTo>
                  <a:lnTo>
                    <a:pt x="13" y="54"/>
                  </a:lnTo>
                  <a:lnTo>
                    <a:pt x="15" y="48"/>
                  </a:lnTo>
                  <a:lnTo>
                    <a:pt x="18" y="42"/>
                  </a:lnTo>
                  <a:lnTo>
                    <a:pt x="21" y="35"/>
                  </a:lnTo>
                  <a:lnTo>
                    <a:pt x="27" y="30"/>
                  </a:lnTo>
                  <a:lnTo>
                    <a:pt x="30" y="22"/>
                  </a:lnTo>
                  <a:lnTo>
                    <a:pt x="36" y="15"/>
                  </a:lnTo>
                  <a:lnTo>
                    <a:pt x="42" y="8"/>
                  </a:lnTo>
                  <a:lnTo>
                    <a:pt x="48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5" name="Freeform 141"/>
            <p:cNvSpPr>
              <a:spLocks/>
            </p:cNvSpPr>
            <p:nvPr/>
          </p:nvSpPr>
          <p:spPr bwMode="auto">
            <a:xfrm>
              <a:off x="2597" y="1844"/>
              <a:ext cx="85" cy="520"/>
            </a:xfrm>
            <a:custGeom>
              <a:avLst/>
              <a:gdLst>
                <a:gd name="T0" fmla="*/ 2 w 85"/>
                <a:gd name="T1" fmla="*/ 513 h 520"/>
                <a:gd name="T2" fmla="*/ 9 w 85"/>
                <a:gd name="T3" fmla="*/ 502 h 520"/>
                <a:gd name="T4" fmla="*/ 16 w 85"/>
                <a:gd name="T5" fmla="*/ 490 h 520"/>
                <a:gd name="T6" fmla="*/ 22 w 85"/>
                <a:gd name="T7" fmla="*/ 476 h 520"/>
                <a:gd name="T8" fmla="*/ 28 w 85"/>
                <a:gd name="T9" fmla="*/ 462 h 520"/>
                <a:gd name="T10" fmla="*/ 32 w 85"/>
                <a:gd name="T11" fmla="*/ 448 h 520"/>
                <a:gd name="T12" fmla="*/ 38 w 85"/>
                <a:gd name="T13" fmla="*/ 432 h 520"/>
                <a:gd name="T14" fmla="*/ 44 w 85"/>
                <a:gd name="T15" fmla="*/ 416 h 520"/>
                <a:gd name="T16" fmla="*/ 48 w 85"/>
                <a:gd name="T17" fmla="*/ 401 h 520"/>
                <a:gd name="T18" fmla="*/ 52 w 85"/>
                <a:gd name="T19" fmla="*/ 383 h 520"/>
                <a:gd name="T20" fmla="*/ 57 w 85"/>
                <a:gd name="T21" fmla="*/ 366 h 520"/>
                <a:gd name="T22" fmla="*/ 61 w 85"/>
                <a:gd name="T23" fmla="*/ 349 h 520"/>
                <a:gd name="T24" fmla="*/ 65 w 85"/>
                <a:gd name="T25" fmla="*/ 331 h 520"/>
                <a:gd name="T26" fmla="*/ 67 w 85"/>
                <a:gd name="T27" fmla="*/ 313 h 520"/>
                <a:gd name="T28" fmla="*/ 70 w 85"/>
                <a:gd name="T29" fmla="*/ 294 h 520"/>
                <a:gd name="T30" fmla="*/ 74 w 85"/>
                <a:gd name="T31" fmla="*/ 276 h 520"/>
                <a:gd name="T32" fmla="*/ 76 w 85"/>
                <a:gd name="T33" fmla="*/ 258 h 520"/>
                <a:gd name="T34" fmla="*/ 77 w 85"/>
                <a:gd name="T35" fmla="*/ 239 h 520"/>
                <a:gd name="T36" fmla="*/ 78 w 85"/>
                <a:gd name="T37" fmla="*/ 220 h 520"/>
                <a:gd name="T38" fmla="*/ 80 w 85"/>
                <a:gd name="T39" fmla="*/ 201 h 520"/>
                <a:gd name="T40" fmla="*/ 81 w 85"/>
                <a:gd name="T41" fmla="*/ 182 h 520"/>
                <a:gd name="T42" fmla="*/ 82 w 85"/>
                <a:gd name="T43" fmla="*/ 164 h 520"/>
                <a:gd name="T44" fmla="*/ 84 w 85"/>
                <a:gd name="T45" fmla="*/ 146 h 520"/>
                <a:gd name="T46" fmla="*/ 84 w 85"/>
                <a:gd name="T47" fmla="*/ 129 h 520"/>
                <a:gd name="T48" fmla="*/ 84 w 85"/>
                <a:gd name="T49" fmla="*/ 111 h 520"/>
                <a:gd name="T50" fmla="*/ 84 w 85"/>
                <a:gd name="T51" fmla="*/ 94 h 520"/>
                <a:gd name="T52" fmla="*/ 84 w 85"/>
                <a:gd name="T53" fmla="*/ 78 h 520"/>
                <a:gd name="T54" fmla="*/ 84 w 85"/>
                <a:gd name="T55" fmla="*/ 62 h 520"/>
                <a:gd name="T56" fmla="*/ 82 w 85"/>
                <a:gd name="T57" fmla="*/ 48 h 520"/>
                <a:gd name="T58" fmla="*/ 80 w 85"/>
                <a:gd name="T59" fmla="*/ 32 h 520"/>
                <a:gd name="T60" fmla="*/ 79 w 85"/>
                <a:gd name="T61" fmla="*/ 19 h 520"/>
                <a:gd name="T62" fmla="*/ 78 w 85"/>
                <a:gd name="T63" fmla="*/ 5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5" h="520">
                  <a:moveTo>
                    <a:pt x="0" y="520"/>
                  </a:moveTo>
                  <a:lnTo>
                    <a:pt x="2" y="513"/>
                  </a:lnTo>
                  <a:lnTo>
                    <a:pt x="6" y="508"/>
                  </a:lnTo>
                  <a:lnTo>
                    <a:pt x="9" y="502"/>
                  </a:lnTo>
                  <a:lnTo>
                    <a:pt x="12" y="497"/>
                  </a:lnTo>
                  <a:lnTo>
                    <a:pt x="16" y="490"/>
                  </a:lnTo>
                  <a:lnTo>
                    <a:pt x="19" y="483"/>
                  </a:lnTo>
                  <a:lnTo>
                    <a:pt x="22" y="476"/>
                  </a:lnTo>
                  <a:lnTo>
                    <a:pt x="26" y="470"/>
                  </a:lnTo>
                  <a:lnTo>
                    <a:pt x="28" y="462"/>
                  </a:lnTo>
                  <a:lnTo>
                    <a:pt x="30" y="455"/>
                  </a:lnTo>
                  <a:lnTo>
                    <a:pt x="32" y="448"/>
                  </a:lnTo>
                  <a:lnTo>
                    <a:pt x="36" y="441"/>
                  </a:lnTo>
                  <a:lnTo>
                    <a:pt x="38" y="432"/>
                  </a:lnTo>
                  <a:lnTo>
                    <a:pt x="41" y="425"/>
                  </a:lnTo>
                  <a:lnTo>
                    <a:pt x="44" y="416"/>
                  </a:lnTo>
                  <a:lnTo>
                    <a:pt x="47" y="410"/>
                  </a:lnTo>
                  <a:lnTo>
                    <a:pt x="48" y="401"/>
                  </a:lnTo>
                  <a:lnTo>
                    <a:pt x="51" y="392"/>
                  </a:lnTo>
                  <a:lnTo>
                    <a:pt x="52" y="383"/>
                  </a:lnTo>
                  <a:lnTo>
                    <a:pt x="56" y="375"/>
                  </a:lnTo>
                  <a:lnTo>
                    <a:pt x="57" y="366"/>
                  </a:lnTo>
                  <a:lnTo>
                    <a:pt x="59" y="358"/>
                  </a:lnTo>
                  <a:lnTo>
                    <a:pt x="61" y="349"/>
                  </a:lnTo>
                  <a:lnTo>
                    <a:pt x="64" y="341"/>
                  </a:lnTo>
                  <a:lnTo>
                    <a:pt x="65" y="331"/>
                  </a:lnTo>
                  <a:lnTo>
                    <a:pt x="66" y="322"/>
                  </a:lnTo>
                  <a:lnTo>
                    <a:pt x="67" y="313"/>
                  </a:lnTo>
                  <a:lnTo>
                    <a:pt x="69" y="304"/>
                  </a:lnTo>
                  <a:lnTo>
                    <a:pt x="70" y="294"/>
                  </a:lnTo>
                  <a:lnTo>
                    <a:pt x="72" y="285"/>
                  </a:lnTo>
                  <a:lnTo>
                    <a:pt x="74" y="276"/>
                  </a:lnTo>
                  <a:lnTo>
                    <a:pt x="76" y="268"/>
                  </a:lnTo>
                  <a:lnTo>
                    <a:pt x="76" y="258"/>
                  </a:lnTo>
                  <a:lnTo>
                    <a:pt x="77" y="248"/>
                  </a:lnTo>
                  <a:lnTo>
                    <a:pt x="77" y="239"/>
                  </a:lnTo>
                  <a:lnTo>
                    <a:pt x="78" y="230"/>
                  </a:lnTo>
                  <a:lnTo>
                    <a:pt x="78" y="220"/>
                  </a:lnTo>
                  <a:lnTo>
                    <a:pt x="79" y="210"/>
                  </a:lnTo>
                  <a:lnTo>
                    <a:pt x="80" y="201"/>
                  </a:lnTo>
                  <a:lnTo>
                    <a:pt x="81" y="192"/>
                  </a:lnTo>
                  <a:lnTo>
                    <a:pt x="81" y="182"/>
                  </a:lnTo>
                  <a:lnTo>
                    <a:pt x="82" y="173"/>
                  </a:lnTo>
                  <a:lnTo>
                    <a:pt x="82" y="164"/>
                  </a:lnTo>
                  <a:lnTo>
                    <a:pt x="84" y="155"/>
                  </a:lnTo>
                  <a:lnTo>
                    <a:pt x="84" y="146"/>
                  </a:lnTo>
                  <a:lnTo>
                    <a:pt x="84" y="138"/>
                  </a:lnTo>
                  <a:lnTo>
                    <a:pt x="84" y="129"/>
                  </a:lnTo>
                  <a:lnTo>
                    <a:pt x="85" y="121"/>
                  </a:lnTo>
                  <a:lnTo>
                    <a:pt x="84" y="111"/>
                  </a:lnTo>
                  <a:lnTo>
                    <a:pt x="84" y="103"/>
                  </a:lnTo>
                  <a:lnTo>
                    <a:pt x="84" y="94"/>
                  </a:lnTo>
                  <a:lnTo>
                    <a:pt x="84" y="86"/>
                  </a:lnTo>
                  <a:lnTo>
                    <a:pt x="84" y="78"/>
                  </a:lnTo>
                  <a:lnTo>
                    <a:pt x="84" y="70"/>
                  </a:lnTo>
                  <a:lnTo>
                    <a:pt x="84" y="62"/>
                  </a:lnTo>
                  <a:lnTo>
                    <a:pt x="84" y="55"/>
                  </a:lnTo>
                  <a:lnTo>
                    <a:pt x="82" y="48"/>
                  </a:lnTo>
                  <a:lnTo>
                    <a:pt x="81" y="40"/>
                  </a:lnTo>
                  <a:lnTo>
                    <a:pt x="80" y="32"/>
                  </a:lnTo>
                  <a:lnTo>
                    <a:pt x="80" y="25"/>
                  </a:lnTo>
                  <a:lnTo>
                    <a:pt x="79" y="19"/>
                  </a:lnTo>
                  <a:lnTo>
                    <a:pt x="79" y="12"/>
                  </a:lnTo>
                  <a:lnTo>
                    <a:pt x="78" y="5"/>
                  </a:lnTo>
                  <a:lnTo>
                    <a:pt x="78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6" name="Freeform 142"/>
            <p:cNvSpPr>
              <a:spLocks/>
            </p:cNvSpPr>
            <p:nvPr/>
          </p:nvSpPr>
          <p:spPr bwMode="auto">
            <a:xfrm>
              <a:off x="2539" y="1691"/>
              <a:ext cx="136" cy="153"/>
            </a:xfrm>
            <a:custGeom>
              <a:avLst/>
              <a:gdLst>
                <a:gd name="T0" fmla="*/ 136 w 136"/>
                <a:gd name="T1" fmla="*/ 153 h 153"/>
                <a:gd name="T2" fmla="*/ 133 w 136"/>
                <a:gd name="T3" fmla="*/ 140 h 153"/>
                <a:gd name="T4" fmla="*/ 129 w 136"/>
                <a:gd name="T5" fmla="*/ 129 h 153"/>
                <a:gd name="T6" fmla="*/ 125 w 136"/>
                <a:gd name="T7" fmla="*/ 118 h 153"/>
                <a:gd name="T8" fmla="*/ 120 w 136"/>
                <a:gd name="T9" fmla="*/ 108 h 153"/>
                <a:gd name="T10" fmla="*/ 114 w 136"/>
                <a:gd name="T11" fmla="*/ 97 h 153"/>
                <a:gd name="T12" fmla="*/ 108 w 136"/>
                <a:gd name="T13" fmla="*/ 87 h 153"/>
                <a:gd name="T14" fmla="*/ 100 w 136"/>
                <a:gd name="T15" fmla="*/ 77 h 153"/>
                <a:gd name="T16" fmla="*/ 93 w 136"/>
                <a:gd name="T17" fmla="*/ 67 h 153"/>
                <a:gd name="T18" fmla="*/ 87 w 136"/>
                <a:gd name="T19" fmla="*/ 62 h 153"/>
                <a:gd name="T20" fmla="*/ 83 w 136"/>
                <a:gd name="T21" fmla="*/ 57 h 153"/>
                <a:gd name="T22" fmla="*/ 77 w 136"/>
                <a:gd name="T23" fmla="*/ 52 h 153"/>
                <a:gd name="T24" fmla="*/ 73 w 136"/>
                <a:gd name="T25" fmla="*/ 47 h 153"/>
                <a:gd name="T26" fmla="*/ 67 w 136"/>
                <a:gd name="T27" fmla="*/ 43 h 153"/>
                <a:gd name="T28" fmla="*/ 62 w 136"/>
                <a:gd name="T29" fmla="*/ 38 h 153"/>
                <a:gd name="T30" fmla="*/ 56 w 136"/>
                <a:gd name="T31" fmla="*/ 34 h 153"/>
                <a:gd name="T32" fmla="*/ 52 w 136"/>
                <a:gd name="T33" fmla="*/ 30 h 153"/>
                <a:gd name="T34" fmla="*/ 45 w 136"/>
                <a:gd name="T35" fmla="*/ 26 h 153"/>
                <a:gd name="T36" fmla="*/ 39 w 136"/>
                <a:gd name="T37" fmla="*/ 22 h 153"/>
                <a:gd name="T38" fmla="*/ 33 w 136"/>
                <a:gd name="T39" fmla="*/ 17 h 153"/>
                <a:gd name="T40" fmla="*/ 27 w 136"/>
                <a:gd name="T41" fmla="*/ 14 h 153"/>
                <a:gd name="T42" fmla="*/ 20 w 136"/>
                <a:gd name="T43" fmla="*/ 10 h 153"/>
                <a:gd name="T44" fmla="*/ 14 w 136"/>
                <a:gd name="T45" fmla="*/ 7 h 153"/>
                <a:gd name="T46" fmla="*/ 7 w 136"/>
                <a:gd name="T47" fmla="*/ 4 h 153"/>
                <a:gd name="T48" fmla="*/ 0 w 136"/>
                <a:gd name="T49" fmla="*/ 0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6" h="153">
                  <a:moveTo>
                    <a:pt x="136" y="153"/>
                  </a:moveTo>
                  <a:lnTo>
                    <a:pt x="133" y="140"/>
                  </a:lnTo>
                  <a:lnTo>
                    <a:pt x="129" y="129"/>
                  </a:lnTo>
                  <a:lnTo>
                    <a:pt x="125" y="118"/>
                  </a:lnTo>
                  <a:lnTo>
                    <a:pt x="120" y="108"/>
                  </a:lnTo>
                  <a:lnTo>
                    <a:pt x="114" y="97"/>
                  </a:lnTo>
                  <a:lnTo>
                    <a:pt x="108" y="87"/>
                  </a:lnTo>
                  <a:lnTo>
                    <a:pt x="100" y="77"/>
                  </a:lnTo>
                  <a:lnTo>
                    <a:pt x="93" y="67"/>
                  </a:lnTo>
                  <a:lnTo>
                    <a:pt x="87" y="62"/>
                  </a:lnTo>
                  <a:lnTo>
                    <a:pt x="83" y="57"/>
                  </a:lnTo>
                  <a:lnTo>
                    <a:pt x="77" y="52"/>
                  </a:lnTo>
                  <a:lnTo>
                    <a:pt x="73" y="47"/>
                  </a:lnTo>
                  <a:lnTo>
                    <a:pt x="67" y="43"/>
                  </a:lnTo>
                  <a:lnTo>
                    <a:pt x="62" y="38"/>
                  </a:lnTo>
                  <a:lnTo>
                    <a:pt x="56" y="34"/>
                  </a:lnTo>
                  <a:lnTo>
                    <a:pt x="52" y="30"/>
                  </a:lnTo>
                  <a:lnTo>
                    <a:pt x="45" y="26"/>
                  </a:lnTo>
                  <a:lnTo>
                    <a:pt x="39" y="22"/>
                  </a:lnTo>
                  <a:lnTo>
                    <a:pt x="33" y="17"/>
                  </a:lnTo>
                  <a:lnTo>
                    <a:pt x="27" y="14"/>
                  </a:lnTo>
                  <a:lnTo>
                    <a:pt x="20" y="10"/>
                  </a:lnTo>
                  <a:lnTo>
                    <a:pt x="14" y="7"/>
                  </a:lnTo>
                  <a:lnTo>
                    <a:pt x="7" y="4"/>
                  </a:lnTo>
                  <a:lnTo>
                    <a:pt x="0" y="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7" name="Freeform 143"/>
            <p:cNvSpPr>
              <a:spLocks/>
            </p:cNvSpPr>
            <p:nvPr/>
          </p:nvSpPr>
          <p:spPr bwMode="auto">
            <a:xfrm>
              <a:off x="2237" y="1656"/>
              <a:ext cx="302" cy="40"/>
            </a:xfrm>
            <a:custGeom>
              <a:avLst/>
              <a:gdLst>
                <a:gd name="T0" fmla="*/ 302 w 302"/>
                <a:gd name="T1" fmla="*/ 35 h 40"/>
                <a:gd name="T2" fmla="*/ 292 w 302"/>
                <a:gd name="T3" fmla="*/ 30 h 40"/>
                <a:gd name="T4" fmla="*/ 282 w 302"/>
                <a:gd name="T5" fmla="*/ 25 h 40"/>
                <a:gd name="T6" fmla="*/ 272 w 302"/>
                <a:gd name="T7" fmla="*/ 22 h 40"/>
                <a:gd name="T8" fmla="*/ 263 w 302"/>
                <a:gd name="T9" fmla="*/ 19 h 40"/>
                <a:gd name="T10" fmla="*/ 253 w 302"/>
                <a:gd name="T11" fmla="*/ 15 h 40"/>
                <a:gd name="T12" fmla="*/ 243 w 302"/>
                <a:gd name="T13" fmla="*/ 12 h 40"/>
                <a:gd name="T14" fmla="*/ 233 w 302"/>
                <a:gd name="T15" fmla="*/ 10 h 40"/>
                <a:gd name="T16" fmla="*/ 225 w 302"/>
                <a:gd name="T17" fmla="*/ 8 h 40"/>
                <a:gd name="T18" fmla="*/ 215 w 302"/>
                <a:gd name="T19" fmla="*/ 4 h 40"/>
                <a:gd name="T20" fmla="*/ 205 w 302"/>
                <a:gd name="T21" fmla="*/ 3 h 40"/>
                <a:gd name="T22" fmla="*/ 195 w 302"/>
                <a:gd name="T23" fmla="*/ 1 h 40"/>
                <a:gd name="T24" fmla="*/ 186 w 302"/>
                <a:gd name="T25" fmla="*/ 1 h 40"/>
                <a:gd name="T26" fmla="*/ 176 w 302"/>
                <a:gd name="T27" fmla="*/ 0 h 40"/>
                <a:gd name="T28" fmla="*/ 166 w 302"/>
                <a:gd name="T29" fmla="*/ 0 h 40"/>
                <a:gd name="T30" fmla="*/ 156 w 302"/>
                <a:gd name="T31" fmla="*/ 0 h 40"/>
                <a:gd name="T32" fmla="*/ 147 w 302"/>
                <a:gd name="T33" fmla="*/ 1 h 40"/>
                <a:gd name="T34" fmla="*/ 137 w 302"/>
                <a:gd name="T35" fmla="*/ 1 h 40"/>
                <a:gd name="T36" fmla="*/ 127 w 302"/>
                <a:gd name="T37" fmla="*/ 1 h 40"/>
                <a:gd name="T38" fmla="*/ 117 w 302"/>
                <a:gd name="T39" fmla="*/ 1 h 40"/>
                <a:gd name="T40" fmla="*/ 108 w 302"/>
                <a:gd name="T41" fmla="*/ 3 h 40"/>
                <a:gd name="T42" fmla="*/ 98 w 302"/>
                <a:gd name="T43" fmla="*/ 3 h 40"/>
                <a:gd name="T44" fmla="*/ 89 w 302"/>
                <a:gd name="T45" fmla="*/ 5 h 40"/>
                <a:gd name="T46" fmla="*/ 79 w 302"/>
                <a:gd name="T47" fmla="*/ 7 h 40"/>
                <a:gd name="T48" fmla="*/ 70 w 302"/>
                <a:gd name="T49" fmla="*/ 10 h 40"/>
                <a:gd name="T50" fmla="*/ 60 w 302"/>
                <a:gd name="T51" fmla="*/ 12 h 40"/>
                <a:gd name="T52" fmla="*/ 51 w 302"/>
                <a:gd name="T53" fmla="*/ 14 h 40"/>
                <a:gd name="T54" fmla="*/ 42 w 302"/>
                <a:gd name="T55" fmla="*/ 18 h 40"/>
                <a:gd name="T56" fmla="*/ 33 w 302"/>
                <a:gd name="T57" fmla="*/ 22 h 40"/>
                <a:gd name="T58" fmla="*/ 25 w 302"/>
                <a:gd name="T59" fmla="*/ 25 h 40"/>
                <a:gd name="T60" fmla="*/ 17 w 302"/>
                <a:gd name="T61" fmla="*/ 30 h 40"/>
                <a:gd name="T62" fmla="*/ 8 w 302"/>
                <a:gd name="T63" fmla="*/ 34 h 40"/>
                <a:gd name="T64" fmla="*/ 0 w 302"/>
                <a:gd name="T6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2" h="40">
                  <a:moveTo>
                    <a:pt x="302" y="35"/>
                  </a:moveTo>
                  <a:lnTo>
                    <a:pt x="292" y="30"/>
                  </a:lnTo>
                  <a:lnTo>
                    <a:pt x="282" y="25"/>
                  </a:lnTo>
                  <a:lnTo>
                    <a:pt x="272" y="22"/>
                  </a:lnTo>
                  <a:lnTo>
                    <a:pt x="263" y="19"/>
                  </a:lnTo>
                  <a:lnTo>
                    <a:pt x="253" y="15"/>
                  </a:lnTo>
                  <a:lnTo>
                    <a:pt x="243" y="12"/>
                  </a:lnTo>
                  <a:lnTo>
                    <a:pt x="233" y="10"/>
                  </a:lnTo>
                  <a:lnTo>
                    <a:pt x="225" y="8"/>
                  </a:lnTo>
                  <a:lnTo>
                    <a:pt x="215" y="4"/>
                  </a:lnTo>
                  <a:lnTo>
                    <a:pt x="205" y="3"/>
                  </a:lnTo>
                  <a:lnTo>
                    <a:pt x="195" y="1"/>
                  </a:lnTo>
                  <a:lnTo>
                    <a:pt x="186" y="1"/>
                  </a:lnTo>
                  <a:lnTo>
                    <a:pt x="176" y="0"/>
                  </a:lnTo>
                  <a:lnTo>
                    <a:pt x="166" y="0"/>
                  </a:lnTo>
                  <a:lnTo>
                    <a:pt x="156" y="0"/>
                  </a:lnTo>
                  <a:lnTo>
                    <a:pt x="147" y="1"/>
                  </a:lnTo>
                  <a:lnTo>
                    <a:pt x="137" y="1"/>
                  </a:lnTo>
                  <a:lnTo>
                    <a:pt x="127" y="1"/>
                  </a:lnTo>
                  <a:lnTo>
                    <a:pt x="117" y="1"/>
                  </a:lnTo>
                  <a:lnTo>
                    <a:pt x="108" y="3"/>
                  </a:lnTo>
                  <a:lnTo>
                    <a:pt x="98" y="3"/>
                  </a:lnTo>
                  <a:lnTo>
                    <a:pt x="89" y="5"/>
                  </a:lnTo>
                  <a:lnTo>
                    <a:pt x="79" y="7"/>
                  </a:lnTo>
                  <a:lnTo>
                    <a:pt x="70" y="10"/>
                  </a:lnTo>
                  <a:lnTo>
                    <a:pt x="60" y="12"/>
                  </a:lnTo>
                  <a:lnTo>
                    <a:pt x="51" y="14"/>
                  </a:lnTo>
                  <a:lnTo>
                    <a:pt x="42" y="18"/>
                  </a:lnTo>
                  <a:lnTo>
                    <a:pt x="33" y="22"/>
                  </a:lnTo>
                  <a:lnTo>
                    <a:pt x="25" y="25"/>
                  </a:lnTo>
                  <a:lnTo>
                    <a:pt x="17" y="30"/>
                  </a:lnTo>
                  <a:lnTo>
                    <a:pt x="8" y="34"/>
                  </a:lnTo>
                  <a:lnTo>
                    <a:pt x="0" y="40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8" name="Freeform 144"/>
            <p:cNvSpPr>
              <a:spLocks/>
            </p:cNvSpPr>
            <p:nvPr/>
          </p:nvSpPr>
          <p:spPr bwMode="auto">
            <a:xfrm>
              <a:off x="2055" y="1696"/>
              <a:ext cx="182" cy="397"/>
            </a:xfrm>
            <a:custGeom>
              <a:avLst/>
              <a:gdLst>
                <a:gd name="T0" fmla="*/ 175 w 182"/>
                <a:gd name="T1" fmla="*/ 3 h 397"/>
                <a:gd name="T2" fmla="*/ 163 w 182"/>
                <a:gd name="T3" fmla="*/ 10 h 397"/>
                <a:gd name="T4" fmla="*/ 152 w 182"/>
                <a:gd name="T5" fmla="*/ 17 h 397"/>
                <a:gd name="T6" fmla="*/ 142 w 182"/>
                <a:gd name="T7" fmla="*/ 25 h 397"/>
                <a:gd name="T8" fmla="*/ 131 w 182"/>
                <a:gd name="T9" fmla="*/ 34 h 397"/>
                <a:gd name="T10" fmla="*/ 121 w 182"/>
                <a:gd name="T11" fmla="*/ 44 h 397"/>
                <a:gd name="T12" fmla="*/ 112 w 182"/>
                <a:gd name="T13" fmla="*/ 54 h 397"/>
                <a:gd name="T14" fmla="*/ 103 w 182"/>
                <a:gd name="T15" fmla="*/ 65 h 397"/>
                <a:gd name="T16" fmla="*/ 94 w 182"/>
                <a:gd name="T17" fmla="*/ 77 h 397"/>
                <a:gd name="T18" fmla="*/ 85 w 182"/>
                <a:gd name="T19" fmla="*/ 88 h 397"/>
                <a:gd name="T20" fmla="*/ 78 w 182"/>
                <a:gd name="T21" fmla="*/ 100 h 397"/>
                <a:gd name="T22" fmla="*/ 71 w 182"/>
                <a:gd name="T23" fmla="*/ 112 h 397"/>
                <a:gd name="T24" fmla="*/ 64 w 182"/>
                <a:gd name="T25" fmla="*/ 124 h 397"/>
                <a:gd name="T26" fmla="*/ 58 w 182"/>
                <a:gd name="T27" fmla="*/ 138 h 397"/>
                <a:gd name="T28" fmla="*/ 51 w 182"/>
                <a:gd name="T29" fmla="*/ 151 h 397"/>
                <a:gd name="T30" fmla="*/ 45 w 182"/>
                <a:gd name="T31" fmla="*/ 164 h 397"/>
                <a:gd name="T32" fmla="*/ 40 w 182"/>
                <a:gd name="T33" fmla="*/ 179 h 397"/>
                <a:gd name="T34" fmla="*/ 34 w 182"/>
                <a:gd name="T35" fmla="*/ 192 h 397"/>
                <a:gd name="T36" fmla="*/ 29 w 182"/>
                <a:gd name="T37" fmla="*/ 206 h 397"/>
                <a:gd name="T38" fmla="*/ 24 w 182"/>
                <a:gd name="T39" fmla="*/ 219 h 397"/>
                <a:gd name="T40" fmla="*/ 20 w 182"/>
                <a:gd name="T41" fmla="*/ 233 h 397"/>
                <a:gd name="T42" fmla="*/ 16 w 182"/>
                <a:gd name="T43" fmla="*/ 248 h 397"/>
                <a:gd name="T44" fmla="*/ 13 w 182"/>
                <a:gd name="T45" fmla="*/ 262 h 397"/>
                <a:gd name="T46" fmla="*/ 10 w 182"/>
                <a:gd name="T47" fmla="*/ 277 h 397"/>
                <a:gd name="T48" fmla="*/ 8 w 182"/>
                <a:gd name="T49" fmla="*/ 291 h 397"/>
                <a:gd name="T50" fmla="*/ 5 w 182"/>
                <a:gd name="T51" fmla="*/ 304 h 397"/>
                <a:gd name="T52" fmla="*/ 3 w 182"/>
                <a:gd name="T53" fmla="*/ 319 h 397"/>
                <a:gd name="T54" fmla="*/ 2 w 182"/>
                <a:gd name="T55" fmla="*/ 333 h 397"/>
                <a:gd name="T56" fmla="*/ 1 w 182"/>
                <a:gd name="T57" fmla="*/ 348 h 397"/>
                <a:gd name="T58" fmla="*/ 0 w 182"/>
                <a:gd name="T59" fmla="*/ 361 h 397"/>
                <a:gd name="T60" fmla="*/ 0 w 182"/>
                <a:gd name="T61" fmla="*/ 376 h 397"/>
                <a:gd name="T62" fmla="*/ 0 w 182"/>
                <a:gd name="T63" fmla="*/ 389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2" h="397">
                  <a:moveTo>
                    <a:pt x="182" y="0"/>
                  </a:moveTo>
                  <a:lnTo>
                    <a:pt x="175" y="3"/>
                  </a:lnTo>
                  <a:lnTo>
                    <a:pt x="169" y="7"/>
                  </a:lnTo>
                  <a:lnTo>
                    <a:pt x="163" y="10"/>
                  </a:lnTo>
                  <a:lnTo>
                    <a:pt x="158" y="13"/>
                  </a:lnTo>
                  <a:lnTo>
                    <a:pt x="152" y="17"/>
                  </a:lnTo>
                  <a:lnTo>
                    <a:pt x="148" y="21"/>
                  </a:lnTo>
                  <a:lnTo>
                    <a:pt x="142" y="25"/>
                  </a:lnTo>
                  <a:lnTo>
                    <a:pt x="138" y="31"/>
                  </a:lnTo>
                  <a:lnTo>
                    <a:pt x="131" y="34"/>
                  </a:lnTo>
                  <a:lnTo>
                    <a:pt x="127" y="40"/>
                  </a:lnTo>
                  <a:lnTo>
                    <a:pt x="121" y="44"/>
                  </a:lnTo>
                  <a:lnTo>
                    <a:pt x="117" y="50"/>
                  </a:lnTo>
                  <a:lnTo>
                    <a:pt x="112" y="54"/>
                  </a:lnTo>
                  <a:lnTo>
                    <a:pt x="108" y="60"/>
                  </a:lnTo>
                  <a:lnTo>
                    <a:pt x="103" y="65"/>
                  </a:lnTo>
                  <a:lnTo>
                    <a:pt x="100" y="72"/>
                  </a:lnTo>
                  <a:lnTo>
                    <a:pt x="94" y="77"/>
                  </a:lnTo>
                  <a:lnTo>
                    <a:pt x="90" y="82"/>
                  </a:lnTo>
                  <a:lnTo>
                    <a:pt x="85" y="88"/>
                  </a:lnTo>
                  <a:lnTo>
                    <a:pt x="82" y="94"/>
                  </a:lnTo>
                  <a:lnTo>
                    <a:pt x="78" y="100"/>
                  </a:lnTo>
                  <a:lnTo>
                    <a:pt x="74" y="105"/>
                  </a:lnTo>
                  <a:lnTo>
                    <a:pt x="71" y="112"/>
                  </a:lnTo>
                  <a:lnTo>
                    <a:pt x="68" y="119"/>
                  </a:lnTo>
                  <a:lnTo>
                    <a:pt x="64" y="124"/>
                  </a:lnTo>
                  <a:lnTo>
                    <a:pt x="61" y="131"/>
                  </a:lnTo>
                  <a:lnTo>
                    <a:pt x="58" y="138"/>
                  </a:lnTo>
                  <a:lnTo>
                    <a:pt x="54" y="144"/>
                  </a:lnTo>
                  <a:lnTo>
                    <a:pt x="51" y="151"/>
                  </a:lnTo>
                  <a:lnTo>
                    <a:pt x="48" y="158"/>
                  </a:lnTo>
                  <a:lnTo>
                    <a:pt x="45" y="164"/>
                  </a:lnTo>
                  <a:lnTo>
                    <a:pt x="43" y="172"/>
                  </a:lnTo>
                  <a:lnTo>
                    <a:pt x="40" y="179"/>
                  </a:lnTo>
                  <a:lnTo>
                    <a:pt x="37" y="186"/>
                  </a:lnTo>
                  <a:lnTo>
                    <a:pt x="34" y="192"/>
                  </a:lnTo>
                  <a:lnTo>
                    <a:pt x="32" y="199"/>
                  </a:lnTo>
                  <a:lnTo>
                    <a:pt x="29" y="206"/>
                  </a:lnTo>
                  <a:lnTo>
                    <a:pt x="26" y="212"/>
                  </a:lnTo>
                  <a:lnTo>
                    <a:pt x="24" y="219"/>
                  </a:lnTo>
                  <a:lnTo>
                    <a:pt x="23" y="227"/>
                  </a:lnTo>
                  <a:lnTo>
                    <a:pt x="20" y="233"/>
                  </a:lnTo>
                  <a:lnTo>
                    <a:pt x="19" y="240"/>
                  </a:lnTo>
                  <a:lnTo>
                    <a:pt x="16" y="248"/>
                  </a:lnTo>
                  <a:lnTo>
                    <a:pt x="15" y="256"/>
                  </a:lnTo>
                  <a:lnTo>
                    <a:pt x="13" y="262"/>
                  </a:lnTo>
                  <a:lnTo>
                    <a:pt x="12" y="269"/>
                  </a:lnTo>
                  <a:lnTo>
                    <a:pt x="10" y="277"/>
                  </a:lnTo>
                  <a:lnTo>
                    <a:pt x="10" y="284"/>
                  </a:lnTo>
                  <a:lnTo>
                    <a:pt x="8" y="291"/>
                  </a:lnTo>
                  <a:lnTo>
                    <a:pt x="6" y="298"/>
                  </a:lnTo>
                  <a:lnTo>
                    <a:pt x="5" y="304"/>
                  </a:lnTo>
                  <a:lnTo>
                    <a:pt x="4" y="312"/>
                  </a:lnTo>
                  <a:lnTo>
                    <a:pt x="3" y="319"/>
                  </a:lnTo>
                  <a:lnTo>
                    <a:pt x="2" y="327"/>
                  </a:lnTo>
                  <a:lnTo>
                    <a:pt x="2" y="333"/>
                  </a:lnTo>
                  <a:lnTo>
                    <a:pt x="2" y="341"/>
                  </a:lnTo>
                  <a:lnTo>
                    <a:pt x="1" y="348"/>
                  </a:lnTo>
                  <a:lnTo>
                    <a:pt x="0" y="354"/>
                  </a:lnTo>
                  <a:lnTo>
                    <a:pt x="0" y="361"/>
                  </a:lnTo>
                  <a:lnTo>
                    <a:pt x="0" y="369"/>
                  </a:lnTo>
                  <a:lnTo>
                    <a:pt x="0" y="376"/>
                  </a:lnTo>
                  <a:lnTo>
                    <a:pt x="0" y="382"/>
                  </a:lnTo>
                  <a:lnTo>
                    <a:pt x="0" y="389"/>
                  </a:lnTo>
                  <a:lnTo>
                    <a:pt x="0" y="397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89" name="Freeform 145"/>
            <p:cNvSpPr>
              <a:spLocks/>
            </p:cNvSpPr>
            <p:nvPr/>
          </p:nvSpPr>
          <p:spPr bwMode="auto">
            <a:xfrm>
              <a:off x="2055" y="2093"/>
              <a:ext cx="25" cy="139"/>
            </a:xfrm>
            <a:custGeom>
              <a:avLst/>
              <a:gdLst>
                <a:gd name="T0" fmla="*/ 0 w 25"/>
                <a:gd name="T1" fmla="*/ 0 h 139"/>
                <a:gd name="T2" fmla="*/ 0 w 25"/>
                <a:gd name="T3" fmla="*/ 10 h 139"/>
                <a:gd name="T4" fmla="*/ 0 w 25"/>
                <a:gd name="T5" fmla="*/ 20 h 139"/>
                <a:gd name="T6" fmla="*/ 0 w 25"/>
                <a:gd name="T7" fmla="*/ 30 h 139"/>
                <a:gd name="T8" fmla="*/ 1 w 25"/>
                <a:gd name="T9" fmla="*/ 40 h 139"/>
                <a:gd name="T10" fmla="*/ 1 w 25"/>
                <a:gd name="T11" fmla="*/ 49 h 139"/>
                <a:gd name="T12" fmla="*/ 2 w 25"/>
                <a:gd name="T13" fmla="*/ 59 h 139"/>
                <a:gd name="T14" fmla="*/ 3 w 25"/>
                <a:gd name="T15" fmla="*/ 67 h 139"/>
                <a:gd name="T16" fmla="*/ 5 w 25"/>
                <a:gd name="T17" fmla="*/ 77 h 139"/>
                <a:gd name="T18" fmla="*/ 6 w 25"/>
                <a:gd name="T19" fmla="*/ 85 h 139"/>
                <a:gd name="T20" fmla="*/ 9 w 25"/>
                <a:gd name="T21" fmla="*/ 93 h 139"/>
                <a:gd name="T22" fmla="*/ 10 w 25"/>
                <a:gd name="T23" fmla="*/ 101 h 139"/>
                <a:gd name="T24" fmla="*/ 13 w 25"/>
                <a:gd name="T25" fmla="*/ 110 h 139"/>
                <a:gd name="T26" fmla="*/ 15 w 25"/>
                <a:gd name="T27" fmla="*/ 116 h 139"/>
                <a:gd name="T28" fmla="*/ 19 w 25"/>
                <a:gd name="T29" fmla="*/ 124 h 139"/>
                <a:gd name="T30" fmla="*/ 22 w 25"/>
                <a:gd name="T31" fmla="*/ 131 h 139"/>
                <a:gd name="T32" fmla="*/ 25 w 25"/>
                <a:gd name="T33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39">
                  <a:moveTo>
                    <a:pt x="0" y="0"/>
                  </a:moveTo>
                  <a:lnTo>
                    <a:pt x="0" y="10"/>
                  </a:lnTo>
                  <a:lnTo>
                    <a:pt x="0" y="20"/>
                  </a:lnTo>
                  <a:lnTo>
                    <a:pt x="0" y="30"/>
                  </a:lnTo>
                  <a:lnTo>
                    <a:pt x="1" y="40"/>
                  </a:lnTo>
                  <a:lnTo>
                    <a:pt x="1" y="49"/>
                  </a:lnTo>
                  <a:lnTo>
                    <a:pt x="2" y="59"/>
                  </a:lnTo>
                  <a:lnTo>
                    <a:pt x="3" y="67"/>
                  </a:lnTo>
                  <a:lnTo>
                    <a:pt x="5" y="77"/>
                  </a:lnTo>
                  <a:lnTo>
                    <a:pt x="6" y="85"/>
                  </a:lnTo>
                  <a:lnTo>
                    <a:pt x="9" y="93"/>
                  </a:lnTo>
                  <a:lnTo>
                    <a:pt x="10" y="101"/>
                  </a:lnTo>
                  <a:lnTo>
                    <a:pt x="13" y="110"/>
                  </a:lnTo>
                  <a:lnTo>
                    <a:pt x="15" y="116"/>
                  </a:lnTo>
                  <a:lnTo>
                    <a:pt x="19" y="124"/>
                  </a:lnTo>
                  <a:lnTo>
                    <a:pt x="22" y="131"/>
                  </a:lnTo>
                  <a:lnTo>
                    <a:pt x="25" y="139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0" name="Freeform 146"/>
            <p:cNvSpPr>
              <a:spLocks/>
            </p:cNvSpPr>
            <p:nvPr/>
          </p:nvSpPr>
          <p:spPr bwMode="auto">
            <a:xfrm>
              <a:off x="2080" y="2232"/>
              <a:ext cx="32" cy="102"/>
            </a:xfrm>
            <a:custGeom>
              <a:avLst/>
              <a:gdLst>
                <a:gd name="T0" fmla="*/ 0 w 32"/>
                <a:gd name="T1" fmla="*/ 0 h 102"/>
                <a:gd name="T2" fmla="*/ 4 w 32"/>
                <a:gd name="T3" fmla="*/ 7 h 102"/>
                <a:gd name="T4" fmla="*/ 8 w 32"/>
                <a:gd name="T5" fmla="*/ 16 h 102"/>
                <a:gd name="T6" fmla="*/ 12 w 32"/>
                <a:gd name="T7" fmla="*/ 24 h 102"/>
                <a:gd name="T8" fmla="*/ 15 w 32"/>
                <a:gd name="T9" fmla="*/ 33 h 102"/>
                <a:gd name="T10" fmla="*/ 17 w 32"/>
                <a:gd name="T11" fmla="*/ 40 h 102"/>
                <a:gd name="T12" fmla="*/ 20 w 32"/>
                <a:gd name="T13" fmla="*/ 46 h 102"/>
                <a:gd name="T14" fmla="*/ 23 w 32"/>
                <a:gd name="T15" fmla="*/ 53 h 102"/>
                <a:gd name="T16" fmla="*/ 25 w 32"/>
                <a:gd name="T17" fmla="*/ 61 h 102"/>
                <a:gd name="T18" fmla="*/ 27 w 32"/>
                <a:gd name="T19" fmla="*/ 72 h 102"/>
                <a:gd name="T20" fmla="*/ 29 w 32"/>
                <a:gd name="T21" fmla="*/ 83 h 102"/>
                <a:gd name="T22" fmla="*/ 30 w 32"/>
                <a:gd name="T23" fmla="*/ 92 h 102"/>
                <a:gd name="T24" fmla="*/ 32 w 32"/>
                <a:gd name="T25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102">
                  <a:moveTo>
                    <a:pt x="0" y="0"/>
                  </a:moveTo>
                  <a:lnTo>
                    <a:pt x="4" y="7"/>
                  </a:lnTo>
                  <a:lnTo>
                    <a:pt x="8" y="16"/>
                  </a:lnTo>
                  <a:lnTo>
                    <a:pt x="12" y="24"/>
                  </a:lnTo>
                  <a:lnTo>
                    <a:pt x="15" y="33"/>
                  </a:lnTo>
                  <a:lnTo>
                    <a:pt x="17" y="40"/>
                  </a:lnTo>
                  <a:lnTo>
                    <a:pt x="20" y="46"/>
                  </a:lnTo>
                  <a:lnTo>
                    <a:pt x="23" y="53"/>
                  </a:lnTo>
                  <a:lnTo>
                    <a:pt x="25" y="61"/>
                  </a:lnTo>
                  <a:lnTo>
                    <a:pt x="27" y="72"/>
                  </a:lnTo>
                  <a:lnTo>
                    <a:pt x="29" y="83"/>
                  </a:lnTo>
                  <a:lnTo>
                    <a:pt x="30" y="92"/>
                  </a:lnTo>
                  <a:lnTo>
                    <a:pt x="32" y="102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1" name="Freeform 147"/>
            <p:cNvSpPr>
              <a:spLocks/>
            </p:cNvSpPr>
            <p:nvPr/>
          </p:nvSpPr>
          <p:spPr bwMode="auto">
            <a:xfrm>
              <a:off x="2105" y="2334"/>
              <a:ext cx="7" cy="29"/>
            </a:xfrm>
            <a:custGeom>
              <a:avLst/>
              <a:gdLst>
                <a:gd name="T0" fmla="*/ 7 w 7"/>
                <a:gd name="T1" fmla="*/ 0 h 29"/>
                <a:gd name="T2" fmla="*/ 5 w 7"/>
                <a:gd name="T3" fmla="*/ 10 h 29"/>
                <a:gd name="T4" fmla="*/ 3 w 7"/>
                <a:gd name="T5" fmla="*/ 19 h 29"/>
                <a:gd name="T6" fmla="*/ 1 w 7"/>
                <a:gd name="T7" fmla="*/ 25 h 29"/>
                <a:gd name="T8" fmla="*/ 0 w 7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29">
                  <a:moveTo>
                    <a:pt x="7" y="0"/>
                  </a:moveTo>
                  <a:lnTo>
                    <a:pt x="5" y="10"/>
                  </a:lnTo>
                  <a:lnTo>
                    <a:pt x="3" y="19"/>
                  </a:lnTo>
                  <a:lnTo>
                    <a:pt x="1" y="25"/>
                  </a:lnTo>
                  <a:lnTo>
                    <a:pt x="0" y="29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2" name="Freeform 148"/>
            <p:cNvSpPr>
              <a:spLocks/>
            </p:cNvSpPr>
            <p:nvPr/>
          </p:nvSpPr>
          <p:spPr bwMode="auto">
            <a:xfrm>
              <a:off x="1856" y="2363"/>
              <a:ext cx="249" cy="65"/>
            </a:xfrm>
            <a:custGeom>
              <a:avLst/>
              <a:gdLst>
                <a:gd name="T0" fmla="*/ 249 w 249"/>
                <a:gd name="T1" fmla="*/ 0 h 65"/>
                <a:gd name="T2" fmla="*/ 242 w 249"/>
                <a:gd name="T3" fmla="*/ 0 h 65"/>
                <a:gd name="T4" fmla="*/ 236 w 249"/>
                <a:gd name="T5" fmla="*/ 2 h 65"/>
                <a:gd name="T6" fmla="*/ 225 w 249"/>
                <a:gd name="T7" fmla="*/ 4 h 65"/>
                <a:gd name="T8" fmla="*/ 214 w 249"/>
                <a:gd name="T9" fmla="*/ 8 h 65"/>
                <a:gd name="T10" fmla="*/ 208 w 249"/>
                <a:gd name="T11" fmla="*/ 8 h 65"/>
                <a:gd name="T12" fmla="*/ 201 w 249"/>
                <a:gd name="T13" fmla="*/ 10 h 65"/>
                <a:gd name="T14" fmla="*/ 193 w 249"/>
                <a:gd name="T15" fmla="*/ 11 h 65"/>
                <a:gd name="T16" fmla="*/ 187 w 249"/>
                <a:gd name="T17" fmla="*/ 13 h 65"/>
                <a:gd name="T18" fmla="*/ 178 w 249"/>
                <a:gd name="T19" fmla="*/ 15 h 65"/>
                <a:gd name="T20" fmla="*/ 170 w 249"/>
                <a:gd name="T21" fmla="*/ 18 h 65"/>
                <a:gd name="T22" fmla="*/ 162 w 249"/>
                <a:gd name="T23" fmla="*/ 20 h 65"/>
                <a:gd name="T24" fmla="*/ 154 w 249"/>
                <a:gd name="T25" fmla="*/ 23 h 65"/>
                <a:gd name="T26" fmla="*/ 144 w 249"/>
                <a:gd name="T27" fmla="*/ 24 h 65"/>
                <a:gd name="T28" fmla="*/ 135 w 249"/>
                <a:gd name="T29" fmla="*/ 26 h 65"/>
                <a:gd name="T30" fmla="*/ 125 w 249"/>
                <a:gd name="T31" fmla="*/ 29 h 65"/>
                <a:gd name="T32" fmla="*/ 117 w 249"/>
                <a:gd name="T33" fmla="*/ 32 h 65"/>
                <a:gd name="T34" fmla="*/ 107 w 249"/>
                <a:gd name="T35" fmla="*/ 34 h 65"/>
                <a:gd name="T36" fmla="*/ 97 w 249"/>
                <a:gd name="T37" fmla="*/ 36 h 65"/>
                <a:gd name="T38" fmla="*/ 87 w 249"/>
                <a:gd name="T39" fmla="*/ 39 h 65"/>
                <a:gd name="T40" fmla="*/ 78 w 249"/>
                <a:gd name="T41" fmla="*/ 42 h 65"/>
                <a:gd name="T42" fmla="*/ 68 w 249"/>
                <a:gd name="T43" fmla="*/ 44 h 65"/>
                <a:gd name="T44" fmla="*/ 58 w 249"/>
                <a:gd name="T45" fmla="*/ 48 h 65"/>
                <a:gd name="T46" fmla="*/ 48 w 249"/>
                <a:gd name="T47" fmla="*/ 50 h 65"/>
                <a:gd name="T48" fmla="*/ 38 w 249"/>
                <a:gd name="T49" fmla="*/ 53 h 65"/>
                <a:gd name="T50" fmla="*/ 28 w 249"/>
                <a:gd name="T51" fmla="*/ 55 h 65"/>
                <a:gd name="T52" fmla="*/ 18 w 249"/>
                <a:gd name="T53" fmla="*/ 59 h 65"/>
                <a:gd name="T54" fmla="*/ 9 w 249"/>
                <a:gd name="T55" fmla="*/ 62 h 65"/>
                <a:gd name="T56" fmla="*/ 0 w 249"/>
                <a:gd name="T57" fmla="*/ 65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9" h="65">
                  <a:moveTo>
                    <a:pt x="249" y="0"/>
                  </a:moveTo>
                  <a:lnTo>
                    <a:pt x="242" y="0"/>
                  </a:lnTo>
                  <a:lnTo>
                    <a:pt x="236" y="2"/>
                  </a:lnTo>
                  <a:lnTo>
                    <a:pt x="225" y="4"/>
                  </a:lnTo>
                  <a:lnTo>
                    <a:pt x="214" y="8"/>
                  </a:lnTo>
                  <a:lnTo>
                    <a:pt x="208" y="8"/>
                  </a:lnTo>
                  <a:lnTo>
                    <a:pt x="201" y="10"/>
                  </a:lnTo>
                  <a:lnTo>
                    <a:pt x="193" y="11"/>
                  </a:lnTo>
                  <a:lnTo>
                    <a:pt x="187" y="13"/>
                  </a:lnTo>
                  <a:lnTo>
                    <a:pt x="178" y="15"/>
                  </a:lnTo>
                  <a:lnTo>
                    <a:pt x="170" y="18"/>
                  </a:lnTo>
                  <a:lnTo>
                    <a:pt x="162" y="20"/>
                  </a:lnTo>
                  <a:lnTo>
                    <a:pt x="154" y="23"/>
                  </a:lnTo>
                  <a:lnTo>
                    <a:pt x="144" y="24"/>
                  </a:lnTo>
                  <a:lnTo>
                    <a:pt x="135" y="26"/>
                  </a:lnTo>
                  <a:lnTo>
                    <a:pt x="125" y="29"/>
                  </a:lnTo>
                  <a:lnTo>
                    <a:pt x="117" y="32"/>
                  </a:lnTo>
                  <a:lnTo>
                    <a:pt x="107" y="34"/>
                  </a:lnTo>
                  <a:lnTo>
                    <a:pt x="97" y="36"/>
                  </a:lnTo>
                  <a:lnTo>
                    <a:pt x="87" y="39"/>
                  </a:lnTo>
                  <a:lnTo>
                    <a:pt x="78" y="42"/>
                  </a:lnTo>
                  <a:lnTo>
                    <a:pt x="68" y="44"/>
                  </a:lnTo>
                  <a:lnTo>
                    <a:pt x="58" y="48"/>
                  </a:lnTo>
                  <a:lnTo>
                    <a:pt x="48" y="50"/>
                  </a:lnTo>
                  <a:lnTo>
                    <a:pt x="38" y="53"/>
                  </a:lnTo>
                  <a:lnTo>
                    <a:pt x="28" y="55"/>
                  </a:lnTo>
                  <a:lnTo>
                    <a:pt x="18" y="59"/>
                  </a:lnTo>
                  <a:lnTo>
                    <a:pt x="9" y="62"/>
                  </a:lnTo>
                  <a:lnTo>
                    <a:pt x="0" y="65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3" name="Freeform 149"/>
            <p:cNvSpPr>
              <a:spLocks/>
            </p:cNvSpPr>
            <p:nvPr/>
          </p:nvSpPr>
          <p:spPr bwMode="auto">
            <a:xfrm>
              <a:off x="1609" y="2428"/>
              <a:ext cx="247" cy="258"/>
            </a:xfrm>
            <a:custGeom>
              <a:avLst/>
              <a:gdLst>
                <a:gd name="T0" fmla="*/ 247 w 247"/>
                <a:gd name="T1" fmla="*/ 0 h 258"/>
                <a:gd name="T2" fmla="*/ 240 w 247"/>
                <a:gd name="T3" fmla="*/ 1 h 258"/>
                <a:gd name="T4" fmla="*/ 234 w 247"/>
                <a:gd name="T5" fmla="*/ 4 h 258"/>
                <a:gd name="T6" fmla="*/ 227 w 247"/>
                <a:gd name="T7" fmla="*/ 5 h 258"/>
                <a:gd name="T8" fmla="*/ 220 w 247"/>
                <a:gd name="T9" fmla="*/ 7 h 258"/>
                <a:gd name="T10" fmla="*/ 214 w 247"/>
                <a:gd name="T11" fmla="*/ 9 h 258"/>
                <a:gd name="T12" fmla="*/ 208 w 247"/>
                <a:gd name="T13" fmla="*/ 11 h 258"/>
                <a:gd name="T14" fmla="*/ 201 w 247"/>
                <a:gd name="T15" fmla="*/ 14 h 258"/>
                <a:gd name="T16" fmla="*/ 196 w 247"/>
                <a:gd name="T17" fmla="*/ 17 h 258"/>
                <a:gd name="T18" fmla="*/ 184 w 247"/>
                <a:gd name="T19" fmla="*/ 20 h 258"/>
                <a:gd name="T20" fmla="*/ 172 w 247"/>
                <a:gd name="T21" fmla="*/ 26 h 258"/>
                <a:gd name="T22" fmla="*/ 162 w 247"/>
                <a:gd name="T23" fmla="*/ 31 h 258"/>
                <a:gd name="T24" fmla="*/ 152 w 247"/>
                <a:gd name="T25" fmla="*/ 38 h 258"/>
                <a:gd name="T26" fmla="*/ 142 w 247"/>
                <a:gd name="T27" fmla="*/ 44 h 258"/>
                <a:gd name="T28" fmla="*/ 132 w 247"/>
                <a:gd name="T29" fmla="*/ 49 h 258"/>
                <a:gd name="T30" fmla="*/ 122 w 247"/>
                <a:gd name="T31" fmla="*/ 56 h 258"/>
                <a:gd name="T32" fmla="*/ 114 w 247"/>
                <a:gd name="T33" fmla="*/ 64 h 258"/>
                <a:gd name="T34" fmla="*/ 105 w 247"/>
                <a:gd name="T35" fmla="*/ 70 h 258"/>
                <a:gd name="T36" fmla="*/ 97 w 247"/>
                <a:gd name="T37" fmla="*/ 77 h 258"/>
                <a:gd name="T38" fmla="*/ 88 w 247"/>
                <a:gd name="T39" fmla="*/ 85 h 258"/>
                <a:gd name="T40" fmla="*/ 81 w 247"/>
                <a:gd name="T41" fmla="*/ 94 h 258"/>
                <a:gd name="T42" fmla="*/ 74 w 247"/>
                <a:gd name="T43" fmla="*/ 100 h 258"/>
                <a:gd name="T44" fmla="*/ 66 w 247"/>
                <a:gd name="T45" fmla="*/ 109 h 258"/>
                <a:gd name="T46" fmla="*/ 59 w 247"/>
                <a:gd name="T47" fmla="*/ 117 h 258"/>
                <a:gd name="T48" fmla="*/ 54 w 247"/>
                <a:gd name="T49" fmla="*/ 127 h 258"/>
                <a:gd name="T50" fmla="*/ 47 w 247"/>
                <a:gd name="T51" fmla="*/ 136 h 258"/>
                <a:gd name="T52" fmla="*/ 40 w 247"/>
                <a:gd name="T53" fmla="*/ 145 h 258"/>
                <a:gd name="T54" fmla="*/ 35 w 247"/>
                <a:gd name="T55" fmla="*/ 155 h 258"/>
                <a:gd name="T56" fmla="*/ 30 w 247"/>
                <a:gd name="T57" fmla="*/ 166 h 258"/>
                <a:gd name="T58" fmla="*/ 25 w 247"/>
                <a:gd name="T59" fmla="*/ 176 h 258"/>
                <a:gd name="T60" fmla="*/ 20 w 247"/>
                <a:gd name="T61" fmla="*/ 186 h 258"/>
                <a:gd name="T62" fmla="*/ 16 w 247"/>
                <a:gd name="T63" fmla="*/ 197 h 258"/>
                <a:gd name="T64" fmla="*/ 12 w 247"/>
                <a:gd name="T65" fmla="*/ 209 h 258"/>
                <a:gd name="T66" fmla="*/ 8 w 247"/>
                <a:gd name="T67" fmla="*/ 220 h 258"/>
                <a:gd name="T68" fmla="*/ 5 w 247"/>
                <a:gd name="T69" fmla="*/ 233 h 258"/>
                <a:gd name="T70" fmla="*/ 2 w 247"/>
                <a:gd name="T71" fmla="*/ 238 h 258"/>
                <a:gd name="T72" fmla="*/ 2 w 247"/>
                <a:gd name="T73" fmla="*/ 245 h 258"/>
                <a:gd name="T74" fmla="*/ 0 w 247"/>
                <a:gd name="T75" fmla="*/ 251 h 258"/>
                <a:gd name="T76" fmla="*/ 0 w 247"/>
                <a:gd name="T77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7" h="258">
                  <a:moveTo>
                    <a:pt x="247" y="0"/>
                  </a:moveTo>
                  <a:lnTo>
                    <a:pt x="240" y="1"/>
                  </a:lnTo>
                  <a:lnTo>
                    <a:pt x="234" y="4"/>
                  </a:lnTo>
                  <a:lnTo>
                    <a:pt x="227" y="5"/>
                  </a:lnTo>
                  <a:lnTo>
                    <a:pt x="220" y="7"/>
                  </a:lnTo>
                  <a:lnTo>
                    <a:pt x="214" y="9"/>
                  </a:lnTo>
                  <a:lnTo>
                    <a:pt x="208" y="11"/>
                  </a:lnTo>
                  <a:lnTo>
                    <a:pt x="201" y="14"/>
                  </a:lnTo>
                  <a:lnTo>
                    <a:pt x="196" y="17"/>
                  </a:lnTo>
                  <a:lnTo>
                    <a:pt x="184" y="20"/>
                  </a:lnTo>
                  <a:lnTo>
                    <a:pt x="172" y="26"/>
                  </a:lnTo>
                  <a:lnTo>
                    <a:pt x="162" y="31"/>
                  </a:lnTo>
                  <a:lnTo>
                    <a:pt x="152" y="38"/>
                  </a:lnTo>
                  <a:lnTo>
                    <a:pt x="142" y="44"/>
                  </a:lnTo>
                  <a:lnTo>
                    <a:pt x="132" y="49"/>
                  </a:lnTo>
                  <a:lnTo>
                    <a:pt x="122" y="56"/>
                  </a:lnTo>
                  <a:lnTo>
                    <a:pt x="114" y="64"/>
                  </a:lnTo>
                  <a:lnTo>
                    <a:pt x="105" y="70"/>
                  </a:lnTo>
                  <a:lnTo>
                    <a:pt x="97" y="77"/>
                  </a:lnTo>
                  <a:lnTo>
                    <a:pt x="88" y="85"/>
                  </a:lnTo>
                  <a:lnTo>
                    <a:pt x="81" y="94"/>
                  </a:lnTo>
                  <a:lnTo>
                    <a:pt x="74" y="100"/>
                  </a:lnTo>
                  <a:lnTo>
                    <a:pt x="66" y="109"/>
                  </a:lnTo>
                  <a:lnTo>
                    <a:pt x="59" y="117"/>
                  </a:lnTo>
                  <a:lnTo>
                    <a:pt x="54" y="127"/>
                  </a:lnTo>
                  <a:lnTo>
                    <a:pt x="47" y="136"/>
                  </a:lnTo>
                  <a:lnTo>
                    <a:pt x="40" y="145"/>
                  </a:lnTo>
                  <a:lnTo>
                    <a:pt x="35" y="155"/>
                  </a:lnTo>
                  <a:lnTo>
                    <a:pt x="30" y="166"/>
                  </a:lnTo>
                  <a:lnTo>
                    <a:pt x="25" y="176"/>
                  </a:lnTo>
                  <a:lnTo>
                    <a:pt x="20" y="186"/>
                  </a:lnTo>
                  <a:lnTo>
                    <a:pt x="16" y="197"/>
                  </a:lnTo>
                  <a:lnTo>
                    <a:pt x="12" y="209"/>
                  </a:lnTo>
                  <a:lnTo>
                    <a:pt x="8" y="220"/>
                  </a:lnTo>
                  <a:lnTo>
                    <a:pt x="5" y="233"/>
                  </a:lnTo>
                  <a:lnTo>
                    <a:pt x="2" y="238"/>
                  </a:lnTo>
                  <a:lnTo>
                    <a:pt x="2" y="245"/>
                  </a:lnTo>
                  <a:lnTo>
                    <a:pt x="0" y="251"/>
                  </a:lnTo>
                  <a:lnTo>
                    <a:pt x="0" y="258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4" name="Freeform 150"/>
            <p:cNvSpPr>
              <a:spLocks/>
            </p:cNvSpPr>
            <p:nvPr/>
          </p:nvSpPr>
          <p:spPr bwMode="auto">
            <a:xfrm>
              <a:off x="1567" y="2686"/>
              <a:ext cx="42" cy="174"/>
            </a:xfrm>
            <a:custGeom>
              <a:avLst/>
              <a:gdLst>
                <a:gd name="T0" fmla="*/ 42 w 42"/>
                <a:gd name="T1" fmla="*/ 0 h 174"/>
                <a:gd name="T2" fmla="*/ 40 w 42"/>
                <a:gd name="T3" fmla="*/ 6 h 174"/>
                <a:gd name="T4" fmla="*/ 39 w 42"/>
                <a:gd name="T5" fmla="*/ 12 h 174"/>
                <a:gd name="T6" fmla="*/ 37 w 42"/>
                <a:gd name="T7" fmla="*/ 19 h 174"/>
                <a:gd name="T8" fmla="*/ 35 w 42"/>
                <a:gd name="T9" fmla="*/ 29 h 174"/>
                <a:gd name="T10" fmla="*/ 32 w 42"/>
                <a:gd name="T11" fmla="*/ 37 h 174"/>
                <a:gd name="T12" fmla="*/ 30 w 42"/>
                <a:gd name="T13" fmla="*/ 47 h 174"/>
                <a:gd name="T14" fmla="*/ 28 w 42"/>
                <a:gd name="T15" fmla="*/ 57 h 174"/>
                <a:gd name="T16" fmla="*/ 25 w 42"/>
                <a:gd name="T17" fmla="*/ 68 h 174"/>
                <a:gd name="T18" fmla="*/ 22 w 42"/>
                <a:gd name="T19" fmla="*/ 78 h 174"/>
                <a:gd name="T20" fmla="*/ 19 w 42"/>
                <a:gd name="T21" fmla="*/ 90 h 174"/>
                <a:gd name="T22" fmla="*/ 17 w 42"/>
                <a:gd name="T23" fmla="*/ 97 h 174"/>
                <a:gd name="T24" fmla="*/ 15 w 42"/>
                <a:gd name="T25" fmla="*/ 104 h 174"/>
                <a:gd name="T26" fmla="*/ 14 w 42"/>
                <a:gd name="T27" fmla="*/ 110 h 174"/>
                <a:gd name="T28" fmla="*/ 13 w 42"/>
                <a:gd name="T29" fmla="*/ 117 h 174"/>
                <a:gd name="T30" fmla="*/ 11 w 42"/>
                <a:gd name="T31" fmla="*/ 124 h 174"/>
                <a:gd name="T32" fmla="*/ 10 w 42"/>
                <a:gd name="T33" fmla="*/ 130 h 174"/>
                <a:gd name="T34" fmla="*/ 8 w 42"/>
                <a:gd name="T35" fmla="*/ 137 h 174"/>
                <a:gd name="T36" fmla="*/ 7 w 42"/>
                <a:gd name="T37" fmla="*/ 144 h 174"/>
                <a:gd name="T38" fmla="*/ 4 w 42"/>
                <a:gd name="T39" fmla="*/ 150 h 174"/>
                <a:gd name="T40" fmla="*/ 3 w 42"/>
                <a:gd name="T41" fmla="*/ 158 h 174"/>
                <a:gd name="T42" fmla="*/ 1 w 42"/>
                <a:gd name="T43" fmla="*/ 166 h 174"/>
                <a:gd name="T44" fmla="*/ 0 w 42"/>
                <a:gd name="T45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174">
                  <a:moveTo>
                    <a:pt x="42" y="0"/>
                  </a:moveTo>
                  <a:lnTo>
                    <a:pt x="40" y="6"/>
                  </a:lnTo>
                  <a:lnTo>
                    <a:pt x="39" y="12"/>
                  </a:lnTo>
                  <a:lnTo>
                    <a:pt x="37" y="19"/>
                  </a:lnTo>
                  <a:lnTo>
                    <a:pt x="35" y="29"/>
                  </a:lnTo>
                  <a:lnTo>
                    <a:pt x="32" y="37"/>
                  </a:lnTo>
                  <a:lnTo>
                    <a:pt x="30" y="47"/>
                  </a:lnTo>
                  <a:lnTo>
                    <a:pt x="28" y="57"/>
                  </a:lnTo>
                  <a:lnTo>
                    <a:pt x="25" y="68"/>
                  </a:lnTo>
                  <a:lnTo>
                    <a:pt x="22" y="78"/>
                  </a:lnTo>
                  <a:lnTo>
                    <a:pt x="19" y="90"/>
                  </a:lnTo>
                  <a:lnTo>
                    <a:pt x="17" y="97"/>
                  </a:lnTo>
                  <a:lnTo>
                    <a:pt x="15" y="104"/>
                  </a:lnTo>
                  <a:lnTo>
                    <a:pt x="14" y="110"/>
                  </a:lnTo>
                  <a:lnTo>
                    <a:pt x="13" y="117"/>
                  </a:lnTo>
                  <a:lnTo>
                    <a:pt x="11" y="124"/>
                  </a:lnTo>
                  <a:lnTo>
                    <a:pt x="10" y="130"/>
                  </a:lnTo>
                  <a:lnTo>
                    <a:pt x="8" y="137"/>
                  </a:lnTo>
                  <a:lnTo>
                    <a:pt x="7" y="144"/>
                  </a:lnTo>
                  <a:lnTo>
                    <a:pt x="4" y="150"/>
                  </a:lnTo>
                  <a:lnTo>
                    <a:pt x="3" y="158"/>
                  </a:lnTo>
                  <a:lnTo>
                    <a:pt x="1" y="166"/>
                  </a:lnTo>
                  <a:lnTo>
                    <a:pt x="0" y="174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5" name="Freeform 151"/>
            <p:cNvSpPr>
              <a:spLocks/>
            </p:cNvSpPr>
            <p:nvPr/>
          </p:nvSpPr>
          <p:spPr bwMode="auto">
            <a:xfrm>
              <a:off x="1385" y="2860"/>
              <a:ext cx="182" cy="899"/>
            </a:xfrm>
            <a:custGeom>
              <a:avLst/>
              <a:gdLst>
                <a:gd name="T0" fmla="*/ 177 w 182"/>
                <a:gd name="T1" fmla="*/ 12 h 899"/>
                <a:gd name="T2" fmla="*/ 171 w 182"/>
                <a:gd name="T3" fmla="*/ 38 h 899"/>
                <a:gd name="T4" fmla="*/ 163 w 182"/>
                <a:gd name="T5" fmla="*/ 66 h 899"/>
                <a:gd name="T6" fmla="*/ 156 w 182"/>
                <a:gd name="T7" fmla="*/ 94 h 899"/>
                <a:gd name="T8" fmla="*/ 149 w 182"/>
                <a:gd name="T9" fmla="*/ 123 h 899"/>
                <a:gd name="T10" fmla="*/ 141 w 182"/>
                <a:gd name="T11" fmla="*/ 152 h 899"/>
                <a:gd name="T12" fmla="*/ 133 w 182"/>
                <a:gd name="T13" fmla="*/ 182 h 899"/>
                <a:gd name="T14" fmla="*/ 126 w 182"/>
                <a:gd name="T15" fmla="*/ 213 h 899"/>
                <a:gd name="T16" fmla="*/ 119 w 182"/>
                <a:gd name="T17" fmla="*/ 244 h 899"/>
                <a:gd name="T18" fmla="*/ 111 w 182"/>
                <a:gd name="T19" fmla="*/ 275 h 899"/>
                <a:gd name="T20" fmla="*/ 103 w 182"/>
                <a:gd name="T21" fmla="*/ 307 h 899"/>
                <a:gd name="T22" fmla="*/ 95 w 182"/>
                <a:gd name="T23" fmla="*/ 340 h 899"/>
                <a:gd name="T24" fmla="*/ 87 w 182"/>
                <a:gd name="T25" fmla="*/ 372 h 899"/>
                <a:gd name="T26" fmla="*/ 81 w 182"/>
                <a:gd name="T27" fmla="*/ 403 h 899"/>
                <a:gd name="T28" fmla="*/ 74 w 182"/>
                <a:gd name="T29" fmla="*/ 435 h 899"/>
                <a:gd name="T30" fmla="*/ 67 w 182"/>
                <a:gd name="T31" fmla="*/ 467 h 899"/>
                <a:gd name="T32" fmla="*/ 60 w 182"/>
                <a:gd name="T33" fmla="*/ 499 h 899"/>
                <a:gd name="T34" fmla="*/ 53 w 182"/>
                <a:gd name="T35" fmla="*/ 530 h 899"/>
                <a:gd name="T36" fmla="*/ 46 w 182"/>
                <a:gd name="T37" fmla="*/ 560 h 899"/>
                <a:gd name="T38" fmla="*/ 40 w 182"/>
                <a:gd name="T39" fmla="*/ 591 h 899"/>
                <a:gd name="T40" fmla="*/ 34 w 182"/>
                <a:gd name="T41" fmla="*/ 620 h 899"/>
                <a:gd name="T42" fmla="*/ 29 w 182"/>
                <a:gd name="T43" fmla="*/ 649 h 899"/>
                <a:gd name="T44" fmla="*/ 23 w 182"/>
                <a:gd name="T45" fmla="*/ 677 h 899"/>
                <a:gd name="T46" fmla="*/ 19 w 182"/>
                <a:gd name="T47" fmla="*/ 705 h 899"/>
                <a:gd name="T48" fmla="*/ 14 w 182"/>
                <a:gd name="T49" fmla="*/ 732 h 899"/>
                <a:gd name="T50" fmla="*/ 11 w 182"/>
                <a:gd name="T51" fmla="*/ 757 h 899"/>
                <a:gd name="T52" fmla="*/ 7 w 182"/>
                <a:gd name="T53" fmla="*/ 782 h 899"/>
                <a:gd name="T54" fmla="*/ 4 w 182"/>
                <a:gd name="T55" fmla="*/ 806 h 899"/>
                <a:gd name="T56" fmla="*/ 2 w 182"/>
                <a:gd name="T57" fmla="*/ 829 h 899"/>
                <a:gd name="T58" fmla="*/ 0 w 182"/>
                <a:gd name="T59" fmla="*/ 850 h 899"/>
                <a:gd name="T60" fmla="*/ 0 w 182"/>
                <a:gd name="T61" fmla="*/ 870 h 899"/>
                <a:gd name="T62" fmla="*/ 0 w 182"/>
                <a:gd name="T63" fmla="*/ 889 h 8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2" h="899">
                  <a:moveTo>
                    <a:pt x="182" y="0"/>
                  </a:moveTo>
                  <a:lnTo>
                    <a:pt x="177" y="12"/>
                  </a:lnTo>
                  <a:lnTo>
                    <a:pt x="174" y="25"/>
                  </a:lnTo>
                  <a:lnTo>
                    <a:pt x="171" y="38"/>
                  </a:lnTo>
                  <a:lnTo>
                    <a:pt x="167" y="53"/>
                  </a:lnTo>
                  <a:lnTo>
                    <a:pt x="163" y="66"/>
                  </a:lnTo>
                  <a:lnTo>
                    <a:pt x="160" y="80"/>
                  </a:lnTo>
                  <a:lnTo>
                    <a:pt x="156" y="94"/>
                  </a:lnTo>
                  <a:lnTo>
                    <a:pt x="153" y="110"/>
                  </a:lnTo>
                  <a:lnTo>
                    <a:pt x="149" y="123"/>
                  </a:lnTo>
                  <a:lnTo>
                    <a:pt x="145" y="137"/>
                  </a:lnTo>
                  <a:lnTo>
                    <a:pt x="141" y="152"/>
                  </a:lnTo>
                  <a:lnTo>
                    <a:pt x="137" y="167"/>
                  </a:lnTo>
                  <a:lnTo>
                    <a:pt x="133" y="182"/>
                  </a:lnTo>
                  <a:lnTo>
                    <a:pt x="130" y="198"/>
                  </a:lnTo>
                  <a:lnTo>
                    <a:pt x="126" y="213"/>
                  </a:lnTo>
                  <a:lnTo>
                    <a:pt x="123" y="230"/>
                  </a:lnTo>
                  <a:lnTo>
                    <a:pt x="119" y="244"/>
                  </a:lnTo>
                  <a:lnTo>
                    <a:pt x="114" y="260"/>
                  </a:lnTo>
                  <a:lnTo>
                    <a:pt x="111" y="275"/>
                  </a:lnTo>
                  <a:lnTo>
                    <a:pt x="107" y="292"/>
                  </a:lnTo>
                  <a:lnTo>
                    <a:pt x="103" y="307"/>
                  </a:lnTo>
                  <a:lnTo>
                    <a:pt x="99" y="323"/>
                  </a:lnTo>
                  <a:lnTo>
                    <a:pt x="95" y="340"/>
                  </a:lnTo>
                  <a:lnTo>
                    <a:pt x="92" y="356"/>
                  </a:lnTo>
                  <a:lnTo>
                    <a:pt x="87" y="372"/>
                  </a:lnTo>
                  <a:lnTo>
                    <a:pt x="84" y="387"/>
                  </a:lnTo>
                  <a:lnTo>
                    <a:pt x="81" y="403"/>
                  </a:lnTo>
                  <a:lnTo>
                    <a:pt x="77" y="420"/>
                  </a:lnTo>
                  <a:lnTo>
                    <a:pt x="74" y="435"/>
                  </a:lnTo>
                  <a:lnTo>
                    <a:pt x="71" y="452"/>
                  </a:lnTo>
                  <a:lnTo>
                    <a:pt x="67" y="467"/>
                  </a:lnTo>
                  <a:lnTo>
                    <a:pt x="64" y="484"/>
                  </a:lnTo>
                  <a:lnTo>
                    <a:pt x="60" y="499"/>
                  </a:lnTo>
                  <a:lnTo>
                    <a:pt x="56" y="514"/>
                  </a:lnTo>
                  <a:lnTo>
                    <a:pt x="53" y="530"/>
                  </a:lnTo>
                  <a:lnTo>
                    <a:pt x="50" y="545"/>
                  </a:lnTo>
                  <a:lnTo>
                    <a:pt x="46" y="560"/>
                  </a:lnTo>
                  <a:lnTo>
                    <a:pt x="43" y="575"/>
                  </a:lnTo>
                  <a:lnTo>
                    <a:pt x="40" y="591"/>
                  </a:lnTo>
                  <a:lnTo>
                    <a:pt x="37" y="606"/>
                  </a:lnTo>
                  <a:lnTo>
                    <a:pt x="34" y="620"/>
                  </a:lnTo>
                  <a:lnTo>
                    <a:pt x="31" y="635"/>
                  </a:lnTo>
                  <a:lnTo>
                    <a:pt x="29" y="649"/>
                  </a:lnTo>
                  <a:lnTo>
                    <a:pt x="26" y="664"/>
                  </a:lnTo>
                  <a:lnTo>
                    <a:pt x="23" y="677"/>
                  </a:lnTo>
                  <a:lnTo>
                    <a:pt x="21" y="692"/>
                  </a:lnTo>
                  <a:lnTo>
                    <a:pt x="19" y="705"/>
                  </a:lnTo>
                  <a:lnTo>
                    <a:pt x="17" y="720"/>
                  </a:lnTo>
                  <a:lnTo>
                    <a:pt x="14" y="732"/>
                  </a:lnTo>
                  <a:lnTo>
                    <a:pt x="13" y="745"/>
                  </a:lnTo>
                  <a:lnTo>
                    <a:pt x="11" y="757"/>
                  </a:lnTo>
                  <a:lnTo>
                    <a:pt x="10" y="771"/>
                  </a:lnTo>
                  <a:lnTo>
                    <a:pt x="7" y="782"/>
                  </a:lnTo>
                  <a:lnTo>
                    <a:pt x="6" y="794"/>
                  </a:lnTo>
                  <a:lnTo>
                    <a:pt x="4" y="806"/>
                  </a:lnTo>
                  <a:lnTo>
                    <a:pt x="4" y="819"/>
                  </a:lnTo>
                  <a:lnTo>
                    <a:pt x="2" y="829"/>
                  </a:lnTo>
                  <a:lnTo>
                    <a:pt x="1" y="840"/>
                  </a:lnTo>
                  <a:lnTo>
                    <a:pt x="0" y="850"/>
                  </a:lnTo>
                  <a:lnTo>
                    <a:pt x="0" y="861"/>
                  </a:lnTo>
                  <a:lnTo>
                    <a:pt x="0" y="870"/>
                  </a:lnTo>
                  <a:lnTo>
                    <a:pt x="0" y="880"/>
                  </a:lnTo>
                  <a:lnTo>
                    <a:pt x="0" y="889"/>
                  </a:lnTo>
                  <a:lnTo>
                    <a:pt x="0" y="899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6" name="Freeform 152"/>
            <p:cNvSpPr>
              <a:spLocks/>
            </p:cNvSpPr>
            <p:nvPr/>
          </p:nvSpPr>
          <p:spPr bwMode="auto">
            <a:xfrm>
              <a:off x="1385" y="3759"/>
              <a:ext cx="6" cy="56"/>
            </a:xfrm>
            <a:custGeom>
              <a:avLst/>
              <a:gdLst>
                <a:gd name="T0" fmla="*/ 0 w 6"/>
                <a:gd name="T1" fmla="*/ 0 h 56"/>
                <a:gd name="T2" fmla="*/ 0 w 6"/>
                <a:gd name="T3" fmla="*/ 7 h 56"/>
                <a:gd name="T4" fmla="*/ 0 w 6"/>
                <a:gd name="T5" fmla="*/ 15 h 56"/>
                <a:gd name="T6" fmla="*/ 0 w 6"/>
                <a:gd name="T7" fmla="*/ 23 h 56"/>
                <a:gd name="T8" fmla="*/ 1 w 6"/>
                <a:gd name="T9" fmla="*/ 31 h 56"/>
                <a:gd name="T10" fmla="*/ 1 w 6"/>
                <a:gd name="T11" fmla="*/ 37 h 56"/>
                <a:gd name="T12" fmla="*/ 3 w 6"/>
                <a:gd name="T13" fmla="*/ 44 h 56"/>
                <a:gd name="T14" fmla="*/ 4 w 6"/>
                <a:gd name="T15" fmla="*/ 50 h 56"/>
                <a:gd name="T16" fmla="*/ 6 w 6"/>
                <a:gd name="T1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" h="56">
                  <a:moveTo>
                    <a:pt x="0" y="0"/>
                  </a:moveTo>
                  <a:lnTo>
                    <a:pt x="0" y="7"/>
                  </a:lnTo>
                  <a:lnTo>
                    <a:pt x="0" y="15"/>
                  </a:lnTo>
                  <a:lnTo>
                    <a:pt x="0" y="23"/>
                  </a:lnTo>
                  <a:lnTo>
                    <a:pt x="1" y="31"/>
                  </a:lnTo>
                  <a:lnTo>
                    <a:pt x="1" y="37"/>
                  </a:lnTo>
                  <a:lnTo>
                    <a:pt x="3" y="44"/>
                  </a:lnTo>
                  <a:lnTo>
                    <a:pt x="4" y="50"/>
                  </a:lnTo>
                  <a:lnTo>
                    <a:pt x="6" y="56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7" name="Freeform 153"/>
            <p:cNvSpPr>
              <a:spLocks/>
            </p:cNvSpPr>
            <p:nvPr/>
          </p:nvSpPr>
          <p:spPr bwMode="auto">
            <a:xfrm>
              <a:off x="1391" y="3815"/>
              <a:ext cx="523" cy="508"/>
            </a:xfrm>
            <a:custGeom>
              <a:avLst/>
              <a:gdLst>
                <a:gd name="T0" fmla="*/ 0 w 523"/>
                <a:gd name="T1" fmla="*/ 0 h 508"/>
                <a:gd name="T2" fmla="*/ 3 w 523"/>
                <a:gd name="T3" fmla="*/ 8 h 508"/>
                <a:gd name="T4" fmla="*/ 7 w 523"/>
                <a:gd name="T5" fmla="*/ 18 h 508"/>
                <a:gd name="T6" fmla="*/ 9 w 523"/>
                <a:gd name="T7" fmla="*/ 23 h 508"/>
                <a:gd name="T8" fmla="*/ 13 w 523"/>
                <a:gd name="T9" fmla="*/ 28 h 508"/>
                <a:gd name="T10" fmla="*/ 16 w 523"/>
                <a:gd name="T11" fmla="*/ 34 h 508"/>
                <a:gd name="T12" fmla="*/ 20 w 523"/>
                <a:gd name="T13" fmla="*/ 40 h 508"/>
                <a:gd name="T14" fmla="*/ 24 w 523"/>
                <a:gd name="T15" fmla="*/ 46 h 508"/>
                <a:gd name="T16" fmla="*/ 27 w 523"/>
                <a:gd name="T17" fmla="*/ 51 h 508"/>
                <a:gd name="T18" fmla="*/ 31 w 523"/>
                <a:gd name="T19" fmla="*/ 57 h 508"/>
                <a:gd name="T20" fmla="*/ 37 w 523"/>
                <a:gd name="T21" fmla="*/ 64 h 508"/>
                <a:gd name="T22" fmla="*/ 41 w 523"/>
                <a:gd name="T23" fmla="*/ 70 h 508"/>
                <a:gd name="T24" fmla="*/ 47 w 523"/>
                <a:gd name="T25" fmla="*/ 77 h 508"/>
                <a:gd name="T26" fmla="*/ 54 w 523"/>
                <a:gd name="T27" fmla="*/ 84 h 508"/>
                <a:gd name="T28" fmla="*/ 60 w 523"/>
                <a:gd name="T29" fmla="*/ 91 h 508"/>
                <a:gd name="T30" fmla="*/ 66 w 523"/>
                <a:gd name="T31" fmla="*/ 98 h 508"/>
                <a:gd name="T32" fmla="*/ 71 w 523"/>
                <a:gd name="T33" fmla="*/ 105 h 508"/>
                <a:gd name="T34" fmla="*/ 78 w 523"/>
                <a:gd name="T35" fmla="*/ 111 h 508"/>
                <a:gd name="T36" fmla="*/ 85 w 523"/>
                <a:gd name="T37" fmla="*/ 119 h 508"/>
                <a:gd name="T38" fmla="*/ 91 w 523"/>
                <a:gd name="T39" fmla="*/ 126 h 508"/>
                <a:gd name="T40" fmla="*/ 98 w 523"/>
                <a:gd name="T41" fmla="*/ 134 h 508"/>
                <a:gd name="T42" fmla="*/ 106 w 523"/>
                <a:gd name="T43" fmla="*/ 141 h 508"/>
                <a:gd name="T44" fmla="*/ 115 w 523"/>
                <a:gd name="T45" fmla="*/ 150 h 508"/>
                <a:gd name="T46" fmla="*/ 121 w 523"/>
                <a:gd name="T47" fmla="*/ 157 h 508"/>
                <a:gd name="T48" fmla="*/ 130 w 523"/>
                <a:gd name="T49" fmla="*/ 166 h 508"/>
                <a:gd name="T50" fmla="*/ 138 w 523"/>
                <a:gd name="T51" fmla="*/ 174 h 508"/>
                <a:gd name="T52" fmla="*/ 147 w 523"/>
                <a:gd name="T53" fmla="*/ 183 h 508"/>
                <a:gd name="T54" fmla="*/ 156 w 523"/>
                <a:gd name="T55" fmla="*/ 190 h 508"/>
                <a:gd name="T56" fmla="*/ 165 w 523"/>
                <a:gd name="T57" fmla="*/ 199 h 508"/>
                <a:gd name="T58" fmla="*/ 174 w 523"/>
                <a:gd name="T59" fmla="*/ 207 h 508"/>
                <a:gd name="T60" fmla="*/ 184 w 523"/>
                <a:gd name="T61" fmla="*/ 217 h 508"/>
                <a:gd name="T62" fmla="*/ 193 w 523"/>
                <a:gd name="T63" fmla="*/ 225 h 508"/>
                <a:gd name="T64" fmla="*/ 201 w 523"/>
                <a:gd name="T65" fmla="*/ 234 h 508"/>
                <a:gd name="T66" fmla="*/ 210 w 523"/>
                <a:gd name="T67" fmla="*/ 241 h 508"/>
                <a:gd name="T68" fmla="*/ 220 w 523"/>
                <a:gd name="T69" fmla="*/ 250 h 508"/>
                <a:gd name="T70" fmla="*/ 230 w 523"/>
                <a:gd name="T71" fmla="*/ 259 h 508"/>
                <a:gd name="T72" fmla="*/ 240 w 523"/>
                <a:gd name="T73" fmla="*/ 268 h 508"/>
                <a:gd name="T74" fmla="*/ 250 w 523"/>
                <a:gd name="T75" fmla="*/ 277 h 508"/>
                <a:gd name="T76" fmla="*/ 262 w 523"/>
                <a:gd name="T77" fmla="*/ 287 h 508"/>
                <a:gd name="T78" fmla="*/ 272 w 523"/>
                <a:gd name="T79" fmla="*/ 295 h 508"/>
                <a:gd name="T80" fmla="*/ 282 w 523"/>
                <a:gd name="T81" fmla="*/ 304 h 508"/>
                <a:gd name="T82" fmla="*/ 292 w 523"/>
                <a:gd name="T83" fmla="*/ 313 h 508"/>
                <a:gd name="T84" fmla="*/ 303 w 523"/>
                <a:gd name="T85" fmla="*/ 323 h 508"/>
                <a:gd name="T86" fmla="*/ 313 w 523"/>
                <a:gd name="T87" fmla="*/ 331 h 508"/>
                <a:gd name="T88" fmla="*/ 324 w 523"/>
                <a:gd name="T89" fmla="*/ 340 h 508"/>
                <a:gd name="T90" fmla="*/ 335 w 523"/>
                <a:gd name="T91" fmla="*/ 350 h 508"/>
                <a:gd name="T92" fmla="*/ 346 w 523"/>
                <a:gd name="T93" fmla="*/ 360 h 508"/>
                <a:gd name="T94" fmla="*/ 356 w 523"/>
                <a:gd name="T95" fmla="*/ 369 h 508"/>
                <a:gd name="T96" fmla="*/ 367 w 523"/>
                <a:gd name="T97" fmla="*/ 378 h 508"/>
                <a:gd name="T98" fmla="*/ 378 w 523"/>
                <a:gd name="T99" fmla="*/ 387 h 508"/>
                <a:gd name="T100" fmla="*/ 389 w 523"/>
                <a:gd name="T101" fmla="*/ 397 h 508"/>
                <a:gd name="T102" fmla="*/ 399 w 523"/>
                <a:gd name="T103" fmla="*/ 406 h 508"/>
                <a:gd name="T104" fmla="*/ 410 w 523"/>
                <a:gd name="T105" fmla="*/ 415 h 508"/>
                <a:gd name="T106" fmla="*/ 422 w 523"/>
                <a:gd name="T107" fmla="*/ 424 h 508"/>
                <a:gd name="T108" fmla="*/ 434 w 523"/>
                <a:gd name="T109" fmla="*/ 434 h 508"/>
                <a:gd name="T110" fmla="*/ 444 w 523"/>
                <a:gd name="T111" fmla="*/ 443 h 508"/>
                <a:gd name="T112" fmla="*/ 455 w 523"/>
                <a:gd name="T113" fmla="*/ 452 h 508"/>
                <a:gd name="T114" fmla="*/ 466 w 523"/>
                <a:gd name="T115" fmla="*/ 460 h 508"/>
                <a:gd name="T116" fmla="*/ 477 w 523"/>
                <a:gd name="T117" fmla="*/ 470 h 508"/>
                <a:gd name="T118" fmla="*/ 488 w 523"/>
                <a:gd name="T119" fmla="*/ 479 h 508"/>
                <a:gd name="T120" fmla="*/ 499 w 523"/>
                <a:gd name="T121" fmla="*/ 489 h 508"/>
                <a:gd name="T122" fmla="*/ 510 w 523"/>
                <a:gd name="T123" fmla="*/ 498 h 508"/>
                <a:gd name="T124" fmla="*/ 523 w 523"/>
                <a:gd name="T125" fmla="*/ 508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23" h="508">
                  <a:moveTo>
                    <a:pt x="0" y="0"/>
                  </a:moveTo>
                  <a:lnTo>
                    <a:pt x="3" y="8"/>
                  </a:lnTo>
                  <a:lnTo>
                    <a:pt x="7" y="18"/>
                  </a:lnTo>
                  <a:lnTo>
                    <a:pt x="9" y="23"/>
                  </a:lnTo>
                  <a:lnTo>
                    <a:pt x="13" y="28"/>
                  </a:lnTo>
                  <a:lnTo>
                    <a:pt x="16" y="34"/>
                  </a:lnTo>
                  <a:lnTo>
                    <a:pt x="20" y="40"/>
                  </a:lnTo>
                  <a:lnTo>
                    <a:pt x="24" y="46"/>
                  </a:lnTo>
                  <a:lnTo>
                    <a:pt x="27" y="51"/>
                  </a:lnTo>
                  <a:lnTo>
                    <a:pt x="31" y="57"/>
                  </a:lnTo>
                  <a:lnTo>
                    <a:pt x="37" y="64"/>
                  </a:lnTo>
                  <a:lnTo>
                    <a:pt x="41" y="70"/>
                  </a:lnTo>
                  <a:lnTo>
                    <a:pt x="47" y="77"/>
                  </a:lnTo>
                  <a:lnTo>
                    <a:pt x="54" y="84"/>
                  </a:lnTo>
                  <a:lnTo>
                    <a:pt x="60" y="91"/>
                  </a:lnTo>
                  <a:lnTo>
                    <a:pt x="66" y="98"/>
                  </a:lnTo>
                  <a:lnTo>
                    <a:pt x="71" y="105"/>
                  </a:lnTo>
                  <a:lnTo>
                    <a:pt x="78" y="111"/>
                  </a:lnTo>
                  <a:lnTo>
                    <a:pt x="85" y="119"/>
                  </a:lnTo>
                  <a:lnTo>
                    <a:pt x="91" y="126"/>
                  </a:lnTo>
                  <a:lnTo>
                    <a:pt x="98" y="134"/>
                  </a:lnTo>
                  <a:lnTo>
                    <a:pt x="106" y="141"/>
                  </a:lnTo>
                  <a:lnTo>
                    <a:pt x="115" y="150"/>
                  </a:lnTo>
                  <a:lnTo>
                    <a:pt x="121" y="157"/>
                  </a:lnTo>
                  <a:lnTo>
                    <a:pt x="130" y="166"/>
                  </a:lnTo>
                  <a:lnTo>
                    <a:pt x="138" y="174"/>
                  </a:lnTo>
                  <a:lnTo>
                    <a:pt x="147" y="183"/>
                  </a:lnTo>
                  <a:lnTo>
                    <a:pt x="156" y="190"/>
                  </a:lnTo>
                  <a:lnTo>
                    <a:pt x="165" y="199"/>
                  </a:lnTo>
                  <a:lnTo>
                    <a:pt x="174" y="207"/>
                  </a:lnTo>
                  <a:lnTo>
                    <a:pt x="184" y="217"/>
                  </a:lnTo>
                  <a:lnTo>
                    <a:pt x="193" y="225"/>
                  </a:lnTo>
                  <a:lnTo>
                    <a:pt x="201" y="234"/>
                  </a:lnTo>
                  <a:lnTo>
                    <a:pt x="210" y="241"/>
                  </a:lnTo>
                  <a:lnTo>
                    <a:pt x="220" y="250"/>
                  </a:lnTo>
                  <a:lnTo>
                    <a:pt x="230" y="259"/>
                  </a:lnTo>
                  <a:lnTo>
                    <a:pt x="240" y="268"/>
                  </a:lnTo>
                  <a:lnTo>
                    <a:pt x="250" y="277"/>
                  </a:lnTo>
                  <a:lnTo>
                    <a:pt x="262" y="287"/>
                  </a:lnTo>
                  <a:lnTo>
                    <a:pt x="272" y="295"/>
                  </a:lnTo>
                  <a:lnTo>
                    <a:pt x="282" y="304"/>
                  </a:lnTo>
                  <a:lnTo>
                    <a:pt x="292" y="313"/>
                  </a:lnTo>
                  <a:lnTo>
                    <a:pt x="303" y="323"/>
                  </a:lnTo>
                  <a:lnTo>
                    <a:pt x="313" y="331"/>
                  </a:lnTo>
                  <a:lnTo>
                    <a:pt x="324" y="340"/>
                  </a:lnTo>
                  <a:lnTo>
                    <a:pt x="335" y="350"/>
                  </a:lnTo>
                  <a:lnTo>
                    <a:pt x="346" y="360"/>
                  </a:lnTo>
                  <a:lnTo>
                    <a:pt x="356" y="369"/>
                  </a:lnTo>
                  <a:lnTo>
                    <a:pt x="367" y="378"/>
                  </a:lnTo>
                  <a:lnTo>
                    <a:pt x="378" y="387"/>
                  </a:lnTo>
                  <a:lnTo>
                    <a:pt x="389" y="397"/>
                  </a:lnTo>
                  <a:lnTo>
                    <a:pt x="399" y="406"/>
                  </a:lnTo>
                  <a:lnTo>
                    <a:pt x="410" y="415"/>
                  </a:lnTo>
                  <a:lnTo>
                    <a:pt x="422" y="424"/>
                  </a:lnTo>
                  <a:lnTo>
                    <a:pt x="434" y="434"/>
                  </a:lnTo>
                  <a:lnTo>
                    <a:pt x="444" y="443"/>
                  </a:lnTo>
                  <a:lnTo>
                    <a:pt x="455" y="452"/>
                  </a:lnTo>
                  <a:lnTo>
                    <a:pt x="466" y="460"/>
                  </a:lnTo>
                  <a:lnTo>
                    <a:pt x="477" y="470"/>
                  </a:lnTo>
                  <a:lnTo>
                    <a:pt x="488" y="479"/>
                  </a:lnTo>
                  <a:lnTo>
                    <a:pt x="499" y="489"/>
                  </a:lnTo>
                  <a:lnTo>
                    <a:pt x="510" y="498"/>
                  </a:lnTo>
                  <a:lnTo>
                    <a:pt x="523" y="508"/>
                  </a:lnTo>
                </a:path>
              </a:pathLst>
            </a:custGeom>
            <a:noFill/>
            <a:ln w="1778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8" name="Freeform 154"/>
            <p:cNvSpPr>
              <a:spLocks/>
            </p:cNvSpPr>
            <p:nvPr/>
          </p:nvSpPr>
          <p:spPr bwMode="auto">
            <a:xfrm>
              <a:off x="1386" y="1657"/>
              <a:ext cx="3338" cy="3619"/>
            </a:xfrm>
            <a:custGeom>
              <a:avLst/>
              <a:gdLst>
                <a:gd name="T0" fmla="*/ 620 w 3338"/>
                <a:gd name="T1" fmla="*/ 2744 h 3619"/>
                <a:gd name="T2" fmla="*/ 672 w 3338"/>
                <a:gd name="T3" fmla="*/ 3371 h 3619"/>
                <a:gd name="T4" fmla="*/ 675 w 3338"/>
                <a:gd name="T5" fmla="*/ 3376 h 3619"/>
                <a:gd name="T6" fmla="*/ 3335 w 3338"/>
                <a:gd name="T7" fmla="*/ 3371 h 3619"/>
                <a:gd name="T8" fmla="*/ 3338 w 3338"/>
                <a:gd name="T9" fmla="*/ 3364 h 3619"/>
                <a:gd name="T10" fmla="*/ 2763 w 3338"/>
                <a:gd name="T11" fmla="*/ 1860 h 3619"/>
                <a:gd name="T12" fmla="*/ 2094 w 3338"/>
                <a:gd name="T13" fmla="*/ 1570 h 3619"/>
                <a:gd name="T14" fmla="*/ 2089 w 3338"/>
                <a:gd name="T15" fmla="*/ 1569 h 3619"/>
                <a:gd name="T16" fmla="*/ 1774 w 3338"/>
                <a:gd name="T17" fmla="*/ 1555 h 3619"/>
                <a:gd name="T18" fmla="*/ 1738 w 3338"/>
                <a:gd name="T19" fmla="*/ 1495 h 3619"/>
                <a:gd name="T20" fmla="*/ 1699 w 3338"/>
                <a:gd name="T21" fmla="*/ 1426 h 3619"/>
                <a:gd name="T22" fmla="*/ 1659 w 3338"/>
                <a:gd name="T23" fmla="*/ 1351 h 3619"/>
                <a:gd name="T24" fmla="*/ 1618 w 3338"/>
                <a:gd name="T25" fmla="*/ 1276 h 3619"/>
                <a:gd name="T26" fmla="*/ 1581 w 3338"/>
                <a:gd name="T27" fmla="*/ 1206 h 3619"/>
                <a:gd name="T28" fmla="*/ 1547 w 3338"/>
                <a:gd name="T29" fmla="*/ 1143 h 3619"/>
                <a:gd name="T30" fmla="*/ 1502 w 3338"/>
                <a:gd name="T31" fmla="*/ 1059 h 3619"/>
                <a:gd name="T32" fmla="*/ 1455 w 3338"/>
                <a:gd name="T33" fmla="*/ 986 h 3619"/>
                <a:gd name="T34" fmla="*/ 1359 w 3338"/>
                <a:gd name="T35" fmla="*/ 927 h 3619"/>
                <a:gd name="T36" fmla="*/ 1248 w 3338"/>
                <a:gd name="T37" fmla="*/ 884 h 3619"/>
                <a:gd name="T38" fmla="*/ 1184 w 3338"/>
                <a:gd name="T39" fmla="*/ 845 h 3619"/>
                <a:gd name="T40" fmla="*/ 1170 w 3338"/>
                <a:gd name="T41" fmla="*/ 771 h 3619"/>
                <a:gd name="T42" fmla="*/ 1217 w 3338"/>
                <a:gd name="T43" fmla="*/ 695 h 3619"/>
                <a:gd name="T44" fmla="*/ 1250 w 3338"/>
                <a:gd name="T45" fmla="*/ 619 h 3619"/>
                <a:gd name="T46" fmla="*/ 1275 w 3338"/>
                <a:gd name="T47" fmla="*/ 528 h 3619"/>
                <a:gd name="T48" fmla="*/ 1289 w 3338"/>
                <a:gd name="T49" fmla="*/ 426 h 3619"/>
                <a:gd name="T50" fmla="*/ 1296 w 3338"/>
                <a:gd name="T51" fmla="*/ 325 h 3619"/>
                <a:gd name="T52" fmla="*/ 1293 w 3338"/>
                <a:gd name="T53" fmla="*/ 235 h 3619"/>
                <a:gd name="T54" fmla="*/ 1273 w 3338"/>
                <a:gd name="T55" fmla="*/ 143 h 3619"/>
                <a:gd name="T56" fmla="*/ 1220 w 3338"/>
                <a:gd name="T57" fmla="*/ 78 h 3619"/>
                <a:gd name="T58" fmla="*/ 1154 w 3338"/>
                <a:gd name="T59" fmla="*/ 36 h 3619"/>
                <a:gd name="T60" fmla="*/ 1047 w 3338"/>
                <a:gd name="T61" fmla="*/ 1 h 3619"/>
                <a:gd name="T62" fmla="*/ 940 w 3338"/>
                <a:gd name="T63" fmla="*/ 4 h 3619"/>
                <a:gd name="T64" fmla="*/ 844 w 3338"/>
                <a:gd name="T65" fmla="*/ 43 h 3619"/>
                <a:gd name="T66" fmla="*/ 786 w 3338"/>
                <a:gd name="T67" fmla="*/ 90 h 3619"/>
                <a:gd name="T68" fmla="*/ 740 w 3338"/>
                <a:gd name="T69" fmla="*/ 151 h 3619"/>
                <a:gd name="T70" fmla="*/ 706 w 3338"/>
                <a:gd name="T71" fmla="*/ 225 h 3619"/>
                <a:gd name="T72" fmla="*/ 683 w 3338"/>
                <a:gd name="T73" fmla="*/ 301 h 3619"/>
                <a:gd name="T74" fmla="*/ 672 w 3338"/>
                <a:gd name="T75" fmla="*/ 380 h 3619"/>
                <a:gd name="T76" fmla="*/ 670 w 3338"/>
                <a:gd name="T77" fmla="*/ 466 h 3619"/>
                <a:gd name="T78" fmla="*/ 688 w 3338"/>
                <a:gd name="T79" fmla="*/ 560 h 3619"/>
                <a:gd name="T80" fmla="*/ 721 w 3338"/>
                <a:gd name="T81" fmla="*/ 647 h 3619"/>
                <a:gd name="T82" fmla="*/ 706 w 3338"/>
                <a:gd name="T83" fmla="*/ 709 h 3619"/>
                <a:gd name="T84" fmla="*/ 614 w 3338"/>
                <a:gd name="T85" fmla="*/ 730 h 3619"/>
                <a:gd name="T86" fmla="*/ 508 w 3338"/>
                <a:gd name="T87" fmla="*/ 759 h 3619"/>
                <a:gd name="T88" fmla="*/ 424 w 3338"/>
                <a:gd name="T89" fmla="*/ 785 h 3619"/>
                <a:gd name="T90" fmla="*/ 320 w 3338"/>
                <a:gd name="T91" fmla="*/ 848 h 3619"/>
                <a:gd name="T92" fmla="*/ 249 w 3338"/>
                <a:gd name="T93" fmla="*/ 947 h 3619"/>
                <a:gd name="T94" fmla="*/ 220 w 3338"/>
                <a:gd name="T95" fmla="*/ 1041 h 3619"/>
                <a:gd name="T96" fmla="*/ 195 w 3338"/>
                <a:gd name="T97" fmla="*/ 1139 h 3619"/>
                <a:gd name="T98" fmla="*/ 173 w 3338"/>
                <a:gd name="T99" fmla="*/ 1228 h 3619"/>
                <a:gd name="T100" fmla="*/ 133 w 3338"/>
                <a:gd name="T101" fmla="*/ 1386 h 3619"/>
                <a:gd name="T102" fmla="*/ 92 w 3338"/>
                <a:gd name="T103" fmla="*/ 1560 h 3619"/>
                <a:gd name="T104" fmla="*/ 53 w 3338"/>
                <a:gd name="T105" fmla="*/ 1733 h 3619"/>
                <a:gd name="T106" fmla="*/ 21 w 3338"/>
                <a:gd name="T107" fmla="*/ 1895 h 3619"/>
                <a:gd name="T108" fmla="*/ 2 w 3338"/>
                <a:gd name="T109" fmla="*/ 2033 h 3619"/>
                <a:gd name="T110" fmla="*/ 1 w 3338"/>
                <a:gd name="T111" fmla="*/ 2134 h 3619"/>
                <a:gd name="T112" fmla="*/ 29 w 3338"/>
                <a:gd name="T113" fmla="*/ 2205 h 3619"/>
                <a:gd name="T114" fmla="*/ 90 w 3338"/>
                <a:gd name="T115" fmla="*/ 2278 h 3619"/>
                <a:gd name="T116" fmla="*/ 179 w 3338"/>
                <a:gd name="T117" fmla="*/ 2365 h 3619"/>
                <a:gd name="T118" fmla="*/ 287 w 3338"/>
                <a:gd name="T119" fmla="*/ 2462 h 3619"/>
                <a:gd name="T120" fmla="*/ 405 w 3338"/>
                <a:gd name="T121" fmla="*/ 2564 h 3619"/>
                <a:gd name="T122" fmla="*/ 529 w 3338"/>
                <a:gd name="T123" fmla="*/ 2667 h 3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38" h="3619">
                  <a:moveTo>
                    <a:pt x="529" y="2667"/>
                  </a:moveTo>
                  <a:lnTo>
                    <a:pt x="538" y="2674"/>
                  </a:lnTo>
                  <a:lnTo>
                    <a:pt x="547" y="2682"/>
                  </a:lnTo>
                  <a:lnTo>
                    <a:pt x="555" y="2690"/>
                  </a:lnTo>
                  <a:lnTo>
                    <a:pt x="565" y="2698"/>
                  </a:lnTo>
                  <a:lnTo>
                    <a:pt x="574" y="2705"/>
                  </a:lnTo>
                  <a:lnTo>
                    <a:pt x="583" y="2713"/>
                  </a:lnTo>
                  <a:lnTo>
                    <a:pt x="592" y="2721"/>
                  </a:lnTo>
                  <a:lnTo>
                    <a:pt x="602" y="2730"/>
                  </a:lnTo>
                  <a:lnTo>
                    <a:pt x="610" y="2736"/>
                  </a:lnTo>
                  <a:lnTo>
                    <a:pt x="620" y="2744"/>
                  </a:lnTo>
                  <a:lnTo>
                    <a:pt x="628" y="2751"/>
                  </a:lnTo>
                  <a:lnTo>
                    <a:pt x="638" y="2758"/>
                  </a:lnTo>
                  <a:lnTo>
                    <a:pt x="645" y="2765"/>
                  </a:lnTo>
                  <a:lnTo>
                    <a:pt x="654" y="2773"/>
                  </a:lnTo>
                  <a:lnTo>
                    <a:pt x="663" y="2781"/>
                  </a:lnTo>
                  <a:lnTo>
                    <a:pt x="672" y="2788"/>
                  </a:lnTo>
                  <a:lnTo>
                    <a:pt x="672" y="2790"/>
                  </a:lnTo>
                  <a:lnTo>
                    <a:pt x="672" y="2791"/>
                  </a:lnTo>
                  <a:lnTo>
                    <a:pt x="672" y="3371"/>
                  </a:lnTo>
                  <a:lnTo>
                    <a:pt x="672" y="3371"/>
                  </a:lnTo>
                  <a:lnTo>
                    <a:pt x="672" y="3371"/>
                  </a:lnTo>
                  <a:lnTo>
                    <a:pt x="672" y="3372"/>
                  </a:lnTo>
                  <a:lnTo>
                    <a:pt x="672" y="3373"/>
                  </a:lnTo>
                  <a:lnTo>
                    <a:pt x="672" y="3373"/>
                  </a:lnTo>
                  <a:lnTo>
                    <a:pt x="673" y="3374"/>
                  </a:lnTo>
                  <a:lnTo>
                    <a:pt x="673" y="3374"/>
                  </a:lnTo>
                  <a:lnTo>
                    <a:pt x="674" y="3375"/>
                  </a:lnTo>
                  <a:lnTo>
                    <a:pt x="674" y="3375"/>
                  </a:lnTo>
                  <a:lnTo>
                    <a:pt x="674" y="3376"/>
                  </a:lnTo>
                  <a:lnTo>
                    <a:pt x="674" y="3376"/>
                  </a:lnTo>
                  <a:lnTo>
                    <a:pt x="675" y="3376"/>
                  </a:lnTo>
                  <a:lnTo>
                    <a:pt x="675" y="3376"/>
                  </a:lnTo>
                  <a:lnTo>
                    <a:pt x="677" y="3377"/>
                  </a:lnTo>
                  <a:lnTo>
                    <a:pt x="678" y="3377"/>
                  </a:lnTo>
                  <a:lnTo>
                    <a:pt x="679" y="3379"/>
                  </a:lnTo>
                  <a:lnTo>
                    <a:pt x="679" y="3379"/>
                  </a:lnTo>
                  <a:lnTo>
                    <a:pt x="679" y="3379"/>
                  </a:lnTo>
                  <a:lnTo>
                    <a:pt x="2134" y="3619"/>
                  </a:lnTo>
                  <a:lnTo>
                    <a:pt x="2134" y="3619"/>
                  </a:lnTo>
                  <a:lnTo>
                    <a:pt x="2136" y="3619"/>
                  </a:lnTo>
                  <a:lnTo>
                    <a:pt x="3333" y="3372"/>
                  </a:lnTo>
                  <a:lnTo>
                    <a:pt x="3334" y="3371"/>
                  </a:lnTo>
                  <a:lnTo>
                    <a:pt x="3335" y="3371"/>
                  </a:lnTo>
                  <a:lnTo>
                    <a:pt x="3335" y="3371"/>
                  </a:lnTo>
                  <a:lnTo>
                    <a:pt x="3336" y="3371"/>
                  </a:lnTo>
                  <a:lnTo>
                    <a:pt x="3336" y="3370"/>
                  </a:lnTo>
                  <a:lnTo>
                    <a:pt x="3337" y="3369"/>
                  </a:lnTo>
                  <a:lnTo>
                    <a:pt x="3337" y="3369"/>
                  </a:lnTo>
                  <a:lnTo>
                    <a:pt x="3337" y="3369"/>
                  </a:lnTo>
                  <a:lnTo>
                    <a:pt x="3337" y="3367"/>
                  </a:lnTo>
                  <a:lnTo>
                    <a:pt x="3338" y="3366"/>
                  </a:lnTo>
                  <a:lnTo>
                    <a:pt x="3338" y="3365"/>
                  </a:lnTo>
                  <a:lnTo>
                    <a:pt x="3338" y="3365"/>
                  </a:lnTo>
                  <a:lnTo>
                    <a:pt x="3338" y="3364"/>
                  </a:lnTo>
                  <a:lnTo>
                    <a:pt x="3338" y="3364"/>
                  </a:lnTo>
                  <a:lnTo>
                    <a:pt x="3338" y="3363"/>
                  </a:lnTo>
                  <a:lnTo>
                    <a:pt x="3338" y="3363"/>
                  </a:lnTo>
                  <a:lnTo>
                    <a:pt x="3338" y="3363"/>
                  </a:lnTo>
                  <a:lnTo>
                    <a:pt x="3338" y="3363"/>
                  </a:lnTo>
                  <a:lnTo>
                    <a:pt x="3137" y="2042"/>
                  </a:lnTo>
                  <a:lnTo>
                    <a:pt x="3135" y="2038"/>
                  </a:lnTo>
                  <a:lnTo>
                    <a:pt x="3133" y="2036"/>
                  </a:lnTo>
                  <a:lnTo>
                    <a:pt x="2766" y="1872"/>
                  </a:lnTo>
                  <a:lnTo>
                    <a:pt x="2766" y="1866"/>
                  </a:lnTo>
                  <a:lnTo>
                    <a:pt x="2763" y="1860"/>
                  </a:lnTo>
                  <a:lnTo>
                    <a:pt x="2757" y="1859"/>
                  </a:lnTo>
                  <a:lnTo>
                    <a:pt x="2753" y="1860"/>
                  </a:lnTo>
                  <a:lnTo>
                    <a:pt x="2750" y="1864"/>
                  </a:lnTo>
                  <a:lnTo>
                    <a:pt x="2657" y="1823"/>
                  </a:lnTo>
                  <a:lnTo>
                    <a:pt x="2656" y="1813"/>
                  </a:lnTo>
                  <a:lnTo>
                    <a:pt x="2653" y="1807"/>
                  </a:lnTo>
                  <a:lnTo>
                    <a:pt x="2647" y="1806"/>
                  </a:lnTo>
                  <a:lnTo>
                    <a:pt x="2642" y="1808"/>
                  </a:lnTo>
                  <a:lnTo>
                    <a:pt x="2640" y="1814"/>
                  </a:lnTo>
                  <a:lnTo>
                    <a:pt x="2640" y="1815"/>
                  </a:lnTo>
                  <a:lnTo>
                    <a:pt x="2094" y="1570"/>
                  </a:lnTo>
                  <a:lnTo>
                    <a:pt x="2094" y="1570"/>
                  </a:lnTo>
                  <a:lnTo>
                    <a:pt x="2094" y="1570"/>
                  </a:lnTo>
                  <a:lnTo>
                    <a:pt x="2092" y="1569"/>
                  </a:lnTo>
                  <a:lnTo>
                    <a:pt x="2092" y="1569"/>
                  </a:lnTo>
                  <a:lnTo>
                    <a:pt x="2091" y="1569"/>
                  </a:lnTo>
                  <a:lnTo>
                    <a:pt x="2090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2089" y="1569"/>
                  </a:lnTo>
                  <a:lnTo>
                    <a:pt x="1819" y="1623"/>
                  </a:lnTo>
                  <a:lnTo>
                    <a:pt x="1814" y="1616"/>
                  </a:lnTo>
                  <a:lnTo>
                    <a:pt x="1809" y="1609"/>
                  </a:lnTo>
                  <a:lnTo>
                    <a:pt x="1804" y="1603"/>
                  </a:lnTo>
                  <a:lnTo>
                    <a:pt x="1799" y="1596"/>
                  </a:lnTo>
                  <a:lnTo>
                    <a:pt x="1792" y="1587"/>
                  </a:lnTo>
                  <a:lnTo>
                    <a:pt x="1788" y="1578"/>
                  </a:lnTo>
                  <a:lnTo>
                    <a:pt x="1781" y="1569"/>
                  </a:lnTo>
                  <a:lnTo>
                    <a:pt x="1777" y="1560"/>
                  </a:lnTo>
                  <a:lnTo>
                    <a:pt x="1774" y="1555"/>
                  </a:lnTo>
                  <a:lnTo>
                    <a:pt x="1770" y="1549"/>
                  </a:lnTo>
                  <a:lnTo>
                    <a:pt x="1767" y="1544"/>
                  </a:lnTo>
                  <a:lnTo>
                    <a:pt x="1764" y="1539"/>
                  </a:lnTo>
                  <a:lnTo>
                    <a:pt x="1760" y="1534"/>
                  </a:lnTo>
                  <a:lnTo>
                    <a:pt x="1757" y="1528"/>
                  </a:lnTo>
                  <a:lnTo>
                    <a:pt x="1754" y="1523"/>
                  </a:lnTo>
                  <a:lnTo>
                    <a:pt x="1751" y="1518"/>
                  </a:lnTo>
                  <a:lnTo>
                    <a:pt x="1748" y="1511"/>
                  </a:lnTo>
                  <a:lnTo>
                    <a:pt x="1745" y="1506"/>
                  </a:lnTo>
                  <a:lnTo>
                    <a:pt x="1741" y="1500"/>
                  </a:lnTo>
                  <a:lnTo>
                    <a:pt x="1738" y="1495"/>
                  </a:lnTo>
                  <a:lnTo>
                    <a:pt x="1735" y="1489"/>
                  </a:lnTo>
                  <a:lnTo>
                    <a:pt x="1731" y="1484"/>
                  </a:lnTo>
                  <a:lnTo>
                    <a:pt x="1728" y="1478"/>
                  </a:lnTo>
                  <a:lnTo>
                    <a:pt x="1725" y="1473"/>
                  </a:lnTo>
                  <a:lnTo>
                    <a:pt x="1720" y="1466"/>
                  </a:lnTo>
                  <a:lnTo>
                    <a:pt x="1717" y="1459"/>
                  </a:lnTo>
                  <a:lnTo>
                    <a:pt x="1714" y="1453"/>
                  </a:lnTo>
                  <a:lnTo>
                    <a:pt x="1710" y="1446"/>
                  </a:lnTo>
                  <a:lnTo>
                    <a:pt x="1706" y="1439"/>
                  </a:lnTo>
                  <a:lnTo>
                    <a:pt x="1702" y="1433"/>
                  </a:lnTo>
                  <a:lnTo>
                    <a:pt x="1699" y="1426"/>
                  </a:lnTo>
                  <a:lnTo>
                    <a:pt x="1696" y="1420"/>
                  </a:lnTo>
                  <a:lnTo>
                    <a:pt x="1691" y="1413"/>
                  </a:lnTo>
                  <a:lnTo>
                    <a:pt x="1688" y="1406"/>
                  </a:lnTo>
                  <a:lnTo>
                    <a:pt x="1685" y="1399"/>
                  </a:lnTo>
                  <a:lnTo>
                    <a:pt x="1681" y="1393"/>
                  </a:lnTo>
                  <a:lnTo>
                    <a:pt x="1677" y="1386"/>
                  </a:lnTo>
                  <a:lnTo>
                    <a:pt x="1674" y="1379"/>
                  </a:lnTo>
                  <a:lnTo>
                    <a:pt x="1670" y="1373"/>
                  </a:lnTo>
                  <a:lnTo>
                    <a:pt x="1667" y="1366"/>
                  </a:lnTo>
                  <a:lnTo>
                    <a:pt x="1662" y="1358"/>
                  </a:lnTo>
                  <a:lnTo>
                    <a:pt x="1659" y="1351"/>
                  </a:lnTo>
                  <a:lnTo>
                    <a:pt x="1655" y="1344"/>
                  </a:lnTo>
                  <a:lnTo>
                    <a:pt x="1651" y="1337"/>
                  </a:lnTo>
                  <a:lnTo>
                    <a:pt x="1647" y="1330"/>
                  </a:lnTo>
                  <a:lnTo>
                    <a:pt x="1643" y="1324"/>
                  </a:lnTo>
                  <a:lnTo>
                    <a:pt x="1640" y="1317"/>
                  </a:lnTo>
                  <a:lnTo>
                    <a:pt x="1637" y="1310"/>
                  </a:lnTo>
                  <a:lnTo>
                    <a:pt x="1632" y="1303"/>
                  </a:lnTo>
                  <a:lnTo>
                    <a:pt x="1629" y="1296"/>
                  </a:lnTo>
                  <a:lnTo>
                    <a:pt x="1625" y="1289"/>
                  </a:lnTo>
                  <a:lnTo>
                    <a:pt x="1621" y="1283"/>
                  </a:lnTo>
                  <a:lnTo>
                    <a:pt x="1618" y="1276"/>
                  </a:lnTo>
                  <a:lnTo>
                    <a:pt x="1615" y="1269"/>
                  </a:lnTo>
                  <a:lnTo>
                    <a:pt x="1611" y="1263"/>
                  </a:lnTo>
                  <a:lnTo>
                    <a:pt x="1608" y="1256"/>
                  </a:lnTo>
                  <a:lnTo>
                    <a:pt x="1605" y="1249"/>
                  </a:lnTo>
                  <a:lnTo>
                    <a:pt x="1601" y="1243"/>
                  </a:lnTo>
                  <a:lnTo>
                    <a:pt x="1598" y="1236"/>
                  </a:lnTo>
                  <a:lnTo>
                    <a:pt x="1595" y="1230"/>
                  </a:lnTo>
                  <a:lnTo>
                    <a:pt x="1591" y="1224"/>
                  </a:lnTo>
                  <a:lnTo>
                    <a:pt x="1588" y="1218"/>
                  </a:lnTo>
                  <a:lnTo>
                    <a:pt x="1585" y="1211"/>
                  </a:lnTo>
                  <a:lnTo>
                    <a:pt x="1581" y="1206"/>
                  </a:lnTo>
                  <a:lnTo>
                    <a:pt x="1578" y="1199"/>
                  </a:lnTo>
                  <a:lnTo>
                    <a:pt x="1575" y="1194"/>
                  </a:lnTo>
                  <a:lnTo>
                    <a:pt x="1571" y="1188"/>
                  </a:lnTo>
                  <a:lnTo>
                    <a:pt x="1568" y="1183"/>
                  </a:lnTo>
                  <a:lnTo>
                    <a:pt x="1565" y="1176"/>
                  </a:lnTo>
                  <a:lnTo>
                    <a:pt x="1562" y="1170"/>
                  </a:lnTo>
                  <a:lnTo>
                    <a:pt x="1559" y="1165"/>
                  </a:lnTo>
                  <a:lnTo>
                    <a:pt x="1557" y="1160"/>
                  </a:lnTo>
                  <a:lnTo>
                    <a:pt x="1553" y="1154"/>
                  </a:lnTo>
                  <a:lnTo>
                    <a:pt x="1550" y="1148"/>
                  </a:lnTo>
                  <a:lnTo>
                    <a:pt x="1547" y="1143"/>
                  </a:lnTo>
                  <a:lnTo>
                    <a:pt x="1545" y="1137"/>
                  </a:lnTo>
                  <a:lnTo>
                    <a:pt x="1539" y="1127"/>
                  </a:lnTo>
                  <a:lnTo>
                    <a:pt x="1533" y="1117"/>
                  </a:lnTo>
                  <a:lnTo>
                    <a:pt x="1530" y="1110"/>
                  </a:lnTo>
                  <a:lnTo>
                    <a:pt x="1527" y="1106"/>
                  </a:lnTo>
                  <a:lnTo>
                    <a:pt x="1525" y="1100"/>
                  </a:lnTo>
                  <a:lnTo>
                    <a:pt x="1522" y="1096"/>
                  </a:lnTo>
                  <a:lnTo>
                    <a:pt x="1517" y="1087"/>
                  </a:lnTo>
                  <a:lnTo>
                    <a:pt x="1512" y="1078"/>
                  </a:lnTo>
                  <a:lnTo>
                    <a:pt x="1507" y="1068"/>
                  </a:lnTo>
                  <a:lnTo>
                    <a:pt x="1502" y="1059"/>
                  </a:lnTo>
                  <a:lnTo>
                    <a:pt x="1497" y="1050"/>
                  </a:lnTo>
                  <a:lnTo>
                    <a:pt x="1492" y="1044"/>
                  </a:lnTo>
                  <a:lnTo>
                    <a:pt x="1488" y="1036"/>
                  </a:lnTo>
                  <a:lnTo>
                    <a:pt x="1483" y="1028"/>
                  </a:lnTo>
                  <a:lnTo>
                    <a:pt x="1479" y="1021"/>
                  </a:lnTo>
                  <a:lnTo>
                    <a:pt x="1476" y="1016"/>
                  </a:lnTo>
                  <a:lnTo>
                    <a:pt x="1471" y="1009"/>
                  </a:lnTo>
                  <a:lnTo>
                    <a:pt x="1468" y="1004"/>
                  </a:lnTo>
                  <a:lnTo>
                    <a:pt x="1465" y="998"/>
                  </a:lnTo>
                  <a:lnTo>
                    <a:pt x="1461" y="994"/>
                  </a:lnTo>
                  <a:lnTo>
                    <a:pt x="1455" y="986"/>
                  </a:lnTo>
                  <a:lnTo>
                    <a:pt x="1451" y="981"/>
                  </a:lnTo>
                  <a:lnTo>
                    <a:pt x="1443" y="975"/>
                  </a:lnTo>
                  <a:lnTo>
                    <a:pt x="1437" y="969"/>
                  </a:lnTo>
                  <a:lnTo>
                    <a:pt x="1429" y="964"/>
                  </a:lnTo>
                  <a:lnTo>
                    <a:pt x="1421" y="958"/>
                  </a:lnTo>
                  <a:lnTo>
                    <a:pt x="1411" y="952"/>
                  </a:lnTo>
                  <a:lnTo>
                    <a:pt x="1401" y="947"/>
                  </a:lnTo>
                  <a:lnTo>
                    <a:pt x="1391" y="941"/>
                  </a:lnTo>
                  <a:lnTo>
                    <a:pt x="1382" y="937"/>
                  </a:lnTo>
                  <a:lnTo>
                    <a:pt x="1370" y="931"/>
                  </a:lnTo>
                  <a:lnTo>
                    <a:pt x="1359" y="927"/>
                  </a:lnTo>
                  <a:lnTo>
                    <a:pt x="1348" y="921"/>
                  </a:lnTo>
                  <a:lnTo>
                    <a:pt x="1337" y="917"/>
                  </a:lnTo>
                  <a:lnTo>
                    <a:pt x="1325" y="912"/>
                  </a:lnTo>
                  <a:lnTo>
                    <a:pt x="1315" y="908"/>
                  </a:lnTo>
                  <a:lnTo>
                    <a:pt x="1302" y="904"/>
                  </a:lnTo>
                  <a:lnTo>
                    <a:pt x="1292" y="900"/>
                  </a:lnTo>
                  <a:lnTo>
                    <a:pt x="1282" y="897"/>
                  </a:lnTo>
                  <a:lnTo>
                    <a:pt x="1273" y="894"/>
                  </a:lnTo>
                  <a:lnTo>
                    <a:pt x="1265" y="890"/>
                  </a:lnTo>
                  <a:lnTo>
                    <a:pt x="1257" y="887"/>
                  </a:lnTo>
                  <a:lnTo>
                    <a:pt x="1248" y="884"/>
                  </a:lnTo>
                  <a:lnTo>
                    <a:pt x="1240" y="880"/>
                  </a:lnTo>
                  <a:lnTo>
                    <a:pt x="1232" y="877"/>
                  </a:lnTo>
                  <a:lnTo>
                    <a:pt x="1226" y="874"/>
                  </a:lnTo>
                  <a:lnTo>
                    <a:pt x="1219" y="870"/>
                  </a:lnTo>
                  <a:lnTo>
                    <a:pt x="1212" y="867"/>
                  </a:lnTo>
                  <a:lnTo>
                    <a:pt x="1206" y="864"/>
                  </a:lnTo>
                  <a:lnTo>
                    <a:pt x="1202" y="861"/>
                  </a:lnTo>
                  <a:lnTo>
                    <a:pt x="1193" y="856"/>
                  </a:lnTo>
                  <a:lnTo>
                    <a:pt x="1190" y="851"/>
                  </a:lnTo>
                  <a:lnTo>
                    <a:pt x="1188" y="849"/>
                  </a:lnTo>
                  <a:lnTo>
                    <a:pt x="1184" y="845"/>
                  </a:lnTo>
                  <a:lnTo>
                    <a:pt x="1181" y="840"/>
                  </a:lnTo>
                  <a:lnTo>
                    <a:pt x="1180" y="839"/>
                  </a:lnTo>
                  <a:lnTo>
                    <a:pt x="1173" y="829"/>
                  </a:lnTo>
                  <a:lnTo>
                    <a:pt x="1168" y="820"/>
                  </a:lnTo>
                  <a:lnTo>
                    <a:pt x="1164" y="815"/>
                  </a:lnTo>
                  <a:lnTo>
                    <a:pt x="1164" y="810"/>
                  </a:lnTo>
                  <a:lnTo>
                    <a:pt x="1163" y="804"/>
                  </a:lnTo>
                  <a:lnTo>
                    <a:pt x="1164" y="798"/>
                  </a:lnTo>
                  <a:lnTo>
                    <a:pt x="1164" y="789"/>
                  </a:lnTo>
                  <a:lnTo>
                    <a:pt x="1168" y="781"/>
                  </a:lnTo>
                  <a:lnTo>
                    <a:pt x="1170" y="771"/>
                  </a:lnTo>
                  <a:lnTo>
                    <a:pt x="1176" y="761"/>
                  </a:lnTo>
                  <a:lnTo>
                    <a:pt x="1178" y="755"/>
                  </a:lnTo>
                  <a:lnTo>
                    <a:pt x="1181" y="749"/>
                  </a:lnTo>
                  <a:lnTo>
                    <a:pt x="1184" y="742"/>
                  </a:lnTo>
                  <a:lnTo>
                    <a:pt x="1190" y="737"/>
                  </a:lnTo>
                  <a:lnTo>
                    <a:pt x="1193" y="729"/>
                  </a:lnTo>
                  <a:lnTo>
                    <a:pt x="1199" y="722"/>
                  </a:lnTo>
                  <a:lnTo>
                    <a:pt x="1205" y="715"/>
                  </a:lnTo>
                  <a:lnTo>
                    <a:pt x="1211" y="707"/>
                  </a:lnTo>
                  <a:lnTo>
                    <a:pt x="1213" y="700"/>
                  </a:lnTo>
                  <a:lnTo>
                    <a:pt x="1217" y="695"/>
                  </a:lnTo>
                  <a:lnTo>
                    <a:pt x="1220" y="689"/>
                  </a:lnTo>
                  <a:lnTo>
                    <a:pt x="1223" y="684"/>
                  </a:lnTo>
                  <a:lnTo>
                    <a:pt x="1227" y="677"/>
                  </a:lnTo>
                  <a:lnTo>
                    <a:pt x="1230" y="670"/>
                  </a:lnTo>
                  <a:lnTo>
                    <a:pt x="1233" y="663"/>
                  </a:lnTo>
                  <a:lnTo>
                    <a:pt x="1237" y="657"/>
                  </a:lnTo>
                  <a:lnTo>
                    <a:pt x="1239" y="649"/>
                  </a:lnTo>
                  <a:lnTo>
                    <a:pt x="1242" y="642"/>
                  </a:lnTo>
                  <a:lnTo>
                    <a:pt x="1245" y="635"/>
                  </a:lnTo>
                  <a:lnTo>
                    <a:pt x="1248" y="628"/>
                  </a:lnTo>
                  <a:lnTo>
                    <a:pt x="1250" y="619"/>
                  </a:lnTo>
                  <a:lnTo>
                    <a:pt x="1253" y="612"/>
                  </a:lnTo>
                  <a:lnTo>
                    <a:pt x="1256" y="603"/>
                  </a:lnTo>
                  <a:lnTo>
                    <a:pt x="1259" y="597"/>
                  </a:lnTo>
                  <a:lnTo>
                    <a:pt x="1260" y="588"/>
                  </a:lnTo>
                  <a:lnTo>
                    <a:pt x="1262" y="579"/>
                  </a:lnTo>
                  <a:lnTo>
                    <a:pt x="1265" y="570"/>
                  </a:lnTo>
                  <a:lnTo>
                    <a:pt x="1267" y="562"/>
                  </a:lnTo>
                  <a:lnTo>
                    <a:pt x="1268" y="553"/>
                  </a:lnTo>
                  <a:lnTo>
                    <a:pt x="1270" y="545"/>
                  </a:lnTo>
                  <a:lnTo>
                    <a:pt x="1272" y="536"/>
                  </a:lnTo>
                  <a:lnTo>
                    <a:pt x="1275" y="528"/>
                  </a:lnTo>
                  <a:lnTo>
                    <a:pt x="1276" y="518"/>
                  </a:lnTo>
                  <a:lnTo>
                    <a:pt x="1277" y="509"/>
                  </a:lnTo>
                  <a:lnTo>
                    <a:pt x="1278" y="500"/>
                  </a:lnTo>
                  <a:lnTo>
                    <a:pt x="1280" y="491"/>
                  </a:lnTo>
                  <a:lnTo>
                    <a:pt x="1281" y="482"/>
                  </a:lnTo>
                  <a:lnTo>
                    <a:pt x="1283" y="473"/>
                  </a:lnTo>
                  <a:lnTo>
                    <a:pt x="1285" y="465"/>
                  </a:lnTo>
                  <a:lnTo>
                    <a:pt x="1287" y="456"/>
                  </a:lnTo>
                  <a:lnTo>
                    <a:pt x="1287" y="446"/>
                  </a:lnTo>
                  <a:lnTo>
                    <a:pt x="1288" y="436"/>
                  </a:lnTo>
                  <a:lnTo>
                    <a:pt x="1289" y="426"/>
                  </a:lnTo>
                  <a:lnTo>
                    <a:pt x="1290" y="417"/>
                  </a:lnTo>
                  <a:lnTo>
                    <a:pt x="1290" y="407"/>
                  </a:lnTo>
                  <a:lnTo>
                    <a:pt x="1291" y="398"/>
                  </a:lnTo>
                  <a:lnTo>
                    <a:pt x="1292" y="389"/>
                  </a:lnTo>
                  <a:lnTo>
                    <a:pt x="1293" y="380"/>
                  </a:lnTo>
                  <a:lnTo>
                    <a:pt x="1293" y="370"/>
                  </a:lnTo>
                  <a:lnTo>
                    <a:pt x="1295" y="361"/>
                  </a:lnTo>
                  <a:lnTo>
                    <a:pt x="1295" y="352"/>
                  </a:lnTo>
                  <a:lnTo>
                    <a:pt x="1296" y="343"/>
                  </a:lnTo>
                  <a:lnTo>
                    <a:pt x="1296" y="333"/>
                  </a:lnTo>
                  <a:lnTo>
                    <a:pt x="1296" y="325"/>
                  </a:lnTo>
                  <a:lnTo>
                    <a:pt x="1296" y="316"/>
                  </a:lnTo>
                  <a:lnTo>
                    <a:pt x="1297" y="308"/>
                  </a:lnTo>
                  <a:lnTo>
                    <a:pt x="1296" y="298"/>
                  </a:lnTo>
                  <a:lnTo>
                    <a:pt x="1296" y="290"/>
                  </a:lnTo>
                  <a:lnTo>
                    <a:pt x="1296" y="281"/>
                  </a:lnTo>
                  <a:lnTo>
                    <a:pt x="1296" y="273"/>
                  </a:lnTo>
                  <a:lnTo>
                    <a:pt x="1295" y="265"/>
                  </a:lnTo>
                  <a:lnTo>
                    <a:pt x="1295" y="257"/>
                  </a:lnTo>
                  <a:lnTo>
                    <a:pt x="1295" y="249"/>
                  </a:lnTo>
                  <a:lnTo>
                    <a:pt x="1295" y="242"/>
                  </a:lnTo>
                  <a:lnTo>
                    <a:pt x="1293" y="235"/>
                  </a:lnTo>
                  <a:lnTo>
                    <a:pt x="1292" y="227"/>
                  </a:lnTo>
                  <a:lnTo>
                    <a:pt x="1291" y="220"/>
                  </a:lnTo>
                  <a:lnTo>
                    <a:pt x="1291" y="213"/>
                  </a:lnTo>
                  <a:lnTo>
                    <a:pt x="1290" y="206"/>
                  </a:lnTo>
                  <a:lnTo>
                    <a:pt x="1290" y="199"/>
                  </a:lnTo>
                  <a:lnTo>
                    <a:pt x="1289" y="193"/>
                  </a:lnTo>
                  <a:lnTo>
                    <a:pt x="1289" y="188"/>
                  </a:lnTo>
                  <a:lnTo>
                    <a:pt x="1286" y="176"/>
                  </a:lnTo>
                  <a:lnTo>
                    <a:pt x="1282" y="164"/>
                  </a:lnTo>
                  <a:lnTo>
                    <a:pt x="1278" y="153"/>
                  </a:lnTo>
                  <a:lnTo>
                    <a:pt x="1273" y="143"/>
                  </a:lnTo>
                  <a:lnTo>
                    <a:pt x="1270" y="137"/>
                  </a:lnTo>
                  <a:lnTo>
                    <a:pt x="1267" y="132"/>
                  </a:lnTo>
                  <a:lnTo>
                    <a:pt x="1263" y="126"/>
                  </a:lnTo>
                  <a:lnTo>
                    <a:pt x="1261" y="121"/>
                  </a:lnTo>
                  <a:lnTo>
                    <a:pt x="1253" y="111"/>
                  </a:lnTo>
                  <a:lnTo>
                    <a:pt x="1246" y="102"/>
                  </a:lnTo>
                  <a:lnTo>
                    <a:pt x="1240" y="97"/>
                  </a:lnTo>
                  <a:lnTo>
                    <a:pt x="1236" y="92"/>
                  </a:lnTo>
                  <a:lnTo>
                    <a:pt x="1230" y="87"/>
                  </a:lnTo>
                  <a:lnTo>
                    <a:pt x="1226" y="82"/>
                  </a:lnTo>
                  <a:lnTo>
                    <a:pt x="1220" y="78"/>
                  </a:lnTo>
                  <a:lnTo>
                    <a:pt x="1215" y="73"/>
                  </a:lnTo>
                  <a:lnTo>
                    <a:pt x="1209" y="69"/>
                  </a:lnTo>
                  <a:lnTo>
                    <a:pt x="1205" y="66"/>
                  </a:lnTo>
                  <a:lnTo>
                    <a:pt x="1198" y="61"/>
                  </a:lnTo>
                  <a:lnTo>
                    <a:pt x="1192" y="57"/>
                  </a:lnTo>
                  <a:lnTo>
                    <a:pt x="1186" y="52"/>
                  </a:lnTo>
                  <a:lnTo>
                    <a:pt x="1180" y="49"/>
                  </a:lnTo>
                  <a:lnTo>
                    <a:pt x="1173" y="46"/>
                  </a:lnTo>
                  <a:lnTo>
                    <a:pt x="1167" y="42"/>
                  </a:lnTo>
                  <a:lnTo>
                    <a:pt x="1160" y="39"/>
                  </a:lnTo>
                  <a:lnTo>
                    <a:pt x="1154" y="36"/>
                  </a:lnTo>
                  <a:lnTo>
                    <a:pt x="1144" y="30"/>
                  </a:lnTo>
                  <a:lnTo>
                    <a:pt x="1134" y="26"/>
                  </a:lnTo>
                  <a:lnTo>
                    <a:pt x="1124" y="22"/>
                  </a:lnTo>
                  <a:lnTo>
                    <a:pt x="1116" y="19"/>
                  </a:lnTo>
                  <a:lnTo>
                    <a:pt x="1106" y="16"/>
                  </a:lnTo>
                  <a:lnTo>
                    <a:pt x="1096" y="12"/>
                  </a:lnTo>
                  <a:lnTo>
                    <a:pt x="1086" y="10"/>
                  </a:lnTo>
                  <a:lnTo>
                    <a:pt x="1077" y="8"/>
                  </a:lnTo>
                  <a:lnTo>
                    <a:pt x="1067" y="4"/>
                  </a:lnTo>
                  <a:lnTo>
                    <a:pt x="1057" y="3"/>
                  </a:lnTo>
                  <a:lnTo>
                    <a:pt x="1047" y="1"/>
                  </a:lnTo>
                  <a:lnTo>
                    <a:pt x="1038" y="1"/>
                  </a:lnTo>
                  <a:lnTo>
                    <a:pt x="1028" y="0"/>
                  </a:lnTo>
                  <a:lnTo>
                    <a:pt x="1018" y="0"/>
                  </a:lnTo>
                  <a:lnTo>
                    <a:pt x="1008" y="0"/>
                  </a:lnTo>
                  <a:lnTo>
                    <a:pt x="999" y="0"/>
                  </a:lnTo>
                  <a:lnTo>
                    <a:pt x="989" y="0"/>
                  </a:lnTo>
                  <a:lnTo>
                    <a:pt x="979" y="0"/>
                  </a:lnTo>
                  <a:lnTo>
                    <a:pt x="969" y="0"/>
                  </a:lnTo>
                  <a:lnTo>
                    <a:pt x="959" y="2"/>
                  </a:lnTo>
                  <a:lnTo>
                    <a:pt x="949" y="2"/>
                  </a:lnTo>
                  <a:lnTo>
                    <a:pt x="940" y="4"/>
                  </a:lnTo>
                  <a:lnTo>
                    <a:pt x="930" y="7"/>
                  </a:lnTo>
                  <a:lnTo>
                    <a:pt x="921" y="10"/>
                  </a:lnTo>
                  <a:lnTo>
                    <a:pt x="911" y="12"/>
                  </a:lnTo>
                  <a:lnTo>
                    <a:pt x="902" y="14"/>
                  </a:lnTo>
                  <a:lnTo>
                    <a:pt x="893" y="18"/>
                  </a:lnTo>
                  <a:lnTo>
                    <a:pt x="884" y="22"/>
                  </a:lnTo>
                  <a:lnTo>
                    <a:pt x="876" y="26"/>
                  </a:lnTo>
                  <a:lnTo>
                    <a:pt x="868" y="30"/>
                  </a:lnTo>
                  <a:lnTo>
                    <a:pt x="859" y="34"/>
                  </a:lnTo>
                  <a:lnTo>
                    <a:pt x="851" y="40"/>
                  </a:lnTo>
                  <a:lnTo>
                    <a:pt x="844" y="43"/>
                  </a:lnTo>
                  <a:lnTo>
                    <a:pt x="838" y="47"/>
                  </a:lnTo>
                  <a:lnTo>
                    <a:pt x="832" y="50"/>
                  </a:lnTo>
                  <a:lnTo>
                    <a:pt x="827" y="53"/>
                  </a:lnTo>
                  <a:lnTo>
                    <a:pt x="821" y="57"/>
                  </a:lnTo>
                  <a:lnTo>
                    <a:pt x="817" y="61"/>
                  </a:lnTo>
                  <a:lnTo>
                    <a:pt x="811" y="66"/>
                  </a:lnTo>
                  <a:lnTo>
                    <a:pt x="807" y="71"/>
                  </a:lnTo>
                  <a:lnTo>
                    <a:pt x="800" y="74"/>
                  </a:lnTo>
                  <a:lnTo>
                    <a:pt x="796" y="80"/>
                  </a:lnTo>
                  <a:lnTo>
                    <a:pt x="790" y="84"/>
                  </a:lnTo>
                  <a:lnTo>
                    <a:pt x="786" y="90"/>
                  </a:lnTo>
                  <a:lnTo>
                    <a:pt x="781" y="94"/>
                  </a:lnTo>
                  <a:lnTo>
                    <a:pt x="777" y="100"/>
                  </a:lnTo>
                  <a:lnTo>
                    <a:pt x="772" y="104"/>
                  </a:lnTo>
                  <a:lnTo>
                    <a:pt x="769" y="111"/>
                  </a:lnTo>
                  <a:lnTo>
                    <a:pt x="763" y="116"/>
                  </a:lnTo>
                  <a:lnTo>
                    <a:pt x="759" y="121"/>
                  </a:lnTo>
                  <a:lnTo>
                    <a:pt x="754" y="127"/>
                  </a:lnTo>
                  <a:lnTo>
                    <a:pt x="751" y="133"/>
                  </a:lnTo>
                  <a:lnTo>
                    <a:pt x="747" y="139"/>
                  </a:lnTo>
                  <a:lnTo>
                    <a:pt x="743" y="144"/>
                  </a:lnTo>
                  <a:lnTo>
                    <a:pt x="740" y="151"/>
                  </a:lnTo>
                  <a:lnTo>
                    <a:pt x="737" y="158"/>
                  </a:lnTo>
                  <a:lnTo>
                    <a:pt x="733" y="163"/>
                  </a:lnTo>
                  <a:lnTo>
                    <a:pt x="730" y="170"/>
                  </a:lnTo>
                  <a:lnTo>
                    <a:pt x="727" y="177"/>
                  </a:lnTo>
                  <a:lnTo>
                    <a:pt x="723" y="183"/>
                  </a:lnTo>
                  <a:lnTo>
                    <a:pt x="720" y="190"/>
                  </a:lnTo>
                  <a:lnTo>
                    <a:pt x="717" y="197"/>
                  </a:lnTo>
                  <a:lnTo>
                    <a:pt x="714" y="203"/>
                  </a:lnTo>
                  <a:lnTo>
                    <a:pt x="712" y="211"/>
                  </a:lnTo>
                  <a:lnTo>
                    <a:pt x="709" y="218"/>
                  </a:lnTo>
                  <a:lnTo>
                    <a:pt x="706" y="225"/>
                  </a:lnTo>
                  <a:lnTo>
                    <a:pt x="703" y="231"/>
                  </a:lnTo>
                  <a:lnTo>
                    <a:pt x="701" y="238"/>
                  </a:lnTo>
                  <a:lnTo>
                    <a:pt x="698" y="245"/>
                  </a:lnTo>
                  <a:lnTo>
                    <a:pt x="695" y="251"/>
                  </a:lnTo>
                  <a:lnTo>
                    <a:pt x="693" y="258"/>
                  </a:lnTo>
                  <a:lnTo>
                    <a:pt x="692" y="266"/>
                  </a:lnTo>
                  <a:lnTo>
                    <a:pt x="690" y="272"/>
                  </a:lnTo>
                  <a:lnTo>
                    <a:pt x="689" y="279"/>
                  </a:lnTo>
                  <a:lnTo>
                    <a:pt x="687" y="287"/>
                  </a:lnTo>
                  <a:lnTo>
                    <a:pt x="685" y="295"/>
                  </a:lnTo>
                  <a:lnTo>
                    <a:pt x="683" y="301"/>
                  </a:lnTo>
                  <a:lnTo>
                    <a:pt x="682" y="308"/>
                  </a:lnTo>
                  <a:lnTo>
                    <a:pt x="680" y="316"/>
                  </a:lnTo>
                  <a:lnTo>
                    <a:pt x="680" y="323"/>
                  </a:lnTo>
                  <a:lnTo>
                    <a:pt x="678" y="330"/>
                  </a:lnTo>
                  <a:lnTo>
                    <a:pt x="677" y="337"/>
                  </a:lnTo>
                  <a:lnTo>
                    <a:pt x="675" y="343"/>
                  </a:lnTo>
                  <a:lnTo>
                    <a:pt x="674" y="351"/>
                  </a:lnTo>
                  <a:lnTo>
                    <a:pt x="673" y="358"/>
                  </a:lnTo>
                  <a:lnTo>
                    <a:pt x="672" y="366"/>
                  </a:lnTo>
                  <a:lnTo>
                    <a:pt x="672" y="372"/>
                  </a:lnTo>
                  <a:lnTo>
                    <a:pt x="672" y="380"/>
                  </a:lnTo>
                  <a:lnTo>
                    <a:pt x="671" y="387"/>
                  </a:lnTo>
                  <a:lnTo>
                    <a:pt x="670" y="393"/>
                  </a:lnTo>
                  <a:lnTo>
                    <a:pt x="670" y="400"/>
                  </a:lnTo>
                  <a:lnTo>
                    <a:pt x="670" y="408"/>
                  </a:lnTo>
                  <a:lnTo>
                    <a:pt x="670" y="415"/>
                  </a:lnTo>
                  <a:lnTo>
                    <a:pt x="670" y="421"/>
                  </a:lnTo>
                  <a:lnTo>
                    <a:pt x="670" y="428"/>
                  </a:lnTo>
                  <a:lnTo>
                    <a:pt x="670" y="436"/>
                  </a:lnTo>
                  <a:lnTo>
                    <a:pt x="670" y="446"/>
                  </a:lnTo>
                  <a:lnTo>
                    <a:pt x="670" y="456"/>
                  </a:lnTo>
                  <a:lnTo>
                    <a:pt x="670" y="466"/>
                  </a:lnTo>
                  <a:lnTo>
                    <a:pt x="671" y="476"/>
                  </a:lnTo>
                  <a:lnTo>
                    <a:pt x="671" y="485"/>
                  </a:lnTo>
                  <a:lnTo>
                    <a:pt x="672" y="495"/>
                  </a:lnTo>
                  <a:lnTo>
                    <a:pt x="673" y="503"/>
                  </a:lnTo>
                  <a:lnTo>
                    <a:pt x="675" y="513"/>
                  </a:lnTo>
                  <a:lnTo>
                    <a:pt x="677" y="521"/>
                  </a:lnTo>
                  <a:lnTo>
                    <a:pt x="679" y="530"/>
                  </a:lnTo>
                  <a:lnTo>
                    <a:pt x="680" y="538"/>
                  </a:lnTo>
                  <a:lnTo>
                    <a:pt x="683" y="547"/>
                  </a:lnTo>
                  <a:lnTo>
                    <a:pt x="685" y="553"/>
                  </a:lnTo>
                  <a:lnTo>
                    <a:pt x="688" y="560"/>
                  </a:lnTo>
                  <a:lnTo>
                    <a:pt x="691" y="567"/>
                  </a:lnTo>
                  <a:lnTo>
                    <a:pt x="694" y="575"/>
                  </a:lnTo>
                  <a:lnTo>
                    <a:pt x="698" y="582"/>
                  </a:lnTo>
                  <a:lnTo>
                    <a:pt x="702" y="591"/>
                  </a:lnTo>
                  <a:lnTo>
                    <a:pt x="706" y="599"/>
                  </a:lnTo>
                  <a:lnTo>
                    <a:pt x="709" y="608"/>
                  </a:lnTo>
                  <a:lnTo>
                    <a:pt x="711" y="615"/>
                  </a:lnTo>
                  <a:lnTo>
                    <a:pt x="714" y="621"/>
                  </a:lnTo>
                  <a:lnTo>
                    <a:pt x="717" y="628"/>
                  </a:lnTo>
                  <a:lnTo>
                    <a:pt x="719" y="636"/>
                  </a:lnTo>
                  <a:lnTo>
                    <a:pt x="721" y="647"/>
                  </a:lnTo>
                  <a:lnTo>
                    <a:pt x="723" y="658"/>
                  </a:lnTo>
                  <a:lnTo>
                    <a:pt x="724" y="667"/>
                  </a:lnTo>
                  <a:lnTo>
                    <a:pt x="726" y="677"/>
                  </a:lnTo>
                  <a:lnTo>
                    <a:pt x="724" y="682"/>
                  </a:lnTo>
                  <a:lnTo>
                    <a:pt x="724" y="688"/>
                  </a:lnTo>
                  <a:lnTo>
                    <a:pt x="723" y="692"/>
                  </a:lnTo>
                  <a:lnTo>
                    <a:pt x="722" y="697"/>
                  </a:lnTo>
                  <a:lnTo>
                    <a:pt x="720" y="702"/>
                  </a:lnTo>
                  <a:lnTo>
                    <a:pt x="719" y="707"/>
                  </a:lnTo>
                  <a:lnTo>
                    <a:pt x="712" y="707"/>
                  </a:lnTo>
                  <a:lnTo>
                    <a:pt x="706" y="709"/>
                  </a:lnTo>
                  <a:lnTo>
                    <a:pt x="695" y="710"/>
                  </a:lnTo>
                  <a:lnTo>
                    <a:pt x="684" y="714"/>
                  </a:lnTo>
                  <a:lnTo>
                    <a:pt x="678" y="715"/>
                  </a:lnTo>
                  <a:lnTo>
                    <a:pt x="671" y="717"/>
                  </a:lnTo>
                  <a:lnTo>
                    <a:pt x="663" y="718"/>
                  </a:lnTo>
                  <a:lnTo>
                    <a:pt x="657" y="720"/>
                  </a:lnTo>
                  <a:lnTo>
                    <a:pt x="648" y="721"/>
                  </a:lnTo>
                  <a:lnTo>
                    <a:pt x="640" y="724"/>
                  </a:lnTo>
                  <a:lnTo>
                    <a:pt x="632" y="726"/>
                  </a:lnTo>
                  <a:lnTo>
                    <a:pt x="624" y="729"/>
                  </a:lnTo>
                  <a:lnTo>
                    <a:pt x="614" y="730"/>
                  </a:lnTo>
                  <a:lnTo>
                    <a:pt x="605" y="732"/>
                  </a:lnTo>
                  <a:lnTo>
                    <a:pt x="595" y="735"/>
                  </a:lnTo>
                  <a:lnTo>
                    <a:pt x="587" y="738"/>
                  </a:lnTo>
                  <a:lnTo>
                    <a:pt x="577" y="740"/>
                  </a:lnTo>
                  <a:lnTo>
                    <a:pt x="567" y="742"/>
                  </a:lnTo>
                  <a:lnTo>
                    <a:pt x="557" y="745"/>
                  </a:lnTo>
                  <a:lnTo>
                    <a:pt x="548" y="748"/>
                  </a:lnTo>
                  <a:lnTo>
                    <a:pt x="538" y="750"/>
                  </a:lnTo>
                  <a:lnTo>
                    <a:pt x="528" y="754"/>
                  </a:lnTo>
                  <a:lnTo>
                    <a:pt x="518" y="756"/>
                  </a:lnTo>
                  <a:lnTo>
                    <a:pt x="508" y="759"/>
                  </a:lnTo>
                  <a:lnTo>
                    <a:pt x="498" y="761"/>
                  </a:lnTo>
                  <a:lnTo>
                    <a:pt x="488" y="765"/>
                  </a:lnTo>
                  <a:lnTo>
                    <a:pt x="479" y="768"/>
                  </a:lnTo>
                  <a:lnTo>
                    <a:pt x="470" y="771"/>
                  </a:lnTo>
                  <a:lnTo>
                    <a:pt x="463" y="772"/>
                  </a:lnTo>
                  <a:lnTo>
                    <a:pt x="457" y="775"/>
                  </a:lnTo>
                  <a:lnTo>
                    <a:pt x="450" y="776"/>
                  </a:lnTo>
                  <a:lnTo>
                    <a:pt x="443" y="778"/>
                  </a:lnTo>
                  <a:lnTo>
                    <a:pt x="437" y="780"/>
                  </a:lnTo>
                  <a:lnTo>
                    <a:pt x="431" y="782"/>
                  </a:lnTo>
                  <a:lnTo>
                    <a:pt x="424" y="785"/>
                  </a:lnTo>
                  <a:lnTo>
                    <a:pt x="419" y="788"/>
                  </a:lnTo>
                  <a:lnTo>
                    <a:pt x="407" y="792"/>
                  </a:lnTo>
                  <a:lnTo>
                    <a:pt x="395" y="798"/>
                  </a:lnTo>
                  <a:lnTo>
                    <a:pt x="385" y="802"/>
                  </a:lnTo>
                  <a:lnTo>
                    <a:pt x="375" y="809"/>
                  </a:lnTo>
                  <a:lnTo>
                    <a:pt x="365" y="815"/>
                  </a:lnTo>
                  <a:lnTo>
                    <a:pt x="355" y="820"/>
                  </a:lnTo>
                  <a:lnTo>
                    <a:pt x="345" y="827"/>
                  </a:lnTo>
                  <a:lnTo>
                    <a:pt x="338" y="835"/>
                  </a:lnTo>
                  <a:lnTo>
                    <a:pt x="328" y="841"/>
                  </a:lnTo>
                  <a:lnTo>
                    <a:pt x="320" y="848"/>
                  </a:lnTo>
                  <a:lnTo>
                    <a:pt x="312" y="856"/>
                  </a:lnTo>
                  <a:lnTo>
                    <a:pt x="305" y="865"/>
                  </a:lnTo>
                  <a:lnTo>
                    <a:pt x="297" y="871"/>
                  </a:lnTo>
                  <a:lnTo>
                    <a:pt x="290" y="880"/>
                  </a:lnTo>
                  <a:lnTo>
                    <a:pt x="283" y="888"/>
                  </a:lnTo>
                  <a:lnTo>
                    <a:pt x="277" y="898"/>
                  </a:lnTo>
                  <a:lnTo>
                    <a:pt x="270" y="907"/>
                  </a:lnTo>
                  <a:lnTo>
                    <a:pt x="264" y="917"/>
                  </a:lnTo>
                  <a:lnTo>
                    <a:pt x="259" y="927"/>
                  </a:lnTo>
                  <a:lnTo>
                    <a:pt x="254" y="937"/>
                  </a:lnTo>
                  <a:lnTo>
                    <a:pt x="249" y="947"/>
                  </a:lnTo>
                  <a:lnTo>
                    <a:pt x="244" y="957"/>
                  </a:lnTo>
                  <a:lnTo>
                    <a:pt x="240" y="968"/>
                  </a:lnTo>
                  <a:lnTo>
                    <a:pt x="237" y="980"/>
                  </a:lnTo>
                  <a:lnTo>
                    <a:pt x="232" y="991"/>
                  </a:lnTo>
                  <a:lnTo>
                    <a:pt x="229" y="1004"/>
                  </a:lnTo>
                  <a:lnTo>
                    <a:pt x="227" y="1009"/>
                  </a:lnTo>
                  <a:lnTo>
                    <a:pt x="227" y="1016"/>
                  </a:lnTo>
                  <a:lnTo>
                    <a:pt x="224" y="1022"/>
                  </a:lnTo>
                  <a:lnTo>
                    <a:pt x="224" y="1029"/>
                  </a:lnTo>
                  <a:lnTo>
                    <a:pt x="222" y="1035"/>
                  </a:lnTo>
                  <a:lnTo>
                    <a:pt x="220" y="1041"/>
                  </a:lnTo>
                  <a:lnTo>
                    <a:pt x="218" y="1048"/>
                  </a:lnTo>
                  <a:lnTo>
                    <a:pt x="216" y="1058"/>
                  </a:lnTo>
                  <a:lnTo>
                    <a:pt x="214" y="1066"/>
                  </a:lnTo>
                  <a:lnTo>
                    <a:pt x="212" y="1076"/>
                  </a:lnTo>
                  <a:lnTo>
                    <a:pt x="210" y="1086"/>
                  </a:lnTo>
                  <a:lnTo>
                    <a:pt x="208" y="1098"/>
                  </a:lnTo>
                  <a:lnTo>
                    <a:pt x="204" y="1108"/>
                  </a:lnTo>
                  <a:lnTo>
                    <a:pt x="201" y="1120"/>
                  </a:lnTo>
                  <a:lnTo>
                    <a:pt x="199" y="1126"/>
                  </a:lnTo>
                  <a:lnTo>
                    <a:pt x="198" y="1133"/>
                  </a:lnTo>
                  <a:lnTo>
                    <a:pt x="195" y="1139"/>
                  </a:lnTo>
                  <a:lnTo>
                    <a:pt x="194" y="1146"/>
                  </a:lnTo>
                  <a:lnTo>
                    <a:pt x="192" y="1153"/>
                  </a:lnTo>
                  <a:lnTo>
                    <a:pt x="191" y="1159"/>
                  </a:lnTo>
                  <a:lnTo>
                    <a:pt x="189" y="1166"/>
                  </a:lnTo>
                  <a:lnTo>
                    <a:pt x="188" y="1173"/>
                  </a:lnTo>
                  <a:lnTo>
                    <a:pt x="185" y="1179"/>
                  </a:lnTo>
                  <a:lnTo>
                    <a:pt x="184" y="1187"/>
                  </a:lnTo>
                  <a:lnTo>
                    <a:pt x="182" y="1195"/>
                  </a:lnTo>
                  <a:lnTo>
                    <a:pt x="181" y="1203"/>
                  </a:lnTo>
                  <a:lnTo>
                    <a:pt x="176" y="1215"/>
                  </a:lnTo>
                  <a:lnTo>
                    <a:pt x="173" y="1228"/>
                  </a:lnTo>
                  <a:lnTo>
                    <a:pt x="170" y="1241"/>
                  </a:lnTo>
                  <a:lnTo>
                    <a:pt x="166" y="1256"/>
                  </a:lnTo>
                  <a:lnTo>
                    <a:pt x="162" y="1269"/>
                  </a:lnTo>
                  <a:lnTo>
                    <a:pt x="159" y="1283"/>
                  </a:lnTo>
                  <a:lnTo>
                    <a:pt x="155" y="1297"/>
                  </a:lnTo>
                  <a:lnTo>
                    <a:pt x="152" y="1313"/>
                  </a:lnTo>
                  <a:lnTo>
                    <a:pt x="148" y="1326"/>
                  </a:lnTo>
                  <a:lnTo>
                    <a:pt x="144" y="1341"/>
                  </a:lnTo>
                  <a:lnTo>
                    <a:pt x="141" y="1356"/>
                  </a:lnTo>
                  <a:lnTo>
                    <a:pt x="138" y="1371"/>
                  </a:lnTo>
                  <a:lnTo>
                    <a:pt x="133" y="1386"/>
                  </a:lnTo>
                  <a:lnTo>
                    <a:pt x="130" y="1401"/>
                  </a:lnTo>
                  <a:lnTo>
                    <a:pt x="126" y="1417"/>
                  </a:lnTo>
                  <a:lnTo>
                    <a:pt x="123" y="1434"/>
                  </a:lnTo>
                  <a:lnTo>
                    <a:pt x="119" y="1448"/>
                  </a:lnTo>
                  <a:lnTo>
                    <a:pt x="114" y="1464"/>
                  </a:lnTo>
                  <a:lnTo>
                    <a:pt x="111" y="1479"/>
                  </a:lnTo>
                  <a:lnTo>
                    <a:pt x="108" y="1496"/>
                  </a:lnTo>
                  <a:lnTo>
                    <a:pt x="103" y="1511"/>
                  </a:lnTo>
                  <a:lnTo>
                    <a:pt x="99" y="1527"/>
                  </a:lnTo>
                  <a:lnTo>
                    <a:pt x="95" y="1544"/>
                  </a:lnTo>
                  <a:lnTo>
                    <a:pt x="92" y="1560"/>
                  </a:lnTo>
                  <a:lnTo>
                    <a:pt x="88" y="1576"/>
                  </a:lnTo>
                  <a:lnTo>
                    <a:pt x="84" y="1592"/>
                  </a:lnTo>
                  <a:lnTo>
                    <a:pt x="81" y="1607"/>
                  </a:lnTo>
                  <a:lnTo>
                    <a:pt x="78" y="1624"/>
                  </a:lnTo>
                  <a:lnTo>
                    <a:pt x="74" y="1639"/>
                  </a:lnTo>
                  <a:lnTo>
                    <a:pt x="71" y="1655"/>
                  </a:lnTo>
                  <a:lnTo>
                    <a:pt x="68" y="1670"/>
                  </a:lnTo>
                  <a:lnTo>
                    <a:pt x="64" y="1687"/>
                  </a:lnTo>
                  <a:lnTo>
                    <a:pt x="60" y="1702"/>
                  </a:lnTo>
                  <a:lnTo>
                    <a:pt x="56" y="1717"/>
                  </a:lnTo>
                  <a:lnTo>
                    <a:pt x="53" y="1733"/>
                  </a:lnTo>
                  <a:lnTo>
                    <a:pt x="50" y="1748"/>
                  </a:lnTo>
                  <a:lnTo>
                    <a:pt x="46" y="1763"/>
                  </a:lnTo>
                  <a:lnTo>
                    <a:pt x="43" y="1778"/>
                  </a:lnTo>
                  <a:lnTo>
                    <a:pt x="40" y="1794"/>
                  </a:lnTo>
                  <a:lnTo>
                    <a:pt x="38" y="1809"/>
                  </a:lnTo>
                  <a:lnTo>
                    <a:pt x="34" y="1823"/>
                  </a:lnTo>
                  <a:lnTo>
                    <a:pt x="31" y="1838"/>
                  </a:lnTo>
                  <a:lnTo>
                    <a:pt x="29" y="1852"/>
                  </a:lnTo>
                  <a:lnTo>
                    <a:pt x="26" y="1867"/>
                  </a:lnTo>
                  <a:lnTo>
                    <a:pt x="23" y="1880"/>
                  </a:lnTo>
                  <a:lnTo>
                    <a:pt x="21" y="1895"/>
                  </a:lnTo>
                  <a:lnTo>
                    <a:pt x="19" y="1908"/>
                  </a:lnTo>
                  <a:lnTo>
                    <a:pt x="18" y="1923"/>
                  </a:lnTo>
                  <a:lnTo>
                    <a:pt x="14" y="1935"/>
                  </a:lnTo>
                  <a:lnTo>
                    <a:pt x="13" y="1948"/>
                  </a:lnTo>
                  <a:lnTo>
                    <a:pt x="11" y="1960"/>
                  </a:lnTo>
                  <a:lnTo>
                    <a:pt x="10" y="1974"/>
                  </a:lnTo>
                  <a:lnTo>
                    <a:pt x="8" y="1986"/>
                  </a:lnTo>
                  <a:lnTo>
                    <a:pt x="6" y="1998"/>
                  </a:lnTo>
                  <a:lnTo>
                    <a:pt x="4" y="2010"/>
                  </a:lnTo>
                  <a:lnTo>
                    <a:pt x="4" y="2023"/>
                  </a:lnTo>
                  <a:lnTo>
                    <a:pt x="2" y="2033"/>
                  </a:lnTo>
                  <a:lnTo>
                    <a:pt x="1" y="2044"/>
                  </a:lnTo>
                  <a:lnTo>
                    <a:pt x="0" y="2054"/>
                  </a:lnTo>
                  <a:lnTo>
                    <a:pt x="0" y="2065"/>
                  </a:lnTo>
                  <a:lnTo>
                    <a:pt x="0" y="2074"/>
                  </a:lnTo>
                  <a:lnTo>
                    <a:pt x="0" y="2084"/>
                  </a:lnTo>
                  <a:lnTo>
                    <a:pt x="0" y="2093"/>
                  </a:lnTo>
                  <a:lnTo>
                    <a:pt x="0" y="2103"/>
                  </a:lnTo>
                  <a:lnTo>
                    <a:pt x="0" y="2111"/>
                  </a:lnTo>
                  <a:lnTo>
                    <a:pt x="0" y="2118"/>
                  </a:lnTo>
                  <a:lnTo>
                    <a:pt x="0" y="2126"/>
                  </a:lnTo>
                  <a:lnTo>
                    <a:pt x="1" y="2134"/>
                  </a:lnTo>
                  <a:lnTo>
                    <a:pt x="1" y="2141"/>
                  </a:lnTo>
                  <a:lnTo>
                    <a:pt x="2" y="2147"/>
                  </a:lnTo>
                  <a:lnTo>
                    <a:pt x="3" y="2153"/>
                  </a:lnTo>
                  <a:lnTo>
                    <a:pt x="5" y="2159"/>
                  </a:lnTo>
                  <a:lnTo>
                    <a:pt x="8" y="2167"/>
                  </a:lnTo>
                  <a:lnTo>
                    <a:pt x="12" y="2177"/>
                  </a:lnTo>
                  <a:lnTo>
                    <a:pt x="14" y="2182"/>
                  </a:lnTo>
                  <a:lnTo>
                    <a:pt x="18" y="2187"/>
                  </a:lnTo>
                  <a:lnTo>
                    <a:pt x="21" y="2193"/>
                  </a:lnTo>
                  <a:lnTo>
                    <a:pt x="25" y="2199"/>
                  </a:lnTo>
                  <a:lnTo>
                    <a:pt x="29" y="2205"/>
                  </a:lnTo>
                  <a:lnTo>
                    <a:pt x="32" y="2211"/>
                  </a:lnTo>
                  <a:lnTo>
                    <a:pt x="36" y="2216"/>
                  </a:lnTo>
                  <a:lnTo>
                    <a:pt x="42" y="2223"/>
                  </a:lnTo>
                  <a:lnTo>
                    <a:pt x="46" y="2229"/>
                  </a:lnTo>
                  <a:lnTo>
                    <a:pt x="52" y="2236"/>
                  </a:lnTo>
                  <a:lnTo>
                    <a:pt x="59" y="2243"/>
                  </a:lnTo>
                  <a:lnTo>
                    <a:pt x="65" y="2251"/>
                  </a:lnTo>
                  <a:lnTo>
                    <a:pt x="71" y="2257"/>
                  </a:lnTo>
                  <a:lnTo>
                    <a:pt x="76" y="2264"/>
                  </a:lnTo>
                  <a:lnTo>
                    <a:pt x="83" y="2271"/>
                  </a:lnTo>
                  <a:lnTo>
                    <a:pt x="90" y="2278"/>
                  </a:lnTo>
                  <a:lnTo>
                    <a:pt x="96" y="2285"/>
                  </a:lnTo>
                  <a:lnTo>
                    <a:pt x="103" y="2293"/>
                  </a:lnTo>
                  <a:lnTo>
                    <a:pt x="111" y="2301"/>
                  </a:lnTo>
                  <a:lnTo>
                    <a:pt x="120" y="2309"/>
                  </a:lnTo>
                  <a:lnTo>
                    <a:pt x="126" y="2316"/>
                  </a:lnTo>
                  <a:lnTo>
                    <a:pt x="135" y="2324"/>
                  </a:lnTo>
                  <a:lnTo>
                    <a:pt x="143" y="2332"/>
                  </a:lnTo>
                  <a:lnTo>
                    <a:pt x="152" y="2341"/>
                  </a:lnTo>
                  <a:lnTo>
                    <a:pt x="161" y="2348"/>
                  </a:lnTo>
                  <a:lnTo>
                    <a:pt x="170" y="2357"/>
                  </a:lnTo>
                  <a:lnTo>
                    <a:pt x="179" y="2365"/>
                  </a:lnTo>
                  <a:lnTo>
                    <a:pt x="189" y="2375"/>
                  </a:lnTo>
                  <a:lnTo>
                    <a:pt x="198" y="2383"/>
                  </a:lnTo>
                  <a:lnTo>
                    <a:pt x="206" y="2392"/>
                  </a:lnTo>
                  <a:lnTo>
                    <a:pt x="215" y="2399"/>
                  </a:lnTo>
                  <a:lnTo>
                    <a:pt x="225" y="2408"/>
                  </a:lnTo>
                  <a:lnTo>
                    <a:pt x="235" y="2417"/>
                  </a:lnTo>
                  <a:lnTo>
                    <a:pt x="245" y="2426"/>
                  </a:lnTo>
                  <a:lnTo>
                    <a:pt x="255" y="2435"/>
                  </a:lnTo>
                  <a:lnTo>
                    <a:pt x="267" y="2445"/>
                  </a:lnTo>
                  <a:lnTo>
                    <a:pt x="277" y="2453"/>
                  </a:lnTo>
                  <a:lnTo>
                    <a:pt x="287" y="2462"/>
                  </a:lnTo>
                  <a:lnTo>
                    <a:pt x="297" y="2471"/>
                  </a:lnTo>
                  <a:lnTo>
                    <a:pt x="308" y="2481"/>
                  </a:lnTo>
                  <a:lnTo>
                    <a:pt x="318" y="2489"/>
                  </a:lnTo>
                  <a:lnTo>
                    <a:pt x="329" y="2498"/>
                  </a:lnTo>
                  <a:lnTo>
                    <a:pt x="340" y="2508"/>
                  </a:lnTo>
                  <a:lnTo>
                    <a:pt x="352" y="2518"/>
                  </a:lnTo>
                  <a:lnTo>
                    <a:pt x="362" y="2527"/>
                  </a:lnTo>
                  <a:lnTo>
                    <a:pt x="373" y="2536"/>
                  </a:lnTo>
                  <a:lnTo>
                    <a:pt x="384" y="2545"/>
                  </a:lnTo>
                  <a:lnTo>
                    <a:pt x="395" y="2555"/>
                  </a:lnTo>
                  <a:lnTo>
                    <a:pt x="405" y="2564"/>
                  </a:lnTo>
                  <a:lnTo>
                    <a:pt x="417" y="2573"/>
                  </a:lnTo>
                  <a:lnTo>
                    <a:pt x="428" y="2583"/>
                  </a:lnTo>
                  <a:lnTo>
                    <a:pt x="440" y="2593"/>
                  </a:lnTo>
                  <a:lnTo>
                    <a:pt x="450" y="2602"/>
                  </a:lnTo>
                  <a:lnTo>
                    <a:pt x="461" y="2611"/>
                  </a:lnTo>
                  <a:lnTo>
                    <a:pt x="472" y="2620"/>
                  </a:lnTo>
                  <a:lnTo>
                    <a:pt x="483" y="2630"/>
                  </a:lnTo>
                  <a:lnTo>
                    <a:pt x="494" y="2638"/>
                  </a:lnTo>
                  <a:lnTo>
                    <a:pt x="505" y="2648"/>
                  </a:lnTo>
                  <a:lnTo>
                    <a:pt x="517" y="2657"/>
                  </a:lnTo>
                  <a:lnTo>
                    <a:pt x="529" y="266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499" name="Freeform 155"/>
            <p:cNvSpPr>
              <a:spLocks/>
            </p:cNvSpPr>
            <p:nvPr/>
          </p:nvSpPr>
          <p:spPr bwMode="auto">
            <a:xfrm>
              <a:off x="2074" y="4459"/>
              <a:ext cx="335" cy="559"/>
            </a:xfrm>
            <a:custGeom>
              <a:avLst/>
              <a:gdLst>
                <a:gd name="T0" fmla="*/ 133 w 335"/>
                <a:gd name="T1" fmla="*/ 135 h 559"/>
                <a:gd name="T2" fmla="*/ 143 w 335"/>
                <a:gd name="T3" fmla="*/ 160 h 559"/>
                <a:gd name="T4" fmla="*/ 156 w 335"/>
                <a:gd name="T5" fmla="*/ 191 h 559"/>
                <a:gd name="T6" fmla="*/ 168 w 335"/>
                <a:gd name="T7" fmla="*/ 219 h 559"/>
                <a:gd name="T8" fmla="*/ 180 w 335"/>
                <a:gd name="T9" fmla="*/ 249 h 559"/>
                <a:gd name="T10" fmla="*/ 193 w 335"/>
                <a:gd name="T11" fmla="*/ 281 h 559"/>
                <a:gd name="T12" fmla="*/ 209 w 335"/>
                <a:gd name="T13" fmla="*/ 313 h 559"/>
                <a:gd name="T14" fmla="*/ 221 w 335"/>
                <a:gd name="T15" fmla="*/ 340 h 559"/>
                <a:gd name="T16" fmla="*/ 231 w 335"/>
                <a:gd name="T17" fmla="*/ 358 h 559"/>
                <a:gd name="T18" fmla="*/ 243 w 335"/>
                <a:gd name="T19" fmla="*/ 383 h 559"/>
                <a:gd name="T20" fmla="*/ 253 w 335"/>
                <a:gd name="T21" fmla="*/ 400 h 559"/>
                <a:gd name="T22" fmla="*/ 272 w 335"/>
                <a:gd name="T23" fmla="*/ 430 h 559"/>
                <a:gd name="T24" fmla="*/ 292 w 335"/>
                <a:gd name="T25" fmla="*/ 459 h 559"/>
                <a:gd name="T26" fmla="*/ 312 w 335"/>
                <a:gd name="T27" fmla="*/ 484 h 559"/>
                <a:gd name="T28" fmla="*/ 335 w 335"/>
                <a:gd name="T29" fmla="*/ 510 h 559"/>
                <a:gd name="T30" fmla="*/ 309 w 335"/>
                <a:gd name="T31" fmla="*/ 512 h 559"/>
                <a:gd name="T32" fmla="*/ 276 w 335"/>
                <a:gd name="T33" fmla="*/ 518 h 559"/>
                <a:gd name="T34" fmla="*/ 246 w 335"/>
                <a:gd name="T35" fmla="*/ 521 h 559"/>
                <a:gd name="T36" fmla="*/ 226 w 335"/>
                <a:gd name="T37" fmla="*/ 524 h 559"/>
                <a:gd name="T38" fmla="*/ 206 w 335"/>
                <a:gd name="T39" fmla="*/ 527 h 559"/>
                <a:gd name="T40" fmla="*/ 185 w 335"/>
                <a:gd name="T41" fmla="*/ 530 h 559"/>
                <a:gd name="T42" fmla="*/ 165 w 335"/>
                <a:gd name="T43" fmla="*/ 533 h 559"/>
                <a:gd name="T44" fmla="*/ 145 w 335"/>
                <a:gd name="T45" fmla="*/ 538 h 559"/>
                <a:gd name="T46" fmla="*/ 124 w 335"/>
                <a:gd name="T47" fmla="*/ 540 h 559"/>
                <a:gd name="T48" fmla="*/ 104 w 335"/>
                <a:gd name="T49" fmla="*/ 542 h 559"/>
                <a:gd name="T50" fmla="*/ 85 w 335"/>
                <a:gd name="T51" fmla="*/ 544 h 559"/>
                <a:gd name="T52" fmla="*/ 68 w 335"/>
                <a:gd name="T53" fmla="*/ 548 h 559"/>
                <a:gd name="T54" fmla="*/ 38 w 335"/>
                <a:gd name="T55" fmla="*/ 552 h 559"/>
                <a:gd name="T56" fmla="*/ 14 w 335"/>
                <a:gd name="T57" fmla="*/ 555 h 559"/>
                <a:gd name="T58" fmla="*/ 0 w 335"/>
                <a:gd name="T59" fmla="*/ 555 h 559"/>
                <a:gd name="T60" fmla="*/ 0 w 335"/>
                <a:gd name="T61" fmla="*/ 532 h 559"/>
                <a:gd name="T62" fmla="*/ 0 w 335"/>
                <a:gd name="T63" fmla="*/ 512 h 559"/>
                <a:gd name="T64" fmla="*/ 0 w 335"/>
                <a:gd name="T65" fmla="*/ 490 h 559"/>
                <a:gd name="T66" fmla="*/ 0 w 335"/>
                <a:gd name="T67" fmla="*/ 464 h 559"/>
                <a:gd name="T68" fmla="*/ 0 w 335"/>
                <a:gd name="T69" fmla="*/ 435 h 559"/>
                <a:gd name="T70" fmla="*/ 0 w 335"/>
                <a:gd name="T71" fmla="*/ 404 h 559"/>
                <a:gd name="T72" fmla="*/ 0 w 335"/>
                <a:gd name="T73" fmla="*/ 371 h 559"/>
                <a:gd name="T74" fmla="*/ 0 w 335"/>
                <a:gd name="T75" fmla="*/ 335 h 559"/>
                <a:gd name="T76" fmla="*/ 0 w 335"/>
                <a:gd name="T77" fmla="*/ 301 h 559"/>
                <a:gd name="T78" fmla="*/ 0 w 335"/>
                <a:gd name="T79" fmla="*/ 263 h 559"/>
                <a:gd name="T80" fmla="*/ 0 w 335"/>
                <a:gd name="T81" fmla="*/ 228 h 559"/>
                <a:gd name="T82" fmla="*/ 0 w 335"/>
                <a:gd name="T83" fmla="*/ 192 h 559"/>
                <a:gd name="T84" fmla="*/ 0 w 335"/>
                <a:gd name="T85" fmla="*/ 159 h 559"/>
                <a:gd name="T86" fmla="*/ 0 w 335"/>
                <a:gd name="T87" fmla="*/ 126 h 559"/>
                <a:gd name="T88" fmla="*/ 0 w 335"/>
                <a:gd name="T89" fmla="*/ 95 h 559"/>
                <a:gd name="T90" fmla="*/ 0 w 335"/>
                <a:gd name="T91" fmla="*/ 68 h 559"/>
                <a:gd name="T92" fmla="*/ 0 w 335"/>
                <a:gd name="T93" fmla="*/ 44 h 559"/>
                <a:gd name="T94" fmla="*/ 0 w 335"/>
                <a:gd name="T95" fmla="*/ 23 h 559"/>
                <a:gd name="T96" fmla="*/ 0 w 335"/>
                <a:gd name="T97" fmla="*/ 0 h 559"/>
                <a:gd name="T98" fmla="*/ 16 w 335"/>
                <a:gd name="T99" fmla="*/ 14 h 559"/>
                <a:gd name="T100" fmla="*/ 34 w 335"/>
                <a:gd name="T101" fmla="*/ 30 h 559"/>
                <a:gd name="T102" fmla="*/ 51 w 335"/>
                <a:gd name="T103" fmla="*/ 44 h 559"/>
                <a:gd name="T104" fmla="*/ 66 w 335"/>
                <a:gd name="T105" fmla="*/ 58 h 559"/>
                <a:gd name="T106" fmla="*/ 80 w 335"/>
                <a:gd name="T107" fmla="*/ 71 h 559"/>
                <a:gd name="T108" fmla="*/ 100 w 335"/>
                <a:gd name="T109" fmla="*/ 90 h 559"/>
                <a:gd name="T110" fmla="*/ 116 w 335"/>
                <a:gd name="T111" fmla="*/ 108 h 559"/>
                <a:gd name="T112" fmla="*/ 128 w 335"/>
                <a:gd name="T113" fmla="*/ 123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5" h="559">
                  <a:moveTo>
                    <a:pt x="128" y="123"/>
                  </a:moveTo>
                  <a:lnTo>
                    <a:pt x="130" y="129"/>
                  </a:lnTo>
                  <a:lnTo>
                    <a:pt x="133" y="135"/>
                  </a:lnTo>
                  <a:lnTo>
                    <a:pt x="136" y="143"/>
                  </a:lnTo>
                  <a:lnTo>
                    <a:pt x="140" y="152"/>
                  </a:lnTo>
                  <a:lnTo>
                    <a:pt x="143" y="160"/>
                  </a:lnTo>
                  <a:lnTo>
                    <a:pt x="146" y="170"/>
                  </a:lnTo>
                  <a:lnTo>
                    <a:pt x="151" y="180"/>
                  </a:lnTo>
                  <a:lnTo>
                    <a:pt x="156" y="191"/>
                  </a:lnTo>
                  <a:lnTo>
                    <a:pt x="160" y="200"/>
                  </a:lnTo>
                  <a:lnTo>
                    <a:pt x="163" y="209"/>
                  </a:lnTo>
                  <a:lnTo>
                    <a:pt x="168" y="219"/>
                  </a:lnTo>
                  <a:lnTo>
                    <a:pt x="172" y="229"/>
                  </a:lnTo>
                  <a:lnTo>
                    <a:pt x="175" y="239"/>
                  </a:lnTo>
                  <a:lnTo>
                    <a:pt x="180" y="249"/>
                  </a:lnTo>
                  <a:lnTo>
                    <a:pt x="184" y="260"/>
                  </a:lnTo>
                  <a:lnTo>
                    <a:pt x="190" y="271"/>
                  </a:lnTo>
                  <a:lnTo>
                    <a:pt x="193" y="281"/>
                  </a:lnTo>
                  <a:lnTo>
                    <a:pt x="199" y="291"/>
                  </a:lnTo>
                  <a:lnTo>
                    <a:pt x="203" y="302"/>
                  </a:lnTo>
                  <a:lnTo>
                    <a:pt x="209" y="313"/>
                  </a:lnTo>
                  <a:lnTo>
                    <a:pt x="213" y="323"/>
                  </a:lnTo>
                  <a:lnTo>
                    <a:pt x="219" y="335"/>
                  </a:lnTo>
                  <a:lnTo>
                    <a:pt x="221" y="340"/>
                  </a:lnTo>
                  <a:lnTo>
                    <a:pt x="224" y="345"/>
                  </a:lnTo>
                  <a:lnTo>
                    <a:pt x="228" y="351"/>
                  </a:lnTo>
                  <a:lnTo>
                    <a:pt x="231" y="358"/>
                  </a:lnTo>
                  <a:lnTo>
                    <a:pt x="235" y="368"/>
                  </a:lnTo>
                  <a:lnTo>
                    <a:pt x="241" y="379"/>
                  </a:lnTo>
                  <a:lnTo>
                    <a:pt x="243" y="383"/>
                  </a:lnTo>
                  <a:lnTo>
                    <a:pt x="246" y="389"/>
                  </a:lnTo>
                  <a:lnTo>
                    <a:pt x="250" y="393"/>
                  </a:lnTo>
                  <a:lnTo>
                    <a:pt x="253" y="400"/>
                  </a:lnTo>
                  <a:lnTo>
                    <a:pt x="259" y="410"/>
                  </a:lnTo>
                  <a:lnTo>
                    <a:pt x="265" y="420"/>
                  </a:lnTo>
                  <a:lnTo>
                    <a:pt x="272" y="430"/>
                  </a:lnTo>
                  <a:lnTo>
                    <a:pt x="279" y="440"/>
                  </a:lnTo>
                  <a:lnTo>
                    <a:pt x="285" y="449"/>
                  </a:lnTo>
                  <a:lnTo>
                    <a:pt x="292" y="459"/>
                  </a:lnTo>
                  <a:lnTo>
                    <a:pt x="299" y="468"/>
                  </a:lnTo>
                  <a:lnTo>
                    <a:pt x="305" y="477"/>
                  </a:lnTo>
                  <a:lnTo>
                    <a:pt x="312" y="484"/>
                  </a:lnTo>
                  <a:lnTo>
                    <a:pt x="320" y="493"/>
                  </a:lnTo>
                  <a:lnTo>
                    <a:pt x="328" y="501"/>
                  </a:lnTo>
                  <a:lnTo>
                    <a:pt x="335" y="510"/>
                  </a:lnTo>
                  <a:lnTo>
                    <a:pt x="326" y="510"/>
                  </a:lnTo>
                  <a:lnTo>
                    <a:pt x="319" y="511"/>
                  </a:lnTo>
                  <a:lnTo>
                    <a:pt x="309" y="512"/>
                  </a:lnTo>
                  <a:lnTo>
                    <a:pt x="300" y="514"/>
                  </a:lnTo>
                  <a:lnTo>
                    <a:pt x="288" y="515"/>
                  </a:lnTo>
                  <a:lnTo>
                    <a:pt x="276" y="518"/>
                  </a:lnTo>
                  <a:lnTo>
                    <a:pt x="264" y="519"/>
                  </a:lnTo>
                  <a:lnTo>
                    <a:pt x="253" y="521"/>
                  </a:lnTo>
                  <a:lnTo>
                    <a:pt x="246" y="521"/>
                  </a:lnTo>
                  <a:lnTo>
                    <a:pt x="240" y="522"/>
                  </a:lnTo>
                  <a:lnTo>
                    <a:pt x="233" y="523"/>
                  </a:lnTo>
                  <a:lnTo>
                    <a:pt x="226" y="524"/>
                  </a:lnTo>
                  <a:lnTo>
                    <a:pt x="220" y="524"/>
                  </a:lnTo>
                  <a:lnTo>
                    <a:pt x="213" y="527"/>
                  </a:lnTo>
                  <a:lnTo>
                    <a:pt x="206" y="527"/>
                  </a:lnTo>
                  <a:lnTo>
                    <a:pt x="200" y="529"/>
                  </a:lnTo>
                  <a:lnTo>
                    <a:pt x="192" y="529"/>
                  </a:lnTo>
                  <a:lnTo>
                    <a:pt x="185" y="530"/>
                  </a:lnTo>
                  <a:lnTo>
                    <a:pt x="179" y="531"/>
                  </a:lnTo>
                  <a:lnTo>
                    <a:pt x="172" y="533"/>
                  </a:lnTo>
                  <a:lnTo>
                    <a:pt x="165" y="533"/>
                  </a:lnTo>
                  <a:lnTo>
                    <a:pt x="159" y="534"/>
                  </a:lnTo>
                  <a:lnTo>
                    <a:pt x="152" y="535"/>
                  </a:lnTo>
                  <a:lnTo>
                    <a:pt x="145" y="538"/>
                  </a:lnTo>
                  <a:lnTo>
                    <a:pt x="138" y="538"/>
                  </a:lnTo>
                  <a:lnTo>
                    <a:pt x="131" y="539"/>
                  </a:lnTo>
                  <a:lnTo>
                    <a:pt x="124" y="540"/>
                  </a:lnTo>
                  <a:lnTo>
                    <a:pt x="118" y="541"/>
                  </a:lnTo>
                  <a:lnTo>
                    <a:pt x="111" y="541"/>
                  </a:lnTo>
                  <a:lnTo>
                    <a:pt x="104" y="542"/>
                  </a:lnTo>
                  <a:lnTo>
                    <a:pt x="98" y="543"/>
                  </a:lnTo>
                  <a:lnTo>
                    <a:pt x="92" y="544"/>
                  </a:lnTo>
                  <a:lnTo>
                    <a:pt x="85" y="544"/>
                  </a:lnTo>
                  <a:lnTo>
                    <a:pt x="79" y="545"/>
                  </a:lnTo>
                  <a:lnTo>
                    <a:pt x="73" y="547"/>
                  </a:lnTo>
                  <a:lnTo>
                    <a:pt x="68" y="548"/>
                  </a:lnTo>
                  <a:lnTo>
                    <a:pt x="56" y="549"/>
                  </a:lnTo>
                  <a:lnTo>
                    <a:pt x="48" y="551"/>
                  </a:lnTo>
                  <a:lnTo>
                    <a:pt x="38" y="552"/>
                  </a:lnTo>
                  <a:lnTo>
                    <a:pt x="29" y="553"/>
                  </a:lnTo>
                  <a:lnTo>
                    <a:pt x="21" y="554"/>
                  </a:lnTo>
                  <a:lnTo>
                    <a:pt x="14" y="555"/>
                  </a:lnTo>
                  <a:lnTo>
                    <a:pt x="4" y="557"/>
                  </a:lnTo>
                  <a:lnTo>
                    <a:pt x="0" y="559"/>
                  </a:lnTo>
                  <a:lnTo>
                    <a:pt x="0" y="555"/>
                  </a:lnTo>
                  <a:lnTo>
                    <a:pt x="0" y="550"/>
                  </a:lnTo>
                  <a:lnTo>
                    <a:pt x="0" y="541"/>
                  </a:lnTo>
                  <a:lnTo>
                    <a:pt x="0" y="532"/>
                  </a:lnTo>
                  <a:lnTo>
                    <a:pt x="0" y="525"/>
                  </a:lnTo>
                  <a:lnTo>
                    <a:pt x="0" y="519"/>
                  </a:lnTo>
                  <a:lnTo>
                    <a:pt x="0" y="512"/>
                  </a:lnTo>
                  <a:lnTo>
                    <a:pt x="0" y="507"/>
                  </a:lnTo>
                  <a:lnTo>
                    <a:pt x="0" y="498"/>
                  </a:lnTo>
                  <a:lnTo>
                    <a:pt x="0" y="490"/>
                  </a:lnTo>
                  <a:lnTo>
                    <a:pt x="0" y="482"/>
                  </a:lnTo>
                  <a:lnTo>
                    <a:pt x="0" y="474"/>
                  </a:lnTo>
                  <a:lnTo>
                    <a:pt x="0" y="464"/>
                  </a:lnTo>
                  <a:lnTo>
                    <a:pt x="0" y="455"/>
                  </a:lnTo>
                  <a:lnTo>
                    <a:pt x="0" y="445"/>
                  </a:lnTo>
                  <a:lnTo>
                    <a:pt x="0" y="435"/>
                  </a:lnTo>
                  <a:lnTo>
                    <a:pt x="0" y="424"/>
                  </a:lnTo>
                  <a:lnTo>
                    <a:pt x="0" y="414"/>
                  </a:lnTo>
                  <a:lnTo>
                    <a:pt x="0" y="404"/>
                  </a:lnTo>
                  <a:lnTo>
                    <a:pt x="0" y="394"/>
                  </a:lnTo>
                  <a:lnTo>
                    <a:pt x="0" y="382"/>
                  </a:lnTo>
                  <a:lnTo>
                    <a:pt x="0" y="371"/>
                  </a:lnTo>
                  <a:lnTo>
                    <a:pt x="0" y="359"/>
                  </a:lnTo>
                  <a:lnTo>
                    <a:pt x="0" y="348"/>
                  </a:lnTo>
                  <a:lnTo>
                    <a:pt x="0" y="335"/>
                  </a:lnTo>
                  <a:lnTo>
                    <a:pt x="0" y="324"/>
                  </a:lnTo>
                  <a:lnTo>
                    <a:pt x="0" y="312"/>
                  </a:lnTo>
                  <a:lnTo>
                    <a:pt x="0" y="301"/>
                  </a:lnTo>
                  <a:lnTo>
                    <a:pt x="0" y="288"/>
                  </a:lnTo>
                  <a:lnTo>
                    <a:pt x="0" y="275"/>
                  </a:lnTo>
                  <a:lnTo>
                    <a:pt x="0" y="263"/>
                  </a:lnTo>
                  <a:lnTo>
                    <a:pt x="0" y="252"/>
                  </a:lnTo>
                  <a:lnTo>
                    <a:pt x="0" y="239"/>
                  </a:lnTo>
                  <a:lnTo>
                    <a:pt x="0" y="228"/>
                  </a:lnTo>
                  <a:lnTo>
                    <a:pt x="0" y="215"/>
                  </a:lnTo>
                  <a:lnTo>
                    <a:pt x="0" y="204"/>
                  </a:lnTo>
                  <a:lnTo>
                    <a:pt x="0" y="192"/>
                  </a:lnTo>
                  <a:lnTo>
                    <a:pt x="0" y="181"/>
                  </a:lnTo>
                  <a:lnTo>
                    <a:pt x="0" y="169"/>
                  </a:lnTo>
                  <a:lnTo>
                    <a:pt x="0" y="159"/>
                  </a:lnTo>
                  <a:lnTo>
                    <a:pt x="0" y="146"/>
                  </a:lnTo>
                  <a:lnTo>
                    <a:pt x="0" y="136"/>
                  </a:lnTo>
                  <a:lnTo>
                    <a:pt x="0" y="126"/>
                  </a:lnTo>
                  <a:lnTo>
                    <a:pt x="0" y="116"/>
                  </a:lnTo>
                  <a:lnTo>
                    <a:pt x="0" y="105"/>
                  </a:lnTo>
                  <a:lnTo>
                    <a:pt x="0" y="95"/>
                  </a:lnTo>
                  <a:lnTo>
                    <a:pt x="0" y="85"/>
                  </a:lnTo>
                  <a:lnTo>
                    <a:pt x="0" y="76"/>
                  </a:lnTo>
                  <a:lnTo>
                    <a:pt x="0" y="68"/>
                  </a:lnTo>
                  <a:lnTo>
                    <a:pt x="0" y="60"/>
                  </a:lnTo>
                  <a:lnTo>
                    <a:pt x="0" y="51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0" y="6"/>
                  </a:lnTo>
                  <a:lnTo>
                    <a:pt x="0" y="0"/>
                  </a:lnTo>
                  <a:lnTo>
                    <a:pt x="5" y="4"/>
                  </a:lnTo>
                  <a:lnTo>
                    <a:pt x="11" y="10"/>
                  </a:lnTo>
                  <a:lnTo>
                    <a:pt x="16" y="14"/>
                  </a:lnTo>
                  <a:lnTo>
                    <a:pt x="23" y="20"/>
                  </a:lnTo>
                  <a:lnTo>
                    <a:pt x="29" y="24"/>
                  </a:lnTo>
                  <a:lnTo>
                    <a:pt x="34" y="30"/>
                  </a:lnTo>
                  <a:lnTo>
                    <a:pt x="40" y="34"/>
                  </a:lnTo>
                  <a:lnTo>
                    <a:pt x="46" y="40"/>
                  </a:lnTo>
                  <a:lnTo>
                    <a:pt x="51" y="44"/>
                  </a:lnTo>
                  <a:lnTo>
                    <a:pt x="56" y="49"/>
                  </a:lnTo>
                  <a:lnTo>
                    <a:pt x="61" y="53"/>
                  </a:lnTo>
                  <a:lnTo>
                    <a:pt x="66" y="58"/>
                  </a:lnTo>
                  <a:lnTo>
                    <a:pt x="71" y="62"/>
                  </a:lnTo>
                  <a:lnTo>
                    <a:pt x="75" y="66"/>
                  </a:lnTo>
                  <a:lnTo>
                    <a:pt x="80" y="71"/>
                  </a:lnTo>
                  <a:lnTo>
                    <a:pt x="85" y="75"/>
                  </a:lnTo>
                  <a:lnTo>
                    <a:pt x="92" y="82"/>
                  </a:lnTo>
                  <a:lnTo>
                    <a:pt x="100" y="90"/>
                  </a:lnTo>
                  <a:lnTo>
                    <a:pt x="105" y="96"/>
                  </a:lnTo>
                  <a:lnTo>
                    <a:pt x="112" y="103"/>
                  </a:lnTo>
                  <a:lnTo>
                    <a:pt x="116" y="108"/>
                  </a:lnTo>
                  <a:lnTo>
                    <a:pt x="121" y="113"/>
                  </a:lnTo>
                  <a:lnTo>
                    <a:pt x="124" y="118"/>
                  </a:lnTo>
                  <a:lnTo>
                    <a:pt x="128" y="123"/>
                  </a:lnTo>
                  <a:close/>
                </a:path>
              </a:pathLst>
            </a:custGeom>
            <a:solidFill>
              <a:srgbClr val="FF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0" name="Freeform 156"/>
            <p:cNvSpPr>
              <a:spLocks/>
            </p:cNvSpPr>
            <p:nvPr/>
          </p:nvSpPr>
          <p:spPr bwMode="auto">
            <a:xfrm>
              <a:off x="2117" y="4697"/>
              <a:ext cx="2568" cy="563"/>
            </a:xfrm>
            <a:custGeom>
              <a:avLst/>
              <a:gdLst>
                <a:gd name="T0" fmla="*/ 1381 w 2568"/>
                <a:gd name="T1" fmla="*/ 558 h 563"/>
                <a:gd name="T2" fmla="*/ 1309 w 2568"/>
                <a:gd name="T3" fmla="*/ 545 h 563"/>
                <a:gd name="T4" fmla="*/ 1196 w 2568"/>
                <a:gd name="T5" fmla="*/ 526 h 563"/>
                <a:gd name="T6" fmla="*/ 1049 w 2568"/>
                <a:gd name="T7" fmla="*/ 502 h 563"/>
                <a:gd name="T8" fmla="*/ 882 w 2568"/>
                <a:gd name="T9" fmla="*/ 474 h 563"/>
                <a:gd name="T10" fmla="*/ 705 w 2568"/>
                <a:gd name="T11" fmla="*/ 445 h 563"/>
                <a:gd name="T12" fmla="*/ 524 w 2568"/>
                <a:gd name="T13" fmla="*/ 415 h 563"/>
                <a:gd name="T14" fmla="*/ 352 w 2568"/>
                <a:gd name="T15" fmla="*/ 388 h 563"/>
                <a:gd name="T16" fmla="*/ 198 w 2568"/>
                <a:gd name="T17" fmla="*/ 362 h 563"/>
                <a:gd name="T18" fmla="*/ 73 w 2568"/>
                <a:gd name="T19" fmla="*/ 342 h 563"/>
                <a:gd name="T20" fmla="*/ 308 w 2568"/>
                <a:gd name="T21" fmla="*/ 285 h 563"/>
                <a:gd name="T22" fmla="*/ 342 w 2568"/>
                <a:gd name="T23" fmla="*/ 309 h 563"/>
                <a:gd name="T24" fmla="*/ 381 w 2568"/>
                <a:gd name="T25" fmla="*/ 324 h 563"/>
                <a:gd name="T26" fmla="*/ 421 w 2568"/>
                <a:gd name="T27" fmla="*/ 326 h 563"/>
                <a:gd name="T28" fmla="*/ 468 w 2568"/>
                <a:gd name="T29" fmla="*/ 322 h 563"/>
                <a:gd name="T30" fmla="*/ 518 w 2568"/>
                <a:gd name="T31" fmla="*/ 313 h 563"/>
                <a:gd name="T32" fmla="*/ 568 w 2568"/>
                <a:gd name="T33" fmla="*/ 302 h 563"/>
                <a:gd name="T34" fmla="*/ 617 w 2568"/>
                <a:gd name="T35" fmla="*/ 287 h 563"/>
                <a:gd name="T36" fmla="*/ 666 w 2568"/>
                <a:gd name="T37" fmla="*/ 272 h 563"/>
                <a:gd name="T38" fmla="*/ 709 w 2568"/>
                <a:gd name="T39" fmla="*/ 252 h 563"/>
                <a:gd name="T40" fmla="*/ 748 w 2568"/>
                <a:gd name="T41" fmla="*/ 232 h 563"/>
                <a:gd name="T42" fmla="*/ 789 w 2568"/>
                <a:gd name="T43" fmla="*/ 203 h 563"/>
                <a:gd name="T44" fmla="*/ 820 w 2568"/>
                <a:gd name="T45" fmla="*/ 162 h 563"/>
                <a:gd name="T46" fmla="*/ 870 w 2568"/>
                <a:gd name="T47" fmla="*/ 150 h 563"/>
                <a:gd name="T48" fmla="*/ 935 w 2568"/>
                <a:gd name="T49" fmla="*/ 134 h 563"/>
                <a:gd name="T50" fmla="*/ 1018 w 2568"/>
                <a:gd name="T51" fmla="*/ 116 h 563"/>
                <a:gd name="T52" fmla="*/ 1111 w 2568"/>
                <a:gd name="T53" fmla="*/ 95 h 563"/>
                <a:gd name="T54" fmla="*/ 1211 w 2568"/>
                <a:gd name="T55" fmla="*/ 75 h 563"/>
                <a:gd name="T56" fmla="*/ 1307 w 2568"/>
                <a:gd name="T57" fmla="*/ 53 h 563"/>
                <a:gd name="T58" fmla="*/ 1396 w 2568"/>
                <a:gd name="T59" fmla="*/ 33 h 563"/>
                <a:gd name="T60" fmla="*/ 1470 w 2568"/>
                <a:gd name="T61" fmla="*/ 16 h 563"/>
                <a:gd name="T62" fmla="*/ 1525 w 2568"/>
                <a:gd name="T63" fmla="*/ 5 h 563"/>
                <a:gd name="T64" fmla="*/ 1556 w 2568"/>
                <a:gd name="T65" fmla="*/ 0 h 563"/>
                <a:gd name="T66" fmla="*/ 1599 w 2568"/>
                <a:gd name="T67" fmla="*/ 13 h 563"/>
                <a:gd name="T68" fmla="*/ 1634 w 2568"/>
                <a:gd name="T69" fmla="*/ 23 h 563"/>
                <a:gd name="T70" fmla="*/ 1679 w 2568"/>
                <a:gd name="T71" fmla="*/ 37 h 563"/>
                <a:gd name="T72" fmla="*/ 1730 w 2568"/>
                <a:gd name="T73" fmla="*/ 54 h 563"/>
                <a:gd name="T74" fmla="*/ 1789 w 2568"/>
                <a:gd name="T75" fmla="*/ 73 h 563"/>
                <a:gd name="T76" fmla="*/ 1852 w 2568"/>
                <a:gd name="T77" fmla="*/ 93 h 563"/>
                <a:gd name="T78" fmla="*/ 1918 w 2568"/>
                <a:gd name="T79" fmla="*/ 114 h 563"/>
                <a:gd name="T80" fmla="*/ 1988 w 2568"/>
                <a:gd name="T81" fmla="*/ 136 h 563"/>
                <a:gd name="T82" fmla="*/ 2059 w 2568"/>
                <a:gd name="T83" fmla="*/ 160 h 563"/>
                <a:gd name="T84" fmla="*/ 2092 w 2568"/>
                <a:gd name="T85" fmla="*/ 170 h 563"/>
                <a:gd name="T86" fmla="*/ 2158 w 2568"/>
                <a:gd name="T87" fmla="*/ 191 h 563"/>
                <a:gd name="T88" fmla="*/ 2222 w 2568"/>
                <a:gd name="T89" fmla="*/ 211 h 563"/>
                <a:gd name="T90" fmla="*/ 2284 w 2568"/>
                <a:gd name="T91" fmla="*/ 231 h 563"/>
                <a:gd name="T92" fmla="*/ 2343 w 2568"/>
                <a:gd name="T93" fmla="*/ 250 h 563"/>
                <a:gd name="T94" fmla="*/ 2398 w 2568"/>
                <a:gd name="T95" fmla="*/ 267 h 563"/>
                <a:gd name="T96" fmla="*/ 2445 w 2568"/>
                <a:gd name="T97" fmla="*/ 282 h 563"/>
                <a:gd name="T98" fmla="*/ 2487 w 2568"/>
                <a:gd name="T99" fmla="*/ 296 h 563"/>
                <a:gd name="T100" fmla="*/ 2532 w 2568"/>
                <a:gd name="T101" fmla="*/ 310 h 563"/>
                <a:gd name="T102" fmla="*/ 2568 w 2568"/>
                <a:gd name="T103" fmla="*/ 323 h 563"/>
                <a:gd name="T104" fmla="*/ 2525 w 2568"/>
                <a:gd name="T105" fmla="*/ 330 h 563"/>
                <a:gd name="T106" fmla="*/ 2440 w 2568"/>
                <a:gd name="T107" fmla="*/ 347 h 563"/>
                <a:gd name="T108" fmla="*/ 2318 w 2568"/>
                <a:gd name="T109" fmla="*/ 372 h 563"/>
                <a:gd name="T110" fmla="*/ 2175 w 2568"/>
                <a:gd name="T111" fmla="*/ 402 h 563"/>
                <a:gd name="T112" fmla="*/ 2018 w 2568"/>
                <a:gd name="T113" fmla="*/ 434 h 563"/>
                <a:gd name="T114" fmla="*/ 1859 w 2568"/>
                <a:gd name="T115" fmla="*/ 468 h 563"/>
                <a:gd name="T116" fmla="*/ 1708 w 2568"/>
                <a:gd name="T117" fmla="*/ 498 h 563"/>
                <a:gd name="T118" fmla="*/ 1578 w 2568"/>
                <a:gd name="T119" fmla="*/ 526 h 563"/>
                <a:gd name="T120" fmla="*/ 1476 w 2568"/>
                <a:gd name="T121" fmla="*/ 545 h 563"/>
                <a:gd name="T122" fmla="*/ 1416 w 2568"/>
                <a:gd name="T123" fmla="*/ 559 h 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68" h="563">
                  <a:moveTo>
                    <a:pt x="1404" y="563"/>
                  </a:moveTo>
                  <a:lnTo>
                    <a:pt x="1401" y="562"/>
                  </a:lnTo>
                  <a:lnTo>
                    <a:pt x="1399" y="561"/>
                  </a:lnTo>
                  <a:lnTo>
                    <a:pt x="1395" y="560"/>
                  </a:lnTo>
                  <a:lnTo>
                    <a:pt x="1389" y="560"/>
                  </a:lnTo>
                  <a:lnTo>
                    <a:pt x="1381" y="558"/>
                  </a:lnTo>
                  <a:lnTo>
                    <a:pt x="1373" y="556"/>
                  </a:lnTo>
                  <a:lnTo>
                    <a:pt x="1363" y="554"/>
                  </a:lnTo>
                  <a:lnTo>
                    <a:pt x="1353" y="553"/>
                  </a:lnTo>
                  <a:lnTo>
                    <a:pt x="1338" y="550"/>
                  </a:lnTo>
                  <a:lnTo>
                    <a:pt x="1325" y="548"/>
                  </a:lnTo>
                  <a:lnTo>
                    <a:pt x="1309" y="545"/>
                  </a:lnTo>
                  <a:lnTo>
                    <a:pt x="1294" y="543"/>
                  </a:lnTo>
                  <a:lnTo>
                    <a:pt x="1276" y="540"/>
                  </a:lnTo>
                  <a:lnTo>
                    <a:pt x="1257" y="536"/>
                  </a:lnTo>
                  <a:lnTo>
                    <a:pt x="1237" y="533"/>
                  </a:lnTo>
                  <a:lnTo>
                    <a:pt x="1218" y="531"/>
                  </a:lnTo>
                  <a:lnTo>
                    <a:pt x="1196" y="526"/>
                  </a:lnTo>
                  <a:lnTo>
                    <a:pt x="1174" y="523"/>
                  </a:lnTo>
                  <a:lnTo>
                    <a:pt x="1149" y="519"/>
                  </a:lnTo>
                  <a:lnTo>
                    <a:pt x="1126" y="515"/>
                  </a:lnTo>
                  <a:lnTo>
                    <a:pt x="1100" y="511"/>
                  </a:lnTo>
                  <a:lnTo>
                    <a:pt x="1076" y="506"/>
                  </a:lnTo>
                  <a:lnTo>
                    <a:pt x="1049" y="502"/>
                  </a:lnTo>
                  <a:lnTo>
                    <a:pt x="1024" y="499"/>
                  </a:lnTo>
                  <a:lnTo>
                    <a:pt x="996" y="493"/>
                  </a:lnTo>
                  <a:lnTo>
                    <a:pt x="968" y="489"/>
                  </a:lnTo>
                  <a:lnTo>
                    <a:pt x="940" y="484"/>
                  </a:lnTo>
                  <a:lnTo>
                    <a:pt x="912" y="480"/>
                  </a:lnTo>
                  <a:lnTo>
                    <a:pt x="882" y="474"/>
                  </a:lnTo>
                  <a:lnTo>
                    <a:pt x="854" y="471"/>
                  </a:lnTo>
                  <a:lnTo>
                    <a:pt x="825" y="465"/>
                  </a:lnTo>
                  <a:lnTo>
                    <a:pt x="796" y="462"/>
                  </a:lnTo>
                  <a:lnTo>
                    <a:pt x="765" y="456"/>
                  </a:lnTo>
                  <a:lnTo>
                    <a:pt x="735" y="451"/>
                  </a:lnTo>
                  <a:lnTo>
                    <a:pt x="705" y="445"/>
                  </a:lnTo>
                  <a:lnTo>
                    <a:pt x="675" y="441"/>
                  </a:lnTo>
                  <a:lnTo>
                    <a:pt x="644" y="435"/>
                  </a:lnTo>
                  <a:lnTo>
                    <a:pt x="614" y="431"/>
                  </a:lnTo>
                  <a:lnTo>
                    <a:pt x="584" y="425"/>
                  </a:lnTo>
                  <a:lnTo>
                    <a:pt x="554" y="421"/>
                  </a:lnTo>
                  <a:lnTo>
                    <a:pt x="524" y="415"/>
                  </a:lnTo>
                  <a:lnTo>
                    <a:pt x="494" y="411"/>
                  </a:lnTo>
                  <a:lnTo>
                    <a:pt x="465" y="405"/>
                  </a:lnTo>
                  <a:lnTo>
                    <a:pt x="436" y="402"/>
                  </a:lnTo>
                  <a:lnTo>
                    <a:pt x="407" y="396"/>
                  </a:lnTo>
                  <a:lnTo>
                    <a:pt x="379" y="392"/>
                  </a:lnTo>
                  <a:lnTo>
                    <a:pt x="352" y="388"/>
                  </a:lnTo>
                  <a:lnTo>
                    <a:pt x="326" y="384"/>
                  </a:lnTo>
                  <a:lnTo>
                    <a:pt x="298" y="379"/>
                  </a:lnTo>
                  <a:lnTo>
                    <a:pt x="272" y="374"/>
                  </a:lnTo>
                  <a:lnTo>
                    <a:pt x="246" y="370"/>
                  </a:lnTo>
                  <a:lnTo>
                    <a:pt x="222" y="366"/>
                  </a:lnTo>
                  <a:lnTo>
                    <a:pt x="198" y="362"/>
                  </a:lnTo>
                  <a:lnTo>
                    <a:pt x="176" y="359"/>
                  </a:lnTo>
                  <a:lnTo>
                    <a:pt x="152" y="355"/>
                  </a:lnTo>
                  <a:lnTo>
                    <a:pt x="132" y="352"/>
                  </a:lnTo>
                  <a:lnTo>
                    <a:pt x="111" y="349"/>
                  </a:lnTo>
                  <a:lnTo>
                    <a:pt x="92" y="345"/>
                  </a:lnTo>
                  <a:lnTo>
                    <a:pt x="73" y="342"/>
                  </a:lnTo>
                  <a:lnTo>
                    <a:pt x="57" y="340"/>
                  </a:lnTo>
                  <a:lnTo>
                    <a:pt x="40" y="336"/>
                  </a:lnTo>
                  <a:lnTo>
                    <a:pt x="26" y="334"/>
                  </a:lnTo>
                  <a:lnTo>
                    <a:pt x="11" y="332"/>
                  </a:lnTo>
                  <a:lnTo>
                    <a:pt x="0" y="331"/>
                  </a:lnTo>
                  <a:lnTo>
                    <a:pt x="308" y="285"/>
                  </a:lnTo>
                  <a:lnTo>
                    <a:pt x="312" y="290"/>
                  </a:lnTo>
                  <a:lnTo>
                    <a:pt x="318" y="294"/>
                  </a:lnTo>
                  <a:lnTo>
                    <a:pt x="323" y="297"/>
                  </a:lnTo>
                  <a:lnTo>
                    <a:pt x="330" y="302"/>
                  </a:lnTo>
                  <a:lnTo>
                    <a:pt x="336" y="305"/>
                  </a:lnTo>
                  <a:lnTo>
                    <a:pt x="342" y="309"/>
                  </a:lnTo>
                  <a:lnTo>
                    <a:pt x="349" y="312"/>
                  </a:lnTo>
                  <a:lnTo>
                    <a:pt x="356" y="316"/>
                  </a:lnTo>
                  <a:lnTo>
                    <a:pt x="361" y="317"/>
                  </a:lnTo>
                  <a:lnTo>
                    <a:pt x="368" y="320"/>
                  </a:lnTo>
                  <a:lnTo>
                    <a:pt x="375" y="322"/>
                  </a:lnTo>
                  <a:lnTo>
                    <a:pt x="381" y="324"/>
                  </a:lnTo>
                  <a:lnTo>
                    <a:pt x="388" y="325"/>
                  </a:lnTo>
                  <a:lnTo>
                    <a:pt x="395" y="326"/>
                  </a:lnTo>
                  <a:lnTo>
                    <a:pt x="401" y="326"/>
                  </a:lnTo>
                  <a:lnTo>
                    <a:pt x="408" y="327"/>
                  </a:lnTo>
                  <a:lnTo>
                    <a:pt x="415" y="326"/>
                  </a:lnTo>
                  <a:lnTo>
                    <a:pt x="421" y="326"/>
                  </a:lnTo>
                  <a:lnTo>
                    <a:pt x="429" y="325"/>
                  </a:lnTo>
                  <a:lnTo>
                    <a:pt x="437" y="325"/>
                  </a:lnTo>
                  <a:lnTo>
                    <a:pt x="443" y="324"/>
                  </a:lnTo>
                  <a:lnTo>
                    <a:pt x="451" y="323"/>
                  </a:lnTo>
                  <a:lnTo>
                    <a:pt x="459" y="322"/>
                  </a:lnTo>
                  <a:lnTo>
                    <a:pt x="468" y="322"/>
                  </a:lnTo>
                  <a:lnTo>
                    <a:pt x="476" y="320"/>
                  </a:lnTo>
                  <a:lnTo>
                    <a:pt x="485" y="319"/>
                  </a:lnTo>
                  <a:lnTo>
                    <a:pt x="492" y="317"/>
                  </a:lnTo>
                  <a:lnTo>
                    <a:pt x="501" y="316"/>
                  </a:lnTo>
                  <a:lnTo>
                    <a:pt x="509" y="314"/>
                  </a:lnTo>
                  <a:lnTo>
                    <a:pt x="518" y="313"/>
                  </a:lnTo>
                  <a:lnTo>
                    <a:pt x="526" y="312"/>
                  </a:lnTo>
                  <a:lnTo>
                    <a:pt x="535" y="311"/>
                  </a:lnTo>
                  <a:lnTo>
                    <a:pt x="542" y="309"/>
                  </a:lnTo>
                  <a:lnTo>
                    <a:pt x="551" y="306"/>
                  </a:lnTo>
                  <a:lnTo>
                    <a:pt x="559" y="304"/>
                  </a:lnTo>
                  <a:lnTo>
                    <a:pt x="568" y="302"/>
                  </a:lnTo>
                  <a:lnTo>
                    <a:pt x="576" y="300"/>
                  </a:lnTo>
                  <a:lnTo>
                    <a:pt x="585" y="297"/>
                  </a:lnTo>
                  <a:lnTo>
                    <a:pt x="592" y="295"/>
                  </a:lnTo>
                  <a:lnTo>
                    <a:pt x="601" y="293"/>
                  </a:lnTo>
                  <a:lnTo>
                    <a:pt x="609" y="290"/>
                  </a:lnTo>
                  <a:lnTo>
                    <a:pt x="617" y="287"/>
                  </a:lnTo>
                  <a:lnTo>
                    <a:pt x="625" y="284"/>
                  </a:lnTo>
                  <a:lnTo>
                    <a:pt x="634" y="282"/>
                  </a:lnTo>
                  <a:lnTo>
                    <a:pt x="641" y="279"/>
                  </a:lnTo>
                  <a:lnTo>
                    <a:pt x="649" y="276"/>
                  </a:lnTo>
                  <a:lnTo>
                    <a:pt x="657" y="274"/>
                  </a:lnTo>
                  <a:lnTo>
                    <a:pt x="666" y="272"/>
                  </a:lnTo>
                  <a:lnTo>
                    <a:pt x="672" y="269"/>
                  </a:lnTo>
                  <a:lnTo>
                    <a:pt x="680" y="265"/>
                  </a:lnTo>
                  <a:lnTo>
                    <a:pt x="687" y="262"/>
                  </a:lnTo>
                  <a:lnTo>
                    <a:pt x="695" y="259"/>
                  </a:lnTo>
                  <a:lnTo>
                    <a:pt x="701" y="255"/>
                  </a:lnTo>
                  <a:lnTo>
                    <a:pt x="709" y="252"/>
                  </a:lnTo>
                  <a:lnTo>
                    <a:pt x="716" y="249"/>
                  </a:lnTo>
                  <a:lnTo>
                    <a:pt x="724" y="245"/>
                  </a:lnTo>
                  <a:lnTo>
                    <a:pt x="729" y="242"/>
                  </a:lnTo>
                  <a:lnTo>
                    <a:pt x="736" y="239"/>
                  </a:lnTo>
                  <a:lnTo>
                    <a:pt x="741" y="235"/>
                  </a:lnTo>
                  <a:lnTo>
                    <a:pt x="748" y="232"/>
                  </a:lnTo>
                  <a:lnTo>
                    <a:pt x="754" y="229"/>
                  </a:lnTo>
                  <a:lnTo>
                    <a:pt x="759" y="225"/>
                  </a:lnTo>
                  <a:lnTo>
                    <a:pt x="765" y="222"/>
                  </a:lnTo>
                  <a:lnTo>
                    <a:pt x="771" y="219"/>
                  </a:lnTo>
                  <a:lnTo>
                    <a:pt x="780" y="211"/>
                  </a:lnTo>
                  <a:lnTo>
                    <a:pt x="789" y="203"/>
                  </a:lnTo>
                  <a:lnTo>
                    <a:pt x="796" y="196"/>
                  </a:lnTo>
                  <a:lnTo>
                    <a:pt x="804" y="190"/>
                  </a:lnTo>
                  <a:lnTo>
                    <a:pt x="809" y="182"/>
                  </a:lnTo>
                  <a:lnTo>
                    <a:pt x="814" y="175"/>
                  </a:lnTo>
                  <a:lnTo>
                    <a:pt x="817" y="169"/>
                  </a:lnTo>
                  <a:lnTo>
                    <a:pt x="820" y="162"/>
                  </a:lnTo>
                  <a:lnTo>
                    <a:pt x="827" y="159"/>
                  </a:lnTo>
                  <a:lnTo>
                    <a:pt x="838" y="156"/>
                  </a:lnTo>
                  <a:lnTo>
                    <a:pt x="845" y="154"/>
                  </a:lnTo>
                  <a:lnTo>
                    <a:pt x="852" y="153"/>
                  </a:lnTo>
                  <a:lnTo>
                    <a:pt x="860" y="151"/>
                  </a:lnTo>
                  <a:lnTo>
                    <a:pt x="870" y="150"/>
                  </a:lnTo>
                  <a:lnTo>
                    <a:pt x="879" y="146"/>
                  </a:lnTo>
                  <a:lnTo>
                    <a:pt x="889" y="144"/>
                  </a:lnTo>
                  <a:lnTo>
                    <a:pt x="899" y="142"/>
                  </a:lnTo>
                  <a:lnTo>
                    <a:pt x="911" y="140"/>
                  </a:lnTo>
                  <a:lnTo>
                    <a:pt x="922" y="136"/>
                  </a:lnTo>
                  <a:lnTo>
                    <a:pt x="935" y="134"/>
                  </a:lnTo>
                  <a:lnTo>
                    <a:pt x="948" y="132"/>
                  </a:lnTo>
                  <a:lnTo>
                    <a:pt x="963" y="130"/>
                  </a:lnTo>
                  <a:lnTo>
                    <a:pt x="976" y="126"/>
                  </a:lnTo>
                  <a:lnTo>
                    <a:pt x="989" y="123"/>
                  </a:lnTo>
                  <a:lnTo>
                    <a:pt x="1004" y="120"/>
                  </a:lnTo>
                  <a:lnTo>
                    <a:pt x="1018" y="116"/>
                  </a:lnTo>
                  <a:lnTo>
                    <a:pt x="1033" y="113"/>
                  </a:lnTo>
                  <a:lnTo>
                    <a:pt x="1048" y="110"/>
                  </a:lnTo>
                  <a:lnTo>
                    <a:pt x="1064" y="106"/>
                  </a:lnTo>
                  <a:lnTo>
                    <a:pt x="1080" y="103"/>
                  </a:lnTo>
                  <a:lnTo>
                    <a:pt x="1096" y="99"/>
                  </a:lnTo>
                  <a:lnTo>
                    <a:pt x="1111" y="95"/>
                  </a:lnTo>
                  <a:lnTo>
                    <a:pt x="1128" y="92"/>
                  </a:lnTo>
                  <a:lnTo>
                    <a:pt x="1145" y="89"/>
                  </a:lnTo>
                  <a:lnTo>
                    <a:pt x="1161" y="85"/>
                  </a:lnTo>
                  <a:lnTo>
                    <a:pt x="1178" y="82"/>
                  </a:lnTo>
                  <a:lnTo>
                    <a:pt x="1195" y="79"/>
                  </a:lnTo>
                  <a:lnTo>
                    <a:pt x="1211" y="75"/>
                  </a:lnTo>
                  <a:lnTo>
                    <a:pt x="1227" y="71"/>
                  </a:lnTo>
                  <a:lnTo>
                    <a:pt x="1244" y="67"/>
                  </a:lnTo>
                  <a:lnTo>
                    <a:pt x="1259" y="63"/>
                  </a:lnTo>
                  <a:lnTo>
                    <a:pt x="1276" y="60"/>
                  </a:lnTo>
                  <a:lnTo>
                    <a:pt x="1291" y="56"/>
                  </a:lnTo>
                  <a:lnTo>
                    <a:pt x="1307" y="53"/>
                  </a:lnTo>
                  <a:lnTo>
                    <a:pt x="1323" y="50"/>
                  </a:lnTo>
                  <a:lnTo>
                    <a:pt x="1338" y="46"/>
                  </a:lnTo>
                  <a:lnTo>
                    <a:pt x="1353" y="43"/>
                  </a:lnTo>
                  <a:lnTo>
                    <a:pt x="1367" y="40"/>
                  </a:lnTo>
                  <a:lnTo>
                    <a:pt x="1381" y="36"/>
                  </a:lnTo>
                  <a:lnTo>
                    <a:pt x="1396" y="33"/>
                  </a:lnTo>
                  <a:lnTo>
                    <a:pt x="1409" y="30"/>
                  </a:lnTo>
                  <a:lnTo>
                    <a:pt x="1423" y="26"/>
                  </a:lnTo>
                  <a:lnTo>
                    <a:pt x="1435" y="24"/>
                  </a:lnTo>
                  <a:lnTo>
                    <a:pt x="1448" y="22"/>
                  </a:lnTo>
                  <a:lnTo>
                    <a:pt x="1459" y="19"/>
                  </a:lnTo>
                  <a:lnTo>
                    <a:pt x="1470" y="16"/>
                  </a:lnTo>
                  <a:lnTo>
                    <a:pt x="1480" y="14"/>
                  </a:lnTo>
                  <a:lnTo>
                    <a:pt x="1492" y="12"/>
                  </a:lnTo>
                  <a:lnTo>
                    <a:pt x="1500" y="10"/>
                  </a:lnTo>
                  <a:lnTo>
                    <a:pt x="1509" y="9"/>
                  </a:lnTo>
                  <a:lnTo>
                    <a:pt x="1517" y="6"/>
                  </a:lnTo>
                  <a:lnTo>
                    <a:pt x="1525" y="5"/>
                  </a:lnTo>
                  <a:lnTo>
                    <a:pt x="1530" y="3"/>
                  </a:lnTo>
                  <a:lnTo>
                    <a:pt x="1537" y="2"/>
                  </a:lnTo>
                  <a:lnTo>
                    <a:pt x="1542" y="1"/>
                  </a:lnTo>
                  <a:lnTo>
                    <a:pt x="1547" y="1"/>
                  </a:lnTo>
                  <a:lnTo>
                    <a:pt x="1553" y="0"/>
                  </a:lnTo>
                  <a:lnTo>
                    <a:pt x="1556" y="0"/>
                  </a:lnTo>
                  <a:lnTo>
                    <a:pt x="1558" y="0"/>
                  </a:lnTo>
                  <a:lnTo>
                    <a:pt x="1567" y="3"/>
                  </a:lnTo>
                  <a:lnTo>
                    <a:pt x="1573" y="4"/>
                  </a:lnTo>
                  <a:lnTo>
                    <a:pt x="1579" y="6"/>
                  </a:lnTo>
                  <a:lnTo>
                    <a:pt x="1588" y="10"/>
                  </a:lnTo>
                  <a:lnTo>
                    <a:pt x="1599" y="13"/>
                  </a:lnTo>
                  <a:lnTo>
                    <a:pt x="1604" y="14"/>
                  </a:lnTo>
                  <a:lnTo>
                    <a:pt x="1609" y="16"/>
                  </a:lnTo>
                  <a:lnTo>
                    <a:pt x="1615" y="17"/>
                  </a:lnTo>
                  <a:lnTo>
                    <a:pt x="1622" y="20"/>
                  </a:lnTo>
                  <a:lnTo>
                    <a:pt x="1627" y="21"/>
                  </a:lnTo>
                  <a:lnTo>
                    <a:pt x="1634" y="23"/>
                  </a:lnTo>
                  <a:lnTo>
                    <a:pt x="1640" y="25"/>
                  </a:lnTo>
                  <a:lnTo>
                    <a:pt x="1648" y="29"/>
                  </a:lnTo>
                  <a:lnTo>
                    <a:pt x="1655" y="30"/>
                  </a:lnTo>
                  <a:lnTo>
                    <a:pt x="1663" y="32"/>
                  </a:lnTo>
                  <a:lnTo>
                    <a:pt x="1670" y="34"/>
                  </a:lnTo>
                  <a:lnTo>
                    <a:pt x="1679" y="37"/>
                  </a:lnTo>
                  <a:lnTo>
                    <a:pt x="1686" y="40"/>
                  </a:lnTo>
                  <a:lnTo>
                    <a:pt x="1695" y="43"/>
                  </a:lnTo>
                  <a:lnTo>
                    <a:pt x="1704" y="46"/>
                  </a:lnTo>
                  <a:lnTo>
                    <a:pt x="1714" y="50"/>
                  </a:lnTo>
                  <a:lnTo>
                    <a:pt x="1722" y="52"/>
                  </a:lnTo>
                  <a:lnTo>
                    <a:pt x="1730" y="54"/>
                  </a:lnTo>
                  <a:lnTo>
                    <a:pt x="1739" y="56"/>
                  </a:lnTo>
                  <a:lnTo>
                    <a:pt x="1749" y="60"/>
                  </a:lnTo>
                  <a:lnTo>
                    <a:pt x="1759" y="63"/>
                  </a:lnTo>
                  <a:lnTo>
                    <a:pt x="1769" y="66"/>
                  </a:lnTo>
                  <a:lnTo>
                    <a:pt x="1779" y="70"/>
                  </a:lnTo>
                  <a:lnTo>
                    <a:pt x="1789" y="73"/>
                  </a:lnTo>
                  <a:lnTo>
                    <a:pt x="1799" y="76"/>
                  </a:lnTo>
                  <a:lnTo>
                    <a:pt x="1809" y="80"/>
                  </a:lnTo>
                  <a:lnTo>
                    <a:pt x="1819" y="83"/>
                  </a:lnTo>
                  <a:lnTo>
                    <a:pt x="1830" y="86"/>
                  </a:lnTo>
                  <a:lnTo>
                    <a:pt x="1840" y="90"/>
                  </a:lnTo>
                  <a:lnTo>
                    <a:pt x="1852" y="93"/>
                  </a:lnTo>
                  <a:lnTo>
                    <a:pt x="1863" y="96"/>
                  </a:lnTo>
                  <a:lnTo>
                    <a:pt x="1875" y="101"/>
                  </a:lnTo>
                  <a:lnTo>
                    <a:pt x="1885" y="104"/>
                  </a:lnTo>
                  <a:lnTo>
                    <a:pt x="1896" y="107"/>
                  </a:lnTo>
                  <a:lnTo>
                    <a:pt x="1907" y="111"/>
                  </a:lnTo>
                  <a:lnTo>
                    <a:pt x="1918" y="114"/>
                  </a:lnTo>
                  <a:lnTo>
                    <a:pt x="1929" y="117"/>
                  </a:lnTo>
                  <a:lnTo>
                    <a:pt x="1942" y="122"/>
                  </a:lnTo>
                  <a:lnTo>
                    <a:pt x="1953" y="125"/>
                  </a:lnTo>
                  <a:lnTo>
                    <a:pt x="1965" y="130"/>
                  </a:lnTo>
                  <a:lnTo>
                    <a:pt x="1976" y="133"/>
                  </a:lnTo>
                  <a:lnTo>
                    <a:pt x="1988" y="136"/>
                  </a:lnTo>
                  <a:lnTo>
                    <a:pt x="1999" y="140"/>
                  </a:lnTo>
                  <a:lnTo>
                    <a:pt x="2012" y="144"/>
                  </a:lnTo>
                  <a:lnTo>
                    <a:pt x="2023" y="147"/>
                  </a:lnTo>
                  <a:lnTo>
                    <a:pt x="2035" y="152"/>
                  </a:lnTo>
                  <a:lnTo>
                    <a:pt x="2046" y="155"/>
                  </a:lnTo>
                  <a:lnTo>
                    <a:pt x="2059" y="160"/>
                  </a:lnTo>
                  <a:lnTo>
                    <a:pt x="2062" y="163"/>
                  </a:lnTo>
                  <a:lnTo>
                    <a:pt x="2067" y="164"/>
                  </a:lnTo>
                  <a:lnTo>
                    <a:pt x="2068" y="163"/>
                  </a:lnTo>
                  <a:lnTo>
                    <a:pt x="2071" y="163"/>
                  </a:lnTo>
                  <a:lnTo>
                    <a:pt x="2081" y="166"/>
                  </a:lnTo>
                  <a:lnTo>
                    <a:pt x="2092" y="170"/>
                  </a:lnTo>
                  <a:lnTo>
                    <a:pt x="2103" y="173"/>
                  </a:lnTo>
                  <a:lnTo>
                    <a:pt x="2114" y="176"/>
                  </a:lnTo>
                  <a:lnTo>
                    <a:pt x="2124" y="180"/>
                  </a:lnTo>
                  <a:lnTo>
                    <a:pt x="2136" y="183"/>
                  </a:lnTo>
                  <a:lnTo>
                    <a:pt x="2146" y="186"/>
                  </a:lnTo>
                  <a:lnTo>
                    <a:pt x="2158" y="191"/>
                  </a:lnTo>
                  <a:lnTo>
                    <a:pt x="2168" y="194"/>
                  </a:lnTo>
                  <a:lnTo>
                    <a:pt x="2179" y="197"/>
                  </a:lnTo>
                  <a:lnTo>
                    <a:pt x="2189" y="201"/>
                  </a:lnTo>
                  <a:lnTo>
                    <a:pt x="2201" y="204"/>
                  </a:lnTo>
                  <a:lnTo>
                    <a:pt x="2211" y="207"/>
                  </a:lnTo>
                  <a:lnTo>
                    <a:pt x="2222" y="211"/>
                  </a:lnTo>
                  <a:lnTo>
                    <a:pt x="2233" y="214"/>
                  </a:lnTo>
                  <a:lnTo>
                    <a:pt x="2244" y="219"/>
                  </a:lnTo>
                  <a:lnTo>
                    <a:pt x="2254" y="221"/>
                  </a:lnTo>
                  <a:lnTo>
                    <a:pt x="2264" y="224"/>
                  </a:lnTo>
                  <a:lnTo>
                    <a:pt x="2274" y="227"/>
                  </a:lnTo>
                  <a:lnTo>
                    <a:pt x="2284" y="231"/>
                  </a:lnTo>
                  <a:lnTo>
                    <a:pt x="2294" y="234"/>
                  </a:lnTo>
                  <a:lnTo>
                    <a:pt x="2304" y="237"/>
                  </a:lnTo>
                  <a:lnTo>
                    <a:pt x="2314" y="241"/>
                  </a:lnTo>
                  <a:lnTo>
                    <a:pt x="2324" y="244"/>
                  </a:lnTo>
                  <a:lnTo>
                    <a:pt x="2333" y="246"/>
                  </a:lnTo>
                  <a:lnTo>
                    <a:pt x="2343" y="250"/>
                  </a:lnTo>
                  <a:lnTo>
                    <a:pt x="2352" y="252"/>
                  </a:lnTo>
                  <a:lnTo>
                    <a:pt x="2362" y="255"/>
                  </a:lnTo>
                  <a:lnTo>
                    <a:pt x="2371" y="257"/>
                  </a:lnTo>
                  <a:lnTo>
                    <a:pt x="2379" y="261"/>
                  </a:lnTo>
                  <a:lnTo>
                    <a:pt x="2388" y="264"/>
                  </a:lnTo>
                  <a:lnTo>
                    <a:pt x="2398" y="267"/>
                  </a:lnTo>
                  <a:lnTo>
                    <a:pt x="2406" y="270"/>
                  </a:lnTo>
                  <a:lnTo>
                    <a:pt x="2414" y="272"/>
                  </a:lnTo>
                  <a:lnTo>
                    <a:pt x="2422" y="274"/>
                  </a:lnTo>
                  <a:lnTo>
                    <a:pt x="2431" y="277"/>
                  </a:lnTo>
                  <a:lnTo>
                    <a:pt x="2437" y="280"/>
                  </a:lnTo>
                  <a:lnTo>
                    <a:pt x="2445" y="282"/>
                  </a:lnTo>
                  <a:lnTo>
                    <a:pt x="2453" y="284"/>
                  </a:lnTo>
                  <a:lnTo>
                    <a:pt x="2461" y="287"/>
                  </a:lnTo>
                  <a:lnTo>
                    <a:pt x="2467" y="289"/>
                  </a:lnTo>
                  <a:lnTo>
                    <a:pt x="2474" y="292"/>
                  </a:lnTo>
                  <a:lnTo>
                    <a:pt x="2481" y="293"/>
                  </a:lnTo>
                  <a:lnTo>
                    <a:pt x="2487" y="296"/>
                  </a:lnTo>
                  <a:lnTo>
                    <a:pt x="2493" y="297"/>
                  </a:lnTo>
                  <a:lnTo>
                    <a:pt x="2500" y="300"/>
                  </a:lnTo>
                  <a:lnTo>
                    <a:pt x="2505" y="302"/>
                  </a:lnTo>
                  <a:lnTo>
                    <a:pt x="2512" y="304"/>
                  </a:lnTo>
                  <a:lnTo>
                    <a:pt x="2522" y="306"/>
                  </a:lnTo>
                  <a:lnTo>
                    <a:pt x="2532" y="310"/>
                  </a:lnTo>
                  <a:lnTo>
                    <a:pt x="2540" y="313"/>
                  </a:lnTo>
                  <a:lnTo>
                    <a:pt x="2548" y="316"/>
                  </a:lnTo>
                  <a:lnTo>
                    <a:pt x="2554" y="317"/>
                  </a:lnTo>
                  <a:lnTo>
                    <a:pt x="2561" y="320"/>
                  </a:lnTo>
                  <a:lnTo>
                    <a:pt x="2564" y="321"/>
                  </a:lnTo>
                  <a:lnTo>
                    <a:pt x="2568" y="323"/>
                  </a:lnTo>
                  <a:lnTo>
                    <a:pt x="2564" y="323"/>
                  </a:lnTo>
                  <a:lnTo>
                    <a:pt x="2558" y="323"/>
                  </a:lnTo>
                  <a:lnTo>
                    <a:pt x="2552" y="324"/>
                  </a:lnTo>
                  <a:lnTo>
                    <a:pt x="2545" y="326"/>
                  </a:lnTo>
                  <a:lnTo>
                    <a:pt x="2535" y="327"/>
                  </a:lnTo>
                  <a:lnTo>
                    <a:pt x="2525" y="330"/>
                  </a:lnTo>
                  <a:lnTo>
                    <a:pt x="2514" y="332"/>
                  </a:lnTo>
                  <a:lnTo>
                    <a:pt x="2502" y="335"/>
                  </a:lnTo>
                  <a:lnTo>
                    <a:pt x="2487" y="337"/>
                  </a:lnTo>
                  <a:lnTo>
                    <a:pt x="2472" y="341"/>
                  </a:lnTo>
                  <a:lnTo>
                    <a:pt x="2455" y="344"/>
                  </a:lnTo>
                  <a:lnTo>
                    <a:pt x="2440" y="347"/>
                  </a:lnTo>
                  <a:lnTo>
                    <a:pt x="2421" y="351"/>
                  </a:lnTo>
                  <a:lnTo>
                    <a:pt x="2403" y="355"/>
                  </a:lnTo>
                  <a:lnTo>
                    <a:pt x="2383" y="360"/>
                  </a:lnTo>
                  <a:lnTo>
                    <a:pt x="2363" y="364"/>
                  </a:lnTo>
                  <a:lnTo>
                    <a:pt x="2341" y="367"/>
                  </a:lnTo>
                  <a:lnTo>
                    <a:pt x="2318" y="372"/>
                  </a:lnTo>
                  <a:lnTo>
                    <a:pt x="2295" y="376"/>
                  </a:lnTo>
                  <a:lnTo>
                    <a:pt x="2273" y="382"/>
                  </a:lnTo>
                  <a:lnTo>
                    <a:pt x="2248" y="386"/>
                  </a:lnTo>
                  <a:lnTo>
                    <a:pt x="2224" y="392"/>
                  </a:lnTo>
                  <a:lnTo>
                    <a:pt x="2199" y="396"/>
                  </a:lnTo>
                  <a:lnTo>
                    <a:pt x="2175" y="402"/>
                  </a:lnTo>
                  <a:lnTo>
                    <a:pt x="2148" y="406"/>
                  </a:lnTo>
                  <a:lnTo>
                    <a:pt x="2123" y="412"/>
                  </a:lnTo>
                  <a:lnTo>
                    <a:pt x="2096" y="418"/>
                  </a:lnTo>
                  <a:lnTo>
                    <a:pt x="2071" y="423"/>
                  </a:lnTo>
                  <a:lnTo>
                    <a:pt x="2044" y="429"/>
                  </a:lnTo>
                  <a:lnTo>
                    <a:pt x="2018" y="434"/>
                  </a:lnTo>
                  <a:lnTo>
                    <a:pt x="1992" y="440"/>
                  </a:lnTo>
                  <a:lnTo>
                    <a:pt x="1966" y="446"/>
                  </a:lnTo>
                  <a:lnTo>
                    <a:pt x="1939" y="451"/>
                  </a:lnTo>
                  <a:lnTo>
                    <a:pt x="1913" y="456"/>
                  </a:lnTo>
                  <a:lnTo>
                    <a:pt x="1886" y="462"/>
                  </a:lnTo>
                  <a:lnTo>
                    <a:pt x="1859" y="468"/>
                  </a:lnTo>
                  <a:lnTo>
                    <a:pt x="1833" y="472"/>
                  </a:lnTo>
                  <a:lnTo>
                    <a:pt x="1807" y="478"/>
                  </a:lnTo>
                  <a:lnTo>
                    <a:pt x="1782" y="483"/>
                  </a:lnTo>
                  <a:lnTo>
                    <a:pt x="1757" y="489"/>
                  </a:lnTo>
                  <a:lnTo>
                    <a:pt x="1732" y="493"/>
                  </a:lnTo>
                  <a:lnTo>
                    <a:pt x="1708" y="498"/>
                  </a:lnTo>
                  <a:lnTo>
                    <a:pt x="1685" y="502"/>
                  </a:lnTo>
                  <a:lnTo>
                    <a:pt x="1663" y="508"/>
                  </a:lnTo>
                  <a:lnTo>
                    <a:pt x="1639" y="512"/>
                  </a:lnTo>
                  <a:lnTo>
                    <a:pt x="1618" y="516"/>
                  </a:lnTo>
                  <a:lnTo>
                    <a:pt x="1597" y="521"/>
                  </a:lnTo>
                  <a:lnTo>
                    <a:pt x="1578" y="526"/>
                  </a:lnTo>
                  <a:lnTo>
                    <a:pt x="1558" y="530"/>
                  </a:lnTo>
                  <a:lnTo>
                    <a:pt x="1539" y="533"/>
                  </a:lnTo>
                  <a:lnTo>
                    <a:pt x="1522" y="536"/>
                  </a:lnTo>
                  <a:lnTo>
                    <a:pt x="1506" y="540"/>
                  </a:lnTo>
                  <a:lnTo>
                    <a:pt x="1489" y="542"/>
                  </a:lnTo>
                  <a:lnTo>
                    <a:pt x="1476" y="545"/>
                  </a:lnTo>
                  <a:lnTo>
                    <a:pt x="1463" y="549"/>
                  </a:lnTo>
                  <a:lnTo>
                    <a:pt x="1452" y="552"/>
                  </a:lnTo>
                  <a:lnTo>
                    <a:pt x="1439" y="553"/>
                  </a:lnTo>
                  <a:lnTo>
                    <a:pt x="1430" y="555"/>
                  </a:lnTo>
                  <a:lnTo>
                    <a:pt x="1422" y="556"/>
                  </a:lnTo>
                  <a:lnTo>
                    <a:pt x="1416" y="559"/>
                  </a:lnTo>
                  <a:lnTo>
                    <a:pt x="1409" y="560"/>
                  </a:lnTo>
                  <a:lnTo>
                    <a:pt x="1406" y="561"/>
                  </a:lnTo>
                  <a:lnTo>
                    <a:pt x="1404" y="562"/>
                  </a:lnTo>
                  <a:lnTo>
                    <a:pt x="1404" y="563"/>
                  </a:lnTo>
                  <a:close/>
                </a:path>
              </a:pathLst>
            </a:custGeom>
            <a:solidFill>
              <a:srgbClr val="E691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1" name="Freeform 157"/>
            <p:cNvSpPr>
              <a:spLocks/>
            </p:cNvSpPr>
            <p:nvPr/>
          </p:nvSpPr>
          <p:spPr bwMode="auto">
            <a:xfrm>
              <a:off x="2117" y="3243"/>
              <a:ext cx="1548" cy="1600"/>
            </a:xfrm>
            <a:custGeom>
              <a:avLst/>
              <a:gdLst>
                <a:gd name="T0" fmla="*/ 754 w 1548"/>
                <a:gd name="T1" fmla="*/ 1122 h 1600"/>
                <a:gd name="T2" fmla="*/ 712 w 1548"/>
                <a:gd name="T3" fmla="*/ 1100 h 1600"/>
                <a:gd name="T4" fmla="*/ 661 w 1548"/>
                <a:gd name="T5" fmla="*/ 1079 h 1600"/>
                <a:gd name="T6" fmla="*/ 606 w 1548"/>
                <a:gd name="T7" fmla="*/ 1060 h 1600"/>
                <a:gd name="T8" fmla="*/ 549 w 1548"/>
                <a:gd name="T9" fmla="*/ 1046 h 1600"/>
                <a:gd name="T10" fmla="*/ 504 w 1548"/>
                <a:gd name="T11" fmla="*/ 1041 h 1600"/>
                <a:gd name="T12" fmla="*/ 453 w 1548"/>
                <a:gd name="T13" fmla="*/ 1042 h 1600"/>
                <a:gd name="T14" fmla="*/ 411 w 1548"/>
                <a:gd name="T15" fmla="*/ 1041 h 1600"/>
                <a:gd name="T16" fmla="*/ 370 w 1548"/>
                <a:gd name="T17" fmla="*/ 1039 h 1600"/>
                <a:gd name="T18" fmla="*/ 329 w 1548"/>
                <a:gd name="T19" fmla="*/ 1031 h 1600"/>
                <a:gd name="T20" fmla="*/ 279 w 1548"/>
                <a:gd name="T21" fmla="*/ 1009 h 1600"/>
                <a:gd name="T22" fmla="*/ 245 w 1548"/>
                <a:gd name="T23" fmla="*/ 974 h 1600"/>
                <a:gd name="T24" fmla="*/ 201 w 1548"/>
                <a:gd name="T25" fmla="*/ 926 h 1600"/>
                <a:gd name="T26" fmla="*/ 167 w 1548"/>
                <a:gd name="T27" fmla="*/ 887 h 1600"/>
                <a:gd name="T28" fmla="*/ 133 w 1548"/>
                <a:gd name="T29" fmla="*/ 849 h 1600"/>
                <a:gd name="T30" fmla="*/ 105 w 1548"/>
                <a:gd name="T31" fmla="*/ 813 h 1600"/>
                <a:gd name="T32" fmla="*/ 75 w 1548"/>
                <a:gd name="T33" fmla="*/ 778 h 1600"/>
                <a:gd name="T34" fmla="*/ 45 w 1548"/>
                <a:gd name="T35" fmla="*/ 740 h 1600"/>
                <a:gd name="T36" fmla="*/ 15 w 1548"/>
                <a:gd name="T37" fmla="*/ 702 h 1600"/>
                <a:gd name="T38" fmla="*/ 1 w 1548"/>
                <a:gd name="T39" fmla="*/ 678 h 1600"/>
                <a:gd name="T40" fmla="*/ 2 w 1548"/>
                <a:gd name="T41" fmla="*/ 635 h 1600"/>
                <a:gd name="T42" fmla="*/ 3 w 1548"/>
                <a:gd name="T43" fmla="*/ 591 h 1600"/>
                <a:gd name="T44" fmla="*/ 7 w 1548"/>
                <a:gd name="T45" fmla="*/ 539 h 1600"/>
                <a:gd name="T46" fmla="*/ 10 w 1548"/>
                <a:gd name="T47" fmla="*/ 483 h 1600"/>
                <a:gd name="T48" fmla="*/ 12 w 1548"/>
                <a:gd name="T49" fmla="*/ 424 h 1600"/>
                <a:gd name="T50" fmla="*/ 15 w 1548"/>
                <a:gd name="T51" fmla="*/ 369 h 1600"/>
                <a:gd name="T52" fmla="*/ 18 w 1548"/>
                <a:gd name="T53" fmla="*/ 322 h 1600"/>
                <a:gd name="T54" fmla="*/ 20 w 1548"/>
                <a:gd name="T55" fmla="*/ 271 h 1600"/>
                <a:gd name="T56" fmla="*/ 35 w 1548"/>
                <a:gd name="T57" fmla="*/ 256 h 1600"/>
                <a:gd name="T58" fmla="*/ 78 w 1548"/>
                <a:gd name="T59" fmla="*/ 247 h 1600"/>
                <a:gd name="T60" fmla="*/ 149 w 1548"/>
                <a:gd name="T61" fmla="*/ 233 h 1600"/>
                <a:gd name="T62" fmla="*/ 240 w 1548"/>
                <a:gd name="T63" fmla="*/ 216 h 1600"/>
                <a:gd name="T64" fmla="*/ 349 w 1548"/>
                <a:gd name="T65" fmla="*/ 194 h 1600"/>
                <a:gd name="T66" fmla="*/ 470 w 1548"/>
                <a:gd name="T67" fmla="*/ 171 h 1600"/>
                <a:gd name="T68" fmla="*/ 599 w 1548"/>
                <a:gd name="T69" fmla="*/ 146 h 1600"/>
                <a:gd name="T70" fmla="*/ 731 w 1548"/>
                <a:gd name="T71" fmla="*/ 120 h 1600"/>
                <a:gd name="T72" fmla="*/ 861 w 1548"/>
                <a:gd name="T73" fmla="*/ 96 h 1600"/>
                <a:gd name="T74" fmla="*/ 986 w 1548"/>
                <a:gd name="T75" fmla="*/ 70 h 1600"/>
                <a:gd name="T76" fmla="*/ 1087 w 1548"/>
                <a:gd name="T77" fmla="*/ 53 h 1600"/>
                <a:gd name="T78" fmla="*/ 1109 w 1548"/>
                <a:gd name="T79" fmla="*/ 47 h 1600"/>
                <a:gd name="T80" fmla="*/ 1151 w 1548"/>
                <a:gd name="T81" fmla="*/ 38 h 1600"/>
                <a:gd name="T82" fmla="*/ 1216 w 1548"/>
                <a:gd name="T83" fmla="*/ 26 h 1600"/>
                <a:gd name="T84" fmla="*/ 1271 w 1548"/>
                <a:gd name="T85" fmla="*/ 16 h 1600"/>
                <a:gd name="T86" fmla="*/ 1314 w 1548"/>
                <a:gd name="T87" fmla="*/ 6 h 1600"/>
                <a:gd name="T88" fmla="*/ 1548 w 1548"/>
                <a:gd name="T89" fmla="*/ 1439 h 1600"/>
                <a:gd name="T90" fmla="*/ 792 w 1548"/>
                <a:gd name="T91" fmla="*/ 1566 h 1600"/>
                <a:gd name="T92" fmla="*/ 747 w 1548"/>
                <a:gd name="T93" fmla="*/ 1530 h 1600"/>
                <a:gd name="T94" fmla="*/ 707 w 1548"/>
                <a:gd name="T95" fmla="*/ 1504 h 1600"/>
                <a:gd name="T96" fmla="*/ 658 w 1548"/>
                <a:gd name="T97" fmla="*/ 1473 h 1600"/>
                <a:gd name="T98" fmla="*/ 606 w 1548"/>
                <a:gd name="T99" fmla="*/ 1439 h 1600"/>
                <a:gd name="T100" fmla="*/ 555 w 1548"/>
                <a:gd name="T101" fmla="*/ 1405 h 1600"/>
                <a:gd name="T102" fmla="*/ 509 w 1548"/>
                <a:gd name="T103" fmla="*/ 1371 h 1600"/>
                <a:gd name="T104" fmla="*/ 475 w 1548"/>
                <a:gd name="T105" fmla="*/ 1340 h 1600"/>
                <a:gd name="T106" fmla="*/ 462 w 1548"/>
                <a:gd name="T107" fmla="*/ 1299 h 1600"/>
                <a:gd name="T108" fmla="*/ 507 w 1548"/>
                <a:gd name="T109" fmla="*/ 1269 h 1600"/>
                <a:gd name="T110" fmla="*/ 562 w 1548"/>
                <a:gd name="T111" fmla="*/ 1254 h 1600"/>
                <a:gd name="T112" fmla="*/ 605 w 1548"/>
                <a:gd name="T113" fmla="*/ 1248 h 1600"/>
                <a:gd name="T114" fmla="*/ 648 w 1548"/>
                <a:gd name="T115" fmla="*/ 1241 h 1600"/>
                <a:gd name="T116" fmla="*/ 689 w 1548"/>
                <a:gd name="T117" fmla="*/ 1232 h 1600"/>
                <a:gd name="T118" fmla="*/ 741 w 1548"/>
                <a:gd name="T119" fmla="*/ 1219 h 1600"/>
                <a:gd name="T120" fmla="*/ 784 w 1548"/>
                <a:gd name="T121" fmla="*/ 1191 h 16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548" h="1600">
                  <a:moveTo>
                    <a:pt x="785" y="1154"/>
                  </a:moveTo>
                  <a:lnTo>
                    <a:pt x="778" y="1144"/>
                  </a:lnTo>
                  <a:lnTo>
                    <a:pt x="769" y="1136"/>
                  </a:lnTo>
                  <a:lnTo>
                    <a:pt x="764" y="1131"/>
                  </a:lnTo>
                  <a:lnTo>
                    <a:pt x="759" y="1127"/>
                  </a:lnTo>
                  <a:lnTo>
                    <a:pt x="754" y="1122"/>
                  </a:lnTo>
                  <a:lnTo>
                    <a:pt x="748" y="1119"/>
                  </a:lnTo>
                  <a:lnTo>
                    <a:pt x="741" y="1115"/>
                  </a:lnTo>
                  <a:lnTo>
                    <a:pt x="735" y="1111"/>
                  </a:lnTo>
                  <a:lnTo>
                    <a:pt x="727" y="1107"/>
                  </a:lnTo>
                  <a:lnTo>
                    <a:pt x="720" y="1104"/>
                  </a:lnTo>
                  <a:lnTo>
                    <a:pt x="712" y="1100"/>
                  </a:lnTo>
                  <a:lnTo>
                    <a:pt x="705" y="1097"/>
                  </a:lnTo>
                  <a:lnTo>
                    <a:pt x="697" y="1094"/>
                  </a:lnTo>
                  <a:lnTo>
                    <a:pt x="689" y="1090"/>
                  </a:lnTo>
                  <a:lnTo>
                    <a:pt x="679" y="1086"/>
                  </a:lnTo>
                  <a:lnTo>
                    <a:pt x="670" y="1082"/>
                  </a:lnTo>
                  <a:lnTo>
                    <a:pt x="661" y="1079"/>
                  </a:lnTo>
                  <a:lnTo>
                    <a:pt x="652" y="1076"/>
                  </a:lnTo>
                  <a:lnTo>
                    <a:pt x="642" y="1072"/>
                  </a:lnTo>
                  <a:lnTo>
                    <a:pt x="634" y="1069"/>
                  </a:lnTo>
                  <a:lnTo>
                    <a:pt x="625" y="1066"/>
                  </a:lnTo>
                  <a:lnTo>
                    <a:pt x="616" y="1064"/>
                  </a:lnTo>
                  <a:lnTo>
                    <a:pt x="606" y="1060"/>
                  </a:lnTo>
                  <a:lnTo>
                    <a:pt x="596" y="1058"/>
                  </a:lnTo>
                  <a:lnTo>
                    <a:pt x="586" y="1056"/>
                  </a:lnTo>
                  <a:lnTo>
                    <a:pt x="577" y="1054"/>
                  </a:lnTo>
                  <a:lnTo>
                    <a:pt x="567" y="1050"/>
                  </a:lnTo>
                  <a:lnTo>
                    <a:pt x="558" y="1048"/>
                  </a:lnTo>
                  <a:lnTo>
                    <a:pt x="549" y="1046"/>
                  </a:lnTo>
                  <a:lnTo>
                    <a:pt x="541" y="1045"/>
                  </a:lnTo>
                  <a:lnTo>
                    <a:pt x="535" y="1042"/>
                  </a:lnTo>
                  <a:lnTo>
                    <a:pt x="529" y="1041"/>
                  </a:lnTo>
                  <a:lnTo>
                    <a:pt x="521" y="1041"/>
                  </a:lnTo>
                  <a:lnTo>
                    <a:pt x="514" y="1041"/>
                  </a:lnTo>
                  <a:lnTo>
                    <a:pt x="504" y="1041"/>
                  </a:lnTo>
                  <a:lnTo>
                    <a:pt x="495" y="1041"/>
                  </a:lnTo>
                  <a:lnTo>
                    <a:pt x="485" y="1041"/>
                  </a:lnTo>
                  <a:lnTo>
                    <a:pt x="475" y="1042"/>
                  </a:lnTo>
                  <a:lnTo>
                    <a:pt x="467" y="1042"/>
                  </a:lnTo>
                  <a:lnTo>
                    <a:pt x="460" y="1042"/>
                  </a:lnTo>
                  <a:lnTo>
                    <a:pt x="453" y="1042"/>
                  </a:lnTo>
                  <a:lnTo>
                    <a:pt x="447" y="1042"/>
                  </a:lnTo>
                  <a:lnTo>
                    <a:pt x="439" y="1042"/>
                  </a:lnTo>
                  <a:lnTo>
                    <a:pt x="432" y="1042"/>
                  </a:lnTo>
                  <a:lnTo>
                    <a:pt x="426" y="1042"/>
                  </a:lnTo>
                  <a:lnTo>
                    <a:pt x="419" y="1042"/>
                  </a:lnTo>
                  <a:lnTo>
                    <a:pt x="411" y="1041"/>
                  </a:lnTo>
                  <a:lnTo>
                    <a:pt x="405" y="1041"/>
                  </a:lnTo>
                  <a:lnTo>
                    <a:pt x="397" y="1040"/>
                  </a:lnTo>
                  <a:lnTo>
                    <a:pt x="390" y="1040"/>
                  </a:lnTo>
                  <a:lnTo>
                    <a:pt x="383" y="1039"/>
                  </a:lnTo>
                  <a:lnTo>
                    <a:pt x="377" y="1039"/>
                  </a:lnTo>
                  <a:lnTo>
                    <a:pt x="370" y="1039"/>
                  </a:lnTo>
                  <a:lnTo>
                    <a:pt x="363" y="1039"/>
                  </a:lnTo>
                  <a:lnTo>
                    <a:pt x="356" y="1037"/>
                  </a:lnTo>
                  <a:lnTo>
                    <a:pt x="349" y="1036"/>
                  </a:lnTo>
                  <a:lnTo>
                    <a:pt x="342" y="1035"/>
                  </a:lnTo>
                  <a:lnTo>
                    <a:pt x="336" y="1034"/>
                  </a:lnTo>
                  <a:lnTo>
                    <a:pt x="329" y="1031"/>
                  </a:lnTo>
                  <a:lnTo>
                    <a:pt x="322" y="1029"/>
                  </a:lnTo>
                  <a:lnTo>
                    <a:pt x="317" y="1027"/>
                  </a:lnTo>
                  <a:lnTo>
                    <a:pt x="311" y="1026"/>
                  </a:lnTo>
                  <a:lnTo>
                    <a:pt x="299" y="1020"/>
                  </a:lnTo>
                  <a:lnTo>
                    <a:pt x="289" y="1016"/>
                  </a:lnTo>
                  <a:lnTo>
                    <a:pt x="279" y="1009"/>
                  </a:lnTo>
                  <a:lnTo>
                    <a:pt x="272" y="1002"/>
                  </a:lnTo>
                  <a:lnTo>
                    <a:pt x="267" y="997"/>
                  </a:lnTo>
                  <a:lnTo>
                    <a:pt x="262" y="992"/>
                  </a:lnTo>
                  <a:lnTo>
                    <a:pt x="257" y="986"/>
                  </a:lnTo>
                  <a:lnTo>
                    <a:pt x="251" y="980"/>
                  </a:lnTo>
                  <a:lnTo>
                    <a:pt x="245" y="974"/>
                  </a:lnTo>
                  <a:lnTo>
                    <a:pt x="238" y="967"/>
                  </a:lnTo>
                  <a:lnTo>
                    <a:pt x="231" y="959"/>
                  </a:lnTo>
                  <a:lnTo>
                    <a:pt x="226" y="952"/>
                  </a:lnTo>
                  <a:lnTo>
                    <a:pt x="218" y="944"/>
                  </a:lnTo>
                  <a:lnTo>
                    <a:pt x="210" y="935"/>
                  </a:lnTo>
                  <a:lnTo>
                    <a:pt x="201" y="926"/>
                  </a:lnTo>
                  <a:lnTo>
                    <a:pt x="193" y="917"/>
                  </a:lnTo>
                  <a:lnTo>
                    <a:pt x="189" y="911"/>
                  </a:lnTo>
                  <a:lnTo>
                    <a:pt x="185" y="907"/>
                  </a:lnTo>
                  <a:lnTo>
                    <a:pt x="180" y="901"/>
                  </a:lnTo>
                  <a:lnTo>
                    <a:pt x="176" y="897"/>
                  </a:lnTo>
                  <a:lnTo>
                    <a:pt x="167" y="887"/>
                  </a:lnTo>
                  <a:lnTo>
                    <a:pt x="159" y="878"/>
                  </a:lnTo>
                  <a:lnTo>
                    <a:pt x="153" y="871"/>
                  </a:lnTo>
                  <a:lnTo>
                    <a:pt x="149" y="866"/>
                  </a:lnTo>
                  <a:lnTo>
                    <a:pt x="143" y="860"/>
                  </a:lnTo>
                  <a:lnTo>
                    <a:pt x="139" y="855"/>
                  </a:lnTo>
                  <a:lnTo>
                    <a:pt x="133" y="849"/>
                  </a:lnTo>
                  <a:lnTo>
                    <a:pt x="129" y="843"/>
                  </a:lnTo>
                  <a:lnTo>
                    <a:pt x="125" y="838"/>
                  </a:lnTo>
                  <a:lnTo>
                    <a:pt x="120" y="832"/>
                  </a:lnTo>
                  <a:lnTo>
                    <a:pt x="115" y="826"/>
                  </a:lnTo>
                  <a:lnTo>
                    <a:pt x="110" y="820"/>
                  </a:lnTo>
                  <a:lnTo>
                    <a:pt x="105" y="813"/>
                  </a:lnTo>
                  <a:lnTo>
                    <a:pt x="100" y="808"/>
                  </a:lnTo>
                  <a:lnTo>
                    <a:pt x="95" y="801"/>
                  </a:lnTo>
                  <a:lnTo>
                    <a:pt x="90" y="796"/>
                  </a:lnTo>
                  <a:lnTo>
                    <a:pt x="86" y="790"/>
                  </a:lnTo>
                  <a:lnTo>
                    <a:pt x="81" y="785"/>
                  </a:lnTo>
                  <a:lnTo>
                    <a:pt x="75" y="778"/>
                  </a:lnTo>
                  <a:lnTo>
                    <a:pt x="70" y="771"/>
                  </a:lnTo>
                  <a:lnTo>
                    <a:pt x="65" y="765"/>
                  </a:lnTo>
                  <a:lnTo>
                    <a:pt x="60" y="759"/>
                  </a:lnTo>
                  <a:lnTo>
                    <a:pt x="55" y="752"/>
                  </a:lnTo>
                  <a:lnTo>
                    <a:pt x="50" y="747"/>
                  </a:lnTo>
                  <a:lnTo>
                    <a:pt x="45" y="740"/>
                  </a:lnTo>
                  <a:lnTo>
                    <a:pt x="40" y="735"/>
                  </a:lnTo>
                  <a:lnTo>
                    <a:pt x="35" y="728"/>
                  </a:lnTo>
                  <a:lnTo>
                    <a:pt x="30" y="721"/>
                  </a:lnTo>
                  <a:lnTo>
                    <a:pt x="25" y="715"/>
                  </a:lnTo>
                  <a:lnTo>
                    <a:pt x="20" y="709"/>
                  </a:lnTo>
                  <a:lnTo>
                    <a:pt x="15" y="702"/>
                  </a:lnTo>
                  <a:lnTo>
                    <a:pt x="10" y="696"/>
                  </a:lnTo>
                  <a:lnTo>
                    <a:pt x="5" y="689"/>
                  </a:lnTo>
                  <a:lnTo>
                    <a:pt x="0" y="683"/>
                  </a:lnTo>
                  <a:lnTo>
                    <a:pt x="0" y="681"/>
                  </a:lnTo>
                  <a:lnTo>
                    <a:pt x="1" y="680"/>
                  </a:lnTo>
                  <a:lnTo>
                    <a:pt x="1" y="678"/>
                  </a:lnTo>
                  <a:lnTo>
                    <a:pt x="1" y="675"/>
                  </a:lnTo>
                  <a:lnTo>
                    <a:pt x="1" y="669"/>
                  </a:lnTo>
                  <a:lnTo>
                    <a:pt x="1" y="662"/>
                  </a:lnTo>
                  <a:lnTo>
                    <a:pt x="1" y="652"/>
                  </a:lnTo>
                  <a:lnTo>
                    <a:pt x="2" y="641"/>
                  </a:lnTo>
                  <a:lnTo>
                    <a:pt x="2" y="635"/>
                  </a:lnTo>
                  <a:lnTo>
                    <a:pt x="2" y="628"/>
                  </a:lnTo>
                  <a:lnTo>
                    <a:pt x="2" y="621"/>
                  </a:lnTo>
                  <a:lnTo>
                    <a:pt x="3" y="616"/>
                  </a:lnTo>
                  <a:lnTo>
                    <a:pt x="3" y="607"/>
                  </a:lnTo>
                  <a:lnTo>
                    <a:pt x="3" y="599"/>
                  </a:lnTo>
                  <a:lnTo>
                    <a:pt x="3" y="591"/>
                  </a:lnTo>
                  <a:lnTo>
                    <a:pt x="5" y="583"/>
                  </a:lnTo>
                  <a:lnTo>
                    <a:pt x="5" y="575"/>
                  </a:lnTo>
                  <a:lnTo>
                    <a:pt x="6" y="566"/>
                  </a:lnTo>
                  <a:lnTo>
                    <a:pt x="6" y="557"/>
                  </a:lnTo>
                  <a:lnTo>
                    <a:pt x="7" y="549"/>
                  </a:lnTo>
                  <a:lnTo>
                    <a:pt x="7" y="539"/>
                  </a:lnTo>
                  <a:lnTo>
                    <a:pt x="7" y="530"/>
                  </a:lnTo>
                  <a:lnTo>
                    <a:pt x="7" y="521"/>
                  </a:lnTo>
                  <a:lnTo>
                    <a:pt x="8" y="512"/>
                  </a:lnTo>
                  <a:lnTo>
                    <a:pt x="8" y="502"/>
                  </a:lnTo>
                  <a:lnTo>
                    <a:pt x="9" y="493"/>
                  </a:lnTo>
                  <a:lnTo>
                    <a:pt x="10" y="483"/>
                  </a:lnTo>
                  <a:lnTo>
                    <a:pt x="11" y="475"/>
                  </a:lnTo>
                  <a:lnTo>
                    <a:pt x="11" y="465"/>
                  </a:lnTo>
                  <a:lnTo>
                    <a:pt x="11" y="455"/>
                  </a:lnTo>
                  <a:lnTo>
                    <a:pt x="11" y="444"/>
                  </a:lnTo>
                  <a:lnTo>
                    <a:pt x="12" y="434"/>
                  </a:lnTo>
                  <a:lnTo>
                    <a:pt x="12" y="424"/>
                  </a:lnTo>
                  <a:lnTo>
                    <a:pt x="13" y="416"/>
                  </a:lnTo>
                  <a:lnTo>
                    <a:pt x="13" y="406"/>
                  </a:lnTo>
                  <a:lnTo>
                    <a:pt x="15" y="397"/>
                  </a:lnTo>
                  <a:lnTo>
                    <a:pt x="15" y="387"/>
                  </a:lnTo>
                  <a:lnTo>
                    <a:pt x="15" y="378"/>
                  </a:lnTo>
                  <a:lnTo>
                    <a:pt x="15" y="369"/>
                  </a:lnTo>
                  <a:lnTo>
                    <a:pt x="16" y="361"/>
                  </a:lnTo>
                  <a:lnTo>
                    <a:pt x="16" y="352"/>
                  </a:lnTo>
                  <a:lnTo>
                    <a:pt x="17" y="344"/>
                  </a:lnTo>
                  <a:lnTo>
                    <a:pt x="17" y="337"/>
                  </a:lnTo>
                  <a:lnTo>
                    <a:pt x="18" y="330"/>
                  </a:lnTo>
                  <a:lnTo>
                    <a:pt x="18" y="322"/>
                  </a:lnTo>
                  <a:lnTo>
                    <a:pt x="18" y="314"/>
                  </a:lnTo>
                  <a:lnTo>
                    <a:pt x="18" y="308"/>
                  </a:lnTo>
                  <a:lnTo>
                    <a:pt x="19" y="301"/>
                  </a:lnTo>
                  <a:lnTo>
                    <a:pt x="19" y="289"/>
                  </a:lnTo>
                  <a:lnTo>
                    <a:pt x="20" y="280"/>
                  </a:lnTo>
                  <a:lnTo>
                    <a:pt x="20" y="271"/>
                  </a:lnTo>
                  <a:lnTo>
                    <a:pt x="21" y="266"/>
                  </a:lnTo>
                  <a:lnTo>
                    <a:pt x="21" y="261"/>
                  </a:lnTo>
                  <a:lnTo>
                    <a:pt x="22" y="260"/>
                  </a:lnTo>
                  <a:lnTo>
                    <a:pt x="25" y="258"/>
                  </a:lnTo>
                  <a:lnTo>
                    <a:pt x="31" y="257"/>
                  </a:lnTo>
                  <a:lnTo>
                    <a:pt x="35" y="256"/>
                  </a:lnTo>
                  <a:lnTo>
                    <a:pt x="40" y="254"/>
                  </a:lnTo>
                  <a:lnTo>
                    <a:pt x="46" y="253"/>
                  </a:lnTo>
                  <a:lnTo>
                    <a:pt x="53" y="253"/>
                  </a:lnTo>
                  <a:lnTo>
                    <a:pt x="60" y="251"/>
                  </a:lnTo>
                  <a:lnTo>
                    <a:pt x="69" y="249"/>
                  </a:lnTo>
                  <a:lnTo>
                    <a:pt x="78" y="247"/>
                  </a:lnTo>
                  <a:lnTo>
                    <a:pt x="89" y="246"/>
                  </a:lnTo>
                  <a:lnTo>
                    <a:pt x="99" y="242"/>
                  </a:lnTo>
                  <a:lnTo>
                    <a:pt x="111" y="241"/>
                  </a:lnTo>
                  <a:lnTo>
                    <a:pt x="123" y="238"/>
                  </a:lnTo>
                  <a:lnTo>
                    <a:pt x="137" y="237"/>
                  </a:lnTo>
                  <a:lnTo>
                    <a:pt x="149" y="233"/>
                  </a:lnTo>
                  <a:lnTo>
                    <a:pt x="162" y="231"/>
                  </a:lnTo>
                  <a:lnTo>
                    <a:pt x="177" y="228"/>
                  </a:lnTo>
                  <a:lnTo>
                    <a:pt x="192" y="226"/>
                  </a:lnTo>
                  <a:lnTo>
                    <a:pt x="208" y="222"/>
                  </a:lnTo>
                  <a:lnTo>
                    <a:pt x="223" y="219"/>
                  </a:lnTo>
                  <a:lnTo>
                    <a:pt x="240" y="216"/>
                  </a:lnTo>
                  <a:lnTo>
                    <a:pt x="258" y="213"/>
                  </a:lnTo>
                  <a:lnTo>
                    <a:pt x="275" y="209"/>
                  </a:lnTo>
                  <a:lnTo>
                    <a:pt x="293" y="206"/>
                  </a:lnTo>
                  <a:lnTo>
                    <a:pt x="311" y="202"/>
                  </a:lnTo>
                  <a:lnTo>
                    <a:pt x="330" y="199"/>
                  </a:lnTo>
                  <a:lnTo>
                    <a:pt x="349" y="194"/>
                  </a:lnTo>
                  <a:lnTo>
                    <a:pt x="369" y="191"/>
                  </a:lnTo>
                  <a:lnTo>
                    <a:pt x="389" y="188"/>
                  </a:lnTo>
                  <a:lnTo>
                    <a:pt x="410" y="184"/>
                  </a:lnTo>
                  <a:lnTo>
                    <a:pt x="430" y="180"/>
                  </a:lnTo>
                  <a:lnTo>
                    <a:pt x="450" y="176"/>
                  </a:lnTo>
                  <a:lnTo>
                    <a:pt x="470" y="171"/>
                  </a:lnTo>
                  <a:lnTo>
                    <a:pt x="492" y="168"/>
                  </a:lnTo>
                  <a:lnTo>
                    <a:pt x="512" y="163"/>
                  </a:lnTo>
                  <a:lnTo>
                    <a:pt x="535" y="159"/>
                  </a:lnTo>
                  <a:lnTo>
                    <a:pt x="556" y="154"/>
                  </a:lnTo>
                  <a:lnTo>
                    <a:pt x="578" y="151"/>
                  </a:lnTo>
                  <a:lnTo>
                    <a:pt x="599" y="146"/>
                  </a:lnTo>
                  <a:lnTo>
                    <a:pt x="621" y="142"/>
                  </a:lnTo>
                  <a:lnTo>
                    <a:pt x="642" y="137"/>
                  </a:lnTo>
                  <a:lnTo>
                    <a:pt x="666" y="133"/>
                  </a:lnTo>
                  <a:lnTo>
                    <a:pt x="687" y="129"/>
                  </a:lnTo>
                  <a:lnTo>
                    <a:pt x="709" y="124"/>
                  </a:lnTo>
                  <a:lnTo>
                    <a:pt x="731" y="120"/>
                  </a:lnTo>
                  <a:lnTo>
                    <a:pt x="755" y="117"/>
                  </a:lnTo>
                  <a:lnTo>
                    <a:pt x="776" y="112"/>
                  </a:lnTo>
                  <a:lnTo>
                    <a:pt x="797" y="108"/>
                  </a:lnTo>
                  <a:lnTo>
                    <a:pt x="818" y="103"/>
                  </a:lnTo>
                  <a:lnTo>
                    <a:pt x="840" y="100"/>
                  </a:lnTo>
                  <a:lnTo>
                    <a:pt x="861" y="96"/>
                  </a:lnTo>
                  <a:lnTo>
                    <a:pt x="882" y="91"/>
                  </a:lnTo>
                  <a:lnTo>
                    <a:pt x="904" y="87"/>
                  </a:lnTo>
                  <a:lnTo>
                    <a:pt x="926" y="83"/>
                  </a:lnTo>
                  <a:lnTo>
                    <a:pt x="946" y="79"/>
                  </a:lnTo>
                  <a:lnTo>
                    <a:pt x="966" y="74"/>
                  </a:lnTo>
                  <a:lnTo>
                    <a:pt x="986" y="70"/>
                  </a:lnTo>
                  <a:lnTo>
                    <a:pt x="1007" y="67"/>
                  </a:lnTo>
                  <a:lnTo>
                    <a:pt x="1026" y="63"/>
                  </a:lnTo>
                  <a:lnTo>
                    <a:pt x="1046" y="60"/>
                  </a:lnTo>
                  <a:lnTo>
                    <a:pt x="1065" y="57"/>
                  </a:lnTo>
                  <a:lnTo>
                    <a:pt x="1084" y="53"/>
                  </a:lnTo>
                  <a:lnTo>
                    <a:pt x="1087" y="53"/>
                  </a:lnTo>
                  <a:lnTo>
                    <a:pt x="1091" y="52"/>
                  </a:lnTo>
                  <a:lnTo>
                    <a:pt x="1091" y="51"/>
                  </a:lnTo>
                  <a:lnTo>
                    <a:pt x="1091" y="51"/>
                  </a:lnTo>
                  <a:lnTo>
                    <a:pt x="1097" y="49"/>
                  </a:lnTo>
                  <a:lnTo>
                    <a:pt x="1103" y="48"/>
                  </a:lnTo>
                  <a:lnTo>
                    <a:pt x="1109" y="47"/>
                  </a:lnTo>
                  <a:lnTo>
                    <a:pt x="1116" y="46"/>
                  </a:lnTo>
                  <a:lnTo>
                    <a:pt x="1121" y="43"/>
                  </a:lnTo>
                  <a:lnTo>
                    <a:pt x="1127" y="43"/>
                  </a:lnTo>
                  <a:lnTo>
                    <a:pt x="1134" y="41"/>
                  </a:lnTo>
                  <a:lnTo>
                    <a:pt x="1140" y="41"/>
                  </a:lnTo>
                  <a:lnTo>
                    <a:pt x="1151" y="38"/>
                  </a:lnTo>
                  <a:lnTo>
                    <a:pt x="1163" y="36"/>
                  </a:lnTo>
                  <a:lnTo>
                    <a:pt x="1174" y="33"/>
                  </a:lnTo>
                  <a:lnTo>
                    <a:pt x="1186" y="32"/>
                  </a:lnTo>
                  <a:lnTo>
                    <a:pt x="1196" y="29"/>
                  </a:lnTo>
                  <a:lnTo>
                    <a:pt x="1206" y="28"/>
                  </a:lnTo>
                  <a:lnTo>
                    <a:pt x="1216" y="26"/>
                  </a:lnTo>
                  <a:lnTo>
                    <a:pt x="1227" y="24"/>
                  </a:lnTo>
                  <a:lnTo>
                    <a:pt x="1236" y="22"/>
                  </a:lnTo>
                  <a:lnTo>
                    <a:pt x="1246" y="21"/>
                  </a:lnTo>
                  <a:lnTo>
                    <a:pt x="1255" y="19"/>
                  </a:lnTo>
                  <a:lnTo>
                    <a:pt x="1264" y="18"/>
                  </a:lnTo>
                  <a:lnTo>
                    <a:pt x="1271" y="16"/>
                  </a:lnTo>
                  <a:lnTo>
                    <a:pt x="1279" y="14"/>
                  </a:lnTo>
                  <a:lnTo>
                    <a:pt x="1286" y="12"/>
                  </a:lnTo>
                  <a:lnTo>
                    <a:pt x="1294" y="11"/>
                  </a:lnTo>
                  <a:lnTo>
                    <a:pt x="1300" y="9"/>
                  </a:lnTo>
                  <a:lnTo>
                    <a:pt x="1307" y="8"/>
                  </a:lnTo>
                  <a:lnTo>
                    <a:pt x="1314" y="6"/>
                  </a:lnTo>
                  <a:lnTo>
                    <a:pt x="1320" y="6"/>
                  </a:lnTo>
                  <a:lnTo>
                    <a:pt x="1329" y="3"/>
                  </a:lnTo>
                  <a:lnTo>
                    <a:pt x="1339" y="2"/>
                  </a:lnTo>
                  <a:lnTo>
                    <a:pt x="1346" y="0"/>
                  </a:lnTo>
                  <a:lnTo>
                    <a:pt x="1353" y="0"/>
                  </a:lnTo>
                  <a:lnTo>
                    <a:pt x="1548" y="1439"/>
                  </a:lnTo>
                  <a:lnTo>
                    <a:pt x="819" y="1600"/>
                  </a:lnTo>
                  <a:lnTo>
                    <a:pt x="815" y="1594"/>
                  </a:lnTo>
                  <a:lnTo>
                    <a:pt x="811" y="1587"/>
                  </a:lnTo>
                  <a:lnTo>
                    <a:pt x="806" y="1580"/>
                  </a:lnTo>
                  <a:lnTo>
                    <a:pt x="800" y="1574"/>
                  </a:lnTo>
                  <a:lnTo>
                    <a:pt x="792" y="1566"/>
                  </a:lnTo>
                  <a:lnTo>
                    <a:pt x="785" y="1559"/>
                  </a:lnTo>
                  <a:lnTo>
                    <a:pt x="775" y="1551"/>
                  </a:lnTo>
                  <a:lnTo>
                    <a:pt x="766" y="1544"/>
                  </a:lnTo>
                  <a:lnTo>
                    <a:pt x="759" y="1539"/>
                  </a:lnTo>
                  <a:lnTo>
                    <a:pt x="754" y="1535"/>
                  </a:lnTo>
                  <a:lnTo>
                    <a:pt x="747" y="1530"/>
                  </a:lnTo>
                  <a:lnTo>
                    <a:pt x="741" y="1526"/>
                  </a:lnTo>
                  <a:lnTo>
                    <a:pt x="735" y="1521"/>
                  </a:lnTo>
                  <a:lnTo>
                    <a:pt x="728" y="1517"/>
                  </a:lnTo>
                  <a:lnTo>
                    <a:pt x="721" y="1513"/>
                  </a:lnTo>
                  <a:lnTo>
                    <a:pt x="715" y="1509"/>
                  </a:lnTo>
                  <a:lnTo>
                    <a:pt x="707" y="1504"/>
                  </a:lnTo>
                  <a:lnTo>
                    <a:pt x="699" y="1498"/>
                  </a:lnTo>
                  <a:lnTo>
                    <a:pt x="691" y="1493"/>
                  </a:lnTo>
                  <a:lnTo>
                    <a:pt x="684" y="1488"/>
                  </a:lnTo>
                  <a:lnTo>
                    <a:pt x="675" y="1483"/>
                  </a:lnTo>
                  <a:lnTo>
                    <a:pt x="667" y="1478"/>
                  </a:lnTo>
                  <a:lnTo>
                    <a:pt x="658" y="1473"/>
                  </a:lnTo>
                  <a:lnTo>
                    <a:pt x="650" y="1468"/>
                  </a:lnTo>
                  <a:lnTo>
                    <a:pt x="641" y="1461"/>
                  </a:lnTo>
                  <a:lnTo>
                    <a:pt x="632" y="1456"/>
                  </a:lnTo>
                  <a:lnTo>
                    <a:pt x="624" y="1450"/>
                  </a:lnTo>
                  <a:lnTo>
                    <a:pt x="615" y="1445"/>
                  </a:lnTo>
                  <a:lnTo>
                    <a:pt x="606" y="1439"/>
                  </a:lnTo>
                  <a:lnTo>
                    <a:pt x="597" y="1434"/>
                  </a:lnTo>
                  <a:lnTo>
                    <a:pt x="588" y="1428"/>
                  </a:lnTo>
                  <a:lnTo>
                    <a:pt x="580" y="1423"/>
                  </a:lnTo>
                  <a:lnTo>
                    <a:pt x="571" y="1416"/>
                  </a:lnTo>
                  <a:lnTo>
                    <a:pt x="564" y="1410"/>
                  </a:lnTo>
                  <a:lnTo>
                    <a:pt x="555" y="1405"/>
                  </a:lnTo>
                  <a:lnTo>
                    <a:pt x="547" y="1400"/>
                  </a:lnTo>
                  <a:lnTo>
                    <a:pt x="538" y="1394"/>
                  </a:lnTo>
                  <a:lnTo>
                    <a:pt x="530" y="1388"/>
                  </a:lnTo>
                  <a:lnTo>
                    <a:pt x="524" y="1383"/>
                  </a:lnTo>
                  <a:lnTo>
                    <a:pt x="517" y="1378"/>
                  </a:lnTo>
                  <a:lnTo>
                    <a:pt x="509" y="1371"/>
                  </a:lnTo>
                  <a:lnTo>
                    <a:pt x="502" y="1367"/>
                  </a:lnTo>
                  <a:lnTo>
                    <a:pt x="496" y="1360"/>
                  </a:lnTo>
                  <a:lnTo>
                    <a:pt x="490" y="1356"/>
                  </a:lnTo>
                  <a:lnTo>
                    <a:pt x="485" y="1350"/>
                  </a:lnTo>
                  <a:lnTo>
                    <a:pt x="480" y="1346"/>
                  </a:lnTo>
                  <a:lnTo>
                    <a:pt x="475" y="1340"/>
                  </a:lnTo>
                  <a:lnTo>
                    <a:pt x="471" y="1337"/>
                  </a:lnTo>
                  <a:lnTo>
                    <a:pt x="464" y="1327"/>
                  </a:lnTo>
                  <a:lnTo>
                    <a:pt x="460" y="1319"/>
                  </a:lnTo>
                  <a:lnTo>
                    <a:pt x="458" y="1312"/>
                  </a:lnTo>
                  <a:lnTo>
                    <a:pt x="460" y="1306"/>
                  </a:lnTo>
                  <a:lnTo>
                    <a:pt x="462" y="1299"/>
                  </a:lnTo>
                  <a:lnTo>
                    <a:pt x="466" y="1292"/>
                  </a:lnTo>
                  <a:lnTo>
                    <a:pt x="471" y="1287"/>
                  </a:lnTo>
                  <a:lnTo>
                    <a:pt x="479" y="1282"/>
                  </a:lnTo>
                  <a:lnTo>
                    <a:pt x="487" y="1277"/>
                  </a:lnTo>
                  <a:lnTo>
                    <a:pt x="497" y="1272"/>
                  </a:lnTo>
                  <a:lnTo>
                    <a:pt x="507" y="1269"/>
                  </a:lnTo>
                  <a:lnTo>
                    <a:pt x="519" y="1266"/>
                  </a:lnTo>
                  <a:lnTo>
                    <a:pt x="530" y="1262"/>
                  </a:lnTo>
                  <a:lnTo>
                    <a:pt x="542" y="1259"/>
                  </a:lnTo>
                  <a:lnTo>
                    <a:pt x="549" y="1257"/>
                  </a:lnTo>
                  <a:lnTo>
                    <a:pt x="556" y="1256"/>
                  </a:lnTo>
                  <a:lnTo>
                    <a:pt x="562" y="1254"/>
                  </a:lnTo>
                  <a:lnTo>
                    <a:pt x="570" y="1254"/>
                  </a:lnTo>
                  <a:lnTo>
                    <a:pt x="577" y="1251"/>
                  </a:lnTo>
                  <a:lnTo>
                    <a:pt x="584" y="1251"/>
                  </a:lnTo>
                  <a:lnTo>
                    <a:pt x="590" y="1249"/>
                  </a:lnTo>
                  <a:lnTo>
                    <a:pt x="598" y="1249"/>
                  </a:lnTo>
                  <a:lnTo>
                    <a:pt x="605" y="1248"/>
                  </a:lnTo>
                  <a:lnTo>
                    <a:pt x="611" y="1247"/>
                  </a:lnTo>
                  <a:lnTo>
                    <a:pt x="619" y="1246"/>
                  </a:lnTo>
                  <a:lnTo>
                    <a:pt x="627" y="1246"/>
                  </a:lnTo>
                  <a:lnTo>
                    <a:pt x="634" y="1244"/>
                  </a:lnTo>
                  <a:lnTo>
                    <a:pt x="641" y="1242"/>
                  </a:lnTo>
                  <a:lnTo>
                    <a:pt x="648" y="1241"/>
                  </a:lnTo>
                  <a:lnTo>
                    <a:pt x="656" y="1240"/>
                  </a:lnTo>
                  <a:lnTo>
                    <a:pt x="662" y="1238"/>
                  </a:lnTo>
                  <a:lnTo>
                    <a:pt x="669" y="1237"/>
                  </a:lnTo>
                  <a:lnTo>
                    <a:pt x="676" y="1236"/>
                  </a:lnTo>
                  <a:lnTo>
                    <a:pt x="684" y="1235"/>
                  </a:lnTo>
                  <a:lnTo>
                    <a:pt x="689" y="1232"/>
                  </a:lnTo>
                  <a:lnTo>
                    <a:pt x="696" y="1231"/>
                  </a:lnTo>
                  <a:lnTo>
                    <a:pt x="702" y="1230"/>
                  </a:lnTo>
                  <a:lnTo>
                    <a:pt x="709" y="1229"/>
                  </a:lnTo>
                  <a:lnTo>
                    <a:pt x="720" y="1226"/>
                  </a:lnTo>
                  <a:lnTo>
                    <a:pt x="732" y="1224"/>
                  </a:lnTo>
                  <a:lnTo>
                    <a:pt x="741" y="1219"/>
                  </a:lnTo>
                  <a:lnTo>
                    <a:pt x="751" y="1216"/>
                  </a:lnTo>
                  <a:lnTo>
                    <a:pt x="760" y="1211"/>
                  </a:lnTo>
                  <a:lnTo>
                    <a:pt x="768" y="1208"/>
                  </a:lnTo>
                  <a:lnTo>
                    <a:pt x="774" y="1202"/>
                  </a:lnTo>
                  <a:lnTo>
                    <a:pt x="780" y="1197"/>
                  </a:lnTo>
                  <a:lnTo>
                    <a:pt x="784" y="1191"/>
                  </a:lnTo>
                  <a:lnTo>
                    <a:pt x="788" y="1186"/>
                  </a:lnTo>
                  <a:lnTo>
                    <a:pt x="789" y="1177"/>
                  </a:lnTo>
                  <a:lnTo>
                    <a:pt x="789" y="1169"/>
                  </a:lnTo>
                  <a:lnTo>
                    <a:pt x="787" y="1161"/>
                  </a:lnTo>
                  <a:lnTo>
                    <a:pt x="785" y="1154"/>
                  </a:lnTo>
                  <a:close/>
                </a:path>
              </a:pathLst>
            </a:custGeom>
            <a:solidFill>
              <a:srgbClr val="FF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2" name="Freeform 158"/>
            <p:cNvSpPr>
              <a:spLocks/>
            </p:cNvSpPr>
            <p:nvPr/>
          </p:nvSpPr>
          <p:spPr bwMode="auto">
            <a:xfrm>
              <a:off x="4154" y="3546"/>
              <a:ext cx="554" cy="1464"/>
            </a:xfrm>
            <a:custGeom>
              <a:avLst/>
              <a:gdLst>
                <a:gd name="T0" fmla="*/ 355 w 554"/>
                <a:gd name="T1" fmla="*/ 159 h 1464"/>
                <a:gd name="T2" fmla="*/ 355 w 554"/>
                <a:gd name="T3" fmla="*/ 166 h 1464"/>
                <a:gd name="T4" fmla="*/ 356 w 554"/>
                <a:gd name="T5" fmla="*/ 179 h 1464"/>
                <a:gd name="T6" fmla="*/ 359 w 554"/>
                <a:gd name="T7" fmla="*/ 198 h 1464"/>
                <a:gd name="T8" fmla="*/ 363 w 554"/>
                <a:gd name="T9" fmla="*/ 224 h 1464"/>
                <a:gd name="T10" fmla="*/ 367 w 554"/>
                <a:gd name="T11" fmla="*/ 253 h 1464"/>
                <a:gd name="T12" fmla="*/ 373 w 554"/>
                <a:gd name="T13" fmla="*/ 286 h 1464"/>
                <a:gd name="T14" fmla="*/ 379 w 554"/>
                <a:gd name="T15" fmla="*/ 325 h 1464"/>
                <a:gd name="T16" fmla="*/ 385 w 554"/>
                <a:gd name="T17" fmla="*/ 367 h 1464"/>
                <a:gd name="T18" fmla="*/ 391 w 554"/>
                <a:gd name="T19" fmla="*/ 413 h 1464"/>
                <a:gd name="T20" fmla="*/ 398 w 554"/>
                <a:gd name="T21" fmla="*/ 460 h 1464"/>
                <a:gd name="T22" fmla="*/ 407 w 554"/>
                <a:gd name="T23" fmla="*/ 513 h 1464"/>
                <a:gd name="T24" fmla="*/ 415 w 554"/>
                <a:gd name="T25" fmla="*/ 566 h 1464"/>
                <a:gd name="T26" fmla="*/ 424 w 554"/>
                <a:gd name="T27" fmla="*/ 621 h 1464"/>
                <a:gd name="T28" fmla="*/ 433 w 554"/>
                <a:gd name="T29" fmla="*/ 676 h 1464"/>
                <a:gd name="T30" fmla="*/ 441 w 554"/>
                <a:gd name="T31" fmla="*/ 734 h 1464"/>
                <a:gd name="T32" fmla="*/ 450 w 554"/>
                <a:gd name="T33" fmla="*/ 792 h 1464"/>
                <a:gd name="T34" fmla="*/ 459 w 554"/>
                <a:gd name="T35" fmla="*/ 849 h 1464"/>
                <a:gd name="T36" fmla="*/ 467 w 554"/>
                <a:gd name="T37" fmla="*/ 907 h 1464"/>
                <a:gd name="T38" fmla="*/ 476 w 554"/>
                <a:gd name="T39" fmla="*/ 965 h 1464"/>
                <a:gd name="T40" fmla="*/ 485 w 554"/>
                <a:gd name="T41" fmla="*/ 1021 h 1464"/>
                <a:gd name="T42" fmla="*/ 493 w 554"/>
                <a:gd name="T43" fmla="*/ 1075 h 1464"/>
                <a:gd name="T44" fmla="*/ 500 w 554"/>
                <a:gd name="T45" fmla="*/ 1127 h 1464"/>
                <a:gd name="T46" fmla="*/ 509 w 554"/>
                <a:gd name="T47" fmla="*/ 1178 h 1464"/>
                <a:gd name="T48" fmla="*/ 517 w 554"/>
                <a:gd name="T49" fmla="*/ 1227 h 1464"/>
                <a:gd name="T50" fmla="*/ 524 w 554"/>
                <a:gd name="T51" fmla="*/ 1272 h 1464"/>
                <a:gd name="T52" fmla="*/ 529 w 554"/>
                <a:gd name="T53" fmla="*/ 1313 h 1464"/>
                <a:gd name="T54" fmla="*/ 535 w 554"/>
                <a:gd name="T55" fmla="*/ 1352 h 1464"/>
                <a:gd name="T56" fmla="*/ 540 w 554"/>
                <a:gd name="T57" fmla="*/ 1385 h 1464"/>
                <a:gd name="T58" fmla="*/ 545 w 554"/>
                <a:gd name="T59" fmla="*/ 1413 h 1464"/>
                <a:gd name="T60" fmla="*/ 548 w 554"/>
                <a:gd name="T61" fmla="*/ 1437 h 1464"/>
                <a:gd name="T62" fmla="*/ 551 w 554"/>
                <a:gd name="T63" fmla="*/ 1456 h 1464"/>
                <a:gd name="T64" fmla="*/ 138 w 554"/>
                <a:gd name="T65" fmla="*/ 1331 h 1464"/>
                <a:gd name="T66" fmla="*/ 142 w 554"/>
                <a:gd name="T67" fmla="*/ 1323 h 1464"/>
                <a:gd name="T68" fmla="*/ 8 w 554"/>
                <a:gd name="T69" fmla="*/ 4 h 1464"/>
                <a:gd name="T70" fmla="*/ 26 w 554"/>
                <a:gd name="T71" fmla="*/ 11 h 1464"/>
                <a:gd name="T72" fmla="*/ 42 w 554"/>
                <a:gd name="T73" fmla="*/ 19 h 1464"/>
                <a:gd name="T74" fmla="*/ 60 w 554"/>
                <a:gd name="T75" fmla="*/ 27 h 1464"/>
                <a:gd name="T76" fmla="*/ 77 w 554"/>
                <a:gd name="T77" fmla="*/ 35 h 1464"/>
                <a:gd name="T78" fmla="*/ 94 w 554"/>
                <a:gd name="T79" fmla="*/ 41 h 1464"/>
                <a:gd name="T80" fmla="*/ 110 w 554"/>
                <a:gd name="T81" fmla="*/ 49 h 1464"/>
                <a:gd name="T82" fmla="*/ 127 w 554"/>
                <a:gd name="T83" fmla="*/ 56 h 1464"/>
                <a:gd name="T84" fmla="*/ 142 w 554"/>
                <a:gd name="T85" fmla="*/ 64 h 1464"/>
                <a:gd name="T86" fmla="*/ 157 w 554"/>
                <a:gd name="T87" fmla="*/ 70 h 1464"/>
                <a:gd name="T88" fmla="*/ 171 w 554"/>
                <a:gd name="T89" fmla="*/ 77 h 1464"/>
                <a:gd name="T90" fmla="*/ 187 w 554"/>
                <a:gd name="T91" fmla="*/ 84 h 1464"/>
                <a:gd name="T92" fmla="*/ 201 w 554"/>
                <a:gd name="T93" fmla="*/ 89 h 1464"/>
                <a:gd name="T94" fmla="*/ 215 w 554"/>
                <a:gd name="T95" fmla="*/ 96 h 1464"/>
                <a:gd name="T96" fmla="*/ 228 w 554"/>
                <a:gd name="T97" fmla="*/ 101 h 1464"/>
                <a:gd name="T98" fmla="*/ 241 w 554"/>
                <a:gd name="T99" fmla="*/ 108 h 1464"/>
                <a:gd name="T100" fmla="*/ 259 w 554"/>
                <a:gd name="T101" fmla="*/ 116 h 1464"/>
                <a:gd name="T102" fmla="*/ 280 w 554"/>
                <a:gd name="T103" fmla="*/ 125 h 1464"/>
                <a:gd name="T104" fmla="*/ 299 w 554"/>
                <a:gd name="T105" fmla="*/ 134 h 1464"/>
                <a:gd name="T106" fmla="*/ 316 w 554"/>
                <a:gd name="T107" fmla="*/ 140 h 1464"/>
                <a:gd name="T108" fmla="*/ 330 w 554"/>
                <a:gd name="T109" fmla="*/ 147 h 1464"/>
                <a:gd name="T110" fmla="*/ 340 w 554"/>
                <a:gd name="T111" fmla="*/ 153 h 1464"/>
                <a:gd name="T112" fmla="*/ 351 w 554"/>
                <a:gd name="T113" fmla="*/ 157 h 1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54" h="1464">
                  <a:moveTo>
                    <a:pt x="355" y="159"/>
                  </a:moveTo>
                  <a:lnTo>
                    <a:pt x="355" y="159"/>
                  </a:lnTo>
                  <a:lnTo>
                    <a:pt x="355" y="163"/>
                  </a:lnTo>
                  <a:lnTo>
                    <a:pt x="355" y="166"/>
                  </a:lnTo>
                  <a:lnTo>
                    <a:pt x="356" y="173"/>
                  </a:lnTo>
                  <a:lnTo>
                    <a:pt x="356" y="179"/>
                  </a:lnTo>
                  <a:lnTo>
                    <a:pt x="358" y="188"/>
                  </a:lnTo>
                  <a:lnTo>
                    <a:pt x="359" y="198"/>
                  </a:lnTo>
                  <a:lnTo>
                    <a:pt x="361" y="212"/>
                  </a:lnTo>
                  <a:lnTo>
                    <a:pt x="363" y="224"/>
                  </a:lnTo>
                  <a:lnTo>
                    <a:pt x="365" y="237"/>
                  </a:lnTo>
                  <a:lnTo>
                    <a:pt x="367" y="253"/>
                  </a:lnTo>
                  <a:lnTo>
                    <a:pt x="370" y="269"/>
                  </a:lnTo>
                  <a:lnTo>
                    <a:pt x="373" y="286"/>
                  </a:lnTo>
                  <a:lnTo>
                    <a:pt x="376" y="306"/>
                  </a:lnTo>
                  <a:lnTo>
                    <a:pt x="379" y="325"/>
                  </a:lnTo>
                  <a:lnTo>
                    <a:pt x="383" y="347"/>
                  </a:lnTo>
                  <a:lnTo>
                    <a:pt x="385" y="367"/>
                  </a:lnTo>
                  <a:lnTo>
                    <a:pt x="388" y="390"/>
                  </a:lnTo>
                  <a:lnTo>
                    <a:pt x="391" y="413"/>
                  </a:lnTo>
                  <a:lnTo>
                    <a:pt x="395" y="437"/>
                  </a:lnTo>
                  <a:lnTo>
                    <a:pt x="398" y="460"/>
                  </a:lnTo>
                  <a:lnTo>
                    <a:pt x="403" y="486"/>
                  </a:lnTo>
                  <a:lnTo>
                    <a:pt x="407" y="513"/>
                  </a:lnTo>
                  <a:lnTo>
                    <a:pt x="411" y="539"/>
                  </a:lnTo>
                  <a:lnTo>
                    <a:pt x="415" y="566"/>
                  </a:lnTo>
                  <a:lnTo>
                    <a:pt x="419" y="593"/>
                  </a:lnTo>
                  <a:lnTo>
                    <a:pt x="424" y="621"/>
                  </a:lnTo>
                  <a:lnTo>
                    <a:pt x="428" y="648"/>
                  </a:lnTo>
                  <a:lnTo>
                    <a:pt x="433" y="676"/>
                  </a:lnTo>
                  <a:lnTo>
                    <a:pt x="437" y="705"/>
                  </a:lnTo>
                  <a:lnTo>
                    <a:pt x="441" y="734"/>
                  </a:lnTo>
                  <a:lnTo>
                    <a:pt x="447" y="764"/>
                  </a:lnTo>
                  <a:lnTo>
                    <a:pt x="450" y="792"/>
                  </a:lnTo>
                  <a:lnTo>
                    <a:pt x="455" y="821"/>
                  </a:lnTo>
                  <a:lnTo>
                    <a:pt x="459" y="849"/>
                  </a:lnTo>
                  <a:lnTo>
                    <a:pt x="464" y="878"/>
                  </a:lnTo>
                  <a:lnTo>
                    <a:pt x="467" y="907"/>
                  </a:lnTo>
                  <a:lnTo>
                    <a:pt x="473" y="936"/>
                  </a:lnTo>
                  <a:lnTo>
                    <a:pt x="476" y="965"/>
                  </a:lnTo>
                  <a:lnTo>
                    <a:pt x="481" y="994"/>
                  </a:lnTo>
                  <a:lnTo>
                    <a:pt x="485" y="1021"/>
                  </a:lnTo>
                  <a:lnTo>
                    <a:pt x="489" y="1048"/>
                  </a:lnTo>
                  <a:lnTo>
                    <a:pt x="493" y="1075"/>
                  </a:lnTo>
                  <a:lnTo>
                    <a:pt x="497" y="1102"/>
                  </a:lnTo>
                  <a:lnTo>
                    <a:pt x="500" y="1127"/>
                  </a:lnTo>
                  <a:lnTo>
                    <a:pt x="505" y="1154"/>
                  </a:lnTo>
                  <a:lnTo>
                    <a:pt x="509" y="1178"/>
                  </a:lnTo>
                  <a:lnTo>
                    <a:pt x="514" y="1204"/>
                  </a:lnTo>
                  <a:lnTo>
                    <a:pt x="517" y="1227"/>
                  </a:lnTo>
                  <a:lnTo>
                    <a:pt x="520" y="1251"/>
                  </a:lnTo>
                  <a:lnTo>
                    <a:pt x="524" y="1272"/>
                  </a:lnTo>
                  <a:lnTo>
                    <a:pt x="527" y="1294"/>
                  </a:lnTo>
                  <a:lnTo>
                    <a:pt x="529" y="1313"/>
                  </a:lnTo>
                  <a:lnTo>
                    <a:pt x="533" y="1333"/>
                  </a:lnTo>
                  <a:lnTo>
                    <a:pt x="535" y="1352"/>
                  </a:lnTo>
                  <a:lnTo>
                    <a:pt x="538" y="1370"/>
                  </a:lnTo>
                  <a:lnTo>
                    <a:pt x="540" y="1385"/>
                  </a:lnTo>
                  <a:lnTo>
                    <a:pt x="543" y="1400"/>
                  </a:lnTo>
                  <a:lnTo>
                    <a:pt x="545" y="1413"/>
                  </a:lnTo>
                  <a:lnTo>
                    <a:pt x="547" y="1426"/>
                  </a:lnTo>
                  <a:lnTo>
                    <a:pt x="548" y="1437"/>
                  </a:lnTo>
                  <a:lnTo>
                    <a:pt x="550" y="1447"/>
                  </a:lnTo>
                  <a:lnTo>
                    <a:pt x="551" y="1456"/>
                  </a:lnTo>
                  <a:lnTo>
                    <a:pt x="554" y="1464"/>
                  </a:lnTo>
                  <a:lnTo>
                    <a:pt x="138" y="1331"/>
                  </a:lnTo>
                  <a:lnTo>
                    <a:pt x="141" y="1327"/>
                  </a:lnTo>
                  <a:lnTo>
                    <a:pt x="142" y="1323"/>
                  </a:lnTo>
                  <a:lnTo>
                    <a:pt x="0" y="0"/>
                  </a:lnTo>
                  <a:lnTo>
                    <a:pt x="8" y="4"/>
                  </a:lnTo>
                  <a:lnTo>
                    <a:pt x="17" y="7"/>
                  </a:lnTo>
                  <a:lnTo>
                    <a:pt x="26" y="11"/>
                  </a:lnTo>
                  <a:lnTo>
                    <a:pt x="35" y="16"/>
                  </a:lnTo>
                  <a:lnTo>
                    <a:pt x="42" y="19"/>
                  </a:lnTo>
                  <a:lnTo>
                    <a:pt x="51" y="23"/>
                  </a:lnTo>
                  <a:lnTo>
                    <a:pt x="60" y="27"/>
                  </a:lnTo>
                  <a:lnTo>
                    <a:pt x="69" y="31"/>
                  </a:lnTo>
                  <a:lnTo>
                    <a:pt x="77" y="35"/>
                  </a:lnTo>
                  <a:lnTo>
                    <a:pt x="86" y="38"/>
                  </a:lnTo>
                  <a:lnTo>
                    <a:pt x="94" y="41"/>
                  </a:lnTo>
                  <a:lnTo>
                    <a:pt x="102" y="46"/>
                  </a:lnTo>
                  <a:lnTo>
                    <a:pt x="110" y="49"/>
                  </a:lnTo>
                  <a:lnTo>
                    <a:pt x="119" y="53"/>
                  </a:lnTo>
                  <a:lnTo>
                    <a:pt x="127" y="56"/>
                  </a:lnTo>
                  <a:lnTo>
                    <a:pt x="136" y="60"/>
                  </a:lnTo>
                  <a:lnTo>
                    <a:pt x="142" y="64"/>
                  </a:lnTo>
                  <a:lnTo>
                    <a:pt x="150" y="67"/>
                  </a:lnTo>
                  <a:lnTo>
                    <a:pt x="157" y="70"/>
                  </a:lnTo>
                  <a:lnTo>
                    <a:pt x="165" y="74"/>
                  </a:lnTo>
                  <a:lnTo>
                    <a:pt x="171" y="77"/>
                  </a:lnTo>
                  <a:lnTo>
                    <a:pt x="179" y="80"/>
                  </a:lnTo>
                  <a:lnTo>
                    <a:pt x="187" y="84"/>
                  </a:lnTo>
                  <a:lnTo>
                    <a:pt x="195" y="87"/>
                  </a:lnTo>
                  <a:lnTo>
                    <a:pt x="201" y="89"/>
                  </a:lnTo>
                  <a:lnTo>
                    <a:pt x="208" y="93"/>
                  </a:lnTo>
                  <a:lnTo>
                    <a:pt x="215" y="96"/>
                  </a:lnTo>
                  <a:lnTo>
                    <a:pt x="221" y="99"/>
                  </a:lnTo>
                  <a:lnTo>
                    <a:pt x="228" y="101"/>
                  </a:lnTo>
                  <a:lnTo>
                    <a:pt x="235" y="105"/>
                  </a:lnTo>
                  <a:lnTo>
                    <a:pt x="241" y="108"/>
                  </a:lnTo>
                  <a:lnTo>
                    <a:pt x="248" y="111"/>
                  </a:lnTo>
                  <a:lnTo>
                    <a:pt x="259" y="116"/>
                  </a:lnTo>
                  <a:lnTo>
                    <a:pt x="270" y="120"/>
                  </a:lnTo>
                  <a:lnTo>
                    <a:pt x="280" y="125"/>
                  </a:lnTo>
                  <a:lnTo>
                    <a:pt x="291" y="130"/>
                  </a:lnTo>
                  <a:lnTo>
                    <a:pt x="299" y="134"/>
                  </a:lnTo>
                  <a:lnTo>
                    <a:pt x="308" y="137"/>
                  </a:lnTo>
                  <a:lnTo>
                    <a:pt x="316" y="140"/>
                  </a:lnTo>
                  <a:lnTo>
                    <a:pt x="325" y="145"/>
                  </a:lnTo>
                  <a:lnTo>
                    <a:pt x="330" y="147"/>
                  </a:lnTo>
                  <a:lnTo>
                    <a:pt x="336" y="150"/>
                  </a:lnTo>
                  <a:lnTo>
                    <a:pt x="340" y="153"/>
                  </a:lnTo>
                  <a:lnTo>
                    <a:pt x="346" y="155"/>
                  </a:lnTo>
                  <a:lnTo>
                    <a:pt x="351" y="157"/>
                  </a:lnTo>
                  <a:lnTo>
                    <a:pt x="355" y="159"/>
                  </a:lnTo>
                  <a:close/>
                </a:path>
              </a:pathLst>
            </a:custGeom>
            <a:solidFill>
              <a:srgbClr val="E8A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3" name="Freeform 159"/>
            <p:cNvSpPr>
              <a:spLocks/>
            </p:cNvSpPr>
            <p:nvPr/>
          </p:nvSpPr>
          <p:spPr bwMode="auto">
            <a:xfrm>
              <a:off x="4045" y="3497"/>
              <a:ext cx="238" cy="1377"/>
            </a:xfrm>
            <a:custGeom>
              <a:avLst/>
              <a:gdLst>
                <a:gd name="T0" fmla="*/ 93 w 238"/>
                <a:gd name="T1" fmla="*/ 42 h 1377"/>
                <a:gd name="T2" fmla="*/ 236 w 238"/>
                <a:gd name="T3" fmla="*/ 1374 h 1377"/>
                <a:gd name="T4" fmla="*/ 236 w 238"/>
                <a:gd name="T5" fmla="*/ 1375 h 1377"/>
                <a:gd name="T6" fmla="*/ 238 w 238"/>
                <a:gd name="T7" fmla="*/ 1377 h 1377"/>
                <a:gd name="T8" fmla="*/ 145 w 238"/>
                <a:gd name="T9" fmla="*/ 1347 h 1377"/>
                <a:gd name="T10" fmla="*/ 0 w 238"/>
                <a:gd name="T11" fmla="*/ 0 h 1377"/>
                <a:gd name="T12" fmla="*/ 11 w 238"/>
                <a:gd name="T13" fmla="*/ 5 h 1377"/>
                <a:gd name="T14" fmla="*/ 23 w 238"/>
                <a:gd name="T15" fmla="*/ 10 h 1377"/>
                <a:gd name="T16" fmla="*/ 34 w 238"/>
                <a:gd name="T17" fmla="*/ 15 h 1377"/>
                <a:gd name="T18" fmla="*/ 46 w 238"/>
                <a:gd name="T19" fmla="*/ 20 h 1377"/>
                <a:gd name="T20" fmla="*/ 57 w 238"/>
                <a:gd name="T21" fmla="*/ 25 h 1377"/>
                <a:gd name="T22" fmla="*/ 69 w 238"/>
                <a:gd name="T23" fmla="*/ 30 h 1377"/>
                <a:gd name="T24" fmla="*/ 75 w 238"/>
                <a:gd name="T25" fmla="*/ 33 h 1377"/>
                <a:gd name="T26" fmla="*/ 80 w 238"/>
                <a:gd name="T27" fmla="*/ 36 h 1377"/>
                <a:gd name="T28" fmla="*/ 86 w 238"/>
                <a:gd name="T29" fmla="*/ 38 h 1377"/>
                <a:gd name="T30" fmla="*/ 93 w 238"/>
                <a:gd name="T31" fmla="*/ 42 h 1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38" h="1377">
                  <a:moveTo>
                    <a:pt x="93" y="42"/>
                  </a:moveTo>
                  <a:lnTo>
                    <a:pt x="236" y="1374"/>
                  </a:lnTo>
                  <a:lnTo>
                    <a:pt x="236" y="1375"/>
                  </a:lnTo>
                  <a:lnTo>
                    <a:pt x="238" y="1377"/>
                  </a:lnTo>
                  <a:lnTo>
                    <a:pt x="145" y="1347"/>
                  </a:lnTo>
                  <a:lnTo>
                    <a:pt x="0" y="0"/>
                  </a:lnTo>
                  <a:lnTo>
                    <a:pt x="11" y="5"/>
                  </a:lnTo>
                  <a:lnTo>
                    <a:pt x="23" y="10"/>
                  </a:lnTo>
                  <a:lnTo>
                    <a:pt x="34" y="15"/>
                  </a:lnTo>
                  <a:lnTo>
                    <a:pt x="46" y="20"/>
                  </a:lnTo>
                  <a:lnTo>
                    <a:pt x="57" y="25"/>
                  </a:lnTo>
                  <a:lnTo>
                    <a:pt x="69" y="30"/>
                  </a:lnTo>
                  <a:lnTo>
                    <a:pt x="75" y="33"/>
                  </a:lnTo>
                  <a:lnTo>
                    <a:pt x="80" y="36"/>
                  </a:lnTo>
                  <a:lnTo>
                    <a:pt x="86" y="38"/>
                  </a:lnTo>
                  <a:lnTo>
                    <a:pt x="93" y="42"/>
                  </a:lnTo>
                  <a:close/>
                </a:path>
              </a:pathLst>
            </a:custGeom>
            <a:solidFill>
              <a:srgbClr val="FFC7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4" name="Freeform 160"/>
            <p:cNvSpPr>
              <a:spLocks/>
            </p:cNvSpPr>
            <p:nvPr/>
          </p:nvSpPr>
          <p:spPr bwMode="auto">
            <a:xfrm>
              <a:off x="3486" y="3247"/>
              <a:ext cx="688" cy="1593"/>
            </a:xfrm>
            <a:custGeom>
              <a:avLst/>
              <a:gdLst>
                <a:gd name="T0" fmla="*/ 688 w 688"/>
                <a:gd name="T1" fmla="*/ 1593 h 1593"/>
                <a:gd name="T2" fmla="*/ 195 w 688"/>
                <a:gd name="T3" fmla="*/ 1435 h 1593"/>
                <a:gd name="T4" fmla="*/ 0 w 688"/>
                <a:gd name="T5" fmla="*/ 0 h 1593"/>
                <a:gd name="T6" fmla="*/ 5 w 688"/>
                <a:gd name="T7" fmla="*/ 2 h 1593"/>
                <a:gd name="T8" fmla="*/ 11 w 688"/>
                <a:gd name="T9" fmla="*/ 5 h 1593"/>
                <a:gd name="T10" fmla="*/ 18 w 688"/>
                <a:gd name="T11" fmla="*/ 8 h 1593"/>
                <a:gd name="T12" fmla="*/ 28 w 688"/>
                <a:gd name="T13" fmla="*/ 13 h 1593"/>
                <a:gd name="T14" fmla="*/ 38 w 688"/>
                <a:gd name="T15" fmla="*/ 16 h 1593"/>
                <a:gd name="T16" fmla="*/ 49 w 688"/>
                <a:gd name="T17" fmla="*/ 22 h 1593"/>
                <a:gd name="T18" fmla="*/ 54 w 688"/>
                <a:gd name="T19" fmla="*/ 24 h 1593"/>
                <a:gd name="T20" fmla="*/ 60 w 688"/>
                <a:gd name="T21" fmla="*/ 26 h 1593"/>
                <a:gd name="T22" fmla="*/ 67 w 688"/>
                <a:gd name="T23" fmla="*/ 29 h 1593"/>
                <a:gd name="T24" fmla="*/ 74 w 688"/>
                <a:gd name="T25" fmla="*/ 33 h 1593"/>
                <a:gd name="T26" fmla="*/ 79 w 688"/>
                <a:gd name="T27" fmla="*/ 35 h 1593"/>
                <a:gd name="T28" fmla="*/ 86 w 688"/>
                <a:gd name="T29" fmla="*/ 38 h 1593"/>
                <a:gd name="T30" fmla="*/ 93 w 688"/>
                <a:gd name="T31" fmla="*/ 42 h 1593"/>
                <a:gd name="T32" fmla="*/ 100 w 688"/>
                <a:gd name="T33" fmla="*/ 45 h 1593"/>
                <a:gd name="T34" fmla="*/ 107 w 688"/>
                <a:gd name="T35" fmla="*/ 48 h 1593"/>
                <a:gd name="T36" fmla="*/ 115 w 688"/>
                <a:gd name="T37" fmla="*/ 52 h 1593"/>
                <a:gd name="T38" fmla="*/ 123 w 688"/>
                <a:gd name="T39" fmla="*/ 55 h 1593"/>
                <a:gd name="T40" fmla="*/ 131 w 688"/>
                <a:gd name="T41" fmla="*/ 58 h 1593"/>
                <a:gd name="T42" fmla="*/ 138 w 688"/>
                <a:gd name="T43" fmla="*/ 62 h 1593"/>
                <a:gd name="T44" fmla="*/ 147 w 688"/>
                <a:gd name="T45" fmla="*/ 65 h 1593"/>
                <a:gd name="T46" fmla="*/ 155 w 688"/>
                <a:gd name="T47" fmla="*/ 69 h 1593"/>
                <a:gd name="T48" fmla="*/ 165 w 688"/>
                <a:gd name="T49" fmla="*/ 74 h 1593"/>
                <a:gd name="T50" fmla="*/ 173 w 688"/>
                <a:gd name="T51" fmla="*/ 77 h 1593"/>
                <a:gd name="T52" fmla="*/ 181 w 688"/>
                <a:gd name="T53" fmla="*/ 82 h 1593"/>
                <a:gd name="T54" fmla="*/ 191 w 688"/>
                <a:gd name="T55" fmla="*/ 86 h 1593"/>
                <a:gd name="T56" fmla="*/ 201 w 688"/>
                <a:gd name="T57" fmla="*/ 90 h 1593"/>
                <a:gd name="T58" fmla="*/ 210 w 688"/>
                <a:gd name="T59" fmla="*/ 94 h 1593"/>
                <a:gd name="T60" fmla="*/ 219 w 688"/>
                <a:gd name="T61" fmla="*/ 98 h 1593"/>
                <a:gd name="T62" fmla="*/ 228 w 688"/>
                <a:gd name="T63" fmla="*/ 103 h 1593"/>
                <a:gd name="T64" fmla="*/ 238 w 688"/>
                <a:gd name="T65" fmla="*/ 107 h 1593"/>
                <a:gd name="T66" fmla="*/ 248 w 688"/>
                <a:gd name="T67" fmla="*/ 110 h 1593"/>
                <a:gd name="T68" fmla="*/ 258 w 688"/>
                <a:gd name="T69" fmla="*/ 115 h 1593"/>
                <a:gd name="T70" fmla="*/ 268 w 688"/>
                <a:gd name="T71" fmla="*/ 119 h 1593"/>
                <a:gd name="T72" fmla="*/ 279 w 688"/>
                <a:gd name="T73" fmla="*/ 125 h 1593"/>
                <a:gd name="T74" fmla="*/ 289 w 688"/>
                <a:gd name="T75" fmla="*/ 128 h 1593"/>
                <a:gd name="T76" fmla="*/ 299 w 688"/>
                <a:gd name="T77" fmla="*/ 134 h 1593"/>
                <a:gd name="T78" fmla="*/ 309 w 688"/>
                <a:gd name="T79" fmla="*/ 137 h 1593"/>
                <a:gd name="T80" fmla="*/ 320 w 688"/>
                <a:gd name="T81" fmla="*/ 143 h 1593"/>
                <a:gd name="T82" fmla="*/ 330 w 688"/>
                <a:gd name="T83" fmla="*/ 147 h 1593"/>
                <a:gd name="T84" fmla="*/ 341 w 688"/>
                <a:gd name="T85" fmla="*/ 153 h 1593"/>
                <a:gd name="T86" fmla="*/ 353 w 688"/>
                <a:gd name="T87" fmla="*/ 157 h 1593"/>
                <a:gd name="T88" fmla="*/ 364 w 688"/>
                <a:gd name="T89" fmla="*/ 163 h 1593"/>
                <a:gd name="T90" fmla="*/ 374 w 688"/>
                <a:gd name="T91" fmla="*/ 167 h 1593"/>
                <a:gd name="T92" fmla="*/ 385 w 688"/>
                <a:gd name="T93" fmla="*/ 173 h 1593"/>
                <a:gd name="T94" fmla="*/ 396 w 688"/>
                <a:gd name="T95" fmla="*/ 177 h 1593"/>
                <a:gd name="T96" fmla="*/ 407 w 688"/>
                <a:gd name="T97" fmla="*/ 183 h 1593"/>
                <a:gd name="T98" fmla="*/ 417 w 688"/>
                <a:gd name="T99" fmla="*/ 187 h 1593"/>
                <a:gd name="T100" fmla="*/ 428 w 688"/>
                <a:gd name="T101" fmla="*/ 193 h 1593"/>
                <a:gd name="T102" fmla="*/ 439 w 688"/>
                <a:gd name="T103" fmla="*/ 197 h 1593"/>
                <a:gd name="T104" fmla="*/ 451 w 688"/>
                <a:gd name="T105" fmla="*/ 203 h 1593"/>
                <a:gd name="T106" fmla="*/ 461 w 688"/>
                <a:gd name="T107" fmla="*/ 207 h 1593"/>
                <a:gd name="T108" fmla="*/ 474 w 688"/>
                <a:gd name="T109" fmla="*/ 213 h 1593"/>
                <a:gd name="T110" fmla="*/ 485 w 688"/>
                <a:gd name="T111" fmla="*/ 217 h 1593"/>
                <a:gd name="T112" fmla="*/ 497 w 688"/>
                <a:gd name="T113" fmla="*/ 223 h 1593"/>
                <a:gd name="T114" fmla="*/ 507 w 688"/>
                <a:gd name="T115" fmla="*/ 227 h 1593"/>
                <a:gd name="T116" fmla="*/ 519 w 688"/>
                <a:gd name="T117" fmla="*/ 233 h 1593"/>
                <a:gd name="T118" fmla="*/ 530 w 688"/>
                <a:gd name="T119" fmla="*/ 237 h 1593"/>
                <a:gd name="T120" fmla="*/ 543 w 688"/>
                <a:gd name="T121" fmla="*/ 244 h 1593"/>
                <a:gd name="T122" fmla="*/ 688 w 688"/>
                <a:gd name="T123" fmla="*/ 1593 h 15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88" h="1593">
                  <a:moveTo>
                    <a:pt x="688" y="1593"/>
                  </a:moveTo>
                  <a:lnTo>
                    <a:pt x="195" y="1435"/>
                  </a:lnTo>
                  <a:lnTo>
                    <a:pt x="0" y="0"/>
                  </a:lnTo>
                  <a:lnTo>
                    <a:pt x="5" y="2"/>
                  </a:lnTo>
                  <a:lnTo>
                    <a:pt x="11" y="5"/>
                  </a:lnTo>
                  <a:lnTo>
                    <a:pt x="18" y="8"/>
                  </a:lnTo>
                  <a:lnTo>
                    <a:pt x="28" y="13"/>
                  </a:lnTo>
                  <a:lnTo>
                    <a:pt x="38" y="16"/>
                  </a:lnTo>
                  <a:lnTo>
                    <a:pt x="49" y="22"/>
                  </a:lnTo>
                  <a:lnTo>
                    <a:pt x="54" y="24"/>
                  </a:lnTo>
                  <a:lnTo>
                    <a:pt x="60" y="26"/>
                  </a:lnTo>
                  <a:lnTo>
                    <a:pt x="67" y="29"/>
                  </a:lnTo>
                  <a:lnTo>
                    <a:pt x="74" y="33"/>
                  </a:lnTo>
                  <a:lnTo>
                    <a:pt x="79" y="35"/>
                  </a:lnTo>
                  <a:lnTo>
                    <a:pt x="86" y="38"/>
                  </a:lnTo>
                  <a:lnTo>
                    <a:pt x="93" y="42"/>
                  </a:lnTo>
                  <a:lnTo>
                    <a:pt x="100" y="45"/>
                  </a:lnTo>
                  <a:lnTo>
                    <a:pt x="107" y="48"/>
                  </a:lnTo>
                  <a:lnTo>
                    <a:pt x="115" y="52"/>
                  </a:lnTo>
                  <a:lnTo>
                    <a:pt x="123" y="55"/>
                  </a:lnTo>
                  <a:lnTo>
                    <a:pt x="131" y="58"/>
                  </a:lnTo>
                  <a:lnTo>
                    <a:pt x="138" y="62"/>
                  </a:lnTo>
                  <a:lnTo>
                    <a:pt x="147" y="65"/>
                  </a:lnTo>
                  <a:lnTo>
                    <a:pt x="155" y="69"/>
                  </a:lnTo>
                  <a:lnTo>
                    <a:pt x="165" y="74"/>
                  </a:lnTo>
                  <a:lnTo>
                    <a:pt x="173" y="77"/>
                  </a:lnTo>
                  <a:lnTo>
                    <a:pt x="181" y="82"/>
                  </a:lnTo>
                  <a:lnTo>
                    <a:pt x="191" y="86"/>
                  </a:lnTo>
                  <a:lnTo>
                    <a:pt x="201" y="90"/>
                  </a:lnTo>
                  <a:lnTo>
                    <a:pt x="210" y="94"/>
                  </a:lnTo>
                  <a:lnTo>
                    <a:pt x="219" y="98"/>
                  </a:lnTo>
                  <a:lnTo>
                    <a:pt x="228" y="103"/>
                  </a:lnTo>
                  <a:lnTo>
                    <a:pt x="238" y="107"/>
                  </a:lnTo>
                  <a:lnTo>
                    <a:pt x="248" y="110"/>
                  </a:lnTo>
                  <a:lnTo>
                    <a:pt x="258" y="115"/>
                  </a:lnTo>
                  <a:lnTo>
                    <a:pt x="268" y="119"/>
                  </a:lnTo>
                  <a:lnTo>
                    <a:pt x="279" y="125"/>
                  </a:lnTo>
                  <a:lnTo>
                    <a:pt x="289" y="128"/>
                  </a:lnTo>
                  <a:lnTo>
                    <a:pt x="299" y="134"/>
                  </a:lnTo>
                  <a:lnTo>
                    <a:pt x="309" y="137"/>
                  </a:lnTo>
                  <a:lnTo>
                    <a:pt x="320" y="143"/>
                  </a:lnTo>
                  <a:lnTo>
                    <a:pt x="330" y="147"/>
                  </a:lnTo>
                  <a:lnTo>
                    <a:pt x="341" y="153"/>
                  </a:lnTo>
                  <a:lnTo>
                    <a:pt x="353" y="157"/>
                  </a:lnTo>
                  <a:lnTo>
                    <a:pt x="364" y="163"/>
                  </a:lnTo>
                  <a:lnTo>
                    <a:pt x="374" y="167"/>
                  </a:lnTo>
                  <a:lnTo>
                    <a:pt x="385" y="173"/>
                  </a:lnTo>
                  <a:lnTo>
                    <a:pt x="396" y="177"/>
                  </a:lnTo>
                  <a:lnTo>
                    <a:pt x="407" y="183"/>
                  </a:lnTo>
                  <a:lnTo>
                    <a:pt x="417" y="187"/>
                  </a:lnTo>
                  <a:lnTo>
                    <a:pt x="428" y="193"/>
                  </a:lnTo>
                  <a:lnTo>
                    <a:pt x="439" y="197"/>
                  </a:lnTo>
                  <a:lnTo>
                    <a:pt x="451" y="203"/>
                  </a:lnTo>
                  <a:lnTo>
                    <a:pt x="461" y="207"/>
                  </a:lnTo>
                  <a:lnTo>
                    <a:pt x="474" y="213"/>
                  </a:lnTo>
                  <a:lnTo>
                    <a:pt x="485" y="217"/>
                  </a:lnTo>
                  <a:lnTo>
                    <a:pt x="497" y="223"/>
                  </a:lnTo>
                  <a:lnTo>
                    <a:pt x="507" y="227"/>
                  </a:lnTo>
                  <a:lnTo>
                    <a:pt x="519" y="233"/>
                  </a:lnTo>
                  <a:lnTo>
                    <a:pt x="530" y="237"/>
                  </a:lnTo>
                  <a:lnTo>
                    <a:pt x="543" y="244"/>
                  </a:lnTo>
                  <a:lnTo>
                    <a:pt x="688" y="1593"/>
                  </a:lnTo>
                  <a:close/>
                </a:path>
              </a:pathLst>
            </a:custGeom>
            <a:solidFill>
              <a:srgbClr val="E8A3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5" name="Freeform 161"/>
            <p:cNvSpPr>
              <a:spLocks/>
            </p:cNvSpPr>
            <p:nvPr/>
          </p:nvSpPr>
          <p:spPr bwMode="auto">
            <a:xfrm>
              <a:off x="1400" y="1671"/>
              <a:ext cx="1788" cy="3338"/>
            </a:xfrm>
            <a:custGeom>
              <a:avLst/>
              <a:gdLst>
                <a:gd name="T0" fmla="*/ 215 w 1788"/>
                <a:gd name="T1" fmla="*/ 1055 h 3338"/>
                <a:gd name="T2" fmla="*/ 269 w 1788"/>
                <a:gd name="T3" fmla="*/ 902 h 3338"/>
                <a:gd name="T4" fmla="*/ 423 w 1788"/>
                <a:gd name="T5" fmla="*/ 784 h 3338"/>
                <a:gd name="T6" fmla="*/ 596 w 1788"/>
                <a:gd name="T7" fmla="*/ 733 h 3338"/>
                <a:gd name="T8" fmla="*/ 717 w 1788"/>
                <a:gd name="T9" fmla="*/ 702 h 3338"/>
                <a:gd name="T10" fmla="*/ 699 w 1788"/>
                <a:gd name="T11" fmla="*/ 563 h 3338"/>
                <a:gd name="T12" fmla="*/ 670 w 1788"/>
                <a:gd name="T13" fmla="*/ 413 h 3338"/>
                <a:gd name="T14" fmla="*/ 697 w 1788"/>
                <a:gd name="T15" fmla="*/ 242 h 3338"/>
                <a:gd name="T16" fmla="*/ 780 w 1788"/>
                <a:gd name="T17" fmla="*/ 89 h 3338"/>
                <a:gd name="T18" fmla="*/ 920 w 1788"/>
                <a:gd name="T19" fmla="*/ 8 h 3338"/>
                <a:gd name="T20" fmla="*/ 1086 w 1788"/>
                <a:gd name="T21" fmla="*/ 15 h 3338"/>
                <a:gd name="T22" fmla="*/ 1226 w 1788"/>
                <a:gd name="T23" fmla="*/ 106 h 3338"/>
                <a:gd name="T24" fmla="*/ 1265 w 1788"/>
                <a:gd name="T25" fmla="*/ 252 h 3338"/>
                <a:gd name="T26" fmla="*/ 1259 w 1788"/>
                <a:gd name="T27" fmla="*/ 409 h 3338"/>
                <a:gd name="T28" fmla="*/ 1232 w 1788"/>
                <a:gd name="T29" fmla="*/ 568 h 3338"/>
                <a:gd name="T30" fmla="*/ 1178 w 1788"/>
                <a:gd name="T31" fmla="*/ 692 h 3338"/>
                <a:gd name="T32" fmla="*/ 1140 w 1788"/>
                <a:gd name="T33" fmla="*/ 815 h 3338"/>
                <a:gd name="T34" fmla="*/ 1272 w 1788"/>
                <a:gd name="T35" fmla="*/ 901 h 3338"/>
                <a:gd name="T36" fmla="*/ 1436 w 1788"/>
                <a:gd name="T37" fmla="*/ 991 h 3338"/>
                <a:gd name="T38" fmla="*/ 1518 w 1788"/>
                <a:gd name="T39" fmla="*/ 1133 h 3338"/>
                <a:gd name="T40" fmla="*/ 1574 w 1788"/>
                <a:gd name="T41" fmla="*/ 1235 h 3338"/>
                <a:gd name="T42" fmla="*/ 1636 w 1788"/>
                <a:gd name="T43" fmla="*/ 1355 h 3338"/>
                <a:gd name="T44" fmla="*/ 1698 w 1788"/>
                <a:gd name="T45" fmla="*/ 1470 h 3338"/>
                <a:gd name="T46" fmla="*/ 1767 w 1788"/>
                <a:gd name="T47" fmla="*/ 1583 h 3338"/>
                <a:gd name="T48" fmla="*/ 653 w 1788"/>
                <a:gd name="T49" fmla="*/ 2171 h 3338"/>
                <a:gd name="T50" fmla="*/ 578 w 1788"/>
                <a:gd name="T51" fmla="*/ 2064 h 3338"/>
                <a:gd name="T52" fmla="*/ 520 w 1788"/>
                <a:gd name="T53" fmla="*/ 1926 h 3338"/>
                <a:gd name="T54" fmla="*/ 557 w 1788"/>
                <a:gd name="T55" fmla="*/ 1760 h 3338"/>
                <a:gd name="T56" fmla="*/ 606 w 1788"/>
                <a:gd name="T57" fmla="*/ 1504 h 3338"/>
                <a:gd name="T58" fmla="*/ 643 w 1788"/>
                <a:gd name="T59" fmla="*/ 1293 h 3338"/>
                <a:gd name="T60" fmla="*/ 628 w 1788"/>
                <a:gd name="T61" fmla="*/ 1284 h 3338"/>
                <a:gd name="T62" fmla="*/ 591 w 1788"/>
                <a:gd name="T63" fmla="*/ 1494 h 3338"/>
                <a:gd name="T64" fmla="*/ 544 w 1788"/>
                <a:gd name="T65" fmla="*/ 1752 h 3338"/>
                <a:gd name="T66" fmla="*/ 506 w 1788"/>
                <a:gd name="T67" fmla="*/ 1921 h 3338"/>
                <a:gd name="T68" fmla="*/ 573 w 1788"/>
                <a:gd name="T69" fmla="*/ 2084 h 3338"/>
                <a:gd name="T70" fmla="*/ 758 w 1788"/>
                <a:gd name="T71" fmla="*/ 2332 h 3338"/>
                <a:gd name="T72" fmla="*/ 932 w 1788"/>
                <a:gd name="T73" fmla="*/ 2534 h 3338"/>
                <a:gd name="T74" fmla="*/ 1033 w 1788"/>
                <a:gd name="T75" fmla="*/ 2616 h 3338"/>
                <a:gd name="T76" fmla="*/ 1163 w 1788"/>
                <a:gd name="T77" fmla="*/ 2629 h 3338"/>
                <a:gd name="T78" fmla="*/ 1301 w 1788"/>
                <a:gd name="T79" fmla="*/ 2642 h 3338"/>
                <a:gd name="T80" fmla="*/ 1445 w 1788"/>
                <a:gd name="T81" fmla="*/ 2697 h 3338"/>
                <a:gd name="T82" fmla="*/ 1436 w 1788"/>
                <a:gd name="T83" fmla="*/ 2783 h 3338"/>
                <a:gd name="T84" fmla="*/ 1278 w 1788"/>
                <a:gd name="T85" fmla="*/ 2812 h 3338"/>
                <a:gd name="T86" fmla="*/ 1162 w 1788"/>
                <a:gd name="T87" fmla="*/ 2873 h 3338"/>
                <a:gd name="T88" fmla="*/ 1261 w 1788"/>
                <a:gd name="T89" fmla="*/ 2989 h 3338"/>
                <a:gd name="T90" fmla="*/ 1402 w 1788"/>
                <a:gd name="T91" fmla="*/ 3079 h 3338"/>
                <a:gd name="T92" fmla="*/ 1517 w 1788"/>
                <a:gd name="T93" fmla="*/ 3169 h 3338"/>
                <a:gd name="T94" fmla="*/ 1426 w 1788"/>
                <a:gd name="T95" fmla="*/ 3260 h 3338"/>
                <a:gd name="T96" fmla="*/ 1289 w 1788"/>
                <a:gd name="T97" fmla="*/ 3311 h 3338"/>
                <a:gd name="T98" fmla="*/ 1139 w 1788"/>
                <a:gd name="T99" fmla="*/ 3337 h 3338"/>
                <a:gd name="T100" fmla="*/ 999 w 1788"/>
                <a:gd name="T101" fmla="*/ 3262 h 3338"/>
                <a:gd name="T102" fmla="*/ 926 w 1788"/>
                <a:gd name="T103" fmla="*/ 3150 h 3338"/>
                <a:gd name="T104" fmla="*/ 852 w 1788"/>
                <a:gd name="T105" fmla="*/ 2989 h 3338"/>
                <a:gd name="T106" fmla="*/ 769 w 1788"/>
                <a:gd name="T107" fmla="*/ 2850 h 3338"/>
                <a:gd name="T108" fmla="*/ 654 w 1788"/>
                <a:gd name="T109" fmla="*/ 2749 h 3338"/>
                <a:gd name="T110" fmla="*/ 537 w 1788"/>
                <a:gd name="T111" fmla="*/ 2652 h 3338"/>
                <a:gd name="T112" fmla="*/ 354 w 1788"/>
                <a:gd name="T113" fmla="*/ 2498 h 3338"/>
                <a:gd name="T114" fmla="*/ 172 w 1788"/>
                <a:gd name="T115" fmla="*/ 2338 h 3338"/>
                <a:gd name="T116" fmla="*/ 44 w 1788"/>
                <a:gd name="T117" fmla="*/ 2203 h 3338"/>
                <a:gd name="T118" fmla="*/ 0 w 1788"/>
                <a:gd name="T119" fmla="*/ 2077 h 3338"/>
                <a:gd name="T120" fmla="*/ 32 w 1788"/>
                <a:gd name="T121" fmla="*/ 1831 h 3338"/>
                <a:gd name="T122" fmla="*/ 100 w 1788"/>
                <a:gd name="T123" fmla="*/ 1515 h 3338"/>
                <a:gd name="T124" fmla="*/ 175 w 1788"/>
                <a:gd name="T125" fmla="*/ 1219 h 3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88" h="3338">
                  <a:moveTo>
                    <a:pt x="182" y="1192"/>
                  </a:moveTo>
                  <a:lnTo>
                    <a:pt x="184" y="1184"/>
                  </a:lnTo>
                  <a:lnTo>
                    <a:pt x="186" y="1176"/>
                  </a:lnTo>
                  <a:lnTo>
                    <a:pt x="187" y="1169"/>
                  </a:lnTo>
                  <a:lnTo>
                    <a:pt x="189" y="1162"/>
                  </a:lnTo>
                  <a:lnTo>
                    <a:pt x="190" y="1155"/>
                  </a:lnTo>
                  <a:lnTo>
                    <a:pt x="192" y="1149"/>
                  </a:lnTo>
                  <a:lnTo>
                    <a:pt x="194" y="1142"/>
                  </a:lnTo>
                  <a:lnTo>
                    <a:pt x="196" y="1135"/>
                  </a:lnTo>
                  <a:lnTo>
                    <a:pt x="197" y="1129"/>
                  </a:lnTo>
                  <a:lnTo>
                    <a:pt x="198" y="1122"/>
                  </a:lnTo>
                  <a:lnTo>
                    <a:pt x="199" y="1115"/>
                  </a:lnTo>
                  <a:lnTo>
                    <a:pt x="201" y="1110"/>
                  </a:lnTo>
                  <a:lnTo>
                    <a:pt x="205" y="1097"/>
                  </a:lnTo>
                  <a:lnTo>
                    <a:pt x="208" y="1087"/>
                  </a:lnTo>
                  <a:lnTo>
                    <a:pt x="210" y="1075"/>
                  </a:lnTo>
                  <a:lnTo>
                    <a:pt x="213" y="1065"/>
                  </a:lnTo>
                  <a:lnTo>
                    <a:pt x="215" y="1055"/>
                  </a:lnTo>
                  <a:lnTo>
                    <a:pt x="218" y="1047"/>
                  </a:lnTo>
                  <a:lnTo>
                    <a:pt x="219" y="1037"/>
                  </a:lnTo>
                  <a:lnTo>
                    <a:pt x="221" y="1031"/>
                  </a:lnTo>
                  <a:lnTo>
                    <a:pt x="224" y="1024"/>
                  </a:lnTo>
                  <a:lnTo>
                    <a:pt x="226" y="1018"/>
                  </a:lnTo>
                  <a:lnTo>
                    <a:pt x="226" y="1012"/>
                  </a:lnTo>
                  <a:lnTo>
                    <a:pt x="228" y="1005"/>
                  </a:lnTo>
                  <a:lnTo>
                    <a:pt x="228" y="1000"/>
                  </a:lnTo>
                  <a:lnTo>
                    <a:pt x="230" y="994"/>
                  </a:lnTo>
                  <a:lnTo>
                    <a:pt x="234" y="982"/>
                  </a:lnTo>
                  <a:lnTo>
                    <a:pt x="237" y="972"/>
                  </a:lnTo>
                  <a:lnTo>
                    <a:pt x="240" y="961"/>
                  </a:lnTo>
                  <a:lnTo>
                    <a:pt x="245" y="951"/>
                  </a:lnTo>
                  <a:lnTo>
                    <a:pt x="249" y="941"/>
                  </a:lnTo>
                  <a:lnTo>
                    <a:pt x="255" y="931"/>
                  </a:lnTo>
                  <a:lnTo>
                    <a:pt x="258" y="921"/>
                  </a:lnTo>
                  <a:lnTo>
                    <a:pt x="264" y="911"/>
                  </a:lnTo>
                  <a:lnTo>
                    <a:pt x="269" y="902"/>
                  </a:lnTo>
                  <a:lnTo>
                    <a:pt x="276" y="894"/>
                  </a:lnTo>
                  <a:lnTo>
                    <a:pt x="281" y="884"/>
                  </a:lnTo>
                  <a:lnTo>
                    <a:pt x="288" y="876"/>
                  </a:lnTo>
                  <a:lnTo>
                    <a:pt x="295" y="868"/>
                  </a:lnTo>
                  <a:lnTo>
                    <a:pt x="303" y="862"/>
                  </a:lnTo>
                  <a:lnTo>
                    <a:pt x="309" y="854"/>
                  </a:lnTo>
                  <a:lnTo>
                    <a:pt x="317" y="846"/>
                  </a:lnTo>
                  <a:lnTo>
                    <a:pt x="325" y="840"/>
                  </a:lnTo>
                  <a:lnTo>
                    <a:pt x="334" y="833"/>
                  </a:lnTo>
                  <a:lnTo>
                    <a:pt x="341" y="826"/>
                  </a:lnTo>
                  <a:lnTo>
                    <a:pt x="350" y="820"/>
                  </a:lnTo>
                  <a:lnTo>
                    <a:pt x="360" y="814"/>
                  </a:lnTo>
                  <a:lnTo>
                    <a:pt x="370" y="810"/>
                  </a:lnTo>
                  <a:lnTo>
                    <a:pt x="380" y="803"/>
                  </a:lnTo>
                  <a:lnTo>
                    <a:pt x="390" y="798"/>
                  </a:lnTo>
                  <a:lnTo>
                    <a:pt x="400" y="793"/>
                  </a:lnTo>
                  <a:lnTo>
                    <a:pt x="413" y="790"/>
                  </a:lnTo>
                  <a:lnTo>
                    <a:pt x="423" y="784"/>
                  </a:lnTo>
                  <a:lnTo>
                    <a:pt x="435" y="780"/>
                  </a:lnTo>
                  <a:lnTo>
                    <a:pt x="440" y="777"/>
                  </a:lnTo>
                  <a:lnTo>
                    <a:pt x="447" y="776"/>
                  </a:lnTo>
                  <a:lnTo>
                    <a:pt x="454" y="774"/>
                  </a:lnTo>
                  <a:lnTo>
                    <a:pt x="460" y="773"/>
                  </a:lnTo>
                  <a:lnTo>
                    <a:pt x="470" y="770"/>
                  </a:lnTo>
                  <a:lnTo>
                    <a:pt x="480" y="766"/>
                  </a:lnTo>
                  <a:lnTo>
                    <a:pt x="490" y="763"/>
                  </a:lnTo>
                  <a:lnTo>
                    <a:pt x="501" y="760"/>
                  </a:lnTo>
                  <a:lnTo>
                    <a:pt x="511" y="756"/>
                  </a:lnTo>
                  <a:lnTo>
                    <a:pt x="521" y="754"/>
                  </a:lnTo>
                  <a:lnTo>
                    <a:pt x="533" y="751"/>
                  </a:lnTo>
                  <a:lnTo>
                    <a:pt x="544" y="748"/>
                  </a:lnTo>
                  <a:lnTo>
                    <a:pt x="554" y="745"/>
                  </a:lnTo>
                  <a:lnTo>
                    <a:pt x="565" y="742"/>
                  </a:lnTo>
                  <a:lnTo>
                    <a:pt x="575" y="738"/>
                  </a:lnTo>
                  <a:lnTo>
                    <a:pt x="586" y="736"/>
                  </a:lnTo>
                  <a:lnTo>
                    <a:pt x="596" y="733"/>
                  </a:lnTo>
                  <a:lnTo>
                    <a:pt x="606" y="731"/>
                  </a:lnTo>
                  <a:lnTo>
                    <a:pt x="616" y="728"/>
                  </a:lnTo>
                  <a:lnTo>
                    <a:pt x="626" y="727"/>
                  </a:lnTo>
                  <a:lnTo>
                    <a:pt x="634" y="724"/>
                  </a:lnTo>
                  <a:lnTo>
                    <a:pt x="643" y="722"/>
                  </a:lnTo>
                  <a:lnTo>
                    <a:pt x="650" y="720"/>
                  </a:lnTo>
                  <a:lnTo>
                    <a:pt x="659" y="718"/>
                  </a:lnTo>
                  <a:lnTo>
                    <a:pt x="666" y="716"/>
                  </a:lnTo>
                  <a:lnTo>
                    <a:pt x="673" y="715"/>
                  </a:lnTo>
                  <a:lnTo>
                    <a:pt x="679" y="713"/>
                  </a:lnTo>
                  <a:lnTo>
                    <a:pt x="686" y="712"/>
                  </a:lnTo>
                  <a:lnTo>
                    <a:pt x="696" y="708"/>
                  </a:lnTo>
                  <a:lnTo>
                    <a:pt x="704" y="707"/>
                  </a:lnTo>
                  <a:lnTo>
                    <a:pt x="708" y="707"/>
                  </a:lnTo>
                  <a:lnTo>
                    <a:pt x="712" y="707"/>
                  </a:lnTo>
                  <a:lnTo>
                    <a:pt x="713" y="706"/>
                  </a:lnTo>
                  <a:lnTo>
                    <a:pt x="715" y="705"/>
                  </a:lnTo>
                  <a:lnTo>
                    <a:pt x="717" y="702"/>
                  </a:lnTo>
                  <a:lnTo>
                    <a:pt x="720" y="695"/>
                  </a:lnTo>
                  <a:lnTo>
                    <a:pt x="722" y="690"/>
                  </a:lnTo>
                  <a:lnTo>
                    <a:pt x="724" y="684"/>
                  </a:lnTo>
                  <a:lnTo>
                    <a:pt x="725" y="676"/>
                  </a:lnTo>
                  <a:lnTo>
                    <a:pt x="727" y="670"/>
                  </a:lnTo>
                  <a:lnTo>
                    <a:pt x="726" y="658"/>
                  </a:lnTo>
                  <a:lnTo>
                    <a:pt x="726" y="648"/>
                  </a:lnTo>
                  <a:lnTo>
                    <a:pt x="725" y="642"/>
                  </a:lnTo>
                  <a:lnTo>
                    <a:pt x="724" y="636"/>
                  </a:lnTo>
                  <a:lnTo>
                    <a:pt x="723" y="629"/>
                  </a:lnTo>
                  <a:lnTo>
                    <a:pt x="722" y="623"/>
                  </a:lnTo>
                  <a:lnTo>
                    <a:pt x="719" y="615"/>
                  </a:lnTo>
                  <a:lnTo>
                    <a:pt x="717" y="607"/>
                  </a:lnTo>
                  <a:lnTo>
                    <a:pt x="714" y="599"/>
                  </a:lnTo>
                  <a:lnTo>
                    <a:pt x="712" y="592"/>
                  </a:lnTo>
                  <a:lnTo>
                    <a:pt x="707" y="582"/>
                  </a:lnTo>
                  <a:lnTo>
                    <a:pt x="704" y="573"/>
                  </a:lnTo>
                  <a:lnTo>
                    <a:pt x="699" y="563"/>
                  </a:lnTo>
                  <a:lnTo>
                    <a:pt x="695" y="554"/>
                  </a:lnTo>
                  <a:lnTo>
                    <a:pt x="689" y="542"/>
                  </a:lnTo>
                  <a:lnTo>
                    <a:pt x="685" y="531"/>
                  </a:lnTo>
                  <a:lnTo>
                    <a:pt x="683" y="524"/>
                  </a:lnTo>
                  <a:lnTo>
                    <a:pt x="681" y="517"/>
                  </a:lnTo>
                  <a:lnTo>
                    <a:pt x="679" y="511"/>
                  </a:lnTo>
                  <a:lnTo>
                    <a:pt x="678" y="504"/>
                  </a:lnTo>
                  <a:lnTo>
                    <a:pt x="676" y="495"/>
                  </a:lnTo>
                  <a:lnTo>
                    <a:pt x="675" y="488"/>
                  </a:lnTo>
                  <a:lnTo>
                    <a:pt x="674" y="479"/>
                  </a:lnTo>
                  <a:lnTo>
                    <a:pt x="674" y="473"/>
                  </a:lnTo>
                  <a:lnTo>
                    <a:pt x="673" y="464"/>
                  </a:lnTo>
                  <a:lnTo>
                    <a:pt x="671" y="456"/>
                  </a:lnTo>
                  <a:lnTo>
                    <a:pt x="671" y="448"/>
                  </a:lnTo>
                  <a:lnTo>
                    <a:pt x="671" y="441"/>
                  </a:lnTo>
                  <a:lnTo>
                    <a:pt x="670" y="431"/>
                  </a:lnTo>
                  <a:lnTo>
                    <a:pt x="670" y="422"/>
                  </a:lnTo>
                  <a:lnTo>
                    <a:pt x="670" y="413"/>
                  </a:lnTo>
                  <a:lnTo>
                    <a:pt x="670" y="404"/>
                  </a:lnTo>
                  <a:lnTo>
                    <a:pt x="670" y="394"/>
                  </a:lnTo>
                  <a:lnTo>
                    <a:pt x="671" y="385"/>
                  </a:lnTo>
                  <a:lnTo>
                    <a:pt x="673" y="376"/>
                  </a:lnTo>
                  <a:lnTo>
                    <a:pt x="674" y="367"/>
                  </a:lnTo>
                  <a:lnTo>
                    <a:pt x="674" y="357"/>
                  </a:lnTo>
                  <a:lnTo>
                    <a:pt x="675" y="348"/>
                  </a:lnTo>
                  <a:lnTo>
                    <a:pt x="676" y="338"/>
                  </a:lnTo>
                  <a:lnTo>
                    <a:pt x="678" y="329"/>
                  </a:lnTo>
                  <a:lnTo>
                    <a:pt x="679" y="319"/>
                  </a:lnTo>
                  <a:lnTo>
                    <a:pt x="681" y="311"/>
                  </a:lnTo>
                  <a:lnTo>
                    <a:pt x="683" y="301"/>
                  </a:lnTo>
                  <a:lnTo>
                    <a:pt x="686" y="292"/>
                  </a:lnTo>
                  <a:lnTo>
                    <a:pt x="687" y="282"/>
                  </a:lnTo>
                  <a:lnTo>
                    <a:pt x="689" y="272"/>
                  </a:lnTo>
                  <a:lnTo>
                    <a:pt x="692" y="262"/>
                  </a:lnTo>
                  <a:lnTo>
                    <a:pt x="695" y="252"/>
                  </a:lnTo>
                  <a:lnTo>
                    <a:pt x="697" y="242"/>
                  </a:lnTo>
                  <a:lnTo>
                    <a:pt x="700" y="233"/>
                  </a:lnTo>
                  <a:lnTo>
                    <a:pt x="704" y="223"/>
                  </a:lnTo>
                  <a:lnTo>
                    <a:pt x="708" y="214"/>
                  </a:lnTo>
                  <a:lnTo>
                    <a:pt x="712" y="204"/>
                  </a:lnTo>
                  <a:lnTo>
                    <a:pt x="715" y="195"/>
                  </a:lnTo>
                  <a:lnTo>
                    <a:pt x="718" y="186"/>
                  </a:lnTo>
                  <a:lnTo>
                    <a:pt x="723" y="177"/>
                  </a:lnTo>
                  <a:lnTo>
                    <a:pt x="726" y="168"/>
                  </a:lnTo>
                  <a:lnTo>
                    <a:pt x="732" y="160"/>
                  </a:lnTo>
                  <a:lnTo>
                    <a:pt x="736" y="152"/>
                  </a:lnTo>
                  <a:lnTo>
                    <a:pt x="742" y="144"/>
                  </a:lnTo>
                  <a:lnTo>
                    <a:pt x="746" y="135"/>
                  </a:lnTo>
                  <a:lnTo>
                    <a:pt x="752" y="127"/>
                  </a:lnTo>
                  <a:lnTo>
                    <a:pt x="756" y="118"/>
                  </a:lnTo>
                  <a:lnTo>
                    <a:pt x="763" y="112"/>
                  </a:lnTo>
                  <a:lnTo>
                    <a:pt x="767" y="103"/>
                  </a:lnTo>
                  <a:lnTo>
                    <a:pt x="774" y="96"/>
                  </a:lnTo>
                  <a:lnTo>
                    <a:pt x="780" y="89"/>
                  </a:lnTo>
                  <a:lnTo>
                    <a:pt x="787" y="83"/>
                  </a:lnTo>
                  <a:lnTo>
                    <a:pt x="793" y="76"/>
                  </a:lnTo>
                  <a:lnTo>
                    <a:pt x="799" y="69"/>
                  </a:lnTo>
                  <a:lnTo>
                    <a:pt x="806" y="64"/>
                  </a:lnTo>
                  <a:lnTo>
                    <a:pt x="814" y="58"/>
                  </a:lnTo>
                  <a:lnTo>
                    <a:pt x="820" y="53"/>
                  </a:lnTo>
                  <a:lnTo>
                    <a:pt x="828" y="48"/>
                  </a:lnTo>
                  <a:lnTo>
                    <a:pt x="836" y="43"/>
                  </a:lnTo>
                  <a:lnTo>
                    <a:pt x="845" y="39"/>
                  </a:lnTo>
                  <a:lnTo>
                    <a:pt x="852" y="34"/>
                  </a:lnTo>
                  <a:lnTo>
                    <a:pt x="860" y="29"/>
                  </a:lnTo>
                  <a:lnTo>
                    <a:pt x="868" y="26"/>
                  </a:lnTo>
                  <a:lnTo>
                    <a:pt x="877" y="23"/>
                  </a:lnTo>
                  <a:lnTo>
                    <a:pt x="885" y="19"/>
                  </a:lnTo>
                  <a:lnTo>
                    <a:pt x="894" y="16"/>
                  </a:lnTo>
                  <a:lnTo>
                    <a:pt x="902" y="13"/>
                  </a:lnTo>
                  <a:lnTo>
                    <a:pt x="912" y="12"/>
                  </a:lnTo>
                  <a:lnTo>
                    <a:pt x="920" y="8"/>
                  </a:lnTo>
                  <a:lnTo>
                    <a:pt x="929" y="6"/>
                  </a:lnTo>
                  <a:lnTo>
                    <a:pt x="938" y="4"/>
                  </a:lnTo>
                  <a:lnTo>
                    <a:pt x="948" y="4"/>
                  </a:lnTo>
                  <a:lnTo>
                    <a:pt x="957" y="2"/>
                  </a:lnTo>
                  <a:lnTo>
                    <a:pt x="966" y="2"/>
                  </a:lnTo>
                  <a:lnTo>
                    <a:pt x="975" y="2"/>
                  </a:lnTo>
                  <a:lnTo>
                    <a:pt x="985" y="2"/>
                  </a:lnTo>
                  <a:lnTo>
                    <a:pt x="994" y="0"/>
                  </a:lnTo>
                  <a:lnTo>
                    <a:pt x="1003" y="0"/>
                  </a:lnTo>
                  <a:lnTo>
                    <a:pt x="1012" y="0"/>
                  </a:lnTo>
                  <a:lnTo>
                    <a:pt x="1022" y="2"/>
                  </a:lnTo>
                  <a:lnTo>
                    <a:pt x="1030" y="2"/>
                  </a:lnTo>
                  <a:lnTo>
                    <a:pt x="1040" y="4"/>
                  </a:lnTo>
                  <a:lnTo>
                    <a:pt x="1049" y="5"/>
                  </a:lnTo>
                  <a:lnTo>
                    <a:pt x="1059" y="8"/>
                  </a:lnTo>
                  <a:lnTo>
                    <a:pt x="1068" y="9"/>
                  </a:lnTo>
                  <a:lnTo>
                    <a:pt x="1077" y="12"/>
                  </a:lnTo>
                  <a:lnTo>
                    <a:pt x="1086" y="15"/>
                  </a:lnTo>
                  <a:lnTo>
                    <a:pt x="1096" y="18"/>
                  </a:lnTo>
                  <a:lnTo>
                    <a:pt x="1105" y="22"/>
                  </a:lnTo>
                  <a:lnTo>
                    <a:pt x="1115" y="25"/>
                  </a:lnTo>
                  <a:lnTo>
                    <a:pt x="1124" y="29"/>
                  </a:lnTo>
                  <a:lnTo>
                    <a:pt x="1134" y="35"/>
                  </a:lnTo>
                  <a:lnTo>
                    <a:pt x="1139" y="37"/>
                  </a:lnTo>
                  <a:lnTo>
                    <a:pt x="1145" y="40"/>
                  </a:lnTo>
                  <a:lnTo>
                    <a:pt x="1150" y="44"/>
                  </a:lnTo>
                  <a:lnTo>
                    <a:pt x="1157" y="47"/>
                  </a:lnTo>
                  <a:lnTo>
                    <a:pt x="1163" y="50"/>
                  </a:lnTo>
                  <a:lnTo>
                    <a:pt x="1168" y="55"/>
                  </a:lnTo>
                  <a:lnTo>
                    <a:pt x="1174" y="58"/>
                  </a:lnTo>
                  <a:lnTo>
                    <a:pt x="1181" y="63"/>
                  </a:lnTo>
                  <a:lnTo>
                    <a:pt x="1191" y="70"/>
                  </a:lnTo>
                  <a:lnTo>
                    <a:pt x="1201" y="79"/>
                  </a:lnTo>
                  <a:lnTo>
                    <a:pt x="1209" y="87"/>
                  </a:lnTo>
                  <a:lnTo>
                    <a:pt x="1219" y="97"/>
                  </a:lnTo>
                  <a:lnTo>
                    <a:pt x="1226" y="106"/>
                  </a:lnTo>
                  <a:lnTo>
                    <a:pt x="1233" y="115"/>
                  </a:lnTo>
                  <a:lnTo>
                    <a:pt x="1238" y="125"/>
                  </a:lnTo>
                  <a:lnTo>
                    <a:pt x="1245" y="135"/>
                  </a:lnTo>
                  <a:lnTo>
                    <a:pt x="1249" y="145"/>
                  </a:lnTo>
                  <a:lnTo>
                    <a:pt x="1254" y="155"/>
                  </a:lnTo>
                  <a:lnTo>
                    <a:pt x="1256" y="165"/>
                  </a:lnTo>
                  <a:lnTo>
                    <a:pt x="1259" y="176"/>
                  </a:lnTo>
                  <a:lnTo>
                    <a:pt x="1259" y="182"/>
                  </a:lnTo>
                  <a:lnTo>
                    <a:pt x="1261" y="187"/>
                  </a:lnTo>
                  <a:lnTo>
                    <a:pt x="1261" y="194"/>
                  </a:lnTo>
                  <a:lnTo>
                    <a:pt x="1262" y="201"/>
                  </a:lnTo>
                  <a:lnTo>
                    <a:pt x="1262" y="207"/>
                  </a:lnTo>
                  <a:lnTo>
                    <a:pt x="1263" y="215"/>
                  </a:lnTo>
                  <a:lnTo>
                    <a:pt x="1264" y="222"/>
                  </a:lnTo>
                  <a:lnTo>
                    <a:pt x="1265" y="229"/>
                  </a:lnTo>
                  <a:lnTo>
                    <a:pt x="1265" y="236"/>
                  </a:lnTo>
                  <a:lnTo>
                    <a:pt x="1265" y="244"/>
                  </a:lnTo>
                  <a:lnTo>
                    <a:pt x="1265" y="252"/>
                  </a:lnTo>
                  <a:lnTo>
                    <a:pt x="1266" y="261"/>
                  </a:lnTo>
                  <a:lnTo>
                    <a:pt x="1266" y="268"/>
                  </a:lnTo>
                  <a:lnTo>
                    <a:pt x="1266" y="277"/>
                  </a:lnTo>
                  <a:lnTo>
                    <a:pt x="1266" y="285"/>
                  </a:lnTo>
                  <a:lnTo>
                    <a:pt x="1267" y="294"/>
                  </a:lnTo>
                  <a:lnTo>
                    <a:pt x="1266" y="302"/>
                  </a:lnTo>
                  <a:lnTo>
                    <a:pt x="1266" y="311"/>
                  </a:lnTo>
                  <a:lnTo>
                    <a:pt x="1266" y="318"/>
                  </a:lnTo>
                  <a:lnTo>
                    <a:pt x="1266" y="328"/>
                  </a:lnTo>
                  <a:lnTo>
                    <a:pt x="1265" y="336"/>
                  </a:lnTo>
                  <a:lnTo>
                    <a:pt x="1265" y="345"/>
                  </a:lnTo>
                  <a:lnTo>
                    <a:pt x="1264" y="354"/>
                  </a:lnTo>
                  <a:lnTo>
                    <a:pt x="1264" y="364"/>
                  </a:lnTo>
                  <a:lnTo>
                    <a:pt x="1263" y="373"/>
                  </a:lnTo>
                  <a:lnTo>
                    <a:pt x="1262" y="382"/>
                  </a:lnTo>
                  <a:lnTo>
                    <a:pt x="1261" y="391"/>
                  </a:lnTo>
                  <a:lnTo>
                    <a:pt x="1261" y="401"/>
                  </a:lnTo>
                  <a:lnTo>
                    <a:pt x="1259" y="409"/>
                  </a:lnTo>
                  <a:lnTo>
                    <a:pt x="1259" y="419"/>
                  </a:lnTo>
                  <a:lnTo>
                    <a:pt x="1258" y="428"/>
                  </a:lnTo>
                  <a:lnTo>
                    <a:pt x="1258" y="438"/>
                  </a:lnTo>
                  <a:lnTo>
                    <a:pt x="1256" y="446"/>
                  </a:lnTo>
                  <a:lnTo>
                    <a:pt x="1255" y="456"/>
                  </a:lnTo>
                  <a:lnTo>
                    <a:pt x="1253" y="464"/>
                  </a:lnTo>
                  <a:lnTo>
                    <a:pt x="1252" y="474"/>
                  </a:lnTo>
                  <a:lnTo>
                    <a:pt x="1249" y="482"/>
                  </a:lnTo>
                  <a:lnTo>
                    <a:pt x="1248" y="492"/>
                  </a:lnTo>
                  <a:lnTo>
                    <a:pt x="1247" y="499"/>
                  </a:lnTo>
                  <a:lnTo>
                    <a:pt x="1246" y="509"/>
                  </a:lnTo>
                  <a:lnTo>
                    <a:pt x="1244" y="517"/>
                  </a:lnTo>
                  <a:lnTo>
                    <a:pt x="1242" y="526"/>
                  </a:lnTo>
                  <a:lnTo>
                    <a:pt x="1239" y="535"/>
                  </a:lnTo>
                  <a:lnTo>
                    <a:pt x="1238" y="544"/>
                  </a:lnTo>
                  <a:lnTo>
                    <a:pt x="1236" y="552"/>
                  </a:lnTo>
                  <a:lnTo>
                    <a:pt x="1234" y="561"/>
                  </a:lnTo>
                  <a:lnTo>
                    <a:pt x="1232" y="568"/>
                  </a:lnTo>
                  <a:lnTo>
                    <a:pt x="1231" y="577"/>
                  </a:lnTo>
                  <a:lnTo>
                    <a:pt x="1227" y="584"/>
                  </a:lnTo>
                  <a:lnTo>
                    <a:pt x="1225" y="592"/>
                  </a:lnTo>
                  <a:lnTo>
                    <a:pt x="1222" y="599"/>
                  </a:lnTo>
                  <a:lnTo>
                    <a:pt x="1219" y="607"/>
                  </a:lnTo>
                  <a:lnTo>
                    <a:pt x="1216" y="614"/>
                  </a:lnTo>
                  <a:lnTo>
                    <a:pt x="1214" y="622"/>
                  </a:lnTo>
                  <a:lnTo>
                    <a:pt x="1212" y="628"/>
                  </a:lnTo>
                  <a:lnTo>
                    <a:pt x="1209" y="636"/>
                  </a:lnTo>
                  <a:lnTo>
                    <a:pt x="1206" y="642"/>
                  </a:lnTo>
                  <a:lnTo>
                    <a:pt x="1203" y="648"/>
                  </a:lnTo>
                  <a:lnTo>
                    <a:pt x="1199" y="655"/>
                  </a:lnTo>
                  <a:lnTo>
                    <a:pt x="1197" y="662"/>
                  </a:lnTo>
                  <a:lnTo>
                    <a:pt x="1194" y="667"/>
                  </a:lnTo>
                  <a:lnTo>
                    <a:pt x="1191" y="673"/>
                  </a:lnTo>
                  <a:lnTo>
                    <a:pt x="1187" y="678"/>
                  </a:lnTo>
                  <a:lnTo>
                    <a:pt x="1185" y="684"/>
                  </a:lnTo>
                  <a:lnTo>
                    <a:pt x="1178" y="692"/>
                  </a:lnTo>
                  <a:lnTo>
                    <a:pt x="1173" y="700"/>
                  </a:lnTo>
                  <a:lnTo>
                    <a:pt x="1167" y="707"/>
                  </a:lnTo>
                  <a:lnTo>
                    <a:pt x="1163" y="715"/>
                  </a:lnTo>
                  <a:lnTo>
                    <a:pt x="1158" y="722"/>
                  </a:lnTo>
                  <a:lnTo>
                    <a:pt x="1154" y="728"/>
                  </a:lnTo>
                  <a:lnTo>
                    <a:pt x="1150" y="735"/>
                  </a:lnTo>
                  <a:lnTo>
                    <a:pt x="1148" y="742"/>
                  </a:lnTo>
                  <a:lnTo>
                    <a:pt x="1145" y="746"/>
                  </a:lnTo>
                  <a:lnTo>
                    <a:pt x="1142" y="752"/>
                  </a:lnTo>
                  <a:lnTo>
                    <a:pt x="1139" y="757"/>
                  </a:lnTo>
                  <a:lnTo>
                    <a:pt x="1138" y="763"/>
                  </a:lnTo>
                  <a:lnTo>
                    <a:pt x="1135" y="772"/>
                  </a:lnTo>
                  <a:lnTo>
                    <a:pt x="1135" y="782"/>
                  </a:lnTo>
                  <a:lnTo>
                    <a:pt x="1134" y="788"/>
                  </a:lnTo>
                  <a:lnTo>
                    <a:pt x="1135" y="796"/>
                  </a:lnTo>
                  <a:lnTo>
                    <a:pt x="1135" y="803"/>
                  </a:lnTo>
                  <a:lnTo>
                    <a:pt x="1138" y="810"/>
                  </a:lnTo>
                  <a:lnTo>
                    <a:pt x="1140" y="815"/>
                  </a:lnTo>
                  <a:lnTo>
                    <a:pt x="1144" y="822"/>
                  </a:lnTo>
                  <a:lnTo>
                    <a:pt x="1148" y="828"/>
                  </a:lnTo>
                  <a:lnTo>
                    <a:pt x="1154" y="835"/>
                  </a:lnTo>
                  <a:lnTo>
                    <a:pt x="1163" y="846"/>
                  </a:lnTo>
                  <a:lnTo>
                    <a:pt x="1167" y="852"/>
                  </a:lnTo>
                  <a:lnTo>
                    <a:pt x="1175" y="857"/>
                  </a:lnTo>
                  <a:lnTo>
                    <a:pt x="1179" y="861"/>
                  </a:lnTo>
                  <a:lnTo>
                    <a:pt x="1185" y="864"/>
                  </a:lnTo>
                  <a:lnTo>
                    <a:pt x="1192" y="867"/>
                  </a:lnTo>
                  <a:lnTo>
                    <a:pt x="1198" y="871"/>
                  </a:lnTo>
                  <a:lnTo>
                    <a:pt x="1205" y="874"/>
                  </a:lnTo>
                  <a:lnTo>
                    <a:pt x="1213" y="877"/>
                  </a:lnTo>
                  <a:lnTo>
                    <a:pt x="1221" y="881"/>
                  </a:lnTo>
                  <a:lnTo>
                    <a:pt x="1231" y="884"/>
                  </a:lnTo>
                  <a:lnTo>
                    <a:pt x="1239" y="887"/>
                  </a:lnTo>
                  <a:lnTo>
                    <a:pt x="1249" y="891"/>
                  </a:lnTo>
                  <a:lnTo>
                    <a:pt x="1259" y="895"/>
                  </a:lnTo>
                  <a:lnTo>
                    <a:pt x="1272" y="901"/>
                  </a:lnTo>
                  <a:lnTo>
                    <a:pt x="1282" y="904"/>
                  </a:lnTo>
                  <a:lnTo>
                    <a:pt x="1293" y="908"/>
                  </a:lnTo>
                  <a:lnTo>
                    <a:pt x="1304" y="913"/>
                  </a:lnTo>
                  <a:lnTo>
                    <a:pt x="1315" y="917"/>
                  </a:lnTo>
                  <a:lnTo>
                    <a:pt x="1326" y="922"/>
                  </a:lnTo>
                  <a:lnTo>
                    <a:pt x="1337" y="927"/>
                  </a:lnTo>
                  <a:lnTo>
                    <a:pt x="1348" y="932"/>
                  </a:lnTo>
                  <a:lnTo>
                    <a:pt x="1359" y="937"/>
                  </a:lnTo>
                  <a:lnTo>
                    <a:pt x="1368" y="941"/>
                  </a:lnTo>
                  <a:lnTo>
                    <a:pt x="1378" y="946"/>
                  </a:lnTo>
                  <a:lnTo>
                    <a:pt x="1387" y="951"/>
                  </a:lnTo>
                  <a:lnTo>
                    <a:pt x="1397" y="956"/>
                  </a:lnTo>
                  <a:lnTo>
                    <a:pt x="1405" y="961"/>
                  </a:lnTo>
                  <a:lnTo>
                    <a:pt x="1413" y="967"/>
                  </a:lnTo>
                  <a:lnTo>
                    <a:pt x="1419" y="972"/>
                  </a:lnTo>
                  <a:lnTo>
                    <a:pt x="1426" y="978"/>
                  </a:lnTo>
                  <a:lnTo>
                    <a:pt x="1429" y="983"/>
                  </a:lnTo>
                  <a:lnTo>
                    <a:pt x="1436" y="991"/>
                  </a:lnTo>
                  <a:lnTo>
                    <a:pt x="1439" y="995"/>
                  </a:lnTo>
                  <a:lnTo>
                    <a:pt x="1443" y="1001"/>
                  </a:lnTo>
                  <a:lnTo>
                    <a:pt x="1446" y="1006"/>
                  </a:lnTo>
                  <a:lnTo>
                    <a:pt x="1451" y="1013"/>
                  </a:lnTo>
                  <a:lnTo>
                    <a:pt x="1454" y="1018"/>
                  </a:lnTo>
                  <a:lnTo>
                    <a:pt x="1457" y="1025"/>
                  </a:lnTo>
                  <a:lnTo>
                    <a:pt x="1462" y="1033"/>
                  </a:lnTo>
                  <a:lnTo>
                    <a:pt x="1467" y="1041"/>
                  </a:lnTo>
                  <a:lnTo>
                    <a:pt x="1471" y="1047"/>
                  </a:lnTo>
                  <a:lnTo>
                    <a:pt x="1476" y="1056"/>
                  </a:lnTo>
                  <a:lnTo>
                    <a:pt x="1481" y="1065"/>
                  </a:lnTo>
                  <a:lnTo>
                    <a:pt x="1487" y="1075"/>
                  </a:lnTo>
                  <a:lnTo>
                    <a:pt x="1492" y="1083"/>
                  </a:lnTo>
                  <a:lnTo>
                    <a:pt x="1497" y="1093"/>
                  </a:lnTo>
                  <a:lnTo>
                    <a:pt x="1502" y="1103"/>
                  </a:lnTo>
                  <a:lnTo>
                    <a:pt x="1507" y="1113"/>
                  </a:lnTo>
                  <a:lnTo>
                    <a:pt x="1513" y="1123"/>
                  </a:lnTo>
                  <a:lnTo>
                    <a:pt x="1518" y="1133"/>
                  </a:lnTo>
                  <a:lnTo>
                    <a:pt x="1521" y="1137"/>
                  </a:lnTo>
                  <a:lnTo>
                    <a:pt x="1524" y="1144"/>
                  </a:lnTo>
                  <a:lnTo>
                    <a:pt x="1527" y="1149"/>
                  </a:lnTo>
                  <a:lnTo>
                    <a:pt x="1531" y="1155"/>
                  </a:lnTo>
                  <a:lnTo>
                    <a:pt x="1533" y="1160"/>
                  </a:lnTo>
                  <a:lnTo>
                    <a:pt x="1536" y="1165"/>
                  </a:lnTo>
                  <a:lnTo>
                    <a:pt x="1539" y="1171"/>
                  </a:lnTo>
                  <a:lnTo>
                    <a:pt x="1543" y="1177"/>
                  </a:lnTo>
                  <a:lnTo>
                    <a:pt x="1545" y="1183"/>
                  </a:lnTo>
                  <a:lnTo>
                    <a:pt x="1548" y="1189"/>
                  </a:lnTo>
                  <a:lnTo>
                    <a:pt x="1552" y="1194"/>
                  </a:lnTo>
                  <a:lnTo>
                    <a:pt x="1555" y="1201"/>
                  </a:lnTo>
                  <a:lnTo>
                    <a:pt x="1557" y="1206"/>
                  </a:lnTo>
                  <a:lnTo>
                    <a:pt x="1561" y="1212"/>
                  </a:lnTo>
                  <a:lnTo>
                    <a:pt x="1564" y="1217"/>
                  </a:lnTo>
                  <a:lnTo>
                    <a:pt x="1567" y="1224"/>
                  </a:lnTo>
                  <a:lnTo>
                    <a:pt x="1571" y="1230"/>
                  </a:lnTo>
                  <a:lnTo>
                    <a:pt x="1574" y="1235"/>
                  </a:lnTo>
                  <a:lnTo>
                    <a:pt x="1577" y="1242"/>
                  </a:lnTo>
                  <a:lnTo>
                    <a:pt x="1581" y="1249"/>
                  </a:lnTo>
                  <a:lnTo>
                    <a:pt x="1584" y="1254"/>
                  </a:lnTo>
                  <a:lnTo>
                    <a:pt x="1587" y="1261"/>
                  </a:lnTo>
                  <a:lnTo>
                    <a:pt x="1591" y="1267"/>
                  </a:lnTo>
                  <a:lnTo>
                    <a:pt x="1594" y="1274"/>
                  </a:lnTo>
                  <a:lnTo>
                    <a:pt x="1597" y="1281"/>
                  </a:lnTo>
                  <a:lnTo>
                    <a:pt x="1601" y="1287"/>
                  </a:lnTo>
                  <a:lnTo>
                    <a:pt x="1604" y="1294"/>
                  </a:lnTo>
                  <a:lnTo>
                    <a:pt x="1607" y="1301"/>
                  </a:lnTo>
                  <a:lnTo>
                    <a:pt x="1611" y="1307"/>
                  </a:lnTo>
                  <a:lnTo>
                    <a:pt x="1614" y="1314"/>
                  </a:lnTo>
                  <a:lnTo>
                    <a:pt x="1617" y="1321"/>
                  </a:lnTo>
                  <a:lnTo>
                    <a:pt x="1622" y="1327"/>
                  </a:lnTo>
                  <a:lnTo>
                    <a:pt x="1625" y="1334"/>
                  </a:lnTo>
                  <a:lnTo>
                    <a:pt x="1628" y="1341"/>
                  </a:lnTo>
                  <a:lnTo>
                    <a:pt x="1632" y="1347"/>
                  </a:lnTo>
                  <a:lnTo>
                    <a:pt x="1636" y="1355"/>
                  </a:lnTo>
                  <a:lnTo>
                    <a:pt x="1639" y="1361"/>
                  </a:lnTo>
                  <a:lnTo>
                    <a:pt x="1643" y="1367"/>
                  </a:lnTo>
                  <a:lnTo>
                    <a:pt x="1646" y="1374"/>
                  </a:lnTo>
                  <a:lnTo>
                    <a:pt x="1651" y="1381"/>
                  </a:lnTo>
                  <a:lnTo>
                    <a:pt x="1654" y="1387"/>
                  </a:lnTo>
                  <a:lnTo>
                    <a:pt x="1657" y="1394"/>
                  </a:lnTo>
                  <a:lnTo>
                    <a:pt x="1661" y="1401"/>
                  </a:lnTo>
                  <a:lnTo>
                    <a:pt x="1665" y="1407"/>
                  </a:lnTo>
                  <a:lnTo>
                    <a:pt x="1668" y="1413"/>
                  </a:lnTo>
                  <a:lnTo>
                    <a:pt x="1672" y="1420"/>
                  </a:lnTo>
                  <a:lnTo>
                    <a:pt x="1675" y="1426"/>
                  </a:lnTo>
                  <a:lnTo>
                    <a:pt x="1678" y="1433"/>
                  </a:lnTo>
                  <a:lnTo>
                    <a:pt x="1682" y="1439"/>
                  </a:lnTo>
                  <a:lnTo>
                    <a:pt x="1685" y="1445"/>
                  </a:lnTo>
                  <a:lnTo>
                    <a:pt x="1688" y="1452"/>
                  </a:lnTo>
                  <a:lnTo>
                    <a:pt x="1693" y="1459"/>
                  </a:lnTo>
                  <a:lnTo>
                    <a:pt x="1695" y="1464"/>
                  </a:lnTo>
                  <a:lnTo>
                    <a:pt x="1698" y="1470"/>
                  </a:lnTo>
                  <a:lnTo>
                    <a:pt x="1702" y="1475"/>
                  </a:lnTo>
                  <a:lnTo>
                    <a:pt x="1705" y="1481"/>
                  </a:lnTo>
                  <a:lnTo>
                    <a:pt x="1708" y="1486"/>
                  </a:lnTo>
                  <a:lnTo>
                    <a:pt x="1712" y="1492"/>
                  </a:lnTo>
                  <a:lnTo>
                    <a:pt x="1715" y="1497"/>
                  </a:lnTo>
                  <a:lnTo>
                    <a:pt x="1718" y="1504"/>
                  </a:lnTo>
                  <a:lnTo>
                    <a:pt x="1721" y="1509"/>
                  </a:lnTo>
                  <a:lnTo>
                    <a:pt x="1724" y="1515"/>
                  </a:lnTo>
                  <a:lnTo>
                    <a:pt x="1727" y="1520"/>
                  </a:lnTo>
                  <a:lnTo>
                    <a:pt x="1731" y="1526"/>
                  </a:lnTo>
                  <a:lnTo>
                    <a:pt x="1734" y="1531"/>
                  </a:lnTo>
                  <a:lnTo>
                    <a:pt x="1737" y="1536"/>
                  </a:lnTo>
                  <a:lnTo>
                    <a:pt x="1741" y="1542"/>
                  </a:lnTo>
                  <a:lnTo>
                    <a:pt x="1744" y="1547"/>
                  </a:lnTo>
                  <a:lnTo>
                    <a:pt x="1750" y="1556"/>
                  </a:lnTo>
                  <a:lnTo>
                    <a:pt x="1755" y="1565"/>
                  </a:lnTo>
                  <a:lnTo>
                    <a:pt x="1761" y="1574"/>
                  </a:lnTo>
                  <a:lnTo>
                    <a:pt x="1767" y="1583"/>
                  </a:lnTo>
                  <a:lnTo>
                    <a:pt x="1772" y="1590"/>
                  </a:lnTo>
                  <a:lnTo>
                    <a:pt x="1777" y="1598"/>
                  </a:lnTo>
                  <a:lnTo>
                    <a:pt x="1783" y="1604"/>
                  </a:lnTo>
                  <a:lnTo>
                    <a:pt x="1788" y="1612"/>
                  </a:lnTo>
                  <a:lnTo>
                    <a:pt x="730" y="1818"/>
                  </a:lnTo>
                  <a:lnTo>
                    <a:pt x="725" y="1820"/>
                  </a:lnTo>
                  <a:lnTo>
                    <a:pt x="724" y="1825"/>
                  </a:lnTo>
                  <a:lnTo>
                    <a:pt x="703" y="2237"/>
                  </a:lnTo>
                  <a:lnTo>
                    <a:pt x="697" y="2230"/>
                  </a:lnTo>
                  <a:lnTo>
                    <a:pt x="693" y="2223"/>
                  </a:lnTo>
                  <a:lnTo>
                    <a:pt x="687" y="2217"/>
                  </a:lnTo>
                  <a:lnTo>
                    <a:pt x="683" y="2210"/>
                  </a:lnTo>
                  <a:lnTo>
                    <a:pt x="677" y="2203"/>
                  </a:lnTo>
                  <a:lnTo>
                    <a:pt x="673" y="2197"/>
                  </a:lnTo>
                  <a:lnTo>
                    <a:pt x="667" y="2190"/>
                  </a:lnTo>
                  <a:lnTo>
                    <a:pt x="663" y="2184"/>
                  </a:lnTo>
                  <a:lnTo>
                    <a:pt x="657" y="2178"/>
                  </a:lnTo>
                  <a:lnTo>
                    <a:pt x="653" y="2171"/>
                  </a:lnTo>
                  <a:lnTo>
                    <a:pt x="647" y="2164"/>
                  </a:lnTo>
                  <a:lnTo>
                    <a:pt x="643" y="2159"/>
                  </a:lnTo>
                  <a:lnTo>
                    <a:pt x="638" y="2152"/>
                  </a:lnTo>
                  <a:lnTo>
                    <a:pt x="634" y="2147"/>
                  </a:lnTo>
                  <a:lnTo>
                    <a:pt x="629" y="2141"/>
                  </a:lnTo>
                  <a:lnTo>
                    <a:pt x="626" y="2135"/>
                  </a:lnTo>
                  <a:lnTo>
                    <a:pt x="620" y="2129"/>
                  </a:lnTo>
                  <a:lnTo>
                    <a:pt x="616" y="2122"/>
                  </a:lnTo>
                  <a:lnTo>
                    <a:pt x="611" y="2115"/>
                  </a:lnTo>
                  <a:lnTo>
                    <a:pt x="608" y="2110"/>
                  </a:lnTo>
                  <a:lnTo>
                    <a:pt x="604" y="2103"/>
                  </a:lnTo>
                  <a:lnTo>
                    <a:pt x="599" y="2098"/>
                  </a:lnTo>
                  <a:lnTo>
                    <a:pt x="596" y="2092"/>
                  </a:lnTo>
                  <a:lnTo>
                    <a:pt x="593" y="2088"/>
                  </a:lnTo>
                  <a:lnTo>
                    <a:pt x="588" y="2081"/>
                  </a:lnTo>
                  <a:lnTo>
                    <a:pt x="585" y="2075"/>
                  </a:lnTo>
                  <a:lnTo>
                    <a:pt x="581" y="2070"/>
                  </a:lnTo>
                  <a:lnTo>
                    <a:pt x="578" y="2064"/>
                  </a:lnTo>
                  <a:lnTo>
                    <a:pt x="571" y="2054"/>
                  </a:lnTo>
                  <a:lnTo>
                    <a:pt x="566" y="2044"/>
                  </a:lnTo>
                  <a:lnTo>
                    <a:pt x="563" y="2038"/>
                  </a:lnTo>
                  <a:lnTo>
                    <a:pt x="559" y="2033"/>
                  </a:lnTo>
                  <a:lnTo>
                    <a:pt x="556" y="2028"/>
                  </a:lnTo>
                  <a:lnTo>
                    <a:pt x="553" y="2023"/>
                  </a:lnTo>
                  <a:lnTo>
                    <a:pt x="547" y="2013"/>
                  </a:lnTo>
                  <a:lnTo>
                    <a:pt x="543" y="2004"/>
                  </a:lnTo>
                  <a:lnTo>
                    <a:pt x="537" y="1994"/>
                  </a:lnTo>
                  <a:lnTo>
                    <a:pt x="533" y="1986"/>
                  </a:lnTo>
                  <a:lnTo>
                    <a:pt x="529" y="1978"/>
                  </a:lnTo>
                  <a:lnTo>
                    <a:pt x="527" y="1971"/>
                  </a:lnTo>
                  <a:lnTo>
                    <a:pt x="524" y="1963"/>
                  </a:lnTo>
                  <a:lnTo>
                    <a:pt x="521" y="1956"/>
                  </a:lnTo>
                  <a:lnTo>
                    <a:pt x="519" y="1950"/>
                  </a:lnTo>
                  <a:lnTo>
                    <a:pt x="518" y="1944"/>
                  </a:lnTo>
                  <a:lnTo>
                    <a:pt x="517" y="1933"/>
                  </a:lnTo>
                  <a:lnTo>
                    <a:pt x="520" y="1926"/>
                  </a:lnTo>
                  <a:lnTo>
                    <a:pt x="520" y="1921"/>
                  </a:lnTo>
                  <a:lnTo>
                    <a:pt x="523" y="1916"/>
                  </a:lnTo>
                  <a:lnTo>
                    <a:pt x="524" y="1910"/>
                  </a:lnTo>
                  <a:lnTo>
                    <a:pt x="526" y="1904"/>
                  </a:lnTo>
                  <a:lnTo>
                    <a:pt x="527" y="1896"/>
                  </a:lnTo>
                  <a:lnTo>
                    <a:pt x="529" y="1889"/>
                  </a:lnTo>
                  <a:lnTo>
                    <a:pt x="530" y="1880"/>
                  </a:lnTo>
                  <a:lnTo>
                    <a:pt x="534" y="1872"/>
                  </a:lnTo>
                  <a:lnTo>
                    <a:pt x="535" y="1862"/>
                  </a:lnTo>
                  <a:lnTo>
                    <a:pt x="537" y="1852"/>
                  </a:lnTo>
                  <a:lnTo>
                    <a:pt x="539" y="1842"/>
                  </a:lnTo>
                  <a:lnTo>
                    <a:pt x="543" y="1832"/>
                  </a:lnTo>
                  <a:lnTo>
                    <a:pt x="545" y="1820"/>
                  </a:lnTo>
                  <a:lnTo>
                    <a:pt x="547" y="1809"/>
                  </a:lnTo>
                  <a:lnTo>
                    <a:pt x="549" y="1798"/>
                  </a:lnTo>
                  <a:lnTo>
                    <a:pt x="553" y="1786"/>
                  </a:lnTo>
                  <a:lnTo>
                    <a:pt x="555" y="1773"/>
                  </a:lnTo>
                  <a:lnTo>
                    <a:pt x="557" y="1760"/>
                  </a:lnTo>
                  <a:lnTo>
                    <a:pt x="559" y="1746"/>
                  </a:lnTo>
                  <a:lnTo>
                    <a:pt x="563" y="1734"/>
                  </a:lnTo>
                  <a:lnTo>
                    <a:pt x="565" y="1720"/>
                  </a:lnTo>
                  <a:lnTo>
                    <a:pt x="568" y="1706"/>
                  </a:lnTo>
                  <a:lnTo>
                    <a:pt x="570" y="1692"/>
                  </a:lnTo>
                  <a:lnTo>
                    <a:pt x="574" y="1679"/>
                  </a:lnTo>
                  <a:lnTo>
                    <a:pt x="576" y="1663"/>
                  </a:lnTo>
                  <a:lnTo>
                    <a:pt x="578" y="1650"/>
                  </a:lnTo>
                  <a:lnTo>
                    <a:pt x="581" y="1634"/>
                  </a:lnTo>
                  <a:lnTo>
                    <a:pt x="585" y="1621"/>
                  </a:lnTo>
                  <a:lnTo>
                    <a:pt x="587" y="1605"/>
                  </a:lnTo>
                  <a:lnTo>
                    <a:pt x="589" y="1592"/>
                  </a:lnTo>
                  <a:lnTo>
                    <a:pt x="593" y="1576"/>
                  </a:lnTo>
                  <a:lnTo>
                    <a:pt x="596" y="1563"/>
                  </a:lnTo>
                  <a:lnTo>
                    <a:pt x="598" y="1547"/>
                  </a:lnTo>
                  <a:lnTo>
                    <a:pt x="600" y="1533"/>
                  </a:lnTo>
                  <a:lnTo>
                    <a:pt x="603" y="1519"/>
                  </a:lnTo>
                  <a:lnTo>
                    <a:pt x="606" y="1504"/>
                  </a:lnTo>
                  <a:lnTo>
                    <a:pt x="608" y="1490"/>
                  </a:lnTo>
                  <a:lnTo>
                    <a:pt x="610" y="1475"/>
                  </a:lnTo>
                  <a:lnTo>
                    <a:pt x="613" y="1462"/>
                  </a:lnTo>
                  <a:lnTo>
                    <a:pt x="616" y="1449"/>
                  </a:lnTo>
                  <a:lnTo>
                    <a:pt x="617" y="1435"/>
                  </a:lnTo>
                  <a:lnTo>
                    <a:pt x="620" y="1422"/>
                  </a:lnTo>
                  <a:lnTo>
                    <a:pt x="621" y="1409"/>
                  </a:lnTo>
                  <a:lnTo>
                    <a:pt x="625" y="1396"/>
                  </a:lnTo>
                  <a:lnTo>
                    <a:pt x="626" y="1384"/>
                  </a:lnTo>
                  <a:lnTo>
                    <a:pt x="629" y="1373"/>
                  </a:lnTo>
                  <a:lnTo>
                    <a:pt x="630" y="1361"/>
                  </a:lnTo>
                  <a:lnTo>
                    <a:pt x="634" y="1351"/>
                  </a:lnTo>
                  <a:lnTo>
                    <a:pt x="635" y="1340"/>
                  </a:lnTo>
                  <a:lnTo>
                    <a:pt x="636" y="1330"/>
                  </a:lnTo>
                  <a:lnTo>
                    <a:pt x="637" y="1320"/>
                  </a:lnTo>
                  <a:lnTo>
                    <a:pt x="639" y="1311"/>
                  </a:lnTo>
                  <a:lnTo>
                    <a:pt x="640" y="1301"/>
                  </a:lnTo>
                  <a:lnTo>
                    <a:pt x="643" y="1293"/>
                  </a:lnTo>
                  <a:lnTo>
                    <a:pt x="644" y="1285"/>
                  </a:lnTo>
                  <a:lnTo>
                    <a:pt x="646" y="1279"/>
                  </a:lnTo>
                  <a:lnTo>
                    <a:pt x="646" y="1272"/>
                  </a:lnTo>
                  <a:lnTo>
                    <a:pt x="647" y="1265"/>
                  </a:lnTo>
                  <a:lnTo>
                    <a:pt x="648" y="1260"/>
                  </a:lnTo>
                  <a:lnTo>
                    <a:pt x="649" y="1256"/>
                  </a:lnTo>
                  <a:lnTo>
                    <a:pt x="650" y="1250"/>
                  </a:lnTo>
                  <a:lnTo>
                    <a:pt x="653" y="1247"/>
                  </a:lnTo>
                  <a:lnTo>
                    <a:pt x="650" y="1241"/>
                  </a:lnTo>
                  <a:lnTo>
                    <a:pt x="646" y="1239"/>
                  </a:lnTo>
                  <a:lnTo>
                    <a:pt x="639" y="1240"/>
                  </a:lnTo>
                  <a:lnTo>
                    <a:pt x="637" y="1245"/>
                  </a:lnTo>
                  <a:lnTo>
                    <a:pt x="635" y="1246"/>
                  </a:lnTo>
                  <a:lnTo>
                    <a:pt x="634" y="1252"/>
                  </a:lnTo>
                  <a:lnTo>
                    <a:pt x="633" y="1260"/>
                  </a:lnTo>
                  <a:lnTo>
                    <a:pt x="631" y="1271"/>
                  </a:lnTo>
                  <a:lnTo>
                    <a:pt x="629" y="1276"/>
                  </a:lnTo>
                  <a:lnTo>
                    <a:pt x="628" y="1284"/>
                  </a:lnTo>
                  <a:lnTo>
                    <a:pt x="626" y="1291"/>
                  </a:lnTo>
                  <a:lnTo>
                    <a:pt x="625" y="1301"/>
                  </a:lnTo>
                  <a:lnTo>
                    <a:pt x="623" y="1310"/>
                  </a:lnTo>
                  <a:lnTo>
                    <a:pt x="621" y="1320"/>
                  </a:lnTo>
                  <a:lnTo>
                    <a:pt x="620" y="1330"/>
                  </a:lnTo>
                  <a:lnTo>
                    <a:pt x="619" y="1341"/>
                  </a:lnTo>
                  <a:lnTo>
                    <a:pt x="616" y="1351"/>
                  </a:lnTo>
                  <a:lnTo>
                    <a:pt x="615" y="1362"/>
                  </a:lnTo>
                  <a:lnTo>
                    <a:pt x="611" y="1373"/>
                  </a:lnTo>
                  <a:lnTo>
                    <a:pt x="610" y="1386"/>
                  </a:lnTo>
                  <a:lnTo>
                    <a:pt x="607" y="1397"/>
                  </a:lnTo>
                  <a:lnTo>
                    <a:pt x="606" y="1411"/>
                  </a:lnTo>
                  <a:lnTo>
                    <a:pt x="603" y="1424"/>
                  </a:lnTo>
                  <a:lnTo>
                    <a:pt x="601" y="1439"/>
                  </a:lnTo>
                  <a:lnTo>
                    <a:pt x="598" y="1452"/>
                  </a:lnTo>
                  <a:lnTo>
                    <a:pt x="596" y="1465"/>
                  </a:lnTo>
                  <a:lnTo>
                    <a:pt x="594" y="1479"/>
                  </a:lnTo>
                  <a:lnTo>
                    <a:pt x="591" y="1494"/>
                  </a:lnTo>
                  <a:lnTo>
                    <a:pt x="589" y="1507"/>
                  </a:lnTo>
                  <a:lnTo>
                    <a:pt x="587" y="1523"/>
                  </a:lnTo>
                  <a:lnTo>
                    <a:pt x="585" y="1537"/>
                  </a:lnTo>
                  <a:lnTo>
                    <a:pt x="583" y="1553"/>
                  </a:lnTo>
                  <a:lnTo>
                    <a:pt x="579" y="1566"/>
                  </a:lnTo>
                  <a:lnTo>
                    <a:pt x="576" y="1582"/>
                  </a:lnTo>
                  <a:lnTo>
                    <a:pt x="573" y="1595"/>
                  </a:lnTo>
                  <a:lnTo>
                    <a:pt x="570" y="1611"/>
                  </a:lnTo>
                  <a:lnTo>
                    <a:pt x="567" y="1625"/>
                  </a:lnTo>
                  <a:lnTo>
                    <a:pt x="565" y="1640"/>
                  </a:lnTo>
                  <a:lnTo>
                    <a:pt x="563" y="1654"/>
                  </a:lnTo>
                  <a:lnTo>
                    <a:pt x="560" y="1670"/>
                  </a:lnTo>
                  <a:lnTo>
                    <a:pt x="557" y="1683"/>
                  </a:lnTo>
                  <a:lnTo>
                    <a:pt x="554" y="1698"/>
                  </a:lnTo>
                  <a:lnTo>
                    <a:pt x="551" y="1711"/>
                  </a:lnTo>
                  <a:lnTo>
                    <a:pt x="549" y="1725"/>
                  </a:lnTo>
                  <a:lnTo>
                    <a:pt x="546" y="1739"/>
                  </a:lnTo>
                  <a:lnTo>
                    <a:pt x="544" y="1752"/>
                  </a:lnTo>
                  <a:lnTo>
                    <a:pt x="541" y="1765"/>
                  </a:lnTo>
                  <a:lnTo>
                    <a:pt x="539" y="1779"/>
                  </a:lnTo>
                  <a:lnTo>
                    <a:pt x="536" y="1790"/>
                  </a:lnTo>
                  <a:lnTo>
                    <a:pt x="533" y="1802"/>
                  </a:lnTo>
                  <a:lnTo>
                    <a:pt x="530" y="1813"/>
                  </a:lnTo>
                  <a:lnTo>
                    <a:pt x="528" y="1825"/>
                  </a:lnTo>
                  <a:lnTo>
                    <a:pt x="525" y="1835"/>
                  </a:lnTo>
                  <a:lnTo>
                    <a:pt x="523" y="1846"/>
                  </a:lnTo>
                  <a:lnTo>
                    <a:pt x="520" y="1856"/>
                  </a:lnTo>
                  <a:lnTo>
                    <a:pt x="519" y="1866"/>
                  </a:lnTo>
                  <a:lnTo>
                    <a:pt x="516" y="1874"/>
                  </a:lnTo>
                  <a:lnTo>
                    <a:pt x="515" y="1883"/>
                  </a:lnTo>
                  <a:lnTo>
                    <a:pt x="513" y="1891"/>
                  </a:lnTo>
                  <a:lnTo>
                    <a:pt x="511" y="1899"/>
                  </a:lnTo>
                  <a:lnTo>
                    <a:pt x="509" y="1904"/>
                  </a:lnTo>
                  <a:lnTo>
                    <a:pt x="508" y="1911"/>
                  </a:lnTo>
                  <a:lnTo>
                    <a:pt x="506" y="1915"/>
                  </a:lnTo>
                  <a:lnTo>
                    <a:pt x="506" y="1921"/>
                  </a:lnTo>
                  <a:lnTo>
                    <a:pt x="503" y="1924"/>
                  </a:lnTo>
                  <a:lnTo>
                    <a:pt x="503" y="1930"/>
                  </a:lnTo>
                  <a:lnTo>
                    <a:pt x="503" y="1936"/>
                  </a:lnTo>
                  <a:lnTo>
                    <a:pt x="504" y="1943"/>
                  </a:lnTo>
                  <a:lnTo>
                    <a:pt x="504" y="1950"/>
                  </a:lnTo>
                  <a:lnTo>
                    <a:pt x="506" y="1958"/>
                  </a:lnTo>
                  <a:lnTo>
                    <a:pt x="509" y="1965"/>
                  </a:lnTo>
                  <a:lnTo>
                    <a:pt x="513" y="1975"/>
                  </a:lnTo>
                  <a:lnTo>
                    <a:pt x="516" y="1984"/>
                  </a:lnTo>
                  <a:lnTo>
                    <a:pt x="520" y="1994"/>
                  </a:lnTo>
                  <a:lnTo>
                    <a:pt x="525" y="2004"/>
                  </a:lnTo>
                  <a:lnTo>
                    <a:pt x="531" y="2014"/>
                  </a:lnTo>
                  <a:lnTo>
                    <a:pt x="537" y="2024"/>
                  </a:lnTo>
                  <a:lnTo>
                    <a:pt x="544" y="2037"/>
                  </a:lnTo>
                  <a:lnTo>
                    <a:pt x="550" y="2048"/>
                  </a:lnTo>
                  <a:lnTo>
                    <a:pt x="558" y="2061"/>
                  </a:lnTo>
                  <a:lnTo>
                    <a:pt x="565" y="2072"/>
                  </a:lnTo>
                  <a:lnTo>
                    <a:pt x="573" y="2084"/>
                  </a:lnTo>
                  <a:lnTo>
                    <a:pt x="580" y="2098"/>
                  </a:lnTo>
                  <a:lnTo>
                    <a:pt x="590" y="2111"/>
                  </a:lnTo>
                  <a:lnTo>
                    <a:pt x="598" y="2123"/>
                  </a:lnTo>
                  <a:lnTo>
                    <a:pt x="608" y="2137"/>
                  </a:lnTo>
                  <a:lnTo>
                    <a:pt x="618" y="2150"/>
                  </a:lnTo>
                  <a:lnTo>
                    <a:pt x="628" y="2164"/>
                  </a:lnTo>
                  <a:lnTo>
                    <a:pt x="638" y="2178"/>
                  </a:lnTo>
                  <a:lnTo>
                    <a:pt x="648" y="2191"/>
                  </a:lnTo>
                  <a:lnTo>
                    <a:pt x="658" y="2205"/>
                  </a:lnTo>
                  <a:lnTo>
                    <a:pt x="669" y="2220"/>
                  </a:lnTo>
                  <a:lnTo>
                    <a:pt x="680" y="2233"/>
                  </a:lnTo>
                  <a:lnTo>
                    <a:pt x="692" y="2249"/>
                  </a:lnTo>
                  <a:lnTo>
                    <a:pt x="703" y="2262"/>
                  </a:lnTo>
                  <a:lnTo>
                    <a:pt x="715" y="2278"/>
                  </a:lnTo>
                  <a:lnTo>
                    <a:pt x="725" y="2291"/>
                  </a:lnTo>
                  <a:lnTo>
                    <a:pt x="736" y="2304"/>
                  </a:lnTo>
                  <a:lnTo>
                    <a:pt x="747" y="2318"/>
                  </a:lnTo>
                  <a:lnTo>
                    <a:pt x="758" y="2332"/>
                  </a:lnTo>
                  <a:lnTo>
                    <a:pt x="768" y="2345"/>
                  </a:lnTo>
                  <a:lnTo>
                    <a:pt x="780" y="2359"/>
                  </a:lnTo>
                  <a:lnTo>
                    <a:pt x="790" y="2372"/>
                  </a:lnTo>
                  <a:lnTo>
                    <a:pt x="803" y="2385"/>
                  </a:lnTo>
                  <a:lnTo>
                    <a:pt x="813" y="2398"/>
                  </a:lnTo>
                  <a:lnTo>
                    <a:pt x="824" y="2410"/>
                  </a:lnTo>
                  <a:lnTo>
                    <a:pt x="834" y="2422"/>
                  </a:lnTo>
                  <a:lnTo>
                    <a:pt x="845" y="2434"/>
                  </a:lnTo>
                  <a:lnTo>
                    <a:pt x="854" y="2445"/>
                  </a:lnTo>
                  <a:lnTo>
                    <a:pt x="864" y="2458"/>
                  </a:lnTo>
                  <a:lnTo>
                    <a:pt x="874" y="2469"/>
                  </a:lnTo>
                  <a:lnTo>
                    <a:pt x="884" y="2480"/>
                  </a:lnTo>
                  <a:lnTo>
                    <a:pt x="892" y="2489"/>
                  </a:lnTo>
                  <a:lnTo>
                    <a:pt x="900" y="2499"/>
                  </a:lnTo>
                  <a:lnTo>
                    <a:pt x="908" y="2508"/>
                  </a:lnTo>
                  <a:lnTo>
                    <a:pt x="917" y="2518"/>
                  </a:lnTo>
                  <a:lnTo>
                    <a:pt x="924" y="2526"/>
                  </a:lnTo>
                  <a:lnTo>
                    <a:pt x="932" y="2534"/>
                  </a:lnTo>
                  <a:lnTo>
                    <a:pt x="938" y="2542"/>
                  </a:lnTo>
                  <a:lnTo>
                    <a:pt x="945" y="2550"/>
                  </a:lnTo>
                  <a:lnTo>
                    <a:pt x="949" y="2556"/>
                  </a:lnTo>
                  <a:lnTo>
                    <a:pt x="955" y="2562"/>
                  </a:lnTo>
                  <a:lnTo>
                    <a:pt x="959" y="2567"/>
                  </a:lnTo>
                  <a:lnTo>
                    <a:pt x="965" y="2572"/>
                  </a:lnTo>
                  <a:lnTo>
                    <a:pt x="972" y="2580"/>
                  </a:lnTo>
                  <a:lnTo>
                    <a:pt x="977" y="2586"/>
                  </a:lnTo>
                  <a:lnTo>
                    <a:pt x="980" y="2589"/>
                  </a:lnTo>
                  <a:lnTo>
                    <a:pt x="986" y="2593"/>
                  </a:lnTo>
                  <a:lnTo>
                    <a:pt x="990" y="2597"/>
                  </a:lnTo>
                  <a:lnTo>
                    <a:pt x="997" y="2601"/>
                  </a:lnTo>
                  <a:lnTo>
                    <a:pt x="1002" y="2603"/>
                  </a:lnTo>
                  <a:lnTo>
                    <a:pt x="1007" y="2607"/>
                  </a:lnTo>
                  <a:lnTo>
                    <a:pt x="1014" y="2609"/>
                  </a:lnTo>
                  <a:lnTo>
                    <a:pt x="1020" y="2612"/>
                  </a:lnTo>
                  <a:lnTo>
                    <a:pt x="1026" y="2613"/>
                  </a:lnTo>
                  <a:lnTo>
                    <a:pt x="1033" y="2616"/>
                  </a:lnTo>
                  <a:lnTo>
                    <a:pt x="1039" y="2618"/>
                  </a:lnTo>
                  <a:lnTo>
                    <a:pt x="1046" y="2620"/>
                  </a:lnTo>
                  <a:lnTo>
                    <a:pt x="1053" y="2621"/>
                  </a:lnTo>
                  <a:lnTo>
                    <a:pt x="1060" y="2622"/>
                  </a:lnTo>
                  <a:lnTo>
                    <a:pt x="1068" y="2623"/>
                  </a:lnTo>
                  <a:lnTo>
                    <a:pt x="1076" y="2626"/>
                  </a:lnTo>
                  <a:lnTo>
                    <a:pt x="1083" y="2626"/>
                  </a:lnTo>
                  <a:lnTo>
                    <a:pt x="1089" y="2627"/>
                  </a:lnTo>
                  <a:lnTo>
                    <a:pt x="1097" y="2627"/>
                  </a:lnTo>
                  <a:lnTo>
                    <a:pt x="1105" y="2628"/>
                  </a:lnTo>
                  <a:lnTo>
                    <a:pt x="1112" y="2628"/>
                  </a:lnTo>
                  <a:lnTo>
                    <a:pt x="1119" y="2628"/>
                  </a:lnTo>
                  <a:lnTo>
                    <a:pt x="1127" y="2628"/>
                  </a:lnTo>
                  <a:lnTo>
                    <a:pt x="1135" y="2629"/>
                  </a:lnTo>
                  <a:lnTo>
                    <a:pt x="1142" y="2629"/>
                  </a:lnTo>
                  <a:lnTo>
                    <a:pt x="1148" y="2629"/>
                  </a:lnTo>
                  <a:lnTo>
                    <a:pt x="1155" y="2629"/>
                  </a:lnTo>
                  <a:lnTo>
                    <a:pt x="1163" y="2629"/>
                  </a:lnTo>
                  <a:lnTo>
                    <a:pt x="1169" y="2629"/>
                  </a:lnTo>
                  <a:lnTo>
                    <a:pt x="1177" y="2629"/>
                  </a:lnTo>
                  <a:lnTo>
                    <a:pt x="1184" y="2629"/>
                  </a:lnTo>
                  <a:lnTo>
                    <a:pt x="1192" y="2630"/>
                  </a:lnTo>
                  <a:lnTo>
                    <a:pt x="1201" y="2629"/>
                  </a:lnTo>
                  <a:lnTo>
                    <a:pt x="1211" y="2629"/>
                  </a:lnTo>
                  <a:lnTo>
                    <a:pt x="1219" y="2629"/>
                  </a:lnTo>
                  <a:lnTo>
                    <a:pt x="1228" y="2629"/>
                  </a:lnTo>
                  <a:lnTo>
                    <a:pt x="1235" y="2629"/>
                  </a:lnTo>
                  <a:lnTo>
                    <a:pt x="1243" y="2629"/>
                  </a:lnTo>
                  <a:lnTo>
                    <a:pt x="1248" y="2630"/>
                  </a:lnTo>
                  <a:lnTo>
                    <a:pt x="1255" y="2631"/>
                  </a:lnTo>
                  <a:lnTo>
                    <a:pt x="1263" y="2632"/>
                  </a:lnTo>
                  <a:lnTo>
                    <a:pt x="1271" y="2634"/>
                  </a:lnTo>
                  <a:lnTo>
                    <a:pt x="1278" y="2636"/>
                  </a:lnTo>
                  <a:lnTo>
                    <a:pt x="1286" y="2639"/>
                  </a:lnTo>
                  <a:lnTo>
                    <a:pt x="1293" y="2640"/>
                  </a:lnTo>
                  <a:lnTo>
                    <a:pt x="1301" y="2642"/>
                  </a:lnTo>
                  <a:lnTo>
                    <a:pt x="1307" y="2643"/>
                  </a:lnTo>
                  <a:lnTo>
                    <a:pt x="1315" y="2647"/>
                  </a:lnTo>
                  <a:lnTo>
                    <a:pt x="1321" y="2648"/>
                  </a:lnTo>
                  <a:lnTo>
                    <a:pt x="1327" y="2650"/>
                  </a:lnTo>
                  <a:lnTo>
                    <a:pt x="1334" y="2651"/>
                  </a:lnTo>
                  <a:lnTo>
                    <a:pt x="1341" y="2654"/>
                  </a:lnTo>
                  <a:lnTo>
                    <a:pt x="1352" y="2658"/>
                  </a:lnTo>
                  <a:lnTo>
                    <a:pt x="1364" y="2662"/>
                  </a:lnTo>
                  <a:lnTo>
                    <a:pt x="1374" y="2666"/>
                  </a:lnTo>
                  <a:lnTo>
                    <a:pt x="1384" y="2669"/>
                  </a:lnTo>
                  <a:lnTo>
                    <a:pt x="1393" y="2672"/>
                  </a:lnTo>
                  <a:lnTo>
                    <a:pt x="1403" y="2677"/>
                  </a:lnTo>
                  <a:lnTo>
                    <a:pt x="1411" y="2680"/>
                  </a:lnTo>
                  <a:lnTo>
                    <a:pt x="1419" y="2683"/>
                  </a:lnTo>
                  <a:lnTo>
                    <a:pt x="1426" y="2687"/>
                  </a:lnTo>
                  <a:lnTo>
                    <a:pt x="1434" y="2691"/>
                  </a:lnTo>
                  <a:lnTo>
                    <a:pt x="1439" y="2693"/>
                  </a:lnTo>
                  <a:lnTo>
                    <a:pt x="1445" y="2697"/>
                  </a:lnTo>
                  <a:lnTo>
                    <a:pt x="1449" y="2700"/>
                  </a:lnTo>
                  <a:lnTo>
                    <a:pt x="1455" y="2703"/>
                  </a:lnTo>
                  <a:lnTo>
                    <a:pt x="1463" y="2709"/>
                  </a:lnTo>
                  <a:lnTo>
                    <a:pt x="1471" y="2714"/>
                  </a:lnTo>
                  <a:lnTo>
                    <a:pt x="1476" y="2719"/>
                  </a:lnTo>
                  <a:lnTo>
                    <a:pt x="1481" y="2724"/>
                  </a:lnTo>
                  <a:lnTo>
                    <a:pt x="1484" y="2729"/>
                  </a:lnTo>
                  <a:lnTo>
                    <a:pt x="1487" y="2733"/>
                  </a:lnTo>
                  <a:lnTo>
                    <a:pt x="1489" y="2742"/>
                  </a:lnTo>
                  <a:lnTo>
                    <a:pt x="1489" y="2752"/>
                  </a:lnTo>
                  <a:lnTo>
                    <a:pt x="1486" y="2757"/>
                  </a:lnTo>
                  <a:lnTo>
                    <a:pt x="1483" y="2761"/>
                  </a:lnTo>
                  <a:lnTo>
                    <a:pt x="1476" y="2764"/>
                  </a:lnTo>
                  <a:lnTo>
                    <a:pt x="1471" y="2769"/>
                  </a:lnTo>
                  <a:lnTo>
                    <a:pt x="1463" y="2772"/>
                  </a:lnTo>
                  <a:lnTo>
                    <a:pt x="1455" y="2776"/>
                  </a:lnTo>
                  <a:lnTo>
                    <a:pt x="1445" y="2779"/>
                  </a:lnTo>
                  <a:lnTo>
                    <a:pt x="1436" y="2783"/>
                  </a:lnTo>
                  <a:lnTo>
                    <a:pt x="1424" y="2786"/>
                  </a:lnTo>
                  <a:lnTo>
                    <a:pt x="1413" y="2788"/>
                  </a:lnTo>
                  <a:lnTo>
                    <a:pt x="1402" y="2790"/>
                  </a:lnTo>
                  <a:lnTo>
                    <a:pt x="1391" y="2793"/>
                  </a:lnTo>
                  <a:lnTo>
                    <a:pt x="1384" y="2793"/>
                  </a:lnTo>
                  <a:lnTo>
                    <a:pt x="1377" y="2794"/>
                  </a:lnTo>
                  <a:lnTo>
                    <a:pt x="1371" y="2796"/>
                  </a:lnTo>
                  <a:lnTo>
                    <a:pt x="1365" y="2798"/>
                  </a:lnTo>
                  <a:lnTo>
                    <a:pt x="1353" y="2799"/>
                  </a:lnTo>
                  <a:lnTo>
                    <a:pt x="1342" y="2802"/>
                  </a:lnTo>
                  <a:lnTo>
                    <a:pt x="1333" y="2802"/>
                  </a:lnTo>
                  <a:lnTo>
                    <a:pt x="1325" y="2804"/>
                  </a:lnTo>
                  <a:lnTo>
                    <a:pt x="1316" y="2804"/>
                  </a:lnTo>
                  <a:lnTo>
                    <a:pt x="1308" y="2807"/>
                  </a:lnTo>
                  <a:lnTo>
                    <a:pt x="1301" y="2808"/>
                  </a:lnTo>
                  <a:lnTo>
                    <a:pt x="1293" y="2809"/>
                  </a:lnTo>
                  <a:lnTo>
                    <a:pt x="1285" y="2810"/>
                  </a:lnTo>
                  <a:lnTo>
                    <a:pt x="1278" y="2812"/>
                  </a:lnTo>
                  <a:lnTo>
                    <a:pt x="1271" y="2812"/>
                  </a:lnTo>
                  <a:lnTo>
                    <a:pt x="1263" y="2814"/>
                  </a:lnTo>
                  <a:lnTo>
                    <a:pt x="1255" y="2816"/>
                  </a:lnTo>
                  <a:lnTo>
                    <a:pt x="1248" y="2818"/>
                  </a:lnTo>
                  <a:lnTo>
                    <a:pt x="1242" y="2819"/>
                  </a:lnTo>
                  <a:lnTo>
                    <a:pt x="1235" y="2821"/>
                  </a:lnTo>
                  <a:lnTo>
                    <a:pt x="1228" y="2822"/>
                  </a:lnTo>
                  <a:lnTo>
                    <a:pt x="1223" y="2826"/>
                  </a:lnTo>
                  <a:lnTo>
                    <a:pt x="1216" y="2827"/>
                  </a:lnTo>
                  <a:lnTo>
                    <a:pt x="1209" y="2829"/>
                  </a:lnTo>
                  <a:lnTo>
                    <a:pt x="1204" y="2831"/>
                  </a:lnTo>
                  <a:lnTo>
                    <a:pt x="1199" y="2833"/>
                  </a:lnTo>
                  <a:lnTo>
                    <a:pt x="1189" y="2838"/>
                  </a:lnTo>
                  <a:lnTo>
                    <a:pt x="1182" y="2844"/>
                  </a:lnTo>
                  <a:lnTo>
                    <a:pt x="1174" y="2850"/>
                  </a:lnTo>
                  <a:lnTo>
                    <a:pt x="1168" y="2857"/>
                  </a:lnTo>
                  <a:lnTo>
                    <a:pt x="1164" y="2864"/>
                  </a:lnTo>
                  <a:lnTo>
                    <a:pt x="1162" y="2873"/>
                  </a:lnTo>
                  <a:lnTo>
                    <a:pt x="1159" y="2881"/>
                  </a:lnTo>
                  <a:lnTo>
                    <a:pt x="1160" y="2891"/>
                  </a:lnTo>
                  <a:lnTo>
                    <a:pt x="1164" y="2901"/>
                  </a:lnTo>
                  <a:lnTo>
                    <a:pt x="1170" y="2911"/>
                  </a:lnTo>
                  <a:lnTo>
                    <a:pt x="1174" y="2916"/>
                  </a:lnTo>
                  <a:lnTo>
                    <a:pt x="1178" y="2921"/>
                  </a:lnTo>
                  <a:lnTo>
                    <a:pt x="1183" y="2926"/>
                  </a:lnTo>
                  <a:lnTo>
                    <a:pt x="1188" y="2931"/>
                  </a:lnTo>
                  <a:lnTo>
                    <a:pt x="1194" y="2937"/>
                  </a:lnTo>
                  <a:lnTo>
                    <a:pt x="1199" y="2942"/>
                  </a:lnTo>
                  <a:lnTo>
                    <a:pt x="1206" y="2948"/>
                  </a:lnTo>
                  <a:lnTo>
                    <a:pt x="1214" y="2955"/>
                  </a:lnTo>
                  <a:lnTo>
                    <a:pt x="1221" y="2960"/>
                  </a:lnTo>
                  <a:lnTo>
                    <a:pt x="1227" y="2966"/>
                  </a:lnTo>
                  <a:lnTo>
                    <a:pt x="1235" y="2971"/>
                  </a:lnTo>
                  <a:lnTo>
                    <a:pt x="1244" y="2978"/>
                  </a:lnTo>
                  <a:lnTo>
                    <a:pt x="1252" y="2983"/>
                  </a:lnTo>
                  <a:lnTo>
                    <a:pt x="1261" y="2989"/>
                  </a:lnTo>
                  <a:lnTo>
                    <a:pt x="1269" y="2996"/>
                  </a:lnTo>
                  <a:lnTo>
                    <a:pt x="1279" y="3002"/>
                  </a:lnTo>
                  <a:lnTo>
                    <a:pt x="1288" y="3008"/>
                  </a:lnTo>
                  <a:lnTo>
                    <a:pt x="1298" y="3015"/>
                  </a:lnTo>
                  <a:lnTo>
                    <a:pt x="1308" y="3020"/>
                  </a:lnTo>
                  <a:lnTo>
                    <a:pt x="1318" y="3027"/>
                  </a:lnTo>
                  <a:lnTo>
                    <a:pt x="1328" y="3033"/>
                  </a:lnTo>
                  <a:lnTo>
                    <a:pt x="1338" y="3040"/>
                  </a:lnTo>
                  <a:lnTo>
                    <a:pt x="1343" y="3043"/>
                  </a:lnTo>
                  <a:lnTo>
                    <a:pt x="1348" y="3047"/>
                  </a:lnTo>
                  <a:lnTo>
                    <a:pt x="1353" y="3050"/>
                  </a:lnTo>
                  <a:lnTo>
                    <a:pt x="1359" y="3053"/>
                  </a:lnTo>
                  <a:lnTo>
                    <a:pt x="1366" y="3057"/>
                  </a:lnTo>
                  <a:lnTo>
                    <a:pt x="1373" y="3061"/>
                  </a:lnTo>
                  <a:lnTo>
                    <a:pt x="1379" y="3066"/>
                  </a:lnTo>
                  <a:lnTo>
                    <a:pt x="1387" y="3070"/>
                  </a:lnTo>
                  <a:lnTo>
                    <a:pt x="1394" y="3075"/>
                  </a:lnTo>
                  <a:lnTo>
                    <a:pt x="1402" y="3079"/>
                  </a:lnTo>
                  <a:lnTo>
                    <a:pt x="1408" y="3083"/>
                  </a:lnTo>
                  <a:lnTo>
                    <a:pt x="1416" y="3089"/>
                  </a:lnTo>
                  <a:lnTo>
                    <a:pt x="1423" y="3092"/>
                  </a:lnTo>
                  <a:lnTo>
                    <a:pt x="1429" y="3098"/>
                  </a:lnTo>
                  <a:lnTo>
                    <a:pt x="1436" y="3101"/>
                  </a:lnTo>
                  <a:lnTo>
                    <a:pt x="1443" y="3107"/>
                  </a:lnTo>
                  <a:lnTo>
                    <a:pt x="1448" y="3111"/>
                  </a:lnTo>
                  <a:lnTo>
                    <a:pt x="1455" y="3116"/>
                  </a:lnTo>
                  <a:lnTo>
                    <a:pt x="1462" y="3120"/>
                  </a:lnTo>
                  <a:lnTo>
                    <a:pt x="1468" y="3126"/>
                  </a:lnTo>
                  <a:lnTo>
                    <a:pt x="1473" y="3129"/>
                  </a:lnTo>
                  <a:lnTo>
                    <a:pt x="1478" y="3133"/>
                  </a:lnTo>
                  <a:lnTo>
                    <a:pt x="1484" y="3137"/>
                  </a:lnTo>
                  <a:lnTo>
                    <a:pt x="1489" y="3141"/>
                  </a:lnTo>
                  <a:lnTo>
                    <a:pt x="1498" y="3149"/>
                  </a:lnTo>
                  <a:lnTo>
                    <a:pt x="1506" y="3157"/>
                  </a:lnTo>
                  <a:lnTo>
                    <a:pt x="1512" y="3162"/>
                  </a:lnTo>
                  <a:lnTo>
                    <a:pt x="1517" y="3169"/>
                  </a:lnTo>
                  <a:lnTo>
                    <a:pt x="1519" y="3175"/>
                  </a:lnTo>
                  <a:lnTo>
                    <a:pt x="1522" y="3181"/>
                  </a:lnTo>
                  <a:lnTo>
                    <a:pt x="1521" y="3186"/>
                  </a:lnTo>
                  <a:lnTo>
                    <a:pt x="1518" y="3191"/>
                  </a:lnTo>
                  <a:lnTo>
                    <a:pt x="1514" y="3197"/>
                  </a:lnTo>
                  <a:lnTo>
                    <a:pt x="1511" y="3203"/>
                  </a:lnTo>
                  <a:lnTo>
                    <a:pt x="1504" y="3209"/>
                  </a:lnTo>
                  <a:lnTo>
                    <a:pt x="1498" y="3216"/>
                  </a:lnTo>
                  <a:lnTo>
                    <a:pt x="1491" y="3222"/>
                  </a:lnTo>
                  <a:lnTo>
                    <a:pt x="1483" y="3229"/>
                  </a:lnTo>
                  <a:lnTo>
                    <a:pt x="1473" y="3235"/>
                  </a:lnTo>
                  <a:lnTo>
                    <a:pt x="1463" y="3241"/>
                  </a:lnTo>
                  <a:lnTo>
                    <a:pt x="1456" y="3245"/>
                  </a:lnTo>
                  <a:lnTo>
                    <a:pt x="1451" y="3248"/>
                  </a:lnTo>
                  <a:lnTo>
                    <a:pt x="1445" y="3251"/>
                  </a:lnTo>
                  <a:lnTo>
                    <a:pt x="1439" y="3255"/>
                  </a:lnTo>
                  <a:lnTo>
                    <a:pt x="1433" y="3257"/>
                  </a:lnTo>
                  <a:lnTo>
                    <a:pt x="1426" y="3260"/>
                  </a:lnTo>
                  <a:lnTo>
                    <a:pt x="1419" y="3263"/>
                  </a:lnTo>
                  <a:lnTo>
                    <a:pt x="1413" y="3267"/>
                  </a:lnTo>
                  <a:lnTo>
                    <a:pt x="1406" y="3270"/>
                  </a:lnTo>
                  <a:lnTo>
                    <a:pt x="1399" y="3273"/>
                  </a:lnTo>
                  <a:lnTo>
                    <a:pt x="1393" y="3277"/>
                  </a:lnTo>
                  <a:lnTo>
                    <a:pt x="1386" y="3280"/>
                  </a:lnTo>
                  <a:lnTo>
                    <a:pt x="1377" y="3282"/>
                  </a:lnTo>
                  <a:lnTo>
                    <a:pt x="1371" y="3285"/>
                  </a:lnTo>
                  <a:lnTo>
                    <a:pt x="1362" y="3287"/>
                  </a:lnTo>
                  <a:lnTo>
                    <a:pt x="1355" y="3290"/>
                  </a:lnTo>
                  <a:lnTo>
                    <a:pt x="1346" y="3292"/>
                  </a:lnTo>
                  <a:lnTo>
                    <a:pt x="1338" y="3296"/>
                  </a:lnTo>
                  <a:lnTo>
                    <a:pt x="1331" y="3298"/>
                  </a:lnTo>
                  <a:lnTo>
                    <a:pt x="1323" y="3301"/>
                  </a:lnTo>
                  <a:lnTo>
                    <a:pt x="1314" y="3303"/>
                  </a:lnTo>
                  <a:lnTo>
                    <a:pt x="1306" y="3306"/>
                  </a:lnTo>
                  <a:lnTo>
                    <a:pt x="1297" y="3308"/>
                  </a:lnTo>
                  <a:lnTo>
                    <a:pt x="1289" y="3311"/>
                  </a:lnTo>
                  <a:lnTo>
                    <a:pt x="1281" y="3312"/>
                  </a:lnTo>
                  <a:lnTo>
                    <a:pt x="1273" y="3316"/>
                  </a:lnTo>
                  <a:lnTo>
                    <a:pt x="1265" y="3317"/>
                  </a:lnTo>
                  <a:lnTo>
                    <a:pt x="1257" y="3320"/>
                  </a:lnTo>
                  <a:lnTo>
                    <a:pt x="1247" y="3321"/>
                  </a:lnTo>
                  <a:lnTo>
                    <a:pt x="1239" y="3323"/>
                  </a:lnTo>
                  <a:lnTo>
                    <a:pt x="1231" y="3325"/>
                  </a:lnTo>
                  <a:lnTo>
                    <a:pt x="1223" y="3327"/>
                  </a:lnTo>
                  <a:lnTo>
                    <a:pt x="1214" y="3328"/>
                  </a:lnTo>
                  <a:lnTo>
                    <a:pt x="1206" y="3329"/>
                  </a:lnTo>
                  <a:lnTo>
                    <a:pt x="1197" y="3330"/>
                  </a:lnTo>
                  <a:lnTo>
                    <a:pt x="1189" y="3332"/>
                  </a:lnTo>
                  <a:lnTo>
                    <a:pt x="1181" y="3332"/>
                  </a:lnTo>
                  <a:lnTo>
                    <a:pt x="1173" y="3333"/>
                  </a:lnTo>
                  <a:lnTo>
                    <a:pt x="1164" y="3335"/>
                  </a:lnTo>
                  <a:lnTo>
                    <a:pt x="1156" y="3336"/>
                  </a:lnTo>
                  <a:lnTo>
                    <a:pt x="1147" y="3336"/>
                  </a:lnTo>
                  <a:lnTo>
                    <a:pt x="1139" y="3337"/>
                  </a:lnTo>
                  <a:lnTo>
                    <a:pt x="1132" y="3337"/>
                  </a:lnTo>
                  <a:lnTo>
                    <a:pt x="1125" y="3338"/>
                  </a:lnTo>
                  <a:lnTo>
                    <a:pt x="1113" y="3337"/>
                  </a:lnTo>
                  <a:lnTo>
                    <a:pt x="1102" y="3335"/>
                  </a:lnTo>
                  <a:lnTo>
                    <a:pt x="1090" y="3331"/>
                  </a:lnTo>
                  <a:lnTo>
                    <a:pt x="1080" y="3328"/>
                  </a:lnTo>
                  <a:lnTo>
                    <a:pt x="1069" y="3322"/>
                  </a:lnTo>
                  <a:lnTo>
                    <a:pt x="1059" y="3317"/>
                  </a:lnTo>
                  <a:lnTo>
                    <a:pt x="1049" y="3309"/>
                  </a:lnTo>
                  <a:lnTo>
                    <a:pt x="1039" y="3302"/>
                  </a:lnTo>
                  <a:lnTo>
                    <a:pt x="1039" y="3301"/>
                  </a:lnTo>
                  <a:lnTo>
                    <a:pt x="1039" y="3301"/>
                  </a:lnTo>
                  <a:lnTo>
                    <a:pt x="1036" y="3296"/>
                  </a:lnTo>
                  <a:lnTo>
                    <a:pt x="1030" y="3295"/>
                  </a:lnTo>
                  <a:lnTo>
                    <a:pt x="1022" y="3286"/>
                  </a:lnTo>
                  <a:lnTo>
                    <a:pt x="1014" y="3278"/>
                  </a:lnTo>
                  <a:lnTo>
                    <a:pt x="1006" y="3270"/>
                  </a:lnTo>
                  <a:lnTo>
                    <a:pt x="999" y="3262"/>
                  </a:lnTo>
                  <a:lnTo>
                    <a:pt x="992" y="3252"/>
                  </a:lnTo>
                  <a:lnTo>
                    <a:pt x="984" y="3243"/>
                  </a:lnTo>
                  <a:lnTo>
                    <a:pt x="977" y="3235"/>
                  </a:lnTo>
                  <a:lnTo>
                    <a:pt x="970" y="3226"/>
                  </a:lnTo>
                  <a:lnTo>
                    <a:pt x="967" y="3220"/>
                  </a:lnTo>
                  <a:lnTo>
                    <a:pt x="964" y="3215"/>
                  </a:lnTo>
                  <a:lnTo>
                    <a:pt x="960" y="3209"/>
                  </a:lnTo>
                  <a:lnTo>
                    <a:pt x="957" y="3205"/>
                  </a:lnTo>
                  <a:lnTo>
                    <a:pt x="954" y="3199"/>
                  </a:lnTo>
                  <a:lnTo>
                    <a:pt x="950" y="3193"/>
                  </a:lnTo>
                  <a:lnTo>
                    <a:pt x="947" y="3188"/>
                  </a:lnTo>
                  <a:lnTo>
                    <a:pt x="944" y="3183"/>
                  </a:lnTo>
                  <a:lnTo>
                    <a:pt x="940" y="3177"/>
                  </a:lnTo>
                  <a:lnTo>
                    <a:pt x="937" y="3172"/>
                  </a:lnTo>
                  <a:lnTo>
                    <a:pt x="934" y="3166"/>
                  </a:lnTo>
                  <a:lnTo>
                    <a:pt x="932" y="3161"/>
                  </a:lnTo>
                  <a:lnTo>
                    <a:pt x="928" y="3156"/>
                  </a:lnTo>
                  <a:lnTo>
                    <a:pt x="926" y="3150"/>
                  </a:lnTo>
                  <a:lnTo>
                    <a:pt x="923" y="3145"/>
                  </a:lnTo>
                  <a:lnTo>
                    <a:pt x="920" y="3140"/>
                  </a:lnTo>
                  <a:lnTo>
                    <a:pt x="917" y="3133"/>
                  </a:lnTo>
                  <a:lnTo>
                    <a:pt x="914" y="3128"/>
                  </a:lnTo>
                  <a:lnTo>
                    <a:pt x="910" y="3122"/>
                  </a:lnTo>
                  <a:lnTo>
                    <a:pt x="908" y="3117"/>
                  </a:lnTo>
                  <a:lnTo>
                    <a:pt x="903" y="3106"/>
                  </a:lnTo>
                  <a:lnTo>
                    <a:pt x="897" y="3095"/>
                  </a:lnTo>
                  <a:lnTo>
                    <a:pt x="892" y="3083"/>
                  </a:lnTo>
                  <a:lnTo>
                    <a:pt x="887" y="3072"/>
                  </a:lnTo>
                  <a:lnTo>
                    <a:pt x="882" y="3061"/>
                  </a:lnTo>
                  <a:lnTo>
                    <a:pt x="877" y="3051"/>
                  </a:lnTo>
                  <a:lnTo>
                    <a:pt x="872" y="3040"/>
                  </a:lnTo>
                  <a:lnTo>
                    <a:pt x="867" y="3029"/>
                  </a:lnTo>
                  <a:lnTo>
                    <a:pt x="863" y="3019"/>
                  </a:lnTo>
                  <a:lnTo>
                    <a:pt x="859" y="3009"/>
                  </a:lnTo>
                  <a:lnTo>
                    <a:pt x="855" y="2999"/>
                  </a:lnTo>
                  <a:lnTo>
                    <a:pt x="852" y="2989"/>
                  </a:lnTo>
                  <a:lnTo>
                    <a:pt x="848" y="2980"/>
                  </a:lnTo>
                  <a:lnTo>
                    <a:pt x="845" y="2972"/>
                  </a:lnTo>
                  <a:lnTo>
                    <a:pt x="839" y="2961"/>
                  </a:lnTo>
                  <a:lnTo>
                    <a:pt x="835" y="2951"/>
                  </a:lnTo>
                  <a:lnTo>
                    <a:pt x="832" y="2941"/>
                  </a:lnTo>
                  <a:lnTo>
                    <a:pt x="828" y="2933"/>
                  </a:lnTo>
                  <a:lnTo>
                    <a:pt x="825" y="2924"/>
                  </a:lnTo>
                  <a:lnTo>
                    <a:pt x="822" y="2917"/>
                  </a:lnTo>
                  <a:lnTo>
                    <a:pt x="818" y="2910"/>
                  </a:lnTo>
                  <a:lnTo>
                    <a:pt x="815" y="2904"/>
                  </a:lnTo>
                  <a:lnTo>
                    <a:pt x="809" y="2896"/>
                  </a:lnTo>
                  <a:lnTo>
                    <a:pt x="803" y="2887"/>
                  </a:lnTo>
                  <a:lnTo>
                    <a:pt x="797" y="2881"/>
                  </a:lnTo>
                  <a:lnTo>
                    <a:pt x="793" y="2876"/>
                  </a:lnTo>
                  <a:lnTo>
                    <a:pt x="787" y="2870"/>
                  </a:lnTo>
                  <a:lnTo>
                    <a:pt x="783" y="2864"/>
                  </a:lnTo>
                  <a:lnTo>
                    <a:pt x="776" y="2857"/>
                  </a:lnTo>
                  <a:lnTo>
                    <a:pt x="769" y="2850"/>
                  </a:lnTo>
                  <a:lnTo>
                    <a:pt x="762" y="2843"/>
                  </a:lnTo>
                  <a:lnTo>
                    <a:pt x="754" y="2837"/>
                  </a:lnTo>
                  <a:lnTo>
                    <a:pt x="745" y="2829"/>
                  </a:lnTo>
                  <a:lnTo>
                    <a:pt x="737" y="2821"/>
                  </a:lnTo>
                  <a:lnTo>
                    <a:pt x="728" y="2813"/>
                  </a:lnTo>
                  <a:lnTo>
                    <a:pt x="719" y="2806"/>
                  </a:lnTo>
                  <a:lnTo>
                    <a:pt x="714" y="2800"/>
                  </a:lnTo>
                  <a:lnTo>
                    <a:pt x="708" y="2797"/>
                  </a:lnTo>
                  <a:lnTo>
                    <a:pt x="703" y="2791"/>
                  </a:lnTo>
                  <a:lnTo>
                    <a:pt x="698" y="2788"/>
                  </a:lnTo>
                  <a:lnTo>
                    <a:pt x="693" y="2782"/>
                  </a:lnTo>
                  <a:lnTo>
                    <a:pt x="687" y="2778"/>
                  </a:lnTo>
                  <a:lnTo>
                    <a:pt x="681" y="2773"/>
                  </a:lnTo>
                  <a:lnTo>
                    <a:pt x="677" y="2769"/>
                  </a:lnTo>
                  <a:lnTo>
                    <a:pt x="670" y="2763"/>
                  </a:lnTo>
                  <a:lnTo>
                    <a:pt x="665" y="2759"/>
                  </a:lnTo>
                  <a:lnTo>
                    <a:pt x="659" y="2753"/>
                  </a:lnTo>
                  <a:lnTo>
                    <a:pt x="654" y="2749"/>
                  </a:lnTo>
                  <a:lnTo>
                    <a:pt x="647" y="2743"/>
                  </a:lnTo>
                  <a:lnTo>
                    <a:pt x="641" y="2739"/>
                  </a:lnTo>
                  <a:lnTo>
                    <a:pt x="636" y="2734"/>
                  </a:lnTo>
                  <a:lnTo>
                    <a:pt x="630" y="2730"/>
                  </a:lnTo>
                  <a:lnTo>
                    <a:pt x="624" y="2723"/>
                  </a:lnTo>
                  <a:lnTo>
                    <a:pt x="617" y="2719"/>
                  </a:lnTo>
                  <a:lnTo>
                    <a:pt x="610" y="2712"/>
                  </a:lnTo>
                  <a:lnTo>
                    <a:pt x="605" y="2708"/>
                  </a:lnTo>
                  <a:lnTo>
                    <a:pt x="598" y="2702"/>
                  </a:lnTo>
                  <a:lnTo>
                    <a:pt x="591" y="2697"/>
                  </a:lnTo>
                  <a:lnTo>
                    <a:pt x="585" y="2691"/>
                  </a:lnTo>
                  <a:lnTo>
                    <a:pt x="578" y="2687"/>
                  </a:lnTo>
                  <a:lnTo>
                    <a:pt x="570" y="2680"/>
                  </a:lnTo>
                  <a:lnTo>
                    <a:pt x="564" y="2674"/>
                  </a:lnTo>
                  <a:lnTo>
                    <a:pt x="557" y="2669"/>
                  </a:lnTo>
                  <a:lnTo>
                    <a:pt x="550" y="2663"/>
                  </a:lnTo>
                  <a:lnTo>
                    <a:pt x="544" y="2657"/>
                  </a:lnTo>
                  <a:lnTo>
                    <a:pt x="537" y="2652"/>
                  </a:lnTo>
                  <a:lnTo>
                    <a:pt x="530" y="2646"/>
                  </a:lnTo>
                  <a:lnTo>
                    <a:pt x="524" y="2641"/>
                  </a:lnTo>
                  <a:lnTo>
                    <a:pt x="513" y="2631"/>
                  </a:lnTo>
                  <a:lnTo>
                    <a:pt x="501" y="2622"/>
                  </a:lnTo>
                  <a:lnTo>
                    <a:pt x="490" y="2613"/>
                  </a:lnTo>
                  <a:lnTo>
                    <a:pt x="480" y="2604"/>
                  </a:lnTo>
                  <a:lnTo>
                    <a:pt x="469" y="2596"/>
                  </a:lnTo>
                  <a:lnTo>
                    <a:pt x="459" y="2587"/>
                  </a:lnTo>
                  <a:lnTo>
                    <a:pt x="448" y="2578"/>
                  </a:lnTo>
                  <a:lnTo>
                    <a:pt x="438" y="2569"/>
                  </a:lnTo>
                  <a:lnTo>
                    <a:pt x="427" y="2559"/>
                  </a:lnTo>
                  <a:lnTo>
                    <a:pt x="416" y="2550"/>
                  </a:lnTo>
                  <a:lnTo>
                    <a:pt x="406" y="2541"/>
                  </a:lnTo>
                  <a:lnTo>
                    <a:pt x="396" y="2533"/>
                  </a:lnTo>
                  <a:lnTo>
                    <a:pt x="385" y="2523"/>
                  </a:lnTo>
                  <a:lnTo>
                    <a:pt x="374" y="2514"/>
                  </a:lnTo>
                  <a:lnTo>
                    <a:pt x="364" y="2506"/>
                  </a:lnTo>
                  <a:lnTo>
                    <a:pt x="354" y="2498"/>
                  </a:lnTo>
                  <a:lnTo>
                    <a:pt x="343" y="2488"/>
                  </a:lnTo>
                  <a:lnTo>
                    <a:pt x="331" y="2479"/>
                  </a:lnTo>
                  <a:lnTo>
                    <a:pt x="320" y="2470"/>
                  </a:lnTo>
                  <a:lnTo>
                    <a:pt x="310" y="2461"/>
                  </a:lnTo>
                  <a:lnTo>
                    <a:pt x="299" y="2451"/>
                  </a:lnTo>
                  <a:lnTo>
                    <a:pt x="289" y="2442"/>
                  </a:lnTo>
                  <a:lnTo>
                    <a:pt x="279" y="2433"/>
                  </a:lnTo>
                  <a:lnTo>
                    <a:pt x="269" y="2424"/>
                  </a:lnTo>
                  <a:lnTo>
                    <a:pt x="259" y="2414"/>
                  </a:lnTo>
                  <a:lnTo>
                    <a:pt x="249" y="2407"/>
                  </a:lnTo>
                  <a:lnTo>
                    <a:pt x="239" y="2397"/>
                  </a:lnTo>
                  <a:lnTo>
                    <a:pt x="229" y="2389"/>
                  </a:lnTo>
                  <a:lnTo>
                    <a:pt x="219" y="2380"/>
                  </a:lnTo>
                  <a:lnTo>
                    <a:pt x="210" y="2372"/>
                  </a:lnTo>
                  <a:lnTo>
                    <a:pt x="201" y="2363"/>
                  </a:lnTo>
                  <a:lnTo>
                    <a:pt x="192" y="2355"/>
                  </a:lnTo>
                  <a:lnTo>
                    <a:pt x="182" y="2345"/>
                  </a:lnTo>
                  <a:lnTo>
                    <a:pt x="172" y="2338"/>
                  </a:lnTo>
                  <a:lnTo>
                    <a:pt x="164" y="2329"/>
                  </a:lnTo>
                  <a:lnTo>
                    <a:pt x="156" y="2321"/>
                  </a:lnTo>
                  <a:lnTo>
                    <a:pt x="146" y="2312"/>
                  </a:lnTo>
                  <a:lnTo>
                    <a:pt x="138" y="2304"/>
                  </a:lnTo>
                  <a:lnTo>
                    <a:pt x="129" y="2295"/>
                  </a:lnTo>
                  <a:lnTo>
                    <a:pt x="122" y="2289"/>
                  </a:lnTo>
                  <a:lnTo>
                    <a:pt x="114" y="2280"/>
                  </a:lnTo>
                  <a:lnTo>
                    <a:pt x="106" y="2272"/>
                  </a:lnTo>
                  <a:lnTo>
                    <a:pt x="99" y="2264"/>
                  </a:lnTo>
                  <a:lnTo>
                    <a:pt x="92" y="2258"/>
                  </a:lnTo>
                  <a:lnTo>
                    <a:pt x="85" y="2250"/>
                  </a:lnTo>
                  <a:lnTo>
                    <a:pt x="78" y="2243"/>
                  </a:lnTo>
                  <a:lnTo>
                    <a:pt x="72" y="2237"/>
                  </a:lnTo>
                  <a:lnTo>
                    <a:pt x="67" y="2230"/>
                  </a:lnTo>
                  <a:lnTo>
                    <a:pt x="60" y="2222"/>
                  </a:lnTo>
                  <a:lnTo>
                    <a:pt x="54" y="2215"/>
                  </a:lnTo>
                  <a:lnTo>
                    <a:pt x="48" y="2209"/>
                  </a:lnTo>
                  <a:lnTo>
                    <a:pt x="44" y="2203"/>
                  </a:lnTo>
                  <a:lnTo>
                    <a:pt x="38" y="2197"/>
                  </a:lnTo>
                  <a:lnTo>
                    <a:pt x="34" y="2190"/>
                  </a:lnTo>
                  <a:lnTo>
                    <a:pt x="30" y="2184"/>
                  </a:lnTo>
                  <a:lnTo>
                    <a:pt x="27" y="2180"/>
                  </a:lnTo>
                  <a:lnTo>
                    <a:pt x="22" y="2173"/>
                  </a:lnTo>
                  <a:lnTo>
                    <a:pt x="19" y="2168"/>
                  </a:lnTo>
                  <a:lnTo>
                    <a:pt x="16" y="2162"/>
                  </a:lnTo>
                  <a:lnTo>
                    <a:pt x="14" y="2159"/>
                  </a:lnTo>
                  <a:lnTo>
                    <a:pt x="9" y="2149"/>
                  </a:lnTo>
                  <a:lnTo>
                    <a:pt x="7" y="2141"/>
                  </a:lnTo>
                  <a:lnTo>
                    <a:pt x="5" y="2134"/>
                  </a:lnTo>
                  <a:lnTo>
                    <a:pt x="4" y="2128"/>
                  </a:lnTo>
                  <a:lnTo>
                    <a:pt x="1" y="2120"/>
                  </a:lnTo>
                  <a:lnTo>
                    <a:pt x="1" y="2113"/>
                  </a:lnTo>
                  <a:lnTo>
                    <a:pt x="0" y="2104"/>
                  </a:lnTo>
                  <a:lnTo>
                    <a:pt x="0" y="2095"/>
                  </a:lnTo>
                  <a:lnTo>
                    <a:pt x="0" y="2085"/>
                  </a:lnTo>
                  <a:lnTo>
                    <a:pt x="0" y="2077"/>
                  </a:lnTo>
                  <a:lnTo>
                    <a:pt x="0" y="2065"/>
                  </a:lnTo>
                  <a:lnTo>
                    <a:pt x="0" y="2054"/>
                  </a:lnTo>
                  <a:lnTo>
                    <a:pt x="0" y="2043"/>
                  </a:lnTo>
                  <a:lnTo>
                    <a:pt x="2" y="2032"/>
                  </a:lnTo>
                  <a:lnTo>
                    <a:pt x="2" y="2020"/>
                  </a:lnTo>
                  <a:lnTo>
                    <a:pt x="5" y="2008"/>
                  </a:lnTo>
                  <a:lnTo>
                    <a:pt x="6" y="1994"/>
                  </a:lnTo>
                  <a:lnTo>
                    <a:pt x="8" y="1982"/>
                  </a:lnTo>
                  <a:lnTo>
                    <a:pt x="9" y="1968"/>
                  </a:lnTo>
                  <a:lnTo>
                    <a:pt x="11" y="1954"/>
                  </a:lnTo>
                  <a:lnTo>
                    <a:pt x="12" y="1940"/>
                  </a:lnTo>
                  <a:lnTo>
                    <a:pt x="16" y="1925"/>
                  </a:lnTo>
                  <a:lnTo>
                    <a:pt x="18" y="1910"/>
                  </a:lnTo>
                  <a:lnTo>
                    <a:pt x="20" y="1894"/>
                  </a:lnTo>
                  <a:lnTo>
                    <a:pt x="24" y="1879"/>
                  </a:lnTo>
                  <a:lnTo>
                    <a:pt x="27" y="1864"/>
                  </a:lnTo>
                  <a:lnTo>
                    <a:pt x="29" y="1848"/>
                  </a:lnTo>
                  <a:lnTo>
                    <a:pt x="32" y="1831"/>
                  </a:lnTo>
                  <a:lnTo>
                    <a:pt x="36" y="1814"/>
                  </a:lnTo>
                  <a:lnTo>
                    <a:pt x="39" y="1798"/>
                  </a:lnTo>
                  <a:lnTo>
                    <a:pt x="42" y="1780"/>
                  </a:lnTo>
                  <a:lnTo>
                    <a:pt x="46" y="1763"/>
                  </a:lnTo>
                  <a:lnTo>
                    <a:pt x="49" y="1746"/>
                  </a:lnTo>
                  <a:lnTo>
                    <a:pt x="54" y="1730"/>
                  </a:lnTo>
                  <a:lnTo>
                    <a:pt x="57" y="1711"/>
                  </a:lnTo>
                  <a:lnTo>
                    <a:pt x="60" y="1694"/>
                  </a:lnTo>
                  <a:lnTo>
                    <a:pt x="64" y="1675"/>
                  </a:lnTo>
                  <a:lnTo>
                    <a:pt x="68" y="1659"/>
                  </a:lnTo>
                  <a:lnTo>
                    <a:pt x="71" y="1640"/>
                  </a:lnTo>
                  <a:lnTo>
                    <a:pt x="75" y="1623"/>
                  </a:lnTo>
                  <a:lnTo>
                    <a:pt x="79" y="1604"/>
                  </a:lnTo>
                  <a:lnTo>
                    <a:pt x="84" y="1588"/>
                  </a:lnTo>
                  <a:lnTo>
                    <a:pt x="87" y="1569"/>
                  </a:lnTo>
                  <a:lnTo>
                    <a:pt x="91" y="1551"/>
                  </a:lnTo>
                  <a:lnTo>
                    <a:pt x="96" y="1533"/>
                  </a:lnTo>
                  <a:lnTo>
                    <a:pt x="100" y="1515"/>
                  </a:lnTo>
                  <a:lnTo>
                    <a:pt x="104" y="1497"/>
                  </a:lnTo>
                  <a:lnTo>
                    <a:pt x="109" y="1480"/>
                  </a:lnTo>
                  <a:lnTo>
                    <a:pt x="112" y="1462"/>
                  </a:lnTo>
                  <a:lnTo>
                    <a:pt x="118" y="1445"/>
                  </a:lnTo>
                  <a:lnTo>
                    <a:pt x="121" y="1427"/>
                  </a:lnTo>
                  <a:lnTo>
                    <a:pt x="126" y="1410"/>
                  </a:lnTo>
                  <a:lnTo>
                    <a:pt x="130" y="1392"/>
                  </a:lnTo>
                  <a:lnTo>
                    <a:pt x="135" y="1375"/>
                  </a:lnTo>
                  <a:lnTo>
                    <a:pt x="138" y="1359"/>
                  </a:lnTo>
                  <a:lnTo>
                    <a:pt x="142" y="1342"/>
                  </a:lnTo>
                  <a:lnTo>
                    <a:pt x="147" y="1325"/>
                  </a:lnTo>
                  <a:lnTo>
                    <a:pt x="151" y="1310"/>
                  </a:lnTo>
                  <a:lnTo>
                    <a:pt x="155" y="1293"/>
                  </a:lnTo>
                  <a:lnTo>
                    <a:pt x="159" y="1277"/>
                  </a:lnTo>
                  <a:lnTo>
                    <a:pt x="162" y="1262"/>
                  </a:lnTo>
                  <a:lnTo>
                    <a:pt x="167" y="1247"/>
                  </a:lnTo>
                  <a:lnTo>
                    <a:pt x="170" y="1233"/>
                  </a:lnTo>
                  <a:lnTo>
                    <a:pt x="175" y="1219"/>
                  </a:lnTo>
                  <a:lnTo>
                    <a:pt x="178" y="1205"/>
                  </a:lnTo>
                  <a:lnTo>
                    <a:pt x="182" y="1192"/>
                  </a:lnTo>
                  <a:close/>
                </a:path>
              </a:pathLst>
            </a:custGeom>
            <a:solidFill>
              <a:srgbClr val="7AA7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6" name="Freeform 162"/>
            <p:cNvSpPr>
              <a:spLocks/>
            </p:cNvSpPr>
            <p:nvPr/>
          </p:nvSpPr>
          <p:spPr bwMode="auto">
            <a:xfrm>
              <a:off x="2352" y="3347"/>
              <a:ext cx="1119" cy="1171"/>
            </a:xfrm>
            <a:custGeom>
              <a:avLst/>
              <a:gdLst>
                <a:gd name="T0" fmla="*/ 993 w 1119"/>
                <a:gd name="T1" fmla="*/ 0 h 1171"/>
                <a:gd name="T2" fmla="*/ 994 w 1119"/>
                <a:gd name="T3" fmla="*/ 13 h 1171"/>
                <a:gd name="T4" fmla="*/ 995 w 1119"/>
                <a:gd name="T5" fmla="*/ 28 h 1171"/>
                <a:gd name="T6" fmla="*/ 999 w 1119"/>
                <a:gd name="T7" fmla="*/ 52 h 1171"/>
                <a:gd name="T8" fmla="*/ 1001 w 1119"/>
                <a:gd name="T9" fmla="*/ 77 h 1171"/>
                <a:gd name="T10" fmla="*/ 1004 w 1119"/>
                <a:gd name="T11" fmla="*/ 110 h 1171"/>
                <a:gd name="T12" fmla="*/ 1009 w 1119"/>
                <a:gd name="T13" fmla="*/ 147 h 1171"/>
                <a:gd name="T14" fmla="*/ 1014 w 1119"/>
                <a:gd name="T15" fmla="*/ 188 h 1171"/>
                <a:gd name="T16" fmla="*/ 1018 w 1119"/>
                <a:gd name="T17" fmla="*/ 232 h 1171"/>
                <a:gd name="T18" fmla="*/ 1023 w 1119"/>
                <a:gd name="T19" fmla="*/ 278 h 1171"/>
                <a:gd name="T20" fmla="*/ 1029 w 1119"/>
                <a:gd name="T21" fmla="*/ 327 h 1171"/>
                <a:gd name="T22" fmla="*/ 1035 w 1119"/>
                <a:gd name="T23" fmla="*/ 379 h 1171"/>
                <a:gd name="T24" fmla="*/ 1041 w 1119"/>
                <a:gd name="T25" fmla="*/ 432 h 1171"/>
                <a:gd name="T26" fmla="*/ 1048 w 1119"/>
                <a:gd name="T27" fmla="*/ 487 h 1171"/>
                <a:gd name="T28" fmla="*/ 1054 w 1119"/>
                <a:gd name="T29" fmla="*/ 543 h 1171"/>
                <a:gd name="T30" fmla="*/ 1061 w 1119"/>
                <a:gd name="T31" fmla="*/ 599 h 1171"/>
                <a:gd name="T32" fmla="*/ 1066 w 1119"/>
                <a:gd name="T33" fmla="*/ 654 h 1171"/>
                <a:gd name="T34" fmla="*/ 1072 w 1119"/>
                <a:gd name="T35" fmla="*/ 709 h 1171"/>
                <a:gd name="T36" fmla="*/ 1078 w 1119"/>
                <a:gd name="T37" fmla="*/ 763 h 1171"/>
                <a:gd name="T38" fmla="*/ 1084 w 1119"/>
                <a:gd name="T39" fmla="*/ 816 h 1171"/>
                <a:gd name="T40" fmla="*/ 1089 w 1119"/>
                <a:gd name="T41" fmla="*/ 866 h 1171"/>
                <a:gd name="T42" fmla="*/ 1094 w 1119"/>
                <a:gd name="T43" fmla="*/ 914 h 1171"/>
                <a:gd name="T44" fmla="*/ 1099 w 1119"/>
                <a:gd name="T45" fmla="*/ 960 h 1171"/>
                <a:gd name="T46" fmla="*/ 1104 w 1119"/>
                <a:gd name="T47" fmla="*/ 1003 h 1171"/>
                <a:gd name="T48" fmla="*/ 1108 w 1119"/>
                <a:gd name="T49" fmla="*/ 1041 h 1171"/>
                <a:gd name="T50" fmla="*/ 1111 w 1119"/>
                <a:gd name="T51" fmla="*/ 1075 h 1171"/>
                <a:gd name="T52" fmla="*/ 1113 w 1119"/>
                <a:gd name="T53" fmla="*/ 1104 h 1171"/>
                <a:gd name="T54" fmla="*/ 1116 w 1119"/>
                <a:gd name="T55" fmla="*/ 1130 h 1171"/>
                <a:gd name="T56" fmla="*/ 1118 w 1119"/>
                <a:gd name="T57" fmla="*/ 1148 h 1171"/>
                <a:gd name="T58" fmla="*/ 1119 w 1119"/>
                <a:gd name="T59" fmla="*/ 1163 h 1171"/>
                <a:gd name="T60" fmla="*/ 1119 w 1119"/>
                <a:gd name="T61" fmla="*/ 1171 h 1171"/>
                <a:gd name="T62" fmla="*/ 1115 w 1119"/>
                <a:gd name="T63" fmla="*/ 1163 h 1171"/>
                <a:gd name="T64" fmla="*/ 1112 w 1119"/>
                <a:gd name="T65" fmla="*/ 1152 h 1171"/>
                <a:gd name="T66" fmla="*/ 1108 w 1119"/>
                <a:gd name="T67" fmla="*/ 1135 h 1171"/>
                <a:gd name="T68" fmla="*/ 1103 w 1119"/>
                <a:gd name="T69" fmla="*/ 1115 h 1171"/>
                <a:gd name="T70" fmla="*/ 1096 w 1119"/>
                <a:gd name="T71" fmla="*/ 1090 h 1171"/>
                <a:gd name="T72" fmla="*/ 1090 w 1119"/>
                <a:gd name="T73" fmla="*/ 1061 h 1171"/>
                <a:gd name="T74" fmla="*/ 1081 w 1119"/>
                <a:gd name="T75" fmla="*/ 1028 h 1171"/>
                <a:gd name="T76" fmla="*/ 1073 w 1119"/>
                <a:gd name="T77" fmla="*/ 995 h 1171"/>
                <a:gd name="T78" fmla="*/ 1063 w 1119"/>
                <a:gd name="T79" fmla="*/ 956 h 1171"/>
                <a:gd name="T80" fmla="*/ 1053 w 1119"/>
                <a:gd name="T81" fmla="*/ 916 h 1171"/>
                <a:gd name="T82" fmla="*/ 1043 w 1119"/>
                <a:gd name="T83" fmla="*/ 873 h 1171"/>
                <a:gd name="T84" fmla="*/ 1033 w 1119"/>
                <a:gd name="T85" fmla="*/ 831 h 1171"/>
                <a:gd name="T86" fmla="*/ 1021 w 1119"/>
                <a:gd name="T87" fmla="*/ 784 h 1171"/>
                <a:gd name="T88" fmla="*/ 1010 w 1119"/>
                <a:gd name="T89" fmla="*/ 738 h 1171"/>
                <a:gd name="T90" fmla="*/ 999 w 1119"/>
                <a:gd name="T91" fmla="*/ 692 h 1171"/>
                <a:gd name="T92" fmla="*/ 988 w 1119"/>
                <a:gd name="T93" fmla="*/ 646 h 1171"/>
                <a:gd name="T94" fmla="*/ 975 w 1119"/>
                <a:gd name="T95" fmla="*/ 598 h 1171"/>
                <a:gd name="T96" fmla="*/ 964 w 1119"/>
                <a:gd name="T97" fmla="*/ 552 h 1171"/>
                <a:gd name="T98" fmla="*/ 952 w 1119"/>
                <a:gd name="T99" fmla="*/ 506 h 1171"/>
                <a:gd name="T100" fmla="*/ 942 w 1119"/>
                <a:gd name="T101" fmla="*/ 463 h 1171"/>
                <a:gd name="T102" fmla="*/ 931 w 1119"/>
                <a:gd name="T103" fmla="*/ 419 h 1171"/>
                <a:gd name="T104" fmla="*/ 921 w 1119"/>
                <a:gd name="T105" fmla="*/ 378 h 1171"/>
                <a:gd name="T106" fmla="*/ 912 w 1119"/>
                <a:gd name="T107" fmla="*/ 339 h 1171"/>
                <a:gd name="T108" fmla="*/ 904 w 1119"/>
                <a:gd name="T109" fmla="*/ 305 h 1171"/>
                <a:gd name="T110" fmla="*/ 895 w 1119"/>
                <a:gd name="T111" fmla="*/ 272 h 1171"/>
                <a:gd name="T112" fmla="*/ 889 w 1119"/>
                <a:gd name="T113" fmla="*/ 242 h 1171"/>
                <a:gd name="T114" fmla="*/ 882 w 1119"/>
                <a:gd name="T115" fmla="*/ 215 h 1171"/>
                <a:gd name="T116" fmla="*/ 878 w 1119"/>
                <a:gd name="T117" fmla="*/ 193 h 1171"/>
                <a:gd name="T118" fmla="*/ 872 w 1119"/>
                <a:gd name="T119" fmla="*/ 174 h 1171"/>
                <a:gd name="T120" fmla="*/ 870 w 1119"/>
                <a:gd name="T121" fmla="*/ 162 h 1171"/>
                <a:gd name="T122" fmla="*/ 868 w 1119"/>
                <a:gd name="T123" fmla="*/ 152 h 1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19" h="1171">
                  <a:moveTo>
                    <a:pt x="0" y="189"/>
                  </a:moveTo>
                  <a:lnTo>
                    <a:pt x="993" y="0"/>
                  </a:lnTo>
                  <a:lnTo>
                    <a:pt x="993" y="3"/>
                  </a:lnTo>
                  <a:lnTo>
                    <a:pt x="994" y="13"/>
                  </a:lnTo>
                  <a:lnTo>
                    <a:pt x="994" y="19"/>
                  </a:lnTo>
                  <a:lnTo>
                    <a:pt x="995" y="28"/>
                  </a:lnTo>
                  <a:lnTo>
                    <a:pt x="996" y="38"/>
                  </a:lnTo>
                  <a:lnTo>
                    <a:pt x="999" y="52"/>
                  </a:lnTo>
                  <a:lnTo>
                    <a:pt x="999" y="64"/>
                  </a:lnTo>
                  <a:lnTo>
                    <a:pt x="1001" y="77"/>
                  </a:lnTo>
                  <a:lnTo>
                    <a:pt x="1002" y="93"/>
                  </a:lnTo>
                  <a:lnTo>
                    <a:pt x="1004" y="110"/>
                  </a:lnTo>
                  <a:lnTo>
                    <a:pt x="1006" y="127"/>
                  </a:lnTo>
                  <a:lnTo>
                    <a:pt x="1009" y="147"/>
                  </a:lnTo>
                  <a:lnTo>
                    <a:pt x="1011" y="166"/>
                  </a:lnTo>
                  <a:lnTo>
                    <a:pt x="1014" y="188"/>
                  </a:lnTo>
                  <a:lnTo>
                    <a:pt x="1015" y="208"/>
                  </a:lnTo>
                  <a:lnTo>
                    <a:pt x="1018" y="232"/>
                  </a:lnTo>
                  <a:lnTo>
                    <a:pt x="1020" y="254"/>
                  </a:lnTo>
                  <a:lnTo>
                    <a:pt x="1023" y="278"/>
                  </a:lnTo>
                  <a:lnTo>
                    <a:pt x="1025" y="302"/>
                  </a:lnTo>
                  <a:lnTo>
                    <a:pt x="1029" y="327"/>
                  </a:lnTo>
                  <a:lnTo>
                    <a:pt x="1032" y="353"/>
                  </a:lnTo>
                  <a:lnTo>
                    <a:pt x="1035" y="379"/>
                  </a:lnTo>
                  <a:lnTo>
                    <a:pt x="1038" y="405"/>
                  </a:lnTo>
                  <a:lnTo>
                    <a:pt x="1041" y="432"/>
                  </a:lnTo>
                  <a:lnTo>
                    <a:pt x="1044" y="459"/>
                  </a:lnTo>
                  <a:lnTo>
                    <a:pt x="1048" y="487"/>
                  </a:lnTo>
                  <a:lnTo>
                    <a:pt x="1051" y="514"/>
                  </a:lnTo>
                  <a:lnTo>
                    <a:pt x="1054" y="543"/>
                  </a:lnTo>
                  <a:lnTo>
                    <a:pt x="1058" y="571"/>
                  </a:lnTo>
                  <a:lnTo>
                    <a:pt x="1061" y="599"/>
                  </a:lnTo>
                  <a:lnTo>
                    <a:pt x="1063" y="626"/>
                  </a:lnTo>
                  <a:lnTo>
                    <a:pt x="1066" y="654"/>
                  </a:lnTo>
                  <a:lnTo>
                    <a:pt x="1069" y="682"/>
                  </a:lnTo>
                  <a:lnTo>
                    <a:pt x="1072" y="709"/>
                  </a:lnTo>
                  <a:lnTo>
                    <a:pt x="1074" y="736"/>
                  </a:lnTo>
                  <a:lnTo>
                    <a:pt x="1078" y="763"/>
                  </a:lnTo>
                  <a:lnTo>
                    <a:pt x="1081" y="789"/>
                  </a:lnTo>
                  <a:lnTo>
                    <a:pt x="1084" y="816"/>
                  </a:lnTo>
                  <a:lnTo>
                    <a:pt x="1086" y="841"/>
                  </a:lnTo>
                  <a:lnTo>
                    <a:pt x="1089" y="866"/>
                  </a:lnTo>
                  <a:lnTo>
                    <a:pt x="1091" y="890"/>
                  </a:lnTo>
                  <a:lnTo>
                    <a:pt x="1094" y="914"/>
                  </a:lnTo>
                  <a:lnTo>
                    <a:pt x="1096" y="936"/>
                  </a:lnTo>
                  <a:lnTo>
                    <a:pt x="1099" y="960"/>
                  </a:lnTo>
                  <a:lnTo>
                    <a:pt x="1101" y="981"/>
                  </a:lnTo>
                  <a:lnTo>
                    <a:pt x="1104" y="1003"/>
                  </a:lnTo>
                  <a:lnTo>
                    <a:pt x="1105" y="1022"/>
                  </a:lnTo>
                  <a:lnTo>
                    <a:pt x="1108" y="1041"/>
                  </a:lnTo>
                  <a:lnTo>
                    <a:pt x="1109" y="1057"/>
                  </a:lnTo>
                  <a:lnTo>
                    <a:pt x="1111" y="1075"/>
                  </a:lnTo>
                  <a:lnTo>
                    <a:pt x="1112" y="1090"/>
                  </a:lnTo>
                  <a:lnTo>
                    <a:pt x="1113" y="1104"/>
                  </a:lnTo>
                  <a:lnTo>
                    <a:pt x="1114" y="1117"/>
                  </a:lnTo>
                  <a:lnTo>
                    <a:pt x="1116" y="1130"/>
                  </a:lnTo>
                  <a:lnTo>
                    <a:pt x="1116" y="1138"/>
                  </a:lnTo>
                  <a:lnTo>
                    <a:pt x="1118" y="1148"/>
                  </a:lnTo>
                  <a:lnTo>
                    <a:pt x="1118" y="1155"/>
                  </a:lnTo>
                  <a:lnTo>
                    <a:pt x="1119" y="1163"/>
                  </a:lnTo>
                  <a:lnTo>
                    <a:pt x="1119" y="1170"/>
                  </a:lnTo>
                  <a:lnTo>
                    <a:pt x="1119" y="1171"/>
                  </a:lnTo>
                  <a:lnTo>
                    <a:pt x="1116" y="1166"/>
                  </a:lnTo>
                  <a:lnTo>
                    <a:pt x="1115" y="1163"/>
                  </a:lnTo>
                  <a:lnTo>
                    <a:pt x="1113" y="1157"/>
                  </a:lnTo>
                  <a:lnTo>
                    <a:pt x="1112" y="1152"/>
                  </a:lnTo>
                  <a:lnTo>
                    <a:pt x="1110" y="1143"/>
                  </a:lnTo>
                  <a:lnTo>
                    <a:pt x="1108" y="1135"/>
                  </a:lnTo>
                  <a:lnTo>
                    <a:pt x="1105" y="1125"/>
                  </a:lnTo>
                  <a:lnTo>
                    <a:pt x="1103" y="1115"/>
                  </a:lnTo>
                  <a:lnTo>
                    <a:pt x="1100" y="1102"/>
                  </a:lnTo>
                  <a:lnTo>
                    <a:pt x="1096" y="1090"/>
                  </a:lnTo>
                  <a:lnTo>
                    <a:pt x="1093" y="1075"/>
                  </a:lnTo>
                  <a:lnTo>
                    <a:pt x="1090" y="1061"/>
                  </a:lnTo>
                  <a:lnTo>
                    <a:pt x="1085" y="1044"/>
                  </a:lnTo>
                  <a:lnTo>
                    <a:pt x="1081" y="1028"/>
                  </a:lnTo>
                  <a:lnTo>
                    <a:pt x="1076" y="1012"/>
                  </a:lnTo>
                  <a:lnTo>
                    <a:pt x="1073" y="995"/>
                  </a:lnTo>
                  <a:lnTo>
                    <a:pt x="1068" y="975"/>
                  </a:lnTo>
                  <a:lnTo>
                    <a:pt x="1063" y="956"/>
                  </a:lnTo>
                  <a:lnTo>
                    <a:pt x="1058" y="936"/>
                  </a:lnTo>
                  <a:lnTo>
                    <a:pt x="1053" y="916"/>
                  </a:lnTo>
                  <a:lnTo>
                    <a:pt x="1048" y="894"/>
                  </a:lnTo>
                  <a:lnTo>
                    <a:pt x="1043" y="873"/>
                  </a:lnTo>
                  <a:lnTo>
                    <a:pt x="1038" y="852"/>
                  </a:lnTo>
                  <a:lnTo>
                    <a:pt x="1033" y="831"/>
                  </a:lnTo>
                  <a:lnTo>
                    <a:pt x="1026" y="807"/>
                  </a:lnTo>
                  <a:lnTo>
                    <a:pt x="1021" y="784"/>
                  </a:lnTo>
                  <a:lnTo>
                    <a:pt x="1015" y="761"/>
                  </a:lnTo>
                  <a:lnTo>
                    <a:pt x="1010" y="738"/>
                  </a:lnTo>
                  <a:lnTo>
                    <a:pt x="1004" y="715"/>
                  </a:lnTo>
                  <a:lnTo>
                    <a:pt x="999" y="692"/>
                  </a:lnTo>
                  <a:lnTo>
                    <a:pt x="993" y="668"/>
                  </a:lnTo>
                  <a:lnTo>
                    <a:pt x="988" y="646"/>
                  </a:lnTo>
                  <a:lnTo>
                    <a:pt x="981" y="622"/>
                  </a:lnTo>
                  <a:lnTo>
                    <a:pt x="975" y="598"/>
                  </a:lnTo>
                  <a:lnTo>
                    <a:pt x="970" y="575"/>
                  </a:lnTo>
                  <a:lnTo>
                    <a:pt x="964" y="552"/>
                  </a:lnTo>
                  <a:lnTo>
                    <a:pt x="958" y="528"/>
                  </a:lnTo>
                  <a:lnTo>
                    <a:pt x="952" y="506"/>
                  </a:lnTo>
                  <a:lnTo>
                    <a:pt x="946" y="484"/>
                  </a:lnTo>
                  <a:lnTo>
                    <a:pt x="942" y="463"/>
                  </a:lnTo>
                  <a:lnTo>
                    <a:pt x="935" y="441"/>
                  </a:lnTo>
                  <a:lnTo>
                    <a:pt x="931" y="419"/>
                  </a:lnTo>
                  <a:lnTo>
                    <a:pt x="925" y="398"/>
                  </a:lnTo>
                  <a:lnTo>
                    <a:pt x="921" y="378"/>
                  </a:lnTo>
                  <a:lnTo>
                    <a:pt x="916" y="358"/>
                  </a:lnTo>
                  <a:lnTo>
                    <a:pt x="912" y="339"/>
                  </a:lnTo>
                  <a:lnTo>
                    <a:pt x="908" y="322"/>
                  </a:lnTo>
                  <a:lnTo>
                    <a:pt x="904" y="305"/>
                  </a:lnTo>
                  <a:lnTo>
                    <a:pt x="900" y="287"/>
                  </a:lnTo>
                  <a:lnTo>
                    <a:pt x="895" y="272"/>
                  </a:lnTo>
                  <a:lnTo>
                    <a:pt x="892" y="255"/>
                  </a:lnTo>
                  <a:lnTo>
                    <a:pt x="889" y="242"/>
                  </a:lnTo>
                  <a:lnTo>
                    <a:pt x="885" y="227"/>
                  </a:lnTo>
                  <a:lnTo>
                    <a:pt x="882" y="215"/>
                  </a:lnTo>
                  <a:lnTo>
                    <a:pt x="879" y="203"/>
                  </a:lnTo>
                  <a:lnTo>
                    <a:pt x="878" y="193"/>
                  </a:lnTo>
                  <a:lnTo>
                    <a:pt x="874" y="183"/>
                  </a:lnTo>
                  <a:lnTo>
                    <a:pt x="872" y="174"/>
                  </a:lnTo>
                  <a:lnTo>
                    <a:pt x="870" y="167"/>
                  </a:lnTo>
                  <a:lnTo>
                    <a:pt x="870" y="162"/>
                  </a:lnTo>
                  <a:lnTo>
                    <a:pt x="868" y="154"/>
                  </a:lnTo>
                  <a:lnTo>
                    <a:pt x="868" y="152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FFCFB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7" name="Freeform 163"/>
            <p:cNvSpPr>
              <a:spLocks/>
            </p:cNvSpPr>
            <p:nvPr/>
          </p:nvSpPr>
          <p:spPr bwMode="auto">
            <a:xfrm>
              <a:off x="3546" y="3385"/>
              <a:ext cx="428" cy="1196"/>
            </a:xfrm>
            <a:custGeom>
              <a:avLst/>
              <a:gdLst>
                <a:gd name="T0" fmla="*/ 177 w 428"/>
                <a:gd name="T1" fmla="*/ 1193 h 1196"/>
                <a:gd name="T2" fmla="*/ 177 w 428"/>
                <a:gd name="T3" fmla="*/ 1174 h 1196"/>
                <a:gd name="T4" fmla="*/ 177 w 428"/>
                <a:gd name="T5" fmla="*/ 1149 h 1196"/>
                <a:gd name="T6" fmla="*/ 177 w 428"/>
                <a:gd name="T7" fmla="*/ 1117 h 1196"/>
                <a:gd name="T8" fmla="*/ 177 w 428"/>
                <a:gd name="T9" fmla="*/ 1076 h 1196"/>
                <a:gd name="T10" fmla="*/ 176 w 428"/>
                <a:gd name="T11" fmla="*/ 1029 h 1196"/>
                <a:gd name="T12" fmla="*/ 176 w 428"/>
                <a:gd name="T13" fmla="*/ 977 h 1196"/>
                <a:gd name="T14" fmla="*/ 176 w 428"/>
                <a:gd name="T15" fmla="*/ 922 h 1196"/>
                <a:gd name="T16" fmla="*/ 175 w 428"/>
                <a:gd name="T17" fmla="*/ 860 h 1196"/>
                <a:gd name="T18" fmla="*/ 175 w 428"/>
                <a:gd name="T19" fmla="*/ 798 h 1196"/>
                <a:gd name="T20" fmla="*/ 174 w 428"/>
                <a:gd name="T21" fmla="*/ 734 h 1196"/>
                <a:gd name="T22" fmla="*/ 171 w 428"/>
                <a:gd name="T23" fmla="*/ 668 h 1196"/>
                <a:gd name="T24" fmla="*/ 169 w 428"/>
                <a:gd name="T25" fmla="*/ 601 h 1196"/>
                <a:gd name="T26" fmla="*/ 167 w 428"/>
                <a:gd name="T27" fmla="*/ 537 h 1196"/>
                <a:gd name="T28" fmla="*/ 163 w 428"/>
                <a:gd name="T29" fmla="*/ 474 h 1196"/>
                <a:gd name="T30" fmla="*/ 160 w 428"/>
                <a:gd name="T31" fmla="*/ 415 h 1196"/>
                <a:gd name="T32" fmla="*/ 154 w 428"/>
                <a:gd name="T33" fmla="*/ 357 h 1196"/>
                <a:gd name="T34" fmla="*/ 149 w 428"/>
                <a:gd name="T35" fmla="*/ 305 h 1196"/>
                <a:gd name="T36" fmla="*/ 143 w 428"/>
                <a:gd name="T37" fmla="*/ 258 h 1196"/>
                <a:gd name="T38" fmla="*/ 137 w 428"/>
                <a:gd name="T39" fmla="*/ 218 h 1196"/>
                <a:gd name="T40" fmla="*/ 129 w 428"/>
                <a:gd name="T41" fmla="*/ 185 h 1196"/>
                <a:gd name="T42" fmla="*/ 120 w 428"/>
                <a:gd name="T43" fmla="*/ 159 h 1196"/>
                <a:gd name="T44" fmla="*/ 118 w 428"/>
                <a:gd name="T45" fmla="*/ 138 h 1196"/>
                <a:gd name="T46" fmla="*/ 120 w 428"/>
                <a:gd name="T47" fmla="*/ 122 h 1196"/>
                <a:gd name="T48" fmla="*/ 137 w 428"/>
                <a:gd name="T49" fmla="*/ 100 h 1196"/>
                <a:gd name="T50" fmla="*/ 167 w 428"/>
                <a:gd name="T51" fmla="*/ 94 h 1196"/>
                <a:gd name="T52" fmla="*/ 186 w 428"/>
                <a:gd name="T53" fmla="*/ 95 h 1196"/>
                <a:gd name="T54" fmla="*/ 207 w 428"/>
                <a:gd name="T55" fmla="*/ 98 h 1196"/>
                <a:gd name="T56" fmla="*/ 229 w 428"/>
                <a:gd name="T57" fmla="*/ 104 h 1196"/>
                <a:gd name="T58" fmla="*/ 254 w 428"/>
                <a:gd name="T59" fmla="*/ 111 h 1196"/>
                <a:gd name="T60" fmla="*/ 276 w 428"/>
                <a:gd name="T61" fmla="*/ 118 h 1196"/>
                <a:gd name="T62" fmla="*/ 299 w 428"/>
                <a:gd name="T63" fmla="*/ 127 h 1196"/>
                <a:gd name="T64" fmla="*/ 321 w 428"/>
                <a:gd name="T65" fmla="*/ 137 h 1196"/>
                <a:gd name="T66" fmla="*/ 344 w 428"/>
                <a:gd name="T67" fmla="*/ 147 h 1196"/>
                <a:gd name="T68" fmla="*/ 364 w 428"/>
                <a:gd name="T69" fmla="*/ 157 h 1196"/>
                <a:gd name="T70" fmla="*/ 394 w 428"/>
                <a:gd name="T71" fmla="*/ 170 h 1196"/>
                <a:gd name="T72" fmla="*/ 417 w 428"/>
                <a:gd name="T73" fmla="*/ 182 h 1196"/>
                <a:gd name="T74" fmla="*/ 428 w 428"/>
                <a:gd name="T75" fmla="*/ 189 h 1196"/>
                <a:gd name="T76" fmla="*/ 416 w 428"/>
                <a:gd name="T77" fmla="*/ 176 h 1196"/>
                <a:gd name="T78" fmla="*/ 399 w 428"/>
                <a:gd name="T79" fmla="*/ 160 h 1196"/>
                <a:gd name="T80" fmla="*/ 374 w 428"/>
                <a:gd name="T81" fmla="*/ 138 h 1196"/>
                <a:gd name="T82" fmla="*/ 354 w 428"/>
                <a:gd name="T83" fmla="*/ 122 h 1196"/>
                <a:gd name="T84" fmla="*/ 336 w 428"/>
                <a:gd name="T85" fmla="*/ 110 h 1196"/>
                <a:gd name="T86" fmla="*/ 317 w 428"/>
                <a:gd name="T87" fmla="*/ 99 h 1196"/>
                <a:gd name="T88" fmla="*/ 294 w 428"/>
                <a:gd name="T89" fmla="*/ 85 h 1196"/>
                <a:gd name="T90" fmla="*/ 271 w 428"/>
                <a:gd name="T91" fmla="*/ 72 h 1196"/>
                <a:gd name="T92" fmla="*/ 247 w 428"/>
                <a:gd name="T93" fmla="*/ 60 h 1196"/>
                <a:gd name="T94" fmla="*/ 220 w 428"/>
                <a:gd name="T95" fmla="*/ 48 h 1196"/>
                <a:gd name="T96" fmla="*/ 191 w 428"/>
                <a:gd name="T97" fmla="*/ 38 h 1196"/>
                <a:gd name="T98" fmla="*/ 161 w 428"/>
                <a:gd name="T99" fmla="*/ 27 h 1196"/>
                <a:gd name="T100" fmla="*/ 130 w 428"/>
                <a:gd name="T101" fmla="*/ 17 h 1196"/>
                <a:gd name="T102" fmla="*/ 97 w 428"/>
                <a:gd name="T103" fmla="*/ 10 h 1196"/>
                <a:gd name="T104" fmla="*/ 61 w 428"/>
                <a:gd name="T105" fmla="*/ 4 h 1196"/>
                <a:gd name="T106" fmla="*/ 25 w 428"/>
                <a:gd name="T107" fmla="*/ 0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8" h="1196">
                  <a:moveTo>
                    <a:pt x="0" y="0"/>
                  </a:moveTo>
                  <a:lnTo>
                    <a:pt x="177" y="1196"/>
                  </a:lnTo>
                  <a:lnTo>
                    <a:pt x="177" y="1193"/>
                  </a:lnTo>
                  <a:lnTo>
                    <a:pt x="177" y="1186"/>
                  </a:lnTo>
                  <a:lnTo>
                    <a:pt x="177" y="1179"/>
                  </a:lnTo>
                  <a:lnTo>
                    <a:pt x="177" y="1174"/>
                  </a:lnTo>
                  <a:lnTo>
                    <a:pt x="177" y="1166"/>
                  </a:lnTo>
                  <a:lnTo>
                    <a:pt x="177" y="1159"/>
                  </a:lnTo>
                  <a:lnTo>
                    <a:pt x="177" y="1149"/>
                  </a:lnTo>
                  <a:lnTo>
                    <a:pt x="177" y="1139"/>
                  </a:lnTo>
                  <a:lnTo>
                    <a:pt x="177" y="1128"/>
                  </a:lnTo>
                  <a:lnTo>
                    <a:pt x="177" y="1117"/>
                  </a:lnTo>
                  <a:lnTo>
                    <a:pt x="177" y="1104"/>
                  </a:lnTo>
                  <a:lnTo>
                    <a:pt x="177" y="1090"/>
                  </a:lnTo>
                  <a:lnTo>
                    <a:pt x="177" y="1076"/>
                  </a:lnTo>
                  <a:lnTo>
                    <a:pt x="177" y="1063"/>
                  </a:lnTo>
                  <a:lnTo>
                    <a:pt x="176" y="1046"/>
                  </a:lnTo>
                  <a:lnTo>
                    <a:pt x="176" y="1029"/>
                  </a:lnTo>
                  <a:lnTo>
                    <a:pt x="176" y="1013"/>
                  </a:lnTo>
                  <a:lnTo>
                    <a:pt x="176" y="996"/>
                  </a:lnTo>
                  <a:lnTo>
                    <a:pt x="176" y="977"/>
                  </a:lnTo>
                  <a:lnTo>
                    <a:pt x="176" y="959"/>
                  </a:lnTo>
                  <a:lnTo>
                    <a:pt x="176" y="940"/>
                  </a:lnTo>
                  <a:lnTo>
                    <a:pt x="176" y="922"/>
                  </a:lnTo>
                  <a:lnTo>
                    <a:pt x="175" y="900"/>
                  </a:lnTo>
                  <a:lnTo>
                    <a:pt x="175" y="880"/>
                  </a:lnTo>
                  <a:lnTo>
                    <a:pt x="175" y="860"/>
                  </a:lnTo>
                  <a:lnTo>
                    <a:pt x="175" y="840"/>
                  </a:lnTo>
                  <a:lnTo>
                    <a:pt x="175" y="819"/>
                  </a:lnTo>
                  <a:lnTo>
                    <a:pt x="175" y="798"/>
                  </a:lnTo>
                  <a:lnTo>
                    <a:pt x="175" y="777"/>
                  </a:lnTo>
                  <a:lnTo>
                    <a:pt x="175" y="756"/>
                  </a:lnTo>
                  <a:lnTo>
                    <a:pt x="174" y="734"/>
                  </a:lnTo>
                  <a:lnTo>
                    <a:pt x="173" y="711"/>
                  </a:lnTo>
                  <a:lnTo>
                    <a:pt x="171" y="689"/>
                  </a:lnTo>
                  <a:lnTo>
                    <a:pt x="171" y="668"/>
                  </a:lnTo>
                  <a:lnTo>
                    <a:pt x="170" y="645"/>
                  </a:lnTo>
                  <a:lnTo>
                    <a:pt x="170" y="624"/>
                  </a:lnTo>
                  <a:lnTo>
                    <a:pt x="169" y="601"/>
                  </a:lnTo>
                  <a:lnTo>
                    <a:pt x="169" y="580"/>
                  </a:lnTo>
                  <a:lnTo>
                    <a:pt x="167" y="558"/>
                  </a:lnTo>
                  <a:lnTo>
                    <a:pt x="167" y="537"/>
                  </a:lnTo>
                  <a:lnTo>
                    <a:pt x="165" y="515"/>
                  </a:lnTo>
                  <a:lnTo>
                    <a:pt x="165" y="495"/>
                  </a:lnTo>
                  <a:lnTo>
                    <a:pt x="163" y="474"/>
                  </a:lnTo>
                  <a:lnTo>
                    <a:pt x="163" y="454"/>
                  </a:lnTo>
                  <a:lnTo>
                    <a:pt x="160" y="434"/>
                  </a:lnTo>
                  <a:lnTo>
                    <a:pt x="160" y="415"/>
                  </a:lnTo>
                  <a:lnTo>
                    <a:pt x="158" y="395"/>
                  </a:lnTo>
                  <a:lnTo>
                    <a:pt x="156" y="376"/>
                  </a:lnTo>
                  <a:lnTo>
                    <a:pt x="154" y="357"/>
                  </a:lnTo>
                  <a:lnTo>
                    <a:pt x="153" y="339"/>
                  </a:lnTo>
                  <a:lnTo>
                    <a:pt x="150" y="321"/>
                  </a:lnTo>
                  <a:lnTo>
                    <a:pt x="149" y="305"/>
                  </a:lnTo>
                  <a:lnTo>
                    <a:pt x="147" y="288"/>
                  </a:lnTo>
                  <a:lnTo>
                    <a:pt x="146" y="274"/>
                  </a:lnTo>
                  <a:lnTo>
                    <a:pt x="143" y="258"/>
                  </a:lnTo>
                  <a:lnTo>
                    <a:pt x="141" y="244"/>
                  </a:lnTo>
                  <a:lnTo>
                    <a:pt x="138" y="230"/>
                  </a:lnTo>
                  <a:lnTo>
                    <a:pt x="137" y="218"/>
                  </a:lnTo>
                  <a:lnTo>
                    <a:pt x="134" y="206"/>
                  </a:lnTo>
                  <a:lnTo>
                    <a:pt x="131" y="196"/>
                  </a:lnTo>
                  <a:lnTo>
                    <a:pt x="129" y="185"/>
                  </a:lnTo>
                  <a:lnTo>
                    <a:pt x="127" y="177"/>
                  </a:lnTo>
                  <a:lnTo>
                    <a:pt x="124" y="167"/>
                  </a:lnTo>
                  <a:lnTo>
                    <a:pt x="120" y="159"/>
                  </a:lnTo>
                  <a:lnTo>
                    <a:pt x="118" y="151"/>
                  </a:lnTo>
                  <a:lnTo>
                    <a:pt x="118" y="145"/>
                  </a:lnTo>
                  <a:lnTo>
                    <a:pt x="118" y="138"/>
                  </a:lnTo>
                  <a:lnTo>
                    <a:pt x="118" y="131"/>
                  </a:lnTo>
                  <a:lnTo>
                    <a:pt x="118" y="126"/>
                  </a:lnTo>
                  <a:lnTo>
                    <a:pt x="120" y="122"/>
                  </a:lnTo>
                  <a:lnTo>
                    <a:pt x="124" y="112"/>
                  </a:lnTo>
                  <a:lnTo>
                    <a:pt x="130" y="106"/>
                  </a:lnTo>
                  <a:lnTo>
                    <a:pt x="137" y="100"/>
                  </a:lnTo>
                  <a:lnTo>
                    <a:pt x="147" y="98"/>
                  </a:lnTo>
                  <a:lnTo>
                    <a:pt x="156" y="95"/>
                  </a:lnTo>
                  <a:lnTo>
                    <a:pt x="167" y="94"/>
                  </a:lnTo>
                  <a:lnTo>
                    <a:pt x="173" y="94"/>
                  </a:lnTo>
                  <a:lnTo>
                    <a:pt x="179" y="94"/>
                  </a:lnTo>
                  <a:lnTo>
                    <a:pt x="186" y="95"/>
                  </a:lnTo>
                  <a:lnTo>
                    <a:pt x="194" y="96"/>
                  </a:lnTo>
                  <a:lnTo>
                    <a:pt x="200" y="96"/>
                  </a:lnTo>
                  <a:lnTo>
                    <a:pt x="207" y="98"/>
                  </a:lnTo>
                  <a:lnTo>
                    <a:pt x="214" y="99"/>
                  </a:lnTo>
                  <a:lnTo>
                    <a:pt x="221" y="101"/>
                  </a:lnTo>
                  <a:lnTo>
                    <a:pt x="229" y="104"/>
                  </a:lnTo>
                  <a:lnTo>
                    <a:pt x="237" y="106"/>
                  </a:lnTo>
                  <a:lnTo>
                    <a:pt x="245" y="108"/>
                  </a:lnTo>
                  <a:lnTo>
                    <a:pt x="254" y="111"/>
                  </a:lnTo>
                  <a:lnTo>
                    <a:pt x="260" y="114"/>
                  </a:lnTo>
                  <a:lnTo>
                    <a:pt x="268" y="116"/>
                  </a:lnTo>
                  <a:lnTo>
                    <a:pt x="276" y="118"/>
                  </a:lnTo>
                  <a:lnTo>
                    <a:pt x="284" y="121"/>
                  </a:lnTo>
                  <a:lnTo>
                    <a:pt x="290" y="124"/>
                  </a:lnTo>
                  <a:lnTo>
                    <a:pt x="299" y="127"/>
                  </a:lnTo>
                  <a:lnTo>
                    <a:pt x="306" y="130"/>
                  </a:lnTo>
                  <a:lnTo>
                    <a:pt x="315" y="134"/>
                  </a:lnTo>
                  <a:lnTo>
                    <a:pt x="321" y="137"/>
                  </a:lnTo>
                  <a:lnTo>
                    <a:pt x="329" y="140"/>
                  </a:lnTo>
                  <a:lnTo>
                    <a:pt x="336" y="144"/>
                  </a:lnTo>
                  <a:lnTo>
                    <a:pt x="344" y="147"/>
                  </a:lnTo>
                  <a:lnTo>
                    <a:pt x="350" y="150"/>
                  </a:lnTo>
                  <a:lnTo>
                    <a:pt x="357" y="154"/>
                  </a:lnTo>
                  <a:lnTo>
                    <a:pt x="364" y="157"/>
                  </a:lnTo>
                  <a:lnTo>
                    <a:pt x="371" y="160"/>
                  </a:lnTo>
                  <a:lnTo>
                    <a:pt x="383" y="165"/>
                  </a:lnTo>
                  <a:lnTo>
                    <a:pt x="394" y="170"/>
                  </a:lnTo>
                  <a:lnTo>
                    <a:pt x="403" y="175"/>
                  </a:lnTo>
                  <a:lnTo>
                    <a:pt x="411" y="180"/>
                  </a:lnTo>
                  <a:lnTo>
                    <a:pt x="417" y="182"/>
                  </a:lnTo>
                  <a:lnTo>
                    <a:pt x="423" y="186"/>
                  </a:lnTo>
                  <a:lnTo>
                    <a:pt x="426" y="188"/>
                  </a:lnTo>
                  <a:lnTo>
                    <a:pt x="428" y="189"/>
                  </a:lnTo>
                  <a:lnTo>
                    <a:pt x="426" y="187"/>
                  </a:lnTo>
                  <a:lnTo>
                    <a:pt x="420" y="181"/>
                  </a:lnTo>
                  <a:lnTo>
                    <a:pt x="416" y="176"/>
                  </a:lnTo>
                  <a:lnTo>
                    <a:pt x="411" y="171"/>
                  </a:lnTo>
                  <a:lnTo>
                    <a:pt x="405" y="166"/>
                  </a:lnTo>
                  <a:lnTo>
                    <a:pt x="399" y="160"/>
                  </a:lnTo>
                  <a:lnTo>
                    <a:pt x="391" y="152"/>
                  </a:lnTo>
                  <a:lnTo>
                    <a:pt x="384" y="146"/>
                  </a:lnTo>
                  <a:lnTo>
                    <a:pt x="374" y="138"/>
                  </a:lnTo>
                  <a:lnTo>
                    <a:pt x="365" y="131"/>
                  </a:lnTo>
                  <a:lnTo>
                    <a:pt x="359" y="127"/>
                  </a:lnTo>
                  <a:lnTo>
                    <a:pt x="354" y="122"/>
                  </a:lnTo>
                  <a:lnTo>
                    <a:pt x="348" y="118"/>
                  </a:lnTo>
                  <a:lnTo>
                    <a:pt x="343" y="115"/>
                  </a:lnTo>
                  <a:lnTo>
                    <a:pt x="336" y="110"/>
                  </a:lnTo>
                  <a:lnTo>
                    <a:pt x="329" y="107"/>
                  </a:lnTo>
                  <a:lnTo>
                    <a:pt x="323" y="102"/>
                  </a:lnTo>
                  <a:lnTo>
                    <a:pt x="317" y="99"/>
                  </a:lnTo>
                  <a:lnTo>
                    <a:pt x="309" y="94"/>
                  </a:lnTo>
                  <a:lnTo>
                    <a:pt x="301" y="89"/>
                  </a:lnTo>
                  <a:lnTo>
                    <a:pt x="294" y="85"/>
                  </a:lnTo>
                  <a:lnTo>
                    <a:pt x="287" y="81"/>
                  </a:lnTo>
                  <a:lnTo>
                    <a:pt x="279" y="77"/>
                  </a:lnTo>
                  <a:lnTo>
                    <a:pt x="271" y="72"/>
                  </a:lnTo>
                  <a:lnTo>
                    <a:pt x="264" y="68"/>
                  </a:lnTo>
                  <a:lnTo>
                    <a:pt x="256" y="65"/>
                  </a:lnTo>
                  <a:lnTo>
                    <a:pt x="247" y="60"/>
                  </a:lnTo>
                  <a:lnTo>
                    <a:pt x="238" y="56"/>
                  </a:lnTo>
                  <a:lnTo>
                    <a:pt x="229" y="51"/>
                  </a:lnTo>
                  <a:lnTo>
                    <a:pt x="220" y="48"/>
                  </a:lnTo>
                  <a:lnTo>
                    <a:pt x="210" y="45"/>
                  </a:lnTo>
                  <a:lnTo>
                    <a:pt x="201" y="41"/>
                  </a:lnTo>
                  <a:lnTo>
                    <a:pt x="191" y="38"/>
                  </a:lnTo>
                  <a:lnTo>
                    <a:pt x="183" y="35"/>
                  </a:lnTo>
                  <a:lnTo>
                    <a:pt x="171" y="30"/>
                  </a:lnTo>
                  <a:lnTo>
                    <a:pt x="161" y="27"/>
                  </a:lnTo>
                  <a:lnTo>
                    <a:pt x="151" y="24"/>
                  </a:lnTo>
                  <a:lnTo>
                    <a:pt x="141" y="20"/>
                  </a:lnTo>
                  <a:lnTo>
                    <a:pt x="130" y="17"/>
                  </a:lnTo>
                  <a:lnTo>
                    <a:pt x="119" y="15"/>
                  </a:lnTo>
                  <a:lnTo>
                    <a:pt x="108" y="12"/>
                  </a:lnTo>
                  <a:lnTo>
                    <a:pt x="97" y="10"/>
                  </a:lnTo>
                  <a:lnTo>
                    <a:pt x="85" y="7"/>
                  </a:lnTo>
                  <a:lnTo>
                    <a:pt x="74" y="6"/>
                  </a:lnTo>
                  <a:lnTo>
                    <a:pt x="61" y="4"/>
                  </a:lnTo>
                  <a:lnTo>
                    <a:pt x="50" y="4"/>
                  </a:lnTo>
                  <a:lnTo>
                    <a:pt x="37" y="1"/>
                  </a:lnTo>
                  <a:lnTo>
                    <a:pt x="25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5508" name="Freeform 164"/>
            <p:cNvSpPr>
              <a:spLocks/>
            </p:cNvSpPr>
            <p:nvPr/>
          </p:nvSpPr>
          <p:spPr bwMode="auto">
            <a:xfrm>
              <a:off x="4251" y="3674"/>
              <a:ext cx="377" cy="1184"/>
            </a:xfrm>
            <a:custGeom>
              <a:avLst/>
              <a:gdLst>
                <a:gd name="T0" fmla="*/ 7 w 377"/>
                <a:gd name="T1" fmla="*/ 1 h 1184"/>
                <a:gd name="T2" fmla="*/ 20 w 377"/>
                <a:gd name="T3" fmla="*/ 3 h 1184"/>
                <a:gd name="T4" fmla="*/ 40 w 377"/>
                <a:gd name="T5" fmla="*/ 9 h 1184"/>
                <a:gd name="T6" fmla="*/ 63 w 377"/>
                <a:gd name="T7" fmla="*/ 15 h 1184"/>
                <a:gd name="T8" fmla="*/ 91 w 377"/>
                <a:gd name="T9" fmla="*/ 24 h 1184"/>
                <a:gd name="T10" fmla="*/ 117 w 377"/>
                <a:gd name="T11" fmla="*/ 31 h 1184"/>
                <a:gd name="T12" fmla="*/ 142 w 377"/>
                <a:gd name="T13" fmla="*/ 41 h 1184"/>
                <a:gd name="T14" fmla="*/ 165 w 377"/>
                <a:gd name="T15" fmla="*/ 51 h 1184"/>
                <a:gd name="T16" fmla="*/ 185 w 377"/>
                <a:gd name="T17" fmla="*/ 61 h 1184"/>
                <a:gd name="T18" fmla="*/ 202 w 377"/>
                <a:gd name="T19" fmla="*/ 77 h 1184"/>
                <a:gd name="T20" fmla="*/ 208 w 377"/>
                <a:gd name="T21" fmla="*/ 94 h 1184"/>
                <a:gd name="T22" fmla="*/ 214 w 377"/>
                <a:gd name="T23" fmla="*/ 119 h 1184"/>
                <a:gd name="T24" fmla="*/ 223 w 377"/>
                <a:gd name="T25" fmla="*/ 159 h 1184"/>
                <a:gd name="T26" fmla="*/ 233 w 377"/>
                <a:gd name="T27" fmla="*/ 206 h 1184"/>
                <a:gd name="T28" fmla="*/ 245 w 377"/>
                <a:gd name="T29" fmla="*/ 262 h 1184"/>
                <a:gd name="T30" fmla="*/ 257 w 377"/>
                <a:gd name="T31" fmla="*/ 322 h 1184"/>
                <a:gd name="T32" fmla="*/ 270 w 377"/>
                <a:gd name="T33" fmla="*/ 390 h 1184"/>
                <a:gd name="T34" fmla="*/ 282 w 377"/>
                <a:gd name="T35" fmla="*/ 461 h 1184"/>
                <a:gd name="T36" fmla="*/ 297 w 377"/>
                <a:gd name="T37" fmla="*/ 536 h 1184"/>
                <a:gd name="T38" fmla="*/ 310 w 377"/>
                <a:gd name="T39" fmla="*/ 611 h 1184"/>
                <a:gd name="T40" fmla="*/ 323 w 377"/>
                <a:gd name="T41" fmla="*/ 688 h 1184"/>
                <a:gd name="T42" fmla="*/ 334 w 377"/>
                <a:gd name="T43" fmla="*/ 763 h 1184"/>
                <a:gd name="T44" fmla="*/ 346 w 377"/>
                <a:gd name="T45" fmla="*/ 836 h 1184"/>
                <a:gd name="T46" fmla="*/ 356 w 377"/>
                <a:gd name="T47" fmla="*/ 904 h 1184"/>
                <a:gd name="T48" fmla="*/ 363 w 377"/>
                <a:gd name="T49" fmla="*/ 969 h 1184"/>
                <a:gd name="T50" fmla="*/ 370 w 377"/>
                <a:gd name="T51" fmla="*/ 1027 h 1184"/>
                <a:gd name="T52" fmla="*/ 374 w 377"/>
                <a:gd name="T53" fmla="*/ 1078 h 1184"/>
                <a:gd name="T54" fmla="*/ 376 w 377"/>
                <a:gd name="T55" fmla="*/ 1119 h 1184"/>
                <a:gd name="T56" fmla="*/ 376 w 377"/>
                <a:gd name="T57" fmla="*/ 1153 h 1184"/>
                <a:gd name="T58" fmla="*/ 371 w 377"/>
                <a:gd name="T59" fmla="*/ 1174 h 1184"/>
                <a:gd name="T60" fmla="*/ 366 w 377"/>
                <a:gd name="T61" fmla="*/ 1184 h 1184"/>
                <a:gd name="T62" fmla="*/ 349 w 377"/>
                <a:gd name="T63" fmla="*/ 1167 h 1184"/>
                <a:gd name="T64" fmla="*/ 339 w 377"/>
                <a:gd name="T65" fmla="*/ 1145 h 1184"/>
                <a:gd name="T66" fmla="*/ 328 w 377"/>
                <a:gd name="T67" fmla="*/ 1112 h 1184"/>
                <a:gd name="T68" fmla="*/ 318 w 377"/>
                <a:gd name="T69" fmla="*/ 1070 h 1184"/>
                <a:gd name="T70" fmla="*/ 307 w 377"/>
                <a:gd name="T71" fmla="*/ 1022 h 1184"/>
                <a:gd name="T72" fmla="*/ 296 w 377"/>
                <a:gd name="T73" fmla="*/ 967 h 1184"/>
                <a:gd name="T74" fmla="*/ 284 w 377"/>
                <a:gd name="T75" fmla="*/ 907 h 1184"/>
                <a:gd name="T76" fmla="*/ 273 w 377"/>
                <a:gd name="T77" fmla="*/ 843 h 1184"/>
                <a:gd name="T78" fmla="*/ 262 w 377"/>
                <a:gd name="T79" fmla="*/ 776 h 1184"/>
                <a:gd name="T80" fmla="*/ 252 w 377"/>
                <a:gd name="T81" fmla="*/ 709 h 1184"/>
                <a:gd name="T82" fmla="*/ 239 w 377"/>
                <a:gd name="T83" fmla="*/ 639 h 1184"/>
                <a:gd name="T84" fmla="*/ 228 w 377"/>
                <a:gd name="T85" fmla="*/ 571 h 1184"/>
                <a:gd name="T86" fmla="*/ 217 w 377"/>
                <a:gd name="T87" fmla="*/ 506 h 1184"/>
                <a:gd name="T88" fmla="*/ 205 w 377"/>
                <a:gd name="T89" fmla="*/ 444 h 1184"/>
                <a:gd name="T90" fmla="*/ 194 w 377"/>
                <a:gd name="T91" fmla="*/ 384 h 1184"/>
                <a:gd name="T92" fmla="*/ 183 w 377"/>
                <a:gd name="T93" fmla="*/ 331 h 1184"/>
                <a:gd name="T94" fmla="*/ 173 w 377"/>
                <a:gd name="T95" fmla="*/ 284 h 1184"/>
                <a:gd name="T96" fmla="*/ 163 w 377"/>
                <a:gd name="T97" fmla="*/ 246 h 1184"/>
                <a:gd name="T98" fmla="*/ 153 w 377"/>
                <a:gd name="T99" fmla="*/ 214 h 1184"/>
                <a:gd name="T100" fmla="*/ 144 w 377"/>
                <a:gd name="T101" fmla="*/ 195 h 1184"/>
                <a:gd name="T102" fmla="*/ 132 w 377"/>
                <a:gd name="T103" fmla="*/ 184 h 1184"/>
                <a:gd name="T104" fmla="*/ 113 w 377"/>
                <a:gd name="T105" fmla="*/ 168 h 1184"/>
                <a:gd name="T106" fmla="*/ 95 w 377"/>
                <a:gd name="T107" fmla="*/ 150 h 1184"/>
                <a:gd name="T108" fmla="*/ 77 w 377"/>
                <a:gd name="T109" fmla="*/ 131 h 1184"/>
                <a:gd name="T110" fmla="*/ 60 w 377"/>
                <a:gd name="T111" fmla="*/ 112 h 1184"/>
                <a:gd name="T112" fmla="*/ 45 w 377"/>
                <a:gd name="T113" fmla="*/ 95 h 1184"/>
                <a:gd name="T114" fmla="*/ 30 w 377"/>
                <a:gd name="T115" fmla="*/ 75 h 1184"/>
                <a:gd name="T116" fmla="*/ 18 w 377"/>
                <a:gd name="T117" fmla="*/ 56 h 1184"/>
                <a:gd name="T118" fmla="*/ 9 w 377"/>
                <a:gd name="T119" fmla="*/ 37 h 1184"/>
                <a:gd name="T120" fmla="*/ 2 w 377"/>
                <a:gd name="T121" fmla="*/ 20 h 1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7" h="1184">
                  <a:moveTo>
                    <a:pt x="0" y="0"/>
                  </a:moveTo>
                  <a:lnTo>
                    <a:pt x="1" y="0"/>
                  </a:lnTo>
                  <a:lnTo>
                    <a:pt x="7" y="1"/>
                  </a:lnTo>
                  <a:lnTo>
                    <a:pt x="10" y="1"/>
                  </a:lnTo>
                  <a:lnTo>
                    <a:pt x="14" y="2"/>
                  </a:lnTo>
                  <a:lnTo>
                    <a:pt x="20" y="3"/>
                  </a:lnTo>
                  <a:lnTo>
                    <a:pt x="27" y="6"/>
                  </a:lnTo>
                  <a:lnTo>
                    <a:pt x="33" y="7"/>
                  </a:lnTo>
                  <a:lnTo>
                    <a:pt x="40" y="9"/>
                  </a:lnTo>
                  <a:lnTo>
                    <a:pt x="48" y="10"/>
                  </a:lnTo>
                  <a:lnTo>
                    <a:pt x="55" y="12"/>
                  </a:lnTo>
                  <a:lnTo>
                    <a:pt x="63" y="15"/>
                  </a:lnTo>
                  <a:lnTo>
                    <a:pt x="72" y="17"/>
                  </a:lnTo>
                  <a:lnTo>
                    <a:pt x="81" y="20"/>
                  </a:lnTo>
                  <a:lnTo>
                    <a:pt x="91" y="24"/>
                  </a:lnTo>
                  <a:lnTo>
                    <a:pt x="99" y="26"/>
                  </a:lnTo>
                  <a:lnTo>
                    <a:pt x="108" y="28"/>
                  </a:lnTo>
                  <a:lnTo>
                    <a:pt x="117" y="31"/>
                  </a:lnTo>
                  <a:lnTo>
                    <a:pt x="125" y="35"/>
                  </a:lnTo>
                  <a:lnTo>
                    <a:pt x="133" y="38"/>
                  </a:lnTo>
                  <a:lnTo>
                    <a:pt x="142" y="41"/>
                  </a:lnTo>
                  <a:lnTo>
                    <a:pt x="150" y="45"/>
                  </a:lnTo>
                  <a:lnTo>
                    <a:pt x="159" y="48"/>
                  </a:lnTo>
                  <a:lnTo>
                    <a:pt x="165" y="51"/>
                  </a:lnTo>
                  <a:lnTo>
                    <a:pt x="172" y="55"/>
                  </a:lnTo>
                  <a:lnTo>
                    <a:pt x="179" y="58"/>
                  </a:lnTo>
                  <a:lnTo>
                    <a:pt x="185" y="61"/>
                  </a:lnTo>
                  <a:lnTo>
                    <a:pt x="194" y="68"/>
                  </a:lnTo>
                  <a:lnTo>
                    <a:pt x="202" y="76"/>
                  </a:lnTo>
                  <a:lnTo>
                    <a:pt x="202" y="77"/>
                  </a:lnTo>
                  <a:lnTo>
                    <a:pt x="203" y="81"/>
                  </a:lnTo>
                  <a:lnTo>
                    <a:pt x="204" y="86"/>
                  </a:lnTo>
                  <a:lnTo>
                    <a:pt x="208" y="94"/>
                  </a:lnTo>
                  <a:lnTo>
                    <a:pt x="209" y="100"/>
                  </a:lnTo>
                  <a:lnTo>
                    <a:pt x="211" y="109"/>
                  </a:lnTo>
                  <a:lnTo>
                    <a:pt x="214" y="119"/>
                  </a:lnTo>
                  <a:lnTo>
                    <a:pt x="218" y="132"/>
                  </a:lnTo>
                  <a:lnTo>
                    <a:pt x="220" y="145"/>
                  </a:lnTo>
                  <a:lnTo>
                    <a:pt x="223" y="159"/>
                  </a:lnTo>
                  <a:lnTo>
                    <a:pt x="227" y="174"/>
                  </a:lnTo>
                  <a:lnTo>
                    <a:pt x="230" y="190"/>
                  </a:lnTo>
                  <a:lnTo>
                    <a:pt x="233" y="206"/>
                  </a:lnTo>
                  <a:lnTo>
                    <a:pt x="237" y="224"/>
                  </a:lnTo>
                  <a:lnTo>
                    <a:pt x="241" y="242"/>
                  </a:lnTo>
                  <a:lnTo>
                    <a:pt x="245" y="262"/>
                  </a:lnTo>
                  <a:lnTo>
                    <a:pt x="249" y="281"/>
                  </a:lnTo>
                  <a:lnTo>
                    <a:pt x="252" y="302"/>
                  </a:lnTo>
                  <a:lnTo>
                    <a:pt x="257" y="322"/>
                  </a:lnTo>
                  <a:lnTo>
                    <a:pt x="261" y="346"/>
                  </a:lnTo>
                  <a:lnTo>
                    <a:pt x="264" y="367"/>
                  </a:lnTo>
                  <a:lnTo>
                    <a:pt x="270" y="390"/>
                  </a:lnTo>
                  <a:lnTo>
                    <a:pt x="273" y="414"/>
                  </a:lnTo>
                  <a:lnTo>
                    <a:pt x="279" y="438"/>
                  </a:lnTo>
                  <a:lnTo>
                    <a:pt x="282" y="461"/>
                  </a:lnTo>
                  <a:lnTo>
                    <a:pt x="288" y="486"/>
                  </a:lnTo>
                  <a:lnTo>
                    <a:pt x="291" y="510"/>
                  </a:lnTo>
                  <a:lnTo>
                    <a:pt x="297" y="536"/>
                  </a:lnTo>
                  <a:lnTo>
                    <a:pt x="301" y="560"/>
                  </a:lnTo>
                  <a:lnTo>
                    <a:pt x="306" y="587"/>
                  </a:lnTo>
                  <a:lnTo>
                    <a:pt x="310" y="611"/>
                  </a:lnTo>
                  <a:lnTo>
                    <a:pt x="316" y="638"/>
                  </a:lnTo>
                  <a:lnTo>
                    <a:pt x="319" y="663"/>
                  </a:lnTo>
                  <a:lnTo>
                    <a:pt x="323" y="688"/>
                  </a:lnTo>
                  <a:lnTo>
                    <a:pt x="327" y="713"/>
                  </a:lnTo>
                  <a:lnTo>
                    <a:pt x="331" y="738"/>
                  </a:lnTo>
                  <a:lnTo>
                    <a:pt x="334" y="763"/>
                  </a:lnTo>
                  <a:lnTo>
                    <a:pt x="338" y="787"/>
                  </a:lnTo>
                  <a:lnTo>
                    <a:pt x="341" y="811"/>
                  </a:lnTo>
                  <a:lnTo>
                    <a:pt x="346" y="836"/>
                  </a:lnTo>
                  <a:lnTo>
                    <a:pt x="349" y="858"/>
                  </a:lnTo>
                  <a:lnTo>
                    <a:pt x="352" y="881"/>
                  </a:lnTo>
                  <a:lnTo>
                    <a:pt x="356" y="904"/>
                  </a:lnTo>
                  <a:lnTo>
                    <a:pt x="359" y="927"/>
                  </a:lnTo>
                  <a:lnTo>
                    <a:pt x="361" y="948"/>
                  </a:lnTo>
                  <a:lnTo>
                    <a:pt x="363" y="969"/>
                  </a:lnTo>
                  <a:lnTo>
                    <a:pt x="366" y="989"/>
                  </a:lnTo>
                  <a:lnTo>
                    <a:pt x="369" y="1009"/>
                  </a:lnTo>
                  <a:lnTo>
                    <a:pt x="370" y="1027"/>
                  </a:lnTo>
                  <a:lnTo>
                    <a:pt x="371" y="1045"/>
                  </a:lnTo>
                  <a:lnTo>
                    <a:pt x="372" y="1062"/>
                  </a:lnTo>
                  <a:lnTo>
                    <a:pt x="374" y="1078"/>
                  </a:lnTo>
                  <a:lnTo>
                    <a:pt x="374" y="1093"/>
                  </a:lnTo>
                  <a:lnTo>
                    <a:pt x="376" y="1107"/>
                  </a:lnTo>
                  <a:lnTo>
                    <a:pt x="376" y="1119"/>
                  </a:lnTo>
                  <a:lnTo>
                    <a:pt x="377" y="1133"/>
                  </a:lnTo>
                  <a:lnTo>
                    <a:pt x="376" y="1143"/>
                  </a:lnTo>
                  <a:lnTo>
                    <a:pt x="376" y="1153"/>
                  </a:lnTo>
                  <a:lnTo>
                    <a:pt x="374" y="1160"/>
                  </a:lnTo>
                  <a:lnTo>
                    <a:pt x="373" y="1168"/>
                  </a:lnTo>
                  <a:lnTo>
                    <a:pt x="371" y="1174"/>
                  </a:lnTo>
                  <a:lnTo>
                    <a:pt x="370" y="1178"/>
                  </a:lnTo>
                  <a:lnTo>
                    <a:pt x="368" y="1182"/>
                  </a:lnTo>
                  <a:lnTo>
                    <a:pt x="366" y="1184"/>
                  </a:lnTo>
                  <a:lnTo>
                    <a:pt x="359" y="1180"/>
                  </a:lnTo>
                  <a:lnTo>
                    <a:pt x="352" y="1174"/>
                  </a:lnTo>
                  <a:lnTo>
                    <a:pt x="349" y="1167"/>
                  </a:lnTo>
                  <a:lnTo>
                    <a:pt x="346" y="1160"/>
                  </a:lnTo>
                  <a:lnTo>
                    <a:pt x="342" y="1153"/>
                  </a:lnTo>
                  <a:lnTo>
                    <a:pt x="339" y="1145"/>
                  </a:lnTo>
                  <a:lnTo>
                    <a:pt x="334" y="1134"/>
                  </a:lnTo>
                  <a:lnTo>
                    <a:pt x="331" y="1124"/>
                  </a:lnTo>
                  <a:lnTo>
                    <a:pt x="328" y="1112"/>
                  </a:lnTo>
                  <a:lnTo>
                    <a:pt x="324" y="1099"/>
                  </a:lnTo>
                  <a:lnTo>
                    <a:pt x="321" y="1085"/>
                  </a:lnTo>
                  <a:lnTo>
                    <a:pt x="318" y="1070"/>
                  </a:lnTo>
                  <a:lnTo>
                    <a:pt x="314" y="1055"/>
                  </a:lnTo>
                  <a:lnTo>
                    <a:pt x="311" y="1039"/>
                  </a:lnTo>
                  <a:lnTo>
                    <a:pt x="307" y="1022"/>
                  </a:lnTo>
                  <a:lnTo>
                    <a:pt x="303" y="1004"/>
                  </a:lnTo>
                  <a:lnTo>
                    <a:pt x="299" y="985"/>
                  </a:lnTo>
                  <a:lnTo>
                    <a:pt x="296" y="967"/>
                  </a:lnTo>
                  <a:lnTo>
                    <a:pt x="291" y="947"/>
                  </a:lnTo>
                  <a:lnTo>
                    <a:pt x="288" y="927"/>
                  </a:lnTo>
                  <a:lnTo>
                    <a:pt x="284" y="907"/>
                  </a:lnTo>
                  <a:lnTo>
                    <a:pt x="281" y="887"/>
                  </a:lnTo>
                  <a:lnTo>
                    <a:pt x="277" y="865"/>
                  </a:lnTo>
                  <a:lnTo>
                    <a:pt x="273" y="843"/>
                  </a:lnTo>
                  <a:lnTo>
                    <a:pt x="270" y="820"/>
                  </a:lnTo>
                  <a:lnTo>
                    <a:pt x="267" y="799"/>
                  </a:lnTo>
                  <a:lnTo>
                    <a:pt x="262" y="776"/>
                  </a:lnTo>
                  <a:lnTo>
                    <a:pt x="259" y="754"/>
                  </a:lnTo>
                  <a:lnTo>
                    <a:pt x="256" y="731"/>
                  </a:lnTo>
                  <a:lnTo>
                    <a:pt x="252" y="709"/>
                  </a:lnTo>
                  <a:lnTo>
                    <a:pt x="248" y="686"/>
                  </a:lnTo>
                  <a:lnTo>
                    <a:pt x="243" y="663"/>
                  </a:lnTo>
                  <a:lnTo>
                    <a:pt x="239" y="639"/>
                  </a:lnTo>
                  <a:lnTo>
                    <a:pt x="235" y="617"/>
                  </a:lnTo>
                  <a:lnTo>
                    <a:pt x="231" y="594"/>
                  </a:lnTo>
                  <a:lnTo>
                    <a:pt x="228" y="571"/>
                  </a:lnTo>
                  <a:lnTo>
                    <a:pt x="224" y="549"/>
                  </a:lnTo>
                  <a:lnTo>
                    <a:pt x="221" y="528"/>
                  </a:lnTo>
                  <a:lnTo>
                    <a:pt x="217" y="506"/>
                  </a:lnTo>
                  <a:lnTo>
                    <a:pt x="213" y="485"/>
                  </a:lnTo>
                  <a:lnTo>
                    <a:pt x="209" y="464"/>
                  </a:lnTo>
                  <a:lnTo>
                    <a:pt x="205" y="444"/>
                  </a:lnTo>
                  <a:lnTo>
                    <a:pt x="201" y="422"/>
                  </a:lnTo>
                  <a:lnTo>
                    <a:pt x="198" y="404"/>
                  </a:lnTo>
                  <a:lnTo>
                    <a:pt x="194" y="384"/>
                  </a:lnTo>
                  <a:lnTo>
                    <a:pt x="191" y="367"/>
                  </a:lnTo>
                  <a:lnTo>
                    <a:pt x="187" y="348"/>
                  </a:lnTo>
                  <a:lnTo>
                    <a:pt x="183" y="331"/>
                  </a:lnTo>
                  <a:lnTo>
                    <a:pt x="180" y="314"/>
                  </a:lnTo>
                  <a:lnTo>
                    <a:pt x="177" y="299"/>
                  </a:lnTo>
                  <a:lnTo>
                    <a:pt x="173" y="284"/>
                  </a:lnTo>
                  <a:lnTo>
                    <a:pt x="170" y="270"/>
                  </a:lnTo>
                  <a:lnTo>
                    <a:pt x="167" y="257"/>
                  </a:lnTo>
                  <a:lnTo>
                    <a:pt x="163" y="246"/>
                  </a:lnTo>
                  <a:lnTo>
                    <a:pt x="160" y="234"/>
                  </a:lnTo>
                  <a:lnTo>
                    <a:pt x="157" y="224"/>
                  </a:lnTo>
                  <a:lnTo>
                    <a:pt x="153" y="214"/>
                  </a:lnTo>
                  <a:lnTo>
                    <a:pt x="150" y="207"/>
                  </a:lnTo>
                  <a:lnTo>
                    <a:pt x="147" y="200"/>
                  </a:lnTo>
                  <a:lnTo>
                    <a:pt x="144" y="195"/>
                  </a:lnTo>
                  <a:lnTo>
                    <a:pt x="141" y="191"/>
                  </a:lnTo>
                  <a:lnTo>
                    <a:pt x="139" y="189"/>
                  </a:lnTo>
                  <a:lnTo>
                    <a:pt x="132" y="184"/>
                  </a:lnTo>
                  <a:lnTo>
                    <a:pt x="125" y="178"/>
                  </a:lnTo>
                  <a:lnTo>
                    <a:pt x="119" y="172"/>
                  </a:lnTo>
                  <a:lnTo>
                    <a:pt x="113" y="168"/>
                  </a:lnTo>
                  <a:lnTo>
                    <a:pt x="107" y="161"/>
                  </a:lnTo>
                  <a:lnTo>
                    <a:pt x="101" y="156"/>
                  </a:lnTo>
                  <a:lnTo>
                    <a:pt x="95" y="150"/>
                  </a:lnTo>
                  <a:lnTo>
                    <a:pt x="90" y="145"/>
                  </a:lnTo>
                  <a:lnTo>
                    <a:pt x="83" y="138"/>
                  </a:lnTo>
                  <a:lnTo>
                    <a:pt x="77" y="131"/>
                  </a:lnTo>
                  <a:lnTo>
                    <a:pt x="71" y="125"/>
                  </a:lnTo>
                  <a:lnTo>
                    <a:pt x="65" y="119"/>
                  </a:lnTo>
                  <a:lnTo>
                    <a:pt x="60" y="112"/>
                  </a:lnTo>
                  <a:lnTo>
                    <a:pt x="55" y="107"/>
                  </a:lnTo>
                  <a:lnTo>
                    <a:pt x="50" y="100"/>
                  </a:lnTo>
                  <a:lnTo>
                    <a:pt x="45" y="95"/>
                  </a:lnTo>
                  <a:lnTo>
                    <a:pt x="40" y="88"/>
                  </a:lnTo>
                  <a:lnTo>
                    <a:pt x="35" y="81"/>
                  </a:lnTo>
                  <a:lnTo>
                    <a:pt x="30" y="75"/>
                  </a:lnTo>
                  <a:lnTo>
                    <a:pt x="27" y="68"/>
                  </a:lnTo>
                  <a:lnTo>
                    <a:pt x="22" y="61"/>
                  </a:lnTo>
                  <a:lnTo>
                    <a:pt x="18" y="56"/>
                  </a:lnTo>
                  <a:lnTo>
                    <a:pt x="14" y="49"/>
                  </a:lnTo>
                  <a:lnTo>
                    <a:pt x="12" y="44"/>
                  </a:lnTo>
                  <a:lnTo>
                    <a:pt x="9" y="37"/>
                  </a:lnTo>
                  <a:lnTo>
                    <a:pt x="5" y="31"/>
                  </a:lnTo>
                  <a:lnTo>
                    <a:pt x="3" y="26"/>
                  </a:lnTo>
                  <a:lnTo>
                    <a:pt x="2" y="20"/>
                  </a:lnTo>
                  <a:lnTo>
                    <a:pt x="0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A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651454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866" name="Rectangle 2"/>
          <p:cNvSpPr>
            <a:spLocks noGrp="1" noChangeArrowheads="1"/>
          </p:cNvSpPr>
          <p:nvPr>
            <p:ph type="title"/>
          </p:nvPr>
        </p:nvSpPr>
        <p:spPr>
          <a:xfrm>
            <a:off x="7180" y="0"/>
            <a:ext cx="9136819" cy="1219200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200" dirty="0"/>
          </a:p>
        </p:txBody>
      </p:sp>
      <p:sp>
        <p:nvSpPr>
          <p:cNvPr id="420868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373063" y="2047875"/>
            <a:ext cx="6038850" cy="4175125"/>
          </a:xfrm>
        </p:spPr>
        <p:txBody>
          <a:bodyPr/>
          <a:lstStyle/>
          <a:p>
            <a:r>
              <a:rPr lang="en-US" sz="3600" dirty="0"/>
              <a:t>Bend at hips and knees and get close to object prior to lifting</a:t>
            </a:r>
          </a:p>
          <a:p>
            <a:r>
              <a:rPr lang="en-US" sz="3600" dirty="0"/>
              <a:t>Grip objects firmly with both hands</a:t>
            </a:r>
          </a:p>
          <a:p>
            <a:r>
              <a:rPr lang="en-US" sz="3600" dirty="0"/>
              <a:t>Lift by pushing up with strong leg muscles</a:t>
            </a:r>
          </a:p>
        </p:txBody>
      </p:sp>
      <p:grpSp>
        <p:nvGrpSpPr>
          <p:cNvPr id="420941" name="Group 77"/>
          <p:cNvGrpSpPr>
            <a:grpSpLocks/>
          </p:cNvGrpSpPr>
          <p:nvPr/>
        </p:nvGrpSpPr>
        <p:grpSpPr bwMode="auto">
          <a:xfrm flipH="1">
            <a:off x="5722938" y="2408238"/>
            <a:ext cx="2914650" cy="3208337"/>
            <a:chOff x="545" y="5986"/>
            <a:chExt cx="3396" cy="2963"/>
          </a:xfrm>
        </p:grpSpPr>
        <p:sp>
          <p:nvSpPr>
            <p:cNvPr id="420942" name="Freeform 78"/>
            <p:cNvSpPr>
              <a:spLocks/>
            </p:cNvSpPr>
            <p:nvPr/>
          </p:nvSpPr>
          <p:spPr bwMode="auto">
            <a:xfrm>
              <a:off x="1685" y="5986"/>
              <a:ext cx="651" cy="653"/>
            </a:xfrm>
            <a:custGeom>
              <a:avLst/>
              <a:gdLst>
                <a:gd name="T0" fmla="*/ 22 w 651"/>
                <a:gd name="T1" fmla="*/ 448 h 653"/>
                <a:gd name="T2" fmla="*/ 36 w 651"/>
                <a:gd name="T3" fmla="*/ 477 h 653"/>
                <a:gd name="T4" fmla="*/ 52 w 651"/>
                <a:gd name="T5" fmla="*/ 505 h 653"/>
                <a:gd name="T6" fmla="*/ 71 w 651"/>
                <a:gd name="T7" fmla="*/ 531 h 653"/>
                <a:gd name="T8" fmla="*/ 92 w 651"/>
                <a:gd name="T9" fmla="*/ 554 h 653"/>
                <a:gd name="T10" fmla="*/ 115 w 651"/>
                <a:gd name="T11" fmla="*/ 577 h 653"/>
                <a:gd name="T12" fmla="*/ 142 w 651"/>
                <a:gd name="T13" fmla="*/ 596 h 653"/>
                <a:gd name="T14" fmla="*/ 169 w 651"/>
                <a:gd name="T15" fmla="*/ 614 h 653"/>
                <a:gd name="T16" fmla="*/ 198 w 651"/>
                <a:gd name="T17" fmla="*/ 629 h 653"/>
                <a:gd name="T18" fmla="*/ 229 w 651"/>
                <a:gd name="T19" fmla="*/ 639 h 653"/>
                <a:gd name="T20" fmla="*/ 260 w 651"/>
                <a:gd name="T21" fmla="*/ 647 h 653"/>
                <a:gd name="T22" fmla="*/ 291 w 651"/>
                <a:gd name="T23" fmla="*/ 652 h 653"/>
                <a:gd name="T24" fmla="*/ 323 w 651"/>
                <a:gd name="T25" fmla="*/ 653 h 653"/>
                <a:gd name="T26" fmla="*/ 354 w 651"/>
                <a:gd name="T27" fmla="*/ 650 h 653"/>
                <a:gd name="T28" fmla="*/ 386 w 651"/>
                <a:gd name="T29" fmla="*/ 646 h 653"/>
                <a:gd name="T30" fmla="*/ 417 w 651"/>
                <a:gd name="T31" fmla="*/ 639 h 653"/>
                <a:gd name="T32" fmla="*/ 446 w 651"/>
                <a:gd name="T33" fmla="*/ 629 h 653"/>
                <a:gd name="T34" fmla="*/ 474 w 651"/>
                <a:gd name="T35" fmla="*/ 616 h 653"/>
                <a:gd name="T36" fmla="*/ 501 w 651"/>
                <a:gd name="T37" fmla="*/ 599 h 653"/>
                <a:gd name="T38" fmla="*/ 527 w 651"/>
                <a:gd name="T39" fmla="*/ 582 h 653"/>
                <a:gd name="T40" fmla="*/ 550 w 651"/>
                <a:gd name="T41" fmla="*/ 561 h 653"/>
                <a:gd name="T42" fmla="*/ 573 w 651"/>
                <a:gd name="T43" fmla="*/ 538 h 653"/>
                <a:gd name="T44" fmla="*/ 592 w 651"/>
                <a:gd name="T45" fmla="*/ 512 h 653"/>
                <a:gd name="T46" fmla="*/ 610 w 651"/>
                <a:gd name="T47" fmla="*/ 485 h 653"/>
                <a:gd name="T48" fmla="*/ 626 w 651"/>
                <a:gd name="T49" fmla="*/ 453 h 653"/>
                <a:gd name="T50" fmla="*/ 636 w 651"/>
                <a:gd name="T51" fmla="*/ 422 h 653"/>
                <a:gd name="T52" fmla="*/ 644 w 651"/>
                <a:gd name="T53" fmla="*/ 391 h 653"/>
                <a:gd name="T54" fmla="*/ 649 w 651"/>
                <a:gd name="T55" fmla="*/ 359 h 653"/>
                <a:gd name="T56" fmla="*/ 651 w 651"/>
                <a:gd name="T57" fmla="*/ 327 h 653"/>
                <a:gd name="T58" fmla="*/ 649 w 651"/>
                <a:gd name="T59" fmla="*/ 295 h 653"/>
                <a:gd name="T60" fmla="*/ 644 w 651"/>
                <a:gd name="T61" fmla="*/ 265 h 653"/>
                <a:gd name="T62" fmla="*/ 638 w 651"/>
                <a:gd name="T63" fmla="*/ 235 h 653"/>
                <a:gd name="T64" fmla="*/ 627 w 651"/>
                <a:gd name="T65" fmla="*/ 204 h 653"/>
                <a:gd name="T66" fmla="*/ 615 w 651"/>
                <a:gd name="T67" fmla="*/ 177 h 653"/>
                <a:gd name="T68" fmla="*/ 598 w 651"/>
                <a:gd name="T69" fmla="*/ 150 h 653"/>
                <a:gd name="T70" fmla="*/ 581 w 651"/>
                <a:gd name="T71" fmla="*/ 124 h 653"/>
                <a:gd name="T72" fmla="*/ 559 w 651"/>
                <a:gd name="T73" fmla="*/ 100 h 653"/>
                <a:gd name="T74" fmla="*/ 537 w 651"/>
                <a:gd name="T75" fmla="*/ 79 h 653"/>
                <a:gd name="T76" fmla="*/ 510 w 651"/>
                <a:gd name="T77" fmla="*/ 58 h 653"/>
                <a:gd name="T78" fmla="*/ 483 w 651"/>
                <a:gd name="T79" fmla="*/ 42 h 653"/>
                <a:gd name="T80" fmla="*/ 451 w 651"/>
                <a:gd name="T81" fmla="*/ 26 h 653"/>
                <a:gd name="T82" fmla="*/ 421 w 651"/>
                <a:gd name="T83" fmla="*/ 15 h 653"/>
                <a:gd name="T84" fmla="*/ 389 w 651"/>
                <a:gd name="T85" fmla="*/ 6 h 653"/>
                <a:gd name="T86" fmla="*/ 357 w 651"/>
                <a:gd name="T87" fmla="*/ 3 h 653"/>
                <a:gd name="T88" fmla="*/ 325 w 651"/>
                <a:gd name="T89" fmla="*/ 0 h 653"/>
                <a:gd name="T90" fmla="*/ 294 w 651"/>
                <a:gd name="T91" fmla="*/ 3 h 653"/>
                <a:gd name="T92" fmla="*/ 263 w 651"/>
                <a:gd name="T93" fmla="*/ 6 h 653"/>
                <a:gd name="T94" fmla="*/ 233 w 651"/>
                <a:gd name="T95" fmla="*/ 14 h 653"/>
                <a:gd name="T96" fmla="*/ 203 w 651"/>
                <a:gd name="T97" fmla="*/ 24 h 653"/>
                <a:gd name="T98" fmla="*/ 176 w 651"/>
                <a:gd name="T99" fmla="*/ 37 h 653"/>
                <a:gd name="T100" fmla="*/ 148 w 651"/>
                <a:gd name="T101" fmla="*/ 51 h 653"/>
                <a:gd name="T102" fmla="*/ 122 w 651"/>
                <a:gd name="T103" fmla="*/ 71 h 653"/>
                <a:gd name="T104" fmla="*/ 98 w 651"/>
                <a:gd name="T105" fmla="*/ 91 h 653"/>
                <a:gd name="T106" fmla="*/ 77 w 651"/>
                <a:gd name="T107" fmla="*/ 115 h 653"/>
                <a:gd name="T108" fmla="*/ 56 w 651"/>
                <a:gd name="T109" fmla="*/ 141 h 653"/>
                <a:gd name="T110" fmla="*/ 41 w 651"/>
                <a:gd name="T111" fmla="*/ 170 h 653"/>
                <a:gd name="T112" fmla="*/ 23 w 651"/>
                <a:gd name="T113" fmla="*/ 204 h 653"/>
                <a:gd name="T114" fmla="*/ 10 w 651"/>
                <a:gd name="T115" fmla="*/ 241 h 653"/>
                <a:gd name="T116" fmla="*/ 2 w 651"/>
                <a:gd name="T117" fmla="*/ 278 h 653"/>
                <a:gd name="T118" fmla="*/ 0 w 651"/>
                <a:gd name="T119" fmla="*/ 318 h 653"/>
                <a:gd name="T120" fmla="*/ 0 w 651"/>
                <a:gd name="T121" fmla="*/ 358 h 653"/>
                <a:gd name="T122" fmla="*/ 3 w 651"/>
                <a:gd name="T123" fmla="*/ 383 h 653"/>
                <a:gd name="T124" fmla="*/ 9 w 651"/>
                <a:gd name="T125" fmla="*/ 408 h 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51" h="653">
                  <a:moveTo>
                    <a:pt x="16" y="427"/>
                  </a:moveTo>
                  <a:lnTo>
                    <a:pt x="17" y="434"/>
                  </a:lnTo>
                  <a:lnTo>
                    <a:pt x="19" y="442"/>
                  </a:lnTo>
                  <a:lnTo>
                    <a:pt x="22" y="448"/>
                  </a:lnTo>
                  <a:lnTo>
                    <a:pt x="26" y="456"/>
                  </a:lnTo>
                  <a:lnTo>
                    <a:pt x="29" y="463"/>
                  </a:lnTo>
                  <a:lnTo>
                    <a:pt x="33" y="470"/>
                  </a:lnTo>
                  <a:lnTo>
                    <a:pt x="36" y="477"/>
                  </a:lnTo>
                  <a:lnTo>
                    <a:pt x="41" y="485"/>
                  </a:lnTo>
                  <a:lnTo>
                    <a:pt x="44" y="492"/>
                  </a:lnTo>
                  <a:lnTo>
                    <a:pt x="47" y="498"/>
                  </a:lnTo>
                  <a:lnTo>
                    <a:pt x="52" y="505"/>
                  </a:lnTo>
                  <a:lnTo>
                    <a:pt x="56" y="512"/>
                  </a:lnTo>
                  <a:lnTo>
                    <a:pt x="61" y="518"/>
                  </a:lnTo>
                  <a:lnTo>
                    <a:pt x="67" y="524"/>
                  </a:lnTo>
                  <a:lnTo>
                    <a:pt x="71" y="531"/>
                  </a:lnTo>
                  <a:lnTo>
                    <a:pt x="77" y="538"/>
                  </a:lnTo>
                  <a:lnTo>
                    <a:pt x="81" y="543"/>
                  </a:lnTo>
                  <a:lnTo>
                    <a:pt x="87" y="549"/>
                  </a:lnTo>
                  <a:lnTo>
                    <a:pt x="92" y="554"/>
                  </a:lnTo>
                  <a:lnTo>
                    <a:pt x="97" y="561"/>
                  </a:lnTo>
                  <a:lnTo>
                    <a:pt x="103" y="565"/>
                  </a:lnTo>
                  <a:lnTo>
                    <a:pt x="109" y="571"/>
                  </a:lnTo>
                  <a:lnTo>
                    <a:pt x="115" y="577"/>
                  </a:lnTo>
                  <a:lnTo>
                    <a:pt x="122" y="582"/>
                  </a:lnTo>
                  <a:lnTo>
                    <a:pt x="128" y="587"/>
                  </a:lnTo>
                  <a:lnTo>
                    <a:pt x="135" y="591"/>
                  </a:lnTo>
                  <a:lnTo>
                    <a:pt x="142" y="596"/>
                  </a:lnTo>
                  <a:lnTo>
                    <a:pt x="148" y="602"/>
                  </a:lnTo>
                  <a:lnTo>
                    <a:pt x="155" y="605"/>
                  </a:lnTo>
                  <a:lnTo>
                    <a:pt x="162" y="610"/>
                  </a:lnTo>
                  <a:lnTo>
                    <a:pt x="169" y="614"/>
                  </a:lnTo>
                  <a:lnTo>
                    <a:pt x="177" y="619"/>
                  </a:lnTo>
                  <a:lnTo>
                    <a:pt x="184" y="622"/>
                  </a:lnTo>
                  <a:lnTo>
                    <a:pt x="190" y="625"/>
                  </a:lnTo>
                  <a:lnTo>
                    <a:pt x="198" y="629"/>
                  </a:lnTo>
                  <a:lnTo>
                    <a:pt x="206" y="632"/>
                  </a:lnTo>
                  <a:lnTo>
                    <a:pt x="213" y="635"/>
                  </a:lnTo>
                  <a:lnTo>
                    <a:pt x="221" y="637"/>
                  </a:lnTo>
                  <a:lnTo>
                    <a:pt x="229" y="639"/>
                  </a:lnTo>
                  <a:lnTo>
                    <a:pt x="237" y="642"/>
                  </a:lnTo>
                  <a:lnTo>
                    <a:pt x="244" y="644"/>
                  </a:lnTo>
                  <a:lnTo>
                    <a:pt x="252" y="646"/>
                  </a:lnTo>
                  <a:lnTo>
                    <a:pt x="260" y="647"/>
                  </a:lnTo>
                  <a:lnTo>
                    <a:pt x="269" y="649"/>
                  </a:lnTo>
                  <a:lnTo>
                    <a:pt x="275" y="649"/>
                  </a:lnTo>
                  <a:lnTo>
                    <a:pt x="283" y="650"/>
                  </a:lnTo>
                  <a:lnTo>
                    <a:pt x="291" y="652"/>
                  </a:lnTo>
                  <a:lnTo>
                    <a:pt x="300" y="653"/>
                  </a:lnTo>
                  <a:lnTo>
                    <a:pt x="307" y="653"/>
                  </a:lnTo>
                  <a:lnTo>
                    <a:pt x="315" y="653"/>
                  </a:lnTo>
                  <a:lnTo>
                    <a:pt x="323" y="653"/>
                  </a:lnTo>
                  <a:lnTo>
                    <a:pt x="331" y="653"/>
                  </a:lnTo>
                  <a:lnTo>
                    <a:pt x="338" y="652"/>
                  </a:lnTo>
                  <a:lnTo>
                    <a:pt x="347" y="652"/>
                  </a:lnTo>
                  <a:lnTo>
                    <a:pt x="354" y="650"/>
                  </a:lnTo>
                  <a:lnTo>
                    <a:pt x="363" y="650"/>
                  </a:lnTo>
                  <a:lnTo>
                    <a:pt x="370" y="648"/>
                  </a:lnTo>
                  <a:lnTo>
                    <a:pt x="378" y="647"/>
                  </a:lnTo>
                  <a:lnTo>
                    <a:pt x="386" y="646"/>
                  </a:lnTo>
                  <a:lnTo>
                    <a:pt x="394" y="645"/>
                  </a:lnTo>
                  <a:lnTo>
                    <a:pt x="401" y="642"/>
                  </a:lnTo>
                  <a:lnTo>
                    <a:pt x="409" y="641"/>
                  </a:lnTo>
                  <a:lnTo>
                    <a:pt x="417" y="639"/>
                  </a:lnTo>
                  <a:lnTo>
                    <a:pt x="425" y="638"/>
                  </a:lnTo>
                  <a:lnTo>
                    <a:pt x="432" y="635"/>
                  </a:lnTo>
                  <a:lnTo>
                    <a:pt x="439" y="632"/>
                  </a:lnTo>
                  <a:lnTo>
                    <a:pt x="446" y="629"/>
                  </a:lnTo>
                  <a:lnTo>
                    <a:pt x="454" y="627"/>
                  </a:lnTo>
                  <a:lnTo>
                    <a:pt x="461" y="623"/>
                  </a:lnTo>
                  <a:lnTo>
                    <a:pt x="467" y="620"/>
                  </a:lnTo>
                  <a:lnTo>
                    <a:pt x="474" y="616"/>
                  </a:lnTo>
                  <a:lnTo>
                    <a:pt x="482" y="613"/>
                  </a:lnTo>
                  <a:lnTo>
                    <a:pt x="488" y="608"/>
                  </a:lnTo>
                  <a:lnTo>
                    <a:pt x="495" y="604"/>
                  </a:lnTo>
                  <a:lnTo>
                    <a:pt x="501" y="599"/>
                  </a:lnTo>
                  <a:lnTo>
                    <a:pt x="508" y="596"/>
                  </a:lnTo>
                  <a:lnTo>
                    <a:pt x="514" y="591"/>
                  </a:lnTo>
                  <a:lnTo>
                    <a:pt x="521" y="587"/>
                  </a:lnTo>
                  <a:lnTo>
                    <a:pt x="527" y="582"/>
                  </a:lnTo>
                  <a:lnTo>
                    <a:pt x="534" y="578"/>
                  </a:lnTo>
                  <a:lnTo>
                    <a:pt x="539" y="572"/>
                  </a:lnTo>
                  <a:lnTo>
                    <a:pt x="546" y="566"/>
                  </a:lnTo>
                  <a:lnTo>
                    <a:pt x="550" y="561"/>
                  </a:lnTo>
                  <a:lnTo>
                    <a:pt x="557" y="555"/>
                  </a:lnTo>
                  <a:lnTo>
                    <a:pt x="562" y="549"/>
                  </a:lnTo>
                  <a:lnTo>
                    <a:pt x="567" y="544"/>
                  </a:lnTo>
                  <a:lnTo>
                    <a:pt x="573" y="538"/>
                  </a:lnTo>
                  <a:lnTo>
                    <a:pt x="579" y="532"/>
                  </a:lnTo>
                  <a:lnTo>
                    <a:pt x="583" y="526"/>
                  </a:lnTo>
                  <a:lnTo>
                    <a:pt x="588" y="519"/>
                  </a:lnTo>
                  <a:lnTo>
                    <a:pt x="592" y="512"/>
                  </a:lnTo>
                  <a:lnTo>
                    <a:pt x="598" y="505"/>
                  </a:lnTo>
                  <a:lnTo>
                    <a:pt x="601" y="498"/>
                  </a:lnTo>
                  <a:lnTo>
                    <a:pt x="607" y="492"/>
                  </a:lnTo>
                  <a:lnTo>
                    <a:pt x="610" y="485"/>
                  </a:lnTo>
                  <a:lnTo>
                    <a:pt x="616" y="478"/>
                  </a:lnTo>
                  <a:lnTo>
                    <a:pt x="619" y="469"/>
                  </a:lnTo>
                  <a:lnTo>
                    <a:pt x="623" y="462"/>
                  </a:lnTo>
                  <a:lnTo>
                    <a:pt x="626" y="453"/>
                  </a:lnTo>
                  <a:lnTo>
                    <a:pt x="630" y="446"/>
                  </a:lnTo>
                  <a:lnTo>
                    <a:pt x="632" y="438"/>
                  </a:lnTo>
                  <a:lnTo>
                    <a:pt x="634" y="430"/>
                  </a:lnTo>
                  <a:lnTo>
                    <a:pt x="636" y="422"/>
                  </a:lnTo>
                  <a:lnTo>
                    <a:pt x="640" y="416"/>
                  </a:lnTo>
                  <a:lnTo>
                    <a:pt x="641" y="406"/>
                  </a:lnTo>
                  <a:lnTo>
                    <a:pt x="643" y="399"/>
                  </a:lnTo>
                  <a:lnTo>
                    <a:pt x="644" y="391"/>
                  </a:lnTo>
                  <a:lnTo>
                    <a:pt x="647" y="384"/>
                  </a:lnTo>
                  <a:lnTo>
                    <a:pt x="647" y="375"/>
                  </a:lnTo>
                  <a:lnTo>
                    <a:pt x="649" y="367"/>
                  </a:lnTo>
                  <a:lnTo>
                    <a:pt x="649" y="359"/>
                  </a:lnTo>
                  <a:lnTo>
                    <a:pt x="651" y="352"/>
                  </a:lnTo>
                  <a:lnTo>
                    <a:pt x="651" y="343"/>
                  </a:lnTo>
                  <a:lnTo>
                    <a:pt x="651" y="335"/>
                  </a:lnTo>
                  <a:lnTo>
                    <a:pt x="651" y="327"/>
                  </a:lnTo>
                  <a:lnTo>
                    <a:pt x="651" y="320"/>
                  </a:lnTo>
                  <a:lnTo>
                    <a:pt x="650" y="311"/>
                  </a:lnTo>
                  <a:lnTo>
                    <a:pt x="650" y="303"/>
                  </a:lnTo>
                  <a:lnTo>
                    <a:pt x="649" y="295"/>
                  </a:lnTo>
                  <a:lnTo>
                    <a:pt x="649" y="288"/>
                  </a:lnTo>
                  <a:lnTo>
                    <a:pt x="647" y="281"/>
                  </a:lnTo>
                  <a:lnTo>
                    <a:pt x="646" y="273"/>
                  </a:lnTo>
                  <a:lnTo>
                    <a:pt x="644" y="265"/>
                  </a:lnTo>
                  <a:lnTo>
                    <a:pt x="643" y="258"/>
                  </a:lnTo>
                  <a:lnTo>
                    <a:pt x="641" y="250"/>
                  </a:lnTo>
                  <a:lnTo>
                    <a:pt x="640" y="242"/>
                  </a:lnTo>
                  <a:lnTo>
                    <a:pt x="638" y="235"/>
                  </a:lnTo>
                  <a:lnTo>
                    <a:pt x="636" y="228"/>
                  </a:lnTo>
                  <a:lnTo>
                    <a:pt x="633" y="220"/>
                  </a:lnTo>
                  <a:lnTo>
                    <a:pt x="631" y="212"/>
                  </a:lnTo>
                  <a:lnTo>
                    <a:pt x="627" y="204"/>
                  </a:lnTo>
                  <a:lnTo>
                    <a:pt x="625" y="198"/>
                  </a:lnTo>
                  <a:lnTo>
                    <a:pt x="622" y="191"/>
                  </a:lnTo>
                  <a:lnTo>
                    <a:pt x="618" y="184"/>
                  </a:lnTo>
                  <a:lnTo>
                    <a:pt x="615" y="177"/>
                  </a:lnTo>
                  <a:lnTo>
                    <a:pt x="611" y="170"/>
                  </a:lnTo>
                  <a:lnTo>
                    <a:pt x="607" y="164"/>
                  </a:lnTo>
                  <a:lnTo>
                    <a:pt x="602" y="157"/>
                  </a:lnTo>
                  <a:lnTo>
                    <a:pt x="598" y="150"/>
                  </a:lnTo>
                  <a:lnTo>
                    <a:pt x="594" y="143"/>
                  </a:lnTo>
                  <a:lnTo>
                    <a:pt x="590" y="136"/>
                  </a:lnTo>
                  <a:lnTo>
                    <a:pt x="585" y="130"/>
                  </a:lnTo>
                  <a:lnTo>
                    <a:pt x="581" y="124"/>
                  </a:lnTo>
                  <a:lnTo>
                    <a:pt x="576" y="118"/>
                  </a:lnTo>
                  <a:lnTo>
                    <a:pt x="571" y="111"/>
                  </a:lnTo>
                  <a:lnTo>
                    <a:pt x="565" y="106"/>
                  </a:lnTo>
                  <a:lnTo>
                    <a:pt x="559" y="100"/>
                  </a:lnTo>
                  <a:lnTo>
                    <a:pt x="554" y="94"/>
                  </a:lnTo>
                  <a:lnTo>
                    <a:pt x="548" y="89"/>
                  </a:lnTo>
                  <a:lnTo>
                    <a:pt x="542" y="84"/>
                  </a:lnTo>
                  <a:lnTo>
                    <a:pt x="537" y="79"/>
                  </a:lnTo>
                  <a:lnTo>
                    <a:pt x="531" y="74"/>
                  </a:lnTo>
                  <a:lnTo>
                    <a:pt x="524" y="68"/>
                  </a:lnTo>
                  <a:lnTo>
                    <a:pt x="517" y="64"/>
                  </a:lnTo>
                  <a:lnTo>
                    <a:pt x="510" y="58"/>
                  </a:lnTo>
                  <a:lnTo>
                    <a:pt x="504" y="55"/>
                  </a:lnTo>
                  <a:lnTo>
                    <a:pt x="497" y="50"/>
                  </a:lnTo>
                  <a:lnTo>
                    <a:pt x="490" y="46"/>
                  </a:lnTo>
                  <a:lnTo>
                    <a:pt x="483" y="42"/>
                  </a:lnTo>
                  <a:lnTo>
                    <a:pt x="476" y="39"/>
                  </a:lnTo>
                  <a:lnTo>
                    <a:pt x="467" y="34"/>
                  </a:lnTo>
                  <a:lnTo>
                    <a:pt x="461" y="30"/>
                  </a:lnTo>
                  <a:lnTo>
                    <a:pt x="451" y="26"/>
                  </a:lnTo>
                  <a:lnTo>
                    <a:pt x="445" y="24"/>
                  </a:lnTo>
                  <a:lnTo>
                    <a:pt x="437" y="21"/>
                  </a:lnTo>
                  <a:lnTo>
                    <a:pt x="429" y="17"/>
                  </a:lnTo>
                  <a:lnTo>
                    <a:pt x="421" y="15"/>
                  </a:lnTo>
                  <a:lnTo>
                    <a:pt x="414" y="14"/>
                  </a:lnTo>
                  <a:lnTo>
                    <a:pt x="405" y="10"/>
                  </a:lnTo>
                  <a:lnTo>
                    <a:pt x="397" y="8"/>
                  </a:lnTo>
                  <a:lnTo>
                    <a:pt x="389" y="6"/>
                  </a:lnTo>
                  <a:lnTo>
                    <a:pt x="382" y="6"/>
                  </a:lnTo>
                  <a:lnTo>
                    <a:pt x="373" y="4"/>
                  </a:lnTo>
                  <a:lnTo>
                    <a:pt x="365" y="3"/>
                  </a:lnTo>
                  <a:lnTo>
                    <a:pt x="357" y="3"/>
                  </a:lnTo>
                  <a:lnTo>
                    <a:pt x="350" y="3"/>
                  </a:lnTo>
                  <a:lnTo>
                    <a:pt x="341" y="1"/>
                  </a:lnTo>
                  <a:lnTo>
                    <a:pt x="333" y="0"/>
                  </a:lnTo>
                  <a:lnTo>
                    <a:pt x="325" y="0"/>
                  </a:lnTo>
                  <a:lnTo>
                    <a:pt x="319" y="1"/>
                  </a:lnTo>
                  <a:lnTo>
                    <a:pt x="310" y="1"/>
                  </a:lnTo>
                  <a:lnTo>
                    <a:pt x="302" y="1"/>
                  </a:lnTo>
                  <a:lnTo>
                    <a:pt x="294" y="3"/>
                  </a:lnTo>
                  <a:lnTo>
                    <a:pt x="287" y="4"/>
                  </a:lnTo>
                  <a:lnTo>
                    <a:pt x="279" y="4"/>
                  </a:lnTo>
                  <a:lnTo>
                    <a:pt x="271" y="5"/>
                  </a:lnTo>
                  <a:lnTo>
                    <a:pt x="263" y="6"/>
                  </a:lnTo>
                  <a:lnTo>
                    <a:pt x="256" y="8"/>
                  </a:lnTo>
                  <a:lnTo>
                    <a:pt x="248" y="9"/>
                  </a:lnTo>
                  <a:lnTo>
                    <a:pt x="240" y="12"/>
                  </a:lnTo>
                  <a:lnTo>
                    <a:pt x="233" y="14"/>
                  </a:lnTo>
                  <a:lnTo>
                    <a:pt x="227" y="17"/>
                  </a:lnTo>
                  <a:lnTo>
                    <a:pt x="219" y="18"/>
                  </a:lnTo>
                  <a:lnTo>
                    <a:pt x="211" y="21"/>
                  </a:lnTo>
                  <a:lnTo>
                    <a:pt x="203" y="24"/>
                  </a:lnTo>
                  <a:lnTo>
                    <a:pt x="196" y="27"/>
                  </a:lnTo>
                  <a:lnTo>
                    <a:pt x="189" y="30"/>
                  </a:lnTo>
                  <a:lnTo>
                    <a:pt x="182" y="33"/>
                  </a:lnTo>
                  <a:lnTo>
                    <a:pt x="176" y="37"/>
                  </a:lnTo>
                  <a:lnTo>
                    <a:pt x="169" y="41"/>
                  </a:lnTo>
                  <a:lnTo>
                    <a:pt x="162" y="45"/>
                  </a:lnTo>
                  <a:lnTo>
                    <a:pt x="155" y="48"/>
                  </a:lnTo>
                  <a:lnTo>
                    <a:pt x="148" y="51"/>
                  </a:lnTo>
                  <a:lnTo>
                    <a:pt x="142" y="57"/>
                  </a:lnTo>
                  <a:lnTo>
                    <a:pt x="135" y="60"/>
                  </a:lnTo>
                  <a:lnTo>
                    <a:pt x="128" y="66"/>
                  </a:lnTo>
                  <a:lnTo>
                    <a:pt x="122" y="71"/>
                  </a:lnTo>
                  <a:lnTo>
                    <a:pt x="117" y="76"/>
                  </a:lnTo>
                  <a:lnTo>
                    <a:pt x="110" y="81"/>
                  </a:lnTo>
                  <a:lnTo>
                    <a:pt x="104" y="86"/>
                  </a:lnTo>
                  <a:lnTo>
                    <a:pt x="98" y="91"/>
                  </a:lnTo>
                  <a:lnTo>
                    <a:pt x="93" y="97"/>
                  </a:lnTo>
                  <a:lnTo>
                    <a:pt x="87" y="102"/>
                  </a:lnTo>
                  <a:lnTo>
                    <a:pt x="83" y="108"/>
                  </a:lnTo>
                  <a:lnTo>
                    <a:pt x="77" y="115"/>
                  </a:lnTo>
                  <a:lnTo>
                    <a:pt x="72" y="122"/>
                  </a:lnTo>
                  <a:lnTo>
                    <a:pt x="67" y="127"/>
                  </a:lnTo>
                  <a:lnTo>
                    <a:pt x="62" y="134"/>
                  </a:lnTo>
                  <a:lnTo>
                    <a:pt x="56" y="141"/>
                  </a:lnTo>
                  <a:lnTo>
                    <a:pt x="53" y="148"/>
                  </a:lnTo>
                  <a:lnTo>
                    <a:pt x="48" y="155"/>
                  </a:lnTo>
                  <a:lnTo>
                    <a:pt x="44" y="163"/>
                  </a:lnTo>
                  <a:lnTo>
                    <a:pt x="41" y="170"/>
                  </a:lnTo>
                  <a:lnTo>
                    <a:pt x="37" y="178"/>
                  </a:lnTo>
                  <a:lnTo>
                    <a:pt x="31" y="186"/>
                  </a:lnTo>
                  <a:lnTo>
                    <a:pt x="27" y="195"/>
                  </a:lnTo>
                  <a:lnTo>
                    <a:pt x="23" y="204"/>
                  </a:lnTo>
                  <a:lnTo>
                    <a:pt x="20" y="214"/>
                  </a:lnTo>
                  <a:lnTo>
                    <a:pt x="17" y="223"/>
                  </a:lnTo>
                  <a:lnTo>
                    <a:pt x="13" y="232"/>
                  </a:lnTo>
                  <a:lnTo>
                    <a:pt x="10" y="241"/>
                  </a:lnTo>
                  <a:lnTo>
                    <a:pt x="9" y="251"/>
                  </a:lnTo>
                  <a:lnTo>
                    <a:pt x="5" y="260"/>
                  </a:lnTo>
                  <a:lnTo>
                    <a:pt x="4" y="269"/>
                  </a:lnTo>
                  <a:lnTo>
                    <a:pt x="2" y="278"/>
                  </a:lnTo>
                  <a:lnTo>
                    <a:pt x="1" y="288"/>
                  </a:lnTo>
                  <a:lnTo>
                    <a:pt x="0" y="298"/>
                  </a:lnTo>
                  <a:lnTo>
                    <a:pt x="0" y="308"/>
                  </a:lnTo>
                  <a:lnTo>
                    <a:pt x="0" y="318"/>
                  </a:lnTo>
                  <a:lnTo>
                    <a:pt x="0" y="328"/>
                  </a:lnTo>
                  <a:lnTo>
                    <a:pt x="0" y="340"/>
                  </a:lnTo>
                  <a:lnTo>
                    <a:pt x="0" y="352"/>
                  </a:lnTo>
                  <a:lnTo>
                    <a:pt x="0" y="358"/>
                  </a:lnTo>
                  <a:lnTo>
                    <a:pt x="1" y="364"/>
                  </a:lnTo>
                  <a:lnTo>
                    <a:pt x="2" y="370"/>
                  </a:lnTo>
                  <a:lnTo>
                    <a:pt x="3" y="377"/>
                  </a:lnTo>
                  <a:lnTo>
                    <a:pt x="3" y="383"/>
                  </a:lnTo>
                  <a:lnTo>
                    <a:pt x="5" y="389"/>
                  </a:lnTo>
                  <a:lnTo>
                    <a:pt x="5" y="395"/>
                  </a:lnTo>
                  <a:lnTo>
                    <a:pt x="8" y="402"/>
                  </a:lnTo>
                  <a:lnTo>
                    <a:pt x="9" y="408"/>
                  </a:lnTo>
                  <a:lnTo>
                    <a:pt x="11" y="414"/>
                  </a:lnTo>
                  <a:lnTo>
                    <a:pt x="12" y="420"/>
                  </a:lnTo>
                  <a:lnTo>
                    <a:pt x="16" y="42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3" name="Freeform 79"/>
            <p:cNvSpPr>
              <a:spLocks/>
            </p:cNvSpPr>
            <p:nvPr/>
          </p:nvSpPr>
          <p:spPr bwMode="auto">
            <a:xfrm>
              <a:off x="545" y="6596"/>
              <a:ext cx="2257" cy="2350"/>
            </a:xfrm>
            <a:custGeom>
              <a:avLst/>
              <a:gdLst>
                <a:gd name="T0" fmla="*/ 97 w 2257"/>
                <a:gd name="T1" fmla="*/ 1209 h 2350"/>
                <a:gd name="T2" fmla="*/ 163 w 2257"/>
                <a:gd name="T3" fmla="*/ 1251 h 2350"/>
                <a:gd name="T4" fmla="*/ 262 w 2257"/>
                <a:gd name="T5" fmla="*/ 1312 h 2350"/>
                <a:gd name="T6" fmla="*/ 379 w 2257"/>
                <a:gd name="T7" fmla="*/ 1387 h 2350"/>
                <a:gd name="T8" fmla="*/ 498 w 2257"/>
                <a:gd name="T9" fmla="*/ 1462 h 2350"/>
                <a:gd name="T10" fmla="*/ 607 w 2257"/>
                <a:gd name="T11" fmla="*/ 1530 h 2350"/>
                <a:gd name="T12" fmla="*/ 688 w 2257"/>
                <a:gd name="T13" fmla="*/ 1583 h 2350"/>
                <a:gd name="T14" fmla="*/ 730 w 2257"/>
                <a:gd name="T15" fmla="*/ 1614 h 2350"/>
                <a:gd name="T16" fmla="*/ 680 w 2257"/>
                <a:gd name="T17" fmla="*/ 1639 h 2350"/>
                <a:gd name="T18" fmla="*/ 606 w 2257"/>
                <a:gd name="T19" fmla="*/ 1678 h 2350"/>
                <a:gd name="T20" fmla="*/ 514 w 2257"/>
                <a:gd name="T21" fmla="*/ 1726 h 2350"/>
                <a:gd name="T22" fmla="*/ 417 w 2257"/>
                <a:gd name="T23" fmla="*/ 1778 h 2350"/>
                <a:gd name="T24" fmla="*/ 325 w 2257"/>
                <a:gd name="T25" fmla="*/ 1825 h 2350"/>
                <a:gd name="T26" fmla="*/ 250 w 2257"/>
                <a:gd name="T27" fmla="*/ 1866 h 2350"/>
                <a:gd name="T28" fmla="*/ 198 w 2257"/>
                <a:gd name="T29" fmla="*/ 1896 h 2350"/>
                <a:gd name="T30" fmla="*/ 170 w 2257"/>
                <a:gd name="T31" fmla="*/ 1933 h 2350"/>
                <a:gd name="T32" fmla="*/ 158 w 2257"/>
                <a:gd name="T33" fmla="*/ 2004 h 2350"/>
                <a:gd name="T34" fmla="*/ 422 w 2257"/>
                <a:gd name="T35" fmla="*/ 2350 h 2350"/>
                <a:gd name="T36" fmla="*/ 1513 w 2257"/>
                <a:gd name="T37" fmla="*/ 1740 h 2350"/>
                <a:gd name="T38" fmla="*/ 1544 w 2257"/>
                <a:gd name="T39" fmla="*/ 1692 h 2350"/>
                <a:gd name="T40" fmla="*/ 1547 w 2257"/>
                <a:gd name="T41" fmla="*/ 1628 h 2350"/>
                <a:gd name="T42" fmla="*/ 1530 w 2257"/>
                <a:gd name="T43" fmla="*/ 1577 h 2350"/>
                <a:gd name="T44" fmla="*/ 1489 w 2257"/>
                <a:gd name="T45" fmla="*/ 1512 h 2350"/>
                <a:gd name="T46" fmla="*/ 1470 w 2257"/>
                <a:gd name="T47" fmla="*/ 1495 h 2350"/>
                <a:gd name="T48" fmla="*/ 1413 w 2257"/>
                <a:gd name="T49" fmla="*/ 1452 h 2350"/>
                <a:gd name="T50" fmla="*/ 1324 w 2257"/>
                <a:gd name="T51" fmla="*/ 1385 h 2350"/>
                <a:gd name="T52" fmla="*/ 1218 w 2257"/>
                <a:gd name="T53" fmla="*/ 1306 h 2350"/>
                <a:gd name="T54" fmla="*/ 1108 w 2257"/>
                <a:gd name="T55" fmla="*/ 1222 h 2350"/>
                <a:gd name="T56" fmla="*/ 1007 w 2257"/>
                <a:gd name="T57" fmla="*/ 1144 h 2350"/>
                <a:gd name="T58" fmla="*/ 929 w 2257"/>
                <a:gd name="T59" fmla="*/ 1085 h 2350"/>
                <a:gd name="T60" fmla="*/ 884 w 2257"/>
                <a:gd name="T61" fmla="*/ 1052 h 2350"/>
                <a:gd name="T62" fmla="*/ 932 w 2257"/>
                <a:gd name="T63" fmla="*/ 1014 h 2350"/>
                <a:gd name="T64" fmla="*/ 985 w 2257"/>
                <a:gd name="T65" fmla="*/ 974 h 2350"/>
                <a:gd name="T66" fmla="*/ 1047 w 2257"/>
                <a:gd name="T67" fmla="*/ 928 h 2350"/>
                <a:gd name="T68" fmla="*/ 1109 w 2257"/>
                <a:gd name="T69" fmla="*/ 879 h 2350"/>
                <a:gd name="T70" fmla="*/ 1167 w 2257"/>
                <a:gd name="T71" fmla="*/ 836 h 2350"/>
                <a:gd name="T72" fmla="*/ 1212 w 2257"/>
                <a:gd name="T73" fmla="*/ 802 h 2350"/>
                <a:gd name="T74" fmla="*/ 1250 w 2257"/>
                <a:gd name="T75" fmla="*/ 794 h 2350"/>
                <a:gd name="T76" fmla="*/ 1309 w 2257"/>
                <a:gd name="T77" fmla="*/ 863 h 2350"/>
                <a:gd name="T78" fmla="*/ 1406 w 2257"/>
                <a:gd name="T79" fmla="*/ 978 h 2350"/>
                <a:gd name="T80" fmla="*/ 1529 w 2257"/>
                <a:gd name="T81" fmla="*/ 1121 h 2350"/>
                <a:gd name="T82" fmla="*/ 1658 w 2257"/>
                <a:gd name="T83" fmla="*/ 1273 h 2350"/>
                <a:gd name="T84" fmla="*/ 1780 w 2257"/>
                <a:gd name="T85" fmla="*/ 1413 h 2350"/>
                <a:gd name="T86" fmla="*/ 1877 w 2257"/>
                <a:gd name="T87" fmla="*/ 1526 h 2350"/>
                <a:gd name="T88" fmla="*/ 1933 w 2257"/>
                <a:gd name="T89" fmla="*/ 1591 h 2350"/>
                <a:gd name="T90" fmla="*/ 1969 w 2257"/>
                <a:gd name="T91" fmla="*/ 1631 h 2350"/>
                <a:gd name="T92" fmla="*/ 2027 w 2257"/>
                <a:gd name="T93" fmla="*/ 1665 h 2350"/>
                <a:gd name="T94" fmla="*/ 2086 w 2257"/>
                <a:gd name="T95" fmla="*/ 1631 h 2350"/>
                <a:gd name="T96" fmla="*/ 2143 w 2257"/>
                <a:gd name="T97" fmla="*/ 1587 h 2350"/>
                <a:gd name="T98" fmla="*/ 2200 w 2257"/>
                <a:gd name="T99" fmla="*/ 1542 h 2350"/>
                <a:gd name="T100" fmla="*/ 2246 w 2257"/>
                <a:gd name="T101" fmla="*/ 1503 h 2350"/>
                <a:gd name="T102" fmla="*/ 2245 w 2257"/>
                <a:gd name="T103" fmla="*/ 1434 h 2350"/>
                <a:gd name="T104" fmla="*/ 1213 w 2257"/>
                <a:gd name="T105" fmla="*/ 72 h 2350"/>
                <a:gd name="T106" fmla="*/ 1154 w 2257"/>
                <a:gd name="T107" fmla="*/ 29 h 2350"/>
                <a:gd name="T108" fmla="*/ 1086 w 2257"/>
                <a:gd name="T109" fmla="*/ 2 h 2350"/>
                <a:gd name="T110" fmla="*/ 1013 w 2257"/>
                <a:gd name="T111" fmla="*/ 5 h 2350"/>
                <a:gd name="T112" fmla="*/ 49 w 2257"/>
                <a:gd name="T113" fmla="*/ 784 h 2350"/>
                <a:gd name="T114" fmla="*/ 22 w 2257"/>
                <a:gd name="T115" fmla="*/ 835 h 2350"/>
                <a:gd name="T116" fmla="*/ 5 w 2257"/>
                <a:gd name="T117" fmla="*/ 898 h 2350"/>
                <a:gd name="T118" fmla="*/ 0 w 2257"/>
                <a:gd name="T119" fmla="*/ 984 h 2350"/>
                <a:gd name="T120" fmla="*/ 8 w 2257"/>
                <a:gd name="T121" fmla="*/ 1038 h 2350"/>
                <a:gd name="T122" fmla="*/ 25 w 2257"/>
                <a:gd name="T123" fmla="*/ 1097 h 2350"/>
                <a:gd name="T124" fmla="*/ 55 w 2257"/>
                <a:gd name="T125" fmla="*/ 1159 h 2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57" h="2350">
                  <a:moveTo>
                    <a:pt x="75" y="1193"/>
                  </a:moveTo>
                  <a:lnTo>
                    <a:pt x="75" y="1194"/>
                  </a:lnTo>
                  <a:lnTo>
                    <a:pt x="77" y="1197"/>
                  </a:lnTo>
                  <a:lnTo>
                    <a:pt x="78" y="1197"/>
                  </a:lnTo>
                  <a:lnTo>
                    <a:pt x="83" y="1200"/>
                  </a:lnTo>
                  <a:lnTo>
                    <a:pt x="86" y="1202"/>
                  </a:lnTo>
                  <a:lnTo>
                    <a:pt x="91" y="1206"/>
                  </a:lnTo>
                  <a:lnTo>
                    <a:pt x="97" y="1209"/>
                  </a:lnTo>
                  <a:lnTo>
                    <a:pt x="103" y="1214"/>
                  </a:lnTo>
                  <a:lnTo>
                    <a:pt x="109" y="1217"/>
                  </a:lnTo>
                  <a:lnTo>
                    <a:pt x="117" y="1222"/>
                  </a:lnTo>
                  <a:lnTo>
                    <a:pt x="124" y="1226"/>
                  </a:lnTo>
                  <a:lnTo>
                    <a:pt x="134" y="1233"/>
                  </a:lnTo>
                  <a:lnTo>
                    <a:pt x="143" y="1237"/>
                  </a:lnTo>
                  <a:lnTo>
                    <a:pt x="153" y="1244"/>
                  </a:lnTo>
                  <a:lnTo>
                    <a:pt x="163" y="1251"/>
                  </a:lnTo>
                  <a:lnTo>
                    <a:pt x="176" y="1259"/>
                  </a:lnTo>
                  <a:lnTo>
                    <a:pt x="186" y="1266"/>
                  </a:lnTo>
                  <a:lnTo>
                    <a:pt x="199" y="1273"/>
                  </a:lnTo>
                  <a:lnTo>
                    <a:pt x="210" y="1279"/>
                  </a:lnTo>
                  <a:lnTo>
                    <a:pt x="223" y="1288"/>
                  </a:lnTo>
                  <a:lnTo>
                    <a:pt x="235" y="1295"/>
                  </a:lnTo>
                  <a:lnTo>
                    <a:pt x="249" y="1304"/>
                  </a:lnTo>
                  <a:lnTo>
                    <a:pt x="262" y="1312"/>
                  </a:lnTo>
                  <a:lnTo>
                    <a:pt x="277" y="1323"/>
                  </a:lnTo>
                  <a:lnTo>
                    <a:pt x="291" y="1330"/>
                  </a:lnTo>
                  <a:lnTo>
                    <a:pt x="304" y="1340"/>
                  </a:lnTo>
                  <a:lnTo>
                    <a:pt x="319" y="1349"/>
                  </a:lnTo>
                  <a:lnTo>
                    <a:pt x="334" y="1359"/>
                  </a:lnTo>
                  <a:lnTo>
                    <a:pt x="348" y="1368"/>
                  </a:lnTo>
                  <a:lnTo>
                    <a:pt x="364" y="1377"/>
                  </a:lnTo>
                  <a:lnTo>
                    <a:pt x="379" y="1387"/>
                  </a:lnTo>
                  <a:lnTo>
                    <a:pt x="395" y="1397"/>
                  </a:lnTo>
                  <a:lnTo>
                    <a:pt x="409" y="1406"/>
                  </a:lnTo>
                  <a:lnTo>
                    <a:pt x="425" y="1416"/>
                  </a:lnTo>
                  <a:lnTo>
                    <a:pt x="438" y="1425"/>
                  </a:lnTo>
                  <a:lnTo>
                    <a:pt x="454" y="1435"/>
                  </a:lnTo>
                  <a:lnTo>
                    <a:pt x="469" y="1444"/>
                  </a:lnTo>
                  <a:lnTo>
                    <a:pt x="484" y="1453"/>
                  </a:lnTo>
                  <a:lnTo>
                    <a:pt x="498" y="1462"/>
                  </a:lnTo>
                  <a:lnTo>
                    <a:pt x="513" y="1472"/>
                  </a:lnTo>
                  <a:lnTo>
                    <a:pt x="527" y="1480"/>
                  </a:lnTo>
                  <a:lnTo>
                    <a:pt x="540" y="1489"/>
                  </a:lnTo>
                  <a:lnTo>
                    <a:pt x="554" y="1497"/>
                  </a:lnTo>
                  <a:lnTo>
                    <a:pt x="569" y="1506"/>
                  </a:lnTo>
                  <a:lnTo>
                    <a:pt x="581" y="1514"/>
                  </a:lnTo>
                  <a:lnTo>
                    <a:pt x="595" y="1522"/>
                  </a:lnTo>
                  <a:lnTo>
                    <a:pt x="607" y="1530"/>
                  </a:lnTo>
                  <a:lnTo>
                    <a:pt x="620" y="1539"/>
                  </a:lnTo>
                  <a:lnTo>
                    <a:pt x="630" y="1546"/>
                  </a:lnTo>
                  <a:lnTo>
                    <a:pt x="641" y="1553"/>
                  </a:lnTo>
                  <a:lnTo>
                    <a:pt x="652" y="1560"/>
                  </a:lnTo>
                  <a:lnTo>
                    <a:pt x="662" y="1566"/>
                  </a:lnTo>
                  <a:lnTo>
                    <a:pt x="671" y="1572"/>
                  </a:lnTo>
                  <a:lnTo>
                    <a:pt x="680" y="1578"/>
                  </a:lnTo>
                  <a:lnTo>
                    <a:pt x="688" y="1583"/>
                  </a:lnTo>
                  <a:lnTo>
                    <a:pt x="697" y="1589"/>
                  </a:lnTo>
                  <a:lnTo>
                    <a:pt x="704" y="1593"/>
                  </a:lnTo>
                  <a:lnTo>
                    <a:pt x="711" y="1597"/>
                  </a:lnTo>
                  <a:lnTo>
                    <a:pt x="716" y="1601"/>
                  </a:lnTo>
                  <a:lnTo>
                    <a:pt x="722" y="1604"/>
                  </a:lnTo>
                  <a:lnTo>
                    <a:pt x="729" y="1610"/>
                  </a:lnTo>
                  <a:lnTo>
                    <a:pt x="734" y="1613"/>
                  </a:lnTo>
                  <a:lnTo>
                    <a:pt x="730" y="1614"/>
                  </a:lnTo>
                  <a:lnTo>
                    <a:pt x="723" y="1618"/>
                  </a:lnTo>
                  <a:lnTo>
                    <a:pt x="717" y="1619"/>
                  </a:lnTo>
                  <a:lnTo>
                    <a:pt x="713" y="1622"/>
                  </a:lnTo>
                  <a:lnTo>
                    <a:pt x="707" y="1625"/>
                  </a:lnTo>
                  <a:lnTo>
                    <a:pt x="703" y="1629"/>
                  </a:lnTo>
                  <a:lnTo>
                    <a:pt x="695" y="1631"/>
                  </a:lnTo>
                  <a:lnTo>
                    <a:pt x="688" y="1635"/>
                  </a:lnTo>
                  <a:lnTo>
                    <a:pt x="680" y="1639"/>
                  </a:lnTo>
                  <a:lnTo>
                    <a:pt x="673" y="1644"/>
                  </a:lnTo>
                  <a:lnTo>
                    <a:pt x="664" y="1647"/>
                  </a:lnTo>
                  <a:lnTo>
                    <a:pt x="656" y="1653"/>
                  </a:lnTo>
                  <a:lnTo>
                    <a:pt x="647" y="1657"/>
                  </a:lnTo>
                  <a:lnTo>
                    <a:pt x="638" y="1663"/>
                  </a:lnTo>
                  <a:lnTo>
                    <a:pt x="627" y="1667"/>
                  </a:lnTo>
                  <a:lnTo>
                    <a:pt x="616" y="1673"/>
                  </a:lnTo>
                  <a:lnTo>
                    <a:pt x="606" y="1678"/>
                  </a:lnTo>
                  <a:lnTo>
                    <a:pt x="596" y="1683"/>
                  </a:lnTo>
                  <a:lnTo>
                    <a:pt x="585" y="1689"/>
                  </a:lnTo>
                  <a:lnTo>
                    <a:pt x="573" y="1695"/>
                  </a:lnTo>
                  <a:lnTo>
                    <a:pt x="562" y="1701"/>
                  </a:lnTo>
                  <a:lnTo>
                    <a:pt x="552" y="1708"/>
                  </a:lnTo>
                  <a:lnTo>
                    <a:pt x="539" y="1714"/>
                  </a:lnTo>
                  <a:lnTo>
                    <a:pt x="527" y="1720"/>
                  </a:lnTo>
                  <a:lnTo>
                    <a:pt x="514" y="1726"/>
                  </a:lnTo>
                  <a:lnTo>
                    <a:pt x="503" y="1733"/>
                  </a:lnTo>
                  <a:lnTo>
                    <a:pt x="490" y="1739"/>
                  </a:lnTo>
                  <a:lnTo>
                    <a:pt x="479" y="1746"/>
                  </a:lnTo>
                  <a:lnTo>
                    <a:pt x="467" y="1753"/>
                  </a:lnTo>
                  <a:lnTo>
                    <a:pt x="455" y="1759"/>
                  </a:lnTo>
                  <a:lnTo>
                    <a:pt x="442" y="1765"/>
                  </a:lnTo>
                  <a:lnTo>
                    <a:pt x="430" y="1772"/>
                  </a:lnTo>
                  <a:lnTo>
                    <a:pt x="417" y="1778"/>
                  </a:lnTo>
                  <a:lnTo>
                    <a:pt x="405" y="1784"/>
                  </a:lnTo>
                  <a:lnTo>
                    <a:pt x="393" y="1790"/>
                  </a:lnTo>
                  <a:lnTo>
                    <a:pt x="381" y="1797"/>
                  </a:lnTo>
                  <a:lnTo>
                    <a:pt x="369" y="1802"/>
                  </a:lnTo>
                  <a:lnTo>
                    <a:pt x="359" y="1809"/>
                  </a:lnTo>
                  <a:lnTo>
                    <a:pt x="346" y="1814"/>
                  </a:lnTo>
                  <a:lnTo>
                    <a:pt x="335" y="1821"/>
                  </a:lnTo>
                  <a:lnTo>
                    <a:pt x="325" y="1825"/>
                  </a:lnTo>
                  <a:lnTo>
                    <a:pt x="314" y="1832"/>
                  </a:lnTo>
                  <a:lnTo>
                    <a:pt x="304" y="1837"/>
                  </a:lnTo>
                  <a:lnTo>
                    <a:pt x="294" y="1842"/>
                  </a:lnTo>
                  <a:lnTo>
                    <a:pt x="284" y="1848"/>
                  </a:lnTo>
                  <a:lnTo>
                    <a:pt x="276" y="1854"/>
                  </a:lnTo>
                  <a:lnTo>
                    <a:pt x="266" y="1857"/>
                  </a:lnTo>
                  <a:lnTo>
                    <a:pt x="258" y="1861"/>
                  </a:lnTo>
                  <a:lnTo>
                    <a:pt x="250" y="1866"/>
                  </a:lnTo>
                  <a:lnTo>
                    <a:pt x="243" y="1871"/>
                  </a:lnTo>
                  <a:lnTo>
                    <a:pt x="235" y="1874"/>
                  </a:lnTo>
                  <a:lnTo>
                    <a:pt x="228" y="1877"/>
                  </a:lnTo>
                  <a:lnTo>
                    <a:pt x="223" y="1881"/>
                  </a:lnTo>
                  <a:lnTo>
                    <a:pt x="218" y="1884"/>
                  </a:lnTo>
                  <a:lnTo>
                    <a:pt x="208" y="1889"/>
                  </a:lnTo>
                  <a:lnTo>
                    <a:pt x="202" y="1893"/>
                  </a:lnTo>
                  <a:lnTo>
                    <a:pt x="198" y="1896"/>
                  </a:lnTo>
                  <a:lnTo>
                    <a:pt x="196" y="1897"/>
                  </a:lnTo>
                  <a:lnTo>
                    <a:pt x="194" y="1897"/>
                  </a:lnTo>
                  <a:lnTo>
                    <a:pt x="193" y="1899"/>
                  </a:lnTo>
                  <a:lnTo>
                    <a:pt x="186" y="1906"/>
                  </a:lnTo>
                  <a:lnTo>
                    <a:pt x="182" y="1913"/>
                  </a:lnTo>
                  <a:lnTo>
                    <a:pt x="178" y="1919"/>
                  </a:lnTo>
                  <a:lnTo>
                    <a:pt x="175" y="1927"/>
                  </a:lnTo>
                  <a:lnTo>
                    <a:pt x="170" y="1933"/>
                  </a:lnTo>
                  <a:lnTo>
                    <a:pt x="167" y="1940"/>
                  </a:lnTo>
                  <a:lnTo>
                    <a:pt x="165" y="1947"/>
                  </a:lnTo>
                  <a:lnTo>
                    <a:pt x="163" y="1953"/>
                  </a:lnTo>
                  <a:lnTo>
                    <a:pt x="160" y="1964"/>
                  </a:lnTo>
                  <a:lnTo>
                    <a:pt x="159" y="1975"/>
                  </a:lnTo>
                  <a:lnTo>
                    <a:pt x="158" y="1984"/>
                  </a:lnTo>
                  <a:lnTo>
                    <a:pt x="158" y="1994"/>
                  </a:lnTo>
                  <a:lnTo>
                    <a:pt x="158" y="2004"/>
                  </a:lnTo>
                  <a:lnTo>
                    <a:pt x="159" y="2014"/>
                  </a:lnTo>
                  <a:lnTo>
                    <a:pt x="160" y="2018"/>
                  </a:lnTo>
                  <a:lnTo>
                    <a:pt x="162" y="2021"/>
                  </a:lnTo>
                  <a:lnTo>
                    <a:pt x="303" y="2304"/>
                  </a:lnTo>
                  <a:lnTo>
                    <a:pt x="304" y="2305"/>
                  </a:lnTo>
                  <a:lnTo>
                    <a:pt x="308" y="2307"/>
                  </a:lnTo>
                  <a:lnTo>
                    <a:pt x="419" y="2350"/>
                  </a:lnTo>
                  <a:lnTo>
                    <a:pt x="422" y="2350"/>
                  </a:lnTo>
                  <a:lnTo>
                    <a:pt x="427" y="2350"/>
                  </a:lnTo>
                  <a:lnTo>
                    <a:pt x="1473" y="1770"/>
                  </a:lnTo>
                  <a:lnTo>
                    <a:pt x="1480" y="1764"/>
                  </a:lnTo>
                  <a:lnTo>
                    <a:pt x="1488" y="1760"/>
                  </a:lnTo>
                  <a:lnTo>
                    <a:pt x="1495" y="1755"/>
                  </a:lnTo>
                  <a:lnTo>
                    <a:pt x="1502" y="1751"/>
                  </a:lnTo>
                  <a:lnTo>
                    <a:pt x="1507" y="1746"/>
                  </a:lnTo>
                  <a:lnTo>
                    <a:pt x="1513" y="1740"/>
                  </a:lnTo>
                  <a:lnTo>
                    <a:pt x="1519" y="1734"/>
                  </a:lnTo>
                  <a:lnTo>
                    <a:pt x="1524" y="1730"/>
                  </a:lnTo>
                  <a:lnTo>
                    <a:pt x="1528" y="1723"/>
                  </a:lnTo>
                  <a:lnTo>
                    <a:pt x="1532" y="1717"/>
                  </a:lnTo>
                  <a:lnTo>
                    <a:pt x="1536" y="1712"/>
                  </a:lnTo>
                  <a:lnTo>
                    <a:pt x="1539" y="1706"/>
                  </a:lnTo>
                  <a:lnTo>
                    <a:pt x="1541" y="1699"/>
                  </a:lnTo>
                  <a:lnTo>
                    <a:pt x="1544" y="1692"/>
                  </a:lnTo>
                  <a:lnTo>
                    <a:pt x="1546" y="1686"/>
                  </a:lnTo>
                  <a:lnTo>
                    <a:pt x="1548" y="1679"/>
                  </a:lnTo>
                  <a:lnTo>
                    <a:pt x="1549" y="1667"/>
                  </a:lnTo>
                  <a:lnTo>
                    <a:pt x="1551" y="1656"/>
                  </a:lnTo>
                  <a:lnTo>
                    <a:pt x="1549" y="1648"/>
                  </a:lnTo>
                  <a:lnTo>
                    <a:pt x="1549" y="1641"/>
                  </a:lnTo>
                  <a:lnTo>
                    <a:pt x="1548" y="1635"/>
                  </a:lnTo>
                  <a:lnTo>
                    <a:pt x="1547" y="1628"/>
                  </a:lnTo>
                  <a:lnTo>
                    <a:pt x="1545" y="1621"/>
                  </a:lnTo>
                  <a:lnTo>
                    <a:pt x="1544" y="1614"/>
                  </a:lnTo>
                  <a:lnTo>
                    <a:pt x="1541" y="1607"/>
                  </a:lnTo>
                  <a:lnTo>
                    <a:pt x="1540" y="1602"/>
                  </a:lnTo>
                  <a:lnTo>
                    <a:pt x="1537" y="1595"/>
                  </a:lnTo>
                  <a:lnTo>
                    <a:pt x="1535" y="1588"/>
                  </a:lnTo>
                  <a:lnTo>
                    <a:pt x="1532" y="1582"/>
                  </a:lnTo>
                  <a:lnTo>
                    <a:pt x="1530" y="1577"/>
                  </a:lnTo>
                  <a:lnTo>
                    <a:pt x="1524" y="1566"/>
                  </a:lnTo>
                  <a:lnTo>
                    <a:pt x="1519" y="1556"/>
                  </a:lnTo>
                  <a:lnTo>
                    <a:pt x="1512" y="1546"/>
                  </a:lnTo>
                  <a:lnTo>
                    <a:pt x="1506" y="1537"/>
                  </a:lnTo>
                  <a:lnTo>
                    <a:pt x="1501" y="1529"/>
                  </a:lnTo>
                  <a:lnTo>
                    <a:pt x="1497" y="1522"/>
                  </a:lnTo>
                  <a:lnTo>
                    <a:pt x="1493" y="1515"/>
                  </a:lnTo>
                  <a:lnTo>
                    <a:pt x="1489" y="1512"/>
                  </a:lnTo>
                  <a:lnTo>
                    <a:pt x="1487" y="1510"/>
                  </a:lnTo>
                  <a:lnTo>
                    <a:pt x="1487" y="1510"/>
                  </a:lnTo>
                  <a:lnTo>
                    <a:pt x="1486" y="1509"/>
                  </a:lnTo>
                  <a:lnTo>
                    <a:pt x="1486" y="1507"/>
                  </a:lnTo>
                  <a:lnTo>
                    <a:pt x="1484" y="1505"/>
                  </a:lnTo>
                  <a:lnTo>
                    <a:pt x="1478" y="1502"/>
                  </a:lnTo>
                  <a:lnTo>
                    <a:pt x="1473" y="1498"/>
                  </a:lnTo>
                  <a:lnTo>
                    <a:pt x="1470" y="1495"/>
                  </a:lnTo>
                  <a:lnTo>
                    <a:pt x="1464" y="1492"/>
                  </a:lnTo>
                  <a:lnTo>
                    <a:pt x="1460" y="1488"/>
                  </a:lnTo>
                  <a:lnTo>
                    <a:pt x="1453" y="1483"/>
                  </a:lnTo>
                  <a:lnTo>
                    <a:pt x="1446" y="1477"/>
                  </a:lnTo>
                  <a:lnTo>
                    <a:pt x="1438" y="1471"/>
                  </a:lnTo>
                  <a:lnTo>
                    <a:pt x="1430" y="1465"/>
                  </a:lnTo>
                  <a:lnTo>
                    <a:pt x="1421" y="1459"/>
                  </a:lnTo>
                  <a:lnTo>
                    <a:pt x="1413" y="1452"/>
                  </a:lnTo>
                  <a:lnTo>
                    <a:pt x="1403" y="1445"/>
                  </a:lnTo>
                  <a:lnTo>
                    <a:pt x="1394" y="1438"/>
                  </a:lnTo>
                  <a:lnTo>
                    <a:pt x="1383" y="1429"/>
                  </a:lnTo>
                  <a:lnTo>
                    <a:pt x="1371" y="1421"/>
                  </a:lnTo>
                  <a:lnTo>
                    <a:pt x="1360" y="1412"/>
                  </a:lnTo>
                  <a:lnTo>
                    <a:pt x="1349" y="1404"/>
                  </a:lnTo>
                  <a:lnTo>
                    <a:pt x="1336" y="1394"/>
                  </a:lnTo>
                  <a:lnTo>
                    <a:pt x="1324" y="1385"/>
                  </a:lnTo>
                  <a:lnTo>
                    <a:pt x="1311" y="1376"/>
                  </a:lnTo>
                  <a:lnTo>
                    <a:pt x="1300" y="1367"/>
                  </a:lnTo>
                  <a:lnTo>
                    <a:pt x="1286" y="1357"/>
                  </a:lnTo>
                  <a:lnTo>
                    <a:pt x="1272" y="1346"/>
                  </a:lnTo>
                  <a:lnTo>
                    <a:pt x="1259" y="1336"/>
                  </a:lnTo>
                  <a:lnTo>
                    <a:pt x="1245" y="1326"/>
                  </a:lnTo>
                  <a:lnTo>
                    <a:pt x="1232" y="1316"/>
                  </a:lnTo>
                  <a:lnTo>
                    <a:pt x="1218" y="1306"/>
                  </a:lnTo>
                  <a:lnTo>
                    <a:pt x="1204" y="1295"/>
                  </a:lnTo>
                  <a:lnTo>
                    <a:pt x="1192" y="1285"/>
                  </a:lnTo>
                  <a:lnTo>
                    <a:pt x="1177" y="1274"/>
                  </a:lnTo>
                  <a:lnTo>
                    <a:pt x="1163" y="1264"/>
                  </a:lnTo>
                  <a:lnTo>
                    <a:pt x="1149" y="1252"/>
                  </a:lnTo>
                  <a:lnTo>
                    <a:pt x="1135" y="1242"/>
                  </a:lnTo>
                  <a:lnTo>
                    <a:pt x="1121" y="1232"/>
                  </a:lnTo>
                  <a:lnTo>
                    <a:pt x="1108" y="1222"/>
                  </a:lnTo>
                  <a:lnTo>
                    <a:pt x="1094" y="1211"/>
                  </a:lnTo>
                  <a:lnTo>
                    <a:pt x="1082" y="1201"/>
                  </a:lnTo>
                  <a:lnTo>
                    <a:pt x="1068" y="1191"/>
                  </a:lnTo>
                  <a:lnTo>
                    <a:pt x="1055" y="1181"/>
                  </a:lnTo>
                  <a:lnTo>
                    <a:pt x="1042" y="1172"/>
                  </a:lnTo>
                  <a:lnTo>
                    <a:pt x="1031" y="1163"/>
                  </a:lnTo>
                  <a:lnTo>
                    <a:pt x="1018" y="1152"/>
                  </a:lnTo>
                  <a:lnTo>
                    <a:pt x="1007" y="1144"/>
                  </a:lnTo>
                  <a:lnTo>
                    <a:pt x="996" y="1135"/>
                  </a:lnTo>
                  <a:lnTo>
                    <a:pt x="985" y="1129"/>
                  </a:lnTo>
                  <a:lnTo>
                    <a:pt x="974" y="1119"/>
                  </a:lnTo>
                  <a:lnTo>
                    <a:pt x="964" y="1111"/>
                  </a:lnTo>
                  <a:lnTo>
                    <a:pt x="954" y="1105"/>
                  </a:lnTo>
                  <a:lnTo>
                    <a:pt x="946" y="1098"/>
                  </a:lnTo>
                  <a:lnTo>
                    <a:pt x="935" y="1091"/>
                  </a:lnTo>
                  <a:lnTo>
                    <a:pt x="929" y="1085"/>
                  </a:lnTo>
                  <a:lnTo>
                    <a:pt x="921" y="1080"/>
                  </a:lnTo>
                  <a:lnTo>
                    <a:pt x="915" y="1075"/>
                  </a:lnTo>
                  <a:lnTo>
                    <a:pt x="908" y="1070"/>
                  </a:lnTo>
                  <a:lnTo>
                    <a:pt x="902" y="1065"/>
                  </a:lnTo>
                  <a:lnTo>
                    <a:pt x="897" y="1062"/>
                  </a:lnTo>
                  <a:lnTo>
                    <a:pt x="893" y="1058"/>
                  </a:lnTo>
                  <a:lnTo>
                    <a:pt x="887" y="1054"/>
                  </a:lnTo>
                  <a:lnTo>
                    <a:pt x="884" y="1052"/>
                  </a:lnTo>
                  <a:lnTo>
                    <a:pt x="887" y="1049"/>
                  </a:lnTo>
                  <a:lnTo>
                    <a:pt x="890" y="1046"/>
                  </a:lnTo>
                  <a:lnTo>
                    <a:pt x="896" y="1041"/>
                  </a:lnTo>
                  <a:lnTo>
                    <a:pt x="904" y="1037"/>
                  </a:lnTo>
                  <a:lnTo>
                    <a:pt x="912" y="1030"/>
                  </a:lnTo>
                  <a:lnTo>
                    <a:pt x="922" y="1023"/>
                  </a:lnTo>
                  <a:lnTo>
                    <a:pt x="926" y="1018"/>
                  </a:lnTo>
                  <a:lnTo>
                    <a:pt x="932" y="1014"/>
                  </a:lnTo>
                  <a:lnTo>
                    <a:pt x="939" y="1009"/>
                  </a:lnTo>
                  <a:lnTo>
                    <a:pt x="946" y="1006"/>
                  </a:lnTo>
                  <a:lnTo>
                    <a:pt x="951" y="1000"/>
                  </a:lnTo>
                  <a:lnTo>
                    <a:pt x="957" y="996"/>
                  </a:lnTo>
                  <a:lnTo>
                    <a:pt x="964" y="990"/>
                  </a:lnTo>
                  <a:lnTo>
                    <a:pt x="972" y="986"/>
                  </a:lnTo>
                  <a:lnTo>
                    <a:pt x="978" y="979"/>
                  </a:lnTo>
                  <a:lnTo>
                    <a:pt x="985" y="974"/>
                  </a:lnTo>
                  <a:lnTo>
                    <a:pt x="993" y="967"/>
                  </a:lnTo>
                  <a:lnTo>
                    <a:pt x="1001" y="963"/>
                  </a:lnTo>
                  <a:lnTo>
                    <a:pt x="1008" y="956"/>
                  </a:lnTo>
                  <a:lnTo>
                    <a:pt x="1015" y="950"/>
                  </a:lnTo>
                  <a:lnTo>
                    <a:pt x="1023" y="945"/>
                  </a:lnTo>
                  <a:lnTo>
                    <a:pt x="1031" y="939"/>
                  </a:lnTo>
                  <a:lnTo>
                    <a:pt x="1039" y="933"/>
                  </a:lnTo>
                  <a:lnTo>
                    <a:pt x="1047" y="928"/>
                  </a:lnTo>
                  <a:lnTo>
                    <a:pt x="1055" y="922"/>
                  </a:lnTo>
                  <a:lnTo>
                    <a:pt x="1064" y="916"/>
                  </a:lnTo>
                  <a:lnTo>
                    <a:pt x="1070" y="910"/>
                  </a:lnTo>
                  <a:lnTo>
                    <a:pt x="1078" y="903"/>
                  </a:lnTo>
                  <a:lnTo>
                    <a:pt x="1086" y="897"/>
                  </a:lnTo>
                  <a:lnTo>
                    <a:pt x="1094" y="891"/>
                  </a:lnTo>
                  <a:lnTo>
                    <a:pt x="1101" y="885"/>
                  </a:lnTo>
                  <a:lnTo>
                    <a:pt x="1109" y="879"/>
                  </a:lnTo>
                  <a:lnTo>
                    <a:pt x="1117" y="873"/>
                  </a:lnTo>
                  <a:lnTo>
                    <a:pt x="1125" y="868"/>
                  </a:lnTo>
                  <a:lnTo>
                    <a:pt x="1132" y="861"/>
                  </a:lnTo>
                  <a:lnTo>
                    <a:pt x="1140" y="856"/>
                  </a:lnTo>
                  <a:lnTo>
                    <a:pt x="1146" y="851"/>
                  </a:lnTo>
                  <a:lnTo>
                    <a:pt x="1154" y="846"/>
                  </a:lnTo>
                  <a:lnTo>
                    <a:pt x="1160" y="840"/>
                  </a:lnTo>
                  <a:lnTo>
                    <a:pt x="1167" y="836"/>
                  </a:lnTo>
                  <a:lnTo>
                    <a:pt x="1174" y="830"/>
                  </a:lnTo>
                  <a:lnTo>
                    <a:pt x="1181" y="827"/>
                  </a:lnTo>
                  <a:lnTo>
                    <a:pt x="1185" y="821"/>
                  </a:lnTo>
                  <a:lnTo>
                    <a:pt x="1191" y="816"/>
                  </a:lnTo>
                  <a:lnTo>
                    <a:pt x="1196" y="813"/>
                  </a:lnTo>
                  <a:lnTo>
                    <a:pt x="1202" y="810"/>
                  </a:lnTo>
                  <a:lnTo>
                    <a:pt x="1207" y="805"/>
                  </a:lnTo>
                  <a:lnTo>
                    <a:pt x="1212" y="802"/>
                  </a:lnTo>
                  <a:lnTo>
                    <a:pt x="1217" y="798"/>
                  </a:lnTo>
                  <a:lnTo>
                    <a:pt x="1221" y="796"/>
                  </a:lnTo>
                  <a:lnTo>
                    <a:pt x="1227" y="790"/>
                  </a:lnTo>
                  <a:lnTo>
                    <a:pt x="1234" y="787"/>
                  </a:lnTo>
                  <a:lnTo>
                    <a:pt x="1237" y="784"/>
                  </a:lnTo>
                  <a:lnTo>
                    <a:pt x="1241" y="784"/>
                  </a:lnTo>
                  <a:lnTo>
                    <a:pt x="1243" y="786"/>
                  </a:lnTo>
                  <a:lnTo>
                    <a:pt x="1250" y="794"/>
                  </a:lnTo>
                  <a:lnTo>
                    <a:pt x="1253" y="798"/>
                  </a:lnTo>
                  <a:lnTo>
                    <a:pt x="1260" y="805"/>
                  </a:lnTo>
                  <a:lnTo>
                    <a:pt x="1266" y="812"/>
                  </a:lnTo>
                  <a:lnTo>
                    <a:pt x="1274" y="822"/>
                  </a:lnTo>
                  <a:lnTo>
                    <a:pt x="1280" y="830"/>
                  </a:lnTo>
                  <a:lnTo>
                    <a:pt x="1289" y="840"/>
                  </a:lnTo>
                  <a:lnTo>
                    <a:pt x="1299" y="851"/>
                  </a:lnTo>
                  <a:lnTo>
                    <a:pt x="1309" y="863"/>
                  </a:lnTo>
                  <a:lnTo>
                    <a:pt x="1319" y="874"/>
                  </a:lnTo>
                  <a:lnTo>
                    <a:pt x="1329" y="888"/>
                  </a:lnTo>
                  <a:lnTo>
                    <a:pt x="1341" y="902"/>
                  </a:lnTo>
                  <a:lnTo>
                    <a:pt x="1354" y="916"/>
                  </a:lnTo>
                  <a:lnTo>
                    <a:pt x="1366" y="930"/>
                  </a:lnTo>
                  <a:lnTo>
                    <a:pt x="1379" y="946"/>
                  </a:lnTo>
                  <a:lnTo>
                    <a:pt x="1393" y="961"/>
                  </a:lnTo>
                  <a:lnTo>
                    <a:pt x="1406" y="978"/>
                  </a:lnTo>
                  <a:lnTo>
                    <a:pt x="1420" y="993"/>
                  </a:lnTo>
                  <a:lnTo>
                    <a:pt x="1435" y="1011"/>
                  </a:lnTo>
                  <a:lnTo>
                    <a:pt x="1450" y="1029"/>
                  </a:lnTo>
                  <a:lnTo>
                    <a:pt x="1465" y="1047"/>
                  </a:lnTo>
                  <a:lnTo>
                    <a:pt x="1480" y="1064"/>
                  </a:lnTo>
                  <a:lnTo>
                    <a:pt x="1496" y="1083"/>
                  </a:lnTo>
                  <a:lnTo>
                    <a:pt x="1512" y="1101"/>
                  </a:lnTo>
                  <a:lnTo>
                    <a:pt x="1529" y="1121"/>
                  </a:lnTo>
                  <a:lnTo>
                    <a:pt x="1545" y="1139"/>
                  </a:lnTo>
                  <a:lnTo>
                    <a:pt x="1561" y="1159"/>
                  </a:lnTo>
                  <a:lnTo>
                    <a:pt x="1578" y="1177"/>
                  </a:lnTo>
                  <a:lnTo>
                    <a:pt x="1595" y="1198"/>
                  </a:lnTo>
                  <a:lnTo>
                    <a:pt x="1611" y="1216"/>
                  </a:lnTo>
                  <a:lnTo>
                    <a:pt x="1627" y="1235"/>
                  </a:lnTo>
                  <a:lnTo>
                    <a:pt x="1643" y="1253"/>
                  </a:lnTo>
                  <a:lnTo>
                    <a:pt x="1658" y="1273"/>
                  </a:lnTo>
                  <a:lnTo>
                    <a:pt x="1674" y="1291"/>
                  </a:lnTo>
                  <a:lnTo>
                    <a:pt x="1690" y="1309"/>
                  </a:lnTo>
                  <a:lnTo>
                    <a:pt x="1706" y="1327"/>
                  </a:lnTo>
                  <a:lnTo>
                    <a:pt x="1722" y="1345"/>
                  </a:lnTo>
                  <a:lnTo>
                    <a:pt x="1737" y="1362"/>
                  </a:lnTo>
                  <a:lnTo>
                    <a:pt x="1751" y="1379"/>
                  </a:lnTo>
                  <a:lnTo>
                    <a:pt x="1765" y="1396"/>
                  </a:lnTo>
                  <a:lnTo>
                    <a:pt x="1780" y="1413"/>
                  </a:lnTo>
                  <a:lnTo>
                    <a:pt x="1793" y="1428"/>
                  </a:lnTo>
                  <a:lnTo>
                    <a:pt x="1807" y="1444"/>
                  </a:lnTo>
                  <a:lnTo>
                    <a:pt x="1820" y="1459"/>
                  </a:lnTo>
                  <a:lnTo>
                    <a:pt x="1833" y="1475"/>
                  </a:lnTo>
                  <a:lnTo>
                    <a:pt x="1845" y="1487"/>
                  </a:lnTo>
                  <a:lnTo>
                    <a:pt x="1856" y="1501"/>
                  </a:lnTo>
                  <a:lnTo>
                    <a:pt x="1866" y="1513"/>
                  </a:lnTo>
                  <a:lnTo>
                    <a:pt x="1877" y="1526"/>
                  </a:lnTo>
                  <a:lnTo>
                    <a:pt x="1887" y="1536"/>
                  </a:lnTo>
                  <a:lnTo>
                    <a:pt x="1896" y="1547"/>
                  </a:lnTo>
                  <a:lnTo>
                    <a:pt x="1904" y="1556"/>
                  </a:lnTo>
                  <a:lnTo>
                    <a:pt x="1912" y="1566"/>
                  </a:lnTo>
                  <a:lnTo>
                    <a:pt x="1917" y="1573"/>
                  </a:lnTo>
                  <a:lnTo>
                    <a:pt x="1924" y="1580"/>
                  </a:lnTo>
                  <a:lnTo>
                    <a:pt x="1929" y="1586"/>
                  </a:lnTo>
                  <a:lnTo>
                    <a:pt x="1933" y="1591"/>
                  </a:lnTo>
                  <a:lnTo>
                    <a:pt x="1939" y="1598"/>
                  </a:lnTo>
                  <a:lnTo>
                    <a:pt x="1942" y="1602"/>
                  </a:lnTo>
                  <a:lnTo>
                    <a:pt x="1944" y="1604"/>
                  </a:lnTo>
                  <a:lnTo>
                    <a:pt x="1950" y="1611"/>
                  </a:lnTo>
                  <a:lnTo>
                    <a:pt x="1954" y="1614"/>
                  </a:lnTo>
                  <a:lnTo>
                    <a:pt x="1958" y="1620"/>
                  </a:lnTo>
                  <a:lnTo>
                    <a:pt x="1963" y="1624"/>
                  </a:lnTo>
                  <a:lnTo>
                    <a:pt x="1969" y="1631"/>
                  </a:lnTo>
                  <a:lnTo>
                    <a:pt x="1975" y="1637"/>
                  </a:lnTo>
                  <a:lnTo>
                    <a:pt x="1982" y="1642"/>
                  </a:lnTo>
                  <a:lnTo>
                    <a:pt x="1989" y="1647"/>
                  </a:lnTo>
                  <a:lnTo>
                    <a:pt x="1996" y="1653"/>
                  </a:lnTo>
                  <a:lnTo>
                    <a:pt x="2002" y="1656"/>
                  </a:lnTo>
                  <a:lnTo>
                    <a:pt x="2010" y="1661"/>
                  </a:lnTo>
                  <a:lnTo>
                    <a:pt x="2018" y="1663"/>
                  </a:lnTo>
                  <a:lnTo>
                    <a:pt x="2027" y="1665"/>
                  </a:lnTo>
                  <a:lnTo>
                    <a:pt x="2035" y="1664"/>
                  </a:lnTo>
                  <a:lnTo>
                    <a:pt x="2044" y="1663"/>
                  </a:lnTo>
                  <a:lnTo>
                    <a:pt x="2052" y="1660"/>
                  </a:lnTo>
                  <a:lnTo>
                    <a:pt x="2061" y="1655"/>
                  </a:lnTo>
                  <a:lnTo>
                    <a:pt x="2067" y="1648"/>
                  </a:lnTo>
                  <a:lnTo>
                    <a:pt x="2076" y="1640"/>
                  </a:lnTo>
                  <a:lnTo>
                    <a:pt x="2081" y="1636"/>
                  </a:lnTo>
                  <a:lnTo>
                    <a:pt x="2086" y="1631"/>
                  </a:lnTo>
                  <a:lnTo>
                    <a:pt x="2093" y="1627"/>
                  </a:lnTo>
                  <a:lnTo>
                    <a:pt x="2100" y="1622"/>
                  </a:lnTo>
                  <a:lnTo>
                    <a:pt x="2106" y="1615"/>
                  </a:lnTo>
                  <a:lnTo>
                    <a:pt x="2112" y="1610"/>
                  </a:lnTo>
                  <a:lnTo>
                    <a:pt x="2119" y="1604"/>
                  </a:lnTo>
                  <a:lnTo>
                    <a:pt x="2127" y="1598"/>
                  </a:lnTo>
                  <a:lnTo>
                    <a:pt x="2134" y="1593"/>
                  </a:lnTo>
                  <a:lnTo>
                    <a:pt x="2143" y="1587"/>
                  </a:lnTo>
                  <a:lnTo>
                    <a:pt x="2150" y="1581"/>
                  </a:lnTo>
                  <a:lnTo>
                    <a:pt x="2159" y="1576"/>
                  </a:lnTo>
                  <a:lnTo>
                    <a:pt x="2166" y="1569"/>
                  </a:lnTo>
                  <a:lnTo>
                    <a:pt x="2173" y="1563"/>
                  </a:lnTo>
                  <a:lnTo>
                    <a:pt x="2179" y="1557"/>
                  </a:lnTo>
                  <a:lnTo>
                    <a:pt x="2187" y="1552"/>
                  </a:lnTo>
                  <a:lnTo>
                    <a:pt x="2193" y="1546"/>
                  </a:lnTo>
                  <a:lnTo>
                    <a:pt x="2200" y="1542"/>
                  </a:lnTo>
                  <a:lnTo>
                    <a:pt x="2206" y="1537"/>
                  </a:lnTo>
                  <a:lnTo>
                    <a:pt x="2212" y="1534"/>
                  </a:lnTo>
                  <a:lnTo>
                    <a:pt x="2221" y="1526"/>
                  </a:lnTo>
                  <a:lnTo>
                    <a:pt x="2229" y="1520"/>
                  </a:lnTo>
                  <a:lnTo>
                    <a:pt x="2234" y="1515"/>
                  </a:lnTo>
                  <a:lnTo>
                    <a:pt x="2237" y="1515"/>
                  </a:lnTo>
                  <a:lnTo>
                    <a:pt x="2240" y="1511"/>
                  </a:lnTo>
                  <a:lnTo>
                    <a:pt x="2246" y="1503"/>
                  </a:lnTo>
                  <a:lnTo>
                    <a:pt x="2249" y="1495"/>
                  </a:lnTo>
                  <a:lnTo>
                    <a:pt x="2252" y="1488"/>
                  </a:lnTo>
                  <a:lnTo>
                    <a:pt x="2254" y="1480"/>
                  </a:lnTo>
                  <a:lnTo>
                    <a:pt x="2257" y="1471"/>
                  </a:lnTo>
                  <a:lnTo>
                    <a:pt x="2255" y="1461"/>
                  </a:lnTo>
                  <a:lnTo>
                    <a:pt x="2253" y="1452"/>
                  </a:lnTo>
                  <a:lnTo>
                    <a:pt x="2250" y="1443"/>
                  </a:lnTo>
                  <a:lnTo>
                    <a:pt x="2245" y="1434"/>
                  </a:lnTo>
                  <a:lnTo>
                    <a:pt x="2238" y="1424"/>
                  </a:lnTo>
                  <a:lnTo>
                    <a:pt x="2232" y="1414"/>
                  </a:lnTo>
                  <a:lnTo>
                    <a:pt x="2224" y="1405"/>
                  </a:lnTo>
                  <a:lnTo>
                    <a:pt x="2215" y="1396"/>
                  </a:lnTo>
                  <a:lnTo>
                    <a:pt x="1226" y="85"/>
                  </a:lnTo>
                  <a:lnTo>
                    <a:pt x="1223" y="81"/>
                  </a:lnTo>
                  <a:lnTo>
                    <a:pt x="1219" y="78"/>
                  </a:lnTo>
                  <a:lnTo>
                    <a:pt x="1213" y="72"/>
                  </a:lnTo>
                  <a:lnTo>
                    <a:pt x="1207" y="66"/>
                  </a:lnTo>
                  <a:lnTo>
                    <a:pt x="1196" y="57"/>
                  </a:lnTo>
                  <a:lnTo>
                    <a:pt x="1187" y="49"/>
                  </a:lnTo>
                  <a:lnTo>
                    <a:pt x="1181" y="45"/>
                  </a:lnTo>
                  <a:lnTo>
                    <a:pt x="1175" y="42"/>
                  </a:lnTo>
                  <a:lnTo>
                    <a:pt x="1168" y="37"/>
                  </a:lnTo>
                  <a:lnTo>
                    <a:pt x="1162" y="34"/>
                  </a:lnTo>
                  <a:lnTo>
                    <a:pt x="1154" y="29"/>
                  </a:lnTo>
                  <a:lnTo>
                    <a:pt x="1146" y="25"/>
                  </a:lnTo>
                  <a:lnTo>
                    <a:pt x="1139" y="21"/>
                  </a:lnTo>
                  <a:lnTo>
                    <a:pt x="1131" y="18"/>
                  </a:lnTo>
                  <a:lnTo>
                    <a:pt x="1121" y="13"/>
                  </a:lnTo>
                  <a:lnTo>
                    <a:pt x="1114" y="10"/>
                  </a:lnTo>
                  <a:lnTo>
                    <a:pt x="1104" y="7"/>
                  </a:lnTo>
                  <a:lnTo>
                    <a:pt x="1097" y="5"/>
                  </a:lnTo>
                  <a:lnTo>
                    <a:pt x="1086" y="2"/>
                  </a:lnTo>
                  <a:lnTo>
                    <a:pt x="1076" y="1"/>
                  </a:lnTo>
                  <a:lnTo>
                    <a:pt x="1066" y="0"/>
                  </a:lnTo>
                  <a:lnTo>
                    <a:pt x="1057" y="0"/>
                  </a:lnTo>
                  <a:lnTo>
                    <a:pt x="1047" y="0"/>
                  </a:lnTo>
                  <a:lnTo>
                    <a:pt x="1036" y="1"/>
                  </a:lnTo>
                  <a:lnTo>
                    <a:pt x="1026" y="2"/>
                  </a:lnTo>
                  <a:lnTo>
                    <a:pt x="1016" y="5"/>
                  </a:lnTo>
                  <a:lnTo>
                    <a:pt x="1013" y="5"/>
                  </a:lnTo>
                  <a:lnTo>
                    <a:pt x="1011" y="6"/>
                  </a:lnTo>
                  <a:lnTo>
                    <a:pt x="60" y="770"/>
                  </a:lnTo>
                  <a:lnTo>
                    <a:pt x="59" y="770"/>
                  </a:lnTo>
                  <a:lnTo>
                    <a:pt x="59" y="771"/>
                  </a:lnTo>
                  <a:lnTo>
                    <a:pt x="57" y="771"/>
                  </a:lnTo>
                  <a:lnTo>
                    <a:pt x="56" y="773"/>
                  </a:lnTo>
                  <a:lnTo>
                    <a:pt x="52" y="777"/>
                  </a:lnTo>
                  <a:lnTo>
                    <a:pt x="49" y="784"/>
                  </a:lnTo>
                  <a:lnTo>
                    <a:pt x="43" y="790"/>
                  </a:lnTo>
                  <a:lnTo>
                    <a:pt x="39" y="799"/>
                  </a:lnTo>
                  <a:lnTo>
                    <a:pt x="35" y="804"/>
                  </a:lnTo>
                  <a:lnTo>
                    <a:pt x="33" y="810"/>
                  </a:lnTo>
                  <a:lnTo>
                    <a:pt x="31" y="815"/>
                  </a:lnTo>
                  <a:lnTo>
                    <a:pt x="28" y="822"/>
                  </a:lnTo>
                  <a:lnTo>
                    <a:pt x="25" y="828"/>
                  </a:lnTo>
                  <a:lnTo>
                    <a:pt x="22" y="835"/>
                  </a:lnTo>
                  <a:lnTo>
                    <a:pt x="19" y="841"/>
                  </a:lnTo>
                  <a:lnTo>
                    <a:pt x="17" y="848"/>
                  </a:lnTo>
                  <a:lnTo>
                    <a:pt x="14" y="855"/>
                  </a:lnTo>
                  <a:lnTo>
                    <a:pt x="11" y="864"/>
                  </a:lnTo>
                  <a:lnTo>
                    <a:pt x="9" y="872"/>
                  </a:lnTo>
                  <a:lnTo>
                    <a:pt x="8" y="881"/>
                  </a:lnTo>
                  <a:lnTo>
                    <a:pt x="6" y="889"/>
                  </a:lnTo>
                  <a:lnTo>
                    <a:pt x="5" y="898"/>
                  </a:lnTo>
                  <a:lnTo>
                    <a:pt x="2" y="907"/>
                  </a:lnTo>
                  <a:lnTo>
                    <a:pt x="2" y="917"/>
                  </a:lnTo>
                  <a:lnTo>
                    <a:pt x="0" y="928"/>
                  </a:lnTo>
                  <a:lnTo>
                    <a:pt x="0" y="938"/>
                  </a:lnTo>
                  <a:lnTo>
                    <a:pt x="0" y="949"/>
                  </a:lnTo>
                  <a:lnTo>
                    <a:pt x="0" y="961"/>
                  </a:lnTo>
                  <a:lnTo>
                    <a:pt x="0" y="972"/>
                  </a:lnTo>
                  <a:lnTo>
                    <a:pt x="0" y="984"/>
                  </a:lnTo>
                  <a:lnTo>
                    <a:pt x="0" y="990"/>
                  </a:lnTo>
                  <a:lnTo>
                    <a:pt x="1" y="997"/>
                  </a:lnTo>
                  <a:lnTo>
                    <a:pt x="2" y="1004"/>
                  </a:lnTo>
                  <a:lnTo>
                    <a:pt x="3" y="1011"/>
                  </a:lnTo>
                  <a:lnTo>
                    <a:pt x="3" y="1017"/>
                  </a:lnTo>
                  <a:lnTo>
                    <a:pt x="5" y="1024"/>
                  </a:lnTo>
                  <a:lnTo>
                    <a:pt x="6" y="1031"/>
                  </a:lnTo>
                  <a:lnTo>
                    <a:pt x="8" y="1038"/>
                  </a:lnTo>
                  <a:lnTo>
                    <a:pt x="9" y="1045"/>
                  </a:lnTo>
                  <a:lnTo>
                    <a:pt x="11" y="1052"/>
                  </a:lnTo>
                  <a:lnTo>
                    <a:pt x="13" y="1059"/>
                  </a:lnTo>
                  <a:lnTo>
                    <a:pt x="16" y="1067"/>
                  </a:lnTo>
                  <a:lnTo>
                    <a:pt x="17" y="1074"/>
                  </a:lnTo>
                  <a:lnTo>
                    <a:pt x="19" y="1081"/>
                  </a:lnTo>
                  <a:lnTo>
                    <a:pt x="22" y="1089"/>
                  </a:lnTo>
                  <a:lnTo>
                    <a:pt x="25" y="1097"/>
                  </a:lnTo>
                  <a:lnTo>
                    <a:pt x="27" y="1104"/>
                  </a:lnTo>
                  <a:lnTo>
                    <a:pt x="31" y="1111"/>
                  </a:lnTo>
                  <a:lnTo>
                    <a:pt x="34" y="1119"/>
                  </a:lnTo>
                  <a:lnTo>
                    <a:pt x="39" y="1129"/>
                  </a:lnTo>
                  <a:lnTo>
                    <a:pt x="42" y="1135"/>
                  </a:lnTo>
                  <a:lnTo>
                    <a:pt x="45" y="1143"/>
                  </a:lnTo>
                  <a:lnTo>
                    <a:pt x="50" y="1151"/>
                  </a:lnTo>
                  <a:lnTo>
                    <a:pt x="55" y="1159"/>
                  </a:lnTo>
                  <a:lnTo>
                    <a:pt x="58" y="1167"/>
                  </a:lnTo>
                  <a:lnTo>
                    <a:pt x="64" y="1176"/>
                  </a:lnTo>
                  <a:lnTo>
                    <a:pt x="68" y="1184"/>
                  </a:lnTo>
                  <a:lnTo>
                    <a:pt x="75" y="1193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4" name="Freeform 80"/>
            <p:cNvSpPr>
              <a:spLocks/>
            </p:cNvSpPr>
            <p:nvPr/>
          </p:nvSpPr>
          <p:spPr bwMode="auto">
            <a:xfrm>
              <a:off x="2699" y="6769"/>
              <a:ext cx="1241" cy="1016"/>
            </a:xfrm>
            <a:custGeom>
              <a:avLst/>
              <a:gdLst>
                <a:gd name="T0" fmla="*/ 1241 w 1241"/>
                <a:gd name="T1" fmla="*/ 1007 h 1016"/>
                <a:gd name="T2" fmla="*/ 1241 w 1241"/>
                <a:gd name="T3" fmla="*/ 9 h 1016"/>
                <a:gd name="T4" fmla="*/ 1238 w 1241"/>
                <a:gd name="T5" fmla="*/ 2 h 1016"/>
                <a:gd name="T6" fmla="*/ 1231 w 1241"/>
                <a:gd name="T7" fmla="*/ 0 h 1016"/>
                <a:gd name="T8" fmla="*/ 10 w 1241"/>
                <a:gd name="T9" fmla="*/ 0 h 1016"/>
                <a:gd name="T10" fmla="*/ 3 w 1241"/>
                <a:gd name="T11" fmla="*/ 2 h 1016"/>
                <a:gd name="T12" fmla="*/ 0 w 1241"/>
                <a:gd name="T13" fmla="*/ 9 h 1016"/>
                <a:gd name="T14" fmla="*/ 0 w 1241"/>
                <a:gd name="T15" fmla="*/ 1007 h 1016"/>
                <a:gd name="T16" fmla="*/ 3 w 1241"/>
                <a:gd name="T17" fmla="*/ 1012 h 1016"/>
                <a:gd name="T18" fmla="*/ 10 w 1241"/>
                <a:gd name="T19" fmla="*/ 1016 h 1016"/>
                <a:gd name="T20" fmla="*/ 1231 w 1241"/>
                <a:gd name="T21" fmla="*/ 1016 h 1016"/>
                <a:gd name="T22" fmla="*/ 1238 w 1241"/>
                <a:gd name="T23" fmla="*/ 1012 h 1016"/>
                <a:gd name="T24" fmla="*/ 1241 w 1241"/>
                <a:gd name="T25" fmla="*/ 1007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41" h="1016">
                  <a:moveTo>
                    <a:pt x="1241" y="1007"/>
                  </a:moveTo>
                  <a:lnTo>
                    <a:pt x="1241" y="9"/>
                  </a:lnTo>
                  <a:lnTo>
                    <a:pt x="1238" y="2"/>
                  </a:lnTo>
                  <a:lnTo>
                    <a:pt x="1231" y="0"/>
                  </a:lnTo>
                  <a:lnTo>
                    <a:pt x="10" y="0"/>
                  </a:lnTo>
                  <a:lnTo>
                    <a:pt x="3" y="2"/>
                  </a:lnTo>
                  <a:lnTo>
                    <a:pt x="0" y="9"/>
                  </a:lnTo>
                  <a:lnTo>
                    <a:pt x="0" y="1007"/>
                  </a:lnTo>
                  <a:lnTo>
                    <a:pt x="3" y="1012"/>
                  </a:lnTo>
                  <a:lnTo>
                    <a:pt x="10" y="1016"/>
                  </a:lnTo>
                  <a:lnTo>
                    <a:pt x="1231" y="1016"/>
                  </a:lnTo>
                  <a:lnTo>
                    <a:pt x="1238" y="1012"/>
                  </a:lnTo>
                  <a:lnTo>
                    <a:pt x="1241" y="1007"/>
                  </a:lnTo>
                  <a:close/>
                </a:path>
              </a:pathLst>
            </a:custGeom>
            <a:solidFill>
              <a:srgbClr val="7A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5" name="Freeform 81"/>
            <p:cNvSpPr>
              <a:spLocks/>
            </p:cNvSpPr>
            <p:nvPr/>
          </p:nvSpPr>
          <p:spPr bwMode="auto">
            <a:xfrm>
              <a:off x="1703" y="6006"/>
              <a:ext cx="615" cy="615"/>
            </a:xfrm>
            <a:custGeom>
              <a:avLst/>
              <a:gdLst>
                <a:gd name="T0" fmla="*/ 45 w 615"/>
                <a:gd name="T1" fmla="*/ 146 h 615"/>
                <a:gd name="T2" fmla="*/ 68 w 615"/>
                <a:gd name="T3" fmla="*/ 114 h 615"/>
                <a:gd name="T4" fmla="*/ 93 w 615"/>
                <a:gd name="T5" fmla="*/ 85 h 615"/>
                <a:gd name="T6" fmla="*/ 121 w 615"/>
                <a:gd name="T7" fmla="*/ 61 h 615"/>
                <a:gd name="T8" fmla="*/ 153 w 615"/>
                <a:gd name="T9" fmla="*/ 42 h 615"/>
                <a:gd name="T10" fmla="*/ 186 w 615"/>
                <a:gd name="T11" fmla="*/ 25 h 615"/>
                <a:gd name="T12" fmla="*/ 221 w 615"/>
                <a:gd name="T13" fmla="*/ 12 h 615"/>
                <a:gd name="T14" fmla="*/ 256 w 615"/>
                <a:gd name="T15" fmla="*/ 3 h 615"/>
                <a:gd name="T16" fmla="*/ 293 w 615"/>
                <a:gd name="T17" fmla="*/ 0 h 615"/>
                <a:gd name="T18" fmla="*/ 331 w 615"/>
                <a:gd name="T19" fmla="*/ 1 h 615"/>
                <a:gd name="T20" fmla="*/ 368 w 615"/>
                <a:gd name="T21" fmla="*/ 4 h 615"/>
                <a:gd name="T22" fmla="*/ 404 w 615"/>
                <a:gd name="T23" fmla="*/ 14 h 615"/>
                <a:gd name="T24" fmla="*/ 441 w 615"/>
                <a:gd name="T25" fmla="*/ 30 h 615"/>
                <a:gd name="T26" fmla="*/ 475 w 615"/>
                <a:gd name="T27" fmla="*/ 49 h 615"/>
                <a:gd name="T28" fmla="*/ 505 w 615"/>
                <a:gd name="T29" fmla="*/ 72 h 615"/>
                <a:gd name="T30" fmla="*/ 533 w 615"/>
                <a:gd name="T31" fmla="*/ 98 h 615"/>
                <a:gd name="T32" fmla="*/ 556 w 615"/>
                <a:gd name="T33" fmla="*/ 127 h 615"/>
                <a:gd name="T34" fmla="*/ 576 w 615"/>
                <a:gd name="T35" fmla="*/ 160 h 615"/>
                <a:gd name="T36" fmla="*/ 591 w 615"/>
                <a:gd name="T37" fmla="*/ 192 h 615"/>
                <a:gd name="T38" fmla="*/ 604 w 615"/>
                <a:gd name="T39" fmla="*/ 228 h 615"/>
                <a:gd name="T40" fmla="*/ 610 w 615"/>
                <a:gd name="T41" fmla="*/ 263 h 615"/>
                <a:gd name="T42" fmla="*/ 615 w 615"/>
                <a:gd name="T43" fmla="*/ 300 h 615"/>
                <a:gd name="T44" fmla="*/ 613 w 615"/>
                <a:gd name="T45" fmla="*/ 338 h 615"/>
                <a:gd name="T46" fmla="*/ 607 w 615"/>
                <a:gd name="T47" fmla="*/ 375 h 615"/>
                <a:gd name="T48" fmla="*/ 597 w 615"/>
                <a:gd name="T49" fmla="*/ 411 h 615"/>
                <a:gd name="T50" fmla="*/ 582 w 615"/>
                <a:gd name="T51" fmla="*/ 449 h 615"/>
                <a:gd name="T52" fmla="*/ 559 w 615"/>
                <a:gd name="T53" fmla="*/ 481 h 615"/>
                <a:gd name="T54" fmla="*/ 537 w 615"/>
                <a:gd name="T55" fmla="*/ 511 h 615"/>
                <a:gd name="T56" fmla="*/ 509 w 615"/>
                <a:gd name="T57" fmla="*/ 537 h 615"/>
                <a:gd name="T58" fmla="*/ 480 w 615"/>
                <a:gd name="T59" fmla="*/ 560 h 615"/>
                <a:gd name="T60" fmla="*/ 448 w 615"/>
                <a:gd name="T61" fmla="*/ 578 h 615"/>
                <a:gd name="T62" fmla="*/ 414 w 615"/>
                <a:gd name="T63" fmla="*/ 594 h 615"/>
                <a:gd name="T64" fmla="*/ 379 w 615"/>
                <a:gd name="T65" fmla="*/ 604 h 615"/>
                <a:gd name="T66" fmla="*/ 344 w 615"/>
                <a:gd name="T67" fmla="*/ 612 h 615"/>
                <a:gd name="T68" fmla="*/ 306 w 615"/>
                <a:gd name="T69" fmla="*/ 615 h 615"/>
                <a:gd name="T70" fmla="*/ 269 w 615"/>
                <a:gd name="T71" fmla="*/ 612 h 615"/>
                <a:gd name="T72" fmla="*/ 231 w 615"/>
                <a:gd name="T73" fmla="*/ 604 h 615"/>
                <a:gd name="T74" fmla="*/ 195 w 615"/>
                <a:gd name="T75" fmla="*/ 594 h 615"/>
                <a:gd name="T76" fmla="*/ 160 w 615"/>
                <a:gd name="T77" fmla="*/ 577 h 615"/>
                <a:gd name="T78" fmla="*/ 127 w 615"/>
                <a:gd name="T79" fmla="*/ 556 h 615"/>
                <a:gd name="T80" fmla="*/ 97 w 615"/>
                <a:gd name="T81" fmla="*/ 532 h 615"/>
                <a:gd name="T82" fmla="*/ 72 w 615"/>
                <a:gd name="T83" fmla="*/ 507 h 615"/>
                <a:gd name="T84" fmla="*/ 50 w 615"/>
                <a:gd name="T85" fmla="*/ 475 h 615"/>
                <a:gd name="T86" fmla="*/ 32 w 615"/>
                <a:gd name="T87" fmla="*/ 442 h 615"/>
                <a:gd name="T88" fmla="*/ 17 w 615"/>
                <a:gd name="T89" fmla="*/ 408 h 615"/>
                <a:gd name="T90" fmla="*/ 7 w 615"/>
                <a:gd name="T91" fmla="*/ 371 h 615"/>
                <a:gd name="T92" fmla="*/ 1 w 615"/>
                <a:gd name="T93" fmla="*/ 333 h 615"/>
                <a:gd name="T94" fmla="*/ 0 w 615"/>
                <a:gd name="T95" fmla="*/ 296 h 615"/>
                <a:gd name="T96" fmla="*/ 2 w 615"/>
                <a:gd name="T97" fmla="*/ 258 h 615"/>
                <a:gd name="T98" fmla="*/ 11 w 615"/>
                <a:gd name="T99" fmla="*/ 223 h 615"/>
                <a:gd name="T100" fmla="*/ 24 w 615"/>
                <a:gd name="T101" fmla="*/ 188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15" h="615">
                  <a:moveTo>
                    <a:pt x="35" y="167"/>
                  </a:moveTo>
                  <a:lnTo>
                    <a:pt x="35" y="167"/>
                  </a:lnTo>
                  <a:lnTo>
                    <a:pt x="38" y="160"/>
                  </a:lnTo>
                  <a:lnTo>
                    <a:pt x="42" y="153"/>
                  </a:lnTo>
                  <a:lnTo>
                    <a:pt x="45" y="146"/>
                  </a:lnTo>
                  <a:lnTo>
                    <a:pt x="50" y="139"/>
                  </a:lnTo>
                  <a:lnTo>
                    <a:pt x="53" y="132"/>
                  </a:lnTo>
                  <a:lnTo>
                    <a:pt x="58" y="125"/>
                  </a:lnTo>
                  <a:lnTo>
                    <a:pt x="62" y="120"/>
                  </a:lnTo>
                  <a:lnTo>
                    <a:pt x="68" y="114"/>
                  </a:lnTo>
                  <a:lnTo>
                    <a:pt x="72" y="107"/>
                  </a:lnTo>
                  <a:lnTo>
                    <a:pt x="78" y="102"/>
                  </a:lnTo>
                  <a:lnTo>
                    <a:pt x="83" y="96"/>
                  </a:lnTo>
                  <a:lnTo>
                    <a:pt x="88" y="90"/>
                  </a:lnTo>
                  <a:lnTo>
                    <a:pt x="93" y="85"/>
                  </a:lnTo>
                  <a:lnTo>
                    <a:pt x="99" y="80"/>
                  </a:lnTo>
                  <a:lnTo>
                    <a:pt x="104" y="74"/>
                  </a:lnTo>
                  <a:lnTo>
                    <a:pt x="111" y="71"/>
                  </a:lnTo>
                  <a:lnTo>
                    <a:pt x="116" y="65"/>
                  </a:lnTo>
                  <a:lnTo>
                    <a:pt x="121" y="61"/>
                  </a:lnTo>
                  <a:lnTo>
                    <a:pt x="127" y="56"/>
                  </a:lnTo>
                  <a:lnTo>
                    <a:pt x="134" y="53"/>
                  </a:lnTo>
                  <a:lnTo>
                    <a:pt x="139" y="48"/>
                  </a:lnTo>
                  <a:lnTo>
                    <a:pt x="146" y="45"/>
                  </a:lnTo>
                  <a:lnTo>
                    <a:pt x="153" y="42"/>
                  </a:lnTo>
                  <a:lnTo>
                    <a:pt x="160" y="38"/>
                  </a:lnTo>
                  <a:lnTo>
                    <a:pt x="166" y="34"/>
                  </a:lnTo>
                  <a:lnTo>
                    <a:pt x="172" y="30"/>
                  </a:lnTo>
                  <a:lnTo>
                    <a:pt x="179" y="27"/>
                  </a:lnTo>
                  <a:lnTo>
                    <a:pt x="186" y="25"/>
                  </a:lnTo>
                  <a:lnTo>
                    <a:pt x="193" y="21"/>
                  </a:lnTo>
                  <a:lnTo>
                    <a:pt x="200" y="19"/>
                  </a:lnTo>
                  <a:lnTo>
                    <a:pt x="206" y="17"/>
                  </a:lnTo>
                  <a:lnTo>
                    <a:pt x="214" y="15"/>
                  </a:lnTo>
                  <a:lnTo>
                    <a:pt x="221" y="12"/>
                  </a:lnTo>
                  <a:lnTo>
                    <a:pt x="228" y="10"/>
                  </a:lnTo>
                  <a:lnTo>
                    <a:pt x="235" y="7"/>
                  </a:lnTo>
                  <a:lnTo>
                    <a:pt x="242" y="6"/>
                  </a:lnTo>
                  <a:lnTo>
                    <a:pt x="248" y="4"/>
                  </a:lnTo>
                  <a:lnTo>
                    <a:pt x="256" y="3"/>
                  </a:lnTo>
                  <a:lnTo>
                    <a:pt x="263" y="2"/>
                  </a:lnTo>
                  <a:lnTo>
                    <a:pt x="271" y="2"/>
                  </a:lnTo>
                  <a:lnTo>
                    <a:pt x="278" y="1"/>
                  </a:lnTo>
                  <a:lnTo>
                    <a:pt x="286" y="0"/>
                  </a:lnTo>
                  <a:lnTo>
                    <a:pt x="293" y="0"/>
                  </a:lnTo>
                  <a:lnTo>
                    <a:pt x="301" y="0"/>
                  </a:lnTo>
                  <a:lnTo>
                    <a:pt x="307" y="0"/>
                  </a:lnTo>
                  <a:lnTo>
                    <a:pt x="315" y="0"/>
                  </a:lnTo>
                  <a:lnTo>
                    <a:pt x="323" y="0"/>
                  </a:lnTo>
                  <a:lnTo>
                    <a:pt x="331" y="1"/>
                  </a:lnTo>
                  <a:lnTo>
                    <a:pt x="338" y="1"/>
                  </a:lnTo>
                  <a:lnTo>
                    <a:pt x="345" y="1"/>
                  </a:lnTo>
                  <a:lnTo>
                    <a:pt x="353" y="2"/>
                  </a:lnTo>
                  <a:lnTo>
                    <a:pt x="361" y="4"/>
                  </a:lnTo>
                  <a:lnTo>
                    <a:pt x="368" y="4"/>
                  </a:lnTo>
                  <a:lnTo>
                    <a:pt x="374" y="6"/>
                  </a:lnTo>
                  <a:lnTo>
                    <a:pt x="382" y="7"/>
                  </a:lnTo>
                  <a:lnTo>
                    <a:pt x="390" y="11"/>
                  </a:lnTo>
                  <a:lnTo>
                    <a:pt x="397" y="12"/>
                  </a:lnTo>
                  <a:lnTo>
                    <a:pt x="404" y="14"/>
                  </a:lnTo>
                  <a:lnTo>
                    <a:pt x="412" y="18"/>
                  </a:lnTo>
                  <a:lnTo>
                    <a:pt x="420" y="21"/>
                  </a:lnTo>
                  <a:lnTo>
                    <a:pt x="427" y="23"/>
                  </a:lnTo>
                  <a:lnTo>
                    <a:pt x="433" y="27"/>
                  </a:lnTo>
                  <a:lnTo>
                    <a:pt x="441" y="30"/>
                  </a:lnTo>
                  <a:lnTo>
                    <a:pt x="449" y="35"/>
                  </a:lnTo>
                  <a:lnTo>
                    <a:pt x="455" y="38"/>
                  </a:lnTo>
                  <a:lnTo>
                    <a:pt x="462" y="42"/>
                  </a:lnTo>
                  <a:lnTo>
                    <a:pt x="469" y="45"/>
                  </a:lnTo>
                  <a:lnTo>
                    <a:pt x="475" y="49"/>
                  </a:lnTo>
                  <a:lnTo>
                    <a:pt x="481" y="53"/>
                  </a:lnTo>
                  <a:lnTo>
                    <a:pt x="488" y="57"/>
                  </a:lnTo>
                  <a:lnTo>
                    <a:pt x="494" y="62"/>
                  </a:lnTo>
                  <a:lnTo>
                    <a:pt x="500" y="68"/>
                  </a:lnTo>
                  <a:lnTo>
                    <a:pt x="505" y="72"/>
                  </a:lnTo>
                  <a:lnTo>
                    <a:pt x="512" y="78"/>
                  </a:lnTo>
                  <a:lnTo>
                    <a:pt x="516" y="82"/>
                  </a:lnTo>
                  <a:lnTo>
                    <a:pt x="523" y="88"/>
                  </a:lnTo>
                  <a:lnTo>
                    <a:pt x="528" y="93"/>
                  </a:lnTo>
                  <a:lnTo>
                    <a:pt x="533" y="98"/>
                  </a:lnTo>
                  <a:lnTo>
                    <a:pt x="538" y="104"/>
                  </a:lnTo>
                  <a:lnTo>
                    <a:pt x="544" y="111"/>
                  </a:lnTo>
                  <a:lnTo>
                    <a:pt x="547" y="115"/>
                  </a:lnTo>
                  <a:lnTo>
                    <a:pt x="551" y="121"/>
                  </a:lnTo>
                  <a:lnTo>
                    <a:pt x="556" y="127"/>
                  </a:lnTo>
                  <a:lnTo>
                    <a:pt x="561" y="133"/>
                  </a:lnTo>
                  <a:lnTo>
                    <a:pt x="564" y="139"/>
                  </a:lnTo>
                  <a:lnTo>
                    <a:pt x="568" y="146"/>
                  </a:lnTo>
                  <a:lnTo>
                    <a:pt x="572" y="153"/>
                  </a:lnTo>
                  <a:lnTo>
                    <a:pt x="576" y="160"/>
                  </a:lnTo>
                  <a:lnTo>
                    <a:pt x="579" y="165"/>
                  </a:lnTo>
                  <a:lnTo>
                    <a:pt x="582" y="172"/>
                  </a:lnTo>
                  <a:lnTo>
                    <a:pt x="586" y="179"/>
                  </a:lnTo>
                  <a:lnTo>
                    <a:pt x="589" y="186"/>
                  </a:lnTo>
                  <a:lnTo>
                    <a:pt x="591" y="192"/>
                  </a:lnTo>
                  <a:lnTo>
                    <a:pt x="595" y="199"/>
                  </a:lnTo>
                  <a:lnTo>
                    <a:pt x="597" y="206"/>
                  </a:lnTo>
                  <a:lnTo>
                    <a:pt x="600" y="214"/>
                  </a:lnTo>
                  <a:lnTo>
                    <a:pt x="601" y="221"/>
                  </a:lnTo>
                  <a:lnTo>
                    <a:pt x="604" y="228"/>
                  </a:lnTo>
                  <a:lnTo>
                    <a:pt x="605" y="234"/>
                  </a:lnTo>
                  <a:lnTo>
                    <a:pt x="607" y="241"/>
                  </a:lnTo>
                  <a:lnTo>
                    <a:pt x="608" y="248"/>
                  </a:lnTo>
                  <a:lnTo>
                    <a:pt x="609" y="256"/>
                  </a:lnTo>
                  <a:lnTo>
                    <a:pt x="610" y="263"/>
                  </a:lnTo>
                  <a:lnTo>
                    <a:pt x="613" y="271"/>
                  </a:lnTo>
                  <a:lnTo>
                    <a:pt x="613" y="278"/>
                  </a:lnTo>
                  <a:lnTo>
                    <a:pt x="614" y="285"/>
                  </a:lnTo>
                  <a:lnTo>
                    <a:pt x="614" y="292"/>
                  </a:lnTo>
                  <a:lnTo>
                    <a:pt x="615" y="300"/>
                  </a:lnTo>
                  <a:lnTo>
                    <a:pt x="615" y="307"/>
                  </a:lnTo>
                  <a:lnTo>
                    <a:pt x="615" y="315"/>
                  </a:lnTo>
                  <a:lnTo>
                    <a:pt x="615" y="323"/>
                  </a:lnTo>
                  <a:lnTo>
                    <a:pt x="615" y="331"/>
                  </a:lnTo>
                  <a:lnTo>
                    <a:pt x="613" y="338"/>
                  </a:lnTo>
                  <a:lnTo>
                    <a:pt x="613" y="346"/>
                  </a:lnTo>
                  <a:lnTo>
                    <a:pt x="610" y="352"/>
                  </a:lnTo>
                  <a:lnTo>
                    <a:pt x="610" y="360"/>
                  </a:lnTo>
                  <a:lnTo>
                    <a:pt x="608" y="367"/>
                  </a:lnTo>
                  <a:lnTo>
                    <a:pt x="607" y="375"/>
                  </a:lnTo>
                  <a:lnTo>
                    <a:pt x="605" y="383"/>
                  </a:lnTo>
                  <a:lnTo>
                    <a:pt x="604" y="391"/>
                  </a:lnTo>
                  <a:lnTo>
                    <a:pt x="601" y="398"/>
                  </a:lnTo>
                  <a:lnTo>
                    <a:pt x="599" y="405"/>
                  </a:lnTo>
                  <a:lnTo>
                    <a:pt x="597" y="411"/>
                  </a:lnTo>
                  <a:lnTo>
                    <a:pt x="595" y="419"/>
                  </a:lnTo>
                  <a:lnTo>
                    <a:pt x="591" y="426"/>
                  </a:lnTo>
                  <a:lnTo>
                    <a:pt x="588" y="434"/>
                  </a:lnTo>
                  <a:lnTo>
                    <a:pt x="584" y="441"/>
                  </a:lnTo>
                  <a:lnTo>
                    <a:pt x="582" y="449"/>
                  </a:lnTo>
                  <a:lnTo>
                    <a:pt x="578" y="455"/>
                  </a:lnTo>
                  <a:lnTo>
                    <a:pt x="573" y="461"/>
                  </a:lnTo>
                  <a:lnTo>
                    <a:pt x="568" y="468"/>
                  </a:lnTo>
                  <a:lnTo>
                    <a:pt x="565" y="475"/>
                  </a:lnTo>
                  <a:lnTo>
                    <a:pt x="559" y="481"/>
                  </a:lnTo>
                  <a:lnTo>
                    <a:pt x="556" y="487"/>
                  </a:lnTo>
                  <a:lnTo>
                    <a:pt x="550" y="493"/>
                  </a:lnTo>
                  <a:lnTo>
                    <a:pt x="547" y="500"/>
                  </a:lnTo>
                  <a:lnTo>
                    <a:pt x="541" y="504"/>
                  </a:lnTo>
                  <a:lnTo>
                    <a:pt x="537" y="511"/>
                  </a:lnTo>
                  <a:lnTo>
                    <a:pt x="531" y="516"/>
                  </a:lnTo>
                  <a:lnTo>
                    <a:pt x="527" y="523"/>
                  </a:lnTo>
                  <a:lnTo>
                    <a:pt x="521" y="527"/>
                  </a:lnTo>
                  <a:lnTo>
                    <a:pt x="515" y="533"/>
                  </a:lnTo>
                  <a:lnTo>
                    <a:pt x="509" y="537"/>
                  </a:lnTo>
                  <a:lnTo>
                    <a:pt x="505" y="543"/>
                  </a:lnTo>
                  <a:lnTo>
                    <a:pt x="498" y="546"/>
                  </a:lnTo>
                  <a:lnTo>
                    <a:pt x="492" y="551"/>
                  </a:lnTo>
                  <a:lnTo>
                    <a:pt x="486" y="556"/>
                  </a:lnTo>
                  <a:lnTo>
                    <a:pt x="480" y="560"/>
                  </a:lnTo>
                  <a:lnTo>
                    <a:pt x="473" y="563"/>
                  </a:lnTo>
                  <a:lnTo>
                    <a:pt x="467" y="568"/>
                  </a:lnTo>
                  <a:lnTo>
                    <a:pt x="461" y="571"/>
                  </a:lnTo>
                  <a:lnTo>
                    <a:pt x="455" y="576"/>
                  </a:lnTo>
                  <a:lnTo>
                    <a:pt x="448" y="578"/>
                  </a:lnTo>
                  <a:lnTo>
                    <a:pt x="441" y="582"/>
                  </a:lnTo>
                  <a:lnTo>
                    <a:pt x="435" y="585"/>
                  </a:lnTo>
                  <a:lnTo>
                    <a:pt x="428" y="588"/>
                  </a:lnTo>
                  <a:lnTo>
                    <a:pt x="421" y="591"/>
                  </a:lnTo>
                  <a:lnTo>
                    <a:pt x="414" y="594"/>
                  </a:lnTo>
                  <a:lnTo>
                    <a:pt x="407" y="596"/>
                  </a:lnTo>
                  <a:lnTo>
                    <a:pt x="402" y="600"/>
                  </a:lnTo>
                  <a:lnTo>
                    <a:pt x="394" y="601"/>
                  </a:lnTo>
                  <a:lnTo>
                    <a:pt x="387" y="603"/>
                  </a:lnTo>
                  <a:lnTo>
                    <a:pt x="379" y="604"/>
                  </a:lnTo>
                  <a:lnTo>
                    <a:pt x="372" y="607"/>
                  </a:lnTo>
                  <a:lnTo>
                    <a:pt x="364" y="608"/>
                  </a:lnTo>
                  <a:lnTo>
                    <a:pt x="357" y="609"/>
                  </a:lnTo>
                  <a:lnTo>
                    <a:pt x="351" y="610"/>
                  </a:lnTo>
                  <a:lnTo>
                    <a:pt x="344" y="612"/>
                  </a:lnTo>
                  <a:lnTo>
                    <a:pt x="336" y="612"/>
                  </a:lnTo>
                  <a:lnTo>
                    <a:pt x="328" y="613"/>
                  </a:lnTo>
                  <a:lnTo>
                    <a:pt x="321" y="613"/>
                  </a:lnTo>
                  <a:lnTo>
                    <a:pt x="314" y="615"/>
                  </a:lnTo>
                  <a:lnTo>
                    <a:pt x="306" y="615"/>
                  </a:lnTo>
                  <a:lnTo>
                    <a:pt x="298" y="615"/>
                  </a:lnTo>
                  <a:lnTo>
                    <a:pt x="292" y="615"/>
                  </a:lnTo>
                  <a:lnTo>
                    <a:pt x="285" y="615"/>
                  </a:lnTo>
                  <a:lnTo>
                    <a:pt x="277" y="612"/>
                  </a:lnTo>
                  <a:lnTo>
                    <a:pt x="269" y="612"/>
                  </a:lnTo>
                  <a:lnTo>
                    <a:pt x="261" y="610"/>
                  </a:lnTo>
                  <a:lnTo>
                    <a:pt x="254" y="610"/>
                  </a:lnTo>
                  <a:lnTo>
                    <a:pt x="246" y="608"/>
                  </a:lnTo>
                  <a:lnTo>
                    <a:pt x="239" y="607"/>
                  </a:lnTo>
                  <a:lnTo>
                    <a:pt x="231" y="604"/>
                  </a:lnTo>
                  <a:lnTo>
                    <a:pt x="225" y="603"/>
                  </a:lnTo>
                  <a:lnTo>
                    <a:pt x="217" y="601"/>
                  </a:lnTo>
                  <a:lnTo>
                    <a:pt x="210" y="599"/>
                  </a:lnTo>
                  <a:lnTo>
                    <a:pt x="202" y="596"/>
                  </a:lnTo>
                  <a:lnTo>
                    <a:pt x="195" y="594"/>
                  </a:lnTo>
                  <a:lnTo>
                    <a:pt x="188" y="591"/>
                  </a:lnTo>
                  <a:lnTo>
                    <a:pt x="181" y="587"/>
                  </a:lnTo>
                  <a:lnTo>
                    <a:pt x="175" y="584"/>
                  </a:lnTo>
                  <a:lnTo>
                    <a:pt x="168" y="582"/>
                  </a:lnTo>
                  <a:lnTo>
                    <a:pt x="160" y="577"/>
                  </a:lnTo>
                  <a:lnTo>
                    <a:pt x="153" y="573"/>
                  </a:lnTo>
                  <a:lnTo>
                    <a:pt x="146" y="568"/>
                  </a:lnTo>
                  <a:lnTo>
                    <a:pt x="139" y="565"/>
                  </a:lnTo>
                  <a:lnTo>
                    <a:pt x="133" y="560"/>
                  </a:lnTo>
                  <a:lnTo>
                    <a:pt x="127" y="556"/>
                  </a:lnTo>
                  <a:lnTo>
                    <a:pt x="121" y="551"/>
                  </a:lnTo>
                  <a:lnTo>
                    <a:pt x="116" y="548"/>
                  </a:lnTo>
                  <a:lnTo>
                    <a:pt x="109" y="542"/>
                  </a:lnTo>
                  <a:lnTo>
                    <a:pt x="103" y="537"/>
                  </a:lnTo>
                  <a:lnTo>
                    <a:pt x="97" y="532"/>
                  </a:lnTo>
                  <a:lnTo>
                    <a:pt x="92" y="527"/>
                  </a:lnTo>
                  <a:lnTo>
                    <a:pt x="86" y="521"/>
                  </a:lnTo>
                  <a:lnTo>
                    <a:pt x="82" y="517"/>
                  </a:lnTo>
                  <a:lnTo>
                    <a:pt x="76" y="511"/>
                  </a:lnTo>
                  <a:lnTo>
                    <a:pt x="72" y="507"/>
                  </a:lnTo>
                  <a:lnTo>
                    <a:pt x="67" y="500"/>
                  </a:lnTo>
                  <a:lnTo>
                    <a:pt x="62" y="494"/>
                  </a:lnTo>
                  <a:lnTo>
                    <a:pt x="58" y="487"/>
                  </a:lnTo>
                  <a:lnTo>
                    <a:pt x="54" y="482"/>
                  </a:lnTo>
                  <a:lnTo>
                    <a:pt x="50" y="475"/>
                  </a:lnTo>
                  <a:lnTo>
                    <a:pt x="45" y="469"/>
                  </a:lnTo>
                  <a:lnTo>
                    <a:pt x="42" y="462"/>
                  </a:lnTo>
                  <a:lnTo>
                    <a:pt x="38" y="457"/>
                  </a:lnTo>
                  <a:lnTo>
                    <a:pt x="35" y="449"/>
                  </a:lnTo>
                  <a:lnTo>
                    <a:pt x="32" y="442"/>
                  </a:lnTo>
                  <a:lnTo>
                    <a:pt x="28" y="435"/>
                  </a:lnTo>
                  <a:lnTo>
                    <a:pt x="25" y="428"/>
                  </a:lnTo>
                  <a:lnTo>
                    <a:pt x="21" y="422"/>
                  </a:lnTo>
                  <a:lnTo>
                    <a:pt x="19" y="415"/>
                  </a:lnTo>
                  <a:lnTo>
                    <a:pt x="17" y="408"/>
                  </a:lnTo>
                  <a:lnTo>
                    <a:pt x="16" y="401"/>
                  </a:lnTo>
                  <a:lnTo>
                    <a:pt x="12" y="393"/>
                  </a:lnTo>
                  <a:lnTo>
                    <a:pt x="10" y="385"/>
                  </a:lnTo>
                  <a:lnTo>
                    <a:pt x="8" y="377"/>
                  </a:lnTo>
                  <a:lnTo>
                    <a:pt x="7" y="371"/>
                  </a:lnTo>
                  <a:lnTo>
                    <a:pt x="4" y="363"/>
                  </a:lnTo>
                  <a:lnTo>
                    <a:pt x="3" y="356"/>
                  </a:lnTo>
                  <a:lnTo>
                    <a:pt x="2" y="348"/>
                  </a:lnTo>
                  <a:lnTo>
                    <a:pt x="2" y="341"/>
                  </a:lnTo>
                  <a:lnTo>
                    <a:pt x="1" y="333"/>
                  </a:lnTo>
                  <a:lnTo>
                    <a:pt x="0" y="325"/>
                  </a:lnTo>
                  <a:lnTo>
                    <a:pt x="0" y="318"/>
                  </a:lnTo>
                  <a:lnTo>
                    <a:pt x="0" y="312"/>
                  </a:lnTo>
                  <a:lnTo>
                    <a:pt x="0" y="304"/>
                  </a:lnTo>
                  <a:lnTo>
                    <a:pt x="0" y="296"/>
                  </a:lnTo>
                  <a:lnTo>
                    <a:pt x="0" y="289"/>
                  </a:lnTo>
                  <a:lnTo>
                    <a:pt x="1" y="282"/>
                  </a:lnTo>
                  <a:lnTo>
                    <a:pt x="1" y="274"/>
                  </a:lnTo>
                  <a:lnTo>
                    <a:pt x="1" y="266"/>
                  </a:lnTo>
                  <a:lnTo>
                    <a:pt x="2" y="258"/>
                  </a:lnTo>
                  <a:lnTo>
                    <a:pt x="4" y="251"/>
                  </a:lnTo>
                  <a:lnTo>
                    <a:pt x="4" y="243"/>
                  </a:lnTo>
                  <a:lnTo>
                    <a:pt x="7" y="237"/>
                  </a:lnTo>
                  <a:lnTo>
                    <a:pt x="8" y="230"/>
                  </a:lnTo>
                  <a:lnTo>
                    <a:pt x="11" y="223"/>
                  </a:lnTo>
                  <a:lnTo>
                    <a:pt x="12" y="215"/>
                  </a:lnTo>
                  <a:lnTo>
                    <a:pt x="15" y="208"/>
                  </a:lnTo>
                  <a:lnTo>
                    <a:pt x="18" y="202"/>
                  </a:lnTo>
                  <a:lnTo>
                    <a:pt x="21" y="195"/>
                  </a:lnTo>
                  <a:lnTo>
                    <a:pt x="24" y="188"/>
                  </a:lnTo>
                  <a:lnTo>
                    <a:pt x="27" y="181"/>
                  </a:lnTo>
                  <a:lnTo>
                    <a:pt x="30" y="174"/>
                  </a:lnTo>
                  <a:lnTo>
                    <a:pt x="35" y="167"/>
                  </a:lnTo>
                  <a:close/>
                </a:path>
              </a:pathLst>
            </a:custGeom>
            <a:solidFill>
              <a:srgbClr val="54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6" name="Freeform 82"/>
            <p:cNvSpPr>
              <a:spLocks/>
            </p:cNvSpPr>
            <p:nvPr/>
          </p:nvSpPr>
          <p:spPr bwMode="auto">
            <a:xfrm>
              <a:off x="563" y="6615"/>
              <a:ext cx="2219" cy="2312"/>
            </a:xfrm>
            <a:custGeom>
              <a:avLst/>
              <a:gdLst>
                <a:gd name="T0" fmla="*/ 116 w 2219"/>
                <a:gd name="T1" fmla="*/ 712 h 2312"/>
                <a:gd name="T2" fmla="*/ 254 w 2219"/>
                <a:gd name="T3" fmla="*/ 601 h 2312"/>
                <a:gd name="T4" fmla="*/ 439 w 2219"/>
                <a:gd name="T5" fmla="*/ 454 h 2312"/>
                <a:gd name="T6" fmla="*/ 637 w 2219"/>
                <a:gd name="T7" fmla="*/ 295 h 2312"/>
                <a:gd name="T8" fmla="*/ 817 w 2219"/>
                <a:gd name="T9" fmla="*/ 150 h 2312"/>
                <a:gd name="T10" fmla="*/ 949 w 2219"/>
                <a:gd name="T11" fmla="*/ 43 h 2312"/>
                <a:gd name="T12" fmla="*/ 1004 w 2219"/>
                <a:gd name="T13" fmla="*/ 4 h 2312"/>
                <a:gd name="T14" fmla="*/ 1085 w 2219"/>
                <a:gd name="T15" fmla="*/ 7 h 2312"/>
                <a:gd name="T16" fmla="*/ 1149 w 2219"/>
                <a:gd name="T17" fmla="*/ 40 h 2312"/>
                <a:gd name="T18" fmla="*/ 2183 w 2219"/>
                <a:gd name="T19" fmla="*/ 1390 h 2312"/>
                <a:gd name="T20" fmla="*/ 2218 w 2219"/>
                <a:gd name="T21" fmla="*/ 1458 h 2312"/>
                <a:gd name="T22" fmla="*/ 2181 w 2219"/>
                <a:gd name="T23" fmla="*/ 1501 h 2312"/>
                <a:gd name="T24" fmla="*/ 2119 w 2219"/>
                <a:gd name="T25" fmla="*/ 1547 h 2312"/>
                <a:gd name="T26" fmla="*/ 2055 w 2219"/>
                <a:gd name="T27" fmla="*/ 1597 h 2312"/>
                <a:gd name="T28" fmla="*/ 1982 w 2219"/>
                <a:gd name="T29" fmla="*/ 1614 h 2312"/>
                <a:gd name="T30" fmla="*/ 1225 w 2219"/>
                <a:gd name="T31" fmla="*/ 742 h 2312"/>
                <a:gd name="T32" fmla="*/ 854 w 2219"/>
                <a:gd name="T33" fmla="*/ 1048 h 2312"/>
                <a:gd name="T34" fmla="*/ 917 w 2219"/>
                <a:gd name="T35" fmla="*/ 1096 h 2312"/>
                <a:gd name="T36" fmla="*/ 1023 w 2219"/>
                <a:gd name="T37" fmla="*/ 1176 h 2312"/>
                <a:gd name="T38" fmla="*/ 1149 w 2219"/>
                <a:gd name="T39" fmla="*/ 1272 h 2312"/>
                <a:gd name="T40" fmla="*/ 1273 w 2219"/>
                <a:gd name="T41" fmla="*/ 1365 h 2312"/>
                <a:gd name="T42" fmla="*/ 1378 w 2219"/>
                <a:gd name="T43" fmla="*/ 1444 h 2312"/>
                <a:gd name="T44" fmla="*/ 1442 w 2219"/>
                <a:gd name="T45" fmla="*/ 1493 h 2312"/>
                <a:gd name="T46" fmla="*/ 1474 w 2219"/>
                <a:gd name="T47" fmla="*/ 1528 h 2312"/>
                <a:gd name="T48" fmla="*/ 1511 w 2219"/>
                <a:gd name="T49" fmla="*/ 1618 h 2312"/>
                <a:gd name="T50" fmla="*/ 1491 w 2219"/>
                <a:gd name="T51" fmla="*/ 1700 h 2312"/>
                <a:gd name="T52" fmla="*/ 1446 w 2219"/>
                <a:gd name="T53" fmla="*/ 1735 h 2312"/>
                <a:gd name="T54" fmla="*/ 1377 w 2219"/>
                <a:gd name="T55" fmla="*/ 1771 h 2312"/>
                <a:gd name="T56" fmla="*/ 1225 w 2219"/>
                <a:gd name="T57" fmla="*/ 1854 h 2312"/>
                <a:gd name="T58" fmla="*/ 1024 w 2219"/>
                <a:gd name="T59" fmla="*/ 1967 h 2312"/>
                <a:gd name="T60" fmla="*/ 805 w 2219"/>
                <a:gd name="T61" fmla="*/ 2086 h 2312"/>
                <a:gd name="T62" fmla="*/ 606 w 2219"/>
                <a:gd name="T63" fmla="*/ 2198 h 2312"/>
                <a:gd name="T64" fmla="*/ 459 w 2219"/>
                <a:gd name="T65" fmla="*/ 2278 h 2312"/>
                <a:gd name="T66" fmla="*/ 403 w 2219"/>
                <a:gd name="T67" fmla="*/ 2312 h 2312"/>
                <a:gd name="T68" fmla="*/ 341 w 2219"/>
                <a:gd name="T69" fmla="*/ 2288 h 2312"/>
                <a:gd name="T70" fmla="*/ 296 w 2219"/>
                <a:gd name="T71" fmla="*/ 2267 h 2312"/>
                <a:gd name="T72" fmla="*/ 267 w 2219"/>
                <a:gd name="T73" fmla="*/ 2209 h 2312"/>
                <a:gd name="T74" fmla="*/ 241 w 2219"/>
                <a:gd name="T75" fmla="*/ 2156 h 2312"/>
                <a:gd name="T76" fmla="*/ 211 w 2219"/>
                <a:gd name="T77" fmla="*/ 2098 h 2312"/>
                <a:gd name="T78" fmla="*/ 182 w 2219"/>
                <a:gd name="T79" fmla="*/ 2036 h 2312"/>
                <a:gd name="T80" fmla="*/ 158 w 2219"/>
                <a:gd name="T81" fmla="*/ 1982 h 2312"/>
                <a:gd name="T82" fmla="*/ 173 w 2219"/>
                <a:gd name="T83" fmla="*/ 1918 h 2312"/>
                <a:gd name="T84" fmla="*/ 219 w 2219"/>
                <a:gd name="T85" fmla="*/ 1874 h 2312"/>
                <a:gd name="T86" fmla="*/ 296 w 2219"/>
                <a:gd name="T87" fmla="*/ 1835 h 2312"/>
                <a:gd name="T88" fmla="*/ 401 w 2219"/>
                <a:gd name="T89" fmla="*/ 1779 h 2312"/>
                <a:gd name="T90" fmla="*/ 517 w 2219"/>
                <a:gd name="T91" fmla="*/ 1719 h 2312"/>
                <a:gd name="T92" fmla="*/ 622 w 2219"/>
                <a:gd name="T93" fmla="*/ 1662 h 2312"/>
                <a:gd name="T94" fmla="*/ 702 w 2219"/>
                <a:gd name="T95" fmla="*/ 1620 h 2312"/>
                <a:gd name="T96" fmla="*/ 743 w 2219"/>
                <a:gd name="T97" fmla="*/ 1600 h 2312"/>
                <a:gd name="T98" fmla="*/ 722 w 2219"/>
                <a:gd name="T99" fmla="*/ 1575 h 2312"/>
                <a:gd name="T100" fmla="*/ 646 w 2219"/>
                <a:gd name="T101" fmla="*/ 1526 h 2312"/>
                <a:gd name="T102" fmla="*/ 528 w 2219"/>
                <a:gd name="T103" fmla="*/ 1452 h 2312"/>
                <a:gd name="T104" fmla="*/ 390 w 2219"/>
                <a:gd name="T105" fmla="*/ 1365 h 2312"/>
                <a:gd name="T106" fmla="*/ 253 w 2219"/>
                <a:gd name="T107" fmla="*/ 1277 h 2312"/>
                <a:gd name="T108" fmla="*/ 142 w 2219"/>
                <a:gd name="T109" fmla="*/ 1206 h 2312"/>
                <a:gd name="T110" fmla="*/ 79 w 2219"/>
                <a:gd name="T111" fmla="*/ 1166 h 2312"/>
                <a:gd name="T112" fmla="*/ 40 w 2219"/>
                <a:gd name="T113" fmla="*/ 1106 h 2312"/>
                <a:gd name="T114" fmla="*/ 15 w 2219"/>
                <a:gd name="T115" fmla="*/ 1041 h 2312"/>
                <a:gd name="T116" fmla="*/ 2 w 2219"/>
                <a:gd name="T117" fmla="*/ 981 h 2312"/>
                <a:gd name="T118" fmla="*/ 1 w 2219"/>
                <a:gd name="T119" fmla="*/ 902 h 2312"/>
                <a:gd name="T120" fmla="*/ 17 w 2219"/>
                <a:gd name="T121" fmla="*/ 832 h 2312"/>
                <a:gd name="T122" fmla="*/ 50 w 2219"/>
                <a:gd name="T123" fmla="*/ 769 h 2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9" h="2312">
                  <a:moveTo>
                    <a:pt x="56" y="765"/>
                  </a:moveTo>
                  <a:lnTo>
                    <a:pt x="58" y="761"/>
                  </a:lnTo>
                  <a:lnTo>
                    <a:pt x="66" y="754"/>
                  </a:lnTo>
                  <a:lnTo>
                    <a:pt x="71" y="749"/>
                  </a:lnTo>
                  <a:lnTo>
                    <a:pt x="79" y="744"/>
                  </a:lnTo>
                  <a:lnTo>
                    <a:pt x="85" y="737"/>
                  </a:lnTo>
                  <a:lnTo>
                    <a:pt x="96" y="731"/>
                  </a:lnTo>
                  <a:lnTo>
                    <a:pt x="105" y="721"/>
                  </a:lnTo>
                  <a:lnTo>
                    <a:pt x="116" y="712"/>
                  </a:lnTo>
                  <a:lnTo>
                    <a:pt x="128" y="702"/>
                  </a:lnTo>
                  <a:lnTo>
                    <a:pt x="142" y="692"/>
                  </a:lnTo>
                  <a:lnTo>
                    <a:pt x="156" y="679"/>
                  </a:lnTo>
                  <a:lnTo>
                    <a:pt x="170" y="668"/>
                  </a:lnTo>
                  <a:lnTo>
                    <a:pt x="186" y="656"/>
                  </a:lnTo>
                  <a:lnTo>
                    <a:pt x="203" y="644"/>
                  </a:lnTo>
                  <a:lnTo>
                    <a:pt x="219" y="630"/>
                  </a:lnTo>
                  <a:lnTo>
                    <a:pt x="236" y="616"/>
                  </a:lnTo>
                  <a:lnTo>
                    <a:pt x="254" y="601"/>
                  </a:lnTo>
                  <a:lnTo>
                    <a:pt x="274" y="586"/>
                  </a:lnTo>
                  <a:lnTo>
                    <a:pt x="293" y="571"/>
                  </a:lnTo>
                  <a:lnTo>
                    <a:pt x="312" y="555"/>
                  </a:lnTo>
                  <a:lnTo>
                    <a:pt x="333" y="539"/>
                  </a:lnTo>
                  <a:lnTo>
                    <a:pt x="354" y="523"/>
                  </a:lnTo>
                  <a:lnTo>
                    <a:pt x="375" y="505"/>
                  </a:lnTo>
                  <a:lnTo>
                    <a:pt x="395" y="488"/>
                  </a:lnTo>
                  <a:lnTo>
                    <a:pt x="417" y="471"/>
                  </a:lnTo>
                  <a:lnTo>
                    <a:pt x="439" y="454"/>
                  </a:lnTo>
                  <a:lnTo>
                    <a:pt x="461" y="436"/>
                  </a:lnTo>
                  <a:lnTo>
                    <a:pt x="484" y="419"/>
                  </a:lnTo>
                  <a:lnTo>
                    <a:pt x="505" y="401"/>
                  </a:lnTo>
                  <a:lnTo>
                    <a:pt x="528" y="384"/>
                  </a:lnTo>
                  <a:lnTo>
                    <a:pt x="550" y="366"/>
                  </a:lnTo>
                  <a:lnTo>
                    <a:pt x="571" y="348"/>
                  </a:lnTo>
                  <a:lnTo>
                    <a:pt x="593" y="330"/>
                  </a:lnTo>
                  <a:lnTo>
                    <a:pt x="615" y="313"/>
                  </a:lnTo>
                  <a:lnTo>
                    <a:pt x="637" y="295"/>
                  </a:lnTo>
                  <a:lnTo>
                    <a:pt x="659" y="278"/>
                  </a:lnTo>
                  <a:lnTo>
                    <a:pt x="679" y="261"/>
                  </a:lnTo>
                  <a:lnTo>
                    <a:pt x="701" y="245"/>
                  </a:lnTo>
                  <a:lnTo>
                    <a:pt x="720" y="228"/>
                  </a:lnTo>
                  <a:lnTo>
                    <a:pt x="740" y="211"/>
                  </a:lnTo>
                  <a:lnTo>
                    <a:pt x="760" y="195"/>
                  </a:lnTo>
                  <a:lnTo>
                    <a:pt x="780" y="180"/>
                  </a:lnTo>
                  <a:lnTo>
                    <a:pt x="798" y="164"/>
                  </a:lnTo>
                  <a:lnTo>
                    <a:pt x="817" y="150"/>
                  </a:lnTo>
                  <a:lnTo>
                    <a:pt x="834" y="136"/>
                  </a:lnTo>
                  <a:lnTo>
                    <a:pt x="853" y="124"/>
                  </a:lnTo>
                  <a:lnTo>
                    <a:pt x="867" y="110"/>
                  </a:lnTo>
                  <a:lnTo>
                    <a:pt x="883" y="96"/>
                  </a:lnTo>
                  <a:lnTo>
                    <a:pt x="898" y="84"/>
                  </a:lnTo>
                  <a:lnTo>
                    <a:pt x="913" y="74"/>
                  </a:lnTo>
                  <a:lnTo>
                    <a:pt x="925" y="62"/>
                  </a:lnTo>
                  <a:lnTo>
                    <a:pt x="938" y="53"/>
                  </a:lnTo>
                  <a:lnTo>
                    <a:pt x="949" y="43"/>
                  </a:lnTo>
                  <a:lnTo>
                    <a:pt x="960" y="36"/>
                  </a:lnTo>
                  <a:lnTo>
                    <a:pt x="970" y="28"/>
                  </a:lnTo>
                  <a:lnTo>
                    <a:pt x="978" y="23"/>
                  </a:lnTo>
                  <a:lnTo>
                    <a:pt x="984" y="16"/>
                  </a:lnTo>
                  <a:lnTo>
                    <a:pt x="991" y="12"/>
                  </a:lnTo>
                  <a:lnTo>
                    <a:pt x="996" y="8"/>
                  </a:lnTo>
                  <a:lnTo>
                    <a:pt x="999" y="6"/>
                  </a:lnTo>
                  <a:lnTo>
                    <a:pt x="1001" y="4"/>
                  </a:lnTo>
                  <a:lnTo>
                    <a:pt x="1004" y="4"/>
                  </a:lnTo>
                  <a:lnTo>
                    <a:pt x="1013" y="1"/>
                  </a:lnTo>
                  <a:lnTo>
                    <a:pt x="1022" y="0"/>
                  </a:lnTo>
                  <a:lnTo>
                    <a:pt x="1031" y="0"/>
                  </a:lnTo>
                  <a:lnTo>
                    <a:pt x="1041" y="0"/>
                  </a:lnTo>
                  <a:lnTo>
                    <a:pt x="1050" y="0"/>
                  </a:lnTo>
                  <a:lnTo>
                    <a:pt x="1059" y="1"/>
                  </a:lnTo>
                  <a:lnTo>
                    <a:pt x="1068" y="2"/>
                  </a:lnTo>
                  <a:lnTo>
                    <a:pt x="1077" y="6"/>
                  </a:lnTo>
                  <a:lnTo>
                    <a:pt x="1085" y="7"/>
                  </a:lnTo>
                  <a:lnTo>
                    <a:pt x="1093" y="10"/>
                  </a:lnTo>
                  <a:lnTo>
                    <a:pt x="1101" y="13"/>
                  </a:lnTo>
                  <a:lnTo>
                    <a:pt x="1109" y="17"/>
                  </a:lnTo>
                  <a:lnTo>
                    <a:pt x="1116" y="20"/>
                  </a:lnTo>
                  <a:lnTo>
                    <a:pt x="1123" y="24"/>
                  </a:lnTo>
                  <a:lnTo>
                    <a:pt x="1130" y="28"/>
                  </a:lnTo>
                  <a:lnTo>
                    <a:pt x="1138" y="33"/>
                  </a:lnTo>
                  <a:lnTo>
                    <a:pt x="1143" y="36"/>
                  </a:lnTo>
                  <a:lnTo>
                    <a:pt x="1149" y="40"/>
                  </a:lnTo>
                  <a:lnTo>
                    <a:pt x="1155" y="43"/>
                  </a:lnTo>
                  <a:lnTo>
                    <a:pt x="1160" y="47"/>
                  </a:lnTo>
                  <a:lnTo>
                    <a:pt x="1169" y="54"/>
                  </a:lnTo>
                  <a:lnTo>
                    <a:pt x="1177" y="62"/>
                  </a:lnTo>
                  <a:lnTo>
                    <a:pt x="1183" y="68"/>
                  </a:lnTo>
                  <a:lnTo>
                    <a:pt x="1187" y="72"/>
                  </a:lnTo>
                  <a:lnTo>
                    <a:pt x="1191" y="76"/>
                  </a:lnTo>
                  <a:lnTo>
                    <a:pt x="1193" y="78"/>
                  </a:lnTo>
                  <a:lnTo>
                    <a:pt x="2183" y="1390"/>
                  </a:lnTo>
                  <a:lnTo>
                    <a:pt x="2191" y="1398"/>
                  </a:lnTo>
                  <a:lnTo>
                    <a:pt x="2199" y="1406"/>
                  </a:lnTo>
                  <a:lnTo>
                    <a:pt x="2205" y="1414"/>
                  </a:lnTo>
                  <a:lnTo>
                    <a:pt x="2210" y="1422"/>
                  </a:lnTo>
                  <a:lnTo>
                    <a:pt x="2212" y="1428"/>
                  </a:lnTo>
                  <a:lnTo>
                    <a:pt x="2216" y="1436"/>
                  </a:lnTo>
                  <a:lnTo>
                    <a:pt x="2218" y="1444"/>
                  </a:lnTo>
                  <a:lnTo>
                    <a:pt x="2219" y="1452"/>
                  </a:lnTo>
                  <a:lnTo>
                    <a:pt x="2218" y="1458"/>
                  </a:lnTo>
                  <a:lnTo>
                    <a:pt x="2217" y="1464"/>
                  </a:lnTo>
                  <a:lnTo>
                    <a:pt x="2215" y="1468"/>
                  </a:lnTo>
                  <a:lnTo>
                    <a:pt x="2212" y="1473"/>
                  </a:lnTo>
                  <a:lnTo>
                    <a:pt x="2208" y="1478"/>
                  </a:lnTo>
                  <a:lnTo>
                    <a:pt x="2207" y="1482"/>
                  </a:lnTo>
                  <a:lnTo>
                    <a:pt x="2203" y="1483"/>
                  </a:lnTo>
                  <a:lnTo>
                    <a:pt x="2199" y="1487"/>
                  </a:lnTo>
                  <a:lnTo>
                    <a:pt x="2190" y="1493"/>
                  </a:lnTo>
                  <a:lnTo>
                    <a:pt x="2181" y="1501"/>
                  </a:lnTo>
                  <a:lnTo>
                    <a:pt x="2174" y="1504"/>
                  </a:lnTo>
                  <a:lnTo>
                    <a:pt x="2168" y="1509"/>
                  </a:lnTo>
                  <a:lnTo>
                    <a:pt x="2161" y="1513"/>
                  </a:lnTo>
                  <a:lnTo>
                    <a:pt x="2156" y="1520"/>
                  </a:lnTo>
                  <a:lnTo>
                    <a:pt x="2148" y="1525"/>
                  </a:lnTo>
                  <a:lnTo>
                    <a:pt x="2141" y="1530"/>
                  </a:lnTo>
                  <a:lnTo>
                    <a:pt x="2134" y="1536"/>
                  </a:lnTo>
                  <a:lnTo>
                    <a:pt x="2127" y="1543"/>
                  </a:lnTo>
                  <a:lnTo>
                    <a:pt x="2119" y="1547"/>
                  </a:lnTo>
                  <a:lnTo>
                    <a:pt x="2111" y="1553"/>
                  </a:lnTo>
                  <a:lnTo>
                    <a:pt x="2104" y="1559"/>
                  </a:lnTo>
                  <a:lnTo>
                    <a:pt x="2097" y="1566"/>
                  </a:lnTo>
                  <a:lnTo>
                    <a:pt x="2089" y="1570"/>
                  </a:lnTo>
                  <a:lnTo>
                    <a:pt x="2082" y="1576"/>
                  </a:lnTo>
                  <a:lnTo>
                    <a:pt x="2075" y="1582"/>
                  </a:lnTo>
                  <a:lnTo>
                    <a:pt x="2068" y="1588"/>
                  </a:lnTo>
                  <a:lnTo>
                    <a:pt x="2062" y="1593"/>
                  </a:lnTo>
                  <a:lnTo>
                    <a:pt x="2055" y="1597"/>
                  </a:lnTo>
                  <a:lnTo>
                    <a:pt x="2049" y="1602"/>
                  </a:lnTo>
                  <a:lnTo>
                    <a:pt x="2046" y="1606"/>
                  </a:lnTo>
                  <a:lnTo>
                    <a:pt x="2037" y="1614"/>
                  </a:lnTo>
                  <a:lnTo>
                    <a:pt x="2031" y="1621"/>
                  </a:lnTo>
                  <a:lnTo>
                    <a:pt x="2021" y="1626"/>
                  </a:lnTo>
                  <a:lnTo>
                    <a:pt x="2010" y="1628"/>
                  </a:lnTo>
                  <a:lnTo>
                    <a:pt x="1999" y="1625"/>
                  </a:lnTo>
                  <a:lnTo>
                    <a:pt x="1989" y="1619"/>
                  </a:lnTo>
                  <a:lnTo>
                    <a:pt x="1982" y="1614"/>
                  </a:lnTo>
                  <a:lnTo>
                    <a:pt x="1978" y="1611"/>
                  </a:lnTo>
                  <a:lnTo>
                    <a:pt x="1972" y="1606"/>
                  </a:lnTo>
                  <a:lnTo>
                    <a:pt x="1968" y="1603"/>
                  </a:lnTo>
                  <a:lnTo>
                    <a:pt x="1958" y="1594"/>
                  </a:lnTo>
                  <a:lnTo>
                    <a:pt x="1950" y="1585"/>
                  </a:lnTo>
                  <a:lnTo>
                    <a:pt x="1943" y="1577"/>
                  </a:lnTo>
                  <a:lnTo>
                    <a:pt x="1940" y="1571"/>
                  </a:lnTo>
                  <a:lnTo>
                    <a:pt x="1232" y="746"/>
                  </a:lnTo>
                  <a:lnTo>
                    <a:pt x="1225" y="742"/>
                  </a:lnTo>
                  <a:lnTo>
                    <a:pt x="1218" y="744"/>
                  </a:lnTo>
                  <a:lnTo>
                    <a:pt x="845" y="1027"/>
                  </a:lnTo>
                  <a:lnTo>
                    <a:pt x="841" y="1029"/>
                  </a:lnTo>
                  <a:lnTo>
                    <a:pt x="841" y="1033"/>
                  </a:lnTo>
                  <a:lnTo>
                    <a:pt x="841" y="1037"/>
                  </a:lnTo>
                  <a:lnTo>
                    <a:pt x="845" y="1041"/>
                  </a:lnTo>
                  <a:lnTo>
                    <a:pt x="846" y="1041"/>
                  </a:lnTo>
                  <a:lnTo>
                    <a:pt x="850" y="1046"/>
                  </a:lnTo>
                  <a:lnTo>
                    <a:pt x="854" y="1048"/>
                  </a:lnTo>
                  <a:lnTo>
                    <a:pt x="858" y="1052"/>
                  </a:lnTo>
                  <a:lnTo>
                    <a:pt x="863" y="1055"/>
                  </a:lnTo>
                  <a:lnTo>
                    <a:pt x="870" y="1061"/>
                  </a:lnTo>
                  <a:lnTo>
                    <a:pt x="875" y="1064"/>
                  </a:lnTo>
                  <a:lnTo>
                    <a:pt x="882" y="1070"/>
                  </a:lnTo>
                  <a:lnTo>
                    <a:pt x="890" y="1077"/>
                  </a:lnTo>
                  <a:lnTo>
                    <a:pt x="899" y="1083"/>
                  </a:lnTo>
                  <a:lnTo>
                    <a:pt x="908" y="1089"/>
                  </a:lnTo>
                  <a:lnTo>
                    <a:pt x="917" y="1096"/>
                  </a:lnTo>
                  <a:lnTo>
                    <a:pt x="928" y="1104"/>
                  </a:lnTo>
                  <a:lnTo>
                    <a:pt x="939" y="1113"/>
                  </a:lnTo>
                  <a:lnTo>
                    <a:pt x="949" y="1120"/>
                  </a:lnTo>
                  <a:lnTo>
                    <a:pt x="960" y="1129"/>
                  </a:lnTo>
                  <a:lnTo>
                    <a:pt x="972" y="1137"/>
                  </a:lnTo>
                  <a:lnTo>
                    <a:pt x="984" y="1147"/>
                  </a:lnTo>
                  <a:lnTo>
                    <a:pt x="997" y="1156"/>
                  </a:lnTo>
                  <a:lnTo>
                    <a:pt x="1009" y="1166"/>
                  </a:lnTo>
                  <a:lnTo>
                    <a:pt x="1023" y="1176"/>
                  </a:lnTo>
                  <a:lnTo>
                    <a:pt x="1037" y="1187"/>
                  </a:lnTo>
                  <a:lnTo>
                    <a:pt x="1050" y="1197"/>
                  </a:lnTo>
                  <a:lnTo>
                    <a:pt x="1064" y="1207"/>
                  </a:lnTo>
                  <a:lnTo>
                    <a:pt x="1077" y="1217"/>
                  </a:lnTo>
                  <a:lnTo>
                    <a:pt x="1091" y="1228"/>
                  </a:lnTo>
                  <a:lnTo>
                    <a:pt x="1105" y="1238"/>
                  </a:lnTo>
                  <a:lnTo>
                    <a:pt x="1119" y="1249"/>
                  </a:lnTo>
                  <a:lnTo>
                    <a:pt x="1134" y="1260"/>
                  </a:lnTo>
                  <a:lnTo>
                    <a:pt x="1149" y="1272"/>
                  </a:lnTo>
                  <a:lnTo>
                    <a:pt x="1163" y="1282"/>
                  </a:lnTo>
                  <a:lnTo>
                    <a:pt x="1176" y="1292"/>
                  </a:lnTo>
                  <a:lnTo>
                    <a:pt x="1190" y="1302"/>
                  </a:lnTo>
                  <a:lnTo>
                    <a:pt x="1205" y="1314"/>
                  </a:lnTo>
                  <a:lnTo>
                    <a:pt x="1218" y="1324"/>
                  </a:lnTo>
                  <a:lnTo>
                    <a:pt x="1232" y="1334"/>
                  </a:lnTo>
                  <a:lnTo>
                    <a:pt x="1245" y="1344"/>
                  </a:lnTo>
                  <a:lnTo>
                    <a:pt x="1260" y="1356"/>
                  </a:lnTo>
                  <a:lnTo>
                    <a:pt x="1273" y="1365"/>
                  </a:lnTo>
                  <a:lnTo>
                    <a:pt x="1286" y="1375"/>
                  </a:lnTo>
                  <a:lnTo>
                    <a:pt x="1299" y="1384"/>
                  </a:lnTo>
                  <a:lnTo>
                    <a:pt x="1311" y="1394"/>
                  </a:lnTo>
                  <a:lnTo>
                    <a:pt x="1323" y="1402"/>
                  </a:lnTo>
                  <a:lnTo>
                    <a:pt x="1335" y="1411"/>
                  </a:lnTo>
                  <a:lnTo>
                    <a:pt x="1346" y="1420"/>
                  </a:lnTo>
                  <a:lnTo>
                    <a:pt x="1359" y="1429"/>
                  </a:lnTo>
                  <a:lnTo>
                    <a:pt x="1368" y="1436"/>
                  </a:lnTo>
                  <a:lnTo>
                    <a:pt x="1378" y="1444"/>
                  </a:lnTo>
                  <a:lnTo>
                    <a:pt x="1387" y="1451"/>
                  </a:lnTo>
                  <a:lnTo>
                    <a:pt x="1397" y="1459"/>
                  </a:lnTo>
                  <a:lnTo>
                    <a:pt x="1405" y="1465"/>
                  </a:lnTo>
                  <a:lnTo>
                    <a:pt x="1413" y="1470"/>
                  </a:lnTo>
                  <a:lnTo>
                    <a:pt x="1420" y="1476"/>
                  </a:lnTo>
                  <a:lnTo>
                    <a:pt x="1427" y="1482"/>
                  </a:lnTo>
                  <a:lnTo>
                    <a:pt x="1432" y="1485"/>
                  </a:lnTo>
                  <a:lnTo>
                    <a:pt x="1437" y="1490"/>
                  </a:lnTo>
                  <a:lnTo>
                    <a:pt x="1442" y="1493"/>
                  </a:lnTo>
                  <a:lnTo>
                    <a:pt x="1446" y="1496"/>
                  </a:lnTo>
                  <a:lnTo>
                    <a:pt x="1452" y="1500"/>
                  </a:lnTo>
                  <a:lnTo>
                    <a:pt x="1455" y="1503"/>
                  </a:lnTo>
                  <a:lnTo>
                    <a:pt x="1455" y="1503"/>
                  </a:lnTo>
                  <a:lnTo>
                    <a:pt x="1458" y="1505"/>
                  </a:lnTo>
                  <a:lnTo>
                    <a:pt x="1461" y="1509"/>
                  </a:lnTo>
                  <a:lnTo>
                    <a:pt x="1464" y="1516"/>
                  </a:lnTo>
                  <a:lnTo>
                    <a:pt x="1468" y="1521"/>
                  </a:lnTo>
                  <a:lnTo>
                    <a:pt x="1474" y="1528"/>
                  </a:lnTo>
                  <a:lnTo>
                    <a:pt x="1479" y="1536"/>
                  </a:lnTo>
                  <a:lnTo>
                    <a:pt x="1485" y="1546"/>
                  </a:lnTo>
                  <a:lnTo>
                    <a:pt x="1489" y="1555"/>
                  </a:lnTo>
                  <a:lnTo>
                    <a:pt x="1494" y="1566"/>
                  </a:lnTo>
                  <a:lnTo>
                    <a:pt x="1499" y="1576"/>
                  </a:lnTo>
                  <a:lnTo>
                    <a:pt x="1504" y="1588"/>
                  </a:lnTo>
                  <a:lnTo>
                    <a:pt x="1506" y="1600"/>
                  </a:lnTo>
                  <a:lnTo>
                    <a:pt x="1510" y="1612"/>
                  </a:lnTo>
                  <a:lnTo>
                    <a:pt x="1511" y="1618"/>
                  </a:lnTo>
                  <a:lnTo>
                    <a:pt x="1512" y="1623"/>
                  </a:lnTo>
                  <a:lnTo>
                    <a:pt x="1512" y="1630"/>
                  </a:lnTo>
                  <a:lnTo>
                    <a:pt x="1513" y="1637"/>
                  </a:lnTo>
                  <a:lnTo>
                    <a:pt x="1512" y="1646"/>
                  </a:lnTo>
                  <a:lnTo>
                    <a:pt x="1512" y="1656"/>
                  </a:lnTo>
                  <a:lnTo>
                    <a:pt x="1508" y="1667"/>
                  </a:lnTo>
                  <a:lnTo>
                    <a:pt x="1504" y="1678"/>
                  </a:lnTo>
                  <a:lnTo>
                    <a:pt x="1497" y="1688"/>
                  </a:lnTo>
                  <a:lnTo>
                    <a:pt x="1491" y="1700"/>
                  </a:lnTo>
                  <a:lnTo>
                    <a:pt x="1486" y="1703"/>
                  </a:lnTo>
                  <a:lnTo>
                    <a:pt x="1481" y="1709"/>
                  </a:lnTo>
                  <a:lnTo>
                    <a:pt x="1476" y="1712"/>
                  </a:lnTo>
                  <a:lnTo>
                    <a:pt x="1471" y="1718"/>
                  </a:lnTo>
                  <a:lnTo>
                    <a:pt x="1466" y="1721"/>
                  </a:lnTo>
                  <a:lnTo>
                    <a:pt x="1460" y="1726"/>
                  </a:lnTo>
                  <a:lnTo>
                    <a:pt x="1453" y="1730"/>
                  </a:lnTo>
                  <a:lnTo>
                    <a:pt x="1447" y="1735"/>
                  </a:lnTo>
                  <a:lnTo>
                    <a:pt x="1446" y="1735"/>
                  </a:lnTo>
                  <a:lnTo>
                    <a:pt x="1444" y="1736"/>
                  </a:lnTo>
                  <a:lnTo>
                    <a:pt x="1439" y="1737"/>
                  </a:lnTo>
                  <a:lnTo>
                    <a:pt x="1435" y="1740"/>
                  </a:lnTo>
                  <a:lnTo>
                    <a:pt x="1427" y="1743"/>
                  </a:lnTo>
                  <a:lnTo>
                    <a:pt x="1420" y="1747"/>
                  </a:lnTo>
                  <a:lnTo>
                    <a:pt x="1411" y="1752"/>
                  </a:lnTo>
                  <a:lnTo>
                    <a:pt x="1402" y="1759"/>
                  </a:lnTo>
                  <a:lnTo>
                    <a:pt x="1390" y="1764"/>
                  </a:lnTo>
                  <a:lnTo>
                    <a:pt x="1377" y="1771"/>
                  </a:lnTo>
                  <a:lnTo>
                    <a:pt x="1363" y="1778"/>
                  </a:lnTo>
                  <a:lnTo>
                    <a:pt x="1350" y="1786"/>
                  </a:lnTo>
                  <a:lnTo>
                    <a:pt x="1334" y="1794"/>
                  </a:lnTo>
                  <a:lnTo>
                    <a:pt x="1318" y="1803"/>
                  </a:lnTo>
                  <a:lnTo>
                    <a:pt x="1301" y="1813"/>
                  </a:lnTo>
                  <a:lnTo>
                    <a:pt x="1284" y="1823"/>
                  </a:lnTo>
                  <a:lnTo>
                    <a:pt x="1265" y="1833"/>
                  </a:lnTo>
                  <a:lnTo>
                    <a:pt x="1245" y="1844"/>
                  </a:lnTo>
                  <a:lnTo>
                    <a:pt x="1225" y="1854"/>
                  </a:lnTo>
                  <a:lnTo>
                    <a:pt x="1205" y="1866"/>
                  </a:lnTo>
                  <a:lnTo>
                    <a:pt x="1183" y="1877"/>
                  </a:lnTo>
                  <a:lnTo>
                    <a:pt x="1161" y="1889"/>
                  </a:lnTo>
                  <a:lnTo>
                    <a:pt x="1139" y="1901"/>
                  </a:lnTo>
                  <a:lnTo>
                    <a:pt x="1117" y="1915"/>
                  </a:lnTo>
                  <a:lnTo>
                    <a:pt x="1093" y="1928"/>
                  </a:lnTo>
                  <a:lnTo>
                    <a:pt x="1071" y="1940"/>
                  </a:lnTo>
                  <a:lnTo>
                    <a:pt x="1047" y="1954"/>
                  </a:lnTo>
                  <a:lnTo>
                    <a:pt x="1024" y="1967"/>
                  </a:lnTo>
                  <a:lnTo>
                    <a:pt x="999" y="1981"/>
                  </a:lnTo>
                  <a:lnTo>
                    <a:pt x="975" y="1995"/>
                  </a:lnTo>
                  <a:lnTo>
                    <a:pt x="951" y="2008"/>
                  </a:lnTo>
                  <a:lnTo>
                    <a:pt x="928" y="2022"/>
                  </a:lnTo>
                  <a:lnTo>
                    <a:pt x="903" y="2034"/>
                  </a:lnTo>
                  <a:lnTo>
                    <a:pt x="878" y="2048"/>
                  </a:lnTo>
                  <a:lnTo>
                    <a:pt x="854" y="2060"/>
                  </a:lnTo>
                  <a:lnTo>
                    <a:pt x="830" y="2074"/>
                  </a:lnTo>
                  <a:lnTo>
                    <a:pt x="805" y="2086"/>
                  </a:lnTo>
                  <a:lnTo>
                    <a:pt x="781" y="2100"/>
                  </a:lnTo>
                  <a:lnTo>
                    <a:pt x="758" y="2114"/>
                  </a:lnTo>
                  <a:lnTo>
                    <a:pt x="736" y="2127"/>
                  </a:lnTo>
                  <a:lnTo>
                    <a:pt x="712" y="2139"/>
                  </a:lnTo>
                  <a:lnTo>
                    <a:pt x="690" y="2151"/>
                  </a:lnTo>
                  <a:lnTo>
                    <a:pt x="668" y="2162"/>
                  </a:lnTo>
                  <a:lnTo>
                    <a:pt x="647" y="2175"/>
                  </a:lnTo>
                  <a:lnTo>
                    <a:pt x="626" y="2186"/>
                  </a:lnTo>
                  <a:lnTo>
                    <a:pt x="606" y="2198"/>
                  </a:lnTo>
                  <a:lnTo>
                    <a:pt x="586" y="2208"/>
                  </a:lnTo>
                  <a:lnTo>
                    <a:pt x="569" y="2219"/>
                  </a:lnTo>
                  <a:lnTo>
                    <a:pt x="550" y="2228"/>
                  </a:lnTo>
                  <a:lnTo>
                    <a:pt x="533" y="2238"/>
                  </a:lnTo>
                  <a:lnTo>
                    <a:pt x="516" y="2246"/>
                  </a:lnTo>
                  <a:lnTo>
                    <a:pt x="501" y="2255"/>
                  </a:lnTo>
                  <a:lnTo>
                    <a:pt x="485" y="2263"/>
                  </a:lnTo>
                  <a:lnTo>
                    <a:pt x="472" y="2271"/>
                  </a:lnTo>
                  <a:lnTo>
                    <a:pt x="459" y="2278"/>
                  </a:lnTo>
                  <a:lnTo>
                    <a:pt x="449" y="2285"/>
                  </a:lnTo>
                  <a:lnTo>
                    <a:pt x="437" y="2290"/>
                  </a:lnTo>
                  <a:lnTo>
                    <a:pt x="428" y="2295"/>
                  </a:lnTo>
                  <a:lnTo>
                    <a:pt x="420" y="2300"/>
                  </a:lnTo>
                  <a:lnTo>
                    <a:pt x="414" y="2304"/>
                  </a:lnTo>
                  <a:lnTo>
                    <a:pt x="409" y="2307"/>
                  </a:lnTo>
                  <a:lnTo>
                    <a:pt x="405" y="2309"/>
                  </a:lnTo>
                  <a:lnTo>
                    <a:pt x="403" y="2310"/>
                  </a:lnTo>
                  <a:lnTo>
                    <a:pt x="403" y="2312"/>
                  </a:lnTo>
                  <a:lnTo>
                    <a:pt x="400" y="2310"/>
                  </a:lnTo>
                  <a:lnTo>
                    <a:pt x="396" y="2309"/>
                  </a:lnTo>
                  <a:lnTo>
                    <a:pt x="390" y="2307"/>
                  </a:lnTo>
                  <a:lnTo>
                    <a:pt x="384" y="2304"/>
                  </a:lnTo>
                  <a:lnTo>
                    <a:pt x="376" y="2301"/>
                  </a:lnTo>
                  <a:lnTo>
                    <a:pt x="368" y="2297"/>
                  </a:lnTo>
                  <a:lnTo>
                    <a:pt x="359" y="2294"/>
                  </a:lnTo>
                  <a:lnTo>
                    <a:pt x="351" y="2292"/>
                  </a:lnTo>
                  <a:lnTo>
                    <a:pt x="341" y="2288"/>
                  </a:lnTo>
                  <a:lnTo>
                    <a:pt x="333" y="2285"/>
                  </a:lnTo>
                  <a:lnTo>
                    <a:pt x="324" y="2282"/>
                  </a:lnTo>
                  <a:lnTo>
                    <a:pt x="317" y="2278"/>
                  </a:lnTo>
                  <a:lnTo>
                    <a:pt x="310" y="2275"/>
                  </a:lnTo>
                  <a:lnTo>
                    <a:pt x="304" y="2274"/>
                  </a:lnTo>
                  <a:lnTo>
                    <a:pt x="301" y="2272"/>
                  </a:lnTo>
                  <a:lnTo>
                    <a:pt x="300" y="2272"/>
                  </a:lnTo>
                  <a:lnTo>
                    <a:pt x="298" y="2270"/>
                  </a:lnTo>
                  <a:lnTo>
                    <a:pt x="296" y="2267"/>
                  </a:lnTo>
                  <a:lnTo>
                    <a:pt x="294" y="2262"/>
                  </a:lnTo>
                  <a:lnTo>
                    <a:pt x="292" y="2258"/>
                  </a:lnTo>
                  <a:lnTo>
                    <a:pt x="289" y="2250"/>
                  </a:lnTo>
                  <a:lnTo>
                    <a:pt x="285" y="2243"/>
                  </a:lnTo>
                  <a:lnTo>
                    <a:pt x="281" y="2234"/>
                  </a:lnTo>
                  <a:lnTo>
                    <a:pt x="276" y="2226"/>
                  </a:lnTo>
                  <a:lnTo>
                    <a:pt x="273" y="2220"/>
                  </a:lnTo>
                  <a:lnTo>
                    <a:pt x="270" y="2215"/>
                  </a:lnTo>
                  <a:lnTo>
                    <a:pt x="267" y="2209"/>
                  </a:lnTo>
                  <a:lnTo>
                    <a:pt x="265" y="2204"/>
                  </a:lnTo>
                  <a:lnTo>
                    <a:pt x="261" y="2198"/>
                  </a:lnTo>
                  <a:lnTo>
                    <a:pt x="259" y="2192"/>
                  </a:lnTo>
                  <a:lnTo>
                    <a:pt x="256" y="2186"/>
                  </a:lnTo>
                  <a:lnTo>
                    <a:pt x="253" y="2181"/>
                  </a:lnTo>
                  <a:lnTo>
                    <a:pt x="250" y="2174"/>
                  </a:lnTo>
                  <a:lnTo>
                    <a:pt x="247" y="2168"/>
                  </a:lnTo>
                  <a:lnTo>
                    <a:pt x="243" y="2161"/>
                  </a:lnTo>
                  <a:lnTo>
                    <a:pt x="241" y="2156"/>
                  </a:lnTo>
                  <a:lnTo>
                    <a:pt x="237" y="2149"/>
                  </a:lnTo>
                  <a:lnTo>
                    <a:pt x="234" y="2143"/>
                  </a:lnTo>
                  <a:lnTo>
                    <a:pt x="231" y="2136"/>
                  </a:lnTo>
                  <a:lnTo>
                    <a:pt x="228" y="2131"/>
                  </a:lnTo>
                  <a:lnTo>
                    <a:pt x="225" y="2124"/>
                  </a:lnTo>
                  <a:lnTo>
                    <a:pt x="222" y="2117"/>
                  </a:lnTo>
                  <a:lnTo>
                    <a:pt x="218" y="2110"/>
                  </a:lnTo>
                  <a:lnTo>
                    <a:pt x="215" y="2105"/>
                  </a:lnTo>
                  <a:lnTo>
                    <a:pt x="211" y="2098"/>
                  </a:lnTo>
                  <a:lnTo>
                    <a:pt x="209" y="2092"/>
                  </a:lnTo>
                  <a:lnTo>
                    <a:pt x="206" y="2085"/>
                  </a:lnTo>
                  <a:lnTo>
                    <a:pt x="203" y="2080"/>
                  </a:lnTo>
                  <a:lnTo>
                    <a:pt x="200" y="2073"/>
                  </a:lnTo>
                  <a:lnTo>
                    <a:pt x="197" y="2067"/>
                  </a:lnTo>
                  <a:lnTo>
                    <a:pt x="193" y="2061"/>
                  </a:lnTo>
                  <a:lnTo>
                    <a:pt x="191" y="2056"/>
                  </a:lnTo>
                  <a:lnTo>
                    <a:pt x="185" y="2046"/>
                  </a:lnTo>
                  <a:lnTo>
                    <a:pt x="182" y="2036"/>
                  </a:lnTo>
                  <a:lnTo>
                    <a:pt x="176" y="2026"/>
                  </a:lnTo>
                  <a:lnTo>
                    <a:pt x="173" y="2018"/>
                  </a:lnTo>
                  <a:lnTo>
                    <a:pt x="169" y="2012"/>
                  </a:lnTo>
                  <a:lnTo>
                    <a:pt x="166" y="2006"/>
                  </a:lnTo>
                  <a:lnTo>
                    <a:pt x="161" y="1997"/>
                  </a:lnTo>
                  <a:lnTo>
                    <a:pt x="161" y="1995"/>
                  </a:lnTo>
                  <a:lnTo>
                    <a:pt x="160" y="1992"/>
                  </a:lnTo>
                  <a:lnTo>
                    <a:pt x="159" y="1989"/>
                  </a:lnTo>
                  <a:lnTo>
                    <a:pt x="158" y="1982"/>
                  </a:lnTo>
                  <a:lnTo>
                    <a:pt x="158" y="1975"/>
                  </a:lnTo>
                  <a:lnTo>
                    <a:pt x="158" y="1967"/>
                  </a:lnTo>
                  <a:lnTo>
                    <a:pt x="159" y="1959"/>
                  </a:lnTo>
                  <a:lnTo>
                    <a:pt x="160" y="1950"/>
                  </a:lnTo>
                  <a:lnTo>
                    <a:pt x="164" y="1941"/>
                  </a:lnTo>
                  <a:lnTo>
                    <a:pt x="165" y="1936"/>
                  </a:lnTo>
                  <a:lnTo>
                    <a:pt x="167" y="1930"/>
                  </a:lnTo>
                  <a:lnTo>
                    <a:pt x="169" y="1924"/>
                  </a:lnTo>
                  <a:lnTo>
                    <a:pt x="173" y="1918"/>
                  </a:lnTo>
                  <a:lnTo>
                    <a:pt x="176" y="1912"/>
                  </a:lnTo>
                  <a:lnTo>
                    <a:pt x="180" y="1905"/>
                  </a:lnTo>
                  <a:lnTo>
                    <a:pt x="184" y="1898"/>
                  </a:lnTo>
                  <a:lnTo>
                    <a:pt x="190" y="1892"/>
                  </a:lnTo>
                  <a:lnTo>
                    <a:pt x="191" y="1890"/>
                  </a:lnTo>
                  <a:lnTo>
                    <a:pt x="195" y="1888"/>
                  </a:lnTo>
                  <a:lnTo>
                    <a:pt x="202" y="1883"/>
                  </a:lnTo>
                  <a:lnTo>
                    <a:pt x="214" y="1879"/>
                  </a:lnTo>
                  <a:lnTo>
                    <a:pt x="219" y="1874"/>
                  </a:lnTo>
                  <a:lnTo>
                    <a:pt x="226" y="1871"/>
                  </a:lnTo>
                  <a:lnTo>
                    <a:pt x="233" y="1867"/>
                  </a:lnTo>
                  <a:lnTo>
                    <a:pt x="241" y="1864"/>
                  </a:lnTo>
                  <a:lnTo>
                    <a:pt x="249" y="1859"/>
                  </a:lnTo>
                  <a:lnTo>
                    <a:pt x="258" y="1855"/>
                  </a:lnTo>
                  <a:lnTo>
                    <a:pt x="267" y="1850"/>
                  </a:lnTo>
                  <a:lnTo>
                    <a:pt x="277" y="1846"/>
                  </a:lnTo>
                  <a:lnTo>
                    <a:pt x="286" y="1840"/>
                  </a:lnTo>
                  <a:lnTo>
                    <a:pt x="296" y="1835"/>
                  </a:lnTo>
                  <a:lnTo>
                    <a:pt x="307" y="1829"/>
                  </a:lnTo>
                  <a:lnTo>
                    <a:pt x="318" y="1823"/>
                  </a:lnTo>
                  <a:lnTo>
                    <a:pt x="328" y="1816"/>
                  </a:lnTo>
                  <a:lnTo>
                    <a:pt x="341" y="1811"/>
                  </a:lnTo>
                  <a:lnTo>
                    <a:pt x="352" y="1805"/>
                  </a:lnTo>
                  <a:lnTo>
                    <a:pt x="365" y="1799"/>
                  </a:lnTo>
                  <a:lnTo>
                    <a:pt x="376" y="1793"/>
                  </a:lnTo>
                  <a:lnTo>
                    <a:pt x="388" y="1786"/>
                  </a:lnTo>
                  <a:lnTo>
                    <a:pt x="401" y="1779"/>
                  </a:lnTo>
                  <a:lnTo>
                    <a:pt x="414" y="1772"/>
                  </a:lnTo>
                  <a:lnTo>
                    <a:pt x="427" y="1765"/>
                  </a:lnTo>
                  <a:lnTo>
                    <a:pt x="439" y="1759"/>
                  </a:lnTo>
                  <a:lnTo>
                    <a:pt x="453" y="1752"/>
                  </a:lnTo>
                  <a:lnTo>
                    <a:pt x="467" y="1746"/>
                  </a:lnTo>
                  <a:lnTo>
                    <a:pt x="479" y="1739"/>
                  </a:lnTo>
                  <a:lnTo>
                    <a:pt x="492" y="1732"/>
                  </a:lnTo>
                  <a:lnTo>
                    <a:pt x="504" y="1726"/>
                  </a:lnTo>
                  <a:lnTo>
                    <a:pt x="517" y="1719"/>
                  </a:lnTo>
                  <a:lnTo>
                    <a:pt x="529" y="1712"/>
                  </a:lnTo>
                  <a:lnTo>
                    <a:pt x="542" y="1705"/>
                  </a:lnTo>
                  <a:lnTo>
                    <a:pt x="554" y="1698"/>
                  </a:lnTo>
                  <a:lnTo>
                    <a:pt x="567" y="1693"/>
                  </a:lnTo>
                  <a:lnTo>
                    <a:pt x="578" y="1686"/>
                  </a:lnTo>
                  <a:lnTo>
                    <a:pt x="589" y="1679"/>
                  </a:lnTo>
                  <a:lnTo>
                    <a:pt x="601" y="1673"/>
                  </a:lnTo>
                  <a:lnTo>
                    <a:pt x="612" y="1668"/>
                  </a:lnTo>
                  <a:lnTo>
                    <a:pt x="622" y="1662"/>
                  </a:lnTo>
                  <a:lnTo>
                    <a:pt x="632" y="1658"/>
                  </a:lnTo>
                  <a:lnTo>
                    <a:pt x="643" y="1652"/>
                  </a:lnTo>
                  <a:lnTo>
                    <a:pt x="654" y="1647"/>
                  </a:lnTo>
                  <a:lnTo>
                    <a:pt x="662" y="1642"/>
                  </a:lnTo>
                  <a:lnTo>
                    <a:pt x="671" y="1637"/>
                  </a:lnTo>
                  <a:lnTo>
                    <a:pt x="679" y="1631"/>
                  </a:lnTo>
                  <a:lnTo>
                    <a:pt x="688" y="1628"/>
                  </a:lnTo>
                  <a:lnTo>
                    <a:pt x="695" y="1623"/>
                  </a:lnTo>
                  <a:lnTo>
                    <a:pt x="702" y="1620"/>
                  </a:lnTo>
                  <a:lnTo>
                    <a:pt x="708" y="1617"/>
                  </a:lnTo>
                  <a:lnTo>
                    <a:pt x="715" y="1614"/>
                  </a:lnTo>
                  <a:lnTo>
                    <a:pt x="720" y="1611"/>
                  </a:lnTo>
                  <a:lnTo>
                    <a:pt x="726" y="1609"/>
                  </a:lnTo>
                  <a:lnTo>
                    <a:pt x="729" y="1606"/>
                  </a:lnTo>
                  <a:lnTo>
                    <a:pt x="733" y="1605"/>
                  </a:lnTo>
                  <a:lnTo>
                    <a:pt x="738" y="1603"/>
                  </a:lnTo>
                  <a:lnTo>
                    <a:pt x="740" y="1603"/>
                  </a:lnTo>
                  <a:lnTo>
                    <a:pt x="743" y="1600"/>
                  </a:lnTo>
                  <a:lnTo>
                    <a:pt x="745" y="1595"/>
                  </a:lnTo>
                  <a:lnTo>
                    <a:pt x="745" y="1595"/>
                  </a:lnTo>
                  <a:lnTo>
                    <a:pt x="745" y="1595"/>
                  </a:lnTo>
                  <a:lnTo>
                    <a:pt x="743" y="1589"/>
                  </a:lnTo>
                  <a:lnTo>
                    <a:pt x="740" y="1587"/>
                  </a:lnTo>
                  <a:lnTo>
                    <a:pt x="738" y="1585"/>
                  </a:lnTo>
                  <a:lnTo>
                    <a:pt x="732" y="1582"/>
                  </a:lnTo>
                  <a:lnTo>
                    <a:pt x="727" y="1578"/>
                  </a:lnTo>
                  <a:lnTo>
                    <a:pt x="722" y="1575"/>
                  </a:lnTo>
                  <a:lnTo>
                    <a:pt x="716" y="1571"/>
                  </a:lnTo>
                  <a:lnTo>
                    <a:pt x="711" y="1568"/>
                  </a:lnTo>
                  <a:lnTo>
                    <a:pt x="703" y="1562"/>
                  </a:lnTo>
                  <a:lnTo>
                    <a:pt x="695" y="1558"/>
                  </a:lnTo>
                  <a:lnTo>
                    <a:pt x="686" y="1552"/>
                  </a:lnTo>
                  <a:lnTo>
                    <a:pt x="678" y="1546"/>
                  </a:lnTo>
                  <a:lnTo>
                    <a:pt x="668" y="1540"/>
                  </a:lnTo>
                  <a:lnTo>
                    <a:pt x="657" y="1533"/>
                  </a:lnTo>
                  <a:lnTo>
                    <a:pt x="646" y="1526"/>
                  </a:lnTo>
                  <a:lnTo>
                    <a:pt x="636" y="1520"/>
                  </a:lnTo>
                  <a:lnTo>
                    <a:pt x="623" y="1511"/>
                  </a:lnTo>
                  <a:lnTo>
                    <a:pt x="611" y="1503"/>
                  </a:lnTo>
                  <a:lnTo>
                    <a:pt x="597" y="1495"/>
                  </a:lnTo>
                  <a:lnTo>
                    <a:pt x="585" y="1487"/>
                  </a:lnTo>
                  <a:lnTo>
                    <a:pt x="570" y="1478"/>
                  </a:lnTo>
                  <a:lnTo>
                    <a:pt x="556" y="1469"/>
                  </a:lnTo>
                  <a:lnTo>
                    <a:pt x="542" y="1460"/>
                  </a:lnTo>
                  <a:lnTo>
                    <a:pt x="528" y="1452"/>
                  </a:lnTo>
                  <a:lnTo>
                    <a:pt x="512" y="1442"/>
                  </a:lnTo>
                  <a:lnTo>
                    <a:pt x="497" y="1433"/>
                  </a:lnTo>
                  <a:lnTo>
                    <a:pt x="483" y="1423"/>
                  </a:lnTo>
                  <a:lnTo>
                    <a:pt x="468" y="1414"/>
                  </a:lnTo>
                  <a:lnTo>
                    <a:pt x="452" y="1403"/>
                  </a:lnTo>
                  <a:lnTo>
                    <a:pt x="437" y="1394"/>
                  </a:lnTo>
                  <a:lnTo>
                    <a:pt x="421" y="1384"/>
                  </a:lnTo>
                  <a:lnTo>
                    <a:pt x="407" y="1375"/>
                  </a:lnTo>
                  <a:lnTo>
                    <a:pt x="390" y="1365"/>
                  </a:lnTo>
                  <a:lnTo>
                    <a:pt x="375" y="1355"/>
                  </a:lnTo>
                  <a:lnTo>
                    <a:pt x="358" y="1344"/>
                  </a:lnTo>
                  <a:lnTo>
                    <a:pt x="343" y="1334"/>
                  </a:lnTo>
                  <a:lnTo>
                    <a:pt x="327" y="1324"/>
                  </a:lnTo>
                  <a:lnTo>
                    <a:pt x="312" y="1315"/>
                  </a:lnTo>
                  <a:lnTo>
                    <a:pt x="296" y="1306"/>
                  </a:lnTo>
                  <a:lnTo>
                    <a:pt x="283" y="1297"/>
                  </a:lnTo>
                  <a:lnTo>
                    <a:pt x="268" y="1287"/>
                  </a:lnTo>
                  <a:lnTo>
                    <a:pt x="253" y="1277"/>
                  </a:lnTo>
                  <a:lnTo>
                    <a:pt x="240" y="1268"/>
                  </a:lnTo>
                  <a:lnTo>
                    <a:pt x="226" y="1260"/>
                  </a:lnTo>
                  <a:lnTo>
                    <a:pt x="212" y="1251"/>
                  </a:lnTo>
                  <a:lnTo>
                    <a:pt x="200" y="1243"/>
                  </a:lnTo>
                  <a:lnTo>
                    <a:pt x="187" y="1235"/>
                  </a:lnTo>
                  <a:lnTo>
                    <a:pt x="176" y="1229"/>
                  </a:lnTo>
                  <a:lnTo>
                    <a:pt x="164" y="1221"/>
                  </a:lnTo>
                  <a:lnTo>
                    <a:pt x="152" y="1213"/>
                  </a:lnTo>
                  <a:lnTo>
                    <a:pt x="142" y="1206"/>
                  </a:lnTo>
                  <a:lnTo>
                    <a:pt x="133" y="1200"/>
                  </a:lnTo>
                  <a:lnTo>
                    <a:pt x="123" y="1193"/>
                  </a:lnTo>
                  <a:lnTo>
                    <a:pt x="115" y="1189"/>
                  </a:lnTo>
                  <a:lnTo>
                    <a:pt x="107" y="1183"/>
                  </a:lnTo>
                  <a:lnTo>
                    <a:pt x="100" y="1180"/>
                  </a:lnTo>
                  <a:lnTo>
                    <a:pt x="93" y="1175"/>
                  </a:lnTo>
                  <a:lnTo>
                    <a:pt x="88" y="1172"/>
                  </a:lnTo>
                  <a:lnTo>
                    <a:pt x="82" y="1169"/>
                  </a:lnTo>
                  <a:lnTo>
                    <a:pt x="79" y="1166"/>
                  </a:lnTo>
                  <a:lnTo>
                    <a:pt x="73" y="1162"/>
                  </a:lnTo>
                  <a:lnTo>
                    <a:pt x="72" y="1162"/>
                  </a:lnTo>
                  <a:lnTo>
                    <a:pt x="66" y="1153"/>
                  </a:lnTo>
                  <a:lnTo>
                    <a:pt x="61" y="1145"/>
                  </a:lnTo>
                  <a:lnTo>
                    <a:pt x="56" y="1137"/>
                  </a:lnTo>
                  <a:lnTo>
                    <a:pt x="52" y="1129"/>
                  </a:lnTo>
                  <a:lnTo>
                    <a:pt x="48" y="1121"/>
                  </a:lnTo>
                  <a:lnTo>
                    <a:pt x="43" y="1113"/>
                  </a:lnTo>
                  <a:lnTo>
                    <a:pt x="40" y="1106"/>
                  </a:lnTo>
                  <a:lnTo>
                    <a:pt x="37" y="1099"/>
                  </a:lnTo>
                  <a:lnTo>
                    <a:pt x="33" y="1091"/>
                  </a:lnTo>
                  <a:lnTo>
                    <a:pt x="30" y="1083"/>
                  </a:lnTo>
                  <a:lnTo>
                    <a:pt x="26" y="1075"/>
                  </a:lnTo>
                  <a:lnTo>
                    <a:pt x="24" y="1069"/>
                  </a:lnTo>
                  <a:lnTo>
                    <a:pt x="21" y="1062"/>
                  </a:lnTo>
                  <a:lnTo>
                    <a:pt x="18" y="1055"/>
                  </a:lnTo>
                  <a:lnTo>
                    <a:pt x="16" y="1048"/>
                  </a:lnTo>
                  <a:lnTo>
                    <a:pt x="15" y="1041"/>
                  </a:lnTo>
                  <a:lnTo>
                    <a:pt x="12" y="1035"/>
                  </a:lnTo>
                  <a:lnTo>
                    <a:pt x="10" y="1028"/>
                  </a:lnTo>
                  <a:lnTo>
                    <a:pt x="8" y="1021"/>
                  </a:lnTo>
                  <a:lnTo>
                    <a:pt x="7" y="1014"/>
                  </a:lnTo>
                  <a:lnTo>
                    <a:pt x="6" y="1007"/>
                  </a:lnTo>
                  <a:lnTo>
                    <a:pt x="5" y="1001"/>
                  </a:lnTo>
                  <a:lnTo>
                    <a:pt x="4" y="994"/>
                  </a:lnTo>
                  <a:lnTo>
                    <a:pt x="4" y="988"/>
                  </a:lnTo>
                  <a:lnTo>
                    <a:pt x="2" y="981"/>
                  </a:lnTo>
                  <a:lnTo>
                    <a:pt x="1" y="974"/>
                  </a:lnTo>
                  <a:lnTo>
                    <a:pt x="0" y="969"/>
                  </a:lnTo>
                  <a:lnTo>
                    <a:pt x="0" y="963"/>
                  </a:lnTo>
                  <a:lnTo>
                    <a:pt x="0" y="951"/>
                  </a:lnTo>
                  <a:lnTo>
                    <a:pt x="0" y="940"/>
                  </a:lnTo>
                  <a:lnTo>
                    <a:pt x="0" y="930"/>
                  </a:lnTo>
                  <a:lnTo>
                    <a:pt x="0" y="920"/>
                  </a:lnTo>
                  <a:lnTo>
                    <a:pt x="0" y="910"/>
                  </a:lnTo>
                  <a:lnTo>
                    <a:pt x="1" y="902"/>
                  </a:lnTo>
                  <a:lnTo>
                    <a:pt x="1" y="892"/>
                  </a:lnTo>
                  <a:lnTo>
                    <a:pt x="4" y="884"/>
                  </a:lnTo>
                  <a:lnTo>
                    <a:pt x="5" y="876"/>
                  </a:lnTo>
                  <a:lnTo>
                    <a:pt x="7" y="869"/>
                  </a:lnTo>
                  <a:lnTo>
                    <a:pt x="8" y="860"/>
                  </a:lnTo>
                  <a:lnTo>
                    <a:pt x="10" y="852"/>
                  </a:lnTo>
                  <a:lnTo>
                    <a:pt x="13" y="845"/>
                  </a:lnTo>
                  <a:lnTo>
                    <a:pt x="15" y="838"/>
                  </a:lnTo>
                  <a:lnTo>
                    <a:pt x="17" y="832"/>
                  </a:lnTo>
                  <a:lnTo>
                    <a:pt x="19" y="825"/>
                  </a:lnTo>
                  <a:lnTo>
                    <a:pt x="22" y="819"/>
                  </a:lnTo>
                  <a:lnTo>
                    <a:pt x="25" y="814"/>
                  </a:lnTo>
                  <a:lnTo>
                    <a:pt x="30" y="803"/>
                  </a:lnTo>
                  <a:lnTo>
                    <a:pt x="34" y="794"/>
                  </a:lnTo>
                  <a:lnTo>
                    <a:pt x="39" y="785"/>
                  </a:lnTo>
                  <a:lnTo>
                    <a:pt x="43" y="779"/>
                  </a:lnTo>
                  <a:lnTo>
                    <a:pt x="47" y="773"/>
                  </a:lnTo>
                  <a:lnTo>
                    <a:pt x="50" y="769"/>
                  </a:lnTo>
                  <a:lnTo>
                    <a:pt x="52" y="766"/>
                  </a:lnTo>
                  <a:lnTo>
                    <a:pt x="56" y="765"/>
                  </a:lnTo>
                  <a:close/>
                </a:path>
              </a:pathLst>
            </a:custGeom>
            <a:solidFill>
              <a:srgbClr val="54B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7" name="Freeform 83"/>
            <p:cNvSpPr>
              <a:spLocks/>
            </p:cNvSpPr>
            <p:nvPr/>
          </p:nvSpPr>
          <p:spPr bwMode="auto">
            <a:xfrm>
              <a:off x="2719" y="6787"/>
              <a:ext cx="1202" cy="979"/>
            </a:xfrm>
            <a:custGeom>
              <a:avLst/>
              <a:gdLst>
                <a:gd name="T0" fmla="*/ 1190 w 1202"/>
                <a:gd name="T1" fmla="*/ 979 h 979"/>
                <a:gd name="T2" fmla="*/ 1156 w 1202"/>
                <a:gd name="T3" fmla="*/ 979 h 979"/>
                <a:gd name="T4" fmla="*/ 1100 w 1202"/>
                <a:gd name="T5" fmla="*/ 979 h 979"/>
                <a:gd name="T6" fmla="*/ 1027 w 1202"/>
                <a:gd name="T7" fmla="*/ 979 h 979"/>
                <a:gd name="T8" fmla="*/ 940 w 1202"/>
                <a:gd name="T9" fmla="*/ 979 h 979"/>
                <a:gd name="T10" fmla="*/ 842 w 1202"/>
                <a:gd name="T11" fmla="*/ 979 h 979"/>
                <a:gd name="T12" fmla="*/ 736 w 1202"/>
                <a:gd name="T13" fmla="*/ 979 h 979"/>
                <a:gd name="T14" fmla="*/ 627 w 1202"/>
                <a:gd name="T15" fmla="*/ 979 h 979"/>
                <a:gd name="T16" fmla="*/ 516 w 1202"/>
                <a:gd name="T17" fmla="*/ 979 h 979"/>
                <a:gd name="T18" fmla="*/ 407 w 1202"/>
                <a:gd name="T19" fmla="*/ 979 h 979"/>
                <a:gd name="T20" fmla="*/ 305 w 1202"/>
                <a:gd name="T21" fmla="*/ 979 h 979"/>
                <a:gd name="T22" fmla="*/ 212 w 1202"/>
                <a:gd name="T23" fmla="*/ 979 h 979"/>
                <a:gd name="T24" fmla="*/ 131 w 1202"/>
                <a:gd name="T25" fmla="*/ 979 h 979"/>
                <a:gd name="T26" fmla="*/ 68 w 1202"/>
                <a:gd name="T27" fmla="*/ 979 h 979"/>
                <a:gd name="T28" fmla="*/ 22 w 1202"/>
                <a:gd name="T29" fmla="*/ 979 h 979"/>
                <a:gd name="T30" fmla="*/ 0 w 1202"/>
                <a:gd name="T31" fmla="*/ 979 h 979"/>
                <a:gd name="T32" fmla="*/ 0 w 1202"/>
                <a:gd name="T33" fmla="*/ 969 h 979"/>
                <a:gd name="T34" fmla="*/ 0 w 1202"/>
                <a:gd name="T35" fmla="*/ 941 h 979"/>
                <a:gd name="T36" fmla="*/ 0 w 1202"/>
                <a:gd name="T37" fmla="*/ 894 h 979"/>
                <a:gd name="T38" fmla="*/ 0 w 1202"/>
                <a:gd name="T39" fmla="*/ 837 h 979"/>
                <a:gd name="T40" fmla="*/ 0 w 1202"/>
                <a:gd name="T41" fmla="*/ 764 h 979"/>
                <a:gd name="T42" fmla="*/ 0 w 1202"/>
                <a:gd name="T43" fmla="*/ 686 h 979"/>
                <a:gd name="T44" fmla="*/ 0 w 1202"/>
                <a:gd name="T45" fmla="*/ 599 h 979"/>
                <a:gd name="T46" fmla="*/ 0 w 1202"/>
                <a:gd name="T47" fmla="*/ 511 h 979"/>
                <a:gd name="T48" fmla="*/ 0 w 1202"/>
                <a:gd name="T49" fmla="*/ 420 h 979"/>
                <a:gd name="T50" fmla="*/ 0 w 1202"/>
                <a:gd name="T51" fmla="*/ 333 h 979"/>
                <a:gd name="T52" fmla="*/ 0 w 1202"/>
                <a:gd name="T53" fmla="*/ 250 h 979"/>
                <a:gd name="T54" fmla="*/ 0 w 1202"/>
                <a:gd name="T55" fmla="*/ 175 h 979"/>
                <a:gd name="T56" fmla="*/ 0 w 1202"/>
                <a:gd name="T57" fmla="*/ 109 h 979"/>
                <a:gd name="T58" fmla="*/ 0 w 1202"/>
                <a:gd name="T59" fmla="*/ 57 h 979"/>
                <a:gd name="T60" fmla="*/ 0 w 1202"/>
                <a:gd name="T61" fmla="*/ 18 h 979"/>
                <a:gd name="T62" fmla="*/ 0 w 1202"/>
                <a:gd name="T63" fmla="*/ 0 h 979"/>
                <a:gd name="T64" fmla="*/ 22 w 1202"/>
                <a:gd name="T65" fmla="*/ 0 h 979"/>
                <a:gd name="T66" fmla="*/ 68 w 1202"/>
                <a:gd name="T67" fmla="*/ 0 h 979"/>
                <a:gd name="T68" fmla="*/ 131 w 1202"/>
                <a:gd name="T69" fmla="*/ 0 h 979"/>
                <a:gd name="T70" fmla="*/ 212 w 1202"/>
                <a:gd name="T71" fmla="*/ 0 h 979"/>
                <a:gd name="T72" fmla="*/ 305 w 1202"/>
                <a:gd name="T73" fmla="*/ 0 h 979"/>
                <a:gd name="T74" fmla="*/ 407 w 1202"/>
                <a:gd name="T75" fmla="*/ 0 h 979"/>
                <a:gd name="T76" fmla="*/ 516 w 1202"/>
                <a:gd name="T77" fmla="*/ 0 h 979"/>
                <a:gd name="T78" fmla="*/ 627 w 1202"/>
                <a:gd name="T79" fmla="*/ 0 h 979"/>
                <a:gd name="T80" fmla="*/ 736 w 1202"/>
                <a:gd name="T81" fmla="*/ 0 h 979"/>
                <a:gd name="T82" fmla="*/ 842 w 1202"/>
                <a:gd name="T83" fmla="*/ 0 h 979"/>
                <a:gd name="T84" fmla="*/ 940 w 1202"/>
                <a:gd name="T85" fmla="*/ 0 h 979"/>
                <a:gd name="T86" fmla="*/ 1027 w 1202"/>
                <a:gd name="T87" fmla="*/ 0 h 979"/>
                <a:gd name="T88" fmla="*/ 1100 w 1202"/>
                <a:gd name="T89" fmla="*/ 0 h 979"/>
                <a:gd name="T90" fmla="*/ 1156 w 1202"/>
                <a:gd name="T91" fmla="*/ 0 h 979"/>
                <a:gd name="T92" fmla="*/ 1190 w 1202"/>
                <a:gd name="T93" fmla="*/ 0 h 979"/>
                <a:gd name="T94" fmla="*/ 1202 w 1202"/>
                <a:gd name="T95" fmla="*/ 4 h 979"/>
                <a:gd name="T96" fmla="*/ 1202 w 1202"/>
                <a:gd name="T97" fmla="*/ 35 h 979"/>
                <a:gd name="T98" fmla="*/ 1202 w 1202"/>
                <a:gd name="T99" fmla="*/ 81 h 979"/>
                <a:gd name="T100" fmla="*/ 1202 w 1202"/>
                <a:gd name="T101" fmla="*/ 141 h 979"/>
                <a:gd name="T102" fmla="*/ 1202 w 1202"/>
                <a:gd name="T103" fmla="*/ 210 h 979"/>
                <a:gd name="T104" fmla="*/ 1202 w 1202"/>
                <a:gd name="T105" fmla="*/ 291 h 979"/>
                <a:gd name="T106" fmla="*/ 1202 w 1202"/>
                <a:gd name="T107" fmla="*/ 376 h 979"/>
                <a:gd name="T108" fmla="*/ 1202 w 1202"/>
                <a:gd name="T109" fmla="*/ 465 h 979"/>
                <a:gd name="T110" fmla="*/ 1202 w 1202"/>
                <a:gd name="T111" fmla="*/ 555 h 979"/>
                <a:gd name="T112" fmla="*/ 1202 w 1202"/>
                <a:gd name="T113" fmla="*/ 642 h 979"/>
                <a:gd name="T114" fmla="*/ 1202 w 1202"/>
                <a:gd name="T115" fmla="*/ 725 h 979"/>
                <a:gd name="T116" fmla="*/ 1202 w 1202"/>
                <a:gd name="T117" fmla="*/ 801 h 979"/>
                <a:gd name="T118" fmla="*/ 1202 w 1202"/>
                <a:gd name="T119" fmla="*/ 867 h 979"/>
                <a:gd name="T120" fmla="*/ 1202 w 1202"/>
                <a:gd name="T121" fmla="*/ 919 h 979"/>
                <a:gd name="T122" fmla="*/ 1202 w 1202"/>
                <a:gd name="T123" fmla="*/ 956 h 979"/>
                <a:gd name="T124" fmla="*/ 1202 w 1202"/>
                <a:gd name="T125" fmla="*/ 976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02" h="979">
                  <a:moveTo>
                    <a:pt x="1202" y="979"/>
                  </a:moveTo>
                  <a:lnTo>
                    <a:pt x="1200" y="979"/>
                  </a:lnTo>
                  <a:lnTo>
                    <a:pt x="1196" y="979"/>
                  </a:lnTo>
                  <a:lnTo>
                    <a:pt x="1190" y="979"/>
                  </a:lnTo>
                  <a:lnTo>
                    <a:pt x="1185" y="979"/>
                  </a:lnTo>
                  <a:lnTo>
                    <a:pt x="1177" y="979"/>
                  </a:lnTo>
                  <a:lnTo>
                    <a:pt x="1168" y="979"/>
                  </a:lnTo>
                  <a:lnTo>
                    <a:pt x="1156" y="979"/>
                  </a:lnTo>
                  <a:lnTo>
                    <a:pt x="1145" y="979"/>
                  </a:lnTo>
                  <a:lnTo>
                    <a:pt x="1130" y="979"/>
                  </a:lnTo>
                  <a:lnTo>
                    <a:pt x="1117" y="979"/>
                  </a:lnTo>
                  <a:lnTo>
                    <a:pt x="1100" y="979"/>
                  </a:lnTo>
                  <a:lnTo>
                    <a:pt x="1084" y="979"/>
                  </a:lnTo>
                  <a:lnTo>
                    <a:pt x="1066" y="979"/>
                  </a:lnTo>
                  <a:lnTo>
                    <a:pt x="1047" y="979"/>
                  </a:lnTo>
                  <a:lnTo>
                    <a:pt x="1027" y="979"/>
                  </a:lnTo>
                  <a:lnTo>
                    <a:pt x="1008" y="979"/>
                  </a:lnTo>
                  <a:lnTo>
                    <a:pt x="985" y="979"/>
                  </a:lnTo>
                  <a:lnTo>
                    <a:pt x="963" y="979"/>
                  </a:lnTo>
                  <a:lnTo>
                    <a:pt x="940" y="979"/>
                  </a:lnTo>
                  <a:lnTo>
                    <a:pt x="917" y="979"/>
                  </a:lnTo>
                  <a:lnTo>
                    <a:pt x="892" y="979"/>
                  </a:lnTo>
                  <a:lnTo>
                    <a:pt x="867" y="979"/>
                  </a:lnTo>
                  <a:lnTo>
                    <a:pt x="842" y="979"/>
                  </a:lnTo>
                  <a:lnTo>
                    <a:pt x="817" y="979"/>
                  </a:lnTo>
                  <a:lnTo>
                    <a:pt x="790" y="979"/>
                  </a:lnTo>
                  <a:lnTo>
                    <a:pt x="764" y="979"/>
                  </a:lnTo>
                  <a:lnTo>
                    <a:pt x="736" y="979"/>
                  </a:lnTo>
                  <a:lnTo>
                    <a:pt x="710" y="979"/>
                  </a:lnTo>
                  <a:lnTo>
                    <a:pt x="682" y="979"/>
                  </a:lnTo>
                  <a:lnTo>
                    <a:pt x="655" y="979"/>
                  </a:lnTo>
                  <a:lnTo>
                    <a:pt x="627" y="979"/>
                  </a:lnTo>
                  <a:lnTo>
                    <a:pt x="600" y="979"/>
                  </a:lnTo>
                  <a:lnTo>
                    <a:pt x="572" y="979"/>
                  </a:lnTo>
                  <a:lnTo>
                    <a:pt x="543" y="979"/>
                  </a:lnTo>
                  <a:lnTo>
                    <a:pt x="516" y="979"/>
                  </a:lnTo>
                  <a:lnTo>
                    <a:pt x="489" y="979"/>
                  </a:lnTo>
                  <a:lnTo>
                    <a:pt x="462" y="979"/>
                  </a:lnTo>
                  <a:lnTo>
                    <a:pt x="434" y="979"/>
                  </a:lnTo>
                  <a:lnTo>
                    <a:pt x="407" y="979"/>
                  </a:lnTo>
                  <a:lnTo>
                    <a:pt x="382" y="979"/>
                  </a:lnTo>
                  <a:lnTo>
                    <a:pt x="355" y="979"/>
                  </a:lnTo>
                  <a:lnTo>
                    <a:pt x="330" y="979"/>
                  </a:lnTo>
                  <a:lnTo>
                    <a:pt x="305" y="979"/>
                  </a:lnTo>
                  <a:lnTo>
                    <a:pt x="281" y="979"/>
                  </a:lnTo>
                  <a:lnTo>
                    <a:pt x="257" y="979"/>
                  </a:lnTo>
                  <a:lnTo>
                    <a:pt x="235" y="979"/>
                  </a:lnTo>
                  <a:lnTo>
                    <a:pt x="212" y="979"/>
                  </a:lnTo>
                  <a:lnTo>
                    <a:pt x="192" y="979"/>
                  </a:lnTo>
                  <a:lnTo>
                    <a:pt x="170" y="979"/>
                  </a:lnTo>
                  <a:lnTo>
                    <a:pt x="151" y="979"/>
                  </a:lnTo>
                  <a:lnTo>
                    <a:pt x="131" y="979"/>
                  </a:lnTo>
                  <a:lnTo>
                    <a:pt x="114" y="979"/>
                  </a:lnTo>
                  <a:lnTo>
                    <a:pt x="97" y="979"/>
                  </a:lnTo>
                  <a:lnTo>
                    <a:pt x="81" y="979"/>
                  </a:lnTo>
                  <a:lnTo>
                    <a:pt x="68" y="979"/>
                  </a:lnTo>
                  <a:lnTo>
                    <a:pt x="55" y="979"/>
                  </a:lnTo>
                  <a:lnTo>
                    <a:pt x="42" y="979"/>
                  </a:lnTo>
                  <a:lnTo>
                    <a:pt x="32" y="979"/>
                  </a:lnTo>
                  <a:lnTo>
                    <a:pt x="22" y="979"/>
                  </a:lnTo>
                  <a:lnTo>
                    <a:pt x="16" y="979"/>
                  </a:lnTo>
                  <a:lnTo>
                    <a:pt x="8" y="979"/>
                  </a:lnTo>
                  <a:lnTo>
                    <a:pt x="4" y="979"/>
                  </a:lnTo>
                  <a:lnTo>
                    <a:pt x="0" y="979"/>
                  </a:lnTo>
                  <a:lnTo>
                    <a:pt x="0" y="979"/>
                  </a:lnTo>
                  <a:lnTo>
                    <a:pt x="0" y="976"/>
                  </a:lnTo>
                  <a:lnTo>
                    <a:pt x="0" y="974"/>
                  </a:lnTo>
                  <a:lnTo>
                    <a:pt x="0" y="969"/>
                  </a:lnTo>
                  <a:lnTo>
                    <a:pt x="0" y="964"/>
                  </a:lnTo>
                  <a:lnTo>
                    <a:pt x="0" y="956"/>
                  </a:lnTo>
                  <a:lnTo>
                    <a:pt x="0" y="949"/>
                  </a:lnTo>
                  <a:lnTo>
                    <a:pt x="0" y="941"/>
                  </a:lnTo>
                  <a:lnTo>
                    <a:pt x="0" y="932"/>
                  </a:lnTo>
                  <a:lnTo>
                    <a:pt x="0" y="919"/>
                  </a:lnTo>
                  <a:lnTo>
                    <a:pt x="0" y="908"/>
                  </a:lnTo>
                  <a:lnTo>
                    <a:pt x="0" y="894"/>
                  </a:lnTo>
                  <a:lnTo>
                    <a:pt x="0" y="882"/>
                  </a:lnTo>
                  <a:lnTo>
                    <a:pt x="0" y="867"/>
                  </a:lnTo>
                  <a:lnTo>
                    <a:pt x="0" y="852"/>
                  </a:lnTo>
                  <a:lnTo>
                    <a:pt x="0" y="837"/>
                  </a:lnTo>
                  <a:lnTo>
                    <a:pt x="0" y="821"/>
                  </a:lnTo>
                  <a:lnTo>
                    <a:pt x="0" y="801"/>
                  </a:lnTo>
                  <a:lnTo>
                    <a:pt x="0" y="783"/>
                  </a:lnTo>
                  <a:lnTo>
                    <a:pt x="0" y="764"/>
                  </a:lnTo>
                  <a:lnTo>
                    <a:pt x="0" y="746"/>
                  </a:lnTo>
                  <a:lnTo>
                    <a:pt x="0" y="725"/>
                  </a:lnTo>
                  <a:lnTo>
                    <a:pt x="0" y="706"/>
                  </a:lnTo>
                  <a:lnTo>
                    <a:pt x="0" y="686"/>
                  </a:lnTo>
                  <a:lnTo>
                    <a:pt x="0" y="665"/>
                  </a:lnTo>
                  <a:lnTo>
                    <a:pt x="0" y="642"/>
                  </a:lnTo>
                  <a:lnTo>
                    <a:pt x="0" y="621"/>
                  </a:lnTo>
                  <a:lnTo>
                    <a:pt x="0" y="599"/>
                  </a:lnTo>
                  <a:lnTo>
                    <a:pt x="0" y="578"/>
                  </a:lnTo>
                  <a:lnTo>
                    <a:pt x="0" y="555"/>
                  </a:lnTo>
                  <a:lnTo>
                    <a:pt x="0" y="534"/>
                  </a:lnTo>
                  <a:lnTo>
                    <a:pt x="0" y="511"/>
                  </a:lnTo>
                  <a:lnTo>
                    <a:pt x="0" y="489"/>
                  </a:lnTo>
                  <a:lnTo>
                    <a:pt x="0" y="465"/>
                  </a:lnTo>
                  <a:lnTo>
                    <a:pt x="0" y="444"/>
                  </a:lnTo>
                  <a:lnTo>
                    <a:pt x="0" y="420"/>
                  </a:lnTo>
                  <a:lnTo>
                    <a:pt x="0" y="399"/>
                  </a:lnTo>
                  <a:lnTo>
                    <a:pt x="0" y="376"/>
                  </a:lnTo>
                  <a:lnTo>
                    <a:pt x="0" y="354"/>
                  </a:lnTo>
                  <a:lnTo>
                    <a:pt x="0" y="333"/>
                  </a:lnTo>
                  <a:lnTo>
                    <a:pt x="0" y="312"/>
                  </a:lnTo>
                  <a:lnTo>
                    <a:pt x="0" y="291"/>
                  </a:lnTo>
                  <a:lnTo>
                    <a:pt x="0" y="270"/>
                  </a:lnTo>
                  <a:lnTo>
                    <a:pt x="0" y="250"/>
                  </a:lnTo>
                  <a:lnTo>
                    <a:pt x="0" y="231"/>
                  </a:lnTo>
                  <a:lnTo>
                    <a:pt x="0" y="210"/>
                  </a:lnTo>
                  <a:lnTo>
                    <a:pt x="0" y="192"/>
                  </a:lnTo>
                  <a:lnTo>
                    <a:pt x="0" y="175"/>
                  </a:lnTo>
                  <a:lnTo>
                    <a:pt x="0" y="158"/>
                  </a:lnTo>
                  <a:lnTo>
                    <a:pt x="0" y="141"/>
                  </a:lnTo>
                  <a:lnTo>
                    <a:pt x="0" y="125"/>
                  </a:lnTo>
                  <a:lnTo>
                    <a:pt x="0" y="109"/>
                  </a:lnTo>
                  <a:lnTo>
                    <a:pt x="0" y="96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7"/>
                  </a:lnTo>
                  <a:lnTo>
                    <a:pt x="0" y="47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55" y="0"/>
                  </a:lnTo>
                  <a:lnTo>
                    <a:pt x="68" y="0"/>
                  </a:lnTo>
                  <a:lnTo>
                    <a:pt x="81" y="0"/>
                  </a:lnTo>
                  <a:lnTo>
                    <a:pt x="97" y="0"/>
                  </a:lnTo>
                  <a:lnTo>
                    <a:pt x="114" y="0"/>
                  </a:lnTo>
                  <a:lnTo>
                    <a:pt x="131" y="0"/>
                  </a:lnTo>
                  <a:lnTo>
                    <a:pt x="151" y="0"/>
                  </a:lnTo>
                  <a:lnTo>
                    <a:pt x="170" y="0"/>
                  </a:lnTo>
                  <a:lnTo>
                    <a:pt x="192" y="0"/>
                  </a:lnTo>
                  <a:lnTo>
                    <a:pt x="212" y="0"/>
                  </a:lnTo>
                  <a:lnTo>
                    <a:pt x="235" y="0"/>
                  </a:lnTo>
                  <a:lnTo>
                    <a:pt x="257" y="0"/>
                  </a:lnTo>
                  <a:lnTo>
                    <a:pt x="281" y="0"/>
                  </a:lnTo>
                  <a:lnTo>
                    <a:pt x="305" y="0"/>
                  </a:lnTo>
                  <a:lnTo>
                    <a:pt x="330" y="0"/>
                  </a:lnTo>
                  <a:lnTo>
                    <a:pt x="355" y="0"/>
                  </a:lnTo>
                  <a:lnTo>
                    <a:pt x="382" y="0"/>
                  </a:lnTo>
                  <a:lnTo>
                    <a:pt x="407" y="0"/>
                  </a:lnTo>
                  <a:lnTo>
                    <a:pt x="434" y="0"/>
                  </a:lnTo>
                  <a:lnTo>
                    <a:pt x="462" y="0"/>
                  </a:lnTo>
                  <a:lnTo>
                    <a:pt x="489" y="0"/>
                  </a:lnTo>
                  <a:lnTo>
                    <a:pt x="516" y="0"/>
                  </a:lnTo>
                  <a:lnTo>
                    <a:pt x="543" y="0"/>
                  </a:lnTo>
                  <a:lnTo>
                    <a:pt x="572" y="0"/>
                  </a:lnTo>
                  <a:lnTo>
                    <a:pt x="600" y="0"/>
                  </a:lnTo>
                  <a:lnTo>
                    <a:pt x="627" y="0"/>
                  </a:lnTo>
                  <a:lnTo>
                    <a:pt x="655" y="0"/>
                  </a:lnTo>
                  <a:lnTo>
                    <a:pt x="682" y="0"/>
                  </a:lnTo>
                  <a:lnTo>
                    <a:pt x="710" y="0"/>
                  </a:lnTo>
                  <a:lnTo>
                    <a:pt x="736" y="0"/>
                  </a:lnTo>
                  <a:lnTo>
                    <a:pt x="764" y="0"/>
                  </a:lnTo>
                  <a:lnTo>
                    <a:pt x="790" y="0"/>
                  </a:lnTo>
                  <a:lnTo>
                    <a:pt x="817" y="0"/>
                  </a:lnTo>
                  <a:lnTo>
                    <a:pt x="842" y="0"/>
                  </a:lnTo>
                  <a:lnTo>
                    <a:pt x="867" y="0"/>
                  </a:lnTo>
                  <a:lnTo>
                    <a:pt x="892" y="0"/>
                  </a:lnTo>
                  <a:lnTo>
                    <a:pt x="917" y="0"/>
                  </a:lnTo>
                  <a:lnTo>
                    <a:pt x="940" y="0"/>
                  </a:lnTo>
                  <a:lnTo>
                    <a:pt x="963" y="0"/>
                  </a:lnTo>
                  <a:lnTo>
                    <a:pt x="985" y="0"/>
                  </a:lnTo>
                  <a:lnTo>
                    <a:pt x="1008" y="0"/>
                  </a:lnTo>
                  <a:lnTo>
                    <a:pt x="1027" y="0"/>
                  </a:lnTo>
                  <a:lnTo>
                    <a:pt x="1047" y="0"/>
                  </a:lnTo>
                  <a:lnTo>
                    <a:pt x="1066" y="0"/>
                  </a:lnTo>
                  <a:lnTo>
                    <a:pt x="1084" y="0"/>
                  </a:lnTo>
                  <a:lnTo>
                    <a:pt x="1100" y="0"/>
                  </a:lnTo>
                  <a:lnTo>
                    <a:pt x="1117" y="0"/>
                  </a:lnTo>
                  <a:lnTo>
                    <a:pt x="1130" y="0"/>
                  </a:lnTo>
                  <a:lnTo>
                    <a:pt x="1145" y="0"/>
                  </a:lnTo>
                  <a:lnTo>
                    <a:pt x="1156" y="0"/>
                  </a:lnTo>
                  <a:lnTo>
                    <a:pt x="1168" y="0"/>
                  </a:lnTo>
                  <a:lnTo>
                    <a:pt x="1177" y="0"/>
                  </a:lnTo>
                  <a:lnTo>
                    <a:pt x="1185" y="0"/>
                  </a:lnTo>
                  <a:lnTo>
                    <a:pt x="1190" y="0"/>
                  </a:lnTo>
                  <a:lnTo>
                    <a:pt x="1196" y="0"/>
                  </a:lnTo>
                  <a:lnTo>
                    <a:pt x="1200" y="0"/>
                  </a:lnTo>
                  <a:lnTo>
                    <a:pt x="1202" y="0"/>
                  </a:lnTo>
                  <a:lnTo>
                    <a:pt x="1202" y="4"/>
                  </a:lnTo>
                  <a:lnTo>
                    <a:pt x="1202" y="13"/>
                  </a:lnTo>
                  <a:lnTo>
                    <a:pt x="1202" y="18"/>
                  </a:lnTo>
                  <a:lnTo>
                    <a:pt x="1202" y="26"/>
                  </a:lnTo>
                  <a:lnTo>
                    <a:pt x="1202" y="35"/>
                  </a:lnTo>
                  <a:lnTo>
                    <a:pt x="1202" y="47"/>
                  </a:lnTo>
                  <a:lnTo>
                    <a:pt x="1202" y="57"/>
                  </a:lnTo>
                  <a:lnTo>
                    <a:pt x="1202" y="68"/>
                  </a:lnTo>
                  <a:lnTo>
                    <a:pt x="1202" y="81"/>
                  </a:lnTo>
                  <a:lnTo>
                    <a:pt x="1202" y="96"/>
                  </a:lnTo>
                  <a:lnTo>
                    <a:pt x="1202" y="109"/>
                  </a:lnTo>
                  <a:lnTo>
                    <a:pt x="1202" y="125"/>
                  </a:lnTo>
                  <a:lnTo>
                    <a:pt x="1202" y="141"/>
                  </a:lnTo>
                  <a:lnTo>
                    <a:pt x="1202" y="158"/>
                  </a:lnTo>
                  <a:lnTo>
                    <a:pt x="1202" y="175"/>
                  </a:lnTo>
                  <a:lnTo>
                    <a:pt x="1202" y="192"/>
                  </a:lnTo>
                  <a:lnTo>
                    <a:pt x="1202" y="210"/>
                  </a:lnTo>
                  <a:lnTo>
                    <a:pt x="1202" y="231"/>
                  </a:lnTo>
                  <a:lnTo>
                    <a:pt x="1202" y="250"/>
                  </a:lnTo>
                  <a:lnTo>
                    <a:pt x="1202" y="270"/>
                  </a:lnTo>
                  <a:lnTo>
                    <a:pt x="1202" y="291"/>
                  </a:lnTo>
                  <a:lnTo>
                    <a:pt x="1202" y="312"/>
                  </a:lnTo>
                  <a:lnTo>
                    <a:pt x="1202" y="333"/>
                  </a:lnTo>
                  <a:lnTo>
                    <a:pt x="1202" y="354"/>
                  </a:lnTo>
                  <a:lnTo>
                    <a:pt x="1202" y="376"/>
                  </a:lnTo>
                  <a:lnTo>
                    <a:pt x="1202" y="399"/>
                  </a:lnTo>
                  <a:lnTo>
                    <a:pt x="1202" y="420"/>
                  </a:lnTo>
                  <a:lnTo>
                    <a:pt x="1202" y="444"/>
                  </a:lnTo>
                  <a:lnTo>
                    <a:pt x="1202" y="465"/>
                  </a:lnTo>
                  <a:lnTo>
                    <a:pt x="1202" y="489"/>
                  </a:lnTo>
                  <a:lnTo>
                    <a:pt x="1202" y="511"/>
                  </a:lnTo>
                  <a:lnTo>
                    <a:pt x="1202" y="534"/>
                  </a:lnTo>
                  <a:lnTo>
                    <a:pt x="1202" y="555"/>
                  </a:lnTo>
                  <a:lnTo>
                    <a:pt x="1202" y="578"/>
                  </a:lnTo>
                  <a:lnTo>
                    <a:pt x="1202" y="599"/>
                  </a:lnTo>
                  <a:lnTo>
                    <a:pt x="1202" y="621"/>
                  </a:lnTo>
                  <a:lnTo>
                    <a:pt x="1202" y="642"/>
                  </a:lnTo>
                  <a:lnTo>
                    <a:pt x="1202" y="665"/>
                  </a:lnTo>
                  <a:lnTo>
                    <a:pt x="1202" y="686"/>
                  </a:lnTo>
                  <a:lnTo>
                    <a:pt x="1202" y="706"/>
                  </a:lnTo>
                  <a:lnTo>
                    <a:pt x="1202" y="725"/>
                  </a:lnTo>
                  <a:lnTo>
                    <a:pt x="1202" y="746"/>
                  </a:lnTo>
                  <a:lnTo>
                    <a:pt x="1202" y="764"/>
                  </a:lnTo>
                  <a:lnTo>
                    <a:pt x="1202" y="783"/>
                  </a:lnTo>
                  <a:lnTo>
                    <a:pt x="1202" y="801"/>
                  </a:lnTo>
                  <a:lnTo>
                    <a:pt x="1202" y="821"/>
                  </a:lnTo>
                  <a:lnTo>
                    <a:pt x="1202" y="837"/>
                  </a:lnTo>
                  <a:lnTo>
                    <a:pt x="1202" y="852"/>
                  </a:lnTo>
                  <a:lnTo>
                    <a:pt x="1202" y="867"/>
                  </a:lnTo>
                  <a:lnTo>
                    <a:pt x="1202" y="882"/>
                  </a:lnTo>
                  <a:lnTo>
                    <a:pt x="1202" y="894"/>
                  </a:lnTo>
                  <a:lnTo>
                    <a:pt x="1202" y="908"/>
                  </a:lnTo>
                  <a:lnTo>
                    <a:pt x="1202" y="919"/>
                  </a:lnTo>
                  <a:lnTo>
                    <a:pt x="1202" y="932"/>
                  </a:lnTo>
                  <a:lnTo>
                    <a:pt x="1202" y="941"/>
                  </a:lnTo>
                  <a:lnTo>
                    <a:pt x="1202" y="949"/>
                  </a:lnTo>
                  <a:lnTo>
                    <a:pt x="1202" y="956"/>
                  </a:lnTo>
                  <a:lnTo>
                    <a:pt x="1202" y="964"/>
                  </a:lnTo>
                  <a:lnTo>
                    <a:pt x="1202" y="969"/>
                  </a:lnTo>
                  <a:lnTo>
                    <a:pt x="1202" y="974"/>
                  </a:lnTo>
                  <a:lnTo>
                    <a:pt x="1202" y="976"/>
                  </a:lnTo>
                  <a:lnTo>
                    <a:pt x="1202" y="979"/>
                  </a:lnTo>
                  <a:close/>
                </a:path>
              </a:pathLst>
            </a:custGeom>
            <a:solidFill>
              <a:srgbClr val="FF94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8" name="Freeform 84"/>
            <p:cNvSpPr>
              <a:spLocks/>
            </p:cNvSpPr>
            <p:nvPr/>
          </p:nvSpPr>
          <p:spPr bwMode="auto">
            <a:xfrm>
              <a:off x="2719" y="6795"/>
              <a:ext cx="1202" cy="978"/>
            </a:xfrm>
            <a:custGeom>
              <a:avLst/>
              <a:gdLst>
                <a:gd name="T0" fmla="*/ 98 w 1202"/>
                <a:gd name="T1" fmla="*/ 128 h 978"/>
                <a:gd name="T2" fmla="*/ 147 w 1202"/>
                <a:gd name="T3" fmla="*/ 128 h 978"/>
                <a:gd name="T4" fmla="*/ 220 w 1202"/>
                <a:gd name="T5" fmla="*/ 128 h 978"/>
                <a:gd name="T6" fmla="*/ 307 w 1202"/>
                <a:gd name="T7" fmla="*/ 128 h 978"/>
                <a:gd name="T8" fmla="*/ 409 w 1202"/>
                <a:gd name="T9" fmla="*/ 128 h 978"/>
                <a:gd name="T10" fmla="*/ 522 w 1202"/>
                <a:gd name="T11" fmla="*/ 128 h 978"/>
                <a:gd name="T12" fmla="*/ 639 w 1202"/>
                <a:gd name="T13" fmla="*/ 128 h 978"/>
                <a:gd name="T14" fmla="*/ 756 w 1202"/>
                <a:gd name="T15" fmla="*/ 128 h 978"/>
                <a:gd name="T16" fmla="*/ 871 w 1202"/>
                <a:gd name="T17" fmla="*/ 128 h 978"/>
                <a:gd name="T18" fmla="*/ 979 w 1202"/>
                <a:gd name="T19" fmla="*/ 128 h 978"/>
                <a:gd name="T20" fmla="*/ 1078 w 1202"/>
                <a:gd name="T21" fmla="*/ 128 h 978"/>
                <a:gd name="T22" fmla="*/ 1160 w 1202"/>
                <a:gd name="T23" fmla="*/ 128 h 978"/>
                <a:gd name="T24" fmla="*/ 1202 w 1202"/>
                <a:gd name="T25" fmla="*/ 114 h 978"/>
                <a:gd name="T26" fmla="*/ 1202 w 1202"/>
                <a:gd name="T27" fmla="*/ 65 h 978"/>
                <a:gd name="T28" fmla="*/ 1202 w 1202"/>
                <a:gd name="T29" fmla="*/ 22 h 978"/>
                <a:gd name="T30" fmla="*/ 1200 w 1202"/>
                <a:gd name="T31" fmla="*/ 0 h 978"/>
                <a:gd name="T32" fmla="*/ 1168 w 1202"/>
                <a:gd name="T33" fmla="*/ 0 h 978"/>
                <a:gd name="T34" fmla="*/ 1100 w 1202"/>
                <a:gd name="T35" fmla="*/ 0 h 978"/>
                <a:gd name="T36" fmla="*/ 1008 w 1202"/>
                <a:gd name="T37" fmla="*/ 0 h 978"/>
                <a:gd name="T38" fmla="*/ 892 w 1202"/>
                <a:gd name="T39" fmla="*/ 0 h 978"/>
                <a:gd name="T40" fmla="*/ 764 w 1202"/>
                <a:gd name="T41" fmla="*/ 0 h 978"/>
                <a:gd name="T42" fmla="*/ 627 w 1202"/>
                <a:gd name="T43" fmla="*/ 0 h 978"/>
                <a:gd name="T44" fmla="*/ 489 w 1202"/>
                <a:gd name="T45" fmla="*/ 0 h 978"/>
                <a:gd name="T46" fmla="*/ 355 w 1202"/>
                <a:gd name="T47" fmla="*/ 0 h 978"/>
                <a:gd name="T48" fmla="*/ 235 w 1202"/>
                <a:gd name="T49" fmla="*/ 0 h 978"/>
                <a:gd name="T50" fmla="*/ 131 w 1202"/>
                <a:gd name="T51" fmla="*/ 0 h 978"/>
                <a:gd name="T52" fmla="*/ 55 w 1202"/>
                <a:gd name="T53" fmla="*/ 0 h 978"/>
                <a:gd name="T54" fmla="*/ 8 w 1202"/>
                <a:gd name="T55" fmla="*/ 0 h 978"/>
                <a:gd name="T56" fmla="*/ 0 w 1202"/>
                <a:gd name="T57" fmla="*/ 13 h 978"/>
                <a:gd name="T58" fmla="*/ 0 w 1202"/>
                <a:gd name="T59" fmla="*/ 56 h 978"/>
                <a:gd name="T60" fmla="*/ 0 w 1202"/>
                <a:gd name="T61" fmla="*/ 124 h 978"/>
                <a:gd name="T62" fmla="*/ 0 w 1202"/>
                <a:gd name="T63" fmla="*/ 210 h 978"/>
                <a:gd name="T64" fmla="*/ 0 w 1202"/>
                <a:gd name="T65" fmla="*/ 312 h 978"/>
                <a:gd name="T66" fmla="*/ 0 w 1202"/>
                <a:gd name="T67" fmla="*/ 420 h 978"/>
                <a:gd name="T68" fmla="*/ 0 w 1202"/>
                <a:gd name="T69" fmla="*/ 534 h 978"/>
                <a:gd name="T70" fmla="*/ 0 w 1202"/>
                <a:gd name="T71" fmla="*/ 642 h 978"/>
                <a:gd name="T72" fmla="*/ 0 w 1202"/>
                <a:gd name="T73" fmla="*/ 746 h 978"/>
                <a:gd name="T74" fmla="*/ 0 w 1202"/>
                <a:gd name="T75" fmla="*/ 835 h 978"/>
                <a:gd name="T76" fmla="*/ 0 w 1202"/>
                <a:gd name="T77" fmla="*/ 908 h 978"/>
                <a:gd name="T78" fmla="*/ 0 w 1202"/>
                <a:gd name="T79" fmla="*/ 956 h 978"/>
                <a:gd name="T80" fmla="*/ 5 w 1202"/>
                <a:gd name="T81" fmla="*/ 978 h 978"/>
                <a:gd name="T82" fmla="*/ 37 w 1202"/>
                <a:gd name="T83" fmla="*/ 978 h 978"/>
                <a:gd name="T84" fmla="*/ 75 w 1202"/>
                <a:gd name="T85" fmla="*/ 978 h 978"/>
                <a:gd name="T86" fmla="*/ 75 w 1202"/>
                <a:gd name="T87" fmla="*/ 910 h 978"/>
                <a:gd name="T88" fmla="*/ 75 w 1202"/>
                <a:gd name="T89" fmla="*/ 834 h 978"/>
                <a:gd name="T90" fmla="*/ 75 w 1202"/>
                <a:gd name="T91" fmla="*/ 751 h 978"/>
                <a:gd name="T92" fmla="*/ 75 w 1202"/>
                <a:gd name="T93" fmla="*/ 665 h 978"/>
                <a:gd name="T94" fmla="*/ 75 w 1202"/>
                <a:gd name="T95" fmla="*/ 578 h 978"/>
                <a:gd name="T96" fmla="*/ 75 w 1202"/>
                <a:gd name="T97" fmla="*/ 493 h 978"/>
                <a:gd name="T98" fmla="*/ 75 w 1202"/>
                <a:gd name="T99" fmla="*/ 410 h 978"/>
                <a:gd name="T100" fmla="*/ 75 w 1202"/>
                <a:gd name="T101" fmla="*/ 334 h 978"/>
                <a:gd name="T102" fmla="*/ 75 w 1202"/>
                <a:gd name="T103" fmla="*/ 263 h 978"/>
                <a:gd name="T104" fmla="*/ 75 w 1202"/>
                <a:gd name="T105" fmla="*/ 208 h 978"/>
                <a:gd name="T106" fmla="*/ 75 w 1202"/>
                <a:gd name="T107" fmla="*/ 164 h 978"/>
                <a:gd name="T108" fmla="*/ 75 w 1202"/>
                <a:gd name="T109" fmla="*/ 136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202" h="978">
                  <a:moveTo>
                    <a:pt x="75" y="128"/>
                  </a:moveTo>
                  <a:lnTo>
                    <a:pt x="77" y="128"/>
                  </a:lnTo>
                  <a:lnTo>
                    <a:pt x="86" y="128"/>
                  </a:lnTo>
                  <a:lnTo>
                    <a:pt x="91" y="128"/>
                  </a:lnTo>
                  <a:lnTo>
                    <a:pt x="98" y="128"/>
                  </a:lnTo>
                  <a:lnTo>
                    <a:pt x="105" y="128"/>
                  </a:lnTo>
                  <a:lnTo>
                    <a:pt x="116" y="128"/>
                  </a:lnTo>
                  <a:lnTo>
                    <a:pt x="125" y="128"/>
                  </a:lnTo>
                  <a:lnTo>
                    <a:pt x="136" y="128"/>
                  </a:lnTo>
                  <a:lnTo>
                    <a:pt x="147" y="128"/>
                  </a:lnTo>
                  <a:lnTo>
                    <a:pt x="161" y="128"/>
                  </a:lnTo>
                  <a:lnTo>
                    <a:pt x="173" y="128"/>
                  </a:lnTo>
                  <a:lnTo>
                    <a:pt x="188" y="128"/>
                  </a:lnTo>
                  <a:lnTo>
                    <a:pt x="203" y="128"/>
                  </a:lnTo>
                  <a:lnTo>
                    <a:pt x="220" y="128"/>
                  </a:lnTo>
                  <a:lnTo>
                    <a:pt x="236" y="128"/>
                  </a:lnTo>
                  <a:lnTo>
                    <a:pt x="253" y="128"/>
                  </a:lnTo>
                  <a:lnTo>
                    <a:pt x="270" y="128"/>
                  </a:lnTo>
                  <a:lnTo>
                    <a:pt x="289" y="128"/>
                  </a:lnTo>
                  <a:lnTo>
                    <a:pt x="307" y="128"/>
                  </a:lnTo>
                  <a:lnTo>
                    <a:pt x="327" y="128"/>
                  </a:lnTo>
                  <a:lnTo>
                    <a:pt x="347" y="128"/>
                  </a:lnTo>
                  <a:lnTo>
                    <a:pt x="369" y="128"/>
                  </a:lnTo>
                  <a:lnTo>
                    <a:pt x="389" y="128"/>
                  </a:lnTo>
                  <a:lnTo>
                    <a:pt x="409" y="128"/>
                  </a:lnTo>
                  <a:lnTo>
                    <a:pt x="431" y="128"/>
                  </a:lnTo>
                  <a:lnTo>
                    <a:pt x="454" y="128"/>
                  </a:lnTo>
                  <a:lnTo>
                    <a:pt x="475" y="128"/>
                  </a:lnTo>
                  <a:lnTo>
                    <a:pt x="498" y="128"/>
                  </a:lnTo>
                  <a:lnTo>
                    <a:pt x="522" y="128"/>
                  </a:lnTo>
                  <a:lnTo>
                    <a:pt x="546" y="128"/>
                  </a:lnTo>
                  <a:lnTo>
                    <a:pt x="568" y="128"/>
                  </a:lnTo>
                  <a:lnTo>
                    <a:pt x="591" y="128"/>
                  </a:lnTo>
                  <a:lnTo>
                    <a:pt x="615" y="128"/>
                  </a:lnTo>
                  <a:lnTo>
                    <a:pt x="639" y="128"/>
                  </a:lnTo>
                  <a:lnTo>
                    <a:pt x="661" y="128"/>
                  </a:lnTo>
                  <a:lnTo>
                    <a:pt x="685" y="128"/>
                  </a:lnTo>
                  <a:lnTo>
                    <a:pt x="709" y="128"/>
                  </a:lnTo>
                  <a:lnTo>
                    <a:pt x="733" y="128"/>
                  </a:lnTo>
                  <a:lnTo>
                    <a:pt x="756" y="128"/>
                  </a:lnTo>
                  <a:lnTo>
                    <a:pt x="780" y="128"/>
                  </a:lnTo>
                  <a:lnTo>
                    <a:pt x="802" y="128"/>
                  </a:lnTo>
                  <a:lnTo>
                    <a:pt x="826" y="128"/>
                  </a:lnTo>
                  <a:lnTo>
                    <a:pt x="849" y="128"/>
                  </a:lnTo>
                  <a:lnTo>
                    <a:pt x="871" y="128"/>
                  </a:lnTo>
                  <a:lnTo>
                    <a:pt x="894" y="128"/>
                  </a:lnTo>
                  <a:lnTo>
                    <a:pt x="917" y="128"/>
                  </a:lnTo>
                  <a:lnTo>
                    <a:pt x="937" y="128"/>
                  </a:lnTo>
                  <a:lnTo>
                    <a:pt x="959" y="128"/>
                  </a:lnTo>
                  <a:lnTo>
                    <a:pt x="979" y="128"/>
                  </a:lnTo>
                  <a:lnTo>
                    <a:pt x="1001" y="128"/>
                  </a:lnTo>
                  <a:lnTo>
                    <a:pt x="1020" y="128"/>
                  </a:lnTo>
                  <a:lnTo>
                    <a:pt x="1039" y="128"/>
                  </a:lnTo>
                  <a:lnTo>
                    <a:pt x="1059" y="128"/>
                  </a:lnTo>
                  <a:lnTo>
                    <a:pt x="1078" y="128"/>
                  </a:lnTo>
                  <a:lnTo>
                    <a:pt x="1095" y="128"/>
                  </a:lnTo>
                  <a:lnTo>
                    <a:pt x="1112" y="128"/>
                  </a:lnTo>
                  <a:lnTo>
                    <a:pt x="1128" y="128"/>
                  </a:lnTo>
                  <a:lnTo>
                    <a:pt x="1145" y="128"/>
                  </a:lnTo>
                  <a:lnTo>
                    <a:pt x="1160" y="128"/>
                  </a:lnTo>
                  <a:lnTo>
                    <a:pt x="1175" y="128"/>
                  </a:lnTo>
                  <a:lnTo>
                    <a:pt x="1188" y="128"/>
                  </a:lnTo>
                  <a:lnTo>
                    <a:pt x="1202" y="128"/>
                  </a:lnTo>
                  <a:lnTo>
                    <a:pt x="1202" y="121"/>
                  </a:lnTo>
                  <a:lnTo>
                    <a:pt x="1202" y="114"/>
                  </a:lnTo>
                  <a:lnTo>
                    <a:pt x="1202" y="107"/>
                  </a:lnTo>
                  <a:lnTo>
                    <a:pt x="1202" y="100"/>
                  </a:lnTo>
                  <a:lnTo>
                    <a:pt x="1202" y="88"/>
                  </a:lnTo>
                  <a:lnTo>
                    <a:pt x="1202" y="76"/>
                  </a:lnTo>
                  <a:lnTo>
                    <a:pt x="1202" y="65"/>
                  </a:lnTo>
                  <a:lnTo>
                    <a:pt x="1202" y="55"/>
                  </a:lnTo>
                  <a:lnTo>
                    <a:pt x="1202" y="44"/>
                  </a:lnTo>
                  <a:lnTo>
                    <a:pt x="1202" y="38"/>
                  </a:lnTo>
                  <a:lnTo>
                    <a:pt x="1202" y="29"/>
                  </a:lnTo>
                  <a:lnTo>
                    <a:pt x="1202" y="22"/>
                  </a:lnTo>
                  <a:lnTo>
                    <a:pt x="1202" y="15"/>
                  </a:lnTo>
                  <a:lnTo>
                    <a:pt x="1202" y="10"/>
                  </a:lnTo>
                  <a:lnTo>
                    <a:pt x="1202" y="4"/>
                  </a:lnTo>
                  <a:lnTo>
                    <a:pt x="1202" y="0"/>
                  </a:lnTo>
                  <a:lnTo>
                    <a:pt x="1200" y="0"/>
                  </a:lnTo>
                  <a:lnTo>
                    <a:pt x="1196" y="0"/>
                  </a:lnTo>
                  <a:lnTo>
                    <a:pt x="1190" y="0"/>
                  </a:lnTo>
                  <a:lnTo>
                    <a:pt x="1185" y="0"/>
                  </a:lnTo>
                  <a:lnTo>
                    <a:pt x="1177" y="0"/>
                  </a:lnTo>
                  <a:lnTo>
                    <a:pt x="1168" y="0"/>
                  </a:lnTo>
                  <a:lnTo>
                    <a:pt x="1156" y="0"/>
                  </a:lnTo>
                  <a:lnTo>
                    <a:pt x="1145" y="0"/>
                  </a:lnTo>
                  <a:lnTo>
                    <a:pt x="1130" y="0"/>
                  </a:lnTo>
                  <a:lnTo>
                    <a:pt x="1117" y="0"/>
                  </a:lnTo>
                  <a:lnTo>
                    <a:pt x="1100" y="0"/>
                  </a:lnTo>
                  <a:lnTo>
                    <a:pt x="1084" y="0"/>
                  </a:lnTo>
                  <a:lnTo>
                    <a:pt x="1066" y="0"/>
                  </a:lnTo>
                  <a:lnTo>
                    <a:pt x="1047" y="0"/>
                  </a:lnTo>
                  <a:lnTo>
                    <a:pt x="1027" y="0"/>
                  </a:lnTo>
                  <a:lnTo>
                    <a:pt x="1008" y="0"/>
                  </a:lnTo>
                  <a:lnTo>
                    <a:pt x="985" y="0"/>
                  </a:lnTo>
                  <a:lnTo>
                    <a:pt x="963" y="0"/>
                  </a:lnTo>
                  <a:lnTo>
                    <a:pt x="940" y="0"/>
                  </a:lnTo>
                  <a:lnTo>
                    <a:pt x="917" y="0"/>
                  </a:lnTo>
                  <a:lnTo>
                    <a:pt x="892" y="0"/>
                  </a:lnTo>
                  <a:lnTo>
                    <a:pt x="867" y="0"/>
                  </a:lnTo>
                  <a:lnTo>
                    <a:pt x="842" y="0"/>
                  </a:lnTo>
                  <a:lnTo>
                    <a:pt x="817" y="0"/>
                  </a:lnTo>
                  <a:lnTo>
                    <a:pt x="790" y="0"/>
                  </a:lnTo>
                  <a:lnTo>
                    <a:pt x="764" y="0"/>
                  </a:lnTo>
                  <a:lnTo>
                    <a:pt x="736" y="0"/>
                  </a:lnTo>
                  <a:lnTo>
                    <a:pt x="710" y="0"/>
                  </a:lnTo>
                  <a:lnTo>
                    <a:pt x="682" y="0"/>
                  </a:lnTo>
                  <a:lnTo>
                    <a:pt x="655" y="0"/>
                  </a:lnTo>
                  <a:lnTo>
                    <a:pt x="627" y="0"/>
                  </a:lnTo>
                  <a:lnTo>
                    <a:pt x="600" y="0"/>
                  </a:lnTo>
                  <a:lnTo>
                    <a:pt x="572" y="0"/>
                  </a:lnTo>
                  <a:lnTo>
                    <a:pt x="543" y="0"/>
                  </a:lnTo>
                  <a:lnTo>
                    <a:pt x="516" y="0"/>
                  </a:lnTo>
                  <a:lnTo>
                    <a:pt x="489" y="0"/>
                  </a:lnTo>
                  <a:lnTo>
                    <a:pt x="462" y="0"/>
                  </a:lnTo>
                  <a:lnTo>
                    <a:pt x="434" y="0"/>
                  </a:lnTo>
                  <a:lnTo>
                    <a:pt x="407" y="0"/>
                  </a:lnTo>
                  <a:lnTo>
                    <a:pt x="382" y="0"/>
                  </a:lnTo>
                  <a:lnTo>
                    <a:pt x="355" y="0"/>
                  </a:lnTo>
                  <a:lnTo>
                    <a:pt x="330" y="0"/>
                  </a:lnTo>
                  <a:lnTo>
                    <a:pt x="305" y="0"/>
                  </a:lnTo>
                  <a:lnTo>
                    <a:pt x="281" y="0"/>
                  </a:lnTo>
                  <a:lnTo>
                    <a:pt x="257" y="0"/>
                  </a:lnTo>
                  <a:lnTo>
                    <a:pt x="235" y="0"/>
                  </a:lnTo>
                  <a:lnTo>
                    <a:pt x="212" y="0"/>
                  </a:lnTo>
                  <a:lnTo>
                    <a:pt x="192" y="0"/>
                  </a:lnTo>
                  <a:lnTo>
                    <a:pt x="170" y="0"/>
                  </a:lnTo>
                  <a:lnTo>
                    <a:pt x="151" y="0"/>
                  </a:lnTo>
                  <a:lnTo>
                    <a:pt x="131" y="0"/>
                  </a:lnTo>
                  <a:lnTo>
                    <a:pt x="114" y="0"/>
                  </a:lnTo>
                  <a:lnTo>
                    <a:pt x="97" y="0"/>
                  </a:lnTo>
                  <a:lnTo>
                    <a:pt x="81" y="0"/>
                  </a:lnTo>
                  <a:lnTo>
                    <a:pt x="68" y="0"/>
                  </a:lnTo>
                  <a:lnTo>
                    <a:pt x="55" y="0"/>
                  </a:lnTo>
                  <a:lnTo>
                    <a:pt x="42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0" y="35"/>
                  </a:lnTo>
                  <a:lnTo>
                    <a:pt x="0" y="46"/>
                  </a:lnTo>
                  <a:lnTo>
                    <a:pt x="0" y="56"/>
                  </a:lnTo>
                  <a:lnTo>
                    <a:pt x="0" y="67"/>
                  </a:lnTo>
                  <a:lnTo>
                    <a:pt x="0" y="80"/>
                  </a:lnTo>
                  <a:lnTo>
                    <a:pt x="0" y="94"/>
                  </a:lnTo>
                  <a:lnTo>
                    <a:pt x="0" y="108"/>
                  </a:lnTo>
                  <a:lnTo>
                    <a:pt x="0" y="124"/>
                  </a:lnTo>
                  <a:lnTo>
                    <a:pt x="0" y="140"/>
                  </a:lnTo>
                  <a:lnTo>
                    <a:pt x="0" y="158"/>
                  </a:lnTo>
                  <a:lnTo>
                    <a:pt x="0" y="175"/>
                  </a:lnTo>
                  <a:lnTo>
                    <a:pt x="0" y="192"/>
                  </a:lnTo>
                  <a:lnTo>
                    <a:pt x="0" y="210"/>
                  </a:lnTo>
                  <a:lnTo>
                    <a:pt x="0" y="231"/>
                  </a:lnTo>
                  <a:lnTo>
                    <a:pt x="0" y="250"/>
                  </a:lnTo>
                  <a:lnTo>
                    <a:pt x="0" y="270"/>
                  </a:lnTo>
                  <a:lnTo>
                    <a:pt x="0" y="291"/>
                  </a:lnTo>
                  <a:lnTo>
                    <a:pt x="0" y="312"/>
                  </a:lnTo>
                  <a:lnTo>
                    <a:pt x="0" y="333"/>
                  </a:lnTo>
                  <a:lnTo>
                    <a:pt x="0" y="354"/>
                  </a:lnTo>
                  <a:lnTo>
                    <a:pt x="0" y="376"/>
                  </a:lnTo>
                  <a:lnTo>
                    <a:pt x="0" y="398"/>
                  </a:lnTo>
                  <a:lnTo>
                    <a:pt x="0" y="420"/>
                  </a:lnTo>
                  <a:lnTo>
                    <a:pt x="0" y="444"/>
                  </a:lnTo>
                  <a:lnTo>
                    <a:pt x="0" y="465"/>
                  </a:lnTo>
                  <a:lnTo>
                    <a:pt x="0" y="489"/>
                  </a:lnTo>
                  <a:lnTo>
                    <a:pt x="0" y="511"/>
                  </a:lnTo>
                  <a:lnTo>
                    <a:pt x="0" y="534"/>
                  </a:lnTo>
                  <a:lnTo>
                    <a:pt x="0" y="555"/>
                  </a:lnTo>
                  <a:lnTo>
                    <a:pt x="0" y="578"/>
                  </a:lnTo>
                  <a:lnTo>
                    <a:pt x="0" y="599"/>
                  </a:lnTo>
                  <a:lnTo>
                    <a:pt x="0" y="621"/>
                  </a:lnTo>
                  <a:lnTo>
                    <a:pt x="0" y="642"/>
                  </a:lnTo>
                  <a:lnTo>
                    <a:pt x="0" y="664"/>
                  </a:lnTo>
                  <a:lnTo>
                    <a:pt x="0" y="684"/>
                  </a:lnTo>
                  <a:lnTo>
                    <a:pt x="0" y="705"/>
                  </a:lnTo>
                  <a:lnTo>
                    <a:pt x="0" y="725"/>
                  </a:lnTo>
                  <a:lnTo>
                    <a:pt x="0" y="746"/>
                  </a:lnTo>
                  <a:lnTo>
                    <a:pt x="0" y="764"/>
                  </a:lnTo>
                  <a:lnTo>
                    <a:pt x="0" y="783"/>
                  </a:lnTo>
                  <a:lnTo>
                    <a:pt x="0" y="801"/>
                  </a:lnTo>
                  <a:lnTo>
                    <a:pt x="0" y="819"/>
                  </a:lnTo>
                  <a:lnTo>
                    <a:pt x="0" y="835"/>
                  </a:lnTo>
                  <a:lnTo>
                    <a:pt x="0" y="851"/>
                  </a:lnTo>
                  <a:lnTo>
                    <a:pt x="0" y="866"/>
                  </a:lnTo>
                  <a:lnTo>
                    <a:pt x="0" y="882"/>
                  </a:lnTo>
                  <a:lnTo>
                    <a:pt x="0" y="894"/>
                  </a:lnTo>
                  <a:lnTo>
                    <a:pt x="0" y="908"/>
                  </a:lnTo>
                  <a:lnTo>
                    <a:pt x="0" y="919"/>
                  </a:lnTo>
                  <a:lnTo>
                    <a:pt x="0" y="931"/>
                  </a:lnTo>
                  <a:lnTo>
                    <a:pt x="0" y="940"/>
                  </a:lnTo>
                  <a:lnTo>
                    <a:pt x="0" y="949"/>
                  </a:lnTo>
                  <a:lnTo>
                    <a:pt x="0" y="956"/>
                  </a:lnTo>
                  <a:lnTo>
                    <a:pt x="0" y="964"/>
                  </a:lnTo>
                  <a:lnTo>
                    <a:pt x="0" y="973"/>
                  </a:lnTo>
                  <a:lnTo>
                    <a:pt x="0" y="978"/>
                  </a:lnTo>
                  <a:lnTo>
                    <a:pt x="1" y="978"/>
                  </a:lnTo>
                  <a:lnTo>
                    <a:pt x="5" y="978"/>
                  </a:lnTo>
                  <a:lnTo>
                    <a:pt x="11" y="978"/>
                  </a:lnTo>
                  <a:lnTo>
                    <a:pt x="21" y="978"/>
                  </a:lnTo>
                  <a:lnTo>
                    <a:pt x="25" y="978"/>
                  </a:lnTo>
                  <a:lnTo>
                    <a:pt x="30" y="978"/>
                  </a:lnTo>
                  <a:lnTo>
                    <a:pt x="37" y="978"/>
                  </a:lnTo>
                  <a:lnTo>
                    <a:pt x="44" y="978"/>
                  </a:lnTo>
                  <a:lnTo>
                    <a:pt x="51" y="978"/>
                  </a:lnTo>
                  <a:lnTo>
                    <a:pt x="58" y="978"/>
                  </a:lnTo>
                  <a:lnTo>
                    <a:pt x="66" y="978"/>
                  </a:lnTo>
                  <a:lnTo>
                    <a:pt x="75" y="978"/>
                  </a:lnTo>
                  <a:lnTo>
                    <a:pt x="75" y="965"/>
                  </a:lnTo>
                  <a:lnTo>
                    <a:pt x="75" y="951"/>
                  </a:lnTo>
                  <a:lnTo>
                    <a:pt x="75" y="937"/>
                  </a:lnTo>
                  <a:lnTo>
                    <a:pt x="75" y="925"/>
                  </a:lnTo>
                  <a:lnTo>
                    <a:pt x="75" y="910"/>
                  </a:lnTo>
                  <a:lnTo>
                    <a:pt x="75" y="895"/>
                  </a:lnTo>
                  <a:lnTo>
                    <a:pt x="75" y="881"/>
                  </a:lnTo>
                  <a:lnTo>
                    <a:pt x="75" y="866"/>
                  </a:lnTo>
                  <a:lnTo>
                    <a:pt x="75" y="850"/>
                  </a:lnTo>
                  <a:lnTo>
                    <a:pt x="75" y="834"/>
                  </a:lnTo>
                  <a:lnTo>
                    <a:pt x="75" y="818"/>
                  </a:lnTo>
                  <a:lnTo>
                    <a:pt x="75" y="802"/>
                  </a:lnTo>
                  <a:lnTo>
                    <a:pt x="75" y="785"/>
                  </a:lnTo>
                  <a:lnTo>
                    <a:pt x="75" y="768"/>
                  </a:lnTo>
                  <a:lnTo>
                    <a:pt x="75" y="751"/>
                  </a:lnTo>
                  <a:lnTo>
                    <a:pt x="75" y="735"/>
                  </a:lnTo>
                  <a:lnTo>
                    <a:pt x="75" y="717"/>
                  </a:lnTo>
                  <a:lnTo>
                    <a:pt x="75" y="700"/>
                  </a:lnTo>
                  <a:lnTo>
                    <a:pt x="75" y="682"/>
                  </a:lnTo>
                  <a:lnTo>
                    <a:pt x="75" y="665"/>
                  </a:lnTo>
                  <a:lnTo>
                    <a:pt x="75" y="647"/>
                  </a:lnTo>
                  <a:lnTo>
                    <a:pt x="75" y="630"/>
                  </a:lnTo>
                  <a:lnTo>
                    <a:pt x="75" y="613"/>
                  </a:lnTo>
                  <a:lnTo>
                    <a:pt x="75" y="596"/>
                  </a:lnTo>
                  <a:lnTo>
                    <a:pt x="75" y="578"/>
                  </a:lnTo>
                  <a:lnTo>
                    <a:pt x="75" y="561"/>
                  </a:lnTo>
                  <a:lnTo>
                    <a:pt x="75" y="544"/>
                  </a:lnTo>
                  <a:lnTo>
                    <a:pt x="75" y="527"/>
                  </a:lnTo>
                  <a:lnTo>
                    <a:pt x="75" y="510"/>
                  </a:lnTo>
                  <a:lnTo>
                    <a:pt x="75" y="493"/>
                  </a:lnTo>
                  <a:lnTo>
                    <a:pt x="75" y="476"/>
                  </a:lnTo>
                  <a:lnTo>
                    <a:pt x="75" y="460"/>
                  </a:lnTo>
                  <a:lnTo>
                    <a:pt x="75" y="443"/>
                  </a:lnTo>
                  <a:lnTo>
                    <a:pt x="75" y="426"/>
                  </a:lnTo>
                  <a:lnTo>
                    <a:pt x="75" y="410"/>
                  </a:lnTo>
                  <a:lnTo>
                    <a:pt x="75" y="394"/>
                  </a:lnTo>
                  <a:lnTo>
                    <a:pt x="75" y="378"/>
                  </a:lnTo>
                  <a:lnTo>
                    <a:pt x="75" y="363"/>
                  </a:lnTo>
                  <a:lnTo>
                    <a:pt x="75" y="347"/>
                  </a:lnTo>
                  <a:lnTo>
                    <a:pt x="75" y="334"/>
                  </a:lnTo>
                  <a:lnTo>
                    <a:pt x="75" y="318"/>
                  </a:lnTo>
                  <a:lnTo>
                    <a:pt x="75" y="304"/>
                  </a:lnTo>
                  <a:lnTo>
                    <a:pt x="75" y="291"/>
                  </a:lnTo>
                  <a:lnTo>
                    <a:pt x="75" y="277"/>
                  </a:lnTo>
                  <a:lnTo>
                    <a:pt x="75" y="263"/>
                  </a:lnTo>
                  <a:lnTo>
                    <a:pt x="75" y="252"/>
                  </a:lnTo>
                  <a:lnTo>
                    <a:pt x="75" y="240"/>
                  </a:lnTo>
                  <a:lnTo>
                    <a:pt x="75" y="229"/>
                  </a:lnTo>
                  <a:lnTo>
                    <a:pt x="75" y="218"/>
                  </a:lnTo>
                  <a:lnTo>
                    <a:pt x="75" y="208"/>
                  </a:lnTo>
                  <a:lnTo>
                    <a:pt x="75" y="198"/>
                  </a:lnTo>
                  <a:lnTo>
                    <a:pt x="75" y="189"/>
                  </a:lnTo>
                  <a:lnTo>
                    <a:pt x="75" y="178"/>
                  </a:lnTo>
                  <a:lnTo>
                    <a:pt x="75" y="172"/>
                  </a:lnTo>
                  <a:lnTo>
                    <a:pt x="75" y="164"/>
                  </a:lnTo>
                  <a:lnTo>
                    <a:pt x="75" y="158"/>
                  </a:lnTo>
                  <a:lnTo>
                    <a:pt x="75" y="151"/>
                  </a:lnTo>
                  <a:lnTo>
                    <a:pt x="75" y="145"/>
                  </a:lnTo>
                  <a:lnTo>
                    <a:pt x="75" y="140"/>
                  </a:lnTo>
                  <a:lnTo>
                    <a:pt x="75" y="136"/>
                  </a:lnTo>
                  <a:lnTo>
                    <a:pt x="75" y="131"/>
                  </a:lnTo>
                  <a:lnTo>
                    <a:pt x="75" y="128"/>
                  </a:lnTo>
                  <a:close/>
                </a:path>
              </a:pathLst>
            </a:custGeom>
            <a:solidFill>
              <a:srgbClr val="FFC7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49" name="Freeform 85"/>
            <p:cNvSpPr>
              <a:spLocks/>
            </p:cNvSpPr>
            <p:nvPr/>
          </p:nvSpPr>
          <p:spPr bwMode="auto">
            <a:xfrm>
              <a:off x="1703" y="6008"/>
              <a:ext cx="538" cy="571"/>
            </a:xfrm>
            <a:custGeom>
              <a:avLst/>
              <a:gdLst>
                <a:gd name="T0" fmla="*/ 77 w 538"/>
                <a:gd name="T1" fmla="*/ 430 h 571"/>
                <a:gd name="T2" fmla="*/ 71 w 538"/>
                <a:gd name="T3" fmla="*/ 392 h 571"/>
                <a:gd name="T4" fmla="*/ 70 w 538"/>
                <a:gd name="T5" fmla="*/ 355 h 571"/>
                <a:gd name="T6" fmla="*/ 74 w 538"/>
                <a:gd name="T7" fmla="*/ 318 h 571"/>
                <a:gd name="T8" fmla="*/ 83 w 538"/>
                <a:gd name="T9" fmla="*/ 281 h 571"/>
                <a:gd name="T10" fmla="*/ 95 w 538"/>
                <a:gd name="T11" fmla="*/ 246 h 571"/>
                <a:gd name="T12" fmla="*/ 113 w 538"/>
                <a:gd name="T13" fmla="*/ 211 h 571"/>
                <a:gd name="T14" fmla="*/ 134 w 538"/>
                <a:gd name="T15" fmla="*/ 179 h 571"/>
                <a:gd name="T16" fmla="*/ 160 w 538"/>
                <a:gd name="T17" fmla="*/ 150 h 571"/>
                <a:gd name="T18" fmla="*/ 187 w 538"/>
                <a:gd name="T19" fmla="*/ 125 h 571"/>
                <a:gd name="T20" fmla="*/ 218 w 538"/>
                <a:gd name="T21" fmla="*/ 104 h 571"/>
                <a:gd name="T22" fmla="*/ 251 w 538"/>
                <a:gd name="T23" fmla="*/ 86 h 571"/>
                <a:gd name="T24" fmla="*/ 286 w 538"/>
                <a:gd name="T25" fmla="*/ 75 h 571"/>
                <a:gd name="T26" fmla="*/ 320 w 538"/>
                <a:gd name="T27" fmla="*/ 63 h 571"/>
                <a:gd name="T28" fmla="*/ 357 w 538"/>
                <a:gd name="T29" fmla="*/ 59 h 571"/>
                <a:gd name="T30" fmla="*/ 395 w 538"/>
                <a:gd name="T31" fmla="*/ 59 h 571"/>
                <a:gd name="T32" fmla="*/ 432 w 538"/>
                <a:gd name="T33" fmla="*/ 63 h 571"/>
                <a:gd name="T34" fmla="*/ 469 w 538"/>
                <a:gd name="T35" fmla="*/ 71 h 571"/>
                <a:gd name="T36" fmla="*/ 505 w 538"/>
                <a:gd name="T37" fmla="*/ 86 h 571"/>
                <a:gd name="T38" fmla="*/ 532 w 538"/>
                <a:gd name="T39" fmla="*/ 99 h 571"/>
                <a:gd name="T40" fmla="*/ 507 w 538"/>
                <a:gd name="T41" fmla="*/ 74 h 571"/>
                <a:gd name="T42" fmla="*/ 479 w 538"/>
                <a:gd name="T43" fmla="*/ 52 h 571"/>
                <a:gd name="T44" fmla="*/ 449 w 538"/>
                <a:gd name="T45" fmla="*/ 35 h 571"/>
                <a:gd name="T46" fmla="*/ 412 w 538"/>
                <a:gd name="T47" fmla="*/ 18 h 571"/>
                <a:gd name="T48" fmla="*/ 374 w 538"/>
                <a:gd name="T49" fmla="*/ 7 h 571"/>
                <a:gd name="T50" fmla="*/ 338 w 538"/>
                <a:gd name="T51" fmla="*/ 1 h 571"/>
                <a:gd name="T52" fmla="*/ 301 w 538"/>
                <a:gd name="T53" fmla="*/ 0 h 571"/>
                <a:gd name="T54" fmla="*/ 263 w 538"/>
                <a:gd name="T55" fmla="*/ 2 h 571"/>
                <a:gd name="T56" fmla="*/ 228 w 538"/>
                <a:gd name="T57" fmla="*/ 10 h 571"/>
                <a:gd name="T58" fmla="*/ 193 w 538"/>
                <a:gd name="T59" fmla="*/ 21 h 571"/>
                <a:gd name="T60" fmla="*/ 160 w 538"/>
                <a:gd name="T61" fmla="*/ 38 h 571"/>
                <a:gd name="T62" fmla="*/ 127 w 538"/>
                <a:gd name="T63" fmla="*/ 57 h 571"/>
                <a:gd name="T64" fmla="*/ 99 w 538"/>
                <a:gd name="T65" fmla="*/ 80 h 571"/>
                <a:gd name="T66" fmla="*/ 72 w 538"/>
                <a:gd name="T67" fmla="*/ 108 h 571"/>
                <a:gd name="T68" fmla="*/ 50 w 538"/>
                <a:gd name="T69" fmla="*/ 139 h 571"/>
                <a:gd name="T70" fmla="*/ 30 w 538"/>
                <a:gd name="T71" fmla="*/ 175 h 571"/>
                <a:gd name="T72" fmla="*/ 15 w 538"/>
                <a:gd name="T73" fmla="*/ 209 h 571"/>
                <a:gd name="T74" fmla="*/ 4 w 538"/>
                <a:gd name="T75" fmla="*/ 244 h 571"/>
                <a:gd name="T76" fmla="*/ 1 w 538"/>
                <a:gd name="T77" fmla="*/ 282 h 571"/>
                <a:gd name="T78" fmla="*/ 0 w 538"/>
                <a:gd name="T79" fmla="*/ 319 h 571"/>
                <a:gd name="T80" fmla="*/ 3 w 538"/>
                <a:gd name="T81" fmla="*/ 356 h 571"/>
                <a:gd name="T82" fmla="*/ 12 w 538"/>
                <a:gd name="T83" fmla="*/ 394 h 571"/>
                <a:gd name="T84" fmla="*/ 25 w 538"/>
                <a:gd name="T85" fmla="*/ 426 h 571"/>
                <a:gd name="T86" fmla="*/ 40 w 538"/>
                <a:gd name="T87" fmla="*/ 457 h 571"/>
                <a:gd name="T88" fmla="*/ 58 w 538"/>
                <a:gd name="T89" fmla="*/ 487 h 571"/>
                <a:gd name="T90" fmla="*/ 88 w 538"/>
                <a:gd name="T91" fmla="*/ 523 h 571"/>
                <a:gd name="T92" fmla="*/ 114 w 538"/>
                <a:gd name="T93" fmla="*/ 546 h 571"/>
                <a:gd name="T94" fmla="*/ 143 w 538"/>
                <a:gd name="T95" fmla="*/ 566 h 571"/>
                <a:gd name="T96" fmla="*/ 129 w 538"/>
                <a:gd name="T97" fmla="*/ 546 h 571"/>
                <a:gd name="T98" fmla="*/ 108 w 538"/>
                <a:gd name="T99" fmla="*/ 512 h 571"/>
                <a:gd name="T100" fmla="*/ 91 w 538"/>
                <a:gd name="T101" fmla="*/ 475 h 5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38" h="571">
                  <a:moveTo>
                    <a:pt x="86" y="460"/>
                  </a:moveTo>
                  <a:lnTo>
                    <a:pt x="83" y="453"/>
                  </a:lnTo>
                  <a:lnTo>
                    <a:pt x="80" y="445"/>
                  </a:lnTo>
                  <a:lnTo>
                    <a:pt x="78" y="437"/>
                  </a:lnTo>
                  <a:lnTo>
                    <a:pt x="77" y="430"/>
                  </a:lnTo>
                  <a:lnTo>
                    <a:pt x="75" y="422"/>
                  </a:lnTo>
                  <a:lnTo>
                    <a:pt x="74" y="415"/>
                  </a:lnTo>
                  <a:lnTo>
                    <a:pt x="72" y="407"/>
                  </a:lnTo>
                  <a:lnTo>
                    <a:pt x="72" y="400"/>
                  </a:lnTo>
                  <a:lnTo>
                    <a:pt x="71" y="392"/>
                  </a:lnTo>
                  <a:lnTo>
                    <a:pt x="70" y="384"/>
                  </a:lnTo>
                  <a:lnTo>
                    <a:pt x="70" y="378"/>
                  </a:lnTo>
                  <a:lnTo>
                    <a:pt x="70" y="371"/>
                  </a:lnTo>
                  <a:lnTo>
                    <a:pt x="70" y="363"/>
                  </a:lnTo>
                  <a:lnTo>
                    <a:pt x="70" y="355"/>
                  </a:lnTo>
                  <a:lnTo>
                    <a:pt x="71" y="348"/>
                  </a:lnTo>
                  <a:lnTo>
                    <a:pt x="72" y="341"/>
                  </a:lnTo>
                  <a:lnTo>
                    <a:pt x="72" y="333"/>
                  </a:lnTo>
                  <a:lnTo>
                    <a:pt x="72" y="325"/>
                  </a:lnTo>
                  <a:lnTo>
                    <a:pt x="74" y="318"/>
                  </a:lnTo>
                  <a:lnTo>
                    <a:pt x="76" y="311"/>
                  </a:lnTo>
                  <a:lnTo>
                    <a:pt x="76" y="303"/>
                  </a:lnTo>
                  <a:lnTo>
                    <a:pt x="78" y="296"/>
                  </a:lnTo>
                  <a:lnTo>
                    <a:pt x="79" y="288"/>
                  </a:lnTo>
                  <a:lnTo>
                    <a:pt x="83" y="281"/>
                  </a:lnTo>
                  <a:lnTo>
                    <a:pt x="84" y="273"/>
                  </a:lnTo>
                  <a:lnTo>
                    <a:pt x="86" y="266"/>
                  </a:lnTo>
                  <a:lnTo>
                    <a:pt x="89" y="260"/>
                  </a:lnTo>
                  <a:lnTo>
                    <a:pt x="93" y="253"/>
                  </a:lnTo>
                  <a:lnTo>
                    <a:pt x="95" y="246"/>
                  </a:lnTo>
                  <a:lnTo>
                    <a:pt x="99" y="239"/>
                  </a:lnTo>
                  <a:lnTo>
                    <a:pt x="102" y="232"/>
                  </a:lnTo>
                  <a:lnTo>
                    <a:pt x="107" y="226"/>
                  </a:lnTo>
                  <a:lnTo>
                    <a:pt x="110" y="218"/>
                  </a:lnTo>
                  <a:lnTo>
                    <a:pt x="113" y="211"/>
                  </a:lnTo>
                  <a:lnTo>
                    <a:pt x="117" y="204"/>
                  </a:lnTo>
                  <a:lnTo>
                    <a:pt x="121" y="197"/>
                  </a:lnTo>
                  <a:lnTo>
                    <a:pt x="125" y="190"/>
                  </a:lnTo>
                  <a:lnTo>
                    <a:pt x="129" y="185"/>
                  </a:lnTo>
                  <a:lnTo>
                    <a:pt x="134" y="179"/>
                  </a:lnTo>
                  <a:lnTo>
                    <a:pt x="139" y="173"/>
                  </a:lnTo>
                  <a:lnTo>
                    <a:pt x="144" y="167"/>
                  </a:lnTo>
                  <a:lnTo>
                    <a:pt x="150" y="161"/>
                  </a:lnTo>
                  <a:lnTo>
                    <a:pt x="154" y="155"/>
                  </a:lnTo>
                  <a:lnTo>
                    <a:pt x="160" y="150"/>
                  </a:lnTo>
                  <a:lnTo>
                    <a:pt x="164" y="144"/>
                  </a:lnTo>
                  <a:lnTo>
                    <a:pt x="170" y="139"/>
                  </a:lnTo>
                  <a:lnTo>
                    <a:pt x="176" y="134"/>
                  </a:lnTo>
                  <a:lnTo>
                    <a:pt x="183" y="130"/>
                  </a:lnTo>
                  <a:lnTo>
                    <a:pt x="187" y="125"/>
                  </a:lnTo>
                  <a:lnTo>
                    <a:pt x="193" y="120"/>
                  </a:lnTo>
                  <a:lnTo>
                    <a:pt x="198" y="116"/>
                  </a:lnTo>
                  <a:lnTo>
                    <a:pt x="205" y="112"/>
                  </a:lnTo>
                  <a:lnTo>
                    <a:pt x="211" y="108"/>
                  </a:lnTo>
                  <a:lnTo>
                    <a:pt x="218" y="104"/>
                  </a:lnTo>
                  <a:lnTo>
                    <a:pt x="225" y="101"/>
                  </a:lnTo>
                  <a:lnTo>
                    <a:pt x="231" y="97"/>
                  </a:lnTo>
                  <a:lnTo>
                    <a:pt x="237" y="93"/>
                  </a:lnTo>
                  <a:lnTo>
                    <a:pt x="244" y="89"/>
                  </a:lnTo>
                  <a:lnTo>
                    <a:pt x="251" y="86"/>
                  </a:lnTo>
                  <a:lnTo>
                    <a:pt x="257" y="84"/>
                  </a:lnTo>
                  <a:lnTo>
                    <a:pt x="264" y="80"/>
                  </a:lnTo>
                  <a:lnTo>
                    <a:pt x="271" y="78"/>
                  </a:lnTo>
                  <a:lnTo>
                    <a:pt x="278" y="76"/>
                  </a:lnTo>
                  <a:lnTo>
                    <a:pt x="286" y="75"/>
                  </a:lnTo>
                  <a:lnTo>
                    <a:pt x="293" y="71"/>
                  </a:lnTo>
                  <a:lnTo>
                    <a:pt x="299" y="69"/>
                  </a:lnTo>
                  <a:lnTo>
                    <a:pt x="306" y="67"/>
                  </a:lnTo>
                  <a:lnTo>
                    <a:pt x="313" y="66"/>
                  </a:lnTo>
                  <a:lnTo>
                    <a:pt x="320" y="63"/>
                  </a:lnTo>
                  <a:lnTo>
                    <a:pt x="328" y="62"/>
                  </a:lnTo>
                  <a:lnTo>
                    <a:pt x="335" y="61"/>
                  </a:lnTo>
                  <a:lnTo>
                    <a:pt x="343" y="61"/>
                  </a:lnTo>
                  <a:lnTo>
                    <a:pt x="349" y="60"/>
                  </a:lnTo>
                  <a:lnTo>
                    <a:pt x="357" y="59"/>
                  </a:lnTo>
                  <a:lnTo>
                    <a:pt x="364" y="59"/>
                  </a:lnTo>
                  <a:lnTo>
                    <a:pt x="372" y="59"/>
                  </a:lnTo>
                  <a:lnTo>
                    <a:pt x="379" y="59"/>
                  </a:lnTo>
                  <a:lnTo>
                    <a:pt x="387" y="59"/>
                  </a:lnTo>
                  <a:lnTo>
                    <a:pt x="395" y="59"/>
                  </a:lnTo>
                  <a:lnTo>
                    <a:pt x="403" y="60"/>
                  </a:lnTo>
                  <a:lnTo>
                    <a:pt x="410" y="60"/>
                  </a:lnTo>
                  <a:lnTo>
                    <a:pt x="416" y="60"/>
                  </a:lnTo>
                  <a:lnTo>
                    <a:pt x="424" y="61"/>
                  </a:lnTo>
                  <a:lnTo>
                    <a:pt x="432" y="63"/>
                  </a:lnTo>
                  <a:lnTo>
                    <a:pt x="439" y="63"/>
                  </a:lnTo>
                  <a:lnTo>
                    <a:pt x="446" y="66"/>
                  </a:lnTo>
                  <a:lnTo>
                    <a:pt x="454" y="67"/>
                  </a:lnTo>
                  <a:lnTo>
                    <a:pt x="462" y="70"/>
                  </a:lnTo>
                  <a:lnTo>
                    <a:pt x="469" y="71"/>
                  </a:lnTo>
                  <a:lnTo>
                    <a:pt x="475" y="74"/>
                  </a:lnTo>
                  <a:lnTo>
                    <a:pt x="483" y="77"/>
                  </a:lnTo>
                  <a:lnTo>
                    <a:pt x="491" y="80"/>
                  </a:lnTo>
                  <a:lnTo>
                    <a:pt x="498" y="83"/>
                  </a:lnTo>
                  <a:lnTo>
                    <a:pt x="505" y="86"/>
                  </a:lnTo>
                  <a:lnTo>
                    <a:pt x="513" y="89"/>
                  </a:lnTo>
                  <a:lnTo>
                    <a:pt x="521" y="94"/>
                  </a:lnTo>
                  <a:lnTo>
                    <a:pt x="529" y="99"/>
                  </a:lnTo>
                  <a:lnTo>
                    <a:pt x="538" y="104"/>
                  </a:lnTo>
                  <a:lnTo>
                    <a:pt x="532" y="99"/>
                  </a:lnTo>
                  <a:lnTo>
                    <a:pt x="528" y="94"/>
                  </a:lnTo>
                  <a:lnTo>
                    <a:pt x="522" y="88"/>
                  </a:lnTo>
                  <a:lnTo>
                    <a:pt x="517" y="84"/>
                  </a:lnTo>
                  <a:lnTo>
                    <a:pt x="512" y="78"/>
                  </a:lnTo>
                  <a:lnTo>
                    <a:pt x="507" y="74"/>
                  </a:lnTo>
                  <a:lnTo>
                    <a:pt x="502" y="69"/>
                  </a:lnTo>
                  <a:lnTo>
                    <a:pt x="497" y="66"/>
                  </a:lnTo>
                  <a:lnTo>
                    <a:pt x="490" y="61"/>
                  </a:lnTo>
                  <a:lnTo>
                    <a:pt x="485" y="57"/>
                  </a:lnTo>
                  <a:lnTo>
                    <a:pt x="479" y="52"/>
                  </a:lnTo>
                  <a:lnTo>
                    <a:pt x="473" y="49"/>
                  </a:lnTo>
                  <a:lnTo>
                    <a:pt x="466" y="45"/>
                  </a:lnTo>
                  <a:lnTo>
                    <a:pt x="461" y="42"/>
                  </a:lnTo>
                  <a:lnTo>
                    <a:pt x="455" y="38"/>
                  </a:lnTo>
                  <a:lnTo>
                    <a:pt x="449" y="35"/>
                  </a:lnTo>
                  <a:lnTo>
                    <a:pt x="441" y="30"/>
                  </a:lnTo>
                  <a:lnTo>
                    <a:pt x="433" y="27"/>
                  </a:lnTo>
                  <a:lnTo>
                    <a:pt x="427" y="24"/>
                  </a:lnTo>
                  <a:lnTo>
                    <a:pt x="420" y="21"/>
                  </a:lnTo>
                  <a:lnTo>
                    <a:pt x="412" y="18"/>
                  </a:lnTo>
                  <a:lnTo>
                    <a:pt x="404" y="15"/>
                  </a:lnTo>
                  <a:lnTo>
                    <a:pt x="397" y="12"/>
                  </a:lnTo>
                  <a:lnTo>
                    <a:pt x="390" y="11"/>
                  </a:lnTo>
                  <a:lnTo>
                    <a:pt x="382" y="8"/>
                  </a:lnTo>
                  <a:lnTo>
                    <a:pt x="374" y="7"/>
                  </a:lnTo>
                  <a:lnTo>
                    <a:pt x="368" y="4"/>
                  </a:lnTo>
                  <a:lnTo>
                    <a:pt x="361" y="4"/>
                  </a:lnTo>
                  <a:lnTo>
                    <a:pt x="353" y="2"/>
                  </a:lnTo>
                  <a:lnTo>
                    <a:pt x="345" y="1"/>
                  </a:lnTo>
                  <a:lnTo>
                    <a:pt x="338" y="1"/>
                  </a:lnTo>
                  <a:lnTo>
                    <a:pt x="331" y="1"/>
                  </a:lnTo>
                  <a:lnTo>
                    <a:pt x="323" y="0"/>
                  </a:lnTo>
                  <a:lnTo>
                    <a:pt x="315" y="0"/>
                  </a:lnTo>
                  <a:lnTo>
                    <a:pt x="307" y="0"/>
                  </a:lnTo>
                  <a:lnTo>
                    <a:pt x="301" y="0"/>
                  </a:lnTo>
                  <a:lnTo>
                    <a:pt x="293" y="0"/>
                  </a:lnTo>
                  <a:lnTo>
                    <a:pt x="286" y="0"/>
                  </a:lnTo>
                  <a:lnTo>
                    <a:pt x="278" y="1"/>
                  </a:lnTo>
                  <a:lnTo>
                    <a:pt x="271" y="2"/>
                  </a:lnTo>
                  <a:lnTo>
                    <a:pt x="263" y="2"/>
                  </a:lnTo>
                  <a:lnTo>
                    <a:pt x="256" y="3"/>
                  </a:lnTo>
                  <a:lnTo>
                    <a:pt x="248" y="4"/>
                  </a:lnTo>
                  <a:lnTo>
                    <a:pt x="242" y="7"/>
                  </a:lnTo>
                  <a:lnTo>
                    <a:pt x="235" y="8"/>
                  </a:lnTo>
                  <a:lnTo>
                    <a:pt x="228" y="10"/>
                  </a:lnTo>
                  <a:lnTo>
                    <a:pt x="221" y="12"/>
                  </a:lnTo>
                  <a:lnTo>
                    <a:pt x="214" y="16"/>
                  </a:lnTo>
                  <a:lnTo>
                    <a:pt x="206" y="17"/>
                  </a:lnTo>
                  <a:lnTo>
                    <a:pt x="200" y="19"/>
                  </a:lnTo>
                  <a:lnTo>
                    <a:pt x="193" y="21"/>
                  </a:lnTo>
                  <a:lnTo>
                    <a:pt x="186" y="25"/>
                  </a:lnTo>
                  <a:lnTo>
                    <a:pt x="179" y="27"/>
                  </a:lnTo>
                  <a:lnTo>
                    <a:pt x="172" y="30"/>
                  </a:lnTo>
                  <a:lnTo>
                    <a:pt x="166" y="34"/>
                  </a:lnTo>
                  <a:lnTo>
                    <a:pt x="160" y="38"/>
                  </a:lnTo>
                  <a:lnTo>
                    <a:pt x="153" y="42"/>
                  </a:lnTo>
                  <a:lnTo>
                    <a:pt x="146" y="45"/>
                  </a:lnTo>
                  <a:lnTo>
                    <a:pt x="139" y="49"/>
                  </a:lnTo>
                  <a:lnTo>
                    <a:pt x="134" y="53"/>
                  </a:lnTo>
                  <a:lnTo>
                    <a:pt x="127" y="57"/>
                  </a:lnTo>
                  <a:lnTo>
                    <a:pt x="121" y="61"/>
                  </a:lnTo>
                  <a:lnTo>
                    <a:pt x="116" y="66"/>
                  </a:lnTo>
                  <a:lnTo>
                    <a:pt x="111" y="71"/>
                  </a:lnTo>
                  <a:lnTo>
                    <a:pt x="104" y="75"/>
                  </a:lnTo>
                  <a:lnTo>
                    <a:pt x="99" y="80"/>
                  </a:lnTo>
                  <a:lnTo>
                    <a:pt x="93" y="85"/>
                  </a:lnTo>
                  <a:lnTo>
                    <a:pt x="88" y="91"/>
                  </a:lnTo>
                  <a:lnTo>
                    <a:pt x="83" y="96"/>
                  </a:lnTo>
                  <a:lnTo>
                    <a:pt x="78" y="102"/>
                  </a:lnTo>
                  <a:lnTo>
                    <a:pt x="72" y="108"/>
                  </a:lnTo>
                  <a:lnTo>
                    <a:pt x="68" y="114"/>
                  </a:lnTo>
                  <a:lnTo>
                    <a:pt x="62" y="120"/>
                  </a:lnTo>
                  <a:lnTo>
                    <a:pt x="58" y="126"/>
                  </a:lnTo>
                  <a:lnTo>
                    <a:pt x="53" y="133"/>
                  </a:lnTo>
                  <a:lnTo>
                    <a:pt x="50" y="139"/>
                  </a:lnTo>
                  <a:lnTo>
                    <a:pt x="45" y="146"/>
                  </a:lnTo>
                  <a:lnTo>
                    <a:pt x="42" y="153"/>
                  </a:lnTo>
                  <a:lnTo>
                    <a:pt x="38" y="160"/>
                  </a:lnTo>
                  <a:lnTo>
                    <a:pt x="35" y="168"/>
                  </a:lnTo>
                  <a:lnTo>
                    <a:pt x="30" y="175"/>
                  </a:lnTo>
                  <a:lnTo>
                    <a:pt x="27" y="181"/>
                  </a:lnTo>
                  <a:lnTo>
                    <a:pt x="24" y="188"/>
                  </a:lnTo>
                  <a:lnTo>
                    <a:pt x="21" y="195"/>
                  </a:lnTo>
                  <a:lnTo>
                    <a:pt x="18" y="202"/>
                  </a:lnTo>
                  <a:lnTo>
                    <a:pt x="15" y="209"/>
                  </a:lnTo>
                  <a:lnTo>
                    <a:pt x="12" y="215"/>
                  </a:lnTo>
                  <a:lnTo>
                    <a:pt x="11" y="223"/>
                  </a:lnTo>
                  <a:lnTo>
                    <a:pt x="8" y="230"/>
                  </a:lnTo>
                  <a:lnTo>
                    <a:pt x="7" y="237"/>
                  </a:lnTo>
                  <a:lnTo>
                    <a:pt x="4" y="244"/>
                  </a:lnTo>
                  <a:lnTo>
                    <a:pt x="4" y="252"/>
                  </a:lnTo>
                  <a:lnTo>
                    <a:pt x="2" y="259"/>
                  </a:lnTo>
                  <a:lnTo>
                    <a:pt x="1" y="266"/>
                  </a:lnTo>
                  <a:lnTo>
                    <a:pt x="1" y="274"/>
                  </a:lnTo>
                  <a:lnTo>
                    <a:pt x="1" y="282"/>
                  </a:lnTo>
                  <a:lnTo>
                    <a:pt x="0" y="289"/>
                  </a:lnTo>
                  <a:lnTo>
                    <a:pt x="0" y="296"/>
                  </a:lnTo>
                  <a:lnTo>
                    <a:pt x="0" y="304"/>
                  </a:lnTo>
                  <a:lnTo>
                    <a:pt x="0" y="312"/>
                  </a:lnTo>
                  <a:lnTo>
                    <a:pt x="0" y="319"/>
                  </a:lnTo>
                  <a:lnTo>
                    <a:pt x="0" y="325"/>
                  </a:lnTo>
                  <a:lnTo>
                    <a:pt x="1" y="333"/>
                  </a:lnTo>
                  <a:lnTo>
                    <a:pt x="2" y="341"/>
                  </a:lnTo>
                  <a:lnTo>
                    <a:pt x="2" y="348"/>
                  </a:lnTo>
                  <a:lnTo>
                    <a:pt x="3" y="356"/>
                  </a:lnTo>
                  <a:lnTo>
                    <a:pt x="4" y="363"/>
                  </a:lnTo>
                  <a:lnTo>
                    <a:pt x="7" y="371"/>
                  </a:lnTo>
                  <a:lnTo>
                    <a:pt x="8" y="378"/>
                  </a:lnTo>
                  <a:lnTo>
                    <a:pt x="10" y="386"/>
                  </a:lnTo>
                  <a:lnTo>
                    <a:pt x="12" y="394"/>
                  </a:lnTo>
                  <a:lnTo>
                    <a:pt x="16" y="401"/>
                  </a:lnTo>
                  <a:lnTo>
                    <a:pt x="17" y="407"/>
                  </a:lnTo>
                  <a:lnTo>
                    <a:pt x="19" y="414"/>
                  </a:lnTo>
                  <a:lnTo>
                    <a:pt x="21" y="420"/>
                  </a:lnTo>
                  <a:lnTo>
                    <a:pt x="25" y="426"/>
                  </a:lnTo>
                  <a:lnTo>
                    <a:pt x="27" y="432"/>
                  </a:lnTo>
                  <a:lnTo>
                    <a:pt x="29" y="439"/>
                  </a:lnTo>
                  <a:lnTo>
                    <a:pt x="33" y="445"/>
                  </a:lnTo>
                  <a:lnTo>
                    <a:pt x="36" y="451"/>
                  </a:lnTo>
                  <a:lnTo>
                    <a:pt x="40" y="457"/>
                  </a:lnTo>
                  <a:lnTo>
                    <a:pt x="43" y="463"/>
                  </a:lnTo>
                  <a:lnTo>
                    <a:pt x="46" y="468"/>
                  </a:lnTo>
                  <a:lnTo>
                    <a:pt x="50" y="475"/>
                  </a:lnTo>
                  <a:lnTo>
                    <a:pt x="53" y="480"/>
                  </a:lnTo>
                  <a:lnTo>
                    <a:pt x="58" y="487"/>
                  </a:lnTo>
                  <a:lnTo>
                    <a:pt x="62" y="491"/>
                  </a:lnTo>
                  <a:lnTo>
                    <a:pt x="67" y="498"/>
                  </a:lnTo>
                  <a:lnTo>
                    <a:pt x="75" y="508"/>
                  </a:lnTo>
                  <a:lnTo>
                    <a:pt x="84" y="518"/>
                  </a:lnTo>
                  <a:lnTo>
                    <a:pt x="88" y="523"/>
                  </a:lnTo>
                  <a:lnTo>
                    <a:pt x="94" y="527"/>
                  </a:lnTo>
                  <a:lnTo>
                    <a:pt x="99" y="532"/>
                  </a:lnTo>
                  <a:lnTo>
                    <a:pt x="104" y="538"/>
                  </a:lnTo>
                  <a:lnTo>
                    <a:pt x="109" y="541"/>
                  </a:lnTo>
                  <a:lnTo>
                    <a:pt x="114" y="546"/>
                  </a:lnTo>
                  <a:lnTo>
                    <a:pt x="119" y="550"/>
                  </a:lnTo>
                  <a:lnTo>
                    <a:pt x="126" y="555"/>
                  </a:lnTo>
                  <a:lnTo>
                    <a:pt x="131" y="558"/>
                  </a:lnTo>
                  <a:lnTo>
                    <a:pt x="137" y="563"/>
                  </a:lnTo>
                  <a:lnTo>
                    <a:pt x="143" y="566"/>
                  </a:lnTo>
                  <a:lnTo>
                    <a:pt x="150" y="571"/>
                  </a:lnTo>
                  <a:lnTo>
                    <a:pt x="143" y="564"/>
                  </a:lnTo>
                  <a:lnTo>
                    <a:pt x="138" y="558"/>
                  </a:lnTo>
                  <a:lnTo>
                    <a:pt x="133" y="551"/>
                  </a:lnTo>
                  <a:lnTo>
                    <a:pt x="129" y="546"/>
                  </a:lnTo>
                  <a:lnTo>
                    <a:pt x="124" y="539"/>
                  </a:lnTo>
                  <a:lnTo>
                    <a:pt x="119" y="532"/>
                  </a:lnTo>
                  <a:lnTo>
                    <a:pt x="116" y="525"/>
                  </a:lnTo>
                  <a:lnTo>
                    <a:pt x="112" y="519"/>
                  </a:lnTo>
                  <a:lnTo>
                    <a:pt x="108" y="512"/>
                  </a:lnTo>
                  <a:lnTo>
                    <a:pt x="103" y="505"/>
                  </a:lnTo>
                  <a:lnTo>
                    <a:pt x="100" y="497"/>
                  </a:lnTo>
                  <a:lnTo>
                    <a:pt x="97" y="490"/>
                  </a:lnTo>
                  <a:lnTo>
                    <a:pt x="94" y="482"/>
                  </a:lnTo>
                  <a:lnTo>
                    <a:pt x="91" y="475"/>
                  </a:lnTo>
                  <a:lnTo>
                    <a:pt x="88" y="467"/>
                  </a:lnTo>
                  <a:lnTo>
                    <a:pt x="86" y="460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0" name="Freeform 86"/>
            <p:cNvSpPr>
              <a:spLocks/>
            </p:cNvSpPr>
            <p:nvPr/>
          </p:nvSpPr>
          <p:spPr bwMode="auto">
            <a:xfrm>
              <a:off x="563" y="6617"/>
              <a:ext cx="1200" cy="1199"/>
            </a:xfrm>
            <a:custGeom>
              <a:avLst/>
              <a:gdLst>
                <a:gd name="T0" fmla="*/ 73 w 1200"/>
                <a:gd name="T1" fmla="*/ 961 h 1199"/>
                <a:gd name="T2" fmla="*/ 80 w 1200"/>
                <a:gd name="T3" fmla="*/ 919 h 1199"/>
                <a:gd name="T4" fmla="*/ 91 w 1200"/>
                <a:gd name="T5" fmla="*/ 884 h 1199"/>
                <a:gd name="T6" fmla="*/ 109 w 1200"/>
                <a:gd name="T7" fmla="*/ 844 h 1199"/>
                <a:gd name="T8" fmla="*/ 126 w 1200"/>
                <a:gd name="T9" fmla="*/ 824 h 1199"/>
                <a:gd name="T10" fmla="*/ 156 w 1200"/>
                <a:gd name="T11" fmla="*/ 797 h 1199"/>
                <a:gd name="T12" fmla="*/ 212 w 1200"/>
                <a:gd name="T13" fmla="*/ 751 h 1199"/>
                <a:gd name="T14" fmla="*/ 290 w 1200"/>
                <a:gd name="T15" fmla="*/ 689 h 1199"/>
                <a:gd name="T16" fmla="*/ 384 w 1200"/>
                <a:gd name="T17" fmla="*/ 614 h 1199"/>
                <a:gd name="T18" fmla="*/ 488 w 1200"/>
                <a:gd name="T19" fmla="*/ 530 h 1199"/>
                <a:gd name="T20" fmla="*/ 600 w 1200"/>
                <a:gd name="T21" fmla="*/ 444 h 1199"/>
                <a:gd name="T22" fmla="*/ 708 w 1200"/>
                <a:gd name="T23" fmla="*/ 354 h 1199"/>
                <a:gd name="T24" fmla="*/ 812 w 1200"/>
                <a:gd name="T25" fmla="*/ 270 h 1199"/>
                <a:gd name="T26" fmla="*/ 906 w 1200"/>
                <a:gd name="T27" fmla="*/ 195 h 1199"/>
                <a:gd name="T28" fmla="*/ 984 w 1200"/>
                <a:gd name="T29" fmla="*/ 133 h 1199"/>
                <a:gd name="T30" fmla="*/ 1040 w 1200"/>
                <a:gd name="T31" fmla="*/ 87 h 1199"/>
                <a:gd name="T32" fmla="*/ 1069 w 1200"/>
                <a:gd name="T33" fmla="*/ 65 h 1199"/>
                <a:gd name="T34" fmla="*/ 1099 w 1200"/>
                <a:gd name="T35" fmla="*/ 59 h 1199"/>
                <a:gd name="T36" fmla="*/ 1142 w 1200"/>
                <a:gd name="T37" fmla="*/ 64 h 1199"/>
                <a:gd name="T38" fmla="*/ 1180 w 1200"/>
                <a:gd name="T39" fmla="*/ 76 h 1199"/>
                <a:gd name="T40" fmla="*/ 1191 w 1200"/>
                <a:gd name="T41" fmla="*/ 76 h 1199"/>
                <a:gd name="T42" fmla="*/ 1160 w 1200"/>
                <a:gd name="T43" fmla="*/ 48 h 1199"/>
                <a:gd name="T44" fmla="*/ 1130 w 1200"/>
                <a:gd name="T45" fmla="*/ 28 h 1199"/>
                <a:gd name="T46" fmla="*/ 1093 w 1200"/>
                <a:gd name="T47" fmla="*/ 10 h 1199"/>
                <a:gd name="T48" fmla="*/ 1050 w 1200"/>
                <a:gd name="T49" fmla="*/ 0 h 1199"/>
                <a:gd name="T50" fmla="*/ 1004 w 1200"/>
                <a:gd name="T51" fmla="*/ 5 h 1199"/>
                <a:gd name="T52" fmla="*/ 984 w 1200"/>
                <a:gd name="T53" fmla="*/ 16 h 1199"/>
                <a:gd name="T54" fmla="*/ 938 w 1200"/>
                <a:gd name="T55" fmla="*/ 53 h 1199"/>
                <a:gd name="T56" fmla="*/ 867 w 1200"/>
                <a:gd name="T57" fmla="*/ 110 h 1199"/>
                <a:gd name="T58" fmla="*/ 780 w 1200"/>
                <a:gd name="T59" fmla="*/ 181 h 1199"/>
                <a:gd name="T60" fmla="*/ 679 w 1200"/>
                <a:gd name="T61" fmla="*/ 261 h 1199"/>
                <a:gd name="T62" fmla="*/ 571 w 1200"/>
                <a:gd name="T63" fmla="*/ 348 h 1199"/>
                <a:gd name="T64" fmla="*/ 461 w 1200"/>
                <a:gd name="T65" fmla="*/ 436 h 1199"/>
                <a:gd name="T66" fmla="*/ 354 w 1200"/>
                <a:gd name="T67" fmla="*/ 523 h 1199"/>
                <a:gd name="T68" fmla="*/ 254 w 1200"/>
                <a:gd name="T69" fmla="*/ 601 h 1199"/>
                <a:gd name="T70" fmla="*/ 170 w 1200"/>
                <a:gd name="T71" fmla="*/ 668 h 1199"/>
                <a:gd name="T72" fmla="*/ 105 w 1200"/>
                <a:gd name="T73" fmla="*/ 722 h 1199"/>
                <a:gd name="T74" fmla="*/ 66 w 1200"/>
                <a:gd name="T75" fmla="*/ 755 h 1199"/>
                <a:gd name="T76" fmla="*/ 47 w 1200"/>
                <a:gd name="T77" fmla="*/ 773 h 1199"/>
                <a:gd name="T78" fmla="*/ 25 w 1200"/>
                <a:gd name="T79" fmla="*/ 815 h 1199"/>
                <a:gd name="T80" fmla="*/ 13 w 1200"/>
                <a:gd name="T81" fmla="*/ 845 h 1199"/>
                <a:gd name="T82" fmla="*/ 4 w 1200"/>
                <a:gd name="T83" fmla="*/ 884 h 1199"/>
                <a:gd name="T84" fmla="*/ 0 w 1200"/>
                <a:gd name="T85" fmla="*/ 931 h 1199"/>
                <a:gd name="T86" fmla="*/ 1 w 1200"/>
                <a:gd name="T87" fmla="*/ 975 h 1199"/>
                <a:gd name="T88" fmla="*/ 6 w 1200"/>
                <a:gd name="T89" fmla="*/ 1008 h 1199"/>
                <a:gd name="T90" fmla="*/ 15 w 1200"/>
                <a:gd name="T91" fmla="*/ 1042 h 1199"/>
                <a:gd name="T92" fmla="*/ 26 w 1200"/>
                <a:gd name="T93" fmla="*/ 1076 h 1199"/>
                <a:gd name="T94" fmla="*/ 43 w 1200"/>
                <a:gd name="T95" fmla="*/ 1113 h 1199"/>
                <a:gd name="T96" fmla="*/ 66 w 1200"/>
                <a:gd name="T97" fmla="*/ 1153 h 1199"/>
                <a:gd name="T98" fmla="*/ 88 w 1200"/>
                <a:gd name="T99" fmla="*/ 1172 h 1199"/>
                <a:gd name="T100" fmla="*/ 123 w 1200"/>
                <a:gd name="T101" fmla="*/ 1195 h 1199"/>
                <a:gd name="T102" fmla="*/ 114 w 1200"/>
                <a:gd name="T103" fmla="*/ 1170 h 1199"/>
                <a:gd name="T104" fmla="*/ 98 w 1200"/>
                <a:gd name="T105" fmla="*/ 1136 h 1199"/>
                <a:gd name="T106" fmla="*/ 84 w 1200"/>
                <a:gd name="T107" fmla="*/ 1092 h 1199"/>
                <a:gd name="T108" fmla="*/ 75 w 1200"/>
                <a:gd name="T109" fmla="*/ 1053 h 1199"/>
                <a:gd name="T110" fmla="*/ 72 w 1200"/>
                <a:gd name="T111" fmla="*/ 1000 h 1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00" h="1199">
                  <a:moveTo>
                    <a:pt x="72" y="1000"/>
                  </a:moveTo>
                  <a:lnTo>
                    <a:pt x="72" y="990"/>
                  </a:lnTo>
                  <a:lnTo>
                    <a:pt x="72" y="979"/>
                  </a:lnTo>
                  <a:lnTo>
                    <a:pt x="72" y="969"/>
                  </a:lnTo>
                  <a:lnTo>
                    <a:pt x="73" y="961"/>
                  </a:lnTo>
                  <a:lnTo>
                    <a:pt x="73" y="951"/>
                  </a:lnTo>
                  <a:lnTo>
                    <a:pt x="75" y="943"/>
                  </a:lnTo>
                  <a:lnTo>
                    <a:pt x="76" y="935"/>
                  </a:lnTo>
                  <a:lnTo>
                    <a:pt x="79" y="928"/>
                  </a:lnTo>
                  <a:lnTo>
                    <a:pt x="80" y="919"/>
                  </a:lnTo>
                  <a:lnTo>
                    <a:pt x="82" y="911"/>
                  </a:lnTo>
                  <a:lnTo>
                    <a:pt x="83" y="904"/>
                  </a:lnTo>
                  <a:lnTo>
                    <a:pt x="86" y="898"/>
                  </a:lnTo>
                  <a:lnTo>
                    <a:pt x="89" y="891"/>
                  </a:lnTo>
                  <a:lnTo>
                    <a:pt x="91" y="884"/>
                  </a:lnTo>
                  <a:lnTo>
                    <a:pt x="93" y="878"/>
                  </a:lnTo>
                  <a:lnTo>
                    <a:pt x="97" y="874"/>
                  </a:lnTo>
                  <a:lnTo>
                    <a:pt x="100" y="862"/>
                  </a:lnTo>
                  <a:lnTo>
                    <a:pt x="106" y="853"/>
                  </a:lnTo>
                  <a:lnTo>
                    <a:pt x="109" y="844"/>
                  </a:lnTo>
                  <a:lnTo>
                    <a:pt x="115" y="839"/>
                  </a:lnTo>
                  <a:lnTo>
                    <a:pt x="117" y="832"/>
                  </a:lnTo>
                  <a:lnTo>
                    <a:pt x="121" y="828"/>
                  </a:lnTo>
                  <a:lnTo>
                    <a:pt x="123" y="825"/>
                  </a:lnTo>
                  <a:lnTo>
                    <a:pt x="126" y="824"/>
                  </a:lnTo>
                  <a:lnTo>
                    <a:pt x="128" y="820"/>
                  </a:lnTo>
                  <a:lnTo>
                    <a:pt x="136" y="814"/>
                  </a:lnTo>
                  <a:lnTo>
                    <a:pt x="141" y="808"/>
                  </a:lnTo>
                  <a:lnTo>
                    <a:pt x="149" y="803"/>
                  </a:lnTo>
                  <a:lnTo>
                    <a:pt x="156" y="797"/>
                  </a:lnTo>
                  <a:lnTo>
                    <a:pt x="166" y="790"/>
                  </a:lnTo>
                  <a:lnTo>
                    <a:pt x="175" y="781"/>
                  </a:lnTo>
                  <a:lnTo>
                    <a:pt x="186" y="772"/>
                  </a:lnTo>
                  <a:lnTo>
                    <a:pt x="199" y="761"/>
                  </a:lnTo>
                  <a:lnTo>
                    <a:pt x="212" y="751"/>
                  </a:lnTo>
                  <a:lnTo>
                    <a:pt x="226" y="739"/>
                  </a:lnTo>
                  <a:lnTo>
                    <a:pt x="241" y="727"/>
                  </a:lnTo>
                  <a:lnTo>
                    <a:pt x="257" y="715"/>
                  </a:lnTo>
                  <a:lnTo>
                    <a:pt x="274" y="704"/>
                  </a:lnTo>
                  <a:lnTo>
                    <a:pt x="290" y="689"/>
                  </a:lnTo>
                  <a:lnTo>
                    <a:pt x="308" y="675"/>
                  </a:lnTo>
                  <a:lnTo>
                    <a:pt x="325" y="660"/>
                  </a:lnTo>
                  <a:lnTo>
                    <a:pt x="345" y="646"/>
                  </a:lnTo>
                  <a:lnTo>
                    <a:pt x="363" y="630"/>
                  </a:lnTo>
                  <a:lnTo>
                    <a:pt x="384" y="614"/>
                  </a:lnTo>
                  <a:lnTo>
                    <a:pt x="404" y="598"/>
                  </a:lnTo>
                  <a:lnTo>
                    <a:pt x="426" y="582"/>
                  </a:lnTo>
                  <a:lnTo>
                    <a:pt x="446" y="564"/>
                  </a:lnTo>
                  <a:lnTo>
                    <a:pt x="467" y="547"/>
                  </a:lnTo>
                  <a:lnTo>
                    <a:pt x="488" y="530"/>
                  </a:lnTo>
                  <a:lnTo>
                    <a:pt x="511" y="513"/>
                  </a:lnTo>
                  <a:lnTo>
                    <a:pt x="533" y="495"/>
                  </a:lnTo>
                  <a:lnTo>
                    <a:pt x="555" y="478"/>
                  </a:lnTo>
                  <a:lnTo>
                    <a:pt x="577" y="461"/>
                  </a:lnTo>
                  <a:lnTo>
                    <a:pt x="600" y="444"/>
                  </a:lnTo>
                  <a:lnTo>
                    <a:pt x="621" y="426"/>
                  </a:lnTo>
                  <a:lnTo>
                    <a:pt x="643" y="407"/>
                  </a:lnTo>
                  <a:lnTo>
                    <a:pt x="664" y="389"/>
                  </a:lnTo>
                  <a:lnTo>
                    <a:pt x="687" y="372"/>
                  </a:lnTo>
                  <a:lnTo>
                    <a:pt x="708" y="354"/>
                  </a:lnTo>
                  <a:lnTo>
                    <a:pt x="730" y="337"/>
                  </a:lnTo>
                  <a:lnTo>
                    <a:pt x="750" y="320"/>
                  </a:lnTo>
                  <a:lnTo>
                    <a:pt x="772" y="304"/>
                  </a:lnTo>
                  <a:lnTo>
                    <a:pt x="791" y="287"/>
                  </a:lnTo>
                  <a:lnTo>
                    <a:pt x="812" y="270"/>
                  </a:lnTo>
                  <a:lnTo>
                    <a:pt x="831" y="254"/>
                  </a:lnTo>
                  <a:lnTo>
                    <a:pt x="852" y="240"/>
                  </a:lnTo>
                  <a:lnTo>
                    <a:pt x="870" y="224"/>
                  </a:lnTo>
                  <a:lnTo>
                    <a:pt x="889" y="209"/>
                  </a:lnTo>
                  <a:lnTo>
                    <a:pt x="906" y="195"/>
                  </a:lnTo>
                  <a:lnTo>
                    <a:pt x="924" y="183"/>
                  </a:lnTo>
                  <a:lnTo>
                    <a:pt x="939" y="169"/>
                  </a:lnTo>
                  <a:lnTo>
                    <a:pt x="955" y="156"/>
                  </a:lnTo>
                  <a:lnTo>
                    <a:pt x="970" y="143"/>
                  </a:lnTo>
                  <a:lnTo>
                    <a:pt x="984" y="133"/>
                  </a:lnTo>
                  <a:lnTo>
                    <a:pt x="996" y="122"/>
                  </a:lnTo>
                  <a:lnTo>
                    <a:pt x="1008" y="112"/>
                  </a:lnTo>
                  <a:lnTo>
                    <a:pt x="1019" y="102"/>
                  </a:lnTo>
                  <a:lnTo>
                    <a:pt x="1031" y="95"/>
                  </a:lnTo>
                  <a:lnTo>
                    <a:pt x="1040" y="87"/>
                  </a:lnTo>
                  <a:lnTo>
                    <a:pt x="1048" y="82"/>
                  </a:lnTo>
                  <a:lnTo>
                    <a:pt x="1055" y="75"/>
                  </a:lnTo>
                  <a:lnTo>
                    <a:pt x="1061" y="72"/>
                  </a:lnTo>
                  <a:lnTo>
                    <a:pt x="1066" y="67"/>
                  </a:lnTo>
                  <a:lnTo>
                    <a:pt x="1069" y="65"/>
                  </a:lnTo>
                  <a:lnTo>
                    <a:pt x="1072" y="64"/>
                  </a:lnTo>
                  <a:lnTo>
                    <a:pt x="1074" y="64"/>
                  </a:lnTo>
                  <a:lnTo>
                    <a:pt x="1082" y="60"/>
                  </a:lnTo>
                  <a:lnTo>
                    <a:pt x="1091" y="59"/>
                  </a:lnTo>
                  <a:lnTo>
                    <a:pt x="1099" y="59"/>
                  </a:lnTo>
                  <a:lnTo>
                    <a:pt x="1108" y="59"/>
                  </a:lnTo>
                  <a:lnTo>
                    <a:pt x="1116" y="59"/>
                  </a:lnTo>
                  <a:lnTo>
                    <a:pt x="1125" y="60"/>
                  </a:lnTo>
                  <a:lnTo>
                    <a:pt x="1133" y="61"/>
                  </a:lnTo>
                  <a:lnTo>
                    <a:pt x="1142" y="64"/>
                  </a:lnTo>
                  <a:lnTo>
                    <a:pt x="1149" y="65"/>
                  </a:lnTo>
                  <a:lnTo>
                    <a:pt x="1157" y="67"/>
                  </a:lnTo>
                  <a:lnTo>
                    <a:pt x="1165" y="70"/>
                  </a:lnTo>
                  <a:lnTo>
                    <a:pt x="1173" y="74"/>
                  </a:lnTo>
                  <a:lnTo>
                    <a:pt x="1180" y="76"/>
                  </a:lnTo>
                  <a:lnTo>
                    <a:pt x="1186" y="80"/>
                  </a:lnTo>
                  <a:lnTo>
                    <a:pt x="1193" y="83"/>
                  </a:lnTo>
                  <a:lnTo>
                    <a:pt x="1200" y="87"/>
                  </a:lnTo>
                  <a:lnTo>
                    <a:pt x="1193" y="78"/>
                  </a:lnTo>
                  <a:lnTo>
                    <a:pt x="1191" y="76"/>
                  </a:lnTo>
                  <a:lnTo>
                    <a:pt x="1187" y="73"/>
                  </a:lnTo>
                  <a:lnTo>
                    <a:pt x="1183" y="68"/>
                  </a:lnTo>
                  <a:lnTo>
                    <a:pt x="1177" y="63"/>
                  </a:lnTo>
                  <a:lnTo>
                    <a:pt x="1169" y="55"/>
                  </a:lnTo>
                  <a:lnTo>
                    <a:pt x="1160" y="48"/>
                  </a:lnTo>
                  <a:lnTo>
                    <a:pt x="1155" y="43"/>
                  </a:lnTo>
                  <a:lnTo>
                    <a:pt x="1149" y="40"/>
                  </a:lnTo>
                  <a:lnTo>
                    <a:pt x="1143" y="36"/>
                  </a:lnTo>
                  <a:lnTo>
                    <a:pt x="1138" y="33"/>
                  </a:lnTo>
                  <a:lnTo>
                    <a:pt x="1130" y="28"/>
                  </a:lnTo>
                  <a:lnTo>
                    <a:pt x="1123" y="24"/>
                  </a:lnTo>
                  <a:lnTo>
                    <a:pt x="1116" y="21"/>
                  </a:lnTo>
                  <a:lnTo>
                    <a:pt x="1109" y="17"/>
                  </a:lnTo>
                  <a:lnTo>
                    <a:pt x="1101" y="14"/>
                  </a:lnTo>
                  <a:lnTo>
                    <a:pt x="1093" y="10"/>
                  </a:lnTo>
                  <a:lnTo>
                    <a:pt x="1085" y="7"/>
                  </a:lnTo>
                  <a:lnTo>
                    <a:pt x="1077" y="6"/>
                  </a:lnTo>
                  <a:lnTo>
                    <a:pt x="1068" y="2"/>
                  </a:lnTo>
                  <a:lnTo>
                    <a:pt x="1059" y="1"/>
                  </a:lnTo>
                  <a:lnTo>
                    <a:pt x="1050" y="0"/>
                  </a:lnTo>
                  <a:lnTo>
                    <a:pt x="1041" y="0"/>
                  </a:lnTo>
                  <a:lnTo>
                    <a:pt x="1031" y="0"/>
                  </a:lnTo>
                  <a:lnTo>
                    <a:pt x="1022" y="0"/>
                  </a:lnTo>
                  <a:lnTo>
                    <a:pt x="1013" y="1"/>
                  </a:lnTo>
                  <a:lnTo>
                    <a:pt x="1004" y="5"/>
                  </a:lnTo>
                  <a:lnTo>
                    <a:pt x="1001" y="5"/>
                  </a:lnTo>
                  <a:lnTo>
                    <a:pt x="999" y="6"/>
                  </a:lnTo>
                  <a:lnTo>
                    <a:pt x="996" y="8"/>
                  </a:lnTo>
                  <a:lnTo>
                    <a:pt x="991" y="13"/>
                  </a:lnTo>
                  <a:lnTo>
                    <a:pt x="984" y="16"/>
                  </a:lnTo>
                  <a:lnTo>
                    <a:pt x="978" y="23"/>
                  </a:lnTo>
                  <a:lnTo>
                    <a:pt x="970" y="28"/>
                  </a:lnTo>
                  <a:lnTo>
                    <a:pt x="960" y="36"/>
                  </a:lnTo>
                  <a:lnTo>
                    <a:pt x="949" y="43"/>
                  </a:lnTo>
                  <a:lnTo>
                    <a:pt x="938" y="53"/>
                  </a:lnTo>
                  <a:lnTo>
                    <a:pt x="925" y="63"/>
                  </a:lnTo>
                  <a:lnTo>
                    <a:pt x="913" y="74"/>
                  </a:lnTo>
                  <a:lnTo>
                    <a:pt x="898" y="84"/>
                  </a:lnTo>
                  <a:lnTo>
                    <a:pt x="883" y="97"/>
                  </a:lnTo>
                  <a:lnTo>
                    <a:pt x="867" y="110"/>
                  </a:lnTo>
                  <a:lnTo>
                    <a:pt x="853" y="124"/>
                  </a:lnTo>
                  <a:lnTo>
                    <a:pt x="834" y="136"/>
                  </a:lnTo>
                  <a:lnTo>
                    <a:pt x="817" y="150"/>
                  </a:lnTo>
                  <a:lnTo>
                    <a:pt x="798" y="165"/>
                  </a:lnTo>
                  <a:lnTo>
                    <a:pt x="780" y="181"/>
                  </a:lnTo>
                  <a:lnTo>
                    <a:pt x="760" y="195"/>
                  </a:lnTo>
                  <a:lnTo>
                    <a:pt x="740" y="211"/>
                  </a:lnTo>
                  <a:lnTo>
                    <a:pt x="720" y="228"/>
                  </a:lnTo>
                  <a:lnTo>
                    <a:pt x="701" y="245"/>
                  </a:lnTo>
                  <a:lnTo>
                    <a:pt x="679" y="261"/>
                  </a:lnTo>
                  <a:lnTo>
                    <a:pt x="659" y="278"/>
                  </a:lnTo>
                  <a:lnTo>
                    <a:pt x="637" y="295"/>
                  </a:lnTo>
                  <a:lnTo>
                    <a:pt x="615" y="313"/>
                  </a:lnTo>
                  <a:lnTo>
                    <a:pt x="593" y="330"/>
                  </a:lnTo>
                  <a:lnTo>
                    <a:pt x="571" y="348"/>
                  </a:lnTo>
                  <a:lnTo>
                    <a:pt x="550" y="367"/>
                  </a:lnTo>
                  <a:lnTo>
                    <a:pt x="528" y="385"/>
                  </a:lnTo>
                  <a:lnTo>
                    <a:pt x="505" y="402"/>
                  </a:lnTo>
                  <a:lnTo>
                    <a:pt x="484" y="419"/>
                  </a:lnTo>
                  <a:lnTo>
                    <a:pt x="461" y="436"/>
                  </a:lnTo>
                  <a:lnTo>
                    <a:pt x="439" y="454"/>
                  </a:lnTo>
                  <a:lnTo>
                    <a:pt x="417" y="471"/>
                  </a:lnTo>
                  <a:lnTo>
                    <a:pt x="395" y="488"/>
                  </a:lnTo>
                  <a:lnTo>
                    <a:pt x="375" y="505"/>
                  </a:lnTo>
                  <a:lnTo>
                    <a:pt x="354" y="523"/>
                  </a:lnTo>
                  <a:lnTo>
                    <a:pt x="333" y="539"/>
                  </a:lnTo>
                  <a:lnTo>
                    <a:pt x="312" y="555"/>
                  </a:lnTo>
                  <a:lnTo>
                    <a:pt x="293" y="571"/>
                  </a:lnTo>
                  <a:lnTo>
                    <a:pt x="274" y="587"/>
                  </a:lnTo>
                  <a:lnTo>
                    <a:pt x="254" y="601"/>
                  </a:lnTo>
                  <a:lnTo>
                    <a:pt x="236" y="616"/>
                  </a:lnTo>
                  <a:lnTo>
                    <a:pt x="219" y="630"/>
                  </a:lnTo>
                  <a:lnTo>
                    <a:pt x="203" y="645"/>
                  </a:lnTo>
                  <a:lnTo>
                    <a:pt x="186" y="656"/>
                  </a:lnTo>
                  <a:lnTo>
                    <a:pt x="170" y="668"/>
                  </a:lnTo>
                  <a:lnTo>
                    <a:pt x="156" y="680"/>
                  </a:lnTo>
                  <a:lnTo>
                    <a:pt x="142" y="692"/>
                  </a:lnTo>
                  <a:lnTo>
                    <a:pt x="128" y="702"/>
                  </a:lnTo>
                  <a:lnTo>
                    <a:pt x="116" y="713"/>
                  </a:lnTo>
                  <a:lnTo>
                    <a:pt x="105" y="722"/>
                  </a:lnTo>
                  <a:lnTo>
                    <a:pt x="96" y="731"/>
                  </a:lnTo>
                  <a:lnTo>
                    <a:pt x="85" y="738"/>
                  </a:lnTo>
                  <a:lnTo>
                    <a:pt x="79" y="744"/>
                  </a:lnTo>
                  <a:lnTo>
                    <a:pt x="71" y="749"/>
                  </a:lnTo>
                  <a:lnTo>
                    <a:pt x="66" y="755"/>
                  </a:lnTo>
                  <a:lnTo>
                    <a:pt x="58" y="761"/>
                  </a:lnTo>
                  <a:lnTo>
                    <a:pt x="56" y="765"/>
                  </a:lnTo>
                  <a:lnTo>
                    <a:pt x="52" y="766"/>
                  </a:lnTo>
                  <a:lnTo>
                    <a:pt x="50" y="769"/>
                  </a:lnTo>
                  <a:lnTo>
                    <a:pt x="47" y="773"/>
                  </a:lnTo>
                  <a:lnTo>
                    <a:pt x="43" y="780"/>
                  </a:lnTo>
                  <a:lnTo>
                    <a:pt x="39" y="785"/>
                  </a:lnTo>
                  <a:lnTo>
                    <a:pt x="34" y="794"/>
                  </a:lnTo>
                  <a:lnTo>
                    <a:pt x="30" y="803"/>
                  </a:lnTo>
                  <a:lnTo>
                    <a:pt x="25" y="815"/>
                  </a:lnTo>
                  <a:lnTo>
                    <a:pt x="22" y="819"/>
                  </a:lnTo>
                  <a:lnTo>
                    <a:pt x="19" y="825"/>
                  </a:lnTo>
                  <a:lnTo>
                    <a:pt x="17" y="832"/>
                  </a:lnTo>
                  <a:lnTo>
                    <a:pt x="15" y="839"/>
                  </a:lnTo>
                  <a:lnTo>
                    <a:pt x="13" y="845"/>
                  </a:lnTo>
                  <a:lnTo>
                    <a:pt x="10" y="852"/>
                  </a:lnTo>
                  <a:lnTo>
                    <a:pt x="8" y="860"/>
                  </a:lnTo>
                  <a:lnTo>
                    <a:pt x="7" y="869"/>
                  </a:lnTo>
                  <a:lnTo>
                    <a:pt x="5" y="876"/>
                  </a:lnTo>
                  <a:lnTo>
                    <a:pt x="4" y="884"/>
                  </a:lnTo>
                  <a:lnTo>
                    <a:pt x="1" y="892"/>
                  </a:lnTo>
                  <a:lnTo>
                    <a:pt x="1" y="902"/>
                  </a:lnTo>
                  <a:lnTo>
                    <a:pt x="0" y="910"/>
                  </a:lnTo>
                  <a:lnTo>
                    <a:pt x="0" y="920"/>
                  </a:lnTo>
                  <a:lnTo>
                    <a:pt x="0" y="931"/>
                  </a:lnTo>
                  <a:lnTo>
                    <a:pt x="0" y="941"/>
                  </a:lnTo>
                  <a:lnTo>
                    <a:pt x="0" y="951"/>
                  </a:lnTo>
                  <a:lnTo>
                    <a:pt x="0" y="963"/>
                  </a:lnTo>
                  <a:lnTo>
                    <a:pt x="0" y="969"/>
                  </a:lnTo>
                  <a:lnTo>
                    <a:pt x="1" y="975"/>
                  </a:lnTo>
                  <a:lnTo>
                    <a:pt x="2" y="982"/>
                  </a:lnTo>
                  <a:lnTo>
                    <a:pt x="4" y="988"/>
                  </a:lnTo>
                  <a:lnTo>
                    <a:pt x="4" y="994"/>
                  </a:lnTo>
                  <a:lnTo>
                    <a:pt x="5" y="1001"/>
                  </a:lnTo>
                  <a:lnTo>
                    <a:pt x="6" y="1008"/>
                  </a:lnTo>
                  <a:lnTo>
                    <a:pt x="7" y="1014"/>
                  </a:lnTo>
                  <a:lnTo>
                    <a:pt x="8" y="1021"/>
                  </a:lnTo>
                  <a:lnTo>
                    <a:pt x="10" y="1028"/>
                  </a:lnTo>
                  <a:lnTo>
                    <a:pt x="12" y="1035"/>
                  </a:lnTo>
                  <a:lnTo>
                    <a:pt x="15" y="1042"/>
                  </a:lnTo>
                  <a:lnTo>
                    <a:pt x="16" y="1049"/>
                  </a:lnTo>
                  <a:lnTo>
                    <a:pt x="18" y="1055"/>
                  </a:lnTo>
                  <a:lnTo>
                    <a:pt x="21" y="1062"/>
                  </a:lnTo>
                  <a:lnTo>
                    <a:pt x="24" y="1069"/>
                  </a:lnTo>
                  <a:lnTo>
                    <a:pt x="26" y="1076"/>
                  </a:lnTo>
                  <a:lnTo>
                    <a:pt x="30" y="1084"/>
                  </a:lnTo>
                  <a:lnTo>
                    <a:pt x="33" y="1092"/>
                  </a:lnTo>
                  <a:lnTo>
                    <a:pt x="37" y="1100"/>
                  </a:lnTo>
                  <a:lnTo>
                    <a:pt x="40" y="1106"/>
                  </a:lnTo>
                  <a:lnTo>
                    <a:pt x="43" y="1113"/>
                  </a:lnTo>
                  <a:lnTo>
                    <a:pt x="48" y="1121"/>
                  </a:lnTo>
                  <a:lnTo>
                    <a:pt x="52" y="1129"/>
                  </a:lnTo>
                  <a:lnTo>
                    <a:pt x="56" y="1137"/>
                  </a:lnTo>
                  <a:lnTo>
                    <a:pt x="61" y="1145"/>
                  </a:lnTo>
                  <a:lnTo>
                    <a:pt x="66" y="1153"/>
                  </a:lnTo>
                  <a:lnTo>
                    <a:pt x="72" y="1162"/>
                  </a:lnTo>
                  <a:lnTo>
                    <a:pt x="72" y="1162"/>
                  </a:lnTo>
                  <a:lnTo>
                    <a:pt x="75" y="1164"/>
                  </a:lnTo>
                  <a:lnTo>
                    <a:pt x="80" y="1167"/>
                  </a:lnTo>
                  <a:lnTo>
                    <a:pt x="88" y="1172"/>
                  </a:lnTo>
                  <a:lnTo>
                    <a:pt x="94" y="1177"/>
                  </a:lnTo>
                  <a:lnTo>
                    <a:pt x="105" y="1184"/>
                  </a:lnTo>
                  <a:lnTo>
                    <a:pt x="110" y="1187"/>
                  </a:lnTo>
                  <a:lnTo>
                    <a:pt x="116" y="1190"/>
                  </a:lnTo>
                  <a:lnTo>
                    <a:pt x="123" y="1195"/>
                  </a:lnTo>
                  <a:lnTo>
                    <a:pt x="130" y="1199"/>
                  </a:lnTo>
                  <a:lnTo>
                    <a:pt x="125" y="1191"/>
                  </a:lnTo>
                  <a:lnTo>
                    <a:pt x="121" y="1185"/>
                  </a:lnTo>
                  <a:lnTo>
                    <a:pt x="117" y="1177"/>
                  </a:lnTo>
                  <a:lnTo>
                    <a:pt x="114" y="1170"/>
                  </a:lnTo>
                  <a:lnTo>
                    <a:pt x="110" y="1163"/>
                  </a:lnTo>
                  <a:lnTo>
                    <a:pt x="107" y="1156"/>
                  </a:lnTo>
                  <a:lnTo>
                    <a:pt x="103" y="1149"/>
                  </a:lnTo>
                  <a:lnTo>
                    <a:pt x="101" y="1143"/>
                  </a:lnTo>
                  <a:lnTo>
                    <a:pt x="98" y="1136"/>
                  </a:lnTo>
                  <a:lnTo>
                    <a:pt x="96" y="1129"/>
                  </a:lnTo>
                  <a:lnTo>
                    <a:pt x="93" y="1122"/>
                  </a:lnTo>
                  <a:lnTo>
                    <a:pt x="91" y="1115"/>
                  </a:lnTo>
                  <a:lnTo>
                    <a:pt x="88" y="1103"/>
                  </a:lnTo>
                  <a:lnTo>
                    <a:pt x="84" y="1092"/>
                  </a:lnTo>
                  <a:lnTo>
                    <a:pt x="82" y="1085"/>
                  </a:lnTo>
                  <a:lnTo>
                    <a:pt x="81" y="1078"/>
                  </a:lnTo>
                  <a:lnTo>
                    <a:pt x="79" y="1071"/>
                  </a:lnTo>
                  <a:lnTo>
                    <a:pt x="77" y="1066"/>
                  </a:lnTo>
                  <a:lnTo>
                    <a:pt x="75" y="1053"/>
                  </a:lnTo>
                  <a:lnTo>
                    <a:pt x="74" y="1043"/>
                  </a:lnTo>
                  <a:lnTo>
                    <a:pt x="72" y="1030"/>
                  </a:lnTo>
                  <a:lnTo>
                    <a:pt x="72" y="1020"/>
                  </a:lnTo>
                  <a:lnTo>
                    <a:pt x="72" y="1010"/>
                  </a:lnTo>
                  <a:lnTo>
                    <a:pt x="72" y="1000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1" name="Freeform 87"/>
            <p:cNvSpPr>
              <a:spLocks/>
            </p:cNvSpPr>
            <p:nvPr/>
          </p:nvSpPr>
          <p:spPr bwMode="auto">
            <a:xfrm>
              <a:off x="1476" y="7710"/>
              <a:ext cx="551" cy="423"/>
            </a:xfrm>
            <a:custGeom>
              <a:avLst/>
              <a:gdLst>
                <a:gd name="T0" fmla="*/ 0 w 551"/>
                <a:gd name="T1" fmla="*/ 0 h 423"/>
                <a:gd name="T2" fmla="*/ 0 w 551"/>
                <a:gd name="T3" fmla="*/ 3 h 423"/>
                <a:gd name="T4" fmla="*/ 3 w 551"/>
                <a:gd name="T5" fmla="*/ 8 h 423"/>
                <a:gd name="T6" fmla="*/ 11 w 551"/>
                <a:gd name="T7" fmla="*/ 13 h 423"/>
                <a:gd name="T8" fmla="*/ 23 w 551"/>
                <a:gd name="T9" fmla="*/ 22 h 423"/>
                <a:gd name="T10" fmla="*/ 33 w 551"/>
                <a:gd name="T11" fmla="*/ 30 h 423"/>
                <a:gd name="T12" fmla="*/ 45 w 551"/>
                <a:gd name="T13" fmla="*/ 38 h 423"/>
                <a:gd name="T14" fmla="*/ 59 w 551"/>
                <a:gd name="T15" fmla="*/ 49 h 423"/>
                <a:gd name="T16" fmla="*/ 74 w 551"/>
                <a:gd name="T17" fmla="*/ 60 h 423"/>
                <a:gd name="T18" fmla="*/ 89 w 551"/>
                <a:gd name="T19" fmla="*/ 72 h 423"/>
                <a:gd name="T20" fmla="*/ 106 w 551"/>
                <a:gd name="T21" fmla="*/ 85 h 423"/>
                <a:gd name="T22" fmla="*/ 125 w 551"/>
                <a:gd name="T23" fmla="*/ 98 h 423"/>
                <a:gd name="T24" fmla="*/ 144 w 551"/>
                <a:gd name="T25" fmla="*/ 113 h 423"/>
                <a:gd name="T26" fmla="*/ 164 w 551"/>
                <a:gd name="T27" fmla="*/ 129 h 423"/>
                <a:gd name="T28" fmla="*/ 185 w 551"/>
                <a:gd name="T29" fmla="*/ 145 h 423"/>
                <a:gd name="T30" fmla="*/ 208 w 551"/>
                <a:gd name="T31" fmla="*/ 162 h 423"/>
                <a:gd name="T32" fmla="*/ 229 w 551"/>
                <a:gd name="T33" fmla="*/ 178 h 423"/>
                <a:gd name="T34" fmla="*/ 252 w 551"/>
                <a:gd name="T35" fmla="*/ 195 h 423"/>
                <a:gd name="T36" fmla="*/ 274 w 551"/>
                <a:gd name="T37" fmla="*/ 212 h 423"/>
                <a:gd name="T38" fmla="*/ 297 w 551"/>
                <a:gd name="T39" fmla="*/ 230 h 423"/>
                <a:gd name="T40" fmla="*/ 320 w 551"/>
                <a:gd name="T41" fmla="*/ 247 h 423"/>
                <a:gd name="T42" fmla="*/ 343 w 551"/>
                <a:gd name="T43" fmla="*/ 264 h 423"/>
                <a:gd name="T44" fmla="*/ 365 w 551"/>
                <a:gd name="T45" fmla="*/ 281 h 423"/>
                <a:gd name="T46" fmla="*/ 388 w 551"/>
                <a:gd name="T47" fmla="*/ 299 h 423"/>
                <a:gd name="T48" fmla="*/ 411 w 551"/>
                <a:gd name="T49" fmla="*/ 315 h 423"/>
                <a:gd name="T50" fmla="*/ 431 w 551"/>
                <a:gd name="T51" fmla="*/ 331 h 423"/>
                <a:gd name="T52" fmla="*/ 452 w 551"/>
                <a:gd name="T53" fmla="*/ 347 h 423"/>
                <a:gd name="T54" fmla="*/ 472 w 551"/>
                <a:gd name="T55" fmla="*/ 363 h 423"/>
                <a:gd name="T56" fmla="*/ 491 w 551"/>
                <a:gd name="T57" fmla="*/ 378 h 423"/>
                <a:gd name="T58" fmla="*/ 509 w 551"/>
                <a:gd name="T59" fmla="*/ 391 h 423"/>
                <a:gd name="T60" fmla="*/ 526 w 551"/>
                <a:gd name="T61" fmla="*/ 404 h 423"/>
                <a:gd name="T62" fmla="*/ 544 w 551"/>
                <a:gd name="T63" fmla="*/ 416 h 423"/>
                <a:gd name="T64" fmla="*/ 545 w 551"/>
                <a:gd name="T65" fmla="*/ 414 h 423"/>
                <a:gd name="T66" fmla="*/ 540 w 551"/>
                <a:gd name="T67" fmla="*/ 408 h 423"/>
                <a:gd name="T68" fmla="*/ 531 w 551"/>
                <a:gd name="T69" fmla="*/ 401 h 423"/>
                <a:gd name="T70" fmla="*/ 519 w 551"/>
                <a:gd name="T71" fmla="*/ 391 h 423"/>
                <a:gd name="T72" fmla="*/ 508 w 551"/>
                <a:gd name="T73" fmla="*/ 384 h 423"/>
                <a:gd name="T74" fmla="*/ 497 w 551"/>
                <a:gd name="T75" fmla="*/ 375 h 423"/>
                <a:gd name="T76" fmla="*/ 483 w 551"/>
                <a:gd name="T77" fmla="*/ 366 h 423"/>
                <a:gd name="T78" fmla="*/ 470 w 551"/>
                <a:gd name="T79" fmla="*/ 355 h 423"/>
                <a:gd name="T80" fmla="*/ 454 w 551"/>
                <a:gd name="T81" fmla="*/ 342 h 423"/>
                <a:gd name="T82" fmla="*/ 437 w 551"/>
                <a:gd name="T83" fmla="*/ 330 h 423"/>
                <a:gd name="T84" fmla="*/ 419 w 551"/>
                <a:gd name="T85" fmla="*/ 316 h 423"/>
                <a:gd name="T86" fmla="*/ 399 w 551"/>
                <a:gd name="T87" fmla="*/ 303 h 423"/>
                <a:gd name="T88" fmla="*/ 379 w 551"/>
                <a:gd name="T89" fmla="*/ 287 h 423"/>
                <a:gd name="T90" fmla="*/ 360 w 551"/>
                <a:gd name="T91" fmla="*/ 272 h 423"/>
                <a:gd name="T92" fmla="*/ 339 w 551"/>
                <a:gd name="T93" fmla="*/ 256 h 423"/>
                <a:gd name="T94" fmla="*/ 316 w 551"/>
                <a:gd name="T95" fmla="*/ 240 h 423"/>
                <a:gd name="T96" fmla="*/ 294 w 551"/>
                <a:gd name="T97" fmla="*/ 223 h 423"/>
                <a:gd name="T98" fmla="*/ 272 w 551"/>
                <a:gd name="T99" fmla="*/ 206 h 423"/>
                <a:gd name="T100" fmla="*/ 250 w 551"/>
                <a:gd name="T101" fmla="*/ 189 h 423"/>
                <a:gd name="T102" fmla="*/ 227 w 551"/>
                <a:gd name="T103" fmla="*/ 171 h 423"/>
                <a:gd name="T104" fmla="*/ 204 w 551"/>
                <a:gd name="T105" fmla="*/ 154 h 423"/>
                <a:gd name="T106" fmla="*/ 181 w 551"/>
                <a:gd name="T107" fmla="*/ 137 h 423"/>
                <a:gd name="T108" fmla="*/ 160 w 551"/>
                <a:gd name="T109" fmla="*/ 120 h 423"/>
                <a:gd name="T110" fmla="*/ 138 w 551"/>
                <a:gd name="T111" fmla="*/ 104 h 423"/>
                <a:gd name="T112" fmla="*/ 117 w 551"/>
                <a:gd name="T113" fmla="*/ 87 h 423"/>
                <a:gd name="T114" fmla="*/ 96 w 551"/>
                <a:gd name="T115" fmla="*/ 72 h 423"/>
                <a:gd name="T116" fmla="*/ 76 w 551"/>
                <a:gd name="T117" fmla="*/ 58 h 423"/>
                <a:gd name="T118" fmla="*/ 57 w 551"/>
                <a:gd name="T119" fmla="*/ 43 h 423"/>
                <a:gd name="T120" fmla="*/ 38 w 551"/>
                <a:gd name="T121" fmla="*/ 29 h 423"/>
                <a:gd name="T122" fmla="*/ 21 w 551"/>
                <a:gd name="T123" fmla="*/ 17 h 423"/>
                <a:gd name="T124" fmla="*/ 7 w 551"/>
                <a:gd name="T125" fmla="*/ 4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51" h="42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3"/>
                  </a:lnTo>
                  <a:lnTo>
                    <a:pt x="3" y="8"/>
                  </a:lnTo>
                  <a:lnTo>
                    <a:pt x="3" y="8"/>
                  </a:lnTo>
                  <a:lnTo>
                    <a:pt x="7" y="10"/>
                  </a:lnTo>
                  <a:lnTo>
                    <a:pt x="11" y="13"/>
                  </a:lnTo>
                  <a:lnTo>
                    <a:pt x="19" y="20"/>
                  </a:lnTo>
                  <a:lnTo>
                    <a:pt x="23" y="22"/>
                  </a:lnTo>
                  <a:lnTo>
                    <a:pt x="28" y="26"/>
                  </a:lnTo>
                  <a:lnTo>
                    <a:pt x="33" y="30"/>
                  </a:lnTo>
                  <a:lnTo>
                    <a:pt x="40" y="35"/>
                  </a:lnTo>
                  <a:lnTo>
                    <a:pt x="45" y="38"/>
                  </a:lnTo>
                  <a:lnTo>
                    <a:pt x="52" y="44"/>
                  </a:lnTo>
                  <a:lnTo>
                    <a:pt x="59" y="49"/>
                  </a:lnTo>
                  <a:lnTo>
                    <a:pt x="67" y="55"/>
                  </a:lnTo>
                  <a:lnTo>
                    <a:pt x="74" y="60"/>
                  </a:lnTo>
                  <a:lnTo>
                    <a:pt x="82" y="66"/>
                  </a:lnTo>
                  <a:lnTo>
                    <a:pt x="89" y="72"/>
                  </a:lnTo>
                  <a:lnTo>
                    <a:pt x="99" y="79"/>
                  </a:lnTo>
                  <a:lnTo>
                    <a:pt x="106" y="85"/>
                  </a:lnTo>
                  <a:lnTo>
                    <a:pt x="116" y="92"/>
                  </a:lnTo>
                  <a:lnTo>
                    <a:pt x="125" y="98"/>
                  </a:lnTo>
                  <a:lnTo>
                    <a:pt x="135" y="106"/>
                  </a:lnTo>
                  <a:lnTo>
                    <a:pt x="144" y="113"/>
                  </a:lnTo>
                  <a:lnTo>
                    <a:pt x="154" y="121"/>
                  </a:lnTo>
                  <a:lnTo>
                    <a:pt x="164" y="129"/>
                  </a:lnTo>
                  <a:lnTo>
                    <a:pt x="175" y="137"/>
                  </a:lnTo>
                  <a:lnTo>
                    <a:pt x="185" y="145"/>
                  </a:lnTo>
                  <a:lnTo>
                    <a:pt x="196" y="154"/>
                  </a:lnTo>
                  <a:lnTo>
                    <a:pt x="208" y="162"/>
                  </a:lnTo>
                  <a:lnTo>
                    <a:pt x="219" y="171"/>
                  </a:lnTo>
                  <a:lnTo>
                    <a:pt x="229" y="178"/>
                  </a:lnTo>
                  <a:lnTo>
                    <a:pt x="240" y="187"/>
                  </a:lnTo>
                  <a:lnTo>
                    <a:pt x="252" y="195"/>
                  </a:lnTo>
                  <a:lnTo>
                    <a:pt x="263" y="204"/>
                  </a:lnTo>
                  <a:lnTo>
                    <a:pt x="274" y="212"/>
                  </a:lnTo>
                  <a:lnTo>
                    <a:pt x="286" y="221"/>
                  </a:lnTo>
                  <a:lnTo>
                    <a:pt x="297" y="230"/>
                  </a:lnTo>
                  <a:lnTo>
                    <a:pt x="310" y="239"/>
                  </a:lnTo>
                  <a:lnTo>
                    <a:pt x="320" y="247"/>
                  </a:lnTo>
                  <a:lnTo>
                    <a:pt x="332" y="256"/>
                  </a:lnTo>
                  <a:lnTo>
                    <a:pt x="343" y="264"/>
                  </a:lnTo>
                  <a:lnTo>
                    <a:pt x="355" y="273"/>
                  </a:lnTo>
                  <a:lnTo>
                    <a:pt x="365" y="281"/>
                  </a:lnTo>
                  <a:lnTo>
                    <a:pt x="378" y="290"/>
                  </a:lnTo>
                  <a:lnTo>
                    <a:pt x="388" y="299"/>
                  </a:lnTo>
                  <a:lnTo>
                    <a:pt x="400" y="308"/>
                  </a:lnTo>
                  <a:lnTo>
                    <a:pt x="411" y="315"/>
                  </a:lnTo>
                  <a:lnTo>
                    <a:pt x="421" y="324"/>
                  </a:lnTo>
                  <a:lnTo>
                    <a:pt x="431" y="331"/>
                  </a:lnTo>
                  <a:lnTo>
                    <a:pt x="442" y="340"/>
                  </a:lnTo>
                  <a:lnTo>
                    <a:pt x="452" y="347"/>
                  </a:lnTo>
                  <a:lnTo>
                    <a:pt x="462" y="355"/>
                  </a:lnTo>
                  <a:lnTo>
                    <a:pt x="472" y="363"/>
                  </a:lnTo>
                  <a:lnTo>
                    <a:pt x="482" y="371"/>
                  </a:lnTo>
                  <a:lnTo>
                    <a:pt x="491" y="378"/>
                  </a:lnTo>
                  <a:lnTo>
                    <a:pt x="500" y="384"/>
                  </a:lnTo>
                  <a:lnTo>
                    <a:pt x="509" y="391"/>
                  </a:lnTo>
                  <a:lnTo>
                    <a:pt x="519" y="398"/>
                  </a:lnTo>
                  <a:lnTo>
                    <a:pt x="526" y="404"/>
                  </a:lnTo>
                  <a:lnTo>
                    <a:pt x="536" y="410"/>
                  </a:lnTo>
                  <a:lnTo>
                    <a:pt x="544" y="416"/>
                  </a:lnTo>
                  <a:lnTo>
                    <a:pt x="551" y="423"/>
                  </a:lnTo>
                  <a:lnTo>
                    <a:pt x="545" y="414"/>
                  </a:lnTo>
                  <a:lnTo>
                    <a:pt x="542" y="410"/>
                  </a:lnTo>
                  <a:lnTo>
                    <a:pt x="540" y="408"/>
                  </a:lnTo>
                  <a:lnTo>
                    <a:pt x="537" y="406"/>
                  </a:lnTo>
                  <a:lnTo>
                    <a:pt x="531" y="401"/>
                  </a:lnTo>
                  <a:lnTo>
                    <a:pt x="524" y="396"/>
                  </a:lnTo>
                  <a:lnTo>
                    <a:pt x="519" y="391"/>
                  </a:lnTo>
                  <a:lnTo>
                    <a:pt x="514" y="388"/>
                  </a:lnTo>
                  <a:lnTo>
                    <a:pt x="508" y="384"/>
                  </a:lnTo>
                  <a:lnTo>
                    <a:pt x="504" y="381"/>
                  </a:lnTo>
                  <a:lnTo>
                    <a:pt x="497" y="375"/>
                  </a:lnTo>
                  <a:lnTo>
                    <a:pt x="490" y="371"/>
                  </a:lnTo>
                  <a:lnTo>
                    <a:pt x="483" y="366"/>
                  </a:lnTo>
                  <a:lnTo>
                    <a:pt x="478" y="362"/>
                  </a:lnTo>
                  <a:lnTo>
                    <a:pt x="470" y="355"/>
                  </a:lnTo>
                  <a:lnTo>
                    <a:pt x="462" y="349"/>
                  </a:lnTo>
                  <a:lnTo>
                    <a:pt x="454" y="342"/>
                  </a:lnTo>
                  <a:lnTo>
                    <a:pt x="446" y="337"/>
                  </a:lnTo>
                  <a:lnTo>
                    <a:pt x="437" y="330"/>
                  </a:lnTo>
                  <a:lnTo>
                    <a:pt x="428" y="323"/>
                  </a:lnTo>
                  <a:lnTo>
                    <a:pt x="419" y="316"/>
                  </a:lnTo>
                  <a:lnTo>
                    <a:pt x="410" y="311"/>
                  </a:lnTo>
                  <a:lnTo>
                    <a:pt x="399" y="303"/>
                  </a:lnTo>
                  <a:lnTo>
                    <a:pt x="389" y="295"/>
                  </a:lnTo>
                  <a:lnTo>
                    <a:pt x="379" y="287"/>
                  </a:lnTo>
                  <a:lnTo>
                    <a:pt x="370" y="280"/>
                  </a:lnTo>
                  <a:lnTo>
                    <a:pt x="360" y="272"/>
                  </a:lnTo>
                  <a:lnTo>
                    <a:pt x="349" y="264"/>
                  </a:lnTo>
                  <a:lnTo>
                    <a:pt x="339" y="256"/>
                  </a:lnTo>
                  <a:lnTo>
                    <a:pt x="329" y="249"/>
                  </a:lnTo>
                  <a:lnTo>
                    <a:pt x="316" y="240"/>
                  </a:lnTo>
                  <a:lnTo>
                    <a:pt x="306" y="232"/>
                  </a:lnTo>
                  <a:lnTo>
                    <a:pt x="294" y="223"/>
                  </a:lnTo>
                  <a:lnTo>
                    <a:pt x="284" y="215"/>
                  </a:lnTo>
                  <a:lnTo>
                    <a:pt x="272" y="206"/>
                  </a:lnTo>
                  <a:lnTo>
                    <a:pt x="261" y="198"/>
                  </a:lnTo>
                  <a:lnTo>
                    <a:pt x="250" y="189"/>
                  </a:lnTo>
                  <a:lnTo>
                    <a:pt x="239" y="181"/>
                  </a:lnTo>
                  <a:lnTo>
                    <a:pt x="227" y="171"/>
                  </a:lnTo>
                  <a:lnTo>
                    <a:pt x="215" y="163"/>
                  </a:lnTo>
                  <a:lnTo>
                    <a:pt x="204" y="154"/>
                  </a:lnTo>
                  <a:lnTo>
                    <a:pt x="193" y="146"/>
                  </a:lnTo>
                  <a:lnTo>
                    <a:pt x="181" y="137"/>
                  </a:lnTo>
                  <a:lnTo>
                    <a:pt x="170" y="129"/>
                  </a:lnTo>
                  <a:lnTo>
                    <a:pt x="160" y="120"/>
                  </a:lnTo>
                  <a:lnTo>
                    <a:pt x="150" y="113"/>
                  </a:lnTo>
                  <a:lnTo>
                    <a:pt x="138" y="104"/>
                  </a:lnTo>
                  <a:lnTo>
                    <a:pt x="127" y="96"/>
                  </a:lnTo>
                  <a:lnTo>
                    <a:pt x="117" y="87"/>
                  </a:lnTo>
                  <a:lnTo>
                    <a:pt x="106" y="80"/>
                  </a:lnTo>
                  <a:lnTo>
                    <a:pt x="96" y="72"/>
                  </a:lnTo>
                  <a:lnTo>
                    <a:pt x="86" y="64"/>
                  </a:lnTo>
                  <a:lnTo>
                    <a:pt x="76" y="58"/>
                  </a:lnTo>
                  <a:lnTo>
                    <a:pt x="67" y="51"/>
                  </a:lnTo>
                  <a:lnTo>
                    <a:pt x="57" y="43"/>
                  </a:lnTo>
                  <a:lnTo>
                    <a:pt x="47" y="36"/>
                  </a:lnTo>
                  <a:lnTo>
                    <a:pt x="38" y="29"/>
                  </a:lnTo>
                  <a:lnTo>
                    <a:pt x="30" y="24"/>
                  </a:lnTo>
                  <a:lnTo>
                    <a:pt x="21" y="17"/>
                  </a:lnTo>
                  <a:lnTo>
                    <a:pt x="13" y="10"/>
                  </a:lnTo>
                  <a:lnTo>
                    <a:pt x="7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2" name="Freeform 88"/>
            <p:cNvSpPr>
              <a:spLocks/>
            </p:cNvSpPr>
            <p:nvPr/>
          </p:nvSpPr>
          <p:spPr bwMode="auto">
            <a:xfrm>
              <a:off x="1847" y="7418"/>
              <a:ext cx="724" cy="826"/>
            </a:xfrm>
            <a:custGeom>
              <a:avLst/>
              <a:gdLst>
                <a:gd name="T0" fmla="*/ 18 w 724"/>
                <a:gd name="T1" fmla="*/ 4 h 826"/>
                <a:gd name="T2" fmla="*/ 11 w 724"/>
                <a:gd name="T3" fmla="*/ 0 h 826"/>
                <a:gd name="T4" fmla="*/ 6 w 724"/>
                <a:gd name="T5" fmla="*/ 2 h 826"/>
                <a:gd name="T6" fmla="*/ 0 w 724"/>
                <a:gd name="T7" fmla="*/ 6 h 826"/>
                <a:gd name="T8" fmla="*/ 656 w 724"/>
                <a:gd name="T9" fmla="*/ 769 h 826"/>
                <a:gd name="T10" fmla="*/ 659 w 724"/>
                <a:gd name="T11" fmla="*/ 775 h 826"/>
                <a:gd name="T12" fmla="*/ 666 w 724"/>
                <a:gd name="T13" fmla="*/ 783 h 826"/>
                <a:gd name="T14" fmla="*/ 673 w 724"/>
                <a:gd name="T15" fmla="*/ 792 h 826"/>
                <a:gd name="T16" fmla="*/ 683 w 724"/>
                <a:gd name="T17" fmla="*/ 801 h 826"/>
                <a:gd name="T18" fmla="*/ 692 w 724"/>
                <a:gd name="T19" fmla="*/ 809 h 826"/>
                <a:gd name="T20" fmla="*/ 703 w 724"/>
                <a:gd name="T21" fmla="*/ 817 h 826"/>
                <a:gd name="T22" fmla="*/ 713 w 724"/>
                <a:gd name="T23" fmla="*/ 823 h 826"/>
                <a:gd name="T24" fmla="*/ 724 w 724"/>
                <a:gd name="T25" fmla="*/ 826 h 826"/>
                <a:gd name="T26" fmla="*/ 18 w 724"/>
                <a:gd name="T27" fmla="*/ 4 h 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4" h="826">
                  <a:moveTo>
                    <a:pt x="18" y="4"/>
                  </a:moveTo>
                  <a:lnTo>
                    <a:pt x="11" y="0"/>
                  </a:lnTo>
                  <a:lnTo>
                    <a:pt x="6" y="2"/>
                  </a:lnTo>
                  <a:lnTo>
                    <a:pt x="0" y="6"/>
                  </a:lnTo>
                  <a:lnTo>
                    <a:pt x="656" y="769"/>
                  </a:lnTo>
                  <a:lnTo>
                    <a:pt x="659" y="775"/>
                  </a:lnTo>
                  <a:lnTo>
                    <a:pt x="666" y="783"/>
                  </a:lnTo>
                  <a:lnTo>
                    <a:pt x="673" y="792"/>
                  </a:lnTo>
                  <a:lnTo>
                    <a:pt x="683" y="801"/>
                  </a:lnTo>
                  <a:lnTo>
                    <a:pt x="692" y="809"/>
                  </a:lnTo>
                  <a:lnTo>
                    <a:pt x="703" y="817"/>
                  </a:lnTo>
                  <a:lnTo>
                    <a:pt x="713" y="823"/>
                  </a:lnTo>
                  <a:lnTo>
                    <a:pt x="724" y="826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3" name="Freeform 89"/>
            <p:cNvSpPr>
              <a:spLocks/>
            </p:cNvSpPr>
            <p:nvPr/>
          </p:nvSpPr>
          <p:spPr bwMode="auto">
            <a:xfrm>
              <a:off x="721" y="8218"/>
              <a:ext cx="657" cy="692"/>
            </a:xfrm>
            <a:custGeom>
              <a:avLst/>
              <a:gdLst>
                <a:gd name="T0" fmla="*/ 71 w 657"/>
                <a:gd name="T1" fmla="*/ 439 h 692"/>
                <a:gd name="T2" fmla="*/ 74 w 657"/>
                <a:gd name="T3" fmla="*/ 407 h 692"/>
                <a:gd name="T4" fmla="*/ 83 w 657"/>
                <a:gd name="T5" fmla="*/ 381 h 692"/>
                <a:gd name="T6" fmla="*/ 96 w 657"/>
                <a:gd name="T7" fmla="*/ 356 h 692"/>
                <a:gd name="T8" fmla="*/ 115 w 657"/>
                <a:gd name="T9" fmla="*/ 342 h 692"/>
                <a:gd name="T10" fmla="*/ 145 w 657"/>
                <a:gd name="T11" fmla="*/ 326 h 692"/>
                <a:gd name="T12" fmla="*/ 179 w 657"/>
                <a:gd name="T13" fmla="*/ 309 h 692"/>
                <a:gd name="T14" fmla="*/ 219 w 657"/>
                <a:gd name="T15" fmla="*/ 287 h 692"/>
                <a:gd name="T16" fmla="*/ 264 w 657"/>
                <a:gd name="T17" fmla="*/ 263 h 692"/>
                <a:gd name="T18" fmla="*/ 313 w 657"/>
                <a:gd name="T19" fmla="*/ 237 h 692"/>
                <a:gd name="T20" fmla="*/ 365 w 657"/>
                <a:gd name="T21" fmla="*/ 210 h 692"/>
                <a:gd name="T22" fmla="*/ 417 w 657"/>
                <a:gd name="T23" fmla="*/ 184 h 692"/>
                <a:gd name="T24" fmla="*/ 466 w 657"/>
                <a:gd name="T25" fmla="*/ 157 h 692"/>
                <a:gd name="T26" fmla="*/ 513 w 657"/>
                <a:gd name="T27" fmla="*/ 132 h 692"/>
                <a:gd name="T28" fmla="*/ 555 w 657"/>
                <a:gd name="T29" fmla="*/ 110 h 692"/>
                <a:gd name="T30" fmla="*/ 591 w 657"/>
                <a:gd name="T31" fmla="*/ 90 h 692"/>
                <a:gd name="T32" fmla="*/ 621 w 657"/>
                <a:gd name="T33" fmla="*/ 75 h 692"/>
                <a:gd name="T34" fmla="*/ 641 w 657"/>
                <a:gd name="T35" fmla="*/ 65 h 692"/>
                <a:gd name="T36" fmla="*/ 656 w 657"/>
                <a:gd name="T37" fmla="*/ 57 h 692"/>
                <a:gd name="T38" fmla="*/ 656 w 657"/>
                <a:gd name="T39" fmla="*/ 48 h 692"/>
                <a:gd name="T40" fmla="*/ 641 w 657"/>
                <a:gd name="T41" fmla="*/ 36 h 692"/>
                <a:gd name="T42" fmla="*/ 617 w 657"/>
                <a:gd name="T43" fmla="*/ 20 h 692"/>
                <a:gd name="T44" fmla="*/ 590 w 657"/>
                <a:gd name="T45" fmla="*/ 5 h 692"/>
                <a:gd name="T46" fmla="*/ 580 w 657"/>
                <a:gd name="T47" fmla="*/ 2 h 692"/>
                <a:gd name="T48" fmla="*/ 562 w 657"/>
                <a:gd name="T49" fmla="*/ 10 h 692"/>
                <a:gd name="T50" fmla="*/ 537 w 657"/>
                <a:gd name="T51" fmla="*/ 23 h 692"/>
                <a:gd name="T52" fmla="*/ 504 w 657"/>
                <a:gd name="T53" fmla="*/ 41 h 692"/>
                <a:gd name="T54" fmla="*/ 464 w 657"/>
                <a:gd name="T55" fmla="*/ 61 h 692"/>
                <a:gd name="T56" fmla="*/ 420 w 657"/>
                <a:gd name="T57" fmla="*/ 85 h 692"/>
                <a:gd name="T58" fmla="*/ 371 w 657"/>
                <a:gd name="T59" fmla="*/ 111 h 692"/>
                <a:gd name="T60" fmla="*/ 321 w 657"/>
                <a:gd name="T61" fmla="*/ 138 h 692"/>
                <a:gd name="T62" fmla="*/ 269 w 657"/>
                <a:gd name="T63" fmla="*/ 165 h 692"/>
                <a:gd name="T64" fmla="*/ 218 w 657"/>
                <a:gd name="T65" fmla="*/ 192 h 692"/>
                <a:gd name="T66" fmla="*/ 170 w 657"/>
                <a:gd name="T67" fmla="*/ 216 h 692"/>
                <a:gd name="T68" fmla="*/ 128 w 657"/>
                <a:gd name="T69" fmla="*/ 239 h 692"/>
                <a:gd name="T70" fmla="*/ 91 w 657"/>
                <a:gd name="T71" fmla="*/ 259 h 692"/>
                <a:gd name="T72" fmla="*/ 61 w 657"/>
                <a:gd name="T73" fmla="*/ 274 h 692"/>
                <a:gd name="T74" fmla="*/ 33 w 657"/>
                <a:gd name="T75" fmla="*/ 289 h 692"/>
                <a:gd name="T76" fmla="*/ 18 w 657"/>
                <a:gd name="T77" fmla="*/ 310 h 692"/>
                <a:gd name="T78" fmla="*/ 7 w 657"/>
                <a:gd name="T79" fmla="*/ 334 h 692"/>
                <a:gd name="T80" fmla="*/ 0 w 657"/>
                <a:gd name="T81" fmla="*/ 367 h 692"/>
                <a:gd name="T82" fmla="*/ 2 w 657"/>
                <a:gd name="T83" fmla="*/ 392 h 692"/>
                <a:gd name="T84" fmla="*/ 11 w 657"/>
                <a:gd name="T85" fmla="*/ 410 h 692"/>
                <a:gd name="T86" fmla="*/ 27 w 657"/>
                <a:gd name="T87" fmla="*/ 445 h 692"/>
                <a:gd name="T88" fmla="*/ 42 w 657"/>
                <a:gd name="T89" fmla="*/ 472 h 692"/>
                <a:gd name="T90" fmla="*/ 53 w 657"/>
                <a:gd name="T91" fmla="*/ 496 h 692"/>
                <a:gd name="T92" fmla="*/ 67 w 657"/>
                <a:gd name="T93" fmla="*/ 523 h 692"/>
                <a:gd name="T94" fmla="*/ 79 w 657"/>
                <a:gd name="T95" fmla="*/ 548 h 692"/>
                <a:gd name="T96" fmla="*/ 92 w 657"/>
                <a:gd name="T97" fmla="*/ 573 h 692"/>
                <a:gd name="T98" fmla="*/ 109 w 657"/>
                <a:gd name="T99" fmla="*/ 607 h 692"/>
                <a:gd name="T100" fmla="*/ 123 w 657"/>
                <a:gd name="T101" fmla="*/ 633 h 692"/>
                <a:gd name="T102" fmla="*/ 136 w 657"/>
                <a:gd name="T103" fmla="*/ 662 h 692"/>
                <a:gd name="T104" fmla="*/ 143 w 657"/>
                <a:gd name="T105" fmla="*/ 672 h 692"/>
                <a:gd name="T106" fmla="*/ 166 w 657"/>
                <a:gd name="T107" fmla="*/ 681 h 692"/>
                <a:gd name="T108" fmla="*/ 190 w 657"/>
                <a:gd name="T109" fmla="*/ 683 h 692"/>
                <a:gd name="T110" fmla="*/ 171 w 657"/>
                <a:gd name="T111" fmla="*/ 649 h 692"/>
                <a:gd name="T112" fmla="*/ 152 w 657"/>
                <a:gd name="T113" fmla="*/ 612 h 692"/>
                <a:gd name="T114" fmla="*/ 133 w 657"/>
                <a:gd name="T115" fmla="*/ 571 h 692"/>
                <a:gd name="T116" fmla="*/ 113 w 657"/>
                <a:gd name="T117" fmla="*/ 532 h 692"/>
                <a:gd name="T118" fmla="*/ 96 w 657"/>
                <a:gd name="T119" fmla="*/ 498 h 692"/>
                <a:gd name="T120" fmla="*/ 83 w 657"/>
                <a:gd name="T121" fmla="*/ 471 h 692"/>
                <a:gd name="T122" fmla="*/ 74 w 657"/>
                <a:gd name="T123" fmla="*/ 453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57" h="692">
                  <a:moveTo>
                    <a:pt x="74" y="452"/>
                  </a:moveTo>
                  <a:lnTo>
                    <a:pt x="73" y="449"/>
                  </a:lnTo>
                  <a:lnTo>
                    <a:pt x="73" y="446"/>
                  </a:lnTo>
                  <a:lnTo>
                    <a:pt x="71" y="439"/>
                  </a:lnTo>
                  <a:lnTo>
                    <a:pt x="71" y="432"/>
                  </a:lnTo>
                  <a:lnTo>
                    <a:pt x="71" y="424"/>
                  </a:lnTo>
                  <a:lnTo>
                    <a:pt x="73" y="416"/>
                  </a:lnTo>
                  <a:lnTo>
                    <a:pt x="74" y="407"/>
                  </a:lnTo>
                  <a:lnTo>
                    <a:pt x="77" y="398"/>
                  </a:lnTo>
                  <a:lnTo>
                    <a:pt x="78" y="393"/>
                  </a:lnTo>
                  <a:lnTo>
                    <a:pt x="81" y="387"/>
                  </a:lnTo>
                  <a:lnTo>
                    <a:pt x="83" y="381"/>
                  </a:lnTo>
                  <a:lnTo>
                    <a:pt x="86" y="376"/>
                  </a:lnTo>
                  <a:lnTo>
                    <a:pt x="90" y="369"/>
                  </a:lnTo>
                  <a:lnTo>
                    <a:pt x="93" y="363"/>
                  </a:lnTo>
                  <a:lnTo>
                    <a:pt x="96" y="356"/>
                  </a:lnTo>
                  <a:lnTo>
                    <a:pt x="102" y="351"/>
                  </a:lnTo>
                  <a:lnTo>
                    <a:pt x="103" y="348"/>
                  </a:lnTo>
                  <a:lnTo>
                    <a:pt x="108" y="346"/>
                  </a:lnTo>
                  <a:lnTo>
                    <a:pt x="115" y="342"/>
                  </a:lnTo>
                  <a:lnTo>
                    <a:pt x="126" y="337"/>
                  </a:lnTo>
                  <a:lnTo>
                    <a:pt x="132" y="333"/>
                  </a:lnTo>
                  <a:lnTo>
                    <a:pt x="138" y="329"/>
                  </a:lnTo>
                  <a:lnTo>
                    <a:pt x="145" y="326"/>
                  </a:lnTo>
                  <a:lnTo>
                    <a:pt x="153" y="322"/>
                  </a:lnTo>
                  <a:lnTo>
                    <a:pt x="161" y="318"/>
                  </a:lnTo>
                  <a:lnTo>
                    <a:pt x="170" y="313"/>
                  </a:lnTo>
                  <a:lnTo>
                    <a:pt x="179" y="309"/>
                  </a:lnTo>
                  <a:lnTo>
                    <a:pt x="190" y="304"/>
                  </a:lnTo>
                  <a:lnTo>
                    <a:pt x="199" y="298"/>
                  </a:lnTo>
                  <a:lnTo>
                    <a:pt x="209" y="293"/>
                  </a:lnTo>
                  <a:lnTo>
                    <a:pt x="219" y="287"/>
                  </a:lnTo>
                  <a:lnTo>
                    <a:pt x="230" y="281"/>
                  </a:lnTo>
                  <a:lnTo>
                    <a:pt x="241" y="275"/>
                  </a:lnTo>
                  <a:lnTo>
                    <a:pt x="253" y="269"/>
                  </a:lnTo>
                  <a:lnTo>
                    <a:pt x="264" y="263"/>
                  </a:lnTo>
                  <a:lnTo>
                    <a:pt x="277" y="258"/>
                  </a:lnTo>
                  <a:lnTo>
                    <a:pt x="288" y="251"/>
                  </a:lnTo>
                  <a:lnTo>
                    <a:pt x="301" y="244"/>
                  </a:lnTo>
                  <a:lnTo>
                    <a:pt x="313" y="237"/>
                  </a:lnTo>
                  <a:lnTo>
                    <a:pt x="327" y="230"/>
                  </a:lnTo>
                  <a:lnTo>
                    <a:pt x="339" y="224"/>
                  </a:lnTo>
                  <a:lnTo>
                    <a:pt x="352" y="217"/>
                  </a:lnTo>
                  <a:lnTo>
                    <a:pt x="365" y="210"/>
                  </a:lnTo>
                  <a:lnTo>
                    <a:pt x="379" y="204"/>
                  </a:lnTo>
                  <a:lnTo>
                    <a:pt x="392" y="197"/>
                  </a:lnTo>
                  <a:lnTo>
                    <a:pt x="404" y="191"/>
                  </a:lnTo>
                  <a:lnTo>
                    <a:pt x="417" y="184"/>
                  </a:lnTo>
                  <a:lnTo>
                    <a:pt x="429" y="177"/>
                  </a:lnTo>
                  <a:lnTo>
                    <a:pt x="442" y="170"/>
                  </a:lnTo>
                  <a:lnTo>
                    <a:pt x="454" y="163"/>
                  </a:lnTo>
                  <a:lnTo>
                    <a:pt x="466" y="157"/>
                  </a:lnTo>
                  <a:lnTo>
                    <a:pt x="479" y="151"/>
                  </a:lnTo>
                  <a:lnTo>
                    <a:pt x="490" y="144"/>
                  </a:lnTo>
                  <a:lnTo>
                    <a:pt x="502" y="137"/>
                  </a:lnTo>
                  <a:lnTo>
                    <a:pt x="513" y="132"/>
                  </a:lnTo>
                  <a:lnTo>
                    <a:pt x="524" y="126"/>
                  </a:lnTo>
                  <a:lnTo>
                    <a:pt x="535" y="120"/>
                  </a:lnTo>
                  <a:lnTo>
                    <a:pt x="545" y="116"/>
                  </a:lnTo>
                  <a:lnTo>
                    <a:pt x="555" y="110"/>
                  </a:lnTo>
                  <a:lnTo>
                    <a:pt x="566" y="106"/>
                  </a:lnTo>
                  <a:lnTo>
                    <a:pt x="574" y="100"/>
                  </a:lnTo>
                  <a:lnTo>
                    <a:pt x="583" y="95"/>
                  </a:lnTo>
                  <a:lnTo>
                    <a:pt x="591" y="90"/>
                  </a:lnTo>
                  <a:lnTo>
                    <a:pt x="600" y="86"/>
                  </a:lnTo>
                  <a:lnTo>
                    <a:pt x="607" y="82"/>
                  </a:lnTo>
                  <a:lnTo>
                    <a:pt x="614" y="78"/>
                  </a:lnTo>
                  <a:lnTo>
                    <a:pt x="621" y="75"/>
                  </a:lnTo>
                  <a:lnTo>
                    <a:pt x="628" y="73"/>
                  </a:lnTo>
                  <a:lnTo>
                    <a:pt x="632" y="69"/>
                  </a:lnTo>
                  <a:lnTo>
                    <a:pt x="638" y="67"/>
                  </a:lnTo>
                  <a:lnTo>
                    <a:pt x="641" y="65"/>
                  </a:lnTo>
                  <a:lnTo>
                    <a:pt x="646" y="64"/>
                  </a:lnTo>
                  <a:lnTo>
                    <a:pt x="650" y="61"/>
                  </a:lnTo>
                  <a:lnTo>
                    <a:pt x="653" y="61"/>
                  </a:lnTo>
                  <a:lnTo>
                    <a:pt x="656" y="57"/>
                  </a:lnTo>
                  <a:lnTo>
                    <a:pt x="657" y="53"/>
                  </a:lnTo>
                  <a:lnTo>
                    <a:pt x="657" y="52"/>
                  </a:lnTo>
                  <a:lnTo>
                    <a:pt x="657" y="52"/>
                  </a:lnTo>
                  <a:lnTo>
                    <a:pt x="656" y="48"/>
                  </a:lnTo>
                  <a:lnTo>
                    <a:pt x="654" y="44"/>
                  </a:lnTo>
                  <a:lnTo>
                    <a:pt x="652" y="43"/>
                  </a:lnTo>
                  <a:lnTo>
                    <a:pt x="648" y="41"/>
                  </a:lnTo>
                  <a:lnTo>
                    <a:pt x="641" y="36"/>
                  </a:lnTo>
                  <a:lnTo>
                    <a:pt x="634" y="32"/>
                  </a:lnTo>
                  <a:lnTo>
                    <a:pt x="629" y="27"/>
                  </a:lnTo>
                  <a:lnTo>
                    <a:pt x="623" y="24"/>
                  </a:lnTo>
                  <a:lnTo>
                    <a:pt x="617" y="20"/>
                  </a:lnTo>
                  <a:lnTo>
                    <a:pt x="612" y="17"/>
                  </a:lnTo>
                  <a:lnTo>
                    <a:pt x="605" y="13"/>
                  </a:lnTo>
                  <a:lnTo>
                    <a:pt x="598" y="9"/>
                  </a:lnTo>
                  <a:lnTo>
                    <a:pt x="590" y="5"/>
                  </a:lnTo>
                  <a:lnTo>
                    <a:pt x="583" y="0"/>
                  </a:lnTo>
                  <a:lnTo>
                    <a:pt x="582" y="1"/>
                  </a:lnTo>
                  <a:lnTo>
                    <a:pt x="582" y="2"/>
                  </a:lnTo>
                  <a:lnTo>
                    <a:pt x="580" y="2"/>
                  </a:lnTo>
                  <a:lnTo>
                    <a:pt x="575" y="5"/>
                  </a:lnTo>
                  <a:lnTo>
                    <a:pt x="571" y="6"/>
                  </a:lnTo>
                  <a:lnTo>
                    <a:pt x="568" y="8"/>
                  </a:lnTo>
                  <a:lnTo>
                    <a:pt x="562" y="10"/>
                  </a:lnTo>
                  <a:lnTo>
                    <a:pt x="557" y="14"/>
                  </a:lnTo>
                  <a:lnTo>
                    <a:pt x="550" y="16"/>
                  </a:lnTo>
                  <a:lnTo>
                    <a:pt x="544" y="19"/>
                  </a:lnTo>
                  <a:lnTo>
                    <a:pt x="537" y="23"/>
                  </a:lnTo>
                  <a:lnTo>
                    <a:pt x="530" y="27"/>
                  </a:lnTo>
                  <a:lnTo>
                    <a:pt x="521" y="31"/>
                  </a:lnTo>
                  <a:lnTo>
                    <a:pt x="513" y="36"/>
                  </a:lnTo>
                  <a:lnTo>
                    <a:pt x="504" y="41"/>
                  </a:lnTo>
                  <a:lnTo>
                    <a:pt x="496" y="47"/>
                  </a:lnTo>
                  <a:lnTo>
                    <a:pt x="485" y="51"/>
                  </a:lnTo>
                  <a:lnTo>
                    <a:pt x="474" y="57"/>
                  </a:lnTo>
                  <a:lnTo>
                    <a:pt x="464" y="61"/>
                  </a:lnTo>
                  <a:lnTo>
                    <a:pt x="454" y="67"/>
                  </a:lnTo>
                  <a:lnTo>
                    <a:pt x="443" y="73"/>
                  </a:lnTo>
                  <a:lnTo>
                    <a:pt x="431" y="78"/>
                  </a:lnTo>
                  <a:lnTo>
                    <a:pt x="420" y="85"/>
                  </a:lnTo>
                  <a:lnTo>
                    <a:pt x="409" y="92"/>
                  </a:lnTo>
                  <a:lnTo>
                    <a:pt x="396" y="98"/>
                  </a:lnTo>
                  <a:lnTo>
                    <a:pt x="384" y="104"/>
                  </a:lnTo>
                  <a:lnTo>
                    <a:pt x="371" y="111"/>
                  </a:lnTo>
                  <a:lnTo>
                    <a:pt x="359" y="118"/>
                  </a:lnTo>
                  <a:lnTo>
                    <a:pt x="346" y="125"/>
                  </a:lnTo>
                  <a:lnTo>
                    <a:pt x="334" y="132"/>
                  </a:lnTo>
                  <a:lnTo>
                    <a:pt x="321" y="138"/>
                  </a:lnTo>
                  <a:lnTo>
                    <a:pt x="309" y="145"/>
                  </a:lnTo>
                  <a:lnTo>
                    <a:pt x="295" y="151"/>
                  </a:lnTo>
                  <a:lnTo>
                    <a:pt x="281" y="158"/>
                  </a:lnTo>
                  <a:lnTo>
                    <a:pt x="269" y="165"/>
                  </a:lnTo>
                  <a:lnTo>
                    <a:pt x="256" y="171"/>
                  </a:lnTo>
                  <a:lnTo>
                    <a:pt x="243" y="178"/>
                  </a:lnTo>
                  <a:lnTo>
                    <a:pt x="230" y="185"/>
                  </a:lnTo>
                  <a:lnTo>
                    <a:pt x="218" y="192"/>
                  </a:lnTo>
                  <a:lnTo>
                    <a:pt x="207" y="199"/>
                  </a:lnTo>
                  <a:lnTo>
                    <a:pt x="194" y="204"/>
                  </a:lnTo>
                  <a:lnTo>
                    <a:pt x="183" y="210"/>
                  </a:lnTo>
                  <a:lnTo>
                    <a:pt x="170" y="216"/>
                  </a:lnTo>
                  <a:lnTo>
                    <a:pt x="160" y="222"/>
                  </a:lnTo>
                  <a:lnTo>
                    <a:pt x="149" y="228"/>
                  </a:lnTo>
                  <a:lnTo>
                    <a:pt x="138" y="234"/>
                  </a:lnTo>
                  <a:lnTo>
                    <a:pt x="128" y="239"/>
                  </a:lnTo>
                  <a:lnTo>
                    <a:pt x="119" y="245"/>
                  </a:lnTo>
                  <a:lnTo>
                    <a:pt x="109" y="250"/>
                  </a:lnTo>
                  <a:lnTo>
                    <a:pt x="100" y="254"/>
                  </a:lnTo>
                  <a:lnTo>
                    <a:pt x="91" y="259"/>
                  </a:lnTo>
                  <a:lnTo>
                    <a:pt x="83" y="263"/>
                  </a:lnTo>
                  <a:lnTo>
                    <a:pt x="75" y="267"/>
                  </a:lnTo>
                  <a:lnTo>
                    <a:pt x="68" y="270"/>
                  </a:lnTo>
                  <a:lnTo>
                    <a:pt x="61" y="274"/>
                  </a:lnTo>
                  <a:lnTo>
                    <a:pt x="56" y="278"/>
                  </a:lnTo>
                  <a:lnTo>
                    <a:pt x="44" y="283"/>
                  </a:lnTo>
                  <a:lnTo>
                    <a:pt x="37" y="287"/>
                  </a:lnTo>
                  <a:lnTo>
                    <a:pt x="33" y="289"/>
                  </a:lnTo>
                  <a:lnTo>
                    <a:pt x="32" y="292"/>
                  </a:lnTo>
                  <a:lnTo>
                    <a:pt x="26" y="297"/>
                  </a:lnTo>
                  <a:lnTo>
                    <a:pt x="22" y="304"/>
                  </a:lnTo>
                  <a:lnTo>
                    <a:pt x="18" y="310"/>
                  </a:lnTo>
                  <a:lnTo>
                    <a:pt x="15" y="317"/>
                  </a:lnTo>
                  <a:lnTo>
                    <a:pt x="11" y="322"/>
                  </a:lnTo>
                  <a:lnTo>
                    <a:pt x="9" y="328"/>
                  </a:lnTo>
                  <a:lnTo>
                    <a:pt x="7" y="334"/>
                  </a:lnTo>
                  <a:lnTo>
                    <a:pt x="6" y="339"/>
                  </a:lnTo>
                  <a:lnTo>
                    <a:pt x="2" y="348"/>
                  </a:lnTo>
                  <a:lnTo>
                    <a:pt x="1" y="359"/>
                  </a:lnTo>
                  <a:lnTo>
                    <a:pt x="0" y="367"/>
                  </a:lnTo>
                  <a:lnTo>
                    <a:pt x="0" y="374"/>
                  </a:lnTo>
                  <a:lnTo>
                    <a:pt x="0" y="381"/>
                  </a:lnTo>
                  <a:lnTo>
                    <a:pt x="1" y="388"/>
                  </a:lnTo>
                  <a:lnTo>
                    <a:pt x="2" y="392"/>
                  </a:lnTo>
                  <a:lnTo>
                    <a:pt x="3" y="394"/>
                  </a:lnTo>
                  <a:lnTo>
                    <a:pt x="3" y="396"/>
                  </a:lnTo>
                  <a:lnTo>
                    <a:pt x="8" y="404"/>
                  </a:lnTo>
                  <a:lnTo>
                    <a:pt x="11" y="410"/>
                  </a:lnTo>
                  <a:lnTo>
                    <a:pt x="15" y="418"/>
                  </a:lnTo>
                  <a:lnTo>
                    <a:pt x="18" y="426"/>
                  </a:lnTo>
                  <a:lnTo>
                    <a:pt x="24" y="436"/>
                  </a:lnTo>
                  <a:lnTo>
                    <a:pt x="27" y="445"/>
                  </a:lnTo>
                  <a:lnTo>
                    <a:pt x="33" y="455"/>
                  </a:lnTo>
                  <a:lnTo>
                    <a:pt x="35" y="461"/>
                  </a:lnTo>
                  <a:lnTo>
                    <a:pt x="39" y="466"/>
                  </a:lnTo>
                  <a:lnTo>
                    <a:pt x="42" y="472"/>
                  </a:lnTo>
                  <a:lnTo>
                    <a:pt x="45" y="479"/>
                  </a:lnTo>
                  <a:lnTo>
                    <a:pt x="48" y="485"/>
                  </a:lnTo>
                  <a:lnTo>
                    <a:pt x="51" y="490"/>
                  </a:lnTo>
                  <a:lnTo>
                    <a:pt x="53" y="496"/>
                  </a:lnTo>
                  <a:lnTo>
                    <a:pt x="57" y="503"/>
                  </a:lnTo>
                  <a:lnTo>
                    <a:pt x="60" y="510"/>
                  </a:lnTo>
                  <a:lnTo>
                    <a:pt x="64" y="516"/>
                  </a:lnTo>
                  <a:lnTo>
                    <a:pt x="67" y="523"/>
                  </a:lnTo>
                  <a:lnTo>
                    <a:pt x="70" y="530"/>
                  </a:lnTo>
                  <a:lnTo>
                    <a:pt x="73" y="536"/>
                  </a:lnTo>
                  <a:lnTo>
                    <a:pt x="76" y="542"/>
                  </a:lnTo>
                  <a:lnTo>
                    <a:pt x="79" y="548"/>
                  </a:lnTo>
                  <a:lnTo>
                    <a:pt x="83" y="555"/>
                  </a:lnTo>
                  <a:lnTo>
                    <a:pt x="85" y="561"/>
                  </a:lnTo>
                  <a:lnTo>
                    <a:pt x="89" y="567"/>
                  </a:lnTo>
                  <a:lnTo>
                    <a:pt x="92" y="573"/>
                  </a:lnTo>
                  <a:lnTo>
                    <a:pt x="95" y="580"/>
                  </a:lnTo>
                  <a:lnTo>
                    <a:pt x="101" y="591"/>
                  </a:lnTo>
                  <a:lnTo>
                    <a:pt x="107" y="603"/>
                  </a:lnTo>
                  <a:lnTo>
                    <a:pt x="109" y="607"/>
                  </a:lnTo>
                  <a:lnTo>
                    <a:pt x="112" y="613"/>
                  </a:lnTo>
                  <a:lnTo>
                    <a:pt x="115" y="618"/>
                  </a:lnTo>
                  <a:lnTo>
                    <a:pt x="118" y="624"/>
                  </a:lnTo>
                  <a:lnTo>
                    <a:pt x="123" y="633"/>
                  </a:lnTo>
                  <a:lnTo>
                    <a:pt x="127" y="642"/>
                  </a:lnTo>
                  <a:lnTo>
                    <a:pt x="131" y="649"/>
                  </a:lnTo>
                  <a:lnTo>
                    <a:pt x="134" y="657"/>
                  </a:lnTo>
                  <a:lnTo>
                    <a:pt x="136" y="662"/>
                  </a:lnTo>
                  <a:lnTo>
                    <a:pt x="138" y="666"/>
                  </a:lnTo>
                  <a:lnTo>
                    <a:pt x="140" y="669"/>
                  </a:lnTo>
                  <a:lnTo>
                    <a:pt x="142" y="672"/>
                  </a:lnTo>
                  <a:lnTo>
                    <a:pt x="143" y="672"/>
                  </a:lnTo>
                  <a:lnTo>
                    <a:pt x="146" y="673"/>
                  </a:lnTo>
                  <a:lnTo>
                    <a:pt x="152" y="675"/>
                  </a:lnTo>
                  <a:lnTo>
                    <a:pt x="159" y="679"/>
                  </a:lnTo>
                  <a:lnTo>
                    <a:pt x="166" y="681"/>
                  </a:lnTo>
                  <a:lnTo>
                    <a:pt x="175" y="684"/>
                  </a:lnTo>
                  <a:lnTo>
                    <a:pt x="184" y="688"/>
                  </a:lnTo>
                  <a:lnTo>
                    <a:pt x="194" y="692"/>
                  </a:lnTo>
                  <a:lnTo>
                    <a:pt x="190" y="683"/>
                  </a:lnTo>
                  <a:lnTo>
                    <a:pt x="185" y="675"/>
                  </a:lnTo>
                  <a:lnTo>
                    <a:pt x="180" y="667"/>
                  </a:lnTo>
                  <a:lnTo>
                    <a:pt x="177" y="659"/>
                  </a:lnTo>
                  <a:lnTo>
                    <a:pt x="171" y="649"/>
                  </a:lnTo>
                  <a:lnTo>
                    <a:pt x="167" y="640"/>
                  </a:lnTo>
                  <a:lnTo>
                    <a:pt x="162" y="631"/>
                  </a:lnTo>
                  <a:lnTo>
                    <a:pt x="158" y="622"/>
                  </a:lnTo>
                  <a:lnTo>
                    <a:pt x="152" y="612"/>
                  </a:lnTo>
                  <a:lnTo>
                    <a:pt x="148" y="601"/>
                  </a:lnTo>
                  <a:lnTo>
                    <a:pt x="142" y="591"/>
                  </a:lnTo>
                  <a:lnTo>
                    <a:pt x="138" y="581"/>
                  </a:lnTo>
                  <a:lnTo>
                    <a:pt x="133" y="571"/>
                  </a:lnTo>
                  <a:lnTo>
                    <a:pt x="128" y="561"/>
                  </a:lnTo>
                  <a:lnTo>
                    <a:pt x="123" y="551"/>
                  </a:lnTo>
                  <a:lnTo>
                    <a:pt x="119" y="542"/>
                  </a:lnTo>
                  <a:lnTo>
                    <a:pt x="113" y="532"/>
                  </a:lnTo>
                  <a:lnTo>
                    <a:pt x="109" y="523"/>
                  </a:lnTo>
                  <a:lnTo>
                    <a:pt x="104" y="514"/>
                  </a:lnTo>
                  <a:lnTo>
                    <a:pt x="101" y="506"/>
                  </a:lnTo>
                  <a:lnTo>
                    <a:pt x="96" y="498"/>
                  </a:lnTo>
                  <a:lnTo>
                    <a:pt x="93" y="490"/>
                  </a:lnTo>
                  <a:lnTo>
                    <a:pt x="90" y="483"/>
                  </a:lnTo>
                  <a:lnTo>
                    <a:pt x="86" y="478"/>
                  </a:lnTo>
                  <a:lnTo>
                    <a:pt x="83" y="471"/>
                  </a:lnTo>
                  <a:lnTo>
                    <a:pt x="79" y="466"/>
                  </a:lnTo>
                  <a:lnTo>
                    <a:pt x="77" y="462"/>
                  </a:lnTo>
                  <a:lnTo>
                    <a:pt x="76" y="458"/>
                  </a:lnTo>
                  <a:lnTo>
                    <a:pt x="74" y="453"/>
                  </a:lnTo>
                  <a:lnTo>
                    <a:pt x="74" y="452"/>
                  </a:lnTo>
                  <a:close/>
                </a:path>
              </a:pathLst>
            </a:custGeom>
            <a:solidFill>
              <a:srgbClr val="B3E3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4" name="Freeform 90"/>
            <p:cNvSpPr>
              <a:spLocks/>
            </p:cNvSpPr>
            <p:nvPr/>
          </p:nvSpPr>
          <p:spPr bwMode="auto">
            <a:xfrm>
              <a:off x="1686" y="6166"/>
              <a:ext cx="36" cy="149"/>
            </a:xfrm>
            <a:custGeom>
              <a:avLst/>
              <a:gdLst>
                <a:gd name="T0" fmla="*/ 36 w 36"/>
                <a:gd name="T1" fmla="*/ 0 h 149"/>
                <a:gd name="T2" fmla="*/ 30 w 36"/>
                <a:gd name="T3" fmla="*/ 7 h 149"/>
                <a:gd name="T4" fmla="*/ 26 w 36"/>
                <a:gd name="T5" fmla="*/ 17 h 149"/>
                <a:gd name="T6" fmla="*/ 22 w 36"/>
                <a:gd name="T7" fmla="*/ 26 h 149"/>
                <a:gd name="T8" fmla="*/ 19 w 36"/>
                <a:gd name="T9" fmla="*/ 35 h 149"/>
                <a:gd name="T10" fmla="*/ 16 w 36"/>
                <a:gd name="T11" fmla="*/ 44 h 149"/>
                <a:gd name="T12" fmla="*/ 12 w 36"/>
                <a:gd name="T13" fmla="*/ 53 h 149"/>
                <a:gd name="T14" fmla="*/ 10 w 36"/>
                <a:gd name="T15" fmla="*/ 62 h 149"/>
                <a:gd name="T16" fmla="*/ 9 w 36"/>
                <a:gd name="T17" fmla="*/ 72 h 149"/>
                <a:gd name="T18" fmla="*/ 5 w 36"/>
                <a:gd name="T19" fmla="*/ 81 h 149"/>
                <a:gd name="T20" fmla="*/ 4 w 36"/>
                <a:gd name="T21" fmla="*/ 90 h 149"/>
                <a:gd name="T22" fmla="*/ 2 w 36"/>
                <a:gd name="T23" fmla="*/ 101 h 149"/>
                <a:gd name="T24" fmla="*/ 1 w 36"/>
                <a:gd name="T25" fmla="*/ 111 h 149"/>
                <a:gd name="T26" fmla="*/ 0 w 36"/>
                <a:gd name="T27" fmla="*/ 120 h 149"/>
                <a:gd name="T28" fmla="*/ 0 w 36"/>
                <a:gd name="T29" fmla="*/ 129 h 149"/>
                <a:gd name="T30" fmla="*/ 0 w 36"/>
                <a:gd name="T31" fmla="*/ 139 h 149"/>
                <a:gd name="T32" fmla="*/ 0 w 36"/>
                <a:gd name="T33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149">
                  <a:moveTo>
                    <a:pt x="36" y="0"/>
                  </a:moveTo>
                  <a:lnTo>
                    <a:pt x="30" y="7"/>
                  </a:lnTo>
                  <a:lnTo>
                    <a:pt x="26" y="17"/>
                  </a:lnTo>
                  <a:lnTo>
                    <a:pt x="22" y="26"/>
                  </a:lnTo>
                  <a:lnTo>
                    <a:pt x="19" y="35"/>
                  </a:lnTo>
                  <a:lnTo>
                    <a:pt x="16" y="44"/>
                  </a:lnTo>
                  <a:lnTo>
                    <a:pt x="12" y="53"/>
                  </a:lnTo>
                  <a:lnTo>
                    <a:pt x="10" y="62"/>
                  </a:lnTo>
                  <a:lnTo>
                    <a:pt x="9" y="72"/>
                  </a:lnTo>
                  <a:lnTo>
                    <a:pt x="5" y="81"/>
                  </a:lnTo>
                  <a:lnTo>
                    <a:pt x="4" y="90"/>
                  </a:lnTo>
                  <a:lnTo>
                    <a:pt x="2" y="101"/>
                  </a:lnTo>
                  <a:lnTo>
                    <a:pt x="1" y="111"/>
                  </a:lnTo>
                  <a:lnTo>
                    <a:pt x="0" y="120"/>
                  </a:lnTo>
                  <a:lnTo>
                    <a:pt x="0" y="129"/>
                  </a:lnTo>
                  <a:lnTo>
                    <a:pt x="0" y="139"/>
                  </a:lnTo>
                  <a:lnTo>
                    <a:pt x="0" y="14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5" name="Freeform 91"/>
            <p:cNvSpPr>
              <a:spLocks/>
            </p:cNvSpPr>
            <p:nvPr/>
          </p:nvSpPr>
          <p:spPr bwMode="auto">
            <a:xfrm>
              <a:off x="1686" y="6315"/>
              <a:ext cx="16" cy="99"/>
            </a:xfrm>
            <a:custGeom>
              <a:avLst/>
              <a:gdLst>
                <a:gd name="T0" fmla="*/ 0 w 16"/>
                <a:gd name="T1" fmla="*/ 0 h 99"/>
                <a:gd name="T2" fmla="*/ 0 w 16"/>
                <a:gd name="T3" fmla="*/ 12 h 99"/>
                <a:gd name="T4" fmla="*/ 0 w 16"/>
                <a:gd name="T5" fmla="*/ 24 h 99"/>
                <a:gd name="T6" fmla="*/ 0 w 16"/>
                <a:gd name="T7" fmla="*/ 30 h 99"/>
                <a:gd name="T8" fmla="*/ 1 w 16"/>
                <a:gd name="T9" fmla="*/ 37 h 99"/>
                <a:gd name="T10" fmla="*/ 2 w 16"/>
                <a:gd name="T11" fmla="*/ 42 h 99"/>
                <a:gd name="T12" fmla="*/ 3 w 16"/>
                <a:gd name="T13" fmla="*/ 49 h 99"/>
                <a:gd name="T14" fmla="*/ 3 w 16"/>
                <a:gd name="T15" fmla="*/ 55 h 99"/>
                <a:gd name="T16" fmla="*/ 5 w 16"/>
                <a:gd name="T17" fmla="*/ 62 h 99"/>
                <a:gd name="T18" fmla="*/ 5 w 16"/>
                <a:gd name="T19" fmla="*/ 67 h 99"/>
                <a:gd name="T20" fmla="*/ 8 w 16"/>
                <a:gd name="T21" fmla="*/ 74 h 99"/>
                <a:gd name="T22" fmla="*/ 9 w 16"/>
                <a:gd name="T23" fmla="*/ 80 h 99"/>
                <a:gd name="T24" fmla="*/ 11 w 16"/>
                <a:gd name="T25" fmla="*/ 87 h 99"/>
                <a:gd name="T26" fmla="*/ 12 w 16"/>
                <a:gd name="T27" fmla="*/ 92 h 99"/>
                <a:gd name="T28" fmla="*/ 16 w 16"/>
                <a:gd name="T29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" h="99">
                  <a:moveTo>
                    <a:pt x="0" y="0"/>
                  </a:moveTo>
                  <a:lnTo>
                    <a:pt x="0" y="12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1" y="37"/>
                  </a:lnTo>
                  <a:lnTo>
                    <a:pt x="2" y="42"/>
                  </a:lnTo>
                  <a:lnTo>
                    <a:pt x="3" y="49"/>
                  </a:lnTo>
                  <a:lnTo>
                    <a:pt x="3" y="55"/>
                  </a:lnTo>
                  <a:lnTo>
                    <a:pt x="5" y="62"/>
                  </a:lnTo>
                  <a:lnTo>
                    <a:pt x="5" y="67"/>
                  </a:lnTo>
                  <a:lnTo>
                    <a:pt x="8" y="74"/>
                  </a:lnTo>
                  <a:lnTo>
                    <a:pt x="9" y="80"/>
                  </a:lnTo>
                  <a:lnTo>
                    <a:pt x="11" y="87"/>
                  </a:lnTo>
                  <a:lnTo>
                    <a:pt x="12" y="92"/>
                  </a:lnTo>
                  <a:lnTo>
                    <a:pt x="16" y="9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6" name="Freeform 92"/>
            <p:cNvSpPr>
              <a:spLocks/>
            </p:cNvSpPr>
            <p:nvPr/>
          </p:nvSpPr>
          <p:spPr bwMode="auto">
            <a:xfrm>
              <a:off x="1702" y="6414"/>
              <a:ext cx="161" cy="192"/>
            </a:xfrm>
            <a:custGeom>
              <a:avLst/>
              <a:gdLst>
                <a:gd name="T0" fmla="*/ 0 w 161"/>
                <a:gd name="T1" fmla="*/ 0 h 192"/>
                <a:gd name="T2" fmla="*/ 1 w 161"/>
                <a:gd name="T3" fmla="*/ 7 h 192"/>
                <a:gd name="T4" fmla="*/ 3 w 161"/>
                <a:gd name="T5" fmla="*/ 15 h 192"/>
                <a:gd name="T6" fmla="*/ 6 w 161"/>
                <a:gd name="T7" fmla="*/ 22 h 192"/>
                <a:gd name="T8" fmla="*/ 10 w 161"/>
                <a:gd name="T9" fmla="*/ 30 h 192"/>
                <a:gd name="T10" fmla="*/ 13 w 161"/>
                <a:gd name="T11" fmla="*/ 36 h 192"/>
                <a:gd name="T12" fmla="*/ 17 w 161"/>
                <a:gd name="T13" fmla="*/ 44 h 192"/>
                <a:gd name="T14" fmla="*/ 20 w 161"/>
                <a:gd name="T15" fmla="*/ 51 h 192"/>
                <a:gd name="T16" fmla="*/ 25 w 161"/>
                <a:gd name="T17" fmla="*/ 59 h 192"/>
                <a:gd name="T18" fmla="*/ 28 w 161"/>
                <a:gd name="T19" fmla="*/ 65 h 192"/>
                <a:gd name="T20" fmla="*/ 31 w 161"/>
                <a:gd name="T21" fmla="*/ 71 h 192"/>
                <a:gd name="T22" fmla="*/ 36 w 161"/>
                <a:gd name="T23" fmla="*/ 78 h 192"/>
                <a:gd name="T24" fmla="*/ 41 w 161"/>
                <a:gd name="T25" fmla="*/ 85 h 192"/>
                <a:gd name="T26" fmla="*/ 45 w 161"/>
                <a:gd name="T27" fmla="*/ 91 h 192"/>
                <a:gd name="T28" fmla="*/ 51 w 161"/>
                <a:gd name="T29" fmla="*/ 98 h 192"/>
                <a:gd name="T30" fmla="*/ 55 w 161"/>
                <a:gd name="T31" fmla="*/ 104 h 192"/>
                <a:gd name="T32" fmla="*/ 61 w 161"/>
                <a:gd name="T33" fmla="*/ 111 h 192"/>
                <a:gd name="T34" fmla="*/ 66 w 161"/>
                <a:gd name="T35" fmla="*/ 116 h 192"/>
                <a:gd name="T36" fmla="*/ 71 w 161"/>
                <a:gd name="T37" fmla="*/ 123 h 192"/>
                <a:gd name="T38" fmla="*/ 76 w 161"/>
                <a:gd name="T39" fmla="*/ 127 h 192"/>
                <a:gd name="T40" fmla="*/ 81 w 161"/>
                <a:gd name="T41" fmla="*/ 134 h 192"/>
                <a:gd name="T42" fmla="*/ 87 w 161"/>
                <a:gd name="T43" fmla="*/ 138 h 192"/>
                <a:gd name="T44" fmla="*/ 93 w 161"/>
                <a:gd name="T45" fmla="*/ 144 h 192"/>
                <a:gd name="T46" fmla="*/ 100 w 161"/>
                <a:gd name="T47" fmla="*/ 150 h 192"/>
                <a:gd name="T48" fmla="*/ 106 w 161"/>
                <a:gd name="T49" fmla="*/ 155 h 192"/>
                <a:gd name="T50" fmla="*/ 112 w 161"/>
                <a:gd name="T51" fmla="*/ 160 h 192"/>
                <a:gd name="T52" fmla="*/ 119 w 161"/>
                <a:gd name="T53" fmla="*/ 165 h 192"/>
                <a:gd name="T54" fmla="*/ 126 w 161"/>
                <a:gd name="T55" fmla="*/ 169 h 192"/>
                <a:gd name="T56" fmla="*/ 132 w 161"/>
                <a:gd name="T57" fmla="*/ 175 h 192"/>
                <a:gd name="T58" fmla="*/ 139 w 161"/>
                <a:gd name="T59" fmla="*/ 178 h 192"/>
                <a:gd name="T60" fmla="*/ 146 w 161"/>
                <a:gd name="T61" fmla="*/ 183 h 192"/>
                <a:gd name="T62" fmla="*/ 153 w 161"/>
                <a:gd name="T63" fmla="*/ 187 h 192"/>
                <a:gd name="T64" fmla="*/ 161 w 161"/>
                <a:gd name="T65" fmla="*/ 192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1" h="192">
                  <a:moveTo>
                    <a:pt x="0" y="0"/>
                  </a:moveTo>
                  <a:lnTo>
                    <a:pt x="1" y="7"/>
                  </a:lnTo>
                  <a:lnTo>
                    <a:pt x="3" y="15"/>
                  </a:lnTo>
                  <a:lnTo>
                    <a:pt x="6" y="22"/>
                  </a:lnTo>
                  <a:lnTo>
                    <a:pt x="10" y="30"/>
                  </a:lnTo>
                  <a:lnTo>
                    <a:pt x="13" y="36"/>
                  </a:lnTo>
                  <a:lnTo>
                    <a:pt x="17" y="44"/>
                  </a:lnTo>
                  <a:lnTo>
                    <a:pt x="20" y="51"/>
                  </a:lnTo>
                  <a:lnTo>
                    <a:pt x="25" y="59"/>
                  </a:lnTo>
                  <a:lnTo>
                    <a:pt x="28" y="65"/>
                  </a:lnTo>
                  <a:lnTo>
                    <a:pt x="31" y="71"/>
                  </a:lnTo>
                  <a:lnTo>
                    <a:pt x="36" y="78"/>
                  </a:lnTo>
                  <a:lnTo>
                    <a:pt x="41" y="85"/>
                  </a:lnTo>
                  <a:lnTo>
                    <a:pt x="45" y="91"/>
                  </a:lnTo>
                  <a:lnTo>
                    <a:pt x="51" y="98"/>
                  </a:lnTo>
                  <a:lnTo>
                    <a:pt x="55" y="104"/>
                  </a:lnTo>
                  <a:lnTo>
                    <a:pt x="61" y="111"/>
                  </a:lnTo>
                  <a:lnTo>
                    <a:pt x="66" y="116"/>
                  </a:lnTo>
                  <a:lnTo>
                    <a:pt x="71" y="123"/>
                  </a:lnTo>
                  <a:lnTo>
                    <a:pt x="76" y="127"/>
                  </a:lnTo>
                  <a:lnTo>
                    <a:pt x="81" y="134"/>
                  </a:lnTo>
                  <a:lnTo>
                    <a:pt x="87" y="138"/>
                  </a:lnTo>
                  <a:lnTo>
                    <a:pt x="93" y="144"/>
                  </a:lnTo>
                  <a:lnTo>
                    <a:pt x="100" y="150"/>
                  </a:lnTo>
                  <a:lnTo>
                    <a:pt x="106" y="155"/>
                  </a:lnTo>
                  <a:lnTo>
                    <a:pt x="112" y="160"/>
                  </a:lnTo>
                  <a:lnTo>
                    <a:pt x="119" y="165"/>
                  </a:lnTo>
                  <a:lnTo>
                    <a:pt x="126" y="169"/>
                  </a:lnTo>
                  <a:lnTo>
                    <a:pt x="132" y="175"/>
                  </a:lnTo>
                  <a:lnTo>
                    <a:pt x="139" y="178"/>
                  </a:lnTo>
                  <a:lnTo>
                    <a:pt x="146" y="183"/>
                  </a:lnTo>
                  <a:lnTo>
                    <a:pt x="153" y="187"/>
                  </a:lnTo>
                  <a:lnTo>
                    <a:pt x="161" y="19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7" name="Freeform 93"/>
            <p:cNvSpPr>
              <a:spLocks/>
            </p:cNvSpPr>
            <p:nvPr/>
          </p:nvSpPr>
          <p:spPr bwMode="auto">
            <a:xfrm>
              <a:off x="1863" y="6465"/>
              <a:ext cx="439" cy="175"/>
            </a:xfrm>
            <a:custGeom>
              <a:avLst/>
              <a:gdLst>
                <a:gd name="T0" fmla="*/ 7 w 439"/>
                <a:gd name="T1" fmla="*/ 144 h 175"/>
                <a:gd name="T2" fmla="*/ 21 w 439"/>
                <a:gd name="T3" fmla="*/ 151 h 175"/>
                <a:gd name="T4" fmla="*/ 36 w 439"/>
                <a:gd name="T5" fmla="*/ 157 h 175"/>
                <a:gd name="T6" fmla="*/ 52 w 439"/>
                <a:gd name="T7" fmla="*/ 161 h 175"/>
                <a:gd name="T8" fmla="*/ 67 w 439"/>
                <a:gd name="T9" fmla="*/ 166 h 175"/>
                <a:gd name="T10" fmla="*/ 83 w 439"/>
                <a:gd name="T11" fmla="*/ 169 h 175"/>
                <a:gd name="T12" fmla="*/ 99 w 439"/>
                <a:gd name="T13" fmla="*/ 171 h 175"/>
                <a:gd name="T14" fmla="*/ 115 w 439"/>
                <a:gd name="T15" fmla="*/ 174 h 175"/>
                <a:gd name="T16" fmla="*/ 130 w 439"/>
                <a:gd name="T17" fmla="*/ 175 h 175"/>
                <a:gd name="T18" fmla="*/ 146 w 439"/>
                <a:gd name="T19" fmla="*/ 175 h 175"/>
                <a:gd name="T20" fmla="*/ 161 w 439"/>
                <a:gd name="T21" fmla="*/ 174 h 175"/>
                <a:gd name="T22" fmla="*/ 177 w 439"/>
                <a:gd name="T23" fmla="*/ 173 h 175"/>
                <a:gd name="T24" fmla="*/ 193 w 439"/>
                <a:gd name="T25" fmla="*/ 170 h 175"/>
                <a:gd name="T26" fmla="*/ 209 w 439"/>
                <a:gd name="T27" fmla="*/ 168 h 175"/>
                <a:gd name="T28" fmla="*/ 225 w 439"/>
                <a:gd name="T29" fmla="*/ 165 h 175"/>
                <a:gd name="T30" fmla="*/ 241 w 439"/>
                <a:gd name="T31" fmla="*/ 161 h 175"/>
                <a:gd name="T32" fmla="*/ 255 w 439"/>
                <a:gd name="T33" fmla="*/ 157 h 175"/>
                <a:gd name="T34" fmla="*/ 269 w 439"/>
                <a:gd name="T35" fmla="*/ 151 h 175"/>
                <a:gd name="T36" fmla="*/ 284 w 439"/>
                <a:gd name="T37" fmla="*/ 145 h 175"/>
                <a:gd name="T38" fmla="*/ 297 w 439"/>
                <a:gd name="T39" fmla="*/ 138 h 175"/>
                <a:gd name="T40" fmla="*/ 311 w 439"/>
                <a:gd name="T41" fmla="*/ 131 h 175"/>
                <a:gd name="T42" fmla="*/ 325 w 439"/>
                <a:gd name="T43" fmla="*/ 121 h 175"/>
                <a:gd name="T44" fmla="*/ 337 w 439"/>
                <a:gd name="T45" fmla="*/ 114 h 175"/>
                <a:gd name="T46" fmla="*/ 351 w 439"/>
                <a:gd name="T47" fmla="*/ 104 h 175"/>
                <a:gd name="T48" fmla="*/ 362 w 439"/>
                <a:gd name="T49" fmla="*/ 94 h 175"/>
                <a:gd name="T50" fmla="*/ 373 w 439"/>
                <a:gd name="T51" fmla="*/ 83 h 175"/>
                <a:gd name="T52" fmla="*/ 385 w 439"/>
                <a:gd name="T53" fmla="*/ 72 h 175"/>
                <a:gd name="T54" fmla="*/ 396 w 439"/>
                <a:gd name="T55" fmla="*/ 60 h 175"/>
                <a:gd name="T56" fmla="*/ 406 w 439"/>
                <a:gd name="T57" fmla="*/ 48 h 175"/>
                <a:gd name="T58" fmla="*/ 415 w 439"/>
                <a:gd name="T59" fmla="*/ 34 h 175"/>
                <a:gd name="T60" fmla="*/ 424 w 439"/>
                <a:gd name="T61" fmla="*/ 20 h 175"/>
                <a:gd name="T62" fmla="*/ 433 w 439"/>
                <a:gd name="T63" fmla="*/ 7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9" h="175">
                  <a:moveTo>
                    <a:pt x="0" y="141"/>
                  </a:moveTo>
                  <a:lnTo>
                    <a:pt x="7" y="144"/>
                  </a:lnTo>
                  <a:lnTo>
                    <a:pt x="13" y="148"/>
                  </a:lnTo>
                  <a:lnTo>
                    <a:pt x="21" y="151"/>
                  </a:lnTo>
                  <a:lnTo>
                    <a:pt x="29" y="154"/>
                  </a:lnTo>
                  <a:lnTo>
                    <a:pt x="36" y="157"/>
                  </a:lnTo>
                  <a:lnTo>
                    <a:pt x="44" y="159"/>
                  </a:lnTo>
                  <a:lnTo>
                    <a:pt x="52" y="161"/>
                  </a:lnTo>
                  <a:lnTo>
                    <a:pt x="60" y="165"/>
                  </a:lnTo>
                  <a:lnTo>
                    <a:pt x="67" y="166"/>
                  </a:lnTo>
                  <a:lnTo>
                    <a:pt x="75" y="168"/>
                  </a:lnTo>
                  <a:lnTo>
                    <a:pt x="83" y="169"/>
                  </a:lnTo>
                  <a:lnTo>
                    <a:pt x="92" y="171"/>
                  </a:lnTo>
                  <a:lnTo>
                    <a:pt x="99" y="171"/>
                  </a:lnTo>
                  <a:lnTo>
                    <a:pt x="107" y="173"/>
                  </a:lnTo>
                  <a:lnTo>
                    <a:pt x="115" y="174"/>
                  </a:lnTo>
                  <a:lnTo>
                    <a:pt x="124" y="175"/>
                  </a:lnTo>
                  <a:lnTo>
                    <a:pt x="130" y="175"/>
                  </a:lnTo>
                  <a:lnTo>
                    <a:pt x="138" y="175"/>
                  </a:lnTo>
                  <a:lnTo>
                    <a:pt x="146" y="175"/>
                  </a:lnTo>
                  <a:lnTo>
                    <a:pt x="154" y="175"/>
                  </a:lnTo>
                  <a:lnTo>
                    <a:pt x="161" y="174"/>
                  </a:lnTo>
                  <a:lnTo>
                    <a:pt x="170" y="174"/>
                  </a:lnTo>
                  <a:lnTo>
                    <a:pt x="177" y="173"/>
                  </a:lnTo>
                  <a:lnTo>
                    <a:pt x="186" y="173"/>
                  </a:lnTo>
                  <a:lnTo>
                    <a:pt x="193" y="170"/>
                  </a:lnTo>
                  <a:lnTo>
                    <a:pt x="201" y="169"/>
                  </a:lnTo>
                  <a:lnTo>
                    <a:pt x="209" y="168"/>
                  </a:lnTo>
                  <a:lnTo>
                    <a:pt x="217" y="167"/>
                  </a:lnTo>
                  <a:lnTo>
                    <a:pt x="225" y="165"/>
                  </a:lnTo>
                  <a:lnTo>
                    <a:pt x="233" y="163"/>
                  </a:lnTo>
                  <a:lnTo>
                    <a:pt x="241" y="161"/>
                  </a:lnTo>
                  <a:lnTo>
                    <a:pt x="248" y="160"/>
                  </a:lnTo>
                  <a:lnTo>
                    <a:pt x="255" y="157"/>
                  </a:lnTo>
                  <a:lnTo>
                    <a:pt x="262" y="154"/>
                  </a:lnTo>
                  <a:lnTo>
                    <a:pt x="269" y="151"/>
                  </a:lnTo>
                  <a:lnTo>
                    <a:pt x="277" y="149"/>
                  </a:lnTo>
                  <a:lnTo>
                    <a:pt x="284" y="145"/>
                  </a:lnTo>
                  <a:lnTo>
                    <a:pt x="290" y="142"/>
                  </a:lnTo>
                  <a:lnTo>
                    <a:pt x="297" y="138"/>
                  </a:lnTo>
                  <a:lnTo>
                    <a:pt x="305" y="135"/>
                  </a:lnTo>
                  <a:lnTo>
                    <a:pt x="311" y="131"/>
                  </a:lnTo>
                  <a:lnTo>
                    <a:pt x="318" y="126"/>
                  </a:lnTo>
                  <a:lnTo>
                    <a:pt x="325" y="121"/>
                  </a:lnTo>
                  <a:lnTo>
                    <a:pt x="331" y="118"/>
                  </a:lnTo>
                  <a:lnTo>
                    <a:pt x="337" y="114"/>
                  </a:lnTo>
                  <a:lnTo>
                    <a:pt x="344" y="109"/>
                  </a:lnTo>
                  <a:lnTo>
                    <a:pt x="351" y="104"/>
                  </a:lnTo>
                  <a:lnTo>
                    <a:pt x="357" y="100"/>
                  </a:lnTo>
                  <a:lnTo>
                    <a:pt x="362" y="94"/>
                  </a:lnTo>
                  <a:lnTo>
                    <a:pt x="369" y="89"/>
                  </a:lnTo>
                  <a:lnTo>
                    <a:pt x="373" y="83"/>
                  </a:lnTo>
                  <a:lnTo>
                    <a:pt x="380" y="77"/>
                  </a:lnTo>
                  <a:lnTo>
                    <a:pt x="385" y="72"/>
                  </a:lnTo>
                  <a:lnTo>
                    <a:pt x="390" y="66"/>
                  </a:lnTo>
                  <a:lnTo>
                    <a:pt x="396" y="60"/>
                  </a:lnTo>
                  <a:lnTo>
                    <a:pt x="402" y="55"/>
                  </a:lnTo>
                  <a:lnTo>
                    <a:pt x="406" y="48"/>
                  </a:lnTo>
                  <a:lnTo>
                    <a:pt x="411" y="41"/>
                  </a:lnTo>
                  <a:lnTo>
                    <a:pt x="415" y="34"/>
                  </a:lnTo>
                  <a:lnTo>
                    <a:pt x="421" y="27"/>
                  </a:lnTo>
                  <a:lnTo>
                    <a:pt x="424" y="20"/>
                  </a:lnTo>
                  <a:lnTo>
                    <a:pt x="430" y="14"/>
                  </a:lnTo>
                  <a:lnTo>
                    <a:pt x="433" y="7"/>
                  </a:lnTo>
                  <a:lnTo>
                    <a:pt x="43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8" name="Freeform 94"/>
            <p:cNvSpPr>
              <a:spLocks/>
            </p:cNvSpPr>
            <p:nvPr/>
          </p:nvSpPr>
          <p:spPr bwMode="auto">
            <a:xfrm>
              <a:off x="2163" y="6026"/>
              <a:ext cx="174" cy="439"/>
            </a:xfrm>
            <a:custGeom>
              <a:avLst/>
              <a:gdLst>
                <a:gd name="T0" fmla="*/ 143 w 174"/>
                <a:gd name="T1" fmla="*/ 430 h 439"/>
                <a:gd name="T2" fmla="*/ 149 w 174"/>
                <a:gd name="T3" fmla="*/ 414 h 439"/>
                <a:gd name="T4" fmla="*/ 155 w 174"/>
                <a:gd name="T5" fmla="*/ 399 h 439"/>
                <a:gd name="T6" fmla="*/ 160 w 174"/>
                <a:gd name="T7" fmla="*/ 383 h 439"/>
                <a:gd name="T8" fmla="*/ 164 w 174"/>
                <a:gd name="T9" fmla="*/ 368 h 439"/>
                <a:gd name="T10" fmla="*/ 168 w 174"/>
                <a:gd name="T11" fmla="*/ 352 h 439"/>
                <a:gd name="T12" fmla="*/ 170 w 174"/>
                <a:gd name="T13" fmla="*/ 337 h 439"/>
                <a:gd name="T14" fmla="*/ 172 w 174"/>
                <a:gd name="T15" fmla="*/ 321 h 439"/>
                <a:gd name="T16" fmla="*/ 174 w 174"/>
                <a:gd name="T17" fmla="*/ 305 h 439"/>
                <a:gd name="T18" fmla="*/ 174 w 174"/>
                <a:gd name="T19" fmla="*/ 289 h 439"/>
                <a:gd name="T20" fmla="*/ 173 w 174"/>
                <a:gd name="T21" fmla="*/ 273 h 439"/>
                <a:gd name="T22" fmla="*/ 172 w 174"/>
                <a:gd name="T23" fmla="*/ 258 h 439"/>
                <a:gd name="T24" fmla="*/ 170 w 174"/>
                <a:gd name="T25" fmla="*/ 243 h 439"/>
                <a:gd name="T26" fmla="*/ 168 w 174"/>
                <a:gd name="T27" fmla="*/ 227 h 439"/>
                <a:gd name="T28" fmla="*/ 164 w 174"/>
                <a:gd name="T29" fmla="*/ 212 h 439"/>
                <a:gd name="T30" fmla="*/ 161 w 174"/>
                <a:gd name="T31" fmla="*/ 197 h 439"/>
                <a:gd name="T32" fmla="*/ 156 w 174"/>
                <a:gd name="T33" fmla="*/ 183 h 439"/>
                <a:gd name="T34" fmla="*/ 150 w 174"/>
                <a:gd name="T35" fmla="*/ 167 h 439"/>
                <a:gd name="T36" fmla="*/ 145 w 174"/>
                <a:gd name="T37" fmla="*/ 153 h 439"/>
                <a:gd name="T38" fmla="*/ 138 w 174"/>
                <a:gd name="T39" fmla="*/ 140 h 439"/>
                <a:gd name="T40" fmla="*/ 130 w 174"/>
                <a:gd name="T41" fmla="*/ 126 h 439"/>
                <a:gd name="T42" fmla="*/ 121 w 174"/>
                <a:gd name="T43" fmla="*/ 112 h 439"/>
                <a:gd name="T44" fmla="*/ 113 w 174"/>
                <a:gd name="T45" fmla="*/ 99 h 439"/>
                <a:gd name="T46" fmla="*/ 104 w 174"/>
                <a:gd name="T47" fmla="*/ 86 h 439"/>
                <a:gd name="T48" fmla="*/ 94 w 174"/>
                <a:gd name="T49" fmla="*/ 74 h 439"/>
                <a:gd name="T50" fmla="*/ 82 w 174"/>
                <a:gd name="T51" fmla="*/ 61 h 439"/>
                <a:gd name="T52" fmla="*/ 71 w 174"/>
                <a:gd name="T53" fmla="*/ 50 h 439"/>
                <a:gd name="T54" fmla="*/ 60 w 174"/>
                <a:gd name="T55" fmla="*/ 40 h 439"/>
                <a:gd name="T56" fmla="*/ 47 w 174"/>
                <a:gd name="T57" fmla="*/ 29 h 439"/>
                <a:gd name="T58" fmla="*/ 34 w 174"/>
                <a:gd name="T59" fmla="*/ 19 h 439"/>
                <a:gd name="T60" fmla="*/ 20 w 174"/>
                <a:gd name="T61" fmla="*/ 11 h 439"/>
                <a:gd name="T62" fmla="*/ 6 w 174"/>
                <a:gd name="T63" fmla="*/ 3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4" h="439">
                  <a:moveTo>
                    <a:pt x="139" y="439"/>
                  </a:moveTo>
                  <a:lnTo>
                    <a:pt x="143" y="430"/>
                  </a:lnTo>
                  <a:lnTo>
                    <a:pt x="146" y="423"/>
                  </a:lnTo>
                  <a:lnTo>
                    <a:pt x="149" y="414"/>
                  </a:lnTo>
                  <a:lnTo>
                    <a:pt x="153" y="407"/>
                  </a:lnTo>
                  <a:lnTo>
                    <a:pt x="155" y="399"/>
                  </a:lnTo>
                  <a:lnTo>
                    <a:pt x="157" y="391"/>
                  </a:lnTo>
                  <a:lnTo>
                    <a:pt x="160" y="383"/>
                  </a:lnTo>
                  <a:lnTo>
                    <a:pt x="163" y="377"/>
                  </a:lnTo>
                  <a:lnTo>
                    <a:pt x="164" y="368"/>
                  </a:lnTo>
                  <a:lnTo>
                    <a:pt x="166" y="361"/>
                  </a:lnTo>
                  <a:lnTo>
                    <a:pt x="168" y="352"/>
                  </a:lnTo>
                  <a:lnTo>
                    <a:pt x="170" y="345"/>
                  </a:lnTo>
                  <a:lnTo>
                    <a:pt x="170" y="337"/>
                  </a:lnTo>
                  <a:lnTo>
                    <a:pt x="172" y="329"/>
                  </a:lnTo>
                  <a:lnTo>
                    <a:pt x="172" y="321"/>
                  </a:lnTo>
                  <a:lnTo>
                    <a:pt x="174" y="314"/>
                  </a:lnTo>
                  <a:lnTo>
                    <a:pt x="174" y="305"/>
                  </a:lnTo>
                  <a:lnTo>
                    <a:pt x="174" y="297"/>
                  </a:lnTo>
                  <a:lnTo>
                    <a:pt x="174" y="289"/>
                  </a:lnTo>
                  <a:lnTo>
                    <a:pt x="174" y="282"/>
                  </a:lnTo>
                  <a:lnTo>
                    <a:pt x="173" y="273"/>
                  </a:lnTo>
                  <a:lnTo>
                    <a:pt x="173" y="265"/>
                  </a:lnTo>
                  <a:lnTo>
                    <a:pt x="172" y="258"/>
                  </a:lnTo>
                  <a:lnTo>
                    <a:pt x="172" y="251"/>
                  </a:lnTo>
                  <a:lnTo>
                    <a:pt x="170" y="243"/>
                  </a:lnTo>
                  <a:lnTo>
                    <a:pt x="169" y="235"/>
                  </a:lnTo>
                  <a:lnTo>
                    <a:pt x="168" y="227"/>
                  </a:lnTo>
                  <a:lnTo>
                    <a:pt x="166" y="220"/>
                  </a:lnTo>
                  <a:lnTo>
                    <a:pt x="164" y="212"/>
                  </a:lnTo>
                  <a:lnTo>
                    <a:pt x="163" y="204"/>
                  </a:lnTo>
                  <a:lnTo>
                    <a:pt x="161" y="197"/>
                  </a:lnTo>
                  <a:lnTo>
                    <a:pt x="160" y="191"/>
                  </a:lnTo>
                  <a:lnTo>
                    <a:pt x="156" y="183"/>
                  </a:lnTo>
                  <a:lnTo>
                    <a:pt x="154" y="175"/>
                  </a:lnTo>
                  <a:lnTo>
                    <a:pt x="150" y="167"/>
                  </a:lnTo>
                  <a:lnTo>
                    <a:pt x="148" y="160"/>
                  </a:lnTo>
                  <a:lnTo>
                    <a:pt x="145" y="153"/>
                  </a:lnTo>
                  <a:lnTo>
                    <a:pt x="141" y="146"/>
                  </a:lnTo>
                  <a:lnTo>
                    <a:pt x="138" y="140"/>
                  </a:lnTo>
                  <a:lnTo>
                    <a:pt x="135" y="133"/>
                  </a:lnTo>
                  <a:lnTo>
                    <a:pt x="130" y="126"/>
                  </a:lnTo>
                  <a:lnTo>
                    <a:pt x="126" y="119"/>
                  </a:lnTo>
                  <a:lnTo>
                    <a:pt x="121" y="112"/>
                  </a:lnTo>
                  <a:lnTo>
                    <a:pt x="118" y="105"/>
                  </a:lnTo>
                  <a:lnTo>
                    <a:pt x="113" y="99"/>
                  </a:lnTo>
                  <a:lnTo>
                    <a:pt x="108" y="92"/>
                  </a:lnTo>
                  <a:lnTo>
                    <a:pt x="104" y="86"/>
                  </a:lnTo>
                  <a:lnTo>
                    <a:pt x="99" y="81"/>
                  </a:lnTo>
                  <a:lnTo>
                    <a:pt x="94" y="74"/>
                  </a:lnTo>
                  <a:lnTo>
                    <a:pt x="88" y="67"/>
                  </a:lnTo>
                  <a:lnTo>
                    <a:pt x="82" y="61"/>
                  </a:lnTo>
                  <a:lnTo>
                    <a:pt x="77" y="56"/>
                  </a:lnTo>
                  <a:lnTo>
                    <a:pt x="71" y="50"/>
                  </a:lnTo>
                  <a:lnTo>
                    <a:pt x="65" y="45"/>
                  </a:lnTo>
                  <a:lnTo>
                    <a:pt x="60" y="40"/>
                  </a:lnTo>
                  <a:lnTo>
                    <a:pt x="54" y="35"/>
                  </a:lnTo>
                  <a:lnTo>
                    <a:pt x="47" y="29"/>
                  </a:lnTo>
                  <a:lnTo>
                    <a:pt x="40" y="25"/>
                  </a:lnTo>
                  <a:lnTo>
                    <a:pt x="34" y="19"/>
                  </a:lnTo>
                  <a:lnTo>
                    <a:pt x="27" y="16"/>
                  </a:lnTo>
                  <a:lnTo>
                    <a:pt x="20" y="11"/>
                  </a:lnTo>
                  <a:lnTo>
                    <a:pt x="13" y="7"/>
                  </a:lnTo>
                  <a:lnTo>
                    <a:pt x="6" y="3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59" name="Freeform 95"/>
            <p:cNvSpPr>
              <a:spLocks/>
            </p:cNvSpPr>
            <p:nvPr/>
          </p:nvSpPr>
          <p:spPr bwMode="auto">
            <a:xfrm>
              <a:off x="1722" y="5987"/>
              <a:ext cx="441" cy="179"/>
            </a:xfrm>
            <a:custGeom>
              <a:avLst/>
              <a:gdLst>
                <a:gd name="T0" fmla="*/ 431 w 441"/>
                <a:gd name="T1" fmla="*/ 34 h 179"/>
                <a:gd name="T2" fmla="*/ 416 w 441"/>
                <a:gd name="T3" fmla="*/ 26 h 179"/>
                <a:gd name="T4" fmla="*/ 401 w 441"/>
                <a:gd name="T5" fmla="*/ 21 h 179"/>
                <a:gd name="T6" fmla="*/ 385 w 441"/>
                <a:gd name="T7" fmla="*/ 15 h 179"/>
                <a:gd name="T8" fmla="*/ 369 w 441"/>
                <a:gd name="T9" fmla="*/ 11 h 179"/>
                <a:gd name="T10" fmla="*/ 353 w 441"/>
                <a:gd name="T11" fmla="*/ 6 h 179"/>
                <a:gd name="T12" fmla="*/ 337 w 441"/>
                <a:gd name="T13" fmla="*/ 4 h 179"/>
                <a:gd name="T14" fmla="*/ 321 w 441"/>
                <a:gd name="T15" fmla="*/ 3 h 179"/>
                <a:gd name="T16" fmla="*/ 305 w 441"/>
                <a:gd name="T17" fmla="*/ 2 h 179"/>
                <a:gd name="T18" fmla="*/ 290 w 441"/>
                <a:gd name="T19" fmla="*/ 0 h 179"/>
                <a:gd name="T20" fmla="*/ 274 w 441"/>
                <a:gd name="T21" fmla="*/ 2 h 179"/>
                <a:gd name="T22" fmla="*/ 258 w 441"/>
                <a:gd name="T23" fmla="*/ 3 h 179"/>
                <a:gd name="T24" fmla="*/ 243 w 441"/>
                <a:gd name="T25" fmla="*/ 4 h 179"/>
                <a:gd name="T26" fmla="*/ 227 w 441"/>
                <a:gd name="T27" fmla="*/ 6 h 179"/>
                <a:gd name="T28" fmla="*/ 212 w 441"/>
                <a:gd name="T29" fmla="*/ 9 h 179"/>
                <a:gd name="T30" fmla="*/ 198 w 441"/>
                <a:gd name="T31" fmla="*/ 14 h 179"/>
                <a:gd name="T32" fmla="*/ 183 w 441"/>
                <a:gd name="T33" fmla="*/ 19 h 179"/>
                <a:gd name="T34" fmla="*/ 167 w 441"/>
                <a:gd name="T35" fmla="*/ 24 h 179"/>
                <a:gd name="T36" fmla="*/ 153 w 441"/>
                <a:gd name="T37" fmla="*/ 30 h 179"/>
                <a:gd name="T38" fmla="*/ 140 w 441"/>
                <a:gd name="T39" fmla="*/ 37 h 179"/>
                <a:gd name="T40" fmla="*/ 126 w 441"/>
                <a:gd name="T41" fmla="*/ 45 h 179"/>
                <a:gd name="T42" fmla="*/ 112 w 441"/>
                <a:gd name="T43" fmla="*/ 53 h 179"/>
                <a:gd name="T44" fmla="*/ 99 w 441"/>
                <a:gd name="T45" fmla="*/ 62 h 179"/>
                <a:gd name="T46" fmla="*/ 86 w 441"/>
                <a:gd name="T47" fmla="*/ 72 h 179"/>
                <a:gd name="T48" fmla="*/ 74 w 441"/>
                <a:gd name="T49" fmla="*/ 82 h 179"/>
                <a:gd name="T50" fmla="*/ 61 w 441"/>
                <a:gd name="T51" fmla="*/ 92 h 179"/>
                <a:gd name="T52" fmla="*/ 50 w 441"/>
                <a:gd name="T53" fmla="*/ 104 h 179"/>
                <a:gd name="T54" fmla="*/ 40 w 441"/>
                <a:gd name="T55" fmla="*/ 116 h 179"/>
                <a:gd name="T56" fmla="*/ 30 w 441"/>
                <a:gd name="T57" fmla="*/ 129 h 179"/>
                <a:gd name="T58" fmla="*/ 19 w 441"/>
                <a:gd name="T59" fmla="*/ 142 h 179"/>
                <a:gd name="T60" fmla="*/ 11 w 441"/>
                <a:gd name="T61" fmla="*/ 156 h 179"/>
                <a:gd name="T62" fmla="*/ 4 w 441"/>
                <a:gd name="T63" fmla="*/ 17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1" h="179">
                  <a:moveTo>
                    <a:pt x="441" y="39"/>
                  </a:moveTo>
                  <a:lnTo>
                    <a:pt x="431" y="34"/>
                  </a:lnTo>
                  <a:lnTo>
                    <a:pt x="425" y="30"/>
                  </a:lnTo>
                  <a:lnTo>
                    <a:pt x="416" y="26"/>
                  </a:lnTo>
                  <a:lnTo>
                    <a:pt x="409" y="24"/>
                  </a:lnTo>
                  <a:lnTo>
                    <a:pt x="401" y="21"/>
                  </a:lnTo>
                  <a:lnTo>
                    <a:pt x="393" y="17"/>
                  </a:lnTo>
                  <a:lnTo>
                    <a:pt x="385" y="15"/>
                  </a:lnTo>
                  <a:lnTo>
                    <a:pt x="378" y="14"/>
                  </a:lnTo>
                  <a:lnTo>
                    <a:pt x="369" y="11"/>
                  </a:lnTo>
                  <a:lnTo>
                    <a:pt x="361" y="8"/>
                  </a:lnTo>
                  <a:lnTo>
                    <a:pt x="353" y="6"/>
                  </a:lnTo>
                  <a:lnTo>
                    <a:pt x="346" y="6"/>
                  </a:lnTo>
                  <a:lnTo>
                    <a:pt x="337" y="4"/>
                  </a:lnTo>
                  <a:lnTo>
                    <a:pt x="329" y="3"/>
                  </a:lnTo>
                  <a:lnTo>
                    <a:pt x="321" y="3"/>
                  </a:lnTo>
                  <a:lnTo>
                    <a:pt x="315" y="3"/>
                  </a:lnTo>
                  <a:lnTo>
                    <a:pt x="305" y="2"/>
                  </a:lnTo>
                  <a:lnTo>
                    <a:pt x="298" y="0"/>
                  </a:lnTo>
                  <a:lnTo>
                    <a:pt x="290" y="0"/>
                  </a:lnTo>
                  <a:lnTo>
                    <a:pt x="283" y="2"/>
                  </a:lnTo>
                  <a:lnTo>
                    <a:pt x="274" y="2"/>
                  </a:lnTo>
                  <a:lnTo>
                    <a:pt x="266" y="2"/>
                  </a:lnTo>
                  <a:lnTo>
                    <a:pt x="258" y="3"/>
                  </a:lnTo>
                  <a:lnTo>
                    <a:pt x="251" y="4"/>
                  </a:lnTo>
                  <a:lnTo>
                    <a:pt x="243" y="4"/>
                  </a:lnTo>
                  <a:lnTo>
                    <a:pt x="235" y="5"/>
                  </a:lnTo>
                  <a:lnTo>
                    <a:pt x="227" y="6"/>
                  </a:lnTo>
                  <a:lnTo>
                    <a:pt x="220" y="8"/>
                  </a:lnTo>
                  <a:lnTo>
                    <a:pt x="212" y="9"/>
                  </a:lnTo>
                  <a:lnTo>
                    <a:pt x="204" y="12"/>
                  </a:lnTo>
                  <a:lnTo>
                    <a:pt x="198" y="14"/>
                  </a:lnTo>
                  <a:lnTo>
                    <a:pt x="191" y="17"/>
                  </a:lnTo>
                  <a:lnTo>
                    <a:pt x="183" y="19"/>
                  </a:lnTo>
                  <a:lnTo>
                    <a:pt x="175" y="21"/>
                  </a:lnTo>
                  <a:lnTo>
                    <a:pt x="167" y="24"/>
                  </a:lnTo>
                  <a:lnTo>
                    <a:pt x="160" y="28"/>
                  </a:lnTo>
                  <a:lnTo>
                    <a:pt x="153" y="30"/>
                  </a:lnTo>
                  <a:lnTo>
                    <a:pt x="147" y="33"/>
                  </a:lnTo>
                  <a:lnTo>
                    <a:pt x="140" y="37"/>
                  </a:lnTo>
                  <a:lnTo>
                    <a:pt x="133" y="41"/>
                  </a:lnTo>
                  <a:lnTo>
                    <a:pt x="126" y="45"/>
                  </a:lnTo>
                  <a:lnTo>
                    <a:pt x="119" y="48"/>
                  </a:lnTo>
                  <a:lnTo>
                    <a:pt x="112" y="53"/>
                  </a:lnTo>
                  <a:lnTo>
                    <a:pt x="106" y="57"/>
                  </a:lnTo>
                  <a:lnTo>
                    <a:pt x="99" y="62"/>
                  </a:lnTo>
                  <a:lnTo>
                    <a:pt x="92" y="67"/>
                  </a:lnTo>
                  <a:lnTo>
                    <a:pt x="86" y="72"/>
                  </a:lnTo>
                  <a:lnTo>
                    <a:pt x="81" y="78"/>
                  </a:lnTo>
                  <a:lnTo>
                    <a:pt x="74" y="82"/>
                  </a:lnTo>
                  <a:lnTo>
                    <a:pt x="67" y="88"/>
                  </a:lnTo>
                  <a:lnTo>
                    <a:pt x="61" y="92"/>
                  </a:lnTo>
                  <a:lnTo>
                    <a:pt x="56" y="98"/>
                  </a:lnTo>
                  <a:lnTo>
                    <a:pt x="50" y="104"/>
                  </a:lnTo>
                  <a:lnTo>
                    <a:pt x="46" y="109"/>
                  </a:lnTo>
                  <a:lnTo>
                    <a:pt x="40" y="116"/>
                  </a:lnTo>
                  <a:lnTo>
                    <a:pt x="35" y="123"/>
                  </a:lnTo>
                  <a:lnTo>
                    <a:pt x="30" y="129"/>
                  </a:lnTo>
                  <a:lnTo>
                    <a:pt x="25" y="135"/>
                  </a:lnTo>
                  <a:lnTo>
                    <a:pt x="19" y="142"/>
                  </a:lnTo>
                  <a:lnTo>
                    <a:pt x="16" y="149"/>
                  </a:lnTo>
                  <a:lnTo>
                    <a:pt x="11" y="156"/>
                  </a:lnTo>
                  <a:lnTo>
                    <a:pt x="7" y="163"/>
                  </a:lnTo>
                  <a:lnTo>
                    <a:pt x="4" y="171"/>
                  </a:lnTo>
                  <a:lnTo>
                    <a:pt x="0" y="17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0" name="Freeform 96"/>
            <p:cNvSpPr>
              <a:spLocks/>
            </p:cNvSpPr>
            <p:nvPr/>
          </p:nvSpPr>
          <p:spPr bwMode="auto">
            <a:xfrm>
              <a:off x="1430" y="7650"/>
              <a:ext cx="602" cy="456"/>
            </a:xfrm>
            <a:custGeom>
              <a:avLst/>
              <a:gdLst>
                <a:gd name="T0" fmla="*/ 602 w 602"/>
                <a:gd name="T1" fmla="*/ 456 h 456"/>
                <a:gd name="T2" fmla="*/ 600 w 602"/>
                <a:gd name="T3" fmla="*/ 453 h 456"/>
                <a:gd name="T4" fmla="*/ 594 w 602"/>
                <a:gd name="T5" fmla="*/ 450 h 456"/>
                <a:gd name="T6" fmla="*/ 590 w 602"/>
                <a:gd name="T7" fmla="*/ 447 h 456"/>
                <a:gd name="T8" fmla="*/ 586 w 602"/>
                <a:gd name="T9" fmla="*/ 443 h 456"/>
                <a:gd name="T10" fmla="*/ 580 w 602"/>
                <a:gd name="T11" fmla="*/ 439 h 456"/>
                <a:gd name="T12" fmla="*/ 576 w 602"/>
                <a:gd name="T13" fmla="*/ 435 h 456"/>
                <a:gd name="T14" fmla="*/ 569 w 602"/>
                <a:gd name="T15" fmla="*/ 430 h 456"/>
                <a:gd name="T16" fmla="*/ 562 w 602"/>
                <a:gd name="T17" fmla="*/ 425 h 456"/>
                <a:gd name="T18" fmla="*/ 554 w 602"/>
                <a:gd name="T19" fmla="*/ 419 h 456"/>
                <a:gd name="T20" fmla="*/ 546 w 602"/>
                <a:gd name="T21" fmla="*/ 414 h 456"/>
                <a:gd name="T22" fmla="*/ 537 w 602"/>
                <a:gd name="T23" fmla="*/ 406 h 456"/>
                <a:gd name="T24" fmla="*/ 529 w 602"/>
                <a:gd name="T25" fmla="*/ 399 h 456"/>
                <a:gd name="T26" fmla="*/ 519 w 602"/>
                <a:gd name="T27" fmla="*/ 392 h 456"/>
                <a:gd name="T28" fmla="*/ 510 w 602"/>
                <a:gd name="T29" fmla="*/ 385 h 456"/>
                <a:gd name="T30" fmla="*/ 499 w 602"/>
                <a:gd name="T31" fmla="*/ 376 h 456"/>
                <a:gd name="T32" fmla="*/ 487 w 602"/>
                <a:gd name="T33" fmla="*/ 368 h 456"/>
                <a:gd name="T34" fmla="*/ 476 w 602"/>
                <a:gd name="T35" fmla="*/ 359 h 456"/>
                <a:gd name="T36" fmla="*/ 465 w 602"/>
                <a:gd name="T37" fmla="*/ 351 h 456"/>
                <a:gd name="T38" fmla="*/ 452 w 602"/>
                <a:gd name="T39" fmla="*/ 341 h 456"/>
                <a:gd name="T40" fmla="*/ 440 w 602"/>
                <a:gd name="T41" fmla="*/ 332 h 456"/>
                <a:gd name="T42" fmla="*/ 427 w 602"/>
                <a:gd name="T43" fmla="*/ 323 h 456"/>
                <a:gd name="T44" fmla="*/ 416 w 602"/>
                <a:gd name="T45" fmla="*/ 314 h 456"/>
                <a:gd name="T46" fmla="*/ 402 w 602"/>
                <a:gd name="T47" fmla="*/ 304 h 456"/>
                <a:gd name="T48" fmla="*/ 389 w 602"/>
                <a:gd name="T49" fmla="*/ 293 h 456"/>
                <a:gd name="T50" fmla="*/ 375 w 602"/>
                <a:gd name="T51" fmla="*/ 283 h 456"/>
                <a:gd name="T52" fmla="*/ 361 w 602"/>
                <a:gd name="T53" fmla="*/ 273 h 456"/>
                <a:gd name="T54" fmla="*/ 348 w 602"/>
                <a:gd name="T55" fmla="*/ 263 h 456"/>
                <a:gd name="T56" fmla="*/ 334 w 602"/>
                <a:gd name="T57" fmla="*/ 253 h 456"/>
                <a:gd name="T58" fmla="*/ 320 w 602"/>
                <a:gd name="T59" fmla="*/ 242 h 456"/>
                <a:gd name="T60" fmla="*/ 308 w 602"/>
                <a:gd name="T61" fmla="*/ 232 h 456"/>
                <a:gd name="T62" fmla="*/ 293 w 602"/>
                <a:gd name="T63" fmla="*/ 221 h 456"/>
                <a:gd name="T64" fmla="*/ 280 w 602"/>
                <a:gd name="T65" fmla="*/ 211 h 456"/>
                <a:gd name="T66" fmla="*/ 265 w 602"/>
                <a:gd name="T67" fmla="*/ 199 h 456"/>
                <a:gd name="T68" fmla="*/ 251 w 602"/>
                <a:gd name="T69" fmla="*/ 189 h 456"/>
                <a:gd name="T70" fmla="*/ 238 w 602"/>
                <a:gd name="T71" fmla="*/ 179 h 456"/>
                <a:gd name="T72" fmla="*/ 224 w 602"/>
                <a:gd name="T73" fmla="*/ 169 h 456"/>
                <a:gd name="T74" fmla="*/ 210 w 602"/>
                <a:gd name="T75" fmla="*/ 158 h 456"/>
                <a:gd name="T76" fmla="*/ 198 w 602"/>
                <a:gd name="T77" fmla="*/ 149 h 456"/>
                <a:gd name="T78" fmla="*/ 184 w 602"/>
                <a:gd name="T79" fmla="*/ 139 h 456"/>
                <a:gd name="T80" fmla="*/ 171 w 602"/>
                <a:gd name="T81" fmla="*/ 129 h 456"/>
                <a:gd name="T82" fmla="*/ 158 w 602"/>
                <a:gd name="T83" fmla="*/ 120 h 456"/>
                <a:gd name="T84" fmla="*/ 147 w 602"/>
                <a:gd name="T85" fmla="*/ 111 h 456"/>
                <a:gd name="T86" fmla="*/ 134 w 602"/>
                <a:gd name="T87" fmla="*/ 101 h 456"/>
                <a:gd name="T88" fmla="*/ 123 w 602"/>
                <a:gd name="T89" fmla="*/ 93 h 456"/>
                <a:gd name="T90" fmla="*/ 112 w 602"/>
                <a:gd name="T91" fmla="*/ 84 h 456"/>
                <a:gd name="T92" fmla="*/ 101 w 602"/>
                <a:gd name="T93" fmla="*/ 77 h 456"/>
                <a:gd name="T94" fmla="*/ 90 w 602"/>
                <a:gd name="T95" fmla="*/ 68 h 456"/>
                <a:gd name="T96" fmla="*/ 80 w 602"/>
                <a:gd name="T97" fmla="*/ 60 h 456"/>
                <a:gd name="T98" fmla="*/ 70 w 602"/>
                <a:gd name="T99" fmla="*/ 53 h 456"/>
                <a:gd name="T100" fmla="*/ 62 w 602"/>
                <a:gd name="T101" fmla="*/ 46 h 456"/>
                <a:gd name="T102" fmla="*/ 51 w 602"/>
                <a:gd name="T103" fmla="*/ 39 h 456"/>
                <a:gd name="T104" fmla="*/ 45 w 602"/>
                <a:gd name="T105" fmla="*/ 33 h 456"/>
                <a:gd name="T106" fmla="*/ 37 w 602"/>
                <a:gd name="T107" fmla="*/ 27 h 456"/>
                <a:gd name="T108" fmla="*/ 31 w 602"/>
                <a:gd name="T109" fmla="*/ 22 h 456"/>
                <a:gd name="T110" fmla="*/ 24 w 602"/>
                <a:gd name="T111" fmla="*/ 17 h 456"/>
                <a:gd name="T112" fmla="*/ 19 w 602"/>
                <a:gd name="T113" fmla="*/ 12 h 456"/>
                <a:gd name="T114" fmla="*/ 13 w 602"/>
                <a:gd name="T115" fmla="*/ 9 h 456"/>
                <a:gd name="T116" fmla="*/ 9 w 602"/>
                <a:gd name="T117" fmla="*/ 5 h 456"/>
                <a:gd name="T118" fmla="*/ 3 w 602"/>
                <a:gd name="T119" fmla="*/ 1 h 456"/>
                <a:gd name="T120" fmla="*/ 0 w 602"/>
                <a:gd name="T121" fmla="*/ 0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02" h="456">
                  <a:moveTo>
                    <a:pt x="602" y="456"/>
                  </a:moveTo>
                  <a:lnTo>
                    <a:pt x="600" y="453"/>
                  </a:lnTo>
                  <a:lnTo>
                    <a:pt x="594" y="450"/>
                  </a:lnTo>
                  <a:lnTo>
                    <a:pt x="590" y="447"/>
                  </a:lnTo>
                  <a:lnTo>
                    <a:pt x="586" y="443"/>
                  </a:lnTo>
                  <a:lnTo>
                    <a:pt x="580" y="439"/>
                  </a:lnTo>
                  <a:lnTo>
                    <a:pt x="576" y="435"/>
                  </a:lnTo>
                  <a:lnTo>
                    <a:pt x="569" y="430"/>
                  </a:lnTo>
                  <a:lnTo>
                    <a:pt x="562" y="425"/>
                  </a:lnTo>
                  <a:lnTo>
                    <a:pt x="554" y="419"/>
                  </a:lnTo>
                  <a:lnTo>
                    <a:pt x="546" y="414"/>
                  </a:lnTo>
                  <a:lnTo>
                    <a:pt x="537" y="406"/>
                  </a:lnTo>
                  <a:lnTo>
                    <a:pt x="529" y="399"/>
                  </a:lnTo>
                  <a:lnTo>
                    <a:pt x="519" y="392"/>
                  </a:lnTo>
                  <a:lnTo>
                    <a:pt x="510" y="385"/>
                  </a:lnTo>
                  <a:lnTo>
                    <a:pt x="499" y="376"/>
                  </a:lnTo>
                  <a:lnTo>
                    <a:pt x="487" y="368"/>
                  </a:lnTo>
                  <a:lnTo>
                    <a:pt x="476" y="359"/>
                  </a:lnTo>
                  <a:lnTo>
                    <a:pt x="465" y="351"/>
                  </a:lnTo>
                  <a:lnTo>
                    <a:pt x="452" y="341"/>
                  </a:lnTo>
                  <a:lnTo>
                    <a:pt x="440" y="332"/>
                  </a:lnTo>
                  <a:lnTo>
                    <a:pt x="427" y="323"/>
                  </a:lnTo>
                  <a:lnTo>
                    <a:pt x="416" y="314"/>
                  </a:lnTo>
                  <a:lnTo>
                    <a:pt x="402" y="304"/>
                  </a:lnTo>
                  <a:lnTo>
                    <a:pt x="389" y="293"/>
                  </a:lnTo>
                  <a:lnTo>
                    <a:pt x="375" y="283"/>
                  </a:lnTo>
                  <a:lnTo>
                    <a:pt x="361" y="273"/>
                  </a:lnTo>
                  <a:lnTo>
                    <a:pt x="348" y="263"/>
                  </a:lnTo>
                  <a:lnTo>
                    <a:pt x="334" y="253"/>
                  </a:lnTo>
                  <a:lnTo>
                    <a:pt x="320" y="242"/>
                  </a:lnTo>
                  <a:lnTo>
                    <a:pt x="308" y="232"/>
                  </a:lnTo>
                  <a:lnTo>
                    <a:pt x="293" y="221"/>
                  </a:lnTo>
                  <a:lnTo>
                    <a:pt x="280" y="211"/>
                  </a:lnTo>
                  <a:lnTo>
                    <a:pt x="265" y="199"/>
                  </a:lnTo>
                  <a:lnTo>
                    <a:pt x="251" y="189"/>
                  </a:lnTo>
                  <a:lnTo>
                    <a:pt x="238" y="179"/>
                  </a:lnTo>
                  <a:lnTo>
                    <a:pt x="224" y="169"/>
                  </a:lnTo>
                  <a:lnTo>
                    <a:pt x="210" y="158"/>
                  </a:lnTo>
                  <a:lnTo>
                    <a:pt x="198" y="149"/>
                  </a:lnTo>
                  <a:lnTo>
                    <a:pt x="184" y="139"/>
                  </a:lnTo>
                  <a:lnTo>
                    <a:pt x="171" y="129"/>
                  </a:lnTo>
                  <a:lnTo>
                    <a:pt x="158" y="120"/>
                  </a:lnTo>
                  <a:lnTo>
                    <a:pt x="147" y="111"/>
                  </a:lnTo>
                  <a:lnTo>
                    <a:pt x="134" y="101"/>
                  </a:lnTo>
                  <a:lnTo>
                    <a:pt x="123" y="93"/>
                  </a:lnTo>
                  <a:lnTo>
                    <a:pt x="112" y="84"/>
                  </a:lnTo>
                  <a:lnTo>
                    <a:pt x="101" y="77"/>
                  </a:lnTo>
                  <a:lnTo>
                    <a:pt x="90" y="68"/>
                  </a:lnTo>
                  <a:lnTo>
                    <a:pt x="80" y="60"/>
                  </a:lnTo>
                  <a:lnTo>
                    <a:pt x="70" y="53"/>
                  </a:lnTo>
                  <a:lnTo>
                    <a:pt x="62" y="46"/>
                  </a:lnTo>
                  <a:lnTo>
                    <a:pt x="51" y="39"/>
                  </a:lnTo>
                  <a:lnTo>
                    <a:pt x="45" y="33"/>
                  </a:lnTo>
                  <a:lnTo>
                    <a:pt x="37" y="27"/>
                  </a:lnTo>
                  <a:lnTo>
                    <a:pt x="31" y="22"/>
                  </a:lnTo>
                  <a:lnTo>
                    <a:pt x="24" y="17"/>
                  </a:lnTo>
                  <a:lnTo>
                    <a:pt x="19" y="12"/>
                  </a:lnTo>
                  <a:lnTo>
                    <a:pt x="13" y="9"/>
                  </a:lnTo>
                  <a:lnTo>
                    <a:pt x="9" y="5"/>
                  </a:lnTo>
                  <a:lnTo>
                    <a:pt x="3" y="1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1" name="Freeform 97"/>
            <p:cNvSpPr>
              <a:spLocks/>
            </p:cNvSpPr>
            <p:nvPr/>
          </p:nvSpPr>
          <p:spPr bwMode="auto">
            <a:xfrm>
              <a:off x="1430" y="7381"/>
              <a:ext cx="357" cy="269"/>
            </a:xfrm>
            <a:custGeom>
              <a:avLst/>
              <a:gdLst>
                <a:gd name="T0" fmla="*/ 0 w 357"/>
                <a:gd name="T1" fmla="*/ 269 h 269"/>
                <a:gd name="T2" fmla="*/ 3 w 357"/>
                <a:gd name="T3" fmla="*/ 265 h 269"/>
                <a:gd name="T4" fmla="*/ 6 w 357"/>
                <a:gd name="T5" fmla="*/ 262 h 269"/>
                <a:gd name="T6" fmla="*/ 12 w 357"/>
                <a:gd name="T7" fmla="*/ 257 h 269"/>
                <a:gd name="T8" fmla="*/ 20 w 357"/>
                <a:gd name="T9" fmla="*/ 253 h 269"/>
                <a:gd name="T10" fmla="*/ 27 w 357"/>
                <a:gd name="T11" fmla="*/ 246 h 269"/>
                <a:gd name="T12" fmla="*/ 37 w 357"/>
                <a:gd name="T13" fmla="*/ 239 h 269"/>
                <a:gd name="T14" fmla="*/ 41 w 357"/>
                <a:gd name="T15" fmla="*/ 235 h 269"/>
                <a:gd name="T16" fmla="*/ 47 w 357"/>
                <a:gd name="T17" fmla="*/ 230 h 269"/>
                <a:gd name="T18" fmla="*/ 54 w 357"/>
                <a:gd name="T19" fmla="*/ 226 h 269"/>
                <a:gd name="T20" fmla="*/ 61 w 357"/>
                <a:gd name="T21" fmla="*/ 222 h 269"/>
                <a:gd name="T22" fmla="*/ 66 w 357"/>
                <a:gd name="T23" fmla="*/ 216 h 269"/>
                <a:gd name="T24" fmla="*/ 73 w 357"/>
                <a:gd name="T25" fmla="*/ 212 h 269"/>
                <a:gd name="T26" fmla="*/ 80 w 357"/>
                <a:gd name="T27" fmla="*/ 206 h 269"/>
                <a:gd name="T28" fmla="*/ 87 w 357"/>
                <a:gd name="T29" fmla="*/ 202 h 269"/>
                <a:gd name="T30" fmla="*/ 93 w 357"/>
                <a:gd name="T31" fmla="*/ 195 h 269"/>
                <a:gd name="T32" fmla="*/ 100 w 357"/>
                <a:gd name="T33" fmla="*/ 190 h 269"/>
                <a:gd name="T34" fmla="*/ 108 w 357"/>
                <a:gd name="T35" fmla="*/ 184 h 269"/>
                <a:gd name="T36" fmla="*/ 116 w 357"/>
                <a:gd name="T37" fmla="*/ 179 h 269"/>
                <a:gd name="T38" fmla="*/ 123 w 357"/>
                <a:gd name="T39" fmla="*/ 172 h 269"/>
                <a:gd name="T40" fmla="*/ 131 w 357"/>
                <a:gd name="T41" fmla="*/ 167 h 269"/>
                <a:gd name="T42" fmla="*/ 139 w 357"/>
                <a:gd name="T43" fmla="*/ 161 h 269"/>
                <a:gd name="T44" fmla="*/ 147 w 357"/>
                <a:gd name="T45" fmla="*/ 155 h 269"/>
                <a:gd name="T46" fmla="*/ 155 w 357"/>
                <a:gd name="T47" fmla="*/ 149 h 269"/>
                <a:gd name="T48" fmla="*/ 163 w 357"/>
                <a:gd name="T49" fmla="*/ 144 h 269"/>
                <a:gd name="T50" fmla="*/ 171 w 357"/>
                <a:gd name="T51" fmla="*/ 138 h 269"/>
                <a:gd name="T52" fmla="*/ 180 w 357"/>
                <a:gd name="T53" fmla="*/ 132 h 269"/>
                <a:gd name="T54" fmla="*/ 187 w 357"/>
                <a:gd name="T55" fmla="*/ 126 h 269"/>
                <a:gd name="T56" fmla="*/ 194 w 357"/>
                <a:gd name="T57" fmla="*/ 119 h 269"/>
                <a:gd name="T58" fmla="*/ 202 w 357"/>
                <a:gd name="T59" fmla="*/ 113 h 269"/>
                <a:gd name="T60" fmla="*/ 210 w 357"/>
                <a:gd name="T61" fmla="*/ 108 h 269"/>
                <a:gd name="T62" fmla="*/ 217 w 357"/>
                <a:gd name="T63" fmla="*/ 101 h 269"/>
                <a:gd name="T64" fmla="*/ 225 w 357"/>
                <a:gd name="T65" fmla="*/ 95 h 269"/>
                <a:gd name="T66" fmla="*/ 233 w 357"/>
                <a:gd name="T67" fmla="*/ 89 h 269"/>
                <a:gd name="T68" fmla="*/ 241 w 357"/>
                <a:gd name="T69" fmla="*/ 84 h 269"/>
                <a:gd name="T70" fmla="*/ 248 w 357"/>
                <a:gd name="T71" fmla="*/ 77 h 269"/>
                <a:gd name="T72" fmla="*/ 256 w 357"/>
                <a:gd name="T73" fmla="*/ 72 h 269"/>
                <a:gd name="T74" fmla="*/ 263 w 357"/>
                <a:gd name="T75" fmla="*/ 67 h 269"/>
                <a:gd name="T76" fmla="*/ 271 w 357"/>
                <a:gd name="T77" fmla="*/ 62 h 269"/>
                <a:gd name="T78" fmla="*/ 276 w 357"/>
                <a:gd name="T79" fmla="*/ 56 h 269"/>
                <a:gd name="T80" fmla="*/ 283 w 357"/>
                <a:gd name="T81" fmla="*/ 52 h 269"/>
                <a:gd name="T82" fmla="*/ 290 w 357"/>
                <a:gd name="T83" fmla="*/ 46 h 269"/>
                <a:gd name="T84" fmla="*/ 297 w 357"/>
                <a:gd name="T85" fmla="*/ 43 h 269"/>
                <a:gd name="T86" fmla="*/ 301 w 357"/>
                <a:gd name="T87" fmla="*/ 37 h 269"/>
                <a:gd name="T88" fmla="*/ 307 w 357"/>
                <a:gd name="T89" fmla="*/ 33 h 269"/>
                <a:gd name="T90" fmla="*/ 313 w 357"/>
                <a:gd name="T91" fmla="*/ 29 h 269"/>
                <a:gd name="T92" fmla="*/ 318 w 357"/>
                <a:gd name="T93" fmla="*/ 26 h 269"/>
                <a:gd name="T94" fmla="*/ 323 w 357"/>
                <a:gd name="T95" fmla="*/ 21 h 269"/>
                <a:gd name="T96" fmla="*/ 328 w 357"/>
                <a:gd name="T97" fmla="*/ 18 h 269"/>
                <a:gd name="T98" fmla="*/ 333 w 357"/>
                <a:gd name="T99" fmla="*/ 14 h 269"/>
                <a:gd name="T100" fmla="*/ 338 w 357"/>
                <a:gd name="T101" fmla="*/ 12 h 269"/>
                <a:gd name="T102" fmla="*/ 343 w 357"/>
                <a:gd name="T103" fmla="*/ 7 h 269"/>
                <a:gd name="T104" fmla="*/ 350 w 357"/>
                <a:gd name="T105" fmla="*/ 3 h 269"/>
                <a:gd name="T106" fmla="*/ 353 w 357"/>
                <a:gd name="T107" fmla="*/ 0 h 269"/>
                <a:gd name="T108" fmla="*/ 357 w 357"/>
                <a:gd name="T10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57" h="269">
                  <a:moveTo>
                    <a:pt x="0" y="269"/>
                  </a:moveTo>
                  <a:lnTo>
                    <a:pt x="3" y="265"/>
                  </a:lnTo>
                  <a:lnTo>
                    <a:pt x="6" y="262"/>
                  </a:lnTo>
                  <a:lnTo>
                    <a:pt x="12" y="257"/>
                  </a:lnTo>
                  <a:lnTo>
                    <a:pt x="20" y="253"/>
                  </a:lnTo>
                  <a:lnTo>
                    <a:pt x="27" y="246"/>
                  </a:lnTo>
                  <a:lnTo>
                    <a:pt x="37" y="239"/>
                  </a:lnTo>
                  <a:lnTo>
                    <a:pt x="41" y="235"/>
                  </a:lnTo>
                  <a:lnTo>
                    <a:pt x="47" y="230"/>
                  </a:lnTo>
                  <a:lnTo>
                    <a:pt x="54" y="226"/>
                  </a:lnTo>
                  <a:lnTo>
                    <a:pt x="61" y="222"/>
                  </a:lnTo>
                  <a:lnTo>
                    <a:pt x="66" y="216"/>
                  </a:lnTo>
                  <a:lnTo>
                    <a:pt x="73" y="212"/>
                  </a:lnTo>
                  <a:lnTo>
                    <a:pt x="80" y="206"/>
                  </a:lnTo>
                  <a:lnTo>
                    <a:pt x="87" y="202"/>
                  </a:lnTo>
                  <a:lnTo>
                    <a:pt x="93" y="195"/>
                  </a:lnTo>
                  <a:lnTo>
                    <a:pt x="100" y="190"/>
                  </a:lnTo>
                  <a:lnTo>
                    <a:pt x="108" y="184"/>
                  </a:lnTo>
                  <a:lnTo>
                    <a:pt x="116" y="179"/>
                  </a:lnTo>
                  <a:lnTo>
                    <a:pt x="123" y="172"/>
                  </a:lnTo>
                  <a:lnTo>
                    <a:pt x="131" y="167"/>
                  </a:lnTo>
                  <a:lnTo>
                    <a:pt x="139" y="161"/>
                  </a:lnTo>
                  <a:lnTo>
                    <a:pt x="147" y="155"/>
                  </a:lnTo>
                  <a:lnTo>
                    <a:pt x="155" y="149"/>
                  </a:lnTo>
                  <a:lnTo>
                    <a:pt x="163" y="144"/>
                  </a:lnTo>
                  <a:lnTo>
                    <a:pt x="171" y="138"/>
                  </a:lnTo>
                  <a:lnTo>
                    <a:pt x="180" y="132"/>
                  </a:lnTo>
                  <a:lnTo>
                    <a:pt x="187" y="126"/>
                  </a:lnTo>
                  <a:lnTo>
                    <a:pt x="194" y="119"/>
                  </a:lnTo>
                  <a:lnTo>
                    <a:pt x="202" y="113"/>
                  </a:lnTo>
                  <a:lnTo>
                    <a:pt x="210" y="108"/>
                  </a:lnTo>
                  <a:lnTo>
                    <a:pt x="217" y="101"/>
                  </a:lnTo>
                  <a:lnTo>
                    <a:pt x="225" y="95"/>
                  </a:lnTo>
                  <a:lnTo>
                    <a:pt x="233" y="89"/>
                  </a:lnTo>
                  <a:lnTo>
                    <a:pt x="241" y="84"/>
                  </a:lnTo>
                  <a:lnTo>
                    <a:pt x="248" y="77"/>
                  </a:lnTo>
                  <a:lnTo>
                    <a:pt x="256" y="72"/>
                  </a:lnTo>
                  <a:lnTo>
                    <a:pt x="263" y="67"/>
                  </a:lnTo>
                  <a:lnTo>
                    <a:pt x="271" y="62"/>
                  </a:lnTo>
                  <a:lnTo>
                    <a:pt x="276" y="56"/>
                  </a:lnTo>
                  <a:lnTo>
                    <a:pt x="283" y="52"/>
                  </a:lnTo>
                  <a:lnTo>
                    <a:pt x="290" y="46"/>
                  </a:lnTo>
                  <a:lnTo>
                    <a:pt x="297" y="43"/>
                  </a:lnTo>
                  <a:lnTo>
                    <a:pt x="301" y="37"/>
                  </a:lnTo>
                  <a:lnTo>
                    <a:pt x="307" y="33"/>
                  </a:lnTo>
                  <a:lnTo>
                    <a:pt x="313" y="29"/>
                  </a:lnTo>
                  <a:lnTo>
                    <a:pt x="318" y="26"/>
                  </a:lnTo>
                  <a:lnTo>
                    <a:pt x="323" y="21"/>
                  </a:lnTo>
                  <a:lnTo>
                    <a:pt x="328" y="18"/>
                  </a:lnTo>
                  <a:lnTo>
                    <a:pt x="333" y="14"/>
                  </a:lnTo>
                  <a:lnTo>
                    <a:pt x="338" y="12"/>
                  </a:lnTo>
                  <a:lnTo>
                    <a:pt x="343" y="7"/>
                  </a:lnTo>
                  <a:lnTo>
                    <a:pt x="350" y="3"/>
                  </a:lnTo>
                  <a:lnTo>
                    <a:pt x="353" y="0"/>
                  </a:lnTo>
                  <a:lnTo>
                    <a:pt x="357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2" name="Freeform 98"/>
            <p:cNvSpPr>
              <a:spLocks/>
            </p:cNvSpPr>
            <p:nvPr/>
          </p:nvSpPr>
          <p:spPr bwMode="auto">
            <a:xfrm>
              <a:off x="1787" y="7381"/>
              <a:ext cx="701" cy="818"/>
            </a:xfrm>
            <a:custGeom>
              <a:avLst/>
              <a:gdLst>
                <a:gd name="T0" fmla="*/ 0 w 701"/>
                <a:gd name="T1" fmla="*/ 0 h 818"/>
                <a:gd name="T2" fmla="*/ 2 w 701"/>
                <a:gd name="T3" fmla="*/ 2 h 818"/>
                <a:gd name="T4" fmla="*/ 9 w 701"/>
                <a:gd name="T5" fmla="*/ 10 h 818"/>
                <a:gd name="T6" fmla="*/ 12 w 701"/>
                <a:gd name="T7" fmla="*/ 14 h 818"/>
                <a:gd name="T8" fmla="*/ 19 w 701"/>
                <a:gd name="T9" fmla="*/ 21 h 818"/>
                <a:gd name="T10" fmla="*/ 25 w 701"/>
                <a:gd name="T11" fmla="*/ 28 h 818"/>
                <a:gd name="T12" fmla="*/ 33 w 701"/>
                <a:gd name="T13" fmla="*/ 38 h 818"/>
                <a:gd name="T14" fmla="*/ 40 w 701"/>
                <a:gd name="T15" fmla="*/ 46 h 818"/>
                <a:gd name="T16" fmla="*/ 49 w 701"/>
                <a:gd name="T17" fmla="*/ 56 h 818"/>
                <a:gd name="T18" fmla="*/ 58 w 701"/>
                <a:gd name="T19" fmla="*/ 67 h 818"/>
                <a:gd name="T20" fmla="*/ 68 w 701"/>
                <a:gd name="T21" fmla="*/ 79 h 818"/>
                <a:gd name="T22" fmla="*/ 78 w 701"/>
                <a:gd name="T23" fmla="*/ 90 h 818"/>
                <a:gd name="T24" fmla="*/ 88 w 701"/>
                <a:gd name="T25" fmla="*/ 104 h 818"/>
                <a:gd name="T26" fmla="*/ 100 w 701"/>
                <a:gd name="T27" fmla="*/ 118 h 818"/>
                <a:gd name="T28" fmla="*/ 113 w 701"/>
                <a:gd name="T29" fmla="*/ 132 h 818"/>
                <a:gd name="T30" fmla="*/ 125 w 701"/>
                <a:gd name="T31" fmla="*/ 146 h 818"/>
                <a:gd name="T32" fmla="*/ 138 w 701"/>
                <a:gd name="T33" fmla="*/ 162 h 818"/>
                <a:gd name="T34" fmla="*/ 152 w 701"/>
                <a:gd name="T35" fmla="*/ 177 h 818"/>
                <a:gd name="T36" fmla="*/ 166 w 701"/>
                <a:gd name="T37" fmla="*/ 194 h 818"/>
                <a:gd name="T38" fmla="*/ 179 w 701"/>
                <a:gd name="T39" fmla="*/ 210 h 818"/>
                <a:gd name="T40" fmla="*/ 194 w 701"/>
                <a:gd name="T41" fmla="*/ 227 h 818"/>
                <a:gd name="T42" fmla="*/ 209 w 701"/>
                <a:gd name="T43" fmla="*/ 245 h 818"/>
                <a:gd name="T44" fmla="*/ 225 w 701"/>
                <a:gd name="T45" fmla="*/ 263 h 818"/>
                <a:gd name="T46" fmla="*/ 239 w 701"/>
                <a:gd name="T47" fmla="*/ 280 h 818"/>
                <a:gd name="T48" fmla="*/ 255 w 701"/>
                <a:gd name="T49" fmla="*/ 299 h 818"/>
                <a:gd name="T50" fmla="*/ 271 w 701"/>
                <a:gd name="T51" fmla="*/ 317 h 818"/>
                <a:gd name="T52" fmla="*/ 288 w 701"/>
                <a:gd name="T53" fmla="*/ 337 h 818"/>
                <a:gd name="T54" fmla="*/ 304 w 701"/>
                <a:gd name="T55" fmla="*/ 355 h 818"/>
                <a:gd name="T56" fmla="*/ 320 w 701"/>
                <a:gd name="T57" fmla="*/ 375 h 818"/>
                <a:gd name="T58" fmla="*/ 337 w 701"/>
                <a:gd name="T59" fmla="*/ 393 h 818"/>
                <a:gd name="T60" fmla="*/ 354 w 701"/>
                <a:gd name="T61" fmla="*/ 414 h 818"/>
                <a:gd name="T62" fmla="*/ 370 w 701"/>
                <a:gd name="T63" fmla="*/ 432 h 818"/>
                <a:gd name="T64" fmla="*/ 386 w 701"/>
                <a:gd name="T65" fmla="*/ 451 h 818"/>
                <a:gd name="T66" fmla="*/ 402 w 701"/>
                <a:gd name="T67" fmla="*/ 469 h 818"/>
                <a:gd name="T68" fmla="*/ 418 w 701"/>
                <a:gd name="T69" fmla="*/ 489 h 818"/>
                <a:gd name="T70" fmla="*/ 433 w 701"/>
                <a:gd name="T71" fmla="*/ 507 h 818"/>
                <a:gd name="T72" fmla="*/ 449 w 701"/>
                <a:gd name="T73" fmla="*/ 525 h 818"/>
                <a:gd name="T74" fmla="*/ 465 w 701"/>
                <a:gd name="T75" fmla="*/ 543 h 818"/>
                <a:gd name="T76" fmla="*/ 481 w 701"/>
                <a:gd name="T77" fmla="*/ 561 h 818"/>
                <a:gd name="T78" fmla="*/ 496 w 701"/>
                <a:gd name="T79" fmla="*/ 578 h 818"/>
                <a:gd name="T80" fmla="*/ 511 w 701"/>
                <a:gd name="T81" fmla="*/ 595 h 818"/>
                <a:gd name="T82" fmla="*/ 524 w 701"/>
                <a:gd name="T83" fmla="*/ 612 h 818"/>
                <a:gd name="T84" fmla="*/ 539 w 701"/>
                <a:gd name="T85" fmla="*/ 629 h 818"/>
                <a:gd name="T86" fmla="*/ 553 w 701"/>
                <a:gd name="T87" fmla="*/ 644 h 818"/>
                <a:gd name="T88" fmla="*/ 566 w 701"/>
                <a:gd name="T89" fmla="*/ 660 h 818"/>
                <a:gd name="T90" fmla="*/ 579 w 701"/>
                <a:gd name="T91" fmla="*/ 675 h 818"/>
                <a:gd name="T92" fmla="*/ 592 w 701"/>
                <a:gd name="T93" fmla="*/ 691 h 818"/>
                <a:gd name="T94" fmla="*/ 604 w 701"/>
                <a:gd name="T95" fmla="*/ 703 h 818"/>
                <a:gd name="T96" fmla="*/ 615 w 701"/>
                <a:gd name="T97" fmla="*/ 717 h 818"/>
                <a:gd name="T98" fmla="*/ 625 w 701"/>
                <a:gd name="T99" fmla="*/ 729 h 818"/>
                <a:gd name="T100" fmla="*/ 637 w 701"/>
                <a:gd name="T101" fmla="*/ 742 h 818"/>
                <a:gd name="T102" fmla="*/ 646 w 701"/>
                <a:gd name="T103" fmla="*/ 752 h 818"/>
                <a:gd name="T104" fmla="*/ 655 w 701"/>
                <a:gd name="T105" fmla="*/ 763 h 818"/>
                <a:gd name="T106" fmla="*/ 663 w 701"/>
                <a:gd name="T107" fmla="*/ 772 h 818"/>
                <a:gd name="T108" fmla="*/ 671 w 701"/>
                <a:gd name="T109" fmla="*/ 783 h 818"/>
                <a:gd name="T110" fmla="*/ 676 w 701"/>
                <a:gd name="T111" fmla="*/ 789 h 818"/>
                <a:gd name="T112" fmla="*/ 683 w 701"/>
                <a:gd name="T113" fmla="*/ 796 h 818"/>
                <a:gd name="T114" fmla="*/ 688 w 701"/>
                <a:gd name="T115" fmla="*/ 802 h 818"/>
                <a:gd name="T116" fmla="*/ 692 w 701"/>
                <a:gd name="T117" fmla="*/ 808 h 818"/>
                <a:gd name="T118" fmla="*/ 698 w 701"/>
                <a:gd name="T119" fmla="*/ 814 h 818"/>
                <a:gd name="T120" fmla="*/ 701 w 701"/>
                <a:gd name="T121" fmla="*/ 818 h 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01" h="818">
                  <a:moveTo>
                    <a:pt x="0" y="0"/>
                  </a:moveTo>
                  <a:lnTo>
                    <a:pt x="2" y="2"/>
                  </a:lnTo>
                  <a:lnTo>
                    <a:pt x="9" y="10"/>
                  </a:lnTo>
                  <a:lnTo>
                    <a:pt x="12" y="14"/>
                  </a:lnTo>
                  <a:lnTo>
                    <a:pt x="19" y="21"/>
                  </a:lnTo>
                  <a:lnTo>
                    <a:pt x="25" y="28"/>
                  </a:lnTo>
                  <a:lnTo>
                    <a:pt x="33" y="38"/>
                  </a:lnTo>
                  <a:lnTo>
                    <a:pt x="40" y="46"/>
                  </a:lnTo>
                  <a:lnTo>
                    <a:pt x="49" y="56"/>
                  </a:lnTo>
                  <a:lnTo>
                    <a:pt x="58" y="67"/>
                  </a:lnTo>
                  <a:lnTo>
                    <a:pt x="68" y="79"/>
                  </a:lnTo>
                  <a:lnTo>
                    <a:pt x="78" y="90"/>
                  </a:lnTo>
                  <a:lnTo>
                    <a:pt x="88" y="104"/>
                  </a:lnTo>
                  <a:lnTo>
                    <a:pt x="100" y="118"/>
                  </a:lnTo>
                  <a:lnTo>
                    <a:pt x="113" y="132"/>
                  </a:lnTo>
                  <a:lnTo>
                    <a:pt x="125" y="146"/>
                  </a:lnTo>
                  <a:lnTo>
                    <a:pt x="138" y="162"/>
                  </a:lnTo>
                  <a:lnTo>
                    <a:pt x="152" y="177"/>
                  </a:lnTo>
                  <a:lnTo>
                    <a:pt x="166" y="194"/>
                  </a:lnTo>
                  <a:lnTo>
                    <a:pt x="179" y="210"/>
                  </a:lnTo>
                  <a:lnTo>
                    <a:pt x="194" y="227"/>
                  </a:lnTo>
                  <a:lnTo>
                    <a:pt x="209" y="245"/>
                  </a:lnTo>
                  <a:lnTo>
                    <a:pt x="225" y="263"/>
                  </a:lnTo>
                  <a:lnTo>
                    <a:pt x="239" y="280"/>
                  </a:lnTo>
                  <a:lnTo>
                    <a:pt x="255" y="299"/>
                  </a:lnTo>
                  <a:lnTo>
                    <a:pt x="271" y="317"/>
                  </a:lnTo>
                  <a:lnTo>
                    <a:pt x="288" y="337"/>
                  </a:lnTo>
                  <a:lnTo>
                    <a:pt x="304" y="355"/>
                  </a:lnTo>
                  <a:lnTo>
                    <a:pt x="320" y="375"/>
                  </a:lnTo>
                  <a:lnTo>
                    <a:pt x="337" y="393"/>
                  </a:lnTo>
                  <a:lnTo>
                    <a:pt x="354" y="414"/>
                  </a:lnTo>
                  <a:lnTo>
                    <a:pt x="370" y="432"/>
                  </a:lnTo>
                  <a:lnTo>
                    <a:pt x="386" y="451"/>
                  </a:lnTo>
                  <a:lnTo>
                    <a:pt x="402" y="469"/>
                  </a:lnTo>
                  <a:lnTo>
                    <a:pt x="418" y="489"/>
                  </a:lnTo>
                  <a:lnTo>
                    <a:pt x="433" y="507"/>
                  </a:lnTo>
                  <a:lnTo>
                    <a:pt x="449" y="525"/>
                  </a:lnTo>
                  <a:lnTo>
                    <a:pt x="465" y="543"/>
                  </a:lnTo>
                  <a:lnTo>
                    <a:pt x="481" y="561"/>
                  </a:lnTo>
                  <a:lnTo>
                    <a:pt x="496" y="578"/>
                  </a:lnTo>
                  <a:lnTo>
                    <a:pt x="511" y="595"/>
                  </a:lnTo>
                  <a:lnTo>
                    <a:pt x="524" y="612"/>
                  </a:lnTo>
                  <a:lnTo>
                    <a:pt x="539" y="629"/>
                  </a:lnTo>
                  <a:lnTo>
                    <a:pt x="553" y="644"/>
                  </a:lnTo>
                  <a:lnTo>
                    <a:pt x="566" y="660"/>
                  </a:lnTo>
                  <a:lnTo>
                    <a:pt x="579" y="675"/>
                  </a:lnTo>
                  <a:lnTo>
                    <a:pt x="592" y="691"/>
                  </a:lnTo>
                  <a:lnTo>
                    <a:pt x="604" y="703"/>
                  </a:lnTo>
                  <a:lnTo>
                    <a:pt x="615" y="717"/>
                  </a:lnTo>
                  <a:lnTo>
                    <a:pt x="625" y="729"/>
                  </a:lnTo>
                  <a:lnTo>
                    <a:pt x="637" y="742"/>
                  </a:lnTo>
                  <a:lnTo>
                    <a:pt x="646" y="752"/>
                  </a:lnTo>
                  <a:lnTo>
                    <a:pt x="655" y="763"/>
                  </a:lnTo>
                  <a:lnTo>
                    <a:pt x="663" y="772"/>
                  </a:lnTo>
                  <a:lnTo>
                    <a:pt x="671" y="783"/>
                  </a:lnTo>
                  <a:lnTo>
                    <a:pt x="676" y="789"/>
                  </a:lnTo>
                  <a:lnTo>
                    <a:pt x="683" y="796"/>
                  </a:lnTo>
                  <a:lnTo>
                    <a:pt x="688" y="802"/>
                  </a:lnTo>
                  <a:lnTo>
                    <a:pt x="692" y="808"/>
                  </a:lnTo>
                  <a:lnTo>
                    <a:pt x="698" y="814"/>
                  </a:lnTo>
                  <a:lnTo>
                    <a:pt x="701" y="818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3" name="Freeform 99"/>
            <p:cNvSpPr>
              <a:spLocks/>
            </p:cNvSpPr>
            <p:nvPr/>
          </p:nvSpPr>
          <p:spPr bwMode="auto">
            <a:xfrm>
              <a:off x="2488" y="8199"/>
              <a:ext cx="84" cy="63"/>
            </a:xfrm>
            <a:custGeom>
              <a:avLst/>
              <a:gdLst>
                <a:gd name="T0" fmla="*/ 0 w 84"/>
                <a:gd name="T1" fmla="*/ 0 h 63"/>
                <a:gd name="T2" fmla="*/ 1 w 84"/>
                <a:gd name="T3" fmla="*/ 2 h 63"/>
                <a:gd name="T4" fmla="*/ 7 w 84"/>
                <a:gd name="T5" fmla="*/ 9 h 63"/>
                <a:gd name="T6" fmla="*/ 11 w 84"/>
                <a:gd name="T7" fmla="*/ 12 h 63"/>
                <a:gd name="T8" fmla="*/ 15 w 84"/>
                <a:gd name="T9" fmla="*/ 18 h 63"/>
                <a:gd name="T10" fmla="*/ 20 w 84"/>
                <a:gd name="T11" fmla="*/ 22 h 63"/>
                <a:gd name="T12" fmla="*/ 26 w 84"/>
                <a:gd name="T13" fmla="*/ 29 h 63"/>
                <a:gd name="T14" fmla="*/ 32 w 84"/>
                <a:gd name="T15" fmla="*/ 35 h 63"/>
                <a:gd name="T16" fmla="*/ 39 w 84"/>
                <a:gd name="T17" fmla="*/ 41 h 63"/>
                <a:gd name="T18" fmla="*/ 46 w 84"/>
                <a:gd name="T19" fmla="*/ 45 h 63"/>
                <a:gd name="T20" fmla="*/ 54 w 84"/>
                <a:gd name="T21" fmla="*/ 51 h 63"/>
                <a:gd name="T22" fmla="*/ 60 w 84"/>
                <a:gd name="T23" fmla="*/ 54 h 63"/>
                <a:gd name="T24" fmla="*/ 68 w 84"/>
                <a:gd name="T25" fmla="*/ 59 h 63"/>
                <a:gd name="T26" fmla="*/ 75 w 84"/>
                <a:gd name="T27" fmla="*/ 61 h 63"/>
                <a:gd name="T28" fmla="*/ 84 w 84"/>
                <a:gd name="T2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" h="63">
                  <a:moveTo>
                    <a:pt x="0" y="0"/>
                  </a:moveTo>
                  <a:lnTo>
                    <a:pt x="1" y="2"/>
                  </a:lnTo>
                  <a:lnTo>
                    <a:pt x="7" y="9"/>
                  </a:lnTo>
                  <a:lnTo>
                    <a:pt x="11" y="12"/>
                  </a:lnTo>
                  <a:lnTo>
                    <a:pt x="15" y="18"/>
                  </a:lnTo>
                  <a:lnTo>
                    <a:pt x="20" y="22"/>
                  </a:lnTo>
                  <a:lnTo>
                    <a:pt x="26" y="29"/>
                  </a:lnTo>
                  <a:lnTo>
                    <a:pt x="32" y="35"/>
                  </a:lnTo>
                  <a:lnTo>
                    <a:pt x="39" y="41"/>
                  </a:lnTo>
                  <a:lnTo>
                    <a:pt x="46" y="45"/>
                  </a:lnTo>
                  <a:lnTo>
                    <a:pt x="54" y="51"/>
                  </a:lnTo>
                  <a:lnTo>
                    <a:pt x="60" y="54"/>
                  </a:lnTo>
                  <a:lnTo>
                    <a:pt x="68" y="59"/>
                  </a:lnTo>
                  <a:lnTo>
                    <a:pt x="75" y="61"/>
                  </a:lnTo>
                  <a:lnTo>
                    <a:pt x="84" y="6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4" name="Freeform 100"/>
            <p:cNvSpPr>
              <a:spLocks/>
            </p:cNvSpPr>
            <p:nvPr/>
          </p:nvSpPr>
          <p:spPr bwMode="auto">
            <a:xfrm>
              <a:off x="2572" y="8252"/>
              <a:ext cx="34" cy="10"/>
            </a:xfrm>
            <a:custGeom>
              <a:avLst/>
              <a:gdLst>
                <a:gd name="T0" fmla="*/ 0 w 34"/>
                <a:gd name="T1" fmla="*/ 10 h 10"/>
                <a:gd name="T2" fmla="*/ 9 w 34"/>
                <a:gd name="T3" fmla="*/ 10 h 10"/>
                <a:gd name="T4" fmla="*/ 18 w 34"/>
                <a:gd name="T5" fmla="*/ 8 h 10"/>
                <a:gd name="T6" fmla="*/ 26 w 34"/>
                <a:gd name="T7" fmla="*/ 5 h 10"/>
                <a:gd name="T8" fmla="*/ 34 w 34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10">
                  <a:moveTo>
                    <a:pt x="0" y="10"/>
                  </a:moveTo>
                  <a:lnTo>
                    <a:pt x="9" y="10"/>
                  </a:lnTo>
                  <a:lnTo>
                    <a:pt x="18" y="8"/>
                  </a:lnTo>
                  <a:lnTo>
                    <a:pt x="26" y="5"/>
                  </a:lnTo>
                  <a:lnTo>
                    <a:pt x="34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5" name="Freeform 101"/>
            <p:cNvSpPr>
              <a:spLocks/>
            </p:cNvSpPr>
            <p:nvPr/>
          </p:nvSpPr>
          <p:spPr bwMode="auto">
            <a:xfrm>
              <a:off x="2606" y="8113"/>
              <a:ext cx="177" cy="139"/>
            </a:xfrm>
            <a:custGeom>
              <a:avLst/>
              <a:gdLst>
                <a:gd name="T0" fmla="*/ 0 w 177"/>
                <a:gd name="T1" fmla="*/ 139 h 139"/>
                <a:gd name="T2" fmla="*/ 6 w 177"/>
                <a:gd name="T3" fmla="*/ 132 h 139"/>
                <a:gd name="T4" fmla="*/ 15 w 177"/>
                <a:gd name="T5" fmla="*/ 124 h 139"/>
                <a:gd name="T6" fmla="*/ 20 w 177"/>
                <a:gd name="T7" fmla="*/ 120 h 139"/>
                <a:gd name="T8" fmla="*/ 25 w 177"/>
                <a:gd name="T9" fmla="*/ 115 h 139"/>
                <a:gd name="T10" fmla="*/ 32 w 177"/>
                <a:gd name="T11" fmla="*/ 111 h 139"/>
                <a:gd name="T12" fmla="*/ 39 w 177"/>
                <a:gd name="T13" fmla="*/ 106 h 139"/>
                <a:gd name="T14" fmla="*/ 46 w 177"/>
                <a:gd name="T15" fmla="*/ 99 h 139"/>
                <a:gd name="T16" fmla="*/ 53 w 177"/>
                <a:gd name="T17" fmla="*/ 94 h 139"/>
                <a:gd name="T18" fmla="*/ 59 w 177"/>
                <a:gd name="T19" fmla="*/ 88 h 139"/>
                <a:gd name="T20" fmla="*/ 67 w 177"/>
                <a:gd name="T21" fmla="*/ 82 h 139"/>
                <a:gd name="T22" fmla="*/ 74 w 177"/>
                <a:gd name="T23" fmla="*/ 77 h 139"/>
                <a:gd name="T24" fmla="*/ 83 w 177"/>
                <a:gd name="T25" fmla="*/ 71 h 139"/>
                <a:gd name="T26" fmla="*/ 90 w 177"/>
                <a:gd name="T27" fmla="*/ 65 h 139"/>
                <a:gd name="T28" fmla="*/ 99 w 177"/>
                <a:gd name="T29" fmla="*/ 60 h 139"/>
                <a:gd name="T30" fmla="*/ 106 w 177"/>
                <a:gd name="T31" fmla="*/ 53 h 139"/>
                <a:gd name="T32" fmla="*/ 113 w 177"/>
                <a:gd name="T33" fmla="*/ 47 h 139"/>
                <a:gd name="T34" fmla="*/ 120 w 177"/>
                <a:gd name="T35" fmla="*/ 42 h 139"/>
                <a:gd name="T36" fmla="*/ 127 w 177"/>
                <a:gd name="T37" fmla="*/ 36 h 139"/>
                <a:gd name="T38" fmla="*/ 133 w 177"/>
                <a:gd name="T39" fmla="*/ 30 h 139"/>
                <a:gd name="T40" fmla="*/ 140 w 177"/>
                <a:gd name="T41" fmla="*/ 26 h 139"/>
                <a:gd name="T42" fmla="*/ 146 w 177"/>
                <a:gd name="T43" fmla="*/ 21 h 139"/>
                <a:gd name="T44" fmla="*/ 152 w 177"/>
                <a:gd name="T45" fmla="*/ 18 h 139"/>
                <a:gd name="T46" fmla="*/ 162 w 177"/>
                <a:gd name="T47" fmla="*/ 10 h 139"/>
                <a:gd name="T48" fmla="*/ 169 w 177"/>
                <a:gd name="T49" fmla="*/ 4 h 139"/>
                <a:gd name="T50" fmla="*/ 174 w 177"/>
                <a:gd name="T51" fmla="*/ 0 h 139"/>
                <a:gd name="T52" fmla="*/ 177 w 177"/>
                <a:gd name="T53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77" h="139">
                  <a:moveTo>
                    <a:pt x="0" y="139"/>
                  </a:moveTo>
                  <a:lnTo>
                    <a:pt x="6" y="132"/>
                  </a:lnTo>
                  <a:lnTo>
                    <a:pt x="15" y="124"/>
                  </a:lnTo>
                  <a:lnTo>
                    <a:pt x="20" y="120"/>
                  </a:lnTo>
                  <a:lnTo>
                    <a:pt x="25" y="115"/>
                  </a:lnTo>
                  <a:lnTo>
                    <a:pt x="32" y="111"/>
                  </a:lnTo>
                  <a:lnTo>
                    <a:pt x="39" y="106"/>
                  </a:lnTo>
                  <a:lnTo>
                    <a:pt x="46" y="99"/>
                  </a:lnTo>
                  <a:lnTo>
                    <a:pt x="53" y="94"/>
                  </a:lnTo>
                  <a:lnTo>
                    <a:pt x="59" y="88"/>
                  </a:lnTo>
                  <a:lnTo>
                    <a:pt x="67" y="82"/>
                  </a:lnTo>
                  <a:lnTo>
                    <a:pt x="74" y="77"/>
                  </a:lnTo>
                  <a:lnTo>
                    <a:pt x="83" y="71"/>
                  </a:lnTo>
                  <a:lnTo>
                    <a:pt x="90" y="65"/>
                  </a:lnTo>
                  <a:lnTo>
                    <a:pt x="99" y="60"/>
                  </a:lnTo>
                  <a:lnTo>
                    <a:pt x="106" y="53"/>
                  </a:lnTo>
                  <a:lnTo>
                    <a:pt x="113" y="47"/>
                  </a:lnTo>
                  <a:lnTo>
                    <a:pt x="120" y="42"/>
                  </a:lnTo>
                  <a:lnTo>
                    <a:pt x="127" y="36"/>
                  </a:lnTo>
                  <a:lnTo>
                    <a:pt x="133" y="30"/>
                  </a:lnTo>
                  <a:lnTo>
                    <a:pt x="140" y="26"/>
                  </a:lnTo>
                  <a:lnTo>
                    <a:pt x="146" y="21"/>
                  </a:lnTo>
                  <a:lnTo>
                    <a:pt x="152" y="18"/>
                  </a:lnTo>
                  <a:lnTo>
                    <a:pt x="162" y="10"/>
                  </a:lnTo>
                  <a:lnTo>
                    <a:pt x="169" y="4"/>
                  </a:lnTo>
                  <a:lnTo>
                    <a:pt x="174" y="0"/>
                  </a:lnTo>
                  <a:lnTo>
                    <a:pt x="177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6" name="Freeform 102"/>
            <p:cNvSpPr>
              <a:spLocks/>
            </p:cNvSpPr>
            <p:nvPr/>
          </p:nvSpPr>
          <p:spPr bwMode="auto">
            <a:xfrm>
              <a:off x="2783" y="8069"/>
              <a:ext cx="20" cy="44"/>
            </a:xfrm>
            <a:custGeom>
              <a:avLst/>
              <a:gdLst>
                <a:gd name="T0" fmla="*/ 0 w 20"/>
                <a:gd name="T1" fmla="*/ 44 h 44"/>
                <a:gd name="T2" fmla="*/ 3 w 20"/>
                <a:gd name="T3" fmla="*/ 39 h 44"/>
                <a:gd name="T4" fmla="*/ 10 w 20"/>
                <a:gd name="T5" fmla="*/ 31 h 44"/>
                <a:gd name="T6" fmla="*/ 12 w 20"/>
                <a:gd name="T7" fmla="*/ 24 h 44"/>
                <a:gd name="T8" fmla="*/ 15 w 20"/>
                <a:gd name="T9" fmla="*/ 17 h 44"/>
                <a:gd name="T10" fmla="*/ 17 w 20"/>
                <a:gd name="T11" fmla="*/ 8 h 44"/>
                <a:gd name="T12" fmla="*/ 20 w 20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44">
                  <a:moveTo>
                    <a:pt x="0" y="44"/>
                  </a:moveTo>
                  <a:lnTo>
                    <a:pt x="3" y="39"/>
                  </a:lnTo>
                  <a:lnTo>
                    <a:pt x="10" y="31"/>
                  </a:lnTo>
                  <a:lnTo>
                    <a:pt x="12" y="24"/>
                  </a:lnTo>
                  <a:lnTo>
                    <a:pt x="15" y="17"/>
                  </a:lnTo>
                  <a:lnTo>
                    <a:pt x="17" y="8"/>
                  </a:lnTo>
                  <a:lnTo>
                    <a:pt x="2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7" name="Freeform 103"/>
            <p:cNvSpPr>
              <a:spLocks/>
            </p:cNvSpPr>
            <p:nvPr/>
          </p:nvSpPr>
          <p:spPr bwMode="auto">
            <a:xfrm>
              <a:off x="2761" y="7993"/>
              <a:ext cx="42" cy="76"/>
            </a:xfrm>
            <a:custGeom>
              <a:avLst/>
              <a:gdLst>
                <a:gd name="T0" fmla="*/ 42 w 42"/>
                <a:gd name="T1" fmla="*/ 76 h 76"/>
                <a:gd name="T2" fmla="*/ 41 w 42"/>
                <a:gd name="T3" fmla="*/ 66 h 76"/>
                <a:gd name="T4" fmla="*/ 38 w 42"/>
                <a:gd name="T5" fmla="*/ 57 h 76"/>
                <a:gd name="T6" fmla="*/ 35 w 42"/>
                <a:gd name="T7" fmla="*/ 47 h 76"/>
                <a:gd name="T8" fmla="*/ 30 w 42"/>
                <a:gd name="T9" fmla="*/ 38 h 76"/>
                <a:gd name="T10" fmla="*/ 24 w 42"/>
                <a:gd name="T11" fmla="*/ 28 h 76"/>
                <a:gd name="T12" fmla="*/ 17 w 42"/>
                <a:gd name="T13" fmla="*/ 19 h 76"/>
                <a:gd name="T14" fmla="*/ 9 w 42"/>
                <a:gd name="T15" fmla="*/ 9 h 76"/>
                <a:gd name="T16" fmla="*/ 0 w 42"/>
                <a:gd name="T1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76">
                  <a:moveTo>
                    <a:pt x="42" y="76"/>
                  </a:moveTo>
                  <a:lnTo>
                    <a:pt x="41" y="66"/>
                  </a:lnTo>
                  <a:lnTo>
                    <a:pt x="38" y="57"/>
                  </a:lnTo>
                  <a:lnTo>
                    <a:pt x="35" y="47"/>
                  </a:lnTo>
                  <a:lnTo>
                    <a:pt x="30" y="38"/>
                  </a:lnTo>
                  <a:lnTo>
                    <a:pt x="24" y="28"/>
                  </a:lnTo>
                  <a:lnTo>
                    <a:pt x="17" y="19"/>
                  </a:lnTo>
                  <a:lnTo>
                    <a:pt x="9" y="9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8" name="Line 104"/>
            <p:cNvSpPr>
              <a:spLocks noChangeShapeType="1"/>
            </p:cNvSpPr>
            <p:nvPr/>
          </p:nvSpPr>
          <p:spPr bwMode="auto">
            <a:xfrm flipH="1" flipV="1">
              <a:off x="1772" y="6683"/>
              <a:ext cx="989" cy="1310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69" name="Freeform 105"/>
            <p:cNvSpPr>
              <a:spLocks/>
            </p:cNvSpPr>
            <p:nvPr/>
          </p:nvSpPr>
          <p:spPr bwMode="auto">
            <a:xfrm>
              <a:off x="1562" y="6597"/>
              <a:ext cx="210" cy="86"/>
            </a:xfrm>
            <a:custGeom>
              <a:avLst/>
              <a:gdLst>
                <a:gd name="T0" fmla="*/ 210 w 210"/>
                <a:gd name="T1" fmla="*/ 86 h 86"/>
                <a:gd name="T2" fmla="*/ 207 w 210"/>
                <a:gd name="T3" fmla="*/ 83 h 86"/>
                <a:gd name="T4" fmla="*/ 203 w 210"/>
                <a:gd name="T5" fmla="*/ 79 h 86"/>
                <a:gd name="T6" fmla="*/ 198 w 210"/>
                <a:gd name="T7" fmla="*/ 72 h 86"/>
                <a:gd name="T8" fmla="*/ 191 w 210"/>
                <a:gd name="T9" fmla="*/ 67 h 86"/>
                <a:gd name="T10" fmla="*/ 181 w 210"/>
                <a:gd name="T11" fmla="*/ 58 h 86"/>
                <a:gd name="T12" fmla="*/ 171 w 210"/>
                <a:gd name="T13" fmla="*/ 50 h 86"/>
                <a:gd name="T14" fmla="*/ 165 w 210"/>
                <a:gd name="T15" fmla="*/ 45 h 86"/>
                <a:gd name="T16" fmla="*/ 159 w 210"/>
                <a:gd name="T17" fmla="*/ 42 h 86"/>
                <a:gd name="T18" fmla="*/ 152 w 210"/>
                <a:gd name="T19" fmla="*/ 37 h 86"/>
                <a:gd name="T20" fmla="*/ 146 w 210"/>
                <a:gd name="T21" fmla="*/ 34 h 86"/>
                <a:gd name="T22" fmla="*/ 139 w 210"/>
                <a:gd name="T23" fmla="*/ 29 h 86"/>
                <a:gd name="T24" fmla="*/ 131 w 210"/>
                <a:gd name="T25" fmla="*/ 25 h 86"/>
                <a:gd name="T26" fmla="*/ 123 w 210"/>
                <a:gd name="T27" fmla="*/ 21 h 86"/>
                <a:gd name="T28" fmla="*/ 115 w 210"/>
                <a:gd name="T29" fmla="*/ 18 h 86"/>
                <a:gd name="T30" fmla="*/ 106 w 210"/>
                <a:gd name="T31" fmla="*/ 13 h 86"/>
                <a:gd name="T32" fmla="*/ 98 w 210"/>
                <a:gd name="T33" fmla="*/ 10 h 86"/>
                <a:gd name="T34" fmla="*/ 89 w 210"/>
                <a:gd name="T35" fmla="*/ 8 h 86"/>
                <a:gd name="T36" fmla="*/ 81 w 210"/>
                <a:gd name="T37" fmla="*/ 5 h 86"/>
                <a:gd name="T38" fmla="*/ 70 w 210"/>
                <a:gd name="T39" fmla="*/ 2 h 86"/>
                <a:gd name="T40" fmla="*/ 60 w 210"/>
                <a:gd name="T41" fmla="*/ 1 h 86"/>
                <a:gd name="T42" fmla="*/ 50 w 210"/>
                <a:gd name="T43" fmla="*/ 0 h 86"/>
                <a:gd name="T44" fmla="*/ 41 w 210"/>
                <a:gd name="T45" fmla="*/ 0 h 86"/>
                <a:gd name="T46" fmla="*/ 31 w 210"/>
                <a:gd name="T47" fmla="*/ 0 h 86"/>
                <a:gd name="T48" fmla="*/ 20 w 210"/>
                <a:gd name="T49" fmla="*/ 1 h 86"/>
                <a:gd name="T50" fmla="*/ 10 w 210"/>
                <a:gd name="T51" fmla="*/ 2 h 86"/>
                <a:gd name="T52" fmla="*/ 0 w 210"/>
                <a:gd name="T53" fmla="*/ 5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10" h="86">
                  <a:moveTo>
                    <a:pt x="210" y="86"/>
                  </a:moveTo>
                  <a:lnTo>
                    <a:pt x="207" y="83"/>
                  </a:lnTo>
                  <a:lnTo>
                    <a:pt x="203" y="79"/>
                  </a:lnTo>
                  <a:lnTo>
                    <a:pt x="198" y="72"/>
                  </a:lnTo>
                  <a:lnTo>
                    <a:pt x="191" y="67"/>
                  </a:lnTo>
                  <a:lnTo>
                    <a:pt x="181" y="58"/>
                  </a:lnTo>
                  <a:lnTo>
                    <a:pt x="171" y="50"/>
                  </a:lnTo>
                  <a:lnTo>
                    <a:pt x="165" y="45"/>
                  </a:lnTo>
                  <a:lnTo>
                    <a:pt x="159" y="42"/>
                  </a:lnTo>
                  <a:lnTo>
                    <a:pt x="152" y="37"/>
                  </a:lnTo>
                  <a:lnTo>
                    <a:pt x="146" y="34"/>
                  </a:lnTo>
                  <a:lnTo>
                    <a:pt x="139" y="29"/>
                  </a:lnTo>
                  <a:lnTo>
                    <a:pt x="131" y="25"/>
                  </a:lnTo>
                  <a:lnTo>
                    <a:pt x="123" y="21"/>
                  </a:lnTo>
                  <a:lnTo>
                    <a:pt x="115" y="18"/>
                  </a:lnTo>
                  <a:lnTo>
                    <a:pt x="106" y="13"/>
                  </a:lnTo>
                  <a:lnTo>
                    <a:pt x="98" y="10"/>
                  </a:lnTo>
                  <a:lnTo>
                    <a:pt x="89" y="8"/>
                  </a:lnTo>
                  <a:lnTo>
                    <a:pt x="81" y="5"/>
                  </a:lnTo>
                  <a:lnTo>
                    <a:pt x="70" y="2"/>
                  </a:lnTo>
                  <a:lnTo>
                    <a:pt x="60" y="1"/>
                  </a:lnTo>
                  <a:lnTo>
                    <a:pt x="50" y="0"/>
                  </a:lnTo>
                  <a:lnTo>
                    <a:pt x="41" y="0"/>
                  </a:lnTo>
                  <a:lnTo>
                    <a:pt x="31" y="0"/>
                  </a:lnTo>
                  <a:lnTo>
                    <a:pt x="20" y="1"/>
                  </a:lnTo>
                  <a:lnTo>
                    <a:pt x="10" y="2"/>
                  </a:lnTo>
                  <a:lnTo>
                    <a:pt x="0" y="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0" name="Freeform 106"/>
            <p:cNvSpPr>
              <a:spLocks/>
            </p:cNvSpPr>
            <p:nvPr/>
          </p:nvSpPr>
          <p:spPr bwMode="auto">
            <a:xfrm>
              <a:off x="1558" y="6602"/>
              <a:ext cx="4" cy="3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0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lnTo>
                    <a:pt x="1" y="0"/>
                  </a:lnTo>
                  <a:lnTo>
                    <a:pt x="0" y="3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1" name="Line 107"/>
            <p:cNvSpPr>
              <a:spLocks noChangeShapeType="1"/>
            </p:cNvSpPr>
            <p:nvPr/>
          </p:nvSpPr>
          <p:spPr bwMode="auto">
            <a:xfrm flipH="1">
              <a:off x="606" y="6605"/>
              <a:ext cx="952" cy="762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2" name="Freeform 108"/>
            <p:cNvSpPr>
              <a:spLocks/>
            </p:cNvSpPr>
            <p:nvPr/>
          </p:nvSpPr>
          <p:spPr bwMode="auto">
            <a:xfrm>
              <a:off x="605" y="7367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0"/>
                  </a:lnTo>
                  <a:lnTo>
                    <a:pt x="0" y="1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3" name="Freeform 109"/>
            <p:cNvSpPr>
              <a:spLocks/>
            </p:cNvSpPr>
            <p:nvPr/>
          </p:nvSpPr>
          <p:spPr bwMode="auto">
            <a:xfrm>
              <a:off x="546" y="7368"/>
              <a:ext cx="59" cy="190"/>
            </a:xfrm>
            <a:custGeom>
              <a:avLst/>
              <a:gdLst>
                <a:gd name="T0" fmla="*/ 59 w 59"/>
                <a:gd name="T1" fmla="*/ 0 h 190"/>
                <a:gd name="T2" fmla="*/ 57 w 59"/>
                <a:gd name="T3" fmla="*/ 0 h 190"/>
                <a:gd name="T4" fmla="*/ 56 w 59"/>
                <a:gd name="T5" fmla="*/ 2 h 190"/>
                <a:gd name="T6" fmla="*/ 52 w 59"/>
                <a:gd name="T7" fmla="*/ 6 h 190"/>
                <a:gd name="T8" fmla="*/ 49 w 59"/>
                <a:gd name="T9" fmla="*/ 13 h 190"/>
                <a:gd name="T10" fmla="*/ 43 w 59"/>
                <a:gd name="T11" fmla="*/ 20 h 190"/>
                <a:gd name="T12" fmla="*/ 39 w 59"/>
                <a:gd name="T13" fmla="*/ 29 h 190"/>
                <a:gd name="T14" fmla="*/ 35 w 59"/>
                <a:gd name="T15" fmla="*/ 33 h 190"/>
                <a:gd name="T16" fmla="*/ 33 w 59"/>
                <a:gd name="T17" fmla="*/ 39 h 190"/>
                <a:gd name="T18" fmla="*/ 31 w 59"/>
                <a:gd name="T19" fmla="*/ 44 h 190"/>
                <a:gd name="T20" fmla="*/ 29 w 59"/>
                <a:gd name="T21" fmla="*/ 51 h 190"/>
                <a:gd name="T22" fmla="*/ 25 w 59"/>
                <a:gd name="T23" fmla="*/ 57 h 190"/>
                <a:gd name="T24" fmla="*/ 22 w 59"/>
                <a:gd name="T25" fmla="*/ 64 h 190"/>
                <a:gd name="T26" fmla="*/ 19 w 59"/>
                <a:gd name="T27" fmla="*/ 71 h 190"/>
                <a:gd name="T28" fmla="*/ 17 w 59"/>
                <a:gd name="T29" fmla="*/ 77 h 190"/>
                <a:gd name="T30" fmla="*/ 14 w 59"/>
                <a:gd name="T31" fmla="*/ 84 h 190"/>
                <a:gd name="T32" fmla="*/ 12 w 59"/>
                <a:gd name="T33" fmla="*/ 93 h 190"/>
                <a:gd name="T34" fmla="*/ 9 w 59"/>
                <a:gd name="T35" fmla="*/ 101 h 190"/>
                <a:gd name="T36" fmla="*/ 8 w 59"/>
                <a:gd name="T37" fmla="*/ 110 h 190"/>
                <a:gd name="T38" fmla="*/ 6 w 59"/>
                <a:gd name="T39" fmla="*/ 118 h 190"/>
                <a:gd name="T40" fmla="*/ 5 w 59"/>
                <a:gd name="T41" fmla="*/ 127 h 190"/>
                <a:gd name="T42" fmla="*/ 2 w 59"/>
                <a:gd name="T43" fmla="*/ 136 h 190"/>
                <a:gd name="T44" fmla="*/ 2 w 59"/>
                <a:gd name="T45" fmla="*/ 147 h 190"/>
                <a:gd name="T46" fmla="*/ 0 w 59"/>
                <a:gd name="T47" fmla="*/ 157 h 190"/>
                <a:gd name="T48" fmla="*/ 0 w 59"/>
                <a:gd name="T49" fmla="*/ 167 h 190"/>
                <a:gd name="T50" fmla="*/ 0 w 59"/>
                <a:gd name="T51" fmla="*/ 178 h 190"/>
                <a:gd name="T52" fmla="*/ 0 w 59"/>
                <a:gd name="T53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9" h="190">
                  <a:moveTo>
                    <a:pt x="59" y="0"/>
                  </a:moveTo>
                  <a:lnTo>
                    <a:pt x="57" y="0"/>
                  </a:lnTo>
                  <a:lnTo>
                    <a:pt x="56" y="2"/>
                  </a:lnTo>
                  <a:lnTo>
                    <a:pt x="52" y="6"/>
                  </a:lnTo>
                  <a:lnTo>
                    <a:pt x="49" y="13"/>
                  </a:lnTo>
                  <a:lnTo>
                    <a:pt x="43" y="20"/>
                  </a:lnTo>
                  <a:lnTo>
                    <a:pt x="39" y="29"/>
                  </a:lnTo>
                  <a:lnTo>
                    <a:pt x="35" y="33"/>
                  </a:lnTo>
                  <a:lnTo>
                    <a:pt x="33" y="39"/>
                  </a:lnTo>
                  <a:lnTo>
                    <a:pt x="31" y="44"/>
                  </a:lnTo>
                  <a:lnTo>
                    <a:pt x="29" y="51"/>
                  </a:lnTo>
                  <a:lnTo>
                    <a:pt x="25" y="57"/>
                  </a:lnTo>
                  <a:lnTo>
                    <a:pt x="22" y="64"/>
                  </a:lnTo>
                  <a:lnTo>
                    <a:pt x="19" y="71"/>
                  </a:lnTo>
                  <a:lnTo>
                    <a:pt x="17" y="77"/>
                  </a:lnTo>
                  <a:lnTo>
                    <a:pt x="14" y="84"/>
                  </a:lnTo>
                  <a:lnTo>
                    <a:pt x="12" y="93"/>
                  </a:lnTo>
                  <a:lnTo>
                    <a:pt x="9" y="101"/>
                  </a:lnTo>
                  <a:lnTo>
                    <a:pt x="8" y="110"/>
                  </a:lnTo>
                  <a:lnTo>
                    <a:pt x="6" y="118"/>
                  </a:lnTo>
                  <a:lnTo>
                    <a:pt x="5" y="127"/>
                  </a:lnTo>
                  <a:lnTo>
                    <a:pt x="2" y="136"/>
                  </a:lnTo>
                  <a:lnTo>
                    <a:pt x="2" y="147"/>
                  </a:lnTo>
                  <a:lnTo>
                    <a:pt x="0" y="157"/>
                  </a:lnTo>
                  <a:lnTo>
                    <a:pt x="0" y="167"/>
                  </a:lnTo>
                  <a:lnTo>
                    <a:pt x="0" y="178"/>
                  </a:lnTo>
                  <a:lnTo>
                    <a:pt x="0" y="19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4" name="Freeform 110"/>
            <p:cNvSpPr>
              <a:spLocks/>
            </p:cNvSpPr>
            <p:nvPr/>
          </p:nvSpPr>
          <p:spPr bwMode="auto">
            <a:xfrm>
              <a:off x="546" y="7558"/>
              <a:ext cx="75" cy="232"/>
            </a:xfrm>
            <a:custGeom>
              <a:avLst/>
              <a:gdLst>
                <a:gd name="T0" fmla="*/ 0 w 75"/>
                <a:gd name="T1" fmla="*/ 0 h 232"/>
                <a:gd name="T2" fmla="*/ 0 w 75"/>
                <a:gd name="T3" fmla="*/ 11 h 232"/>
                <a:gd name="T4" fmla="*/ 0 w 75"/>
                <a:gd name="T5" fmla="*/ 24 h 232"/>
                <a:gd name="T6" fmla="*/ 0 w 75"/>
                <a:gd name="T7" fmla="*/ 30 h 232"/>
                <a:gd name="T8" fmla="*/ 1 w 75"/>
                <a:gd name="T9" fmla="*/ 37 h 232"/>
                <a:gd name="T10" fmla="*/ 2 w 75"/>
                <a:gd name="T11" fmla="*/ 44 h 232"/>
                <a:gd name="T12" fmla="*/ 4 w 75"/>
                <a:gd name="T13" fmla="*/ 51 h 232"/>
                <a:gd name="T14" fmla="*/ 4 w 75"/>
                <a:gd name="T15" fmla="*/ 58 h 232"/>
                <a:gd name="T16" fmla="*/ 5 w 75"/>
                <a:gd name="T17" fmla="*/ 64 h 232"/>
                <a:gd name="T18" fmla="*/ 6 w 75"/>
                <a:gd name="T19" fmla="*/ 71 h 232"/>
                <a:gd name="T20" fmla="*/ 8 w 75"/>
                <a:gd name="T21" fmla="*/ 78 h 232"/>
                <a:gd name="T22" fmla="*/ 9 w 75"/>
                <a:gd name="T23" fmla="*/ 85 h 232"/>
                <a:gd name="T24" fmla="*/ 12 w 75"/>
                <a:gd name="T25" fmla="*/ 92 h 232"/>
                <a:gd name="T26" fmla="*/ 13 w 75"/>
                <a:gd name="T27" fmla="*/ 100 h 232"/>
                <a:gd name="T28" fmla="*/ 16 w 75"/>
                <a:gd name="T29" fmla="*/ 108 h 232"/>
                <a:gd name="T30" fmla="*/ 17 w 75"/>
                <a:gd name="T31" fmla="*/ 114 h 232"/>
                <a:gd name="T32" fmla="*/ 19 w 75"/>
                <a:gd name="T33" fmla="*/ 121 h 232"/>
                <a:gd name="T34" fmla="*/ 22 w 75"/>
                <a:gd name="T35" fmla="*/ 128 h 232"/>
                <a:gd name="T36" fmla="*/ 25 w 75"/>
                <a:gd name="T37" fmla="*/ 136 h 232"/>
                <a:gd name="T38" fmla="*/ 27 w 75"/>
                <a:gd name="T39" fmla="*/ 143 h 232"/>
                <a:gd name="T40" fmla="*/ 31 w 75"/>
                <a:gd name="T41" fmla="*/ 151 h 232"/>
                <a:gd name="T42" fmla="*/ 34 w 75"/>
                <a:gd name="T43" fmla="*/ 159 h 232"/>
                <a:gd name="T44" fmla="*/ 39 w 75"/>
                <a:gd name="T45" fmla="*/ 168 h 232"/>
                <a:gd name="T46" fmla="*/ 42 w 75"/>
                <a:gd name="T47" fmla="*/ 174 h 232"/>
                <a:gd name="T48" fmla="*/ 46 w 75"/>
                <a:gd name="T49" fmla="*/ 182 h 232"/>
                <a:gd name="T50" fmla="*/ 50 w 75"/>
                <a:gd name="T51" fmla="*/ 190 h 232"/>
                <a:gd name="T52" fmla="*/ 55 w 75"/>
                <a:gd name="T53" fmla="*/ 198 h 232"/>
                <a:gd name="T54" fmla="*/ 58 w 75"/>
                <a:gd name="T55" fmla="*/ 206 h 232"/>
                <a:gd name="T56" fmla="*/ 64 w 75"/>
                <a:gd name="T57" fmla="*/ 215 h 232"/>
                <a:gd name="T58" fmla="*/ 68 w 75"/>
                <a:gd name="T59" fmla="*/ 223 h 232"/>
                <a:gd name="T60" fmla="*/ 75 w 75"/>
                <a:gd name="T61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5" h="232">
                  <a:moveTo>
                    <a:pt x="0" y="0"/>
                  </a:moveTo>
                  <a:lnTo>
                    <a:pt x="0" y="11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1" y="37"/>
                  </a:lnTo>
                  <a:lnTo>
                    <a:pt x="2" y="44"/>
                  </a:lnTo>
                  <a:lnTo>
                    <a:pt x="4" y="51"/>
                  </a:lnTo>
                  <a:lnTo>
                    <a:pt x="4" y="58"/>
                  </a:lnTo>
                  <a:lnTo>
                    <a:pt x="5" y="64"/>
                  </a:lnTo>
                  <a:lnTo>
                    <a:pt x="6" y="71"/>
                  </a:lnTo>
                  <a:lnTo>
                    <a:pt x="8" y="78"/>
                  </a:lnTo>
                  <a:lnTo>
                    <a:pt x="9" y="85"/>
                  </a:lnTo>
                  <a:lnTo>
                    <a:pt x="12" y="92"/>
                  </a:lnTo>
                  <a:lnTo>
                    <a:pt x="13" y="100"/>
                  </a:lnTo>
                  <a:lnTo>
                    <a:pt x="16" y="108"/>
                  </a:lnTo>
                  <a:lnTo>
                    <a:pt x="17" y="114"/>
                  </a:lnTo>
                  <a:lnTo>
                    <a:pt x="19" y="121"/>
                  </a:lnTo>
                  <a:lnTo>
                    <a:pt x="22" y="128"/>
                  </a:lnTo>
                  <a:lnTo>
                    <a:pt x="25" y="136"/>
                  </a:lnTo>
                  <a:lnTo>
                    <a:pt x="27" y="143"/>
                  </a:lnTo>
                  <a:lnTo>
                    <a:pt x="31" y="151"/>
                  </a:lnTo>
                  <a:lnTo>
                    <a:pt x="34" y="159"/>
                  </a:lnTo>
                  <a:lnTo>
                    <a:pt x="39" y="168"/>
                  </a:lnTo>
                  <a:lnTo>
                    <a:pt x="42" y="174"/>
                  </a:lnTo>
                  <a:lnTo>
                    <a:pt x="46" y="182"/>
                  </a:lnTo>
                  <a:lnTo>
                    <a:pt x="50" y="190"/>
                  </a:lnTo>
                  <a:lnTo>
                    <a:pt x="55" y="198"/>
                  </a:lnTo>
                  <a:lnTo>
                    <a:pt x="58" y="206"/>
                  </a:lnTo>
                  <a:lnTo>
                    <a:pt x="64" y="215"/>
                  </a:lnTo>
                  <a:lnTo>
                    <a:pt x="68" y="223"/>
                  </a:lnTo>
                  <a:lnTo>
                    <a:pt x="75" y="23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5" name="Freeform 111"/>
            <p:cNvSpPr>
              <a:spLocks/>
            </p:cNvSpPr>
            <p:nvPr/>
          </p:nvSpPr>
          <p:spPr bwMode="auto">
            <a:xfrm>
              <a:off x="621" y="7790"/>
              <a:ext cx="2" cy="4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1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lnTo>
                    <a:pt x="0" y="1"/>
                  </a:lnTo>
                  <a:lnTo>
                    <a:pt x="2" y="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6" name="Freeform 112"/>
            <p:cNvSpPr>
              <a:spLocks/>
            </p:cNvSpPr>
            <p:nvPr/>
          </p:nvSpPr>
          <p:spPr bwMode="auto">
            <a:xfrm>
              <a:off x="623" y="7794"/>
              <a:ext cx="658" cy="416"/>
            </a:xfrm>
            <a:custGeom>
              <a:avLst/>
              <a:gdLst>
                <a:gd name="T0" fmla="*/ 0 w 658"/>
                <a:gd name="T1" fmla="*/ 0 h 416"/>
                <a:gd name="T2" fmla="*/ 1 w 658"/>
                <a:gd name="T3" fmla="*/ 0 h 416"/>
                <a:gd name="T4" fmla="*/ 6 w 658"/>
                <a:gd name="T5" fmla="*/ 3 h 416"/>
                <a:gd name="T6" fmla="*/ 9 w 658"/>
                <a:gd name="T7" fmla="*/ 5 h 416"/>
                <a:gd name="T8" fmla="*/ 14 w 658"/>
                <a:gd name="T9" fmla="*/ 9 h 416"/>
                <a:gd name="T10" fmla="*/ 20 w 658"/>
                <a:gd name="T11" fmla="*/ 12 h 416"/>
                <a:gd name="T12" fmla="*/ 26 w 658"/>
                <a:gd name="T13" fmla="*/ 17 h 416"/>
                <a:gd name="T14" fmla="*/ 32 w 658"/>
                <a:gd name="T15" fmla="*/ 20 h 416"/>
                <a:gd name="T16" fmla="*/ 40 w 658"/>
                <a:gd name="T17" fmla="*/ 25 h 416"/>
                <a:gd name="T18" fmla="*/ 47 w 658"/>
                <a:gd name="T19" fmla="*/ 29 h 416"/>
                <a:gd name="T20" fmla="*/ 57 w 658"/>
                <a:gd name="T21" fmla="*/ 36 h 416"/>
                <a:gd name="T22" fmla="*/ 66 w 658"/>
                <a:gd name="T23" fmla="*/ 41 h 416"/>
                <a:gd name="T24" fmla="*/ 76 w 658"/>
                <a:gd name="T25" fmla="*/ 47 h 416"/>
                <a:gd name="T26" fmla="*/ 87 w 658"/>
                <a:gd name="T27" fmla="*/ 54 h 416"/>
                <a:gd name="T28" fmla="*/ 99 w 658"/>
                <a:gd name="T29" fmla="*/ 62 h 416"/>
                <a:gd name="T30" fmla="*/ 109 w 658"/>
                <a:gd name="T31" fmla="*/ 69 h 416"/>
                <a:gd name="T32" fmla="*/ 122 w 658"/>
                <a:gd name="T33" fmla="*/ 76 h 416"/>
                <a:gd name="T34" fmla="*/ 133 w 658"/>
                <a:gd name="T35" fmla="*/ 83 h 416"/>
                <a:gd name="T36" fmla="*/ 146 w 658"/>
                <a:gd name="T37" fmla="*/ 92 h 416"/>
                <a:gd name="T38" fmla="*/ 158 w 658"/>
                <a:gd name="T39" fmla="*/ 98 h 416"/>
                <a:gd name="T40" fmla="*/ 172 w 658"/>
                <a:gd name="T41" fmla="*/ 108 h 416"/>
                <a:gd name="T42" fmla="*/ 185 w 658"/>
                <a:gd name="T43" fmla="*/ 115 h 416"/>
                <a:gd name="T44" fmla="*/ 200 w 658"/>
                <a:gd name="T45" fmla="*/ 126 h 416"/>
                <a:gd name="T46" fmla="*/ 214 w 658"/>
                <a:gd name="T47" fmla="*/ 134 h 416"/>
                <a:gd name="T48" fmla="*/ 227 w 658"/>
                <a:gd name="T49" fmla="*/ 143 h 416"/>
                <a:gd name="T50" fmla="*/ 242 w 658"/>
                <a:gd name="T51" fmla="*/ 152 h 416"/>
                <a:gd name="T52" fmla="*/ 257 w 658"/>
                <a:gd name="T53" fmla="*/ 162 h 416"/>
                <a:gd name="T54" fmla="*/ 272 w 658"/>
                <a:gd name="T55" fmla="*/ 171 h 416"/>
                <a:gd name="T56" fmla="*/ 288 w 658"/>
                <a:gd name="T57" fmla="*/ 180 h 416"/>
                <a:gd name="T58" fmla="*/ 302 w 658"/>
                <a:gd name="T59" fmla="*/ 190 h 416"/>
                <a:gd name="T60" fmla="*/ 318 w 658"/>
                <a:gd name="T61" fmla="*/ 201 h 416"/>
                <a:gd name="T62" fmla="*/ 332 w 658"/>
                <a:gd name="T63" fmla="*/ 210 h 416"/>
                <a:gd name="T64" fmla="*/ 348 w 658"/>
                <a:gd name="T65" fmla="*/ 219 h 416"/>
                <a:gd name="T66" fmla="*/ 361 w 658"/>
                <a:gd name="T67" fmla="*/ 228 h 416"/>
                <a:gd name="T68" fmla="*/ 377 w 658"/>
                <a:gd name="T69" fmla="*/ 238 h 416"/>
                <a:gd name="T70" fmla="*/ 392 w 658"/>
                <a:gd name="T71" fmla="*/ 247 h 416"/>
                <a:gd name="T72" fmla="*/ 407 w 658"/>
                <a:gd name="T73" fmla="*/ 256 h 416"/>
                <a:gd name="T74" fmla="*/ 421 w 658"/>
                <a:gd name="T75" fmla="*/ 265 h 416"/>
                <a:gd name="T76" fmla="*/ 436 w 658"/>
                <a:gd name="T77" fmla="*/ 275 h 416"/>
                <a:gd name="T78" fmla="*/ 450 w 658"/>
                <a:gd name="T79" fmla="*/ 283 h 416"/>
                <a:gd name="T80" fmla="*/ 463 w 658"/>
                <a:gd name="T81" fmla="*/ 292 h 416"/>
                <a:gd name="T82" fmla="*/ 477 w 658"/>
                <a:gd name="T83" fmla="*/ 300 h 416"/>
                <a:gd name="T84" fmla="*/ 492 w 658"/>
                <a:gd name="T85" fmla="*/ 309 h 416"/>
                <a:gd name="T86" fmla="*/ 504 w 658"/>
                <a:gd name="T87" fmla="*/ 317 h 416"/>
                <a:gd name="T88" fmla="*/ 518 w 658"/>
                <a:gd name="T89" fmla="*/ 325 h 416"/>
                <a:gd name="T90" fmla="*/ 530 w 658"/>
                <a:gd name="T91" fmla="*/ 333 h 416"/>
                <a:gd name="T92" fmla="*/ 543 w 658"/>
                <a:gd name="T93" fmla="*/ 342 h 416"/>
                <a:gd name="T94" fmla="*/ 553 w 658"/>
                <a:gd name="T95" fmla="*/ 349 h 416"/>
                <a:gd name="T96" fmla="*/ 564 w 658"/>
                <a:gd name="T97" fmla="*/ 356 h 416"/>
                <a:gd name="T98" fmla="*/ 575 w 658"/>
                <a:gd name="T99" fmla="*/ 363 h 416"/>
                <a:gd name="T100" fmla="*/ 585 w 658"/>
                <a:gd name="T101" fmla="*/ 370 h 416"/>
                <a:gd name="T102" fmla="*/ 594 w 658"/>
                <a:gd name="T103" fmla="*/ 375 h 416"/>
                <a:gd name="T104" fmla="*/ 603 w 658"/>
                <a:gd name="T105" fmla="*/ 381 h 416"/>
                <a:gd name="T106" fmla="*/ 611 w 658"/>
                <a:gd name="T107" fmla="*/ 387 h 416"/>
                <a:gd name="T108" fmla="*/ 620 w 658"/>
                <a:gd name="T109" fmla="*/ 392 h 416"/>
                <a:gd name="T110" fmla="*/ 627 w 658"/>
                <a:gd name="T111" fmla="*/ 396 h 416"/>
                <a:gd name="T112" fmla="*/ 634 w 658"/>
                <a:gd name="T113" fmla="*/ 400 h 416"/>
                <a:gd name="T114" fmla="*/ 639 w 658"/>
                <a:gd name="T115" fmla="*/ 404 h 416"/>
                <a:gd name="T116" fmla="*/ 645 w 658"/>
                <a:gd name="T117" fmla="*/ 407 h 416"/>
                <a:gd name="T118" fmla="*/ 652 w 658"/>
                <a:gd name="T119" fmla="*/ 413 h 416"/>
                <a:gd name="T120" fmla="*/ 658 w 658"/>
                <a:gd name="T12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58" h="416">
                  <a:moveTo>
                    <a:pt x="0" y="0"/>
                  </a:moveTo>
                  <a:lnTo>
                    <a:pt x="1" y="0"/>
                  </a:lnTo>
                  <a:lnTo>
                    <a:pt x="6" y="3"/>
                  </a:lnTo>
                  <a:lnTo>
                    <a:pt x="9" y="5"/>
                  </a:lnTo>
                  <a:lnTo>
                    <a:pt x="14" y="9"/>
                  </a:lnTo>
                  <a:lnTo>
                    <a:pt x="20" y="12"/>
                  </a:lnTo>
                  <a:lnTo>
                    <a:pt x="26" y="17"/>
                  </a:lnTo>
                  <a:lnTo>
                    <a:pt x="32" y="20"/>
                  </a:lnTo>
                  <a:lnTo>
                    <a:pt x="40" y="25"/>
                  </a:lnTo>
                  <a:lnTo>
                    <a:pt x="47" y="29"/>
                  </a:lnTo>
                  <a:lnTo>
                    <a:pt x="57" y="36"/>
                  </a:lnTo>
                  <a:lnTo>
                    <a:pt x="66" y="41"/>
                  </a:lnTo>
                  <a:lnTo>
                    <a:pt x="76" y="47"/>
                  </a:lnTo>
                  <a:lnTo>
                    <a:pt x="87" y="54"/>
                  </a:lnTo>
                  <a:lnTo>
                    <a:pt x="99" y="62"/>
                  </a:lnTo>
                  <a:lnTo>
                    <a:pt x="109" y="69"/>
                  </a:lnTo>
                  <a:lnTo>
                    <a:pt x="122" y="76"/>
                  </a:lnTo>
                  <a:lnTo>
                    <a:pt x="133" y="83"/>
                  </a:lnTo>
                  <a:lnTo>
                    <a:pt x="146" y="92"/>
                  </a:lnTo>
                  <a:lnTo>
                    <a:pt x="158" y="98"/>
                  </a:lnTo>
                  <a:lnTo>
                    <a:pt x="172" y="108"/>
                  </a:lnTo>
                  <a:lnTo>
                    <a:pt x="185" y="115"/>
                  </a:lnTo>
                  <a:lnTo>
                    <a:pt x="200" y="126"/>
                  </a:lnTo>
                  <a:lnTo>
                    <a:pt x="214" y="134"/>
                  </a:lnTo>
                  <a:lnTo>
                    <a:pt x="227" y="143"/>
                  </a:lnTo>
                  <a:lnTo>
                    <a:pt x="242" y="152"/>
                  </a:lnTo>
                  <a:lnTo>
                    <a:pt x="257" y="162"/>
                  </a:lnTo>
                  <a:lnTo>
                    <a:pt x="272" y="171"/>
                  </a:lnTo>
                  <a:lnTo>
                    <a:pt x="288" y="180"/>
                  </a:lnTo>
                  <a:lnTo>
                    <a:pt x="302" y="190"/>
                  </a:lnTo>
                  <a:lnTo>
                    <a:pt x="318" y="201"/>
                  </a:lnTo>
                  <a:lnTo>
                    <a:pt x="332" y="210"/>
                  </a:lnTo>
                  <a:lnTo>
                    <a:pt x="348" y="219"/>
                  </a:lnTo>
                  <a:lnTo>
                    <a:pt x="361" y="228"/>
                  </a:lnTo>
                  <a:lnTo>
                    <a:pt x="377" y="238"/>
                  </a:lnTo>
                  <a:lnTo>
                    <a:pt x="392" y="247"/>
                  </a:lnTo>
                  <a:lnTo>
                    <a:pt x="407" y="256"/>
                  </a:lnTo>
                  <a:lnTo>
                    <a:pt x="421" y="265"/>
                  </a:lnTo>
                  <a:lnTo>
                    <a:pt x="436" y="275"/>
                  </a:lnTo>
                  <a:lnTo>
                    <a:pt x="450" y="283"/>
                  </a:lnTo>
                  <a:lnTo>
                    <a:pt x="463" y="292"/>
                  </a:lnTo>
                  <a:lnTo>
                    <a:pt x="477" y="300"/>
                  </a:lnTo>
                  <a:lnTo>
                    <a:pt x="492" y="309"/>
                  </a:lnTo>
                  <a:lnTo>
                    <a:pt x="504" y="317"/>
                  </a:lnTo>
                  <a:lnTo>
                    <a:pt x="518" y="325"/>
                  </a:lnTo>
                  <a:lnTo>
                    <a:pt x="530" y="333"/>
                  </a:lnTo>
                  <a:lnTo>
                    <a:pt x="543" y="342"/>
                  </a:lnTo>
                  <a:lnTo>
                    <a:pt x="553" y="349"/>
                  </a:lnTo>
                  <a:lnTo>
                    <a:pt x="564" y="356"/>
                  </a:lnTo>
                  <a:lnTo>
                    <a:pt x="575" y="363"/>
                  </a:lnTo>
                  <a:lnTo>
                    <a:pt x="585" y="370"/>
                  </a:lnTo>
                  <a:lnTo>
                    <a:pt x="594" y="375"/>
                  </a:lnTo>
                  <a:lnTo>
                    <a:pt x="603" y="381"/>
                  </a:lnTo>
                  <a:lnTo>
                    <a:pt x="611" y="387"/>
                  </a:lnTo>
                  <a:lnTo>
                    <a:pt x="620" y="392"/>
                  </a:lnTo>
                  <a:lnTo>
                    <a:pt x="627" y="396"/>
                  </a:lnTo>
                  <a:lnTo>
                    <a:pt x="634" y="400"/>
                  </a:lnTo>
                  <a:lnTo>
                    <a:pt x="639" y="404"/>
                  </a:lnTo>
                  <a:lnTo>
                    <a:pt x="645" y="407"/>
                  </a:lnTo>
                  <a:lnTo>
                    <a:pt x="652" y="413"/>
                  </a:lnTo>
                  <a:lnTo>
                    <a:pt x="658" y="416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7" name="Freeform 113"/>
            <p:cNvSpPr>
              <a:spLocks/>
            </p:cNvSpPr>
            <p:nvPr/>
          </p:nvSpPr>
          <p:spPr bwMode="auto">
            <a:xfrm>
              <a:off x="743" y="8210"/>
              <a:ext cx="538" cy="284"/>
            </a:xfrm>
            <a:custGeom>
              <a:avLst/>
              <a:gdLst>
                <a:gd name="T0" fmla="*/ 538 w 538"/>
                <a:gd name="T1" fmla="*/ 0 h 284"/>
                <a:gd name="T2" fmla="*/ 533 w 538"/>
                <a:gd name="T3" fmla="*/ 1 h 284"/>
                <a:gd name="T4" fmla="*/ 526 w 538"/>
                <a:gd name="T5" fmla="*/ 5 h 284"/>
                <a:gd name="T6" fmla="*/ 521 w 538"/>
                <a:gd name="T7" fmla="*/ 6 h 284"/>
                <a:gd name="T8" fmla="*/ 516 w 538"/>
                <a:gd name="T9" fmla="*/ 9 h 284"/>
                <a:gd name="T10" fmla="*/ 510 w 538"/>
                <a:gd name="T11" fmla="*/ 13 h 284"/>
                <a:gd name="T12" fmla="*/ 506 w 538"/>
                <a:gd name="T13" fmla="*/ 16 h 284"/>
                <a:gd name="T14" fmla="*/ 498 w 538"/>
                <a:gd name="T15" fmla="*/ 18 h 284"/>
                <a:gd name="T16" fmla="*/ 491 w 538"/>
                <a:gd name="T17" fmla="*/ 22 h 284"/>
                <a:gd name="T18" fmla="*/ 483 w 538"/>
                <a:gd name="T19" fmla="*/ 26 h 284"/>
                <a:gd name="T20" fmla="*/ 476 w 538"/>
                <a:gd name="T21" fmla="*/ 31 h 284"/>
                <a:gd name="T22" fmla="*/ 467 w 538"/>
                <a:gd name="T23" fmla="*/ 34 h 284"/>
                <a:gd name="T24" fmla="*/ 459 w 538"/>
                <a:gd name="T25" fmla="*/ 40 h 284"/>
                <a:gd name="T26" fmla="*/ 450 w 538"/>
                <a:gd name="T27" fmla="*/ 44 h 284"/>
                <a:gd name="T28" fmla="*/ 441 w 538"/>
                <a:gd name="T29" fmla="*/ 50 h 284"/>
                <a:gd name="T30" fmla="*/ 430 w 538"/>
                <a:gd name="T31" fmla="*/ 55 h 284"/>
                <a:gd name="T32" fmla="*/ 420 w 538"/>
                <a:gd name="T33" fmla="*/ 60 h 284"/>
                <a:gd name="T34" fmla="*/ 409 w 538"/>
                <a:gd name="T35" fmla="*/ 65 h 284"/>
                <a:gd name="T36" fmla="*/ 399 w 538"/>
                <a:gd name="T37" fmla="*/ 70 h 284"/>
                <a:gd name="T38" fmla="*/ 388 w 538"/>
                <a:gd name="T39" fmla="*/ 76 h 284"/>
                <a:gd name="T40" fmla="*/ 376 w 538"/>
                <a:gd name="T41" fmla="*/ 82 h 284"/>
                <a:gd name="T42" fmla="*/ 365 w 538"/>
                <a:gd name="T43" fmla="*/ 89 h 284"/>
                <a:gd name="T44" fmla="*/ 355 w 538"/>
                <a:gd name="T45" fmla="*/ 95 h 284"/>
                <a:gd name="T46" fmla="*/ 342 w 538"/>
                <a:gd name="T47" fmla="*/ 101 h 284"/>
                <a:gd name="T48" fmla="*/ 330 w 538"/>
                <a:gd name="T49" fmla="*/ 107 h 284"/>
                <a:gd name="T50" fmla="*/ 317 w 538"/>
                <a:gd name="T51" fmla="*/ 114 h 284"/>
                <a:gd name="T52" fmla="*/ 306 w 538"/>
                <a:gd name="T53" fmla="*/ 120 h 284"/>
                <a:gd name="T54" fmla="*/ 294 w 538"/>
                <a:gd name="T55" fmla="*/ 126 h 284"/>
                <a:gd name="T56" fmla="*/ 282 w 538"/>
                <a:gd name="T57" fmla="*/ 133 h 284"/>
                <a:gd name="T58" fmla="*/ 270 w 538"/>
                <a:gd name="T59" fmla="*/ 140 h 284"/>
                <a:gd name="T60" fmla="*/ 258 w 538"/>
                <a:gd name="T61" fmla="*/ 146 h 284"/>
                <a:gd name="T62" fmla="*/ 245 w 538"/>
                <a:gd name="T63" fmla="*/ 152 h 284"/>
                <a:gd name="T64" fmla="*/ 233 w 538"/>
                <a:gd name="T65" fmla="*/ 159 h 284"/>
                <a:gd name="T66" fmla="*/ 220 w 538"/>
                <a:gd name="T67" fmla="*/ 165 h 284"/>
                <a:gd name="T68" fmla="*/ 208 w 538"/>
                <a:gd name="T69" fmla="*/ 171 h 284"/>
                <a:gd name="T70" fmla="*/ 196 w 538"/>
                <a:gd name="T71" fmla="*/ 177 h 284"/>
                <a:gd name="T72" fmla="*/ 185 w 538"/>
                <a:gd name="T73" fmla="*/ 184 h 284"/>
                <a:gd name="T74" fmla="*/ 172 w 538"/>
                <a:gd name="T75" fmla="*/ 190 h 284"/>
                <a:gd name="T76" fmla="*/ 162 w 538"/>
                <a:gd name="T77" fmla="*/ 196 h 284"/>
                <a:gd name="T78" fmla="*/ 149 w 538"/>
                <a:gd name="T79" fmla="*/ 201 h 284"/>
                <a:gd name="T80" fmla="*/ 138 w 538"/>
                <a:gd name="T81" fmla="*/ 208 h 284"/>
                <a:gd name="T82" fmla="*/ 128 w 538"/>
                <a:gd name="T83" fmla="*/ 212 h 284"/>
                <a:gd name="T84" fmla="*/ 118 w 538"/>
                <a:gd name="T85" fmla="*/ 219 h 284"/>
                <a:gd name="T86" fmla="*/ 107 w 538"/>
                <a:gd name="T87" fmla="*/ 224 h 284"/>
                <a:gd name="T88" fmla="*/ 97 w 538"/>
                <a:gd name="T89" fmla="*/ 229 h 284"/>
                <a:gd name="T90" fmla="*/ 87 w 538"/>
                <a:gd name="T91" fmla="*/ 235 h 284"/>
                <a:gd name="T92" fmla="*/ 79 w 538"/>
                <a:gd name="T93" fmla="*/ 241 h 284"/>
                <a:gd name="T94" fmla="*/ 69 w 538"/>
                <a:gd name="T95" fmla="*/ 244 h 284"/>
                <a:gd name="T96" fmla="*/ 61 w 538"/>
                <a:gd name="T97" fmla="*/ 249 h 284"/>
                <a:gd name="T98" fmla="*/ 53 w 538"/>
                <a:gd name="T99" fmla="*/ 253 h 284"/>
                <a:gd name="T100" fmla="*/ 46 w 538"/>
                <a:gd name="T101" fmla="*/ 258 h 284"/>
                <a:gd name="T102" fmla="*/ 38 w 538"/>
                <a:gd name="T103" fmla="*/ 261 h 284"/>
                <a:gd name="T104" fmla="*/ 31 w 538"/>
                <a:gd name="T105" fmla="*/ 264 h 284"/>
                <a:gd name="T106" fmla="*/ 26 w 538"/>
                <a:gd name="T107" fmla="*/ 268 h 284"/>
                <a:gd name="T108" fmla="*/ 21 w 538"/>
                <a:gd name="T109" fmla="*/ 271 h 284"/>
                <a:gd name="T110" fmla="*/ 11 w 538"/>
                <a:gd name="T111" fmla="*/ 276 h 284"/>
                <a:gd name="T112" fmla="*/ 5 w 538"/>
                <a:gd name="T113" fmla="*/ 280 h 284"/>
                <a:gd name="T114" fmla="*/ 1 w 538"/>
                <a:gd name="T115" fmla="*/ 283 h 284"/>
                <a:gd name="T116" fmla="*/ 0 w 538"/>
                <a:gd name="T117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38" h="284">
                  <a:moveTo>
                    <a:pt x="538" y="0"/>
                  </a:moveTo>
                  <a:lnTo>
                    <a:pt x="533" y="1"/>
                  </a:lnTo>
                  <a:lnTo>
                    <a:pt x="526" y="5"/>
                  </a:lnTo>
                  <a:lnTo>
                    <a:pt x="521" y="6"/>
                  </a:lnTo>
                  <a:lnTo>
                    <a:pt x="516" y="9"/>
                  </a:lnTo>
                  <a:lnTo>
                    <a:pt x="510" y="13"/>
                  </a:lnTo>
                  <a:lnTo>
                    <a:pt x="506" y="16"/>
                  </a:lnTo>
                  <a:lnTo>
                    <a:pt x="498" y="18"/>
                  </a:lnTo>
                  <a:lnTo>
                    <a:pt x="491" y="22"/>
                  </a:lnTo>
                  <a:lnTo>
                    <a:pt x="483" y="26"/>
                  </a:lnTo>
                  <a:lnTo>
                    <a:pt x="476" y="31"/>
                  </a:lnTo>
                  <a:lnTo>
                    <a:pt x="467" y="34"/>
                  </a:lnTo>
                  <a:lnTo>
                    <a:pt x="459" y="40"/>
                  </a:lnTo>
                  <a:lnTo>
                    <a:pt x="450" y="44"/>
                  </a:lnTo>
                  <a:lnTo>
                    <a:pt x="441" y="50"/>
                  </a:lnTo>
                  <a:lnTo>
                    <a:pt x="430" y="55"/>
                  </a:lnTo>
                  <a:lnTo>
                    <a:pt x="420" y="60"/>
                  </a:lnTo>
                  <a:lnTo>
                    <a:pt x="409" y="65"/>
                  </a:lnTo>
                  <a:lnTo>
                    <a:pt x="399" y="70"/>
                  </a:lnTo>
                  <a:lnTo>
                    <a:pt x="388" y="76"/>
                  </a:lnTo>
                  <a:lnTo>
                    <a:pt x="376" y="82"/>
                  </a:lnTo>
                  <a:lnTo>
                    <a:pt x="365" y="89"/>
                  </a:lnTo>
                  <a:lnTo>
                    <a:pt x="355" y="95"/>
                  </a:lnTo>
                  <a:lnTo>
                    <a:pt x="342" y="101"/>
                  </a:lnTo>
                  <a:lnTo>
                    <a:pt x="330" y="107"/>
                  </a:lnTo>
                  <a:lnTo>
                    <a:pt x="317" y="114"/>
                  </a:lnTo>
                  <a:lnTo>
                    <a:pt x="306" y="120"/>
                  </a:lnTo>
                  <a:lnTo>
                    <a:pt x="294" y="126"/>
                  </a:lnTo>
                  <a:lnTo>
                    <a:pt x="282" y="133"/>
                  </a:lnTo>
                  <a:lnTo>
                    <a:pt x="270" y="140"/>
                  </a:lnTo>
                  <a:lnTo>
                    <a:pt x="258" y="146"/>
                  </a:lnTo>
                  <a:lnTo>
                    <a:pt x="245" y="152"/>
                  </a:lnTo>
                  <a:lnTo>
                    <a:pt x="233" y="159"/>
                  </a:lnTo>
                  <a:lnTo>
                    <a:pt x="220" y="165"/>
                  </a:lnTo>
                  <a:lnTo>
                    <a:pt x="208" y="171"/>
                  </a:lnTo>
                  <a:lnTo>
                    <a:pt x="196" y="177"/>
                  </a:lnTo>
                  <a:lnTo>
                    <a:pt x="185" y="184"/>
                  </a:lnTo>
                  <a:lnTo>
                    <a:pt x="172" y="190"/>
                  </a:lnTo>
                  <a:lnTo>
                    <a:pt x="162" y="196"/>
                  </a:lnTo>
                  <a:lnTo>
                    <a:pt x="149" y="201"/>
                  </a:lnTo>
                  <a:lnTo>
                    <a:pt x="138" y="208"/>
                  </a:lnTo>
                  <a:lnTo>
                    <a:pt x="128" y="212"/>
                  </a:lnTo>
                  <a:lnTo>
                    <a:pt x="118" y="219"/>
                  </a:lnTo>
                  <a:lnTo>
                    <a:pt x="107" y="224"/>
                  </a:lnTo>
                  <a:lnTo>
                    <a:pt x="97" y="229"/>
                  </a:lnTo>
                  <a:lnTo>
                    <a:pt x="87" y="235"/>
                  </a:lnTo>
                  <a:lnTo>
                    <a:pt x="79" y="241"/>
                  </a:lnTo>
                  <a:lnTo>
                    <a:pt x="69" y="244"/>
                  </a:lnTo>
                  <a:lnTo>
                    <a:pt x="61" y="249"/>
                  </a:lnTo>
                  <a:lnTo>
                    <a:pt x="53" y="253"/>
                  </a:lnTo>
                  <a:lnTo>
                    <a:pt x="46" y="258"/>
                  </a:lnTo>
                  <a:lnTo>
                    <a:pt x="38" y="261"/>
                  </a:lnTo>
                  <a:lnTo>
                    <a:pt x="31" y="264"/>
                  </a:lnTo>
                  <a:lnTo>
                    <a:pt x="26" y="268"/>
                  </a:lnTo>
                  <a:lnTo>
                    <a:pt x="21" y="271"/>
                  </a:lnTo>
                  <a:lnTo>
                    <a:pt x="11" y="276"/>
                  </a:lnTo>
                  <a:lnTo>
                    <a:pt x="5" y="280"/>
                  </a:lnTo>
                  <a:lnTo>
                    <a:pt x="1" y="283"/>
                  </a:lnTo>
                  <a:lnTo>
                    <a:pt x="0" y="284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8" name="Freeform 114"/>
            <p:cNvSpPr>
              <a:spLocks/>
            </p:cNvSpPr>
            <p:nvPr/>
          </p:nvSpPr>
          <p:spPr bwMode="auto">
            <a:xfrm>
              <a:off x="739" y="8494"/>
              <a:ext cx="4" cy="2"/>
            </a:xfrm>
            <a:custGeom>
              <a:avLst/>
              <a:gdLst>
                <a:gd name="T0" fmla="*/ 4 w 4"/>
                <a:gd name="T1" fmla="*/ 0 h 2"/>
                <a:gd name="T2" fmla="*/ 1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lnTo>
                    <a:pt x="1" y="0"/>
                  </a:lnTo>
                  <a:lnTo>
                    <a:pt x="0" y="2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79" name="Freeform 115"/>
            <p:cNvSpPr>
              <a:spLocks/>
            </p:cNvSpPr>
            <p:nvPr/>
          </p:nvSpPr>
          <p:spPr bwMode="auto">
            <a:xfrm>
              <a:off x="703" y="8496"/>
              <a:ext cx="36" cy="95"/>
            </a:xfrm>
            <a:custGeom>
              <a:avLst/>
              <a:gdLst>
                <a:gd name="T0" fmla="*/ 36 w 36"/>
                <a:gd name="T1" fmla="*/ 0 h 95"/>
                <a:gd name="T2" fmla="*/ 29 w 36"/>
                <a:gd name="T3" fmla="*/ 7 h 95"/>
                <a:gd name="T4" fmla="*/ 25 w 36"/>
                <a:gd name="T5" fmla="*/ 14 h 95"/>
                <a:gd name="T6" fmla="*/ 21 w 36"/>
                <a:gd name="T7" fmla="*/ 20 h 95"/>
                <a:gd name="T8" fmla="*/ 18 w 36"/>
                <a:gd name="T9" fmla="*/ 28 h 95"/>
                <a:gd name="T10" fmla="*/ 13 w 36"/>
                <a:gd name="T11" fmla="*/ 34 h 95"/>
                <a:gd name="T12" fmla="*/ 10 w 36"/>
                <a:gd name="T13" fmla="*/ 41 h 95"/>
                <a:gd name="T14" fmla="*/ 8 w 36"/>
                <a:gd name="T15" fmla="*/ 48 h 95"/>
                <a:gd name="T16" fmla="*/ 7 w 36"/>
                <a:gd name="T17" fmla="*/ 55 h 95"/>
                <a:gd name="T18" fmla="*/ 2 w 36"/>
                <a:gd name="T19" fmla="*/ 65 h 95"/>
                <a:gd name="T20" fmla="*/ 1 w 36"/>
                <a:gd name="T21" fmla="*/ 76 h 95"/>
                <a:gd name="T22" fmla="*/ 0 w 36"/>
                <a:gd name="T23" fmla="*/ 85 h 95"/>
                <a:gd name="T24" fmla="*/ 0 w 36"/>
                <a:gd name="T25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6" h="95">
                  <a:moveTo>
                    <a:pt x="36" y="0"/>
                  </a:moveTo>
                  <a:lnTo>
                    <a:pt x="29" y="7"/>
                  </a:lnTo>
                  <a:lnTo>
                    <a:pt x="25" y="14"/>
                  </a:lnTo>
                  <a:lnTo>
                    <a:pt x="21" y="20"/>
                  </a:lnTo>
                  <a:lnTo>
                    <a:pt x="18" y="28"/>
                  </a:lnTo>
                  <a:lnTo>
                    <a:pt x="13" y="34"/>
                  </a:lnTo>
                  <a:lnTo>
                    <a:pt x="10" y="41"/>
                  </a:lnTo>
                  <a:lnTo>
                    <a:pt x="8" y="48"/>
                  </a:lnTo>
                  <a:lnTo>
                    <a:pt x="7" y="55"/>
                  </a:lnTo>
                  <a:lnTo>
                    <a:pt x="2" y="65"/>
                  </a:lnTo>
                  <a:lnTo>
                    <a:pt x="1" y="76"/>
                  </a:lnTo>
                  <a:lnTo>
                    <a:pt x="0" y="85"/>
                  </a:lnTo>
                  <a:lnTo>
                    <a:pt x="0" y="9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0" name="Freeform 116"/>
            <p:cNvSpPr>
              <a:spLocks/>
            </p:cNvSpPr>
            <p:nvPr/>
          </p:nvSpPr>
          <p:spPr bwMode="auto">
            <a:xfrm>
              <a:off x="703" y="8591"/>
              <a:ext cx="5" cy="28"/>
            </a:xfrm>
            <a:custGeom>
              <a:avLst/>
              <a:gdLst>
                <a:gd name="T0" fmla="*/ 0 w 5"/>
                <a:gd name="T1" fmla="*/ 0 h 28"/>
                <a:gd name="T2" fmla="*/ 0 w 5"/>
                <a:gd name="T3" fmla="*/ 11 h 28"/>
                <a:gd name="T4" fmla="*/ 2 w 5"/>
                <a:gd name="T5" fmla="*/ 20 h 28"/>
                <a:gd name="T6" fmla="*/ 3 w 5"/>
                <a:gd name="T7" fmla="*/ 24 h 28"/>
                <a:gd name="T8" fmla="*/ 5 w 5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28">
                  <a:moveTo>
                    <a:pt x="0" y="0"/>
                  </a:moveTo>
                  <a:lnTo>
                    <a:pt x="0" y="11"/>
                  </a:lnTo>
                  <a:lnTo>
                    <a:pt x="2" y="20"/>
                  </a:lnTo>
                  <a:lnTo>
                    <a:pt x="3" y="24"/>
                  </a:lnTo>
                  <a:lnTo>
                    <a:pt x="5" y="28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1" name="Line 117"/>
            <p:cNvSpPr>
              <a:spLocks noChangeShapeType="1"/>
            </p:cNvSpPr>
            <p:nvPr/>
          </p:nvSpPr>
          <p:spPr bwMode="auto">
            <a:xfrm>
              <a:off x="708" y="8619"/>
              <a:ext cx="141" cy="282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2" name="Freeform 118"/>
            <p:cNvSpPr>
              <a:spLocks/>
            </p:cNvSpPr>
            <p:nvPr/>
          </p:nvSpPr>
          <p:spPr bwMode="auto">
            <a:xfrm>
              <a:off x="849" y="8901"/>
              <a:ext cx="5" cy="5"/>
            </a:xfrm>
            <a:custGeom>
              <a:avLst/>
              <a:gdLst>
                <a:gd name="T0" fmla="*/ 0 w 5"/>
                <a:gd name="T1" fmla="*/ 0 h 5"/>
                <a:gd name="T2" fmla="*/ 1 w 5"/>
                <a:gd name="T3" fmla="*/ 2 h 5"/>
                <a:gd name="T4" fmla="*/ 5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lnTo>
                    <a:pt x="1" y="2"/>
                  </a:lnTo>
                  <a:lnTo>
                    <a:pt x="5" y="5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3" name="Line 119"/>
            <p:cNvSpPr>
              <a:spLocks noChangeShapeType="1"/>
            </p:cNvSpPr>
            <p:nvPr/>
          </p:nvSpPr>
          <p:spPr bwMode="auto">
            <a:xfrm>
              <a:off x="854" y="8906"/>
              <a:ext cx="111" cy="42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4" name="Freeform 120"/>
            <p:cNvSpPr>
              <a:spLocks/>
            </p:cNvSpPr>
            <p:nvPr/>
          </p:nvSpPr>
          <p:spPr bwMode="auto">
            <a:xfrm>
              <a:off x="965" y="8948"/>
              <a:ext cx="8" cy="1"/>
            </a:xfrm>
            <a:custGeom>
              <a:avLst/>
              <a:gdLst>
                <a:gd name="T0" fmla="*/ 0 w 8"/>
                <a:gd name="T1" fmla="*/ 3 w 8"/>
                <a:gd name="T2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3" y="0"/>
                  </a:lnTo>
                  <a:lnTo>
                    <a:pt x="8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5" name="Line 121"/>
            <p:cNvSpPr>
              <a:spLocks noChangeShapeType="1"/>
            </p:cNvSpPr>
            <p:nvPr/>
          </p:nvSpPr>
          <p:spPr bwMode="auto">
            <a:xfrm flipV="1">
              <a:off x="973" y="8367"/>
              <a:ext cx="1047" cy="581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6" name="Freeform 122"/>
            <p:cNvSpPr>
              <a:spLocks/>
            </p:cNvSpPr>
            <p:nvPr/>
          </p:nvSpPr>
          <p:spPr bwMode="auto">
            <a:xfrm>
              <a:off x="2020" y="8276"/>
              <a:ext cx="74" cy="91"/>
            </a:xfrm>
            <a:custGeom>
              <a:avLst/>
              <a:gdLst>
                <a:gd name="T0" fmla="*/ 0 w 74"/>
                <a:gd name="T1" fmla="*/ 91 h 91"/>
                <a:gd name="T2" fmla="*/ 6 w 74"/>
                <a:gd name="T3" fmla="*/ 85 h 91"/>
                <a:gd name="T4" fmla="*/ 14 w 74"/>
                <a:gd name="T5" fmla="*/ 82 h 91"/>
                <a:gd name="T6" fmla="*/ 21 w 74"/>
                <a:gd name="T7" fmla="*/ 76 h 91"/>
                <a:gd name="T8" fmla="*/ 28 w 74"/>
                <a:gd name="T9" fmla="*/ 73 h 91"/>
                <a:gd name="T10" fmla="*/ 34 w 74"/>
                <a:gd name="T11" fmla="*/ 67 h 91"/>
                <a:gd name="T12" fmla="*/ 39 w 74"/>
                <a:gd name="T13" fmla="*/ 61 h 91"/>
                <a:gd name="T14" fmla="*/ 45 w 74"/>
                <a:gd name="T15" fmla="*/ 56 h 91"/>
                <a:gd name="T16" fmla="*/ 51 w 74"/>
                <a:gd name="T17" fmla="*/ 51 h 91"/>
                <a:gd name="T18" fmla="*/ 54 w 74"/>
                <a:gd name="T19" fmla="*/ 44 h 91"/>
                <a:gd name="T20" fmla="*/ 59 w 74"/>
                <a:gd name="T21" fmla="*/ 39 h 91"/>
                <a:gd name="T22" fmla="*/ 62 w 74"/>
                <a:gd name="T23" fmla="*/ 33 h 91"/>
                <a:gd name="T24" fmla="*/ 65 w 74"/>
                <a:gd name="T25" fmla="*/ 27 h 91"/>
                <a:gd name="T26" fmla="*/ 68 w 74"/>
                <a:gd name="T27" fmla="*/ 20 h 91"/>
                <a:gd name="T28" fmla="*/ 70 w 74"/>
                <a:gd name="T29" fmla="*/ 14 h 91"/>
                <a:gd name="T30" fmla="*/ 72 w 74"/>
                <a:gd name="T31" fmla="*/ 7 h 91"/>
                <a:gd name="T32" fmla="*/ 74 w 74"/>
                <a:gd name="T33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4" h="91">
                  <a:moveTo>
                    <a:pt x="0" y="91"/>
                  </a:moveTo>
                  <a:lnTo>
                    <a:pt x="6" y="85"/>
                  </a:lnTo>
                  <a:lnTo>
                    <a:pt x="14" y="82"/>
                  </a:lnTo>
                  <a:lnTo>
                    <a:pt x="21" y="76"/>
                  </a:lnTo>
                  <a:lnTo>
                    <a:pt x="28" y="73"/>
                  </a:lnTo>
                  <a:lnTo>
                    <a:pt x="34" y="67"/>
                  </a:lnTo>
                  <a:lnTo>
                    <a:pt x="39" y="61"/>
                  </a:lnTo>
                  <a:lnTo>
                    <a:pt x="45" y="56"/>
                  </a:lnTo>
                  <a:lnTo>
                    <a:pt x="51" y="51"/>
                  </a:lnTo>
                  <a:lnTo>
                    <a:pt x="54" y="44"/>
                  </a:lnTo>
                  <a:lnTo>
                    <a:pt x="59" y="39"/>
                  </a:lnTo>
                  <a:lnTo>
                    <a:pt x="62" y="33"/>
                  </a:lnTo>
                  <a:lnTo>
                    <a:pt x="65" y="27"/>
                  </a:lnTo>
                  <a:lnTo>
                    <a:pt x="68" y="20"/>
                  </a:lnTo>
                  <a:lnTo>
                    <a:pt x="70" y="14"/>
                  </a:lnTo>
                  <a:lnTo>
                    <a:pt x="72" y="7"/>
                  </a:lnTo>
                  <a:lnTo>
                    <a:pt x="74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7" name="Freeform 123"/>
            <p:cNvSpPr>
              <a:spLocks/>
            </p:cNvSpPr>
            <p:nvPr/>
          </p:nvSpPr>
          <p:spPr bwMode="auto">
            <a:xfrm>
              <a:off x="2094" y="8253"/>
              <a:ext cx="3" cy="23"/>
            </a:xfrm>
            <a:custGeom>
              <a:avLst/>
              <a:gdLst>
                <a:gd name="T0" fmla="*/ 0 w 3"/>
                <a:gd name="T1" fmla="*/ 23 h 23"/>
                <a:gd name="T2" fmla="*/ 2 w 3"/>
                <a:gd name="T3" fmla="*/ 12 h 23"/>
                <a:gd name="T4" fmla="*/ 3 w 3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3">
                  <a:moveTo>
                    <a:pt x="0" y="23"/>
                  </a:moveTo>
                  <a:lnTo>
                    <a:pt x="2" y="12"/>
                  </a:lnTo>
                  <a:lnTo>
                    <a:pt x="3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8" name="Freeform 124"/>
            <p:cNvSpPr>
              <a:spLocks/>
            </p:cNvSpPr>
            <p:nvPr/>
          </p:nvSpPr>
          <p:spPr bwMode="auto">
            <a:xfrm>
              <a:off x="2033" y="8107"/>
              <a:ext cx="64" cy="146"/>
            </a:xfrm>
            <a:custGeom>
              <a:avLst/>
              <a:gdLst>
                <a:gd name="T0" fmla="*/ 64 w 64"/>
                <a:gd name="T1" fmla="*/ 146 h 146"/>
                <a:gd name="T2" fmla="*/ 63 w 64"/>
                <a:gd name="T3" fmla="*/ 139 h 146"/>
                <a:gd name="T4" fmla="*/ 63 w 64"/>
                <a:gd name="T5" fmla="*/ 133 h 146"/>
                <a:gd name="T6" fmla="*/ 61 w 64"/>
                <a:gd name="T7" fmla="*/ 126 h 146"/>
                <a:gd name="T8" fmla="*/ 60 w 64"/>
                <a:gd name="T9" fmla="*/ 119 h 146"/>
                <a:gd name="T10" fmla="*/ 58 w 64"/>
                <a:gd name="T11" fmla="*/ 112 h 146"/>
                <a:gd name="T12" fmla="*/ 57 w 64"/>
                <a:gd name="T13" fmla="*/ 105 h 146"/>
                <a:gd name="T14" fmla="*/ 55 w 64"/>
                <a:gd name="T15" fmla="*/ 99 h 146"/>
                <a:gd name="T16" fmla="*/ 53 w 64"/>
                <a:gd name="T17" fmla="*/ 93 h 146"/>
                <a:gd name="T18" fmla="*/ 50 w 64"/>
                <a:gd name="T19" fmla="*/ 86 h 146"/>
                <a:gd name="T20" fmla="*/ 48 w 64"/>
                <a:gd name="T21" fmla="*/ 79 h 146"/>
                <a:gd name="T22" fmla="*/ 46 w 64"/>
                <a:gd name="T23" fmla="*/ 74 h 146"/>
                <a:gd name="T24" fmla="*/ 43 w 64"/>
                <a:gd name="T25" fmla="*/ 68 h 146"/>
                <a:gd name="T26" fmla="*/ 38 w 64"/>
                <a:gd name="T27" fmla="*/ 57 h 146"/>
                <a:gd name="T28" fmla="*/ 32 w 64"/>
                <a:gd name="T29" fmla="*/ 46 h 146"/>
                <a:gd name="T30" fmla="*/ 25 w 64"/>
                <a:gd name="T31" fmla="*/ 36 h 146"/>
                <a:gd name="T32" fmla="*/ 19 w 64"/>
                <a:gd name="T33" fmla="*/ 27 h 146"/>
                <a:gd name="T34" fmla="*/ 14 w 64"/>
                <a:gd name="T35" fmla="*/ 19 h 146"/>
                <a:gd name="T36" fmla="*/ 10 w 64"/>
                <a:gd name="T37" fmla="*/ 12 h 146"/>
                <a:gd name="T38" fmla="*/ 6 w 64"/>
                <a:gd name="T39" fmla="*/ 6 h 146"/>
                <a:gd name="T40" fmla="*/ 2 w 64"/>
                <a:gd name="T41" fmla="*/ 2 h 146"/>
                <a:gd name="T42" fmla="*/ 0 w 64"/>
                <a:gd name="T43" fmla="*/ 0 h 146"/>
                <a:gd name="T44" fmla="*/ 0 w 64"/>
                <a:gd name="T4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" h="146">
                  <a:moveTo>
                    <a:pt x="64" y="146"/>
                  </a:moveTo>
                  <a:lnTo>
                    <a:pt x="63" y="139"/>
                  </a:lnTo>
                  <a:lnTo>
                    <a:pt x="63" y="133"/>
                  </a:lnTo>
                  <a:lnTo>
                    <a:pt x="61" y="126"/>
                  </a:lnTo>
                  <a:lnTo>
                    <a:pt x="60" y="119"/>
                  </a:lnTo>
                  <a:lnTo>
                    <a:pt x="58" y="112"/>
                  </a:lnTo>
                  <a:lnTo>
                    <a:pt x="57" y="105"/>
                  </a:lnTo>
                  <a:lnTo>
                    <a:pt x="55" y="99"/>
                  </a:lnTo>
                  <a:lnTo>
                    <a:pt x="53" y="93"/>
                  </a:lnTo>
                  <a:lnTo>
                    <a:pt x="50" y="86"/>
                  </a:lnTo>
                  <a:lnTo>
                    <a:pt x="48" y="79"/>
                  </a:lnTo>
                  <a:lnTo>
                    <a:pt x="46" y="74"/>
                  </a:lnTo>
                  <a:lnTo>
                    <a:pt x="43" y="68"/>
                  </a:lnTo>
                  <a:lnTo>
                    <a:pt x="38" y="57"/>
                  </a:lnTo>
                  <a:lnTo>
                    <a:pt x="32" y="46"/>
                  </a:lnTo>
                  <a:lnTo>
                    <a:pt x="25" y="36"/>
                  </a:lnTo>
                  <a:lnTo>
                    <a:pt x="19" y="27"/>
                  </a:lnTo>
                  <a:lnTo>
                    <a:pt x="14" y="19"/>
                  </a:lnTo>
                  <a:lnTo>
                    <a:pt x="10" y="12"/>
                  </a:lnTo>
                  <a:lnTo>
                    <a:pt x="6" y="6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89" name="Freeform 125"/>
            <p:cNvSpPr>
              <a:spLocks/>
            </p:cNvSpPr>
            <p:nvPr/>
          </p:nvSpPr>
          <p:spPr bwMode="auto">
            <a:xfrm>
              <a:off x="2032" y="810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0" name="Freeform 126"/>
            <p:cNvSpPr>
              <a:spLocks/>
            </p:cNvSpPr>
            <p:nvPr/>
          </p:nvSpPr>
          <p:spPr bwMode="auto">
            <a:xfrm>
              <a:off x="2701" y="6770"/>
              <a:ext cx="9" cy="9"/>
            </a:xfrm>
            <a:custGeom>
              <a:avLst/>
              <a:gdLst>
                <a:gd name="T0" fmla="*/ 9 w 9"/>
                <a:gd name="T1" fmla="*/ 0 h 9"/>
                <a:gd name="T2" fmla="*/ 2 w 9"/>
                <a:gd name="T3" fmla="*/ 3 h 9"/>
                <a:gd name="T4" fmla="*/ 0 w 9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9" y="0"/>
                  </a:moveTo>
                  <a:lnTo>
                    <a:pt x="2" y="3"/>
                  </a:lnTo>
                  <a:lnTo>
                    <a:pt x="0" y="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1" name="Line 127"/>
            <p:cNvSpPr>
              <a:spLocks noChangeShapeType="1"/>
            </p:cNvSpPr>
            <p:nvPr/>
          </p:nvSpPr>
          <p:spPr bwMode="auto">
            <a:xfrm>
              <a:off x="2701" y="6779"/>
              <a:ext cx="1" cy="998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2" name="Freeform 128"/>
            <p:cNvSpPr>
              <a:spLocks/>
            </p:cNvSpPr>
            <p:nvPr/>
          </p:nvSpPr>
          <p:spPr bwMode="auto">
            <a:xfrm>
              <a:off x="2701" y="7777"/>
              <a:ext cx="9" cy="9"/>
            </a:xfrm>
            <a:custGeom>
              <a:avLst/>
              <a:gdLst>
                <a:gd name="T0" fmla="*/ 0 w 9"/>
                <a:gd name="T1" fmla="*/ 0 h 9"/>
                <a:gd name="T2" fmla="*/ 2 w 9"/>
                <a:gd name="T3" fmla="*/ 5 h 9"/>
                <a:gd name="T4" fmla="*/ 9 w 9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0" y="0"/>
                  </a:moveTo>
                  <a:lnTo>
                    <a:pt x="2" y="5"/>
                  </a:lnTo>
                  <a:lnTo>
                    <a:pt x="9" y="9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3" name="Line 129"/>
            <p:cNvSpPr>
              <a:spLocks noChangeShapeType="1"/>
            </p:cNvSpPr>
            <p:nvPr/>
          </p:nvSpPr>
          <p:spPr bwMode="auto">
            <a:xfrm>
              <a:off x="2710" y="7786"/>
              <a:ext cx="1221" cy="1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4" name="Freeform 130"/>
            <p:cNvSpPr>
              <a:spLocks/>
            </p:cNvSpPr>
            <p:nvPr/>
          </p:nvSpPr>
          <p:spPr bwMode="auto">
            <a:xfrm>
              <a:off x="3931" y="7777"/>
              <a:ext cx="9" cy="9"/>
            </a:xfrm>
            <a:custGeom>
              <a:avLst/>
              <a:gdLst>
                <a:gd name="T0" fmla="*/ 0 w 9"/>
                <a:gd name="T1" fmla="*/ 9 h 9"/>
                <a:gd name="T2" fmla="*/ 6 w 9"/>
                <a:gd name="T3" fmla="*/ 5 h 9"/>
                <a:gd name="T4" fmla="*/ 9 w 9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6" y="5"/>
                  </a:lnTo>
                  <a:lnTo>
                    <a:pt x="9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5" name="Line 131"/>
            <p:cNvSpPr>
              <a:spLocks noChangeShapeType="1"/>
            </p:cNvSpPr>
            <p:nvPr/>
          </p:nvSpPr>
          <p:spPr bwMode="auto">
            <a:xfrm flipV="1">
              <a:off x="3940" y="6779"/>
              <a:ext cx="1" cy="998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6" name="Freeform 132"/>
            <p:cNvSpPr>
              <a:spLocks/>
            </p:cNvSpPr>
            <p:nvPr/>
          </p:nvSpPr>
          <p:spPr bwMode="auto">
            <a:xfrm>
              <a:off x="3931" y="6770"/>
              <a:ext cx="9" cy="9"/>
            </a:xfrm>
            <a:custGeom>
              <a:avLst/>
              <a:gdLst>
                <a:gd name="T0" fmla="*/ 9 w 9"/>
                <a:gd name="T1" fmla="*/ 9 h 9"/>
                <a:gd name="T2" fmla="*/ 6 w 9"/>
                <a:gd name="T3" fmla="*/ 3 h 9"/>
                <a:gd name="T4" fmla="*/ 0 w 9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9" y="9"/>
                  </a:moveTo>
                  <a:lnTo>
                    <a:pt x="6" y="3"/>
                  </a:lnTo>
                  <a:lnTo>
                    <a:pt x="0" y="0"/>
                  </a:lnTo>
                </a:path>
              </a:pathLst>
            </a:custGeom>
            <a:noFill/>
            <a:ln w="21590">
              <a:solidFill>
                <a:srgbClr val="7A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0997" name="Line 133"/>
            <p:cNvSpPr>
              <a:spLocks noChangeShapeType="1"/>
            </p:cNvSpPr>
            <p:nvPr/>
          </p:nvSpPr>
          <p:spPr bwMode="auto">
            <a:xfrm flipH="1">
              <a:off x="2710" y="6770"/>
              <a:ext cx="1221" cy="1"/>
            </a:xfrm>
            <a:prstGeom prst="line">
              <a:avLst/>
            </a:prstGeom>
            <a:noFill/>
            <a:ln w="21590">
              <a:solidFill>
                <a:srgbClr val="7A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1C1BEF5F-6878-4909-BB3A-A9122E3EACC6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06622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77962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200" dirty="0"/>
          </a:p>
        </p:txBody>
      </p:sp>
      <p:sp>
        <p:nvSpPr>
          <p:cNvPr id="1863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178050"/>
            <a:ext cx="6140450" cy="3476625"/>
          </a:xfrm>
        </p:spPr>
        <p:txBody>
          <a:bodyPr/>
          <a:lstStyle/>
          <a:p>
            <a:pPr marL="284163" indent="-284163"/>
            <a:r>
              <a:rPr lang="en-US" sz="3600" dirty="0"/>
              <a:t>Get help if object or resident appears too heavy</a:t>
            </a:r>
          </a:p>
          <a:p>
            <a:pPr marL="284163" indent="-284163"/>
            <a:r>
              <a:rPr lang="en-US" sz="3600" dirty="0"/>
              <a:t>Keep feet apart to provide wide base of support</a:t>
            </a:r>
          </a:p>
          <a:p>
            <a:pPr marL="284163" indent="-284163"/>
            <a:r>
              <a:rPr lang="en-US" sz="3600" dirty="0"/>
              <a:t>Pivot or turn with feet</a:t>
            </a:r>
          </a:p>
        </p:txBody>
      </p:sp>
      <p:grpSp>
        <p:nvGrpSpPr>
          <p:cNvPr id="186410" name="Group 42"/>
          <p:cNvGrpSpPr>
            <a:grpSpLocks/>
          </p:cNvGrpSpPr>
          <p:nvPr/>
        </p:nvGrpSpPr>
        <p:grpSpPr bwMode="auto">
          <a:xfrm>
            <a:off x="6435725" y="1879600"/>
            <a:ext cx="2141538" cy="3979863"/>
            <a:chOff x="1817" y="1078"/>
            <a:chExt cx="1560" cy="2824"/>
          </a:xfrm>
        </p:grpSpPr>
        <p:sp>
          <p:nvSpPr>
            <p:cNvPr id="186394" name="AutoShape 26"/>
            <p:cNvSpPr>
              <a:spLocks noChangeAspect="1" noChangeArrowheads="1" noTextEdit="1"/>
            </p:cNvSpPr>
            <p:nvPr/>
          </p:nvSpPr>
          <p:spPr bwMode="auto">
            <a:xfrm>
              <a:off x="1817" y="1078"/>
              <a:ext cx="1560" cy="2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396" name="Rectangle 28"/>
            <p:cNvSpPr>
              <a:spLocks noChangeArrowheads="1"/>
            </p:cNvSpPr>
            <p:nvPr/>
          </p:nvSpPr>
          <p:spPr bwMode="auto">
            <a:xfrm>
              <a:off x="1817" y="1078"/>
              <a:ext cx="1560" cy="28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397" name="Freeform 29"/>
            <p:cNvSpPr>
              <a:spLocks/>
            </p:cNvSpPr>
            <p:nvPr/>
          </p:nvSpPr>
          <p:spPr bwMode="auto">
            <a:xfrm>
              <a:off x="1823" y="1084"/>
              <a:ext cx="1550" cy="2816"/>
            </a:xfrm>
            <a:custGeom>
              <a:avLst/>
              <a:gdLst>
                <a:gd name="T0" fmla="*/ 894 w 1550"/>
                <a:gd name="T1" fmla="*/ 220 h 2816"/>
                <a:gd name="T2" fmla="*/ 1044 w 1550"/>
                <a:gd name="T3" fmla="*/ 390 h 2816"/>
                <a:gd name="T4" fmla="*/ 1218 w 1550"/>
                <a:gd name="T5" fmla="*/ 492 h 2816"/>
                <a:gd name="T6" fmla="*/ 1326 w 1550"/>
                <a:gd name="T7" fmla="*/ 660 h 2816"/>
                <a:gd name="T8" fmla="*/ 1414 w 1550"/>
                <a:gd name="T9" fmla="*/ 864 h 2816"/>
                <a:gd name="T10" fmla="*/ 1440 w 1550"/>
                <a:gd name="T11" fmla="*/ 1020 h 2816"/>
                <a:gd name="T12" fmla="*/ 1236 w 1550"/>
                <a:gd name="T13" fmla="*/ 1176 h 2816"/>
                <a:gd name="T14" fmla="*/ 1092 w 1550"/>
                <a:gd name="T15" fmla="*/ 1330 h 2816"/>
                <a:gd name="T16" fmla="*/ 1126 w 1550"/>
                <a:gd name="T17" fmla="*/ 1448 h 2816"/>
                <a:gd name="T18" fmla="*/ 1130 w 1550"/>
                <a:gd name="T19" fmla="*/ 1610 h 2816"/>
                <a:gd name="T20" fmla="*/ 1194 w 1550"/>
                <a:gd name="T21" fmla="*/ 1872 h 2816"/>
                <a:gd name="T22" fmla="*/ 1272 w 1550"/>
                <a:gd name="T23" fmla="*/ 2152 h 2816"/>
                <a:gd name="T24" fmla="*/ 1342 w 1550"/>
                <a:gd name="T25" fmla="*/ 2386 h 2816"/>
                <a:gd name="T26" fmla="*/ 1384 w 1550"/>
                <a:gd name="T27" fmla="*/ 2506 h 2816"/>
                <a:gd name="T28" fmla="*/ 1470 w 1550"/>
                <a:gd name="T29" fmla="*/ 2604 h 2816"/>
                <a:gd name="T30" fmla="*/ 1544 w 1550"/>
                <a:gd name="T31" fmla="*/ 2698 h 2816"/>
                <a:gd name="T32" fmla="*/ 1522 w 1550"/>
                <a:gd name="T33" fmla="*/ 2752 h 2816"/>
                <a:gd name="T34" fmla="*/ 1380 w 1550"/>
                <a:gd name="T35" fmla="*/ 2718 h 2816"/>
                <a:gd name="T36" fmla="*/ 1250 w 1550"/>
                <a:gd name="T37" fmla="*/ 2650 h 2816"/>
                <a:gd name="T38" fmla="*/ 1198 w 1550"/>
                <a:gd name="T39" fmla="*/ 2450 h 2816"/>
                <a:gd name="T40" fmla="*/ 1060 w 1550"/>
                <a:gd name="T41" fmla="*/ 2170 h 2816"/>
                <a:gd name="T42" fmla="*/ 772 w 1550"/>
                <a:gd name="T43" fmla="*/ 1678 h 2816"/>
                <a:gd name="T44" fmla="*/ 530 w 1550"/>
                <a:gd name="T45" fmla="*/ 2044 h 2816"/>
                <a:gd name="T46" fmla="*/ 316 w 1550"/>
                <a:gd name="T47" fmla="*/ 2446 h 2816"/>
                <a:gd name="T48" fmla="*/ 264 w 1550"/>
                <a:gd name="T49" fmla="*/ 2630 h 2816"/>
                <a:gd name="T50" fmla="*/ 216 w 1550"/>
                <a:gd name="T51" fmla="*/ 2702 h 2816"/>
                <a:gd name="T52" fmla="*/ 104 w 1550"/>
                <a:gd name="T53" fmla="*/ 2784 h 2816"/>
                <a:gd name="T54" fmla="*/ 14 w 1550"/>
                <a:gd name="T55" fmla="*/ 2814 h 2816"/>
                <a:gd name="T56" fmla="*/ 14 w 1550"/>
                <a:gd name="T57" fmla="*/ 2726 h 2816"/>
                <a:gd name="T58" fmla="*/ 78 w 1550"/>
                <a:gd name="T59" fmla="*/ 2604 h 2816"/>
                <a:gd name="T60" fmla="*/ 112 w 1550"/>
                <a:gd name="T61" fmla="*/ 2486 h 2816"/>
                <a:gd name="T62" fmla="*/ 172 w 1550"/>
                <a:gd name="T63" fmla="*/ 2274 h 2816"/>
                <a:gd name="T64" fmla="*/ 254 w 1550"/>
                <a:gd name="T65" fmla="*/ 2004 h 2816"/>
                <a:gd name="T66" fmla="*/ 334 w 1550"/>
                <a:gd name="T67" fmla="*/ 1742 h 2816"/>
                <a:gd name="T68" fmla="*/ 392 w 1550"/>
                <a:gd name="T69" fmla="*/ 1558 h 2816"/>
                <a:gd name="T70" fmla="*/ 390 w 1550"/>
                <a:gd name="T71" fmla="*/ 1486 h 2816"/>
                <a:gd name="T72" fmla="*/ 388 w 1550"/>
                <a:gd name="T73" fmla="*/ 1398 h 2816"/>
                <a:gd name="T74" fmla="*/ 390 w 1550"/>
                <a:gd name="T75" fmla="*/ 1316 h 2816"/>
                <a:gd name="T76" fmla="*/ 254 w 1550"/>
                <a:gd name="T77" fmla="*/ 1232 h 2816"/>
                <a:gd name="T78" fmla="*/ 94 w 1550"/>
                <a:gd name="T79" fmla="*/ 1084 h 2816"/>
                <a:gd name="T80" fmla="*/ 114 w 1550"/>
                <a:gd name="T81" fmla="*/ 950 h 2816"/>
                <a:gd name="T82" fmla="*/ 188 w 1550"/>
                <a:gd name="T83" fmla="*/ 750 h 2816"/>
                <a:gd name="T84" fmla="*/ 268 w 1550"/>
                <a:gd name="T85" fmla="*/ 572 h 2816"/>
                <a:gd name="T86" fmla="*/ 396 w 1550"/>
                <a:gd name="T87" fmla="*/ 462 h 2816"/>
                <a:gd name="T88" fmla="*/ 574 w 1550"/>
                <a:gd name="T89" fmla="*/ 346 h 2816"/>
                <a:gd name="T90" fmla="*/ 594 w 1550"/>
                <a:gd name="T91" fmla="*/ 238 h 2816"/>
                <a:gd name="T92" fmla="*/ 592 w 1550"/>
                <a:gd name="T93" fmla="*/ 112 h 2816"/>
                <a:gd name="T94" fmla="*/ 664 w 1550"/>
                <a:gd name="T95" fmla="*/ 12 h 2816"/>
                <a:gd name="T96" fmla="*/ 778 w 1550"/>
                <a:gd name="T97" fmla="*/ 10 h 2816"/>
                <a:gd name="T98" fmla="*/ 870 w 1550"/>
                <a:gd name="T99" fmla="*/ 76 h 2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50" h="2816">
                  <a:moveTo>
                    <a:pt x="870" y="76"/>
                  </a:moveTo>
                  <a:lnTo>
                    <a:pt x="880" y="124"/>
                  </a:lnTo>
                  <a:lnTo>
                    <a:pt x="888" y="172"/>
                  </a:lnTo>
                  <a:lnTo>
                    <a:pt x="894" y="220"/>
                  </a:lnTo>
                  <a:lnTo>
                    <a:pt x="894" y="268"/>
                  </a:lnTo>
                  <a:lnTo>
                    <a:pt x="886" y="320"/>
                  </a:lnTo>
                  <a:lnTo>
                    <a:pt x="970" y="356"/>
                  </a:lnTo>
                  <a:lnTo>
                    <a:pt x="1044" y="390"/>
                  </a:lnTo>
                  <a:lnTo>
                    <a:pt x="1110" y="420"/>
                  </a:lnTo>
                  <a:lnTo>
                    <a:pt x="1170" y="448"/>
                  </a:lnTo>
                  <a:lnTo>
                    <a:pt x="1192" y="466"/>
                  </a:lnTo>
                  <a:lnTo>
                    <a:pt x="1218" y="492"/>
                  </a:lnTo>
                  <a:lnTo>
                    <a:pt x="1244" y="526"/>
                  </a:lnTo>
                  <a:lnTo>
                    <a:pt x="1270" y="566"/>
                  </a:lnTo>
                  <a:lnTo>
                    <a:pt x="1298" y="610"/>
                  </a:lnTo>
                  <a:lnTo>
                    <a:pt x="1326" y="660"/>
                  </a:lnTo>
                  <a:lnTo>
                    <a:pt x="1352" y="710"/>
                  </a:lnTo>
                  <a:lnTo>
                    <a:pt x="1376" y="762"/>
                  </a:lnTo>
                  <a:lnTo>
                    <a:pt x="1396" y="814"/>
                  </a:lnTo>
                  <a:lnTo>
                    <a:pt x="1414" y="864"/>
                  </a:lnTo>
                  <a:lnTo>
                    <a:pt x="1428" y="912"/>
                  </a:lnTo>
                  <a:lnTo>
                    <a:pt x="1438" y="954"/>
                  </a:lnTo>
                  <a:lnTo>
                    <a:pt x="1442" y="990"/>
                  </a:lnTo>
                  <a:lnTo>
                    <a:pt x="1440" y="1020"/>
                  </a:lnTo>
                  <a:lnTo>
                    <a:pt x="1392" y="1068"/>
                  </a:lnTo>
                  <a:lnTo>
                    <a:pt x="1342" y="1108"/>
                  </a:lnTo>
                  <a:lnTo>
                    <a:pt x="1290" y="1142"/>
                  </a:lnTo>
                  <a:lnTo>
                    <a:pt x="1236" y="1176"/>
                  </a:lnTo>
                  <a:lnTo>
                    <a:pt x="1184" y="1212"/>
                  </a:lnTo>
                  <a:lnTo>
                    <a:pt x="1134" y="1252"/>
                  </a:lnTo>
                  <a:lnTo>
                    <a:pt x="1086" y="1300"/>
                  </a:lnTo>
                  <a:lnTo>
                    <a:pt x="1092" y="1330"/>
                  </a:lnTo>
                  <a:lnTo>
                    <a:pt x="1102" y="1358"/>
                  </a:lnTo>
                  <a:lnTo>
                    <a:pt x="1112" y="1388"/>
                  </a:lnTo>
                  <a:lnTo>
                    <a:pt x="1122" y="1418"/>
                  </a:lnTo>
                  <a:lnTo>
                    <a:pt x="1126" y="1448"/>
                  </a:lnTo>
                  <a:lnTo>
                    <a:pt x="1124" y="1478"/>
                  </a:lnTo>
                  <a:lnTo>
                    <a:pt x="1110" y="1508"/>
                  </a:lnTo>
                  <a:lnTo>
                    <a:pt x="1120" y="1556"/>
                  </a:lnTo>
                  <a:lnTo>
                    <a:pt x="1130" y="1610"/>
                  </a:lnTo>
                  <a:lnTo>
                    <a:pt x="1144" y="1670"/>
                  </a:lnTo>
                  <a:lnTo>
                    <a:pt x="1160" y="1734"/>
                  </a:lnTo>
                  <a:lnTo>
                    <a:pt x="1176" y="1802"/>
                  </a:lnTo>
                  <a:lnTo>
                    <a:pt x="1194" y="1872"/>
                  </a:lnTo>
                  <a:lnTo>
                    <a:pt x="1214" y="1942"/>
                  </a:lnTo>
                  <a:lnTo>
                    <a:pt x="1232" y="2014"/>
                  </a:lnTo>
                  <a:lnTo>
                    <a:pt x="1252" y="2084"/>
                  </a:lnTo>
                  <a:lnTo>
                    <a:pt x="1272" y="2152"/>
                  </a:lnTo>
                  <a:lnTo>
                    <a:pt x="1290" y="2218"/>
                  </a:lnTo>
                  <a:lnTo>
                    <a:pt x="1308" y="2280"/>
                  </a:lnTo>
                  <a:lnTo>
                    <a:pt x="1326" y="2336"/>
                  </a:lnTo>
                  <a:lnTo>
                    <a:pt x="1342" y="2386"/>
                  </a:lnTo>
                  <a:lnTo>
                    <a:pt x="1356" y="2430"/>
                  </a:lnTo>
                  <a:lnTo>
                    <a:pt x="1368" y="2464"/>
                  </a:lnTo>
                  <a:lnTo>
                    <a:pt x="1378" y="2490"/>
                  </a:lnTo>
                  <a:lnTo>
                    <a:pt x="1384" y="2506"/>
                  </a:lnTo>
                  <a:lnTo>
                    <a:pt x="1402" y="2530"/>
                  </a:lnTo>
                  <a:lnTo>
                    <a:pt x="1424" y="2554"/>
                  </a:lnTo>
                  <a:lnTo>
                    <a:pt x="1448" y="2578"/>
                  </a:lnTo>
                  <a:lnTo>
                    <a:pt x="1470" y="2604"/>
                  </a:lnTo>
                  <a:lnTo>
                    <a:pt x="1494" y="2628"/>
                  </a:lnTo>
                  <a:lnTo>
                    <a:pt x="1514" y="2654"/>
                  </a:lnTo>
                  <a:lnTo>
                    <a:pt x="1532" y="2676"/>
                  </a:lnTo>
                  <a:lnTo>
                    <a:pt x="1544" y="2698"/>
                  </a:lnTo>
                  <a:lnTo>
                    <a:pt x="1550" y="2716"/>
                  </a:lnTo>
                  <a:lnTo>
                    <a:pt x="1550" y="2732"/>
                  </a:lnTo>
                  <a:lnTo>
                    <a:pt x="1540" y="2744"/>
                  </a:lnTo>
                  <a:lnTo>
                    <a:pt x="1522" y="2752"/>
                  </a:lnTo>
                  <a:lnTo>
                    <a:pt x="1490" y="2744"/>
                  </a:lnTo>
                  <a:lnTo>
                    <a:pt x="1456" y="2736"/>
                  </a:lnTo>
                  <a:lnTo>
                    <a:pt x="1418" y="2728"/>
                  </a:lnTo>
                  <a:lnTo>
                    <a:pt x="1380" y="2718"/>
                  </a:lnTo>
                  <a:lnTo>
                    <a:pt x="1344" y="2706"/>
                  </a:lnTo>
                  <a:lnTo>
                    <a:pt x="1308" y="2692"/>
                  </a:lnTo>
                  <a:lnTo>
                    <a:pt x="1276" y="2674"/>
                  </a:lnTo>
                  <a:lnTo>
                    <a:pt x="1250" y="2650"/>
                  </a:lnTo>
                  <a:lnTo>
                    <a:pt x="1230" y="2622"/>
                  </a:lnTo>
                  <a:lnTo>
                    <a:pt x="1224" y="2560"/>
                  </a:lnTo>
                  <a:lnTo>
                    <a:pt x="1214" y="2504"/>
                  </a:lnTo>
                  <a:lnTo>
                    <a:pt x="1198" y="2450"/>
                  </a:lnTo>
                  <a:lnTo>
                    <a:pt x="1176" y="2400"/>
                  </a:lnTo>
                  <a:lnTo>
                    <a:pt x="1150" y="2348"/>
                  </a:lnTo>
                  <a:lnTo>
                    <a:pt x="1120" y="2298"/>
                  </a:lnTo>
                  <a:lnTo>
                    <a:pt x="1060" y="2170"/>
                  </a:lnTo>
                  <a:lnTo>
                    <a:pt x="996" y="2042"/>
                  </a:lnTo>
                  <a:lnTo>
                    <a:pt x="928" y="1918"/>
                  </a:lnTo>
                  <a:lnTo>
                    <a:pt x="854" y="1796"/>
                  </a:lnTo>
                  <a:lnTo>
                    <a:pt x="772" y="1678"/>
                  </a:lnTo>
                  <a:lnTo>
                    <a:pt x="698" y="1766"/>
                  </a:lnTo>
                  <a:lnTo>
                    <a:pt x="636" y="1858"/>
                  </a:lnTo>
                  <a:lnTo>
                    <a:pt x="582" y="1950"/>
                  </a:lnTo>
                  <a:lnTo>
                    <a:pt x="530" y="2044"/>
                  </a:lnTo>
                  <a:lnTo>
                    <a:pt x="480" y="2142"/>
                  </a:lnTo>
                  <a:lnTo>
                    <a:pt x="428" y="2242"/>
                  </a:lnTo>
                  <a:lnTo>
                    <a:pt x="374" y="2344"/>
                  </a:lnTo>
                  <a:lnTo>
                    <a:pt x="316" y="2446"/>
                  </a:lnTo>
                  <a:lnTo>
                    <a:pt x="254" y="2546"/>
                  </a:lnTo>
                  <a:lnTo>
                    <a:pt x="256" y="2574"/>
                  </a:lnTo>
                  <a:lnTo>
                    <a:pt x="262" y="2602"/>
                  </a:lnTo>
                  <a:lnTo>
                    <a:pt x="264" y="2630"/>
                  </a:lnTo>
                  <a:lnTo>
                    <a:pt x="258" y="2658"/>
                  </a:lnTo>
                  <a:lnTo>
                    <a:pt x="250" y="2668"/>
                  </a:lnTo>
                  <a:lnTo>
                    <a:pt x="236" y="2684"/>
                  </a:lnTo>
                  <a:lnTo>
                    <a:pt x="216" y="2702"/>
                  </a:lnTo>
                  <a:lnTo>
                    <a:pt x="192" y="2722"/>
                  </a:lnTo>
                  <a:lnTo>
                    <a:pt x="164" y="2744"/>
                  </a:lnTo>
                  <a:lnTo>
                    <a:pt x="134" y="2764"/>
                  </a:lnTo>
                  <a:lnTo>
                    <a:pt x="104" y="2784"/>
                  </a:lnTo>
                  <a:lnTo>
                    <a:pt x="76" y="2798"/>
                  </a:lnTo>
                  <a:lnTo>
                    <a:pt x="50" y="2810"/>
                  </a:lnTo>
                  <a:lnTo>
                    <a:pt x="28" y="2816"/>
                  </a:lnTo>
                  <a:lnTo>
                    <a:pt x="14" y="2814"/>
                  </a:lnTo>
                  <a:lnTo>
                    <a:pt x="2" y="2796"/>
                  </a:lnTo>
                  <a:lnTo>
                    <a:pt x="0" y="2776"/>
                  </a:lnTo>
                  <a:lnTo>
                    <a:pt x="4" y="2752"/>
                  </a:lnTo>
                  <a:lnTo>
                    <a:pt x="14" y="2726"/>
                  </a:lnTo>
                  <a:lnTo>
                    <a:pt x="28" y="2698"/>
                  </a:lnTo>
                  <a:lnTo>
                    <a:pt x="44" y="2668"/>
                  </a:lnTo>
                  <a:lnTo>
                    <a:pt x="62" y="2636"/>
                  </a:lnTo>
                  <a:lnTo>
                    <a:pt x="78" y="2604"/>
                  </a:lnTo>
                  <a:lnTo>
                    <a:pt x="92" y="2568"/>
                  </a:lnTo>
                  <a:lnTo>
                    <a:pt x="96" y="2550"/>
                  </a:lnTo>
                  <a:lnTo>
                    <a:pt x="102" y="2522"/>
                  </a:lnTo>
                  <a:lnTo>
                    <a:pt x="112" y="2486"/>
                  </a:lnTo>
                  <a:lnTo>
                    <a:pt x="124" y="2442"/>
                  </a:lnTo>
                  <a:lnTo>
                    <a:pt x="138" y="2392"/>
                  </a:lnTo>
                  <a:lnTo>
                    <a:pt x="154" y="2334"/>
                  </a:lnTo>
                  <a:lnTo>
                    <a:pt x="172" y="2274"/>
                  </a:lnTo>
                  <a:lnTo>
                    <a:pt x="192" y="2208"/>
                  </a:lnTo>
                  <a:lnTo>
                    <a:pt x="212" y="2142"/>
                  </a:lnTo>
                  <a:lnTo>
                    <a:pt x="234" y="2072"/>
                  </a:lnTo>
                  <a:lnTo>
                    <a:pt x="254" y="2004"/>
                  </a:lnTo>
                  <a:lnTo>
                    <a:pt x="276" y="1934"/>
                  </a:lnTo>
                  <a:lnTo>
                    <a:pt x="296" y="1868"/>
                  </a:lnTo>
                  <a:lnTo>
                    <a:pt x="316" y="1804"/>
                  </a:lnTo>
                  <a:lnTo>
                    <a:pt x="334" y="1742"/>
                  </a:lnTo>
                  <a:lnTo>
                    <a:pt x="352" y="1686"/>
                  </a:lnTo>
                  <a:lnTo>
                    <a:pt x="368" y="1636"/>
                  </a:lnTo>
                  <a:lnTo>
                    <a:pt x="382" y="1594"/>
                  </a:lnTo>
                  <a:lnTo>
                    <a:pt x="392" y="1558"/>
                  </a:lnTo>
                  <a:lnTo>
                    <a:pt x="402" y="1532"/>
                  </a:lnTo>
                  <a:lnTo>
                    <a:pt x="406" y="1514"/>
                  </a:lnTo>
                  <a:lnTo>
                    <a:pt x="408" y="1508"/>
                  </a:lnTo>
                  <a:lnTo>
                    <a:pt x="390" y="1486"/>
                  </a:lnTo>
                  <a:lnTo>
                    <a:pt x="382" y="1462"/>
                  </a:lnTo>
                  <a:lnTo>
                    <a:pt x="380" y="1440"/>
                  </a:lnTo>
                  <a:lnTo>
                    <a:pt x="382" y="1418"/>
                  </a:lnTo>
                  <a:lnTo>
                    <a:pt x="388" y="1398"/>
                  </a:lnTo>
                  <a:lnTo>
                    <a:pt x="394" y="1376"/>
                  </a:lnTo>
                  <a:lnTo>
                    <a:pt x="398" y="1356"/>
                  </a:lnTo>
                  <a:lnTo>
                    <a:pt x="396" y="1336"/>
                  </a:lnTo>
                  <a:lnTo>
                    <a:pt x="390" y="1316"/>
                  </a:lnTo>
                  <a:lnTo>
                    <a:pt x="374" y="1296"/>
                  </a:lnTo>
                  <a:lnTo>
                    <a:pt x="346" y="1276"/>
                  </a:lnTo>
                  <a:lnTo>
                    <a:pt x="300" y="1258"/>
                  </a:lnTo>
                  <a:lnTo>
                    <a:pt x="254" y="1232"/>
                  </a:lnTo>
                  <a:lnTo>
                    <a:pt x="212" y="1200"/>
                  </a:lnTo>
                  <a:lnTo>
                    <a:pt x="170" y="1162"/>
                  </a:lnTo>
                  <a:lnTo>
                    <a:pt x="132" y="1124"/>
                  </a:lnTo>
                  <a:lnTo>
                    <a:pt x="94" y="1084"/>
                  </a:lnTo>
                  <a:lnTo>
                    <a:pt x="92" y="1062"/>
                  </a:lnTo>
                  <a:lnTo>
                    <a:pt x="94" y="1032"/>
                  </a:lnTo>
                  <a:lnTo>
                    <a:pt x="102" y="994"/>
                  </a:lnTo>
                  <a:lnTo>
                    <a:pt x="114" y="950"/>
                  </a:lnTo>
                  <a:lnTo>
                    <a:pt x="130" y="902"/>
                  </a:lnTo>
                  <a:lnTo>
                    <a:pt x="148" y="852"/>
                  </a:lnTo>
                  <a:lnTo>
                    <a:pt x="168" y="800"/>
                  </a:lnTo>
                  <a:lnTo>
                    <a:pt x="188" y="750"/>
                  </a:lnTo>
                  <a:lnTo>
                    <a:pt x="210" y="700"/>
                  </a:lnTo>
                  <a:lnTo>
                    <a:pt x="230" y="652"/>
                  </a:lnTo>
                  <a:lnTo>
                    <a:pt x="250" y="608"/>
                  </a:lnTo>
                  <a:lnTo>
                    <a:pt x="268" y="572"/>
                  </a:lnTo>
                  <a:lnTo>
                    <a:pt x="282" y="540"/>
                  </a:lnTo>
                  <a:lnTo>
                    <a:pt x="314" y="518"/>
                  </a:lnTo>
                  <a:lnTo>
                    <a:pt x="352" y="490"/>
                  </a:lnTo>
                  <a:lnTo>
                    <a:pt x="396" y="462"/>
                  </a:lnTo>
                  <a:lnTo>
                    <a:pt x="442" y="432"/>
                  </a:lnTo>
                  <a:lnTo>
                    <a:pt x="490" y="402"/>
                  </a:lnTo>
                  <a:lnTo>
                    <a:pt x="534" y="372"/>
                  </a:lnTo>
                  <a:lnTo>
                    <a:pt x="574" y="346"/>
                  </a:lnTo>
                  <a:lnTo>
                    <a:pt x="608" y="324"/>
                  </a:lnTo>
                  <a:lnTo>
                    <a:pt x="604" y="298"/>
                  </a:lnTo>
                  <a:lnTo>
                    <a:pt x="600" y="268"/>
                  </a:lnTo>
                  <a:lnTo>
                    <a:pt x="594" y="238"/>
                  </a:lnTo>
                  <a:lnTo>
                    <a:pt x="590" y="206"/>
                  </a:lnTo>
                  <a:lnTo>
                    <a:pt x="588" y="174"/>
                  </a:lnTo>
                  <a:lnTo>
                    <a:pt x="588" y="142"/>
                  </a:lnTo>
                  <a:lnTo>
                    <a:pt x="592" y="112"/>
                  </a:lnTo>
                  <a:lnTo>
                    <a:pt x="600" y="82"/>
                  </a:lnTo>
                  <a:lnTo>
                    <a:pt x="614" y="56"/>
                  </a:lnTo>
                  <a:lnTo>
                    <a:pt x="636" y="32"/>
                  </a:lnTo>
                  <a:lnTo>
                    <a:pt x="664" y="12"/>
                  </a:lnTo>
                  <a:lnTo>
                    <a:pt x="688" y="2"/>
                  </a:lnTo>
                  <a:lnTo>
                    <a:pt x="716" y="0"/>
                  </a:lnTo>
                  <a:lnTo>
                    <a:pt x="746" y="2"/>
                  </a:lnTo>
                  <a:lnTo>
                    <a:pt x="778" y="10"/>
                  </a:lnTo>
                  <a:lnTo>
                    <a:pt x="808" y="22"/>
                  </a:lnTo>
                  <a:lnTo>
                    <a:pt x="836" y="38"/>
                  </a:lnTo>
                  <a:lnTo>
                    <a:pt x="856" y="56"/>
                  </a:lnTo>
                  <a:lnTo>
                    <a:pt x="870" y="7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398" name="Freeform 30"/>
            <p:cNvSpPr>
              <a:spLocks/>
            </p:cNvSpPr>
            <p:nvPr/>
          </p:nvSpPr>
          <p:spPr bwMode="auto">
            <a:xfrm>
              <a:off x="2447" y="1138"/>
              <a:ext cx="228" cy="358"/>
            </a:xfrm>
            <a:custGeom>
              <a:avLst/>
              <a:gdLst>
                <a:gd name="T0" fmla="*/ 212 w 228"/>
                <a:gd name="T1" fmla="*/ 34 h 358"/>
                <a:gd name="T2" fmla="*/ 224 w 228"/>
                <a:gd name="T3" fmla="*/ 78 h 358"/>
                <a:gd name="T4" fmla="*/ 228 w 228"/>
                <a:gd name="T5" fmla="*/ 124 h 358"/>
                <a:gd name="T6" fmla="*/ 226 w 228"/>
                <a:gd name="T7" fmla="*/ 172 h 358"/>
                <a:gd name="T8" fmla="*/ 216 w 228"/>
                <a:gd name="T9" fmla="*/ 220 h 358"/>
                <a:gd name="T10" fmla="*/ 198 w 228"/>
                <a:gd name="T11" fmla="*/ 268 h 358"/>
                <a:gd name="T12" fmla="*/ 172 w 228"/>
                <a:gd name="T13" fmla="*/ 314 h 358"/>
                <a:gd name="T14" fmla="*/ 138 w 228"/>
                <a:gd name="T15" fmla="*/ 354 h 358"/>
                <a:gd name="T16" fmla="*/ 108 w 228"/>
                <a:gd name="T17" fmla="*/ 358 h 358"/>
                <a:gd name="T18" fmla="*/ 82 w 228"/>
                <a:gd name="T19" fmla="*/ 352 h 358"/>
                <a:gd name="T20" fmla="*/ 58 w 228"/>
                <a:gd name="T21" fmla="*/ 336 h 358"/>
                <a:gd name="T22" fmla="*/ 38 w 228"/>
                <a:gd name="T23" fmla="*/ 310 h 358"/>
                <a:gd name="T24" fmla="*/ 22 w 228"/>
                <a:gd name="T25" fmla="*/ 274 h 358"/>
                <a:gd name="T26" fmla="*/ 10 w 228"/>
                <a:gd name="T27" fmla="*/ 228 h 358"/>
                <a:gd name="T28" fmla="*/ 4 w 228"/>
                <a:gd name="T29" fmla="*/ 174 h 358"/>
                <a:gd name="T30" fmla="*/ 0 w 228"/>
                <a:gd name="T31" fmla="*/ 108 h 358"/>
                <a:gd name="T32" fmla="*/ 4 w 228"/>
                <a:gd name="T33" fmla="*/ 34 h 358"/>
                <a:gd name="T34" fmla="*/ 16 w 228"/>
                <a:gd name="T35" fmla="*/ 20 h 358"/>
                <a:gd name="T36" fmla="*/ 36 w 228"/>
                <a:gd name="T37" fmla="*/ 10 h 358"/>
                <a:gd name="T38" fmla="*/ 64 w 228"/>
                <a:gd name="T39" fmla="*/ 4 h 358"/>
                <a:gd name="T40" fmla="*/ 92 w 228"/>
                <a:gd name="T41" fmla="*/ 0 h 358"/>
                <a:gd name="T42" fmla="*/ 124 w 228"/>
                <a:gd name="T43" fmla="*/ 0 h 358"/>
                <a:gd name="T44" fmla="*/ 154 w 228"/>
                <a:gd name="T45" fmla="*/ 4 h 358"/>
                <a:gd name="T46" fmla="*/ 180 w 228"/>
                <a:gd name="T47" fmla="*/ 12 h 358"/>
                <a:gd name="T48" fmla="*/ 200 w 228"/>
                <a:gd name="T49" fmla="*/ 22 h 358"/>
                <a:gd name="T50" fmla="*/ 212 w 228"/>
                <a:gd name="T51" fmla="*/ 34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8" h="358">
                  <a:moveTo>
                    <a:pt x="212" y="34"/>
                  </a:moveTo>
                  <a:lnTo>
                    <a:pt x="224" y="78"/>
                  </a:lnTo>
                  <a:lnTo>
                    <a:pt x="228" y="124"/>
                  </a:lnTo>
                  <a:lnTo>
                    <a:pt x="226" y="172"/>
                  </a:lnTo>
                  <a:lnTo>
                    <a:pt x="216" y="220"/>
                  </a:lnTo>
                  <a:lnTo>
                    <a:pt x="198" y="268"/>
                  </a:lnTo>
                  <a:lnTo>
                    <a:pt x="172" y="314"/>
                  </a:lnTo>
                  <a:lnTo>
                    <a:pt x="138" y="354"/>
                  </a:lnTo>
                  <a:lnTo>
                    <a:pt x="108" y="358"/>
                  </a:lnTo>
                  <a:lnTo>
                    <a:pt x="82" y="352"/>
                  </a:lnTo>
                  <a:lnTo>
                    <a:pt x="58" y="336"/>
                  </a:lnTo>
                  <a:lnTo>
                    <a:pt x="38" y="310"/>
                  </a:lnTo>
                  <a:lnTo>
                    <a:pt x="22" y="274"/>
                  </a:lnTo>
                  <a:lnTo>
                    <a:pt x="10" y="228"/>
                  </a:lnTo>
                  <a:lnTo>
                    <a:pt x="4" y="174"/>
                  </a:lnTo>
                  <a:lnTo>
                    <a:pt x="0" y="108"/>
                  </a:lnTo>
                  <a:lnTo>
                    <a:pt x="4" y="34"/>
                  </a:lnTo>
                  <a:lnTo>
                    <a:pt x="16" y="20"/>
                  </a:lnTo>
                  <a:lnTo>
                    <a:pt x="36" y="10"/>
                  </a:lnTo>
                  <a:lnTo>
                    <a:pt x="64" y="4"/>
                  </a:lnTo>
                  <a:lnTo>
                    <a:pt x="92" y="0"/>
                  </a:lnTo>
                  <a:lnTo>
                    <a:pt x="124" y="0"/>
                  </a:lnTo>
                  <a:lnTo>
                    <a:pt x="154" y="4"/>
                  </a:lnTo>
                  <a:lnTo>
                    <a:pt x="180" y="12"/>
                  </a:lnTo>
                  <a:lnTo>
                    <a:pt x="200" y="22"/>
                  </a:lnTo>
                  <a:lnTo>
                    <a:pt x="212" y="3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399" name="Freeform 31"/>
            <p:cNvSpPr>
              <a:spLocks/>
            </p:cNvSpPr>
            <p:nvPr/>
          </p:nvSpPr>
          <p:spPr bwMode="auto">
            <a:xfrm>
              <a:off x="2429" y="1444"/>
              <a:ext cx="120" cy="152"/>
            </a:xfrm>
            <a:custGeom>
              <a:avLst/>
              <a:gdLst>
                <a:gd name="T0" fmla="*/ 106 w 120"/>
                <a:gd name="T1" fmla="*/ 152 h 152"/>
                <a:gd name="T2" fmla="*/ 88 w 120"/>
                <a:gd name="T3" fmla="*/ 142 h 152"/>
                <a:gd name="T4" fmla="*/ 68 w 120"/>
                <a:gd name="T5" fmla="*/ 128 h 152"/>
                <a:gd name="T6" fmla="*/ 46 w 120"/>
                <a:gd name="T7" fmla="*/ 110 h 152"/>
                <a:gd name="T8" fmla="*/ 28 w 120"/>
                <a:gd name="T9" fmla="*/ 90 h 152"/>
                <a:gd name="T10" fmla="*/ 10 w 120"/>
                <a:gd name="T11" fmla="*/ 68 h 152"/>
                <a:gd name="T12" fmla="*/ 6 w 120"/>
                <a:gd name="T13" fmla="*/ 58 h 152"/>
                <a:gd name="T14" fmla="*/ 0 w 120"/>
                <a:gd name="T15" fmla="*/ 48 h 152"/>
                <a:gd name="T16" fmla="*/ 2 w 120"/>
                <a:gd name="T17" fmla="*/ 36 h 152"/>
                <a:gd name="T18" fmla="*/ 30 w 120"/>
                <a:gd name="T19" fmla="*/ 0 h 152"/>
                <a:gd name="T20" fmla="*/ 38 w 120"/>
                <a:gd name="T21" fmla="*/ 20 h 152"/>
                <a:gd name="T22" fmla="*/ 54 w 120"/>
                <a:gd name="T23" fmla="*/ 36 h 152"/>
                <a:gd name="T24" fmla="*/ 70 w 120"/>
                <a:gd name="T25" fmla="*/ 50 h 152"/>
                <a:gd name="T26" fmla="*/ 90 w 120"/>
                <a:gd name="T27" fmla="*/ 62 h 152"/>
                <a:gd name="T28" fmla="*/ 106 w 120"/>
                <a:gd name="T29" fmla="*/ 74 h 152"/>
                <a:gd name="T30" fmla="*/ 120 w 120"/>
                <a:gd name="T31" fmla="*/ 86 h 152"/>
                <a:gd name="T32" fmla="*/ 118 w 120"/>
                <a:gd name="T33" fmla="*/ 90 h 152"/>
                <a:gd name="T34" fmla="*/ 114 w 120"/>
                <a:gd name="T35" fmla="*/ 102 h 152"/>
                <a:gd name="T36" fmla="*/ 110 w 120"/>
                <a:gd name="T37" fmla="*/ 118 h 152"/>
                <a:gd name="T38" fmla="*/ 106 w 120"/>
                <a:gd name="T39" fmla="*/ 136 h 152"/>
                <a:gd name="T40" fmla="*/ 106 w 120"/>
                <a:gd name="T41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0" h="152">
                  <a:moveTo>
                    <a:pt x="106" y="152"/>
                  </a:moveTo>
                  <a:lnTo>
                    <a:pt x="88" y="142"/>
                  </a:lnTo>
                  <a:lnTo>
                    <a:pt x="68" y="128"/>
                  </a:lnTo>
                  <a:lnTo>
                    <a:pt x="46" y="110"/>
                  </a:lnTo>
                  <a:lnTo>
                    <a:pt x="28" y="90"/>
                  </a:lnTo>
                  <a:lnTo>
                    <a:pt x="10" y="68"/>
                  </a:lnTo>
                  <a:lnTo>
                    <a:pt x="6" y="58"/>
                  </a:lnTo>
                  <a:lnTo>
                    <a:pt x="0" y="48"/>
                  </a:lnTo>
                  <a:lnTo>
                    <a:pt x="2" y="36"/>
                  </a:lnTo>
                  <a:lnTo>
                    <a:pt x="30" y="0"/>
                  </a:lnTo>
                  <a:lnTo>
                    <a:pt x="38" y="20"/>
                  </a:lnTo>
                  <a:lnTo>
                    <a:pt x="54" y="36"/>
                  </a:lnTo>
                  <a:lnTo>
                    <a:pt x="70" y="50"/>
                  </a:lnTo>
                  <a:lnTo>
                    <a:pt x="90" y="62"/>
                  </a:lnTo>
                  <a:lnTo>
                    <a:pt x="106" y="74"/>
                  </a:lnTo>
                  <a:lnTo>
                    <a:pt x="120" y="86"/>
                  </a:lnTo>
                  <a:lnTo>
                    <a:pt x="118" y="90"/>
                  </a:lnTo>
                  <a:lnTo>
                    <a:pt x="114" y="102"/>
                  </a:lnTo>
                  <a:lnTo>
                    <a:pt x="110" y="118"/>
                  </a:lnTo>
                  <a:lnTo>
                    <a:pt x="106" y="136"/>
                  </a:lnTo>
                  <a:lnTo>
                    <a:pt x="106" y="152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0" name="Freeform 32"/>
            <p:cNvSpPr>
              <a:spLocks/>
            </p:cNvSpPr>
            <p:nvPr/>
          </p:nvSpPr>
          <p:spPr bwMode="auto">
            <a:xfrm>
              <a:off x="2731" y="1492"/>
              <a:ext cx="502" cy="1062"/>
            </a:xfrm>
            <a:custGeom>
              <a:avLst/>
              <a:gdLst>
                <a:gd name="T0" fmla="*/ 302 w 502"/>
                <a:gd name="T1" fmla="*/ 124 h 1062"/>
                <a:gd name="T2" fmla="*/ 364 w 502"/>
                <a:gd name="T3" fmla="*/ 236 h 1062"/>
                <a:gd name="T4" fmla="*/ 416 w 502"/>
                <a:gd name="T5" fmla="*/ 348 h 1062"/>
                <a:gd name="T6" fmla="*/ 458 w 502"/>
                <a:gd name="T7" fmla="*/ 450 h 1062"/>
                <a:gd name="T8" fmla="*/ 486 w 502"/>
                <a:gd name="T9" fmla="*/ 534 h 1062"/>
                <a:gd name="T10" fmla="*/ 500 w 502"/>
                <a:gd name="T11" fmla="*/ 584 h 1062"/>
                <a:gd name="T12" fmla="*/ 466 w 502"/>
                <a:gd name="T13" fmla="*/ 628 h 1062"/>
                <a:gd name="T14" fmla="*/ 398 w 502"/>
                <a:gd name="T15" fmla="*/ 672 h 1062"/>
                <a:gd name="T16" fmla="*/ 336 w 502"/>
                <a:gd name="T17" fmla="*/ 710 h 1062"/>
                <a:gd name="T18" fmla="*/ 268 w 502"/>
                <a:gd name="T19" fmla="*/ 754 h 1062"/>
                <a:gd name="T20" fmla="*/ 224 w 502"/>
                <a:gd name="T21" fmla="*/ 772 h 1062"/>
                <a:gd name="T22" fmla="*/ 214 w 502"/>
                <a:gd name="T23" fmla="*/ 762 h 1062"/>
                <a:gd name="T24" fmla="*/ 200 w 502"/>
                <a:gd name="T25" fmla="*/ 740 h 1062"/>
                <a:gd name="T26" fmla="*/ 256 w 502"/>
                <a:gd name="T27" fmla="*/ 668 h 1062"/>
                <a:gd name="T28" fmla="*/ 304 w 502"/>
                <a:gd name="T29" fmla="*/ 610 h 1062"/>
                <a:gd name="T30" fmla="*/ 372 w 502"/>
                <a:gd name="T31" fmla="*/ 558 h 1062"/>
                <a:gd name="T32" fmla="*/ 326 w 502"/>
                <a:gd name="T33" fmla="*/ 492 h 1062"/>
                <a:gd name="T34" fmla="*/ 276 w 502"/>
                <a:gd name="T35" fmla="*/ 426 h 1062"/>
                <a:gd name="T36" fmla="*/ 234 w 502"/>
                <a:gd name="T37" fmla="*/ 356 h 1062"/>
                <a:gd name="T38" fmla="*/ 214 w 502"/>
                <a:gd name="T39" fmla="*/ 280 h 1062"/>
                <a:gd name="T40" fmla="*/ 214 w 502"/>
                <a:gd name="T41" fmla="*/ 228 h 1062"/>
                <a:gd name="T42" fmla="*/ 206 w 502"/>
                <a:gd name="T43" fmla="*/ 200 h 1062"/>
                <a:gd name="T44" fmla="*/ 158 w 502"/>
                <a:gd name="T45" fmla="*/ 304 h 1062"/>
                <a:gd name="T46" fmla="*/ 132 w 502"/>
                <a:gd name="T47" fmla="*/ 430 h 1062"/>
                <a:gd name="T48" fmla="*/ 124 w 502"/>
                <a:gd name="T49" fmla="*/ 568 h 1062"/>
                <a:gd name="T50" fmla="*/ 132 w 502"/>
                <a:gd name="T51" fmla="*/ 706 h 1062"/>
                <a:gd name="T52" fmla="*/ 146 w 502"/>
                <a:gd name="T53" fmla="*/ 838 h 1062"/>
                <a:gd name="T54" fmla="*/ 166 w 502"/>
                <a:gd name="T55" fmla="*/ 952 h 1062"/>
                <a:gd name="T56" fmla="*/ 184 w 502"/>
                <a:gd name="T57" fmla="*/ 1038 h 1062"/>
                <a:gd name="T58" fmla="*/ 106 w 502"/>
                <a:gd name="T59" fmla="*/ 1012 h 1062"/>
                <a:gd name="T60" fmla="*/ 56 w 502"/>
                <a:gd name="T61" fmla="*/ 892 h 1062"/>
                <a:gd name="T62" fmla="*/ 24 w 502"/>
                <a:gd name="T63" fmla="*/ 754 h 1062"/>
                <a:gd name="T64" fmla="*/ 6 w 502"/>
                <a:gd name="T65" fmla="*/ 606 h 1062"/>
                <a:gd name="T66" fmla="*/ 0 w 502"/>
                <a:gd name="T67" fmla="*/ 456 h 1062"/>
                <a:gd name="T68" fmla="*/ 2 w 502"/>
                <a:gd name="T69" fmla="*/ 316 h 1062"/>
                <a:gd name="T70" fmla="*/ 10 w 502"/>
                <a:gd name="T71" fmla="*/ 190 h 1062"/>
                <a:gd name="T72" fmla="*/ 20 w 502"/>
                <a:gd name="T73" fmla="*/ 90 h 1062"/>
                <a:gd name="T74" fmla="*/ 28 w 502"/>
                <a:gd name="T75" fmla="*/ 24 h 1062"/>
                <a:gd name="T76" fmla="*/ 30 w 502"/>
                <a:gd name="T77" fmla="*/ 0 h 1062"/>
                <a:gd name="T78" fmla="*/ 90 w 502"/>
                <a:gd name="T79" fmla="*/ 18 h 1062"/>
                <a:gd name="T80" fmla="*/ 170 w 502"/>
                <a:gd name="T81" fmla="*/ 52 h 1062"/>
                <a:gd name="T82" fmla="*/ 278 w 502"/>
                <a:gd name="T83" fmla="*/ 88 h 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02" h="1062">
                  <a:moveTo>
                    <a:pt x="278" y="88"/>
                  </a:moveTo>
                  <a:lnTo>
                    <a:pt x="302" y="124"/>
                  </a:lnTo>
                  <a:lnTo>
                    <a:pt x="334" y="178"/>
                  </a:lnTo>
                  <a:lnTo>
                    <a:pt x="364" y="236"/>
                  </a:lnTo>
                  <a:lnTo>
                    <a:pt x="392" y="292"/>
                  </a:lnTo>
                  <a:lnTo>
                    <a:pt x="416" y="348"/>
                  </a:lnTo>
                  <a:lnTo>
                    <a:pt x="438" y="402"/>
                  </a:lnTo>
                  <a:lnTo>
                    <a:pt x="458" y="450"/>
                  </a:lnTo>
                  <a:lnTo>
                    <a:pt x="472" y="496"/>
                  </a:lnTo>
                  <a:lnTo>
                    <a:pt x="486" y="534"/>
                  </a:lnTo>
                  <a:lnTo>
                    <a:pt x="494" y="564"/>
                  </a:lnTo>
                  <a:lnTo>
                    <a:pt x="500" y="584"/>
                  </a:lnTo>
                  <a:lnTo>
                    <a:pt x="502" y="596"/>
                  </a:lnTo>
                  <a:lnTo>
                    <a:pt x="466" y="628"/>
                  </a:lnTo>
                  <a:lnTo>
                    <a:pt x="430" y="652"/>
                  </a:lnTo>
                  <a:lnTo>
                    <a:pt x="398" y="672"/>
                  </a:lnTo>
                  <a:lnTo>
                    <a:pt x="368" y="692"/>
                  </a:lnTo>
                  <a:lnTo>
                    <a:pt x="336" y="710"/>
                  </a:lnTo>
                  <a:lnTo>
                    <a:pt x="302" y="730"/>
                  </a:lnTo>
                  <a:lnTo>
                    <a:pt x="268" y="754"/>
                  </a:lnTo>
                  <a:lnTo>
                    <a:pt x="230" y="784"/>
                  </a:lnTo>
                  <a:lnTo>
                    <a:pt x="224" y="772"/>
                  </a:lnTo>
                  <a:lnTo>
                    <a:pt x="220" y="766"/>
                  </a:lnTo>
                  <a:lnTo>
                    <a:pt x="214" y="762"/>
                  </a:lnTo>
                  <a:lnTo>
                    <a:pt x="208" y="754"/>
                  </a:lnTo>
                  <a:lnTo>
                    <a:pt x="200" y="740"/>
                  </a:lnTo>
                  <a:lnTo>
                    <a:pt x="230" y="702"/>
                  </a:lnTo>
                  <a:lnTo>
                    <a:pt x="256" y="668"/>
                  </a:lnTo>
                  <a:lnTo>
                    <a:pt x="278" y="638"/>
                  </a:lnTo>
                  <a:lnTo>
                    <a:pt x="304" y="610"/>
                  </a:lnTo>
                  <a:lnTo>
                    <a:pt x="334" y="582"/>
                  </a:lnTo>
                  <a:lnTo>
                    <a:pt x="372" y="558"/>
                  </a:lnTo>
                  <a:lnTo>
                    <a:pt x="350" y="524"/>
                  </a:lnTo>
                  <a:lnTo>
                    <a:pt x="326" y="492"/>
                  </a:lnTo>
                  <a:lnTo>
                    <a:pt x="300" y="458"/>
                  </a:lnTo>
                  <a:lnTo>
                    <a:pt x="276" y="426"/>
                  </a:lnTo>
                  <a:lnTo>
                    <a:pt x="252" y="392"/>
                  </a:lnTo>
                  <a:lnTo>
                    <a:pt x="234" y="356"/>
                  </a:lnTo>
                  <a:lnTo>
                    <a:pt x="220" y="320"/>
                  </a:lnTo>
                  <a:lnTo>
                    <a:pt x="214" y="280"/>
                  </a:lnTo>
                  <a:lnTo>
                    <a:pt x="214" y="240"/>
                  </a:lnTo>
                  <a:lnTo>
                    <a:pt x="214" y="228"/>
                  </a:lnTo>
                  <a:lnTo>
                    <a:pt x="210" y="214"/>
                  </a:lnTo>
                  <a:lnTo>
                    <a:pt x="206" y="200"/>
                  </a:lnTo>
                  <a:lnTo>
                    <a:pt x="178" y="250"/>
                  </a:lnTo>
                  <a:lnTo>
                    <a:pt x="158" y="304"/>
                  </a:lnTo>
                  <a:lnTo>
                    <a:pt x="142" y="364"/>
                  </a:lnTo>
                  <a:lnTo>
                    <a:pt x="132" y="430"/>
                  </a:lnTo>
                  <a:lnTo>
                    <a:pt x="126" y="498"/>
                  </a:lnTo>
                  <a:lnTo>
                    <a:pt x="124" y="568"/>
                  </a:lnTo>
                  <a:lnTo>
                    <a:pt x="126" y="638"/>
                  </a:lnTo>
                  <a:lnTo>
                    <a:pt x="132" y="706"/>
                  </a:lnTo>
                  <a:lnTo>
                    <a:pt x="138" y="774"/>
                  </a:lnTo>
                  <a:lnTo>
                    <a:pt x="146" y="838"/>
                  </a:lnTo>
                  <a:lnTo>
                    <a:pt x="156" y="898"/>
                  </a:lnTo>
                  <a:lnTo>
                    <a:pt x="166" y="952"/>
                  </a:lnTo>
                  <a:lnTo>
                    <a:pt x="174" y="998"/>
                  </a:lnTo>
                  <a:lnTo>
                    <a:pt x="184" y="1038"/>
                  </a:lnTo>
                  <a:lnTo>
                    <a:pt x="140" y="1062"/>
                  </a:lnTo>
                  <a:lnTo>
                    <a:pt x="106" y="1012"/>
                  </a:lnTo>
                  <a:lnTo>
                    <a:pt x="80" y="954"/>
                  </a:lnTo>
                  <a:lnTo>
                    <a:pt x="56" y="892"/>
                  </a:lnTo>
                  <a:lnTo>
                    <a:pt x="38" y="824"/>
                  </a:lnTo>
                  <a:lnTo>
                    <a:pt x="24" y="754"/>
                  </a:lnTo>
                  <a:lnTo>
                    <a:pt x="14" y="680"/>
                  </a:lnTo>
                  <a:lnTo>
                    <a:pt x="6" y="606"/>
                  </a:lnTo>
                  <a:lnTo>
                    <a:pt x="2" y="530"/>
                  </a:lnTo>
                  <a:lnTo>
                    <a:pt x="0" y="456"/>
                  </a:lnTo>
                  <a:lnTo>
                    <a:pt x="0" y="384"/>
                  </a:lnTo>
                  <a:lnTo>
                    <a:pt x="2" y="316"/>
                  </a:lnTo>
                  <a:lnTo>
                    <a:pt x="6" y="250"/>
                  </a:lnTo>
                  <a:lnTo>
                    <a:pt x="10" y="190"/>
                  </a:lnTo>
                  <a:lnTo>
                    <a:pt x="14" y="136"/>
                  </a:lnTo>
                  <a:lnTo>
                    <a:pt x="20" y="90"/>
                  </a:lnTo>
                  <a:lnTo>
                    <a:pt x="24" y="52"/>
                  </a:lnTo>
                  <a:lnTo>
                    <a:pt x="28" y="24"/>
                  </a:lnTo>
                  <a:lnTo>
                    <a:pt x="30" y="6"/>
                  </a:lnTo>
                  <a:lnTo>
                    <a:pt x="30" y="0"/>
                  </a:lnTo>
                  <a:lnTo>
                    <a:pt x="58" y="6"/>
                  </a:lnTo>
                  <a:lnTo>
                    <a:pt x="90" y="18"/>
                  </a:lnTo>
                  <a:lnTo>
                    <a:pt x="126" y="34"/>
                  </a:lnTo>
                  <a:lnTo>
                    <a:pt x="170" y="52"/>
                  </a:lnTo>
                  <a:lnTo>
                    <a:pt x="220" y="70"/>
                  </a:lnTo>
                  <a:lnTo>
                    <a:pt x="278" y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1" name="Freeform 33"/>
            <p:cNvSpPr>
              <a:spLocks/>
            </p:cNvSpPr>
            <p:nvPr/>
          </p:nvSpPr>
          <p:spPr bwMode="auto">
            <a:xfrm>
              <a:off x="2605" y="1440"/>
              <a:ext cx="96" cy="140"/>
            </a:xfrm>
            <a:custGeom>
              <a:avLst/>
              <a:gdLst>
                <a:gd name="T0" fmla="*/ 96 w 96"/>
                <a:gd name="T1" fmla="*/ 54 h 140"/>
                <a:gd name="T2" fmla="*/ 88 w 96"/>
                <a:gd name="T3" fmla="*/ 74 h 140"/>
                <a:gd name="T4" fmla="*/ 72 w 96"/>
                <a:gd name="T5" fmla="*/ 92 h 140"/>
                <a:gd name="T6" fmla="*/ 56 w 96"/>
                <a:gd name="T7" fmla="*/ 110 h 140"/>
                <a:gd name="T8" fmla="*/ 42 w 96"/>
                <a:gd name="T9" fmla="*/ 126 h 140"/>
                <a:gd name="T10" fmla="*/ 32 w 96"/>
                <a:gd name="T11" fmla="*/ 140 h 140"/>
                <a:gd name="T12" fmla="*/ 0 w 96"/>
                <a:gd name="T13" fmla="*/ 88 h 140"/>
                <a:gd name="T14" fmla="*/ 62 w 96"/>
                <a:gd name="T15" fmla="*/ 0 h 140"/>
                <a:gd name="T16" fmla="*/ 72 w 96"/>
                <a:gd name="T17" fmla="*/ 14 h 140"/>
                <a:gd name="T18" fmla="*/ 84 w 96"/>
                <a:gd name="T19" fmla="*/ 26 h 140"/>
                <a:gd name="T20" fmla="*/ 94 w 96"/>
                <a:gd name="T21" fmla="*/ 40 h 140"/>
                <a:gd name="T22" fmla="*/ 96 w 96"/>
                <a:gd name="T23" fmla="*/ 5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140">
                  <a:moveTo>
                    <a:pt x="96" y="54"/>
                  </a:moveTo>
                  <a:lnTo>
                    <a:pt x="88" y="74"/>
                  </a:lnTo>
                  <a:lnTo>
                    <a:pt x="72" y="92"/>
                  </a:lnTo>
                  <a:lnTo>
                    <a:pt x="56" y="110"/>
                  </a:lnTo>
                  <a:lnTo>
                    <a:pt x="42" y="126"/>
                  </a:lnTo>
                  <a:lnTo>
                    <a:pt x="32" y="140"/>
                  </a:lnTo>
                  <a:lnTo>
                    <a:pt x="0" y="88"/>
                  </a:lnTo>
                  <a:lnTo>
                    <a:pt x="62" y="0"/>
                  </a:lnTo>
                  <a:lnTo>
                    <a:pt x="72" y="14"/>
                  </a:lnTo>
                  <a:lnTo>
                    <a:pt x="84" y="26"/>
                  </a:lnTo>
                  <a:lnTo>
                    <a:pt x="94" y="40"/>
                  </a:lnTo>
                  <a:lnTo>
                    <a:pt x="96" y="54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2" name="Freeform 34"/>
            <p:cNvSpPr>
              <a:spLocks/>
            </p:cNvSpPr>
            <p:nvPr/>
          </p:nvSpPr>
          <p:spPr bwMode="auto">
            <a:xfrm>
              <a:off x="1945" y="1512"/>
              <a:ext cx="514" cy="998"/>
            </a:xfrm>
            <a:custGeom>
              <a:avLst/>
              <a:gdLst>
                <a:gd name="T0" fmla="*/ 480 w 514"/>
                <a:gd name="T1" fmla="*/ 892 h 998"/>
                <a:gd name="T2" fmla="*/ 436 w 514"/>
                <a:gd name="T3" fmla="*/ 992 h 998"/>
                <a:gd name="T4" fmla="*/ 378 w 514"/>
                <a:gd name="T5" fmla="*/ 996 h 998"/>
                <a:gd name="T6" fmla="*/ 320 w 514"/>
                <a:gd name="T7" fmla="*/ 984 h 998"/>
                <a:gd name="T8" fmla="*/ 354 w 514"/>
                <a:gd name="T9" fmla="*/ 864 h 998"/>
                <a:gd name="T10" fmla="*/ 386 w 514"/>
                <a:gd name="T11" fmla="*/ 744 h 998"/>
                <a:gd name="T12" fmla="*/ 400 w 514"/>
                <a:gd name="T13" fmla="*/ 618 h 998"/>
                <a:gd name="T14" fmla="*/ 388 w 514"/>
                <a:gd name="T15" fmla="*/ 526 h 998"/>
                <a:gd name="T16" fmla="*/ 362 w 514"/>
                <a:gd name="T17" fmla="*/ 460 h 998"/>
                <a:gd name="T18" fmla="*/ 330 w 514"/>
                <a:gd name="T19" fmla="*/ 388 h 998"/>
                <a:gd name="T20" fmla="*/ 298 w 514"/>
                <a:gd name="T21" fmla="*/ 322 h 998"/>
                <a:gd name="T22" fmla="*/ 270 w 514"/>
                <a:gd name="T23" fmla="*/ 276 h 998"/>
                <a:gd name="T24" fmla="*/ 252 w 514"/>
                <a:gd name="T25" fmla="*/ 258 h 998"/>
                <a:gd name="T26" fmla="*/ 242 w 514"/>
                <a:gd name="T27" fmla="*/ 296 h 998"/>
                <a:gd name="T28" fmla="*/ 252 w 514"/>
                <a:gd name="T29" fmla="*/ 330 h 998"/>
                <a:gd name="T30" fmla="*/ 256 w 514"/>
                <a:gd name="T31" fmla="*/ 374 h 998"/>
                <a:gd name="T32" fmla="*/ 230 w 514"/>
                <a:gd name="T33" fmla="*/ 446 h 998"/>
                <a:gd name="T34" fmla="*/ 188 w 514"/>
                <a:gd name="T35" fmla="*/ 508 h 998"/>
                <a:gd name="T36" fmla="*/ 152 w 514"/>
                <a:gd name="T37" fmla="*/ 576 h 998"/>
                <a:gd name="T38" fmla="*/ 168 w 514"/>
                <a:gd name="T39" fmla="*/ 604 h 998"/>
                <a:gd name="T40" fmla="*/ 210 w 514"/>
                <a:gd name="T41" fmla="*/ 644 h 998"/>
                <a:gd name="T42" fmla="*/ 260 w 514"/>
                <a:gd name="T43" fmla="*/ 692 h 998"/>
                <a:gd name="T44" fmla="*/ 306 w 514"/>
                <a:gd name="T45" fmla="*/ 744 h 998"/>
                <a:gd name="T46" fmla="*/ 328 w 514"/>
                <a:gd name="T47" fmla="*/ 794 h 998"/>
                <a:gd name="T48" fmla="*/ 316 w 514"/>
                <a:gd name="T49" fmla="*/ 838 h 998"/>
                <a:gd name="T50" fmla="*/ 202 w 514"/>
                <a:gd name="T51" fmla="*/ 788 h 998"/>
                <a:gd name="T52" fmla="*/ 94 w 514"/>
                <a:gd name="T53" fmla="*/ 716 h 998"/>
                <a:gd name="T54" fmla="*/ 0 w 514"/>
                <a:gd name="T55" fmla="*/ 628 h 998"/>
                <a:gd name="T56" fmla="*/ 36 w 514"/>
                <a:gd name="T57" fmla="*/ 518 h 998"/>
                <a:gd name="T58" fmla="*/ 90 w 514"/>
                <a:gd name="T59" fmla="*/ 406 h 998"/>
                <a:gd name="T60" fmla="*/ 144 w 514"/>
                <a:gd name="T61" fmla="*/ 290 h 998"/>
                <a:gd name="T62" fmla="*/ 180 w 514"/>
                <a:gd name="T63" fmla="*/ 160 h 998"/>
                <a:gd name="T64" fmla="*/ 214 w 514"/>
                <a:gd name="T65" fmla="*/ 116 h 998"/>
                <a:gd name="T66" fmla="*/ 278 w 514"/>
                <a:gd name="T67" fmla="*/ 74 h 998"/>
                <a:gd name="T68" fmla="*/ 352 w 514"/>
                <a:gd name="T69" fmla="*/ 36 h 998"/>
                <a:gd name="T70" fmla="*/ 412 w 514"/>
                <a:gd name="T71" fmla="*/ 8 h 998"/>
                <a:gd name="T72" fmla="*/ 438 w 514"/>
                <a:gd name="T73" fmla="*/ 36 h 998"/>
                <a:gd name="T74" fmla="*/ 458 w 514"/>
                <a:gd name="T75" fmla="*/ 132 h 998"/>
                <a:gd name="T76" fmla="*/ 482 w 514"/>
                <a:gd name="T77" fmla="*/ 262 h 998"/>
                <a:gd name="T78" fmla="*/ 504 w 514"/>
                <a:gd name="T79" fmla="*/ 412 h 998"/>
                <a:gd name="T80" fmla="*/ 514 w 514"/>
                <a:gd name="T81" fmla="*/ 580 h 998"/>
                <a:gd name="T82" fmla="*/ 506 w 514"/>
                <a:gd name="T83" fmla="*/ 752 h 9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14" h="998">
                  <a:moveTo>
                    <a:pt x="494" y="838"/>
                  </a:moveTo>
                  <a:lnTo>
                    <a:pt x="480" y="892"/>
                  </a:lnTo>
                  <a:lnTo>
                    <a:pt x="462" y="944"/>
                  </a:lnTo>
                  <a:lnTo>
                    <a:pt x="436" y="992"/>
                  </a:lnTo>
                  <a:lnTo>
                    <a:pt x="406" y="998"/>
                  </a:lnTo>
                  <a:lnTo>
                    <a:pt x="378" y="996"/>
                  </a:lnTo>
                  <a:lnTo>
                    <a:pt x="348" y="992"/>
                  </a:lnTo>
                  <a:lnTo>
                    <a:pt x="320" y="984"/>
                  </a:lnTo>
                  <a:lnTo>
                    <a:pt x="336" y="924"/>
                  </a:lnTo>
                  <a:lnTo>
                    <a:pt x="354" y="864"/>
                  </a:lnTo>
                  <a:lnTo>
                    <a:pt x="370" y="804"/>
                  </a:lnTo>
                  <a:lnTo>
                    <a:pt x="386" y="744"/>
                  </a:lnTo>
                  <a:lnTo>
                    <a:pt x="396" y="682"/>
                  </a:lnTo>
                  <a:lnTo>
                    <a:pt x="400" y="618"/>
                  </a:lnTo>
                  <a:lnTo>
                    <a:pt x="398" y="552"/>
                  </a:lnTo>
                  <a:lnTo>
                    <a:pt x="388" y="526"/>
                  </a:lnTo>
                  <a:lnTo>
                    <a:pt x="376" y="494"/>
                  </a:lnTo>
                  <a:lnTo>
                    <a:pt x="362" y="460"/>
                  </a:lnTo>
                  <a:lnTo>
                    <a:pt x="346" y="424"/>
                  </a:lnTo>
                  <a:lnTo>
                    <a:pt x="330" y="388"/>
                  </a:lnTo>
                  <a:lnTo>
                    <a:pt x="314" y="354"/>
                  </a:lnTo>
                  <a:lnTo>
                    <a:pt x="298" y="322"/>
                  </a:lnTo>
                  <a:lnTo>
                    <a:pt x="284" y="296"/>
                  </a:lnTo>
                  <a:lnTo>
                    <a:pt x="270" y="276"/>
                  </a:lnTo>
                  <a:lnTo>
                    <a:pt x="260" y="262"/>
                  </a:lnTo>
                  <a:lnTo>
                    <a:pt x="252" y="258"/>
                  </a:lnTo>
                  <a:lnTo>
                    <a:pt x="242" y="278"/>
                  </a:lnTo>
                  <a:lnTo>
                    <a:pt x="242" y="296"/>
                  </a:lnTo>
                  <a:lnTo>
                    <a:pt x="246" y="312"/>
                  </a:lnTo>
                  <a:lnTo>
                    <a:pt x="252" y="330"/>
                  </a:lnTo>
                  <a:lnTo>
                    <a:pt x="256" y="350"/>
                  </a:lnTo>
                  <a:lnTo>
                    <a:pt x="256" y="374"/>
                  </a:lnTo>
                  <a:lnTo>
                    <a:pt x="246" y="412"/>
                  </a:lnTo>
                  <a:lnTo>
                    <a:pt x="230" y="446"/>
                  </a:lnTo>
                  <a:lnTo>
                    <a:pt x="210" y="476"/>
                  </a:lnTo>
                  <a:lnTo>
                    <a:pt x="188" y="508"/>
                  </a:lnTo>
                  <a:lnTo>
                    <a:pt x="168" y="540"/>
                  </a:lnTo>
                  <a:lnTo>
                    <a:pt x="152" y="576"/>
                  </a:lnTo>
                  <a:lnTo>
                    <a:pt x="156" y="588"/>
                  </a:lnTo>
                  <a:lnTo>
                    <a:pt x="168" y="604"/>
                  </a:lnTo>
                  <a:lnTo>
                    <a:pt x="186" y="622"/>
                  </a:lnTo>
                  <a:lnTo>
                    <a:pt x="210" y="644"/>
                  </a:lnTo>
                  <a:lnTo>
                    <a:pt x="234" y="668"/>
                  </a:lnTo>
                  <a:lnTo>
                    <a:pt x="260" y="692"/>
                  </a:lnTo>
                  <a:lnTo>
                    <a:pt x="284" y="718"/>
                  </a:lnTo>
                  <a:lnTo>
                    <a:pt x="306" y="744"/>
                  </a:lnTo>
                  <a:lnTo>
                    <a:pt x="320" y="770"/>
                  </a:lnTo>
                  <a:lnTo>
                    <a:pt x="328" y="794"/>
                  </a:lnTo>
                  <a:lnTo>
                    <a:pt x="328" y="818"/>
                  </a:lnTo>
                  <a:lnTo>
                    <a:pt x="316" y="838"/>
                  </a:lnTo>
                  <a:lnTo>
                    <a:pt x="258" y="816"/>
                  </a:lnTo>
                  <a:lnTo>
                    <a:pt x="202" y="788"/>
                  </a:lnTo>
                  <a:lnTo>
                    <a:pt x="146" y="754"/>
                  </a:lnTo>
                  <a:lnTo>
                    <a:pt x="94" y="716"/>
                  </a:lnTo>
                  <a:lnTo>
                    <a:pt x="44" y="676"/>
                  </a:lnTo>
                  <a:lnTo>
                    <a:pt x="0" y="628"/>
                  </a:lnTo>
                  <a:lnTo>
                    <a:pt x="14" y="572"/>
                  </a:lnTo>
                  <a:lnTo>
                    <a:pt x="36" y="518"/>
                  </a:lnTo>
                  <a:lnTo>
                    <a:pt x="62" y="462"/>
                  </a:lnTo>
                  <a:lnTo>
                    <a:pt x="90" y="406"/>
                  </a:lnTo>
                  <a:lnTo>
                    <a:pt x="118" y="350"/>
                  </a:lnTo>
                  <a:lnTo>
                    <a:pt x="144" y="290"/>
                  </a:lnTo>
                  <a:lnTo>
                    <a:pt x="166" y="228"/>
                  </a:lnTo>
                  <a:lnTo>
                    <a:pt x="180" y="160"/>
                  </a:lnTo>
                  <a:lnTo>
                    <a:pt x="192" y="140"/>
                  </a:lnTo>
                  <a:lnTo>
                    <a:pt x="214" y="116"/>
                  </a:lnTo>
                  <a:lnTo>
                    <a:pt x="244" y="94"/>
                  </a:lnTo>
                  <a:lnTo>
                    <a:pt x="278" y="74"/>
                  </a:lnTo>
                  <a:lnTo>
                    <a:pt x="316" y="54"/>
                  </a:lnTo>
                  <a:lnTo>
                    <a:pt x="352" y="36"/>
                  </a:lnTo>
                  <a:lnTo>
                    <a:pt x="386" y="20"/>
                  </a:lnTo>
                  <a:lnTo>
                    <a:pt x="412" y="8"/>
                  </a:lnTo>
                  <a:lnTo>
                    <a:pt x="432" y="0"/>
                  </a:lnTo>
                  <a:lnTo>
                    <a:pt x="438" y="36"/>
                  </a:lnTo>
                  <a:lnTo>
                    <a:pt x="446" y="80"/>
                  </a:lnTo>
                  <a:lnTo>
                    <a:pt x="458" y="132"/>
                  </a:lnTo>
                  <a:lnTo>
                    <a:pt x="470" y="194"/>
                  </a:lnTo>
                  <a:lnTo>
                    <a:pt x="482" y="262"/>
                  </a:lnTo>
                  <a:lnTo>
                    <a:pt x="494" y="334"/>
                  </a:lnTo>
                  <a:lnTo>
                    <a:pt x="504" y="412"/>
                  </a:lnTo>
                  <a:lnTo>
                    <a:pt x="510" y="494"/>
                  </a:lnTo>
                  <a:lnTo>
                    <a:pt x="514" y="580"/>
                  </a:lnTo>
                  <a:lnTo>
                    <a:pt x="514" y="666"/>
                  </a:lnTo>
                  <a:lnTo>
                    <a:pt x="506" y="752"/>
                  </a:lnTo>
                  <a:lnTo>
                    <a:pt x="494" y="8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3" name="Freeform 35"/>
            <p:cNvSpPr>
              <a:spLocks/>
            </p:cNvSpPr>
            <p:nvPr/>
          </p:nvSpPr>
          <p:spPr bwMode="auto">
            <a:xfrm>
              <a:off x="1859" y="2278"/>
              <a:ext cx="1496" cy="1582"/>
            </a:xfrm>
            <a:custGeom>
              <a:avLst/>
              <a:gdLst>
                <a:gd name="T0" fmla="*/ 862 w 1496"/>
                <a:gd name="T1" fmla="*/ 34 h 1582"/>
                <a:gd name="T2" fmla="*/ 934 w 1496"/>
                <a:gd name="T3" fmla="*/ 250 h 1582"/>
                <a:gd name="T4" fmla="*/ 998 w 1496"/>
                <a:gd name="T5" fmla="*/ 346 h 1582"/>
                <a:gd name="T6" fmla="*/ 1056 w 1496"/>
                <a:gd name="T7" fmla="*/ 342 h 1582"/>
                <a:gd name="T8" fmla="*/ 1092 w 1496"/>
                <a:gd name="T9" fmla="*/ 504 h 1582"/>
                <a:gd name="T10" fmla="*/ 1142 w 1496"/>
                <a:gd name="T11" fmla="*/ 700 h 1582"/>
                <a:gd name="T12" fmla="*/ 1196 w 1496"/>
                <a:gd name="T13" fmla="*/ 904 h 1582"/>
                <a:gd name="T14" fmla="*/ 1248 w 1496"/>
                <a:gd name="T15" fmla="*/ 1094 h 1582"/>
                <a:gd name="T16" fmla="*/ 1288 w 1496"/>
                <a:gd name="T17" fmla="*/ 1240 h 1582"/>
                <a:gd name="T18" fmla="*/ 1310 w 1496"/>
                <a:gd name="T19" fmla="*/ 1316 h 1582"/>
                <a:gd name="T20" fmla="*/ 1386 w 1496"/>
                <a:gd name="T21" fmla="*/ 1404 h 1582"/>
                <a:gd name="T22" fmla="*/ 1496 w 1496"/>
                <a:gd name="T23" fmla="*/ 1524 h 1582"/>
                <a:gd name="T24" fmla="*/ 1406 w 1496"/>
                <a:gd name="T25" fmla="*/ 1502 h 1582"/>
                <a:gd name="T26" fmla="*/ 1306 w 1496"/>
                <a:gd name="T27" fmla="*/ 1472 h 1582"/>
                <a:gd name="T28" fmla="*/ 1232 w 1496"/>
                <a:gd name="T29" fmla="*/ 1416 h 1582"/>
                <a:gd name="T30" fmla="*/ 1218 w 1496"/>
                <a:gd name="T31" fmla="*/ 1296 h 1582"/>
                <a:gd name="T32" fmla="*/ 1176 w 1496"/>
                <a:gd name="T33" fmla="*/ 1180 h 1582"/>
                <a:gd name="T34" fmla="*/ 1090 w 1496"/>
                <a:gd name="T35" fmla="*/ 1032 h 1582"/>
                <a:gd name="T36" fmla="*/ 980 w 1496"/>
                <a:gd name="T37" fmla="*/ 810 h 1582"/>
                <a:gd name="T38" fmla="*/ 860 w 1496"/>
                <a:gd name="T39" fmla="*/ 592 h 1582"/>
                <a:gd name="T40" fmla="*/ 728 w 1496"/>
                <a:gd name="T41" fmla="*/ 466 h 1582"/>
                <a:gd name="T42" fmla="*/ 676 w 1496"/>
                <a:gd name="T43" fmla="*/ 504 h 1582"/>
                <a:gd name="T44" fmla="*/ 634 w 1496"/>
                <a:gd name="T45" fmla="*/ 556 h 1582"/>
                <a:gd name="T46" fmla="*/ 366 w 1496"/>
                <a:gd name="T47" fmla="*/ 1024 h 1582"/>
                <a:gd name="T48" fmla="*/ 194 w 1496"/>
                <a:gd name="T49" fmla="*/ 1360 h 1582"/>
                <a:gd name="T50" fmla="*/ 182 w 1496"/>
                <a:gd name="T51" fmla="*/ 1422 h 1582"/>
                <a:gd name="T52" fmla="*/ 130 w 1496"/>
                <a:gd name="T53" fmla="*/ 1490 h 1582"/>
                <a:gd name="T54" fmla="*/ 64 w 1496"/>
                <a:gd name="T55" fmla="*/ 1550 h 1582"/>
                <a:gd name="T56" fmla="*/ 10 w 1496"/>
                <a:gd name="T57" fmla="*/ 1582 h 1582"/>
                <a:gd name="T58" fmla="*/ 10 w 1496"/>
                <a:gd name="T59" fmla="*/ 1524 h 1582"/>
                <a:gd name="T60" fmla="*/ 62 w 1496"/>
                <a:gd name="T61" fmla="*/ 1436 h 1582"/>
                <a:gd name="T62" fmla="*/ 102 w 1496"/>
                <a:gd name="T63" fmla="*/ 1298 h 1582"/>
                <a:gd name="T64" fmla="*/ 168 w 1496"/>
                <a:gd name="T65" fmla="*/ 1098 h 1582"/>
                <a:gd name="T66" fmla="*/ 226 w 1496"/>
                <a:gd name="T67" fmla="*/ 890 h 1582"/>
                <a:gd name="T68" fmla="*/ 290 w 1496"/>
                <a:gd name="T69" fmla="*/ 714 h 1582"/>
                <a:gd name="T70" fmla="*/ 348 w 1496"/>
                <a:gd name="T71" fmla="*/ 532 h 1582"/>
                <a:gd name="T72" fmla="*/ 402 w 1496"/>
                <a:gd name="T73" fmla="*/ 328 h 1582"/>
                <a:gd name="T74" fmla="*/ 494 w 1496"/>
                <a:gd name="T75" fmla="*/ 316 h 1582"/>
                <a:gd name="T76" fmla="*/ 578 w 1496"/>
                <a:gd name="T77" fmla="*/ 276 h 1582"/>
                <a:gd name="T78" fmla="*/ 604 w 1496"/>
                <a:gd name="T79" fmla="*/ 228 h 1582"/>
                <a:gd name="T80" fmla="*/ 616 w 1496"/>
                <a:gd name="T81" fmla="*/ 122 h 1582"/>
                <a:gd name="T82" fmla="*/ 668 w 1496"/>
                <a:gd name="T83" fmla="*/ 4 h 1582"/>
                <a:gd name="T84" fmla="*/ 726 w 1496"/>
                <a:gd name="T85" fmla="*/ 104 h 1582"/>
                <a:gd name="T86" fmla="*/ 770 w 1496"/>
                <a:gd name="T87" fmla="*/ 178 h 1582"/>
                <a:gd name="T88" fmla="*/ 856 w 1496"/>
                <a:gd name="T89" fmla="*/ 0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96" h="1582">
                  <a:moveTo>
                    <a:pt x="856" y="0"/>
                  </a:moveTo>
                  <a:lnTo>
                    <a:pt x="858" y="16"/>
                  </a:lnTo>
                  <a:lnTo>
                    <a:pt x="862" y="34"/>
                  </a:lnTo>
                  <a:lnTo>
                    <a:pt x="884" y="106"/>
                  </a:lnTo>
                  <a:lnTo>
                    <a:pt x="906" y="180"/>
                  </a:lnTo>
                  <a:lnTo>
                    <a:pt x="934" y="250"/>
                  </a:lnTo>
                  <a:lnTo>
                    <a:pt x="968" y="318"/>
                  </a:lnTo>
                  <a:lnTo>
                    <a:pt x="982" y="336"/>
                  </a:lnTo>
                  <a:lnTo>
                    <a:pt x="998" y="346"/>
                  </a:lnTo>
                  <a:lnTo>
                    <a:pt x="1018" y="352"/>
                  </a:lnTo>
                  <a:lnTo>
                    <a:pt x="1038" y="352"/>
                  </a:lnTo>
                  <a:lnTo>
                    <a:pt x="1056" y="342"/>
                  </a:lnTo>
                  <a:lnTo>
                    <a:pt x="1066" y="390"/>
                  </a:lnTo>
                  <a:lnTo>
                    <a:pt x="1078" y="444"/>
                  </a:lnTo>
                  <a:lnTo>
                    <a:pt x="1092" y="504"/>
                  </a:lnTo>
                  <a:lnTo>
                    <a:pt x="1108" y="566"/>
                  </a:lnTo>
                  <a:lnTo>
                    <a:pt x="1124" y="632"/>
                  </a:lnTo>
                  <a:lnTo>
                    <a:pt x="1142" y="700"/>
                  </a:lnTo>
                  <a:lnTo>
                    <a:pt x="1160" y="768"/>
                  </a:lnTo>
                  <a:lnTo>
                    <a:pt x="1178" y="838"/>
                  </a:lnTo>
                  <a:lnTo>
                    <a:pt x="1196" y="904"/>
                  </a:lnTo>
                  <a:lnTo>
                    <a:pt x="1214" y="970"/>
                  </a:lnTo>
                  <a:lnTo>
                    <a:pt x="1232" y="1034"/>
                  </a:lnTo>
                  <a:lnTo>
                    <a:pt x="1248" y="1094"/>
                  </a:lnTo>
                  <a:lnTo>
                    <a:pt x="1262" y="1148"/>
                  </a:lnTo>
                  <a:lnTo>
                    <a:pt x="1276" y="1196"/>
                  </a:lnTo>
                  <a:lnTo>
                    <a:pt x="1288" y="1240"/>
                  </a:lnTo>
                  <a:lnTo>
                    <a:pt x="1298" y="1274"/>
                  </a:lnTo>
                  <a:lnTo>
                    <a:pt x="1306" y="1300"/>
                  </a:lnTo>
                  <a:lnTo>
                    <a:pt x="1310" y="1316"/>
                  </a:lnTo>
                  <a:lnTo>
                    <a:pt x="1312" y="1322"/>
                  </a:lnTo>
                  <a:lnTo>
                    <a:pt x="1346" y="1364"/>
                  </a:lnTo>
                  <a:lnTo>
                    <a:pt x="1386" y="1404"/>
                  </a:lnTo>
                  <a:lnTo>
                    <a:pt x="1424" y="1444"/>
                  </a:lnTo>
                  <a:lnTo>
                    <a:pt x="1462" y="1482"/>
                  </a:lnTo>
                  <a:lnTo>
                    <a:pt x="1496" y="1524"/>
                  </a:lnTo>
                  <a:lnTo>
                    <a:pt x="1470" y="1518"/>
                  </a:lnTo>
                  <a:lnTo>
                    <a:pt x="1440" y="1510"/>
                  </a:lnTo>
                  <a:lnTo>
                    <a:pt x="1406" y="1502"/>
                  </a:lnTo>
                  <a:lnTo>
                    <a:pt x="1372" y="1494"/>
                  </a:lnTo>
                  <a:lnTo>
                    <a:pt x="1338" y="1484"/>
                  </a:lnTo>
                  <a:lnTo>
                    <a:pt x="1306" y="1472"/>
                  </a:lnTo>
                  <a:lnTo>
                    <a:pt x="1278" y="1456"/>
                  </a:lnTo>
                  <a:lnTo>
                    <a:pt x="1252" y="1438"/>
                  </a:lnTo>
                  <a:lnTo>
                    <a:pt x="1232" y="1416"/>
                  </a:lnTo>
                  <a:lnTo>
                    <a:pt x="1220" y="1390"/>
                  </a:lnTo>
                  <a:lnTo>
                    <a:pt x="1222" y="1340"/>
                  </a:lnTo>
                  <a:lnTo>
                    <a:pt x="1218" y="1296"/>
                  </a:lnTo>
                  <a:lnTo>
                    <a:pt x="1208" y="1256"/>
                  </a:lnTo>
                  <a:lnTo>
                    <a:pt x="1194" y="1216"/>
                  </a:lnTo>
                  <a:lnTo>
                    <a:pt x="1176" y="1180"/>
                  </a:lnTo>
                  <a:lnTo>
                    <a:pt x="1156" y="1142"/>
                  </a:lnTo>
                  <a:lnTo>
                    <a:pt x="1132" y="1104"/>
                  </a:lnTo>
                  <a:lnTo>
                    <a:pt x="1090" y="1032"/>
                  </a:lnTo>
                  <a:lnTo>
                    <a:pt x="1052" y="958"/>
                  </a:lnTo>
                  <a:lnTo>
                    <a:pt x="1016" y="884"/>
                  </a:lnTo>
                  <a:lnTo>
                    <a:pt x="980" y="810"/>
                  </a:lnTo>
                  <a:lnTo>
                    <a:pt x="944" y="734"/>
                  </a:lnTo>
                  <a:lnTo>
                    <a:pt x="904" y="662"/>
                  </a:lnTo>
                  <a:lnTo>
                    <a:pt x="860" y="592"/>
                  </a:lnTo>
                  <a:lnTo>
                    <a:pt x="808" y="526"/>
                  </a:lnTo>
                  <a:lnTo>
                    <a:pt x="750" y="464"/>
                  </a:lnTo>
                  <a:lnTo>
                    <a:pt x="728" y="466"/>
                  </a:lnTo>
                  <a:lnTo>
                    <a:pt x="708" y="474"/>
                  </a:lnTo>
                  <a:lnTo>
                    <a:pt x="692" y="488"/>
                  </a:lnTo>
                  <a:lnTo>
                    <a:pt x="676" y="504"/>
                  </a:lnTo>
                  <a:lnTo>
                    <a:pt x="662" y="524"/>
                  </a:lnTo>
                  <a:lnTo>
                    <a:pt x="648" y="542"/>
                  </a:lnTo>
                  <a:lnTo>
                    <a:pt x="634" y="556"/>
                  </a:lnTo>
                  <a:lnTo>
                    <a:pt x="540" y="714"/>
                  </a:lnTo>
                  <a:lnTo>
                    <a:pt x="452" y="868"/>
                  </a:lnTo>
                  <a:lnTo>
                    <a:pt x="366" y="1024"/>
                  </a:lnTo>
                  <a:lnTo>
                    <a:pt x="280" y="1180"/>
                  </a:lnTo>
                  <a:lnTo>
                    <a:pt x="188" y="1338"/>
                  </a:lnTo>
                  <a:lnTo>
                    <a:pt x="194" y="1360"/>
                  </a:lnTo>
                  <a:lnTo>
                    <a:pt x="194" y="1382"/>
                  </a:lnTo>
                  <a:lnTo>
                    <a:pt x="190" y="1402"/>
                  </a:lnTo>
                  <a:lnTo>
                    <a:pt x="182" y="1422"/>
                  </a:lnTo>
                  <a:lnTo>
                    <a:pt x="166" y="1444"/>
                  </a:lnTo>
                  <a:lnTo>
                    <a:pt x="144" y="1468"/>
                  </a:lnTo>
                  <a:lnTo>
                    <a:pt x="130" y="1490"/>
                  </a:lnTo>
                  <a:lnTo>
                    <a:pt x="110" y="1512"/>
                  </a:lnTo>
                  <a:lnTo>
                    <a:pt x="88" y="1532"/>
                  </a:lnTo>
                  <a:lnTo>
                    <a:pt x="64" y="1550"/>
                  </a:lnTo>
                  <a:lnTo>
                    <a:pt x="42" y="1564"/>
                  </a:lnTo>
                  <a:lnTo>
                    <a:pt x="24" y="1576"/>
                  </a:lnTo>
                  <a:lnTo>
                    <a:pt x="10" y="1582"/>
                  </a:lnTo>
                  <a:lnTo>
                    <a:pt x="2" y="1582"/>
                  </a:lnTo>
                  <a:lnTo>
                    <a:pt x="0" y="1552"/>
                  </a:lnTo>
                  <a:lnTo>
                    <a:pt x="10" y="1524"/>
                  </a:lnTo>
                  <a:lnTo>
                    <a:pt x="26" y="1494"/>
                  </a:lnTo>
                  <a:lnTo>
                    <a:pt x="44" y="1466"/>
                  </a:lnTo>
                  <a:lnTo>
                    <a:pt x="62" y="1436"/>
                  </a:lnTo>
                  <a:lnTo>
                    <a:pt x="76" y="1406"/>
                  </a:lnTo>
                  <a:lnTo>
                    <a:pt x="84" y="1374"/>
                  </a:lnTo>
                  <a:lnTo>
                    <a:pt x="102" y="1298"/>
                  </a:lnTo>
                  <a:lnTo>
                    <a:pt x="124" y="1230"/>
                  </a:lnTo>
                  <a:lnTo>
                    <a:pt x="146" y="1164"/>
                  </a:lnTo>
                  <a:lnTo>
                    <a:pt x="168" y="1098"/>
                  </a:lnTo>
                  <a:lnTo>
                    <a:pt x="192" y="1028"/>
                  </a:lnTo>
                  <a:lnTo>
                    <a:pt x="214" y="956"/>
                  </a:lnTo>
                  <a:lnTo>
                    <a:pt x="226" y="890"/>
                  </a:lnTo>
                  <a:lnTo>
                    <a:pt x="244" y="828"/>
                  </a:lnTo>
                  <a:lnTo>
                    <a:pt x="266" y="770"/>
                  </a:lnTo>
                  <a:lnTo>
                    <a:pt x="290" y="714"/>
                  </a:lnTo>
                  <a:lnTo>
                    <a:pt x="312" y="656"/>
                  </a:lnTo>
                  <a:lnTo>
                    <a:pt x="332" y="596"/>
                  </a:lnTo>
                  <a:lnTo>
                    <a:pt x="348" y="532"/>
                  </a:lnTo>
                  <a:lnTo>
                    <a:pt x="366" y="464"/>
                  </a:lnTo>
                  <a:lnTo>
                    <a:pt x="386" y="398"/>
                  </a:lnTo>
                  <a:lnTo>
                    <a:pt x="402" y="328"/>
                  </a:lnTo>
                  <a:lnTo>
                    <a:pt x="432" y="324"/>
                  </a:lnTo>
                  <a:lnTo>
                    <a:pt x="464" y="320"/>
                  </a:lnTo>
                  <a:lnTo>
                    <a:pt x="494" y="316"/>
                  </a:lnTo>
                  <a:lnTo>
                    <a:pt x="524" y="308"/>
                  </a:lnTo>
                  <a:lnTo>
                    <a:pt x="552" y="294"/>
                  </a:lnTo>
                  <a:lnTo>
                    <a:pt x="578" y="276"/>
                  </a:lnTo>
                  <a:lnTo>
                    <a:pt x="600" y="252"/>
                  </a:lnTo>
                  <a:lnTo>
                    <a:pt x="602" y="246"/>
                  </a:lnTo>
                  <a:lnTo>
                    <a:pt x="604" y="228"/>
                  </a:lnTo>
                  <a:lnTo>
                    <a:pt x="606" y="202"/>
                  </a:lnTo>
                  <a:lnTo>
                    <a:pt x="612" y="166"/>
                  </a:lnTo>
                  <a:lnTo>
                    <a:pt x="616" y="122"/>
                  </a:lnTo>
                  <a:lnTo>
                    <a:pt x="620" y="72"/>
                  </a:lnTo>
                  <a:lnTo>
                    <a:pt x="624" y="14"/>
                  </a:lnTo>
                  <a:lnTo>
                    <a:pt x="668" y="4"/>
                  </a:lnTo>
                  <a:lnTo>
                    <a:pt x="688" y="38"/>
                  </a:lnTo>
                  <a:lnTo>
                    <a:pt x="708" y="70"/>
                  </a:lnTo>
                  <a:lnTo>
                    <a:pt x="726" y="104"/>
                  </a:lnTo>
                  <a:lnTo>
                    <a:pt x="740" y="140"/>
                  </a:lnTo>
                  <a:lnTo>
                    <a:pt x="750" y="178"/>
                  </a:lnTo>
                  <a:lnTo>
                    <a:pt x="770" y="178"/>
                  </a:lnTo>
                  <a:lnTo>
                    <a:pt x="794" y="86"/>
                  </a:lnTo>
                  <a:lnTo>
                    <a:pt x="828" y="0"/>
                  </a:lnTo>
                  <a:lnTo>
                    <a:pt x="856" y="0"/>
                  </a:lnTo>
                  <a:close/>
                </a:path>
              </a:pathLst>
            </a:custGeom>
            <a:solidFill>
              <a:srgbClr val="99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4" name="Freeform 36"/>
            <p:cNvSpPr>
              <a:spLocks/>
            </p:cNvSpPr>
            <p:nvPr/>
          </p:nvSpPr>
          <p:spPr bwMode="auto">
            <a:xfrm>
              <a:off x="2599" y="1600"/>
              <a:ext cx="108" cy="630"/>
            </a:xfrm>
            <a:custGeom>
              <a:avLst/>
              <a:gdLst>
                <a:gd name="T0" fmla="*/ 108 w 108"/>
                <a:gd name="T1" fmla="*/ 630 h 630"/>
                <a:gd name="T2" fmla="*/ 94 w 108"/>
                <a:gd name="T3" fmla="*/ 504 h 630"/>
                <a:gd name="T4" fmla="*/ 88 w 108"/>
                <a:gd name="T5" fmla="*/ 376 h 630"/>
                <a:gd name="T6" fmla="*/ 84 w 108"/>
                <a:gd name="T7" fmla="*/ 246 h 630"/>
                <a:gd name="T8" fmla="*/ 80 w 108"/>
                <a:gd name="T9" fmla="*/ 122 h 630"/>
                <a:gd name="T10" fmla="*/ 74 w 108"/>
                <a:gd name="T11" fmla="*/ 0 h 630"/>
                <a:gd name="T12" fmla="*/ 54 w 108"/>
                <a:gd name="T13" fmla="*/ 24 h 630"/>
                <a:gd name="T14" fmla="*/ 38 w 108"/>
                <a:gd name="T15" fmla="*/ 30 h 630"/>
                <a:gd name="T16" fmla="*/ 24 w 108"/>
                <a:gd name="T17" fmla="*/ 26 h 630"/>
                <a:gd name="T18" fmla="*/ 12 w 108"/>
                <a:gd name="T19" fmla="*/ 16 h 630"/>
                <a:gd name="T20" fmla="*/ 0 w 108"/>
                <a:gd name="T21" fmla="*/ 4 h 630"/>
                <a:gd name="T22" fmla="*/ 6 w 108"/>
                <a:gd name="T23" fmla="*/ 122 h 630"/>
                <a:gd name="T24" fmla="*/ 20 w 108"/>
                <a:gd name="T25" fmla="*/ 238 h 630"/>
                <a:gd name="T26" fmla="*/ 38 w 108"/>
                <a:gd name="T27" fmla="*/ 354 h 630"/>
                <a:gd name="T28" fmla="*/ 56 w 108"/>
                <a:gd name="T29" fmla="*/ 444 h 630"/>
                <a:gd name="T30" fmla="*/ 72 w 108"/>
                <a:gd name="T31" fmla="*/ 536 h 630"/>
                <a:gd name="T32" fmla="*/ 84 w 108"/>
                <a:gd name="T33" fmla="*/ 628 h 630"/>
                <a:gd name="T34" fmla="*/ 108 w 108"/>
                <a:gd name="T35" fmla="*/ 630 h 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8" h="630">
                  <a:moveTo>
                    <a:pt x="108" y="630"/>
                  </a:moveTo>
                  <a:lnTo>
                    <a:pt x="94" y="504"/>
                  </a:lnTo>
                  <a:lnTo>
                    <a:pt x="88" y="376"/>
                  </a:lnTo>
                  <a:lnTo>
                    <a:pt x="84" y="246"/>
                  </a:lnTo>
                  <a:lnTo>
                    <a:pt x="80" y="122"/>
                  </a:lnTo>
                  <a:lnTo>
                    <a:pt x="74" y="0"/>
                  </a:lnTo>
                  <a:lnTo>
                    <a:pt x="54" y="24"/>
                  </a:lnTo>
                  <a:lnTo>
                    <a:pt x="38" y="30"/>
                  </a:lnTo>
                  <a:lnTo>
                    <a:pt x="24" y="26"/>
                  </a:lnTo>
                  <a:lnTo>
                    <a:pt x="12" y="16"/>
                  </a:lnTo>
                  <a:lnTo>
                    <a:pt x="0" y="4"/>
                  </a:lnTo>
                  <a:lnTo>
                    <a:pt x="6" y="122"/>
                  </a:lnTo>
                  <a:lnTo>
                    <a:pt x="20" y="238"/>
                  </a:lnTo>
                  <a:lnTo>
                    <a:pt x="38" y="354"/>
                  </a:lnTo>
                  <a:lnTo>
                    <a:pt x="56" y="444"/>
                  </a:lnTo>
                  <a:lnTo>
                    <a:pt x="72" y="536"/>
                  </a:lnTo>
                  <a:lnTo>
                    <a:pt x="84" y="628"/>
                  </a:lnTo>
                  <a:lnTo>
                    <a:pt x="108" y="630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5" name="Freeform 37"/>
            <p:cNvSpPr>
              <a:spLocks/>
            </p:cNvSpPr>
            <p:nvPr/>
          </p:nvSpPr>
          <p:spPr bwMode="auto">
            <a:xfrm>
              <a:off x="2431" y="1560"/>
              <a:ext cx="122" cy="674"/>
            </a:xfrm>
            <a:custGeom>
              <a:avLst/>
              <a:gdLst>
                <a:gd name="T0" fmla="*/ 96 w 122"/>
                <a:gd name="T1" fmla="*/ 668 h 674"/>
                <a:gd name="T2" fmla="*/ 102 w 122"/>
                <a:gd name="T3" fmla="*/ 552 h 674"/>
                <a:gd name="T4" fmla="*/ 112 w 122"/>
                <a:gd name="T5" fmla="*/ 434 h 674"/>
                <a:gd name="T6" fmla="*/ 118 w 122"/>
                <a:gd name="T7" fmla="*/ 318 h 674"/>
                <a:gd name="T8" fmla="*/ 122 w 122"/>
                <a:gd name="T9" fmla="*/ 200 h 674"/>
                <a:gd name="T10" fmla="*/ 116 w 122"/>
                <a:gd name="T11" fmla="*/ 84 h 674"/>
                <a:gd name="T12" fmla="*/ 88 w 122"/>
                <a:gd name="T13" fmla="*/ 74 h 674"/>
                <a:gd name="T14" fmla="*/ 64 w 122"/>
                <a:gd name="T15" fmla="*/ 60 h 674"/>
                <a:gd name="T16" fmla="*/ 42 w 122"/>
                <a:gd name="T17" fmla="*/ 40 h 674"/>
                <a:gd name="T18" fmla="*/ 22 w 122"/>
                <a:gd name="T19" fmla="*/ 20 h 674"/>
                <a:gd name="T20" fmla="*/ 0 w 122"/>
                <a:gd name="T21" fmla="*/ 0 h 674"/>
                <a:gd name="T22" fmla="*/ 22 w 122"/>
                <a:gd name="T23" fmla="*/ 94 h 674"/>
                <a:gd name="T24" fmla="*/ 40 w 122"/>
                <a:gd name="T25" fmla="*/ 192 h 674"/>
                <a:gd name="T26" fmla="*/ 52 w 122"/>
                <a:gd name="T27" fmla="*/ 292 h 674"/>
                <a:gd name="T28" fmla="*/ 58 w 122"/>
                <a:gd name="T29" fmla="*/ 392 h 674"/>
                <a:gd name="T30" fmla="*/ 60 w 122"/>
                <a:gd name="T31" fmla="*/ 490 h 674"/>
                <a:gd name="T32" fmla="*/ 60 w 122"/>
                <a:gd name="T33" fmla="*/ 584 h 674"/>
                <a:gd name="T34" fmla="*/ 56 w 122"/>
                <a:gd name="T35" fmla="*/ 674 h 674"/>
                <a:gd name="T36" fmla="*/ 96 w 122"/>
                <a:gd name="T37" fmla="*/ 668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2" h="674">
                  <a:moveTo>
                    <a:pt x="96" y="668"/>
                  </a:moveTo>
                  <a:lnTo>
                    <a:pt x="102" y="552"/>
                  </a:lnTo>
                  <a:lnTo>
                    <a:pt x="112" y="434"/>
                  </a:lnTo>
                  <a:lnTo>
                    <a:pt x="118" y="318"/>
                  </a:lnTo>
                  <a:lnTo>
                    <a:pt x="122" y="200"/>
                  </a:lnTo>
                  <a:lnTo>
                    <a:pt x="116" y="84"/>
                  </a:lnTo>
                  <a:lnTo>
                    <a:pt x="88" y="74"/>
                  </a:lnTo>
                  <a:lnTo>
                    <a:pt x="64" y="60"/>
                  </a:lnTo>
                  <a:lnTo>
                    <a:pt x="42" y="40"/>
                  </a:lnTo>
                  <a:lnTo>
                    <a:pt x="22" y="20"/>
                  </a:lnTo>
                  <a:lnTo>
                    <a:pt x="0" y="0"/>
                  </a:lnTo>
                  <a:lnTo>
                    <a:pt x="22" y="94"/>
                  </a:lnTo>
                  <a:lnTo>
                    <a:pt x="40" y="192"/>
                  </a:lnTo>
                  <a:lnTo>
                    <a:pt x="52" y="292"/>
                  </a:lnTo>
                  <a:lnTo>
                    <a:pt x="58" y="392"/>
                  </a:lnTo>
                  <a:lnTo>
                    <a:pt x="60" y="490"/>
                  </a:lnTo>
                  <a:lnTo>
                    <a:pt x="60" y="584"/>
                  </a:lnTo>
                  <a:lnTo>
                    <a:pt x="56" y="674"/>
                  </a:lnTo>
                  <a:lnTo>
                    <a:pt x="96" y="668"/>
                  </a:lnTo>
                  <a:close/>
                </a:path>
              </a:pathLst>
            </a:custGeom>
            <a:solidFill>
              <a:srgbClr val="99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6" name="Freeform 38"/>
            <p:cNvSpPr>
              <a:spLocks/>
            </p:cNvSpPr>
            <p:nvPr/>
          </p:nvSpPr>
          <p:spPr bwMode="auto">
            <a:xfrm>
              <a:off x="2905" y="1880"/>
              <a:ext cx="160" cy="314"/>
            </a:xfrm>
            <a:custGeom>
              <a:avLst/>
              <a:gdLst>
                <a:gd name="T0" fmla="*/ 160 w 160"/>
                <a:gd name="T1" fmla="*/ 146 h 314"/>
                <a:gd name="T2" fmla="*/ 120 w 160"/>
                <a:gd name="T3" fmla="*/ 178 h 314"/>
                <a:gd name="T4" fmla="*/ 84 w 160"/>
                <a:gd name="T5" fmla="*/ 216 h 314"/>
                <a:gd name="T6" fmla="*/ 50 w 160"/>
                <a:gd name="T7" fmla="*/ 260 h 314"/>
                <a:gd name="T8" fmla="*/ 18 w 160"/>
                <a:gd name="T9" fmla="*/ 314 h 314"/>
                <a:gd name="T10" fmla="*/ 12 w 160"/>
                <a:gd name="T11" fmla="*/ 298 h 314"/>
                <a:gd name="T12" fmla="*/ 8 w 160"/>
                <a:gd name="T13" fmla="*/ 270 h 314"/>
                <a:gd name="T14" fmla="*/ 4 w 160"/>
                <a:gd name="T15" fmla="*/ 238 h 314"/>
                <a:gd name="T16" fmla="*/ 2 w 160"/>
                <a:gd name="T17" fmla="*/ 200 h 314"/>
                <a:gd name="T18" fmla="*/ 0 w 160"/>
                <a:gd name="T19" fmla="*/ 158 h 314"/>
                <a:gd name="T20" fmla="*/ 2 w 160"/>
                <a:gd name="T21" fmla="*/ 118 h 314"/>
                <a:gd name="T22" fmla="*/ 4 w 160"/>
                <a:gd name="T23" fmla="*/ 80 h 314"/>
                <a:gd name="T24" fmla="*/ 6 w 160"/>
                <a:gd name="T25" fmla="*/ 46 h 314"/>
                <a:gd name="T26" fmla="*/ 12 w 160"/>
                <a:gd name="T27" fmla="*/ 18 h 314"/>
                <a:gd name="T28" fmla="*/ 20 w 160"/>
                <a:gd name="T29" fmla="*/ 0 h 314"/>
                <a:gd name="T30" fmla="*/ 44 w 160"/>
                <a:gd name="T31" fmla="*/ 32 h 314"/>
                <a:gd name="T32" fmla="*/ 70 w 160"/>
                <a:gd name="T33" fmla="*/ 60 h 314"/>
                <a:gd name="T34" fmla="*/ 100 w 160"/>
                <a:gd name="T35" fmla="*/ 88 h 314"/>
                <a:gd name="T36" fmla="*/ 130 w 160"/>
                <a:gd name="T37" fmla="*/ 114 h 314"/>
                <a:gd name="T38" fmla="*/ 160 w 160"/>
                <a:gd name="T39" fmla="*/ 146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0" h="314">
                  <a:moveTo>
                    <a:pt x="160" y="146"/>
                  </a:moveTo>
                  <a:lnTo>
                    <a:pt x="120" y="178"/>
                  </a:lnTo>
                  <a:lnTo>
                    <a:pt x="84" y="216"/>
                  </a:lnTo>
                  <a:lnTo>
                    <a:pt x="50" y="260"/>
                  </a:lnTo>
                  <a:lnTo>
                    <a:pt x="18" y="314"/>
                  </a:lnTo>
                  <a:lnTo>
                    <a:pt x="12" y="298"/>
                  </a:lnTo>
                  <a:lnTo>
                    <a:pt x="8" y="270"/>
                  </a:lnTo>
                  <a:lnTo>
                    <a:pt x="4" y="238"/>
                  </a:lnTo>
                  <a:lnTo>
                    <a:pt x="2" y="200"/>
                  </a:lnTo>
                  <a:lnTo>
                    <a:pt x="0" y="158"/>
                  </a:lnTo>
                  <a:lnTo>
                    <a:pt x="2" y="118"/>
                  </a:lnTo>
                  <a:lnTo>
                    <a:pt x="4" y="80"/>
                  </a:lnTo>
                  <a:lnTo>
                    <a:pt x="6" y="46"/>
                  </a:lnTo>
                  <a:lnTo>
                    <a:pt x="12" y="18"/>
                  </a:lnTo>
                  <a:lnTo>
                    <a:pt x="20" y="0"/>
                  </a:lnTo>
                  <a:lnTo>
                    <a:pt x="44" y="32"/>
                  </a:lnTo>
                  <a:lnTo>
                    <a:pt x="70" y="60"/>
                  </a:lnTo>
                  <a:lnTo>
                    <a:pt x="100" y="88"/>
                  </a:lnTo>
                  <a:lnTo>
                    <a:pt x="130" y="114"/>
                  </a:lnTo>
                  <a:lnTo>
                    <a:pt x="160" y="14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7" name="Freeform 39"/>
            <p:cNvSpPr>
              <a:spLocks/>
            </p:cNvSpPr>
            <p:nvPr/>
          </p:nvSpPr>
          <p:spPr bwMode="auto">
            <a:xfrm>
              <a:off x="2139" y="1964"/>
              <a:ext cx="168" cy="284"/>
            </a:xfrm>
            <a:custGeom>
              <a:avLst/>
              <a:gdLst>
                <a:gd name="T0" fmla="*/ 154 w 168"/>
                <a:gd name="T1" fmla="*/ 284 h 284"/>
                <a:gd name="T2" fmla="*/ 140 w 168"/>
                <a:gd name="T3" fmla="*/ 278 h 284"/>
                <a:gd name="T4" fmla="*/ 124 w 168"/>
                <a:gd name="T5" fmla="*/ 264 h 284"/>
                <a:gd name="T6" fmla="*/ 104 w 168"/>
                <a:gd name="T7" fmla="*/ 242 h 284"/>
                <a:gd name="T8" fmla="*/ 84 w 168"/>
                <a:gd name="T9" fmla="*/ 218 h 284"/>
                <a:gd name="T10" fmla="*/ 64 w 168"/>
                <a:gd name="T11" fmla="*/ 192 h 284"/>
                <a:gd name="T12" fmla="*/ 44 w 168"/>
                <a:gd name="T13" fmla="*/ 168 h 284"/>
                <a:gd name="T14" fmla="*/ 28 w 168"/>
                <a:gd name="T15" fmla="*/ 146 h 284"/>
                <a:gd name="T16" fmla="*/ 12 w 168"/>
                <a:gd name="T17" fmla="*/ 130 h 284"/>
                <a:gd name="T18" fmla="*/ 0 w 168"/>
                <a:gd name="T19" fmla="*/ 124 h 284"/>
                <a:gd name="T20" fmla="*/ 14 w 168"/>
                <a:gd name="T21" fmla="*/ 96 h 284"/>
                <a:gd name="T22" fmla="*/ 30 w 168"/>
                <a:gd name="T23" fmla="*/ 76 h 284"/>
                <a:gd name="T24" fmla="*/ 48 w 168"/>
                <a:gd name="T25" fmla="*/ 58 h 284"/>
                <a:gd name="T26" fmla="*/ 68 w 168"/>
                <a:gd name="T27" fmla="*/ 42 h 284"/>
                <a:gd name="T28" fmla="*/ 90 w 168"/>
                <a:gd name="T29" fmla="*/ 22 h 284"/>
                <a:gd name="T30" fmla="*/ 112 w 168"/>
                <a:gd name="T31" fmla="*/ 0 h 284"/>
                <a:gd name="T32" fmla="*/ 134 w 168"/>
                <a:gd name="T33" fmla="*/ 30 h 284"/>
                <a:gd name="T34" fmla="*/ 150 w 168"/>
                <a:gd name="T35" fmla="*/ 66 h 284"/>
                <a:gd name="T36" fmla="*/ 160 w 168"/>
                <a:gd name="T37" fmla="*/ 106 h 284"/>
                <a:gd name="T38" fmla="*/ 166 w 168"/>
                <a:gd name="T39" fmla="*/ 144 h 284"/>
                <a:gd name="T40" fmla="*/ 168 w 168"/>
                <a:gd name="T41" fmla="*/ 184 h 284"/>
                <a:gd name="T42" fmla="*/ 166 w 168"/>
                <a:gd name="T43" fmla="*/ 218 h 284"/>
                <a:gd name="T44" fmla="*/ 164 w 168"/>
                <a:gd name="T45" fmla="*/ 248 h 284"/>
                <a:gd name="T46" fmla="*/ 160 w 168"/>
                <a:gd name="T47" fmla="*/ 272 h 284"/>
                <a:gd name="T48" fmla="*/ 154 w 168"/>
                <a:gd name="T49" fmla="*/ 284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8" h="284">
                  <a:moveTo>
                    <a:pt x="154" y="284"/>
                  </a:moveTo>
                  <a:lnTo>
                    <a:pt x="140" y="278"/>
                  </a:lnTo>
                  <a:lnTo>
                    <a:pt x="124" y="264"/>
                  </a:lnTo>
                  <a:lnTo>
                    <a:pt x="104" y="242"/>
                  </a:lnTo>
                  <a:lnTo>
                    <a:pt x="84" y="218"/>
                  </a:lnTo>
                  <a:lnTo>
                    <a:pt x="64" y="192"/>
                  </a:lnTo>
                  <a:lnTo>
                    <a:pt x="44" y="168"/>
                  </a:lnTo>
                  <a:lnTo>
                    <a:pt x="28" y="146"/>
                  </a:lnTo>
                  <a:lnTo>
                    <a:pt x="12" y="130"/>
                  </a:lnTo>
                  <a:lnTo>
                    <a:pt x="0" y="124"/>
                  </a:lnTo>
                  <a:lnTo>
                    <a:pt x="14" y="96"/>
                  </a:lnTo>
                  <a:lnTo>
                    <a:pt x="30" y="76"/>
                  </a:lnTo>
                  <a:lnTo>
                    <a:pt x="48" y="58"/>
                  </a:lnTo>
                  <a:lnTo>
                    <a:pt x="68" y="42"/>
                  </a:lnTo>
                  <a:lnTo>
                    <a:pt x="90" y="22"/>
                  </a:lnTo>
                  <a:lnTo>
                    <a:pt x="112" y="0"/>
                  </a:lnTo>
                  <a:lnTo>
                    <a:pt x="134" y="30"/>
                  </a:lnTo>
                  <a:lnTo>
                    <a:pt x="150" y="66"/>
                  </a:lnTo>
                  <a:lnTo>
                    <a:pt x="160" y="106"/>
                  </a:lnTo>
                  <a:lnTo>
                    <a:pt x="166" y="144"/>
                  </a:lnTo>
                  <a:lnTo>
                    <a:pt x="168" y="184"/>
                  </a:lnTo>
                  <a:lnTo>
                    <a:pt x="166" y="218"/>
                  </a:lnTo>
                  <a:lnTo>
                    <a:pt x="164" y="248"/>
                  </a:lnTo>
                  <a:lnTo>
                    <a:pt x="160" y="272"/>
                  </a:lnTo>
                  <a:lnTo>
                    <a:pt x="154" y="28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6408" name="Freeform 40"/>
            <p:cNvSpPr>
              <a:spLocks/>
            </p:cNvSpPr>
            <p:nvPr/>
          </p:nvSpPr>
          <p:spPr bwMode="auto">
            <a:xfrm>
              <a:off x="2557" y="1978"/>
              <a:ext cx="90" cy="396"/>
            </a:xfrm>
            <a:custGeom>
              <a:avLst/>
              <a:gdLst>
                <a:gd name="T0" fmla="*/ 90 w 90"/>
                <a:gd name="T1" fmla="*/ 270 h 396"/>
                <a:gd name="T2" fmla="*/ 82 w 90"/>
                <a:gd name="T3" fmla="*/ 314 h 396"/>
                <a:gd name="T4" fmla="*/ 72 w 90"/>
                <a:gd name="T5" fmla="*/ 356 h 396"/>
                <a:gd name="T6" fmla="*/ 56 w 90"/>
                <a:gd name="T7" fmla="*/ 396 h 396"/>
                <a:gd name="T8" fmla="*/ 0 w 90"/>
                <a:gd name="T9" fmla="*/ 290 h 396"/>
                <a:gd name="T10" fmla="*/ 10 w 90"/>
                <a:gd name="T11" fmla="*/ 234 h 396"/>
                <a:gd name="T12" fmla="*/ 18 w 90"/>
                <a:gd name="T13" fmla="*/ 176 h 396"/>
                <a:gd name="T14" fmla="*/ 22 w 90"/>
                <a:gd name="T15" fmla="*/ 116 h 396"/>
                <a:gd name="T16" fmla="*/ 26 w 90"/>
                <a:gd name="T17" fmla="*/ 58 h 396"/>
                <a:gd name="T18" fmla="*/ 32 w 90"/>
                <a:gd name="T19" fmla="*/ 0 h 396"/>
                <a:gd name="T20" fmla="*/ 42 w 90"/>
                <a:gd name="T21" fmla="*/ 54 h 396"/>
                <a:gd name="T22" fmla="*/ 56 w 90"/>
                <a:gd name="T23" fmla="*/ 108 h 396"/>
                <a:gd name="T24" fmla="*/ 72 w 90"/>
                <a:gd name="T25" fmla="*/ 160 h 396"/>
                <a:gd name="T26" fmla="*/ 84 w 90"/>
                <a:gd name="T27" fmla="*/ 214 h 396"/>
                <a:gd name="T28" fmla="*/ 90 w 90"/>
                <a:gd name="T29" fmla="*/ 270 h 3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0" h="396">
                  <a:moveTo>
                    <a:pt x="90" y="270"/>
                  </a:moveTo>
                  <a:lnTo>
                    <a:pt x="82" y="314"/>
                  </a:lnTo>
                  <a:lnTo>
                    <a:pt x="72" y="356"/>
                  </a:lnTo>
                  <a:lnTo>
                    <a:pt x="56" y="396"/>
                  </a:lnTo>
                  <a:lnTo>
                    <a:pt x="0" y="290"/>
                  </a:lnTo>
                  <a:lnTo>
                    <a:pt x="10" y="234"/>
                  </a:lnTo>
                  <a:lnTo>
                    <a:pt x="18" y="176"/>
                  </a:lnTo>
                  <a:lnTo>
                    <a:pt x="22" y="116"/>
                  </a:lnTo>
                  <a:lnTo>
                    <a:pt x="26" y="58"/>
                  </a:lnTo>
                  <a:lnTo>
                    <a:pt x="32" y="0"/>
                  </a:lnTo>
                  <a:lnTo>
                    <a:pt x="42" y="54"/>
                  </a:lnTo>
                  <a:lnTo>
                    <a:pt x="56" y="108"/>
                  </a:lnTo>
                  <a:lnTo>
                    <a:pt x="72" y="160"/>
                  </a:lnTo>
                  <a:lnTo>
                    <a:pt x="84" y="214"/>
                  </a:lnTo>
                  <a:lnTo>
                    <a:pt x="90" y="27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846237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477962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200" dirty="0"/>
          </a:p>
        </p:txBody>
      </p:sp>
      <p:sp>
        <p:nvSpPr>
          <p:cNvPr id="42189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12946"/>
            <a:ext cx="5670550" cy="4281488"/>
          </a:xfrm>
        </p:spPr>
        <p:txBody>
          <a:bodyPr/>
          <a:lstStyle/>
          <a:p>
            <a:pPr marL="284163" indent="-284163"/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short steps to turn</a:t>
            </a:r>
          </a:p>
          <a:p>
            <a:pPr marL="284163" indent="-284163"/>
            <a:r>
              <a:rPr lang="en-US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Turn entire body without twisting back and neck</a:t>
            </a:r>
          </a:p>
          <a:p>
            <a:pPr marL="284163" indent="-284163"/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Pull or push when possible instead of lifting</a:t>
            </a:r>
          </a:p>
          <a:p>
            <a:pPr marL="284163" indent="-284163"/>
            <a:r>
              <a:rPr lang="en-US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body weight to help push or pull</a:t>
            </a:r>
          </a:p>
        </p:txBody>
      </p:sp>
      <p:grpSp>
        <p:nvGrpSpPr>
          <p:cNvPr id="421892" name="Group 4"/>
          <p:cNvGrpSpPr>
            <a:grpSpLocks noChangeAspect="1"/>
          </p:cNvGrpSpPr>
          <p:nvPr/>
        </p:nvGrpSpPr>
        <p:grpSpPr bwMode="auto">
          <a:xfrm>
            <a:off x="6400799" y="3473450"/>
            <a:ext cx="2403475" cy="993775"/>
            <a:chOff x="3621" y="2203"/>
            <a:chExt cx="1157" cy="461"/>
          </a:xfrm>
        </p:grpSpPr>
        <p:sp>
          <p:nvSpPr>
            <p:cNvPr id="421893" name="AutoShape 5"/>
            <p:cNvSpPr>
              <a:spLocks noChangeAspect="1" noChangeArrowheads="1" noTextEdit="1"/>
            </p:cNvSpPr>
            <p:nvPr/>
          </p:nvSpPr>
          <p:spPr bwMode="auto">
            <a:xfrm>
              <a:off x="3621" y="2203"/>
              <a:ext cx="1157" cy="4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4" name="Freeform 6"/>
            <p:cNvSpPr>
              <a:spLocks/>
            </p:cNvSpPr>
            <p:nvPr/>
          </p:nvSpPr>
          <p:spPr bwMode="auto">
            <a:xfrm>
              <a:off x="4202" y="2261"/>
              <a:ext cx="240" cy="106"/>
            </a:xfrm>
            <a:custGeom>
              <a:avLst/>
              <a:gdLst>
                <a:gd name="T0" fmla="*/ 441 w 479"/>
                <a:gd name="T1" fmla="*/ 167 h 213"/>
                <a:gd name="T2" fmla="*/ 426 w 479"/>
                <a:gd name="T3" fmla="*/ 136 h 213"/>
                <a:gd name="T4" fmla="*/ 393 w 479"/>
                <a:gd name="T5" fmla="*/ 119 h 213"/>
                <a:gd name="T6" fmla="*/ 345 w 479"/>
                <a:gd name="T7" fmla="*/ 115 h 213"/>
                <a:gd name="T8" fmla="*/ 286 w 479"/>
                <a:gd name="T9" fmla="*/ 120 h 213"/>
                <a:gd name="T10" fmla="*/ 218 w 479"/>
                <a:gd name="T11" fmla="*/ 132 h 213"/>
                <a:gd name="T12" fmla="*/ 144 w 479"/>
                <a:gd name="T13" fmla="*/ 149 h 213"/>
                <a:gd name="T14" fmla="*/ 68 w 479"/>
                <a:gd name="T15" fmla="*/ 166 h 213"/>
                <a:gd name="T16" fmla="*/ 16 w 479"/>
                <a:gd name="T17" fmla="*/ 174 h 213"/>
                <a:gd name="T18" fmla="*/ 6 w 479"/>
                <a:gd name="T19" fmla="*/ 153 h 213"/>
                <a:gd name="T20" fmla="*/ 7 w 479"/>
                <a:gd name="T21" fmla="*/ 118 h 213"/>
                <a:gd name="T22" fmla="*/ 11 w 479"/>
                <a:gd name="T23" fmla="*/ 80 h 213"/>
                <a:gd name="T24" fmla="*/ 8 w 479"/>
                <a:gd name="T25" fmla="*/ 45 h 213"/>
                <a:gd name="T26" fmla="*/ 0 w 479"/>
                <a:gd name="T27" fmla="*/ 9 h 213"/>
                <a:gd name="T28" fmla="*/ 18 w 479"/>
                <a:gd name="T29" fmla="*/ 1 h 213"/>
                <a:gd name="T30" fmla="*/ 31 w 479"/>
                <a:gd name="T31" fmla="*/ 13 h 213"/>
                <a:gd name="T32" fmla="*/ 40 w 479"/>
                <a:gd name="T33" fmla="*/ 32 h 213"/>
                <a:gd name="T34" fmla="*/ 46 w 479"/>
                <a:gd name="T35" fmla="*/ 54 h 213"/>
                <a:gd name="T36" fmla="*/ 47 w 479"/>
                <a:gd name="T37" fmla="*/ 77 h 213"/>
                <a:gd name="T38" fmla="*/ 47 w 479"/>
                <a:gd name="T39" fmla="*/ 109 h 213"/>
                <a:gd name="T40" fmla="*/ 54 w 479"/>
                <a:gd name="T41" fmla="*/ 126 h 213"/>
                <a:gd name="T42" fmla="*/ 85 w 479"/>
                <a:gd name="T43" fmla="*/ 119 h 213"/>
                <a:gd name="T44" fmla="*/ 129 w 479"/>
                <a:gd name="T45" fmla="*/ 108 h 213"/>
                <a:gd name="T46" fmla="*/ 181 w 479"/>
                <a:gd name="T47" fmla="*/ 97 h 213"/>
                <a:gd name="T48" fmla="*/ 236 w 479"/>
                <a:gd name="T49" fmla="*/ 86 h 213"/>
                <a:gd name="T50" fmla="*/ 291 w 479"/>
                <a:gd name="T51" fmla="*/ 78 h 213"/>
                <a:gd name="T52" fmla="*/ 343 w 479"/>
                <a:gd name="T53" fmla="*/ 75 h 213"/>
                <a:gd name="T54" fmla="*/ 387 w 479"/>
                <a:gd name="T55" fmla="*/ 75 h 213"/>
                <a:gd name="T56" fmla="*/ 420 w 479"/>
                <a:gd name="T57" fmla="*/ 84 h 213"/>
                <a:gd name="T58" fmla="*/ 449 w 479"/>
                <a:gd name="T59" fmla="*/ 101 h 213"/>
                <a:gd name="T60" fmla="*/ 470 w 479"/>
                <a:gd name="T61" fmla="*/ 129 h 213"/>
                <a:gd name="T62" fmla="*/ 479 w 479"/>
                <a:gd name="T63" fmla="*/ 169 h 213"/>
                <a:gd name="T64" fmla="*/ 476 w 479"/>
                <a:gd name="T65" fmla="*/ 203 h 213"/>
                <a:gd name="T66" fmla="*/ 464 w 479"/>
                <a:gd name="T67" fmla="*/ 212 h 213"/>
                <a:gd name="T68" fmla="*/ 450 w 479"/>
                <a:gd name="T69" fmla="*/ 211 h 213"/>
                <a:gd name="T70" fmla="*/ 441 w 479"/>
                <a:gd name="T71" fmla="*/ 19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9" h="213">
                  <a:moveTo>
                    <a:pt x="441" y="189"/>
                  </a:moveTo>
                  <a:lnTo>
                    <a:pt x="441" y="167"/>
                  </a:lnTo>
                  <a:lnTo>
                    <a:pt x="437" y="149"/>
                  </a:lnTo>
                  <a:lnTo>
                    <a:pt x="426" y="136"/>
                  </a:lnTo>
                  <a:lnTo>
                    <a:pt x="411" y="126"/>
                  </a:lnTo>
                  <a:lnTo>
                    <a:pt x="393" y="119"/>
                  </a:lnTo>
                  <a:lnTo>
                    <a:pt x="371" y="115"/>
                  </a:lnTo>
                  <a:lnTo>
                    <a:pt x="345" y="115"/>
                  </a:lnTo>
                  <a:lnTo>
                    <a:pt x="317" y="116"/>
                  </a:lnTo>
                  <a:lnTo>
                    <a:pt x="286" y="120"/>
                  </a:lnTo>
                  <a:lnTo>
                    <a:pt x="253" y="126"/>
                  </a:lnTo>
                  <a:lnTo>
                    <a:pt x="218" y="132"/>
                  </a:lnTo>
                  <a:lnTo>
                    <a:pt x="182" y="141"/>
                  </a:lnTo>
                  <a:lnTo>
                    <a:pt x="144" y="149"/>
                  </a:lnTo>
                  <a:lnTo>
                    <a:pt x="106" y="157"/>
                  </a:lnTo>
                  <a:lnTo>
                    <a:pt x="68" y="166"/>
                  </a:lnTo>
                  <a:lnTo>
                    <a:pt x="30" y="174"/>
                  </a:lnTo>
                  <a:lnTo>
                    <a:pt x="16" y="174"/>
                  </a:lnTo>
                  <a:lnTo>
                    <a:pt x="9" y="166"/>
                  </a:lnTo>
                  <a:lnTo>
                    <a:pt x="6" y="153"/>
                  </a:lnTo>
                  <a:lnTo>
                    <a:pt x="4" y="136"/>
                  </a:lnTo>
                  <a:lnTo>
                    <a:pt x="7" y="118"/>
                  </a:lnTo>
                  <a:lnTo>
                    <a:pt x="9" y="98"/>
                  </a:lnTo>
                  <a:lnTo>
                    <a:pt x="11" y="80"/>
                  </a:lnTo>
                  <a:lnTo>
                    <a:pt x="12" y="63"/>
                  </a:lnTo>
                  <a:lnTo>
                    <a:pt x="8" y="45"/>
                  </a:lnTo>
                  <a:lnTo>
                    <a:pt x="1" y="25"/>
                  </a:lnTo>
                  <a:lnTo>
                    <a:pt x="0" y="9"/>
                  </a:lnTo>
                  <a:lnTo>
                    <a:pt x="12" y="0"/>
                  </a:lnTo>
                  <a:lnTo>
                    <a:pt x="18" y="1"/>
                  </a:lnTo>
                  <a:lnTo>
                    <a:pt x="25" y="6"/>
                  </a:lnTo>
                  <a:lnTo>
                    <a:pt x="31" y="13"/>
                  </a:lnTo>
                  <a:lnTo>
                    <a:pt x="35" y="22"/>
                  </a:lnTo>
                  <a:lnTo>
                    <a:pt x="40" y="32"/>
                  </a:lnTo>
                  <a:lnTo>
                    <a:pt x="44" y="43"/>
                  </a:lnTo>
                  <a:lnTo>
                    <a:pt x="46" y="54"/>
                  </a:lnTo>
                  <a:lnTo>
                    <a:pt x="47" y="63"/>
                  </a:lnTo>
                  <a:lnTo>
                    <a:pt x="47" y="77"/>
                  </a:lnTo>
                  <a:lnTo>
                    <a:pt x="48" y="92"/>
                  </a:lnTo>
                  <a:lnTo>
                    <a:pt x="47" y="109"/>
                  </a:lnTo>
                  <a:lnTo>
                    <a:pt x="45" y="128"/>
                  </a:lnTo>
                  <a:lnTo>
                    <a:pt x="54" y="126"/>
                  </a:lnTo>
                  <a:lnTo>
                    <a:pt x="68" y="122"/>
                  </a:lnTo>
                  <a:lnTo>
                    <a:pt x="85" y="119"/>
                  </a:lnTo>
                  <a:lnTo>
                    <a:pt x="106" y="113"/>
                  </a:lnTo>
                  <a:lnTo>
                    <a:pt x="129" y="108"/>
                  </a:lnTo>
                  <a:lnTo>
                    <a:pt x="154" y="103"/>
                  </a:lnTo>
                  <a:lnTo>
                    <a:pt x="181" y="97"/>
                  </a:lnTo>
                  <a:lnTo>
                    <a:pt x="207" y="92"/>
                  </a:lnTo>
                  <a:lnTo>
                    <a:pt x="236" y="86"/>
                  </a:lnTo>
                  <a:lnTo>
                    <a:pt x="264" y="83"/>
                  </a:lnTo>
                  <a:lnTo>
                    <a:pt x="291" y="78"/>
                  </a:lnTo>
                  <a:lnTo>
                    <a:pt x="318" y="76"/>
                  </a:lnTo>
                  <a:lnTo>
                    <a:pt x="343" y="75"/>
                  </a:lnTo>
                  <a:lnTo>
                    <a:pt x="366" y="74"/>
                  </a:lnTo>
                  <a:lnTo>
                    <a:pt x="387" y="75"/>
                  </a:lnTo>
                  <a:lnTo>
                    <a:pt x="404" y="78"/>
                  </a:lnTo>
                  <a:lnTo>
                    <a:pt x="420" y="84"/>
                  </a:lnTo>
                  <a:lnTo>
                    <a:pt x="435" y="91"/>
                  </a:lnTo>
                  <a:lnTo>
                    <a:pt x="449" y="101"/>
                  </a:lnTo>
                  <a:lnTo>
                    <a:pt x="461" y="114"/>
                  </a:lnTo>
                  <a:lnTo>
                    <a:pt x="470" y="129"/>
                  </a:lnTo>
                  <a:lnTo>
                    <a:pt x="476" y="147"/>
                  </a:lnTo>
                  <a:lnTo>
                    <a:pt x="479" y="169"/>
                  </a:lnTo>
                  <a:lnTo>
                    <a:pt x="478" y="193"/>
                  </a:lnTo>
                  <a:lnTo>
                    <a:pt x="476" y="203"/>
                  </a:lnTo>
                  <a:lnTo>
                    <a:pt x="470" y="208"/>
                  </a:lnTo>
                  <a:lnTo>
                    <a:pt x="464" y="212"/>
                  </a:lnTo>
                  <a:lnTo>
                    <a:pt x="457" y="213"/>
                  </a:lnTo>
                  <a:lnTo>
                    <a:pt x="450" y="211"/>
                  </a:lnTo>
                  <a:lnTo>
                    <a:pt x="445" y="206"/>
                  </a:lnTo>
                  <a:lnTo>
                    <a:pt x="441" y="198"/>
                  </a:lnTo>
                  <a:lnTo>
                    <a:pt x="441" y="189"/>
                  </a:lnTo>
                  <a:close/>
                </a:path>
              </a:pathLst>
            </a:custGeom>
            <a:solidFill>
              <a:srgbClr val="00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5" name="Freeform 7"/>
            <p:cNvSpPr>
              <a:spLocks/>
            </p:cNvSpPr>
            <p:nvPr/>
          </p:nvSpPr>
          <p:spPr bwMode="auto">
            <a:xfrm>
              <a:off x="4413" y="2229"/>
              <a:ext cx="98" cy="109"/>
            </a:xfrm>
            <a:custGeom>
              <a:avLst/>
              <a:gdLst>
                <a:gd name="T0" fmla="*/ 154 w 195"/>
                <a:gd name="T1" fmla="*/ 18 h 217"/>
                <a:gd name="T2" fmla="*/ 169 w 195"/>
                <a:gd name="T3" fmla="*/ 32 h 217"/>
                <a:gd name="T4" fmla="*/ 180 w 195"/>
                <a:gd name="T5" fmla="*/ 49 h 217"/>
                <a:gd name="T6" fmla="*/ 190 w 195"/>
                <a:gd name="T7" fmla="*/ 68 h 217"/>
                <a:gd name="T8" fmla="*/ 194 w 195"/>
                <a:gd name="T9" fmla="*/ 88 h 217"/>
                <a:gd name="T10" fmla="*/ 195 w 195"/>
                <a:gd name="T11" fmla="*/ 109 h 217"/>
                <a:gd name="T12" fmla="*/ 194 w 195"/>
                <a:gd name="T13" fmla="*/ 131 h 217"/>
                <a:gd name="T14" fmla="*/ 189 w 195"/>
                <a:gd name="T15" fmla="*/ 152 h 217"/>
                <a:gd name="T16" fmla="*/ 179 w 195"/>
                <a:gd name="T17" fmla="*/ 171 h 217"/>
                <a:gd name="T18" fmla="*/ 169 w 195"/>
                <a:gd name="T19" fmla="*/ 185 h 217"/>
                <a:gd name="T20" fmla="*/ 156 w 195"/>
                <a:gd name="T21" fmla="*/ 195 h 217"/>
                <a:gd name="T22" fmla="*/ 141 w 195"/>
                <a:gd name="T23" fmla="*/ 202 h 217"/>
                <a:gd name="T24" fmla="*/ 125 w 195"/>
                <a:gd name="T25" fmla="*/ 207 h 217"/>
                <a:gd name="T26" fmla="*/ 107 w 195"/>
                <a:gd name="T27" fmla="*/ 209 h 217"/>
                <a:gd name="T28" fmla="*/ 89 w 195"/>
                <a:gd name="T29" fmla="*/ 208 h 217"/>
                <a:gd name="T30" fmla="*/ 71 w 195"/>
                <a:gd name="T31" fmla="*/ 206 h 217"/>
                <a:gd name="T32" fmla="*/ 54 w 195"/>
                <a:gd name="T33" fmla="*/ 200 h 217"/>
                <a:gd name="T34" fmla="*/ 50 w 195"/>
                <a:gd name="T35" fmla="*/ 209 h 217"/>
                <a:gd name="T36" fmla="*/ 46 w 195"/>
                <a:gd name="T37" fmla="*/ 215 h 217"/>
                <a:gd name="T38" fmla="*/ 39 w 195"/>
                <a:gd name="T39" fmla="*/ 217 h 217"/>
                <a:gd name="T40" fmla="*/ 33 w 195"/>
                <a:gd name="T41" fmla="*/ 217 h 217"/>
                <a:gd name="T42" fmla="*/ 27 w 195"/>
                <a:gd name="T43" fmla="*/ 214 h 217"/>
                <a:gd name="T44" fmla="*/ 24 w 195"/>
                <a:gd name="T45" fmla="*/ 207 h 217"/>
                <a:gd name="T46" fmla="*/ 23 w 195"/>
                <a:gd name="T47" fmla="*/ 197 h 217"/>
                <a:gd name="T48" fmla="*/ 24 w 195"/>
                <a:gd name="T49" fmla="*/ 184 h 217"/>
                <a:gd name="T50" fmla="*/ 10 w 195"/>
                <a:gd name="T51" fmla="*/ 170 h 217"/>
                <a:gd name="T52" fmla="*/ 2 w 195"/>
                <a:gd name="T53" fmla="*/ 156 h 217"/>
                <a:gd name="T54" fmla="*/ 0 w 195"/>
                <a:gd name="T55" fmla="*/ 140 h 217"/>
                <a:gd name="T56" fmla="*/ 1 w 195"/>
                <a:gd name="T57" fmla="*/ 124 h 217"/>
                <a:gd name="T58" fmla="*/ 4 w 195"/>
                <a:gd name="T59" fmla="*/ 107 h 217"/>
                <a:gd name="T60" fmla="*/ 12 w 195"/>
                <a:gd name="T61" fmla="*/ 88 h 217"/>
                <a:gd name="T62" fmla="*/ 21 w 195"/>
                <a:gd name="T63" fmla="*/ 70 h 217"/>
                <a:gd name="T64" fmla="*/ 32 w 195"/>
                <a:gd name="T65" fmla="*/ 52 h 217"/>
                <a:gd name="T66" fmla="*/ 43 w 195"/>
                <a:gd name="T67" fmla="*/ 34 h 217"/>
                <a:gd name="T68" fmla="*/ 57 w 195"/>
                <a:gd name="T69" fmla="*/ 21 h 217"/>
                <a:gd name="T70" fmla="*/ 72 w 195"/>
                <a:gd name="T71" fmla="*/ 10 h 217"/>
                <a:gd name="T72" fmla="*/ 87 w 195"/>
                <a:gd name="T73" fmla="*/ 3 h 217"/>
                <a:gd name="T74" fmla="*/ 103 w 195"/>
                <a:gd name="T75" fmla="*/ 0 h 217"/>
                <a:gd name="T76" fmla="*/ 121 w 195"/>
                <a:gd name="T77" fmla="*/ 2 h 217"/>
                <a:gd name="T78" fmla="*/ 138 w 195"/>
                <a:gd name="T79" fmla="*/ 8 h 217"/>
                <a:gd name="T80" fmla="*/ 154 w 195"/>
                <a:gd name="T81" fmla="*/ 1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5" h="217">
                  <a:moveTo>
                    <a:pt x="154" y="18"/>
                  </a:moveTo>
                  <a:lnTo>
                    <a:pt x="169" y="32"/>
                  </a:lnTo>
                  <a:lnTo>
                    <a:pt x="180" y="49"/>
                  </a:lnTo>
                  <a:lnTo>
                    <a:pt x="190" y="68"/>
                  </a:lnTo>
                  <a:lnTo>
                    <a:pt x="194" y="88"/>
                  </a:lnTo>
                  <a:lnTo>
                    <a:pt x="195" y="109"/>
                  </a:lnTo>
                  <a:lnTo>
                    <a:pt x="194" y="131"/>
                  </a:lnTo>
                  <a:lnTo>
                    <a:pt x="189" y="152"/>
                  </a:lnTo>
                  <a:lnTo>
                    <a:pt x="179" y="171"/>
                  </a:lnTo>
                  <a:lnTo>
                    <a:pt x="169" y="185"/>
                  </a:lnTo>
                  <a:lnTo>
                    <a:pt x="156" y="195"/>
                  </a:lnTo>
                  <a:lnTo>
                    <a:pt x="141" y="202"/>
                  </a:lnTo>
                  <a:lnTo>
                    <a:pt x="125" y="207"/>
                  </a:lnTo>
                  <a:lnTo>
                    <a:pt x="107" y="209"/>
                  </a:lnTo>
                  <a:lnTo>
                    <a:pt x="89" y="208"/>
                  </a:lnTo>
                  <a:lnTo>
                    <a:pt x="71" y="206"/>
                  </a:lnTo>
                  <a:lnTo>
                    <a:pt x="54" y="200"/>
                  </a:lnTo>
                  <a:lnTo>
                    <a:pt x="50" y="209"/>
                  </a:lnTo>
                  <a:lnTo>
                    <a:pt x="46" y="215"/>
                  </a:lnTo>
                  <a:lnTo>
                    <a:pt x="39" y="217"/>
                  </a:lnTo>
                  <a:lnTo>
                    <a:pt x="33" y="217"/>
                  </a:lnTo>
                  <a:lnTo>
                    <a:pt x="27" y="214"/>
                  </a:lnTo>
                  <a:lnTo>
                    <a:pt x="24" y="207"/>
                  </a:lnTo>
                  <a:lnTo>
                    <a:pt x="23" y="197"/>
                  </a:lnTo>
                  <a:lnTo>
                    <a:pt x="24" y="184"/>
                  </a:lnTo>
                  <a:lnTo>
                    <a:pt x="10" y="170"/>
                  </a:lnTo>
                  <a:lnTo>
                    <a:pt x="2" y="156"/>
                  </a:lnTo>
                  <a:lnTo>
                    <a:pt x="0" y="140"/>
                  </a:lnTo>
                  <a:lnTo>
                    <a:pt x="1" y="124"/>
                  </a:lnTo>
                  <a:lnTo>
                    <a:pt x="4" y="107"/>
                  </a:lnTo>
                  <a:lnTo>
                    <a:pt x="12" y="88"/>
                  </a:lnTo>
                  <a:lnTo>
                    <a:pt x="21" y="70"/>
                  </a:lnTo>
                  <a:lnTo>
                    <a:pt x="32" y="52"/>
                  </a:lnTo>
                  <a:lnTo>
                    <a:pt x="43" y="34"/>
                  </a:lnTo>
                  <a:lnTo>
                    <a:pt x="57" y="21"/>
                  </a:lnTo>
                  <a:lnTo>
                    <a:pt x="72" y="10"/>
                  </a:lnTo>
                  <a:lnTo>
                    <a:pt x="87" y="3"/>
                  </a:lnTo>
                  <a:lnTo>
                    <a:pt x="103" y="0"/>
                  </a:lnTo>
                  <a:lnTo>
                    <a:pt x="121" y="2"/>
                  </a:lnTo>
                  <a:lnTo>
                    <a:pt x="138" y="8"/>
                  </a:lnTo>
                  <a:lnTo>
                    <a:pt x="154" y="18"/>
                  </a:lnTo>
                  <a:close/>
                </a:path>
              </a:pathLst>
            </a:custGeom>
            <a:solidFill>
              <a:srgbClr val="00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6" name="Freeform 8"/>
            <p:cNvSpPr>
              <a:spLocks/>
            </p:cNvSpPr>
            <p:nvPr/>
          </p:nvSpPr>
          <p:spPr bwMode="auto">
            <a:xfrm>
              <a:off x="4223" y="2274"/>
              <a:ext cx="541" cy="384"/>
            </a:xfrm>
            <a:custGeom>
              <a:avLst/>
              <a:gdLst>
                <a:gd name="T0" fmla="*/ 460 w 1082"/>
                <a:gd name="T1" fmla="*/ 488 h 766"/>
                <a:gd name="T2" fmla="*/ 398 w 1082"/>
                <a:gd name="T3" fmla="*/ 487 h 766"/>
                <a:gd name="T4" fmla="*/ 337 w 1082"/>
                <a:gd name="T5" fmla="*/ 481 h 766"/>
                <a:gd name="T6" fmla="*/ 273 w 1082"/>
                <a:gd name="T7" fmla="*/ 465 h 766"/>
                <a:gd name="T8" fmla="*/ 245 w 1082"/>
                <a:gd name="T9" fmla="*/ 428 h 766"/>
                <a:gd name="T10" fmla="*/ 301 w 1082"/>
                <a:gd name="T11" fmla="*/ 396 h 766"/>
                <a:gd name="T12" fmla="*/ 370 w 1082"/>
                <a:gd name="T13" fmla="*/ 369 h 766"/>
                <a:gd name="T14" fmla="*/ 450 w 1082"/>
                <a:gd name="T15" fmla="*/ 350 h 766"/>
                <a:gd name="T16" fmla="*/ 538 w 1082"/>
                <a:gd name="T17" fmla="*/ 336 h 766"/>
                <a:gd name="T18" fmla="*/ 520 w 1082"/>
                <a:gd name="T19" fmla="*/ 292 h 766"/>
                <a:gd name="T20" fmla="*/ 475 w 1082"/>
                <a:gd name="T21" fmla="*/ 243 h 766"/>
                <a:gd name="T22" fmla="*/ 424 w 1082"/>
                <a:gd name="T23" fmla="*/ 200 h 766"/>
                <a:gd name="T24" fmla="*/ 356 w 1082"/>
                <a:gd name="T25" fmla="*/ 185 h 766"/>
                <a:gd name="T26" fmla="*/ 258 w 1082"/>
                <a:gd name="T27" fmla="*/ 195 h 766"/>
                <a:gd name="T28" fmla="*/ 132 w 1082"/>
                <a:gd name="T29" fmla="*/ 212 h 766"/>
                <a:gd name="T30" fmla="*/ 43 w 1082"/>
                <a:gd name="T31" fmla="*/ 221 h 766"/>
                <a:gd name="T32" fmla="*/ 3 w 1082"/>
                <a:gd name="T33" fmla="*/ 209 h 766"/>
                <a:gd name="T34" fmla="*/ 24 w 1082"/>
                <a:gd name="T35" fmla="*/ 96 h 766"/>
                <a:gd name="T36" fmla="*/ 12 w 1082"/>
                <a:gd name="T37" fmla="*/ 19 h 766"/>
                <a:gd name="T38" fmla="*/ 31 w 1082"/>
                <a:gd name="T39" fmla="*/ 0 h 766"/>
                <a:gd name="T40" fmla="*/ 61 w 1082"/>
                <a:gd name="T41" fmla="*/ 84 h 766"/>
                <a:gd name="T42" fmla="*/ 355 w 1082"/>
                <a:gd name="T43" fmla="*/ 141 h 766"/>
                <a:gd name="T44" fmla="*/ 438 w 1082"/>
                <a:gd name="T45" fmla="*/ 161 h 766"/>
                <a:gd name="T46" fmla="*/ 506 w 1082"/>
                <a:gd name="T47" fmla="*/ 217 h 766"/>
                <a:gd name="T48" fmla="*/ 571 w 1082"/>
                <a:gd name="T49" fmla="*/ 285 h 766"/>
                <a:gd name="T50" fmla="*/ 640 w 1082"/>
                <a:gd name="T51" fmla="*/ 335 h 766"/>
                <a:gd name="T52" fmla="*/ 693 w 1082"/>
                <a:gd name="T53" fmla="*/ 375 h 766"/>
                <a:gd name="T54" fmla="*/ 734 w 1082"/>
                <a:gd name="T55" fmla="*/ 434 h 766"/>
                <a:gd name="T56" fmla="*/ 778 w 1082"/>
                <a:gd name="T57" fmla="*/ 490 h 766"/>
                <a:gd name="T58" fmla="*/ 840 w 1082"/>
                <a:gd name="T59" fmla="*/ 520 h 766"/>
                <a:gd name="T60" fmla="*/ 904 w 1082"/>
                <a:gd name="T61" fmla="*/ 536 h 766"/>
                <a:gd name="T62" fmla="*/ 953 w 1082"/>
                <a:gd name="T63" fmla="*/ 559 h 766"/>
                <a:gd name="T64" fmla="*/ 1002 w 1082"/>
                <a:gd name="T65" fmla="*/ 590 h 766"/>
                <a:gd name="T66" fmla="*/ 1049 w 1082"/>
                <a:gd name="T67" fmla="*/ 619 h 766"/>
                <a:gd name="T68" fmla="*/ 1067 w 1082"/>
                <a:gd name="T69" fmla="*/ 680 h 766"/>
                <a:gd name="T70" fmla="*/ 1073 w 1082"/>
                <a:gd name="T71" fmla="*/ 763 h 766"/>
                <a:gd name="T72" fmla="*/ 976 w 1082"/>
                <a:gd name="T73" fmla="*/ 756 h 766"/>
                <a:gd name="T74" fmla="*/ 1039 w 1082"/>
                <a:gd name="T75" fmla="*/ 723 h 766"/>
                <a:gd name="T76" fmla="*/ 981 w 1082"/>
                <a:gd name="T77" fmla="*/ 627 h 766"/>
                <a:gd name="T78" fmla="*/ 936 w 1082"/>
                <a:gd name="T79" fmla="*/ 598 h 766"/>
                <a:gd name="T80" fmla="*/ 891 w 1082"/>
                <a:gd name="T81" fmla="*/ 576 h 766"/>
                <a:gd name="T82" fmla="*/ 832 w 1082"/>
                <a:gd name="T83" fmla="*/ 563 h 766"/>
                <a:gd name="T84" fmla="*/ 777 w 1082"/>
                <a:gd name="T85" fmla="*/ 543 h 766"/>
                <a:gd name="T86" fmla="*/ 724 w 1082"/>
                <a:gd name="T87" fmla="*/ 489 h 766"/>
                <a:gd name="T88" fmla="*/ 682 w 1082"/>
                <a:gd name="T89" fmla="*/ 428 h 766"/>
                <a:gd name="T90" fmla="*/ 641 w 1082"/>
                <a:gd name="T91" fmla="*/ 383 h 766"/>
                <a:gd name="T92" fmla="*/ 572 w 1082"/>
                <a:gd name="T93" fmla="*/ 376 h 766"/>
                <a:gd name="T94" fmla="*/ 489 w 1082"/>
                <a:gd name="T95" fmla="*/ 386 h 766"/>
                <a:gd name="T96" fmla="*/ 414 w 1082"/>
                <a:gd name="T97" fmla="*/ 401 h 766"/>
                <a:gd name="T98" fmla="*/ 348 w 1082"/>
                <a:gd name="T99" fmla="*/ 422 h 766"/>
                <a:gd name="T100" fmla="*/ 351 w 1082"/>
                <a:gd name="T101" fmla="*/ 439 h 766"/>
                <a:gd name="T102" fmla="*/ 424 w 1082"/>
                <a:gd name="T103" fmla="*/ 444 h 766"/>
                <a:gd name="T104" fmla="*/ 500 w 1082"/>
                <a:gd name="T105" fmla="*/ 445 h 766"/>
                <a:gd name="T106" fmla="*/ 567 w 1082"/>
                <a:gd name="T107" fmla="*/ 456 h 766"/>
                <a:gd name="T108" fmla="*/ 605 w 1082"/>
                <a:gd name="T109" fmla="*/ 488 h 766"/>
                <a:gd name="T110" fmla="*/ 527 w 1082"/>
                <a:gd name="T111" fmla="*/ 528 h 766"/>
                <a:gd name="T112" fmla="*/ 457 w 1082"/>
                <a:gd name="T113" fmla="*/ 563 h 766"/>
                <a:gd name="T114" fmla="*/ 432 w 1082"/>
                <a:gd name="T115" fmla="*/ 587 h 766"/>
                <a:gd name="T116" fmla="*/ 410 w 1082"/>
                <a:gd name="T117" fmla="*/ 572 h 766"/>
                <a:gd name="T118" fmla="*/ 424 w 1082"/>
                <a:gd name="T119" fmla="*/ 537 h 766"/>
                <a:gd name="T120" fmla="*/ 474 w 1082"/>
                <a:gd name="T121" fmla="*/ 504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82" h="766">
                  <a:moveTo>
                    <a:pt x="508" y="489"/>
                  </a:moveTo>
                  <a:lnTo>
                    <a:pt x="492" y="489"/>
                  </a:lnTo>
                  <a:lnTo>
                    <a:pt x="476" y="488"/>
                  </a:lnTo>
                  <a:lnTo>
                    <a:pt x="460" y="488"/>
                  </a:lnTo>
                  <a:lnTo>
                    <a:pt x="444" y="488"/>
                  </a:lnTo>
                  <a:lnTo>
                    <a:pt x="429" y="488"/>
                  </a:lnTo>
                  <a:lnTo>
                    <a:pt x="413" y="488"/>
                  </a:lnTo>
                  <a:lnTo>
                    <a:pt x="398" y="487"/>
                  </a:lnTo>
                  <a:lnTo>
                    <a:pt x="383" y="487"/>
                  </a:lnTo>
                  <a:lnTo>
                    <a:pt x="368" y="485"/>
                  </a:lnTo>
                  <a:lnTo>
                    <a:pt x="353" y="483"/>
                  </a:lnTo>
                  <a:lnTo>
                    <a:pt x="337" y="481"/>
                  </a:lnTo>
                  <a:lnTo>
                    <a:pt x="322" y="479"/>
                  </a:lnTo>
                  <a:lnTo>
                    <a:pt x="306" y="474"/>
                  </a:lnTo>
                  <a:lnTo>
                    <a:pt x="289" y="471"/>
                  </a:lnTo>
                  <a:lnTo>
                    <a:pt x="273" y="465"/>
                  </a:lnTo>
                  <a:lnTo>
                    <a:pt x="257" y="458"/>
                  </a:lnTo>
                  <a:lnTo>
                    <a:pt x="246" y="450"/>
                  </a:lnTo>
                  <a:lnTo>
                    <a:pt x="242" y="439"/>
                  </a:lnTo>
                  <a:lnTo>
                    <a:pt x="245" y="428"/>
                  </a:lnTo>
                  <a:lnTo>
                    <a:pt x="255" y="419"/>
                  </a:lnTo>
                  <a:lnTo>
                    <a:pt x="270" y="411"/>
                  </a:lnTo>
                  <a:lnTo>
                    <a:pt x="285" y="403"/>
                  </a:lnTo>
                  <a:lnTo>
                    <a:pt x="301" y="396"/>
                  </a:lnTo>
                  <a:lnTo>
                    <a:pt x="317" y="388"/>
                  </a:lnTo>
                  <a:lnTo>
                    <a:pt x="334" y="382"/>
                  </a:lnTo>
                  <a:lnTo>
                    <a:pt x="353" y="375"/>
                  </a:lnTo>
                  <a:lnTo>
                    <a:pt x="370" y="369"/>
                  </a:lnTo>
                  <a:lnTo>
                    <a:pt x="390" y="363"/>
                  </a:lnTo>
                  <a:lnTo>
                    <a:pt x="409" y="359"/>
                  </a:lnTo>
                  <a:lnTo>
                    <a:pt x="429" y="354"/>
                  </a:lnTo>
                  <a:lnTo>
                    <a:pt x="450" y="350"/>
                  </a:lnTo>
                  <a:lnTo>
                    <a:pt x="470" y="345"/>
                  </a:lnTo>
                  <a:lnTo>
                    <a:pt x="492" y="342"/>
                  </a:lnTo>
                  <a:lnTo>
                    <a:pt x="515" y="338"/>
                  </a:lnTo>
                  <a:lnTo>
                    <a:pt x="538" y="336"/>
                  </a:lnTo>
                  <a:lnTo>
                    <a:pt x="561" y="334"/>
                  </a:lnTo>
                  <a:lnTo>
                    <a:pt x="548" y="320"/>
                  </a:lnTo>
                  <a:lnTo>
                    <a:pt x="534" y="306"/>
                  </a:lnTo>
                  <a:lnTo>
                    <a:pt x="520" y="292"/>
                  </a:lnTo>
                  <a:lnTo>
                    <a:pt x="507" y="277"/>
                  </a:lnTo>
                  <a:lnTo>
                    <a:pt x="495" y="264"/>
                  </a:lnTo>
                  <a:lnTo>
                    <a:pt x="484" y="253"/>
                  </a:lnTo>
                  <a:lnTo>
                    <a:pt x="475" y="243"/>
                  </a:lnTo>
                  <a:lnTo>
                    <a:pt x="467" y="235"/>
                  </a:lnTo>
                  <a:lnTo>
                    <a:pt x="453" y="222"/>
                  </a:lnTo>
                  <a:lnTo>
                    <a:pt x="439" y="210"/>
                  </a:lnTo>
                  <a:lnTo>
                    <a:pt x="424" y="200"/>
                  </a:lnTo>
                  <a:lnTo>
                    <a:pt x="409" y="193"/>
                  </a:lnTo>
                  <a:lnTo>
                    <a:pt x="393" y="187"/>
                  </a:lnTo>
                  <a:lnTo>
                    <a:pt x="376" y="185"/>
                  </a:lnTo>
                  <a:lnTo>
                    <a:pt x="356" y="185"/>
                  </a:lnTo>
                  <a:lnTo>
                    <a:pt x="336" y="189"/>
                  </a:lnTo>
                  <a:lnTo>
                    <a:pt x="333" y="189"/>
                  </a:lnTo>
                  <a:lnTo>
                    <a:pt x="295" y="192"/>
                  </a:lnTo>
                  <a:lnTo>
                    <a:pt x="258" y="195"/>
                  </a:lnTo>
                  <a:lnTo>
                    <a:pt x="223" y="199"/>
                  </a:lnTo>
                  <a:lnTo>
                    <a:pt x="190" y="203"/>
                  </a:lnTo>
                  <a:lnTo>
                    <a:pt x="159" y="208"/>
                  </a:lnTo>
                  <a:lnTo>
                    <a:pt x="132" y="212"/>
                  </a:lnTo>
                  <a:lnTo>
                    <a:pt x="105" y="215"/>
                  </a:lnTo>
                  <a:lnTo>
                    <a:pt x="82" y="217"/>
                  </a:lnTo>
                  <a:lnTo>
                    <a:pt x="61" y="220"/>
                  </a:lnTo>
                  <a:lnTo>
                    <a:pt x="43" y="221"/>
                  </a:lnTo>
                  <a:lnTo>
                    <a:pt x="28" y="221"/>
                  </a:lnTo>
                  <a:lnTo>
                    <a:pt x="16" y="218"/>
                  </a:lnTo>
                  <a:lnTo>
                    <a:pt x="8" y="215"/>
                  </a:lnTo>
                  <a:lnTo>
                    <a:pt x="3" y="209"/>
                  </a:lnTo>
                  <a:lnTo>
                    <a:pt x="0" y="202"/>
                  </a:lnTo>
                  <a:lnTo>
                    <a:pt x="3" y="192"/>
                  </a:lnTo>
                  <a:lnTo>
                    <a:pt x="16" y="141"/>
                  </a:lnTo>
                  <a:lnTo>
                    <a:pt x="24" y="96"/>
                  </a:lnTo>
                  <a:lnTo>
                    <a:pt x="24" y="62"/>
                  </a:lnTo>
                  <a:lnTo>
                    <a:pt x="15" y="35"/>
                  </a:lnTo>
                  <a:lnTo>
                    <a:pt x="12" y="27"/>
                  </a:lnTo>
                  <a:lnTo>
                    <a:pt x="12" y="19"/>
                  </a:lnTo>
                  <a:lnTo>
                    <a:pt x="14" y="11"/>
                  </a:lnTo>
                  <a:lnTo>
                    <a:pt x="19" y="5"/>
                  </a:lnTo>
                  <a:lnTo>
                    <a:pt x="24" y="1"/>
                  </a:lnTo>
                  <a:lnTo>
                    <a:pt x="31" y="0"/>
                  </a:lnTo>
                  <a:lnTo>
                    <a:pt x="38" y="2"/>
                  </a:lnTo>
                  <a:lnTo>
                    <a:pt x="44" y="9"/>
                  </a:lnTo>
                  <a:lnTo>
                    <a:pt x="58" y="42"/>
                  </a:lnTo>
                  <a:lnTo>
                    <a:pt x="61" y="84"/>
                  </a:lnTo>
                  <a:lnTo>
                    <a:pt x="57" y="129"/>
                  </a:lnTo>
                  <a:lnTo>
                    <a:pt x="46" y="176"/>
                  </a:lnTo>
                  <a:lnTo>
                    <a:pt x="330" y="145"/>
                  </a:lnTo>
                  <a:lnTo>
                    <a:pt x="355" y="141"/>
                  </a:lnTo>
                  <a:lnTo>
                    <a:pt x="378" y="141"/>
                  </a:lnTo>
                  <a:lnTo>
                    <a:pt x="399" y="145"/>
                  </a:lnTo>
                  <a:lnTo>
                    <a:pt x="420" y="152"/>
                  </a:lnTo>
                  <a:lnTo>
                    <a:pt x="438" y="161"/>
                  </a:lnTo>
                  <a:lnTo>
                    <a:pt x="457" y="172"/>
                  </a:lnTo>
                  <a:lnTo>
                    <a:pt x="474" y="186"/>
                  </a:lnTo>
                  <a:lnTo>
                    <a:pt x="490" y="201"/>
                  </a:lnTo>
                  <a:lnTo>
                    <a:pt x="506" y="217"/>
                  </a:lnTo>
                  <a:lnTo>
                    <a:pt x="522" y="233"/>
                  </a:lnTo>
                  <a:lnTo>
                    <a:pt x="538" y="251"/>
                  </a:lnTo>
                  <a:lnTo>
                    <a:pt x="553" y="268"/>
                  </a:lnTo>
                  <a:lnTo>
                    <a:pt x="571" y="285"/>
                  </a:lnTo>
                  <a:lnTo>
                    <a:pt x="587" y="301"/>
                  </a:lnTo>
                  <a:lnTo>
                    <a:pt x="605" y="316"/>
                  </a:lnTo>
                  <a:lnTo>
                    <a:pt x="624" y="330"/>
                  </a:lnTo>
                  <a:lnTo>
                    <a:pt x="640" y="335"/>
                  </a:lnTo>
                  <a:lnTo>
                    <a:pt x="655" y="342"/>
                  </a:lnTo>
                  <a:lnTo>
                    <a:pt x="669" y="351"/>
                  </a:lnTo>
                  <a:lnTo>
                    <a:pt x="681" y="362"/>
                  </a:lnTo>
                  <a:lnTo>
                    <a:pt x="693" y="375"/>
                  </a:lnTo>
                  <a:lnTo>
                    <a:pt x="703" y="389"/>
                  </a:lnTo>
                  <a:lnTo>
                    <a:pt x="714" y="403"/>
                  </a:lnTo>
                  <a:lnTo>
                    <a:pt x="724" y="419"/>
                  </a:lnTo>
                  <a:lnTo>
                    <a:pt x="734" y="434"/>
                  </a:lnTo>
                  <a:lnTo>
                    <a:pt x="745" y="449"/>
                  </a:lnTo>
                  <a:lnTo>
                    <a:pt x="755" y="464"/>
                  </a:lnTo>
                  <a:lnTo>
                    <a:pt x="767" y="477"/>
                  </a:lnTo>
                  <a:lnTo>
                    <a:pt x="778" y="490"/>
                  </a:lnTo>
                  <a:lnTo>
                    <a:pt x="791" y="502"/>
                  </a:lnTo>
                  <a:lnTo>
                    <a:pt x="806" y="511"/>
                  </a:lnTo>
                  <a:lnTo>
                    <a:pt x="821" y="518"/>
                  </a:lnTo>
                  <a:lnTo>
                    <a:pt x="840" y="520"/>
                  </a:lnTo>
                  <a:lnTo>
                    <a:pt x="858" y="523"/>
                  </a:lnTo>
                  <a:lnTo>
                    <a:pt x="875" y="527"/>
                  </a:lnTo>
                  <a:lnTo>
                    <a:pt x="890" y="532"/>
                  </a:lnTo>
                  <a:lnTo>
                    <a:pt x="904" y="536"/>
                  </a:lnTo>
                  <a:lnTo>
                    <a:pt x="916" y="541"/>
                  </a:lnTo>
                  <a:lnTo>
                    <a:pt x="929" y="546"/>
                  </a:lnTo>
                  <a:lnTo>
                    <a:pt x="941" y="553"/>
                  </a:lnTo>
                  <a:lnTo>
                    <a:pt x="953" y="559"/>
                  </a:lnTo>
                  <a:lnTo>
                    <a:pt x="965" y="567"/>
                  </a:lnTo>
                  <a:lnTo>
                    <a:pt x="976" y="574"/>
                  </a:lnTo>
                  <a:lnTo>
                    <a:pt x="989" y="582"/>
                  </a:lnTo>
                  <a:lnTo>
                    <a:pt x="1002" y="590"/>
                  </a:lnTo>
                  <a:lnTo>
                    <a:pt x="1016" y="598"/>
                  </a:lnTo>
                  <a:lnTo>
                    <a:pt x="1030" y="607"/>
                  </a:lnTo>
                  <a:lnTo>
                    <a:pt x="1047" y="617"/>
                  </a:lnTo>
                  <a:lnTo>
                    <a:pt x="1049" y="619"/>
                  </a:lnTo>
                  <a:lnTo>
                    <a:pt x="1051" y="624"/>
                  </a:lnTo>
                  <a:lnTo>
                    <a:pt x="1055" y="628"/>
                  </a:lnTo>
                  <a:lnTo>
                    <a:pt x="1056" y="632"/>
                  </a:lnTo>
                  <a:lnTo>
                    <a:pt x="1067" y="680"/>
                  </a:lnTo>
                  <a:lnTo>
                    <a:pt x="1077" y="716"/>
                  </a:lnTo>
                  <a:lnTo>
                    <a:pt x="1082" y="740"/>
                  </a:lnTo>
                  <a:lnTo>
                    <a:pt x="1081" y="755"/>
                  </a:lnTo>
                  <a:lnTo>
                    <a:pt x="1073" y="763"/>
                  </a:lnTo>
                  <a:lnTo>
                    <a:pt x="1056" y="766"/>
                  </a:lnTo>
                  <a:lnTo>
                    <a:pt x="1029" y="765"/>
                  </a:lnTo>
                  <a:lnTo>
                    <a:pt x="990" y="763"/>
                  </a:lnTo>
                  <a:lnTo>
                    <a:pt x="976" y="756"/>
                  </a:lnTo>
                  <a:lnTo>
                    <a:pt x="973" y="741"/>
                  </a:lnTo>
                  <a:lnTo>
                    <a:pt x="977" y="726"/>
                  </a:lnTo>
                  <a:lnTo>
                    <a:pt x="992" y="720"/>
                  </a:lnTo>
                  <a:lnTo>
                    <a:pt x="1039" y="723"/>
                  </a:lnTo>
                  <a:lnTo>
                    <a:pt x="1022" y="652"/>
                  </a:lnTo>
                  <a:lnTo>
                    <a:pt x="1007" y="643"/>
                  </a:lnTo>
                  <a:lnTo>
                    <a:pt x="994" y="635"/>
                  </a:lnTo>
                  <a:lnTo>
                    <a:pt x="981" y="627"/>
                  </a:lnTo>
                  <a:lnTo>
                    <a:pt x="969" y="619"/>
                  </a:lnTo>
                  <a:lnTo>
                    <a:pt x="958" y="612"/>
                  </a:lnTo>
                  <a:lnTo>
                    <a:pt x="948" y="605"/>
                  </a:lnTo>
                  <a:lnTo>
                    <a:pt x="936" y="598"/>
                  </a:lnTo>
                  <a:lnTo>
                    <a:pt x="926" y="593"/>
                  </a:lnTo>
                  <a:lnTo>
                    <a:pt x="914" y="587"/>
                  </a:lnTo>
                  <a:lnTo>
                    <a:pt x="903" y="581"/>
                  </a:lnTo>
                  <a:lnTo>
                    <a:pt x="891" y="576"/>
                  </a:lnTo>
                  <a:lnTo>
                    <a:pt x="877" y="573"/>
                  </a:lnTo>
                  <a:lnTo>
                    <a:pt x="863" y="568"/>
                  </a:lnTo>
                  <a:lnTo>
                    <a:pt x="850" y="565"/>
                  </a:lnTo>
                  <a:lnTo>
                    <a:pt x="832" y="563"/>
                  </a:lnTo>
                  <a:lnTo>
                    <a:pt x="815" y="560"/>
                  </a:lnTo>
                  <a:lnTo>
                    <a:pt x="812" y="560"/>
                  </a:lnTo>
                  <a:lnTo>
                    <a:pt x="793" y="552"/>
                  </a:lnTo>
                  <a:lnTo>
                    <a:pt x="777" y="543"/>
                  </a:lnTo>
                  <a:lnTo>
                    <a:pt x="762" y="532"/>
                  </a:lnTo>
                  <a:lnTo>
                    <a:pt x="748" y="518"/>
                  </a:lnTo>
                  <a:lnTo>
                    <a:pt x="737" y="504"/>
                  </a:lnTo>
                  <a:lnTo>
                    <a:pt x="724" y="489"/>
                  </a:lnTo>
                  <a:lnTo>
                    <a:pt x="714" y="473"/>
                  </a:lnTo>
                  <a:lnTo>
                    <a:pt x="703" y="458"/>
                  </a:lnTo>
                  <a:lnTo>
                    <a:pt x="693" y="443"/>
                  </a:lnTo>
                  <a:lnTo>
                    <a:pt x="682" y="428"/>
                  </a:lnTo>
                  <a:lnTo>
                    <a:pt x="673" y="414"/>
                  </a:lnTo>
                  <a:lnTo>
                    <a:pt x="663" y="401"/>
                  </a:lnTo>
                  <a:lnTo>
                    <a:pt x="653" y="391"/>
                  </a:lnTo>
                  <a:lnTo>
                    <a:pt x="641" y="383"/>
                  </a:lnTo>
                  <a:lnTo>
                    <a:pt x="629" y="376"/>
                  </a:lnTo>
                  <a:lnTo>
                    <a:pt x="617" y="373"/>
                  </a:lnTo>
                  <a:lnTo>
                    <a:pt x="594" y="374"/>
                  </a:lnTo>
                  <a:lnTo>
                    <a:pt x="572" y="376"/>
                  </a:lnTo>
                  <a:lnTo>
                    <a:pt x="550" y="378"/>
                  </a:lnTo>
                  <a:lnTo>
                    <a:pt x="529" y="381"/>
                  </a:lnTo>
                  <a:lnTo>
                    <a:pt x="508" y="383"/>
                  </a:lnTo>
                  <a:lnTo>
                    <a:pt x="489" y="386"/>
                  </a:lnTo>
                  <a:lnTo>
                    <a:pt x="469" y="390"/>
                  </a:lnTo>
                  <a:lnTo>
                    <a:pt x="451" y="393"/>
                  </a:lnTo>
                  <a:lnTo>
                    <a:pt x="432" y="397"/>
                  </a:lnTo>
                  <a:lnTo>
                    <a:pt x="414" y="401"/>
                  </a:lnTo>
                  <a:lnTo>
                    <a:pt x="397" y="406"/>
                  </a:lnTo>
                  <a:lnTo>
                    <a:pt x="381" y="411"/>
                  </a:lnTo>
                  <a:lnTo>
                    <a:pt x="364" y="416"/>
                  </a:lnTo>
                  <a:lnTo>
                    <a:pt x="348" y="422"/>
                  </a:lnTo>
                  <a:lnTo>
                    <a:pt x="333" y="428"/>
                  </a:lnTo>
                  <a:lnTo>
                    <a:pt x="318" y="434"/>
                  </a:lnTo>
                  <a:lnTo>
                    <a:pt x="333" y="437"/>
                  </a:lnTo>
                  <a:lnTo>
                    <a:pt x="351" y="439"/>
                  </a:lnTo>
                  <a:lnTo>
                    <a:pt x="368" y="442"/>
                  </a:lnTo>
                  <a:lnTo>
                    <a:pt x="386" y="443"/>
                  </a:lnTo>
                  <a:lnTo>
                    <a:pt x="406" y="443"/>
                  </a:lnTo>
                  <a:lnTo>
                    <a:pt x="424" y="444"/>
                  </a:lnTo>
                  <a:lnTo>
                    <a:pt x="444" y="444"/>
                  </a:lnTo>
                  <a:lnTo>
                    <a:pt x="464" y="444"/>
                  </a:lnTo>
                  <a:lnTo>
                    <a:pt x="482" y="445"/>
                  </a:lnTo>
                  <a:lnTo>
                    <a:pt x="500" y="445"/>
                  </a:lnTo>
                  <a:lnTo>
                    <a:pt x="519" y="446"/>
                  </a:lnTo>
                  <a:lnTo>
                    <a:pt x="536" y="449"/>
                  </a:lnTo>
                  <a:lnTo>
                    <a:pt x="552" y="451"/>
                  </a:lnTo>
                  <a:lnTo>
                    <a:pt x="567" y="456"/>
                  </a:lnTo>
                  <a:lnTo>
                    <a:pt x="581" y="460"/>
                  </a:lnTo>
                  <a:lnTo>
                    <a:pt x="593" y="466"/>
                  </a:lnTo>
                  <a:lnTo>
                    <a:pt x="603" y="476"/>
                  </a:lnTo>
                  <a:lnTo>
                    <a:pt x="605" y="488"/>
                  </a:lnTo>
                  <a:lnTo>
                    <a:pt x="601" y="498"/>
                  </a:lnTo>
                  <a:lnTo>
                    <a:pt x="589" y="506"/>
                  </a:lnTo>
                  <a:lnTo>
                    <a:pt x="556" y="518"/>
                  </a:lnTo>
                  <a:lnTo>
                    <a:pt x="527" y="528"/>
                  </a:lnTo>
                  <a:lnTo>
                    <a:pt x="503" y="537"/>
                  </a:lnTo>
                  <a:lnTo>
                    <a:pt x="483" y="546"/>
                  </a:lnTo>
                  <a:lnTo>
                    <a:pt x="468" y="556"/>
                  </a:lnTo>
                  <a:lnTo>
                    <a:pt x="457" y="563"/>
                  </a:lnTo>
                  <a:lnTo>
                    <a:pt x="449" y="570"/>
                  </a:lnTo>
                  <a:lnTo>
                    <a:pt x="445" y="575"/>
                  </a:lnTo>
                  <a:lnTo>
                    <a:pt x="439" y="582"/>
                  </a:lnTo>
                  <a:lnTo>
                    <a:pt x="432" y="587"/>
                  </a:lnTo>
                  <a:lnTo>
                    <a:pt x="425" y="587"/>
                  </a:lnTo>
                  <a:lnTo>
                    <a:pt x="420" y="583"/>
                  </a:lnTo>
                  <a:lnTo>
                    <a:pt x="414" y="579"/>
                  </a:lnTo>
                  <a:lnTo>
                    <a:pt x="410" y="572"/>
                  </a:lnTo>
                  <a:lnTo>
                    <a:pt x="409" y="564"/>
                  </a:lnTo>
                  <a:lnTo>
                    <a:pt x="412" y="555"/>
                  </a:lnTo>
                  <a:lnTo>
                    <a:pt x="417" y="545"/>
                  </a:lnTo>
                  <a:lnTo>
                    <a:pt x="424" y="537"/>
                  </a:lnTo>
                  <a:lnTo>
                    <a:pt x="434" y="528"/>
                  </a:lnTo>
                  <a:lnTo>
                    <a:pt x="445" y="520"/>
                  </a:lnTo>
                  <a:lnTo>
                    <a:pt x="459" y="512"/>
                  </a:lnTo>
                  <a:lnTo>
                    <a:pt x="474" y="504"/>
                  </a:lnTo>
                  <a:lnTo>
                    <a:pt x="490" y="496"/>
                  </a:lnTo>
                  <a:lnTo>
                    <a:pt x="508" y="489"/>
                  </a:lnTo>
                  <a:close/>
                </a:path>
              </a:pathLst>
            </a:custGeom>
            <a:solidFill>
              <a:srgbClr val="008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7" name="Freeform 9"/>
            <p:cNvSpPr>
              <a:spLocks/>
            </p:cNvSpPr>
            <p:nvPr/>
          </p:nvSpPr>
          <p:spPr bwMode="auto">
            <a:xfrm>
              <a:off x="4025" y="2445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8" name="Freeform 10"/>
            <p:cNvSpPr>
              <a:spLocks/>
            </p:cNvSpPr>
            <p:nvPr/>
          </p:nvSpPr>
          <p:spPr bwMode="auto">
            <a:xfrm>
              <a:off x="3621" y="2217"/>
              <a:ext cx="717" cy="442"/>
            </a:xfrm>
            <a:custGeom>
              <a:avLst/>
              <a:gdLst>
                <a:gd name="T0" fmla="*/ 612 w 1435"/>
                <a:gd name="T1" fmla="*/ 85 h 885"/>
                <a:gd name="T2" fmla="*/ 635 w 1435"/>
                <a:gd name="T3" fmla="*/ 48 h 885"/>
                <a:gd name="T4" fmla="*/ 658 w 1435"/>
                <a:gd name="T5" fmla="*/ 21 h 885"/>
                <a:gd name="T6" fmla="*/ 682 w 1435"/>
                <a:gd name="T7" fmla="*/ 5 h 885"/>
                <a:gd name="T8" fmla="*/ 706 w 1435"/>
                <a:gd name="T9" fmla="*/ 0 h 885"/>
                <a:gd name="T10" fmla="*/ 732 w 1435"/>
                <a:gd name="T11" fmla="*/ 5 h 885"/>
                <a:gd name="T12" fmla="*/ 757 w 1435"/>
                <a:gd name="T13" fmla="*/ 21 h 885"/>
                <a:gd name="T14" fmla="*/ 784 w 1435"/>
                <a:gd name="T15" fmla="*/ 48 h 885"/>
                <a:gd name="T16" fmla="*/ 811 w 1435"/>
                <a:gd name="T17" fmla="*/ 85 h 885"/>
                <a:gd name="T18" fmla="*/ 835 w 1435"/>
                <a:gd name="T19" fmla="*/ 21 h 885"/>
                <a:gd name="T20" fmla="*/ 867 w 1435"/>
                <a:gd name="T21" fmla="*/ 0 h 885"/>
                <a:gd name="T22" fmla="*/ 906 w 1435"/>
                <a:gd name="T23" fmla="*/ 21 h 885"/>
                <a:gd name="T24" fmla="*/ 953 w 1435"/>
                <a:gd name="T25" fmla="*/ 85 h 885"/>
                <a:gd name="T26" fmla="*/ 953 w 1435"/>
                <a:gd name="T27" fmla="*/ 32 h 885"/>
                <a:gd name="T28" fmla="*/ 970 w 1435"/>
                <a:gd name="T29" fmla="*/ 15 h 885"/>
                <a:gd name="T30" fmla="*/ 1004 w 1435"/>
                <a:gd name="T31" fmla="*/ 32 h 885"/>
                <a:gd name="T32" fmla="*/ 1056 w 1435"/>
                <a:gd name="T33" fmla="*/ 85 h 885"/>
                <a:gd name="T34" fmla="*/ 1057 w 1435"/>
                <a:gd name="T35" fmla="*/ 27 h 885"/>
                <a:gd name="T36" fmla="*/ 1072 w 1435"/>
                <a:gd name="T37" fmla="*/ 8 h 885"/>
                <a:gd name="T38" fmla="*/ 1099 w 1435"/>
                <a:gd name="T39" fmla="*/ 27 h 885"/>
                <a:gd name="T40" fmla="*/ 1140 w 1435"/>
                <a:gd name="T41" fmla="*/ 85 h 885"/>
                <a:gd name="T42" fmla="*/ 1156 w 1435"/>
                <a:gd name="T43" fmla="*/ 180 h 885"/>
                <a:gd name="T44" fmla="*/ 1186 w 1435"/>
                <a:gd name="T45" fmla="*/ 269 h 885"/>
                <a:gd name="T46" fmla="*/ 1226 w 1435"/>
                <a:gd name="T47" fmla="*/ 353 h 885"/>
                <a:gd name="T48" fmla="*/ 1272 w 1435"/>
                <a:gd name="T49" fmla="*/ 436 h 885"/>
                <a:gd name="T50" fmla="*/ 1321 w 1435"/>
                <a:gd name="T51" fmla="*/ 520 h 885"/>
                <a:gd name="T52" fmla="*/ 1366 w 1435"/>
                <a:gd name="T53" fmla="*/ 609 h 885"/>
                <a:gd name="T54" fmla="*/ 1406 w 1435"/>
                <a:gd name="T55" fmla="*/ 703 h 885"/>
                <a:gd name="T56" fmla="*/ 1435 w 1435"/>
                <a:gd name="T57" fmla="*/ 807 h 885"/>
                <a:gd name="T58" fmla="*/ 1417 w 1435"/>
                <a:gd name="T59" fmla="*/ 819 h 885"/>
                <a:gd name="T60" fmla="*/ 1394 w 1435"/>
                <a:gd name="T61" fmla="*/ 830 h 885"/>
                <a:gd name="T62" fmla="*/ 1364 w 1435"/>
                <a:gd name="T63" fmla="*/ 840 h 885"/>
                <a:gd name="T64" fmla="*/ 1329 w 1435"/>
                <a:gd name="T65" fmla="*/ 848 h 885"/>
                <a:gd name="T66" fmla="*/ 1286 w 1435"/>
                <a:gd name="T67" fmla="*/ 856 h 885"/>
                <a:gd name="T68" fmla="*/ 1237 w 1435"/>
                <a:gd name="T69" fmla="*/ 862 h 885"/>
                <a:gd name="T70" fmla="*/ 1179 w 1435"/>
                <a:gd name="T71" fmla="*/ 868 h 885"/>
                <a:gd name="T72" fmla="*/ 1114 w 1435"/>
                <a:gd name="T73" fmla="*/ 872 h 885"/>
                <a:gd name="T74" fmla="*/ 1041 w 1435"/>
                <a:gd name="T75" fmla="*/ 876 h 885"/>
                <a:gd name="T76" fmla="*/ 959 w 1435"/>
                <a:gd name="T77" fmla="*/ 879 h 885"/>
                <a:gd name="T78" fmla="*/ 868 w 1435"/>
                <a:gd name="T79" fmla="*/ 881 h 885"/>
                <a:gd name="T80" fmla="*/ 767 w 1435"/>
                <a:gd name="T81" fmla="*/ 882 h 885"/>
                <a:gd name="T82" fmla="*/ 658 w 1435"/>
                <a:gd name="T83" fmla="*/ 884 h 885"/>
                <a:gd name="T84" fmla="*/ 537 w 1435"/>
                <a:gd name="T85" fmla="*/ 885 h 885"/>
                <a:gd name="T86" fmla="*/ 407 w 1435"/>
                <a:gd name="T87" fmla="*/ 885 h 885"/>
                <a:gd name="T88" fmla="*/ 266 w 1435"/>
                <a:gd name="T89" fmla="*/ 885 h 885"/>
                <a:gd name="T90" fmla="*/ 239 w 1435"/>
                <a:gd name="T91" fmla="*/ 778 h 885"/>
                <a:gd name="T92" fmla="*/ 203 w 1435"/>
                <a:gd name="T93" fmla="*/ 674 h 885"/>
                <a:gd name="T94" fmla="*/ 161 w 1435"/>
                <a:gd name="T95" fmla="*/ 574 h 885"/>
                <a:gd name="T96" fmla="*/ 119 w 1435"/>
                <a:gd name="T97" fmla="*/ 475 h 885"/>
                <a:gd name="T98" fmla="*/ 77 w 1435"/>
                <a:gd name="T99" fmla="*/ 378 h 885"/>
                <a:gd name="T100" fmla="*/ 41 w 1435"/>
                <a:gd name="T101" fmla="*/ 280 h 885"/>
                <a:gd name="T102" fmla="*/ 15 w 1435"/>
                <a:gd name="T103" fmla="*/ 184 h 885"/>
                <a:gd name="T104" fmla="*/ 0 w 1435"/>
                <a:gd name="T105" fmla="*/ 85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35" h="885">
                  <a:moveTo>
                    <a:pt x="0" y="85"/>
                  </a:moveTo>
                  <a:lnTo>
                    <a:pt x="612" y="85"/>
                  </a:lnTo>
                  <a:lnTo>
                    <a:pt x="623" y="65"/>
                  </a:lnTo>
                  <a:lnTo>
                    <a:pt x="635" y="48"/>
                  </a:lnTo>
                  <a:lnTo>
                    <a:pt x="646" y="33"/>
                  </a:lnTo>
                  <a:lnTo>
                    <a:pt x="658" y="21"/>
                  </a:lnTo>
                  <a:lnTo>
                    <a:pt x="670" y="12"/>
                  </a:lnTo>
                  <a:lnTo>
                    <a:pt x="682" y="5"/>
                  </a:lnTo>
                  <a:lnTo>
                    <a:pt x="694" y="2"/>
                  </a:lnTo>
                  <a:lnTo>
                    <a:pt x="706" y="0"/>
                  </a:lnTo>
                  <a:lnTo>
                    <a:pt x="719" y="2"/>
                  </a:lnTo>
                  <a:lnTo>
                    <a:pt x="732" y="5"/>
                  </a:lnTo>
                  <a:lnTo>
                    <a:pt x="744" y="12"/>
                  </a:lnTo>
                  <a:lnTo>
                    <a:pt x="757" y="21"/>
                  </a:lnTo>
                  <a:lnTo>
                    <a:pt x="771" y="33"/>
                  </a:lnTo>
                  <a:lnTo>
                    <a:pt x="784" y="48"/>
                  </a:lnTo>
                  <a:lnTo>
                    <a:pt x="797" y="65"/>
                  </a:lnTo>
                  <a:lnTo>
                    <a:pt x="811" y="85"/>
                  </a:lnTo>
                  <a:lnTo>
                    <a:pt x="822" y="48"/>
                  </a:lnTo>
                  <a:lnTo>
                    <a:pt x="835" y="21"/>
                  </a:lnTo>
                  <a:lnTo>
                    <a:pt x="849" y="5"/>
                  </a:lnTo>
                  <a:lnTo>
                    <a:pt x="867" y="0"/>
                  </a:lnTo>
                  <a:lnTo>
                    <a:pt x="885" y="5"/>
                  </a:lnTo>
                  <a:lnTo>
                    <a:pt x="906" y="21"/>
                  </a:lnTo>
                  <a:lnTo>
                    <a:pt x="929" y="48"/>
                  </a:lnTo>
                  <a:lnTo>
                    <a:pt x="953" y="85"/>
                  </a:lnTo>
                  <a:lnTo>
                    <a:pt x="951" y="54"/>
                  </a:lnTo>
                  <a:lnTo>
                    <a:pt x="953" y="32"/>
                  </a:lnTo>
                  <a:lnTo>
                    <a:pt x="959" y="19"/>
                  </a:lnTo>
                  <a:lnTo>
                    <a:pt x="970" y="15"/>
                  </a:lnTo>
                  <a:lnTo>
                    <a:pt x="984" y="19"/>
                  </a:lnTo>
                  <a:lnTo>
                    <a:pt x="1004" y="32"/>
                  </a:lnTo>
                  <a:lnTo>
                    <a:pt x="1028" y="54"/>
                  </a:lnTo>
                  <a:lnTo>
                    <a:pt x="1056" y="85"/>
                  </a:lnTo>
                  <a:lnTo>
                    <a:pt x="1054" y="51"/>
                  </a:lnTo>
                  <a:lnTo>
                    <a:pt x="1057" y="27"/>
                  </a:lnTo>
                  <a:lnTo>
                    <a:pt x="1063" y="12"/>
                  </a:lnTo>
                  <a:lnTo>
                    <a:pt x="1072" y="8"/>
                  </a:lnTo>
                  <a:lnTo>
                    <a:pt x="1083" y="12"/>
                  </a:lnTo>
                  <a:lnTo>
                    <a:pt x="1099" y="27"/>
                  </a:lnTo>
                  <a:lnTo>
                    <a:pt x="1118" y="51"/>
                  </a:lnTo>
                  <a:lnTo>
                    <a:pt x="1140" y="85"/>
                  </a:lnTo>
                  <a:lnTo>
                    <a:pt x="1145" y="133"/>
                  </a:lnTo>
                  <a:lnTo>
                    <a:pt x="1156" y="180"/>
                  </a:lnTo>
                  <a:lnTo>
                    <a:pt x="1169" y="225"/>
                  </a:lnTo>
                  <a:lnTo>
                    <a:pt x="1186" y="269"/>
                  </a:lnTo>
                  <a:lnTo>
                    <a:pt x="1204" y="312"/>
                  </a:lnTo>
                  <a:lnTo>
                    <a:pt x="1226" y="353"/>
                  </a:lnTo>
                  <a:lnTo>
                    <a:pt x="1248" y="394"/>
                  </a:lnTo>
                  <a:lnTo>
                    <a:pt x="1272" y="436"/>
                  </a:lnTo>
                  <a:lnTo>
                    <a:pt x="1296" y="478"/>
                  </a:lnTo>
                  <a:lnTo>
                    <a:pt x="1321" y="520"/>
                  </a:lnTo>
                  <a:lnTo>
                    <a:pt x="1344" y="564"/>
                  </a:lnTo>
                  <a:lnTo>
                    <a:pt x="1366" y="609"/>
                  </a:lnTo>
                  <a:lnTo>
                    <a:pt x="1387" y="655"/>
                  </a:lnTo>
                  <a:lnTo>
                    <a:pt x="1406" y="703"/>
                  </a:lnTo>
                  <a:lnTo>
                    <a:pt x="1422" y="754"/>
                  </a:lnTo>
                  <a:lnTo>
                    <a:pt x="1435" y="807"/>
                  </a:lnTo>
                  <a:lnTo>
                    <a:pt x="1427" y="813"/>
                  </a:lnTo>
                  <a:lnTo>
                    <a:pt x="1417" y="819"/>
                  </a:lnTo>
                  <a:lnTo>
                    <a:pt x="1406" y="825"/>
                  </a:lnTo>
                  <a:lnTo>
                    <a:pt x="1394" y="830"/>
                  </a:lnTo>
                  <a:lnTo>
                    <a:pt x="1381" y="835"/>
                  </a:lnTo>
                  <a:lnTo>
                    <a:pt x="1364" y="840"/>
                  </a:lnTo>
                  <a:lnTo>
                    <a:pt x="1347" y="845"/>
                  </a:lnTo>
                  <a:lnTo>
                    <a:pt x="1329" y="848"/>
                  </a:lnTo>
                  <a:lnTo>
                    <a:pt x="1308" y="853"/>
                  </a:lnTo>
                  <a:lnTo>
                    <a:pt x="1286" y="856"/>
                  </a:lnTo>
                  <a:lnTo>
                    <a:pt x="1262" y="859"/>
                  </a:lnTo>
                  <a:lnTo>
                    <a:pt x="1237" y="862"/>
                  </a:lnTo>
                  <a:lnTo>
                    <a:pt x="1209" y="865"/>
                  </a:lnTo>
                  <a:lnTo>
                    <a:pt x="1179" y="868"/>
                  </a:lnTo>
                  <a:lnTo>
                    <a:pt x="1148" y="870"/>
                  </a:lnTo>
                  <a:lnTo>
                    <a:pt x="1114" y="872"/>
                  </a:lnTo>
                  <a:lnTo>
                    <a:pt x="1079" y="874"/>
                  </a:lnTo>
                  <a:lnTo>
                    <a:pt x="1041" y="876"/>
                  </a:lnTo>
                  <a:lnTo>
                    <a:pt x="1000" y="877"/>
                  </a:lnTo>
                  <a:lnTo>
                    <a:pt x="959" y="879"/>
                  </a:lnTo>
                  <a:lnTo>
                    <a:pt x="914" y="880"/>
                  </a:lnTo>
                  <a:lnTo>
                    <a:pt x="868" y="881"/>
                  </a:lnTo>
                  <a:lnTo>
                    <a:pt x="818" y="881"/>
                  </a:lnTo>
                  <a:lnTo>
                    <a:pt x="767" y="882"/>
                  </a:lnTo>
                  <a:lnTo>
                    <a:pt x="713" y="884"/>
                  </a:lnTo>
                  <a:lnTo>
                    <a:pt x="658" y="884"/>
                  </a:lnTo>
                  <a:lnTo>
                    <a:pt x="599" y="884"/>
                  </a:lnTo>
                  <a:lnTo>
                    <a:pt x="537" y="885"/>
                  </a:lnTo>
                  <a:lnTo>
                    <a:pt x="474" y="885"/>
                  </a:lnTo>
                  <a:lnTo>
                    <a:pt x="407" y="885"/>
                  </a:lnTo>
                  <a:lnTo>
                    <a:pt x="338" y="885"/>
                  </a:lnTo>
                  <a:lnTo>
                    <a:pt x="266" y="885"/>
                  </a:lnTo>
                  <a:lnTo>
                    <a:pt x="254" y="831"/>
                  </a:lnTo>
                  <a:lnTo>
                    <a:pt x="239" y="778"/>
                  </a:lnTo>
                  <a:lnTo>
                    <a:pt x="221" y="726"/>
                  </a:lnTo>
                  <a:lnTo>
                    <a:pt x="203" y="674"/>
                  </a:lnTo>
                  <a:lnTo>
                    <a:pt x="182" y="624"/>
                  </a:lnTo>
                  <a:lnTo>
                    <a:pt x="161" y="574"/>
                  </a:lnTo>
                  <a:lnTo>
                    <a:pt x="139" y="525"/>
                  </a:lnTo>
                  <a:lnTo>
                    <a:pt x="119" y="475"/>
                  </a:lnTo>
                  <a:lnTo>
                    <a:pt x="98" y="427"/>
                  </a:lnTo>
                  <a:lnTo>
                    <a:pt x="77" y="378"/>
                  </a:lnTo>
                  <a:lnTo>
                    <a:pt x="59" y="330"/>
                  </a:lnTo>
                  <a:lnTo>
                    <a:pt x="41" y="280"/>
                  </a:lnTo>
                  <a:lnTo>
                    <a:pt x="28" y="232"/>
                  </a:lnTo>
                  <a:lnTo>
                    <a:pt x="15" y="184"/>
                  </a:lnTo>
                  <a:lnTo>
                    <a:pt x="6" y="134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899" name="Freeform 11"/>
            <p:cNvSpPr>
              <a:spLocks/>
            </p:cNvSpPr>
            <p:nvPr/>
          </p:nvSpPr>
          <p:spPr bwMode="auto">
            <a:xfrm>
              <a:off x="3664" y="2286"/>
              <a:ext cx="179" cy="347"/>
            </a:xfrm>
            <a:custGeom>
              <a:avLst/>
              <a:gdLst>
                <a:gd name="T0" fmla="*/ 224 w 358"/>
                <a:gd name="T1" fmla="*/ 317 h 695"/>
                <a:gd name="T2" fmla="*/ 246 w 358"/>
                <a:gd name="T3" fmla="*/ 290 h 695"/>
                <a:gd name="T4" fmla="*/ 246 w 358"/>
                <a:gd name="T5" fmla="*/ 250 h 695"/>
                <a:gd name="T6" fmla="*/ 231 w 358"/>
                <a:gd name="T7" fmla="*/ 199 h 695"/>
                <a:gd name="T8" fmla="*/ 212 w 358"/>
                <a:gd name="T9" fmla="*/ 146 h 695"/>
                <a:gd name="T10" fmla="*/ 196 w 358"/>
                <a:gd name="T11" fmla="*/ 117 h 695"/>
                <a:gd name="T12" fmla="*/ 179 w 358"/>
                <a:gd name="T13" fmla="*/ 106 h 695"/>
                <a:gd name="T14" fmla="*/ 156 w 358"/>
                <a:gd name="T15" fmla="*/ 107 h 695"/>
                <a:gd name="T16" fmla="*/ 138 w 358"/>
                <a:gd name="T17" fmla="*/ 126 h 695"/>
                <a:gd name="T18" fmla="*/ 143 w 358"/>
                <a:gd name="T19" fmla="*/ 168 h 695"/>
                <a:gd name="T20" fmla="*/ 162 w 358"/>
                <a:gd name="T21" fmla="*/ 224 h 695"/>
                <a:gd name="T22" fmla="*/ 188 w 358"/>
                <a:gd name="T23" fmla="*/ 290 h 695"/>
                <a:gd name="T24" fmla="*/ 208 w 358"/>
                <a:gd name="T25" fmla="*/ 337 h 695"/>
                <a:gd name="T26" fmla="*/ 217 w 358"/>
                <a:gd name="T27" fmla="*/ 359 h 695"/>
                <a:gd name="T28" fmla="*/ 226 w 358"/>
                <a:gd name="T29" fmla="*/ 381 h 695"/>
                <a:gd name="T30" fmla="*/ 237 w 358"/>
                <a:gd name="T31" fmla="*/ 403 h 695"/>
                <a:gd name="T32" fmla="*/ 257 w 358"/>
                <a:gd name="T33" fmla="*/ 450 h 695"/>
                <a:gd name="T34" fmla="*/ 289 w 358"/>
                <a:gd name="T35" fmla="*/ 525 h 695"/>
                <a:gd name="T36" fmla="*/ 316 w 358"/>
                <a:gd name="T37" fmla="*/ 596 h 695"/>
                <a:gd name="T38" fmla="*/ 339 w 358"/>
                <a:gd name="T39" fmla="*/ 664 h 695"/>
                <a:gd name="T40" fmla="*/ 237 w 358"/>
                <a:gd name="T41" fmla="*/ 695 h 695"/>
                <a:gd name="T42" fmla="*/ 229 w 358"/>
                <a:gd name="T43" fmla="*/ 674 h 695"/>
                <a:gd name="T44" fmla="*/ 204 w 358"/>
                <a:gd name="T45" fmla="*/ 618 h 695"/>
                <a:gd name="T46" fmla="*/ 172 w 358"/>
                <a:gd name="T47" fmla="*/ 535 h 695"/>
                <a:gd name="T48" fmla="*/ 133 w 358"/>
                <a:gd name="T49" fmla="*/ 436 h 695"/>
                <a:gd name="T50" fmla="*/ 91 w 358"/>
                <a:gd name="T51" fmla="*/ 329 h 695"/>
                <a:gd name="T52" fmla="*/ 53 w 358"/>
                <a:gd name="T53" fmla="*/ 223 h 695"/>
                <a:gd name="T54" fmla="*/ 21 w 358"/>
                <a:gd name="T55" fmla="*/ 128 h 695"/>
                <a:gd name="T56" fmla="*/ 0 w 358"/>
                <a:gd name="T57" fmla="*/ 52 h 695"/>
                <a:gd name="T58" fmla="*/ 170 w 358"/>
                <a:gd name="T59" fmla="*/ 1 h 695"/>
                <a:gd name="T60" fmla="*/ 206 w 358"/>
                <a:gd name="T61" fmla="*/ 0 h 695"/>
                <a:gd name="T62" fmla="*/ 241 w 358"/>
                <a:gd name="T63" fmla="*/ 12 h 695"/>
                <a:gd name="T64" fmla="*/ 275 w 358"/>
                <a:gd name="T65" fmla="*/ 40 h 695"/>
                <a:gd name="T66" fmla="*/ 300 w 358"/>
                <a:gd name="T67" fmla="*/ 78 h 695"/>
                <a:gd name="T68" fmla="*/ 318 w 358"/>
                <a:gd name="T69" fmla="*/ 113 h 695"/>
                <a:gd name="T70" fmla="*/ 333 w 358"/>
                <a:gd name="T71" fmla="*/ 148 h 695"/>
                <a:gd name="T72" fmla="*/ 345 w 358"/>
                <a:gd name="T73" fmla="*/ 185 h 695"/>
                <a:gd name="T74" fmla="*/ 358 w 358"/>
                <a:gd name="T75" fmla="*/ 252 h 695"/>
                <a:gd name="T76" fmla="*/ 351 w 358"/>
                <a:gd name="T77" fmla="*/ 326 h 695"/>
                <a:gd name="T78" fmla="*/ 320 w 358"/>
                <a:gd name="T79" fmla="*/ 373 h 695"/>
                <a:gd name="T80" fmla="*/ 271 w 358"/>
                <a:gd name="T81" fmla="*/ 403 h 695"/>
                <a:gd name="T82" fmla="*/ 203 w 358"/>
                <a:gd name="T83" fmla="*/ 327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8" h="695">
                  <a:moveTo>
                    <a:pt x="203" y="327"/>
                  </a:moveTo>
                  <a:lnTo>
                    <a:pt x="224" y="317"/>
                  </a:lnTo>
                  <a:lnTo>
                    <a:pt x="238" y="305"/>
                  </a:lnTo>
                  <a:lnTo>
                    <a:pt x="246" y="290"/>
                  </a:lnTo>
                  <a:lnTo>
                    <a:pt x="248" y="271"/>
                  </a:lnTo>
                  <a:lnTo>
                    <a:pt x="246" y="250"/>
                  </a:lnTo>
                  <a:lnTo>
                    <a:pt x="240" y="225"/>
                  </a:lnTo>
                  <a:lnTo>
                    <a:pt x="231" y="199"/>
                  </a:lnTo>
                  <a:lnTo>
                    <a:pt x="221" y="169"/>
                  </a:lnTo>
                  <a:lnTo>
                    <a:pt x="212" y="146"/>
                  </a:lnTo>
                  <a:lnTo>
                    <a:pt x="204" y="129"/>
                  </a:lnTo>
                  <a:lnTo>
                    <a:pt x="196" y="117"/>
                  </a:lnTo>
                  <a:lnTo>
                    <a:pt x="188" y="109"/>
                  </a:lnTo>
                  <a:lnTo>
                    <a:pt x="179" y="106"/>
                  </a:lnTo>
                  <a:lnTo>
                    <a:pt x="169" y="104"/>
                  </a:lnTo>
                  <a:lnTo>
                    <a:pt x="156" y="107"/>
                  </a:lnTo>
                  <a:lnTo>
                    <a:pt x="140" y="111"/>
                  </a:lnTo>
                  <a:lnTo>
                    <a:pt x="138" y="126"/>
                  </a:lnTo>
                  <a:lnTo>
                    <a:pt x="139" y="145"/>
                  </a:lnTo>
                  <a:lnTo>
                    <a:pt x="143" y="168"/>
                  </a:lnTo>
                  <a:lnTo>
                    <a:pt x="151" y="194"/>
                  </a:lnTo>
                  <a:lnTo>
                    <a:pt x="162" y="224"/>
                  </a:lnTo>
                  <a:lnTo>
                    <a:pt x="173" y="256"/>
                  </a:lnTo>
                  <a:lnTo>
                    <a:pt x="188" y="290"/>
                  </a:lnTo>
                  <a:lnTo>
                    <a:pt x="203" y="327"/>
                  </a:lnTo>
                  <a:lnTo>
                    <a:pt x="208" y="337"/>
                  </a:lnTo>
                  <a:lnTo>
                    <a:pt x="212" y="349"/>
                  </a:lnTo>
                  <a:lnTo>
                    <a:pt x="217" y="359"/>
                  </a:lnTo>
                  <a:lnTo>
                    <a:pt x="222" y="369"/>
                  </a:lnTo>
                  <a:lnTo>
                    <a:pt x="226" y="381"/>
                  </a:lnTo>
                  <a:lnTo>
                    <a:pt x="231" y="391"/>
                  </a:lnTo>
                  <a:lnTo>
                    <a:pt x="237" y="403"/>
                  </a:lnTo>
                  <a:lnTo>
                    <a:pt x="241" y="413"/>
                  </a:lnTo>
                  <a:lnTo>
                    <a:pt x="257" y="450"/>
                  </a:lnTo>
                  <a:lnTo>
                    <a:pt x="274" y="488"/>
                  </a:lnTo>
                  <a:lnTo>
                    <a:pt x="289" y="525"/>
                  </a:lnTo>
                  <a:lnTo>
                    <a:pt x="304" y="560"/>
                  </a:lnTo>
                  <a:lnTo>
                    <a:pt x="316" y="596"/>
                  </a:lnTo>
                  <a:lnTo>
                    <a:pt x="329" y="631"/>
                  </a:lnTo>
                  <a:lnTo>
                    <a:pt x="339" y="664"/>
                  </a:lnTo>
                  <a:lnTo>
                    <a:pt x="347" y="695"/>
                  </a:lnTo>
                  <a:lnTo>
                    <a:pt x="237" y="695"/>
                  </a:lnTo>
                  <a:lnTo>
                    <a:pt x="234" y="689"/>
                  </a:lnTo>
                  <a:lnTo>
                    <a:pt x="229" y="674"/>
                  </a:lnTo>
                  <a:lnTo>
                    <a:pt x="218" y="650"/>
                  </a:lnTo>
                  <a:lnTo>
                    <a:pt x="204" y="618"/>
                  </a:lnTo>
                  <a:lnTo>
                    <a:pt x="189" y="580"/>
                  </a:lnTo>
                  <a:lnTo>
                    <a:pt x="172" y="535"/>
                  </a:lnTo>
                  <a:lnTo>
                    <a:pt x="153" y="487"/>
                  </a:lnTo>
                  <a:lnTo>
                    <a:pt x="133" y="436"/>
                  </a:lnTo>
                  <a:lnTo>
                    <a:pt x="112" y="383"/>
                  </a:lnTo>
                  <a:lnTo>
                    <a:pt x="91" y="329"/>
                  </a:lnTo>
                  <a:lnTo>
                    <a:pt x="72" y="275"/>
                  </a:lnTo>
                  <a:lnTo>
                    <a:pt x="53" y="223"/>
                  </a:lnTo>
                  <a:lnTo>
                    <a:pt x="36" y="172"/>
                  </a:lnTo>
                  <a:lnTo>
                    <a:pt x="21" y="128"/>
                  </a:lnTo>
                  <a:lnTo>
                    <a:pt x="10" y="86"/>
                  </a:lnTo>
                  <a:lnTo>
                    <a:pt x="0" y="52"/>
                  </a:lnTo>
                  <a:lnTo>
                    <a:pt x="151" y="6"/>
                  </a:lnTo>
                  <a:lnTo>
                    <a:pt x="170" y="1"/>
                  </a:lnTo>
                  <a:lnTo>
                    <a:pt x="187" y="0"/>
                  </a:lnTo>
                  <a:lnTo>
                    <a:pt x="206" y="0"/>
                  </a:lnTo>
                  <a:lnTo>
                    <a:pt x="224" y="4"/>
                  </a:lnTo>
                  <a:lnTo>
                    <a:pt x="241" y="12"/>
                  </a:lnTo>
                  <a:lnTo>
                    <a:pt x="259" y="24"/>
                  </a:lnTo>
                  <a:lnTo>
                    <a:pt x="275" y="40"/>
                  </a:lnTo>
                  <a:lnTo>
                    <a:pt x="291" y="62"/>
                  </a:lnTo>
                  <a:lnTo>
                    <a:pt x="300" y="78"/>
                  </a:lnTo>
                  <a:lnTo>
                    <a:pt x="309" y="95"/>
                  </a:lnTo>
                  <a:lnTo>
                    <a:pt x="318" y="113"/>
                  </a:lnTo>
                  <a:lnTo>
                    <a:pt x="325" y="130"/>
                  </a:lnTo>
                  <a:lnTo>
                    <a:pt x="333" y="148"/>
                  </a:lnTo>
                  <a:lnTo>
                    <a:pt x="339" y="167"/>
                  </a:lnTo>
                  <a:lnTo>
                    <a:pt x="345" y="185"/>
                  </a:lnTo>
                  <a:lnTo>
                    <a:pt x="350" y="203"/>
                  </a:lnTo>
                  <a:lnTo>
                    <a:pt x="358" y="252"/>
                  </a:lnTo>
                  <a:lnTo>
                    <a:pt x="358" y="292"/>
                  </a:lnTo>
                  <a:lnTo>
                    <a:pt x="351" y="326"/>
                  </a:lnTo>
                  <a:lnTo>
                    <a:pt x="338" y="352"/>
                  </a:lnTo>
                  <a:lnTo>
                    <a:pt x="320" y="373"/>
                  </a:lnTo>
                  <a:lnTo>
                    <a:pt x="298" y="390"/>
                  </a:lnTo>
                  <a:lnTo>
                    <a:pt x="271" y="403"/>
                  </a:lnTo>
                  <a:lnTo>
                    <a:pt x="241" y="413"/>
                  </a:lnTo>
                  <a:lnTo>
                    <a:pt x="203" y="327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0" name="Freeform 12"/>
            <p:cNvSpPr>
              <a:spLocks/>
            </p:cNvSpPr>
            <p:nvPr/>
          </p:nvSpPr>
          <p:spPr bwMode="auto">
            <a:xfrm>
              <a:off x="3810" y="2247"/>
              <a:ext cx="170" cy="332"/>
            </a:xfrm>
            <a:custGeom>
              <a:avLst/>
              <a:gdLst>
                <a:gd name="T0" fmla="*/ 186 w 340"/>
                <a:gd name="T1" fmla="*/ 491 h 665"/>
                <a:gd name="T2" fmla="*/ 190 w 340"/>
                <a:gd name="T3" fmla="*/ 514 h 665"/>
                <a:gd name="T4" fmla="*/ 198 w 340"/>
                <a:gd name="T5" fmla="*/ 533 h 665"/>
                <a:gd name="T6" fmla="*/ 210 w 340"/>
                <a:gd name="T7" fmla="*/ 548 h 665"/>
                <a:gd name="T8" fmla="*/ 226 w 340"/>
                <a:gd name="T9" fmla="*/ 554 h 665"/>
                <a:gd name="T10" fmla="*/ 248 w 340"/>
                <a:gd name="T11" fmla="*/ 533 h 665"/>
                <a:gd name="T12" fmla="*/ 243 w 340"/>
                <a:gd name="T13" fmla="*/ 489 h 665"/>
                <a:gd name="T14" fmla="*/ 234 w 340"/>
                <a:gd name="T15" fmla="*/ 26 h 665"/>
                <a:gd name="T16" fmla="*/ 242 w 340"/>
                <a:gd name="T17" fmla="*/ 13 h 665"/>
                <a:gd name="T18" fmla="*/ 249 w 340"/>
                <a:gd name="T19" fmla="*/ 0 h 665"/>
                <a:gd name="T20" fmla="*/ 262 w 340"/>
                <a:gd name="T21" fmla="*/ 81 h 665"/>
                <a:gd name="T22" fmla="*/ 273 w 340"/>
                <a:gd name="T23" fmla="*/ 158 h 665"/>
                <a:gd name="T24" fmla="*/ 281 w 340"/>
                <a:gd name="T25" fmla="*/ 230 h 665"/>
                <a:gd name="T26" fmla="*/ 288 w 340"/>
                <a:gd name="T27" fmla="*/ 295 h 665"/>
                <a:gd name="T28" fmla="*/ 297 w 340"/>
                <a:gd name="T29" fmla="*/ 377 h 665"/>
                <a:gd name="T30" fmla="*/ 316 w 340"/>
                <a:gd name="T31" fmla="*/ 438 h 665"/>
                <a:gd name="T32" fmla="*/ 339 w 340"/>
                <a:gd name="T33" fmla="*/ 524 h 665"/>
                <a:gd name="T34" fmla="*/ 336 w 340"/>
                <a:gd name="T35" fmla="*/ 597 h 665"/>
                <a:gd name="T36" fmla="*/ 308 w 340"/>
                <a:gd name="T37" fmla="*/ 646 h 665"/>
                <a:gd name="T38" fmla="*/ 250 w 340"/>
                <a:gd name="T39" fmla="*/ 665 h 665"/>
                <a:gd name="T40" fmla="*/ 214 w 340"/>
                <a:gd name="T41" fmla="*/ 659 h 665"/>
                <a:gd name="T42" fmla="*/ 180 w 340"/>
                <a:gd name="T43" fmla="*/ 643 h 665"/>
                <a:gd name="T44" fmla="*/ 145 w 340"/>
                <a:gd name="T45" fmla="*/ 616 h 665"/>
                <a:gd name="T46" fmla="*/ 115 w 340"/>
                <a:gd name="T47" fmla="*/ 584 h 665"/>
                <a:gd name="T48" fmla="*/ 90 w 340"/>
                <a:gd name="T49" fmla="*/ 545 h 665"/>
                <a:gd name="T50" fmla="*/ 71 w 340"/>
                <a:gd name="T51" fmla="*/ 502 h 665"/>
                <a:gd name="T52" fmla="*/ 62 w 340"/>
                <a:gd name="T53" fmla="*/ 456 h 665"/>
                <a:gd name="T54" fmla="*/ 65 w 340"/>
                <a:gd name="T55" fmla="*/ 409 h 665"/>
                <a:gd name="T56" fmla="*/ 67 w 340"/>
                <a:gd name="T57" fmla="*/ 325 h 665"/>
                <a:gd name="T58" fmla="*/ 52 w 340"/>
                <a:gd name="T59" fmla="*/ 231 h 665"/>
                <a:gd name="T60" fmla="*/ 39 w 340"/>
                <a:gd name="T61" fmla="*/ 178 h 665"/>
                <a:gd name="T62" fmla="*/ 26 w 340"/>
                <a:gd name="T63" fmla="*/ 128 h 665"/>
                <a:gd name="T64" fmla="*/ 14 w 340"/>
                <a:gd name="T65" fmla="*/ 79 h 665"/>
                <a:gd name="T66" fmla="*/ 0 w 340"/>
                <a:gd name="T67" fmla="*/ 26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40" h="665">
                  <a:moveTo>
                    <a:pt x="106" y="26"/>
                  </a:moveTo>
                  <a:lnTo>
                    <a:pt x="186" y="491"/>
                  </a:lnTo>
                  <a:lnTo>
                    <a:pt x="188" y="502"/>
                  </a:lnTo>
                  <a:lnTo>
                    <a:pt x="190" y="514"/>
                  </a:lnTo>
                  <a:lnTo>
                    <a:pt x="194" y="524"/>
                  </a:lnTo>
                  <a:lnTo>
                    <a:pt x="198" y="533"/>
                  </a:lnTo>
                  <a:lnTo>
                    <a:pt x="203" y="541"/>
                  </a:lnTo>
                  <a:lnTo>
                    <a:pt x="210" y="548"/>
                  </a:lnTo>
                  <a:lnTo>
                    <a:pt x="217" y="553"/>
                  </a:lnTo>
                  <a:lnTo>
                    <a:pt x="226" y="554"/>
                  </a:lnTo>
                  <a:lnTo>
                    <a:pt x="242" y="548"/>
                  </a:lnTo>
                  <a:lnTo>
                    <a:pt x="248" y="533"/>
                  </a:lnTo>
                  <a:lnTo>
                    <a:pt x="247" y="512"/>
                  </a:lnTo>
                  <a:lnTo>
                    <a:pt x="243" y="489"/>
                  </a:lnTo>
                  <a:lnTo>
                    <a:pt x="157" y="26"/>
                  </a:lnTo>
                  <a:lnTo>
                    <a:pt x="234" y="26"/>
                  </a:lnTo>
                  <a:lnTo>
                    <a:pt x="239" y="19"/>
                  </a:lnTo>
                  <a:lnTo>
                    <a:pt x="242" y="13"/>
                  </a:lnTo>
                  <a:lnTo>
                    <a:pt x="245" y="6"/>
                  </a:lnTo>
                  <a:lnTo>
                    <a:pt x="249" y="0"/>
                  </a:lnTo>
                  <a:lnTo>
                    <a:pt x="256" y="41"/>
                  </a:lnTo>
                  <a:lnTo>
                    <a:pt x="262" y="81"/>
                  </a:lnTo>
                  <a:lnTo>
                    <a:pt x="267" y="120"/>
                  </a:lnTo>
                  <a:lnTo>
                    <a:pt x="273" y="158"/>
                  </a:lnTo>
                  <a:lnTo>
                    <a:pt x="278" y="195"/>
                  </a:lnTo>
                  <a:lnTo>
                    <a:pt x="281" y="230"/>
                  </a:lnTo>
                  <a:lnTo>
                    <a:pt x="285" y="264"/>
                  </a:lnTo>
                  <a:lnTo>
                    <a:pt x="288" y="295"/>
                  </a:lnTo>
                  <a:lnTo>
                    <a:pt x="293" y="343"/>
                  </a:lnTo>
                  <a:lnTo>
                    <a:pt x="297" y="377"/>
                  </a:lnTo>
                  <a:lnTo>
                    <a:pt x="304" y="406"/>
                  </a:lnTo>
                  <a:lnTo>
                    <a:pt x="316" y="438"/>
                  </a:lnTo>
                  <a:lnTo>
                    <a:pt x="330" y="483"/>
                  </a:lnTo>
                  <a:lnTo>
                    <a:pt x="339" y="524"/>
                  </a:lnTo>
                  <a:lnTo>
                    <a:pt x="340" y="562"/>
                  </a:lnTo>
                  <a:lnTo>
                    <a:pt x="336" y="597"/>
                  </a:lnTo>
                  <a:lnTo>
                    <a:pt x="325" y="624"/>
                  </a:lnTo>
                  <a:lnTo>
                    <a:pt x="308" y="646"/>
                  </a:lnTo>
                  <a:lnTo>
                    <a:pt x="282" y="660"/>
                  </a:lnTo>
                  <a:lnTo>
                    <a:pt x="250" y="665"/>
                  </a:lnTo>
                  <a:lnTo>
                    <a:pt x="233" y="663"/>
                  </a:lnTo>
                  <a:lnTo>
                    <a:pt x="214" y="659"/>
                  </a:lnTo>
                  <a:lnTo>
                    <a:pt x="197" y="652"/>
                  </a:lnTo>
                  <a:lnTo>
                    <a:pt x="180" y="643"/>
                  </a:lnTo>
                  <a:lnTo>
                    <a:pt x="162" y="630"/>
                  </a:lnTo>
                  <a:lnTo>
                    <a:pt x="145" y="616"/>
                  </a:lnTo>
                  <a:lnTo>
                    <a:pt x="129" y="601"/>
                  </a:lnTo>
                  <a:lnTo>
                    <a:pt x="115" y="584"/>
                  </a:lnTo>
                  <a:lnTo>
                    <a:pt x="101" y="566"/>
                  </a:lnTo>
                  <a:lnTo>
                    <a:pt x="90" y="545"/>
                  </a:lnTo>
                  <a:lnTo>
                    <a:pt x="79" y="524"/>
                  </a:lnTo>
                  <a:lnTo>
                    <a:pt x="71" y="502"/>
                  </a:lnTo>
                  <a:lnTo>
                    <a:pt x="66" y="479"/>
                  </a:lnTo>
                  <a:lnTo>
                    <a:pt x="62" y="456"/>
                  </a:lnTo>
                  <a:lnTo>
                    <a:pt x="62" y="432"/>
                  </a:lnTo>
                  <a:lnTo>
                    <a:pt x="65" y="409"/>
                  </a:lnTo>
                  <a:lnTo>
                    <a:pt x="68" y="370"/>
                  </a:lnTo>
                  <a:lnTo>
                    <a:pt x="67" y="325"/>
                  </a:lnTo>
                  <a:lnTo>
                    <a:pt x="61" y="278"/>
                  </a:lnTo>
                  <a:lnTo>
                    <a:pt x="52" y="231"/>
                  </a:lnTo>
                  <a:lnTo>
                    <a:pt x="45" y="203"/>
                  </a:lnTo>
                  <a:lnTo>
                    <a:pt x="39" y="178"/>
                  </a:lnTo>
                  <a:lnTo>
                    <a:pt x="32" y="152"/>
                  </a:lnTo>
                  <a:lnTo>
                    <a:pt x="26" y="128"/>
                  </a:lnTo>
                  <a:lnTo>
                    <a:pt x="20" y="104"/>
                  </a:lnTo>
                  <a:lnTo>
                    <a:pt x="14" y="79"/>
                  </a:lnTo>
                  <a:lnTo>
                    <a:pt x="7" y="53"/>
                  </a:lnTo>
                  <a:lnTo>
                    <a:pt x="0" y="26"/>
                  </a:lnTo>
                  <a:lnTo>
                    <a:pt x="106" y="26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1" name="Freeform 13"/>
            <p:cNvSpPr>
              <a:spLocks/>
            </p:cNvSpPr>
            <p:nvPr/>
          </p:nvSpPr>
          <p:spPr bwMode="auto">
            <a:xfrm>
              <a:off x="4027" y="2267"/>
              <a:ext cx="94" cy="349"/>
            </a:xfrm>
            <a:custGeom>
              <a:avLst/>
              <a:gdLst>
                <a:gd name="T0" fmla="*/ 0 w 188"/>
                <a:gd name="T1" fmla="*/ 0 h 698"/>
                <a:gd name="T2" fmla="*/ 0 w 188"/>
                <a:gd name="T3" fmla="*/ 31 h 698"/>
                <a:gd name="T4" fmla="*/ 3 w 188"/>
                <a:gd name="T5" fmla="*/ 67 h 698"/>
                <a:gd name="T6" fmla="*/ 7 w 188"/>
                <a:gd name="T7" fmla="*/ 107 h 698"/>
                <a:gd name="T8" fmla="*/ 14 w 188"/>
                <a:gd name="T9" fmla="*/ 151 h 698"/>
                <a:gd name="T10" fmla="*/ 23 w 188"/>
                <a:gd name="T11" fmla="*/ 197 h 698"/>
                <a:gd name="T12" fmla="*/ 34 w 188"/>
                <a:gd name="T13" fmla="*/ 246 h 698"/>
                <a:gd name="T14" fmla="*/ 46 w 188"/>
                <a:gd name="T15" fmla="*/ 296 h 698"/>
                <a:gd name="T16" fmla="*/ 60 w 188"/>
                <a:gd name="T17" fmla="*/ 346 h 698"/>
                <a:gd name="T18" fmla="*/ 75 w 188"/>
                <a:gd name="T19" fmla="*/ 397 h 698"/>
                <a:gd name="T20" fmla="*/ 91 w 188"/>
                <a:gd name="T21" fmla="*/ 448 h 698"/>
                <a:gd name="T22" fmla="*/ 107 w 188"/>
                <a:gd name="T23" fmla="*/ 497 h 698"/>
                <a:gd name="T24" fmla="*/ 124 w 188"/>
                <a:gd name="T25" fmla="*/ 543 h 698"/>
                <a:gd name="T26" fmla="*/ 141 w 188"/>
                <a:gd name="T27" fmla="*/ 588 h 698"/>
                <a:gd name="T28" fmla="*/ 157 w 188"/>
                <a:gd name="T29" fmla="*/ 629 h 698"/>
                <a:gd name="T30" fmla="*/ 173 w 188"/>
                <a:gd name="T31" fmla="*/ 666 h 698"/>
                <a:gd name="T32" fmla="*/ 188 w 188"/>
                <a:gd name="T33" fmla="*/ 698 h 698"/>
                <a:gd name="T34" fmla="*/ 175 w 188"/>
                <a:gd name="T35" fmla="*/ 662 h 698"/>
                <a:gd name="T36" fmla="*/ 162 w 188"/>
                <a:gd name="T37" fmla="*/ 621 h 698"/>
                <a:gd name="T38" fmla="*/ 148 w 188"/>
                <a:gd name="T39" fmla="*/ 576 h 698"/>
                <a:gd name="T40" fmla="*/ 133 w 188"/>
                <a:gd name="T41" fmla="*/ 530 h 698"/>
                <a:gd name="T42" fmla="*/ 117 w 188"/>
                <a:gd name="T43" fmla="*/ 481 h 698"/>
                <a:gd name="T44" fmla="*/ 102 w 188"/>
                <a:gd name="T45" fmla="*/ 430 h 698"/>
                <a:gd name="T46" fmla="*/ 87 w 188"/>
                <a:gd name="T47" fmla="*/ 380 h 698"/>
                <a:gd name="T48" fmla="*/ 72 w 188"/>
                <a:gd name="T49" fmla="*/ 328 h 698"/>
                <a:gd name="T50" fmla="*/ 58 w 188"/>
                <a:gd name="T51" fmla="*/ 278 h 698"/>
                <a:gd name="T52" fmla="*/ 45 w 188"/>
                <a:gd name="T53" fmla="*/ 229 h 698"/>
                <a:gd name="T54" fmla="*/ 34 w 188"/>
                <a:gd name="T55" fmla="*/ 182 h 698"/>
                <a:gd name="T56" fmla="*/ 23 w 188"/>
                <a:gd name="T57" fmla="*/ 137 h 698"/>
                <a:gd name="T58" fmla="*/ 14 w 188"/>
                <a:gd name="T59" fmla="*/ 96 h 698"/>
                <a:gd name="T60" fmla="*/ 7 w 188"/>
                <a:gd name="T61" fmla="*/ 58 h 698"/>
                <a:gd name="T62" fmla="*/ 3 w 188"/>
                <a:gd name="T63" fmla="*/ 26 h 698"/>
                <a:gd name="T64" fmla="*/ 0 w 188"/>
                <a:gd name="T65" fmla="*/ 0 h 6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" h="698">
                  <a:moveTo>
                    <a:pt x="0" y="0"/>
                  </a:moveTo>
                  <a:lnTo>
                    <a:pt x="0" y="31"/>
                  </a:lnTo>
                  <a:lnTo>
                    <a:pt x="3" y="67"/>
                  </a:lnTo>
                  <a:lnTo>
                    <a:pt x="7" y="107"/>
                  </a:lnTo>
                  <a:lnTo>
                    <a:pt x="14" y="151"/>
                  </a:lnTo>
                  <a:lnTo>
                    <a:pt x="23" y="197"/>
                  </a:lnTo>
                  <a:lnTo>
                    <a:pt x="34" y="246"/>
                  </a:lnTo>
                  <a:lnTo>
                    <a:pt x="46" y="296"/>
                  </a:lnTo>
                  <a:lnTo>
                    <a:pt x="60" y="346"/>
                  </a:lnTo>
                  <a:lnTo>
                    <a:pt x="75" y="397"/>
                  </a:lnTo>
                  <a:lnTo>
                    <a:pt x="91" y="448"/>
                  </a:lnTo>
                  <a:lnTo>
                    <a:pt x="107" y="497"/>
                  </a:lnTo>
                  <a:lnTo>
                    <a:pt x="124" y="543"/>
                  </a:lnTo>
                  <a:lnTo>
                    <a:pt x="141" y="588"/>
                  </a:lnTo>
                  <a:lnTo>
                    <a:pt x="157" y="629"/>
                  </a:lnTo>
                  <a:lnTo>
                    <a:pt x="173" y="666"/>
                  </a:lnTo>
                  <a:lnTo>
                    <a:pt x="188" y="698"/>
                  </a:lnTo>
                  <a:lnTo>
                    <a:pt x="175" y="662"/>
                  </a:lnTo>
                  <a:lnTo>
                    <a:pt x="162" y="621"/>
                  </a:lnTo>
                  <a:lnTo>
                    <a:pt x="148" y="576"/>
                  </a:lnTo>
                  <a:lnTo>
                    <a:pt x="133" y="530"/>
                  </a:lnTo>
                  <a:lnTo>
                    <a:pt x="117" y="481"/>
                  </a:lnTo>
                  <a:lnTo>
                    <a:pt x="102" y="430"/>
                  </a:lnTo>
                  <a:lnTo>
                    <a:pt x="87" y="380"/>
                  </a:lnTo>
                  <a:lnTo>
                    <a:pt x="72" y="328"/>
                  </a:lnTo>
                  <a:lnTo>
                    <a:pt x="58" y="278"/>
                  </a:lnTo>
                  <a:lnTo>
                    <a:pt x="45" y="229"/>
                  </a:lnTo>
                  <a:lnTo>
                    <a:pt x="34" y="182"/>
                  </a:lnTo>
                  <a:lnTo>
                    <a:pt x="23" y="137"/>
                  </a:lnTo>
                  <a:lnTo>
                    <a:pt x="14" y="96"/>
                  </a:lnTo>
                  <a:lnTo>
                    <a:pt x="7" y="58"/>
                  </a:lnTo>
                  <a:lnTo>
                    <a:pt x="3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2" name="Freeform 14"/>
            <p:cNvSpPr>
              <a:spLocks/>
            </p:cNvSpPr>
            <p:nvPr/>
          </p:nvSpPr>
          <p:spPr bwMode="auto">
            <a:xfrm>
              <a:off x="4100" y="2261"/>
              <a:ext cx="85" cy="266"/>
            </a:xfrm>
            <a:custGeom>
              <a:avLst/>
              <a:gdLst>
                <a:gd name="T0" fmla="*/ 0 w 169"/>
                <a:gd name="T1" fmla="*/ 0 h 533"/>
                <a:gd name="T2" fmla="*/ 3 w 169"/>
                <a:gd name="T3" fmla="*/ 61 h 533"/>
                <a:gd name="T4" fmla="*/ 12 w 169"/>
                <a:gd name="T5" fmla="*/ 127 h 533"/>
                <a:gd name="T6" fmla="*/ 30 w 169"/>
                <a:gd name="T7" fmla="*/ 196 h 533"/>
                <a:gd name="T8" fmla="*/ 50 w 169"/>
                <a:gd name="T9" fmla="*/ 266 h 533"/>
                <a:gd name="T10" fmla="*/ 77 w 169"/>
                <a:gd name="T11" fmla="*/ 337 h 533"/>
                <a:gd name="T12" fmla="*/ 106 w 169"/>
                <a:gd name="T13" fmla="*/ 406 h 533"/>
                <a:gd name="T14" fmla="*/ 137 w 169"/>
                <a:gd name="T15" fmla="*/ 472 h 533"/>
                <a:gd name="T16" fmla="*/ 169 w 169"/>
                <a:gd name="T17" fmla="*/ 533 h 533"/>
                <a:gd name="T18" fmla="*/ 142 w 169"/>
                <a:gd name="T19" fmla="*/ 464 h 533"/>
                <a:gd name="T20" fmla="*/ 114 w 169"/>
                <a:gd name="T21" fmla="*/ 391 h 533"/>
                <a:gd name="T22" fmla="*/ 86 w 169"/>
                <a:gd name="T23" fmla="*/ 319 h 533"/>
                <a:gd name="T24" fmla="*/ 62 w 169"/>
                <a:gd name="T25" fmla="*/ 248 h 533"/>
                <a:gd name="T26" fmla="*/ 39 w 169"/>
                <a:gd name="T27" fmla="*/ 177 h 533"/>
                <a:gd name="T28" fmla="*/ 21 w 169"/>
                <a:gd name="T29" fmla="*/ 112 h 533"/>
                <a:gd name="T30" fmla="*/ 8 w 169"/>
                <a:gd name="T31" fmla="*/ 52 h 533"/>
                <a:gd name="T32" fmla="*/ 0 w 169"/>
                <a:gd name="T33" fmla="*/ 0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69" h="533">
                  <a:moveTo>
                    <a:pt x="0" y="0"/>
                  </a:moveTo>
                  <a:lnTo>
                    <a:pt x="3" y="61"/>
                  </a:lnTo>
                  <a:lnTo>
                    <a:pt x="12" y="127"/>
                  </a:lnTo>
                  <a:lnTo>
                    <a:pt x="30" y="196"/>
                  </a:lnTo>
                  <a:lnTo>
                    <a:pt x="50" y="266"/>
                  </a:lnTo>
                  <a:lnTo>
                    <a:pt x="77" y="337"/>
                  </a:lnTo>
                  <a:lnTo>
                    <a:pt x="106" y="406"/>
                  </a:lnTo>
                  <a:lnTo>
                    <a:pt x="137" y="472"/>
                  </a:lnTo>
                  <a:lnTo>
                    <a:pt x="169" y="533"/>
                  </a:lnTo>
                  <a:lnTo>
                    <a:pt x="142" y="464"/>
                  </a:lnTo>
                  <a:lnTo>
                    <a:pt x="114" y="391"/>
                  </a:lnTo>
                  <a:lnTo>
                    <a:pt x="86" y="319"/>
                  </a:lnTo>
                  <a:lnTo>
                    <a:pt x="62" y="248"/>
                  </a:lnTo>
                  <a:lnTo>
                    <a:pt x="39" y="177"/>
                  </a:lnTo>
                  <a:lnTo>
                    <a:pt x="21" y="112"/>
                  </a:lnTo>
                  <a:lnTo>
                    <a:pt x="8" y="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3" name="Freeform 15"/>
            <p:cNvSpPr>
              <a:spLocks/>
            </p:cNvSpPr>
            <p:nvPr/>
          </p:nvSpPr>
          <p:spPr bwMode="auto">
            <a:xfrm>
              <a:off x="4148" y="2257"/>
              <a:ext cx="75" cy="221"/>
            </a:xfrm>
            <a:custGeom>
              <a:avLst/>
              <a:gdLst>
                <a:gd name="T0" fmla="*/ 0 w 150"/>
                <a:gd name="T1" fmla="*/ 0 h 443"/>
                <a:gd name="T2" fmla="*/ 3 w 150"/>
                <a:gd name="T3" fmla="*/ 56 h 443"/>
                <a:gd name="T4" fmla="*/ 11 w 150"/>
                <a:gd name="T5" fmla="*/ 112 h 443"/>
                <a:gd name="T6" fmla="*/ 23 w 150"/>
                <a:gd name="T7" fmla="*/ 166 h 443"/>
                <a:gd name="T8" fmla="*/ 42 w 150"/>
                <a:gd name="T9" fmla="*/ 221 h 443"/>
                <a:gd name="T10" fmla="*/ 64 w 150"/>
                <a:gd name="T11" fmla="*/ 275 h 443"/>
                <a:gd name="T12" fmla="*/ 89 w 150"/>
                <a:gd name="T13" fmla="*/ 330 h 443"/>
                <a:gd name="T14" fmla="*/ 119 w 150"/>
                <a:gd name="T15" fmla="*/ 386 h 443"/>
                <a:gd name="T16" fmla="*/ 150 w 150"/>
                <a:gd name="T17" fmla="*/ 443 h 443"/>
                <a:gd name="T18" fmla="*/ 124 w 150"/>
                <a:gd name="T19" fmla="*/ 378 h 443"/>
                <a:gd name="T20" fmla="*/ 98 w 150"/>
                <a:gd name="T21" fmla="*/ 315 h 443"/>
                <a:gd name="T22" fmla="*/ 74 w 150"/>
                <a:gd name="T23" fmla="*/ 258 h 443"/>
                <a:gd name="T24" fmla="*/ 53 w 150"/>
                <a:gd name="T25" fmla="*/ 201 h 443"/>
                <a:gd name="T26" fmla="*/ 34 w 150"/>
                <a:gd name="T27" fmla="*/ 149 h 443"/>
                <a:gd name="T28" fmla="*/ 19 w 150"/>
                <a:gd name="T29" fmla="*/ 98 h 443"/>
                <a:gd name="T30" fmla="*/ 7 w 150"/>
                <a:gd name="T31" fmla="*/ 48 h 443"/>
                <a:gd name="T32" fmla="*/ 0 w 150"/>
                <a:gd name="T33" fmla="*/ 0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0" h="443">
                  <a:moveTo>
                    <a:pt x="0" y="0"/>
                  </a:moveTo>
                  <a:lnTo>
                    <a:pt x="3" y="56"/>
                  </a:lnTo>
                  <a:lnTo>
                    <a:pt x="11" y="112"/>
                  </a:lnTo>
                  <a:lnTo>
                    <a:pt x="23" y="166"/>
                  </a:lnTo>
                  <a:lnTo>
                    <a:pt x="42" y="221"/>
                  </a:lnTo>
                  <a:lnTo>
                    <a:pt x="64" y="275"/>
                  </a:lnTo>
                  <a:lnTo>
                    <a:pt x="89" y="330"/>
                  </a:lnTo>
                  <a:lnTo>
                    <a:pt x="119" y="386"/>
                  </a:lnTo>
                  <a:lnTo>
                    <a:pt x="150" y="443"/>
                  </a:lnTo>
                  <a:lnTo>
                    <a:pt x="124" y="378"/>
                  </a:lnTo>
                  <a:lnTo>
                    <a:pt x="98" y="315"/>
                  </a:lnTo>
                  <a:lnTo>
                    <a:pt x="74" y="258"/>
                  </a:lnTo>
                  <a:lnTo>
                    <a:pt x="53" y="201"/>
                  </a:lnTo>
                  <a:lnTo>
                    <a:pt x="34" y="149"/>
                  </a:lnTo>
                  <a:lnTo>
                    <a:pt x="19" y="98"/>
                  </a:lnTo>
                  <a:lnTo>
                    <a:pt x="7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4" name="Freeform 16"/>
            <p:cNvSpPr>
              <a:spLocks/>
            </p:cNvSpPr>
            <p:nvPr/>
          </p:nvSpPr>
          <p:spPr bwMode="auto">
            <a:xfrm>
              <a:off x="4066" y="2285"/>
              <a:ext cx="223" cy="330"/>
            </a:xfrm>
            <a:custGeom>
              <a:avLst/>
              <a:gdLst>
                <a:gd name="T0" fmla="*/ 125 w 446"/>
                <a:gd name="T1" fmla="*/ 604 h 661"/>
                <a:gd name="T2" fmla="*/ 92 w 446"/>
                <a:gd name="T3" fmla="*/ 483 h 661"/>
                <a:gd name="T4" fmla="*/ 56 w 446"/>
                <a:gd name="T5" fmla="*/ 337 h 661"/>
                <a:gd name="T6" fmla="*/ 19 w 446"/>
                <a:gd name="T7" fmla="*/ 140 h 661"/>
                <a:gd name="T8" fmla="*/ 102 w 446"/>
                <a:gd name="T9" fmla="*/ 0 h 661"/>
                <a:gd name="T10" fmla="*/ 116 w 446"/>
                <a:gd name="T11" fmla="*/ 93 h 661"/>
                <a:gd name="T12" fmla="*/ 129 w 446"/>
                <a:gd name="T13" fmla="*/ 167 h 661"/>
                <a:gd name="T14" fmla="*/ 140 w 446"/>
                <a:gd name="T15" fmla="*/ 228 h 661"/>
                <a:gd name="T16" fmla="*/ 153 w 446"/>
                <a:gd name="T17" fmla="*/ 276 h 661"/>
                <a:gd name="T18" fmla="*/ 159 w 446"/>
                <a:gd name="T19" fmla="*/ 244 h 661"/>
                <a:gd name="T20" fmla="*/ 173 w 446"/>
                <a:gd name="T21" fmla="*/ 235 h 661"/>
                <a:gd name="T22" fmla="*/ 191 w 446"/>
                <a:gd name="T23" fmla="*/ 243 h 661"/>
                <a:gd name="T24" fmla="*/ 209 w 446"/>
                <a:gd name="T25" fmla="*/ 269 h 661"/>
                <a:gd name="T26" fmla="*/ 223 w 446"/>
                <a:gd name="T27" fmla="*/ 25 h 661"/>
                <a:gd name="T28" fmla="*/ 247 w 446"/>
                <a:gd name="T29" fmla="*/ 120 h 661"/>
                <a:gd name="T30" fmla="*/ 272 w 446"/>
                <a:gd name="T31" fmla="*/ 208 h 661"/>
                <a:gd name="T32" fmla="*/ 296 w 446"/>
                <a:gd name="T33" fmla="*/ 287 h 661"/>
                <a:gd name="T34" fmla="*/ 321 w 446"/>
                <a:gd name="T35" fmla="*/ 362 h 661"/>
                <a:gd name="T36" fmla="*/ 348 w 446"/>
                <a:gd name="T37" fmla="*/ 431 h 661"/>
                <a:gd name="T38" fmla="*/ 376 w 446"/>
                <a:gd name="T39" fmla="*/ 497 h 661"/>
                <a:gd name="T40" fmla="*/ 410 w 446"/>
                <a:gd name="T41" fmla="*/ 559 h 661"/>
                <a:gd name="T42" fmla="*/ 446 w 446"/>
                <a:gd name="T43" fmla="*/ 619 h 661"/>
                <a:gd name="T44" fmla="*/ 426 w 446"/>
                <a:gd name="T45" fmla="*/ 632 h 661"/>
                <a:gd name="T46" fmla="*/ 404 w 446"/>
                <a:gd name="T47" fmla="*/ 642 h 661"/>
                <a:gd name="T48" fmla="*/ 381 w 446"/>
                <a:gd name="T49" fmla="*/ 648 h 661"/>
                <a:gd name="T50" fmla="*/ 357 w 446"/>
                <a:gd name="T51" fmla="*/ 651 h 661"/>
                <a:gd name="T52" fmla="*/ 317 w 446"/>
                <a:gd name="T53" fmla="*/ 594 h 661"/>
                <a:gd name="T54" fmla="*/ 283 w 446"/>
                <a:gd name="T55" fmla="*/ 525 h 661"/>
                <a:gd name="T56" fmla="*/ 257 w 446"/>
                <a:gd name="T57" fmla="*/ 453 h 661"/>
                <a:gd name="T58" fmla="*/ 237 w 446"/>
                <a:gd name="T59" fmla="*/ 384 h 661"/>
                <a:gd name="T60" fmla="*/ 224 w 446"/>
                <a:gd name="T61" fmla="*/ 362 h 661"/>
                <a:gd name="T62" fmla="*/ 209 w 446"/>
                <a:gd name="T63" fmla="*/ 347 h 661"/>
                <a:gd name="T64" fmla="*/ 194 w 446"/>
                <a:gd name="T65" fmla="*/ 350 h 661"/>
                <a:gd name="T66" fmla="*/ 184 w 446"/>
                <a:gd name="T67" fmla="*/ 384 h 661"/>
                <a:gd name="T68" fmla="*/ 143 w 446"/>
                <a:gd name="T6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46" h="661">
                  <a:moveTo>
                    <a:pt x="143" y="661"/>
                  </a:moveTo>
                  <a:lnTo>
                    <a:pt x="125" y="604"/>
                  </a:lnTo>
                  <a:lnTo>
                    <a:pt x="109" y="545"/>
                  </a:lnTo>
                  <a:lnTo>
                    <a:pt x="92" y="483"/>
                  </a:lnTo>
                  <a:lnTo>
                    <a:pt x="75" y="415"/>
                  </a:lnTo>
                  <a:lnTo>
                    <a:pt x="56" y="337"/>
                  </a:lnTo>
                  <a:lnTo>
                    <a:pt x="38" y="246"/>
                  </a:lnTo>
                  <a:lnTo>
                    <a:pt x="19" y="140"/>
                  </a:lnTo>
                  <a:lnTo>
                    <a:pt x="0" y="15"/>
                  </a:lnTo>
                  <a:lnTo>
                    <a:pt x="102" y="0"/>
                  </a:lnTo>
                  <a:lnTo>
                    <a:pt x="109" y="49"/>
                  </a:lnTo>
                  <a:lnTo>
                    <a:pt x="116" y="93"/>
                  </a:lnTo>
                  <a:lnTo>
                    <a:pt x="123" y="132"/>
                  </a:lnTo>
                  <a:lnTo>
                    <a:pt x="129" y="167"/>
                  </a:lnTo>
                  <a:lnTo>
                    <a:pt x="134" y="200"/>
                  </a:lnTo>
                  <a:lnTo>
                    <a:pt x="140" y="228"/>
                  </a:lnTo>
                  <a:lnTo>
                    <a:pt x="146" y="254"/>
                  </a:lnTo>
                  <a:lnTo>
                    <a:pt x="153" y="276"/>
                  </a:lnTo>
                  <a:lnTo>
                    <a:pt x="154" y="257"/>
                  </a:lnTo>
                  <a:lnTo>
                    <a:pt x="159" y="244"/>
                  </a:lnTo>
                  <a:lnTo>
                    <a:pt x="164" y="238"/>
                  </a:lnTo>
                  <a:lnTo>
                    <a:pt x="173" y="235"/>
                  </a:lnTo>
                  <a:lnTo>
                    <a:pt x="182" y="238"/>
                  </a:lnTo>
                  <a:lnTo>
                    <a:pt x="191" y="243"/>
                  </a:lnTo>
                  <a:lnTo>
                    <a:pt x="200" y="254"/>
                  </a:lnTo>
                  <a:lnTo>
                    <a:pt x="209" y="269"/>
                  </a:lnTo>
                  <a:lnTo>
                    <a:pt x="147" y="27"/>
                  </a:lnTo>
                  <a:lnTo>
                    <a:pt x="223" y="25"/>
                  </a:lnTo>
                  <a:lnTo>
                    <a:pt x="236" y="73"/>
                  </a:lnTo>
                  <a:lnTo>
                    <a:pt x="247" y="120"/>
                  </a:lnTo>
                  <a:lnTo>
                    <a:pt x="260" y="165"/>
                  </a:lnTo>
                  <a:lnTo>
                    <a:pt x="272" y="208"/>
                  </a:lnTo>
                  <a:lnTo>
                    <a:pt x="284" y="248"/>
                  </a:lnTo>
                  <a:lnTo>
                    <a:pt x="296" y="287"/>
                  </a:lnTo>
                  <a:lnTo>
                    <a:pt x="308" y="325"/>
                  </a:lnTo>
                  <a:lnTo>
                    <a:pt x="321" y="362"/>
                  </a:lnTo>
                  <a:lnTo>
                    <a:pt x="334" y="396"/>
                  </a:lnTo>
                  <a:lnTo>
                    <a:pt x="348" y="431"/>
                  </a:lnTo>
                  <a:lnTo>
                    <a:pt x="361" y="464"/>
                  </a:lnTo>
                  <a:lnTo>
                    <a:pt x="376" y="497"/>
                  </a:lnTo>
                  <a:lnTo>
                    <a:pt x="393" y="528"/>
                  </a:lnTo>
                  <a:lnTo>
                    <a:pt x="410" y="559"/>
                  </a:lnTo>
                  <a:lnTo>
                    <a:pt x="427" y="589"/>
                  </a:lnTo>
                  <a:lnTo>
                    <a:pt x="446" y="619"/>
                  </a:lnTo>
                  <a:lnTo>
                    <a:pt x="436" y="625"/>
                  </a:lnTo>
                  <a:lnTo>
                    <a:pt x="426" y="632"/>
                  </a:lnTo>
                  <a:lnTo>
                    <a:pt x="416" y="638"/>
                  </a:lnTo>
                  <a:lnTo>
                    <a:pt x="404" y="642"/>
                  </a:lnTo>
                  <a:lnTo>
                    <a:pt x="393" y="645"/>
                  </a:lnTo>
                  <a:lnTo>
                    <a:pt x="381" y="648"/>
                  </a:lnTo>
                  <a:lnTo>
                    <a:pt x="370" y="650"/>
                  </a:lnTo>
                  <a:lnTo>
                    <a:pt x="357" y="651"/>
                  </a:lnTo>
                  <a:lnTo>
                    <a:pt x="336" y="625"/>
                  </a:lnTo>
                  <a:lnTo>
                    <a:pt x="317" y="594"/>
                  </a:lnTo>
                  <a:lnTo>
                    <a:pt x="299" y="561"/>
                  </a:lnTo>
                  <a:lnTo>
                    <a:pt x="283" y="525"/>
                  </a:lnTo>
                  <a:lnTo>
                    <a:pt x="269" y="490"/>
                  </a:lnTo>
                  <a:lnTo>
                    <a:pt x="257" y="453"/>
                  </a:lnTo>
                  <a:lnTo>
                    <a:pt x="246" y="417"/>
                  </a:lnTo>
                  <a:lnTo>
                    <a:pt x="237" y="384"/>
                  </a:lnTo>
                  <a:lnTo>
                    <a:pt x="231" y="372"/>
                  </a:lnTo>
                  <a:lnTo>
                    <a:pt x="224" y="362"/>
                  </a:lnTo>
                  <a:lnTo>
                    <a:pt x="217" y="353"/>
                  </a:lnTo>
                  <a:lnTo>
                    <a:pt x="209" y="347"/>
                  </a:lnTo>
                  <a:lnTo>
                    <a:pt x="201" y="346"/>
                  </a:lnTo>
                  <a:lnTo>
                    <a:pt x="194" y="350"/>
                  </a:lnTo>
                  <a:lnTo>
                    <a:pt x="189" y="363"/>
                  </a:lnTo>
                  <a:lnTo>
                    <a:pt x="184" y="384"/>
                  </a:lnTo>
                  <a:lnTo>
                    <a:pt x="245" y="661"/>
                  </a:lnTo>
                  <a:lnTo>
                    <a:pt x="143" y="661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5" name="Freeform 17"/>
            <p:cNvSpPr>
              <a:spLocks/>
            </p:cNvSpPr>
            <p:nvPr/>
          </p:nvSpPr>
          <p:spPr bwMode="auto">
            <a:xfrm>
              <a:off x="3956" y="2333"/>
              <a:ext cx="178" cy="325"/>
            </a:xfrm>
            <a:custGeom>
              <a:avLst/>
              <a:gdLst>
                <a:gd name="T0" fmla="*/ 182 w 356"/>
                <a:gd name="T1" fmla="*/ 229 h 650"/>
                <a:gd name="T2" fmla="*/ 162 w 356"/>
                <a:gd name="T3" fmla="*/ 134 h 650"/>
                <a:gd name="T4" fmla="*/ 128 w 356"/>
                <a:gd name="T5" fmla="*/ 115 h 650"/>
                <a:gd name="T6" fmla="*/ 105 w 356"/>
                <a:gd name="T7" fmla="*/ 145 h 650"/>
                <a:gd name="T8" fmla="*/ 111 w 356"/>
                <a:gd name="T9" fmla="*/ 181 h 650"/>
                <a:gd name="T10" fmla="*/ 139 w 356"/>
                <a:gd name="T11" fmla="*/ 214 h 650"/>
                <a:gd name="T12" fmla="*/ 178 w 356"/>
                <a:gd name="T13" fmla="*/ 258 h 650"/>
                <a:gd name="T14" fmla="*/ 208 w 356"/>
                <a:gd name="T15" fmla="*/ 290 h 650"/>
                <a:gd name="T16" fmla="*/ 265 w 356"/>
                <a:gd name="T17" fmla="*/ 352 h 650"/>
                <a:gd name="T18" fmla="*/ 311 w 356"/>
                <a:gd name="T19" fmla="*/ 410 h 650"/>
                <a:gd name="T20" fmla="*/ 328 w 356"/>
                <a:gd name="T21" fmla="*/ 442 h 650"/>
                <a:gd name="T22" fmla="*/ 340 w 356"/>
                <a:gd name="T23" fmla="*/ 477 h 650"/>
                <a:gd name="T24" fmla="*/ 351 w 356"/>
                <a:gd name="T25" fmla="*/ 530 h 650"/>
                <a:gd name="T26" fmla="*/ 355 w 356"/>
                <a:gd name="T27" fmla="*/ 615 h 650"/>
                <a:gd name="T28" fmla="*/ 348 w 356"/>
                <a:gd name="T29" fmla="*/ 638 h 650"/>
                <a:gd name="T30" fmla="*/ 315 w 356"/>
                <a:gd name="T31" fmla="*/ 646 h 650"/>
                <a:gd name="T32" fmla="*/ 271 w 356"/>
                <a:gd name="T33" fmla="*/ 647 h 650"/>
                <a:gd name="T34" fmla="*/ 223 w 356"/>
                <a:gd name="T35" fmla="*/ 648 h 650"/>
                <a:gd name="T36" fmla="*/ 173 w 356"/>
                <a:gd name="T37" fmla="*/ 649 h 650"/>
                <a:gd name="T38" fmla="*/ 121 w 356"/>
                <a:gd name="T39" fmla="*/ 650 h 650"/>
                <a:gd name="T40" fmla="*/ 83 w 356"/>
                <a:gd name="T41" fmla="*/ 649 h 650"/>
                <a:gd name="T42" fmla="*/ 79 w 356"/>
                <a:gd name="T43" fmla="*/ 646 h 650"/>
                <a:gd name="T44" fmla="*/ 47 w 356"/>
                <a:gd name="T45" fmla="*/ 570 h 650"/>
                <a:gd name="T46" fmla="*/ 39 w 356"/>
                <a:gd name="T47" fmla="*/ 478 h 650"/>
                <a:gd name="T48" fmla="*/ 153 w 356"/>
                <a:gd name="T49" fmla="*/ 425 h 650"/>
                <a:gd name="T50" fmla="*/ 131 w 356"/>
                <a:gd name="T51" fmla="*/ 512 h 650"/>
                <a:gd name="T52" fmla="*/ 159 w 356"/>
                <a:gd name="T53" fmla="*/ 579 h 650"/>
                <a:gd name="T54" fmla="*/ 228 w 356"/>
                <a:gd name="T55" fmla="*/ 589 h 650"/>
                <a:gd name="T56" fmla="*/ 258 w 356"/>
                <a:gd name="T57" fmla="*/ 532 h 650"/>
                <a:gd name="T58" fmla="*/ 250 w 356"/>
                <a:gd name="T59" fmla="*/ 497 h 650"/>
                <a:gd name="T60" fmla="*/ 236 w 356"/>
                <a:gd name="T61" fmla="*/ 473 h 650"/>
                <a:gd name="T62" fmla="*/ 216 w 356"/>
                <a:gd name="T63" fmla="*/ 450 h 650"/>
                <a:gd name="T64" fmla="*/ 199 w 356"/>
                <a:gd name="T65" fmla="*/ 432 h 650"/>
                <a:gd name="T66" fmla="*/ 69 w 356"/>
                <a:gd name="T67" fmla="*/ 303 h 650"/>
                <a:gd name="T68" fmla="*/ 29 w 356"/>
                <a:gd name="T69" fmla="*/ 260 h 650"/>
                <a:gd name="T70" fmla="*/ 3 w 356"/>
                <a:gd name="T71" fmla="*/ 199 h 650"/>
                <a:gd name="T72" fmla="*/ 2 w 356"/>
                <a:gd name="T73" fmla="*/ 122 h 650"/>
                <a:gd name="T74" fmla="*/ 19 w 356"/>
                <a:gd name="T75" fmla="*/ 66 h 650"/>
                <a:gd name="T76" fmla="*/ 57 w 356"/>
                <a:gd name="T77" fmla="*/ 27 h 650"/>
                <a:gd name="T78" fmla="*/ 109 w 356"/>
                <a:gd name="T79" fmla="*/ 5 h 650"/>
                <a:gd name="T80" fmla="*/ 162 w 356"/>
                <a:gd name="T81" fmla="*/ 2 h 650"/>
                <a:gd name="T82" fmla="*/ 208 w 356"/>
                <a:gd name="T83" fmla="*/ 23 h 650"/>
                <a:gd name="T84" fmla="*/ 241 w 356"/>
                <a:gd name="T85" fmla="*/ 82 h 650"/>
                <a:gd name="T86" fmla="*/ 259 w 356"/>
                <a:gd name="T87" fmla="*/ 161 h 650"/>
                <a:gd name="T88" fmla="*/ 265 w 356"/>
                <a:gd name="T89" fmla="*/ 235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56" h="650">
                  <a:moveTo>
                    <a:pt x="265" y="259"/>
                  </a:moveTo>
                  <a:lnTo>
                    <a:pt x="196" y="272"/>
                  </a:lnTo>
                  <a:lnTo>
                    <a:pt x="182" y="229"/>
                  </a:lnTo>
                  <a:lnTo>
                    <a:pt x="174" y="189"/>
                  </a:lnTo>
                  <a:lnTo>
                    <a:pt x="169" y="156"/>
                  </a:lnTo>
                  <a:lnTo>
                    <a:pt x="162" y="134"/>
                  </a:lnTo>
                  <a:lnTo>
                    <a:pt x="151" y="120"/>
                  </a:lnTo>
                  <a:lnTo>
                    <a:pt x="139" y="114"/>
                  </a:lnTo>
                  <a:lnTo>
                    <a:pt x="128" y="115"/>
                  </a:lnTo>
                  <a:lnTo>
                    <a:pt x="117" y="122"/>
                  </a:lnTo>
                  <a:lnTo>
                    <a:pt x="109" y="133"/>
                  </a:lnTo>
                  <a:lnTo>
                    <a:pt x="105" y="145"/>
                  </a:lnTo>
                  <a:lnTo>
                    <a:pt x="103" y="159"/>
                  </a:lnTo>
                  <a:lnTo>
                    <a:pt x="107" y="173"/>
                  </a:lnTo>
                  <a:lnTo>
                    <a:pt x="111" y="181"/>
                  </a:lnTo>
                  <a:lnTo>
                    <a:pt x="118" y="190"/>
                  </a:lnTo>
                  <a:lnTo>
                    <a:pt x="128" y="202"/>
                  </a:lnTo>
                  <a:lnTo>
                    <a:pt x="139" y="214"/>
                  </a:lnTo>
                  <a:lnTo>
                    <a:pt x="151" y="228"/>
                  </a:lnTo>
                  <a:lnTo>
                    <a:pt x="164" y="243"/>
                  </a:lnTo>
                  <a:lnTo>
                    <a:pt x="178" y="258"/>
                  </a:lnTo>
                  <a:lnTo>
                    <a:pt x="192" y="273"/>
                  </a:lnTo>
                  <a:lnTo>
                    <a:pt x="197" y="278"/>
                  </a:lnTo>
                  <a:lnTo>
                    <a:pt x="208" y="290"/>
                  </a:lnTo>
                  <a:lnTo>
                    <a:pt x="224" y="307"/>
                  </a:lnTo>
                  <a:lnTo>
                    <a:pt x="244" y="329"/>
                  </a:lnTo>
                  <a:lnTo>
                    <a:pt x="265" y="352"/>
                  </a:lnTo>
                  <a:lnTo>
                    <a:pt x="283" y="375"/>
                  </a:lnTo>
                  <a:lnTo>
                    <a:pt x="299" y="395"/>
                  </a:lnTo>
                  <a:lnTo>
                    <a:pt x="311" y="410"/>
                  </a:lnTo>
                  <a:lnTo>
                    <a:pt x="317" y="420"/>
                  </a:lnTo>
                  <a:lnTo>
                    <a:pt x="322" y="431"/>
                  </a:lnTo>
                  <a:lnTo>
                    <a:pt x="328" y="442"/>
                  </a:lnTo>
                  <a:lnTo>
                    <a:pt x="333" y="454"/>
                  </a:lnTo>
                  <a:lnTo>
                    <a:pt x="336" y="465"/>
                  </a:lnTo>
                  <a:lnTo>
                    <a:pt x="340" y="477"/>
                  </a:lnTo>
                  <a:lnTo>
                    <a:pt x="343" y="489"/>
                  </a:lnTo>
                  <a:lnTo>
                    <a:pt x="345" y="501"/>
                  </a:lnTo>
                  <a:lnTo>
                    <a:pt x="351" y="530"/>
                  </a:lnTo>
                  <a:lnTo>
                    <a:pt x="355" y="560"/>
                  </a:lnTo>
                  <a:lnTo>
                    <a:pt x="356" y="588"/>
                  </a:lnTo>
                  <a:lnTo>
                    <a:pt x="355" y="615"/>
                  </a:lnTo>
                  <a:lnTo>
                    <a:pt x="352" y="623"/>
                  </a:lnTo>
                  <a:lnTo>
                    <a:pt x="350" y="631"/>
                  </a:lnTo>
                  <a:lnTo>
                    <a:pt x="348" y="638"/>
                  </a:lnTo>
                  <a:lnTo>
                    <a:pt x="344" y="645"/>
                  </a:lnTo>
                  <a:lnTo>
                    <a:pt x="330" y="645"/>
                  </a:lnTo>
                  <a:lnTo>
                    <a:pt x="315" y="646"/>
                  </a:lnTo>
                  <a:lnTo>
                    <a:pt x="300" y="646"/>
                  </a:lnTo>
                  <a:lnTo>
                    <a:pt x="285" y="646"/>
                  </a:lnTo>
                  <a:lnTo>
                    <a:pt x="271" y="647"/>
                  </a:lnTo>
                  <a:lnTo>
                    <a:pt x="256" y="647"/>
                  </a:lnTo>
                  <a:lnTo>
                    <a:pt x="239" y="648"/>
                  </a:lnTo>
                  <a:lnTo>
                    <a:pt x="223" y="648"/>
                  </a:lnTo>
                  <a:lnTo>
                    <a:pt x="207" y="648"/>
                  </a:lnTo>
                  <a:lnTo>
                    <a:pt x="190" y="649"/>
                  </a:lnTo>
                  <a:lnTo>
                    <a:pt x="173" y="649"/>
                  </a:lnTo>
                  <a:lnTo>
                    <a:pt x="155" y="649"/>
                  </a:lnTo>
                  <a:lnTo>
                    <a:pt x="138" y="649"/>
                  </a:lnTo>
                  <a:lnTo>
                    <a:pt x="121" y="650"/>
                  </a:lnTo>
                  <a:lnTo>
                    <a:pt x="102" y="650"/>
                  </a:lnTo>
                  <a:lnTo>
                    <a:pt x="84" y="650"/>
                  </a:lnTo>
                  <a:lnTo>
                    <a:pt x="83" y="649"/>
                  </a:lnTo>
                  <a:lnTo>
                    <a:pt x="82" y="648"/>
                  </a:lnTo>
                  <a:lnTo>
                    <a:pt x="80" y="647"/>
                  </a:lnTo>
                  <a:lnTo>
                    <a:pt x="79" y="646"/>
                  </a:lnTo>
                  <a:lnTo>
                    <a:pt x="65" y="624"/>
                  </a:lnTo>
                  <a:lnTo>
                    <a:pt x="55" y="599"/>
                  </a:lnTo>
                  <a:lnTo>
                    <a:pt x="47" y="570"/>
                  </a:lnTo>
                  <a:lnTo>
                    <a:pt x="42" y="539"/>
                  </a:lnTo>
                  <a:lnTo>
                    <a:pt x="39" y="509"/>
                  </a:lnTo>
                  <a:lnTo>
                    <a:pt x="39" y="478"/>
                  </a:lnTo>
                  <a:lnTo>
                    <a:pt x="40" y="450"/>
                  </a:lnTo>
                  <a:lnTo>
                    <a:pt x="42" y="425"/>
                  </a:lnTo>
                  <a:lnTo>
                    <a:pt x="153" y="425"/>
                  </a:lnTo>
                  <a:lnTo>
                    <a:pt x="141" y="453"/>
                  </a:lnTo>
                  <a:lnTo>
                    <a:pt x="135" y="481"/>
                  </a:lnTo>
                  <a:lnTo>
                    <a:pt x="131" y="512"/>
                  </a:lnTo>
                  <a:lnTo>
                    <a:pt x="132" y="545"/>
                  </a:lnTo>
                  <a:lnTo>
                    <a:pt x="141" y="564"/>
                  </a:lnTo>
                  <a:lnTo>
                    <a:pt x="159" y="579"/>
                  </a:lnTo>
                  <a:lnTo>
                    <a:pt x="181" y="589"/>
                  </a:lnTo>
                  <a:lnTo>
                    <a:pt x="206" y="593"/>
                  </a:lnTo>
                  <a:lnTo>
                    <a:pt x="228" y="589"/>
                  </a:lnTo>
                  <a:lnTo>
                    <a:pt x="247" y="579"/>
                  </a:lnTo>
                  <a:lnTo>
                    <a:pt x="258" y="560"/>
                  </a:lnTo>
                  <a:lnTo>
                    <a:pt x="258" y="532"/>
                  </a:lnTo>
                  <a:lnTo>
                    <a:pt x="256" y="520"/>
                  </a:lnTo>
                  <a:lnTo>
                    <a:pt x="253" y="509"/>
                  </a:lnTo>
                  <a:lnTo>
                    <a:pt x="250" y="497"/>
                  </a:lnTo>
                  <a:lnTo>
                    <a:pt x="245" y="486"/>
                  </a:lnTo>
                  <a:lnTo>
                    <a:pt x="242" y="480"/>
                  </a:lnTo>
                  <a:lnTo>
                    <a:pt x="236" y="473"/>
                  </a:lnTo>
                  <a:lnTo>
                    <a:pt x="230" y="465"/>
                  </a:lnTo>
                  <a:lnTo>
                    <a:pt x="223" y="457"/>
                  </a:lnTo>
                  <a:lnTo>
                    <a:pt x="216" y="450"/>
                  </a:lnTo>
                  <a:lnTo>
                    <a:pt x="209" y="443"/>
                  </a:lnTo>
                  <a:lnTo>
                    <a:pt x="204" y="436"/>
                  </a:lnTo>
                  <a:lnTo>
                    <a:pt x="199" y="432"/>
                  </a:lnTo>
                  <a:lnTo>
                    <a:pt x="101" y="333"/>
                  </a:lnTo>
                  <a:lnTo>
                    <a:pt x="85" y="317"/>
                  </a:lnTo>
                  <a:lnTo>
                    <a:pt x="69" y="303"/>
                  </a:lnTo>
                  <a:lnTo>
                    <a:pt x="55" y="289"/>
                  </a:lnTo>
                  <a:lnTo>
                    <a:pt x="41" y="275"/>
                  </a:lnTo>
                  <a:lnTo>
                    <a:pt x="29" y="260"/>
                  </a:lnTo>
                  <a:lnTo>
                    <a:pt x="18" y="244"/>
                  </a:lnTo>
                  <a:lnTo>
                    <a:pt x="10" y="223"/>
                  </a:lnTo>
                  <a:lnTo>
                    <a:pt x="3" y="199"/>
                  </a:lnTo>
                  <a:lnTo>
                    <a:pt x="0" y="174"/>
                  </a:lnTo>
                  <a:lnTo>
                    <a:pt x="0" y="147"/>
                  </a:lnTo>
                  <a:lnTo>
                    <a:pt x="2" y="122"/>
                  </a:lnTo>
                  <a:lnTo>
                    <a:pt x="5" y="99"/>
                  </a:lnTo>
                  <a:lnTo>
                    <a:pt x="11" y="82"/>
                  </a:lnTo>
                  <a:lnTo>
                    <a:pt x="19" y="66"/>
                  </a:lnTo>
                  <a:lnTo>
                    <a:pt x="30" y="52"/>
                  </a:lnTo>
                  <a:lnTo>
                    <a:pt x="42" y="38"/>
                  </a:lnTo>
                  <a:lnTo>
                    <a:pt x="57" y="27"/>
                  </a:lnTo>
                  <a:lnTo>
                    <a:pt x="73" y="17"/>
                  </a:lnTo>
                  <a:lnTo>
                    <a:pt x="91" y="10"/>
                  </a:lnTo>
                  <a:lnTo>
                    <a:pt x="109" y="5"/>
                  </a:lnTo>
                  <a:lnTo>
                    <a:pt x="126" y="1"/>
                  </a:lnTo>
                  <a:lnTo>
                    <a:pt x="145" y="0"/>
                  </a:lnTo>
                  <a:lnTo>
                    <a:pt x="162" y="2"/>
                  </a:lnTo>
                  <a:lnTo>
                    <a:pt x="178" y="6"/>
                  </a:lnTo>
                  <a:lnTo>
                    <a:pt x="194" y="13"/>
                  </a:lnTo>
                  <a:lnTo>
                    <a:pt x="208" y="23"/>
                  </a:lnTo>
                  <a:lnTo>
                    <a:pt x="220" y="37"/>
                  </a:lnTo>
                  <a:lnTo>
                    <a:pt x="229" y="53"/>
                  </a:lnTo>
                  <a:lnTo>
                    <a:pt x="241" y="82"/>
                  </a:lnTo>
                  <a:lnTo>
                    <a:pt x="249" y="109"/>
                  </a:lnTo>
                  <a:lnTo>
                    <a:pt x="256" y="135"/>
                  </a:lnTo>
                  <a:lnTo>
                    <a:pt x="259" y="161"/>
                  </a:lnTo>
                  <a:lnTo>
                    <a:pt x="262" y="185"/>
                  </a:lnTo>
                  <a:lnTo>
                    <a:pt x="264" y="211"/>
                  </a:lnTo>
                  <a:lnTo>
                    <a:pt x="265" y="235"/>
                  </a:lnTo>
                  <a:lnTo>
                    <a:pt x="265" y="259"/>
                  </a:lnTo>
                  <a:close/>
                </a:path>
              </a:pathLst>
            </a:custGeom>
            <a:solidFill>
              <a:srgbClr val="FFFF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6" name="Freeform 18"/>
            <p:cNvSpPr>
              <a:spLocks/>
            </p:cNvSpPr>
            <p:nvPr/>
          </p:nvSpPr>
          <p:spPr bwMode="auto">
            <a:xfrm>
              <a:off x="4072" y="2490"/>
              <a:ext cx="49" cy="126"/>
            </a:xfrm>
            <a:custGeom>
              <a:avLst/>
              <a:gdLst>
                <a:gd name="T0" fmla="*/ 24 w 98"/>
                <a:gd name="T1" fmla="*/ 28 h 252"/>
                <a:gd name="T2" fmla="*/ 35 w 98"/>
                <a:gd name="T3" fmla="*/ 60 h 252"/>
                <a:gd name="T4" fmla="*/ 44 w 98"/>
                <a:gd name="T5" fmla="*/ 91 h 252"/>
                <a:gd name="T6" fmla="*/ 54 w 98"/>
                <a:gd name="T7" fmla="*/ 121 h 252"/>
                <a:gd name="T8" fmla="*/ 64 w 98"/>
                <a:gd name="T9" fmla="*/ 150 h 252"/>
                <a:gd name="T10" fmla="*/ 73 w 98"/>
                <a:gd name="T11" fmla="*/ 178 h 252"/>
                <a:gd name="T12" fmla="*/ 82 w 98"/>
                <a:gd name="T13" fmla="*/ 204 h 252"/>
                <a:gd name="T14" fmla="*/ 90 w 98"/>
                <a:gd name="T15" fmla="*/ 229 h 252"/>
                <a:gd name="T16" fmla="*/ 98 w 98"/>
                <a:gd name="T17" fmla="*/ 252 h 252"/>
                <a:gd name="T18" fmla="*/ 87 w 98"/>
                <a:gd name="T19" fmla="*/ 228 h 252"/>
                <a:gd name="T20" fmla="*/ 75 w 98"/>
                <a:gd name="T21" fmla="*/ 202 h 252"/>
                <a:gd name="T22" fmla="*/ 62 w 98"/>
                <a:gd name="T23" fmla="*/ 173 h 252"/>
                <a:gd name="T24" fmla="*/ 50 w 98"/>
                <a:gd name="T25" fmla="*/ 142 h 252"/>
                <a:gd name="T26" fmla="*/ 37 w 98"/>
                <a:gd name="T27" fmla="*/ 109 h 252"/>
                <a:gd name="T28" fmla="*/ 24 w 98"/>
                <a:gd name="T29" fmla="*/ 74 h 252"/>
                <a:gd name="T30" fmla="*/ 13 w 98"/>
                <a:gd name="T31" fmla="*/ 37 h 252"/>
                <a:gd name="T32" fmla="*/ 0 w 98"/>
                <a:gd name="T33" fmla="*/ 0 h 252"/>
                <a:gd name="T34" fmla="*/ 6 w 98"/>
                <a:gd name="T35" fmla="*/ 6 h 252"/>
                <a:gd name="T36" fmla="*/ 13 w 98"/>
                <a:gd name="T37" fmla="*/ 13 h 252"/>
                <a:gd name="T38" fmla="*/ 19 w 98"/>
                <a:gd name="T39" fmla="*/ 20 h 252"/>
                <a:gd name="T40" fmla="*/ 24 w 98"/>
                <a:gd name="T41" fmla="*/ 2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98" h="252">
                  <a:moveTo>
                    <a:pt x="24" y="28"/>
                  </a:moveTo>
                  <a:lnTo>
                    <a:pt x="35" y="60"/>
                  </a:lnTo>
                  <a:lnTo>
                    <a:pt x="44" y="91"/>
                  </a:lnTo>
                  <a:lnTo>
                    <a:pt x="54" y="121"/>
                  </a:lnTo>
                  <a:lnTo>
                    <a:pt x="64" y="150"/>
                  </a:lnTo>
                  <a:lnTo>
                    <a:pt x="73" y="178"/>
                  </a:lnTo>
                  <a:lnTo>
                    <a:pt x="82" y="204"/>
                  </a:lnTo>
                  <a:lnTo>
                    <a:pt x="90" y="229"/>
                  </a:lnTo>
                  <a:lnTo>
                    <a:pt x="98" y="252"/>
                  </a:lnTo>
                  <a:lnTo>
                    <a:pt x="87" y="228"/>
                  </a:lnTo>
                  <a:lnTo>
                    <a:pt x="75" y="202"/>
                  </a:lnTo>
                  <a:lnTo>
                    <a:pt x="62" y="173"/>
                  </a:lnTo>
                  <a:lnTo>
                    <a:pt x="50" y="142"/>
                  </a:lnTo>
                  <a:lnTo>
                    <a:pt x="37" y="109"/>
                  </a:lnTo>
                  <a:lnTo>
                    <a:pt x="24" y="74"/>
                  </a:lnTo>
                  <a:lnTo>
                    <a:pt x="13" y="37"/>
                  </a:lnTo>
                  <a:lnTo>
                    <a:pt x="0" y="0"/>
                  </a:lnTo>
                  <a:lnTo>
                    <a:pt x="6" y="6"/>
                  </a:lnTo>
                  <a:lnTo>
                    <a:pt x="13" y="13"/>
                  </a:lnTo>
                  <a:lnTo>
                    <a:pt x="19" y="20"/>
                  </a:lnTo>
                  <a:lnTo>
                    <a:pt x="24" y="28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7" name="Freeform 19"/>
            <p:cNvSpPr>
              <a:spLocks/>
            </p:cNvSpPr>
            <p:nvPr/>
          </p:nvSpPr>
          <p:spPr bwMode="auto">
            <a:xfrm>
              <a:off x="4032" y="2333"/>
              <a:ext cx="41" cy="134"/>
            </a:xfrm>
            <a:custGeom>
              <a:avLst/>
              <a:gdLst>
                <a:gd name="T0" fmla="*/ 11 w 81"/>
                <a:gd name="T1" fmla="*/ 2 h 268"/>
                <a:gd name="T2" fmla="*/ 18 w 81"/>
                <a:gd name="T3" fmla="*/ 32 h 268"/>
                <a:gd name="T4" fmla="*/ 25 w 81"/>
                <a:gd name="T5" fmla="*/ 63 h 268"/>
                <a:gd name="T6" fmla="*/ 34 w 81"/>
                <a:gd name="T7" fmla="*/ 95 h 268"/>
                <a:gd name="T8" fmla="*/ 42 w 81"/>
                <a:gd name="T9" fmla="*/ 128 h 268"/>
                <a:gd name="T10" fmla="*/ 52 w 81"/>
                <a:gd name="T11" fmla="*/ 161 h 268"/>
                <a:gd name="T12" fmla="*/ 61 w 81"/>
                <a:gd name="T13" fmla="*/ 196 h 268"/>
                <a:gd name="T14" fmla="*/ 71 w 81"/>
                <a:gd name="T15" fmla="*/ 230 h 268"/>
                <a:gd name="T16" fmla="*/ 81 w 81"/>
                <a:gd name="T17" fmla="*/ 265 h 268"/>
                <a:gd name="T18" fmla="*/ 65 w 81"/>
                <a:gd name="T19" fmla="*/ 268 h 268"/>
                <a:gd name="T20" fmla="*/ 55 w 81"/>
                <a:gd name="T21" fmla="*/ 234 h 268"/>
                <a:gd name="T22" fmla="*/ 46 w 81"/>
                <a:gd name="T23" fmla="*/ 199 h 268"/>
                <a:gd name="T24" fmla="*/ 37 w 81"/>
                <a:gd name="T25" fmla="*/ 165 h 268"/>
                <a:gd name="T26" fmla="*/ 27 w 81"/>
                <a:gd name="T27" fmla="*/ 130 h 268"/>
                <a:gd name="T28" fmla="*/ 19 w 81"/>
                <a:gd name="T29" fmla="*/ 96 h 268"/>
                <a:gd name="T30" fmla="*/ 12 w 81"/>
                <a:gd name="T31" fmla="*/ 63 h 268"/>
                <a:gd name="T32" fmla="*/ 5 w 81"/>
                <a:gd name="T33" fmla="*/ 31 h 268"/>
                <a:gd name="T34" fmla="*/ 0 w 81"/>
                <a:gd name="T35" fmla="*/ 0 h 268"/>
                <a:gd name="T36" fmla="*/ 3 w 81"/>
                <a:gd name="T37" fmla="*/ 1 h 268"/>
                <a:gd name="T38" fmla="*/ 5 w 81"/>
                <a:gd name="T39" fmla="*/ 1 h 268"/>
                <a:gd name="T40" fmla="*/ 9 w 81"/>
                <a:gd name="T41" fmla="*/ 1 h 268"/>
                <a:gd name="T42" fmla="*/ 11 w 81"/>
                <a:gd name="T43" fmla="*/ 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1" h="268">
                  <a:moveTo>
                    <a:pt x="11" y="2"/>
                  </a:moveTo>
                  <a:lnTo>
                    <a:pt x="18" y="32"/>
                  </a:lnTo>
                  <a:lnTo>
                    <a:pt x="25" y="63"/>
                  </a:lnTo>
                  <a:lnTo>
                    <a:pt x="34" y="95"/>
                  </a:lnTo>
                  <a:lnTo>
                    <a:pt x="42" y="128"/>
                  </a:lnTo>
                  <a:lnTo>
                    <a:pt x="52" y="161"/>
                  </a:lnTo>
                  <a:lnTo>
                    <a:pt x="61" y="196"/>
                  </a:lnTo>
                  <a:lnTo>
                    <a:pt x="71" y="230"/>
                  </a:lnTo>
                  <a:lnTo>
                    <a:pt x="81" y="265"/>
                  </a:lnTo>
                  <a:lnTo>
                    <a:pt x="65" y="268"/>
                  </a:lnTo>
                  <a:lnTo>
                    <a:pt x="55" y="234"/>
                  </a:lnTo>
                  <a:lnTo>
                    <a:pt x="46" y="199"/>
                  </a:lnTo>
                  <a:lnTo>
                    <a:pt x="37" y="165"/>
                  </a:lnTo>
                  <a:lnTo>
                    <a:pt x="27" y="130"/>
                  </a:lnTo>
                  <a:lnTo>
                    <a:pt x="19" y="96"/>
                  </a:lnTo>
                  <a:lnTo>
                    <a:pt x="12" y="63"/>
                  </a:lnTo>
                  <a:lnTo>
                    <a:pt x="5" y="31"/>
                  </a:lnTo>
                  <a:lnTo>
                    <a:pt x="0" y="0"/>
                  </a:lnTo>
                  <a:lnTo>
                    <a:pt x="3" y="1"/>
                  </a:lnTo>
                  <a:lnTo>
                    <a:pt x="5" y="1"/>
                  </a:lnTo>
                  <a:lnTo>
                    <a:pt x="9" y="1"/>
                  </a:lnTo>
                  <a:lnTo>
                    <a:pt x="11" y="2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8" name="Freeform 20"/>
            <p:cNvSpPr>
              <a:spLocks/>
            </p:cNvSpPr>
            <p:nvPr/>
          </p:nvSpPr>
          <p:spPr bwMode="auto">
            <a:xfrm>
              <a:off x="4102" y="2286"/>
              <a:ext cx="58" cy="189"/>
            </a:xfrm>
            <a:custGeom>
              <a:avLst/>
              <a:gdLst>
                <a:gd name="T0" fmla="*/ 5 w 118"/>
                <a:gd name="T1" fmla="*/ 0 h 376"/>
                <a:gd name="T2" fmla="*/ 10 w 118"/>
                <a:gd name="T3" fmla="*/ 24 h 376"/>
                <a:gd name="T4" fmla="*/ 16 w 118"/>
                <a:gd name="T5" fmla="*/ 49 h 376"/>
                <a:gd name="T6" fmla="*/ 23 w 118"/>
                <a:gd name="T7" fmla="*/ 76 h 376"/>
                <a:gd name="T8" fmla="*/ 31 w 118"/>
                <a:gd name="T9" fmla="*/ 103 h 376"/>
                <a:gd name="T10" fmla="*/ 39 w 118"/>
                <a:gd name="T11" fmla="*/ 132 h 376"/>
                <a:gd name="T12" fmla="*/ 48 w 118"/>
                <a:gd name="T13" fmla="*/ 161 h 376"/>
                <a:gd name="T14" fmla="*/ 58 w 118"/>
                <a:gd name="T15" fmla="*/ 191 h 376"/>
                <a:gd name="T16" fmla="*/ 68 w 118"/>
                <a:gd name="T17" fmla="*/ 221 h 376"/>
                <a:gd name="T18" fmla="*/ 72 w 118"/>
                <a:gd name="T19" fmla="*/ 235 h 376"/>
                <a:gd name="T20" fmla="*/ 75 w 118"/>
                <a:gd name="T21" fmla="*/ 247 h 376"/>
                <a:gd name="T22" fmla="*/ 78 w 118"/>
                <a:gd name="T23" fmla="*/ 260 h 376"/>
                <a:gd name="T24" fmla="*/ 82 w 118"/>
                <a:gd name="T25" fmla="*/ 272 h 376"/>
                <a:gd name="T26" fmla="*/ 82 w 118"/>
                <a:gd name="T27" fmla="*/ 269 h 376"/>
                <a:gd name="T28" fmla="*/ 82 w 118"/>
                <a:gd name="T29" fmla="*/ 266 h 376"/>
                <a:gd name="T30" fmla="*/ 82 w 118"/>
                <a:gd name="T31" fmla="*/ 262 h 376"/>
                <a:gd name="T32" fmla="*/ 82 w 118"/>
                <a:gd name="T33" fmla="*/ 260 h 376"/>
                <a:gd name="T34" fmla="*/ 87 w 118"/>
                <a:gd name="T35" fmla="*/ 273 h 376"/>
                <a:gd name="T36" fmla="*/ 91 w 118"/>
                <a:gd name="T37" fmla="*/ 284 h 376"/>
                <a:gd name="T38" fmla="*/ 96 w 118"/>
                <a:gd name="T39" fmla="*/ 297 h 376"/>
                <a:gd name="T40" fmla="*/ 100 w 118"/>
                <a:gd name="T41" fmla="*/ 308 h 376"/>
                <a:gd name="T42" fmla="*/ 104 w 118"/>
                <a:gd name="T43" fmla="*/ 321 h 376"/>
                <a:gd name="T44" fmla="*/ 108 w 118"/>
                <a:gd name="T45" fmla="*/ 333 h 376"/>
                <a:gd name="T46" fmla="*/ 113 w 118"/>
                <a:gd name="T47" fmla="*/ 345 h 376"/>
                <a:gd name="T48" fmla="*/ 118 w 118"/>
                <a:gd name="T49" fmla="*/ 357 h 376"/>
                <a:gd name="T50" fmla="*/ 116 w 118"/>
                <a:gd name="T51" fmla="*/ 361 h 376"/>
                <a:gd name="T52" fmla="*/ 115 w 118"/>
                <a:gd name="T53" fmla="*/ 366 h 376"/>
                <a:gd name="T54" fmla="*/ 114 w 118"/>
                <a:gd name="T55" fmla="*/ 371 h 376"/>
                <a:gd name="T56" fmla="*/ 113 w 118"/>
                <a:gd name="T57" fmla="*/ 376 h 376"/>
                <a:gd name="T58" fmla="*/ 92 w 118"/>
                <a:gd name="T59" fmla="*/ 330 h 376"/>
                <a:gd name="T60" fmla="*/ 74 w 118"/>
                <a:gd name="T61" fmla="*/ 282 h 376"/>
                <a:gd name="T62" fmla="*/ 55 w 118"/>
                <a:gd name="T63" fmla="*/ 234 h 376"/>
                <a:gd name="T64" fmla="*/ 39 w 118"/>
                <a:gd name="T65" fmla="*/ 185 h 376"/>
                <a:gd name="T66" fmla="*/ 25 w 118"/>
                <a:gd name="T67" fmla="*/ 138 h 376"/>
                <a:gd name="T68" fmla="*/ 14 w 118"/>
                <a:gd name="T69" fmla="*/ 91 h 376"/>
                <a:gd name="T70" fmla="*/ 6 w 118"/>
                <a:gd name="T71" fmla="*/ 45 h 376"/>
                <a:gd name="T72" fmla="*/ 0 w 118"/>
                <a:gd name="T73" fmla="*/ 1 h 376"/>
                <a:gd name="T74" fmla="*/ 5 w 118"/>
                <a:gd name="T75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376">
                  <a:moveTo>
                    <a:pt x="5" y="0"/>
                  </a:moveTo>
                  <a:lnTo>
                    <a:pt x="10" y="24"/>
                  </a:lnTo>
                  <a:lnTo>
                    <a:pt x="16" y="49"/>
                  </a:lnTo>
                  <a:lnTo>
                    <a:pt x="23" y="76"/>
                  </a:lnTo>
                  <a:lnTo>
                    <a:pt x="31" y="103"/>
                  </a:lnTo>
                  <a:lnTo>
                    <a:pt x="39" y="132"/>
                  </a:lnTo>
                  <a:lnTo>
                    <a:pt x="48" y="161"/>
                  </a:lnTo>
                  <a:lnTo>
                    <a:pt x="58" y="191"/>
                  </a:lnTo>
                  <a:lnTo>
                    <a:pt x="68" y="221"/>
                  </a:lnTo>
                  <a:lnTo>
                    <a:pt x="72" y="235"/>
                  </a:lnTo>
                  <a:lnTo>
                    <a:pt x="75" y="247"/>
                  </a:lnTo>
                  <a:lnTo>
                    <a:pt x="78" y="260"/>
                  </a:lnTo>
                  <a:lnTo>
                    <a:pt x="82" y="272"/>
                  </a:lnTo>
                  <a:lnTo>
                    <a:pt x="82" y="269"/>
                  </a:lnTo>
                  <a:lnTo>
                    <a:pt x="82" y="266"/>
                  </a:lnTo>
                  <a:lnTo>
                    <a:pt x="82" y="262"/>
                  </a:lnTo>
                  <a:lnTo>
                    <a:pt x="82" y="260"/>
                  </a:lnTo>
                  <a:lnTo>
                    <a:pt x="87" y="273"/>
                  </a:lnTo>
                  <a:lnTo>
                    <a:pt x="91" y="284"/>
                  </a:lnTo>
                  <a:lnTo>
                    <a:pt x="96" y="297"/>
                  </a:lnTo>
                  <a:lnTo>
                    <a:pt x="100" y="308"/>
                  </a:lnTo>
                  <a:lnTo>
                    <a:pt x="104" y="321"/>
                  </a:lnTo>
                  <a:lnTo>
                    <a:pt x="108" y="333"/>
                  </a:lnTo>
                  <a:lnTo>
                    <a:pt x="113" y="345"/>
                  </a:lnTo>
                  <a:lnTo>
                    <a:pt x="118" y="357"/>
                  </a:lnTo>
                  <a:lnTo>
                    <a:pt x="116" y="361"/>
                  </a:lnTo>
                  <a:lnTo>
                    <a:pt x="115" y="366"/>
                  </a:lnTo>
                  <a:lnTo>
                    <a:pt x="114" y="371"/>
                  </a:lnTo>
                  <a:lnTo>
                    <a:pt x="113" y="376"/>
                  </a:lnTo>
                  <a:lnTo>
                    <a:pt x="92" y="330"/>
                  </a:lnTo>
                  <a:lnTo>
                    <a:pt x="74" y="282"/>
                  </a:lnTo>
                  <a:lnTo>
                    <a:pt x="55" y="234"/>
                  </a:lnTo>
                  <a:lnTo>
                    <a:pt x="39" y="185"/>
                  </a:lnTo>
                  <a:lnTo>
                    <a:pt x="25" y="138"/>
                  </a:lnTo>
                  <a:lnTo>
                    <a:pt x="14" y="91"/>
                  </a:lnTo>
                  <a:lnTo>
                    <a:pt x="6" y="45"/>
                  </a:lnTo>
                  <a:lnTo>
                    <a:pt x="0" y="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1909" name="Freeform 21"/>
            <p:cNvSpPr>
              <a:spLocks/>
            </p:cNvSpPr>
            <p:nvPr/>
          </p:nvSpPr>
          <p:spPr bwMode="auto">
            <a:xfrm>
              <a:off x="4151" y="2297"/>
              <a:ext cx="72" cy="181"/>
            </a:xfrm>
            <a:custGeom>
              <a:avLst/>
              <a:gdLst>
                <a:gd name="T0" fmla="*/ 9 w 144"/>
                <a:gd name="T1" fmla="*/ 0 h 361"/>
                <a:gd name="T2" fmla="*/ 20 w 144"/>
                <a:gd name="T3" fmla="*/ 40 h 361"/>
                <a:gd name="T4" fmla="*/ 33 w 144"/>
                <a:gd name="T5" fmla="*/ 80 h 361"/>
                <a:gd name="T6" fmla="*/ 48 w 144"/>
                <a:gd name="T7" fmla="*/ 123 h 361"/>
                <a:gd name="T8" fmla="*/ 65 w 144"/>
                <a:gd name="T9" fmla="*/ 167 h 361"/>
                <a:gd name="T10" fmla="*/ 83 w 144"/>
                <a:gd name="T11" fmla="*/ 213 h 361"/>
                <a:gd name="T12" fmla="*/ 103 w 144"/>
                <a:gd name="T13" fmla="*/ 260 h 361"/>
                <a:gd name="T14" fmla="*/ 123 w 144"/>
                <a:gd name="T15" fmla="*/ 309 h 361"/>
                <a:gd name="T16" fmla="*/ 144 w 144"/>
                <a:gd name="T17" fmla="*/ 361 h 361"/>
                <a:gd name="T18" fmla="*/ 118 w 144"/>
                <a:gd name="T19" fmla="*/ 315 h 361"/>
                <a:gd name="T20" fmla="*/ 93 w 144"/>
                <a:gd name="T21" fmla="*/ 269 h 361"/>
                <a:gd name="T22" fmla="*/ 71 w 144"/>
                <a:gd name="T23" fmla="*/ 223 h 361"/>
                <a:gd name="T24" fmla="*/ 52 w 144"/>
                <a:gd name="T25" fmla="*/ 178 h 361"/>
                <a:gd name="T26" fmla="*/ 33 w 144"/>
                <a:gd name="T27" fmla="*/ 134 h 361"/>
                <a:gd name="T28" fmla="*/ 20 w 144"/>
                <a:gd name="T29" fmla="*/ 90 h 361"/>
                <a:gd name="T30" fmla="*/ 8 w 144"/>
                <a:gd name="T31" fmla="*/ 45 h 361"/>
                <a:gd name="T32" fmla="*/ 0 w 144"/>
                <a:gd name="T33" fmla="*/ 0 h 361"/>
                <a:gd name="T34" fmla="*/ 9 w 144"/>
                <a:gd name="T35" fmla="*/ 0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4" h="361">
                  <a:moveTo>
                    <a:pt x="9" y="0"/>
                  </a:moveTo>
                  <a:lnTo>
                    <a:pt x="20" y="40"/>
                  </a:lnTo>
                  <a:lnTo>
                    <a:pt x="33" y="80"/>
                  </a:lnTo>
                  <a:lnTo>
                    <a:pt x="48" y="123"/>
                  </a:lnTo>
                  <a:lnTo>
                    <a:pt x="65" y="167"/>
                  </a:lnTo>
                  <a:lnTo>
                    <a:pt x="83" y="213"/>
                  </a:lnTo>
                  <a:lnTo>
                    <a:pt x="103" y="260"/>
                  </a:lnTo>
                  <a:lnTo>
                    <a:pt x="123" y="309"/>
                  </a:lnTo>
                  <a:lnTo>
                    <a:pt x="144" y="361"/>
                  </a:lnTo>
                  <a:lnTo>
                    <a:pt x="118" y="315"/>
                  </a:lnTo>
                  <a:lnTo>
                    <a:pt x="93" y="269"/>
                  </a:lnTo>
                  <a:lnTo>
                    <a:pt x="71" y="223"/>
                  </a:lnTo>
                  <a:lnTo>
                    <a:pt x="52" y="178"/>
                  </a:lnTo>
                  <a:lnTo>
                    <a:pt x="33" y="134"/>
                  </a:lnTo>
                  <a:lnTo>
                    <a:pt x="20" y="90"/>
                  </a:lnTo>
                  <a:lnTo>
                    <a:pt x="8" y="45"/>
                  </a:lnTo>
                  <a:lnTo>
                    <a:pt x="0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C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817430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1"/>
            <a:ext cx="9144000" cy="1066800"/>
          </a:xfrm>
          <a:solidFill>
            <a:srgbClr val="008000"/>
          </a:solidFill>
        </p:spPr>
        <p:txBody>
          <a:bodyPr/>
          <a:lstStyle/>
          <a:p>
            <a:r>
              <a:rPr lang="en-US" sz="3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</a:t>
            </a:r>
            <a:r>
              <a:rPr lang="en-US" sz="32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Mechanics </a:t>
            </a:r>
            <a:endParaRPr lang="en-US" sz="3200" dirty="0"/>
          </a:p>
        </p:txBody>
      </p:sp>
      <p:sp>
        <p:nvSpPr>
          <p:cNvPr id="18739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50915" y="1645444"/>
            <a:ext cx="4492625" cy="3476625"/>
          </a:xfrm>
        </p:spPr>
        <p:txBody>
          <a:bodyPr/>
          <a:lstStyle/>
          <a:p>
            <a:pPr marL="284163" indent="-284163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When reaching for an object, evaluate distance</a:t>
            </a:r>
          </a:p>
          <a:p>
            <a:pPr marL="284163" indent="-284163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Face in direction you are working to prevent twisting</a:t>
            </a:r>
          </a:p>
        </p:txBody>
      </p:sp>
      <p:grpSp>
        <p:nvGrpSpPr>
          <p:cNvPr id="187744" name="Group 352"/>
          <p:cNvGrpSpPr>
            <a:grpSpLocks noChangeAspect="1"/>
          </p:cNvGrpSpPr>
          <p:nvPr/>
        </p:nvGrpSpPr>
        <p:grpSpPr bwMode="auto">
          <a:xfrm flipH="1">
            <a:off x="5008563" y="2341563"/>
            <a:ext cx="3657600" cy="3438525"/>
            <a:chOff x="3048" y="1350"/>
            <a:chExt cx="2304" cy="2166"/>
          </a:xfrm>
        </p:grpSpPr>
        <p:sp>
          <p:nvSpPr>
            <p:cNvPr id="187743" name="AutoShape 351"/>
            <p:cNvSpPr>
              <a:spLocks noChangeAspect="1" noChangeArrowheads="1" noTextEdit="1"/>
            </p:cNvSpPr>
            <p:nvPr/>
          </p:nvSpPr>
          <p:spPr bwMode="auto">
            <a:xfrm>
              <a:off x="3048" y="1350"/>
              <a:ext cx="2304" cy="21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5" name="Freeform 353"/>
            <p:cNvSpPr>
              <a:spLocks/>
            </p:cNvSpPr>
            <p:nvPr/>
          </p:nvSpPr>
          <p:spPr bwMode="auto">
            <a:xfrm>
              <a:off x="3048" y="1350"/>
              <a:ext cx="2304" cy="2166"/>
            </a:xfrm>
            <a:custGeom>
              <a:avLst/>
              <a:gdLst>
                <a:gd name="T0" fmla="*/ 13313 w 13825"/>
                <a:gd name="T1" fmla="*/ 2678 h 12995"/>
                <a:gd name="T2" fmla="*/ 12643 w 13825"/>
                <a:gd name="T3" fmla="*/ 3190 h 12995"/>
                <a:gd name="T4" fmla="*/ 12170 w 13825"/>
                <a:gd name="T5" fmla="*/ 4411 h 12995"/>
                <a:gd name="T6" fmla="*/ 11697 w 13825"/>
                <a:gd name="T7" fmla="*/ 5710 h 12995"/>
                <a:gd name="T8" fmla="*/ 11265 w 13825"/>
                <a:gd name="T9" fmla="*/ 6813 h 12995"/>
                <a:gd name="T10" fmla="*/ 10989 w 13825"/>
                <a:gd name="T11" fmla="*/ 7325 h 12995"/>
                <a:gd name="T12" fmla="*/ 10989 w 13825"/>
                <a:gd name="T13" fmla="*/ 8467 h 12995"/>
                <a:gd name="T14" fmla="*/ 10359 w 13825"/>
                <a:gd name="T15" fmla="*/ 10003 h 12995"/>
                <a:gd name="T16" fmla="*/ 9964 w 13825"/>
                <a:gd name="T17" fmla="*/ 11617 h 12995"/>
                <a:gd name="T18" fmla="*/ 9847 w 13825"/>
                <a:gd name="T19" fmla="*/ 12562 h 12995"/>
                <a:gd name="T20" fmla="*/ 8231 w 13825"/>
                <a:gd name="T21" fmla="*/ 12956 h 12995"/>
                <a:gd name="T22" fmla="*/ 6420 w 13825"/>
                <a:gd name="T23" fmla="*/ 12956 h 12995"/>
                <a:gd name="T24" fmla="*/ 4804 w 13825"/>
                <a:gd name="T25" fmla="*/ 12444 h 12995"/>
                <a:gd name="T26" fmla="*/ 4056 w 13825"/>
                <a:gd name="T27" fmla="*/ 10671 h 12995"/>
                <a:gd name="T28" fmla="*/ 2993 w 13825"/>
                <a:gd name="T29" fmla="*/ 10357 h 12995"/>
                <a:gd name="T30" fmla="*/ 1850 w 13825"/>
                <a:gd name="T31" fmla="*/ 9215 h 12995"/>
                <a:gd name="T32" fmla="*/ 1575 w 13825"/>
                <a:gd name="T33" fmla="*/ 7718 h 12995"/>
                <a:gd name="T34" fmla="*/ 2047 w 13825"/>
                <a:gd name="T35" fmla="*/ 8191 h 12995"/>
                <a:gd name="T36" fmla="*/ 2717 w 13825"/>
                <a:gd name="T37" fmla="*/ 8427 h 12995"/>
                <a:gd name="T38" fmla="*/ 2914 w 13825"/>
                <a:gd name="T39" fmla="*/ 7915 h 12995"/>
                <a:gd name="T40" fmla="*/ 2639 w 13825"/>
                <a:gd name="T41" fmla="*/ 6931 h 12995"/>
                <a:gd name="T42" fmla="*/ 2442 w 13825"/>
                <a:gd name="T43" fmla="*/ 6262 h 12995"/>
                <a:gd name="T44" fmla="*/ 2205 w 13825"/>
                <a:gd name="T45" fmla="*/ 5435 h 12995"/>
                <a:gd name="T46" fmla="*/ 1811 w 13825"/>
                <a:gd name="T47" fmla="*/ 4253 h 12995"/>
                <a:gd name="T48" fmla="*/ 1418 w 13825"/>
                <a:gd name="T49" fmla="*/ 3032 h 12995"/>
                <a:gd name="T50" fmla="*/ 867 w 13825"/>
                <a:gd name="T51" fmla="*/ 2481 h 12995"/>
                <a:gd name="T52" fmla="*/ 236 w 13825"/>
                <a:gd name="T53" fmla="*/ 1693 h 12995"/>
                <a:gd name="T54" fmla="*/ 0 w 13825"/>
                <a:gd name="T55" fmla="*/ 590 h 12995"/>
                <a:gd name="T56" fmla="*/ 394 w 13825"/>
                <a:gd name="T57" fmla="*/ 394 h 12995"/>
                <a:gd name="T58" fmla="*/ 748 w 13825"/>
                <a:gd name="T59" fmla="*/ 473 h 12995"/>
                <a:gd name="T60" fmla="*/ 1299 w 13825"/>
                <a:gd name="T61" fmla="*/ 158 h 12995"/>
                <a:gd name="T62" fmla="*/ 1772 w 13825"/>
                <a:gd name="T63" fmla="*/ 946 h 12995"/>
                <a:gd name="T64" fmla="*/ 2245 w 13825"/>
                <a:gd name="T65" fmla="*/ 670 h 12995"/>
                <a:gd name="T66" fmla="*/ 2914 w 13825"/>
                <a:gd name="T67" fmla="*/ 827 h 12995"/>
                <a:gd name="T68" fmla="*/ 2639 w 13825"/>
                <a:gd name="T69" fmla="*/ 1417 h 12995"/>
                <a:gd name="T70" fmla="*/ 2481 w 13825"/>
                <a:gd name="T71" fmla="*/ 2481 h 12995"/>
                <a:gd name="T72" fmla="*/ 3071 w 13825"/>
                <a:gd name="T73" fmla="*/ 3938 h 12995"/>
                <a:gd name="T74" fmla="*/ 4253 w 13825"/>
                <a:gd name="T75" fmla="*/ 2993 h 12995"/>
                <a:gd name="T76" fmla="*/ 5120 w 13825"/>
                <a:gd name="T77" fmla="*/ 2402 h 12995"/>
                <a:gd name="T78" fmla="*/ 5908 w 13825"/>
                <a:gd name="T79" fmla="*/ 2324 h 12995"/>
                <a:gd name="T80" fmla="*/ 6578 w 13825"/>
                <a:gd name="T81" fmla="*/ 1890 h 12995"/>
                <a:gd name="T82" fmla="*/ 7444 w 13825"/>
                <a:gd name="T83" fmla="*/ 1970 h 12995"/>
                <a:gd name="T84" fmla="*/ 7877 w 13825"/>
                <a:gd name="T85" fmla="*/ 2402 h 12995"/>
                <a:gd name="T86" fmla="*/ 8389 w 13825"/>
                <a:gd name="T87" fmla="*/ 2796 h 12995"/>
                <a:gd name="T88" fmla="*/ 7916 w 13825"/>
                <a:gd name="T89" fmla="*/ 4056 h 12995"/>
                <a:gd name="T90" fmla="*/ 8743 w 13825"/>
                <a:gd name="T91" fmla="*/ 5080 h 12995"/>
                <a:gd name="T92" fmla="*/ 8586 w 13825"/>
                <a:gd name="T93" fmla="*/ 5552 h 12995"/>
                <a:gd name="T94" fmla="*/ 8626 w 13825"/>
                <a:gd name="T95" fmla="*/ 6694 h 12995"/>
                <a:gd name="T96" fmla="*/ 8192 w 13825"/>
                <a:gd name="T97" fmla="*/ 7403 h 12995"/>
                <a:gd name="T98" fmla="*/ 7641 w 13825"/>
                <a:gd name="T99" fmla="*/ 7837 h 12995"/>
                <a:gd name="T100" fmla="*/ 8350 w 13825"/>
                <a:gd name="T101" fmla="*/ 7482 h 12995"/>
                <a:gd name="T102" fmla="*/ 9689 w 13825"/>
                <a:gd name="T103" fmla="*/ 6419 h 12995"/>
                <a:gd name="T104" fmla="*/ 10241 w 13825"/>
                <a:gd name="T105" fmla="*/ 5513 h 12995"/>
                <a:gd name="T106" fmla="*/ 10871 w 13825"/>
                <a:gd name="T107" fmla="*/ 4331 h 12995"/>
                <a:gd name="T108" fmla="*/ 11461 w 13825"/>
                <a:gd name="T109" fmla="*/ 3150 h 12995"/>
                <a:gd name="T110" fmla="*/ 11383 w 13825"/>
                <a:gd name="T111" fmla="*/ 2245 h 12995"/>
                <a:gd name="T112" fmla="*/ 11461 w 13825"/>
                <a:gd name="T113" fmla="*/ 1614 h 12995"/>
                <a:gd name="T114" fmla="*/ 12013 w 13825"/>
                <a:gd name="T115" fmla="*/ 1693 h 12995"/>
                <a:gd name="T116" fmla="*/ 12682 w 13825"/>
                <a:gd name="T117" fmla="*/ 905 h 12995"/>
                <a:gd name="T118" fmla="*/ 13116 w 13825"/>
                <a:gd name="T119" fmla="*/ 1063 h 12995"/>
                <a:gd name="T120" fmla="*/ 13667 w 13825"/>
                <a:gd name="T121" fmla="*/ 1182 h 12995"/>
                <a:gd name="T122" fmla="*/ 13785 w 13825"/>
                <a:gd name="T123" fmla="*/ 1733 h 129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825" h="12995">
                  <a:moveTo>
                    <a:pt x="13825" y="1851"/>
                  </a:moveTo>
                  <a:lnTo>
                    <a:pt x="13785" y="1929"/>
                  </a:lnTo>
                  <a:lnTo>
                    <a:pt x="13785" y="2009"/>
                  </a:lnTo>
                  <a:lnTo>
                    <a:pt x="13746" y="2087"/>
                  </a:lnTo>
                  <a:lnTo>
                    <a:pt x="13707" y="2166"/>
                  </a:lnTo>
                  <a:lnTo>
                    <a:pt x="13667" y="2245"/>
                  </a:lnTo>
                  <a:lnTo>
                    <a:pt x="13588" y="2324"/>
                  </a:lnTo>
                  <a:lnTo>
                    <a:pt x="13549" y="2402"/>
                  </a:lnTo>
                  <a:lnTo>
                    <a:pt x="13510" y="2481"/>
                  </a:lnTo>
                  <a:lnTo>
                    <a:pt x="13430" y="2560"/>
                  </a:lnTo>
                  <a:lnTo>
                    <a:pt x="13352" y="2638"/>
                  </a:lnTo>
                  <a:lnTo>
                    <a:pt x="13313" y="2678"/>
                  </a:lnTo>
                  <a:lnTo>
                    <a:pt x="13234" y="2756"/>
                  </a:lnTo>
                  <a:lnTo>
                    <a:pt x="13155" y="2836"/>
                  </a:lnTo>
                  <a:lnTo>
                    <a:pt x="13076" y="2914"/>
                  </a:lnTo>
                  <a:lnTo>
                    <a:pt x="12998" y="2993"/>
                  </a:lnTo>
                  <a:lnTo>
                    <a:pt x="12918" y="3072"/>
                  </a:lnTo>
                  <a:lnTo>
                    <a:pt x="12879" y="3072"/>
                  </a:lnTo>
                  <a:lnTo>
                    <a:pt x="12840" y="3111"/>
                  </a:lnTo>
                  <a:lnTo>
                    <a:pt x="12801" y="3111"/>
                  </a:lnTo>
                  <a:lnTo>
                    <a:pt x="12762" y="3150"/>
                  </a:lnTo>
                  <a:lnTo>
                    <a:pt x="12722" y="3150"/>
                  </a:lnTo>
                  <a:lnTo>
                    <a:pt x="12682" y="3190"/>
                  </a:lnTo>
                  <a:lnTo>
                    <a:pt x="12643" y="3190"/>
                  </a:lnTo>
                  <a:lnTo>
                    <a:pt x="12604" y="3229"/>
                  </a:lnTo>
                  <a:lnTo>
                    <a:pt x="12564" y="3307"/>
                  </a:lnTo>
                  <a:lnTo>
                    <a:pt x="12525" y="3426"/>
                  </a:lnTo>
                  <a:lnTo>
                    <a:pt x="12486" y="3544"/>
                  </a:lnTo>
                  <a:lnTo>
                    <a:pt x="12446" y="3623"/>
                  </a:lnTo>
                  <a:lnTo>
                    <a:pt x="12406" y="3741"/>
                  </a:lnTo>
                  <a:lnTo>
                    <a:pt x="12367" y="3860"/>
                  </a:lnTo>
                  <a:lnTo>
                    <a:pt x="12328" y="3977"/>
                  </a:lnTo>
                  <a:lnTo>
                    <a:pt x="12289" y="4056"/>
                  </a:lnTo>
                  <a:lnTo>
                    <a:pt x="12250" y="4174"/>
                  </a:lnTo>
                  <a:lnTo>
                    <a:pt x="12209" y="4292"/>
                  </a:lnTo>
                  <a:lnTo>
                    <a:pt x="12170" y="4411"/>
                  </a:lnTo>
                  <a:lnTo>
                    <a:pt x="12131" y="4489"/>
                  </a:lnTo>
                  <a:lnTo>
                    <a:pt x="12092" y="4607"/>
                  </a:lnTo>
                  <a:lnTo>
                    <a:pt x="12052" y="4726"/>
                  </a:lnTo>
                  <a:lnTo>
                    <a:pt x="12013" y="4843"/>
                  </a:lnTo>
                  <a:lnTo>
                    <a:pt x="11974" y="4923"/>
                  </a:lnTo>
                  <a:lnTo>
                    <a:pt x="11934" y="5040"/>
                  </a:lnTo>
                  <a:lnTo>
                    <a:pt x="11895" y="5158"/>
                  </a:lnTo>
                  <a:lnTo>
                    <a:pt x="11855" y="5277"/>
                  </a:lnTo>
                  <a:lnTo>
                    <a:pt x="11816" y="5395"/>
                  </a:lnTo>
                  <a:lnTo>
                    <a:pt x="11777" y="5474"/>
                  </a:lnTo>
                  <a:lnTo>
                    <a:pt x="11738" y="5592"/>
                  </a:lnTo>
                  <a:lnTo>
                    <a:pt x="11697" y="5710"/>
                  </a:lnTo>
                  <a:lnTo>
                    <a:pt x="11658" y="5828"/>
                  </a:lnTo>
                  <a:lnTo>
                    <a:pt x="11619" y="5907"/>
                  </a:lnTo>
                  <a:lnTo>
                    <a:pt x="11580" y="6025"/>
                  </a:lnTo>
                  <a:lnTo>
                    <a:pt x="11540" y="6143"/>
                  </a:lnTo>
                  <a:lnTo>
                    <a:pt x="11501" y="6221"/>
                  </a:lnTo>
                  <a:lnTo>
                    <a:pt x="11461" y="6340"/>
                  </a:lnTo>
                  <a:lnTo>
                    <a:pt x="11422" y="6458"/>
                  </a:lnTo>
                  <a:lnTo>
                    <a:pt x="11343" y="6576"/>
                  </a:lnTo>
                  <a:lnTo>
                    <a:pt x="11304" y="6655"/>
                  </a:lnTo>
                  <a:lnTo>
                    <a:pt x="11304" y="6694"/>
                  </a:lnTo>
                  <a:lnTo>
                    <a:pt x="11265" y="6774"/>
                  </a:lnTo>
                  <a:lnTo>
                    <a:pt x="11265" y="6813"/>
                  </a:lnTo>
                  <a:lnTo>
                    <a:pt x="11226" y="6852"/>
                  </a:lnTo>
                  <a:lnTo>
                    <a:pt x="11226" y="6891"/>
                  </a:lnTo>
                  <a:lnTo>
                    <a:pt x="11185" y="6931"/>
                  </a:lnTo>
                  <a:lnTo>
                    <a:pt x="11146" y="6970"/>
                  </a:lnTo>
                  <a:lnTo>
                    <a:pt x="11146" y="7009"/>
                  </a:lnTo>
                  <a:lnTo>
                    <a:pt x="11107" y="7049"/>
                  </a:lnTo>
                  <a:lnTo>
                    <a:pt x="11107" y="7088"/>
                  </a:lnTo>
                  <a:lnTo>
                    <a:pt x="11068" y="7128"/>
                  </a:lnTo>
                  <a:lnTo>
                    <a:pt x="11028" y="7167"/>
                  </a:lnTo>
                  <a:lnTo>
                    <a:pt x="11028" y="7245"/>
                  </a:lnTo>
                  <a:lnTo>
                    <a:pt x="10989" y="7245"/>
                  </a:lnTo>
                  <a:lnTo>
                    <a:pt x="10989" y="7325"/>
                  </a:lnTo>
                  <a:lnTo>
                    <a:pt x="10989" y="7364"/>
                  </a:lnTo>
                  <a:lnTo>
                    <a:pt x="11028" y="7443"/>
                  </a:lnTo>
                  <a:lnTo>
                    <a:pt x="11068" y="7561"/>
                  </a:lnTo>
                  <a:lnTo>
                    <a:pt x="11107" y="7679"/>
                  </a:lnTo>
                  <a:lnTo>
                    <a:pt x="11107" y="7757"/>
                  </a:lnTo>
                  <a:lnTo>
                    <a:pt x="11107" y="7876"/>
                  </a:lnTo>
                  <a:lnTo>
                    <a:pt x="11107" y="7994"/>
                  </a:lnTo>
                  <a:lnTo>
                    <a:pt x="11107" y="8072"/>
                  </a:lnTo>
                  <a:lnTo>
                    <a:pt x="11107" y="8191"/>
                  </a:lnTo>
                  <a:lnTo>
                    <a:pt x="11068" y="8269"/>
                  </a:lnTo>
                  <a:lnTo>
                    <a:pt x="11028" y="8388"/>
                  </a:lnTo>
                  <a:lnTo>
                    <a:pt x="10989" y="8467"/>
                  </a:lnTo>
                  <a:lnTo>
                    <a:pt x="10949" y="8584"/>
                  </a:lnTo>
                  <a:lnTo>
                    <a:pt x="10910" y="8664"/>
                  </a:lnTo>
                  <a:lnTo>
                    <a:pt x="10871" y="8781"/>
                  </a:lnTo>
                  <a:lnTo>
                    <a:pt x="10831" y="8860"/>
                  </a:lnTo>
                  <a:lnTo>
                    <a:pt x="10753" y="8979"/>
                  </a:lnTo>
                  <a:lnTo>
                    <a:pt x="10713" y="9096"/>
                  </a:lnTo>
                  <a:lnTo>
                    <a:pt x="10634" y="9254"/>
                  </a:lnTo>
                  <a:lnTo>
                    <a:pt x="10595" y="9412"/>
                  </a:lnTo>
                  <a:lnTo>
                    <a:pt x="10517" y="9530"/>
                  </a:lnTo>
                  <a:lnTo>
                    <a:pt x="10476" y="9688"/>
                  </a:lnTo>
                  <a:lnTo>
                    <a:pt x="10437" y="9845"/>
                  </a:lnTo>
                  <a:lnTo>
                    <a:pt x="10359" y="10003"/>
                  </a:lnTo>
                  <a:lnTo>
                    <a:pt x="10319" y="10159"/>
                  </a:lnTo>
                  <a:lnTo>
                    <a:pt x="10280" y="10317"/>
                  </a:lnTo>
                  <a:lnTo>
                    <a:pt x="10241" y="10435"/>
                  </a:lnTo>
                  <a:lnTo>
                    <a:pt x="10201" y="10593"/>
                  </a:lnTo>
                  <a:lnTo>
                    <a:pt x="10161" y="10751"/>
                  </a:lnTo>
                  <a:lnTo>
                    <a:pt x="10122" y="10908"/>
                  </a:lnTo>
                  <a:lnTo>
                    <a:pt x="10083" y="11066"/>
                  </a:lnTo>
                  <a:lnTo>
                    <a:pt x="10044" y="11223"/>
                  </a:lnTo>
                  <a:lnTo>
                    <a:pt x="10005" y="11341"/>
                  </a:lnTo>
                  <a:lnTo>
                    <a:pt x="10005" y="11420"/>
                  </a:lnTo>
                  <a:lnTo>
                    <a:pt x="9964" y="11539"/>
                  </a:lnTo>
                  <a:lnTo>
                    <a:pt x="9964" y="11617"/>
                  </a:lnTo>
                  <a:lnTo>
                    <a:pt x="9964" y="11695"/>
                  </a:lnTo>
                  <a:lnTo>
                    <a:pt x="9925" y="11774"/>
                  </a:lnTo>
                  <a:lnTo>
                    <a:pt x="9925" y="11853"/>
                  </a:lnTo>
                  <a:lnTo>
                    <a:pt x="9925" y="11932"/>
                  </a:lnTo>
                  <a:lnTo>
                    <a:pt x="9886" y="12010"/>
                  </a:lnTo>
                  <a:lnTo>
                    <a:pt x="9886" y="12090"/>
                  </a:lnTo>
                  <a:lnTo>
                    <a:pt x="9886" y="12168"/>
                  </a:lnTo>
                  <a:lnTo>
                    <a:pt x="9886" y="12247"/>
                  </a:lnTo>
                  <a:lnTo>
                    <a:pt x="9886" y="12325"/>
                  </a:lnTo>
                  <a:lnTo>
                    <a:pt x="9847" y="12405"/>
                  </a:lnTo>
                  <a:lnTo>
                    <a:pt x="9847" y="12483"/>
                  </a:lnTo>
                  <a:lnTo>
                    <a:pt x="9847" y="12562"/>
                  </a:lnTo>
                  <a:lnTo>
                    <a:pt x="9807" y="12641"/>
                  </a:lnTo>
                  <a:lnTo>
                    <a:pt x="9689" y="12680"/>
                  </a:lnTo>
                  <a:lnTo>
                    <a:pt x="9532" y="12719"/>
                  </a:lnTo>
                  <a:lnTo>
                    <a:pt x="9413" y="12759"/>
                  </a:lnTo>
                  <a:lnTo>
                    <a:pt x="9255" y="12798"/>
                  </a:lnTo>
                  <a:lnTo>
                    <a:pt x="9138" y="12837"/>
                  </a:lnTo>
                  <a:lnTo>
                    <a:pt x="8980" y="12877"/>
                  </a:lnTo>
                  <a:lnTo>
                    <a:pt x="8823" y="12877"/>
                  </a:lnTo>
                  <a:lnTo>
                    <a:pt x="8665" y="12917"/>
                  </a:lnTo>
                  <a:lnTo>
                    <a:pt x="8547" y="12917"/>
                  </a:lnTo>
                  <a:lnTo>
                    <a:pt x="8389" y="12956"/>
                  </a:lnTo>
                  <a:lnTo>
                    <a:pt x="8231" y="12956"/>
                  </a:lnTo>
                  <a:lnTo>
                    <a:pt x="8074" y="12995"/>
                  </a:lnTo>
                  <a:lnTo>
                    <a:pt x="7956" y="12995"/>
                  </a:lnTo>
                  <a:lnTo>
                    <a:pt x="7799" y="12995"/>
                  </a:lnTo>
                  <a:lnTo>
                    <a:pt x="7641" y="12995"/>
                  </a:lnTo>
                  <a:lnTo>
                    <a:pt x="7483" y="12995"/>
                  </a:lnTo>
                  <a:lnTo>
                    <a:pt x="7326" y="12995"/>
                  </a:lnTo>
                  <a:lnTo>
                    <a:pt x="7168" y="12995"/>
                  </a:lnTo>
                  <a:lnTo>
                    <a:pt x="7050" y="12995"/>
                  </a:lnTo>
                  <a:lnTo>
                    <a:pt x="6892" y="12995"/>
                  </a:lnTo>
                  <a:lnTo>
                    <a:pt x="6735" y="12995"/>
                  </a:lnTo>
                  <a:lnTo>
                    <a:pt x="6578" y="12956"/>
                  </a:lnTo>
                  <a:lnTo>
                    <a:pt x="6420" y="12956"/>
                  </a:lnTo>
                  <a:lnTo>
                    <a:pt x="6262" y="12956"/>
                  </a:lnTo>
                  <a:lnTo>
                    <a:pt x="6105" y="12917"/>
                  </a:lnTo>
                  <a:lnTo>
                    <a:pt x="5986" y="12917"/>
                  </a:lnTo>
                  <a:lnTo>
                    <a:pt x="5829" y="12917"/>
                  </a:lnTo>
                  <a:lnTo>
                    <a:pt x="5671" y="12877"/>
                  </a:lnTo>
                  <a:lnTo>
                    <a:pt x="5513" y="12877"/>
                  </a:lnTo>
                  <a:lnTo>
                    <a:pt x="5396" y="12837"/>
                  </a:lnTo>
                  <a:lnTo>
                    <a:pt x="5238" y="12837"/>
                  </a:lnTo>
                  <a:lnTo>
                    <a:pt x="5081" y="12798"/>
                  </a:lnTo>
                  <a:lnTo>
                    <a:pt x="5002" y="12719"/>
                  </a:lnTo>
                  <a:lnTo>
                    <a:pt x="4884" y="12602"/>
                  </a:lnTo>
                  <a:lnTo>
                    <a:pt x="4804" y="12444"/>
                  </a:lnTo>
                  <a:lnTo>
                    <a:pt x="4726" y="12325"/>
                  </a:lnTo>
                  <a:lnTo>
                    <a:pt x="4647" y="12207"/>
                  </a:lnTo>
                  <a:lnTo>
                    <a:pt x="4569" y="12050"/>
                  </a:lnTo>
                  <a:lnTo>
                    <a:pt x="4529" y="11893"/>
                  </a:lnTo>
                  <a:lnTo>
                    <a:pt x="4450" y="11735"/>
                  </a:lnTo>
                  <a:lnTo>
                    <a:pt x="4411" y="11578"/>
                  </a:lnTo>
                  <a:lnTo>
                    <a:pt x="4333" y="11459"/>
                  </a:lnTo>
                  <a:lnTo>
                    <a:pt x="4292" y="11302"/>
                  </a:lnTo>
                  <a:lnTo>
                    <a:pt x="4253" y="11144"/>
                  </a:lnTo>
                  <a:lnTo>
                    <a:pt x="4175" y="10986"/>
                  </a:lnTo>
                  <a:lnTo>
                    <a:pt x="4135" y="10829"/>
                  </a:lnTo>
                  <a:lnTo>
                    <a:pt x="4056" y="10671"/>
                  </a:lnTo>
                  <a:lnTo>
                    <a:pt x="4017" y="10554"/>
                  </a:lnTo>
                  <a:lnTo>
                    <a:pt x="3938" y="10554"/>
                  </a:lnTo>
                  <a:lnTo>
                    <a:pt x="3820" y="10554"/>
                  </a:lnTo>
                  <a:lnTo>
                    <a:pt x="3741" y="10554"/>
                  </a:lnTo>
                  <a:lnTo>
                    <a:pt x="3663" y="10515"/>
                  </a:lnTo>
                  <a:lnTo>
                    <a:pt x="3544" y="10515"/>
                  </a:lnTo>
                  <a:lnTo>
                    <a:pt x="3466" y="10515"/>
                  </a:lnTo>
                  <a:lnTo>
                    <a:pt x="3348" y="10474"/>
                  </a:lnTo>
                  <a:lnTo>
                    <a:pt x="3268" y="10474"/>
                  </a:lnTo>
                  <a:lnTo>
                    <a:pt x="3151" y="10435"/>
                  </a:lnTo>
                  <a:lnTo>
                    <a:pt x="3071" y="10396"/>
                  </a:lnTo>
                  <a:lnTo>
                    <a:pt x="2993" y="10357"/>
                  </a:lnTo>
                  <a:lnTo>
                    <a:pt x="2914" y="10317"/>
                  </a:lnTo>
                  <a:lnTo>
                    <a:pt x="2835" y="10278"/>
                  </a:lnTo>
                  <a:lnTo>
                    <a:pt x="2756" y="10239"/>
                  </a:lnTo>
                  <a:lnTo>
                    <a:pt x="2678" y="10199"/>
                  </a:lnTo>
                  <a:lnTo>
                    <a:pt x="2600" y="10159"/>
                  </a:lnTo>
                  <a:lnTo>
                    <a:pt x="2481" y="10042"/>
                  </a:lnTo>
                  <a:lnTo>
                    <a:pt x="2323" y="9923"/>
                  </a:lnTo>
                  <a:lnTo>
                    <a:pt x="2205" y="9766"/>
                  </a:lnTo>
                  <a:lnTo>
                    <a:pt x="2127" y="9647"/>
                  </a:lnTo>
                  <a:lnTo>
                    <a:pt x="2008" y="9491"/>
                  </a:lnTo>
                  <a:lnTo>
                    <a:pt x="1930" y="9372"/>
                  </a:lnTo>
                  <a:lnTo>
                    <a:pt x="1850" y="9215"/>
                  </a:lnTo>
                  <a:lnTo>
                    <a:pt x="1772" y="9057"/>
                  </a:lnTo>
                  <a:lnTo>
                    <a:pt x="1733" y="8900"/>
                  </a:lnTo>
                  <a:lnTo>
                    <a:pt x="1693" y="8742"/>
                  </a:lnTo>
                  <a:lnTo>
                    <a:pt x="1654" y="8584"/>
                  </a:lnTo>
                  <a:lnTo>
                    <a:pt x="1615" y="8427"/>
                  </a:lnTo>
                  <a:lnTo>
                    <a:pt x="1575" y="8269"/>
                  </a:lnTo>
                  <a:lnTo>
                    <a:pt x="1575" y="8112"/>
                  </a:lnTo>
                  <a:lnTo>
                    <a:pt x="1535" y="7915"/>
                  </a:lnTo>
                  <a:lnTo>
                    <a:pt x="1535" y="7757"/>
                  </a:lnTo>
                  <a:lnTo>
                    <a:pt x="1535" y="7757"/>
                  </a:lnTo>
                  <a:lnTo>
                    <a:pt x="1575" y="7718"/>
                  </a:lnTo>
                  <a:lnTo>
                    <a:pt x="1575" y="7718"/>
                  </a:lnTo>
                  <a:lnTo>
                    <a:pt x="1615" y="7679"/>
                  </a:lnTo>
                  <a:lnTo>
                    <a:pt x="1615" y="7679"/>
                  </a:lnTo>
                  <a:lnTo>
                    <a:pt x="1615" y="7640"/>
                  </a:lnTo>
                  <a:lnTo>
                    <a:pt x="1654" y="7640"/>
                  </a:lnTo>
                  <a:lnTo>
                    <a:pt x="1654" y="7640"/>
                  </a:lnTo>
                  <a:lnTo>
                    <a:pt x="1654" y="7640"/>
                  </a:lnTo>
                  <a:lnTo>
                    <a:pt x="1693" y="7640"/>
                  </a:lnTo>
                  <a:lnTo>
                    <a:pt x="1693" y="7600"/>
                  </a:lnTo>
                  <a:lnTo>
                    <a:pt x="1733" y="7600"/>
                  </a:lnTo>
                  <a:lnTo>
                    <a:pt x="1969" y="8112"/>
                  </a:lnTo>
                  <a:lnTo>
                    <a:pt x="2008" y="8152"/>
                  </a:lnTo>
                  <a:lnTo>
                    <a:pt x="2047" y="8191"/>
                  </a:lnTo>
                  <a:lnTo>
                    <a:pt x="2087" y="8191"/>
                  </a:lnTo>
                  <a:lnTo>
                    <a:pt x="2166" y="8230"/>
                  </a:lnTo>
                  <a:lnTo>
                    <a:pt x="2205" y="8269"/>
                  </a:lnTo>
                  <a:lnTo>
                    <a:pt x="2245" y="8309"/>
                  </a:lnTo>
                  <a:lnTo>
                    <a:pt x="2284" y="8309"/>
                  </a:lnTo>
                  <a:lnTo>
                    <a:pt x="2363" y="8349"/>
                  </a:lnTo>
                  <a:lnTo>
                    <a:pt x="2402" y="8388"/>
                  </a:lnTo>
                  <a:lnTo>
                    <a:pt x="2481" y="8388"/>
                  </a:lnTo>
                  <a:lnTo>
                    <a:pt x="2520" y="8427"/>
                  </a:lnTo>
                  <a:lnTo>
                    <a:pt x="2600" y="8427"/>
                  </a:lnTo>
                  <a:lnTo>
                    <a:pt x="2639" y="8427"/>
                  </a:lnTo>
                  <a:lnTo>
                    <a:pt x="2717" y="8427"/>
                  </a:lnTo>
                  <a:lnTo>
                    <a:pt x="2756" y="8427"/>
                  </a:lnTo>
                  <a:lnTo>
                    <a:pt x="2835" y="8427"/>
                  </a:lnTo>
                  <a:lnTo>
                    <a:pt x="2875" y="8427"/>
                  </a:lnTo>
                  <a:lnTo>
                    <a:pt x="2914" y="8388"/>
                  </a:lnTo>
                  <a:lnTo>
                    <a:pt x="2914" y="8349"/>
                  </a:lnTo>
                  <a:lnTo>
                    <a:pt x="2954" y="8309"/>
                  </a:lnTo>
                  <a:lnTo>
                    <a:pt x="2954" y="8269"/>
                  </a:lnTo>
                  <a:lnTo>
                    <a:pt x="2954" y="8191"/>
                  </a:lnTo>
                  <a:lnTo>
                    <a:pt x="2954" y="8152"/>
                  </a:lnTo>
                  <a:lnTo>
                    <a:pt x="2954" y="8112"/>
                  </a:lnTo>
                  <a:lnTo>
                    <a:pt x="2954" y="8033"/>
                  </a:lnTo>
                  <a:lnTo>
                    <a:pt x="2914" y="7915"/>
                  </a:lnTo>
                  <a:lnTo>
                    <a:pt x="2914" y="7837"/>
                  </a:lnTo>
                  <a:lnTo>
                    <a:pt x="2875" y="7757"/>
                  </a:lnTo>
                  <a:lnTo>
                    <a:pt x="2875" y="7679"/>
                  </a:lnTo>
                  <a:lnTo>
                    <a:pt x="2835" y="7600"/>
                  </a:lnTo>
                  <a:lnTo>
                    <a:pt x="2835" y="7521"/>
                  </a:lnTo>
                  <a:lnTo>
                    <a:pt x="2796" y="7443"/>
                  </a:lnTo>
                  <a:lnTo>
                    <a:pt x="2756" y="7364"/>
                  </a:lnTo>
                  <a:lnTo>
                    <a:pt x="2717" y="7245"/>
                  </a:lnTo>
                  <a:lnTo>
                    <a:pt x="2717" y="7167"/>
                  </a:lnTo>
                  <a:lnTo>
                    <a:pt x="2678" y="7088"/>
                  </a:lnTo>
                  <a:lnTo>
                    <a:pt x="2639" y="7009"/>
                  </a:lnTo>
                  <a:lnTo>
                    <a:pt x="2639" y="6931"/>
                  </a:lnTo>
                  <a:lnTo>
                    <a:pt x="2600" y="6852"/>
                  </a:lnTo>
                  <a:lnTo>
                    <a:pt x="2600" y="6774"/>
                  </a:lnTo>
                  <a:lnTo>
                    <a:pt x="2559" y="6694"/>
                  </a:lnTo>
                  <a:lnTo>
                    <a:pt x="2559" y="6655"/>
                  </a:lnTo>
                  <a:lnTo>
                    <a:pt x="2520" y="6616"/>
                  </a:lnTo>
                  <a:lnTo>
                    <a:pt x="2520" y="6576"/>
                  </a:lnTo>
                  <a:lnTo>
                    <a:pt x="2520" y="6498"/>
                  </a:lnTo>
                  <a:lnTo>
                    <a:pt x="2481" y="6458"/>
                  </a:lnTo>
                  <a:lnTo>
                    <a:pt x="2481" y="6419"/>
                  </a:lnTo>
                  <a:lnTo>
                    <a:pt x="2481" y="6379"/>
                  </a:lnTo>
                  <a:lnTo>
                    <a:pt x="2481" y="6301"/>
                  </a:lnTo>
                  <a:lnTo>
                    <a:pt x="2442" y="6262"/>
                  </a:lnTo>
                  <a:lnTo>
                    <a:pt x="2442" y="6221"/>
                  </a:lnTo>
                  <a:lnTo>
                    <a:pt x="2442" y="6182"/>
                  </a:lnTo>
                  <a:lnTo>
                    <a:pt x="2402" y="6143"/>
                  </a:lnTo>
                  <a:lnTo>
                    <a:pt x="2402" y="6104"/>
                  </a:lnTo>
                  <a:lnTo>
                    <a:pt x="2363" y="6025"/>
                  </a:lnTo>
                  <a:lnTo>
                    <a:pt x="2363" y="5986"/>
                  </a:lnTo>
                  <a:lnTo>
                    <a:pt x="2323" y="5907"/>
                  </a:lnTo>
                  <a:lnTo>
                    <a:pt x="2323" y="5828"/>
                  </a:lnTo>
                  <a:lnTo>
                    <a:pt x="2284" y="5710"/>
                  </a:lnTo>
                  <a:lnTo>
                    <a:pt x="2245" y="5631"/>
                  </a:lnTo>
                  <a:lnTo>
                    <a:pt x="2205" y="5513"/>
                  </a:lnTo>
                  <a:lnTo>
                    <a:pt x="2205" y="5435"/>
                  </a:lnTo>
                  <a:lnTo>
                    <a:pt x="2166" y="5316"/>
                  </a:lnTo>
                  <a:lnTo>
                    <a:pt x="2127" y="5238"/>
                  </a:lnTo>
                  <a:lnTo>
                    <a:pt x="2087" y="5158"/>
                  </a:lnTo>
                  <a:lnTo>
                    <a:pt x="2047" y="5040"/>
                  </a:lnTo>
                  <a:lnTo>
                    <a:pt x="2047" y="4962"/>
                  </a:lnTo>
                  <a:lnTo>
                    <a:pt x="2008" y="4843"/>
                  </a:lnTo>
                  <a:lnTo>
                    <a:pt x="1969" y="4765"/>
                  </a:lnTo>
                  <a:lnTo>
                    <a:pt x="1930" y="4647"/>
                  </a:lnTo>
                  <a:lnTo>
                    <a:pt x="1890" y="4568"/>
                  </a:lnTo>
                  <a:lnTo>
                    <a:pt x="1850" y="4450"/>
                  </a:lnTo>
                  <a:lnTo>
                    <a:pt x="1811" y="4331"/>
                  </a:lnTo>
                  <a:lnTo>
                    <a:pt x="1811" y="4253"/>
                  </a:lnTo>
                  <a:lnTo>
                    <a:pt x="1772" y="4135"/>
                  </a:lnTo>
                  <a:lnTo>
                    <a:pt x="1733" y="4056"/>
                  </a:lnTo>
                  <a:lnTo>
                    <a:pt x="1693" y="3938"/>
                  </a:lnTo>
                  <a:lnTo>
                    <a:pt x="1654" y="3860"/>
                  </a:lnTo>
                  <a:lnTo>
                    <a:pt x="1615" y="3741"/>
                  </a:lnTo>
                  <a:lnTo>
                    <a:pt x="1575" y="3623"/>
                  </a:lnTo>
                  <a:lnTo>
                    <a:pt x="1575" y="3544"/>
                  </a:lnTo>
                  <a:lnTo>
                    <a:pt x="1535" y="3426"/>
                  </a:lnTo>
                  <a:lnTo>
                    <a:pt x="1496" y="3348"/>
                  </a:lnTo>
                  <a:lnTo>
                    <a:pt x="1457" y="3229"/>
                  </a:lnTo>
                  <a:lnTo>
                    <a:pt x="1418" y="3111"/>
                  </a:lnTo>
                  <a:lnTo>
                    <a:pt x="1418" y="3032"/>
                  </a:lnTo>
                  <a:lnTo>
                    <a:pt x="1378" y="2914"/>
                  </a:lnTo>
                  <a:lnTo>
                    <a:pt x="1338" y="2796"/>
                  </a:lnTo>
                  <a:lnTo>
                    <a:pt x="1299" y="2796"/>
                  </a:lnTo>
                  <a:lnTo>
                    <a:pt x="1260" y="2756"/>
                  </a:lnTo>
                  <a:lnTo>
                    <a:pt x="1221" y="2717"/>
                  </a:lnTo>
                  <a:lnTo>
                    <a:pt x="1181" y="2678"/>
                  </a:lnTo>
                  <a:lnTo>
                    <a:pt x="1142" y="2638"/>
                  </a:lnTo>
                  <a:lnTo>
                    <a:pt x="1102" y="2599"/>
                  </a:lnTo>
                  <a:lnTo>
                    <a:pt x="1063" y="2599"/>
                  </a:lnTo>
                  <a:lnTo>
                    <a:pt x="1023" y="2560"/>
                  </a:lnTo>
                  <a:lnTo>
                    <a:pt x="945" y="2521"/>
                  </a:lnTo>
                  <a:lnTo>
                    <a:pt x="867" y="2481"/>
                  </a:lnTo>
                  <a:lnTo>
                    <a:pt x="787" y="2441"/>
                  </a:lnTo>
                  <a:lnTo>
                    <a:pt x="709" y="2402"/>
                  </a:lnTo>
                  <a:lnTo>
                    <a:pt x="669" y="2324"/>
                  </a:lnTo>
                  <a:lnTo>
                    <a:pt x="590" y="2284"/>
                  </a:lnTo>
                  <a:lnTo>
                    <a:pt x="551" y="2205"/>
                  </a:lnTo>
                  <a:lnTo>
                    <a:pt x="511" y="2126"/>
                  </a:lnTo>
                  <a:lnTo>
                    <a:pt x="472" y="2048"/>
                  </a:lnTo>
                  <a:lnTo>
                    <a:pt x="394" y="2009"/>
                  </a:lnTo>
                  <a:lnTo>
                    <a:pt x="354" y="1929"/>
                  </a:lnTo>
                  <a:lnTo>
                    <a:pt x="314" y="1851"/>
                  </a:lnTo>
                  <a:lnTo>
                    <a:pt x="275" y="1772"/>
                  </a:lnTo>
                  <a:lnTo>
                    <a:pt x="236" y="1693"/>
                  </a:lnTo>
                  <a:lnTo>
                    <a:pt x="157" y="1614"/>
                  </a:lnTo>
                  <a:lnTo>
                    <a:pt x="117" y="1536"/>
                  </a:lnTo>
                  <a:lnTo>
                    <a:pt x="78" y="1497"/>
                  </a:lnTo>
                  <a:lnTo>
                    <a:pt x="78" y="1417"/>
                  </a:lnTo>
                  <a:lnTo>
                    <a:pt x="78" y="1339"/>
                  </a:lnTo>
                  <a:lnTo>
                    <a:pt x="78" y="1260"/>
                  </a:lnTo>
                  <a:lnTo>
                    <a:pt x="78" y="1182"/>
                  </a:lnTo>
                  <a:lnTo>
                    <a:pt x="117" y="1142"/>
                  </a:lnTo>
                  <a:lnTo>
                    <a:pt x="117" y="1063"/>
                  </a:lnTo>
                  <a:lnTo>
                    <a:pt x="157" y="985"/>
                  </a:lnTo>
                  <a:lnTo>
                    <a:pt x="0" y="630"/>
                  </a:lnTo>
                  <a:lnTo>
                    <a:pt x="0" y="590"/>
                  </a:lnTo>
                  <a:lnTo>
                    <a:pt x="39" y="551"/>
                  </a:lnTo>
                  <a:lnTo>
                    <a:pt x="39" y="512"/>
                  </a:lnTo>
                  <a:lnTo>
                    <a:pt x="78" y="473"/>
                  </a:lnTo>
                  <a:lnTo>
                    <a:pt x="78" y="434"/>
                  </a:lnTo>
                  <a:lnTo>
                    <a:pt x="117" y="394"/>
                  </a:lnTo>
                  <a:lnTo>
                    <a:pt x="157" y="394"/>
                  </a:lnTo>
                  <a:lnTo>
                    <a:pt x="236" y="354"/>
                  </a:lnTo>
                  <a:lnTo>
                    <a:pt x="275" y="354"/>
                  </a:lnTo>
                  <a:lnTo>
                    <a:pt x="275" y="354"/>
                  </a:lnTo>
                  <a:lnTo>
                    <a:pt x="314" y="354"/>
                  </a:lnTo>
                  <a:lnTo>
                    <a:pt x="354" y="394"/>
                  </a:lnTo>
                  <a:lnTo>
                    <a:pt x="394" y="394"/>
                  </a:lnTo>
                  <a:lnTo>
                    <a:pt x="394" y="394"/>
                  </a:lnTo>
                  <a:lnTo>
                    <a:pt x="433" y="394"/>
                  </a:lnTo>
                  <a:lnTo>
                    <a:pt x="472" y="394"/>
                  </a:lnTo>
                  <a:lnTo>
                    <a:pt x="748" y="709"/>
                  </a:lnTo>
                  <a:lnTo>
                    <a:pt x="787" y="670"/>
                  </a:lnTo>
                  <a:lnTo>
                    <a:pt x="787" y="670"/>
                  </a:lnTo>
                  <a:lnTo>
                    <a:pt x="787" y="630"/>
                  </a:lnTo>
                  <a:lnTo>
                    <a:pt x="787" y="590"/>
                  </a:lnTo>
                  <a:lnTo>
                    <a:pt x="787" y="590"/>
                  </a:lnTo>
                  <a:lnTo>
                    <a:pt x="748" y="551"/>
                  </a:lnTo>
                  <a:lnTo>
                    <a:pt x="748" y="512"/>
                  </a:lnTo>
                  <a:lnTo>
                    <a:pt x="748" y="473"/>
                  </a:lnTo>
                  <a:lnTo>
                    <a:pt x="826" y="39"/>
                  </a:lnTo>
                  <a:lnTo>
                    <a:pt x="867" y="39"/>
                  </a:lnTo>
                  <a:lnTo>
                    <a:pt x="867" y="0"/>
                  </a:lnTo>
                  <a:lnTo>
                    <a:pt x="906" y="0"/>
                  </a:lnTo>
                  <a:lnTo>
                    <a:pt x="945" y="0"/>
                  </a:lnTo>
                  <a:lnTo>
                    <a:pt x="984" y="0"/>
                  </a:lnTo>
                  <a:lnTo>
                    <a:pt x="1023" y="0"/>
                  </a:lnTo>
                  <a:lnTo>
                    <a:pt x="1063" y="0"/>
                  </a:lnTo>
                  <a:lnTo>
                    <a:pt x="1102" y="0"/>
                  </a:lnTo>
                  <a:lnTo>
                    <a:pt x="1181" y="39"/>
                  </a:lnTo>
                  <a:lnTo>
                    <a:pt x="1221" y="119"/>
                  </a:lnTo>
                  <a:lnTo>
                    <a:pt x="1299" y="158"/>
                  </a:lnTo>
                  <a:lnTo>
                    <a:pt x="1338" y="236"/>
                  </a:lnTo>
                  <a:lnTo>
                    <a:pt x="1378" y="276"/>
                  </a:lnTo>
                  <a:lnTo>
                    <a:pt x="1418" y="354"/>
                  </a:lnTo>
                  <a:lnTo>
                    <a:pt x="1457" y="394"/>
                  </a:lnTo>
                  <a:lnTo>
                    <a:pt x="1496" y="473"/>
                  </a:lnTo>
                  <a:lnTo>
                    <a:pt x="1535" y="551"/>
                  </a:lnTo>
                  <a:lnTo>
                    <a:pt x="1575" y="630"/>
                  </a:lnTo>
                  <a:lnTo>
                    <a:pt x="1615" y="670"/>
                  </a:lnTo>
                  <a:lnTo>
                    <a:pt x="1654" y="748"/>
                  </a:lnTo>
                  <a:lnTo>
                    <a:pt x="1693" y="827"/>
                  </a:lnTo>
                  <a:lnTo>
                    <a:pt x="1733" y="866"/>
                  </a:lnTo>
                  <a:lnTo>
                    <a:pt x="1772" y="946"/>
                  </a:lnTo>
                  <a:lnTo>
                    <a:pt x="1811" y="985"/>
                  </a:lnTo>
                  <a:lnTo>
                    <a:pt x="1890" y="985"/>
                  </a:lnTo>
                  <a:lnTo>
                    <a:pt x="1930" y="985"/>
                  </a:lnTo>
                  <a:lnTo>
                    <a:pt x="1969" y="946"/>
                  </a:lnTo>
                  <a:lnTo>
                    <a:pt x="2008" y="905"/>
                  </a:lnTo>
                  <a:lnTo>
                    <a:pt x="2047" y="866"/>
                  </a:lnTo>
                  <a:lnTo>
                    <a:pt x="2087" y="827"/>
                  </a:lnTo>
                  <a:lnTo>
                    <a:pt x="2087" y="827"/>
                  </a:lnTo>
                  <a:lnTo>
                    <a:pt x="2127" y="788"/>
                  </a:lnTo>
                  <a:lnTo>
                    <a:pt x="2166" y="748"/>
                  </a:lnTo>
                  <a:lnTo>
                    <a:pt x="2205" y="709"/>
                  </a:lnTo>
                  <a:lnTo>
                    <a:pt x="2245" y="670"/>
                  </a:lnTo>
                  <a:lnTo>
                    <a:pt x="2284" y="630"/>
                  </a:lnTo>
                  <a:lnTo>
                    <a:pt x="2323" y="630"/>
                  </a:lnTo>
                  <a:lnTo>
                    <a:pt x="2363" y="590"/>
                  </a:lnTo>
                  <a:lnTo>
                    <a:pt x="2442" y="590"/>
                  </a:lnTo>
                  <a:lnTo>
                    <a:pt x="2481" y="590"/>
                  </a:lnTo>
                  <a:lnTo>
                    <a:pt x="2600" y="630"/>
                  </a:lnTo>
                  <a:lnTo>
                    <a:pt x="2639" y="630"/>
                  </a:lnTo>
                  <a:lnTo>
                    <a:pt x="2717" y="670"/>
                  </a:lnTo>
                  <a:lnTo>
                    <a:pt x="2796" y="709"/>
                  </a:lnTo>
                  <a:lnTo>
                    <a:pt x="2835" y="748"/>
                  </a:lnTo>
                  <a:lnTo>
                    <a:pt x="2875" y="788"/>
                  </a:lnTo>
                  <a:lnTo>
                    <a:pt x="2914" y="827"/>
                  </a:lnTo>
                  <a:lnTo>
                    <a:pt x="2954" y="905"/>
                  </a:lnTo>
                  <a:lnTo>
                    <a:pt x="2954" y="905"/>
                  </a:lnTo>
                  <a:lnTo>
                    <a:pt x="2954" y="946"/>
                  </a:lnTo>
                  <a:lnTo>
                    <a:pt x="2954" y="946"/>
                  </a:lnTo>
                  <a:lnTo>
                    <a:pt x="2954" y="946"/>
                  </a:lnTo>
                  <a:lnTo>
                    <a:pt x="2875" y="1024"/>
                  </a:lnTo>
                  <a:lnTo>
                    <a:pt x="2835" y="1063"/>
                  </a:lnTo>
                  <a:lnTo>
                    <a:pt x="2756" y="1142"/>
                  </a:lnTo>
                  <a:lnTo>
                    <a:pt x="2717" y="1182"/>
                  </a:lnTo>
                  <a:lnTo>
                    <a:pt x="2678" y="1260"/>
                  </a:lnTo>
                  <a:lnTo>
                    <a:pt x="2639" y="1339"/>
                  </a:lnTo>
                  <a:lnTo>
                    <a:pt x="2639" y="1417"/>
                  </a:lnTo>
                  <a:lnTo>
                    <a:pt x="2600" y="1497"/>
                  </a:lnTo>
                  <a:lnTo>
                    <a:pt x="2559" y="1575"/>
                  </a:lnTo>
                  <a:lnTo>
                    <a:pt x="2520" y="1614"/>
                  </a:lnTo>
                  <a:lnTo>
                    <a:pt x="2520" y="1693"/>
                  </a:lnTo>
                  <a:lnTo>
                    <a:pt x="2481" y="1772"/>
                  </a:lnTo>
                  <a:lnTo>
                    <a:pt x="2442" y="1851"/>
                  </a:lnTo>
                  <a:lnTo>
                    <a:pt x="2402" y="1929"/>
                  </a:lnTo>
                  <a:lnTo>
                    <a:pt x="2363" y="2009"/>
                  </a:lnTo>
                  <a:lnTo>
                    <a:pt x="2323" y="2087"/>
                  </a:lnTo>
                  <a:lnTo>
                    <a:pt x="2363" y="2205"/>
                  </a:lnTo>
                  <a:lnTo>
                    <a:pt x="2402" y="2324"/>
                  </a:lnTo>
                  <a:lnTo>
                    <a:pt x="2481" y="2481"/>
                  </a:lnTo>
                  <a:lnTo>
                    <a:pt x="2520" y="2599"/>
                  </a:lnTo>
                  <a:lnTo>
                    <a:pt x="2559" y="2717"/>
                  </a:lnTo>
                  <a:lnTo>
                    <a:pt x="2600" y="2875"/>
                  </a:lnTo>
                  <a:lnTo>
                    <a:pt x="2639" y="2993"/>
                  </a:lnTo>
                  <a:lnTo>
                    <a:pt x="2678" y="3111"/>
                  </a:lnTo>
                  <a:lnTo>
                    <a:pt x="2756" y="3229"/>
                  </a:lnTo>
                  <a:lnTo>
                    <a:pt x="2796" y="3348"/>
                  </a:lnTo>
                  <a:lnTo>
                    <a:pt x="2835" y="3465"/>
                  </a:lnTo>
                  <a:lnTo>
                    <a:pt x="2914" y="3584"/>
                  </a:lnTo>
                  <a:lnTo>
                    <a:pt x="2954" y="3702"/>
                  </a:lnTo>
                  <a:lnTo>
                    <a:pt x="3032" y="3819"/>
                  </a:lnTo>
                  <a:lnTo>
                    <a:pt x="3071" y="3938"/>
                  </a:lnTo>
                  <a:lnTo>
                    <a:pt x="3151" y="4056"/>
                  </a:lnTo>
                  <a:lnTo>
                    <a:pt x="3780" y="3977"/>
                  </a:lnTo>
                  <a:lnTo>
                    <a:pt x="3860" y="3860"/>
                  </a:lnTo>
                  <a:lnTo>
                    <a:pt x="3899" y="3662"/>
                  </a:lnTo>
                  <a:lnTo>
                    <a:pt x="3938" y="3584"/>
                  </a:lnTo>
                  <a:lnTo>
                    <a:pt x="3938" y="3465"/>
                  </a:lnTo>
                  <a:lnTo>
                    <a:pt x="4017" y="3387"/>
                  </a:lnTo>
                  <a:lnTo>
                    <a:pt x="4056" y="3307"/>
                  </a:lnTo>
                  <a:lnTo>
                    <a:pt x="4096" y="3229"/>
                  </a:lnTo>
                  <a:lnTo>
                    <a:pt x="4135" y="3150"/>
                  </a:lnTo>
                  <a:lnTo>
                    <a:pt x="4214" y="3072"/>
                  </a:lnTo>
                  <a:lnTo>
                    <a:pt x="4253" y="2993"/>
                  </a:lnTo>
                  <a:lnTo>
                    <a:pt x="4333" y="2914"/>
                  </a:lnTo>
                  <a:lnTo>
                    <a:pt x="4372" y="2836"/>
                  </a:lnTo>
                  <a:lnTo>
                    <a:pt x="4450" y="2796"/>
                  </a:lnTo>
                  <a:lnTo>
                    <a:pt x="4529" y="2717"/>
                  </a:lnTo>
                  <a:lnTo>
                    <a:pt x="4608" y="2678"/>
                  </a:lnTo>
                  <a:lnTo>
                    <a:pt x="4687" y="2599"/>
                  </a:lnTo>
                  <a:lnTo>
                    <a:pt x="4765" y="2560"/>
                  </a:lnTo>
                  <a:lnTo>
                    <a:pt x="4845" y="2521"/>
                  </a:lnTo>
                  <a:lnTo>
                    <a:pt x="4923" y="2481"/>
                  </a:lnTo>
                  <a:lnTo>
                    <a:pt x="4962" y="2441"/>
                  </a:lnTo>
                  <a:lnTo>
                    <a:pt x="5041" y="2402"/>
                  </a:lnTo>
                  <a:lnTo>
                    <a:pt x="5120" y="2402"/>
                  </a:lnTo>
                  <a:lnTo>
                    <a:pt x="5159" y="2363"/>
                  </a:lnTo>
                  <a:lnTo>
                    <a:pt x="5238" y="2363"/>
                  </a:lnTo>
                  <a:lnTo>
                    <a:pt x="5317" y="2363"/>
                  </a:lnTo>
                  <a:lnTo>
                    <a:pt x="5396" y="2363"/>
                  </a:lnTo>
                  <a:lnTo>
                    <a:pt x="5435" y="2363"/>
                  </a:lnTo>
                  <a:lnTo>
                    <a:pt x="5513" y="2363"/>
                  </a:lnTo>
                  <a:lnTo>
                    <a:pt x="5593" y="2324"/>
                  </a:lnTo>
                  <a:lnTo>
                    <a:pt x="5671" y="2324"/>
                  </a:lnTo>
                  <a:lnTo>
                    <a:pt x="5711" y="2324"/>
                  </a:lnTo>
                  <a:lnTo>
                    <a:pt x="5789" y="2324"/>
                  </a:lnTo>
                  <a:lnTo>
                    <a:pt x="5869" y="2324"/>
                  </a:lnTo>
                  <a:lnTo>
                    <a:pt x="5908" y="2324"/>
                  </a:lnTo>
                  <a:lnTo>
                    <a:pt x="5947" y="2245"/>
                  </a:lnTo>
                  <a:lnTo>
                    <a:pt x="5986" y="2205"/>
                  </a:lnTo>
                  <a:lnTo>
                    <a:pt x="6066" y="2166"/>
                  </a:lnTo>
                  <a:lnTo>
                    <a:pt x="6105" y="2126"/>
                  </a:lnTo>
                  <a:lnTo>
                    <a:pt x="6144" y="2087"/>
                  </a:lnTo>
                  <a:lnTo>
                    <a:pt x="6223" y="2048"/>
                  </a:lnTo>
                  <a:lnTo>
                    <a:pt x="6262" y="2009"/>
                  </a:lnTo>
                  <a:lnTo>
                    <a:pt x="6302" y="2009"/>
                  </a:lnTo>
                  <a:lnTo>
                    <a:pt x="6381" y="1970"/>
                  </a:lnTo>
                  <a:lnTo>
                    <a:pt x="6459" y="1929"/>
                  </a:lnTo>
                  <a:lnTo>
                    <a:pt x="6498" y="1929"/>
                  </a:lnTo>
                  <a:lnTo>
                    <a:pt x="6578" y="1890"/>
                  </a:lnTo>
                  <a:lnTo>
                    <a:pt x="6656" y="1890"/>
                  </a:lnTo>
                  <a:lnTo>
                    <a:pt x="6735" y="1851"/>
                  </a:lnTo>
                  <a:lnTo>
                    <a:pt x="6774" y="1851"/>
                  </a:lnTo>
                  <a:lnTo>
                    <a:pt x="6853" y="1851"/>
                  </a:lnTo>
                  <a:lnTo>
                    <a:pt x="6932" y="1851"/>
                  </a:lnTo>
                  <a:lnTo>
                    <a:pt x="7010" y="1851"/>
                  </a:lnTo>
                  <a:lnTo>
                    <a:pt x="7090" y="1851"/>
                  </a:lnTo>
                  <a:lnTo>
                    <a:pt x="7168" y="1890"/>
                  </a:lnTo>
                  <a:lnTo>
                    <a:pt x="7247" y="1890"/>
                  </a:lnTo>
                  <a:lnTo>
                    <a:pt x="7326" y="1929"/>
                  </a:lnTo>
                  <a:lnTo>
                    <a:pt x="7365" y="1929"/>
                  </a:lnTo>
                  <a:lnTo>
                    <a:pt x="7444" y="1970"/>
                  </a:lnTo>
                  <a:lnTo>
                    <a:pt x="7522" y="2009"/>
                  </a:lnTo>
                  <a:lnTo>
                    <a:pt x="7562" y="2048"/>
                  </a:lnTo>
                  <a:lnTo>
                    <a:pt x="7641" y="2087"/>
                  </a:lnTo>
                  <a:lnTo>
                    <a:pt x="7680" y="2126"/>
                  </a:lnTo>
                  <a:lnTo>
                    <a:pt x="7719" y="2166"/>
                  </a:lnTo>
                  <a:lnTo>
                    <a:pt x="7759" y="2245"/>
                  </a:lnTo>
                  <a:lnTo>
                    <a:pt x="7799" y="2284"/>
                  </a:lnTo>
                  <a:lnTo>
                    <a:pt x="7838" y="2324"/>
                  </a:lnTo>
                  <a:lnTo>
                    <a:pt x="7838" y="2363"/>
                  </a:lnTo>
                  <a:lnTo>
                    <a:pt x="7877" y="2402"/>
                  </a:lnTo>
                  <a:lnTo>
                    <a:pt x="7877" y="2402"/>
                  </a:lnTo>
                  <a:lnTo>
                    <a:pt x="7877" y="2402"/>
                  </a:lnTo>
                  <a:lnTo>
                    <a:pt x="7916" y="2441"/>
                  </a:lnTo>
                  <a:lnTo>
                    <a:pt x="7916" y="2441"/>
                  </a:lnTo>
                  <a:lnTo>
                    <a:pt x="7916" y="2441"/>
                  </a:lnTo>
                  <a:lnTo>
                    <a:pt x="7916" y="2481"/>
                  </a:lnTo>
                  <a:lnTo>
                    <a:pt x="7995" y="2481"/>
                  </a:lnTo>
                  <a:lnTo>
                    <a:pt x="8074" y="2481"/>
                  </a:lnTo>
                  <a:lnTo>
                    <a:pt x="8114" y="2521"/>
                  </a:lnTo>
                  <a:lnTo>
                    <a:pt x="8192" y="2560"/>
                  </a:lnTo>
                  <a:lnTo>
                    <a:pt x="8270" y="2599"/>
                  </a:lnTo>
                  <a:lnTo>
                    <a:pt x="8311" y="2678"/>
                  </a:lnTo>
                  <a:lnTo>
                    <a:pt x="8350" y="2717"/>
                  </a:lnTo>
                  <a:lnTo>
                    <a:pt x="8389" y="2796"/>
                  </a:lnTo>
                  <a:lnTo>
                    <a:pt x="8428" y="2875"/>
                  </a:lnTo>
                  <a:lnTo>
                    <a:pt x="8468" y="2953"/>
                  </a:lnTo>
                  <a:lnTo>
                    <a:pt x="8468" y="3032"/>
                  </a:lnTo>
                  <a:lnTo>
                    <a:pt x="8468" y="3111"/>
                  </a:lnTo>
                  <a:lnTo>
                    <a:pt x="8428" y="3190"/>
                  </a:lnTo>
                  <a:lnTo>
                    <a:pt x="8428" y="3268"/>
                  </a:lnTo>
                  <a:lnTo>
                    <a:pt x="8389" y="3307"/>
                  </a:lnTo>
                  <a:lnTo>
                    <a:pt x="8350" y="3387"/>
                  </a:lnTo>
                  <a:lnTo>
                    <a:pt x="7916" y="3584"/>
                  </a:lnTo>
                  <a:lnTo>
                    <a:pt x="7719" y="3938"/>
                  </a:lnTo>
                  <a:lnTo>
                    <a:pt x="7799" y="4017"/>
                  </a:lnTo>
                  <a:lnTo>
                    <a:pt x="7916" y="4056"/>
                  </a:lnTo>
                  <a:lnTo>
                    <a:pt x="7995" y="4135"/>
                  </a:lnTo>
                  <a:lnTo>
                    <a:pt x="8074" y="4214"/>
                  </a:lnTo>
                  <a:lnTo>
                    <a:pt x="8192" y="4292"/>
                  </a:lnTo>
                  <a:lnTo>
                    <a:pt x="8270" y="4331"/>
                  </a:lnTo>
                  <a:lnTo>
                    <a:pt x="8350" y="4411"/>
                  </a:lnTo>
                  <a:lnTo>
                    <a:pt x="8428" y="4529"/>
                  </a:lnTo>
                  <a:lnTo>
                    <a:pt x="8507" y="4607"/>
                  </a:lnTo>
                  <a:lnTo>
                    <a:pt x="8547" y="4686"/>
                  </a:lnTo>
                  <a:lnTo>
                    <a:pt x="8626" y="4804"/>
                  </a:lnTo>
                  <a:lnTo>
                    <a:pt x="8665" y="4883"/>
                  </a:lnTo>
                  <a:lnTo>
                    <a:pt x="8704" y="5001"/>
                  </a:lnTo>
                  <a:lnTo>
                    <a:pt x="8743" y="5080"/>
                  </a:lnTo>
                  <a:lnTo>
                    <a:pt x="8783" y="5198"/>
                  </a:lnTo>
                  <a:lnTo>
                    <a:pt x="8783" y="5316"/>
                  </a:lnTo>
                  <a:lnTo>
                    <a:pt x="8783" y="5316"/>
                  </a:lnTo>
                  <a:lnTo>
                    <a:pt x="8783" y="5355"/>
                  </a:lnTo>
                  <a:lnTo>
                    <a:pt x="8783" y="5395"/>
                  </a:lnTo>
                  <a:lnTo>
                    <a:pt x="8783" y="5395"/>
                  </a:lnTo>
                  <a:lnTo>
                    <a:pt x="8743" y="5435"/>
                  </a:lnTo>
                  <a:lnTo>
                    <a:pt x="8743" y="5474"/>
                  </a:lnTo>
                  <a:lnTo>
                    <a:pt x="8704" y="5474"/>
                  </a:lnTo>
                  <a:lnTo>
                    <a:pt x="8665" y="5513"/>
                  </a:lnTo>
                  <a:lnTo>
                    <a:pt x="8626" y="5552"/>
                  </a:lnTo>
                  <a:lnTo>
                    <a:pt x="8586" y="5552"/>
                  </a:lnTo>
                  <a:lnTo>
                    <a:pt x="8547" y="5592"/>
                  </a:lnTo>
                  <a:lnTo>
                    <a:pt x="8547" y="5631"/>
                  </a:lnTo>
                  <a:lnTo>
                    <a:pt x="8586" y="5750"/>
                  </a:lnTo>
                  <a:lnTo>
                    <a:pt x="8586" y="5867"/>
                  </a:lnTo>
                  <a:lnTo>
                    <a:pt x="8626" y="5946"/>
                  </a:lnTo>
                  <a:lnTo>
                    <a:pt x="8626" y="6064"/>
                  </a:lnTo>
                  <a:lnTo>
                    <a:pt x="8626" y="6182"/>
                  </a:lnTo>
                  <a:lnTo>
                    <a:pt x="8626" y="6262"/>
                  </a:lnTo>
                  <a:lnTo>
                    <a:pt x="8626" y="6379"/>
                  </a:lnTo>
                  <a:lnTo>
                    <a:pt x="8626" y="6498"/>
                  </a:lnTo>
                  <a:lnTo>
                    <a:pt x="8626" y="6576"/>
                  </a:lnTo>
                  <a:lnTo>
                    <a:pt x="8626" y="6694"/>
                  </a:lnTo>
                  <a:lnTo>
                    <a:pt x="8586" y="6774"/>
                  </a:lnTo>
                  <a:lnTo>
                    <a:pt x="8586" y="6891"/>
                  </a:lnTo>
                  <a:lnTo>
                    <a:pt x="8547" y="7009"/>
                  </a:lnTo>
                  <a:lnTo>
                    <a:pt x="8507" y="7088"/>
                  </a:lnTo>
                  <a:lnTo>
                    <a:pt x="8468" y="7206"/>
                  </a:lnTo>
                  <a:lnTo>
                    <a:pt x="8428" y="7286"/>
                  </a:lnTo>
                  <a:lnTo>
                    <a:pt x="8389" y="7325"/>
                  </a:lnTo>
                  <a:lnTo>
                    <a:pt x="8350" y="7325"/>
                  </a:lnTo>
                  <a:lnTo>
                    <a:pt x="8311" y="7364"/>
                  </a:lnTo>
                  <a:lnTo>
                    <a:pt x="8270" y="7364"/>
                  </a:lnTo>
                  <a:lnTo>
                    <a:pt x="8231" y="7403"/>
                  </a:lnTo>
                  <a:lnTo>
                    <a:pt x="8192" y="7403"/>
                  </a:lnTo>
                  <a:lnTo>
                    <a:pt x="8153" y="7403"/>
                  </a:lnTo>
                  <a:lnTo>
                    <a:pt x="8114" y="7403"/>
                  </a:lnTo>
                  <a:lnTo>
                    <a:pt x="8074" y="7443"/>
                  </a:lnTo>
                  <a:lnTo>
                    <a:pt x="7995" y="7443"/>
                  </a:lnTo>
                  <a:lnTo>
                    <a:pt x="7956" y="7443"/>
                  </a:lnTo>
                  <a:lnTo>
                    <a:pt x="7916" y="7443"/>
                  </a:lnTo>
                  <a:lnTo>
                    <a:pt x="7877" y="7443"/>
                  </a:lnTo>
                  <a:lnTo>
                    <a:pt x="7838" y="7443"/>
                  </a:lnTo>
                  <a:lnTo>
                    <a:pt x="7799" y="7443"/>
                  </a:lnTo>
                  <a:lnTo>
                    <a:pt x="7719" y="7443"/>
                  </a:lnTo>
                  <a:lnTo>
                    <a:pt x="7641" y="7837"/>
                  </a:lnTo>
                  <a:lnTo>
                    <a:pt x="7641" y="7837"/>
                  </a:lnTo>
                  <a:lnTo>
                    <a:pt x="7641" y="7876"/>
                  </a:lnTo>
                  <a:lnTo>
                    <a:pt x="7641" y="7876"/>
                  </a:lnTo>
                  <a:lnTo>
                    <a:pt x="7680" y="7876"/>
                  </a:lnTo>
                  <a:lnTo>
                    <a:pt x="7680" y="7876"/>
                  </a:lnTo>
                  <a:lnTo>
                    <a:pt x="7719" y="7876"/>
                  </a:lnTo>
                  <a:lnTo>
                    <a:pt x="7719" y="7876"/>
                  </a:lnTo>
                  <a:lnTo>
                    <a:pt x="7759" y="7876"/>
                  </a:lnTo>
                  <a:lnTo>
                    <a:pt x="7877" y="7837"/>
                  </a:lnTo>
                  <a:lnTo>
                    <a:pt x="7995" y="7757"/>
                  </a:lnTo>
                  <a:lnTo>
                    <a:pt x="8153" y="7679"/>
                  </a:lnTo>
                  <a:lnTo>
                    <a:pt x="8231" y="7561"/>
                  </a:lnTo>
                  <a:lnTo>
                    <a:pt x="8350" y="7482"/>
                  </a:lnTo>
                  <a:lnTo>
                    <a:pt x="8468" y="7364"/>
                  </a:lnTo>
                  <a:lnTo>
                    <a:pt x="8586" y="7245"/>
                  </a:lnTo>
                  <a:lnTo>
                    <a:pt x="8704" y="7128"/>
                  </a:lnTo>
                  <a:lnTo>
                    <a:pt x="8823" y="7009"/>
                  </a:lnTo>
                  <a:lnTo>
                    <a:pt x="8901" y="6931"/>
                  </a:lnTo>
                  <a:lnTo>
                    <a:pt x="9020" y="6813"/>
                  </a:lnTo>
                  <a:lnTo>
                    <a:pt x="9138" y="6733"/>
                  </a:lnTo>
                  <a:lnTo>
                    <a:pt x="9255" y="6616"/>
                  </a:lnTo>
                  <a:lnTo>
                    <a:pt x="9374" y="6576"/>
                  </a:lnTo>
                  <a:lnTo>
                    <a:pt x="9492" y="6498"/>
                  </a:lnTo>
                  <a:lnTo>
                    <a:pt x="9649" y="6458"/>
                  </a:lnTo>
                  <a:lnTo>
                    <a:pt x="9689" y="6419"/>
                  </a:lnTo>
                  <a:lnTo>
                    <a:pt x="9728" y="6340"/>
                  </a:lnTo>
                  <a:lnTo>
                    <a:pt x="9768" y="6301"/>
                  </a:lnTo>
                  <a:lnTo>
                    <a:pt x="9807" y="6221"/>
                  </a:lnTo>
                  <a:lnTo>
                    <a:pt x="9847" y="6143"/>
                  </a:lnTo>
                  <a:lnTo>
                    <a:pt x="9886" y="6104"/>
                  </a:lnTo>
                  <a:lnTo>
                    <a:pt x="9925" y="6025"/>
                  </a:lnTo>
                  <a:lnTo>
                    <a:pt x="9964" y="5986"/>
                  </a:lnTo>
                  <a:lnTo>
                    <a:pt x="10005" y="5867"/>
                  </a:lnTo>
                  <a:lnTo>
                    <a:pt x="10083" y="5789"/>
                  </a:lnTo>
                  <a:lnTo>
                    <a:pt x="10122" y="5710"/>
                  </a:lnTo>
                  <a:lnTo>
                    <a:pt x="10201" y="5592"/>
                  </a:lnTo>
                  <a:lnTo>
                    <a:pt x="10241" y="5513"/>
                  </a:lnTo>
                  <a:lnTo>
                    <a:pt x="10319" y="5395"/>
                  </a:lnTo>
                  <a:lnTo>
                    <a:pt x="10359" y="5316"/>
                  </a:lnTo>
                  <a:lnTo>
                    <a:pt x="10398" y="5198"/>
                  </a:lnTo>
                  <a:lnTo>
                    <a:pt x="10476" y="5119"/>
                  </a:lnTo>
                  <a:lnTo>
                    <a:pt x="10517" y="5040"/>
                  </a:lnTo>
                  <a:lnTo>
                    <a:pt x="10556" y="4923"/>
                  </a:lnTo>
                  <a:lnTo>
                    <a:pt x="10634" y="4843"/>
                  </a:lnTo>
                  <a:lnTo>
                    <a:pt x="10673" y="4726"/>
                  </a:lnTo>
                  <a:lnTo>
                    <a:pt x="10713" y="4647"/>
                  </a:lnTo>
                  <a:lnTo>
                    <a:pt x="10792" y="4529"/>
                  </a:lnTo>
                  <a:lnTo>
                    <a:pt x="10831" y="4450"/>
                  </a:lnTo>
                  <a:lnTo>
                    <a:pt x="10871" y="4331"/>
                  </a:lnTo>
                  <a:lnTo>
                    <a:pt x="10910" y="4253"/>
                  </a:lnTo>
                  <a:lnTo>
                    <a:pt x="10989" y="4135"/>
                  </a:lnTo>
                  <a:lnTo>
                    <a:pt x="11028" y="4017"/>
                  </a:lnTo>
                  <a:lnTo>
                    <a:pt x="11068" y="3938"/>
                  </a:lnTo>
                  <a:lnTo>
                    <a:pt x="11107" y="3819"/>
                  </a:lnTo>
                  <a:lnTo>
                    <a:pt x="11185" y="3741"/>
                  </a:lnTo>
                  <a:lnTo>
                    <a:pt x="11226" y="3623"/>
                  </a:lnTo>
                  <a:lnTo>
                    <a:pt x="11265" y="3544"/>
                  </a:lnTo>
                  <a:lnTo>
                    <a:pt x="11343" y="3426"/>
                  </a:lnTo>
                  <a:lnTo>
                    <a:pt x="11383" y="3348"/>
                  </a:lnTo>
                  <a:lnTo>
                    <a:pt x="11422" y="3229"/>
                  </a:lnTo>
                  <a:lnTo>
                    <a:pt x="11461" y="3150"/>
                  </a:lnTo>
                  <a:lnTo>
                    <a:pt x="11540" y="3032"/>
                  </a:lnTo>
                  <a:lnTo>
                    <a:pt x="11580" y="2953"/>
                  </a:lnTo>
                  <a:lnTo>
                    <a:pt x="11619" y="2836"/>
                  </a:lnTo>
                  <a:lnTo>
                    <a:pt x="11619" y="2756"/>
                  </a:lnTo>
                  <a:lnTo>
                    <a:pt x="11619" y="2678"/>
                  </a:lnTo>
                  <a:lnTo>
                    <a:pt x="11580" y="2638"/>
                  </a:lnTo>
                  <a:lnTo>
                    <a:pt x="11540" y="2560"/>
                  </a:lnTo>
                  <a:lnTo>
                    <a:pt x="11540" y="2481"/>
                  </a:lnTo>
                  <a:lnTo>
                    <a:pt x="11501" y="2441"/>
                  </a:lnTo>
                  <a:lnTo>
                    <a:pt x="11461" y="2363"/>
                  </a:lnTo>
                  <a:lnTo>
                    <a:pt x="11422" y="2324"/>
                  </a:lnTo>
                  <a:lnTo>
                    <a:pt x="11383" y="2245"/>
                  </a:lnTo>
                  <a:lnTo>
                    <a:pt x="11343" y="2205"/>
                  </a:lnTo>
                  <a:lnTo>
                    <a:pt x="11304" y="2126"/>
                  </a:lnTo>
                  <a:lnTo>
                    <a:pt x="11265" y="2087"/>
                  </a:lnTo>
                  <a:lnTo>
                    <a:pt x="11226" y="2009"/>
                  </a:lnTo>
                  <a:lnTo>
                    <a:pt x="11226" y="1929"/>
                  </a:lnTo>
                  <a:lnTo>
                    <a:pt x="11226" y="1890"/>
                  </a:lnTo>
                  <a:lnTo>
                    <a:pt x="11226" y="1812"/>
                  </a:lnTo>
                  <a:lnTo>
                    <a:pt x="11265" y="1733"/>
                  </a:lnTo>
                  <a:lnTo>
                    <a:pt x="11304" y="1693"/>
                  </a:lnTo>
                  <a:lnTo>
                    <a:pt x="11343" y="1654"/>
                  </a:lnTo>
                  <a:lnTo>
                    <a:pt x="11422" y="1654"/>
                  </a:lnTo>
                  <a:lnTo>
                    <a:pt x="11461" y="1614"/>
                  </a:lnTo>
                  <a:lnTo>
                    <a:pt x="11540" y="1614"/>
                  </a:lnTo>
                  <a:lnTo>
                    <a:pt x="11580" y="1614"/>
                  </a:lnTo>
                  <a:lnTo>
                    <a:pt x="11619" y="1614"/>
                  </a:lnTo>
                  <a:lnTo>
                    <a:pt x="11697" y="1654"/>
                  </a:lnTo>
                  <a:lnTo>
                    <a:pt x="11738" y="1654"/>
                  </a:lnTo>
                  <a:lnTo>
                    <a:pt x="11777" y="1654"/>
                  </a:lnTo>
                  <a:lnTo>
                    <a:pt x="11816" y="1693"/>
                  </a:lnTo>
                  <a:lnTo>
                    <a:pt x="11855" y="1693"/>
                  </a:lnTo>
                  <a:lnTo>
                    <a:pt x="11895" y="1733"/>
                  </a:lnTo>
                  <a:lnTo>
                    <a:pt x="11895" y="1733"/>
                  </a:lnTo>
                  <a:lnTo>
                    <a:pt x="11934" y="1733"/>
                  </a:lnTo>
                  <a:lnTo>
                    <a:pt x="12013" y="1693"/>
                  </a:lnTo>
                  <a:lnTo>
                    <a:pt x="12092" y="1654"/>
                  </a:lnTo>
                  <a:lnTo>
                    <a:pt x="12131" y="1575"/>
                  </a:lnTo>
                  <a:lnTo>
                    <a:pt x="12209" y="1536"/>
                  </a:lnTo>
                  <a:lnTo>
                    <a:pt x="12250" y="1458"/>
                  </a:lnTo>
                  <a:lnTo>
                    <a:pt x="12289" y="1378"/>
                  </a:lnTo>
                  <a:lnTo>
                    <a:pt x="12328" y="1300"/>
                  </a:lnTo>
                  <a:lnTo>
                    <a:pt x="12406" y="1221"/>
                  </a:lnTo>
                  <a:lnTo>
                    <a:pt x="12446" y="1142"/>
                  </a:lnTo>
                  <a:lnTo>
                    <a:pt x="12486" y="1063"/>
                  </a:lnTo>
                  <a:lnTo>
                    <a:pt x="12525" y="1024"/>
                  </a:lnTo>
                  <a:lnTo>
                    <a:pt x="12604" y="946"/>
                  </a:lnTo>
                  <a:lnTo>
                    <a:pt x="12682" y="905"/>
                  </a:lnTo>
                  <a:lnTo>
                    <a:pt x="12762" y="827"/>
                  </a:lnTo>
                  <a:lnTo>
                    <a:pt x="12840" y="788"/>
                  </a:lnTo>
                  <a:lnTo>
                    <a:pt x="12918" y="748"/>
                  </a:lnTo>
                  <a:lnTo>
                    <a:pt x="12959" y="748"/>
                  </a:lnTo>
                  <a:lnTo>
                    <a:pt x="12959" y="788"/>
                  </a:lnTo>
                  <a:lnTo>
                    <a:pt x="12998" y="788"/>
                  </a:lnTo>
                  <a:lnTo>
                    <a:pt x="13037" y="788"/>
                  </a:lnTo>
                  <a:lnTo>
                    <a:pt x="13076" y="827"/>
                  </a:lnTo>
                  <a:lnTo>
                    <a:pt x="13076" y="905"/>
                  </a:lnTo>
                  <a:lnTo>
                    <a:pt x="13116" y="946"/>
                  </a:lnTo>
                  <a:lnTo>
                    <a:pt x="13116" y="1024"/>
                  </a:lnTo>
                  <a:lnTo>
                    <a:pt x="13116" y="1063"/>
                  </a:lnTo>
                  <a:lnTo>
                    <a:pt x="13116" y="1142"/>
                  </a:lnTo>
                  <a:lnTo>
                    <a:pt x="13116" y="1221"/>
                  </a:lnTo>
                  <a:lnTo>
                    <a:pt x="13116" y="1260"/>
                  </a:lnTo>
                  <a:lnTo>
                    <a:pt x="13155" y="1260"/>
                  </a:lnTo>
                  <a:lnTo>
                    <a:pt x="13234" y="1221"/>
                  </a:lnTo>
                  <a:lnTo>
                    <a:pt x="13274" y="1182"/>
                  </a:lnTo>
                  <a:lnTo>
                    <a:pt x="13352" y="1142"/>
                  </a:lnTo>
                  <a:lnTo>
                    <a:pt x="13391" y="1142"/>
                  </a:lnTo>
                  <a:lnTo>
                    <a:pt x="13471" y="1102"/>
                  </a:lnTo>
                  <a:lnTo>
                    <a:pt x="13549" y="1102"/>
                  </a:lnTo>
                  <a:lnTo>
                    <a:pt x="13628" y="1142"/>
                  </a:lnTo>
                  <a:lnTo>
                    <a:pt x="13667" y="1182"/>
                  </a:lnTo>
                  <a:lnTo>
                    <a:pt x="13707" y="1221"/>
                  </a:lnTo>
                  <a:lnTo>
                    <a:pt x="13707" y="1300"/>
                  </a:lnTo>
                  <a:lnTo>
                    <a:pt x="13707" y="1378"/>
                  </a:lnTo>
                  <a:lnTo>
                    <a:pt x="13707" y="1417"/>
                  </a:lnTo>
                  <a:lnTo>
                    <a:pt x="13707" y="1497"/>
                  </a:lnTo>
                  <a:lnTo>
                    <a:pt x="13667" y="1575"/>
                  </a:lnTo>
                  <a:lnTo>
                    <a:pt x="13667" y="1654"/>
                  </a:lnTo>
                  <a:lnTo>
                    <a:pt x="13707" y="1654"/>
                  </a:lnTo>
                  <a:lnTo>
                    <a:pt x="13707" y="1693"/>
                  </a:lnTo>
                  <a:lnTo>
                    <a:pt x="13746" y="1693"/>
                  </a:lnTo>
                  <a:lnTo>
                    <a:pt x="13746" y="1733"/>
                  </a:lnTo>
                  <a:lnTo>
                    <a:pt x="13785" y="1733"/>
                  </a:lnTo>
                  <a:lnTo>
                    <a:pt x="13785" y="1772"/>
                  </a:lnTo>
                  <a:lnTo>
                    <a:pt x="13825" y="1812"/>
                  </a:lnTo>
                  <a:lnTo>
                    <a:pt x="13825" y="185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6" name="Freeform 354"/>
            <p:cNvSpPr>
              <a:spLocks/>
            </p:cNvSpPr>
            <p:nvPr/>
          </p:nvSpPr>
          <p:spPr bwMode="auto">
            <a:xfrm>
              <a:off x="4702" y="1527"/>
              <a:ext cx="604" cy="959"/>
            </a:xfrm>
            <a:custGeom>
              <a:avLst/>
              <a:gdLst>
                <a:gd name="T0" fmla="*/ 3388 w 3624"/>
                <a:gd name="T1" fmla="*/ 1261 h 5750"/>
                <a:gd name="T2" fmla="*/ 2954 w 3624"/>
                <a:gd name="T3" fmla="*/ 1693 h 5750"/>
                <a:gd name="T4" fmla="*/ 2481 w 3624"/>
                <a:gd name="T5" fmla="*/ 2087 h 5750"/>
                <a:gd name="T6" fmla="*/ 2206 w 3624"/>
                <a:gd name="T7" fmla="*/ 2205 h 5750"/>
                <a:gd name="T8" fmla="*/ 2127 w 3624"/>
                <a:gd name="T9" fmla="*/ 2205 h 5750"/>
                <a:gd name="T10" fmla="*/ 2088 w 3624"/>
                <a:gd name="T11" fmla="*/ 2285 h 5750"/>
                <a:gd name="T12" fmla="*/ 2049 w 3624"/>
                <a:gd name="T13" fmla="*/ 2717 h 5750"/>
                <a:gd name="T14" fmla="*/ 1970 w 3624"/>
                <a:gd name="T15" fmla="*/ 2678 h 5750"/>
                <a:gd name="T16" fmla="*/ 1813 w 3624"/>
                <a:gd name="T17" fmla="*/ 3072 h 5750"/>
                <a:gd name="T18" fmla="*/ 1813 w 3624"/>
                <a:gd name="T19" fmla="*/ 2993 h 5750"/>
                <a:gd name="T20" fmla="*/ 1694 w 3624"/>
                <a:gd name="T21" fmla="*/ 2993 h 5750"/>
                <a:gd name="T22" fmla="*/ 1655 w 3624"/>
                <a:gd name="T23" fmla="*/ 3111 h 5750"/>
                <a:gd name="T24" fmla="*/ 1655 w 3624"/>
                <a:gd name="T25" fmla="*/ 3348 h 5750"/>
                <a:gd name="T26" fmla="*/ 1615 w 3624"/>
                <a:gd name="T27" fmla="*/ 3584 h 5750"/>
                <a:gd name="T28" fmla="*/ 1536 w 3624"/>
                <a:gd name="T29" fmla="*/ 3820 h 5750"/>
                <a:gd name="T30" fmla="*/ 1497 w 3624"/>
                <a:gd name="T31" fmla="*/ 3505 h 5750"/>
                <a:gd name="T32" fmla="*/ 1340 w 3624"/>
                <a:gd name="T33" fmla="*/ 4292 h 5750"/>
                <a:gd name="T34" fmla="*/ 1182 w 3624"/>
                <a:gd name="T35" fmla="*/ 4095 h 5750"/>
                <a:gd name="T36" fmla="*/ 1103 w 3624"/>
                <a:gd name="T37" fmla="*/ 4292 h 5750"/>
                <a:gd name="T38" fmla="*/ 1064 w 3624"/>
                <a:gd name="T39" fmla="*/ 4687 h 5750"/>
                <a:gd name="T40" fmla="*/ 906 w 3624"/>
                <a:gd name="T41" fmla="*/ 4726 h 5750"/>
                <a:gd name="T42" fmla="*/ 867 w 3624"/>
                <a:gd name="T43" fmla="*/ 5001 h 5750"/>
                <a:gd name="T44" fmla="*/ 828 w 3624"/>
                <a:gd name="T45" fmla="*/ 5316 h 5750"/>
                <a:gd name="T46" fmla="*/ 748 w 3624"/>
                <a:gd name="T47" fmla="*/ 5553 h 5750"/>
                <a:gd name="T48" fmla="*/ 709 w 3624"/>
                <a:gd name="T49" fmla="*/ 5711 h 5750"/>
                <a:gd name="T50" fmla="*/ 39 w 3624"/>
                <a:gd name="T51" fmla="*/ 5356 h 5750"/>
                <a:gd name="T52" fmla="*/ 316 w 3624"/>
                <a:gd name="T53" fmla="*/ 4923 h 5750"/>
                <a:gd name="T54" fmla="*/ 592 w 3624"/>
                <a:gd name="T55" fmla="*/ 4450 h 5750"/>
                <a:gd name="T56" fmla="*/ 867 w 3624"/>
                <a:gd name="T57" fmla="*/ 3977 h 5750"/>
                <a:gd name="T58" fmla="*/ 1103 w 3624"/>
                <a:gd name="T59" fmla="*/ 3466 h 5750"/>
                <a:gd name="T60" fmla="*/ 1379 w 3624"/>
                <a:gd name="T61" fmla="*/ 2993 h 5750"/>
                <a:gd name="T62" fmla="*/ 1615 w 3624"/>
                <a:gd name="T63" fmla="*/ 2481 h 5750"/>
                <a:gd name="T64" fmla="*/ 1772 w 3624"/>
                <a:gd name="T65" fmla="*/ 2166 h 5750"/>
                <a:gd name="T66" fmla="*/ 1930 w 3624"/>
                <a:gd name="T67" fmla="*/ 1930 h 5750"/>
                <a:gd name="T68" fmla="*/ 1970 w 3624"/>
                <a:gd name="T69" fmla="*/ 1654 h 5750"/>
                <a:gd name="T70" fmla="*/ 1813 w 3624"/>
                <a:gd name="T71" fmla="*/ 1300 h 5750"/>
                <a:gd name="T72" fmla="*/ 1576 w 3624"/>
                <a:gd name="T73" fmla="*/ 946 h 5750"/>
                <a:gd name="T74" fmla="*/ 1536 w 3624"/>
                <a:gd name="T75" fmla="*/ 866 h 5750"/>
                <a:gd name="T76" fmla="*/ 1615 w 3624"/>
                <a:gd name="T77" fmla="*/ 788 h 5750"/>
                <a:gd name="T78" fmla="*/ 1891 w 3624"/>
                <a:gd name="T79" fmla="*/ 866 h 5750"/>
                <a:gd name="T80" fmla="*/ 2127 w 3624"/>
                <a:gd name="T81" fmla="*/ 907 h 5750"/>
                <a:gd name="T82" fmla="*/ 2364 w 3624"/>
                <a:gd name="T83" fmla="*/ 749 h 5750"/>
                <a:gd name="T84" fmla="*/ 2521 w 3624"/>
                <a:gd name="T85" fmla="*/ 512 h 5750"/>
                <a:gd name="T86" fmla="*/ 2679 w 3624"/>
                <a:gd name="T87" fmla="*/ 237 h 5750"/>
                <a:gd name="T88" fmla="*/ 2915 w 3624"/>
                <a:gd name="T89" fmla="*/ 0 h 5750"/>
                <a:gd name="T90" fmla="*/ 2718 w 3624"/>
                <a:gd name="T91" fmla="*/ 866 h 5750"/>
                <a:gd name="T92" fmla="*/ 2915 w 3624"/>
                <a:gd name="T93" fmla="*/ 907 h 5750"/>
                <a:gd name="T94" fmla="*/ 3230 w 3624"/>
                <a:gd name="T95" fmla="*/ 512 h 5750"/>
                <a:gd name="T96" fmla="*/ 3505 w 3624"/>
                <a:gd name="T97" fmla="*/ 434 h 5750"/>
                <a:gd name="T98" fmla="*/ 3388 w 3624"/>
                <a:gd name="T99" fmla="*/ 670 h 5750"/>
                <a:gd name="T100" fmla="*/ 3151 w 3624"/>
                <a:gd name="T101" fmla="*/ 946 h 5750"/>
                <a:gd name="T102" fmla="*/ 3112 w 3624"/>
                <a:gd name="T103" fmla="*/ 1261 h 5750"/>
                <a:gd name="T104" fmla="*/ 3230 w 3624"/>
                <a:gd name="T105" fmla="*/ 1300 h 5750"/>
                <a:gd name="T106" fmla="*/ 3624 w 3624"/>
                <a:gd name="T107" fmla="*/ 866 h 5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24" h="5750">
                  <a:moveTo>
                    <a:pt x="3624" y="907"/>
                  </a:moveTo>
                  <a:lnTo>
                    <a:pt x="3585" y="985"/>
                  </a:lnTo>
                  <a:lnTo>
                    <a:pt x="3505" y="1103"/>
                  </a:lnTo>
                  <a:lnTo>
                    <a:pt x="3466" y="1182"/>
                  </a:lnTo>
                  <a:lnTo>
                    <a:pt x="3388" y="1261"/>
                  </a:lnTo>
                  <a:lnTo>
                    <a:pt x="3309" y="1378"/>
                  </a:lnTo>
                  <a:lnTo>
                    <a:pt x="3230" y="1458"/>
                  </a:lnTo>
                  <a:lnTo>
                    <a:pt x="3151" y="1536"/>
                  </a:lnTo>
                  <a:lnTo>
                    <a:pt x="3034" y="1615"/>
                  </a:lnTo>
                  <a:lnTo>
                    <a:pt x="2954" y="1693"/>
                  </a:lnTo>
                  <a:lnTo>
                    <a:pt x="2876" y="1773"/>
                  </a:lnTo>
                  <a:lnTo>
                    <a:pt x="2757" y="1851"/>
                  </a:lnTo>
                  <a:lnTo>
                    <a:pt x="2679" y="1930"/>
                  </a:lnTo>
                  <a:lnTo>
                    <a:pt x="2561" y="2009"/>
                  </a:lnTo>
                  <a:lnTo>
                    <a:pt x="2481" y="2087"/>
                  </a:lnTo>
                  <a:lnTo>
                    <a:pt x="2364" y="2127"/>
                  </a:lnTo>
                  <a:lnTo>
                    <a:pt x="2284" y="2205"/>
                  </a:lnTo>
                  <a:lnTo>
                    <a:pt x="2245" y="2205"/>
                  </a:lnTo>
                  <a:lnTo>
                    <a:pt x="2245" y="2205"/>
                  </a:lnTo>
                  <a:lnTo>
                    <a:pt x="2206" y="2205"/>
                  </a:lnTo>
                  <a:lnTo>
                    <a:pt x="2206" y="2166"/>
                  </a:lnTo>
                  <a:lnTo>
                    <a:pt x="2167" y="2166"/>
                  </a:lnTo>
                  <a:lnTo>
                    <a:pt x="2167" y="2166"/>
                  </a:lnTo>
                  <a:lnTo>
                    <a:pt x="2127" y="2166"/>
                  </a:lnTo>
                  <a:lnTo>
                    <a:pt x="2127" y="2205"/>
                  </a:lnTo>
                  <a:lnTo>
                    <a:pt x="2127" y="2205"/>
                  </a:lnTo>
                  <a:lnTo>
                    <a:pt x="2088" y="2205"/>
                  </a:lnTo>
                  <a:lnTo>
                    <a:pt x="2088" y="2244"/>
                  </a:lnTo>
                  <a:lnTo>
                    <a:pt x="2088" y="2244"/>
                  </a:lnTo>
                  <a:lnTo>
                    <a:pt x="2088" y="2285"/>
                  </a:lnTo>
                  <a:lnTo>
                    <a:pt x="2088" y="2285"/>
                  </a:lnTo>
                  <a:lnTo>
                    <a:pt x="2088" y="2324"/>
                  </a:lnTo>
                  <a:lnTo>
                    <a:pt x="2088" y="2363"/>
                  </a:lnTo>
                  <a:lnTo>
                    <a:pt x="2049" y="2678"/>
                  </a:lnTo>
                  <a:lnTo>
                    <a:pt x="2049" y="2717"/>
                  </a:lnTo>
                  <a:lnTo>
                    <a:pt x="2049" y="2717"/>
                  </a:lnTo>
                  <a:lnTo>
                    <a:pt x="2009" y="2678"/>
                  </a:lnTo>
                  <a:lnTo>
                    <a:pt x="2009" y="2678"/>
                  </a:lnTo>
                  <a:lnTo>
                    <a:pt x="1970" y="2678"/>
                  </a:lnTo>
                  <a:lnTo>
                    <a:pt x="1970" y="2678"/>
                  </a:lnTo>
                  <a:lnTo>
                    <a:pt x="1930" y="2678"/>
                  </a:lnTo>
                  <a:lnTo>
                    <a:pt x="1930" y="2678"/>
                  </a:lnTo>
                  <a:lnTo>
                    <a:pt x="1852" y="3111"/>
                  </a:lnTo>
                  <a:lnTo>
                    <a:pt x="1852" y="3111"/>
                  </a:lnTo>
                  <a:lnTo>
                    <a:pt x="1813" y="3072"/>
                  </a:lnTo>
                  <a:lnTo>
                    <a:pt x="1813" y="3072"/>
                  </a:lnTo>
                  <a:lnTo>
                    <a:pt x="1813" y="3032"/>
                  </a:lnTo>
                  <a:lnTo>
                    <a:pt x="1813" y="3032"/>
                  </a:lnTo>
                  <a:lnTo>
                    <a:pt x="1813" y="2993"/>
                  </a:lnTo>
                  <a:lnTo>
                    <a:pt x="1813" y="2993"/>
                  </a:lnTo>
                  <a:lnTo>
                    <a:pt x="1813" y="2993"/>
                  </a:lnTo>
                  <a:lnTo>
                    <a:pt x="1772" y="2993"/>
                  </a:lnTo>
                  <a:lnTo>
                    <a:pt x="1733" y="2993"/>
                  </a:lnTo>
                  <a:lnTo>
                    <a:pt x="1733" y="2993"/>
                  </a:lnTo>
                  <a:lnTo>
                    <a:pt x="1694" y="2993"/>
                  </a:lnTo>
                  <a:lnTo>
                    <a:pt x="1694" y="3032"/>
                  </a:lnTo>
                  <a:lnTo>
                    <a:pt x="1694" y="3032"/>
                  </a:lnTo>
                  <a:lnTo>
                    <a:pt x="1655" y="3072"/>
                  </a:lnTo>
                  <a:lnTo>
                    <a:pt x="1655" y="3072"/>
                  </a:lnTo>
                  <a:lnTo>
                    <a:pt x="1655" y="3111"/>
                  </a:lnTo>
                  <a:lnTo>
                    <a:pt x="1655" y="3151"/>
                  </a:lnTo>
                  <a:lnTo>
                    <a:pt x="1655" y="3229"/>
                  </a:lnTo>
                  <a:lnTo>
                    <a:pt x="1655" y="3268"/>
                  </a:lnTo>
                  <a:lnTo>
                    <a:pt x="1655" y="3309"/>
                  </a:lnTo>
                  <a:lnTo>
                    <a:pt x="1655" y="3348"/>
                  </a:lnTo>
                  <a:lnTo>
                    <a:pt x="1655" y="3387"/>
                  </a:lnTo>
                  <a:lnTo>
                    <a:pt x="1655" y="3466"/>
                  </a:lnTo>
                  <a:lnTo>
                    <a:pt x="1615" y="3505"/>
                  </a:lnTo>
                  <a:lnTo>
                    <a:pt x="1615" y="3544"/>
                  </a:lnTo>
                  <a:lnTo>
                    <a:pt x="1615" y="3584"/>
                  </a:lnTo>
                  <a:lnTo>
                    <a:pt x="1615" y="3623"/>
                  </a:lnTo>
                  <a:lnTo>
                    <a:pt x="1576" y="3663"/>
                  </a:lnTo>
                  <a:lnTo>
                    <a:pt x="1576" y="3702"/>
                  </a:lnTo>
                  <a:lnTo>
                    <a:pt x="1576" y="3741"/>
                  </a:lnTo>
                  <a:lnTo>
                    <a:pt x="1536" y="3820"/>
                  </a:lnTo>
                  <a:lnTo>
                    <a:pt x="1576" y="3584"/>
                  </a:lnTo>
                  <a:lnTo>
                    <a:pt x="1536" y="3544"/>
                  </a:lnTo>
                  <a:lnTo>
                    <a:pt x="1536" y="3544"/>
                  </a:lnTo>
                  <a:lnTo>
                    <a:pt x="1536" y="3544"/>
                  </a:lnTo>
                  <a:lnTo>
                    <a:pt x="1497" y="3505"/>
                  </a:lnTo>
                  <a:lnTo>
                    <a:pt x="1458" y="3505"/>
                  </a:lnTo>
                  <a:lnTo>
                    <a:pt x="1458" y="3505"/>
                  </a:lnTo>
                  <a:lnTo>
                    <a:pt x="1458" y="3544"/>
                  </a:lnTo>
                  <a:lnTo>
                    <a:pt x="1418" y="3544"/>
                  </a:lnTo>
                  <a:lnTo>
                    <a:pt x="1340" y="4292"/>
                  </a:lnTo>
                  <a:lnTo>
                    <a:pt x="1260" y="4095"/>
                  </a:lnTo>
                  <a:lnTo>
                    <a:pt x="1260" y="4095"/>
                  </a:lnTo>
                  <a:lnTo>
                    <a:pt x="1221" y="4095"/>
                  </a:lnTo>
                  <a:lnTo>
                    <a:pt x="1221" y="4095"/>
                  </a:lnTo>
                  <a:lnTo>
                    <a:pt x="1182" y="4095"/>
                  </a:lnTo>
                  <a:lnTo>
                    <a:pt x="1143" y="4135"/>
                  </a:lnTo>
                  <a:lnTo>
                    <a:pt x="1143" y="4175"/>
                  </a:lnTo>
                  <a:lnTo>
                    <a:pt x="1143" y="4214"/>
                  </a:lnTo>
                  <a:lnTo>
                    <a:pt x="1103" y="4253"/>
                  </a:lnTo>
                  <a:lnTo>
                    <a:pt x="1103" y="4292"/>
                  </a:lnTo>
                  <a:lnTo>
                    <a:pt x="1103" y="4332"/>
                  </a:lnTo>
                  <a:lnTo>
                    <a:pt x="1103" y="4372"/>
                  </a:lnTo>
                  <a:lnTo>
                    <a:pt x="1064" y="4411"/>
                  </a:lnTo>
                  <a:lnTo>
                    <a:pt x="1064" y="4726"/>
                  </a:lnTo>
                  <a:lnTo>
                    <a:pt x="1064" y="4687"/>
                  </a:lnTo>
                  <a:lnTo>
                    <a:pt x="1064" y="4687"/>
                  </a:lnTo>
                  <a:lnTo>
                    <a:pt x="1064" y="4687"/>
                  </a:lnTo>
                  <a:lnTo>
                    <a:pt x="1064" y="4647"/>
                  </a:lnTo>
                  <a:lnTo>
                    <a:pt x="906" y="4687"/>
                  </a:lnTo>
                  <a:lnTo>
                    <a:pt x="906" y="4726"/>
                  </a:lnTo>
                  <a:lnTo>
                    <a:pt x="867" y="4765"/>
                  </a:lnTo>
                  <a:lnTo>
                    <a:pt x="867" y="4844"/>
                  </a:lnTo>
                  <a:lnTo>
                    <a:pt x="867" y="4883"/>
                  </a:lnTo>
                  <a:lnTo>
                    <a:pt x="867" y="4962"/>
                  </a:lnTo>
                  <a:lnTo>
                    <a:pt x="867" y="5001"/>
                  </a:lnTo>
                  <a:lnTo>
                    <a:pt x="867" y="5080"/>
                  </a:lnTo>
                  <a:lnTo>
                    <a:pt x="867" y="5119"/>
                  </a:lnTo>
                  <a:lnTo>
                    <a:pt x="867" y="5199"/>
                  </a:lnTo>
                  <a:lnTo>
                    <a:pt x="828" y="5238"/>
                  </a:lnTo>
                  <a:lnTo>
                    <a:pt x="828" y="5316"/>
                  </a:lnTo>
                  <a:lnTo>
                    <a:pt x="828" y="5356"/>
                  </a:lnTo>
                  <a:lnTo>
                    <a:pt x="828" y="5395"/>
                  </a:lnTo>
                  <a:lnTo>
                    <a:pt x="788" y="5474"/>
                  </a:lnTo>
                  <a:lnTo>
                    <a:pt x="788" y="5513"/>
                  </a:lnTo>
                  <a:lnTo>
                    <a:pt x="748" y="5553"/>
                  </a:lnTo>
                  <a:lnTo>
                    <a:pt x="748" y="5592"/>
                  </a:lnTo>
                  <a:lnTo>
                    <a:pt x="748" y="5631"/>
                  </a:lnTo>
                  <a:lnTo>
                    <a:pt x="748" y="5631"/>
                  </a:lnTo>
                  <a:lnTo>
                    <a:pt x="709" y="5670"/>
                  </a:lnTo>
                  <a:lnTo>
                    <a:pt x="709" y="5711"/>
                  </a:lnTo>
                  <a:lnTo>
                    <a:pt x="709" y="5711"/>
                  </a:lnTo>
                  <a:lnTo>
                    <a:pt x="670" y="5711"/>
                  </a:lnTo>
                  <a:lnTo>
                    <a:pt x="631" y="5750"/>
                  </a:lnTo>
                  <a:lnTo>
                    <a:pt x="0" y="5474"/>
                  </a:lnTo>
                  <a:lnTo>
                    <a:pt x="39" y="5356"/>
                  </a:lnTo>
                  <a:lnTo>
                    <a:pt x="80" y="5277"/>
                  </a:lnTo>
                  <a:lnTo>
                    <a:pt x="158" y="5199"/>
                  </a:lnTo>
                  <a:lnTo>
                    <a:pt x="197" y="5119"/>
                  </a:lnTo>
                  <a:lnTo>
                    <a:pt x="276" y="5001"/>
                  </a:lnTo>
                  <a:lnTo>
                    <a:pt x="316" y="4923"/>
                  </a:lnTo>
                  <a:lnTo>
                    <a:pt x="355" y="4844"/>
                  </a:lnTo>
                  <a:lnTo>
                    <a:pt x="434" y="4726"/>
                  </a:lnTo>
                  <a:lnTo>
                    <a:pt x="473" y="4647"/>
                  </a:lnTo>
                  <a:lnTo>
                    <a:pt x="551" y="4529"/>
                  </a:lnTo>
                  <a:lnTo>
                    <a:pt x="592" y="4450"/>
                  </a:lnTo>
                  <a:lnTo>
                    <a:pt x="631" y="4372"/>
                  </a:lnTo>
                  <a:lnTo>
                    <a:pt x="709" y="4253"/>
                  </a:lnTo>
                  <a:lnTo>
                    <a:pt x="748" y="4175"/>
                  </a:lnTo>
                  <a:lnTo>
                    <a:pt x="788" y="4056"/>
                  </a:lnTo>
                  <a:lnTo>
                    <a:pt x="867" y="3977"/>
                  </a:lnTo>
                  <a:lnTo>
                    <a:pt x="906" y="3860"/>
                  </a:lnTo>
                  <a:lnTo>
                    <a:pt x="946" y="3780"/>
                  </a:lnTo>
                  <a:lnTo>
                    <a:pt x="1024" y="3663"/>
                  </a:lnTo>
                  <a:lnTo>
                    <a:pt x="1064" y="3584"/>
                  </a:lnTo>
                  <a:lnTo>
                    <a:pt x="1103" y="3466"/>
                  </a:lnTo>
                  <a:lnTo>
                    <a:pt x="1182" y="3387"/>
                  </a:lnTo>
                  <a:lnTo>
                    <a:pt x="1221" y="3268"/>
                  </a:lnTo>
                  <a:lnTo>
                    <a:pt x="1260" y="3190"/>
                  </a:lnTo>
                  <a:lnTo>
                    <a:pt x="1340" y="3072"/>
                  </a:lnTo>
                  <a:lnTo>
                    <a:pt x="1379" y="2993"/>
                  </a:lnTo>
                  <a:lnTo>
                    <a:pt x="1418" y="2875"/>
                  </a:lnTo>
                  <a:lnTo>
                    <a:pt x="1497" y="2797"/>
                  </a:lnTo>
                  <a:lnTo>
                    <a:pt x="1536" y="2678"/>
                  </a:lnTo>
                  <a:lnTo>
                    <a:pt x="1576" y="2599"/>
                  </a:lnTo>
                  <a:lnTo>
                    <a:pt x="1615" y="2481"/>
                  </a:lnTo>
                  <a:lnTo>
                    <a:pt x="1694" y="2363"/>
                  </a:lnTo>
                  <a:lnTo>
                    <a:pt x="1694" y="2324"/>
                  </a:lnTo>
                  <a:lnTo>
                    <a:pt x="1733" y="2285"/>
                  </a:lnTo>
                  <a:lnTo>
                    <a:pt x="1772" y="2244"/>
                  </a:lnTo>
                  <a:lnTo>
                    <a:pt x="1772" y="2166"/>
                  </a:lnTo>
                  <a:lnTo>
                    <a:pt x="1813" y="2127"/>
                  </a:lnTo>
                  <a:lnTo>
                    <a:pt x="1852" y="2087"/>
                  </a:lnTo>
                  <a:lnTo>
                    <a:pt x="1891" y="2009"/>
                  </a:lnTo>
                  <a:lnTo>
                    <a:pt x="1891" y="1969"/>
                  </a:lnTo>
                  <a:lnTo>
                    <a:pt x="1930" y="1930"/>
                  </a:lnTo>
                  <a:lnTo>
                    <a:pt x="1970" y="1851"/>
                  </a:lnTo>
                  <a:lnTo>
                    <a:pt x="1970" y="1812"/>
                  </a:lnTo>
                  <a:lnTo>
                    <a:pt x="1970" y="1773"/>
                  </a:lnTo>
                  <a:lnTo>
                    <a:pt x="1970" y="1693"/>
                  </a:lnTo>
                  <a:lnTo>
                    <a:pt x="1970" y="1654"/>
                  </a:lnTo>
                  <a:lnTo>
                    <a:pt x="1930" y="1615"/>
                  </a:lnTo>
                  <a:lnTo>
                    <a:pt x="1930" y="1536"/>
                  </a:lnTo>
                  <a:lnTo>
                    <a:pt x="1891" y="1458"/>
                  </a:lnTo>
                  <a:lnTo>
                    <a:pt x="1852" y="1378"/>
                  </a:lnTo>
                  <a:lnTo>
                    <a:pt x="1813" y="1300"/>
                  </a:lnTo>
                  <a:lnTo>
                    <a:pt x="1772" y="1221"/>
                  </a:lnTo>
                  <a:lnTo>
                    <a:pt x="1733" y="1142"/>
                  </a:lnTo>
                  <a:lnTo>
                    <a:pt x="1694" y="1103"/>
                  </a:lnTo>
                  <a:lnTo>
                    <a:pt x="1615" y="1024"/>
                  </a:lnTo>
                  <a:lnTo>
                    <a:pt x="1576" y="946"/>
                  </a:lnTo>
                  <a:lnTo>
                    <a:pt x="1536" y="946"/>
                  </a:lnTo>
                  <a:lnTo>
                    <a:pt x="1536" y="907"/>
                  </a:lnTo>
                  <a:lnTo>
                    <a:pt x="1536" y="907"/>
                  </a:lnTo>
                  <a:lnTo>
                    <a:pt x="1536" y="866"/>
                  </a:lnTo>
                  <a:lnTo>
                    <a:pt x="1536" y="866"/>
                  </a:lnTo>
                  <a:lnTo>
                    <a:pt x="1536" y="827"/>
                  </a:lnTo>
                  <a:lnTo>
                    <a:pt x="1536" y="827"/>
                  </a:lnTo>
                  <a:lnTo>
                    <a:pt x="1536" y="788"/>
                  </a:lnTo>
                  <a:lnTo>
                    <a:pt x="1576" y="788"/>
                  </a:lnTo>
                  <a:lnTo>
                    <a:pt x="1615" y="788"/>
                  </a:lnTo>
                  <a:lnTo>
                    <a:pt x="1694" y="788"/>
                  </a:lnTo>
                  <a:lnTo>
                    <a:pt x="1733" y="788"/>
                  </a:lnTo>
                  <a:lnTo>
                    <a:pt x="1772" y="827"/>
                  </a:lnTo>
                  <a:lnTo>
                    <a:pt x="1813" y="827"/>
                  </a:lnTo>
                  <a:lnTo>
                    <a:pt x="1891" y="866"/>
                  </a:lnTo>
                  <a:lnTo>
                    <a:pt x="1930" y="866"/>
                  </a:lnTo>
                  <a:lnTo>
                    <a:pt x="1970" y="866"/>
                  </a:lnTo>
                  <a:lnTo>
                    <a:pt x="2009" y="907"/>
                  </a:lnTo>
                  <a:lnTo>
                    <a:pt x="2088" y="907"/>
                  </a:lnTo>
                  <a:lnTo>
                    <a:pt x="2127" y="907"/>
                  </a:lnTo>
                  <a:lnTo>
                    <a:pt x="2167" y="907"/>
                  </a:lnTo>
                  <a:lnTo>
                    <a:pt x="2245" y="866"/>
                  </a:lnTo>
                  <a:lnTo>
                    <a:pt x="2284" y="827"/>
                  </a:lnTo>
                  <a:lnTo>
                    <a:pt x="2325" y="788"/>
                  </a:lnTo>
                  <a:lnTo>
                    <a:pt x="2364" y="749"/>
                  </a:lnTo>
                  <a:lnTo>
                    <a:pt x="2403" y="709"/>
                  </a:lnTo>
                  <a:lnTo>
                    <a:pt x="2442" y="670"/>
                  </a:lnTo>
                  <a:lnTo>
                    <a:pt x="2481" y="591"/>
                  </a:lnTo>
                  <a:lnTo>
                    <a:pt x="2481" y="551"/>
                  </a:lnTo>
                  <a:lnTo>
                    <a:pt x="2521" y="512"/>
                  </a:lnTo>
                  <a:lnTo>
                    <a:pt x="2561" y="434"/>
                  </a:lnTo>
                  <a:lnTo>
                    <a:pt x="2600" y="395"/>
                  </a:lnTo>
                  <a:lnTo>
                    <a:pt x="2600" y="354"/>
                  </a:lnTo>
                  <a:lnTo>
                    <a:pt x="2639" y="276"/>
                  </a:lnTo>
                  <a:lnTo>
                    <a:pt x="2679" y="237"/>
                  </a:lnTo>
                  <a:lnTo>
                    <a:pt x="2718" y="197"/>
                  </a:lnTo>
                  <a:lnTo>
                    <a:pt x="2757" y="158"/>
                  </a:lnTo>
                  <a:lnTo>
                    <a:pt x="2797" y="79"/>
                  </a:lnTo>
                  <a:lnTo>
                    <a:pt x="2876" y="39"/>
                  </a:lnTo>
                  <a:lnTo>
                    <a:pt x="2915" y="0"/>
                  </a:lnTo>
                  <a:lnTo>
                    <a:pt x="2679" y="788"/>
                  </a:lnTo>
                  <a:lnTo>
                    <a:pt x="2718" y="788"/>
                  </a:lnTo>
                  <a:lnTo>
                    <a:pt x="2718" y="827"/>
                  </a:lnTo>
                  <a:lnTo>
                    <a:pt x="2718" y="866"/>
                  </a:lnTo>
                  <a:lnTo>
                    <a:pt x="2718" y="866"/>
                  </a:lnTo>
                  <a:lnTo>
                    <a:pt x="2876" y="946"/>
                  </a:lnTo>
                  <a:lnTo>
                    <a:pt x="2876" y="946"/>
                  </a:lnTo>
                  <a:lnTo>
                    <a:pt x="2876" y="907"/>
                  </a:lnTo>
                  <a:lnTo>
                    <a:pt x="2915" y="907"/>
                  </a:lnTo>
                  <a:lnTo>
                    <a:pt x="2915" y="907"/>
                  </a:lnTo>
                  <a:lnTo>
                    <a:pt x="2993" y="827"/>
                  </a:lnTo>
                  <a:lnTo>
                    <a:pt x="3034" y="749"/>
                  </a:lnTo>
                  <a:lnTo>
                    <a:pt x="3112" y="670"/>
                  </a:lnTo>
                  <a:lnTo>
                    <a:pt x="3151" y="591"/>
                  </a:lnTo>
                  <a:lnTo>
                    <a:pt x="3230" y="512"/>
                  </a:lnTo>
                  <a:lnTo>
                    <a:pt x="3309" y="434"/>
                  </a:lnTo>
                  <a:lnTo>
                    <a:pt x="3388" y="354"/>
                  </a:lnTo>
                  <a:lnTo>
                    <a:pt x="3505" y="315"/>
                  </a:lnTo>
                  <a:lnTo>
                    <a:pt x="3505" y="354"/>
                  </a:lnTo>
                  <a:lnTo>
                    <a:pt x="3505" y="434"/>
                  </a:lnTo>
                  <a:lnTo>
                    <a:pt x="3505" y="473"/>
                  </a:lnTo>
                  <a:lnTo>
                    <a:pt x="3466" y="551"/>
                  </a:lnTo>
                  <a:lnTo>
                    <a:pt x="3427" y="591"/>
                  </a:lnTo>
                  <a:lnTo>
                    <a:pt x="3388" y="630"/>
                  </a:lnTo>
                  <a:lnTo>
                    <a:pt x="3388" y="670"/>
                  </a:lnTo>
                  <a:lnTo>
                    <a:pt x="3349" y="749"/>
                  </a:lnTo>
                  <a:lnTo>
                    <a:pt x="3309" y="788"/>
                  </a:lnTo>
                  <a:lnTo>
                    <a:pt x="3269" y="827"/>
                  </a:lnTo>
                  <a:lnTo>
                    <a:pt x="3191" y="866"/>
                  </a:lnTo>
                  <a:lnTo>
                    <a:pt x="3151" y="946"/>
                  </a:lnTo>
                  <a:lnTo>
                    <a:pt x="3151" y="985"/>
                  </a:lnTo>
                  <a:lnTo>
                    <a:pt x="3112" y="1024"/>
                  </a:lnTo>
                  <a:lnTo>
                    <a:pt x="3073" y="1103"/>
                  </a:lnTo>
                  <a:lnTo>
                    <a:pt x="3073" y="1142"/>
                  </a:lnTo>
                  <a:lnTo>
                    <a:pt x="3112" y="1261"/>
                  </a:lnTo>
                  <a:lnTo>
                    <a:pt x="3151" y="1300"/>
                  </a:lnTo>
                  <a:lnTo>
                    <a:pt x="3151" y="1300"/>
                  </a:lnTo>
                  <a:lnTo>
                    <a:pt x="3191" y="1300"/>
                  </a:lnTo>
                  <a:lnTo>
                    <a:pt x="3191" y="1300"/>
                  </a:lnTo>
                  <a:lnTo>
                    <a:pt x="3230" y="1300"/>
                  </a:lnTo>
                  <a:lnTo>
                    <a:pt x="3269" y="1300"/>
                  </a:lnTo>
                  <a:lnTo>
                    <a:pt x="3269" y="1300"/>
                  </a:lnTo>
                  <a:lnTo>
                    <a:pt x="3309" y="1261"/>
                  </a:lnTo>
                  <a:lnTo>
                    <a:pt x="3624" y="866"/>
                  </a:lnTo>
                  <a:lnTo>
                    <a:pt x="3624" y="866"/>
                  </a:lnTo>
                  <a:lnTo>
                    <a:pt x="3624" y="866"/>
                  </a:lnTo>
                  <a:lnTo>
                    <a:pt x="3624" y="907"/>
                  </a:lnTo>
                  <a:lnTo>
                    <a:pt x="3624" y="907"/>
                  </a:lnTo>
                  <a:close/>
                </a:path>
              </a:pathLst>
            </a:custGeom>
            <a:solidFill>
              <a:srgbClr val="FFD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7" name="Freeform 355"/>
            <p:cNvSpPr>
              <a:spLocks/>
            </p:cNvSpPr>
            <p:nvPr/>
          </p:nvSpPr>
          <p:spPr bwMode="auto">
            <a:xfrm>
              <a:off x="3803" y="2466"/>
              <a:ext cx="1011" cy="978"/>
            </a:xfrm>
            <a:custGeom>
              <a:avLst/>
              <a:gdLst>
                <a:gd name="T0" fmla="*/ 5947 w 6066"/>
                <a:gd name="T1" fmla="*/ 1497 h 5868"/>
                <a:gd name="T2" fmla="*/ 5908 w 6066"/>
                <a:gd name="T3" fmla="*/ 1339 h 5868"/>
                <a:gd name="T4" fmla="*/ 5712 w 6066"/>
                <a:gd name="T5" fmla="*/ 788 h 5868"/>
                <a:gd name="T6" fmla="*/ 5751 w 6066"/>
                <a:gd name="T7" fmla="*/ 906 h 5868"/>
                <a:gd name="T8" fmla="*/ 5632 w 6066"/>
                <a:gd name="T9" fmla="*/ 1694 h 5868"/>
                <a:gd name="T10" fmla="*/ 5515 w 6066"/>
                <a:gd name="T11" fmla="*/ 1261 h 5868"/>
                <a:gd name="T12" fmla="*/ 5435 w 6066"/>
                <a:gd name="T13" fmla="*/ 1261 h 5868"/>
                <a:gd name="T14" fmla="*/ 5435 w 6066"/>
                <a:gd name="T15" fmla="*/ 1575 h 5868"/>
                <a:gd name="T16" fmla="*/ 5476 w 6066"/>
                <a:gd name="T17" fmla="*/ 1970 h 5868"/>
                <a:gd name="T18" fmla="*/ 5476 w 6066"/>
                <a:gd name="T19" fmla="*/ 2363 h 5868"/>
                <a:gd name="T20" fmla="*/ 5160 w 6066"/>
                <a:gd name="T21" fmla="*/ 1655 h 5868"/>
                <a:gd name="T22" fmla="*/ 5160 w 6066"/>
                <a:gd name="T23" fmla="*/ 2166 h 5868"/>
                <a:gd name="T24" fmla="*/ 5199 w 6066"/>
                <a:gd name="T25" fmla="*/ 2678 h 5868"/>
                <a:gd name="T26" fmla="*/ 4884 w 6066"/>
                <a:gd name="T27" fmla="*/ 2087 h 5868"/>
                <a:gd name="T28" fmla="*/ 4766 w 6066"/>
                <a:gd name="T29" fmla="*/ 2166 h 5868"/>
                <a:gd name="T30" fmla="*/ 4963 w 6066"/>
                <a:gd name="T31" fmla="*/ 3545 h 5868"/>
                <a:gd name="T32" fmla="*/ 4806 w 6066"/>
                <a:gd name="T33" fmla="*/ 3505 h 5868"/>
                <a:gd name="T34" fmla="*/ 4648 w 6066"/>
                <a:gd name="T35" fmla="*/ 3072 h 5868"/>
                <a:gd name="T36" fmla="*/ 4569 w 6066"/>
                <a:gd name="T37" fmla="*/ 2718 h 5868"/>
                <a:gd name="T38" fmla="*/ 4451 w 6066"/>
                <a:gd name="T39" fmla="*/ 2678 h 5868"/>
                <a:gd name="T40" fmla="*/ 4372 w 6066"/>
                <a:gd name="T41" fmla="*/ 2757 h 5868"/>
                <a:gd name="T42" fmla="*/ 4451 w 6066"/>
                <a:gd name="T43" fmla="*/ 3033 h 5868"/>
                <a:gd name="T44" fmla="*/ 4491 w 6066"/>
                <a:gd name="T45" fmla="*/ 3348 h 5868"/>
                <a:gd name="T46" fmla="*/ 4569 w 6066"/>
                <a:gd name="T47" fmla="*/ 3702 h 5868"/>
                <a:gd name="T48" fmla="*/ 4726 w 6066"/>
                <a:gd name="T49" fmla="*/ 4135 h 5868"/>
                <a:gd name="T50" fmla="*/ 4214 w 6066"/>
                <a:gd name="T51" fmla="*/ 3269 h 5868"/>
                <a:gd name="T52" fmla="*/ 4214 w 6066"/>
                <a:gd name="T53" fmla="*/ 3780 h 5868"/>
                <a:gd name="T54" fmla="*/ 4411 w 6066"/>
                <a:gd name="T55" fmla="*/ 4253 h 5868"/>
                <a:gd name="T56" fmla="*/ 4057 w 6066"/>
                <a:gd name="T57" fmla="*/ 4017 h 5868"/>
                <a:gd name="T58" fmla="*/ 4057 w 6066"/>
                <a:gd name="T59" fmla="*/ 4292 h 5868"/>
                <a:gd name="T60" fmla="*/ 4214 w 6066"/>
                <a:gd name="T61" fmla="*/ 4687 h 5868"/>
                <a:gd name="T62" fmla="*/ 4411 w 6066"/>
                <a:gd name="T63" fmla="*/ 5001 h 5868"/>
                <a:gd name="T64" fmla="*/ 4175 w 6066"/>
                <a:gd name="T65" fmla="*/ 4884 h 5868"/>
                <a:gd name="T66" fmla="*/ 4018 w 6066"/>
                <a:gd name="T67" fmla="*/ 4962 h 5868"/>
                <a:gd name="T68" fmla="*/ 4018 w 6066"/>
                <a:gd name="T69" fmla="*/ 5199 h 5868"/>
                <a:gd name="T70" fmla="*/ 4136 w 6066"/>
                <a:gd name="T71" fmla="*/ 5435 h 5868"/>
                <a:gd name="T72" fmla="*/ 4333 w 6066"/>
                <a:gd name="T73" fmla="*/ 5671 h 5868"/>
                <a:gd name="T74" fmla="*/ 3506 w 6066"/>
                <a:gd name="T75" fmla="*/ 5828 h 5868"/>
                <a:gd name="T76" fmla="*/ 2678 w 6066"/>
                <a:gd name="T77" fmla="*/ 5828 h 5868"/>
                <a:gd name="T78" fmla="*/ 1969 w 6066"/>
                <a:gd name="T79" fmla="*/ 5868 h 5868"/>
                <a:gd name="T80" fmla="*/ 1615 w 6066"/>
                <a:gd name="T81" fmla="*/ 5828 h 5868"/>
                <a:gd name="T82" fmla="*/ 1260 w 6066"/>
                <a:gd name="T83" fmla="*/ 5789 h 5868"/>
                <a:gd name="T84" fmla="*/ 867 w 6066"/>
                <a:gd name="T85" fmla="*/ 5277 h 5868"/>
                <a:gd name="T86" fmla="*/ 394 w 6066"/>
                <a:gd name="T87" fmla="*/ 4489 h 5868"/>
                <a:gd name="T88" fmla="*/ 0 w 6066"/>
                <a:gd name="T89" fmla="*/ 3663 h 5868"/>
                <a:gd name="T90" fmla="*/ 552 w 6066"/>
                <a:gd name="T91" fmla="*/ 3269 h 5868"/>
                <a:gd name="T92" fmla="*/ 945 w 6066"/>
                <a:gd name="T93" fmla="*/ 2718 h 5868"/>
                <a:gd name="T94" fmla="*/ 1064 w 6066"/>
                <a:gd name="T95" fmla="*/ 2206 h 5868"/>
                <a:gd name="T96" fmla="*/ 1418 w 6066"/>
                <a:gd name="T97" fmla="*/ 2245 h 5868"/>
                <a:gd name="T98" fmla="*/ 2049 w 6066"/>
                <a:gd name="T99" fmla="*/ 2206 h 5868"/>
                <a:gd name="T100" fmla="*/ 2600 w 6066"/>
                <a:gd name="T101" fmla="*/ 2048 h 5868"/>
                <a:gd name="T102" fmla="*/ 2915 w 6066"/>
                <a:gd name="T103" fmla="*/ 1773 h 5868"/>
                <a:gd name="T104" fmla="*/ 3190 w 6066"/>
                <a:gd name="T105" fmla="*/ 1497 h 5868"/>
                <a:gd name="T106" fmla="*/ 3663 w 6066"/>
                <a:gd name="T107" fmla="*/ 1261 h 5868"/>
                <a:gd name="T108" fmla="*/ 4333 w 6066"/>
                <a:gd name="T109" fmla="*/ 631 h 5868"/>
                <a:gd name="T110" fmla="*/ 5003 w 6066"/>
                <a:gd name="T111" fmla="*/ 80 h 5868"/>
                <a:gd name="T112" fmla="*/ 5515 w 6066"/>
                <a:gd name="T113" fmla="*/ 80 h 5868"/>
                <a:gd name="T114" fmla="*/ 5830 w 6066"/>
                <a:gd name="T115" fmla="*/ 276 h 5868"/>
                <a:gd name="T116" fmla="*/ 6066 w 6066"/>
                <a:gd name="T117" fmla="*/ 512 h 5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066" h="5868">
                  <a:moveTo>
                    <a:pt x="6027" y="551"/>
                  </a:moveTo>
                  <a:lnTo>
                    <a:pt x="5988" y="670"/>
                  </a:lnTo>
                  <a:lnTo>
                    <a:pt x="6066" y="1261"/>
                  </a:lnTo>
                  <a:lnTo>
                    <a:pt x="5988" y="1497"/>
                  </a:lnTo>
                  <a:lnTo>
                    <a:pt x="5988" y="1497"/>
                  </a:lnTo>
                  <a:lnTo>
                    <a:pt x="5947" y="1497"/>
                  </a:lnTo>
                  <a:lnTo>
                    <a:pt x="5947" y="1458"/>
                  </a:lnTo>
                  <a:lnTo>
                    <a:pt x="5947" y="1418"/>
                  </a:lnTo>
                  <a:lnTo>
                    <a:pt x="5947" y="1418"/>
                  </a:lnTo>
                  <a:lnTo>
                    <a:pt x="5908" y="1378"/>
                  </a:lnTo>
                  <a:lnTo>
                    <a:pt x="5908" y="1378"/>
                  </a:lnTo>
                  <a:lnTo>
                    <a:pt x="5908" y="1339"/>
                  </a:lnTo>
                  <a:lnTo>
                    <a:pt x="5751" y="749"/>
                  </a:lnTo>
                  <a:lnTo>
                    <a:pt x="5751" y="749"/>
                  </a:lnTo>
                  <a:lnTo>
                    <a:pt x="5751" y="749"/>
                  </a:lnTo>
                  <a:lnTo>
                    <a:pt x="5751" y="749"/>
                  </a:lnTo>
                  <a:lnTo>
                    <a:pt x="5712" y="749"/>
                  </a:lnTo>
                  <a:lnTo>
                    <a:pt x="5712" y="788"/>
                  </a:lnTo>
                  <a:lnTo>
                    <a:pt x="5712" y="788"/>
                  </a:lnTo>
                  <a:lnTo>
                    <a:pt x="5712" y="827"/>
                  </a:lnTo>
                  <a:lnTo>
                    <a:pt x="5712" y="827"/>
                  </a:lnTo>
                  <a:lnTo>
                    <a:pt x="5712" y="867"/>
                  </a:lnTo>
                  <a:lnTo>
                    <a:pt x="5712" y="906"/>
                  </a:lnTo>
                  <a:lnTo>
                    <a:pt x="5751" y="906"/>
                  </a:lnTo>
                  <a:lnTo>
                    <a:pt x="5751" y="946"/>
                  </a:lnTo>
                  <a:lnTo>
                    <a:pt x="5672" y="1063"/>
                  </a:lnTo>
                  <a:lnTo>
                    <a:pt x="5672" y="1812"/>
                  </a:lnTo>
                  <a:lnTo>
                    <a:pt x="5672" y="1773"/>
                  </a:lnTo>
                  <a:lnTo>
                    <a:pt x="5672" y="1733"/>
                  </a:lnTo>
                  <a:lnTo>
                    <a:pt x="5632" y="1694"/>
                  </a:lnTo>
                  <a:lnTo>
                    <a:pt x="5632" y="1655"/>
                  </a:lnTo>
                  <a:lnTo>
                    <a:pt x="5632" y="1615"/>
                  </a:lnTo>
                  <a:lnTo>
                    <a:pt x="5632" y="1575"/>
                  </a:lnTo>
                  <a:lnTo>
                    <a:pt x="5632" y="1536"/>
                  </a:lnTo>
                  <a:lnTo>
                    <a:pt x="5632" y="1497"/>
                  </a:lnTo>
                  <a:lnTo>
                    <a:pt x="5515" y="1261"/>
                  </a:lnTo>
                  <a:lnTo>
                    <a:pt x="5515" y="1261"/>
                  </a:lnTo>
                  <a:lnTo>
                    <a:pt x="5515" y="1221"/>
                  </a:lnTo>
                  <a:lnTo>
                    <a:pt x="5515" y="1221"/>
                  </a:lnTo>
                  <a:lnTo>
                    <a:pt x="5476" y="1221"/>
                  </a:lnTo>
                  <a:lnTo>
                    <a:pt x="5435" y="1221"/>
                  </a:lnTo>
                  <a:lnTo>
                    <a:pt x="5435" y="1261"/>
                  </a:lnTo>
                  <a:lnTo>
                    <a:pt x="5396" y="1300"/>
                  </a:lnTo>
                  <a:lnTo>
                    <a:pt x="5396" y="1339"/>
                  </a:lnTo>
                  <a:lnTo>
                    <a:pt x="5396" y="1378"/>
                  </a:lnTo>
                  <a:lnTo>
                    <a:pt x="5435" y="1458"/>
                  </a:lnTo>
                  <a:lnTo>
                    <a:pt x="5435" y="1497"/>
                  </a:lnTo>
                  <a:lnTo>
                    <a:pt x="5435" y="1575"/>
                  </a:lnTo>
                  <a:lnTo>
                    <a:pt x="5435" y="1655"/>
                  </a:lnTo>
                  <a:lnTo>
                    <a:pt x="5476" y="1694"/>
                  </a:lnTo>
                  <a:lnTo>
                    <a:pt x="5476" y="1773"/>
                  </a:lnTo>
                  <a:lnTo>
                    <a:pt x="5476" y="1851"/>
                  </a:lnTo>
                  <a:lnTo>
                    <a:pt x="5476" y="1890"/>
                  </a:lnTo>
                  <a:lnTo>
                    <a:pt x="5476" y="1970"/>
                  </a:lnTo>
                  <a:lnTo>
                    <a:pt x="5476" y="2048"/>
                  </a:lnTo>
                  <a:lnTo>
                    <a:pt x="5476" y="2087"/>
                  </a:lnTo>
                  <a:lnTo>
                    <a:pt x="5476" y="2166"/>
                  </a:lnTo>
                  <a:lnTo>
                    <a:pt x="5476" y="2245"/>
                  </a:lnTo>
                  <a:lnTo>
                    <a:pt x="5476" y="2285"/>
                  </a:lnTo>
                  <a:lnTo>
                    <a:pt x="5476" y="2363"/>
                  </a:lnTo>
                  <a:lnTo>
                    <a:pt x="5239" y="1615"/>
                  </a:lnTo>
                  <a:lnTo>
                    <a:pt x="5239" y="1615"/>
                  </a:lnTo>
                  <a:lnTo>
                    <a:pt x="5199" y="1575"/>
                  </a:lnTo>
                  <a:lnTo>
                    <a:pt x="5199" y="1575"/>
                  </a:lnTo>
                  <a:lnTo>
                    <a:pt x="5160" y="1575"/>
                  </a:lnTo>
                  <a:lnTo>
                    <a:pt x="5160" y="1655"/>
                  </a:lnTo>
                  <a:lnTo>
                    <a:pt x="5120" y="1733"/>
                  </a:lnTo>
                  <a:lnTo>
                    <a:pt x="5120" y="1812"/>
                  </a:lnTo>
                  <a:lnTo>
                    <a:pt x="5120" y="1890"/>
                  </a:lnTo>
                  <a:lnTo>
                    <a:pt x="5120" y="1970"/>
                  </a:lnTo>
                  <a:lnTo>
                    <a:pt x="5120" y="2048"/>
                  </a:lnTo>
                  <a:lnTo>
                    <a:pt x="5160" y="2166"/>
                  </a:lnTo>
                  <a:lnTo>
                    <a:pt x="5160" y="2245"/>
                  </a:lnTo>
                  <a:lnTo>
                    <a:pt x="5160" y="2324"/>
                  </a:lnTo>
                  <a:lnTo>
                    <a:pt x="5160" y="2402"/>
                  </a:lnTo>
                  <a:lnTo>
                    <a:pt x="5199" y="2482"/>
                  </a:lnTo>
                  <a:lnTo>
                    <a:pt x="5199" y="2599"/>
                  </a:lnTo>
                  <a:lnTo>
                    <a:pt x="5199" y="2678"/>
                  </a:lnTo>
                  <a:lnTo>
                    <a:pt x="5239" y="2757"/>
                  </a:lnTo>
                  <a:lnTo>
                    <a:pt x="5239" y="2836"/>
                  </a:lnTo>
                  <a:lnTo>
                    <a:pt x="5239" y="2914"/>
                  </a:lnTo>
                  <a:lnTo>
                    <a:pt x="4923" y="2087"/>
                  </a:lnTo>
                  <a:lnTo>
                    <a:pt x="4884" y="2087"/>
                  </a:lnTo>
                  <a:lnTo>
                    <a:pt x="4884" y="2087"/>
                  </a:lnTo>
                  <a:lnTo>
                    <a:pt x="4845" y="2087"/>
                  </a:lnTo>
                  <a:lnTo>
                    <a:pt x="4845" y="2087"/>
                  </a:lnTo>
                  <a:lnTo>
                    <a:pt x="4806" y="2087"/>
                  </a:lnTo>
                  <a:lnTo>
                    <a:pt x="4806" y="2127"/>
                  </a:lnTo>
                  <a:lnTo>
                    <a:pt x="4806" y="2127"/>
                  </a:lnTo>
                  <a:lnTo>
                    <a:pt x="4766" y="2166"/>
                  </a:lnTo>
                  <a:lnTo>
                    <a:pt x="5042" y="3387"/>
                  </a:lnTo>
                  <a:lnTo>
                    <a:pt x="5042" y="3426"/>
                  </a:lnTo>
                  <a:lnTo>
                    <a:pt x="5003" y="3426"/>
                  </a:lnTo>
                  <a:lnTo>
                    <a:pt x="5003" y="3465"/>
                  </a:lnTo>
                  <a:lnTo>
                    <a:pt x="4963" y="3505"/>
                  </a:lnTo>
                  <a:lnTo>
                    <a:pt x="4963" y="3545"/>
                  </a:lnTo>
                  <a:lnTo>
                    <a:pt x="4963" y="3584"/>
                  </a:lnTo>
                  <a:lnTo>
                    <a:pt x="4923" y="3623"/>
                  </a:lnTo>
                  <a:lnTo>
                    <a:pt x="4923" y="3702"/>
                  </a:lnTo>
                  <a:lnTo>
                    <a:pt x="4884" y="3663"/>
                  </a:lnTo>
                  <a:lnTo>
                    <a:pt x="4845" y="3584"/>
                  </a:lnTo>
                  <a:lnTo>
                    <a:pt x="4806" y="3505"/>
                  </a:lnTo>
                  <a:lnTo>
                    <a:pt x="4806" y="3426"/>
                  </a:lnTo>
                  <a:lnTo>
                    <a:pt x="4766" y="3348"/>
                  </a:lnTo>
                  <a:lnTo>
                    <a:pt x="4726" y="3269"/>
                  </a:lnTo>
                  <a:lnTo>
                    <a:pt x="4687" y="3190"/>
                  </a:lnTo>
                  <a:lnTo>
                    <a:pt x="4648" y="3111"/>
                  </a:lnTo>
                  <a:lnTo>
                    <a:pt x="4648" y="3072"/>
                  </a:lnTo>
                  <a:lnTo>
                    <a:pt x="4648" y="2994"/>
                  </a:lnTo>
                  <a:lnTo>
                    <a:pt x="4609" y="2914"/>
                  </a:lnTo>
                  <a:lnTo>
                    <a:pt x="4609" y="2875"/>
                  </a:lnTo>
                  <a:lnTo>
                    <a:pt x="4609" y="2836"/>
                  </a:lnTo>
                  <a:lnTo>
                    <a:pt x="4569" y="2757"/>
                  </a:lnTo>
                  <a:lnTo>
                    <a:pt x="4569" y="2718"/>
                  </a:lnTo>
                  <a:lnTo>
                    <a:pt x="4530" y="2639"/>
                  </a:lnTo>
                  <a:lnTo>
                    <a:pt x="4491" y="2639"/>
                  </a:lnTo>
                  <a:lnTo>
                    <a:pt x="4491" y="2639"/>
                  </a:lnTo>
                  <a:lnTo>
                    <a:pt x="4491" y="2639"/>
                  </a:lnTo>
                  <a:lnTo>
                    <a:pt x="4491" y="2639"/>
                  </a:lnTo>
                  <a:lnTo>
                    <a:pt x="4451" y="2678"/>
                  </a:lnTo>
                  <a:lnTo>
                    <a:pt x="4451" y="2678"/>
                  </a:lnTo>
                  <a:lnTo>
                    <a:pt x="4451" y="2678"/>
                  </a:lnTo>
                  <a:lnTo>
                    <a:pt x="4411" y="2678"/>
                  </a:lnTo>
                  <a:lnTo>
                    <a:pt x="4411" y="2718"/>
                  </a:lnTo>
                  <a:lnTo>
                    <a:pt x="4411" y="2718"/>
                  </a:lnTo>
                  <a:lnTo>
                    <a:pt x="4372" y="2757"/>
                  </a:lnTo>
                  <a:lnTo>
                    <a:pt x="4372" y="2757"/>
                  </a:lnTo>
                  <a:lnTo>
                    <a:pt x="4411" y="2836"/>
                  </a:lnTo>
                  <a:lnTo>
                    <a:pt x="4411" y="2875"/>
                  </a:lnTo>
                  <a:lnTo>
                    <a:pt x="4411" y="2914"/>
                  </a:lnTo>
                  <a:lnTo>
                    <a:pt x="4411" y="2994"/>
                  </a:lnTo>
                  <a:lnTo>
                    <a:pt x="4451" y="3033"/>
                  </a:lnTo>
                  <a:lnTo>
                    <a:pt x="4451" y="3072"/>
                  </a:lnTo>
                  <a:lnTo>
                    <a:pt x="4451" y="3151"/>
                  </a:lnTo>
                  <a:lnTo>
                    <a:pt x="4451" y="3190"/>
                  </a:lnTo>
                  <a:lnTo>
                    <a:pt x="4451" y="3269"/>
                  </a:lnTo>
                  <a:lnTo>
                    <a:pt x="4451" y="3309"/>
                  </a:lnTo>
                  <a:lnTo>
                    <a:pt x="4491" y="3348"/>
                  </a:lnTo>
                  <a:lnTo>
                    <a:pt x="4491" y="3426"/>
                  </a:lnTo>
                  <a:lnTo>
                    <a:pt x="4491" y="3465"/>
                  </a:lnTo>
                  <a:lnTo>
                    <a:pt x="4530" y="3505"/>
                  </a:lnTo>
                  <a:lnTo>
                    <a:pt x="4530" y="3584"/>
                  </a:lnTo>
                  <a:lnTo>
                    <a:pt x="4569" y="3623"/>
                  </a:lnTo>
                  <a:lnTo>
                    <a:pt x="4569" y="3702"/>
                  </a:lnTo>
                  <a:lnTo>
                    <a:pt x="4609" y="3780"/>
                  </a:lnTo>
                  <a:lnTo>
                    <a:pt x="4609" y="3860"/>
                  </a:lnTo>
                  <a:lnTo>
                    <a:pt x="4648" y="3938"/>
                  </a:lnTo>
                  <a:lnTo>
                    <a:pt x="4687" y="4017"/>
                  </a:lnTo>
                  <a:lnTo>
                    <a:pt x="4687" y="4057"/>
                  </a:lnTo>
                  <a:lnTo>
                    <a:pt x="4726" y="4135"/>
                  </a:lnTo>
                  <a:lnTo>
                    <a:pt x="4726" y="4214"/>
                  </a:lnTo>
                  <a:lnTo>
                    <a:pt x="4294" y="3309"/>
                  </a:lnTo>
                  <a:lnTo>
                    <a:pt x="4294" y="3309"/>
                  </a:lnTo>
                  <a:lnTo>
                    <a:pt x="4294" y="3309"/>
                  </a:lnTo>
                  <a:lnTo>
                    <a:pt x="4254" y="3309"/>
                  </a:lnTo>
                  <a:lnTo>
                    <a:pt x="4214" y="3269"/>
                  </a:lnTo>
                  <a:lnTo>
                    <a:pt x="4214" y="3348"/>
                  </a:lnTo>
                  <a:lnTo>
                    <a:pt x="4175" y="3465"/>
                  </a:lnTo>
                  <a:lnTo>
                    <a:pt x="4175" y="3545"/>
                  </a:lnTo>
                  <a:lnTo>
                    <a:pt x="4175" y="3623"/>
                  </a:lnTo>
                  <a:lnTo>
                    <a:pt x="4214" y="3702"/>
                  </a:lnTo>
                  <a:lnTo>
                    <a:pt x="4214" y="3780"/>
                  </a:lnTo>
                  <a:lnTo>
                    <a:pt x="4254" y="3860"/>
                  </a:lnTo>
                  <a:lnTo>
                    <a:pt x="4294" y="3938"/>
                  </a:lnTo>
                  <a:lnTo>
                    <a:pt x="4294" y="4017"/>
                  </a:lnTo>
                  <a:lnTo>
                    <a:pt x="4333" y="4096"/>
                  </a:lnTo>
                  <a:lnTo>
                    <a:pt x="4372" y="4175"/>
                  </a:lnTo>
                  <a:lnTo>
                    <a:pt x="4411" y="4253"/>
                  </a:lnTo>
                  <a:lnTo>
                    <a:pt x="4451" y="4333"/>
                  </a:lnTo>
                  <a:lnTo>
                    <a:pt x="4491" y="4411"/>
                  </a:lnTo>
                  <a:lnTo>
                    <a:pt x="4530" y="4489"/>
                  </a:lnTo>
                  <a:lnTo>
                    <a:pt x="4530" y="4568"/>
                  </a:lnTo>
                  <a:lnTo>
                    <a:pt x="4057" y="3977"/>
                  </a:lnTo>
                  <a:lnTo>
                    <a:pt x="4057" y="4017"/>
                  </a:lnTo>
                  <a:lnTo>
                    <a:pt x="4018" y="4057"/>
                  </a:lnTo>
                  <a:lnTo>
                    <a:pt x="4018" y="4096"/>
                  </a:lnTo>
                  <a:lnTo>
                    <a:pt x="4018" y="4175"/>
                  </a:lnTo>
                  <a:lnTo>
                    <a:pt x="4057" y="4214"/>
                  </a:lnTo>
                  <a:lnTo>
                    <a:pt x="4057" y="4253"/>
                  </a:lnTo>
                  <a:lnTo>
                    <a:pt x="4057" y="4292"/>
                  </a:lnTo>
                  <a:lnTo>
                    <a:pt x="4057" y="4372"/>
                  </a:lnTo>
                  <a:lnTo>
                    <a:pt x="4097" y="4411"/>
                  </a:lnTo>
                  <a:lnTo>
                    <a:pt x="4136" y="4489"/>
                  </a:lnTo>
                  <a:lnTo>
                    <a:pt x="4136" y="4568"/>
                  </a:lnTo>
                  <a:lnTo>
                    <a:pt x="4175" y="4608"/>
                  </a:lnTo>
                  <a:lnTo>
                    <a:pt x="4214" y="4687"/>
                  </a:lnTo>
                  <a:lnTo>
                    <a:pt x="4254" y="4726"/>
                  </a:lnTo>
                  <a:lnTo>
                    <a:pt x="4294" y="4804"/>
                  </a:lnTo>
                  <a:lnTo>
                    <a:pt x="4294" y="4845"/>
                  </a:lnTo>
                  <a:lnTo>
                    <a:pt x="4333" y="4884"/>
                  </a:lnTo>
                  <a:lnTo>
                    <a:pt x="4372" y="4962"/>
                  </a:lnTo>
                  <a:lnTo>
                    <a:pt x="4411" y="5001"/>
                  </a:lnTo>
                  <a:lnTo>
                    <a:pt x="4451" y="5080"/>
                  </a:lnTo>
                  <a:lnTo>
                    <a:pt x="4451" y="5120"/>
                  </a:lnTo>
                  <a:lnTo>
                    <a:pt x="4491" y="5199"/>
                  </a:lnTo>
                  <a:lnTo>
                    <a:pt x="4530" y="5238"/>
                  </a:lnTo>
                  <a:lnTo>
                    <a:pt x="4530" y="5316"/>
                  </a:lnTo>
                  <a:lnTo>
                    <a:pt x="4175" y="4884"/>
                  </a:lnTo>
                  <a:lnTo>
                    <a:pt x="4136" y="4884"/>
                  </a:lnTo>
                  <a:lnTo>
                    <a:pt x="4097" y="4884"/>
                  </a:lnTo>
                  <a:lnTo>
                    <a:pt x="4097" y="4884"/>
                  </a:lnTo>
                  <a:lnTo>
                    <a:pt x="4057" y="4923"/>
                  </a:lnTo>
                  <a:lnTo>
                    <a:pt x="4057" y="4923"/>
                  </a:lnTo>
                  <a:lnTo>
                    <a:pt x="4018" y="4962"/>
                  </a:lnTo>
                  <a:lnTo>
                    <a:pt x="4018" y="4962"/>
                  </a:lnTo>
                  <a:lnTo>
                    <a:pt x="4018" y="5001"/>
                  </a:lnTo>
                  <a:lnTo>
                    <a:pt x="4018" y="5041"/>
                  </a:lnTo>
                  <a:lnTo>
                    <a:pt x="4018" y="5120"/>
                  </a:lnTo>
                  <a:lnTo>
                    <a:pt x="4018" y="5159"/>
                  </a:lnTo>
                  <a:lnTo>
                    <a:pt x="4018" y="5199"/>
                  </a:lnTo>
                  <a:lnTo>
                    <a:pt x="4057" y="5238"/>
                  </a:lnTo>
                  <a:lnTo>
                    <a:pt x="4057" y="5277"/>
                  </a:lnTo>
                  <a:lnTo>
                    <a:pt x="4097" y="5316"/>
                  </a:lnTo>
                  <a:lnTo>
                    <a:pt x="4097" y="5356"/>
                  </a:lnTo>
                  <a:lnTo>
                    <a:pt x="4136" y="5396"/>
                  </a:lnTo>
                  <a:lnTo>
                    <a:pt x="4136" y="5435"/>
                  </a:lnTo>
                  <a:lnTo>
                    <a:pt x="4175" y="5474"/>
                  </a:lnTo>
                  <a:lnTo>
                    <a:pt x="4214" y="5513"/>
                  </a:lnTo>
                  <a:lnTo>
                    <a:pt x="4254" y="5553"/>
                  </a:lnTo>
                  <a:lnTo>
                    <a:pt x="4254" y="5592"/>
                  </a:lnTo>
                  <a:lnTo>
                    <a:pt x="4294" y="5631"/>
                  </a:lnTo>
                  <a:lnTo>
                    <a:pt x="4333" y="5671"/>
                  </a:lnTo>
                  <a:lnTo>
                    <a:pt x="4175" y="5711"/>
                  </a:lnTo>
                  <a:lnTo>
                    <a:pt x="4057" y="5750"/>
                  </a:lnTo>
                  <a:lnTo>
                    <a:pt x="3939" y="5789"/>
                  </a:lnTo>
                  <a:lnTo>
                    <a:pt x="3782" y="5789"/>
                  </a:lnTo>
                  <a:lnTo>
                    <a:pt x="3663" y="5789"/>
                  </a:lnTo>
                  <a:lnTo>
                    <a:pt x="3506" y="5828"/>
                  </a:lnTo>
                  <a:lnTo>
                    <a:pt x="3387" y="5828"/>
                  </a:lnTo>
                  <a:lnTo>
                    <a:pt x="3230" y="5828"/>
                  </a:lnTo>
                  <a:lnTo>
                    <a:pt x="3073" y="5828"/>
                  </a:lnTo>
                  <a:lnTo>
                    <a:pt x="2954" y="5828"/>
                  </a:lnTo>
                  <a:lnTo>
                    <a:pt x="2797" y="5828"/>
                  </a:lnTo>
                  <a:lnTo>
                    <a:pt x="2678" y="5828"/>
                  </a:lnTo>
                  <a:lnTo>
                    <a:pt x="2521" y="5828"/>
                  </a:lnTo>
                  <a:lnTo>
                    <a:pt x="2363" y="5828"/>
                  </a:lnTo>
                  <a:lnTo>
                    <a:pt x="2245" y="5868"/>
                  </a:lnTo>
                  <a:lnTo>
                    <a:pt x="2088" y="5868"/>
                  </a:lnTo>
                  <a:lnTo>
                    <a:pt x="2008" y="5868"/>
                  </a:lnTo>
                  <a:lnTo>
                    <a:pt x="1969" y="5868"/>
                  </a:lnTo>
                  <a:lnTo>
                    <a:pt x="1891" y="5828"/>
                  </a:lnTo>
                  <a:lnTo>
                    <a:pt x="1852" y="5828"/>
                  </a:lnTo>
                  <a:lnTo>
                    <a:pt x="1773" y="5828"/>
                  </a:lnTo>
                  <a:lnTo>
                    <a:pt x="1733" y="5828"/>
                  </a:lnTo>
                  <a:lnTo>
                    <a:pt x="1654" y="5828"/>
                  </a:lnTo>
                  <a:lnTo>
                    <a:pt x="1615" y="5828"/>
                  </a:lnTo>
                  <a:lnTo>
                    <a:pt x="1537" y="5828"/>
                  </a:lnTo>
                  <a:lnTo>
                    <a:pt x="1496" y="5828"/>
                  </a:lnTo>
                  <a:lnTo>
                    <a:pt x="1418" y="5828"/>
                  </a:lnTo>
                  <a:lnTo>
                    <a:pt x="1379" y="5828"/>
                  </a:lnTo>
                  <a:lnTo>
                    <a:pt x="1340" y="5789"/>
                  </a:lnTo>
                  <a:lnTo>
                    <a:pt x="1260" y="5789"/>
                  </a:lnTo>
                  <a:lnTo>
                    <a:pt x="1221" y="5789"/>
                  </a:lnTo>
                  <a:lnTo>
                    <a:pt x="1142" y="5750"/>
                  </a:lnTo>
                  <a:lnTo>
                    <a:pt x="1064" y="5631"/>
                  </a:lnTo>
                  <a:lnTo>
                    <a:pt x="1025" y="5513"/>
                  </a:lnTo>
                  <a:lnTo>
                    <a:pt x="945" y="5396"/>
                  </a:lnTo>
                  <a:lnTo>
                    <a:pt x="867" y="5277"/>
                  </a:lnTo>
                  <a:lnTo>
                    <a:pt x="788" y="5159"/>
                  </a:lnTo>
                  <a:lnTo>
                    <a:pt x="670" y="5001"/>
                  </a:lnTo>
                  <a:lnTo>
                    <a:pt x="591" y="4884"/>
                  </a:lnTo>
                  <a:lnTo>
                    <a:pt x="512" y="4765"/>
                  </a:lnTo>
                  <a:lnTo>
                    <a:pt x="473" y="4647"/>
                  </a:lnTo>
                  <a:lnTo>
                    <a:pt x="394" y="4489"/>
                  </a:lnTo>
                  <a:lnTo>
                    <a:pt x="316" y="4372"/>
                  </a:lnTo>
                  <a:lnTo>
                    <a:pt x="236" y="4214"/>
                  </a:lnTo>
                  <a:lnTo>
                    <a:pt x="197" y="4096"/>
                  </a:lnTo>
                  <a:lnTo>
                    <a:pt x="118" y="3938"/>
                  </a:lnTo>
                  <a:lnTo>
                    <a:pt x="79" y="3821"/>
                  </a:lnTo>
                  <a:lnTo>
                    <a:pt x="0" y="3663"/>
                  </a:lnTo>
                  <a:lnTo>
                    <a:pt x="118" y="3584"/>
                  </a:lnTo>
                  <a:lnTo>
                    <a:pt x="197" y="3545"/>
                  </a:lnTo>
                  <a:lnTo>
                    <a:pt x="275" y="3465"/>
                  </a:lnTo>
                  <a:lnTo>
                    <a:pt x="355" y="3426"/>
                  </a:lnTo>
                  <a:lnTo>
                    <a:pt x="473" y="3348"/>
                  </a:lnTo>
                  <a:lnTo>
                    <a:pt x="552" y="3269"/>
                  </a:lnTo>
                  <a:lnTo>
                    <a:pt x="630" y="3190"/>
                  </a:lnTo>
                  <a:lnTo>
                    <a:pt x="709" y="3111"/>
                  </a:lnTo>
                  <a:lnTo>
                    <a:pt x="748" y="2994"/>
                  </a:lnTo>
                  <a:lnTo>
                    <a:pt x="828" y="2914"/>
                  </a:lnTo>
                  <a:lnTo>
                    <a:pt x="867" y="2797"/>
                  </a:lnTo>
                  <a:lnTo>
                    <a:pt x="945" y="2718"/>
                  </a:lnTo>
                  <a:lnTo>
                    <a:pt x="984" y="2599"/>
                  </a:lnTo>
                  <a:lnTo>
                    <a:pt x="1025" y="2482"/>
                  </a:lnTo>
                  <a:lnTo>
                    <a:pt x="1025" y="2402"/>
                  </a:lnTo>
                  <a:lnTo>
                    <a:pt x="1064" y="2285"/>
                  </a:lnTo>
                  <a:lnTo>
                    <a:pt x="1064" y="2245"/>
                  </a:lnTo>
                  <a:lnTo>
                    <a:pt x="1064" y="2206"/>
                  </a:lnTo>
                  <a:lnTo>
                    <a:pt x="1064" y="2206"/>
                  </a:lnTo>
                  <a:lnTo>
                    <a:pt x="1064" y="2166"/>
                  </a:lnTo>
                  <a:lnTo>
                    <a:pt x="1142" y="2206"/>
                  </a:lnTo>
                  <a:lnTo>
                    <a:pt x="1221" y="2206"/>
                  </a:lnTo>
                  <a:lnTo>
                    <a:pt x="1340" y="2245"/>
                  </a:lnTo>
                  <a:lnTo>
                    <a:pt x="1418" y="2245"/>
                  </a:lnTo>
                  <a:lnTo>
                    <a:pt x="1537" y="2245"/>
                  </a:lnTo>
                  <a:lnTo>
                    <a:pt x="1615" y="2245"/>
                  </a:lnTo>
                  <a:lnTo>
                    <a:pt x="1733" y="2245"/>
                  </a:lnTo>
                  <a:lnTo>
                    <a:pt x="1812" y="2245"/>
                  </a:lnTo>
                  <a:lnTo>
                    <a:pt x="1930" y="2245"/>
                  </a:lnTo>
                  <a:lnTo>
                    <a:pt x="2049" y="2206"/>
                  </a:lnTo>
                  <a:lnTo>
                    <a:pt x="2127" y="2206"/>
                  </a:lnTo>
                  <a:lnTo>
                    <a:pt x="2245" y="2166"/>
                  </a:lnTo>
                  <a:lnTo>
                    <a:pt x="2324" y="2166"/>
                  </a:lnTo>
                  <a:lnTo>
                    <a:pt x="2403" y="2127"/>
                  </a:lnTo>
                  <a:lnTo>
                    <a:pt x="2521" y="2087"/>
                  </a:lnTo>
                  <a:lnTo>
                    <a:pt x="2600" y="2048"/>
                  </a:lnTo>
                  <a:lnTo>
                    <a:pt x="2639" y="2009"/>
                  </a:lnTo>
                  <a:lnTo>
                    <a:pt x="2718" y="1970"/>
                  </a:lnTo>
                  <a:lnTo>
                    <a:pt x="2758" y="1930"/>
                  </a:lnTo>
                  <a:lnTo>
                    <a:pt x="2797" y="1890"/>
                  </a:lnTo>
                  <a:lnTo>
                    <a:pt x="2875" y="1812"/>
                  </a:lnTo>
                  <a:lnTo>
                    <a:pt x="2915" y="1773"/>
                  </a:lnTo>
                  <a:lnTo>
                    <a:pt x="2954" y="1733"/>
                  </a:lnTo>
                  <a:lnTo>
                    <a:pt x="2993" y="1694"/>
                  </a:lnTo>
                  <a:lnTo>
                    <a:pt x="3033" y="1655"/>
                  </a:lnTo>
                  <a:lnTo>
                    <a:pt x="3112" y="1575"/>
                  </a:lnTo>
                  <a:lnTo>
                    <a:pt x="3151" y="1536"/>
                  </a:lnTo>
                  <a:lnTo>
                    <a:pt x="3190" y="1497"/>
                  </a:lnTo>
                  <a:lnTo>
                    <a:pt x="3230" y="1458"/>
                  </a:lnTo>
                  <a:lnTo>
                    <a:pt x="3309" y="1418"/>
                  </a:lnTo>
                  <a:lnTo>
                    <a:pt x="3348" y="1418"/>
                  </a:lnTo>
                  <a:lnTo>
                    <a:pt x="3387" y="1378"/>
                  </a:lnTo>
                  <a:lnTo>
                    <a:pt x="3545" y="1339"/>
                  </a:lnTo>
                  <a:lnTo>
                    <a:pt x="3663" y="1261"/>
                  </a:lnTo>
                  <a:lnTo>
                    <a:pt x="3782" y="1182"/>
                  </a:lnTo>
                  <a:lnTo>
                    <a:pt x="3899" y="1063"/>
                  </a:lnTo>
                  <a:lnTo>
                    <a:pt x="3978" y="985"/>
                  </a:lnTo>
                  <a:lnTo>
                    <a:pt x="4097" y="867"/>
                  </a:lnTo>
                  <a:lnTo>
                    <a:pt x="4214" y="749"/>
                  </a:lnTo>
                  <a:lnTo>
                    <a:pt x="4333" y="631"/>
                  </a:lnTo>
                  <a:lnTo>
                    <a:pt x="4451" y="551"/>
                  </a:lnTo>
                  <a:lnTo>
                    <a:pt x="4530" y="434"/>
                  </a:lnTo>
                  <a:lnTo>
                    <a:pt x="4648" y="315"/>
                  </a:lnTo>
                  <a:lnTo>
                    <a:pt x="4766" y="237"/>
                  </a:lnTo>
                  <a:lnTo>
                    <a:pt x="4884" y="158"/>
                  </a:lnTo>
                  <a:lnTo>
                    <a:pt x="5003" y="80"/>
                  </a:lnTo>
                  <a:lnTo>
                    <a:pt x="5160" y="39"/>
                  </a:lnTo>
                  <a:lnTo>
                    <a:pt x="5278" y="0"/>
                  </a:lnTo>
                  <a:lnTo>
                    <a:pt x="5357" y="0"/>
                  </a:lnTo>
                  <a:lnTo>
                    <a:pt x="5396" y="39"/>
                  </a:lnTo>
                  <a:lnTo>
                    <a:pt x="5476" y="39"/>
                  </a:lnTo>
                  <a:lnTo>
                    <a:pt x="5515" y="80"/>
                  </a:lnTo>
                  <a:lnTo>
                    <a:pt x="5593" y="80"/>
                  </a:lnTo>
                  <a:lnTo>
                    <a:pt x="5632" y="119"/>
                  </a:lnTo>
                  <a:lnTo>
                    <a:pt x="5712" y="158"/>
                  </a:lnTo>
                  <a:lnTo>
                    <a:pt x="5751" y="197"/>
                  </a:lnTo>
                  <a:lnTo>
                    <a:pt x="5790" y="237"/>
                  </a:lnTo>
                  <a:lnTo>
                    <a:pt x="5830" y="276"/>
                  </a:lnTo>
                  <a:lnTo>
                    <a:pt x="5869" y="276"/>
                  </a:lnTo>
                  <a:lnTo>
                    <a:pt x="5908" y="315"/>
                  </a:lnTo>
                  <a:lnTo>
                    <a:pt x="5947" y="394"/>
                  </a:lnTo>
                  <a:lnTo>
                    <a:pt x="5988" y="434"/>
                  </a:lnTo>
                  <a:lnTo>
                    <a:pt x="6027" y="473"/>
                  </a:lnTo>
                  <a:lnTo>
                    <a:pt x="6066" y="512"/>
                  </a:lnTo>
                  <a:lnTo>
                    <a:pt x="6066" y="512"/>
                  </a:lnTo>
                  <a:lnTo>
                    <a:pt x="6066" y="551"/>
                  </a:lnTo>
                  <a:lnTo>
                    <a:pt x="6066" y="551"/>
                  </a:lnTo>
                  <a:lnTo>
                    <a:pt x="6027" y="551"/>
                  </a:lnTo>
                  <a:close/>
                </a:path>
              </a:pathLst>
            </a:custGeom>
            <a:solidFill>
              <a:srgbClr val="3300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8" name="Freeform 356"/>
            <p:cNvSpPr>
              <a:spLocks/>
            </p:cNvSpPr>
            <p:nvPr/>
          </p:nvSpPr>
          <p:spPr bwMode="auto">
            <a:xfrm>
              <a:off x="4065" y="2046"/>
              <a:ext cx="407" cy="669"/>
            </a:xfrm>
            <a:custGeom>
              <a:avLst/>
              <a:gdLst>
                <a:gd name="T0" fmla="*/ 2245 w 2442"/>
                <a:gd name="T1" fmla="*/ 2127 h 4017"/>
                <a:gd name="T2" fmla="*/ 2165 w 2442"/>
                <a:gd name="T3" fmla="*/ 2205 h 4017"/>
                <a:gd name="T4" fmla="*/ 2048 w 2442"/>
                <a:gd name="T5" fmla="*/ 2205 h 4017"/>
                <a:gd name="T6" fmla="*/ 1890 w 2442"/>
                <a:gd name="T7" fmla="*/ 1812 h 4017"/>
                <a:gd name="T8" fmla="*/ 1811 w 2442"/>
                <a:gd name="T9" fmla="*/ 1772 h 4017"/>
                <a:gd name="T10" fmla="*/ 1772 w 2442"/>
                <a:gd name="T11" fmla="*/ 1812 h 4017"/>
                <a:gd name="T12" fmla="*/ 1417 w 2442"/>
                <a:gd name="T13" fmla="*/ 2520 h 4017"/>
                <a:gd name="T14" fmla="*/ 1417 w 2442"/>
                <a:gd name="T15" fmla="*/ 2559 h 4017"/>
                <a:gd name="T16" fmla="*/ 1457 w 2442"/>
                <a:gd name="T17" fmla="*/ 2600 h 4017"/>
                <a:gd name="T18" fmla="*/ 1575 w 2442"/>
                <a:gd name="T19" fmla="*/ 2600 h 4017"/>
                <a:gd name="T20" fmla="*/ 1654 w 2442"/>
                <a:gd name="T21" fmla="*/ 2600 h 4017"/>
                <a:gd name="T22" fmla="*/ 1733 w 2442"/>
                <a:gd name="T23" fmla="*/ 2559 h 4017"/>
                <a:gd name="T24" fmla="*/ 1811 w 2442"/>
                <a:gd name="T25" fmla="*/ 2481 h 4017"/>
                <a:gd name="T26" fmla="*/ 2245 w 2442"/>
                <a:gd name="T27" fmla="*/ 2402 h 4017"/>
                <a:gd name="T28" fmla="*/ 2245 w 2442"/>
                <a:gd name="T29" fmla="*/ 2520 h 4017"/>
                <a:gd name="T30" fmla="*/ 2206 w 2442"/>
                <a:gd name="T31" fmla="*/ 2678 h 4017"/>
                <a:gd name="T32" fmla="*/ 2165 w 2442"/>
                <a:gd name="T33" fmla="*/ 2796 h 4017"/>
                <a:gd name="T34" fmla="*/ 2126 w 2442"/>
                <a:gd name="T35" fmla="*/ 2914 h 4017"/>
                <a:gd name="T36" fmla="*/ 2048 w 2442"/>
                <a:gd name="T37" fmla="*/ 2993 h 4017"/>
                <a:gd name="T38" fmla="*/ 1890 w 2442"/>
                <a:gd name="T39" fmla="*/ 3032 h 4017"/>
                <a:gd name="T40" fmla="*/ 1694 w 2442"/>
                <a:gd name="T41" fmla="*/ 3032 h 4017"/>
                <a:gd name="T42" fmla="*/ 1536 w 2442"/>
                <a:gd name="T43" fmla="*/ 3032 h 4017"/>
                <a:gd name="T44" fmla="*/ 1378 w 2442"/>
                <a:gd name="T45" fmla="*/ 2993 h 4017"/>
                <a:gd name="T46" fmla="*/ 1221 w 2442"/>
                <a:gd name="T47" fmla="*/ 3032 h 4017"/>
                <a:gd name="T48" fmla="*/ 1102 w 2442"/>
                <a:gd name="T49" fmla="*/ 3071 h 4017"/>
                <a:gd name="T50" fmla="*/ 1024 w 2442"/>
                <a:gd name="T51" fmla="*/ 3071 h 4017"/>
                <a:gd name="T52" fmla="*/ 985 w 2442"/>
                <a:gd name="T53" fmla="*/ 3112 h 4017"/>
                <a:gd name="T54" fmla="*/ 945 w 2442"/>
                <a:gd name="T55" fmla="*/ 3269 h 4017"/>
                <a:gd name="T56" fmla="*/ 945 w 2442"/>
                <a:gd name="T57" fmla="*/ 3347 h 4017"/>
                <a:gd name="T58" fmla="*/ 866 w 2442"/>
                <a:gd name="T59" fmla="*/ 3859 h 4017"/>
                <a:gd name="T60" fmla="*/ 748 w 2442"/>
                <a:gd name="T61" fmla="*/ 3938 h 4017"/>
                <a:gd name="T62" fmla="*/ 590 w 2442"/>
                <a:gd name="T63" fmla="*/ 3978 h 4017"/>
                <a:gd name="T64" fmla="*/ 473 w 2442"/>
                <a:gd name="T65" fmla="*/ 4017 h 4017"/>
                <a:gd name="T66" fmla="*/ 354 w 2442"/>
                <a:gd name="T67" fmla="*/ 4017 h 4017"/>
                <a:gd name="T68" fmla="*/ 0 w 2442"/>
                <a:gd name="T69" fmla="*/ 3387 h 4017"/>
                <a:gd name="T70" fmla="*/ 630 w 2442"/>
                <a:gd name="T71" fmla="*/ 2088 h 4017"/>
                <a:gd name="T72" fmla="*/ 630 w 2442"/>
                <a:gd name="T73" fmla="*/ 2008 h 4017"/>
                <a:gd name="T74" fmla="*/ 197 w 2442"/>
                <a:gd name="T75" fmla="*/ 1812 h 4017"/>
                <a:gd name="T76" fmla="*/ 118 w 2442"/>
                <a:gd name="T77" fmla="*/ 1693 h 4017"/>
                <a:gd name="T78" fmla="*/ 78 w 2442"/>
                <a:gd name="T79" fmla="*/ 1496 h 4017"/>
                <a:gd name="T80" fmla="*/ 157 w 2442"/>
                <a:gd name="T81" fmla="*/ 1378 h 4017"/>
                <a:gd name="T82" fmla="*/ 315 w 2442"/>
                <a:gd name="T83" fmla="*/ 1339 h 4017"/>
                <a:gd name="T84" fmla="*/ 473 w 2442"/>
                <a:gd name="T85" fmla="*/ 1339 h 4017"/>
                <a:gd name="T86" fmla="*/ 590 w 2442"/>
                <a:gd name="T87" fmla="*/ 1378 h 4017"/>
                <a:gd name="T88" fmla="*/ 669 w 2442"/>
                <a:gd name="T89" fmla="*/ 1378 h 4017"/>
                <a:gd name="T90" fmla="*/ 787 w 2442"/>
                <a:gd name="T91" fmla="*/ 1300 h 4017"/>
                <a:gd name="T92" fmla="*/ 827 w 2442"/>
                <a:gd name="T93" fmla="*/ 1142 h 4017"/>
                <a:gd name="T94" fmla="*/ 827 w 2442"/>
                <a:gd name="T95" fmla="*/ 984 h 4017"/>
                <a:gd name="T96" fmla="*/ 866 w 2442"/>
                <a:gd name="T97" fmla="*/ 749 h 4017"/>
                <a:gd name="T98" fmla="*/ 866 w 2442"/>
                <a:gd name="T99" fmla="*/ 552 h 4017"/>
                <a:gd name="T100" fmla="*/ 1575 w 2442"/>
                <a:gd name="T101" fmla="*/ 0 h 4017"/>
                <a:gd name="T102" fmla="*/ 1772 w 2442"/>
                <a:gd name="T103" fmla="*/ 157 h 4017"/>
                <a:gd name="T104" fmla="*/ 1969 w 2442"/>
                <a:gd name="T105" fmla="*/ 315 h 4017"/>
                <a:gd name="T106" fmla="*/ 2165 w 2442"/>
                <a:gd name="T107" fmla="*/ 512 h 4017"/>
                <a:gd name="T108" fmla="*/ 2284 w 2442"/>
                <a:gd name="T109" fmla="*/ 749 h 4017"/>
                <a:gd name="T110" fmla="*/ 2402 w 2442"/>
                <a:gd name="T111" fmla="*/ 984 h 4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42" h="4017">
                  <a:moveTo>
                    <a:pt x="2442" y="1103"/>
                  </a:moveTo>
                  <a:lnTo>
                    <a:pt x="2126" y="1457"/>
                  </a:lnTo>
                  <a:lnTo>
                    <a:pt x="2245" y="2127"/>
                  </a:lnTo>
                  <a:lnTo>
                    <a:pt x="2245" y="2166"/>
                  </a:lnTo>
                  <a:lnTo>
                    <a:pt x="2206" y="2166"/>
                  </a:lnTo>
                  <a:lnTo>
                    <a:pt x="2165" y="2205"/>
                  </a:lnTo>
                  <a:lnTo>
                    <a:pt x="2126" y="2205"/>
                  </a:lnTo>
                  <a:lnTo>
                    <a:pt x="2087" y="2205"/>
                  </a:lnTo>
                  <a:lnTo>
                    <a:pt x="2048" y="2205"/>
                  </a:lnTo>
                  <a:lnTo>
                    <a:pt x="2009" y="2205"/>
                  </a:lnTo>
                  <a:lnTo>
                    <a:pt x="2009" y="2205"/>
                  </a:lnTo>
                  <a:lnTo>
                    <a:pt x="1890" y="1812"/>
                  </a:lnTo>
                  <a:lnTo>
                    <a:pt x="1851" y="1812"/>
                  </a:lnTo>
                  <a:lnTo>
                    <a:pt x="1851" y="1772"/>
                  </a:lnTo>
                  <a:lnTo>
                    <a:pt x="1811" y="1772"/>
                  </a:lnTo>
                  <a:lnTo>
                    <a:pt x="1811" y="1812"/>
                  </a:lnTo>
                  <a:lnTo>
                    <a:pt x="1772" y="1812"/>
                  </a:lnTo>
                  <a:lnTo>
                    <a:pt x="1772" y="1812"/>
                  </a:lnTo>
                  <a:lnTo>
                    <a:pt x="1733" y="1812"/>
                  </a:lnTo>
                  <a:lnTo>
                    <a:pt x="1733" y="1812"/>
                  </a:lnTo>
                  <a:lnTo>
                    <a:pt x="1417" y="2520"/>
                  </a:lnTo>
                  <a:lnTo>
                    <a:pt x="1417" y="2520"/>
                  </a:lnTo>
                  <a:lnTo>
                    <a:pt x="1417" y="2559"/>
                  </a:lnTo>
                  <a:lnTo>
                    <a:pt x="1417" y="2559"/>
                  </a:lnTo>
                  <a:lnTo>
                    <a:pt x="1417" y="2600"/>
                  </a:lnTo>
                  <a:lnTo>
                    <a:pt x="1457" y="2600"/>
                  </a:lnTo>
                  <a:lnTo>
                    <a:pt x="1457" y="2600"/>
                  </a:lnTo>
                  <a:lnTo>
                    <a:pt x="1497" y="2600"/>
                  </a:lnTo>
                  <a:lnTo>
                    <a:pt x="1536" y="2600"/>
                  </a:lnTo>
                  <a:lnTo>
                    <a:pt x="1575" y="2600"/>
                  </a:lnTo>
                  <a:lnTo>
                    <a:pt x="1575" y="2600"/>
                  </a:lnTo>
                  <a:lnTo>
                    <a:pt x="1614" y="2600"/>
                  </a:lnTo>
                  <a:lnTo>
                    <a:pt x="1654" y="2600"/>
                  </a:lnTo>
                  <a:lnTo>
                    <a:pt x="1694" y="2559"/>
                  </a:lnTo>
                  <a:lnTo>
                    <a:pt x="1694" y="2559"/>
                  </a:lnTo>
                  <a:lnTo>
                    <a:pt x="1733" y="2559"/>
                  </a:lnTo>
                  <a:lnTo>
                    <a:pt x="1733" y="2520"/>
                  </a:lnTo>
                  <a:lnTo>
                    <a:pt x="1772" y="2481"/>
                  </a:lnTo>
                  <a:lnTo>
                    <a:pt x="1811" y="2481"/>
                  </a:lnTo>
                  <a:lnTo>
                    <a:pt x="1811" y="2481"/>
                  </a:lnTo>
                  <a:lnTo>
                    <a:pt x="1851" y="2442"/>
                  </a:lnTo>
                  <a:lnTo>
                    <a:pt x="2245" y="2402"/>
                  </a:lnTo>
                  <a:lnTo>
                    <a:pt x="2245" y="2442"/>
                  </a:lnTo>
                  <a:lnTo>
                    <a:pt x="2245" y="2481"/>
                  </a:lnTo>
                  <a:lnTo>
                    <a:pt x="2245" y="2520"/>
                  </a:lnTo>
                  <a:lnTo>
                    <a:pt x="2206" y="2559"/>
                  </a:lnTo>
                  <a:lnTo>
                    <a:pt x="2206" y="2600"/>
                  </a:lnTo>
                  <a:lnTo>
                    <a:pt x="2206" y="2678"/>
                  </a:lnTo>
                  <a:lnTo>
                    <a:pt x="2206" y="2717"/>
                  </a:lnTo>
                  <a:lnTo>
                    <a:pt x="2165" y="2757"/>
                  </a:lnTo>
                  <a:lnTo>
                    <a:pt x="2165" y="2796"/>
                  </a:lnTo>
                  <a:lnTo>
                    <a:pt x="2165" y="2835"/>
                  </a:lnTo>
                  <a:lnTo>
                    <a:pt x="2126" y="2875"/>
                  </a:lnTo>
                  <a:lnTo>
                    <a:pt x="2126" y="2914"/>
                  </a:lnTo>
                  <a:lnTo>
                    <a:pt x="2087" y="2954"/>
                  </a:lnTo>
                  <a:lnTo>
                    <a:pt x="2048" y="2954"/>
                  </a:lnTo>
                  <a:lnTo>
                    <a:pt x="2048" y="2993"/>
                  </a:lnTo>
                  <a:lnTo>
                    <a:pt x="2009" y="3032"/>
                  </a:lnTo>
                  <a:lnTo>
                    <a:pt x="1930" y="3032"/>
                  </a:lnTo>
                  <a:lnTo>
                    <a:pt x="1890" y="3032"/>
                  </a:lnTo>
                  <a:lnTo>
                    <a:pt x="1811" y="3071"/>
                  </a:lnTo>
                  <a:lnTo>
                    <a:pt x="1772" y="3071"/>
                  </a:lnTo>
                  <a:lnTo>
                    <a:pt x="1694" y="3032"/>
                  </a:lnTo>
                  <a:lnTo>
                    <a:pt x="1654" y="3032"/>
                  </a:lnTo>
                  <a:lnTo>
                    <a:pt x="1575" y="3032"/>
                  </a:lnTo>
                  <a:lnTo>
                    <a:pt x="1536" y="3032"/>
                  </a:lnTo>
                  <a:lnTo>
                    <a:pt x="1457" y="2993"/>
                  </a:lnTo>
                  <a:lnTo>
                    <a:pt x="1417" y="2993"/>
                  </a:lnTo>
                  <a:lnTo>
                    <a:pt x="1378" y="2993"/>
                  </a:lnTo>
                  <a:lnTo>
                    <a:pt x="1299" y="2993"/>
                  </a:lnTo>
                  <a:lnTo>
                    <a:pt x="1260" y="2993"/>
                  </a:lnTo>
                  <a:lnTo>
                    <a:pt x="1221" y="3032"/>
                  </a:lnTo>
                  <a:lnTo>
                    <a:pt x="1182" y="3032"/>
                  </a:lnTo>
                  <a:lnTo>
                    <a:pt x="1102" y="3071"/>
                  </a:lnTo>
                  <a:lnTo>
                    <a:pt x="1102" y="3071"/>
                  </a:lnTo>
                  <a:lnTo>
                    <a:pt x="1063" y="3071"/>
                  </a:lnTo>
                  <a:lnTo>
                    <a:pt x="1063" y="3071"/>
                  </a:lnTo>
                  <a:lnTo>
                    <a:pt x="1024" y="3071"/>
                  </a:lnTo>
                  <a:lnTo>
                    <a:pt x="1024" y="3071"/>
                  </a:lnTo>
                  <a:lnTo>
                    <a:pt x="1024" y="3071"/>
                  </a:lnTo>
                  <a:lnTo>
                    <a:pt x="985" y="3112"/>
                  </a:lnTo>
                  <a:lnTo>
                    <a:pt x="985" y="3112"/>
                  </a:lnTo>
                  <a:lnTo>
                    <a:pt x="905" y="3229"/>
                  </a:lnTo>
                  <a:lnTo>
                    <a:pt x="945" y="3269"/>
                  </a:lnTo>
                  <a:lnTo>
                    <a:pt x="945" y="3269"/>
                  </a:lnTo>
                  <a:lnTo>
                    <a:pt x="945" y="3308"/>
                  </a:lnTo>
                  <a:lnTo>
                    <a:pt x="945" y="3347"/>
                  </a:lnTo>
                  <a:lnTo>
                    <a:pt x="905" y="3820"/>
                  </a:lnTo>
                  <a:lnTo>
                    <a:pt x="866" y="3859"/>
                  </a:lnTo>
                  <a:lnTo>
                    <a:pt x="866" y="3859"/>
                  </a:lnTo>
                  <a:lnTo>
                    <a:pt x="827" y="3898"/>
                  </a:lnTo>
                  <a:lnTo>
                    <a:pt x="787" y="3898"/>
                  </a:lnTo>
                  <a:lnTo>
                    <a:pt x="748" y="3938"/>
                  </a:lnTo>
                  <a:lnTo>
                    <a:pt x="709" y="3938"/>
                  </a:lnTo>
                  <a:lnTo>
                    <a:pt x="669" y="3978"/>
                  </a:lnTo>
                  <a:lnTo>
                    <a:pt x="590" y="3978"/>
                  </a:lnTo>
                  <a:lnTo>
                    <a:pt x="551" y="3978"/>
                  </a:lnTo>
                  <a:lnTo>
                    <a:pt x="512" y="4017"/>
                  </a:lnTo>
                  <a:lnTo>
                    <a:pt x="473" y="4017"/>
                  </a:lnTo>
                  <a:lnTo>
                    <a:pt x="432" y="4017"/>
                  </a:lnTo>
                  <a:lnTo>
                    <a:pt x="393" y="4017"/>
                  </a:lnTo>
                  <a:lnTo>
                    <a:pt x="354" y="4017"/>
                  </a:lnTo>
                  <a:lnTo>
                    <a:pt x="315" y="4017"/>
                  </a:lnTo>
                  <a:lnTo>
                    <a:pt x="236" y="4017"/>
                  </a:lnTo>
                  <a:lnTo>
                    <a:pt x="0" y="3387"/>
                  </a:lnTo>
                  <a:lnTo>
                    <a:pt x="551" y="2245"/>
                  </a:lnTo>
                  <a:lnTo>
                    <a:pt x="669" y="2127"/>
                  </a:lnTo>
                  <a:lnTo>
                    <a:pt x="630" y="2088"/>
                  </a:lnTo>
                  <a:lnTo>
                    <a:pt x="630" y="2047"/>
                  </a:lnTo>
                  <a:lnTo>
                    <a:pt x="630" y="2047"/>
                  </a:lnTo>
                  <a:lnTo>
                    <a:pt x="630" y="2008"/>
                  </a:lnTo>
                  <a:lnTo>
                    <a:pt x="236" y="1890"/>
                  </a:lnTo>
                  <a:lnTo>
                    <a:pt x="197" y="1851"/>
                  </a:lnTo>
                  <a:lnTo>
                    <a:pt x="197" y="1812"/>
                  </a:lnTo>
                  <a:lnTo>
                    <a:pt x="157" y="1772"/>
                  </a:lnTo>
                  <a:lnTo>
                    <a:pt x="118" y="1733"/>
                  </a:lnTo>
                  <a:lnTo>
                    <a:pt x="118" y="1693"/>
                  </a:lnTo>
                  <a:lnTo>
                    <a:pt x="78" y="1615"/>
                  </a:lnTo>
                  <a:lnTo>
                    <a:pt x="78" y="1576"/>
                  </a:lnTo>
                  <a:lnTo>
                    <a:pt x="78" y="1496"/>
                  </a:lnTo>
                  <a:lnTo>
                    <a:pt x="118" y="1457"/>
                  </a:lnTo>
                  <a:lnTo>
                    <a:pt x="157" y="1418"/>
                  </a:lnTo>
                  <a:lnTo>
                    <a:pt x="157" y="1378"/>
                  </a:lnTo>
                  <a:lnTo>
                    <a:pt x="197" y="1378"/>
                  </a:lnTo>
                  <a:lnTo>
                    <a:pt x="276" y="1339"/>
                  </a:lnTo>
                  <a:lnTo>
                    <a:pt x="315" y="1339"/>
                  </a:lnTo>
                  <a:lnTo>
                    <a:pt x="354" y="1339"/>
                  </a:lnTo>
                  <a:lnTo>
                    <a:pt x="432" y="1339"/>
                  </a:lnTo>
                  <a:lnTo>
                    <a:pt x="473" y="1339"/>
                  </a:lnTo>
                  <a:lnTo>
                    <a:pt x="512" y="1339"/>
                  </a:lnTo>
                  <a:lnTo>
                    <a:pt x="551" y="1339"/>
                  </a:lnTo>
                  <a:lnTo>
                    <a:pt x="590" y="1378"/>
                  </a:lnTo>
                  <a:lnTo>
                    <a:pt x="590" y="1378"/>
                  </a:lnTo>
                  <a:lnTo>
                    <a:pt x="630" y="1378"/>
                  </a:lnTo>
                  <a:lnTo>
                    <a:pt x="669" y="1378"/>
                  </a:lnTo>
                  <a:lnTo>
                    <a:pt x="709" y="1378"/>
                  </a:lnTo>
                  <a:lnTo>
                    <a:pt x="748" y="1339"/>
                  </a:lnTo>
                  <a:lnTo>
                    <a:pt x="787" y="1300"/>
                  </a:lnTo>
                  <a:lnTo>
                    <a:pt x="827" y="1261"/>
                  </a:lnTo>
                  <a:lnTo>
                    <a:pt x="827" y="1221"/>
                  </a:lnTo>
                  <a:lnTo>
                    <a:pt x="827" y="1142"/>
                  </a:lnTo>
                  <a:lnTo>
                    <a:pt x="827" y="1103"/>
                  </a:lnTo>
                  <a:lnTo>
                    <a:pt x="827" y="1024"/>
                  </a:lnTo>
                  <a:lnTo>
                    <a:pt x="827" y="984"/>
                  </a:lnTo>
                  <a:lnTo>
                    <a:pt x="827" y="906"/>
                  </a:lnTo>
                  <a:lnTo>
                    <a:pt x="866" y="827"/>
                  </a:lnTo>
                  <a:lnTo>
                    <a:pt x="866" y="749"/>
                  </a:lnTo>
                  <a:lnTo>
                    <a:pt x="866" y="709"/>
                  </a:lnTo>
                  <a:lnTo>
                    <a:pt x="866" y="630"/>
                  </a:lnTo>
                  <a:lnTo>
                    <a:pt x="866" y="552"/>
                  </a:lnTo>
                  <a:lnTo>
                    <a:pt x="866" y="512"/>
                  </a:lnTo>
                  <a:lnTo>
                    <a:pt x="905" y="433"/>
                  </a:lnTo>
                  <a:lnTo>
                    <a:pt x="1575" y="0"/>
                  </a:lnTo>
                  <a:lnTo>
                    <a:pt x="1614" y="40"/>
                  </a:lnTo>
                  <a:lnTo>
                    <a:pt x="1694" y="79"/>
                  </a:lnTo>
                  <a:lnTo>
                    <a:pt x="1772" y="157"/>
                  </a:lnTo>
                  <a:lnTo>
                    <a:pt x="1851" y="198"/>
                  </a:lnTo>
                  <a:lnTo>
                    <a:pt x="1930" y="276"/>
                  </a:lnTo>
                  <a:lnTo>
                    <a:pt x="1969" y="315"/>
                  </a:lnTo>
                  <a:lnTo>
                    <a:pt x="2048" y="394"/>
                  </a:lnTo>
                  <a:lnTo>
                    <a:pt x="2087" y="473"/>
                  </a:lnTo>
                  <a:lnTo>
                    <a:pt x="2165" y="512"/>
                  </a:lnTo>
                  <a:lnTo>
                    <a:pt x="2206" y="591"/>
                  </a:lnTo>
                  <a:lnTo>
                    <a:pt x="2245" y="669"/>
                  </a:lnTo>
                  <a:lnTo>
                    <a:pt x="2284" y="749"/>
                  </a:lnTo>
                  <a:lnTo>
                    <a:pt x="2323" y="827"/>
                  </a:lnTo>
                  <a:lnTo>
                    <a:pt x="2363" y="906"/>
                  </a:lnTo>
                  <a:lnTo>
                    <a:pt x="2402" y="984"/>
                  </a:lnTo>
                  <a:lnTo>
                    <a:pt x="2442" y="1103"/>
                  </a:lnTo>
                  <a:close/>
                </a:path>
              </a:pathLst>
            </a:custGeom>
            <a:solidFill>
              <a:srgbClr val="FFD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49" name="Freeform 357"/>
            <p:cNvSpPr>
              <a:spLocks/>
            </p:cNvSpPr>
            <p:nvPr/>
          </p:nvSpPr>
          <p:spPr bwMode="auto">
            <a:xfrm>
              <a:off x="3750" y="1698"/>
              <a:ext cx="663" cy="735"/>
            </a:xfrm>
            <a:custGeom>
              <a:avLst/>
              <a:gdLst>
                <a:gd name="T0" fmla="*/ 3821 w 3978"/>
                <a:gd name="T1" fmla="*/ 1181 h 4411"/>
                <a:gd name="T2" fmla="*/ 3781 w 3978"/>
                <a:gd name="T3" fmla="*/ 985 h 4411"/>
                <a:gd name="T4" fmla="*/ 3624 w 3978"/>
                <a:gd name="T5" fmla="*/ 945 h 4411"/>
                <a:gd name="T6" fmla="*/ 3505 w 3978"/>
                <a:gd name="T7" fmla="*/ 1024 h 4411"/>
                <a:gd name="T8" fmla="*/ 3348 w 3978"/>
                <a:gd name="T9" fmla="*/ 1142 h 4411"/>
                <a:gd name="T10" fmla="*/ 3073 w 3978"/>
                <a:gd name="T11" fmla="*/ 1497 h 4411"/>
                <a:gd name="T12" fmla="*/ 2915 w 3978"/>
                <a:gd name="T13" fmla="*/ 1851 h 4411"/>
                <a:gd name="T14" fmla="*/ 2600 w 3978"/>
                <a:gd name="T15" fmla="*/ 2048 h 4411"/>
                <a:gd name="T16" fmla="*/ 2284 w 3978"/>
                <a:gd name="T17" fmla="*/ 2166 h 4411"/>
                <a:gd name="T18" fmla="*/ 2167 w 3978"/>
                <a:gd name="T19" fmla="*/ 2324 h 4411"/>
                <a:gd name="T20" fmla="*/ 2048 w 3978"/>
                <a:gd name="T21" fmla="*/ 3190 h 4411"/>
                <a:gd name="T22" fmla="*/ 1852 w 3978"/>
                <a:gd name="T23" fmla="*/ 3308 h 4411"/>
                <a:gd name="T24" fmla="*/ 1694 w 3978"/>
                <a:gd name="T25" fmla="*/ 3505 h 4411"/>
                <a:gd name="T26" fmla="*/ 1260 w 3978"/>
                <a:gd name="T27" fmla="*/ 3190 h 4411"/>
                <a:gd name="T28" fmla="*/ 1221 w 3978"/>
                <a:gd name="T29" fmla="*/ 3426 h 4411"/>
                <a:gd name="T30" fmla="*/ 1299 w 3978"/>
                <a:gd name="T31" fmla="*/ 3702 h 4411"/>
                <a:gd name="T32" fmla="*/ 1457 w 3978"/>
                <a:gd name="T33" fmla="*/ 3938 h 4411"/>
                <a:gd name="T34" fmla="*/ 1103 w 3978"/>
                <a:gd name="T35" fmla="*/ 3465 h 4411"/>
                <a:gd name="T36" fmla="*/ 985 w 3978"/>
                <a:gd name="T37" fmla="*/ 3583 h 4411"/>
                <a:gd name="T38" fmla="*/ 945 w 3978"/>
                <a:gd name="T39" fmla="*/ 3780 h 4411"/>
                <a:gd name="T40" fmla="*/ 985 w 3978"/>
                <a:gd name="T41" fmla="*/ 3977 h 4411"/>
                <a:gd name="T42" fmla="*/ 1024 w 3978"/>
                <a:gd name="T43" fmla="*/ 4214 h 4411"/>
                <a:gd name="T44" fmla="*/ 1063 w 3978"/>
                <a:gd name="T45" fmla="*/ 4411 h 4411"/>
                <a:gd name="T46" fmla="*/ 670 w 3978"/>
                <a:gd name="T47" fmla="*/ 3702 h 4411"/>
                <a:gd name="T48" fmla="*/ 551 w 3978"/>
                <a:gd name="T49" fmla="*/ 3780 h 4411"/>
                <a:gd name="T50" fmla="*/ 512 w 3978"/>
                <a:gd name="T51" fmla="*/ 3899 h 4411"/>
                <a:gd name="T52" fmla="*/ 670 w 3978"/>
                <a:gd name="T53" fmla="*/ 4411 h 4411"/>
                <a:gd name="T54" fmla="*/ 590 w 3978"/>
                <a:gd name="T55" fmla="*/ 4411 h 4411"/>
                <a:gd name="T56" fmla="*/ 197 w 3978"/>
                <a:gd name="T57" fmla="*/ 3623 h 4411"/>
                <a:gd name="T58" fmla="*/ 551 w 3978"/>
                <a:gd name="T59" fmla="*/ 3544 h 4411"/>
                <a:gd name="T60" fmla="*/ 670 w 3978"/>
                <a:gd name="T61" fmla="*/ 3387 h 4411"/>
                <a:gd name="T62" fmla="*/ 867 w 3978"/>
                <a:gd name="T63" fmla="*/ 3229 h 4411"/>
                <a:gd name="T64" fmla="*/ 867 w 3978"/>
                <a:gd name="T65" fmla="*/ 2993 h 4411"/>
                <a:gd name="T66" fmla="*/ 748 w 3978"/>
                <a:gd name="T67" fmla="*/ 2875 h 4411"/>
                <a:gd name="T68" fmla="*/ 945 w 3978"/>
                <a:gd name="T69" fmla="*/ 2756 h 4411"/>
                <a:gd name="T70" fmla="*/ 945 w 3978"/>
                <a:gd name="T71" fmla="*/ 2442 h 4411"/>
                <a:gd name="T72" fmla="*/ 827 w 3978"/>
                <a:gd name="T73" fmla="*/ 2363 h 4411"/>
                <a:gd name="T74" fmla="*/ 748 w 3978"/>
                <a:gd name="T75" fmla="*/ 2205 h 4411"/>
                <a:gd name="T76" fmla="*/ 709 w 3978"/>
                <a:gd name="T77" fmla="*/ 2008 h 4411"/>
                <a:gd name="T78" fmla="*/ 473 w 3978"/>
                <a:gd name="T79" fmla="*/ 1732 h 4411"/>
                <a:gd name="T80" fmla="*/ 39 w 3978"/>
                <a:gd name="T81" fmla="*/ 1536 h 4411"/>
                <a:gd name="T82" fmla="*/ 119 w 3978"/>
                <a:gd name="T83" fmla="*/ 1261 h 4411"/>
                <a:gd name="T84" fmla="*/ 315 w 3978"/>
                <a:gd name="T85" fmla="*/ 1024 h 4411"/>
                <a:gd name="T86" fmla="*/ 551 w 3978"/>
                <a:gd name="T87" fmla="*/ 788 h 4411"/>
                <a:gd name="T88" fmla="*/ 788 w 3978"/>
                <a:gd name="T89" fmla="*/ 591 h 4411"/>
                <a:gd name="T90" fmla="*/ 1024 w 3978"/>
                <a:gd name="T91" fmla="*/ 512 h 4411"/>
                <a:gd name="T92" fmla="*/ 1340 w 3978"/>
                <a:gd name="T93" fmla="*/ 473 h 4411"/>
                <a:gd name="T94" fmla="*/ 1457 w 3978"/>
                <a:gd name="T95" fmla="*/ 551 h 4411"/>
                <a:gd name="T96" fmla="*/ 1418 w 3978"/>
                <a:gd name="T97" fmla="*/ 709 h 4411"/>
                <a:gd name="T98" fmla="*/ 1457 w 3978"/>
                <a:gd name="T99" fmla="*/ 749 h 4411"/>
                <a:gd name="T100" fmla="*/ 1733 w 3978"/>
                <a:gd name="T101" fmla="*/ 669 h 4411"/>
                <a:gd name="T102" fmla="*/ 1891 w 3978"/>
                <a:gd name="T103" fmla="*/ 394 h 4411"/>
                <a:gd name="T104" fmla="*/ 2127 w 3978"/>
                <a:gd name="T105" fmla="*/ 158 h 4411"/>
                <a:gd name="T106" fmla="*/ 2442 w 3978"/>
                <a:gd name="T107" fmla="*/ 0 h 4411"/>
                <a:gd name="T108" fmla="*/ 2718 w 3978"/>
                <a:gd name="T109" fmla="*/ 0 h 4411"/>
                <a:gd name="T110" fmla="*/ 2954 w 3978"/>
                <a:gd name="T111" fmla="*/ 39 h 4411"/>
                <a:gd name="T112" fmla="*/ 3190 w 3978"/>
                <a:gd name="T113" fmla="*/ 118 h 4411"/>
                <a:gd name="T114" fmla="*/ 3348 w 3978"/>
                <a:gd name="T115" fmla="*/ 315 h 4411"/>
                <a:gd name="T116" fmla="*/ 3702 w 3978"/>
                <a:gd name="T117" fmla="*/ 551 h 4411"/>
                <a:gd name="T118" fmla="*/ 3860 w 3978"/>
                <a:gd name="T119" fmla="*/ 669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978" h="4411">
                  <a:moveTo>
                    <a:pt x="3978" y="906"/>
                  </a:moveTo>
                  <a:lnTo>
                    <a:pt x="3939" y="1103"/>
                  </a:lnTo>
                  <a:lnTo>
                    <a:pt x="3860" y="1220"/>
                  </a:lnTo>
                  <a:lnTo>
                    <a:pt x="3821" y="1181"/>
                  </a:lnTo>
                  <a:lnTo>
                    <a:pt x="3821" y="1181"/>
                  </a:lnTo>
                  <a:lnTo>
                    <a:pt x="3821" y="1142"/>
                  </a:lnTo>
                  <a:lnTo>
                    <a:pt x="3821" y="1103"/>
                  </a:lnTo>
                  <a:lnTo>
                    <a:pt x="3821" y="1063"/>
                  </a:lnTo>
                  <a:lnTo>
                    <a:pt x="3781" y="1024"/>
                  </a:lnTo>
                  <a:lnTo>
                    <a:pt x="3781" y="985"/>
                  </a:lnTo>
                  <a:lnTo>
                    <a:pt x="3742" y="945"/>
                  </a:lnTo>
                  <a:lnTo>
                    <a:pt x="3702" y="945"/>
                  </a:lnTo>
                  <a:lnTo>
                    <a:pt x="3702" y="945"/>
                  </a:lnTo>
                  <a:lnTo>
                    <a:pt x="3663" y="945"/>
                  </a:lnTo>
                  <a:lnTo>
                    <a:pt x="3624" y="945"/>
                  </a:lnTo>
                  <a:lnTo>
                    <a:pt x="3585" y="985"/>
                  </a:lnTo>
                  <a:lnTo>
                    <a:pt x="3585" y="985"/>
                  </a:lnTo>
                  <a:lnTo>
                    <a:pt x="3545" y="985"/>
                  </a:lnTo>
                  <a:lnTo>
                    <a:pt x="3505" y="1024"/>
                  </a:lnTo>
                  <a:lnTo>
                    <a:pt x="3505" y="1024"/>
                  </a:lnTo>
                  <a:lnTo>
                    <a:pt x="3505" y="1024"/>
                  </a:lnTo>
                  <a:lnTo>
                    <a:pt x="3505" y="1063"/>
                  </a:lnTo>
                  <a:lnTo>
                    <a:pt x="3505" y="1063"/>
                  </a:lnTo>
                  <a:lnTo>
                    <a:pt x="3427" y="1103"/>
                  </a:lnTo>
                  <a:lnTo>
                    <a:pt x="3348" y="1142"/>
                  </a:lnTo>
                  <a:lnTo>
                    <a:pt x="3269" y="1220"/>
                  </a:lnTo>
                  <a:lnTo>
                    <a:pt x="3190" y="1261"/>
                  </a:lnTo>
                  <a:lnTo>
                    <a:pt x="3151" y="1339"/>
                  </a:lnTo>
                  <a:lnTo>
                    <a:pt x="3112" y="1418"/>
                  </a:lnTo>
                  <a:lnTo>
                    <a:pt x="3073" y="1497"/>
                  </a:lnTo>
                  <a:lnTo>
                    <a:pt x="3033" y="1575"/>
                  </a:lnTo>
                  <a:lnTo>
                    <a:pt x="3033" y="1654"/>
                  </a:lnTo>
                  <a:lnTo>
                    <a:pt x="2993" y="1732"/>
                  </a:lnTo>
                  <a:lnTo>
                    <a:pt x="2954" y="1773"/>
                  </a:lnTo>
                  <a:lnTo>
                    <a:pt x="2915" y="1851"/>
                  </a:lnTo>
                  <a:lnTo>
                    <a:pt x="2876" y="1890"/>
                  </a:lnTo>
                  <a:lnTo>
                    <a:pt x="2796" y="1969"/>
                  </a:lnTo>
                  <a:lnTo>
                    <a:pt x="2757" y="2008"/>
                  </a:lnTo>
                  <a:lnTo>
                    <a:pt x="2678" y="2048"/>
                  </a:lnTo>
                  <a:lnTo>
                    <a:pt x="2600" y="2048"/>
                  </a:lnTo>
                  <a:lnTo>
                    <a:pt x="2521" y="2048"/>
                  </a:lnTo>
                  <a:lnTo>
                    <a:pt x="2481" y="2087"/>
                  </a:lnTo>
                  <a:lnTo>
                    <a:pt x="2403" y="2087"/>
                  </a:lnTo>
                  <a:lnTo>
                    <a:pt x="2364" y="2127"/>
                  </a:lnTo>
                  <a:lnTo>
                    <a:pt x="2284" y="2166"/>
                  </a:lnTo>
                  <a:lnTo>
                    <a:pt x="2245" y="2205"/>
                  </a:lnTo>
                  <a:lnTo>
                    <a:pt x="2206" y="2285"/>
                  </a:lnTo>
                  <a:lnTo>
                    <a:pt x="2206" y="2285"/>
                  </a:lnTo>
                  <a:lnTo>
                    <a:pt x="2206" y="2324"/>
                  </a:lnTo>
                  <a:lnTo>
                    <a:pt x="2167" y="2324"/>
                  </a:lnTo>
                  <a:lnTo>
                    <a:pt x="2167" y="2324"/>
                  </a:lnTo>
                  <a:lnTo>
                    <a:pt x="2167" y="3111"/>
                  </a:lnTo>
                  <a:lnTo>
                    <a:pt x="2127" y="3151"/>
                  </a:lnTo>
                  <a:lnTo>
                    <a:pt x="2088" y="3190"/>
                  </a:lnTo>
                  <a:lnTo>
                    <a:pt x="2048" y="3190"/>
                  </a:lnTo>
                  <a:lnTo>
                    <a:pt x="2009" y="3229"/>
                  </a:lnTo>
                  <a:lnTo>
                    <a:pt x="1969" y="3229"/>
                  </a:lnTo>
                  <a:lnTo>
                    <a:pt x="1930" y="3268"/>
                  </a:lnTo>
                  <a:lnTo>
                    <a:pt x="1891" y="3268"/>
                  </a:lnTo>
                  <a:lnTo>
                    <a:pt x="1852" y="3308"/>
                  </a:lnTo>
                  <a:lnTo>
                    <a:pt x="1811" y="3348"/>
                  </a:lnTo>
                  <a:lnTo>
                    <a:pt x="1772" y="3348"/>
                  </a:lnTo>
                  <a:lnTo>
                    <a:pt x="1733" y="3426"/>
                  </a:lnTo>
                  <a:lnTo>
                    <a:pt x="1694" y="3465"/>
                  </a:lnTo>
                  <a:lnTo>
                    <a:pt x="1694" y="3505"/>
                  </a:lnTo>
                  <a:lnTo>
                    <a:pt x="1694" y="3583"/>
                  </a:lnTo>
                  <a:lnTo>
                    <a:pt x="1655" y="3623"/>
                  </a:lnTo>
                  <a:lnTo>
                    <a:pt x="1655" y="3702"/>
                  </a:lnTo>
                  <a:lnTo>
                    <a:pt x="1418" y="3111"/>
                  </a:lnTo>
                  <a:lnTo>
                    <a:pt x="1260" y="3190"/>
                  </a:lnTo>
                  <a:lnTo>
                    <a:pt x="1260" y="3229"/>
                  </a:lnTo>
                  <a:lnTo>
                    <a:pt x="1221" y="3268"/>
                  </a:lnTo>
                  <a:lnTo>
                    <a:pt x="1221" y="3308"/>
                  </a:lnTo>
                  <a:lnTo>
                    <a:pt x="1221" y="3387"/>
                  </a:lnTo>
                  <a:lnTo>
                    <a:pt x="1221" y="3426"/>
                  </a:lnTo>
                  <a:lnTo>
                    <a:pt x="1221" y="3465"/>
                  </a:lnTo>
                  <a:lnTo>
                    <a:pt x="1260" y="3544"/>
                  </a:lnTo>
                  <a:lnTo>
                    <a:pt x="1260" y="3583"/>
                  </a:lnTo>
                  <a:lnTo>
                    <a:pt x="1299" y="3623"/>
                  </a:lnTo>
                  <a:lnTo>
                    <a:pt x="1299" y="3702"/>
                  </a:lnTo>
                  <a:lnTo>
                    <a:pt x="1340" y="3741"/>
                  </a:lnTo>
                  <a:lnTo>
                    <a:pt x="1379" y="3780"/>
                  </a:lnTo>
                  <a:lnTo>
                    <a:pt x="1379" y="3820"/>
                  </a:lnTo>
                  <a:lnTo>
                    <a:pt x="1418" y="3899"/>
                  </a:lnTo>
                  <a:lnTo>
                    <a:pt x="1457" y="3938"/>
                  </a:lnTo>
                  <a:lnTo>
                    <a:pt x="1457" y="3977"/>
                  </a:lnTo>
                  <a:lnTo>
                    <a:pt x="1143" y="3505"/>
                  </a:lnTo>
                  <a:lnTo>
                    <a:pt x="1103" y="3505"/>
                  </a:lnTo>
                  <a:lnTo>
                    <a:pt x="1103" y="3465"/>
                  </a:lnTo>
                  <a:lnTo>
                    <a:pt x="1103" y="3465"/>
                  </a:lnTo>
                  <a:lnTo>
                    <a:pt x="1063" y="3465"/>
                  </a:lnTo>
                  <a:lnTo>
                    <a:pt x="1024" y="3505"/>
                  </a:lnTo>
                  <a:lnTo>
                    <a:pt x="1024" y="3505"/>
                  </a:lnTo>
                  <a:lnTo>
                    <a:pt x="985" y="3544"/>
                  </a:lnTo>
                  <a:lnTo>
                    <a:pt x="985" y="3583"/>
                  </a:lnTo>
                  <a:lnTo>
                    <a:pt x="945" y="3623"/>
                  </a:lnTo>
                  <a:lnTo>
                    <a:pt x="945" y="3663"/>
                  </a:lnTo>
                  <a:lnTo>
                    <a:pt x="945" y="3702"/>
                  </a:lnTo>
                  <a:lnTo>
                    <a:pt x="945" y="3741"/>
                  </a:lnTo>
                  <a:lnTo>
                    <a:pt x="945" y="3780"/>
                  </a:lnTo>
                  <a:lnTo>
                    <a:pt x="945" y="3820"/>
                  </a:lnTo>
                  <a:lnTo>
                    <a:pt x="945" y="3859"/>
                  </a:lnTo>
                  <a:lnTo>
                    <a:pt x="985" y="3899"/>
                  </a:lnTo>
                  <a:lnTo>
                    <a:pt x="985" y="3938"/>
                  </a:lnTo>
                  <a:lnTo>
                    <a:pt x="985" y="3977"/>
                  </a:lnTo>
                  <a:lnTo>
                    <a:pt x="985" y="4017"/>
                  </a:lnTo>
                  <a:lnTo>
                    <a:pt x="985" y="4056"/>
                  </a:lnTo>
                  <a:lnTo>
                    <a:pt x="1024" y="4134"/>
                  </a:lnTo>
                  <a:lnTo>
                    <a:pt x="1024" y="4175"/>
                  </a:lnTo>
                  <a:lnTo>
                    <a:pt x="1024" y="4214"/>
                  </a:lnTo>
                  <a:lnTo>
                    <a:pt x="1024" y="4253"/>
                  </a:lnTo>
                  <a:lnTo>
                    <a:pt x="1063" y="4292"/>
                  </a:lnTo>
                  <a:lnTo>
                    <a:pt x="1063" y="4332"/>
                  </a:lnTo>
                  <a:lnTo>
                    <a:pt x="1063" y="4371"/>
                  </a:lnTo>
                  <a:lnTo>
                    <a:pt x="1063" y="4411"/>
                  </a:lnTo>
                  <a:lnTo>
                    <a:pt x="788" y="3702"/>
                  </a:lnTo>
                  <a:lnTo>
                    <a:pt x="748" y="3702"/>
                  </a:lnTo>
                  <a:lnTo>
                    <a:pt x="748" y="3702"/>
                  </a:lnTo>
                  <a:lnTo>
                    <a:pt x="709" y="3702"/>
                  </a:lnTo>
                  <a:lnTo>
                    <a:pt x="670" y="3702"/>
                  </a:lnTo>
                  <a:lnTo>
                    <a:pt x="631" y="3741"/>
                  </a:lnTo>
                  <a:lnTo>
                    <a:pt x="631" y="3741"/>
                  </a:lnTo>
                  <a:lnTo>
                    <a:pt x="590" y="3780"/>
                  </a:lnTo>
                  <a:lnTo>
                    <a:pt x="551" y="3780"/>
                  </a:lnTo>
                  <a:lnTo>
                    <a:pt x="551" y="3780"/>
                  </a:lnTo>
                  <a:lnTo>
                    <a:pt x="551" y="3820"/>
                  </a:lnTo>
                  <a:lnTo>
                    <a:pt x="551" y="3820"/>
                  </a:lnTo>
                  <a:lnTo>
                    <a:pt x="551" y="3859"/>
                  </a:lnTo>
                  <a:lnTo>
                    <a:pt x="512" y="3859"/>
                  </a:lnTo>
                  <a:lnTo>
                    <a:pt x="512" y="3899"/>
                  </a:lnTo>
                  <a:lnTo>
                    <a:pt x="512" y="3938"/>
                  </a:lnTo>
                  <a:lnTo>
                    <a:pt x="512" y="3938"/>
                  </a:lnTo>
                  <a:lnTo>
                    <a:pt x="670" y="4371"/>
                  </a:lnTo>
                  <a:lnTo>
                    <a:pt x="670" y="4411"/>
                  </a:lnTo>
                  <a:lnTo>
                    <a:pt x="670" y="4411"/>
                  </a:lnTo>
                  <a:lnTo>
                    <a:pt x="670" y="4411"/>
                  </a:lnTo>
                  <a:lnTo>
                    <a:pt x="631" y="4411"/>
                  </a:lnTo>
                  <a:lnTo>
                    <a:pt x="631" y="4411"/>
                  </a:lnTo>
                  <a:lnTo>
                    <a:pt x="590" y="4411"/>
                  </a:lnTo>
                  <a:lnTo>
                    <a:pt x="590" y="4411"/>
                  </a:lnTo>
                  <a:lnTo>
                    <a:pt x="551" y="4371"/>
                  </a:lnTo>
                  <a:lnTo>
                    <a:pt x="0" y="3623"/>
                  </a:lnTo>
                  <a:lnTo>
                    <a:pt x="39" y="3623"/>
                  </a:lnTo>
                  <a:lnTo>
                    <a:pt x="119" y="3623"/>
                  </a:lnTo>
                  <a:lnTo>
                    <a:pt x="197" y="3623"/>
                  </a:lnTo>
                  <a:lnTo>
                    <a:pt x="276" y="3623"/>
                  </a:lnTo>
                  <a:lnTo>
                    <a:pt x="355" y="3623"/>
                  </a:lnTo>
                  <a:lnTo>
                    <a:pt x="433" y="3623"/>
                  </a:lnTo>
                  <a:lnTo>
                    <a:pt x="512" y="3583"/>
                  </a:lnTo>
                  <a:lnTo>
                    <a:pt x="551" y="3544"/>
                  </a:lnTo>
                  <a:lnTo>
                    <a:pt x="590" y="3505"/>
                  </a:lnTo>
                  <a:lnTo>
                    <a:pt x="631" y="3465"/>
                  </a:lnTo>
                  <a:lnTo>
                    <a:pt x="631" y="3465"/>
                  </a:lnTo>
                  <a:lnTo>
                    <a:pt x="631" y="3426"/>
                  </a:lnTo>
                  <a:lnTo>
                    <a:pt x="670" y="3387"/>
                  </a:lnTo>
                  <a:lnTo>
                    <a:pt x="709" y="3348"/>
                  </a:lnTo>
                  <a:lnTo>
                    <a:pt x="748" y="3348"/>
                  </a:lnTo>
                  <a:lnTo>
                    <a:pt x="788" y="3308"/>
                  </a:lnTo>
                  <a:lnTo>
                    <a:pt x="827" y="3268"/>
                  </a:lnTo>
                  <a:lnTo>
                    <a:pt x="867" y="3229"/>
                  </a:lnTo>
                  <a:lnTo>
                    <a:pt x="906" y="3190"/>
                  </a:lnTo>
                  <a:lnTo>
                    <a:pt x="906" y="3111"/>
                  </a:lnTo>
                  <a:lnTo>
                    <a:pt x="906" y="3071"/>
                  </a:lnTo>
                  <a:lnTo>
                    <a:pt x="867" y="3032"/>
                  </a:lnTo>
                  <a:lnTo>
                    <a:pt x="867" y="2993"/>
                  </a:lnTo>
                  <a:lnTo>
                    <a:pt x="827" y="2993"/>
                  </a:lnTo>
                  <a:lnTo>
                    <a:pt x="827" y="2953"/>
                  </a:lnTo>
                  <a:lnTo>
                    <a:pt x="788" y="2914"/>
                  </a:lnTo>
                  <a:lnTo>
                    <a:pt x="788" y="2914"/>
                  </a:lnTo>
                  <a:lnTo>
                    <a:pt x="748" y="2875"/>
                  </a:lnTo>
                  <a:lnTo>
                    <a:pt x="788" y="2836"/>
                  </a:lnTo>
                  <a:lnTo>
                    <a:pt x="827" y="2836"/>
                  </a:lnTo>
                  <a:lnTo>
                    <a:pt x="867" y="2796"/>
                  </a:lnTo>
                  <a:lnTo>
                    <a:pt x="906" y="2756"/>
                  </a:lnTo>
                  <a:lnTo>
                    <a:pt x="945" y="2756"/>
                  </a:lnTo>
                  <a:lnTo>
                    <a:pt x="945" y="2717"/>
                  </a:lnTo>
                  <a:lnTo>
                    <a:pt x="985" y="2678"/>
                  </a:lnTo>
                  <a:lnTo>
                    <a:pt x="985" y="2599"/>
                  </a:lnTo>
                  <a:lnTo>
                    <a:pt x="945" y="2481"/>
                  </a:lnTo>
                  <a:lnTo>
                    <a:pt x="945" y="2442"/>
                  </a:lnTo>
                  <a:lnTo>
                    <a:pt x="945" y="2442"/>
                  </a:lnTo>
                  <a:lnTo>
                    <a:pt x="906" y="2402"/>
                  </a:lnTo>
                  <a:lnTo>
                    <a:pt x="906" y="2402"/>
                  </a:lnTo>
                  <a:lnTo>
                    <a:pt x="867" y="2363"/>
                  </a:lnTo>
                  <a:lnTo>
                    <a:pt x="827" y="2363"/>
                  </a:lnTo>
                  <a:lnTo>
                    <a:pt x="788" y="2324"/>
                  </a:lnTo>
                  <a:lnTo>
                    <a:pt x="748" y="2324"/>
                  </a:lnTo>
                  <a:lnTo>
                    <a:pt x="748" y="2285"/>
                  </a:lnTo>
                  <a:lnTo>
                    <a:pt x="748" y="2244"/>
                  </a:lnTo>
                  <a:lnTo>
                    <a:pt x="748" y="2205"/>
                  </a:lnTo>
                  <a:lnTo>
                    <a:pt x="748" y="2127"/>
                  </a:lnTo>
                  <a:lnTo>
                    <a:pt x="748" y="2087"/>
                  </a:lnTo>
                  <a:lnTo>
                    <a:pt x="748" y="2048"/>
                  </a:lnTo>
                  <a:lnTo>
                    <a:pt x="748" y="2008"/>
                  </a:lnTo>
                  <a:lnTo>
                    <a:pt x="709" y="2008"/>
                  </a:lnTo>
                  <a:lnTo>
                    <a:pt x="512" y="1890"/>
                  </a:lnTo>
                  <a:lnTo>
                    <a:pt x="512" y="1851"/>
                  </a:lnTo>
                  <a:lnTo>
                    <a:pt x="512" y="1812"/>
                  </a:lnTo>
                  <a:lnTo>
                    <a:pt x="473" y="1773"/>
                  </a:lnTo>
                  <a:lnTo>
                    <a:pt x="473" y="1732"/>
                  </a:lnTo>
                  <a:lnTo>
                    <a:pt x="433" y="1693"/>
                  </a:lnTo>
                  <a:lnTo>
                    <a:pt x="394" y="1654"/>
                  </a:lnTo>
                  <a:lnTo>
                    <a:pt x="355" y="1615"/>
                  </a:lnTo>
                  <a:lnTo>
                    <a:pt x="315" y="1575"/>
                  </a:lnTo>
                  <a:lnTo>
                    <a:pt x="39" y="1536"/>
                  </a:lnTo>
                  <a:lnTo>
                    <a:pt x="39" y="1497"/>
                  </a:lnTo>
                  <a:lnTo>
                    <a:pt x="39" y="1418"/>
                  </a:lnTo>
                  <a:lnTo>
                    <a:pt x="78" y="1378"/>
                  </a:lnTo>
                  <a:lnTo>
                    <a:pt x="78" y="1300"/>
                  </a:lnTo>
                  <a:lnTo>
                    <a:pt x="119" y="1261"/>
                  </a:lnTo>
                  <a:lnTo>
                    <a:pt x="158" y="1181"/>
                  </a:lnTo>
                  <a:lnTo>
                    <a:pt x="158" y="1142"/>
                  </a:lnTo>
                  <a:lnTo>
                    <a:pt x="197" y="1103"/>
                  </a:lnTo>
                  <a:lnTo>
                    <a:pt x="276" y="1063"/>
                  </a:lnTo>
                  <a:lnTo>
                    <a:pt x="315" y="1024"/>
                  </a:lnTo>
                  <a:lnTo>
                    <a:pt x="355" y="945"/>
                  </a:lnTo>
                  <a:lnTo>
                    <a:pt x="394" y="906"/>
                  </a:lnTo>
                  <a:lnTo>
                    <a:pt x="433" y="866"/>
                  </a:lnTo>
                  <a:lnTo>
                    <a:pt x="512" y="827"/>
                  </a:lnTo>
                  <a:lnTo>
                    <a:pt x="551" y="788"/>
                  </a:lnTo>
                  <a:lnTo>
                    <a:pt x="590" y="749"/>
                  </a:lnTo>
                  <a:lnTo>
                    <a:pt x="631" y="709"/>
                  </a:lnTo>
                  <a:lnTo>
                    <a:pt x="670" y="669"/>
                  </a:lnTo>
                  <a:lnTo>
                    <a:pt x="748" y="630"/>
                  </a:lnTo>
                  <a:lnTo>
                    <a:pt x="788" y="591"/>
                  </a:lnTo>
                  <a:lnTo>
                    <a:pt x="827" y="591"/>
                  </a:lnTo>
                  <a:lnTo>
                    <a:pt x="867" y="551"/>
                  </a:lnTo>
                  <a:lnTo>
                    <a:pt x="945" y="551"/>
                  </a:lnTo>
                  <a:lnTo>
                    <a:pt x="985" y="512"/>
                  </a:lnTo>
                  <a:lnTo>
                    <a:pt x="1024" y="512"/>
                  </a:lnTo>
                  <a:lnTo>
                    <a:pt x="1103" y="473"/>
                  </a:lnTo>
                  <a:lnTo>
                    <a:pt x="1143" y="473"/>
                  </a:lnTo>
                  <a:lnTo>
                    <a:pt x="1221" y="473"/>
                  </a:lnTo>
                  <a:lnTo>
                    <a:pt x="1260" y="473"/>
                  </a:lnTo>
                  <a:lnTo>
                    <a:pt x="1340" y="473"/>
                  </a:lnTo>
                  <a:lnTo>
                    <a:pt x="1379" y="473"/>
                  </a:lnTo>
                  <a:lnTo>
                    <a:pt x="1457" y="473"/>
                  </a:lnTo>
                  <a:lnTo>
                    <a:pt x="1457" y="473"/>
                  </a:lnTo>
                  <a:lnTo>
                    <a:pt x="1457" y="512"/>
                  </a:lnTo>
                  <a:lnTo>
                    <a:pt x="1457" y="551"/>
                  </a:lnTo>
                  <a:lnTo>
                    <a:pt x="1457" y="551"/>
                  </a:lnTo>
                  <a:lnTo>
                    <a:pt x="1418" y="591"/>
                  </a:lnTo>
                  <a:lnTo>
                    <a:pt x="1418" y="630"/>
                  </a:lnTo>
                  <a:lnTo>
                    <a:pt x="1418" y="669"/>
                  </a:lnTo>
                  <a:lnTo>
                    <a:pt x="1418" y="709"/>
                  </a:lnTo>
                  <a:lnTo>
                    <a:pt x="1418" y="709"/>
                  </a:lnTo>
                  <a:lnTo>
                    <a:pt x="1418" y="709"/>
                  </a:lnTo>
                  <a:lnTo>
                    <a:pt x="1457" y="749"/>
                  </a:lnTo>
                  <a:lnTo>
                    <a:pt x="1457" y="749"/>
                  </a:lnTo>
                  <a:lnTo>
                    <a:pt x="1457" y="749"/>
                  </a:lnTo>
                  <a:lnTo>
                    <a:pt x="1497" y="788"/>
                  </a:lnTo>
                  <a:lnTo>
                    <a:pt x="1497" y="788"/>
                  </a:lnTo>
                  <a:lnTo>
                    <a:pt x="1536" y="788"/>
                  </a:lnTo>
                  <a:lnTo>
                    <a:pt x="1694" y="709"/>
                  </a:lnTo>
                  <a:lnTo>
                    <a:pt x="1733" y="669"/>
                  </a:lnTo>
                  <a:lnTo>
                    <a:pt x="1772" y="591"/>
                  </a:lnTo>
                  <a:lnTo>
                    <a:pt x="1772" y="551"/>
                  </a:lnTo>
                  <a:lnTo>
                    <a:pt x="1811" y="512"/>
                  </a:lnTo>
                  <a:lnTo>
                    <a:pt x="1852" y="434"/>
                  </a:lnTo>
                  <a:lnTo>
                    <a:pt x="1891" y="394"/>
                  </a:lnTo>
                  <a:lnTo>
                    <a:pt x="1930" y="354"/>
                  </a:lnTo>
                  <a:lnTo>
                    <a:pt x="1969" y="276"/>
                  </a:lnTo>
                  <a:lnTo>
                    <a:pt x="2048" y="237"/>
                  </a:lnTo>
                  <a:lnTo>
                    <a:pt x="2088" y="197"/>
                  </a:lnTo>
                  <a:lnTo>
                    <a:pt x="2127" y="158"/>
                  </a:lnTo>
                  <a:lnTo>
                    <a:pt x="2206" y="118"/>
                  </a:lnTo>
                  <a:lnTo>
                    <a:pt x="2245" y="79"/>
                  </a:lnTo>
                  <a:lnTo>
                    <a:pt x="2323" y="79"/>
                  </a:lnTo>
                  <a:lnTo>
                    <a:pt x="2364" y="39"/>
                  </a:lnTo>
                  <a:lnTo>
                    <a:pt x="2442" y="0"/>
                  </a:lnTo>
                  <a:lnTo>
                    <a:pt x="2481" y="0"/>
                  </a:lnTo>
                  <a:lnTo>
                    <a:pt x="2560" y="0"/>
                  </a:lnTo>
                  <a:lnTo>
                    <a:pt x="2600" y="0"/>
                  </a:lnTo>
                  <a:lnTo>
                    <a:pt x="2639" y="0"/>
                  </a:lnTo>
                  <a:lnTo>
                    <a:pt x="2718" y="0"/>
                  </a:lnTo>
                  <a:lnTo>
                    <a:pt x="2757" y="0"/>
                  </a:lnTo>
                  <a:lnTo>
                    <a:pt x="2796" y="0"/>
                  </a:lnTo>
                  <a:lnTo>
                    <a:pt x="2876" y="0"/>
                  </a:lnTo>
                  <a:lnTo>
                    <a:pt x="2915" y="0"/>
                  </a:lnTo>
                  <a:lnTo>
                    <a:pt x="2954" y="39"/>
                  </a:lnTo>
                  <a:lnTo>
                    <a:pt x="2993" y="39"/>
                  </a:lnTo>
                  <a:lnTo>
                    <a:pt x="3033" y="79"/>
                  </a:lnTo>
                  <a:lnTo>
                    <a:pt x="3112" y="79"/>
                  </a:lnTo>
                  <a:lnTo>
                    <a:pt x="3151" y="118"/>
                  </a:lnTo>
                  <a:lnTo>
                    <a:pt x="3190" y="118"/>
                  </a:lnTo>
                  <a:lnTo>
                    <a:pt x="3190" y="158"/>
                  </a:lnTo>
                  <a:lnTo>
                    <a:pt x="3269" y="197"/>
                  </a:lnTo>
                  <a:lnTo>
                    <a:pt x="3308" y="237"/>
                  </a:lnTo>
                  <a:lnTo>
                    <a:pt x="3348" y="276"/>
                  </a:lnTo>
                  <a:lnTo>
                    <a:pt x="3348" y="315"/>
                  </a:lnTo>
                  <a:lnTo>
                    <a:pt x="3388" y="354"/>
                  </a:lnTo>
                  <a:lnTo>
                    <a:pt x="3427" y="394"/>
                  </a:lnTo>
                  <a:lnTo>
                    <a:pt x="3466" y="434"/>
                  </a:lnTo>
                  <a:lnTo>
                    <a:pt x="3466" y="473"/>
                  </a:lnTo>
                  <a:lnTo>
                    <a:pt x="3702" y="551"/>
                  </a:lnTo>
                  <a:lnTo>
                    <a:pt x="3742" y="591"/>
                  </a:lnTo>
                  <a:lnTo>
                    <a:pt x="3781" y="591"/>
                  </a:lnTo>
                  <a:lnTo>
                    <a:pt x="3821" y="630"/>
                  </a:lnTo>
                  <a:lnTo>
                    <a:pt x="3860" y="669"/>
                  </a:lnTo>
                  <a:lnTo>
                    <a:pt x="3860" y="669"/>
                  </a:lnTo>
                  <a:lnTo>
                    <a:pt x="3900" y="709"/>
                  </a:lnTo>
                  <a:lnTo>
                    <a:pt x="3939" y="749"/>
                  </a:lnTo>
                  <a:lnTo>
                    <a:pt x="3939" y="788"/>
                  </a:lnTo>
                  <a:lnTo>
                    <a:pt x="3978" y="906"/>
                  </a:lnTo>
                  <a:close/>
                </a:path>
              </a:pathLst>
            </a:custGeom>
            <a:solidFill>
              <a:srgbClr val="A8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0" name="Freeform 358"/>
            <p:cNvSpPr>
              <a:spLocks/>
            </p:cNvSpPr>
            <p:nvPr/>
          </p:nvSpPr>
          <p:spPr bwMode="auto">
            <a:xfrm>
              <a:off x="4282" y="2144"/>
              <a:ext cx="118" cy="118"/>
            </a:xfrm>
            <a:custGeom>
              <a:avLst/>
              <a:gdLst>
                <a:gd name="T0" fmla="*/ 710 w 710"/>
                <a:gd name="T1" fmla="*/ 393 h 709"/>
                <a:gd name="T2" fmla="*/ 710 w 710"/>
                <a:gd name="T3" fmla="*/ 433 h 709"/>
                <a:gd name="T4" fmla="*/ 670 w 710"/>
                <a:gd name="T5" fmla="*/ 433 h 709"/>
                <a:gd name="T6" fmla="*/ 670 w 710"/>
                <a:gd name="T7" fmla="*/ 433 h 709"/>
                <a:gd name="T8" fmla="*/ 670 w 710"/>
                <a:gd name="T9" fmla="*/ 433 h 709"/>
                <a:gd name="T10" fmla="*/ 631 w 710"/>
                <a:gd name="T11" fmla="*/ 473 h 709"/>
                <a:gd name="T12" fmla="*/ 631 w 710"/>
                <a:gd name="T13" fmla="*/ 473 h 709"/>
                <a:gd name="T14" fmla="*/ 591 w 710"/>
                <a:gd name="T15" fmla="*/ 512 h 709"/>
                <a:gd name="T16" fmla="*/ 552 w 710"/>
                <a:gd name="T17" fmla="*/ 512 h 709"/>
                <a:gd name="T18" fmla="*/ 512 w 710"/>
                <a:gd name="T19" fmla="*/ 551 h 709"/>
                <a:gd name="T20" fmla="*/ 473 w 710"/>
                <a:gd name="T21" fmla="*/ 590 h 709"/>
                <a:gd name="T22" fmla="*/ 434 w 710"/>
                <a:gd name="T23" fmla="*/ 590 h 709"/>
                <a:gd name="T24" fmla="*/ 395 w 710"/>
                <a:gd name="T25" fmla="*/ 630 h 709"/>
                <a:gd name="T26" fmla="*/ 355 w 710"/>
                <a:gd name="T27" fmla="*/ 630 h 709"/>
                <a:gd name="T28" fmla="*/ 315 w 710"/>
                <a:gd name="T29" fmla="*/ 670 h 709"/>
                <a:gd name="T30" fmla="*/ 276 w 710"/>
                <a:gd name="T31" fmla="*/ 670 h 709"/>
                <a:gd name="T32" fmla="*/ 237 w 710"/>
                <a:gd name="T33" fmla="*/ 709 h 709"/>
                <a:gd name="T34" fmla="*/ 198 w 710"/>
                <a:gd name="T35" fmla="*/ 709 h 709"/>
                <a:gd name="T36" fmla="*/ 158 w 710"/>
                <a:gd name="T37" fmla="*/ 709 h 709"/>
                <a:gd name="T38" fmla="*/ 118 w 710"/>
                <a:gd name="T39" fmla="*/ 709 h 709"/>
                <a:gd name="T40" fmla="*/ 40 w 710"/>
                <a:gd name="T41" fmla="*/ 709 h 709"/>
                <a:gd name="T42" fmla="*/ 40 w 710"/>
                <a:gd name="T43" fmla="*/ 709 h 709"/>
                <a:gd name="T44" fmla="*/ 40 w 710"/>
                <a:gd name="T45" fmla="*/ 709 h 709"/>
                <a:gd name="T46" fmla="*/ 40 w 710"/>
                <a:gd name="T47" fmla="*/ 670 h 709"/>
                <a:gd name="T48" fmla="*/ 0 w 710"/>
                <a:gd name="T49" fmla="*/ 670 h 709"/>
                <a:gd name="T50" fmla="*/ 40 w 710"/>
                <a:gd name="T51" fmla="*/ 590 h 709"/>
                <a:gd name="T52" fmla="*/ 118 w 710"/>
                <a:gd name="T53" fmla="*/ 512 h 709"/>
                <a:gd name="T54" fmla="*/ 158 w 710"/>
                <a:gd name="T55" fmla="*/ 473 h 709"/>
                <a:gd name="T56" fmla="*/ 237 w 710"/>
                <a:gd name="T57" fmla="*/ 433 h 709"/>
                <a:gd name="T58" fmla="*/ 315 w 710"/>
                <a:gd name="T59" fmla="*/ 393 h 709"/>
                <a:gd name="T60" fmla="*/ 355 w 710"/>
                <a:gd name="T61" fmla="*/ 315 h 709"/>
                <a:gd name="T62" fmla="*/ 395 w 710"/>
                <a:gd name="T63" fmla="*/ 236 h 709"/>
                <a:gd name="T64" fmla="*/ 434 w 710"/>
                <a:gd name="T65" fmla="*/ 158 h 709"/>
                <a:gd name="T66" fmla="*/ 434 w 710"/>
                <a:gd name="T67" fmla="*/ 118 h 709"/>
                <a:gd name="T68" fmla="*/ 434 w 710"/>
                <a:gd name="T69" fmla="*/ 118 h 709"/>
                <a:gd name="T70" fmla="*/ 434 w 710"/>
                <a:gd name="T71" fmla="*/ 118 h 709"/>
                <a:gd name="T72" fmla="*/ 434 w 710"/>
                <a:gd name="T73" fmla="*/ 78 h 709"/>
                <a:gd name="T74" fmla="*/ 434 w 710"/>
                <a:gd name="T75" fmla="*/ 78 h 709"/>
                <a:gd name="T76" fmla="*/ 434 w 710"/>
                <a:gd name="T77" fmla="*/ 78 h 709"/>
                <a:gd name="T78" fmla="*/ 434 w 710"/>
                <a:gd name="T79" fmla="*/ 39 h 709"/>
                <a:gd name="T80" fmla="*/ 473 w 710"/>
                <a:gd name="T81" fmla="*/ 39 h 709"/>
                <a:gd name="T82" fmla="*/ 473 w 710"/>
                <a:gd name="T83" fmla="*/ 39 h 709"/>
                <a:gd name="T84" fmla="*/ 473 w 710"/>
                <a:gd name="T85" fmla="*/ 0 h 709"/>
                <a:gd name="T86" fmla="*/ 512 w 710"/>
                <a:gd name="T87" fmla="*/ 0 h 709"/>
                <a:gd name="T88" fmla="*/ 552 w 710"/>
                <a:gd name="T89" fmla="*/ 0 h 709"/>
                <a:gd name="T90" fmla="*/ 552 w 710"/>
                <a:gd name="T91" fmla="*/ 0 h 709"/>
                <a:gd name="T92" fmla="*/ 591 w 710"/>
                <a:gd name="T93" fmla="*/ 0 h 709"/>
                <a:gd name="T94" fmla="*/ 591 w 710"/>
                <a:gd name="T95" fmla="*/ 0 h 709"/>
                <a:gd name="T96" fmla="*/ 631 w 710"/>
                <a:gd name="T97" fmla="*/ 0 h 709"/>
                <a:gd name="T98" fmla="*/ 710 w 710"/>
                <a:gd name="T99" fmla="*/ 393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10" h="709">
                  <a:moveTo>
                    <a:pt x="710" y="393"/>
                  </a:moveTo>
                  <a:lnTo>
                    <a:pt x="710" y="433"/>
                  </a:lnTo>
                  <a:lnTo>
                    <a:pt x="670" y="433"/>
                  </a:lnTo>
                  <a:lnTo>
                    <a:pt x="670" y="433"/>
                  </a:lnTo>
                  <a:lnTo>
                    <a:pt x="670" y="433"/>
                  </a:lnTo>
                  <a:lnTo>
                    <a:pt x="631" y="473"/>
                  </a:lnTo>
                  <a:lnTo>
                    <a:pt x="631" y="473"/>
                  </a:lnTo>
                  <a:lnTo>
                    <a:pt x="591" y="512"/>
                  </a:lnTo>
                  <a:lnTo>
                    <a:pt x="552" y="512"/>
                  </a:lnTo>
                  <a:lnTo>
                    <a:pt x="512" y="551"/>
                  </a:lnTo>
                  <a:lnTo>
                    <a:pt x="473" y="590"/>
                  </a:lnTo>
                  <a:lnTo>
                    <a:pt x="434" y="590"/>
                  </a:lnTo>
                  <a:lnTo>
                    <a:pt x="395" y="630"/>
                  </a:lnTo>
                  <a:lnTo>
                    <a:pt x="355" y="630"/>
                  </a:lnTo>
                  <a:lnTo>
                    <a:pt x="315" y="670"/>
                  </a:lnTo>
                  <a:lnTo>
                    <a:pt x="276" y="670"/>
                  </a:lnTo>
                  <a:lnTo>
                    <a:pt x="237" y="709"/>
                  </a:lnTo>
                  <a:lnTo>
                    <a:pt x="198" y="709"/>
                  </a:lnTo>
                  <a:lnTo>
                    <a:pt x="158" y="709"/>
                  </a:lnTo>
                  <a:lnTo>
                    <a:pt x="118" y="709"/>
                  </a:lnTo>
                  <a:lnTo>
                    <a:pt x="40" y="709"/>
                  </a:lnTo>
                  <a:lnTo>
                    <a:pt x="40" y="709"/>
                  </a:lnTo>
                  <a:lnTo>
                    <a:pt x="40" y="709"/>
                  </a:lnTo>
                  <a:lnTo>
                    <a:pt x="40" y="670"/>
                  </a:lnTo>
                  <a:lnTo>
                    <a:pt x="0" y="670"/>
                  </a:lnTo>
                  <a:lnTo>
                    <a:pt x="40" y="590"/>
                  </a:lnTo>
                  <a:lnTo>
                    <a:pt x="118" y="512"/>
                  </a:lnTo>
                  <a:lnTo>
                    <a:pt x="158" y="473"/>
                  </a:lnTo>
                  <a:lnTo>
                    <a:pt x="237" y="433"/>
                  </a:lnTo>
                  <a:lnTo>
                    <a:pt x="315" y="393"/>
                  </a:lnTo>
                  <a:lnTo>
                    <a:pt x="355" y="315"/>
                  </a:lnTo>
                  <a:lnTo>
                    <a:pt x="395" y="236"/>
                  </a:lnTo>
                  <a:lnTo>
                    <a:pt x="434" y="158"/>
                  </a:lnTo>
                  <a:lnTo>
                    <a:pt x="434" y="118"/>
                  </a:lnTo>
                  <a:lnTo>
                    <a:pt x="434" y="118"/>
                  </a:lnTo>
                  <a:lnTo>
                    <a:pt x="434" y="118"/>
                  </a:lnTo>
                  <a:lnTo>
                    <a:pt x="434" y="78"/>
                  </a:lnTo>
                  <a:lnTo>
                    <a:pt x="434" y="78"/>
                  </a:lnTo>
                  <a:lnTo>
                    <a:pt x="434" y="78"/>
                  </a:lnTo>
                  <a:lnTo>
                    <a:pt x="434" y="39"/>
                  </a:lnTo>
                  <a:lnTo>
                    <a:pt x="473" y="39"/>
                  </a:lnTo>
                  <a:lnTo>
                    <a:pt x="473" y="39"/>
                  </a:lnTo>
                  <a:lnTo>
                    <a:pt x="473" y="0"/>
                  </a:lnTo>
                  <a:lnTo>
                    <a:pt x="512" y="0"/>
                  </a:lnTo>
                  <a:lnTo>
                    <a:pt x="552" y="0"/>
                  </a:lnTo>
                  <a:lnTo>
                    <a:pt x="552" y="0"/>
                  </a:lnTo>
                  <a:lnTo>
                    <a:pt x="591" y="0"/>
                  </a:lnTo>
                  <a:lnTo>
                    <a:pt x="591" y="0"/>
                  </a:lnTo>
                  <a:lnTo>
                    <a:pt x="631" y="0"/>
                  </a:lnTo>
                  <a:lnTo>
                    <a:pt x="710" y="39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1" name="Freeform 359"/>
            <p:cNvSpPr>
              <a:spLocks/>
            </p:cNvSpPr>
            <p:nvPr/>
          </p:nvSpPr>
          <p:spPr bwMode="auto">
            <a:xfrm>
              <a:off x="4000" y="2702"/>
              <a:ext cx="289" cy="99"/>
            </a:xfrm>
            <a:custGeom>
              <a:avLst/>
              <a:gdLst>
                <a:gd name="T0" fmla="*/ 1693 w 1733"/>
                <a:gd name="T1" fmla="*/ 40 h 591"/>
                <a:gd name="T2" fmla="*/ 1654 w 1733"/>
                <a:gd name="T3" fmla="*/ 79 h 591"/>
                <a:gd name="T4" fmla="*/ 1615 w 1733"/>
                <a:gd name="T5" fmla="*/ 157 h 591"/>
                <a:gd name="T6" fmla="*/ 1536 w 1733"/>
                <a:gd name="T7" fmla="*/ 197 h 591"/>
                <a:gd name="T8" fmla="*/ 1457 w 1733"/>
                <a:gd name="T9" fmla="*/ 276 h 591"/>
                <a:gd name="T10" fmla="*/ 1379 w 1733"/>
                <a:gd name="T11" fmla="*/ 315 h 591"/>
                <a:gd name="T12" fmla="*/ 1299 w 1733"/>
                <a:gd name="T13" fmla="*/ 355 h 591"/>
                <a:gd name="T14" fmla="*/ 1221 w 1733"/>
                <a:gd name="T15" fmla="*/ 433 h 591"/>
                <a:gd name="T16" fmla="*/ 1142 w 1733"/>
                <a:gd name="T17" fmla="*/ 472 h 591"/>
                <a:gd name="T18" fmla="*/ 1063 w 1733"/>
                <a:gd name="T19" fmla="*/ 472 h 591"/>
                <a:gd name="T20" fmla="*/ 984 w 1733"/>
                <a:gd name="T21" fmla="*/ 512 h 591"/>
                <a:gd name="T22" fmla="*/ 867 w 1733"/>
                <a:gd name="T23" fmla="*/ 552 h 591"/>
                <a:gd name="T24" fmla="*/ 787 w 1733"/>
                <a:gd name="T25" fmla="*/ 552 h 591"/>
                <a:gd name="T26" fmla="*/ 709 w 1733"/>
                <a:gd name="T27" fmla="*/ 591 h 591"/>
                <a:gd name="T28" fmla="*/ 591 w 1733"/>
                <a:gd name="T29" fmla="*/ 591 h 591"/>
                <a:gd name="T30" fmla="*/ 512 w 1733"/>
                <a:gd name="T31" fmla="*/ 591 h 591"/>
                <a:gd name="T32" fmla="*/ 394 w 1733"/>
                <a:gd name="T33" fmla="*/ 591 h 591"/>
                <a:gd name="T34" fmla="*/ 355 w 1733"/>
                <a:gd name="T35" fmla="*/ 591 h 591"/>
                <a:gd name="T36" fmla="*/ 275 w 1733"/>
                <a:gd name="T37" fmla="*/ 552 h 591"/>
                <a:gd name="T38" fmla="*/ 236 w 1733"/>
                <a:gd name="T39" fmla="*/ 552 h 591"/>
                <a:gd name="T40" fmla="*/ 158 w 1733"/>
                <a:gd name="T41" fmla="*/ 552 h 591"/>
                <a:gd name="T42" fmla="*/ 118 w 1733"/>
                <a:gd name="T43" fmla="*/ 512 h 591"/>
                <a:gd name="T44" fmla="*/ 78 w 1733"/>
                <a:gd name="T45" fmla="*/ 512 h 591"/>
                <a:gd name="T46" fmla="*/ 39 w 1733"/>
                <a:gd name="T47" fmla="*/ 472 h 591"/>
                <a:gd name="T48" fmla="*/ 0 w 1733"/>
                <a:gd name="T49" fmla="*/ 472 h 591"/>
                <a:gd name="T50" fmla="*/ 0 w 1733"/>
                <a:gd name="T51" fmla="*/ 472 h 591"/>
                <a:gd name="T52" fmla="*/ 0 w 1733"/>
                <a:gd name="T53" fmla="*/ 433 h 591"/>
                <a:gd name="T54" fmla="*/ 0 w 1733"/>
                <a:gd name="T55" fmla="*/ 433 h 591"/>
                <a:gd name="T56" fmla="*/ 0 w 1733"/>
                <a:gd name="T57" fmla="*/ 433 h 591"/>
                <a:gd name="T58" fmla="*/ 118 w 1733"/>
                <a:gd name="T59" fmla="*/ 433 h 591"/>
                <a:gd name="T60" fmla="*/ 236 w 1733"/>
                <a:gd name="T61" fmla="*/ 394 h 591"/>
                <a:gd name="T62" fmla="*/ 355 w 1733"/>
                <a:gd name="T63" fmla="*/ 394 h 591"/>
                <a:gd name="T64" fmla="*/ 433 w 1733"/>
                <a:gd name="T65" fmla="*/ 394 h 591"/>
                <a:gd name="T66" fmla="*/ 551 w 1733"/>
                <a:gd name="T67" fmla="*/ 394 h 591"/>
                <a:gd name="T68" fmla="*/ 670 w 1733"/>
                <a:gd name="T69" fmla="*/ 355 h 591"/>
                <a:gd name="T70" fmla="*/ 787 w 1733"/>
                <a:gd name="T71" fmla="*/ 355 h 591"/>
                <a:gd name="T72" fmla="*/ 867 w 1733"/>
                <a:gd name="T73" fmla="*/ 315 h 591"/>
                <a:gd name="T74" fmla="*/ 984 w 1733"/>
                <a:gd name="T75" fmla="*/ 315 h 591"/>
                <a:gd name="T76" fmla="*/ 1063 w 1733"/>
                <a:gd name="T77" fmla="*/ 276 h 591"/>
                <a:gd name="T78" fmla="*/ 1181 w 1733"/>
                <a:gd name="T79" fmla="*/ 237 h 591"/>
                <a:gd name="T80" fmla="*/ 1260 w 1733"/>
                <a:gd name="T81" fmla="*/ 197 h 591"/>
                <a:gd name="T82" fmla="*/ 1379 w 1733"/>
                <a:gd name="T83" fmla="*/ 157 h 591"/>
                <a:gd name="T84" fmla="*/ 1457 w 1733"/>
                <a:gd name="T85" fmla="*/ 118 h 591"/>
                <a:gd name="T86" fmla="*/ 1536 w 1733"/>
                <a:gd name="T87" fmla="*/ 40 h 591"/>
                <a:gd name="T88" fmla="*/ 1654 w 1733"/>
                <a:gd name="T89" fmla="*/ 0 h 591"/>
                <a:gd name="T90" fmla="*/ 1693 w 1733"/>
                <a:gd name="T91" fmla="*/ 0 h 591"/>
                <a:gd name="T92" fmla="*/ 1693 w 1733"/>
                <a:gd name="T93" fmla="*/ 0 h 591"/>
                <a:gd name="T94" fmla="*/ 1733 w 1733"/>
                <a:gd name="T95" fmla="*/ 0 h 591"/>
                <a:gd name="T96" fmla="*/ 1733 w 1733"/>
                <a:gd name="T97" fmla="*/ 0 h 591"/>
                <a:gd name="T98" fmla="*/ 1733 w 1733"/>
                <a:gd name="T99" fmla="*/ 0 h 591"/>
                <a:gd name="T100" fmla="*/ 1733 w 1733"/>
                <a:gd name="T101" fmla="*/ 0 h 591"/>
                <a:gd name="T102" fmla="*/ 1733 w 1733"/>
                <a:gd name="T103" fmla="*/ 40 h 591"/>
                <a:gd name="T104" fmla="*/ 1693 w 1733"/>
                <a:gd name="T105" fmla="*/ 4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3" h="591">
                  <a:moveTo>
                    <a:pt x="1693" y="40"/>
                  </a:moveTo>
                  <a:lnTo>
                    <a:pt x="1654" y="79"/>
                  </a:lnTo>
                  <a:lnTo>
                    <a:pt x="1615" y="157"/>
                  </a:lnTo>
                  <a:lnTo>
                    <a:pt x="1536" y="197"/>
                  </a:lnTo>
                  <a:lnTo>
                    <a:pt x="1457" y="276"/>
                  </a:lnTo>
                  <a:lnTo>
                    <a:pt x="1379" y="315"/>
                  </a:lnTo>
                  <a:lnTo>
                    <a:pt x="1299" y="355"/>
                  </a:lnTo>
                  <a:lnTo>
                    <a:pt x="1221" y="433"/>
                  </a:lnTo>
                  <a:lnTo>
                    <a:pt x="1142" y="472"/>
                  </a:lnTo>
                  <a:lnTo>
                    <a:pt x="1063" y="472"/>
                  </a:lnTo>
                  <a:lnTo>
                    <a:pt x="984" y="512"/>
                  </a:lnTo>
                  <a:lnTo>
                    <a:pt x="867" y="552"/>
                  </a:lnTo>
                  <a:lnTo>
                    <a:pt x="787" y="552"/>
                  </a:lnTo>
                  <a:lnTo>
                    <a:pt x="709" y="591"/>
                  </a:lnTo>
                  <a:lnTo>
                    <a:pt x="591" y="591"/>
                  </a:lnTo>
                  <a:lnTo>
                    <a:pt x="512" y="591"/>
                  </a:lnTo>
                  <a:lnTo>
                    <a:pt x="394" y="591"/>
                  </a:lnTo>
                  <a:lnTo>
                    <a:pt x="355" y="591"/>
                  </a:lnTo>
                  <a:lnTo>
                    <a:pt x="275" y="552"/>
                  </a:lnTo>
                  <a:lnTo>
                    <a:pt x="236" y="552"/>
                  </a:lnTo>
                  <a:lnTo>
                    <a:pt x="158" y="552"/>
                  </a:lnTo>
                  <a:lnTo>
                    <a:pt x="118" y="512"/>
                  </a:lnTo>
                  <a:lnTo>
                    <a:pt x="78" y="512"/>
                  </a:lnTo>
                  <a:lnTo>
                    <a:pt x="39" y="472"/>
                  </a:lnTo>
                  <a:lnTo>
                    <a:pt x="0" y="472"/>
                  </a:lnTo>
                  <a:lnTo>
                    <a:pt x="0" y="472"/>
                  </a:lnTo>
                  <a:lnTo>
                    <a:pt x="0" y="433"/>
                  </a:lnTo>
                  <a:lnTo>
                    <a:pt x="0" y="433"/>
                  </a:lnTo>
                  <a:lnTo>
                    <a:pt x="0" y="433"/>
                  </a:lnTo>
                  <a:lnTo>
                    <a:pt x="118" y="433"/>
                  </a:lnTo>
                  <a:lnTo>
                    <a:pt x="236" y="394"/>
                  </a:lnTo>
                  <a:lnTo>
                    <a:pt x="355" y="394"/>
                  </a:lnTo>
                  <a:lnTo>
                    <a:pt x="433" y="394"/>
                  </a:lnTo>
                  <a:lnTo>
                    <a:pt x="551" y="394"/>
                  </a:lnTo>
                  <a:lnTo>
                    <a:pt x="670" y="355"/>
                  </a:lnTo>
                  <a:lnTo>
                    <a:pt x="787" y="355"/>
                  </a:lnTo>
                  <a:lnTo>
                    <a:pt x="867" y="315"/>
                  </a:lnTo>
                  <a:lnTo>
                    <a:pt x="984" y="315"/>
                  </a:lnTo>
                  <a:lnTo>
                    <a:pt x="1063" y="276"/>
                  </a:lnTo>
                  <a:lnTo>
                    <a:pt x="1181" y="237"/>
                  </a:lnTo>
                  <a:lnTo>
                    <a:pt x="1260" y="197"/>
                  </a:lnTo>
                  <a:lnTo>
                    <a:pt x="1379" y="157"/>
                  </a:lnTo>
                  <a:lnTo>
                    <a:pt x="1457" y="118"/>
                  </a:lnTo>
                  <a:lnTo>
                    <a:pt x="1536" y="40"/>
                  </a:lnTo>
                  <a:lnTo>
                    <a:pt x="1654" y="0"/>
                  </a:lnTo>
                  <a:lnTo>
                    <a:pt x="1693" y="0"/>
                  </a:lnTo>
                  <a:lnTo>
                    <a:pt x="1693" y="0"/>
                  </a:lnTo>
                  <a:lnTo>
                    <a:pt x="1733" y="0"/>
                  </a:lnTo>
                  <a:lnTo>
                    <a:pt x="1733" y="0"/>
                  </a:lnTo>
                  <a:lnTo>
                    <a:pt x="1733" y="0"/>
                  </a:lnTo>
                  <a:lnTo>
                    <a:pt x="1733" y="0"/>
                  </a:lnTo>
                  <a:lnTo>
                    <a:pt x="1733" y="40"/>
                  </a:lnTo>
                  <a:lnTo>
                    <a:pt x="1693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2" name="Freeform 360"/>
            <p:cNvSpPr>
              <a:spLocks/>
            </p:cNvSpPr>
            <p:nvPr/>
          </p:nvSpPr>
          <p:spPr bwMode="auto">
            <a:xfrm>
              <a:off x="3803" y="2118"/>
              <a:ext cx="65" cy="33"/>
            </a:xfrm>
            <a:custGeom>
              <a:avLst/>
              <a:gdLst>
                <a:gd name="T0" fmla="*/ 394 w 394"/>
                <a:gd name="T1" fmla="*/ 119 h 197"/>
                <a:gd name="T2" fmla="*/ 355 w 394"/>
                <a:gd name="T3" fmla="*/ 119 h 197"/>
                <a:gd name="T4" fmla="*/ 316 w 394"/>
                <a:gd name="T5" fmla="*/ 158 h 197"/>
                <a:gd name="T6" fmla="*/ 275 w 394"/>
                <a:gd name="T7" fmla="*/ 158 h 197"/>
                <a:gd name="T8" fmla="*/ 236 w 394"/>
                <a:gd name="T9" fmla="*/ 158 h 197"/>
                <a:gd name="T10" fmla="*/ 197 w 394"/>
                <a:gd name="T11" fmla="*/ 197 h 197"/>
                <a:gd name="T12" fmla="*/ 118 w 394"/>
                <a:gd name="T13" fmla="*/ 197 h 197"/>
                <a:gd name="T14" fmla="*/ 79 w 394"/>
                <a:gd name="T15" fmla="*/ 197 h 197"/>
                <a:gd name="T16" fmla="*/ 40 w 394"/>
                <a:gd name="T17" fmla="*/ 197 h 197"/>
                <a:gd name="T18" fmla="*/ 40 w 394"/>
                <a:gd name="T19" fmla="*/ 197 h 197"/>
                <a:gd name="T20" fmla="*/ 0 w 394"/>
                <a:gd name="T21" fmla="*/ 158 h 197"/>
                <a:gd name="T22" fmla="*/ 0 w 394"/>
                <a:gd name="T23" fmla="*/ 158 h 197"/>
                <a:gd name="T24" fmla="*/ 0 w 394"/>
                <a:gd name="T25" fmla="*/ 119 h 197"/>
                <a:gd name="T26" fmla="*/ 355 w 394"/>
                <a:gd name="T27" fmla="*/ 0 h 197"/>
                <a:gd name="T28" fmla="*/ 355 w 394"/>
                <a:gd name="T29" fmla="*/ 40 h 197"/>
                <a:gd name="T30" fmla="*/ 394 w 394"/>
                <a:gd name="T31" fmla="*/ 40 h 197"/>
                <a:gd name="T32" fmla="*/ 394 w 394"/>
                <a:gd name="T33" fmla="*/ 79 h 197"/>
                <a:gd name="T34" fmla="*/ 394 w 394"/>
                <a:gd name="T35" fmla="*/ 79 h 197"/>
                <a:gd name="T36" fmla="*/ 394 w 394"/>
                <a:gd name="T37" fmla="*/ 79 h 197"/>
                <a:gd name="T38" fmla="*/ 394 w 394"/>
                <a:gd name="T39" fmla="*/ 119 h 197"/>
                <a:gd name="T40" fmla="*/ 394 w 394"/>
                <a:gd name="T41" fmla="*/ 119 h 197"/>
                <a:gd name="T42" fmla="*/ 394 w 394"/>
                <a:gd name="T43" fmla="*/ 11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94" h="197">
                  <a:moveTo>
                    <a:pt x="394" y="119"/>
                  </a:moveTo>
                  <a:lnTo>
                    <a:pt x="355" y="119"/>
                  </a:lnTo>
                  <a:lnTo>
                    <a:pt x="316" y="158"/>
                  </a:lnTo>
                  <a:lnTo>
                    <a:pt x="275" y="158"/>
                  </a:lnTo>
                  <a:lnTo>
                    <a:pt x="236" y="158"/>
                  </a:lnTo>
                  <a:lnTo>
                    <a:pt x="197" y="197"/>
                  </a:lnTo>
                  <a:lnTo>
                    <a:pt x="118" y="197"/>
                  </a:lnTo>
                  <a:lnTo>
                    <a:pt x="79" y="197"/>
                  </a:lnTo>
                  <a:lnTo>
                    <a:pt x="40" y="197"/>
                  </a:lnTo>
                  <a:lnTo>
                    <a:pt x="40" y="197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19"/>
                  </a:lnTo>
                  <a:lnTo>
                    <a:pt x="355" y="0"/>
                  </a:lnTo>
                  <a:lnTo>
                    <a:pt x="355" y="40"/>
                  </a:lnTo>
                  <a:lnTo>
                    <a:pt x="394" y="40"/>
                  </a:lnTo>
                  <a:lnTo>
                    <a:pt x="394" y="79"/>
                  </a:lnTo>
                  <a:lnTo>
                    <a:pt x="394" y="79"/>
                  </a:lnTo>
                  <a:lnTo>
                    <a:pt x="394" y="79"/>
                  </a:lnTo>
                  <a:lnTo>
                    <a:pt x="394" y="119"/>
                  </a:lnTo>
                  <a:lnTo>
                    <a:pt x="394" y="119"/>
                  </a:lnTo>
                  <a:lnTo>
                    <a:pt x="394" y="1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3" name="Freeform 361"/>
            <p:cNvSpPr>
              <a:spLocks/>
            </p:cNvSpPr>
            <p:nvPr/>
          </p:nvSpPr>
          <p:spPr bwMode="auto">
            <a:xfrm>
              <a:off x="3777" y="2190"/>
              <a:ext cx="78" cy="33"/>
            </a:xfrm>
            <a:custGeom>
              <a:avLst/>
              <a:gdLst>
                <a:gd name="T0" fmla="*/ 473 w 473"/>
                <a:gd name="T1" fmla="*/ 198 h 198"/>
                <a:gd name="T2" fmla="*/ 157 w 473"/>
                <a:gd name="T3" fmla="*/ 198 h 198"/>
                <a:gd name="T4" fmla="*/ 118 w 473"/>
                <a:gd name="T5" fmla="*/ 198 h 198"/>
                <a:gd name="T6" fmla="*/ 118 w 473"/>
                <a:gd name="T7" fmla="*/ 198 h 198"/>
                <a:gd name="T8" fmla="*/ 78 w 473"/>
                <a:gd name="T9" fmla="*/ 198 h 198"/>
                <a:gd name="T10" fmla="*/ 78 w 473"/>
                <a:gd name="T11" fmla="*/ 158 h 198"/>
                <a:gd name="T12" fmla="*/ 39 w 473"/>
                <a:gd name="T13" fmla="*/ 158 h 198"/>
                <a:gd name="T14" fmla="*/ 39 w 473"/>
                <a:gd name="T15" fmla="*/ 118 h 198"/>
                <a:gd name="T16" fmla="*/ 39 w 473"/>
                <a:gd name="T17" fmla="*/ 118 h 198"/>
                <a:gd name="T18" fmla="*/ 0 w 473"/>
                <a:gd name="T19" fmla="*/ 118 h 198"/>
                <a:gd name="T20" fmla="*/ 0 w 473"/>
                <a:gd name="T21" fmla="*/ 79 h 198"/>
                <a:gd name="T22" fmla="*/ 39 w 473"/>
                <a:gd name="T23" fmla="*/ 79 h 198"/>
                <a:gd name="T24" fmla="*/ 39 w 473"/>
                <a:gd name="T25" fmla="*/ 79 h 198"/>
                <a:gd name="T26" fmla="*/ 39 w 473"/>
                <a:gd name="T27" fmla="*/ 40 h 198"/>
                <a:gd name="T28" fmla="*/ 275 w 473"/>
                <a:gd name="T29" fmla="*/ 0 h 198"/>
                <a:gd name="T30" fmla="*/ 315 w 473"/>
                <a:gd name="T31" fmla="*/ 0 h 198"/>
                <a:gd name="T32" fmla="*/ 354 w 473"/>
                <a:gd name="T33" fmla="*/ 0 h 198"/>
                <a:gd name="T34" fmla="*/ 354 w 473"/>
                <a:gd name="T35" fmla="*/ 40 h 198"/>
                <a:gd name="T36" fmla="*/ 393 w 473"/>
                <a:gd name="T37" fmla="*/ 40 h 198"/>
                <a:gd name="T38" fmla="*/ 393 w 473"/>
                <a:gd name="T39" fmla="*/ 79 h 198"/>
                <a:gd name="T40" fmla="*/ 432 w 473"/>
                <a:gd name="T41" fmla="*/ 118 h 198"/>
                <a:gd name="T42" fmla="*/ 473 w 473"/>
                <a:gd name="T43" fmla="*/ 158 h 198"/>
                <a:gd name="T44" fmla="*/ 473 w 473"/>
                <a:gd name="T45" fmla="*/ 158 h 198"/>
                <a:gd name="T46" fmla="*/ 473 w 473"/>
                <a:gd name="T47" fmla="*/ 198 h 198"/>
                <a:gd name="T48" fmla="*/ 473 w 473"/>
                <a:gd name="T49" fmla="*/ 198 h 198"/>
                <a:gd name="T50" fmla="*/ 473 w 473"/>
                <a:gd name="T51" fmla="*/ 198 h 198"/>
                <a:gd name="T52" fmla="*/ 473 w 473"/>
                <a:gd name="T53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3" h="198">
                  <a:moveTo>
                    <a:pt x="473" y="198"/>
                  </a:moveTo>
                  <a:lnTo>
                    <a:pt x="157" y="198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78" y="198"/>
                  </a:lnTo>
                  <a:lnTo>
                    <a:pt x="78" y="158"/>
                  </a:lnTo>
                  <a:lnTo>
                    <a:pt x="39" y="158"/>
                  </a:lnTo>
                  <a:lnTo>
                    <a:pt x="39" y="118"/>
                  </a:lnTo>
                  <a:lnTo>
                    <a:pt x="39" y="118"/>
                  </a:lnTo>
                  <a:lnTo>
                    <a:pt x="0" y="118"/>
                  </a:lnTo>
                  <a:lnTo>
                    <a:pt x="0" y="79"/>
                  </a:lnTo>
                  <a:lnTo>
                    <a:pt x="39" y="79"/>
                  </a:lnTo>
                  <a:lnTo>
                    <a:pt x="39" y="79"/>
                  </a:lnTo>
                  <a:lnTo>
                    <a:pt x="39" y="40"/>
                  </a:lnTo>
                  <a:lnTo>
                    <a:pt x="275" y="0"/>
                  </a:lnTo>
                  <a:lnTo>
                    <a:pt x="315" y="0"/>
                  </a:lnTo>
                  <a:lnTo>
                    <a:pt x="354" y="0"/>
                  </a:lnTo>
                  <a:lnTo>
                    <a:pt x="354" y="40"/>
                  </a:lnTo>
                  <a:lnTo>
                    <a:pt x="393" y="40"/>
                  </a:lnTo>
                  <a:lnTo>
                    <a:pt x="393" y="79"/>
                  </a:lnTo>
                  <a:lnTo>
                    <a:pt x="432" y="118"/>
                  </a:lnTo>
                  <a:lnTo>
                    <a:pt x="473" y="158"/>
                  </a:lnTo>
                  <a:lnTo>
                    <a:pt x="473" y="158"/>
                  </a:lnTo>
                  <a:lnTo>
                    <a:pt x="473" y="198"/>
                  </a:lnTo>
                  <a:lnTo>
                    <a:pt x="473" y="198"/>
                  </a:lnTo>
                  <a:lnTo>
                    <a:pt x="473" y="198"/>
                  </a:lnTo>
                  <a:lnTo>
                    <a:pt x="473" y="1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4" name="Freeform 362"/>
            <p:cNvSpPr>
              <a:spLocks/>
            </p:cNvSpPr>
            <p:nvPr/>
          </p:nvSpPr>
          <p:spPr bwMode="auto">
            <a:xfrm>
              <a:off x="3750" y="2052"/>
              <a:ext cx="86" cy="33"/>
            </a:xfrm>
            <a:custGeom>
              <a:avLst/>
              <a:gdLst>
                <a:gd name="T0" fmla="*/ 512 w 512"/>
                <a:gd name="T1" fmla="*/ 39 h 197"/>
                <a:gd name="T2" fmla="*/ 512 w 512"/>
                <a:gd name="T3" fmla="*/ 78 h 197"/>
                <a:gd name="T4" fmla="*/ 512 w 512"/>
                <a:gd name="T5" fmla="*/ 78 h 197"/>
                <a:gd name="T6" fmla="*/ 473 w 512"/>
                <a:gd name="T7" fmla="*/ 117 h 197"/>
                <a:gd name="T8" fmla="*/ 473 w 512"/>
                <a:gd name="T9" fmla="*/ 158 h 197"/>
                <a:gd name="T10" fmla="*/ 473 w 512"/>
                <a:gd name="T11" fmla="*/ 158 h 197"/>
                <a:gd name="T12" fmla="*/ 473 w 512"/>
                <a:gd name="T13" fmla="*/ 158 h 197"/>
                <a:gd name="T14" fmla="*/ 433 w 512"/>
                <a:gd name="T15" fmla="*/ 158 h 197"/>
                <a:gd name="T16" fmla="*/ 433 w 512"/>
                <a:gd name="T17" fmla="*/ 197 h 197"/>
                <a:gd name="T18" fmla="*/ 39 w 512"/>
                <a:gd name="T19" fmla="*/ 197 h 197"/>
                <a:gd name="T20" fmla="*/ 39 w 512"/>
                <a:gd name="T21" fmla="*/ 197 h 197"/>
                <a:gd name="T22" fmla="*/ 0 w 512"/>
                <a:gd name="T23" fmla="*/ 197 h 197"/>
                <a:gd name="T24" fmla="*/ 0 w 512"/>
                <a:gd name="T25" fmla="*/ 158 h 197"/>
                <a:gd name="T26" fmla="*/ 0 w 512"/>
                <a:gd name="T27" fmla="*/ 158 h 197"/>
                <a:gd name="T28" fmla="*/ 0 w 512"/>
                <a:gd name="T29" fmla="*/ 117 h 197"/>
                <a:gd name="T30" fmla="*/ 0 w 512"/>
                <a:gd name="T31" fmla="*/ 117 h 197"/>
                <a:gd name="T32" fmla="*/ 0 w 512"/>
                <a:gd name="T33" fmla="*/ 117 h 197"/>
                <a:gd name="T34" fmla="*/ 39 w 512"/>
                <a:gd name="T35" fmla="*/ 117 h 197"/>
                <a:gd name="T36" fmla="*/ 78 w 512"/>
                <a:gd name="T37" fmla="*/ 78 h 197"/>
                <a:gd name="T38" fmla="*/ 119 w 512"/>
                <a:gd name="T39" fmla="*/ 78 h 197"/>
                <a:gd name="T40" fmla="*/ 158 w 512"/>
                <a:gd name="T41" fmla="*/ 78 h 197"/>
                <a:gd name="T42" fmla="*/ 197 w 512"/>
                <a:gd name="T43" fmla="*/ 78 h 197"/>
                <a:gd name="T44" fmla="*/ 236 w 512"/>
                <a:gd name="T45" fmla="*/ 78 h 197"/>
                <a:gd name="T46" fmla="*/ 276 w 512"/>
                <a:gd name="T47" fmla="*/ 39 h 197"/>
                <a:gd name="T48" fmla="*/ 315 w 512"/>
                <a:gd name="T49" fmla="*/ 0 h 197"/>
                <a:gd name="T50" fmla="*/ 315 w 512"/>
                <a:gd name="T51" fmla="*/ 0 h 197"/>
                <a:gd name="T52" fmla="*/ 473 w 512"/>
                <a:gd name="T53" fmla="*/ 0 h 197"/>
                <a:gd name="T54" fmla="*/ 473 w 512"/>
                <a:gd name="T55" fmla="*/ 0 h 197"/>
                <a:gd name="T56" fmla="*/ 473 w 512"/>
                <a:gd name="T57" fmla="*/ 39 h 197"/>
                <a:gd name="T58" fmla="*/ 512 w 512"/>
                <a:gd name="T59" fmla="*/ 39 h 197"/>
                <a:gd name="T60" fmla="*/ 512 w 512"/>
                <a:gd name="T61" fmla="*/ 3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2" h="197">
                  <a:moveTo>
                    <a:pt x="512" y="39"/>
                  </a:moveTo>
                  <a:lnTo>
                    <a:pt x="512" y="78"/>
                  </a:lnTo>
                  <a:lnTo>
                    <a:pt x="512" y="78"/>
                  </a:lnTo>
                  <a:lnTo>
                    <a:pt x="473" y="117"/>
                  </a:lnTo>
                  <a:lnTo>
                    <a:pt x="473" y="158"/>
                  </a:lnTo>
                  <a:lnTo>
                    <a:pt x="473" y="158"/>
                  </a:lnTo>
                  <a:lnTo>
                    <a:pt x="473" y="158"/>
                  </a:lnTo>
                  <a:lnTo>
                    <a:pt x="433" y="158"/>
                  </a:lnTo>
                  <a:lnTo>
                    <a:pt x="433" y="197"/>
                  </a:lnTo>
                  <a:lnTo>
                    <a:pt x="39" y="197"/>
                  </a:lnTo>
                  <a:lnTo>
                    <a:pt x="39" y="197"/>
                  </a:lnTo>
                  <a:lnTo>
                    <a:pt x="0" y="197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39" y="117"/>
                  </a:lnTo>
                  <a:lnTo>
                    <a:pt x="78" y="78"/>
                  </a:lnTo>
                  <a:lnTo>
                    <a:pt x="119" y="78"/>
                  </a:lnTo>
                  <a:lnTo>
                    <a:pt x="158" y="78"/>
                  </a:lnTo>
                  <a:lnTo>
                    <a:pt x="197" y="78"/>
                  </a:lnTo>
                  <a:lnTo>
                    <a:pt x="236" y="78"/>
                  </a:lnTo>
                  <a:lnTo>
                    <a:pt x="276" y="39"/>
                  </a:lnTo>
                  <a:lnTo>
                    <a:pt x="315" y="0"/>
                  </a:lnTo>
                  <a:lnTo>
                    <a:pt x="315" y="0"/>
                  </a:lnTo>
                  <a:lnTo>
                    <a:pt x="473" y="0"/>
                  </a:lnTo>
                  <a:lnTo>
                    <a:pt x="473" y="0"/>
                  </a:lnTo>
                  <a:lnTo>
                    <a:pt x="473" y="39"/>
                  </a:lnTo>
                  <a:lnTo>
                    <a:pt x="512" y="39"/>
                  </a:lnTo>
                  <a:lnTo>
                    <a:pt x="512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5" name="Freeform 363"/>
            <p:cNvSpPr>
              <a:spLocks/>
            </p:cNvSpPr>
            <p:nvPr/>
          </p:nvSpPr>
          <p:spPr bwMode="auto">
            <a:xfrm>
              <a:off x="3757" y="2256"/>
              <a:ext cx="46" cy="13"/>
            </a:xfrm>
            <a:custGeom>
              <a:avLst/>
              <a:gdLst>
                <a:gd name="T0" fmla="*/ 276 w 276"/>
                <a:gd name="T1" fmla="*/ 39 h 78"/>
                <a:gd name="T2" fmla="*/ 39 w 276"/>
                <a:gd name="T3" fmla="*/ 78 h 78"/>
                <a:gd name="T4" fmla="*/ 39 w 276"/>
                <a:gd name="T5" fmla="*/ 39 h 78"/>
                <a:gd name="T6" fmla="*/ 0 w 276"/>
                <a:gd name="T7" fmla="*/ 39 h 78"/>
                <a:gd name="T8" fmla="*/ 0 w 276"/>
                <a:gd name="T9" fmla="*/ 39 h 78"/>
                <a:gd name="T10" fmla="*/ 0 w 276"/>
                <a:gd name="T11" fmla="*/ 0 h 78"/>
                <a:gd name="T12" fmla="*/ 39 w 276"/>
                <a:gd name="T13" fmla="*/ 0 h 78"/>
                <a:gd name="T14" fmla="*/ 80 w 276"/>
                <a:gd name="T15" fmla="*/ 0 h 78"/>
                <a:gd name="T16" fmla="*/ 119 w 276"/>
                <a:gd name="T17" fmla="*/ 0 h 78"/>
                <a:gd name="T18" fmla="*/ 158 w 276"/>
                <a:gd name="T19" fmla="*/ 0 h 78"/>
                <a:gd name="T20" fmla="*/ 197 w 276"/>
                <a:gd name="T21" fmla="*/ 0 h 78"/>
                <a:gd name="T22" fmla="*/ 237 w 276"/>
                <a:gd name="T23" fmla="*/ 39 h 78"/>
                <a:gd name="T24" fmla="*/ 276 w 276"/>
                <a:gd name="T25" fmla="*/ 39 h 78"/>
                <a:gd name="T26" fmla="*/ 276 w 276"/>
                <a:gd name="T27" fmla="*/ 39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76" h="78">
                  <a:moveTo>
                    <a:pt x="276" y="39"/>
                  </a:moveTo>
                  <a:lnTo>
                    <a:pt x="39" y="78"/>
                  </a:lnTo>
                  <a:lnTo>
                    <a:pt x="39" y="39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0"/>
                  </a:lnTo>
                  <a:lnTo>
                    <a:pt x="39" y="0"/>
                  </a:lnTo>
                  <a:lnTo>
                    <a:pt x="80" y="0"/>
                  </a:lnTo>
                  <a:lnTo>
                    <a:pt x="119" y="0"/>
                  </a:lnTo>
                  <a:lnTo>
                    <a:pt x="158" y="0"/>
                  </a:lnTo>
                  <a:lnTo>
                    <a:pt x="197" y="0"/>
                  </a:lnTo>
                  <a:lnTo>
                    <a:pt x="237" y="39"/>
                  </a:lnTo>
                  <a:lnTo>
                    <a:pt x="276" y="39"/>
                  </a:lnTo>
                  <a:lnTo>
                    <a:pt x="276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6" name="Freeform 364"/>
            <p:cNvSpPr>
              <a:spLocks/>
            </p:cNvSpPr>
            <p:nvPr/>
          </p:nvSpPr>
          <p:spPr bwMode="auto">
            <a:xfrm>
              <a:off x="3363" y="2052"/>
              <a:ext cx="433" cy="952"/>
            </a:xfrm>
            <a:custGeom>
              <a:avLst/>
              <a:gdLst>
                <a:gd name="T0" fmla="*/ 2048 w 2600"/>
                <a:gd name="T1" fmla="*/ 3662 h 5709"/>
                <a:gd name="T2" fmla="*/ 2245 w 2600"/>
                <a:gd name="T3" fmla="*/ 4410 h 5709"/>
                <a:gd name="T4" fmla="*/ 2166 w 2600"/>
                <a:gd name="T5" fmla="*/ 4646 h 5709"/>
                <a:gd name="T6" fmla="*/ 2285 w 2600"/>
                <a:gd name="T7" fmla="*/ 4843 h 5709"/>
                <a:gd name="T8" fmla="*/ 2402 w 2600"/>
                <a:gd name="T9" fmla="*/ 5079 h 5709"/>
                <a:gd name="T10" fmla="*/ 2482 w 2600"/>
                <a:gd name="T11" fmla="*/ 5237 h 5709"/>
                <a:gd name="T12" fmla="*/ 2521 w 2600"/>
                <a:gd name="T13" fmla="*/ 5394 h 5709"/>
                <a:gd name="T14" fmla="*/ 2088 w 2600"/>
                <a:gd name="T15" fmla="*/ 4921 h 5709"/>
                <a:gd name="T16" fmla="*/ 1970 w 2600"/>
                <a:gd name="T17" fmla="*/ 4962 h 5709"/>
                <a:gd name="T18" fmla="*/ 1890 w 2600"/>
                <a:gd name="T19" fmla="*/ 5079 h 5709"/>
                <a:gd name="T20" fmla="*/ 2206 w 2600"/>
                <a:gd name="T21" fmla="*/ 5709 h 5709"/>
                <a:gd name="T22" fmla="*/ 1693 w 2600"/>
                <a:gd name="T23" fmla="*/ 5119 h 5709"/>
                <a:gd name="T24" fmla="*/ 1378 w 2600"/>
                <a:gd name="T25" fmla="*/ 5237 h 5709"/>
                <a:gd name="T26" fmla="*/ 1300 w 2600"/>
                <a:gd name="T27" fmla="*/ 5474 h 5709"/>
                <a:gd name="T28" fmla="*/ 315 w 2600"/>
                <a:gd name="T29" fmla="*/ 5079 h 5709"/>
                <a:gd name="T30" fmla="*/ 157 w 2600"/>
                <a:gd name="T31" fmla="*/ 4804 h 5709"/>
                <a:gd name="T32" fmla="*/ 79 w 2600"/>
                <a:gd name="T33" fmla="*/ 4489 h 5709"/>
                <a:gd name="T34" fmla="*/ 0 w 2600"/>
                <a:gd name="T35" fmla="*/ 4174 h 5709"/>
                <a:gd name="T36" fmla="*/ 315 w 2600"/>
                <a:gd name="T37" fmla="*/ 4331 h 5709"/>
                <a:gd name="T38" fmla="*/ 630 w 2600"/>
                <a:gd name="T39" fmla="*/ 4450 h 5709"/>
                <a:gd name="T40" fmla="*/ 985 w 2600"/>
                <a:gd name="T41" fmla="*/ 4450 h 5709"/>
                <a:gd name="T42" fmla="*/ 1222 w 2600"/>
                <a:gd name="T43" fmla="*/ 4292 h 5709"/>
                <a:gd name="T44" fmla="*/ 1300 w 2600"/>
                <a:gd name="T45" fmla="*/ 4095 h 5709"/>
                <a:gd name="T46" fmla="*/ 1339 w 2600"/>
                <a:gd name="T47" fmla="*/ 3898 h 5709"/>
                <a:gd name="T48" fmla="*/ 1261 w 2600"/>
                <a:gd name="T49" fmla="*/ 3465 h 5709"/>
                <a:gd name="T50" fmla="*/ 1103 w 2600"/>
                <a:gd name="T51" fmla="*/ 2914 h 5709"/>
                <a:gd name="T52" fmla="*/ 906 w 2600"/>
                <a:gd name="T53" fmla="*/ 2323 h 5709"/>
                <a:gd name="T54" fmla="*/ 749 w 2600"/>
                <a:gd name="T55" fmla="*/ 1772 h 5709"/>
                <a:gd name="T56" fmla="*/ 710 w 2600"/>
                <a:gd name="T57" fmla="*/ 1221 h 5709"/>
                <a:gd name="T58" fmla="*/ 788 w 2600"/>
                <a:gd name="T59" fmla="*/ 709 h 5709"/>
                <a:gd name="T60" fmla="*/ 1024 w 2600"/>
                <a:gd name="T61" fmla="*/ 315 h 5709"/>
                <a:gd name="T62" fmla="*/ 1142 w 2600"/>
                <a:gd name="T63" fmla="*/ 275 h 5709"/>
                <a:gd name="T64" fmla="*/ 1222 w 2600"/>
                <a:gd name="T65" fmla="*/ 236 h 5709"/>
                <a:gd name="T66" fmla="*/ 1300 w 2600"/>
                <a:gd name="T67" fmla="*/ 117 h 5709"/>
                <a:gd name="T68" fmla="*/ 1458 w 2600"/>
                <a:gd name="T69" fmla="*/ 39 h 5709"/>
                <a:gd name="T70" fmla="*/ 1693 w 2600"/>
                <a:gd name="T71" fmla="*/ 0 h 5709"/>
                <a:gd name="T72" fmla="*/ 1890 w 2600"/>
                <a:gd name="T73" fmla="*/ 78 h 5709"/>
                <a:gd name="T74" fmla="*/ 2009 w 2600"/>
                <a:gd name="T75" fmla="*/ 117 h 5709"/>
                <a:gd name="T76" fmla="*/ 2048 w 2600"/>
                <a:gd name="T77" fmla="*/ 236 h 5709"/>
                <a:gd name="T78" fmla="*/ 2245 w 2600"/>
                <a:gd name="T79" fmla="*/ 393 h 5709"/>
                <a:gd name="T80" fmla="*/ 2048 w 2600"/>
                <a:gd name="T81" fmla="*/ 709 h 5709"/>
                <a:gd name="T82" fmla="*/ 1851 w 2600"/>
                <a:gd name="T83" fmla="*/ 826 h 5709"/>
                <a:gd name="T84" fmla="*/ 1693 w 2600"/>
                <a:gd name="T85" fmla="*/ 944 h 5709"/>
                <a:gd name="T86" fmla="*/ 1890 w 2600"/>
                <a:gd name="T87" fmla="*/ 1850 h 5709"/>
                <a:gd name="T88" fmla="*/ 1734 w 2600"/>
                <a:gd name="T89" fmla="*/ 1693 h 5709"/>
                <a:gd name="T90" fmla="*/ 1693 w 2600"/>
                <a:gd name="T91" fmla="*/ 1811 h 5709"/>
                <a:gd name="T92" fmla="*/ 1890 w 2600"/>
                <a:gd name="T93" fmla="*/ 2165 h 5709"/>
                <a:gd name="T94" fmla="*/ 2127 w 2600"/>
                <a:gd name="T95" fmla="*/ 2560 h 5709"/>
                <a:gd name="T96" fmla="*/ 2402 w 2600"/>
                <a:gd name="T97" fmla="*/ 2874 h 5709"/>
                <a:gd name="T98" fmla="*/ 1851 w 2600"/>
                <a:gd name="T99" fmla="*/ 2362 h 5709"/>
                <a:gd name="T100" fmla="*/ 1851 w 2600"/>
                <a:gd name="T101" fmla="*/ 2519 h 5709"/>
                <a:gd name="T102" fmla="*/ 2009 w 2600"/>
                <a:gd name="T103" fmla="*/ 2756 h 5709"/>
                <a:gd name="T104" fmla="*/ 2166 w 2600"/>
                <a:gd name="T105" fmla="*/ 2953 h 5709"/>
                <a:gd name="T106" fmla="*/ 2324 w 2600"/>
                <a:gd name="T107" fmla="*/ 3189 h 5709"/>
                <a:gd name="T108" fmla="*/ 2088 w 2600"/>
                <a:gd name="T109" fmla="*/ 3111 h 5709"/>
                <a:gd name="T110" fmla="*/ 2088 w 2600"/>
                <a:gd name="T111" fmla="*/ 3268 h 5709"/>
                <a:gd name="T112" fmla="*/ 2206 w 2600"/>
                <a:gd name="T113" fmla="*/ 3583 h 5709"/>
                <a:gd name="T114" fmla="*/ 2402 w 2600"/>
                <a:gd name="T115" fmla="*/ 3858 h 5709"/>
                <a:gd name="T116" fmla="*/ 2600 w 2600"/>
                <a:gd name="T117" fmla="*/ 4174 h 5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00" h="5709">
                  <a:moveTo>
                    <a:pt x="2560" y="4174"/>
                  </a:moveTo>
                  <a:lnTo>
                    <a:pt x="2443" y="4095"/>
                  </a:lnTo>
                  <a:lnTo>
                    <a:pt x="2127" y="3662"/>
                  </a:lnTo>
                  <a:lnTo>
                    <a:pt x="2088" y="3662"/>
                  </a:lnTo>
                  <a:lnTo>
                    <a:pt x="2048" y="3662"/>
                  </a:lnTo>
                  <a:lnTo>
                    <a:pt x="2048" y="3701"/>
                  </a:lnTo>
                  <a:lnTo>
                    <a:pt x="2048" y="3741"/>
                  </a:lnTo>
                  <a:lnTo>
                    <a:pt x="2482" y="4567"/>
                  </a:lnTo>
                  <a:lnTo>
                    <a:pt x="2324" y="4410"/>
                  </a:lnTo>
                  <a:lnTo>
                    <a:pt x="2245" y="4410"/>
                  </a:lnTo>
                  <a:lnTo>
                    <a:pt x="2206" y="4450"/>
                  </a:lnTo>
                  <a:lnTo>
                    <a:pt x="2166" y="4489"/>
                  </a:lnTo>
                  <a:lnTo>
                    <a:pt x="2166" y="4567"/>
                  </a:lnTo>
                  <a:lnTo>
                    <a:pt x="2166" y="4607"/>
                  </a:lnTo>
                  <a:lnTo>
                    <a:pt x="2166" y="4646"/>
                  </a:lnTo>
                  <a:lnTo>
                    <a:pt x="2166" y="4686"/>
                  </a:lnTo>
                  <a:lnTo>
                    <a:pt x="2206" y="4725"/>
                  </a:lnTo>
                  <a:lnTo>
                    <a:pt x="2206" y="4765"/>
                  </a:lnTo>
                  <a:lnTo>
                    <a:pt x="2245" y="4804"/>
                  </a:lnTo>
                  <a:lnTo>
                    <a:pt x="2285" y="4843"/>
                  </a:lnTo>
                  <a:lnTo>
                    <a:pt x="2285" y="4882"/>
                  </a:lnTo>
                  <a:lnTo>
                    <a:pt x="2324" y="4921"/>
                  </a:lnTo>
                  <a:lnTo>
                    <a:pt x="2363" y="5001"/>
                  </a:lnTo>
                  <a:lnTo>
                    <a:pt x="2363" y="5040"/>
                  </a:lnTo>
                  <a:lnTo>
                    <a:pt x="2402" y="5079"/>
                  </a:lnTo>
                  <a:lnTo>
                    <a:pt x="2402" y="5119"/>
                  </a:lnTo>
                  <a:lnTo>
                    <a:pt x="2443" y="5158"/>
                  </a:lnTo>
                  <a:lnTo>
                    <a:pt x="2443" y="5198"/>
                  </a:lnTo>
                  <a:lnTo>
                    <a:pt x="2443" y="5198"/>
                  </a:lnTo>
                  <a:lnTo>
                    <a:pt x="2482" y="5237"/>
                  </a:lnTo>
                  <a:lnTo>
                    <a:pt x="2482" y="5277"/>
                  </a:lnTo>
                  <a:lnTo>
                    <a:pt x="2482" y="5316"/>
                  </a:lnTo>
                  <a:lnTo>
                    <a:pt x="2521" y="5355"/>
                  </a:lnTo>
                  <a:lnTo>
                    <a:pt x="2521" y="5394"/>
                  </a:lnTo>
                  <a:lnTo>
                    <a:pt x="2521" y="5394"/>
                  </a:lnTo>
                  <a:lnTo>
                    <a:pt x="2521" y="5394"/>
                  </a:lnTo>
                  <a:lnTo>
                    <a:pt x="2521" y="5433"/>
                  </a:lnTo>
                  <a:lnTo>
                    <a:pt x="2482" y="5433"/>
                  </a:lnTo>
                  <a:lnTo>
                    <a:pt x="2088" y="4921"/>
                  </a:lnTo>
                  <a:lnTo>
                    <a:pt x="2088" y="4921"/>
                  </a:lnTo>
                  <a:lnTo>
                    <a:pt x="2048" y="4921"/>
                  </a:lnTo>
                  <a:lnTo>
                    <a:pt x="2048" y="4921"/>
                  </a:lnTo>
                  <a:lnTo>
                    <a:pt x="2009" y="4921"/>
                  </a:lnTo>
                  <a:lnTo>
                    <a:pt x="2009" y="4962"/>
                  </a:lnTo>
                  <a:lnTo>
                    <a:pt x="1970" y="4962"/>
                  </a:lnTo>
                  <a:lnTo>
                    <a:pt x="1970" y="4962"/>
                  </a:lnTo>
                  <a:lnTo>
                    <a:pt x="1930" y="5001"/>
                  </a:lnTo>
                  <a:lnTo>
                    <a:pt x="1930" y="5040"/>
                  </a:lnTo>
                  <a:lnTo>
                    <a:pt x="1890" y="5079"/>
                  </a:lnTo>
                  <a:lnTo>
                    <a:pt x="1890" y="5079"/>
                  </a:lnTo>
                  <a:lnTo>
                    <a:pt x="1890" y="5119"/>
                  </a:lnTo>
                  <a:lnTo>
                    <a:pt x="2245" y="5709"/>
                  </a:lnTo>
                  <a:lnTo>
                    <a:pt x="2206" y="5709"/>
                  </a:lnTo>
                  <a:lnTo>
                    <a:pt x="2206" y="5709"/>
                  </a:lnTo>
                  <a:lnTo>
                    <a:pt x="2206" y="5709"/>
                  </a:lnTo>
                  <a:lnTo>
                    <a:pt x="2206" y="5709"/>
                  </a:lnTo>
                  <a:lnTo>
                    <a:pt x="1890" y="5158"/>
                  </a:lnTo>
                  <a:lnTo>
                    <a:pt x="1812" y="5119"/>
                  </a:lnTo>
                  <a:lnTo>
                    <a:pt x="1773" y="5119"/>
                  </a:lnTo>
                  <a:lnTo>
                    <a:pt x="1693" y="5119"/>
                  </a:lnTo>
                  <a:lnTo>
                    <a:pt x="1615" y="5158"/>
                  </a:lnTo>
                  <a:lnTo>
                    <a:pt x="1576" y="5158"/>
                  </a:lnTo>
                  <a:lnTo>
                    <a:pt x="1497" y="5198"/>
                  </a:lnTo>
                  <a:lnTo>
                    <a:pt x="1458" y="5237"/>
                  </a:lnTo>
                  <a:lnTo>
                    <a:pt x="1378" y="5237"/>
                  </a:lnTo>
                  <a:lnTo>
                    <a:pt x="1339" y="5277"/>
                  </a:lnTo>
                  <a:lnTo>
                    <a:pt x="1300" y="5316"/>
                  </a:lnTo>
                  <a:lnTo>
                    <a:pt x="1300" y="5355"/>
                  </a:lnTo>
                  <a:lnTo>
                    <a:pt x="1300" y="5433"/>
                  </a:lnTo>
                  <a:lnTo>
                    <a:pt x="1300" y="5474"/>
                  </a:lnTo>
                  <a:lnTo>
                    <a:pt x="1300" y="5552"/>
                  </a:lnTo>
                  <a:lnTo>
                    <a:pt x="1339" y="5631"/>
                  </a:lnTo>
                  <a:lnTo>
                    <a:pt x="1378" y="5670"/>
                  </a:lnTo>
                  <a:lnTo>
                    <a:pt x="355" y="5119"/>
                  </a:lnTo>
                  <a:lnTo>
                    <a:pt x="315" y="5079"/>
                  </a:lnTo>
                  <a:lnTo>
                    <a:pt x="276" y="5040"/>
                  </a:lnTo>
                  <a:lnTo>
                    <a:pt x="237" y="4962"/>
                  </a:lnTo>
                  <a:lnTo>
                    <a:pt x="197" y="4921"/>
                  </a:lnTo>
                  <a:lnTo>
                    <a:pt x="197" y="4882"/>
                  </a:lnTo>
                  <a:lnTo>
                    <a:pt x="157" y="4804"/>
                  </a:lnTo>
                  <a:lnTo>
                    <a:pt x="118" y="4765"/>
                  </a:lnTo>
                  <a:lnTo>
                    <a:pt x="118" y="4686"/>
                  </a:lnTo>
                  <a:lnTo>
                    <a:pt x="79" y="4607"/>
                  </a:lnTo>
                  <a:lnTo>
                    <a:pt x="79" y="4567"/>
                  </a:lnTo>
                  <a:lnTo>
                    <a:pt x="79" y="4489"/>
                  </a:lnTo>
                  <a:lnTo>
                    <a:pt x="40" y="4410"/>
                  </a:lnTo>
                  <a:lnTo>
                    <a:pt x="40" y="4370"/>
                  </a:lnTo>
                  <a:lnTo>
                    <a:pt x="40" y="4292"/>
                  </a:lnTo>
                  <a:lnTo>
                    <a:pt x="40" y="4213"/>
                  </a:lnTo>
                  <a:lnTo>
                    <a:pt x="0" y="4174"/>
                  </a:lnTo>
                  <a:lnTo>
                    <a:pt x="79" y="4213"/>
                  </a:lnTo>
                  <a:lnTo>
                    <a:pt x="118" y="4213"/>
                  </a:lnTo>
                  <a:lnTo>
                    <a:pt x="197" y="4253"/>
                  </a:lnTo>
                  <a:lnTo>
                    <a:pt x="237" y="4292"/>
                  </a:lnTo>
                  <a:lnTo>
                    <a:pt x="315" y="4331"/>
                  </a:lnTo>
                  <a:lnTo>
                    <a:pt x="355" y="4370"/>
                  </a:lnTo>
                  <a:lnTo>
                    <a:pt x="433" y="4370"/>
                  </a:lnTo>
                  <a:lnTo>
                    <a:pt x="512" y="4410"/>
                  </a:lnTo>
                  <a:lnTo>
                    <a:pt x="591" y="4410"/>
                  </a:lnTo>
                  <a:lnTo>
                    <a:pt x="630" y="4450"/>
                  </a:lnTo>
                  <a:lnTo>
                    <a:pt x="710" y="4450"/>
                  </a:lnTo>
                  <a:lnTo>
                    <a:pt x="788" y="4450"/>
                  </a:lnTo>
                  <a:lnTo>
                    <a:pt x="866" y="4450"/>
                  </a:lnTo>
                  <a:lnTo>
                    <a:pt x="945" y="4450"/>
                  </a:lnTo>
                  <a:lnTo>
                    <a:pt x="985" y="4450"/>
                  </a:lnTo>
                  <a:lnTo>
                    <a:pt x="1064" y="4410"/>
                  </a:lnTo>
                  <a:lnTo>
                    <a:pt x="1103" y="4370"/>
                  </a:lnTo>
                  <a:lnTo>
                    <a:pt x="1142" y="4331"/>
                  </a:lnTo>
                  <a:lnTo>
                    <a:pt x="1181" y="4331"/>
                  </a:lnTo>
                  <a:lnTo>
                    <a:pt x="1222" y="4292"/>
                  </a:lnTo>
                  <a:lnTo>
                    <a:pt x="1261" y="4253"/>
                  </a:lnTo>
                  <a:lnTo>
                    <a:pt x="1261" y="4213"/>
                  </a:lnTo>
                  <a:lnTo>
                    <a:pt x="1300" y="4174"/>
                  </a:lnTo>
                  <a:lnTo>
                    <a:pt x="1300" y="4135"/>
                  </a:lnTo>
                  <a:lnTo>
                    <a:pt x="1300" y="4095"/>
                  </a:lnTo>
                  <a:lnTo>
                    <a:pt x="1339" y="4055"/>
                  </a:lnTo>
                  <a:lnTo>
                    <a:pt x="1339" y="4016"/>
                  </a:lnTo>
                  <a:lnTo>
                    <a:pt x="1339" y="3977"/>
                  </a:lnTo>
                  <a:lnTo>
                    <a:pt x="1339" y="3938"/>
                  </a:lnTo>
                  <a:lnTo>
                    <a:pt x="1339" y="3898"/>
                  </a:lnTo>
                  <a:lnTo>
                    <a:pt x="1339" y="3819"/>
                  </a:lnTo>
                  <a:lnTo>
                    <a:pt x="1339" y="3780"/>
                  </a:lnTo>
                  <a:lnTo>
                    <a:pt x="1339" y="3662"/>
                  </a:lnTo>
                  <a:lnTo>
                    <a:pt x="1300" y="3583"/>
                  </a:lnTo>
                  <a:lnTo>
                    <a:pt x="1261" y="3465"/>
                  </a:lnTo>
                  <a:lnTo>
                    <a:pt x="1222" y="3347"/>
                  </a:lnTo>
                  <a:lnTo>
                    <a:pt x="1222" y="3229"/>
                  </a:lnTo>
                  <a:lnTo>
                    <a:pt x="1181" y="3111"/>
                  </a:lnTo>
                  <a:lnTo>
                    <a:pt x="1142" y="2992"/>
                  </a:lnTo>
                  <a:lnTo>
                    <a:pt x="1103" y="2914"/>
                  </a:lnTo>
                  <a:lnTo>
                    <a:pt x="1064" y="2795"/>
                  </a:lnTo>
                  <a:lnTo>
                    <a:pt x="1024" y="2677"/>
                  </a:lnTo>
                  <a:lnTo>
                    <a:pt x="985" y="2560"/>
                  </a:lnTo>
                  <a:lnTo>
                    <a:pt x="945" y="2441"/>
                  </a:lnTo>
                  <a:lnTo>
                    <a:pt x="906" y="2323"/>
                  </a:lnTo>
                  <a:lnTo>
                    <a:pt x="866" y="2205"/>
                  </a:lnTo>
                  <a:lnTo>
                    <a:pt x="866" y="2087"/>
                  </a:lnTo>
                  <a:lnTo>
                    <a:pt x="827" y="2007"/>
                  </a:lnTo>
                  <a:lnTo>
                    <a:pt x="788" y="1890"/>
                  </a:lnTo>
                  <a:lnTo>
                    <a:pt x="749" y="1772"/>
                  </a:lnTo>
                  <a:lnTo>
                    <a:pt x="749" y="1653"/>
                  </a:lnTo>
                  <a:lnTo>
                    <a:pt x="749" y="1536"/>
                  </a:lnTo>
                  <a:lnTo>
                    <a:pt x="710" y="1456"/>
                  </a:lnTo>
                  <a:lnTo>
                    <a:pt x="710" y="1338"/>
                  </a:lnTo>
                  <a:lnTo>
                    <a:pt x="710" y="1221"/>
                  </a:lnTo>
                  <a:lnTo>
                    <a:pt x="710" y="1141"/>
                  </a:lnTo>
                  <a:lnTo>
                    <a:pt x="749" y="1024"/>
                  </a:lnTo>
                  <a:lnTo>
                    <a:pt x="749" y="905"/>
                  </a:lnTo>
                  <a:lnTo>
                    <a:pt x="788" y="826"/>
                  </a:lnTo>
                  <a:lnTo>
                    <a:pt x="788" y="709"/>
                  </a:lnTo>
                  <a:lnTo>
                    <a:pt x="866" y="629"/>
                  </a:lnTo>
                  <a:lnTo>
                    <a:pt x="906" y="512"/>
                  </a:lnTo>
                  <a:lnTo>
                    <a:pt x="945" y="433"/>
                  </a:lnTo>
                  <a:lnTo>
                    <a:pt x="1024" y="354"/>
                  </a:lnTo>
                  <a:lnTo>
                    <a:pt x="1024" y="315"/>
                  </a:lnTo>
                  <a:lnTo>
                    <a:pt x="1064" y="315"/>
                  </a:lnTo>
                  <a:lnTo>
                    <a:pt x="1064" y="315"/>
                  </a:lnTo>
                  <a:lnTo>
                    <a:pt x="1103" y="275"/>
                  </a:lnTo>
                  <a:lnTo>
                    <a:pt x="1103" y="275"/>
                  </a:lnTo>
                  <a:lnTo>
                    <a:pt x="1142" y="275"/>
                  </a:lnTo>
                  <a:lnTo>
                    <a:pt x="1142" y="275"/>
                  </a:lnTo>
                  <a:lnTo>
                    <a:pt x="1181" y="275"/>
                  </a:lnTo>
                  <a:lnTo>
                    <a:pt x="1181" y="275"/>
                  </a:lnTo>
                  <a:lnTo>
                    <a:pt x="1222" y="275"/>
                  </a:lnTo>
                  <a:lnTo>
                    <a:pt x="1222" y="236"/>
                  </a:lnTo>
                  <a:lnTo>
                    <a:pt x="1261" y="197"/>
                  </a:lnTo>
                  <a:lnTo>
                    <a:pt x="1261" y="197"/>
                  </a:lnTo>
                  <a:lnTo>
                    <a:pt x="1261" y="158"/>
                  </a:lnTo>
                  <a:lnTo>
                    <a:pt x="1261" y="158"/>
                  </a:lnTo>
                  <a:lnTo>
                    <a:pt x="1300" y="117"/>
                  </a:lnTo>
                  <a:lnTo>
                    <a:pt x="1339" y="78"/>
                  </a:lnTo>
                  <a:lnTo>
                    <a:pt x="1339" y="78"/>
                  </a:lnTo>
                  <a:lnTo>
                    <a:pt x="1378" y="39"/>
                  </a:lnTo>
                  <a:lnTo>
                    <a:pt x="1418" y="39"/>
                  </a:lnTo>
                  <a:lnTo>
                    <a:pt x="1458" y="39"/>
                  </a:lnTo>
                  <a:lnTo>
                    <a:pt x="1497" y="39"/>
                  </a:lnTo>
                  <a:lnTo>
                    <a:pt x="1576" y="39"/>
                  </a:lnTo>
                  <a:lnTo>
                    <a:pt x="1615" y="0"/>
                  </a:lnTo>
                  <a:lnTo>
                    <a:pt x="1654" y="0"/>
                  </a:lnTo>
                  <a:lnTo>
                    <a:pt x="1693" y="0"/>
                  </a:lnTo>
                  <a:lnTo>
                    <a:pt x="1734" y="39"/>
                  </a:lnTo>
                  <a:lnTo>
                    <a:pt x="1773" y="39"/>
                  </a:lnTo>
                  <a:lnTo>
                    <a:pt x="1812" y="39"/>
                  </a:lnTo>
                  <a:lnTo>
                    <a:pt x="1851" y="39"/>
                  </a:lnTo>
                  <a:lnTo>
                    <a:pt x="1890" y="78"/>
                  </a:lnTo>
                  <a:lnTo>
                    <a:pt x="1970" y="78"/>
                  </a:lnTo>
                  <a:lnTo>
                    <a:pt x="1970" y="78"/>
                  </a:lnTo>
                  <a:lnTo>
                    <a:pt x="2009" y="78"/>
                  </a:lnTo>
                  <a:lnTo>
                    <a:pt x="2009" y="117"/>
                  </a:lnTo>
                  <a:lnTo>
                    <a:pt x="2009" y="117"/>
                  </a:lnTo>
                  <a:lnTo>
                    <a:pt x="2009" y="117"/>
                  </a:lnTo>
                  <a:lnTo>
                    <a:pt x="2009" y="158"/>
                  </a:lnTo>
                  <a:lnTo>
                    <a:pt x="2009" y="197"/>
                  </a:lnTo>
                  <a:lnTo>
                    <a:pt x="2009" y="197"/>
                  </a:lnTo>
                  <a:lnTo>
                    <a:pt x="2048" y="236"/>
                  </a:lnTo>
                  <a:lnTo>
                    <a:pt x="2048" y="275"/>
                  </a:lnTo>
                  <a:lnTo>
                    <a:pt x="2088" y="315"/>
                  </a:lnTo>
                  <a:lnTo>
                    <a:pt x="2166" y="354"/>
                  </a:lnTo>
                  <a:lnTo>
                    <a:pt x="2206" y="354"/>
                  </a:lnTo>
                  <a:lnTo>
                    <a:pt x="2245" y="393"/>
                  </a:lnTo>
                  <a:lnTo>
                    <a:pt x="2285" y="393"/>
                  </a:lnTo>
                  <a:lnTo>
                    <a:pt x="2324" y="433"/>
                  </a:lnTo>
                  <a:lnTo>
                    <a:pt x="2166" y="1063"/>
                  </a:lnTo>
                  <a:lnTo>
                    <a:pt x="2127" y="709"/>
                  </a:lnTo>
                  <a:lnTo>
                    <a:pt x="2048" y="709"/>
                  </a:lnTo>
                  <a:lnTo>
                    <a:pt x="2009" y="709"/>
                  </a:lnTo>
                  <a:lnTo>
                    <a:pt x="1970" y="748"/>
                  </a:lnTo>
                  <a:lnTo>
                    <a:pt x="1930" y="787"/>
                  </a:lnTo>
                  <a:lnTo>
                    <a:pt x="1890" y="787"/>
                  </a:lnTo>
                  <a:lnTo>
                    <a:pt x="1851" y="826"/>
                  </a:lnTo>
                  <a:lnTo>
                    <a:pt x="1812" y="866"/>
                  </a:lnTo>
                  <a:lnTo>
                    <a:pt x="1734" y="866"/>
                  </a:lnTo>
                  <a:lnTo>
                    <a:pt x="1734" y="905"/>
                  </a:lnTo>
                  <a:lnTo>
                    <a:pt x="1734" y="905"/>
                  </a:lnTo>
                  <a:lnTo>
                    <a:pt x="1693" y="944"/>
                  </a:lnTo>
                  <a:lnTo>
                    <a:pt x="1693" y="944"/>
                  </a:lnTo>
                  <a:lnTo>
                    <a:pt x="1970" y="1929"/>
                  </a:lnTo>
                  <a:lnTo>
                    <a:pt x="1930" y="1929"/>
                  </a:lnTo>
                  <a:lnTo>
                    <a:pt x="1930" y="1890"/>
                  </a:lnTo>
                  <a:lnTo>
                    <a:pt x="1890" y="1850"/>
                  </a:lnTo>
                  <a:lnTo>
                    <a:pt x="1851" y="1811"/>
                  </a:lnTo>
                  <a:lnTo>
                    <a:pt x="1851" y="1772"/>
                  </a:lnTo>
                  <a:lnTo>
                    <a:pt x="1812" y="1732"/>
                  </a:lnTo>
                  <a:lnTo>
                    <a:pt x="1773" y="1693"/>
                  </a:lnTo>
                  <a:lnTo>
                    <a:pt x="1734" y="1693"/>
                  </a:lnTo>
                  <a:lnTo>
                    <a:pt x="1693" y="1693"/>
                  </a:lnTo>
                  <a:lnTo>
                    <a:pt x="1693" y="1693"/>
                  </a:lnTo>
                  <a:lnTo>
                    <a:pt x="1654" y="1732"/>
                  </a:lnTo>
                  <a:lnTo>
                    <a:pt x="1654" y="1772"/>
                  </a:lnTo>
                  <a:lnTo>
                    <a:pt x="1693" y="1811"/>
                  </a:lnTo>
                  <a:lnTo>
                    <a:pt x="1734" y="1890"/>
                  </a:lnTo>
                  <a:lnTo>
                    <a:pt x="1773" y="1968"/>
                  </a:lnTo>
                  <a:lnTo>
                    <a:pt x="1812" y="2048"/>
                  </a:lnTo>
                  <a:lnTo>
                    <a:pt x="1851" y="2087"/>
                  </a:lnTo>
                  <a:lnTo>
                    <a:pt x="1890" y="2165"/>
                  </a:lnTo>
                  <a:lnTo>
                    <a:pt x="1890" y="2244"/>
                  </a:lnTo>
                  <a:lnTo>
                    <a:pt x="1930" y="2323"/>
                  </a:lnTo>
                  <a:lnTo>
                    <a:pt x="2009" y="2402"/>
                  </a:lnTo>
                  <a:lnTo>
                    <a:pt x="2048" y="2480"/>
                  </a:lnTo>
                  <a:lnTo>
                    <a:pt x="2127" y="2560"/>
                  </a:lnTo>
                  <a:lnTo>
                    <a:pt x="2206" y="2599"/>
                  </a:lnTo>
                  <a:lnTo>
                    <a:pt x="2245" y="2677"/>
                  </a:lnTo>
                  <a:lnTo>
                    <a:pt x="2324" y="2756"/>
                  </a:lnTo>
                  <a:lnTo>
                    <a:pt x="2363" y="2835"/>
                  </a:lnTo>
                  <a:lnTo>
                    <a:pt x="2402" y="2874"/>
                  </a:lnTo>
                  <a:lnTo>
                    <a:pt x="1930" y="2362"/>
                  </a:lnTo>
                  <a:lnTo>
                    <a:pt x="1890" y="2362"/>
                  </a:lnTo>
                  <a:lnTo>
                    <a:pt x="1890" y="2362"/>
                  </a:lnTo>
                  <a:lnTo>
                    <a:pt x="1851" y="2362"/>
                  </a:lnTo>
                  <a:lnTo>
                    <a:pt x="1851" y="2362"/>
                  </a:lnTo>
                  <a:lnTo>
                    <a:pt x="1851" y="2402"/>
                  </a:lnTo>
                  <a:lnTo>
                    <a:pt x="1851" y="2402"/>
                  </a:lnTo>
                  <a:lnTo>
                    <a:pt x="1812" y="2441"/>
                  </a:lnTo>
                  <a:lnTo>
                    <a:pt x="1812" y="2441"/>
                  </a:lnTo>
                  <a:lnTo>
                    <a:pt x="1851" y="2519"/>
                  </a:lnTo>
                  <a:lnTo>
                    <a:pt x="1890" y="2560"/>
                  </a:lnTo>
                  <a:lnTo>
                    <a:pt x="1890" y="2599"/>
                  </a:lnTo>
                  <a:lnTo>
                    <a:pt x="1930" y="2638"/>
                  </a:lnTo>
                  <a:lnTo>
                    <a:pt x="1970" y="2717"/>
                  </a:lnTo>
                  <a:lnTo>
                    <a:pt x="2009" y="2756"/>
                  </a:lnTo>
                  <a:lnTo>
                    <a:pt x="2048" y="2795"/>
                  </a:lnTo>
                  <a:lnTo>
                    <a:pt x="2088" y="2835"/>
                  </a:lnTo>
                  <a:lnTo>
                    <a:pt x="2127" y="2874"/>
                  </a:lnTo>
                  <a:lnTo>
                    <a:pt x="2166" y="2914"/>
                  </a:lnTo>
                  <a:lnTo>
                    <a:pt x="2166" y="2953"/>
                  </a:lnTo>
                  <a:lnTo>
                    <a:pt x="2206" y="2992"/>
                  </a:lnTo>
                  <a:lnTo>
                    <a:pt x="2245" y="3031"/>
                  </a:lnTo>
                  <a:lnTo>
                    <a:pt x="2285" y="3111"/>
                  </a:lnTo>
                  <a:lnTo>
                    <a:pt x="2285" y="3150"/>
                  </a:lnTo>
                  <a:lnTo>
                    <a:pt x="2324" y="3189"/>
                  </a:lnTo>
                  <a:lnTo>
                    <a:pt x="2166" y="3031"/>
                  </a:lnTo>
                  <a:lnTo>
                    <a:pt x="2127" y="3072"/>
                  </a:lnTo>
                  <a:lnTo>
                    <a:pt x="2127" y="3072"/>
                  </a:lnTo>
                  <a:lnTo>
                    <a:pt x="2088" y="3072"/>
                  </a:lnTo>
                  <a:lnTo>
                    <a:pt x="2088" y="3111"/>
                  </a:lnTo>
                  <a:lnTo>
                    <a:pt x="2088" y="3111"/>
                  </a:lnTo>
                  <a:lnTo>
                    <a:pt x="2048" y="3150"/>
                  </a:lnTo>
                  <a:lnTo>
                    <a:pt x="2048" y="3189"/>
                  </a:lnTo>
                  <a:lnTo>
                    <a:pt x="2048" y="3189"/>
                  </a:lnTo>
                  <a:lnTo>
                    <a:pt x="2088" y="3268"/>
                  </a:lnTo>
                  <a:lnTo>
                    <a:pt x="2088" y="3347"/>
                  </a:lnTo>
                  <a:lnTo>
                    <a:pt x="2127" y="3426"/>
                  </a:lnTo>
                  <a:lnTo>
                    <a:pt x="2127" y="3465"/>
                  </a:lnTo>
                  <a:lnTo>
                    <a:pt x="2166" y="3543"/>
                  </a:lnTo>
                  <a:lnTo>
                    <a:pt x="2206" y="3583"/>
                  </a:lnTo>
                  <a:lnTo>
                    <a:pt x="2245" y="3662"/>
                  </a:lnTo>
                  <a:lnTo>
                    <a:pt x="2285" y="3701"/>
                  </a:lnTo>
                  <a:lnTo>
                    <a:pt x="2324" y="3741"/>
                  </a:lnTo>
                  <a:lnTo>
                    <a:pt x="2363" y="3819"/>
                  </a:lnTo>
                  <a:lnTo>
                    <a:pt x="2402" y="3858"/>
                  </a:lnTo>
                  <a:lnTo>
                    <a:pt x="2443" y="3938"/>
                  </a:lnTo>
                  <a:lnTo>
                    <a:pt x="2482" y="3977"/>
                  </a:lnTo>
                  <a:lnTo>
                    <a:pt x="2521" y="4016"/>
                  </a:lnTo>
                  <a:lnTo>
                    <a:pt x="2560" y="4095"/>
                  </a:lnTo>
                  <a:lnTo>
                    <a:pt x="2600" y="4174"/>
                  </a:lnTo>
                  <a:lnTo>
                    <a:pt x="2600" y="4174"/>
                  </a:lnTo>
                  <a:lnTo>
                    <a:pt x="2600" y="4174"/>
                  </a:lnTo>
                  <a:lnTo>
                    <a:pt x="2560" y="4174"/>
                  </a:lnTo>
                  <a:lnTo>
                    <a:pt x="2560" y="4174"/>
                  </a:lnTo>
                  <a:close/>
                </a:path>
              </a:pathLst>
            </a:custGeom>
            <a:solidFill>
              <a:srgbClr val="A800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7" name="Freeform 365"/>
            <p:cNvSpPr>
              <a:spLocks/>
            </p:cNvSpPr>
            <p:nvPr/>
          </p:nvSpPr>
          <p:spPr bwMode="auto">
            <a:xfrm>
              <a:off x="3718" y="1987"/>
              <a:ext cx="72" cy="33"/>
            </a:xfrm>
            <a:custGeom>
              <a:avLst/>
              <a:gdLst>
                <a:gd name="T0" fmla="*/ 433 w 433"/>
                <a:gd name="T1" fmla="*/ 119 h 198"/>
                <a:gd name="T2" fmla="*/ 433 w 433"/>
                <a:gd name="T3" fmla="*/ 119 h 198"/>
                <a:gd name="T4" fmla="*/ 433 w 433"/>
                <a:gd name="T5" fmla="*/ 119 h 198"/>
                <a:gd name="T6" fmla="*/ 433 w 433"/>
                <a:gd name="T7" fmla="*/ 119 h 198"/>
                <a:gd name="T8" fmla="*/ 394 w 433"/>
                <a:gd name="T9" fmla="*/ 119 h 198"/>
                <a:gd name="T10" fmla="*/ 394 w 433"/>
                <a:gd name="T11" fmla="*/ 119 h 198"/>
                <a:gd name="T12" fmla="*/ 394 w 433"/>
                <a:gd name="T13" fmla="*/ 158 h 198"/>
                <a:gd name="T14" fmla="*/ 394 w 433"/>
                <a:gd name="T15" fmla="*/ 158 h 198"/>
                <a:gd name="T16" fmla="*/ 355 w 433"/>
                <a:gd name="T17" fmla="*/ 158 h 198"/>
                <a:gd name="T18" fmla="*/ 355 w 433"/>
                <a:gd name="T19" fmla="*/ 158 h 198"/>
                <a:gd name="T20" fmla="*/ 316 w 433"/>
                <a:gd name="T21" fmla="*/ 158 h 198"/>
                <a:gd name="T22" fmla="*/ 316 w 433"/>
                <a:gd name="T23" fmla="*/ 198 h 198"/>
                <a:gd name="T24" fmla="*/ 275 w 433"/>
                <a:gd name="T25" fmla="*/ 198 h 198"/>
                <a:gd name="T26" fmla="*/ 275 w 433"/>
                <a:gd name="T27" fmla="*/ 158 h 198"/>
                <a:gd name="T28" fmla="*/ 236 w 433"/>
                <a:gd name="T29" fmla="*/ 158 h 198"/>
                <a:gd name="T30" fmla="*/ 197 w 433"/>
                <a:gd name="T31" fmla="*/ 158 h 198"/>
                <a:gd name="T32" fmla="*/ 158 w 433"/>
                <a:gd name="T33" fmla="*/ 158 h 198"/>
                <a:gd name="T34" fmla="*/ 118 w 433"/>
                <a:gd name="T35" fmla="*/ 158 h 198"/>
                <a:gd name="T36" fmla="*/ 79 w 433"/>
                <a:gd name="T37" fmla="*/ 198 h 198"/>
                <a:gd name="T38" fmla="*/ 39 w 433"/>
                <a:gd name="T39" fmla="*/ 198 h 198"/>
                <a:gd name="T40" fmla="*/ 0 w 433"/>
                <a:gd name="T41" fmla="*/ 198 h 198"/>
                <a:gd name="T42" fmla="*/ 0 w 433"/>
                <a:gd name="T43" fmla="*/ 158 h 198"/>
                <a:gd name="T44" fmla="*/ 39 w 433"/>
                <a:gd name="T45" fmla="*/ 119 h 198"/>
                <a:gd name="T46" fmla="*/ 79 w 433"/>
                <a:gd name="T47" fmla="*/ 119 h 198"/>
                <a:gd name="T48" fmla="*/ 79 w 433"/>
                <a:gd name="T49" fmla="*/ 119 h 198"/>
                <a:gd name="T50" fmla="*/ 118 w 433"/>
                <a:gd name="T51" fmla="*/ 80 h 198"/>
                <a:gd name="T52" fmla="*/ 158 w 433"/>
                <a:gd name="T53" fmla="*/ 80 h 198"/>
                <a:gd name="T54" fmla="*/ 158 w 433"/>
                <a:gd name="T55" fmla="*/ 41 h 198"/>
                <a:gd name="T56" fmla="*/ 197 w 433"/>
                <a:gd name="T57" fmla="*/ 0 h 198"/>
                <a:gd name="T58" fmla="*/ 394 w 433"/>
                <a:gd name="T59" fmla="*/ 41 h 198"/>
                <a:gd name="T60" fmla="*/ 394 w 433"/>
                <a:gd name="T61" fmla="*/ 80 h 198"/>
                <a:gd name="T62" fmla="*/ 433 w 433"/>
                <a:gd name="T63" fmla="*/ 80 h 198"/>
                <a:gd name="T64" fmla="*/ 433 w 433"/>
                <a:gd name="T65" fmla="*/ 80 h 198"/>
                <a:gd name="T66" fmla="*/ 433 w 433"/>
                <a:gd name="T67" fmla="*/ 119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3" h="198">
                  <a:moveTo>
                    <a:pt x="433" y="119"/>
                  </a:moveTo>
                  <a:lnTo>
                    <a:pt x="433" y="119"/>
                  </a:lnTo>
                  <a:lnTo>
                    <a:pt x="433" y="119"/>
                  </a:lnTo>
                  <a:lnTo>
                    <a:pt x="433" y="119"/>
                  </a:lnTo>
                  <a:lnTo>
                    <a:pt x="394" y="119"/>
                  </a:lnTo>
                  <a:lnTo>
                    <a:pt x="394" y="119"/>
                  </a:lnTo>
                  <a:lnTo>
                    <a:pt x="394" y="158"/>
                  </a:lnTo>
                  <a:lnTo>
                    <a:pt x="394" y="158"/>
                  </a:lnTo>
                  <a:lnTo>
                    <a:pt x="355" y="158"/>
                  </a:lnTo>
                  <a:lnTo>
                    <a:pt x="355" y="158"/>
                  </a:lnTo>
                  <a:lnTo>
                    <a:pt x="316" y="158"/>
                  </a:lnTo>
                  <a:lnTo>
                    <a:pt x="316" y="198"/>
                  </a:lnTo>
                  <a:lnTo>
                    <a:pt x="275" y="198"/>
                  </a:lnTo>
                  <a:lnTo>
                    <a:pt x="275" y="158"/>
                  </a:lnTo>
                  <a:lnTo>
                    <a:pt x="236" y="158"/>
                  </a:lnTo>
                  <a:lnTo>
                    <a:pt x="197" y="158"/>
                  </a:lnTo>
                  <a:lnTo>
                    <a:pt x="158" y="158"/>
                  </a:lnTo>
                  <a:lnTo>
                    <a:pt x="118" y="158"/>
                  </a:lnTo>
                  <a:lnTo>
                    <a:pt x="79" y="198"/>
                  </a:lnTo>
                  <a:lnTo>
                    <a:pt x="39" y="198"/>
                  </a:lnTo>
                  <a:lnTo>
                    <a:pt x="0" y="198"/>
                  </a:lnTo>
                  <a:lnTo>
                    <a:pt x="0" y="158"/>
                  </a:lnTo>
                  <a:lnTo>
                    <a:pt x="39" y="119"/>
                  </a:lnTo>
                  <a:lnTo>
                    <a:pt x="79" y="119"/>
                  </a:lnTo>
                  <a:lnTo>
                    <a:pt x="79" y="119"/>
                  </a:lnTo>
                  <a:lnTo>
                    <a:pt x="118" y="80"/>
                  </a:lnTo>
                  <a:lnTo>
                    <a:pt x="158" y="80"/>
                  </a:lnTo>
                  <a:lnTo>
                    <a:pt x="158" y="41"/>
                  </a:lnTo>
                  <a:lnTo>
                    <a:pt x="197" y="0"/>
                  </a:lnTo>
                  <a:lnTo>
                    <a:pt x="394" y="41"/>
                  </a:lnTo>
                  <a:lnTo>
                    <a:pt x="394" y="80"/>
                  </a:lnTo>
                  <a:lnTo>
                    <a:pt x="433" y="80"/>
                  </a:lnTo>
                  <a:lnTo>
                    <a:pt x="433" y="80"/>
                  </a:lnTo>
                  <a:lnTo>
                    <a:pt x="433" y="1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7758" name="Freeform 366"/>
            <p:cNvSpPr>
              <a:spLocks/>
            </p:cNvSpPr>
            <p:nvPr/>
          </p:nvSpPr>
          <p:spPr bwMode="auto">
            <a:xfrm>
              <a:off x="3094" y="1396"/>
              <a:ext cx="407" cy="781"/>
            </a:xfrm>
            <a:custGeom>
              <a:avLst/>
              <a:gdLst>
                <a:gd name="T0" fmla="*/ 1970 w 2442"/>
                <a:gd name="T1" fmla="*/ 4607 h 4686"/>
                <a:gd name="T2" fmla="*/ 1891 w 2442"/>
                <a:gd name="T3" fmla="*/ 4331 h 4686"/>
                <a:gd name="T4" fmla="*/ 1772 w 2442"/>
                <a:gd name="T5" fmla="*/ 3977 h 4686"/>
                <a:gd name="T6" fmla="*/ 1655 w 2442"/>
                <a:gd name="T7" fmla="*/ 3543 h 4686"/>
                <a:gd name="T8" fmla="*/ 1536 w 2442"/>
                <a:gd name="T9" fmla="*/ 3072 h 4686"/>
                <a:gd name="T10" fmla="*/ 1379 w 2442"/>
                <a:gd name="T11" fmla="*/ 2638 h 4686"/>
                <a:gd name="T12" fmla="*/ 1221 w 2442"/>
                <a:gd name="T13" fmla="*/ 2323 h 4686"/>
                <a:gd name="T14" fmla="*/ 985 w 2442"/>
                <a:gd name="T15" fmla="*/ 2165 h 4686"/>
                <a:gd name="T16" fmla="*/ 709 w 2442"/>
                <a:gd name="T17" fmla="*/ 2008 h 4686"/>
                <a:gd name="T18" fmla="*/ 473 w 2442"/>
                <a:gd name="T19" fmla="*/ 1772 h 4686"/>
                <a:gd name="T20" fmla="*/ 276 w 2442"/>
                <a:gd name="T21" fmla="*/ 1536 h 4686"/>
                <a:gd name="T22" fmla="*/ 119 w 2442"/>
                <a:gd name="T23" fmla="*/ 1221 h 4686"/>
                <a:gd name="T24" fmla="*/ 119 w 2442"/>
                <a:gd name="T25" fmla="*/ 1141 h 4686"/>
                <a:gd name="T26" fmla="*/ 276 w 2442"/>
                <a:gd name="T27" fmla="*/ 1299 h 4686"/>
                <a:gd name="T28" fmla="*/ 473 w 2442"/>
                <a:gd name="T29" fmla="*/ 1299 h 4686"/>
                <a:gd name="T30" fmla="*/ 434 w 2442"/>
                <a:gd name="T31" fmla="*/ 1182 h 4686"/>
                <a:gd name="T32" fmla="*/ 315 w 2442"/>
                <a:gd name="T33" fmla="*/ 984 h 4686"/>
                <a:gd name="T34" fmla="*/ 197 w 2442"/>
                <a:gd name="T35" fmla="*/ 787 h 4686"/>
                <a:gd name="T36" fmla="*/ 119 w 2442"/>
                <a:gd name="T37" fmla="*/ 590 h 4686"/>
                <a:gd name="T38" fmla="*/ 0 w 2442"/>
                <a:gd name="T39" fmla="*/ 433 h 4686"/>
                <a:gd name="T40" fmla="*/ 0 w 2442"/>
                <a:gd name="T41" fmla="*/ 354 h 4686"/>
                <a:gd name="T42" fmla="*/ 631 w 2442"/>
                <a:gd name="T43" fmla="*/ 984 h 4686"/>
                <a:gd name="T44" fmla="*/ 827 w 2442"/>
                <a:gd name="T45" fmla="*/ 945 h 4686"/>
                <a:gd name="T46" fmla="*/ 867 w 2442"/>
                <a:gd name="T47" fmla="*/ 866 h 4686"/>
                <a:gd name="T48" fmla="*/ 827 w 2442"/>
                <a:gd name="T49" fmla="*/ 78 h 4686"/>
                <a:gd name="T50" fmla="*/ 1063 w 2442"/>
                <a:gd name="T51" fmla="*/ 394 h 4686"/>
                <a:gd name="T52" fmla="*/ 1182 w 2442"/>
                <a:gd name="T53" fmla="*/ 670 h 4686"/>
                <a:gd name="T54" fmla="*/ 1340 w 2442"/>
                <a:gd name="T55" fmla="*/ 826 h 4686"/>
                <a:gd name="T56" fmla="*/ 1655 w 2442"/>
                <a:gd name="T57" fmla="*/ 945 h 4686"/>
                <a:gd name="T58" fmla="*/ 1930 w 2442"/>
                <a:gd name="T59" fmla="*/ 787 h 4686"/>
                <a:gd name="T60" fmla="*/ 2127 w 2442"/>
                <a:gd name="T61" fmla="*/ 551 h 4686"/>
                <a:gd name="T62" fmla="*/ 2284 w 2442"/>
                <a:gd name="T63" fmla="*/ 551 h 4686"/>
                <a:gd name="T64" fmla="*/ 2206 w 2442"/>
                <a:gd name="T65" fmla="*/ 826 h 4686"/>
                <a:gd name="T66" fmla="*/ 1772 w 2442"/>
                <a:gd name="T67" fmla="*/ 2087 h 4686"/>
                <a:gd name="T68" fmla="*/ 1772 w 2442"/>
                <a:gd name="T69" fmla="*/ 2245 h 4686"/>
                <a:gd name="T70" fmla="*/ 1812 w 2442"/>
                <a:gd name="T71" fmla="*/ 2441 h 4686"/>
                <a:gd name="T72" fmla="*/ 1852 w 2442"/>
                <a:gd name="T73" fmla="*/ 2638 h 4686"/>
                <a:gd name="T74" fmla="*/ 1891 w 2442"/>
                <a:gd name="T75" fmla="*/ 2796 h 4686"/>
                <a:gd name="T76" fmla="*/ 1852 w 2442"/>
                <a:gd name="T77" fmla="*/ 2914 h 4686"/>
                <a:gd name="T78" fmla="*/ 2088 w 2442"/>
                <a:gd name="T79" fmla="*/ 3229 h 4686"/>
                <a:gd name="T80" fmla="*/ 2127 w 2442"/>
                <a:gd name="T81" fmla="*/ 3308 h 4686"/>
                <a:gd name="T82" fmla="*/ 2048 w 2442"/>
                <a:gd name="T83" fmla="*/ 3347 h 4686"/>
                <a:gd name="T84" fmla="*/ 2048 w 2442"/>
                <a:gd name="T85" fmla="*/ 3386 h 4686"/>
                <a:gd name="T86" fmla="*/ 2088 w 2442"/>
                <a:gd name="T87" fmla="*/ 3465 h 4686"/>
                <a:gd name="T88" fmla="*/ 2245 w 2442"/>
                <a:gd name="T89" fmla="*/ 3623 h 4686"/>
                <a:gd name="T90" fmla="*/ 2325 w 2442"/>
                <a:gd name="T91" fmla="*/ 3741 h 4686"/>
                <a:gd name="T92" fmla="*/ 2284 w 2442"/>
                <a:gd name="T93" fmla="*/ 3701 h 4686"/>
                <a:gd name="T94" fmla="*/ 2206 w 2442"/>
                <a:gd name="T95" fmla="*/ 3701 h 4686"/>
                <a:gd name="T96" fmla="*/ 2442 w 2442"/>
                <a:gd name="T97" fmla="*/ 4055 h 4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42" h="4686">
                  <a:moveTo>
                    <a:pt x="2442" y="4055"/>
                  </a:moveTo>
                  <a:lnTo>
                    <a:pt x="2048" y="4686"/>
                  </a:lnTo>
                  <a:lnTo>
                    <a:pt x="2009" y="4647"/>
                  </a:lnTo>
                  <a:lnTo>
                    <a:pt x="1970" y="4607"/>
                  </a:lnTo>
                  <a:lnTo>
                    <a:pt x="1930" y="4567"/>
                  </a:lnTo>
                  <a:lnTo>
                    <a:pt x="1930" y="4489"/>
                  </a:lnTo>
                  <a:lnTo>
                    <a:pt x="1891" y="4410"/>
                  </a:lnTo>
                  <a:lnTo>
                    <a:pt x="1891" y="4331"/>
                  </a:lnTo>
                  <a:lnTo>
                    <a:pt x="1852" y="4253"/>
                  </a:lnTo>
                  <a:lnTo>
                    <a:pt x="1812" y="4213"/>
                  </a:lnTo>
                  <a:lnTo>
                    <a:pt x="1812" y="4096"/>
                  </a:lnTo>
                  <a:lnTo>
                    <a:pt x="1772" y="3977"/>
                  </a:lnTo>
                  <a:lnTo>
                    <a:pt x="1733" y="3859"/>
                  </a:lnTo>
                  <a:lnTo>
                    <a:pt x="1694" y="3741"/>
                  </a:lnTo>
                  <a:lnTo>
                    <a:pt x="1694" y="3623"/>
                  </a:lnTo>
                  <a:lnTo>
                    <a:pt x="1655" y="3543"/>
                  </a:lnTo>
                  <a:lnTo>
                    <a:pt x="1615" y="3426"/>
                  </a:lnTo>
                  <a:lnTo>
                    <a:pt x="1575" y="3308"/>
                  </a:lnTo>
                  <a:lnTo>
                    <a:pt x="1536" y="3189"/>
                  </a:lnTo>
                  <a:lnTo>
                    <a:pt x="1536" y="3072"/>
                  </a:lnTo>
                  <a:lnTo>
                    <a:pt x="1497" y="2953"/>
                  </a:lnTo>
                  <a:lnTo>
                    <a:pt x="1458" y="2835"/>
                  </a:lnTo>
                  <a:lnTo>
                    <a:pt x="1418" y="2756"/>
                  </a:lnTo>
                  <a:lnTo>
                    <a:pt x="1379" y="2638"/>
                  </a:lnTo>
                  <a:lnTo>
                    <a:pt x="1379" y="2520"/>
                  </a:lnTo>
                  <a:lnTo>
                    <a:pt x="1340" y="2402"/>
                  </a:lnTo>
                  <a:lnTo>
                    <a:pt x="1300" y="2362"/>
                  </a:lnTo>
                  <a:lnTo>
                    <a:pt x="1221" y="2323"/>
                  </a:lnTo>
                  <a:lnTo>
                    <a:pt x="1182" y="2284"/>
                  </a:lnTo>
                  <a:lnTo>
                    <a:pt x="1103" y="2245"/>
                  </a:lnTo>
                  <a:lnTo>
                    <a:pt x="1063" y="2205"/>
                  </a:lnTo>
                  <a:lnTo>
                    <a:pt x="985" y="2165"/>
                  </a:lnTo>
                  <a:lnTo>
                    <a:pt x="906" y="2126"/>
                  </a:lnTo>
                  <a:lnTo>
                    <a:pt x="867" y="2087"/>
                  </a:lnTo>
                  <a:lnTo>
                    <a:pt x="788" y="2048"/>
                  </a:lnTo>
                  <a:lnTo>
                    <a:pt x="709" y="2008"/>
                  </a:lnTo>
                  <a:lnTo>
                    <a:pt x="631" y="1969"/>
                  </a:lnTo>
                  <a:lnTo>
                    <a:pt x="592" y="1890"/>
                  </a:lnTo>
                  <a:lnTo>
                    <a:pt x="512" y="1850"/>
                  </a:lnTo>
                  <a:lnTo>
                    <a:pt x="473" y="1772"/>
                  </a:lnTo>
                  <a:lnTo>
                    <a:pt x="394" y="1733"/>
                  </a:lnTo>
                  <a:lnTo>
                    <a:pt x="355" y="1653"/>
                  </a:lnTo>
                  <a:lnTo>
                    <a:pt x="315" y="1575"/>
                  </a:lnTo>
                  <a:lnTo>
                    <a:pt x="276" y="1536"/>
                  </a:lnTo>
                  <a:lnTo>
                    <a:pt x="236" y="1457"/>
                  </a:lnTo>
                  <a:lnTo>
                    <a:pt x="197" y="1378"/>
                  </a:lnTo>
                  <a:lnTo>
                    <a:pt x="158" y="1299"/>
                  </a:lnTo>
                  <a:lnTo>
                    <a:pt x="119" y="1221"/>
                  </a:lnTo>
                  <a:lnTo>
                    <a:pt x="79" y="1141"/>
                  </a:lnTo>
                  <a:lnTo>
                    <a:pt x="79" y="1102"/>
                  </a:lnTo>
                  <a:lnTo>
                    <a:pt x="79" y="1141"/>
                  </a:lnTo>
                  <a:lnTo>
                    <a:pt x="119" y="1141"/>
                  </a:lnTo>
                  <a:lnTo>
                    <a:pt x="158" y="1221"/>
                  </a:lnTo>
                  <a:lnTo>
                    <a:pt x="158" y="1260"/>
                  </a:lnTo>
                  <a:lnTo>
                    <a:pt x="197" y="1299"/>
                  </a:lnTo>
                  <a:lnTo>
                    <a:pt x="276" y="1299"/>
                  </a:lnTo>
                  <a:lnTo>
                    <a:pt x="315" y="1338"/>
                  </a:lnTo>
                  <a:lnTo>
                    <a:pt x="355" y="1378"/>
                  </a:lnTo>
                  <a:lnTo>
                    <a:pt x="473" y="1299"/>
                  </a:lnTo>
                  <a:lnTo>
                    <a:pt x="473" y="1299"/>
                  </a:lnTo>
                  <a:lnTo>
                    <a:pt x="473" y="1260"/>
                  </a:lnTo>
                  <a:lnTo>
                    <a:pt x="473" y="1260"/>
                  </a:lnTo>
                  <a:lnTo>
                    <a:pt x="473" y="1260"/>
                  </a:lnTo>
                  <a:lnTo>
                    <a:pt x="434" y="1182"/>
                  </a:lnTo>
                  <a:lnTo>
                    <a:pt x="434" y="1141"/>
                  </a:lnTo>
                  <a:lnTo>
                    <a:pt x="394" y="1102"/>
                  </a:lnTo>
                  <a:lnTo>
                    <a:pt x="355" y="1063"/>
                  </a:lnTo>
                  <a:lnTo>
                    <a:pt x="315" y="984"/>
                  </a:lnTo>
                  <a:lnTo>
                    <a:pt x="315" y="945"/>
                  </a:lnTo>
                  <a:lnTo>
                    <a:pt x="276" y="906"/>
                  </a:lnTo>
                  <a:lnTo>
                    <a:pt x="236" y="866"/>
                  </a:lnTo>
                  <a:lnTo>
                    <a:pt x="197" y="787"/>
                  </a:lnTo>
                  <a:lnTo>
                    <a:pt x="197" y="748"/>
                  </a:lnTo>
                  <a:lnTo>
                    <a:pt x="158" y="709"/>
                  </a:lnTo>
                  <a:lnTo>
                    <a:pt x="119" y="670"/>
                  </a:lnTo>
                  <a:lnTo>
                    <a:pt x="119" y="590"/>
                  </a:lnTo>
                  <a:lnTo>
                    <a:pt x="79" y="551"/>
                  </a:lnTo>
                  <a:lnTo>
                    <a:pt x="39" y="512"/>
                  </a:lnTo>
                  <a:lnTo>
                    <a:pt x="0" y="472"/>
                  </a:lnTo>
                  <a:lnTo>
                    <a:pt x="0" y="433"/>
                  </a:lnTo>
                  <a:lnTo>
                    <a:pt x="0" y="394"/>
                  </a:lnTo>
                  <a:lnTo>
                    <a:pt x="0" y="394"/>
                  </a:lnTo>
                  <a:lnTo>
                    <a:pt x="0" y="394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14"/>
                  </a:lnTo>
                  <a:lnTo>
                    <a:pt x="0" y="314"/>
                  </a:lnTo>
                  <a:lnTo>
                    <a:pt x="631" y="984"/>
                  </a:lnTo>
                  <a:lnTo>
                    <a:pt x="748" y="945"/>
                  </a:lnTo>
                  <a:lnTo>
                    <a:pt x="788" y="945"/>
                  </a:lnTo>
                  <a:lnTo>
                    <a:pt x="788" y="945"/>
                  </a:lnTo>
                  <a:lnTo>
                    <a:pt x="827" y="945"/>
                  </a:lnTo>
                  <a:lnTo>
                    <a:pt x="827" y="906"/>
                  </a:lnTo>
                  <a:lnTo>
                    <a:pt x="867" y="906"/>
                  </a:lnTo>
                  <a:lnTo>
                    <a:pt x="867" y="866"/>
                  </a:lnTo>
                  <a:lnTo>
                    <a:pt x="867" y="866"/>
                  </a:lnTo>
                  <a:lnTo>
                    <a:pt x="867" y="826"/>
                  </a:lnTo>
                  <a:lnTo>
                    <a:pt x="709" y="0"/>
                  </a:lnTo>
                  <a:lnTo>
                    <a:pt x="788" y="0"/>
                  </a:lnTo>
                  <a:lnTo>
                    <a:pt x="827" y="78"/>
                  </a:lnTo>
                  <a:lnTo>
                    <a:pt x="906" y="118"/>
                  </a:lnTo>
                  <a:lnTo>
                    <a:pt x="946" y="197"/>
                  </a:lnTo>
                  <a:lnTo>
                    <a:pt x="1024" y="314"/>
                  </a:lnTo>
                  <a:lnTo>
                    <a:pt x="1063" y="394"/>
                  </a:lnTo>
                  <a:lnTo>
                    <a:pt x="1103" y="472"/>
                  </a:lnTo>
                  <a:lnTo>
                    <a:pt x="1143" y="551"/>
                  </a:lnTo>
                  <a:lnTo>
                    <a:pt x="1143" y="629"/>
                  </a:lnTo>
                  <a:lnTo>
                    <a:pt x="1182" y="670"/>
                  </a:lnTo>
                  <a:lnTo>
                    <a:pt x="1221" y="709"/>
                  </a:lnTo>
                  <a:lnTo>
                    <a:pt x="1260" y="748"/>
                  </a:lnTo>
                  <a:lnTo>
                    <a:pt x="1300" y="787"/>
                  </a:lnTo>
                  <a:lnTo>
                    <a:pt x="1340" y="826"/>
                  </a:lnTo>
                  <a:lnTo>
                    <a:pt x="1379" y="866"/>
                  </a:lnTo>
                  <a:lnTo>
                    <a:pt x="1379" y="945"/>
                  </a:lnTo>
                  <a:lnTo>
                    <a:pt x="1536" y="984"/>
                  </a:lnTo>
                  <a:lnTo>
                    <a:pt x="1655" y="945"/>
                  </a:lnTo>
                  <a:lnTo>
                    <a:pt x="1733" y="945"/>
                  </a:lnTo>
                  <a:lnTo>
                    <a:pt x="1812" y="866"/>
                  </a:lnTo>
                  <a:lnTo>
                    <a:pt x="1891" y="826"/>
                  </a:lnTo>
                  <a:lnTo>
                    <a:pt x="1930" y="787"/>
                  </a:lnTo>
                  <a:lnTo>
                    <a:pt x="2009" y="709"/>
                  </a:lnTo>
                  <a:lnTo>
                    <a:pt x="2048" y="670"/>
                  </a:lnTo>
                  <a:lnTo>
                    <a:pt x="2088" y="590"/>
                  </a:lnTo>
                  <a:lnTo>
                    <a:pt x="2127" y="551"/>
                  </a:lnTo>
                  <a:lnTo>
                    <a:pt x="2167" y="551"/>
                  </a:lnTo>
                  <a:lnTo>
                    <a:pt x="2206" y="551"/>
                  </a:lnTo>
                  <a:lnTo>
                    <a:pt x="2245" y="551"/>
                  </a:lnTo>
                  <a:lnTo>
                    <a:pt x="2284" y="551"/>
                  </a:lnTo>
                  <a:lnTo>
                    <a:pt x="2325" y="590"/>
                  </a:lnTo>
                  <a:lnTo>
                    <a:pt x="2364" y="590"/>
                  </a:lnTo>
                  <a:lnTo>
                    <a:pt x="2364" y="629"/>
                  </a:lnTo>
                  <a:lnTo>
                    <a:pt x="2206" y="826"/>
                  </a:lnTo>
                  <a:lnTo>
                    <a:pt x="1772" y="1929"/>
                  </a:lnTo>
                  <a:lnTo>
                    <a:pt x="1772" y="1969"/>
                  </a:lnTo>
                  <a:lnTo>
                    <a:pt x="1772" y="2048"/>
                  </a:lnTo>
                  <a:lnTo>
                    <a:pt x="1772" y="2087"/>
                  </a:lnTo>
                  <a:lnTo>
                    <a:pt x="1772" y="2126"/>
                  </a:lnTo>
                  <a:lnTo>
                    <a:pt x="1772" y="2165"/>
                  </a:lnTo>
                  <a:lnTo>
                    <a:pt x="1772" y="2205"/>
                  </a:lnTo>
                  <a:lnTo>
                    <a:pt x="1772" y="2245"/>
                  </a:lnTo>
                  <a:lnTo>
                    <a:pt x="1772" y="2323"/>
                  </a:lnTo>
                  <a:lnTo>
                    <a:pt x="1772" y="2362"/>
                  </a:lnTo>
                  <a:lnTo>
                    <a:pt x="1812" y="2402"/>
                  </a:lnTo>
                  <a:lnTo>
                    <a:pt x="1812" y="2441"/>
                  </a:lnTo>
                  <a:lnTo>
                    <a:pt x="1812" y="2480"/>
                  </a:lnTo>
                  <a:lnTo>
                    <a:pt x="1852" y="2520"/>
                  </a:lnTo>
                  <a:lnTo>
                    <a:pt x="1852" y="2599"/>
                  </a:lnTo>
                  <a:lnTo>
                    <a:pt x="1852" y="2638"/>
                  </a:lnTo>
                  <a:lnTo>
                    <a:pt x="1891" y="2677"/>
                  </a:lnTo>
                  <a:lnTo>
                    <a:pt x="1891" y="2717"/>
                  </a:lnTo>
                  <a:lnTo>
                    <a:pt x="1891" y="2756"/>
                  </a:lnTo>
                  <a:lnTo>
                    <a:pt x="1891" y="2796"/>
                  </a:lnTo>
                  <a:lnTo>
                    <a:pt x="1891" y="2796"/>
                  </a:lnTo>
                  <a:lnTo>
                    <a:pt x="1891" y="2835"/>
                  </a:lnTo>
                  <a:lnTo>
                    <a:pt x="1891" y="2874"/>
                  </a:lnTo>
                  <a:lnTo>
                    <a:pt x="1852" y="2914"/>
                  </a:lnTo>
                  <a:lnTo>
                    <a:pt x="1852" y="2953"/>
                  </a:lnTo>
                  <a:lnTo>
                    <a:pt x="1970" y="3150"/>
                  </a:lnTo>
                  <a:lnTo>
                    <a:pt x="2048" y="3189"/>
                  </a:lnTo>
                  <a:lnTo>
                    <a:pt x="2088" y="3229"/>
                  </a:lnTo>
                  <a:lnTo>
                    <a:pt x="2088" y="3229"/>
                  </a:lnTo>
                  <a:lnTo>
                    <a:pt x="2088" y="3268"/>
                  </a:lnTo>
                  <a:lnTo>
                    <a:pt x="2127" y="3308"/>
                  </a:lnTo>
                  <a:lnTo>
                    <a:pt x="2127" y="3308"/>
                  </a:lnTo>
                  <a:lnTo>
                    <a:pt x="2088" y="3308"/>
                  </a:lnTo>
                  <a:lnTo>
                    <a:pt x="2088" y="3308"/>
                  </a:lnTo>
                  <a:lnTo>
                    <a:pt x="2048" y="3308"/>
                  </a:lnTo>
                  <a:lnTo>
                    <a:pt x="2048" y="3347"/>
                  </a:lnTo>
                  <a:lnTo>
                    <a:pt x="2048" y="3347"/>
                  </a:lnTo>
                  <a:lnTo>
                    <a:pt x="2048" y="3386"/>
                  </a:lnTo>
                  <a:lnTo>
                    <a:pt x="2048" y="3386"/>
                  </a:lnTo>
                  <a:lnTo>
                    <a:pt x="2048" y="3386"/>
                  </a:lnTo>
                  <a:lnTo>
                    <a:pt x="2048" y="3426"/>
                  </a:lnTo>
                  <a:lnTo>
                    <a:pt x="2048" y="3426"/>
                  </a:lnTo>
                  <a:lnTo>
                    <a:pt x="2048" y="3465"/>
                  </a:lnTo>
                  <a:lnTo>
                    <a:pt x="2088" y="3465"/>
                  </a:lnTo>
                  <a:lnTo>
                    <a:pt x="2127" y="3504"/>
                  </a:lnTo>
                  <a:lnTo>
                    <a:pt x="2167" y="3543"/>
                  </a:lnTo>
                  <a:lnTo>
                    <a:pt x="2206" y="3584"/>
                  </a:lnTo>
                  <a:lnTo>
                    <a:pt x="2245" y="3623"/>
                  </a:lnTo>
                  <a:lnTo>
                    <a:pt x="2284" y="3662"/>
                  </a:lnTo>
                  <a:lnTo>
                    <a:pt x="2325" y="3701"/>
                  </a:lnTo>
                  <a:lnTo>
                    <a:pt x="2325" y="3741"/>
                  </a:lnTo>
                  <a:lnTo>
                    <a:pt x="2325" y="3741"/>
                  </a:lnTo>
                  <a:lnTo>
                    <a:pt x="2325" y="3741"/>
                  </a:lnTo>
                  <a:lnTo>
                    <a:pt x="2325" y="3741"/>
                  </a:lnTo>
                  <a:lnTo>
                    <a:pt x="2284" y="3741"/>
                  </a:lnTo>
                  <a:lnTo>
                    <a:pt x="2284" y="3701"/>
                  </a:lnTo>
                  <a:lnTo>
                    <a:pt x="2245" y="3701"/>
                  </a:lnTo>
                  <a:lnTo>
                    <a:pt x="2245" y="3701"/>
                  </a:lnTo>
                  <a:lnTo>
                    <a:pt x="2206" y="3701"/>
                  </a:lnTo>
                  <a:lnTo>
                    <a:pt x="2206" y="3701"/>
                  </a:lnTo>
                  <a:lnTo>
                    <a:pt x="2206" y="3701"/>
                  </a:lnTo>
                  <a:lnTo>
                    <a:pt x="2167" y="3741"/>
                  </a:lnTo>
                  <a:lnTo>
                    <a:pt x="2206" y="3741"/>
                  </a:lnTo>
                  <a:lnTo>
                    <a:pt x="2442" y="4055"/>
                  </a:lnTo>
                  <a:close/>
                </a:path>
              </a:pathLst>
            </a:custGeom>
            <a:solidFill>
              <a:srgbClr val="FFD90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343022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2999"/>
          </a:xfrm>
          <a:solidFill>
            <a:srgbClr val="008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Body Mechanics </a:t>
            </a:r>
            <a:endParaRPr lang="en-US" sz="3200" dirty="0"/>
          </a:p>
        </p:txBody>
      </p:sp>
      <p:sp>
        <p:nvSpPr>
          <p:cNvPr id="42291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990600" y="1645603"/>
            <a:ext cx="4648200" cy="3857625"/>
          </a:xfrm>
        </p:spPr>
        <p:txBody>
          <a:bodyPr/>
          <a:lstStyle/>
          <a:p>
            <a:pPr marL="284163" indent="-284163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Adjust beds to waist level when giving resident care</a:t>
            </a:r>
          </a:p>
          <a:p>
            <a:pPr marL="284163" indent="-284163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Be sure body is in good alignment at all times</a:t>
            </a:r>
          </a:p>
        </p:txBody>
      </p:sp>
      <p:sp>
        <p:nvSpPr>
          <p:cNvPr id="422918" name="AutoShape 6"/>
          <p:cNvSpPr>
            <a:spLocks noChangeAspect="1" noChangeArrowheads="1" noTextEdit="1"/>
          </p:cNvSpPr>
          <p:nvPr/>
        </p:nvSpPr>
        <p:spPr bwMode="auto">
          <a:xfrm>
            <a:off x="4648200" y="2597150"/>
            <a:ext cx="4038600" cy="2532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22920" name="Rectangle 8"/>
          <p:cNvSpPr>
            <a:spLocks noChangeArrowheads="1"/>
          </p:cNvSpPr>
          <p:nvPr/>
        </p:nvSpPr>
        <p:spPr bwMode="auto">
          <a:xfrm>
            <a:off x="4648200" y="2597150"/>
            <a:ext cx="4038600" cy="2532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22954" name="Freeform 42"/>
          <p:cNvSpPr>
            <a:spLocks/>
          </p:cNvSpPr>
          <p:nvPr/>
        </p:nvSpPr>
        <p:spPr bwMode="auto">
          <a:xfrm>
            <a:off x="5570538" y="2938463"/>
            <a:ext cx="6350" cy="6350"/>
          </a:xfrm>
          <a:custGeom>
            <a:avLst/>
            <a:gdLst>
              <a:gd name="T0" fmla="*/ 4 w 4"/>
              <a:gd name="T1" fmla="*/ 2 h 4"/>
              <a:gd name="T2" fmla="*/ 4 w 4"/>
              <a:gd name="T3" fmla="*/ 4 h 4"/>
              <a:gd name="T4" fmla="*/ 3 w 4"/>
              <a:gd name="T5" fmla="*/ 4 h 4"/>
              <a:gd name="T6" fmla="*/ 0 w 4"/>
              <a:gd name="T7" fmla="*/ 4 h 4"/>
              <a:gd name="T8" fmla="*/ 0 w 4"/>
              <a:gd name="T9" fmla="*/ 2 h 4"/>
              <a:gd name="T10" fmla="*/ 0 w 4"/>
              <a:gd name="T11" fmla="*/ 0 h 4"/>
              <a:gd name="T12" fmla="*/ 3 w 4"/>
              <a:gd name="T13" fmla="*/ 0 h 4"/>
              <a:gd name="T14" fmla="*/ 4 w 4"/>
              <a:gd name="T15" fmla="*/ 0 h 4"/>
              <a:gd name="T16" fmla="*/ 4 w 4"/>
              <a:gd name="T17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3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FFFFFF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422989" name="Group 77"/>
          <p:cNvGrpSpPr>
            <a:grpSpLocks/>
          </p:cNvGrpSpPr>
          <p:nvPr/>
        </p:nvGrpSpPr>
        <p:grpSpPr bwMode="auto">
          <a:xfrm>
            <a:off x="5976938" y="2339975"/>
            <a:ext cx="2528887" cy="3514725"/>
            <a:chOff x="2929" y="1637"/>
            <a:chExt cx="1219" cy="1590"/>
          </a:xfrm>
        </p:grpSpPr>
        <p:sp>
          <p:nvSpPr>
            <p:cNvPr id="422921" name="Freeform 9"/>
            <p:cNvSpPr>
              <a:spLocks/>
            </p:cNvSpPr>
            <p:nvPr/>
          </p:nvSpPr>
          <p:spPr bwMode="auto">
            <a:xfrm>
              <a:off x="2929" y="1637"/>
              <a:ext cx="1219" cy="1590"/>
            </a:xfrm>
            <a:custGeom>
              <a:avLst/>
              <a:gdLst>
                <a:gd name="T0" fmla="*/ 1193 w 1219"/>
                <a:gd name="T1" fmla="*/ 333 h 1590"/>
                <a:gd name="T2" fmla="*/ 1079 w 1219"/>
                <a:gd name="T3" fmla="*/ 420 h 1590"/>
                <a:gd name="T4" fmla="*/ 1072 w 1219"/>
                <a:gd name="T5" fmla="*/ 391 h 1590"/>
                <a:gd name="T6" fmla="*/ 1054 w 1219"/>
                <a:gd name="T7" fmla="*/ 350 h 1590"/>
                <a:gd name="T8" fmla="*/ 1019 w 1219"/>
                <a:gd name="T9" fmla="*/ 439 h 1590"/>
                <a:gd name="T10" fmla="*/ 995 w 1219"/>
                <a:gd name="T11" fmla="*/ 517 h 1590"/>
                <a:gd name="T12" fmla="*/ 975 w 1219"/>
                <a:gd name="T13" fmla="*/ 625 h 1590"/>
                <a:gd name="T14" fmla="*/ 916 w 1219"/>
                <a:gd name="T15" fmla="*/ 558 h 1590"/>
                <a:gd name="T16" fmla="*/ 836 w 1219"/>
                <a:gd name="T17" fmla="*/ 442 h 1590"/>
                <a:gd name="T18" fmla="*/ 762 w 1219"/>
                <a:gd name="T19" fmla="*/ 379 h 1590"/>
                <a:gd name="T20" fmla="*/ 776 w 1219"/>
                <a:gd name="T21" fmla="*/ 370 h 1590"/>
                <a:gd name="T22" fmla="*/ 746 w 1219"/>
                <a:gd name="T23" fmla="*/ 325 h 1590"/>
                <a:gd name="T24" fmla="*/ 775 w 1219"/>
                <a:gd name="T25" fmla="*/ 220 h 1590"/>
                <a:gd name="T26" fmla="*/ 727 w 1219"/>
                <a:gd name="T27" fmla="*/ 77 h 1590"/>
                <a:gd name="T28" fmla="*/ 591 w 1219"/>
                <a:gd name="T29" fmla="*/ 2 h 1590"/>
                <a:gd name="T30" fmla="*/ 465 w 1219"/>
                <a:gd name="T31" fmla="*/ 111 h 1590"/>
                <a:gd name="T32" fmla="*/ 442 w 1219"/>
                <a:gd name="T33" fmla="*/ 343 h 1590"/>
                <a:gd name="T34" fmla="*/ 428 w 1219"/>
                <a:gd name="T35" fmla="*/ 369 h 1590"/>
                <a:gd name="T36" fmla="*/ 328 w 1219"/>
                <a:gd name="T37" fmla="*/ 480 h 1590"/>
                <a:gd name="T38" fmla="*/ 298 w 1219"/>
                <a:gd name="T39" fmla="*/ 701 h 1590"/>
                <a:gd name="T40" fmla="*/ 233 w 1219"/>
                <a:gd name="T41" fmla="*/ 696 h 1590"/>
                <a:gd name="T42" fmla="*/ 169 w 1219"/>
                <a:gd name="T43" fmla="*/ 614 h 1590"/>
                <a:gd name="T44" fmla="*/ 98 w 1219"/>
                <a:gd name="T45" fmla="*/ 562 h 1590"/>
                <a:gd name="T46" fmla="*/ 126 w 1219"/>
                <a:gd name="T47" fmla="*/ 614 h 1590"/>
                <a:gd name="T48" fmla="*/ 85 w 1219"/>
                <a:gd name="T49" fmla="*/ 614 h 1590"/>
                <a:gd name="T50" fmla="*/ 55 w 1219"/>
                <a:gd name="T51" fmla="*/ 587 h 1590"/>
                <a:gd name="T52" fmla="*/ 36 w 1219"/>
                <a:gd name="T53" fmla="*/ 585 h 1590"/>
                <a:gd name="T54" fmla="*/ 2 w 1219"/>
                <a:gd name="T55" fmla="*/ 591 h 1590"/>
                <a:gd name="T56" fmla="*/ 24 w 1219"/>
                <a:gd name="T57" fmla="*/ 618 h 1590"/>
                <a:gd name="T58" fmla="*/ 77 w 1219"/>
                <a:gd name="T59" fmla="*/ 676 h 1590"/>
                <a:gd name="T60" fmla="*/ 158 w 1219"/>
                <a:gd name="T61" fmla="*/ 732 h 1590"/>
                <a:gd name="T62" fmla="*/ 281 w 1219"/>
                <a:gd name="T63" fmla="*/ 809 h 1590"/>
                <a:gd name="T64" fmla="*/ 398 w 1219"/>
                <a:gd name="T65" fmla="*/ 842 h 1590"/>
                <a:gd name="T66" fmla="*/ 414 w 1219"/>
                <a:gd name="T67" fmla="*/ 838 h 1590"/>
                <a:gd name="T68" fmla="*/ 416 w 1219"/>
                <a:gd name="T69" fmla="*/ 898 h 1590"/>
                <a:gd name="T70" fmla="*/ 451 w 1219"/>
                <a:gd name="T71" fmla="*/ 1105 h 1590"/>
                <a:gd name="T72" fmla="*/ 535 w 1219"/>
                <a:gd name="T73" fmla="*/ 1299 h 1590"/>
                <a:gd name="T74" fmla="*/ 584 w 1219"/>
                <a:gd name="T75" fmla="*/ 1387 h 1590"/>
                <a:gd name="T76" fmla="*/ 505 w 1219"/>
                <a:gd name="T77" fmla="*/ 1473 h 1590"/>
                <a:gd name="T78" fmla="*/ 494 w 1219"/>
                <a:gd name="T79" fmla="*/ 1525 h 1590"/>
                <a:gd name="T80" fmla="*/ 580 w 1219"/>
                <a:gd name="T81" fmla="*/ 1497 h 1590"/>
                <a:gd name="T82" fmla="*/ 593 w 1219"/>
                <a:gd name="T83" fmla="*/ 1515 h 1590"/>
                <a:gd name="T84" fmla="*/ 606 w 1219"/>
                <a:gd name="T85" fmla="*/ 1590 h 1590"/>
                <a:gd name="T86" fmla="*/ 693 w 1219"/>
                <a:gd name="T87" fmla="*/ 1482 h 1590"/>
                <a:gd name="T88" fmla="*/ 679 w 1219"/>
                <a:gd name="T89" fmla="*/ 1417 h 1590"/>
                <a:gd name="T90" fmla="*/ 715 w 1219"/>
                <a:gd name="T91" fmla="*/ 1290 h 1590"/>
                <a:gd name="T92" fmla="*/ 761 w 1219"/>
                <a:gd name="T93" fmla="*/ 1102 h 1590"/>
                <a:gd name="T94" fmla="*/ 709 w 1219"/>
                <a:gd name="T95" fmla="*/ 902 h 1590"/>
                <a:gd name="T96" fmla="*/ 745 w 1219"/>
                <a:gd name="T97" fmla="*/ 868 h 1590"/>
                <a:gd name="T98" fmla="*/ 764 w 1219"/>
                <a:gd name="T99" fmla="*/ 749 h 1590"/>
                <a:gd name="T100" fmla="*/ 836 w 1219"/>
                <a:gd name="T101" fmla="*/ 772 h 1590"/>
                <a:gd name="T102" fmla="*/ 893 w 1219"/>
                <a:gd name="T103" fmla="*/ 838 h 1590"/>
                <a:gd name="T104" fmla="*/ 971 w 1219"/>
                <a:gd name="T105" fmla="*/ 855 h 1590"/>
                <a:gd name="T106" fmla="*/ 1048 w 1219"/>
                <a:gd name="T107" fmla="*/ 666 h 1590"/>
                <a:gd name="T108" fmla="*/ 1109 w 1219"/>
                <a:gd name="T109" fmla="*/ 496 h 1590"/>
                <a:gd name="T110" fmla="*/ 1193 w 1219"/>
                <a:gd name="T111" fmla="*/ 395 h 1590"/>
                <a:gd name="T112" fmla="*/ 1218 w 1219"/>
                <a:gd name="T113" fmla="*/ 35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19" h="1590">
                  <a:moveTo>
                    <a:pt x="1216" y="348"/>
                  </a:moveTo>
                  <a:lnTo>
                    <a:pt x="1212" y="342"/>
                  </a:lnTo>
                  <a:lnTo>
                    <a:pt x="1209" y="337"/>
                  </a:lnTo>
                  <a:lnTo>
                    <a:pt x="1207" y="335"/>
                  </a:lnTo>
                  <a:lnTo>
                    <a:pt x="1204" y="333"/>
                  </a:lnTo>
                  <a:lnTo>
                    <a:pt x="1200" y="332"/>
                  </a:lnTo>
                  <a:lnTo>
                    <a:pt x="1197" y="332"/>
                  </a:lnTo>
                  <a:lnTo>
                    <a:pt x="1193" y="333"/>
                  </a:lnTo>
                  <a:lnTo>
                    <a:pt x="1190" y="337"/>
                  </a:lnTo>
                  <a:lnTo>
                    <a:pt x="1189" y="339"/>
                  </a:lnTo>
                  <a:lnTo>
                    <a:pt x="1165" y="365"/>
                  </a:lnTo>
                  <a:lnTo>
                    <a:pt x="1145" y="385"/>
                  </a:lnTo>
                  <a:lnTo>
                    <a:pt x="1126" y="400"/>
                  </a:lnTo>
                  <a:lnTo>
                    <a:pt x="1108" y="409"/>
                  </a:lnTo>
                  <a:lnTo>
                    <a:pt x="1089" y="417"/>
                  </a:lnTo>
                  <a:lnTo>
                    <a:pt x="1079" y="420"/>
                  </a:lnTo>
                  <a:lnTo>
                    <a:pt x="1071" y="424"/>
                  </a:lnTo>
                  <a:lnTo>
                    <a:pt x="1065" y="424"/>
                  </a:lnTo>
                  <a:lnTo>
                    <a:pt x="1065" y="424"/>
                  </a:lnTo>
                  <a:lnTo>
                    <a:pt x="1065" y="422"/>
                  </a:lnTo>
                  <a:lnTo>
                    <a:pt x="1065" y="421"/>
                  </a:lnTo>
                  <a:lnTo>
                    <a:pt x="1065" y="420"/>
                  </a:lnTo>
                  <a:lnTo>
                    <a:pt x="1068" y="410"/>
                  </a:lnTo>
                  <a:lnTo>
                    <a:pt x="1072" y="391"/>
                  </a:lnTo>
                  <a:lnTo>
                    <a:pt x="1074" y="373"/>
                  </a:lnTo>
                  <a:lnTo>
                    <a:pt x="1074" y="368"/>
                  </a:lnTo>
                  <a:lnTo>
                    <a:pt x="1072" y="362"/>
                  </a:lnTo>
                  <a:lnTo>
                    <a:pt x="1071" y="358"/>
                  </a:lnTo>
                  <a:lnTo>
                    <a:pt x="1070" y="355"/>
                  </a:lnTo>
                  <a:lnTo>
                    <a:pt x="1065" y="351"/>
                  </a:lnTo>
                  <a:lnTo>
                    <a:pt x="1060" y="350"/>
                  </a:lnTo>
                  <a:lnTo>
                    <a:pt x="1054" y="350"/>
                  </a:lnTo>
                  <a:lnTo>
                    <a:pt x="1043" y="354"/>
                  </a:lnTo>
                  <a:lnTo>
                    <a:pt x="1037" y="363"/>
                  </a:lnTo>
                  <a:lnTo>
                    <a:pt x="1033" y="374"/>
                  </a:lnTo>
                  <a:lnTo>
                    <a:pt x="1030" y="388"/>
                  </a:lnTo>
                  <a:lnTo>
                    <a:pt x="1027" y="403"/>
                  </a:lnTo>
                  <a:lnTo>
                    <a:pt x="1026" y="418"/>
                  </a:lnTo>
                  <a:lnTo>
                    <a:pt x="1023" y="431"/>
                  </a:lnTo>
                  <a:lnTo>
                    <a:pt x="1019" y="439"/>
                  </a:lnTo>
                  <a:lnTo>
                    <a:pt x="1019" y="440"/>
                  </a:lnTo>
                  <a:lnTo>
                    <a:pt x="1017" y="440"/>
                  </a:lnTo>
                  <a:lnTo>
                    <a:pt x="1016" y="444"/>
                  </a:lnTo>
                  <a:lnTo>
                    <a:pt x="1012" y="453"/>
                  </a:lnTo>
                  <a:lnTo>
                    <a:pt x="1006" y="465"/>
                  </a:lnTo>
                  <a:lnTo>
                    <a:pt x="1001" y="481"/>
                  </a:lnTo>
                  <a:lnTo>
                    <a:pt x="997" y="498"/>
                  </a:lnTo>
                  <a:lnTo>
                    <a:pt x="995" y="517"/>
                  </a:lnTo>
                  <a:lnTo>
                    <a:pt x="995" y="518"/>
                  </a:lnTo>
                  <a:lnTo>
                    <a:pt x="995" y="521"/>
                  </a:lnTo>
                  <a:lnTo>
                    <a:pt x="995" y="524"/>
                  </a:lnTo>
                  <a:lnTo>
                    <a:pt x="995" y="527"/>
                  </a:lnTo>
                  <a:lnTo>
                    <a:pt x="994" y="548"/>
                  </a:lnTo>
                  <a:lnTo>
                    <a:pt x="990" y="573"/>
                  </a:lnTo>
                  <a:lnTo>
                    <a:pt x="985" y="599"/>
                  </a:lnTo>
                  <a:lnTo>
                    <a:pt x="975" y="625"/>
                  </a:lnTo>
                  <a:lnTo>
                    <a:pt x="965" y="649"/>
                  </a:lnTo>
                  <a:lnTo>
                    <a:pt x="958" y="636"/>
                  </a:lnTo>
                  <a:lnTo>
                    <a:pt x="952" y="621"/>
                  </a:lnTo>
                  <a:lnTo>
                    <a:pt x="943" y="605"/>
                  </a:lnTo>
                  <a:lnTo>
                    <a:pt x="937" y="591"/>
                  </a:lnTo>
                  <a:lnTo>
                    <a:pt x="931" y="583"/>
                  </a:lnTo>
                  <a:lnTo>
                    <a:pt x="924" y="572"/>
                  </a:lnTo>
                  <a:lnTo>
                    <a:pt x="916" y="558"/>
                  </a:lnTo>
                  <a:lnTo>
                    <a:pt x="905" y="543"/>
                  </a:lnTo>
                  <a:lnTo>
                    <a:pt x="894" y="525"/>
                  </a:lnTo>
                  <a:lnTo>
                    <a:pt x="882" y="507"/>
                  </a:lnTo>
                  <a:lnTo>
                    <a:pt x="869" y="490"/>
                  </a:lnTo>
                  <a:lnTo>
                    <a:pt x="858" y="473"/>
                  </a:lnTo>
                  <a:lnTo>
                    <a:pt x="849" y="458"/>
                  </a:lnTo>
                  <a:lnTo>
                    <a:pt x="841" y="447"/>
                  </a:lnTo>
                  <a:lnTo>
                    <a:pt x="836" y="442"/>
                  </a:lnTo>
                  <a:lnTo>
                    <a:pt x="835" y="439"/>
                  </a:lnTo>
                  <a:lnTo>
                    <a:pt x="826" y="428"/>
                  </a:lnTo>
                  <a:lnTo>
                    <a:pt x="812" y="414"/>
                  </a:lnTo>
                  <a:lnTo>
                    <a:pt x="795" y="399"/>
                  </a:lnTo>
                  <a:lnTo>
                    <a:pt x="779" y="387"/>
                  </a:lnTo>
                  <a:lnTo>
                    <a:pt x="764" y="379"/>
                  </a:lnTo>
                  <a:lnTo>
                    <a:pt x="762" y="379"/>
                  </a:lnTo>
                  <a:lnTo>
                    <a:pt x="762" y="379"/>
                  </a:lnTo>
                  <a:lnTo>
                    <a:pt x="764" y="377"/>
                  </a:lnTo>
                  <a:lnTo>
                    <a:pt x="764" y="377"/>
                  </a:lnTo>
                  <a:lnTo>
                    <a:pt x="767" y="377"/>
                  </a:lnTo>
                  <a:lnTo>
                    <a:pt x="769" y="376"/>
                  </a:lnTo>
                  <a:lnTo>
                    <a:pt x="772" y="376"/>
                  </a:lnTo>
                  <a:lnTo>
                    <a:pt x="773" y="374"/>
                  </a:lnTo>
                  <a:lnTo>
                    <a:pt x="776" y="373"/>
                  </a:lnTo>
                  <a:lnTo>
                    <a:pt x="776" y="370"/>
                  </a:lnTo>
                  <a:lnTo>
                    <a:pt x="776" y="370"/>
                  </a:lnTo>
                  <a:lnTo>
                    <a:pt x="776" y="370"/>
                  </a:lnTo>
                  <a:lnTo>
                    <a:pt x="776" y="368"/>
                  </a:lnTo>
                  <a:lnTo>
                    <a:pt x="773" y="366"/>
                  </a:lnTo>
                  <a:lnTo>
                    <a:pt x="764" y="357"/>
                  </a:lnTo>
                  <a:lnTo>
                    <a:pt x="756" y="346"/>
                  </a:lnTo>
                  <a:lnTo>
                    <a:pt x="749" y="335"/>
                  </a:lnTo>
                  <a:lnTo>
                    <a:pt x="746" y="325"/>
                  </a:lnTo>
                  <a:lnTo>
                    <a:pt x="747" y="322"/>
                  </a:lnTo>
                  <a:lnTo>
                    <a:pt x="749" y="317"/>
                  </a:lnTo>
                  <a:lnTo>
                    <a:pt x="750" y="311"/>
                  </a:lnTo>
                  <a:lnTo>
                    <a:pt x="753" y="305"/>
                  </a:lnTo>
                  <a:lnTo>
                    <a:pt x="760" y="287"/>
                  </a:lnTo>
                  <a:lnTo>
                    <a:pt x="767" y="266"/>
                  </a:lnTo>
                  <a:lnTo>
                    <a:pt x="772" y="243"/>
                  </a:lnTo>
                  <a:lnTo>
                    <a:pt x="775" y="220"/>
                  </a:lnTo>
                  <a:lnTo>
                    <a:pt x="772" y="196"/>
                  </a:lnTo>
                  <a:lnTo>
                    <a:pt x="771" y="192"/>
                  </a:lnTo>
                  <a:lnTo>
                    <a:pt x="767" y="179"/>
                  </a:lnTo>
                  <a:lnTo>
                    <a:pt x="762" y="161"/>
                  </a:lnTo>
                  <a:lnTo>
                    <a:pt x="756" y="140"/>
                  </a:lnTo>
                  <a:lnTo>
                    <a:pt x="747" y="120"/>
                  </a:lnTo>
                  <a:lnTo>
                    <a:pt x="739" y="99"/>
                  </a:lnTo>
                  <a:lnTo>
                    <a:pt x="727" y="77"/>
                  </a:lnTo>
                  <a:lnTo>
                    <a:pt x="713" y="58"/>
                  </a:lnTo>
                  <a:lnTo>
                    <a:pt x="698" y="40"/>
                  </a:lnTo>
                  <a:lnTo>
                    <a:pt x="679" y="25"/>
                  </a:lnTo>
                  <a:lnTo>
                    <a:pt x="657" y="14"/>
                  </a:lnTo>
                  <a:lnTo>
                    <a:pt x="634" y="9"/>
                  </a:lnTo>
                  <a:lnTo>
                    <a:pt x="606" y="7"/>
                  </a:lnTo>
                  <a:lnTo>
                    <a:pt x="601" y="4"/>
                  </a:lnTo>
                  <a:lnTo>
                    <a:pt x="591" y="2"/>
                  </a:lnTo>
                  <a:lnTo>
                    <a:pt x="579" y="0"/>
                  </a:lnTo>
                  <a:lnTo>
                    <a:pt x="564" y="0"/>
                  </a:lnTo>
                  <a:lnTo>
                    <a:pt x="547" y="3"/>
                  </a:lnTo>
                  <a:lnTo>
                    <a:pt x="532" y="11"/>
                  </a:lnTo>
                  <a:lnTo>
                    <a:pt x="516" y="25"/>
                  </a:lnTo>
                  <a:lnTo>
                    <a:pt x="502" y="46"/>
                  </a:lnTo>
                  <a:lnTo>
                    <a:pt x="481" y="83"/>
                  </a:lnTo>
                  <a:lnTo>
                    <a:pt x="465" y="111"/>
                  </a:lnTo>
                  <a:lnTo>
                    <a:pt x="450" y="142"/>
                  </a:lnTo>
                  <a:lnTo>
                    <a:pt x="436" y="174"/>
                  </a:lnTo>
                  <a:lnTo>
                    <a:pt x="427" y="210"/>
                  </a:lnTo>
                  <a:lnTo>
                    <a:pt x="424" y="247"/>
                  </a:lnTo>
                  <a:lnTo>
                    <a:pt x="425" y="277"/>
                  </a:lnTo>
                  <a:lnTo>
                    <a:pt x="435" y="310"/>
                  </a:lnTo>
                  <a:lnTo>
                    <a:pt x="440" y="328"/>
                  </a:lnTo>
                  <a:lnTo>
                    <a:pt x="442" y="343"/>
                  </a:lnTo>
                  <a:lnTo>
                    <a:pt x="440" y="348"/>
                  </a:lnTo>
                  <a:lnTo>
                    <a:pt x="440" y="354"/>
                  </a:lnTo>
                  <a:lnTo>
                    <a:pt x="438" y="358"/>
                  </a:lnTo>
                  <a:lnTo>
                    <a:pt x="436" y="362"/>
                  </a:lnTo>
                  <a:lnTo>
                    <a:pt x="434" y="365"/>
                  </a:lnTo>
                  <a:lnTo>
                    <a:pt x="431" y="368"/>
                  </a:lnTo>
                  <a:lnTo>
                    <a:pt x="429" y="369"/>
                  </a:lnTo>
                  <a:lnTo>
                    <a:pt x="428" y="369"/>
                  </a:lnTo>
                  <a:lnTo>
                    <a:pt x="423" y="370"/>
                  </a:lnTo>
                  <a:lnTo>
                    <a:pt x="413" y="377"/>
                  </a:lnTo>
                  <a:lnTo>
                    <a:pt x="398" y="385"/>
                  </a:lnTo>
                  <a:lnTo>
                    <a:pt x="381" y="398"/>
                  </a:lnTo>
                  <a:lnTo>
                    <a:pt x="364" y="413"/>
                  </a:lnTo>
                  <a:lnTo>
                    <a:pt x="349" y="432"/>
                  </a:lnTo>
                  <a:lnTo>
                    <a:pt x="336" y="454"/>
                  </a:lnTo>
                  <a:lnTo>
                    <a:pt x="328" y="480"/>
                  </a:lnTo>
                  <a:lnTo>
                    <a:pt x="324" y="516"/>
                  </a:lnTo>
                  <a:lnTo>
                    <a:pt x="321" y="548"/>
                  </a:lnTo>
                  <a:lnTo>
                    <a:pt x="317" y="581"/>
                  </a:lnTo>
                  <a:lnTo>
                    <a:pt x="312" y="613"/>
                  </a:lnTo>
                  <a:lnTo>
                    <a:pt x="303" y="646"/>
                  </a:lnTo>
                  <a:lnTo>
                    <a:pt x="298" y="665"/>
                  </a:lnTo>
                  <a:lnTo>
                    <a:pt x="296" y="683"/>
                  </a:lnTo>
                  <a:lnTo>
                    <a:pt x="298" y="701"/>
                  </a:lnTo>
                  <a:lnTo>
                    <a:pt x="303" y="716"/>
                  </a:lnTo>
                  <a:lnTo>
                    <a:pt x="307" y="725"/>
                  </a:lnTo>
                  <a:lnTo>
                    <a:pt x="294" y="724"/>
                  </a:lnTo>
                  <a:lnTo>
                    <a:pt x="277" y="720"/>
                  </a:lnTo>
                  <a:lnTo>
                    <a:pt x="261" y="716"/>
                  </a:lnTo>
                  <a:lnTo>
                    <a:pt x="247" y="709"/>
                  </a:lnTo>
                  <a:lnTo>
                    <a:pt x="238" y="701"/>
                  </a:lnTo>
                  <a:lnTo>
                    <a:pt x="233" y="696"/>
                  </a:lnTo>
                  <a:lnTo>
                    <a:pt x="231" y="692"/>
                  </a:lnTo>
                  <a:lnTo>
                    <a:pt x="228" y="690"/>
                  </a:lnTo>
                  <a:lnTo>
                    <a:pt x="225" y="679"/>
                  </a:lnTo>
                  <a:lnTo>
                    <a:pt x="218" y="665"/>
                  </a:lnTo>
                  <a:lnTo>
                    <a:pt x="209" y="649"/>
                  </a:lnTo>
                  <a:lnTo>
                    <a:pt x="196" y="635"/>
                  </a:lnTo>
                  <a:lnTo>
                    <a:pt x="181" y="622"/>
                  </a:lnTo>
                  <a:lnTo>
                    <a:pt x="169" y="614"/>
                  </a:lnTo>
                  <a:lnTo>
                    <a:pt x="161" y="603"/>
                  </a:lnTo>
                  <a:lnTo>
                    <a:pt x="151" y="591"/>
                  </a:lnTo>
                  <a:lnTo>
                    <a:pt x="144" y="580"/>
                  </a:lnTo>
                  <a:lnTo>
                    <a:pt x="136" y="569"/>
                  </a:lnTo>
                  <a:lnTo>
                    <a:pt x="126" y="562"/>
                  </a:lnTo>
                  <a:lnTo>
                    <a:pt x="116" y="558"/>
                  </a:lnTo>
                  <a:lnTo>
                    <a:pt x="100" y="561"/>
                  </a:lnTo>
                  <a:lnTo>
                    <a:pt x="98" y="562"/>
                  </a:lnTo>
                  <a:lnTo>
                    <a:pt x="96" y="565"/>
                  </a:lnTo>
                  <a:lnTo>
                    <a:pt x="96" y="566"/>
                  </a:lnTo>
                  <a:lnTo>
                    <a:pt x="96" y="568"/>
                  </a:lnTo>
                  <a:lnTo>
                    <a:pt x="99" y="576"/>
                  </a:lnTo>
                  <a:lnTo>
                    <a:pt x="106" y="588"/>
                  </a:lnTo>
                  <a:lnTo>
                    <a:pt x="120" y="605"/>
                  </a:lnTo>
                  <a:lnTo>
                    <a:pt x="122" y="609"/>
                  </a:lnTo>
                  <a:lnTo>
                    <a:pt x="126" y="614"/>
                  </a:lnTo>
                  <a:lnTo>
                    <a:pt x="129" y="618"/>
                  </a:lnTo>
                  <a:lnTo>
                    <a:pt x="132" y="622"/>
                  </a:lnTo>
                  <a:lnTo>
                    <a:pt x="135" y="625"/>
                  </a:lnTo>
                  <a:lnTo>
                    <a:pt x="120" y="624"/>
                  </a:lnTo>
                  <a:lnTo>
                    <a:pt x="106" y="622"/>
                  </a:lnTo>
                  <a:lnTo>
                    <a:pt x="95" y="621"/>
                  </a:lnTo>
                  <a:lnTo>
                    <a:pt x="89" y="618"/>
                  </a:lnTo>
                  <a:lnTo>
                    <a:pt x="85" y="614"/>
                  </a:lnTo>
                  <a:lnTo>
                    <a:pt x="80" y="607"/>
                  </a:lnTo>
                  <a:lnTo>
                    <a:pt x="73" y="602"/>
                  </a:lnTo>
                  <a:lnTo>
                    <a:pt x="66" y="599"/>
                  </a:lnTo>
                  <a:lnTo>
                    <a:pt x="63" y="599"/>
                  </a:lnTo>
                  <a:lnTo>
                    <a:pt x="61" y="599"/>
                  </a:lnTo>
                  <a:lnTo>
                    <a:pt x="59" y="595"/>
                  </a:lnTo>
                  <a:lnTo>
                    <a:pt x="58" y="591"/>
                  </a:lnTo>
                  <a:lnTo>
                    <a:pt x="55" y="587"/>
                  </a:lnTo>
                  <a:lnTo>
                    <a:pt x="52" y="584"/>
                  </a:lnTo>
                  <a:lnTo>
                    <a:pt x="48" y="581"/>
                  </a:lnTo>
                  <a:lnTo>
                    <a:pt x="44" y="580"/>
                  </a:lnTo>
                  <a:lnTo>
                    <a:pt x="40" y="580"/>
                  </a:lnTo>
                  <a:lnTo>
                    <a:pt x="37" y="581"/>
                  </a:lnTo>
                  <a:lnTo>
                    <a:pt x="36" y="583"/>
                  </a:lnTo>
                  <a:lnTo>
                    <a:pt x="36" y="584"/>
                  </a:lnTo>
                  <a:lnTo>
                    <a:pt x="36" y="585"/>
                  </a:lnTo>
                  <a:lnTo>
                    <a:pt x="35" y="588"/>
                  </a:lnTo>
                  <a:lnTo>
                    <a:pt x="33" y="591"/>
                  </a:lnTo>
                  <a:lnTo>
                    <a:pt x="21" y="588"/>
                  </a:lnTo>
                  <a:lnTo>
                    <a:pt x="11" y="587"/>
                  </a:lnTo>
                  <a:lnTo>
                    <a:pt x="6" y="587"/>
                  </a:lnTo>
                  <a:lnTo>
                    <a:pt x="3" y="588"/>
                  </a:lnTo>
                  <a:lnTo>
                    <a:pt x="2" y="590"/>
                  </a:lnTo>
                  <a:lnTo>
                    <a:pt x="2" y="591"/>
                  </a:lnTo>
                  <a:lnTo>
                    <a:pt x="0" y="592"/>
                  </a:lnTo>
                  <a:lnTo>
                    <a:pt x="2" y="594"/>
                  </a:lnTo>
                  <a:lnTo>
                    <a:pt x="2" y="595"/>
                  </a:lnTo>
                  <a:lnTo>
                    <a:pt x="4" y="599"/>
                  </a:lnTo>
                  <a:lnTo>
                    <a:pt x="9" y="603"/>
                  </a:lnTo>
                  <a:lnTo>
                    <a:pt x="13" y="609"/>
                  </a:lnTo>
                  <a:lnTo>
                    <a:pt x="18" y="614"/>
                  </a:lnTo>
                  <a:lnTo>
                    <a:pt x="24" y="618"/>
                  </a:lnTo>
                  <a:lnTo>
                    <a:pt x="28" y="624"/>
                  </a:lnTo>
                  <a:lnTo>
                    <a:pt x="32" y="628"/>
                  </a:lnTo>
                  <a:lnTo>
                    <a:pt x="36" y="633"/>
                  </a:lnTo>
                  <a:lnTo>
                    <a:pt x="43" y="643"/>
                  </a:lnTo>
                  <a:lnTo>
                    <a:pt x="51" y="650"/>
                  </a:lnTo>
                  <a:lnTo>
                    <a:pt x="61" y="655"/>
                  </a:lnTo>
                  <a:lnTo>
                    <a:pt x="68" y="665"/>
                  </a:lnTo>
                  <a:lnTo>
                    <a:pt x="77" y="676"/>
                  </a:lnTo>
                  <a:lnTo>
                    <a:pt x="85" y="686"/>
                  </a:lnTo>
                  <a:lnTo>
                    <a:pt x="94" y="694"/>
                  </a:lnTo>
                  <a:lnTo>
                    <a:pt x="99" y="698"/>
                  </a:lnTo>
                  <a:lnTo>
                    <a:pt x="105" y="701"/>
                  </a:lnTo>
                  <a:lnTo>
                    <a:pt x="111" y="705"/>
                  </a:lnTo>
                  <a:lnTo>
                    <a:pt x="121" y="710"/>
                  </a:lnTo>
                  <a:lnTo>
                    <a:pt x="139" y="721"/>
                  </a:lnTo>
                  <a:lnTo>
                    <a:pt x="158" y="732"/>
                  </a:lnTo>
                  <a:lnTo>
                    <a:pt x="176" y="740"/>
                  </a:lnTo>
                  <a:lnTo>
                    <a:pt x="192" y="747"/>
                  </a:lnTo>
                  <a:lnTo>
                    <a:pt x="200" y="751"/>
                  </a:lnTo>
                  <a:lnTo>
                    <a:pt x="211" y="758"/>
                  </a:lnTo>
                  <a:lnTo>
                    <a:pt x="225" y="768"/>
                  </a:lnTo>
                  <a:lnTo>
                    <a:pt x="240" y="779"/>
                  </a:lnTo>
                  <a:lnTo>
                    <a:pt x="259" y="794"/>
                  </a:lnTo>
                  <a:lnTo>
                    <a:pt x="281" y="809"/>
                  </a:lnTo>
                  <a:lnTo>
                    <a:pt x="302" y="823"/>
                  </a:lnTo>
                  <a:lnTo>
                    <a:pt x="322" y="835"/>
                  </a:lnTo>
                  <a:lnTo>
                    <a:pt x="342" y="843"/>
                  </a:lnTo>
                  <a:lnTo>
                    <a:pt x="361" y="847"/>
                  </a:lnTo>
                  <a:lnTo>
                    <a:pt x="377" y="846"/>
                  </a:lnTo>
                  <a:lnTo>
                    <a:pt x="392" y="843"/>
                  </a:lnTo>
                  <a:lnTo>
                    <a:pt x="395" y="842"/>
                  </a:lnTo>
                  <a:lnTo>
                    <a:pt x="398" y="842"/>
                  </a:lnTo>
                  <a:lnTo>
                    <a:pt x="401" y="840"/>
                  </a:lnTo>
                  <a:lnTo>
                    <a:pt x="403" y="839"/>
                  </a:lnTo>
                  <a:lnTo>
                    <a:pt x="406" y="838"/>
                  </a:lnTo>
                  <a:lnTo>
                    <a:pt x="407" y="838"/>
                  </a:lnTo>
                  <a:lnTo>
                    <a:pt x="409" y="836"/>
                  </a:lnTo>
                  <a:lnTo>
                    <a:pt x="412" y="835"/>
                  </a:lnTo>
                  <a:lnTo>
                    <a:pt x="414" y="833"/>
                  </a:lnTo>
                  <a:lnTo>
                    <a:pt x="414" y="838"/>
                  </a:lnTo>
                  <a:lnTo>
                    <a:pt x="417" y="843"/>
                  </a:lnTo>
                  <a:lnTo>
                    <a:pt x="420" y="847"/>
                  </a:lnTo>
                  <a:lnTo>
                    <a:pt x="424" y="851"/>
                  </a:lnTo>
                  <a:lnTo>
                    <a:pt x="420" y="860"/>
                  </a:lnTo>
                  <a:lnTo>
                    <a:pt x="416" y="869"/>
                  </a:lnTo>
                  <a:lnTo>
                    <a:pt x="414" y="883"/>
                  </a:lnTo>
                  <a:lnTo>
                    <a:pt x="414" y="890"/>
                  </a:lnTo>
                  <a:lnTo>
                    <a:pt x="416" y="898"/>
                  </a:lnTo>
                  <a:lnTo>
                    <a:pt x="418" y="909"/>
                  </a:lnTo>
                  <a:lnTo>
                    <a:pt x="421" y="925"/>
                  </a:lnTo>
                  <a:lnTo>
                    <a:pt x="425" y="949"/>
                  </a:lnTo>
                  <a:lnTo>
                    <a:pt x="429" y="975"/>
                  </a:lnTo>
                  <a:lnTo>
                    <a:pt x="435" y="1006"/>
                  </a:lnTo>
                  <a:lnTo>
                    <a:pt x="440" y="1040"/>
                  </a:lnTo>
                  <a:lnTo>
                    <a:pt x="446" y="1073"/>
                  </a:lnTo>
                  <a:lnTo>
                    <a:pt x="451" y="1105"/>
                  </a:lnTo>
                  <a:lnTo>
                    <a:pt x="457" y="1132"/>
                  </a:lnTo>
                  <a:lnTo>
                    <a:pt x="462" y="1153"/>
                  </a:lnTo>
                  <a:lnTo>
                    <a:pt x="468" y="1168"/>
                  </a:lnTo>
                  <a:lnTo>
                    <a:pt x="477" y="1186"/>
                  </a:lnTo>
                  <a:lnTo>
                    <a:pt x="488" y="1209"/>
                  </a:lnTo>
                  <a:lnTo>
                    <a:pt x="502" y="1238"/>
                  </a:lnTo>
                  <a:lnTo>
                    <a:pt x="518" y="1269"/>
                  </a:lnTo>
                  <a:lnTo>
                    <a:pt x="535" y="1299"/>
                  </a:lnTo>
                  <a:lnTo>
                    <a:pt x="551" y="1330"/>
                  </a:lnTo>
                  <a:lnTo>
                    <a:pt x="568" y="1354"/>
                  </a:lnTo>
                  <a:lnTo>
                    <a:pt x="582" y="1375"/>
                  </a:lnTo>
                  <a:lnTo>
                    <a:pt x="582" y="1375"/>
                  </a:lnTo>
                  <a:lnTo>
                    <a:pt x="583" y="1377"/>
                  </a:lnTo>
                  <a:lnTo>
                    <a:pt x="584" y="1380"/>
                  </a:lnTo>
                  <a:lnTo>
                    <a:pt x="584" y="1384"/>
                  </a:lnTo>
                  <a:lnTo>
                    <a:pt x="584" y="1387"/>
                  </a:lnTo>
                  <a:lnTo>
                    <a:pt x="583" y="1393"/>
                  </a:lnTo>
                  <a:lnTo>
                    <a:pt x="580" y="1397"/>
                  </a:lnTo>
                  <a:lnTo>
                    <a:pt x="576" y="1402"/>
                  </a:lnTo>
                  <a:lnTo>
                    <a:pt x="566" y="1412"/>
                  </a:lnTo>
                  <a:lnTo>
                    <a:pt x="553" y="1425"/>
                  </a:lnTo>
                  <a:lnTo>
                    <a:pt x="536" y="1441"/>
                  </a:lnTo>
                  <a:lnTo>
                    <a:pt x="520" y="1457"/>
                  </a:lnTo>
                  <a:lnTo>
                    <a:pt x="505" y="1473"/>
                  </a:lnTo>
                  <a:lnTo>
                    <a:pt x="494" y="1488"/>
                  </a:lnTo>
                  <a:lnTo>
                    <a:pt x="487" y="1502"/>
                  </a:lnTo>
                  <a:lnTo>
                    <a:pt x="487" y="1508"/>
                  </a:lnTo>
                  <a:lnTo>
                    <a:pt x="486" y="1512"/>
                  </a:lnTo>
                  <a:lnTo>
                    <a:pt x="487" y="1517"/>
                  </a:lnTo>
                  <a:lnTo>
                    <a:pt x="488" y="1520"/>
                  </a:lnTo>
                  <a:lnTo>
                    <a:pt x="491" y="1524"/>
                  </a:lnTo>
                  <a:lnTo>
                    <a:pt x="494" y="1525"/>
                  </a:lnTo>
                  <a:lnTo>
                    <a:pt x="505" y="1528"/>
                  </a:lnTo>
                  <a:lnTo>
                    <a:pt x="520" y="1527"/>
                  </a:lnTo>
                  <a:lnTo>
                    <a:pt x="536" y="1523"/>
                  </a:lnTo>
                  <a:lnTo>
                    <a:pt x="553" y="1515"/>
                  </a:lnTo>
                  <a:lnTo>
                    <a:pt x="568" y="1506"/>
                  </a:lnTo>
                  <a:lnTo>
                    <a:pt x="579" y="1498"/>
                  </a:lnTo>
                  <a:lnTo>
                    <a:pt x="580" y="1498"/>
                  </a:lnTo>
                  <a:lnTo>
                    <a:pt x="580" y="1497"/>
                  </a:lnTo>
                  <a:lnTo>
                    <a:pt x="586" y="1483"/>
                  </a:lnTo>
                  <a:lnTo>
                    <a:pt x="591" y="1471"/>
                  </a:lnTo>
                  <a:lnTo>
                    <a:pt x="595" y="1462"/>
                  </a:lnTo>
                  <a:lnTo>
                    <a:pt x="597" y="1475"/>
                  </a:lnTo>
                  <a:lnTo>
                    <a:pt x="597" y="1488"/>
                  </a:lnTo>
                  <a:lnTo>
                    <a:pt x="597" y="1499"/>
                  </a:lnTo>
                  <a:lnTo>
                    <a:pt x="595" y="1509"/>
                  </a:lnTo>
                  <a:lnTo>
                    <a:pt x="593" y="1515"/>
                  </a:lnTo>
                  <a:lnTo>
                    <a:pt x="588" y="1523"/>
                  </a:lnTo>
                  <a:lnTo>
                    <a:pt x="586" y="1534"/>
                  </a:lnTo>
                  <a:lnTo>
                    <a:pt x="584" y="1547"/>
                  </a:lnTo>
                  <a:lnTo>
                    <a:pt x="586" y="1560"/>
                  </a:lnTo>
                  <a:lnTo>
                    <a:pt x="588" y="1572"/>
                  </a:lnTo>
                  <a:lnTo>
                    <a:pt x="594" y="1582"/>
                  </a:lnTo>
                  <a:lnTo>
                    <a:pt x="598" y="1586"/>
                  </a:lnTo>
                  <a:lnTo>
                    <a:pt x="606" y="1590"/>
                  </a:lnTo>
                  <a:lnTo>
                    <a:pt x="616" y="1590"/>
                  </a:lnTo>
                  <a:lnTo>
                    <a:pt x="628" y="1587"/>
                  </a:lnTo>
                  <a:lnTo>
                    <a:pt x="647" y="1575"/>
                  </a:lnTo>
                  <a:lnTo>
                    <a:pt x="662" y="1560"/>
                  </a:lnTo>
                  <a:lnTo>
                    <a:pt x="675" y="1541"/>
                  </a:lnTo>
                  <a:lnTo>
                    <a:pt x="684" y="1521"/>
                  </a:lnTo>
                  <a:lnTo>
                    <a:pt x="690" y="1501"/>
                  </a:lnTo>
                  <a:lnTo>
                    <a:pt x="693" y="1482"/>
                  </a:lnTo>
                  <a:lnTo>
                    <a:pt x="693" y="1480"/>
                  </a:lnTo>
                  <a:lnTo>
                    <a:pt x="693" y="1478"/>
                  </a:lnTo>
                  <a:lnTo>
                    <a:pt x="690" y="1460"/>
                  </a:lnTo>
                  <a:lnTo>
                    <a:pt x="684" y="1443"/>
                  </a:lnTo>
                  <a:lnTo>
                    <a:pt x="682" y="1435"/>
                  </a:lnTo>
                  <a:lnTo>
                    <a:pt x="679" y="1428"/>
                  </a:lnTo>
                  <a:lnTo>
                    <a:pt x="679" y="1421"/>
                  </a:lnTo>
                  <a:lnTo>
                    <a:pt x="679" y="1417"/>
                  </a:lnTo>
                  <a:lnTo>
                    <a:pt x="680" y="1414"/>
                  </a:lnTo>
                  <a:lnTo>
                    <a:pt x="683" y="1410"/>
                  </a:lnTo>
                  <a:lnTo>
                    <a:pt x="694" y="1397"/>
                  </a:lnTo>
                  <a:lnTo>
                    <a:pt x="702" y="1379"/>
                  </a:lnTo>
                  <a:lnTo>
                    <a:pt x="706" y="1357"/>
                  </a:lnTo>
                  <a:lnTo>
                    <a:pt x="710" y="1332"/>
                  </a:lnTo>
                  <a:lnTo>
                    <a:pt x="712" y="1306"/>
                  </a:lnTo>
                  <a:lnTo>
                    <a:pt x="715" y="1290"/>
                  </a:lnTo>
                  <a:lnTo>
                    <a:pt x="719" y="1268"/>
                  </a:lnTo>
                  <a:lnTo>
                    <a:pt x="724" y="1243"/>
                  </a:lnTo>
                  <a:lnTo>
                    <a:pt x="731" y="1216"/>
                  </a:lnTo>
                  <a:lnTo>
                    <a:pt x="738" y="1188"/>
                  </a:lnTo>
                  <a:lnTo>
                    <a:pt x="746" y="1162"/>
                  </a:lnTo>
                  <a:lnTo>
                    <a:pt x="753" y="1138"/>
                  </a:lnTo>
                  <a:lnTo>
                    <a:pt x="758" y="1117"/>
                  </a:lnTo>
                  <a:lnTo>
                    <a:pt x="761" y="1102"/>
                  </a:lnTo>
                  <a:lnTo>
                    <a:pt x="762" y="1091"/>
                  </a:lnTo>
                  <a:lnTo>
                    <a:pt x="764" y="1079"/>
                  </a:lnTo>
                  <a:lnTo>
                    <a:pt x="762" y="1051"/>
                  </a:lnTo>
                  <a:lnTo>
                    <a:pt x="757" y="1021"/>
                  </a:lnTo>
                  <a:lnTo>
                    <a:pt x="749" y="988"/>
                  </a:lnTo>
                  <a:lnTo>
                    <a:pt x="739" y="957"/>
                  </a:lnTo>
                  <a:lnTo>
                    <a:pt x="725" y="928"/>
                  </a:lnTo>
                  <a:lnTo>
                    <a:pt x="709" y="902"/>
                  </a:lnTo>
                  <a:lnTo>
                    <a:pt x="710" y="901"/>
                  </a:lnTo>
                  <a:lnTo>
                    <a:pt x="710" y="897"/>
                  </a:lnTo>
                  <a:lnTo>
                    <a:pt x="710" y="894"/>
                  </a:lnTo>
                  <a:lnTo>
                    <a:pt x="712" y="890"/>
                  </a:lnTo>
                  <a:lnTo>
                    <a:pt x="712" y="887"/>
                  </a:lnTo>
                  <a:lnTo>
                    <a:pt x="720" y="883"/>
                  </a:lnTo>
                  <a:lnTo>
                    <a:pt x="732" y="877"/>
                  </a:lnTo>
                  <a:lnTo>
                    <a:pt x="745" y="868"/>
                  </a:lnTo>
                  <a:lnTo>
                    <a:pt x="754" y="857"/>
                  </a:lnTo>
                  <a:lnTo>
                    <a:pt x="758" y="843"/>
                  </a:lnTo>
                  <a:lnTo>
                    <a:pt x="760" y="829"/>
                  </a:lnTo>
                  <a:lnTo>
                    <a:pt x="760" y="813"/>
                  </a:lnTo>
                  <a:lnTo>
                    <a:pt x="761" y="794"/>
                  </a:lnTo>
                  <a:lnTo>
                    <a:pt x="762" y="775"/>
                  </a:lnTo>
                  <a:lnTo>
                    <a:pt x="764" y="758"/>
                  </a:lnTo>
                  <a:lnTo>
                    <a:pt x="764" y="749"/>
                  </a:lnTo>
                  <a:lnTo>
                    <a:pt x="776" y="747"/>
                  </a:lnTo>
                  <a:lnTo>
                    <a:pt x="787" y="746"/>
                  </a:lnTo>
                  <a:lnTo>
                    <a:pt x="797" y="746"/>
                  </a:lnTo>
                  <a:lnTo>
                    <a:pt x="802" y="747"/>
                  </a:lnTo>
                  <a:lnTo>
                    <a:pt x="805" y="750"/>
                  </a:lnTo>
                  <a:lnTo>
                    <a:pt x="812" y="755"/>
                  </a:lnTo>
                  <a:lnTo>
                    <a:pt x="823" y="762"/>
                  </a:lnTo>
                  <a:lnTo>
                    <a:pt x="836" y="772"/>
                  </a:lnTo>
                  <a:lnTo>
                    <a:pt x="849" y="780"/>
                  </a:lnTo>
                  <a:lnTo>
                    <a:pt x="860" y="788"/>
                  </a:lnTo>
                  <a:lnTo>
                    <a:pt x="868" y="794"/>
                  </a:lnTo>
                  <a:lnTo>
                    <a:pt x="872" y="797"/>
                  </a:lnTo>
                  <a:lnTo>
                    <a:pt x="874" y="802"/>
                  </a:lnTo>
                  <a:lnTo>
                    <a:pt x="878" y="813"/>
                  </a:lnTo>
                  <a:lnTo>
                    <a:pt x="884" y="825"/>
                  </a:lnTo>
                  <a:lnTo>
                    <a:pt x="893" y="838"/>
                  </a:lnTo>
                  <a:lnTo>
                    <a:pt x="905" y="850"/>
                  </a:lnTo>
                  <a:lnTo>
                    <a:pt x="919" y="861"/>
                  </a:lnTo>
                  <a:lnTo>
                    <a:pt x="937" y="868"/>
                  </a:lnTo>
                  <a:lnTo>
                    <a:pt x="957" y="869"/>
                  </a:lnTo>
                  <a:lnTo>
                    <a:pt x="960" y="869"/>
                  </a:lnTo>
                  <a:lnTo>
                    <a:pt x="960" y="868"/>
                  </a:lnTo>
                  <a:lnTo>
                    <a:pt x="964" y="864"/>
                  </a:lnTo>
                  <a:lnTo>
                    <a:pt x="971" y="855"/>
                  </a:lnTo>
                  <a:lnTo>
                    <a:pt x="982" y="843"/>
                  </a:lnTo>
                  <a:lnTo>
                    <a:pt x="994" y="827"/>
                  </a:lnTo>
                  <a:lnTo>
                    <a:pt x="1006" y="806"/>
                  </a:lnTo>
                  <a:lnTo>
                    <a:pt x="1019" y="783"/>
                  </a:lnTo>
                  <a:lnTo>
                    <a:pt x="1030" y="757"/>
                  </a:lnTo>
                  <a:lnTo>
                    <a:pt x="1039" y="729"/>
                  </a:lnTo>
                  <a:lnTo>
                    <a:pt x="1043" y="701"/>
                  </a:lnTo>
                  <a:lnTo>
                    <a:pt x="1048" y="666"/>
                  </a:lnTo>
                  <a:lnTo>
                    <a:pt x="1053" y="632"/>
                  </a:lnTo>
                  <a:lnTo>
                    <a:pt x="1060" y="601"/>
                  </a:lnTo>
                  <a:lnTo>
                    <a:pt x="1067" y="570"/>
                  </a:lnTo>
                  <a:lnTo>
                    <a:pt x="1074" y="546"/>
                  </a:lnTo>
                  <a:lnTo>
                    <a:pt x="1082" y="525"/>
                  </a:lnTo>
                  <a:lnTo>
                    <a:pt x="1089" y="511"/>
                  </a:lnTo>
                  <a:lnTo>
                    <a:pt x="1097" y="505"/>
                  </a:lnTo>
                  <a:lnTo>
                    <a:pt x="1109" y="496"/>
                  </a:lnTo>
                  <a:lnTo>
                    <a:pt x="1126" y="485"/>
                  </a:lnTo>
                  <a:lnTo>
                    <a:pt x="1144" y="472"/>
                  </a:lnTo>
                  <a:lnTo>
                    <a:pt x="1161" y="453"/>
                  </a:lnTo>
                  <a:lnTo>
                    <a:pt x="1178" y="432"/>
                  </a:lnTo>
                  <a:lnTo>
                    <a:pt x="1189" y="409"/>
                  </a:lnTo>
                  <a:lnTo>
                    <a:pt x="1190" y="405"/>
                  </a:lnTo>
                  <a:lnTo>
                    <a:pt x="1192" y="399"/>
                  </a:lnTo>
                  <a:lnTo>
                    <a:pt x="1193" y="395"/>
                  </a:lnTo>
                  <a:lnTo>
                    <a:pt x="1196" y="391"/>
                  </a:lnTo>
                  <a:lnTo>
                    <a:pt x="1197" y="388"/>
                  </a:lnTo>
                  <a:lnTo>
                    <a:pt x="1202" y="384"/>
                  </a:lnTo>
                  <a:lnTo>
                    <a:pt x="1209" y="376"/>
                  </a:lnTo>
                  <a:lnTo>
                    <a:pt x="1216" y="366"/>
                  </a:lnTo>
                  <a:lnTo>
                    <a:pt x="1219" y="357"/>
                  </a:lnTo>
                  <a:lnTo>
                    <a:pt x="1219" y="353"/>
                  </a:lnTo>
                  <a:lnTo>
                    <a:pt x="1218" y="350"/>
                  </a:lnTo>
                  <a:lnTo>
                    <a:pt x="1216" y="3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2" name="Freeform 10"/>
            <p:cNvSpPr>
              <a:spLocks/>
            </p:cNvSpPr>
            <p:nvPr/>
          </p:nvSpPr>
          <p:spPr bwMode="auto">
            <a:xfrm>
              <a:off x="3353" y="1644"/>
              <a:ext cx="341" cy="422"/>
            </a:xfrm>
            <a:custGeom>
              <a:avLst/>
              <a:gdLst>
                <a:gd name="T0" fmla="*/ 42 w 341"/>
                <a:gd name="T1" fmla="*/ 328 h 422"/>
                <a:gd name="T2" fmla="*/ 78 w 341"/>
                <a:gd name="T3" fmla="*/ 361 h 422"/>
                <a:gd name="T4" fmla="*/ 79 w 341"/>
                <a:gd name="T5" fmla="*/ 384 h 422"/>
                <a:gd name="T6" fmla="*/ 77 w 341"/>
                <a:gd name="T7" fmla="*/ 389 h 422"/>
                <a:gd name="T8" fmla="*/ 55 w 341"/>
                <a:gd name="T9" fmla="*/ 406 h 422"/>
                <a:gd name="T10" fmla="*/ 34 w 341"/>
                <a:gd name="T11" fmla="*/ 411 h 422"/>
                <a:gd name="T12" fmla="*/ 30 w 341"/>
                <a:gd name="T13" fmla="*/ 403 h 422"/>
                <a:gd name="T14" fmla="*/ 27 w 341"/>
                <a:gd name="T15" fmla="*/ 391 h 422"/>
                <a:gd name="T16" fmla="*/ 19 w 341"/>
                <a:gd name="T17" fmla="*/ 387 h 422"/>
                <a:gd name="T18" fmla="*/ 7 w 341"/>
                <a:gd name="T19" fmla="*/ 380 h 422"/>
                <a:gd name="T20" fmla="*/ 7 w 341"/>
                <a:gd name="T21" fmla="*/ 370 h 422"/>
                <a:gd name="T22" fmla="*/ 12 w 341"/>
                <a:gd name="T23" fmla="*/ 366 h 422"/>
                <a:gd name="T24" fmla="*/ 26 w 341"/>
                <a:gd name="T25" fmla="*/ 340 h 422"/>
                <a:gd name="T26" fmla="*/ 8 w 341"/>
                <a:gd name="T27" fmla="*/ 229 h 422"/>
                <a:gd name="T28" fmla="*/ 51 w 341"/>
                <a:gd name="T29" fmla="*/ 106 h 422"/>
                <a:gd name="T30" fmla="*/ 114 w 341"/>
                <a:gd name="T31" fmla="*/ 10 h 422"/>
                <a:gd name="T32" fmla="*/ 169 w 341"/>
                <a:gd name="T33" fmla="*/ 3 h 422"/>
                <a:gd name="T34" fmla="*/ 181 w 341"/>
                <a:gd name="T35" fmla="*/ 8 h 422"/>
                <a:gd name="T36" fmla="*/ 262 w 341"/>
                <a:gd name="T37" fmla="*/ 33 h 422"/>
                <a:gd name="T38" fmla="*/ 304 w 341"/>
                <a:gd name="T39" fmla="*/ 103 h 422"/>
                <a:gd name="T40" fmla="*/ 338 w 341"/>
                <a:gd name="T41" fmla="*/ 191 h 422"/>
                <a:gd name="T42" fmla="*/ 325 w 341"/>
                <a:gd name="T43" fmla="*/ 161 h 422"/>
                <a:gd name="T44" fmla="*/ 319 w 341"/>
                <a:gd name="T45" fmla="*/ 154 h 422"/>
                <a:gd name="T46" fmla="*/ 333 w 341"/>
                <a:gd name="T47" fmla="*/ 207 h 422"/>
                <a:gd name="T48" fmla="*/ 332 w 341"/>
                <a:gd name="T49" fmla="*/ 267 h 422"/>
                <a:gd name="T50" fmla="*/ 314 w 341"/>
                <a:gd name="T51" fmla="*/ 318 h 422"/>
                <a:gd name="T52" fmla="*/ 333 w 341"/>
                <a:gd name="T53" fmla="*/ 354 h 422"/>
                <a:gd name="T54" fmla="*/ 332 w 341"/>
                <a:gd name="T55" fmla="*/ 367 h 422"/>
                <a:gd name="T56" fmla="*/ 330 w 341"/>
                <a:gd name="T57" fmla="*/ 373 h 422"/>
                <a:gd name="T58" fmla="*/ 326 w 341"/>
                <a:gd name="T59" fmla="*/ 381 h 422"/>
                <a:gd name="T60" fmla="*/ 301 w 341"/>
                <a:gd name="T61" fmla="*/ 395 h 422"/>
                <a:gd name="T62" fmla="*/ 248 w 341"/>
                <a:gd name="T63" fmla="*/ 421 h 422"/>
                <a:gd name="T64" fmla="*/ 227 w 341"/>
                <a:gd name="T65" fmla="*/ 398 h 422"/>
                <a:gd name="T66" fmla="*/ 227 w 341"/>
                <a:gd name="T67" fmla="*/ 361 h 422"/>
                <a:gd name="T68" fmla="*/ 267 w 341"/>
                <a:gd name="T69" fmla="*/ 306 h 422"/>
                <a:gd name="T70" fmla="*/ 291 w 341"/>
                <a:gd name="T71" fmla="*/ 240 h 422"/>
                <a:gd name="T72" fmla="*/ 296 w 341"/>
                <a:gd name="T73" fmla="*/ 204 h 422"/>
                <a:gd name="T74" fmla="*/ 315 w 341"/>
                <a:gd name="T75" fmla="*/ 248 h 422"/>
                <a:gd name="T76" fmla="*/ 314 w 341"/>
                <a:gd name="T77" fmla="*/ 211 h 422"/>
                <a:gd name="T78" fmla="*/ 288 w 341"/>
                <a:gd name="T79" fmla="*/ 128 h 422"/>
                <a:gd name="T80" fmla="*/ 243 w 341"/>
                <a:gd name="T81" fmla="*/ 74 h 422"/>
                <a:gd name="T82" fmla="*/ 201 w 341"/>
                <a:gd name="T83" fmla="*/ 58 h 422"/>
                <a:gd name="T84" fmla="*/ 196 w 341"/>
                <a:gd name="T85" fmla="*/ 65 h 422"/>
                <a:gd name="T86" fmla="*/ 164 w 341"/>
                <a:gd name="T87" fmla="*/ 59 h 422"/>
                <a:gd name="T88" fmla="*/ 145 w 341"/>
                <a:gd name="T89" fmla="*/ 67 h 422"/>
                <a:gd name="T90" fmla="*/ 129 w 341"/>
                <a:gd name="T91" fmla="*/ 88 h 422"/>
                <a:gd name="T92" fmla="*/ 100 w 341"/>
                <a:gd name="T93" fmla="*/ 128 h 422"/>
                <a:gd name="T94" fmla="*/ 77 w 341"/>
                <a:gd name="T95" fmla="*/ 195 h 422"/>
                <a:gd name="T96" fmla="*/ 70 w 341"/>
                <a:gd name="T97" fmla="*/ 303 h 422"/>
                <a:gd name="T98" fmla="*/ 99 w 341"/>
                <a:gd name="T99" fmla="*/ 354 h 422"/>
                <a:gd name="T100" fmla="*/ 68 w 341"/>
                <a:gd name="T101" fmla="*/ 346 h 422"/>
                <a:gd name="T102" fmla="*/ 38 w 341"/>
                <a:gd name="T103" fmla="*/ 302 h 422"/>
                <a:gd name="T104" fmla="*/ 34 w 341"/>
                <a:gd name="T105" fmla="*/ 267 h 422"/>
                <a:gd name="T106" fmla="*/ 59 w 341"/>
                <a:gd name="T107" fmla="*/ 166 h 422"/>
                <a:gd name="T108" fmla="*/ 60 w 341"/>
                <a:gd name="T109" fmla="*/ 156 h 422"/>
                <a:gd name="T110" fmla="*/ 26 w 341"/>
                <a:gd name="T111" fmla="*/ 256 h 422"/>
                <a:gd name="T112" fmla="*/ 31 w 341"/>
                <a:gd name="T113" fmla="*/ 199 h 422"/>
                <a:gd name="T114" fmla="*/ 51 w 341"/>
                <a:gd name="T115" fmla="*/ 133 h 422"/>
                <a:gd name="T116" fmla="*/ 26 w 341"/>
                <a:gd name="T117" fmla="*/ 196 h 422"/>
                <a:gd name="T118" fmla="*/ 29 w 341"/>
                <a:gd name="T119" fmla="*/ 30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41" h="422">
                  <a:moveTo>
                    <a:pt x="29" y="302"/>
                  </a:moveTo>
                  <a:lnTo>
                    <a:pt x="31" y="306"/>
                  </a:lnTo>
                  <a:lnTo>
                    <a:pt x="36" y="315"/>
                  </a:lnTo>
                  <a:lnTo>
                    <a:pt x="42" y="328"/>
                  </a:lnTo>
                  <a:lnTo>
                    <a:pt x="52" y="341"/>
                  </a:lnTo>
                  <a:lnTo>
                    <a:pt x="64" y="352"/>
                  </a:lnTo>
                  <a:lnTo>
                    <a:pt x="78" y="361"/>
                  </a:lnTo>
                  <a:lnTo>
                    <a:pt x="78" y="361"/>
                  </a:lnTo>
                  <a:lnTo>
                    <a:pt x="78" y="361"/>
                  </a:lnTo>
                  <a:lnTo>
                    <a:pt x="81" y="373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9" y="384"/>
                  </a:lnTo>
                  <a:lnTo>
                    <a:pt x="77" y="385"/>
                  </a:lnTo>
                  <a:lnTo>
                    <a:pt x="77" y="387"/>
                  </a:lnTo>
                  <a:lnTo>
                    <a:pt x="77" y="389"/>
                  </a:lnTo>
                  <a:lnTo>
                    <a:pt x="77" y="389"/>
                  </a:lnTo>
                  <a:lnTo>
                    <a:pt x="77" y="389"/>
                  </a:lnTo>
                  <a:lnTo>
                    <a:pt x="67" y="399"/>
                  </a:lnTo>
                  <a:lnTo>
                    <a:pt x="55" y="406"/>
                  </a:lnTo>
                  <a:lnTo>
                    <a:pt x="41" y="410"/>
                  </a:lnTo>
                  <a:lnTo>
                    <a:pt x="38" y="411"/>
                  </a:lnTo>
                  <a:lnTo>
                    <a:pt x="36" y="411"/>
                  </a:lnTo>
                  <a:lnTo>
                    <a:pt x="34" y="411"/>
                  </a:lnTo>
                  <a:lnTo>
                    <a:pt x="33" y="411"/>
                  </a:lnTo>
                  <a:lnTo>
                    <a:pt x="31" y="410"/>
                  </a:lnTo>
                  <a:lnTo>
                    <a:pt x="30" y="407"/>
                  </a:lnTo>
                  <a:lnTo>
                    <a:pt x="30" y="403"/>
                  </a:lnTo>
                  <a:lnTo>
                    <a:pt x="30" y="400"/>
                  </a:lnTo>
                  <a:lnTo>
                    <a:pt x="29" y="396"/>
                  </a:lnTo>
                  <a:lnTo>
                    <a:pt x="29" y="393"/>
                  </a:lnTo>
                  <a:lnTo>
                    <a:pt x="27" y="391"/>
                  </a:lnTo>
                  <a:lnTo>
                    <a:pt x="25" y="388"/>
                  </a:lnTo>
                  <a:lnTo>
                    <a:pt x="23" y="387"/>
                  </a:lnTo>
                  <a:lnTo>
                    <a:pt x="22" y="387"/>
                  </a:lnTo>
                  <a:lnTo>
                    <a:pt x="19" y="387"/>
                  </a:lnTo>
                  <a:lnTo>
                    <a:pt x="16" y="387"/>
                  </a:lnTo>
                  <a:lnTo>
                    <a:pt x="14" y="385"/>
                  </a:lnTo>
                  <a:lnTo>
                    <a:pt x="10" y="384"/>
                  </a:lnTo>
                  <a:lnTo>
                    <a:pt x="7" y="380"/>
                  </a:lnTo>
                  <a:lnTo>
                    <a:pt x="3" y="377"/>
                  </a:lnTo>
                  <a:lnTo>
                    <a:pt x="0" y="373"/>
                  </a:lnTo>
                  <a:lnTo>
                    <a:pt x="4" y="370"/>
                  </a:lnTo>
                  <a:lnTo>
                    <a:pt x="7" y="370"/>
                  </a:lnTo>
                  <a:lnTo>
                    <a:pt x="7" y="369"/>
                  </a:lnTo>
                  <a:lnTo>
                    <a:pt x="8" y="369"/>
                  </a:lnTo>
                  <a:lnTo>
                    <a:pt x="10" y="369"/>
                  </a:lnTo>
                  <a:lnTo>
                    <a:pt x="12" y="366"/>
                  </a:lnTo>
                  <a:lnTo>
                    <a:pt x="15" y="363"/>
                  </a:lnTo>
                  <a:lnTo>
                    <a:pt x="19" y="361"/>
                  </a:lnTo>
                  <a:lnTo>
                    <a:pt x="22" y="355"/>
                  </a:lnTo>
                  <a:lnTo>
                    <a:pt x="26" y="340"/>
                  </a:lnTo>
                  <a:lnTo>
                    <a:pt x="25" y="322"/>
                  </a:lnTo>
                  <a:lnTo>
                    <a:pt x="18" y="300"/>
                  </a:lnTo>
                  <a:lnTo>
                    <a:pt x="10" y="265"/>
                  </a:lnTo>
                  <a:lnTo>
                    <a:pt x="8" y="229"/>
                  </a:lnTo>
                  <a:lnTo>
                    <a:pt x="12" y="196"/>
                  </a:lnTo>
                  <a:lnTo>
                    <a:pt x="22" y="165"/>
                  </a:lnTo>
                  <a:lnTo>
                    <a:pt x="36" y="135"/>
                  </a:lnTo>
                  <a:lnTo>
                    <a:pt x="51" y="106"/>
                  </a:lnTo>
                  <a:lnTo>
                    <a:pt x="66" y="80"/>
                  </a:lnTo>
                  <a:lnTo>
                    <a:pt x="86" y="43"/>
                  </a:lnTo>
                  <a:lnTo>
                    <a:pt x="99" y="22"/>
                  </a:lnTo>
                  <a:lnTo>
                    <a:pt x="114" y="10"/>
                  </a:lnTo>
                  <a:lnTo>
                    <a:pt x="129" y="3"/>
                  </a:lnTo>
                  <a:lnTo>
                    <a:pt x="144" y="0"/>
                  </a:lnTo>
                  <a:lnTo>
                    <a:pt x="158" y="2"/>
                  </a:lnTo>
                  <a:lnTo>
                    <a:pt x="169" y="3"/>
                  </a:lnTo>
                  <a:lnTo>
                    <a:pt x="175" y="6"/>
                  </a:lnTo>
                  <a:lnTo>
                    <a:pt x="179" y="7"/>
                  </a:lnTo>
                  <a:lnTo>
                    <a:pt x="179" y="8"/>
                  </a:lnTo>
                  <a:lnTo>
                    <a:pt x="181" y="8"/>
                  </a:lnTo>
                  <a:lnTo>
                    <a:pt x="207" y="8"/>
                  </a:lnTo>
                  <a:lnTo>
                    <a:pt x="229" y="13"/>
                  </a:lnTo>
                  <a:lnTo>
                    <a:pt x="247" y="22"/>
                  </a:lnTo>
                  <a:lnTo>
                    <a:pt x="262" y="33"/>
                  </a:lnTo>
                  <a:lnTo>
                    <a:pt x="274" y="48"/>
                  </a:lnTo>
                  <a:lnTo>
                    <a:pt x="285" y="66"/>
                  </a:lnTo>
                  <a:lnTo>
                    <a:pt x="295" y="84"/>
                  </a:lnTo>
                  <a:lnTo>
                    <a:pt x="304" y="103"/>
                  </a:lnTo>
                  <a:lnTo>
                    <a:pt x="314" y="124"/>
                  </a:lnTo>
                  <a:lnTo>
                    <a:pt x="323" y="143"/>
                  </a:lnTo>
                  <a:lnTo>
                    <a:pt x="340" y="191"/>
                  </a:lnTo>
                  <a:lnTo>
                    <a:pt x="338" y="191"/>
                  </a:lnTo>
                  <a:lnTo>
                    <a:pt x="337" y="187"/>
                  </a:lnTo>
                  <a:lnTo>
                    <a:pt x="333" y="178"/>
                  </a:lnTo>
                  <a:lnTo>
                    <a:pt x="329" y="170"/>
                  </a:lnTo>
                  <a:lnTo>
                    <a:pt x="325" y="161"/>
                  </a:lnTo>
                  <a:lnTo>
                    <a:pt x="322" y="152"/>
                  </a:lnTo>
                  <a:lnTo>
                    <a:pt x="319" y="148"/>
                  </a:lnTo>
                  <a:lnTo>
                    <a:pt x="318" y="148"/>
                  </a:lnTo>
                  <a:lnTo>
                    <a:pt x="319" y="154"/>
                  </a:lnTo>
                  <a:lnTo>
                    <a:pt x="322" y="163"/>
                  </a:lnTo>
                  <a:lnTo>
                    <a:pt x="325" y="177"/>
                  </a:lnTo>
                  <a:lnTo>
                    <a:pt x="329" y="192"/>
                  </a:lnTo>
                  <a:lnTo>
                    <a:pt x="333" y="207"/>
                  </a:lnTo>
                  <a:lnTo>
                    <a:pt x="337" y="219"/>
                  </a:lnTo>
                  <a:lnTo>
                    <a:pt x="340" y="230"/>
                  </a:lnTo>
                  <a:lnTo>
                    <a:pt x="340" y="236"/>
                  </a:lnTo>
                  <a:lnTo>
                    <a:pt x="332" y="267"/>
                  </a:lnTo>
                  <a:lnTo>
                    <a:pt x="322" y="295"/>
                  </a:lnTo>
                  <a:lnTo>
                    <a:pt x="317" y="309"/>
                  </a:lnTo>
                  <a:lnTo>
                    <a:pt x="314" y="318"/>
                  </a:lnTo>
                  <a:lnTo>
                    <a:pt x="314" y="318"/>
                  </a:lnTo>
                  <a:lnTo>
                    <a:pt x="314" y="319"/>
                  </a:lnTo>
                  <a:lnTo>
                    <a:pt x="317" y="332"/>
                  </a:lnTo>
                  <a:lnTo>
                    <a:pt x="325" y="343"/>
                  </a:lnTo>
                  <a:lnTo>
                    <a:pt x="333" y="354"/>
                  </a:lnTo>
                  <a:lnTo>
                    <a:pt x="341" y="362"/>
                  </a:lnTo>
                  <a:lnTo>
                    <a:pt x="336" y="363"/>
                  </a:lnTo>
                  <a:lnTo>
                    <a:pt x="333" y="365"/>
                  </a:lnTo>
                  <a:lnTo>
                    <a:pt x="332" y="367"/>
                  </a:lnTo>
                  <a:lnTo>
                    <a:pt x="330" y="369"/>
                  </a:lnTo>
                  <a:lnTo>
                    <a:pt x="330" y="370"/>
                  </a:lnTo>
                  <a:lnTo>
                    <a:pt x="330" y="372"/>
                  </a:lnTo>
                  <a:lnTo>
                    <a:pt x="330" y="373"/>
                  </a:lnTo>
                  <a:lnTo>
                    <a:pt x="329" y="374"/>
                  </a:lnTo>
                  <a:lnTo>
                    <a:pt x="328" y="377"/>
                  </a:lnTo>
                  <a:lnTo>
                    <a:pt x="328" y="380"/>
                  </a:lnTo>
                  <a:lnTo>
                    <a:pt x="326" y="381"/>
                  </a:lnTo>
                  <a:lnTo>
                    <a:pt x="325" y="384"/>
                  </a:lnTo>
                  <a:lnTo>
                    <a:pt x="321" y="384"/>
                  </a:lnTo>
                  <a:lnTo>
                    <a:pt x="312" y="388"/>
                  </a:lnTo>
                  <a:lnTo>
                    <a:pt x="301" y="395"/>
                  </a:lnTo>
                  <a:lnTo>
                    <a:pt x="285" y="406"/>
                  </a:lnTo>
                  <a:lnTo>
                    <a:pt x="264" y="418"/>
                  </a:lnTo>
                  <a:lnTo>
                    <a:pt x="255" y="422"/>
                  </a:lnTo>
                  <a:lnTo>
                    <a:pt x="248" y="421"/>
                  </a:lnTo>
                  <a:lnTo>
                    <a:pt x="240" y="415"/>
                  </a:lnTo>
                  <a:lnTo>
                    <a:pt x="233" y="406"/>
                  </a:lnTo>
                  <a:lnTo>
                    <a:pt x="232" y="404"/>
                  </a:lnTo>
                  <a:lnTo>
                    <a:pt x="227" y="398"/>
                  </a:lnTo>
                  <a:lnTo>
                    <a:pt x="225" y="387"/>
                  </a:lnTo>
                  <a:lnTo>
                    <a:pt x="223" y="376"/>
                  </a:lnTo>
                  <a:lnTo>
                    <a:pt x="223" y="366"/>
                  </a:lnTo>
                  <a:lnTo>
                    <a:pt x="227" y="361"/>
                  </a:lnTo>
                  <a:lnTo>
                    <a:pt x="233" y="352"/>
                  </a:lnTo>
                  <a:lnTo>
                    <a:pt x="240" y="343"/>
                  </a:lnTo>
                  <a:lnTo>
                    <a:pt x="253" y="325"/>
                  </a:lnTo>
                  <a:lnTo>
                    <a:pt x="267" y="306"/>
                  </a:lnTo>
                  <a:lnTo>
                    <a:pt x="280" y="285"/>
                  </a:lnTo>
                  <a:lnTo>
                    <a:pt x="288" y="265"/>
                  </a:lnTo>
                  <a:lnTo>
                    <a:pt x="289" y="255"/>
                  </a:lnTo>
                  <a:lnTo>
                    <a:pt x="291" y="240"/>
                  </a:lnTo>
                  <a:lnTo>
                    <a:pt x="291" y="221"/>
                  </a:lnTo>
                  <a:lnTo>
                    <a:pt x="291" y="199"/>
                  </a:lnTo>
                  <a:lnTo>
                    <a:pt x="292" y="199"/>
                  </a:lnTo>
                  <a:lnTo>
                    <a:pt x="296" y="204"/>
                  </a:lnTo>
                  <a:lnTo>
                    <a:pt x="300" y="215"/>
                  </a:lnTo>
                  <a:lnTo>
                    <a:pt x="306" y="226"/>
                  </a:lnTo>
                  <a:lnTo>
                    <a:pt x="311" y="239"/>
                  </a:lnTo>
                  <a:lnTo>
                    <a:pt x="315" y="248"/>
                  </a:lnTo>
                  <a:lnTo>
                    <a:pt x="319" y="255"/>
                  </a:lnTo>
                  <a:lnTo>
                    <a:pt x="319" y="254"/>
                  </a:lnTo>
                  <a:lnTo>
                    <a:pt x="318" y="233"/>
                  </a:lnTo>
                  <a:lnTo>
                    <a:pt x="314" y="211"/>
                  </a:lnTo>
                  <a:lnTo>
                    <a:pt x="307" y="187"/>
                  </a:lnTo>
                  <a:lnTo>
                    <a:pt x="301" y="165"/>
                  </a:lnTo>
                  <a:lnTo>
                    <a:pt x="293" y="144"/>
                  </a:lnTo>
                  <a:lnTo>
                    <a:pt x="288" y="128"/>
                  </a:lnTo>
                  <a:lnTo>
                    <a:pt x="282" y="115"/>
                  </a:lnTo>
                  <a:lnTo>
                    <a:pt x="278" y="110"/>
                  </a:lnTo>
                  <a:lnTo>
                    <a:pt x="258" y="80"/>
                  </a:lnTo>
                  <a:lnTo>
                    <a:pt x="243" y="74"/>
                  </a:lnTo>
                  <a:lnTo>
                    <a:pt x="226" y="69"/>
                  </a:lnTo>
                  <a:lnTo>
                    <a:pt x="212" y="63"/>
                  </a:lnTo>
                  <a:lnTo>
                    <a:pt x="203" y="58"/>
                  </a:lnTo>
                  <a:lnTo>
                    <a:pt x="201" y="58"/>
                  </a:lnTo>
                  <a:lnTo>
                    <a:pt x="200" y="58"/>
                  </a:lnTo>
                  <a:lnTo>
                    <a:pt x="199" y="61"/>
                  </a:lnTo>
                  <a:lnTo>
                    <a:pt x="197" y="62"/>
                  </a:lnTo>
                  <a:lnTo>
                    <a:pt x="196" y="65"/>
                  </a:lnTo>
                  <a:lnTo>
                    <a:pt x="193" y="65"/>
                  </a:lnTo>
                  <a:lnTo>
                    <a:pt x="185" y="63"/>
                  </a:lnTo>
                  <a:lnTo>
                    <a:pt x="174" y="62"/>
                  </a:lnTo>
                  <a:lnTo>
                    <a:pt x="164" y="59"/>
                  </a:lnTo>
                  <a:lnTo>
                    <a:pt x="156" y="58"/>
                  </a:lnTo>
                  <a:lnTo>
                    <a:pt x="151" y="61"/>
                  </a:lnTo>
                  <a:lnTo>
                    <a:pt x="149" y="62"/>
                  </a:lnTo>
                  <a:lnTo>
                    <a:pt x="145" y="67"/>
                  </a:lnTo>
                  <a:lnTo>
                    <a:pt x="140" y="74"/>
                  </a:lnTo>
                  <a:lnTo>
                    <a:pt x="134" y="81"/>
                  </a:lnTo>
                  <a:lnTo>
                    <a:pt x="130" y="87"/>
                  </a:lnTo>
                  <a:lnTo>
                    <a:pt x="129" y="88"/>
                  </a:lnTo>
                  <a:lnTo>
                    <a:pt x="121" y="92"/>
                  </a:lnTo>
                  <a:lnTo>
                    <a:pt x="114" y="102"/>
                  </a:lnTo>
                  <a:lnTo>
                    <a:pt x="107" y="114"/>
                  </a:lnTo>
                  <a:lnTo>
                    <a:pt x="100" y="128"/>
                  </a:lnTo>
                  <a:lnTo>
                    <a:pt x="94" y="139"/>
                  </a:lnTo>
                  <a:lnTo>
                    <a:pt x="89" y="152"/>
                  </a:lnTo>
                  <a:lnTo>
                    <a:pt x="84" y="172"/>
                  </a:lnTo>
                  <a:lnTo>
                    <a:pt x="77" y="195"/>
                  </a:lnTo>
                  <a:lnTo>
                    <a:pt x="71" y="222"/>
                  </a:lnTo>
                  <a:lnTo>
                    <a:pt x="68" y="251"/>
                  </a:lnTo>
                  <a:lnTo>
                    <a:pt x="67" y="280"/>
                  </a:lnTo>
                  <a:lnTo>
                    <a:pt x="70" y="303"/>
                  </a:lnTo>
                  <a:lnTo>
                    <a:pt x="75" y="322"/>
                  </a:lnTo>
                  <a:lnTo>
                    <a:pt x="84" y="336"/>
                  </a:lnTo>
                  <a:lnTo>
                    <a:pt x="92" y="347"/>
                  </a:lnTo>
                  <a:lnTo>
                    <a:pt x="99" y="354"/>
                  </a:lnTo>
                  <a:lnTo>
                    <a:pt x="93" y="355"/>
                  </a:lnTo>
                  <a:lnTo>
                    <a:pt x="88" y="355"/>
                  </a:lnTo>
                  <a:lnTo>
                    <a:pt x="81" y="354"/>
                  </a:lnTo>
                  <a:lnTo>
                    <a:pt x="68" y="346"/>
                  </a:lnTo>
                  <a:lnTo>
                    <a:pt x="57" y="335"/>
                  </a:lnTo>
                  <a:lnTo>
                    <a:pt x="49" y="322"/>
                  </a:lnTo>
                  <a:lnTo>
                    <a:pt x="42" y="311"/>
                  </a:lnTo>
                  <a:lnTo>
                    <a:pt x="38" y="302"/>
                  </a:lnTo>
                  <a:lnTo>
                    <a:pt x="37" y="299"/>
                  </a:lnTo>
                  <a:lnTo>
                    <a:pt x="36" y="295"/>
                  </a:lnTo>
                  <a:lnTo>
                    <a:pt x="36" y="284"/>
                  </a:lnTo>
                  <a:lnTo>
                    <a:pt x="34" y="267"/>
                  </a:lnTo>
                  <a:lnTo>
                    <a:pt x="36" y="247"/>
                  </a:lnTo>
                  <a:lnTo>
                    <a:pt x="40" y="222"/>
                  </a:lnTo>
                  <a:lnTo>
                    <a:pt x="48" y="195"/>
                  </a:lnTo>
                  <a:lnTo>
                    <a:pt x="59" y="166"/>
                  </a:lnTo>
                  <a:lnTo>
                    <a:pt x="77" y="137"/>
                  </a:lnTo>
                  <a:lnTo>
                    <a:pt x="74" y="139"/>
                  </a:lnTo>
                  <a:lnTo>
                    <a:pt x="68" y="145"/>
                  </a:lnTo>
                  <a:lnTo>
                    <a:pt x="60" y="156"/>
                  </a:lnTo>
                  <a:lnTo>
                    <a:pt x="51" y="173"/>
                  </a:lnTo>
                  <a:lnTo>
                    <a:pt x="41" y="193"/>
                  </a:lnTo>
                  <a:lnTo>
                    <a:pt x="31" y="222"/>
                  </a:lnTo>
                  <a:lnTo>
                    <a:pt x="26" y="256"/>
                  </a:lnTo>
                  <a:lnTo>
                    <a:pt x="26" y="251"/>
                  </a:lnTo>
                  <a:lnTo>
                    <a:pt x="26" y="239"/>
                  </a:lnTo>
                  <a:lnTo>
                    <a:pt x="29" y="221"/>
                  </a:lnTo>
                  <a:lnTo>
                    <a:pt x="31" y="199"/>
                  </a:lnTo>
                  <a:lnTo>
                    <a:pt x="37" y="176"/>
                  </a:lnTo>
                  <a:lnTo>
                    <a:pt x="44" y="152"/>
                  </a:lnTo>
                  <a:lnTo>
                    <a:pt x="53" y="130"/>
                  </a:lnTo>
                  <a:lnTo>
                    <a:pt x="51" y="133"/>
                  </a:lnTo>
                  <a:lnTo>
                    <a:pt x="47" y="143"/>
                  </a:lnTo>
                  <a:lnTo>
                    <a:pt x="40" y="156"/>
                  </a:lnTo>
                  <a:lnTo>
                    <a:pt x="33" y="174"/>
                  </a:lnTo>
                  <a:lnTo>
                    <a:pt x="26" y="196"/>
                  </a:lnTo>
                  <a:lnTo>
                    <a:pt x="22" y="221"/>
                  </a:lnTo>
                  <a:lnTo>
                    <a:pt x="19" y="247"/>
                  </a:lnTo>
                  <a:lnTo>
                    <a:pt x="22" y="274"/>
                  </a:lnTo>
                  <a:lnTo>
                    <a:pt x="29" y="302"/>
                  </a:lnTo>
                  <a:close/>
                </a:path>
              </a:pathLst>
            </a:custGeom>
            <a:solidFill>
              <a:srgbClr val="6345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63453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3" name="Freeform 11"/>
            <p:cNvSpPr>
              <a:spLocks/>
            </p:cNvSpPr>
            <p:nvPr/>
          </p:nvSpPr>
          <p:spPr bwMode="auto">
            <a:xfrm>
              <a:off x="3439" y="1965"/>
              <a:ext cx="113" cy="125"/>
            </a:xfrm>
            <a:custGeom>
              <a:avLst/>
              <a:gdLst>
                <a:gd name="T0" fmla="*/ 52 w 113"/>
                <a:gd name="T1" fmla="*/ 15 h 125"/>
                <a:gd name="T2" fmla="*/ 66 w 113"/>
                <a:gd name="T3" fmla="*/ 30 h 125"/>
                <a:gd name="T4" fmla="*/ 76 w 113"/>
                <a:gd name="T5" fmla="*/ 41 h 125"/>
                <a:gd name="T6" fmla="*/ 84 w 113"/>
                <a:gd name="T7" fmla="*/ 48 h 125"/>
                <a:gd name="T8" fmla="*/ 91 w 113"/>
                <a:gd name="T9" fmla="*/ 52 h 125"/>
                <a:gd name="T10" fmla="*/ 98 w 113"/>
                <a:gd name="T11" fmla="*/ 53 h 125"/>
                <a:gd name="T12" fmla="*/ 104 w 113"/>
                <a:gd name="T13" fmla="*/ 53 h 125"/>
                <a:gd name="T14" fmla="*/ 113 w 113"/>
                <a:gd name="T15" fmla="*/ 52 h 125"/>
                <a:gd name="T16" fmla="*/ 111 w 113"/>
                <a:gd name="T17" fmla="*/ 53 h 125"/>
                <a:gd name="T18" fmla="*/ 111 w 113"/>
                <a:gd name="T19" fmla="*/ 56 h 125"/>
                <a:gd name="T20" fmla="*/ 113 w 113"/>
                <a:gd name="T21" fmla="*/ 57 h 125"/>
                <a:gd name="T22" fmla="*/ 113 w 113"/>
                <a:gd name="T23" fmla="*/ 62 h 125"/>
                <a:gd name="T24" fmla="*/ 113 w 113"/>
                <a:gd name="T25" fmla="*/ 64 h 125"/>
                <a:gd name="T26" fmla="*/ 111 w 113"/>
                <a:gd name="T27" fmla="*/ 68 h 125"/>
                <a:gd name="T28" fmla="*/ 107 w 113"/>
                <a:gd name="T29" fmla="*/ 74 h 125"/>
                <a:gd name="T30" fmla="*/ 98 w 113"/>
                <a:gd name="T31" fmla="*/ 81 h 125"/>
                <a:gd name="T32" fmla="*/ 84 w 113"/>
                <a:gd name="T33" fmla="*/ 89 h 125"/>
                <a:gd name="T34" fmla="*/ 69 w 113"/>
                <a:gd name="T35" fmla="*/ 99 h 125"/>
                <a:gd name="T36" fmla="*/ 55 w 113"/>
                <a:gd name="T37" fmla="*/ 108 h 125"/>
                <a:gd name="T38" fmla="*/ 41 w 113"/>
                <a:gd name="T39" fmla="*/ 116 h 125"/>
                <a:gd name="T40" fmla="*/ 30 w 113"/>
                <a:gd name="T41" fmla="*/ 125 h 125"/>
                <a:gd name="T42" fmla="*/ 24 w 113"/>
                <a:gd name="T43" fmla="*/ 118 h 125"/>
                <a:gd name="T44" fmla="*/ 17 w 113"/>
                <a:gd name="T45" fmla="*/ 104 h 125"/>
                <a:gd name="T46" fmla="*/ 8 w 113"/>
                <a:gd name="T47" fmla="*/ 88 h 125"/>
                <a:gd name="T48" fmla="*/ 0 w 113"/>
                <a:gd name="T49" fmla="*/ 70 h 125"/>
                <a:gd name="T50" fmla="*/ 3 w 113"/>
                <a:gd name="T51" fmla="*/ 67 h 125"/>
                <a:gd name="T52" fmla="*/ 10 w 113"/>
                <a:gd name="T53" fmla="*/ 68 h 125"/>
                <a:gd name="T54" fmla="*/ 18 w 113"/>
                <a:gd name="T55" fmla="*/ 70 h 125"/>
                <a:gd name="T56" fmla="*/ 26 w 113"/>
                <a:gd name="T57" fmla="*/ 71 h 125"/>
                <a:gd name="T58" fmla="*/ 32 w 113"/>
                <a:gd name="T59" fmla="*/ 71 h 125"/>
                <a:gd name="T60" fmla="*/ 33 w 113"/>
                <a:gd name="T61" fmla="*/ 67 h 125"/>
                <a:gd name="T62" fmla="*/ 35 w 113"/>
                <a:gd name="T63" fmla="*/ 66 h 125"/>
                <a:gd name="T64" fmla="*/ 35 w 113"/>
                <a:gd name="T65" fmla="*/ 62 h 125"/>
                <a:gd name="T66" fmla="*/ 30 w 113"/>
                <a:gd name="T67" fmla="*/ 55 h 125"/>
                <a:gd name="T68" fmla="*/ 26 w 113"/>
                <a:gd name="T69" fmla="*/ 46 h 125"/>
                <a:gd name="T70" fmla="*/ 24 w 113"/>
                <a:gd name="T71" fmla="*/ 37 h 125"/>
                <a:gd name="T72" fmla="*/ 24 w 113"/>
                <a:gd name="T73" fmla="*/ 35 h 125"/>
                <a:gd name="T74" fmla="*/ 22 w 113"/>
                <a:gd name="T75" fmla="*/ 30 h 125"/>
                <a:gd name="T76" fmla="*/ 21 w 113"/>
                <a:gd name="T77" fmla="*/ 23 h 125"/>
                <a:gd name="T78" fmla="*/ 19 w 113"/>
                <a:gd name="T79" fmla="*/ 16 h 125"/>
                <a:gd name="T80" fmla="*/ 19 w 113"/>
                <a:gd name="T81" fmla="*/ 9 h 125"/>
                <a:gd name="T82" fmla="*/ 22 w 113"/>
                <a:gd name="T83" fmla="*/ 7 h 125"/>
                <a:gd name="T84" fmla="*/ 28 w 113"/>
                <a:gd name="T85" fmla="*/ 7 h 125"/>
                <a:gd name="T86" fmla="*/ 32 w 113"/>
                <a:gd name="T87" fmla="*/ 7 h 125"/>
                <a:gd name="T88" fmla="*/ 33 w 113"/>
                <a:gd name="T89" fmla="*/ 5 h 125"/>
                <a:gd name="T90" fmla="*/ 35 w 113"/>
                <a:gd name="T91" fmla="*/ 4 h 125"/>
                <a:gd name="T92" fmla="*/ 35 w 113"/>
                <a:gd name="T93" fmla="*/ 1 h 125"/>
                <a:gd name="T94" fmla="*/ 36 w 113"/>
                <a:gd name="T95" fmla="*/ 0 h 125"/>
                <a:gd name="T96" fmla="*/ 39 w 113"/>
                <a:gd name="T97" fmla="*/ 1 h 125"/>
                <a:gd name="T98" fmla="*/ 44 w 113"/>
                <a:gd name="T99" fmla="*/ 7 h 125"/>
                <a:gd name="T100" fmla="*/ 52 w 113"/>
                <a:gd name="T101" fmla="*/ 1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3" h="125">
                  <a:moveTo>
                    <a:pt x="52" y="15"/>
                  </a:moveTo>
                  <a:lnTo>
                    <a:pt x="66" y="30"/>
                  </a:lnTo>
                  <a:lnTo>
                    <a:pt x="76" y="41"/>
                  </a:lnTo>
                  <a:lnTo>
                    <a:pt x="84" y="48"/>
                  </a:lnTo>
                  <a:lnTo>
                    <a:pt x="91" y="52"/>
                  </a:lnTo>
                  <a:lnTo>
                    <a:pt x="98" y="53"/>
                  </a:lnTo>
                  <a:lnTo>
                    <a:pt x="104" y="53"/>
                  </a:lnTo>
                  <a:lnTo>
                    <a:pt x="113" y="52"/>
                  </a:lnTo>
                  <a:lnTo>
                    <a:pt x="111" y="53"/>
                  </a:lnTo>
                  <a:lnTo>
                    <a:pt x="111" y="56"/>
                  </a:lnTo>
                  <a:lnTo>
                    <a:pt x="113" y="57"/>
                  </a:lnTo>
                  <a:lnTo>
                    <a:pt x="113" y="62"/>
                  </a:lnTo>
                  <a:lnTo>
                    <a:pt x="113" y="64"/>
                  </a:lnTo>
                  <a:lnTo>
                    <a:pt x="111" y="68"/>
                  </a:lnTo>
                  <a:lnTo>
                    <a:pt x="107" y="74"/>
                  </a:lnTo>
                  <a:lnTo>
                    <a:pt x="98" y="81"/>
                  </a:lnTo>
                  <a:lnTo>
                    <a:pt x="84" y="89"/>
                  </a:lnTo>
                  <a:lnTo>
                    <a:pt x="69" y="99"/>
                  </a:lnTo>
                  <a:lnTo>
                    <a:pt x="55" y="108"/>
                  </a:lnTo>
                  <a:lnTo>
                    <a:pt x="41" y="116"/>
                  </a:lnTo>
                  <a:lnTo>
                    <a:pt x="30" y="125"/>
                  </a:lnTo>
                  <a:lnTo>
                    <a:pt x="24" y="118"/>
                  </a:lnTo>
                  <a:lnTo>
                    <a:pt x="17" y="104"/>
                  </a:lnTo>
                  <a:lnTo>
                    <a:pt x="8" y="88"/>
                  </a:lnTo>
                  <a:lnTo>
                    <a:pt x="0" y="70"/>
                  </a:lnTo>
                  <a:lnTo>
                    <a:pt x="3" y="67"/>
                  </a:lnTo>
                  <a:lnTo>
                    <a:pt x="10" y="68"/>
                  </a:lnTo>
                  <a:lnTo>
                    <a:pt x="18" y="70"/>
                  </a:lnTo>
                  <a:lnTo>
                    <a:pt x="26" y="71"/>
                  </a:lnTo>
                  <a:lnTo>
                    <a:pt x="32" y="71"/>
                  </a:lnTo>
                  <a:lnTo>
                    <a:pt x="33" y="67"/>
                  </a:lnTo>
                  <a:lnTo>
                    <a:pt x="35" y="66"/>
                  </a:lnTo>
                  <a:lnTo>
                    <a:pt x="35" y="62"/>
                  </a:lnTo>
                  <a:lnTo>
                    <a:pt x="30" y="55"/>
                  </a:lnTo>
                  <a:lnTo>
                    <a:pt x="26" y="46"/>
                  </a:lnTo>
                  <a:lnTo>
                    <a:pt x="24" y="37"/>
                  </a:lnTo>
                  <a:lnTo>
                    <a:pt x="24" y="35"/>
                  </a:lnTo>
                  <a:lnTo>
                    <a:pt x="22" y="30"/>
                  </a:lnTo>
                  <a:lnTo>
                    <a:pt x="21" y="23"/>
                  </a:lnTo>
                  <a:lnTo>
                    <a:pt x="19" y="16"/>
                  </a:lnTo>
                  <a:lnTo>
                    <a:pt x="19" y="9"/>
                  </a:lnTo>
                  <a:lnTo>
                    <a:pt x="22" y="7"/>
                  </a:lnTo>
                  <a:lnTo>
                    <a:pt x="28" y="7"/>
                  </a:lnTo>
                  <a:lnTo>
                    <a:pt x="32" y="7"/>
                  </a:lnTo>
                  <a:lnTo>
                    <a:pt x="33" y="5"/>
                  </a:lnTo>
                  <a:lnTo>
                    <a:pt x="35" y="4"/>
                  </a:lnTo>
                  <a:lnTo>
                    <a:pt x="35" y="1"/>
                  </a:lnTo>
                  <a:lnTo>
                    <a:pt x="36" y="0"/>
                  </a:lnTo>
                  <a:lnTo>
                    <a:pt x="39" y="1"/>
                  </a:lnTo>
                  <a:lnTo>
                    <a:pt x="44" y="7"/>
                  </a:lnTo>
                  <a:lnTo>
                    <a:pt x="52" y="15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4" name="Freeform 12"/>
            <p:cNvSpPr>
              <a:spLocks/>
            </p:cNvSpPr>
            <p:nvPr/>
          </p:nvSpPr>
          <p:spPr bwMode="auto">
            <a:xfrm>
              <a:off x="3457" y="1731"/>
              <a:ext cx="178" cy="278"/>
            </a:xfrm>
            <a:custGeom>
              <a:avLst/>
              <a:gdLst>
                <a:gd name="T0" fmla="*/ 100 w 178"/>
                <a:gd name="T1" fmla="*/ 0 h 278"/>
                <a:gd name="T2" fmla="*/ 110 w 178"/>
                <a:gd name="T3" fmla="*/ 5 h 278"/>
                <a:gd name="T4" fmla="*/ 122 w 178"/>
                <a:gd name="T5" fmla="*/ 11 h 278"/>
                <a:gd name="T6" fmla="*/ 137 w 178"/>
                <a:gd name="T7" fmla="*/ 15 h 278"/>
                <a:gd name="T8" fmla="*/ 152 w 178"/>
                <a:gd name="T9" fmla="*/ 21 h 278"/>
                <a:gd name="T10" fmla="*/ 170 w 178"/>
                <a:gd name="T11" fmla="*/ 30 h 278"/>
                <a:gd name="T12" fmla="*/ 173 w 178"/>
                <a:gd name="T13" fmla="*/ 38 h 278"/>
                <a:gd name="T14" fmla="*/ 176 w 178"/>
                <a:gd name="T15" fmla="*/ 53 h 278"/>
                <a:gd name="T16" fmla="*/ 177 w 178"/>
                <a:gd name="T17" fmla="*/ 74 h 278"/>
                <a:gd name="T18" fmla="*/ 178 w 178"/>
                <a:gd name="T19" fmla="*/ 97 h 278"/>
                <a:gd name="T20" fmla="*/ 178 w 178"/>
                <a:gd name="T21" fmla="*/ 120 h 278"/>
                <a:gd name="T22" fmla="*/ 178 w 178"/>
                <a:gd name="T23" fmla="*/ 143 h 278"/>
                <a:gd name="T24" fmla="*/ 177 w 178"/>
                <a:gd name="T25" fmla="*/ 163 h 278"/>
                <a:gd name="T26" fmla="*/ 176 w 178"/>
                <a:gd name="T27" fmla="*/ 175 h 278"/>
                <a:gd name="T28" fmla="*/ 167 w 178"/>
                <a:gd name="T29" fmla="*/ 194 h 278"/>
                <a:gd name="T30" fmla="*/ 156 w 178"/>
                <a:gd name="T31" fmla="*/ 215 h 278"/>
                <a:gd name="T32" fmla="*/ 143 w 178"/>
                <a:gd name="T33" fmla="*/ 234 h 278"/>
                <a:gd name="T34" fmla="*/ 130 w 178"/>
                <a:gd name="T35" fmla="*/ 250 h 278"/>
                <a:gd name="T36" fmla="*/ 119 w 178"/>
                <a:gd name="T37" fmla="*/ 265 h 278"/>
                <a:gd name="T38" fmla="*/ 112 w 178"/>
                <a:gd name="T39" fmla="*/ 275 h 278"/>
                <a:gd name="T40" fmla="*/ 103 w 178"/>
                <a:gd name="T41" fmla="*/ 278 h 278"/>
                <a:gd name="T42" fmla="*/ 95 w 178"/>
                <a:gd name="T43" fmla="*/ 278 h 278"/>
                <a:gd name="T44" fmla="*/ 88 w 178"/>
                <a:gd name="T45" fmla="*/ 276 h 278"/>
                <a:gd name="T46" fmla="*/ 80 w 178"/>
                <a:gd name="T47" fmla="*/ 274 h 278"/>
                <a:gd name="T48" fmla="*/ 69 w 178"/>
                <a:gd name="T49" fmla="*/ 267 h 278"/>
                <a:gd name="T50" fmla="*/ 56 w 178"/>
                <a:gd name="T51" fmla="*/ 256 h 278"/>
                <a:gd name="T52" fmla="*/ 40 w 178"/>
                <a:gd name="T53" fmla="*/ 242 h 278"/>
                <a:gd name="T54" fmla="*/ 23 w 178"/>
                <a:gd name="T55" fmla="*/ 226 h 278"/>
                <a:gd name="T56" fmla="*/ 12 w 178"/>
                <a:gd name="T57" fmla="*/ 205 h 278"/>
                <a:gd name="T58" fmla="*/ 6 w 178"/>
                <a:gd name="T59" fmla="*/ 183 h 278"/>
                <a:gd name="T60" fmla="*/ 1 w 178"/>
                <a:gd name="T61" fmla="*/ 161 h 278"/>
                <a:gd name="T62" fmla="*/ 0 w 178"/>
                <a:gd name="T63" fmla="*/ 139 h 278"/>
                <a:gd name="T64" fmla="*/ 0 w 178"/>
                <a:gd name="T65" fmla="*/ 120 h 278"/>
                <a:gd name="T66" fmla="*/ 1 w 178"/>
                <a:gd name="T67" fmla="*/ 105 h 278"/>
                <a:gd name="T68" fmla="*/ 3 w 178"/>
                <a:gd name="T69" fmla="*/ 95 h 278"/>
                <a:gd name="T70" fmla="*/ 3 w 178"/>
                <a:gd name="T71" fmla="*/ 91 h 278"/>
                <a:gd name="T72" fmla="*/ 4 w 178"/>
                <a:gd name="T73" fmla="*/ 89 h 278"/>
                <a:gd name="T74" fmla="*/ 8 w 178"/>
                <a:gd name="T75" fmla="*/ 82 h 278"/>
                <a:gd name="T76" fmla="*/ 14 w 178"/>
                <a:gd name="T77" fmla="*/ 74 h 278"/>
                <a:gd name="T78" fmla="*/ 19 w 178"/>
                <a:gd name="T79" fmla="*/ 65 h 278"/>
                <a:gd name="T80" fmla="*/ 23 w 178"/>
                <a:gd name="T81" fmla="*/ 58 h 278"/>
                <a:gd name="T82" fmla="*/ 25 w 178"/>
                <a:gd name="T83" fmla="*/ 56 h 278"/>
                <a:gd name="T84" fmla="*/ 36 w 178"/>
                <a:gd name="T85" fmla="*/ 39 h 278"/>
                <a:gd name="T86" fmla="*/ 49 w 178"/>
                <a:gd name="T87" fmla="*/ 27 h 278"/>
                <a:gd name="T88" fmla="*/ 65 w 178"/>
                <a:gd name="T89" fmla="*/ 16 h 278"/>
                <a:gd name="T90" fmla="*/ 77 w 178"/>
                <a:gd name="T91" fmla="*/ 9 h 278"/>
                <a:gd name="T92" fmla="*/ 89 w 178"/>
                <a:gd name="T93" fmla="*/ 4 h 278"/>
                <a:gd name="T94" fmla="*/ 97 w 178"/>
                <a:gd name="T95" fmla="*/ 1 h 278"/>
                <a:gd name="T96" fmla="*/ 100 w 178"/>
                <a:gd name="T97" fmla="*/ 0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8" h="278">
                  <a:moveTo>
                    <a:pt x="100" y="0"/>
                  </a:moveTo>
                  <a:lnTo>
                    <a:pt x="110" y="5"/>
                  </a:lnTo>
                  <a:lnTo>
                    <a:pt x="122" y="11"/>
                  </a:lnTo>
                  <a:lnTo>
                    <a:pt x="137" y="15"/>
                  </a:lnTo>
                  <a:lnTo>
                    <a:pt x="152" y="21"/>
                  </a:lnTo>
                  <a:lnTo>
                    <a:pt x="170" y="30"/>
                  </a:lnTo>
                  <a:lnTo>
                    <a:pt x="173" y="38"/>
                  </a:lnTo>
                  <a:lnTo>
                    <a:pt x="176" y="53"/>
                  </a:lnTo>
                  <a:lnTo>
                    <a:pt x="177" y="74"/>
                  </a:lnTo>
                  <a:lnTo>
                    <a:pt x="178" y="97"/>
                  </a:lnTo>
                  <a:lnTo>
                    <a:pt x="178" y="120"/>
                  </a:lnTo>
                  <a:lnTo>
                    <a:pt x="178" y="143"/>
                  </a:lnTo>
                  <a:lnTo>
                    <a:pt x="177" y="163"/>
                  </a:lnTo>
                  <a:lnTo>
                    <a:pt x="176" y="175"/>
                  </a:lnTo>
                  <a:lnTo>
                    <a:pt x="167" y="194"/>
                  </a:lnTo>
                  <a:lnTo>
                    <a:pt x="156" y="215"/>
                  </a:lnTo>
                  <a:lnTo>
                    <a:pt x="143" y="234"/>
                  </a:lnTo>
                  <a:lnTo>
                    <a:pt x="130" y="250"/>
                  </a:lnTo>
                  <a:lnTo>
                    <a:pt x="119" y="265"/>
                  </a:lnTo>
                  <a:lnTo>
                    <a:pt x="112" y="275"/>
                  </a:lnTo>
                  <a:lnTo>
                    <a:pt x="103" y="278"/>
                  </a:lnTo>
                  <a:lnTo>
                    <a:pt x="95" y="278"/>
                  </a:lnTo>
                  <a:lnTo>
                    <a:pt x="88" y="276"/>
                  </a:lnTo>
                  <a:lnTo>
                    <a:pt x="80" y="274"/>
                  </a:lnTo>
                  <a:lnTo>
                    <a:pt x="69" y="267"/>
                  </a:lnTo>
                  <a:lnTo>
                    <a:pt x="56" y="256"/>
                  </a:lnTo>
                  <a:lnTo>
                    <a:pt x="40" y="242"/>
                  </a:lnTo>
                  <a:lnTo>
                    <a:pt x="23" y="226"/>
                  </a:lnTo>
                  <a:lnTo>
                    <a:pt x="12" y="205"/>
                  </a:lnTo>
                  <a:lnTo>
                    <a:pt x="6" y="183"/>
                  </a:lnTo>
                  <a:lnTo>
                    <a:pt x="1" y="161"/>
                  </a:lnTo>
                  <a:lnTo>
                    <a:pt x="0" y="139"/>
                  </a:lnTo>
                  <a:lnTo>
                    <a:pt x="0" y="120"/>
                  </a:lnTo>
                  <a:lnTo>
                    <a:pt x="1" y="105"/>
                  </a:lnTo>
                  <a:lnTo>
                    <a:pt x="3" y="95"/>
                  </a:lnTo>
                  <a:lnTo>
                    <a:pt x="3" y="91"/>
                  </a:lnTo>
                  <a:lnTo>
                    <a:pt x="4" y="89"/>
                  </a:lnTo>
                  <a:lnTo>
                    <a:pt x="8" y="82"/>
                  </a:lnTo>
                  <a:lnTo>
                    <a:pt x="14" y="74"/>
                  </a:lnTo>
                  <a:lnTo>
                    <a:pt x="19" y="65"/>
                  </a:lnTo>
                  <a:lnTo>
                    <a:pt x="23" y="58"/>
                  </a:lnTo>
                  <a:lnTo>
                    <a:pt x="25" y="56"/>
                  </a:lnTo>
                  <a:lnTo>
                    <a:pt x="36" y="39"/>
                  </a:lnTo>
                  <a:lnTo>
                    <a:pt x="49" y="27"/>
                  </a:lnTo>
                  <a:lnTo>
                    <a:pt x="65" y="16"/>
                  </a:lnTo>
                  <a:lnTo>
                    <a:pt x="77" y="9"/>
                  </a:lnTo>
                  <a:lnTo>
                    <a:pt x="89" y="4"/>
                  </a:lnTo>
                  <a:lnTo>
                    <a:pt x="97" y="1"/>
                  </a:lnTo>
                  <a:lnTo>
                    <a:pt x="100" y="0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5" name="Freeform 13"/>
            <p:cNvSpPr>
              <a:spLocks/>
            </p:cNvSpPr>
            <p:nvPr/>
          </p:nvSpPr>
          <p:spPr bwMode="auto">
            <a:xfrm>
              <a:off x="3483" y="1848"/>
              <a:ext cx="47" cy="14"/>
            </a:xfrm>
            <a:custGeom>
              <a:avLst/>
              <a:gdLst>
                <a:gd name="T0" fmla="*/ 0 w 47"/>
                <a:gd name="T1" fmla="*/ 11 h 14"/>
                <a:gd name="T2" fmla="*/ 3 w 47"/>
                <a:gd name="T3" fmla="*/ 10 h 14"/>
                <a:gd name="T4" fmla="*/ 7 w 47"/>
                <a:gd name="T5" fmla="*/ 6 h 14"/>
                <a:gd name="T6" fmla="*/ 15 w 47"/>
                <a:gd name="T7" fmla="*/ 2 h 14"/>
                <a:gd name="T8" fmla="*/ 23 w 47"/>
                <a:gd name="T9" fmla="*/ 0 h 14"/>
                <a:gd name="T10" fmla="*/ 33 w 47"/>
                <a:gd name="T11" fmla="*/ 0 h 14"/>
                <a:gd name="T12" fmla="*/ 39 w 47"/>
                <a:gd name="T13" fmla="*/ 3 h 14"/>
                <a:gd name="T14" fmla="*/ 43 w 47"/>
                <a:gd name="T15" fmla="*/ 5 h 14"/>
                <a:gd name="T16" fmla="*/ 44 w 47"/>
                <a:gd name="T17" fmla="*/ 7 h 14"/>
                <a:gd name="T18" fmla="*/ 45 w 47"/>
                <a:gd name="T19" fmla="*/ 9 h 14"/>
                <a:gd name="T20" fmla="*/ 47 w 47"/>
                <a:gd name="T21" fmla="*/ 10 h 14"/>
                <a:gd name="T22" fmla="*/ 47 w 47"/>
                <a:gd name="T23" fmla="*/ 10 h 14"/>
                <a:gd name="T24" fmla="*/ 47 w 47"/>
                <a:gd name="T25" fmla="*/ 11 h 14"/>
                <a:gd name="T26" fmla="*/ 44 w 47"/>
                <a:gd name="T27" fmla="*/ 11 h 14"/>
                <a:gd name="T28" fmla="*/ 37 w 47"/>
                <a:gd name="T29" fmla="*/ 11 h 14"/>
                <a:gd name="T30" fmla="*/ 28 w 47"/>
                <a:gd name="T31" fmla="*/ 13 h 14"/>
                <a:gd name="T32" fmla="*/ 19 w 47"/>
                <a:gd name="T33" fmla="*/ 14 h 14"/>
                <a:gd name="T34" fmla="*/ 15 w 47"/>
                <a:gd name="T35" fmla="*/ 14 h 14"/>
                <a:gd name="T36" fmla="*/ 10 w 47"/>
                <a:gd name="T37" fmla="*/ 13 h 14"/>
                <a:gd name="T38" fmla="*/ 7 w 47"/>
                <a:gd name="T39" fmla="*/ 13 h 14"/>
                <a:gd name="T40" fmla="*/ 3 w 47"/>
                <a:gd name="T41" fmla="*/ 11 h 14"/>
                <a:gd name="T42" fmla="*/ 2 w 47"/>
                <a:gd name="T43" fmla="*/ 11 h 14"/>
                <a:gd name="T44" fmla="*/ 0 w 47"/>
                <a:gd name="T45" fmla="*/ 1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7" h="14">
                  <a:moveTo>
                    <a:pt x="0" y="11"/>
                  </a:moveTo>
                  <a:lnTo>
                    <a:pt x="3" y="10"/>
                  </a:lnTo>
                  <a:lnTo>
                    <a:pt x="7" y="6"/>
                  </a:lnTo>
                  <a:lnTo>
                    <a:pt x="15" y="2"/>
                  </a:lnTo>
                  <a:lnTo>
                    <a:pt x="23" y="0"/>
                  </a:lnTo>
                  <a:lnTo>
                    <a:pt x="33" y="0"/>
                  </a:lnTo>
                  <a:lnTo>
                    <a:pt x="39" y="3"/>
                  </a:lnTo>
                  <a:lnTo>
                    <a:pt x="43" y="5"/>
                  </a:lnTo>
                  <a:lnTo>
                    <a:pt x="44" y="7"/>
                  </a:lnTo>
                  <a:lnTo>
                    <a:pt x="45" y="9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7" y="11"/>
                  </a:lnTo>
                  <a:lnTo>
                    <a:pt x="44" y="11"/>
                  </a:lnTo>
                  <a:lnTo>
                    <a:pt x="37" y="11"/>
                  </a:lnTo>
                  <a:lnTo>
                    <a:pt x="28" y="13"/>
                  </a:lnTo>
                  <a:lnTo>
                    <a:pt x="19" y="14"/>
                  </a:lnTo>
                  <a:lnTo>
                    <a:pt x="15" y="14"/>
                  </a:lnTo>
                  <a:lnTo>
                    <a:pt x="10" y="13"/>
                  </a:lnTo>
                  <a:lnTo>
                    <a:pt x="7" y="13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6" name="Freeform 14"/>
            <p:cNvSpPr>
              <a:spLocks/>
            </p:cNvSpPr>
            <p:nvPr/>
          </p:nvSpPr>
          <p:spPr bwMode="auto">
            <a:xfrm>
              <a:off x="2940" y="2225"/>
              <a:ext cx="47" cy="58"/>
            </a:xfrm>
            <a:custGeom>
              <a:avLst/>
              <a:gdLst>
                <a:gd name="T0" fmla="*/ 47 w 47"/>
                <a:gd name="T1" fmla="*/ 58 h 58"/>
                <a:gd name="T2" fmla="*/ 43 w 47"/>
                <a:gd name="T3" fmla="*/ 54 h 58"/>
                <a:gd name="T4" fmla="*/ 39 w 47"/>
                <a:gd name="T5" fmla="*/ 50 h 58"/>
                <a:gd name="T6" fmla="*/ 35 w 47"/>
                <a:gd name="T7" fmla="*/ 45 h 58"/>
                <a:gd name="T8" fmla="*/ 32 w 47"/>
                <a:gd name="T9" fmla="*/ 40 h 58"/>
                <a:gd name="T10" fmla="*/ 26 w 47"/>
                <a:gd name="T11" fmla="*/ 34 h 58"/>
                <a:gd name="T12" fmla="*/ 22 w 47"/>
                <a:gd name="T13" fmla="*/ 30 h 58"/>
                <a:gd name="T14" fmla="*/ 18 w 47"/>
                <a:gd name="T15" fmla="*/ 25 h 58"/>
                <a:gd name="T16" fmla="*/ 13 w 47"/>
                <a:gd name="T17" fmla="*/ 19 h 58"/>
                <a:gd name="T18" fmla="*/ 9 w 47"/>
                <a:gd name="T19" fmla="*/ 15 h 58"/>
                <a:gd name="T20" fmla="*/ 4 w 47"/>
                <a:gd name="T21" fmla="*/ 11 h 58"/>
                <a:gd name="T22" fmla="*/ 0 w 47"/>
                <a:gd name="T23" fmla="*/ 7 h 58"/>
                <a:gd name="T24" fmla="*/ 11 w 47"/>
                <a:gd name="T25" fmla="*/ 8 h 58"/>
                <a:gd name="T26" fmla="*/ 25 w 47"/>
                <a:gd name="T27" fmla="*/ 11 h 58"/>
                <a:gd name="T28" fmla="*/ 26 w 47"/>
                <a:gd name="T29" fmla="*/ 11 h 58"/>
                <a:gd name="T30" fmla="*/ 28 w 47"/>
                <a:gd name="T31" fmla="*/ 11 h 58"/>
                <a:gd name="T32" fmla="*/ 29 w 47"/>
                <a:gd name="T33" fmla="*/ 8 h 58"/>
                <a:gd name="T34" fmla="*/ 29 w 47"/>
                <a:gd name="T35" fmla="*/ 8 h 58"/>
                <a:gd name="T36" fmla="*/ 30 w 47"/>
                <a:gd name="T37" fmla="*/ 6 h 58"/>
                <a:gd name="T38" fmla="*/ 30 w 47"/>
                <a:gd name="T39" fmla="*/ 3 h 58"/>
                <a:gd name="T40" fmla="*/ 32 w 47"/>
                <a:gd name="T41" fmla="*/ 0 h 58"/>
                <a:gd name="T42" fmla="*/ 36 w 47"/>
                <a:gd name="T43" fmla="*/ 2 h 58"/>
                <a:gd name="T44" fmla="*/ 37 w 47"/>
                <a:gd name="T45" fmla="*/ 4 h 58"/>
                <a:gd name="T46" fmla="*/ 40 w 47"/>
                <a:gd name="T47" fmla="*/ 8 h 58"/>
                <a:gd name="T48" fmla="*/ 41 w 47"/>
                <a:gd name="T49" fmla="*/ 11 h 58"/>
                <a:gd name="T50" fmla="*/ 43 w 47"/>
                <a:gd name="T51" fmla="*/ 14 h 58"/>
                <a:gd name="T52" fmla="*/ 43 w 47"/>
                <a:gd name="T53" fmla="*/ 17 h 58"/>
                <a:gd name="T54" fmla="*/ 43 w 47"/>
                <a:gd name="T55" fmla="*/ 17 h 58"/>
                <a:gd name="T56" fmla="*/ 47 w 47"/>
                <a:gd name="T57" fmla="*/ 48 h 58"/>
                <a:gd name="T58" fmla="*/ 47 w 47"/>
                <a:gd name="T5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7" h="58">
                  <a:moveTo>
                    <a:pt x="47" y="58"/>
                  </a:moveTo>
                  <a:lnTo>
                    <a:pt x="43" y="54"/>
                  </a:lnTo>
                  <a:lnTo>
                    <a:pt x="39" y="50"/>
                  </a:lnTo>
                  <a:lnTo>
                    <a:pt x="35" y="45"/>
                  </a:lnTo>
                  <a:lnTo>
                    <a:pt x="32" y="40"/>
                  </a:lnTo>
                  <a:lnTo>
                    <a:pt x="26" y="34"/>
                  </a:lnTo>
                  <a:lnTo>
                    <a:pt x="22" y="30"/>
                  </a:lnTo>
                  <a:lnTo>
                    <a:pt x="18" y="25"/>
                  </a:lnTo>
                  <a:lnTo>
                    <a:pt x="13" y="19"/>
                  </a:lnTo>
                  <a:lnTo>
                    <a:pt x="9" y="15"/>
                  </a:lnTo>
                  <a:lnTo>
                    <a:pt x="4" y="11"/>
                  </a:lnTo>
                  <a:lnTo>
                    <a:pt x="0" y="7"/>
                  </a:lnTo>
                  <a:lnTo>
                    <a:pt x="11" y="8"/>
                  </a:lnTo>
                  <a:lnTo>
                    <a:pt x="25" y="11"/>
                  </a:lnTo>
                  <a:lnTo>
                    <a:pt x="26" y="11"/>
                  </a:lnTo>
                  <a:lnTo>
                    <a:pt x="28" y="11"/>
                  </a:lnTo>
                  <a:lnTo>
                    <a:pt x="29" y="8"/>
                  </a:lnTo>
                  <a:lnTo>
                    <a:pt x="29" y="8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32" y="0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40" y="8"/>
                  </a:lnTo>
                  <a:lnTo>
                    <a:pt x="41" y="11"/>
                  </a:lnTo>
                  <a:lnTo>
                    <a:pt x="43" y="14"/>
                  </a:lnTo>
                  <a:lnTo>
                    <a:pt x="43" y="17"/>
                  </a:lnTo>
                  <a:lnTo>
                    <a:pt x="43" y="17"/>
                  </a:lnTo>
                  <a:lnTo>
                    <a:pt x="47" y="48"/>
                  </a:lnTo>
                  <a:lnTo>
                    <a:pt x="47" y="58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7" name="Freeform 15"/>
            <p:cNvSpPr>
              <a:spLocks/>
            </p:cNvSpPr>
            <p:nvPr/>
          </p:nvSpPr>
          <p:spPr bwMode="auto">
            <a:xfrm>
              <a:off x="2994" y="2205"/>
              <a:ext cx="345" cy="271"/>
            </a:xfrm>
            <a:custGeom>
              <a:avLst/>
              <a:gdLst>
                <a:gd name="T0" fmla="*/ 3 w 345"/>
                <a:gd name="T1" fmla="*/ 41 h 271"/>
                <a:gd name="T2" fmla="*/ 11 w 345"/>
                <a:gd name="T3" fmla="*/ 48 h 271"/>
                <a:gd name="T4" fmla="*/ 18 w 345"/>
                <a:gd name="T5" fmla="*/ 56 h 271"/>
                <a:gd name="T6" fmla="*/ 18 w 345"/>
                <a:gd name="T7" fmla="*/ 56 h 271"/>
                <a:gd name="T8" fmla="*/ 38 w 345"/>
                <a:gd name="T9" fmla="*/ 63 h 271"/>
                <a:gd name="T10" fmla="*/ 64 w 345"/>
                <a:gd name="T11" fmla="*/ 65 h 271"/>
                <a:gd name="T12" fmla="*/ 75 w 345"/>
                <a:gd name="T13" fmla="*/ 65 h 271"/>
                <a:gd name="T14" fmla="*/ 82 w 345"/>
                <a:gd name="T15" fmla="*/ 67 h 271"/>
                <a:gd name="T16" fmla="*/ 88 w 345"/>
                <a:gd name="T17" fmla="*/ 67 h 271"/>
                <a:gd name="T18" fmla="*/ 88 w 345"/>
                <a:gd name="T19" fmla="*/ 65 h 271"/>
                <a:gd name="T20" fmla="*/ 83 w 345"/>
                <a:gd name="T21" fmla="*/ 63 h 271"/>
                <a:gd name="T22" fmla="*/ 79 w 345"/>
                <a:gd name="T23" fmla="*/ 60 h 271"/>
                <a:gd name="T24" fmla="*/ 77 w 345"/>
                <a:gd name="T25" fmla="*/ 54 h 271"/>
                <a:gd name="T26" fmla="*/ 60 w 345"/>
                <a:gd name="T27" fmla="*/ 31 h 271"/>
                <a:gd name="T28" fmla="*/ 48 w 345"/>
                <a:gd name="T29" fmla="*/ 15 h 271"/>
                <a:gd name="T30" fmla="*/ 40 w 345"/>
                <a:gd name="T31" fmla="*/ 0 h 271"/>
                <a:gd name="T32" fmla="*/ 61 w 345"/>
                <a:gd name="T33" fmla="*/ 4 h 271"/>
                <a:gd name="T34" fmla="*/ 79 w 345"/>
                <a:gd name="T35" fmla="*/ 27 h 271"/>
                <a:gd name="T36" fmla="*/ 100 w 345"/>
                <a:gd name="T37" fmla="*/ 53 h 271"/>
                <a:gd name="T38" fmla="*/ 126 w 345"/>
                <a:gd name="T39" fmla="*/ 72 h 271"/>
                <a:gd name="T40" fmla="*/ 145 w 345"/>
                <a:gd name="T41" fmla="*/ 98 h 271"/>
                <a:gd name="T42" fmla="*/ 155 w 345"/>
                <a:gd name="T43" fmla="*/ 122 h 271"/>
                <a:gd name="T44" fmla="*/ 155 w 345"/>
                <a:gd name="T45" fmla="*/ 123 h 271"/>
                <a:gd name="T46" fmla="*/ 157 w 345"/>
                <a:gd name="T47" fmla="*/ 130 h 271"/>
                <a:gd name="T48" fmla="*/ 160 w 345"/>
                <a:gd name="T49" fmla="*/ 131 h 271"/>
                <a:gd name="T50" fmla="*/ 166 w 345"/>
                <a:gd name="T51" fmla="*/ 138 h 271"/>
                <a:gd name="T52" fmla="*/ 189 w 345"/>
                <a:gd name="T53" fmla="*/ 153 h 271"/>
                <a:gd name="T54" fmla="*/ 222 w 345"/>
                <a:gd name="T55" fmla="*/ 163 h 271"/>
                <a:gd name="T56" fmla="*/ 247 w 345"/>
                <a:gd name="T57" fmla="*/ 167 h 271"/>
                <a:gd name="T58" fmla="*/ 251 w 345"/>
                <a:gd name="T59" fmla="*/ 167 h 271"/>
                <a:gd name="T60" fmla="*/ 251 w 345"/>
                <a:gd name="T61" fmla="*/ 167 h 271"/>
                <a:gd name="T62" fmla="*/ 255 w 345"/>
                <a:gd name="T63" fmla="*/ 167 h 271"/>
                <a:gd name="T64" fmla="*/ 275 w 345"/>
                <a:gd name="T65" fmla="*/ 171 h 271"/>
                <a:gd name="T66" fmla="*/ 304 w 345"/>
                <a:gd name="T67" fmla="*/ 186 h 271"/>
                <a:gd name="T68" fmla="*/ 332 w 345"/>
                <a:gd name="T69" fmla="*/ 222 h 271"/>
                <a:gd name="T70" fmla="*/ 336 w 345"/>
                <a:gd name="T71" fmla="*/ 245 h 271"/>
                <a:gd name="T72" fmla="*/ 338 w 345"/>
                <a:gd name="T73" fmla="*/ 261 h 271"/>
                <a:gd name="T74" fmla="*/ 333 w 345"/>
                <a:gd name="T75" fmla="*/ 264 h 271"/>
                <a:gd name="T76" fmla="*/ 329 w 345"/>
                <a:gd name="T77" fmla="*/ 265 h 271"/>
                <a:gd name="T78" fmla="*/ 311 w 345"/>
                <a:gd name="T79" fmla="*/ 270 h 271"/>
                <a:gd name="T80" fmla="*/ 278 w 345"/>
                <a:gd name="T81" fmla="*/ 265 h 271"/>
                <a:gd name="T82" fmla="*/ 238 w 345"/>
                <a:gd name="T83" fmla="*/ 246 h 271"/>
                <a:gd name="T84" fmla="*/ 199 w 345"/>
                <a:gd name="T85" fmla="*/ 219 h 271"/>
                <a:gd name="T86" fmla="*/ 164 w 345"/>
                <a:gd name="T87" fmla="*/ 193 h 271"/>
                <a:gd name="T88" fmla="*/ 140 w 345"/>
                <a:gd name="T89" fmla="*/ 176 h 271"/>
                <a:gd name="T90" fmla="*/ 114 w 345"/>
                <a:gd name="T91" fmla="*/ 165 h 271"/>
                <a:gd name="T92" fmla="*/ 78 w 345"/>
                <a:gd name="T93" fmla="*/ 145 h 271"/>
                <a:gd name="T94" fmla="*/ 49 w 345"/>
                <a:gd name="T95" fmla="*/ 128 h 271"/>
                <a:gd name="T96" fmla="*/ 37 w 345"/>
                <a:gd name="T97" fmla="*/ 122 h 271"/>
                <a:gd name="T98" fmla="*/ 24 w 345"/>
                <a:gd name="T99" fmla="*/ 111 h 271"/>
                <a:gd name="T100" fmla="*/ 7 w 345"/>
                <a:gd name="T101" fmla="*/ 86 h 271"/>
                <a:gd name="T102" fmla="*/ 3 w 345"/>
                <a:gd name="T103" fmla="*/ 65 h 271"/>
                <a:gd name="T104" fmla="*/ 0 w 345"/>
                <a:gd name="T105" fmla="*/ 4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45" h="271">
                  <a:moveTo>
                    <a:pt x="0" y="39"/>
                  </a:moveTo>
                  <a:lnTo>
                    <a:pt x="3" y="41"/>
                  </a:lnTo>
                  <a:lnTo>
                    <a:pt x="7" y="44"/>
                  </a:lnTo>
                  <a:lnTo>
                    <a:pt x="11" y="48"/>
                  </a:lnTo>
                  <a:lnTo>
                    <a:pt x="15" y="52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26" y="60"/>
                  </a:lnTo>
                  <a:lnTo>
                    <a:pt x="38" y="63"/>
                  </a:lnTo>
                  <a:lnTo>
                    <a:pt x="51" y="64"/>
                  </a:lnTo>
                  <a:lnTo>
                    <a:pt x="64" y="65"/>
                  </a:lnTo>
                  <a:lnTo>
                    <a:pt x="72" y="65"/>
                  </a:lnTo>
                  <a:lnTo>
                    <a:pt x="75" y="65"/>
                  </a:lnTo>
                  <a:lnTo>
                    <a:pt x="78" y="65"/>
                  </a:lnTo>
                  <a:lnTo>
                    <a:pt x="82" y="67"/>
                  </a:lnTo>
                  <a:lnTo>
                    <a:pt x="85" y="67"/>
                  </a:lnTo>
                  <a:lnTo>
                    <a:pt x="88" y="67"/>
                  </a:lnTo>
                  <a:lnTo>
                    <a:pt x="88" y="67"/>
                  </a:lnTo>
                  <a:lnTo>
                    <a:pt x="88" y="65"/>
                  </a:lnTo>
                  <a:lnTo>
                    <a:pt x="86" y="65"/>
                  </a:lnTo>
                  <a:lnTo>
                    <a:pt x="83" y="63"/>
                  </a:lnTo>
                  <a:lnTo>
                    <a:pt x="82" y="61"/>
                  </a:lnTo>
                  <a:lnTo>
                    <a:pt x="79" y="60"/>
                  </a:lnTo>
                  <a:lnTo>
                    <a:pt x="79" y="60"/>
                  </a:lnTo>
                  <a:lnTo>
                    <a:pt x="77" y="54"/>
                  </a:lnTo>
                  <a:lnTo>
                    <a:pt x="71" y="45"/>
                  </a:lnTo>
                  <a:lnTo>
                    <a:pt x="60" y="31"/>
                  </a:lnTo>
                  <a:lnTo>
                    <a:pt x="55" y="23"/>
                  </a:lnTo>
                  <a:lnTo>
                    <a:pt x="48" y="15"/>
                  </a:lnTo>
                  <a:lnTo>
                    <a:pt x="42" y="7"/>
                  </a:lnTo>
                  <a:lnTo>
                    <a:pt x="40" y="0"/>
                  </a:lnTo>
                  <a:lnTo>
                    <a:pt x="52" y="0"/>
                  </a:lnTo>
                  <a:lnTo>
                    <a:pt x="61" y="4"/>
                  </a:lnTo>
                  <a:lnTo>
                    <a:pt x="71" y="13"/>
                  </a:lnTo>
                  <a:lnTo>
                    <a:pt x="79" y="27"/>
                  </a:lnTo>
                  <a:lnTo>
                    <a:pt x="89" y="41"/>
                  </a:lnTo>
                  <a:lnTo>
                    <a:pt x="100" y="53"/>
                  </a:lnTo>
                  <a:lnTo>
                    <a:pt x="112" y="63"/>
                  </a:lnTo>
                  <a:lnTo>
                    <a:pt x="126" y="72"/>
                  </a:lnTo>
                  <a:lnTo>
                    <a:pt x="137" y="85"/>
                  </a:lnTo>
                  <a:lnTo>
                    <a:pt x="145" y="98"/>
                  </a:lnTo>
                  <a:lnTo>
                    <a:pt x="151" y="112"/>
                  </a:lnTo>
                  <a:lnTo>
                    <a:pt x="155" y="122"/>
                  </a:lnTo>
                  <a:lnTo>
                    <a:pt x="155" y="123"/>
                  </a:lnTo>
                  <a:lnTo>
                    <a:pt x="155" y="123"/>
                  </a:lnTo>
                  <a:lnTo>
                    <a:pt x="155" y="126"/>
                  </a:lnTo>
                  <a:lnTo>
                    <a:pt x="157" y="130"/>
                  </a:lnTo>
                  <a:lnTo>
                    <a:pt x="159" y="131"/>
                  </a:lnTo>
                  <a:lnTo>
                    <a:pt x="160" y="131"/>
                  </a:lnTo>
                  <a:lnTo>
                    <a:pt x="163" y="134"/>
                  </a:lnTo>
                  <a:lnTo>
                    <a:pt x="166" y="138"/>
                  </a:lnTo>
                  <a:lnTo>
                    <a:pt x="175" y="146"/>
                  </a:lnTo>
                  <a:lnTo>
                    <a:pt x="189" y="153"/>
                  </a:lnTo>
                  <a:lnTo>
                    <a:pt x="205" y="159"/>
                  </a:lnTo>
                  <a:lnTo>
                    <a:pt x="222" y="163"/>
                  </a:lnTo>
                  <a:lnTo>
                    <a:pt x="236" y="165"/>
                  </a:lnTo>
                  <a:lnTo>
                    <a:pt x="247" y="167"/>
                  </a:lnTo>
                  <a:lnTo>
                    <a:pt x="251" y="167"/>
                  </a:lnTo>
                  <a:lnTo>
                    <a:pt x="251" y="167"/>
                  </a:lnTo>
                  <a:lnTo>
                    <a:pt x="251" y="167"/>
                  </a:lnTo>
                  <a:lnTo>
                    <a:pt x="251" y="167"/>
                  </a:lnTo>
                  <a:lnTo>
                    <a:pt x="252" y="167"/>
                  </a:lnTo>
                  <a:lnTo>
                    <a:pt x="255" y="167"/>
                  </a:lnTo>
                  <a:lnTo>
                    <a:pt x="263" y="168"/>
                  </a:lnTo>
                  <a:lnTo>
                    <a:pt x="275" y="171"/>
                  </a:lnTo>
                  <a:lnTo>
                    <a:pt x="289" y="176"/>
                  </a:lnTo>
                  <a:lnTo>
                    <a:pt x="304" y="186"/>
                  </a:lnTo>
                  <a:lnTo>
                    <a:pt x="318" y="201"/>
                  </a:lnTo>
                  <a:lnTo>
                    <a:pt x="332" y="222"/>
                  </a:lnTo>
                  <a:lnTo>
                    <a:pt x="332" y="233"/>
                  </a:lnTo>
                  <a:lnTo>
                    <a:pt x="336" y="245"/>
                  </a:lnTo>
                  <a:lnTo>
                    <a:pt x="345" y="259"/>
                  </a:lnTo>
                  <a:lnTo>
                    <a:pt x="338" y="261"/>
                  </a:lnTo>
                  <a:lnTo>
                    <a:pt x="334" y="264"/>
                  </a:lnTo>
                  <a:lnTo>
                    <a:pt x="333" y="264"/>
                  </a:lnTo>
                  <a:lnTo>
                    <a:pt x="330" y="265"/>
                  </a:lnTo>
                  <a:lnTo>
                    <a:pt x="329" y="265"/>
                  </a:lnTo>
                  <a:lnTo>
                    <a:pt x="325" y="267"/>
                  </a:lnTo>
                  <a:lnTo>
                    <a:pt x="311" y="270"/>
                  </a:lnTo>
                  <a:lnTo>
                    <a:pt x="296" y="271"/>
                  </a:lnTo>
                  <a:lnTo>
                    <a:pt x="278" y="265"/>
                  </a:lnTo>
                  <a:lnTo>
                    <a:pt x="259" y="257"/>
                  </a:lnTo>
                  <a:lnTo>
                    <a:pt x="238" y="246"/>
                  </a:lnTo>
                  <a:lnTo>
                    <a:pt x="218" y="233"/>
                  </a:lnTo>
                  <a:lnTo>
                    <a:pt x="199" y="219"/>
                  </a:lnTo>
                  <a:lnTo>
                    <a:pt x="181" y="205"/>
                  </a:lnTo>
                  <a:lnTo>
                    <a:pt x="164" y="193"/>
                  </a:lnTo>
                  <a:lnTo>
                    <a:pt x="151" y="183"/>
                  </a:lnTo>
                  <a:lnTo>
                    <a:pt x="140" y="176"/>
                  </a:lnTo>
                  <a:lnTo>
                    <a:pt x="130" y="171"/>
                  </a:lnTo>
                  <a:lnTo>
                    <a:pt x="114" y="165"/>
                  </a:lnTo>
                  <a:lnTo>
                    <a:pt x="96" y="156"/>
                  </a:lnTo>
                  <a:lnTo>
                    <a:pt x="78" y="145"/>
                  </a:lnTo>
                  <a:lnTo>
                    <a:pt x="60" y="135"/>
                  </a:lnTo>
                  <a:lnTo>
                    <a:pt x="49" y="128"/>
                  </a:lnTo>
                  <a:lnTo>
                    <a:pt x="41" y="124"/>
                  </a:lnTo>
                  <a:lnTo>
                    <a:pt x="37" y="122"/>
                  </a:lnTo>
                  <a:lnTo>
                    <a:pt x="31" y="119"/>
                  </a:lnTo>
                  <a:lnTo>
                    <a:pt x="24" y="111"/>
                  </a:lnTo>
                  <a:lnTo>
                    <a:pt x="15" y="100"/>
                  </a:lnTo>
                  <a:lnTo>
                    <a:pt x="7" y="86"/>
                  </a:lnTo>
                  <a:lnTo>
                    <a:pt x="4" y="78"/>
                  </a:lnTo>
                  <a:lnTo>
                    <a:pt x="3" y="65"/>
                  </a:lnTo>
                  <a:lnTo>
                    <a:pt x="1" y="53"/>
                  </a:lnTo>
                  <a:lnTo>
                    <a:pt x="0" y="44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8" name="Freeform 16"/>
            <p:cNvSpPr>
              <a:spLocks/>
            </p:cNvSpPr>
            <p:nvPr/>
          </p:nvSpPr>
          <p:spPr bwMode="auto">
            <a:xfrm>
              <a:off x="3352" y="2506"/>
              <a:ext cx="333" cy="713"/>
            </a:xfrm>
            <a:custGeom>
              <a:avLst/>
              <a:gdLst>
                <a:gd name="T0" fmla="*/ 322 w 333"/>
                <a:gd name="T1" fmla="*/ 267 h 713"/>
                <a:gd name="T2" fmla="*/ 300 w 333"/>
                <a:gd name="T3" fmla="*/ 345 h 713"/>
                <a:gd name="T4" fmla="*/ 283 w 333"/>
                <a:gd name="T5" fmla="*/ 419 h 713"/>
                <a:gd name="T6" fmla="*/ 276 w 333"/>
                <a:gd name="T7" fmla="*/ 484 h 713"/>
                <a:gd name="T8" fmla="*/ 254 w 333"/>
                <a:gd name="T9" fmla="*/ 536 h 713"/>
                <a:gd name="T10" fmla="*/ 250 w 333"/>
                <a:gd name="T11" fmla="*/ 566 h 713"/>
                <a:gd name="T12" fmla="*/ 261 w 333"/>
                <a:gd name="T13" fmla="*/ 613 h 713"/>
                <a:gd name="T14" fmla="*/ 246 w 333"/>
                <a:gd name="T15" fmla="*/ 665 h 713"/>
                <a:gd name="T16" fmla="*/ 201 w 333"/>
                <a:gd name="T17" fmla="*/ 710 h 713"/>
                <a:gd name="T18" fmla="*/ 178 w 333"/>
                <a:gd name="T19" fmla="*/ 707 h 713"/>
                <a:gd name="T20" fmla="*/ 171 w 333"/>
                <a:gd name="T21" fmla="*/ 670 h 713"/>
                <a:gd name="T22" fmla="*/ 180 w 333"/>
                <a:gd name="T23" fmla="*/ 641 h 713"/>
                <a:gd name="T24" fmla="*/ 182 w 333"/>
                <a:gd name="T25" fmla="*/ 600 h 713"/>
                <a:gd name="T26" fmla="*/ 179 w 333"/>
                <a:gd name="T27" fmla="*/ 582 h 713"/>
                <a:gd name="T28" fmla="*/ 168 w 333"/>
                <a:gd name="T29" fmla="*/ 585 h 713"/>
                <a:gd name="T30" fmla="*/ 150 w 333"/>
                <a:gd name="T31" fmla="*/ 624 h 713"/>
                <a:gd name="T32" fmla="*/ 108 w 333"/>
                <a:gd name="T33" fmla="*/ 647 h 713"/>
                <a:gd name="T34" fmla="*/ 75 w 333"/>
                <a:gd name="T35" fmla="*/ 650 h 713"/>
                <a:gd name="T36" fmla="*/ 72 w 333"/>
                <a:gd name="T37" fmla="*/ 640 h 713"/>
                <a:gd name="T38" fmla="*/ 90 w 333"/>
                <a:gd name="T39" fmla="*/ 607 h 713"/>
                <a:gd name="T40" fmla="*/ 135 w 333"/>
                <a:gd name="T41" fmla="*/ 562 h 713"/>
                <a:gd name="T42" fmla="*/ 167 w 333"/>
                <a:gd name="T43" fmla="*/ 526 h 713"/>
                <a:gd name="T44" fmla="*/ 165 w 333"/>
                <a:gd name="T45" fmla="*/ 500 h 713"/>
                <a:gd name="T46" fmla="*/ 119 w 333"/>
                <a:gd name="T47" fmla="*/ 426 h 713"/>
                <a:gd name="T48" fmla="*/ 72 w 333"/>
                <a:gd name="T49" fmla="*/ 337 h 713"/>
                <a:gd name="T50" fmla="*/ 48 w 333"/>
                <a:gd name="T51" fmla="*/ 281 h 713"/>
                <a:gd name="T52" fmla="*/ 31 w 333"/>
                <a:gd name="T53" fmla="*/ 203 h 713"/>
                <a:gd name="T54" fmla="*/ 15 w 333"/>
                <a:gd name="T55" fmla="*/ 104 h 713"/>
                <a:gd name="T56" fmla="*/ 4 w 333"/>
                <a:gd name="T57" fmla="*/ 37 h 713"/>
                <a:gd name="T58" fmla="*/ 1 w 333"/>
                <a:gd name="T59" fmla="*/ 0 h 713"/>
                <a:gd name="T60" fmla="*/ 21 w 333"/>
                <a:gd name="T61" fmla="*/ 38 h 713"/>
                <a:gd name="T62" fmla="*/ 65 w 333"/>
                <a:gd name="T63" fmla="*/ 75 h 713"/>
                <a:gd name="T64" fmla="*/ 90 w 333"/>
                <a:gd name="T65" fmla="*/ 78 h 713"/>
                <a:gd name="T66" fmla="*/ 90 w 333"/>
                <a:gd name="T67" fmla="*/ 60 h 713"/>
                <a:gd name="T68" fmla="*/ 97 w 333"/>
                <a:gd name="T69" fmla="*/ 33 h 713"/>
                <a:gd name="T70" fmla="*/ 100 w 333"/>
                <a:gd name="T71" fmla="*/ 56 h 713"/>
                <a:gd name="T72" fmla="*/ 102 w 333"/>
                <a:gd name="T73" fmla="*/ 77 h 713"/>
                <a:gd name="T74" fmla="*/ 109 w 333"/>
                <a:gd name="T75" fmla="*/ 81 h 713"/>
                <a:gd name="T76" fmla="*/ 164 w 333"/>
                <a:gd name="T77" fmla="*/ 84 h 713"/>
                <a:gd name="T78" fmla="*/ 259 w 333"/>
                <a:gd name="T79" fmla="*/ 45 h 713"/>
                <a:gd name="T80" fmla="*/ 264 w 333"/>
                <a:gd name="T81" fmla="*/ 23 h 713"/>
                <a:gd name="T82" fmla="*/ 278 w 333"/>
                <a:gd name="T83" fmla="*/ 34 h 713"/>
                <a:gd name="T84" fmla="*/ 293 w 333"/>
                <a:gd name="T85" fmla="*/ 58 h 713"/>
                <a:gd name="T86" fmla="*/ 323 w 333"/>
                <a:gd name="T87" fmla="*/ 139 h 713"/>
                <a:gd name="T88" fmla="*/ 333 w 333"/>
                <a:gd name="T89" fmla="*/ 214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3" h="713">
                  <a:moveTo>
                    <a:pt x="330" y="230"/>
                  </a:moveTo>
                  <a:lnTo>
                    <a:pt x="327" y="247"/>
                  </a:lnTo>
                  <a:lnTo>
                    <a:pt x="322" y="267"/>
                  </a:lnTo>
                  <a:lnTo>
                    <a:pt x="315" y="291"/>
                  </a:lnTo>
                  <a:lnTo>
                    <a:pt x="308" y="318"/>
                  </a:lnTo>
                  <a:lnTo>
                    <a:pt x="300" y="345"/>
                  </a:lnTo>
                  <a:lnTo>
                    <a:pt x="293" y="373"/>
                  </a:lnTo>
                  <a:lnTo>
                    <a:pt x="287" y="398"/>
                  </a:lnTo>
                  <a:lnTo>
                    <a:pt x="283" y="419"/>
                  </a:lnTo>
                  <a:lnTo>
                    <a:pt x="281" y="437"/>
                  </a:lnTo>
                  <a:lnTo>
                    <a:pt x="279" y="461"/>
                  </a:lnTo>
                  <a:lnTo>
                    <a:pt x="276" y="484"/>
                  </a:lnTo>
                  <a:lnTo>
                    <a:pt x="271" y="506"/>
                  </a:lnTo>
                  <a:lnTo>
                    <a:pt x="264" y="524"/>
                  </a:lnTo>
                  <a:lnTo>
                    <a:pt x="254" y="536"/>
                  </a:lnTo>
                  <a:lnTo>
                    <a:pt x="249" y="544"/>
                  </a:lnTo>
                  <a:lnTo>
                    <a:pt x="248" y="555"/>
                  </a:lnTo>
                  <a:lnTo>
                    <a:pt x="250" y="566"/>
                  </a:lnTo>
                  <a:lnTo>
                    <a:pt x="254" y="577"/>
                  </a:lnTo>
                  <a:lnTo>
                    <a:pt x="260" y="595"/>
                  </a:lnTo>
                  <a:lnTo>
                    <a:pt x="261" y="613"/>
                  </a:lnTo>
                  <a:lnTo>
                    <a:pt x="260" y="628"/>
                  </a:lnTo>
                  <a:lnTo>
                    <a:pt x="254" y="646"/>
                  </a:lnTo>
                  <a:lnTo>
                    <a:pt x="246" y="665"/>
                  </a:lnTo>
                  <a:lnTo>
                    <a:pt x="235" y="683"/>
                  </a:lnTo>
                  <a:lnTo>
                    <a:pt x="220" y="699"/>
                  </a:lnTo>
                  <a:lnTo>
                    <a:pt x="201" y="710"/>
                  </a:lnTo>
                  <a:lnTo>
                    <a:pt x="191" y="713"/>
                  </a:lnTo>
                  <a:lnTo>
                    <a:pt x="183" y="713"/>
                  </a:lnTo>
                  <a:lnTo>
                    <a:pt x="178" y="707"/>
                  </a:lnTo>
                  <a:lnTo>
                    <a:pt x="172" y="696"/>
                  </a:lnTo>
                  <a:lnTo>
                    <a:pt x="170" y="684"/>
                  </a:lnTo>
                  <a:lnTo>
                    <a:pt x="171" y="670"/>
                  </a:lnTo>
                  <a:lnTo>
                    <a:pt x="172" y="658"/>
                  </a:lnTo>
                  <a:lnTo>
                    <a:pt x="176" y="651"/>
                  </a:lnTo>
                  <a:lnTo>
                    <a:pt x="180" y="641"/>
                  </a:lnTo>
                  <a:lnTo>
                    <a:pt x="182" y="628"/>
                  </a:lnTo>
                  <a:lnTo>
                    <a:pt x="182" y="614"/>
                  </a:lnTo>
                  <a:lnTo>
                    <a:pt x="182" y="600"/>
                  </a:lnTo>
                  <a:lnTo>
                    <a:pt x="180" y="591"/>
                  </a:lnTo>
                  <a:lnTo>
                    <a:pt x="179" y="585"/>
                  </a:lnTo>
                  <a:lnTo>
                    <a:pt x="179" y="582"/>
                  </a:lnTo>
                  <a:lnTo>
                    <a:pt x="178" y="581"/>
                  </a:lnTo>
                  <a:lnTo>
                    <a:pt x="175" y="581"/>
                  </a:lnTo>
                  <a:lnTo>
                    <a:pt x="168" y="585"/>
                  </a:lnTo>
                  <a:lnTo>
                    <a:pt x="161" y="595"/>
                  </a:lnTo>
                  <a:lnTo>
                    <a:pt x="156" y="609"/>
                  </a:lnTo>
                  <a:lnTo>
                    <a:pt x="150" y="624"/>
                  </a:lnTo>
                  <a:lnTo>
                    <a:pt x="138" y="632"/>
                  </a:lnTo>
                  <a:lnTo>
                    <a:pt x="123" y="640"/>
                  </a:lnTo>
                  <a:lnTo>
                    <a:pt x="108" y="647"/>
                  </a:lnTo>
                  <a:lnTo>
                    <a:pt x="94" y="651"/>
                  </a:lnTo>
                  <a:lnTo>
                    <a:pt x="83" y="652"/>
                  </a:lnTo>
                  <a:lnTo>
                    <a:pt x="75" y="650"/>
                  </a:lnTo>
                  <a:lnTo>
                    <a:pt x="72" y="648"/>
                  </a:lnTo>
                  <a:lnTo>
                    <a:pt x="72" y="644"/>
                  </a:lnTo>
                  <a:lnTo>
                    <a:pt x="72" y="640"/>
                  </a:lnTo>
                  <a:lnTo>
                    <a:pt x="72" y="636"/>
                  </a:lnTo>
                  <a:lnTo>
                    <a:pt x="79" y="622"/>
                  </a:lnTo>
                  <a:lnTo>
                    <a:pt x="90" y="607"/>
                  </a:lnTo>
                  <a:lnTo>
                    <a:pt x="104" y="592"/>
                  </a:lnTo>
                  <a:lnTo>
                    <a:pt x="120" y="577"/>
                  </a:lnTo>
                  <a:lnTo>
                    <a:pt x="135" y="562"/>
                  </a:lnTo>
                  <a:lnTo>
                    <a:pt x="149" y="550"/>
                  </a:lnTo>
                  <a:lnTo>
                    <a:pt x="160" y="539"/>
                  </a:lnTo>
                  <a:lnTo>
                    <a:pt x="167" y="526"/>
                  </a:lnTo>
                  <a:lnTo>
                    <a:pt x="170" y="515"/>
                  </a:lnTo>
                  <a:lnTo>
                    <a:pt x="168" y="506"/>
                  </a:lnTo>
                  <a:lnTo>
                    <a:pt x="165" y="500"/>
                  </a:lnTo>
                  <a:lnTo>
                    <a:pt x="150" y="481"/>
                  </a:lnTo>
                  <a:lnTo>
                    <a:pt x="135" y="455"/>
                  </a:lnTo>
                  <a:lnTo>
                    <a:pt x="119" y="426"/>
                  </a:lnTo>
                  <a:lnTo>
                    <a:pt x="102" y="396"/>
                  </a:lnTo>
                  <a:lnTo>
                    <a:pt x="87" y="365"/>
                  </a:lnTo>
                  <a:lnTo>
                    <a:pt x="72" y="337"/>
                  </a:lnTo>
                  <a:lnTo>
                    <a:pt x="61" y="313"/>
                  </a:lnTo>
                  <a:lnTo>
                    <a:pt x="52" y="295"/>
                  </a:lnTo>
                  <a:lnTo>
                    <a:pt x="48" y="281"/>
                  </a:lnTo>
                  <a:lnTo>
                    <a:pt x="42" y="260"/>
                  </a:lnTo>
                  <a:lnTo>
                    <a:pt x="37" y="233"/>
                  </a:lnTo>
                  <a:lnTo>
                    <a:pt x="31" y="203"/>
                  </a:lnTo>
                  <a:lnTo>
                    <a:pt x="26" y="169"/>
                  </a:lnTo>
                  <a:lnTo>
                    <a:pt x="20" y="136"/>
                  </a:lnTo>
                  <a:lnTo>
                    <a:pt x="15" y="104"/>
                  </a:lnTo>
                  <a:lnTo>
                    <a:pt x="11" y="77"/>
                  </a:lnTo>
                  <a:lnTo>
                    <a:pt x="6" y="55"/>
                  </a:lnTo>
                  <a:lnTo>
                    <a:pt x="4" y="37"/>
                  </a:lnTo>
                  <a:lnTo>
                    <a:pt x="1" y="28"/>
                  </a:lnTo>
                  <a:lnTo>
                    <a:pt x="0" y="12"/>
                  </a:lnTo>
                  <a:lnTo>
                    <a:pt x="1" y="0"/>
                  </a:lnTo>
                  <a:lnTo>
                    <a:pt x="6" y="11"/>
                  </a:lnTo>
                  <a:lnTo>
                    <a:pt x="12" y="25"/>
                  </a:lnTo>
                  <a:lnTo>
                    <a:pt x="21" y="38"/>
                  </a:lnTo>
                  <a:lnTo>
                    <a:pt x="34" y="54"/>
                  </a:lnTo>
                  <a:lnTo>
                    <a:pt x="48" y="66"/>
                  </a:lnTo>
                  <a:lnTo>
                    <a:pt x="65" y="75"/>
                  </a:lnTo>
                  <a:lnTo>
                    <a:pt x="86" y="80"/>
                  </a:lnTo>
                  <a:lnTo>
                    <a:pt x="89" y="80"/>
                  </a:lnTo>
                  <a:lnTo>
                    <a:pt x="90" y="78"/>
                  </a:lnTo>
                  <a:lnTo>
                    <a:pt x="90" y="77"/>
                  </a:lnTo>
                  <a:lnTo>
                    <a:pt x="91" y="75"/>
                  </a:lnTo>
                  <a:lnTo>
                    <a:pt x="90" y="60"/>
                  </a:lnTo>
                  <a:lnTo>
                    <a:pt x="90" y="45"/>
                  </a:lnTo>
                  <a:lnTo>
                    <a:pt x="91" y="33"/>
                  </a:lnTo>
                  <a:lnTo>
                    <a:pt x="97" y="33"/>
                  </a:lnTo>
                  <a:lnTo>
                    <a:pt x="101" y="34"/>
                  </a:lnTo>
                  <a:lnTo>
                    <a:pt x="100" y="44"/>
                  </a:lnTo>
                  <a:lnTo>
                    <a:pt x="100" y="56"/>
                  </a:lnTo>
                  <a:lnTo>
                    <a:pt x="100" y="67"/>
                  </a:lnTo>
                  <a:lnTo>
                    <a:pt x="101" y="75"/>
                  </a:lnTo>
                  <a:lnTo>
                    <a:pt x="102" y="77"/>
                  </a:lnTo>
                  <a:lnTo>
                    <a:pt x="104" y="78"/>
                  </a:lnTo>
                  <a:lnTo>
                    <a:pt x="106" y="80"/>
                  </a:lnTo>
                  <a:lnTo>
                    <a:pt x="109" y="81"/>
                  </a:lnTo>
                  <a:lnTo>
                    <a:pt x="115" y="82"/>
                  </a:lnTo>
                  <a:lnTo>
                    <a:pt x="137" y="85"/>
                  </a:lnTo>
                  <a:lnTo>
                    <a:pt x="164" y="84"/>
                  </a:lnTo>
                  <a:lnTo>
                    <a:pt x="194" y="77"/>
                  </a:lnTo>
                  <a:lnTo>
                    <a:pt x="227" y="6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61" y="43"/>
                  </a:lnTo>
                  <a:lnTo>
                    <a:pt x="264" y="23"/>
                  </a:lnTo>
                  <a:lnTo>
                    <a:pt x="272" y="22"/>
                  </a:lnTo>
                  <a:lnTo>
                    <a:pt x="281" y="21"/>
                  </a:lnTo>
                  <a:lnTo>
                    <a:pt x="278" y="34"/>
                  </a:lnTo>
                  <a:lnTo>
                    <a:pt x="278" y="36"/>
                  </a:lnTo>
                  <a:lnTo>
                    <a:pt x="279" y="37"/>
                  </a:lnTo>
                  <a:lnTo>
                    <a:pt x="293" y="58"/>
                  </a:lnTo>
                  <a:lnTo>
                    <a:pt x="305" y="82"/>
                  </a:lnTo>
                  <a:lnTo>
                    <a:pt x="315" y="110"/>
                  </a:lnTo>
                  <a:lnTo>
                    <a:pt x="323" y="139"/>
                  </a:lnTo>
                  <a:lnTo>
                    <a:pt x="329" y="166"/>
                  </a:lnTo>
                  <a:lnTo>
                    <a:pt x="331" y="191"/>
                  </a:lnTo>
                  <a:lnTo>
                    <a:pt x="333" y="214"/>
                  </a:lnTo>
                  <a:lnTo>
                    <a:pt x="330" y="230"/>
                  </a:lnTo>
                  <a:close/>
                </a:path>
              </a:pathLst>
            </a:custGeom>
            <a:solidFill>
              <a:srgbClr val="2B4A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2B4A5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29" name="Freeform 17"/>
            <p:cNvSpPr>
              <a:spLocks/>
            </p:cNvSpPr>
            <p:nvPr/>
          </p:nvSpPr>
          <p:spPr bwMode="auto">
            <a:xfrm>
              <a:off x="3358" y="2494"/>
              <a:ext cx="77" cy="82"/>
            </a:xfrm>
            <a:custGeom>
              <a:avLst/>
              <a:gdLst>
                <a:gd name="T0" fmla="*/ 77 w 77"/>
                <a:gd name="T1" fmla="*/ 42 h 82"/>
                <a:gd name="T2" fmla="*/ 76 w 77"/>
                <a:gd name="T3" fmla="*/ 49 h 82"/>
                <a:gd name="T4" fmla="*/ 76 w 77"/>
                <a:gd name="T5" fmla="*/ 56 h 82"/>
                <a:gd name="T6" fmla="*/ 76 w 77"/>
                <a:gd name="T7" fmla="*/ 63 h 82"/>
                <a:gd name="T8" fmla="*/ 76 w 77"/>
                <a:gd name="T9" fmla="*/ 70 h 82"/>
                <a:gd name="T10" fmla="*/ 76 w 77"/>
                <a:gd name="T11" fmla="*/ 77 h 82"/>
                <a:gd name="T12" fmla="*/ 76 w 77"/>
                <a:gd name="T13" fmla="*/ 82 h 82"/>
                <a:gd name="T14" fmla="*/ 58 w 77"/>
                <a:gd name="T15" fmla="*/ 77 h 82"/>
                <a:gd name="T16" fmla="*/ 42 w 77"/>
                <a:gd name="T17" fmla="*/ 67 h 82"/>
                <a:gd name="T18" fmla="*/ 28 w 77"/>
                <a:gd name="T19" fmla="*/ 53 h 82"/>
                <a:gd name="T20" fmla="*/ 18 w 77"/>
                <a:gd name="T21" fmla="*/ 40 h 82"/>
                <a:gd name="T22" fmla="*/ 10 w 77"/>
                <a:gd name="T23" fmla="*/ 26 h 82"/>
                <a:gd name="T24" fmla="*/ 5 w 77"/>
                <a:gd name="T25" fmla="*/ 13 h 82"/>
                <a:gd name="T26" fmla="*/ 2 w 77"/>
                <a:gd name="T27" fmla="*/ 5 h 82"/>
                <a:gd name="T28" fmla="*/ 0 w 77"/>
                <a:gd name="T29" fmla="*/ 3 h 82"/>
                <a:gd name="T30" fmla="*/ 0 w 77"/>
                <a:gd name="T31" fmla="*/ 3 h 82"/>
                <a:gd name="T32" fmla="*/ 0 w 77"/>
                <a:gd name="T33" fmla="*/ 1 h 82"/>
                <a:gd name="T34" fmla="*/ 0 w 77"/>
                <a:gd name="T35" fmla="*/ 1 h 82"/>
                <a:gd name="T36" fmla="*/ 0 w 77"/>
                <a:gd name="T37" fmla="*/ 0 h 82"/>
                <a:gd name="T38" fmla="*/ 9 w 77"/>
                <a:gd name="T39" fmla="*/ 7 h 82"/>
                <a:gd name="T40" fmla="*/ 21 w 77"/>
                <a:gd name="T41" fmla="*/ 16 h 82"/>
                <a:gd name="T42" fmla="*/ 37 w 77"/>
                <a:gd name="T43" fmla="*/ 26 h 82"/>
                <a:gd name="T44" fmla="*/ 57 w 77"/>
                <a:gd name="T45" fmla="*/ 35 h 82"/>
                <a:gd name="T46" fmla="*/ 77 w 77"/>
                <a:gd name="T47" fmla="*/ 4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7" h="82">
                  <a:moveTo>
                    <a:pt x="77" y="42"/>
                  </a:moveTo>
                  <a:lnTo>
                    <a:pt x="76" y="49"/>
                  </a:lnTo>
                  <a:lnTo>
                    <a:pt x="76" y="56"/>
                  </a:lnTo>
                  <a:lnTo>
                    <a:pt x="76" y="63"/>
                  </a:lnTo>
                  <a:lnTo>
                    <a:pt x="76" y="70"/>
                  </a:lnTo>
                  <a:lnTo>
                    <a:pt x="76" y="77"/>
                  </a:lnTo>
                  <a:lnTo>
                    <a:pt x="76" y="82"/>
                  </a:lnTo>
                  <a:lnTo>
                    <a:pt x="58" y="77"/>
                  </a:lnTo>
                  <a:lnTo>
                    <a:pt x="42" y="67"/>
                  </a:lnTo>
                  <a:lnTo>
                    <a:pt x="28" y="53"/>
                  </a:lnTo>
                  <a:lnTo>
                    <a:pt x="18" y="40"/>
                  </a:lnTo>
                  <a:lnTo>
                    <a:pt x="10" y="26"/>
                  </a:lnTo>
                  <a:lnTo>
                    <a:pt x="5" y="13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9" y="7"/>
                  </a:lnTo>
                  <a:lnTo>
                    <a:pt x="21" y="16"/>
                  </a:lnTo>
                  <a:lnTo>
                    <a:pt x="37" y="26"/>
                  </a:lnTo>
                  <a:lnTo>
                    <a:pt x="57" y="35"/>
                  </a:lnTo>
                  <a:lnTo>
                    <a:pt x="77" y="42"/>
                  </a:lnTo>
                  <a:close/>
                </a:path>
              </a:pathLst>
            </a:custGeom>
            <a:solidFill>
              <a:srgbClr val="6B5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6B595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0" name="Freeform 18"/>
            <p:cNvSpPr>
              <a:spLocks/>
            </p:cNvSpPr>
            <p:nvPr/>
          </p:nvSpPr>
          <p:spPr bwMode="auto">
            <a:xfrm>
              <a:off x="3460" y="2529"/>
              <a:ext cx="148" cy="52"/>
            </a:xfrm>
            <a:custGeom>
              <a:avLst/>
              <a:gdLst>
                <a:gd name="T0" fmla="*/ 18 w 148"/>
                <a:gd name="T1" fmla="*/ 11 h 52"/>
                <a:gd name="T2" fmla="*/ 62 w 148"/>
                <a:gd name="T3" fmla="*/ 7 h 52"/>
                <a:gd name="T4" fmla="*/ 107 w 148"/>
                <a:gd name="T5" fmla="*/ 3 h 52"/>
                <a:gd name="T6" fmla="*/ 129 w 148"/>
                <a:gd name="T7" fmla="*/ 2 h 52"/>
                <a:gd name="T8" fmla="*/ 148 w 148"/>
                <a:gd name="T9" fmla="*/ 0 h 52"/>
                <a:gd name="T10" fmla="*/ 146 w 148"/>
                <a:gd name="T11" fmla="*/ 5 h 52"/>
                <a:gd name="T12" fmla="*/ 146 w 148"/>
                <a:gd name="T13" fmla="*/ 9 h 52"/>
                <a:gd name="T14" fmla="*/ 145 w 148"/>
                <a:gd name="T15" fmla="*/ 13 h 52"/>
                <a:gd name="T16" fmla="*/ 145 w 148"/>
                <a:gd name="T17" fmla="*/ 15 h 52"/>
                <a:gd name="T18" fmla="*/ 145 w 148"/>
                <a:gd name="T19" fmla="*/ 17 h 52"/>
                <a:gd name="T20" fmla="*/ 116 w 148"/>
                <a:gd name="T21" fmla="*/ 33 h 52"/>
                <a:gd name="T22" fmla="*/ 89 w 148"/>
                <a:gd name="T23" fmla="*/ 44 h 52"/>
                <a:gd name="T24" fmla="*/ 63 w 148"/>
                <a:gd name="T25" fmla="*/ 51 h 52"/>
                <a:gd name="T26" fmla="*/ 40 w 148"/>
                <a:gd name="T27" fmla="*/ 52 h 52"/>
                <a:gd name="T28" fmla="*/ 20 w 148"/>
                <a:gd name="T29" fmla="*/ 52 h 52"/>
                <a:gd name="T30" fmla="*/ 7 w 148"/>
                <a:gd name="T31" fmla="*/ 51 h 52"/>
                <a:gd name="T32" fmla="*/ 1 w 148"/>
                <a:gd name="T33" fmla="*/ 48 h 52"/>
                <a:gd name="T34" fmla="*/ 0 w 148"/>
                <a:gd name="T35" fmla="*/ 46 h 52"/>
                <a:gd name="T36" fmla="*/ 0 w 148"/>
                <a:gd name="T37" fmla="*/ 43 h 52"/>
                <a:gd name="T38" fmla="*/ 0 w 148"/>
                <a:gd name="T39" fmla="*/ 39 h 52"/>
                <a:gd name="T40" fmla="*/ 0 w 148"/>
                <a:gd name="T41" fmla="*/ 25 h 52"/>
                <a:gd name="T42" fmla="*/ 3 w 148"/>
                <a:gd name="T43" fmla="*/ 11 h 52"/>
                <a:gd name="T44" fmla="*/ 9 w 148"/>
                <a:gd name="T45" fmla="*/ 11 h 52"/>
                <a:gd name="T46" fmla="*/ 18 w 148"/>
                <a:gd name="T47" fmla="*/ 11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8" h="52">
                  <a:moveTo>
                    <a:pt x="18" y="11"/>
                  </a:moveTo>
                  <a:lnTo>
                    <a:pt x="62" y="7"/>
                  </a:lnTo>
                  <a:lnTo>
                    <a:pt x="107" y="3"/>
                  </a:lnTo>
                  <a:lnTo>
                    <a:pt x="129" y="2"/>
                  </a:lnTo>
                  <a:lnTo>
                    <a:pt x="148" y="0"/>
                  </a:lnTo>
                  <a:lnTo>
                    <a:pt x="146" y="5"/>
                  </a:lnTo>
                  <a:lnTo>
                    <a:pt x="146" y="9"/>
                  </a:lnTo>
                  <a:lnTo>
                    <a:pt x="145" y="13"/>
                  </a:lnTo>
                  <a:lnTo>
                    <a:pt x="145" y="15"/>
                  </a:lnTo>
                  <a:lnTo>
                    <a:pt x="145" y="17"/>
                  </a:lnTo>
                  <a:lnTo>
                    <a:pt x="116" y="33"/>
                  </a:lnTo>
                  <a:lnTo>
                    <a:pt x="89" y="44"/>
                  </a:lnTo>
                  <a:lnTo>
                    <a:pt x="63" y="51"/>
                  </a:lnTo>
                  <a:lnTo>
                    <a:pt x="40" y="52"/>
                  </a:lnTo>
                  <a:lnTo>
                    <a:pt x="20" y="52"/>
                  </a:lnTo>
                  <a:lnTo>
                    <a:pt x="7" y="51"/>
                  </a:lnTo>
                  <a:lnTo>
                    <a:pt x="1" y="48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0" y="39"/>
                  </a:lnTo>
                  <a:lnTo>
                    <a:pt x="0" y="25"/>
                  </a:lnTo>
                  <a:lnTo>
                    <a:pt x="3" y="11"/>
                  </a:lnTo>
                  <a:lnTo>
                    <a:pt x="9" y="11"/>
                  </a:lnTo>
                  <a:lnTo>
                    <a:pt x="18" y="11"/>
                  </a:lnTo>
                  <a:close/>
                </a:path>
              </a:pathLst>
            </a:custGeom>
            <a:solidFill>
              <a:srgbClr val="6B59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6B595E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1" name="Freeform 19"/>
            <p:cNvSpPr>
              <a:spLocks/>
            </p:cNvSpPr>
            <p:nvPr/>
          </p:nvSpPr>
          <p:spPr bwMode="auto">
            <a:xfrm>
              <a:off x="3234" y="2021"/>
              <a:ext cx="655" cy="511"/>
            </a:xfrm>
            <a:custGeom>
              <a:avLst/>
              <a:gdLst>
                <a:gd name="T0" fmla="*/ 433 w 655"/>
                <a:gd name="T1" fmla="*/ 32 h 511"/>
                <a:gd name="T2" fmla="*/ 484 w 655"/>
                <a:gd name="T3" fmla="*/ 32 h 511"/>
                <a:gd name="T4" fmla="*/ 525 w 655"/>
                <a:gd name="T5" fmla="*/ 63 h 511"/>
                <a:gd name="T6" fmla="*/ 571 w 655"/>
                <a:gd name="T7" fmla="*/ 129 h 511"/>
                <a:gd name="T8" fmla="*/ 621 w 655"/>
                <a:gd name="T9" fmla="*/ 203 h 511"/>
                <a:gd name="T10" fmla="*/ 652 w 655"/>
                <a:gd name="T11" fmla="*/ 266 h 511"/>
                <a:gd name="T12" fmla="*/ 630 w 655"/>
                <a:gd name="T13" fmla="*/ 325 h 511"/>
                <a:gd name="T14" fmla="*/ 593 w 655"/>
                <a:gd name="T15" fmla="*/ 378 h 511"/>
                <a:gd name="T16" fmla="*/ 579 w 655"/>
                <a:gd name="T17" fmla="*/ 391 h 511"/>
                <a:gd name="T18" fmla="*/ 501 w 655"/>
                <a:gd name="T19" fmla="*/ 344 h 511"/>
                <a:gd name="T20" fmla="*/ 475 w 655"/>
                <a:gd name="T21" fmla="*/ 241 h 511"/>
                <a:gd name="T22" fmla="*/ 462 w 655"/>
                <a:gd name="T23" fmla="*/ 308 h 511"/>
                <a:gd name="T24" fmla="*/ 451 w 655"/>
                <a:gd name="T25" fmla="*/ 366 h 511"/>
                <a:gd name="T26" fmla="*/ 447 w 655"/>
                <a:gd name="T27" fmla="*/ 445 h 511"/>
                <a:gd name="T28" fmla="*/ 411 w 655"/>
                <a:gd name="T29" fmla="*/ 492 h 511"/>
                <a:gd name="T30" fmla="*/ 381 w 655"/>
                <a:gd name="T31" fmla="*/ 499 h 511"/>
                <a:gd name="T32" fmla="*/ 333 w 655"/>
                <a:gd name="T33" fmla="*/ 503 h 511"/>
                <a:gd name="T34" fmla="*/ 227 w 655"/>
                <a:gd name="T35" fmla="*/ 510 h 511"/>
                <a:gd name="T36" fmla="*/ 211 w 655"/>
                <a:gd name="T37" fmla="*/ 510 h 511"/>
                <a:gd name="T38" fmla="*/ 183 w 655"/>
                <a:gd name="T39" fmla="*/ 500 h 511"/>
                <a:gd name="T40" fmla="*/ 127 w 655"/>
                <a:gd name="T41" fmla="*/ 465 h 511"/>
                <a:gd name="T42" fmla="*/ 123 w 655"/>
                <a:gd name="T43" fmla="*/ 460 h 511"/>
                <a:gd name="T44" fmla="*/ 116 w 655"/>
                <a:gd name="T45" fmla="*/ 443 h 511"/>
                <a:gd name="T46" fmla="*/ 115 w 655"/>
                <a:gd name="T47" fmla="*/ 441 h 511"/>
                <a:gd name="T48" fmla="*/ 97 w 655"/>
                <a:gd name="T49" fmla="*/ 408 h 511"/>
                <a:gd name="T50" fmla="*/ 116 w 655"/>
                <a:gd name="T51" fmla="*/ 371 h 511"/>
                <a:gd name="T52" fmla="*/ 116 w 655"/>
                <a:gd name="T53" fmla="*/ 362 h 511"/>
                <a:gd name="T54" fmla="*/ 109 w 655"/>
                <a:gd name="T55" fmla="*/ 363 h 511"/>
                <a:gd name="T56" fmla="*/ 96 w 655"/>
                <a:gd name="T57" fmla="*/ 314 h 511"/>
                <a:gd name="T58" fmla="*/ 86 w 655"/>
                <a:gd name="T59" fmla="*/ 254 h 511"/>
                <a:gd name="T60" fmla="*/ 78 w 655"/>
                <a:gd name="T61" fmla="*/ 192 h 511"/>
                <a:gd name="T62" fmla="*/ 63 w 655"/>
                <a:gd name="T63" fmla="*/ 125 h 511"/>
                <a:gd name="T64" fmla="*/ 68 w 655"/>
                <a:gd name="T65" fmla="*/ 70 h 511"/>
                <a:gd name="T66" fmla="*/ 54 w 655"/>
                <a:gd name="T67" fmla="*/ 86 h 511"/>
                <a:gd name="T68" fmla="*/ 53 w 655"/>
                <a:gd name="T69" fmla="*/ 177 h 511"/>
                <a:gd name="T70" fmla="*/ 38 w 655"/>
                <a:gd name="T71" fmla="*/ 275 h 511"/>
                <a:gd name="T72" fmla="*/ 48 w 655"/>
                <a:gd name="T73" fmla="*/ 325 h 511"/>
                <a:gd name="T74" fmla="*/ 41 w 655"/>
                <a:gd name="T75" fmla="*/ 341 h 511"/>
                <a:gd name="T76" fmla="*/ 5 w 655"/>
                <a:gd name="T77" fmla="*/ 329 h 511"/>
                <a:gd name="T78" fmla="*/ 15 w 655"/>
                <a:gd name="T79" fmla="*/ 230 h 511"/>
                <a:gd name="T80" fmla="*/ 38 w 655"/>
                <a:gd name="T81" fmla="*/ 73 h 511"/>
                <a:gd name="T82" fmla="*/ 112 w 655"/>
                <a:gd name="T83" fmla="*/ 0 h 511"/>
                <a:gd name="T84" fmla="*/ 139 w 655"/>
                <a:gd name="T85" fmla="*/ 21 h 511"/>
                <a:gd name="T86" fmla="*/ 124 w 655"/>
                <a:gd name="T87" fmla="*/ 44 h 511"/>
                <a:gd name="T88" fmla="*/ 152 w 655"/>
                <a:gd name="T89" fmla="*/ 58 h 511"/>
                <a:gd name="T90" fmla="*/ 182 w 655"/>
                <a:gd name="T91" fmla="*/ 56 h 511"/>
                <a:gd name="T92" fmla="*/ 186 w 655"/>
                <a:gd name="T93" fmla="*/ 51 h 511"/>
                <a:gd name="T94" fmla="*/ 219 w 655"/>
                <a:gd name="T95" fmla="*/ 78 h 511"/>
                <a:gd name="T96" fmla="*/ 192 w 655"/>
                <a:gd name="T97" fmla="*/ 126 h 511"/>
                <a:gd name="T98" fmla="*/ 182 w 655"/>
                <a:gd name="T99" fmla="*/ 218 h 511"/>
                <a:gd name="T100" fmla="*/ 193 w 655"/>
                <a:gd name="T101" fmla="*/ 178 h 511"/>
                <a:gd name="T102" fmla="*/ 213 w 655"/>
                <a:gd name="T103" fmla="*/ 95 h 511"/>
                <a:gd name="T104" fmla="*/ 238 w 655"/>
                <a:gd name="T105" fmla="*/ 75 h 511"/>
                <a:gd name="T106" fmla="*/ 325 w 655"/>
                <a:gd name="T107" fmla="*/ 86 h 511"/>
                <a:gd name="T108" fmla="*/ 331 w 655"/>
                <a:gd name="T109" fmla="*/ 92 h 511"/>
                <a:gd name="T110" fmla="*/ 359 w 655"/>
                <a:gd name="T111" fmla="*/ 70 h 511"/>
                <a:gd name="T112" fmla="*/ 375 w 655"/>
                <a:gd name="T113" fmla="*/ 55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55" h="511">
                  <a:moveTo>
                    <a:pt x="388" y="49"/>
                  </a:moveTo>
                  <a:lnTo>
                    <a:pt x="410" y="36"/>
                  </a:lnTo>
                  <a:lnTo>
                    <a:pt x="412" y="34"/>
                  </a:lnTo>
                  <a:lnTo>
                    <a:pt x="422" y="33"/>
                  </a:lnTo>
                  <a:lnTo>
                    <a:pt x="433" y="32"/>
                  </a:lnTo>
                  <a:lnTo>
                    <a:pt x="447" y="29"/>
                  </a:lnTo>
                  <a:lnTo>
                    <a:pt x="457" y="26"/>
                  </a:lnTo>
                  <a:lnTo>
                    <a:pt x="466" y="25"/>
                  </a:lnTo>
                  <a:lnTo>
                    <a:pt x="474" y="26"/>
                  </a:lnTo>
                  <a:lnTo>
                    <a:pt x="484" y="32"/>
                  </a:lnTo>
                  <a:lnTo>
                    <a:pt x="496" y="38"/>
                  </a:lnTo>
                  <a:lnTo>
                    <a:pt x="507" y="47"/>
                  </a:lnTo>
                  <a:lnTo>
                    <a:pt x="518" y="55"/>
                  </a:lnTo>
                  <a:lnTo>
                    <a:pt x="523" y="60"/>
                  </a:lnTo>
                  <a:lnTo>
                    <a:pt x="525" y="63"/>
                  </a:lnTo>
                  <a:lnTo>
                    <a:pt x="530" y="69"/>
                  </a:lnTo>
                  <a:lnTo>
                    <a:pt x="538" y="80"/>
                  </a:lnTo>
                  <a:lnTo>
                    <a:pt x="548" y="95"/>
                  </a:lnTo>
                  <a:lnTo>
                    <a:pt x="559" y="111"/>
                  </a:lnTo>
                  <a:lnTo>
                    <a:pt x="571" y="129"/>
                  </a:lnTo>
                  <a:lnTo>
                    <a:pt x="584" y="148"/>
                  </a:lnTo>
                  <a:lnTo>
                    <a:pt x="595" y="164"/>
                  </a:lnTo>
                  <a:lnTo>
                    <a:pt x="604" y="180"/>
                  </a:lnTo>
                  <a:lnTo>
                    <a:pt x="612" y="192"/>
                  </a:lnTo>
                  <a:lnTo>
                    <a:pt x="621" y="203"/>
                  </a:lnTo>
                  <a:lnTo>
                    <a:pt x="625" y="211"/>
                  </a:lnTo>
                  <a:lnTo>
                    <a:pt x="632" y="223"/>
                  </a:lnTo>
                  <a:lnTo>
                    <a:pt x="638" y="238"/>
                  </a:lnTo>
                  <a:lnTo>
                    <a:pt x="645" y="254"/>
                  </a:lnTo>
                  <a:lnTo>
                    <a:pt x="652" y="266"/>
                  </a:lnTo>
                  <a:lnTo>
                    <a:pt x="655" y="274"/>
                  </a:lnTo>
                  <a:lnTo>
                    <a:pt x="653" y="281"/>
                  </a:lnTo>
                  <a:lnTo>
                    <a:pt x="648" y="293"/>
                  </a:lnTo>
                  <a:lnTo>
                    <a:pt x="641" y="308"/>
                  </a:lnTo>
                  <a:lnTo>
                    <a:pt x="630" y="325"/>
                  </a:lnTo>
                  <a:lnTo>
                    <a:pt x="616" y="340"/>
                  </a:lnTo>
                  <a:lnTo>
                    <a:pt x="606" y="352"/>
                  </a:lnTo>
                  <a:lnTo>
                    <a:pt x="599" y="365"/>
                  </a:lnTo>
                  <a:lnTo>
                    <a:pt x="596" y="376"/>
                  </a:lnTo>
                  <a:lnTo>
                    <a:pt x="593" y="378"/>
                  </a:lnTo>
                  <a:lnTo>
                    <a:pt x="589" y="381"/>
                  </a:lnTo>
                  <a:lnTo>
                    <a:pt x="586" y="384"/>
                  </a:lnTo>
                  <a:lnTo>
                    <a:pt x="584" y="386"/>
                  </a:lnTo>
                  <a:lnTo>
                    <a:pt x="581" y="389"/>
                  </a:lnTo>
                  <a:lnTo>
                    <a:pt x="579" y="391"/>
                  </a:lnTo>
                  <a:lnTo>
                    <a:pt x="578" y="392"/>
                  </a:lnTo>
                  <a:lnTo>
                    <a:pt x="577" y="392"/>
                  </a:lnTo>
                  <a:lnTo>
                    <a:pt x="577" y="392"/>
                  </a:lnTo>
                  <a:lnTo>
                    <a:pt x="508" y="344"/>
                  </a:lnTo>
                  <a:lnTo>
                    <a:pt x="501" y="344"/>
                  </a:lnTo>
                  <a:lnTo>
                    <a:pt x="494" y="336"/>
                  </a:lnTo>
                  <a:lnTo>
                    <a:pt x="489" y="321"/>
                  </a:lnTo>
                  <a:lnTo>
                    <a:pt x="484" y="300"/>
                  </a:lnTo>
                  <a:lnTo>
                    <a:pt x="479" y="273"/>
                  </a:lnTo>
                  <a:lnTo>
                    <a:pt x="475" y="241"/>
                  </a:lnTo>
                  <a:lnTo>
                    <a:pt x="474" y="244"/>
                  </a:lnTo>
                  <a:lnTo>
                    <a:pt x="473" y="255"/>
                  </a:lnTo>
                  <a:lnTo>
                    <a:pt x="468" y="270"/>
                  </a:lnTo>
                  <a:lnTo>
                    <a:pt x="466" y="289"/>
                  </a:lnTo>
                  <a:lnTo>
                    <a:pt x="462" y="308"/>
                  </a:lnTo>
                  <a:lnTo>
                    <a:pt x="457" y="328"/>
                  </a:lnTo>
                  <a:lnTo>
                    <a:pt x="455" y="344"/>
                  </a:lnTo>
                  <a:lnTo>
                    <a:pt x="452" y="355"/>
                  </a:lnTo>
                  <a:lnTo>
                    <a:pt x="451" y="360"/>
                  </a:lnTo>
                  <a:lnTo>
                    <a:pt x="451" y="366"/>
                  </a:lnTo>
                  <a:lnTo>
                    <a:pt x="449" y="377"/>
                  </a:lnTo>
                  <a:lnTo>
                    <a:pt x="449" y="392"/>
                  </a:lnTo>
                  <a:lnTo>
                    <a:pt x="448" y="411"/>
                  </a:lnTo>
                  <a:lnTo>
                    <a:pt x="447" y="429"/>
                  </a:lnTo>
                  <a:lnTo>
                    <a:pt x="447" y="445"/>
                  </a:lnTo>
                  <a:lnTo>
                    <a:pt x="445" y="459"/>
                  </a:lnTo>
                  <a:lnTo>
                    <a:pt x="442" y="470"/>
                  </a:lnTo>
                  <a:lnTo>
                    <a:pt x="434" y="478"/>
                  </a:lnTo>
                  <a:lnTo>
                    <a:pt x="422" y="486"/>
                  </a:lnTo>
                  <a:lnTo>
                    <a:pt x="411" y="492"/>
                  </a:lnTo>
                  <a:lnTo>
                    <a:pt x="401" y="496"/>
                  </a:lnTo>
                  <a:lnTo>
                    <a:pt x="397" y="497"/>
                  </a:lnTo>
                  <a:lnTo>
                    <a:pt x="390" y="499"/>
                  </a:lnTo>
                  <a:lnTo>
                    <a:pt x="382" y="499"/>
                  </a:lnTo>
                  <a:lnTo>
                    <a:pt x="381" y="499"/>
                  </a:lnTo>
                  <a:lnTo>
                    <a:pt x="379" y="497"/>
                  </a:lnTo>
                  <a:lnTo>
                    <a:pt x="377" y="499"/>
                  </a:lnTo>
                  <a:lnTo>
                    <a:pt x="375" y="500"/>
                  </a:lnTo>
                  <a:lnTo>
                    <a:pt x="355" y="502"/>
                  </a:lnTo>
                  <a:lnTo>
                    <a:pt x="333" y="503"/>
                  </a:lnTo>
                  <a:lnTo>
                    <a:pt x="288" y="507"/>
                  </a:lnTo>
                  <a:lnTo>
                    <a:pt x="242" y="511"/>
                  </a:lnTo>
                  <a:lnTo>
                    <a:pt x="235" y="511"/>
                  </a:lnTo>
                  <a:lnTo>
                    <a:pt x="229" y="511"/>
                  </a:lnTo>
                  <a:lnTo>
                    <a:pt x="227" y="510"/>
                  </a:lnTo>
                  <a:lnTo>
                    <a:pt x="226" y="508"/>
                  </a:lnTo>
                  <a:lnTo>
                    <a:pt x="223" y="510"/>
                  </a:lnTo>
                  <a:lnTo>
                    <a:pt x="222" y="511"/>
                  </a:lnTo>
                  <a:lnTo>
                    <a:pt x="216" y="510"/>
                  </a:lnTo>
                  <a:lnTo>
                    <a:pt x="211" y="510"/>
                  </a:lnTo>
                  <a:lnTo>
                    <a:pt x="209" y="508"/>
                  </a:lnTo>
                  <a:lnTo>
                    <a:pt x="208" y="507"/>
                  </a:lnTo>
                  <a:lnTo>
                    <a:pt x="207" y="507"/>
                  </a:lnTo>
                  <a:lnTo>
                    <a:pt x="204" y="508"/>
                  </a:lnTo>
                  <a:lnTo>
                    <a:pt x="183" y="500"/>
                  </a:lnTo>
                  <a:lnTo>
                    <a:pt x="166" y="492"/>
                  </a:lnTo>
                  <a:lnTo>
                    <a:pt x="150" y="482"/>
                  </a:lnTo>
                  <a:lnTo>
                    <a:pt x="138" y="473"/>
                  </a:lnTo>
                  <a:lnTo>
                    <a:pt x="130" y="467"/>
                  </a:lnTo>
                  <a:lnTo>
                    <a:pt x="127" y="465"/>
                  </a:lnTo>
                  <a:lnTo>
                    <a:pt x="127" y="465"/>
                  </a:lnTo>
                  <a:lnTo>
                    <a:pt x="127" y="465"/>
                  </a:lnTo>
                  <a:lnTo>
                    <a:pt x="127" y="465"/>
                  </a:lnTo>
                  <a:lnTo>
                    <a:pt x="127" y="465"/>
                  </a:lnTo>
                  <a:lnTo>
                    <a:pt x="123" y="460"/>
                  </a:lnTo>
                  <a:lnTo>
                    <a:pt x="120" y="456"/>
                  </a:lnTo>
                  <a:lnTo>
                    <a:pt x="118" y="451"/>
                  </a:lnTo>
                  <a:lnTo>
                    <a:pt x="116" y="447"/>
                  </a:lnTo>
                  <a:lnTo>
                    <a:pt x="116" y="444"/>
                  </a:lnTo>
                  <a:lnTo>
                    <a:pt x="116" y="443"/>
                  </a:lnTo>
                  <a:lnTo>
                    <a:pt x="116" y="443"/>
                  </a:lnTo>
                  <a:lnTo>
                    <a:pt x="116" y="443"/>
                  </a:lnTo>
                  <a:lnTo>
                    <a:pt x="115" y="443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02" y="423"/>
                  </a:lnTo>
                  <a:lnTo>
                    <a:pt x="97" y="408"/>
                  </a:lnTo>
                  <a:lnTo>
                    <a:pt x="100" y="395"/>
                  </a:lnTo>
                  <a:lnTo>
                    <a:pt x="105" y="385"/>
                  </a:lnTo>
                  <a:lnTo>
                    <a:pt x="109" y="380"/>
                  </a:lnTo>
                  <a:lnTo>
                    <a:pt x="113" y="374"/>
                  </a:lnTo>
                  <a:lnTo>
                    <a:pt x="116" y="371"/>
                  </a:lnTo>
                  <a:lnTo>
                    <a:pt x="118" y="367"/>
                  </a:lnTo>
                  <a:lnTo>
                    <a:pt x="118" y="366"/>
                  </a:lnTo>
                  <a:lnTo>
                    <a:pt x="118" y="363"/>
                  </a:lnTo>
                  <a:lnTo>
                    <a:pt x="118" y="363"/>
                  </a:lnTo>
                  <a:lnTo>
                    <a:pt x="116" y="362"/>
                  </a:lnTo>
                  <a:lnTo>
                    <a:pt x="115" y="362"/>
                  </a:lnTo>
                  <a:lnTo>
                    <a:pt x="113" y="362"/>
                  </a:lnTo>
                  <a:lnTo>
                    <a:pt x="112" y="362"/>
                  </a:lnTo>
                  <a:lnTo>
                    <a:pt x="111" y="362"/>
                  </a:lnTo>
                  <a:lnTo>
                    <a:pt x="109" y="363"/>
                  </a:lnTo>
                  <a:lnTo>
                    <a:pt x="108" y="363"/>
                  </a:lnTo>
                  <a:lnTo>
                    <a:pt x="108" y="363"/>
                  </a:lnTo>
                  <a:lnTo>
                    <a:pt x="104" y="351"/>
                  </a:lnTo>
                  <a:lnTo>
                    <a:pt x="100" y="333"/>
                  </a:lnTo>
                  <a:lnTo>
                    <a:pt x="96" y="314"/>
                  </a:lnTo>
                  <a:lnTo>
                    <a:pt x="93" y="293"/>
                  </a:lnTo>
                  <a:lnTo>
                    <a:pt x="94" y="278"/>
                  </a:lnTo>
                  <a:lnTo>
                    <a:pt x="94" y="267"/>
                  </a:lnTo>
                  <a:lnTo>
                    <a:pt x="90" y="260"/>
                  </a:lnTo>
                  <a:lnTo>
                    <a:pt x="86" y="254"/>
                  </a:lnTo>
                  <a:lnTo>
                    <a:pt x="82" y="247"/>
                  </a:lnTo>
                  <a:lnTo>
                    <a:pt x="79" y="237"/>
                  </a:lnTo>
                  <a:lnTo>
                    <a:pt x="79" y="225"/>
                  </a:lnTo>
                  <a:lnTo>
                    <a:pt x="81" y="210"/>
                  </a:lnTo>
                  <a:lnTo>
                    <a:pt x="78" y="192"/>
                  </a:lnTo>
                  <a:lnTo>
                    <a:pt x="75" y="173"/>
                  </a:lnTo>
                  <a:lnTo>
                    <a:pt x="71" y="155"/>
                  </a:lnTo>
                  <a:lnTo>
                    <a:pt x="67" y="140"/>
                  </a:lnTo>
                  <a:lnTo>
                    <a:pt x="64" y="129"/>
                  </a:lnTo>
                  <a:lnTo>
                    <a:pt x="63" y="125"/>
                  </a:lnTo>
                  <a:lnTo>
                    <a:pt x="63" y="121"/>
                  </a:lnTo>
                  <a:lnTo>
                    <a:pt x="64" y="111"/>
                  </a:lnTo>
                  <a:lnTo>
                    <a:pt x="67" y="99"/>
                  </a:lnTo>
                  <a:lnTo>
                    <a:pt x="68" y="84"/>
                  </a:lnTo>
                  <a:lnTo>
                    <a:pt x="68" y="70"/>
                  </a:lnTo>
                  <a:lnTo>
                    <a:pt x="68" y="60"/>
                  </a:lnTo>
                  <a:lnTo>
                    <a:pt x="65" y="56"/>
                  </a:lnTo>
                  <a:lnTo>
                    <a:pt x="63" y="60"/>
                  </a:lnTo>
                  <a:lnTo>
                    <a:pt x="59" y="70"/>
                  </a:lnTo>
                  <a:lnTo>
                    <a:pt x="54" y="86"/>
                  </a:lnTo>
                  <a:lnTo>
                    <a:pt x="50" y="104"/>
                  </a:lnTo>
                  <a:lnTo>
                    <a:pt x="48" y="122"/>
                  </a:lnTo>
                  <a:lnTo>
                    <a:pt x="46" y="138"/>
                  </a:lnTo>
                  <a:lnTo>
                    <a:pt x="48" y="151"/>
                  </a:lnTo>
                  <a:lnTo>
                    <a:pt x="53" y="177"/>
                  </a:lnTo>
                  <a:lnTo>
                    <a:pt x="56" y="208"/>
                  </a:lnTo>
                  <a:lnTo>
                    <a:pt x="57" y="241"/>
                  </a:lnTo>
                  <a:lnTo>
                    <a:pt x="53" y="255"/>
                  </a:lnTo>
                  <a:lnTo>
                    <a:pt x="46" y="266"/>
                  </a:lnTo>
                  <a:lnTo>
                    <a:pt x="38" y="275"/>
                  </a:lnTo>
                  <a:lnTo>
                    <a:pt x="33" y="285"/>
                  </a:lnTo>
                  <a:lnTo>
                    <a:pt x="30" y="295"/>
                  </a:lnTo>
                  <a:lnTo>
                    <a:pt x="33" y="304"/>
                  </a:lnTo>
                  <a:lnTo>
                    <a:pt x="41" y="315"/>
                  </a:lnTo>
                  <a:lnTo>
                    <a:pt x="48" y="325"/>
                  </a:lnTo>
                  <a:lnTo>
                    <a:pt x="54" y="332"/>
                  </a:lnTo>
                  <a:lnTo>
                    <a:pt x="57" y="337"/>
                  </a:lnTo>
                  <a:lnTo>
                    <a:pt x="57" y="341"/>
                  </a:lnTo>
                  <a:lnTo>
                    <a:pt x="53" y="341"/>
                  </a:lnTo>
                  <a:lnTo>
                    <a:pt x="41" y="341"/>
                  </a:lnTo>
                  <a:lnTo>
                    <a:pt x="27" y="341"/>
                  </a:lnTo>
                  <a:lnTo>
                    <a:pt x="17" y="343"/>
                  </a:lnTo>
                  <a:lnTo>
                    <a:pt x="13" y="343"/>
                  </a:lnTo>
                  <a:lnTo>
                    <a:pt x="9" y="337"/>
                  </a:lnTo>
                  <a:lnTo>
                    <a:pt x="5" y="329"/>
                  </a:lnTo>
                  <a:lnTo>
                    <a:pt x="2" y="318"/>
                  </a:lnTo>
                  <a:lnTo>
                    <a:pt x="0" y="303"/>
                  </a:lnTo>
                  <a:lnTo>
                    <a:pt x="1" y="285"/>
                  </a:lnTo>
                  <a:lnTo>
                    <a:pt x="7" y="265"/>
                  </a:lnTo>
                  <a:lnTo>
                    <a:pt x="15" y="230"/>
                  </a:lnTo>
                  <a:lnTo>
                    <a:pt x="20" y="199"/>
                  </a:lnTo>
                  <a:lnTo>
                    <a:pt x="24" y="164"/>
                  </a:lnTo>
                  <a:lnTo>
                    <a:pt x="27" y="133"/>
                  </a:lnTo>
                  <a:lnTo>
                    <a:pt x="31" y="97"/>
                  </a:lnTo>
                  <a:lnTo>
                    <a:pt x="38" y="73"/>
                  </a:lnTo>
                  <a:lnTo>
                    <a:pt x="50" y="52"/>
                  </a:lnTo>
                  <a:lnTo>
                    <a:pt x="65" y="34"/>
                  </a:lnTo>
                  <a:lnTo>
                    <a:pt x="82" y="19"/>
                  </a:lnTo>
                  <a:lnTo>
                    <a:pt x="98" y="8"/>
                  </a:lnTo>
                  <a:lnTo>
                    <a:pt x="112" y="0"/>
                  </a:lnTo>
                  <a:lnTo>
                    <a:pt x="118" y="6"/>
                  </a:lnTo>
                  <a:lnTo>
                    <a:pt x="123" y="12"/>
                  </a:lnTo>
                  <a:lnTo>
                    <a:pt x="131" y="18"/>
                  </a:lnTo>
                  <a:lnTo>
                    <a:pt x="139" y="18"/>
                  </a:lnTo>
                  <a:lnTo>
                    <a:pt x="139" y="21"/>
                  </a:lnTo>
                  <a:lnTo>
                    <a:pt x="141" y="25"/>
                  </a:lnTo>
                  <a:lnTo>
                    <a:pt x="138" y="29"/>
                  </a:lnTo>
                  <a:lnTo>
                    <a:pt x="134" y="34"/>
                  </a:lnTo>
                  <a:lnTo>
                    <a:pt x="129" y="40"/>
                  </a:lnTo>
                  <a:lnTo>
                    <a:pt x="124" y="44"/>
                  </a:lnTo>
                  <a:lnTo>
                    <a:pt x="124" y="47"/>
                  </a:lnTo>
                  <a:lnTo>
                    <a:pt x="129" y="49"/>
                  </a:lnTo>
                  <a:lnTo>
                    <a:pt x="135" y="52"/>
                  </a:lnTo>
                  <a:lnTo>
                    <a:pt x="145" y="56"/>
                  </a:lnTo>
                  <a:lnTo>
                    <a:pt x="152" y="58"/>
                  </a:lnTo>
                  <a:lnTo>
                    <a:pt x="157" y="58"/>
                  </a:lnTo>
                  <a:lnTo>
                    <a:pt x="175" y="58"/>
                  </a:lnTo>
                  <a:lnTo>
                    <a:pt x="179" y="58"/>
                  </a:lnTo>
                  <a:lnTo>
                    <a:pt x="181" y="56"/>
                  </a:lnTo>
                  <a:lnTo>
                    <a:pt x="182" y="56"/>
                  </a:lnTo>
                  <a:lnTo>
                    <a:pt x="182" y="55"/>
                  </a:lnTo>
                  <a:lnTo>
                    <a:pt x="183" y="55"/>
                  </a:lnTo>
                  <a:lnTo>
                    <a:pt x="183" y="53"/>
                  </a:lnTo>
                  <a:lnTo>
                    <a:pt x="185" y="52"/>
                  </a:lnTo>
                  <a:lnTo>
                    <a:pt x="186" y="51"/>
                  </a:lnTo>
                  <a:lnTo>
                    <a:pt x="189" y="47"/>
                  </a:lnTo>
                  <a:lnTo>
                    <a:pt x="196" y="60"/>
                  </a:lnTo>
                  <a:lnTo>
                    <a:pt x="203" y="70"/>
                  </a:lnTo>
                  <a:lnTo>
                    <a:pt x="212" y="78"/>
                  </a:lnTo>
                  <a:lnTo>
                    <a:pt x="219" y="78"/>
                  </a:lnTo>
                  <a:lnTo>
                    <a:pt x="212" y="84"/>
                  </a:lnTo>
                  <a:lnTo>
                    <a:pt x="205" y="90"/>
                  </a:lnTo>
                  <a:lnTo>
                    <a:pt x="201" y="99"/>
                  </a:lnTo>
                  <a:lnTo>
                    <a:pt x="196" y="110"/>
                  </a:lnTo>
                  <a:lnTo>
                    <a:pt x="192" y="126"/>
                  </a:lnTo>
                  <a:lnTo>
                    <a:pt x="189" y="148"/>
                  </a:lnTo>
                  <a:lnTo>
                    <a:pt x="185" y="177"/>
                  </a:lnTo>
                  <a:lnTo>
                    <a:pt x="181" y="215"/>
                  </a:lnTo>
                  <a:lnTo>
                    <a:pt x="181" y="217"/>
                  </a:lnTo>
                  <a:lnTo>
                    <a:pt x="182" y="218"/>
                  </a:lnTo>
                  <a:lnTo>
                    <a:pt x="185" y="219"/>
                  </a:lnTo>
                  <a:lnTo>
                    <a:pt x="186" y="219"/>
                  </a:lnTo>
                  <a:lnTo>
                    <a:pt x="187" y="218"/>
                  </a:lnTo>
                  <a:lnTo>
                    <a:pt x="189" y="215"/>
                  </a:lnTo>
                  <a:lnTo>
                    <a:pt x="193" y="178"/>
                  </a:lnTo>
                  <a:lnTo>
                    <a:pt x="197" y="149"/>
                  </a:lnTo>
                  <a:lnTo>
                    <a:pt x="200" y="127"/>
                  </a:lnTo>
                  <a:lnTo>
                    <a:pt x="204" y="112"/>
                  </a:lnTo>
                  <a:lnTo>
                    <a:pt x="208" y="101"/>
                  </a:lnTo>
                  <a:lnTo>
                    <a:pt x="213" y="95"/>
                  </a:lnTo>
                  <a:lnTo>
                    <a:pt x="218" y="89"/>
                  </a:lnTo>
                  <a:lnTo>
                    <a:pt x="223" y="85"/>
                  </a:lnTo>
                  <a:lnTo>
                    <a:pt x="237" y="77"/>
                  </a:lnTo>
                  <a:lnTo>
                    <a:pt x="238" y="77"/>
                  </a:lnTo>
                  <a:lnTo>
                    <a:pt x="238" y="75"/>
                  </a:lnTo>
                  <a:lnTo>
                    <a:pt x="252" y="67"/>
                  </a:lnTo>
                  <a:lnTo>
                    <a:pt x="267" y="58"/>
                  </a:lnTo>
                  <a:lnTo>
                    <a:pt x="282" y="48"/>
                  </a:lnTo>
                  <a:lnTo>
                    <a:pt x="289" y="48"/>
                  </a:lnTo>
                  <a:lnTo>
                    <a:pt x="325" y="86"/>
                  </a:lnTo>
                  <a:lnTo>
                    <a:pt x="325" y="88"/>
                  </a:lnTo>
                  <a:lnTo>
                    <a:pt x="326" y="88"/>
                  </a:lnTo>
                  <a:lnTo>
                    <a:pt x="327" y="89"/>
                  </a:lnTo>
                  <a:lnTo>
                    <a:pt x="329" y="90"/>
                  </a:lnTo>
                  <a:lnTo>
                    <a:pt x="331" y="92"/>
                  </a:lnTo>
                  <a:lnTo>
                    <a:pt x="334" y="90"/>
                  </a:lnTo>
                  <a:lnTo>
                    <a:pt x="337" y="89"/>
                  </a:lnTo>
                  <a:lnTo>
                    <a:pt x="342" y="84"/>
                  </a:lnTo>
                  <a:lnTo>
                    <a:pt x="351" y="77"/>
                  </a:lnTo>
                  <a:lnTo>
                    <a:pt x="359" y="70"/>
                  </a:lnTo>
                  <a:lnTo>
                    <a:pt x="366" y="64"/>
                  </a:lnTo>
                  <a:lnTo>
                    <a:pt x="371" y="59"/>
                  </a:lnTo>
                  <a:lnTo>
                    <a:pt x="374" y="58"/>
                  </a:lnTo>
                  <a:lnTo>
                    <a:pt x="374" y="56"/>
                  </a:lnTo>
                  <a:lnTo>
                    <a:pt x="375" y="55"/>
                  </a:lnTo>
                  <a:lnTo>
                    <a:pt x="377" y="53"/>
                  </a:lnTo>
                  <a:lnTo>
                    <a:pt x="381" y="52"/>
                  </a:lnTo>
                  <a:lnTo>
                    <a:pt x="383" y="49"/>
                  </a:lnTo>
                  <a:lnTo>
                    <a:pt x="388" y="49"/>
                  </a:lnTo>
                  <a:close/>
                </a:path>
              </a:pathLst>
            </a:custGeom>
            <a:solidFill>
              <a:srgbClr val="C283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283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2" name="Freeform 20"/>
            <p:cNvSpPr>
              <a:spLocks/>
            </p:cNvSpPr>
            <p:nvPr/>
          </p:nvSpPr>
          <p:spPr bwMode="auto">
            <a:xfrm>
              <a:off x="3528" y="2024"/>
              <a:ext cx="63" cy="77"/>
            </a:xfrm>
            <a:custGeom>
              <a:avLst/>
              <a:gdLst>
                <a:gd name="T0" fmla="*/ 0 w 63"/>
                <a:gd name="T1" fmla="*/ 37 h 77"/>
                <a:gd name="T2" fmla="*/ 15 w 63"/>
                <a:gd name="T3" fmla="*/ 27 h 77"/>
                <a:gd name="T4" fmla="*/ 25 w 63"/>
                <a:gd name="T5" fmla="*/ 19 h 77"/>
                <a:gd name="T6" fmla="*/ 29 w 63"/>
                <a:gd name="T7" fmla="*/ 13 h 77"/>
                <a:gd name="T8" fmla="*/ 33 w 63"/>
                <a:gd name="T9" fmla="*/ 8 h 77"/>
                <a:gd name="T10" fmla="*/ 37 w 63"/>
                <a:gd name="T11" fmla="*/ 3 h 77"/>
                <a:gd name="T12" fmla="*/ 41 w 63"/>
                <a:gd name="T13" fmla="*/ 0 h 77"/>
                <a:gd name="T14" fmla="*/ 43 w 63"/>
                <a:gd name="T15" fmla="*/ 7 h 77"/>
                <a:gd name="T16" fmla="*/ 46 w 63"/>
                <a:gd name="T17" fmla="*/ 15 h 77"/>
                <a:gd name="T18" fmla="*/ 48 w 63"/>
                <a:gd name="T19" fmla="*/ 23 h 77"/>
                <a:gd name="T20" fmla="*/ 50 w 63"/>
                <a:gd name="T21" fmla="*/ 30 h 77"/>
                <a:gd name="T22" fmla="*/ 51 w 63"/>
                <a:gd name="T23" fmla="*/ 31 h 77"/>
                <a:gd name="T24" fmla="*/ 52 w 63"/>
                <a:gd name="T25" fmla="*/ 31 h 77"/>
                <a:gd name="T26" fmla="*/ 54 w 63"/>
                <a:gd name="T27" fmla="*/ 33 h 77"/>
                <a:gd name="T28" fmla="*/ 57 w 63"/>
                <a:gd name="T29" fmla="*/ 34 h 77"/>
                <a:gd name="T30" fmla="*/ 59 w 63"/>
                <a:gd name="T31" fmla="*/ 35 h 77"/>
                <a:gd name="T32" fmla="*/ 62 w 63"/>
                <a:gd name="T33" fmla="*/ 38 h 77"/>
                <a:gd name="T34" fmla="*/ 63 w 63"/>
                <a:gd name="T35" fmla="*/ 40 h 77"/>
                <a:gd name="T36" fmla="*/ 63 w 63"/>
                <a:gd name="T37" fmla="*/ 42 h 77"/>
                <a:gd name="T38" fmla="*/ 59 w 63"/>
                <a:gd name="T39" fmla="*/ 48 h 77"/>
                <a:gd name="T40" fmla="*/ 54 w 63"/>
                <a:gd name="T41" fmla="*/ 57 h 77"/>
                <a:gd name="T42" fmla="*/ 48 w 63"/>
                <a:gd name="T43" fmla="*/ 66 h 77"/>
                <a:gd name="T44" fmla="*/ 43 w 63"/>
                <a:gd name="T45" fmla="*/ 74 h 77"/>
                <a:gd name="T46" fmla="*/ 37 w 63"/>
                <a:gd name="T47" fmla="*/ 77 h 77"/>
                <a:gd name="T48" fmla="*/ 33 w 63"/>
                <a:gd name="T49" fmla="*/ 74 h 77"/>
                <a:gd name="T50" fmla="*/ 26 w 63"/>
                <a:gd name="T51" fmla="*/ 68 h 77"/>
                <a:gd name="T52" fmla="*/ 20 w 63"/>
                <a:gd name="T53" fmla="*/ 60 h 77"/>
                <a:gd name="T54" fmla="*/ 13 w 63"/>
                <a:gd name="T55" fmla="*/ 52 h 77"/>
                <a:gd name="T56" fmla="*/ 7 w 63"/>
                <a:gd name="T57" fmla="*/ 44 h 77"/>
                <a:gd name="T58" fmla="*/ 2 w 63"/>
                <a:gd name="T59" fmla="*/ 38 h 77"/>
                <a:gd name="T60" fmla="*/ 0 w 63"/>
                <a:gd name="T61" fmla="*/ 3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3" h="77">
                  <a:moveTo>
                    <a:pt x="0" y="37"/>
                  </a:moveTo>
                  <a:lnTo>
                    <a:pt x="15" y="27"/>
                  </a:lnTo>
                  <a:lnTo>
                    <a:pt x="25" y="19"/>
                  </a:lnTo>
                  <a:lnTo>
                    <a:pt x="29" y="13"/>
                  </a:lnTo>
                  <a:lnTo>
                    <a:pt x="33" y="8"/>
                  </a:lnTo>
                  <a:lnTo>
                    <a:pt x="37" y="3"/>
                  </a:lnTo>
                  <a:lnTo>
                    <a:pt x="41" y="0"/>
                  </a:lnTo>
                  <a:lnTo>
                    <a:pt x="43" y="7"/>
                  </a:lnTo>
                  <a:lnTo>
                    <a:pt x="46" y="15"/>
                  </a:lnTo>
                  <a:lnTo>
                    <a:pt x="48" y="23"/>
                  </a:lnTo>
                  <a:lnTo>
                    <a:pt x="50" y="30"/>
                  </a:lnTo>
                  <a:lnTo>
                    <a:pt x="51" y="31"/>
                  </a:lnTo>
                  <a:lnTo>
                    <a:pt x="52" y="31"/>
                  </a:lnTo>
                  <a:lnTo>
                    <a:pt x="54" y="33"/>
                  </a:lnTo>
                  <a:lnTo>
                    <a:pt x="57" y="34"/>
                  </a:lnTo>
                  <a:lnTo>
                    <a:pt x="59" y="35"/>
                  </a:lnTo>
                  <a:lnTo>
                    <a:pt x="62" y="38"/>
                  </a:lnTo>
                  <a:lnTo>
                    <a:pt x="63" y="40"/>
                  </a:lnTo>
                  <a:lnTo>
                    <a:pt x="63" y="42"/>
                  </a:lnTo>
                  <a:lnTo>
                    <a:pt x="59" y="48"/>
                  </a:lnTo>
                  <a:lnTo>
                    <a:pt x="54" y="57"/>
                  </a:lnTo>
                  <a:lnTo>
                    <a:pt x="48" y="66"/>
                  </a:lnTo>
                  <a:lnTo>
                    <a:pt x="43" y="74"/>
                  </a:lnTo>
                  <a:lnTo>
                    <a:pt x="37" y="77"/>
                  </a:lnTo>
                  <a:lnTo>
                    <a:pt x="33" y="74"/>
                  </a:lnTo>
                  <a:lnTo>
                    <a:pt x="26" y="68"/>
                  </a:lnTo>
                  <a:lnTo>
                    <a:pt x="20" y="60"/>
                  </a:lnTo>
                  <a:lnTo>
                    <a:pt x="13" y="52"/>
                  </a:lnTo>
                  <a:lnTo>
                    <a:pt x="7" y="44"/>
                  </a:lnTo>
                  <a:lnTo>
                    <a:pt x="2" y="38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E1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19F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3" name="Freeform 21"/>
            <p:cNvSpPr>
              <a:spLocks/>
            </p:cNvSpPr>
            <p:nvPr/>
          </p:nvSpPr>
          <p:spPr bwMode="auto">
            <a:xfrm>
              <a:off x="3809" y="1977"/>
              <a:ext cx="331" cy="521"/>
            </a:xfrm>
            <a:custGeom>
              <a:avLst/>
              <a:gdLst>
                <a:gd name="T0" fmla="*/ 328 w 331"/>
                <a:gd name="T1" fmla="*/ 23 h 521"/>
                <a:gd name="T2" fmla="*/ 317 w 331"/>
                <a:gd name="T3" fmla="*/ 39 h 521"/>
                <a:gd name="T4" fmla="*/ 309 w 331"/>
                <a:gd name="T5" fmla="*/ 47 h 521"/>
                <a:gd name="T6" fmla="*/ 302 w 331"/>
                <a:gd name="T7" fmla="*/ 62 h 521"/>
                <a:gd name="T8" fmla="*/ 290 w 331"/>
                <a:gd name="T9" fmla="*/ 88 h 521"/>
                <a:gd name="T10" fmla="*/ 258 w 331"/>
                <a:gd name="T11" fmla="*/ 125 h 521"/>
                <a:gd name="T12" fmla="*/ 225 w 331"/>
                <a:gd name="T13" fmla="*/ 150 h 521"/>
                <a:gd name="T14" fmla="*/ 203 w 331"/>
                <a:gd name="T15" fmla="*/ 166 h 521"/>
                <a:gd name="T16" fmla="*/ 185 w 331"/>
                <a:gd name="T17" fmla="*/ 207 h 521"/>
                <a:gd name="T18" fmla="*/ 170 w 331"/>
                <a:gd name="T19" fmla="*/ 266 h 521"/>
                <a:gd name="T20" fmla="*/ 159 w 331"/>
                <a:gd name="T21" fmla="*/ 330 h 521"/>
                <a:gd name="T22" fmla="*/ 151 w 331"/>
                <a:gd name="T23" fmla="*/ 389 h 521"/>
                <a:gd name="T24" fmla="*/ 129 w 331"/>
                <a:gd name="T25" fmla="*/ 443 h 521"/>
                <a:gd name="T26" fmla="*/ 103 w 331"/>
                <a:gd name="T27" fmla="*/ 487 h 521"/>
                <a:gd name="T28" fmla="*/ 81 w 331"/>
                <a:gd name="T29" fmla="*/ 514 h 521"/>
                <a:gd name="T30" fmla="*/ 58 w 331"/>
                <a:gd name="T31" fmla="*/ 520 h 521"/>
                <a:gd name="T32" fmla="*/ 29 w 331"/>
                <a:gd name="T33" fmla="*/ 503 h 521"/>
                <a:gd name="T34" fmla="*/ 11 w 331"/>
                <a:gd name="T35" fmla="*/ 481 h 521"/>
                <a:gd name="T36" fmla="*/ 2 w 331"/>
                <a:gd name="T37" fmla="*/ 461 h 521"/>
                <a:gd name="T38" fmla="*/ 10 w 331"/>
                <a:gd name="T39" fmla="*/ 443 h 521"/>
                <a:gd name="T40" fmla="*/ 20 w 331"/>
                <a:gd name="T41" fmla="*/ 437 h 521"/>
                <a:gd name="T42" fmla="*/ 21 w 331"/>
                <a:gd name="T43" fmla="*/ 446 h 521"/>
                <a:gd name="T44" fmla="*/ 22 w 331"/>
                <a:gd name="T45" fmla="*/ 448 h 521"/>
                <a:gd name="T46" fmla="*/ 26 w 331"/>
                <a:gd name="T47" fmla="*/ 450 h 521"/>
                <a:gd name="T48" fmla="*/ 29 w 331"/>
                <a:gd name="T49" fmla="*/ 447 h 521"/>
                <a:gd name="T50" fmla="*/ 28 w 331"/>
                <a:gd name="T51" fmla="*/ 443 h 521"/>
                <a:gd name="T52" fmla="*/ 28 w 331"/>
                <a:gd name="T53" fmla="*/ 436 h 521"/>
                <a:gd name="T54" fmla="*/ 28 w 331"/>
                <a:gd name="T55" fmla="*/ 425 h 521"/>
                <a:gd name="T56" fmla="*/ 31 w 331"/>
                <a:gd name="T57" fmla="*/ 421 h 521"/>
                <a:gd name="T58" fmla="*/ 29 w 331"/>
                <a:gd name="T59" fmla="*/ 420 h 521"/>
                <a:gd name="T60" fmla="*/ 47 w 331"/>
                <a:gd name="T61" fmla="*/ 391 h 521"/>
                <a:gd name="T62" fmla="*/ 74 w 331"/>
                <a:gd name="T63" fmla="*/ 355 h 521"/>
                <a:gd name="T64" fmla="*/ 87 w 331"/>
                <a:gd name="T65" fmla="*/ 326 h 521"/>
                <a:gd name="T66" fmla="*/ 102 w 331"/>
                <a:gd name="T67" fmla="*/ 293 h 521"/>
                <a:gd name="T68" fmla="*/ 118 w 331"/>
                <a:gd name="T69" fmla="*/ 233 h 521"/>
                <a:gd name="T70" fmla="*/ 124 w 331"/>
                <a:gd name="T71" fmla="*/ 181 h 521"/>
                <a:gd name="T72" fmla="*/ 128 w 331"/>
                <a:gd name="T73" fmla="*/ 145 h 521"/>
                <a:gd name="T74" fmla="*/ 139 w 331"/>
                <a:gd name="T75" fmla="*/ 117 h 521"/>
                <a:gd name="T76" fmla="*/ 146 w 331"/>
                <a:gd name="T77" fmla="*/ 104 h 521"/>
                <a:gd name="T78" fmla="*/ 144 w 331"/>
                <a:gd name="T79" fmla="*/ 104 h 521"/>
                <a:gd name="T80" fmla="*/ 154 w 331"/>
                <a:gd name="T81" fmla="*/ 81 h 521"/>
                <a:gd name="T82" fmla="*/ 158 w 331"/>
                <a:gd name="T83" fmla="*/ 52 h 521"/>
                <a:gd name="T84" fmla="*/ 163 w 331"/>
                <a:gd name="T85" fmla="*/ 29 h 521"/>
                <a:gd name="T86" fmla="*/ 174 w 331"/>
                <a:gd name="T87" fmla="*/ 18 h 521"/>
                <a:gd name="T88" fmla="*/ 181 w 331"/>
                <a:gd name="T89" fmla="*/ 19 h 521"/>
                <a:gd name="T90" fmla="*/ 183 w 331"/>
                <a:gd name="T91" fmla="*/ 21 h 521"/>
                <a:gd name="T92" fmla="*/ 185 w 331"/>
                <a:gd name="T93" fmla="*/ 36 h 521"/>
                <a:gd name="T94" fmla="*/ 183 w 331"/>
                <a:gd name="T95" fmla="*/ 58 h 521"/>
                <a:gd name="T96" fmla="*/ 177 w 331"/>
                <a:gd name="T97" fmla="*/ 77 h 521"/>
                <a:gd name="T98" fmla="*/ 177 w 331"/>
                <a:gd name="T99" fmla="*/ 84 h 521"/>
                <a:gd name="T100" fmla="*/ 180 w 331"/>
                <a:gd name="T101" fmla="*/ 91 h 521"/>
                <a:gd name="T102" fmla="*/ 196 w 331"/>
                <a:gd name="T103" fmla="*/ 89 h 521"/>
                <a:gd name="T104" fmla="*/ 231 w 331"/>
                <a:gd name="T105" fmla="*/ 77 h 521"/>
                <a:gd name="T106" fmla="*/ 269 w 331"/>
                <a:gd name="T107" fmla="*/ 52 h 521"/>
                <a:gd name="T108" fmla="*/ 316 w 331"/>
                <a:gd name="T109" fmla="*/ 3 h 521"/>
                <a:gd name="T110" fmla="*/ 318 w 331"/>
                <a:gd name="T111" fmla="*/ 0 h 521"/>
                <a:gd name="T112" fmla="*/ 320 w 331"/>
                <a:gd name="T113" fmla="*/ 0 h 521"/>
                <a:gd name="T114" fmla="*/ 322 w 331"/>
                <a:gd name="T115" fmla="*/ 2 h 521"/>
                <a:gd name="T116" fmla="*/ 325 w 331"/>
                <a:gd name="T117" fmla="*/ 6 h 521"/>
                <a:gd name="T118" fmla="*/ 331 w 331"/>
                <a:gd name="T119" fmla="*/ 14 h 521"/>
                <a:gd name="T120" fmla="*/ 331 w 331"/>
                <a:gd name="T121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1" h="521">
                  <a:moveTo>
                    <a:pt x="331" y="15"/>
                  </a:moveTo>
                  <a:lnTo>
                    <a:pt x="328" y="23"/>
                  </a:lnTo>
                  <a:lnTo>
                    <a:pt x="322" y="30"/>
                  </a:lnTo>
                  <a:lnTo>
                    <a:pt x="317" y="39"/>
                  </a:lnTo>
                  <a:lnTo>
                    <a:pt x="313" y="43"/>
                  </a:lnTo>
                  <a:lnTo>
                    <a:pt x="309" y="47"/>
                  </a:lnTo>
                  <a:lnTo>
                    <a:pt x="305" y="55"/>
                  </a:lnTo>
                  <a:lnTo>
                    <a:pt x="302" y="62"/>
                  </a:lnTo>
                  <a:lnTo>
                    <a:pt x="301" y="66"/>
                  </a:lnTo>
                  <a:lnTo>
                    <a:pt x="290" y="88"/>
                  </a:lnTo>
                  <a:lnTo>
                    <a:pt x="276" y="108"/>
                  </a:lnTo>
                  <a:lnTo>
                    <a:pt x="258" y="125"/>
                  </a:lnTo>
                  <a:lnTo>
                    <a:pt x="240" y="140"/>
                  </a:lnTo>
                  <a:lnTo>
                    <a:pt x="225" y="150"/>
                  </a:lnTo>
                  <a:lnTo>
                    <a:pt x="213" y="156"/>
                  </a:lnTo>
                  <a:lnTo>
                    <a:pt x="203" y="166"/>
                  </a:lnTo>
                  <a:lnTo>
                    <a:pt x="194" y="184"/>
                  </a:lnTo>
                  <a:lnTo>
                    <a:pt x="185" y="207"/>
                  </a:lnTo>
                  <a:lnTo>
                    <a:pt x="177" y="235"/>
                  </a:lnTo>
                  <a:lnTo>
                    <a:pt x="170" y="266"/>
                  </a:lnTo>
                  <a:lnTo>
                    <a:pt x="163" y="298"/>
                  </a:lnTo>
                  <a:lnTo>
                    <a:pt x="159" y="330"/>
                  </a:lnTo>
                  <a:lnTo>
                    <a:pt x="155" y="361"/>
                  </a:lnTo>
                  <a:lnTo>
                    <a:pt x="151" y="389"/>
                  </a:lnTo>
                  <a:lnTo>
                    <a:pt x="142" y="417"/>
                  </a:lnTo>
                  <a:lnTo>
                    <a:pt x="129" y="443"/>
                  </a:lnTo>
                  <a:lnTo>
                    <a:pt x="117" y="466"/>
                  </a:lnTo>
                  <a:lnTo>
                    <a:pt x="103" y="487"/>
                  </a:lnTo>
                  <a:lnTo>
                    <a:pt x="91" y="503"/>
                  </a:lnTo>
                  <a:lnTo>
                    <a:pt x="81" y="514"/>
                  </a:lnTo>
                  <a:lnTo>
                    <a:pt x="76" y="521"/>
                  </a:lnTo>
                  <a:lnTo>
                    <a:pt x="58" y="520"/>
                  </a:lnTo>
                  <a:lnTo>
                    <a:pt x="41" y="513"/>
                  </a:lnTo>
                  <a:lnTo>
                    <a:pt x="29" y="503"/>
                  </a:lnTo>
                  <a:lnTo>
                    <a:pt x="20" y="492"/>
                  </a:lnTo>
                  <a:lnTo>
                    <a:pt x="11" y="481"/>
                  </a:lnTo>
                  <a:lnTo>
                    <a:pt x="6" y="470"/>
                  </a:lnTo>
                  <a:lnTo>
                    <a:pt x="2" y="461"/>
                  </a:lnTo>
                  <a:lnTo>
                    <a:pt x="0" y="455"/>
                  </a:lnTo>
                  <a:lnTo>
                    <a:pt x="10" y="443"/>
                  </a:lnTo>
                  <a:lnTo>
                    <a:pt x="20" y="432"/>
                  </a:lnTo>
                  <a:lnTo>
                    <a:pt x="20" y="437"/>
                  </a:lnTo>
                  <a:lnTo>
                    <a:pt x="20" y="443"/>
                  </a:lnTo>
                  <a:lnTo>
                    <a:pt x="21" y="446"/>
                  </a:lnTo>
                  <a:lnTo>
                    <a:pt x="21" y="447"/>
                  </a:lnTo>
                  <a:lnTo>
                    <a:pt x="22" y="448"/>
                  </a:lnTo>
                  <a:lnTo>
                    <a:pt x="24" y="450"/>
                  </a:lnTo>
                  <a:lnTo>
                    <a:pt x="26" y="450"/>
                  </a:lnTo>
                  <a:lnTo>
                    <a:pt x="28" y="448"/>
                  </a:lnTo>
                  <a:lnTo>
                    <a:pt x="29" y="447"/>
                  </a:lnTo>
                  <a:lnTo>
                    <a:pt x="29" y="444"/>
                  </a:lnTo>
                  <a:lnTo>
                    <a:pt x="28" y="443"/>
                  </a:lnTo>
                  <a:lnTo>
                    <a:pt x="28" y="440"/>
                  </a:lnTo>
                  <a:lnTo>
                    <a:pt x="28" y="436"/>
                  </a:lnTo>
                  <a:lnTo>
                    <a:pt x="28" y="432"/>
                  </a:lnTo>
                  <a:lnTo>
                    <a:pt x="28" y="425"/>
                  </a:lnTo>
                  <a:lnTo>
                    <a:pt x="31" y="424"/>
                  </a:lnTo>
                  <a:lnTo>
                    <a:pt x="31" y="421"/>
                  </a:lnTo>
                  <a:lnTo>
                    <a:pt x="31" y="420"/>
                  </a:lnTo>
                  <a:lnTo>
                    <a:pt x="29" y="420"/>
                  </a:lnTo>
                  <a:lnTo>
                    <a:pt x="36" y="404"/>
                  </a:lnTo>
                  <a:lnTo>
                    <a:pt x="47" y="391"/>
                  </a:lnTo>
                  <a:lnTo>
                    <a:pt x="62" y="373"/>
                  </a:lnTo>
                  <a:lnTo>
                    <a:pt x="74" y="355"/>
                  </a:lnTo>
                  <a:lnTo>
                    <a:pt x="81" y="339"/>
                  </a:lnTo>
                  <a:lnTo>
                    <a:pt x="87" y="326"/>
                  </a:lnTo>
                  <a:lnTo>
                    <a:pt x="88" y="319"/>
                  </a:lnTo>
                  <a:lnTo>
                    <a:pt x="102" y="293"/>
                  </a:lnTo>
                  <a:lnTo>
                    <a:pt x="111" y="263"/>
                  </a:lnTo>
                  <a:lnTo>
                    <a:pt x="118" y="233"/>
                  </a:lnTo>
                  <a:lnTo>
                    <a:pt x="122" y="204"/>
                  </a:lnTo>
                  <a:lnTo>
                    <a:pt x="124" y="181"/>
                  </a:lnTo>
                  <a:lnTo>
                    <a:pt x="125" y="163"/>
                  </a:lnTo>
                  <a:lnTo>
                    <a:pt x="128" y="145"/>
                  </a:lnTo>
                  <a:lnTo>
                    <a:pt x="133" y="129"/>
                  </a:lnTo>
                  <a:lnTo>
                    <a:pt x="139" y="117"/>
                  </a:lnTo>
                  <a:lnTo>
                    <a:pt x="143" y="107"/>
                  </a:lnTo>
                  <a:lnTo>
                    <a:pt x="146" y="104"/>
                  </a:lnTo>
                  <a:lnTo>
                    <a:pt x="144" y="104"/>
                  </a:lnTo>
                  <a:lnTo>
                    <a:pt x="144" y="104"/>
                  </a:lnTo>
                  <a:lnTo>
                    <a:pt x="150" y="95"/>
                  </a:lnTo>
                  <a:lnTo>
                    <a:pt x="154" y="81"/>
                  </a:lnTo>
                  <a:lnTo>
                    <a:pt x="155" y="65"/>
                  </a:lnTo>
                  <a:lnTo>
                    <a:pt x="158" y="52"/>
                  </a:lnTo>
                  <a:lnTo>
                    <a:pt x="159" y="40"/>
                  </a:lnTo>
                  <a:lnTo>
                    <a:pt x="163" y="29"/>
                  </a:lnTo>
                  <a:lnTo>
                    <a:pt x="168" y="22"/>
                  </a:lnTo>
                  <a:lnTo>
                    <a:pt x="174" y="18"/>
                  </a:lnTo>
                  <a:lnTo>
                    <a:pt x="179" y="18"/>
                  </a:lnTo>
                  <a:lnTo>
                    <a:pt x="181" y="19"/>
                  </a:lnTo>
                  <a:lnTo>
                    <a:pt x="183" y="19"/>
                  </a:lnTo>
                  <a:lnTo>
                    <a:pt x="183" y="21"/>
                  </a:lnTo>
                  <a:lnTo>
                    <a:pt x="185" y="26"/>
                  </a:lnTo>
                  <a:lnTo>
                    <a:pt x="185" y="36"/>
                  </a:lnTo>
                  <a:lnTo>
                    <a:pt x="184" y="47"/>
                  </a:lnTo>
                  <a:lnTo>
                    <a:pt x="183" y="58"/>
                  </a:lnTo>
                  <a:lnTo>
                    <a:pt x="180" y="67"/>
                  </a:lnTo>
                  <a:lnTo>
                    <a:pt x="177" y="77"/>
                  </a:lnTo>
                  <a:lnTo>
                    <a:pt x="177" y="81"/>
                  </a:lnTo>
                  <a:lnTo>
                    <a:pt x="177" y="84"/>
                  </a:lnTo>
                  <a:lnTo>
                    <a:pt x="179" y="88"/>
                  </a:lnTo>
                  <a:lnTo>
                    <a:pt x="180" y="91"/>
                  </a:lnTo>
                  <a:lnTo>
                    <a:pt x="187" y="92"/>
                  </a:lnTo>
                  <a:lnTo>
                    <a:pt x="196" y="89"/>
                  </a:lnTo>
                  <a:lnTo>
                    <a:pt x="211" y="84"/>
                  </a:lnTo>
                  <a:lnTo>
                    <a:pt x="231" y="77"/>
                  </a:lnTo>
                  <a:lnTo>
                    <a:pt x="248" y="67"/>
                  </a:lnTo>
                  <a:lnTo>
                    <a:pt x="269" y="52"/>
                  </a:lnTo>
                  <a:lnTo>
                    <a:pt x="291" y="30"/>
                  </a:lnTo>
                  <a:lnTo>
                    <a:pt x="316" y="3"/>
                  </a:lnTo>
                  <a:lnTo>
                    <a:pt x="317" y="3"/>
                  </a:lnTo>
                  <a:lnTo>
                    <a:pt x="318" y="0"/>
                  </a:lnTo>
                  <a:lnTo>
                    <a:pt x="320" y="0"/>
                  </a:lnTo>
                  <a:lnTo>
                    <a:pt x="320" y="0"/>
                  </a:lnTo>
                  <a:lnTo>
                    <a:pt x="321" y="0"/>
                  </a:lnTo>
                  <a:lnTo>
                    <a:pt x="322" y="2"/>
                  </a:lnTo>
                  <a:lnTo>
                    <a:pt x="324" y="4"/>
                  </a:lnTo>
                  <a:lnTo>
                    <a:pt x="325" y="6"/>
                  </a:lnTo>
                  <a:lnTo>
                    <a:pt x="331" y="14"/>
                  </a:lnTo>
                  <a:lnTo>
                    <a:pt x="331" y="14"/>
                  </a:lnTo>
                  <a:lnTo>
                    <a:pt x="331" y="15"/>
                  </a:lnTo>
                  <a:lnTo>
                    <a:pt x="331" y="15"/>
                  </a:lnTo>
                  <a:lnTo>
                    <a:pt x="331" y="15"/>
                  </a:lnTo>
                  <a:close/>
                </a:path>
              </a:pathLst>
            </a:custGeom>
            <a:solidFill>
              <a:srgbClr val="D29B8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D29B8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4" name="Freeform 22"/>
            <p:cNvSpPr>
              <a:spLocks/>
            </p:cNvSpPr>
            <p:nvPr/>
          </p:nvSpPr>
          <p:spPr bwMode="auto">
            <a:xfrm>
              <a:off x="3497" y="1743"/>
              <a:ext cx="131" cy="181"/>
            </a:xfrm>
            <a:custGeom>
              <a:avLst/>
              <a:gdLst>
                <a:gd name="T0" fmla="*/ 129 w 131"/>
                <a:gd name="T1" fmla="*/ 162 h 181"/>
                <a:gd name="T2" fmla="*/ 131 w 131"/>
                <a:gd name="T3" fmla="*/ 138 h 181"/>
                <a:gd name="T4" fmla="*/ 126 w 131"/>
                <a:gd name="T5" fmla="*/ 130 h 181"/>
                <a:gd name="T6" fmla="*/ 111 w 131"/>
                <a:gd name="T7" fmla="*/ 133 h 181"/>
                <a:gd name="T8" fmla="*/ 107 w 131"/>
                <a:gd name="T9" fmla="*/ 131 h 181"/>
                <a:gd name="T10" fmla="*/ 111 w 131"/>
                <a:gd name="T11" fmla="*/ 130 h 181"/>
                <a:gd name="T12" fmla="*/ 118 w 131"/>
                <a:gd name="T13" fmla="*/ 127 h 181"/>
                <a:gd name="T14" fmla="*/ 125 w 131"/>
                <a:gd name="T15" fmla="*/ 125 h 181"/>
                <a:gd name="T16" fmla="*/ 129 w 131"/>
                <a:gd name="T17" fmla="*/ 123 h 181"/>
                <a:gd name="T18" fmla="*/ 116 w 131"/>
                <a:gd name="T19" fmla="*/ 122 h 181"/>
                <a:gd name="T20" fmla="*/ 89 w 131"/>
                <a:gd name="T21" fmla="*/ 120 h 181"/>
                <a:gd name="T22" fmla="*/ 81 w 131"/>
                <a:gd name="T23" fmla="*/ 120 h 181"/>
                <a:gd name="T24" fmla="*/ 79 w 131"/>
                <a:gd name="T25" fmla="*/ 116 h 181"/>
                <a:gd name="T26" fmla="*/ 81 w 131"/>
                <a:gd name="T27" fmla="*/ 110 h 181"/>
                <a:gd name="T28" fmla="*/ 82 w 131"/>
                <a:gd name="T29" fmla="*/ 104 h 181"/>
                <a:gd name="T30" fmla="*/ 83 w 131"/>
                <a:gd name="T31" fmla="*/ 99 h 181"/>
                <a:gd name="T32" fmla="*/ 82 w 131"/>
                <a:gd name="T33" fmla="*/ 94 h 181"/>
                <a:gd name="T34" fmla="*/ 83 w 131"/>
                <a:gd name="T35" fmla="*/ 89 h 181"/>
                <a:gd name="T36" fmla="*/ 86 w 131"/>
                <a:gd name="T37" fmla="*/ 81 h 181"/>
                <a:gd name="T38" fmla="*/ 105 w 131"/>
                <a:gd name="T39" fmla="*/ 70 h 181"/>
                <a:gd name="T40" fmla="*/ 118 w 131"/>
                <a:gd name="T41" fmla="*/ 68 h 181"/>
                <a:gd name="T42" fmla="*/ 118 w 131"/>
                <a:gd name="T43" fmla="*/ 56 h 181"/>
                <a:gd name="T44" fmla="*/ 116 w 131"/>
                <a:gd name="T45" fmla="*/ 36 h 181"/>
                <a:gd name="T46" fmla="*/ 112 w 131"/>
                <a:gd name="T47" fmla="*/ 26 h 181"/>
                <a:gd name="T48" fmla="*/ 93 w 131"/>
                <a:gd name="T49" fmla="*/ 16 h 181"/>
                <a:gd name="T50" fmla="*/ 70 w 131"/>
                <a:gd name="T51" fmla="*/ 5 h 181"/>
                <a:gd name="T52" fmla="*/ 52 w 131"/>
                <a:gd name="T53" fmla="*/ 0 h 181"/>
                <a:gd name="T54" fmla="*/ 31 w 131"/>
                <a:gd name="T55" fmla="*/ 7 h 181"/>
                <a:gd name="T56" fmla="*/ 22 w 131"/>
                <a:gd name="T57" fmla="*/ 12 h 181"/>
                <a:gd name="T58" fmla="*/ 14 w 131"/>
                <a:gd name="T59" fmla="*/ 19 h 181"/>
                <a:gd name="T60" fmla="*/ 3 w 131"/>
                <a:gd name="T61" fmla="*/ 38 h 181"/>
                <a:gd name="T62" fmla="*/ 1 w 131"/>
                <a:gd name="T63" fmla="*/ 64 h 181"/>
                <a:gd name="T64" fmla="*/ 4 w 131"/>
                <a:gd name="T65" fmla="*/ 73 h 181"/>
                <a:gd name="T66" fmla="*/ 16 w 131"/>
                <a:gd name="T67" fmla="*/ 73 h 181"/>
                <a:gd name="T68" fmla="*/ 35 w 131"/>
                <a:gd name="T69" fmla="*/ 75 h 181"/>
                <a:gd name="T70" fmla="*/ 49 w 131"/>
                <a:gd name="T71" fmla="*/ 83 h 181"/>
                <a:gd name="T72" fmla="*/ 51 w 131"/>
                <a:gd name="T73" fmla="*/ 101 h 181"/>
                <a:gd name="T74" fmla="*/ 57 w 131"/>
                <a:gd name="T75" fmla="*/ 115 h 181"/>
                <a:gd name="T76" fmla="*/ 59 w 131"/>
                <a:gd name="T77" fmla="*/ 127 h 181"/>
                <a:gd name="T78" fmla="*/ 57 w 131"/>
                <a:gd name="T79" fmla="*/ 149 h 181"/>
                <a:gd name="T80" fmla="*/ 57 w 131"/>
                <a:gd name="T81" fmla="*/ 170 h 181"/>
                <a:gd name="T82" fmla="*/ 57 w 131"/>
                <a:gd name="T83" fmla="*/ 173 h 181"/>
                <a:gd name="T84" fmla="*/ 56 w 131"/>
                <a:gd name="T85" fmla="*/ 175 h 181"/>
                <a:gd name="T86" fmla="*/ 56 w 131"/>
                <a:gd name="T87" fmla="*/ 178 h 181"/>
                <a:gd name="T88" fmla="*/ 59 w 131"/>
                <a:gd name="T89" fmla="*/ 179 h 181"/>
                <a:gd name="T90" fmla="*/ 71 w 131"/>
                <a:gd name="T91" fmla="*/ 181 h 181"/>
                <a:gd name="T92" fmla="*/ 79 w 131"/>
                <a:gd name="T93" fmla="*/ 178 h 181"/>
                <a:gd name="T94" fmla="*/ 93 w 131"/>
                <a:gd name="T95" fmla="*/ 175 h 181"/>
                <a:gd name="T96" fmla="*/ 101 w 131"/>
                <a:gd name="T97" fmla="*/ 173 h 181"/>
                <a:gd name="T98" fmla="*/ 101 w 131"/>
                <a:gd name="T99" fmla="*/ 163 h 181"/>
                <a:gd name="T100" fmla="*/ 108 w 131"/>
                <a:gd name="T101" fmla="*/ 166 h 181"/>
                <a:gd name="T102" fmla="*/ 112 w 131"/>
                <a:gd name="T103" fmla="*/ 171 h 181"/>
                <a:gd name="T104" fmla="*/ 112 w 131"/>
                <a:gd name="T105" fmla="*/ 175 h 181"/>
                <a:gd name="T106" fmla="*/ 112 w 131"/>
                <a:gd name="T107" fmla="*/ 178 h 181"/>
                <a:gd name="T108" fmla="*/ 114 w 131"/>
                <a:gd name="T109" fmla="*/ 181 h 181"/>
                <a:gd name="T110" fmla="*/ 116 w 131"/>
                <a:gd name="T111" fmla="*/ 181 h 181"/>
                <a:gd name="T112" fmla="*/ 120 w 131"/>
                <a:gd name="T113" fmla="*/ 177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1" h="181">
                  <a:moveTo>
                    <a:pt x="120" y="177"/>
                  </a:moveTo>
                  <a:lnTo>
                    <a:pt x="129" y="162"/>
                  </a:lnTo>
                  <a:lnTo>
                    <a:pt x="131" y="149"/>
                  </a:lnTo>
                  <a:lnTo>
                    <a:pt x="131" y="138"/>
                  </a:lnTo>
                  <a:lnTo>
                    <a:pt x="130" y="131"/>
                  </a:lnTo>
                  <a:lnTo>
                    <a:pt x="126" y="130"/>
                  </a:lnTo>
                  <a:lnTo>
                    <a:pt x="118" y="131"/>
                  </a:lnTo>
                  <a:lnTo>
                    <a:pt x="111" y="133"/>
                  </a:lnTo>
                  <a:lnTo>
                    <a:pt x="107" y="133"/>
                  </a:lnTo>
                  <a:lnTo>
                    <a:pt x="107" y="131"/>
                  </a:lnTo>
                  <a:lnTo>
                    <a:pt x="108" y="131"/>
                  </a:lnTo>
                  <a:lnTo>
                    <a:pt x="111" y="130"/>
                  </a:lnTo>
                  <a:lnTo>
                    <a:pt x="115" y="129"/>
                  </a:lnTo>
                  <a:lnTo>
                    <a:pt x="118" y="127"/>
                  </a:lnTo>
                  <a:lnTo>
                    <a:pt x="122" y="126"/>
                  </a:lnTo>
                  <a:lnTo>
                    <a:pt x="125" y="125"/>
                  </a:lnTo>
                  <a:lnTo>
                    <a:pt x="127" y="125"/>
                  </a:lnTo>
                  <a:lnTo>
                    <a:pt x="129" y="123"/>
                  </a:lnTo>
                  <a:lnTo>
                    <a:pt x="127" y="123"/>
                  </a:lnTo>
                  <a:lnTo>
                    <a:pt x="116" y="122"/>
                  </a:lnTo>
                  <a:lnTo>
                    <a:pt x="101" y="122"/>
                  </a:lnTo>
                  <a:lnTo>
                    <a:pt x="89" y="120"/>
                  </a:lnTo>
                  <a:lnTo>
                    <a:pt x="82" y="120"/>
                  </a:lnTo>
                  <a:lnTo>
                    <a:pt x="81" y="120"/>
                  </a:lnTo>
                  <a:lnTo>
                    <a:pt x="81" y="118"/>
                  </a:lnTo>
                  <a:lnTo>
                    <a:pt x="79" y="116"/>
                  </a:lnTo>
                  <a:lnTo>
                    <a:pt x="79" y="112"/>
                  </a:lnTo>
                  <a:lnTo>
                    <a:pt x="81" y="110"/>
                  </a:lnTo>
                  <a:lnTo>
                    <a:pt x="81" y="107"/>
                  </a:lnTo>
                  <a:lnTo>
                    <a:pt x="82" y="104"/>
                  </a:lnTo>
                  <a:lnTo>
                    <a:pt x="82" y="101"/>
                  </a:lnTo>
                  <a:lnTo>
                    <a:pt x="83" y="99"/>
                  </a:lnTo>
                  <a:lnTo>
                    <a:pt x="82" y="97"/>
                  </a:lnTo>
                  <a:lnTo>
                    <a:pt x="82" y="94"/>
                  </a:lnTo>
                  <a:lnTo>
                    <a:pt x="82" y="92"/>
                  </a:lnTo>
                  <a:lnTo>
                    <a:pt x="83" y="89"/>
                  </a:lnTo>
                  <a:lnTo>
                    <a:pt x="85" y="85"/>
                  </a:lnTo>
                  <a:lnTo>
                    <a:pt x="86" y="81"/>
                  </a:lnTo>
                  <a:lnTo>
                    <a:pt x="94" y="74"/>
                  </a:lnTo>
                  <a:lnTo>
                    <a:pt x="105" y="70"/>
                  </a:lnTo>
                  <a:lnTo>
                    <a:pt x="114" y="68"/>
                  </a:lnTo>
                  <a:lnTo>
                    <a:pt x="118" y="68"/>
                  </a:lnTo>
                  <a:lnTo>
                    <a:pt x="118" y="64"/>
                  </a:lnTo>
                  <a:lnTo>
                    <a:pt x="118" y="56"/>
                  </a:lnTo>
                  <a:lnTo>
                    <a:pt x="116" y="46"/>
                  </a:lnTo>
                  <a:lnTo>
                    <a:pt x="116" y="36"/>
                  </a:lnTo>
                  <a:lnTo>
                    <a:pt x="115" y="30"/>
                  </a:lnTo>
                  <a:lnTo>
                    <a:pt x="112" y="26"/>
                  </a:lnTo>
                  <a:lnTo>
                    <a:pt x="104" y="22"/>
                  </a:lnTo>
                  <a:lnTo>
                    <a:pt x="93" y="16"/>
                  </a:lnTo>
                  <a:lnTo>
                    <a:pt x="81" y="11"/>
                  </a:lnTo>
                  <a:lnTo>
                    <a:pt x="70" y="5"/>
                  </a:lnTo>
                  <a:lnTo>
                    <a:pt x="60" y="1"/>
                  </a:lnTo>
                  <a:lnTo>
                    <a:pt x="52" y="0"/>
                  </a:lnTo>
                  <a:lnTo>
                    <a:pt x="41" y="3"/>
                  </a:lnTo>
                  <a:lnTo>
                    <a:pt x="31" y="7"/>
                  </a:lnTo>
                  <a:lnTo>
                    <a:pt x="25" y="11"/>
                  </a:lnTo>
                  <a:lnTo>
                    <a:pt x="22" y="12"/>
                  </a:lnTo>
                  <a:lnTo>
                    <a:pt x="20" y="14"/>
                  </a:lnTo>
                  <a:lnTo>
                    <a:pt x="14" y="19"/>
                  </a:lnTo>
                  <a:lnTo>
                    <a:pt x="8" y="27"/>
                  </a:lnTo>
                  <a:lnTo>
                    <a:pt x="3" y="38"/>
                  </a:lnTo>
                  <a:lnTo>
                    <a:pt x="0" y="51"/>
                  </a:lnTo>
                  <a:lnTo>
                    <a:pt x="1" y="64"/>
                  </a:lnTo>
                  <a:lnTo>
                    <a:pt x="3" y="70"/>
                  </a:lnTo>
                  <a:lnTo>
                    <a:pt x="4" y="73"/>
                  </a:lnTo>
                  <a:lnTo>
                    <a:pt x="9" y="73"/>
                  </a:lnTo>
                  <a:lnTo>
                    <a:pt x="16" y="73"/>
                  </a:lnTo>
                  <a:lnTo>
                    <a:pt x="26" y="74"/>
                  </a:lnTo>
                  <a:lnTo>
                    <a:pt x="35" y="75"/>
                  </a:lnTo>
                  <a:lnTo>
                    <a:pt x="44" y="78"/>
                  </a:lnTo>
                  <a:lnTo>
                    <a:pt x="49" y="83"/>
                  </a:lnTo>
                  <a:lnTo>
                    <a:pt x="51" y="92"/>
                  </a:lnTo>
                  <a:lnTo>
                    <a:pt x="51" y="101"/>
                  </a:lnTo>
                  <a:lnTo>
                    <a:pt x="53" y="108"/>
                  </a:lnTo>
                  <a:lnTo>
                    <a:pt x="57" y="115"/>
                  </a:lnTo>
                  <a:lnTo>
                    <a:pt x="59" y="120"/>
                  </a:lnTo>
                  <a:lnTo>
                    <a:pt x="59" y="127"/>
                  </a:lnTo>
                  <a:lnTo>
                    <a:pt x="57" y="137"/>
                  </a:lnTo>
                  <a:lnTo>
                    <a:pt x="57" y="149"/>
                  </a:lnTo>
                  <a:lnTo>
                    <a:pt x="57" y="160"/>
                  </a:lnTo>
                  <a:lnTo>
                    <a:pt x="57" y="170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56" y="174"/>
                  </a:lnTo>
                  <a:lnTo>
                    <a:pt x="56" y="175"/>
                  </a:lnTo>
                  <a:lnTo>
                    <a:pt x="55" y="177"/>
                  </a:lnTo>
                  <a:lnTo>
                    <a:pt x="56" y="178"/>
                  </a:lnTo>
                  <a:lnTo>
                    <a:pt x="56" y="178"/>
                  </a:lnTo>
                  <a:lnTo>
                    <a:pt x="59" y="179"/>
                  </a:lnTo>
                  <a:lnTo>
                    <a:pt x="66" y="181"/>
                  </a:lnTo>
                  <a:lnTo>
                    <a:pt x="71" y="181"/>
                  </a:lnTo>
                  <a:lnTo>
                    <a:pt x="75" y="181"/>
                  </a:lnTo>
                  <a:lnTo>
                    <a:pt x="79" y="178"/>
                  </a:lnTo>
                  <a:lnTo>
                    <a:pt x="86" y="177"/>
                  </a:lnTo>
                  <a:lnTo>
                    <a:pt x="93" y="175"/>
                  </a:lnTo>
                  <a:lnTo>
                    <a:pt x="99" y="175"/>
                  </a:lnTo>
                  <a:lnTo>
                    <a:pt x="101" y="173"/>
                  </a:lnTo>
                  <a:lnTo>
                    <a:pt x="97" y="163"/>
                  </a:lnTo>
                  <a:lnTo>
                    <a:pt x="101" y="163"/>
                  </a:lnTo>
                  <a:lnTo>
                    <a:pt x="104" y="164"/>
                  </a:lnTo>
                  <a:lnTo>
                    <a:pt x="108" y="166"/>
                  </a:lnTo>
                  <a:lnTo>
                    <a:pt x="111" y="168"/>
                  </a:lnTo>
                  <a:lnTo>
                    <a:pt x="112" y="171"/>
                  </a:lnTo>
                  <a:lnTo>
                    <a:pt x="112" y="174"/>
                  </a:lnTo>
                  <a:lnTo>
                    <a:pt x="112" y="175"/>
                  </a:lnTo>
                  <a:lnTo>
                    <a:pt x="112" y="177"/>
                  </a:lnTo>
                  <a:lnTo>
                    <a:pt x="112" y="178"/>
                  </a:lnTo>
                  <a:lnTo>
                    <a:pt x="114" y="179"/>
                  </a:lnTo>
                  <a:lnTo>
                    <a:pt x="114" y="181"/>
                  </a:lnTo>
                  <a:lnTo>
                    <a:pt x="115" y="181"/>
                  </a:lnTo>
                  <a:lnTo>
                    <a:pt x="116" y="181"/>
                  </a:lnTo>
                  <a:lnTo>
                    <a:pt x="118" y="179"/>
                  </a:lnTo>
                  <a:lnTo>
                    <a:pt x="120" y="177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5" name="Freeform 23"/>
            <p:cNvSpPr>
              <a:spLocks/>
            </p:cNvSpPr>
            <p:nvPr/>
          </p:nvSpPr>
          <p:spPr bwMode="auto">
            <a:xfrm>
              <a:off x="3479" y="1829"/>
              <a:ext cx="123" cy="173"/>
            </a:xfrm>
            <a:custGeom>
              <a:avLst/>
              <a:gdLst>
                <a:gd name="T0" fmla="*/ 52 w 123"/>
                <a:gd name="T1" fmla="*/ 39 h 173"/>
                <a:gd name="T2" fmla="*/ 45 w 123"/>
                <a:gd name="T3" fmla="*/ 41 h 173"/>
                <a:gd name="T4" fmla="*/ 19 w 123"/>
                <a:gd name="T5" fmla="*/ 39 h 173"/>
                <a:gd name="T6" fmla="*/ 6 w 123"/>
                <a:gd name="T7" fmla="*/ 48 h 173"/>
                <a:gd name="T8" fmla="*/ 34 w 123"/>
                <a:gd name="T9" fmla="*/ 48 h 173"/>
                <a:gd name="T10" fmla="*/ 49 w 123"/>
                <a:gd name="T11" fmla="*/ 51 h 173"/>
                <a:gd name="T12" fmla="*/ 21 w 123"/>
                <a:gd name="T13" fmla="*/ 56 h 173"/>
                <a:gd name="T14" fmla="*/ 6 w 123"/>
                <a:gd name="T15" fmla="*/ 77 h 173"/>
                <a:gd name="T16" fmla="*/ 6 w 123"/>
                <a:gd name="T17" fmla="*/ 110 h 173"/>
                <a:gd name="T18" fmla="*/ 18 w 123"/>
                <a:gd name="T19" fmla="*/ 136 h 173"/>
                <a:gd name="T20" fmla="*/ 52 w 123"/>
                <a:gd name="T21" fmla="*/ 165 h 173"/>
                <a:gd name="T22" fmla="*/ 84 w 123"/>
                <a:gd name="T23" fmla="*/ 170 h 173"/>
                <a:gd name="T24" fmla="*/ 106 w 123"/>
                <a:gd name="T25" fmla="*/ 147 h 173"/>
                <a:gd name="T26" fmla="*/ 108 w 123"/>
                <a:gd name="T27" fmla="*/ 141 h 173"/>
                <a:gd name="T28" fmla="*/ 114 w 123"/>
                <a:gd name="T29" fmla="*/ 137 h 173"/>
                <a:gd name="T30" fmla="*/ 121 w 123"/>
                <a:gd name="T31" fmla="*/ 130 h 173"/>
                <a:gd name="T32" fmla="*/ 123 w 123"/>
                <a:gd name="T33" fmla="*/ 125 h 173"/>
                <a:gd name="T34" fmla="*/ 119 w 123"/>
                <a:gd name="T35" fmla="*/ 124 h 173"/>
                <a:gd name="T36" fmla="*/ 103 w 123"/>
                <a:gd name="T37" fmla="*/ 129 h 173"/>
                <a:gd name="T38" fmla="*/ 73 w 123"/>
                <a:gd name="T39" fmla="*/ 140 h 173"/>
                <a:gd name="T40" fmla="*/ 45 w 123"/>
                <a:gd name="T41" fmla="*/ 129 h 173"/>
                <a:gd name="T42" fmla="*/ 41 w 123"/>
                <a:gd name="T43" fmla="*/ 126 h 173"/>
                <a:gd name="T44" fmla="*/ 32 w 123"/>
                <a:gd name="T45" fmla="*/ 122 h 173"/>
                <a:gd name="T46" fmla="*/ 25 w 123"/>
                <a:gd name="T47" fmla="*/ 106 h 173"/>
                <a:gd name="T48" fmla="*/ 41 w 123"/>
                <a:gd name="T49" fmla="*/ 89 h 173"/>
                <a:gd name="T50" fmla="*/ 41 w 123"/>
                <a:gd name="T51" fmla="*/ 91 h 173"/>
                <a:gd name="T52" fmla="*/ 36 w 123"/>
                <a:gd name="T53" fmla="*/ 99 h 173"/>
                <a:gd name="T54" fmla="*/ 41 w 123"/>
                <a:gd name="T55" fmla="*/ 107 h 173"/>
                <a:gd name="T56" fmla="*/ 71 w 123"/>
                <a:gd name="T57" fmla="*/ 107 h 173"/>
                <a:gd name="T58" fmla="*/ 96 w 123"/>
                <a:gd name="T59" fmla="*/ 107 h 173"/>
                <a:gd name="T60" fmla="*/ 117 w 123"/>
                <a:gd name="T61" fmla="*/ 104 h 173"/>
                <a:gd name="T62" fmla="*/ 114 w 123"/>
                <a:gd name="T63" fmla="*/ 100 h 173"/>
                <a:gd name="T64" fmla="*/ 92 w 123"/>
                <a:gd name="T65" fmla="*/ 100 h 173"/>
                <a:gd name="T66" fmla="*/ 70 w 123"/>
                <a:gd name="T67" fmla="*/ 96 h 173"/>
                <a:gd name="T68" fmla="*/ 60 w 123"/>
                <a:gd name="T69" fmla="*/ 93 h 173"/>
                <a:gd name="T70" fmla="*/ 51 w 123"/>
                <a:gd name="T71" fmla="*/ 88 h 173"/>
                <a:gd name="T72" fmla="*/ 49 w 123"/>
                <a:gd name="T73" fmla="*/ 82 h 173"/>
                <a:gd name="T74" fmla="*/ 52 w 123"/>
                <a:gd name="T75" fmla="*/ 74 h 173"/>
                <a:gd name="T76" fmla="*/ 58 w 123"/>
                <a:gd name="T77" fmla="*/ 73 h 173"/>
                <a:gd name="T78" fmla="*/ 60 w 123"/>
                <a:gd name="T79" fmla="*/ 63 h 173"/>
                <a:gd name="T80" fmla="*/ 60 w 123"/>
                <a:gd name="T81" fmla="*/ 33 h 173"/>
                <a:gd name="T82" fmla="*/ 53 w 123"/>
                <a:gd name="T83" fmla="*/ 7 h 173"/>
                <a:gd name="T84" fmla="*/ 27 w 123"/>
                <a:gd name="T85" fmla="*/ 0 h 173"/>
                <a:gd name="T86" fmla="*/ 3 w 123"/>
                <a:gd name="T87" fmla="*/ 4 h 173"/>
                <a:gd name="T88" fmla="*/ 3 w 123"/>
                <a:gd name="T89" fmla="*/ 17 h 173"/>
                <a:gd name="T90" fmla="*/ 10 w 123"/>
                <a:gd name="T91" fmla="*/ 18 h 173"/>
                <a:gd name="T92" fmla="*/ 25 w 123"/>
                <a:gd name="T93" fmla="*/ 14 h 173"/>
                <a:gd name="T94" fmla="*/ 52 w 123"/>
                <a:gd name="T95" fmla="*/ 2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" h="173">
                  <a:moveTo>
                    <a:pt x="53" y="29"/>
                  </a:moveTo>
                  <a:lnTo>
                    <a:pt x="53" y="34"/>
                  </a:lnTo>
                  <a:lnTo>
                    <a:pt x="52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5" y="41"/>
                  </a:lnTo>
                  <a:lnTo>
                    <a:pt x="40" y="40"/>
                  </a:lnTo>
                  <a:lnTo>
                    <a:pt x="30" y="39"/>
                  </a:lnTo>
                  <a:lnTo>
                    <a:pt x="19" y="39"/>
                  </a:lnTo>
                  <a:lnTo>
                    <a:pt x="10" y="41"/>
                  </a:lnTo>
                  <a:lnTo>
                    <a:pt x="4" y="45"/>
                  </a:lnTo>
                  <a:lnTo>
                    <a:pt x="6" y="48"/>
                  </a:lnTo>
                  <a:lnTo>
                    <a:pt x="12" y="50"/>
                  </a:lnTo>
                  <a:lnTo>
                    <a:pt x="23" y="50"/>
                  </a:lnTo>
                  <a:lnTo>
                    <a:pt x="34" y="48"/>
                  </a:lnTo>
                  <a:lnTo>
                    <a:pt x="44" y="48"/>
                  </a:lnTo>
                  <a:lnTo>
                    <a:pt x="49" y="48"/>
                  </a:lnTo>
                  <a:lnTo>
                    <a:pt x="49" y="51"/>
                  </a:lnTo>
                  <a:lnTo>
                    <a:pt x="44" y="52"/>
                  </a:lnTo>
                  <a:lnTo>
                    <a:pt x="34" y="55"/>
                  </a:lnTo>
                  <a:lnTo>
                    <a:pt x="21" y="56"/>
                  </a:lnTo>
                  <a:lnTo>
                    <a:pt x="12" y="61"/>
                  </a:lnTo>
                  <a:lnTo>
                    <a:pt x="8" y="67"/>
                  </a:lnTo>
                  <a:lnTo>
                    <a:pt x="6" y="77"/>
                  </a:lnTo>
                  <a:lnTo>
                    <a:pt x="4" y="88"/>
                  </a:lnTo>
                  <a:lnTo>
                    <a:pt x="4" y="100"/>
                  </a:lnTo>
                  <a:lnTo>
                    <a:pt x="6" y="110"/>
                  </a:lnTo>
                  <a:lnTo>
                    <a:pt x="7" y="118"/>
                  </a:lnTo>
                  <a:lnTo>
                    <a:pt x="11" y="126"/>
                  </a:lnTo>
                  <a:lnTo>
                    <a:pt x="18" y="136"/>
                  </a:lnTo>
                  <a:lnTo>
                    <a:pt x="29" y="145"/>
                  </a:lnTo>
                  <a:lnTo>
                    <a:pt x="41" y="156"/>
                  </a:lnTo>
                  <a:lnTo>
                    <a:pt x="52" y="165"/>
                  </a:lnTo>
                  <a:lnTo>
                    <a:pt x="64" y="170"/>
                  </a:lnTo>
                  <a:lnTo>
                    <a:pt x="73" y="173"/>
                  </a:lnTo>
                  <a:lnTo>
                    <a:pt x="84" y="170"/>
                  </a:lnTo>
                  <a:lnTo>
                    <a:pt x="93" y="163"/>
                  </a:lnTo>
                  <a:lnTo>
                    <a:pt x="100" y="155"/>
                  </a:lnTo>
                  <a:lnTo>
                    <a:pt x="106" y="147"/>
                  </a:lnTo>
                  <a:lnTo>
                    <a:pt x="107" y="143"/>
                  </a:lnTo>
                  <a:lnTo>
                    <a:pt x="108" y="143"/>
                  </a:lnTo>
                  <a:lnTo>
                    <a:pt x="108" y="141"/>
                  </a:lnTo>
                  <a:lnTo>
                    <a:pt x="110" y="140"/>
                  </a:lnTo>
                  <a:lnTo>
                    <a:pt x="112" y="139"/>
                  </a:lnTo>
                  <a:lnTo>
                    <a:pt x="114" y="137"/>
                  </a:lnTo>
                  <a:lnTo>
                    <a:pt x="117" y="134"/>
                  </a:lnTo>
                  <a:lnTo>
                    <a:pt x="119" y="132"/>
                  </a:lnTo>
                  <a:lnTo>
                    <a:pt x="121" y="130"/>
                  </a:lnTo>
                  <a:lnTo>
                    <a:pt x="122" y="128"/>
                  </a:lnTo>
                  <a:lnTo>
                    <a:pt x="123" y="126"/>
                  </a:lnTo>
                  <a:lnTo>
                    <a:pt x="123" y="125"/>
                  </a:lnTo>
                  <a:lnTo>
                    <a:pt x="123" y="124"/>
                  </a:lnTo>
                  <a:lnTo>
                    <a:pt x="122" y="124"/>
                  </a:lnTo>
                  <a:lnTo>
                    <a:pt x="119" y="124"/>
                  </a:lnTo>
                  <a:lnTo>
                    <a:pt x="115" y="124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5" y="133"/>
                  </a:lnTo>
                  <a:lnTo>
                    <a:pt x="85" y="139"/>
                  </a:lnTo>
                  <a:lnTo>
                    <a:pt x="73" y="140"/>
                  </a:lnTo>
                  <a:lnTo>
                    <a:pt x="60" y="137"/>
                  </a:lnTo>
                  <a:lnTo>
                    <a:pt x="51" y="133"/>
                  </a:lnTo>
                  <a:lnTo>
                    <a:pt x="45" y="129"/>
                  </a:lnTo>
                  <a:lnTo>
                    <a:pt x="43" y="126"/>
                  </a:lnTo>
                  <a:lnTo>
                    <a:pt x="43" y="126"/>
                  </a:lnTo>
                  <a:lnTo>
                    <a:pt x="41" y="126"/>
                  </a:lnTo>
                  <a:lnTo>
                    <a:pt x="38" y="126"/>
                  </a:lnTo>
                  <a:lnTo>
                    <a:pt x="36" y="125"/>
                  </a:lnTo>
                  <a:lnTo>
                    <a:pt x="32" y="122"/>
                  </a:lnTo>
                  <a:lnTo>
                    <a:pt x="29" y="119"/>
                  </a:lnTo>
                  <a:lnTo>
                    <a:pt x="25" y="114"/>
                  </a:lnTo>
                  <a:lnTo>
                    <a:pt x="25" y="106"/>
                  </a:lnTo>
                  <a:lnTo>
                    <a:pt x="29" y="99"/>
                  </a:lnTo>
                  <a:lnTo>
                    <a:pt x="34" y="93"/>
                  </a:lnTo>
                  <a:lnTo>
                    <a:pt x="41" y="89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41" y="91"/>
                  </a:lnTo>
                  <a:lnTo>
                    <a:pt x="40" y="93"/>
                  </a:lnTo>
                  <a:lnTo>
                    <a:pt x="37" y="96"/>
                  </a:lnTo>
                  <a:lnTo>
                    <a:pt x="36" y="99"/>
                  </a:lnTo>
                  <a:lnTo>
                    <a:pt x="33" y="103"/>
                  </a:lnTo>
                  <a:lnTo>
                    <a:pt x="34" y="106"/>
                  </a:lnTo>
                  <a:lnTo>
                    <a:pt x="41" y="107"/>
                  </a:lnTo>
                  <a:lnTo>
                    <a:pt x="49" y="107"/>
                  </a:lnTo>
                  <a:lnTo>
                    <a:pt x="60" y="107"/>
                  </a:lnTo>
                  <a:lnTo>
                    <a:pt x="71" y="107"/>
                  </a:lnTo>
                  <a:lnTo>
                    <a:pt x="81" y="107"/>
                  </a:lnTo>
                  <a:lnTo>
                    <a:pt x="86" y="107"/>
                  </a:lnTo>
                  <a:lnTo>
                    <a:pt x="96" y="107"/>
                  </a:lnTo>
                  <a:lnTo>
                    <a:pt x="107" y="107"/>
                  </a:lnTo>
                  <a:lnTo>
                    <a:pt x="114" y="106"/>
                  </a:lnTo>
                  <a:lnTo>
                    <a:pt x="117" y="104"/>
                  </a:lnTo>
                  <a:lnTo>
                    <a:pt x="118" y="103"/>
                  </a:lnTo>
                  <a:lnTo>
                    <a:pt x="117" y="102"/>
                  </a:lnTo>
                  <a:lnTo>
                    <a:pt x="114" y="100"/>
                  </a:lnTo>
                  <a:lnTo>
                    <a:pt x="111" y="100"/>
                  </a:lnTo>
                  <a:lnTo>
                    <a:pt x="104" y="100"/>
                  </a:lnTo>
                  <a:lnTo>
                    <a:pt x="92" y="100"/>
                  </a:lnTo>
                  <a:lnTo>
                    <a:pt x="80" y="100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7" y="95"/>
                  </a:lnTo>
                  <a:lnTo>
                    <a:pt x="64" y="95"/>
                  </a:lnTo>
                  <a:lnTo>
                    <a:pt x="60" y="93"/>
                  </a:lnTo>
                  <a:lnTo>
                    <a:pt x="56" y="92"/>
                  </a:lnTo>
                  <a:lnTo>
                    <a:pt x="53" y="89"/>
                  </a:lnTo>
                  <a:lnTo>
                    <a:pt x="51" y="88"/>
                  </a:lnTo>
                  <a:lnTo>
                    <a:pt x="49" y="87"/>
                  </a:lnTo>
                  <a:lnTo>
                    <a:pt x="49" y="84"/>
                  </a:lnTo>
                  <a:lnTo>
                    <a:pt x="49" y="82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4"/>
                  </a:lnTo>
                  <a:lnTo>
                    <a:pt x="53" y="73"/>
                  </a:lnTo>
                  <a:lnTo>
                    <a:pt x="55" y="73"/>
                  </a:lnTo>
                  <a:lnTo>
                    <a:pt x="58" y="73"/>
                  </a:lnTo>
                  <a:lnTo>
                    <a:pt x="59" y="71"/>
                  </a:lnTo>
                  <a:lnTo>
                    <a:pt x="60" y="69"/>
                  </a:lnTo>
                  <a:lnTo>
                    <a:pt x="60" y="63"/>
                  </a:lnTo>
                  <a:lnTo>
                    <a:pt x="59" y="56"/>
                  </a:lnTo>
                  <a:lnTo>
                    <a:pt x="59" y="45"/>
                  </a:lnTo>
                  <a:lnTo>
                    <a:pt x="60" y="33"/>
                  </a:lnTo>
                  <a:lnTo>
                    <a:pt x="60" y="22"/>
                  </a:lnTo>
                  <a:lnTo>
                    <a:pt x="59" y="14"/>
                  </a:lnTo>
                  <a:lnTo>
                    <a:pt x="53" y="7"/>
                  </a:lnTo>
                  <a:lnTo>
                    <a:pt x="45" y="2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18" y="0"/>
                  </a:lnTo>
                  <a:lnTo>
                    <a:pt x="8" y="2"/>
                  </a:lnTo>
                  <a:lnTo>
                    <a:pt x="3" y="4"/>
                  </a:lnTo>
                  <a:lnTo>
                    <a:pt x="0" y="10"/>
                  </a:lnTo>
                  <a:lnTo>
                    <a:pt x="1" y="14"/>
                  </a:lnTo>
                  <a:lnTo>
                    <a:pt x="3" y="17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10" y="18"/>
                  </a:lnTo>
                  <a:lnTo>
                    <a:pt x="14" y="17"/>
                  </a:lnTo>
                  <a:lnTo>
                    <a:pt x="16" y="15"/>
                  </a:lnTo>
                  <a:lnTo>
                    <a:pt x="25" y="14"/>
                  </a:lnTo>
                  <a:lnTo>
                    <a:pt x="34" y="14"/>
                  </a:lnTo>
                  <a:lnTo>
                    <a:pt x="44" y="15"/>
                  </a:lnTo>
                  <a:lnTo>
                    <a:pt x="52" y="21"/>
                  </a:lnTo>
                  <a:lnTo>
                    <a:pt x="53" y="29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6" name="Freeform 24"/>
            <p:cNvSpPr>
              <a:spLocks/>
            </p:cNvSpPr>
            <p:nvPr/>
          </p:nvSpPr>
          <p:spPr bwMode="auto">
            <a:xfrm>
              <a:off x="3593" y="1824"/>
              <a:ext cx="34" cy="16"/>
            </a:xfrm>
            <a:custGeom>
              <a:avLst/>
              <a:gdLst>
                <a:gd name="T0" fmla="*/ 0 w 34"/>
                <a:gd name="T1" fmla="*/ 12 h 16"/>
                <a:gd name="T2" fmla="*/ 3 w 34"/>
                <a:gd name="T3" fmla="*/ 11 h 16"/>
                <a:gd name="T4" fmla="*/ 7 w 34"/>
                <a:gd name="T5" fmla="*/ 8 h 16"/>
                <a:gd name="T6" fmla="*/ 13 w 34"/>
                <a:gd name="T7" fmla="*/ 4 h 16"/>
                <a:gd name="T8" fmla="*/ 20 w 34"/>
                <a:gd name="T9" fmla="*/ 1 h 16"/>
                <a:gd name="T10" fmla="*/ 26 w 34"/>
                <a:gd name="T11" fmla="*/ 0 h 16"/>
                <a:gd name="T12" fmla="*/ 29 w 34"/>
                <a:gd name="T13" fmla="*/ 1 h 16"/>
                <a:gd name="T14" fmla="*/ 30 w 34"/>
                <a:gd name="T15" fmla="*/ 4 h 16"/>
                <a:gd name="T16" fmla="*/ 31 w 34"/>
                <a:gd name="T17" fmla="*/ 7 h 16"/>
                <a:gd name="T18" fmla="*/ 33 w 34"/>
                <a:gd name="T19" fmla="*/ 8 h 16"/>
                <a:gd name="T20" fmla="*/ 34 w 34"/>
                <a:gd name="T21" fmla="*/ 9 h 16"/>
                <a:gd name="T22" fmla="*/ 34 w 34"/>
                <a:gd name="T23" fmla="*/ 12 h 16"/>
                <a:gd name="T24" fmla="*/ 34 w 34"/>
                <a:gd name="T25" fmla="*/ 13 h 16"/>
                <a:gd name="T26" fmla="*/ 31 w 34"/>
                <a:gd name="T27" fmla="*/ 13 h 16"/>
                <a:gd name="T28" fmla="*/ 27 w 34"/>
                <a:gd name="T29" fmla="*/ 15 h 16"/>
                <a:gd name="T30" fmla="*/ 18 w 34"/>
                <a:gd name="T31" fmla="*/ 16 h 16"/>
                <a:gd name="T32" fmla="*/ 7 w 34"/>
                <a:gd name="T33" fmla="*/ 15 h 16"/>
                <a:gd name="T34" fmla="*/ 0 w 34"/>
                <a:gd name="T35" fmla="*/ 13 h 16"/>
                <a:gd name="T36" fmla="*/ 0 w 34"/>
                <a:gd name="T37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" h="16">
                  <a:moveTo>
                    <a:pt x="0" y="12"/>
                  </a:moveTo>
                  <a:lnTo>
                    <a:pt x="3" y="11"/>
                  </a:lnTo>
                  <a:lnTo>
                    <a:pt x="7" y="8"/>
                  </a:lnTo>
                  <a:lnTo>
                    <a:pt x="13" y="4"/>
                  </a:lnTo>
                  <a:lnTo>
                    <a:pt x="20" y="1"/>
                  </a:lnTo>
                  <a:lnTo>
                    <a:pt x="26" y="0"/>
                  </a:lnTo>
                  <a:lnTo>
                    <a:pt x="29" y="1"/>
                  </a:lnTo>
                  <a:lnTo>
                    <a:pt x="30" y="4"/>
                  </a:lnTo>
                  <a:lnTo>
                    <a:pt x="31" y="7"/>
                  </a:lnTo>
                  <a:lnTo>
                    <a:pt x="33" y="8"/>
                  </a:lnTo>
                  <a:lnTo>
                    <a:pt x="34" y="9"/>
                  </a:lnTo>
                  <a:lnTo>
                    <a:pt x="34" y="12"/>
                  </a:lnTo>
                  <a:lnTo>
                    <a:pt x="34" y="13"/>
                  </a:lnTo>
                  <a:lnTo>
                    <a:pt x="31" y="13"/>
                  </a:lnTo>
                  <a:lnTo>
                    <a:pt x="27" y="15"/>
                  </a:lnTo>
                  <a:lnTo>
                    <a:pt x="18" y="16"/>
                  </a:lnTo>
                  <a:lnTo>
                    <a:pt x="7" y="15"/>
                  </a:lnTo>
                  <a:lnTo>
                    <a:pt x="0" y="13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7" name="Freeform 25"/>
            <p:cNvSpPr>
              <a:spLocks/>
            </p:cNvSpPr>
            <p:nvPr/>
          </p:nvSpPr>
          <p:spPr bwMode="auto">
            <a:xfrm>
              <a:off x="3586" y="1842"/>
              <a:ext cx="34" cy="16"/>
            </a:xfrm>
            <a:custGeom>
              <a:avLst/>
              <a:gdLst>
                <a:gd name="T0" fmla="*/ 0 w 34"/>
                <a:gd name="T1" fmla="*/ 12 h 16"/>
                <a:gd name="T2" fmla="*/ 0 w 34"/>
                <a:gd name="T3" fmla="*/ 11 h 16"/>
                <a:gd name="T4" fmla="*/ 1 w 34"/>
                <a:gd name="T5" fmla="*/ 9 h 16"/>
                <a:gd name="T6" fmla="*/ 4 w 34"/>
                <a:gd name="T7" fmla="*/ 8 h 16"/>
                <a:gd name="T8" fmla="*/ 7 w 34"/>
                <a:gd name="T9" fmla="*/ 5 h 16"/>
                <a:gd name="T10" fmla="*/ 10 w 34"/>
                <a:gd name="T11" fmla="*/ 4 h 16"/>
                <a:gd name="T12" fmla="*/ 12 w 34"/>
                <a:gd name="T13" fmla="*/ 1 h 16"/>
                <a:gd name="T14" fmla="*/ 15 w 34"/>
                <a:gd name="T15" fmla="*/ 0 h 16"/>
                <a:gd name="T16" fmla="*/ 16 w 34"/>
                <a:gd name="T17" fmla="*/ 0 h 16"/>
                <a:gd name="T18" fmla="*/ 19 w 34"/>
                <a:gd name="T19" fmla="*/ 0 h 16"/>
                <a:gd name="T20" fmla="*/ 22 w 34"/>
                <a:gd name="T21" fmla="*/ 0 h 16"/>
                <a:gd name="T22" fmla="*/ 26 w 34"/>
                <a:gd name="T23" fmla="*/ 0 h 16"/>
                <a:gd name="T24" fmla="*/ 29 w 34"/>
                <a:gd name="T25" fmla="*/ 0 h 16"/>
                <a:gd name="T26" fmla="*/ 31 w 34"/>
                <a:gd name="T27" fmla="*/ 1 h 16"/>
                <a:gd name="T28" fmla="*/ 34 w 34"/>
                <a:gd name="T29" fmla="*/ 1 h 16"/>
                <a:gd name="T30" fmla="*/ 34 w 34"/>
                <a:gd name="T31" fmla="*/ 4 h 16"/>
                <a:gd name="T32" fmla="*/ 34 w 34"/>
                <a:gd name="T33" fmla="*/ 5 h 16"/>
                <a:gd name="T34" fmla="*/ 34 w 34"/>
                <a:gd name="T35" fmla="*/ 8 h 16"/>
                <a:gd name="T36" fmla="*/ 34 w 34"/>
                <a:gd name="T37" fmla="*/ 11 h 16"/>
                <a:gd name="T38" fmla="*/ 33 w 34"/>
                <a:gd name="T39" fmla="*/ 12 h 16"/>
                <a:gd name="T40" fmla="*/ 31 w 34"/>
                <a:gd name="T41" fmla="*/ 13 h 16"/>
                <a:gd name="T42" fmla="*/ 29 w 34"/>
                <a:gd name="T43" fmla="*/ 15 h 16"/>
                <a:gd name="T44" fmla="*/ 23 w 34"/>
                <a:gd name="T45" fmla="*/ 15 h 16"/>
                <a:gd name="T46" fmla="*/ 15 w 34"/>
                <a:gd name="T47" fmla="*/ 16 h 16"/>
                <a:gd name="T48" fmla="*/ 8 w 34"/>
                <a:gd name="T49" fmla="*/ 16 h 16"/>
                <a:gd name="T50" fmla="*/ 1 w 34"/>
                <a:gd name="T51" fmla="*/ 15 h 16"/>
                <a:gd name="T52" fmla="*/ 0 w 34"/>
                <a:gd name="T53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" h="16">
                  <a:moveTo>
                    <a:pt x="0" y="12"/>
                  </a:moveTo>
                  <a:lnTo>
                    <a:pt x="0" y="11"/>
                  </a:lnTo>
                  <a:lnTo>
                    <a:pt x="1" y="9"/>
                  </a:lnTo>
                  <a:lnTo>
                    <a:pt x="4" y="8"/>
                  </a:lnTo>
                  <a:lnTo>
                    <a:pt x="7" y="5"/>
                  </a:lnTo>
                  <a:lnTo>
                    <a:pt x="10" y="4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1" y="1"/>
                  </a:lnTo>
                  <a:lnTo>
                    <a:pt x="34" y="1"/>
                  </a:lnTo>
                  <a:lnTo>
                    <a:pt x="34" y="4"/>
                  </a:lnTo>
                  <a:lnTo>
                    <a:pt x="34" y="5"/>
                  </a:lnTo>
                  <a:lnTo>
                    <a:pt x="34" y="8"/>
                  </a:lnTo>
                  <a:lnTo>
                    <a:pt x="34" y="11"/>
                  </a:lnTo>
                  <a:lnTo>
                    <a:pt x="33" y="12"/>
                  </a:lnTo>
                  <a:lnTo>
                    <a:pt x="31" y="13"/>
                  </a:lnTo>
                  <a:lnTo>
                    <a:pt x="29" y="15"/>
                  </a:lnTo>
                  <a:lnTo>
                    <a:pt x="23" y="15"/>
                  </a:lnTo>
                  <a:lnTo>
                    <a:pt x="15" y="16"/>
                  </a:lnTo>
                  <a:lnTo>
                    <a:pt x="8" y="16"/>
                  </a:lnTo>
                  <a:lnTo>
                    <a:pt x="1" y="15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8" name="Freeform 26"/>
            <p:cNvSpPr>
              <a:spLocks/>
            </p:cNvSpPr>
            <p:nvPr/>
          </p:nvSpPr>
          <p:spPr bwMode="auto">
            <a:xfrm>
              <a:off x="3516" y="1848"/>
              <a:ext cx="14" cy="13"/>
            </a:xfrm>
            <a:custGeom>
              <a:avLst/>
              <a:gdLst>
                <a:gd name="T0" fmla="*/ 0 w 14"/>
                <a:gd name="T1" fmla="*/ 0 h 13"/>
                <a:gd name="T2" fmla="*/ 0 w 14"/>
                <a:gd name="T3" fmla="*/ 2 h 13"/>
                <a:gd name="T4" fmla="*/ 1 w 14"/>
                <a:gd name="T5" fmla="*/ 2 h 13"/>
                <a:gd name="T6" fmla="*/ 3 w 14"/>
                <a:gd name="T7" fmla="*/ 5 h 13"/>
                <a:gd name="T8" fmla="*/ 3 w 14"/>
                <a:gd name="T9" fmla="*/ 6 h 13"/>
                <a:gd name="T10" fmla="*/ 3 w 14"/>
                <a:gd name="T11" fmla="*/ 9 h 13"/>
                <a:gd name="T12" fmla="*/ 3 w 14"/>
                <a:gd name="T13" fmla="*/ 11 h 13"/>
                <a:gd name="T14" fmla="*/ 3 w 14"/>
                <a:gd name="T15" fmla="*/ 11 h 13"/>
                <a:gd name="T16" fmla="*/ 6 w 14"/>
                <a:gd name="T17" fmla="*/ 13 h 13"/>
                <a:gd name="T18" fmla="*/ 7 w 14"/>
                <a:gd name="T19" fmla="*/ 13 h 13"/>
                <a:gd name="T20" fmla="*/ 10 w 14"/>
                <a:gd name="T21" fmla="*/ 13 h 13"/>
                <a:gd name="T22" fmla="*/ 12 w 14"/>
                <a:gd name="T23" fmla="*/ 11 h 13"/>
                <a:gd name="T24" fmla="*/ 14 w 14"/>
                <a:gd name="T25" fmla="*/ 11 h 13"/>
                <a:gd name="T26" fmla="*/ 14 w 14"/>
                <a:gd name="T27" fmla="*/ 10 h 13"/>
                <a:gd name="T28" fmla="*/ 12 w 14"/>
                <a:gd name="T29" fmla="*/ 7 h 13"/>
                <a:gd name="T30" fmla="*/ 12 w 14"/>
                <a:gd name="T31" fmla="*/ 6 h 13"/>
                <a:gd name="T32" fmla="*/ 10 w 14"/>
                <a:gd name="T33" fmla="*/ 3 h 13"/>
                <a:gd name="T34" fmla="*/ 7 w 14"/>
                <a:gd name="T35" fmla="*/ 2 h 13"/>
                <a:gd name="T36" fmla="*/ 4 w 14"/>
                <a:gd name="T37" fmla="*/ 0 h 13"/>
                <a:gd name="T38" fmla="*/ 0 w 14"/>
                <a:gd name="T3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lnTo>
                    <a:pt x="0" y="2"/>
                  </a:lnTo>
                  <a:lnTo>
                    <a:pt x="1" y="2"/>
                  </a:lnTo>
                  <a:lnTo>
                    <a:pt x="3" y="5"/>
                  </a:lnTo>
                  <a:lnTo>
                    <a:pt x="3" y="6"/>
                  </a:lnTo>
                  <a:lnTo>
                    <a:pt x="3" y="9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6" y="13"/>
                  </a:lnTo>
                  <a:lnTo>
                    <a:pt x="7" y="13"/>
                  </a:lnTo>
                  <a:lnTo>
                    <a:pt x="10" y="13"/>
                  </a:lnTo>
                  <a:lnTo>
                    <a:pt x="12" y="11"/>
                  </a:lnTo>
                  <a:lnTo>
                    <a:pt x="14" y="11"/>
                  </a:lnTo>
                  <a:lnTo>
                    <a:pt x="14" y="10"/>
                  </a:lnTo>
                  <a:lnTo>
                    <a:pt x="12" y="7"/>
                  </a:lnTo>
                  <a:lnTo>
                    <a:pt x="12" y="6"/>
                  </a:lnTo>
                  <a:lnTo>
                    <a:pt x="10" y="3"/>
                  </a:lnTo>
                  <a:lnTo>
                    <a:pt x="7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0D1D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39" name="Freeform 27"/>
            <p:cNvSpPr>
              <a:spLocks/>
            </p:cNvSpPr>
            <p:nvPr/>
          </p:nvSpPr>
          <p:spPr bwMode="auto">
            <a:xfrm>
              <a:off x="3612" y="1844"/>
              <a:ext cx="7" cy="10"/>
            </a:xfrm>
            <a:custGeom>
              <a:avLst/>
              <a:gdLst>
                <a:gd name="T0" fmla="*/ 1 w 7"/>
                <a:gd name="T1" fmla="*/ 0 h 10"/>
                <a:gd name="T2" fmla="*/ 0 w 7"/>
                <a:gd name="T3" fmla="*/ 10 h 10"/>
                <a:gd name="T4" fmla="*/ 1 w 7"/>
                <a:gd name="T5" fmla="*/ 10 h 10"/>
                <a:gd name="T6" fmla="*/ 3 w 7"/>
                <a:gd name="T7" fmla="*/ 10 h 10"/>
                <a:gd name="T8" fmla="*/ 4 w 7"/>
                <a:gd name="T9" fmla="*/ 10 h 10"/>
                <a:gd name="T10" fmla="*/ 7 w 7"/>
                <a:gd name="T11" fmla="*/ 9 h 10"/>
                <a:gd name="T12" fmla="*/ 7 w 7"/>
                <a:gd name="T13" fmla="*/ 9 h 10"/>
                <a:gd name="T14" fmla="*/ 7 w 7"/>
                <a:gd name="T15" fmla="*/ 4 h 10"/>
                <a:gd name="T16" fmla="*/ 7 w 7"/>
                <a:gd name="T17" fmla="*/ 2 h 10"/>
                <a:gd name="T18" fmla="*/ 5 w 7"/>
                <a:gd name="T19" fmla="*/ 0 h 10"/>
                <a:gd name="T20" fmla="*/ 3 w 7"/>
                <a:gd name="T21" fmla="*/ 0 h 10"/>
                <a:gd name="T22" fmla="*/ 1 w 7"/>
                <a:gd name="T2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lnTo>
                    <a:pt x="0" y="10"/>
                  </a:lnTo>
                  <a:lnTo>
                    <a:pt x="1" y="10"/>
                  </a:lnTo>
                  <a:lnTo>
                    <a:pt x="3" y="10"/>
                  </a:lnTo>
                  <a:lnTo>
                    <a:pt x="4" y="10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4"/>
                  </a:lnTo>
                  <a:lnTo>
                    <a:pt x="7" y="2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B0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0D1D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0" name="Freeform 28"/>
            <p:cNvSpPr>
              <a:spLocks/>
            </p:cNvSpPr>
            <p:nvPr/>
          </p:nvSpPr>
          <p:spPr bwMode="auto">
            <a:xfrm>
              <a:off x="3431" y="1657"/>
              <a:ext cx="62" cy="91"/>
            </a:xfrm>
            <a:custGeom>
              <a:avLst/>
              <a:gdLst>
                <a:gd name="T0" fmla="*/ 48 w 62"/>
                <a:gd name="T1" fmla="*/ 0 h 91"/>
                <a:gd name="T2" fmla="*/ 45 w 62"/>
                <a:gd name="T3" fmla="*/ 2 h 91"/>
                <a:gd name="T4" fmla="*/ 38 w 62"/>
                <a:gd name="T5" fmla="*/ 9 h 91"/>
                <a:gd name="T6" fmla="*/ 30 w 62"/>
                <a:gd name="T7" fmla="*/ 17 h 91"/>
                <a:gd name="T8" fmla="*/ 21 w 62"/>
                <a:gd name="T9" fmla="*/ 28 h 91"/>
                <a:gd name="T10" fmla="*/ 11 w 62"/>
                <a:gd name="T11" fmla="*/ 41 h 91"/>
                <a:gd name="T12" fmla="*/ 6 w 62"/>
                <a:gd name="T13" fmla="*/ 53 h 91"/>
                <a:gd name="T14" fmla="*/ 6 w 62"/>
                <a:gd name="T15" fmla="*/ 58 h 91"/>
                <a:gd name="T16" fmla="*/ 7 w 62"/>
                <a:gd name="T17" fmla="*/ 58 h 91"/>
                <a:gd name="T18" fmla="*/ 11 w 62"/>
                <a:gd name="T19" fmla="*/ 56 h 91"/>
                <a:gd name="T20" fmla="*/ 16 w 62"/>
                <a:gd name="T21" fmla="*/ 50 h 91"/>
                <a:gd name="T22" fmla="*/ 23 w 62"/>
                <a:gd name="T23" fmla="*/ 43 h 91"/>
                <a:gd name="T24" fmla="*/ 29 w 62"/>
                <a:gd name="T25" fmla="*/ 37 h 91"/>
                <a:gd name="T26" fmla="*/ 33 w 62"/>
                <a:gd name="T27" fmla="*/ 34 h 91"/>
                <a:gd name="T28" fmla="*/ 36 w 62"/>
                <a:gd name="T29" fmla="*/ 32 h 91"/>
                <a:gd name="T30" fmla="*/ 34 w 62"/>
                <a:gd name="T31" fmla="*/ 37 h 91"/>
                <a:gd name="T32" fmla="*/ 29 w 62"/>
                <a:gd name="T33" fmla="*/ 43 h 91"/>
                <a:gd name="T34" fmla="*/ 22 w 62"/>
                <a:gd name="T35" fmla="*/ 52 h 91"/>
                <a:gd name="T36" fmla="*/ 15 w 62"/>
                <a:gd name="T37" fmla="*/ 61 h 91"/>
                <a:gd name="T38" fmla="*/ 8 w 62"/>
                <a:gd name="T39" fmla="*/ 71 h 91"/>
                <a:gd name="T40" fmla="*/ 3 w 62"/>
                <a:gd name="T41" fmla="*/ 80 h 91"/>
                <a:gd name="T42" fmla="*/ 0 w 62"/>
                <a:gd name="T43" fmla="*/ 87 h 91"/>
                <a:gd name="T44" fmla="*/ 3 w 62"/>
                <a:gd name="T45" fmla="*/ 91 h 91"/>
                <a:gd name="T46" fmla="*/ 7 w 62"/>
                <a:gd name="T47" fmla="*/ 89 h 91"/>
                <a:gd name="T48" fmla="*/ 14 w 62"/>
                <a:gd name="T49" fmla="*/ 83 h 91"/>
                <a:gd name="T50" fmla="*/ 22 w 62"/>
                <a:gd name="T51" fmla="*/ 76 h 91"/>
                <a:gd name="T52" fmla="*/ 29 w 62"/>
                <a:gd name="T53" fmla="*/ 68 h 91"/>
                <a:gd name="T54" fmla="*/ 37 w 62"/>
                <a:gd name="T55" fmla="*/ 63 h 91"/>
                <a:gd name="T56" fmla="*/ 43 w 62"/>
                <a:gd name="T57" fmla="*/ 60 h 91"/>
                <a:gd name="T58" fmla="*/ 48 w 62"/>
                <a:gd name="T59" fmla="*/ 57 h 91"/>
                <a:gd name="T60" fmla="*/ 52 w 62"/>
                <a:gd name="T61" fmla="*/ 49 h 91"/>
                <a:gd name="T62" fmla="*/ 55 w 62"/>
                <a:gd name="T63" fmla="*/ 39 h 91"/>
                <a:gd name="T64" fmla="*/ 56 w 62"/>
                <a:gd name="T65" fmla="*/ 30 h 91"/>
                <a:gd name="T66" fmla="*/ 55 w 62"/>
                <a:gd name="T67" fmla="*/ 21 h 91"/>
                <a:gd name="T68" fmla="*/ 52 w 62"/>
                <a:gd name="T69" fmla="*/ 19 h 91"/>
                <a:gd name="T70" fmla="*/ 51 w 62"/>
                <a:gd name="T71" fmla="*/ 17 h 91"/>
                <a:gd name="T72" fmla="*/ 51 w 62"/>
                <a:gd name="T73" fmla="*/ 17 h 91"/>
                <a:gd name="T74" fmla="*/ 51 w 62"/>
                <a:gd name="T75" fmla="*/ 16 h 91"/>
                <a:gd name="T76" fmla="*/ 52 w 62"/>
                <a:gd name="T77" fmla="*/ 15 h 91"/>
                <a:gd name="T78" fmla="*/ 55 w 62"/>
                <a:gd name="T79" fmla="*/ 13 h 91"/>
                <a:gd name="T80" fmla="*/ 56 w 62"/>
                <a:gd name="T81" fmla="*/ 11 h 91"/>
                <a:gd name="T82" fmla="*/ 59 w 62"/>
                <a:gd name="T83" fmla="*/ 9 h 91"/>
                <a:gd name="T84" fmla="*/ 60 w 62"/>
                <a:gd name="T85" fmla="*/ 6 h 91"/>
                <a:gd name="T86" fmla="*/ 62 w 62"/>
                <a:gd name="T87" fmla="*/ 5 h 91"/>
                <a:gd name="T88" fmla="*/ 62 w 62"/>
                <a:gd name="T89" fmla="*/ 4 h 91"/>
                <a:gd name="T90" fmla="*/ 62 w 62"/>
                <a:gd name="T91" fmla="*/ 2 h 91"/>
                <a:gd name="T92" fmla="*/ 60 w 62"/>
                <a:gd name="T93" fmla="*/ 1 h 91"/>
                <a:gd name="T94" fmla="*/ 58 w 62"/>
                <a:gd name="T95" fmla="*/ 0 h 91"/>
                <a:gd name="T96" fmla="*/ 54 w 62"/>
                <a:gd name="T97" fmla="*/ 0 h 91"/>
                <a:gd name="T98" fmla="*/ 48 w 62"/>
                <a:gd name="T99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" h="91">
                  <a:moveTo>
                    <a:pt x="48" y="0"/>
                  </a:moveTo>
                  <a:lnTo>
                    <a:pt x="45" y="2"/>
                  </a:lnTo>
                  <a:lnTo>
                    <a:pt x="38" y="9"/>
                  </a:lnTo>
                  <a:lnTo>
                    <a:pt x="30" y="17"/>
                  </a:lnTo>
                  <a:lnTo>
                    <a:pt x="21" y="28"/>
                  </a:lnTo>
                  <a:lnTo>
                    <a:pt x="11" y="41"/>
                  </a:lnTo>
                  <a:lnTo>
                    <a:pt x="6" y="53"/>
                  </a:lnTo>
                  <a:lnTo>
                    <a:pt x="6" y="58"/>
                  </a:lnTo>
                  <a:lnTo>
                    <a:pt x="7" y="58"/>
                  </a:lnTo>
                  <a:lnTo>
                    <a:pt x="11" y="56"/>
                  </a:lnTo>
                  <a:lnTo>
                    <a:pt x="16" y="50"/>
                  </a:lnTo>
                  <a:lnTo>
                    <a:pt x="23" y="43"/>
                  </a:lnTo>
                  <a:lnTo>
                    <a:pt x="29" y="37"/>
                  </a:lnTo>
                  <a:lnTo>
                    <a:pt x="33" y="34"/>
                  </a:lnTo>
                  <a:lnTo>
                    <a:pt x="36" y="32"/>
                  </a:lnTo>
                  <a:lnTo>
                    <a:pt x="34" y="37"/>
                  </a:lnTo>
                  <a:lnTo>
                    <a:pt x="29" y="43"/>
                  </a:lnTo>
                  <a:lnTo>
                    <a:pt x="22" y="52"/>
                  </a:lnTo>
                  <a:lnTo>
                    <a:pt x="15" y="61"/>
                  </a:lnTo>
                  <a:lnTo>
                    <a:pt x="8" y="71"/>
                  </a:lnTo>
                  <a:lnTo>
                    <a:pt x="3" y="80"/>
                  </a:lnTo>
                  <a:lnTo>
                    <a:pt x="0" y="87"/>
                  </a:lnTo>
                  <a:lnTo>
                    <a:pt x="3" y="91"/>
                  </a:lnTo>
                  <a:lnTo>
                    <a:pt x="7" y="89"/>
                  </a:lnTo>
                  <a:lnTo>
                    <a:pt x="14" y="83"/>
                  </a:lnTo>
                  <a:lnTo>
                    <a:pt x="22" y="76"/>
                  </a:lnTo>
                  <a:lnTo>
                    <a:pt x="29" y="68"/>
                  </a:lnTo>
                  <a:lnTo>
                    <a:pt x="37" y="63"/>
                  </a:lnTo>
                  <a:lnTo>
                    <a:pt x="43" y="60"/>
                  </a:lnTo>
                  <a:lnTo>
                    <a:pt x="48" y="57"/>
                  </a:lnTo>
                  <a:lnTo>
                    <a:pt x="52" y="49"/>
                  </a:lnTo>
                  <a:lnTo>
                    <a:pt x="55" y="39"/>
                  </a:lnTo>
                  <a:lnTo>
                    <a:pt x="56" y="30"/>
                  </a:lnTo>
                  <a:lnTo>
                    <a:pt x="55" y="21"/>
                  </a:lnTo>
                  <a:lnTo>
                    <a:pt x="52" y="19"/>
                  </a:lnTo>
                  <a:lnTo>
                    <a:pt x="51" y="17"/>
                  </a:lnTo>
                  <a:lnTo>
                    <a:pt x="51" y="17"/>
                  </a:lnTo>
                  <a:lnTo>
                    <a:pt x="51" y="16"/>
                  </a:lnTo>
                  <a:lnTo>
                    <a:pt x="52" y="15"/>
                  </a:lnTo>
                  <a:lnTo>
                    <a:pt x="55" y="13"/>
                  </a:lnTo>
                  <a:lnTo>
                    <a:pt x="56" y="11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62" y="5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60" y="1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B68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6885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1" name="Freeform 29"/>
            <p:cNvSpPr>
              <a:spLocks/>
            </p:cNvSpPr>
            <p:nvPr/>
          </p:nvSpPr>
          <p:spPr bwMode="auto">
            <a:xfrm>
              <a:off x="3530" y="1661"/>
              <a:ext cx="108" cy="75"/>
            </a:xfrm>
            <a:custGeom>
              <a:avLst/>
              <a:gdLst>
                <a:gd name="T0" fmla="*/ 42 w 108"/>
                <a:gd name="T1" fmla="*/ 0 h 75"/>
                <a:gd name="T2" fmla="*/ 42 w 108"/>
                <a:gd name="T3" fmla="*/ 0 h 75"/>
                <a:gd name="T4" fmla="*/ 44 w 108"/>
                <a:gd name="T5" fmla="*/ 1 h 75"/>
                <a:gd name="T6" fmla="*/ 45 w 108"/>
                <a:gd name="T7" fmla="*/ 1 h 75"/>
                <a:gd name="T8" fmla="*/ 45 w 108"/>
                <a:gd name="T9" fmla="*/ 2 h 75"/>
                <a:gd name="T10" fmla="*/ 45 w 108"/>
                <a:gd name="T11" fmla="*/ 5 h 75"/>
                <a:gd name="T12" fmla="*/ 45 w 108"/>
                <a:gd name="T13" fmla="*/ 8 h 75"/>
                <a:gd name="T14" fmla="*/ 42 w 108"/>
                <a:gd name="T15" fmla="*/ 11 h 75"/>
                <a:gd name="T16" fmla="*/ 38 w 108"/>
                <a:gd name="T17" fmla="*/ 15 h 75"/>
                <a:gd name="T18" fmla="*/ 30 w 108"/>
                <a:gd name="T19" fmla="*/ 22 h 75"/>
                <a:gd name="T20" fmla="*/ 19 w 108"/>
                <a:gd name="T21" fmla="*/ 27 h 75"/>
                <a:gd name="T22" fmla="*/ 11 w 108"/>
                <a:gd name="T23" fmla="*/ 33 h 75"/>
                <a:gd name="T24" fmla="*/ 2 w 108"/>
                <a:gd name="T25" fmla="*/ 37 h 75"/>
                <a:gd name="T26" fmla="*/ 0 w 108"/>
                <a:gd name="T27" fmla="*/ 38 h 75"/>
                <a:gd name="T28" fmla="*/ 4 w 108"/>
                <a:gd name="T29" fmla="*/ 38 h 75"/>
                <a:gd name="T30" fmla="*/ 13 w 108"/>
                <a:gd name="T31" fmla="*/ 37 h 75"/>
                <a:gd name="T32" fmla="*/ 27 w 108"/>
                <a:gd name="T33" fmla="*/ 38 h 75"/>
                <a:gd name="T34" fmla="*/ 45 w 108"/>
                <a:gd name="T35" fmla="*/ 39 h 75"/>
                <a:gd name="T36" fmla="*/ 63 w 108"/>
                <a:gd name="T37" fmla="*/ 44 h 75"/>
                <a:gd name="T38" fmla="*/ 79 w 108"/>
                <a:gd name="T39" fmla="*/ 50 h 75"/>
                <a:gd name="T40" fmla="*/ 93 w 108"/>
                <a:gd name="T41" fmla="*/ 61 h 75"/>
                <a:gd name="T42" fmla="*/ 98 w 108"/>
                <a:gd name="T43" fmla="*/ 67 h 75"/>
                <a:gd name="T44" fmla="*/ 103 w 108"/>
                <a:gd name="T45" fmla="*/ 71 h 75"/>
                <a:gd name="T46" fmla="*/ 105 w 108"/>
                <a:gd name="T47" fmla="*/ 74 h 75"/>
                <a:gd name="T48" fmla="*/ 107 w 108"/>
                <a:gd name="T49" fmla="*/ 75 h 75"/>
                <a:gd name="T50" fmla="*/ 108 w 108"/>
                <a:gd name="T51" fmla="*/ 75 h 75"/>
                <a:gd name="T52" fmla="*/ 108 w 108"/>
                <a:gd name="T53" fmla="*/ 75 h 75"/>
                <a:gd name="T54" fmla="*/ 108 w 108"/>
                <a:gd name="T55" fmla="*/ 75 h 75"/>
                <a:gd name="T56" fmla="*/ 107 w 108"/>
                <a:gd name="T57" fmla="*/ 74 h 75"/>
                <a:gd name="T58" fmla="*/ 107 w 108"/>
                <a:gd name="T59" fmla="*/ 72 h 75"/>
                <a:gd name="T60" fmla="*/ 105 w 108"/>
                <a:gd name="T61" fmla="*/ 70 h 75"/>
                <a:gd name="T62" fmla="*/ 104 w 108"/>
                <a:gd name="T63" fmla="*/ 68 h 75"/>
                <a:gd name="T64" fmla="*/ 103 w 108"/>
                <a:gd name="T65" fmla="*/ 67 h 75"/>
                <a:gd name="T66" fmla="*/ 101 w 108"/>
                <a:gd name="T67" fmla="*/ 64 h 75"/>
                <a:gd name="T68" fmla="*/ 100 w 108"/>
                <a:gd name="T69" fmla="*/ 63 h 75"/>
                <a:gd name="T70" fmla="*/ 100 w 108"/>
                <a:gd name="T71" fmla="*/ 63 h 75"/>
                <a:gd name="T72" fmla="*/ 98 w 108"/>
                <a:gd name="T73" fmla="*/ 61 h 75"/>
                <a:gd name="T74" fmla="*/ 97 w 108"/>
                <a:gd name="T75" fmla="*/ 59 h 75"/>
                <a:gd name="T76" fmla="*/ 93 w 108"/>
                <a:gd name="T77" fmla="*/ 52 h 75"/>
                <a:gd name="T78" fmla="*/ 86 w 108"/>
                <a:gd name="T79" fmla="*/ 41 h 75"/>
                <a:gd name="T80" fmla="*/ 78 w 108"/>
                <a:gd name="T81" fmla="*/ 30 h 75"/>
                <a:gd name="T82" fmla="*/ 67 w 108"/>
                <a:gd name="T83" fmla="*/ 17 h 75"/>
                <a:gd name="T84" fmla="*/ 55 w 108"/>
                <a:gd name="T85" fmla="*/ 7 h 75"/>
                <a:gd name="T86" fmla="*/ 42 w 108"/>
                <a:gd name="T87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8" h="75">
                  <a:moveTo>
                    <a:pt x="42" y="0"/>
                  </a:moveTo>
                  <a:lnTo>
                    <a:pt x="42" y="0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5" y="2"/>
                  </a:lnTo>
                  <a:lnTo>
                    <a:pt x="45" y="5"/>
                  </a:lnTo>
                  <a:lnTo>
                    <a:pt x="45" y="8"/>
                  </a:lnTo>
                  <a:lnTo>
                    <a:pt x="42" y="11"/>
                  </a:lnTo>
                  <a:lnTo>
                    <a:pt x="38" y="15"/>
                  </a:lnTo>
                  <a:lnTo>
                    <a:pt x="30" y="22"/>
                  </a:lnTo>
                  <a:lnTo>
                    <a:pt x="19" y="27"/>
                  </a:lnTo>
                  <a:lnTo>
                    <a:pt x="11" y="33"/>
                  </a:lnTo>
                  <a:lnTo>
                    <a:pt x="2" y="37"/>
                  </a:lnTo>
                  <a:lnTo>
                    <a:pt x="0" y="38"/>
                  </a:lnTo>
                  <a:lnTo>
                    <a:pt x="4" y="38"/>
                  </a:lnTo>
                  <a:lnTo>
                    <a:pt x="13" y="37"/>
                  </a:lnTo>
                  <a:lnTo>
                    <a:pt x="27" y="38"/>
                  </a:lnTo>
                  <a:lnTo>
                    <a:pt x="45" y="39"/>
                  </a:lnTo>
                  <a:lnTo>
                    <a:pt x="63" y="44"/>
                  </a:lnTo>
                  <a:lnTo>
                    <a:pt x="79" y="50"/>
                  </a:lnTo>
                  <a:lnTo>
                    <a:pt x="93" y="61"/>
                  </a:lnTo>
                  <a:lnTo>
                    <a:pt x="98" y="67"/>
                  </a:lnTo>
                  <a:lnTo>
                    <a:pt x="103" y="71"/>
                  </a:lnTo>
                  <a:lnTo>
                    <a:pt x="105" y="74"/>
                  </a:lnTo>
                  <a:lnTo>
                    <a:pt x="107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8" y="75"/>
                  </a:lnTo>
                  <a:lnTo>
                    <a:pt x="107" y="74"/>
                  </a:lnTo>
                  <a:lnTo>
                    <a:pt x="107" y="72"/>
                  </a:lnTo>
                  <a:lnTo>
                    <a:pt x="105" y="70"/>
                  </a:lnTo>
                  <a:lnTo>
                    <a:pt x="104" y="68"/>
                  </a:lnTo>
                  <a:lnTo>
                    <a:pt x="103" y="67"/>
                  </a:lnTo>
                  <a:lnTo>
                    <a:pt x="101" y="64"/>
                  </a:lnTo>
                  <a:lnTo>
                    <a:pt x="100" y="63"/>
                  </a:lnTo>
                  <a:lnTo>
                    <a:pt x="100" y="63"/>
                  </a:lnTo>
                  <a:lnTo>
                    <a:pt x="98" y="61"/>
                  </a:lnTo>
                  <a:lnTo>
                    <a:pt x="97" y="59"/>
                  </a:lnTo>
                  <a:lnTo>
                    <a:pt x="93" y="52"/>
                  </a:lnTo>
                  <a:lnTo>
                    <a:pt x="86" y="41"/>
                  </a:lnTo>
                  <a:lnTo>
                    <a:pt x="78" y="30"/>
                  </a:lnTo>
                  <a:lnTo>
                    <a:pt x="67" y="17"/>
                  </a:lnTo>
                  <a:lnTo>
                    <a:pt x="55" y="7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688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6885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2" name="Freeform 30"/>
            <p:cNvSpPr>
              <a:spLocks/>
            </p:cNvSpPr>
            <p:nvPr/>
          </p:nvSpPr>
          <p:spPr bwMode="auto">
            <a:xfrm>
              <a:off x="3387" y="2565"/>
              <a:ext cx="276" cy="462"/>
            </a:xfrm>
            <a:custGeom>
              <a:avLst/>
              <a:gdLst>
                <a:gd name="T0" fmla="*/ 78 w 276"/>
                <a:gd name="T1" fmla="*/ 71 h 462"/>
                <a:gd name="T2" fmla="*/ 93 w 276"/>
                <a:gd name="T3" fmla="*/ 123 h 462"/>
                <a:gd name="T4" fmla="*/ 114 w 276"/>
                <a:gd name="T5" fmla="*/ 173 h 462"/>
                <a:gd name="T6" fmla="*/ 136 w 276"/>
                <a:gd name="T7" fmla="*/ 230 h 462"/>
                <a:gd name="T8" fmla="*/ 141 w 276"/>
                <a:gd name="T9" fmla="*/ 278 h 462"/>
                <a:gd name="T10" fmla="*/ 155 w 276"/>
                <a:gd name="T11" fmla="*/ 326 h 462"/>
                <a:gd name="T12" fmla="*/ 181 w 276"/>
                <a:gd name="T13" fmla="*/ 345 h 462"/>
                <a:gd name="T14" fmla="*/ 204 w 276"/>
                <a:gd name="T15" fmla="*/ 376 h 462"/>
                <a:gd name="T16" fmla="*/ 210 w 276"/>
                <a:gd name="T17" fmla="*/ 400 h 462"/>
                <a:gd name="T18" fmla="*/ 182 w 276"/>
                <a:gd name="T19" fmla="*/ 402 h 462"/>
                <a:gd name="T20" fmla="*/ 178 w 276"/>
                <a:gd name="T21" fmla="*/ 411 h 462"/>
                <a:gd name="T22" fmla="*/ 180 w 276"/>
                <a:gd name="T23" fmla="*/ 443 h 462"/>
                <a:gd name="T24" fmla="*/ 187 w 276"/>
                <a:gd name="T25" fmla="*/ 459 h 462"/>
                <a:gd name="T26" fmla="*/ 203 w 276"/>
                <a:gd name="T27" fmla="*/ 459 h 462"/>
                <a:gd name="T28" fmla="*/ 219 w 276"/>
                <a:gd name="T29" fmla="*/ 421 h 462"/>
                <a:gd name="T30" fmla="*/ 233 w 276"/>
                <a:gd name="T31" fmla="*/ 367 h 462"/>
                <a:gd name="T32" fmla="*/ 243 w 276"/>
                <a:gd name="T33" fmla="*/ 315 h 462"/>
                <a:gd name="T34" fmla="*/ 262 w 276"/>
                <a:gd name="T35" fmla="*/ 249 h 462"/>
                <a:gd name="T36" fmla="*/ 273 w 276"/>
                <a:gd name="T37" fmla="*/ 196 h 462"/>
                <a:gd name="T38" fmla="*/ 276 w 276"/>
                <a:gd name="T39" fmla="*/ 122 h 462"/>
                <a:gd name="T40" fmla="*/ 266 w 276"/>
                <a:gd name="T41" fmla="*/ 66 h 462"/>
                <a:gd name="T42" fmla="*/ 244 w 276"/>
                <a:gd name="T43" fmla="*/ 73 h 462"/>
                <a:gd name="T44" fmla="*/ 195 w 276"/>
                <a:gd name="T45" fmla="*/ 66 h 462"/>
                <a:gd name="T46" fmla="*/ 178 w 276"/>
                <a:gd name="T47" fmla="*/ 51 h 462"/>
                <a:gd name="T48" fmla="*/ 181 w 276"/>
                <a:gd name="T49" fmla="*/ 40 h 462"/>
                <a:gd name="T50" fmla="*/ 187 w 276"/>
                <a:gd name="T51" fmla="*/ 33 h 462"/>
                <a:gd name="T52" fmla="*/ 198 w 276"/>
                <a:gd name="T53" fmla="*/ 40 h 462"/>
                <a:gd name="T54" fmla="*/ 236 w 276"/>
                <a:gd name="T55" fmla="*/ 56 h 462"/>
                <a:gd name="T56" fmla="*/ 259 w 276"/>
                <a:gd name="T57" fmla="*/ 52 h 462"/>
                <a:gd name="T58" fmla="*/ 248 w 276"/>
                <a:gd name="T59" fmla="*/ 22 h 462"/>
                <a:gd name="T60" fmla="*/ 233 w 276"/>
                <a:gd name="T61" fmla="*/ 0 h 462"/>
                <a:gd name="T62" fmla="*/ 211 w 276"/>
                <a:gd name="T63" fmla="*/ 12 h 462"/>
                <a:gd name="T64" fmla="*/ 154 w 276"/>
                <a:gd name="T65" fmla="*/ 32 h 462"/>
                <a:gd name="T66" fmla="*/ 66 w 276"/>
                <a:gd name="T67" fmla="*/ 29 h 462"/>
                <a:gd name="T68" fmla="*/ 34 w 276"/>
                <a:gd name="T69" fmla="*/ 25 h 462"/>
                <a:gd name="T70" fmla="*/ 3 w 276"/>
                <a:gd name="T71" fmla="*/ 16 h 462"/>
                <a:gd name="T72" fmla="*/ 25 w 276"/>
                <a:gd name="T73" fmla="*/ 32 h 462"/>
                <a:gd name="T74" fmla="*/ 43 w 276"/>
                <a:gd name="T75" fmla="*/ 55 h 462"/>
                <a:gd name="T76" fmla="*/ 52 w 276"/>
                <a:gd name="T77" fmla="*/ 111 h 462"/>
                <a:gd name="T78" fmla="*/ 71 w 276"/>
                <a:gd name="T79" fmla="*/ 152 h 462"/>
                <a:gd name="T80" fmla="*/ 85 w 276"/>
                <a:gd name="T81" fmla="*/ 163 h 462"/>
                <a:gd name="T82" fmla="*/ 84 w 276"/>
                <a:gd name="T83" fmla="*/ 149 h 462"/>
                <a:gd name="T84" fmla="*/ 76 w 276"/>
                <a:gd name="T85" fmla="*/ 99 h 462"/>
                <a:gd name="T86" fmla="*/ 73 w 276"/>
                <a:gd name="T87" fmla="*/ 59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6" h="462">
                  <a:moveTo>
                    <a:pt x="74" y="56"/>
                  </a:moveTo>
                  <a:lnTo>
                    <a:pt x="74" y="60"/>
                  </a:lnTo>
                  <a:lnTo>
                    <a:pt x="78" y="71"/>
                  </a:lnTo>
                  <a:lnTo>
                    <a:pt x="82" y="86"/>
                  </a:lnTo>
                  <a:lnTo>
                    <a:pt x="88" y="104"/>
                  </a:lnTo>
                  <a:lnTo>
                    <a:pt x="93" y="123"/>
                  </a:lnTo>
                  <a:lnTo>
                    <a:pt x="100" y="141"/>
                  </a:lnTo>
                  <a:lnTo>
                    <a:pt x="107" y="158"/>
                  </a:lnTo>
                  <a:lnTo>
                    <a:pt x="114" y="173"/>
                  </a:lnTo>
                  <a:lnTo>
                    <a:pt x="121" y="191"/>
                  </a:lnTo>
                  <a:lnTo>
                    <a:pt x="129" y="211"/>
                  </a:lnTo>
                  <a:lnTo>
                    <a:pt x="136" y="230"/>
                  </a:lnTo>
                  <a:lnTo>
                    <a:pt x="140" y="248"/>
                  </a:lnTo>
                  <a:lnTo>
                    <a:pt x="143" y="265"/>
                  </a:lnTo>
                  <a:lnTo>
                    <a:pt x="141" y="278"/>
                  </a:lnTo>
                  <a:lnTo>
                    <a:pt x="140" y="296"/>
                  </a:lnTo>
                  <a:lnTo>
                    <a:pt x="145" y="314"/>
                  </a:lnTo>
                  <a:lnTo>
                    <a:pt x="155" y="326"/>
                  </a:lnTo>
                  <a:lnTo>
                    <a:pt x="167" y="334"/>
                  </a:lnTo>
                  <a:lnTo>
                    <a:pt x="173" y="339"/>
                  </a:lnTo>
                  <a:lnTo>
                    <a:pt x="181" y="345"/>
                  </a:lnTo>
                  <a:lnTo>
                    <a:pt x="189" y="355"/>
                  </a:lnTo>
                  <a:lnTo>
                    <a:pt x="198" y="365"/>
                  </a:lnTo>
                  <a:lnTo>
                    <a:pt x="204" y="376"/>
                  </a:lnTo>
                  <a:lnTo>
                    <a:pt x="210" y="385"/>
                  </a:lnTo>
                  <a:lnTo>
                    <a:pt x="211" y="395"/>
                  </a:lnTo>
                  <a:lnTo>
                    <a:pt x="210" y="400"/>
                  </a:lnTo>
                  <a:lnTo>
                    <a:pt x="203" y="402"/>
                  </a:lnTo>
                  <a:lnTo>
                    <a:pt x="191" y="402"/>
                  </a:lnTo>
                  <a:lnTo>
                    <a:pt x="182" y="402"/>
                  </a:lnTo>
                  <a:lnTo>
                    <a:pt x="178" y="403"/>
                  </a:lnTo>
                  <a:lnTo>
                    <a:pt x="178" y="406"/>
                  </a:lnTo>
                  <a:lnTo>
                    <a:pt x="178" y="411"/>
                  </a:lnTo>
                  <a:lnTo>
                    <a:pt x="178" y="419"/>
                  </a:lnTo>
                  <a:lnTo>
                    <a:pt x="178" y="432"/>
                  </a:lnTo>
                  <a:lnTo>
                    <a:pt x="180" y="443"/>
                  </a:lnTo>
                  <a:lnTo>
                    <a:pt x="181" y="452"/>
                  </a:lnTo>
                  <a:lnTo>
                    <a:pt x="184" y="456"/>
                  </a:lnTo>
                  <a:lnTo>
                    <a:pt x="187" y="459"/>
                  </a:lnTo>
                  <a:lnTo>
                    <a:pt x="192" y="460"/>
                  </a:lnTo>
                  <a:lnTo>
                    <a:pt x="198" y="462"/>
                  </a:lnTo>
                  <a:lnTo>
                    <a:pt x="203" y="459"/>
                  </a:lnTo>
                  <a:lnTo>
                    <a:pt x="207" y="451"/>
                  </a:lnTo>
                  <a:lnTo>
                    <a:pt x="213" y="437"/>
                  </a:lnTo>
                  <a:lnTo>
                    <a:pt x="219" y="421"/>
                  </a:lnTo>
                  <a:lnTo>
                    <a:pt x="226" y="402"/>
                  </a:lnTo>
                  <a:lnTo>
                    <a:pt x="232" y="384"/>
                  </a:lnTo>
                  <a:lnTo>
                    <a:pt x="233" y="367"/>
                  </a:lnTo>
                  <a:lnTo>
                    <a:pt x="233" y="354"/>
                  </a:lnTo>
                  <a:lnTo>
                    <a:pt x="237" y="336"/>
                  </a:lnTo>
                  <a:lnTo>
                    <a:pt x="243" y="315"/>
                  </a:lnTo>
                  <a:lnTo>
                    <a:pt x="250" y="292"/>
                  </a:lnTo>
                  <a:lnTo>
                    <a:pt x="257" y="270"/>
                  </a:lnTo>
                  <a:lnTo>
                    <a:pt x="262" y="249"/>
                  </a:lnTo>
                  <a:lnTo>
                    <a:pt x="267" y="232"/>
                  </a:lnTo>
                  <a:lnTo>
                    <a:pt x="270" y="217"/>
                  </a:lnTo>
                  <a:lnTo>
                    <a:pt x="273" y="196"/>
                  </a:lnTo>
                  <a:lnTo>
                    <a:pt x="276" y="171"/>
                  </a:lnTo>
                  <a:lnTo>
                    <a:pt x="276" y="147"/>
                  </a:lnTo>
                  <a:lnTo>
                    <a:pt x="276" y="122"/>
                  </a:lnTo>
                  <a:lnTo>
                    <a:pt x="274" y="99"/>
                  </a:lnTo>
                  <a:lnTo>
                    <a:pt x="270" y="80"/>
                  </a:lnTo>
                  <a:lnTo>
                    <a:pt x="266" y="66"/>
                  </a:lnTo>
                  <a:lnTo>
                    <a:pt x="263" y="67"/>
                  </a:lnTo>
                  <a:lnTo>
                    <a:pt x="255" y="70"/>
                  </a:lnTo>
                  <a:lnTo>
                    <a:pt x="244" y="73"/>
                  </a:lnTo>
                  <a:lnTo>
                    <a:pt x="229" y="74"/>
                  </a:lnTo>
                  <a:lnTo>
                    <a:pt x="213" y="71"/>
                  </a:lnTo>
                  <a:lnTo>
                    <a:pt x="195" y="66"/>
                  </a:lnTo>
                  <a:lnTo>
                    <a:pt x="178" y="53"/>
                  </a:lnTo>
                  <a:lnTo>
                    <a:pt x="178" y="52"/>
                  </a:lnTo>
                  <a:lnTo>
                    <a:pt x="178" y="51"/>
                  </a:lnTo>
                  <a:lnTo>
                    <a:pt x="180" y="48"/>
                  </a:lnTo>
                  <a:lnTo>
                    <a:pt x="180" y="44"/>
                  </a:lnTo>
                  <a:lnTo>
                    <a:pt x="181" y="40"/>
                  </a:lnTo>
                  <a:lnTo>
                    <a:pt x="182" y="37"/>
                  </a:lnTo>
                  <a:lnTo>
                    <a:pt x="185" y="34"/>
                  </a:lnTo>
                  <a:lnTo>
                    <a:pt x="187" y="33"/>
                  </a:lnTo>
                  <a:lnTo>
                    <a:pt x="188" y="33"/>
                  </a:lnTo>
                  <a:lnTo>
                    <a:pt x="191" y="34"/>
                  </a:lnTo>
                  <a:lnTo>
                    <a:pt x="198" y="40"/>
                  </a:lnTo>
                  <a:lnTo>
                    <a:pt x="209" y="47"/>
                  </a:lnTo>
                  <a:lnTo>
                    <a:pt x="221" y="52"/>
                  </a:lnTo>
                  <a:lnTo>
                    <a:pt x="236" y="56"/>
                  </a:lnTo>
                  <a:lnTo>
                    <a:pt x="250" y="58"/>
                  </a:lnTo>
                  <a:lnTo>
                    <a:pt x="261" y="55"/>
                  </a:lnTo>
                  <a:lnTo>
                    <a:pt x="259" y="52"/>
                  </a:lnTo>
                  <a:lnTo>
                    <a:pt x="257" y="44"/>
                  </a:lnTo>
                  <a:lnTo>
                    <a:pt x="252" y="33"/>
                  </a:lnTo>
                  <a:lnTo>
                    <a:pt x="248" y="22"/>
                  </a:lnTo>
                  <a:lnTo>
                    <a:pt x="243" y="11"/>
                  </a:lnTo>
                  <a:lnTo>
                    <a:pt x="237" y="3"/>
                  </a:lnTo>
                  <a:lnTo>
                    <a:pt x="233" y="0"/>
                  </a:lnTo>
                  <a:lnTo>
                    <a:pt x="230" y="1"/>
                  </a:lnTo>
                  <a:lnTo>
                    <a:pt x="224" y="7"/>
                  </a:lnTo>
                  <a:lnTo>
                    <a:pt x="211" y="12"/>
                  </a:lnTo>
                  <a:lnTo>
                    <a:pt x="196" y="19"/>
                  </a:lnTo>
                  <a:lnTo>
                    <a:pt x="177" y="26"/>
                  </a:lnTo>
                  <a:lnTo>
                    <a:pt x="154" y="32"/>
                  </a:lnTo>
                  <a:lnTo>
                    <a:pt x="128" y="34"/>
                  </a:lnTo>
                  <a:lnTo>
                    <a:pt x="98" y="34"/>
                  </a:lnTo>
                  <a:lnTo>
                    <a:pt x="66" y="29"/>
                  </a:lnTo>
                  <a:lnTo>
                    <a:pt x="62" y="29"/>
                  </a:lnTo>
                  <a:lnTo>
                    <a:pt x="51" y="27"/>
                  </a:lnTo>
                  <a:lnTo>
                    <a:pt x="34" y="25"/>
                  </a:lnTo>
                  <a:lnTo>
                    <a:pt x="17" y="21"/>
                  </a:lnTo>
                  <a:lnTo>
                    <a:pt x="0" y="15"/>
                  </a:lnTo>
                  <a:lnTo>
                    <a:pt x="3" y="16"/>
                  </a:lnTo>
                  <a:lnTo>
                    <a:pt x="8" y="21"/>
                  </a:lnTo>
                  <a:lnTo>
                    <a:pt x="17" y="26"/>
                  </a:lnTo>
                  <a:lnTo>
                    <a:pt x="25" y="32"/>
                  </a:lnTo>
                  <a:lnTo>
                    <a:pt x="33" y="37"/>
                  </a:lnTo>
                  <a:lnTo>
                    <a:pt x="39" y="43"/>
                  </a:lnTo>
                  <a:lnTo>
                    <a:pt x="43" y="55"/>
                  </a:lnTo>
                  <a:lnTo>
                    <a:pt x="45" y="73"/>
                  </a:lnTo>
                  <a:lnTo>
                    <a:pt x="48" y="92"/>
                  </a:lnTo>
                  <a:lnTo>
                    <a:pt x="52" y="111"/>
                  </a:lnTo>
                  <a:lnTo>
                    <a:pt x="56" y="127"/>
                  </a:lnTo>
                  <a:lnTo>
                    <a:pt x="63" y="141"/>
                  </a:lnTo>
                  <a:lnTo>
                    <a:pt x="71" y="152"/>
                  </a:lnTo>
                  <a:lnTo>
                    <a:pt x="78" y="159"/>
                  </a:lnTo>
                  <a:lnTo>
                    <a:pt x="82" y="162"/>
                  </a:lnTo>
                  <a:lnTo>
                    <a:pt x="85" y="163"/>
                  </a:lnTo>
                  <a:lnTo>
                    <a:pt x="87" y="163"/>
                  </a:lnTo>
                  <a:lnTo>
                    <a:pt x="87" y="159"/>
                  </a:lnTo>
                  <a:lnTo>
                    <a:pt x="84" y="149"/>
                  </a:lnTo>
                  <a:lnTo>
                    <a:pt x="81" y="134"/>
                  </a:lnTo>
                  <a:lnTo>
                    <a:pt x="78" y="118"/>
                  </a:lnTo>
                  <a:lnTo>
                    <a:pt x="76" y="99"/>
                  </a:lnTo>
                  <a:lnTo>
                    <a:pt x="74" y="82"/>
                  </a:lnTo>
                  <a:lnTo>
                    <a:pt x="73" y="69"/>
                  </a:lnTo>
                  <a:lnTo>
                    <a:pt x="73" y="59"/>
                  </a:lnTo>
                  <a:lnTo>
                    <a:pt x="74" y="56"/>
                  </a:lnTo>
                  <a:close/>
                </a:path>
              </a:pathLst>
            </a:custGeom>
            <a:solidFill>
              <a:srgbClr val="919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19EA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3" name="Freeform 31"/>
            <p:cNvSpPr>
              <a:spLocks/>
            </p:cNvSpPr>
            <p:nvPr/>
          </p:nvSpPr>
          <p:spPr bwMode="auto">
            <a:xfrm>
              <a:off x="3530" y="3110"/>
              <a:ext cx="41" cy="96"/>
            </a:xfrm>
            <a:custGeom>
              <a:avLst/>
              <a:gdLst>
                <a:gd name="T0" fmla="*/ 15 w 41"/>
                <a:gd name="T1" fmla="*/ 14 h 96"/>
                <a:gd name="T2" fmla="*/ 15 w 41"/>
                <a:gd name="T3" fmla="*/ 17 h 96"/>
                <a:gd name="T4" fmla="*/ 15 w 41"/>
                <a:gd name="T5" fmla="*/ 26 h 96"/>
                <a:gd name="T6" fmla="*/ 15 w 41"/>
                <a:gd name="T7" fmla="*/ 36 h 96"/>
                <a:gd name="T8" fmla="*/ 13 w 41"/>
                <a:gd name="T9" fmla="*/ 47 h 96"/>
                <a:gd name="T10" fmla="*/ 11 w 41"/>
                <a:gd name="T11" fmla="*/ 54 h 96"/>
                <a:gd name="T12" fmla="*/ 7 w 41"/>
                <a:gd name="T13" fmla="*/ 63 h 96"/>
                <a:gd name="T14" fmla="*/ 2 w 41"/>
                <a:gd name="T15" fmla="*/ 73 h 96"/>
                <a:gd name="T16" fmla="*/ 0 w 41"/>
                <a:gd name="T17" fmla="*/ 83 h 96"/>
                <a:gd name="T18" fmla="*/ 0 w 41"/>
                <a:gd name="T19" fmla="*/ 91 h 96"/>
                <a:gd name="T20" fmla="*/ 2 w 41"/>
                <a:gd name="T21" fmla="*/ 95 h 96"/>
                <a:gd name="T22" fmla="*/ 9 w 41"/>
                <a:gd name="T23" fmla="*/ 96 h 96"/>
                <a:gd name="T24" fmla="*/ 23 w 41"/>
                <a:gd name="T25" fmla="*/ 91 h 96"/>
                <a:gd name="T26" fmla="*/ 33 w 41"/>
                <a:gd name="T27" fmla="*/ 83 h 96"/>
                <a:gd name="T28" fmla="*/ 38 w 41"/>
                <a:gd name="T29" fmla="*/ 76 h 96"/>
                <a:gd name="T30" fmla="*/ 41 w 41"/>
                <a:gd name="T31" fmla="*/ 73 h 96"/>
                <a:gd name="T32" fmla="*/ 39 w 41"/>
                <a:gd name="T33" fmla="*/ 72 h 96"/>
                <a:gd name="T34" fmla="*/ 37 w 41"/>
                <a:gd name="T35" fmla="*/ 70 h 96"/>
                <a:gd name="T36" fmla="*/ 33 w 41"/>
                <a:gd name="T37" fmla="*/ 65 h 96"/>
                <a:gd name="T38" fmla="*/ 30 w 41"/>
                <a:gd name="T39" fmla="*/ 57 h 96"/>
                <a:gd name="T40" fmla="*/ 30 w 41"/>
                <a:gd name="T41" fmla="*/ 43 h 96"/>
                <a:gd name="T42" fmla="*/ 29 w 41"/>
                <a:gd name="T43" fmla="*/ 32 h 96"/>
                <a:gd name="T44" fmla="*/ 27 w 41"/>
                <a:gd name="T45" fmla="*/ 21 h 96"/>
                <a:gd name="T46" fmla="*/ 24 w 41"/>
                <a:gd name="T47" fmla="*/ 11 h 96"/>
                <a:gd name="T48" fmla="*/ 22 w 41"/>
                <a:gd name="T49" fmla="*/ 3 h 96"/>
                <a:gd name="T50" fmla="*/ 19 w 41"/>
                <a:gd name="T51" fmla="*/ 0 h 96"/>
                <a:gd name="T52" fmla="*/ 16 w 41"/>
                <a:gd name="T53" fmla="*/ 5 h 96"/>
                <a:gd name="T54" fmla="*/ 15 w 41"/>
                <a:gd name="T55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" h="96">
                  <a:moveTo>
                    <a:pt x="15" y="14"/>
                  </a:moveTo>
                  <a:lnTo>
                    <a:pt x="15" y="17"/>
                  </a:lnTo>
                  <a:lnTo>
                    <a:pt x="15" y="26"/>
                  </a:lnTo>
                  <a:lnTo>
                    <a:pt x="15" y="36"/>
                  </a:lnTo>
                  <a:lnTo>
                    <a:pt x="13" y="47"/>
                  </a:lnTo>
                  <a:lnTo>
                    <a:pt x="11" y="54"/>
                  </a:lnTo>
                  <a:lnTo>
                    <a:pt x="7" y="63"/>
                  </a:lnTo>
                  <a:lnTo>
                    <a:pt x="2" y="73"/>
                  </a:lnTo>
                  <a:lnTo>
                    <a:pt x="0" y="83"/>
                  </a:lnTo>
                  <a:lnTo>
                    <a:pt x="0" y="91"/>
                  </a:lnTo>
                  <a:lnTo>
                    <a:pt x="2" y="95"/>
                  </a:lnTo>
                  <a:lnTo>
                    <a:pt x="9" y="96"/>
                  </a:lnTo>
                  <a:lnTo>
                    <a:pt x="23" y="91"/>
                  </a:lnTo>
                  <a:lnTo>
                    <a:pt x="33" y="83"/>
                  </a:lnTo>
                  <a:lnTo>
                    <a:pt x="38" y="76"/>
                  </a:lnTo>
                  <a:lnTo>
                    <a:pt x="41" y="73"/>
                  </a:lnTo>
                  <a:lnTo>
                    <a:pt x="39" y="72"/>
                  </a:lnTo>
                  <a:lnTo>
                    <a:pt x="37" y="70"/>
                  </a:lnTo>
                  <a:lnTo>
                    <a:pt x="33" y="65"/>
                  </a:lnTo>
                  <a:lnTo>
                    <a:pt x="30" y="57"/>
                  </a:lnTo>
                  <a:lnTo>
                    <a:pt x="30" y="43"/>
                  </a:lnTo>
                  <a:lnTo>
                    <a:pt x="29" y="32"/>
                  </a:lnTo>
                  <a:lnTo>
                    <a:pt x="27" y="21"/>
                  </a:lnTo>
                  <a:lnTo>
                    <a:pt x="24" y="11"/>
                  </a:lnTo>
                  <a:lnTo>
                    <a:pt x="22" y="3"/>
                  </a:lnTo>
                  <a:lnTo>
                    <a:pt x="19" y="0"/>
                  </a:lnTo>
                  <a:lnTo>
                    <a:pt x="16" y="5"/>
                  </a:lnTo>
                  <a:lnTo>
                    <a:pt x="15" y="14"/>
                  </a:lnTo>
                  <a:close/>
                </a:path>
              </a:pathLst>
            </a:custGeom>
            <a:solidFill>
              <a:srgbClr val="919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19EA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4" name="Freeform 32"/>
            <p:cNvSpPr>
              <a:spLocks/>
            </p:cNvSpPr>
            <p:nvPr/>
          </p:nvSpPr>
          <p:spPr bwMode="auto">
            <a:xfrm>
              <a:off x="3437" y="3068"/>
              <a:ext cx="63" cy="77"/>
            </a:xfrm>
            <a:custGeom>
              <a:avLst/>
              <a:gdLst>
                <a:gd name="T0" fmla="*/ 0 w 63"/>
                <a:gd name="T1" fmla="*/ 77 h 77"/>
                <a:gd name="T2" fmla="*/ 0 w 63"/>
                <a:gd name="T3" fmla="*/ 75 h 77"/>
                <a:gd name="T4" fmla="*/ 0 w 63"/>
                <a:gd name="T5" fmla="*/ 74 h 77"/>
                <a:gd name="T6" fmla="*/ 0 w 63"/>
                <a:gd name="T7" fmla="*/ 71 h 77"/>
                <a:gd name="T8" fmla="*/ 1 w 63"/>
                <a:gd name="T9" fmla="*/ 66 h 77"/>
                <a:gd name="T10" fmla="*/ 5 w 63"/>
                <a:gd name="T11" fmla="*/ 59 h 77"/>
                <a:gd name="T12" fmla="*/ 13 w 63"/>
                <a:gd name="T13" fmla="*/ 49 h 77"/>
                <a:gd name="T14" fmla="*/ 24 w 63"/>
                <a:gd name="T15" fmla="*/ 36 h 77"/>
                <a:gd name="T16" fmla="*/ 41 w 63"/>
                <a:gd name="T17" fmla="*/ 19 h 77"/>
                <a:gd name="T18" fmla="*/ 63 w 63"/>
                <a:gd name="T19" fmla="*/ 0 h 77"/>
                <a:gd name="T20" fmla="*/ 60 w 63"/>
                <a:gd name="T21" fmla="*/ 1 h 77"/>
                <a:gd name="T22" fmla="*/ 56 w 63"/>
                <a:gd name="T23" fmla="*/ 7 h 77"/>
                <a:gd name="T24" fmla="*/ 50 w 63"/>
                <a:gd name="T25" fmla="*/ 15 h 77"/>
                <a:gd name="T26" fmla="*/ 45 w 63"/>
                <a:gd name="T27" fmla="*/ 25 h 77"/>
                <a:gd name="T28" fmla="*/ 38 w 63"/>
                <a:gd name="T29" fmla="*/ 34 h 77"/>
                <a:gd name="T30" fmla="*/ 34 w 63"/>
                <a:gd name="T31" fmla="*/ 45 h 77"/>
                <a:gd name="T32" fmla="*/ 31 w 63"/>
                <a:gd name="T33" fmla="*/ 53 h 77"/>
                <a:gd name="T34" fmla="*/ 31 w 63"/>
                <a:gd name="T35" fmla="*/ 62 h 77"/>
                <a:gd name="T36" fmla="*/ 37 w 63"/>
                <a:gd name="T37" fmla="*/ 66 h 77"/>
                <a:gd name="T38" fmla="*/ 42 w 63"/>
                <a:gd name="T39" fmla="*/ 68 h 77"/>
                <a:gd name="T40" fmla="*/ 39 w 63"/>
                <a:gd name="T41" fmla="*/ 71 h 77"/>
                <a:gd name="T42" fmla="*/ 31 w 63"/>
                <a:gd name="T43" fmla="*/ 73 h 77"/>
                <a:gd name="T44" fmla="*/ 21 w 63"/>
                <a:gd name="T45" fmla="*/ 74 h 77"/>
                <a:gd name="T46" fmla="*/ 10 w 63"/>
                <a:gd name="T47" fmla="*/ 75 h 77"/>
                <a:gd name="T48" fmla="*/ 4 w 63"/>
                <a:gd name="T49" fmla="*/ 77 h 77"/>
                <a:gd name="T50" fmla="*/ 0 w 63"/>
                <a:gd name="T51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3" h="77">
                  <a:moveTo>
                    <a:pt x="0" y="77"/>
                  </a:moveTo>
                  <a:lnTo>
                    <a:pt x="0" y="75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1" y="66"/>
                  </a:lnTo>
                  <a:lnTo>
                    <a:pt x="5" y="59"/>
                  </a:lnTo>
                  <a:lnTo>
                    <a:pt x="13" y="49"/>
                  </a:lnTo>
                  <a:lnTo>
                    <a:pt x="24" y="36"/>
                  </a:lnTo>
                  <a:lnTo>
                    <a:pt x="41" y="19"/>
                  </a:lnTo>
                  <a:lnTo>
                    <a:pt x="63" y="0"/>
                  </a:lnTo>
                  <a:lnTo>
                    <a:pt x="60" y="1"/>
                  </a:lnTo>
                  <a:lnTo>
                    <a:pt x="56" y="7"/>
                  </a:lnTo>
                  <a:lnTo>
                    <a:pt x="50" y="15"/>
                  </a:lnTo>
                  <a:lnTo>
                    <a:pt x="45" y="25"/>
                  </a:lnTo>
                  <a:lnTo>
                    <a:pt x="38" y="34"/>
                  </a:lnTo>
                  <a:lnTo>
                    <a:pt x="34" y="45"/>
                  </a:lnTo>
                  <a:lnTo>
                    <a:pt x="31" y="53"/>
                  </a:lnTo>
                  <a:lnTo>
                    <a:pt x="31" y="62"/>
                  </a:lnTo>
                  <a:lnTo>
                    <a:pt x="37" y="66"/>
                  </a:lnTo>
                  <a:lnTo>
                    <a:pt x="42" y="68"/>
                  </a:lnTo>
                  <a:lnTo>
                    <a:pt x="39" y="71"/>
                  </a:lnTo>
                  <a:lnTo>
                    <a:pt x="31" y="73"/>
                  </a:lnTo>
                  <a:lnTo>
                    <a:pt x="21" y="74"/>
                  </a:lnTo>
                  <a:lnTo>
                    <a:pt x="10" y="75"/>
                  </a:lnTo>
                  <a:lnTo>
                    <a:pt x="4" y="77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919E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19EAB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5" name="Freeform 33"/>
            <p:cNvSpPr>
              <a:spLocks/>
            </p:cNvSpPr>
            <p:nvPr/>
          </p:nvSpPr>
          <p:spPr bwMode="auto">
            <a:xfrm>
              <a:off x="3003" y="2268"/>
              <a:ext cx="290" cy="194"/>
            </a:xfrm>
            <a:custGeom>
              <a:avLst/>
              <a:gdLst>
                <a:gd name="T0" fmla="*/ 2 w 290"/>
                <a:gd name="T1" fmla="*/ 7 h 194"/>
                <a:gd name="T2" fmla="*/ 3 w 290"/>
                <a:gd name="T3" fmla="*/ 4 h 194"/>
                <a:gd name="T4" fmla="*/ 6 w 290"/>
                <a:gd name="T5" fmla="*/ 0 h 194"/>
                <a:gd name="T6" fmla="*/ 9 w 290"/>
                <a:gd name="T7" fmla="*/ 0 h 194"/>
                <a:gd name="T8" fmla="*/ 11 w 290"/>
                <a:gd name="T9" fmla="*/ 4 h 194"/>
                <a:gd name="T10" fmla="*/ 15 w 290"/>
                <a:gd name="T11" fmla="*/ 22 h 194"/>
                <a:gd name="T12" fmla="*/ 29 w 290"/>
                <a:gd name="T13" fmla="*/ 42 h 194"/>
                <a:gd name="T14" fmla="*/ 43 w 290"/>
                <a:gd name="T15" fmla="*/ 45 h 194"/>
                <a:gd name="T16" fmla="*/ 65 w 290"/>
                <a:gd name="T17" fmla="*/ 48 h 194"/>
                <a:gd name="T18" fmla="*/ 85 w 290"/>
                <a:gd name="T19" fmla="*/ 48 h 194"/>
                <a:gd name="T20" fmla="*/ 89 w 290"/>
                <a:gd name="T21" fmla="*/ 41 h 194"/>
                <a:gd name="T22" fmla="*/ 80 w 290"/>
                <a:gd name="T23" fmla="*/ 37 h 194"/>
                <a:gd name="T24" fmla="*/ 66 w 290"/>
                <a:gd name="T25" fmla="*/ 34 h 194"/>
                <a:gd name="T26" fmla="*/ 59 w 290"/>
                <a:gd name="T27" fmla="*/ 26 h 194"/>
                <a:gd name="T28" fmla="*/ 68 w 290"/>
                <a:gd name="T29" fmla="*/ 16 h 194"/>
                <a:gd name="T30" fmla="*/ 87 w 290"/>
                <a:gd name="T31" fmla="*/ 12 h 194"/>
                <a:gd name="T32" fmla="*/ 109 w 290"/>
                <a:gd name="T33" fmla="*/ 16 h 194"/>
                <a:gd name="T34" fmla="*/ 120 w 290"/>
                <a:gd name="T35" fmla="*/ 26 h 194"/>
                <a:gd name="T36" fmla="*/ 128 w 290"/>
                <a:gd name="T37" fmla="*/ 39 h 194"/>
                <a:gd name="T38" fmla="*/ 137 w 290"/>
                <a:gd name="T39" fmla="*/ 57 h 194"/>
                <a:gd name="T40" fmla="*/ 136 w 290"/>
                <a:gd name="T41" fmla="*/ 70 h 194"/>
                <a:gd name="T42" fmla="*/ 124 w 290"/>
                <a:gd name="T43" fmla="*/ 68 h 194"/>
                <a:gd name="T44" fmla="*/ 116 w 290"/>
                <a:gd name="T45" fmla="*/ 59 h 194"/>
                <a:gd name="T46" fmla="*/ 116 w 290"/>
                <a:gd name="T47" fmla="*/ 59 h 194"/>
                <a:gd name="T48" fmla="*/ 122 w 290"/>
                <a:gd name="T49" fmla="*/ 71 h 194"/>
                <a:gd name="T50" fmla="*/ 128 w 290"/>
                <a:gd name="T51" fmla="*/ 82 h 194"/>
                <a:gd name="T52" fmla="*/ 140 w 290"/>
                <a:gd name="T53" fmla="*/ 92 h 194"/>
                <a:gd name="T54" fmla="*/ 161 w 290"/>
                <a:gd name="T55" fmla="*/ 104 h 194"/>
                <a:gd name="T56" fmla="*/ 174 w 290"/>
                <a:gd name="T57" fmla="*/ 112 h 194"/>
                <a:gd name="T58" fmla="*/ 173 w 290"/>
                <a:gd name="T59" fmla="*/ 107 h 194"/>
                <a:gd name="T60" fmla="*/ 164 w 290"/>
                <a:gd name="T61" fmla="*/ 94 h 194"/>
                <a:gd name="T62" fmla="*/ 161 w 290"/>
                <a:gd name="T63" fmla="*/ 89 h 194"/>
                <a:gd name="T64" fmla="*/ 177 w 290"/>
                <a:gd name="T65" fmla="*/ 98 h 194"/>
                <a:gd name="T66" fmla="*/ 203 w 290"/>
                <a:gd name="T67" fmla="*/ 112 h 194"/>
                <a:gd name="T68" fmla="*/ 224 w 290"/>
                <a:gd name="T69" fmla="*/ 118 h 194"/>
                <a:gd name="T70" fmla="*/ 243 w 290"/>
                <a:gd name="T71" fmla="*/ 119 h 194"/>
                <a:gd name="T72" fmla="*/ 269 w 290"/>
                <a:gd name="T73" fmla="*/ 129 h 194"/>
                <a:gd name="T74" fmla="*/ 287 w 290"/>
                <a:gd name="T75" fmla="*/ 146 h 194"/>
                <a:gd name="T76" fmla="*/ 290 w 290"/>
                <a:gd name="T77" fmla="*/ 172 h 194"/>
                <a:gd name="T78" fmla="*/ 283 w 290"/>
                <a:gd name="T79" fmla="*/ 192 h 194"/>
                <a:gd name="T80" fmla="*/ 268 w 290"/>
                <a:gd name="T81" fmla="*/ 192 h 194"/>
                <a:gd name="T82" fmla="*/ 247 w 290"/>
                <a:gd name="T83" fmla="*/ 178 h 194"/>
                <a:gd name="T84" fmla="*/ 213 w 290"/>
                <a:gd name="T85" fmla="*/ 156 h 194"/>
                <a:gd name="T86" fmla="*/ 177 w 290"/>
                <a:gd name="T87" fmla="*/ 133 h 194"/>
                <a:gd name="T88" fmla="*/ 148 w 290"/>
                <a:gd name="T89" fmla="*/ 112 h 194"/>
                <a:gd name="T90" fmla="*/ 126 w 290"/>
                <a:gd name="T91" fmla="*/ 98 h 194"/>
                <a:gd name="T92" fmla="*/ 98 w 290"/>
                <a:gd name="T93" fmla="*/ 82 h 194"/>
                <a:gd name="T94" fmla="*/ 73 w 290"/>
                <a:gd name="T95" fmla="*/ 72 h 194"/>
                <a:gd name="T96" fmla="*/ 54 w 290"/>
                <a:gd name="T97" fmla="*/ 65 h 194"/>
                <a:gd name="T98" fmla="*/ 32 w 290"/>
                <a:gd name="T99" fmla="*/ 53 h 194"/>
                <a:gd name="T100" fmla="*/ 21 w 290"/>
                <a:gd name="T101" fmla="*/ 48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0" h="194">
                  <a:moveTo>
                    <a:pt x="0" y="7"/>
                  </a:moveTo>
                  <a:lnTo>
                    <a:pt x="2" y="7"/>
                  </a:lnTo>
                  <a:lnTo>
                    <a:pt x="2" y="5"/>
                  </a:lnTo>
                  <a:lnTo>
                    <a:pt x="3" y="4"/>
                  </a:lnTo>
                  <a:lnTo>
                    <a:pt x="5" y="1"/>
                  </a:lnTo>
                  <a:lnTo>
                    <a:pt x="6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0" y="1"/>
                  </a:lnTo>
                  <a:lnTo>
                    <a:pt x="11" y="4"/>
                  </a:lnTo>
                  <a:lnTo>
                    <a:pt x="11" y="8"/>
                  </a:lnTo>
                  <a:lnTo>
                    <a:pt x="15" y="22"/>
                  </a:lnTo>
                  <a:lnTo>
                    <a:pt x="21" y="34"/>
                  </a:lnTo>
                  <a:lnTo>
                    <a:pt x="29" y="42"/>
                  </a:lnTo>
                  <a:lnTo>
                    <a:pt x="36" y="45"/>
                  </a:lnTo>
                  <a:lnTo>
                    <a:pt x="43" y="45"/>
                  </a:lnTo>
                  <a:lnTo>
                    <a:pt x="54" y="46"/>
                  </a:lnTo>
                  <a:lnTo>
                    <a:pt x="65" y="48"/>
                  </a:lnTo>
                  <a:lnTo>
                    <a:pt x="77" y="48"/>
                  </a:lnTo>
                  <a:lnTo>
                    <a:pt x="85" y="48"/>
                  </a:lnTo>
                  <a:lnTo>
                    <a:pt x="91" y="45"/>
                  </a:lnTo>
                  <a:lnTo>
                    <a:pt x="89" y="41"/>
                  </a:lnTo>
                  <a:lnTo>
                    <a:pt x="87" y="39"/>
                  </a:lnTo>
                  <a:lnTo>
                    <a:pt x="80" y="37"/>
                  </a:lnTo>
                  <a:lnTo>
                    <a:pt x="73" y="35"/>
                  </a:lnTo>
                  <a:lnTo>
                    <a:pt x="66" y="34"/>
                  </a:lnTo>
                  <a:lnTo>
                    <a:pt x="61" y="30"/>
                  </a:lnTo>
                  <a:lnTo>
                    <a:pt x="59" y="26"/>
                  </a:lnTo>
                  <a:lnTo>
                    <a:pt x="62" y="19"/>
                  </a:lnTo>
                  <a:lnTo>
                    <a:pt x="68" y="16"/>
                  </a:lnTo>
                  <a:lnTo>
                    <a:pt x="76" y="13"/>
                  </a:lnTo>
                  <a:lnTo>
                    <a:pt x="87" y="12"/>
                  </a:lnTo>
                  <a:lnTo>
                    <a:pt x="98" y="12"/>
                  </a:lnTo>
                  <a:lnTo>
                    <a:pt x="109" y="16"/>
                  </a:lnTo>
                  <a:lnTo>
                    <a:pt x="117" y="23"/>
                  </a:lnTo>
                  <a:lnTo>
                    <a:pt x="120" y="26"/>
                  </a:lnTo>
                  <a:lnTo>
                    <a:pt x="124" y="31"/>
                  </a:lnTo>
                  <a:lnTo>
                    <a:pt x="128" y="39"/>
                  </a:lnTo>
                  <a:lnTo>
                    <a:pt x="133" y="49"/>
                  </a:lnTo>
                  <a:lnTo>
                    <a:pt x="137" y="57"/>
                  </a:lnTo>
                  <a:lnTo>
                    <a:pt x="139" y="65"/>
                  </a:lnTo>
                  <a:lnTo>
                    <a:pt x="136" y="70"/>
                  </a:lnTo>
                  <a:lnTo>
                    <a:pt x="131" y="71"/>
                  </a:lnTo>
                  <a:lnTo>
                    <a:pt x="124" y="68"/>
                  </a:lnTo>
                  <a:lnTo>
                    <a:pt x="120" y="63"/>
                  </a:lnTo>
                  <a:lnTo>
                    <a:pt x="116" y="59"/>
                  </a:lnTo>
                  <a:lnTo>
                    <a:pt x="114" y="56"/>
                  </a:lnTo>
                  <a:lnTo>
                    <a:pt x="116" y="59"/>
                  </a:lnTo>
                  <a:lnTo>
                    <a:pt x="120" y="64"/>
                  </a:lnTo>
                  <a:lnTo>
                    <a:pt x="122" y="71"/>
                  </a:lnTo>
                  <a:lnTo>
                    <a:pt x="126" y="76"/>
                  </a:lnTo>
                  <a:lnTo>
                    <a:pt x="128" y="82"/>
                  </a:lnTo>
                  <a:lnTo>
                    <a:pt x="132" y="86"/>
                  </a:lnTo>
                  <a:lnTo>
                    <a:pt x="140" y="92"/>
                  </a:lnTo>
                  <a:lnTo>
                    <a:pt x="150" y="98"/>
                  </a:lnTo>
                  <a:lnTo>
                    <a:pt x="161" y="104"/>
                  </a:lnTo>
                  <a:lnTo>
                    <a:pt x="169" y="109"/>
                  </a:lnTo>
                  <a:lnTo>
                    <a:pt x="174" y="112"/>
                  </a:lnTo>
                  <a:lnTo>
                    <a:pt x="176" y="111"/>
                  </a:lnTo>
                  <a:lnTo>
                    <a:pt x="173" y="107"/>
                  </a:lnTo>
                  <a:lnTo>
                    <a:pt x="168" y="100"/>
                  </a:lnTo>
                  <a:lnTo>
                    <a:pt x="164" y="94"/>
                  </a:lnTo>
                  <a:lnTo>
                    <a:pt x="161" y="90"/>
                  </a:lnTo>
                  <a:lnTo>
                    <a:pt x="161" y="89"/>
                  </a:lnTo>
                  <a:lnTo>
                    <a:pt x="166" y="92"/>
                  </a:lnTo>
                  <a:lnTo>
                    <a:pt x="177" y="98"/>
                  </a:lnTo>
                  <a:lnTo>
                    <a:pt x="190" y="105"/>
                  </a:lnTo>
                  <a:lnTo>
                    <a:pt x="203" y="112"/>
                  </a:lnTo>
                  <a:lnTo>
                    <a:pt x="216" y="116"/>
                  </a:lnTo>
                  <a:lnTo>
                    <a:pt x="224" y="118"/>
                  </a:lnTo>
                  <a:lnTo>
                    <a:pt x="232" y="118"/>
                  </a:lnTo>
                  <a:lnTo>
                    <a:pt x="243" y="119"/>
                  </a:lnTo>
                  <a:lnTo>
                    <a:pt x="255" y="123"/>
                  </a:lnTo>
                  <a:lnTo>
                    <a:pt x="269" y="129"/>
                  </a:lnTo>
                  <a:lnTo>
                    <a:pt x="280" y="137"/>
                  </a:lnTo>
                  <a:lnTo>
                    <a:pt x="287" y="146"/>
                  </a:lnTo>
                  <a:lnTo>
                    <a:pt x="290" y="157"/>
                  </a:lnTo>
                  <a:lnTo>
                    <a:pt x="290" y="172"/>
                  </a:lnTo>
                  <a:lnTo>
                    <a:pt x="287" y="185"/>
                  </a:lnTo>
                  <a:lnTo>
                    <a:pt x="283" y="192"/>
                  </a:lnTo>
                  <a:lnTo>
                    <a:pt x="277" y="194"/>
                  </a:lnTo>
                  <a:lnTo>
                    <a:pt x="268" y="192"/>
                  </a:lnTo>
                  <a:lnTo>
                    <a:pt x="259" y="186"/>
                  </a:lnTo>
                  <a:lnTo>
                    <a:pt x="247" y="178"/>
                  </a:lnTo>
                  <a:lnTo>
                    <a:pt x="232" y="168"/>
                  </a:lnTo>
                  <a:lnTo>
                    <a:pt x="213" y="156"/>
                  </a:lnTo>
                  <a:lnTo>
                    <a:pt x="195" y="144"/>
                  </a:lnTo>
                  <a:lnTo>
                    <a:pt x="177" y="133"/>
                  </a:lnTo>
                  <a:lnTo>
                    <a:pt x="161" y="122"/>
                  </a:lnTo>
                  <a:lnTo>
                    <a:pt x="148" y="112"/>
                  </a:lnTo>
                  <a:lnTo>
                    <a:pt x="139" y="107"/>
                  </a:lnTo>
                  <a:lnTo>
                    <a:pt x="126" y="98"/>
                  </a:lnTo>
                  <a:lnTo>
                    <a:pt x="113" y="90"/>
                  </a:lnTo>
                  <a:lnTo>
                    <a:pt x="98" y="82"/>
                  </a:lnTo>
                  <a:lnTo>
                    <a:pt x="84" y="75"/>
                  </a:lnTo>
                  <a:lnTo>
                    <a:pt x="73" y="72"/>
                  </a:lnTo>
                  <a:lnTo>
                    <a:pt x="65" y="70"/>
                  </a:lnTo>
                  <a:lnTo>
                    <a:pt x="54" y="65"/>
                  </a:lnTo>
                  <a:lnTo>
                    <a:pt x="42" y="60"/>
                  </a:lnTo>
                  <a:lnTo>
                    <a:pt x="32" y="53"/>
                  </a:lnTo>
                  <a:lnTo>
                    <a:pt x="24" y="49"/>
                  </a:lnTo>
                  <a:lnTo>
                    <a:pt x="21" y="48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6" name="Freeform 34"/>
            <p:cNvSpPr>
              <a:spLocks/>
            </p:cNvSpPr>
            <p:nvPr/>
          </p:nvSpPr>
          <p:spPr bwMode="auto">
            <a:xfrm>
              <a:off x="3315" y="2081"/>
              <a:ext cx="101" cy="198"/>
            </a:xfrm>
            <a:custGeom>
              <a:avLst/>
              <a:gdLst>
                <a:gd name="T0" fmla="*/ 27 w 101"/>
                <a:gd name="T1" fmla="*/ 2 h 198"/>
                <a:gd name="T2" fmla="*/ 30 w 101"/>
                <a:gd name="T3" fmla="*/ 2 h 198"/>
                <a:gd name="T4" fmla="*/ 35 w 101"/>
                <a:gd name="T5" fmla="*/ 0 h 198"/>
                <a:gd name="T6" fmla="*/ 43 w 101"/>
                <a:gd name="T7" fmla="*/ 0 h 198"/>
                <a:gd name="T8" fmla="*/ 50 w 101"/>
                <a:gd name="T9" fmla="*/ 3 h 198"/>
                <a:gd name="T10" fmla="*/ 56 w 101"/>
                <a:gd name="T11" fmla="*/ 6 h 198"/>
                <a:gd name="T12" fmla="*/ 56 w 101"/>
                <a:gd name="T13" fmla="*/ 13 h 198"/>
                <a:gd name="T14" fmla="*/ 54 w 101"/>
                <a:gd name="T15" fmla="*/ 20 h 198"/>
                <a:gd name="T16" fmla="*/ 50 w 101"/>
                <a:gd name="T17" fmla="*/ 29 h 198"/>
                <a:gd name="T18" fmla="*/ 46 w 101"/>
                <a:gd name="T19" fmla="*/ 40 h 198"/>
                <a:gd name="T20" fmla="*/ 43 w 101"/>
                <a:gd name="T21" fmla="*/ 50 h 198"/>
                <a:gd name="T22" fmla="*/ 41 w 101"/>
                <a:gd name="T23" fmla="*/ 58 h 198"/>
                <a:gd name="T24" fmla="*/ 41 w 101"/>
                <a:gd name="T25" fmla="*/ 65 h 198"/>
                <a:gd name="T26" fmla="*/ 43 w 101"/>
                <a:gd name="T27" fmla="*/ 69 h 198"/>
                <a:gd name="T28" fmla="*/ 50 w 101"/>
                <a:gd name="T29" fmla="*/ 67 h 198"/>
                <a:gd name="T30" fmla="*/ 60 w 101"/>
                <a:gd name="T31" fmla="*/ 63 h 198"/>
                <a:gd name="T32" fmla="*/ 71 w 101"/>
                <a:gd name="T33" fmla="*/ 58 h 198"/>
                <a:gd name="T34" fmla="*/ 80 w 101"/>
                <a:gd name="T35" fmla="*/ 54 h 198"/>
                <a:gd name="T36" fmla="*/ 89 w 101"/>
                <a:gd name="T37" fmla="*/ 50 h 198"/>
                <a:gd name="T38" fmla="*/ 97 w 101"/>
                <a:gd name="T39" fmla="*/ 47 h 198"/>
                <a:gd name="T40" fmla="*/ 101 w 101"/>
                <a:gd name="T41" fmla="*/ 47 h 198"/>
                <a:gd name="T42" fmla="*/ 101 w 101"/>
                <a:gd name="T43" fmla="*/ 51 h 198"/>
                <a:gd name="T44" fmla="*/ 97 w 101"/>
                <a:gd name="T45" fmla="*/ 58 h 198"/>
                <a:gd name="T46" fmla="*/ 89 w 101"/>
                <a:gd name="T47" fmla="*/ 70 h 198"/>
                <a:gd name="T48" fmla="*/ 80 w 101"/>
                <a:gd name="T49" fmla="*/ 85 h 198"/>
                <a:gd name="T50" fmla="*/ 71 w 101"/>
                <a:gd name="T51" fmla="*/ 104 h 198"/>
                <a:gd name="T52" fmla="*/ 61 w 101"/>
                <a:gd name="T53" fmla="*/ 124 h 198"/>
                <a:gd name="T54" fmla="*/ 52 w 101"/>
                <a:gd name="T55" fmla="*/ 144 h 198"/>
                <a:gd name="T56" fmla="*/ 42 w 101"/>
                <a:gd name="T57" fmla="*/ 162 h 198"/>
                <a:gd name="T58" fmla="*/ 35 w 101"/>
                <a:gd name="T59" fmla="*/ 178 h 198"/>
                <a:gd name="T60" fmla="*/ 31 w 101"/>
                <a:gd name="T61" fmla="*/ 191 h 198"/>
                <a:gd name="T62" fmla="*/ 28 w 101"/>
                <a:gd name="T63" fmla="*/ 198 h 198"/>
                <a:gd name="T64" fmla="*/ 28 w 101"/>
                <a:gd name="T65" fmla="*/ 198 h 198"/>
                <a:gd name="T66" fmla="*/ 30 w 101"/>
                <a:gd name="T67" fmla="*/ 192 h 198"/>
                <a:gd name="T68" fmla="*/ 30 w 101"/>
                <a:gd name="T69" fmla="*/ 183 h 198"/>
                <a:gd name="T70" fmla="*/ 30 w 101"/>
                <a:gd name="T71" fmla="*/ 169 h 198"/>
                <a:gd name="T72" fmla="*/ 30 w 101"/>
                <a:gd name="T73" fmla="*/ 155 h 198"/>
                <a:gd name="T74" fmla="*/ 31 w 101"/>
                <a:gd name="T75" fmla="*/ 141 h 198"/>
                <a:gd name="T76" fmla="*/ 31 w 101"/>
                <a:gd name="T77" fmla="*/ 132 h 198"/>
                <a:gd name="T78" fmla="*/ 28 w 101"/>
                <a:gd name="T79" fmla="*/ 124 h 198"/>
                <a:gd name="T80" fmla="*/ 24 w 101"/>
                <a:gd name="T81" fmla="*/ 118 h 198"/>
                <a:gd name="T82" fmla="*/ 17 w 101"/>
                <a:gd name="T83" fmla="*/ 113 h 198"/>
                <a:gd name="T84" fmla="*/ 12 w 101"/>
                <a:gd name="T85" fmla="*/ 107 h 198"/>
                <a:gd name="T86" fmla="*/ 8 w 101"/>
                <a:gd name="T87" fmla="*/ 100 h 198"/>
                <a:gd name="T88" fmla="*/ 6 w 101"/>
                <a:gd name="T89" fmla="*/ 91 h 198"/>
                <a:gd name="T90" fmla="*/ 9 w 101"/>
                <a:gd name="T91" fmla="*/ 78 h 198"/>
                <a:gd name="T92" fmla="*/ 12 w 101"/>
                <a:gd name="T93" fmla="*/ 69 h 198"/>
                <a:gd name="T94" fmla="*/ 12 w 101"/>
                <a:gd name="T95" fmla="*/ 65 h 198"/>
                <a:gd name="T96" fmla="*/ 11 w 101"/>
                <a:gd name="T97" fmla="*/ 63 h 198"/>
                <a:gd name="T98" fmla="*/ 6 w 101"/>
                <a:gd name="T99" fmla="*/ 63 h 198"/>
                <a:gd name="T100" fmla="*/ 4 w 101"/>
                <a:gd name="T101" fmla="*/ 63 h 198"/>
                <a:gd name="T102" fmla="*/ 1 w 101"/>
                <a:gd name="T103" fmla="*/ 62 h 198"/>
                <a:gd name="T104" fmla="*/ 0 w 101"/>
                <a:gd name="T105" fmla="*/ 57 h 198"/>
                <a:gd name="T106" fmla="*/ 0 w 101"/>
                <a:gd name="T107" fmla="*/ 46 h 198"/>
                <a:gd name="T108" fmla="*/ 4 w 101"/>
                <a:gd name="T109" fmla="*/ 30 h 198"/>
                <a:gd name="T110" fmla="*/ 8 w 101"/>
                <a:gd name="T111" fmla="*/ 20 h 198"/>
                <a:gd name="T112" fmla="*/ 13 w 101"/>
                <a:gd name="T113" fmla="*/ 13 h 198"/>
                <a:gd name="T114" fmla="*/ 20 w 101"/>
                <a:gd name="T115" fmla="*/ 7 h 198"/>
                <a:gd name="T116" fmla="*/ 24 w 101"/>
                <a:gd name="T117" fmla="*/ 4 h 198"/>
                <a:gd name="T118" fmla="*/ 27 w 101"/>
                <a:gd name="T119" fmla="*/ 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1" h="198">
                  <a:moveTo>
                    <a:pt x="27" y="2"/>
                  </a:moveTo>
                  <a:lnTo>
                    <a:pt x="30" y="2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50" y="3"/>
                  </a:lnTo>
                  <a:lnTo>
                    <a:pt x="56" y="6"/>
                  </a:lnTo>
                  <a:lnTo>
                    <a:pt x="56" y="13"/>
                  </a:lnTo>
                  <a:lnTo>
                    <a:pt x="54" y="20"/>
                  </a:lnTo>
                  <a:lnTo>
                    <a:pt x="50" y="29"/>
                  </a:lnTo>
                  <a:lnTo>
                    <a:pt x="46" y="40"/>
                  </a:lnTo>
                  <a:lnTo>
                    <a:pt x="43" y="50"/>
                  </a:lnTo>
                  <a:lnTo>
                    <a:pt x="41" y="58"/>
                  </a:lnTo>
                  <a:lnTo>
                    <a:pt x="41" y="65"/>
                  </a:lnTo>
                  <a:lnTo>
                    <a:pt x="43" y="69"/>
                  </a:lnTo>
                  <a:lnTo>
                    <a:pt x="50" y="67"/>
                  </a:lnTo>
                  <a:lnTo>
                    <a:pt x="60" y="63"/>
                  </a:lnTo>
                  <a:lnTo>
                    <a:pt x="71" y="58"/>
                  </a:lnTo>
                  <a:lnTo>
                    <a:pt x="80" y="54"/>
                  </a:lnTo>
                  <a:lnTo>
                    <a:pt x="89" y="50"/>
                  </a:lnTo>
                  <a:lnTo>
                    <a:pt x="97" y="47"/>
                  </a:lnTo>
                  <a:lnTo>
                    <a:pt x="101" y="47"/>
                  </a:lnTo>
                  <a:lnTo>
                    <a:pt x="101" y="51"/>
                  </a:lnTo>
                  <a:lnTo>
                    <a:pt x="97" y="58"/>
                  </a:lnTo>
                  <a:lnTo>
                    <a:pt x="89" y="70"/>
                  </a:lnTo>
                  <a:lnTo>
                    <a:pt x="80" y="85"/>
                  </a:lnTo>
                  <a:lnTo>
                    <a:pt x="71" y="104"/>
                  </a:lnTo>
                  <a:lnTo>
                    <a:pt x="61" y="124"/>
                  </a:lnTo>
                  <a:lnTo>
                    <a:pt x="52" y="144"/>
                  </a:lnTo>
                  <a:lnTo>
                    <a:pt x="42" y="162"/>
                  </a:lnTo>
                  <a:lnTo>
                    <a:pt x="35" y="178"/>
                  </a:lnTo>
                  <a:lnTo>
                    <a:pt x="31" y="191"/>
                  </a:lnTo>
                  <a:lnTo>
                    <a:pt x="28" y="198"/>
                  </a:lnTo>
                  <a:lnTo>
                    <a:pt x="28" y="198"/>
                  </a:lnTo>
                  <a:lnTo>
                    <a:pt x="30" y="192"/>
                  </a:lnTo>
                  <a:lnTo>
                    <a:pt x="30" y="183"/>
                  </a:lnTo>
                  <a:lnTo>
                    <a:pt x="30" y="169"/>
                  </a:lnTo>
                  <a:lnTo>
                    <a:pt x="30" y="155"/>
                  </a:lnTo>
                  <a:lnTo>
                    <a:pt x="31" y="141"/>
                  </a:lnTo>
                  <a:lnTo>
                    <a:pt x="31" y="132"/>
                  </a:lnTo>
                  <a:lnTo>
                    <a:pt x="28" y="124"/>
                  </a:lnTo>
                  <a:lnTo>
                    <a:pt x="24" y="118"/>
                  </a:lnTo>
                  <a:lnTo>
                    <a:pt x="17" y="113"/>
                  </a:lnTo>
                  <a:lnTo>
                    <a:pt x="12" y="107"/>
                  </a:lnTo>
                  <a:lnTo>
                    <a:pt x="8" y="100"/>
                  </a:lnTo>
                  <a:lnTo>
                    <a:pt x="6" y="91"/>
                  </a:lnTo>
                  <a:lnTo>
                    <a:pt x="9" y="78"/>
                  </a:lnTo>
                  <a:lnTo>
                    <a:pt x="12" y="69"/>
                  </a:lnTo>
                  <a:lnTo>
                    <a:pt x="12" y="65"/>
                  </a:lnTo>
                  <a:lnTo>
                    <a:pt x="11" y="63"/>
                  </a:lnTo>
                  <a:lnTo>
                    <a:pt x="6" y="63"/>
                  </a:lnTo>
                  <a:lnTo>
                    <a:pt x="4" y="63"/>
                  </a:lnTo>
                  <a:lnTo>
                    <a:pt x="1" y="62"/>
                  </a:lnTo>
                  <a:lnTo>
                    <a:pt x="0" y="57"/>
                  </a:lnTo>
                  <a:lnTo>
                    <a:pt x="0" y="46"/>
                  </a:lnTo>
                  <a:lnTo>
                    <a:pt x="4" y="30"/>
                  </a:lnTo>
                  <a:lnTo>
                    <a:pt x="8" y="20"/>
                  </a:lnTo>
                  <a:lnTo>
                    <a:pt x="13" y="13"/>
                  </a:lnTo>
                  <a:lnTo>
                    <a:pt x="20" y="7"/>
                  </a:lnTo>
                  <a:lnTo>
                    <a:pt x="24" y="4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rgbClr val="E1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19F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7" name="Freeform 35"/>
            <p:cNvSpPr>
              <a:spLocks/>
            </p:cNvSpPr>
            <p:nvPr/>
          </p:nvSpPr>
          <p:spPr bwMode="auto">
            <a:xfrm>
              <a:off x="3342" y="2080"/>
              <a:ext cx="530" cy="429"/>
            </a:xfrm>
            <a:custGeom>
              <a:avLst/>
              <a:gdLst>
                <a:gd name="T0" fmla="*/ 29 w 530"/>
                <a:gd name="T1" fmla="*/ 207 h 429"/>
                <a:gd name="T2" fmla="*/ 0 w 530"/>
                <a:gd name="T3" fmla="*/ 266 h 429"/>
                <a:gd name="T4" fmla="*/ 8 w 530"/>
                <a:gd name="T5" fmla="*/ 277 h 429"/>
                <a:gd name="T6" fmla="*/ 22 w 530"/>
                <a:gd name="T7" fmla="*/ 290 h 429"/>
                <a:gd name="T8" fmla="*/ 5 w 530"/>
                <a:gd name="T9" fmla="*/ 333 h 429"/>
                <a:gd name="T10" fmla="*/ 38 w 530"/>
                <a:gd name="T11" fmla="*/ 311 h 429"/>
                <a:gd name="T12" fmla="*/ 78 w 530"/>
                <a:gd name="T13" fmla="*/ 227 h 429"/>
                <a:gd name="T14" fmla="*/ 81 w 530"/>
                <a:gd name="T15" fmla="*/ 204 h 429"/>
                <a:gd name="T16" fmla="*/ 88 w 530"/>
                <a:gd name="T17" fmla="*/ 206 h 429"/>
                <a:gd name="T18" fmla="*/ 84 w 530"/>
                <a:gd name="T19" fmla="*/ 260 h 429"/>
                <a:gd name="T20" fmla="*/ 29 w 530"/>
                <a:gd name="T21" fmla="*/ 355 h 429"/>
                <a:gd name="T22" fmla="*/ 38 w 530"/>
                <a:gd name="T23" fmla="*/ 385 h 429"/>
                <a:gd name="T24" fmla="*/ 88 w 530"/>
                <a:gd name="T25" fmla="*/ 354 h 429"/>
                <a:gd name="T26" fmla="*/ 110 w 530"/>
                <a:gd name="T27" fmla="*/ 244 h 429"/>
                <a:gd name="T28" fmla="*/ 122 w 530"/>
                <a:gd name="T29" fmla="*/ 184 h 429"/>
                <a:gd name="T30" fmla="*/ 138 w 530"/>
                <a:gd name="T31" fmla="*/ 256 h 429"/>
                <a:gd name="T32" fmla="*/ 114 w 530"/>
                <a:gd name="T33" fmla="*/ 336 h 429"/>
                <a:gd name="T34" fmla="*/ 58 w 530"/>
                <a:gd name="T35" fmla="*/ 400 h 429"/>
                <a:gd name="T36" fmla="*/ 73 w 530"/>
                <a:gd name="T37" fmla="*/ 407 h 429"/>
                <a:gd name="T38" fmla="*/ 127 w 530"/>
                <a:gd name="T39" fmla="*/ 381 h 429"/>
                <a:gd name="T40" fmla="*/ 163 w 530"/>
                <a:gd name="T41" fmla="*/ 296 h 429"/>
                <a:gd name="T42" fmla="*/ 185 w 530"/>
                <a:gd name="T43" fmla="*/ 275 h 429"/>
                <a:gd name="T44" fmla="*/ 155 w 530"/>
                <a:gd name="T45" fmla="*/ 374 h 429"/>
                <a:gd name="T46" fmla="*/ 134 w 530"/>
                <a:gd name="T47" fmla="*/ 421 h 429"/>
                <a:gd name="T48" fmla="*/ 197 w 530"/>
                <a:gd name="T49" fmla="*/ 414 h 429"/>
                <a:gd name="T50" fmla="*/ 256 w 530"/>
                <a:gd name="T51" fmla="*/ 345 h 429"/>
                <a:gd name="T52" fmla="*/ 299 w 530"/>
                <a:gd name="T53" fmla="*/ 297 h 429"/>
                <a:gd name="T54" fmla="*/ 286 w 530"/>
                <a:gd name="T55" fmla="*/ 366 h 429"/>
                <a:gd name="T56" fmla="*/ 288 w 530"/>
                <a:gd name="T57" fmla="*/ 410 h 429"/>
                <a:gd name="T58" fmla="*/ 328 w 530"/>
                <a:gd name="T59" fmla="*/ 386 h 429"/>
                <a:gd name="T60" fmla="*/ 319 w 530"/>
                <a:gd name="T61" fmla="*/ 307 h 429"/>
                <a:gd name="T62" fmla="*/ 339 w 530"/>
                <a:gd name="T63" fmla="*/ 226 h 429"/>
                <a:gd name="T64" fmla="*/ 371 w 530"/>
                <a:gd name="T65" fmla="*/ 162 h 429"/>
                <a:gd name="T66" fmla="*/ 336 w 530"/>
                <a:gd name="T67" fmla="*/ 179 h 429"/>
                <a:gd name="T68" fmla="*/ 310 w 530"/>
                <a:gd name="T69" fmla="*/ 227 h 429"/>
                <a:gd name="T70" fmla="*/ 307 w 530"/>
                <a:gd name="T71" fmla="*/ 218 h 429"/>
                <a:gd name="T72" fmla="*/ 336 w 530"/>
                <a:gd name="T73" fmla="*/ 125 h 429"/>
                <a:gd name="T74" fmla="*/ 355 w 530"/>
                <a:gd name="T75" fmla="*/ 101 h 429"/>
                <a:gd name="T76" fmla="*/ 393 w 530"/>
                <a:gd name="T77" fmla="*/ 151 h 429"/>
                <a:gd name="T78" fmla="*/ 388 w 530"/>
                <a:gd name="T79" fmla="*/ 230 h 429"/>
                <a:gd name="T80" fmla="*/ 450 w 530"/>
                <a:gd name="T81" fmla="*/ 252 h 429"/>
                <a:gd name="T82" fmla="*/ 476 w 530"/>
                <a:gd name="T83" fmla="*/ 199 h 429"/>
                <a:gd name="T84" fmla="*/ 507 w 530"/>
                <a:gd name="T85" fmla="*/ 215 h 429"/>
                <a:gd name="T86" fmla="*/ 510 w 530"/>
                <a:gd name="T87" fmla="*/ 253 h 429"/>
                <a:gd name="T88" fmla="*/ 528 w 530"/>
                <a:gd name="T89" fmla="*/ 215 h 429"/>
                <a:gd name="T90" fmla="*/ 477 w 530"/>
                <a:gd name="T91" fmla="*/ 123 h 429"/>
                <a:gd name="T92" fmla="*/ 396 w 530"/>
                <a:gd name="T93" fmla="*/ 15 h 429"/>
                <a:gd name="T94" fmla="*/ 310 w 530"/>
                <a:gd name="T95" fmla="*/ 16 h 429"/>
                <a:gd name="T96" fmla="*/ 238 w 530"/>
                <a:gd name="T97" fmla="*/ 62 h 429"/>
                <a:gd name="T98" fmla="*/ 188 w 530"/>
                <a:gd name="T99" fmla="*/ 22 h 429"/>
                <a:gd name="T100" fmla="*/ 138 w 530"/>
                <a:gd name="T101" fmla="*/ 25 h 429"/>
                <a:gd name="T102" fmla="*/ 107 w 530"/>
                <a:gd name="T103" fmla="*/ 79 h 429"/>
                <a:gd name="T104" fmla="*/ 84 w 530"/>
                <a:gd name="T105" fmla="*/ 171 h 429"/>
                <a:gd name="T106" fmla="*/ 64 w 530"/>
                <a:gd name="T107" fmla="*/ 156 h 429"/>
                <a:gd name="T108" fmla="*/ 74 w 530"/>
                <a:gd name="T109" fmla="*/ 96 h 429"/>
                <a:gd name="T110" fmla="*/ 62 w 530"/>
                <a:gd name="T111" fmla="*/ 116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30" h="429">
                  <a:moveTo>
                    <a:pt x="48" y="173"/>
                  </a:moveTo>
                  <a:lnTo>
                    <a:pt x="47" y="175"/>
                  </a:lnTo>
                  <a:lnTo>
                    <a:pt x="41" y="184"/>
                  </a:lnTo>
                  <a:lnTo>
                    <a:pt x="36" y="195"/>
                  </a:lnTo>
                  <a:lnTo>
                    <a:pt x="29" y="207"/>
                  </a:lnTo>
                  <a:lnTo>
                    <a:pt x="21" y="222"/>
                  </a:lnTo>
                  <a:lnTo>
                    <a:pt x="14" y="236"/>
                  </a:lnTo>
                  <a:lnTo>
                    <a:pt x="7" y="249"/>
                  </a:lnTo>
                  <a:lnTo>
                    <a:pt x="3" y="259"/>
                  </a:lnTo>
                  <a:lnTo>
                    <a:pt x="0" y="266"/>
                  </a:lnTo>
                  <a:lnTo>
                    <a:pt x="0" y="270"/>
                  </a:lnTo>
                  <a:lnTo>
                    <a:pt x="1" y="273"/>
                  </a:lnTo>
                  <a:lnTo>
                    <a:pt x="3" y="275"/>
                  </a:lnTo>
                  <a:lnTo>
                    <a:pt x="5" y="277"/>
                  </a:lnTo>
                  <a:lnTo>
                    <a:pt x="8" y="277"/>
                  </a:lnTo>
                  <a:lnTo>
                    <a:pt x="11" y="278"/>
                  </a:lnTo>
                  <a:lnTo>
                    <a:pt x="15" y="278"/>
                  </a:lnTo>
                  <a:lnTo>
                    <a:pt x="18" y="278"/>
                  </a:lnTo>
                  <a:lnTo>
                    <a:pt x="22" y="282"/>
                  </a:lnTo>
                  <a:lnTo>
                    <a:pt x="22" y="290"/>
                  </a:lnTo>
                  <a:lnTo>
                    <a:pt x="21" y="301"/>
                  </a:lnTo>
                  <a:lnTo>
                    <a:pt x="16" y="312"/>
                  </a:lnTo>
                  <a:lnTo>
                    <a:pt x="12" y="323"/>
                  </a:lnTo>
                  <a:lnTo>
                    <a:pt x="7" y="330"/>
                  </a:lnTo>
                  <a:lnTo>
                    <a:pt x="5" y="333"/>
                  </a:lnTo>
                  <a:lnTo>
                    <a:pt x="8" y="333"/>
                  </a:lnTo>
                  <a:lnTo>
                    <a:pt x="15" y="332"/>
                  </a:lnTo>
                  <a:lnTo>
                    <a:pt x="23" y="327"/>
                  </a:lnTo>
                  <a:lnTo>
                    <a:pt x="31" y="321"/>
                  </a:lnTo>
                  <a:lnTo>
                    <a:pt x="38" y="311"/>
                  </a:lnTo>
                  <a:lnTo>
                    <a:pt x="45" y="300"/>
                  </a:lnTo>
                  <a:lnTo>
                    <a:pt x="55" y="285"/>
                  </a:lnTo>
                  <a:lnTo>
                    <a:pt x="64" y="267"/>
                  </a:lnTo>
                  <a:lnTo>
                    <a:pt x="73" y="248"/>
                  </a:lnTo>
                  <a:lnTo>
                    <a:pt x="78" y="227"/>
                  </a:lnTo>
                  <a:lnTo>
                    <a:pt x="78" y="207"/>
                  </a:lnTo>
                  <a:lnTo>
                    <a:pt x="78" y="207"/>
                  </a:lnTo>
                  <a:lnTo>
                    <a:pt x="79" y="206"/>
                  </a:lnTo>
                  <a:lnTo>
                    <a:pt x="79" y="206"/>
                  </a:lnTo>
                  <a:lnTo>
                    <a:pt x="81" y="204"/>
                  </a:lnTo>
                  <a:lnTo>
                    <a:pt x="82" y="203"/>
                  </a:lnTo>
                  <a:lnTo>
                    <a:pt x="84" y="203"/>
                  </a:lnTo>
                  <a:lnTo>
                    <a:pt x="85" y="203"/>
                  </a:lnTo>
                  <a:lnTo>
                    <a:pt x="86" y="203"/>
                  </a:lnTo>
                  <a:lnTo>
                    <a:pt x="88" y="206"/>
                  </a:lnTo>
                  <a:lnTo>
                    <a:pt x="88" y="208"/>
                  </a:lnTo>
                  <a:lnTo>
                    <a:pt x="89" y="214"/>
                  </a:lnTo>
                  <a:lnTo>
                    <a:pt x="89" y="221"/>
                  </a:lnTo>
                  <a:lnTo>
                    <a:pt x="88" y="238"/>
                  </a:lnTo>
                  <a:lnTo>
                    <a:pt x="84" y="260"/>
                  </a:lnTo>
                  <a:lnTo>
                    <a:pt x="75" y="284"/>
                  </a:lnTo>
                  <a:lnTo>
                    <a:pt x="64" y="306"/>
                  </a:lnTo>
                  <a:lnTo>
                    <a:pt x="53" y="326"/>
                  </a:lnTo>
                  <a:lnTo>
                    <a:pt x="40" y="341"/>
                  </a:lnTo>
                  <a:lnTo>
                    <a:pt x="29" y="355"/>
                  </a:lnTo>
                  <a:lnTo>
                    <a:pt x="22" y="366"/>
                  </a:lnTo>
                  <a:lnTo>
                    <a:pt x="22" y="375"/>
                  </a:lnTo>
                  <a:lnTo>
                    <a:pt x="25" y="381"/>
                  </a:lnTo>
                  <a:lnTo>
                    <a:pt x="31" y="385"/>
                  </a:lnTo>
                  <a:lnTo>
                    <a:pt x="38" y="385"/>
                  </a:lnTo>
                  <a:lnTo>
                    <a:pt x="47" y="385"/>
                  </a:lnTo>
                  <a:lnTo>
                    <a:pt x="56" y="382"/>
                  </a:lnTo>
                  <a:lnTo>
                    <a:pt x="67" y="378"/>
                  </a:lnTo>
                  <a:lnTo>
                    <a:pt x="78" y="369"/>
                  </a:lnTo>
                  <a:lnTo>
                    <a:pt x="88" y="354"/>
                  </a:lnTo>
                  <a:lnTo>
                    <a:pt x="97" y="332"/>
                  </a:lnTo>
                  <a:lnTo>
                    <a:pt x="101" y="311"/>
                  </a:lnTo>
                  <a:lnTo>
                    <a:pt x="105" y="289"/>
                  </a:lnTo>
                  <a:lnTo>
                    <a:pt x="107" y="266"/>
                  </a:lnTo>
                  <a:lnTo>
                    <a:pt x="110" y="244"/>
                  </a:lnTo>
                  <a:lnTo>
                    <a:pt x="110" y="223"/>
                  </a:lnTo>
                  <a:lnTo>
                    <a:pt x="112" y="206"/>
                  </a:lnTo>
                  <a:lnTo>
                    <a:pt x="114" y="193"/>
                  </a:lnTo>
                  <a:lnTo>
                    <a:pt x="118" y="185"/>
                  </a:lnTo>
                  <a:lnTo>
                    <a:pt x="122" y="184"/>
                  </a:lnTo>
                  <a:lnTo>
                    <a:pt x="129" y="189"/>
                  </a:lnTo>
                  <a:lnTo>
                    <a:pt x="133" y="201"/>
                  </a:lnTo>
                  <a:lnTo>
                    <a:pt x="136" y="218"/>
                  </a:lnTo>
                  <a:lnTo>
                    <a:pt x="137" y="237"/>
                  </a:lnTo>
                  <a:lnTo>
                    <a:pt x="138" y="256"/>
                  </a:lnTo>
                  <a:lnTo>
                    <a:pt x="137" y="277"/>
                  </a:lnTo>
                  <a:lnTo>
                    <a:pt x="134" y="293"/>
                  </a:lnTo>
                  <a:lnTo>
                    <a:pt x="130" y="308"/>
                  </a:lnTo>
                  <a:lnTo>
                    <a:pt x="123" y="321"/>
                  </a:lnTo>
                  <a:lnTo>
                    <a:pt x="114" y="336"/>
                  </a:lnTo>
                  <a:lnTo>
                    <a:pt x="103" y="352"/>
                  </a:lnTo>
                  <a:lnTo>
                    <a:pt x="90" y="367"/>
                  </a:lnTo>
                  <a:lnTo>
                    <a:pt x="79" y="381"/>
                  </a:lnTo>
                  <a:lnTo>
                    <a:pt x="67" y="392"/>
                  </a:lnTo>
                  <a:lnTo>
                    <a:pt x="58" y="400"/>
                  </a:lnTo>
                  <a:lnTo>
                    <a:pt x="51" y="403"/>
                  </a:lnTo>
                  <a:lnTo>
                    <a:pt x="48" y="403"/>
                  </a:lnTo>
                  <a:lnTo>
                    <a:pt x="52" y="406"/>
                  </a:lnTo>
                  <a:lnTo>
                    <a:pt x="60" y="407"/>
                  </a:lnTo>
                  <a:lnTo>
                    <a:pt x="73" y="407"/>
                  </a:lnTo>
                  <a:lnTo>
                    <a:pt x="86" y="407"/>
                  </a:lnTo>
                  <a:lnTo>
                    <a:pt x="100" y="404"/>
                  </a:lnTo>
                  <a:lnTo>
                    <a:pt x="114" y="399"/>
                  </a:lnTo>
                  <a:lnTo>
                    <a:pt x="121" y="392"/>
                  </a:lnTo>
                  <a:lnTo>
                    <a:pt x="127" y="381"/>
                  </a:lnTo>
                  <a:lnTo>
                    <a:pt x="134" y="366"/>
                  </a:lnTo>
                  <a:lnTo>
                    <a:pt x="143" y="348"/>
                  </a:lnTo>
                  <a:lnTo>
                    <a:pt x="149" y="330"/>
                  </a:lnTo>
                  <a:lnTo>
                    <a:pt x="156" y="312"/>
                  </a:lnTo>
                  <a:lnTo>
                    <a:pt x="163" y="296"/>
                  </a:lnTo>
                  <a:lnTo>
                    <a:pt x="169" y="282"/>
                  </a:lnTo>
                  <a:lnTo>
                    <a:pt x="174" y="271"/>
                  </a:lnTo>
                  <a:lnTo>
                    <a:pt x="178" y="266"/>
                  </a:lnTo>
                  <a:lnTo>
                    <a:pt x="182" y="267"/>
                  </a:lnTo>
                  <a:lnTo>
                    <a:pt x="185" y="275"/>
                  </a:lnTo>
                  <a:lnTo>
                    <a:pt x="185" y="295"/>
                  </a:lnTo>
                  <a:lnTo>
                    <a:pt x="181" y="315"/>
                  </a:lnTo>
                  <a:lnTo>
                    <a:pt x="174" y="336"/>
                  </a:lnTo>
                  <a:lnTo>
                    <a:pt x="164" y="356"/>
                  </a:lnTo>
                  <a:lnTo>
                    <a:pt x="155" y="374"/>
                  </a:lnTo>
                  <a:lnTo>
                    <a:pt x="145" y="389"/>
                  </a:lnTo>
                  <a:lnTo>
                    <a:pt x="137" y="401"/>
                  </a:lnTo>
                  <a:lnTo>
                    <a:pt x="132" y="408"/>
                  </a:lnTo>
                  <a:lnTo>
                    <a:pt x="130" y="414"/>
                  </a:lnTo>
                  <a:lnTo>
                    <a:pt x="134" y="421"/>
                  </a:lnTo>
                  <a:lnTo>
                    <a:pt x="144" y="426"/>
                  </a:lnTo>
                  <a:lnTo>
                    <a:pt x="156" y="429"/>
                  </a:lnTo>
                  <a:lnTo>
                    <a:pt x="171" y="427"/>
                  </a:lnTo>
                  <a:lnTo>
                    <a:pt x="188" y="421"/>
                  </a:lnTo>
                  <a:lnTo>
                    <a:pt x="197" y="414"/>
                  </a:lnTo>
                  <a:lnTo>
                    <a:pt x="208" y="404"/>
                  </a:lnTo>
                  <a:lnTo>
                    <a:pt x="219" y="392"/>
                  </a:lnTo>
                  <a:lnTo>
                    <a:pt x="232" y="377"/>
                  </a:lnTo>
                  <a:lnTo>
                    <a:pt x="245" y="362"/>
                  </a:lnTo>
                  <a:lnTo>
                    <a:pt x="256" y="345"/>
                  </a:lnTo>
                  <a:lnTo>
                    <a:pt x="269" y="332"/>
                  </a:lnTo>
                  <a:lnTo>
                    <a:pt x="280" y="318"/>
                  </a:lnTo>
                  <a:lnTo>
                    <a:pt x="288" y="307"/>
                  </a:lnTo>
                  <a:lnTo>
                    <a:pt x="295" y="300"/>
                  </a:lnTo>
                  <a:lnTo>
                    <a:pt x="299" y="297"/>
                  </a:lnTo>
                  <a:lnTo>
                    <a:pt x="300" y="300"/>
                  </a:lnTo>
                  <a:lnTo>
                    <a:pt x="297" y="312"/>
                  </a:lnTo>
                  <a:lnTo>
                    <a:pt x="295" y="329"/>
                  </a:lnTo>
                  <a:lnTo>
                    <a:pt x="291" y="347"/>
                  </a:lnTo>
                  <a:lnTo>
                    <a:pt x="286" y="366"/>
                  </a:lnTo>
                  <a:lnTo>
                    <a:pt x="282" y="382"/>
                  </a:lnTo>
                  <a:lnTo>
                    <a:pt x="278" y="396"/>
                  </a:lnTo>
                  <a:lnTo>
                    <a:pt x="278" y="404"/>
                  </a:lnTo>
                  <a:lnTo>
                    <a:pt x="281" y="408"/>
                  </a:lnTo>
                  <a:lnTo>
                    <a:pt x="288" y="410"/>
                  </a:lnTo>
                  <a:lnTo>
                    <a:pt x="296" y="407"/>
                  </a:lnTo>
                  <a:lnTo>
                    <a:pt x="307" y="404"/>
                  </a:lnTo>
                  <a:lnTo>
                    <a:pt x="317" y="399"/>
                  </a:lnTo>
                  <a:lnTo>
                    <a:pt x="323" y="393"/>
                  </a:lnTo>
                  <a:lnTo>
                    <a:pt x="328" y="386"/>
                  </a:lnTo>
                  <a:lnTo>
                    <a:pt x="328" y="378"/>
                  </a:lnTo>
                  <a:lnTo>
                    <a:pt x="325" y="364"/>
                  </a:lnTo>
                  <a:lnTo>
                    <a:pt x="323" y="347"/>
                  </a:lnTo>
                  <a:lnTo>
                    <a:pt x="321" y="327"/>
                  </a:lnTo>
                  <a:lnTo>
                    <a:pt x="319" y="307"/>
                  </a:lnTo>
                  <a:lnTo>
                    <a:pt x="319" y="288"/>
                  </a:lnTo>
                  <a:lnTo>
                    <a:pt x="319" y="270"/>
                  </a:lnTo>
                  <a:lnTo>
                    <a:pt x="323" y="256"/>
                  </a:lnTo>
                  <a:lnTo>
                    <a:pt x="330" y="243"/>
                  </a:lnTo>
                  <a:lnTo>
                    <a:pt x="339" y="226"/>
                  </a:lnTo>
                  <a:lnTo>
                    <a:pt x="348" y="210"/>
                  </a:lnTo>
                  <a:lnTo>
                    <a:pt x="358" y="195"/>
                  </a:lnTo>
                  <a:lnTo>
                    <a:pt x="365" y="181"/>
                  </a:lnTo>
                  <a:lnTo>
                    <a:pt x="370" y="170"/>
                  </a:lnTo>
                  <a:lnTo>
                    <a:pt x="371" y="162"/>
                  </a:lnTo>
                  <a:lnTo>
                    <a:pt x="367" y="156"/>
                  </a:lnTo>
                  <a:lnTo>
                    <a:pt x="360" y="156"/>
                  </a:lnTo>
                  <a:lnTo>
                    <a:pt x="352" y="159"/>
                  </a:lnTo>
                  <a:lnTo>
                    <a:pt x="343" y="167"/>
                  </a:lnTo>
                  <a:lnTo>
                    <a:pt x="336" y="179"/>
                  </a:lnTo>
                  <a:lnTo>
                    <a:pt x="333" y="189"/>
                  </a:lnTo>
                  <a:lnTo>
                    <a:pt x="328" y="199"/>
                  </a:lnTo>
                  <a:lnTo>
                    <a:pt x="322" y="210"/>
                  </a:lnTo>
                  <a:lnTo>
                    <a:pt x="315" y="219"/>
                  </a:lnTo>
                  <a:lnTo>
                    <a:pt x="310" y="227"/>
                  </a:lnTo>
                  <a:lnTo>
                    <a:pt x="306" y="234"/>
                  </a:lnTo>
                  <a:lnTo>
                    <a:pt x="303" y="237"/>
                  </a:lnTo>
                  <a:lnTo>
                    <a:pt x="302" y="236"/>
                  </a:lnTo>
                  <a:lnTo>
                    <a:pt x="303" y="229"/>
                  </a:lnTo>
                  <a:lnTo>
                    <a:pt x="307" y="218"/>
                  </a:lnTo>
                  <a:lnTo>
                    <a:pt x="312" y="201"/>
                  </a:lnTo>
                  <a:lnTo>
                    <a:pt x="318" y="182"/>
                  </a:lnTo>
                  <a:lnTo>
                    <a:pt x="323" y="163"/>
                  </a:lnTo>
                  <a:lnTo>
                    <a:pt x="330" y="142"/>
                  </a:lnTo>
                  <a:lnTo>
                    <a:pt x="336" y="125"/>
                  </a:lnTo>
                  <a:lnTo>
                    <a:pt x="340" y="110"/>
                  </a:lnTo>
                  <a:lnTo>
                    <a:pt x="343" y="100"/>
                  </a:lnTo>
                  <a:lnTo>
                    <a:pt x="344" y="96"/>
                  </a:lnTo>
                  <a:lnTo>
                    <a:pt x="347" y="97"/>
                  </a:lnTo>
                  <a:lnTo>
                    <a:pt x="355" y="101"/>
                  </a:lnTo>
                  <a:lnTo>
                    <a:pt x="366" y="108"/>
                  </a:lnTo>
                  <a:lnTo>
                    <a:pt x="377" y="116"/>
                  </a:lnTo>
                  <a:lnTo>
                    <a:pt x="386" y="126"/>
                  </a:lnTo>
                  <a:lnTo>
                    <a:pt x="392" y="138"/>
                  </a:lnTo>
                  <a:lnTo>
                    <a:pt x="393" y="151"/>
                  </a:lnTo>
                  <a:lnTo>
                    <a:pt x="389" y="167"/>
                  </a:lnTo>
                  <a:lnTo>
                    <a:pt x="385" y="184"/>
                  </a:lnTo>
                  <a:lnTo>
                    <a:pt x="384" y="200"/>
                  </a:lnTo>
                  <a:lnTo>
                    <a:pt x="384" y="215"/>
                  </a:lnTo>
                  <a:lnTo>
                    <a:pt x="388" y="230"/>
                  </a:lnTo>
                  <a:lnTo>
                    <a:pt x="396" y="243"/>
                  </a:lnTo>
                  <a:lnTo>
                    <a:pt x="410" y="252"/>
                  </a:lnTo>
                  <a:lnTo>
                    <a:pt x="423" y="258"/>
                  </a:lnTo>
                  <a:lnTo>
                    <a:pt x="437" y="258"/>
                  </a:lnTo>
                  <a:lnTo>
                    <a:pt x="450" y="252"/>
                  </a:lnTo>
                  <a:lnTo>
                    <a:pt x="462" y="240"/>
                  </a:lnTo>
                  <a:lnTo>
                    <a:pt x="469" y="229"/>
                  </a:lnTo>
                  <a:lnTo>
                    <a:pt x="473" y="218"/>
                  </a:lnTo>
                  <a:lnTo>
                    <a:pt x="474" y="207"/>
                  </a:lnTo>
                  <a:lnTo>
                    <a:pt x="476" y="199"/>
                  </a:lnTo>
                  <a:lnTo>
                    <a:pt x="478" y="193"/>
                  </a:lnTo>
                  <a:lnTo>
                    <a:pt x="482" y="192"/>
                  </a:lnTo>
                  <a:lnTo>
                    <a:pt x="492" y="195"/>
                  </a:lnTo>
                  <a:lnTo>
                    <a:pt x="502" y="203"/>
                  </a:lnTo>
                  <a:lnTo>
                    <a:pt x="507" y="215"/>
                  </a:lnTo>
                  <a:lnTo>
                    <a:pt x="510" y="227"/>
                  </a:lnTo>
                  <a:lnTo>
                    <a:pt x="510" y="238"/>
                  </a:lnTo>
                  <a:lnTo>
                    <a:pt x="508" y="248"/>
                  </a:lnTo>
                  <a:lnTo>
                    <a:pt x="508" y="253"/>
                  </a:lnTo>
                  <a:lnTo>
                    <a:pt x="510" y="253"/>
                  </a:lnTo>
                  <a:lnTo>
                    <a:pt x="515" y="249"/>
                  </a:lnTo>
                  <a:lnTo>
                    <a:pt x="522" y="244"/>
                  </a:lnTo>
                  <a:lnTo>
                    <a:pt x="528" y="236"/>
                  </a:lnTo>
                  <a:lnTo>
                    <a:pt x="530" y="226"/>
                  </a:lnTo>
                  <a:lnTo>
                    <a:pt x="528" y="215"/>
                  </a:lnTo>
                  <a:lnTo>
                    <a:pt x="524" y="206"/>
                  </a:lnTo>
                  <a:lnTo>
                    <a:pt x="515" y="189"/>
                  </a:lnTo>
                  <a:lnTo>
                    <a:pt x="504" y="170"/>
                  </a:lnTo>
                  <a:lnTo>
                    <a:pt x="491" y="148"/>
                  </a:lnTo>
                  <a:lnTo>
                    <a:pt x="477" y="123"/>
                  </a:lnTo>
                  <a:lnTo>
                    <a:pt x="461" y="97"/>
                  </a:lnTo>
                  <a:lnTo>
                    <a:pt x="444" y="73"/>
                  </a:lnTo>
                  <a:lnTo>
                    <a:pt x="428" y="51"/>
                  </a:lnTo>
                  <a:lnTo>
                    <a:pt x="411" y="30"/>
                  </a:lnTo>
                  <a:lnTo>
                    <a:pt x="396" y="15"/>
                  </a:lnTo>
                  <a:lnTo>
                    <a:pt x="382" y="4"/>
                  </a:lnTo>
                  <a:lnTo>
                    <a:pt x="366" y="0"/>
                  </a:lnTo>
                  <a:lnTo>
                    <a:pt x="347" y="1"/>
                  </a:lnTo>
                  <a:lnTo>
                    <a:pt x="329" y="7"/>
                  </a:lnTo>
                  <a:lnTo>
                    <a:pt x="310" y="16"/>
                  </a:lnTo>
                  <a:lnTo>
                    <a:pt x="292" y="27"/>
                  </a:lnTo>
                  <a:lnTo>
                    <a:pt x="275" y="40"/>
                  </a:lnTo>
                  <a:lnTo>
                    <a:pt x="260" y="49"/>
                  </a:lnTo>
                  <a:lnTo>
                    <a:pt x="248" y="58"/>
                  </a:lnTo>
                  <a:lnTo>
                    <a:pt x="238" y="62"/>
                  </a:lnTo>
                  <a:lnTo>
                    <a:pt x="227" y="60"/>
                  </a:lnTo>
                  <a:lnTo>
                    <a:pt x="217" y="53"/>
                  </a:lnTo>
                  <a:lnTo>
                    <a:pt x="207" y="44"/>
                  </a:lnTo>
                  <a:lnTo>
                    <a:pt x="197" y="31"/>
                  </a:lnTo>
                  <a:lnTo>
                    <a:pt x="188" y="22"/>
                  </a:lnTo>
                  <a:lnTo>
                    <a:pt x="180" y="15"/>
                  </a:lnTo>
                  <a:lnTo>
                    <a:pt x="173" y="15"/>
                  </a:lnTo>
                  <a:lnTo>
                    <a:pt x="163" y="18"/>
                  </a:lnTo>
                  <a:lnTo>
                    <a:pt x="151" y="21"/>
                  </a:lnTo>
                  <a:lnTo>
                    <a:pt x="138" y="25"/>
                  </a:lnTo>
                  <a:lnTo>
                    <a:pt x="126" y="29"/>
                  </a:lnTo>
                  <a:lnTo>
                    <a:pt x="118" y="36"/>
                  </a:lnTo>
                  <a:lnTo>
                    <a:pt x="114" y="45"/>
                  </a:lnTo>
                  <a:lnTo>
                    <a:pt x="111" y="59"/>
                  </a:lnTo>
                  <a:lnTo>
                    <a:pt x="107" y="79"/>
                  </a:lnTo>
                  <a:lnTo>
                    <a:pt x="103" y="101"/>
                  </a:lnTo>
                  <a:lnTo>
                    <a:pt x="97" y="125"/>
                  </a:lnTo>
                  <a:lnTo>
                    <a:pt x="92" y="145"/>
                  </a:lnTo>
                  <a:lnTo>
                    <a:pt x="88" y="162"/>
                  </a:lnTo>
                  <a:lnTo>
                    <a:pt x="84" y="171"/>
                  </a:lnTo>
                  <a:lnTo>
                    <a:pt x="77" y="177"/>
                  </a:lnTo>
                  <a:lnTo>
                    <a:pt x="71" y="177"/>
                  </a:lnTo>
                  <a:lnTo>
                    <a:pt x="66" y="174"/>
                  </a:lnTo>
                  <a:lnTo>
                    <a:pt x="63" y="167"/>
                  </a:lnTo>
                  <a:lnTo>
                    <a:pt x="64" y="156"/>
                  </a:lnTo>
                  <a:lnTo>
                    <a:pt x="66" y="145"/>
                  </a:lnTo>
                  <a:lnTo>
                    <a:pt x="68" y="133"/>
                  </a:lnTo>
                  <a:lnTo>
                    <a:pt x="71" y="121"/>
                  </a:lnTo>
                  <a:lnTo>
                    <a:pt x="73" y="107"/>
                  </a:lnTo>
                  <a:lnTo>
                    <a:pt x="74" y="96"/>
                  </a:lnTo>
                  <a:lnTo>
                    <a:pt x="75" y="88"/>
                  </a:lnTo>
                  <a:lnTo>
                    <a:pt x="74" y="85"/>
                  </a:lnTo>
                  <a:lnTo>
                    <a:pt x="71" y="86"/>
                  </a:lnTo>
                  <a:lnTo>
                    <a:pt x="66" y="99"/>
                  </a:lnTo>
                  <a:lnTo>
                    <a:pt x="62" y="116"/>
                  </a:lnTo>
                  <a:lnTo>
                    <a:pt x="58" y="137"/>
                  </a:lnTo>
                  <a:lnTo>
                    <a:pt x="52" y="156"/>
                  </a:lnTo>
                  <a:lnTo>
                    <a:pt x="48" y="173"/>
                  </a:lnTo>
                  <a:close/>
                </a:path>
              </a:pathLst>
            </a:custGeom>
            <a:solidFill>
              <a:srgbClr val="E1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19F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8" name="Freeform 36"/>
            <p:cNvSpPr>
              <a:spLocks/>
            </p:cNvSpPr>
            <p:nvPr/>
          </p:nvSpPr>
          <p:spPr bwMode="auto">
            <a:xfrm>
              <a:off x="3783" y="2323"/>
              <a:ext cx="43" cy="69"/>
            </a:xfrm>
            <a:custGeom>
              <a:avLst/>
              <a:gdLst>
                <a:gd name="T0" fmla="*/ 2 w 43"/>
                <a:gd name="T1" fmla="*/ 35 h 69"/>
                <a:gd name="T2" fmla="*/ 3 w 43"/>
                <a:gd name="T3" fmla="*/ 34 h 69"/>
                <a:gd name="T4" fmla="*/ 10 w 43"/>
                <a:gd name="T5" fmla="*/ 27 h 69"/>
                <a:gd name="T6" fmla="*/ 17 w 43"/>
                <a:gd name="T7" fmla="*/ 20 h 69"/>
                <a:gd name="T8" fmla="*/ 26 w 43"/>
                <a:gd name="T9" fmla="*/ 10 h 69"/>
                <a:gd name="T10" fmla="*/ 35 w 43"/>
                <a:gd name="T11" fmla="*/ 4 h 69"/>
                <a:gd name="T12" fmla="*/ 40 w 43"/>
                <a:gd name="T13" fmla="*/ 0 h 69"/>
                <a:gd name="T14" fmla="*/ 43 w 43"/>
                <a:gd name="T15" fmla="*/ 0 h 69"/>
                <a:gd name="T16" fmla="*/ 43 w 43"/>
                <a:gd name="T17" fmla="*/ 5 h 69"/>
                <a:gd name="T18" fmla="*/ 41 w 43"/>
                <a:gd name="T19" fmla="*/ 15 h 69"/>
                <a:gd name="T20" fmla="*/ 37 w 43"/>
                <a:gd name="T21" fmla="*/ 27 h 69"/>
                <a:gd name="T22" fmla="*/ 33 w 43"/>
                <a:gd name="T23" fmla="*/ 41 h 69"/>
                <a:gd name="T24" fmla="*/ 29 w 43"/>
                <a:gd name="T25" fmla="*/ 53 h 69"/>
                <a:gd name="T26" fmla="*/ 25 w 43"/>
                <a:gd name="T27" fmla="*/ 63 h 69"/>
                <a:gd name="T28" fmla="*/ 21 w 43"/>
                <a:gd name="T29" fmla="*/ 68 h 69"/>
                <a:gd name="T30" fmla="*/ 15 w 43"/>
                <a:gd name="T31" fmla="*/ 69 h 69"/>
                <a:gd name="T32" fmla="*/ 10 w 43"/>
                <a:gd name="T33" fmla="*/ 65 h 69"/>
                <a:gd name="T34" fmla="*/ 4 w 43"/>
                <a:gd name="T35" fmla="*/ 57 h 69"/>
                <a:gd name="T36" fmla="*/ 0 w 43"/>
                <a:gd name="T37" fmla="*/ 47 h 69"/>
                <a:gd name="T38" fmla="*/ 2 w 43"/>
                <a:gd name="T39" fmla="*/ 3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3" h="69">
                  <a:moveTo>
                    <a:pt x="2" y="35"/>
                  </a:moveTo>
                  <a:lnTo>
                    <a:pt x="3" y="34"/>
                  </a:lnTo>
                  <a:lnTo>
                    <a:pt x="10" y="27"/>
                  </a:lnTo>
                  <a:lnTo>
                    <a:pt x="17" y="20"/>
                  </a:lnTo>
                  <a:lnTo>
                    <a:pt x="26" y="10"/>
                  </a:lnTo>
                  <a:lnTo>
                    <a:pt x="35" y="4"/>
                  </a:lnTo>
                  <a:lnTo>
                    <a:pt x="40" y="0"/>
                  </a:lnTo>
                  <a:lnTo>
                    <a:pt x="43" y="0"/>
                  </a:lnTo>
                  <a:lnTo>
                    <a:pt x="43" y="5"/>
                  </a:lnTo>
                  <a:lnTo>
                    <a:pt x="41" y="15"/>
                  </a:lnTo>
                  <a:lnTo>
                    <a:pt x="37" y="27"/>
                  </a:lnTo>
                  <a:lnTo>
                    <a:pt x="33" y="41"/>
                  </a:lnTo>
                  <a:lnTo>
                    <a:pt x="29" y="53"/>
                  </a:lnTo>
                  <a:lnTo>
                    <a:pt x="25" y="63"/>
                  </a:lnTo>
                  <a:lnTo>
                    <a:pt x="21" y="68"/>
                  </a:lnTo>
                  <a:lnTo>
                    <a:pt x="15" y="69"/>
                  </a:lnTo>
                  <a:lnTo>
                    <a:pt x="10" y="65"/>
                  </a:lnTo>
                  <a:lnTo>
                    <a:pt x="4" y="57"/>
                  </a:lnTo>
                  <a:lnTo>
                    <a:pt x="0" y="47"/>
                  </a:lnTo>
                  <a:lnTo>
                    <a:pt x="2" y="35"/>
                  </a:lnTo>
                  <a:close/>
                </a:path>
              </a:pathLst>
            </a:custGeom>
            <a:solidFill>
              <a:srgbClr val="E19F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E19FE1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49" name="Freeform 37"/>
            <p:cNvSpPr>
              <a:spLocks/>
            </p:cNvSpPr>
            <p:nvPr/>
          </p:nvSpPr>
          <p:spPr bwMode="auto">
            <a:xfrm>
              <a:off x="3822" y="2013"/>
              <a:ext cx="256" cy="474"/>
            </a:xfrm>
            <a:custGeom>
              <a:avLst/>
              <a:gdLst>
                <a:gd name="T0" fmla="*/ 24 w 256"/>
                <a:gd name="T1" fmla="*/ 426 h 474"/>
                <a:gd name="T2" fmla="*/ 33 w 256"/>
                <a:gd name="T3" fmla="*/ 405 h 474"/>
                <a:gd name="T4" fmla="*/ 46 w 256"/>
                <a:gd name="T5" fmla="*/ 377 h 474"/>
                <a:gd name="T6" fmla="*/ 61 w 256"/>
                <a:gd name="T7" fmla="*/ 359 h 474"/>
                <a:gd name="T8" fmla="*/ 75 w 256"/>
                <a:gd name="T9" fmla="*/ 338 h 474"/>
                <a:gd name="T10" fmla="*/ 92 w 256"/>
                <a:gd name="T11" fmla="*/ 303 h 474"/>
                <a:gd name="T12" fmla="*/ 108 w 256"/>
                <a:gd name="T13" fmla="*/ 259 h 474"/>
                <a:gd name="T14" fmla="*/ 120 w 256"/>
                <a:gd name="T15" fmla="*/ 220 h 474"/>
                <a:gd name="T16" fmla="*/ 127 w 256"/>
                <a:gd name="T17" fmla="*/ 183 h 474"/>
                <a:gd name="T18" fmla="*/ 140 w 256"/>
                <a:gd name="T19" fmla="*/ 151 h 474"/>
                <a:gd name="T20" fmla="*/ 153 w 256"/>
                <a:gd name="T21" fmla="*/ 130 h 474"/>
                <a:gd name="T22" fmla="*/ 164 w 256"/>
                <a:gd name="T23" fmla="*/ 114 h 474"/>
                <a:gd name="T24" fmla="*/ 160 w 256"/>
                <a:gd name="T25" fmla="*/ 104 h 474"/>
                <a:gd name="T26" fmla="*/ 149 w 256"/>
                <a:gd name="T27" fmla="*/ 92 h 474"/>
                <a:gd name="T28" fmla="*/ 146 w 256"/>
                <a:gd name="T29" fmla="*/ 70 h 474"/>
                <a:gd name="T30" fmla="*/ 148 w 256"/>
                <a:gd name="T31" fmla="*/ 51 h 474"/>
                <a:gd name="T32" fmla="*/ 149 w 256"/>
                <a:gd name="T33" fmla="*/ 24 h 474"/>
                <a:gd name="T34" fmla="*/ 155 w 256"/>
                <a:gd name="T35" fmla="*/ 4 h 474"/>
                <a:gd name="T36" fmla="*/ 164 w 256"/>
                <a:gd name="T37" fmla="*/ 1 h 474"/>
                <a:gd name="T38" fmla="*/ 167 w 256"/>
                <a:gd name="T39" fmla="*/ 15 h 474"/>
                <a:gd name="T40" fmla="*/ 163 w 256"/>
                <a:gd name="T41" fmla="*/ 34 h 474"/>
                <a:gd name="T42" fmla="*/ 161 w 256"/>
                <a:gd name="T43" fmla="*/ 53 h 474"/>
                <a:gd name="T44" fmla="*/ 166 w 256"/>
                <a:gd name="T45" fmla="*/ 63 h 474"/>
                <a:gd name="T46" fmla="*/ 186 w 256"/>
                <a:gd name="T47" fmla="*/ 60 h 474"/>
                <a:gd name="T48" fmla="*/ 208 w 256"/>
                <a:gd name="T49" fmla="*/ 52 h 474"/>
                <a:gd name="T50" fmla="*/ 219 w 256"/>
                <a:gd name="T51" fmla="*/ 49 h 474"/>
                <a:gd name="T52" fmla="*/ 215 w 256"/>
                <a:gd name="T53" fmla="*/ 57 h 474"/>
                <a:gd name="T54" fmla="*/ 200 w 256"/>
                <a:gd name="T55" fmla="*/ 74 h 474"/>
                <a:gd name="T56" fmla="*/ 185 w 256"/>
                <a:gd name="T57" fmla="*/ 90 h 474"/>
                <a:gd name="T58" fmla="*/ 179 w 256"/>
                <a:gd name="T59" fmla="*/ 100 h 474"/>
                <a:gd name="T60" fmla="*/ 192 w 256"/>
                <a:gd name="T61" fmla="*/ 97 h 474"/>
                <a:gd name="T62" fmla="*/ 212 w 256"/>
                <a:gd name="T63" fmla="*/ 86 h 474"/>
                <a:gd name="T64" fmla="*/ 227 w 256"/>
                <a:gd name="T65" fmla="*/ 75 h 474"/>
                <a:gd name="T66" fmla="*/ 234 w 256"/>
                <a:gd name="T67" fmla="*/ 61 h 474"/>
                <a:gd name="T68" fmla="*/ 241 w 256"/>
                <a:gd name="T69" fmla="*/ 51 h 474"/>
                <a:gd name="T70" fmla="*/ 253 w 256"/>
                <a:gd name="T71" fmla="*/ 52 h 474"/>
                <a:gd name="T72" fmla="*/ 255 w 256"/>
                <a:gd name="T73" fmla="*/ 66 h 474"/>
                <a:gd name="T74" fmla="*/ 249 w 256"/>
                <a:gd name="T75" fmla="*/ 79 h 474"/>
                <a:gd name="T76" fmla="*/ 234 w 256"/>
                <a:gd name="T77" fmla="*/ 92 h 474"/>
                <a:gd name="T78" fmla="*/ 208 w 256"/>
                <a:gd name="T79" fmla="*/ 108 h 474"/>
                <a:gd name="T80" fmla="*/ 189 w 256"/>
                <a:gd name="T81" fmla="*/ 120 h 474"/>
                <a:gd name="T82" fmla="*/ 177 w 256"/>
                <a:gd name="T83" fmla="*/ 138 h 474"/>
                <a:gd name="T84" fmla="*/ 167 w 256"/>
                <a:gd name="T85" fmla="*/ 164 h 474"/>
                <a:gd name="T86" fmla="*/ 163 w 256"/>
                <a:gd name="T87" fmla="*/ 181 h 474"/>
                <a:gd name="T88" fmla="*/ 156 w 256"/>
                <a:gd name="T89" fmla="*/ 212 h 474"/>
                <a:gd name="T90" fmla="*/ 146 w 256"/>
                <a:gd name="T91" fmla="*/ 257 h 474"/>
                <a:gd name="T92" fmla="*/ 135 w 256"/>
                <a:gd name="T93" fmla="*/ 304 h 474"/>
                <a:gd name="T94" fmla="*/ 129 w 256"/>
                <a:gd name="T95" fmla="*/ 342 h 474"/>
                <a:gd name="T96" fmla="*/ 126 w 256"/>
                <a:gd name="T97" fmla="*/ 370 h 474"/>
                <a:gd name="T98" fmla="*/ 112 w 256"/>
                <a:gd name="T99" fmla="*/ 403 h 474"/>
                <a:gd name="T100" fmla="*/ 90 w 256"/>
                <a:gd name="T101" fmla="*/ 437 h 474"/>
                <a:gd name="T102" fmla="*/ 68 w 256"/>
                <a:gd name="T103" fmla="*/ 464 h 474"/>
                <a:gd name="T104" fmla="*/ 49 w 256"/>
                <a:gd name="T105" fmla="*/ 474 h 474"/>
                <a:gd name="T106" fmla="*/ 30 w 256"/>
                <a:gd name="T107" fmla="*/ 463 h 474"/>
                <a:gd name="T108" fmla="*/ 12 w 256"/>
                <a:gd name="T109" fmla="*/ 444 h 474"/>
                <a:gd name="T110" fmla="*/ 1 w 256"/>
                <a:gd name="T111" fmla="*/ 425 h 474"/>
                <a:gd name="T112" fmla="*/ 2 w 256"/>
                <a:gd name="T113" fmla="*/ 418 h 474"/>
                <a:gd name="T114" fmla="*/ 9 w 256"/>
                <a:gd name="T115" fmla="*/ 426 h 474"/>
                <a:gd name="T116" fmla="*/ 19 w 256"/>
                <a:gd name="T117" fmla="*/ 433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6" h="474">
                  <a:moveTo>
                    <a:pt x="23" y="430"/>
                  </a:moveTo>
                  <a:lnTo>
                    <a:pt x="24" y="426"/>
                  </a:lnTo>
                  <a:lnTo>
                    <a:pt x="27" y="418"/>
                  </a:lnTo>
                  <a:lnTo>
                    <a:pt x="33" y="405"/>
                  </a:lnTo>
                  <a:lnTo>
                    <a:pt x="39" y="390"/>
                  </a:lnTo>
                  <a:lnTo>
                    <a:pt x="46" y="377"/>
                  </a:lnTo>
                  <a:lnTo>
                    <a:pt x="53" y="366"/>
                  </a:lnTo>
                  <a:lnTo>
                    <a:pt x="61" y="359"/>
                  </a:lnTo>
                  <a:lnTo>
                    <a:pt x="67" y="352"/>
                  </a:lnTo>
                  <a:lnTo>
                    <a:pt x="75" y="338"/>
                  </a:lnTo>
                  <a:lnTo>
                    <a:pt x="83" y="322"/>
                  </a:lnTo>
                  <a:lnTo>
                    <a:pt x="92" y="303"/>
                  </a:lnTo>
                  <a:lnTo>
                    <a:pt x="100" y="281"/>
                  </a:lnTo>
                  <a:lnTo>
                    <a:pt x="108" y="259"/>
                  </a:lnTo>
                  <a:lnTo>
                    <a:pt x="115" y="238"/>
                  </a:lnTo>
                  <a:lnTo>
                    <a:pt x="120" y="220"/>
                  </a:lnTo>
                  <a:lnTo>
                    <a:pt x="123" y="207"/>
                  </a:lnTo>
                  <a:lnTo>
                    <a:pt x="127" y="183"/>
                  </a:lnTo>
                  <a:lnTo>
                    <a:pt x="133" y="166"/>
                  </a:lnTo>
                  <a:lnTo>
                    <a:pt x="140" y="151"/>
                  </a:lnTo>
                  <a:lnTo>
                    <a:pt x="146" y="140"/>
                  </a:lnTo>
                  <a:lnTo>
                    <a:pt x="153" y="130"/>
                  </a:lnTo>
                  <a:lnTo>
                    <a:pt x="160" y="122"/>
                  </a:lnTo>
                  <a:lnTo>
                    <a:pt x="164" y="114"/>
                  </a:lnTo>
                  <a:lnTo>
                    <a:pt x="166" y="107"/>
                  </a:lnTo>
                  <a:lnTo>
                    <a:pt x="160" y="104"/>
                  </a:lnTo>
                  <a:lnTo>
                    <a:pt x="153" y="100"/>
                  </a:lnTo>
                  <a:lnTo>
                    <a:pt x="149" y="92"/>
                  </a:lnTo>
                  <a:lnTo>
                    <a:pt x="148" y="81"/>
                  </a:lnTo>
                  <a:lnTo>
                    <a:pt x="146" y="70"/>
                  </a:lnTo>
                  <a:lnTo>
                    <a:pt x="146" y="60"/>
                  </a:lnTo>
                  <a:lnTo>
                    <a:pt x="148" y="51"/>
                  </a:lnTo>
                  <a:lnTo>
                    <a:pt x="148" y="38"/>
                  </a:lnTo>
                  <a:lnTo>
                    <a:pt x="149" y="24"/>
                  </a:lnTo>
                  <a:lnTo>
                    <a:pt x="152" y="12"/>
                  </a:lnTo>
                  <a:lnTo>
                    <a:pt x="155" y="4"/>
                  </a:lnTo>
                  <a:lnTo>
                    <a:pt x="157" y="0"/>
                  </a:lnTo>
                  <a:lnTo>
                    <a:pt x="164" y="1"/>
                  </a:lnTo>
                  <a:lnTo>
                    <a:pt x="167" y="7"/>
                  </a:lnTo>
                  <a:lnTo>
                    <a:pt x="167" y="15"/>
                  </a:lnTo>
                  <a:lnTo>
                    <a:pt x="166" y="24"/>
                  </a:lnTo>
                  <a:lnTo>
                    <a:pt x="163" y="34"/>
                  </a:lnTo>
                  <a:lnTo>
                    <a:pt x="161" y="45"/>
                  </a:lnTo>
                  <a:lnTo>
                    <a:pt x="161" y="53"/>
                  </a:lnTo>
                  <a:lnTo>
                    <a:pt x="163" y="60"/>
                  </a:lnTo>
                  <a:lnTo>
                    <a:pt x="166" y="63"/>
                  </a:lnTo>
                  <a:lnTo>
                    <a:pt x="175" y="63"/>
                  </a:lnTo>
                  <a:lnTo>
                    <a:pt x="186" y="60"/>
                  </a:lnTo>
                  <a:lnTo>
                    <a:pt x="197" y="56"/>
                  </a:lnTo>
                  <a:lnTo>
                    <a:pt x="208" y="52"/>
                  </a:lnTo>
                  <a:lnTo>
                    <a:pt x="215" y="49"/>
                  </a:lnTo>
                  <a:lnTo>
                    <a:pt x="219" y="49"/>
                  </a:lnTo>
                  <a:lnTo>
                    <a:pt x="219" y="52"/>
                  </a:lnTo>
                  <a:lnTo>
                    <a:pt x="215" y="57"/>
                  </a:lnTo>
                  <a:lnTo>
                    <a:pt x="208" y="66"/>
                  </a:lnTo>
                  <a:lnTo>
                    <a:pt x="200" y="74"/>
                  </a:lnTo>
                  <a:lnTo>
                    <a:pt x="192" y="82"/>
                  </a:lnTo>
                  <a:lnTo>
                    <a:pt x="185" y="90"/>
                  </a:lnTo>
                  <a:lnTo>
                    <a:pt x="181" y="96"/>
                  </a:lnTo>
                  <a:lnTo>
                    <a:pt x="179" y="100"/>
                  </a:lnTo>
                  <a:lnTo>
                    <a:pt x="183" y="100"/>
                  </a:lnTo>
                  <a:lnTo>
                    <a:pt x="192" y="97"/>
                  </a:lnTo>
                  <a:lnTo>
                    <a:pt x="201" y="93"/>
                  </a:lnTo>
                  <a:lnTo>
                    <a:pt x="212" y="86"/>
                  </a:lnTo>
                  <a:lnTo>
                    <a:pt x="222" y="81"/>
                  </a:lnTo>
                  <a:lnTo>
                    <a:pt x="227" y="75"/>
                  </a:lnTo>
                  <a:lnTo>
                    <a:pt x="233" y="70"/>
                  </a:lnTo>
                  <a:lnTo>
                    <a:pt x="234" y="61"/>
                  </a:lnTo>
                  <a:lnTo>
                    <a:pt x="237" y="56"/>
                  </a:lnTo>
                  <a:lnTo>
                    <a:pt x="241" y="51"/>
                  </a:lnTo>
                  <a:lnTo>
                    <a:pt x="246" y="49"/>
                  </a:lnTo>
                  <a:lnTo>
                    <a:pt x="253" y="52"/>
                  </a:lnTo>
                  <a:lnTo>
                    <a:pt x="256" y="59"/>
                  </a:lnTo>
                  <a:lnTo>
                    <a:pt x="255" y="66"/>
                  </a:lnTo>
                  <a:lnTo>
                    <a:pt x="253" y="74"/>
                  </a:lnTo>
                  <a:lnTo>
                    <a:pt x="249" y="79"/>
                  </a:lnTo>
                  <a:lnTo>
                    <a:pt x="244" y="85"/>
                  </a:lnTo>
                  <a:lnTo>
                    <a:pt x="234" y="92"/>
                  </a:lnTo>
                  <a:lnTo>
                    <a:pt x="222" y="100"/>
                  </a:lnTo>
                  <a:lnTo>
                    <a:pt x="208" y="108"/>
                  </a:lnTo>
                  <a:lnTo>
                    <a:pt x="197" y="115"/>
                  </a:lnTo>
                  <a:lnTo>
                    <a:pt x="189" y="120"/>
                  </a:lnTo>
                  <a:lnTo>
                    <a:pt x="182" y="127"/>
                  </a:lnTo>
                  <a:lnTo>
                    <a:pt x="177" y="138"/>
                  </a:lnTo>
                  <a:lnTo>
                    <a:pt x="171" y="151"/>
                  </a:lnTo>
                  <a:lnTo>
                    <a:pt x="167" y="164"/>
                  </a:lnTo>
                  <a:lnTo>
                    <a:pt x="164" y="174"/>
                  </a:lnTo>
                  <a:lnTo>
                    <a:pt x="163" y="181"/>
                  </a:lnTo>
                  <a:lnTo>
                    <a:pt x="160" y="194"/>
                  </a:lnTo>
                  <a:lnTo>
                    <a:pt x="156" y="212"/>
                  </a:lnTo>
                  <a:lnTo>
                    <a:pt x="152" y="234"/>
                  </a:lnTo>
                  <a:lnTo>
                    <a:pt x="146" y="257"/>
                  </a:lnTo>
                  <a:lnTo>
                    <a:pt x="141" y="281"/>
                  </a:lnTo>
                  <a:lnTo>
                    <a:pt x="135" y="304"/>
                  </a:lnTo>
                  <a:lnTo>
                    <a:pt x="131" y="326"/>
                  </a:lnTo>
                  <a:lnTo>
                    <a:pt x="129" y="342"/>
                  </a:lnTo>
                  <a:lnTo>
                    <a:pt x="127" y="356"/>
                  </a:lnTo>
                  <a:lnTo>
                    <a:pt x="126" y="370"/>
                  </a:lnTo>
                  <a:lnTo>
                    <a:pt x="120" y="385"/>
                  </a:lnTo>
                  <a:lnTo>
                    <a:pt x="112" y="403"/>
                  </a:lnTo>
                  <a:lnTo>
                    <a:pt x="101" y="421"/>
                  </a:lnTo>
                  <a:lnTo>
                    <a:pt x="90" y="437"/>
                  </a:lnTo>
                  <a:lnTo>
                    <a:pt x="79" y="452"/>
                  </a:lnTo>
                  <a:lnTo>
                    <a:pt x="68" y="464"/>
                  </a:lnTo>
                  <a:lnTo>
                    <a:pt x="57" y="471"/>
                  </a:lnTo>
                  <a:lnTo>
                    <a:pt x="49" y="474"/>
                  </a:lnTo>
                  <a:lnTo>
                    <a:pt x="39" y="470"/>
                  </a:lnTo>
                  <a:lnTo>
                    <a:pt x="30" y="463"/>
                  </a:lnTo>
                  <a:lnTo>
                    <a:pt x="20" y="453"/>
                  </a:lnTo>
                  <a:lnTo>
                    <a:pt x="12" y="444"/>
                  </a:lnTo>
                  <a:lnTo>
                    <a:pt x="5" y="433"/>
                  </a:lnTo>
                  <a:lnTo>
                    <a:pt x="1" y="425"/>
                  </a:lnTo>
                  <a:lnTo>
                    <a:pt x="0" y="419"/>
                  </a:lnTo>
                  <a:lnTo>
                    <a:pt x="2" y="418"/>
                  </a:lnTo>
                  <a:lnTo>
                    <a:pt x="5" y="421"/>
                  </a:lnTo>
                  <a:lnTo>
                    <a:pt x="9" y="426"/>
                  </a:lnTo>
                  <a:lnTo>
                    <a:pt x="15" y="431"/>
                  </a:lnTo>
                  <a:lnTo>
                    <a:pt x="19" y="433"/>
                  </a:lnTo>
                  <a:lnTo>
                    <a:pt x="23" y="430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0" name="Freeform 38"/>
            <p:cNvSpPr>
              <a:spLocks/>
            </p:cNvSpPr>
            <p:nvPr/>
          </p:nvSpPr>
          <p:spPr bwMode="auto">
            <a:xfrm>
              <a:off x="4081" y="2025"/>
              <a:ext cx="26" cy="44"/>
            </a:xfrm>
            <a:custGeom>
              <a:avLst/>
              <a:gdLst>
                <a:gd name="T0" fmla="*/ 0 w 26"/>
                <a:gd name="T1" fmla="*/ 28 h 44"/>
                <a:gd name="T2" fmla="*/ 1 w 26"/>
                <a:gd name="T3" fmla="*/ 26 h 44"/>
                <a:gd name="T4" fmla="*/ 5 w 26"/>
                <a:gd name="T5" fmla="*/ 21 h 44"/>
                <a:gd name="T6" fmla="*/ 9 w 26"/>
                <a:gd name="T7" fmla="*/ 14 h 44"/>
                <a:gd name="T8" fmla="*/ 15 w 26"/>
                <a:gd name="T9" fmla="*/ 7 h 44"/>
                <a:gd name="T10" fmla="*/ 19 w 26"/>
                <a:gd name="T11" fmla="*/ 2 h 44"/>
                <a:gd name="T12" fmla="*/ 23 w 26"/>
                <a:gd name="T13" fmla="*/ 0 h 44"/>
                <a:gd name="T14" fmla="*/ 26 w 26"/>
                <a:gd name="T15" fmla="*/ 2 h 44"/>
                <a:gd name="T16" fmla="*/ 26 w 26"/>
                <a:gd name="T17" fmla="*/ 11 h 44"/>
                <a:gd name="T18" fmla="*/ 22 w 26"/>
                <a:gd name="T19" fmla="*/ 22 h 44"/>
                <a:gd name="T20" fmla="*/ 13 w 26"/>
                <a:gd name="T21" fmla="*/ 33 h 44"/>
                <a:gd name="T22" fmla="*/ 5 w 26"/>
                <a:gd name="T23" fmla="*/ 44 h 44"/>
                <a:gd name="T24" fmla="*/ 5 w 26"/>
                <a:gd name="T25" fmla="*/ 44 h 44"/>
                <a:gd name="T26" fmla="*/ 7 w 26"/>
                <a:gd name="T27" fmla="*/ 43 h 44"/>
                <a:gd name="T28" fmla="*/ 7 w 26"/>
                <a:gd name="T29" fmla="*/ 40 h 44"/>
                <a:gd name="T30" fmla="*/ 7 w 26"/>
                <a:gd name="T31" fmla="*/ 37 h 44"/>
                <a:gd name="T32" fmla="*/ 8 w 26"/>
                <a:gd name="T33" fmla="*/ 34 h 44"/>
                <a:gd name="T34" fmla="*/ 8 w 26"/>
                <a:gd name="T35" fmla="*/ 33 h 44"/>
                <a:gd name="T36" fmla="*/ 8 w 26"/>
                <a:gd name="T37" fmla="*/ 30 h 44"/>
                <a:gd name="T38" fmla="*/ 7 w 26"/>
                <a:gd name="T39" fmla="*/ 28 h 44"/>
                <a:gd name="T40" fmla="*/ 5 w 26"/>
                <a:gd name="T41" fmla="*/ 28 h 44"/>
                <a:gd name="T42" fmla="*/ 2 w 26"/>
                <a:gd name="T43" fmla="*/ 26 h 44"/>
                <a:gd name="T44" fmla="*/ 0 w 26"/>
                <a:gd name="T45" fmla="*/ 2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" h="44">
                  <a:moveTo>
                    <a:pt x="0" y="28"/>
                  </a:moveTo>
                  <a:lnTo>
                    <a:pt x="1" y="26"/>
                  </a:lnTo>
                  <a:lnTo>
                    <a:pt x="5" y="21"/>
                  </a:lnTo>
                  <a:lnTo>
                    <a:pt x="9" y="14"/>
                  </a:lnTo>
                  <a:lnTo>
                    <a:pt x="15" y="7"/>
                  </a:lnTo>
                  <a:lnTo>
                    <a:pt x="19" y="2"/>
                  </a:lnTo>
                  <a:lnTo>
                    <a:pt x="23" y="0"/>
                  </a:lnTo>
                  <a:lnTo>
                    <a:pt x="26" y="2"/>
                  </a:lnTo>
                  <a:lnTo>
                    <a:pt x="26" y="11"/>
                  </a:lnTo>
                  <a:lnTo>
                    <a:pt x="22" y="22"/>
                  </a:lnTo>
                  <a:lnTo>
                    <a:pt x="13" y="33"/>
                  </a:lnTo>
                  <a:lnTo>
                    <a:pt x="5" y="44"/>
                  </a:lnTo>
                  <a:lnTo>
                    <a:pt x="5" y="44"/>
                  </a:lnTo>
                  <a:lnTo>
                    <a:pt x="7" y="43"/>
                  </a:lnTo>
                  <a:lnTo>
                    <a:pt x="7" y="40"/>
                  </a:lnTo>
                  <a:lnTo>
                    <a:pt x="7" y="37"/>
                  </a:lnTo>
                  <a:lnTo>
                    <a:pt x="8" y="34"/>
                  </a:lnTo>
                  <a:lnTo>
                    <a:pt x="8" y="33"/>
                  </a:lnTo>
                  <a:lnTo>
                    <a:pt x="8" y="30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2" y="2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1" name="Freeform 39"/>
            <p:cNvSpPr>
              <a:spLocks/>
            </p:cNvSpPr>
            <p:nvPr/>
          </p:nvSpPr>
          <p:spPr bwMode="auto">
            <a:xfrm>
              <a:off x="4104" y="1988"/>
              <a:ext cx="29" cy="32"/>
            </a:xfrm>
            <a:custGeom>
              <a:avLst/>
              <a:gdLst>
                <a:gd name="T0" fmla="*/ 0 w 29"/>
                <a:gd name="T1" fmla="*/ 22 h 32"/>
                <a:gd name="T2" fmla="*/ 1 w 29"/>
                <a:gd name="T3" fmla="*/ 19 h 32"/>
                <a:gd name="T4" fmla="*/ 6 w 29"/>
                <a:gd name="T5" fmla="*/ 15 h 32"/>
                <a:gd name="T6" fmla="*/ 11 w 29"/>
                <a:gd name="T7" fmla="*/ 8 h 32"/>
                <a:gd name="T8" fmla="*/ 18 w 29"/>
                <a:gd name="T9" fmla="*/ 3 h 32"/>
                <a:gd name="T10" fmla="*/ 23 w 29"/>
                <a:gd name="T11" fmla="*/ 0 h 32"/>
                <a:gd name="T12" fmla="*/ 26 w 29"/>
                <a:gd name="T13" fmla="*/ 0 h 32"/>
                <a:gd name="T14" fmla="*/ 29 w 29"/>
                <a:gd name="T15" fmla="*/ 8 h 32"/>
                <a:gd name="T16" fmla="*/ 26 w 29"/>
                <a:gd name="T17" fmla="*/ 17 h 32"/>
                <a:gd name="T18" fmla="*/ 21 w 29"/>
                <a:gd name="T19" fmla="*/ 23 h 32"/>
                <a:gd name="T20" fmla="*/ 15 w 29"/>
                <a:gd name="T21" fmla="*/ 29 h 32"/>
                <a:gd name="T22" fmla="*/ 12 w 29"/>
                <a:gd name="T23" fmla="*/ 32 h 32"/>
                <a:gd name="T24" fmla="*/ 12 w 29"/>
                <a:gd name="T25" fmla="*/ 30 h 32"/>
                <a:gd name="T26" fmla="*/ 12 w 29"/>
                <a:gd name="T27" fmla="*/ 29 h 32"/>
                <a:gd name="T28" fmla="*/ 11 w 29"/>
                <a:gd name="T29" fmla="*/ 26 h 32"/>
                <a:gd name="T30" fmla="*/ 10 w 29"/>
                <a:gd name="T31" fmla="*/ 25 h 32"/>
                <a:gd name="T32" fmla="*/ 8 w 29"/>
                <a:gd name="T33" fmla="*/ 22 h 32"/>
                <a:gd name="T34" fmla="*/ 6 w 29"/>
                <a:gd name="T35" fmla="*/ 21 h 32"/>
                <a:gd name="T36" fmla="*/ 3 w 29"/>
                <a:gd name="T37" fmla="*/ 21 h 32"/>
                <a:gd name="T38" fmla="*/ 0 w 29"/>
                <a:gd name="T39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" h="32">
                  <a:moveTo>
                    <a:pt x="0" y="22"/>
                  </a:moveTo>
                  <a:lnTo>
                    <a:pt x="1" y="19"/>
                  </a:lnTo>
                  <a:lnTo>
                    <a:pt x="6" y="15"/>
                  </a:lnTo>
                  <a:lnTo>
                    <a:pt x="11" y="8"/>
                  </a:lnTo>
                  <a:lnTo>
                    <a:pt x="18" y="3"/>
                  </a:lnTo>
                  <a:lnTo>
                    <a:pt x="23" y="0"/>
                  </a:lnTo>
                  <a:lnTo>
                    <a:pt x="26" y="0"/>
                  </a:lnTo>
                  <a:lnTo>
                    <a:pt x="29" y="8"/>
                  </a:lnTo>
                  <a:lnTo>
                    <a:pt x="26" y="17"/>
                  </a:lnTo>
                  <a:lnTo>
                    <a:pt x="21" y="23"/>
                  </a:lnTo>
                  <a:lnTo>
                    <a:pt x="15" y="29"/>
                  </a:lnTo>
                  <a:lnTo>
                    <a:pt x="12" y="32"/>
                  </a:lnTo>
                  <a:lnTo>
                    <a:pt x="12" y="30"/>
                  </a:lnTo>
                  <a:lnTo>
                    <a:pt x="12" y="29"/>
                  </a:lnTo>
                  <a:lnTo>
                    <a:pt x="11" y="26"/>
                  </a:lnTo>
                  <a:lnTo>
                    <a:pt x="10" y="25"/>
                  </a:lnTo>
                  <a:lnTo>
                    <a:pt x="8" y="22"/>
                  </a:lnTo>
                  <a:lnTo>
                    <a:pt x="6" y="21"/>
                  </a:lnTo>
                  <a:lnTo>
                    <a:pt x="3" y="21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CC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A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2" name="Freeform 40"/>
            <p:cNvSpPr>
              <a:spLocks/>
            </p:cNvSpPr>
            <p:nvPr/>
          </p:nvSpPr>
          <p:spPr bwMode="auto">
            <a:xfrm>
              <a:off x="3508" y="1924"/>
              <a:ext cx="96" cy="37"/>
            </a:xfrm>
            <a:custGeom>
              <a:avLst/>
              <a:gdLst>
                <a:gd name="T0" fmla="*/ 0 w 96"/>
                <a:gd name="T1" fmla="*/ 9 h 37"/>
                <a:gd name="T2" fmla="*/ 1 w 96"/>
                <a:gd name="T3" fmla="*/ 15 h 37"/>
                <a:gd name="T4" fmla="*/ 3 w 96"/>
                <a:gd name="T5" fmla="*/ 20 h 37"/>
                <a:gd name="T6" fmla="*/ 5 w 96"/>
                <a:gd name="T7" fmla="*/ 22 h 37"/>
                <a:gd name="T8" fmla="*/ 7 w 96"/>
                <a:gd name="T9" fmla="*/ 20 h 37"/>
                <a:gd name="T10" fmla="*/ 8 w 96"/>
                <a:gd name="T11" fmla="*/ 19 h 37"/>
                <a:gd name="T12" fmla="*/ 11 w 96"/>
                <a:gd name="T13" fmla="*/ 19 h 37"/>
                <a:gd name="T14" fmla="*/ 19 w 96"/>
                <a:gd name="T15" fmla="*/ 23 h 37"/>
                <a:gd name="T16" fmla="*/ 30 w 96"/>
                <a:gd name="T17" fmla="*/ 30 h 37"/>
                <a:gd name="T18" fmla="*/ 56 w 96"/>
                <a:gd name="T19" fmla="*/ 37 h 37"/>
                <a:gd name="T20" fmla="*/ 67 w 96"/>
                <a:gd name="T21" fmla="*/ 35 h 37"/>
                <a:gd name="T22" fmla="*/ 78 w 96"/>
                <a:gd name="T23" fmla="*/ 22 h 37"/>
                <a:gd name="T24" fmla="*/ 79 w 96"/>
                <a:gd name="T25" fmla="*/ 20 h 37"/>
                <a:gd name="T26" fmla="*/ 83 w 96"/>
                <a:gd name="T27" fmla="*/ 16 h 37"/>
                <a:gd name="T28" fmla="*/ 89 w 96"/>
                <a:gd name="T29" fmla="*/ 15 h 37"/>
                <a:gd name="T30" fmla="*/ 93 w 96"/>
                <a:gd name="T31" fmla="*/ 19 h 37"/>
                <a:gd name="T32" fmla="*/ 94 w 96"/>
                <a:gd name="T33" fmla="*/ 20 h 37"/>
                <a:gd name="T34" fmla="*/ 94 w 96"/>
                <a:gd name="T35" fmla="*/ 20 h 37"/>
                <a:gd name="T36" fmla="*/ 96 w 96"/>
                <a:gd name="T37" fmla="*/ 18 h 37"/>
                <a:gd name="T38" fmla="*/ 96 w 96"/>
                <a:gd name="T39" fmla="*/ 11 h 37"/>
                <a:gd name="T40" fmla="*/ 96 w 96"/>
                <a:gd name="T41" fmla="*/ 4 h 37"/>
                <a:gd name="T42" fmla="*/ 94 w 96"/>
                <a:gd name="T43" fmla="*/ 0 h 37"/>
                <a:gd name="T44" fmla="*/ 94 w 96"/>
                <a:gd name="T45" fmla="*/ 2 h 37"/>
                <a:gd name="T46" fmla="*/ 94 w 96"/>
                <a:gd name="T47" fmla="*/ 7 h 37"/>
                <a:gd name="T48" fmla="*/ 93 w 96"/>
                <a:gd name="T49" fmla="*/ 11 h 37"/>
                <a:gd name="T50" fmla="*/ 86 w 96"/>
                <a:gd name="T51" fmla="*/ 13 h 37"/>
                <a:gd name="T52" fmla="*/ 74 w 96"/>
                <a:gd name="T53" fmla="*/ 16 h 37"/>
                <a:gd name="T54" fmla="*/ 64 w 96"/>
                <a:gd name="T55" fmla="*/ 18 h 37"/>
                <a:gd name="T56" fmla="*/ 38 w 96"/>
                <a:gd name="T57" fmla="*/ 18 h 37"/>
                <a:gd name="T58" fmla="*/ 20 w 96"/>
                <a:gd name="T59" fmla="*/ 18 h 37"/>
                <a:gd name="T60" fmla="*/ 16 w 96"/>
                <a:gd name="T61" fmla="*/ 16 h 37"/>
                <a:gd name="T62" fmla="*/ 9 w 96"/>
                <a:gd name="T63" fmla="*/ 16 h 37"/>
                <a:gd name="T64" fmla="*/ 4 w 96"/>
                <a:gd name="T65" fmla="*/ 15 h 37"/>
                <a:gd name="T66" fmla="*/ 0 w 96"/>
                <a:gd name="T67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6" h="37">
                  <a:moveTo>
                    <a:pt x="0" y="8"/>
                  </a:moveTo>
                  <a:lnTo>
                    <a:pt x="0" y="9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1" y="18"/>
                  </a:lnTo>
                  <a:lnTo>
                    <a:pt x="3" y="20"/>
                  </a:lnTo>
                  <a:lnTo>
                    <a:pt x="4" y="22"/>
                  </a:lnTo>
                  <a:lnTo>
                    <a:pt x="5" y="22"/>
                  </a:lnTo>
                  <a:lnTo>
                    <a:pt x="7" y="22"/>
                  </a:lnTo>
                  <a:lnTo>
                    <a:pt x="7" y="20"/>
                  </a:lnTo>
                  <a:lnTo>
                    <a:pt x="8" y="20"/>
                  </a:lnTo>
                  <a:lnTo>
                    <a:pt x="8" y="19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5" y="20"/>
                  </a:lnTo>
                  <a:lnTo>
                    <a:pt x="19" y="23"/>
                  </a:lnTo>
                  <a:lnTo>
                    <a:pt x="24" y="26"/>
                  </a:lnTo>
                  <a:lnTo>
                    <a:pt x="30" y="30"/>
                  </a:lnTo>
                  <a:lnTo>
                    <a:pt x="42" y="35"/>
                  </a:lnTo>
                  <a:lnTo>
                    <a:pt x="56" y="37"/>
                  </a:lnTo>
                  <a:lnTo>
                    <a:pt x="61" y="37"/>
                  </a:lnTo>
                  <a:lnTo>
                    <a:pt x="67" y="35"/>
                  </a:lnTo>
                  <a:lnTo>
                    <a:pt x="74" y="30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79" y="20"/>
                  </a:lnTo>
                  <a:lnTo>
                    <a:pt x="81" y="19"/>
                  </a:lnTo>
                  <a:lnTo>
                    <a:pt x="83" y="16"/>
                  </a:lnTo>
                  <a:lnTo>
                    <a:pt x="86" y="16"/>
                  </a:lnTo>
                  <a:lnTo>
                    <a:pt x="89" y="15"/>
                  </a:lnTo>
                  <a:lnTo>
                    <a:pt x="90" y="16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4" y="20"/>
                  </a:lnTo>
                  <a:lnTo>
                    <a:pt x="96" y="18"/>
                  </a:lnTo>
                  <a:lnTo>
                    <a:pt x="96" y="15"/>
                  </a:lnTo>
                  <a:lnTo>
                    <a:pt x="96" y="11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1"/>
                  </a:lnTo>
                  <a:lnTo>
                    <a:pt x="94" y="2"/>
                  </a:lnTo>
                  <a:lnTo>
                    <a:pt x="94" y="4"/>
                  </a:lnTo>
                  <a:lnTo>
                    <a:pt x="94" y="7"/>
                  </a:lnTo>
                  <a:lnTo>
                    <a:pt x="94" y="9"/>
                  </a:lnTo>
                  <a:lnTo>
                    <a:pt x="93" y="11"/>
                  </a:lnTo>
                  <a:lnTo>
                    <a:pt x="92" y="12"/>
                  </a:lnTo>
                  <a:lnTo>
                    <a:pt x="86" y="13"/>
                  </a:lnTo>
                  <a:lnTo>
                    <a:pt x="79" y="15"/>
                  </a:lnTo>
                  <a:lnTo>
                    <a:pt x="74" y="16"/>
                  </a:lnTo>
                  <a:lnTo>
                    <a:pt x="70" y="18"/>
                  </a:lnTo>
                  <a:lnTo>
                    <a:pt x="64" y="18"/>
                  </a:lnTo>
                  <a:lnTo>
                    <a:pt x="52" y="18"/>
                  </a:lnTo>
                  <a:lnTo>
                    <a:pt x="38" y="18"/>
                  </a:lnTo>
                  <a:lnTo>
                    <a:pt x="27" y="18"/>
                  </a:lnTo>
                  <a:lnTo>
                    <a:pt x="20" y="18"/>
                  </a:lnTo>
                  <a:lnTo>
                    <a:pt x="19" y="16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9" y="16"/>
                  </a:lnTo>
                  <a:lnTo>
                    <a:pt x="7" y="15"/>
                  </a:lnTo>
                  <a:lnTo>
                    <a:pt x="4" y="15"/>
                  </a:lnTo>
                  <a:lnTo>
                    <a:pt x="1" y="13"/>
                  </a:lnTo>
                  <a:lnTo>
                    <a:pt x="0" y="11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3" name="Freeform 41"/>
            <p:cNvSpPr>
              <a:spLocks/>
            </p:cNvSpPr>
            <p:nvPr/>
          </p:nvSpPr>
          <p:spPr bwMode="auto">
            <a:xfrm>
              <a:off x="3534" y="1943"/>
              <a:ext cx="45" cy="15"/>
            </a:xfrm>
            <a:custGeom>
              <a:avLst/>
              <a:gdLst>
                <a:gd name="T0" fmla="*/ 0 w 45"/>
                <a:gd name="T1" fmla="*/ 0 h 15"/>
                <a:gd name="T2" fmla="*/ 4 w 45"/>
                <a:gd name="T3" fmla="*/ 0 h 15"/>
                <a:gd name="T4" fmla="*/ 14 w 45"/>
                <a:gd name="T5" fmla="*/ 1 h 15"/>
                <a:gd name="T6" fmla="*/ 25 w 45"/>
                <a:gd name="T7" fmla="*/ 3 h 15"/>
                <a:gd name="T8" fmla="*/ 34 w 45"/>
                <a:gd name="T9" fmla="*/ 3 h 15"/>
                <a:gd name="T10" fmla="*/ 38 w 45"/>
                <a:gd name="T11" fmla="*/ 3 h 15"/>
                <a:gd name="T12" fmla="*/ 42 w 45"/>
                <a:gd name="T13" fmla="*/ 1 h 15"/>
                <a:gd name="T14" fmla="*/ 44 w 45"/>
                <a:gd name="T15" fmla="*/ 1 h 15"/>
                <a:gd name="T16" fmla="*/ 45 w 45"/>
                <a:gd name="T17" fmla="*/ 1 h 15"/>
                <a:gd name="T18" fmla="*/ 45 w 45"/>
                <a:gd name="T19" fmla="*/ 1 h 15"/>
                <a:gd name="T20" fmla="*/ 45 w 45"/>
                <a:gd name="T21" fmla="*/ 1 h 15"/>
                <a:gd name="T22" fmla="*/ 45 w 45"/>
                <a:gd name="T23" fmla="*/ 3 h 15"/>
                <a:gd name="T24" fmla="*/ 45 w 45"/>
                <a:gd name="T25" fmla="*/ 4 h 15"/>
                <a:gd name="T26" fmla="*/ 45 w 45"/>
                <a:gd name="T27" fmla="*/ 7 h 15"/>
                <a:gd name="T28" fmla="*/ 44 w 45"/>
                <a:gd name="T29" fmla="*/ 10 h 15"/>
                <a:gd name="T30" fmla="*/ 41 w 45"/>
                <a:gd name="T31" fmla="*/ 12 h 15"/>
                <a:gd name="T32" fmla="*/ 35 w 45"/>
                <a:gd name="T33" fmla="*/ 14 h 15"/>
                <a:gd name="T34" fmla="*/ 26 w 45"/>
                <a:gd name="T35" fmla="*/ 15 h 15"/>
                <a:gd name="T36" fmla="*/ 15 w 45"/>
                <a:gd name="T37" fmla="*/ 12 h 15"/>
                <a:gd name="T38" fmla="*/ 5 w 45"/>
                <a:gd name="T39" fmla="*/ 8 h 15"/>
                <a:gd name="T40" fmla="*/ 0 w 45"/>
                <a:gd name="T4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5" h="15">
                  <a:moveTo>
                    <a:pt x="0" y="0"/>
                  </a:moveTo>
                  <a:lnTo>
                    <a:pt x="4" y="0"/>
                  </a:lnTo>
                  <a:lnTo>
                    <a:pt x="14" y="1"/>
                  </a:lnTo>
                  <a:lnTo>
                    <a:pt x="25" y="3"/>
                  </a:lnTo>
                  <a:lnTo>
                    <a:pt x="34" y="3"/>
                  </a:lnTo>
                  <a:lnTo>
                    <a:pt x="38" y="3"/>
                  </a:lnTo>
                  <a:lnTo>
                    <a:pt x="42" y="1"/>
                  </a:lnTo>
                  <a:lnTo>
                    <a:pt x="44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1"/>
                  </a:lnTo>
                  <a:lnTo>
                    <a:pt x="45" y="3"/>
                  </a:lnTo>
                  <a:lnTo>
                    <a:pt x="45" y="4"/>
                  </a:lnTo>
                  <a:lnTo>
                    <a:pt x="45" y="7"/>
                  </a:lnTo>
                  <a:lnTo>
                    <a:pt x="44" y="10"/>
                  </a:lnTo>
                  <a:lnTo>
                    <a:pt x="41" y="12"/>
                  </a:lnTo>
                  <a:lnTo>
                    <a:pt x="35" y="14"/>
                  </a:lnTo>
                  <a:lnTo>
                    <a:pt x="26" y="15"/>
                  </a:lnTo>
                  <a:lnTo>
                    <a:pt x="15" y="12"/>
                  </a:lnTo>
                  <a:lnTo>
                    <a:pt x="5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D1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B0D1D3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5" name="Freeform 43"/>
            <p:cNvSpPr>
              <a:spLocks/>
            </p:cNvSpPr>
            <p:nvPr/>
          </p:nvSpPr>
          <p:spPr bwMode="auto">
            <a:xfrm>
              <a:off x="3606" y="1846"/>
              <a:ext cx="5" cy="4"/>
            </a:xfrm>
            <a:custGeom>
              <a:avLst/>
              <a:gdLst>
                <a:gd name="T0" fmla="*/ 5 w 5"/>
                <a:gd name="T1" fmla="*/ 2 h 4"/>
                <a:gd name="T2" fmla="*/ 5 w 5"/>
                <a:gd name="T3" fmla="*/ 4 h 4"/>
                <a:gd name="T4" fmla="*/ 3 w 5"/>
                <a:gd name="T5" fmla="*/ 4 h 4"/>
                <a:gd name="T6" fmla="*/ 2 w 5"/>
                <a:gd name="T7" fmla="*/ 4 h 4"/>
                <a:gd name="T8" fmla="*/ 0 w 5"/>
                <a:gd name="T9" fmla="*/ 2 h 4"/>
                <a:gd name="T10" fmla="*/ 2 w 5"/>
                <a:gd name="T11" fmla="*/ 0 h 4"/>
                <a:gd name="T12" fmla="*/ 3 w 5"/>
                <a:gd name="T13" fmla="*/ 0 h 4"/>
                <a:gd name="T14" fmla="*/ 5 w 5"/>
                <a:gd name="T15" fmla="*/ 0 h 4"/>
                <a:gd name="T16" fmla="*/ 5 w 5"/>
                <a:gd name="T1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4">
                  <a:moveTo>
                    <a:pt x="5" y="2"/>
                  </a:moveTo>
                  <a:lnTo>
                    <a:pt x="5" y="4"/>
                  </a:lnTo>
                  <a:lnTo>
                    <a:pt x="3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FF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6" name="Freeform 44"/>
            <p:cNvSpPr>
              <a:spLocks/>
            </p:cNvSpPr>
            <p:nvPr/>
          </p:nvSpPr>
          <p:spPr bwMode="auto">
            <a:xfrm>
              <a:off x="3478" y="1817"/>
              <a:ext cx="67" cy="18"/>
            </a:xfrm>
            <a:custGeom>
              <a:avLst/>
              <a:gdLst>
                <a:gd name="T0" fmla="*/ 0 w 67"/>
                <a:gd name="T1" fmla="*/ 14 h 18"/>
                <a:gd name="T2" fmla="*/ 1 w 67"/>
                <a:gd name="T3" fmla="*/ 12 h 18"/>
                <a:gd name="T4" fmla="*/ 7 w 67"/>
                <a:gd name="T5" fmla="*/ 8 h 18"/>
                <a:gd name="T6" fmla="*/ 15 w 67"/>
                <a:gd name="T7" fmla="*/ 3 h 18"/>
                <a:gd name="T8" fmla="*/ 27 w 67"/>
                <a:gd name="T9" fmla="*/ 0 h 18"/>
                <a:gd name="T10" fmla="*/ 41 w 67"/>
                <a:gd name="T11" fmla="*/ 3 h 18"/>
                <a:gd name="T12" fmla="*/ 56 w 67"/>
                <a:gd name="T13" fmla="*/ 8 h 18"/>
                <a:gd name="T14" fmla="*/ 64 w 67"/>
                <a:gd name="T15" fmla="*/ 14 h 18"/>
                <a:gd name="T16" fmla="*/ 67 w 67"/>
                <a:gd name="T17" fmla="*/ 16 h 18"/>
                <a:gd name="T18" fmla="*/ 64 w 67"/>
                <a:gd name="T19" fmla="*/ 18 h 18"/>
                <a:gd name="T20" fmla="*/ 52 w 67"/>
                <a:gd name="T21" fmla="*/ 14 h 18"/>
                <a:gd name="T22" fmla="*/ 39 w 67"/>
                <a:gd name="T23" fmla="*/ 11 h 18"/>
                <a:gd name="T24" fmla="*/ 28 w 67"/>
                <a:gd name="T25" fmla="*/ 9 h 18"/>
                <a:gd name="T26" fmla="*/ 15 w 67"/>
                <a:gd name="T27" fmla="*/ 9 h 18"/>
                <a:gd name="T28" fmla="*/ 0 w 67"/>
                <a:gd name="T2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7" h="18">
                  <a:moveTo>
                    <a:pt x="0" y="14"/>
                  </a:moveTo>
                  <a:lnTo>
                    <a:pt x="1" y="12"/>
                  </a:lnTo>
                  <a:lnTo>
                    <a:pt x="7" y="8"/>
                  </a:lnTo>
                  <a:lnTo>
                    <a:pt x="15" y="3"/>
                  </a:lnTo>
                  <a:lnTo>
                    <a:pt x="27" y="0"/>
                  </a:lnTo>
                  <a:lnTo>
                    <a:pt x="41" y="3"/>
                  </a:lnTo>
                  <a:lnTo>
                    <a:pt x="56" y="8"/>
                  </a:lnTo>
                  <a:lnTo>
                    <a:pt x="64" y="14"/>
                  </a:lnTo>
                  <a:lnTo>
                    <a:pt x="67" y="16"/>
                  </a:lnTo>
                  <a:lnTo>
                    <a:pt x="64" y="18"/>
                  </a:lnTo>
                  <a:lnTo>
                    <a:pt x="52" y="14"/>
                  </a:lnTo>
                  <a:lnTo>
                    <a:pt x="39" y="11"/>
                  </a:lnTo>
                  <a:lnTo>
                    <a:pt x="28" y="9"/>
                  </a:lnTo>
                  <a:lnTo>
                    <a:pt x="15" y="9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2957" name="Freeform 45"/>
            <p:cNvSpPr>
              <a:spLocks/>
            </p:cNvSpPr>
            <p:nvPr/>
          </p:nvSpPr>
          <p:spPr bwMode="auto">
            <a:xfrm>
              <a:off x="3583" y="1818"/>
              <a:ext cx="48" cy="21"/>
            </a:xfrm>
            <a:custGeom>
              <a:avLst/>
              <a:gdLst>
                <a:gd name="T0" fmla="*/ 2 w 48"/>
                <a:gd name="T1" fmla="*/ 17 h 21"/>
                <a:gd name="T2" fmla="*/ 2 w 48"/>
                <a:gd name="T3" fmla="*/ 17 h 21"/>
                <a:gd name="T4" fmla="*/ 2 w 48"/>
                <a:gd name="T5" fmla="*/ 14 h 21"/>
                <a:gd name="T6" fmla="*/ 3 w 48"/>
                <a:gd name="T7" fmla="*/ 11 h 21"/>
                <a:gd name="T8" fmla="*/ 4 w 48"/>
                <a:gd name="T9" fmla="*/ 8 h 21"/>
                <a:gd name="T10" fmla="*/ 7 w 48"/>
                <a:gd name="T11" fmla="*/ 4 h 21"/>
                <a:gd name="T12" fmla="*/ 11 w 48"/>
                <a:gd name="T13" fmla="*/ 2 h 21"/>
                <a:gd name="T14" fmla="*/ 15 w 48"/>
                <a:gd name="T15" fmla="*/ 0 h 21"/>
                <a:gd name="T16" fmla="*/ 23 w 48"/>
                <a:gd name="T17" fmla="*/ 0 h 21"/>
                <a:gd name="T18" fmla="*/ 32 w 48"/>
                <a:gd name="T19" fmla="*/ 2 h 21"/>
                <a:gd name="T20" fmla="*/ 41 w 48"/>
                <a:gd name="T21" fmla="*/ 3 h 21"/>
                <a:gd name="T22" fmla="*/ 47 w 48"/>
                <a:gd name="T23" fmla="*/ 4 h 21"/>
                <a:gd name="T24" fmla="*/ 48 w 48"/>
                <a:gd name="T25" fmla="*/ 6 h 21"/>
                <a:gd name="T26" fmla="*/ 45 w 48"/>
                <a:gd name="T27" fmla="*/ 6 h 21"/>
                <a:gd name="T28" fmla="*/ 43 w 48"/>
                <a:gd name="T29" fmla="*/ 6 h 21"/>
                <a:gd name="T30" fmla="*/ 39 w 48"/>
                <a:gd name="T31" fmla="*/ 4 h 21"/>
                <a:gd name="T32" fmla="*/ 33 w 48"/>
                <a:gd name="T33" fmla="*/ 4 h 21"/>
                <a:gd name="T34" fmla="*/ 26 w 48"/>
                <a:gd name="T35" fmla="*/ 6 h 21"/>
                <a:gd name="T36" fmla="*/ 17 w 48"/>
                <a:gd name="T37" fmla="*/ 8 h 21"/>
                <a:gd name="T38" fmla="*/ 8 w 48"/>
                <a:gd name="T39" fmla="*/ 14 h 21"/>
                <a:gd name="T40" fmla="*/ 3 w 48"/>
                <a:gd name="T41" fmla="*/ 18 h 21"/>
                <a:gd name="T42" fmla="*/ 0 w 48"/>
                <a:gd name="T43" fmla="*/ 21 h 21"/>
                <a:gd name="T44" fmla="*/ 2 w 48"/>
                <a:gd name="T45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8" h="21">
                  <a:moveTo>
                    <a:pt x="2" y="17"/>
                  </a:moveTo>
                  <a:lnTo>
                    <a:pt x="2" y="17"/>
                  </a:lnTo>
                  <a:lnTo>
                    <a:pt x="2" y="14"/>
                  </a:lnTo>
                  <a:lnTo>
                    <a:pt x="3" y="11"/>
                  </a:lnTo>
                  <a:lnTo>
                    <a:pt x="4" y="8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5" y="0"/>
                  </a:lnTo>
                  <a:lnTo>
                    <a:pt x="23" y="0"/>
                  </a:lnTo>
                  <a:lnTo>
                    <a:pt x="32" y="2"/>
                  </a:lnTo>
                  <a:lnTo>
                    <a:pt x="41" y="3"/>
                  </a:lnTo>
                  <a:lnTo>
                    <a:pt x="47" y="4"/>
                  </a:lnTo>
                  <a:lnTo>
                    <a:pt x="48" y="6"/>
                  </a:lnTo>
                  <a:lnTo>
                    <a:pt x="45" y="6"/>
                  </a:lnTo>
                  <a:lnTo>
                    <a:pt x="43" y="6"/>
                  </a:lnTo>
                  <a:lnTo>
                    <a:pt x="39" y="4"/>
                  </a:lnTo>
                  <a:lnTo>
                    <a:pt x="33" y="4"/>
                  </a:lnTo>
                  <a:lnTo>
                    <a:pt x="26" y="6"/>
                  </a:lnTo>
                  <a:lnTo>
                    <a:pt x="17" y="8"/>
                  </a:lnTo>
                  <a:lnTo>
                    <a:pt x="8" y="14"/>
                  </a:lnTo>
                  <a:lnTo>
                    <a:pt x="3" y="18"/>
                  </a:lnTo>
                  <a:lnTo>
                    <a:pt x="0" y="21"/>
                  </a:lnTo>
                  <a:lnTo>
                    <a:pt x="2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22960" name="Freeform 48"/>
          <p:cNvSpPr>
            <a:spLocks/>
          </p:cNvSpPr>
          <p:nvPr/>
        </p:nvSpPr>
        <p:spPr bwMode="auto">
          <a:xfrm>
            <a:off x="7951788" y="3209925"/>
            <a:ext cx="1587" cy="158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8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22961" name="Freeform 49"/>
          <p:cNvSpPr>
            <a:spLocks/>
          </p:cNvSpPr>
          <p:nvPr/>
        </p:nvSpPr>
        <p:spPr bwMode="auto">
          <a:xfrm>
            <a:off x="7948613" y="3208338"/>
            <a:ext cx="3175" cy="1587"/>
          </a:xfrm>
          <a:custGeom>
            <a:avLst/>
            <a:gdLst>
              <a:gd name="T0" fmla="*/ 2 w 2"/>
              <a:gd name="T1" fmla="*/ 1 h 1"/>
              <a:gd name="T2" fmla="*/ 0 w 2"/>
              <a:gd name="T3" fmla="*/ 1 h 1"/>
              <a:gd name="T4" fmla="*/ 0 w 2"/>
              <a:gd name="T5" fmla="*/ 0 h 1"/>
              <a:gd name="T6" fmla="*/ 0 w 2"/>
              <a:gd name="T7" fmla="*/ 1 h 1"/>
              <a:gd name="T8" fmla="*/ 2 w 2"/>
              <a:gd name="T9" fmla="*/ 1 h 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" h="1">
                <a:moveTo>
                  <a:pt x="2" y="1"/>
                </a:moveTo>
                <a:lnTo>
                  <a:pt x="0" y="1"/>
                </a:lnTo>
                <a:lnTo>
                  <a:pt x="0" y="0"/>
                </a:lnTo>
                <a:lnTo>
                  <a:pt x="0" y="1"/>
                </a:lnTo>
                <a:lnTo>
                  <a:pt x="2" y="1"/>
                </a:ln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8">
                <a:solidFill>
                  <a:srgbClr val="FF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22984" name="Freeform 72"/>
          <p:cNvSpPr>
            <a:spLocks/>
          </p:cNvSpPr>
          <p:nvPr/>
        </p:nvSpPr>
        <p:spPr bwMode="auto">
          <a:xfrm>
            <a:off x="7669213" y="2938463"/>
            <a:ext cx="6350" cy="6350"/>
          </a:xfrm>
          <a:custGeom>
            <a:avLst/>
            <a:gdLst>
              <a:gd name="T0" fmla="*/ 4 w 4"/>
              <a:gd name="T1" fmla="*/ 2 h 4"/>
              <a:gd name="T2" fmla="*/ 4 w 4"/>
              <a:gd name="T3" fmla="*/ 4 h 4"/>
              <a:gd name="T4" fmla="*/ 2 w 4"/>
              <a:gd name="T5" fmla="*/ 4 h 4"/>
              <a:gd name="T6" fmla="*/ 0 w 4"/>
              <a:gd name="T7" fmla="*/ 4 h 4"/>
              <a:gd name="T8" fmla="*/ 0 w 4"/>
              <a:gd name="T9" fmla="*/ 2 h 4"/>
              <a:gd name="T10" fmla="*/ 0 w 4"/>
              <a:gd name="T11" fmla="*/ 0 h 4"/>
              <a:gd name="T12" fmla="*/ 2 w 4"/>
              <a:gd name="T13" fmla="*/ 0 h 4"/>
              <a:gd name="T14" fmla="*/ 4 w 4"/>
              <a:gd name="T15" fmla="*/ 0 h 4"/>
              <a:gd name="T16" fmla="*/ 4 w 4"/>
              <a:gd name="T17" fmla="*/ 2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" h="4">
                <a:moveTo>
                  <a:pt x="4" y="2"/>
                </a:moveTo>
                <a:lnTo>
                  <a:pt x="4" y="4"/>
                </a:lnTo>
                <a:lnTo>
                  <a:pt x="2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0">
                <a:solidFill>
                  <a:srgbClr val="FFFFFF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021749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14111" y="1371600"/>
            <a:ext cx="9144000" cy="4247317"/>
          </a:xfrm>
          <a:prstGeom prst="rect">
            <a:avLst/>
          </a:prstGeom>
          <a:solidFill>
            <a:srgbClr val="C0000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FIRE</a:t>
            </a:r>
          </a:p>
          <a:p>
            <a:pPr algn="ctr"/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SAFETY</a:t>
            </a:r>
            <a:endParaRPr lang="en-US" sz="6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442108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381000" y="4724400"/>
            <a:ext cx="8382000" cy="1219200"/>
          </a:xfrm>
          <a:prstGeom prst="rect">
            <a:avLst/>
          </a:prstGeom>
          <a:solidFill>
            <a:schemeClr val="tx2"/>
          </a:solidFill>
          <a:ln>
            <a:solidFill>
              <a:srgbClr val="00CC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r">
              <a:defRPr/>
            </a:pP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Y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our </a:t>
            </a:r>
            <a:r>
              <a:rPr lang="en-US" sz="54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</a:t>
            </a:r>
            <a:r>
              <a:rPr lang="en-US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nformation</a:t>
            </a:r>
            <a:endParaRPr lang="en-US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FontTx/>
              <a:buNone/>
              <a:defRPr/>
            </a:pP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There is </a:t>
            </a:r>
            <a:r>
              <a:rPr lang="en-US" sz="2800" b="1" i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intentional repeat 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 some </a:t>
            </a:r>
            <a:r>
              <a:rPr lang="en-US" sz="28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HSII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course content in </a:t>
            </a:r>
            <a:r>
              <a:rPr lang="en-US" sz="2800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Nursing Fundamentals.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</a:p>
          <a:p>
            <a:pPr marL="0" indent="0">
              <a:buFontTx/>
              <a:buNone/>
              <a:defRPr/>
            </a:pPr>
            <a:endParaRPr lang="en-US" sz="2800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buFontTx/>
              <a:buNone/>
              <a:defRPr/>
            </a:pP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Academic and </a:t>
            </a:r>
            <a:r>
              <a:rPr lang="en-US" sz="28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skill 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competence must be </a:t>
            </a:r>
            <a:r>
              <a:rPr lang="en-US" b="1" dirty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maintained</a:t>
            </a:r>
            <a:r>
              <a:rPr lang="en-US" sz="28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at a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very high </a:t>
            </a:r>
            <a:r>
              <a:rPr lang="en-US" sz="2800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level for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direct </a:t>
            </a:r>
            <a:r>
              <a:rPr lang="en-US" sz="2800" u="sng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 </a:t>
            </a:r>
            <a:r>
              <a:rPr lang="en-US" sz="2800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care. </a:t>
            </a:r>
          </a:p>
          <a:p>
            <a:pPr marL="0" indent="0">
              <a:buFontTx/>
              <a:buNone/>
              <a:defRPr/>
            </a:pPr>
            <a:endParaRPr lang="en-US" sz="1200" b="1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0" indent="0">
              <a:buFontTx/>
              <a:buNone/>
              <a:defRPr/>
            </a:pPr>
            <a:r>
              <a:rPr lang="en-US" b="1" dirty="0" smtClean="0">
                <a:solidFill>
                  <a:srgbClr val="00CC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itchFamily="18" charset="0"/>
                <a:cs typeface="Times New Roman" pitchFamily="18" charset="0"/>
              </a:rPr>
              <a:t>Repeating course content distributes learning over time and increases long term memory. </a:t>
            </a:r>
            <a:endParaRPr lang="en-US" b="1" dirty="0">
              <a:solidFill>
                <a:srgbClr val="00CC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4101" name="Picture 2" descr="C:\Program Files\Microsoft Office\MEDIA\CAGCAT10\j0293236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304800"/>
            <a:ext cx="2051050" cy="1001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90570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/>
          <p:cNvSpPr>
            <a:spLocks noGrp="1" noChangeArrowheads="1"/>
          </p:cNvSpPr>
          <p:nvPr>
            <p:ph type="title"/>
          </p:nvPr>
        </p:nvSpPr>
        <p:spPr>
          <a:xfrm>
            <a:off x="6972" y="0"/>
            <a:ext cx="9137028" cy="944562"/>
          </a:xfrm>
          <a:solidFill>
            <a:srgbClr val="C00000"/>
          </a:solidFill>
        </p:spPr>
        <p:txBody>
          <a:bodyPr/>
          <a:lstStyle/>
          <a:p>
            <a:r>
              <a:rPr lang="en-US" sz="60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</a:p>
        </p:txBody>
      </p:sp>
      <p:sp>
        <p:nvSpPr>
          <p:cNvPr id="19046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1616075" y="1219200"/>
            <a:ext cx="5745163" cy="1295400"/>
          </a:xfrm>
        </p:spPr>
        <p:txBody>
          <a:bodyPr/>
          <a:lstStyle/>
          <a:p>
            <a:pPr marL="0" indent="0" algn="ctr">
              <a:buFontTx/>
              <a:buNone/>
            </a:pPr>
            <a:r>
              <a:rPr lang="en-US" sz="3600" dirty="0"/>
              <a:t>Everyone is responsible for preventing fires</a:t>
            </a:r>
          </a:p>
        </p:txBody>
      </p:sp>
      <p:grpSp>
        <p:nvGrpSpPr>
          <p:cNvPr id="190497" name="Group 33"/>
          <p:cNvGrpSpPr>
            <a:grpSpLocks noChangeAspect="1"/>
          </p:cNvGrpSpPr>
          <p:nvPr/>
        </p:nvGrpSpPr>
        <p:grpSpPr bwMode="auto">
          <a:xfrm>
            <a:off x="2514600" y="2422525"/>
            <a:ext cx="3921125" cy="2876550"/>
            <a:chOff x="2688" y="2012"/>
            <a:chExt cx="2086" cy="1530"/>
          </a:xfrm>
        </p:grpSpPr>
        <p:sp>
          <p:nvSpPr>
            <p:cNvPr id="190496" name="AutoShape 32"/>
            <p:cNvSpPr>
              <a:spLocks noChangeAspect="1" noChangeArrowheads="1" noTextEdit="1"/>
            </p:cNvSpPr>
            <p:nvPr/>
          </p:nvSpPr>
          <p:spPr bwMode="auto">
            <a:xfrm>
              <a:off x="2688" y="2012"/>
              <a:ext cx="2086" cy="15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498" name="Freeform 34"/>
            <p:cNvSpPr>
              <a:spLocks/>
            </p:cNvSpPr>
            <p:nvPr/>
          </p:nvSpPr>
          <p:spPr bwMode="auto">
            <a:xfrm>
              <a:off x="2874" y="2305"/>
              <a:ext cx="1896" cy="903"/>
            </a:xfrm>
            <a:custGeom>
              <a:avLst/>
              <a:gdLst>
                <a:gd name="T0" fmla="*/ 859 w 1896"/>
                <a:gd name="T1" fmla="*/ 902 h 903"/>
                <a:gd name="T2" fmla="*/ 718 w 1896"/>
                <a:gd name="T3" fmla="*/ 892 h 903"/>
                <a:gd name="T4" fmla="*/ 586 w 1896"/>
                <a:gd name="T5" fmla="*/ 874 h 903"/>
                <a:gd name="T6" fmla="*/ 463 w 1896"/>
                <a:gd name="T7" fmla="*/ 846 h 903"/>
                <a:gd name="T8" fmla="*/ 351 w 1896"/>
                <a:gd name="T9" fmla="*/ 811 h 903"/>
                <a:gd name="T10" fmla="*/ 252 w 1896"/>
                <a:gd name="T11" fmla="*/ 768 h 903"/>
                <a:gd name="T12" fmla="*/ 167 w 1896"/>
                <a:gd name="T13" fmla="*/ 718 h 903"/>
                <a:gd name="T14" fmla="*/ 97 w 1896"/>
                <a:gd name="T15" fmla="*/ 662 h 903"/>
                <a:gd name="T16" fmla="*/ 45 w 1896"/>
                <a:gd name="T17" fmla="*/ 601 h 903"/>
                <a:gd name="T18" fmla="*/ 13 w 1896"/>
                <a:gd name="T19" fmla="*/ 536 h 903"/>
                <a:gd name="T20" fmla="*/ 0 w 1896"/>
                <a:gd name="T21" fmla="*/ 468 h 903"/>
                <a:gd name="T22" fmla="*/ 10 w 1896"/>
                <a:gd name="T23" fmla="*/ 399 h 903"/>
                <a:gd name="T24" fmla="*/ 41 w 1896"/>
                <a:gd name="T25" fmla="*/ 333 h 903"/>
                <a:gd name="T26" fmla="*/ 90 w 1896"/>
                <a:gd name="T27" fmla="*/ 271 h 903"/>
                <a:gd name="T28" fmla="*/ 158 w 1896"/>
                <a:gd name="T29" fmla="*/ 213 h 903"/>
                <a:gd name="T30" fmla="*/ 241 w 1896"/>
                <a:gd name="T31" fmla="*/ 160 h 903"/>
                <a:gd name="T32" fmla="*/ 339 w 1896"/>
                <a:gd name="T33" fmla="*/ 114 h 903"/>
                <a:gd name="T34" fmla="*/ 450 w 1896"/>
                <a:gd name="T35" fmla="*/ 75 h 903"/>
                <a:gd name="T36" fmla="*/ 572 w 1896"/>
                <a:gd name="T37" fmla="*/ 42 h 903"/>
                <a:gd name="T38" fmla="*/ 704 w 1896"/>
                <a:gd name="T39" fmla="*/ 19 h 903"/>
                <a:gd name="T40" fmla="*/ 843 w 1896"/>
                <a:gd name="T41" fmla="*/ 4 h 903"/>
                <a:gd name="T42" fmla="*/ 989 w 1896"/>
                <a:gd name="T43" fmla="*/ 0 h 903"/>
                <a:gd name="T44" fmla="*/ 1132 w 1896"/>
                <a:gd name="T45" fmla="*/ 7 h 903"/>
                <a:gd name="T46" fmla="*/ 1267 w 1896"/>
                <a:gd name="T47" fmla="*/ 22 h 903"/>
                <a:gd name="T48" fmla="*/ 1393 w 1896"/>
                <a:gd name="T49" fmla="*/ 47 h 903"/>
                <a:gd name="T50" fmla="*/ 1509 w 1896"/>
                <a:gd name="T51" fmla="*/ 81 h 903"/>
                <a:gd name="T52" fmla="*/ 1613 w 1896"/>
                <a:gd name="T53" fmla="*/ 122 h 903"/>
                <a:gd name="T54" fmla="*/ 1703 w 1896"/>
                <a:gd name="T55" fmla="*/ 169 h 903"/>
                <a:gd name="T56" fmla="*/ 1778 w 1896"/>
                <a:gd name="T57" fmla="*/ 222 h 903"/>
                <a:gd name="T58" fmla="*/ 1836 w 1896"/>
                <a:gd name="T59" fmla="*/ 282 h 903"/>
                <a:gd name="T60" fmla="*/ 1875 w 1896"/>
                <a:gd name="T61" fmla="*/ 345 h 903"/>
                <a:gd name="T62" fmla="*/ 1894 w 1896"/>
                <a:gd name="T63" fmla="*/ 413 h 903"/>
                <a:gd name="T64" fmla="*/ 1892 w 1896"/>
                <a:gd name="T65" fmla="*/ 482 h 903"/>
                <a:gd name="T66" fmla="*/ 1868 w 1896"/>
                <a:gd name="T67" fmla="*/ 549 h 903"/>
                <a:gd name="T68" fmla="*/ 1825 w 1896"/>
                <a:gd name="T69" fmla="*/ 613 h 903"/>
                <a:gd name="T70" fmla="*/ 1763 w 1896"/>
                <a:gd name="T71" fmla="*/ 673 h 903"/>
                <a:gd name="T72" fmla="*/ 1684 w 1896"/>
                <a:gd name="T73" fmla="*/ 727 h 903"/>
                <a:gd name="T74" fmla="*/ 1591 w 1896"/>
                <a:gd name="T75" fmla="*/ 775 h 903"/>
                <a:gd name="T76" fmla="*/ 1484 w 1896"/>
                <a:gd name="T77" fmla="*/ 817 h 903"/>
                <a:gd name="T78" fmla="*/ 1365 w 1896"/>
                <a:gd name="T79" fmla="*/ 852 h 903"/>
                <a:gd name="T80" fmla="*/ 1236 w 1896"/>
                <a:gd name="T81" fmla="*/ 878 h 903"/>
                <a:gd name="T82" fmla="*/ 1099 w 1896"/>
                <a:gd name="T83" fmla="*/ 896 h 903"/>
                <a:gd name="T84" fmla="*/ 955 w 1896"/>
                <a:gd name="T85" fmla="*/ 903 h 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96" h="903">
                  <a:moveTo>
                    <a:pt x="955" y="903"/>
                  </a:moveTo>
                  <a:lnTo>
                    <a:pt x="906" y="903"/>
                  </a:lnTo>
                  <a:lnTo>
                    <a:pt x="859" y="902"/>
                  </a:lnTo>
                  <a:lnTo>
                    <a:pt x="810" y="901"/>
                  </a:lnTo>
                  <a:lnTo>
                    <a:pt x="764" y="898"/>
                  </a:lnTo>
                  <a:lnTo>
                    <a:pt x="718" y="892"/>
                  </a:lnTo>
                  <a:lnTo>
                    <a:pt x="673" y="887"/>
                  </a:lnTo>
                  <a:lnTo>
                    <a:pt x="629" y="881"/>
                  </a:lnTo>
                  <a:lnTo>
                    <a:pt x="586" y="874"/>
                  </a:lnTo>
                  <a:lnTo>
                    <a:pt x="544" y="866"/>
                  </a:lnTo>
                  <a:lnTo>
                    <a:pt x="503" y="857"/>
                  </a:lnTo>
                  <a:lnTo>
                    <a:pt x="463" y="846"/>
                  </a:lnTo>
                  <a:lnTo>
                    <a:pt x="424" y="835"/>
                  </a:lnTo>
                  <a:lnTo>
                    <a:pt x="388" y="823"/>
                  </a:lnTo>
                  <a:lnTo>
                    <a:pt x="351" y="811"/>
                  </a:lnTo>
                  <a:lnTo>
                    <a:pt x="316" y="797"/>
                  </a:lnTo>
                  <a:lnTo>
                    <a:pt x="283" y="783"/>
                  </a:lnTo>
                  <a:lnTo>
                    <a:pt x="252" y="768"/>
                  </a:lnTo>
                  <a:lnTo>
                    <a:pt x="221" y="752"/>
                  </a:lnTo>
                  <a:lnTo>
                    <a:pt x="193" y="735"/>
                  </a:lnTo>
                  <a:lnTo>
                    <a:pt x="167" y="718"/>
                  </a:lnTo>
                  <a:lnTo>
                    <a:pt x="142" y="700"/>
                  </a:lnTo>
                  <a:lnTo>
                    <a:pt x="119" y="682"/>
                  </a:lnTo>
                  <a:lnTo>
                    <a:pt x="97" y="662"/>
                  </a:lnTo>
                  <a:lnTo>
                    <a:pt x="78" y="643"/>
                  </a:lnTo>
                  <a:lnTo>
                    <a:pt x="60" y="622"/>
                  </a:lnTo>
                  <a:lnTo>
                    <a:pt x="45" y="601"/>
                  </a:lnTo>
                  <a:lnTo>
                    <a:pt x="32" y="580"/>
                  </a:lnTo>
                  <a:lnTo>
                    <a:pt x="21" y="559"/>
                  </a:lnTo>
                  <a:lnTo>
                    <a:pt x="13" y="536"/>
                  </a:lnTo>
                  <a:lnTo>
                    <a:pt x="6" y="514"/>
                  </a:lnTo>
                  <a:lnTo>
                    <a:pt x="2" y="491"/>
                  </a:lnTo>
                  <a:lnTo>
                    <a:pt x="0" y="468"/>
                  </a:lnTo>
                  <a:lnTo>
                    <a:pt x="1" y="445"/>
                  </a:lnTo>
                  <a:lnTo>
                    <a:pt x="4" y="422"/>
                  </a:lnTo>
                  <a:lnTo>
                    <a:pt x="10" y="399"/>
                  </a:lnTo>
                  <a:lnTo>
                    <a:pt x="18" y="377"/>
                  </a:lnTo>
                  <a:lnTo>
                    <a:pt x="29" y="355"/>
                  </a:lnTo>
                  <a:lnTo>
                    <a:pt x="41" y="333"/>
                  </a:lnTo>
                  <a:lnTo>
                    <a:pt x="55" y="312"/>
                  </a:lnTo>
                  <a:lnTo>
                    <a:pt x="71" y="291"/>
                  </a:lnTo>
                  <a:lnTo>
                    <a:pt x="90" y="271"/>
                  </a:lnTo>
                  <a:lnTo>
                    <a:pt x="111" y="252"/>
                  </a:lnTo>
                  <a:lnTo>
                    <a:pt x="133" y="232"/>
                  </a:lnTo>
                  <a:lnTo>
                    <a:pt x="158" y="213"/>
                  </a:lnTo>
                  <a:lnTo>
                    <a:pt x="183" y="195"/>
                  </a:lnTo>
                  <a:lnTo>
                    <a:pt x="212" y="177"/>
                  </a:lnTo>
                  <a:lnTo>
                    <a:pt x="241" y="160"/>
                  </a:lnTo>
                  <a:lnTo>
                    <a:pt x="272" y="145"/>
                  </a:lnTo>
                  <a:lnTo>
                    <a:pt x="305" y="129"/>
                  </a:lnTo>
                  <a:lnTo>
                    <a:pt x="339" y="114"/>
                  </a:lnTo>
                  <a:lnTo>
                    <a:pt x="375" y="100"/>
                  </a:lnTo>
                  <a:lnTo>
                    <a:pt x="412" y="87"/>
                  </a:lnTo>
                  <a:lnTo>
                    <a:pt x="450" y="75"/>
                  </a:lnTo>
                  <a:lnTo>
                    <a:pt x="489" y="63"/>
                  </a:lnTo>
                  <a:lnTo>
                    <a:pt x="530" y="53"/>
                  </a:lnTo>
                  <a:lnTo>
                    <a:pt x="572" y="42"/>
                  </a:lnTo>
                  <a:lnTo>
                    <a:pt x="615" y="34"/>
                  </a:lnTo>
                  <a:lnTo>
                    <a:pt x="659" y="25"/>
                  </a:lnTo>
                  <a:lnTo>
                    <a:pt x="704" y="19"/>
                  </a:lnTo>
                  <a:lnTo>
                    <a:pt x="750" y="13"/>
                  </a:lnTo>
                  <a:lnTo>
                    <a:pt x="796" y="8"/>
                  </a:lnTo>
                  <a:lnTo>
                    <a:pt x="843" y="4"/>
                  </a:lnTo>
                  <a:lnTo>
                    <a:pt x="891" y="1"/>
                  </a:lnTo>
                  <a:lnTo>
                    <a:pt x="940" y="0"/>
                  </a:lnTo>
                  <a:lnTo>
                    <a:pt x="989" y="0"/>
                  </a:lnTo>
                  <a:lnTo>
                    <a:pt x="1038" y="1"/>
                  </a:lnTo>
                  <a:lnTo>
                    <a:pt x="1085" y="3"/>
                  </a:lnTo>
                  <a:lnTo>
                    <a:pt x="1132" y="7"/>
                  </a:lnTo>
                  <a:lnTo>
                    <a:pt x="1178" y="11"/>
                  </a:lnTo>
                  <a:lnTo>
                    <a:pt x="1223" y="16"/>
                  </a:lnTo>
                  <a:lnTo>
                    <a:pt x="1267" y="22"/>
                  </a:lnTo>
                  <a:lnTo>
                    <a:pt x="1310" y="30"/>
                  </a:lnTo>
                  <a:lnTo>
                    <a:pt x="1352" y="38"/>
                  </a:lnTo>
                  <a:lnTo>
                    <a:pt x="1393" y="47"/>
                  </a:lnTo>
                  <a:lnTo>
                    <a:pt x="1433" y="58"/>
                  </a:lnTo>
                  <a:lnTo>
                    <a:pt x="1472" y="68"/>
                  </a:lnTo>
                  <a:lnTo>
                    <a:pt x="1509" y="81"/>
                  </a:lnTo>
                  <a:lnTo>
                    <a:pt x="1545" y="93"/>
                  </a:lnTo>
                  <a:lnTo>
                    <a:pt x="1580" y="107"/>
                  </a:lnTo>
                  <a:lnTo>
                    <a:pt x="1613" y="122"/>
                  </a:lnTo>
                  <a:lnTo>
                    <a:pt x="1645" y="136"/>
                  </a:lnTo>
                  <a:lnTo>
                    <a:pt x="1674" y="152"/>
                  </a:lnTo>
                  <a:lnTo>
                    <a:pt x="1703" y="169"/>
                  </a:lnTo>
                  <a:lnTo>
                    <a:pt x="1729" y="187"/>
                  </a:lnTo>
                  <a:lnTo>
                    <a:pt x="1755" y="204"/>
                  </a:lnTo>
                  <a:lnTo>
                    <a:pt x="1778" y="222"/>
                  </a:lnTo>
                  <a:lnTo>
                    <a:pt x="1800" y="242"/>
                  </a:lnTo>
                  <a:lnTo>
                    <a:pt x="1818" y="261"/>
                  </a:lnTo>
                  <a:lnTo>
                    <a:pt x="1836" y="282"/>
                  </a:lnTo>
                  <a:lnTo>
                    <a:pt x="1851" y="303"/>
                  </a:lnTo>
                  <a:lnTo>
                    <a:pt x="1864" y="324"/>
                  </a:lnTo>
                  <a:lnTo>
                    <a:pt x="1875" y="345"/>
                  </a:lnTo>
                  <a:lnTo>
                    <a:pt x="1883" y="368"/>
                  </a:lnTo>
                  <a:lnTo>
                    <a:pt x="1891" y="390"/>
                  </a:lnTo>
                  <a:lnTo>
                    <a:pt x="1894" y="413"/>
                  </a:lnTo>
                  <a:lnTo>
                    <a:pt x="1896" y="436"/>
                  </a:lnTo>
                  <a:lnTo>
                    <a:pt x="1895" y="459"/>
                  </a:lnTo>
                  <a:lnTo>
                    <a:pt x="1892" y="482"/>
                  </a:lnTo>
                  <a:lnTo>
                    <a:pt x="1886" y="505"/>
                  </a:lnTo>
                  <a:lnTo>
                    <a:pt x="1878" y="527"/>
                  </a:lnTo>
                  <a:lnTo>
                    <a:pt x="1868" y="549"/>
                  </a:lnTo>
                  <a:lnTo>
                    <a:pt x="1855" y="571"/>
                  </a:lnTo>
                  <a:lnTo>
                    <a:pt x="1841" y="592"/>
                  </a:lnTo>
                  <a:lnTo>
                    <a:pt x="1825" y="613"/>
                  </a:lnTo>
                  <a:lnTo>
                    <a:pt x="1806" y="633"/>
                  </a:lnTo>
                  <a:lnTo>
                    <a:pt x="1785" y="653"/>
                  </a:lnTo>
                  <a:lnTo>
                    <a:pt x="1763" y="673"/>
                  </a:lnTo>
                  <a:lnTo>
                    <a:pt x="1738" y="691"/>
                  </a:lnTo>
                  <a:lnTo>
                    <a:pt x="1712" y="709"/>
                  </a:lnTo>
                  <a:lnTo>
                    <a:pt x="1684" y="727"/>
                  </a:lnTo>
                  <a:lnTo>
                    <a:pt x="1655" y="744"/>
                  </a:lnTo>
                  <a:lnTo>
                    <a:pt x="1624" y="759"/>
                  </a:lnTo>
                  <a:lnTo>
                    <a:pt x="1591" y="775"/>
                  </a:lnTo>
                  <a:lnTo>
                    <a:pt x="1557" y="790"/>
                  </a:lnTo>
                  <a:lnTo>
                    <a:pt x="1521" y="804"/>
                  </a:lnTo>
                  <a:lnTo>
                    <a:pt x="1484" y="817"/>
                  </a:lnTo>
                  <a:lnTo>
                    <a:pt x="1446" y="830"/>
                  </a:lnTo>
                  <a:lnTo>
                    <a:pt x="1406" y="841"/>
                  </a:lnTo>
                  <a:lnTo>
                    <a:pt x="1365" y="852"/>
                  </a:lnTo>
                  <a:lnTo>
                    <a:pt x="1323" y="861"/>
                  </a:lnTo>
                  <a:lnTo>
                    <a:pt x="1280" y="870"/>
                  </a:lnTo>
                  <a:lnTo>
                    <a:pt x="1236" y="878"/>
                  </a:lnTo>
                  <a:lnTo>
                    <a:pt x="1191" y="885"/>
                  </a:lnTo>
                  <a:lnTo>
                    <a:pt x="1146" y="890"/>
                  </a:lnTo>
                  <a:lnTo>
                    <a:pt x="1099" y="896"/>
                  </a:lnTo>
                  <a:lnTo>
                    <a:pt x="1052" y="899"/>
                  </a:lnTo>
                  <a:lnTo>
                    <a:pt x="1004" y="902"/>
                  </a:lnTo>
                  <a:lnTo>
                    <a:pt x="955" y="9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499" name="Freeform 35"/>
            <p:cNvSpPr>
              <a:spLocks/>
            </p:cNvSpPr>
            <p:nvPr/>
          </p:nvSpPr>
          <p:spPr bwMode="auto">
            <a:xfrm>
              <a:off x="3754" y="2499"/>
              <a:ext cx="512" cy="865"/>
            </a:xfrm>
            <a:custGeom>
              <a:avLst/>
              <a:gdLst>
                <a:gd name="T0" fmla="*/ 0 w 512"/>
                <a:gd name="T1" fmla="*/ 161 h 865"/>
                <a:gd name="T2" fmla="*/ 17 w 512"/>
                <a:gd name="T3" fmla="*/ 136 h 865"/>
                <a:gd name="T4" fmla="*/ 24 w 512"/>
                <a:gd name="T5" fmla="*/ 133 h 865"/>
                <a:gd name="T6" fmla="*/ 41 w 512"/>
                <a:gd name="T7" fmla="*/ 126 h 865"/>
                <a:gd name="T8" fmla="*/ 65 w 512"/>
                <a:gd name="T9" fmla="*/ 115 h 865"/>
                <a:gd name="T10" fmla="*/ 94 w 512"/>
                <a:gd name="T11" fmla="*/ 103 h 865"/>
                <a:gd name="T12" fmla="*/ 122 w 512"/>
                <a:gd name="T13" fmla="*/ 89 h 865"/>
                <a:gd name="T14" fmla="*/ 148 w 512"/>
                <a:gd name="T15" fmla="*/ 75 h 865"/>
                <a:gd name="T16" fmla="*/ 167 w 512"/>
                <a:gd name="T17" fmla="*/ 64 h 865"/>
                <a:gd name="T18" fmla="*/ 176 w 512"/>
                <a:gd name="T19" fmla="*/ 55 h 865"/>
                <a:gd name="T20" fmla="*/ 181 w 512"/>
                <a:gd name="T21" fmla="*/ 48 h 865"/>
                <a:gd name="T22" fmla="*/ 187 w 512"/>
                <a:gd name="T23" fmla="*/ 39 h 865"/>
                <a:gd name="T24" fmla="*/ 193 w 512"/>
                <a:gd name="T25" fmla="*/ 29 h 865"/>
                <a:gd name="T26" fmla="*/ 200 w 512"/>
                <a:gd name="T27" fmla="*/ 21 h 865"/>
                <a:gd name="T28" fmla="*/ 207 w 512"/>
                <a:gd name="T29" fmla="*/ 13 h 865"/>
                <a:gd name="T30" fmla="*/ 213 w 512"/>
                <a:gd name="T31" fmla="*/ 6 h 865"/>
                <a:gd name="T32" fmla="*/ 217 w 512"/>
                <a:gd name="T33" fmla="*/ 2 h 865"/>
                <a:gd name="T34" fmla="*/ 218 w 512"/>
                <a:gd name="T35" fmla="*/ 0 h 865"/>
                <a:gd name="T36" fmla="*/ 443 w 512"/>
                <a:gd name="T37" fmla="*/ 8 h 865"/>
                <a:gd name="T38" fmla="*/ 462 w 512"/>
                <a:gd name="T39" fmla="*/ 53 h 865"/>
                <a:gd name="T40" fmla="*/ 508 w 512"/>
                <a:gd name="T41" fmla="*/ 86 h 865"/>
                <a:gd name="T42" fmla="*/ 512 w 512"/>
                <a:gd name="T43" fmla="*/ 678 h 865"/>
                <a:gd name="T44" fmla="*/ 266 w 512"/>
                <a:gd name="T45" fmla="*/ 865 h 865"/>
                <a:gd name="T46" fmla="*/ 51 w 512"/>
                <a:gd name="T47" fmla="*/ 726 h 865"/>
                <a:gd name="T48" fmla="*/ 0 w 512"/>
                <a:gd name="T49" fmla="*/ 161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2" h="865">
                  <a:moveTo>
                    <a:pt x="0" y="161"/>
                  </a:moveTo>
                  <a:lnTo>
                    <a:pt x="17" y="136"/>
                  </a:lnTo>
                  <a:lnTo>
                    <a:pt x="24" y="133"/>
                  </a:lnTo>
                  <a:lnTo>
                    <a:pt x="41" y="126"/>
                  </a:lnTo>
                  <a:lnTo>
                    <a:pt x="65" y="115"/>
                  </a:lnTo>
                  <a:lnTo>
                    <a:pt x="94" y="103"/>
                  </a:lnTo>
                  <a:lnTo>
                    <a:pt x="122" y="89"/>
                  </a:lnTo>
                  <a:lnTo>
                    <a:pt x="148" y="75"/>
                  </a:lnTo>
                  <a:lnTo>
                    <a:pt x="167" y="64"/>
                  </a:lnTo>
                  <a:lnTo>
                    <a:pt x="176" y="55"/>
                  </a:lnTo>
                  <a:lnTo>
                    <a:pt x="181" y="48"/>
                  </a:lnTo>
                  <a:lnTo>
                    <a:pt x="187" y="39"/>
                  </a:lnTo>
                  <a:lnTo>
                    <a:pt x="193" y="29"/>
                  </a:lnTo>
                  <a:lnTo>
                    <a:pt x="200" y="21"/>
                  </a:lnTo>
                  <a:lnTo>
                    <a:pt x="207" y="13"/>
                  </a:lnTo>
                  <a:lnTo>
                    <a:pt x="213" y="6"/>
                  </a:lnTo>
                  <a:lnTo>
                    <a:pt x="217" y="2"/>
                  </a:lnTo>
                  <a:lnTo>
                    <a:pt x="218" y="0"/>
                  </a:lnTo>
                  <a:lnTo>
                    <a:pt x="443" y="8"/>
                  </a:lnTo>
                  <a:lnTo>
                    <a:pt x="462" y="53"/>
                  </a:lnTo>
                  <a:lnTo>
                    <a:pt x="508" y="86"/>
                  </a:lnTo>
                  <a:lnTo>
                    <a:pt x="512" y="678"/>
                  </a:lnTo>
                  <a:lnTo>
                    <a:pt x="266" y="865"/>
                  </a:lnTo>
                  <a:lnTo>
                    <a:pt x="51" y="726"/>
                  </a:lnTo>
                  <a:lnTo>
                    <a:pt x="0" y="161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0" name="Freeform 36"/>
            <p:cNvSpPr>
              <a:spLocks/>
            </p:cNvSpPr>
            <p:nvPr/>
          </p:nvSpPr>
          <p:spPr bwMode="auto">
            <a:xfrm>
              <a:off x="3991" y="2544"/>
              <a:ext cx="105" cy="145"/>
            </a:xfrm>
            <a:custGeom>
              <a:avLst/>
              <a:gdLst>
                <a:gd name="T0" fmla="*/ 0 w 105"/>
                <a:gd name="T1" fmla="*/ 0 h 145"/>
                <a:gd name="T2" fmla="*/ 105 w 105"/>
                <a:gd name="T3" fmla="*/ 65 h 145"/>
                <a:gd name="T4" fmla="*/ 104 w 105"/>
                <a:gd name="T5" fmla="*/ 79 h 145"/>
                <a:gd name="T6" fmla="*/ 102 w 105"/>
                <a:gd name="T7" fmla="*/ 108 h 145"/>
                <a:gd name="T8" fmla="*/ 96 w 105"/>
                <a:gd name="T9" fmla="*/ 135 h 145"/>
                <a:gd name="T10" fmla="*/ 88 w 105"/>
                <a:gd name="T11" fmla="*/ 145 h 145"/>
                <a:gd name="T12" fmla="*/ 79 w 105"/>
                <a:gd name="T13" fmla="*/ 137 h 145"/>
                <a:gd name="T14" fmla="*/ 70 w 105"/>
                <a:gd name="T15" fmla="*/ 129 h 145"/>
                <a:gd name="T16" fmla="*/ 65 w 105"/>
                <a:gd name="T17" fmla="*/ 123 h 145"/>
                <a:gd name="T18" fmla="*/ 63 w 105"/>
                <a:gd name="T19" fmla="*/ 120 h 145"/>
                <a:gd name="T20" fmla="*/ 0 w 105"/>
                <a:gd name="T21" fmla="*/ 0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5" h="145">
                  <a:moveTo>
                    <a:pt x="0" y="0"/>
                  </a:moveTo>
                  <a:lnTo>
                    <a:pt x="105" y="65"/>
                  </a:lnTo>
                  <a:lnTo>
                    <a:pt x="104" y="79"/>
                  </a:lnTo>
                  <a:lnTo>
                    <a:pt x="102" y="108"/>
                  </a:lnTo>
                  <a:lnTo>
                    <a:pt x="96" y="135"/>
                  </a:lnTo>
                  <a:lnTo>
                    <a:pt x="88" y="145"/>
                  </a:lnTo>
                  <a:lnTo>
                    <a:pt x="79" y="137"/>
                  </a:lnTo>
                  <a:lnTo>
                    <a:pt x="70" y="129"/>
                  </a:lnTo>
                  <a:lnTo>
                    <a:pt x="65" y="123"/>
                  </a:lnTo>
                  <a:lnTo>
                    <a:pt x="63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1" name="Freeform 37"/>
            <p:cNvSpPr>
              <a:spLocks/>
            </p:cNvSpPr>
            <p:nvPr/>
          </p:nvSpPr>
          <p:spPr bwMode="auto">
            <a:xfrm>
              <a:off x="3151" y="2107"/>
              <a:ext cx="557" cy="1221"/>
            </a:xfrm>
            <a:custGeom>
              <a:avLst/>
              <a:gdLst>
                <a:gd name="T0" fmla="*/ 162 w 557"/>
                <a:gd name="T1" fmla="*/ 575 h 1221"/>
                <a:gd name="T2" fmla="*/ 175 w 557"/>
                <a:gd name="T3" fmla="*/ 565 h 1221"/>
                <a:gd name="T4" fmla="*/ 195 w 557"/>
                <a:gd name="T5" fmla="*/ 550 h 1221"/>
                <a:gd name="T6" fmla="*/ 210 w 557"/>
                <a:gd name="T7" fmla="*/ 538 h 1221"/>
                <a:gd name="T8" fmla="*/ 212 w 557"/>
                <a:gd name="T9" fmla="*/ 522 h 1221"/>
                <a:gd name="T10" fmla="*/ 203 w 557"/>
                <a:gd name="T11" fmla="*/ 494 h 1221"/>
                <a:gd name="T12" fmla="*/ 197 w 557"/>
                <a:gd name="T13" fmla="*/ 487 h 1221"/>
                <a:gd name="T14" fmla="*/ 182 w 557"/>
                <a:gd name="T15" fmla="*/ 482 h 1221"/>
                <a:gd name="T16" fmla="*/ 171 w 557"/>
                <a:gd name="T17" fmla="*/ 465 h 1221"/>
                <a:gd name="T18" fmla="*/ 162 w 557"/>
                <a:gd name="T19" fmla="*/ 439 h 1221"/>
                <a:gd name="T20" fmla="*/ 117 w 557"/>
                <a:gd name="T21" fmla="*/ 373 h 1221"/>
                <a:gd name="T22" fmla="*/ 106 w 557"/>
                <a:gd name="T23" fmla="*/ 346 h 1221"/>
                <a:gd name="T24" fmla="*/ 103 w 557"/>
                <a:gd name="T25" fmla="*/ 309 h 1221"/>
                <a:gd name="T26" fmla="*/ 105 w 557"/>
                <a:gd name="T27" fmla="*/ 263 h 1221"/>
                <a:gd name="T28" fmla="*/ 101 w 557"/>
                <a:gd name="T29" fmla="*/ 215 h 1221"/>
                <a:gd name="T30" fmla="*/ 105 w 557"/>
                <a:gd name="T31" fmla="*/ 185 h 1221"/>
                <a:gd name="T32" fmla="*/ 117 w 557"/>
                <a:gd name="T33" fmla="*/ 131 h 1221"/>
                <a:gd name="T34" fmla="*/ 134 w 557"/>
                <a:gd name="T35" fmla="*/ 78 h 1221"/>
                <a:gd name="T36" fmla="*/ 153 w 557"/>
                <a:gd name="T37" fmla="*/ 47 h 1221"/>
                <a:gd name="T38" fmla="*/ 170 w 557"/>
                <a:gd name="T39" fmla="*/ 39 h 1221"/>
                <a:gd name="T40" fmla="*/ 182 w 557"/>
                <a:gd name="T41" fmla="*/ 37 h 1221"/>
                <a:gd name="T42" fmla="*/ 188 w 557"/>
                <a:gd name="T43" fmla="*/ 37 h 1221"/>
                <a:gd name="T44" fmla="*/ 190 w 557"/>
                <a:gd name="T45" fmla="*/ 38 h 1221"/>
                <a:gd name="T46" fmla="*/ 194 w 557"/>
                <a:gd name="T47" fmla="*/ 34 h 1221"/>
                <a:gd name="T48" fmla="*/ 204 w 557"/>
                <a:gd name="T49" fmla="*/ 23 h 1221"/>
                <a:gd name="T50" fmla="*/ 217 w 557"/>
                <a:gd name="T51" fmla="*/ 12 h 1221"/>
                <a:gd name="T52" fmla="*/ 232 w 557"/>
                <a:gd name="T53" fmla="*/ 3 h 1221"/>
                <a:gd name="T54" fmla="*/ 243 w 557"/>
                <a:gd name="T55" fmla="*/ 1 h 1221"/>
                <a:gd name="T56" fmla="*/ 263 w 557"/>
                <a:gd name="T57" fmla="*/ 0 h 1221"/>
                <a:gd name="T58" fmla="*/ 290 w 557"/>
                <a:gd name="T59" fmla="*/ 0 h 1221"/>
                <a:gd name="T60" fmla="*/ 319 w 557"/>
                <a:gd name="T61" fmla="*/ 1 h 1221"/>
                <a:gd name="T62" fmla="*/ 348 w 557"/>
                <a:gd name="T63" fmla="*/ 3 h 1221"/>
                <a:gd name="T64" fmla="*/ 375 w 557"/>
                <a:gd name="T65" fmla="*/ 7 h 1221"/>
                <a:gd name="T66" fmla="*/ 398 w 557"/>
                <a:gd name="T67" fmla="*/ 12 h 1221"/>
                <a:gd name="T68" fmla="*/ 414 w 557"/>
                <a:gd name="T69" fmla="*/ 18 h 1221"/>
                <a:gd name="T70" fmla="*/ 444 w 557"/>
                <a:gd name="T71" fmla="*/ 38 h 1221"/>
                <a:gd name="T72" fmla="*/ 482 w 557"/>
                <a:gd name="T73" fmla="*/ 65 h 1221"/>
                <a:gd name="T74" fmla="*/ 516 w 557"/>
                <a:gd name="T75" fmla="*/ 94 h 1221"/>
                <a:gd name="T76" fmla="*/ 534 w 557"/>
                <a:gd name="T77" fmla="*/ 120 h 1221"/>
                <a:gd name="T78" fmla="*/ 538 w 557"/>
                <a:gd name="T79" fmla="*/ 148 h 1221"/>
                <a:gd name="T80" fmla="*/ 532 w 557"/>
                <a:gd name="T81" fmla="*/ 153 h 1221"/>
                <a:gd name="T82" fmla="*/ 546 w 557"/>
                <a:gd name="T83" fmla="*/ 168 h 1221"/>
                <a:gd name="T84" fmla="*/ 557 w 557"/>
                <a:gd name="T85" fmla="*/ 205 h 1221"/>
                <a:gd name="T86" fmla="*/ 551 w 557"/>
                <a:gd name="T87" fmla="*/ 238 h 1221"/>
                <a:gd name="T88" fmla="*/ 541 w 557"/>
                <a:gd name="T89" fmla="*/ 283 h 1221"/>
                <a:gd name="T90" fmla="*/ 530 w 557"/>
                <a:gd name="T91" fmla="*/ 322 h 1221"/>
                <a:gd name="T92" fmla="*/ 526 w 557"/>
                <a:gd name="T93" fmla="*/ 339 h 1221"/>
                <a:gd name="T94" fmla="*/ 517 w 557"/>
                <a:gd name="T95" fmla="*/ 388 h 1221"/>
                <a:gd name="T96" fmla="*/ 509 w 557"/>
                <a:gd name="T97" fmla="*/ 405 h 1221"/>
                <a:gd name="T98" fmla="*/ 498 w 557"/>
                <a:gd name="T99" fmla="*/ 430 h 1221"/>
                <a:gd name="T100" fmla="*/ 486 w 557"/>
                <a:gd name="T101" fmla="*/ 450 h 1221"/>
                <a:gd name="T102" fmla="*/ 478 w 557"/>
                <a:gd name="T103" fmla="*/ 458 h 1221"/>
                <a:gd name="T104" fmla="*/ 466 w 557"/>
                <a:gd name="T105" fmla="*/ 463 h 1221"/>
                <a:gd name="T106" fmla="*/ 455 w 557"/>
                <a:gd name="T107" fmla="*/ 466 h 1221"/>
                <a:gd name="T108" fmla="*/ 448 w 557"/>
                <a:gd name="T109" fmla="*/ 468 h 1221"/>
                <a:gd name="T110" fmla="*/ 429 w 557"/>
                <a:gd name="T111" fmla="*/ 514 h 1221"/>
                <a:gd name="T112" fmla="*/ 512 w 557"/>
                <a:gd name="T113" fmla="*/ 586 h 1221"/>
                <a:gd name="T114" fmla="*/ 432 w 557"/>
                <a:gd name="T115" fmla="*/ 1221 h 1221"/>
                <a:gd name="T116" fmla="*/ 160 w 557"/>
                <a:gd name="T117" fmla="*/ 576 h 1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57" h="1221">
                  <a:moveTo>
                    <a:pt x="160" y="576"/>
                  </a:moveTo>
                  <a:lnTo>
                    <a:pt x="162" y="575"/>
                  </a:lnTo>
                  <a:lnTo>
                    <a:pt x="168" y="571"/>
                  </a:lnTo>
                  <a:lnTo>
                    <a:pt x="175" y="565"/>
                  </a:lnTo>
                  <a:lnTo>
                    <a:pt x="185" y="557"/>
                  </a:lnTo>
                  <a:lnTo>
                    <a:pt x="195" y="550"/>
                  </a:lnTo>
                  <a:lnTo>
                    <a:pt x="204" y="544"/>
                  </a:lnTo>
                  <a:lnTo>
                    <a:pt x="210" y="538"/>
                  </a:lnTo>
                  <a:lnTo>
                    <a:pt x="213" y="533"/>
                  </a:lnTo>
                  <a:lnTo>
                    <a:pt x="212" y="522"/>
                  </a:lnTo>
                  <a:lnTo>
                    <a:pt x="208" y="507"/>
                  </a:lnTo>
                  <a:lnTo>
                    <a:pt x="203" y="494"/>
                  </a:lnTo>
                  <a:lnTo>
                    <a:pt x="201" y="487"/>
                  </a:lnTo>
                  <a:lnTo>
                    <a:pt x="197" y="487"/>
                  </a:lnTo>
                  <a:lnTo>
                    <a:pt x="190" y="485"/>
                  </a:lnTo>
                  <a:lnTo>
                    <a:pt x="182" y="482"/>
                  </a:lnTo>
                  <a:lnTo>
                    <a:pt x="175" y="476"/>
                  </a:lnTo>
                  <a:lnTo>
                    <a:pt x="171" y="465"/>
                  </a:lnTo>
                  <a:lnTo>
                    <a:pt x="166" y="452"/>
                  </a:lnTo>
                  <a:lnTo>
                    <a:pt x="162" y="439"/>
                  </a:lnTo>
                  <a:lnTo>
                    <a:pt x="160" y="434"/>
                  </a:lnTo>
                  <a:lnTo>
                    <a:pt x="117" y="373"/>
                  </a:lnTo>
                  <a:lnTo>
                    <a:pt x="114" y="365"/>
                  </a:lnTo>
                  <a:lnTo>
                    <a:pt x="106" y="346"/>
                  </a:lnTo>
                  <a:lnTo>
                    <a:pt x="101" y="325"/>
                  </a:lnTo>
                  <a:lnTo>
                    <a:pt x="103" y="309"/>
                  </a:lnTo>
                  <a:lnTo>
                    <a:pt x="106" y="291"/>
                  </a:lnTo>
                  <a:lnTo>
                    <a:pt x="105" y="263"/>
                  </a:lnTo>
                  <a:lnTo>
                    <a:pt x="103" y="235"/>
                  </a:lnTo>
                  <a:lnTo>
                    <a:pt x="101" y="215"/>
                  </a:lnTo>
                  <a:lnTo>
                    <a:pt x="102" y="205"/>
                  </a:lnTo>
                  <a:lnTo>
                    <a:pt x="105" y="185"/>
                  </a:lnTo>
                  <a:lnTo>
                    <a:pt x="111" y="159"/>
                  </a:lnTo>
                  <a:lnTo>
                    <a:pt x="117" y="131"/>
                  </a:lnTo>
                  <a:lnTo>
                    <a:pt x="125" y="104"/>
                  </a:lnTo>
                  <a:lnTo>
                    <a:pt x="134" y="78"/>
                  </a:lnTo>
                  <a:lnTo>
                    <a:pt x="143" y="59"/>
                  </a:lnTo>
                  <a:lnTo>
                    <a:pt x="153" y="47"/>
                  </a:lnTo>
                  <a:lnTo>
                    <a:pt x="163" y="42"/>
                  </a:lnTo>
                  <a:lnTo>
                    <a:pt x="170" y="39"/>
                  </a:lnTo>
                  <a:lnTo>
                    <a:pt x="178" y="38"/>
                  </a:lnTo>
                  <a:lnTo>
                    <a:pt x="182" y="37"/>
                  </a:lnTo>
                  <a:lnTo>
                    <a:pt x="186" y="37"/>
                  </a:lnTo>
                  <a:lnTo>
                    <a:pt x="188" y="37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91" y="37"/>
                  </a:lnTo>
                  <a:lnTo>
                    <a:pt x="194" y="34"/>
                  </a:lnTo>
                  <a:lnTo>
                    <a:pt x="198" y="29"/>
                  </a:lnTo>
                  <a:lnTo>
                    <a:pt x="204" y="23"/>
                  </a:lnTo>
                  <a:lnTo>
                    <a:pt x="210" y="17"/>
                  </a:lnTo>
                  <a:lnTo>
                    <a:pt x="217" y="12"/>
                  </a:lnTo>
                  <a:lnTo>
                    <a:pt x="225" y="7"/>
                  </a:lnTo>
                  <a:lnTo>
                    <a:pt x="232" y="3"/>
                  </a:lnTo>
                  <a:lnTo>
                    <a:pt x="236" y="2"/>
                  </a:lnTo>
                  <a:lnTo>
                    <a:pt x="243" y="1"/>
                  </a:lnTo>
                  <a:lnTo>
                    <a:pt x="253" y="0"/>
                  </a:lnTo>
                  <a:lnTo>
                    <a:pt x="263" y="0"/>
                  </a:lnTo>
                  <a:lnTo>
                    <a:pt x="276" y="0"/>
                  </a:lnTo>
                  <a:lnTo>
                    <a:pt x="290" y="0"/>
                  </a:lnTo>
                  <a:lnTo>
                    <a:pt x="303" y="0"/>
                  </a:lnTo>
                  <a:lnTo>
                    <a:pt x="319" y="1"/>
                  </a:lnTo>
                  <a:lnTo>
                    <a:pt x="334" y="1"/>
                  </a:lnTo>
                  <a:lnTo>
                    <a:pt x="348" y="3"/>
                  </a:lnTo>
                  <a:lnTo>
                    <a:pt x="362" y="4"/>
                  </a:lnTo>
                  <a:lnTo>
                    <a:pt x="375" y="7"/>
                  </a:lnTo>
                  <a:lnTo>
                    <a:pt x="388" y="9"/>
                  </a:lnTo>
                  <a:lnTo>
                    <a:pt x="398" y="12"/>
                  </a:lnTo>
                  <a:lnTo>
                    <a:pt x="407" y="15"/>
                  </a:lnTo>
                  <a:lnTo>
                    <a:pt x="414" y="18"/>
                  </a:lnTo>
                  <a:lnTo>
                    <a:pt x="428" y="28"/>
                  </a:lnTo>
                  <a:lnTo>
                    <a:pt x="444" y="38"/>
                  </a:lnTo>
                  <a:lnTo>
                    <a:pt x="463" y="52"/>
                  </a:lnTo>
                  <a:lnTo>
                    <a:pt x="482" y="65"/>
                  </a:lnTo>
                  <a:lnTo>
                    <a:pt x="500" y="79"/>
                  </a:lnTo>
                  <a:lnTo>
                    <a:pt x="516" y="94"/>
                  </a:lnTo>
                  <a:lnTo>
                    <a:pt x="527" y="107"/>
                  </a:lnTo>
                  <a:lnTo>
                    <a:pt x="534" y="120"/>
                  </a:lnTo>
                  <a:lnTo>
                    <a:pt x="539" y="139"/>
                  </a:lnTo>
                  <a:lnTo>
                    <a:pt x="538" y="148"/>
                  </a:lnTo>
                  <a:lnTo>
                    <a:pt x="534" y="152"/>
                  </a:lnTo>
                  <a:lnTo>
                    <a:pt x="532" y="153"/>
                  </a:lnTo>
                  <a:lnTo>
                    <a:pt x="537" y="157"/>
                  </a:lnTo>
                  <a:lnTo>
                    <a:pt x="546" y="168"/>
                  </a:lnTo>
                  <a:lnTo>
                    <a:pt x="554" y="184"/>
                  </a:lnTo>
                  <a:lnTo>
                    <a:pt x="557" y="205"/>
                  </a:lnTo>
                  <a:lnTo>
                    <a:pt x="555" y="219"/>
                  </a:lnTo>
                  <a:lnTo>
                    <a:pt x="551" y="238"/>
                  </a:lnTo>
                  <a:lnTo>
                    <a:pt x="546" y="260"/>
                  </a:lnTo>
                  <a:lnTo>
                    <a:pt x="541" y="283"/>
                  </a:lnTo>
                  <a:lnTo>
                    <a:pt x="536" y="304"/>
                  </a:lnTo>
                  <a:lnTo>
                    <a:pt x="530" y="322"/>
                  </a:lnTo>
                  <a:lnTo>
                    <a:pt x="527" y="334"/>
                  </a:lnTo>
                  <a:lnTo>
                    <a:pt x="526" y="339"/>
                  </a:lnTo>
                  <a:lnTo>
                    <a:pt x="518" y="385"/>
                  </a:lnTo>
                  <a:lnTo>
                    <a:pt x="517" y="388"/>
                  </a:lnTo>
                  <a:lnTo>
                    <a:pt x="514" y="394"/>
                  </a:lnTo>
                  <a:lnTo>
                    <a:pt x="509" y="405"/>
                  </a:lnTo>
                  <a:lnTo>
                    <a:pt x="504" y="417"/>
                  </a:lnTo>
                  <a:lnTo>
                    <a:pt x="498" y="430"/>
                  </a:lnTo>
                  <a:lnTo>
                    <a:pt x="493" y="441"/>
                  </a:lnTo>
                  <a:lnTo>
                    <a:pt x="486" y="450"/>
                  </a:lnTo>
                  <a:lnTo>
                    <a:pt x="482" y="455"/>
                  </a:lnTo>
                  <a:lnTo>
                    <a:pt x="478" y="458"/>
                  </a:lnTo>
                  <a:lnTo>
                    <a:pt x="473" y="460"/>
                  </a:lnTo>
                  <a:lnTo>
                    <a:pt x="466" y="463"/>
                  </a:lnTo>
                  <a:lnTo>
                    <a:pt x="461" y="464"/>
                  </a:lnTo>
                  <a:lnTo>
                    <a:pt x="455" y="466"/>
                  </a:lnTo>
                  <a:lnTo>
                    <a:pt x="451" y="467"/>
                  </a:lnTo>
                  <a:lnTo>
                    <a:pt x="448" y="468"/>
                  </a:lnTo>
                  <a:lnTo>
                    <a:pt x="447" y="468"/>
                  </a:lnTo>
                  <a:lnTo>
                    <a:pt x="429" y="514"/>
                  </a:lnTo>
                  <a:lnTo>
                    <a:pt x="441" y="541"/>
                  </a:lnTo>
                  <a:lnTo>
                    <a:pt x="512" y="586"/>
                  </a:lnTo>
                  <a:lnTo>
                    <a:pt x="546" y="1149"/>
                  </a:lnTo>
                  <a:lnTo>
                    <a:pt x="432" y="1221"/>
                  </a:lnTo>
                  <a:lnTo>
                    <a:pt x="0" y="997"/>
                  </a:lnTo>
                  <a:lnTo>
                    <a:pt x="160" y="576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2" name="Freeform 38"/>
            <p:cNvSpPr>
              <a:spLocks/>
            </p:cNvSpPr>
            <p:nvPr/>
          </p:nvSpPr>
          <p:spPr bwMode="auto">
            <a:xfrm>
              <a:off x="3315" y="2284"/>
              <a:ext cx="270" cy="378"/>
            </a:xfrm>
            <a:custGeom>
              <a:avLst/>
              <a:gdLst>
                <a:gd name="T0" fmla="*/ 23 w 270"/>
                <a:gd name="T1" fmla="*/ 0 h 378"/>
                <a:gd name="T2" fmla="*/ 66 w 270"/>
                <a:gd name="T3" fmla="*/ 42 h 378"/>
                <a:gd name="T4" fmla="*/ 76 w 270"/>
                <a:gd name="T5" fmla="*/ 24 h 378"/>
                <a:gd name="T6" fmla="*/ 74 w 270"/>
                <a:gd name="T7" fmla="*/ 12 h 378"/>
                <a:gd name="T8" fmla="*/ 92 w 270"/>
                <a:gd name="T9" fmla="*/ 17 h 378"/>
                <a:gd name="T10" fmla="*/ 119 w 270"/>
                <a:gd name="T11" fmla="*/ 28 h 378"/>
                <a:gd name="T12" fmla="*/ 141 w 270"/>
                <a:gd name="T13" fmla="*/ 37 h 378"/>
                <a:gd name="T14" fmla="*/ 190 w 270"/>
                <a:gd name="T15" fmla="*/ 61 h 378"/>
                <a:gd name="T16" fmla="*/ 270 w 270"/>
                <a:gd name="T17" fmla="*/ 87 h 378"/>
                <a:gd name="T18" fmla="*/ 268 w 270"/>
                <a:gd name="T19" fmla="*/ 107 h 378"/>
                <a:gd name="T20" fmla="*/ 255 w 270"/>
                <a:gd name="T21" fmla="*/ 130 h 378"/>
                <a:gd name="T22" fmla="*/ 243 w 270"/>
                <a:gd name="T23" fmla="*/ 132 h 378"/>
                <a:gd name="T24" fmla="*/ 228 w 270"/>
                <a:gd name="T25" fmla="*/ 133 h 378"/>
                <a:gd name="T26" fmla="*/ 217 w 270"/>
                <a:gd name="T27" fmla="*/ 134 h 378"/>
                <a:gd name="T28" fmla="*/ 212 w 270"/>
                <a:gd name="T29" fmla="*/ 134 h 378"/>
                <a:gd name="T30" fmla="*/ 205 w 270"/>
                <a:gd name="T31" fmla="*/ 129 h 378"/>
                <a:gd name="T32" fmla="*/ 187 w 270"/>
                <a:gd name="T33" fmla="*/ 121 h 378"/>
                <a:gd name="T34" fmla="*/ 171 w 270"/>
                <a:gd name="T35" fmla="*/ 115 h 378"/>
                <a:gd name="T36" fmla="*/ 161 w 270"/>
                <a:gd name="T37" fmla="*/ 123 h 378"/>
                <a:gd name="T38" fmla="*/ 163 w 270"/>
                <a:gd name="T39" fmla="*/ 173 h 378"/>
                <a:gd name="T40" fmla="*/ 168 w 270"/>
                <a:gd name="T41" fmla="*/ 209 h 378"/>
                <a:gd name="T42" fmla="*/ 137 w 270"/>
                <a:gd name="T43" fmla="*/ 218 h 378"/>
                <a:gd name="T44" fmla="*/ 149 w 270"/>
                <a:gd name="T45" fmla="*/ 233 h 378"/>
                <a:gd name="T46" fmla="*/ 162 w 270"/>
                <a:gd name="T47" fmla="*/ 255 h 378"/>
                <a:gd name="T48" fmla="*/ 175 w 270"/>
                <a:gd name="T49" fmla="*/ 288 h 378"/>
                <a:gd name="T50" fmla="*/ 183 w 270"/>
                <a:gd name="T51" fmla="*/ 329 h 378"/>
                <a:gd name="T52" fmla="*/ 180 w 270"/>
                <a:gd name="T53" fmla="*/ 363 h 378"/>
                <a:gd name="T54" fmla="*/ 160 w 270"/>
                <a:gd name="T55" fmla="*/ 376 h 378"/>
                <a:gd name="T56" fmla="*/ 134 w 270"/>
                <a:gd name="T57" fmla="*/ 377 h 378"/>
                <a:gd name="T58" fmla="*/ 111 w 270"/>
                <a:gd name="T59" fmla="*/ 373 h 378"/>
                <a:gd name="T60" fmla="*/ 97 w 270"/>
                <a:gd name="T61" fmla="*/ 368 h 378"/>
                <a:gd name="T62" fmla="*/ 18 w 270"/>
                <a:gd name="T63" fmla="*/ 253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0" h="378">
                  <a:moveTo>
                    <a:pt x="0" y="141"/>
                  </a:moveTo>
                  <a:lnTo>
                    <a:pt x="23" y="0"/>
                  </a:lnTo>
                  <a:lnTo>
                    <a:pt x="63" y="45"/>
                  </a:lnTo>
                  <a:lnTo>
                    <a:pt x="66" y="42"/>
                  </a:lnTo>
                  <a:lnTo>
                    <a:pt x="72" y="35"/>
                  </a:lnTo>
                  <a:lnTo>
                    <a:pt x="76" y="24"/>
                  </a:lnTo>
                  <a:lnTo>
                    <a:pt x="74" y="15"/>
                  </a:lnTo>
                  <a:lnTo>
                    <a:pt x="74" y="12"/>
                  </a:lnTo>
                  <a:lnTo>
                    <a:pt x="82" y="13"/>
                  </a:lnTo>
                  <a:lnTo>
                    <a:pt x="92" y="17"/>
                  </a:lnTo>
                  <a:lnTo>
                    <a:pt x="106" y="21"/>
                  </a:lnTo>
                  <a:lnTo>
                    <a:pt x="119" y="28"/>
                  </a:lnTo>
                  <a:lnTo>
                    <a:pt x="132" y="33"/>
                  </a:lnTo>
                  <a:lnTo>
                    <a:pt x="141" y="37"/>
                  </a:lnTo>
                  <a:lnTo>
                    <a:pt x="144" y="38"/>
                  </a:lnTo>
                  <a:lnTo>
                    <a:pt x="190" y="61"/>
                  </a:lnTo>
                  <a:lnTo>
                    <a:pt x="209" y="76"/>
                  </a:lnTo>
                  <a:lnTo>
                    <a:pt x="270" y="87"/>
                  </a:lnTo>
                  <a:lnTo>
                    <a:pt x="270" y="93"/>
                  </a:lnTo>
                  <a:lnTo>
                    <a:pt x="268" y="107"/>
                  </a:lnTo>
                  <a:lnTo>
                    <a:pt x="264" y="122"/>
                  </a:lnTo>
                  <a:lnTo>
                    <a:pt x="255" y="130"/>
                  </a:lnTo>
                  <a:lnTo>
                    <a:pt x="249" y="131"/>
                  </a:lnTo>
                  <a:lnTo>
                    <a:pt x="243" y="132"/>
                  </a:lnTo>
                  <a:lnTo>
                    <a:pt x="235" y="133"/>
                  </a:lnTo>
                  <a:lnTo>
                    <a:pt x="228" y="133"/>
                  </a:lnTo>
                  <a:lnTo>
                    <a:pt x="222" y="134"/>
                  </a:lnTo>
                  <a:lnTo>
                    <a:pt x="217" y="134"/>
                  </a:lnTo>
                  <a:lnTo>
                    <a:pt x="213" y="134"/>
                  </a:lnTo>
                  <a:lnTo>
                    <a:pt x="212" y="134"/>
                  </a:lnTo>
                  <a:lnTo>
                    <a:pt x="210" y="133"/>
                  </a:lnTo>
                  <a:lnTo>
                    <a:pt x="205" y="129"/>
                  </a:lnTo>
                  <a:lnTo>
                    <a:pt x="197" y="125"/>
                  </a:lnTo>
                  <a:lnTo>
                    <a:pt x="187" y="121"/>
                  </a:lnTo>
                  <a:lnTo>
                    <a:pt x="178" y="118"/>
                  </a:lnTo>
                  <a:lnTo>
                    <a:pt x="171" y="115"/>
                  </a:lnTo>
                  <a:lnTo>
                    <a:pt x="164" y="118"/>
                  </a:lnTo>
                  <a:lnTo>
                    <a:pt x="161" y="123"/>
                  </a:lnTo>
                  <a:lnTo>
                    <a:pt x="161" y="145"/>
                  </a:lnTo>
                  <a:lnTo>
                    <a:pt x="163" y="173"/>
                  </a:lnTo>
                  <a:lnTo>
                    <a:pt x="166" y="198"/>
                  </a:lnTo>
                  <a:lnTo>
                    <a:pt x="168" y="209"/>
                  </a:lnTo>
                  <a:lnTo>
                    <a:pt x="135" y="216"/>
                  </a:lnTo>
                  <a:lnTo>
                    <a:pt x="137" y="218"/>
                  </a:lnTo>
                  <a:lnTo>
                    <a:pt x="141" y="223"/>
                  </a:lnTo>
                  <a:lnTo>
                    <a:pt x="149" y="233"/>
                  </a:lnTo>
                  <a:lnTo>
                    <a:pt x="157" y="244"/>
                  </a:lnTo>
                  <a:lnTo>
                    <a:pt x="162" y="255"/>
                  </a:lnTo>
                  <a:lnTo>
                    <a:pt x="168" y="269"/>
                  </a:lnTo>
                  <a:lnTo>
                    <a:pt x="175" y="288"/>
                  </a:lnTo>
                  <a:lnTo>
                    <a:pt x="180" y="309"/>
                  </a:lnTo>
                  <a:lnTo>
                    <a:pt x="183" y="329"/>
                  </a:lnTo>
                  <a:lnTo>
                    <a:pt x="183" y="348"/>
                  </a:lnTo>
                  <a:lnTo>
                    <a:pt x="180" y="363"/>
                  </a:lnTo>
                  <a:lnTo>
                    <a:pt x="172" y="372"/>
                  </a:lnTo>
                  <a:lnTo>
                    <a:pt x="160" y="376"/>
                  </a:lnTo>
                  <a:lnTo>
                    <a:pt x="146" y="378"/>
                  </a:lnTo>
                  <a:lnTo>
                    <a:pt x="134" y="377"/>
                  </a:lnTo>
                  <a:lnTo>
                    <a:pt x="122" y="375"/>
                  </a:lnTo>
                  <a:lnTo>
                    <a:pt x="111" y="373"/>
                  </a:lnTo>
                  <a:lnTo>
                    <a:pt x="103" y="370"/>
                  </a:lnTo>
                  <a:lnTo>
                    <a:pt x="97" y="368"/>
                  </a:lnTo>
                  <a:lnTo>
                    <a:pt x="95" y="367"/>
                  </a:lnTo>
                  <a:lnTo>
                    <a:pt x="18" y="253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3" name="Freeform 39"/>
            <p:cNvSpPr>
              <a:spLocks/>
            </p:cNvSpPr>
            <p:nvPr/>
          </p:nvSpPr>
          <p:spPr bwMode="auto">
            <a:xfrm>
              <a:off x="2690" y="2559"/>
              <a:ext cx="868" cy="926"/>
            </a:xfrm>
            <a:custGeom>
              <a:avLst/>
              <a:gdLst>
                <a:gd name="T0" fmla="*/ 844 w 868"/>
                <a:gd name="T1" fmla="*/ 732 h 926"/>
                <a:gd name="T2" fmla="*/ 761 w 868"/>
                <a:gd name="T3" fmla="*/ 691 h 926"/>
                <a:gd name="T4" fmla="*/ 704 w 868"/>
                <a:gd name="T5" fmla="*/ 662 h 926"/>
                <a:gd name="T6" fmla="*/ 673 w 868"/>
                <a:gd name="T7" fmla="*/ 635 h 926"/>
                <a:gd name="T8" fmla="*/ 631 w 868"/>
                <a:gd name="T9" fmla="*/ 599 h 926"/>
                <a:gd name="T10" fmla="*/ 638 w 868"/>
                <a:gd name="T11" fmla="*/ 476 h 926"/>
                <a:gd name="T12" fmla="*/ 652 w 868"/>
                <a:gd name="T13" fmla="*/ 474 h 926"/>
                <a:gd name="T14" fmla="*/ 678 w 868"/>
                <a:gd name="T15" fmla="*/ 437 h 926"/>
                <a:gd name="T16" fmla="*/ 702 w 868"/>
                <a:gd name="T17" fmla="*/ 356 h 926"/>
                <a:gd name="T18" fmla="*/ 692 w 868"/>
                <a:gd name="T19" fmla="*/ 296 h 926"/>
                <a:gd name="T20" fmla="*/ 651 w 868"/>
                <a:gd name="T21" fmla="*/ 228 h 926"/>
                <a:gd name="T22" fmla="*/ 618 w 868"/>
                <a:gd name="T23" fmla="*/ 138 h 926"/>
                <a:gd name="T24" fmla="*/ 516 w 868"/>
                <a:gd name="T25" fmla="*/ 25 h 926"/>
                <a:gd name="T26" fmla="*/ 454 w 868"/>
                <a:gd name="T27" fmla="*/ 9 h 926"/>
                <a:gd name="T28" fmla="*/ 441 w 868"/>
                <a:gd name="T29" fmla="*/ 1 h 926"/>
                <a:gd name="T30" fmla="*/ 427 w 868"/>
                <a:gd name="T31" fmla="*/ 2 h 926"/>
                <a:gd name="T32" fmla="*/ 399 w 868"/>
                <a:gd name="T33" fmla="*/ 5 h 926"/>
                <a:gd name="T34" fmla="*/ 364 w 868"/>
                <a:gd name="T35" fmla="*/ 7 h 926"/>
                <a:gd name="T36" fmla="*/ 360 w 868"/>
                <a:gd name="T37" fmla="*/ 23 h 926"/>
                <a:gd name="T38" fmla="*/ 338 w 868"/>
                <a:gd name="T39" fmla="*/ 29 h 926"/>
                <a:gd name="T40" fmla="*/ 310 w 868"/>
                <a:gd name="T41" fmla="*/ 33 h 926"/>
                <a:gd name="T42" fmla="*/ 297 w 868"/>
                <a:gd name="T43" fmla="*/ 54 h 926"/>
                <a:gd name="T44" fmla="*/ 270 w 868"/>
                <a:gd name="T45" fmla="*/ 91 h 926"/>
                <a:gd name="T46" fmla="*/ 253 w 868"/>
                <a:gd name="T47" fmla="*/ 110 h 926"/>
                <a:gd name="T48" fmla="*/ 206 w 868"/>
                <a:gd name="T49" fmla="*/ 295 h 926"/>
                <a:gd name="T50" fmla="*/ 193 w 868"/>
                <a:gd name="T51" fmla="*/ 295 h 926"/>
                <a:gd name="T52" fmla="*/ 195 w 868"/>
                <a:gd name="T53" fmla="*/ 340 h 926"/>
                <a:gd name="T54" fmla="*/ 208 w 868"/>
                <a:gd name="T55" fmla="*/ 409 h 926"/>
                <a:gd name="T56" fmla="*/ 236 w 868"/>
                <a:gd name="T57" fmla="*/ 449 h 926"/>
                <a:gd name="T58" fmla="*/ 252 w 868"/>
                <a:gd name="T59" fmla="*/ 461 h 926"/>
                <a:gd name="T60" fmla="*/ 281 w 868"/>
                <a:gd name="T61" fmla="*/ 588 h 926"/>
                <a:gd name="T62" fmla="*/ 257 w 868"/>
                <a:gd name="T63" fmla="*/ 614 h 926"/>
                <a:gd name="T64" fmla="*/ 216 w 868"/>
                <a:gd name="T65" fmla="*/ 657 h 926"/>
                <a:gd name="T66" fmla="*/ 159 w 868"/>
                <a:gd name="T67" fmla="*/ 708 h 926"/>
                <a:gd name="T68" fmla="*/ 91 w 868"/>
                <a:gd name="T69" fmla="*/ 757 h 926"/>
                <a:gd name="T70" fmla="*/ 30 w 868"/>
                <a:gd name="T71" fmla="*/ 793 h 926"/>
                <a:gd name="T72" fmla="*/ 8 w 868"/>
                <a:gd name="T73" fmla="*/ 811 h 926"/>
                <a:gd name="T74" fmla="*/ 0 w 868"/>
                <a:gd name="T75" fmla="*/ 828 h 926"/>
                <a:gd name="T76" fmla="*/ 4 w 868"/>
                <a:gd name="T77" fmla="*/ 846 h 926"/>
                <a:gd name="T78" fmla="*/ 21 w 868"/>
                <a:gd name="T79" fmla="*/ 863 h 926"/>
                <a:gd name="T80" fmla="*/ 47 w 868"/>
                <a:gd name="T81" fmla="*/ 877 h 926"/>
                <a:gd name="T82" fmla="*/ 107 w 868"/>
                <a:gd name="T83" fmla="*/ 899 h 926"/>
                <a:gd name="T84" fmla="*/ 161 w 868"/>
                <a:gd name="T85" fmla="*/ 912 h 926"/>
                <a:gd name="T86" fmla="*/ 190 w 868"/>
                <a:gd name="T87" fmla="*/ 913 h 926"/>
                <a:gd name="T88" fmla="*/ 182 w 868"/>
                <a:gd name="T89" fmla="*/ 892 h 926"/>
                <a:gd name="T90" fmla="*/ 203 w 868"/>
                <a:gd name="T91" fmla="*/ 877 h 926"/>
                <a:gd name="T92" fmla="*/ 281 w 868"/>
                <a:gd name="T93" fmla="*/ 886 h 926"/>
                <a:gd name="T94" fmla="*/ 369 w 868"/>
                <a:gd name="T95" fmla="*/ 899 h 926"/>
                <a:gd name="T96" fmla="*/ 464 w 868"/>
                <a:gd name="T97" fmla="*/ 913 h 926"/>
                <a:gd name="T98" fmla="*/ 552 w 868"/>
                <a:gd name="T99" fmla="*/ 923 h 926"/>
                <a:gd name="T100" fmla="*/ 616 w 868"/>
                <a:gd name="T101" fmla="*/ 926 h 926"/>
                <a:gd name="T102" fmla="*/ 644 w 868"/>
                <a:gd name="T103" fmla="*/ 918 h 926"/>
                <a:gd name="T104" fmla="*/ 685 w 868"/>
                <a:gd name="T105" fmla="*/ 888 h 926"/>
                <a:gd name="T106" fmla="*/ 743 w 868"/>
                <a:gd name="T107" fmla="*/ 843 h 926"/>
                <a:gd name="T108" fmla="*/ 802 w 868"/>
                <a:gd name="T109" fmla="*/ 796 h 926"/>
                <a:gd name="T110" fmla="*/ 849 w 868"/>
                <a:gd name="T111" fmla="*/ 759 h 926"/>
                <a:gd name="T112" fmla="*/ 868 w 868"/>
                <a:gd name="T113" fmla="*/ 743 h 9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68" h="926">
                  <a:moveTo>
                    <a:pt x="868" y="743"/>
                  </a:moveTo>
                  <a:lnTo>
                    <a:pt x="861" y="740"/>
                  </a:lnTo>
                  <a:lnTo>
                    <a:pt x="844" y="732"/>
                  </a:lnTo>
                  <a:lnTo>
                    <a:pt x="820" y="719"/>
                  </a:lnTo>
                  <a:lnTo>
                    <a:pt x="790" y="705"/>
                  </a:lnTo>
                  <a:lnTo>
                    <a:pt x="761" y="691"/>
                  </a:lnTo>
                  <a:lnTo>
                    <a:pt x="735" y="677"/>
                  </a:lnTo>
                  <a:lnTo>
                    <a:pt x="715" y="667"/>
                  </a:lnTo>
                  <a:lnTo>
                    <a:pt x="704" y="662"/>
                  </a:lnTo>
                  <a:lnTo>
                    <a:pt x="697" y="656"/>
                  </a:lnTo>
                  <a:lnTo>
                    <a:pt x="687" y="648"/>
                  </a:lnTo>
                  <a:lnTo>
                    <a:pt x="673" y="635"/>
                  </a:lnTo>
                  <a:lnTo>
                    <a:pt x="657" y="623"/>
                  </a:lnTo>
                  <a:lnTo>
                    <a:pt x="644" y="610"/>
                  </a:lnTo>
                  <a:lnTo>
                    <a:pt x="631" y="599"/>
                  </a:lnTo>
                  <a:lnTo>
                    <a:pt x="623" y="591"/>
                  </a:lnTo>
                  <a:lnTo>
                    <a:pt x="620" y="588"/>
                  </a:lnTo>
                  <a:lnTo>
                    <a:pt x="638" y="476"/>
                  </a:lnTo>
                  <a:lnTo>
                    <a:pt x="640" y="476"/>
                  </a:lnTo>
                  <a:lnTo>
                    <a:pt x="644" y="476"/>
                  </a:lnTo>
                  <a:lnTo>
                    <a:pt x="652" y="474"/>
                  </a:lnTo>
                  <a:lnTo>
                    <a:pt x="663" y="467"/>
                  </a:lnTo>
                  <a:lnTo>
                    <a:pt x="670" y="456"/>
                  </a:lnTo>
                  <a:lnTo>
                    <a:pt x="678" y="437"/>
                  </a:lnTo>
                  <a:lnTo>
                    <a:pt x="688" y="412"/>
                  </a:lnTo>
                  <a:lnTo>
                    <a:pt x="696" y="384"/>
                  </a:lnTo>
                  <a:lnTo>
                    <a:pt x="702" y="356"/>
                  </a:lnTo>
                  <a:lnTo>
                    <a:pt x="704" y="330"/>
                  </a:lnTo>
                  <a:lnTo>
                    <a:pt x="701" y="309"/>
                  </a:lnTo>
                  <a:lnTo>
                    <a:pt x="692" y="296"/>
                  </a:lnTo>
                  <a:lnTo>
                    <a:pt x="678" y="281"/>
                  </a:lnTo>
                  <a:lnTo>
                    <a:pt x="665" y="258"/>
                  </a:lnTo>
                  <a:lnTo>
                    <a:pt x="651" y="228"/>
                  </a:lnTo>
                  <a:lnTo>
                    <a:pt x="638" y="197"/>
                  </a:lnTo>
                  <a:lnTo>
                    <a:pt x="626" y="165"/>
                  </a:lnTo>
                  <a:lnTo>
                    <a:pt x="618" y="138"/>
                  </a:lnTo>
                  <a:lnTo>
                    <a:pt x="611" y="120"/>
                  </a:lnTo>
                  <a:lnTo>
                    <a:pt x="609" y="113"/>
                  </a:lnTo>
                  <a:lnTo>
                    <a:pt x="516" y="25"/>
                  </a:lnTo>
                  <a:lnTo>
                    <a:pt x="459" y="12"/>
                  </a:lnTo>
                  <a:lnTo>
                    <a:pt x="457" y="11"/>
                  </a:lnTo>
                  <a:lnTo>
                    <a:pt x="454" y="9"/>
                  </a:lnTo>
                  <a:lnTo>
                    <a:pt x="451" y="6"/>
                  </a:lnTo>
                  <a:lnTo>
                    <a:pt x="446" y="4"/>
                  </a:lnTo>
                  <a:lnTo>
                    <a:pt x="441" y="1"/>
                  </a:lnTo>
                  <a:lnTo>
                    <a:pt x="436" y="0"/>
                  </a:lnTo>
                  <a:lnTo>
                    <a:pt x="431" y="0"/>
                  </a:lnTo>
                  <a:lnTo>
                    <a:pt x="427" y="2"/>
                  </a:lnTo>
                  <a:lnTo>
                    <a:pt x="421" y="4"/>
                  </a:lnTo>
                  <a:lnTo>
                    <a:pt x="411" y="5"/>
                  </a:lnTo>
                  <a:lnTo>
                    <a:pt x="399" y="5"/>
                  </a:lnTo>
                  <a:lnTo>
                    <a:pt x="386" y="5"/>
                  </a:lnTo>
                  <a:lnTo>
                    <a:pt x="374" y="5"/>
                  </a:lnTo>
                  <a:lnTo>
                    <a:pt x="364" y="7"/>
                  </a:lnTo>
                  <a:lnTo>
                    <a:pt x="359" y="10"/>
                  </a:lnTo>
                  <a:lnTo>
                    <a:pt x="359" y="16"/>
                  </a:lnTo>
                  <a:lnTo>
                    <a:pt x="360" y="23"/>
                  </a:lnTo>
                  <a:lnTo>
                    <a:pt x="355" y="26"/>
                  </a:lnTo>
                  <a:lnTo>
                    <a:pt x="348" y="28"/>
                  </a:lnTo>
                  <a:lnTo>
                    <a:pt x="338" y="29"/>
                  </a:lnTo>
                  <a:lnTo>
                    <a:pt x="328" y="30"/>
                  </a:lnTo>
                  <a:lnTo>
                    <a:pt x="317" y="31"/>
                  </a:lnTo>
                  <a:lnTo>
                    <a:pt x="310" y="33"/>
                  </a:lnTo>
                  <a:lnTo>
                    <a:pt x="307" y="37"/>
                  </a:lnTo>
                  <a:lnTo>
                    <a:pt x="304" y="45"/>
                  </a:lnTo>
                  <a:lnTo>
                    <a:pt x="297" y="54"/>
                  </a:lnTo>
                  <a:lnTo>
                    <a:pt x="289" y="67"/>
                  </a:lnTo>
                  <a:lnTo>
                    <a:pt x="280" y="78"/>
                  </a:lnTo>
                  <a:lnTo>
                    <a:pt x="270" y="91"/>
                  </a:lnTo>
                  <a:lnTo>
                    <a:pt x="262" y="100"/>
                  </a:lnTo>
                  <a:lnTo>
                    <a:pt x="255" y="108"/>
                  </a:lnTo>
                  <a:lnTo>
                    <a:pt x="253" y="110"/>
                  </a:lnTo>
                  <a:lnTo>
                    <a:pt x="243" y="286"/>
                  </a:lnTo>
                  <a:lnTo>
                    <a:pt x="208" y="297"/>
                  </a:lnTo>
                  <a:lnTo>
                    <a:pt x="206" y="295"/>
                  </a:lnTo>
                  <a:lnTo>
                    <a:pt x="202" y="293"/>
                  </a:lnTo>
                  <a:lnTo>
                    <a:pt x="197" y="292"/>
                  </a:lnTo>
                  <a:lnTo>
                    <a:pt x="193" y="295"/>
                  </a:lnTo>
                  <a:lnTo>
                    <a:pt x="192" y="303"/>
                  </a:lnTo>
                  <a:lnTo>
                    <a:pt x="193" y="319"/>
                  </a:lnTo>
                  <a:lnTo>
                    <a:pt x="195" y="340"/>
                  </a:lnTo>
                  <a:lnTo>
                    <a:pt x="198" y="363"/>
                  </a:lnTo>
                  <a:lnTo>
                    <a:pt x="202" y="387"/>
                  </a:lnTo>
                  <a:lnTo>
                    <a:pt x="208" y="409"/>
                  </a:lnTo>
                  <a:lnTo>
                    <a:pt x="215" y="427"/>
                  </a:lnTo>
                  <a:lnTo>
                    <a:pt x="222" y="437"/>
                  </a:lnTo>
                  <a:lnTo>
                    <a:pt x="236" y="449"/>
                  </a:lnTo>
                  <a:lnTo>
                    <a:pt x="245" y="456"/>
                  </a:lnTo>
                  <a:lnTo>
                    <a:pt x="250" y="460"/>
                  </a:lnTo>
                  <a:lnTo>
                    <a:pt x="252" y="461"/>
                  </a:lnTo>
                  <a:lnTo>
                    <a:pt x="286" y="582"/>
                  </a:lnTo>
                  <a:lnTo>
                    <a:pt x="285" y="583"/>
                  </a:lnTo>
                  <a:lnTo>
                    <a:pt x="281" y="588"/>
                  </a:lnTo>
                  <a:lnTo>
                    <a:pt x="275" y="594"/>
                  </a:lnTo>
                  <a:lnTo>
                    <a:pt x="267" y="604"/>
                  </a:lnTo>
                  <a:lnTo>
                    <a:pt x="257" y="614"/>
                  </a:lnTo>
                  <a:lnTo>
                    <a:pt x="245" y="628"/>
                  </a:lnTo>
                  <a:lnTo>
                    <a:pt x="230" y="642"/>
                  </a:lnTo>
                  <a:lnTo>
                    <a:pt x="216" y="657"/>
                  </a:lnTo>
                  <a:lnTo>
                    <a:pt x="198" y="673"/>
                  </a:lnTo>
                  <a:lnTo>
                    <a:pt x="179" y="690"/>
                  </a:lnTo>
                  <a:lnTo>
                    <a:pt x="159" y="708"/>
                  </a:lnTo>
                  <a:lnTo>
                    <a:pt x="137" y="724"/>
                  </a:lnTo>
                  <a:lnTo>
                    <a:pt x="115" y="741"/>
                  </a:lnTo>
                  <a:lnTo>
                    <a:pt x="91" y="757"/>
                  </a:lnTo>
                  <a:lnTo>
                    <a:pt x="66" y="773"/>
                  </a:lnTo>
                  <a:lnTo>
                    <a:pt x="41" y="787"/>
                  </a:lnTo>
                  <a:lnTo>
                    <a:pt x="30" y="793"/>
                  </a:lnTo>
                  <a:lnTo>
                    <a:pt x="21" y="800"/>
                  </a:lnTo>
                  <a:lnTo>
                    <a:pt x="14" y="806"/>
                  </a:lnTo>
                  <a:lnTo>
                    <a:pt x="8" y="811"/>
                  </a:lnTo>
                  <a:lnTo>
                    <a:pt x="4" y="818"/>
                  </a:lnTo>
                  <a:lnTo>
                    <a:pt x="1" y="823"/>
                  </a:lnTo>
                  <a:lnTo>
                    <a:pt x="0" y="828"/>
                  </a:lnTo>
                  <a:lnTo>
                    <a:pt x="0" y="833"/>
                  </a:lnTo>
                  <a:lnTo>
                    <a:pt x="1" y="840"/>
                  </a:lnTo>
                  <a:lnTo>
                    <a:pt x="4" y="846"/>
                  </a:lnTo>
                  <a:lnTo>
                    <a:pt x="8" y="852"/>
                  </a:lnTo>
                  <a:lnTo>
                    <a:pt x="15" y="857"/>
                  </a:lnTo>
                  <a:lnTo>
                    <a:pt x="21" y="863"/>
                  </a:lnTo>
                  <a:lnTo>
                    <a:pt x="29" y="868"/>
                  </a:lnTo>
                  <a:lnTo>
                    <a:pt x="38" y="873"/>
                  </a:lnTo>
                  <a:lnTo>
                    <a:pt x="47" y="877"/>
                  </a:lnTo>
                  <a:lnTo>
                    <a:pt x="66" y="886"/>
                  </a:lnTo>
                  <a:lnTo>
                    <a:pt x="86" y="893"/>
                  </a:lnTo>
                  <a:lnTo>
                    <a:pt x="107" y="899"/>
                  </a:lnTo>
                  <a:lnTo>
                    <a:pt x="127" y="904"/>
                  </a:lnTo>
                  <a:lnTo>
                    <a:pt x="145" y="909"/>
                  </a:lnTo>
                  <a:lnTo>
                    <a:pt x="161" y="912"/>
                  </a:lnTo>
                  <a:lnTo>
                    <a:pt x="174" y="914"/>
                  </a:lnTo>
                  <a:lnTo>
                    <a:pt x="182" y="915"/>
                  </a:lnTo>
                  <a:lnTo>
                    <a:pt x="190" y="913"/>
                  </a:lnTo>
                  <a:lnTo>
                    <a:pt x="191" y="908"/>
                  </a:lnTo>
                  <a:lnTo>
                    <a:pt x="186" y="900"/>
                  </a:lnTo>
                  <a:lnTo>
                    <a:pt x="182" y="892"/>
                  </a:lnTo>
                  <a:lnTo>
                    <a:pt x="180" y="885"/>
                  </a:lnTo>
                  <a:lnTo>
                    <a:pt x="186" y="879"/>
                  </a:lnTo>
                  <a:lnTo>
                    <a:pt x="203" y="877"/>
                  </a:lnTo>
                  <a:lnTo>
                    <a:pt x="235" y="879"/>
                  </a:lnTo>
                  <a:lnTo>
                    <a:pt x="255" y="882"/>
                  </a:lnTo>
                  <a:lnTo>
                    <a:pt x="281" y="886"/>
                  </a:lnTo>
                  <a:lnTo>
                    <a:pt x="308" y="890"/>
                  </a:lnTo>
                  <a:lnTo>
                    <a:pt x="337" y="895"/>
                  </a:lnTo>
                  <a:lnTo>
                    <a:pt x="369" y="899"/>
                  </a:lnTo>
                  <a:lnTo>
                    <a:pt x="400" y="903"/>
                  </a:lnTo>
                  <a:lnTo>
                    <a:pt x="432" y="909"/>
                  </a:lnTo>
                  <a:lnTo>
                    <a:pt x="464" y="913"/>
                  </a:lnTo>
                  <a:lnTo>
                    <a:pt x="494" y="917"/>
                  </a:lnTo>
                  <a:lnTo>
                    <a:pt x="524" y="920"/>
                  </a:lnTo>
                  <a:lnTo>
                    <a:pt x="552" y="923"/>
                  </a:lnTo>
                  <a:lnTo>
                    <a:pt x="576" y="925"/>
                  </a:lnTo>
                  <a:lnTo>
                    <a:pt x="598" y="926"/>
                  </a:lnTo>
                  <a:lnTo>
                    <a:pt x="616" y="926"/>
                  </a:lnTo>
                  <a:lnTo>
                    <a:pt x="628" y="925"/>
                  </a:lnTo>
                  <a:lnTo>
                    <a:pt x="636" y="923"/>
                  </a:lnTo>
                  <a:lnTo>
                    <a:pt x="644" y="918"/>
                  </a:lnTo>
                  <a:lnTo>
                    <a:pt x="655" y="911"/>
                  </a:lnTo>
                  <a:lnTo>
                    <a:pt x="669" y="900"/>
                  </a:lnTo>
                  <a:lnTo>
                    <a:pt x="685" y="888"/>
                  </a:lnTo>
                  <a:lnTo>
                    <a:pt x="703" y="874"/>
                  </a:lnTo>
                  <a:lnTo>
                    <a:pt x="722" y="859"/>
                  </a:lnTo>
                  <a:lnTo>
                    <a:pt x="743" y="843"/>
                  </a:lnTo>
                  <a:lnTo>
                    <a:pt x="763" y="827"/>
                  </a:lnTo>
                  <a:lnTo>
                    <a:pt x="783" y="811"/>
                  </a:lnTo>
                  <a:lnTo>
                    <a:pt x="802" y="796"/>
                  </a:lnTo>
                  <a:lnTo>
                    <a:pt x="820" y="782"/>
                  </a:lnTo>
                  <a:lnTo>
                    <a:pt x="835" y="769"/>
                  </a:lnTo>
                  <a:lnTo>
                    <a:pt x="849" y="759"/>
                  </a:lnTo>
                  <a:lnTo>
                    <a:pt x="859" y="751"/>
                  </a:lnTo>
                  <a:lnTo>
                    <a:pt x="866" y="745"/>
                  </a:lnTo>
                  <a:lnTo>
                    <a:pt x="868" y="743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4" name="Freeform 40"/>
            <p:cNvSpPr>
              <a:spLocks/>
            </p:cNvSpPr>
            <p:nvPr/>
          </p:nvSpPr>
          <p:spPr bwMode="auto">
            <a:xfrm>
              <a:off x="2881" y="2624"/>
              <a:ext cx="383" cy="579"/>
            </a:xfrm>
            <a:custGeom>
              <a:avLst/>
              <a:gdLst>
                <a:gd name="T0" fmla="*/ 169 w 383"/>
                <a:gd name="T1" fmla="*/ 2 h 579"/>
                <a:gd name="T2" fmla="*/ 213 w 383"/>
                <a:gd name="T3" fmla="*/ 12 h 579"/>
                <a:gd name="T4" fmla="*/ 239 w 383"/>
                <a:gd name="T5" fmla="*/ 23 h 579"/>
                <a:gd name="T6" fmla="*/ 252 w 383"/>
                <a:gd name="T7" fmla="*/ 9 h 579"/>
                <a:gd name="T8" fmla="*/ 251 w 383"/>
                <a:gd name="T9" fmla="*/ 2 h 579"/>
                <a:gd name="T10" fmla="*/ 263 w 383"/>
                <a:gd name="T11" fmla="*/ 10 h 579"/>
                <a:gd name="T12" fmla="*/ 281 w 383"/>
                <a:gd name="T13" fmla="*/ 23 h 579"/>
                <a:gd name="T14" fmla="*/ 297 w 383"/>
                <a:gd name="T15" fmla="*/ 25 h 579"/>
                <a:gd name="T16" fmla="*/ 309 w 383"/>
                <a:gd name="T17" fmla="*/ 19 h 579"/>
                <a:gd name="T18" fmla="*/ 315 w 383"/>
                <a:gd name="T19" fmla="*/ 17 h 579"/>
                <a:gd name="T20" fmla="*/ 335 w 383"/>
                <a:gd name="T21" fmla="*/ 24 h 579"/>
                <a:gd name="T22" fmla="*/ 354 w 383"/>
                <a:gd name="T23" fmla="*/ 43 h 579"/>
                <a:gd name="T24" fmla="*/ 362 w 383"/>
                <a:gd name="T25" fmla="*/ 82 h 579"/>
                <a:gd name="T26" fmla="*/ 378 w 383"/>
                <a:gd name="T27" fmla="*/ 130 h 579"/>
                <a:gd name="T28" fmla="*/ 381 w 383"/>
                <a:gd name="T29" fmla="*/ 162 h 579"/>
                <a:gd name="T30" fmla="*/ 340 w 383"/>
                <a:gd name="T31" fmla="*/ 183 h 579"/>
                <a:gd name="T32" fmla="*/ 281 w 383"/>
                <a:gd name="T33" fmla="*/ 214 h 579"/>
                <a:gd name="T34" fmla="*/ 265 w 383"/>
                <a:gd name="T35" fmla="*/ 266 h 579"/>
                <a:gd name="T36" fmla="*/ 270 w 383"/>
                <a:gd name="T37" fmla="*/ 329 h 579"/>
                <a:gd name="T38" fmla="*/ 248 w 383"/>
                <a:gd name="T39" fmla="*/ 338 h 579"/>
                <a:gd name="T40" fmla="*/ 225 w 383"/>
                <a:gd name="T41" fmla="*/ 338 h 579"/>
                <a:gd name="T42" fmla="*/ 214 w 383"/>
                <a:gd name="T43" fmla="*/ 347 h 579"/>
                <a:gd name="T44" fmla="*/ 209 w 383"/>
                <a:gd name="T45" fmla="*/ 371 h 579"/>
                <a:gd name="T46" fmla="*/ 199 w 383"/>
                <a:gd name="T47" fmla="*/ 371 h 579"/>
                <a:gd name="T48" fmla="*/ 180 w 383"/>
                <a:gd name="T49" fmla="*/ 373 h 579"/>
                <a:gd name="T50" fmla="*/ 161 w 383"/>
                <a:gd name="T51" fmla="*/ 387 h 579"/>
                <a:gd name="T52" fmla="*/ 154 w 383"/>
                <a:gd name="T53" fmla="*/ 405 h 579"/>
                <a:gd name="T54" fmla="*/ 213 w 383"/>
                <a:gd name="T55" fmla="*/ 420 h 579"/>
                <a:gd name="T56" fmla="*/ 227 w 383"/>
                <a:gd name="T57" fmla="*/ 440 h 579"/>
                <a:gd name="T58" fmla="*/ 254 w 383"/>
                <a:gd name="T59" fmla="*/ 451 h 579"/>
                <a:gd name="T60" fmla="*/ 275 w 383"/>
                <a:gd name="T61" fmla="*/ 465 h 579"/>
                <a:gd name="T62" fmla="*/ 281 w 383"/>
                <a:gd name="T63" fmla="*/ 482 h 579"/>
                <a:gd name="T64" fmla="*/ 287 w 383"/>
                <a:gd name="T65" fmla="*/ 515 h 579"/>
                <a:gd name="T66" fmla="*/ 272 w 383"/>
                <a:gd name="T67" fmla="*/ 535 h 579"/>
                <a:gd name="T68" fmla="*/ 231 w 383"/>
                <a:gd name="T69" fmla="*/ 529 h 579"/>
                <a:gd name="T70" fmla="*/ 197 w 383"/>
                <a:gd name="T71" fmla="*/ 518 h 579"/>
                <a:gd name="T72" fmla="*/ 190 w 383"/>
                <a:gd name="T73" fmla="*/ 517 h 579"/>
                <a:gd name="T74" fmla="*/ 205 w 383"/>
                <a:gd name="T75" fmla="*/ 539 h 579"/>
                <a:gd name="T76" fmla="*/ 208 w 383"/>
                <a:gd name="T77" fmla="*/ 568 h 579"/>
                <a:gd name="T78" fmla="*/ 176 w 383"/>
                <a:gd name="T79" fmla="*/ 575 h 579"/>
                <a:gd name="T80" fmla="*/ 130 w 383"/>
                <a:gd name="T81" fmla="*/ 537 h 579"/>
                <a:gd name="T82" fmla="*/ 106 w 383"/>
                <a:gd name="T83" fmla="*/ 505 h 579"/>
                <a:gd name="T84" fmla="*/ 94 w 383"/>
                <a:gd name="T85" fmla="*/ 464 h 579"/>
                <a:gd name="T86" fmla="*/ 74 w 383"/>
                <a:gd name="T87" fmla="*/ 403 h 579"/>
                <a:gd name="T88" fmla="*/ 40 w 383"/>
                <a:gd name="T89" fmla="*/ 381 h 579"/>
                <a:gd name="T90" fmla="*/ 27 w 383"/>
                <a:gd name="T91" fmla="*/ 349 h 579"/>
                <a:gd name="T92" fmla="*/ 5 w 383"/>
                <a:gd name="T93" fmla="*/ 291 h 579"/>
                <a:gd name="T94" fmla="*/ 5 w 383"/>
                <a:gd name="T95" fmla="*/ 251 h 579"/>
                <a:gd name="T96" fmla="*/ 27 w 383"/>
                <a:gd name="T97" fmla="*/ 232 h 579"/>
                <a:gd name="T98" fmla="*/ 36 w 383"/>
                <a:gd name="T99" fmla="*/ 188 h 579"/>
                <a:gd name="T100" fmla="*/ 55 w 383"/>
                <a:gd name="T101" fmla="*/ 110 h 579"/>
                <a:gd name="T102" fmla="*/ 70 w 383"/>
                <a:gd name="T103" fmla="*/ 67 h 579"/>
                <a:gd name="T104" fmla="*/ 96 w 383"/>
                <a:gd name="T105" fmla="*/ 31 h 579"/>
                <a:gd name="T106" fmla="*/ 131 w 383"/>
                <a:gd name="T107" fmla="*/ 3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3" h="579">
                  <a:moveTo>
                    <a:pt x="143" y="0"/>
                  </a:moveTo>
                  <a:lnTo>
                    <a:pt x="154" y="0"/>
                  </a:lnTo>
                  <a:lnTo>
                    <a:pt x="169" y="2"/>
                  </a:lnTo>
                  <a:lnTo>
                    <a:pt x="184" y="4"/>
                  </a:lnTo>
                  <a:lnTo>
                    <a:pt x="199" y="8"/>
                  </a:lnTo>
                  <a:lnTo>
                    <a:pt x="213" y="12"/>
                  </a:lnTo>
                  <a:lnTo>
                    <a:pt x="226" y="16"/>
                  </a:lnTo>
                  <a:lnTo>
                    <a:pt x="234" y="19"/>
                  </a:lnTo>
                  <a:lnTo>
                    <a:pt x="239" y="23"/>
                  </a:lnTo>
                  <a:lnTo>
                    <a:pt x="245" y="24"/>
                  </a:lnTo>
                  <a:lnTo>
                    <a:pt x="250" y="17"/>
                  </a:lnTo>
                  <a:lnTo>
                    <a:pt x="252" y="9"/>
                  </a:lnTo>
                  <a:lnTo>
                    <a:pt x="251" y="3"/>
                  </a:lnTo>
                  <a:lnTo>
                    <a:pt x="250" y="1"/>
                  </a:lnTo>
                  <a:lnTo>
                    <a:pt x="251" y="2"/>
                  </a:lnTo>
                  <a:lnTo>
                    <a:pt x="254" y="4"/>
                  </a:lnTo>
                  <a:lnTo>
                    <a:pt x="258" y="6"/>
                  </a:lnTo>
                  <a:lnTo>
                    <a:pt x="263" y="10"/>
                  </a:lnTo>
                  <a:lnTo>
                    <a:pt x="270" y="14"/>
                  </a:lnTo>
                  <a:lnTo>
                    <a:pt x="276" y="18"/>
                  </a:lnTo>
                  <a:lnTo>
                    <a:pt x="281" y="23"/>
                  </a:lnTo>
                  <a:lnTo>
                    <a:pt x="286" y="25"/>
                  </a:lnTo>
                  <a:lnTo>
                    <a:pt x="292" y="26"/>
                  </a:lnTo>
                  <a:lnTo>
                    <a:pt x="297" y="25"/>
                  </a:lnTo>
                  <a:lnTo>
                    <a:pt x="302" y="23"/>
                  </a:lnTo>
                  <a:lnTo>
                    <a:pt x="306" y="22"/>
                  </a:lnTo>
                  <a:lnTo>
                    <a:pt x="309" y="19"/>
                  </a:lnTo>
                  <a:lnTo>
                    <a:pt x="311" y="18"/>
                  </a:lnTo>
                  <a:lnTo>
                    <a:pt x="313" y="17"/>
                  </a:lnTo>
                  <a:lnTo>
                    <a:pt x="315" y="17"/>
                  </a:lnTo>
                  <a:lnTo>
                    <a:pt x="319" y="18"/>
                  </a:lnTo>
                  <a:lnTo>
                    <a:pt x="326" y="21"/>
                  </a:lnTo>
                  <a:lnTo>
                    <a:pt x="335" y="24"/>
                  </a:lnTo>
                  <a:lnTo>
                    <a:pt x="342" y="28"/>
                  </a:lnTo>
                  <a:lnTo>
                    <a:pt x="349" y="34"/>
                  </a:lnTo>
                  <a:lnTo>
                    <a:pt x="354" y="43"/>
                  </a:lnTo>
                  <a:lnTo>
                    <a:pt x="356" y="53"/>
                  </a:lnTo>
                  <a:lnTo>
                    <a:pt x="358" y="67"/>
                  </a:lnTo>
                  <a:lnTo>
                    <a:pt x="362" y="82"/>
                  </a:lnTo>
                  <a:lnTo>
                    <a:pt x="367" y="99"/>
                  </a:lnTo>
                  <a:lnTo>
                    <a:pt x="373" y="115"/>
                  </a:lnTo>
                  <a:lnTo>
                    <a:pt x="378" y="130"/>
                  </a:lnTo>
                  <a:lnTo>
                    <a:pt x="382" y="144"/>
                  </a:lnTo>
                  <a:lnTo>
                    <a:pt x="383" y="156"/>
                  </a:lnTo>
                  <a:lnTo>
                    <a:pt x="381" y="162"/>
                  </a:lnTo>
                  <a:lnTo>
                    <a:pt x="372" y="167"/>
                  </a:lnTo>
                  <a:lnTo>
                    <a:pt x="359" y="174"/>
                  </a:lnTo>
                  <a:lnTo>
                    <a:pt x="340" y="183"/>
                  </a:lnTo>
                  <a:lnTo>
                    <a:pt x="319" y="192"/>
                  </a:lnTo>
                  <a:lnTo>
                    <a:pt x="299" y="203"/>
                  </a:lnTo>
                  <a:lnTo>
                    <a:pt x="281" y="214"/>
                  </a:lnTo>
                  <a:lnTo>
                    <a:pt x="269" y="227"/>
                  </a:lnTo>
                  <a:lnTo>
                    <a:pt x="263" y="239"/>
                  </a:lnTo>
                  <a:lnTo>
                    <a:pt x="265" y="266"/>
                  </a:lnTo>
                  <a:lnTo>
                    <a:pt x="272" y="291"/>
                  </a:lnTo>
                  <a:lnTo>
                    <a:pt x="274" y="314"/>
                  </a:lnTo>
                  <a:lnTo>
                    <a:pt x="270" y="329"/>
                  </a:lnTo>
                  <a:lnTo>
                    <a:pt x="263" y="334"/>
                  </a:lnTo>
                  <a:lnTo>
                    <a:pt x="256" y="337"/>
                  </a:lnTo>
                  <a:lnTo>
                    <a:pt x="248" y="338"/>
                  </a:lnTo>
                  <a:lnTo>
                    <a:pt x="239" y="338"/>
                  </a:lnTo>
                  <a:lnTo>
                    <a:pt x="232" y="338"/>
                  </a:lnTo>
                  <a:lnTo>
                    <a:pt x="225" y="338"/>
                  </a:lnTo>
                  <a:lnTo>
                    <a:pt x="219" y="338"/>
                  </a:lnTo>
                  <a:lnTo>
                    <a:pt x="217" y="340"/>
                  </a:lnTo>
                  <a:lnTo>
                    <a:pt x="214" y="347"/>
                  </a:lnTo>
                  <a:lnTo>
                    <a:pt x="212" y="358"/>
                  </a:lnTo>
                  <a:lnTo>
                    <a:pt x="210" y="367"/>
                  </a:lnTo>
                  <a:lnTo>
                    <a:pt x="209" y="371"/>
                  </a:lnTo>
                  <a:lnTo>
                    <a:pt x="208" y="371"/>
                  </a:lnTo>
                  <a:lnTo>
                    <a:pt x="204" y="371"/>
                  </a:lnTo>
                  <a:lnTo>
                    <a:pt x="199" y="371"/>
                  </a:lnTo>
                  <a:lnTo>
                    <a:pt x="193" y="371"/>
                  </a:lnTo>
                  <a:lnTo>
                    <a:pt x="186" y="372"/>
                  </a:lnTo>
                  <a:lnTo>
                    <a:pt x="180" y="373"/>
                  </a:lnTo>
                  <a:lnTo>
                    <a:pt x="173" y="376"/>
                  </a:lnTo>
                  <a:lnTo>
                    <a:pt x="168" y="379"/>
                  </a:lnTo>
                  <a:lnTo>
                    <a:pt x="161" y="387"/>
                  </a:lnTo>
                  <a:lnTo>
                    <a:pt x="157" y="395"/>
                  </a:lnTo>
                  <a:lnTo>
                    <a:pt x="154" y="402"/>
                  </a:lnTo>
                  <a:lnTo>
                    <a:pt x="154" y="405"/>
                  </a:lnTo>
                  <a:lnTo>
                    <a:pt x="214" y="401"/>
                  </a:lnTo>
                  <a:lnTo>
                    <a:pt x="214" y="406"/>
                  </a:lnTo>
                  <a:lnTo>
                    <a:pt x="213" y="420"/>
                  </a:lnTo>
                  <a:lnTo>
                    <a:pt x="215" y="432"/>
                  </a:lnTo>
                  <a:lnTo>
                    <a:pt x="221" y="439"/>
                  </a:lnTo>
                  <a:lnTo>
                    <a:pt x="227" y="440"/>
                  </a:lnTo>
                  <a:lnTo>
                    <a:pt x="235" y="444"/>
                  </a:lnTo>
                  <a:lnTo>
                    <a:pt x="245" y="447"/>
                  </a:lnTo>
                  <a:lnTo>
                    <a:pt x="254" y="451"/>
                  </a:lnTo>
                  <a:lnTo>
                    <a:pt x="262" y="456"/>
                  </a:lnTo>
                  <a:lnTo>
                    <a:pt x="270" y="460"/>
                  </a:lnTo>
                  <a:lnTo>
                    <a:pt x="275" y="465"/>
                  </a:lnTo>
                  <a:lnTo>
                    <a:pt x="277" y="469"/>
                  </a:lnTo>
                  <a:lnTo>
                    <a:pt x="278" y="474"/>
                  </a:lnTo>
                  <a:lnTo>
                    <a:pt x="281" y="482"/>
                  </a:lnTo>
                  <a:lnTo>
                    <a:pt x="284" y="493"/>
                  </a:lnTo>
                  <a:lnTo>
                    <a:pt x="286" y="504"/>
                  </a:lnTo>
                  <a:lnTo>
                    <a:pt x="287" y="515"/>
                  </a:lnTo>
                  <a:lnTo>
                    <a:pt x="286" y="524"/>
                  </a:lnTo>
                  <a:lnTo>
                    <a:pt x="281" y="532"/>
                  </a:lnTo>
                  <a:lnTo>
                    <a:pt x="272" y="535"/>
                  </a:lnTo>
                  <a:lnTo>
                    <a:pt x="259" y="535"/>
                  </a:lnTo>
                  <a:lnTo>
                    <a:pt x="246" y="533"/>
                  </a:lnTo>
                  <a:lnTo>
                    <a:pt x="231" y="529"/>
                  </a:lnTo>
                  <a:lnTo>
                    <a:pt x="218" y="526"/>
                  </a:lnTo>
                  <a:lnTo>
                    <a:pt x="207" y="522"/>
                  </a:lnTo>
                  <a:lnTo>
                    <a:pt x="197" y="518"/>
                  </a:lnTo>
                  <a:lnTo>
                    <a:pt x="191" y="516"/>
                  </a:lnTo>
                  <a:lnTo>
                    <a:pt x="189" y="515"/>
                  </a:lnTo>
                  <a:lnTo>
                    <a:pt x="190" y="517"/>
                  </a:lnTo>
                  <a:lnTo>
                    <a:pt x="194" y="522"/>
                  </a:lnTo>
                  <a:lnTo>
                    <a:pt x="199" y="529"/>
                  </a:lnTo>
                  <a:lnTo>
                    <a:pt x="205" y="539"/>
                  </a:lnTo>
                  <a:lnTo>
                    <a:pt x="208" y="548"/>
                  </a:lnTo>
                  <a:lnTo>
                    <a:pt x="210" y="559"/>
                  </a:lnTo>
                  <a:lnTo>
                    <a:pt x="208" y="568"/>
                  </a:lnTo>
                  <a:lnTo>
                    <a:pt x="202" y="577"/>
                  </a:lnTo>
                  <a:lnTo>
                    <a:pt x="190" y="579"/>
                  </a:lnTo>
                  <a:lnTo>
                    <a:pt x="176" y="575"/>
                  </a:lnTo>
                  <a:lnTo>
                    <a:pt x="161" y="564"/>
                  </a:lnTo>
                  <a:lnTo>
                    <a:pt x="145" y="551"/>
                  </a:lnTo>
                  <a:lnTo>
                    <a:pt x="130" y="537"/>
                  </a:lnTo>
                  <a:lnTo>
                    <a:pt x="119" y="523"/>
                  </a:lnTo>
                  <a:lnTo>
                    <a:pt x="111" y="512"/>
                  </a:lnTo>
                  <a:lnTo>
                    <a:pt x="106" y="505"/>
                  </a:lnTo>
                  <a:lnTo>
                    <a:pt x="104" y="497"/>
                  </a:lnTo>
                  <a:lnTo>
                    <a:pt x="100" y="482"/>
                  </a:lnTo>
                  <a:lnTo>
                    <a:pt x="94" y="464"/>
                  </a:lnTo>
                  <a:lnTo>
                    <a:pt x="86" y="442"/>
                  </a:lnTo>
                  <a:lnTo>
                    <a:pt x="80" y="421"/>
                  </a:lnTo>
                  <a:lnTo>
                    <a:pt x="74" y="403"/>
                  </a:lnTo>
                  <a:lnTo>
                    <a:pt x="70" y="390"/>
                  </a:lnTo>
                  <a:lnTo>
                    <a:pt x="69" y="385"/>
                  </a:lnTo>
                  <a:lnTo>
                    <a:pt x="40" y="381"/>
                  </a:lnTo>
                  <a:lnTo>
                    <a:pt x="38" y="377"/>
                  </a:lnTo>
                  <a:lnTo>
                    <a:pt x="34" y="365"/>
                  </a:lnTo>
                  <a:lnTo>
                    <a:pt x="27" y="349"/>
                  </a:lnTo>
                  <a:lnTo>
                    <a:pt x="19" y="329"/>
                  </a:lnTo>
                  <a:lnTo>
                    <a:pt x="11" y="310"/>
                  </a:lnTo>
                  <a:lnTo>
                    <a:pt x="5" y="291"/>
                  </a:lnTo>
                  <a:lnTo>
                    <a:pt x="1" y="275"/>
                  </a:lnTo>
                  <a:lnTo>
                    <a:pt x="0" y="265"/>
                  </a:lnTo>
                  <a:lnTo>
                    <a:pt x="5" y="251"/>
                  </a:lnTo>
                  <a:lnTo>
                    <a:pt x="14" y="240"/>
                  </a:lnTo>
                  <a:lnTo>
                    <a:pt x="23" y="234"/>
                  </a:lnTo>
                  <a:lnTo>
                    <a:pt x="27" y="232"/>
                  </a:lnTo>
                  <a:lnTo>
                    <a:pt x="28" y="226"/>
                  </a:lnTo>
                  <a:lnTo>
                    <a:pt x="31" y="211"/>
                  </a:lnTo>
                  <a:lnTo>
                    <a:pt x="36" y="188"/>
                  </a:lnTo>
                  <a:lnTo>
                    <a:pt x="42" y="162"/>
                  </a:lnTo>
                  <a:lnTo>
                    <a:pt x="49" y="135"/>
                  </a:lnTo>
                  <a:lnTo>
                    <a:pt x="55" y="110"/>
                  </a:lnTo>
                  <a:lnTo>
                    <a:pt x="60" y="89"/>
                  </a:lnTo>
                  <a:lnTo>
                    <a:pt x="64" y="76"/>
                  </a:lnTo>
                  <a:lnTo>
                    <a:pt x="70" y="67"/>
                  </a:lnTo>
                  <a:lnTo>
                    <a:pt x="77" y="55"/>
                  </a:lnTo>
                  <a:lnTo>
                    <a:pt x="85" y="43"/>
                  </a:lnTo>
                  <a:lnTo>
                    <a:pt x="96" y="31"/>
                  </a:lnTo>
                  <a:lnTo>
                    <a:pt x="107" y="19"/>
                  </a:lnTo>
                  <a:lnTo>
                    <a:pt x="119" y="10"/>
                  </a:lnTo>
                  <a:lnTo>
                    <a:pt x="131" y="3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5" name="Freeform 41"/>
            <p:cNvSpPr>
              <a:spLocks/>
            </p:cNvSpPr>
            <p:nvPr/>
          </p:nvSpPr>
          <p:spPr bwMode="auto">
            <a:xfrm>
              <a:off x="2754" y="3175"/>
              <a:ext cx="373" cy="270"/>
            </a:xfrm>
            <a:custGeom>
              <a:avLst/>
              <a:gdLst>
                <a:gd name="T0" fmla="*/ 262 w 373"/>
                <a:gd name="T1" fmla="*/ 154 h 270"/>
                <a:gd name="T2" fmla="*/ 265 w 373"/>
                <a:gd name="T3" fmla="*/ 153 h 270"/>
                <a:gd name="T4" fmla="*/ 272 w 373"/>
                <a:gd name="T5" fmla="*/ 151 h 270"/>
                <a:gd name="T6" fmla="*/ 283 w 373"/>
                <a:gd name="T7" fmla="*/ 148 h 270"/>
                <a:gd name="T8" fmla="*/ 295 w 373"/>
                <a:gd name="T9" fmla="*/ 144 h 270"/>
                <a:gd name="T10" fmla="*/ 308 w 373"/>
                <a:gd name="T11" fmla="*/ 141 h 270"/>
                <a:gd name="T12" fmla="*/ 319 w 373"/>
                <a:gd name="T13" fmla="*/ 139 h 270"/>
                <a:gd name="T14" fmla="*/ 329 w 373"/>
                <a:gd name="T15" fmla="*/ 138 h 270"/>
                <a:gd name="T16" fmla="*/ 335 w 373"/>
                <a:gd name="T17" fmla="*/ 138 h 270"/>
                <a:gd name="T18" fmla="*/ 339 w 373"/>
                <a:gd name="T19" fmla="*/ 142 h 270"/>
                <a:gd name="T20" fmla="*/ 344 w 373"/>
                <a:gd name="T21" fmla="*/ 148 h 270"/>
                <a:gd name="T22" fmla="*/ 351 w 373"/>
                <a:gd name="T23" fmla="*/ 158 h 270"/>
                <a:gd name="T24" fmla="*/ 357 w 373"/>
                <a:gd name="T25" fmla="*/ 168 h 270"/>
                <a:gd name="T26" fmla="*/ 363 w 373"/>
                <a:gd name="T27" fmla="*/ 178 h 270"/>
                <a:gd name="T28" fmla="*/ 368 w 373"/>
                <a:gd name="T29" fmla="*/ 188 h 270"/>
                <a:gd name="T30" fmla="*/ 372 w 373"/>
                <a:gd name="T31" fmla="*/ 194 h 270"/>
                <a:gd name="T32" fmla="*/ 373 w 373"/>
                <a:gd name="T33" fmla="*/ 196 h 270"/>
                <a:gd name="T34" fmla="*/ 362 w 373"/>
                <a:gd name="T35" fmla="*/ 270 h 270"/>
                <a:gd name="T36" fmla="*/ 360 w 373"/>
                <a:gd name="T37" fmla="*/ 270 h 270"/>
                <a:gd name="T38" fmla="*/ 355 w 373"/>
                <a:gd name="T39" fmla="*/ 269 h 270"/>
                <a:gd name="T40" fmla="*/ 346 w 373"/>
                <a:gd name="T41" fmla="*/ 266 h 270"/>
                <a:gd name="T42" fmla="*/ 335 w 373"/>
                <a:gd name="T43" fmla="*/ 264 h 270"/>
                <a:gd name="T44" fmla="*/ 322 w 373"/>
                <a:gd name="T45" fmla="*/ 262 h 270"/>
                <a:gd name="T46" fmla="*/ 308 w 373"/>
                <a:gd name="T47" fmla="*/ 259 h 270"/>
                <a:gd name="T48" fmla="*/ 291 w 373"/>
                <a:gd name="T49" fmla="*/ 256 h 270"/>
                <a:gd name="T50" fmla="*/ 274 w 373"/>
                <a:gd name="T51" fmla="*/ 253 h 270"/>
                <a:gd name="T52" fmla="*/ 257 w 373"/>
                <a:gd name="T53" fmla="*/ 250 h 270"/>
                <a:gd name="T54" fmla="*/ 241 w 373"/>
                <a:gd name="T55" fmla="*/ 247 h 270"/>
                <a:gd name="T56" fmla="*/ 224 w 373"/>
                <a:gd name="T57" fmla="*/ 243 h 270"/>
                <a:gd name="T58" fmla="*/ 209 w 373"/>
                <a:gd name="T59" fmla="*/ 241 h 270"/>
                <a:gd name="T60" fmla="*/ 196 w 373"/>
                <a:gd name="T61" fmla="*/ 239 h 270"/>
                <a:gd name="T62" fmla="*/ 184 w 373"/>
                <a:gd name="T63" fmla="*/ 237 h 270"/>
                <a:gd name="T64" fmla="*/ 176 w 373"/>
                <a:gd name="T65" fmla="*/ 236 h 270"/>
                <a:gd name="T66" fmla="*/ 169 w 373"/>
                <a:gd name="T67" fmla="*/ 236 h 270"/>
                <a:gd name="T68" fmla="*/ 160 w 373"/>
                <a:gd name="T69" fmla="*/ 237 h 270"/>
                <a:gd name="T70" fmla="*/ 149 w 373"/>
                <a:gd name="T71" fmla="*/ 240 h 270"/>
                <a:gd name="T72" fmla="*/ 136 w 373"/>
                <a:gd name="T73" fmla="*/ 243 h 270"/>
                <a:gd name="T74" fmla="*/ 122 w 373"/>
                <a:gd name="T75" fmla="*/ 248 h 270"/>
                <a:gd name="T76" fmla="*/ 109 w 373"/>
                <a:gd name="T77" fmla="*/ 252 h 270"/>
                <a:gd name="T78" fmla="*/ 96 w 373"/>
                <a:gd name="T79" fmla="*/ 256 h 270"/>
                <a:gd name="T80" fmla="*/ 84 w 373"/>
                <a:gd name="T81" fmla="*/ 258 h 270"/>
                <a:gd name="T82" fmla="*/ 74 w 373"/>
                <a:gd name="T83" fmla="*/ 258 h 270"/>
                <a:gd name="T84" fmla="*/ 65 w 373"/>
                <a:gd name="T85" fmla="*/ 254 h 270"/>
                <a:gd name="T86" fmla="*/ 53 w 373"/>
                <a:gd name="T87" fmla="*/ 242 h 270"/>
                <a:gd name="T88" fmla="*/ 41 w 373"/>
                <a:gd name="T89" fmla="*/ 228 h 270"/>
                <a:gd name="T90" fmla="*/ 28 w 373"/>
                <a:gd name="T91" fmla="*/ 211 h 270"/>
                <a:gd name="T92" fmla="*/ 18 w 373"/>
                <a:gd name="T93" fmla="*/ 194 h 270"/>
                <a:gd name="T94" fmla="*/ 8 w 373"/>
                <a:gd name="T95" fmla="*/ 180 h 270"/>
                <a:gd name="T96" fmla="*/ 2 w 373"/>
                <a:gd name="T97" fmla="*/ 170 h 270"/>
                <a:gd name="T98" fmla="*/ 0 w 373"/>
                <a:gd name="T99" fmla="*/ 166 h 270"/>
                <a:gd name="T100" fmla="*/ 207 w 373"/>
                <a:gd name="T101" fmla="*/ 0 h 270"/>
                <a:gd name="T102" fmla="*/ 262 w 373"/>
                <a:gd name="T103" fmla="*/ 154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73" h="270">
                  <a:moveTo>
                    <a:pt x="262" y="154"/>
                  </a:moveTo>
                  <a:lnTo>
                    <a:pt x="265" y="153"/>
                  </a:lnTo>
                  <a:lnTo>
                    <a:pt x="272" y="151"/>
                  </a:lnTo>
                  <a:lnTo>
                    <a:pt x="283" y="148"/>
                  </a:lnTo>
                  <a:lnTo>
                    <a:pt x="295" y="144"/>
                  </a:lnTo>
                  <a:lnTo>
                    <a:pt x="308" y="141"/>
                  </a:lnTo>
                  <a:lnTo>
                    <a:pt x="319" y="139"/>
                  </a:lnTo>
                  <a:lnTo>
                    <a:pt x="329" y="138"/>
                  </a:lnTo>
                  <a:lnTo>
                    <a:pt x="335" y="138"/>
                  </a:lnTo>
                  <a:lnTo>
                    <a:pt x="339" y="142"/>
                  </a:lnTo>
                  <a:lnTo>
                    <a:pt x="344" y="148"/>
                  </a:lnTo>
                  <a:lnTo>
                    <a:pt x="351" y="158"/>
                  </a:lnTo>
                  <a:lnTo>
                    <a:pt x="357" y="168"/>
                  </a:lnTo>
                  <a:lnTo>
                    <a:pt x="363" y="178"/>
                  </a:lnTo>
                  <a:lnTo>
                    <a:pt x="368" y="188"/>
                  </a:lnTo>
                  <a:lnTo>
                    <a:pt x="372" y="194"/>
                  </a:lnTo>
                  <a:lnTo>
                    <a:pt x="373" y="196"/>
                  </a:lnTo>
                  <a:lnTo>
                    <a:pt x="362" y="270"/>
                  </a:lnTo>
                  <a:lnTo>
                    <a:pt x="360" y="270"/>
                  </a:lnTo>
                  <a:lnTo>
                    <a:pt x="355" y="269"/>
                  </a:lnTo>
                  <a:lnTo>
                    <a:pt x="346" y="266"/>
                  </a:lnTo>
                  <a:lnTo>
                    <a:pt x="335" y="264"/>
                  </a:lnTo>
                  <a:lnTo>
                    <a:pt x="322" y="262"/>
                  </a:lnTo>
                  <a:lnTo>
                    <a:pt x="308" y="259"/>
                  </a:lnTo>
                  <a:lnTo>
                    <a:pt x="291" y="256"/>
                  </a:lnTo>
                  <a:lnTo>
                    <a:pt x="274" y="253"/>
                  </a:lnTo>
                  <a:lnTo>
                    <a:pt x="257" y="250"/>
                  </a:lnTo>
                  <a:lnTo>
                    <a:pt x="241" y="247"/>
                  </a:lnTo>
                  <a:lnTo>
                    <a:pt x="224" y="243"/>
                  </a:lnTo>
                  <a:lnTo>
                    <a:pt x="209" y="241"/>
                  </a:lnTo>
                  <a:lnTo>
                    <a:pt x="196" y="239"/>
                  </a:lnTo>
                  <a:lnTo>
                    <a:pt x="184" y="237"/>
                  </a:lnTo>
                  <a:lnTo>
                    <a:pt x="176" y="236"/>
                  </a:lnTo>
                  <a:lnTo>
                    <a:pt x="169" y="236"/>
                  </a:lnTo>
                  <a:lnTo>
                    <a:pt x="160" y="237"/>
                  </a:lnTo>
                  <a:lnTo>
                    <a:pt x="149" y="240"/>
                  </a:lnTo>
                  <a:lnTo>
                    <a:pt x="136" y="243"/>
                  </a:lnTo>
                  <a:lnTo>
                    <a:pt x="122" y="248"/>
                  </a:lnTo>
                  <a:lnTo>
                    <a:pt x="109" y="252"/>
                  </a:lnTo>
                  <a:lnTo>
                    <a:pt x="96" y="256"/>
                  </a:lnTo>
                  <a:lnTo>
                    <a:pt x="84" y="258"/>
                  </a:lnTo>
                  <a:lnTo>
                    <a:pt x="74" y="258"/>
                  </a:lnTo>
                  <a:lnTo>
                    <a:pt x="65" y="254"/>
                  </a:lnTo>
                  <a:lnTo>
                    <a:pt x="53" y="242"/>
                  </a:lnTo>
                  <a:lnTo>
                    <a:pt x="41" y="228"/>
                  </a:lnTo>
                  <a:lnTo>
                    <a:pt x="28" y="211"/>
                  </a:lnTo>
                  <a:lnTo>
                    <a:pt x="18" y="194"/>
                  </a:lnTo>
                  <a:lnTo>
                    <a:pt x="8" y="180"/>
                  </a:lnTo>
                  <a:lnTo>
                    <a:pt x="2" y="170"/>
                  </a:lnTo>
                  <a:lnTo>
                    <a:pt x="0" y="166"/>
                  </a:lnTo>
                  <a:lnTo>
                    <a:pt x="207" y="0"/>
                  </a:lnTo>
                  <a:lnTo>
                    <a:pt x="262" y="1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6" name="Freeform 42"/>
            <p:cNvSpPr>
              <a:spLocks/>
            </p:cNvSpPr>
            <p:nvPr/>
          </p:nvSpPr>
          <p:spPr bwMode="auto">
            <a:xfrm>
              <a:off x="4048" y="2498"/>
              <a:ext cx="716" cy="956"/>
            </a:xfrm>
            <a:custGeom>
              <a:avLst/>
              <a:gdLst>
                <a:gd name="T0" fmla="*/ 710 w 716"/>
                <a:gd name="T1" fmla="*/ 861 h 956"/>
                <a:gd name="T2" fmla="*/ 710 w 716"/>
                <a:gd name="T3" fmla="*/ 816 h 956"/>
                <a:gd name="T4" fmla="*/ 597 w 716"/>
                <a:gd name="T5" fmla="*/ 715 h 956"/>
                <a:gd name="T6" fmla="*/ 661 w 716"/>
                <a:gd name="T7" fmla="*/ 513 h 956"/>
                <a:gd name="T8" fmla="*/ 672 w 716"/>
                <a:gd name="T9" fmla="*/ 317 h 956"/>
                <a:gd name="T10" fmla="*/ 660 w 716"/>
                <a:gd name="T11" fmla="*/ 237 h 956"/>
                <a:gd name="T12" fmla="*/ 638 w 716"/>
                <a:gd name="T13" fmla="*/ 189 h 956"/>
                <a:gd name="T14" fmla="*/ 615 w 716"/>
                <a:gd name="T15" fmla="*/ 141 h 956"/>
                <a:gd name="T16" fmla="*/ 598 w 716"/>
                <a:gd name="T17" fmla="*/ 110 h 956"/>
                <a:gd name="T18" fmla="*/ 592 w 716"/>
                <a:gd name="T19" fmla="*/ 100 h 956"/>
                <a:gd name="T20" fmla="*/ 565 w 716"/>
                <a:gd name="T21" fmla="*/ 71 h 956"/>
                <a:gd name="T22" fmla="*/ 519 w 716"/>
                <a:gd name="T23" fmla="*/ 31 h 956"/>
                <a:gd name="T24" fmla="*/ 465 w 716"/>
                <a:gd name="T25" fmla="*/ 3 h 956"/>
                <a:gd name="T26" fmla="*/ 415 w 716"/>
                <a:gd name="T27" fmla="*/ 2 h 956"/>
                <a:gd name="T28" fmla="*/ 375 w 716"/>
                <a:gd name="T29" fmla="*/ 8 h 956"/>
                <a:gd name="T30" fmla="*/ 347 w 716"/>
                <a:gd name="T31" fmla="*/ 15 h 956"/>
                <a:gd name="T32" fmla="*/ 334 w 716"/>
                <a:gd name="T33" fmla="*/ 19 h 956"/>
                <a:gd name="T34" fmla="*/ 280 w 716"/>
                <a:gd name="T35" fmla="*/ 40 h 956"/>
                <a:gd name="T36" fmla="*/ 268 w 716"/>
                <a:gd name="T37" fmla="*/ 50 h 956"/>
                <a:gd name="T38" fmla="*/ 240 w 716"/>
                <a:gd name="T39" fmla="*/ 75 h 956"/>
                <a:gd name="T40" fmla="*/ 210 w 716"/>
                <a:gd name="T41" fmla="*/ 105 h 956"/>
                <a:gd name="T42" fmla="*/ 193 w 716"/>
                <a:gd name="T43" fmla="*/ 128 h 956"/>
                <a:gd name="T44" fmla="*/ 181 w 716"/>
                <a:gd name="T45" fmla="*/ 157 h 956"/>
                <a:gd name="T46" fmla="*/ 163 w 716"/>
                <a:gd name="T47" fmla="*/ 220 h 956"/>
                <a:gd name="T48" fmla="*/ 150 w 716"/>
                <a:gd name="T49" fmla="*/ 330 h 956"/>
                <a:gd name="T50" fmla="*/ 151 w 716"/>
                <a:gd name="T51" fmla="*/ 499 h 956"/>
                <a:gd name="T52" fmla="*/ 155 w 716"/>
                <a:gd name="T53" fmla="*/ 679 h 956"/>
                <a:gd name="T54" fmla="*/ 143 w 716"/>
                <a:gd name="T55" fmla="*/ 688 h 956"/>
                <a:gd name="T56" fmla="*/ 123 w 716"/>
                <a:gd name="T57" fmla="*/ 704 h 956"/>
                <a:gd name="T58" fmla="*/ 100 w 716"/>
                <a:gd name="T59" fmla="*/ 721 h 956"/>
                <a:gd name="T60" fmla="*/ 77 w 716"/>
                <a:gd name="T61" fmla="*/ 742 h 956"/>
                <a:gd name="T62" fmla="*/ 48 w 716"/>
                <a:gd name="T63" fmla="*/ 775 h 956"/>
                <a:gd name="T64" fmla="*/ 21 w 716"/>
                <a:gd name="T65" fmla="*/ 809 h 956"/>
                <a:gd name="T66" fmla="*/ 3 w 716"/>
                <a:gd name="T67" fmla="*/ 834 h 956"/>
                <a:gd name="T68" fmla="*/ 139 w 716"/>
                <a:gd name="T69" fmla="*/ 951 h 956"/>
                <a:gd name="T70" fmla="*/ 141 w 716"/>
                <a:gd name="T71" fmla="*/ 953 h 956"/>
                <a:gd name="T72" fmla="*/ 151 w 716"/>
                <a:gd name="T73" fmla="*/ 956 h 956"/>
                <a:gd name="T74" fmla="*/ 177 w 716"/>
                <a:gd name="T75" fmla="*/ 954 h 956"/>
                <a:gd name="T76" fmla="*/ 225 w 716"/>
                <a:gd name="T77" fmla="*/ 942 h 956"/>
                <a:gd name="T78" fmla="*/ 238 w 716"/>
                <a:gd name="T79" fmla="*/ 937 h 956"/>
                <a:gd name="T80" fmla="*/ 247 w 716"/>
                <a:gd name="T81" fmla="*/ 933 h 956"/>
                <a:gd name="T82" fmla="*/ 255 w 716"/>
                <a:gd name="T83" fmla="*/ 923 h 956"/>
                <a:gd name="T84" fmla="*/ 258 w 716"/>
                <a:gd name="T85" fmla="*/ 913 h 956"/>
                <a:gd name="T86" fmla="*/ 259 w 716"/>
                <a:gd name="T87" fmla="*/ 904 h 956"/>
                <a:gd name="T88" fmla="*/ 262 w 716"/>
                <a:gd name="T89" fmla="*/ 895 h 956"/>
                <a:gd name="T90" fmla="*/ 273 w 716"/>
                <a:gd name="T91" fmla="*/ 889 h 956"/>
                <a:gd name="T92" fmla="*/ 295 w 716"/>
                <a:gd name="T93" fmla="*/ 887 h 956"/>
                <a:gd name="T94" fmla="*/ 331 w 716"/>
                <a:gd name="T95" fmla="*/ 888 h 956"/>
                <a:gd name="T96" fmla="*/ 388 w 716"/>
                <a:gd name="T97" fmla="*/ 894 h 956"/>
                <a:gd name="T98" fmla="*/ 438 w 716"/>
                <a:gd name="T99" fmla="*/ 899 h 956"/>
                <a:gd name="T100" fmla="*/ 486 w 716"/>
                <a:gd name="T101" fmla="*/ 904 h 956"/>
                <a:gd name="T102" fmla="*/ 532 w 716"/>
                <a:gd name="T103" fmla="*/ 906 h 956"/>
                <a:gd name="T104" fmla="*/ 575 w 716"/>
                <a:gd name="T105" fmla="*/ 905 h 956"/>
                <a:gd name="T106" fmla="*/ 613 w 716"/>
                <a:gd name="T107" fmla="*/ 903 h 956"/>
                <a:gd name="T108" fmla="*/ 646 w 716"/>
                <a:gd name="T109" fmla="*/ 896 h 956"/>
                <a:gd name="T110" fmla="*/ 675 w 716"/>
                <a:gd name="T111" fmla="*/ 888 h 956"/>
                <a:gd name="T112" fmla="*/ 696 w 716"/>
                <a:gd name="T113" fmla="*/ 876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16" h="956">
                  <a:moveTo>
                    <a:pt x="696" y="876"/>
                  </a:moveTo>
                  <a:lnTo>
                    <a:pt x="710" y="861"/>
                  </a:lnTo>
                  <a:lnTo>
                    <a:pt x="716" y="840"/>
                  </a:lnTo>
                  <a:lnTo>
                    <a:pt x="710" y="816"/>
                  </a:lnTo>
                  <a:lnTo>
                    <a:pt x="695" y="786"/>
                  </a:lnTo>
                  <a:lnTo>
                    <a:pt x="597" y="715"/>
                  </a:lnTo>
                  <a:lnTo>
                    <a:pt x="658" y="554"/>
                  </a:lnTo>
                  <a:lnTo>
                    <a:pt x="661" y="513"/>
                  </a:lnTo>
                  <a:lnTo>
                    <a:pt x="667" y="419"/>
                  </a:lnTo>
                  <a:lnTo>
                    <a:pt x="672" y="317"/>
                  </a:lnTo>
                  <a:lnTo>
                    <a:pt x="667" y="254"/>
                  </a:lnTo>
                  <a:lnTo>
                    <a:pt x="660" y="237"/>
                  </a:lnTo>
                  <a:lnTo>
                    <a:pt x="650" y="215"/>
                  </a:lnTo>
                  <a:lnTo>
                    <a:pt x="638" y="189"/>
                  </a:lnTo>
                  <a:lnTo>
                    <a:pt x="627" y="165"/>
                  </a:lnTo>
                  <a:lnTo>
                    <a:pt x="615" y="141"/>
                  </a:lnTo>
                  <a:lnTo>
                    <a:pt x="606" y="122"/>
                  </a:lnTo>
                  <a:lnTo>
                    <a:pt x="598" y="110"/>
                  </a:lnTo>
                  <a:lnTo>
                    <a:pt x="596" y="105"/>
                  </a:lnTo>
                  <a:lnTo>
                    <a:pt x="592" y="100"/>
                  </a:lnTo>
                  <a:lnTo>
                    <a:pt x="582" y="88"/>
                  </a:lnTo>
                  <a:lnTo>
                    <a:pt x="565" y="71"/>
                  </a:lnTo>
                  <a:lnTo>
                    <a:pt x="543" y="51"/>
                  </a:lnTo>
                  <a:lnTo>
                    <a:pt x="519" y="31"/>
                  </a:lnTo>
                  <a:lnTo>
                    <a:pt x="493" y="15"/>
                  </a:lnTo>
                  <a:lnTo>
                    <a:pt x="465" y="3"/>
                  </a:lnTo>
                  <a:lnTo>
                    <a:pt x="439" y="0"/>
                  </a:lnTo>
                  <a:lnTo>
                    <a:pt x="415" y="2"/>
                  </a:lnTo>
                  <a:lnTo>
                    <a:pt x="393" y="5"/>
                  </a:lnTo>
                  <a:lnTo>
                    <a:pt x="375" y="8"/>
                  </a:lnTo>
                  <a:lnTo>
                    <a:pt x="360" y="11"/>
                  </a:lnTo>
                  <a:lnTo>
                    <a:pt x="347" y="15"/>
                  </a:lnTo>
                  <a:lnTo>
                    <a:pt x="339" y="18"/>
                  </a:lnTo>
                  <a:lnTo>
                    <a:pt x="334" y="19"/>
                  </a:lnTo>
                  <a:lnTo>
                    <a:pt x="331" y="20"/>
                  </a:lnTo>
                  <a:lnTo>
                    <a:pt x="280" y="40"/>
                  </a:lnTo>
                  <a:lnTo>
                    <a:pt x="277" y="43"/>
                  </a:lnTo>
                  <a:lnTo>
                    <a:pt x="268" y="50"/>
                  </a:lnTo>
                  <a:lnTo>
                    <a:pt x="255" y="62"/>
                  </a:lnTo>
                  <a:lnTo>
                    <a:pt x="240" y="75"/>
                  </a:lnTo>
                  <a:lnTo>
                    <a:pt x="225" y="90"/>
                  </a:lnTo>
                  <a:lnTo>
                    <a:pt x="210" y="105"/>
                  </a:lnTo>
                  <a:lnTo>
                    <a:pt x="200" y="117"/>
                  </a:lnTo>
                  <a:lnTo>
                    <a:pt x="193" y="128"/>
                  </a:lnTo>
                  <a:lnTo>
                    <a:pt x="188" y="139"/>
                  </a:lnTo>
                  <a:lnTo>
                    <a:pt x="181" y="157"/>
                  </a:lnTo>
                  <a:lnTo>
                    <a:pt x="171" y="183"/>
                  </a:lnTo>
                  <a:lnTo>
                    <a:pt x="163" y="220"/>
                  </a:lnTo>
                  <a:lnTo>
                    <a:pt x="156" y="268"/>
                  </a:lnTo>
                  <a:lnTo>
                    <a:pt x="150" y="330"/>
                  </a:lnTo>
                  <a:lnTo>
                    <a:pt x="148" y="406"/>
                  </a:lnTo>
                  <a:lnTo>
                    <a:pt x="151" y="499"/>
                  </a:lnTo>
                  <a:lnTo>
                    <a:pt x="157" y="677"/>
                  </a:lnTo>
                  <a:lnTo>
                    <a:pt x="155" y="679"/>
                  </a:lnTo>
                  <a:lnTo>
                    <a:pt x="150" y="683"/>
                  </a:lnTo>
                  <a:lnTo>
                    <a:pt x="143" y="688"/>
                  </a:lnTo>
                  <a:lnTo>
                    <a:pt x="134" y="695"/>
                  </a:lnTo>
                  <a:lnTo>
                    <a:pt x="123" y="704"/>
                  </a:lnTo>
                  <a:lnTo>
                    <a:pt x="112" y="712"/>
                  </a:lnTo>
                  <a:lnTo>
                    <a:pt x="100" y="721"/>
                  </a:lnTo>
                  <a:lnTo>
                    <a:pt x="89" y="731"/>
                  </a:lnTo>
                  <a:lnTo>
                    <a:pt x="77" y="742"/>
                  </a:lnTo>
                  <a:lnTo>
                    <a:pt x="62" y="757"/>
                  </a:lnTo>
                  <a:lnTo>
                    <a:pt x="48" y="775"/>
                  </a:lnTo>
                  <a:lnTo>
                    <a:pt x="33" y="793"/>
                  </a:lnTo>
                  <a:lnTo>
                    <a:pt x="21" y="809"/>
                  </a:lnTo>
                  <a:lnTo>
                    <a:pt x="9" y="823"/>
                  </a:lnTo>
                  <a:lnTo>
                    <a:pt x="3" y="834"/>
                  </a:lnTo>
                  <a:lnTo>
                    <a:pt x="0" y="837"/>
                  </a:lnTo>
                  <a:lnTo>
                    <a:pt x="139" y="951"/>
                  </a:lnTo>
                  <a:lnTo>
                    <a:pt x="139" y="952"/>
                  </a:lnTo>
                  <a:lnTo>
                    <a:pt x="141" y="953"/>
                  </a:lnTo>
                  <a:lnTo>
                    <a:pt x="144" y="955"/>
                  </a:lnTo>
                  <a:lnTo>
                    <a:pt x="151" y="956"/>
                  </a:lnTo>
                  <a:lnTo>
                    <a:pt x="162" y="956"/>
                  </a:lnTo>
                  <a:lnTo>
                    <a:pt x="177" y="954"/>
                  </a:lnTo>
                  <a:lnTo>
                    <a:pt x="197" y="950"/>
                  </a:lnTo>
                  <a:lnTo>
                    <a:pt x="225" y="942"/>
                  </a:lnTo>
                  <a:lnTo>
                    <a:pt x="232" y="940"/>
                  </a:lnTo>
                  <a:lnTo>
                    <a:pt x="238" y="937"/>
                  </a:lnTo>
                  <a:lnTo>
                    <a:pt x="242" y="935"/>
                  </a:lnTo>
                  <a:lnTo>
                    <a:pt x="247" y="933"/>
                  </a:lnTo>
                  <a:lnTo>
                    <a:pt x="252" y="928"/>
                  </a:lnTo>
                  <a:lnTo>
                    <a:pt x="255" y="923"/>
                  </a:lnTo>
                  <a:lnTo>
                    <a:pt x="257" y="917"/>
                  </a:lnTo>
                  <a:lnTo>
                    <a:pt x="258" y="913"/>
                  </a:lnTo>
                  <a:lnTo>
                    <a:pt x="258" y="908"/>
                  </a:lnTo>
                  <a:lnTo>
                    <a:pt x="259" y="904"/>
                  </a:lnTo>
                  <a:lnTo>
                    <a:pt x="260" y="898"/>
                  </a:lnTo>
                  <a:lnTo>
                    <a:pt x="262" y="895"/>
                  </a:lnTo>
                  <a:lnTo>
                    <a:pt x="267" y="892"/>
                  </a:lnTo>
                  <a:lnTo>
                    <a:pt x="273" y="889"/>
                  </a:lnTo>
                  <a:lnTo>
                    <a:pt x="282" y="888"/>
                  </a:lnTo>
                  <a:lnTo>
                    <a:pt x="295" y="887"/>
                  </a:lnTo>
                  <a:lnTo>
                    <a:pt x="310" y="887"/>
                  </a:lnTo>
                  <a:lnTo>
                    <a:pt x="331" y="888"/>
                  </a:lnTo>
                  <a:lnTo>
                    <a:pt x="358" y="891"/>
                  </a:lnTo>
                  <a:lnTo>
                    <a:pt x="388" y="894"/>
                  </a:lnTo>
                  <a:lnTo>
                    <a:pt x="413" y="897"/>
                  </a:lnTo>
                  <a:lnTo>
                    <a:pt x="438" y="899"/>
                  </a:lnTo>
                  <a:lnTo>
                    <a:pt x="462" y="902"/>
                  </a:lnTo>
                  <a:lnTo>
                    <a:pt x="486" y="904"/>
                  </a:lnTo>
                  <a:lnTo>
                    <a:pt x="509" y="905"/>
                  </a:lnTo>
                  <a:lnTo>
                    <a:pt x="532" y="906"/>
                  </a:lnTo>
                  <a:lnTo>
                    <a:pt x="554" y="906"/>
                  </a:lnTo>
                  <a:lnTo>
                    <a:pt x="575" y="905"/>
                  </a:lnTo>
                  <a:lnTo>
                    <a:pt x="594" y="904"/>
                  </a:lnTo>
                  <a:lnTo>
                    <a:pt x="613" y="903"/>
                  </a:lnTo>
                  <a:lnTo>
                    <a:pt x="631" y="899"/>
                  </a:lnTo>
                  <a:lnTo>
                    <a:pt x="646" y="896"/>
                  </a:lnTo>
                  <a:lnTo>
                    <a:pt x="661" y="893"/>
                  </a:lnTo>
                  <a:lnTo>
                    <a:pt x="675" y="888"/>
                  </a:lnTo>
                  <a:lnTo>
                    <a:pt x="686" y="883"/>
                  </a:lnTo>
                  <a:lnTo>
                    <a:pt x="696" y="876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7" name="Freeform 43"/>
            <p:cNvSpPr>
              <a:spLocks/>
            </p:cNvSpPr>
            <p:nvPr/>
          </p:nvSpPr>
          <p:spPr bwMode="auto">
            <a:xfrm>
              <a:off x="4312" y="2665"/>
              <a:ext cx="198" cy="379"/>
            </a:xfrm>
            <a:custGeom>
              <a:avLst/>
              <a:gdLst>
                <a:gd name="T0" fmla="*/ 85 w 198"/>
                <a:gd name="T1" fmla="*/ 6 h 379"/>
                <a:gd name="T2" fmla="*/ 62 w 198"/>
                <a:gd name="T3" fmla="*/ 20 h 379"/>
                <a:gd name="T4" fmla="*/ 31 w 198"/>
                <a:gd name="T5" fmla="*/ 40 h 379"/>
                <a:gd name="T6" fmla="*/ 8 w 198"/>
                <a:gd name="T7" fmla="*/ 60 h 379"/>
                <a:gd name="T8" fmla="*/ 6 w 198"/>
                <a:gd name="T9" fmla="*/ 82 h 379"/>
                <a:gd name="T10" fmla="*/ 12 w 198"/>
                <a:gd name="T11" fmla="*/ 122 h 379"/>
                <a:gd name="T12" fmla="*/ 12 w 198"/>
                <a:gd name="T13" fmla="*/ 131 h 379"/>
                <a:gd name="T14" fmla="*/ 3 w 198"/>
                <a:gd name="T15" fmla="*/ 138 h 379"/>
                <a:gd name="T16" fmla="*/ 5 w 198"/>
                <a:gd name="T17" fmla="*/ 167 h 379"/>
                <a:gd name="T18" fmla="*/ 26 w 198"/>
                <a:gd name="T19" fmla="*/ 226 h 379"/>
                <a:gd name="T20" fmla="*/ 28 w 198"/>
                <a:gd name="T21" fmla="*/ 242 h 379"/>
                <a:gd name="T22" fmla="*/ 24 w 198"/>
                <a:gd name="T23" fmla="*/ 265 h 379"/>
                <a:gd name="T24" fmla="*/ 33 w 198"/>
                <a:gd name="T25" fmla="*/ 290 h 379"/>
                <a:gd name="T26" fmla="*/ 55 w 198"/>
                <a:gd name="T27" fmla="*/ 317 h 379"/>
                <a:gd name="T28" fmla="*/ 83 w 198"/>
                <a:gd name="T29" fmla="*/ 348 h 379"/>
                <a:gd name="T30" fmla="*/ 111 w 198"/>
                <a:gd name="T31" fmla="*/ 372 h 379"/>
                <a:gd name="T32" fmla="*/ 134 w 198"/>
                <a:gd name="T33" fmla="*/ 376 h 379"/>
                <a:gd name="T34" fmla="*/ 160 w 198"/>
                <a:gd name="T35" fmla="*/ 351 h 379"/>
                <a:gd name="T36" fmla="*/ 183 w 198"/>
                <a:gd name="T37" fmla="*/ 311 h 379"/>
                <a:gd name="T38" fmla="*/ 193 w 198"/>
                <a:gd name="T39" fmla="*/ 278 h 379"/>
                <a:gd name="T40" fmla="*/ 188 w 198"/>
                <a:gd name="T41" fmla="*/ 265 h 379"/>
                <a:gd name="T42" fmla="*/ 176 w 198"/>
                <a:gd name="T43" fmla="*/ 253 h 379"/>
                <a:gd name="T44" fmla="*/ 167 w 198"/>
                <a:gd name="T45" fmla="*/ 241 h 379"/>
                <a:gd name="T46" fmla="*/ 161 w 198"/>
                <a:gd name="T47" fmla="*/ 233 h 379"/>
                <a:gd name="T48" fmla="*/ 162 w 198"/>
                <a:gd name="T49" fmla="*/ 229 h 379"/>
                <a:gd name="T50" fmla="*/ 168 w 198"/>
                <a:gd name="T51" fmla="*/ 210 h 379"/>
                <a:gd name="T52" fmla="*/ 161 w 198"/>
                <a:gd name="T53" fmla="*/ 171 h 379"/>
                <a:gd name="T54" fmla="*/ 151 w 198"/>
                <a:gd name="T55" fmla="*/ 103 h 379"/>
                <a:gd name="T56" fmla="*/ 153 w 198"/>
                <a:gd name="T57" fmla="*/ 89 h 379"/>
                <a:gd name="T58" fmla="*/ 172 w 198"/>
                <a:gd name="T59" fmla="*/ 85 h 379"/>
                <a:gd name="T60" fmla="*/ 192 w 198"/>
                <a:gd name="T61" fmla="*/ 76 h 379"/>
                <a:gd name="T62" fmla="*/ 197 w 198"/>
                <a:gd name="T63" fmla="*/ 60 h 379"/>
                <a:gd name="T64" fmla="*/ 175 w 198"/>
                <a:gd name="T65" fmla="*/ 38 h 379"/>
                <a:gd name="T66" fmla="*/ 155 w 198"/>
                <a:gd name="T67" fmla="*/ 18 h 379"/>
                <a:gd name="T68" fmla="*/ 135 w 198"/>
                <a:gd name="T69" fmla="*/ 5 h 379"/>
                <a:gd name="T70" fmla="*/ 108 w 198"/>
                <a:gd name="T71" fmla="*/ 0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8" h="379">
                  <a:moveTo>
                    <a:pt x="89" y="4"/>
                  </a:moveTo>
                  <a:lnTo>
                    <a:pt x="85" y="6"/>
                  </a:lnTo>
                  <a:lnTo>
                    <a:pt x="76" y="12"/>
                  </a:lnTo>
                  <a:lnTo>
                    <a:pt x="62" y="20"/>
                  </a:lnTo>
                  <a:lnTo>
                    <a:pt x="46" y="30"/>
                  </a:lnTo>
                  <a:lnTo>
                    <a:pt x="31" y="40"/>
                  </a:lnTo>
                  <a:lnTo>
                    <a:pt x="17" y="51"/>
                  </a:lnTo>
                  <a:lnTo>
                    <a:pt x="8" y="60"/>
                  </a:lnTo>
                  <a:lnTo>
                    <a:pt x="4" y="66"/>
                  </a:lnTo>
                  <a:lnTo>
                    <a:pt x="6" y="82"/>
                  </a:lnTo>
                  <a:lnTo>
                    <a:pt x="9" y="103"/>
                  </a:lnTo>
                  <a:lnTo>
                    <a:pt x="12" y="122"/>
                  </a:lnTo>
                  <a:lnTo>
                    <a:pt x="14" y="130"/>
                  </a:lnTo>
                  <a:lnTo>
                    <a:pt x="12" y="131"/>
                  </a:lnTo>
                  <a:lnTo>
                    <a:pt x="8" y="133"/>
                  </a:lnTo>
                  <a:lnTo>
                    <a:pt x="3" y="138"/>
                  </a:lnTo>
                  <a:lnTo>
                    <a:pt x="0" y="146"/>
                  </a:lnTo>
                  <a:lnTo>
                    <a:pt x="5" y="167"/>
                  </a:lnTo>
                  <a:lnTo>
                    <a:pt x="15" y="197"/>
                  </a:lnTo>
                  <a:lnTo>
                    <a:pt x="26" y="226"/>
                  </a:lnTo>
                  <a:lnTo>
                    <a:pt x="30" y="238"/>
                  </a:lnTo>
                  <a:lnTo>
                    <a:pt x="28" y="242"/>
                  </a:lnTo>
                  <a:lnTo>
                    <a:pt x="26" y="252"/>
                  </a:lnTo>
                  <a:lnTo>
                    <a:pt x="24" y="265"/>
                  </a:lnTo>
                  <a:lnTo>
                    <a:pt x="28" y="280"/>
                  </a:lnTo>
                  <a:lnTo>
                    <a:pt x="33" y="290"/>
                  </a:lnTo>
                  <a:lnTo>
                    <a:pt x="42" y="302"/>
                  </a:lnTo>
                  <a:lnTo>
                    <a:pt x="55" y="317"/>
                  </a:lnTo>
                  <a:lnTo>
                    <a:pt x="68" y="332"/>
                  </a:lnTo>
                  <a:lnTo>
                    <a:pt x="83" y="348"/>
                  </a:lnTo>
                  <a:lnTo>
                    <a:pt x="98" y="362"/>
                  </a:lnTo>
                  <a:lnTo>
                    <a:pt x="111" y="372"/>
                  </a:lnTo>
                  <a:lnTo>
                    <a:pt x="123" y="379"/>
                  </a:lnTo>
                  <a:lnTo>
                    <a:pt x="134" y="376"/>
                  </a:lnTo>
                  <a:lnTo>
                    <a:pt x="147" y="367"/>
                  </a:lnTo>
                  <a:lnTo>
                    <a:pt x="160" y="351"/>
                  </a:lnTo>
                  <a:lnTo>
                    <a:pt x="172" y="331"/>
                  </a:lnTo>
                  <a:lnTo>
                    <a:pt x="183" y="311"/>
                  </a:lnTo>
                  <a:lnTo>
                    <a:pt x="190" y="293"/>
                  </a:lnTo>
                  <a:lnTo>
                    <a:pt x="193" y="278"/>
                  </a:lnTo>
                  <a:lnTo>
                    <a:pt x="192" y="270"/>
                  </a:lnTo>
                  <a:lnTo>
                    <a:pt x="188" y="265"/>
                  </a:lnTo>
                  <a:lnTo>
                    <a:pt x="183" y="259"/>
                  </a:lnTo>
                  <a:lnTo>
                    <a:pt x="176" y="253"/>
                  </a:lnTo>
                  <a:lnTo>
                    <a:pt x="171" y="247"/>
                  </a:lnTo>
                  <a:lnTo>
                    <a:pt x="167" y="241"/>
                  </a:lnTo>
                  <a:lnTo>
                    <a:pt x="163" y="236"/>
                  </a:lnTo>
                  <a:lnTo>
                    <a:pt x="161" y="233"/>
                  </a:lnTo>
                  <a:lnTo>
                    <a:pt x="160" y="232"/>
                  </a:lnTo>
                  <a:lnTo>
                    <a:pt x="162" y="229"/>
                  </a:lnTo>
                  <a:lnTo>
                    <a:pt x="165" y="221"/>
                  </a:lnTo>
                  <a:lnTo>
                    <a:pt x="168" y="210"/>
                  </a:lnTo>
                  <a:lnTo>
                    <a:pt x="166" y="196"/>
                  </a:lnTo>
                  <a:lnTo>
                    <a:pt x="161" y="171"/>
                  </a:lnTo>
                  <a:lnTo>
                    <a:pt x="155" y="135"/>
                  </a:lnTo>
                  <a:lnTo>
                    <a:pt x="151" y="103"/>
                  </a:lnTo>
                  <a:lnTo>
                    <a:pt x="150" y="89"/>
                  </a:lnTo>
                  <a:lnTo>
                    <a:pt x="153" y="89"/>
                  </a:lnTo>
                  <a:lnTo>
                    <a:pt x="162" y="87"/>
                  </a:lnTo>
                  <a:lnTo>
                    <a:pt x="172" y="85"/>
                  </a:lnTo>
                  <a:lnTo>
                    <a:pt x="184" y="81"/>
                  </a:lnTo>
                  <a:lnTo>
                    <a:pt x="192" y="76"/>
                  </a:lnTo>
                  <a:lnTo>
                    <a:pt x="198" y="70"/>
                  </a:lnTo>
                  <a:lnTo>
                    <a:pt x="197" y="60"/>
                  </a:lnTo>
                  <a:lnTo>
                    <a:pt x="188" y="50"/>
                  </a:lnTo>
                  <a:lnTo>
                    <a:pt x="175" y="38"/>
                  </a:lnTo>
                  <a:lnTo>
                    <a:pt x="165" y="28"/>
                  </a:lnTo>
                  <a:lnTo>
                    <a:pt x="155" y="18"/>
                  </a:lnTo>
                  <a:lnTo>
                    <a:pt x="146" y="10"/>
                  </a:lnTo>
                  <a:lnTo>
                    <a:pt x="135" y="5"/>
                  </a:lnTo>
                  <a:lnTo>
                    <a:pt x="124" y="2"/>
                  </a:lnTo>
                  <a:lnTo>
                    <a:pt x="108" y="0"/>
                  </a:lnTo>
                  <a:lnTo>
                    <a:pt x="89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8" name="Freeform 44"/>
            <p:cNvSpPr>
              <a:spLocks/>
            </p:cNvSpPr>
            <p:nvPr/>
          </p:nvSpPr>
          <p:spPr bwMode="auto">
            <a:xfrm>
              <a:off x="3268" y="2663"/>
              <a:ext cx="964" cy="877"/>
            </a:xfrm>
            <a:custGeom>
              <a:avLst/>
              <a:gdLst>
                <a:gd name="T0" fmla="*/ 56 w 964"/>
                <a:gd name="T1" fmla="*/ 765 h 877"/>
                <a:gd name="T2" fmla="*/ 126 w 964"/>
                <a:gd name="T3" fmla="*/ 733 h 877"/>
                <a:gd name="T4" fmla="*/ 166 w 964"/>
                <a:gd name="T5" fmla="*/ 708 h 877"/>
                <a:gd name="T6" fmla="*/ 223 w 964"/>
                <a:gd name="T7" fmla="*/ 667 h 877"/>
                <a:gd name="T8" fmla="*/ 290 w 964"/>
                <a:gd name="T9" fmla="*/ 616 h 877"/>
                <a:gd name="T10" fmla="*/ 339 w 964"/>
                <a:gd name="T11" fmla="*/ 579 h 877"/>
                <a:gd name="T12" fmla="*/ 372 w 964"/>
                <a:gd name="T13" fmla="*/ 547 h 877"/>
                <a:gd name="T14" fmla="*/ 352 w 964"/>
                <a:gd name="T15" fmla="*/ 466 h 877"/>
                <a:gd name="T16" fmla="*/ 322 w 964"/>
                <a:gd name="T17" fmla="*/ 431 h 877"/>
                <a:gd name="T18" fmla="*/ 286 w 964"/>
                <a:gd name="T19" fmla="*/ 325 h 877"/>
                <a:gd name="T20" fmla="*/ 282 w 964"/>
                <a:gd name="T21" fmla="*/ 267 h 877"/>
                <a:gd name="T22" fmla="*/ 312 w 964"/>
                <a:gd name="T23" fmla="*/ 262 h 877"/>
                <a:gd name="T24" fmla="*/ 329 w 964"/>
                <a:gd name="T25" fmla="*/ 99 h 877"/>
                <a:gd name="T26" fmla="*/ 337 w 964"/>
                <a:gd name="T27" fmla="*/ 82 h 877"/>
                <a:gd name="T28" fmla="*/ 366 w 964"/>
                <a:gd name="T29" fmla="*/ 46 h 877"/>
                <a:gd name="T30" fmla="*/ 426 w 964"/>
                <a:gd name="T31" fmla="*/ 12 h 877"/>
                <a:gd name="T32" fmla="*/ 524 w 964"/>
                <a:gd name="T33" fmla="*/ 0 h 877"/>
                <a:gd name="T34" fmla="*/ 626 w 964"/>
                <a:gd name="T35" fmla="*/ 18 h 877"/>
                <a:gd name="T36" fmla="*/ 692 w 964"/>
                <a:gd name="T37" fmla="*/ 48 h 877"/>
                <a:gd name="T38" fmla="*/ 727 w 964"/>
                <a:gd name="T39" fmla="*/ 77 h 877"/>
                <a:gd name="T40" fmla="*/ 738 w 964"/>
                <a:gd name="T41" fmla="*/ 89 h 877"/>
                <a:gd name="T42" fmla="*/ 759 w 964"/>
                <a:gd name="T43" fmla="*/ 288 h 877"/>
                <a:gd name="T44" fmla="*/ 780 w 964"/>
                <a:gd name="T45" fmla="*/ 346 h 877"/>
                <a:gd name="T46" fmla="*/ 750 w 964"/>
                <a:gd name="T47" fmla="*/ 429 h 877"/>
                <a:gd name="T48" fmla="*/ 733 w 964"/>
                <a:gd name="T49" fmla="*/ 452 h 877"/>
                <a:gd name="T50" fmla="*/ 682 w 964"/>
                <a:gd name="T51" fmla="*/ 589 h 877"/>
                <a:gd name="T52" fmla="*/ 906 w 964"/>
                <a:gd name="T53" fmla="*/ 758 h 877"/>
                <a:gd name="T54" fmla="*/ 947 w 964"/>
                <a:gd name="T55" fmla="*/ 795 h 877"/>
                <a:gd name="T56" fmla="*/ 964 w 964"/>
                <a:gd name="T57" fmla="*/ 815 h 877"/>
                <a:gd name="T58" fmla="*/ 945 w 964"/>
                <a:gd name="T59" fmla="*/ 827 h 877"/>
                <a:gd name="T60" fmla="*/ 888 w 964"/>
                <a:gd name="T61" fmla="*/ 831 h 877"/>
                <a:gd name="T62" fmla="*/ 832 w 964"/>
                <a:gd name="T63" fmla="*/ 831 h 877"/>
                <a:gd name="T64" fmla="*/ 773 w 964"/>
                <a:gd name="T65" fmla="*/ 831 h 877"/>
                <a:gd name="T66" fmla="*/ 727 w 964"/>
                <a:gd name="T67" fmla="*/ 833 h 877"/>
                <a:gd name="T68" fmla="*/ 713 w 964"/>
                <a:gd name="T69" fmla="*/ 838 h 877"/>
                <a:gd name="T70" fmla="*/ 745 w 964"/>
                <a:gd name="T71" fmla="*/ 845 h 877"/>
                <a:gd name="T72" fmla="*/ 771 w 964"/>
                <a:gd name="T73" fmla="*/ 855 h 877"/>
                <a:gd name="T74" fmla="*/ 731 w 964"/>
                <a:gd name="T75" fmla="*/ 867 h 877"/>
                <a:gd name="T76" fmla="*/ 659 w 964"/>
                <a:gd name="T77" fmla="*/ 876 h 877"/>
                <a:gd name="T78" fmla="*/ 639 w 964"/>
                <a:gd name="T79" fmla="*/ 877 h 877"/>
                <a:gd name="T80" fmla="*/ 601 w 964"/>
                <a:gd name="T81" fmla="*/ 877 h 877"/>
                <a:gd name="T82" fmla="*/ 543 w 964"/>
                <a:gd name="T83" fmla="*/ 874 h 877"/>
                <a:gd name="T84" fmla="*/ 487 w 964"/>
                <a:gd name="T85" fmla="*/ 865 h 877"/>
                <a:gd name="T86" fmla="*/ 432 w 964"/>
                <a:gd name="T87" fmla="*/ 856 h 877"/>
                <a:gd name="T88" fmla="*/ 364 w 964"/>
                <a:gd name="T89" fmla="*/ 840 h 877"/>
                <a:gd name="T90" fmla="*/ 288 w 964"/>
                <a:gd name="T91" fmla="*/ 821 h 877"/>
                <a:gd name="T92" fmla="*/ 222 w 964"/>
                <a:gd name="T93" fmla="*/ 809 h 877"/>
                <a:gd name="T94" fmla="*/ 167 w 964"/>
                <a:gd name="T95" fmla="*/ 808 h 877"/>
                <a:gd name="T96" fmla="*/ 84 w 964"/>
                <a:gd name="T97" fmla="*/ 833 h 877"/>
                <a:gd name="T98" fmla="*/ 9 w 964"/>
                <a:gd name="T99" fmla="*/ 851 h 8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64" h="877">
                  <a:moveTo>
                    <a:pt x="0" y="852"/>
                  </a:moveTo>
                  <a:lnTo>
                    <a:pt x="42" y="771"/>
                  </a:lnTo>
                  <a:lnTo>
                    <a:pt x="46" y="769"/>
                  </a:lnTo>
                  <a:lnTo>
                    <a:pt x="56" y="765"/>
                  </a:lnTo>
                  <a:lnTo>
                    <a:pt x="71" y="759"/>
                  </a:lnTo>
                  <a:lnTo>
                    <a:pt x="90" y="750"/>
                  </a:lnTo>
                  <a:lnTo>
                    <a:pt x="109" y="742"/>
                  </a:lnTo>
                  <a:lnTo>
                    <a:pt x="126" y="733"/>
                  </a:lnTo>
                  <a:lnTo>
                    <a:pt x="142" y="725"/>
                  </a:lnTo>
                  <a:lnTo>
                    <a:pt x="153" y="719"/>
                  </a:lnTo>
                  <a:lnTo>
                    <a:pt x="158" y="715"/>
                  </a:lnTo>
                  <a:lnTo>
                    <a:pt x="166" y="708"/>
                  </a:lnTo>
                  <a:lnTo>
                    <a:pt x="178" y="700"/>
                  </a:lnTo>
                  <a:lnTo>
                    <a:pt x="191" y="690"/>
                  </a:lnTo>
                  <a:lnTo>
                    <a:pt x="206" y="679"/>
                  </a:lnTo>
                  <a:lnTo>
                    <a:pt x="223" y="667"/>
                  </a:lnTo>
                  <a:lnTo>
                    <a:pt x="240" y="654"/>
                  </a:lnTo>
                  <a:lnTo>
                    <a:pt x="257" y="641"/>
                  </a:lnTo>
                  <a:lnTo>
                    <a:pt x="274" y="629"/>
                  </a:lnTo>
                  <a:lnTo>
                    <a:pt x="290" y="616"/>
                  </a:lnTo>
                  <a:lnTo>
                    <a:pt x="305" y="605"/>
                  </a:lnTo>
                  <a:lnTo>
                    <a:pt x="319" y="595"/>
                  </a:lnTo>
                  <a:lnTo>
                    <a:pt x="331" y="587"/>
                  </a:lnTo>
                  <a:lnTo>
                    <a:pt x="339" y="579"/>
                  </a:lnTo>
                  <a:lnTo>
                    <a:pt x="344" y="575"/>
                  </a:lnTo>
                  <a:lnTo>
                    <a:pt x="346" y="574"/>
                  </a:lnTo>
                  <a:lnTo>
                    <a:pt x="374" y="559"/>
                  </a:lnTo>
                  <a:lnTo>
                    <a:pt x="372" y="547"/>
                  </a:lnTo>
                  <a:lnTo>
                    <a:pt x="368" y="520"/>
                  </a:lnTo>
                  <a:lnTo>
                    <a:pt x="363" y="490"/>
                  </a:lnTo>
                  <a:lnTo>
                    <a:pt x="358" y="474"/>
                  </a:lnTo>
                  <a:lnTo>
                    <a:pt x="352" y="466"/>
                  </a:lnTo>
                  <a:lnTo>
                    <a:pt x="343" y="457"/>
                  </a:lnTo>
                  <a:lnTo>
                    <a:pt x="335" y="449"/>
                  </a:lnTo>
                  <a:lnTo>
                    <a:pt x="327" y="440"/>
                  </a:lnTo>
                  <a:lnTo>
                    <a:pt x="322" y="431"/>
                  </a:lnTo>
                  <a:lnTo>
                    <a:pt x="314" y="411"/>
                  </a:lnTo>
                  <a:lnTo>
                    <a:pt x="304" y="385"/>
                  </a:lnTo>
                  <a:lnTo>
                    <a:pt x="295" y="355"/>
                  </a:lnTo>
                  <a:lnTo>
                    <a:pt x="286" y="325"/>
                  </a:lnTo>
                  <a:lnTo>
                    <a:pt x="279" y="299"/>
                  </a:lnTo>
                  <a:lnTo>
                    <a:pt x="276" y="280"/>
                  </a:lnTo>
                  <a:lnTo>
                    <a:pt x="277" y="271"/>
                  </a:lnTo>
                  <a:lnTo>
                    <a:pt x="282" y="267"/>
                  </a:lnTo>
                  <a:lnTo>
                    <a:pt x="289" y="265"/>
                  </a:lnTo>
                  <a:lnTo>
                    <a:pt x="297" y="264"/>
                  </a:lnTo>
                  <a:lnTo>
                    <a:pt x="304" y="263"/>
                  </a:lnTo>
                  <a:lnTo>
                    <a:pt x="312" y="262"/>
                  </a:lnTo>
                  <a:lnTo>
                    <a:pt x="318" y="262"/>
                  </a:lnTo>
                  <a:lnTo>
                    <a:pt x="322" y="262"/>
                  </a:lnTo>
                  <a:lnTo>
                    <a:pt x="324" y="262"/>
                  </a:lnTo>
                  <a:lnTo>
                    <a:pt x="329" y="99"/>
                  </a:lnTo>
                  <a:lnTo>
                    <a:pt x="329" y="98"/>
                  </a:lnTo>
                  <a:lnTo>
                    <a:pt x="331" y="95"/>
                  </a:lnTo>
                  <a:lnTo>
                    <a:pt x="333" y="89"/>
                  </a:lnTo>
                  <a:lnTo>
                    <a:pt x="337" y="82"/>
                  </a:lnTo>
                  <a:lnTo>
                    <a:pt x="341" y="74"/>
                  </a:lnTo>
                  <a:lnTo>
                    <a:pt x="348" y="65"/>
                  </a:lnTo>
                  <a:lnTo>
                    <a:pt x="356" y="56"/>
                  </a:lnTo>
                  <a:lnTo>
                    <a:pt x="366" y="46"/>
                  </a:lnTo>
                  <a:lnTo>
                    <a:pt x="378" y="36"/>
                  </a:lnTo>
                  <a:lnTo>
                    <a:pt x="391" y="28"/>
                  </a:lnTo>
                  <a:lnTo>
                    <a:pt x="407" y="19"/>
                  </a:lnTo>
                  <a:lnTo>
                    <a:pt x="426" y="12"/>
                  </a:lnTo>
                  <a:lnTo>
                    <a:pt x="447" y="6"/>
                  </a:lnTo>
                  <a:lnTo>
                    <a:pt x="470" y="1"/>
                  </a:lnTo>
                  <a:lnTo>
                    <a:pt x="496" y="0"/>
                  </a:lnTo>
                  <a:lnTo>
                    <a:pt x="524" y="0"/>
                  </a:lnTo>
                  <a:lnTo>
                    <a:pt x="554" y="2"/>
                  </a:lnTo>
                  <a:lnTo>
                    <a:pt x="580" y="7"/>
                  </a:lnTo>
                  <a:lnTo>
                    <a:pt x="604" y="12"/>
                  </a:lnTo>
                  <a:lnTo>
                    <a:pt x="626" y="18"/>
                  </a:lnTo>
                  <a:lnTo>
                    <a:pt x="646" y="24"/>
                  </a:lnTo>
                  <a:lnTo>
                    <a:pt x="663" y="32"/>
                  </a:lnTo>
                  <a:lnTo>
                    <a:pt x="678" y="40"/>
                  </a:lnTo>
                  <a:lnTo>
                    <a:pt x="692" y="48"/>
                  </a:lnTo>
                  <a:lnTo>
                    <a:pt x="703" y="56"/>
                  </a:lnTo>
                  <a:lnTo>
                    <a:pt x="713" y="63"/>
                  </a:lnTo>
                  <a:lnTo>
                    <a:pt x="721" y="71"/>
                  </a:lnTo>
                  <a:lnTo>
                    <a:pt x="727" y="77"/>
                  </a:lnTo>
                  <a:lnTo>
                    <a:pt x="731" y="82"/>
                  </a:lnTo>
                  <a:lnTo>
                    <a:pt x="736" y="86"/>
                  </a:lnTo>
                  <a:lnTo>
                    <a:pt x="737" y="88"/>
                  </a:lnTo>
                  <a:lnTo>
                    <a:pt x="738" y="89"/>
                  </a:lnTo>
                  <a:lnTo>
                    <a:pt x="744" y="289"/>
                  </a:lnTo>
                  <a:lnTo>
                    <a:pt x="746" y="288"/>
                  </a:lnTo>
                  <a:lnTo>
                    <a:pt x="751" y="288"/>
                  </a:lnTo>
                  <a:lnTo>
                    <a:pt x="759" y="288"/>
                  </a:lnTo>
                  <a:lnTo>
                    <a:pt x="769" y="292"/>
                  </a:lnTo>
                  <a:lnTo>
                    <a:pt x="778" y="301"/>
                  </a:lnTo>
                  <a:lnTo>
                    <a:pt x="782" y="319"/>
                  </a:lnTo>
                  <a:lnTo>
                    <a:pt x="780" y="346"/>
                  </a:lnTo>
                  <a:lnTo>
                    <a:pt x="770" y="383"/>
                  </a:lnTo>
                  <a:lnTo>
                    <a:pt x="764" y="401"/>
                  </a:lnTo>
                  <a:lnTo>
                    <a:pt x="757" y="416"/>
                  </a:lnTo>
                  <a:lnTo>
                    <a:pt x="750" y="429"/>
                  </a:lnTo>
                  <a:lnTo>
                    <a:pt x="745" y="438"/>
                  </a:lnTo>
                  <a:lnTo>
                    <a:pt x="739" y="445"/>
                  </a:lnTo>
                  <a:lnTo>
                    <a:pt x="736" y="450"/>
                  </a:lnTo>
                  <a:lnTo>
                    <a:pt x="733" y="452"/>
                  </a:lnTo>
                  <a:lnTo>
                    <a:pt x="731" y="453"/>
                  </a:lnTo>
                  <a:lnTo>
                    <a:pt x="717" y="459"/>
                  </a:lnTo>
                  <a:lnTo>
                    <a:pt x="673" y="548"/>
                  </a:lnTo>
                  <a:lnTo>
                    <a:pt x="682" y="589"/>
                  </a:lnTo>
                  <a:lnTo>
                    <a:pt x="713" y="637"/>
                  </a:lnTo>
                  <a:lnTo>
                    <a:pt x="897" y="750"/>
                  </a:lnTo>
                  <a:lnTo>
                    <a:pt x="899" y="752"/>
                  </a:lnTo>
                  <a:lnTo>
                    <a:pt x="906" y="758"/>
                  </a:lnTo>
                  <a:lnTo>
                    <a:pt x="915" y="766"/>
                  </a:lnTo>
                  <a:lnTo>
                    <a:pt x="926" y="775"/>
                  </a:lnTo>
                  <a:lnTo>
                    <a:pt x="937" y="786"/>
                  </a:lnTo>
                  <a:lnTo>
                    <a:pt x="947" y="795"/>
                  </a:lnTo>
                  <a:lnTo>
                    <a:pt x="955" y="803"/>
                  </a:lnTo>
                  <a:lnTo>
                    <a:pt x="960" y="808"/>
                  </a:lnTo>
                  <a:lnTo>
                    <a:pt x="962" y="811"/>
                  </a:lnTo>
                  <a:lnTo>
                    <a:pt x="964" y="815"/>
                  </a:lnTo>
                  <a:lnTo>
                    <a:pt x="963" y="818"/>
                  </a:lnTo>
                  <a:lnTo>
                    <a:pt x="960" y="821"/>
                  </a:lnTo>
                  <a:lnTo>
                    <a:pt x="954" y="823"/>
                  </a:lnTo>
                  <a:lnTo>
                    <a:pt x="945" y="827"/>
                  </a:lnTo>
                  <a:lnTo>
                    <a:pt x="931" y="829"/>
                  </a:lnTo>
                  <a:lnTo>
                    <a:pt x="913" y="830"/>
                  </a:lnTo>
                  <a:lnTo>
                    <a:pt x="901" y="830"/>
                  </a:lnTo>
                  <a:lnTo>
                    <a:pt x="888" y="831"/>
                  </a:lnTo>
                  <a:lnTo>
                    <a:pt x="875" y="831"/>
                  </a:lnTo>
                  <a:lnTo>
                    <a:pt x="861" y="831"/>
                  </a:lnTo>
                  <a:lnTo>
                    <a:pt x="847" y="831"/>
                  </a:lnTo>
                  <a:lnTo>
                    <a:pt x="832" y="831"/>
                  </a:lnTo>
                  <a:lnTo>
                    <a:pt x="816" y="831"/>
                  </a:lnTo>
                  <a:lnTo>
                    <a:pt x="802" y="831"/>
                  </a:lnTo>
                  <a:lnTo>
                    <a:pt x="787" y="831"/>
                  </a:lnTo>
                  <a:lnTo>
                    <a:pt x="773" y="831"/>
                  </a:lnTo>
                  <a:lnTo>
                    <a:pt x="761" y="831"/>
                  </a:lnTo>
                  <a:lnTo>
                    <a:pt x="748" y="832"/>
                  </a:lnTo>
                  <a:lnTo>
                    <a:pt x="737" y="832"/>
                  </a:lnTo>
                  <a:lnTo>
                    <a:pt x="727" y="833"/>
                  </a:lnTo>
                  <a:lnTo>
                    <a:pt x="720" y="834"/>
                  </a:lnTo>
                  <a:lnTo>
                    <a:pt x="714" y="835"/>
                  </a:lnTo>
                  <a:lnTo>
                    <a:pt x="712" y="836"/>
                  </a:lnTo>
                  <a:lnTo>
                    <a:pt x="713" y="838"/>
                  </a:lnTo>
                  <a:lnTo>
                    <a:pt x="718" y="839"/>
                  </a:lnTo>
                  <a:lnTo>
                    <a:pt x="725" y="841"/>
                  </a:lnTo>
                  <a:lnTo>
                    <a:pt x="735" y="843"/>
                  </a:lnTo>
                  <a:lnTo>
                    <a:pt x="745" y="845"/>
                  </a:lnTo>
                  <a:lnTo>
                    <a:pt x="754" y="848"/>
                  </a:lnTo>
                  <a:lnTo>
                    <a:pt x="762" y="850"/>
                  </a:lnTo>
                  <a:lnTo>
                    <a:pt x="768" y="852"/>
                  </a:lnTo>
                  <a:lnTo>
                    <a:pt x="771" y="855"/>
                  </a:lnTo>
                  <a:lnTo>
                    <a:pt x="769" y="857"/>
                  </a:lnTo>
                  <a:lnTo>
                    <a:pt x="763" y="860"/>
                  </a:lnTo>
                  <a:lnTo>
                    <a:pt x="751" y="863"/>
                  </a:lnTo>
                  <a:lnTo>
                    <a:pt x="731" y="867"/>
                  </a:lnTo>
                  <a:lnTo>
                    <a:pt x="704" y="871"/>
                  </a:lnTo>
                  <a:lnTo>
                    <a:pt x="669" y="875"/>
                  </a:lnTo>
                  <a:lnTo>
                    <a:pt x="663" y="875"/>
                  </a:lnTo>
                  <a:lnTo>
                    <a:pt x="659" y="876"/>
                  </a:lnTo>
                  <a:lnTo>
                    <a:pt x="654" y="876"/>
                  </a:lnTo>
                  <a:lnTo>
                    <a:pt x="650" y="876"/>
                  </a:lnTo>
                  <a:lnTo>
                    <a:pt x="645" y="877"/>
                  </a:lnTo>
                  <a:lnTo>
                    <a:pt x="639" y="877"/>
                  </a:lnTo>
                  <a:lnTo>
                    <a:pt x="635" y="877"/>
                  </a:lnTo>
                  <a:lnTo>
                    <a:pt x="630" y="877"/>
                  </a:lnTo>
                  <a:lnTo>
                    <a:pt x="615" y="877"/>
                  </a:lnTo>
                  <a:lnTo>
                    <a:pt x="601" y="877"/>
                  </a:lnTo>
                  <a:lnTo>
                    <a:pt x="586" y="877"/>
                  </a:lnTo>
                  <a:lnTo>
                    <a:pt x="571" y="876"/>
                  </a:lnTo>
                  <a:lnTo>
                    <a:pt x="558" y="875"/>
                  </a:lnTo>
                  <a:lnTo>
                    <a:pt x="543" y="874"/>
                  </a:lnTo>
                  <a:lnTo>
                    <a:pt x="528" y="872"/>
                  </a:lnTo>
                  <a:lnTo>
                    <a:pt x="515" y="870"/>
                  </a:lnTo>
                  <a:lnTo>
                    <a:pt x="501" y="867"/>
                  </a:lnTo>
                  <a:lnTo>
                    <a:pt x="487" y="865"/>
                  </a:lnTo>
                  <a:lnTo>
                    <a:pt x="473" y="863"/>
                  </a:lnTo>
                  <a:lnTo>
                    <a:pt x="459" y="861"/>
                  </a:lnTo>
                  <a:lnTo>
                    <a:pt x="446" y="858"/>
                  </a:lnTo>
                  <a:lnTo>
                    <a:pt x="432" y="856"/>
                  </a:lnTo>
                  <a:lnTo>
                    <a:pt x="420" y="853"/>
                  </a:lnTo>
                  <a:lnTo>
                    <a:pt x="406" y="850"/>
                  </a:lnTo>
                  <a:lnTo>
                    <a:pt x="385" y="844"/>
                  </a:lnTo>
                  <a:lnTo>
                    <a:pt x="364" y="840"/>
                  </a:lnTo>
                  <a:lnTo>
                    <a:pt x="344" y="835"/>
                  </a:lnTo>
                  <a:lnTo>
                    <a:pt x="325" y="831"/>
                  </a:lnTo>
                  <a:lnTo>
                    <a:pt x="307" y="826"/>
                  </a:lnTo>
                  <a:lnTo>
                    <a:pt x="288" y="821"/>
                  </a:lnTo>
                  <a:lnTo>
                    <a:pt x="270" y="818"/>
                  </a:lnTo>
                  <a:lnTo>
                    <a:pt x="253" y="814"/>
                  </a:lnTo>
                  <a:lnTo>
                    <a:pt x="237" y="812"/>
                  </a:lnTo>
                  <a:lnTo>
                    <a:pt x="222" y="809"/>
                  </a:lnTo>
                  <a:lnTo>
                    <a:pt x="207" y="808"/>
                  </a:lnTo>
                  <a:lnTo>
                    <a:pt x="192" y="807"/>
                  </a:lnTo>
                  <a:lnTo>
                    <a:pt x="180" y="807"/>
                  </a:lnTo>
                  <a:lnTo>
                    <a:pt x="167" y="808"/>
                  </a:lnTo>
                  <a:lnTo>
                    <a:pt x="156" y="810"/>
                  </a:lnTo>
                  <a:lnTo>
                    <a:pt x="145" y="813"/>
                  </a:lnTo>
                  <a:lnTo>
                    <a:pt x="112" y="825"/>
                  </a:lnTo>
                  <a:lnTo>
                    <a:pt x="84" y="833"/>
                  </a:lnTo>
                  <a:lnTo>
                    <a:pt x="58" y="840"/>
                  </a:lnTo>
                  <a:lnTo>
                    <a:pt x="38" y="844"/>
                  </a:lnTo>
                  <a:lnTo>
                    <a:pt x="22" y="849"/>
                  </a:lnTo>
                  <a:lnTo>
                    <a:pt x="9" y="851"/>
                  </a:lnTo>
                  <a:lnTo>
                    <a:pt x="2" y="852"/>
                  </a:lnTo>
                  <a:lnTo>
                    <a:pt x="0" y="852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09" name="Freeform 45"/>
            <p:cNvSpPr>
              <a:spLocks/>
            </p:cNvSpPr>
            <p:nvPr/>
          </p:nvSpPr>
          <p:spPr bwMode="auto">
            <a:xfrm>
              <a:off x="3549" y="2930"/>
              <a:ext cx="63" cy="109"/>
            </a:xfrm>
            <a:custGeom>
              <a:avLst/>
              <a:gdLst>
                <a:gd name="T0" fmla="*/ 39 w 63"/>
                <a:gd name="T1" fmla="*/ 4 h 109"/>
                <a:gd name="T2" fmla="*/ 53 w 63"/>
                <a:gd name="T3" fmla="*/ 9 h 109"/>
                <a:gd name="T4" fmla="*/ 63 w 63"/>
                <a:gd name="T5" fmla="*/ 96 h 109"/>
                <a:gd name="T6" fmla="*/ 55 w 63"/>
                <a:gd name="T7" fmla="*/ 109 h 109"/>
                <a:gd name="T8" fmla="*/ 38 w 63"/>
                <a:gd name="T9" fmla="*/ 66 h 109"/>
                <a:gd name="T10" fmla="*/ 19 w 63"/>
                <a:gd name="T11" fmla="*/ 35 h 109"/>
                <a:gd name="T12" fmla="*/ 0 w 63"/>
                <a:gd name="T13" fmla="*/ 10 h 109"/>
                <a:gd name="T14" fmla="*/ 1 w 63"/>
                <a:gd name="T15" fmla="*/ 9 h 109"/>
                <a:gd name="T16" fmla="*/ 5 w 63"/>
                <a:gd name="T17" fmla="*/ 8 h 109"/>
                <a:gd name="T18" fmla="*/ 10 w 63"/>
                <a:gd name="T19" fmla="*/ 5 h 109"/>
                <a:gd name="T20" fmla="*/ 16 w 63"/>
                <a:gd name="T21" fmla="*/ 3 h 109"/>
                <a:gd name="T22" fmla="*/ 22 w 63"/>
                <a:gd name="T23" fmla="*/ 1 h 109"/>
                <a:gd name="T24" fmla="*/ 29 w 63"/>
                <a:gd name="T25" fmla="*/ 0 h 109"/>
                <a:gd name="T26" fmla="*/ 35 w 63"/>
                <a:gd name="T27" fmla="*/ 0 h 109"/>
                <a:gd name="T28" fmla="*/ 39 w 63"/>
                <a:gd name="T29" fmla="*/ 4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3" h="109">
                  <a:moveTo>
                    <a:pt x="39" y="4"/>
                  </a:moveTo>
                  <a:lnTo>
                    <a:pt x="53" y="9"/>
                  </a:lnTo>
                  <a:lnTo>
                    <a:pt x="63" y="96"/>
                  </a:lnTo>
                  <a:lnTo>
                    <a:pt x="55" y="109"/>
                  </a:lnTo>
                  <a:lnTo>
                    <a:pt x="38" y="66"/>
                  </a:lnTo>
                  <a:lnTo>
                    <a:pt x="19" y="35"/>
                  </a:lnTo>
                  <a:lnTo>
                    <a:pt x="0" y="10"/>
                  </a:lnTo>
                  <a:lnTo>
                    <a:pt x="1" y="9"/>
                  </a:lnTo>
                  <a:lnTo>
                    <a:pt x="5" y="8"/>
                  </a:lnTo>
                  <a:lnTo>
                    <a:pt x="10" y="5"/>
                  </a:lnTo>
                  <a:lnTo>
                    <a:pt x="16" y="3"/>
                  </a:lnTo>
                  <a:lnTo>
                    <a:pt x="22" y="1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0" name="Freeform 46"/>
            <p:cNvSpPr>
              <a:spLocks/>
            </p:cNvSpPr>
            <p:nvPr/>
          </p:nvSpPr>
          <p:spPr bwMode="auto">
            <a:xfrm>
              <a:off x="3770" y="2024"/>
              <a:ext cx="557" cy="656"/>
            </a:xfrm>
            <a:custGeom>
              <a:avLst/>
              <a:gdLst>
                <a:gd name="T0" fmla="*/ 210 w 557"/>
                <a:gd name="T1" fmla="*/ 19 h 656"/>
                <a:gd name="T2" fmla="*/ 179 w 557"/>
                <a:gd name="T3" fmla="*/ 39 h 656"/>
                <a:gd name="T4" fmla="*/ 146 w 557"/>
                <a:gd name="T5" fmla="*/ 91 h 656"/>
                <a:gd name="T6" fmla="*/ 138 w 557"/>
                <a:gd name="T7" fmla="*/ 166 h 656"/>
                <a:gd name="T8" fmla="*/ 138 w 557"/>
                <a:gd name="T9" fmla="*/ 211 h 656"/>
                <a:gd name="T10" fmla="*/ 111 w 557"/>
                <a:gd name="T11" fmla="*/ 225 h 656"/>
                <a:gd name="T12" fmla="*/ 98 w 557"/>
                <a:gd name="T13" fmla="*/ 283 h 656"/>
                <a:gd name="T14" fmla="*/ 125 w 557"/>
                <a:gd name="T15" fmla="*/ 350 h 656"/>
                <a:gd name="T16" fmla="*/ 162 w 557"/>
                <a:gd name="T17" fmla="*/ 402 h 656"/>
                <a:gd name="T18" fmla="*/ 183 w 557"/>
                <a:gd name="T19" fmla="*/ 460 h 656"/>
                <a:gd name="T20" fmla="*/ 164 w 557"/>
                <a:gd name="T21" fmla="*/ 512 h 656"/>
                <a:gd name="T22" fmla="*/ 121 w 557"/>
                <a:gd name="T23" fmla="*/ 546 h 656"/>
                <a:gd name="T24" fmla="*/ 68 w 557"/>
                <a:gd name="T25" fmla="*/ 573 h 656"/>
                <a:gd name="T26" fmla="*/ 14 w 557"/>
                <a:gd name="T27" fmla="*/ 603 h 656"/>
                <a:gd name="T28" fmla="*/ 2 w 557"/>
                <a:gd name="T29" fmla="*/ 615 h 656"/>
                <a:gd name="T30" fmla="*/ 36 w 557"/>
                <a:gd name="T31" fmla="*/ 606 h 656"/>
                <a:gd name="T32" fmla="*/ 80 w 557"/>
                <a:gd name="T33" fmla="*/ 590 h 656"/>
                <a:gd name="T34" fmla="*/ 123 w 557"/>
                <a:gd name="T35" fmla="*/ 571 h 656"/>
                <a:gd name="T36" fmla="*/ 161 w 557"/>
                <a:gd name="T37" fmla="*/ 547 h 656"/>
                <a:gd name="T38" fmla="*/ 167 w 557"/>
                <a:gd name="T39" fmla="*/ 596 h 656"/>
                <a:gd name="T40" fmla="*/ 189 w 557"/>
                <a:gd name="T41" fmla="*/ 530 h 656"/>
                <a:gd name="T42" fmla="*/ 210 w 557"/>
                <a:gd name="T43" fmla="*/ 543 h 656"/>
                <a:gd name="T44" fmla="*/ 252 w 557"/>
                <a:gd name="T45" fmla="*/ 615 h 656"/>
                <a:gd name="T46" fmla="*/ 287 w 557"/>
                <a:gd name="T47" fmla="*/ 654 h 656"/>
                <a:gd name="T48" fmla="*/ 282 w 557"/>
                <a:gd name="T49" fmla="*/ 618 h 656"/>
                <a:gd name="T50" fmla="*/ 229 w 557"/>
                <a:gd name="T51" fmla="*/ 540 h 656"/>
                <a:gd name="T52" fmla="*/ 234 w 557"/>
                <a:gd name="T53" fmla="*/ 515 h 656"/>
                <a:gd name="T54" fmla="*/ 281 w 557"/>
                <a:gd name="T55" fmla="*/ 545 h 656"/>
                <a:gd name="T56" fmla="*/ 335 w 557"/>
                <a:gd name="T57" fmla="*/ 542 h 656"/>
                <a:gd name="T58" fmla="*/ 391 w 557"/>
                <a:gd name="T59" fmla="*/ 521 h 656"/>
                <a:gd name="T60" fmla="*/ 417 w 557"/>
                <a:gd name="T61" fmla="*/ 522 h 656"/>
                <a:gd name="T62" fmla="*/ 403 w 557"/>
                <a:gd name="T63" fmla="*/ 577 h 656"/>
                <a:gd name="T64" fmla="*/ 366 w 557"/>
                <a:gd name="T65" fmla="*/ 631 h 656"/>
                <a:gd name="T66" fmla="*/ 388 w 557"/>
                <a:gd name="T67" fmla="*/ 640 h 656"/>
                <a:gd name="T68" fmla="*/ 421 w 557"/>
                <a:gd name="T69" fmla="*/ 577 h 656"/>
                <a:gd name="T70" fmla="*/ 442 w 557"/>
                <a:gd name="T71" fmla="*/ 552 h 656"/>
                <a:gd name="T72" fmla="*/ 456 w 557"/>
                <a:gd name="T73" fmla="*/ 519 h 656"/>
                <a:gd name="T74" fmla="*/ 459 w 557"/>
                <a:gd name="T75" fmla="*/ 447 h 656"/>
                <a:gd name="T76" fmla="*/ 484 w 557"/>
                <a:gd name="T77" fmla="*/ 405 h 656"/>
                <a:gd name="T78" fmla="*/ 517 w 557"/>
                <a:gd name="T79" fmla="*/ 385 h 656"/>
                <a:gd name="T80" fmla="*/ 534 w 557"/>
                <a:gd name="T81" fmla="*/ 357 h 656"/>
                <a:gd name="T82" fmla="*/ 548 w 557"/>
                <a:gd name="T83" fmla="*/ 330 h 656"/>
                <a:gd name="T84" fmla="*/ 555 w 557"/>
                <a:gd name="T85" fmla="*/ 282 h 656"/>
                <a:gd name="T86" fmla="*/ 546 w 557"/>
                <a:gd name="T87" fmla="*/ 253 h 656"/>
                <a:gd name="T88" fmla="*/ 524 w 557"/>
                <a:gd name="T89" fmla="*/ 240 h 656"/>
                <a:gd name="T90" fmla="*/ 526 w 557"/>
                <a:gd name="T91" fmla="*/ 181 h 656"/>
                <a:gd name="T92" fmla="*/ 515 w 557"/>
                <a:gd name="T93" fmla="*/ 94 h 656"/>
                <a:gd name="T94" fmla="*/ 450 w 557"/>
                <a:gd name="T95" fmla="*/ 32 h 656"/>
                <a:gd name="T96" fmla="*/ 368 w 557"/>
                <a:gd name="T97" fmla="*/ 11 h 656"/>
                <a:gd name="T98" fmla="*/ 291 w 557"/>
                <a:gd name="T99" fmla="*/ 0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57" h="656">
                  <a:moveTo>
                    <a:pt x="234" y="7"/>
                  </a:moveTo>
                  <a:lnTo>
                    <a:pt x="225" y="10"/>
                  </a:lnTo>
                  <a:lnTo>
                    <a:pt x="217" y="14"/>
                  </a:lnTo>
                  <a:lnTo>
                    <a:pt x="210" y="19"/>
                  </a:lnTo>
                  <a:lnTo>
                    <a:pt x="202" y="25"/>
                  </a:lnTo>
                  <a:lnTo>
                    <a:pt x="195" y="30"/>
                  </a:lnTo>
                  <a:lnTo>
                    <a:pt x="188" y="35"/>
                  </a:lnTo>
                  <a:lnTo>
                    <a:pt x="179" y="39"/>
                  </a:lnTo>
                  <a:lnTo>
                    <a:pt x="171" y="42"/>
                  </a:lnTo>
                  <a:lnTo>
                    <a:pt x="159" y="57"/>
                  </a:lnTo>
                  <a:lnTo>
                    <a:pt x="151" y="74"/>
                  </a:lnTo>
                  <a:lnTo>
                    <a:pt x="146" y="91"/>
                  </a:lnTo>
                  <a:lnTo>
                    <a:pt x="143" y="108"/>
                  </a:lnTo>
                  <a:lnTo>
                    <a:pt x="141" y="127"/>
                  </a:lnTo>
                  <a:lnTo>
                    <a:pt x="139" y="147"/>
                  </a:lnTo>
                  <a:lnTo>
                    <a:pt x="138" y="166"/>
                  </a:lnTo>
                  <a:lnTo>
                    <a:pt x="136" y="186"/>
                  </a:lnTo>
                  <a:lnTo>
                    <a:pt x="136" y="194"/>
                  </a:lnTo>
                  <a:lnTo>
                    <a:pt x="138" y="203"/>
                  </a:lnTo>
                  <a:lnTo>
                    <a:pt x="138" y="211"/>
                  </a:lnTo>
                  <a:lnTo>
                    <a:pt x="134" y="218"/>
                  </a:lnTo>
                  <a:lnTo>
                    <a:pt x="126" y="217"/>
                  </a:lnTo>
                  <a:lnTo>
                    <a:pt x="119" y="220"/>
                  </a:lnTo>
                  <a:lnTo>
                    <a:pt x="111" y="225"/>
                  </a:lnTo>
                  <a:lnTo>
                    <a:pt x="105" y="230"/>
                  </a:lnTo>
                  <a:lnTo>
                    <a:pt x="98" y="248"/>
                  </a:lnTo>
                  <a:lnTo>
                    <a:pt x="95" y="266"/>
                  </a:lnTo>
                  <a:lnTo>
                    <a:pt x="98" y="283"/>
                  </a:lnTo>
                  <a:lnTo>
                    <a:pt x="102" y="301"/>
                  </a:lnTo>
                  <a:lnTo>
                    <a:pt x="109" y="318"/>
                  </a:lnTo>
                  <a:lnTo>
                    <a:pt x="116" y="335"/>
                  </a:lnTo>
                  <a:lnTo>
                    <a:pt x="125" y="350"/>
                  </a:lnTo>
                  <a:lnTo>
                    <a:pt x="132" y="366"/>
                  </a:lnTo>
                  <a:lnTo>
                    <a:pt x="144" y="377"/>
                  </a:lnTo>
                  <a:lnTo>
                    <a:pt x="154" y="389"/>
                  </a:lnTo>
                  <a:lnTo>
                    <a:pt x="162" y="402"/>
                  </a:lnTo>
                  <a:lnTo>
                    <a:pt x="170" y="415"/>
                  </a:lnTo>
                  <a:lnTo>
                    <a:pt x="176" y="430"/>
                  </a:lnTo>
                  <a:lnTo>
                    <a:pt x="180" y="445"/>
                  </a:lnTo>
                  <a:lnTo>
                    <a:pt x="183" y="460"/>
                  </a:lnTo>
                  <a:lnTo>
                    <a:pt x="186" y="475"/>
                  </a:lnTo>
                  <a:lnTo>
                    <a:pt x="179" y="489"/>
                  </a:lnTo>
                  <a:lnTo>
                    <a:pt x="172" y="501"/>
                  </a:lnTo>
                  <a:lnTo>
                    <a:pt x="164" y="512"/>
                  </a:lnTo>
                  <a:lnTo>
                    <a:pt x="154" y="521"/>
                  </a:lnTo>
                  <a:lnTo>
                    <a:pt x="144" y="530"/>
                  </a:lnTo>
                  <a:lnTo>
                    <a:pt x="132" y="539"/>
                  </a:lnTo>
                  <a:lnTo>
                    <a:pt x="121" y="546"/>
                  </a:lnTo>
                  <a:lnTo>
                    <a:pt x="108" y="554"/>
                  </a:lnTo>
                  <a:lnTo>
                    <a:pt x="94" y="560"/>
                  </a:lnTo>
                  <a:lnTo>
                    <a:pt x="82" y="566"/>
                  </a:lnTo>
                  <a:lnTo>
                    <a:pt x="68" y="573"/>
                  </a:lnTo>
                  <a:lnTo>
                    <a:pt x="55" y="580"/>
                  </a:lnTo>
                  <a:lnTo>
                    <a:pt x="41" y="587"/>
                  </a:lnTo>
                  <a:lnTo>
                    <a:pt x="27" y="594"/>
                  </a:lnTo>
                  <a:lnTo>
                    <a:pt x="14" y="603"/>
                  </a:lnTo>
                  <a:lnTo>
                    <a:pt x="1" y="611"/>
                  </a:lnTo>
                  <a:lnTo>
                    <a:pt x="0" y="612"/>
                  </a:lnTo>
                  <a:lnTo>
                    <a:pt x="1" y="614"/>
                  </a:lnTo>
                  <a:lnTo>
                    <a:pt x="2" y="615"/>
                  </a:lnTo>
                  <a:lnTo>
                    <a:pt x="3" y="617"/>
                  </a:lnTo>
                  <a:lnTo>
                    <a:pt x="14" y="613"/>
                  </a:lnTo>
                  <a:lnTo>
                    <a:pt x="25" y="610"/>
                  </a:lnTo>
                  <a:lnTo>
                    <a:pt x="36" y="606"/>
                  </a:lnTo>
                  <a:lnTo>
                    <a:pt x="46" y="602"/>
                  </a:lnTo>
                  <a:lnTo>
                    <a:pt x="58" y="597"/>
                  </a:lnTo>
                  <a:lnTo>
                    <a:pt x="68" y="594"/>
                  </a:lnTo>
                  <a:lnTo>
                    <a:pt x="80" y="590"/>
                  </a:lnTo>
                  <a:lnTo>
                    <a:pt x="90" y="585"/>
                  </a:lnTo>
                  <a:lnTo>
                    <a:pt x="102" y="581"/>
                  </a:lnTo>
                  <a:lnTo>
                    <a:pt x="112" y="575"/>
                  </a:lnTo>
                  <a:lnTo>
                    <a:pt x="123" y="571"/>
                  </a:lnTo>
                  <a:lnTo>
                    <a:pt x="133" y="565"/>
                  </a:lnTo>
                  <a:lnTo>
                    <a:pt x="143" y="560"/>
                  </a:lnTo>
                  <a:lnTo>
                    <a:pt x="152" y="554"/>
                  </a:lnTo>
                  <a:lnTo>
                    <a:pt x="161" y="547"/>
                  </a:lnTo>
                  <a:lnTo>
                    <a:pt x="171" y="540"/>
                  </a:lnTo>
                  <a:lnTo>
                    <a:pt x="171" y="559"/>
                  </a:lnTo>
                  <a:lnTo>
                    <a:pt x="169" y="578"/>
                  </a:lnTo>
                  <a:lnTo>
                    <a:pt x="167" y="596"/>
                  </a:lnTo>
                  <a:lnTo>
                    <a:pt x="169" y="616"/>
                  </a:lnTo>
                  <a:lnTo>
                    <a:pt x="183" y="592"/>
                  </a:lnTo>
                  <a:lnTo>
                    <a:pt x="187" y="563"/>
                  </a:lnTo>
                  <a:lnTo>
                    <a:pt x="189" y="530"/>
                  </a:lnTo>
                  <a:lnTo>
                    <a:pt x="199" y="500"/>
                  </a:lnTo>
                  <a:lnTo>
                    <a:pt x="200" y="500"/>
                  </a:lnTo>
                  <a:lnTo>
                    <a:pt x="203" y="522"/>
                  </a:lnTo>
                  <a:lnTo>
                    <a:pt x="210" y="543"/>
                  </a:lnTo>
                  <a:lnTo>
                    <a:pt x="218" y="562"/>
                  </a:lnTo>
                  <a:lnTo>
                    <a:pt x="228" y="581"/>
                  </a:lnTo>
                  <a:lnTo>
                    <a:pt x="240" y="597"/>
                  </a:lnTo>
                  <a:lnTo>
                    <a:pt x="252" y="615"/>
                  </a:lnTo>
                  <a:lnTo>
                    <a:pt x="266" y="632"/>
                  </a:lnTo>
                  <a:lnTo>
                    <a:pt x="279" y="650"/>
                  </a:lnTo>
                  <a:lnTo>
                    <a:pt x="283" y="652"/>
                  </a:lnTo>
                  <a:lnTo>
                    <a:pt x="287" y="654"/>
                  </a:lnTo>
                  <a:lnTo>
                    <a:pt x="291" y="655"/>
                  </a:lnTo>
                  <a:lnTo>
                    <a:pt x="295" y="656"/>
                  </a:lnTo>
                  <a:lnTo>
                    <a:pt x="291" y="637"/>
                  </a:lnTo>
                  <a:lnTo>
                    <a:pt x="282" y="618"/>
                  </a:lnTo>
                  <a:lnTo>
                    <a:pt x="269" y="600"/>
                  </a:lnTo>
                  <a:lnTo>
                    <a:pt x="256" y="581"/>
                  </a:lnTo>
                  <a:lnTo>
                    <a:pt x="242" y="561"/>
                  </a:lnTo>
                  <a:lnTo>
                    <a:pt x="229" y="540"/>
                  </a:lnTo>
                  <a:lnTo>
                    <a:pt x="220" y="518"/>
                  </a:lnTo>
                  <a:lnTo>
                    <a:pt x="215" y="495"/>
                  </a:lnTo>
                  <a:lnTo>
                    <a:pt x="223" y="504"/>
                  </a:lnTo>
                  <a:lnTo>
                    <a:pt x="234" y="515"/>
                  </a:lnTo>
                  <a:lnTo>
                    <a:pt x="244" y="524"/>
                  </a:lnTo>
                  <a:lnTo>
                    <a:pt x="256" y="533"/>
                  </a:lnTo>
                  <a:lnTo>
                    <a:pt x="268" y="540"/>
                  </a:lnTo>
                  <a:lnTo>
                    <a:pt x="281" y="545"/>
                  </a:lnTo>
                  <a:lnTo>
                    <a:pt x="294" y="547"/>
                  </a:lnTo>
                  <a:lnTo>
                    <a:pt x="308" y="547"/>
                  </a:lnTo>
                  <a:lnTo>
                    <a:pt x="322" y="545"/>
                  </a:lnTo>
                  <a:lnTo>
                    <a:pt x="335" y="542"/>
                  </a:lnTo>
                  <a:lnTo>
                    <a:pt x="350" y="539"/>
                  </a:lnTo>
                  <a:lnTo>
                    <a:pt x="364" y="535"/>
                  </a:lnTo>
                  <a:lnTo>
                    <a:pt x="378" y="528"/>
                  </a:lnTo>
                  <a:lnTo>
                    <a:pt x="391" y="521"/>
                  </a:lnTo>
                  <a:lnTo>
                    <a:pt x="402" y="512"/>
                  </a:lnTo>
                  <a:lnTo>
                    <a:pt x="412" y="500"/>
                  </a:lnTo>
                  <a:lnTo>
                    <a:pt x="417" y="511"/>
                  </a:lnTo>
                  <a:lnTo>
                    <a:pt x="417" y="522"/>
                  </a:lnTo>
                  <a:lnTo>
                    <a:pt x="414" y="535"/>
                  </a:lnTo>
                  <a:lnTo>
                    <a:pt x="413" y="545"/>
                  </a:lnTo>
                  <a:lnTo>
                    <a:pt x="409" y="561"/>
                  </a:lnTo>
                  <a:lnTo>
                    <a:pt x="403" y="577"/>
                  </a:lnTo>
                  <a:lnTo>
                    <a:pt x="395" y="591"/>
                  </a:lnTo>
                  <a:lnTo>
                    <a:pt x="385" y="605"/>
                  </a:lnTo>
                  <a:lnTo>
                    <a:pt x="375" y="618"/>
                  </a:lnTo>
                  <a:lnTo>
                    <a:pt x="366" y="631"/>
                  </a:lnTo>
                  <a:lnTo>
                    <a:pt x="358" y="643"/>
                  </a:lnTo>
                  <a:lnTo>
                    <a:pt x="354" y="654"/>
                  </a:lnTo>
                  <a:lnTo>
                    <a:pt x="373" y="650"/>
                  </a:lnTo>
                  <a:lnTo>
                    <a:pt x="388" y="640"/>
                  </a:lnTo>
                  <a:lnTo>
                    <a:pt x="399" y="628"/>
                  </a:lnTo>
                  <a:lnTo>
                    <a:pt x="408" y="612"/>
                  </a:lnTo>
                  <a:lnTo>
                    <a:pt x="415" y="594"/>
                  </a:lnTo>
                  <a:lnTo>
                    <a:pt x="421" y="577"/>
                  </a:lnTo>
                  <a:lnTo>
                    <a:pt x="426" y="559"/>
                  </a:lnTo>
                  <a:lnTo>
                    <a:pt x="431" y="542"/>
                  </a:lnTo>
                  <a:lnTo>
                    <a:pt x="437" y="548"/>
                  </a:lnTo>
                  <a:lnTo>
                    <a:pt x="442" y="552"/>
                  </a:lnTo>
                  <a:lnTo>
                    <a:pt x="449" y="556"/>
                  </a:lnTo>
                  <a:lnTo>
                    <a:pt x="456" y="556"/>
                  </a:lnTo>
                  <a:lnTo>
                    <a:pt x="466" y="538"/>
                  </a:lnTo>
                  <a:lnTo>
                    <a:pt x="456" y="519"/>
                  </a:lnTo>
                  <a:lnTo>
                    <a:pt x="448" y="499"/>
                  </a:lnTo>
                  <a:lnTo>
                    <a:pt x="446" y="478"/>
                  </a:lnTo>
                  <a:lnTo>
                    <a:pt x="450" y="457"/>
                  </a:lnTo>
                  <a:lnTo>
                    <a:pt x="459" y="447"/>
                  </a:lnTo>
                  <a:lnTo>
                    <a:pt x="466" y="435"/>
                  </a:lnTo>
                  <a:lnTo>
                    <a:pt x="472" y="424"/>
                  </a:lnTo>
                  <a:lnTo>
                    <a:pt x="476" y="411"/>
                  </a:lnTo>
                  <a:lnTo>
                    <a:pt x="484" y="405"/>
                  </a:lnTo>
                  <a:lnTo>
                    <a:pt x="493" y="400"/>
                  </a:lnTo>
                  <a:lnTo>
                    <a:pt x="502" y="394"/>
                  </a:lnTo>
                  <a:lnTo>
                    <a:pt x="510" y="390"/>
                  </a:lnTo>
                  <a:lnTo>
                    <a:pt x="517" y="385"/>
                  </a:lnTo>
                  <a:lnTo>
                    <a:pt x="525" y="378"/>
                  </a:lnTo>
                  <a:lnTo>
                    <a:pt x="531" y="370"/>
                  </a:lnTo>
                  <a:lnTo>
                    <a:pt x="535" y="361"/>
                  </a:lnTo>
                  <a:lnTo>
                    <a:pt x="534" y="357"/>
                  </a:lnTo>
                  <a:lnTo>
                    <a:pt x="537" y="352"/>
                  </a:lnTo>
                  <a:lnTo>
                    <a:pt x="540" y="348"/>
                  </a:lnTo>
                  <a:lnTo>
                    <a:pt x="542" y="343"/>
                  </a:lnTo>
                  <a:lnTo>
                    <a:pt x="548" y="330"/>
                  </a:lnTo>
                  <a:lnTo>
                    <a:pt x="552" y="318"/>
                  </a:lnTo>
                  <a:lnTo>
                    <a:pt x="554" y="304"/>
                  </a:lnTo>
                  <a:lnTo>
                    <a:pt x="557" y="292"/>
                  </a:lnTo>
                  <a:lnTo>
                    <a:pt x="555" y="282"/>
                  </a:lnTo>
                  <a:lnTo>
                    <a:pt x="555" y="273"/>
                  </a:lnTo>
                  <a:lnTo>
                    <a:pt x="555" y="263"/>
                  </a:lnTo>
                  <a:lnTo>
                    <a:pt x="551" y="255"/>
                  </a:lnTo>
                  <a:lnTo>
                    <a:pt x="546" y="253"/>
                  </a:lnTo>
                  <a:lnTo>
                    <a:pt x="540" y="252"/>
                  </a:lnTo>
                  <a:lnTo>
                    <a:pt x="534" y="251"/>
                  </a:lnTo>
                  <a:lnTo>
                    <a:pt x="528" y="252"/>
                  </a:lnTo>
                  <a:lnTo>
                    <a:pt x="524" y="240"/>
                  </a:lnTo>
                  <a:lnTo>
                    <a:pt x="526" y="228"/>
                  </a:lnTo>
                  <a:lnTo>
                    <a:pt x="529" y="216"/>
                  </a:lnTo>
                  <a:lnTo>
                    <a:pt x="527" y="205"/>
                  </a:lnTo>
                  <a:lnTo>
                    <a:pt x="526" y="181"/>
                  </a:lnTo>
                  <a:lnTo>
                    <a:pt x="526" y="158"/>
                  </a:lnTo>
                  <a:lnTo>
                    <a:pt x="527" y="136"/>
                  </a:lnTo>
                  <a:lnTo>
                    <a:pt x="527" y="113"/>
                  </a:lnTo>
                  <a:lnTo>
                    <a:pt x="515" y="94"/>
                  </a:lnTo>
                  <a:lnTo>
                    <a:pt x="502" y="76"/>
                  </a:lnTo>
                  <a:lnTo>
                    <a:pt x="486" y="60"/>
                  </a:lnTo>
                  <a:lnTo>
                    <a:pt x="469" y="45"/>
                  </a:lnTo>
                  <a:lnTo>
                    <a:pt x="450" y="32"/>
                  </a:lnTo>
                  <a:lnTo>
                    <a:pt x="430" y="23"/>
                  </a:lnTo>
                  <a:lnTo>
                    <a:pt x="408" y="15"/>
                  </a:lnTo>
                  <a:lnTo>
                    <a:pt x="386" y="13"/>
                  </a:lnTo>
                  <a:lnTo>
                    <a:pt x="368" y="11"/>
                  </a:lnTo>
                  <a:lnTo>
                    <a:pt x="349" y="7"/>
                  </a:lnTo>
                  <a:lnTo>
                    <a:pt x="330" y="4"/>
                  </a:lnTo>
                  <a:lnTo>
                    <a:pt x="310" y="1"/>
                  </a:lnTo>
                  <a:lnTo>
                    <a:pt x="291" y="0"/>
                  </a:lnTo>
                  <a:lnTo>
                    <a:pt x="271" y="0"/>
                  </a:lnTo>
                  <a:lnTo>
                    <a:pt x="252" y="2"/>
                  </a:lnTo>
                  <a:lnTo>
                    <a:pt x="234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1" name="Freeform 47"/>
            <p:cNvSpPr>
              <a:spLocks/>
            </p:cNvSpPr>
            <p:nvPr/>
          </p:nvSpPr>
          <p:spPr bwMode="auto">
            <a:xfrm>
              <a:off x="4005" y="2046"/>
              <a:ext cx="171" cy="77"/>
            </a:xfrm>
            <a:custGeom>
              <a:avLst/>
              <a:gdLst>
                <a:gd name="T0" fmla="*/ 4 w 171"/>
                <a:gd name="T1" fmla="*/ 5 h 77"/>
                <a:gd name="T2" fmla="*/ 16 w 171"/>
                <a:gd name="T3" fmla="*/ 12 h 77"/>
                <a:gd name="T4" fmla="*/ 24 w 171"/>
                <a:gd name="T5" fmla="*/ 19 h 77"/>
                <a:gd name="T6" fmla="*/ 20 w 171"/>
                <a:gd name="T7" fmla="*/ 29 h 77"/>
                <a:gd name="T8" fmla="*/ 24 w 171"/>
                <a:gd name="T9" fmla="*/ 40 h 77"/>
                <a:gd name="T10" fmla="*/ 33 w 171"/>
                <a:gd name="T11" fmla="*/ 51 h 77"/>
                <a:gd name="T12" fmla="*/ 44 w 171"/>
                <a:gd name="T13" fmla="*/ 59 h 77"/>
                <a:gd name="T14" fmla="*/ 54 w 171"/>
                <a:gd name="T15" fmla="*/ 67 h 77"/>
                <a:gd name="T16" fmla="*/ 63 w 171"/>
                <a:gd name="T17" fmla="*/ 70 h 77"/>
                <a:gd name="T18" fmla="*/ 74 w 171"/>
                <a:gd name="T19" fmla="*/ 75 h 77"/>
                <a:gd name="T20" fmla="*/ 79 w 171"/>
                <a:gd name="T21" fmla="*/ 75 h 77"/>
                <a:gd name="T22" fmla="*/ 81 w 171"/>
                <a:gd name="T23" fmla="*/ 76 h 77"/>
                <a:gd name="T24" fmla="*/ 81 w 171"/>
                <a:gd name="T25" fmla="*/ 76 h 77"/>
                <a:gd name="T26" fmla="*/ 73 w 171"/>
                <a:gd name="T27" fmla="*/ 69 h 77"/>
                <a:gd name="T28" fmla="*/ 64 w 171"/>
                <a:gd name="T29" fmla="*/ 60 h 77"/>
                <a:gd name="T30" fmla="*/ 59 w 171"/>
                <a:gd name="T31" fmla="*/ 50 h 77"/>
                <a:gd name="T32" fmla="*/ 68 w 171"/>
                <a:gd name="T33" fmla="*/ 39 h 77"/>
                <a:gd name="T34" fmla="*/ 79 w 171"/>
                <a:gd name="T35" fmla="*/ 42 h 77"/>
                <a:gd name="T36" fmla="*/ 93 w 171"/>
                <a:gd name="T37" fmla="*/ 42 h 77"/>
                <a:gd name="T38" fmla="*/ 106 w 171"/>
                <a:gd name="T39" fmla="*/ 42 h 77"/>
                <a:gd name="T40" fmla="*/ 119 w 171"/>
                <a:gd name="T41" fmla="*/ 45 h 77"/>
                <a:gd name="T42" fmla="*/ 112 w 171"/>
                <a:gd name="T43" fmla="*/ 36 h 77"/>
                <a:gd name="T44" fmla="*/ 100 w 171"/>
                <a:gd name="T45" fmla="*/ 31 h 77"/>
                <a:gd name="T46" fmla="*/ 89 w 171"/>
                <a:gd name="T47" fmla="*/ 27 h 77"/>
                <a:gd name="T48" fmla="*/ 80 w 171"/>
                <a:gd name="T49" fmla="*/ 17 h 77"/>
                <a:gd name="T50" fmla="*/ 89 w 171"/>
                <a:gd name="T51" fmla="*/ 12 h 77"/>
                <a:gd name="T52" fmla="*/ 99 w 171"/>
                <a:gd name="T53" fmla="*/ 12 h 77"/>
                <a:gd name="T54" fmla="*/ 111 w 171"/>
                <a:gd name="T55" fmla="*/ 15 h 77"/>
                <a:gd name="T56" fmla="*/ 121 w 171"/>
                <a:gd name="T57" fmla="*/ 17 h 77"/>
                <a:gd name="T58" fmla="*/ 134 w 171"/>
                <a:gd name="T59" fmla="*/ 23 h 77"/>
                <a:gd name="T60" fmla="*/ 146 w 171"/>
                <a:gd name="T61" fmla="*/ 29 h 77"/>
                <a:gd name="T62" fmla="*/ 159 w 171"/>
                <a:gd name="T63" fmla="*/ 35 h 77"/>
                <a:gd name="T64" fmla="*/ 171 w 171"/>
                <a:gd name="T65" fmla="*/ 41 h 77"/>
                <a:gd name="T66" fmla="*/ 157 w 171"/>
                <a:gd name="T67" fmla="*/ 31 h 77"/>
                <a:gd name="T68" fmla="*/ 144 w 171"/>
                <a:gd name="T69" fmla="*/ 17 h 77"/>
                <a:gd name="T70" fmla="*/ 132 w 171"/>
                <a:gd name="T71" fmla="*/ 11 h 77"/>
                <a:gd name="T72" fmla="*/ 118 w 171"/>
                <a:gd name="T73" fmla="*/ 9 h 77"/>
                <a:gd name="T74" fmla="*/ 104 w 171"/>
                <a:gd name="T75" fmla="*/ 9 h 77"/>
                <a:gd name="T76" fmla="*/ 91 w 171"/>
                <a:gd name="T77" fmla="*/ 9 h 77"/>
                <a:gd name="T78" fmla="*/ 67 w 171"/>
                <a:gd name="T79" fmla="*/ 6 h 77"/>
                <a:gd name="T80" fmla="*/ 44 w 171"/>
                <a:gd name="T81" fmla="*/ 2 h 77"/>
                <a:gd name="T82" fmla="*/ 22 w 171"/>
                <a:gd name="T83" fmla="*/ 0 h 77"/>
                <a:gd name="T84" fmla="*/ 0 w 171"/>
                <a:gd name="T85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1" h="77">
                  <a:moveTo>
                    <a:pt x="0" y="1"/>
                  </a:moveTo>
                  <a:lnTo>
                    <a:pt x="4" y="5"/>
                  </a:lnTo>
                  <a:lnTo>
                    <a:pt x="10" y="9"/>
                  </a:lnTo>
                  <a:lnTo>
                    <a:pt x="16" y="12"/>
                  </a:lnTo>
                  <a:lnTo>
                    <a:pt x="23" y="15"/>
                  </a:lnTo>
                  <a:lnTo>
                    <a:pt x="24" y="19"/>
                  </a:lnTo>
                  <a:lnTo>
                    <a:pt x="22" y="25"/>
                  </a:lnTo>
                  <a:lnTo>
                    <a:pt x="20" y="29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28" y="47"/>
                  </a:lnTo>
                  <a:lnTo>
                    <a:pt x="33" y="51"/>
                  </a:lnTo>
                  <a:lnTo>
                    <a:pt x="38" y="55"/>
                  </a:lnTo>
                  <a:lnTo>
                    <a:pt x="44" y="59"/>
                  </a:lnTo>
                  <a:lnTo>
                    <a:pt x="49" y="63"/>
                  </a:lnTo>
                  <a:lnTo>
                    <a:pt x="54" y="67"/>
                  </a:lnTo>
                  <a:lnTo>
                    <a:pt x="59" y="72"/>
                  </a:lnTo>
                  <a:lnTo>
                    <a:pt x="63" y="70"/>
                  </a:lnTo>
                  <a:lnTo>
                    <a:pt x="73" y="77"/>
                  </a:lnTo>
                  <a:lnTo>
                    <a:pt x="74" y="75"/>
                  </a:lnTo>
                  <a:lnTo>
                    <a:pt x="77" y="74"/>
                  </a:lnTo>
                  <a:lnTo>
                    <a:pt x="79" y="75"/>
                  </a:lnTo>
                  <a:lnTo>
                    <a:pt x="81" y="76"/>
                  </a:lnTo>
                  <a:lnTo>
                    <a:pt x="81" y="76"/>
                  </a:lnTo>
                  <a:lnTo>
                    <a:pt x="81" y="76"/>
                  </a:lnTo>
                  <a:lnTo>
                    <a:pt x="81" y="76"/>
                  </a:lnTo>
                  <a:lnTo>
                    <a:pt x="78" y="73"/>
                  </a:lnTo>
                  <a:lnTo>
                    <a:pt x="73" y="69"/>
                  </a:lnTo>
                  <a:lnTo>
                    <a:pt x="68" y="64"/>
                  </a:lnTo>
                  <a:lnTo>
                    <a:pt x="64" y="60"/>
                  </a:lnTo>
                  <a:lnTo>
                    <a:pt x="60" y="55"/>
                  </a:lnTo>
                  <a:lnTo>
                    <a:pt x="59" y="50"/>
                  </a:lnTo>
                  <a:lnTo>
                    <a:pt x="61" y="45"/>
                  </a:lnTo>
                  <a:lnTo>
                    <a:pt x="68" y="39"/>
                  </a:lnTo>
                  <a:lnTo>
                    <a:pt x="73" y="41"/>
                  </a:lnTo>
                  <a:lnTo>
                    <a:pt x="79" y="42"/>
                  </a:lnTo>
                  <a:lnTo>
                    <a:pt x="86" y="42"/>
                  </a:lnTo>
                  <a:lnTo>
                    <a:pt x="93" y="42"/>
                  </a:lnTo>
                  <a:lnTo>
                    <a:pt x="99" y="42"/>
                  </a:lnTo>
                  <a:lnTo>
                    <a:pt x="106" y="42"/>
                  </a:lnTo>
                  <a:lnTo>
                    <a:pt x="113" y="42"/>
                  </a:lnTo>
                  <a:lnTo>
                    <a:pt x="119" y="45"/>
                  </a:lnTo>
                  <a:lnTo>
                    <a:pt x="117" y="39"/>
                  </a:lnTo>
                  <a:lnTo>
                    <a:pt x="112" y="36"/>
                  </a:lnTo>
                  <a:lnTo>
                    <a:pt x="106" y="33"/>
                  </a:lnTo>
                  <a:lnTo>
                    <a:pt x="100" y="31"/>
                  </a:lnTo>
                  <a:lnTo>
                    <a:pt x="94" y="29"/>
                  </a:lnTo>
                  <a:lnTo>
                    <a:pt x="89" y="27"/>
                  </a:lnTo>
                  <a:lnTo>
                    <a:pt x="83" y="23"/>
                  </a:lnTo>
                  <a:lnTo>
                    <a:pt x="80" y="17"/>
                  </a:lnTo>
                  <a:lnTo>
                    <a:pt x="84" y="14"/>
                  </a:lnTo>
                  <a:lnTo>
                    <a:pt x="89" y="12"/>
                  </a:lnTo>
                  <a:lnTo>
                    <a:pt x="94" y="12"/>
                  </a:lnTo>
                  <a:lnTo>
                    <a:pt x="99" y="12"/>
                  </a:lnTo>
                  <a:lnTo>
                    <a:pt x="105" y="13"/>
                  </a:lnTo>
                  <a:lnTo>
                    <a:pt x="111" y="15"/>
                  </a:lnTo>
                  <a:lnTo>
                    <a:pt x="116" y="16"/>
                  </a:lnTo>
                  <a:lnTo>
                    <a:pt x="121" y="17"/>
                  </a:lnTo>
                  <a:lnTo>
                    <a:pt x="127" y="20"/>
                  </a:lnTo>
                  <a:lnTo>
                    <a:pt x="134" y="23"/>
                  </a:lnTo>
                  <a:lnTo>
                    <a:pt x="140" y="26"/>
                  </a:lnTo>
                  <a:lnTo>
                    <a:pt x="146" y="29"/>
                  </a:lnTo>
                  <a:lnTo>
                    <a:pt x="153" y="32"/>
                  </a:lnTo>
                  <a:lnTo>
                    <a:pt x="159" y="35"/>
                  </a:lnTo>
                  <a:lnTo>
                    <a:pt x="165" y="38"/>
                  </a:lnTo>
                  <a:lnTo>
                    <a:pt x="171" y="41"/>
                  </a:lnTo>
                  <a:lnTo>
                    <a:pt x="164" y="35"/>
                  </a:lnTo>
                  <a:lnTo>
                    <a:pt x="157" y="31"/>
                  </a:lnTo>
                  <a:lnTo>
                    <a:pt x="148" y="26"/>
                  </a:lnTo>
                  <a:lnTo>
                    <a:pt x="144" y="17"/>
                  </a:lnTo>
                  <a:lnTo>
                    <a:pt x="138" y="13"/>
                  </a:lnTo>
                  <a:lnTo>
                    <a:pt x="132" y="11"/>
                  </a:lnTo>
                  <a:lnTo>
                    <a:pt x="124" y="10"/>
                  </a:lnTo>
                  <a:lnTo>
                    <a:pt x="118" y="9"/>
                  </a:lnTo>
                  <a:lnTo>
                    <a:pt x="111" y="9"/>
                  </a:lnTo>
                  <a:lnTo>
                    <a:pt x="104" y="9"/>
                  </a:lnTo>
                  <a:lnTo>
                    <a:pt x="97" y="9"/>
                  </a:lnTo>
                  <a:lnTo>
                    <a:pt x="91" y="9"/>
                  </a:lnTo>
                  <a:lnTo>
                    <a:pt x="78" y="8"/>
                  </a:lnTo>
                  <a:lnTo>
                    <a:pt x="67" y="6"/>
                  </a:lnTo>
                  <a:lnTo>
                    <a:pt x="55" y="4"/>
                  </a:lnTo>
                  <a:lnTo>
                    <a:pt x="44" y="2"/>
                  </a:lnTo>
                  <a:lnTo>
                    <a:pt x="32" y="1"/>
                  </a:lnTo>
                  <a:lnTo>
                    <a:pt x="22" y="0"/>
                  </a:lnTo>
                  <a:lnTo>
                    <a:pt x="1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2" name="Freeform 48"/>
            <p:cNvSpPr>
              <a:spLocks/>
            </p:cNvSpPr>
            <p:nvPr/>
          </p:nvSpPr>
          <p:spPr bwMode="auto">
            <a:xfrm>
              <a:off x="3237" y="2098"/>
              <a:ext cx="485" cy="678"/>
            </a:xfrm>
            <a:custGeom>
              <a:avLst/>
              <a:gdLst>
                <a:gd name="T0" fmla="*/ 148 w 485"/>
                <a:gd name="T1" fmla="*/ 29 h 678"/>
                <a:gd name="T2" fmla="*/ 237 w 485"/>
                <a:gd name="T3" fmla="*/ 19 h 678"/>
                <a:gd name="T4" fmla="*/ 323 w 485"/>
                <a:gd name="T5" fmla="*/ 39 h 678"/>
                <a:gd name="T6" fmla="*/ 418 w 485"/>
                <a:gd name="T7" fmla="*/ 101 h 678"/>
                <a:gd name="T8" fmla="*/ 436 w 485"/>
                <a:gd name="T9" fmla="*/ 158 h 678"/>
                <a:gd name="T10" fmla="*/ 467 w 485"/>
                <a:gd name="T11" fmla="*/ 226 h 678"/>
                <a:gd name="T12" fmla="*/ 434 w 485"/>
                <a:gd name="T13" fmla="*/ 294 h 678"/>
                <a:gd name="T14" fmla="*/ 415 w 485"/>
                <a:gd name="T15" fmla="*/ 317 h 678"/>
                <a:gd name="T16" fmla="*/ 439 w 485"/>
                <a:gd name="T17" fmla="*/ 237 h 678"/>
                <a:gd name="T18" fmla="*/ 417 w 485"/>
                <a:gd name="T19" fmla="*/ 221 h 678"/>
                <a:gd name="T20" fmla="*/ 370 w 485"/>
                <a:gd name="T21" fmla="*/ 128 h 678"/>
                <a:gd name="T22" fmla="*/ 318 w 485"/>
                <a:gd name="T23" fmla="*/ 97 h 678"/>
                <a:gd name="T24" fmla="*/ 356 w 485"/>
                <a:gd name="T25" fmla="*/ 145 h 678"/>
                <a:gd name="T26" fmla="*/ 391 w 485"/>
                <a:gd name="T27" fmla="*/ 198 h 678"/>
                <a:gd name="T28" fmla="*/ 397 w 485"/>
                <a:gd name="T29" fmla="*/ 259 h 678"/>
                <a:gd name="T30" fmla="*/ 388 w 485"/>
                <a:gd name="T31" fmla="*/ 260 h 678"/>
                <a:gd name="T32" fmla="*/ 360 w 485"/>
                <a:gd name="T33" fmla="*/ 223 h 678"/>
                <a:gd name="T34" fmla="*/ 350 w 485"/>
                <a:gd name="T35" fmla="*/ 227 h 678"/>
                <a:gd name="T36" fmla="*/ 376 w 485"/>
                <a:gd name="T37" fmla="*/ 290 h 678"/>
                <a:gd name="T38" fmla="*/ 385 w 485"/>
                <a:gd name="T39" fmla="*/ 379 h 678"/>
                <a:gd name="T40" fmla="*/ 334 w 485"/>
                <a:gd name="T41" fmla="*/ 510 h 678"/>
                <a:gd name="T42" fmla="*/ 263 w 485"/>
                <a:gd name="T43" fmla="*/ 573 h 678"/>
                <a:gd name="T44" fmla="*/ 126 w 485"/>
                <a:gd name="T45" fmla="*/ 490 h 678"/>
                <a:gd name="T46" fmla="*/ 105 w 485"/>
                <a:gd name="T47" fmla="*/ 363 h 678"/>
                <a:gd name="T48" fmla="*/ 99 w 485"/>
                <a:gd name="T49" fmla="*/ 225 h 678"/>
                <a:gd name="T50" fmla="*/ 64 w 485"/>
                <a:gd name="T51" fmla="*/ 333 h 678"/>
                <a:gd name="T52" fmla="*/ 42 w 485"/>
                <a:gd name="T53" fmla="*/ 362 h 678"/>
                <a:gd name="T54" fmla="*/ 38 w 485"/>
                <a:gd name="T55" fmla="*/ 308 h 678"/>
                <a:gd name="T56" fmla="*/ 35 w 485"/>
                <a:gd name="T57" fmla="*/ 261 h 678"/>
                <a:gd name="T58" fmla="*/ 33 w 485"/>
                <a:gd name="T59" fmla="*/ 162 h 678"/>
                <a:gd name="T60" fmla="*/ 73 w 485"/>
                <a:gd name="T61" fmla="*/ 53 h 678"/>
                <a:gd name="T62" fmla="*/ 25 w 485"/>
                <a:gd name="T63" fmla="*/ 117 h 678"/>
                <a:gd name="T64" fmla="*/ 6 w 485"/>
                <a:gd name="T65" fmla="*/ 311 h 678"/>
                <a:gd name="T66" fmla="*/ 36 w 485"/>
                <a:gd name="T67" fmla="*/ 410 h 678"/>
                <a:gd name="T68" fmla="*/ 70 w 485"/>
                <a:gd name="T69" fmla="*/ 482 h 678"/>
                <a:gd name="T70" fmla="*/ 120 w 485"/>
                <a:gd name="T71" fmla="*/ 532 h 678"/>
                <a:gd name="T72" fmla="*/ 89 w 485"/>
                <a:gd name="T73" fmla="*/ 571 h 678"/>
                <a:gd name="T74" fmla="*/ 116 w 485"/>
                <a:gd name="T75" fmla="*/ 573 h 678"/>
                <a:gd name="T76" fmla="*/ 154 w 485"/>
                <a:gd name="T77" fmla="*/ 562 h 678"/>
                <a:gd name="T78" fmla="*/ 211 w 485"/>
                <a:gd name="T79" fmla="*/ 652 h 678"/>
                <a:gd name="T80" fmla="*/ 254 w 485"/>
                <a:gd name="T81" fmla="*/ 676 h 678"/>
                <a:gd name="T82" fmla="*/ 307 w 485"/>
                <a:gd name="T83" fmla="*/ 630 h 678"/>
                <a:gd name="T84" fmla="*/ 334 w 485"/>
                <a:gd name="T85" fmla="*/ 553 h 678"/>
                <a:gd name="T86" fmla="*/ 379 w 485"/>
                <a:gd name="T87" fmla="*/ 574 h 678"/>
                <a:gd name="T88" fmla="*/ 358 w 485"/>
                <a:gd name="T89" fmla="*/ 536 h 678"/>
                <a:gd name="T90" fmla="*/ 377 w 485"/>
                <a:gd name="T91" fmla="*/ 506 h 678"/>
                <a:gd name="T92" fmla="*/ 407 w 485"/>
                <a:gd name="T93" fmla="*/ 473 h 678"/>
                <a:gd name="T94" fmla="*/ 435 w 485"/>
                <a:gd name="T95" fmla="*/ 412 h 678"/>
                <a:gd name="T96" fmla="*/ 454 w 485"/>
                <a:gd name="T97" fmla="*/ 359 h 678"/>
                <a:gd name="T98" fmla="*/ 484 w 485"/>
                <a:gd name="T99" fmla="*/ 244 h 678"/>
                <a:gd name="T100" fmla="*/ 467 w 485"/>
                <a:gd name="T101" fmla="*/ 171 h 678"/>
                <a:gd name="T102" fmla="*/ 429 w 485"/>
                <a:gd name="T103" fmla="*/ 85 h 678"/>
                <a:gd name="T104" fmla="*/ 356 w 485"/>
                <a:gd name="T105" fmla="*/ 31 h 678"/>
                <a:gd name="T106" fmla="*/ 272 w 485"/>
                <a:gd name="T107" fmla="*/ 5 h 678"/>
                <a:gd name="T108" fmla="*/ 181 w 485"/>
                <a:gd name="T109" fmla="*/ 1 h 678"/>
                <a:gd name="T110" fmla="*/ 105 w 485"/>
                <a:gd name="T111" fmla="*/ 38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85" h="678">
                  <a:moveTo>
                    <a:pt x="99" y="54"/>
                  </a:moveTo>
                  <a:lnTo>
                    <a:pt x="106" y="52"/>
                  </a:lnTo>
                  <a:lnTo>
                    <a:pt x="111" y="47"/>
                  </a:lnTo>
                  <a:lnTo>
                    <a:pt x="117" y="42"/>
                  </a:lnTo>
                  <a:lnTo>
                    <a:pt x="123" y="38"/>
                  </a:lnTo>
                  <a:lnTo>
                    <a:pt x="136" y="33"/>
                  </a:lnTo>
                  <a:lnTo>
                    <a:pt x="148" y="29"/>
                  </a:lnTo>
                  <a:lnTo>
                    <a:pt x="161" y="26"/>
                  </a:lnTo>
                  <a:lnTo>
                    <a:pt x="173" y="24"/>
                  </a:lnTo>
                  <a:lnTo>
                    <a:pt x="186" y="22"/>
                  </a:lnTo>
                  <a:lnTo>
                    <a:pt x="198" y="20"/>
                  </a:lnTo>
                  <a:lnTo>
                    <a:pt x="211" y="19"/>
                  </a:lnTo>
                  <a:lnTo>
                    <a:pt x="224" y="19"/>
                  </a:lnTo>
                  <a:lnTo>
                    <a:pt x="237" y="19"/>
                  </a:lnTo>
                  <a:lnTo>
                    <a:pt x="250" y="20"/>
                  </a:lnTo>
                  <a:lnTo>
                    <a:pt x="262" y="21"/>
                  </a:lnTo>
                  <a:lnTo>
                    <a:pt x="275" y="23"/>
                  </a:lnTo>
                  <a:lnTo>
                    <a:pt x="286" y="26"/>
                  </a:lnTo>
                  <a:lnTo>
                    <a:pt x="299" y="29"/>
                  </a:lnTo>
                  <a:lnTo>
                    <a:pt x="311" y="33"/>
                  </a:lnTo>
                  <a:lnTo>
                    <a:pt x="323" y="39"/>
                  </a:lnTo>
                  <a:lnTo>
                    <a:pt x="338" y="46"/>
                  </a:lnTo>
                  <a:lnTo>
                    <a:pt x="351" y="54"/>
                  </a:lnTo>
                  <a:lnTo>
                    <a:pt x="366" y="63"/>
                  </a:lnTo>
                  <a:lnTo>
                    <a:pt x="379" y="72"/>
                  </a:lnTo>
                  <a:lnTo>
                    <a:pt x="392" y="82"/>
                  </a:lnTo>
                  <a:lnTo>
                    <a:pt x="406" y="92"/>
                  </a:lnTo>
                  <a:lnTo>
                    <a:pt x="418" y="101"/>
                  </a:lnTo>
                  <a:lnTo>
                    <a:pt x="430" y="112"/>
                  </a:lnTo>
                  <a:lnTo>
                    <a:pt x="435" y="119"/>
                  </a:lnTo>
                  <a:lnTo>
                    <a:pt x="440" y="126"/>
                  </a:lnTo>
                  <a:lnTo>
                    <a:pt x="443" y="134"/>
                  </a:lnTo>
                  <a:lnTo>
                    <a:pt x="443" y="142"/>
                  </a:lnTo>
                  <a:lnTo>
                    <a:pt x="438" y="151"/>
                  </a:lnTo>
                  <a:lnTo>
                    <a:pt x="436" y="158"/>
                  </a:lnTo>
                  <a:lnTo>
                    <a:pt x="437" y="165"/>
                  </a:lnTo>
                  <a:lnTo>
                    <a:pt x="440" y="173"/>
                  </a:lnTo>
                  <a:lnTo>
                    <a:pt x="444" y="180"/>
                  </a:lnTo>
                  <a:lnTo>
                    <a:pt x="450" y="187"/>
                  </a:lnTo>
                  <a:lnTo>
                    <a:pt x="454" y="194"/>
                  </a:lnTo>
                  <a:lnTo>
                    <a:pt x="456" y="201"/>
                  </a:lnTo>
                  <a:lnTo>
                    <a:pt x="467" y="226"/>
                  </a:lnTo>
                  <a:lnTo>
                    <a:pt x="462" y="238"/>
                  </a:lnTo>
                  <a:lnTo>
                    <a:pt x="458" y="250"/>
                  </a:lnTo>
                  <a:lnTo>
                    <a:pt x="452" y="261"/>
                  </a:lnTo>
                  <a:lnTo>
                    <a:pt x="442" y="269"/>
                  </a:lnTo>
                  <a:lnTo>
                    <a:pt x="438" y="277"/>
                  </a:lnTo>
                  <a:lnTo>
                    <a:pt x="437" y="287"/>
                  </a:lnTo>
                  <a:lnTo>
                    <a:pt x="434" y="294"/>
                  </a:lnTo>
                  <a:lnTo>
                    <a:pt x="425" y="298"/>
                  </a:lnTo>
                  <a:lnTo>
                    <a:pt x="422" y="310"/>
                  </a:lnTo>
                  <a:lnTo>
                    <a:pt x="421" y="320"/>
                  </a:lnTo>
                  <a:lnTo>
                    <a:pt x="420" y="332"/>
                  </a:lnTo>
                  <a:lnTo>
                    <a:pt x="419" y="343"/>
                  </a:lnTo>
                  <a:lnTo>
                    <a:pt x="414" y="330"/>
                  </a:lnTo>
                  <a:lnTo>
                    <a:pt x="415" y="317"/>
                  </a:lnTo>
                  <a:lnTo>
                    <a:pt x="418" y="305"/>
                  </a:lnTo>
                  <a:lnTo>
                    <a:pt x="425" y="292"/>
                  </a:lnTo>
                  <a:lnTo>
                    <a:pt x="432" y="281"/>
                  </a:lnTo>
                  <a:lnTo>
                    <a:pt x="438" y="268"/>
                  </a:lnTo>
                  <a:lnTo>
                    <a:pt x="441" y="254"/>
                  </a:lnTo>
                  <a:lnTo>
                    <a:pt x="440" y="241"/>
                  </a:lnTo>
                  <a:lnTo>
                    <a:pt x="439" y="237"/>
                  </a:lnTo>
                  <a:lnTo>
                    <a:pt x="439" y="231"/>
                  </a:lnTo>
                  <a:lnTo>
                    <a:pt x="436" y="228"/>
                  </a:lnTo>
                  <a:lnTo>
                    <a:pt x="432" y="228"/>
                  </a:lnTo>
                  <a:lnTo>
                    <a:pt x="423" y="249"/>
                  </a:lnTo>
                  <a:lnTo>
                    <a:pt x="421" y="241"/>
                  </a:lnTo>
                  <a:lnTo>
                    <a:pt x="419" y="230"/>
                  </a:lnTo>
                  <a:lnTo>
                    <a:pt x="417" y="221"/>
                  </a:lnTo>
                  <a:lnTo>
                    <a:pt x="418" y="211"/>
                  </a:lnTo>
                  <a:lnTo>
                    <a:pt x="421" y="211"/>
                  </a:lnTo>
                  <a:lnTo>
                    <a:pt x="415" y="193"/>
                  </a:lnTo>
                  <a:lnTo>
                    <a:pt x="407" y="176"/>
                  </a:lnTo>
                  <a:lnTo>
                    <a:pt x="396" y="159"/>
                  </a:lnTo>
                  <a:lnTo>
                    <a:pt x="384" y="142"/>
                  </a:lnTo>
                  <a:lnTo>
                    <a:pt x="370" y="128"/>
                  </a:lnTo>
                  <a:lnTo>
                    <a:pt x="355" y="114"/>
                  </a:lnTo>
                  <a:lnTo>
                    <a:pt x="340" y="101"/>
                  </a:lnTo>
                  <a:lnTo>
                    <a:pt x="323" y="90"/>
                  </a:lnTo>
                  <a:lnTo>
                    <a:pt x="320" y="90"/>
                  </a:lnTo>
                  <a:lnTo>
                    <a:pt x="319" y="91"/>
                  </a:lnTo>
                  <a:lnTo>
                    <a:pt x="318" y="94"/>
                  </a:lnTo>
                  <a:lnTo>
                    <a:pt x="318" y="97"/>
                  </a:lnTo>
                  <a:lnTo>
                    <a:pt x="321" y="106"/>
                  </a:lnTo>
                  <a:lnTo>
                    <a:pt x="326" y="114"/>
                  </a:lnTo>
                  <a:lnTo>
                    <a:pt x="331" y="120"/>
                  </a:lnTo>
                  <a:lnTo>
                    <a:pt x="339" y="127"/>
                  </a:lnTo>
                  <a:lnTo>
                    <a:pt x="345" y="133"/>
                  </a:lnTo>
                  <a:lnTo>
                    <a:pt x="351" y="139"/>
                  </a:lnTo>
                  <a:lnTo>
                    <a:pt x="356" y="145"/>
                  </a:lnTo>
                  <a:lnTo>
                    <a:pt x="362" y="153"/>
                  </a:lnTo>
                  <a:lnTo>
                    <a:pt x="372" y="154"/>
                  </a:lnTo>
                  <a:lnTo>
                    <a:pt x="378" y="161"/>
                  </a:lnTo>
                  <a:lnTo>
                    <a:pt x="383" y="170"/>
                  </a:lnTo>
                  <a:lnTo>
                    <a:pt x="389" y="178"/>
                  </a:lnTo>
                  <a:lnTo>
                    <a:pt x="390" y="187"/>
                  </a:lnTo>
                  <a:lnTo>
                    <a:pt x="391" y="198"/>
                  </a:lnTo>
                  <a:lnTo>
                    <a:pt x="392" y="209"/>
                  </a:lnTo>
                  <a:lnTo>
                    <a:pt x="395" y="219"/>
                  </a:lnTo>
                  <a:lnTo>
                    <a:pt x="395" y="225"/>
                  </a:lnTo>
                  <a:lnTo>
                    <a:pt x="397" y="231"/>
                  </a:lnTo>
                  <a:lnTo>
                    <a:pt x="398" y="240"/>
                  </a:lnTo>
                  <a:lnTo>
                    <a:pt x="396" y="247"/>
                  </a:lnTo>
                  <a:lnTo>
                    <a:pt x="397" y="259"/>
                  </a:lnTo>
                  <a:lnTo>
                    <a:pt x="399" y="270"/>
                  </a:lnTo>
                  <a:lnTo>
                    <a:pt x="401" y="282"/>
                  </a:lnTo>
                  <a:lnTo>
                    <a:pt x="403" y="293"/>
                  </a:lnTo>
                  <a:lnTo>
                    <a:pt x="400" y="285"/>
                  </a:lnTo>
                  <a:lnTo>
                    <a:pt x="396" y="276"/>
                  </a:lnTo>
                  <a:lnTo>
                    <a:pt x="392" y="268"/>
                  </a:lnTo>
                  <a:lnTo>
                    <a:pt x="388" y="260"/>
                  </a:lnTo>
                  <a:lnTo>
                    <a:pt x="383" y="251"/>
                  </a:lnTo>
                  <a:lnTo>
                    <a:pt x="377" y="244"/>
                  </a:lnTo>
                  <a:lnTo>
                    <a:pt x="371" y="237"/>
                  </a:lnTo>
                  <a:lnTo>
                    <a:pt x="364" y="230"/>
                  </a:lnTo>
                  <a:lnTo>
                    <a:pt x="363" y="227"/>
                  </a:lnTo>
                  <a:lnTo>
                    <a:pt x="362" y="224"/>
                  </a:lnTo>
                  <a:lnTo>
                    <a:pt x="360" y="223"/>
                  </a:lnTo>
                  <a:lnTo>
                    <a:pt x="356" y="221"/>
                  </a:lnTo>
                  <a:lnTo>
                    <a:pt x="354" y="222"/>
                  </a:lnTo>
                  <a:lnTo>
                    <a:pt x="352" y="221"/>
                  </a:lnTo>
                  <a:lnTo>
                    <a:pt x="350" y="219"/>
                  </a:lnTo>
                  <a:lnTo>
                    <a:pt x="347" y="218"/>
                  </a:lnTo>
                  <a:lnTo>
                    <a:pt x="345" y="223"/>
                  </a:lnTo>
                  <a:lnTo>
                    <a:pt x="350" y="227"/>
                  </a:lnTo>
                  <a:lnTo>
                    <a:pt x="354" y="232"/>
                  </a:lnTo>
                  <a:lnTo>
                    <a:pt x="357" y="239"/>
                  </a:lnTo>
                  <a:lnTo>
                    <a:pt x="358" y="245"/>
                  </a:lnTo>
                  <a:lnTo>
                    <a:pt x="381" y="283"/>
                  </a:lnTo>
                  <a:lnTo>
                    <a:pt x="378" y="284"/>
                  </a:lnTo>
                  <a:lnTo>
                    <a:pt x="376" y="287"/>
                  </a:lnTo>
                  <a:lnTo>
                    <a:pt x="376" y="290"/>
                  </a:lnTo>
                  <a:lnTo>
                    <a:pt x="376" y="294"/>
                  </a:lnTo>
                  <a:lnTo>
                    <a:pt x="376" y="306"/>
                  </a:lnTo>
                  <a:lnTo>
                    <a:pt x="375" y="317"/>
                  </a:lnTo>
                  <a:lnTo>
                    <a:pt x="376" y="328"/>
                  </a:lnTo>
                  <a:lnTo>
                    <a:pt x="381" y="335"/>
                  </a:lnTo>
                  <a:lnTo>
                    <a:pt x="385" y="357"/>
                  </a:lnTo>
                  <a:lnTo>
                    <a:pt x="385" y="379"/>
                  </a:lnTo>
                  <a:lnTo>
                    <a:pt x="380" y="400"/>
                  </a:lnTo>
                  <a:lnTo>
                    <a:pt x="375" y="420"/>
                  </a:lnTo>
                  <a:lnTo>
                    <a:pt x="367" y="441"/>
                  </a:lnTo>
                  <a:lnTo>
                    <a:pt x="358" y="461"/>
                  </a:lnTo>
                  <a:lnTo>
                    <a:pt x="351" y="480"/>
                  </a:lnTo>
                  <a:lnTo>
                    <a:pt x="344" y="499"/>
                  </a:lnTo>
                  <a:lnTo>
                    <a:pt x="334" y="510"/>
                  </a:lnTo>
                  <a:lnTo>
                    <a:pt x="326" y="520"/>
                  </a:lnTo>
                  <a:lnTo>
                    <a:pt x="317" y="532"/>
                  </a:lnTo>
                  <a:lnTo>
                    <a:pt x="307" y="542"/>
                  </a:lnTo>
                  <a:lnTo>
                    <a:pt x="298" y="552"/>
                  </a:lnTo>
                  <a:lnTo>
                    <a:pt x="287" y="560"/>
                  </a:lnTo>
                  <a:lnTo>
                    <a:pt x="276" y="567"/>
                  </a:lnTo>
                  <a:lnTo>
                    <a:pt x="263" y="573"/>
                  </a:lnTo>
                  <a:lnTo>
                    <a:pt x="239" y="574"/>
                  </a:lnTo>
                  <a:lnTo>
                    <a:pt x="215" y="570"/>
                  </a:lnTo>
                  <a:lnTo>
                    <a:pt x="193" y="561"/>
                  </a:lnTo>
                  <a:lnTo>
                    <a:pt x="173" y="548"/>
                  </a:lnTo>
                  <a:lnTo>
                    <a:pt x="155" y="531"/>
                  </a:lnTo>
                  <a:lnTo>
                    <a:pt x="140" y="511"/>
                  </a:lnTo>
                  <a:lnTo>
                    <a:pt x="126" y="490"/>
                  </a:lnTo>
                  <a:lnTo>
                    <a:pt x="116" y="468"/>
                  </a:lnTo>
                  <a:lnTo>
                    <a:pt x="108" y="446"/>
                  </a:lnTo>
                  <a:lnTo>
                    <a:pt x="103" y="423"/>
                  </a:lnTo>
                  <a:lnTo>
                    <a:pt x="102" y="400"/>
                  </a:lnTo>
                  <a:lnTo>
                    <a:pt x="104" y="376"/>
                  </a:lnTo>
                  <a:lnTo>
                    <a:pt x="104" y="371"/>
                  </a:lnTo>
                  <a:lnTo>
                    <a:pt x="105" y="363"/>
                  </a:lnTo>
                  <a:lnTo>
                    <a:pt x="106" y="356"/>
                  </a:lnTo>
                  <a:lnTo>
                    <a:pt x="108" y="351"/>
                  </a:lnTo>
                  <a:lnTo>
                    <a:pt x="98" y="323"/>
                  </a:lnTo>
                  <a:lnTo>
                    <a:pt x="95" y="293"/>
                  </a:lnTo>
                  <a:lnTo>
                    <a:pt x="96" y="263"/>
                  </a:lnTo>
                  <a:lnTo>
                    <a:pt x="99" y="233"/>
                  </a:lnTo>
                  <a:lnTo>
                    <a:pt x="99" y="225"/>
                  </a:lnTo>
                  <a:lnTo>
                    <a:pt x="100" y="216"/>
                  </a:lnTo>
                  <a:lnTo>
                    <a:pt x="100" y="208"/>
                  </a:lnTo>
                  <a:lnTo>
                    <a:pt x="94" y="203"/>
                  </a:lnTo>
                  <a:lnTo>
                    <a:pt x="85" y="235"/>
                  </a:lnTo>
                  <a:lnTo>
                    <a:pt x="78" y="268"/>
                  </a:lnTo>
                  <a:lnTo>
                    <a:pt x="71" y="300"/>
                  </a:lnTo>
                  <a:lnTo>
                    <a:pt x="64" y="333"/>
                  </a:lnTo>
                  <a:lnTo>
                    <a:pt x="61" y="328"/>
                  </a:lnTo>
                  <a:lnTo>
                    <a:pt x="62" y="322"/>
                  </a:lnTo>
                  <a:lnTo>
                    <a:pt x="61" y="318"/>
                  </a:lnTo>
                  <a:lnTo>
                    <a:pt x="56" y="318"/>
                  </a:lnTo>
                  <a:lnTo>
                    <a:pt x="49" y="332"/>
                  </a:lnTo>
                  <a:lnTo>
                    <a:pt x="46" y="347"/>
                  </a:lnTo>
                  <a:lnTo>
                    <a:pt x="42" y="362"/>
                  </a:lnTo>
                  <a:lnTo>
                    <a:pt x="40" y="378"/>
                  </a:lnTo>
                  <a:lnTo>
                    <a:pt x="35" y="364"/>
                  </a:lnTo>
                  <a:lnTo>
                    <a:pt x="32" y="351"/>
                  </a:lnTo>
                  <a:lnTo>
                    <a:pt x="32" y="336"/>
                  </a:lnTo>
                  <a:lnTo>
                    <a:pt x="36" y="323"/>
                  </a:lnTo>
                  <a:lnTo>
                    <a:pt x="36" y="315"/>
                  </a:lnTo>
                  <a:lnTo>
                    <a:pt x="38" y="308"/>
                  </a:lnTo>
                  <a:lnTo>
                    <a:pt x="40" y="300"/>
                  </a:lnTo>
                  <a:lnTo>
                    <a:pt x="37" y="294"/>
                  </a:lnTo>
                  <a:lnTo>
                    <a:pt x="41" y="287"/>
                  </a:lnTo>
                  <a:lnTo>
                    <a:pt x="43" y="278"/>
                  </a:lnTo>
                  <a:lnTo>
                    <a:pt x="42" y="270"/>
                  </a:lnTo>
                  <a:lnTo>
                    <a:pt x="39" y="262"/>
                  </a:lnTo>
                  <a:lnTo>
                    <a:pt x="35" y="261"/>
                  </a:lnTo>
                  <a:lnTo>
                    <a:pt x="32" y="262"/>
                  </a:lnTo>
                  <a:lnTo>
                    <a:pt x="30" y="266"/>
                  </a:lnTo>
                  <a:lnTo>
                    <a:pt x="26" y="268"/>
                  </a:lnTo>
                  <a:lnTo>
                    <a:pt x="29" y="246"/>
                  </a:lnTo>
                  <a:lnTo>
                    <a:pt x="30" y="221"/>
                  </a:lnTo>
                  <a:lnTo>
                    <a:pt x="31" y="193"/>
                  </a:lnTo>
                  <a:lnTo>
                    <a:pt x="33" y="162"/>
                  </a:lnTo>
                  <a:lnTo>
                    <a:pt x="38" y="133"/>
                  </a:lnTo>
                  <a:lnTo>
                    <a:pt x="47" y="105"/>
                  </a:lnTo>
                  <a:lnTo>
                    <a:pt x="61" y="79"/>
                  </a:lnTo>
                  <a:lnTo>
                    <a:pt x="83" y="57"/>
                  </a:lnTo>
                  <a:lnTo>
                    <a:pt x="80" y="53"/>
                  </a:lnTo>
                  <a:lnTo>
                    <a:pt x="76" y="52"/>
                  </a:lnTo>
                  <a:lnTo>
                    <a:pt x="73" y="53"/>
                  </a:lnTo>
                  <a:lnTo>
                    <a:pt x="69" y="55"/>
                  </a:lnTo>
                  <a:lnTo>
                    <a:pt x="64" y="57"/>
                  </a:lnTo>
                  <a:lnTo>
                    <a:pt x="60" y="61"/>
                  </a:lnTo>
                  <a:lnTo>
                    <a:pt x="56" y="64"/>
                  </a:lnTo>
                  <a:lnTo>
                    <a:pt x="52" y="66"/>
                  </a:lnTo>
                  <a:lnTo>
                    <a:pt x="36" y="91"/>
                  </a:lnTo>
                  <a:lnTo>
                    <a:pt x="25" y="117"/>
                  </a:lnTo>
                  <a:lnTo>
                    <a:pt x="16" y="145"/>
                  </a:lnTo>
                  <a:lnTo>
                    <a:pt x="10" y="174"/>
                  </a:lnTo>
                  <a:lnTo>
                    <a:pt x="6" y="204"/>
                  </a:lnTo>
                  <a:lnTo>
                    <a:pt x="4" y="233"/>
                  </a:lnTo>
                  <a:lnTo>
                    <a:pt x="2" y="263"/>
                  </a:lnTo>
                  <a:lnTo>
                    <a:pt x="0" y="292"/>
                  </a:lnTo>
                  <a:lnTo>
                    <a:pt x="6" y="311"/>
                  </a:lnTo>
                  <a:lnTo>
                    <a:pt x="11" y="329"/>
                  </a:lnTo>
                  <a:lnTo>
                    <a:pt x="14" y="347"/>
                  </a:lnTo>
                  <a:lnTo>
                    <a:pt x="11" y="365"/>
                  </a:lnTo>
                  <a:lnTo>
                    <a:pt x="15" y="378"/>
                  </a:lnTo>
                  <a:lnTo>
                    <a:pt x="21" y="388"/>
                  </a:lnTo>
                  <a:lnTo>
                    <a:pt x="29" y="400"/>
                  </a:lnTo>
                  <a:lnTo>
                    <a:pt x="36" y="410"/>
                  </a:lnTo>
                  <a:lnTo>
                    <a:pt x="44" y="420"/>
                  </a:lnTo>
                  <a:lnTo>
                    <a:pt x="52" y="430"/>
                  </a:lnTo>
                  <a:lnTo>
                    <a:pt x="59" y="441"/>
                  </a:lnTo>
                  <a:lnTo>
                    <a:pt x="65" y="452"/>
                  </a:lnTo>
                  <a:lnTo>
                    <a:pt x="72" y="461"/>
                  </a:lnTo>
                  <a:lnTo>
                    <a:pt x="71" y="471"/>
                  </a:lnTo>
                  <a:lnTo>
                    <a:pt x="70" y="482"/>
                  </a:lnTo>
                  <a:lnTo>
                    <a:pt x="76" y="490"/>
                  </a:lnTo>
                  <a:lnTo>
                    <a:pt x="77" y="496"/>
                  </a:lnTo>
                  <a:lnTo>
                    <a:pt x="82" y="500"/>
                  </a:lnTo>
                  <a:lnTo>
                    <a:pt x="88" y="504"/>
                  </a:lnTo>
                  <a:lnTo>
                    <a:pt x="93" y="508"/>
                  </a:lnTo>
                  <a:lnTo>
                    <a:pt x="111" y="509"/>
                  </a:lnTo>
                  <a:lnTo>
                    <a:pt x="120" y="532"/>
                  </a:lnTo>
                  <a:lnTo>
                    <a:pt x="117" y="539"/>
                  </a:lnTo>
                  <a:lnTo>
                    <a:pt x="112" y="545"/>
                  </a:lnTo>
                  <a:lnTo>
                    <a:pt x="108" y="551"/>
                  </a:lnTo>
                  <a:lnTo>
                    <a:pt x="103" y="555"/>
                  </a:lnTo>
                  <a:lnTo>
                    <a:pt x="98" y="559"/>
                  </a:lnTo>
                  <a:lnTo>
                    <a:pt x="93" y="564"/>
                  </a:lnTo>
                  <a:lnTo>
                    <a:pt x="89" y="571"/>
                  </a:lnTo>
                  <a:lnTo>
                    <a:pt x="87" y="578"/>
                  </a:lnTo>
                  <a:lnTo>
                    <a:pt x="92" y="579"/>
                  </a:lnTo>
                  <a:lnTo>
                    <a:pt x="97" y="579"/>
                  </a:lnTo>
                  <a:lnTo>
                    <a:pt x="101" y="579"/>
                  </a:lnTo>
                  <a:lnTo>
                    <a:pt x="106" y="578"/>
                  </a:lnTo>
                  <a:lnTo>
                    <a:pt x="110" y="576"/>
                  </a:lnTo>
                  <a:lnTo>
                    <a:pt x="116" y="573"/>
                  </a:lnTo>
                  <a:lnTo>
                    <a:pt x="120" y="571"/>
                  </a:lnTo>
                  <a:lnTo>
                    <a:pt x="124" y="566"/>
                  </a:lnTo>
                  <a:lnTo>
                    <a:pt x="130" y="564"/>
                  </a:lnTo>
                  <a:lnTo>
                    <a:pt x="137" y="560"/>
                  </a:lnTo>
                  <a:lnTo>
                    <a:pt x="143" y="555"/>
                  </a:lnTo>
                  <a:lnTo>
                    <a:pt x="148" y="549"/>
                  </a:lnTo>
                  <a:lnTo>
                    <a:pt x="154" y="562"/>
                  </a:lnTo>
                  <a:lnTo>
                    <a:pt x="161" y="576"/>
                  </a:lnTo>
                  <a:lnTo>
                    <a:pt x="168" y="588"/>
                  </a:lnTo>
                  <a:lnTo>
                    <a:pt x="176" y="601"/>
                  </a:lnTo>
                  <a:lnTo>
                    <a:pt x="185" y="614"/>
                  </a:lnTo>
                  <a:lnTo>
                    <a:pt x="193" y="627"/>
                  </a:lnTo>
                  <a:lnTo>
                    <a:pt x="203" y="640"/>
                  </a:lnTo>
                  <a:lnTo>
                    <a:pt x="211" y="652"/>
                  </a:lnTo>
                  <a:lnTo>
                    <a:pt x="216" y="658"/>
                  </a:lnTo>
                  <a:lnTo>
                    <a:pt x="222" y="662"/>
                  </a:lnTo>
                  <a:lnTo>
                    <a:pt x="228" y="666"/>
                  </a:lnTo>
                  <a:lnTo>
                    <a:pt x="234" y="669"/>
                  </a:lnTo>
                  <a:lnTo>
                    <a:pt x="241" y="672"/>
                  </a:lnTo>
                  <a:lnTo>
                    <a:pt x="248" y="674"/>
                  </a:lnTo>
                  <a:lnTo>
                    <a:pt x="254" y="676"/>
                  </a:lnTo>
                  <a:lnTo>
                    <a:pt x="260" y="678"/>
                  </a:lnTo>
                  <a:lnTo>
                    <a:pt x="268" y="671"/>
                  </a:lnTo>
                  <a:lnTo>
                    <a:pt x="277" y="663"/>
                  </a:lnTo>
                  <a:lnTo>
                    <a:pt x="285" y="655"/>
                  </a:lnTo>
                  <a:lnTo>
                    <a:pt x="293" y="647"/>
                  </a:lnTo>
                  <a:lnTo>
                    <a:pt x="300" y="639"/>
                  </a:lnTo>
                  <a:lnTo>
                    <a:pt x="307" y="630"/>
                  </a:lnTo>
                  <a:lnTo>
                    <a:pt x="313" y="621"/>
                  </a:lnTo>
                  <a:lnTo>
                    <a:pt x="319" y="611"/>
                  </a:lnTo>
                  <a:lnTo>
                    <a:pt x="316" y="609"/>
                  </a:lnTo>
                  <a:lnTo>
                    <a:pt x="322" y="596"/>
                  </a:lnTo>
                  <a:lnTo>
                    <a:pt x="325" y="581"/>
                  </a:lnTo>
                  <a:lnTo>
                    <a:pt x="328" y="566"/>
                  </a:lnTo>
                  <a:lnTo>
                    <a:pt x="334" y="553"/>
                  </a:lnTo>
                  <a:lnTo>
                    <a:pt x="340" y="557"/>
                  </a:lnTo>
                  <a:lnTo>
                    <a:pt x="346" y="561"/>
                  </a:lnTo>
                  <a:lnTo>
                    <a:pt x="352" y="564"/>
                  </a:lnTo>
                  <a:lnTo>
                    <a:pt x="358" y="567"/>
                  </a:lnTo>
                  <a:lnTo>
                    <a:pt x="366" y="571"/>
                  </a:lnTo>
                  <a:lnTo>
                    <a:pt x="372" y="573"/>
                  </a:lnTo>
                  <a:lnTo>
                    <a:pt x="379" y="574"/>
                  </a:lnTo>
                  <a:lnTo>
                    <a:pt x="386" y="574"/>
                  </a:lnTo>
                  <a:lnTo>
                    <a:pt x="387" y="565"/>
                  </a:lnTo>
                  <a:lnTo>
                    <a:pt x="381" y="559"/>
                  </a:lnTo>
                  <a:lnTo>
                    <a:pt x="374" y="555"/>
                  </a:lnTo>
                  <a:lnTo>
                    <a:pt x="368" y="549"/>
                  </a:lnTo>
                  <a:lnTo>
                    <a:pt x="362" y="543"/>
                  </a:lnTo>
                  <a:lnTo>
                    <a:pt x="358" y="536"/>
                  </a:lnTo>
                  <a:lnTo>
                    <a:pt x="356" y="527"/>
                  </a:lnTo>
                  <a:lnTo>
                    <a:pt x="352" y="519"/>
                  </a:lnTo>
                  <a:lnTo>
                    <a:pt x="356" y="514"/>
                  </a:lnTo>
                  <a:lnTo>
                    <a:pt x="360" y="508"/>
                  </a:lnTo>
                  <a:lnTo>
                    <a:pt x="364" y="503"/>
                  </a:lnTo>
                  <a:lnTo>
                    <a:pt x="371" y="499"/>
                  </a:lnTo>
                  <a:lnTo>
                    <a:pt x="377" y="506"/>
                  </a:lnTo>
                  <a:lnTo>
                    <a:pt x="385" y="506"/>
                  </a:lnTo>
                  <a:lnTo>
                    <a:pt x="392" y="504"/>
                  </a:lnTo>
                  <a:lnTo>
                    <a:pt x="399" y="501"/>
                  </a:lnTo>
                  <a:lnTo>
                    <a:pt x="405" y="496"/>
                  </a:lnTo>
                  <a:lnTo>
                    <a:pt x="407" y="489"/>
                  </a:lnTo>
                  <a:lnTo>
                    <a:pt x="407" y="482"/>
                  </a:lnTo>
                  <a:lnTo>
                    <a:pt x="407" y="473"/>
                  </a:lnTo>
                  <a:lnTo>
                    <a:pt x="416" y="466"/>
                  </a:lnTo>
                  <a:lnTo>
                    <a:pt x="418" y="456"/>
                  </a:lnTo>
                  <a:lnTo>
                    <a:pt x="419" y="447"/>
                  </a:lnTo>
                  <a:lnTo>
                    <a:pt x="425" y="438"/>
                  </a:lnTo>
                  <a:lnTo>
                    <a:pt x="429" y="429"/>
                  </a:lnTo>
                  <a:lnTo>
                    <a:pt x="433" y="421"/>
                  </a:lnTo>
                  <a:lnTo>
                    <a:pt x="435" y="412"/>
                  </a:lnTo>
                  <a:lnTo>
                    <a:pt x="436" y="404"/>
                  </a:lnTo>
                  <a:lnTo>
                    <a:pt x="440" y="405"/>
                  </a:lnTo>
                  <a:lnTo>
                    <a:pt x="443" y="403"/>
                  </a:lnTo>
                  <a:lnTo>
                    <a:pt x="446" y="399"/>
                  </a:lnTo>
                  <a:lnTo>
                    <a:pt x="447" y="395"/>
                  </a:lnTo>
                  <a:lnTo>
                    <a:pt x="451" y="377"/>
                  </a:lnTo>
                  <a:lnTo>
                    <a:pt x="454" y="359"/>
                  </a:lnTo>
                  <a:lnTo>
                    <a:pt x="458" y="341"/>
                  </a:lnTo>
                  <a:lnTo>
                    <a:pt x="462" y="323"/>
                  </a:lnTo>
                  <a:lnTo>
                    <a:pt x="466" y="307"/>
                  </a:lnTo>
                  <a:lnTo>
                    <a:pt x="471" y="290"/>
                  </a:lnTo>
                  <a:lnTo>
                    <a:pt x="477" y="273"/>
                  </a:lnTo>
                  <a:lnTo>
                    <a:pt x="483" y="256"/>
                  </a:lnTo>
                  <a:lnTo>
                    <a:pt x="484" y="244"/>
                  </a:lnTo>
                  <a:lnTo>
                    <a:pt x="485" y="232"/>
                  </a:lnTo>
                  <a:lnTo>
                    <a:pt x="483" y="221"/>
                  </a:lnTo>
                  <a:lnTo>
                    <a:pt x="479" y="210"/>
                  </a:lnTo>
                  <a:lnTo>
                    <a:pt x="482" y="207"/>
                  </a:lnTo>
                  <a:lnTo>
                    <a:pt x="478" y="195"/>
                  </a:lnTo>
                  <a:lnTo>
                    <a:pt x="473" y="182"/>
                  </a:lnTo>
                  <a:lnTo>
                    <a:pt x="467" y="171"/>
                  </a:lnTo>
                  <a:lnTo>
                    <a:pt x="460" y="160"/>
                  </a:lnTo>
                  <a:lnTo>
                    <a:pt x="461" y="145"/>
                  </a:lnTo>
                  <a:lnTo>
                    <a:pt x="459" y="132"/>
                  </a:lnTo>
                  <a:lnTo>
                    <a:pt x="454" y="118"/>
                  </a:lnTo>
                  <a:lnTo>
                    <a:pt x="446" y="107"/>
                  </a:lnTo>
                  <a:lnTo>
                    <a:pt x="438" y="95"/>
                  </a:lnTo>
                  <a:lnTo>
                    <a:pt x="429" y="85"/>
                  </a:lnTo>
                  <a:lnTo>
                    <a:pt x="418" y="75"/>
                  </a:lnTo>
                  <a:lnTo>
                    <a:pt x="410" y="67"/>
                  </a:lnTo>
                  <a:lnTo>
                    <a:pt x="400" y="59"/>
                  </a:lnTo>
                  <a:lnTo>
                    <a:pt x="390" y="51"/>
                  </a:lnTo>
                  <a:lnTo>
                    <a:pt x="379" y="44"/>
                  </a:lnTo>
                  <a:lnTo>
                    <a:pt x="368" y="37"/>
                  </a:lnTo>
                  <a:lnTo>
                    <a:pt x="356" y="31"/>
                  </a:lnTo>
                  <a:lnTo>
                    <a:pt x="345" y="26"/>
                  </a:lnTo>
                  <a:lnTo>
                    <a:pt x="333" y="21"/>
                  </a:lnTo>
                  <a:lnTo>
                    <a:pt x="322" y="17"/>
                  </a:lnTo>
                  <a:lnTo>
                    <a:pt x="309" y="12"/>
                  </a:lnTo>
                  <a:lnTo>
                    <a:pt x="297" y="9"/>
                  </a:lnTo>
                  <a:lnTo>
                    <a:pt x="284" y="7"/>
                  </a:lnTo>
                  <a:lnTo>
                    <a:pt x="272" y="5"/>
                  </a:lnTo>
                  <a:lnTo>
                    <a:pt x="259" y="3"/>
                  </a:lnTo>
                  <a:lnTo>
                    <a:pt x="245" y="2"/>
                  </a:lnTo>
                  <a:lnTo>
                    <a:pt x="233" y="2"/>
                  </a:lnTo>
                  <a:lnTo>
                    <a:pt x="220" y="2"/>
                  </a:lnTo>
                  <a:lnTo>
                    <a:pt x="208" y="0"/>
                  </a:lnTo>
                  <a:lnTo>
                    <a:pt x="194" y="0"/>
                  </a:lnTo>
                  <a:lnTo>
                    <a:pt x="181" y="1"/>
                  </a:lnTo>
                  <a:lnTo>
                    <a:pt x="167" y="3"/>
                  </a:lnTo>
                  <a:lnTo>
                    <a:pt x="152" y="6"/>
                  </a:lnTo>
                  <a:lnTo>
                    <a:pt x="139" y="10"/>
                  </a:lnTo>
                  <a:lnTo>
                    <a:pt x="126" y="16"/>
                  </a:lnTo>
                  <a:lnTo>
                    <a:pt x="114" y="22"/>
                  </a:lnTo>
                  <a:lnTo>
                    <a:pt x="107" y="29"/>
                  </a:lnTo>
                  <a:lnTo>
                    <a:pt x="105" y="38"/>
                  </a:lnTo>
                  <a:lnTo>
                    <a:pt x="103" y="46"/>
                  </a:lnTo>
                  <a:lnTo>
                    <a:pt x="99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3" name="Freeform 49"/>
            <p:cNvSpPr>
              <a:spLocks/>
            </p:cNvSpPr>
            <p:nvPr/>
          </p:nvSpPr>
          <p:spPr bwMode="auto">
            <a:xfrm>
              <a:off x="3893" y="2119"/>
              <a:ext cx="410" cy="412"/>
            </a:xfrm>
            <a:custGeom>
              <a:avLst/>
              <a:gdLst>
                <a:gd name="T0" fmla="*/ 76 w 410"/>
                <a:gd name="T1" fmla="*/ 54 h 412"/>
                <a:gd name="T2" fmla="*/ 58 w 410"/>
                <a:gd name="T3" fmla="*/ 94 h 412"/>
                <a:gd name="T4" fmla="*/ 46 w 410"/>
                <a:gd name="T5" fmla="*/ 122 h 412"/>
                <a:gd name="T6" fmla="*/ 43 w 410"/>
                <a:gd name="T7" fmla="*/ 165 h 412"/>
                <a:gd name="T8" fmla="*/ 25 w 410"/>
                <a:gd name="T9" fmla="*/ 160 h 412"/>
                <a:gd name="T10" fmla="*/ 2 w 410"/>
                <a:gd name="T11" fmla="*/ 171 h 412"/>
                <a:gd name="T12" fmla="*/ 11 w 410"/>
                <a:gd name="T13" fmla="*/ 230 h 412"/>
                <a:gd name="T14" fmla="*/ 22 w 410"/>
                <a:gd name="T15" fmla="*/ 257 h 412"/>
                <a:gd name="T16" fmla="*/ 55 w 410"/>
                <a:gd name="T17" fmla="*/ 285 h 412"/>
                <a:gd name="T18" fmla="*/ 80 w 410"/>
                <a:gd name="T19" fmla="*/ 334 h 412"/>
                <a:gd name="T20" fmla="*/ 109 w 410"/>
                <a:gd name="T21" fmla="*/ 382 h 412"/>
                <a:gd name="T22" fmla="*/ 122 w 410"/>
                <a:gd name="T23" fmla="*/ 386 h 412"/>
                <a:gd name="T24" fmla="*/ 132 w 410"/>
                <a:gd name="T25" fmla="*/ 380 h 412"/>
                <a:gd name="T26" fmla="*/ 142 w 410"/>
                <a:gd name="T27" fmla="*/ 400 h 412"/>
                <a:gd name="T28" fmla="*/ 158 w 410"/>
                <a:gd name="T29" fmla="*/ 412 h 412"/>
                <a:gd name="T30" fmla="*/ 169 w 410"/>
                <a:gd name="T31" fmla="*/ 398 h 412"/>
                <a:gd name="T32" fmla="*/ 180 w 410"/>
                <a:gd name="T33" fmla="*/ 382 h 412"/>
                <a:gd name="T34" fmla="*/ 195 w 410"/>
                <a:gd name="T35" fmla="*/ 377 h 412"/>
                <a:gd name="T36" fmla="*/ 207 w 410"/>
                <a:gd name="T37" fmla="*/ 373 h 412"/>
                <a:gd name="T38" fmla="*/ 211 w 410"/>
                <a:gd name="T39" fmla="*/ 389 h 412"/>
                <a:gd name="T40" fmla="*/ 220 w 410"/>
                <a:gd name="T41" fmla="*/ 411 h 412"/>
                <a:gd name="T42" fmla="*/ 234 w 410"/>
                <a:gd name="T43" fmla="*/ 407 h 412"/>
                <a:gd name="T44" fmla="*/ 250 w 410"/>
                <a:gd name="T45" fmla="*/ 391 h 412"/>
                <a:gd name="T46" fmla="*/ 255 w 410"/>
                <a:gd name="T47" fmla="*/ 369 h 412"/>
                <a:gd name="T48" fmla="*/ 261 w 410"/>
                <a:gd name="T49" fmla="*/ 369 h 412"/>
                <a:gd name="T50" fmla="*/ 267 w 410"/>
                <a:gd name="T51" fmla="*/ 394 h 412"/>
                <a:gd name="T52" fmla="*/ 293 w 410"/>
                <a:gd name="T53" fmla="*/ 380 h 412"/>
                <a:gd name="T54" fmla="*/ 319 w 410"/>
                <a:gd name="T55" fmla="*/ 338 h 412"/>
                <a:gd name="T56" fmla="*/ 340 w 410"/>
                <a:gd name="T57" fmla="*/ 291 h 412"/>
                <a:gd name="T58" fmla="*/ 342 w 410"/>
                <a:gd name="T59" fmla="*/ 287 h 412"/>
                <a:gd name="T60" fmla="*/ 352 w 410"/>
                <a:gd name="T61" fmla="*/ 294 h 412"/>
                <a:gd name="T62" fmla="*/ 369 w 410"/>
                <a:gd name="T63" fmla="*/ 287 h 412"/>
                <a:gd name="T64" fmla="*/ 384 w 410"/>
                <a:gd name="T65" fmla="*/ 274 h 412"/>
                <a:gd name="T66" fmla="*/ 393 w 410"/>
                <a:gd name="T67" fmla="*/ 248 h 412"/>
                <a:gd name="T68" fmla="*/ 407 w 410"/>
                <a:gd name="T69" fmla="*/ 206 h 412"/>
                <a:gd name="T70" fmla="*/ 402 w 410"/>
                <a:gd name="T71" fmla="*/ 173 h 412"/>
                <a:gd name="T72" fmla="*/ 380 w 410"/>
                <a:gd name="T73" fmla="*/ 179 h 412"/>
                <a:gd name="T74" fmla="*/ 367 w 410"/>
                <a:gd name="T75" fmla="*/ 146 h 412"/>
                <a:gd name="T76" fmla="*/ 346 w 410"/>
                <a:gd name="T77" fmla="*/ 94 h 412"/>
                <a:gd name="T78" fmla="*/ 343 w 410"/>
                <a:gd name="T79" fmla="*/ 75 h 412"/>
                <a:gd name="T80" fmla="*/ 353 w 410"/>
                <a:gd name="T81" fmla="*/ 53 h 412"/>
                <a:gd name="T82" fmla="*/ 339 w 410"/>
                <a:gd name="T83" fmla="*/ 28 h 412"/>
                <a:gd name="T84" fmla="*/ 325 w 410"/>
                <a:gd name="T85" fmla="*/ 17 h 412"/>
                <a:gd name="T86" fmla="*/ 298 w 410"/>
                <a:gd name="T87" fmla="*/ 9 h 412"/>
                <a:gd name="T88" fmla="*/ 272 w 410"/>
                <a:gd name="T89" fmla="*/ 9 h 412"/>
                <a:gd name="T90" fmla="*/ 246 w 410"/>
                <a:gd name="T91" fmla="*/ 17 h 412"/>
                <a:gd name="T92" fmla="*/ 226 w 410"/>
                <a:gd name="T93" fmla="*/ 24 h 412"/>
                <a:gd name="T94" fmla="*/ 208 w 410"/>
                <a:gd name="T95" fmla="*/ 36 h 412"/>
                <a:gd name="T96" fmla="*/ 189 w 410"/>
                <a:gd name="T97" fmla="*/ 35 h 412"/>
                <a:gd name="T98" fmla="*/ 171 w 410"/>
                <a:gd name="T99" fmla="*/ 21 h 412"/>
                <a:gd name="T100" fmla="*/ 155 w 410"/>
                <a:gd name="T101" fmla="*/ 6 h 412"/>
                <a:gd name="T102" fmla="*/ 141 w 410"/>
                <a:gd name="T103" fmla="*/ 5 h 412"/>
                <a:gd name="T104" fmla="*/ 127 w 410"/>
                <a:gd name="T105" fmla="*/ 0 h 412"/>
                <a:gd name="T106" fmla="*/ 112 w 410"/>
                <a:gd name="T107" fmla="*/ 2 h 412"/>
                <a:gd name="T108" fmla="*/ 96 w 410"/>
                <a:gd name="T109" fmla="*/ 7 h 412"/>
                <a:gd name="T110" fmla="*/ 82 w 410"/>
                <a:gd name="T111" fmla="*/ 16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" h="412">
                  <a:moveTo>
                    <a:pt x="78" y="20"/>
                  </a:moveTo>
                  <a:lnTo>
                    <a:pt x="79" y="38"/>
                  </a:lnTo>
                  <a:lnTo>
                    <a:pt x="76" y="54"/>
                  </a:lnTo>
                  <a:lnTo>
                    <a:pt x="69" y="70"/>
                  </a:lnTo>
                  <a:lnTo>
                    <a:pt x="58" y="84"/>
                  </a:lnTo>
                  <a:lnTo>
                    <a:pt x="58" y="94"/>
                  </a:lnTo>
                  <a:lnTo>
                    <a:pt x="54" y="102"/>
                  </a:lnTo>
                  <a:lnTo>
                    <a:pt x="50" y="112"/>
                  </a:lnTo>
                  <a:lnTo>
                    <a:pt x="46" y="122"/>
                  </a:lnTo>
                  <a:lnTo>
                    <a:pt x="45" y="137"/>
                  </a:lnTo>
                  <a:lnTo>
                    <a:pt x="46" y="152"/>
                  </a:lnTo>
                  <a:lnTo>
                    <a:pt x="43" y="165"/>
                  </a:lnTo>
                  <a:lnTo>
                    <a:pt x="32" y="173"/>
                  </a:lnTo>
                  <a:lnTo>
                    <a:pt x="29" y="165"/>
                  </a:lnTo>
                  <a:lnTo>
                    <a:pt x="25" y="160"/>
                  </a:lnTo>
                  <a:lnTo>
                    <a:pt x="19" y="157"/>
                  </a:lnTo>
                  <a:lnTo>
                    <a:pt x="10" y="155"/>
                  </a:lnTo>
                  <a:lnTo>
                    <a:pt x="2" y="171"/>
                  </a:lnTo>
                  <a:lnTo>
                    <a:pt x="0" y="190"/>
                  </a:lnTo>
                  <a:lnTo>
                    <a:pt x="4" y="211"/>
                  </a:lnTo>
                  <a:lnTo>
                    <a:pt x="11" y="230"/>
                  </a:lnTo>
                  <a:lnTo>
                    <a:pt x="15" y="238"/>
                  </a:lnTo>
                  <a:lnTo>
                    <a:pt x="19" y="247"/>
                  </a:lnTo>
                  <a:lnTo>
                    <a:pt x="22" y="257"/>
                  </a:lnTo>
                  <a:lnTo>
                    <a:pt x="28" y="266"/>
                  </a:lnTo>
                  <a:lnTo>
                    <a:pt x="48" y="269"/>
                  </a:lnTo>
                  <a:lnTo>
                    <a:pt x="55" y="285"/>
                  </a:lnTo>
                  <a:lnTo>
                    <a:pt x="64" y="301"/>
                  </a:lnTo>
                  <a:lnTo>
                    <a:pt x="72" y="317"/>
                  </a:lnTo>
                  <a:lnTo>
                    <a:pt x="80" y="334"/>
                  </a:lnTo>
                  <a:lnTo>
                    <a:pt x="89" y="351"/>
                  </a:lnTo>
                  <a:lnTo>
                    <a:pt x="98" y="366"/>
                  </a:lnTo>
                  <a:lnTo>
                    <a:pt x="109" y="382"/>
                  </a:lnTo>
                  <a:lnTo>
                    <a:pt x="119" y="397"/>
                  </a:lnTo>
                  <a:lnTo>
                    <a:pt x="122" y="393"/>
                  </a:lnTo>
                  <a:lnTo>
                    <a:pt x="122" y="386"/>
                  </a:lnTo>
                  <a:lnTo>
                    <a:pt x="122" y="381"/>
                  </a:lnTo>
                  <a:lnTo>
                    <a:pt x="125" y="377"/>
                  </a:lnTo>
                  <a:lnTo>
                    <a:pt x="132" y="380"/>
                  </a:lnTo>
                  <a:lnTo>
                    <a:pt x="136" y="386"/>
                  </a:lnTo>
                  <a:lnTo>
                    <a:pt x="139" y="393"/>
                  </a:lnTo>
                  <a:lnTo>
                    <a:pt x="142" y="400"/>
                  </a:lnTo>
                  <a:lnTo>
                    <a:pt x="146" y="406"/>
                  </a:lnTo>
                  <a:lnTo>
                    <a:pt x="150" y="410"/>
                  </a:lnTo>
                  <a:lnTo>
                    <a:pt x="158" y="412"/>
                  </a:lnTo>
                  <a:lnTo>
                    <a:pt x="167" y="410"/>
                  </a:lnTo>
                  <a:lnTo>
                    <a:pt x="166" y="403"/>
                  </a:lnTo>
                  <a:lnTo>
                    <a:pt x="169" y="398"/>
                  </a:lnTo>
                  <a:lnTo>
                    <a:pt x="172" y="393"/>
                  </a:lnTo>
                  <a:lnTo>
                    <a:pt x="173" y="386"/>
                  </a:lnTo>
                  <a:lnTo>
                    <a:pt x="180" y="382"/>
                  </a:lnTo>
                  <a:lnTo>
                    <a:pt x="185" y="376"/>
                  </a:lnTo>
                  <a:lnTo>
                    <a:pt x="189" y="373"/>
                  </a:lnTo>
                  <a:lnTo>
                    <a:pt x="195" y="377"/>
                  </a:lnTo>
                  <a:lnTo>
                    <a:pt x="199" y="375"/>
                  </a:lnTo>
                  <a:lnTo>
                    <a:pt x="203" y="373"/>
                  </a:lnTo>
                  <a:lnTo>
                    <a:pt x="207" y="373"/>
                  </a:lnTo>
                  <a:lnTo>
                    <a:pt x="210" y="375"/>
                  </a:lnTo>
                  <a:lnTo>
                    <a:pt x="209" y="382"/>
                  </a:lnTo>
                  <a:lnTo>
                    <a:pt x="211" y="389"/>
                  </a:lnTo>
                  <a:lnTo>
                    <a:pt x="215" y="396"/>
                  </a:lnTo>
                  <a:lnTo>
                    <a:pt x="218" y="402"/>
                  </a:lnTo>
                  <a:lnTo>
                    <a:pt x="220" y="411"/>
                  </a:lnTo>
                  <a:lnTo>
                    <a:pt x="224" y="407"/>
                  </a:lnTo>
                  <a:lnTo>
                    <a:pt x="229" y="406"/>
                  </a:lnTo>
                  <a:lnTo>
                    <a:pt x="234" y="407"/>
                  </a:lnTo>
                  <a:lnTo>
                    <a:pt x="239" y="408"/>
                  </a:lnTo>
                  <a:lnTo>
                    <a:pt x="246" y="401"/>
                  </a:lnTo>
                  <a:lnTo>
                    <a:pt x="250" y="391"/>
                  </a:lnTo>
                  <a:lnTo>
                    <a:pt x="252" y="381"/>
                  </a:lnTo>
                  <a:lnTo>
                    <a:pt x="252" y="371"/>
                  </a:lnTo>
                  <a:lnTo>
                    <a:pt x="255" y="369"/>
                  </a:lnTo>
                  <a:lnTo>
                    <a:pt x="257" y="368"/>
                  </a:lnTo>
                  <a:lnTo>
                    <a:pt x="259" y="368"/>
                  </a:lnTo>
                  <a:lnTo>
                    <a:pt x="261" y="369"/>
                  </a:lnTo>
                  <a:lnTo>
                    <a:pt x="263" y="378"/>
                  </a:lnTo>
                  <a:lnTo>
                    <a:pt x="265" y="385"/>
                  </a:lnTo>
                  <a:lnTo>
                    <a:pt x="267" y="394"/>
                  </a:lnTo>
                  <a:lnTo>
                    <a:pt x="268" y="402"/>
                  </a:lnTo>
                  <a:lnTo>
                    <a:pt x="281" y="391"/>
                  </a:lnTo>
                  <a:lnTo>
                    <a:pt x="293" y="380"/>
                  </a:lnTo>
                  <a:lnTo>
                    <a:pt x="303" y="367"/>
                  </a:lnTo>
                  <a:lnTo>
                    <a:pt x="312" y="353"/>
                  </a:lnTo>
                  <a:lnTo>
                    <a:pt x="319" y="338"/>
                  </a:lnTo>
                  <a:lnTo>
                    <a:pt x="326" y="322"/>
                  </a:lnTo>
                  <a:lnTo>
                    <a:pt x="334" y="307"/>
                  </a:lnTo>
                  <a:lnTo>
                    <a:pt x="340" y="291"/>
                  </a:lnTo>
                  <a:lnTo>
                    <a:pt x="341" y="290"/>
                  </a:lnTo>
                  <a:lnTo>
                    <a:pt x="341" y="288"/>
                  </a:lnTo>
                  <a:lnTo>
                    <a:pt x="342" y="287"/>
                  </a:lnTo>
                  <a:lnTo>
                    <a:pt x="343" y="286"/>
                  </a:lnTo>
                  <a:lnTo>
                    <a:pt x="347" y="291"/>
                  </a:lnTo>
                  <a:lnTo>
                    <a:pt x="352" y="294"/>
                  </a:lnTo>
                  <a:lnTo>
                    <a:pt x="358" y="293"/>
                  </a:lnTo>
                  <a:lnTo>
                    <a:pt x="364" y="291"/>
                  </a:lnTo>
                  <a:lnTo>
                    <a:pt x="369" y="287"/>
                  </a:lnTo>
                  <a:lnTo>
                    <a:pt x="374" y="283"/>
                  </a:lnTo>
                  <a:lnTo>
                    <a:pt x="380" y="278"/>
                  </a:lnTo>
                  <a:lnTo>
                    <a:pt x="384" y="274"/>
                  </a:lnTo>
                  <a:lnTo>
                    <a:pt x="385" y="265"/>
                  </a:lnTo>
                  <a:lnTo>
                    <a:pt x="389" y="256"/>
                  </a:lnTo>
                  <a:lnTo>
                    <a:pt x="393" y="248"/>
                  </a:lnTo>
                  <a:lnTo>
                    <a:pt x="396" y="240"/>
                  </a:lnTo>
                  <a:lnTo>
                    <a:pt x="401" y="223"/>
                  </a:lnTo>
                  <a:lnTo>
                    <a:pt x="407" y="206"/>
                  </a:lnTo>
                  <a:lnTo>
                    <a:pt x="410" y="189"/>
                  </a:lnTo>
                  <a:lnTo>
                    <a:pt x="409" y="174"/>
                  </a:lnTo>
                  <a:lnTo>
                    <a:pt x="402" y="173"/>
                  </a:lnTo>
                  <a:lnTo>
                    <a:pt x="394" y="174"/>
                  </a:lnTo>
                  <a:lnTo>
                    <a:pt x="386" y="177"/>
                  </a:lnTo>
                  <a:lnTo>
                    <a:pt x="380" y="179"/>
                  </a:lnTo>
                  <a:lnTo>
                    <a:pt x="366" y="194"/>
                  </a:lnTo>
                  <a:lnTo>
                    <a:pt x="369" y="171"/>
                  </a:lnTo>
                  <a:lnTo>
                    <a:pt x="367" y="146"/>
                  </a:lnTo>
                  <a:lnTo>
                    <a:pt x="359" y="123"/>
                  </a:lnTo>
                  <a:lnTo>
                    <a:pt x="346" y="101"/>
                  </a:lnTo>
                  <a:lnTo>
                    <a:pt x="346" y="94"/>
                  </a:lnTo>
                  <a:lnTo>
                    <a:pt x="344" y="88"/>
                  </a:lnTo>
                  <a:lnTo>
                    <a:pt x="342" y="83"/>
                  </a:lnTo>
                  <a:lnTo>
                    <a:pt x="343" y="75"/>
                  </a:lnTo>
                  <a:lnTo>
                    <a:pt x="351" y="77"/>
                  </a:lnTo>
                  <a:lnTo>
                    <a:pt x="355" y="66"/>
                  </a:lnTo>
                  <a:lnTo>
                    <a:pt x="353" y="53"/>
                  </a:lnTo>
                  <a:lnTo>
                    <a:pt x="349" y="41"/>
                  </a:lnTo>
                  <a:lnTo>
                    <a:pt x="345" y="30"/>
                  </a:lnTo>
                  <a:lnTo>
                    <a:pt x="339" y="28"/>
                  </a:lnTo>
                  <a:lnTo>
                    <a:pt x="335" y="25"/>
                  </a:lnTo>
                  <a:lnTo>
                    <a:pt x="330" y="21"/>
                  </a:lnTo>
                  <a:lnTo>
                    <a:pt x="325" y="17"/>
                  </a:lnTo>
                  <a:lnTo>
                    <a:pt x="316" y="14"/>
                  </a:lnTo>
                  <a:lnTo>
                    <a:pt x="307" y="11"/>
                  </a:lnTo>
                  <a:lnTo>
                    <a:pt x="298" y="9"/>
                  </a:lnTo>
                  <a:lnTo>
                    <a:pt x="290" y="8"/>
                  </a:lnTo>
                  <a:lnTo>
                    <a:pt x="280" y="8"/>
                  </a:lnTo>
                  <a:lnTo>
                    <a:pt x="272" y="9"/>
                  </a:lnTo>
                  <a:lnTo>
                    <a:pt x="262" y="11"/>
                  </a:lnTo>
                  <a:lnTo>
                    <a:pt x="254" y="17"/>
                  </a:lnTo>
                  <a:lnTo>
                    <a:pt x="246" y="17"/>
                  </a:lnTo>
                  <a:lnTo>
                    <a:pt x="238" y="18"/>
                  </a:lnTo>
                  <a:lnTo>
                    <a:pt x="232" y="20"/>
                  </a:lnTo>
                  <a:lnTo>
                    <a:pt x="226" y="24"/>
                  </a:lnTo>
                  <a:lnTo>
                    <a:pt x="220" y="28"/>
                  </a:lnTo>
                  <a:lnTo>
                    <a:pt x="213" y="32"/>
                  </a:lnTo>
                  <a:lnTo>
                    <a:pt x="208" y="36"/>
                  </a:lnTo>
                  <a:lnTo>
                    <a:pt x="202" y="40"/>
                  </a:lnTo>
                  <a:lnTo>
                    <a:pt x="195" y="39"/>
                  </a:lnTo>
                  <a:lnTo>
                    <a:pt x="189" y="35"/>
                  </a:lnTo>
                  <a:lnTo>
                    <a:pt x="183" y="31"/>
                  </a:lnTo>
                  <a:lnTo>
                    <a:pt x="178" y="26"/>
                  </a:lnTo>
                  <a:lnTo>
                    <a:pt x="171" y="21"/>
                  </a:lnTo>
                  <a:lnTo>
                    <a:pt x="166" y="16"/>
                  </a:lnTo>
                  <a:lnTo>
                    <a:pt x="160" y="10"/>
                  </a:lnTo>
                  <a:lnTo>
                    <a:pt x="155" y="6"/>
                  </a:lnTo>
                  <a:lnTo>
                    <a:pt x="150" y="6"/>
                  </a:lnTo>
                  <a:lnTo>
                    <a:pt x="145" y="6"/>
                  </a:lnTo>
                  <a:lnTo>
                    <a:pt x="141" y="5"/>
                  </a:lnTo>
                  <a:lnTo>
                    <a:pt x="137" y="3"/>
                  </a:lnTo>
                  <a:lnTo>
                    <a:pt x="133" y="1"/>
                  </a:lnTo>
                  <a:lnTo>
                    <a:pt x="127" y="0"/>
                  </a:lnTo>
                  <a:lnTo>
                    <a:pt x="122" y="0"/>
                  </a:lnTo>
                  <a:lnTo>
                    <a:pt x="117" y="0"/>
                  </a:lnTo>
                  <a:lnTo>
                    <a:pt x="112" y="2"/>
                  </a:lnTo>
                  <a:lnTo>
                    <a:pt x="105" y="4"/>
                  </a:lnTo>
                  <a:lnTo>
                    <a:pt x="100" y="5"/>
                  </a:lnTo>
                  <a:lnTo>
                    <a:pt x="96" y="7"/>
                  </a:lnTo>
                  <a:lnTo>
                    <a:pt x="91" y="9"/>
                  </a:lnTo>
                  <a:lnTo>
                    <a:pt x="87" y="12"/>
                  </a:lnTo>
                  <a:lnTo>
                    <a:pt x="82" y="16"/>
                  </a:lnTo>
                  <a:lnTo>
                    <a:pt x="78" y="20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4" name="Freeform 50"/>
            <p:cNvSpPr>
              <a:spLocks/>
            </p:cNvSpPr>
            <p:nvPr/>
          </p:nvSpPr>
          <p:spPr bwMode="auto">
            <a:xfrm>
              <a:off x="4138" y="2164"/>
              <a:ext cx="93" cy="94"/>
            </a:xfrm>
            <a:custGeom>
              <a:avLst/>
              <a:gdLst>
                <a:gd name="T0" fmla="*/ 78 w 93"/>
                <a:gd name="T1" fmla="*/ 5 h 94"/>
                <a:gd name="T2" fmla="*/ 76 w 93"/>
                <a:gd name="T3" fmla="*/ 22 h 94"/>
                <a:gd name="T4" fmla="*/ 75 w 93"/>
                <a:gd name="T5" fmla="*/ 40 h 94"/>
                <a:gd name="T6" fmla="*/ 76 w 93"/>
                <a:gd name="T7" fmla="*/ 57 h 94"/>
                <a:gd name="T8" fmla="*/ 78 w 93"/>
                <a:gd name="T9" fmla="*/ 73 h 94"/>
                <a:gd name="T10" fmla="*/ 74 w 93"/>
                <a:gd name="T11" fmla="*/ 80 h 94"/>
                <a:gd name="T12" fmla="*/ 67 w 93"/>
                <a:gd name="T13" fmla="*/ 76 h 94"/>
                <a:gd name="T14" fmla="*/ 59 w 93"/>
                <a:gd name="T15" fmla="*/ 72 h 94"/>
                <a:gd name="T16" fmla="*/ 52 w 93"/>
                <a:gd name="T17" fmla="*/ 69 h 94"/>
                <a:gd name="T18" fmla="*/ 45 w 93"/>
                <a:gd name="T19" fmla="*/ 65 h 94"/>
                <a:gd name="T20" fmla="*/ 36 w 93"/>
                <a:gd name="T21" fmla="*/ 63 h 94"/>
                <a:gd name="T22" fmla="*/ 28 w 93"/>
                <a:gd name="T23" fmla="*/ 62 h 94"/>
                <a:gd name="T24" fmla="*/ 20 w 93"/>
                <a:gd name="T25" fmla="*/ 63 h 94"/>
                <a:gd name="T26" fmla="*/ 10 w 93"/>
                <a:gd name="T27" fmla="*/ 67 h 94"/>
                <a:gd name="T28" fmla="*/ 7 w 93"/>
                <a:gd name="T29" fmla="*/ 70 h 94"/>
                <a:gd name="T30" fmla="*/ 4 w 93"/>
                <a:gd name="T31" fmla="*/ 72 h 94"/>
                <a:gd name="T32" fmla="*/ 1 w 93"/>
                <a:gd name="T33" fmla="*/ 74 h 94"/>
                <a:gd name="T34" fmla="*/ 0 w 93"/>
                <a:gd name="T35" fmla="*/ 78 h 94"/>
                <a:gd name="T36" fmla="*/ 10 w 93"/>
                <a:gd name="T37" fmla="*/ 77 h 94"/>
                <a:gd name="T38" fmla="*/ 20 w 93"/>
                <a:gd name="T39" fmla="*/ 78 h 94"/>
                <a:gd name="T40" fmla="*/ 29 w 93"/>
                <a:gd name="T41" fmla="*/ 79 h 94"/>
                <a:gd name="T42" fmla="*/ 39 w 93"/>
                <a:gd name="T43" fmla="*/ 80 h 94"/>
                <a:gd name="T44" fmla="*/ 49 w 93"/>
                <a:gd name="T45" fmla="*/ 84 h 94"/>
                <a:gd name="T46" fmla="*/ 58 w 93"/>
                <a:gd name="T47" fmla="*/ 86 h 94"/>
                <a:gd name="T48" fmla="*/ 67 w 93"/>
                <a:gd name="T49" fmla="*/ 88 h 94"/>
                <a:gd name="T50" fmla="*/ 76 w 93"/>
                <a:gd name="T51" fmla="*/ 90 h 94"/>
                <a:gd name="T52" fmla="*/ 78 w 93"/>
                <a:gd name="T53" fmla="*/ 93 h 94"/>
                <a:gd name="T54" fmla="*/ 82 w 93"/>
                <a:gd name="T55" fmla="*/ 94 h 94"/>
                <a:gd name="T56" fmla="*/ 85 w 93"/>
                <a:gd name="T57" fmla="*/ 94 h 94"/>
                <a:gd name="T58" fmla="*/ 89 w 93"/>
                <a:gd name="T59" fmla="*/ 94 h 94"/>
                <a:gd name="T60" fmla="*/ 93 w 93"/>
                <a:gd name="T61" fmla="*/ 86 h 94"/>
                <a:gd name="T62" fmla="*/ 93 w 93"/>
                <a:gd name="T63" fmla="*/ 75 h 94"/>
                <a:gd name="T64" fmla="*/ 92 w 93"/>
                <a:gd name="T65" fmla="*/ 65 h 94"/>
                <a:gd name="T66" fmla="*/ 92 w 93"/>
                <a:gd name="T67" fmla="*/ 54 h 94"/>
                <a:gd name="T68" fmla="*/ 87 w 93"/>
                <a:gd name="T69" fmla="*/ 0 h 94"/>
                <a:gd name="T70" fmla="*/ 83 w 93"/>
                <a:gd name="T71" fmla="*/ 0 h 94"/>
                <a:gd name="T72" fmla="*/ 81 w 93"/>
                <a:gd name="T73" fmla="*/ 1 h 94"/>
                <a:gd name="T74" fmla="*/ 79 w 93"/>
                <a:gd name="T75" fmla="*/ 3 h 94"/>
                <a:gd name="T76" fmla="*/ 78 w 93"/>
                <a:gd name="T77" fmla="*/ 5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3" h="94">
                  <a:moveTo>
                    <a:pt x="78" y="5"/>
                  </a:moveTo>
                  <a:lnTo>
                    <a:pt x="76" y="22"/>
                  </a:lnTo>
                  <a:lnTo>
                    <a:pt x="75" y="40"/>
                  </a:lnTo>
                  <a:lnTo>
                    <a:pt x="76" y="57"/>
                  </a:lnTo>
                  <a:lnTo>
                    <a:pt x="78" y="73"/>
                  </a:lnTo>
                  <a:lnTo>
                    <a:pt x="74" y="80"/>
                  </a:lnTo>
                  <a:lnTo>
                    <a:pt x="67" y="76"/>
                  </a:lnTo>
                  <a:lnTo>
                    <a:pt x="59" y="72"/>
                  </a:lnTo>
                  <a:lnTo>
                    <a:pt x="52" y="69"/>
                  </a:lnTo>
                  <a:lnTo>
                    <a:pt x="45" y="65"/>
                  </a:lnTo>
                  <a:lnTo>
                    <a:pt x="36" y="63"/>
                  </a:lnTo>
                  <a:lnTo>
                    <a:pt x="28" y="62"/>
                  </a:lnTo>
                  <a:lnTo>
                    <a:pt x="20" y="63"/>
                  </a:lnTo>
                  <a:lnTo>
                    <a:pt x="10" y="67"/>
                  </a:lnTo>
                  <a:lnTo>
                    <a:pt x="7" y="70"/>
                  </a:lnTo>
                  <a:lnTo>
                    <a:pt x="4" y="72"/>
                  </a:lnTo>
                  <a:lnTo>
                    <a:pt x="1" y="74"/>
                  </a:lnTo>
                  <a:lnTo>
                    <a:pt x="0" y="78"/>
                  </a:lnTo>
                  <a:lnTo>
                    <a:pt x="10" y="77"/>
                  </a:lnTo>
                  <a:lnTo>
                    <a:pt x="20" y="78"/>
                  </a:lnTo>
                  <a:lnTo>
                    <a:pt x="29" y="79"/>
                  </a:lnTo>
                  <a:lnTo>
                    <a:pt x="39" y="80"/>
                  </a:lnTo>
                  <a:lnTo>
                    <a:pt x="49" y="84"/>
                  </a:lnTo>
                  <a:lnTo>
                    <a:pt x="58" y="86"/>
                  </a:lnTo>
                  <a:lnTo>
                    <a:pt x="67" y="88"/>
                  </a:lnTo>
                  <a:lnTo>
                    <a:pt x="76" y="90"/>
                  </a:lnTo>
                  <a:lnTo>
                    <a:pt x="78" y="93"/>
                  </a:lnTo>
                  <a:lnTo>
                    <a:pt x="82" y="94"/>
                  </a:lnTo>
                  <a:lnTo>
                    <a:pt x="85" y="94"/>
                  </a:lnTo>
                  <a:lnTo>
                    <a:pt x="89" y="94"/>
                  </a:lnTo>
                  <a:lnTo>
                    <a:pt x="93" y="86"/>
                  </a:lnTo>
                  <a:lnTo>
                    <a:pt x="93" y="75"/>
                  </a:lnTo>
                  <a:lnTo>
                    <a:pt x="92" y="65"/>
                  </a:lnTo>
                  <a:lnTo>
                    <a:pt x="92" y="54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1" y="1"/>
                  </a:lnTo>
                  <a:lnTo>
                    <a:pt x="79" y="3"/>
                  </a:lnTo>
                  <a:lnTo>
                    <a:pt x="78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5" name="Freeform 51"/>
            <p:cNvSpPr>
              <a:spLocks/>
            </p:cNvSpPr>
            <p:nvPr/>
          </p:nvSpPr>
          <p:spPr bwMode="auto">
            <a:xfrm>
              <a:off x="3354" y="2192"/>
              <a:ext cx="161" cy="166"/>
            </a:xfrm>
            <a:custGeom>
              <a:avLst/>
              <a:gdLst>
                <a:gd name="T0" fmla="*/ 1 w 161"/>
                <a:gd name="T1" fmla="*/ 34 h 166"/>
                <a:gd name="T2" fmla="*/ 11 w 161"/>
                <a:gd name="T3" fmla="*/ 70 h 166"/>
                <a:gd name="T4" fmla="*/ 24 w 161"/>
                <a:gd name="T5" fmla="*/ 100 h 166"/>
                <a:gd name="T6" fmla="*/ 43 w 161"/>
                <a:gd name="T7" fmla="*/ 122 h 166"/>
                <a:gd name="T8" fmla="*/ 66 w 161"/>
                <a:gd name="T9" fmla="*/ 138 h 166"/>
                <a:gd name="T10" fmla="*/ 92 w 161"/>
                <a:gd name="T11" fmla="*/ 148 h 166"/>
                <a:gd name="T12" fmla="*/ 107 w 161"/>
                <a:gd name="T13" fmla="*/ 150 h 166"/>
                <a:gd name="T14" fmla="*/ 110 w 161"/>
                <a:gd name="T15" fmla="*/ 147 h 166"/>
                <a:gd name="T16" fmla="*/ 116 w 161"/>
                <a:gd name="T17" fmla="*/ 147 h 166"/>
                <a:gd name="T18" fmla="*/ 127 w 161"/>
                <a:gd name="T19" fmla="*/ 154 h 166"/>
                <a:gd name="T20" fmla="*/ 140 w 161"/>
                <a:gd name="T21" fmla="*/ 161 h 166"/>
                <a:gd name="T22" fmla="*/ 152 w 161"/>
                <a:gd name="T23" fmla="*/ 166 h 166"/>
                <a:gd name="T24" fmla="*/ 161 w 161"/>
                <a:gd name="T25" fmla="*/ 166 h 166"/>
                <a:gd name="T26" fmla="*/ 151 w 161"/>
                <a:gd name="T27" fmla="*/ 152 h 166"/>
                <a:gd name="T28" fmla="*/ 138 w 161"/>
                <a:gd name="T29" fmla="*/ 143 h 166"/>
                <a:gd name="T30" fmla="*/ 107 w 161"/>
                <a:gd name="T31" fmla="*/ 117 h 166"/>
                <a:gd name="T32" fmla="*/ 83 w 161"/>
                <a:gd name="T33" fmla="*/ 87 h 166"/>
                <a:gd name="T34" fmla="*/ 65 w 161"/>
                <a:gd name="T35" fmla="*/ 54 h 166"/>
                <a:gd name="T36" fmla="*/ 51 w 161"/>
                <a:gd name="T37" fmla="*/ 18 h 166"/>
                <a:gd name="T38" fmla="*/ 48 w 161"/>
                <a:gd name="T39" fmla="*/ 16 h 166"/>
                <a:gd name="T40" fmla="*/ 45 w 161"/>
                <a:gd name="T41" fmla="*/ 17 h 166"/>
                <a:gd name="T42" fmla="*/ 44 w 161"/>
                <a:gd name="T43" fmla="*/ 22 h 166"/>
                <a:gd name="T44" fmla="*/ 47 w 161"/>
                <a:gd name="T45" fmla="*/ 28 h 166"/>
                <a:gd name="T46" fmla="*/ 57 w 161"/>
                <a:gd name="T47" fmla="*/ 74 h 166"/>
                <a:gd name="T48" fmla="*/ 71 w 161"/>
                <a:gd name="T49" fmla="*/ 118 h 166"/>
                <a:gd name="T50" fmla="*/ 58 w 161"/>
                <a:gd name="T51" fmla="*/ 108 h 166"/>
                <a:gd name="T52" fmla="*/ 48 w 161"/>
                <a:gd name="T53" fmla="*/ 96 h 166"/>
                <a:gd name="T54" fmla="*/ 39 w 161"/>
                <a:gd name="T55" fmla="*/ 84 h 166"/>
                <a:gd name="T56" fmla="*/ 30 w 161"/>
                <a:gd name="T57" fmla="*/ 72 h 166"/>
                <a:gd name="T58" fmla="*/ 17 w 161"/>
                <a:gd name="T59" fmla="*/ 37 h 166"/>
                <a:gd name="T60" fmla="*/ 7 w 161"/>
                <a:gd name="T61" fmla="*/ 1 h 166"/>
                <a:gd name="T62" fmla="*/ 1 w 161"/>
                <a:gd name="T63" fmla="*/ 3 h 166"/>
                <a:gd name="T64" fmla="*/ 0 w 161"/>
                <a:gd name="T65" fmla="*/ 15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1" h="166">
                  <a:moveTo>
                    <a:pt x="0" y="15"/>
                  </a:moveTo>
                  <a:lnTo>
                    <a:pt x="1" y="34"/>
                  </a:lnTo>
                  <a:lnTo>
                    <a:pt x="6" y="52"/>
                  </a:lnTo>
                  <a:lnTo>
                    <a:pt x="11" y="70"/>
                  </a:lnTo>
                  <a:lnTo>
                    <a:pt x="16" y="88"/>
                  </a:lnTo>
                  <a:lnTo>
                    <a:pt x="24" y="100"/>
                  </a:lnTo>
                  <a:lnTo>
                    <a:pt x="33" y="111"/>
                  </a:lnTo>
                  <a:lnTo>
                    <a:pt x="43" y="122"/>
                  </a:lnTo>
                  <a:lnTo>
                    <a:pt x="54" y="131"/>
                  </a:lnTo>
                  <a:lnTo>
                    <a:pt x="66" y="138"/>
                  </a:lnTo>
                  <a:lnTo>
                    <a:pt x="78" y="145"/>
                  </a:lnTo>
                  <a:lnTo>
                    <a:pt x="92" y="148"/>
                  </a:lnTo>
                  <a:lnTo>
                    <a:pt x="105" y="148"/>
                  </a:lnTo>
                  <a:lnTo>
                    <a:pt x="107" y="150"/>
                  </a:lnTo>
                  <a:lnTo>
                    <a:pt x="109" y="149"/>
                  </a:lnTo>
                  <a:lnTo>
                    <a:pt x="110" y="147"/>
                  </a:lnTo>
                  <a:lnTo>
                    <a:pt x="111" y="144"/>
                  </a:lnTo>
                  <a:lnTo>
                    <a:pt x="116" y="147"/>
                  </a:lnTo>
                  <a:lnTo>
                    <a:pt x="122" y="150"/>
                  </a:lnTo>
                  <a:lnTo>
                    <a:pt x="127" y="154"/>
                  </a:lnTo>
                  <a:lnTo>
                    <a:pt x="134" y="158"/>
                  </a:lnTo>
                  <a:lnTo>
                    <a:pt x="140" y="161"/>
                  </a:lnTo>
                  <a:lnTo>
                    <a:pt x="146" y="165"/>
                  </a:lnTo>
                  <a:lnTo>
                    <a:pt x="152" y="166"/>
                  </a:lnTo>
                  <a:lnTo>
                    <a:pt x="159" y="166"/>
                  </a:lnTo>
                  <a:lnTo>
                    <a:pt x="161" y="166"/>
                  </a:lnTo>
                  <a:lnTo>
                    <a:pt x="157" y="157"/>
                  </a:lnTo>
                  <a:lnTo>
                    <a:pt x="151" y="152"/>
                  </a:lnTo>
                  <a:lnTo>
                    <a:pt x="144" y="147"/>
                  </a:lnTo>
                  <a:lnTo>
                    <a:pt x="138" y="143"/>
                  </a:lnTo>
                  <a:lnTo>
                    <a:pt x="122" y="131"/>
                  </a:lnTo>
                  <a:lnTo>
                    <a:pt x="107" y="117"/>
                  </a:lnTo>
                  <a:lnTo>
                    <a:pt x="95" y="103"/>
                  </a:lnTo>
                  <a:lnTo>
                    <a:pt x="83" y="87"/>
                  </a:lnTo>
                  <a:lnTo>
                    <a:pt x="73" y="70"/>
                  </a:lnTo>
                  <a:lnTo>
                    <a:pt x="65" y="54"/>
                  </a:lnTo>
                  <a:lnTo>
                    <a:pt x="57" y="36"/>
                  </a:lnTo>
                  <a:lnTo>
                    <a:pt x="51" y="18"/>
                  </a:lnTo>
                  <a:lnTo>
                    <a:pt x="50" y="16"/>
                  </a:lnTo>
                  <a:lnTo>
                    <a:pt x="48" y="16"/>
                  </a:lnTo>
                  <a:lnTo>
                    <a:pt x="46" y="16"/>
                  </a:lnTo>
                  <a:lnTo>
                    <a:pt x="45" y="17"/>
                  </a:lnTo>
                  <a:lnTo>
                    <a:pt x="44" y="20"/>
                  </a:lnTo>
                  <a:lnTo>
                    <a:pt x="44" y="22"/>
                  </a:lnTo>
                  <a:lnTo>
                    <a:pt x="45" y="25"/>
                  </a:lnTo>
                  <a:lnTo>
                    <a:pt x="47" y="28"/>
                  </a:lnTo>
                  <a:lnTo>
                    <a:pt x="52" y="51"/>
                  </a:lnTo>
                  <a:lnTo>
                    <a:pt x="57" y="74"/>
                  </a:lnTo>
                  <a:lnTo>
                    <a:pt x="64" y="98"/>
                  </a:lnTo>
                  <a:lnTo>
                    <a:pt x="71" y="118"/>
                  </a:lnTo>
                  <a:lnTo>
                    <a:pt x="65" y="114"/>
                  </a:lnTo>
                  <a:lnTo>
                    <a:pt x="58" y="108"/>
                  </a:lnTo>
                  <a:lnTo>
                    <a:pt x="53" y="103"/>
                  </a:lnTo>
                  <a:lnTo>
                    <a:pt x="48" y="96"/>
                  </a:lnTo>
                  <a:lnTo>
                    <a:pt x="44" y="90"/>
                  </a:lnTo>
                  <a:lnTo>
                    <a:pt x="39" y="84"/>
                  </a:lnTo>
                  <a:lnTo>
                    <a:pt x="34" y="78"/>
                  </a:lnTo>
                  <a:lnTo>
                    <a:pt x="30" y="72"/>
                  </a:lnTo>
                  <a:lnTo>
                    <a:pt x="21" y="55"/>
                  </a:lnTo>
                  <a:lnTo>
                    <a:pt x="17" y="37"/>
                  </a:lnTo>
                  <a:lnTo>
                    <a:pt x="14" y="19"/>
                  </a:lnTo>
                  <a:lnTo>
                    <a:pt x="7" y="1"/>
                  </a:lnTo>
                  <a:lnTo>
                    <a:pt x="2" y="0"/>
                  </a:lnTo>
                  <a:lnTo>
                    <a:pt x="1" y="3"/>
                  </a:lnTo>
                  <a:lnTo>
                    <a:pt x="1" y="1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6" name="Freeform 52"/>
            <p:cNvSpPr>
              <a:spLocks/>
            </p:cNvSpPr>
            <p:nvPr/>
          </p:nvSpPr>
          <p:spPr bwMode="auto">
            <a:xfrm>
              <a:off x="3521" y="2202"/>
              <a:ext cx="107" cy="137"/>
            </a:xfrm>
            <a:custGeom>
              <a:avLst/>
              <a:gdLst>
                <a:gd name="T0" fmla="*/ 0 w 107"/>
                <a:gd name="T1" fmla="*/ 2 h 137"/>
                <a:gd name="T2" fmla="*/ 1 w 107"/>
                <a:gd name="T3" fmla="*/ 6 h 137"/>
                <a:gd name="T4" fmla="*/ 3 w 107"/>
                <a:gd name="T5" fmla="*/ 9 h 137"/>
                <a:gd name="T6" fmla="*/ 7 w 107"/>
                <a:gd name="T7" fmla="*/ 11 h 137"/>
                <a:gd name="T8" fmla="*/ 11 w 107"/>
                <a:gd name="T9" fmla="*/ 12 h 137"/>
                <a:gd name="T10" fmla="*/ 17 w 107"/>
                <a:gd name="T11" fmla="*/ 23 h 137"/>
                <a:gd name="T12" fmla="*/ 24 w 107"/>
                <a:gd name="T13" fmla="*/ 32 h 137"/>
                <a:gd name="T14" fmla="*/ 33 w 107"/>
                <a:gd name="T15" fmla="*/ 42 h 137"/>
                <a:gd name="T16" fmla="*/ 40 w 107"/>
                <a:gd name="T17" fmla="*/ 52 h 137"/>
                <a:gd name="T18" fmla="*/ 47 w 107"/>
                <a:gd name="T19" fmla="*/ 62 h 137"/>
                <a:gd name="T20" fmla="*/ 55 w 107"/>
                <a:gd name="T21" fmla="*/ 73 h 137"/>
                <a:gd name="T22" fmla="*/ 61 w 107"/>
                <a:gd name="T23" fmla="*/ 83 h 137"/>
                <a:gd name="T24" fmla="*/ 66 w 107"/>
                <a:gd name="T25" fmla="*/ 95 h 137"/>
                <a:gd name="T26" fmla="*/ 73 w 107"/>
                <a:gd name="T27" fmla="*/ 98 h 137"/>
                <a:gd name="T28" fmla="*/ 80 w 107"/>
                <a:gd name="T29" fmla="*/ 103 h 137"/>
                <a:gd name="T30" fmla="*/ 84 w 107"/>
                <a:gd name="T31" fmla="*/ 110 h 137"/>
                <a:gd name="T32" fmla="*/ 87 w 107"/>
                <a:gd name="T33" fmla="*/ 116 h 137"/>
                <a:gd name="T34" fmla="*/ 90 w 107"/>
                <a:gd name="T35" fmla="*/ 123 h 137"/>
                <a:gd name="T36" fmla="*/ 93 w 107"/>
                <a:gd name="T37" fmla="*/ 129 h 137"/>
                <a:gd name="T38" fmla="*/ 99 w 107"/>
                <a:gd name="T39" fmla="*/ 134 h 137"/>
                <a:gd name="T40" fmla="*/ 106 w 107"/>
                <a:gd name="T41" fmla="*/ 137 h 137"/>
                <a:gd name="T42" fmla="*/ 107 w 107"/>
                <a:gd name="T43" fmla="*/ 133 h 137"/>
                <a:gd name="T44" fmla="*/ 105 w 107"/>
                <a:gd name="T45" fmla="*/ 127 h 137"/>
                <a:gd name="T46" fmla="*/ 102 w 107"/>
                <a:gd name="T47" fmla="*/ 123 h 137"/>
                <a:gd name="T48" fmla="*/ 100 w 107"/>
                <a:gd name="T49" fmla="*/ 119 h 137"/>
                <a:gd name="T50" fmla="*/ 99 w 107"/>
                <a:gd name="T51" fmla="*/ 108 h 137"/>
                <a:gd name="T52" fmla="*/ 95 w 107"/>
                <a:gd name="T53" fmla="*/ 100 h 137"/>
                <a:gd name="T54" fmla="*/ 91 w 107"/>
                <a:gd name="T55" fmla="*/ 92 h 137"/>
                <a:gd name="T56" fmla="*/ 85 w 107"/>
                <a:gd name="T57" fmla="*/ 84 h 137"/>
                <a:gd name="T58" fmla="*/ 79 w 107"/>
                <a:gd name="T59" fmla="*/ 77 h 137"/>
                <a:gd name="T60" fmla="*/ 73 w 107"/>
                <a:gd name="T61" fmla="*/ 69 h 137"/>
                <a:gd name="T62" fmla="*/ 68 w 107"/>
                <a:gd name="T63" fmla="*/ 60 h 137"/>
                <a:gd name="T64" fmla="*/ 65 w 107"/>
                <a:gd name="T65" fmla="*/ 51 h 137"/>
                <a:gd name="T66" fmla="*/ 58 w 107"/>
                <a:gd name="T67" fmla="*/ 45 h 137"/>
                <a:gd name="T68" fmla="*/ 50 w 107"/>
                <a:gd name="T69" fmla="*/ 37 h 137"/>
                <a:gd name="T70" fmla="*/ 43 w 107"/>
                <a:gd name="T71" fmla="*/ 30 h 137"/>
                <a:gd name="T72" fmla="*/ 36 w 107"/>
                <a:gd name="T73" fmla="*/ 22 h 137"/>
                <a:gd name="T74" fmla="*/ 28 w 107"/>
                <a:gd name="T75" fmla="*/ 15 h 137"/>
                <a:gd name="T76" fmla="*/ 21 w 107"/>
                <a:gd name="T77" fmla="*/ 8 h 137"/>
                <a:gd name="T78" fmla="*/ 13 w 107"/>
                <a:gd name="T79" fmla="*/ 3 h 137"/>
                <a:gd name="T80" fmla="*/ 3 w 107"/>
                <a:gd name="T81" fmla="*/ 0 h 137"/>
                <a:gd name="T82" fmla="*/ 0 w 107"/>
                <a:gd name="T83" fmla="*/ 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7" h="137">
                  <a:moveTo>
                    <a:pt x="0" y="2"/>
                  </a:moveTo>
                  <a:lnTo>
                    <a:pt x="1" y="6"/>
                  </a:lnTo>
                  <a:lnTo>
                    <a:pt x="3" y="9"/>
                  </a:lnTo>
                  <a:lnTo>
                    <a:pt x="7" y="11"/>
                  </a:lnTo>
                  <a:lnTo>
                    <a:pt x="11" y="12"/>
                  </a:lnTo>
                  <a:lnTo>
                    <a:pt x="17" y="23"/>
                  </a:lnTo>
                  <a:lnTo>
                    <a:pt x="24" y="32"/>
                  </a:lnTo>
                  <a:lnTo>
                    <a:pt x="33" y="42"/>
                  </a:lnTo>
                  <a:lnTo>
                    <a:pt x="40" y="52"/>
                  </a:lnTo>
                  <a:lnTo>
                    <a:pt x="47" y="62"/>
                  </a:lnTo>
                  <a:lnTo>
                    <a:pt x="55" y="73"/>
                  </a:lnTo>
                  <a:lnTo>
                    <a:pt x="61" y="83"/>
                  </a:lnTo>
                  <a:lnTo>
                    <a:pt x="66" y="95"/>
                  </a:lnTo>
                  <a:lnTo>
                    <a:pt x="73" y="98"/>
                  </a:lnTo>
                  <a:lnTo>
                    <a:pt x="80" y="103"/>
                  </a:lnTo>
                  <a:lnTo>
                    <a:pt x="84" y="110"/>
                  </a:lnTo>
                  <a:lnTo>
                    <a:pt x="87" y="116"/>
                  </a:lnTo>
                  <a:lnTo>
                    <a:pt x="90" y="123"/>
                  </a:lnTo>
                  <a:lnTo>
                    <a:pt x="93" y="129"/>
                  </a:lnTo>
                  <a:lnTo>
                    <a:pt x="99" y="134"/>
                  </a:lnTo>
                  <a:lnTo>
                    <a:pt x="106" y="137"/>
                  </a:lnTo>
                  <a:lnTo>
                    <a:pt x="107" y="133"/>
                  </a:lnTo>
                  <a:lnTo>
                    <a:pt x="105" y="127"/>
                  </a:lnTo>
                  <a:lnTo>
                    <a:pt x="102" y="123"/>
                  </a:lnTo>
                  <a:lnTo>
                    <a:pt x="100" y="119"/>
                  </a:lnTo>
                  <a:lnTo>
                    <a:pt x="99" y="108"/>
                  </a:lnTo>
                  <a:lnTo>
                    <a:pt x="95" y="100"/>
                  </a:lnTo>
                  <a:lnTo>
                    <a:pt x="91" y="92"/>
                  </a:lnTo>
                  <a:lnTo>
                    <a:pt x="85" y="84"/>
                  </a:lnTo>
                  <a:lnTo>
                    <a:pt x="79" y="77"/>
                  </a:lnTo>
                  <a:lnTo>
                    <a:pt x="73" y="69"/>
                  </a:lnTo>
                  <a:lnTo>
                    <a:pt x="68" y="60"/>
                  </a:lnTo>
                  <a:lnTo>
                    <a:pt x="65" y="51"/>
                  </a:lnTo>
                  <a:lnTo>
                    <a:pt x="58" y="45"/>
                  </a:lnTo>
                  <a:lnTo>
                    <a:pt x="50" y="37"/>
                  </a:lnTo>
                  <a:lnTo>
                    <a:pt x="43" y="30"/>
                  </a:lnTo>
                  <a:lnTo>
                    <a:pt x="36" y="22"/>
                  </a:lnTo>
                  <a:lnTo>
                    <a:pt x="28" y="15"/>
                  </a:lnTo>
                  <a:lnTo>
                    <a:pt x="21" y="8"/>
                  </a:lnTo>
                  <a:lnTo>
                    <a:pt x="13" y="3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7" name="Freeform 53"/>
            <p:cNvSpPr>
              <a:spLocks/>
            </p:cNvSpPr>
            <p:nvPr/>
          </p:nvSpPr>
          <p:spPr bwMode="auto">
            <a:xfrm>
              <a:off x="3614" y="2203"/>
              <a:ext cx="49" cy="72"/>
            </a:xfrm>
            <a:custGeom>
              <a:avLst/>
              <a:gdLst>
                <a:gd name="T0" fmla="*/ 0 w 49"/>
                <a:gd name="T1" fmla="*/ 4 h 72"/>
                <a:gd name="T2" fmla="*/ 4 w 49"/>
                <a:gd name="T3" fmla="*/ 12 h 72"/>
                <a:gd name="T4" fmla="*/ 9 w 49"/>
                <a:gd name="T5" fmla="*/ 21 h 72"/>
                <a:gd name="T6" fmla="*/ 14 w 49"/>
                <a:gd name="T7" fmla="*/ 29 h 72"/>
                <a:gd name="T8" fmla="*/ 19 w 49"/>
                <a:gd name="T9" fmla="*/ 37 h 72"/>
                <a:gd name="T10" fmla="*/ 23 w 49"/>
                <a:gd name="T11" fmla="*/ 46 h 72"/>
                <a:gd name="T12" fmla="*/ 29 w 49"/>
                <a:gd name="T13" fmla="*/ 54 h 72"/>
                <a:gd name="T14" fmla="*/ 35 w 49"/>
                <a:gd name="T15" fmla="*/ 61 h 72"/>
                <a:gd name="T16" fmla="*/ 40 w 49"/>
                <a:gd name="T17" fmla="*/ 70 h 72"/>
                <a:gd name="T18" fmla="*/ 42 w 49"/>
                <a:gd name="T19" fmla="*/ 71 h 72"/>
                <a:gd name="T20" fmla="*/ 45 w 49"/>
                <a:gd name="T21" fmla="*/ 72 h 72"/>
                <a:gd name="T22" fmla="*/ 47 w 49"/>
                <a:gd name="T23" fmla="*/ 71 h 72"/>
                <a:gd name="T24" fmla="*/ 49 w 49"/>
                <a:gd name="T25" fmla="*/ 69 h 72"/>
                <a:gd name="T26" fmla="*/ 49 w 49"/>
                <a:gd name="T27" fmla="*/ 58 h 72"/>
                <a:gd name="T28" fmla="*/ 47 w 49"/>
                <a:gd name="T29" fmla="*/ 48 h 72"/>
                <a:gd name="T30" fmla="*/ 42 w 49"/>
                <a:gd name="T31" fmla="*/ 38 h 72"/>
                <a:gd name="T32" fmla="*/ 36 w 49"/>
                <a:gd name="T33" fmla="*/ 29 h 72"/>
                <a:gd name="T34" fmla="*/ 29 w 49"/>
                <a:gd name="T35" fmla="*/ 22 h 72"/>
                <a:gd name="T36" fmla="*/ 20 w 49"/>
                <a:gd name="T37" fmla="*/ 13 h 72"/>
                <a:gd name="T38" fmla="*/ 11 w 49"/>
                <a:gd name="T39" fmla="*/ 7 h 72"/>
                <a:gd name="T40" fmla="*/ 2 w 49"/>
                <a:gd name="T41" fmla="*/ 0 h 72"/>
                <a:gd name="T42" fmla="*/ 0 w 49"/>
                <a:gd name="T43" fmla="*/ 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9" h="72">
                  <a:moveTo>
                    <a:pt x="0" y="4"/>
                  </a:moveTo>
                  <a:lnTo>
                    <a:pt x="4" y="12"/>
                  </a:lnTo>
                  <a:lnTo>
                    <a:pt x="9" y="21"/>
                  </a:lnTo>
                  <a:lnTo>
                    <a:pt x="14" y="29"/>
                  </a:lnTo>
                  <a:lnTo>
                    <a:pt x="19" y="37"/>
                  </a:lnTo>
                  <a:lnTo>
                    <a:pt x="23" y="46"/>
                  </a:lnTo>
                  <a:lnTo>
                    <a:pt x="29" y="54"/>
                  </a:lnTo>
                  <a:lnTo>
                    <a:pt x="35" y="61"/>
                  </a:lnTo>
                  <a:lnTo>
                    <a:pt x="40" y="70"/>
                  </a:lnTo>
                  <a:lnTo>
                    <a:pt x="42" y="71"/>
                  </a:lnTo>
                  <a:lnTo>
                    <a:pt x="45" y="72"/>
                  </a:lnTo>
                  <a:lnTo>
                    <a:pt x="47" y="71"/>
                  </a:lnTo>
                  <a:lnTo>
                    <a:pt x="49" y="69"/>
                  </a:lnTo>
                  <a:lnTo>
                    <a:pt x="49" y="58"/>
                  </a:lnTo>
                  <a:lnTo>
                    <a:pt x="47" y="48"/>
                  </a:lnTo>
                  <a:lnTo>
                    <a:pt x="42" y="38"/>
                  </a:lnTo>
                  <a:lnTo>
                    <a:pt x="36" y="29"/>
                  </a:lnTo>
                  <a:lnTo>
                    <a:pt x="29" y="22"/>
                  </a:lnTo>
                  <a:lnTo>
                    <a:pt x="20" y="13"/>
                  </a:lnTo>
                  <a:lnTo>
                    <a:pt x="11" y="7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8" name="Freeform 54"/>
            <p:cNvSpPr>
              <a:spLocks/>
            </p:cNvSpPr>
            <p:nvPr/>
          </p:nvSpPr>
          <p:spPr bwMode="auto">
            <a:xfrm>
              <a:off x="3444" y="2233"/>
              <a:ext cx="97" cy="113"/>
            </a:xfrm>
            <a:custGeom>
              <a:avLst/>
              <a:gdLst>
                <a:gd name="T0" fmla="*/ 0 w 97"/>
                <a:gd name="T1" fmla="*/ 3 h 113"/>
                <a:gd name="T2" fmla="*/ 1 w 97"/>
                <a:gd name="T3" fmla="*/ 7 h 113"/>
                <a:gd name="T4" fmla="*/ 3 w 97"/>
                <a:gd name="T5" fmla="*/ 11 h 113"/>
                <a:gd name="T6" fmla="*/ 4 w 97"/>
                <a:gd name="T7" fmla="*/ 16 h 113"/>
                <a:gd name="T8" fmla="*/ 2 w 97"/>
                <a:gd name="T9" fmla="*/ 19 h 113"/>
                <a:gd name="T10" fmla="*/ 7 w 97"/>
                <a:gd name="T11" fmla="*/ 32 h 113"/>
                <a:gd name="T12" fmla="*/ 14 w 97"/>
                <a:gd name="T13" fmla="*/ 46 h 113"/>
                <a:gd name="T14" fmla="*/ 22 w 97"/>
                <a:gd name="T15" fmla="*/ 59 h 113"/>
                <a:gd name="T16" fmla="*/ 31 w 97"/>
                <a:gd name="T17" fmla="*/ 71 h 113"/>
                <a:gd name="T18" fmla="*/ 42 w 97"/>
                <a:gd name="T19" fmla="*/ 82 h 113"/>
                <a:gd name="T20" fmla="*/ 52 w 97"/>
                <a:gd name="T21" fmla="*/ 92 h 113"/>
                <a:gd name="T22" fmla="*/ 64 w 97"/>
                <a:gd name="T23" fmla="*/ 103 h 113"/>
                <a:gd name="T24" fmla="*/ 76 w 97"/>
                <a:gd name="T25" fmla="*/ 111 h 113"/>
                <a:gd name="T26" fmla="*/ 81 w 97"/>
                <a:gd name="T27" fmla="*/ 112 h 113"/>
                <a:gd name="T28" fmla="*/ 86 w 97"/>
                <a:gd name="T29" fmla="*/ 113 h 113"/>
                <a:gd name="T30" fmla="*/ 91 w 97"/>
                <a:gd name="T31" fmla="*/ 113 h 113"/>
                <a:gd name="T32" fmla="*/ 95 w 97"/>
                <a:gd name="T33" fmla="*/ 111 h 113"/>
                <a:gd name="T34" fmla="*/ 97 w 97"/>
                <a:gd name="T35" fmla="*/ 109 h 113"/>
                <a:gd name="T36" fmla="*/ 84 w 97"/>
                <a:gd name="T37" fmla="*/ 97 h 113"/>
                <a:gd name="T38" fmla="*/ 73 w 97"/>
                <a:gd name="T39" fmla="*/ 85 h 113"/>
                <a:gd name="T40" fmla="*/ 60 w 97"/>
                <a:gd name="T41" fmla="*/ 71 h 113"/>
                <a:gd name="T42" fmla="*/ 49 w 97"/>
                <a:gd name="T43" fmla="*/ 58 h 113"/>
                <a:gd name="T44" fmla="*/ 38 w 97"/>
                <a:gd name="T45" fmla="*/ 44 h 113"/>
                <a:gd name="T46" fmla="*/ 27 w 97"/>
                <a:gd name="T47" fmla="*/ 29 h 113"/>
                <a:gd name="T48" fmla="*/ 16 w 97"/>
                <a:gd name="T49" fmla="*/ 15 h 113"/>
                <a:gd name="T50" fmla="*/ 7 w 97"/>
                <a:gd name="T51" fmla="*/ 0 h 113"/>
                <a:gd name="T52" fmla="*/ 5 w 97"/>
                <a:gd name="T53" fmla="*/ 0 h 113"/>
                <a:gd name="T54" fmla="*/ 2 w 97"/>
                <a:gd name="T55" fmla="*/ 0 h 113"/>
                <a:gd name="T56" fmla="*/ 1 w 97"/>
                <a:gd name="T57" fmla="*/ 1 h 113"/>
                <a:gd name="T58" fmla="*/ 0 w 97"/>
                <a:gd name="T59" fmla="*/ 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7" h="113">
                  <a:moveTo>
                    <a:pt x="0" y="3"/>
                  </a:moveTo>
                  <a:lnTo>
                    <a:pt x="1" y="7"/>
                  </a:lnTo>
                  <a:lnTo>
                    <a:pt x="3" y="11"/>
                  </a:lnTo>
                  <a:lnTo>
                    <a:pt x="4" y="16"/>
                  </a:lnTo>
                  <a:lnTo>
                    <a:pt x="2" y="19"/>
                  </a:lnTo>
                  <a:lnTo>
                    <a:pt x="7" y="32"/>
                  </a:lnTo>
                  <a:lnTo>
                    <a:pt x="14" y="46"/>
                  </a:lnTo>
                  <a:lnTo>
                    <a:pt x="22" y="59"/>
                  </a:lnTo>
                  <a:lnTo>
                    <a:pt x="31" y="71"/>
                  </a:lnTo>
                  <a:lnTo>
                    <a:pt x="42" y="82"/>
                  </a:lnTo>
                  <a:lnTo>
                    <a:pt x="52" y="92"/>
                  </a:lnTo>
                  <a:lnTo>
                    <a:pt x="64" y="103"/>
                  </a:lnTo>
                  <a:lnTo>
                    <a:pt x="76" y="111"/>
                  </a:lnTo>
                  <a:lnTo>
                    <a:pt x="81" y="112"/>
                  </a:lnTo>
                  <a:lnTo>
                    <a:pt x="86" y="113"/>
                  </a:lnTo>
                  <a:lnTo>
                    <a:pt x="91" y="113"/>
                  </a:lnTo>
                  <a:lnTo>
                    <a:pt x="95" y="111"/>
                  </a:lnTo>
                  <a:lnTo>
                    <a:pt x="97" y="109"/>
                  </a:lnTo>
                  <a:lnTo>
                    <a:pt x="84" y="97"/>
                  </a:lnTo>
                  <a:lnTo>
                    <a:pt x="73" y="85"/>
                  </a:lnTo>
                  <a:lnTo>
                    <a:pt x="60" y="71"/>
                  </a:lnTo>
                  <a:lnTo>
                    <a:pt x="49" y="58"/>
                  </a:lnTo>
                  <a:lnTo>
                    <a:pt x="38" y="44"/>
                  </a:lnTo>
                  <a:lnTo>
                    <a:pt x="27" y="29"/>
                  </a:lnTo>
                  <a:lnTo>
                    <a:pt x="16" y="15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19" name="Freeform 55"/>
            <p:cNvSpPr>
              <a:spLocks/>
            </p:cNvSpPr>
            <p:nvPr/>
          </p:nvSpPr>
          <p:spPr bwMode="auto">
            <a:xfrm>
              <a:off x="3335" y="2246"/>
              <a:ext cx="55" cy="97"/>
            </a:xfrm>
            <a:custGeom>
              <a:avLst/>
              <a:gdLst>
                <a:gd name="T0" fmla="*/ 3 w 55"/>
                <a:gd name="T1" fmla="*/ 38 h 97"/>
                <a:gd name="T2" fmla="*/ 6 w 55"/>
                <a:gd name="T3" fmla="*/ 46 h 97"/>
                <a:gd name="T4" fmla="*/ 10 w 55"/>
                <a:gd name="T5" fmla="*/ 53 h 97"/>
                <a:gd name="T6" fmla="*/ 14 w 55"/>
                <a:gd name="T7" fmla="*/ 59 h 97"/>
                <a:gd name="T8" fmla="*/ 19 w 55"/>
                <a:gd name="T9" fmla="*/ 67 h 97"/>
                <a:gd name="T10" fmla="*/ 24 w 55"/>
                <a:gd name="T11" fmla="*/ 73 h 97"/>
                <a:gd name="T12" fmla="*/ 28 w 55"/>
                <a:gd name="T13" fmla="*/ 79 h 97"/>
                <a:gd name="T14" fmla="*/ 32 w 55"/>
                <a:gd name="T15" fmla="*/ 85 h 97"/>
                <a:gd name="T16" fmla="*/ 36 w 55"/>
                <a:gd name="T17" fmla="*/ 92 h 97"/>
                <a:gd name="T18" fmla="*/ 40 w 55"/>
                <a:gd name="T19" fmla="*/ 97 h 97"/>
                <a:gd name="T20" fmla="*/ 45 w 55"/>
                <a:gd name="T21" fmla="*/ 96 h 97"/>
                <a:gd name="T22" fmla="*/ 49 w 55"/>
                <a:gd name="T23" fmla="*/ 95 h 97"/>
                <a:gd name="T24" fmla="*/ 55 w 55"/>
                <a:gd name="T25" fmla="*/ 97 h 97"/>
                <a:gd name="T26" fmla="*/ 49 w 55"/>
                <a:gd name="T27" fmla="*/ 85 h 97"/>
                <a:gd name="T28" fmla="*/ 42 w 55"/>
                <a:gd name="T29" fmla="*/ 74 h 97"/>
                <a:gd name="T30" fmla="*/ 34 w 55"/>
                <a:gd name="T31" fmla="*/ 62 h 97"/>
                <a:gd name="T32" fmla="*/ 27 w 55"/>
                <a:gd name="T33" fmla="*/ 51 h 97"/>
                <a:gd name="T34" fmla="*/ 21 w 55"/>
                <a:gd name="T35" fmla="*/ 40 h 97"/>
                <a:gd name="T36" fmla="*/ 14 w 55"/>
                <a:gd name="T37" fmla="*/ 28 h 97"/>
                <a:gd name="T38" fmla="*/ 10 w 55"/>
                <a:gd name="T39" fmla="*/ 15 h 97"/>
                <a:gd name="T40" fmla="*/ 8 w 55"/>
                <a:gd name="T41" fmla="*/ 3 h 97"/>
                <a:gd name="T42" fmla="*/ 6 w 55"/>
                <a:gd name="T43" fmla="*/ 1 h 97"/>
                <a:gd name="T44" fmla="*/ 4 w 55"/>
                <a:gd name="T45" fmla="*/ 0 h 97"/>
                <a:gd name="T46" fmla="*/ 2 w 55"/>
                <a:gd name="T47" fmla="*/ 0 h 97"/>
                <a:gd name="T48" fmla="*/ 0 w 55"/>
                <a:gd name="T49" fmla="*/ 3 h 97"/>
                <a:gd name="T50" fmla="*/ 1 w 55"/>
                <a:gd name="T51" fmla="*/ 11 h 97"/>
                <a:gd name="T52" fmla="*/ 2 w 55"/>
                <a:gd name="T53" fmla="*/ 20 h 97"/>
                <a:gd name="T54" fmla="*/ 2 w 55"/>
                <a:gd name="T55" fmla="*/ 30 h 97"/>
                <a:gd name="T56" fmla="*/ 3 w 55"/>
                <a:gd name="T57" fmla="*/ 38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5" h="97">
                  <a:moveTo>
                    <a:pt x="3" y="38"/>
                  </a:moveTo>
                  <a:lnTo>
                    <a:pt x="6" y="46"/>
                  </a:lnTo>
                  <a:lnTo>
                    <a:pt x="10" y="53"/>
                  </a:lnTo>
                  <a:lnTo>
                    <a:pt x="14" y="59"/>
                  </a:lnTo>
                  <a:lnTo>
                    <a:pt x="19" y="67"/>
                  </a:lnTo>
                  <a:lnTo>
                    <a:pt x="24" y="73"/>
                  </a:lnTo>
                  <a:lnTo>
                    <a:pt x="28" y="79"/>
                  </a:lnTo>
                  <a:lnTo>
                    <a:pt x="32" y="85"/>
                  </a:lnTo>
                  <a:lnTo>
                    <a:pt x="36" y="92"/>
                  </a:lnTo>
                  <a:lnTo>
                    <a:pt x="40" y="97"/>
                  </a:lnTo>
                  <a:lnTo>
                    <a:pt x="45" y="96"/>
                  </a:lnTo>
                  <a:lnTo>
                    <a:pt x="49" y="95"/>
                  </a:lnTo>
                  <a:lnTo>
                    <a:pt x="55" y="97"/>
                  </a:lnTo>
                  <a:lnTo>
                    <a:pt x="49" y="85"/>
                  </a:lnTo>
                  <a:lnTo>
                    <a:pt x="42" y="74"/>
                  </a:lnTo>
                  <a:lnTo>
                    <a:pt x="34" y="62"/>
                  </a:lnTo>
                  <a:lnTo>
                    <a:pt x="27" y="51"/>
                  </a:lnTo>
                  <a:lnTo>
                    <a:pt x="21" y="40"/>
                  </a:lnTo>
                  <a:lnTo>
                    <a:pt x="14" y="28"/>
                  </a:lnTo>
                  <a:lnTo>
                    <a:pt x="10" y="15"/>
                  </a:lnTo>
                  <a:lnTo>
                    <a:pt x="8" y="3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3"/>
                  </a:lnTo>
                  <a:lnTo>
                    <a:pt x="1" y="11"/>
                  </a:lnTo>
                  <a:lnTo>
                    <a:pt x="2" y="20"/>
                  </a:lnTo>
                  <a:lnTo>
                    <a:pt x="2" y="30"/>
                  </a:lnTo>
                  <a:lnTo>
                    <a:pt x="3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0" name="Freeform 56"/>
            <p:cNvSpPr>
              <a:spLocks/>
            </p:cNvSpPr>
            <p:nvPr/>
          </p:nvSpPr>
          <p:spPr bwMode="auto">
            <a:xfrm>
              <a:off x="3510" y="2269"/>
              <a:ext cx="93" cy="105"/>
            </a:xfrm>
            <a:custGeom>
              <a:avLst/>
              <a:gdLst>
                <a:gd name="T0" fmla="*/ 0 w 93"/>
                <a:gd name="T1" fmla="*/ 5 h 105"/>
                <a:gd name="T2" fmla="*/ 22 w 93"/>
                <a:gd name="T3" fmla="*/ 37 h 105"/>
                <a:gd name="T4" fmla="*/ 23 w 93"/>
                <a:gd name="T5" fmla="*/ 45 h 105"/>
                <a:gd name="T6" fmla="*/ 27 w 93"/>
                <a:gd name="T7" fmla="*/ 50 h 105"/>
                <a:gd name="T8" fmla="*/ 33 w 93"/>
                <a:gd name="T9" fmla="*/ 55 h 105"/>
                <a:gd name="T10" fmla="*/ 38 w 93"/>
                <a:gd name="T11" fmla="*/ 60 h 105"/>
                <a:gd name="T12" fmla="*/ 45 w 93"/>
                <a:gd name="T13" fmla="*/ 66 h 105"/>
                <a:gd name="T14" fmla="*/ 51 w 93"/>
                <a:gd name="T15" fmla="*/ 70 h 105"/>
                <a:gd name="T16" fmla="*/ 57 w 93"/>
                <a:gd name="T17" fmla="*/ 74 h 105"/>
                <a:gd name="T18" fmla="*/ 63 w 93"/>
                <a:gd name="T19" fmla="*/ 79 h 105"/>
                <a:gd name="T20" fmla="*/ 70 w 93"/>
                <a:gd name="T21" fmla="*/ 84 h 105"/>
                <a:gd name="T22" fmla="*/ 75 w 93"/>
                <a:gd name="T23" fmla="*/ 90 h 105"/>
                <a:gd name="T24" fmla="*/ 79 w 93"/>
                <a:gd name="T25" fmla="*/ 96 h 105"/>
                <a:gd name="T26" fmla="*/ 81 w 93"/>
                <a:gd name="T27" fmla="*/ 103 h 105"/>
                <a:gd name="T28" fmla="*/ 84 w 93"/>
                <a:gd name="T29" fmla="*/ 105 h 105"/>
                <a:gd name="T30" fmla="*/ 88 w 93"/>
                <a:gd name="T31" fmla="*/ 105 h 105"/>
                <a:gd name="T32" fmla="*/ 91 w 93"/>
                <a:gd name="T33" fmla="*/ 104 h 105"/>
                <a:gd name="T34" fmla="*/ 93 w 93"/>
                <a:gd name="T35" fmla="*/ 104 h 105"/>
                <a:gd name="T36" fmla="*/ 92 w 93"/>
                <a:gd name="T37" fmla="*/ 97 h 105"/>
                <a:gd name="T38" fmla="*/ 88 w 93"/>
                <a:gd name="T39" fmla="*/ 91 h 105"/>
                <a:gd name="T40" fmla="*/ 82 w 93"/>
                <a:gd name="T41" fmla="*/ 83 h 105"/>
                <a:gd name="T42" fmla="*/ 78 w 93"/>
                <a:gd name="T43" fmla="*/ 77 h 105"/>
                <a:gd name="T44" fmla="*/ 70 w 93"/>
                <a:gd name="T45" fmla="*/ 68 h 105"/>
                <a:gd name="T46" fmla="*/ 61 w 93"/>
                <a:gd name="T47" fmla="*/ 58 h 105"/>
                <a:gd name="T48" fmla="*/ 53 w 93"/>
                <a:gd name="T49" fmla="*/ 48 h 105"/>
                <a:gd name="T50" fmla="*/ 45 w 93"/>
                <a:gd name="T51" fmla="*/ 38 h 105"/>
                <a:gd name="T52" fmla="*/ 36 w 93"/>
                <a:gd name="T53" fmla="*/ 28 h 105"/>
                <a:gd name="T54" fmla="*/ 27 w 93"/>
                <a:gd name="T55" fmla="*/ 18 h 105"/>
                <a:gd name="T56" fmla="*/ 17 w 93"/>
                <a:gd name="T57" fmla="*/ 9 h 105"/>
                <a:gd name="T58" fmla="*/ 7 w 93"/>
                <a:gd name="T59" fmla="*/ 0 h 105"/>
                <a:gd name="T60" fmla="*/ 4 w 93"/>
                <a:gd name="T61" fmla="*/ 0 h 105"/>
                <a:gd name="T62" fmla="*/ 2 w 93"/>
                <a:gd name="T63" fmla="*/ 1 h 105"/>
                <a:gd name="T64" fmla="*/ 0 w 93"/>
                <a:gd name="T65" fmla="*/ 3 h 105"/>
                <a:gd name="T66" fmla="*/ 0 w 93"/>
                <a:gd name="T67" fmla="*/ 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105">
                  <a:moveTo>
                    <a:pt x="0" y="5"/>
                  </a:moveTo>
                  <a:lnTo>
                    <a:pt x="22" y="37"/>
                  </a:lnTo>
                  <a:lnTo>
                    <a:pt x="23" y="45"/>
                  </a:lnTo>
                  <a:lnTo>
                    <a:pt x="27" y="50"/>
                  </a:lnTo>
                  <a:lnTo>
                    <a:pt x="33" y="55"/>
                  </a:lnTo>
                  <a:lnTo>
                    <a:pt x="38" y="60"/>
                  </a:lnTo>
                  <a:lnTo>
                    <a:pt x="45" y="66"/>
                  </a:lnTo>
                  <a:lnTo>
                    <a:pt x="51" y="70"/>
                  </a:lnTo>
                  <a:lnTo>
                    <a:pt x="57" y="74"/>
                  </a:lnTo>
                  <a:lnTo>
                    <a:pt x="63" y="79"/>
                  </a:lnTo>
                  <a:lnTo>
                    <a:pt x="70" y="84"/>
                  </a:lnTo>
                  <a:lnTo>
                    <a:pt x="75" y="90"/>
                  </a:lnTo>
                  <a:lnTo>
                    <a:pt x="79" y="96"/>
                  </a:lnTo>
                  <a:lnTo>
                    <a:pt x="81" y="103"/>
                  </a:lnTo>
                  <a:lnTo>
                    <a:pt x="84" y="105"/>
                  </a:lnTo>
                  <a:lnTo>
                    <a:pt x="88" y="105"/>
                  </a:lnTo>
                  <a:lnTo>
                    <a:pt x="91" y="104"/>
                  </a:lnTo>
                  <a:lnTo>
                    <a:pt x="93" y="104"/>
                  </a:lnTo>
                  <a:lnTo>
                    <a:pt x="92" y="97"/>
                  </a:lnTo>
                  <a:lnTo>
                    <a:pt x="88" y="91"/>
                  </a:lnTo>
                  <a:lnTo>
                    <a:pt x="82" y="83"/>
                  </a:lnTo>
                  <a:lnTo>
                    <a:pt x="78" y="77"/>
                  </a:lnTo>
                  <a:lnTo>
                    <a:pt x="70" y="68"/>
                  </a:lnTo>
                  <a:lnTo>
                    <a:pt x="61" y="58"/>
                  </a:lnTo>
                  <a:lnTo>
                    <a:pt x="53" y="48"/>
                  </a:lnTo>
                  <a:lnTo>
                    <a:pt x="45" y="38"/>
                  </a:lnTo>
                  <a:lnTo>
                    <a:pt x="36" y="28"/>
                  </a:lnTo>
                  <a:lnTo>
                    <a:pt x="27" y="18"/>
                  </a:lnTo>
                  <a:lnTo>
                    <a:pt x="17" y="9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1" name="Freeform 57"/>
            <p:cNvSpPr>
              <a:spLocks/>
            </p:cNvSpPr>
            <p:nvPr/>
          </p:nvSpPr>
          <p:spPr bwMode="auto">
            <a:xfrm>
              <a:off x="4133" y="2270"/>
              <a:ext cx="68" cy="22"/>
            </a:xfrm>
            <a:custGeom>
              <a:avLst/>
              <a:gdLst>
                <a:gd name="T0" fmla="*/ 1 w 68"/>
                <a:gd name="T1" fmla="*/ 4 h 22"/>
                <a:gd name="T2" fmla="*/ 0 w 68"/>
                <a:gd name="T3" fmla="*/ 7 h 22"/>
                <a:gd name="T4" fmla="*/ 1 w 68"/>
                <a:gd name="T5" fmla="*/ 10 h 22"/>
                <a:gd name="T6" fmla="*/ 4 w 68"/>
                <a:gd name="T7" fmla="*/ 13 h 22"/>
                <a:gd name="T8" fmla="*/ 7 w 68"/>
                <a:gd name="T9" fmla="*/ 15 h 22"/>
                <a:gd name="T10" fmla="*/ 14 w 68"/>
                <a:gd name="T11" fmla="*/ 16 h 22"/>
                <a:gd name="T12" fmla="*/ 21 w 68"/>
                <a:gd name="T13" fmla="*/ 17 h 22"/>
                <a:gd name="T14" fmla="*/ 29 w 68"/>
                <a:gd name="T15" fmla="*/ 20 h 22"/>
                <a:gd name="T16" fmla="*/ 36 w 68"/>
                <a:gd name="T17" fmla="*/ 21 h 22"/>
                <a:gd name="T18" fmla="*/ 44 w 68"/>
                <a:gd name="T19" fmla="*/ 22 h 22"/>
                <a:gd name="T20" fmla="*/ 52 w 68"/>
                <a:gd name="T21" fmla="*/ 22 h 22"/>
                <a:gd name="T22" fmla="*/ 60 w 68"/>
                <a:gd name="T23" fmla="*/ 20 h 22"/>
                <a:gd name="T24" fmla="*/ 67 w 68"/>
                <a:gd name="T25" fmla="*/ 16 h 22"/>
                <a:gd name="T26" fmla="*/ 68 w 68"/>
                <a:gd name="T27" fmla="*/ 15 h 22"/>
                <a:gd name="T28" fmla="*/ 68 w 68"/>
                <a:gd name="T29" fmla="*/ 14 h 22"/>
                <a:gd name="T30" fmla="*/ 68 w 68"/>
                <a:gd name="T31" fmla="*/ 12 h 22"/>
                <a:gd name="T32" fmla="*/ 68 w 68"/>
                <a:gd name="T33" fmla="*/ 10 h 22"/>
                <a:gd name="T34" fmla="*/ 60 w 68"/>
                <a:gd name="T35" fmla="*/ 8 h 22"/>
                <a:gd name="T36" fmla="*/ 53 w 68"/>
                <a:gd name="T37" fmla="*/ 6 h 22"/>
                <a:gd name="T38" fmla="*/ 44 w 68"/>
                <a:gd name="T39" fmla="*/ 4 h 22"/>
                <a:gd name="T40" fmla="*/ 36 w 68"/>
                <a:gd name="T41" fmla="*/ 2 h 22"/>
                <a:gd name="T42" fmla="*/ 28 w 68"/>
                <a:gd name="T43" fmla="*/ 1 h 22"/>
                <a:gd name="T44" fmla="*/ 19 w 68"/>
                <a:gd name="T45" fmla="*/ 0 h 22"/>
                <a:gd name="T46" fmla="*/ 11 w 68"/>
                <a:gd name="T47" fmla="*/ 1 h 22"/>
                <a:gd name="T48" fmla="*/ 1 w 68"/>
                <a:gd name="T49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22">
                  <a:moveTo>
                    <a:pt x="1" y="4"/>
                  </a:moveTo>
                  <a:lnTo>
                    <a:pt x="0" y="7"/>
                  </a:lnTo>
                  <a:lnTo>
                    <a:pt x="1" y="10"/>
                  </a:lnTo>
                  <a:lnTo>
                    <a:pt x="4" y="13"/>
                  </a:lnTo>
                  <a:lnTo>
                    <a:pt x="7" y="15"/>
                  </a:lnTo>
                  <a:lnTo>
                    <a:pt x="14" y="16"/>
                  </a:lnTo>
                  <a:lnTo>
                    <a:pt x="21" y="17"/>
                  </a:lnTo>
                  <a:lnTo>
                    <a:pt x="29" y="20"/>
                  </a:lnTo>
                  <a:lnTo>
                    <a:pt x="36" y="21"/>
                  </a:lnTo>
                  <a:lnTo>
                    <a:pt x="44" y="22"/>
                  </a:lnTo>
                  <a:lnTo>
                    <a:pt x="52" y="22"/>
                  </a:lnTo>
                  <a:lnTo>
                    <a:pt x="60" y="20"/>
                  </a:lnTo>
                  <a:lnTo>
                    <a:pt x="67" y="16"/>
                  </a:lnTo>
                  <a:lnTo>
                    <a:pt x="68" y="15"/>
                  </a:lnTo>
                  <a:lnTo>
                    <a:pt x="68" y="14"/>
                  </a:lnTo>
                  <a:lnTo>
                    <a:pt x="68" y="12"/>
                  </a:lnTo>
                  <a:lnTo>
                    <a:pt x="68" y="10"/>
                  </a:lnTo>
                  <a:lnTo>
                    <a:pt x="60" y="8"/>
                  </a:lnTo>
                  <a:lnTo>
                    <a:pt x="53" y="6"/>
                  </a:lnTo>
                  <a:lnTo>
                    <a:pt x="44" y="4"/>
                  </a:lnTo>
                  <a:lnTo>
                    <a:pt x="36" y="2"/>
                  </a:lnTo>
                  <a:lnTo>
                    <a:pt x="28" y="1"/>
                  </a:lnTo>
                  <a:lnTo>
                    <a:pt x="19" y="0"/>
                  </a:lnTo>
                  <a:lnTo>
                    <a:pt x="11" y="1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2" name="Freeform 58"/>
            <p:cNvSpPr>
              <a:spLocks/>
            </p:cNvSpPr>
            <p:nvPr/>
          </p:nvSpPr>
          <p:spPr bwMode="auto">
            <a:xfrm>
              <a:off x="4252" y="2332"/>
              <a:ext cx="20" cy="52"/>
            </a:xfrm>
            <a:custGeom>
              <a:avLst/>
              <a:gdLst>
                <a:gd name="T0" fmla="*/ 0 w 20"/>
                <a:gd name="T1" fmla="*/ 52 h 52"/>
                <a:gd name="T2" fmla="*/ 2 w 20"/>
                <a:gd name="T3" fmla="*/ 48 h 52"/>
                <a:gd name="T4" fmla="*/ 3 w 20"/>
                <a:gd name="T5" fmla="*/ 42 h 52"/>
                <a:gd name="T6" fmla="*/ 4 w 20"/>
                <a:gd name="T7" fmla="*/ 37 h 52"/>
                <a:gd name="T8" fmla="*/ 6 w 20"/>
                <a:gd name="T9" fmla="*/ 32 h 52"/>
                <a:gd name="T10" fmla="*/ 10 w 20"/>
                <a:gd name="T11" fmla="*/ 25 h 52"/>
                <a:gd name="T12" fmla="*/ 14 w 20"/>
                <a:gd name="T13" fmla="*/ 17 h 52"/>
                <a:gd name="T14" fmla="*/ 19 w 20"/>
                <a:gd name="T15" fmla="*/ 9 h 52"/>
                <a:gd name="T16" fmla="*/ 20 w 20"/>
                <a:gd name="T17" fmla="*/ 0 h 52"/>
                <a:gd name="T18" fmla="*/ 12 w 20"/>
                <a:gd name="T19" fmla="*/ 12 h 52"/>
                <a:gd name="T20" fmla="*/ 7 w 20"/>
                <a:gd name="T21" fmla="*/ 25 h 52"/>
                <a:gd name="T22" fmla="*/ 2 w 20"/>
                <a:gd name="T23" fmla="*/ 37 h 52"/>
                <a:gd name="T24" fmla="*/ 0 w 20"/>
                <a:gd name="T2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52">
                  <a:moveTo>
                    <a:pt x="0" y="52"/>
                  </a:moveTo>
                  <a:lnTo>
                    <a:pt x="2" y="48"/>
                  </a:lnTo>
                  <a:lnTo>
                    <a:pt x="3" y="42"/>
                  </a:lnTo>
                  <a:lnTo>
                    <a:pt x="4" y="37"/>
                  </a:lnTo>
                  <a:lnTo>
                    <a:pt x="6" y="32"/>
                  </a:lnTo>
                  <a:lnTo>
                    <a:pt x="10" y="25"/>
                  </a:lnTo>
                  <a:lnTo>
                    <a:pt x="14" y="17"/>
                  </a:lnTo>
                  <a:lnTo>
                    <a:pt x="19" y="9"/>
                  </a:lnTo>
                  <a:lnTo>
                    <a:pt x="20" y="0"/>
                  </a:lnTo>
                  <a:lnTo>
                    <a:pt x="12" y="12"/>
                  </a:lnTo>
                  <a:lnTo>
                    <a:pt x="7" y="25"/>
                  </a:lnTo>
                  <a:lnTo>
                    <a:pt x="2" y="37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3" name="Freeform 59"/>
            <p:cNvSpPr>
              <a:spLocks/>
            </p:cNvSpPr>
            <p:nvPr/>
          </p:nvSpPr>
          <p:spPr bwMode="auto">
            <a:xfrm>
              <a:off x="4197" y="2339"/>
              <a:ext cx="38" cy="88"/>
            </a:xfrm>
            <a:custGeom>
              <a:avLst/>
              <a:gdLst>
                <a:gd name="T0" fmla="*/ 0 w 38"/>
                <a:gd name="T1" fmla="*/ 87 h 88"/>
                <a:gd name="T2" fmla="*/ 1 w 38"/>
                <a:gd name="T3" fmla="*/ 88 h 88"/>
                <a:gd name="T4" fmla="*/ 8 w 38"/>
                <a:gd name="T5" fmla="*/ 78 h 88"/>
                <a:gd name="T6" fmla="*/ 14 w 38"/>
                <a:gd name="T7" fmla="*/ 69 h 88"/>
                <a:gd name="T8" fmla="*/ 18 w 38"/>
                <a:gd name="T9" fmla="*/ 58 h 88"/>
                <a:gd name="T10" fmla="*/ 23 w 38"/>
                <a:gd name="T11" fmla="*/ 48 h 88"/>
                <a:gd name="T12" fmla="*/ 26 w 38"/>
                <a:gd name="T13" fmla="*/ 37 h 88"/>
                <a:gd name="T14" fmla="*/ 31 w 38"/>
                <a:gd name="T15" fmla="*/ 27 h 88"/>
                <a:gd name="T16" fmla="*/ 34 w 38"/>
                <a:gd name="T17" fmla="*/ 16 h 88"/>
                <a:gd name="T18" fmla="*/ 38 w 38"/>
                <a:gd name="T19" fmla="*/ 6 h 88"/>
                <a:gd name="T20" fmla="*/ 37 w 38"/>
                <a:gd name="T21" fmla="*/ 0 h 88"/>
                <a:gd name="T22" fmla="*/ 31 w 38"/>
                <a:gd name="T23" fmla="*/ 9 h 88"/>
                <a:gd name="T24" fmla="*/ 24 w 38"/>
                <a:gd name="T25" fmla="*/ 19 h 88"/>
                <a:gd name="T26" fmla="*/ 19 w 38"/>
                <a:gd name="T27" fmla="*/ 29 h 88"/>
                <a:gd name="T28" fmla="*/ 14 w 38"/>
                <a:gd name="T29" fmla="*/ 41 h 88"/>
                <a:gd name="T30" fmla="*/ 10 w 38"/>
                <a:gd name="T31" fmla="*/ 52 h 88"/>
                <a:gd name="T32" fmla="*/ 7 w 38"/>
                <a:gd name="T33" fmla="*/ 64 h 88"/>
                <a:gd name="T34" fmla="*/ 3 w 38"/>
                <a:gd name="T35" fmla="*/ 75 h 88"/>
                <a:gd name="T36" fmla="*/ 0 w 38"/>
                <a:gd name="T37" fmla="*/ 87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" h="88">
                  <a:moveTo>
                    <a:pt x="0" y="87"/>
                  </a:moveTo>
                  <a:lnTo>
                    <a:pt x="1" y="88"/>
                  </a:lnTo>
                  <a:lnTo>
                    <a:pt x="8" y="78"/>
                  </a:lnTo>
                  <a:lnTo>
                    <a:pt x="14" y="69"/>
                  </a:lnTo>
                  <a:lnTo>
                    <a:pt x="18" y="58"/>
                  </a:lnTo>
                  <a:lnTo>
                    <a:pt x="23" y="48"/>
                  </a:lnTo>
                  <a:lnTo>
                    <a:pt x="26" y="37"/>
                  </a:lnTo>
                  <a:lnTo>
                    <a:pt x="31" y="27"/>
                  </a:lnTo>
                  <a:lnTo>
                    <a:pt x="34" y="16"/>
                  </a:lnTo>
                  <a:lnTo>
                    <a:pt x="38" y="6"/>
                  </a:lnTo>
                  <a:lnTo>
                    <a:pt x="37" y="0"/>
                  </a:lnTo>
                  <a:lnTo>
                    <a:pt x="31" y="9"/>
                  </a:lnTo>
                  <a:lnTo>
                    <a:pt x="24" y="19"/>
                  </a:lnTo>
                  <a:lnTo>
                    <a:pt x="19" y="29"/>
                  </a:lnTo>
                  <a:lnTo>
                    <a:pt x="14" y="41"/>
                  </a:lnTo>
                  <a:lnTo>
                    <a:pt x="10" y="52"/>
                  </a:lnTo>
                  <a:lnTo>
                    <a:pt x="7" y="64"/>
                  </a:lnTo>
                  <a:lnTo>
                    <a:pt x="3" y="75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4" name="Freeform 60"/>
            <p:cNvSpPr>
              <a:spLocks/>
            </p:cNvSpPr>
            <p:nvPr/>
          </p:nvSpPr>
          <p:spPr bwMode="auto">
            <a:xfrm>
              <a:off x="3524" y="2353"/>
              <a:ext cx="71" cy="31"/>
            </a:xfrm>
            <a:custGeom>
              <a:avLst/>
              <a:gdLst>
                <a:gd name="T0" fmla="*/ 0 w 71"/>
                <a:gd name="T1" fmla="*/ 7 h 31"/>
                <a:gd name="T2" fmla="*/ 8 w 71"/>
                <a:gd name="T3" fmla="*/ 12 h 31"/>
                <a:gd name="T4" fmla="*/ 16 w 71"/>
                <a:gd name="T5" fmla="*/ 16 h 31"/>
                <a:gd name="T6" fmla="*/ 25 w 71"/>
                <a:gd name="T7" fmla="*/ 18 h 31"/>
                <a:gd name="T8" fmla="*/ 35 w 71"/>
                <a:gd name="T9" fmla="*/ 20 h 31"/>
                <a:gd name="T10" fmla="*/ 44 w 71"/>
                <a:gd name="T11" fmla="*/ 21 h 31"/>
                <a:gd name="T12" fmla="*/ 54 w 71"/>
                <a:gd name="T13" fmla="*/ 23 h 31"/>
                <a:gd name="T14" fmla="*/ 63 w 71"/>
                <a:gd name="T15" fmla="*/ 27 h 31"/>
                <a:gd name="T16" fmla="*/ 71 w 71"/>
                <a:gd name="T17" fmla="*/ 31 h 31"/>
                <a:gd name="T18" fmla="*/ 70 w 71"/>
                <a:gd name="T19" fmla="*/ 24 h 31"/>
                <a:gd name="T20" fmla="*/ 63 w 71"/>
                <a:gd name="T21" fmla="*/ 18 h 31"/>
                <a:gd name="T22" fmla="*/ 55 w 71"/>
                <a:gd name="T23" fmla="*/ 13 h 31"/>
                <a:gd name="T24" fmla="*/ 46 w 71"/>
                <a:gd name="T25" fmla="*/ 8 h 31"/>
                <a:gd name="T26" fmla="*/ 38 w 71"/>
                <a:gd name="T27" fmla="*/ 5 h 31"/>
                <a:gd name="T28" fmla="*/ 30 w 71"/>
                <a:gd name="T29" fmla="*/ 1 h 31"/>
                <a:gd name="T30" fmla="*/ 21 w 71"/>
                <a:gd name="T31" fmla="*/ 0 h 31"/>
                <a:gd name="T32" fmla="*/ 12 w 71"/>
                <a:gd name="T33" fmla="*/ 0 h 31"/>
                <a:gd name="T34" fmla="*/ 3 w 71"/>
                <a:gd name="T35" fmla="*/ 4 h 31"/>
                <a:gd name="T36" fmla="*/ 0 w 71"/>
                <a:gd name="T37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" h="31">
                  <a:moveTo>
                    <a:pt x="0" y="7"/>
                  </a:moveTo>
                  <a:lnTo>
                    <a:pt x="8" y="12"/>
                  </a:lnTo>
                  <a:lnTo>
                    <a:pt x="16" y="16"/>
                  </a:lnTo>
                  <a:lnTo>
                    <a:pt x="25" y="18"/>
                  </a:lnTo>
                  <a:lnTo>
                    <a:pt x="35" y="20"/>
                  </a:lnTo>
                  <a:lnTo>
                    <a:pt x="44" y="21"/>
                  </a:lnTo>
                  <a:lnTo>
                    <a:pt x="54" y="23"/>
                  </a:lnTo>
                  <a:lnTo>
                    <a:pt x="63" y="27"/>
                  </a:lnTo>
                  <a:lnTo>
                    <a:pt x="71" y="31"/>
                  </a:lnTo>
                  <a:lnTo>
                    <a:pt x="70" y="24"/>
                  </a:lnTo>
                  <a:lnTo>
                    <a:pt x="63" y="18"/>
                  </a:lnTo>
                  <a:lnTo>
                    <a:pt x="55" y="13"/>
                  </a:lnTo>
                  <a:lnTo>
                    <a:pt x="46" y="8"/>
                  </a:lnTo>
                  <a:lnTo>
                    <a:pt x="38" y="5"/>
                  </a:lnTo>
                  <a:lnTo>
                    <a:pt x="30" y="1"/>
                  </a:lnTo>
                  <a:lnTo>
                    <a:pt x="21" y="0"/>
                  </a:lnTo>
                  <a:lnTo>
                    <a:pt x="12" y="0"/>
                  </a:lnTo>
                  <a:lnTo>
                    <a:pt x="3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5" name="Freeform 61"/>
            <p:cNvSpPr>
              <a:spLocks/>
            </p:cNvSpPr>
            <p:nvPr/>
          </p:nvSpPr>
          <p:spPr bwMode="auto">
            <a:xfrm>
              <a:off x="3343" y="2354"/>
              <a:ext cx="65" cy="33"/>
            </a:xfrm>
            <a:custGeom>
              <a:avLst/>
              <a:gdLst>
                <a:gd name="T0" fmla="*/ 0 w 65"/>
                <a:gd name="T1" fmla="*/ 27 h 33"/>
                <a:gd name="T2" fmla="*/ 0 w 65"/>
                <a:gd name="T3" fmla="*/ 30 h 33"/>
                <a:gd name="T4" fmla="*/ 2 w 65"/>
                <a:gd name="T5" fmla="*/ 31 h 33"/>
                <a:gd name="T6" fmla="*/ 4 w 65"/>
                <a:gd name="T7" fmla="*/ 32 h 33"/>
                <a:gd name="T8" fmla="*/ 8 w 65"/>
                <a:gd name="T9" fmla="*/ 33 h 33"/>
                <a:gd name="T10" fmla="*/ 15 w 65"/>
                <a:gd name="T11" fmla="*/ 32 h 33"/>
                <a:gd name="T12" fmla="*/ 21 w 65"/>
                <a:gd name="T13" fmla="*/ 29 h 33"/>
                <a:gd name="T14" fmla="*/ 27 w 65"/>
                <a:gd name="T15" fmla="*/ 26 h 33"/>
                <a:gd name="T16" fmla="*/ 34 w 65"/>
                <a:gd name="T17" fmla="*/ 21 h 33"/>
                <a:gd name="T18" fmla="*/ 40 w 65"/>
                <a:gd name="T19" fmla="*/ 18 h 33"/>
                <a:gd name="T20" fmla="*/ 46 w 65"/>
                <a:gd name="T21" fmla="*/ 14 h 33"/>
                <a:gd name="T22" fmla="*/ 53 w 65"/>
                <a:gd name="T23" fmla="*/ 12 h 33"/>
                <a:gd name="T24" fmla="*/ 60 w 65"/>
                <a:gd name="T25" fmla="*/ 11 h 33"/>
                <a:gd name="T26" fmla="*/ 65 w 65"/>
                <a:gd name="T27" fmla="*/ 5 h 33"/>
                <a:gd name="T28" fmla="*/ 63 w 65"/>
                <a:gd name="T29" fmla="*/ 1 h 33"/>
                <a:gd name="T30" fmla="*/ 61 w 65"/>
                <a:gd name="T31" fmla="*/ 0 h 33"/>
                <a:gd name="T32" fmla="*/ 57 w 65"/>
                <a:gd name="T33" fmla="*/ 1 h 33"/>
                <a:gd name="T34" fmla="*/ 54 w 65"/>
                <a:gd name="T35" fmla="*/ 4 h 33"/>
                <a:gd name="T36" fmla="*/ 46 w 65"/>
                <a:gd name="T37" fmla="*/ 5 h 33"/>
                <a:gd name="T38" fmla="*/ 39 w 65"/>
                <a:gd name="T39" fmla="*/ 6 h 33"/>
                <a:gd name="T40" fmla="*/ 33 w 65"/>
                <a:gd name="T41" fmla="*/ 8 h 33"/>
                <a:gd name="T42" fmla="*/ 25 w 65"/>
                <a:gd name="T43" fmla="*/ 10 h 33"/>
                <a:gd name="T44" fmla="*/ 19 w 65"/>
                <a:gd name="T45" fmla="*/ 13 h 33"/>
                <a:gd name="T46" fmla="*/ 12 w 65"/>
                <a:gd name="T47" fmla="*/ 17 h 33"/>
                <a:gd name="T48" fmla="*/ 5 w 65"/>
                <a:gd name="T49" fmla="*/ 21 h 33"/>
                <a:gd name="T50" fmla="*/ 0 w 65"/>
                <a:gd name="T51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5" h="33">
                  <a:moveTo>
                    <a:pt x="0" y="27"/>
                  </a:moveTo>
                  <a:lnTo>
                    <a:pt x="0" y="30"/>
                  </a:lnTo>
                  <a:lnTo>
                    <a:pt x="2" y="31"/>
                  </a:lnTo>
                  <a:lnTo>
                    <a:pt x="4" y="32"/>
                  </a:lnTo>
                  <a:lnTo>
                    <a:pt x="8" y="33"/>
                  </a:lnTo>
                  <a:lnTo>
                    <a:pt x="15" y="32"/>
                  </a:lnTo>
                  <a:lnTo>
                    <a:pt x="21" y="29"/>
                  </a:lnTo>
                  <a:lnTo>
                    <a:pt x="27" y="26"/>
                  </a:lnTo>
                  <a:lnTo>
                    <a:pt x="34" y="21"/>
                  </a:lnTo>
                  <a:lnTo>
                    <a:pt x="40" y="18"/>
                  </a:lnTo>
                  <a:lnTo>
                    <a:pt x="46" y="14"/>
                  </a:lnTo>
                  <a:lnTo>
                    <a:pt x="53" y="12"/>
                  </a:lnTo>
                  <a:lnTo>
                    <a:pt x="60" y="11"/>
                  </a:lnTo>
                  <a:lnTo>
                    <a:pt x="65" y="5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7" y="1"/>
                  </a:lnTo>
                  <a:lnTo>
                    <a:pt x="54" y="4"/>
                  </a:lnTo>
                  <a:lnTo>
                    <a:pt x="46" y="5"/>
                  </a:lnTo>
                  <a:lnTo>
                    <a:pt x="39" y="6"/>
                  </a:lnTo>
                  <a:lnTo>
                    <a:pt x="33" y="8"/>
                  </a:lnTo>
                  <a:lnTo>
                    <a:pt x="25" y="10"/>
                  </a:lnTo>
                  <a:lnTo>
                    <a:pt x="19" y="13"/>
                  </a:lnTo>
                  <a:lnTo>
                    <a:pt x="12" y="17"/>
                  </a:lnTo>
                  <a:lnTo>
                    <a:pt x="5" y="21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6" name="Freeform 62"/>
            <p:cNvSpPr>
              <a:spLocks/>
            </p:cNvSpPr>
            <p:nvPr/>
          </p:nvSpPr>
          <p:spPr bwMode="auto">
            <a:xfrm>
              <a:off x="3371" y="2408"/>
              <a:ext cx="60" cy="18"/>
            </a:xfrm>
            <a:custGeom>
              <a:avLst/>
              <a:gdLst>
                <a:gd name="T0" fmla="*/ 0 w 60"/>
                <a:gd name="T1" fmla="*/ 10 h 18"/>
                <a:gd name="T2" fmla="*/ 4 w 60"/>
                <a:gd name="T3" fmla="*/ 15 h 18"/>
                <a:gd name="T4" fmla="*/ 8 w 60"/>
                <a:gd name="T5" fmla="*/ 16 h 18"/>
                <a:gd name="T6" fmla="*/ 13 w 60"/>
                <a:gd name="T7" fmla="*/ 16 h 18"/>
                <a:gd name="T8" fmla="*/ 18 w 60"/>
                <a:gd name="T9" fmla="*/ 18 h 18"/>
                <a:gd name="T10" fmla="*/ 60 w 60"/>
                <a:gd name="T11" fmla="*/ 12 h 18"/>
                <a:gd name="T12" fmla="*/ 60 w 60"/>
                <a:gd name="T13" fmla="*/ 9 h 18"/>
                <a:gd name="T14" fmla="*/ 59 w 60"/>
                <a:gd name="T15" fmla="*/ 6 h 18"/>
                <a:gd name="T16" fmla="*/ 57 w 60"/>
                <a:gd name="T17" fmla="*/ 3 h 18"/>
                <a:gd name="T18" fmla="*/ 54 w 60"/>
                <a:gd name="T19" fmla="*/ 1 h 18"/>
                <a:gd name="T20" fmla="*/ 48 w 60"/>
                <a:gd name="T21" fmla="*/ 0 h 18"/>
                <a:gd name="T22" fmla="*/ 42 w 60"/>
                <a:gd name="T23" fmla="*/ 0 h 18"/>
                <a:gd name="T24" fmla="*/ 37 w 60"/>
                <a:gd name="T25" fmla="*/ 0 h 18"/>
                <a:gd name="T26" fmla="*/ 32 w 60"/>
                <a:gd name="T27" fmla="*/ 0 h 18"/>
                <a:gd name="T28" fmla="*/ 27 w 60"/>
                <a:gd name="T29" fmla="*/ 1 h 18"/>
                <a:gd name="T30" fmla="*/ 21 w 60"/>
                <a:gd name="T31" fmla="*/ 2 h 18"/>
                <a:gd name="T32" fmla="*/ 17 w 60"/>
                <a:gd name="T33" fmla="*/ 4 h 18"/>
                <a:gd name="T34" fmla="*/ 12 w 60"/>
                <a:gd name="T35" fmla="*/ 6 h 18"/>
                <a:gd name="T36" fmla="*/ 8 w 60"/>
                <a:gd name="T37" fmla="*/ 5 h 18"/>
                <a:gd name="T38" fmla="*/ 6 w 60"/>
                <a:gd name="T39" fmla="*/ 6 h 18"/>
                <a:gd name="T40" fmla="*/ 4 w 60"/>
                <a:gd name="T41" fmla="*/ 9 h 18"/>
                <a:gd name="T42" fmla="*/ 0 w 60"/>
                <a:gd name="T43" fmla="*/ 1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0" h="18">
                  <a:moveTo>
                    <a:pt x="0" y="10"/>
                  </a:moveTo>
                  <a:lnTo>
                    <a:pt x="4" y="15"/>
                  </a:lnTo>
                  <a:lnTo>
                    <a:pt x="8" y="16"/>
                  </a:lnTo>
                  <a:lnTo>
                    <a:pt x="13" y="16"/>
                  </a:lnTo>
                  <a:lnTo>
                    <a:pt x="18" y="18"/>
                  </a:lnTo>
                  <a:lnTo>
                    <a:pt x="60" y="12"/>
                  </a:lnTo>
                  <a:lnTo>
                    <a:pt x="60" y="9"/>
                  </a:lnTo>
                  <a:lnTo>
                    <a:pt x="59" y="6"/>
                  </a:lnTo>
                  <a:lnTo>
                    <a:pt x="57" y="3"/>
                  </a:lnTo>
                  <a:lnTo>
                    <a:pt x="54" y="1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1" y="2"/>
                  </a:lnTo>
                  <a:lnTo>
                    <a:pt x="17" y="4"/>
                  </a:lnTo>
                  <a:lnTo>
                    <a:pt x="12" y="6"/>
                  </a:lnTo>
                  <a:lnTo>
                    <a:pt x="8" y="5"/>
                  </a:lnTo>
                  <a:lnTo>
                    <a:pt x="6" y="6"/>
                  </a:lnTo>
                  <a:lnTo>
                    <a:pt x="4" y="9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7" name="Freeform 63"/>
            <p:cNvSpPr>
              <a:spLocks/>
            </p:cNvSpPr>
            <p:nvPr/>
          </p:nvSpPr>
          <p:spPr bwMode="auto">
            <a:xfrm>
              <a:off x="3521" y="2409"/>
              <a:ext cx="58" cy="19"/>
            </a:xfrm>
            <a:custGeom>
              <a:avLst/>
              <a:gdLst>
                <a:gd name="T0" fmla="*/ 0 w 58"/>
                <a:gd name="T1" fmla="*/ 7 h 19"/>
                <a:gd name="T2" fmla="*/ 3 w 58"/>
                <a:gd name="T3" fmla="*/ 11 h 19"/>
                <a:gd name="T4" fmla="*/ 10 w 58"/>
                <a:gd name="T5" fmla="*/ 12 h 19"/>
                <a:gd name="T6" fmla="*/ 15 w 58"/>
                <a:gd name="T7" fmla="*/ 14 h 19"/>
                <a:gd name="T8" fmla="*/ 21 w 58"/>
                <a:gd name="T9" fmla="*/ 14 h 19"/>
                <a:gd name="T10" fmla="*/ 55 w 58"/>
                <a:gd name="T11" fmla="*/ 19 h 19"/>
                <a:gd name="T12" fmla="*/ 56 w 58"/>
                <a:gd name="T13" fmla="*/ 17 h 19"/>
                <a:gd name="T14" fmla="*/ 58 w 58"/>
                <a:gd name="T15" fmla="*/ 14 h 19"/>
                <a:gd name="T16" fmla="*/ 58 w 58"/>
                <a:gd name="T17" fmla="*/ 11 h 19"/>
                <a:gd name="T18" fmla="*/ 57 w 58"/>
                <a:gd name="T19" fmla="*/ 8 h 19"/>
                <a:gd name="T20" fmla="*/ 50 w 58"/>
                <a:gd name="T21" fmla="*/ 4 h 19"/>
                <a:gd name="T22" fmla="*/ 44 w 58"/>
                <a:gd name="T23" fmla="*/ 2 h 19"/>
                <a:gd name="T24" fmla="*/ 37 w 58"/>
                <a:gd name="T25" fmla="*/ 0 h 19"/>
                <a:gd name="T26" fmla="*/ 28 w 58"/>
                <a:gd name="T27" fmla="*/ 0 h 19"/>
                <a:gd name="T28" fmla="*/ 21 w 58"/>
                <a:gd name="T29" fmla="*/ 0 h 19"/>
                <a:gd name="T30" fmla="*/ 14 w 58"/>
                <a:gd name="T31" fmla="*/ 2 h 19"/>
                <a:gd name="T32" fmla="*/ 6 w 58"/>
                <a:gd name="T33" fmla="*/ 4 h 19"/>
                <a:gd name="T34" fmla="*/ 0 w 58"/>
                <a:gd name="T35" fmla="*/ 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19">
                  <a:moveTo>
                    <a:pt x="0" y="7"/>
                  </a:moveTo>
                  <a:lnTo>
                    <a:pt x="3" y="11"/>
                  </a:lnTo>
                  <a:lnTo>
                    <a:pt x="10" y="12"/>
                  </a:lnTo>
                  <a:lnTo>
                    <a:pt x="15" y="14"/>
                  </a:lnTo>
                  <a:lnTo>
                    <a:pt x="21" y="14"/>
                  </a:lnTo>
                  <a:lnTo>
                    <a:pt x="55" y="19"/>
                  </a:lnTo>
                  <a:lnTo>
                    <a:pt x="56" y="17"/>
                  </a:lnTo>
                  <a:lnTo>
                    <a:pt x="58" y="14"/>
                  </a:lnTo>
                  <a:lnTo>
                    <a:pt x="58" y="11"/>
                  </a:lnTo>
                  <a:lnTo>
                    <a:pt x="57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7" y="0"/>
                  </a:lnTo>
                  <a:lnTo>
                    <a:pt x="28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6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8" name="Freeform 64"/>
            <p:cNvSpPr>
              <a:spLocks/>
            </p:cNvSpPr>
            <p:nvPr/>
          </p:nvSpPr>
          <p:spPr bwMode="auto">
            <a:xfrm>
              <a:off x="3618" y="2463"/>
              <a:ext cx="38" cy="97"/>
            </a:xfrm>
            <a:custGeom>
              <a:avLst/>
              <a:gdLst>
                <a:gd name="T0" fmla="*/ 24 w 38"/>
                <a:gd name="T1" fmla="*/ 0 h 97"/>
                <a:gd name="T2" fmla="*/ 22 w 38"/>
                <a:gd name="T3" fmla="*/ 25 h 97"/>
                <a:gd name="T4" fmla="*/ 19 w 38"/>
                <a:gd name="T5" fmla="*/ 50 h 97"/>
                <a:gd name="T6" fmla="*/ 12 w 38"/>
                <a:gd name="T7" fmla="*/ 75 h 97"/>
                <a:gd name="T8" fmla="*/ 0 w 38"/>
                <a:gd name="T9" fmla="*/ 97 h 97"/>
                <a:gd name="T10" fmla="*/ 11 w 38"/>
                <a:gd name="T11" fmla="*/ 91 h 97"/>
                <a:gd name="T12" fmla="*/ 17 w 38"/>
                <a:gd name="T13" fmla="*/ 83 h 97"/>
                <a:gd name="T14" fmla="*/ 22 w 38"/>
                <a:gd name="T15" fmla="*/ 75 h 97"/>
                <a:gd name="T16" fmla="*/ 26 w 38"/>
                <a:gd name="T17" fmla="*/ 64 h 97"/>
                <a:gd name="T18" fmla="*/ 28 w 38"/>
                <a:gd name="T19" fmla="*/ 53 h 97"/>
                <a:gd name="T20" fmla="*/ 31 w 38"/>
                <a:gd name="T21" fmla="*/ 42 h 97"/>
                <a:gd name="T22" fmla="*/ 34 w 38"/>
                <a:gd name="T23" fmla="*/ 32 h 97"/>
                <a:gd name="T24" fmla="*/ 38 w 38"/>
                <a:gd name="T25" fmla="*/ 21 h 97"/>
                <a:gd name="T26" fmla="*/ 37 w 38"/>
                <a:gd name="T27" fmla="*/ 15 h 97"/>
                <a:gd name="T28" fmla="*/ 34 w 38"/>
                <a:gd name="T29" fmla="*/ 9 h 97"/>
                <a:gd name="T30" fmla="*/ 30 w 38"/>
                <a:gd name="T31" fmla="*/ 3 h 97"/>
                <a:gd name="T32" fmla="*/ 24 w 38"/>
                <a:gd name="T3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97">
                  <a:moveTo>
                    <a:pt x="24" y="0"/>
                  </a:moveTo>
                  <a:lnTo>
                    <a:pt x="22" y="25"/>
                  </a:lnTo>
                  <a:lnTo>
                    <a:pt x="19" y="50"/>
                  </a:lnTo>
                  <a:lnTo>
                    <a:pt x="12" y="75"/>
                  </a:lnTo>
                  <a:lnTo>
                    <a:pt x="0" y="97"/>
                  </a:lnTo>
                  <a:lnTo>
                    <a:pt x="11" y="91"/>
                  </a:lnTo>
                  <a:lnTo>
                    <a:pt x="17" y="83"/>
                  </a:lnTo>
                  <a:lnTo>
                    <a:pt x="22" y="75"/>
                  </a:lnTo>
                  <a:lnTo>
                    <a:pt x="26" y="64"/>
                  </a:lnTo>
                  <a:lnTo>
                    <a:pt x="28" y="53"/>
                  </a:lnTo>
                  <a:lnTo>
                    <a:pt x="31" y="42"/>
                  </a:lnTo>
                  <a:lnTo>
                    <a:pt x="34" y="32"/>
                  </a:lnTo>
                  <a:lnTo>
                    <a:pt x="38" y="21"/>
                  </a:lnTo>
                  <a:lnTo>
                    <a:pt x="37" y="15"/>
                  </a:lnTo>
                  <a:lnTo>
                    <a:pt x="34" y="9"/>
                  </a:lnTo>
                  <a:lnTo>
                    <a:pt x="30" y="3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29" name="Freeform 65"/>
            <p:cNvSpPr>
              <a:spLocks/>
            </p:cNvSpPr>
            <p:nvPr/>
          </p:nvSpPr>
          <p:spPr bwMode="auto">
            <a:xfrm>
              <a:off x="3581" y="2464"/>
              <a:ext cx="28" cy="85"/>
            </a:xfrm>
            <a:custGeom>
              <a:avLst/>
              <a:gdLst>
                <a:gd name="T0" fmla="*/ 21 w 28"/>
                <a:gd name="T1" fmla="*/ 19 h 85"/>
                <a:gd name="T2" fmla="*/ 13 w 28"/>
                <a:gd name="T3" fmla="*/ 35 h 85"/>
                <a:gd name="T4" fmla="*/ 8 w 28"/>
                <a:gd name="T5" fmla="*/ 52 h 85"/>
                <a:gd name="T6" fmla="*/ 4 w 28"/>
                <a:gd name="T7" fmla="*/ 70 h 85"/>
                <a:gd name="T8" fmla="*/ 0 w 28"/>
                <a:gd name="T9" fmla="*/ 85 h 85"/>
                <a:gd name="T10" fmla="*/ 4 w 28"/>
                <a:gd name="T11" fmla="*/ 83 h 85"/>
                <a:gd name="T12" fmla="*/ 7 w 28"/>
                <a:gd name="T13" fmla="*/ 80 h 85"/>
                <a:gd name="T14" fmla="*/ 9 w 28"/>
                <a:gd name="T15" fmla="*/ 76 h 85"/>
                <a:gd name="T16" fmla="*/ 12 w 28"/>
                <a:gd name="T17" fmla="*/ 71 h 85"/>
                <a:gd name="T18" fmla="*/ 18 w 28"/>
                <a:gd name="T19" fmla="*/ 53 h 85"/>
                <a:gd name="T20" fmla="*/ 24 w 28"/>
                <a:gd name="T21" fmla="*/ 36 h 85"/>
                <a:gd name="T22" fmla="*/ 28 w 28"/>
                <a:gd name="T23" fmla="*/ 18 h 85"/>
                <a:gd name="T24" fmla="*/ 28 w 28"/>
                <a:gd name="T25" fmla="*/ 0 h 85"/>
                <a:gd name="T26" fmla="*/ 24 w 28"/>
                <a:gd name="T27" fmla="*/ 4 h 85"/>
                <a:gd name="T28" fmla="*/ 23 w 28"/>
                <a:gd name="T29" fmla="*/ 8 h 85"/>
                <a:gd name="T30" fmla="*/ 22 w 28"/>
                <a:gd name="T31" fmla="*/ 14 h 85"/>
                <a:gd name="T32" fmla="*/ 21 w 28"/>
                <a:gd name="T33" fmla="*/ 1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85">
                  <a:moveTo>
                    <a:pt x="21" y="19"/>
                  </a:moveTo>
                  <a:lnTo>
                    <a:pt x="13" y="35"/>
                  </a:lnTo>
                  <a:lnTo>
                    <a:pt x="8" y="52"/>
                  </a:lnTo>
                  <a:lnTo>
                    <a:pt x="4" y="70"/>
                  </a:lnTo>
                  <a:lnTo>
                    <a:pt x="0" y="85"/>
                  </a:lnTo>
                  <a:lnTo>
                    <a:pt x="4" y="83"/>
                  </a:lnTo>
                  <a:lnTo>
                    <a:pt x="7" y="80"/>
                  </a:lnTo>
                  <a:lnTo>
                    <a:pt x="9" y="76"/>
                  </a:lnTo>
                  <a:lnTo>
                    <a:pt x="12" y="71"/>
                  </a:lnTo>
                  <a:lnTo>
                    <a:pt x="18" y="53"/>
                  </a:lnTo>
                  <a:lnTo>
                    <a:pt x="24" y="36"/>
                  </a:lnTo>
                  <a:lnTo>
                    <a:pt x="28" y="18"/>
                  </a:lnTo>
                  <a:lnTo>
                    <a:pt x="28" y="0"/>
                  </a:lnTo>
                  <a:lnTo>
                    <a:pt x="24" y="4"/>
                  </a:lnTo>
                  <a:lnTo>
                    <a:pt x="23" y="8"/>
                  </a:lnTo>
                  <a:lnTo>
                    <a:pt x="22" y="14"/>
                  </a:lnTo>
                  <a:lnTo>
                    <a:pt x="21" y="1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0" name="Freeform 66"/>
            <p:cNvSpPr>
              <a:spLocks/>
            </p:cNvSpPr>
            <p:nvPr/>
          </p:nvSpPr>
          <p:spPr bwMode="auto">
            <a:xfrm>
              <a:off x="3306" y="2471"/>
              <a:ext cx="28" cy="75"/>
            </a:xfrm>
            <a:custGeom>
              <a:avLst/>
              <a:gdLst>
                <a:gd name="T0" fmla="*/ 1 w 28"/>
                <a:gd name="T1" fmla="*/ 30 h 75"/>
                <a:gd name="T2" fmla="*/ 8 w 28"/>
                <a:gd name="T3" fmla="*/ 41 h 75"/>
                <a:gd name="T4" fmla="*/ 15 w 28"/>
                <a:gd name="T5" fmla="*/ 51 h 75"/>
                <a:gd name="T6" fmla="*/ 22 w 28"/>
                <a:gd name="T7" fmla="*/ 64 h 75"/>
                <a:gd name="T8" fmla="*/ 28 w 28"/>
                <a:gd name="T9" fmla="*/ 75 h 75"/>
                <a:gd name="T10" fmla="*/ 23 w 28"/>
                <a:gd name="T11" fmla="*/ 58 h 75"/>
                <a:gd name="T12" fmla="*/ 16 w 28"/>
                <a:gd name="T13" fmla="*/ 41 h 75"/>
                <a:gd name="T14" fmla="*/ 10 w 28"/>
                <a:gd name="T15" fmla="*/ 21 h 75"/>
                <a:gd name="T16" fmla="*/ 8 w 28"/>
                <a:gd name="T17" fmla="*/ 0 h 75"/>
                <a:gd name="T18" fmla="*/ 2 w 28"/>
                <a:gd name="T19" fmla="*/ 5 h 75"/>
                <a:gd name="T20" fmla="*/ 0 w 28"/>
                <a:gd name="T21" fmla="*/ 12 h 75"/>
                <a:gd name="T22" fmla="*/ 1 w 28"/>
                <a:gd name="T23" fmla="*/ 22 h 75"/>
                <a:gd name="T24" fmla="*/ 1 w 28"/>
                <a:gd name="T25" fmla="*/ 3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" h="75">
                  <a:moveTo>
                    <a:pt x="1" y="30"/>
                  </a:moveTo>
                  <a:lnTo>
                    <a:pt x="8" y="41"/>
                  </a:lnTo>
                  <a:lnTo>
                    <a:pt x="15" y="51"/>
                  </a:lnTo>
                  <a:lnTo>
                    <a:pt x="22" y="64"/>
                  </a:lnTo>
                  <a:lnTo>
                    <a:pt x="28" y="75"/>
                  </a:lnTo>
                  <a:lnTo>
                    <a:pt x="23" y="58"/>
                  </a:lnTo>
                  <a:lnTo>
                    <a:pt x="16" y="41"/>
                  </a:lnTo>
                  <a:lnTo>
                    <a:pt x="10" y="21"/>
                  </a:lnTo>
                  <a:lnTo>
                    <a:pt x="8" y="0"/>
                  </a:lnTo>
                  <a:lnTo>
                    <a:pt x="2" y="5"/>
                  </a:lnTo>
                  <a:lnTo>
                    <a:pt x="0" y="12"/>
                  </a:lnTo>
                  <a:lnTo>
                    <a:pt x="1" y="22"/>
                  </a:lnTo>
                  <a:lnTo>
                    <a:pt x="1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1" name="Freeform 67"/>
            <p:cNvSpPr>
              <a:spLocks/>
            </p:cNvSpPr>
            <p:nvPr/>
          </p:nvSpPr>
          <p:spPr bwMode="auto">
            <a:xfrm>
              <a:off x="3450" y="2493"/>
              <a:ext cx="44" cy="23"/>
            </a:xfrm>
            <a:custGeom>
              <a:avLst/>
              <a:gdLst>
                <a:gd name="T0" fmla="*/ 0 w 44"/>
                <a:gd name="T1" fmla="*/ 7 h 23"/>
                <a:gd name="T2" fmla="*/ 2 w 44"/>
                <a:gd name="T3" fmla="*/ 11 h 23"/>
                <a:gd name="T4" fmla="*/ 5 w 44"/>
                <a:gd name="T5" fmla="*/ 14 h 23"/>
                <a:gd name="T6" fmla="*/ 9 w 44"/>
                <a:gd name="T7" fmla="*/ 16 h 23"/>
                <a:gd name="T8" fmla="*/ 14 w 44"/>
                <a:gd name="T9" fmla="*/ 17 h 23"/>
                <a:gd name="T10" fmla="*/ 18 w 44"/>
                <a:gd name="T11" fmla="*/ 19 h 23"/>
                <a:gd name="T12" fmla="*/ 23 w 44"/>
                <a:gd name="T13" fmla="*/ 20 h 23"/>
                <a:gd name="T14" fmla="*/ 27 w 44"/>
                <a:gd name="T15" fmla="*/ 21 h 23"/>
                <a:gd name="T16" fmla="*/ 31 w 44"/>
                <a:gd name="T17" fmla="*/ 23 h 23"/>
                <a:gd name="T18" fmla="*/ 36 w 44"/>
                <a:gd name="T19" fmla="*/ 22 h 23"/>
                <a:gd name="T20" fmla="*/ 39 w 44"/>
                <a:gd name="T21" fmla="*/ 17 h 23"/>
                <a:gd name="T22" fmla="*/ 41 w 44"/>
                <a:gd name="T23" fmla="*/ 13 h 23"/>
                <a:gd name="T24" fmla="*/ 44 w 44"/>
                <a:gd name="T25" fmla="*/ 11 h 23"/>
                <a:gd name="T26" fmla="*/ 43 w 44"/>
                <a:gd name="T27" fmla="*/ 7 h 23"/>
                <a:gd name="T28" fmla="*/ 41 w 44"/>
                <a:gd name="T29" fmla="*/ 4 h 23"/>
                <a:gd name="T30" fmla="*/ 38 w 44"/>
                <a:gd name="T31" fmla="*/ 1 h 23"/>
                <a:gd name="T32" fmla="*/ 33 w 44"/>
                <a:gd name="T33" fmla="*/ 0 h 23"/>
                <a:gd name="T34" fmla="*/ 29 w 44"/>
                <a:gd name="T35" fmla="*/ 0 h 23"/>
                <a:gd name="T36" fmla="*/ 25 w 44"/>
                <a:gd name="T37" fmla="*/ 1 h 23"/>
                <a:gd name="T38" fmla="*/ 20 w 44"/>
                <a:gd name="T39" fmla="*/ 2 h 23"/>
                <a:gd name="T40" fmla="*/ 16 w 44"/>
                <a:gd name="T41" fmla="*/ 2 h 23"/>
                <a:gd name="T42" fmla="*/ 11 w 44"/>
                <a:gd name="T43" fmla="*/ 3 h 23"/>
                <a:gd name="T44" fmla="*/ 7 w 44"/>
                <a:gd name="T45" fmla="*/ 4 h 23"/>
                <a:gd name="T46" fmla="*/ 4 w 44"/>
                <a:gd name="T47" fmla="*/ 6 h 23"/>
                <a:gd name="T48" fmla="*/ 0 w 44"/>
                <a:gd name="T49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4" h="23">
                  <a:moveTo>
                    <a:pt x="0" y="7"/>
                  </a:moveTo>
                  <a:lnTo>
                    <a:pt x="2" y="11"/>
                  </a:lnTo>
                  <a:lnTo>
                    <a:pt x="5" y="14"/>
                  </a:lnTo>
                  <a:lnTo>
                    <a:pt x="9" y="16"/>
                  </a:lnTo>
                  <a:lnTo>
                    <a:pt x="14" y="17"/>
                  </a:lnTo>
                  <a:lnTo>
                    <a:pt x="18" y="19"/>
                  </a:lnTo>
                  <a:lnTo>
                    <a:pt x="23" y="20"/>
                  </a:lnTo>
                  <a:lnTo>
                    <a:pt x="27" y="21"/>
                  </a:lnTo>
                  <a:lnTo>
                    <a:pt x="31" y="23"/>
                  </a:lnTo>
                  <a:lnTo>
                    <a:pt x="36" y="22"/>
                  </a:lnTo>
                  <a:lnTo>
                    <a:pt x="39" y="17"/>
                  </a:lnTo>
                  <a:lnTo>
                    <a:pt x="41" y="13"/>
                  </a:lnTo>
                  <a:lnTo>
                    <a:pt x="44" y="11"/>
                  </a:lnTo>
                  <a:lnTo>
                    <a:pt x="43" y="7"/>
                  </a:lnTo>
                  <a:lnTo>
                    <a:pt x="41" y="4"/>
                  </a:lnTo>
                  <a:lnTo>
                    <a:pt x="38" y="1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1" y="3"/>
                  </a:lnTo>
                  <a:lnTo>
                    <a:pt x="7" y="4"/>
                  </a:lnTo>
                  <a:lnTo>
                    <a:pt x="4" y="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2" name="Freeform 68"/>
            <p:cNvSpPr>
              <a:spLocks/>
            </p:cNvSpPr>
            <p:nvPr/>
          </p:nvSpPr>
          <p:spPr bwMode="auto">
            <a:xfrm>
              <a:off x="4058" y="2486"/>
              <a:ext cx="690" cy="862"/>
            </a:xfrm>
            <a:custGeom>
              <a:avLst/>
              <a:gdLst>
                <a:gd name="T0" fmla="*/ 326 w 690"/>
                <a:gd name="T1" fmla="*/ 40 h 862"/>
                <a:gd name="T2" fmla="*/ 432 w 690"/>
                <a:gd name="T3" fmla="*/ 27 h 862"/>
                <a:gd name="T4" fmla="*/ 576 w 690"/>
                <a:gd name="T5" fmla="*/ 127 h 862"/>
                <a:gd name="T6" fmla="*/ 573 w 690"/>
                <a:gd name="T7" fmla="*/ 155 h 862"/>
                <a:gd name="T8" fmla="*/ 634 w 690"/>
                <a:gd name="T9" fmla="*/ 251 h 862"/>
                <a:gd name="T10" fmla="*/ 632 w 690"/>
                <a:gd name="T11" fmla="*/ 545 h 862"/>
                <a:gd name="T12" fmla="*/ 616 w 690"/>
                <a:gd name="T13" fmla="*/ 259 h 862"/>
                <a:gd name="T14" fmla="*/ 478 w 690"/>
                <a:gd name="T15" fmla="*/ 131 h 862"/>
                <a:gd name="T16" fmla="*/ 365 w 690"/>
                <a:gd name="T17" fmla="*/ 95 h 862"/>
                <a:gd name="T18" fmla="*/ 335 w 690"/>
                <a:gd name="T19" fmla="*/ 97 h 862"/>
                <a:gd name="T20" fmla="*/ 407 w 690"/>
                <a:gd name="T21" fmla="*/ 161 h 862"/>
                <a:gd name="T22" fmla="*/ 512 w 690"/>
                <a:gd name="T23" fmla="*/ 217 h 862"/>
                <a:gd name="T24" fmla="*/ 549 w 690"/>
                <a:gd name="T25" fmla="*/ 290 h 862"/>
                <a:gd name="T26" fmla="*/ 534 w 690"/>
                <a:gd name="T27" fmla="*/ 470 h 862"/>
                <a:gd name="T28" fmla="*/ 438 w 690"/>
                <a:gd name="T29" fmla="*/ 577 h 862"/>
                <a:gd name="T30" fmla="*/ 341 w 690"/>
                <a:gd name="T31" fmla="*/ 559 h 862"/>
                <a:gd name="T32" fmla="*/ 264 w 690"/>
                <a:gd name="T33" fmla="*/ 434 h 862"/>
                <a:gd name="T34" fmla="*/ 237 w 690"/>
                <a:gd name="T35" fmla="*/ 259 h 862"/>
                <a:gd name="T36" fmla="*/ 312 w 690"/>
                <a:gd name="T37" fmla="*/ 166 h 862"/>
                <a:gd name="T38" fmla="*/ 280 w 690"/>
                <a:gd name="T39" fmla="*/ 123 h 862"/>
                <a:gd name="T40" fmla="*/ 283 w 690"/>
                <a:gd name="T41" fmla="*/ 85 h 862"/>
                <a:gd name="T42" fmla="*/ 235 w 690"/>
                <a:gd name="T43" fmla="*/ 109 h 862"/>
                <a:gd name="T44" fmla="*/ 206 w 690"/>
                <a:gd name="T45" fmla="*/ 151 h 862"/>
                <a:gd name="T46" fmla="*/ 196 w 690"/>
                <a:gd name="T47" fmla="*/ 186 h 862"/>
                <a:gd name="T48" fmla="*/ 168 w 690"/>
                <a:gd name="T49" fmla="*/ 412 h 862"/>
                <a:gd name="T50" fmla="*/ 170 w 690"/>
                <a:gd name="T51" fmla="*/ 616 h 862"/>
                <a:gd name="T52" fmla="*/ 152 w 690"/>
                <a:gd name="T53" fmla="*/ 533 h 862"/>
                <a:gd name="T54" fmla="*/ 197 w 690"/>
                <a:gd name="T55" fmla="*/ 137 h 862"/>
                <a:gd name="T56" fmla="*/ 289 w 690"/>
                <a:gd name="T57" fmla="*/ 53 h 862"/>
                <a:gd name="T58" fmla="*/ 213 w 690"/>
                <a:gd name="T59" fmla="*/ 83 h 862"/>
                <a:gd name="T60" fmla="*/ 133 w 690"/>
                <a:gd name="T61" fmla="*/ 404 h 862"/>
                <a:gd name="T62" fmla="*/ 90 w 690"/>
                <a:gd name="T63" fmla="*/ 715 h 862"/>
                <a:gd name="T64" fmla="*/ 0 w 690"/>
                <a:gd name="T65" fmla="*/ 829 h 862"/>
                <a:gd name="T66" fmla="*/ 62 w 690"/>
                <a:gd name="T67" fmla="*/ 765 h 862"/>
                <a:gd name="T68" fmla="*/ 209 w 690"/>
                <a:gd name="T69" fmla="*/ 675 h 862"/>
                <a:gd name="T70" fmla="*/ 259 w 690"/>
                <a:gd name="T71" fmla="*/ 755 h 862"/>
                <a:gd name="T72" fmla="*/ 289 w 690"/>
                <a:gd name="T73" fmla="*/ 853 h 862"/>
                <a:gd name="T74" fmla="*/ 303 w 690"/>
                <a:gd name="T75" fmla="*/ 618 h 862"/>
                <a:gd name="T76" fmla="*/ 385 w 690"/>
                <a:gd name="T77" fmla="*/ 778 h 862"/>
                <a:gd name="T78" fmla="*/ 321 w 690"/>
                <a:gd name="T79" fmla="*/ 604 h 862"/>
                <a:gd name="T80" fmla="*/ 470 w 690"/>
                <a:gd name="T81" fmla="*/ 626 h 862"/>
                <a:gd name="T82" fmla="*/ 418 w 690"/>
                <a:gd name="T83" fmla="*/ 751 h 862"/>
                <a:gd name="T84" fmla="*/ 457 w 690"/>
                <a:gd name="T85" fmla="*/ 737 h 862"/>
                <a:gd name="T86" fmla="*/ 515 w 690"/>
                <a:gd name="T87" fmla="*/ 662 h 862"/>
                <a:gd name="T88" fmla="*/ 497 w 690"/>
                <a:gd name="T89" fmla="*/ 791 h 862"/>
                <a:gd name="T90" fmla="*/ 448 w 690"/>
                <a:gd name="T91" fmla="*/ 765 h 862"/>
                <a:gd name="T92" fmla="*/ 409 w 690"/>
                <a:gd name="T93" fmla="*/ 802 h 862"/>
                <a:gd name="T94" fmla="*/ 380 w 690"/>
                <a:gd name="T95" fmla="*/ 817 h 862"/>
                <a:gd name="T96" fmla="*/ 490 w 690"/>
                <a:gd name="T97" fmla="*/ 805 h 862"/>
                <a:gd name="T98" fmla="*/ 534 w 690"/>
                <a:gd name="T99" fmla="*/ 820 h 862"/>
                <a:gd name="T100" fmla="*/ 547 w 690"/>
                <a:gd name="T101" fmla="*/ 710 h 862"/>
                <a:gd name="T102" fmla="*/ 678 w 690"/>
                <a:gd name="T103" fmla="*/ 805 h 862"/>
                <a:gd name="T104" fmla="*/ 632 w 690"/>
                <a:gd name="T105" fmla="*/ 753 h 862"/>
                <a:gd name="T106" fmla="*/ 626 w 690"/>
                <a:gd name="T107" fmla="*/ 674 h 862"/>
                <a:gd name="T108" fmla="*/ 669 w 690"/>
                <a:gd name="T109" fmla="*/ 344 h 862"/>
                <a:gd name="T110" fmla="*/ 607 w 690"/>
                <a:gd name="T111" fmla="*/ 121 h 862"/>
                <a:gd name="T112" fmla="*/ 547 w 690"/>
                <a:gd name="T113" fmla="*/ 60 h 862"/>
                <a:gd name="T114" fmla="*/ 439 w 690"/>
                <a:gd name="T115" fmla="*/ 5 h 862"/>
                <a:gd name="T116" fmla="*/ 344 w 690"/>
                <a:gd name="T117" fmla="*/ 14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0" h="862">
                  <a:moveTo>
                    <a:pt x="321" y="32"/>
                  </a:moveTo>
                  <a:lnTo>
                    <a:pt x="317" y="32"/>
                  </a:lnTo>
                  <a:lnTo>
                    <a:pt x="314" y="34"/>
                  </a:lnTo>
                  <a:lnTo>
                    <a:pt x="311" y="37"/>
                  </a:lnTo>
                  <a:lnTo>
                    <a:pt x="309" y="41"/>
                  </a:lnTo>
                  <a:lnTo>
                    <a:pt x="313" y="41"/>
                  </a:lnTo>
                  <a:lnTo>
                    <a:pt x="317" y="41"/>
                  </a:lnTo>
                  <a:lnTo>
                    <a:pt x="321" y="41"/>
                  </a:lnTo>
                  <a:lnTo>
                    <a:pt x="326" y="40"/>
                  </a:lnTo>
                  <a:lnTo>
                    <a:pt x="331" y="38"/>
                  </a:lnTo>
                  <a:lnTo>
                    <a:pt x="335" y="36"/>
                  </a:lnTo>
                  <a:lnTo>
                    <a:pt x="339" y="33"/>
                  </a:lnTo>
                  <a:lnTo>
                    <a:pt x="342" y="29"/>
                  </a:lnTo>
                  <a:lnTo>
                    <a:pt x="360" y="26"/>
                  </a:lnTo>
                  <a:lnTo>
                    <a:pt x="378" y="24"/>
                  </a:lnTo>
                  <a:lnTo>
                    <a:pt x="396" y="23"/>
                  </a:lnTo>
                  <a:lnTo>
                    <a:pt x="415" y="23"/>
                  </a:lnTo>
                  <a:lnTo>
                    <a:pt x="432" y="27"/>
                  </a:lnTo>
                  <a:lnTo>
                    <a:pt x="450" y="30"/>
                  </a:lnTo>
                  <a:lnTo>
                    <a:pt x="468" y="36"/>
                  </a:lnTo>
                  <a:lnTo>
                    <a:pt x="486" y="44"/>
                  </a:lnTo>
                  <a:lnTo>
                    <a:pt x="506" y="54"/>
                  </a:lnTo>
                  <a:lnTo>
                    <a:pt x="522" y="66"/>
                  </a:lnTo>
                  <a:lnTo>
                    <a:pt x="537" y="80"/>
                  </a:lnTo>
                  <a:lnTo>
                    <a:pt x="551" y="95"/>
                  </a:lnTo>
                  <a:lnTo>
                    <a:pt x="563" y="110"/>
                  </a:lnTo>
                  <a:lnTo>
                    <a:pt x="576" y="127"/>
                  </a:lnTo>
                  <a:lnTo>
                    <a:pt x="587" y="144"/>
                  </a:lnTo>
                  <a:lnTo>
                    <a:pt x="601" y="162"/>
                  </a:lnTo>
                  <a:lnTo>
                    <a:pt x="597" y="161"/>
                  </a:lnTo>
                  <a:lnTo>
                    <a:pt x="592" y="159"/>
                  </a:lnTo>
                  <a:lnTo>
                    <a:pt x="588" y="156"/>
                  </a:lnTo>
                  <a:lnTo>
                    <a:pt x="584" y="154"/>
                  </a:lnTo>
                  <a:lnTo>
                    <a:pt x="581" y="153"/>
                  </a:lnTo>
                  <a:lnTo>
                    <a:pt x="577" y="153"/>
                  </a:lnTo>
                  <a:lnTo>
                    <a:pt x="573" y="155"/>
                  </a:lnTo>
                  <a:lnTo>
                    <a:pt x="572" y="160"/>
                  </a:lnTo>
                  <a:lnTo>
                    <a:pt x="579" y="171"/>
                  </a:lnTo>
                  <a:lnTo>
                    <a:pt x="586" y="183"/>
                  </a:lnTo>
                  <a:lnTo>
                    <a:pt x="596" y="194"/>
                  </a:lnTo>
                  <a:lnTo>
                    <a:pt x="604" y="205"/>
                  </a:lnTo>
                  <a:lnTo>
                    <a:pt x="612" y="216"/>
                  </a:lnTo>
                  <a:lnTo>
                    <a:pt x="621" y="227"/>
                  </a:lnTo>
                  <a:lnTo>
                    <a:pt x="628" y="238"/>
                  </a:lnTo>
                  <a:lnTo>
                    <a:pt x="634" y="251"/>
                  </a:lnTo>
                  <a:lnTo>
                    <a:pt x="646" y="276"/>
                  </a:lnTo>
                  <a:lnTo>
                    <a:pt x="652" y="304"/>
                  </a:lnTo>
                  <a:lnTo>
                    <a:pt x="654" y="333"/>
                  </a:lnTo>
                  <a:lnTo>
                    <a:pt x="656" y="364"/>
                  </a:lnTo>
                  <a:lnTo>
                    <a:pt x="648" y="412"/>
                  </a:lnTo>
                  <a:lnTo>
                    <a:pt x="643" y="461"/>
                  </a:lnTo>
                  <a:lnTo>
                    <a:pt x="640" y="512"/>
                  </a:lnTo>
                  <a:lnTo>
                    <a:pt x="638" y="563"/>
                  </a:lnTo>
                  <a:lnTo>
                    <a:pt x="632" y="545"/>
                  </a:lnTo>
                  <a:lnTo>
                    <a:pt x="628" y="527"/>
                  </a:lnTo>
                  <a:lnTo>
                    <a:pt x="626" y="508"/>
                  </a:lnTo>
                  <a:lnTo>
                    <a:pt x="630" y="490"/>
                  </a:lnTo>
                  <a:lnTo>
                    <a:pt x="634" y="441"/>
                  </a:lnTo>
                  <a:lnTo>
                    <a:pt x="641" y="390"/>
                  </a:lnTo>
                  <a:lnTo>
                    <a:pt x="645" y="340"/>
                  </a:lnTo>
                  <a:lnTo>
                    <a:pt x="642" y="289"/>
                  </a:lnTo>
                  <a:lnTo>
                    <a:pt x="629" y="275"/>
                  </a:lnTo>
                  <a:lnTo>
                    <a:pt x="616" y="259"/>
                  </a:lnTo>
                  <a:lnTo>
                    <a:pt x="603" y="243"/>
                  </a:lnTo>
                  <a:lnTo>
                    <a:pt x="588" y="228"/>
                  </a:lnTo>
                  <a:lnTo>
                    <a:pt x="575" y="212"/>
                  </a:lnTo>
                  <a:lnTo>
                    <a:pt x="560" y="197"/>
                  </a:lnTo>
                  <a:lnTo>
                    <a:pt x="544" y="182"/>
                  </a:lnTo>
                  <a:lnTo>
                    <a:pt x="529" y="168"/>
                  </a:lnTo>
                  <a:lnTo>
                    <a:pt x="513" y="154"/>
                  </a:lnTo>
                  <a:lnTo>
                    <a:pt x="496" y="142"/>
                  </a:lnTo>
                  <a:lnTo>
                    <a:pt x="478" y="131"/>
                  </a:lnTo>
                  <a:lnTo>
                    <a:pt x="461" y="121"/>
                  </a:lnTo>
                  <a:lnTo>
                    <a:pt x="442" y="112"/>
                  </a:lnTo>
                  <a:lnTo>
                    <a:pt x="422" y="105"/>
                  </a:lnTo>
                  <a:lnTo>
                    <a:pt x="402" y="100"/>
                  </a:lnTo>
                  <a:lnTo>
                    <a:pt x="381" y="97"/>
                  </a:lnTo>
                  <a:lnTo>
                    <a:pt x="379" y="95"/>
                  </a:lnTo>
                  <a:lnTo>
                    <a:pt x="375" y="94"/>
                  </a:lnTo>
                  <a:lnTo>
                    <a:pt x="370" y="94"/>
                  </a:lnTo>
                  <a:lnTo>
                    <a:pt x="365" y="95"/>
                  </a:lnTo>
                  <a:lnTo>
                    <a:pt x="364" y="97"/>
                  </a:lnTo>
                  <a:lnTo>
                    <a:pt x="362" y="97"/>
                  </a:lnTo>
                  <a:lnTo>
                    <a:pt x="360" y="97"/>
                  </a:lnTo>
                  <a:lnTo>
                    <a:pt x="358" y="98"/>
                  </a:lnTo>
                  <a:lnTo>
                    <a:pt x="353" y="96"/>
                  </a:lnTo>
                  <a:lnTo>
                    <a:pt x="349" y="94"/>
                  </a:lnTo>
                  <a:lnTo>
                    <a:pt x="343" y="92"/>
                  </a:lnTo>
                  <a:lnTo>
                    <a:pt x="337" y="92"/>
                  </a:lnTo>
                  <a:lnTo>
                    <a:pt x="335" y="97"/>
                  </a:lnTo>
                  <a:lnTo>
                    <a:pt x="336" y="102"/>
                  </a:lnTo>
                  <a:lnTo>
                    <a:pt x="340" y="106"/>
                  </a:lnTo>
                  <a:lnTo>
                    <a:pt x="344" y="111"/>
                  </a:lnTo>
                  <a:lnTo>
                    <a:pt x="354" y="121"/>
                  </a:lnTo>
                  <a:lnTo>
                    <a:pt x="364" y="130"/>
                  </a:lnTo>
                  <a:lnTo>
                    <a:pt x="374" y="139"/>
                  </a:lnTo>
                  <a:lnTo>
                    <a:pt x="385" y="146"/>
                  </a:lnTo>
                  <a:lnTo>
                    <a:pt x="396" y="153"/>
                  </a:lnTo>
                  <a:lnTo>
                    <a:pt x="407" y="161"/>
                  </a:lnTo>
                  <a:lnTo>
                    <a:pt x="419" y="167"/>
                  </a:lnTo>
                  <a:lnTo>
                    <a:pt x="430" y="173"/>
                  </a:lnTo>
                  <a:lnTo>
                    <a:pt x="442" y="179"/>
                  </a:lnTo>
                  <a:lnTo>
                    <a:pt x="453" y="186"/>
                  </a:lnTo>
                  <a:lnTo>
                    <a:pt x="466" y="192"/>
                  </a:lnTo>
                  <a:lnTo>
                    <a:pt x="477" y="197"/>
                  </a:lnTo>
                  <a:lnTo>
                    <a:pt x="489" y="204"/>
                  </a:lnTo>
                  <a:lnTo>
                    <a:pt x="500" y="211"/>
                  </a:lnTo>
                  <a:lnTo>
                    <a:pt x="512" y="217"/>
                  </a:lnTo>
                  <a:lnTo>
                    <a:pt x="522" y="225"/>
                  </a:lnTo>
                  <a:lnTo>
                    <a:pt x="528" y="232"/>
                  </a:lnTo>
                  <a:lnTo>
                    <a:pt x="534" y="240"/>
                  </a:lnTo>
                  <a:lnTo>
                    <a:pt x="540" y="248"/>
                  </a:lnTo>
                  <a:lnTo>
                    <a:pt x="547" y="256"/>
                  </a:lnTo>
                  <a:lnTo>
                    <a:pt x="553" y="264"/>
                  </a:lnTo>
                  <a:lnTo>
                    <a:pt x="555" y="273"/>
                  </a:lnTo>
                  <a:lnTo>
                    <a:pt x="554" y="281"/>
                  </a:lnTo>
                  <a:lnTo>
                    <a:pt x="549" y="290"/>
                  </a:lnTo>
                  <a:lnTo>
                    <a:pt x="549" y="314"/>
                  </a:lnTo>
                  <a:lnTo>
                    <a:pt x="553" y="338"/>
                  </a:lnTo>
                  <a:lnTo>
                    <a:pt x="556" y="361"/>
                  </a:lnTo>
                  <a:lnTo>
                    <a:pt x="553" y="385"/>
                  </a:lnTo>
                  <a:lnTo>
                    <a:pt x="550" y="403"/>
                  </a:lnTo>
                  <a:lnTo>
                    <a:pt x="547" y="419"/>
                  </a:lnTo>
                  <a:lnTo>
                    <a:pt x="543" y="436"/>
                  </a:lnTo>
                  <a:lnTo>
                    <a:pt x="539" y="453"/>
                  </a:lnTo>
                  <a:lnTo>
                    <a:pt x="534" y="470"/>
                  </a:lnTo>
                  <a:lnTo>
                    <a:pt x="527" y="485"/>
                  </a:lnTo>
                  <a:lnTo>
                    <a:pt x="517" y="500"/>
                  </a:lnTo>
                  <a:lnTo>
                    <a:pt x="506" y="515"/>
                  </a:lnTo>
                  <a:lnTo>
                    <a:pt x="496" y="526"/>
                  </a:lnTo>
                  <a:lnTo>
                    <a:pt x="486" y="538"/>
                  </a:lnTo>
                  <a:lnTo>
                    <a:pt x="474" y="548"/>
                  </a:lnTo>
                  <a:lnTo>
                    <a:pt x="463" y="559"/>
                  </a:lnTo>
                  <a:lnTo>
                    <a:pt x="450" y="568"/>
                  </a:lnTo>
                  <a:lnTo>
                    <a:pt x="438" y="577"/>
                  </a:lnTo>
                  <a:lnTo>
                    <a:pt x="424" y="585"/>
                  </a:lnTo>
                  <a:lnTo>
                    <a:pt x="410" y="591"/>
                  </a:lnTo>
                  <a:lnTo>
                    <a:pt x="399" y="590"/>
                  </a:lnTo>
                  <a:lnTo>
                    <a:pt x="387" y="587"/>
                  </a:lnTo>
                  <a:lnTo>
                    <a:pt x="378" y="584"/>
                  </a:lnTo>
                  <a:lnTo>
                    <a:pt x="369" y="578"/>
                  </a:lnTo>
                  <a:lnTo>
                    <a:pt x="359" y="572"/>
                  </a:lnTo>
                  <a:lnTo>
                    <a:pt x="351" y="566"/>
                  </a:lnTo>
                  <a:lnTo>
                    <a:pt x="341" y="559"/>
                  </a:lnTo>
                  <a:lnTo>
                    <a:pt x="332" y="551"/>
                  </a:lnTo>
                  <a:lnTo>
                    <a:pt x="321" y="539"/>
                  </a:lnTo>
                  <a:lnTo>
                    <a:pt x="311" y="526"/>
                  </a:lnTo>
                  <a:lnTo>
                    <a:pt x="302" y="511"/>
                  </a:lnTo>
                  <a:lnTo>
                    <a:pt x="292" y="497"/>
                  </a:lnTo>
                  <a:lnTo>
                    <a:pt x="284" y="482"/>
                  </a:lnTo>
                  <a:lnTo>
                    <a:pt x="275" y="466"/>
                  </a:lnTo>
                  <a:lnTo>
                    <a:pt x="269" y="451"/>
                  </a:lnTo>
                  <a:lnTo>
                    <a:pt x="264" y="434"/>
                  </a:lnTo>
                  <a:lnTo>
                    <a:pt x="260" y="404"/>
                  </a:lnTo>
                  <a:lnTo>
                    <a:pt x="250" y="373"/>
                  </a:lnTo>
                  <a:lnTo>
                    <a:pt x="242" y="343"/>
                  </a:lnTo>
                  <a:lnTo>
                    <a:pt x="242" y="312"/>
                  </a:lnTo>
                  <a:lnTo>
                    <a:pt x="249" y="303"/>
                  </a:lnTo>
                  <a:lnTo>
                    <a:pt x="247" y="294"/>
                  </a:lnTo>
                  <a:lnTo>
                    <a:pt x="242" y="284"/>
                  </a:lnTo>
                  <a:lnTo>
                    <a:pt x="240" y="274"/>
                  </a:lnTo>
                  <a:lnTo>
                    <a:pt x="237" y="259"/>
                  </a:lnTo>
                  <a:lnTo>
                    <a:pt x="239" y="245"/>
                  </a:lnTo>
                  <a:lnTo>
                    <a:pt x="245" y="232"/>
                  </a:lnTo>
                  <a:lnTo>
                    <a:pt x="252" y="219"/>
                  </a:lnTo>
                  <a:lnTo>
                    <a:pt x="264" y="212"/>
                  </a:lnTo>
                  <a:lnTo>
                    <a:pt x="274" y="204"/>
                  </a:lnTo>
                  <a:lnTo>
                    <a:pt x="286" y="196"/>
                  </a:lnTo>
                  <a:lnTo>
                    <a:pt x="295" y="187"/>
                  </a:lnTo>
                  <a:lnTo>
                    <a:pt x="305" y="177"/>
                  </a:lnTo>
                  <a:lnTo>
                    <a:pt x="312" y="166"/>
                  </a:lnTo>
                  <a:lnTo>
                    <a:pt x="318" y="153"/>
                  </a:lnTo>
                  <a:lnTo>
                    <a:pt x="321" y="140"/>
                  </a:lnTo>
                  <a:lnTo>
                    <a:pt x="316" y="132"/>
                  </a:lnTo>
                  <a:lnTo>
                    <a:pt x="312" y="124"/>
                  </a:lnTo>
                  <a:lnTo>
                    <a:pt x="306" y="118"/>
                  </a:lnTo>
                  <a:lnTo>
                    <a:pt x="296" y="118"/>
                  </a:lnTo>
                  <a:lnTo>
                    <a:pt x="291" y="122"/>
                  </a:lnTo>
                  <a:lnTo>
                    <a:pt x="286" y="123"/>
                  </a:lnTo>
                  <a:lnTo>
                    <a:pt x="280" y="123"/>
                  </a:lnTo>
                  <a:lnTo>
                    <a:pt x="273" y="121"/>
                  </a:lnTo>
                  <a:lnTo>
                    <a:pt x="272" y="116"/>
                  </a:lnTo>
                  <a:lnTo>
                    <a:pt x="274" y="111"/>
                  </a:lnTo>
                  <a:lnTo>
                    <a:pt x="277" y="107"/>
                  </a:lnTo>
                  <a:lnTo>
                    <a:pt x="282" y="103"/>
                  </a:lnTo>
                  <a:lnTo>
                    <a:pt x="285" y="99"/>
                  </a:lnTo>
                  <a:lnTo>
                    <a:pt x="287" y="95"/>
                  </a:lnTo>
                  <a:lnTo>
                    <a:pt x="287" y="90"/>
                  </a:lnTo>
                  <a:lnTo>
                    <a:pt x="283" y="85"/>
                  </a:lnTo>
                  <a:lnTo>
                    <a:pt x="276" y="87"/>
                  </a:lnTo>
                  <a:lnTo>
                    <a:pt x="271" y="89"/>
                  </a:lnTo>
                  <a:lnTo>
                    <a:pt x="266" y="92"/>
                  </a:lnTo>
                  <a:lnTo>
                    <a:pt x="261" y="94"/>
                  </a:lnTo>
                  <a:lnTo>
                    <a:pt x="255" y="97"/>
                  </a:lnTo>
                  <a:lnTo>
                    <a:pt x="250" y="99"/>
                  </a:lnTo>
                  <a:lnTo>
                    <a:pt x="244" y="101"/>
                  </a:lnTo>
                  <a:lnTo>
                    <a:pt x="239" y="104"/>
                  </a:lnTo>
                  <a:lnTo>
                    <a:pt x="235" y="109"/>
                  </a:lnTo>
                  <a:lnTo>
                    <a:pt x="229" y="115"/>
                  </a:lnTo>
                  <a:lnTo>
                    <a:pt x="223" y="120"/>
                  </a:lnTo>
                  <a:lnTo>
                    <a:pt x="218" y="125"/>
                  </a:lnTo>
                  <a:lnTo>
                    <a:pt x="213" y="130"/>
                  </a:lnTo>
                  <a:lnTo>
                    <a:pt x="208" y="135"/>
                  </a:lnTo>
                  <a:lnTo>
                    <a:pt x="204" y="142"/>
                  </a:lnTo>
                  <a:lnTo>
                    <a:pt x="201" y="148"/>
                  </a:lnTo>
                  <a:lnTo>
                    <a:pt x="203" y="150"/>
                  </a:lnTo>
                  <a:lnTo>
                    <a:pt x="206" y="151"/>
                  </a:lnTo>
                  <a:lnTo>
                    <a:pt x="210" y="151"/>
                  </a:lnTo>
                  <a:lnTo>
                    <a:pt x="215" y="150"/>
                  </a:lnTo>
                  <a:lnTo>
                    <a:pt x="220" y="145"/>
                  </a:lnTo>
                  <a:lnTo>
                    <a:pt x="225" y="141"/>
                  </a:lnTo>
                  <a:lnTo>
                    <a:pt x="230" y="135"/>
                  </a:lnTo>
                  <a:lnTo>
                    <a:pt x="236" y="131"/>
                  </a:lnTo>
                  <a:lnTo>
                    <a:pt x="219" y="149"/>
                  </a:lnTo>
                  <a:lnTo>
                    <a:pt x="206" y="167"/>
                  </a:lnTo>
                  <a:lnTo>
                    <a:pt x="196" y="186"/>
                  </a:lnTo>
                  <a:lnTo>
                    <a:pt x="187" y="206"/>
                  </a:lnTo>
                  <a:lnTo>
                    <a:pt x="181" y="227"/>
                  </a:lnTo>
                  <a:lnTo>
                    <a:pt x="177" y="248"/>
                  </a:lnTo>
                  <a:lnTo>
                    <a:pt x="174" y="268"/>
                  </a:lnTo>
                  <a:lnTo>
                    <a:pt x="171" y="289"/>
                  </a:lnTo>
                  <a:lnTo>
                    <a:pt x="168" y="319"/>
                  </a:lnTo>
                  <a:lnTo>
                    <a:pt x="165" y="349"/>
                  </a:lnTo>
                  <a:lnTo>
                    <a:pt x="164" y="381"/>
                  </a:lnTo>
                  <a:lnTo>
                    <a:pt x="168" y="412"/>
                  </a:lnTo>
                  <a:lnTo>
                    <a:pt x="171" y="415"/>
                  </a:lnTo>
                  <a:lnTo>
                    <a:pt x="173" y="419"/>
                  </a:lnTo>
                  <a:lnTo>
                    <a:pt x="174" y="422"/>
                  </a:lnTo>
                  <a:lnTo>
                    <a:pt x="176" y="425"/>
                  </a:lnTo>
                  <a:lnTo>
                    <a:pt x="172" y="472"/>
                  </a:lnTo>
                  <a:lnTo>
                    <a:pt x="171" y="518"/>
                  </a:lnTo>
                  <a:lnTo>
                    <a:pt x="170" y="565"/>
                  </a:lnTo>
                  <a:lnTo>
                    <a:pt x="169" y="612"/>
                  </a:lnTo>
                  <a:lnTo>
                    <a:pt x="170" y="616"/>
                  </a:lnTo>
                  <a:lnTo>
                    <a:pt x="171" y="620"/>
                  </a:lnTo>
                  <a:lnTo>
                    <a:pt x="170" y="625"/>
                  </a:lnTo>
                  <a:lnTo>
                    <a:pt x="168" y="629"/>
                  </a:lnTo>
                  <a:lnTo>
                    <a:pt x="165" y="630"/>
                  </a:lnTo>
                  <a:lnTo>
                    <a:pt x="164" y="629"/>
                  </a:lnTo>
                  <a:lnTo>
                    <a:pt x="162" y="628"/>
                  </a:lnTo>
                  <a:lnTo>
                    <a:pt x="160" y="626"/>
                  </a:lnTo>
                  <a:lnTo>
                    <a:pt x="155" y="580"/>
                  </a:lnTo>
                  <a:lnTo>
                    <a:pt x="152" y="533"/>
                  </a:lnTo>
                  <a:lnTo>
                    <a:pt x="151" y="485"/>
                  </a:lnTo>
                  <a:lnTo>
                    <a:pt x="154" y="438"/>
                  </a:lnTo>
                  <a:lnTo>
                    <a:pt x="152" y="395"/>
                  </a:lnTo>
                  <a:lnTo>
                    <a:pt x="151" y="351"/>
                  </a:lnTo>
                  <a:lnTo>
                    <a:pt x="152" y="306"/>
                  </a:lnTo>
                  <a:lnTo>
                    <a:pt x="156" y="262"/>
                  </a:lnTo>
                  <a:lnTo>
                    <a:pt x="164" y="218"/>
                  </a:lnTo>
                  <a:lnTo>
                    <a:pt x="177" y="176"/>
                  </a:lnTo>
                  <a:lnTo>
                    <a:pt x="197" y="137"/>
                  </a:lnTo>
                  <a:lnTo>
                    <a:pt x="224" y="99"/>
                  </a:lnTo>
                  <a:lnTo>
                    <a:pt x="232" y="93"/>
                  </a:lnTo>
                  <a:lnTo>
                    <a:pt x="240" y="86"/>
                  </a:lnTo>
                  <a:lnTo>
                    <a:pt x="248" y="80"/>
                  </a:lnTo>
                  <a:lnTo>
                    <a:pt x="257" y="74"/>
                  </a:lnTo>
                  <a:lnTo>
                    <a:pt x="265" y="68"/>
                  </a:lnTo>
                  <a:lnTo>
                    <a:pt x="273" y="63"/>
                  </a:lnTo>
                  <a:lnTo>
                    <a:pt x="282" y="58"/>
                  </a:lnTo>
                  <a:lnTo>
                    <a:pt x="289" y="53"/>
                  </a:lnTo>
                  <a:lnTo>
                    <a:pt x="288" y="50"/>
                  </a:lnTo>
                  <a:lnTo>
                    <a:pt x="286" y="46"/>
                  </a:lnTo>
                  <a:lnTo>
                    <a:pt x="284" y="45"/>
                  </a:lnTo>
                  <a:lnTo>
                    <a:pt x="281" y="44"/>
                  </a:lnTo>
                  <a:lnTo>
                    <a:pt x="265" y="48"/>
                  </a:lnTo>
                  <a:lnTo>
                    <a:pt x="251" y="54"/>
                  </a:lnTo>
                  <a:lnTo>
                    <a:pt x="238" y="62"/>
                  </a:lnTo>
                  <a:lnTo>
                    <a:pt x="225" y="72"/>
                  </a:lnTo>
                  <a:lnTo>
                    <a:pt x="213" y="83"/>
                  </a:lnTo>
                  <a:lnTo>
                    <a:pt x="202" y="95"/>
                  </a:lnTo>
                  <a:lnTo>
                    <a:pt x="193" y="107"/>
                  </a:lnTo>
                  <a:lnTo>
                    <a:pt x="184" y="120"/>
                  </a:lnTo>
                  <a:lnTo>
                    <a:pt x="162" y="162"/>
                  </a:lnTo>
                  <a:lnTo>
                    <a:pt x="148" y="207"/>
                  </a:lnTo>
                  <a:lnTo>
                    <a:pt x="139" y="255"/>
                  </a:lnTo>
                  <a:lnTo>
                    <a:pt x="135" y="304"/>
                  </a:lnTo>
                  <a:lnTo>
                    <a:pt x="133" y="353"/>
                  </a:lnTo>
                  <a:lnTo>
                    <a:pt x="133" y="404"/>
                  </a:lnTo>
                  <a:lnTo>
                    <a:pt x="133" y="452"/>
                  </a:lnTo>
                  <a:lnTo>
                    <a:pt x="131" y="499"/>
                  </a:lnTo>
                  <a:lnTo>
                    <a:pt x="133" y="544"/>
                  </a:lnTo>
                  <a:lnTo>
                    <a:pt x="133" y="589"/>
                  </a:lnTo>
                  <a:lnTo>
                    <a:pt x="133" y="635"/>
                  </a:lnTo>
                  <a:lnTo>
                    <a:pt x="135" y="681"/>
                  </a:lnTo>
                  <a:lnTo>
                    <a:pt x="119" y="692"/>
                  </a:lnTo>
                  <a:lnTo>
                    <a:pt x="105" y="703"/>
                  </a:lnTo>
                  <a:lnTo>
                    <a:pt x="90" y="715"/>
                  </a:lnTo>
                  <a:lnTo>
                    <a:pt x="75" y="727"/>
                  </a:lnTo>
                  <a:lnTo>
                    <a:pt x="61" y="740"/>
                  </a:lnTo>
                  <a:lnTo>
                    <a:pt x="47" y="753"/>
                  </a:lnTo>
                  <a:lnTo>
                    <a:pt x="35" y="766"/>
                  </a:lnTo>
                  <a:lnTo>
                    <a:pt x="21" y="780"/>
                  </a:lnTo>
                  <a:lnTo>
                    <a:pt x="14" y="791"/>
                  </a:lnTo>
                  <a:lnTo>
                    <a:pt x="7" y="804"/>
                  </a:lnTo>
                  <a:lnTo>
                    <a:pt x="2" y="816"/>
                  </a:lnTo>
                  <a:lnTo>
                    <a:pt x="0" y="829"/>
                  </a:lnTo>
                  <a:lnTo>
                    <a:pt x="7" y="825"/>
                  </a:lnTo>
                  <a:lnTo>
                    <a:pt x="13" y="819"/>
                  </a:lnTo>
                  <a:lnTo>
                    <a:pt x="18" y="813"/>
                  </a:lnTo>
                  <a:lnTo>
                    <a:pt x="23" y="806"/>
                  </a:lnTo>
                  <a:lnTo>
                    <a:pt x="27" y="799"/>
                  </a:lnTo>
                  <a:lnTo>
                    <a:pt x="33" y="793"/>
                  </a:lnTo>
                  <a:lnTo>
                    <a:pt x="38" y="787"/>
                  </a:lnTo>
                  <a:lnTo>
                    <a:pt x="44" y="781"/>
                  </a:lnTo>
                  <a:lnTo>
                    <a:pt x="62" y="765"/>
                  </a:lnTo>
                  <a:lnTo>
                    <a:pt x="80" y="752"/>
                  </a:lnTo>
                  <a:lnTo>
                    <a:pt x="98" y="740"/>
                  </a:lnTo>
                  <a:lnTo>
                    <a:pt x="118" y="729"/>
                  </a:lnTo>
                  <a:lnTo>
                    <a:pt x="137" y="719"/>
                  </a:lnTo>
                  <a:lnTo>
                    <a:pt x="157" y="707"/>
                  </a:lnTo>
                  <a:lnTo>
                    <a:pt x="176" y="696"/>
                  </a:lnTo>
                  <a:lnTo>
                    <a:pt x="195" y="683"/>
                  </a:lnTo>
                  <a:lnTo>
                    <a:pt x="202" y="679"/>
                  </a:lnTo>
                  <a:lnTo>
                    <a:pt x="209" y="675"/>
                  </a:lnTo>
                  <a:lnTo>
                    <a:pt x="216" y="670"/>
                  </a:lnTo>
                  <a:lnTo>
                    <a:pt x="222" y="664"/>
                  </a:lnTo>
                  <a:lnTo>
                    <a:pt x="228" y="659"/>
                  </a:lnTo>
                  <a:lnTo>
                    <a:pt x="235" y="655"/>
                  </a:lnTo>
                  <a:lnTo>
                    <a:pt x="241" y="651"/>
                  </a:lnTo>
                  <a:lnTo>
                    <a:pt x="248" y="648"/>
                  </a:lnTo>
                  <a:lnTo>
                    <a:pt x="253" y="683"/>
                  </a:lnTo>
                  <a:lnTo>
                    <a:pt x="257" y="719"/>
                  </a:lnTo>
                  <a:lnTo>
                    <a:pt x="259" y="755"/>
                  </a:lnTo>
                  <a:lnTo>
                    <a:pt x="267" y="790"/>
                  </a:lnTo>
                  <a:lnTo>
                    <a:pt x="269" y="809"/>
                  </a:lnTo>
                  <a:lnTo>
                    <a:pt x="272" y="826"/>
                  </a:lnTo>
                  <a:lnTo>
                    <a:pt x="277" y="843"/>
                  </a:lnTo>
                  <a:lnTo>
                    <a:pt x="281" y="862"/>
                  </a:lnTo>
                  <a:lnTo>
                    <a:pt x="284" y="862"/>
                  </a:lnTo>
                  <a:lnTo>
                    <a:pt x="287" y="860"/>
                  </a:lnTo>
                  <a:lnTo>
                    <a:pt x="288" y="856"/>
                  </a:lnTo>
                  <a:lnTo>
                    <a:pt x="289" y="853"/>
                  </a:lnTo>
                  <a:lnTo>
                    <a:pt x="285" y="795"/>
                  </a:lnTo>
                  <a:lnTo>
                    <a:pt x="277" y="741"/>
                  </a:lnTo>
                  <a:lnTo>
                    <a:pt x="272" y="685"/>
                  </a:lnTo>
                  <a:lnTo>
                    <a:pt x="274" y="627"/>
                  </a:lnTo>
                  <a:lnTo>
                    <a:pt x="277" y="616"/>
                  </a:lnTo>
                  <a:lnTo>
                    <a:pt x="284" y="608"/>
                  </a:lnTo>
                  <a:lnTo>
                    <a:pt x="291" y="599"/>
                  </a:lnTo>
                  <a:lnTo>
                    <a:pt x="298" y="592"/>
                  </a:lnTo>
                  <a:lnTo>
                    <a:pt x="303" y="618"/>
                  </a:lnTo>
                  <a:lnTo>
                    <a:pt x="309" y="642"/>
                  </a:lnTo>
                  <a:lnTo>
                    <a:pt x="318" y="666"/>
                  </a:lnTo>
                  <a:lnTo>
                    <a:pt x="330" y="689"/>
                  </a:lnTo>
                  <a:lnTo>
                    <a:pt x="342" y="711"/>
                  </a:lnTo>
                  <a:lnTo>
                    <a:pt x="355" y="733"/>
                  </a:lnTo>
                  <a:lnTo>
                    <a:pt x="369" y="755"/>
                  </a:lnTo>
                  <a:lnTo>
                    <a:pt x="381" y="777"/>
                  </a:lnTo>
                  <a:lnTo>
                    <a:pt x="383" y="778"/>
                  </a:lnTo>
                  <a:lnTo>
                    <a:pt x="385" y="778"/>
                  </a:lnTo>
                  <a:lnTo>
                    <a:pt x="387" y="780"/>
                  </a:lnTo>
                  <a:lnTo>
                    <a:pt x="388" y="777"/>
                  </a:lnTo>
                  <a:lnTo>
                    <a:pt x="377" y="753"/>
                  </a:lnTo>
                  <a:lnTo>
                    <a:pt x="365" y="729"/>
                  </a:lnTo>
                  <a:lnTo>
                    <a:pt x="354" y="705"/>
                  </a:lnTo>
                  <a:lnTo>
                    <a:pt x="343" y="681"/>
                  </a:lnTo>
                  <a:lnTo>
                    <a:pt x="334" y="656"/>
                  </a:lnTo>
                  <a:lnTo>
                    <a:pt x="327" y="631"/>
                  </a:lnTo>
                  <a:lnTo>
                    <a:pt x="321" y="604"/>
                  </a:lnTo>
                  <a:lnTo>
                    <a:pt x="318" y="576"/>
                  </a:lnTo>
                  <a:lnTo>
                    <a:pt x="337" y="585"/>
                  </a:lnTo>
                  <a:lnTo>
                    <a:pt x="356" y="592"/>
                  </a:lnTo>
                  <a:lnTo>
                    <a:pt x="375" y="600"/>
                  </a:lnTo>
                  <a:lnTo>
                    <a:pt x="394" y="609"/>
                  </a:lnTo>
                  <a:lnTo>
                    <a:pt x="412" y="616"/>
                  </a:lnTo>
                  <a:lnTo>
                    <a:pt x="431" y="621"/>
                  </a:lnTo>
                  <a:lnTo>
                    <a:pt x="450" y="625"/>
                  </a:lnTo>
                  <a:lnTo>
                    <a:pt x="470" y="626"/>
                  </a:lnTo>
                  <a:lnTo>
                    <a:pt x="466" y="653"/>
                  </a:lnTo>
                  <a:lnTo>
                    <a:pt x="461" y="678"/>
                  </a:lnTo>
                  <a:lnTo>
                    <a:pt x="453" y="703"/>
                  </a:lnTo>
                  <a:lnTo>
                    <a:pt x="442" y="727"/>
                  </a:lnTo>
                  <a:lnTo>
                    <a:pt x="437" y="731"/>
                  </a:lnTo>
                  <a:lnTo>
                    <a:pt x="432" y="737"/>
                  </a:lnTo>
                  <a:lnTo>
                    <a:pt x="427" y="741"/>
                  </a:lnTo>
                  <a:lnTo>
                    <a:pt x="423" y="746"/>
                  </a:lnTo>
                  <a:lnTo>
                    <a:pt x="418" y="751"/>
                  </a:lnTo>
                  <a:lnTo>
                    <a:pt x="414" y="756"/>
                  </a:lnTo>
                  <a:lnTo>
                    <a:pt x="408" y="762"/>
                  </a:lnTo>
                  <a:lnTo>
                    <a:pt x="404" y="768"/>
                  </a:lnTo>
                  <a:lnTo>
                    <a:pt x="406" y="771"/>
                  </a:lnTo>
                  <a:lnTo>
                    <a:pt x="410" y="771"/>
                  </a:lnTo>
                  <a:lnTo>
                    <a:pt x="415" y="770"/>
                  </a:lnTo>
                  <a:lnTo>
                    <a:pt x="417" y="767"/>
                  </a:lnTo>
                  <a:lnTo>
                    <a:pt x="439" y="753"/>
                  </a:lnTo>
                  <a:lnTo>
                    <a:pt x="457" y="737"/>
                  </a:lnTo>
                  <a:lnTo>
                    <a:pt x="474" y="717"/>
                  </a:lnTo>
                  <a:lnTo>
                    <a:pt x="487" y="696"/>
                  </a:lnTo>
                  <a:lnTo>
                    <a:pt x="495" y="674"/>
                  </a:lnTo>
                  <a:lnTo>
                    <a:pt x="499" y="650"/>
                  </a:lnTo>
                  <a:lnTo>
                    <a:pt x="498" y="626"/>
                  </a:lnTo>
                  <a:lnTo>
                    <a:pt x="491" y="602"/>
                  </a:lnTo>
                  <a:lnTo>
                    <a:pt x="495" y="597"/>
                  </a:lnTo>
                  <a:lnTo>
                    <a:pt x="510" y="629"/>
                  </a:lnTo>
                  <a:lnTo>
                    <a:pt x="515" y="662"/>
                  </a:lnTo>
                  <a:lnTo>
                    <a:pt x="514" y="698"/>
                  </a:lnTo>
                  <a:lnTo>
                    <a:pt x="513" y="733"/>
                  </a:lnTo>
                  <a:lnTo>
                    <a:pt x="513" y="752"/>
                  </a:lnTo>
                  <a:lnTo>
                    <a:pt x="515" y="771"/>
                  </a:lnTo>
                  <a:lnTo>
                    <a:pt x="516" y="790"/>
                  </a:lnTo>
                  <a:lnTo>
                    <a:pt x="516" y="808"/>
                  </a:lnTo>
                  <a:lnTo>
                    <a:pt x="510" y="803"/>
                  </a:lnTo>
                  <a:lnTo>
                    <a:pt x="504" y="796"/>
                  </a:lnTo>
                  <a:lnTo>
                    <a:pt x="497" y="791"/>
                  </a:lnTo>
                  <a:lnTo>
                    <a:pt x="489" y="788"/>
                  </a:lnTo>
                  <a:lnTo>
                    <a:pt x="484" y="785"/>
                  </a:lnTo>
                  <a:lnTo>
                    <a:pt x="479" y="782"/>
                  </a:lnTo>
                  <a:lnTo>
                    <a:pt x="474" y="778"/>
                  </a:lnTo>
                  <a:lnTo>
                    <a:pt x="469" y="776"/>
                  </a:lnTo>
                  <a:lnTo>
                    <a:pt x="464" y="774"/>
                  </a:lnTo>
                  <a:lnTo>
                    <a:pt x="459" y="771"/>
                  </a:lnTo>
                  <a:lnTo>
                    <a:pt x="453" y="768"/>
                  </a:lnTo>
                  <a:lnTo>
                    <a:pt x="448" y="765"/>
                  </a:lnTo>
                  <a:lnTo>
                    <a:pt x="443" y="766"/>
                  </a:lnTo>
                  <a:lnTo>
                    <a:pt x="441" y="769"/>
                  </a:lnTo>
                  <a:lnTo>
                    <a:pt x="440" y="773"/>
                  </a:lnTo>
                  <a:lnTo>
                    <a:pt x="442" y="777"/>
                  </a:lnTo>
                  <a:lnTo>
                    <a:pt x="455" y="785"/>
                  </a:lnTo>
                  <a:lnTo>
                    <a:pt x="445" y="792"/>
                  </a:lnTo>
                  <a:lnTo>
                    <a:pt x="433" y="796"/>
                  </a:lnTo>
                  <a:lnTo>
                    <a:pt x="421" y="799"/>
                  </a:lnTo>
                  <a:lnTo>
                    <a:pt x="409" y="802"/>
                  </a:lnTo>
                  <a:lnTo>
                    <a:pt x="397" y="802"/>
                  </a:lnTo>
                  <a:lnTo>
                    <a:pt x="384" y="802"/>
                  </a:lnTo>
                  <a:lnTo>
                    <a:pt x="372" y="800"/>
                  </a:lnTo>
                  <a:lnTo>
                    <a:pt x="359" y="799"/>
                  </a:lnTo>
                  <a:lnTo>
                    <a:pt x="358" y="803"/>
                  </a:lnTo>
                  <a:lnTo>
                    <a:pt x="359" y="806"/>
                  </a:lnTo>
                  <a:lnTo>
                    <a:pt x="362" y="809"/>
                  </a:lnTo>
                  <a:lnTo>
                    <a:pt x="366" y="811"/>
                  </a:lnTo>
                  <a:lnTo>
                    <a:pt x="380" y="817"/>
                  </a:lnTo>
                  <a:lnTo>
                    <a:pt x="394" y="821"/>
                  </a:lnTo>
                  <a:lnTo>
                    <a:pt x="408" y="822"/>
                  </a:lnTo>
                  <a:lnTo>
                    <a:pt x="423" y="821"/>
                  </a:lnTo>
                  <a:lnTo>
                    <a:pt x="438" y="817"/>
                  </a:lnTo>
                  <a:lnTo>
                    <a:pt x="452" y="812"/>
                  </a:lnTo>
                  <a:lnTo>
                    <a:pt x="465" y="805"/>
                  </a:lnTo>
                  <a:lnTo>
                    <a:pt x="477" y="795"/>
                  </a:lnTo>
                  <a:lnTo>
                    <a:pt x="484" y="799"/>
                  </a:lnTo>
                  <a:lnTo>
                    <a:pt x="490" y="805"/>
                  </a:lnTo>
                  <a:lnTo>
                    <a:pt x="496" y="810"/>
                  </a:lnTo>
                  <a:lnTo>
                    <a:pt x="502" y="815"/>
                  </a:lnTo>
                  <a:lnTo>
                    <a:pt x="509" y="821"/>
                  </a:lnTo>
                  <a:lnTo>
                    <a:pt x="515" y="827"/>
                  </a:lnTo>
                  <a:lnTo>
                    <a:pt x="520" y="832"/>
                  </a:lnTo>
                  <a:lnTo>
                    <a:pt x="527" y="836"/>
                  </a:lnTo>
                  <a:lnTo>
                    <a:pt x="532" y="837"/>
                  </a:lnTo>
                  <a:lnTo>
                    <a:pt x="535" y="829"/>
                  </a:lnTo>
                  <a:lnTo>
                    <a:pt x="534" y="820"/>
                  </a:lnTo>
                  <a:lnTo>
                    <a:pt x="532" y="812"/>
                  </a:lnTo>
                  <a:lnTo>
                    <a:pt x="532" y="804"/>
                  </a:lnTo>
                  <a:lnTo>
                    <a:pt x="532" y="776"/>
                  </a:lnTo>
                  <a:lnTo>
                    <a:pt x="532" y="749"/>
                  </a:lnTo>
                  <a:lnTo>
                    <a:pt x="533" y="721"/>
                  </a:lnTo>
                  <a:lnTo>
                    <a:pt x="533" y="694"/>
                  </a:lnTo>
                  <a:lnTo>
                    <a:pt x="539" y="699"/>
                  </a:lnTo>
                  <a:lnTo>
                    <a:pt x="543" y="704"/>
                  </a:lnTo>
                  <a:lnTo>
                    <a:pt x="547" y="710"/>
                  </a:lnTo>
                  <a:lnTo>
                    <a:pt x="554" y="717"/>
                  </a:lnTo>
                  <a:lnTo>
                    <a:pt x="568" y="729"/>
                  </a:lnTo>
                  <a:lnTo>
                    <a:pt x="583" y="741"/>
                  </a:lnTo>
                  <a:lnTo>
                    <a:pt x="599" y="752"/>
                  </a:lnTo>
                  <a:lnTo>
                    <a:pt x="614" y="763"/>
                  </a:lnTo>
                  <a:lnTo>
                    <a:pt x="631" y="773"/>
                  </a:lnTo>
                  <a:lnTo>
                    <a:pt x="647" y="784"/>
                  </a:lnTo>
                  <a:lnTo>
                    <a:pt x="663" y="794"/>
                  </a:lnTo>
                  <a:lnTo>
                    <a:pt x="678" y="805"/>
                  </a:lnTo>
                  <a:lnTo>
                    <a:pt x="683" y="805"/>
                  </a:lnTo>
                  <a:lnTo>
                    <a:pt x="685" y="804"/>
                  </a:lnTo>
                  <a:lnTo>
                    <a:pt x="687" y="803"/>
                  </a:lnTo>
                  <a:lnTo>
                    <a:pt x="690" y="800"/>
                  </a:lnTo>
                  <a:lnTo>
                    <a:pt x="680" y="791"/>
                  </a:lnTo>
                  <a:lnTo>
                    <a:pt x="669" y="782"/>
                  </a:lnTo>
                  <a:lnTo>
                    <a:pt x="657" y="772"/>
                  </a:lnTo>
                  <a:lnTo>
                    <a:pt x="645" y="763"/>
                  </a:lnTo>
                  <a:lnTo>
                    <a:pt x="632" y="753"/>
                  </a:lnTo>
                  <a:lnTo>
                    <a:pt x="620" y="744"/>
                  </a:lnTo>
                  <a:lnTo>
                    <a:pt x="608" y="732"/>
                  </a:lnTo>
                  <a:lnTo>
                    <a:pt x="599" y="721"/>
                  </a:lnTo>
                  <a:lnTo>
                    <a:pt x="604" y="714"/>
                  </a:lnTo>
                  <a:lnTo>
                    <a:pt x="609" y="706"/>
                  </a:lnTo>
                  <a:lnTo>
                    <a:pt x="613" y="698"/>
                  </a:lnTo>
                  <a:lnTo>
                    <a:pt x="618" y="689"/>
                  </a:lnTo>
                  <a:lnTo>
                    <a:pt x="622" y="682"/>
                  </a:lnTo>
                  <a:lnTo>
                    <a:pt x="626" y="674"/>
                  </a:lnTo>
                  <a:lnTo>
                    <a:pt x="631" y="665"/>
                  </a:lnTo>
                  <a:lnTo>
                    <a:pt x="636" y="658"/>
                  </a:lnTo>
                  <a:lnTo>
                    <a:pt x="644" y="625"/>
                  </a:lnTo>
                  <a:lnTo>
                    <a:pt x="651" y="592"/>
                  </a:lnTo>
                  <a:lnTo>
                    <a:pt x="657" y="561"/>
                  </a:lnTo>
                  <a:lnTo>
                    <a:pt x="657" y="528"/>
                  </a:lnTo>
                  <a:lnTo>
                    <a:pt x="663" y="466"/>
                  </a:lnTo>
                  <a:lnTo>
                    <a:pt x="667" y="406"/>
                  </a:lnTo>
                  <a:lnTo>
                    <a:pt x="669" y="344"/>
                  </a:lnTo>
                  <a:lnTo>
                    <a:pt x="670" y="281"/>
                  </a:lnTo>
                  <a:lnTo>
                    <a:pt x="667" y="259"/>
                  </a:lnTo>
                  <a:lnTo>
                    <a:pt x="663" y="238"/>
                  </a:lnTo>
                  <a:lnTo>
                    <a:pt x="657" y="217"/>
                  </a:lnTo>
                  <a:lnTo>
                    <a:pt x="651" y="197"/>
                  </a:lnTo>
                  <a:lnTo>
                    <a:pt x="643" y="177"/>
                  </a:lnTo>
                  <a:lnTo>
                    <a:pt x="632" y="159"/>
                  </a:lnTo>
                  <a:lnTo>
                    <a:pt x="621" y="140"/>
                  </a:lnTo>
                  <a:lnTo>
                    <a:pt x="607" y="121"/>
                  </a:lnTo>
                  <a:lnTo>
                    <a:pt x="602" y="113"/>
                  </a:lnTo>
                  <a:lnTo>
                    <a:pt x="596" y="106"/>
                  </a:lnTo>
                  <a:lnTo>
                    <a:pt x="589" y="100"/>
                  </a:lnTo>
                  <a:lnTo>
                    <a:pt x="583" y="94"/>
                  </a:lnTo>
                  <a:lnTo>
                    <a:pt x="577" y="87"/>
                  </a:lnTo>
                  <a:lnTo>
                    <a:pt x="569" y="81"/>
                  </a:lnTo>
                  <a:lnTo>
                    <a:pt x="563" y="76"/>
                  </a:lnTo>
                  <a:lnTo>
                    <a:pt x="557" y="70"/>
                  </a:lnTo>
                  <a:lnTo>
                    <a:pt x="547" y="60"/>
                  </a:lnTo>
                  <a:lnTo>
                    <a:pt x="537" y="52"/>
                  </a:lnTo>
                  <a:lnTo>
                    <a:pt x="527" y="43"/>
                  </a:lnTo>
                  <a:lnTo>
                    <a:pt x="515" y="36"/>
                  </a:lnTo>
                  <a:lnTo>
                    <a:pt x="504" y="29"/>
                  </a:lnTo>
                  <a:lnTo>
                    <a:pt x="491" y="22"/>
                  </a:lnTo>
                  <a:lnTo>
                    <a:pt x="478" y="17"/>
                  </a:lnTo>
                  <a:lnTo>
                    <a:pt x="466" y="12"/>
                  </a:lnTo>
                  <a:lnTo>
                    <a:pt x="452" y="8"/>
                  </a:lnTo>
                  <a:lnTo>
                    <a:pt x="439" y="5"/>
                  </a:lnTo>
                  <a:lnTo>
                    <a:pt x="426" y="2"/>
                  </a:lnTo>
                  <a:lnTo>
                    <a:pt x="412" y="0"/>
                  </a:lnTo>
                  <a:lnTo>
                    <a:pt x="399" y="0"/>
                  </a:lnTo>
                  <a:lnTo>
                    <a:pt x="386" y="0"/>
                  </a:lnTo>
                  <a:lnTo>
                    <a:pt x="373" y="2"/>
                  </a:lnTo>
                  <a:lnTo>
                    <a:pt x="360" y="5"/>
                  </a:lnTo>
                  <a:lnTo>
                    <a:pt x="355" y="8"/>
                  </a:lnTo>
                  <a:lnTo>
                    <a:pt x="350" y="11"/>
                  </a:lnTo>
                  <a:lnTo>
                    <a:pt x="344" y="14"/>
                  </a:lnTo>
                  <a:lnTo>
                    <a:pt x="339" y="16"/>
                  </a:lnTo>
                  <a:lnTo>
                    <a:pt x="334" y="19"/>
                  </a:lnTo>
                  <a:lnTo>
                    <a:pt x="329" y="23"/>
                  </a:lnTo>
                  <a:lnTo>
                    <a:pt x="325" y="28"/>
                  </a:lnTo>
                  <a:lnTo>
                    <a:pt x="321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3" name="Freeform 69"/>
            <p:cNvSpPr>
              <a:spLocks/>
            </p:cNvSpPr>
            <p:nvPr/>
          </p:nvSpPr>
          <p:spPr bwMode="auto">
            <a:xfrm>
              <a:off x="4371" y="2522"/>
              <a:ext cx="113" cy="56"/>
            </a:xfrm>
            <a:custGeom>
              <a:avLst/>
              <a:gdLst>
                <a:gd name="T0" fmla="*/ 35 w 113"/>
                <a:gd name="T1" fmla="*/ 2 h 56"/>
                <a:gd name="T2" fmla="*/ 28 w 113"/>
                <a:gd name="T3" fmla="*/ 3 h 56"/>
                <a:gd name="T4" fmla="*/ 23 w 113"/>
                <a:gd name="T5" fmla="*/ 7 h 56"/>
                <a:gd name="T6" fmla="*/ 19 w 113"/>
                <a:gd name="T7" fmla="*/ 12 h 56"/>
                <a:gd name="T8" fmla="*/ 12 w 113"/>
                <a:gd name="T9" fmla="*/ 12 h 56"/>
                <a:gd name="T10" fmla="*/ 8 w 113"/>
                <a:gd name="T11" fmla="*/ 15 h 56"/>
                <a:gd name="T12" fmla="*/ 4 w 113"/>
                <a:gd name="T13" fmla="*/ 16 h 56"/>
                <a:gd name="T14" fmla="*/ 0 w 113"/>
                <a:gd name="T15" fmla="*/ 17 h 56"/>
                <a:gd name="T16" fmla="*/ 1 w 113"/>
                <a:gd name="T17" fmla="*/ 22 h 56"/>
                <a:gd name="T18" fmla="*/ 2 w 113"/>
                <a:gd name="T19" fmla="*/ 23 h 56"/>
                <a:gd name="T20" fmla="*/ 3 w 113"/>
                <a:gd name="T21" fmla="*/ 23 h 56"/>
                <a:gd name="T22" fmla="*/ 4 w 113"/>
                <a:gd name="T23" fmla="*/ 23 h 56"/>
                <a:gd name="T24" fmla="*/ 5 w 113"/>
                <a:gd name="T25" fmla="*/ 23 h 56"/>
                <a:gd name="T26" fmla="*/ 7 w 113"/>
                <a:gd name="T27" fmla="*/ 21 h 56"/>
                <a:gd name="T28" fmla="*/ 13 w 113"/>
                <a:gd name="T29" fmla="*/ 24 h 56"/>
                <a:gd name="T30" fmla="*/ 19 w 113"/>
                <a:gd name="T31" fmla="*/ 26 h 56"/>
                <a:gd name="T32" fmla="*/ 26 w 113"/>
                <a:gd name="T33" fmla="*/ 28 h 56"/>
                <a:gd name="T34" fmla="*/ 32 w 113"/>
                <a:gd name="T35" fmla="*/ 31 h 56"/>
                <a:gd name="T36" fmla="*/ 30 w 113"/>
                <a:gd name="T37" fmla="*/ 34 h 56"/>
                <a:gd name="T38" fmla="*/ 27 w 113"/>
                <a:gd name="T39" fmla="*/ 34 h 56"/>
                <a:gd name="T40" fmla="*/ 23 w 113"/>
                <a:gd name="T41" fmla="*/ 36 h 56"/>
                <a:gd name="T42" fmla="*/ 21 w 113"/>
                <a:gd name="T43" fmla="*/ 39 h 56"/>
                <a:gd name="T44" fmla="*/ 27 w 113"/>
                <a:gd name="T45" fmla="*/ 41 h 56"/>
                <a:gd name="T46" fmla="*/ 32 w 113"/>
                <a:gd name="T47" fmla="*/ 43 h 56"/>
                <a:gd name="T48" fmla="*/ 39 w 113"/>
                <a:gd name="T49" fmla="*/ 45 h 56"/>
                <a:gd name="T50" fmla="*/ 45 w 113"/>
                <a:gd name="T51" fmla="*/ 47 h 56"/>
                <a:gd name="T52" fmla="*/ 51 w 113"/>
                <a:gd name="T53" fmla="*/ 49 h 56"/>
                <a:gd name="T54" fmla="*/ 58 w 113"/>
                <a:gd name="T55" fmla="*/ 51 h 56"/>
                <a:gd name="T56" fmla="*/ 63 w 113"/>
                <a:gd name="T57" fmla="*/ 53 h 56"/>
                <a:gd name="T58" fmla="*/ 69 w 113"/>
                <a:gd name="T59" fmla="*/ 56 h 56"/>
                <a:gd name="T60" fmla="*/ 76 w 113"/>
                <a:gd name="T61" fmla="*/ 54 h 56"/>
                <a:gd name="T62" fmla="*/ 84 w 113"/>
                <a:gd name="T63" fmla="*/ 53 h 56"/>
                <a:gd name="T64" fmla="*/ 89 w 113"/>
                <a:gd name="T65" fmla="*/ 50 h 56"/>
                <a:gd name="T66" fmla="*/ 92 w 113"/>
                <a:gd name="T67" fmla="*/ 45 h 56"/>
                <a:gd name="T68" fmla="*/ 85 w 113"/>
                <a:gd name="T69" fmla="*/ 39 h 56"/>
                <a:gd name="T70" fmla="*/ 75 w 113"/>
                <a:gd name="T71" fmla="*/ 36 h 56"/>
                <a:gd name="T72" fmla="*/ 66 w 113"/>
                <a:gd name="T73" fmla="*/ 30 h 56"/>
                <a:gd name="T74" fmla="*/ 62 w 113"/>
                <a:gd name="T75" fmla="*/ 21 h 56"/>
                <a:gd name="T76" fmla="*/ 113 w 113"/>
                <a:gd name="T77" fmla="*/ 22 h 56"/>
                <a:gd name="T78" fmla="*/ 111 w 113"/>
                <a:gd name="T79" fmla="*/ 18 h 56"/>
                <a:gd name="T80" fmla="*/ 108 w 113"/>
                <a:gd name="T81" fmla="*/ 15 h 56"/>
                <a:gd name="T82" fmla="*/ 105 w 113"/>
                <a:gd name="T83" fmla="*/ 12 h 56"/>
                <a:gd name="T84" fmla="*/ 99 w 113"/>
                <a:gd name="T85" fmla="*/ 9 h 56"/>
                <a:gd name="T86" fmla="*/ 95 w 113"/>
                <a:gd name="T87" fmla="*/ 7 h 56"/>
                <a:gd name="T88" fmla="*/ 90 w 113"/>
                <a:gd name="T89" fmla="*/ 5 h 56"/>
                <a:gd name="T90" fmla="*/ 85 w 113"/>
                <a:gd name="T91" fmla="*/ 3 h 56"/>
                <a:gd name="T92" fmla="*/ 80 w 113"/>
                <a:gd name="T93" fmla="*/ 1 h 56"/>
                <a:gd name="T94" fmla="*/ 74 w 113"/>
                <a:gd name="T95" fmla="*/ 0 h 56"/>
                <a:gd name="T96" fmla="*/ 68 w 113"/>
                <a:gd name="T97" fmla="*/ 0 h 56"/>
                <a:gd name="T98" fmla="*/ 63 w 113"/>
                <a:gd name="T99" fmla="*/ 1 h 56"/>
                <a:gd name="T100" fmla="*/ 57 w 113"/>
                <a:gd name="T101" fmla="*/ 2 h 56"/>
                <a:gd name="T102" fmla="*/ 51 w 113"/>
                <a:gd name="T103" fmla="*/ 3 h 56"/>
                <a:gd name="T104" fmla="*/ 45 w 113"/>
                <a:gd name="T105" fmla="*/ 3 h 56"/>
                <a:gd name="T106" fmla="*/ 40 w 113"/>
                <a:gd name="T107" fmla="*/ 3 h 56"/>
                <a:gd name="T108" fmla="*/ 35 w 113"/>
                <a:gd name="T109" fmla="*/ 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13" h="56">
                  <a:moveTo>
                    <a:pt x="35" y="2"/>
                  </a:moveTo>
                  <a:lnTo>
                    <a:pt x="28" y="3"/>
                  </a:lnTo>
                  <a:lnTo>
                    <a:pt x="23" y="7"/>
                  </a:lnTo>
                  <a:lnTo>
                    <a:pt x="19" y="12"/>
                  </a:lnTo>
                  <a:lnTo>
                    <a:pt x="12" y="12"/>
                  </a:lnTo>
                  <a:lnTo>
                    <a:pt x="8" y="15"/>
                  </a:lnTo>
                  <a:lnTo>
                    <a:pt x="4" y="16"/>
                  </a:lnTo>
                  <a:lnTo>
                    <a:pt x="0" y="17"/>
                  </a:lnTo>
                  <a:lnTo>
                    <a:pt x="1" y="22"/>
                  </a:lnTo>
                  <a:lnTo>
                    <a:pt x="2" y="23"/>
                  </a:lnTo>
                  <a:lnTo>
                    <a:pt x="3" y="23"/>
                  </a:lnTo>
                  <a:lnTo>
                    <a:pt x="4" y="23"/>
                  </a:lnTo>
                  <a:lnTo>
                    <a:pt x="5" y="23"/>
                  </a:lnTo>
                  <a:lnTo>
                    <a:pt x="7" y="21"/>
                  </a:lnTo>
                  <a:lnTo>
                    <a:pt x="13" y="24"/>
                  </a:lnTo>
                  <a:lnTo>
                    <a:pt x="19" y="26"/>
                  </a:lnTo>
                  <a:lnTo>
                    <a:pt x="26" y="28"/>
                  </a:lnTo>
                  <a:lnTo>
                    <a:pt x="32" y="31"/>
                  </a:lnTo>
                  <a:lnTo>
                    <a:pt x="30" y="34"/>
                  </a:lnTo>
                  <a:lnTo>
                    <a:pt x="27" y="34"/>
                  </a:lnTo>
                  <a:lnTo>
                    <a:pt x="23" y="36"/>
                  </a:lnTo>
                  <a:lnTo>
                    <a:pt x="21" y="39"/>
                  </a:lnTo>
                  <a:lnTo>
                    <a:pt x="27" y="41"/>
                  </a:lnTo>
                  <a:lnTo>
                    <a:pt x="32" y="43"/>
                  </a:lnTo>
                  <a:lnTo>
                    <a:pt x="39" y="45"/>
                  </a:lnTo>
                  <a:lnTo>
                    <a:pt x="45" y="47"/>
                  </a:lnTo>
                  <a:lnTo>
                    <a:pt x="51" y="49"/>
                  </a:lnTo>
                  <a:lnTo>
                    <a:pt x="58" y="51"/>
                  </a:lnTo>
                  <a:lnTo>
                    <a:pt x="63" y="53"/>
                  </a:lnTo>
                  <a:lnTo>
                    <a:pt x="69" y="56"/>
                  </a:lnTo>
                  <a:lnTo>
                    <a:pt x="76" y="54"/>
                  </a:lnTo>
                  <a:lnTo>
                    <a:pt x="84" y="53"/>
                  </a:lnTo>
                  <a:lnTo>
                    <a:pt x="89" y="50"/>
                  </a:lnTo>
                  <a:lnTo>
                    <a:pt x="92" y="45"/>
                  </a:lnTo>
                  <a:lnTo>
                    <a:pt x="85" y="39"/>
                  </a:lnTo>
                  <a:lnTo>
                    <a:pt x="75" y="36"/>
                  </a:lnTo>
                  <a:lnTo>
                    <a:pt x="66" y="30"/>
                  </a:lnTo>
                  <a:lnTo>
                    <a:pt x="62" y="21"/>
                  </a:lnTo>
                  <a:lnTo>
                    <a:pt x="113" y="22"/>
                  </a:lnTo>
                  <a:lnTo>
                    <a:pt x="111" y="18"/>
                  </a:lnTo>
                  <a:lnTo>
                    <a:pt x="108" y="15"/>
                  </a:lnTo>
                  <a:lnTo>
                    <a:pt x="105" y="12"/>
                  </a:lnTo>
                  <a:lnTo>
                    <a:pt x="99" y="9"/>
                  </a:lnTo>
                  <a:lnTo>
                    <a:pt x="95" y="7"/>
                  </a:lnTo>
                  <a:lnTo>
                    <a:pt x="90" y="5"/>
                  </a:lnTo>
                  <a:lnTo>
                    <a:pt x="85" y="3"/>
                  </a:lnTo>
                  <a:lnTo>
                    <a:pt x="80" y="1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3" y="1"/>
                  </a:lnTo>
                  <a:lnTo>
                    <a:pt x="57" y="2"/>
                  </a:lnTo>
                  <a:lnTo>
                    <a:pt x="51" y="3"/>
                  </a:lnTo>
                  <a:lnTo>
                    <a:pt x="45" y="3"/>
                  </a:lnTo>
                  <a:lnTo>
                    <a:pt x="40" y="3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4" name="Freeform 70"/>
            <p:cNvSpPr>
              <a:spLocks/>
            </p:cNvSpPr>
            <p:nvPr/>
          </p:nvSpPr>
          <p:spPr bwMode="auto">
            <a:xfrm>
              <a:off x="3409" y="2549"/>
              <a:ext cx="134" cy="40"/>
            </a:xfrm>
            <a:custGeom>
              <a:avLst/>
              <a:gdLst>
                <a:gd name="T0" fmla="*/ 2 w 134"/>
                <a:gd name="T1" fmla="*/ 8 h 40"/>
                <a:gd name="T2" fmla="*/ 0 w 134"/>
                <a:gd name="T3" fmla="*/ 10 h 40"/>
                <a:gd name="T4" fmla="*/ 0 w 134"/>
                <a:gd name="T5" fmla="*/ 13 h 40"/>
                <a:gd name="T6" fmla="*/ 0 w 134"/>
                <a:gd name="T7" fmla="*/ 16 h 40"/>
                <a:gd name="T8" fmla="*/ 1 w 134"/>
                <a:gd name="T9" fmla="*/ 18 h 40"/>
                <a:gd name="T10" fmla="*/ 9 w 134"/>
                <a:gd name="T11" fmla="*/ 21 h 40"/>
                <a:gd name="T12" fmla="*/ 17 w 134"/>
                <a:gd name="T13" fmla="*/ 24 h 40"/>
                <a:gd name="T14" fmla="*/ 24 w 134"/>
                <a:gd name="T15" fmla="*/ 26 h 40"/>
                <a:gd name="T16" fmla="*/ 33 w 134"/>
                <a:gd name="T17" fmla="*/ 30 h 40"/>
                <a:gd name="T18" fmla="*/ 40 w 134"/>
                <a:gd name="T19" fmla="*/ 32 h 40"/>
                <a:gd name="T20" fmla="*/ 47 w 134"/>
                <a:gd name="T21" fmla="*/ 35 h 40"/>
                <a:gd name="T22" fmla="*/ 56 w 134"/>
                <a:gd name="T23" fmla="*/ 37 h 40"/>
                <a:gd name="T24" fmla="*/ 63 w 134"/>
                <a:gd name="T25" fmla="*/ 40 h 40"/>
                <a:gd name="T26" fmla="*/ 72 w 134"/>
                <a:gd name="T27" fmla="*/ 39 h 40"/>
                <a:gd name="T28" fmla="*/ 82 w 134"/>
                <a:gd name="T29" fmla="*/ 37 h 40"/>
                <a:gd name="T30" fmla="*/ 91 w 134"/>
                <a:gd name="T31" fmla="*/ 36 h 40"/>
                <a:gd name="T32" fmla="*/ 101 w 134"/>
                <a:gd name="T33" fmla="*/ 34 h 40"/>
                <a:gd name="T34" fmla="*/ 109 w 134"/>
                <a:gd name="T35" fmla="*/ 32 h 40"/>
                <a:gd name="T36" fmla="*/ 117 w 134"/>
                <a:gd name="T37" fmla="*/ 29 h 40"/>
                <a:gd name="T38" fmla="*/ 126 w 134"/>
                <a:gd name="T39" fmla="*/ 25 h 40"/>
                <a:gd name="T40" fmla="*/ 134 w 134"/>
                <a:gd name="T41" fmla="*/ 20 h 40"/>
                <a:gd name="T42" fmla="*/ 134 w 134"/>
                <a:gd name="T43" fmla="*/ 14 h 40"/>
                <a:gd name="T44" fmla="*/ 117 w 134"/>
                <a:gd name="T45" fmla="*/ 12 h 40"/>
                <a:gd name="T46" fmla="*/ 101 w 134"/>
                <a:gd name="T47" fmla="*/ 10 h 40"/>
                <a:gd name="T48" fmla="*/ 84 w 134"/>
                <a:gd name="T49" fmla="*/ 5 h 40"/>
                <a:gd name="T50" fmla="*/ 68 w 134"/>
                <a:gd name="T51" fmla="*/ 2 h 40"/>
                <a:gd name="T52" fmla="*/ 51 w 134"/>
                <a:gd name="T53" fmla="*/ 0 h 40"/>
                <a:gd name="T54" fmla="*/ 35 w 134"/>
                <a:gd name="T55" fmla="*/ 0 h 40"/>
                <a:gd name="T56" fmla="*/ 18 w 134"/>
                <a:gd name="T57" fmla="*/ 2 h 40"/>
                <a:gd name="T58" fmla="*/ 2 w 134"/>
                <a:gd name="T59" fmla="*/ 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4" h="40">
                  <a:moveTo>
                    <a:pt x="2" y="8"/>
                  </a:moveTo>
                  <a:lnTo>
                    <a:pt x="0" y="10"/>
                  </a:lnTo>
                  <a:lnTo>
                    <a:pt x="0" y="13"/>
                  </a:lnTo>
                  <a:lnTo>
                    <a:pt x="0" y="16"/>
                  </a:lnTo>
                  <a:lnTo>
                    <a:pt x="1" y="18"/>
                  </a:lnTo>
                  <a:lnTo>
                    <a:pt x="9" y="21"/>
                  </a:lnTo>
                  <a:lnTo>
                    <a:pt x="17" y="24"/>
                  </a:lnTo>
                  <a:lnTo>
                    <a:pt x="24" y="26"/>
                  </a:lnTo>
                  <a:lnTo>
                    <a:pt x="33" y="30"/>
                  </a:lnTo>
                  <a:lnTo>
                    <a:pt x="40" y="32"/>
                  </a:lnTo>
                  <a:lnTo>
                    <a:pt x="47" y="35"/>
                  </a:lnTo>
                  <a:lnTo>
                    <a:pt x="56" y="37"/>
                  </a:lnTo>
                  <a:lnTo>
                    <a:pt x="63" y="40"/>
                  </a:lnTo>
                  <a:lnTo>
                    <a:pt x="72" y="39"/>
                  </a:lnTo>
                  <a:lnTo>
                    <a:pt x="82" y="37"/>
                  </a:lnTo>
                  <a:lnTo>
                    <a:pt x="91" y="36"/>
                  </a:lnTo>
                  <a:lnTo>
                    <a:pt x="101" y="34"/>
                  </a:lnTo>
                  <a:lnTo>
                    <a:pt x="109" y="32"/>
                  </a:lnTo>
                  <a:lnTo>
                    <a:pt x="117" y="29"/>
                  </a:lnTo>
                  <a:lnTo>
                    <a:pt x="126" y="25"/>
                  </a:lnTo>
                  <a:lnTo>
                    <a:pt x="134" y="20"/>
                  </a:lnTo>
                  <a:lnTo>
                    <a:pt x="134" y="14"/>
                  </a:lnTo>
                  <a:lnTo>
                    <a:pt x="117" y="12"/>
                  </a:lnTo>
                  <a:lnTo>
                    <a:pt x="101" y="10"/>
                  </a:lnTo>
                  <a:lnTo>
                    <a:pt x="84" y="5"/>
                  </a:lnTo>
                  <a:lnTo>
                    <a:pt x="68" y="2"/>
                  </a:lnTo>
                  <a:lnTo>
                    <a:pt x="51" y="0"/>
                  </a:lnTo>
                  <a:lnTo>
                    <a:pt x="35" y="0"/>
                  </a:lnTo>
                  <a:lnTo>
                    <a:pt x="18" y="2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5" name="Freeform 71"/>
            <p:cNvSpPr>
              <a:spLocks/>
            </p:cNvSpPr>
            <p:nvPr/>
          </p:nvSpPr>
          <p:spPr bwMode="auto">
            <a:xfrm>
              <a:off x="3079" y="2560"/>
              <a:ext cx="115" cy="86"/>
            </a:xfrm>
            <a:custGeom>
              <a:avLst/>
              <a:gdLst>
                <a:gd name="T0" fmla="*/ 0 w 115"/>
                <a:gd name="T1" fmla="*/ 3 h 86"/>
                <a:gd name="T2" fmla="*/ 0 w 115"/>
                <a:gd name="T3" fmla="*/ 7 h 86"/>
                <a:gd name="T4" fmla="*/ 15 w 115"/>
                <a:gd name="T5" fmla="*/ 14 h 86"/>
                <a:gd name="T6" fmla="*/ 30 w 115"/>
                <a:gd name="T7" fmla="*/ 24 h 86"/>
                <a:gd name="T8" fmla="*/ 43 w 115"/>
                <a:gd name="T9" fmla="*/ 34 h 86"/>
                <a:gd name="T10" fmla="*/ 56 w 115"/>
                <a:gd name="T11" fmla="*/ 45 h 86"/>
                <a:gd name="T12" fmla="*/ 68 w 115"/>
                <a:gd name="T13" fmla="*/ 55 h 86"/>
                <a:gd name="T14" fmla="*/ 82 w 115"/>
                <a:gd name="T15" fmla="*/ 66 h 86"/>
                <a:gd name="T16" fmla="*/ 96 w 115"/>
                <a:gd name="T17" fmla="*/ 76 h 86"/>
                <a:gd name="T18" fmla="*/ 109 w 115"/>
                <a:gd name="T19" fmla="*/ 86 h 86"/>
                <a:gd name="T20" fmla="*/ 113 w 115"/>
                <a:gd name="T21" fmla="*/ 85 h 86"/>
                <a:gd name="T22" fmla="*/ 115 w 115"/>
                <a:gd name="T23" fmla="*/ 82 h 86"/>
                <a:gd name="T24" fmla="*/ 113 w 115"/>
                <a:gd name="T25" fmla="*/ 78 h 86"/>
                <a:gd name="T26" fmla="*/ 113 w 115"/>
                <a:gd name="T27" fmla="*/ 75 h 86"/>
                <a:gd name="T28" fmla="*/ 106 w 115"/>
                <a:gd name="T29" fmla="*/ 68 h 86"/>
                <a:gd name="T30" fmla="*/ 99 w 115"/>
                <a:gd name="T31" fmla="*/ 59 h 86"/>
                <a:gd name="T32" fmla="*/ 93 w 115"/>
                <a:gd name="T33" fmla="*/ 51 h 86"/>
                <a:gd name="T34" fmla="*/ 86 w 115"/>
                <a:gd name="T35" fmla="*/ 43 h 86"/>
                <a:gd name="T36" fmla="*/ 79 w 115"/>
                <a:gd name="T37" fmla="*/ 34 h 86"/>
                <a:gd name="T38" fmla="*/ 72 w 115"/>
                <a:gd name="T39" fmla="*/ 27 h 86"/>
                <a:gd name="T40" fmla="*/ 62 w 115"/>
                <a:gd name="T41" fmla="*/ 21 h 86"/>
                <a:gd name="T42" fmla="*/ 53 w 115"/>
                <a:gd name="T43" fmla="*/ 16 h 86"/>
                <a:gd name="T44" fmla="*/ 49 w 115"/>
                <a:gd name="T45" fmla="*/ 11 h 86"/>
                <a:gd name="T46" fmla="*/ 43 w 115"/>
                <a:gd name="T47" fmla="*/ 7 h 86"/>
                <a:gd name="T48" fmla="*/ 37 w 115"/>
                <a:gd name="T49" fmla="*/ 4 h 86"/>
                <a:gd name="T50" fmla="*/ 31 w 115"/>
                <a:gd name="T51" fmla="*/ 2 h 86"/>
                <a:gd name="T52" fmla="*/ 25 w 115"/>
                <a:gd name="T53" fmla="*/ 1 h 86"/>
                <a:gd name="T54" fmla="*/ 17 w 115"/>
                <a:gd name="T55" fmla="*/ 1 h 86"/>
                <a:gd name="T56" fmla="*/ 10 w 115"/>
                <a:gd name="T57" fmla="*/ 0 h 86"/>
                <a:gd name="T58" fmla="*/ 4 w 115"/>
                <a:gd name="T59" fmla="*/ 0 h 86"/>
                <a:gd name="T60" fmla="*/ 0 w 115"/>
                <a:gd name="T61" fmla="*/ 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5" h="86">
                  <a:moveTo>
                    <a:pt x="0" y="3"/>
                  </a:moveTo>
                  <a:lnTo>
                    <a:pt x="0" y="7"/>
                  </a:lnTo>
                  <a:lnTo>
                    <a:pt x="15" y="14"/>
                  </a:lnTo>
                  <a:lnTo>
                    <a:pt x="30" y="24"/>
                  </a:lnTo>
                  <a:lnTo>
                    <a:pt x="43" y="34"/>
                  </a:lnTo>
                  <a:lnTo>
                    <a:pt x="56" y="45"/>
                  </a:lnTo>
                  <a:lnTo>
                    <a:pt x="68" y="55"/>
                  </a:lnTo>
                  <a:lnTo>
                    <a:pt x="82" y="66"/>
                  </a:lnTo>
                  <a:lnTo>
                    <a:pt x="96" y="76"/>
                  </a:lnTo>
                  <a:lnTo>
                    <a:pt x="109" y="86"/>
                  </a:lnTo>
                  <a:lnTo>
                    <a:pt x="113" y="85"/>
                  </a:lnTo>
                  <a:lnTo>
                    <a:pt x="115" y="82"/>
                  </a:lnTo>
                  <a:lnTo>
                    <a:pt x="113" y="78"/>
                  </a:lnTo>
                  <a:lnTo>
                    <a:pt x="113" y="75"/>
                  </a:lnTo>
                  <a:lnTo>
                    <a:pt x="106" y="68"/>
                  </a:lnTo>
                  <a:lnTo>
                    <a:pt x="99" y="59"/>
                  </a:lnTo>
                  <a:lnTo>
                    <a:pt x="93" y="51"/>
                  </a:lnTo>
                  <a:lnTo>
                    <a:pt x="86" y="43"/>
                  </a:lnTo>
                  <a:lnTo>
                    <a:pt x="79" y="34"/>
                  </a:lnTo>
                  <a:lnTo>
                    <a:pt x="72" y="27"/>
                  </a:lnTo>
                  <a:lnTo>
                    <a:pt x="62" y="21"/>
                  </a:lnTo>
                  <a:lnTo>
                    <a:pt x="53" y="16"/>
                  </a:lnTo>
                  <a:lnTo>
                    <a:pt x="49" y="11"/>
                  </a:lnTo>
                  <a:lnTo>
                    <a:pt x="43" y="7"/>
                  </a:lnTo>
                  <a:lnTo>
                    <a:pt x="37" y="4"/>
                  </a:lnTo>
                  <a:lnTo>
                    <a:pt x="31" y="2"/>
                  </a:lnTo>
                  <a:lnTo>
                    <a:pt x="25" y="1"/>
                  </a:lnTo>
                  <a:lnTo>
                    <a:pt x="17" y="1"/>
                  </a:lnTo>
                  <a:lnTo>
                    <a:pt x="10" y="0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6" name="Freeform 72"/>
            <p:cNvSpPr>
              <a:spLocks/>
            </p:cNvSpPr>
            <p:nvPr/>
          </p:nvSpPr>
          <p:spPr bwMode="auto">
            <a:xfrm>
              <a:off x="2720" y="2564"/>
              <a:ext cx="783" cy="913"/>
            </a:xfrm>
            <a:custGeom>
              <a:avLst/>
              <a:gdLst>
                <a:gd name="T0" fmla="*/ 504 w 783"/>
                <a:gd name="T1" fmla="*/ 73 h 913"/>
                <a:gd name="T2" fmla="*/ 504 w 783"/>
                <a:gd name="T3" fmla="*/ 41 h 913"/>
                <a:gd name="T4" fmla="*/ 536 w 783"/>
                <a:gd name="T5" fmla="*/ 66 h 913"/>
                <a:gd name="T6" fmla="*/ 591 w 783"/>
                <a:gd name="T7" fmla="*/ 198 h 913"/>
                <a:gd name="T8" fmla="*/ 504 w 783"/>
                <a:gd name="T9" fmla="*/ 220 h 913"/>
                <a:gd name="T10" fmla="*/ 452 w 783"/>
                <a:gd name="T11" fmla="*/ 253 h 913"/>
                <a:gd name="T12" fmla="*/ 381 w 783"/>
                <a:gd name="T13" fmla="*/ 255 h 913"/>
                <a:gd name="T14" fmla="*/ 399 w 783"/>
                <a:gd name="T15" fmla="*/ 269 h 913"/>
                <a:gd name="T16" fmla="*/ 453 w 783"/>
                <a:gd name="T17" fmla="*/ 297 h 913"/>
                <a:gd name="T18" fmla="*/ 498 w 783"/>
                <a:gd name="T19" fmla="*/ 360 h 913"/>
                <a:gd name="T20" fmla="*/ 559 w 783"/>
                <a:gd name="T21" fmla="*/ 359 h 913"/>
                <a:gd name="T22" fmla="*/ 606 w 783"/>
                <a:gd name="T23" fmla="*/ 342 h 913"/>
                <a:gd name="T24" fmla="*/ 656 w 783"/>
                <a:gd name="T25" fmla="*/ 305 h 913"/>
                <a:gd name="T26" fmla="*/ 635 w 783"/>
                <a:gd name="T27" fmla="*/ 447 h 913"/>
                <a:gd name="T28" fmla="*/ 609 w 783"/>
                <a:gd name="T29" fmla="*/ 446 h 913"/>
                <a:gd name="T30" fmla="*/ 565 w 783"/>
                <a:gd name="T31" fmla="*/ 583 h 913"/>
                <a:gd name="T32" fmla="*/ 459 w 783"/>
                <a:gd name="T33" fmla="*/ 689 h 913"/>
                <a:gd name="T34" fmla="*/ 398 w 783"/>
                <a:gd name="T35" fmla="*/ 698 h 913"/>
                <a:gd name="T36" fmla="*/ 294 w 783"/>
                <a:gd name="T37" fmla="*/ 594 h 913"/>
                <a:gd name="T38" fmla="*/ 234 w 783"/>
                <a:gd name="T39" fmla="*/ 467 h 913"/>
                <a:gd name="T40" fmla="*/ 208 w 783"/>
                <a:gd name="T41" fmla="*/ 438 h 913"/>
                <a:gd name="T42" fmla="*/ 167 w 783"/>
                <a:gd name="T43" fmla="*/ 309 h 913"/>
                <a:gd name="T44" fmla="*/ 232 w 783"/>
                <a:gd name="T45" fmla="*/ 356 h 913"/>
                <a:gd name="T46" fmla="*/ 323 w 783"/>
                <a:gd name="T47" fmla="*/ 358 h 913"/>
                <a:gd name="T48" fmla="*/ 374 w 783"/>
                <a:gd name="T49" fmla="*/ 258 h 913"/>
                <a:gd name="T50" fmla="*/ 356 w 783"/>
                <a:gd name="T51" fmla="*/ 225 h 913"/>
                <a:gd name="T52" fmla="*/ 284 w 783"/>
                <a:gd name="T53" fmla="*/ 230 h 913"/>
                <a:gd name="T54" fmla="*/ 229 w 783"/>
                <a:gd name="T55" fmla="*/ 135 h 913"/>
                <a:gd name="T56" fmla="*/ 281 w 783"/>
                <a:gd name="T57" fmla="*/ 47 h 913"/>
                <a:gd name="T58" fmla="*/ 256 w 783"/>
                <a:gd name="T59" fmla="*/ 47 h 913"/>
                <a:gd name="T60" fmla="*/ 206 w 783"/>
                <a:gd name="T61" fmla="*/ 130 h 913"/>
                <a:gd name="T62" fmla="*/ 177 w 783"/>
                <a:gd name="T63" fmla="*/ 281 h 913"/>
                <a:gd name="T64" fmla="*/ 169 w 783"/>
                <a:gd name="T65" fmla="*/ 397 h 913"/>
                <a:gd name="T66" fmla="*/ 224 w 783"/>
                <a:gd name="T67" fmla="*/ 508 h 913"/>
                <a:gd name="T68" fmla="*/ 185 w 783"/>
                <a:gd name="T69" fmla="*/ 640 h 913"/>
                <a:gd name="T70" fmla="*/ 46 w 783"/>
                <a:gd name="T71" fmla="*/ 749 h 913"/>
                <a:gd name="T72" fmla="*/ 38 w 783"/>
                <a:gd name="T73" fmla="*/ 780 h 913"/>
                <a:gd name="T74" fmla="*/ 171 w 783"/>
                <a:gd name="T75" fmla="*/ 687 h 913"/>
                <a:gd name="T76" fmla="*/ 249 w 783"/>
                <a:gd name="T77" fmla="*/ 753 h 913"/>
                <a:gd name="T78" fmla="*/ 330 w 783"/>
                <a:gd name="T79" fmla="*/ 750 h 913"/>
                <a:gd name="T80" fmla="*/ 404 w 783"/>
                <a:gd name="T81" fmla="*/ 772 h 913"/>
                <a:gd name="T82" fmla="*/ 417 w 783"/>
                <a:gd name="T83" fmla="*/ 879 h 913"/>
                <a:gd name="T84" fmla="*/ 459 w 783"/>
                <a:gd name="T85" fmla="*/ 901 h 913"/>
                <a:gd name="T86" fmla="*/ 434 w 783"/>
                <a:gd name="T87" fmla="*/ 845 h 913"/>
                <a:gd name="T88" fmla="*/ 464 w 783"/>
                <a:gd name="T89" fmla="*/ 851 h 913"/>
                <a:gd name="T90" fmla="*/ 434 w 783"/>
                <a:gd name="T91" fmla="*/ 785 h 913"/>
                <a:gd name="T92" fmla="*/ 478 w 783"/>
                <a:gd name="T93" fmla="*/ 870 h 913"/>
                <a:gd name="T94" fmla="*/ 488 w 783"/>
                <a:gd name="T95" fmla="*/ 819 h 913"/>
                <a:gd name="T96" fmla="*/ 482 w 783"/>
                <a:gd name="T97" fmla="*/ 740 h 913"/>
                <a:gd name="T98" fmla="*/ 546 w 783"/>
                <a:gd name="T99" fmla="*/ 806 h 913"/>
                <a:gd name="T100" fmla="*/ 618 w 783"/>
                <a:gd name="T101" fmla="*/ 664 h 913"/>
                <a:gd name="T102" fmla="*/ 760 w 783"/>
                <a:gd name="T103" fmla="*/ 710 h 913"/>
                <a:gd name="T104" fmla="*/ 722 w 783"/>
                <a:gd name="T105" fmla="*/ 669 h 913"/>
                <a:gd name="T106" fmla="*/ 616 w 783"/>
                <a:gd name="T107" fmla="*/ 591 h 913"/>
                <a:gd name="T108" fmla="*/ 628 w 783"/>
                <a:gd name="T109" fmla="*/ 477 h 913"/>
                <a:gd name="T110" fmla="*/ 667 w 783"/>
                <a:gd name="T111" fmla="*/ 422 h 913"/>
                <a:gd name="T112" fmla="*/ 658 w 783"/>
                <a:gd name="T113" fmla="*/ 253 h 913"/>
                <a:gd name="T114" fmla="*/ 620 w 783"/>
                <a:gd name="T115" fmla="*/ 133 h 913"/>
                <a:gd name="T116" fmla="*/ 528 w 783"/>
                <a:gd name="T117" fmla="*/ 32 h 913"/>
                <a:gd name="T118" fmla="*/ 422 w 783"/>
                <a:gd name="T119" fmla="*/ 8 h 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" h="913">
                  <a:moveTo>
                    <a:pt x="422" y="8"/>
                  </a:moveTo>
                  <a:lnTo>
                    <a:pt x="435" y="15"/>
                  </a:lnTo>
                  <a:lnTo>
                    <a:pt x="446" y="21"/>
                  </a:lnTo>
                  <a:lnTo>
                    <a:pt x="457" y="29"/>
                  </a:lnTo>
                  <a:lnTo>
                    <a:pt x="467" y="38"/>
                  </a:lnTo>
                  <a:lnTo>
                    <a:pt x="477" y="47"/>
                  </a:lnTo>
                  <a:lnTo>
                    <a:pt x="485" y="55"/>
                  </a:lnTo>
                  <a:lnTo>
                    <a:pt x="494" y="65"/>
                  </a:lnTo>
                  <a:lnTo>
                    <a:pt x="504" y="73"/>
                  </a:lnTo>
                  <a:lnTo>
                    <a:pt x="507" y="74"/>
                  </a:lnTo>
                  <a:lnTo>
                    <a:pt x="511" y="75"/>
                  </a:lnTo>
                  <a:lnTo>
                    <a:pt x="514" y="74"/>
                  </a:lnTo>
                  <a:lnTo>
                    <a:pt x="516" y="71"/>
                  </a:lnTo>
                  <a:lnTo>
                    <a:pt x="487" y="33"/>
                  </a:lnTo>
                  <a:lnTo>
                    <a:pt x="491" y="33"/>
                  </a:lnTo>
                  <a:lnTo>
                    <a:pt x="497" y="34"/>
                  </a:lnTo>
                  <a:lnTo>
                    <a:pt x="501" y="37"/>
                  </a:lnTo>
                  <a:lnTo>
                    <a:pt x="504" y="41"/>
                  </a:lnTo>
                  <a:lnTo>
                    <a:pt x="506" y="40"/>
                  </a:lnTo>
                  <a:lnTo>
                    <a:pt x="508" y="41"/>
                  </a:lnTo>
                  <a:lnTo>
                    <a:pt x="509" y="42"/>
                  </a:lnTo>
                  <a:lnTo>
                    <a:pt x="511" y="43"/>
                  </a:lnTo>
                  <a:lnTo>
                    <a:pt x="512" y="49"/>
                  </a:lnTo>
                  <a:lnTo>
                    <a:pt x="516" y="51"/>
                  </a:lnTo>
                  <a:lnTo>
                    <a:pt x="521" y="52"/>
                  </a:lnTo>
                  <a:lnTo>
                    <a:pt x="525" y="54"/>
                  </a:lnTo>
                  <a:lnTo>
                    <a:pt x="536" y="66"/>
                  </a:lnTo>
                  <a:lnTo>
                    <a:pt x="546" y="78"/>
                  </a:lnTo>
                  <a:lnTo>
                    <a:pt x="555" y="91"/>
                  </a:lnTo>
                  <a:lnTo>
                    <a:pt x="563" y="104"/>
                  </a:lnTo>
                  <a:lnTo>
                    <a:pt x="570" y="116"/>
                  </a:lnTo>
                  <a:lnTo>
                    <a:pt x="577" y="130"/>
                  </a:lnTo>
                  <a:lnTo>
                    <a:pt x="583" y="143"/>
                  </a:lnTo>
                  <a:lnTo>
                    <a:pt x="590" y="157"/>
                  </a:lnTo>
                  <a:lnTo>
                    <a:pt x="590" y="178"/>
                  </a:lnTo>
                  <a:lnTo>
                    <a:pt x="591" y="198"/>
                  </a:lnTo>
                  <a:lnTo>
                    <a:pt x="593" y="219"/>
                  </a:lnTo>
                  <a:lnTo>
                    <a:pt x="594" y="239"/>
                  </a:lnTo>
                  <a:lnTo>
                    <a:pt x="580" y="239"/>
                  </a:lnTo>
                  <a:lnTo>
                    <a:pt x="568" y="237"/>
                  </a:lnTo>
                  <a:lnTo>
                    <a:pt x="555" y="233"/>
                  </a:lnTo>
                  <a:lnTo>
                    <a:pt x="543" y="229"/>
                  </a:lnTo>
                  <a:lnTo>
                    <a:pt x="529" y="225"/>
                  </a:lnTo>
                  <a:lnTo>
                    <a:pt x="516" y="222"/>
                  </a:lnTo>
                  <a:lnTo>
                    <a:pt x="504" y="220"/>
                  </a:lnTo>
                  <a:lnTo>
                    <a:pt x="490" y="220"/>
                  </a:lnTo>
                  <a:lnTo>
                    <a:pt x="489" y="227"/>
                  </a:lnTo>
                  <a:lnTo>
                    <a:pt x="487" y="232"/>
                  </a:lnTo>
                  <a:lnTo>
                    <a:pt x="482" y="237"/>
                  </a:lnTo>
                  <a:lnTo>
                    <a:pt x="476" y="240"/>
                  </a:lnTo>
                  <a:lnTo>
                    <a:pt x="469" y="243"/>
                  </a:lnTo>
                  <a:lnTo>
                    <a:pt x="463" y="246"/>
                  </a:lnTo>
                  <a:lnTo>
                    <a:pt x="457" y="249"/>
                  </a:lnTo>
                  <a:lnTo>
                    <a:pt x="452" y="253"/>
                  </a:lnTo>
                  <a:lnTo>
                    <a:pt x="443" y="253"/>
                  </a:lnTo>
                  <a:lnTo>
                    <a:pt x="435" y="253"/>
                  </a:lnTo>
                  <a:lnTo>
                    <a:pt x="426" y="253"/>
                  </a:lnTo>
                  <a:lnTo>
                    <a:pt x="418" y="253"/>
                  </a:lnTo>
                  <a:lnTo>
                    <a:pt x="409" y="253"/>
                  </a:lnTo>
                  <a:lnTo>
                    <a:pt x="400" y="253"/>
                  </a:lnTo>
                  <a:lnTo>
                    <a:pt x="392" y="253"/>
                  </a:lnTo>
                  <a:lnTo>
                    <a:pt x="384" y="253"/>
                  </a:lnTo>
                  <a:lnTo>
                    <a:pt x="381" y="255"/>
                  </a:lnTo>
                  <a:lnTo>
                    <a:pt x="379" y="256"/>
                  </a:lnTo>
                  <a:lnTo>
                    <a:pt x="378" y="259"/>
                  </a:lnTo>
                  <a:lnTo>
                    <a:pt x="378" y="263"/>
                  </a:lnTo>
                  <a:lnTo>
                    <a:pt x="380" y="264"/>
                  </a:lnTo>
                  <a:lnTo>
                    <a:pt x="381" y="265"/>
                  </a:lnTo>
                  <a:lnTo>
                    <a:pt x="381" y="267"/>
                  </a:lnTo>
                  <a:lnTo>
                    <a:pt x="381" y="269"/>
                  </a:lnTo>
                  <a:lnTo>
                    <a:pt x="391" y="269"/>
                  </a:lnTo>
                  <a:lnTo>
                    <a:pt x="399" y="269"/>
                  </a:lnTo>
                  <a:lnTo>
                    <a:pt x="408" y="269"/>
                  </a:lnTo>
                  <a:lnTo>
                    <a:pt x="416" y="269"/>
                  </a:lnTo>
                  <a:lnTo>
                    <a:pt x="424" y="269"/>
                  </a:lnTo>
                  <a:lnTo>
                    <a:pt x="433" y="270"/>
                  </a:lnTo>
                  <a:lnTo>
                    <a:pt x="441" y="270"/>
                  </a:lnTo>
                  <a:lnTo>
                    <a:pt x="449" y="271"/>
                  </a:lnTo>
                  <a:lnTo>
                    <a:pt x="452" y="279"/>
                  </a:lnTo>
                  <a:lnTo>
                    <a:pt x="453" y="288"/>
                  </a:lnTo>
                  <a:lnTo>
                    <a:pt x="453" y="297"/>
                  </a:lnTo>
                  <a:lnTo>
                    <a:pt x="454" y="306"/>
                  </a:lnTo>
                  <a:lnTo>
                    <a:pt x="457" y="314"/>
                  </a:lnTo>
                  <a:lnTo>
                    <a:pt x="460" y="323"/>
                  </a:lnTo>
                  <a:lnTo>
                    <a:pt x="464" y="332"/>
                  </a:lnTo>
                  <a:lnTo>
                    <a:pt x="468" y="340"/>
                  </a:lnTo>
                  <a:lnTo>
                    <a:pt x="474" y="349"/>
                  </a:lnTo>
                  <a:lnTo>
                    <a:pt x="480" y="355"/>
                  </a:lnTo>
                  <a:lnTo>
                    <a:pt x="488" y="359"/>
                  </a:lnTo>
                  <a:lnTo>
                    <a:pt x="498" y="360"/>
                  </a:lnTo>
                  <a:lnTo>
                    <a:pt x="503" y="359"/>
                  </a:lnTo>
                  <a:lnTo>
                    <a:pt x="508" y="360"/>
                  </a:lnTo>
                  <a:lnTo>
                    <a:pt x="512" y="363"/>
                  </a:lnTo>
                  <a:lnTo>
                    <a:pt x="517" y="363"/>
                  </a:lnTo>
                  <a:lnTo>
                    <a:pt x="526" y="362"/>
                  </a:lnTo>
                  <a:lnTo>
                    <a:pt x="534" y="362"/>
                  </a:lnTo>
                  <a:lnTo>
                    <a:pt x="543" y="361"/>
                  </a:lnTo>
                  <a:lnTo>
                    <a:pt x="551" y="360"/>
                  </a:lnTo>
                  <a:lnTo>
                    <a:pt x="559" y="359"/>
                  </a:lnTo>
                  <a:lnTo>
                    <a:pt x="567" y="357"/>
                  </a:lnTo>
                  <a:lnTo>
                    <a:pt x="574" y="354"/>
                  </a:lnTo>
                  <a:lnTo>
                    <a:pt x="581" y="349"/>
                  </a:lnTo>
                  <a:lnTo>
                    <a:pt x="589" y="349"/>
                  </a:lnTo>
                  <a:lnTo>
                    <a:pt x="594" y="343"/>
                  </a:lnTo>
                  <a:lnTo>
                    <a:pt x="598" y="336"/>
                  </a:lnTo>
                  <a:lnTo>
                    <a:pt x="603" y="331"/>
                  </a:lnTo>
                  <a:lnTo>
                    <a:pt x="605" y="336"/>
                  </a:lnTo>
                  <a:lnTo>
                    <a:pt x="606" y="342"/>
                  </a:lnTo>
                  <a:lnTo>
                    <a:pt x="610" y="348"/>
                  </a:lnTo>
                  <a:lnTo>
                    <a:pt x="616" y="351"/>
                  </a:lnTo>
                  <a:lnTo>
                    <a:pt x="619" y="336"/>
                  </a:lnTo>
                  <a:lnTo>
                    <a:pt x="623" y="320"/>
                  </a:lnTo>
                  <a:lnTo>
                    <a:pt x="629" y="306"/>
                  </a:lnTo>
                  <a:lnTo>
                    <a:pt x="641" y="294"/>
                  </a:lnTo>
                  <a:lnTo>
                    <a:pt x="647" y="294"/>
                  </a:lnTo>
                  <a:lnTo>
                    <a:pt x="651" y="298"/>
                  </a:lnTo>
                  <a:lnTo>
                    <a:pt x="656" y="305"/>
                  </a:lnTo>
                  <a:lnTo>
                    <a:pt x="659" y="310"/>
                  </a:lnTo>
                  <a:lnTo>
                    <a:pt x="664" y="329"/>
                  </a:lnTo>
                  <a:lnTo>
                    <a:pt x="664" y="347"/>
                  </a:lnTo>
                  <a:lnTo>
                    <a:pt x="662" y="364"/>
                  </a:lnTo>
                  <a:lnTo>
                    <a:pt x="658" y="381"/>
                  </a:lnTo>
                  <a:lnTo>
                    <a:pt x="651" y="398"/>
                  </a:lnTo>
                  <a:lnTo>
                    <a:pt x="645" y="415"/>
                  </a:lnTo>
                  <a:lnTo>
                    <a:pt x="640" y="430"/>
                  </a:lnTo>
                  <a:lnTo>
                    <a:pt x="635" y="447"/>
                  </a:lnTo>
                  <a:lnTo>
                    <a:pt x="633" y="450"/>
                  </a:lnTo>
                  <a:lnTo>
                    <a:pt x="629" y="451"/>
                  </a:lnTo>
                  <a:lnTo>
                    <a:pt x="626" y="452"/>
                  </a:lnTo>
                  <a:lnTo>
                    <a:pt x="622" y="452"/>
                  </a:lnTo>
                  <a:lnTo>
                    <a:pt x="621" y="450"/>
                  </a:lnTo>
                  <a:lnTo>
                    <a:pt x="620" y="447"/>
                  </a:lnTo>
                  <a:lnTo>
                    <a:pt x="619" y="445"/>
                  </a:lnTo>
                  <a:lnTo>
                    <a:pt x="617" y="443"/>
                  </a:lnTo>
                  <a:lnTo>
                    <a:pt x="609" y="446"/>
                  </a:lnTo>
                  <a:lnTo>
                    <a:pt x="604" y="453"/>
                  </a:lnTo>
                  <a:lnTo>
                    <a:pt x="602" y="463"/>
                  </a:lnTo>
                  <a:lnTo>
                    <a:pt x="600" y="472"/>
                  </a:lnTo>
                  <a:lnTo>
                    <a:pt x="600" y="492"/>
                  </a:lnTo>
                  <a:lnTo>
                    <a:pt x="596" y="510"/>
                  </a:lnTo>
                  <a:lnTo>
                    <a:pt x="589" y="528"/>
                  </a:lnTo>
                  <a:lnTo>
                    <a:pt x="582" y="545"/>
                  </a:lnTo>
                  <a:lnTo>
                    <a:pt x="575" y="564"/>
                  </a:lnTo>
                  <a:lnTo>
                    <a:pt x="565" y="583"/>
                  </a:lnTo>
                  <a:lnTo>
                    <a:pt x="551" y="601"/>
                  </a:lnTo>
                  <a:lnTo>
                    <a:pt x="535" y="619"/>
                  </a:lnTo>
                  <a:lnTo>
                    <a:pt x="519" y="636"/>
                  </a:lnTo>
                  <a:lnTo>
                    <a:pt x="502" y="652"/>
                  </a:lnTo>
                  <a:lnTo>
                    <a:pt x="485" y="669"/>
                  </a:lnTo>
                  <a:lnTo>
                    <a:pt x="469" y="685"/>
                  </a:lnTo>
                  <a:lnTo>
                    <a:pt x="466" y="686"/>
                  </a:lnTo>
                  <a:lnTo>
                    <a:pt x="462" y="687"/>
                  </a:lnTo>
                  <a:lnTo>
                    <a:pt x="459" y="689"/>
                  </a:lnTo>
                  <a:lnTo>
                    <a:pt x="457" y="691"/>
                  </a:lnTo>
                  <a:lnTo>
                    <a:pt x="448" y="693"/>
                  </a:lnTo>
                  <a:lnTo>
                    <a:pt x="441" y="695"/>
                  </a:lnTo>
                  <a:lnTo>
                    <a:pt x="434" y="695"/>
                  </a:lnTo>
                  <a:lnTo>
                    <a:pt x="426" y="696"/>
                  </a:lnTo>
                  <a:lnTo>
                    <a:pt x="420" y="696"/>
                  </a:lnTo>
                  <a:lnTo>
                    <a:pt x="413" y="696"/>
                  </a:lnTo>
                  <a:lnTo>
                    <a:pt x="406" y="697"/>
                  </a:lnTo>
                  <a:lnTo>
                    <a:pt x="398" y="698"/>
                  </a:lnTo>
                  <a:lnTo>
                    <a:pt x="384" y="689"/>
                  </a:lnTo>
                  <a:lnTo>
                    <a:pt x="370" y="680"/>
                  </a:lnTo>
                  <a:lnTo>
                    <a:pt x="357" y="669"/>
                  </a:lnTo>
                  <a:lnTo>
                    <a:pt x="345" y="658"/>
                  </a:lnTo>
                  <a:lnTo>
                    <a:pt x="333" y="646"/>
                  </a:lnTo>
                  <a:lnTo>
                    <a:pt x="323" y="633"/>
                  </a:lnTo>
                  <a:lnTo>
                    <a:pt x="313" y="620"/>
                  </a:lnTo>
                  <a:lnTo>
                    <a:pt x="305" y="605"/>
                  </a:lnTo>
                  <a:lnTo>
                    <a:pt x="294" y="594"/>
                  </a:lnTo>
                  <a:lnTo>
                    <a:pt x="283" y="580"/>
                  </a:lnTo>
                  <a:lnTo>
                    <a:pt x="275" y="565"/>
                  </a:lnTo>
                  <a:lnTo>
                    <a:pt x="266" y="551"/>
                  </a:lnTo>
                  <a:lnTo>
                    <a:pt x="260" y="536"/>
                  </a:lnTo>
                  <a:lnTo>
                    <a:pt x="254" y="520"/>
                  </a:lnTo>
                  <a:lnTo>
                    <a:pt x="246" y="505"/>
                  </a:lnTo>
                  <a:lnTo>
                    <a:pt x="240" y="490"/>
                  </a:lnTo>
                  <a:lnTo>
                    <a:pt x="237" y="478"/>
                  </a:lnTo>
                  <a:lnTo>
                    <a:pt x="234" y="467"/>
                  </a:lnTo>
                  <a:lnTo>
                    <a:pt x="232" y="455"/>
                  </a:lnTo>
                  <a:lnTo>
                    <a:pt x="230" y="445"/>
                  </a:lnTo>
                  <a:lnTo>
                    <a:pt x="229" y="441"/>
                  </a:lnTo>
                  <a:lnTo>
                    <a:pt x="228" y="437"/>
                  </a:lnTo>
                  <a:lnTo>
                    <a:pt x="225" y="433"/>
                  </a:lnTo>
                  <a:lnTo>
                    <a:pt x="223" y="429"/>
                  </a:lnTo>
                  <a:lnTo>
                    <a:pt x="217" y="432"/>
                  </a:lnTo>
                  <a:lnTo>
                    <a:pt x="213" y="437"/>
                  </a:lnTo>
                  <a:lnTo>
                    <a:pt x="208" y="438"/>
                  </a:lnTo>
                  <a:lnTo>
                    <a:pt x="201" y="430"/>
                  </a:lnTo>
                  <a:lnTo>
                    <a:pt x="195" y="415"/>
                  </a:lnTo>
                  <a:lnTo>
                    <a:pt x="189" y="400"/>
                  </a:lnTo>
                  <a:lnTo>
                    <a:pt x="183" y="385"/>
                  </a:lnTo>
                  <a:lnTo>
                    <a:pt x="177" y="372"/>
                  </a:lnTo>
                  <a:lnTo>
                    <a:pt x="172" y="357"/>
                  </a:lnTo>
                  <a:lnTo>
                    <a:pt x="169" y="342"/>
                  </a:lnTo>
                  <a:lnTo>
                    <a:pt x="167" y="327"/>
                  </a:lnTo>
                  <a:lnTo>
                    <a:pt x="167" y="309"/>
                  </a:lnTo>
                  <a:lnTo>
                    <a:pt x="176" y="311"/>
                  </a:lnTo>
                  <a:lnTo>
                    <a:pt x="185" y="315"/>
                  </a:lnTo>
                  <a:lnTo>
                    <a:pt x="194" y="320"/>
                  </a:lnTo>
                  <a:lnTo>
                    <a:pt x="201" y="326"/>
                  </a:lnTo>
                  <a:lnTo>
                    <a:pt x="209" y="333"/>
                  </a:lnTo>
                  <a:lnTo>
                    <a:pt x="216" y="341"/>
                  </a:lnTo>
                  <a:lnTo>
                    <a:pt x="221" y="350"/>
                  </a:lnTo>
                  <a:lnTo>
                    <a:pt x="227" y="359"/>
                  </a:lnTo>
                  <a:lnTo>
                    <a:pt x="232" y="356"/>
                  </a:lnTo>
                  <a:lnTo>
                    <a:pt x="233" y="351"/>
                  </a:lnTo>
                  <a:lnTo>
                    <a:pt x="234" y="345"/>
                  </a:lnTo>
                  <a:lnTo>
                    <a:pt x="237" y="341"/>
                  </a:lnTo>
                  <a:lnTo>
                    <a:pt x="249" y="350"/>
                  </a:lnTo>
                  <a:lnTo>
                    <a:pt x="262" y="356"/>
                  </a:lnTo>
                  <a:lnTo>
                    <a:pt x="277" y="359"/>
                  </a:lnTo>
                  <a:lnTo>
                    <a:pt x="292" y="360"/>
                  </a:lnTo>
                  <a:lnTo>
                    <a:pt x="307" y="360"/>
                  </a:lnTo>
                  <a:lnTo>
                    <a:pt x="323" y="358"/>
                  </a:lnTo>
                  <a:lnTo>
                    <a:pt x="339" y="356"/>
                  </a:lnTo>
                  <a:lnTo>
                    <a:pt x="353" y="354"/>
                  </a:lnTo>
                  <a:lnTo>
                    <a:pt x="366" y="339"/>
                  </a:lnTo>
                  <a:lnTo>
                    <a:pt x="371" y="321"/>
                  </a:lnTo>
                  <a:lnTo>
                    <a:pt x="374" y="301"/>
                  </a:lnTo>
                  <a:lnTo>
                    <a:pt x="378" y="283"/>
                  </a:lnTo>
                  <a:lnTo>
                    <a:pt x="378" y="274"/>
                  </a:lnTo>
                  <a:lnTo>
                    <a:pt x="377" y="265"/>
                  </a:lnTo>
                  <a:lnTo>
                    <a:pt x="374" y="258"/>
                  </a:lnTo>
                  <a:lnTo>
                    <a:pt x="368" y="250"/>
                  </a:lnTo>
                  <a:lnTo>
                    <a:pt x="368" y="245"/>
                  </a:lnTo>
                  <a:lnTo>
                    <a:pt x="366" y="241"/>
                  </a:lnTo>
                  <a:lnTo>
                    <a:pt x="362" y="239"/>
                  </a:lnTo>
                  <a:lnTo>
                    <a:pt x="357" y="236"/>
                  </a:lnTo>
                  <a:lnTo>
                    <a:pt x="354" y="233"/>
                  </a:lnTo>
                  <a:lnTo>
                    <a:pt x="352" y="231"/>
                  </a:lnTo>
                  <a:lnTo>
                    <a:pt x="352" y="229"/>
                  </a:lnTo>
                  <a:lnTo>
                    <a:pt x="356" y="225"/>
                  </a:lnTo>
                  <a:lnTo>
                    <a:pt x="356" y="221"/>
                  </a:lnTo>
                  <a:lnTo>
                    <a:pt x="353" y="219"/>
                  </a:lnTo>
                  <a:lnTo>
                    <a:pt x="350" y="217"/>
                  </a:lnTo>
                  <a:lnTo>
                    <a:pt x="346" y="217"/>
                  </a:lnTo>
                  <a:lnTo>
                    <a:pt x="334" y="220"/>
                  </a:lnTo>
                  <a:lnTo>
                    <a:pt x="322" y="223"/>
                  </a:lnTo>
                  <a:lnTo>
                    <a:pt x="309" y="225"/>
                  </a:lnTo>
                  <a:lnTo>
                    <a:pt x="297" y="228"/>
                  </a:lnTo>
                  <a:lnTo>
                    <a:pt x="284" y="230"/>
                  </a:lnTo>
                  <a:lnTo>
                    <a:pt x="270" y="234"/>
                  </a:lnTo>
                  <a:lnTo>
                    <a:pt x="259" y="239"/>
                  </a:lnTo>
                  <a:lnTo>
                    <a:pt x="246" y="244"/>
                  </a:lnTo>
                  <a:lnTo>
                    <a:pt x="242" y="224"/>
                  </a:lnTo>
                  <a:lnTo>
                    <a:pt x="240" y="201"/>
                  </a:lnTo>
                  <a:lnTo>
                    <a:pt x="238" y="178"/>
                  </a:lnTo>
                  <a:lnTo>
                    <a:pt x="230" y="158"/>
                  </a:lnTo>
                  <a:lnTo>
                    <a:pt x="228" y="147"/>
                  </a:lnTo>
                  <a:lnTo>
                    <a:pt x="229" y="135"/>
                  </a:lnTo>
                  <a:lnTo>
                    <a:pt x="232" y="123"/>
                  </a:lnTo>
                  <a:lnTo>
                    <a:pt x="236" y="114"/>
                  </a:lnTo>
                  <a:lnTo>
                    <a:pt x="241" y="104"/>
                  </a:lnTo>
                  <a:lnTo>
                    <a:pt x="246" y="93"/>
                  </a:lnTo>
                  <a:lnTo>
                    <a:pt x="253" y="84"/>
                  </a:lnTo>
                  <a:lnTo>
                    <a:pt x="260" y="74"/>
                  </a:lnTo>
                  <a:lnTo>
                    <a:pt x="267" y="65"/>
                  </a:lnTo>
                  <a:lnTo>
                    <a:pt x="275" y="55"/>
                  </a:lnTo>
                  <a:lnTo>
                    <a:pt x="281" y="47"/>
                  </a:lnTo>
                  <a:lnTo>
                    <a:pt x="287" y="38"/>
                  </a:lnTo>
                  <a:lnTo>
                    <a:pt x="292" y="34"/>
                  </a:lnTo>
                  <a:lnTo>
                    <a:pt x="290" y="30"/>
                  </a:lnTo>
                  <a:lnTo>
                    <a:pt x="286" y="29"/>
                  </a:lnTo>
                  <a:lnTo>
                    <a:pt x="281" y="29"/>
                  </a:lnTo>
                  <a:lnTo>
                    <a:pt x="277" y="32"/>
                  </a:lnTo>
                  <a:lnTo>
                    <a:pt x="270" y="38"/>
                  </a:lnTo>
                  <a:lnTo>
                    <a:pt x="263" y="42"/>
                  </a:lnTo>
                  <a:lnTo>
                    <a:pt x="256" y="47"/>
                  </a:lnTo>
                  <a:lnTo>
                    <a:pt x="250" y="52"/>
                  </a:lnTo>
                  <a:lnTo>
                    <a:pt x="241" y="60"/>
                  </a:lnTo>
                  <a:lnTo>
                    <a:pt x="235" y="68"/>
                  </a:lnTo>
                  <a:lnTo>
                    <a:pt x="230" y="77"/>
                  </a:lnTo>
                  <a:lnTo>
                    <a:pt x="225" y="88"/>
                  </a:lnTo>
                  <a:lnTo>
                    <a:pt x="221" y="98"/>
                  </a:lnTo>
                  <a:lnTo>
                    <a:pt x="217" y="110"/>
                  </a:lnTo>
                  <a:lnTo>
                    <a:pt x="212" y="120"/>
                  </a:lnTo>
                  <a:lnTo>
                    <a:pt x="206" y="130"/>
                  </a:lnTo>
                  <a:lnTo>
                    <a:pt x="192" y="161"/>
                  </a:lnTo>
                  <a:lnTo>
                    <a:pt x="186" y="196"/>
                  </a:lnTo>
                  <a:lnTo>
                    <a:pt x="184" y="232"/>
                  </a:lnTo>
                  <a:lnTo>
                    <a:pt x="182" y="267"/>
                  </a:lnTo>
                  <a:lnTo>
                    <a:pt x="183" y="272"/>
                  </a:lnTo>
                  <a:lnTo>
                    <a:pt x="183" y="276"/>
                  </a:lnTo>
                  <a:lnTo>
                    <a:pt x="183" y="281"/>
                  </a:lnTo>
                  <a:lnTo>
                    <a:pt x="183" y="285"/>
                  </a:lnTo>
                  <a:lnTo>
                    <a:pt x="177" y="281"/>
                  </a:lnTo>
                  <a:lnTo>
                    <a:pt x="171" y="278"/>
                  </a:lnTo>
                  <a:lnTo>
                    <a:pt x="164" y="279"/>
                  </a:lnTo>
                  <a:lnTo>
                    <a:pt x="157" y="279"/>
                  </a:lnTo>
                  <a:lnTo>
                    <a:pt x="149" y="301"/>
                  </a:lnTo>
                  <a:lnTo>
                    <a:pt x="151" y="325"/>
                  </a:lnTo>
                  <a:lnTo>
                    <a:pt x="156" y="350"/>
                  </a:lnTo>
                  <a:lnTo>
                    <a:pt x="161" y="374"/>
                  </a:lnTo>
                  <a:lnTo>
                    <a:pt x="165" y="384"/>
                  </a:lnTo>
                  <a:lnTo>
                    <a:pt x="169" y="397"/>
                  </a:lnTo>
                  <a:lnTo>
                    <a:pt x="172" y="409"/>
                  </a:lnTo>
                  <a:lnTo>
                    <a:pt x="176" y="422"/>
                  </a:lnTo>
                  <a:lnTo>
                    <a:pt x="182" y="433"/>
                  </a:lnTo>
                  <a:lnTo>
                    <a:pt x="189" y="444"/>
                  </a:lnTo>
                  <a:lnTo>
                    <a:pt x="198" y="453"/>
                  </a:lnTo>
                  <a:lnTo>
                    <a:pt x="210" y="460"/>
                  </a:lnTo>
                  <a:lnTo>
                    <a:pt x="214" y="475"/>
                  </a:lnTo>
                  <a:lnTo>
                    <a:pt x="219" y="492"/>
                  </a:lnTo>
                  <a:lnTo>
                    <a:pt x="224" y="508"/>
                  </a:lnTo>
                  <a:lnTo>
                    <a:pt x="231" y="524"/>
                  </a:lnTo>
                  <a:lnTo>
                    <a:pt x="236" y="539"/>
                  </a:lnTo>
                  <a:lnTo>
                    <a:pt x="240" y="556"/>
                  </a:lnTo>
                  <a:lnTo>
                    <a:pt x="242" y="572"/>
                  </a:lnTo>
                  <a:lnTo>
                    <a:pt x="243" y="588"/>
                  </a:lnTo>
                  <a:lnTo>
                    <a:pt x="229" y="602"/>
                  </a:lnTo>
                  <a:lnTo>
                    <a:pt x="214" y="615"/>
                  </a:lnTo>
                  <a:lnTo>
                    <a:pt x="199" y="627"/>
                  </a:lnTo>
                  <a:lnTo>
                    <a:pt x="185" y="640"/>
                  </a:lnTo>
                  <a:lnTo>
                    <a:pt x="170" y="651"/>
                  </a:lnTo>
                  <a:lnTo>
                    <a:pt x="154" y="664"/>
                  </a:lnTo>
                  <a:lnTo>
                    <a:pt x="140" y="675"/>
                  </a:lnTo>
                  <a:lnTo>
                    <a:pt x="124" y="688"/>
                  </a:lnTo>
                  <a:lnTo>
                    <a:pt x="109" y="699"/>
                  </a:lnTo>
                  <a:lnTo>
                    <a:pt x="94" y="712"/>
                  </a:lnTo>
                  <a:lnTo>
                    <a:pt x="78" y="724"/>
                  </a:lnTo>
                  <a:lnTo>
                    <a:pt x="62" y="736"/>
                  </a:lnTo>
                  <a:lnTo>
                    <a:pt x="46" y="749"/>
                  </a:lnTo>
                  <a:lnTo>
                    <a:pt x="32" y="760"/>
                  </a:lnTo>
                  <a:lnTo>
                    <a:pt x="16" y="774"/>
                  </a:lnTo>
                  <a:lnTo>
                    <a:pt x="0" y="786"/>
                  </a:lnTo>
                  <a:lnTo>
                    <a:pt x="0" y="788"/>
                  </a:lnTo>
                  <a:lnTo>
                    <a:pt x="1" y="792"/>
                  </a:lnTo>
                  <a:lnTo>
                    <a:pt x="3" y="794"/>
                  </a:lnTo>
                  <a:lnTo>
                    <a:pt x="5" y="795"/>
                  </a:lnTo>
                  <a:lnTo>
                    <a:pt x="21" y="787"/>
                  </a:lnTo>
                  <a:lnTo>
                    <a:pt x="38" y="780"/>
                  </a:lnTo>
                  <a:lnTo>
                    <a:pt x="54" y="772"/>
                  </a:lnTo>
                  <a:lnTo>
                    <a:pt x="70" y="762"/>
                  </a:lnTo>
                  <a:lnTo>
                    <a:pt x="84" y="752"/>
                  </a:lnTo>
                  <a:lnTo>
                    <a:pt x="99" y="742"/>
                  </a:lnTo>
                  <a:lnTo>
                    <a:pt x="113" y="732"/>
                  </a:lnTo>
                  <a:lnTo>
                    <a:pt x="128" y="720"/>
                  </a:lnTo>
                  <a:lnTo>
                    <a:pt x="143" y="710"/>
                  </a:lnTo>
                  <a:lnTo>
                    <a:pt x="156" y="698"/>
                  </a:lnTo>
                  <a:lnTo>
                    <a:pt x="171" y="687"/>
                  </a:lnTo>
                  <a:lnTo>
                    <a:pt x="185" y="676"/>
                  </a:lnTo>
                  <a:lnTo>
                    <a:pt x="199" y="665"/>
                  </a:lnTo>
                  <a:lnTo>
                    <a:pt x="213" y="654"/>
                  </a:lnTo>
                  <a:lnTo>
                    <a:pt x="228" y="644"/>
                  </a:lnTo>
                  <a:lnTo>
                    <a:pt x="242" y="633"/>
                  </a:lnTo>
                  <a:lnTo>
                    <a:pt x="243" y="638"/>
                  </a:lnTo>
                  <a:lnTo>
                    <a:pt x="242" y="677"/>
                  </a:lnTo>
                  <a:lnTo>
                    <a:pt x="243" y="716"/>
                  </a:lnTo>
                  <a:lnTo>
                    <a:pt x="249" y="753"/>
                  </a:lnTo>
                  <a:lnTo>
                    <a:pt x="257" y="791"/>
                  </a:lnTo>
                  <a:lnTo>
                    <a:pt x="264" y="792"/>
                  </a:lnTo>
                  <a:lnTo>
                    <a:pt x="270" y="791"/>
                  </a:lnTo>
                  <a:lnTo>
                    <a:pt x="276" y="788"/>
                  </a:lnTo>
                  <a:lnTo>
                    <a:pt x="283" y="787"/>
                  </a:lnTo>
                  <a:lnTo>
                    <a:pt x="296" y="779"/>
                  </a:lnTo>
                  <a:lnTo>
                    <a:pt x="308" y="770"/>
                  </a:lnTo>
                  <a:lnTo>
                    <a:pt x="319" y="760"/>
                  </a:lnTo>
                  <a:lnTo>
                    <a:pt x="330" y="750"/>
                  </a:lnTo>
                  <a:lnTo>
                    <a:pt x="341" y="740"/>
                  </a:lnTo>
                  <a:lnTo>
                    <a:pt x="352" y="730"/>
                  </a:lnTo>
                  <a:lnTo>
                    <a:pt x="364" y="720"/>
                  </a:lnTo>
                  <a:lnTo>
                    <a:pt x="376" y="711"/>
                  </a:lnTo>
                  <a:lnTo>
                    <a:pt x="387" y="709"/>
                  </a:lnTo>
                  <a:lnTo>
                    <a:pt x="389" y="726"/>
                  </a:lnTo>
                  <a:lnTo>
                    <a:pt x="392" y="741"/>
                  </a:lnTo>
                  <a:lnTo>
                    <a:pt x="397" y="757"/>
                  </a:lnTo>
                  <a:lnTo>
                    <a:pt x="404" y="772"/>
                  </a:lnTo>
                  <a:lnTo>
                    <a:pt x="403" y="797"/>
                  </a:lnTo>
                  <a:lnTo>
                    <a:pt x="401" y="822"/>
                  </a:lnTo>
                  <a:lnTo>
                    <a:pt x="400" y="849"/>
                  </a:lnTo>
                  <a:lnTo>
                    <a:pt x="401" y="875"/>
                  </a:lnTo>
                  <a:lnTo>
                    <a:pt x="403" y="879"/>
                  </a:lnTo>
                  <a:lnTo>
                    <a:pt x="407" y="879"/>
                  </a:lnTo>
                  <a:lnTo>
                    <a:pt x="410" y="876"/>
                  </a:lnTo>
                  <a:lnTo>
                    <a:pt x="414" y="873"/>
                  </a:lnTo>
                  <a:lnTo>
                    <a:pt x="417" y="879"/>
                  </a:lnTo>
                  <a:lnTo>
                    <a:pt x="421" y="885"/>
                  </a:lnTo>
                  <a:lnTo>
                    <a:pt x="424" y="891"/>
                  </a:lnTo>
                  <a:lnTo>
                    <a:pt x="429" y="896"/>
                  </a:lnTo>
                  <a:lnTo>
                    <a:pt x="433" y="902"/>
                  </a:lnTo>
                  <a:lnTo>
                    <a:pt x="438" y="906"/>
                  </a:lnTo>
                  <a:lnTo>
                    <a:pt x="443" y="910"/>
                  </a:lnTo>
                  <a:lnTo>
                    <a:pt x="449" y="913"/>
                  </a:lnTo>
                  <a:lnTo>
                    <a:pt x="462" y="909"/>
                  </a:lnTo>
                  <a:lnTo>
                    <a:pt x="459" y="901"/>
                  </a:lnTo>
                  <a:lnTo>
                    <a:pt x="453" y="894"/>
                  </a:lnTo>
                  <a:lnTo>
                    <a:pt x="446" y="889"/>
                  </a:lnTo>
                  <a:lnTo>
                    <a:pt x="441" y="882"/>
                  </a:lnTo>
                  <a:lnTo>
                    <a:pt x="419" y="852"/>
                  </a:lnTo>
                  <a:lnTo>
                    <a:pt x="420" y="823"/>
                  </a:lnTo>
                  <a:lnTo>
                    <a:pt x="423" y="828"/>
                  </a:lnTo>
                  <a:lnTo>
                    <a:pt x="426" y="833"/>
                  </a:lnTo>
                  <a:lnTo>
                    <a:pt x="430" y="840"/>
                  </a:lnTo>
                  <a:lnTo>
                    <a:pt x="434" y="845"/>
                  </a:lnTo>
                  <a:lnTo>
                    <a:pt x="437" y="850"/>
                  </a:lnTo>
                  <a:lnTo>
                    <a:pt x="442" y="854"/>
                  </a:lnTo>
                  <a:lnTo>
                    <a:pt x="447" y="858"/>
                  </a:lnTo>
                  <a:lnTo>
                    <a:pt x="454" y="859"/>
                  </a:lnTo>
                  <a:lnTo>
                    <a:pt x="456" y="862"/>
                  </a:lnTo>
                  <a:lnTo>
                    <a:pt x="458" y="863"/>
                  </a:lnTo>
                  <a:lnTo>
                    <a:pt x="461" y="863"/>
                  </a:lnTo>
                  <a:lnTo>
                    <a:pt x="464" y="863"/>
                  </a:lnTo>
                  <a:lnTo>
                    <a:pt x="464" y="851"/>
                  </a:lnTo>
                  <a:lnTo>
                    <a:pt x="459" y="842"/>
                  </a:lnTo>
                  <a:lnTo>
                    <a:pt x="452" y="833"/>
                  </a:lnTo>
                  <a:lnTo>
                    <a:pt x="442" y="825"/>
                  </a:lnTo>
                  <a:lnTo>
                    <a:pt x="434" y="817"/>
                  </a:lnTo>
                  <a:lnTo>
                    <a:pt x="426" y="808"/>
                  </a:lnTo>
                  <a:lnTo>
                    <a:pt x="423" y="797"/>
                  </a:lnTo>
                  <a:lnTo>
                    <a:pt x="425" y="784"/>
                  </a:lnTo>
                  <a:lnTo>
                    <a:pt x="430" y="785"/>
                  </a:lnTo>
                  <a:lnTo>
                    <a:pt x="434" y="785"/>
                  </a:lnTo>
                  <a:lnTo>
                    <a:pt x="438" y="785"/>
                  </a:lnTo>
                  <a:lnTo>
                    <a:pt x="442" y="784"/>
                  </a:lnTo>
                  <a:lnTo>
                    <a:pt x="449" y="795"/>
                  </a:lnTo>
                  <a:lnTo>
                    <a:pt x="456" y="806"/>
                  </a:lnTo>
                  <a:lnTo>
                    <a:pt x="461" y="818"/>
                  </a:lnTo>
                  <a:lnTo>
                    <a:pt x="465" y="831"/>
                  </a:lnTo>
                  <a:lnTo>
                    <a:pt x="469" y="844"/>
                  </a:lnTo>
                  <a:lnTo>
                    <a:pt x="474" y="858"/>
                  </a:lnTo>
                  <a:lnTo>
                    <a:pt x="478" y="870"/>
                  </a:lnTo>
                  <a:lnTo>
                    <a:pt x="482" y="882"/>
                  </a:lnTo>
                  <a:lnTo>
                    <a:pt x="486" y="880"/>
                  </a:lnTo>
                  <a:lnTo>
                    <a:pt x="489" y="876"/>
                  </a:lnTo>
                  <a:lnTo>
                    <a:pt x="493" y="875"/>
                  </a:lnTo>
                  <a:lnTo>
                    <a:pt x="498" y="879"/>
                  </a:lnTo>
                  <a:lnTo>
                    <a:pt x="501" y="864"/>
                  </a:lnTo>
                  <a:lnTo>
                    <a:pt x="498" y="848"/>
                  </a:lnTo>
                  <a:lnTo>
                    <a:pt x="492" y="832"/>
                  </a:lnTo>
                  <a:lnTo>
                    <a:pt x="488" y="819"/>
                  </a:lnTo>
                  <a:lnTo>
                    <a:pt x="485" y="808"/>
                  </a:lnTo>
                  <a:lnTo>
                    <a:pt x="481" y="799"/>
                  </a:lnTo>
                  <a:lnTo>
                    <a:pt x="476" y="787"/>
                  </a:lnTo>
                  <a:lnTo>
                    <a:pt x="471" y="777"/>
                  </a:lnTo>
                  <a:lnTo>
                    <a:pt x="469" y="766"/>
                  </a:lnTo>
                  <a:lnTo>
                    <a:pt x="467" y="755"/>
                  </a:lnTo>
                  <a:lnTo>
                    <a:pt x="469" y="744"/>
                  </a:lnTo>
                  <a:lnTo>
                    <a:pt x="474" y="733"/>
                  </a:lnTo>
                  <a:lnTo>
                    <a:pt x="482" y="740"/>
                  </a:lnTo>
                  <a:lnTo>
                    <a:pt x="491" y="749"/>
                  </a:lnTo>
                  <a:lnTo>
                    <a:pt x="500" y="756"/>
                  </a:lnTo>
                  <a:lnTo>
                    <a:pt x="509" y="764"/>
                  </a:lnTo>
                  <a:lnTo>
                    <a:pt x="517" y="773"/>
                  </a:lnTo>
                  <a:lnTo>
                    <a:pt x="525" y="781"/>
                  </a:lnTo>
                  <a:lnTo>
                    <a:pt x="532" y="791"/>
                  </a:lnTo>
                  <a:lnTo>
                    <a:pt x="537" y="800"/>
                  </a:lnTo>
                  <a:lnTo>
                    <a:pt x="542" y="803"/>
                  </a:lnTo>
                  <a:lnTo>
                    <a:pt x="546" y="806"/>
                  </a:lnTo>
                  <a:lnTo>
                    <a:pt x="551" y="808"/>
                  </a:lnTo>
                  <a:lnTo>
                    <a:pt x="555" y="810"/>
                  </a:lnTo>
                  <a:lnTo>
                    <a:pt x="566" y="791"/>
                  </a:lnTo>
                  <a:lnTo>
                    <a:pt x="577" y="771"/>
                  </a:lnTo>
                  <a:lnTo>
                    <a:pt x="587" y="750"/>
                  </a:lnTo>
                  <a:lnTo>
                    <a:pt x="596" y="729"/>
                  </a:lnTo>
                  <a:lnTo>
                    <a:pt x="604" y="708"/>
                  </a:lnTo>
                  <a:lnTo>
                    <a:pt x="613" y="686"/>
                  </a:lnTo>
                  <a:lnTo>
                    <a:pt x="618" y="664"/>
                  </a:lnTo>
                  <a:lnTo>
                    <a:pt x="623" y="642"/>
                  </a:lnTo>
                  <a:lnTo>
                    <a:pt x="639" y="652"/>
                  </a:lnTo>
                  <a:lnTo>
                    <a:pt x="656" y="662"/>
                  </a:lnTo>
                  <a:lnTo>
                    <a:pt x="672" y="671"/>
                  </a:lnTo>
                  <a:lnTo>
                    <a:pt x="690" y="680"/>
                  </a:lnTo>
                  <a:lnTo>
                    <a:pt x="708" y="688"/>
                  </a:lnTo>
                  <a:lnTo>
                    <a:pt x="726" y="695"/>
                  </a:lnTo>
                  <a:lnTo>
                    <a:pt x="744" y="703"/>
                  </a:lnTo>
                  <a:lnTo>
                    <a:pt x="760" y="710"/>
                  </a:lnTo>
                  <a:lnTo>
                    <a:pt x="767" y="711"/>
                  </a:lnTo>
                  <a:lnTo>
                    <a:pt x="772" y="713"/>
                  </a:lnTo>
                  <a:lnTo>
                    <a:pt x="778" y="713"/>
                  </a:lnTo>
                  <a:lnTo>
                    <a:pt x="783" y="710"/>
                  </a:lnTo>
                  <a:lnTo>
                    <a:pt x="772" y="702"/>
                  </a:lnTo>
                  <a:lnTo>
                    <a:pt x="759" y="693"/>
                  </a:lnTo>
                  <a:lnTo>
                    <a:pt x="747" y="685"/>
                  </a:lnTo>
                  <a:lnTo>
                    <a:pt x="734" y="676"/>
                  </a:lnTo>
                  <a:lnTo>
                    <a:pt x="722" y="669"/>
                  </a:lnTo>
                  <a:lnTo>
                    <a:pt x="709" y="662"/>
                  </a:lnTo>
                  <a:lnTo>
                    <a:pt x="696" y="653"/>
                  </a:lnTo>
                  <a:lnTo>
                    <a:pt x="685" y="645"/>
                  </a:lnTo>
                  <a:lnTo>
                    <a:pt x="672" y="638"/>
                  </a:lnTo>
                  <a:lnTo>
                    <a:pt x="660" y="629"/>
                  </a:lnTo>
                  <a:lnTo>
                    <a:pt x="648" y="620"/>
                  </a:lnTo>
                  <a:lnTo>
                    <a:pt x="637" y="610"/>
                  </a:lnTo>
                  <a:lnTo>
                    <a:pt x="626" y="601"/>
                  </a:lnTo>
                  <a:lnTo>
                    <a:pt x="616" y="591"/>
                  </a:lnTo>
                  <a:lnTo>
                    <a:pt x="605" y="580"/>
                  </a:lnTo>
                  <a:lnTo>
                    <a:pt x="596" y="569"/>
                  </a:lnTo>
                  <a:lnTo>
                    <a:pt x="600" y="549"/>
                  </a:lnTo>
                  <a:lnTo>
                    <a:pt x="605" y="529"/>
                  </a:lnTo>
                  <a:lnTo>
                    <a:pt x="611" y="508"/>
                  </a:lnTo>
                  <a:lnTo>
                    <a:pt x="613" y="486"/>
                  </a:lnTo>
                  <a:lnTo>
                    <a:pt x="618" y="483"/>
                  </a:lnTo>
                  <a:lnTo>
                    <a:pt x="623" y="480"/>
                  </a:lnTo>
                  <a:lnTo>
                    <a:pt x="628" y="477"/>
                  </a:lnTo>
                  <a:lnTo>
                    <a:pt x="634" y="475"/>
                  </a:lnTo>
                  <a:lnTo>
                    <a:pt x="639" y="473"/>
                  </a:lnTo>
                  <a:lnTo>
                    <a:pt x="644" y="471"/>
                  </a:lnTo>
                  <a:lnTo>
                    <a:pt x="648" y="468"/>
                  </a:lnTo>
                  <a:lnTo>
                    <a:pt x="653" y="463"/>
                  </a:lnTo>
                  <a:lnTo>
                    <a:pt x="657" y="452"/>
                  </a:lnTo>
                  <a:lnTo>
                    <a:pt x="662" y="443"/>
                  </a:lnTo>
                  <a:lnTo>
                    <a:pt x="666" y="432"/>
                  </a:lnTo>
                  <a:lnTo>
                    <a:pt x="667" y="422"/>
                  </a:lnTo>
                  <a:lnTo>
                    <a:pt x="673" y="405"/>
                  </a:lnTo>
                  <a:lnTo>
                    <a:pt x="678" y="385"/>
                  </a:lnTo>
                  <a:lnTo>
                    <a:pt x="681" y="365"/>
                  </a:lnTo>
                  <a:lnTo>
                    <a:pt x="685" y="345"/>
                  </a:lnTo>
                  <a:lnTo>
                    <a:pt x="683" y="327"/>
                  </a:lnTo>
                  <a:lnTo>
                    <a:pt x="681" y="308"/>
                  </a:lnTo>
                  <a:lnTo>
                    <a:pt x="674" y="290"/>
                  </a:lnTo>
                  <a:lnTo>
                    <a:pt x="662" y="274"/>
                  </a:lnTo>
                  <a:lnTo>
                    <a:pt x="658" y="253"/>
                  </a:lnTo>
                  <a:lnTo>
                    <a:pt x="655" y="231"/>
                  </a:lnTo>
                  <a:lnTo>
                    <a:pt x="651" y="210"/>
                  </a:lnTo>
                  <a:lnTo>
                    <a:pt x="647" y="189"/>
                  </a:lnTo>
                  <a:lnTo>
                    <a:pt x="644" y="180"/>
                  </a:lnTo>
                  <a:lnTo>
                    <a:pt x="643" y="170"/>
                  </a:lnTo>
                  <a:lnTo>
                    <a:pt x="641" y="160"/>
                  </a:lnTo>
                  <a:lnTo>
                    <a:pt x="634" y="153"/>
                  </a:lnTo>
                  <a:lnTo>
                    <a:pt x="627" y="142"/>
                  </a:lnTo>
                  <a:lnTo>
                    <a:pt x="620" y="133"/>
                  </a:lnTo>
                  <a:lnTo>
                    <a:pt x="612" y="123"/>
                  </a:lnTo>
                  <a:lnTo>
                    <a:pt x="602" y="114"/>
                  </a:lnTo>
                  <a:lnTo>
                    <a:pt x="594" y="105"/>
                  </a:lnTo>
                  <a:lnTo>
                    <a:pt x="584" y="95"/>
                  </a:lnTo>
                  <a:lnTo>
                    <a:pt x="577" y="85"/>
                  </a:lnTo>
                  <a:lnTo>
                    <a:pt x="572" y="74"/>
                  </a:lnTo>
                  <a:lnTo>
                    <a:pt x="558" y="59"/>
                  </a:lnTo>
                  <a:lnTo>
                    <a:pt x="544" y="45"/>
                  </a:lnTo>
                  <a:lnTo>
                    <a:pt x="528" y="32"/>
                  </a:lnTo>
                  <a:lnTo>
                    <a:pt x="511" y="22"/>
                  </a:lnTo>
                  <a:lnTo>
                    <a:pt x="493" y="14"/>
                  </a:lnTo>
                  <a:lnTo>
                    <a:pt x="475" y="6"/>
                  </a:lnTo>
                  <a:lnTo>
                    <a:pt x="455" y="2"/>
                  </a:lnTo>
                  <a:lnTo>
                    <a:pt x="435" y="0"/>
                  </a:lnTo>
                  <a:lnTo>
                    <a:pt x="431" y="1"/>
                  </a:lnTo>
                  <a:lnTo>
                    <a:pt x="425" y="2"/>
                  </a:lnTo>
                  <a:lnTo>
                    <a:pt x="422" y="4"/>
                  </a:lnTo>
                  <a:lnTo>
                    <a:pt x="422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7" name="Freeform 73"/>
            <p:cNvSpPr>
              <a:spLocks/>
            </p:cNvSpPr>
            <p:nvPr/>
          </p:nvSpPr>
          <p:spPr bwMode="auto">
            <a:xfrm>
              <a:off x="3440" y="2561"/>
              <a:ext cx="77" cy="14"/>
            </a:xfrm>
            <a:custGeom>
              <a:avLst/>
              <a:gdLst>
                <a:gd name="T0" fmla="*/ 11 w 77"/>
                <a:gd name="T1" fmla="*/ 0 h 14"/>
                <a:gd name="T2" fmla="*/ 0 w 77"/>
                <a:gd name="T3" fmla="*/ 4 h 14"/>
                <a:gd name="T4" fmla="*/ 7 w 77"/>
                <a:gd name="T5" fmla="*/ 6 h 14"/>
                <a:gd name="T6" fmla="*/ 15 w 77"/>
                <a:gd name="T7" fmla="*/ 9 h 14"/>
                <a:gd name="T8" fmla="*/ 24 w 77"/>
                <a:gd name="T9" fmla="*/ 11 h 14"/>
                <a:gd name="T10" fmla="*/ 32 w 77"/>
                <a:gd name="T11" fmla="*/ 13 h 14"/>
                <a:gd name="T12" fmla="*/ 40 w 77"/>
                <a:gd name="T13" fmla="*/ 14 h 14"/>
                <a:gd name="T14" fmla="*/ 50 w 77"/>
                <a:gd name="T15" fmla="*/ 14 h 14"/>
                <a:gd name="T16" fmla="*/ 58 w 77"/>
                <a:gd name="T17" fmla="*/ 12 h 14"/>
                <a:gd name="T18" fmla="*/ 65 w 77"/>
                <a:gd name="T19" fmla="*/ 8 h 14"/>
                <a:gd name="T20" fmla="*/ 77 w 77"/>
                <a:gd name="T21" fmla="*/ 8 h 14"/>
                <a:gd name="T22" fmla="*/ 69 w 77"/>
                <a:gd name="T23" fmla="*/ 7 h 14"/>
                <a:gd name="T24" fmla="*/ 60 w 77"/>
                <a:gd name="T25" fmla="*/ 6 h 14"/>
                <a:gd name="T26" fmla="*/ 52 w 77"/>
                <a:gd name="T27" fmla="*/ 5 h 14"/>
                <a:gd name="T28" fmla="*/ 45 w 77"/>
                <a:gd name="T29" fmla="*/ 4 h 14"/>
                <a:gd name="T30" fmla="*/ 36 w 77"/>
                <a:gd name="T31" fmla="*/ 3 h 14"/>
                <a:gd name="T32" fmla="*/ 28 w 77"/>
                <a:gd name="T33" fmla="*/ 2 h 14"/>
                <a:gd name="T34" fmla="*/ 19 w 77"/>
                <a:gd name="T35" fmla="*/ 1 h 14"/>
                <a:gd name="T36" fmla="*/ 11 w 77"/>
                <a:gd name="T3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" h="14">
                  <a:moveTo>
                    <a:pt x="11" y="0"/>
                  </a:moveTo>
                  <a:lnTo>
                    <a:pt x="0" y="4"/>
                  </a:lnTo>
                  <a:lnTo>
                    <a:pt x="7" y="6"/>
                  </a:lnTo>
                  <a:lnTo>
                    <a:pt x="15" y="9"/>
                  </a:lnTo>
                  <a:lnTo>
                    <a:pt x="24" y="11"/>
                  </a:lnTo>
                  <a:lnTo>
                    <a:pt x="32" y="13"/>
                  </a:lnTo>
                  <a:lnTo>
                    <a:pt x="40" y="14"/>
                  </a:lnTo>
                  <a:lnTo>
                    <a:pt x="50" y="14"/>
                  </a:lnTo>
                  <a:lnTo>
                    <a:pt x="58" y="12"/>
                  </a:lnTo>
                  <a:lnTo>
                    <a:pt x="65" y="8"/>
                  </a:lnTo>
                  <a:lnTo>
                    <a:pt x="77" y="8"/>
                  </a:lnTo>
                  <a:lnTo>
                    <a:pt x="69" y="7"/>
                  </a:lnTo>
                  <a:lnTo>
                    <a:pt x="60" y="6"/>
                  </a:lnTo>
                  <a:lnTo>
                    <a:pt x="52" y="5"/>
                  </a:lnTo>
                  <a:lnTo>
                    <a:pt x="45" y="4"/>
                  </a:lnTo>
                  <a:lnTo>
                    <a:pt x="36" y="3"/>
                  </a:lnTo>
                  <a:lnTo>
                    <a:pt x="28" y="2"/>
                  </a:lnTo>
                  <a:lnTo>
                    <a:pt x="19" y="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8" name="Freeform 74"/>
            <p:cNvSpPr>
              <a:spLocks/>
            </p:cNvSpPr>
            <p:nvPr/>
          </p:nvSpPr>
          <p:spPr bwMode="auto">
            <a:xfrm>
              <a:off x="3333" y="2566"/>
              <a:ext cx="12" cy="15"/>
            </a:xfrm>
            <a:custGeom>
              <a:avLst/>
              <a:gdLst>
                <a:gd name="T0" fmla="*/ 7 w 12"/>
                <a:gd name="T1" fmla="*/ 15 h 15"/>
                <a:gd name="T2" fmla="*/ 8 w 12"/>
                <a:gd name="T3" fmla="*/ 14 h 15"/>
                <a:gd name="T4" fmla="*/ 10 w 12"/>
                <a:gd name="T5" fmla="*/ 12 h 15"/>
                <a:gd name="T6" fmla="*/ 11 w 12"/>
                <a:gd name="T7" fmla="*/ 8 h 15"/>
                <a:gd name="T8" fmla="*/ 12 w 12"/>
                <a:gd name="T9" fmla="*/ 5 h 15"/>
                <a:gd name="T10" fmla="*/ 1 w 12"/>
                <a:gd name="T11" fmla="*/ 0 h 15"/>
                <a:gd name="T12" fmla="*/ 0 w 12"/>
                <a:gd name="T13" fmla="*/ 3 h 15"/>
                <a:gd name="T14" fmla="*/ 1 w 12"/>
                <a:gd name="T15" fmla="*/ 7 h 15"/>
                <a:gd name="T16" fmla="*/ 4 w 12"/>
                <a:gd name="T17" fmla="*/ 12 h 15"/>
                <a:gd name="T18" fmla="*/ 7 w 12"/>
                <a:gd name="T1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5">
                  <a:moveTo>
                    <a:pt x="7" y="15"/>
                  </a:moveTo>
                  <a:lnTo>
                    <a:pt x="8" y="14"/>
                  </a:lnTo>
                  <a:lnTo>
                    <a:pt x="10" y="12"/>
                  </a:lnTo>
                  <a:lnTo>
                    <a:pt x="11" y="8"/>
                  </a:lnTo>
                  <a:lnTo>
                    <a:pt x="12" y="5"/>
                  </a:lnTo>
                  <a:lnTo>
                    <a:pt x="1" y="0"/>
                  </a:lnTo>
                  <a:lnTo>
                    <a:pt x="0" y="3"/>
                  </a:lnTo>
                  <a:lnTo>
                    <a:pt x="1" y="7"/>
                  </a:lnTo>
                  <a:lnTo>
                    <a:pt x="4" y="12"/>
                  </a:lnTo>
                  <a:lnTo>
                    <a:pt x="7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39" name="Freeform 75"/>
            <p:cNvSpPr>
              <a:spLocks/>
            </p:cNvSpPr>
            <p:nvPr/>
          </p:nvSpPr>
          <p:spPr bwMode="auto">
            <a:xfrm>
              <a:off x="3021" y="2571"/>
              <a:ext cx="93" cy="60"/>
            </a:xfrm>
            <a:custGeom>
              <a:avLst/>
              <a:gdLst>
                <a:gd name="T0" fmla="*/ 1 w 93"/>
                <a:gd name="T1" fmla="*/ 8 h 60"/>
                <a:gd name="T2" fmla="*/ 1 w 93"/>
                <a:gd name="T3" fmla="*/ 9 h 60"/>
                <a:gd name="T4" fmla="*/ 1 w 93"/>
                <a:gd name="T5" fmla="*/ 11 h 60"/>
                <a:gd name="T6" fmla="*/ 0 w 93"/>
                <a:gd name="T7" fmla="*/ 12 h 60"/>
                <a:gd name="T8" fmla="*/ 0 w 93"/>
                <a:gd name="T9" fmla="*/ 14 h 60"/>
                <a:gd name="T10" fmla="*/ 10 w 93"/>
                <a:gd name="T11" fmla="*/ 17 h 60"/>
                <a:gd name="T12" fmla="*/ 21 w 93"/>
                <a:gd name="T13" fmla="*/ 21 h 60"/>
                <a:gd name="T14" fmla="*/ 31 w 93"/>
                <a:gd name="T15" fmla="*/ 26 h 60"/>
                <a:gd name="T16" fmla="*/ 41 w 93"/>
                <a:gd name="T17" fmla="*/ 33 h 60"/>
                <a:gd name="T18" fmla="*/ 51 w 93"/>
                <a:gd name="T19" fmla="*/ 39 h 60"/>
                <a:gd name="T20" fmla="*/ 61 w 93"/>
                <a:gd name="T21" fmla="*/ 45 h 60"/>
                <a:gd name="T22" fmla="*/ 70 w 93"/>
                <a:gd name="T23" fmla="*/ 50 h 60"/>
                <a:gd name="T24" fmla="*/ 79 w 93"/>
                <a:gd name="T25" fmla="*/ 55 h 60"/>
                <a:gd name="T26" fmla="*/ 83 w 93"/>
                <a:gd name="T27" fmla="*/ 59 h 60"/>
                <a:gd name="T28" fmla="*/ 86 w 93"/>
                <a:gd name="T29" fmla="*/ 60 h 60"/>
                <a:gd name="T30" fmla="*/ 90 w 93"/>
                <a:gd name="T31" fmla="*/ 60 h 60"/>
                <a:gd name="T32" fmla="*/ 93 w 93"/>
                <a:gd name="T33" fmla="*/ 60 h 60"/>
                <a:gd name="T34" fmla="*/ 93 w 93"/>
                <a:gd name="T35" fmla="*/ 54 h 60"/>
                <a:gd name="T36" fmla="*/ 91 w 93"/>
                <a:gd name="T37" fmla="*/ 47 h 60"/>
                <a:gd name="T38" fmla="*/ 87 w 93"/>
                <a:gd name="T39" fmla="*/ 43 h 60"/>
                <a:gd name="T40" fmla="*/ 83 w 93"/>
                <a:gd name="T41" fmla="*/ 39 h 60"/>
                <a:gd name="T42" fmla="*/ 78 w 93"/>
                <a:gd name="T43" fmla="*/ 35 h 60"/>
                <a:gd name="T44" fmla="*/ 73 w 93"/>
                <a:gd name="T45" fmla="*/ 32 h 60"/>
                <a:gd name="T46" fmla="*/ 68 w 93"/>
                <a:gd name="T47" fmla="*/ 27 h 60"/>
                <a:gd name="T48" fmla="*/ 63 w 93"/>
                <a:gd name="T49" fmla="*/ 23 h 60"/>
                <a:gd name="T50" fmla="*/ 56 w 93"/>
                <a:gd name="T51" fmla="*/ 19 h 60"/>
                <a:gd name="T52" fmla="*/ 51 w 93"/>
                <a:gd name="T53" fmla="*/ 15 h 60"/>
                <a:gd name="T54" fmla="*/ 45 w 93"/>
                <a:gd name="T55" fmla="*/ 11 h 60"/>
                <a:gd name="T56" fmla="*/ 40 w 93"/>
                <a:gd name="T57" fmla="*/ 5 h 60"/>
                <a:gd name="T58" fmla="*/ 33 w 93"/>
                <a:gd name="T59" fmla="*/ 2 h 60"/>
                <a:gd name="T60" fmla="*/ 27 w 93"/>
                <a:gd name="T61" fmla="*/ 0 h 60"/>
                <a:gd name="T62" fmla="*/ 20 w 93"/>
                <a:gd name="T63" fmla="*/ 0 h 60"/>
                <a:gd name="T64" fmla="*/ 12 w 93"/>
                <a:gd name="T65" fmla="*/ 2 h 60"/>
                <a:gd name="T66" fmla="*/ 9 w 93"/>
                <a:gd name="T67" fmla="*/ 4 h 60"/>
                <a:gd name="T68" fmla="*/ 7 w 93"/>
                <a:gd name="T69" fmla="*/ 7 h 60"/>
                <a:gd name="T70" fmla="*/ 4 w 93"/>
                <a:gd name="T71" fmla="*/ 8 h 60"/>
                <a:gd name="T72" fmla="*/ 1 w 93"/>
                <a:gd name="T73" fmla="*/ 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60">
                  <a:moveTo>
                    <a:pt x="1" y="8"/>
                  </a:move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10" y="17"/>
                  </a:lnTo>
                  <a:lnTo>
                    <a:pt x="21" y="21"/>
                  </a:lnTo>
                  <a:lnTo>
                    <a:pt x="31" y="26"/>
                  </a:lnTo>
                  <a:lnTo>
                    <a:pt x="41" y="33"/>
                  </a:lnTo>
                  <a:lnTo>
                    <a:pt x="51" y="39"/>
                  </a:lnTo>
                  <a:lnTo>
                    <a:pt x="61" y="45"/>
                  </a:lnTo>
                  <a:lnTo>
                    <a:pt x="70" y="50"/>
                  </a:lnTo>
                  <a:lnTo>
                    <a:pt x="79" y="55"/>
                  </a:lnTo>
                  <a:lnTo>
                    <a:pt x="83" y="59"/>
                  </a:lnTo>
                  <a:lnTo>
                    <a:pt x="86" y="60"/>
                  </a:lnTo>
                  <a:lnTo>
                    <a:pt x="90" y="60"/>
                  </a:lnTo>
                  <a:lnTo>
                    <a:pt x="93" y="60"/>
                  </a:lnTo>
                  <a:lnTo>
                    <a:pt x="93" y="54"/>
                  </a:lnTo>
                  <a:lnTo>
                    <a:pt x="91" y="47"/>
                  </a:lnTo>
                  <a:lnTo>
                    <a:pt x="87" y="43"/>
                  </a:lnTo>
                  <a:lnTo>
                    <a:pt x="83" y="39"/>
                  </a:lnTo>
                  <a:lnTo>
                    <a:pt x="78" y="35"/>
                  </a:lnTo>
                  <a:lnTo>
                    <a:pt x="73" y="32"/>
                  </a:lnTo>
                  <a:lnTo>
                    <a:pt x="68" y="27"/>
                  </a:lnTo>
                  <a:lnTo>
                    <a:pt x="63" y="23"/>
                  </a:lnTo>
                  <a:lnTo>
                    <a:pt x="56" y="19"/>
                  </a:lnTo>
                  <a:lnTo>
                    <a:pt x="51" y="15"/>
                  </a:lnTo>
                  <a:lnTo>
                    <a:pt x="45" y="11"/>
                  </a:lnTo>
                  <a:lnTo>
                    <a:pt x="40" y="5"/>
                  </a:lnTo>
                  <a:lnTo>
                    <a:pt x="33" y="2"/>
                  </a:lnTo>
                  <a:lnTo>
                    <a:pt x="27" y="0"/>
                  </a:lnTo>
                  <a:lnTo>
                    <a:pt x="20" y="0"/>
                  </a:lnTo>
                  <a:lnTo>
                    <a:pt x="12" y="2"/>
                  </a:lnTo>
                  <a:lnTo>
                    <a:pt x="9" y="4"/>
                  </a:lnTo>
                  <a:lnTo>
                    <a:pt x="7" y="7"/>
                  </a:lnTo>
                  <a:lnTo>
                    <a:pt x="4" y="8"/>
                  </a:lnTo>
                  <a:lnTo>
                    <a:pt x="1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0" name="Freeform 76"/>
            <p:cNvSpPr>
              <a:spLocks/>
            </p:cNvSpPr>
            <p:nvPr/>
          </p:nvSpPr>
          <p:spPr bwMode="auto">
            <a:xfrm>
              <a:off x="3613" y="2570"/>
              <a:ext cx="11" cy="17"/>
            </a:xfrm>
            <a:custGeom>
              <a:avLst/>
              <a:gdLst>
                <a:gd name="T0" fmla="*/ 1 w 11"/>
                <a:gd name="T1" fmla="*/ 4 h 17"/>
                <a:gd name="T2" fmla="*/ 0 w 11"/>
                <a:gd name="T3" fmla="*/ 4 h 17"/>
                <a:gd name="T4" fmla="*/ 0 w 11"/>
                <a:gd name="T5" fmla="*/ 8 h 17"/>
                <a:gd name="T6" fmla="*/ 0 w 11"/>
                <a:gd name="T7" fmla="*/ 11 h 17"/>
                <a:gd name="T8" fmla="*/ 0 w 11"/>
                <a:gd name="T9" fmla="*/ 14 h 17"/>
                <a:gd name="T10" fmla="*/ 2 w 11"/>
                <a:gd name="T11" fmla="*/ 17 h 17"/>
                <a:gd name="T12" fmla="*/ 5 w 11"/>
                <a:gd name="T13" fmla="*/ 14 h 17"/>
                <a:gd name="T14" fmla="*/ 9 w 11"/>
                <a:gd name="T15" fmla="*/ 10 h 17"/>
                <a:gd name="T16" fmla="*/ 10 w 11"/>
                <a:gd name="T17" fmla="*/ 4 h 17"/>
                <a:gd name="T18" fmla="*/ 11 w 11"/>
                <a:gd name="T19" fmla="*/ 0 h 17"/>
                <a:gd name="T20" fmla="*/ 8 w 11"/>
                <a:gd name="T21" fmla="*/ 0 h 17"/>
                <a:gd name="T22" fmla="*/ 4 w 11"/>
                <a:gd name="T23" fmla="*/ 0 h 17"/>
                <a:gd name="T24" fmla="*/ 2 w 11"/>
                <a:gd name="T25" fmla="*/ 1 h 17"/>
                <a:gd name="T26" fmla="*/ 1 w 11"/>
                <a:gd name="T2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" h="17">
                  <a:moveTo>
                    <a:pt x="1" y="4"/>
                  </a:moveTo>
                  <a:lnTo>
                    <a:pt x="0" y="4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5" y="14"/>
                  </a:lnTo>
                  <a:lnTo>
                    <a:pt x="9" y="10"/>
                  </a:lnTo>
                  <a:lnTo>
                    <a:pt x="10" y="4"/>
                  </a:lnTo>
                  <a:lnTo>
                    <a:pt x="11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1" name="Freeform 77"/>
            <p:cNvSpPr>
              <a:spLocks/>
            </p:cNvSpPr>
            <p:nvPr/>
          </p:nvSpPr>
          <p:spPr bwMode="auto">
            <a:xfrm>
              <a:off x="3451" y="2595"/>
              <a:ext cx="48" cy="13"/>
            </a:xfrm>
            <a:custGeom>
              <a:avLst/>
              <a:gdLst>
                <a:gd name="T0" fmla="*/ 0 w 48"/>
                <a:gd name="T1" fmla="*/ 1 h 13"/>
                <a:gd name="T2" fmla="*/ 0 w 48"/>
                <a:gd name="T3" fmla="*/ 6 h 13"/>
                <a:gd name="T4" fmla="*/ 3 w 48"/>
                <a:gd name="T5" fmla="*/ 9 h 13"/>
                <a:gd name="T6" fmla="*/ 8 w 48"/>
                <a:gd name="T7" fmla="*/ 11 h 13"/>
                <a:gd name="T8" fmla="*/ 13 w 48"/>
                <a:gd name="T9" fmla="*/ 13 h 13"/>
                <a:gd name="T10" fmla="*/ 17 w 48"/>
                <a:gd name="T11" fmla="*/ 13 h 13"/>
                <a:gd name="T12" fmla="*/ 22 w 48"/>
                <a:gd name="T13" fmla="*/ 13 h 13"/>
                <a:gd name="T14" fmla="*/ 26 w 48"/>
                <a:gd name="T15" fmla="*/ 13 h 13"/>
                <a:gd name="T16" fmla="*/ 31 w 48"/>
                <a:gd name="T17" fmla="*/ 13 h 13"/>
                <a:gd name="T18" fmla="*/ 36 w 48"/>
                <a:gd name="T19" fmla="*/ 13 h 13"/>
                <a:gd name="T20" fmla="*/ 40 w 48"/>
                <a:gd name="T21" fmla="*/ 12 h 13"/>
                <a:gd name="T22" fmla="*/ 44 w 48"/>
                <a:gd name="T23" fmla="*/ 11 h 13"/>
                <a:gd name="T24" fmla="*/ 48 w 48"/>
                <a:gd name="T25" fmla="*/ 9 h 13"/>
                <a:gd name="T26" fmla="*/ 43 w 48"/>
                <a:gd name="T27" fmla="*/ 2 h 13"/>
                <a:gd name="T28" fmla="*/ 35 w 48"/>
                <a:gd name="T29" fmla="*/ 3 h 13"/>
                <a:gd name="T30" fmla="*/ 26 w 48"/>
                <a:gd name="T31" fmla="*/ 6 h 13"/>
                <a:gd name="T32" fmla="*/ 19 w 48"/>
                <a:gd name="T33" fmla="*/ 3 h 13"/>
                <a:gd name="T34" fmla="*/ 15 w 48"/>
                <a:gd name="T35" fmla="*/ 2 h 13"/>
                <a:gd name="T36" fmla="*/ 9 w 48"/>
                <a:gd name="T37" fmla="*/ 0 h 13"/>
                <a:gd name="T38" fmla="*/ 5 w 48"/>
                <a:gd name="T39" fmla="*/ 0 h 13"/>
                <a:gd name="T40" fmla="*/ 0 w 48"/>
                <a:gd name="T41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13">
                  <a:moveTo>
                    <a:pt x="0" y="1"/>
                  </a:moveTo>
                  <a:lnTo>
                    <a:pt x="0" y="6"/>
                  </a:lnTo>
                  <a:lnTo>
                    <a:pt x="3" y="9"/>
                  </a:lnTo>
                  <a:lnTo>
                    <a:pt x="8" y="11"/>
                  </a:lnTo>
                  <a:lnTo>
                    <a:pt x="13" y="13"/>
                  </a:lnTo>
                  <a:lnTo>
                    <a:pt x="17" y="13"/>
                  </a:lnTo>
                  <a:lnTo>
                    <a:pt x="22" y="13"/>
                  </a:lnTo>
                  <a:lnTo>
                    <a:pt x="26" y="13"/>
                  </a:lnTo>
                  <a:lnTo>
                    <a:pt x="31" y="13"/>
                  </a:lnTo>
                  <a:lnTo>
                    <a:pt x="36" y="13"/>
                  </a:lnTo>
                  <a:lnTo>
                    <a:pt x="40" y="12"/>
                  </a:lnTo>
                  <a:lnTo>
                    <a:pt x="44" y="11"/>
                  </a:lnTo>
                  <a:lnTo>
                    <a:pt x="48" y="9"/>
                  </a:lnTo>
                  <a:lnTo>
                    <a:pt x="43" y="2"/>
                  </a:lnTo>
                  <a:lnTo>
                    <a:pt x="35" y="3"/>
                  </a:lnTo>
                  <a:lnTo>
                    <a:pt x="26" y="6"/>
                  </a:lnTo>
                  <a:lnTo>
                    <a:pt x="19" y="3"/>
                  </a:lnTo>
                  <a:lnTo>
                    <a:pt x="15" y="2"/>
                  </a:lnTo>
                  <a:lnTo>
                    <a:pt x="9" y="0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2" name="Freeform 78"/>
            <p:cNvSpPr>
              <a:spLocks/>
            </p:cNvSpPr>
            <p:nvPr/>
          </p:nvSpPr>
          <p:spPr bwMode="auto">
            <a:xfrm>
              <a:off x="4262" y="2634"/>
              <a:ext cx="76" cy="79"/>
            </a:xfrm>
            <a:custGeom>
              <a:avLst/>
              <a:gdLst>
                <a:gd name="T0" fmla="*/ 19 w 76"/>
                <a:gd name="T1" fmla="*/ 43 h 79"/>
                <a:gd name="T2" fmla="*/ 15 w 76"/>
                <a:gd name="T3" fmla="*/ 52 h 79"/>
                <a:gd name="T4" fmla="*/ 10 w 76"/>
                <a:gd name="T5" fmla="*/ 61 h 79"/>
                <a:gd name="T6" fmla="*/ 4 w 76"/>
                <a:gd name="T7" fmla="*/ 69 h 79"/>
                <a:gd name="T8" fmla="*/ 0 w 76"/>
                <a:gd name="T9" fmla="*/ 79 h 79"/>
                <a:gd name="T10" fmla="*/ 8 w 76"/>
                <a:gd name="T11" fmla="*/ 68 h 79"/>
                <a:gd name="T12" fmla="*/ 16 w 76"/>
                <a:gd name="T13" fmla="*/ 59 h 79"/>
                <a:gd name="T14" fmla="*/ 26 w 76"/>
                <a:gd name="T15" fmla="*/ 50 h 79"/>
                <a:gd name="T16" fmla="*/ 37 w 76"/>
                <a:gd name="T17" fmla="*/ 43 h 79"/>
                <a:gd name="T18" fmla="*/ 47 w 76"/>
                <a:gd name="T19" fmla="*/ 36 h 79"/>
                <a:gd name="T20" fmla="*/ 58 w 76"/>
                <a:gd name="T21" fmla="*/ 27 h 79"/>
                <a:gd name="T22" fmla="*/ 66 w 76"/>
                <a:gd name="T23" fmla="*/ 19 h 79"/>
                <a:gd name="T24" fmla="*/ 74 w 76"/>
                <a:gd name="T25" fmla="*/ 8 h 79"/>
                <a:gd name="T26" fmla="*/ 76 w 76"/>
                <a:gd name="T27" fmla="*/ 0 h 79"/>
                <a:gd name="T28" fmla="*/ 70 w 76"/>
                <a:gd name="T29" fmla="*/ 6 h 79"/>
                <a:gd name="T30" fmla="*/ 64 w 76"/>
                <a:gd name="T31" fmla="*/ 13 h 79"/>
                <a:gd name="T32" fmla="*/ 57 w 76"/>
                <a:gd name="T33" fmla="*/ 18 h 79"/>
                <a:gd name="T34" fmla="*/ 50 w 76"/>
                <a:gd name="T35" fmla="*/ 24 h 79"/>
                <a:gd name="T36" fmla="*/ 43 w 76"/>
                <a:gd name="T37" fmla="*/ 29 h 79"/>
                <a:gd name="T38" fmla="*/ 35 w 76"/>
                <a:gd name="T39" fmla="*/ 35 h 79"/>
                <a:gd name="T40" fmla="*/ 27 w 76"/>
                <a:gd name="T41" fmla="*/ 39 h 79"/>
                <a:gd name="T42" fmla="*/ 19 w 76"/>
                <a:gd name="T43" fmla="*/ 4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6" h="79">
                  <a:moveTo>
                    <a:pt x="19" y="43"/>
                  </a:moveTo>
                  <a:lnTo>
                    <a:pt x="15" y="52"/>
                  </a:lnTo>
                  <a:lnTo>
                    <a:pt x="10" y="61"/>
                  </a:lnTo>
                  <a:lnTo>
                    <a:pt x="4" y="69"/>
                  </a:lnTo>
                  <a:lnTo>
                    <a:pt x="0" y="79"/>
                  </a:lnTo>
                  <a:lnTo>
                    <a:pt x="8" y="68"/>
                  </a:lnTo>
                  <a:lnTo>
                    <a:pt x="16" y="59"/>
                  </a:lnTo>
                  <a:lnTo>
                    <a:pt x="26" y="50"/>
                  </a:lnTo>
                  <a:lnTo>
                    <a:pt x="37" y="43"/>
                  </a:lnTo>
                  <a:lnTo>
                    <a:pt x="47" y="36"/>
                  </a:lnTo>
                  <a:lnTo>
                    <a:pt x="58" y="27"/>
                  </a:lnTo>
                  <a:lnTo>
                    <a:pt x="66" y="19"/>
                  </a:lnTo>
                  <a:lnTo>
                    <a:pt x="74" y="8"/>
                  </a:lnTo>
                  <a:lnTo>
                    <a:pt x="76" y="0"/>
                  </a:lnTo>
                  <a:lnTo>
                    <a:pt x="70" y="6"/>
                  </a:lnTo>
                  <a:lnTo>
                    <a:pt x="64" y="13"/>
                  </a:lnTo>
                  <a:lnTo>
                    <a:pt x="57" y="18"/>
                  </a:lnTo>
                  <a:lnTo>
                    <a:pt x="50" y="24"/>
                  </a:lnTo>
                  <a:lnTo>
                    <a:pt x="43" y="29"/>
                  </a:lnTo>
                  <a:lnTo>
                    <a:pt x="35" y="35"/>
                  </a:lnTo>
                  <a:lnTo>
                    <a:pt x="27" y="39"/>
                  </a:lnTo>
                  <a:lnTo>
                    <a:pt x="19" y="43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3" name="Freeform 79"/>
            <p:cNvSpPr>
              <a:spLocks/>
            </p:cNvSpPr>
            <p:nvPr/>
          </p:nvSpPr>
          <p:spPr bwMode="auto">
            <a:xfrm>
              <a:off x="3301" y="2647"/>
              <a:ext cx="936" cy="833"/>
            </a:xfrm>
            <a:custGeom>
              <a:avLst/>
              <a:gdLst>
                <a:gd name="T0" fmla="*/ 341 w 936"/>
                <a:gd name="T1" fmla="*/ 36 h 833"/>
                <a:gd name="T2" fmla="*/ 288 w 936"/>
                <a:gd name="T3" fmla="*/ 156 h 833"/>
                <a:gd name="T4" fmla="*/ 257 w 936"/>
                <a:gd name="T5" fmla="*/ 269 h 833"/>
                <a:gd name="T6" fmla="*/ 234 w 936"/>
                <a:gd name="T7" fmla="*/ 296 h 833"/>
                <a:gd name="T8" fmla="*/ 264 w 936"/>
                <a:gd name="T9" fmla="*/ 424 h 833"/>
                <a:gd name="T10" fmla="*/ 307 w 936"/>
                <a:gd name="T11" fmla="*/ 484 h 833"/>
                <a:gd name="T12" fmla="*/ 334 w 936"/>
                <a:gd name="T13" fmla="*/ 567 h 833"/>
                <a:gd name="T14" fmla="*/ 271 w 936"/>
                <a:gd name="T15" fmla="*/ 616 h 833"/>
                <a:gd name="T16" fmla="*/ 169 w 936"/>
                <a:gd name="T17" fmla="*/ 688 h 833"/>
                <a:gd name="T18" fmla="*/ 55 w 936"/>
                <a:gd name="T19" fmla="*/ 750 h 833"/>
                <a:gd name="T20" fmla="*/ 6 w 936"/>
                <a:gd name="T21" fmla="*/ 794 h 833"/>
                <a:gd name="T22" fmla="*/ 53 w 936"/>
                <a:gd name="T23" fmla="*/ 778 h 833"/>
                <a:gd name="T24" fmla="*/ 158 w 936"/>
                <a:gd name="T25" fmla="*/ 726 h 833"/>
                <a:gd name="T26" fmla="*/ 260 w 936"/>
                <a:gd name="T27" fmla="*/ 654 h 833"/>
                <a:gd name="T28" fmla="*/ 324 w 936"/>
                <a:gd name="T29" fmla="*/ 612 h 833"/>
                <a:gd name="T30" fmla="*/ 347 w 936"/>
                <a:gd name="T31" fmla="*/ 601 h 833"/>
                <a:gd name="T32" fmla="*/ 335 w 936"/>
                <a:gd name="T33" fmla="*/ 496 h 833"/>
                <a:gd name="T34" fmla="*/ 291 w 936"/>
                <a:gd name="T35" fmla="*/ 423 h 833"/>
                <a:gd name="T36" fmla="*/ 263 w 936"/>
                <a:gd name="T37" fmla="*/ 347 h 833"/>
                <a:gd name="T38" fmla="*/ 266 w 936"/>
                <a:gd name="T39" fmla="*/ 284 h 833"/>
                <a:gd name="T40" fmla="*/ 292 w 936"/>
                <a:gd name="T41" fmla="*/ 292 h 833"/>
                <a:gd name="T42" fmla="*/ 303 w 936"/>
                <a:gd name="T43" fmla="*/ 257 h 833"/>
                <a:gd name="T44" fmla="*/ 309 w 936"/>
                <a:gd name="T45" fmla="*/ 98 h 833"/>
                <a:gd name="T46" fmla="*/ 317 w 936"/>
                <a:gd name="T47" fmla="*/ 140 h 833"/>
                <a:gd name="T48" fmla="*/ 358 w 936"/>
                <a:gd name="T49" fmla="*/ 74 h 833"/>
                <a:gd name="T50" fmla="*/ 432 w 936"/>
                <a:gd name="T51" fmla="*/ 71 h 833"/>
                <a:gd name="T52" fmla="*/ 467 w 936"/>
                <a:gd name="T53" fmla="*/ 77 h 833"/>
                <a:gd name="T54" fmla="*/ 525 w 936"/>
                <a:gd name="T55" fmla="*/ 81 h 833"/>
                <a:gd name="T56" fmla="*/ 614 w 936"/>
                <a:gd name="T57" fmla="*/ 75 h 833"/>
                <a:gd name="T58" fmla="*/ 680 w 936"/>
                <a:gd name="T59" fmla="*/ 126 h 833"/>
                <a:gd name="T60" fmla="*/ 684 w 936"/>
                <a:gd name="T61" fmla="*/ 179 h 833"/>
                <a:gd name="T62" fmla="*/ 701 w 936"/>
                <a:gd name="T63" fmla="*/ 184 h 833"/>
                <a:gd name="T64" fmla="*/ 701 w 936"/>
                <a:gd name="T65" fmla="*/ 302 h 833"/>
                <a:gd name="T66" fmla="*/ 729 w 936"/>
                <a:gd name="T67" fmla="*/ 312 h 833"/>
                <a:gd name="T68" fmla="*/ 727 w 936"/>
                <a:gd name="T69" fmla="*/ 412 h 833"/>
                <a:gd name="T70" fmla="*/ 678 w 936"/>
                <a:gd name="T71" fmla="*/ 445 h 833"/>
                <a:gd name="T72" fmla="*/ 648 w 936"/>
                <a:gd name="T73" fmla="*/ 514 h 833"/>
                <a:gd name="T74" fmla="*/ 612 w 936"/>
                <a:gd name="T75" fmla="*/ 633 h 833"/>
                <a:gd name="T76" fmla="*/ 534 w 936"/>
                <a:gd name="T77" fmla="*/ 720 h 833"/>
                <a:gd name="T78" fmla="*/ 625 w 936"/>
                <a:gd name="T79" fmla="*/ 646 h 833"/>
                <a:gd name="T80" fmla="*/ 658 w 936"/>
                <a:gd name="T81" fmla="*/ 635 h 833"/>
                <a:gd name="T82" fmla="*/ 707 w 936"/>
                <a:gd name="T83" fmla="*/ 681 h 833"/>
                <a:gd name="T84" fmla="*/ 793 w 936"/>
                <a:gd name="T85" fmla="*/ 738 h 833"/>
                <a:gd name="T86" fmla="*/ 874 w 936"/>
                <a:gd name="T87" fmla="*/ 794 h 833"/>
                <a:gd name="T88" fmla="*/ 914 w 936"/>
                <a:gd name="T89" fmla="*/ 827 h 833"/>
                <a:gd name="T90" fmla="*/ 931 w 936"/>
                <a:gd name="T91" fmla="*/ 822 h 833"/>
                <a:gd name="T92" fmla="*/ 888 w 936"/>
                <a:gd name="T93" fmla="*/ 784 h 833"/>
                <a:gd name="T94" fmla="*/ 798 w 936"/>
                <a:gd name="T95" fmla="*/ 714 h 833"/>
                <a:gd name="T96" fmla="*/ 684 w 936"/>
                <a:gd name="T97" fmla="*/ 638 h 833"/>
                <a:gd name="T98" fmla="*/ 690 w 936"/>
                <a:gd name="T99" fmla="*/ 487 h 833"/>
                <a:gd name="T100" fmla="*/ 729 w 936"/>
                <a:gd name="T101" fmla="*/ 454 h 833"/>
                <a:gd name="T102" fmla="*/ 748 w 936"/>
                <a:gd name="T103" fmla="*/ 305 h 833"/>
                <a:gd name="T104" fmla="*/ 720 w 936"/>
                <a:gd name="T105" fmla="*/ 194 h 833"/>
                <a:gd name="T106" fmla="*/ 680 w 936"/>
                <a:gd name="T107" fmla="*/ 49 h 833"/>
                <a:gd name="T108" fmla="*/ 601 w 936"/>
                <a:gd name="T109" fmla="*/ 10 h 833"/>
                <a:gd name="T110" fmla="*/ 515 w 936"/>
                <a:gd name="T111" fmla="*/ 0 h 833"/>
                <a:gd name="T112" fmla="*/ 468 w 936"/>
                <a:gd name="T113" fmla="*/ 4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36" h="833">
                  <a:moveTo>
                    <a:pt x="461" y="5"/>
                  </a:moveTo>
                  <a:lnTo>
                    <a:pt x="441" y="6"/>
                  </a:lnTo>
                  <a:lnTo>
                    <a:pt x="420" y="9"/>
                  </a:lnTo>
                  <a:lnTo>
                    <a:pt x="399" y="13"/>
                  </a:lnTo>
                  <a:lnTo>
                    <a:pt x="378" y="18"/>
                  </a:lnTo>
                  <a:lnTo>
                    <a:pt x="358" y="27"/>
                  </a:lnTo>
                  <a:lnTo>
                    <a:pt x="341" y="36"/>
                  </a:lnTo>
                  <a:lnTo>
                    <a:pt x="324" y="48"/>
                  </a:lnTo>
                  <a:lnTo>
                    <a:pt x="310" y="62"/>
                  </a:lnTo>
                  <a:lnTo>
                    <a:pt x="304" y="75"/>
                  </a:lnTo>
                  <a:lnTo>
                    <a:pt x="297" y="89"/>
                  </a:lnTo>
                  <a:lnTo>
                    <a:pt x="291" y="102"/>
                  </a:lnTo>
                  <a:lnTo>
                    <a:pt x="289" y="118"/>
                  </a:lnTo>
                  <a:lnTo>
                    <a:pt x="288" y="156"/>
                  </a:lnTo>
                  <a:lnTo>
                    <a:pt x="287" y="194"/>
                  </a:lnTo>
                  <a:lnTo>
                    <a:pt x="287" y="233"/>
                  </a:lnTo>
                  <a:lnTo>
                    <a:pt x="287" y="270"/>
                  </a:lnTo>
                  <a:lnTo>
                    <a:pt x="280" y="269"/>
                  </a:lnTo>
                  <a:lnTo>
                    <a:pt x="272" y="268"/>
                  </a:lnTo>
                  <a:lnTo>
                    <a:pt x="265" y="268"/>
                  </a:lnTo>
                  <a:lnTo>
                    <a:pt x="257" y="269"/>
                  </a:lnTo>
                  <a:lnTo>
                    <a:pt x="250" y="272"/>
                  </a:lnTo>
                  <a:lnTo>
                    <a:pt x="243" y="275"/>
                  </a:lnTo>
                  <a:lnTo>
                    <a:pt x="238" y="279"/>
                  </a:lnTo>
                  <a:lnTo>
                    <a:pt x="233" y="284"/>
                  </a:lnTo>
                  <a:lnTo>
                    <a:pt x="232" y="289"/>
                  </a:lnTo>
                  <a:lnTo>
                    <a:pt x="234" y="293"/>
                  </a:lnTo>
                  <a:lnTo>
                    <a:pt x="234" y="296"/>
                  </a:lnTo>
                  <a:lnTo>
                    <a:pt x="231" y="298"/>
                  </a:lnTo>
                  <a:lnTo>
                    <a:pt x="234" y="324"/>
                  </a:lnTo>
                  <a:lnTo>
                    <a:pt x="240" y="348"/>
                  </a:lnTo>
                  <a:lnTo>
                    <a:pt x="248" y="373"/>
                  </a:lnTo>
                  <a:lnTo>
                    <a:pt x="255" y="400"/>
                  </a:lnTo>
                  <a:lnTo>
                    <a:pt x="260" y="411"/>
                  </a:lnTo>
                  <a:lnTo>
                    <a:pt x="264" y="424"/>
                  </a:lnTo>
                  <a:lnTo>
                    <a:pt x="268" y="436"/>
                  </a:lnTo>
                  <a:lnTo>
                    <a:pt x="274" y="448"/>
                  </a:lnTo>
                  <a:lnTo>
                    <a:pt x="279" y="459"/>
                  </a:lnTo>
                  <a:lnTo>
                    <a:pt x="286" y="470"/>
                  </a:lnTo>
                  <a:lnTo>
                    <a:pt x="294" y="479"/>
                  </a:lnTo>
                  <a:lnTo>
                    <a:pt x="306" y="486"/>
                  </a:lnTo>
                  <a:lnTo>
                    <a:pt x="307" y="484"/>
                  </a:lnTo>
                  <a:lnTo>
                    <a:pt x="309" y="483"/>
                  </a:lnTo>
                  <a:lnTo>
                    <a:pt x="310" y="484"/>
                  </a:lnTo>
                  <a:lnTo>
                    <a:pt x="311" y="486"/>
                  </a:lnTo>
                  <a:lnTo>
                    <a:pt x="320" y="505"/>
                  </a:lnTo>
                  <a:lnTo>
                    <a:pt x="325" y="525"/>
                  </a:lnTo>
                  <a:lnTo>
                    <a:pt x="329" y="546"/>
                  </a:lnTo>
                  <a:lnTo>
                    <a:pt x="334" y="567"/>
                  </a:lnTo>
                  <a:lnTo>
                    <a:pt x="325" y="574"/>
                  </a:lnTo>
                  <a:lnTo>
                    <a:pt x="315" y="580"/>
                  </a:lnTo>
                  <a:lnTo>
                    <a:pt x="307" y="586"/>
                  </a:lnTo>
                  <a:lnTo>
                    <a:pt x="298" y="593"/>
                  </a:lnTo>
                  <a:lnTo>
                    <a:pt x="289" y="602"/>
                  </a:lnTo>
                  <a:lnTo>
                    <a:pt x="280" y="609"/>
                  </a:lnTo>
                  <a:lnTo>
                    <a:pt x="271" y="616"/>
                  </a:lnTo>
                  <a:lnTo>
                    <a:pt x="262" y="624"/>
                  </a:lnTo>
                  <a:lnTo>
                    <a:pt x="247" y="635"/>
                  </a:lnTo>
                  <a:lnTo>
                    <a:pt x="232" y="647"/>
                  </a:lnTo>
                  <a:lnTo>
                    <a:pt x="216" y="657"/>
                  </a:lnTo>
                  <a:lnTo>
                    <a:pt x="201" y="668"/>
                  </a:lnTo>
                  <a:lnTo>
                    <a:pt x="186" y="678"/>
                  </a:lnTo>
                  <a:lnTo>
                    <a:pt x="169" y="688"/>
                  </a:lnTo>
                  <a:lnTo>
                    <a:pt x="153" y="697"/>
                  </a:lnTo>
                  <a:lnTo>
                    <a:pt x="137" y="706"/>
                  </a:lnTo>
                  <a:lnTo>
                    <a:pt x="121" y="716"/>
                  </a:lnTo>
                  <a:lnTo>
                    <a:pt x="105" y="725"/>
                  </a:lnTo>
                  <a:lnTo>
                    <a:pt x="88" y="734"/>
                  </a:lnTo>
                  <a:lnTo>
                    <a:pt x="72" y="742"/>
                  </a:lnTo>
                  <a:lnTo>
                    <a:pt x="55" y="750"/>
                  </a:lnTo>
                  <a:lnTo>
                    <a:pt x="38" y="759"/>
                  </a:lnTo>
                  <a:lnTo>
                    <a:pt x="21" y="767"/>
                  </a:lnTo>
                  <a:lnTo>
                    <a:pt x="5" y="775"/>
                  </a:lnTo>
                  <a:lnTo>
                    <a:pt x="5" y="780"/>
                  </a:lnTo>
                  <a:lnTo>
                    <a:pt x="1" y="786"/>
                  </a:lnTo>
                  <a:lnTo>
                    <a:pt x="0" y="790"/>
                  </a:lnTo>
                  <a:lnTo>
                    <a:pt x="6" y="794"/>
                  </a:lnTo>
                  <a:lnTo>
                    <a:pt x="12" y="791"/>
                  </a:lnTo>
                  <a:lnTo>
                    <a:pt x="18" y="788"/>
                  </a:lnTo>
                  <a:lnTo>
                    <a:pt x="24" y="786"/>
                  </a:lnTo>
                  <a:lnTo>
                    <a:pt x="32" y="784"/>
                  </a:lnTo>
                  <a:lnTo>
                    <a:pt x="39" y="783"/>
                  </a:lnTo>
                  <a:lnTo>
                    <a:pt x="45" y="781"/>
                  </a:lnTo>
                  <a:lnTo>
                    <a:pt x="53" y="778"/>
                  </a:lnTo>
                  <a:lnTo>
                    <a:pt x="59" y="775"/>
                  </a:lnTo>
                  <a:lnTo>
                    <a:pt x="78" y="769"/>
                  </a:lnTo>
                  <a:lnTo>
                    <a:pt x="96" y="763"/>
                  </a:lnTo>
                  <a:lnTo>
                    <a:pt x="112" y="755"/>
                  </a:lnTo>
                  <a:lnTo>
                    <a:pt x="128" y="746"/>
                  </a:lnTo>
                  <a:lnTo>
                    <a:pt x="144" y="737"/>
                  </a:lnTo>
                  <a:lnTo>
                    <a:pt x="158" y="726"/>
                  </a:lnTo>
                  <a:lnTo>
                    <a:pt x="173" y="716"/>
                  </a:lnTo>
                  <a:lnTo>
                    <a:pt x="188" y="705"/>
                  </a:lnTo>
                  <a:lnTo>
                    <a:pt x="201" y="695"/>
                  </a:lnTo>
                  <a:lnTo>
                    <a:pt x="216" y="683"/>
                  </a:lnTo>
                  <a:lnTo>
                    <a:pt x="230" y="673"/>
                  </a:lnTo>
                  <a:lnTo>
                    <a:pt x="244" y="664"/>
                  </a:lnTo>
                  <a:lnTo>
                    <a:pt x="260" y="654"/>
                  </a:lnTo>
                  <a:lnTo>
                    <a:pt x="276" y="646"/>
                  </a:lnTo>
                  <a:lnTo>
                    <a:pt x="292" y="638"/>
                  </a:lnTo>
                  <a:lnTo>
                    <a:pt x="309" y="632"/>
                  </a:lnTo>
                  <a:lnTo>
                    <a:pt x="312" y="627"/>
                  </a:lnTo>
                  <a:lnTo>
                    <a:pt x="315" y="622"/>
                  </a:lnTo>
                  <a:lnTo>
                    <a:pt x="320" y="616"/>
                  </a:lnTo>
                  <a:lnTo>
                    <a:pt x="324" y="612"/>
                  </a:lnTo>
                  <a:lnTo>
                    <a:pt x="328" y="608"/>
                  </a:lnTo>
                  <a:lnTo>
                    <a:pt x="332" y="604"/>
                  </a:lnTo>
                  <a:lnTo>
                    <a:pt x="336" y="600"/>
                  </a:lnTo>
                  <a:lnTo>
                    <a:pt x="341" y="595"/>
                  </a:lnTo>
                  <a:lnTo>
                    <a:pt x="343" y="598"/>
                  </a:lnTo>
                  <a:lnTo>
                    <a:pt x="345" y="600"/>
                  </a:lnTo>
                  <a:lnTo>
                    <a:pt x="347" y="601"/>
                  </a:lnTo>
                  <a:lnTo>
                    <a:pt x="349" y="601"/>
                  </a:lnTo>
                  <a:lnTo>
                    <a:pt x="352" y="583"/>
                  </a:lnTo>
                  <a:lnTo>
                    <a:pt x="352" y="565"/>
                  </a:lnTo>
                  <a:lnTo>
                    <a:pt x="350" y="547"/>
                  </a:lnTo>
                  <a:lnTo>
                    <a:pt x="347" y="531"/>
                  </a:lnTo>
                  <a:lnTo>
                    <a:pt x="342" y="513"/>
                  </a:lnTo>
                  <a:lnTo>
                    <a:pt x="335" y="496"/>
                  </a:lnTo>
                  <a:lnTo>
                    <a:pt x="328" y="479"/>
                  </a:lnTo>
                  <a:lnTo>
                    <a:pt x="320" y="464"/>
                  </a:lnTo>
                  <a:lnTo>
                    <a:pt x="310" y="460"/>
                  </a:lnTo>
                  <a:lnTo>
                    <a:pt x="304" y="453"/>
                  </a:lnTo>
                  <a:lnTo>
                    <a:pt x="299" y="444"/>
                  </a:lnTo>
                  <a:lnTo>
                    <a:pt x="294" y="434"/>
                  </a:lnTo>
                  <a:lnTo>
                    <a:pt x="291" y="423"/>
                  </a:lnTo>
                  <a:lnTo>
                    <a:pt x="287" y="412"/>
                  </a:lnTo>
                  <a:lnTo>
                    <a:pt x="282" y="402"/>
                  </a:lnTo>
                  <a:lnTo>
                    <a:pt x="278" y="391"/>
                  </a:lnTo>
                  <a:lnTo>
                    <a:pt x="272" y="381"/>
                  </a:lnTo>
                  <a:lnTo>
                    <a:pt x="268" y="370"/>
                  </a:lnTo>
                  <a:lnTo>
                    <a:pt x="265" y="359"/>
                  </a:lnTo>
                  <a:lnTo>
                    <a:pt x="263" y="347"/>
                  </a:lnTo>
                  <a:lnTo>
                    <a:pt x="259" y="334"/>
                  </a:lnTo>
                  <a:lnTo>
                    <a:pt x="256" y="320"/>
                  </a:lnTo>
                  <a:lnTo>
                    <a:pt x="254" y="304"/>
                  </a:lnTo>
                  <a:lnTo>
                    <a:pt x="255" y="290"/>
                  </a:lnTo>
                  <a:lnTo>
                    <a:pt x="259" y="288"/>
                  </a:lnTo>
                  <a:lnTo>
                    <a:pt x="262" y="286"/>
                  </a:lnTo>
                  <a:lnTo>
                    <a:pt x="266" y="284"/>
                  </a:lnTo>
                  <a:lnTo>
                    <a:pt x="270" y="283"/>
                  </a:lnTo>
                  <a:lnTo>
                    <a:pt x="275" y="283"/>
                  </a:lnTo>
                  <a:lnTo>
                    <a:pt x="279" y="283"/>
                  </a:lnTo>
                  <a:lnTo>
                    <a:pt x="283" y="284"/>
                  </a:lnTo>
                  <a:lnTo>
                    <a:pt x="287" y="287"/>
                  </a:lnTo>
                  <a:lnTo>
                    <a:pt x="288" y="290"/>
                  </a:lnTo>
                  <a:lnTo>
                    <a:pt x="292" y="292"/>
                  </a:lnTo>
                  <a:lnTo>
                    <a:pt x="296" y="294"/>
                  </a:lnTo>
                  <a:lnTo>
                    <a:pt x="298" y="297"/>
                  </a:lnTo>
                  <a:lnTo>
                    <a:pt x="303" y="296"/>
                  </a:lnTo>
                  <a:lnTo>
                    <a:pt x="305" y="293"/>
                  </a:lnTo>
                  <a:lnTo>
                    <a:pt x="305" y="288"/>
                  </a:lnTo>
                  <a:lnTo>
                    <a:pt x="305" y="282"/>
                  </a:lnTo>
                  <a:lnTo>
                    <a:pt x="303" y="257"/>
                  </a:lnTo>
                  <a:lnTo>
                    <a:pt x="305" y="232"/>
                  </a:lnTo>
                  <a:lnTo>
                    <a:pt x="306" y="206"/>
                  </a:lnTo>
                  <a:lnTo>
                    <a:pt x="301" y="180"/>
                  </a:lnTo>
                  <a:lnTo>
                    <a:pt x="302" y="159"/>
                  </a:lnTo>
                  <a:lnTo>
                    <a:pt x="304" y="139"/>
                  </a:lnTo>
                  <a:lnTo>
                    <a:pt x="306" y="119"/>
                  </a:lnTo>
                  <a:lnTo>
                    <a:pt x="309" y="98"/>
                  </a:lnTo>
                  <a:lnTo>
                    <a:pt x="319" y="90"/>
                  </a:lnTo>
                  <a:lnTo>
                    <a:pt x="319" y="99"/>
                  </a:lnTo>
                  <a:lnTo>
                    <a:pt x="317" y="106"/>
                  </a:lnTo>
                  <a:lnTo>
                    <a:pt x="317" y="115"/>
                  </a:lnTo>
                  <a:lnTo>
                    <a:pt x="320" y="124"/>
                  </a:lnTo>
                  <a:lnTo>
                    <a:pt x="320" y="132"/>
                  </a:lnTo>
                  <a:lnTo>
                    <a:pt x="317" y="140"/>
                  </a:lnTo>
                  <a:lnTo>
                    <a:pt x="319" y="147"/>
                  </a:lnTo>
                  <a:lnTo>
                    <a:pt x="324" y="151"/>
                  </a:lnTo>
                  <a:lnTo>
                    <a:pt x="327" y="132"/>
                  </a:lnTo>
                  <a:lnTo>
                    <a:pt x="329" y="111"/>
                  </a:lnTo>
                  <a:lnTo>
                    <a:pt x="334" y="90"/>
                  </a:lnTo>
                  <a:lnTo>
                    <a:pt x="348" y="74"/>
                  </a:lnTo>
                  <a:lnTo>
                    <a:pt x="358" y="74"/>
                  </a:lnTo>
                  <a:lnTo>
                    <a:pt x="369" y="73"/>
                  </a:lnTo>
                  <a:lnTo>
                    <a:pt x="379" y="71"/>
                  </a:lnTo>
                  <a:lnTo>
                    <a:pt x="390" y="69"/>
                  </a:lnTo>
                  <a:lnTo>
                    <a:pt x="400" y="67"/>
                  </a:lnTo>
                  <a:lnTo>
                    <a:pt x="411" y="67"/>
                  </a:lnTo>
                  <a:lnTo>
                    <a:pt x="421" y="68"/>
                  </a:lnTo>
                  <a:lnTo>
                    <a:pt x="432" y="71"/>
                  </a:lnTo>
                  <a:lnTo>
                    <a:pt x="437" y="70"/>
                  </a:lnTo>
                  <a:lnTo>
                    <a:pt x="442" y="71"/>
                  </a:lnTo>
                  <a:lnTo>
                    <a:pt x="447" y="72"/>
                  </a:lnTo>
                  <a:lnTo>
                    <a:pt x="453" y="73"/>
                  </a:lnTo>
                  <a:lnTo>
                    <a:pt x="457" y="75"/>
                  </a:lnTo>
                  <a:lnTo>
                    <a:pt x="462" y="76"/>
                  </a:lnTo>
                  <a:lnTo>
                    <a:pt x="467" y="77"/>
                  </a:lnTo>
                  <a:lnTo>
                    <a:pt x="472" y="77"/>
                  </a:lnTo>
                  <a:lnTo>
                    <a:pt x="482" y="77"/>
                  </a:lnTo>
                  <a:lnTo>
                    <a:pt x="490" y="78"/>
                  </a:lnTo>
                  <a:lnTo>
                    <a:pt x="499" y="79"/>
                  </a:lnTo>
                  <a:lnTo>
                    <a:pt x="507" y="80"/>
                  </a:lnTo>
                  <a:lnTo>
                    <a:pt x="515" y="81"/>
                  </a:lnTo>
                  <a:lnTo>
                    <a:pt x="525" y="81"/>
                  </a:lnTo>
                  <a:lnTo>
                    <a:pt x="534" y="80"/>
                  </a:lnTo>
                  <a:lnTo>
                    <a:pt x="544" y="78"/>
                  </a:lnTo>
                  <a:lnTo>
                    <a:pt x="557" y="78"/>
                  </a:lnTo>
                  <a:lnTo>
                    <a:pt x="572" y="77"/>
                  </a:lnTo>
                  <a:lnTo>
                    <a:pt x="585" y="76"/>
                  </a:lnTo>
                  <a:lnTo>
                    <a:pt x="599" y="75"/>
                  </a:lnTo>
                  <a:lnTo>
                    <a:pt x="614" y="75"/>
                  </a:lnTo>
                  <a:lnTo>
                    <a:pt x="627" y="77"/>
                  </a:lnTo>
                  <a:lnTo>
                    <a:pt x="641" y="81"/>
                  </a:lnTo>
                  <a:lnTo>
                    <a:pt x="655" y="89"/>
                  </a:lnTo>
                  <a:lnTo>
                    <a:pt x="666" y="96"/>
                  </a:lnTo>
                  <a:lnTo>
                    <a:pt x="673" y="105"/>
                  </a:lnTo>
                  <a:lnTo>
                    <a:pt x="678" y="115"/>
                  </a:lnTo>
                  <a:lnTo>
                    <a:pt x="680" y="126"/>
                  </a:lnTo>
                  <a:lnTo>
                    <a:pt x="680" y="139"/>
                  </a:lnTo>
                  <a:lnTo>
                    <a:pt x="680" y="151"/>
                  </a:lnTo>
                  <a:lnTo>
                    <a:pt x="680" y="164"/>
                  </a:lnTo>
                  <a:lnTo>
                    <a:pt x="680" y="177"/>
                  </a:lnTo>
                  <a:lnTo>
                    <a:pt x="681" y="177"/>
                  </a:lnTo>
                  <a:lnTo>
                    <a:pt x="683" y="178"/>
                  </a:lnTo>
                  <a:lnTo>
                    <a:pt x="684" y="179"/>
                  </a:lnTo>
                  <a:lnTo>
                    <a:pt x="685" y="179"/>
                  </a:lnTo>
                  <a:lnTo>
                    <a:pt x="688" y="176"/>
                  </a:lnTo>
                  <a:lnTo>
                    <a:pt x="689" y="178"/>
                  </a:lnTo>
                  <a:lnTo>
                    <a:pt x="690" y="180"/>
                  </a:lnTo>
                  <a:lnTo>
                    <a:pt x="692" y="182"/>
                  </a:lnTo>
                  <a:lnTo>
                    <a:pt x="694" y="184"/>
                  </a:lnTo>
                  <a:lnTo>
                    <a:pt x="701" y="184"/>
                  </a:lnTo>
                  <a:lnTo>
                    <a:pt x="702" y="206"/>
                  </a:lnTo>
                  <a:lnTo>
                    <a:pt x="701" y="226"/>
                  </a:lnTo>
                  <a:lnTo>
                    <a:pt x="698" y="247"/>
                  </a:lnTo>
                  <a:lnTo>
                    <a:pt x="700" y="268"/>
                  </a:lnTo>
                  <a:lnTo>
                    <a:pt x="701" y="279"/>
                  </a:lnTo>
                  <a:lnTo>
                    <a:pt x="701" y="291"/>
                  </a:lnTo>
                  <a:lnTo>
                    <a:pt x="701" y="302"/>
                  </a:lnTo>
                  <a:lnTo>
                    <a:pt x="704" y="314"/>
                  </a:lnTo>
                  <a:lnTo>
                    <a:pt x="708" y="315"/>
                  </a:lnTo>
                  <a:lnTo>
                    <a:pt x="712" y="314"/>
                  </a:lnTo>
                  <a:lnTo>
                    <a:pt x="716" y="313"/>
                  </a:lnTo>
                  <a:lnTo>
                    <a:pt x="720" y="312"/>
                  </a:lnTo>
                  <a:lnTo>
                    <a:pt x="725" y="311"/>
                  </a:lnTo>
                  <a:lnTo>
                    <a:pt x="729" y="312"/>
                  </a:lnTo>
                  <a:lnTo>
                    <a:pt x="733" y="313"/>
                  </a:lnTo>
                  <a:lnTo>
                    <a:pt x="736" y="317"/>
                  </a:lnTo>
                  <a:lnTo>
                    <a:pt x="745" y="336"/>
                  </a:lnTo>
                  <a:lnTo>
                    <a:pt x="747" y="356"/>
                  </a:lnTo>
                  <a:lnTo>
                    <a:pt x="743" y="375"/>
                  </a:lnTo>
                  <a:lnTo>
                    <a:pt x="736" y="393"/>
                  </a:lnTo>
                  <a:lnTo>
                    <a:pt x="727" y="412"/>
                  </a:lnTo>
                  <a:lnTo>
                    <a:pt x="716" y="431"/>
                  </a:lnTo>
                  <a:lnTo>
                    <a:pt x="707" y="450"/>
                  </a:lnTo>
                  <a:lnTo>
                    <a:pt x="698" y="469"/>
                  </a:lnTo>
                  <a:lnTo>
                    <a:pt x="693" y="461"/>
                  </a:lnTo>
                  <a:lnTo>
                    <a:pt x="689" y="453"/>
                  </a:lnTo>
                  <a:lnTo>
                    <a:pt x="685" y="447"/>
                  </a:lnTo>
                  <a:lnTo>
                    <a:pt x="678" y="445"/>
                  </a:lnTo>
                  <a:lnTo>
                    <a:pt x="673" y="455"/>
                  </a:lnTo>
                  <a:lnTo>
                    <a:pt x="669" y="465"/>
                  </a:lnTo>
                  <a:lnTo>
                    <a:pt x="664" y="475"/>
                  </a:lnTo>
                  <a:lnTo>
                    <a:pt x="660" y="484"/>
                  </a:lnTo>
                  <a:lnTo>
                    <a:pt x="656" y="494"/>
                  </a:lnTo>
                  <a:lnTo>
                    <a:pt x="651" y="504"/>
                  </a:lnTo>
                  <a:lnTo>
                    <a:pt x="648" y="514"/>
                  </a:lnTo>
                  <a:lnTo>
                    <a:pt x="644" y="524"/>
                  </a:lnTo>
                  <a:lnTo>
                    <a:pt x="637" y="542"/>
                  </a:lnTo>
                  <a:lnTo>
                    <a:pt x="633" y="560"/>
                  </a:lnTo>
                  <a:lnTo>
                    <a:pt x="628" y="579"/>
                  </a:lnTo>
                  <a:lnTo>
                    <a:pt x="624" y="598"/>
                  </a:lnTo>
                  <a:lnTo>
                    <a:pt x="619" y="616"/>
                  </a:lnTo>
                  <a:lnTo>
                    <a:pt x="612" y="633"/>
                  </a:lnTo>
                  <a:lnTo>
                    <a:pt x="600" y="650"/>
                  </a:lnTo>
                  <a:lnTo>
                    <a:pt x="583" y="664"/>
                  </a:lnTo>
                  <a:lnTo>
                    <a:pt x="524" y="713"/>
                  </a:lnTo>
                  <a:lnTo>
                    <a:pt x="524" y="717"/>
                  </a:lnTo>
                  <a:lnTo>
                    <a:pt x="527" y="719"/>
                  </a:lnTo>
                  <a:lnTo>
                    <a:pt x="531" y="719"/>
                  </a:lnTo>
                  <a:lnTo>
                    <a:pt x="534" y="720"/>
                  </a:lnTo>
                  <a:lnTo>
                    <a:pt x="551" y="715"/>
                  </a:lnTo>
                  <a:lnTo>
                    <a:pt x="567" y="708"/>
                  </a:lnTo>
                  <a:lnTo>
                    <a:pt x="580" y="698"/>
                  </a:lnTo>
                  <a:lnTo>
                    <a:pt x="594" y="688"/>
                  </a:lnTo>
                  <a:lnTo>
                    <a:pt x="605" y="675"/>
                  </a:lnTo>
                  <a:lnTo>
                    <a:pt x="616" y="660"/>
                  </a:lnTo>
                  <a:lnTo>
                    <a:pt x="625" y="646"/>
                  </a:lnTo>
                  <a:lnTo>
                    <a:pt x="634" y="631"/>
                  </a:lnTo>
                  <a:lnTo>
                    <a:pt x="637" y="625"/>
                  </a:lnTo>
                  <a:lnTo>
                    <a:pt x="638" y="617"/>
                  </a:lnTo>
                  <a:lnTo>
                    <a:pt x="639" y="611"/>
                  </a:lnTo>
                  <a:lnTo>
                    <a:pt x="641" y="605"/>
                  </a:lnTo>
                  <a:lnTo>
                    <a:pt x="650" y="620"/>
                  </a:lnTo>
                  <a:lnTo>
                    <a:pt x="658" y="635"/>
                  </a:lnTo>
                  <a:lnTo>
                    <a:pt x="664" y="653"/>
                  </a:lnTo>
                  <a:lnTo>
                    <a:pt x="667" y="672"/>
                  </a:lnTo>
                  <a:lnTo>
                    <a:pt x="674" y="672"/>
                  </a:lnTo>
                  <a:lnTo>
                    <a:pt x="671" y="657"/>
                  </a:lnTo>
                  <a:lnTo>
                    <a:pt x="683" y="666"/>
                  </a:lnTo>
                  <a:lnTo>
                    <a:pt x="695" y="674"/>
                  </a:lnTo>
                  <a:lnTo>
                    <a:pt x="707" y="681"/>
                  </a:lnTo>
                  <a:lnTo>
                    <a:pt x="719" y="690"/>
                  </a:lnTo>
                  <a:lnTo>
                    <a:pt x="732" y="698"/>
                  </a:lnTo>
                  <a:lnTo>
                    <a:pt x="743" y="705"/>
                  </a:lnTo>
                  <a:lnTo>
                    <a:pt x="756" y="714"/>
                  </a:lnTo>
                  <a:lnTo>
                    <a:pt x="768" y="722"/>
                  </a:lnTo>
                  <a:lnTo>
                    <a:pt x="780" y="730"/>
                  </a:lnTo>
                  <a:lnTo>
                    <a:pt x="793" y="738"/>
                  </a:lnTo>
                  <a:lnTo>
                    <a:pt x="805" y="746"/>
                  </a:lnTo>
                  <a:lnTo>
                    <a:pt x="817" y="754"/>
                  </a:lnTo>
                  <a:lnTo>
                    <a:pt x="829" y="762"/>
                  </a:lnTo>
                  <a:lnTo>
                    <a:pt x="842" y="770"/>
                  </a:lnTo>
                  <a:lnTo>
                    <a:pt x="854" y="779"/>
                  </a:lnTo>
                  <a:lnTo>
                    <a:pt x="867" y="787"/>
                  </a:lnTo>
                  <a:lnTo>
                    <a:pt x="874" y="794"/>
                  </a:lnTo>
                  <a:lnTo>
                    <a:pt x="882" y="802"/>
                  </a:lnTo>
                  <a:lnTo>
                    <a:pt x="889" y="809"/>
                  </a:lnTo>
                  <a:lnTo>
                    <a:pt x="893" y="819"/>
                  </a:lnTo>
                  <a:lnTo>
                    <a:pt x="898" y="821"/>
                  </a:lnTo>
                  <a:lnTo>
                    <a:pt x="904" y="823"/>
                  </a:lnTo>
                  <a:lnTo>
                    <a:pt x="909" y="826"/>
                  </a:lnTo>
                  <a:lnTo>
                    <a:pt x="914" y="827"/>
                  </a:lnTo>
                  <a:lnTo>
                    <a:pt x="918" y="829"/>
                  </a:lnTo>
                  <a:lnTo>
                    <a:pt x="924" y="831"/>
                  </a:lnTo>
                  <a:lnTo>
                    <a:pt x="929" y="832"/>
                  </a:lnTo>
                  <a:lnTo>
                    <a:pt x="934" y="833"/>
                  </a:lnTo>
                  <a:lnTo>
                    <a:pt x="936" y="829"/>
                  </a:lnTo>
                  <a:lnTo>
                    <a:pt x="934" y="825"/>
                  </a:lnTo>
                  <a:lnTo>
                    <a:pt x="931" y="822"/>
                  </a:lnTo>
                  <a:lnTo>
                    <a:pt x="930" y="818"/>
                  </a:lnTo>
                  <a:lnTo>
                    <a:pt x="922" y="813"/>
                  </a:lnTo>
                  <a:lnTo>
                    <a:pt x="915" y="809"/>
                  </a:lnTo>
                  <a:lnTo>
                    <a:pt x="908" y="803"/>
                  </a:lnTo>
                  <a:lnTo>
                    <a:pt x="900" y="797"/>
                  </a:lnTo>
                  <a:lnTo>
                    <a:pt x="894" y="790"/>
                  </a:lnTo>
                  <a:lnTo>
                    <a:pt x="888" y="784"/>
                  </a:lnTo>
                  <a:lnTo>
                    <a:pt x="883" y="777"/>
                  </a:lnTo>
                  <a:lnTo>
                    <a:pt x="878" y="769"/>
                  </a:lnTo>
                  <a:lnTo>
                    <a:pt x="865" y="756"/>
                  </a:lnTo>
                  <a:lnTo>
                    <a:pt x="849" y="744"/>
                  </a:lnTo>
                  <a:lnTo>
                    <a:pt x="832" y="733"/>
                  </a:lnTo>
                  <a:lnTo>
                    <a:pt x="816" y="723"/>
                  </a:lnTo>
                  <a:lnTo>
                    <a:pt x="798" y="714"/>
                  </a:lnTo>
                  <a:lnTo>
                    <a:pt x="780" y="704"/>
                  </a:lnTo>
                  <a:lnTo>
                    <a:pt x="762" y="695"/>
                  </a:lnTo>
                  <a:lnTo>
                    <a:pt x="746" y="686"/>
                  </a:lnTo>
                  <a:lnTo>
                    <a:pt x="728" y="675"/>
                  </a:lnTo>
                  <a:lnTo>
                    <a:pt x="712" y="665"/>
                  </a:lnTo>
                  <a:lnTo>
                    <a:pt x="697" y="652"/>
                  </a:lnTo>
                  <a:lnTo>
                    <a:pt x="684" y="638"/>
                  </a:lnTo>
                  <a:lnTo>
                    <a:pt x="671" y="624"/>
                  </a:lnTo>
                  <a:lnTo>
                    <a:pt x="661" y="606"/>
                  </a:lnTo>
                  <a:lnTo>
                    <a:pt x="653" y="586"/>
                  </a:lnTo>
                  <a:lnTo>
                    <a:pt x="647" y="564"/>
                  </a:lnTo>
                  <a:lnTo>
                    <a:pt x="680" y="483"/>
                  </a:lnTo>
                  <a:lnTo>
                    <a:pt x="685" y="486"/>
                  </a:lnTo>
                  <a:lnTo>
                    <a:pt x="690" y="487"/>
                  </a:lnTo>
                  <a:lnTo>
                    <a:pt x="695" y="487"/>
                  </a:lnTo>
                  <a:lnTo>
                    <a:pt x="701" y="486"/>
                  </a:lnTo>
                  <a:lnTo>
                    <a:pt x="706" y="483"/>
                  </a:lnTo>
                  <a:lnTo>
                    <a:pt x="711" y="481"/>
                  </a:lnTo>
                  <a:lnTo>
                    <a:pt x="716" y="479"/>
                  </a:lnTo>
                  <a:lnTo>
                    <a:pt x="720" y="476"/>
                  </a:lnTo>
                  <a:lnTo>
                    <a:pt x="729" y="454"/>
                  </a:lnTo>
                  <a:lnTo>
                    <a:pt x="737" y="433"/>
                  </a:lnTo>
                  <a:lnTo>
                    <a:pt x="746" y="411"/>
                  </a:lnTo>
                  <a:lnTo>
                    <a:pt x="753" y="390"/>
                  </a:lnTo>
                  <a:lnTo>
                    <a:pt x="758" y="368"/>
                  </a:lnTo>
                  <a:lnTo>
                    <a:pt x="759" y="347"/>
                  </a:lnTo>
                  <a:lnTo>
                    <a:pt x="756" y="326"/>
                  </a:lnTo>
                  <a:lnTo>
                    <a:pt x="748" y="305"/>
                  </a:lnTo>
                  <a:lnTo>
                    <a:pt x="741" y="299"/>
                  </a:lnTo>
                  <a:lnTo>
                    <a:pt x="735" y="295"/>
                  </a:lnTo>
                  <a:lnTo>
                    <a:pt x="727" y="292"/>
                  </a:lnTo>
                  <a:lnTo>
                    <a:pt x="719" y="293"/>
                  </a:lnTo>
                  <a:lnTo>
                    <a:pt x="718" y="260"/>
                  </a:lnTo>
                  <a:lnTo>
                    <a:pt x="720" y="227"/>
                  </a:lnTo>
                  <a:lnTo>
                    <a:pt x="720" y="194"/>
                  </a:lnTo>
                  <a:lnTo>
                    <a:pt x="717" y="162"/>
                  </a:lnTo>
                  <a:lnTo>
                    <a:pt x="717" y="137"/>
                  </a:lnTo>
                  <a:lnTo>
                    <a:pt x="717" y="111"/>
                  </a:lnTo>
                  <a:lnTo>
                    <a:pt x="712" y="87"/>
                  </a:lnTo>
                  <a:lnTo>
                    <a:pt x="698" y="67"/>
                  </a:lnTo>
                  <a:lnTo>
                    <a:pt x="689" y="57"/>
                  </a:lnTo>
                  <a:lnTo>
                    <a:pt x="680" y="49"/>
                  </a:lnTo>
                  <a:lnTo>
                    <a:pt x="669" y="42"/>
                  </a:lnTo>
                  <a:lnTo>
                    <a:pt x="659" y="34"/>
                  </a:lnTo>
                  <a:lnTo>
                    <a:pt x="648" y="28"/>
                  </a:lnTo>
                  <a:lnTo>
                    <a:pt x="637" y="23"/>
                  </a:lnTo>
                  <a:lnTo>
                    <a:pt x="625" y="17"/>
                  </a:lnTo>
                  <a:lnTo>
                    <a:pt x="614" y="13"/>
                  </a:lnTo>
                  <a:lnTo>
                    <a:pt x="601" y="10"/>
                  </a:lnTo>
                  <a:lnTo>
                    <a:pt x="590" y="7"/>
                  </a:lnTo>
                  <a:lnTo>
                    <a:pt x="577" y="5"/>
                  </a:lnTo>
                  <a:lnTo>
                    <a:pt x="564" y="3"/>
                  </a:lnTo>
                  <a:lnTo>
                    <a:pt x="552" y="1"/>
                  </a:lnTo>
                  <a:lnTo>
                    <a:pt x="539" y="0"/>
                  </a:lnTo>
                  <a:lnTo>
                    <a:pt x="528" y="0"/>
                  </a:lnTo>
                  <a:lnTo>
                    <a:pt x="515" y="0"/>
                  </a:lnTo>
                  <a:lnTo>
                    <a:pt x="508" y="1"/>
                  </a:lnTo>
                  <a:lnTo>
                    <a:pt x="502" y="1"/>
                  </a:lnTo>
                  <a:lnTo>
                    <a:pt x="494" y="2"/>
                  </a:lnTo>
                  <a:lnTo>
                    <a:pt x="488" y="2"/>
                  </a:lnTo>
                  <a:lnTo>
                    <a:pt x="482" y="3"/>
                  </a:lnTo>
                  <a:lnTo>
                    <a:pt x="474" y="4"/>
                  </a:lnTo>
                  <a:lnTo>
                    <a:pt x="468" y="4"/>
                  </a:lnTo>
                  <a:lnTo>
                    <a:pt x="461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4" name="Freeform 80"/>
            <p:cNvSpPr>
              <a:spLocks/>
            </p:cNvSpPr>
            <p:nvPr/>
          </p:nvSpPr>
          <p:spPr bwMode="auto">
            <a:xfrm>
              <a:off x="3429" y="2680"/>
              <a:ext cx="85" cy="87"/>
            </a:xfrm>
            <a:custGeom>
              <a:avLst/>
              <a:gdLst>
                <a:gd name="T0" fmla="*/ 18 w 85"/>
                <a:gd name="T1" fmla="*/ 19 h 87"/>
                <a:gd name="T2" fmla="*/ 21 w 85"/>
                <a:gd name="T3" fmla="*/ 27 h 87"/>
                <a:gd name="T4" fmla="*/ 26 w 85"/>
                <a:gd name="T5" fmla="*/ 35 h 87"/>
                <a:gd name="T6" fmla="*/ 30 w 85"/>
                <a:gd name="T7" fmla="*/ 43 h 87"/>
                <a:gd name="T8" fmla="*/ 37 w 85"/>
                <a:gd name="T9" fmla="*/ 50 h 87"/>
                <a:gd name="T10" fmla="*/ 42 w 85"/>
                <a:gd name="T11" fmla="*/ 58 h 87"/>
                <a:gd name="T12" fmla="*/ 46 w 85"/>
                <a:gd name="T13" fmla="*/ 66 h 87"/>
                <a:gd name="T14" fmla="*/ 51 w 85"/>
                <a:gd name="T15" fmla="*/ 73 h 87"/>
                <a:gd name="T16" fmla="*/ 54 w 85"/>
                <a:gd name="T17" fmla="*/ 82 h 87"/>
                <a:gd name="T18" fmla="*/ 57 w 85"/>
                <a:gd name="T19" fmla="*/ 84 h 87"/>
                <a:gd name="T20" fmla="*/ 60 w 85"/>
                <a:gd name="T21" fmla="*/ 86 h 87"/>
                <a:gd name="T22" fmla="*/ 62 w 85"/>
                <a:gd name="T23" fmla="*/ 87 h 87"/>
                <a:gd name="T24" fmla="*/ 65 w 85"/>
                <a:gd name="T25" fmla="*/ 87 h 87"/>
                <a:gd name="T26" fmla="*/ 71 w 85"/>
                <a:gd name="T27" fmla="*/ 77 h 87"/>
                <a:gd name="T28" fmla="*/ 76 w 85"/>
                <a:gd name="T29" fmla="*/ 65 h 87"/>
                <a:gd name="T30" fmla="*/ 82 w 85"/>
                <a:gd name="T31" fmla="*/ 54 h 87"/>
                <a:gd name="T32" fmla="*/ 85 w 85"/>
                <a:gd name="T33" fmla="*/ 42 h 87"/>
                <a:gd name="T34" fmla="*/ 73 w 85"/>
                <a:gd name="T35" fmla="*/ 40 h 87"/>
                <a:gd name="T36" fmla="*/ 62 w 85"/>
                <a:gd name="T37" fmla="*/ 36 h 87"/>
                <a:gd name="T38" fmla="*/ 51 w 85"/>
                <a:gd name="T39" fmla="*/ 31 h 87"/>
                <a:gd name="T40" fmla="*/ 41 w 85"/>
                <a:gd name="T41" fmla="*/ 25 h 87"/>
                <a:gd name="T42" fmla="*/ 30 w 85"/>
                <a:gd name="T43" fmla="*/ 19 h 87"/>
                <a:gd name="T44" fmla="*/ 20 w 85"/>
                <a:gd name="T45" fmla="*/ 12 h 87"/>
                <a:gd name="T46" fmla="*/ 9 w 85"/>
                <a:gd name="T47" fmla="*/ 5 h 87"/>
                <a:gd name="T48" fmla="*/ 0 w 85"/>
                <a:gd name="T49" fmla="*/ 0 h 87"/>
                <a:gd name="T50" fmla="*/ 3 w 85"/>
                <a:gd name="T51" fmla="*/ 5 h 87"/>
                <a:gd name="T52" fmla="*/ 7 w 85"/>
                <a:gd name="T53" fmla="*/ 11 h 87"/>
                <a:gd name="T54" fmla="*/ 12 w 85"/>
                <a:gd name="T55" fmla="*/ 16 h 87"/>
                <a:gd name="T56" fmla="*/ 18 w 85"/>
                <a:gd name="T57" fmla="*/ 19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5" h="87">
                  <a:moveTo>
                    <a:pt x="18" y="19"/>
                  </a:moveTo>
                  <a:lnTo>
                    <a:pt x="21" y="27"/>
                  </a:lnTo>
                  <a:lnTo>
                    <a:pt x="26" y="35"/>
                  </a:lnTo>
                  <a:lnTo>
                    <a:pt x="30" y="43"/>
                  </a:lnTo>
                  <a:lnTo>
                    <a:pt x="37" y="50"/>
                  </a:lnTo>
                  <a:lnTo>
                    <a:pt x="42" y="58"/>
                  </a:lnTo>
                  <a:lnTo>
                    <a:pt x="46" y="66"/>
                  </a:lnTo>
                  <a:lnTo>
                    <a:pt x="51" y="73"/>
                  </a:lnTo>
                  <a:lnTo>
                    <a:pt x="54" y="82"/>
                  </a:lnTo>
                  <a:lnTo>
                    <a:pt x="57" y="84"/>
                  </a:lnTo>
                  <a:lnTo>
                    <a:pt x="60" y="86"/>
                  </a:lnTo>
                  <a:lnTo>
                    <a:pt x="62" y="87"/>
                  </a:lnTo>
                  <a:lnTo>
                    <a:pt x="65" y="87"/>
                  </a:lnTo>
                  <a:lnTo>
                    <a:pt x="71" y="77"/>
                  </a:lnTo>
                  <a:lnTo>
                    <a:pt x="76" y="65"/>
                  </a:lnTo>
                  <a:lnTo>
                    <a:pt x="82" y="54"/>
                  </a:lnTo>
                  <a:lnTo>
                    <a:pt x="85" y="42"/>
                  </a:lnTo>
                  <a:lnTo>
                    <a:pt x="73" y="40"/>
                  </a:lnTo>
                  <a:lnTo>
                    <a:pt x="62" y="36"/>
                  </a:lnTo>
                  <a:lnTo>
                    <a:pt x="51" y="31"/>
                  </a:lnTo>
                  <a:lnTo>
                    <a:pt x="41" y="25"/>
                  </a:lnTo>
                  <a:lnTo>
                    <a:pt x="30" y="19"/>
                  </a:lnTo>
                  <a:lnTo>
                    <a:pt x="20" y="12"/>
                  </a:lnTo>
                  <a:lnTo>
                    <a:pt x="9" y="5"/>
                  </a:lnTo>
                  <a:lnTo>
                    <a:pt x="0" y="0"/>
                  </a:lnTo>
                  <a:lnTo>
                    <a:pt x="3" y="5"/>
                  </a:lnTo>
                  <a:lnTo>
                    <a:pt x="7" y="11"/>
                  </a:lnTo>
                  <a:lnTo>
                    <a:pt x="12" y="16"/>
                  </a:lnTo>
                  <a:lnTo>
                    <a:pt x="18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5" name="Freeform 81"/>
            <p:cNvSpPr>
              <a:spLocks/>
            </p:cNvSpPr>
            <p:nvPr/>
          </p:nvSpPr>
          <p:spPr bwMode="auto">
            <a:xfrm>
              <a:off x="3321" y="2701"/>
              <a:ext cx="40" cy="164"/>
            </a:xfrm>
            <a:custGeom>
              <a:avLst/>
              <a:gdLst>
                <a:gd name="T0" fmla="*/ 8 w 40"/>
                <a:gd name="T1" fmla="*/ 102 h 164"/>
                <a:gd name="T2" fmla="*/ 9 w 40"/>
                <a:gd name="T3" fmla="*/ 116 h 164"/>
                <a:gd name="T4" fmla="*/ 9 w 40"/>
                <a:gd name="T5" fmla="*/ 133 h 164"/>
                <a:gd name="T6" fmla="*/ 9 w 40"/>
                <a:gd name="T7" fmla="*/ 149 h 164"/>
                <a:gd name="T8" fmla="*/ 9 w 40"/>
                <a:gd name="T9" fmla="*/ 164 h 164"/>
                <a:gd name="T10" fmla="*/ 18 w 40"/>
                <a:gd name="T11" fmla="*/ 151 h 164"/>
                <a:gd name="T12" fmla="*/ 18 w 40"/>
                <a:gd name="T13" fmla="*/ 136 h 164"/>
                <a:gd name="T14" fmla="*/ 16 w 40"/>
                <a:gd name="T15" fmla="*/ 122 h 164"/>
                <a:gd name="T16" fmla="*/ 18 w 40"/>
                <a:gd name="T17" fmla="*/ 107 h 164"/>
                <a:gd name="T18" fmla="*/ 25 w 40"/>
                <a:gd name="T19" fmla="*/ 112 h 164"/>
                <a:gd name="T20" fmla="*/ 28 w 40"/>
                <a:gd name="T21" fmla="*/ 121 h 164"/>
                <a:gd name="T22" fmla="*/ 30 w 40"/>
                <a:gd name="T23" fmla="*/ 130 h 164"/>
                <a:gd name="T24" fmla="*/ 31 w 40"/>
                <a:gd name="T25" fmla="*/ 138 h 164"/>
                <a:gd name="T26" fmla="*/ 40 w 40"/>
                <a:gd name="T27" fmla="*/ 138 h 164"/>
                <a:gd name="T28" fmla="*/ 36 w 40"/>
                <a:gd name="T29" fmla="*/ 119 h 164"/>
                <a:gd name="T30" fmla="*/ 33 w 40"/>
                <a:gd name="T31" fmla="*/ 101 h 164"/>
                <a:gd name="T32" fmla="*/ 32 w 40"/>
                <a:gd name="T33" fmla="*/ 82 h 164"/>
                <a:gd name="T34" fmla="*/ 31 w 40"/>
                <a:gd name="T35" fmla="*/ 63 h 164"/>
                <a:gd name="T36" fmla="*/ 24 w 40"/>
                <a:gd name="T37" fmla="*/ 47 h 164"/>
                <a:gd name="T38" fmla="*/ 18 w 40"/>
                <a:gd name="T39" fmla="*/ 30 h 164"/>
                <a:gd name="T40" fmla="*/ 10 w 40"/>
                <a:gd name="T41" fmla="*/ 15 h 164"/>
                <a:gd name="T42" fmla="*/ 0 w 40"/>
                <a:gd name="T43" fmla="*/ 0 h 164"/>
                <a:gd name="T44" fmla="*/ 5 w 40"/>
                <a:gd name="T45" fmla="*/ 25 h 164"/>
                <a:gd name="T46" fmla="*/ 11 w 40"/>
                <a:gd name="T47" fmla="*/ 51 h 164"/>
                <a:gd name="T48" fmla="*/ 13 w 40"/>
                <a:gd name="T49" fmla="*/ 78 h 164"/>
                <a:gd name="T50" fmla="*/ 8 w 40"/>
                <a:gd name="T51" fmla="*/ 10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0" h="164">
                  <a:moveTo>
                    <a:pt x="8" y="102"/>
                  </a:moveTo>
                  <a:lnTo>
                    <a:pt x="9" y="116"/>
                  </a:lnTo>
                  <a:lnTo>
                    <a:pt x="9" y="133"/>
                  </a:lnTo>
                  <a:lnTo>
                    <a:pt x="9" y="149"/>
                  </a:lnTo>
                  <a:lnTo>
                    <a:pt x="9" y="164"/>
                  </a:lnTo>
                  <a:lnTo>
                    <a:pt x="18" y="151"/>
                  </a:lnTo>
                  <a:lnTo>
                    <a:pt x="18" y="136"/>
                  </a:lnTo>
                  <a:lnTo>
                    <a:pt x="16" y="122"/>
                  </a:lnTo>
                  <a:lnTo>
                    <a:pt x="18" y="107"/>
                  </a:lnTo>
                  <a:lnTo>
                    <a:pt x="25" y="112"/>
                  </a:lnTo>
                  <a:lnTo>
                    <a:pt x="28" y="121"/>
                  </a:lnTo>
                  <a:lnTo>
                    <a:pt x="30" y="130"/>
                  </a:lnTo>
                  <a:lnTo>
                    <a:pt x="31" y="138"/>
                  </a:lnTo>
                  <a:lnTo>
                    <a:pt x="40" y="138"/>
                  </a:lnTo>
                  <a:lnTo>
                    <a:pt x="36" y="119"/>
                  </a:lnTo>
                  <a:lnTo>
                    <a:pt x="33" y="101"/>
                  </a:lnTo>
                  <a:lnTo>
                    <a:pt x="32" y="82"/>
                  </a:lnTo>
                  <a:lnTo>
                    <a:pt x="31" y="63"/>
                  </a:lnTo>
                  <a:lnTo>
                    <a:pt x="24" y="47"/>
                  </a:lnTo>
                  <a:lnTo>
                    <a:pt x="18" y="30"/>
                  </a:lnTo>
                  <a:lnTo>
                    <a:pt x="10" y="15"/>
                  </a:lnTo>
                  <a:lnTo>
                    <a:pt x="0" y="0"/>
                  </a:lnTo>
                  <a:lnTo>
                    <a:pt x="5" y="25"/>
                  </a:lnTo>
                  <a:lnTo>
                    <a:pt x="11" y="51"/>
                  </a:lnTo>
                  <a:lnTo>
                    <a:pt x="13" y="78"/>
                  </a:lnTo>
                  <a:lnTo>
                    <a:pt x="8" y="102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6" name="Freeform 82"/>
            <p:cNvSpPr>
              <a:spLocks/>
            </p:cNvSpPr>
            <p:nvPr/>
          </p:nvSpPr>
          <p:spPr bwMode="auto">
            <a:xfrm>
              <a:off x="2920" y="2722"/>
              <a:ext cx="35" cy="148"/>
            </a:xfrm>
            <a:custGeom>
              <a:avLst/>
              <a:gdLst>
                <a:gd name="T0" fmla="*/ 3 w 35"/>
                <a:gd name="T1" fmla="*/ 95 h 148"/>
                <a:gd name="T2" fmla="*/ 5 w 35"/>
                <a:gd name="T3" fmla="*/ 108 h 148"/>
                <a:gd name="T4" fmla="*/ 2 w 35"/>
                <a:gd name="T5" fmla="*/ 121 h 148"/>
                <a:gd name="T6" fmla="*/ 0 w 35"/>
                <a:gd name="T7" fmla="*/ 134 h 148"/>
                <a:gd name="T8" fmla="*/ 3 w 35"/>
                <a:gd name="T9" fmla="*/ 148 h 148"/>
                <a:gd name="T10" fmla="*/ 2 w 35"/>
                <a:gd name="T11" fmla="*/ 132 h 148"/>
                <a:gd name="T12" fmla="*/ 6 w 35"/>
                <a:gd name="T13" fmla="*/ 115 h 148"/>
                <a:gd name="T14" fmla="*/ 10 w 35"/>
                <a:gd name="T15" fmla="*/ 100 h 148"/>
                <a:gd name="T16" fmla="*/ 13 w 35"/>
                <a:gd name="T17" fmla="*/ 84 h 148"/>
                <a:gd name="T18" fmla="*/ 19 w 35"/>
                <a:gd name="T19" fmla="*/ 89 h 148"/>
                <a:gd name="T20" fmla="*/ 19 w 35"/>
                <a:gd name="T21" fmla="*/ 97 h 148"/>
                <a:gd name="T22" fmla="*/ 17 w 35"/>
                <a:gd name="T23" fmla="*/ 106 h 148"/>
                <a:gd name="T24" fmla="*/ 16 w 35"/>
                <a:gd name="T25" fmla="*/ 113 h 148"/>
                <a:gd name="T26" fmla="*/ 18 w 35"/>
                <a:gd name="T27" fmla="*/ 120 h 148"/>
                <a:gd name="T28" fmla="*/ 20 w 35"/>
                <a:gd name="T29" fmla="*/ 128 h 148"/>
                <a:gd name="T30" fmla="*/ 21 w 35"/>
                <a:gd name="T31" fmla="*/ 135 h 148"/>
                <a:gd name="T32" fmla="*/ 21 w 35"/>
                <a:gd name="T33" fmla="*/ 142 h 148"/>
                <a:gd name="T34" fmla="*/ 23 w 35"/>
                <a:gd name="T35" fmla="*/ 130 h 148"/>
                <a:gd name="T36" fmla="*/ 25 w 35"/>
                <a:gd name="T37" fmla="*/ 117 h 148"/>
                <a:gd name="T38" fmla="*/ 30 w 35"/>
                <a:gd name="T39" fmla="*/ 105 h 148"/>
                <a:gd name="T40" fmla="*/ 35 w 35"/>
                <a:gd name="T41" fmla="*/ 92 h 148"/>
                <a:gd name="T42" fmla="*/ 33 w 35"/>
                <a:gd name="T43" fmla="*/ 69 h 148"/>
                <a:gd name="T44" fmla="*/ 31 w 35"/>
                <a:gd name="T45" fmla="*/ 44 h 148"/>
                <a:gd name="T46" fmla="*/ 28 w 35"/>
                <a:gd name="T47" fmla="*/ 21 h 148"/>
                <a:gd name="T48" fmla="*/ 18 w 35"/>
                <a:gd name="T49" fmla="*/ 0 h 148"/>
                <a:gd name="T50" fmla="*/ 7 w 35"/>
                <a:gd name="T51" fmla="*/ 22 h 148"/>
                <a:gd name="T52" fmla="*/ 1 w 35"/>
                <a:gd name="T53" fmla="*/ 46 h 148"/>
                <a:gd name="T54" fmla="*/ 0 w 35"/>
                <a:gd name="T55" fmla="*/ 71 h 148"/>
                <a:gd name="T56" fmla="*/ 3 w 35"/>
                <a:gd name="T57" fmla="*/ 95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" h="148">
                  <a:moveTo>
                    <a:pt x="3" y="95"/>
                  </a:moveTo>
                  <a:lnTo>
                    <a:pt x="5" y="108"/>
                  </a:lnTo>
                  <a:lnTo>
                    <a:pt x="2" y="121"/>
                  </a:lnTo>
                  <a:lnTo>
                    <a:pt x="0" y="134"/>
                  </a:lnTo>
                  <a:lnTo>
                    <a:pt x="3" y="148"/>
                  </a:lnTo>
                  <a:lnTo>
                    <a:pt x="2" y="132"/>
                  </a:lnTo>
                  <a:lnTo>
                    <a:pt x="6" y="115"/>
                  </a:lnTo>
                  <a:lnTo>
                    <a:pt x="10" y="100"/>
                  </a:lnTo>
                  <a:lnTo>
                    <a:pt x="13" y="84"/>
                  </a:lnTo>
                  <a:lnTo>
                    <a:pt x="19" y="89"/>
                  </a:lnTo>
                  <a:lnTo>
                    <a:pt x="19" y="97"/>
                  </a:lnTo>
                  <a:lnTo>
                    <a:pt x="17" y="106"/>
                  </a:lnTo>
                  <a:lnTo>
                    <a:pt x="16" y="113"/>
                  </a:lnTo>
                  <a:lnTo>
                    <a:pt x="18" y="120"/>
                  </a:lnTo>
                  <a:lnTo>
                    <a:pt x="20" y="128"/>
                  </a:lnTo>
                  <a:lnTo>
                    <a:pt x="21" y="135"/>
                  </a:lnTo>
                  <a:lnTo>
                    <a:pt x="21" y="142"/>
                  </a:lnTo>
                  <a:lnTo>
                    <a:pt x="23" y="130"/>
                  </a:lnTo>
                  <a:lnTo>
                    <a:pt x="25" y="117"/>
                  </a:lnTo>
                  <a:lnTo>
                    <a:pt x="30" y="105"/>
                  </a:lnTo>
                  <a:lnTo>
                    <a:pt x="35" y="92"/>
                  </a:lnTo>
                  <a:lnTo>
                    <a:pt x="33" y="69"/>
                  </a:lnTo>
                  <a:lnTo>
                    <a:pt x="31" y="44"/>
                  </a:lnTo>
                  <a:lnTo>
                    <a:pt x="28" y="21"/>
                  </a:lnTo>
                  <a:lnTo>
                    <a:pt x="18" y="0"/>
                  </a:lnTo>
                  <a:lnTo>
                    <a:pt x="7" y="22"/>
                  </a:lnTo>
                  <a:lnTo>
                    <a:pt x="1" y="46"/>
                  </a:lnTo>
                  <a:lnTo>
                    <a:pt x="0" y="71"/>
                  </a:lnTo>
                  <a:lnTo>
                    <a:pt x="3" y="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7" name="Freeform 83"/>
            <p:cNvSpPr>
              <a:spLocks/>
            </p:cNvSpPr>
            <p:nvPr/>
          </p:nvSpPr>
          <p:spPr bwMode="auto">
            <a:xfrm>
              <a:off x="4312" y="2736"/>
              <a:ext cx="105" cy="32"/>
            </a:xfrm>
            <a:custGeom>
              <a:avLst/>
              <a:gdLst>
                <a:gd name="T0" fmla="*/ 0 w 105"/>
                <a:gd name="T1" fmla="*/ 22 h 32"/>
                <a:gd name="T2" fmla="*/ 1 w 105"/>
                <a:gd name="T3" fmla="*/ 25 h 32"/>
                <a:gd name="T4" fmla="*/ 3 w 105"/>
                <a:gd name="T5" fmla="*/ 28 h 32"/>
                <a:gd name="T6" fmla="*/ 4 w 105"/>
                <a:gd name="T7" fmla="*/ 30 h 32"/>
                <a:gd name="T8" fmla="*/ 7 w 105"/>
                <a:gd name="T9" fmla="*/ 32 h 32"/>
                <a:gd name="T10" fmla="*/ 11 w 105"/>
                <a:gd name="T11" fmla="*/ 28 h 32"/>
                <a:gd name="T12" fmla="*/ 15 w 105"/>
                <a:gd name="T13" fmla="*/ 28 h 32"/>
                <a:gd name="T14" fmla="*/ 20 w 105"/>
                <a:gd name="T15" fmla="*/ 28 h 32"/>
                <a:gd name="T16" fmla="*/ 26 w 105"/>
                <a:gd name="T17" fmla="*/ 26 h 32"/>
                <a:gd name="T18" fmla="*/ 34 w 105"/>
                <a:gd name="T19" fmla="*/ 20 h 32"/>
                <a:gd name="T20" fmla="*/ 43 w 105"/>
                <a:gd name="T21" fmla="*/ 15 h 32"/>
                <a:gd name="T22" fmla="*/ 54 w 105"/>
                <a:gd name="T23" fmla="*/ 13 h 32"/>
                <a:gd name="T24" fmla="*/ 64 w 105"/>
                <a:gd name="T25" fmla="*/ 12 h 32"/>
                <a:gd name="T26" fmla="*/ 75 w 105"/>
                <a:gd name="T27" fmla="*/ 12 h 32"/>
                <a:gd name="T28" fmla="*/ 85 w 105"/>
                <a:gd name="T29" fmla="*/ 12 h 32"/>
                <a:gd name="T30" fmla="*/ 95 w 105"/>
                <a:gd name="T31" fmla="*/ 11 h 32"/>
                <a:gd name="T32" fmla="*/ 105 w 105"/>
                <a:gd name="T33" fmla="*/ 10 h 32"/>
                <a:gd name="T34" fmla="*/ 93 w 105"/>
                <a:gd name="T35" fmla="*/ 3 h 32"/>
                <a:gd name="T36" fmla="*/ 80 w 105"/>
                <a:gd name="T37" fmla="*/ 0 h 32"/>
                <a:gd name="T38" fmla="*/ 66 w 105"/>
                <a:gd name="T39" fmla="*/ 0 h 32"/>
                <a:gd name="T40" fmla="*/ 53 w 105"/>
                <a:gd name="T41" fmla="*/ 2 h 32"/>
                <a:gd name="T42" fmla="*/ 39 w 105"/>
                <a:gd name="T43" fmla="*/ 6 h 32"/>
                <a:gd name="T44" fmla="*/ 26 w 105"/>
                <a:gd name="T45" fmla="*/ 11 h 32"/>
                <a:gd name="T46" fmla="*/ 13 w 105"/>
                <a:gd name="T47" fmla="*/ 16 h 32"/>
                <a:gd name="T48" fmla="*/ 0 w 105"/>
                <a:gd name="T49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5" h="32">
                  <a:moveTo>
                    <a:pt x="0" y="22"/>
                  </a:moveTo>
                  <a:lnTo>
                    <a:pt x="1" y="25"/>
                  </a:lnTo>
                  <a:lnTo>
                    <a:pt x="3" y="28"/>
                  </a:lnTo>
                  <a:lnTo>
                    <a:pt x="4" y="30"/>
                  </a:lnTo>
                  <a:lnTo>
                    <a:pt x="7" y="32"/>
                  </a:lnTo>
                  <a:lnTo>
                    <a:pt x="11" y="28"/>
                  </a:lnTo>
                  <a:lnTo>
                    <a:pt x="15" y="28"/>
                  </a:lnTo>
                  <a:lnTo>
                    <a:pt x="20" y="28"/>
                  </a:lnTo>
                  <a:lnTo>
                    <a:pt x="26" y="26"/>
                  </a:lnTo>
                  <a:lnTo>
                    <a:pt x="34" y="20"/>
                  </a:lnTo>
                  <a:lnTo>
                    <a:pt x="43" y="15"/>
                  </a:lnTo>
                  <a:lnTo>
                    <a:pt x="54" y="13"/>
                  </a:lnTo>
                  <a:lnTo>
                    <a:pt x="64" y="12"/>
                  </a:lnTo>
                  <a:lnTo>
                    <a:pt x="75" y="12"/>
                  </a:lnTo>
                  <a:lnTo>
                    <a:pt x="85" y="12"/>
                  </a:lnTo>
                  <a:lnTo>
                    <a:pt x="95" y="11"/>
                  </a:lnTo>
                  <a:lnTo>
                    <a:pt x="105" y="10"/>
                  </a:lnTo>
                  <a:lnTo>
                    <a:pt x="93" y="3"/>
                  </a:lnTo>
                  <a:lnTo>
                    <a:pt x="80" y="0"/>
                  </a:lnTo>
                  <a:lnTo>
                    <a:pt x="66" y="0"/>
                  </a:lnTo>
                  <a:lnTo>
                    <a:pt x="53" y="2"/>
                  </a:lnTo>
                  <a:lnTo>
                    <a:pt x="39" y="6"/>
                  </a:lnTo>
                  <a:lnTo>
                    <a:pt x="26" y="11"/>
                  </a:lnTo>
                  <a:lnTo>
                    <a:pt x="13" y="1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8" name="Freeform 84"/>
            <p:cNvSpPr>
              <a:spLocks/>
            </p:cNvSpPr>
            <p:nvPr/>
          </p:nvSpPr>
          <p:spPr bwMode="auto">
            <a:xfrm>
              <a:off x="4527" y="2746"/>
              <a:ext cx="76" cy="26"/>
            </a:xfrm>
            <a:custGeom>
              <a:avLst/>
              <a:gdLst>
                <a:gd name="T0" fmla="*/ 0 w 76"/>
                <a:gd name="T1" fmla="*/ 12 h 26"/>
                <a:gd name="T2" fmla="*/ 6 w 76"/>
                <a:gd name="T3" fmla="*/ 12 h 26"/>
                <a:gd name="T4" fmla="*/ 13 w 76"/>
                <a:gd name="T5" fmla="*/ 12 h 26"/>
                <a:gd name="T6" fmla="*/ 20 w 76"/>
                <a:gd name="T7" fmla="*/ 13 h 26"/>
                <a:gd name="T8" fmla="*/ 26 w 76"/>
                <a:gd name="T9" fmla="*/ 14 h 26"/>
                <a:gd name="T10" fmla="*/ 33 w 76"/>
                <a:gd name="T11" fmla="*/ 15 h 26"/>
                <a:gd name="T12" fmla="*/ 40 w 76"/>
                <a:gd name="T13" fmla="*/ 16 h 26"/>
                <a:gd name="T14" fmla="*/ 46 w 76"/>
                <a:gd name="T15" fmla="*/ 17 h 26"/>
                <a:gd name="T16" fmla="*/ 51 w 76"/>
                <a:gd name="T17" fmla="*/ 19 h 26"/>
                <a:gd name="T18" fmla="*/ 58 w 76"/>
                <a:gd name="T19" fmla="*/ 21 h 26"/>
                <a:gd name="T20" fmla="*/ 64 w 76"/>
                <a:gd name="T21" fmla="*/ 24 h 26"/>
                <a:gd name="T22" fmla="*/ 71 w 76"/>
                <a:gd name="T23" fmla="*/ 26 h 26"/>
                <a:gd name="T24" fmla="*/ 76 w 76"/>
                <a:gd name="T25" fmla="*/ 24 h 26"/>
                <a:gd name="T26" fmla="*/ 73 w 76"/>
                <a:gd name="T27" fmla="*/ 20 h 26"/>
                <a:gd name="T28" fmla="*/ 68 w 76"/>
                <a:gd name="T29" fmla="*/ 16 h 26"/>
                <a:gd name="T30" fmla="*/ 64 w 76"/>
                <a:gd name="T31" fmla="*/ 13 h 26"/>
                <a:gd name="T32" fmla="*/ 59 w 76"/>
                <a:gd name="T33" fmla="*/ 8 h 26"/>
                <a:gd name="T34" fmla="*/ 52 w 76"/>
                <a:gd name="T35" fmla="*/ 6 h 26"/>
                <a:gd name="T36" fmla="*/ 46 w 76"/>
                <a:gd name="T37" fmla="*/ 4 h 26"/>
                <a:gd name="T38" fmla="*/ 41 w 76"/>
                <a:gd name="T39" fmla="*/ 2 h 26"/>
                <a:gd name="T40" fmla="*/ 35 w 76"/>
                <a:gd name="T41" fmla="*/ 0 h 26"/>
                <a:gd name="T42" fmla="*/ 0 w 76"/>
                <a:gd name="T43" fmla="*/ 5 h 26"/>
                <a:gd name="T44" fmla="*/ 0 w 76"/>
                <a:gd name="T45" fmla="*/ 1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6" h="26">
                  <a:moveTo>
                    <a:pt x="0" y="12"/>
                  </a:moveTo>
                  <a:lnTo>
                    <a:pt x="6" y="12"/>
                  </a:lnTo>
                  <a:lnTo>
                    <a:pt x="13" y="12"/>
                  </a:lnTo>
                  <a:lnTo>
                    <a:pt x="20" y="13"/>
                  </a:lnTo>
                  <a:lnTo>
                    <a:pt x="26" y="14"/>
                  </a:lnTo>
                  <a:lnTo>
                    <a:pt x="33" y="15"/>
                  </a:lnTo>
                  <a:lnTo>
                    <a:pt x="40" y="16"/>
                  </a:lnTo>
                  <a:lnTo>
                    <a:pt x="46" y="17"/>
                  </a:lnTo>
                  <a:lnTo>
                    <a:pt x="51" y="19"/>
                  </a:lnTo>
                  <a:lnTo>
                    <a:pt x="58" y="21"/>
                  </a:lnTo>
                  <a:lnTo>
                    <a:pt x="64" y="24"/>
                  </a:lnTo>
                  <a:lnTo>
                    <a:pt x="71" y="26"/>
                  </a:lnTo>
                  <a:lnTo>
                    <a:pt x="76" y="24"/>
                  </a:lnTo>
                  <a:lnTo>
                    <a:pt x="73" y="20"/>
                  </a:lnTo>
                  <a:lnTo>
                    <a:pt x="68" y="16"/>
                  </a:lnTo>
                  <a:lnTo>
                    <a:pt x="64" y="13"/>
                  </a:lnTo>
                  <a:lnTo>
                    <a:pt x="59" y="8"/>
                  </a:lnTo>
                  <a:lnTo>
                    <a:pt x="52" y="6"/>
                  </a:lnTo>
                  <a:lnTo>
                    <a:pt x="46" y="4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0" y="5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49" name="Freeform 85"/>
            <p:cNvSpPr>
              <a:spLocks/>
            </p:cNvSpPr>
            <p:nvPr/>
          </p:nvSpPr>
          <p:spPr bwMode="auto">
            <a:xfrm>
              <a:off x="3503" y="2780"/>
              <a:ext cx="70" cy="65"/>
            </a:xfrm>
            <a:custGeom>
              <a:avLst/>
              <a:gdLst>
                <a:gd name="T0" fmla="*/ 0 w 70"/>
                <a:gd name="T1" fmla="*/ 10 h 65"/>
                <a:gd name="T2" fmla="*/ 9 w 70"/>
                <a:gd name="T3" fmla="*/ 16 h 65"/>
                <a:gd name="T4" fmla="*/ 17 w 70"/>
                <a:gd name="T5" fmla="*/ 24 h 65"/>
                <a:gd name="T6" fmla="*/ 24 w 70"/>
                <a:gd name="T7" fmla="*/ 32 h 65"/>
                <a:gd name="T8" fmla="*/ 32 w 70"/>
                <a:gd name="T9" fmla="*/ 40 h 65"/>
                <a:gd name="T10" fmla="*/ 39 w 70"/>
                <a:gd name="T11" fmla="*/ 48 h 65"/>
                <a:gd name="T12" fmla="*/ 46 w 70"/>
                <a:gd name="T13" fmla="*/ 55 h 65"/>
                <a:gd name="T14" fmla="*/ 55 w 70"/>
                <a:gd name="T15" fmla="*/ 60 h 65"/>
                <a:gd name="T16" fmla="*/ 64 w 70"/>
                <a:gd name="T17" fmla="*/ 65 h 65"/>
                <a:gd name="T18" fmla="*/ 69 w 70"/>
                <a:gd name="T19" fmla="*/ 58 h 65"/>
                <a:gd name="T20" fmla="*/ 70 w 70"/>
                <a:gd name="T21" fmla="*/ 51 h 65"/>
                <a:gd name="T22" fmla="*/ 69 w 70"/>
                <a:gd name="T23" fmla="*/ 43 h 65"/>
                <a:gd name="T24" fmla="*/ 67 w 70"/>
                <a:gd name="T25" fmla="*/ 34 h 65"/>
                <a:gd name="T26" fmla="*/ 60 w 70"/>
                <a:gd name="T27" fmla="*/ 32 h 65"/>
                <a:gd name="T28" fmla="*/ 54 w 70"/>
                <a:gd name="T29" fmla="*/ 28 h 65"/>
                <a:gd name="T30" fmla="*/ 48 w 70"/>
                <a:gd name="T31" fmla="*/ 24 h 65"/>
                <a:gd name="T32" fmla="*/ 43 w 70"/>
                <a:gd name="T33" fmla="*/ 18 h 65"/>
                <a:gd name="T34" fmla="*/ 38 w 70"/>
                <a:gd name="T35" fmla="*/ 13 h 65"/>
                <a:gd name="T36" fmla="*/ 32 w 70"/>
                <a:gd name="T37" fmla="*/ 8 h 65"/>
                <a:gd name="T38" fmla="*/ 27 w 70"/>
                <a:gd name="T39" fmla="*/ 4 h 65"/>
                <a:gd name="T40" fmla="*/ 19 w 70"/>
                <a:gd name="T41" fmla="*/ 0 h 65"/>
                <a:gd name="T42" fmla="*/ 13 w 70"/>
                <a:gd name="T43" fmla="*/ 1 h 65"/>
                <a:gd name="T44" fmla="*/ 9 w 70"/>
                <a:gd name="T45" fmla="*/ 3 h 65"/>
                <a:gd name="T46" fmla="*/ 5 w 70"/>
                <a:gd name="T47" fmla="*/ 7 h 65"/>
                <a:gd name="T48" fmla="*/ 0 w 70"/>
                <a:gd name="T49" fmla="*/ 1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0" h="65">
                  <a:moveTo>
                    <a:pt x="0" y="10"/>
                  </a:moveTo>
                  <a:lnTo>
                    <a:pt x="9" y="16"/>
                  </a:lnTo>
                  <a:lnTo>
                    <a:pt x="17" y="24"/>
                  </a:lnTo>
                  <a:lnTo>
                    <a:pt x="24" y="32"/>
                  </a:lnTo>
                  <a:lnTo>
                    <a:pt x="32" y="40"/>
                  </a:lnTo>
                  <a:lnTo>
                    <a:pt x="39" y="48"/>
                  </a:lnTo>
                  <a:lnTo>
                    <a:pt x="46" y="55"/>
                  </a:lnTo>
                  <a:lnTo>
                    <a:pt x="55" y="60"/>
                  </a:lnTo>
                  <a:lnTo>
                    <a:pt x="64" y="65"/>
                  </a:lnTo>
                  <a:lnTo>
                    <a:pt x="69" y="58"/>
                  </a:lnTo>
                  <a:lnTo>
                    <a:pt x="70" y="51"/>
                  </a:lnTo>
                  <a:lnTo>
                    <a:pt x="69" y="43"/>
                  </a:lnTo>
                  <a:lnTo>
                    <a:pt x="67" y="34"/>
                  </a:lnTo>
                  <a:lnTo>
                    <a:pt x="60" y="32"/>
                  </a:lnTo>
                  <a:lnTo>
                    <a:pt x="54" y="28"/>
                  </a:lnTo>
                  <a:lnTo>
                    <a:pt x="48" y="24"/>
                  </a:lnTo>
                  <a:lnTo>
                    <a:pt x="43" y="18"/>
                  </a:lnTo>
                  <a:lnTo>
                    <a:pt x="38" y="13"/>
                  </a:lnTo>
                  <a:lnTo>
                    <a:pt x="32" y="8"/>
                  </a:lnTo>
                  <a:lnTo>
                    <a:pt x="27" y="4"/>
                  </a:lnTo>
                  <a:lnTo>
                    <a:pt x="19" y="0"/>
                  </a:lnTo>
                  <a:lnTo>
                    <a:pt x="13" y="1"/>
                  </a:lnTo>
                  <a:lnTo>
                    <a:pt x="9" y="3"/>
                  </a:lnTo>
                  <a:lnTo>
                    <a:pt x="5" y="7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0" name="Freeform 86"/>
            <p:cNvSpPr>
              <a:spLocks/>
            </p:cNvSpPr>
            <p:nvPr/>
          </p:nvSpPr>
          <p:spPr bwMode="auto">
            <a:xfrm>
              <a:off x="3400" y="2789"/>
              <a:ext cx="66" cy="42"/>
            </a:xfrm>
            <a:custGeom>
              <a:avLst/>
              <a:gdLst>
                <a:gd name="T0" fmla="*/ 0 w 66"/>
                <a:gd name="T1" fmla="*/ 39 h 42"/>
                <a:gd name="T2" fmla="*/ 3 w 66"/>
                <a:gd name="T3" fmla="*/ 42 h 42"/>
                <a:gd name="T4" fmla="*/ 7 w 66"/>
                <a:gd name="T5" fmla="*/ 42 h 42"/>
                <a:gd name="T6" fmla="*/ 12 w 66"/>
                <a:gd name="T7" fmla="*/ 41 h 42"/>
                <a:gd name="T8" fmla="*/ 18 w 66"/>
                <a:gd name="T9" fmla="*/ 40 h 42"/>
                <a:gd name="T10" fmla="*/ 23 w 66"/>
                <a:gd name="T11" fmla="*/ 36 h 42"/>
                <a:gd name="T12" fmla="*/ 28 w 66"/>
                <a:gd name="T13" fmla="*/ 33 h 42"/>
                <a:gd name="T14" fmla="*/ 34 w 66"/>
                <a:gd name="T15" fmla="*/ 28 h 42"/>
                <a:gd name="T16" fmla="*/ 40 w 66"/>
                <a:gd name="T17" fmla="*/ 25 h 42"/>
                <a:gd name="T18" fmla="*/ 46 w 66"/>
                <a:gd name="T19" fmla="*/ 22 h 42"/>
                <a:gd name="T20" fmla="*/ 52 w 66"/>
                <a:gd name="T21" fmla="*/ 18 h 42"/>
                <a:gd name="T22" fmla="*/ 58 w 66"/>
                <a:gd name="T23" fmla="*/ 15 h 42"/>
                <a:gd name="T24" fmla="*/ 64 w 66"/>
                <a:gd name="T25" fmla="*/ 11 h 42"/>
                <a:gd name="T26" fmla="*/ 66 w 66"/>
                <a:gd name="T27" fmla="*/ 3 h 42"/>
                <a:gd name="T28" fmla="*/ 64 w 66"/>
                <a:gd name="T29" fmla="*/ 1 h 42"/>
                <a:gd name="T30" fmla="*/ 60 w 66"/>
                <a:gd name="T31" fmla="*/ 0 h 42"/>
                <a:gd name="T32" fmla="*/ 55 w 66"/>
                <a:gd name="T33" fmla="*/ 0 h 42"/>
                <a:gd name="T34" fmla="*/ 51 w 66"/>
                <a:gd name="T35" fmla="*/ 2 h 42"/>
                <a:gd name="T36" fmla="*/ 45 w 66"/>
                <a:gd name="T37" fmla="*/ 3 h 42"/>
                <a:gd name="T38" fmla="*/ 40 w 66"/>
                <a:gd name="T39" fmla="*/ 5 h 42"/>
                <a:gd name="T40" fmla="*/ 34 w 66"/>
                <a:gd name="T41" fmla="*/ 6 h 42"/>
                <a:gd name="T42" fmla="*/ 29 w 66"/>
                <a:gd name="T43" fmla="*/ 7 h 42"/>
                <a:gd name="T44" fmla="*/ 22 w 66"/>
                <a:gd name="T45" fmla="*/ 14 h 42"/>
                <a:gd name="T46" fmla="*/ 11 w 66"/>
                <a:gd name="T47" fmla="*/ 20 h 42"/>
                <a:gd name="T48" fmla="*/ 3 w 66"/>
                <a:gd name="T49" fmla="*/ 27 h 42"/>
                <a:gd name="T50" fmla="*/ 0 w 66"/>
                <a:gd name="T51" fmla="*/ 3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" h="42">
                  <a:moveTo>
                    <a:pt x="0" y="39"/>
                  </a:moveTo>
                  <a:lnTo>
                    <a:pt x="3" y="42"/>
                  </a:lnTo>
                  <a:lnTo>
                    <a:pt x="7" y="42"/>
                  </a:lnTo>
                  <a:lnTo>
                    <a:pt x="12" y="41"/>
                  </a:lnTo>
                  <a:lnTo>
                    <a:pt x="18" y="40"/>
                  </a:lnTo>
                  <a:lnTo>
                    <a:pt x="23" y="36"/>
                  </a:lnTo>
                  <a:lnTo>
                    <a:pt x="28" y="33"/>
                  </a:lnTo>
                  <a:lnTo>
                    <a:pt x="34" y="28"/>
                  </a:lnTo>
                  <a:lnTo>
                    <a:pt x="40" y="25"/>
                  </a:lnTo>
                  <a:lnTo>
                    <a:pt x="46" y="22"/>
                  </a:lnTo>
                  <a:lnTo>
                    <a:pt x="52" y="18"/>
                  </a:lnTo>
                  <a:lnTo>
                    <a:pt x="58" y="15"/>
                  </a:lnTo>
                  <a:lnTo>
                    <a:pt x="64" y="11"/>
                  </a:lnTo>
                  <a:lnTo>
                    <a:pt x="66" y="3"/>
                  </a:lnTo>
                  <a:lnTo>
                    <a:pt x="64" y="1"/>
                  </a:lnTo>
                  <a:lnTo>
                    <a:pt x="60" y="0"/>
                  </a:lnTo>
                  <a:lnTo>
                    <a:pt x="55" y="0"/>
                  </a:lnTo>
                  <a:lnTo>
                    <a:pt x="51" y="2"/>
                  </a:lnTo>
                  <a:lnTo>
                    <a:pt x="45" y="3"/>
                  </a:lnTo>
                  <a:lnTo>
                    <a:pt x="40" y="5"/>
                  </a:lnTo>
                  <a:lnTo>
                    <a:pt x="34" y="6"/>
                  </a:lnTo>
                  <a:lnTo>
                    <a:pt x="29" y="7"/>
                  </a:lnTo>
                  <a:lnTo>
                    <a:pt x="22" y="14"/>
                  </a:lnTo>
                  <a:lnTo>
                    <a:pt x="11" y="20"/>
                  </a:lnTo>
                  <a:lnTo>
                    <a:pt x="3" y="27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1" name="Freeform 87"/>
            <p:cNvSpPr>
              <a:spLocks/>
            </p:cNvSpPr>
            <p:nvPr/>
          </p:nvSpPr>
          <p:spPr bwMode="auto">
            <a:xfrm>
              <a:off x="4487" y="2773"/>
              <a:ext cx="15" cy="103"/>
            </a:xfrm>
            <a:custGeom>
              <a:avLst/>
              <a:gdLst>
                <a:gd name="T0" fmla="*/ 1 w 15"/>
                <a:gd name="T1" fmla="*/ 1 h 103"/>
                <a:gd name="T2" fmla="*/ 1 w 15"/>
                <a:gd name="T3" fmla="*/ 25 h 103"/>
                <a:gd name="T4" fmla="*/ 0 w 15"/>
                <a:gd name="T5" fmla="*/ 49 h 103"/>
                <a:gd name="T6" fmla="*/ 1 w 15"/>
                <a:gd name="T7" fmla="*/ 72 h 103"/>
                <a:gd name="T8" fmla="*/ 6 w 15"/>
                <a:gd name="T9" fmla="*/ 95 h 103"/>
                <a:gd name="T10" fmla="*/ 6 w 15"/>
                <a:gd name="T11" fmla="*/ 98 h 103"/>
                <a:gd name="T12" fmla="*/ 5 w 15"/>
                <a:gd name="T13" fmla="*/ 100 h 103"/>
                <a:gd name="T14" fmla="*/ 6 w 15"/>
                <a:gd name="T15" fmla="*/ 102 h 103"/>
                <a:gd name="T16" fmla="*/ 10 w 15"/>
                <a:gd name="T17" fmla="*/ 103 h 103"/>
                <a:gd name="T18" fmla="*/ 12 w 15"/>
                <a:gd name="T19" fmla="*/ 103 h 103"/>
                <a:gd name="T20" fmla="*/ 13 w 15"/>
                <a:gd name="T21" fmla="*/ 81 h 103"/>
                <a:gd name="T22" fmla="*/ 12 w 15"/>
                <a:gd name="T23" fmla="*/ 59 h 103"/>
                <a:gd name="T24" fmla="*/ 12 w 15"/>
                <a:gd name="T25" fmla="*/ 36 h 103"/>
                <a:gd name="T26" fmla="*/ 15 w 15"/>
                <a:gd name="T27" fmla="*/ 14 h 103"/>
                <a:gd name="T28" fmla="*/ 13 w 15"/>
                <a:gd name="T29" fmla="*/ 10 h 103"/>
                <a:gd name="T30" fmla="*/ 10 w 15"/>
                <a:gd name="T31" fmla="*/ 5 h 103"/>
                <a:gd name="T32" fmla="*/ 6 w 15"/>
                <a:gd name="T33" fmla="*/ 0 h 103"/>
                <a:gd name="T34" fmla="*/ 1 w 15"/>
                <a:gd name="T35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103">
                  <a:moveTo>
                    <a:pt x="1" y="1"/>
                  </a:moveTo>
                  <a:lnTo>
                    <a:pt x="1" y="25"/>
                  </a:lnTo>
                  <a:lnTo>
                    <a:pt x="0" y="49"/>
                  </a:lnTo>
                  <a:lnTo>
                    <a:pt x="1" y="72"/>
                  </a:lnTo>
                  <a:lnTo>
                    <a:pt x="6" y="95"/>
                  </a:lnTo>
                  <a:lnTo>
                    <a:pt x="6" y="98"/>
                  </a:lnTo>
                  <a:lnTo>
                    <a:pt x="5" y="100"/>
                  </a:lnTo>
                  <a:lnTo>
                    <a:pt x="6" y="102"/>
                  </a:lnTo>
                  <a:lnTo>
                    <a:pt x="10" y="103"/>
                  </a:lnTo>
                  <a:lnTo>
                    <a:pt x="12" y="103"/>
                  </a:lnTo>
                  <a:lnTo>
                    <a:pt x="13" y="81"/>
                  </a:lnTo>
                  <a:lnTo>
                    <a:pt x="12" y="59"/>
                  </a:lnTo>
                  <a:lnTo>
                    <a:pt x="12" y="36"/>
                  </a:lnTo>
                  <a:lnTo>
                    <a:pt x="15" y="14"/>
                  </a:lnTo>
                  <a:lnTo>
                    <a:pt x="13" y="10"/>
                  </a:lnTo>
                  <a:lnTo>
                    <a:pt x="10" y="5"/>
                  </a:lnTo>
                  <a:lnTo>
                    <a:pt x="6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2" name="Freeform 88"/>
            <p:cNvSpPr>
              <a:spLocks/>
            </p:cNvSpPr>
            <p:nvPr/>
          </p:nvSpPr>
          <p:spPr bwMode="auto">
            <a:xfrm>
              <a:off x="4345" y="2783"/>
              <a:ext cx="78" cy="21"/>
            </a:xfrm>
            <a:custGeom>
              <a:avLst/>
              <a:gdLst>
                <a:gd name="T0" fmla="*/ 0 w 78"/>
                <a:gd name="T1" fmla="*/ 2 h 21"/>
                <a:gd name="T2" fmla="*/ 1 w 78"/>
                <a:gd name="T3" fmla="*/ 8 h 21"/>
                <a:gd name="T4" fmla="*/ 8 w 78"/>
                <a:gd name="T5" fmla="*/ 11 h 21"/>
                <a:gd name="T6" fmla="*/ 17 w 78"/>
                <a:gd name="T7" fmla="*/ 14 h 21"/>
                <a:gd name="T8" fmla="*/ 24 w 78"/>
                <a:gd name="T9" fmla="*/ 17 h 21"/>
                <a:gd name="T10" fmla="*/ 31 w 78"/>
                <a:gd name="T11" fmla="*/ 19 h 21"/>
                <a:gd name="T12" fmla="*/ 40 w 78"/>
                <a:gd name="T13" fmla="*/ 21 h 21"/>
                <a:gd name="T14" fmla="*/ 47 w 78"/>
                <a:gd name="T15" fmla="*/ 21 h 21"/>
                <a:gd name="T16" fmla="*/ 53 w 78"/>
                <a:gd name="T17" fmla="*/ 21 h 21"/>
                <a:gd name="T18" fmla="*/ 61 w 78"/>
                <a:gd name="T19" fmla="*/ 20 h 21"/>
                <a:gd name="T20" fmla="*/ 63 w 78"/>
                <a:gd name="T21" fmla="*/ 15 h 21"/>
                <a:gd name="T22" fmla="*/ 67 w 78"/>
                <a:gd name="T23" fmla="*/ 14 h 21"/>
                <a:gd name="T24" fmla="*/ 70 w 78"/>
                <a:gd name="T25" fmla="*/ 14 h 21"/>
                <a:gd name="T26" fmla="*/ 73 w 78"/>
                <a:gd name="T27" fmla="*/ 11 h 21"/>
                <a:gd name="T28" fmla="*/ 75 w 78"/>
                <a:gd name="T29" fmla="*/ 12 h 21"/>
                <a:gd name="T30" fmla="*/ 77 w 78"/>
                <a:gd name="T31" fmla="*/ 12 h 21"/>
                <a:gd name="T32" fmla="*/ 77 w 78"/>
                <a:gd name="T33" fmla="*/ 13 h 21"/>
                <a:gd name="T34" fmla="*/ 78 w 78"/>
                <a:gd name="T35" fmla="*/ 11 h 21"/>
                <a:gd name="T36" fmla="*/ 78 w 78"/>
                <a:gd name="T37" fmla="*/ 8 h 21"/>
                <a:gd name="T38" fmla="*/ 77 w 78"/>
                <a:gd name="T39" fmla="*/ 6 h 21"/>
                <a:gd name="T40" fmla="*/ 75 w 78"/>
                <a:gd name="T41" fmla="*/ 5 h 21"/>
                <a:gd name="T42" fmla="*/ 72 w 78"/>
                <a:gd name="T43" fmla="*/ 4 h 21"/>
                <a:gd name="T44" fmla="*/ 63 w 78"/>
                <a:gd name="T45" fmla="*/ 2 h 21"/>
                <a:gd name="T46" fmla="*/ 53 w 78"/>
                <a:gd name="T47" fmla="*/ 1 h 21"/>
                <a:gd name="T48" fmla="*/ 45 w 78"/>
                <a:gd name="T49" fmla="*/ 0 h 21"/>
                <a:gd name="T50" fmla="*/ 35 w 78"/>
                <a:gd name="T51" fmla="*/ 0 h 21"/>
                <a:gd name="T52" fmla="*/ 26 w 78"/>
                <a:gd name="T53" fmla="*/ 0 h 21"/>
                <a:gd name="T54" fmla="*/ 17 w 78"/>
                <a:gd name="T55" fmla="*/ 1 h 21"/>
                <a:gd name="T56" fmla="*/ 8 w 78"/>
                <a:gd name="T57" fmla="*/ 2 h 21"/>
                <a:gd name="T58" fmla="*/ 0 w 78"/>
                <a:gd name="T5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8" h="21">
                  <a:moveTo>
                    <a:pt x="0" y="2"/>
                  </a:moveTo>
                  <a:lnTo>
                    <a:pt x="1" y="8"/>
                  </a:lnTo>
                  <a:lnTo>
                    <a:pt x="8" y="11"/>
                  </a:lnTo>
                  <a:lnTo>
                    <a:pt x="17" y="14"/>
                  </a:lnTo>
                  <a:lnTo>
                    <a:pt x="24" y="17"/>
                  </a:lnTo>
                  <a:lnTo>
                    <a:pt x="31" y="19"/>
                  </a:lnTo>
                  <a:lnTo>
                    <a:pt x="40" y="21"/>
                  </a:lnTo>
                  <a:lnTo>
                    <a:pt x="47" y="21"/>
                  </a:lnTo>
                  <a:lnTo>
                    <a:pt x="53" y="21"/>
                  </a:lnTo>
                  <a:lnTo>
                    <a:pt x="61" y="20"/>
                  </a:lnTo>
                  <a:lnTo>
                    <a:pt x="63" y="15"/>
                  </a:lnTo>
                  <a:lnTo>
                    <a:pt x="67" y="14"/>
                  </a:lnTo>
                  <a:lnTo>
                    <a:pt x="70" y="14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7" y="12"/>
                  </a:lnTo>
                  <a:lnTo>
                    <a:pt x="77" y="13"/>
                  </a:lnTo>
                  <a:lnTo>
                    <a:pt x="78" y="11"/>
                  </a:lnTo>
                  <a:lnTo>
                    <a:pt x="78" y="8"/>
                  </a:lnTo>
                  <a:lnTo>
                    <a:pt x="77" y="6"/>
                  </a:lnTo>
                  <a:lnTo>
                    <a:pt x="75" y="5"/>
                  </a:lnTo>
                  <a:lnTo>
                    <a:pt x="72" y="4"/>
                  </a:lnTo>
                  <a:lnTo>
                    <a:pt x="63" y="2"/>
                  </a:lnTo>
                  <a:lnTo>
                    <a:pt x="53" y="1"/>
                  </a:lnTo>
                  <a:lnTo>
                    <a:pt x="45" y="0"/>
                  </a:lnTo>
                  <a:lnTo>
                    <a:pt x="35" y="0"/>
                  </a:lnTo>
                  <a:lnTo>
                    <a:pt x="26" y="0"/>
                  </a:lnTo>
                  <a:lnTo>
                    <a:pt x="17" y="1"/>
                  </a:lnTo>
                  <a:lnTo>
                    <a:pt x="8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3" name="Freeform 89"/>
            <p:cNvSpPr>
              <a:spLocks/>
            </p:cNvSpPr>
            <p:nvPr/>
          </p:nvSpPr>
          <p:spPr bwMode="auto">
            <a:xfrm>
              <a:off x="2962" y="2809"/>
              <a:ext cx="124" cy="104"/>
            </a:xfrm>
            <a:custGeom>
              <a:avLst/>
              <a:gdLst>
                <a:gd name="T0" fmla="*/ 1 w 124"/>
                <a:gd name="T1" fmla="*/ 21 h 104"/>
                <a:gd name="T2" fmla="*/ 0 w 124"/>
                <a:gd name="T3" fmla="*/ 32 h 104"/>
                <a:gd name="T4" fmla="*/ 1 w 124"/>
                <a:gd name="T5" fmla="*/ 44 h 104"/>
                <a:gd name="T6" fmla="*/ 3 w 124"/>
                <a:gd name="T7" fmla="*/ 54 h 104"/>
                <a:gd name="T8" fmla="*/ 8 w 124"/>
                <a:gd name="T9" fmla="*/ 65 h 104"/>
                <a:gd name="T10" fmla="*/ 12 w 124"/>
                <a:gd name="T11" fmla="*/ 75 h 104"/>
                <a:gd name="T12" fmla="*/ 18 w 124"/>
                <a:gd name="T13" fmla="*/ 85 h 104"/>
                <a:gd name="T14" fmla="*/ 24 w 124"/>
                <a:gd name="T15" fmla="*/ 93 h 104"/>
                <a:gd name="T16" fmla="*/ 32 w 124"/>
                <a:gd name="T17" fmla="*/ 102 h 104"/>
                <a:gd name="T18" fmla="*/ 41 w 124"/>
                <a:gd name="T19" fmla="*/ 103 h 104"/>
                <a:gd name="T20" fmla="*/ 50 w 124"/>
                <a:gd name="T21" fmla="*/ 104 h 104"/>
                <a:gd name="T22" fmla="*/ 60 w 124"/>
                <a:gd name="T23" fmla="*/ 104 h 104"/>
                <a:gd name="T24" fmla="*/ 69 w 124"/>
                <a:gd name="T25" fmla="*/ 103 h 104"/>
                <a:gd name="T26" fmla="*/ 78 w 124"/>
                <a:gd name="T27" fmla="*/ 102 h 104"/>
                <a:gd name="T28" fmla="*/ 87 w 124"/>
                <a:gd name="T29" fmla="*/ 99 h 104"/>
                <a:gd name="T30" fmla="*/ 97 w 124"/>
                <a:gd name="T31" fmla="*/ 97 h 104"/>
                <a:gd name="T32" fmla="*/ 106 w 124"/>
                <a:gd name="T33" fmla="*/ 95 h 104"/>
                <a:gd name="T34" fmla="*/ 107 w 124"/>
                <a:gd name="T35" fmla="*/ 93 h 104"/>
                <a:gd name="T36" fmla="*/ 109 w 124"/>
                <a:gd name="T37" fmla="*/ 92 h 104"/>
                <a:gd name="T38" fmla="*/ 111 w 124"/>
                <a:gd name="T39" fmla="*/ 91 h 104"/>
                <a:gd name="T40" fmla="*/ 113 w 124"/>
                <a:gd name="T41" fmla="*/ 89 h 104"/>
                <a:gd name="T42" fmla="*/ 115 w 124"/>
                <a:gd name="T43" fmla="*/ 78 h 104"/>
                <a:gd name="T44" fmla="*/ 118 w 124"/>
                <a:gd name="T45" fmla="*/ 67 h 104"/>
                <a:gd name="T46" fmla="*/ 122 w 124"/>
                <a:gd name="T47" fmla="*/ 55 h 104"/>
                <a:gd name="T48" fmla="*/ 124 w 124"/>
                <a:gd name="T49" fmla="*/ 44 h 104"/>
                <a:gd name="T50" fmla="*/ 124 w 124"/>
                <a:gd name="T51" fmla="*/ 32 h 104"/>
                <a:gd name="T52" fmla="*/ 121 w 124"/>
                <a:gd name="T53" fmla="*/ 22 h 104"/>
                <a:gd name="T54" fmla="*/ 115 w 124"/>
                <a:gd name="T55" fmla="*/ 11 h 104"/>
                <a:gd name="T56" fmla="*/ 106 w 124"/>
                <a:gd name="T57" fmla="*/ 3 h 104"/>
                <a:gd name="T58" fmla="*/ 94 w 124"/>
                <a:gd name="T59" fmla="*/ 1 h 104"/>
                <a:gd name="T60" fmla="*/ 83 w 124"/>
                <a:gd name="T61" fmla="*/ 0 h 104"/>
                <a:gd name="T62" fmla="*/ 70 w 124"/>
                <a:gd name="T63" fmla="*/ 0 h 104"/>
                <a:gd name="T64" fmla="*/ 58 w 124"/>
                <a:gd name="T65" fmla="*/ 1 h 104"/>
                <a:gd name="T66" fmla="*/ 45 w 124"/>
                <a:gd name="T67" fmla="*/ 3 h 104"/>
                <a:gd name="T68" fmla="*/ 33 w 124"/>
                <a:gd name="T69" fmla="*/ 5 h 104"/>
                <a:gd name="T70" fmla="*/ 21 w 124"/>
                <a:gd name="T71" fmla="*/ 7 h 104"/>
                <a:gd name="T72" fmla="*/ 10 w 124"/>
                <a:gd name="T73" fmla="*/ 10 h 104"/>
                <a:gd name="T74" fmla="*/ 1 w 124"/>
                <a:gd name="T75" fmla="*/ 2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4" h="104">
                  <a:moveTo>
                    <a:pt x="1" y="21"/>
                  </a:moveTo>
                  <a:lnTo>
                    <a:pt x="0" y="32"/>
                  </a:lnTo>
                  <a:lnTo>
                    <a:pt x="1" y="44"/>
                  </a:lnTo>
                  <a:lnTo>
                    <a:pt x="3" y="54"/>
                  </a:lnTo>
                  <a:lnTo>
                    <a:pt x="8" y="65"/>
                  </a:lnTo>
                  <a:lnTo>
                    <a:pt x="12" y="75"/>
                  </a:lnTo>
                  <a:lnTo>
                    <a:pt x="18" y="85"/>
                  </a:lnTo>
                  <a:lnTo>
                    <a:pt x="24" y="93"/>
                  </a:lnTo>
                  <a:lnTo>
                    <a:pt x="32" y="102"/>
                  </a:lnTo>
                  <a:lnTo>
                    <a:pt x="41" y="103"/>
                  </a:lnTo>
                  <a:lnTo>
                    <a:pt x="50" y="104"/>
                  </a:lnTo>
                  <a:lnTo>
                    <a:pt x="60" y="104"/>
                  </a:lnTo>
                  <a:lnTo>
                    <a:pt x="69" y="103"/>
                  </a:lnTo>
                  <a:lnTo>
                    <a:pt x="78" y="102"/>
                  </a:lnTo>
                  <a:lnTo>
                    <a:pt x="87" y="99"/>
                  </a:lnTo>
                  <a:lnTo>
                    <a:pt x="97" y="97"/>
                  </a:lnTo>
                  <a:lnTo>
                    <a:pt x="106" y="95"/>
                  </a:lnTo>
                  <a:lnTo>
                    <a:pt x="107" y="93"/>
                  </a:lnTo>
                  <a:lnTo>
                    <a:pt x="109" y="92"/>
                  </a:lnTo>
                  <a:lnTo>
                    <a:pt x="111" y="91"/>
                  </a:lnTo>
                  <a:lnTo>
                    <a:pt x="113" y="89"/>
                  </a:lnTo>
                  <a:lnTo>
                    <a:pt x="115" y="78"/>
                  </a:lnTo>
                  <a:lnTo>
                    <a:pt x="118" y="67"/>
                  </a:lnTo>
                  <a:lnTo>
                    <a:pt x="122" y="55"/>
                  </a:lnTo>
                  <a:lnTo>
                    <a:pt x="124" y="44"/>
                  </a:lnTo>
                  <a:lnTo>
                    <a:pt x="124" y="32"/>
                  </a:lnTo>
                  <a:lnTo>
                    <a:pt x="121" y="22"/>
                  </a:lnTo>
                  <a:lnTo>
                    <a:pt x="115" y="11"/>
                  </a:lnTo>
                  <a:lnTo>
                    <a:pt x="106" y="3"/>
                  </a:lnTo>
                  <a:lnTo>
                    <a:pt x="94" y="1"/>
                  </a:lnTo>
                  <a:lnTo>
                    <a:pt x="83" y="0"/>
                  </a:lnTo>
                  <a:lnTo>
                    <a:pt x="70" y="0"/>
                  </a:lnTo>
                  <a:lnTo>
                    <a:pt x="58" y="1"/>
                  </a:lnTo>
                  <a:lnTo>
                    <a:pt x="45" y="3"/>
                  </a:lnTo>
                  <a:lnTo>
                    <a:pt x="33" y="5"/>
                  </a:lnTo>
                  <a:lnTo>
                    <a:pt x="21" y="7"/>
                  </a:lnTo>
                  <a:lnTo>
                    <a:pt x="10" y="10"/>
                  </a:lnTo>
                  <a:lnTo>
                    <a:pt x="1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4" name="Freeform 90"/>
            <p:cNvSpPr>
              <a:spLocks/>
            </p:cNvSpPr>
            <p:nvPr/>
          </p:nvSpPr>
          <p:spPr bwMode="auto">
            <a:xfrm>
              <a:off x="3191" y="2809"/>
              <a:ext cx="127" cy="103"/>
            </a:xfrm>
            <a:custGeom>
              <a:avLst/>
              <a:gdLst>
                <a:gd name="T0" fmla="*/ 0 w 127"/>
                <a:gd name="T1" fmla="*/ 11 h 103"/>
                <a:gd name="T2" fmla="*/ 0 w 127"/>
                <a:gd name="T3" fmla="*/ 34 h 103"/>
                <a:gd name="T4" fmla="*/ 1 w 127"/>
                <a:gd name="T5" fmla="*/ 56 h 103"/>
                <a:gd name="T6" fmla="*/ 6 w 127"/>
                <a:gd name="T7" fmla="*/ 77 h 103"/>
                <a:gd name="T8" fmla="*/ 17 w 127"/>
                <a:gd name="T9" fmla="*/ 95 h 103"/>
                <a:gd name="T10" fmla="*/ 28 w 127"/>
                <a:gd name="T11" fmla="*/ 97 h 103"/>
                <a:gd name="T12" fmla="*/ 38 w 127"/>
                <a:gd name="T13" fmla="*/ 99 h 103"/>
                <a:gd name="T14" fmla="*/ 51 w 127"/>
                <a:gd name="T15" fmla="*/ 102 h 103"/>
                <a:gd name="T16" fmla="*/ 62 w 127"/>
                <a:gd name="T17" fmla="*/ 102 h 103"/>
                <a:gd name="T18" fmla="*/ 74 w 127"/>
                <a:gd name="T19" fmla="*/ 103 h 103"/>
                <a:gd name="T20" fmla="*/ 86 w 127"/>
                <a:gd name="T21" fmla="*/ 100 h 103"/>
                <a:gd name="T22" fmla="*/ 97 w 127"/>
                <a:gd name="T23" fmla="*/ 98 h 103"/>
                <a:gd name="T24" fmla="*/ 107 w 127"/>
                <a:gd name="T25" fmla="*/ 93 h 103"/>
                <a:gd name="T26" fmla="*/ 116 w 127"/>
                <a:gd name="T27" fmla="*/ 80 h 103"/>
                <a:gd name="T28" fmla="*/ 122 w 127"/>
                <a:gd name="T29" fmla="*/ 64 h 103"/>
                <a:gd name="T30" fmla="*/ 126 w 127"/>
                <a:gd name="T31" fmla="*/ 48 h 103"/>
                <a:gd name="T32" fmla="*/ 127 w 127"/>
                <a:gd name="T33" fmla="*/ 31 h 103"/>
                <a:gd name="T34" fmla="*/ 123 w 127"/>
                <a:gd name="T35" fmla="*/ 18 h 103"/>
                <a:gd name="T36" fmla="*/ 116 w 127"/>
                <a:gd name="T37" fmla="*/ 9 h 103"/>
                <a:gd name="T38" fmla="*/ 105 w 127"/>
                <a:gd name="T39" fmla="*/ 4 h 103"/>
                <a:gd name="T40" fmla="*/ 94 w 127"/>
                <a:gd name="T41" fmla="*/ 2 h 103"/>
                <a:gd name="T42" fmla="*/ 81 w 127"/>
                <a:gd name="T43" fmla="*/ 2 h 103"/>
                <a:gd name="T44" fmla="*/ 67 w 127"/>
                <a:gd name="T45" fmla="*/ 2 h 103"/>
                <a:gd name="T46" fmla="*/ 55 w 127"/>
                <a:gd name="T47" fmla="*/ 2 h 103"/>
                <a:gd name="T48" fmla="*/ 44 w 127"/>
                <a:gd name="T49" fmla="*/ 0 h 103"/>
                <a:gd name="T50" fmla="*/ 39 w 127"/>
                <a:gd name="T51" fmla="*/ 2 h 103"/>
                <a:gd name="T52" fmla="*/ 34 w 127"/>
                <a:gd name="T53" fmla="*/ 3 h 103"/>
                <a:gd name="T54" fmla="*/ 28 w 127"/>
                <a:gd name="T55" fmla="*/ 3 h 103"/>
                <a:gd name="T56" fmla="*/ 22 w 127"/>
                <a:gd name="T57" fmla="*/ 4 h 103"/>
                <a:gd name="T58" fmla="*/ 16 w 127"/>
                <a:gd name="T59" fmla="*/ 4 h 103"/>
                <a:gd name="T60" fmla="*/ 11 w 127"/>
                <a:gd name="T61" fmla="*/ 5 h 103"/>
                <a:gd name="T62" fmla="*/ 5 w 127"/>
                <a:gd name="T63" fmla="*/ 8 h 103"/>
                <a:gd name="T64" fmla="*/ 0 w 127"/>
                <a:gd name="T65" fmla="*/ 1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7" h="103">
                  <a:moveTo>
                    <a:pt x="0" y="11"/>
                  </a:moveTo>
                  <a:lnTo>
                    <a:pt x="0" y="34"/>
                  </a:lnTo>
                  <a:lnTo>
                    <a:pt x="1" y="56"/>
                  </a:lnTo>
                  <a:lnTo>
                    <a:pt x="6" y="77"/>
                  </a:lnTo>
                  <a:lnTo>
                    <a:pt x="17" y="95"/>
                  </a:lnTo>
                  <a:lnTo>
                    <a:pt x="28" y="97"/>
                  </a:lnTo>
                  <a:lnTo>
                    <a:pt x="38" y="99"/>
                  </a:lnTo>
                  <a:lnTo>
                    <a:pt x="51" y="102"/>
                  </a:lnTo>
                  <a:lnTo>
                    <a:pt x="62" y="102"/>
                  </a:lnTo>
                  <a:lnTo>
                    <a:pt x="74" y="103"/>
                  </a:lnTo>
                  <a:lnTo>
                    <a:pt x="86" y="100"/>
                  </a:lnTo>
                  <a:lnTo>
                    <a:pt x="97" y="98"/>
                  </a:lnTo>
                  <a:lnTo>
                    <a:pt x="107" y="93"/>
                  </a:lnTo>
                  <a:lnTo>
                    <a:pt x="116" y="80"/>
                  </a:lnTo>
                  <a:lnTo>
                    <a:pt x="122" y="64"/>
                  </a:lnTo>
                  <a:lnTo>
                    <a:pt x="126" y="48"/>
                  </a:lnTo>
                  <a:lnTo>
                    <a:pt x="127" y="31"/>
                  </a:lnTo>
                  <a:lnTo>
                    <a:pt x="123" y="18"/>
                  </a:lnTo>
                  <a:lnTo>
                    <a:pt x="116" y="9"/>
                  </a:lnTo>
                  <a:lnTo>
                    <a:pt x="105" y="4"/>
                  </a:lnTo>
                  <a:lnTo>
                    <a:pt x="94" y="2"/>
                  </a:lnTo>
                  <a:lnTo>
                    <a:pt x="81" y="2"/>
                  </a:lnTo>
                  <a:lnTo>
                    <a:pt x="67" y="2"/>
                  </a:lnTo>
                  <a:lnTo>
                    <a:pt x="55" y="2"/>
                  </a:lnTo>
                  <a:lnTo>
                    <a:pt x="44" y="0"/>
                  </a:lnTo>
                  <a:lnTo>
                    <a:pt x="39" y="2"/>
                  </a:lnTo>
                  <a:lnTo>
                    <a:pt x="34" y="3"/>
                  </a:lnTo>
                  <a:lnTo>
                    <a:pt x="28" y="3"/>
                  </a:lnTo>
                  <a:lnTo>
                    <a:pt x="22" y="4"/>
                  </a:lnTo>
                  <a:lnTo>
                    <a:pt x="16" y="4"/>
                  </a:lnTo>
                  <a:lnTo>
                    <a:pt x="11" y="5"/>
                  </a:lnTo>
                  <a:lnTo>
                    <a:pt x="5" y="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5" name="Freeform 91"/>
            <p:cNvSpPr>
              <a:spLocks/>
            </p:cNvSpPr>
            <p:nvPr/>
          </p:nvSpPr>
          <p:spPr bwMode="auto">
            <a:xfrm>
              <a:off x="4521" y="2788"/>
              <a:ext cx="69" cy="21"/>
            </a:xfrm>
            <a:custGeom>
              <a:avLst/>
              <a:gdLst>
                <a:gd name="T0" fmla="*/ 0 w 69"/>
                <a:gd name="T1" fmla="*/ 4 h 21"/>
                <a:gd name="T2" fmla="*/ 2 w 69"/>
                <a:gd name="T3" fmla="*/ 10 h 21"/>
                <a:gd name="T4" fmla="*/ 5 w 69"/>
                <a:gd name="T5" fmla="*/ 14 h 21"/>
                <a:gd name="T6" fmla="*/ 11 w 69"/>
                <a:gd name="T7" fmla="*/ 16 h 21"/>
                <a:gd name="T8" fmla="*/ 16 w 69"/>
                <a:gd name="T9" fmla="*/ 18 h 21"/>
                <a:gd name="T10" fmla="*/ 22 w 69"/>
                <a:gd name="T11" fmla="*/ 18 h 21"/>
                <a:gd name="T12" fmla="*/ 27 w 69"/>
                <a:gd name="T13" fmla="*/ 18 h 21"/>
                <a:gd name="T14" fmla="*/ 31 w 69"/>
                <a:gd name="T15" fmla="*/ 18 h 21"/>
                <a:gd name="T16" fmla="*/ 36 w 69"/>
                <a:gd name="T17" fmla="*/ 18 h 21"/>
                <a:gd name="T18" fmla="*/ 41 w 69"/>
                <a:gd name="T19" fmla="*/ 18 h 21"/>
                <a:gd name="T20" fmla="*/ 45 w 69"/>
                <a:gd name="T21" fmla="*/ 18 h 21"/>
                <a:gd name="T22" fmla="*/ 50 w 69"/>
                <a:gd name="T23" fmla="*/ 18 h 21"/>
                <a:gd name="T24" fmla="*/ 54 w 69"/>
                <a:gd name="T25" fmla="*/ 17 h 21"/>
                <a:gd name="T26" fmla="*/ 58 w 69"/>
                <a:gd name="T27" fmla="*/ 18 h 21"/>
                <a:gd name="T28" fmla="*/ 63 w 69"/>
                <a:gd name="T29" fmla="*/ 20 h 21"/>
                <a:gd name="T30" fmla="*/ 67 w 69"/>
                <a:gd name="T31" fmla="*/ 21 h 21"/>
                <a:gd name="T32" fmla="*/ 69 w 69"/>
                <a:gd name="T33" fmla="*/ 18 h 21"/>
                <a:gd name="T34" fmla="*/ 67 w 69"/>
                <a:gd name="T35" fmla="*/ 13 h 21"/>
                <a:gd name="T36" fmla="*/ 61 w 69"/>
                <a:gd name="T37" fmla="*/ 9 h 21"/>
                <a:gd name="T38" fmla="*/ 55 w 69"/>
                <a:gd name="T39" fmla="*/ 8 h 21"/>
                <a:gd name="T40" fmla="*/ 50 w 69"/>
                <a:gd name="T41" fmla="*/ 5 h 21"/>
                <a:gd name="T42" fmla="*/ 44 w 69"/>
                <a:gd name="T43" fmla="*/ 4 h 21"/>
                <a:gd name="T44" fmla="*/ 37 w 69"/>
                <a:gd name="T45" fmla="*/ 3 h 21"/>
                <a:gd name="T46" fmla="*/ 31 w 69"/>
                <a:gd name="T47" fmla="*/ 2 h 21"/>
                <a:gd name="T48" fmla="*/ 25 w 69"/>
                <a:gd name="T49" fmla="*/ 1 h 21"/>
                <a:gd name="T50" fmla="*/ 18 w 69"/>
                <a:gd name="T51" fmla="*/ 0 h 21"/>
                <a:gd name="T52" fmla="*/ 11 w 69"/>
                <a:gd name="T53" fmla="*/ 0 h 21"/>
                <a:gd name="T54" fmla="*/ 5 w 69"/>
                <a:gd name="T55" fmla="*/ 2 h 21"/>
                <a:gd name="T56" fmla="*/ 0 w 69"/>
                <a:gd name="T57" fmla="*/ 4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9" h="21">
                  <a:moveTo>
                    <a:pt x="0" y="4"/>
                  </a:moveTo>
                  <a:lnTo>
                    <a:pt x="2" y="10"/>
                  </a:lnTo>
                  <a:lnTo>
                    <a:pt x="5" y="14"/>
                  </a:lnTo>
                  <a:lnTo>
                    <a:pt x="11" y="16"/>
                  </a:lnTo>
                  <a:lnTo>
                    <a:pt x="16" y="18"/>
                  </a:lnTo>
                  <a:lnTo>
                    <a:pt x="22" y="18"/>
                  </a:lnTo>
                  <a:lnTo>
                    <a:pt x="27" y="18"/>
                  </a:lnTo>
                  <a:lnTo>
                    <a:pt x="31" y="18"/>
                  </a:lnTo>
                  <a:lnTo>
                    <a:pt x="36" y="18"/>
                  </a:lnTo>
                  <a:lnTo>
                    <a:pt x="41" y="18"/>
                  </a:lnTo>
                  <a:lnTo>
                    <a:pt x="45" y="18"/>
                  </a:lnTo>
                  <a:lnTo>
                    <a:pt x="50" y="18"/>
                  </a:lnTo>
                  <a:lnTo>
                    <a:pt x="54" y="17"/>
                  </a:lnTo>
                  <a:lnTo>
                    <a:pt x="58" y="18"/>
                  </a:lnTo>
                  <a:lnTo>
                    <a:pt x="63" y="20"/>
                  </a:lnTo>
                  <a:lnTo>
                    <a:pt x="67" y="21"/>
                  </a:lnTo>
                  <a:lnTo>
                    <a:pt x="69" y="18"/>
                  </a:lnTo>
                  <a:lnTo>
                    <a:pt x="67" y="13"/>
                  </a:lnTo>
                  <a:lnTo>
                    <a:pt x="61" y="9"/>
                  </a:lnTo>
                  <a:lnTo>
                    <a:pt x="55" y="8"/>
                  </a:lnTo>
                  <a:lnTo>
                    <a:pt x="50" y="5"/>
                  </a:lnTo>
                  <a:lnTo>
                    <a:pt x="44" y="4"/>
                  </a:lnTo>
                  <a:lnTo>
                    <a:pt x="37" y="3"/>
                  </a:lnTo>
                  <a:lnTo>
                    <a:pt x="31" y="2"/>
                  </a:lnTo>
                  <a:lnTo>
                    <a:pt x="25" y="1"/>
                  </a:lnTo>
                  <a:lnTo>
                    <a:pt x="18" y="0"/>
                  </a:lnTo>
                  <a:lnTo>
                    <a:pt x="11" y="0"/>
                  </a:lnTo>
                  <a:lnTo>
                    <a:pt x="5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6" name="Freeform 92"/>
            <p:cNvSpPr>
              <a:spLocks/>
            </p:cNvSpPr>
            <p:nvPr/>
          </p:nvSpPr>
          <p:spPr bwMode="auto">
            <a:xfrm>
              <a:off x="3003" y="2845"/>
              <a:ext cx="54" cy="15"/>
            </a:xfrm>
            <a:custGeom>
              <a:avLst/>
              <a:gdLst>
                <a:gd name="T0" fmla="*/ 0 w 54"/>
                <a:gd name="T1" fmla="*/ 8 h 15"/>
                <a:gd name="T2" fmla="*/ 0 w 54"/>
                <a:gd name="T3" fmla="*/ 14 h 15"/>
                <a:gd name="T4" fmla="*/ 6 w 54"/>
                <a:gd name="T5" fmla="*/ 15 h 15"/>
                <a:gd name="T6" fmla="*/ 14 w 54"/>
                <a:gd name="T7" fmla="*/ 15 h 15"/>
                <a:gd name="T8" fmla="*/ 20 w 54"/>
                <a:gd name="T9" fmla="*/ 14 h 15"/>
                <a:gd name="T10" fmla="*/ 26 w 54"/>
                <a:gd name="T11" fmla="*/ 13 h 15"/>
                <a:gd name="T12" fmla="*/ 32 w 54"/>
                <a:gd name="T13" fmla="*/ 11 h 15"/>
                <a:gd name="T14" fmla="*/ 39 w 54"/>
                <a:gd name="T15" fmla="*/ 11 h 15"/>
                <a:gd name="T16" fmla="*/ 46 w 54"/>
                <a:gd name="T17" fmla="*/ 12 h 15"/>
                <a:gd name="T18" fmla="*/ 52 w 54"/>
                <a:gd name="T19" fmla="*/ 15 h 15"/>
                <a:gd name="T20" fmla="*/ 54 w 54"/>
                <a:gd name="T21" fmla="*/ 12 h 15"/>
                <a:gd name="T22" fmla="*/ 54 w 54"/>
                <a:gd name="T23" fmla="*/ 10 h 15"/>
                <a:gd name="T24" fmla="*/ 53 w 54"/>
                <a:gd name="T25" fmla="*/ 7 h 15"/>
                <a:gd name="T26" fmla="*/ 52 w 54"/>
                <a:gd name="T27" fmla="*/ 3 h 15"/>
                <a:gd name="T28" fmla="*/ 45 w 54"/>
                <a:gd name="T29" fmla="*/ 2 h 15"/>
                <a:gd name="T30" fmla="*/ 39 w 54"/>
                <a:gd name="T31" fmla="*/ 1 h 15"/>
                <a:gd name="T32" fmla="*/ 32 w 54"/>
                <a:gd name="T33" fmla="*/ 0 h 15"/>
                <a:gd name="T34" fmla="*/ 26 w 54"/>
                <a:gd name="T35" fmla="*/ 1 h 15"/>
                <a:gd name="T36" fmla="*/ 20 w 54"/>
                <a:gd name="T37" fmla="*/ 1 h 15"/>
                <a:gd name="T38" fmla="*/ 13 w 54"/>
                <a:gd name="T39" fmla="*/ 3 h 15"/>
                <a:gd name="T40" fmla="*/ 6 w 54"/>
                <a:gd name="T41" fmla="*/ 5 h 15"/>
                <a:gd name="T42" fmla="*/ 0 w 54"/>
                <a:gd name="T43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15">
                  <a:moveTo>
                    <a:pt x="0" y="8"/>
                  </a:moveTo>
                  <a:lnTo>
                    <a:pt x="0" y="14"/>
                  </a:lnTo>
                  <a:lnTo>
                    <a:pt x="6" y="15"/>
                  </a:lnTo>
                  <a:lnTo>
                    <a:pt x="14" y="15"/>
                  </a:lnTo>
                  <a:lnTo>
                    <a:pt x="20" y="14"/>
                  </a:lnTo>
                  <a:lnTo>
                    <a:pt x="26" y="13"/>
                  </a:lnTo>
                  <a:lnTo>
                    <a:pt x="32" y="11"/>
                  </a:lnTo>
                  <a:lnTo>
                    <a:pt x="39" y="11"/>
                  </a:lnTo>
                  <a:lnTo>
                    <a:pt x="46" y="12"/>
                  </a:lnTo>
                  <a:lnTo>
                    <a:pt x="52" y="15"/>
                  </a:lnTo>
                  <a:lnTo>
                    <a:pt x="54" y="12"/>
                  </a:lnTo>
                  <a:lnTo>
                    <a:pt x="54" y="10"/>
                  </a:lnTo>
                  <a:lnTo>
                    <a:pt x="53" y="7"/>
                  </a:lnTo>
                  <a:lnTo>
                    <a:pt x="52" y="3"/>
                  </a:lnTo>
                  <a:lnTo>
                    <a:pt x="45" y="2"/>
                  </a:lnTo>
                  <a:lnTo>
                    <a:pt x="39" y="1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0" y="1"/>
                  </a:lnTo>
                  <a:lnTo>
                    <a:pt x="13" y="3"/>
                  </a:lnTo>
                  <a:lnTo>
                    <a:pt x="6" y="5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7" name="Freeform 93"/>
            <p:cNvSpPr>
              <a:spLocks/>
            </p:cNvSpPr>
            <p:nvPr/>
          </p:nvSpPr>
          <p:spPr bwMode="auto">
            <a:xfrm>
              <a:off x="3214" y="2846"/>
              <a:ext cx="60" cy="16"/>
            </a:xfrm>
            <a:custGeom>
              <a:avLst/>
              <a:gdLst>
                <a:gd name="T0" fmla="*/ 0 w 60"/>
                <a:gd name="T1" fmla="*/ 0 h 16"/>
                <a:gd name="T2" fmla="*/ 2 w 60"/>
                <a:gd name="T3" fmla="*/ 4 h 16"/>
                <a:gd name="T4" fmla="*/ 4 w 60"/>
                <a:gd name="T5" fmla="*/ 5 h 16"/>
                <a:gd name="T6" fmla="*/ 7 w 60"/>
                <a:gd name="T7" fmla="*/ 6 h 16"/>
                <a:gd name="T8" fmla="*/ 7 w 60"/>
                <a:gd name="T9" fmla="*/ 10 h 16"/>
                <a:gd name="T10" fmla="*/ 14 w 60"/>
                <a:gd name="T11" fmla="*/ 9 h 16"/>
                <a:gd name="T12" fmla="*/ 21 w 60"/>
                <a:gd name="T13" fmla="*/ 10 h 16"/>
                <a:gd name="T14" fmla="*/ 29 w 60"/>
                <a:gd name="T15" fmla="*/ 11 h 16"/>
                <a:gd name="T16" fmla="*/ 35 w 60"/>
                <a:gd name="T17" fmla="*/ 14 h 16"/>
                <a:gd name="T18" fmla="*/ 41 w 60"/>
                <a:gd name="T19" fmla="*/ 15 h 16"/>
                <a:gd name="T20" fmla="*/ 48 w 60"/>
                <a:gd name="T21" fmla="*/ 16 h 16"/>
                <a:gd name="T22" fmla="*/ 54 w 60"/>
                <a:gd name="T23" fmla="*/ 15 h 16"/>
                <a:gd name="T24" fmla="*/ 60 w 60"/>
                <a:gd name="T25" fmla="*/ 12 h 16"/>
                <a:gd name="T26" fmla="*/ 55 w 60"/>
                <a:gd name="T27" fmla="*/ 7 h 16"/>
                <a:gd name="T28" fmla="*/ 48 w 60"/>
                <a:gd name="T29" fmla="*/ 4 h 16"/>
                <a:gd name="T30" fmla="*/ 40 w 60"/>
                <a:gd name="T31" fmla="*/ 2 h 16"/>
                <a:gd name="T32" fmla="*/ 33 w 60"/>
                <a:gd name="T33" fmla="*/ 1 h 16"/>
                <a:gd name="T34" fmla="*/ 25 w 60"/>
                <a:gd name="T35" fmla="*/ 0 h 16"/>
                <a:gd name="T36" fmla="*/ 16 w 60"/>
                <a:gd name="T37" fmla="*/ 0 h 16"/>
                <a:gd name="T38" fmla="*/ 8 w 60"/>
                <a:gd name="T39" fmla="*/ 0 h 16"/>
                <a:gd name="T40" fmla="*/ 0 w 60"/>
                <a:gd name="T4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0" h="16">
                  <a:moveTo>
                    <a:pt x="0" y="0"/>
                  </a:moveTo>
                  <a:lnTo>
                    <a:pt x="2" y="4"/>
                  </a:lnTo>
                  <a:lnTo>
                    <a:pt x="4" y="5"/>
                  </a:lnTo>
                  <a:lnTo>
                    <a:pt x="7" y="6"/>
                  </a:lnTo>
                  <a:lnTo>
                    <a:pt x="7" y="10"/>
                  </a:lnTo>
                  <a:lnTo>
                    <a:pt x="14" y="9"/>
                  </a:lnTo>
                  <a:lnTo>
                    <a:pt x="21" y="10"/>
                  </a:lnTo>
                  <a:lnTo>
                    <a:pt x="29" y="11"/>
                  </a:lnTo>
                  <a:lnTo>
                    <a:pt x="35" y="14"/>
                  </a:lnTo>
                  <a:lnTo>
                    <a:pt x="41" y="15"/>
                  </a:lnTo>
                  <a:lnTo>
                    <a:pt x="48" y="16"/>
                  </a:lnTo>
                  <a:lnTo>
                    <a:pt x="54" y="15"/>
                  </a:lnTo>
                  <a:lnTo>
                    <a:pt x="60" y="12"/>
                  </a:lnTo>
                  <a:lnTo>
                    <a:pt x="55" y="7"/>
                  </a:lnTo>
                  <a:lnTo>
                    <a:pt x="48" y="4"/>
                  </a:lnTo>
                  <a:lnTo>
                    <a:pt x="40" y="2"/>
                  </a:lnTo>
                  <a:lnTo>
                    <a:pt x="33" y="1"/>
                  </a:lnTo>
                  <a:lnTo>
                    <a:pt x="25" y="0"/>
                  </a:lnTo>
                  <a:lnTo>
                    <a:pt x="16" y="0"/>
                  </a:ln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8" name="Freeform 94"/>
            <p:cNvSpPr>
              <a:spLocks/>
            </p:cNvSpPr>
            <p:nvPr/>
          </p:nvSpPr>
          <p:spPr bwMode="auto">
            <a:xfrm>
              <a:off x="3985" y="2842"/>
              <a:ext cx="6" cy="27"/>
            </a:xfrm>
            <a:custGeom>
              <a:avLst/>
              <a:gdLst>
                <a:gd name="T0" fmla="*/ 0 w 6"/>
                <a:gd name="T1" fmla="*/ 25 h 27"/>
                <a:gd name="T2" fmla="*/ 1 w 6"/>
                <a:gd name="T3" fmla="*/ 27 h 27"/>
                <a:gd name="T4" fmla="*/ 2 w 6"/>
                <a:gd name="T5" fmla="*/ 27 h 27"/>
                <a:gd name="T6" fmla="*/ 4 w 6"/>
                <a:gd name="T7" fmla="*/ 27 h 27"/>
                <a:gd name="T8" fmla="*/ 6 w 6"/>
                <a:gd name="T9" fmla="*/ 27 h 27"/>
                <a:gd name="T10" fmla="*/ 5 w 6"/>
                <a:gd name="T11" fmla="*/ 19 h 27"/>
                <a:gd name="T12" fmla="*/ 6 w 6"/>
                <a:gd name="T13" fmla="*/ 11 h 27"/>
                <a:gd name="T14" fmla="*/ 5 w 6"/>
                <a:gd name="T15" fmla="*/ 5 h 27"/>
                <a:gd name="T16" fmla="*/ 0 w 6"/>
                <a:gd name="T17" fmla="*/ 0 h 27"/>
                <a:gd name="T18" fmla="*/ 0 w 6"/>
                <a:gd name="T19" fmla="*/ 6 h 27"/>
                <a:gd name="T20" fmla="*/ 0 w 6"/>
                <a:gd name="T21" fmla="*/ 12 h 27"/>
                <a:gd name="T22" fmla="*/ 0 w 6"/>
                <a:gd name="T23" fmla="*/ 18 h 27"/>
                <a:gd name="T24" fmla="*/ 0 w 6"/>
                <a:gd name="T25" fmla="*/ 2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27">
                  <a:moveTo>
                    <a:pt x="0" y="25"/>
                  </a:moveTo>
                  <a:lnTo>
                    <a:pt x="1" y="27"/>
                  </a:lnTo>
                  <a:lnTo>
                    <a:pt x="2" y="27"/>
                  </a:lnTo>
                  <a:lnTo>
                    <a:pt x="4" y="27"/>
                  </a:lnTo>
                  <a:lnTo>
                    <a:pt x="6" y="27"/>
                  </a:lnTo>
                  <a:lnTo>
                    <a:pt x="5" y="19"/>
                  </a:lnTo>
                  <a:lnTo>
                    <a:pt x="6" y="11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59" name="Freeform 95"/>
            <p:cNvSpPr>
              <a:spLocks/>
            </p:cNvSpPr>
            <p:nvPr/>
          </p:nvSpPr>
          <p:spPr bwMode="auto">
            <a:xfrm>
              <a:off x="4246" y="2851"/>
              <a:ext cx="37" cy="62"/>
            </a:xfrm>
            <a:custGeom>
              <a:avLst/>
              <a:gdLst>
                <a:gd name="T0" fmla="*/ 0 w 37"/>
                <a:gd name="T1" fmla="*/ 11 h 62"/>
                <a:gd name="T2" fmla="*/ 4 w 37"/>
                <a:gd name="T3" fmla="*/ 25 h 62"/>
                <a:gd name="T4" fmla="*/ 7 w 37"/>
                <a:gd name="T5" fmla="*/ 40 h 62"/>
                <a:gd name="T6" fmla="*/ 14 w 37"/>
                <a:gd name="T7" fmla="*/ 53 h 62"/>
                <a:gd name="T8" fmla="*/ 26 w 37"/>
                <a:gd name="T9" fmla="*/ 62 h 62"/>
                <a:gd name="T10" fmla="*/ 30 w 37"/>
                <a:gd name="T11" fmla="*/ 60 h 62"/>
                <a:gd name="T12" fmla="*/ 33 w 37"/>
                <a:gd name="T13" fmla="*/ 60 h 62"/>
                <a:gd name="T14" fmla="*/ 36 w 37"/>
                <a:gd name="T15" fmla="*/ 58 h 62"/>
                <a:gd name="T16" fmla="*/ 37 w 37"/>
                <a:gd name="T17" fmla="*/ 53 h 62"/>
                <a:gd name="T18" fmla="*/ 32 w 37"/>
                <a:gd name="T19" fmla="*/ 41 h 62"/>
                <a:gd name="T20" fmla="*/ 27 w 37"/>
                <a:gd name="T21" fmla="*/ 28 h 62"/>
                <a:gd name="T22" fmla="*/ 22 w 37"/>
                <a:gd name="T23" fmla="*/ 14 h 62"/>
                <a:gd name="T24" fmla="*/ 19 w 37"/>
                <a:gd name="T25" fmla="*/ 0 h 62"/>
                <a:gd name="T26" fmla="*/ 14 w 37"/>
                <a:gd name="T27" fmla="*/ 2 h 62"/>
                <a:gd name="T28" fmla="*/ 10 w 37"/>
                <a:gd name="T29" fmla="*/ 5 h 62"/>
                <a:gd name="T30" fmla="*/ 6 w 37"/>
                <a:gd name="T31" fmla="*/ 8 h 62"/>
                <a:gd name="T32" fmla="*/ 0 w 37"/>
                <a:gd name="T33" fmla="*/ 1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62">
                  <a:moveTo>
                    <a:pt x="0" y="11"/>
                  </a:moveTo>
                  <a:lnTo>
                    <a:pt x="4" y="25"/>
                  </a:lnTo>
                  <a:lnTo>
                    <a:pt x="7" y="40"/>
                  </a:lnTo>
                  <a:lnTo>
                    <a:pt x="14" y="53"/>
                  </a:lnTo>
                  <a:lnTo>
                    <a:pt x="26" y="62"/>
                  </a:lnTo>
                  <a:lnTo>
                    <a:pt x="30" y="60"/>
                  </a:lnTo>
                  <a:lnTo>
                    <a:pt x="33" y="60"/>
                  </a:lnTo>
                  <a:lnTo>
                    <a:pt x="36" y="58"/>
                  </a:lnTo>
                  <a:lnTo>
                    <a:pt x="37" y="53"/>
                  </a:lnTo>
                  <a:lnTo>
                    <a:pt x="32" y="41"/>
                  </a:lnTo>
                  <a:lnTo>
                    <a:pt x="27" y="28"/>
                  </a:lnTo>
                  <a:lnTo>
                    <a:pt x="22" y="14"/>
                  </a:lnTo>
                  <a:lnTo>
                    <a:pt x="19" y="0"/>
                  </a:lnTo>
                  <a:lnTo>
                    <a:pt x="14" y="2"/>
                  </a:lnTo>
                  <a:lnTo>
                    <a:pt x="10" y="5"/>
                  </a:lnTo>
                  <a:lnTo>
                    <a:pt x="6" y="8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0" name="Freeform 96"/>
            <p:cNvSpPr>
              <a:spLocks/>
            </p:cNvSpPr>
            <p:nvPr/>
          </p:nvSpPr>
          <p:spPr bwMode="auto">
            <a:xfrm>
              <a:off x="4566" y="2851"/>
              <a:ext cx="35" cy="72"/>
            </a:xfrm>
            <a:custGeom>
              <a:avLst/>
              <a:gdLst>
                <a:gd name="T0" fmla="*/ 0 w 35"/>
                <a:gd name="T1" fmla="*/ 57 h 72"/>
                <a:gd name="T2" fmla="*/ 0 w 35"/>
                <a:gd name="T3" fmla="*/ 71 h 72"/>
                <a:gd name="T4" fmla="*/ 1 w 35"/>
                <a:gd name="T5" fmla="*/ 71 h 72"/>
                <a:gd name="T6" fmla="*/ 1 w 35"/>
                <a:gd name="T7" fmla="*/ 71 h 72"/>
                <a:gd name="T8" fmla="*/ 2 w 35"/>
                <a:gd name="T9" fmla="*/ 71 h 72"/>
                <a:gd name="T10" fmla="*/ 2 w 35"/>
                <a:gd name="T11" fmla="*/ 72 h 72"/>
                <a:gd name="T12" fmla="*/ 8 w 35"/>
                <a:gd name="T13" fmla="*/ 61 h 72"/>
                <a:gd name="T14" fmla="*/ 13 w 35"/>
                <a:gd name="T15" fmla="*/ 49 h 72"/>
                <a:gd name="T16" fmla="*/ 19 w 35"/>
                <a:gd name="T17" fmla="*/ 38 h 72"/>
                <a:gd name="T18" fmla="*/ 26 w 35"/>
                <a:gd name="T19" fmla="*/ 27 h 72"/>
                <a:gd name="T20" fmla="*/ 26 w 35"/>
                <a:gd name="T21" fmla="*/ 25 h 72"/>
                <a:gd name="T22" fmla="*/ 26 w 35"/>
                <a:gd name="T23" fmla="*/ 23 h 72"/>
                <a:gd name="T24" fmla="*/ 26 w 35"/>
                <a:gd name="T25" fmla="*/ 21 h 72"/>
                <a:gd name="T26" fmla="*/ 27 w 35"/>
                <a:gd name="T27" fmla="*/ 19 h 72"/>
                <a:gd name="T28" fmla="*/ 29 w 35"/>
                <a:gd name="T29" fmla="*/ 19 h 72"/>
                <a:gd name="T30" fmla="*/ 29 w 35"/>
                <a:gd name="T31" fmla="*/ 14 h 72"/>
                <a:gd name="T32" fmla="*/ 32 w 35"/>
                <a:gd name="T33" fmla="*/ 9 h 72"/>
                <a:gd name="T34" fmla="*/ 35 w 35"/>
                <a:gd name="T35" fmla="*/ 5 h 72"/>
                <a:gd name="T36" fmla="*/ 33 w 35"/>
                <a:gd name="T37" fmla="*/ 0 h 72"/>
                <a:gd name="T38" fmla="*/ 27 w 35"/>
                <a:gd name="T39" fmla="*/ 5 h 72"/>
                <a:gd name="T40" fmla="*/ 22 w 35"/>
                <a:gd name="T41" fmla="*/ 11 h 72"/>
                <a:gd name="T42" fmla="*/ 18 w 35"/>
                <a:gd name="T43" fmla="*/ 19 h 72"/>
                <a:gd name="T44" fmla="*/ 14 w 35"/>
                <a:gd name="T45" fmla="*/ 27 h 72"/>
                <a:gd name="T46" fmla="*/ 11 w 35"/>
                <a:gd name="T47" fmla="*/ 35 h 72"/>
                <a:gd name="T48" fmla="*/ 8 w 35"/>
                <a:gd name="T49" fmla="*/ 43 h 72"/>
                <a:gd name="T50" fmla="*/ 4 w 35"/>
                <a:gd name="T51" fmla="*/ 51 h 72"/>
                <a:gd name="T52" fmla="*/ 0 w 35"/>
                <a:gd name="T53" fmla="*/ 57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5" h="72">
                  <a:moveTo>
                    <a:pt x="0" y="57"/>
                  </a:moveTo>
                  <a:lnTo>
                    <a:pt x="0" y="71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2" y="71"/>
                  </a:lnTo>
                  <a:lnTo>
                    <a:pt x="2" y="72"/>
                  </a:lnTo>
                  <a:lnTo>
                    <a:pt x="8" y="61"/>
                  </a:lnTo>
                  <a:lnTo>
                    <a:pt x="13" y="49"/>
                  </a:lnTo>
                  <a:lnTo>
                    <a:pt x="19" y="38"/>
                  </a:lnTo>
                  <a:lnTo>
                    <a:pt x="26" y="27"/>
                  </a:lnTo>
                  <a:lnTo>
                    <a:pt x="26" y="25"/>
                  </a:lnTo>
                  <a:lnTo>
                    <a:pt x="26" y="23"/>
                  </a:lnTo>
                  <a:lnTo>
                    <a:pt x="26" y="21"/>
                  </a:lnTo>
                  <a:lnTo>
                    <a:pt x="27" y="19"/>
                  </a:lnTo>
                  <a:lnTo>
                    <a:pt x="29" y="19"/>
                  </a:lnTo>
                  <a:lnTo>
                    <a:pt x="29" y="14"/>
                  </a:lnTo>
                  <a:lnTo>
                    <a:pt x="32" y="9"/>
                  </a:lnTo>
                  <a:lnTo>
                    <a:pt x="35" y="5"/>
                  </a:lnTo>
                  <a:lnTo>
                    <a:pt x="33" y="0"/>
                  </a:lnTo>
                  <a:lnTo>
                    <a:pt x="27" y="5"/>
                  </a:lnTo>
                  <a:lnTo>
                    <a:pt x="22" y="11"/>
                  </a:lnTo>
                  <a:lnTo>
                    <a:pt x="18" y="19"/>
                  </a:lnTo>
                  <a:lnTo>
                    <a:pt x="14" y="27"/>
                  </a:lnTo>
                  <a:lnTo>
                    <a:pt x="11" y="35"/>
                  </a:lnTo>
                  <a:lnTo>
                    <a:pt x="8" y="43"/>
                  </a:lnTo>
                  <a:lnTo>
                    <a:pt x="4" y="51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1" name="Freeform 97"/>
            <p:cNvSpPr>
              <a:spLocks/>
            </p:cNvSpPr>
            <p:nvPr/>
          </p:nvSpPr>
          <p:spPr bwMode="auto">
            <a:xfrm>
              <a:off x="3336" y="2879"/>
              <a:ext cx="32" cy="99"/>
            </a:xfrm>
            <a:custGeom>
              <a:avLst/>
              <a:gdLst>
                <a:gd name="T0" fmla="*/ 18 w 32"/>
                <a:gd name="T1" fmla="*/ 16 h 99"/>
                <a:gd name="T2" fmla="*/ 16 w 32"/>
                <a:gd name="T3" fmla="*/ 32 h 99"/>
                <a:gd name="T4" fmla="*/ 13 w 32"/>
                <a:gd name="T5" fmla="*/ 49 h 99"/>
                <a:gd name="T6" fmla="*/ 10 w 32"/>
                <a:gd name="T7" fmla="*/ 65 h 99"/>
                <a:gd name="T8" fmla="*/ 1 w 32"/>
                <a:gd name="T9" fmla="*/ 78 h 99"/>
                <a:gd name="T10" fmla="*/ 1 w 32"/>
                <a:gd name="T11" fmla="*/ 84 h 99"/>
                <a:gd name="T12" fmla="*/ 0 w 32"/>
                <a:gd name="T13" fmla="*/ 91 h 99"/>
                <a:gd name="T14" fmla="*/ 1 w 32"/>
                <a:gd name="T15" fmla="*/ 96 h 99"/>
                <a:gd name="T16" fmla="*/ 7 w 32"/>
                <a:gd name="T17" fmla="*/ 99 h 99"/>
                <a:gd name="T18" fmla="*/ 9 w 32"/>
                <a:gd name="T19" fmla="*/ 90 h 99"/>
                <a:gd name="T20" fmla="*/ 12 w 32"/>
                <a:gd name="T21" fmla="*/ 83 h 99"/>
                <a:gd name="T22" fmla="*/ 18 w 32"/>
                <a:gd name="T23" fmla="*/ 76 h 99"/>
                <a:gd name="T24" fmla="*/ 24 w 32"/>
                <a:gd name="T25" fmla="*/ 69 h 99"/>
                <a:gd name="T26" fmla="*/ 26 w 32"/>
                <a:gd name="T27" fmla="*/ 54 h 99"/>
                <a:gd name="T28" fmla="*/ 26 w 32"/>
                <a:gd name="T29" fmla="*/ 38 h 99"/>
                <a:gd name="T30" fmla="*/ 27 w 32"/>
                <a:gd name="T31" fmla="*/ 21 h 99"/>
                <a:gd name="T32" fmla="*/ 32 w 32"/>
                <a:gd name="T33" fmla="*/ 6 h 99"/>
                <a:gd name="T34" fmla="*/ 30 w 32"/>
                <a:gd name="T35" fmla="*/ 0 h 99"/>
                <a:gd name="T36" fmla="*/ 25 w 32"/>
                <a:gd name="T37" fmla="*/ 2 h 99"/>
                <a:gd name="T38" fmla="*/ 22 w 32"/>
                <a:gd name="T39" fmla="*/ 6 h 99"/>
                <a:gd name="T40" fmla="*/ 20 w 32"/>
                <a:gd name="T41" fmla="*/ 11 h 99"/>
                <a:gd name="T42" fmla="*/ 18 w 32"/>
                <a:gd name="T43" fmla="*/ 16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" h="99">
                  <a:moveTo>
                    <a:pt x="18" y="16"/>
                  </a:moveTo>
                  <a:lnTo>
                    <a:pt x="16" y="32"/>
                  </a:lnTo>
                  <a:lnTo>
                    <a:pt x="13" y="49"/>
                  </a:lnTo>
                  <a:lnTo>
                    <a:pt x="10" y="65"/>
                  </a:lnTo>
                  <a:lnTo>
                    <a:pt x="1" y="78"/>
                  </a:lnTo>
                  <a:lnTo>
                    <a:pt x="1" y="84"/>
                  </a:lnTo>
                  <a:lnTo>
                    <a:pt x="0" y="91"/>
                  </a:lnTo>
                  <a:lnTo>
                    <a:pt x="1" y="96"/>
                  </a:lnTo>
                  <a:lnTo>
                    <a:pt x="7" y="99"/>
                  </a:lnTo>
                  <a:lnTo>
                    <a:pt x="9" y="90"/>
                  </a:lnTo>
                  <a:lnTo>
                    <a:pt x="12" y="83"/>
                  </a:lnTo>
                  <a:lnTo>
                    <a:pt x="18" y="76"/>
                  </a:lnTo>
                  <a:lnTo>
                    <a:pt x="24" y="69"/>
                  </a:lnTo>
                  <a:lnTo>
                    <a:pt x="26" y="54"/>
                  </a:lnTo>
                  <a:lnTo>
                    <a:pt x="26" y="38"/>
                  </a:lnTo>
                  <a:lnTo>
                    <a:pt x="27" y="21"/>
                  </a:lnTo>
                  <a:lnTo>
                    <a:pt x="32" y="6"/>
                  </a:lnTo>
                  <a:lnTo>
                    <a:pt x="30" y="0"/>
                  </a:lnTo>
                  <a:lnTo>
                    <a:pt x="25" y="2"/>
                  </a:lnTo>
                  <a:lnTo>
                    <a:pt x="22" y="6"/>
                  </a:lnTo>
                  <a:lnTo>
                    <a:pt x="20" y="11"/>
                  </a:lnTo>
                  <a:lnTo>
                    <a:pt x="18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2" name="Freeform 98"/>
            <p:cNvSpPr>
              <a:spLocks/>
            </p:cNvSpPr>
            <p:nvPr/>
          </p:nvSpPr>
          <p:spPr bwMode="auto">
            <a:xfrm>
              <a:off x="3157" y="2890"/>
              <a:ext cx="43" cy="79"/>
            </a:xfrm>
            <a:custGeom>
              <a:avLst/>
              <a:gdLst>
                <a:gd name="T0" fmla="*/ 8 w 43"/>
                <a:gd name="T1" fmla="*/ 73 h 79"/>
                <a:gd name="T2" fmla="*/ 14 w 43"/>
                <a:gd name="T3" fmla="*/ 71 h 79"/>
                <a:gd name="T4" fmla="*/ 16 w 43"/>
                <a:gd name="T5" fmla="*/ 65 h 79"/>
                <a:gd name="T6" fmla="*/ 16 w 43"/>
                <a:gd name="T7" fmla="*/ 57 h 79"/>
                <a:gd name="T8" fmla="*/ 17 w 43"/>
                <a:gd name="T9" fmla="*/ 52 h 79"/>
                <a:gd name="T10" fmla="*/ 20 w 43"/>
                <a:gd name="T11" fmla="*/ 54 h 79"/>
                <a:gd name="T12" fmla="*/ 25 w 43"/>
                <a:gd name="T13" fmla="*/ 57 h 79"/>
                <a:gd name="T14" fmla="*/ 30 w 43"/>
                <a:gd name="T15" fmla="*/ 60 h 79"/>
                <a:gd name="T16" fmla="*/ 33 w 43"/>
                <a:gd name="T17" fmla="*/ 66 h 79"/>
                <a:gd name="T18" fmla="*/ 32 w 43"/>
                <a:gd name="T19" fmla="*/ 70 h 79"/>
                <a:gd name="T20" fmla="*/ 31 w 43"/>
                <a:gd name="T21" fmla="*/ 73 h 79"/>
                <a:gd name="T22" fmla="*/ 31 w 43"/>
                <a:gd name="T23" fmla="*/ 76 h 79"/>
                <a:gd name="T24" fmla="*/ 31 w 43"/>
                <a:gd name="T25" fmla="*/ 79 h 79"/>
                <a:gd name="T26" fmla="*/ 37 w 43"/>
                <a:gd name="T27" fmla="*/ 79 h 79"/>
                <a:gd name="T28" fmla="*/ 40 w 43"/>
                <a:gd name="T29" fmla="*/ 76 h 79"/>
                <a:gd name="T30" fmla="*/ 42 w 43"/>
                <a:gd name="T31" fmla="*/ 70 h 79"/>
                <a:gd name="T32" fmla="*/ 43 w 43"/>
                <a:gd name="T33" fmla="*/ 63 h 79"/>
                <a:gd name="T34" fmla="*/ 38 w 43"/>
                <a:gd name="T35" fmla="*/ 57 h 79"/>
                <a:gd name="T36" fmla="*/ 31 w 43"/>
                <a:gd name="T37" fmla="*/ 51 h 79"/>
                <a:gd name="T38" fmla="*/ 25 w 43"/>
                <a:gd name="T39" fmla="*/ 46 h 79"/>
                <a:gd name="T40" fmla="*/ 19 w 43"/>
                <a:gd name="T41" fmla="*/ 40 h 79"/>
                <a:gd name="T42" fmla="*/ 14 w 43"/>
                <a:gd name="T43" fmla="*/ 35 h 79"/>
                <a:gd name="T44" fmla="*/ 9 w 43"/>
                <a:gd name="T45" fmla="*/ 28 h 79"/>
                <a:gd name="T46" fmla="*/ 7 w 43"/>
                <a:gd name="T47" fmla="*/ 19 h 79"/>
                <a:gd name="T48" fmla="*/ 7 w 43"/>
                <a:gd name="T49" fmla="*/ 10 h 79"/>
                <a:gd name="T50" fmla="*/ 3 w 43"/>
                <a:gd name="T51" fmla="*/ 0 h 79"/>
                <a:gd name="T52" fmla="*/ 0 w 43"/>
                <a:gd name="T53" fmla="*/ 16 h 79"/>
                <a:gd name="T54" fmla="*/ 1 w 43"/>
                <a:gd name="T55" fmla="*/ 36 h 79"/>
                <a:gd name="T56" fmla="*/ 4 w 43"/>
                <a:gd name="T57" fmla="*/ 55 h 79"/>
                <a:gd name="T58" fmla="*/ 8 w 43"/>
                <a:gd name="T59" fmla="*/ 73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3" h="79">
                  <a:moveTo>
                    <a:pt x="8" y="73"/>
                  </a:moveTo>
                  <a:lnTo>
                    <a:pt x="14" y="71"/>
                  </a:lnTo>
                  <a:lnTo>
                    <a:pt x="16" y="65"/>
                  </a:lnTo>
                  <a:lnTo>
                    <a:pt x="16" y="57"/>
                  </a:lnTo>
                  <a:lnTo>
                    <a:pt x="17" y="52"/>
                  </a:lnTo>
                  <a:lnTo>
                    <a:pt x="20" y="54"/>
                  </a:lnTo>
                  <a:lnTo>
                    <a:pt x="25" y="57"/>
                  </a:lnTo>
                  <a:lnTo>
                    <a:pt x="30" y="60"/>
                  </a:lnTo>
                  <a:lnTo>
                    <a:pt x="33" y="66"/>
                  </a:lnTo>
                  <a:lnTo>
                    <a:pt x="32" y="70"/>
                  </a:lnTo>
                  <a:lnTo>
                    <a:pt x="31" y="73"/>
                  </a:lnTo>
                  <a:lnTo>
                    <a:pt x="31" y="76"/>
                  </a:lnTo>
                  <a:lnTo>
                    <a:pt x="31" y="79"/>
                  </a:lnTo>
                  <a:lnTo>
                    <a:pt x="37" y="79"/>
                  </a:lnTo>
                  <a:lnTo>
                    <a:pt x="40" y="76"/>
                  </a:lnTo>
                  <a:lnTo>
                    <a:pt x="42" y="70"/>
                  </a:lnTo>
                  <a:lnTo>
                    <a:pt x="43" y="63"/>
                  </a:lnTo>
                  <a:lnTo>
                    <a:pt x="38" y="57"/>
                  </a:lnTo>
                  <a:lnTo>
                    <a:pt x="31" y="51"/>
                  </a:lnTo>
                  <a:lnTo>
                    <a:pt x="25" y="46"/>
                  </a:lnTo>
                  <a:lnTo>
                    <a:pt x="19" y="40"/>
                  </a:lnTo>
                  <a:lnTo>
                    <a:pt x="14" y="35"/>
                  </a:lnTo>
                  <a:lnTo>
                    <a:pt x="9" y="28"/>
                  </a:lnTo>
                  <a:lnTo>
                    <a:pt x="7" y="19"/>
                  </a:lnTo>
                  <a:lnTo>
                    <a:pt x="7" y="10"/>
                  </a:lnTo>
                  <a:lnTo>
                    <a:pt x="3" y="0"/>
                  </a:lnTo>
                  <a:lnTo>
                    <a:pt x="0" y="16"/>
                  </a:lnTo>
                  <a:lnTo>
                    <a:pt x="1" y="36"/>
                  </a:lnTo>
                  <a:lnTo>
                    <a:pt x="4" y="55"/>
                  </a:lnTo>
                  <a:lnTo>
                    <a:pt x="8" y="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3" name="Freeform 99"/>
            <p:cNvSpPr>
              <a:spLocks/>
            </p:cNvSpPr>
            <p:nvPr/>
          </p:nvSpPr>
          <p:spPr bwMode="auto">
            <a:xfrm>
              <a:off x="3853" y="2882"/>
              <a:ext cx="100" cy="29"/>
            </a:xfrm>
            <a:custGeom>
              <a:avLst/>
              <a:gdLst>
                <a:gd name="T0" fmla="*/ 3 w 100"/>
                <a:gd name="T1" fmla="*/ 12 h 29"/>
                <a:gd name="T2" fmla="*/ 3 w 100"/>
                <a:gd name="T3" fmla="*/ 16 h 29"/>
                <a:gd name="T4" fmla="*/ 1 w 100"/>
                <a:gd name="T5" fmla="*/ 19 h 29"/>
                <a:gd name="T6" fmla="*/ 0 w 100"/>
                <a:gd name="T7" fmla="*/ 23 h 29"/>
                <a:gd name="T8" fmla="*/ 1 w 100"/>
                <a:gd name="T9" fmla="*/ 27 h 29"/>
                <a:gd name="T10" fmla="*/ 7 w 100"/>
                <a:gd name="T11" fmla="*/ 29 h 29"/>
                <a:gd name="T12" fmla="*/ 12 w 100"/>
                <a:gd name="T13" fmla="*/ 25 h 29"/>
                <a:gd name="T14" fmla="*/ 19 w 100"/>
                <a:gd name="T15" fmla="*/ 21 h 29"/>
                <a:gd name="T16" fmla="*/ 25 w 100"/>
                <a:gd name="T17" fmla="*/ 19 h 29"/>
                <a:gd name="T18" fmla="*/ 33 w 100"/>
                <a:gd name="T19" fmla="*/ 19 h 29"/>
                <a:gd name="T20" fmla="*/ 42 w 100"/>
                <a:gd name="T21" fmla="*/ 19 h 29"/>
                <a:gd name="T22" fmla="*/ 51 w 100"/>
                <a:gd name="T23" fmla="*/ 18 h 29"/>
                <a:gd name="T24" fmla="*/ 61 w 100"/>
                <a:gd name="T25" fmla="*/ 18 h 29"/>
                <a:gd name="T26" fmla="*/ 69 w 100"/>
                <a:gd name="T27" fmla="*/ 19 h 29"/>
                <a:gd name="T28" fmla="*/ 78 w 100"/>
                <a:gd name="T29" fmla="*/ 20 h 29"/>
                <a:gd name="T30" fmla="*/ 87 w 100"/>
                <a:gd name="T31" fmla="*/ 21 h 29"/>
                <a:gd name="T32" fmla="*/ 95 w 100"/>
                <a:gd name="T33" fmla="*/ 24 h 29"/>
                <a:gd name="T34" fmla="*/ 100 w 100"/>
                <a:gd name="T35" fmla="*/ 23 h 29"/>
                <a:gd name="T36" fmla="*/ 97 w 100"/>
                <a:gd name="T37" fmla="*/ 18 h 29"/>
                <a:gd name="T38" fmla="*/ 94 w 100"/>
                <a:gd name="T39" fmla="*/ 14 h 29"/>
                <a:gd name="T40" fmla="*/ 89 w 100"/>
                <a:gd name="T41" fmla="*/ 11 h 29"/>
                <a:gd name="T42" fmla="*/ 83 w 100"/>
                <a:gd name="T43" fmla="*/ 8 h 29"/>
                <a:gd name="T44" fmla="*/ 76 w 100"/>
                <a:gd name="T45" fmla="*/ 5 h 29"/>
                <a:gd name="T46" fmla="*/ 70 w 100"/>
                <a:gd name="T47" fmla="*/ 3 h 29"/>
                <a:gd name="T48" fmla="*/ 64 w 100"/>
                <a:gd name="T49" fmla="*/ 2 h 29"/>
                <a:gd name="T50" fmla="*/ 58 w 100"/>
                <a:gd name="T51" fmla="*/ 0 h 29"/>
                <a:gd name="T52" fmla="*/ 50 w 100"/>
                <a:gd name="T53" fmla="*/ 0 h 29"/>
                <a:gd name="T54" fmla="*/ 44 w 100"/>
                <a:gd name="T55" fmla="*/ 1 h 29"/>
                <a:gd name="T56" fmla="*/ 37 w 100"/>
                <a:gd name="T57" fmla="*/ 1 h 29"/>
                <a:gd name="T58" fmla="*/ 30 w 100"/>
                <a:gd name="T59" fmla="*/ 2 h 29"/>
                <a:gd name="T60" fmla="*/ 23 w 100"/>
                <a:gd name="T61" fmla="*/ 4 h 29"/>
                <a:gd name="T62" fmla="*/ 17 w 100"/>
                <a:gd name="T63" fmla="*/ 7 h 29"/>
                <a:gd name="T64" fmla="*/ 9 w 100"/>
                <a:gd name="T65" fmla="*/ 9 h 29"/>
                <a:gd name="T66" fmla="*/ 3 w 100"/>
                <a:gd name="T67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0" h="29">
                  <a:moveTo>
                    <a:pt x="3" y="12"/>
                  </a:moveTo>
                  <a:lnTo>
                    <a:pt x="3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1" y="27"/>
                  </a:lnTo>
                  <a:lnTo>
                    <a:pt x="7" y="29"/>
                  </a:lnTo>
                  <a:lnTo>
                    <a:pt x="12" y="25"/>
                  </a:lnTo>
                  <a:lnTo>
                    <a:pt x="19" y="21"/>
                  </a:lnTo>
                  <a:lnTo>
                    <a:pt x="25" y="19"/>
                  </a:lnTo>
                  <a:lnTo>
                    <a:pt x="33" y="19"/>
                  </a:lnTo>
                  <a:lnTo>
                    <a:pt x="42" y="19"/>
                  </a:lnTo>
                  <a:lnTo>
                    <a:pt x="51" y="18"/>
                  </a:lnTo>
                  <a:lnTo>
                    <a:pt x="61" y="18"/>
                  </a:lnTo>
                  <a:lnTo>
                    <a:pt x="69" y="19"/>
                  </a:lnTo>
                  <a:lnTo>
                    <a:pt x="78" y="20"/>
                  </a:lnTo>
                  <a:lnTo>
                    <a:pt x="87" y="21"/>
                  </a:lnTo>
                  <a:lnTo>
                    <a:pt x="95" y="24"/>
                  </a:lnTo>
                  <a:lnTo>
                    <a:pt x="100" y="23"/>
                  </a:lnTo>
                  <a:lnTo>
                    <a:pt x="97" y="18"/>
                  </a:lnTo>
                  <a:lnTo>
                    <a:pt x="94" y="14"/>
                  </a:lnTo>
                  <a:lnTo>
                    <a:pt x="89" y="11"/>
                  </a:lnTo>
                  <a:lnTo>
                    <a:pt x="83" y="8"/>
                  </a:lnTo>
                  <a:lnTo>
                    <a:pt x="76" y="5"/>
                  </a:lnTo>
                  <a:lnTo>
                    <a:pt x="70" y="3"/>
                  </a:lnTo>
                  <a:lnTo>
                    <a:pt x="64" y="2"/>
                  </a:lnTo>
                  <a:lnTo>
                    <a:pt x="58" y="0"/>
                  </a:lnTo>
                  <a:lnTo>
                    <a:pt x="50" y="0"/>
                  </a:lnTo>
                  <a:lnTo>
                    <a:pt x="44" y="1"/>
                  </a:lnTo>
                  <a:lnTo>
                    <a:pt x="37" y="1"/>
                  </a:lnTo>
                  <a:lnTo>
                    <a:pt x="30" y="2"/>
                  </a:lnTo>
                  <a:lnTo>
                    <a:pt x="23" y="4"/>
                  </a:lnTo>
                  <a:lnTo>
                    <a:pt x="17" y="7"/>
                  </a:lnTo>
                  <a:lnTo>
                    <a:pt x="9" y="9"/>
                  </a:lnTo>
                  <a:lnTo>
                    <a:pt x="3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4" name="Freeform 100"/>
            <p:cNvSpPr>
              <a:spLocks/>
            </p:cNvSpPr>
            <p:nvPr/>
          </p:nvSpPr>
          <p:spPr bwMode="auto">
            <a:xfrm>
              <a:off x="2899" y="2898"/>
              <a:ext cx="43" cy="84"/>
            </a:xfrm>
            <a:custGeom>
              <a:avLst/>
              <a:gdLst>
                <a:gd name="T0" fmla="*/ 23 w 43"/>
                <a:gd name="T1" fmla="*/ 65 h 84"/>
                <a:gd name="T2" fmla="*/ 28 w 43"/>
                <a:gd name="T3" fmla="*/ 70 h 84"/>
                <a:gd name="T4" fmla="*/ 32 w 43"/>
                <a:gd name="T5" fmla="*/ 77 h 84"/>
                <a:gd name="T6" fmla="*/ 37 w 43"/>
                <a:gd name="T7" fmla="*/ 83 h 84"/>
                <a:gd name="T8" fmla="*/ 43 w 43"/>
                <a:gd name="T9" fmla="*/ 84 h 84"/>
                <a:gd name="T10" fmla="*/ 42 w 43"/>
                <a:gd name="T11" fmla="*/ 73 h 84"/>
                <a:gd name="T12" fmla="*/ 41 w 43"/>
                <a:gd name="T13" fmla="*/ 65 h 84"/>
                <a:gd name="T14" fmla="*/ 39 w 43"/>
                <a:gd name="T15" fmla="*/ 57 h 84"/>
                <a:gd name="T16" fmla="*/ 36 w 43"/>
                <a:gd name="T17" fmla="*/ 46 h 84"/>
                <a:gd name="T18" fmla="*/ 32 w 43"/>
                <a:gd name="T19" fmla="*/ 41 h 84"/>
                <a:gd name="T20" fmla="*/ 28 w 43"/>
                <a:gd name="T21" fmla="*/ 35 h 84"/>
                <a:gd name="T22" fmla="*/ 23 w 43"/>
                <a:gd name="T23" fmla="*/ 28 h 84"/>
                <a:gd name="T24" fmla="*/ 19 w 43"/>
                <a:gd name="T25" fmla="*/ 22 h 84"/>
                <a:gd name="T26" fmla="*/ 15 w 43"/>
                <a:gd name="T27" fmla="*/ 16 h 84"/>
                <a:gd name="T28" fmla="*/ 11 w 43"/>
                <a:gd name="T29" fmla="*/ 10 h 84"/>
                <a:gd name="T30" fmla="*/ 6 w 43"/>
                <a:gd name="T31" fmla="*/ 4 h 84"/>
                <a:gd name="T32" fmla="*/ 0 w 43"/>
                <a:gd name="T33" fmla="*/ 0 h 84"/>
                <a:gd name="T34" fmla="*/ 10 w 43"/>
                <a:gd name="T35" fmla="*/ 14 h 84"/>
                <a:gd name="T36" fmla="*/ 15 w 43"/>
                <a:gd name="T37" fmla="*/ 30 h 84"/>
                <a:gd name="T38" fmla="*/ 18 w 43"/>
                <a:gd name="T39" fmla="*/ 48 h 84"/>
                <a:gd name="T40" fmla="*/ 23 w 43"/>
                <a:gd name="T41" fmla="*/ 65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84">
                  <a:moveTo>
                    <a:pt x="23" y="65"/>
                  </a:moveTo>
                  <a:lnTo>
                    <a:pt x="28" y="70"/>
                  </a:lnTo>
                  <a:lnTo>
                    <a:pt x="32" y="77"/>
                  </a:lnTo>
                  <a:lnTo>
                    <a:pt x="37" y="83"/>
                  </a:lnTo>
                  <a:lnTo>
                    <a:pt x="43" y="84"/>
                  </a:lnTo>
                  <a:lnTo>
                    <a:pt x="42" y="73"/>
                  </a:lnTo>
                  <a:lnTo>
                    <a:pt x="41" y="65"/>
                  </a:lnTo>
                  <a:lnTo>
                    <a:pt x="39" y="57"/>
                  </a:lnTo>
                  <a:lnTo>
                    <a:pt x="36" y="46"/>
                  </a:lnTo>
                  <a:lnTo>
                    <a:pt x="32" y="41"/>
                  </a:lnTo>
                  <a:lnTo>
                    <a:pt x="28" y="35"/>
                  </a:lnTo>
                  <a:lnTo>
                    <a:pt x="23" y="28"/>
                  </a:lnTo>
                  <a:lnTo>
                    <a:pt x="19" y="22"/>
                  </a:lnTo>
                  <a:lnTo>
                    <a:pt x="15" y="16"/>
                  </a:lnTo>
                  <a:lnTo>
                    <a:pt x="11" y="10"/>
                  </a:lnTo>
                  <a:lnTo>
                    <a:pt x="6" y="4"/>
                  </a:lnTo>
                  <a:lnTo>
                    <a:pt x="0" y="0"/>
                  </a:lnTo>
                  <a:lnTo>
                    <a:pt x="10" y="14"/>
                  </a:lnTo>
                  <a:lnTo>
                    <a:pt x="15" y="30"/>
                  </a:lnTo>
                  <a:lnTo>
                    <a:pt x="18" y="48"/>
                  </a:lnTo>
                  <a:lnTo>
                    <a:pt x="23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5" name="Freeform 101"/>
            <p:cNvSpPr>
              <a:spLocks/>
            </p:cNvSpPr>
            <p:nvPr/>
          </p:nvSpPr>
          <p:spPr bwMode="auto">
            <a:xfrm>
              <a:off x="4447" y="2898"/>
              <a:ext cx="49" cy="16"/>
            </a:xfrm>
            <a:custGeom>
              <a:avLst/>
              <a:gdLst>
                <a:gd name="T0" fmla="*/ 5 w 49"/>
                <a:gd name="T1" fmla="*/ 4 h 16"/>
                <a:gd name="T2" fmla="*/ 3 w 49"/>
                <a:gd name="T3" fmla="*/ 5 h 16"/>
                <a:gd name="T4" fmla="*/ 1 w 49"/>
                <a:gd name="T5" fmla="*/ 7 h 16"/>
                <a:gd name="T6" fmla="*/ 0 w 49"/>
                <a:gd name="T7" fmla="*/ 9 h 16"/>
                <a:gd name="T8" fmla="*/ 0 w 49"/>
                <a:gd name="T9" fmla="*/ 11 h 16"/>
                <a:gd name="T10" fmla="*/ 5 w 49"/>
                <a:gd name="T11" fmla="*/ 14 h 16"/>
                <a:gd name="T12" fmla="*/ 9 w 49"/>
                <a:gd name="T13" fmla="*/ 15 h 16"/>
                <a:gd name="T14" fmla="*/ 13 w 49"/>
                <a:gd name="T15" fmla="*/ 16 h 16"/>
                <a:gd name="T16" fmla="*/ 17 w 49"/>
                <a:gd name="T17" fmla="*/ 16 h 16"/>
                <a:gd name="T18" fmla="*/ 21 w 49"/>
                <a:gd name="T19" fmla="*/ 16 h 16"/>
                <a:gd name="T20" fmla="*/ 27 w 49"/>
                <a:gd name="T21" fmla="*/ 16 h 16"/>
                <a:gd name="T22" fmla="*/ 31 w 49"/>
                <a:gd name="T23" fmla="*/ 16 h 16"/>
                <a:gd name="T24" fmla="*/ 36 w 49"/>
                <a:gd name="T25" fmla="*/ 15 h 16"/>
                <a:gd name="T26" fmla="*/ 40 w 49"/>
                <a:gd name="T27" fmla="*/ 15 h 16"/>
                <a:gd name="T28" fmla="*/ 44 w 49"/>
                <a:gd name="T29" fmla="*/ 14 h 16"/>
                <a:gd name="T30" fmla="*/ 46 w 49"/>
                <a:gd name="T31" fmla="*/ 14 h 16"/>
                <a:gd name="T32" fmla="*/ 49 w 49"/>
                <a:gd name="T33" fmla="*/ 10 h 16"/>
                <a:gd name="T34" fmla="*/ 48 w 49"/>
                <a:gd name="T35" fmla="*/ 6 h 16"/>
                <a:gd name="T36" fmla="*/ 43 w 49"/>
                <a:gd name="T37" fmla="*/ 4 h 16"/>
                <a:gd name="T38" fmla="*/ 40 w 49"/>
                <a:gd name="T39" fmla="*/ 3 h 16"/>
                <a:gd name="T40" fmla="*/ 38 w 49"/>
                <a:gd name="T41" fmla="*/ 0 h 16"/>
                <a:gd name="T42" fmla="*/ 34 w 49"/>
                <a:gd name="T43" fmla="*/ 0 h 16"/>
                <a:gd name="T44" fmla="*/ 29 w 49"/>
                <a:gd name="T45" fmla="*/ 1 h 16"/>
                <a:gd name="T46" fmla="*/ 25 w 49"/>
                <a:gd name="T47" fmla="*/ 1 h 16"/>
                <a:gd name="T48" fmla="*/ 20 w 49"/>
                <a:gd name="T49" fmla="*/ 1 h 16"/>
                <a:gd name="T50" fmla="*/ 15 w 49"/>
                <a:gd name="T51" fmla="*/ 2 h 16"/>
                <a:gd name="T52" fmla="*/ 12 w 49"/>
                <a:gd name="T53" fmla="*/ 2 h 16"/>
                <a:gd name="T54" fmla="*/ 8 w 49"/>
                <a:gd name="T55" fmla="*/ 3 h 16"/>
                <a:gd name="T56" fmla="*/ 5 w 49"/>
                <a:gd name="T5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9" h="16">
                  <a:moveTo>
                    <a:pt x="5" y="4"/>
                  </a:moveTo>
                  <a:lnTo>
                    <a:pt x="3" y="5"/>
                  </a:lnTo>
                  <a:lnTo>
                    <a:pt x="1" y="7"/>
                  </a:lnTo>
                  <a:lnTo>
                    <a:pt x="0" y="9"/>
                  </a:lnTo>
                  <a:lnTo>
                    <a:pt x="0" y="11"/>
                  </a:lnTo>
                  <a:lnTo>
                    <a:pt x="5" y="14"/>
                  </a:lnTo>
                  <a:lnTo>
                    <a:pt x="9" y="15"/>
                  </a:lnTo>
                  <a:lnTo>
                    <a:pt x="13" y="16"/>
                  </a:lnTo>
                  <a:lnTo>
                    <a:pt x="17" y="16"/>
                  </a:lnTo>
                  <a:lnTo>
                    <a:pt x="21" y="16"/>
                  </a:lnTo>
                  <a:lnTo>
                    <a:pt x="27" y="16"/>
                  </a:lnTo>
                  <a:lnTo>
                    <a:pt x="31" y="16"/>
                  </a:lnTo>
                  <a:lnTo>
                    <a:pt x="36" y="15"/>
                  </a:lnTo>
                  <a:lnTo>
                    <a:pt x="40" y="15"/>
                  </a:lnTo>
                  <a:lnTo>
                    <a:pt x="44" y="14"/>
                  </a:lnTo>
                  <a:lnTo>
                    <a:pt x="46" y="14"/>
                  </a:lnTo>
                  <a:lnTo>
                    <a:pt x="49" y="10"/>
                  </a:lnTo>
                  <a:lnTo>
                    <a:pt x="48" y="6"/>
                  </a:lnTo>
                  <a:lnTo>
                    <a:pt x="43" y="4"/>
                  </a:lnTo>
                  <a:lnTo>
                    <a:pt x="40" y="3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29" y="1"/>
                  </a:lnTo>
                  <a:lnTo>
                    <a:pt x="25" y="1"/>
                  </a:lnTo>
                  <a:lnTo>
                    <a:pt x="20" y="1"/>
                  </a:lnTo>
                  <a:lnTo>
                    <a:pt x="15" y="2"/>
                  </a:lnTo>
                  <a:lnTo>
                    <a:pt x="12" y="2"/>
                  </a:lnTo>
                  <a:lnTo>
                    <a:pt x="8" y="3"/>
                  </a:lnTo>
                  <a:lnTo>
                    <a:pt x="5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6" name="Freeform 102"/>
            <p:cNvSpPr>
              <a:spLocks/>
            </p:cNvSpPr>
            <p:nvPr/>
          </p:nvSpPr>
          <p:spPr bwMode="auto">
            <a:xfrm>
              <a:off x="4591" y="2901"/>
              <a:ext cx="22" cy="62"/>
            </a:xfrm>
            <a:custGeom>
              <a:avLst/>
              <a:gdLst>
                <a:gd name="T0" fmla="*/ 0 w 22"/>
                <a:gd name="T1" fmla="*/ 62 h 62"/>
                <a:gd name="T2" fmla="*/ 8 w 22"/>
                <a:gd name="T3" fmla="*/ 56 h 62"/>
                <a:gd name="T4" fmla="*/ 14 w 22"/>
                <a:gd name="T5" fmla="*/ 46 h 62"/>
                <a:gd name="T6" fmla="*/ 19 w 22"/>
                <a:gd name="T7" fmla="*/ 37 h 62"/>
                <a:gd name="T8" fmla="*/ 22 w 22"/>
                <a:gd name="T9" fmla="*/ 26 h 62"/>
                <a:gd name="T10" fmla="*/ 20 w 22"/>
                <a:gd name="T11" fmla="*/ 19 h 62"/>
                <a:gd name="T12" fmla="*/ 21 w 22"/>
                <a:gd name="T13" fmla="*/ 10 h 62"/>
                <a:gd name="T14" fmla="*/ 20 w 22"/>
                <a:gd name="T15" fmla="*/ 3 h 62"/>
                <a:gd name="T16" fmla="*/ 12 w 22"/>
                <a:gd name="T17" fmla="*/ 0 h 62"/>
                <a:gd name="T18" fmla="*/ 10 w 22"/>
                <a:gd name="T19" fmla="*/ 16 h 62"/>
                <a:gd name="T20" fmla="*/ 6 w 22"/>
                <a:gd name="T21" fmla="*/ 32 h 62"/>
                <a:gd name="T22" fmla="*/ 2 w 22"/>
                <a:gd name="T23" fmla="*/ 47 h 62"/>
                <a:gd name="T24" fmla="*/ 0 w 22"/>
                <a:gd name="T25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62">
                  <a:moveTo>
                    <a:pt x="0" y="62"/>
                  </a:moveTo>
                  <a:lnTo>
                    <a:pt x="8" y="56"/>
                  </a:lnTo>
                  <a:lnTo>
                    <a:pt x="14" y="46"/>
                  </a:lnTo>
                  <a:lnTo>
                    <a:pt x="19" y="37"/>
                  </a:lnTo>
                  <a:lnTo>
                    <a:pt x="22" y="26"/>
                  </a:lnTo>
                  <a:lnTo>
                    <a:pt x="20" y="19"/>
                  </a:lnTo>
                  <a:lnTo>
                    <a:pt x="21" y="10"/>
                  </a:lnTo>
                  <a:lnTo>
                    <a:pt x="20" y="3"/>
                  </a:lnTo>
                  <a:lnTo>
                    <a:pt x="12" y="0"/>
                  </a:lnTo>
                  <a:lnTo>
                    <a:pt x="10" y="16"/>
                  </a:lnTo>
                  <a:lnTo>
                    <a:pt x="6" y="32"/>
                  </a:lnTo>
                  <a:lnTo>
                    <a:pt x="2" y="47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7" name="Freeform 103"/>
            <p:cNvSpPr>
              <a:spLocks/>
            </p:cNvSpPr>
            <p:nvPr/>
          </p:nvSpPr>
          <p:spPr bwMode="auto">
            <a:xfrm>
              <a:off x="3293" y="2928"/>
              <a:ext cx="26" cy="99"/>
            </a:xfrm>
            <a:custGeom>
              <a:avLst/>
              <a:gdLst>
                <a:gd name="T0" fmla="*/ 21 w 26"/>
                <a:gd name="T1" fmla="*/ 0 h 99"/>
                <a:gd name="T2" fmla="*/ 14 w 26"/>
                <a:gd name="T3" fmla="*/ 24 h 99"/>
                <a:gd name="T4" fmla="*/ 7 w 26"/>
                <a:gd name="T5" fmla="*/ 47 h 99"/>
                <a:gd name="T6" fmla="*/ 3 w 26"/>
                <a:gd name="T7" fmla="*/ 70 h 99"/>
                <a:gd name="T8" fmla="*/ 0 w 26"/>
                <a:gd name="T9" fmla="*/ 95 h 99"/>
                <a:gd name="T10" fmla="*/ 1 w 26"/>
                <a:gd name="T11" fmla="*/ 99 h 99"/>
                <a:gd name="T12" fmla="*/ 11 w 26"/>
                <a:gd name="T13" fmla="*/ 87 h 99"/>
                <a:gd name="T14" fmla="*/ 17 w 26"/>
                <a:gd name="T15" fmla="*/ 72 h 99"/>
                <a:gd name="T16" fmla="*/ 20 w 26"/>
                <a:gd name="T17" fmla="*/ 55 h 99"/>
                <a:gd name="T18" fmla="*/ 24 w 26"/>
                <a:gd name="T19" fmla="*/ 39 h 99"/>
                <a:gd name="T20" fmla="*/ 26 w 26"/>
                <a:gd name="T21" fmla="*/ 0 h 99"/>
                <a:gd name="T22" fmla="*/ 21 w 26"/>
                <a:gd name="T23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" h="99">
                  <a:moveTo>
                    <a:pt x="21" y="0"/>
                  </a:moveTo>
                  <a:lnTo>
                    <a:pt x="14" y="24"/>
                  </a:lnTo>
                  <a:lnTo>
                    <a:pt x="7" y="47"/>
                  </a:lnTo>
                  <a:lnTo>
                    <a:pt x="3" y="70"/>
                  </a:lnTo>
                  <a:lnTo>
                    <a:pt x="0" y="95"/>
                  </a:lnTo>
                  <a:lnTo>
                    <a:pt x="1" y="99"/>
                  </a:lnTo>
                  <a:lnTo>
                    <a:pt x="11" y="87"/>
                  </a:lnTo>
                  <a:lnTo>
                    <a:pt x="17" y="72"/>
                  </a:lnTo>
                  <a:lnTo>
                    <a:pt x="20" y="55"/>
                  </a:lnTo>
                  <a:lnTo>
                    <a:pt x="24" y="39"/>
                  </a:lnTo>
                  <a:lnTo>
                    <a:pt x="26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8" name="Freeform 104"/>
            <p:cNvSpPr>
              <a:spLocks/>
            </p:cNvSpPr>
            <p:nvPr/>
          </p:nvSpPr>
          <p:spPr bwMode="auto">
            <a:xfrm>
              <a:off x="3874" y="2929"/>
              <a:ext cx="65" cy="17"/>
            </a:xfrm>
            <a:custGeom>
              <a:avLst/>
              <a:gdLst>
                <a:gd name="T0" fmla="*/ 0 w 65"/>
                <a:gd name="T1" fmla="*/ 10 h 17"/>
                <a:gd name="T2" fmla="*/ 3 w 65"/>
                <a:gd name="T3" fmla="*/ 14 h 17"/>
                <a:gd name="T4" fmla="*/ 7 w 65"/>
                <a:gd name="T5" fmla="*/ 14 h 17"/>
                <a:gd name="T6" fmla="*/ 12 w 65"/>
                <a:gd name="T7" fmla="*/ 14 h 17"/>
                <a:gd name="T8" fmla="*/ 18 w 65"/>
                <a:gd name="T9" fmla="*/ 15 h 17"/>
                <a:gd name="T10" fmla="*/ 23 w 65"/>
                <a:gd name="T11" fmla="*/ 16 h 17"/>
                <a:gd name="T12" fmla="*/ 29 w 65"/>
                <a:gd name="T13" fmla="*/ 16 h 17"/>
                <a:gd name="T14" fmla="*/ 35 w 65"/>
                <a:gd name="T15" fmla="*/ 17 h 17"/>
                <a:gd name="T16" fmla="*/ 42 w 65"/>
                <a:gd name="T17" fmla="*/ 16 h 17"/>
                <a:gd name="T18" fmla="*/ 47 w 65"/>
                <a:gd name="T19" fmla="*/ 16 h 17"/>
                <a:gd name="T20" fmla="*/ 53 w 65"/>
                <a:gd name="T21" fmla="*/ 15 h 17"/>
                <a:gd name="T22" fmla="*/ 60 w 65"/>
                <a:gd name="T23" fmla="*/ 14 h 17"/>
                <a:gd name="T24" fmla="*/ 65 w 65"/>
                <a:gd name="T25" fmla="*/ 12 h 17"/>
                <a:gd name="T26" fmla="*/ 62 w 65"/>
                <a:gd name="T27" fmla="*/ 6 h 17"/>
                <a:gd name="T28" fmla="*/ 56 w 65"/>
                <a:gd name="T29" fmla="*/ 2 h 17"/>
                <a:gd name="T30" fmla="*/ 49 w 65"/>
                <a:gd name="T31" fmla="*/ 1 h 17"/>
                <a:gd name="T32" fmla="*/ 42 w 65"/>
                <a:gd name="T33" fmla="*/ 0 h 17"/>
                <a:gd name="T34" fmla="*/ 37 w 65"/>
                <a:gd name="T35" fmla="*/ 0 h 17"/>
                <a:gd name="T36" fmla="*/ 31 w 65"/>
                <a:gd name="T37" fmla="*/ 0 h 17"/>
                <a:gd name="T38" fmla="*/ 25 w 65"/>
                <a:gd name="T39" fmla="*/ 0 h 17"/>
                <a:gd name="T40" fmla="*/ 20 w 65"/>
                <a:gd name="T41" fmla="*/ 1 h 17"/>
                <a:gd name="T42" fmla="*/ 13 w 65"/>
                <a:gd name="T43" fmla="*/ 2 h 17"/>
                <a:gd name="T44" fmla="*/ 8 w 65"/>
                <a:gd name="T45" fmla="*/ 4 h 17"/>
                <a:gd name="T46" fmla="*/ 4 w 65"/>
                <a:gd name="T47" fmla="*/ 6 h 17"/>
                <a:gd name="T48" fmla="*/ 0 w 65"/>
                <a:gd name="T49" fmla="*/ 1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17">
                  <a:moveTo>
                    <a:pt x="0" y="10"/>
                  </a:moveTo>
                  <a:lnTo>
                    <a:pt x="3" y="14"/>
                  </a:lnTo>
                  <a:lnTo>
                    <a:pt x="7" y="14"/>
                  </a:lnTo>
                  <a:lnTo>
                    <a:pt x="12" y="14"/>
                  </a:lnTo>
                  <a:lnTo>
                    <a:pt x="18" y="15"/>
                  </a:lnTo>
                  <a:lnTo>
                    <a:pt x="23" y="16"/>
                  </a:lnTo>
                  <a:lnTo>
                    <a:pt x="29" y="16"/>
                  </a:lnTo>
                  <a:lnTo>
                    <a:pt x="35" y="17"/>
                  </a:lnTo>
                  <a:lnTo>
                    <a:pt x="42" y="16"/>
                  </a:lnTo>
                  <a:lnTo>
                    <a:pt x="47" y="16"/>
                  </a:lnTo>
                  <a:lnTo>
                    <a:pt x="53" y="15"/>
                  </a:lnTo>
                  <a:lnTo>
                    <a:pt x="60" y="14"/>
                  </a:lnTo>
                  <a:lnTo>
                    <a:pt x="65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20" y="1"/>
                  </a:lnTo>
                  <a:lnTo>
                    <a:pt x="13" y="2"/>
                  </a:lnTo>
                  <a:lnTo>
                    <a:pt x="8" y="4"/>
                  </a:lnTo>
                  <a:lnTo>
                    <a:pt x="4" y="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69" name="Freeform 105"/>
            <p:cNvSpPr>
              <a:spLocks/>
            </p:cNvSpPr>
            <p:nvPr/>
          </p:nvSpPr>
          <p:spPr bwMode="auto">
            <a:xfrm>
              <a:off x="3828" y="2951"/>
              <a:ext cx="19" cy="105"/>
            </a:xfrm>
            <a:custGeom>
              <a:avLst/>
              <a:gdLst>
                <a:gd name="T0" fmla="*/ 0 w 19"/>
                <a:gd name="T1" fmla="*/ 36 h 105"/>
                <a:gd name="T2" fmla="*/ 1 w 19"/>
                <a:gd name="T3" fmla="*/ 50 h 105"/>
                <a:gd name="T4" fmla="*/ 3 w 19"/>
                <a:gd name="T5" fmla="*/ 61 h 105"/>
                <a:gd name="T6" fmla="*/ 5 w 19"/>
                <a:gd name="T7" fmla="*/ 74 h 105"/>
                <a:gd name="T8" fmla="*/ 7 w 19"/>
                <a:gd name="T9" fmla="*/ 88 h 105"/>
                <a:gd name="T10" fmla="*/ 8 w 19"/>
                <a:gd name="T11" fmla="*/ 93 h 105"/>
                <a:gd name="T12" fmla="*/ 7 w 19"/>
                <a:gd name="T13" fmla="*/ 97 h 105"/>
                <a:gd name="T14" fmla="*/ 6 w 19"/>
                <a:gd name="T15" fmla="*/ 101 h 105"/>
                <a:gd name="T16" fmla="*/ 6 w 19"/>
                <a:gd name="T17" fmla="*/ 104 h 105"/>
                <a:gd name="T18" fmla="*/ 10 w 19"/>
                <a:gd name="T19" fmla="*/ 105 h 105"/>
                <a:gd name="T20" fmla="*/ 14 w 19"/>
                <a:gd name="T21" fmla="*/ 103 h 105"/>
                <a:gd name="T22" fmla="*/ 17 w 19"/>
                <a:gd name="T23" fmla="*/ 100 h 105"/>
                <a:gd name="T24" fmla="*/ 19 w 19"/>
                <a:gd name="T25" fmla="*/ 96 h 105"/>
                <a:gd name="T26" fmla="*/ 19 w 19"/>
                <a:gd name="T27" fmla="*/ 74 h 105"/>
                <a:gd name="T28" fmla="*/ 16 w 19"/>
                <a:gd name="T29" fmla="*/ 54 h 105"/>
                <a:gd name="T30" fmla="*/ 11 w 19"/>
                <a:gd name="T31" fmla="*/ 34 h 105"/>
                <a:gd name="T32" fmla="*/ 7 w 19"/>
                <a:gd name="T33" fmla="*/ 13 h 105"/>
                <a:gd name="T34" fmla="*/ 8 w 19"/>
                <a:gd name="T35" fmla="*/ 10 h 105"/>
                <a:gd name="T36" fmla="*/ 10 w 19"/>
                <a:gd name="T37" fmla="*/ 7 h 105"/>
                <a:gd name="T38" fmla="*/ 10 w 19"/>
                <a:gd name="T39" fmla="*/ 4 h 105"/>
                <a:gd name="T40" fmla="*/ 9 w 19"/>
                <a:gd name="T41" fmla="*/ 0 h 105"/>
                <a:gd name="T42" fmla="*/ 2 w 19"/>
                <a:gd name="T43" fmla="*/ 4 h 105"/>
                <a:gd name="T44" fmla="*/ 0 w 19"/>
                <a:gd name="T45" fmla="*/ 13 h 105"/>
                <a:gd name="T46" fmla="*/ 0 w 19"/>
                <a:gd name="T47" fmla="*/ 25 h 105"/>
                <a:gd name="T48" fmla="*/ 0 w 19"/>
                <a:gd name="T49" fmla="*/ 3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9" h="105">
                  <a:moveTo>
                    <a:pt x="0" y="36"/>
                  </a:moveTo>
                  <a:lnTo>
                    <a:pt x="1" y="50"/>
                  </a:lnTo>
                  <a:lnTo>
                    <a:pt x="3" y="61"/>
                  </a:lnTo>
                  <a:lnTo>
                    <a:pt x="5" y="74"/>
                  </a:lnTo>
                  <a:lnTo>
                    <a:pt x="7" y="88"/>
                  </a:lnTo>
                  <a:lnTo>
                    <a:pt x="8" y="93"/>
                  </a:lnTo>
                  <a:lnTo>
                    <a:pt x="7" y="97"/>
                  </a:lnTo>
                  <a:lnTo>
                    <a:pt x="6" y="101"/>
                  </a:lnTo>
                  <a:lnTo>
                    <a:pt x="6" y="104"/>
                  </a:lnTo>
                  <a:lnTo>
                    <a:pt x="10" y="105"/>
                  </a:lnTo>
                  <a:lnTo>
                    <a:pt x="14" y="103"/>
                  </a:lnTo>
                  <a:lnTo>
                    <a:pt x="17" y="100"/>
                  </a:lnTo>
                  <a:lnTo>
                    <a:pt x="19" y="96"/>
                  </a:lnTo>
                  <a:lnTo>
                    <a:pt x="19" y="74"/>
                  </a:lnTo>
                  <a:lnTo>
                    <a:pt x="16" y="54"/>
                  </a:lnTo>
                  <a:lnTo>
                    <a:pt x="11" y="34"/>
                  </a:lnTo>
                  <a:lnTo>
                    <a:pt x="7" y="13"/>
                  </a:lnTo>
                  <a:lnTo>
                    <a:pt x="8" y="10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9" y="0"/>
                  </a:lnTo>
                  <a:lnTo>
                    <a:pt x="2" y="4"/>
                  </a:lnTo>
                  <a:lnTo>
                    <a:pt x="0" y="13"/>
                  </a:lnTo>
                  <a:lnTo>
                    <a:pt x="0" y="25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0" name="Freeform 106"/>
            <p:cNvSpPr>
              <a:spLocks/>
            </p:cNvSpPr>
            <p:nvPr/>
          </p:nvSpPr>
          <p:spPr bwMode="auto">
            <a:xfrm>
              <a:off x="3563" y="2957"/>
              <a:ext cx="43" cy="105"/>
            </a:xfrm>
            <a:custGeom>
              <a:avLst/>
              <a:gdLst>
                <a:gd name="T0" fmla="*/ 0 w 43"/>
                <a:gd name="T1" fmla="*/ 5 h 105"/>
                <a:gd name="T2" fmla="*/ 2 w 43"/>
                <a:gd name="T3" fmla="*/ 18 h 105"/>
                <a:gd name="T4" fmla="*/ 5 w 43"/>
                <a:gd name="T5" fmla="*/ 30 h 105"/>
                <a:gd name="T6" fmla="*/ 10 w 43"/>
                <a:gd name="T7" fmla="*/ 43 h 105"/>
                <a:gd name="T8" fmla="*/ 17 w 43"/>
                <a:gd name="T9" fmla="*/ 53 h 105"/>
                <a:gd name="T10" fmla="*/ 23 w 43"/>
                <a:gd name="T11" fmla="*/ 65 h 105"/>
                <a:gd name="T12" fmla="*/ 28 w 43"/>
                <a:gd name="T13" fmla="*/ 77 h 105"/>
                <a:gd name="T14" fmla="*/ 34 w 43"/>
                <a:gd name="T15" fmla="*/ 89 h 105"/>
                <a:gd name="T16" fmla="*/ 37 w 43"/>
                <a:gd name="T17" fmla="*/ 102 h 105"/>
                <a:gd name="T18" fmla="*/ 38 w 43"/>
                <a:gd name="T19" fmla="*/ 102 h 105"/>
                <a:gd name="T20" fmla="*/ 40 w 43"/>
                <a:gd name="T21" fmla="*/ 104 h 105"/>
                <a:gd name="T22" fmla="*/ 41 w 43"/>
                <a:gd name="T23" fmla="*/ 105 h 105"/>
                <a:gd name="T24" fmla="*/ 43 w 43"/>
                <a:gd name="T25" fmla="*/ 104 h 105"/>
                <a:gd name="T26" fmla="*/ 41 w 43"/>
                <a:gd name="T27" fmla="*/ 85 h 105"/>
                <a:gd name="T28" fmla="*/ 34 w 43"/>
                <a:gd name="T29" fmla="*/ 68 h 105"/>
                <a:gd name="T30" fmla="*/ 26 w 43"/>
                <a:gd name="T31" fmla="*/ 49 h 105"/>
                <a:gd name="T32" fmla="*/ 24 w 43"/>
                <a:gd name="T33" fmla="*/ 29 h 105"/>
                <a:gd name="T34" fmla="*/ 16 w 43"/>
                <a:gd name="T35" fmla="*/ 24 h 105"/>
                <a:gd name="T36" fmla="*/ 13 w 43"/>
                <a:gd name="T37" fmla="*/ 15 h 105"/>
                <a:gd name="T38" fmla="*/ 9 w 43"/>
                <a:gd name="T39" fmla="*/ 7 h 105"/>
                <a:gd name="T40" fmla="*/ 4 w 43"/>
                <a:gd name="T41" fmla="*/ 0 h 105"/>
                <a:gd name="T42" fmla="*/ 0 w 43"/>
                <a:gd name="T43" fmla="*/ 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105">
                  <a:moveTo>
                    <a:pt x="0" y="5"/>
                  </a:moveTo>
                  <a:lnTo>
                    <a:pt x="2" y="18"/>
                  </a:lnTo>
                  <a:lnTo>
                    <a:pt x="5" y="30"/>
                  </a:lnTo>
                  <a:lnTo>
                    <a:pt x="10" y="43"/>
                  </a:lnTo>
                  <a:lnTo>
                    <a:pt x="17" y="53"/>
                  </a:lnTo>
                  <a:lnTo>
                    <a:pt x="23" y="65"/>
                  </a:lnTo>
                  <a:lnTo>
                    <a:pt x="28" y="77"/>
                  </a:lnTo>
                  <a:lnTo>
                    <a:pt x="34" y="89"/>
                  </a:lnTo>
                  <a:lnTo>
                    <a:pt x="37" y="102"/>
                  </a:lnTo>
                  <a:lnTo>
                    <a:pt x="38" y="102"/>
                  </a:lnTo>
                  <a:lnTo>
                    <a:pt x="40" y="104"/>
                  </a:lnTo>
                  <a:lnTo>
                    <a:pt x="41" y="105"/>
                  </a:lnTo>
                  <a:lnTo>
                    <a:pt x="43" y="104"/>
                  </a:lnTo>
                  <a:lnTo>
                    <a:pt x="41" y="85"/>
                  </a:lnTo>
                  <a:lnTo>
                    <a:pt x="34" y="68"/>
                  </a:lnTo>
                  <a:lnTo>
                    <a:pt x="26" y="49"/>
                  </a:lnTo>
                  <a:lnTo>
                    <a:pt x="24" y="29"/>
                  </a:lnTo>
                  <a:lnTo>
                    <a:pt x="16" y="24"/>
                  </a:lnTo>
                  <a:lnTo>
                    <a:pt x="13" y="15"/>
                  </a:lnTo>
                  <a:lnTo>
                    <a:pt x="9" y="7"/>
                  </a:lnTo>
                  <a:lnTo>
                    <a:pt x="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1" name="Freeform 107"/>
            <p:cNvSpPr>
              <a:spLocks/>
            </p:cNvSpPr>
            <p:nvPr/>
          </p:nvSpPr>
          <p:spPr bwMode="auto">
            <a:xfrm>
              <a:off x="3076" y="2965"/>
              <a:ext cx="147" cy="81"/>
            </a:xfrm>
            <a:custGeom>
              <a:avLst/>
              <a:gdLst>
                <a:gd name="T0" fmla="*/ 71 w 147"/>
                <a:gd name="T1" fmla="*/ 16 h 81"/>
                <a:gd name="T2" fmla="*/ 67 w 147"/>
                <a:gd name="T3" fmla="*/ 17 h 81"/>
                <a:gd name="T4" fmla="*/ 58 w 147"/>
                <a:gd name="T5" fmla="*/ 17 h 81"/>
                <a:gd name="T6" fmla="*/ 47 w 147"/>
                <a:gd name="T7" fmla="*/ 13 h 81"/>
                <a:gd name="T8" fmla="*/ 36 w 147"/>
                <a:gd name="T9" fmla="*/ 7 h 81"/>
                <a:gd name="T10" fmla="*/ 25 w 147"/>
                <a:gd name="T11" fmla="*/ 3 h 81"/>
                <a:gd name="T12" fmla="*/ 19 w 147"/>
                <a:gd name="T13" fmla="*/ 11 h 81"/>
                <a:gd name="T14" fmla="*/ 31 w 147"/>
                <a:gd name="T15" fmla="*/ 20 h 81"/>
                <a:gd name="T16" fmla="*/ 34 w 147"/>
                <a:gd name="T17" fmla="*/ 30 h 81"/>
                <a:gd name="T18" fmla="*/ 35 w 147"/>
                <a:gd name="T19" fmla="*/ 40 h 81"/>
                <a:gd name="T20" fmla="*/ 36 w 147"/>
                <a:gd name="T21" fmla="*/ 48 h 81"/>
                <a:gd name="T22" fmla="*/ 33 w 147"/>
                <a:gd name="T23" fmla="*/ 55 h 81"/>
                <a:gd name="T24" fmla="*/ 30 w 147"/>
                <a:gd name="T25" fmla="*/ 61 h 81"/>
                <a:gd name="T26" fmla="*/ 23 w 147"/>
                <a:gd name="T27" fmla="*/ 59 h 81"/>
                <a:gd name="T28" fmla="*/ 17 w 147"/>
                <a:gd name="T29" fmla="*/ 47 h 81"/>
                <a:gd name="T30" fmla="*/ 26 w 147"/>
                <a:gd name="T31" fmla="*/ 25 h 81"/>
                <a:gd name="T32" fmla="*/ 13 w 147"/>
                <a:gd name="T33" fmla="*/ 26 h 81"/>
                <a:gd name="T34" fmla="*/ 4 w 147"/>
                <a:gd name="T35" fmla="*/ 45 h 81"/>
                <a:gd name="T36" fmla="*/ 1 w 147"/>
                <a:gd name="T37" fmla="*/ 61 h 81"/>
                <a:gd name="T38" fmla="*/ 1 w 147"/>
                <a:gd name="T39" fmla="*/ 72 h 81"/>
                <a:gd name="T40" fmla="*/ 1 w 147"/>
                <a:gd name="T41" fmla="*/ 81 h 81"/>
                <a:gd name="T42" fmla="*/ 16 w 147"/>
                <a:gd name="T43" fmla="*/ 74 h 81"/>
                <a:gd name="T44" fmla="*/ 33 w 147"/>
                <a:gd name="T45" fmla="*/ 72 h 81"/>
                <a:gd name="T46" fmla="*/ 51 w 147"/>
                <a:gd name="T47" fmla="*/ 73 h 81"/>
                <a:gd name="T48" fmla="*/ 64 w 147"/>
                <a:gd name="T49" fmla="*/ 77 h 81"/>
                <a:gd name="T50" fmla="*/ 82 w 147"/>
                <a:gd name="T51" fmla="*/ 79 h 81"/>
                <a:gd name="T52" fmla="*/ 100 w 147"/>
                <a:gd name="T53" fmla="*/ 79 h 81"/>
                <a:gd name="T54" fmla="*/ 119 w 147"/>
                <a:gd name="T55" fmla="*/ 79 h 81"/>
                <a:gd name="T56" fmla="*/ 135 w 147"/>
                <a:gd name="T57" fmla="*/ 74 h 81"/>
                <a:gd name="T58" fmla="*/ 137 w 147"/>
                <a:gd name="T59" fmla="*/ 77 h 81"/>
                <a:gd name="T60" fmla="*/ 141 w 147"/>
                <a:gd name="T61" fmla="*/ 79 h 81"/>
                <a:gd name="T62" fmla="*/ 145 w 147"/>
                <a:gd name="T63" fmla="*/ 76 h 81"/>
                <a:gd name="T64" fmla="*/ 147 w 147"/>
                <a:gd name="T65" fmla="*/ 71 h 81"/>
                <a:gd name="T66" fmla="*/ 140 w 147"/>
                <a:gd name="T67" fmla="*/ 59 h 81"/>
                <a:gd name="T68" fmla="*/ 133 w 147"/>
                <a:gd name="T69" fmla="*/ 46 h 81"/>
                <a:gd name="T70" fmla="*/ 125 w 147"/>
                <a:gd name="T71" fmla="*/ 33 h 81"/>
                <a:gd name="T72" fmla="*/ 115 w 147"/>
                <a:gd name="T73" fmla="*/ 24 h 81"/>
                <a:gd name="T74" fmla="*/ 130 w 147"/>
                <a:gd name="T75" fmla="*/ 59 h 81"/>
                <a:gd name="T76" fmla="*/ 126 w 147"/>
                <a:gd name="T77" fmla="*/ 62 h 81"/>
                <a:gd name="T78" fmla="*/ 120 w 147"/>
                <a:gd name="T79" fmla="*/ 63 h 81"/>
                <a:gd name="T80" fmla="*/ 111 w 147"/>
                <a:gd name="T81" fmla="*/ 45 h 81"/>
                <a:gd name="T82" fmla="*/ 100 w 147"/>
                <a:gd name="T83" fmla="*/ 29 h 81"/>
                <a:gd name="T84" fmla="*/ 97 w 147"/>
                <a:gd name="T85" fmla="*/ 32 h 81"/>
                <a:gd name="T86" fmla="*/ 96 w 147"/>
                <a:gd name="T87" fmla="*/ 37 h 81"/>
                <a:gd name="T88" fmla="*/ 102 w 147"/>
                <a:gd name="T89" fmla="*/ 50 h 81"/>
                <a:gd name="T90" fmla="*/ 110 w 147"/>
                <a:gd name="T91" fmla="*/ 65 h 81"/>
                <a:gd name="T92" fmla="*/ 96 w 147"/>
                <a:gd name="T93" fmla="*/ 60 h 81"/>
                <a:gd name="T94" fmla="*/ 89 w 147"/>
                <a:gd name="T95" fmla="*/ 38 h 81"/>
                <a:gd name="T96" fmla="*/ 91 w 147"/>
                <a:gd name="T97" fmla="*/ 24 h 81"/>
                <a:gd name="T98" fmla="*/ 101 w 147"/>
                <a:gd name="T99" fmla="*/ 14 h 81"/>
                <a:gd name="T100" fmla="*/ 104 w 147"/>
                <a:gd name="T101" fmla="*/ 0 h 81"/>
                <a:gd name="T102" fmla="*/ 90 w 147"/>
                <a:gd name="T103" fmla="*/ 8 h 81"/>
                <a:gd name="T104" fmla="*/ 76 w 147"/>
                <a:gd name="T105" fmla="*/ 17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7" h="81">
                  <a:moveTo>
                    <a:pt x="76" y="17"/>
                  </a:moveTo>
                  <a:lnTo>
                    <a:pt x="71" y="16"/>
                  </a:lnTo>
                  <a:lnTo>
                    <a:pt x="69" y="17"/>
                  </a:lnTo>
                  <a:lnTo>
                    <a:pt x="67" y="17"/>
                  </a:lnTo>
                  <a:lnTo>
                    <a:pt x="64" y="17"/>
                  </a:lnTo>
                  <a:lnTo>
                    <a:pt x="58" y="17"/>
                  </a:lnTo>
                  <a:lnTo>
                    <a:pt x="53" y="16"/>
                  </a:lnTo>
                  <a:lnTo>
                    <a:pt x="47" y="13"/>
                  </a:lnTo>
                  <a:lnTo>
                    <a:pt x="42" y="10"/>
                  </a:lnTo>
                  <a:lnTo>
                    <a:pt x="36" y="7"/>
                  </a:lnTo>
                  <a:lnTo>
                    <a:pt x="31" y="5"/>
                  </a:lnTo>
                  <a:lnTo>
                    <a:pt x="25" y="3"/>
                  </a:lnTo>
                  <a:lnTo>
                    <a:pt x="19" y="4"/>
                  </a:lnTo>
                  <a:lnTo>
                    <a:pt x="19" y="11"/>
                  </a:lnTo>
                  <a:lnTo>
                    <a:pt x="24" y="16"/>
                  </a:lnTo>
                  <a:lnTo>
                    <a:pt x="31" y="20"/>
                  </a:lnTo>
                  <a:lnTo>
                    <a:pt x="32" y="26"/>
                  </a:lnTo>
                  <a:lnTo>
                    <a:pt x="34" y="30"/>
                  </a:lnTo>
                  <a:lnTo>
                    <a:pt x="35" y="35"/>
                  </a:lnTo>
                  <a:lnTo>
                    <a:pt x="35" y="40"/>
                  </a:lnTo>
                  <a:lnTo>
                    <a:pt x="37" y="44"/>
                  </a:lnTo>
                  <a:lnTo>
                    <a:pt x="36" y="48"/>
                  </a:lnTo>
                  <a:lnTo>
                    <a:pt x="34" y="51"/>
                  </a:lnTo>
                  <a:lnTo>
                    <a:pt x="33" y="55"/>
                  </a:lnTo>
                  <a:lnTo>
                    <a:pt x="33" y="59"/>
                  </a:lnTo>
                  <a:lnTo>
                    <a:pt x="30" y="61"/>
                  </a:lnTo>
                  <a:lnTo>
                    <a:pt x="26" y="61"/>
                  </a:lnTo>
                  <a:lnTo>
                    <a:pt x="23" y="59"/>
                  </a:lnTo>
                  <a:lnTo>
                    <a:pt x="19" y="60"/>
                  </a:lnTo>
                  <a:lnTo>
                    <a:pt x="17" y="47"/>
                  </a:lnTo>
                  <a:lnTo>
                    <a:pt x="22" y="36"/>
                  </a:lnTo>
                  <a:lnTo>
                    <a:pt x="26" y="25"/>
                  </a:lnTo>
                  <a:lnTo>
                    <a:pt x="19" y="18"/>
                  </a:lnTo>
                  <a:lnTo>
                    <a:pt x="13" y="26"/>
                  </a:lnTo>
                  <a:lnTo>
                    <a:pt x="8" y="36"/>
                  </a:lnTo>
                  <a:lnTo>
                    <a:pt x="4" y="45"/>
                  </a:lnTo>
                  <a:lnTo>
                    <a:pt x="4" y="55"/>
                  </a:lnTo>
                  <a:lnTo>
                    <a:pt x="1" y="61"/>
                  </a:lnTo>
                  <a:lnTo>
                    <a:pt x="1" y="67"/>
                  </a:lnTo>
                  <a:lnTo>
                    <a:pt x="1" y="72"/>
                  </a:lnTo>
                  <a:lnTo>
                    <a:pt x="0" y="76"/>
                  </a:lnTo>
                  <a:lnTo>
                    <a:pt x="1" y="81"/>
                  </a:lnTo>
                  <a:lnTo>
                    <a:pt x="9" y="77"/>
                  </a:lnTo>
                  <a:lnTo>
                    <a:pt x="16" y="74"/>
                  </a:lnTo>
                  <a:lnTo>
                    <a:pt x="24" y="73"/>
                  </a:lnTo>
                  <a:lnTo>
                    <a:pt x="33" y="72"/>
                  </a:lnTo>
                  <a:lnTo>
                    <a:pt x="42" y="72"/>
                  </a:lnTo>
                  <a:lnTo>
                    <a:pt x="51" y="73"/>
                  </a:lnTo>
                  <a:lnTo>
                    <a:pt x="58" y="75"/>
                  </a:lnTo>
                  <a:lnTo>
                    <a:pt x="64" y="77"/>
                  </a:lnTo>
                  <a:lnTo>
                    <a:pt x="73" y="77"/>
                  </a:lnTo>
                  <a:lnTo>
                    <a:pt x="82" y="79"/>
                  </a:lnTo>
                  <a:lnTo>
                    <a:pt x="90" y="79"/>
                  </a:lnTo>
                  <a:lnTo>
                    <a:pt x="100" y="79"/>
                  </a:lnTo>
                  <a:lnTo>
                    <a:pt x="109" y="79"/>
                  </a:lnTo>
                  <a:lnTo>
                    <a:pt x="119" y="79"/>
                  </a:lnTo>
                  <a:lnTo>
                    <a:pt x="127" y="76"/>
                  </a:lnTo>
                  <a:lnTo>
                    <a:pt x="135" y="74"/>
                  </a:lnTo>
                  <a:lnTo>
                    <a:pt x="136" y="76"/>
                  </a:lnTo>
                  <a:lnTo>
                    <a:pt x="137" y="77"/>
                  </a:lnTo>
                  <a:lnTo>
                    <a:pt x="138" y="79"/>
                  </a:lnTo>
                  <a:lnTo>
                    <a:pt x="141" y="79"/>
                  </a:lnTo>
                  <a:lnTo>
                    <a:pt x="144" y="79"/>
                  </a:lnTo>
                  <a:lnTo>
                    <a:pt x="145" y="76"/>
                  </a:lnTo>
                  <a:lnTo>
                    <a:pt x="146" y="74"/>
                  </a:lnTo>
                  <a:lnTo>
                    <a:pt x="147" y="71"/>
                  </a:lnTo>
                  <a:lnTo>
                    <a:pt x="143" y="65"/>
                  </a:lnTo>
                  <a:lnTo>
                    <a:pt x="140" y="59"/>
                  </a:lnTo>
                  <a:lnTo>
                    <a:pt x="136" y="52"/>
                  </a:lnTo>
                  <a:lnTo>
                    <a:pt x="133" y="46"/>
                  </a:lnTo>
                  <a:lnTo>
                    <a:pt x="129" y="40"/>
                  </a:lnTo>
                  <a:lnTo>
                    <a:pt x="125" y="33"/>
                  </a:lnTo>
                  <a:lnTo>
                    <a:pt x="121" y="28"/>
                  </a:lnTo>
                  <a:lnTo>
                    <a:pt x="115" y="24"/>
                  </a:lnTo>
                  <a:lnTo>
                    <a:pt x="110" y="29"/>
                  </a:lnTo>
                  <a:lnTo>
                    <a:pt x="130" y="59"/>
                  </a:lnTo>
                  <a:lnTo>
                    <a:pt x="128" y="61"/>
                  </a:lnTo>
                  <a:lnTo>
                    <a:pt x="126" y="62"/>
                  </a:lnTo>
                  <a:lnTo>
                    <a:pt x="123" y="63"/>
                  </a:lnTo>
                  <a:lnTo>
                    <a:pt x="120" y="63"/>
                  </a:lnTo>
                  <a:lnTo>
                    <a:pt x="115" y="53"/>
                  </a:lnTo>
                  <a:lnTo>
                    <a:pt x="111" y="45"/>
                  </a:lnTo>
                  <a:lnTo>
                    <a:pt x="106" y="38"/>
                  </a:lnTo>
                  <a:lnTo>
                    <a:pt x="100" y="29"/>
                  </a:lnTo>
                  <a:lnTo>
                    <a:pt x="98" y="30"/>
                  </a:lnTo>
                  <a:lnTo>
                    <a:pt x="97" y="32"/>
                  </a:lnTo>
                  <a:lnTo>
                    <a:pt x="97" y="35"/>
                  </a:lnTo>
                  <a:lnTo>
                    <a:pt x="96" y="37"/>
                  </a:lnTo>
                  <a:lnTo>
                    <a:pt x="98" y="43"/>
                  </a:lnTo>
                  <a:lnTo>
                    <a:pt x="102" y="50"/>
                  </a:lnTo>
                  <a:lnTo>
                    <a:pt x="106" y="59"/>
                  </a:lnTo>
                  <a:lnTo>
                    <a:pt x="110" y="65"/>
                  </a:lnTo>
                  <a:lnTo>
                    <a:pt x="100" y="70"/>
                  </a:lnTo>
                  <a:lnTo>
                    <a:pt x="96" y="60"/>
                  </a:lnTo>
                  <a:lnTo>
                    <a:pt x="92" y="49"/>
                  </a:lnTo>
                  <a:lnTo>
                    <a:pt x="89" y="38"/>
                  </a:lnTo>
                  <a:lnTo>
                    <a:pt x="85" y="28"/>
                  </a:lnTo>
                  <a:lnTo>
                    <a:pt x="91" y="24"/>
                  </a:lnTo>
                  <a:lnTo>
                    <a:pt x="97" y="20"/>
                  </a:lnTo>
                  <a:lnTo>
                    <a:pt x="101" y="14"/>
                  </a:lnTo>
                  <a:lnTo>
                    <a:pt x="107" y="8"/>
                  </a:lnTo>
                  <a:lnTo>
                    <a:pt x="104" y="0"/>
                  </a:lnTo>
                  <a:lnTo>
                    <a:pt x="98" y="4"/>
                  </a:lnTo>
                  <a:lnTo>
                    <a:pt x="90" y="8"/>
                  </a:lnTo>
                  <a:lnTo>
                    <a:pt x="82" y="13"/>
                  </a:lnTo>
                  <a:lnTo>
                    <a:pt x="76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2" name="Freeform 108"/>
            <p:cNvSpPr>
              <a:spLocks/>
            </p:cNvSpPr>
            <p:nvPr/>
          </p:nvSpPr>
          <p:spPr bwMode="auto">
            <a:xfrm>
              <a:off x="3202" y="2966"/>
              <a:ext cx="64" cy="80"/>
            </a:xfrm>
            <a:custGeom>
              <a:avLst/>
              <a:gdLst>
                <a:gd name="T0" fmla="*/ 0 w 64"/>
                <a:gd name="T1" fmla="*/ 6 h 80"/>
                <a:gd name="T2" fmla="*/ 5 w 64"/>
                <a:gd name="T3" fmla="*/ 10 h 80"/>
                <a:gd name="T4" fmla="*/ 10 w 64"/>
                <a:gd name="T5" fmla="*/ 13 h 80"/>
                <a:gd name="T6" fmla="*/ 17 w 64"/>
                <a:gd name="T7" fmla="*/ 16 h 80"/>
                <a:gd name="T8" fmla="*/ 22 w 64"/>
                <a:gd name="T9" fmla="*/ 18 h 80"/>
                <a:gd name="T10" fmla="*/ 27 w 64"/>
                <a:gd name="T11" fmla="*/ 20 h 80"/>
                <a:gd name="T12" fmla="*/ 32 w 64"/>
                <a:gd name="T13" fmla="*/ 24 h 80"/>
                <a:gd name="T14" fmla="*/ 37 w 64"/>
                <a:gd name="T15" fmla="*/ 28 h 80"/>
                <a:gd name="T16" fmla="*/ 41 w 64"/>
                <a:gd name="T17" fmla="*/ 35 h 80"/>
                <a:gd name="T18" fmla="*/ 45 w 64"/>
                <a:gd name="T19" fmla="*/ 46 h 80"/>
                <a:gd name="T20" fmla="*/ 50 w 64"/>
                <a:gd name="T21" fmla="*/ 58 h 80"/>
                <a:gd name="T22" fmla="*/ 53 w 64"/>
                <a:gd name="T23" fmla="*/ 68 h 80"/>
                <a:gd name="T24" fmla="*/ 55 w 64"/>
                <a:gd name="T25" fmla="*/ 80 h 80"/>
                <a:gd name="T26" fmla="*/ 63 w 64"/>
                <a:gd name="T27" fmla="*/ 74 h 80"/>
                <a:gd name="T28" fmla="*/ 64 w 64"/>
                <a:gd name="T29" fmla="*/ 66 h 80"/>
                <a:gd name="T30" fmla="*/ 63 w 64"/>
                <a:gd name="T31" fmla="*/ 56 h 80"/>
                <a:gd name="T32" fmla="*/ 63 w 64"/>
                <a:gd name="T33" fmla="*/ 45 h 80"/>
                <a:gd name="T34" fmla="*/ 62 w 64"/>
                <a:gd name="T35" fmla="*/ 35 h 80"/>
                <a:gd name="T36" fmla="*/ 57 w 64"/>
                <a:gd name="T37" fmla="*/ 26 h 80"/>
                <a:gd name="T38" fmla="*/ 51 w 64"/>
                <a:gd name="T39" fmla="*/ 20 h 80"/>
                <a:gd name="T40" fmla="*/ 44 w 64"/>
                <a:gd name="T41" fmla="*/ 15 h 80"/>
                <a:gd name="T42" fmla="*/ 35 w 64"/>
                <a:gd name="T43" fmla="*/ 10 h 80"/>
                <a:gd name="T44" fmla="*/ 26 w 64"/>
                <a:gd name="T45" fmla="*/ 7 h 80"/>
                <a:gd name="T46" fmla="*/ 18 w 64"/>
                <a:gd name="T47" fmla="*/ 4 h 80"/>
                <a:gd name="T48" fmla="*/ 9 w 64"/>
                <a:gd name="T49" fmla="*/ 0 h 80"/>
                <a:gd name="T50" fmla="*/ 6 w 64"/>
                <a:gd name="T51" fmla="*/ 1 h 80"/>
                <a:gd name="T52" fmla="*/ 3 w 64"/>
                <a:gd name="T53" fmla="*/ 2 h 80"/>
                <a:gd name="T54" fmla="*/ 0 w 64"/>
                <a:gd name="T55" fmla="*/ 3 h 80"/>
                <a:gd name="T56" fmla="*/ 0 w 64"/>
                <a:gd name="T57" fmla="*/ 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80">
                  <a:moveTo>
                    <a:pt x="0" y="6"/>
                  </a:moveTo>
                  <a:lnTo>
                    <a:pt x="5" y="10"/>
                  </a:lnTo>
                  <a:lnTo>
                    <a:pt x="10" y="13"/>
                  </a:lnTo>
                  <a:lnTo>
                    <a:pt x="17" y="16"/>
                  </a:lnTo>
                  <a:lnTo>
                    <a:pt x="22" y="18"/>
                  </a:lnTo>
                  <a:lnTo>
                    <a:pt x="27" y="20"/>
                  </a:lnTo>
                  <a:lnTo>
                    <a:pt x="32" y="24"/>
                  </a:lnTo>
                  <a:lnTo>
                    <a:pt x="37" y="28"/>
                  </a:lnTo>
                  <a:lnTo>
                    <a:pt x="41" y="35"/>
                  </a:lnTo>
                  <a:lnTo>
                    <a:pt x="45" y="46"/>
                  </a:lnTo>
                  <a:lnTo>
                    <a:pt x="50" y="58"/>
                  </a:lnTo>
                  <a:lnTo>
                    <a:pt x="53" y="68"/>
                  </a:lnTo>
                  <a:lnTo>
                    <a:pt x="55" y="80"/>
                  </a:lnTo>
                  <a:lnTo>
                    <a:pt x="63" y="74"/>
                  </a:lnTo>
                  <a:lnTo>
                    <a:pt x="64" y="66"/>
                  </a:lnTo>
                  <a:lnTo>
                    <a:pt x="63" y="56"/>
                  </a:lnTo>
                  <a:lnTo>
                    <a:pt x="63" y="45"/>
                  </a:lnTo>
                  <a:lnTo>
                    <a:pt x="62" y="35"/>
                  </a:lnTo>
                  <a:lnTo>
                    <a:pt x="57" y="26"/>
                  </a:lnTo>
                  <a:lnTo>
                    <a:pt x="51" y="20"/>
                  </a:lnTo>
                  <a:lnTo>
                    <a:pt x="44" y="15"/>
                  </a:lnTo>
                  <a:lnTo>
                    <a:pt x="35" y="10"/>
                  </a:lnTo>
                  <a:lnTo>
                    <a:pt x="26" y="7"/>
                  </a:lnTo>
                  <a:lnTo>
                    <a:pt x="18" y="4"/>
                  </a:lnTo>
                  <a:lnTo>
                    <a:pt x="9" y="0"/>
                  </a:lnTo>
                  <a:lnTo>
                    <a:pt x="6" y="1"/>
                  </a:lnTo>
                  <a:lnTo>
                    <a:pt x="3" y="2"/>
                  </a:lnTo>
                  <a:lnTo>
                    <a:pt x="0" y="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3" name="Freeform 109"/>
            <p:cNvSpPr>
              <a:spLocks/>
            </p:cNvSpPr>
            <p:nvPr/>
          </p:nvSpPr>
          <p:spPr bwMode="auto">
            <a:xfrm>
              <a:off x="4390" y="2950"/>
              <a:ext cx="147" cy="59"/>
            </a:xfrm>
            <a:custGeom>
              <a:avLst/>
              <a:gdLst>
                <a:gd name="T0" fmla="*/ 2 w 147"/>
                <a:gd name="T1" fmla="*/ 12 h 59"/>
                <a:gd name="T2" fmla="*/ 9 w 147"/>
                <a:gd name="T3" fmla="*/ 17 h 59"/>
                <a:gd name="T4" fmla="*/ 18 w 147"/>
                <a:gd name="T5" fmla="*/ 15 h 59"/>
                <a:gd name="T6" fmla="*/ 23 w 147"/>
                <a:gd name="T7" fmla="*/ 20 h 59"/>
                <a:gd name="T8" fmla="*/ 34 w 147"/>
                <a:gd name="T9" fmla="*/ 31 h 59"/>
                <a:gd name="T10" fmla="*/ 52 w 147"/>
                <a:gd name="T11" fmla="*/ 44 h 59"/>
                <a:gd name="T12" fmla="*/ 73 w 147"/>
                <a:gd name="T13" fmla="*/ 56 h 59"/>
                <a:gd name="T14" fmla="*/ 95 w 147"/>
                <a:gd name="T15" fmla="*/ 59 h 59"/>
                <a:gd name="T16" fmla="*/ 112 w 147"/>
                <a:gd name="T17" fmla="*/ 53 h 59"/>
                <a:gd name="T18" fmla="*/ 117 w 147"/>
                <a:gd name="T19" fmla="*/ 46 h 59"/>
                <a:gd name="T20" fmla="*/ 114 w 147"/>
                <a:gd name="T21" fmla="*/ 41 h 59"/>
                <a:gd name="T22" fmla="*/ 107 w 147"/>
                <a:gd name="T23" fmla="*/ 47 h 59"/>
                <a:gd name="T24" fmla="*/ 97 w 147"/>
                <a:gd name="T25" fmla="*/ 48 h 59"/>
                <a:gd name="T26" fmla="*/ 86 w 147"/>
                <a:gd name="T27" fmla="*/ 50 h 59"/>
                <a:gd name="T28" fmla="*/ 74 w 147"/>
                <a:gd name="T29" fmla="*/ 47 h 59"/>
                <a:gd name="T30" fmla="*/ 65 w 147"/>
                <a:gd name="T31" fmla="*/ 42 h 59"/>
                <a:gd name="T32" fmla="*/ 62 w 147"/>
                <a:gd name="T33" fmla="*/ 36 h 59"/>
                <a:gd name="T34" fmla="*/ 76 w 147"/>
                <a:gd name="T35" fmla="*/ 38 h 59"/>
                <a:gd name="T36" fmla="*/ 91 w 147"/>
                <a:gd name="T37" fmla="*/ 38 h 59"/>
                <a:gd name="T38" fmla="*/ 106 w 147"/>
                <a:gd name="T39" fmla="*/ 35 h 59"/>
                <a:gd name="T40" fmla="*/ 119 w 147"/>
                <a:gd name="T41" fmla="*/ 28 h 59"/>
                <a:gd name="T42" fmla="*/ 130 w 147"/>
                <a:gd name="T43" fmla="*/ 18 h 59"/>
                <a:gd name="T44" fmla="*/ 142 w 147"/>
                <a:gd name="T45" fmla="*/ 11 h 59"/>
                <a:gd name="T46" fmla="*/ 146 w 147"/>
                <a:gd name="T47" fmla="*/ 10 h 59"/>
                <a:gd name="T48" fmla="*/ 147 w 147"/>
                <a:gd name="T49" fmla="*/ 7 h 59"/>
                <a:gd name="T50" fmla="*/ 134 w 147"/>
                <a:gd name="T51" fmla="*/ 7 h 59"/>
                <a:gd name="T52" fmla="*/ 110 w 147"/>
                <a:gd name="T53" fmla="*/ 7 h 59"/>
                <a:gd name="T54" fmla="*/ 86 w 147"/>
                <a:gd name="T55" fmla="*/ 6 h 59"/>
                <a:gd name="T56" fmla="*/ 63 w 147"/>
                <a:gd name="T57" fmla="*/ 3 h 59"/>
                <a:gd name="T58" fmla="*/ 46 w 147"/>
                <a:gd name="T59" fmla="*/ 3 h 59"/>
                <a:gd name="T60" fmla="*/ 35 w 147"/>
                <a:gd name="T61" fmla="*/ 3 h 59"/>
                <a:gd name="T62" fmla="*/ 25 w 147"/>
                <a:gd name="T63" fmla="*/ 5 h 59"/>
                <a:gd name="T64" fmla="*/ 16 w 147"/>
                <a:gd name="T65" fmla="*/ 3 h 59"/>
                <a:gd name="T66" fmla="*/ 7 w 147"/>
                <a:gd name="T67" fmla="*/ 1 h 59"/>
                <a:gd name="T68" fmla="*/ 1 w 147"/>
                <a:gd name="T69" fmla="*/ 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7" h="59">
                  <a:moveTo>
                    <a:pt x="0" y="9"/>
                  </a:moveTo>
                  <a:lnTo>
                    <a:pt x="2" y="12"/>
                  </a:lnTo>
                  <a:lnTo>
                    <a:pt x="5" y="15"/>
                  </a:lnTo>
                  <a:lnTo>
                    <a:pt x="9" y="17"/>
                  </a:lnTo>
                  <a:lnTo>
                    <a:pt x="13" y="16"/>
                  </a:lnTo>
                  <a:lnTo>
                    <a:pt x="18" y="15"/>
                  </a:lnTo>
                  <a:lnTo>
                    <a:pt x="21" y="17"/>
                  </a:lnTo>
                  <a:lnTo>
                    <a:pt x="23" y="20"/>
                  </a:lnTo>
                  <a:lnTo>
                    <a:pt x="25" y="24"/>
                  </a:lnTo>
                  <a:lnTo>
                    <a:pt x="34" y="31"/>
                  </a:lnTo>
                  <a:lnTo>
                    <a:pt x="43" y="38"/>
                  </a:lnTo>
                  <a:lnTo>
                    <a:pt x="52" y="44"/>
                  </a:lnTo>
                  <a:lnTo>
                    <a:pt x="63" y="51"/>
                  </a:lnTo>
                  <a:lnTo>
                    <a:pt x="73" y="56"/>
                  </a:lnTo>
                  <a:lnTo>
                    <a:pt x="84" y="59"/>
                  </a:lnTo>
                  <a:lnTo>
                    <a:pt x="95" y="59"/>
                  </a:lnTo>
                  <a:lnTo>
                    <a:pt x="108" y="56"/>
                  </a:lnTo>
                  <a:lnTo>
                    <a:pt x="112" y="53"/>
                  </a:lnTo>
                  <a:lnTo>
                    <a:pt x="115" y="51"/>
                  </a:lnTo>
                  <a:lnTo>
                    <a:pt x="117" y="46"/>
                  </a:lnTo>
                  <a:lnTo>
                    <a:pt x="118" y="42"/>
                  </a:lnTo>
                  <a:lnTo>
                    <a:pt x="114" y="41"/>
                  </a:lnTo>
                  <a:lnTo>
                    <a:pt x="111" y="44"/>
                  </a:lnTo>
                  <a:lnTo>
                    <a:pt x="107" y="47"/>
                  </a:lnTo>
                  <a:lnTo>
                    <a:pt x="102" y="47"/>
                  </a:lnTo>
                  <a:lnTo>
                    <a:pt x="97" y="48"/>
                  </a:lnTo>
                  <a:lnTo>
                    <a:pt x="91" y="48"/>
                  </a:lnTo>
                  <a:lnTo>
                    <a:pt x="86" y="50"/>
                  </a:lnTo>
                  <a:lnTo>
                    <a:pt x="79" y="48"/>
                  </a:lnTo>
                  <a:lnTo>
                    <a:pt x="74" y="47"/>
                  </a:lnTo>
                  <a:lnTo>
                    <a:pt x="69" y="45"/>
                  </a:lnTo>
                  <a:lnTo>
                    <a:pt x="65" y="42"/>
                  </a:lnTo>
                  <a:lnTo>
                    <a:pt x="62" y="37"/>
                  </a:lnTo>
                  <a:lnTo>
                    <a:pt x="62" y="36"/>
                  </a:lnTo>
                  <a:lnTo>
                    <a:pt x="69" y="38"/>
                  </a:lnTo>
                  <a:lnTo>
                    <a:pt x="76" y="38"/>
                  </a:lnTo>
                  <a:lnTo>
                    <a:pt x="84" y="39"/>
                  </a:lnTo>
                  <a:lnTo>
                    <a:pt x="91" y="38"/>
                  </a:lnTo>
                  <a:lnTo>
                    <a:pt x="98" y="37"/>
                  </a:lnTo>
                  <a:lnTo>
                    <a:pt x="106" y="35"/>
                  </a:lnTo>
                  <a:lnTo>
                    <a:pt x="113" y="32"/>
                  </a:lnTo>
                  <a:lnTo>
                    <a:pt x="119" y="28"/>
                  </a:lnTo>
                  <a:lnTo>
                    <a:pt x="123" y="21"/>
                  </a:lnTo>
                  <a:lnTo>
                    <a:pt x="130" y="18"/>
                  </a:lnTo>
                  <a:lnTo>
                    <a:pt x="137" y="15"/>
                  </a:lnTo>
                  <a:lnTo>
                    <a:pt x="142" y="11"/>
                  </a:lnTo>
                  <a:lnTo>
                    <a:pt x="144" y="12"/>
                  </a:lnTo>
                  <a:lnTo>
                    <a:pt x="146" y="10"/>
                  </a:lnTo>
                  <a:lnTo>
                    <a:pt x="147" y="8"/>
                  </a:lnTo>
                  <a:lnTo>
                    <a:pt x="147" y="7"/>
                  </a:lnTo>
                  <a:lnTo>
                    <a:pt x="146" y="3"/>
                  </a:lnTo>
                  <a:lnTo>
                    <a:pt x="134" y="7"/>
                  </a:lnTo>
                  <a:lnTo>
                    <a:pt x="122" y="8"/>
                  </a:lnTo>
                  <a:lnTo>
                    <a:pt x="110" y="7"/>
                  </a:lnTo>
                  <a:lnTo>
                    <a:pt x="98" y="7"/>
                  </a:lnTo>
                  <a:lnTo>
                    <a:pt x="86" y="6"/>
                  </a:lnTo>
                  <a:lnTo>
                    <a:pt x="74" y="5"/>
                  </a:lnTo>
                  <a:lnTo>
                    <a:pt x="63" y="3"/>
                  </a:lnTo>
                  <a:lnTo>
                    <a:pt x="51" y="5"/>
                  </a:lnTo>
                  <a:lnTo>
                    <a:pt x="46" y="3"/>
                  </a:lnTo>
                  <a:lnTo>
                    <a:pt x="41" y="2"/>
                  </a:lnTo>
                  <a:lnTo>
                    <a:pt x="35" y="3"/>
                  </a:lnTo>
                  <a:lnTo>
                    <a:pt x="30" y="3"/>
                  </a:lnTo>
                  <a:lnTo>
                    <a:pt x="25" y="5"/>
                  </a:lnTo>
                  <a:lnTo>
                    <a:pt x="20" y="5"/>
                  </a:lnTo>
                  <a:lnTo>
                    <a:pt x="16" y="3"/>
                  </a:lnTo>
                  <a:lnTo>
                    <a:pt x="11" y="0"/>
                  </a:lnTo>
                  <a:lnTo>
                    <a:pt x="7" y="1"/>
                  </a:lnTo>
                  <a:lnTo>
                    <a:pt x="4" y="2"/>
                  </a:lnTo>
                  <a:lnTo>
                    <a:pt x="1" y="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4" name="Freeform 110"/>
            <p:cNvSpPr>
              <a:spLocks/>
            </p:cNvSpPr>
            <p:nvPr/>
          </p:nvSpPr>
          <p:spPr bwMode="auto">
            <a:xfrm>
              <a:off x="3049" y="2984"/>
              <a:ext cx="29" cy="52"/>
            </a:xfrm>
            <a:custGeom>
              <a:avLst/>
              <a:gdLst>
                <a:gd name="T0" fmla="*/ 7 w 29"/>
                <a:gd name="T1" fmla="*/ 10 h 52"/>
                <a:gd name="T2" fmla="*/ 6 w 29"/>
                <a:gd name="T3" fmla="*/ 13 h 52"/>
                <a:gd name="T4" fmla="*/ 4 w 29"/>
                <a:gd name="T5" fmla="*/ 17 h 52"/>
                <a:gd name="T6" fmla="*/ 2 w 29"/>
                <a:gd name="T7" fmla="*/ 20 h 52"/>
                <a:gd name="T8" fmla="*/ 2 w 29"/>
                <a:gd name="T9" fmla="*/ 25 h 52"/>
                <a:gd name="T10" fmla="*/ 2 w 29"/>
                <a:gd name="T11" fmla="*/ 31 h 52"/>
                <a:gd name="T12" fmla="*/ 0 w 29"/>
                <a:gd name="T13" fmla="*/ 39 h 52"/>
                <a:gd name="T14" fmla="*/ 0 w 29"/>
                <a:gd name="T15" fmla="*/ 45 h 52"/>
                <a:gd name="T16" fmla="*/ 4 w 29"/>
                <a:gd name="T17" fmla="*/ 49 h 52"/>
                <a:gd name="T18" fmla="*/ 4 w 29"/>
                <a:gd name="T19" fmla="*/ 52 h 52"/>
                <a:gd name="T20" fmla="*/ 5 w 29"/>
                <a:gd name="T21" fmla="*/ 52 h 52"/>
                <a:gd name="T22" fmla="*/ 7 w 29"/>
                <a:gd name="T23" fmla="*/ 51 h 52"/>
                <a:gd name="T24" fmla="*/ 10 w 29"/>
                <a:gd name="T25" fmla="*/ 50 h 52"/>
                <a:gd name="T26" fmla="*/ 11 w 29"/>
                <a:gd name="T27" fmla="*/ 48 h 52"/>
                <a:gd name="T28" fmla="*/ 12 w 29"/>
                <a:gd name="T29" fmla="*/ 49 h 52"/>
                <a:gd name="T30" fmla="*/ 15 w 29"/>
                <a:gd name="T31" fmla="*/ 38 h 52"/>
                <a:gd name="T32" fmla="*/ 16 w 29"/>
                <a:gd name="T33" fmla="*/ 24 h 52"/>
                <a:gd name="T34" fmla="*/ 19 w 29"/>
                <a:gd name="T35" fmla="*/ 11 h 52"/>
                <a:gd name="T36" fmla="*/ 29 w 29"/>
                <a:gd name="T37" fmla="*/ 2 h 52"/>
                <a:gd name="T38" fmla="*/ 24 w 29"/>
                <a:gd name="T39" fmla="*/ 0 h 52"/>
                <a:gd name="T40" fmla="*/ 18 w 29"/>
                <a:gd name="T41" fmla="*/ 1 h 52"/>
                <a:gd name="T42" fmla="*/ 12 w 29"/>
                <a:gd name="T43" fmla="*/ 5 h 52"/>
                <a:gd name="T44" fmla="*/ 7 w 29"/>
                <a:gd name="T45" fmla="*/ 1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9" h="52">
                  <a:moveTo>
                    <a:pt x="7" y="10"/>
                  </a:moveTo>
                  <a:lnTo>
                    <a:pt x="6" y="13"/>
                  </a:lnTo>
                  <a:lnTo>
                    <a:pt x="4" y="17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31"/>
                  </a:lnTo>
                  <a:lnTo>
                    <a:pt x="0" y="39"/>
                  </a:lnTo>
                  <a:lnTo>
                    <a:pt x="0" y="45"/>
                  </a:lnTo>
                  <a:lnTo>
                    <a:pt x="4" y="49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7" y="51"/>
                  </a:lnTo>
                  <a:lnTo>
                    <a:pt x="10" y="50"/>
                  </a:lnTo>
                  <a:lnTo>
                    <a:pt x="11" y="48"/>
                  </a:lnTo>
                  <a:lnTo>
                    <a:pt x="12" y="49"/>
                  </a:lnTo>
                  <a:lnTo>
                    <a:pt x="15" y="38"/>
                  </a:lnTo>
                  <a:lnTo>
                    <a:pt x="16" y="24"/>
                  </a:lnTo>
                  <a:lnTo>
                    <a:pt x="19" y="11"/>
                  </a:lnTo>
                  <a:lnTo>
                    <a:pt x="29" y="2"/>
                  </a:lnTo>
                  <a:lnTo>
                    <a:pt x="24" y="0"/>
                  </a:lnTo>
                  <a:lnTo>
                    <a:pt x="18" y="1"/>
                  </a:lnTo>
                  <a:lnTo>
                    <a:pt x="12" y="5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5" name="Freeform 111"/>
            <p:cNvSpPr>
              <a:spLocks/>
            </p:cNvSpPr>
            <p:nvPr/>
          </p:nvSpPr>
          <p:spPr bwMode="auto">
            <a:xfrm>
              <a:off x="3025" y="2989"/>
              <a:ext cx="26" cy="58"/>
            </a:xfrm>
            <a:custGeom>
              <a:avLst/>
              <a:gdLst>
                <a:gd name="T0" fmla="*/ 1 w 26"/>
                <a:gd name="T1" fmla="*/ 34 h 58"/>
                <a:gd name="T2" fmla="*/ 0 w 26"/>
                <a:gd name="T3" fmla="*/ 40 h 58"/>
                <a:gd name="T4" fmla="*/ 2 w 26"/>
                <a:gd name="T5" fmla="*/ 45 h 58"/>
                <a:gd name="T6" fmla="*/ 6 w 26"/>
                <a:gd name="T7" fmla="*/ 51 h 58"/>
                <a:gd name="T8" fmla="*/ 8 w 26"/>
                <a:gd name="T9" fmla="*/ 58 h 58"/>
                <a:gd name="T10" fmla="*/ 12 w 26"/>
                <a:gd name="T11" fmla="*/ 55 h 58"/>
                <a:gd name="T12" fmla="*/ 16 w 26"/>
                <a:gd name="T13" fmla="*/ 53 h 58"/>
                <a:gd name="T14" fmla="*/ 20 w 26"/>
                <a:gd name="T15" fmla="*/ 52 h 58"/>
                <a:gd name="T16" fmla="*/ 22 w 26"/>
                <a:gd name="T17" fmla="*/ 48 h 58"/>
                <a:gd name="T18" fmla="*/ 18 w 26"/>
                <a:gd name="T19" fmla="*/ 38 h 58"/>
                <a:gd name="T20" fmla="*/ 18 w 26"/>
                <a:gd name="T21" fmla="*/ 26 h 58"/>
                <a:gd name="T22" fmla="*/ 21 w 26"/>
                <a:gd name="T23" fmla="*/ 16 h 58"/>
                <a:gd name="T24" fmla="*/ 26 w 26"/>
                <a:gd name="T25" fmla="*/ 5 h 58"/>
                <a:gd name="T26" fmla="*/ 25 w 26"/>
                <a:gd name="T27" fmla="*/ 3 h 58"/>
                <a:gd name="T28" fmla="*/ 24 w 26"/>
                <a:gd name="T29" fmla="*/ 1 h 58"/>
                <a:gd name="T30" fmla="*/ 22 w 26"/>
                <a:gd name="T31" fmla="*/ 0 h 58"/>
                <a:gd name="T32" fmla="*/ 19 w 26"/>
                <a:gd name="T33" fmla="*/ 0 h 58"/>
                <a:gd name="T34" fmla="*/ 18 w 26"/>
                <a:gd name="T35" fmla="*/ 2 h 58"/>
                <a:gd name="T36" fmla="*/ 17 w 26"/>
                <a:gd name="T37" fmla="*/ 5 h 58"/>
                <a:gd name="T38" fmla="*/ 16 w 26"/>
                <a:gd name="T39" fmla="*/ 7 h 58"/>
                <a:gd name="T40" fmla="*/ 13 w 26"/>
                <a:gd name="T41" fmla="*/ 8 h 58"/>
                <a:gd name="T42" fmla="*/ 1 w 26"/>
                <a:gd name="T43" fmla="*/ 3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58">
                  <a:moveTo>
                    <a:pt x="1" y="34"/>
                  </a:moveTo>
                  <a:lnTo>
                    <a:pt x="0" y="40"/>
                  </a:lnTo>
                  <a:lnTo>
                    <a:pt x="2" y="45"/>
                  </a:lnTo>
                  <a:lnTo>
                    <a:pt x="6" y="51"/>
                  </a:lnTo>
                  <a:lnTo>
                    <a:pt x="8" y="58"/>
                  </a:lnTo>
                  <a:lnTo>
                    <a:pt x="12" y="55"/>
                  </a:lnTo>
                  <a:lnTo>
                    <a:pt x="16" y="53"/>
                  </a:lnTo>
                  <a:lnTo>
                    <a:pt x="20" y="52"/>
                  </a:lnTo>
                  <a:lnTo>
                    <a:pt x="22" y="48"/>
                  </a:lnTo>
                  <a:lnTo>
                    <a:pt x="18" y="38"/>
                  </a:lnTo>
                  <a:lnTo>
                    <a:pt x="18" y="26"/>
                  </a:lnTo>
                  <a:lnTo>
                    <a:pt x="21" y="16"/>
                  </a:lnTo>
                  <a:lnTo>
                    <a:pt x="26" y="5"/>
                  </a:lnTo>
                  <a:lnTo>
                    <a:pt x="25" y="3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19" y="0"/>
                  </a:lnTo>
                  <a:lnTo>
                    <a:pt x="18" y="2"/>
                  </a:lnTo>
                  <a:lnTo>
                    <a:pt x="17" y="5"/>
                  </a:lnTo>
                  <a:lnTo>
                    <a:pt x="16" y="7"/>
                  </a:lnTo>
                  <a:lnTo>
                    <a:pt x="13" y="8"/>
                  </a:lnTo>
                  <a:lnTo>
                    <a:pt x="1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6" name="Freeform 112"/>
            <p:cNvSpPr>
              <a:spLocks/>
            </p:cNvSpPr>
            <p:nvPr/>
          </p:nvSpPr>
          <p:spPr bwMode="auto">
            <a:xfrm>
              <a:off x="3606" y="2982"/>
              <a:ext cx="36" cy="119"/>
            </a:xfrm>
            <a:custGeom>
              <a:avLst/>
              <a:gdLst>
                <a:gd name="T0" fmla="*/ 0 w 36"/>
                <a:gd name="T1" fmla="*/ 0 h 119"/>
                <a:gd name="T2" fmla="*/ 1 w 36"/>
                <a:gd name="T3" fmla="*/ 28 h 119"/>
                <a:gd name="T4" fmla="*/ 7 w 36"/>
                <a:gd name="T5" fmla="*/ 57 h 119"/>
                <a:gd name="T6" fmla="*/ 15 w 36"/>
                <a:gd name="T7" fmla="*/ 87 h 119"/>
                <a:gd name="T8" fmla="*/ 24 w 36"/>
                <a:gd name="T9" fmla="*/ 115 h 119"/>
                <a:gd name="T10" fmla="*/ 27 w 36"/>
                <a:gd name="T11" fmla="*/ 117 h 119"/>
                <a:gd name="T12" fmla="*/ 31 w 36"/>
                <a:gd name="T13" fmla="*/ 119 h 119"/>
                <a:gd name="T14" fmla="*/ 34 w 36"/>
                <a:gd name="T15" fmla="*/ 119 h 119"/>
                <a:gd name="T16" fmla="*/ 36 w 36"/>
                <a:gd name="T17" fmla="*/ 115 h 119"/>
                <a:gd name="T18" fmla="*/ 31 w 36"/>
                <a:gd name="T19" fmla="*/ 100 h 119"/>
                <a:gd name="T20" fmla="*/ 28 w 36"/>
                <a:gd name="T21" fmla="*/ 87 h 119"/>
                <a:gd name="T22" fmla="*/ 24 w 36"/>
                <a:gd name="T23" fmla="*/ 72 h 119"/>
                <a:gd name="T24" fmla="*/ 20 w 36"/>
                <a:gd name="T25" fmla="*/ 57 h 119"/>
                <a:gd name="T26" fmla="*/ 17 w 36"/>
                <a:gd name="T27" fmla="*/ 43 h 119"/>
                <a:gd name="T28" fmla="*/ 12 w 36"/>
                <a:gd name="T29" fmla="*/ 28 h 119"/>
                <a:gd name="T30" fmla="*/ 8 w 36"/>
                <a:gd name="T31" fmla="*/ 14 h 119"/>
                <a:gd name="T32" fmla="*/ 4 w 36"/>
                <a:gd name="T33" fmla="*/ 0 h 119"/>
                <a:gd name="T34" fmla="*/ 0 w 36"/>
                <a:gd name="T35" fmla="*/ 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" h="119">
                  <a:moveTo>
                    <a:pt x="0" y="0"/>
                  </a:moveTo>
                  <a:lnTo>
                    <a:pt x="1" y="28"/>
                  </a:lnTo>
                  <a:lnTo>
                    <a:pt x="7" y="57"/>
                  </a:lnTo>
                  <a:lnTo>
                    <a:pt x="15" y="87"/>
                  </a:lnTo>
                  <a:lnTo>
                    <a:pt x="24" y="115"/>
                  </a:lnTo>
                  <a:lnTo>
                    <a:pt x="27" y="117"/>
                  </a:lnTo>
                  <a:lnTo>
                    <a:pt x="31" y="119"/>
                  </a:lnTo>
                  <a:lnTo>
                    <a:pt x="34" y="119"/>
                  </a:lnTo>
                  <a:lnTo>
                    <a:pt x="36" y="115"/>
                  </a:lnTo>
                  <a:lnTo>
                    <a:pt x="31" y="100"/>
                  </a:lnTo>
                  <a:lnTo>
                    <a:pt x="28" y="87"/>
                  </a:lnTo>
                  <a:lnTo>
                    <a:pt x="24" y="72"/>
                  </a:lnTo>
                  <a:lnTo>
                    <a:pt x="20" y="57"/>
                  </a:lnTo>
                  <a:lnTo>
                    <a:pt x="17" y="43"/>
                  </a:lnTo>
                  <a:lnTo>
                    <a:pt x="12" y="28"/>
                  </a:lnTo>
                  <a:lnTo>
                    <a:pt x="8" y="14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7" name="Freeform 113"/>
            <p:cNvSpPr>
              <a:spLocks/>
            </p:cNvSpPr>
            <p:nvPr/>
          </p:nvSpPr>
          <p:spPr bwMode="auto">
            <a:xfrm>
              <a:off x="4446" y="2969"/>
              <a:ext cx="54" cy="10"/>
            </a:xfrm>
            <a:custGeom>
              <a:avLst/>
              <a:gdLst>
                <a:gd name="T0" fmla="*/ 0 w 54"/>
                <a:gd name="T1" fmla="*/ 0 h 10"/>
                <a:gd name="T2" fmla="*/ 6 w 54"/>
                <a:gd name="T3" fmla="*/ 4 h 10"/>
                <a:gd name="T4" fmla="*/ 12 w 54"/>
                <a:gd name="T5" fmla="*/ 7 h 10"/>
                <a:gd name="T6" fmla="*/ 18 w 54"/>
                <a:gd name="T7" fmla="*/ 10 h 10"/>
                <a:gd name="T8" fmla="*/ 26 w 54"/>
                <a:gd name="T9" fmla="*/ 10 h 10"/>
                <a:gd name="T10" fmla="*/ 33 w 54"/>
                <a:gd name="T11" fmla="*/ 10 h 10"/>
                <a:gd name="T12" fmla="*/ 40 w 54"/>
                <a:gd name="T13" fmla="*/ 9 h 10"/>
                <a:gd name="T14" fmla="*/ 46 w 54"/>
                <a:gd name="T15" fmla="*/ 7 h 10"/>
                <a:gd name="T16" fmla="*/ 54 w 54"/>
                <a:gd name="T17" fmla="*/ 4 h 10"/>
                <a:gd name="T18" fmla="*/ 50 w 54"/>
                <a:gd name="T19" fmla="*/ 2 h 10"/>
                <a:gd name="T20" fmla="*/ 43 w 54"/>
                <a:gd name="T21" fmla="*/ 3 h 10"/>
                <a:gd name="T22" fmla="*/ 36 w 54"/>
                <a:gd name="T23" fmla="*/ 3 h 10"/>
                <a:gd name="T24" fmla="*/ 30 w 54"/>
                <a:gd name="T25" fmla="*/ 0 h 10"/>
                <a:gd name="T26" fmla="*/ 22 w 54"/>
                <a:gd name="T27" fmla="*/ 1 h 10"/>
                <a:gd name="T28" fmla="*/ 14 w 54"/>
                <a:gd name="T29" fmla="*/ 1 h 10"/>
                <a:gd name="T30" fmla="*/ 7 w 54"/>
                <a:gd name="T31" fmla="*/ 1 h 10"/>
                <a:gd name="T32" fmla="*/ 0 w 54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10">
                  <a:moveTo>
                    <a:pt x="0" y="0"/>
                  </a:moveTo>
                  <a:lnTo>
                    <a:pt x="6" y="4"/>
                  </a:lnTo>
                  <a:lnTo>
                    <a:pt x="12" y="7"/>
                  </a:lnTo>
                  <a:lnTo>
                    <a:pt x="18" y="10"/>
                  </a:lnTo>
                  <a:lnTo>
                    <a:pt x="26" y="10"/>
                  </a:lnTo>
                  <a:lnTo>
                    <a:pt x="33" y="10"/>
                  </a:lnTo>
                  <a:lnTo>
                    <a:pt x="40" y="9"/>
                  </a:lnTo>
                  <a:lnTo>
                    <a:pt x="46" y="7"/>
                  </a:lnTo>
                  <a:lnTo>
                    <a:pt x="54" y="4"/>
                  </a:lnTo>
                  <a:lnTo>
                    <a:pt x="50" y="2"/>
                  </a:lnTo>
                  <a:lnTo>
                    <a:pt x="43" y="3"/>
                  </a:lnTo>
                  <a:lnTo>
                    <a:pt x="36" y="3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4" y="1"/>
                  </a:lnTo>
                  <a:lnTo>
                    <a:pt x="7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8" name="Freeform 114"/>
            <p:cNvSpPr>
              <a:spLocks/>
            </p:cNvSpPr>
            <p:nvPr/>
          </p:nvSpPr>
          <p:spPr bwMode="auto">
            <a:xfrm>
              <a:off x="3207" y="2989"/>
              <a:ext cx="40" cy="60"/>
            </a:xfrm>
            <a:custGeom>
              <a:avLst/>
              <a:gdLst>
                <a:gd name="T0" fmla="*/ 0 w 40"/>
                <a:gd name="T1" fmla="*/ 7 h 60"/>
                <a:gd name="T2" fmla="*/ 5 w 40"/>
                <a:gd name="T3" fmla="*/ 13 h 60"/>
                <a:gd name="T4" fmla="*/ 10 w 40"/>
                <a:gd name="T5" fmla="*/ 19 h 60"/>
                <a:gd name="T6" fmla="*/ 15 w 40"/>
                <a:gd name="T7" fmla="*/ 25 h 60"/>
                <a:gd name="T8" fmla="*/ 18 w 40"/>
                <a:gd name="T9" fmla="*/ 31 h 60"/>
                <a:gd name="T10" fmla="*/ 22 w 40"/>
                <a:gd name="T11" fmla="*/ 39 h 60"/>
                <a:gd name="T12" fmla="*/ 25 w 40"/>
                <a:gd name="T13" fmla="*/ 45 h 60"/>
                <a:gd name="T14" fmla="*/ 28 w 40"/>
                <a:gd name="T15" fmla="*/ 52 h 60"/>
                <a:gd name="T16" fmla="*/ 32 w 40"/>
                <a:gd name="T17" fmla="*/ 59 h 60"/>
                <a:gd name="T18" fmla="*/ 35 w 40"/>
                <a:gd name="T19" fmla="*/ 60 h 60"/>
                <a:gd name="T20" fmla="*/ 37 w 40"/>
                <a:gd name="T21" fmla="*/ 58 h 60"/>
                <a:gd name="T22" fmla="*/ 38 w 40"/>
                <a:gd name="T23" fmla="*/ 53 h 60"/>
                <a:gd name="T24" fmla="*/ 40 w 40"/>
                <a:gd name="T25" fmla="*/ 50 h 60"/>
                <a:gd name="T26" fmla="*/ 35 w 40"/>
                <a:gd name="T27" fmla="*/ 37 h 60"/>
                <a:gd name="T28" fmla="*/ 28 w 40"/>
                <a:gd name="T29" fmla="*/ 23 h 60"/>
                <a:gd name="T30" fmla="*/ 20 w 40"/>
                <a:gd name="T31" fmla="*/ 11 h 60"/>
                <a:gd name="T32" fmla="*/ 10 w 40"/>
                <a:gd name="T33" fmla="*/ 0 h 60"/>
                <a:gd name="T34" fmla="*/ 5 w 40"/>
                <a:gd name="T35" fmla="*/ 0 h 60"/>
                <a:gd name="T36" fmla="*/ 2 w 40"/>
                <a:gd name="T37" fmla="*/ 2 h 60"/>
                <a:gd name="T38" fmla="*/ 1 w 40"/>
                <a:gd name="T39" fmla="*/ 4 h 60"/>
                <a:gd name="T40" fmla="*/ 0 w 40"/>
                <a:gd name="T41" fmla="*/ 7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60">
                  <a:moveTo>
                    <a:pt x="0" y="7"/>
                  </a:moveTo>
                  <a:lnTo>
                    <a:pt x="5" y="13"/>
                  </a:lnTo>
                  <a:lnTo>
                    <a:pt x="10" y="19"/>
                  </a:lnTo>
                  <a:lnTo>
                    <a:pt x="15" y="25"/>
                  </a:lnTo>
                  <a:lnTo>
                    <a:pt x="18" y="31"/>
                  </a:lnTo>
                  <a:lnTo>
                    <a:pt x="22" y="39"/>
                  </a:lnTo>
                  <a:lnTo>
                    <a:pt x="25" y="45"/>
                  </a:lnTo>
                  <a:lnTo>
                    <a:pt x="28" y="52"/>
                  </a:lnTo>
                  <a:lnTo>
                    <a:pt x="32" y="59"/>
                  </a:lnTo>
                  <a:lnTo>
                    <a:pt x="35" y="60"/>
                  </a:lnTo>
                  <a:lnTo>
                    <a:pt x="37" y="58"/>
                  </a:lnTo>
                  <a:lnTo>
                    <a:pt x="38" y="53"/>
                  </a:lnTo>
                  <a:lnTo>
                    <a:pt x="40" y="50"/>
                  </a:lnTo>
                  <a:lnTo>
                    <a:pt x="35" y="37"/>
                  </a:lnTo>
                  <a:lnTo>
                    <a:pt x="28" y="23"/>
                  </a:lnTo>
                  <a:lnTo>
                    <a:pt x="20" y="11"/>
                  </a:lnTo>
                  <a:lnTo>
                    <a:pt x="10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1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79" name="Freeform 115"/>
            <p:cNvSpPr>
              <a:spLocks/>
            </p:cNvSpPr>
            <p:nvPr/>
          </p:nvSpPr>
          <p:spPr bwMode="auto">
            <a:xfrm>
              <a:off x="3993" y="2978"/>
              <a:ext cx="37" cy="94"/>
            </a:xfrm>
            <a:custGeom>
              <a:avLst/>
              <a:gdLst>
                <a:gd name="T0" fmla="*/ 21 w 37"/>
                <a:gd name="T1" fmla="*/ 18 h 94"/>
                <a:gd name="T2" fmla="*/ 14 w 37"/>
                <a:gd name="T3" fmla="*/ 27 h 94"/>
                <a:gd name="T4" fmla="*/ 9 w 37"/>
                <a:gd name="T5" fmla="*/ 38 h 94"/>
                <a:gd name="T6" fmla="*/ 8 w 37"/>
                <a:gd name="T7" fmla="*/ 50 h 94"/>
                <a:gd name="T8" fmla="*/ 9 w 37"/>
                <a:gd name="T9" fmla="*/ 61 h 94"/>
                <a:gd name="T10" fmla="*/ 4 w 37"/>
                <a:gd name="T11" fmla="*/ 69 h 94"/>
                <a:gd name="T12" fmla="*/ 1 w 37"/>
                <a:gd name="T13" fmla="*/ 77 h 94"/>
                <a:gd name="T14" fmla="*/ 0 w 37"/>
                <a:gd name="T15" fmla="*/ 84 h 94"/>
                <a:gd name="T16" fmla="*/ 0 w 37"/>
                <a:gd name="T17" fmla="*/ 94 h 94"/>
                <a:gd name="T18" fmla="*/ 9 w 37"/>
                <a:gd name="T19" fmla="*/ 91 h 94"/>
                <a:gd name="T20" fmla="*/ 16 w 37"/>
                <a:gd name="T21" fmla="*/ 84 h 94"/>
                <a:gd name="T22" fmla="*/ 21 w 37"/>
                <a:gd name="T23" fmla="*/ 76 h 94"/>
                <a:gd name="T24" fmla="*/ 24 w 37"/>
                <a:gd name="T25" fmla="*/ 68 h 94"/>
                <a:gd name="T26" fmla="*/ 21 w 37"/>
                <a:gd name="T27" fmla="*/ 52 h 94"/>
                <a:gd name="T28" fmla="*/ 25 w 37"/>
                <a:gd name="T29" fmla="*/ 37 h 94"/>
                <a:gd name="T30" fmla="*/ 33 w 37"/>
                <a:gd name="T31" fmla="*/ 24 h 94"/>
                <a:gd name="T32" fmla="*/ 37 w 37"/>
                <a:gd name="T33" fmla="*/ 8 h 94"/>
                <a:gd name="T34" fmla="*/ 31 w 37"/>
                <a:gd name="T35" fmla="*/ 0 h 94"/>
                <a:gd name="T36" fmla="*/ 27 w 37"/>
                <a:gd name="T37" fmla="*/ 4 h 94"/>
                <a:gd name="T38" fmla="*/ 24 w 37"/>
                <a:gd name="T39" fmla="*/ 12 h 94"/>
                <a:gd name="T40" fmla="*/ 21 w 37"/>
                <a:gd name="T41" fmla="*/ 1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7" h="94">
                  <a:moveTo>
                    <a:pt x="21" y="18"/>
                  </a:moveTo>
                  <a:lnTo>
                    <a:pt x="14" y="27"/>
                  </a:lnTo>
                  <a:lnTo>
                    <a:pt x="9" y="38"/>
                  </a:lnTo>
                  <a:lnTo>
                    <a:pt x="8" y="50"/>
                  </a:lnTo>
                  <a:lnTo>
                    <a:pt x="9" y="61"/>
                  </a:lnTo>
                  <a:lnTo>
                    <a:pt x="4" y="69"/>
                  </a:lnTo>
                  <a:lnTo>
                    <a:pt x="1" y="77"/>
                  </a:lnTo>
                  <a:lnTo>
                    <a:pt x="0" y="84"/>
                  </a:lnTo>
                  <a:lnTo>
                    <a:pt x="0" y="94"/>
                  </a:lnTo>
                  <a:lnTo>
                    <a:pt x="9" y="91"/>
                  </a:lnTo>
                  <a:lnTo>
                    <a:pt x="16" y="84"/>
                  </a:lnTo>
                  <a:lnTo>
                    <a:pt x="21" y="76"/>
                  </a:lnTo>
                  <a:lnTo>
                    <a:pt x="24" y="68"/>
                  </a:lnTo>
                  <a:lnTo>
                    <a:pt x="21" y="52"/>
                  </a:lnTo>
                  <a:lnTo>
                    <a:pt x="25" y="37"/>
                  </a:lnTo>
                  <a:lnTo>
                    <a:pt x="33" y="24"/>
                  </a:lnTo>
                  <a:lnTo>
                    <a:pt x="37" y="8"/>
                  </a:lnTo>
                  <a:lnTo>
                    <a:pt x="31" y="0"/>
                  </a:lnTo>
                  <a:lnTo>
                    <a:pt x="27" y="4"/>
                  </a:lnTo>
                  <a:lnTo>
                    <a:pt x="24" y="12"/>
                  </a:lnTo>
                  <a:lnTo>
                    <a:pt x="21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0" name="Freeform 116"/>
            <p:cNvSpPr>
              <a:spLocks/>
            </p:cNvSpPr>
            <p:nvPr/>
          </p:nvSpPr>
          <p:spPr bwMode="auto">
            <a:xfrm>
              <a:off x="3145" y="2997"/>
              <a:ext cx="19" cy="36"/>
            </a:xfrm>
            <a:custGeom>
              <a:avLst/>
              <a:gdLst>
                <a:gd name="T0" fmla="*/ 0 w 19"/>
                <a:gd name="T1" fmla="*/ 1 h 36"/>
                <a:gd name="T2" fmla="*/ 4 w 19"/>
                <a:gd name="T3" fmla="*/ 12 h 36"/>
                <a:gd name="T4" fmla="*/ 1 w 19"/>
                <a:gd name="T5" fmla="*/ 26 h 36"/>
                <a:gd name="T6" fmla="*/ 4 w 19"/>
                <a:gd name="T7" fmla="*/ 35 h 36"/>
                <a:gd name="T8" fmla="*/ 16 w 19"/>
                <a:gd name="T9" fmla="*/ 36 h 36"/>
                <a:gd name="T10" fmla="*/ 19 w 19"/>
                <a:gd name="T11" fmla="*/ 36 h 36"/>
                <a:gd name="T12" fmla="*/ 15 w 19"/>
                <a:gd name="T13" fmla="*/ 28 h 36"/>
                <a:gd name="T14" fmla="*/ 13 w 19"/>
                <a:gd name="T15" fmla="*/ 18 h 36"/>
                <a:gd name="T16" fmla="*/ 10 w 19"/>
                <a:gd name="T17" fmla="*/ 9 h 36"/>
                <a:gd name="T18" fmla="*/ 6 w 19"/>
                <a:gd name="T19" fmla="*/ 0 h 36"/>
                <a:gd name="T20" fmla="*/ 0 w 19"/>
                <a:gd name="T21" fmla="*/ 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6">
                  <a:moveTo>
                    <a:pt x="0" y="1"/>
                  </a:moveTo>
                  <a:lnTo>
                    <a:pt x="4" y="12"/>
                  </a:lnTo>
                  <a:lnTo>
                    <a:pt x="1" y="26"/>
                  </a:lnTo>
                  <a:lnTo>
                    <a:pt x="4" y="35"/>
                  </a:lnTo>
                  <a:lnTo>
                    <a:pt x="16" y="36"/>
                  </a:lnTo>
                  <a:lnTo>
                    <a:pt x="19" y="36"/>
                  </a:lnTo>
                  <a:lnTo>
                    <a:pt x="15" y="28"/>
                  </a:lnTo>
                  <a:lnTo>
                    <a:pt x="13" y="18"/>
                  </a:lnTo>
                  <a:lnTo>
                    <a:pt x="10" y="9"/>
                  </a:lnTo>
                  <a:lnTo>
                    <a:pt x="6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1" name="Freeform 117"/>
            <p:cNvSpPr>
              <a:spLocks/>
            </p:cNvSpPr>
            <p:nvPr/>
          </p:nvSpPr>
          <p:spPr bwMode="auto">
            <a:xfrm>
              <a:off x="3122" y="3007"/>
              <a:ext cx="12" cy="22"/>
            </a:xfrm>
            <a:custGeom>
              <a:avLst/>
              <a:gdLst>
                <a:gd name="T0" fmla="*/ 12 w 12"/>
                <a:gd name="T1" fmla="*/ 22 h 22"/>
                <a:gd name="T2" fmla="*/ 11 w 12"/>
                <a:gd name="T3" fmla="*/ 16 h 22"/>
                <a:gd name="T4" fmla="*/ 9 w 12"/>
                <a:gd name="T5" fmla="*/ 9 h 22"/>
                <a:gd name="T6" fmla="*/ 5 w 12"/>
                <a:gd name="T7" fmla="*/ 5 h 22"/>
                <a:gd name="T8" fmla="*/ 0 w 12"/>
                <a:gd name="T9" fmla="*/ 0 h 22"/>
                <a:gd name="T10" fmla="*/ 0 w 12"/>
                <a:gd name="T11" fmla="*/ 8 h 22"/>
                <a:gd name="T12" fmla="*/ 0 w 12"/>
                <a:gd name="T13" fmla="*/ 16 h 22"/>
                <a:gd name="T14" fmla="*/ 4 w 12"/>
                <a:gd name="T15" fmla="*/ 21 h 22"/>
                <a:gd name="T16" fmla="*/ 12 w 12"/>
                <a:gd name="T17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lnTo>
                    <a:pt x="11" y="16"/>
                  </a:lnTo>
                  <a:lnTo>
                    <a:pt x="9" y="9"/>
                  </a:lnTo>
                  <a:lnTo>
                    <a:pt x="5" y="5"/>
                  </a:lnTo>
                  <a:lnTo>
                    <a:pt x="0" y="0"/>
                  </a:lnTo>
                  <a:lnTo>
                    <a:pt x="0" y="8"/>
                  </a:lnTo>
                  <a:lnTo>
                    <a:pt x="0" y="16"/>
                  </a:lnTo>
                  <a:lnTo>
                    <a:pt x="4" y="21"/>
                  </a:lnTo>
                  <a:lnTo>
                    <a:pt x="12" y="22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2" name="Freeform 118"/>
            <p:cNvSpPr>
              <a:spLocks/>
            </p:cNvSpPr>
            <p:nvPr/>
          </p:nvSpPr>
          <p:spPr bwMode="auto">
            <a:xfrm>
              <a:off x="3939" y="3000"/>
              <a:ext cx="52" cy="119"/>
            </a:xfrm>
            <a:custGeom>
              <a:avLst/>
              <a:gdLst>
                <a:gd name="T0" fmla="*/ 0 w 52"/>
                <a:gd name="T1" fmla="*/ 115 h 119"/>
                <a:gd name="T2" fmla="*/ 1 w 52"/>
                <a:gd name="T3" fmla="*/ 117 h 119"/>
                <a:gd name="T4" fmla="*/ 2 w 52"/>
                <a:gd name="T5" fmla="*/ 118 h 119"/>
                <a:gd name="T6" fmla="*/ 4 w 52"/>
                <a:gd name="T7" fmla="*/ 119 h 119"/>
                <a:gd name="T8" fmla="*/ 6 w 52"/>
                <a:gd name="T9" fmla="*/ 119 h 119"/>
                <a:gd name="T10" fmla="*/ 13 w 52"/>
                <a:gd name="T11" fmla="*/ 105 h 119"/>
                <a:gd name="T12" fmla="*/ 20 w 52"/>
                <a:gd name="T13" fmla="*/ 91 h 119"/>
                <a:gd name="T14" fmla="*/ 24 w 52"/>
                <a:gd name="T15" fmla="*/ 77 h 119"/>
                <a:gd name="T16" fmla="*/ 29 w 52"/>
                <a:gd name="T17" fmla="*/ 62 h 119"/>
                <a:gd name="T18" fmla="*/ 34 w 52"/>
                <a:gd name="T19" fmla="*/ 49 h 119"/>
                <a:gd name="T20" fmla="*/ 40 w 52"/>
                <a:gd name="T21" fmla="*/ 34 h 119"/>
                <a:gd name="T22" fmla="*/ 45 w 52"/>
                <a:gd name="T23" fmla="*/ 20 h 119"/>
                <a:gd name="T24" fmla="*/ 52 w 52"/>
                <a:gd name="T25" fmla="*/ 6 h 119"/>
                <a:gd name="T26" fmla="*/ 49 w 52"/>
                <a:gd name="T27" fmla="*/ 0 h 119"/>
                <a:gd name="T28" fmla="*/ 41 w 52"/>
                <a:gd name="T29" fmla="*/ 12 h 119"/>
                <a:gd name="T30" fmla="*/ 33 w 52"/>
                <a:gd name="T31" fmla="*/ 27 h 119"/>
                <a:gd name="T32" fmla="*/ 28 w 52"/>
                <a:gd name="T33" fmla="*/ 41 h 119"/>
                <a:gd name="T34" fmla="*/ 23 w 52"/>
                <a:gd name="T35" fmla="*/ 56 h 119"/>
                <a:gd name="T36" fmla="*/ 18 w 52"/>
                <a:gd name="T37" fmla="*/ 72 h 119"/>
                <a:gd name="T38" fmla="*/ 12 w 52"/>
                <a:gd name="T39" fmla="*/ 86 h 119"/>
                <a:gd name="T40" fmla="*/ 7 w 52"/>
                <a:gd name="T41" fmla="*/ 101 h 119"/>
                <a:gd name="T42" fmla="*/ 0 w 52"/>
                <a:gd name="T43" fmla="*/ 115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2" h="119">
                  <a:moveTo>
                    <a:pt x="0" y="115"/>
                  </a:moveTo>
                  <a:lnTo>
                    <a:pt x="1" y="117"/>
                  </a:lnTo>
                  <a:lnTo>
                    <a:pt x="2" y="118"/>
                  </a:lnTo>
                  <a:lnTo>
                    <a:pt x="4" y="119"/>
                  </a:lnTo>
                  <a:lnTo>
                    <a:pt x="6" y="119"/>
                  </a:lnTo>
                  <a:lnTo>
                    <a:pt x="13" y="105"/>
                  </a:lnTo>
                  <a:lnTo>
                    <a:pt x="20" y="91"/>
                  </a:lnTo>
                  <a:lnTo>
                    <a:pt x="24" y="77"/>
                  </a:lnTo>
                  <a:lnTo>
                    <a:pt x="29" y="62"/>
                  </a:lnTo>
                  <a:lnTo>
                    <a:pt x="34" y="49"/>
                  </a:lnTo>
                  <a:lnTo>
                    <a:pt x="40" y="34"/>
                  </a:lnTo>
                  <a:lnTo>
                    <a:pt x="45" y="20"/>
                  </a:lnTo>
                  <a:lnTo>
                    <a:pt x="52" y="6"/>
                  </a:lnTo>
                  <a:lnTo>
                    <a:pt x="49" y="0"/>
                  </a:lnTo>
                  <a:lnTo>
                    <a:pt x="41" y="12"/>
                  </a:lnTo>
                  <a:lnTo>
                    <a:pt x="33" y="27"/>
                  </a:lnTo>
                  <a:lnTo>
                    <a:pt x="28" y="41"/>
                  </a:lnTo>
                  <a:lnTo>
                    <a:pt x="23" y="56"/>
                  </a:lnTo>
                  <a:lnTo>
                    <a:pt x="18" y="72"/>
                  </a:lnTo>
                  <a:lnTo>
                    <a:pt x="12" y="86"/>
                  </a:lnTo>
                  <a:lnTo>
                    <a:pt x="7" y="101"/>
                  </a:lnTo>
                  <a:lnTo>
                    <a:pt x="0" y="11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3" name="Freeform 119"/>
            <p:cNvSpPr>
              <a:spLocks/>
            </p:cNvSpPr>
            <p:nvPr/>
          </p:nvSpPr>
          <p:spPr bwMode="auto">
            <a:xfrm>
              <a:off x="3738" y="3114"/>
              <a:ext cx="168" cy="26"/>
            </a:xfrm>
            <a:custGeom>
              <a:avLst/>
              <a:gdLst>
                <a:gd name="T0" fmla="*/ 138 w 168"/>
                <a:gd name="T1" fmla="*/ 13 h 26"/>
                <a:gd name="T2" fmla="*/ 124 w 168"/>
                <a:gd name="T3" fmla="*/ 9 h 26"/>
                <a:gd name="T4" fmla="*/ 110 w 168"/>
                <a:gd name="T5" fmla="*/ 6 h 26"/>
                <a:gd name="T6" fmla="*/ 94 w 168"/>
                <a:gd name="T7" fmla="*/ 4 h 26"/>
                <a:gd name="T8" fmla="*/ 78 w 168"/>
                <a:gd name="T9" fmla="*/ 3 h 26"/>
                <a:gd name="T10" fmla="*/ 62 w 168"/>
                <a:gd name="T11" fmla="*/ 3 h 26"/>
                <a:gd name="T12" fmla="*/ 46 w 168"/>
                <a:gd name="T13" fmla="*/ 4 h 26"/>
                <a:gd name="T14" fmla="*/ 31 w 168"/>
                <a:gd name="T15" fmla="*/ 7 h 26"/>
                <a:gd name="T16" fmla="*/ 18 w 168"/>
                <a:gd name="T17" fmla="*/ 11 h 26"/>
                <a:gd name="T18" fmla="*/ 16 w 168"/>
                <a:gd name="T19" fmla="*/ 9 h 26"/>
                <a:gd name="T20" fmla="*/ 12 w 168"/>
                <a:gd name="T21" fmla="*/ 7 h 26"/>
                <a:gd name="T22" fmla="*/ 9 w 168"/>
                <a:gd name="T23" fmla="*/ 6 h 26"/>
                <a:gd name="T24" fmla="*/ 6 w 168"/>
                <a:gd name="T25" fmla="*/ 6 h 26"/>
                <a:gd name="T26" fmla="*/ 4 w 168"/>
                <a:gd name="T27" fmla="*/ 9 h 26"/>
                <a:gd name="T28" fmla="*/ 1 w 168"/>
                <a:gd name="T29" fmla="*/ 14 h 26"/>
                <a:gd name="T30" fmla="*/ 0 w 168"/>
                <a:gd name="T31" fmla="*/ 19 h 26"/>
                <a:gd name="T32" fmla="*/ 0 w 168"/>
                <a:gd name="T33" fmla="*/ 23 h 26"/>
                <a:gd name="T34" fmla="*/ 5 w 168"/>
                <a:gd name="T35" fmla="*/ 23 h 26"/>
                <a:gd name="T36" fmla="*/ 11 w 168"/>
                <a:gd name="T37" fmla="*/ 22 h 26"/>
                <a:gd name="T38" fmla="*/ 17 w 168"/>
                <a:gd name="T39" fmla="*/ 20 h 26"/>
                <a:gd name="T40" fmla="*/ 23 w 168"/>
                <a:gd name="T41" fmla="*/ 20 h 26"/>
                <a:gd name="T42" fmla="*/ 28 w 168"/>
                <a:gd name="T43" fmla="*/ 20 h 26"/>
                <a:gd name="T44" fmla="*/ 32 w 168"/>
                <a:gd name="T45" fmla="*/ 20 h 26"/>
                <a:gd name="T46" fmla="*/ 37 w 168"/>
                <a:gd name="T47" fmla="*/ 21 h 26"/>
                <a:gd name="T48" fmla="*/ 43 w 168"/>
                <a:gd name="T49" fmla="*/ 22 h 26"/>
                <a:gd name="T50" fmla="*/ 47 w 168"/>
                <a:gd name="T51" fmla="*/ 23 h 26"/>
                <a:gd name="T52" fmla="*/ 52 w 168"/>
                <a:gd name="T53" fmla="*/ 24 h 26"/>
                <a:gd name="T54" fmla="*/ 56 w 168"/>
                <a:gd name="T55" fmla="*/ 25 h 26"/>
                <a:gd name="T56" fmla="*/ 62 w 168"/>
                <a:gd name="T57" fmla="*/ 25 h 26"/>
                <a:gd name="T58" fmla="*/ 68 w 168"/>
                <a:gd name="T59" fmla="*/ 25 h 26"/>
                <a:gd name="T60" fmla="*/ 75 w 168"/>
                <a:gd name="T61" fmla="*/ 23 h 26"/>
                <a:gd name="T62" fmla="*/ 82 w 168"/>
                <a:gd name="T63" fmla="*/ 22 h 26"/>
                <a:gd name="T64" fmla="*/ 89 w 168"/>
                <a:gd name="T65" fmla="*/ 25 h 26"/>
                <a:gd name="T66" fmla="*/ 93 w 168"/>
                <a:gd name="T67" fmla="*/ 23 h 26"/>
                <a:gd name="T68" fmla="*/ 97 w 168"/>
                <a:gd name="T69" fmla="*/ 23 h 26"/>
                <a:gd name="T70" fmla="*/ 102 w 168"/>
                <a:gd name="T71" fmla="*/ 24 h 26"/>
                <a:gd name="T72" fmla="*/ 106 w 168"/>
                <a:gd name="T73" fmla="*/ 23 h 26"/>
                <a:gd name="T74" fmla="*/ 112 w 168"/>
                <a:gd name="T75" fmla="*/ 25 h 26"/>
                <a:gd name="T76" fmla="*/ 118 w 168"/>
                <a:gd name="T77" fmla="*/ 25 h 26"/>
                <a:gd name="T78" fmla="*/ 124 w 168"/>
                <a:gd name="T79" fmla="*/ 26 h 26"/>
                <a:gd name="T80" fmla="*/ 131 w 168"/>
                <a:gd name="T81" fmla="*/ 25 h 26"/>
                <a:gd name="T82" fmla="*/ 137 w 168"/>
                <a:gd name="T83" fmla="*/ 24 h 26"/>
                <a:gd name="T84" fmla="*/ 143 w 168"/>
                <a:gd name="T85" fmla="*/ 23 h 26"/>
                <a:gd name="T86" fmla="*/ 148 w 168"/>
                <a:gd name="T87" fmla="*/ 21 h 26"/>
                <a:gd name="T88" fmla="*/ 154 w 168"/>
                <a:gd name="T89" fmla="*/ 17 h 26"/>
                <a:gd name="T90" fmla="*/ 157 w 168"/>
                <a:gd name="T91" fmla="*/ 20 h 26"/>
                <a:gd name="T92" fmla="*/ 161 w 168"/>
                <a:gd name="T93" fmla="*/ 19 h 26"/>
                <a:gd name="T94" fmla="*/ 164 w 168"/>
                <a:gd name="T95" fmla="*/ 17 h 26"/>
                <a:gd name="T96" fmla="*/ 168 w 168"/>
                <a:gd name="T97" fmla="*/ 16 h 26"/>
                <a:gd name="T98" fmla="*/ 167 w 168"/>
                <a:gd name="T99" fmla="*/ 11 h 26"/>
                <a:gd name="T100" fmla="*/ 163 w 168"/>
                <a:gd name="T101" fmla="*/ 8 h 26"/>
                <a:gd name="T102" fmla="*/ 158 w 168"/>
                <a:gd name="T103" fmla="*/ 4 h 26"/>
                <a:gd name="T104" fmla="*/ 154 w 168"/>
                <a:gd name="T105" fmla="*/ 0 h 26"/>
                <a:gd name="T106" fmla="*/ 151 w 168"/>
                <a:gd name="T107" fmla="*/ 4 h 26"/>
                <a:gd name="T108" fmla="*/ 147 w 168"/>
                <a:gd name="T109" fmla="*/ 9 h 26"/>
                <a:gd name="T110" fmla="*/ 144 w 168"/>
                <a:gd name="T111" fmla="*/ 13 h 26"/>
                <a:gd name="T112" fmla="*/ 138 w 168"/>
                <a:gd name="T113" fmla="*/ 1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8" h="26">
                  <a:moveTo>
                    <a:pt x="138" y="13"/>
                  </a:moveTo>
                  <a:lnTo>
                    <a:pt x="124" y="9"/>
                  </a:lnTo>
                  <a:lnTo>
                    <a:pt x="110" y="6"/>
                  </a:lnTo>
                  <a:lnTo>
                    <a:pt x="94" y="4"/>
                  </a:lnTo>
                  <a:lnTo>
                    <a:pt x="78" y="3"/>
                  </a:lnTo>
                  <a:lnTo>
                    <a:pt x="62" y="3"/>
                  </a:lnTo>
                  <a:lnTo>
                    <a:pt x="46" y="4"/>
                  </a:lnTo>
                  <a:lnTo>
                    <a:pt x="31" y="7"/>
                  </a:lnTo>
                  <a:lnTo>
                    <a:pt x="18" y="11"/>
                  </a:lnTo>
                  <a:lnTo>
                    <a:pt x="16" y="9"/>
                  </a:lnTo>
                  <a:lnTo>
                    <a:pt x="12" y="7"/>
                  </a:lnTo>
                  <a:lnTo>
                    <a:pt x="9" y="6"/>
                  </a:lnTo>
                  <a:lnTo>
                    <a:pt x="6" y="6"/>
                  </a:lnTo>
                  <a:lnTo>
                    <a:pt x="4" y="9"/>
                  </a:lnTo>
                  <a:lnTo>
                    <a:pt x="1" y="14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5" y="23"/>
                  </a:lnTo>
                  <a:lnTo>
                    <a:pt x="11" y="22"/>
                  </a:lnTo>
                  <a:lnTo>
                    <a:pt x="17" y="20"/>
                  </a:lnTo>
                  <a:lnTo>
                    <a:pt x="23" y="20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7" y="21"/>
                  </a:lnTo>
                  <a:lnTo>
                    <a:pt x="43" y="22"/>
                  </a:lnTo>
                  <a:lnTo>
                    <a:pt x="47" y="23"/>
                  </a:lnTo>
                  <a:lnTo>
                    <a:pt x="52" y="24"/>
                  </a:lnTo>
                  <a:lnTo>
                    <a:pt x="56" y="25"/>
                  </a:lnTo>
                  <a:lnTo>
                    <a:pt x="62" y="25"/>
                  </a:lnTo>
                  <a:lnTo>
                    <a:pt x="68" y="25"/>
                  </a:lnTo>
                  <a:lnTo>
                    <a:pt x="75" y="23"/>
                  </a:lnTo>
                  <a:lnTo>
                    <a:pt x="82" y="22"/>
                  </a:lnTo>
                  <a:lnTo>
                    <a:pt x="89" y="25"/>
                  </a:lnTo>
                  <a:lnTo>
                    <a:pt x="93" y="23"/>
                  </a:lnTo>
                  <a:lnTo>
                    <a:pt x="97" y="23"/>
                  </a:lnTo>
                  <a:lnTo>
                    <a:pt x="102" y="24"/>
                  </a:lnTo>
                  <a:lnTo>
                    <a:pt x="106" y="23"/>
                  </a:lnTo>
                  <a:lnTo>
                    <a:pt x="112" y="25"/>
                  </a:lnTo>
                  <a:lnTo>
                    <a:pt x="118" y="25"/>
                  </a:lnTo>
                  <a:lnTo>
                    <a:pt x="124" y="26"/>
                  </a:lnTo>
                  <a:lnTo>
                    <a:pt x="131" y="25"/>
                  </a:lnTo>
                  <a:lnTo>
                    <a:pt x="137" y="24"/>
                  </a:lnTo>
                  <a:lnTo>
                    <a:pt x="143" y="23"/>
                  </a:lnTo>
                  <a:lnTo>
                    <a:pt x="148" y="21"/>
                  </a:lnTo>
                  <a:lnTo>
                    <a:pt x="154" y="17"/>
                  </a:lnTo>
                  <a:lnTo>
                    <a:pt x="157" y="20"/>
                  </a:lnTo>
                  <a:lnTo>
                    <a:pt x="161" y="19"/>
                  </a:lnTo>
                  <a:lnTo>
                    <a:pt x="164" y="17"/>
                  </a:lnTo>
                  <a:lnTo>
                    <a:pt x="168" y="16"/>
                  </a:lnTo>
                  <a:lnTo>
                    <a:pt x="167" y="11"/>
                  </a:lnTo>
                  <a:lnTo>
                    <a:pt x="163" y="8"/>
                  </a:lnTo>
                  <a:lnTo>
                    <a:pt x="158" y="4"/>
                  </a:lnTo>
                  <a:lnTo>
                    <a:pt x="154" y="0"/>
                  </a:lnTo>
                  <a:lnTo>
                    <a:pt x="151" y="4"/>
                  </a:lnTo>
                  <a:lnTo>
                    <a:pt x="147" y="9"/>
                  </a:lnTo>
                  <a:lnTo>
                    <a:pt x="144" y="13"/>
                  </a:lnTo>
                  <a:lnTo>
                    <a:pt x="138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4" name="Freeform 120"/>
            <p:cNvSpPr>
              <a:spLocks/>
            </p:cNvSpPr>
            <p:nvPr/>
          </p:nvSpPr>
          <p:spPr bwMode="auto">
            <a:xfrm>
              <a:off x="3133" y="3129"/>
              <a:ext cx="22" cy="20"/>
            </a:xfrm>
            <a:custGeom>
              <a:avLst/>
              <a:gdLst>
                <a:gd name="T0" fmla="*/ 0 w 22"/>
                <a:gd name="T1" fmla="*/ 1 h 20"/>
                <a:gd name="T2" fmla="*/ 0 w 22"/>
                <a:gd name="T3" fmla="*/ 6 h 20"/>
                <a:gd name="T4" fmla="*/ 3 w 22"/>
                <a:gd name="T5" fmla="*/ 9 h 20"/>
                <a:gd name="T6" fmla="*/ 5 w 22"/>
                <a:gd name="T7" fmla="*/ 13 h 20"/>
                <a:gd name="T8" fmla="*/ 4 w 22"/>
                <a:gd name="T9" fmla="*/ 17 h 20"/>
                <a:gd name="T10" fmla="*/ 7 w 22"/>
                <a:gd name="T11" fmla="*/ 19 h 20"/>
                <a:gd name="T12" fmla="*/ 11 w 22"/>
                <a:gd name="T13" fmla="*/ 20 h 20"/>
                <a:gd name="T14" fmla="*/ 16 w 22"/>
                <a:gd name="T15" fmla="*/ 20 h 20"/>
                <a:gd name="T16" fmla="*/ 20 w 22"/>
                <a:gd name="T17" fmla="*/ 17 h 20"/>
                <a:gd name="T18" fmla="*/ 21 w 22"/>
                <a:gd name="T19" fmla="*/ 15 h 20"/>
                <a:gd name="T20" fmla="*/ 22 w 22"/>
                <a:gd name="T21" fmla="*/ 13 h 20"/>
                <a:gd name="T22" fmla="*/ 22 w 22"/>
                <a:gd name="T23" fmla="*/ 10 h 20"/>
                <a:gd name="T24" fmla="*/ 21 w 22"/>
                <a:gd name="T25" fmla="*/ 8 h 20"/>
                <a:gd name="T26" fmla="*/ 19 w 22"/>
                <a:gd name="T27" fmla="*/ 7 h 20"/>
                <a:gd name="T28" fmla="*/ 17 w 22"/>
                <a:gd name="T29" fmla="*/ 6 h 20"/>
                <a:gd name="T30" fmla="*/ 14 w 22"/>
                <a:gd name="T31" fmla="*/ 4 h 20"/>
                <a:gd name="T32" fmla="*/ 14 w 22"/>
                <a:gd name="T33" fmla="*/ 0 h 20"/>
                <a:gd name="T34" fmla="*/ 0 w 22"/>
                <a:gd name="T35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20">
                  <a:moveTo>
                    <a:pt x="0" y="1"/>
                  </a:moveTo>
                  <a:lnTo>
                    <a:pt x="0" y="6"/>
                  </a:lnTo>
                  <a:lnTo>
                    <a:pt x="3" y="9"/>
                  </a:lnTo>
                  <a:lnTo>
                    <a:pt x="5" y="13"/>
                  </a:lnTo>
                  <a:lnTo>
                    <a:pt x="4" y="17"/>
                  </a:lnTo>
                  <a:lnTo>
                    <a:pt x="7" y="19"/>
                  </a:lnTo>
                  <a:lnTo>
                    <a:pt x="11" y="20"/>
                  </a:lnTo>
                  <a:lnTo>
                    <a:pt x="16" y="20"/>
                  </a:lnTo>
                  <a:lnTo>
                    <a:pt x="20" y="17"/>
                  </a:lnTo>
                  <a:lnTo>
                    <a:pt x="21" y="15"/>
                  </a:lnTo>
                  <a:lnTo>
                    <a:pt x="22" y="13"/>
                  </a:lnTo>
                  <a:lnTo>
                    <a:pt x="22" y="10"/>
                  </a:lnTo>
                  <a:lnTo>
                    <a:pt x="21" y="8"/>
                  </a:lnTo>
                  <a:lnTo>
                    <a:pt x="19" y="7"/>
                  </a:lnTo>
                  <a:lnTo>
                    <a:pt x="17" y="6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5" name="Freeform 121"/>
            <p:cNvSpPr>
              <a:spLocks/>
            </p:cNvSpPr>
            <p:nvPr/>
          </p:nvSpPr>
          <p:spPr bwMode="auto">
            <a:xfrm>
              <a:off x="3070" y="3131"/>
              <a:ext cx="165" cy="48"/>
            </a:xfrm>
            <a:custGeom>
              <a:avLst/>
              <a:gdLst>
                <a:gd name="T0" fmla="*/ 150 w 165"/>
                <a:gd name="T1" fmla="*/ 8 h 48"/>
                <a:gd name="T2" fmla="*/ 143 w 165"/>
                <a:gd name="T3" fmla="*/ 11 h 48"/>
                <a:gd name="T4" fmla="*/ 137 w 165"/>
                <a:gd name="T5" fmla="*/ 13 h 48"/>
                <a:gd name="T6" fmla="*/ 131 w 165"/>
                <a:gd name="T7" fmla="*/ 15 h 48"/>
                <a:gd name="T8" fmla="*/ 126 w 165"/>
                <a:gd name="T9" fmla="*/ 17 h 48"/>
                <a:gd name="T10" fmla="*/ 119 w 165"/>
                <a:gd name="T11" fmla="*/ 20 h 48"/>
                <a:gd name="T12" fmla="*/ 113 w 165"/>
                <a:gd name="T13" fmla="*/ 22 h 48"/>
                <a:gd name="T14" fmla="*/ 107 w 165"/>
                <a:gd name="T15" fmla="*/ 25 h 48"/>
                <a:gd name="T16" fmla="*/ 101 w 165"/>
                <a:gd name="T17" fmla="*/ 28 h 48"/>
                <a:gd name="T18" fmla="*/ 97 w 165"/>
                <a:gd name="T19" fmla="*/ 27 h 48"/>
                <a:gd name="T20" fmla="*/ 93 w 165"/>
                <a:gd name="T21" fmla="*/ 27 h 48"/>
                <a:gd name="T22" fmla="*/ 88 w 165"/>
                <a:gd name="T23" fmla="*/ 28 h 48"/>
                <a:gd name="T24" fmla="*/ 83 w 165"/>
                <a:gd name="T25" fmla="*/ 28 h 48"/>
                <a:gd name="T26" fmla="*/ 71 w 165"/>
                <a:gd name="T27" fmla="*/ 28 h 48"/>
                <a:gd name="T28" fmla="*/ 60 w 165"/>
                <a:gd name="T29" fmla="*/ 27 h 48"/>
                <a:gd name="T30" fmla="*/ 49 w 165"/>
                <a:gd name="T31" fmla="*/ 24 h 48"/>
                <a:gd name="T32" fmla="*/ 39 w 165"/>
                <a:gd name="T33" fmla="*/ 20 h 48"/>
                <a:gd name="T34" fmla="*/ 29 w 165"/>
                <a:gd name="T35" fmla="*/ 17 h 48"/>
                <a:gd name="T36" fmla="*/ 20 w 165"/>
                <a:gd name="T37" fmla="*/ 14 h 48"/>
                <a:gd name="T38" fmla="*/ 9 w 165"/>
                <a:gd name="T39" fmla="*/ 11 h 48"/>
                <a:gd name="T40" fmla="*/ 0 w 165"/>
                <a:gd name="T41" fmla="*/ 8 h 48"/>
                <a:gd name="T42" fmla="*/ 0 w 165"/>
                <a:gd name="T43" fmla="*/ 14 h 48"/>
                <a:gd name="T44" fmla="*/ 5 w 165"/>
                <a:gd name="T45" fmla="*/ 19 h 48"/>
                <a:gd name="T46" fmla="*/ 13 w 165"/>
                <a:gd name="T47" fmla="*/ 22 h 48"/>
                <a:gd name="T48" fmla="*/ 19 w 165"/>
                <a:gd name="T49" fmla="*/ 28 h 48"/>
                <a:gd name="T50" fmla="*/ 27 w 165"/>
                <a:gd name="T51" fmla="*/ 29 h 48"/>
                <a:gd name="T52" fmla="*/ 35 w 165"/>
                <a:gd name="T53" fmla="*/ 32 h 48"/>
                <a:gd name="T54" fmla="*/ 43 w 165"/>
                <a:gd name="T55" fmla="*/ 36 h 48"/>
                <a:gd name="T56" fmla="*/ 50 w 165"/>
                <a:gd name="T57" fmla="*/ 41 h 48"/>
                <a:gd name="T58" fmla="*/ 59 w 165"/>
                <a:gd name="T59" fmla="*/ 44 h 48"/>
                <a:gd name="T60" fmla="*/ 67 w 165"/>
                <a:gd name="T61" fmla="*/ 48 h 48"/>
                <a:gd name="T62" fmla="*/ 76 w 165"/>
                <a:gd name="T63" fmla="*/ 48 h 48"/>
                <a:gd name="T64" fmla="*/ 86 w 165"/>
                <a:gd name="T65" fmla="*/ 46 h 48"/>
                <a:gd name="T66" fmla="*/ 94 w 165"/>
                <a:gd name="T67" fmla="*/ 43 h 48"/>
                <a:gd name="T68" fmla="*/ 103 w 165"/>
                <a:gd name="T69" fmla="*/ 40 h 48"/>
                <a:gd name="T70" fmla="*/ 111 w 165"/>
                <a:gd name="T71" fmla="*/ 37 h 48"/>
                <a:gd name="T72" fmla="*/ 119 w 165"/>
                <a:gd name="T73" fmla="*/ 34 h 48"/>
                <a:gd name="T74" fmla="*/ 128 w 165"/>
                <a:gd name="T75" fmla="*/ 31 h 48"/>
                <a:gd name="T76" fmla="*/ 137 w 165"/>
                <a:gd name="T77" fmla="*/ 28 h 48"/>
                <a:gd name="T78" fmla="*/ 146 w 165"/>
                <a:gd name="T79" fmla="*/ 24 h 48"/>
                <a:gd name="T80" fmla="*/ 155 w 165"/>
                <a:gd name="T81" fmla="*/ 19 h 48"/>
                <a:gd name="T82" fmla="*/ 159 w 165"/>
                <a:gd name="T83" fmla="*/ 15 h 48"/>
                <a:gd name="T84" fmla="*/ 163 w 165"/>
                <a:gd name="T85" fmla="*/ 10 h 48"/>
                <a:gd name="T86" fmla="*/ 165 w 165"/>
                <a:gd name="T87" fmla="*/ 5 h 48"/>
                <a:gd name="T88" fmla="*/ 160 w 165"/>
                <a:gd name="T89" fmla="*/ 0 h 48"/>
                <a:gd name="T90" fmla="*/ 157 w 165"/>
                <a:gd name="T91" fmla="*/ 0 h 48"/>
                <a:gd name="T92" fmla="*/ 155 w 165"/>
                <a:gd name="T93" fmla="*/ 3 h 48"/>
                <a:gd name="T94" fmla="*/ 153 w 165"/>
                <a:gd name="T95" fmla="*/ 6 h 48"/>
                <a:gd name="T96" fmla="*/ 150 w 165"/>
                <a:gd name="T97" fmla="*/ 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5" h="48">
                  <a:moveTo>
                    <a:pt x="150" y="8"/>
                  </a:moveTo>
                  <a:lnTo>
                    <a:pt x="143" y="11"/>
                  </a:lnTo>
                  <a:lnTo>
                    <a:pt x="137" y="13"/>
                  </a:lnTo>
                  <a:lnTo>
                    <a:pt x="131" y="15"/>
                  </a:lnTo>
                  <a:lnTo>
                    <a:pt x="126" y="17"/>
                  </a:lnTo>
                  <a:lnTo>
                    <a:pt x="119" y="20"/>
                  </a:lnTo>
                  <a:lnTo>
                    <a:pt x="113" y="22"/>
                  </a:lnTo>
                  <a:lnTo>
                    <a:pt x="107" y="25"/>
                  </a:lnTo>
                  <a:lnTo>
                    <a:pt x="101" y="28"/>
                  </a:lnTo>
                  <a:lnTo>
                    <a:pt x="97" y="27"/>
                  </a:lnTo>
                  <a:lnTo>
                    <a:pt x="93" y="27"/>
                  </a:lnTo>
                  <a:lnTo>
                    <a:pt x="88" y="28"/>
                  </a:lnTo>
                  <a:lnTo>
                    <a:pt x="83" y="28"/>
                  </a:lnTo>
                  <a:lnTo>
                    <a:pt x="71" y="28"/>
                  </a:lnTo>
                  <a:lnTo>
                    <a:pt x="60" y="27"/>
                  </a:lnTo>
                  <a:lnTo>
                    <a:pt x="49" y="24"/>
                  </a:lnTo>
                  <a:lnTo>
                    <a:pt x="39" y="20"/>
                  </a:lnTo>
                  <a:lnTo>
                    <a:pt x="29" y="17"/>
                  </a:lnTo>
                  <a:lnTo>
                    <a:pt x="20" y="14"/>
                  </a:lnTo>
                  <a:lnTo>
                    <a:pt x="9" y="11"/>
                  </a:lnTo>
                  <a:lnTo>
                    <a:pt x="0" y="8"/>
                  </a:lnTo>
                  <a:lnTo>
                    <a:pt x="0" y="14"/>
                  </a:lnTo>
                  <a:lnTo>
                    <a:pt x="5" y="19"/>
                  </a:lnTo>
                  <a:lnTo>
                    <a:pt x="13" y="22"/>
                  </a:lnTo>
                  <a:lnTo>
                    <a:pt x="19" y="28"/>
                  </a:lnTo>
                  <a:lnTo>
                    <a:pt x="27" y="29"/>
                  </a:lnTo>
                  <a:lnTo>
                    <a:pt x="35" y="32"/>
                  </a:lnTo>
                  <a:lnTo>
                    <a:pt x="43" y="36"/>
                  </a:lnTo>
                  <a:lnTo>
                    <a:pt x="50" y="41"/>
                  </a:lnTo>
                  <a:lnTo>
                    <a:pt x="59" y="44"/>
                  </a:lnTo>
                  <a:lnTo>
                    <a:pt x="67" y="48"/>
                  </a:lnTo>
                  <a:lnTo>
                    <a:pt x="76" y="48"/>
                  </a:lnTo>
                  <a:lnTo>
                    <a:pt x="86" y="46"/>
                  </a:lnTo>
                  <a:lnTo>
                    <a:pt x="94" y="43"/>
                  </a:lnTo>
                  <a:lnTo>
                    <a:pt x="103" y="40"/>
                  </a:lnTo>
                  <a:lnTo>
                    <a:pt x="111" y="37"/>
                  </a:lnTo>
                  <a:lnTo>
                    <a:pt x="119" y="34"/>
                  </a:lnTo>
                  <a:lnTo>
                    <a:pt x="128" y="31"/>
                  </a:lnTo>
                  <a:lnTo>
                    <a:pt x="137" y="28"/>
                  </a:lnTo>
                  <a:lnTo>
                    <a:pt x="146" y="24"/>
                  </a:lnTo>
                  <a:lnTo>
                    <a:pt x="155" y="19"/>
                  </a:lnTo>
                  <a:lnTo>
                    <a:pt x="159" y="15"/>
                  </a:lnTo>
                  <a:lnTo>
                    <a:pt x="163" y="10"/>
                  </a:lnTo>
                  <a:lnTo>
                    <a:pt x="165" y="5"/>
                  </a:lnTo>
                  <a:lnTo>
                    <a:pt x="160" y="0"/>
                  </a:lnTo>
                  <a:lnTo>
                    <a:pt x="157" y="0"/>
                  </a:lnTo>
                  <a:lnTo>
                    <a:pt x="155" y="3"/>
                  </a:lnTo>
                  <a:lnTo>
                    <a:pt x="153" y="6"/>
                  </a:lnTo>
                  <a:lnTo>
                    <a:pt x="150" y="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6" name="Freeform 122"/>
            <p:cNvSpPr>
              <a:spLocks/>
            </p:cNvSpPr>
            <p:nvPr/>
          </p:nvSpPr>
          <p:spPr bwMode="auto">
            <a:xfrm>
              <a:off x="2982" y="3157"/>
              <a:ext cx="97" cy="181"/>
            </a:xfrm>
            <a:custGeom>
              <a:avLst/>
              <a:gdLst>
                <a:gd name="T0" fmla="*/ 0 w 97"/>
                <a:gd name="T1" fmla="*/ 181 h 181"/>
                <a:gd name="T2" fmla="*/ 12 w 97"/>
                <a:gd name="T3" fmla="*/ 171 h 181"/>
                <a:gd name="T4" fmla="*/ 21 w 97"/>
                <a:gd name="T5" fmla="*/ 160 h 181"/>
                <a:gd name="T6" fmla="*/ 30 w 97"/>
                <a:gd name="T7" fmla="*/ 148 h 181"/>
                <a:gd name="T8" fmla="*/ 38 w 97"/>
                <a:gd name="T9" fmla="*/ 136 h 181"/>
                <a:gd name="T10" fmla="*/ 46 w 97"/>
                <a:gd name="T11" fmla="*/ 123 h 181"/>
                <a:gd name="T12" fmla="*/ 56 w 97"/>
                <a:gd name="T13" fmla="*/ 112 h 181"/>
                <a:gd name="T14" fmla="*/ 67 w 97"/>
                <a:gd name="T15" fmla="*/ 102 h 181"/>
                <a:gd name="T16" fmla="*/ 81 w 97"/>
                <a:gd name="T17" fmla="*/ 95 h 181"/>
                <a:gd name="T18" fmla="*/ 83 w 97"/>
                <a:gd name="T19" fmla="*/ 96 h 181"/>
                <a:gd name="T20" fmla="*/ 85 w 97"/>
                <a:gd name="T21" fmla="*/ 97 h 181"/>
                <a:gd name="T22" fmla="*/ 87 w 97"/>
                <a:gd name="T23" fmla="*/ 97 h 181"/>
                <a:gd name="T24" fmla="*/ 87 w 97"/>
                <a:gd name="T25" fmla="*/ 99 h 181"/>
                <a:gd name="T26" fmla="*/ 97 w 97"/>
                <a:gd name="T27" fmla="*/ 97 h 181"/>
                <a:gd name="T28" fmla="*/ 84 w 97"/>
                <a:gd name="T29" fmla="*/ 88 h 181"/>
                <a:gd name="T30" fmla="*/ 71 w 97"/>
                <a:gd name="T31" fmla="*/ 76 h 181"/>
                <a:gd name="T32" fmla="*/ 60 w 97"/>
                <a:gd name="T33" fmla="*/ 65 h 181"/>
                <a:gd name="T34" fmla="*/ 49 w 97"/>
                <a:gd name="T35" fmla="*/ 52 h 181"/>
                <a:gd name="T36" fmla="*/ 39 w 97"/>
                <a:gd name="T37" fmla="*/ 39 h 181"/>
                <a:gd name="T38" fmla="*/ 28 w 97"/>
                <a:gd name="T39" fmla="*/ 26 h 181"/>
                <a:gd name="T40" fmla="*/ 19 w 97"/>
                <a:gd name="T41" fmla="*/ 13 h 181"/>
                <a:gd name="T42" fmla="*/ 10 w 97"/>
                <a:gd name="T43" fmla="*/ 0 h 181"/>
                <a:gd name="T44" fmla="*/ 11 w 97"/>
                <a:gd name="T45" fmla="*/ 44 h 181"/>
                <a:gd name="T46" fmla="*/ 5 w 97"/>
                <a:gd name="T47" fmla="*/ 89 h 181"/>
                <a:gd name="T48" fmla="*/ 0 w 97"/>
                <a:gd name="T49" fmla="*/ 134 h 181"/>
                <a:gd name="T50" fmla="*/ 0 w 97"/>
                <a:gd name="T51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7" h="181">
                  <a:moveTo>
                    <a:pt x="0" y="181"/>
                  </a:moveTo>
                  <a:lnTo>
                    <a:pt x="12" y="171"/>
                  </a:lnTo>
                  <a:lnTo>
                    <a:pt x="21" y="160"/>
                  </a:lnTo>
                  <a:lnTo>
                    <a:pt x="30" y="148"/>
                  </a:lnTo>
                  <a:lnTo>
                    <a:pt x="38" y="136"/>
                  </a:lnTo>
                  <a:lnTo>
                    <a:pt x="46" y="123"/>
                  </a:lnTo>
                  <a:lnTo>
                    <a:pt x="56" y="112"/>
                  </a:lnTo>
                  <a:lnTo>
                    <a:pt x="67" y="102"/>
                  </a:lnTo>
                  <a:lnTo>
                    <a:pt x="81" y="95"/>
                  </a:lnTo>
                  <a:lnTo>
                    <a:pt x="83" y="96"/>
                  </a:lnTo>
                  <a:lnTo>
                    <a:pt x="85" y="97"/>
                  </a:lnTo>
                  <a:lnTo>
                    <a:pt x="87" y="97"/>
                  </a:lnTo>
                  <a:lnTo>
                    <a:pt x="87" y="99"/>
                  </a:lnTo>
                  <a:lnTo>
                    <a:pt x="97" y="97"/>
                  </a:lnTo>
                  <a:lnTo>
                    <a:pt x="84" y="88"/>
                  </a:lnTo>
                  <a:lnTo>
                    <a:pt x="71" y="76"/>
                  </a:lnTo>
                  <a:lnTo>
                    <a:pt x="60" y="65"/>
                  </a:lnTo>
                  <a:lnTo>
                    <a:pt x="49" y="52"/>
                  </a:lnTo>
                  <a:lnTo>
                    <a:pt x="39" y="39"/>
                  </a:lnTo>
                  <a:lnTo>
                    <a:pt x="28" y="26"/>
                  </a:lnTo>
                  <a:lnTo>
                    <a:pt x="19" y="13"/>
                  </a:lnTo>
                  <a:lnTo>
                    <a:pt x="10" y="0"/>
                  </a:lnTo>
                  <a:lnTo>
                    <a:pt x="11" y="44"/>
                  </a:lnTo>
                  <a:lnTo>
                    <a:pt x="5" y="89"/>
                  </a:lnTo>
                  <a:lnTo>
                    <a:pt x="0" y="134"/>
                  </a:lnTo>
                  <a:lnTo>
                    <a:pt x="0" y="1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7" name="Freeform 123"/>
            <p:cNvSpPr>
              <a:spLocks/>
            </p:cNvSpPr>
            <p:nvPr/>
          </p:nvSpPr>
          <p:spPr bwMode="auto">
            <a:xfrm>
              <a:off x="3200" y="3166"/>
              <a:ext cx="118" cy="183"/>
            </a:xfrm>
            <a:custGeom>
              <a:avLst/>
              <a:gdLst>
                <a:gd name="T0" fmla="*/ 0 w 118"/>
                <a:gd name="T1" fmla="*/ 94 h 183"/>
                <a:gd name="T2" fmla="*/ 8 w 118"/>
                <a:gd name="T3" fmla="*/ 105 h 183"/>
                <a:gd name="T4" fmla="*/ 18 w 118"/>
                <a:gd name="T5" fmla="*/ 115 h 183"/>
                <a:gd name="T6" fmla="*/ 27 w 118"/>
                <a:gd name="T7" fmla="*/ 126 h 183"/>
                <a:gd name="T8" fmla="*/ 36 w 118"/>
                <a:gd name="T9" fmla="*/ 136 h 183"/>
                <a:gd name="T10" fmla="*/ 46 w 118"/>
                <a:gd name="T11" fmla="*/ 147 h 183"/>
                <a:gd name="T12" fmla="*/ 54 w 118"/>
                <a:gd name="T13" fmla="*/ 158 h 183"/>
                <a:gd name="T14" fmla="*/ 62 w 118"/>
                <a:gd name="T15" fmla="*/ 170 h 183"/>
                <a:gd name="T16" fmla="*/ 67 w 118"/>
                <a:gd name="T17" fmla="*/ 183 h 183"/>
                <a:gd name="T18" fmla="*/ 75 w 118"/>
                <a:gd name="T19" fmla="*/ 163 h 183"/>
                <a:gd name="T20" fmla="*/ 84 w 118"/>
                <a:gd name="T21" fmla="*/ 144 h 183"/>
                <a:gd name="T22" fmla="*/ 92 w 118"/>
                <a:gd name="T23" fmla="*/ 124 h 183"/>
                <a:gd name="T24" fmla="*/ 99 w 118"/>
                <a:gd name="T25" fmla="*/ 103 h 183"/>
                <a:gd name="T26" fmla="*/ 107 w 118"/>
                <a:gd name="T27" fmla="*/ 83 h 183"/>
                <a:gd name="T28" fmla="*/ 112 w 118"/>
                <a:gd name="T29" fmla="*/ 62 h 183"/>
                <a:gd name="T30" fmla="*/ 116 w 118"/>
                <a:gd name="T31" fmla="*/ 41 h 183"/>
                <a:gd name="T32" fmla="*/ 118 w 118"/>
                <a:gd name="T33" fmla="*/ 20 h 183"/>
                <a:gd name="T34" fmla="*/ 113 w 118"/>
                <a:gd name="T35" fmla="*/ 17 h 183"/>
                <a:gd name="T36" fmla="*/ 111 w 118"/>
                <a:gd name="T37" fmla="*/ 12 h 183"/>
                <a:gd name="T38" fmla="*/ 108 w 118"/>
                <a:gd name="T39" fmla="*/ 5 h 183"/>
                <a:gd name="T40" fmla="*/ 103 w 118"/>
                <a:gd name="T41" fmla="*/ 0 h 183"/>
                <a:gd name="T42" fmla="*/ 93 w 118"/>
                <a:gd name="T43" fmla="*/ 15 h 183"/>
                <a:gd name="T44" fmla="*/ 81 w 118"/>
                <a:gd name="T45" fmla="*/ 28 h 183"/>
                <a:gd name="T46" fmla="*/ 70 w 118"/>
                <a:gd name="T47" fmla="*/ 41 h 183"/>
                <a:gd name="T48" fmla="*/ 57 w 118"/>
                <a:gd name="T49" fmla="*/ 52 h 183"/>
                <a:gd name="T50" fmla="*/ 44 w 118"/>
                <a:gd name="T51" fmla="*/ 64 h 183"/>
                <a:gd name="T52" fmla="*/ 30 w 118"/>
                <a:gd name="T53" fmla="*/ 74 h 183"/>
                <a:gd name="T54" fmla="*/ 16 w 118"/>
                <a:gd name="T55" fmla="*/ 85 h 183"/>
                <a:gd name="T56" fmla="*/ 0 w 118"/>
                <a:gd name="T57" fmla="*/ 94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8" h="183">
                  <a:moveTo>
                    <a:pt x="0" y="94"/>
                  </a:moveTo>
                  <a:lnTo>
                    <a:pt x="8" y="105"/>
                  </a:lnTo>
                  <a:lnTo>
                    <a:pt x="18" y="115"/>
                  </a:lnTo>
                  <a:lnTo>
                    <a:pt x="27" y="126"/>
                  </a:lnTo>
                  <a:lnTo>
                    <a:pt x="36" y="136"/>
                  </a:lnTo>
                  <a:lnTo>
                    <a:pt x="46" y="147"/>
                  </a:lnTo>
                  <a:lnTo>
                    <a:pt x="54" y="158"/>
                  </a:lnTo>
                  <a:lnTo>
                    <a:pt x="62" y="170"/>
                  </a:lnTo>
                  <a:lnTo>
                    <a:pt x="67" y="183"/>
                  </a:lnTo>
                  <a:lnTo>
                    <a:pt x="75" y="163"/>
                  </a:lnTo>
                  <a:lnTo>
                    <a:pt x="84" y="144"/>
                  </a:lnTo>
                  <a:lnTo>
                    <a:pt x="92" y="124"/>
                  </a:lnTo>
                  <a:lnTo>
                    <a:pt x="99" y="103"/>
                  </a:lnTo>
                  <a:lnTo>
                    <a:pt x="107" y="83"/>
                  </a:lnTo>
                  <a:lnTo>
                    <a:pt x="112" y="62"/>
                  </a:lnTo>
                  <a:lnTo>
                    <a:pt x="116" y="41"/>
                  </a:lnTo>
                  <a:lnTo>
                    <a:pt x="118" y="20"/>
                  </a:lnTo>
                  <a:lnTo>
                    <a:pt x="113" y="17"/>
                  </a:lnTo>
                  <a:lnTo>
                    <a:pt x="111" y="12"/>
                  </a:lnTo>
                  <a:lnTo>
                    <a:pt x="108" y="5"/>
                  </a:lnTo>
                  <a:lnTo>
                    <a:pt x="103" y="0"/>
                  </a:lnTo>
                  <a:lnTo>
                    <a:pt x="93" y="15"/>
                  </a:lnTo>
                  <a:lnTo>
                    <a:pt x="81" y="28"/>
                  </a:lnTo>
                  <a:lnTo>
                    <a:pt x="70" y="41"/>
                  </a:lnTo>
                  <a:lnTo>
                    <a:pt x="57" y="52"/>
                  </a:lnTo>
                  <a:lnTo>
                    <a:pt x="44" y="64"/>
                  </a:lnTo>
                  <a:lnTo>
                    <a:pt x="30" y="74"/>
                  </a:lnTo>
                  <a:lnTo>
                    <a:pt x="16" y="85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8" name="Freeform 124"/>
            <p:cNvSpPr>
              <a:spLocks/>
            </p:cNvSpPr>
            <p:nvPr/>
          </p:nvSpPr>
          <p:spPr bwMode="auto">
            <a:xfrm>
              <a:off x="3768" y="3164"/>
              <a:ext cx="90" cy="18"/>
            </a:xfrm>
            <a:custGeom>
              <a:avLst/>
              <a:gdLst>
                <a:gd name="T0" fmla="*/ 0 w 90"/>
                <a:gd name="T1" fmla="*/ 5 h 18"/>
                <a:gd name="T2" fmla="*/ 11 w 90"/>
                <a:gd name="T3" fmla="*/ 11 h 18"/>
                <a:gd name="T4" fmla="*/ 21 w 90"/>
                <a:gd name="T5" fmla="*/ 15 h 18"/>
                <a:gd name="T6" fmla="*/ 33 w 90"/>
                <a:gd name="T7" fmla="*/ 18 h 18"/>
                <a:gd name="T8" fmla="*/ 44 w 90"/>
                <a:gd name="T9" fmla="*/ 18 h 18"/>
                <a:gd name="T10" fmla="*/ 56 w 90"/>
                <a:gd name="T11" fmla="*/ 18 h 18"/>
                <a:gd name="T12" fmla="*/ 67 w 90"/>
                <a:gd name="T13" fmla="*/ 16 h 18"/>
                <a:gd name="T14" fmla="*/ 79 w 90"/>
                <a:gd name="T15" fmla="*/ 13 h 18"/>
                <a:gd name="T16" fmla="*/ 89 w 90"/>
                <a:gd name="T17" fmla="*/ 8 h 18"/>
                <a:gd name="T18" fmla="*/ 90 w 90"/>
                <a:gd name="T19" fmla="*/ 4 h 18"/>
                <a:gd name="T20" fmla="*/ 87 w 90"/>
                <a:gd name="T21" fmla="*/ 2 h 18"/>
                <a:gd name="T22" fmla="*/ 82 w 90"/>
                <a:gd name="T23" fmla="*/ 2 h 18"/>
                <a:gd name="T24" fmla="*/ 79 w 90"/>
                <a:gd name="T25" fmla="*/ 0 h 18"/>
                <a:gd name="T26" fmla="*/ 69 w 90"/>
                <a:gd name="T27" fmla="*/ 2 h 18"/>
                <a:gd name="T28" fmla="*/ 60 w 90"/>
                <a:gd name="T29" fmla="*/ 3 h 18"/>
                <a:gd name="T30" fmla="*/ 50 w 90"/>
                <a:gd name="T31" fmla="*/ 4 h 18"/>
                <a:gd name="T32" fmla="*/ 40 w 90"/>
                <a:gd name="T33" fmla="*/ 3 h 18"/>
                <a:gd name="T34" fmla="*/ 31 w 90"/>
                <a:gd name="T35" fmla="*/ 3 h 18"/>
                <a:gd name="T36" fmla="*/ 20 w 90"/>
                <a:gd name="T37" fmla="*/ 2 h 18"/>
                <a:gd name="T38" fmla="*/ 12 w 90"/>
                <a:gd name="T39" fmla="*/ 2 h 18"/>
                <a:gd name="T40" fmla="*/ 2 w 90"/>
                <a:gd name="T41" fmla="*/ 1 h 18"/>
                <a:gd name="T42" fmla="*/ 0 w 90"/>
                <a:gd name="T43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0" h="18">
                  <a:moveTo>
                    <a:pt x="0" y="5"/>
                  </a:moveTo>
                  <a:lnTo>
                    <a:pt x="11" y="11"/>
                  </a:lnTo>
                  <a:lnTo>
                    <a:pt x="21" y="15"/>
                  </a:lnTo>
                  <a:lnTo>
                    <a:pt x="33" y="18"/>
                  </a:lnTo>
                  <a:lnTo>
                    <a:pt x="44" y="18"/>
                  </a:lnTo>
                  <a:lnTo>
                    <a:pt x="56" y="18"/>
                  </a:lnTo>
                  <a:lnTo>
                    <a:pt x="67" y="16"/>
                  </a:lnTo>
                  <a:lnTo>
                    <a:pt x="79" y="13"/>
                  </a:lnTo>
                  <a:lnTo>
                    <a:pt x="89" y="8"/>
                  </a:lnTo>
                  <a:lnTo>
                    <a:pt x="90" y="4"/>
                  </a:lnTo>
                  <a:lnTo>
                    <a:pt x="87" y="2"/>
                  </a:lnTo>
                  <a:lnTo>
                    <a:pt x="82" y="2"/>
                  </a:lnTo>
                  <a:lnTo>
                    <a:pt x="79" y="0"/>
                  </a:lnTo>
                  <a:lnTo>
                    <a:pt x="69" y="2"/>
                  </a:lnTo>
                  <a:lnTo>
                    <a:pt x="60" y="3"/>
                  </a:lnTo>
                  <a:lnTo>
                    <a:pt x="50" y="4"/>
                  </a:lnTo>
                  <a:lnTo>
                    <a:pt x="40" y="3"/>
                  </a:lnTo>
                  <a:lnTo>
                    <a:pt x="31" y="3"/>
                  </a:lnTo>
                  <a:lnTo>
                    <a:pt x="20" y="2"/>
                  </a:lnTo>
                  <a:lnTo>
                    <a:pt x="12" y="2"/>
                  </a:lnTo>
                  <a:lnTo>
                    <a:pt x="2" y="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89" name="Freeform 125"/>
            <p:cNvSpPr>
              <a:spLocks/>
            </p:cNvSpPr>
            <p:nvPr/>
          </p:nvSpPr>
          <p:spPr bwMode="auto">
            <a:xfrm>
              <a:off x="3679" y="3208"/>
              <a:ext cx="228" cy="91"/>
            </a:xfrm>
            <a:custGeom>
              <a:avLst/>
              <a:gdLst>
                <a:gd name="T0" fmla="*/ 0 w 228"/>
                <a:gd name="T1" fmla="*/ 4 h 91"/>
                <a:gd name="T2" fmla="*/ 4 w 228"/>
                <a:gd name="T3" fmla="*/ 11 h 91"/>
                <a:gd name="T4" fmla="*/ 11 w 228"/>
                <a:gd name="T5" fmla="*/ 17 h 91"/>
                <a:gd name="T6" fmla="*/ 17 w 228"/>
                <a:gd name="T7" fmla="*/ 23 h 91"/>
                <a:gd name="T8" fmla="*/ 23 w 228"/>
                <a:gd name="T9" fmla="*/ 29 h 91"/>
                <a:gd name="T10" fmla="*/ 26 w 228"/>
                <a:gd name="T11" fmla="*/ 33 h 91"/>
                <a:gd name="T12" fmla="*/ 31 w 228"/>
                <a:gd name="T13" fmla="*/ 38 h 91"/>
                <a:gd name="T14" fmla="*/ 35 w 228"/>
                <a:gd name="T15" fmla="*/ 42 h 91"/>
                <a:gd name="T16" fmla="*/ 39 w 228"/>
                <a:gd name="T17" fmla="*/ 46 h 91"/>
                <a:gd name="T18" fmla="*/ 43 w 228"/>
                <a:gd name="T19" fmla="*/ 50 h 91"/>
                <a:gd name="T20" fmla="*/ 48 w 228"/>
                <a:gd name="T21" fmla="*/ 54 h 91"/>
                <a:gd name="T22" fmla="*/ 54 w 228"/>
                <a:gd name="T23" fmla="*/ 59 h 91"/>
                <a:gd name="T24" fmla="*/ 59 w 228"/>
                <a:gd name="T25" fmla="*/ 62 h 91"/>
                <a:gd name="T26" fmla="*/ 68 w 228"/>
                <a:gd name="T27" fmla="*/ 67 h 91"/>
                <a:gd name="T28" fmla="*/ 79 w 228"/>
                <a:gd name="T29" fmla="*/ 71 h 91"/>
                <a:gd name="T30" fmla="*/ 88 w 228"/>
                <a:gd name="T31" fmla="*/ 74 h 91"/>
                <a:gd name="T32" fmla="*/ 98 w 228"/>
                <a:gd name="T33" fmla="*/ 77 h 91"/>
                <a:gd name="T34" fmla="*/ 107 w 228"/>
                <a:gd name="T35" fmla="*/ 81 h 91"/>
                <a:gd name="T36" fmla="*/ 116 w 228"/>
                <a:gd name="T37" fmla="*/ 84 h 91"/>
                <a:gd name="T38" fmla="*/ 126 w 228"/>
                <a:gd name="T39" fmla="*/ 87 h 91"/>
                <a:gd name="T40" fmla="*/ 135 w 228"/>
                <a:gd name="T41" fmla="*/ 91 h 91"/>
                <a:gd name="T42" fmla="*/ 147 w 228"/>
                <a:gd name="T43" fmla="*/ 81 h 91"/>
                <a:gd name="T44" fmla="*/ 158 w 228"/>
                <a:gd name="T45" fmla="*/ 71 h 91"/>
                <a:gd name="T46" fmla="*/ 170 w 228"/>
                <a:gd name="T47" fmla="*/ 61 h 91"/>
                <a:gd name="T48" fmla="*/ 182 w 228"/>
                <a:gd name="T49" fmla="*/ 51 h 91"/>
                <a:gd name="T50" fmla="*/ 195 w 228"/>
                <a:gd name="T51" fmla="*/ 41 h 91"/>
                <a:gd name="T52" fmla="*/ 206 w 228"/>
                <a:gd name="T53" fmla="*/ 29 h 91"/>
                <a:gd name="T54" fmla="*/ 218 w 228"/>
                <a:gd name="T55" fmla="*/ 19 h 91"/>
                <a:gd name="T56" fmla="*/ 228 w 228"/>
                <a:gd name="T57" fmla="*/ 6 h 91"/>
                <a:gd name="T58" fmla="*/ 221 w 228"/>
                <a:gd name="T59" fmla="*/ 4 h 91"/>
                <a:gd name="T60" fmla="*/ 215 w 228"/>
                <a:gd name="T61" fmla="*/ 9 h 91"/>
                <a:gd name="T62" fmla="*/ 207 w 228"/>
                <a:gd name="T63" fmla="*/ 18 h 91"/>
                <a:gd name="T64" fmla="*/ 199 w 228"/>
                <a:gd name="T65" fmla="*/ 22 h 91"/>
                <a:gd name="T66" fmla="*/ 184 w 228"/>
                <a:gd name="T67" fmla="*/ 30 h 91"/>
                <a:gd name="T68" fmla="*/ 169 w 228"/>
                <a:gd name="T69" fmla="*/ 38 h 91"/>
                <a:gd name="T70" fmla="*/ 153 w 228"/>
                <a:gd name="T71" fmla="*/ 43 h 91"/>
                <a:gd name="T72" fmla="*/ 137 w 228"/>
                <a:gd name="T73" fmla="*/ 46 h 91"/>
                <a:gd name="T74" fmla="*/ 122 w 228"/>
                <a:gd name="T75" fmla="*/ 47 h 91"/>
                <a:gd name="T76" fmla="*/ 106 w 228"/>
                <a:gd name="T77" fmla="*/ 45 h 91"/>
                <a:gd name="T78" fmla="*/ 90 w 228"/>
                <a:gd name="T79" fmla="*/ 41 h 91"/>
                <a:gd name="T80" fmla="*/ 75 w 228"/>
                <a:gd name="T81" fmla="*/ 34 h 91"/>
                <a:gd name="T82" fmla="*/ 66 w 228"/>
                <a:gd name="T83" fmla="*/ 30 h 91"/>
                <a:gd name="T84" fmla="*/ 58 w 228"/>
                <a:gd name="T85" fmla="*/ 27 h 91"/>
                <a:gd name="T86" fmla="*/ 49 w 228"/>
                <a:gd name="T87" fmla="*/ 23 h 91"/>
                <a:gd name="T88" fmla="*/ 41 w 228"/>
                <a:gd name="T89" fmla="*/ 19 h 91"/>
                <a:gd name="T90" fmla="*/ 33 w 228"/>
                <a:gd name="T91" fmla="*/ 14 h 91"/>
                <a:gd name="T92" fmla="*/ 24 w 228"/>
                <a:gd name="T93" fmla="*/ 9 h 91"/>
                <a:gd name="T94" fmla="*/ 17 w 228"/>
                <a:gd name="T95" fmla="*/ 4 h 91"/>
                <a:gd name="T96" fmla="*/ 9 w 228"/>
                <a:gd name="T97" fmla="*/ 0 h 91"/>
                <a:gd name="T98" fmla="*/ 6 w 228"/>
                <a:gd name="T99" fmla="*/ 1 h 91"/>
                <a:gd name="T100" fmla="*/ 3 w 228"/>
                <a:gd name="T101" fmla="*/ 1 h 91"/>
                <a:gd name="T102" fmla="*/ 1 w 228"/>
                <a:gd name="T103" fmla="*/ 1 h 91"/>
                <a:gd name="T104" fmla="*/ 0 w 228"/>
                <a:gd name="T105" fmla="*/ 4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8" h="91">
                  <a:moveTo>
                    <a:pt x="0" y="4"/>
                  </a:moveTo>
                  <a:lnTo>
                    <a:pt x="4" y="11"/>
                  </a:lnTo>
                  <a:lnTo>
                    <a:pt x="11" y="17"/>
                  </a:lnTo>
                  <a:lnTo>
                    <a:pt x="17" y="23"/>
                  </a:lnTo>
                  <a:lnTo>
                    <a:pt x="23" y="29"/>
                  </a:lnTo>
                  <a:lnTo>
                    <a:pt x="26" y="33"/>
                  </a:lnTo>
                  <a:lnTo>
                    <a:pt x="31" y="38"/>
                  </a:lnTo>
                  <a:lnTo>
                    <a:pt x="35" y="42"/>
                  </a:lnTo>
                  <a:lnTo>
                    <a:pt x="39" y="46"/>
                  </a:lnTo>
                  <a:lnTo>
                    <a:pt x="43" y="50"/>
                  </a:lnTo>
                  <a:lnTo>
                    <a:pt x="48" y="54"/>
                  </a:lnTo>
                  <a:lnTo>
                    <a:pt x="54" y="59"/>
                  </a:lnTo>
                  <a:lnTo>
                    <a:pt x="59" y="62"/>
                  </a:lnTo>
                  <a:lnTo>
                    <a:pt x="68" y="67"/>
                  </a:lnTo>
                  <a:lnTo>
                    <a:pt x="79" y="71"/>
                  </a:lnTo>
                  <a:lnTo>
                    <a:pt x="88" y="74"/>
                  </a:lnTo>
                  <a:lnTo>
                    <a:pt x="98" y="77"/>
                  </a:lnTo>
                  <a:lnTo>
                    <a:pt x="107" y="81"/>
                  </a:lnTo>
                  <a:lnTo>
                    <a:pt x="116" y="84"/>
                  </a:lnTo>
                  <a:lnTo>
                    <a:pt x="126" y="87"/>
                  </a:lnTo>
                  <a:lnTo>
                    <a:pt x="135" y="91"/>
                  </a:lnTo>
                  <a:lnTo>
                    <a:pt x="147" y="81"/>
                  </a:lnTo>
                  <a:lnTo>
                    <a:pt x="158" y="71"/>
                  </a:lnTo>
                  <a:lnTo>
                    <a:pt x="170" y="61"/>
                  </a:lnTo>
                  <a:lnTo>
                    <a:pt x="182" y="51"/>
                  </a:lnTo>
                  <a:lnTo>
                    <a:pt x="195" y="41"/>
                  </a:lnTo>
                  <a:lnTo>
                    <a:pt x="206" y="29"/>
                  </a:lnTo>
                  <a:lnTo>
                    <a:pt x="218" y="19"/>
                  </a:lnTo>
                  <a:lnTo>
                    <a:pt x="228" y="6"/>
                  </a:lnTo>
                  <a:lnTo>
                    <a:pt x="221" y="4"/>
                  </a:lnTo>
                  <a:lnTo>
                    <a:pt x="215" y="9"/>
                  </a:lnTo>
                  <a:lnTo>
                    <a:pt x="207" y="18"/>
                  </a:lnTo>
                  <a:lnTo>
                    <a:pt x="199" y="22"/>
                  </a:lnTo>
                  <a:lnTo>
                    <a:pt x="184" y="30"/>
                  </a:lnTo>
                  <a:lnTo>
                    <a:pt x="169" y="38"/>
                  </a:lnTo>
                  <a:lnTo>
                    <a:pt x="153" y="43"/>
                  </a:lnTo>
                  <a:lnTo>
                    <a:pt x="137" y="46"/>
                  </a:lnTo>
                  <a:lnTo>
                    <a:pt x="122" y="47"/>
                  </a:lnTo>
                  <a:lnTo>
                    <a:pt x="106" y="45"/>
                  </a:lnTo>
                  <a:lnTo>
                    <a:pt x="90" y="41"/>
                  </a:lnTo>
                  <a:lnTo>
                    <a:pt x="75" y="34"/>
                  </a:lnTo>
                  <a:lnTo>
                    <a:pt x="66" y="30"/>
                  </a:lnTo>
                  <a:lnTo>
                    <a:pt x="58" y="27"/>
                  </a:lnTo>
                  <a:lnTo>
                    <a:pt x="49" y="23"/>
                  </a:lnTo>
                  <a:lnTo>
                    <a:pt x="41" y="19"/>
                  </a:lnTo>
                  <a:lnTo>
                    <a:pt x="33" y="14"/>
                  </a:lnTo>
                  <a:lnTo>
                    <a:pt x="24" y="9"/>
                  </a:lnTo>
                  <a:lnTo>
                    <a:pt x="17" y="4"/>
                  </a:lnTo>
                  <a:lnTo>
                    <a:pt x="9" y="0"/>
                  </a:lnTo>
                  <a:lnTo>
                    <a:pt x="6" y="1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0" name="Freeform 126"/>
            <p:cNvSpPr>
              <a:spLocks/>
            </p:cNvSpPr>
            <p:nvPr/>
          </p:nvSpPr>
          <p:spPr bwMode="auto">
            <a:xfrm>
              <a:off x="3655" y="3259"/>
              <a:ext cx="163" cy="209"/>
            </a:xfrm>
            <a:custGeom>
              <a:avLst/>
              <a:gdLst>
                <a:gd name="T0" fmla="*/ 3 w 163"/>
                <a:gd name="T1" fmla="*/ 13 h 209"/>
                <a:gd name="T2" fmla="*/ 4 w 163"/>
                <a:gd name="T3" fmla="*/ 19 h 209"/>
                <a:gd name="T4" fmla="*/ 16 w 163"/>
                <a:gd name="T5" fmla="*/ 35 h 209"/>
                <a:gd name="T6" fmla="*/ 39 w 163"/>
                <a:gd name="T7" fmla="*/ 58 h 209"/>
                <a:gd name="T8" fmla="*/ 62 w 163"/>
                <a:gd name="T9" fmla="*/ 80 h 209"/>
                <a:gd name="T10" fmla="*/ 87 w 163"/>
                <a:gd name="T11" fmla="*/ 99 h 209"/>
                <a:gd name="T12" fmla="*/ 97 w 163"/>
                <a:gd name="T13" fmla="*/ 111 h 209"/>
                <a:gd name="T14" fmla="*/ 88 w 163"/>
                <a:gd name="T15" fmla="*/ 110 h 209"/>
                <a:gd name="T16" fmla="*/ 73 w 163"/>
                <a:gd name="T17" fmla="*/ 120 h 209"/>
                <a:gd name="T18" fmla="*/ 56 w 163"/>
                <a:gd name="T19" fmla="*/ 135 h 209"/>
                <a:gd name="T20" fmla="*/ 39 w 163"/>
                <a:gd name="T21" fmla="*/ 153 h 209"/>
                <a:gd name="T22" fmla="*/ 29 w 163"/>
                <a:gd name="T23" fmla="*/ 173 h 209"/>
                <a:gd name="T24" fmla="*/ 34 w 163"/>
                <a:gd name="T25" fmla="*/ 188 h 209"/>
                <a:gd name="T26" fmla="*/ 48 w 163"/>
                <a:gd name="T27" fmla="*/ 186 h 209"/>
                <a:gd name="T28" fmla="*/ 60 w 163"/>
                <a:gd name="T29" fmla="*/ 173 h 209"/>
                <a:gd name="T30" fmla="*/ 68 w 163"/>
                <a:gd name="T31" fmla="*/ 155 h 209"/>
                <a:gd name="T32" fmla="*/ 77 w 163"/>
                <a:gd name="T33" fmla="*/ 136 h 209"/>
                <a:gd name="T34" fmla="*/ 89 w 163"/>
                <a:gd name="T35" fmla="*/ 122 h 209"/>
                <a:gd name="T36" fmla="*/ 100 w 163"/>
                <a:gd name="T37" fmla="*/ 122 h 209"/>
                <a:gd name="T38" fmla="*/ 99 w 163"/>
                <a:gd name="T39" fmla="*/ 133 h 209"/>
                <a:gd name="T40" fmla="*/ 103 w 163"/>
                <a:gd name="T41" fmla="*/ 149 h 209"/>
                <a:gd name="T42" fmla="*/ 111 w 163"/>
                <a:gd name="T43" fmla="*/ 167 h 209"/>
                <a:gd name="T44" fmla="*/ 122 w 163"/>
                <a:gd name="T45" fmla="*/ 184 h 209"/>
                <a:gd name="T46" fmla="*/ 132 w 163"/>
                <a:gd name="T47" fmla="*/ 200 h 209"/>
                <a:gd name="T48" fmla="*/ 144 w 163"/>
                <a:gd name="T49" fmla="*/ 204 h 209"/>
                <a:gd name="T50" fmla="*/ 146 w 163"/>
                <a:gd name="T51" fmla="*/ 186 h 209"/>
                <a:gd name="T52" fmla="*/ 154 w 163"/>
                <a:gd name="T53" fmla="*/ 163 h 209"/>
                <a:gd name="T54" fmla="*/ 163 w 163"/>
                <a:gd name="T55" fmla="*/ 133 h 209"/>
                <a:gd name="T56" fmla="*/ 153 w 163"/>
                <a:gd name="T57" fmla="*/ 125 h 209"/>
                <a:gd name="T58" fmla="*/ 142 w 163"/>
                <a:gd name="T59" fmla="*/ 138 h 209"/>
                <a:gd name="T60" fmla="*/ 130 w 163"/>
                <a:gd name="T61" fmla="*/ 136 h 209"/>
                <a:gd name="T62" fmla="*/ 117 w 163"/>
                <a:gd name="T63" fmla="*/ 118 h 209"/>
                <a:gd name="T64" fmla="*/ 102 w 163"/>
                <a:gd name="T65" fmla="*/ 97 h 209"/>
                <a:gd name="T66" fmla="*/ 77 w 163"/>
                <a:gd name="T67" fmla="*/ 74 h 209"/>
                <a:gd name="T68" fmla="*/ 52 w 163"/>
                <a:gd name="T69" fmla="*/ 49 h 209"/>
                <a:gd name="T70" fmla="*/ 30 w 163"/>
                <a:gd name="T71" fmla="*/ 23 h 209"/>
                <a:gd name="T72" fmla="*/ 16 w 163"/>
                <a:gd name="T73" fmla="*/ 3 h 209"/>
                <a:gd name="T74" fmla="*/ 1 w 163"/>
                <a:gd name="T75" fmla="*/ 1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3" h="209">
                  <a:moveTo>
                    <a:pt x="0" y="11"/>
                  </a:moveTo>
                  <a:lnTo>
                    <a:pt x="3" y="13"/>
                  </a:lnTo>
                  <a:lnTo>
                    <a:pt x="4" y="16"/>
                  </a:lnTo>
                  <a:lnTo>
                    <a:pt x="4" y="19"/>
                  </a:lnTo>
                  <a:lnTo>
                    <a:pt x="5" y="23"/>
                  </a:lnTo>
                  <a:lnTo>
                    <a:pt x="16" y="35"/>
                  </a:lnTo>
                  <a:lnTo>
                    <a:pt x="27" y="46"/>
                  </a:lnTo>
                  <a:lnTo>
                    <a:pt x="39" y="58"/>
                  </a:lnTo>
                  <a:lnTo>
                    <a:pt x="50" y="69"/>
                  </a:lnTo>
                  <a:lnTo>
                    <a:pt x="62" y="80"/>
                  </a:lnTo>
                  <a:lnTo>
                    <a:pt x="74" y="90"/>
                  </a:lnTo>
                  <a:lnTo>
                    <a:pt x="87" y="99"/>
                  </a:lnTo>
                  <a:lnTo>
                    <a:pt x="100" y="107"/>
                  </a:lnTo>
                  <a:lnTo>
                    <a:pt x="97" y="111"/>
                  </a:lnTo>
                  <a:lnTo>
                    <a:pt x="93" y="111"/>
                  </a:lnTo>
                  <a:lnTo>
                    <a:pt x="88" y="110"/>
                  </a:lnTo>
                  <a:lnTo>
                    <a:pt x="83" y="112"/>
                  </a:lnTo>
                  <a:lnTo>
                    <a:pt x="73" y="120"/>
                  </a:lnTo>
                  <a:lnTo>
                    <a:pt x="65" y="127"/>
                  </a:lnTo>
                  <a:lnTo>
                    <a:pt x="56" y="135"/>
                  </a:lnTo>
                  <a:lnTo>
                    <a:pt x="47" y="144"/>
                  </a:lnTo>
                  <a:lnTo>
                    <a:pt x="39" y="153"/>
                  </a:lnTo>
                  <a:lnTo>
                    <a:pt x="34" y="163"/>
                  </a:lnTo>
                  <a:lnTo>
                    <a:pt x="29" y="173"/>
                  </a:lnTo>
                  <a:lnTo>
                    <a:pt x="27" y="185"/>
                  </a:lnTo>
                  <a:lnTo>
                    <a:pt x="34" y="188"/>
                  </a:lnTo>
                  <a:lnTo>
                    <a:pt x="41" y="188"/>
                  </a:lnTo>
                  <a:lnTo>
                    <a:pt x="48" y="186"/>
                  </a:lnTo>
                  <a:lnTo>
                    <a:pt x="56" y="182"/>
                  </a:lnTo>
                  <a:lnTo>
                    <a:pt x="60" y="173"/>
                  </a:lnTo>
                  <a:lnTo>
                    <a:pt x="64" y="165"/>
                  </a:lnTo>
                  <a:lnTo>
                    <a:pt x="68" y="155"/>
                  </a:lnTo>
                  <a:lnTo>
                    <a:pt x="72" y="146"/>
                  </a:lnTo>
                  <a:lnTo>
                    <a:pt x="77" y="136"/>
                  </a:lnTo>
                  <a:lnTo>
                    <a:pt x="82" y="128"/>
                  </a:lnTo>
                  <a:lnTo>
                    <a:pt x="89" y="122"/>
                  </a:lnTo>
                  <a:lnTo>
                    <a:pt x="97" y="115"/>
                  </a:lnTo>
                  <a:lnTo>
                    <a:pt x="100" y="122"/>
                  </a:lnTo>
                  <a:lnTo>
                    <a:pt x="100" y="127"/>
                  </a:lnTo>
                  <a:lnTo>
                    <a:pt x="99" y="133"/>
                  </a:lnTo>
                  <a:lnTo>
                    <a:pt x="101" y="140"/>
                  </a:lnTo>
                  <a:lnTo>
                    <a:pt x="103" y="149"/>
                  </a:lnTo>
                  <a:lnTo>
                    <a:pt x="107" y="158"/>
                  </a:lnTo>
                  <a:lnTo>
                    <a:pt x="111" y="167"/>
                  </a:lnTo>
                  <a:lnTo>
                    <a:pt x="116" y="175"/>
                  </a:lnTo>
                  <a:lnTo>
                    <a:pt x="122" y="184"/>
                  </a:lnTo>
                  <a:lnTo>
                    <a:pt x="127" y="192"/>
                  </a:lnTo>
                  <a:lnTo>
                    <a:pt x="132" y="200"/>
                  </a:lnTo>
                  <a:lnTo>
                    <a:pt x="136" y="209"/>
                  </a:lnTo>
                  <a:lnTo>
                    <a:pt x="144" y="204"/>
                  </a:lnTo>
                  <a:lnTo>
                    <a:pt x="146" y="196"/>
                  </a:lnTo>
                  <a:lnTo>
                    <a:pt x="146" y="186"/>
                  </a:lnTo>
                  <a:lnTo>
                    <a:pt x="150" y="177"/>
                  </a:lnTo>
                  <a:lnTo>
                    <a:pt x="154" y="163"/>
                  </a:lnTo>
                  <a:lnTo>
                    <a:pt x="160" y="148"/>
                  </a:lnTo>
                  <a:lnTo>
                    <a:pt x="163" y="133"/>
                  </a:lnTo>
                  <a:lnTo>
                    <a:pt x="159" y="121"/>
                  </a:lnTo>
                  <a:lnTo>
                    <a:pt x="153" y="125"/>
                  </a:lnTo>
                  <a:lnTo>
                    <a:pt x="148" y="131"/>
                  </a:lnTo>
                  <a:lnTo>
                    <a:pt x="142" y="138"/>
                  </a:lnTo>
                  <a:lnTo>
                    <a:pt x="137" y="145"/>
                  </a:lnTo>
                  <a:lnTo>
                    <a:pt x="130" y="136"/>
                  </a:lnTo>
                  <a:lnTo>
                    <a:pt x="123" y="127"/>
                  </a:lnTo>
                  <a:lnTo>
                    <a:pt x="117" y="118"/>
                  </a:lnTo>
                  <a:lnTo>
                    <a:pt x="113" y="107"/>
                  </a:lnTo>
                  <a:lnTo>
                    <a:pt x="102" y="97"/>
                  </a:lnTo>
                  <a:lnTo>
                    <a:pt x="89" y="85"/>
                  </a:lnTo>
                  <a:lnTo>
                    <a:pt x="77" y="74"/>
                  </a:lnTo>
                  <a:lnTo>
                    <a:pt x="64" y="62"/>
                  </a:lnTo>
                  <a:lnTo>
                    <a:pt x="52" y="49"/>
                  </a:lnTo>
                  <a:lnTo>
                    <a:pt x="41" y="36"/>
                  </a:lnTo>
                  <a:lnTo>
                    <a:pt x="30" y="23"/>
                  </a:lnTo>
                  <a:lnTo>
                    <a:pt x="21" y="9"/>
                  </a:lnTo>
                  <a:lnTo>
                    <a:pt x="16" y="3"/>
                  </a:lnTo>
                  <a:lnTo>
                    <a:pt x="7" y="0"/>
                  </a:lnTo>
                  <a:lnTo>
                    <a:pt x="1" y="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1" name="Freeform 127"/>
            <p:cNvSpPr>
              <a:spLocks/>
            </p:cNvSpPr>
            <p:nvPr/>
          </p:nvSpPr>
          <p:spPr bwMode="auto">
            <a:xfrm>
              <a:off x="3131" y="3281"/>
              <a:ext cx="43" cy="44"/>
            </a:xfrm>
            <a:custGeom>
              <a:avLst/>
              <a:gdLst>
                <a:gd name="T0" fmla="*/ 0 w 43"/>
                <a:gd name="T1" fmla="*/ 4 h 44"/>
                <a:gd name="T2" fmla="*/ 8 w 43"/>
                <a:gd name="T3" fmla="*/ 27 h 44"/>
                <a:gd name="T4" fmla="*/ 12 w 43"/>
                <a:gd name="T5" fmla="*/ 26 h 44"/>
                <a:gd name="T6" fmla="*/ 15 w 43"/>
                <a:gd name="T7" fmla="*/ 23 h 44"/>
                <a:gd name="T8" fmla="*/ 18 w 43"/>
                <a:gd name="T9" fmla="*/ 19 h 44"/>
                <a:gd name="T10" fmla="*/ 20 w 43"/>
                <a:gd name="T11" fmla="*/ 15 h 44"/>
                <a:gd name="T12" fmla="*/ 20 w 43"/>
                <a:gd name="T13" fmla="*/ 12 h 44"/>
                <a:gd name="T14" fmla="*/ 20 w 43"/>
                <a:gd name="T15" fmla="*/ 9 h 44"/>
                <a:gd name="T16" fmla="*/ 21 w 43"/>
                <a:gd name="T17" fmla="*/ 5 h 44"/>
                <a:gd name="T18" fmla="*/ 22 w 43"/>
                <a:gd name="T19" fmla="*/ 2 h 44"/>
                <a:gd name="T20" fmla="*/ 25 w 43"/>
                <a:gd name="T21" fmla="*/ 2 h 44"/>
                <a:gd name="T22" fmla="*/ 27 w 43"/>
                <a:gd name="T23" fmla="*/ 3 h 44"/>
                <a:gd name="T24" fmla="*/ 29 w 43"/>
                <a:gd name="T25" fmla="*/ 4 h 44"/>
                <a:gd name="T26" fmla="*/ 31 w 43"/>
                <a:gd name="T27" fmla="*/ 7 h 44"/>
                <a:gd name="T28" fmla="*/ 31 w 43"/>
                <a:gd name="T29" fmla="*/ 44 h 44"/>
                <a:gd name="T30" fmla="*/ 33 w 43"/>
                <a:gd name="T31" fmla="*/ 34 h 44"/>
                <a:gd name="T32" fmla="*/ 36 w 43"/>
                <a:gd name="T33" fmla="*/ 23 h 44"/>
                <a:gd name="T34" fmla="*/ 40 w 43"/>
                <a:gd name="T35" fmla="*/ 12 h 44"/>
                <a:gd name="T36" fmla="*/ 43 w 43"/>
                <a:gd name="T37" fmla="*/ 0 h 44"/>
                <a:gd name="T38" fmla="*/ 37 w 43"/>
                <a:gd name="T39" fmla="*/ 1 h 44"/>
                <a:gd name="T40" fmla="*/ 32 w 43"/>
                <a:gd name="T41" fmla="*/ 1 h 44"/>
                <a:gd name="T42" fmla="*/ 27 w 43"/>
                <a:gd name="T43" fmla="*/ 1 h 44"/>
                <a:gd name="T44" fmla="*/ 22 w 43"/>
                <a:gd name="T45" fmla="*/ 1 h 44"/>
                <a:gd name="T46" fmla="*/ 16 w 43"/>
                <a:gd name="T47" fmla="*/ 1 h 44"/>
                <a:gd name="T48" fmla="*/ 11 w 43"/>
                <a:gd name="T49" fmla="*/ 2 h 44"/>
                <a:gd name="T50" fmla="*/ 6 w 43"/>
                <a:gd name="T51" fmla="*/ 3 h 44"/>
                <a:gd name="T52" fmla="*/ 0 w 43"/>
                <a:gd name="T53" fmla="*/ 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3" h="44">
                  <a:moveTo>
                    <a:pt x="0" y="4"/>
                  </a:moveTo>
                  <a:lnTo>
                    <a:pt x="8" y="27"/>
                  </a:lnTo>
                  <a:lnTo>
                    <a:pt x="12" y="26"/>
                  </a:lnTo>
                  <a:lnTo>
                    <a:pt x="15" y="23"/>
                  </a:lnTo>
                  <a:lnTo>
                    <a:pt x="18" y="19"/>
                  </a:lnTo>
                  <a:lnTo>
                    <a:pt x="20" y="15"/>
                  </a:lnTo>
                  <a:lnTo>
                    <a:pt x="20" y="12"/>
                  </a:lnTo>
                  <a:lnTo>
                    <a:pt x="20" y="9"/>
                  </a:lnTo>
                  <a:lnTo>
                    <a:pt x="21" y="5"/>
                  </a:lnTo>
                  <a:lnTo>
                    <a:pt x="22" y="2"/>
                  </a:lnTo>
                  <a:lnTo>
                    <a:pt x="25" y="2"/>
                  </a:lnTo>
                  <a:lnTo>
                    <a:pt x="27" y="3"/>
                  </a:lnTo>
                  <a:lnTo>
                    <a:pt x="29" y="4"/>
                  </a:lnTo>
                  <a:lnTo>
                    <a:pt x="31" y="7"/>
                  </a:lnTo>
                  <a:lnTo>
                    <a:pt x="31" y="44"/>
                  </a:lnTo>
                  <a:lnTo>
                    <a:pt x="33" y="34"/>
                  </a:lnTo>
                  <a:lnTo>
                    <a:pt x="36" y="23"/>
                  </a:lnTo>
                  <a:lnTo>
                    <a:pt x="40" y="12"/>
                  </a:lnTo>
                  <a:lnTo>
                    <a:pt x="43" y="0"/>
                  </a:lnTo>
                  <a:lnTo>
                    <a:pt x="37" y="1"/>
                  </a:lnTo>
                  <a:lnTo>
                    <a:pt x="32" y="1"/>
                  </a:lnTo>
                  <a:lnTo>
                    <a:pt x="27" y="1"/>
                  </a:lnTo>
                  <a:lnTo>
                    <a:pt x="22" y="1"/>
                  </a:lnTo>
                  <a:lnTo>
                    <a:pt x="16" y="1"/>
                  </a:lnTo>
                  <a:lnTo>
                    <a:pt x="11" y="2"/>
                  </a:lnTo>
                  <a:lnTo>
                    <a:pt x="6" y="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2" name="Freeform 128"/>
            <p:cNvSpPr>
              <a:spLocks/>
            </p:cNvSpPr>
            <p:nvPr/>
          </p:nvSpPr>
          <p:spPr bwMode="auto">
            <a:xfrm>
              <a:off x="3612" y="3280"/>
              <a:ext cx="58" cy="179"/>
            </a:xfrm>
            <a:custGeom>
              <a:avLst/>
              <a:gdLst>
                <a:gd name="T0" fmla="*/ 2 w 58"/>
                <a:gd name="T1" fmla="*/ 0 h 179"/>
                <a:gd name="T2" fmla="*/ 0 w 58"/>
                <a:gd name="T3" fmla="*/ 22 h 179"/>
                <a:gd name="T4" fmla="*/ 0 w 58"/>
                <a:gd name="T5" fmla="*/ 45 h 179"/>
                <a:gd name="T6" fmla="*/ 0 w 58"/>
                <a:gd name="T7" fmla="*/ 67 h 179"/>
                <a:gd name="T8" fmla="*/ 3 w 58"/>
                <a:gd name="T9" fmla="*/ 89 h 179"/>
                <a:gd name="T10" fmla="*/ 8 w 58"/>
                <a:gd name="T11" fmla="*/ 111 h 179"/>
                <a:gd name="T12" fmla="*/ 14 w 58"/>
                <a:gd name="T13" fmla="*/ 132 h 179"/>
                <a:gd name="T14" fmla="*/ 22 w 58"/>
                <a:gd name="T15" fmla="*/ 153 h 179"/>
                <a:gd name="T16" fmla="*/ 33 w 58"/>
                <a:gd name="T17" fmla="*/ 173 h 179"/>
                <a:gd name="T18" fmla="*/ 36 w 58"/>
                <a:gd name="T19" fmla="*/ 175 h 179"/>
                <a:gd name="T20" fmla="*/ 40 w 58"/>
                <a:gd name="T21" fmla="*/ 178 h 179"/>
                <a:gd name="T22" fmla="*/ 45 w 58"/>
                <a:gd name="T23" fmla="*/ 179 h 179"/>
                <a:gd name="T24" fmla="*/ 50 w 58"/>
                <a:gd name="T25" fmla="*/ 178 h 179"/>
                <a:gd name="T26" fmla="*/ 55 w 58"/>
                <a:gd name="T27" fmla="*/ 169 h 179"/>
                <a:gd name="T28" fmla="*/ 57 w 58"/>
                <a:gd name="T29" fmla="*/ 160 h 179"/>
                <a:gd name="T30" fmla="*/ 58 w 58"/>
                <a:gd name="T31" fmla="*/ 151 h 179"/>
                <a:gd name="T32" fmla="*/ 57 w 58"/>
                <a:gd name="T33" fmla="*/ 144 h 179"/>
                <a:gd name="T34" fmla="*/ 57 w 58"/>
                <a:gd name="T35" fmla="*/ 138 h 179"/>
                <a:gd name="T36" fmla="*/ 56 w 58"/>
                <a:gd name="T37" fmla="*/ 133 h 179"/>
                <a:gd name="T38" fmla="*/ 54 w 58"/>
                <a:gd name="T39" fmla="*/ 129 h 179"/>
                <a:gd name="T40" fmla="*/ 54 w 58"/>
                <a:gd name="T41" fmla="*/ 124 h 179"/>
                <a:gd name="T42" fmla="*/ 45 w 58"/>
                <a:gd name="T43" fmla="*/ 108 h 179"/>
                <a:gd name="T44" fmla="*/ 39 w 58"/>
                <a:gd name="T45" fmla="*/ 92 h 179"/>
                <a:gd name="T46" fmla="*/ 34 w 58"/>
                <a:gd name="T47" fmla="*/ 76 h 179"/>
                <a:gd name="T48" fmla="*/ 28 w 58"/>
                <a:gd name="T49" fmla="*/ 60 h 179"/>
                <a:gd name="T50" fmla="*/ 24 w 58"/>
                <a:gd name="T51" fmla="*/ 44 h 179"/>
                <a:gd name="T52" fmla="*/ 18 w 58"/>
                <a:gd name="T53" fmla="*/ 28 h 179"/>
                <a:gd name="T54" fmla="*/ 12 w 58"/>
                <a:gd name="T55" fmla="*/ 14 h 179"/>
                <a:gd name="T56" fmla="*/ 2 w 58"/>
                <a:gd name="T57" fmla="*/ 0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" h="179">
                  <a:moveTo>
                    <a:pt x="2" y="0"/>
                  </a:moveTo>
                  <a:lnTo>
                    <a:pt x="0" y="22"/>
                  </a:lnTo>
                  <a:lnTo>
                    <a:pt x="0" y="45"/>
                  </a:lnTo>
                  <a:lnTo>
                    <a:pt x="0" y="67"/>
                  </a:lnTo>
                  <a:lnTo>
                    <a:pt x="3" y="89"/>
                  </a:lnTo>
                  <a:lnTo>
                    <a:pt x="8" y="111"/>
                  </a:lnTo>
                  <a:lnTo>
                    <a:pt x="14" y="132"/>
                  </a:lnTo>
                  <a:lnTo>
                    <a:pt x="22" y="153"/>
                  </a:lnTo>
                  <a:lnTo>
                    <a:pt x="33" y="173"/>
                  </a:lnTo>
                  <a:lnTo>
                    <a:pt x="36" y="175"/>
                  </a:lnTo>
                  <a:lnTo>
                    <a:pt x="40" y="178"/>
                  </a:lnTo>
                  <a:lnTo>
                    <a:pt x="45" y="179"/>
                  </a:lnTo>
                  <a:lnTo>
                    <a:pt x="50" y="178"/>
                  </a:lnTo>
                  <a:lnTo>
                    <a:pt x="55" y="169"/>
                  </a:lnTo>
                  <a:lnTo>
                    <a:pt x="57" y="160"/>
                  </a:lnTo>
                  <a:lnTo>
                    <a:pt x="58" y="151"/>
                  </a:lnTo>
                  <a:lnTo>
                    <a:pt x="57" y="144"/>
                  </a:lnTo>
                  <a:lnTo>
                    <a:pt x="57" y="138"/>
                  </a:lnTo>
                  <a:lnTo>
                    <a:pt x="56" y="133"/>
                  </a:lnTo>
                  <a:lnTo>
                    <a:pt x="54" y="129"/>
                  </a:lnTo>
                  <a:lnTo>
                    <a:pt x="54" y="124"/>
                  </a:lnTo>
                  <a:lnTo>
                    <a:pt x="45" y="108"/>
                  </a:lnTo>
                  <a:lnTo>
                    <a:pt x="39" y="92"/>
                  </a:lnTo>
                  <a:lnTo>
                    <a:pt x="34" y="76"/>
                  </a:lnTo>
                  <a:lnTo>
                    <a:pt x="28" y="60"/>
                  </a:lnTo>
                  <a:lnTo>
                    <a:pt x="24" y="44"/>
                  </a:lnTo>
                  <a:lnTo>
                    <a:pt x="18" y="28"/>
                  </a:lnTo>
                  <a:lnTo>
                    <a:pt x="12" y="1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3" name="Freeform 129"/>
            <p:cNvSpPr>
              <a:spLocks/>
            </p:cNvSpPr>
            <p:nvPr/>
          </p:nvSpPr>
          <p:spPr bwMode="auto">
            <a:xfrm>
              <a:off x="3925" y="3335"/>
              <a:ext cx="56" cy="135"/>
            </a:xfrm>
            <a:custGeom>
              <a:avLst/>
              <a:gdLst>
                <a:gd name="T0" fmla="*/ 24 w 56"/>
                <a:gd name="T1" fmla="*/ 54 h 135"/>
                <a:gd name="T2" fmla="*/ 19 w 56"/>
                <a:gd name="T3" fmla="*/ 67 h 135"/>
                <a:gd name="T4" fmla="*/ 16 w 56"/>
                <a:gd name="T5" fmla="*/ 80 h 135"/>
                <a:gd name="T6" fmla="*/ 11 w 56"/>
                <a:gd name="T7" fmla="*/ 93 h 135"/>
                <a:gd name="T8" fmla="*/ 3 w 56"/>
                <a:gd name="T9" fmla="*/ 104 h 135"/>
                <a:gd name="T10" fmla="*/ 2 w 56"/>
                <a:gd name="T11" fmla="*/ 110 h 135"/>
                <a:gd name="T12" fmla="*/ 1 w 56"/>
                <a:gd name="T13" fmla="*/ 114 h 135"/>
                <a:gd name="T14" fmla="*/ 0 w 56"/>
                <a:gd name="T15" fmla="*/ 118 h 135"/>
                <a:gd name="T16" fmla="*/ 0 w 56"/>
                <a:gd name="T17" fmla="*/ 123 h 135"/>
                <a:gd name="T18" fmla="*/ 4 w 56"/>
                <a:gd name="T19" fmla="*/ 125 h 135"/>
                <a:gd name="T20" fmla="*/ 9 w 56"/>
                <a:gd name="T21" fmla="*/ 128 h 135"/>
                <a:gd name="T22" fmla="*/ 12 w 56"/>
                <a:gd name="T23" fmla="*/ 133 h 135"/>
                <a:gd name="T24" fmla="*/ 16 w 56"/>
                <a:gd name="T25" fmla="*/ 135 h 135"/>
                <a:gd name="T26" fmla="*/ 20 w 56"/>
                <a:gd name="T27" fmla="*/ 135 h 135"/>
                <a:gd name="T28" fmla="*/ 25 w 56"/>
                <a:gd name="T29" fmla="*/ 135 h 135"/>
                <a:gd name="T30" fmla="*/ 29 w 56"/>
                <a:gd name="T31" fmla="*/ 135 h 135"/>
                <a:gd name="T32" fmla="*/ 34 w 56"/>
                <a:gd name="T33" fmla="*/ 135 h 135"/>
                <a:gd name="T34" fmla="*/ 41 w 56"/>
                <a:gd name="T35" fmla="*/ 119 h 135"/>
                <a:gd name="T36" fmla="*/ 44 w 56"/>
                <a:gd name="T37" fmla="*/ 102 h 135"/>
                <a:gd name="T38" fmla="*/ 46 w 56"/>
                <a:gd name="T39" fmla="*/ 86 h 135"/>
                <a:gd name="T40" fmla="*/ 49 w 56"/>
                <a:gd name="T41" fmla="*/ 69 h 135"/>
                <a:gd name="T42" fmla="*/ 54 w 56"/>
                <a:gd name="T43" fmla="*/ 51 h 135"/>
                <a:gd name="T44" fmla="*/ 56 w 56"/>
                <a:gd name="T45" fmla="*/ 32 h 135"/>
                <a:gd name="T46" fmla="*/ 54 w 56"/>
                <a:gd name="T47" fmla="*/ 15 h 135"/>
                <a:gd name="T48" fmla="*/ 47 w 56"/>
                <a:gd name="T49" fmla="*/ 0 h 135"/>
                <a:gd name="T50" fmla="*/ 42 w 56"/>
                <a:gd name="T51" fmla="*/ 13 h 135"/>
                <a:gd name="T52" fmla="*/ 38 w 56"/>
                <a:gd name="T53" fmla="*/ 27 h 135"/>
                <a:gd name="T54" fmla="*/ 32 w 56"/>
                <a:gd name="T55" fmla="*/ 40 h 135"/>
                <a:gd name="T56" fmla="*/ 24 w 56"/>
                <a:gd name="T57" fmla="*/ 5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135">
                  <a:moveTo>
                    <a:pt x="24" y="54"/>
                  </a:moveTo>
                  <a:lnTo>
                    <a:pt x="19" y="67"/>
                  </a:lnTo>
                  <a:lnTo>
                    <a:pt x="16" y="80"/>
                  </a:lnTo>
                  <a:lnTo>
                    <a:pt x="11" y="93"/>
                  </a:lnTo>
                  <a:lnTo>
                    <a:pt x="3" y="104"/>
                  </a:lnTo>
                  <a:lnTo>
                    <a:pt x="2" y="110"/>
                  </a:lnTo>
                  <a:lnTo>
                    <a:pt x="1" y="114"/>
                  </a:lnTo>
                  <a:lnTo>
                    <a:pt x="0" y="118"/>
                  </a:lnTo>
                  <a:lnTo>
                    <a:pt x="0" y="123"/>
                  </a:lnTo>
                  <a:lnTo>
                    <a:pt x="4" y="125"/>
                  </a:lnTo>
                  <a:lnTo>
                    <a:pt x="9" y="128"/>
                  </a:lnTo>
                  <a:lnTo>
                    <a:pt x="12" y="133"/>
                  </a:lnTo>
                  <a:lnTo>
                    <a:pt x="16" y="135"/>
                  </a:lnTo>
                  <a:lnTo>
                    <a:pt x="20" y="135"/>
                  </a:lnTo>
                  <a:lnTo>
                    <a:pt x="25" y="135"/>
                  </a:lnTo>
                  <a:lnTo>
                    <a:pt x="29" y="135"/>
                  </a:lnTo>
                  <a:lnTo>
                    <a:pt x="34" y="135"/>
                  </a:lnTo>
                  <a:lnTo>
                    <a:pt x="41" y="119"/>
                  </a:lnTo>
                  <a:lnTo>
                    <a:pt x="44" y="102"/>
                  </a:lnTo>
                  <a:lnTo>
                    <a:pt x="46" y="86"/>
                  </a:lnTo>
                  <a:lnTo>
                    <a:pt x="49" y="69"/>
                  </a:lnTo>
                  <a:lnTo>
                    <a:pt x="54" y="51"/>
                  </a:lnTo>
                  <a:lnTo>
                    <a:pt x="56" y="32"/>
                  </a:lnTo>
                  <a:lnTo>
                    <a:pt x="54" y="15"/>
                  </a:lnTo>
                  <a:lnTo>
                    <a:pt x="47" y="0"/>
                  </a:lnTo>
                  <a:lnTo>
                    <a:pt x="42" y="13"/>
                  </a:lnTo>
                  <a:lnTo>
                    <a:pt x="38" y="27"/>
                  </a:lnTo>
                  <a:lnTo>
                    <a:pt x="32" y="40"/>
                  </a:lnTo>
                  <a:lnTo>
                    <a:pt x="24" y="5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4" name="Freeform 130"/>
            <p:cNvSpPr>
              <a:spLocks/>
            </p:cNvSpPr>
            <p:nvPr/>
          </p:nvSpPr>
          <p:spPr bwMode="auto">
            <a:xfrm>
              <a:off x="3822" y="3391"/>
              <a:ext cx="98" cy="78"/>
            </a:xfrm>
            <a:custGeom>
              <a:avLst/>
              <a:gdLst>
                <a:gd name="T0" fmla="*/ 0 w 98"/>
                <a:gd name="T1" fmla="*/ 10 h 78"/>
                <a:gd name="T2" fmla="*/ 4 w 98"/>
                <a:gd name="T3" fmla="*/ 16 h 78"/>
                <a:gd name="T4" fmla="*/ 8 w 98"/>
                <a:gd name="T5" fmla="*/ 21 h 78"/>
                <a:gd name="T6" fmla="*/ 13 w 98"/>
                <a:gd name="T7" fmla="*/ 25 h 78"/>
                <a:gd name="T8" fmla="*/ 18 w 98"/>
                <a:gd name="T9" fmla="*/ 30 h 78"/>
                <a:gd name="T10" fmla="*/ 25 w 98"/>
                <a:gd name="T11" fmla="*/ 35 h 78"/>
                <a:gd name="T12" fmla="*/ 30 w 98"/>
                <a:gd name="T13" fmla="*/ 39 h 78"/>
                <a:gd name="T14" fmla="*/ 36 w 98"/>
                <a:gd name="T15" fmla="*/ 44 h 78"/>
                <a:gd name="T16" fmla="*/ 41 w 98"/>
                <a:gd name="T17" fmla="*/ 49 h 78"/>
                <a:gd name="T18" fmla="*/ 93 w 98"/>
                <a:gd name="T19" fmla="*/ 78 h 78"/>
                <a:gd name="T20" fmla="*/ 95 w 98"/>
                <a:gd name="T21" fmla="*/ 78 h 78"/>
                <a:gd name="T22" fmla="*/ 96 w 98"/>
                <a:gd name="T23" fmla="*/ 77 h 78"/>
                <a:gd name="T24" fmla="*/ 98 w 98"/>
                <a:gd name="T25" fmla="*/ 75 h 78"/>
                <a:gd name="T26" fmla="*/ 98 w 98"/>
                <a:gd name="T27" fmla="*/ 72 h 78"/>
                <a:gd name="T28" fmla="*/ 89 w 98"/>
                <a:gd name="T29" fmla="*/ 64 h 78"/>
                <a:gd name="T30" fmla="*/ 78 w 98"/>
                <a:gd name="T31" fmla="*/ 54 h 78"/>
                <a:gd name="T32" fmla="*/ 70 w 98"/>
                <a:gd name="T33" fmla="*/ 44 h 78"/>
                <a:gd name="T34" fmla="*/ 60 w 98"/>
                <a:gd name="T35" fmla="*/ 34 h 78"/>
                <a:gd name="T36" fmla="*/ 51 w 98"/>
                <a:gd name="T37" fmla="*/ 24 h 78"/>
                <a:gd name="T38" fmla="*/ 41 w 98"/>
                <a:gd name="T39" fmla="*/ 15 h 78"/>
                <a:gd name="T40" fmla="*/ 31 w 98"/>
                <a:gd name="T41" fmla="*/ 6 h 78"/>
                <a:gd name="T42" fmla="*/ 20 w 98"/>
                <a:gd name="T43" fmla="*/ 0 h 78"/>
                <a:gd name="T44" fmla="*/ 14 w 98"/>
                <a:gd name="T45" fmla="*/ 1 h 78"/>
                <a:gd name="T46" fmla="*/ 9 w 98"/>
                <a:gd name="T47" fmla="*/ 3 h 78"/>
                <a:gd name="T48" fmla="*/ 5 w 98"/>
                <a:gd name="T49" fmla="*/ 5 h 78"/>
                <a:gd name="T50" fmla="*/ 0 w 98"/>
                <a:gd name="T51" fmla="*/ 1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8" h="78">
                  <a:moveTo>
                    <a:pt x="0" y="10"/>
                  </a:moveTo>
                  <a:lnTo>
                    <a:pt x="4" y="16"/>
                  </a:lnTo>
                  <a:lnTo>
                    <a:pt x="8" y="21"/>
                  </a:lnTo>
                  <a:lnTo>
                    <a:pt x="13" y="25"/>
                  </a:lnTo>
                  <a:lnTo>
                    <a:pt x="18" y="30"/>
                  </a:lnTo>
                  <a:lnTo>
                    <a:pt x="25" y="35"/>
                  </a:lnTo>
                  <a:lnTo>
                    <a:pt x="30" y="39"/>
                  </a:lnTo>
                  <a:lnTo>
                    <a:pt x="36" y="44"/>
                  </a:lnTo>
                  <a:lnTo>
                    <a:pt x="41" y="49"/>
                  </a:lnTo>
                  <a:lnTo>
                    <a:pt x="93" y="78"/>
                  </a:lnTo>
                  <a:lnTo>
                    <a:pt x="95" y="78"/>
                  </a:lnTo>
                  <a:lnTo>
                    <a:pt x="96" y="77"/>
                  </a:lnTo>
                  <a:lnTo>
                    <a:pt x="98" y="75"/>
                  </a:lnTo>
                  <a:lnTo>
                    <a:pt x="98" y="72"/>
                  </a:lnTo>
                  <a:lnTo>
                    <a:pt x="89" y="64"/>
                  </a:lnTo>
                  <a:lnTo>
                    <a:pt x="78" y="54"/>
                  </a:lnTo>
                  <a:lnTo>
                    <a:pt x="70" y="44"/>
                  </a:lnTo>
                  <a:lnTo>
                    <a:pt x="60" y="34"/>
                  </a:lnTo>
                  <a:lnTo>
                    <a:pt x="51" y="24"/>
                  </a:lnTo>
                  <a:lnTo>
                    <a:pt x="41" y="15"/>
                  </a:lnTo>
                  <a:lnTo>
                    <a:pt x="31" y="6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9" y="3"/>
                  </a:lnTo>
                  <a:lnTo>
                    <a:pt x="5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5" name="Freeform 131"/>
            <p:cNvSpPr>
              <a:spLocks/>
            </p:cNvSpPr>
            <p:nvPr/>
          </p:nvSpPr>
          <p:spPr bwMode="auto">
            <a:xfrm>
              <a:off x="3620" y="2750"/>
              <a:ext cx="121" cy="356"/>
            </a:xfrm>
            <a:custGeom>
              <a:avLst/>
              <a:gdLst>
                <a:gd name="T0" fmla="*/ 70 w 121"/>
                <a:gd name="T1" fmla="*/ 143 h 356"/>
                <a:gd name="T2" fmla="*/ 79 w 121"/>
                <a:gd name="T3" fmla="*/ 144 h 356"/>
                <a:gd name="T4" fmla="*/ 99 w 121"/>
                <a:gd name="T5" fmla="*/ 147 h 356"/>
                <a:gd name="T6" fmla="*/ 117 w 121"/>
                <a:gd name="T7" fmla="*/ 152 h 356"/>
                <a:gd name="T8" fmla="*/ 121 w 121"/>
                <a:gd name="T9" fmla="*/ 159 h 356"/>
                <a:gd name="T10" fmla="*/ 108 w 121"/>
                <a:gd name="T11" fmla="*/ 168 h 356"/>
                <a:gd name="T12" fmla="*/ 90 w 121"/>
                <a:gd name="T13" fmla="*/ 176 h 356"/>
                <a:gd name="T14" fmla="*/ 71 w 121"/>
                <a:gd name="T15" fmla="*/ 183 h 356"/>
                <a:gd name="T16" fmla="*/ 59 w 121"/>
                <a:gd name="T17" fmla="*/ 188 h 356"/>
                <a:gd name="T18" fmla="*/ 62 w 121"/>
                <a:gd name="T19" fmla="*/ 193 h 356"/>
                <a:gd name="T20" fmla="*/ 76 w 121"/>
                <a:gd name="T21" fmla="*/ 203 h 356"/>
                <a:gd name="T22" fmla="*/ 87 w 121"/>
                <a:gd name="T23" fmla="*/ 217 h 356"/>
                <a:gd name="T24" fmla="*/ 90 w 121"/>
                <a:gd name="T25" fmla="*/ 233 h 356"/>
                <a:gd name="T26" fmla="*/ 80 w 121"/>
                <a:gd name="T27" fmla="*/ 251 h 356"/>
                <a:gd name="T28" fmla="*/ 69 w 121"/>
                <a:gd name="T29" fmla="*/ 266 h 356"/>
                <a:gd name="T30" fmla="*/ 57 w 121"/>
                <a:gd name="T31" fmla="*/ 280 h 356"/>
                <a:gd name="T32" fmla="*/ 52 w 121"/>
                <a:gd name="T33" fmla="*/ 288 h 356"/>
                <a:gd name="T34" fmla="*/ 57 w 121"/>
                <a:gd name="T35" fmla="*/ 326 h 356"/>
                <a:gd name="T36" fmla="*/ 58 w 121"/>
                <a:gd name="T37" fmla="*/ 356 h 356"/>
                <a:gd name="T38" fmla="*/ 43 w 121"/>
                <a:gd name="T39" fmla="*/ 331 h 356"/>
                <a:gd name="T40" fmla="*/ 23 w 121"/>
                <a:gd name="T41" fmla="*/ 278 h 356"/>
                <a:gd name="T42" fmla="*/ 5 w 121"/>
                <a:gd name="T43" fmla="*/ 225 h 356"/>
                <a:gd name="T44" fmla="*/ 1 w 121"/>
                <a:gd name="T45" fmla="*/ 200 h 356"/>
                <a:gd name="T46" fmla="*/ 10 w 121"/>
                <a:gd name="T47" fmla="*/ 195 h 356"/>
                <a:gd name="T48" fmla="*/ 20 w 121"/>
                <a:gd name="T49" fmla="*/ 189 h 356"/>
                <a:gd name="T50" fmla="*/ 30 w 121"/>
                <a:gd name="T51" fmla="*/ 184 h 356"/>
                <a:gd name="T52" fmla="*/ 34 w 121"/>
                <a:gd name="T53" fmla="*/ 181 h 356"/>
                <a:gd name="T54" fmla="*/ 27 w 121"/>
                <a:gd name="T55" fmla="*/ 155 h 356"/>
                <a:gd name="T56" fmla="*/ 19 w 121"/>
                <a:gd name="T57" fmla="*/ 111 h 356"/>
                <a:gd name="T58" fmla="*/ 24 w 121"/>
                <a:gd name="T59" fmla="*/ 69 h 356"/>
                <a:gd name="T60" fmla="*/ 34 w 121"/>
                <a:gd name="T61" fmla="*/ 22 h 356"/>
                <a:gd name="T62" fmla="*/ 47 w 121"/>
                <a:gd name="T63" fmla="*/ 0 h 356"/>
                <a:gd name="T64" fmla="*/ 57 w 121"/>
                <a:gd name="T65" fmla="*/ 3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" h="356">
                  <a:moveTo>
                    <a:pt x="57" y="34"/>
                  </a:moveTo>
                  <a:lnTo>
                    <a:pt x="70" y="143"/>
                  </a:lnTo>
                  <a:lnTo>
                    <a:pt x="72" y="143"/>
                  </a:lnTo>
                  <a:lnTo>
                    <a:pt x="79" y="144"/>
                  </a:lnTo>
                  <a:lnTo>
                    <a:pt x="88" y="145"/>
                  </a:lnTo>
                  <a:lnTo>
                    <a:pt x="99" y="147"/>
                  </a:lnTo>
                  <a:lnTo>
                    <a:pt x="108" y="149"/>
                  </a:lnTo>
                  <a:lnTo>
                    <a:pt x="117" y="152"/>
                  </a:lnTo>
                  <a:lnTo>
                    <a:pt x="121" y="155"/>
                  </a:lnTo>
                  <a:lnTo>
                    <a:pt x="121" y="159"/>
                  </a:lnTo>
                  <a:lnTo>
                    <a:pt x="116" y="164"/>
                  </a:lnTo>
                  <a:lnTo>
                    <a:pt x="108" y="168"/>
                  </a:lnTo>
                  <a:lnTo>
                    <a:pt x="99" y="172"/>
                  </a:lnTo>
                  <a:lnTo>
                    <a:pt x="90" y="176"/>
                  </a:lnTo>
                  <a:lnTo>
                    <a:pt x="79" y="179"/>
                  </a:lnTo>
                  <a:lnTo>
                    <a:pt x="71" y="183"/>
                  </a:lnTo>
                  <a:lnTo>
                    <a:pt x="63" y="186"/>
                  </a:lnTo>
                  <a:lnTo>
                    <a:pt x="59" y="188"/>
                  </a:lnTo>
                  <a:lnTo>
                    <a:pt x="59" y="190"/>
                  </a:lnTo>
                  <a:lnTo>
                    <a:pt x="62" y="193"/>
                  </a:lnTo>
                  <a:lnTo>
                    <a:pt x="69" y="198"/>
                  </a:lnTo>
                  <a:lnTo>
                    <a:pt x="76" y="203"/>
                  </a:lnTo>
                  <a:lnTo>
                    <a:pt x="82" y="210"/>
                  </a:lnTo>
                  <a:lnTo>
                    <a:pt x="87" y="217"/>
                  </a:lnTo>
                  <a:lnTo>
                    <a:pt x="91" y="224"/>
                  </a:lnTo>
                  <a:lnTo>
                    <a:pt x="90" y="233"/>
                  </a:lnTo>
                  <a:lnTo>
                    <a:pt x="85" y="241"/>
                  </a:lnTo>
                  <a:lnTo>
                    <a:pt x="80" y="251"/>
                  </a:lnTo>
                  <a:lnTo>
                    <a:pt x="75" y="259"/>
                  </a:lnTo>
                  <a:lnTo>
                    <a:pt x="69" y="266"/>
                  </a:lnTo>
                  <a:lnTo>
                    <a:pt x="62" y="274"/>
                  </a:lnTo>
                  <a:lnTo>
                    <a:pt x="57" y="280"/>
                  </a:lnTo>
                  <a:lnTo>
                    <a:pt x="54" y="285"/>
                  </a:lnTo>
                  <a:lnTo>
                    <a:pt x="52" y="288"/>
                  </a:lnTo>
                  <a:lnTo>
                    <a:pt x="53" y="302"/>
                  </a:lnTo>
                  <a:lnTo>
                    <a:pt x="57" y="326"/>
                  </a:lnTo>
                  <a:lnTo>
                    <a:pt x="60" y="348"/>
                  </a:lnTo>
                  <a:lnTo>
                    <a:pt x="58" y="356"/>
                  </a:lnTo>
                  <a:lnTo>
                    <a:pt x="53" y="349"/>
                  </a:lnTo>
                  <a:lnTo>
                    <a:pt x="43" y="331"/>
                  </a:lnTo>
                  <a:lnTo>
                    <a:pt x="33" y="306"/>
                  </a:lnTo>
                  <a:lnTo>
                    <a:pt x="23" y="278"/>
                  </a:lnTo>
                  <a:lnTo>
                    <a:pt x="12" y="251"/>
                  </a:lnTo>
                  <a:lnTo>
                    <a:pt x="5" y="225"/>
                  </a:lnTo>
                  <a:lnTo>
                    <a:pt x="0" y="208"/>
                  </a:lnTo>
                  <a:lnTo>
                    <a:pt x="1" y="200"/>
                  </a:lnTo>
                  <a:lnTo>
                    <a:pt x="5" y="198"/>
                  </a:lnTo>
                  <a:lnTo>
                    <a:pt x="10" y="195"/>
                  </a:lnTo>
                  <a:lnTo>
                    <a:pt x="15" y="192"/>
                  </a:lnTo>
                  <a:lnTo>
                    <a:pt x="20" y="189"/>
                  </a:lnTo>
                  <a:lnTo>
                    <a:pt x="26" y="186"/>
                  </a:lnTo>
                  <a:lnTo>
                    <a:pt x="30" y="184"/>
                  </a:lnTo>
                  <a:lnTo>
                    <a:pt x="33" y="183"/>
                  </a:lnTo>
                  <a:lnTo>
                    <a:pt x="34" y="181"/>
                  </a:lnTo>
                  <a:lnTo>
                    <a:pt x="32" y="174"/>
                  </a:lnTo>
                  <a:lnTo>
                    <a:pt x="27" y="155"/>
                  </a:lnTo>
                  <a:lnTo>
                    <a:pt x="22" y="133"/>
                  </a:lnTo>
                  <a:lnTo>
                    <a:pt x="19" y="111"/>
                  </a:lnTo>
                  <a:lnTo>
                    <a:pt x="20" y="92"/>
                  </a:lnTo>
                  <a:lnTo>
                    <a:pt x="24" y="69"/>
                  </a:lnTo>
                  <a:lnTo>
                    <a:pt x="28" y="44"/>
                  </a:lnTo>
                  <a:lnTo>
                    <a:pt x="34" y="22"/>
                  </a:lnTo>
                  <a:lnTo>
                    <a:pt x="40" y="6"/>
                  </a:lnTo>
                  <a:lnTo>
                    <a:pt x="47" y="0"/>
                  </a:lnTo>
                  <a:lnTo>
                    <a:pt x="53" y="8"/>
                  </a:lnTo>
                  <a:lnTo>
                    <a:pt x="57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6" name="Freeform 132"/>
            <p:cNvSpPr>
              <a:spLocks/>
            </p:cNvSpPr>
            <p:nvPr/>
          </p:nvSpPr>
          <p:spPr bwMode="auto">
            <a:xfrm>
              <a:off x="3648" y="2885"/>
              <a:ext cx="113" cy="30"/>
            </a:xfrm>
            <a:custGeom>
              <a:avLst/>
              <a:gdLst>
                <a:gd name="T0" fmla="*/ 0 w 113"/>
                <a:gd name="T1" fmla="*/ 17 h 30"/>
                <a:gd name="T2" fmla="*/ 0 w 113"/>
                <a:gd name="T3" fmla="*/ 20 h 30"/>
                <a:gd name="T4" fmla="*/ 2 w 113"/>
                <a:gd name="T5" fmla="*/ 22 h 30"/>
                <a:gd name="T6" fmla="*/ 5 w 113"/>
                <a:gd name="T7" fmla="*/ 23 h 30"/>
                <a:gd name="T8" fmla="*/ 7 w 113"/>
                <a:gd name="T9" fmla="*/ 24 h 30"/>
                <a:gd name="T10" fmla="*/ 11 w 113"/>
                <a:gd name="T11" fmla="*/ 23 h 30"/>
                <a:gd name="T12" fmla="*/ 15 w 113"/>
                <a:gd name="T13" fmla="*/ 23 h 30"/>
                <a:gd name="T14" fmla="*/ 19 w 113"/>
                <a:gd name="T15" fmla="*/ 22 h 30"/>
                <a:gd name="T16" fmla="*/ 22 w 113"/>
                <a:gd name="T17" fmla="*/ 20 h 30"/>
                <a:gd name="T18" fmla="*/ 31 w 113"/>
                <a:gd name="T19" fmla="*/ 19 h 30"/>
                <a:gd name="T20" fmla="*/ 42 w 113"/>
                <a:gd name="T21" fmla="*/ 18 h 30"/>
                <a:gd name="T22" fmla="*/ 51 w 113"/>
                <a:gd name="T23" fmla="*/ 18 h 30"/>
                <a:gd name="T24" fmla="*/ 62 w 113"/>
                <a:gd name="T25" fmla="*/ 18 h 30"/>
                <a:gd name="T26" fmla="*/ 71 w 113"/>
                <a:gd name="T27" fmla="*/ 19 h 30"/>
                <a:gd name="T28" fmla="*/ 81 w 113"/>
                <a:gd name="T29" fmla="*/ 21 h 30"/>
                <a:gd name="T30" fmla="*/ 90 w 113"/>
                <a:gd name="T31" fmla="*/ 24 h 30"/>
                <a:gd name="T32" fmla="*/ 99 w 113"/>
                <a:gd name="T33" fmla="*/ 29 h 30"/>
                <a:gd name="T34" fmla="*/ 103 w 113"/>
                <a:gd name="T35" fmla="*/ 30 h 30"/>
                <a:gd name="T36" fmla="*/ 108 w 113"/>
                <a:gd name="T37" fmla="*/ 29 h 30"/>
                <a:gd name="T38" fmla="*/ 112 w 113"/>
                <a:gd name="T39" fmla="*/ 28 h 30"/>
                <a:gd name="T40" fmla="*/ 113 w 113"/>
                <a:gd name="T41" fmla="*/ 23 h 30"/>
                <a:gd name="T42" fmla="*/ 110 w 113"/>
                <a:gd name="T43" fmla="*/ 18 h 30"/>
                <a:gd name="T44" fmla="*/ 104 w 113"/>
                <a:gd name="T45" fmla="*/ 14 h 30"/>
                <a:gd name="T46" fmla="*/ 99 w 113"/>
                <a:gd name="T47" fmla="*/ 11 h 30"/>
                <a:gd name="T48" fmla="*/ 93 w 113"/>
                <a:gd name="T49" fmla="*/ 8 h 30"/>
                <a:gd name="T50" fmla="*/ 86 w 113"/>
                <a:gd name="T51" fmla="*/ 6 h 30"/>
                <a:gd name="T52" fmla="*/ 78 w 113"/>
                <a:gd name="T53" fmla="*/ 5 h 30"/>
                <a:gd name="T54" fmla="*/ 72 w 113"/>
                <a:gd name="T55" fmla="*/ 2 h 30"/>
                <a:gd name="T56" fmla="*/ 66 w 113"/>
                <a:gd name="T57" fmla="*/ 0 h 30"/>
                <a:gd name="T58" fmla="*/ 56 w 113"/>
                <a:gd name="T59" fmla="*/ 1 h 30"/>
                <a:gd name="T60" fmla="*/ 47 w 113"/>
                <a:gd name="T61" fmla="*/ 1 h 30"/>
                <a:gd name="T62" fmla="*/ 36 w 113"/>
                <a:gd name="T63" fmla="*/ 1 h 30"/>
                <a:gd name="T64" fmla="*/ 26 w 113"/>
                <a:gd name="T65" fmla="*/ 2 h 30"/>
                <a:gd name="T66" fmla="*/ 17 w 113"/>
                <a:gd name="T67" fmla="*/ 4 h 30"/>
                <a:gd name="T68" fmla="*/ 9 w 113"/>
                <a:gd name="T69" fmla="*/ 6 h 30"/>
                <a:gd name="T70" fmla="*/ 3 w 113"/>
                <a:gd name="T71" fmla="*/ 10 h 30"/>
                <a:gd name="T72" fmla="*/ 0 w 113"/>
                <a:gd name="T73" fmla="*/ 1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3" h="30">
                  <a:moveTo>
                    <a:pt x="0" y="17"/>
                  </a:moveTo>
                  <a:lnTo>
                    <a:pt x="0" y="20"/>
                  </a:lnTo>
                  <a:lnTo>
                    <a:pt x="2" y="22"/>
                  </a:lnTo>
                  <a:lnTo>
                    <a:pt x="5" y="23"/>
                  </a:lnTo>
                  <a:lnTo>
                    <a:pt x="7" y="24"/>
                  </a:lnTo>
                  <a:lnTo>
                    <a:pt x="11" y="23"/>
                  </a:lnTo>
                  <a:lnTo>
                    <a:pt x="15" y="23"/>
                  </a:lnTo>
                  <a:lnTo>
                    <a:pt x="19" y="22"/>
                  </a:lnTo>
                  <a:lnTo>
                    <a:pt x="22" y="20"/>
                  </a:lnTo>
                  <a:lnTo>
                    <a:pt x="31" y="19"/>
                  </a:lnTo>
                  <a:lnTo>
                    <a:pt x="42" y="18"/>
                  </a:lnTo>
                  <a:lnTo>
                    <a:pt x="51" y="18"/>
                  </a:lnTo>
                  <a:lnTo>
                    <a:pt x="62" y="18"/>
                  </a:lnTo>
                  <a:lnTo>
                    <a:pt x="71" y="19"/>
                  </a:lnTo>
                  <a:lnTo>
                    <a:pt x="81" y="21"/>
                  </a:lnTo>
                  <a:lnTo>
                    <a:pt x="90" y="24"/>
                  </a:lnTo>
                  <a:lnTo>
                    <a:pt x="99" y="29"/>
                  </a:lnTo>
                  <a:lnTo>
                    <a:pt x="103" y="30"/>
                  </a:lnTo>
                  <a:lnTo>
                    <a:pt x="108" y="29"/>
                  </a:lnTo>
                  <a:lnTo>
                    <a:pt x="112" y="28"/>
                  </a:lnTo>
                  <a:lnTo>
                    <a:pt x="113" y="23"/>
                  </a:lnTo>
                  <a:lnTo>
                    <a:pt x="110" y="18"/>
                  </a:lnTo>
                  <a:lnTo>
                    <a:pt x="104" y="14"/>
                  </a:lnTo>
                  <a:lnTo>
                    <a:pt x="99" y="11"/>
                  </a:lnTo>
                  <a:lnTo>
                    <a:pt x="93" y="8"/>
                  </a:lnTo>
                  <a:lnTo>
                    <a:pt x="86" y="6"/>
                  </a:lnTo>
                  <a:lnTo>
                    <a:pt x="78" y="5"/>
                  </a:lnTo>
                  <a:lnTo>
                    <a:pt x="72" y="2"/>
                  </a:lnTo>
                  <a:lnTo>
                    <a:pt x="66" y="0"/>
                  </a:lnTo>
                  <a:lnTo>
                    <a:pt x="56" y="1"/>
                  </a:lnTo>
                  <a:lnTo>
                    <a:pt x="47" y="1"/>
                  </a:lnTo>
                  <a:lnTo>
                    <a:pt x="36" y="1"/>
                  </a:lnTo>
                  <a:lnTo>
                    <a:pt x="26" y="2"/>
                  </a:lnTo>
                  <a:lnTo>
                    <a:pt x="17" y="4"/>
                  </a:lnTo>
                  <a:lnTo>
                    <a:pt x="9" y="6"/>
                  </a:lnTo>
                  <a:lnTo>
                    <a:pt x="3" y="1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7" name="Freeform 133"/>
            <p:cNvSpPr>
              <a:spLocks/>
            </p:cNvSpPr>
            <p:nvPr/>
          </p:nvSpPr>
          <p:spPr bwMode="auto">
            <a:xfrm>
              <a:off x="3679" y="2929"/>
              <a:ext cx="63" cy="20"/>
            </a:xfrm>
            <a:custGeom>
              <a:avLst/>
              <a:gdLst>
                <a:gd name="T0" fmla="*/ 0 w 63"/>
                <a:gd name="T1" fmla="*/ 9 h 20"/>
                <a:gd name="T2" fmla="*/ 4 w 63"/>
                <a:gd name="T3" fmla="*/ 15 h 20"/>
                <a:gd name="T4" fmla="*/ 12 w 63"/>
                <a:gd name="T5" fmla="*/ 17 h 20"/>
                <a:gd name="T6" fmla="*/ 21 w 63"/>
                <a:gd name="T7" fmla="*/ 18 h 20"/>
                <a:gd name="T8" fmla="*/ 28 w 63"/>
                <a:gd name="T9" fmla="*/ 20 h 20"/>
                <a:gd name="T10" fmla="*/ 34 w 63"/>
                <a:gd name="T11" fmla="*/ 19 h 20"/>
                <a:gd name="T12" fmla="*/ 40 w 63"/>
                <a:gd name="T13" fmla="*/ 19 h 20"/>
                <a:gd name="T14" fmla="*/ 45 w 63"/>
                <a:gd name="T15" fmla="*/ 19 h 20"/>
                <a:gd name="T16" fmla="*/ 49 w 63"/>
                <a:gd name="T17" fmla="*/ 18 h 20"/>
                <a:gd name="T18" fmla="*/ 54 w 63"/>
                <a:gd name="T19" fmla="*/ 18 h 20"/>
                <a:gd name="T20" fmla="*/ 58 w 63"/>
                <a:gd name="T21" fmla="*/ 16 h 20"/>
                <a:gd name="T22" fmla="*/ 61 w 63"/>
                <a:gd name="T23" fmla="*/ 13 h 20"/>
                <a:gd name="T24" fmla="*/ 63 w 63"/>
                <a:gd name="T25" fmla="*/ 8 h 20"/>
                <a:gd name="T26" fmla="*/ 57 w 63"/>
                <a:gd name="T27" fmla="*/ 4 h 20"/>
                <a:gd name="T28" fmla="*/ 49 w 63"/>
                <a:gd name="T29" fmla="*/ 0 h 20"/>
                <a:gd name="T30" fmla="*/ 41 w 63"/>
                <a:gd name="T31" fmla="*/ 0 h 20"/>
                <a:gd name="T32" fmla="*/ 33 w 63"/>
                <a:gd name="T33" fmla="*/ 0 h 20"/>
                <a:gd name="T34" fmla="*/ 24 w 63"/>
                <a:gd name="T35" fmla="*/ 1 h 20"/>
                <a:gd name="T36" fmla="*/ 16 w 63"/>
                <a:gd name="T37" fmla="*/ 4 h 20"/>
                <a:gd name="T38" fmla="*/ 8 w 63"/>
                <a:gd name="T39" fmla="*/ 7 h 20"/>
                <a:gd name="T40" fmla="*/ 0 w 63"/>
                <a:gd name="T41" fmla="*/ 9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" h="20">
                  <a:moveTo>
                    <a:pt x="0" y="9"/>
                  </a:moveTo>
                  <a:lnTo>
                    <a:pt x="4" y="15"/>
                  </a:lnTo>
                  <a:lnTo>
                    <a:pt x="12" y="17"/>
                  </a:lnTo>
                  <a:lnTo>
                    <a:pt x="21" y="18"/>
                  </a:lnTo>
                  <a:lnTo>
                    <a:pt x="28" y="20"/>
                  </a:lnTo>
                  <a:lnTo>
                    <a:pt x="34" y="19"/>
                  </a:lnTo>
                  <a:lnTo>
                    <a:pt x="40" y="19"/>
                  </a:lnTo>
                  <a:lnTo>
                    <a:pt x="45" y="19"/>
                  </a:lnTo>
                  <a:lnTo>
                    <a:pt x="49" y="18"/>
                  </a:lnTo>
                  <a:lnTo>
                    <a:pt x="54" y="18"/>
                  </a:lnTo>
                  <a:lnTo>
                    <a:pt x="58" y="16"/>
                  </a:lnTo>
                  <a:lnTo>
                    <a:pt x="61" y="13"/>
                  </a:lnTo>
                  <a:lnTo>
                    <a:pt x="63" y="8"/>
                  </a:lnTo>
                  <a:lnTo>
                    <a:pt x="57" y="4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3" y="0"/>
                  </a:lnTo>
                  <a:lnTo>
                    <a:pt x="24" y="1"/>
                  </a:lnTo>
                  <a:lnTo>
                    <a:pt x="16" y="4"/>
                  </a:lnTo>
                  <a:lnTo>
                    <a:pt x="8" y="7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8" name="Freeform 134"/>
            <p:cNvSpPr>
              <a:spLocks/>
            </p:cNvSpPr>
            <p:nvPr/>
          </p:nvSpPr>
          <p:spPr bwMode="auto">
            <a:xfrm>
              <a:off x="3764" y="2975"/>
              <a:ext cx="50" cy="86"/>
            </a:xfrm>
            <a:custGeom>
              <a:avLst/>
              <a:gdLst>
                <a:gd name="T0" fmla="*/ 41 w 50"/>
                <a:gd name="T1" fmla="*/ 17 h 86"/>
                <a:gd name="T2" fmla="*/ 43 w 50"/>
                <a:gd name="T3" fmla="*/ 23 h 86"/>
                <a:gd name="T4" fmla="*/ 47 w 50"/>
                <a:gd name="T5" fmla="*/ 37 h 86"/>
                <a:gd name="T6" fmla="*/ 50 w 50"/>
                <a:gd name="T7" fmla="*/ 53 h 86"/>
                <a:gd name="T8" fmla="*/ 50 w 50"/>
                <a:gd name="T9" fmla="*/ 63 h 86"/>
                <a:gd name="T10" fmla="*/ 48 w 50"/>
                <a:gd name="T11" fmla="*/ 70 h 86"/>
                <a:gd name="T12" fmla="*/ 46 w 50"/>
                <a:gd name="T13" fmla="*/ 78 h 86"/>
                <a:gd name="T14" fmla="*/ 42 w 50"/>
                <a:gd name="T15" fmla="*/ 84 h 86"/>
                <a:gd name="T16" fmla="*/ 38 w 50"/>
                <a:gd name="T17" fmla="*/ 86 h 86"/>
                <a:gd name="T18" fmla="*/ 31 w 50"/>
                <a:gd name="T19" fmla="*/ 84 h 86"/>
                <a:gd name="T20" fmla="*/ 25 w 50"/>
                <a:gd name="T21" fmla="*/ 81 h 86"/>
                <a:gd name="T22" fmla="*/ 21 w 50"/>
                <a:gd name="T23" fmla="*/ 78 h 86"/>
                <a:gd name="T24" fmla="*/ 19 w 50"/>
                <a:gd name="T25" fmla="*/ 77 h 86"/>
                <a:gd name="T26" fmla="*/ 4 w 50"/>
                <a:gd name="T27" fmla="*/ 81 h 86"/>
                <a:gd name="T28" fmla="*/ 0 w 50"/>
                <a:gd name="T29" fmla="*/ 62 h 86"/>
                <a:gd name="T30" fmla="*/ 23 w 50"/>
                <a:gd name="T31" fmla="*/ 57 h 86"/>
                <a:gd name="T32" fmla="*/ 23 w 50"/>
                <a:gd name="T33" fmla="*/ 43 h 86"/>
                <a:gd name="T34" fmla="*/ 25 w 50"/>
                <a:gd name="T35" fmla="*/ 16 h 86"/>
                <a:gd name="T36" fmla="*/ 30 w 50"/>
                <a:gd name="T37" fmla="*/ 0 h 86"/>
                <a:gd name="T38" fmla="*/ 41 w 50"/>
                <a:gd name="T39" fmla="*/ 1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86">
                  <a:moveTo>
                    <a:pt x="41" y="17"/>
                  </a:moveTo>
                  <a:lnTo>
                    <a:pt x="43" y="23"/>
                  </a:lnTo>
                  <a:lnTo>
                    <a:pt x="47" y="37"/>
                  </a:lnTo>
                  <a:lnTo>
                    <a:pt x="50" y="53"/>
                  </a:lnTo>
                  <a:lnTo>
                    <a:pt x="50" y="63"/>
                  </a:lnTo>
                  <a:lnTo>
                    <a:pt x="48" y="70"/>
                  </a:lnTo>
                  <a:lnTo>
                    <a:pt x="46" y="78"/>
                  </a:lnTo>
                  <a:lnTo>
                    <a:pt x="42" y="84"/>
                  </a:lnTo>
                  <a:lnTo>
                    <a:pt x="38" y="86"/>
                  </a:lnTo>
                  <a:lnTo>
                    <a:pt x="31" y="84"/>
                  </a:lnTo>
                  <a:lnTo>
                    <a:pt x="25" y="81"/>
                  </a:lnTo>
                  <a:lnTo>
                    <a:pt x="21" y="78"/>
                  </a:lnTo>
                  <a:lnTo>
                    <a:pt x="19" y="77"/>
                  </a:lnTo>
                  <a:lnTo>
                    <a:pt x="4" y="81"/>
                  </a:lnTo>
                  <a:lnTo>
                    <a:pt x="0" y="62"/>
                  </a:lnTo>
                  <a:lnTo>
                    <a:pt x="23" y="57"/>
                  </a:lnTo>
                  <a:lnTo>
                    <a:pt x="23" y="43"/>
                  </a:lnTo>
                  <a:lnTo>
                    <a:pt x="25" y="16"/>
                  </a:lnTo>
                  <a:lnTo>
                    <a:pt x="30" y="0"/>
                  </a:lnTo>
                  <a:lnTo>
                    <a:pt x="41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599" name="Freeform 135"/>
            <p:cNvSpPr>
              <a:spLocks/>
            </p:cNvSpPr>
            <p:nvPr/>
          </p:nvSpPr>
          <p:spPr bwMode="auto">
            <a:xfrm>
              <a:off x="3757" y="3037"/>
              <a:ext cx="114" cy="52"/>
            </a:xfrm>
            <a:custGeom>
              <a:avLst/>
              <a:gdLst>
                <a:gd name="T0" fmla="*/ 2 w 114"/>
                <a:gd name="T1" fmla="*/ 22 h 52"/>
                <a:gd name="T2" fmla="*/ 5 w 114"/>
                <a:gd name="T3" fmla="*/ 26 h 52"/>
                <a:gd name="T4" fmla="*/ 9 w 114"/>
                <a:gd name="T5" fmla="*/ 29 h 52"/>
                <a:gd name="T6" fmla="*/ 13 w 114"/>
                <a:gd name="T7" fmla="*/ 31 h 52"/>
                <a:gd name="T8" fmla="*/ 17 w 114"/>
                <a:gd name="T9" fmla="*/ 31 h 52"/>
                <a:gd name="T10" fmla="*/ 22 w 114"/>
                <a:gd name="T11" fmla="*/ 32 h 52"/>
                <a:gd name="T12" fmla="*/ 26 w 114"/>
                <a:gd name="T13" fmla="*/ 34 h 52"/>
                <a:gd name="T14" fmla="*/ 30 w 114"/>
                <a:gd name="T15" fmla="*/ 36 h 52"/>
                <a:gd name="T16" fmla="*/ 34 w 114"/>
                <a:gd name="T17" fmla="*/ 40 h 52"/>
                <a:gd name="T18" fmla="*/ 38 w 114"/>
                <a:gd name="T19" fmla="*/ 41 h 52"/>
                <a:gd name="T20" fmla="*/ 43 w 114"/>
                <a:gd name="T21" fmla="*/ 43 h 52"/>
                <a:gd name="T22" fmla="*/ 46 w 114"/>
                <a:gd name="T23" fmla="*/ 45 h 52"/>
                <a:gd name="T24" fmla="*/ 50 w 114"/>
                <a:gd name="T25" fmla="*/ 47 h 52"/>
                <a:gd name="T26" fmla="*/ 54 w 114"/>
                <a:gd name="T27" fmla="*/ 49 h 52"/>
                <a:gd name="T28" fmla="*/ 58 w 114"/>
                <a:gd name="T29" fmla="*/ 52 h 52"/>
                <a:gd name="T30" fmla="*/ 63 w 114"/>
                <a:gd name="T31" fmla="*/ 52 h 52"/>
                <a:gd name="T32" fmla="*/ 68 w 114"/>
                <a:gd name="T33" fmla="*/ 51 h 52"/>
                <a:gd name="T34" fmla="*/ 73 w 114"/>
                <a:gd name="T35" fmla="*/ 48 h 52"/>
                <a:gd name="T36" fmla="*/ 77 w 114"/>
                <a:gd name="T37" fmla="*/ 47 h 52"/>
                <a:gd name="T38" fmla="*/ 82 w 114"/>
                <a:gd name="T39" fmla="*/ 46 h 52"/>
                <a:gd name="T40" fmla="*/ 88 w 114"/>
                <a:gd name="T41" fmla="*/ 45 h 52"/>
                <a:gd name="T42" fmla="*/ 93 w 114"/>
                <a:gd name="T43" fmla="*/ 44 h 52"/>
                <a:gd name="T44" fmla="*/ 98 w 114"/>
                <a:gd name="T45" fmla="*/ 43 h 52"/>
                <a:gd name="T46" fmla="*/ 103 w 114"/>
                <a:gd name="T47" fmla="*/ 42 h 52"/>
                <a:gd name="T48" fmla="*/ 108 w 114"/>
                <a:gd name="T49" fmla="*/ 41 h 52"/>
                <a:gd name="T50" fmla="*/ 110 w 114"/>
                <a:gd name="T51" fmla="*/ 36 h 52"/>
                <a:gd name="T52" fmla="*/ 113 w 114"/>
                <a:gd name="T53" fmla="*/ 32 h 52"/>
                <a:gd name="T54" fmla="*/ 114 w 114"/>
                <a:gd name="T55" fmla="*/ 26 h 52"/>
                <a:gd name="T56" fmla="*/ 113 w 114"/>
                <a:gd name="T57" fmla="*/ 22 h 52"/>
                <a:gd name="T58" fmla="*/ 104 w 114"/>
                <a:gd name="T59" fmla="*/ 21 h 52"/>
                <a:gd name="T60" fmla="*/ 96 w 114"/>
                <a:gd name="T61" fmla="*/ 23 h 52"/>
                <a:gd name="T62" fmla="*/ 89 w 114"/>
                <a:gd name="T63" fmla="*/ 26 h 52"/>
                <a:gd name="T64" fmla="*/ 80 w 114"/>
                <a:gd name="T65" fmla="*/ 30 h 52"/>
                <a:gd name="T66" fmla="*/ 73 w 114"/>
                <a:gd name="T67" fmla="*/ 33 h 52"/>
                <a:gd name="T68" fmla="*/ 66 w 114"/>
                <a:gd name="T69" fmla="*/ 35 h 52"/>
                <a:gd name="T70" fmla="*/ 58 w 114"/>
                <a:gd name="T71" fmla="*/ 34 h 52"/>
                <a:gd name="T72" fmla="*/ 51 w 114"/>
                <a:gd name="T73" fmla="*/ 30 h 52"/>
                <a:gd name="T74" fmla="*/ 46 w 114"/>
                <a:gd name="T75" fmla="*/ 27 h 52"/>
                <a:gd name="T76" fmla="*/ 40 w 114"/>
                <a:gd name="T77" fmla="*/ 24 h 52"/>
                <a:gd name="T78" fmla="*/ 36 w 114"/>
                <a:gd name="T79" fmla="*/ 21 h 52"/>
                <a:gd name="T80" fmla="*/ 31 w 114"/>
                <a:gd name="T81" fmla="*/ 18 h 52"/>
                <a:gd name="T82" fmla="*/ 26 w 114"/>
                <a:gd name="T83" fmla="*/ 16 h 52"/>
                <a:gd name="T84" fmla="*/ 22 w 114"/>
                <a:gd name="T85" fmla="*/ 15 h 52"/>
                <a:gd name="T86" fmla="*/ 16 w 114"/>
                <a:gd name="T87" fmla="*/ 16 h 52"/>
                <a:gd name="T88" fmla="*/ 11 w 114"/>
                <a:gd name="T89" fmla="*/ 19 h 52"/>
                <a:gd name="T90" fmla="*/ 7 w 114"/>
                <a:gd name="T91" fmla="*/ 15 h 52"/>
                <a:gd name="T92" fmla="*/ 9 w 114"/>
                <a:gd name="T93" fmla="*/ 10 h 52"/>
                <a:gd name="T94" fmla="*/ 11 w 114"/>
                <a:gd name="T95" fmla="*/ 4 h 52"/>
                <a:gd name="T96" fmla="*/ 7 w 114"/>
                <a:gd name="T97" fmla="*/ 0 h 52"/>
                <a:gd name="T98" fmla="*/ 3 w 114"/>
                <a:gd name="T99" fmla="*/ 4 h 52"/>
                <a:gd name="T100" fmla="*/ 0 w 114"/>
                <a:gd name="T101" fmla="*/ 11 h 52"/>
                <a:gd name="T102" fmla="*/ 0 w 114"/>
                <a:gd name="T103" fmla="*/ 16 h 52"/>
                <a:gd name="T104" fmla="*/ 2 w 114"/>
                <a:gd name="T105" fmla="*/ 2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14" h="52">
                  <a:moveTo>
                    <a:pt x="2" y="22"/>
                  </a:moveTo>
                  <a:lnTo>
                    <a:pt x="5" y="26"/>
                  </a:lnTo>
                  <a:lnTo>
                    <a:pt x="9" y="29"/>
                  </a:lnTo>
                  <a:lnTo>
                    <a:pt x="13" y="31"/>
                  </a:lnTo>
                  <a:lnTo>
                    <a:pt x="17" y="31"/>
                  </a:lnTo>
                  <a:lnTo>
                    <a:pt x="22" y="32"/>
                  </a:lnTo>
                  <a:lnTo>
                    <a:pt x="26" y="34"/>
                  </a:lnTo>
                  <a:lnTo>
                    <a:pt x="30" y="36"/>
                  </a:lnTo>
                  <a:lnTo>
                    <a:pt x="34" y="40"/>
                  </a:lnTo>
                  <a:lnTo>
                    <a:pt x="38" y="41"/>
                  </a:lnTo>
                  <a:lnTo>
                    <a:pt x="43" y="43"/>
                  </a:lnTo>
                  <a:lnTo>
                    <a:pt x="46" y="45"/>
                  </a:lnTo>
                  <a:lnTo>
                    <a:pt x="50" y="47"/>
                  </a:lnTo>
                  <a:lnTo>
                    <a:pt x="54" y="49"/>
                  </a:lnTo>
                  <a:lnTo>
                    <a:pt x="58" y="52"/>
                  </a:lnTo>
                  <a:lnTo>
                    <a:pt x="63" y="52"/>
                  </a:lnTo>
                  <a:lnTo>
                    <a:pt x="68" y="51"/>
                  </a:lnTo>
                  <a:lnTo>
                    <a:pt x="73" y="48"/>
                  </a:lnTo>
                  <a:lnTo>
                    <a:pt x="77" y="47"/>
                  </a:lnTo>
                  <a:lnTo>
                    <a:pt x="82" y="46"/>
                  </a:lnTo>
                  <a:lnTo>
                    <a:pt x="88" y="45"/>
                  </a:lnTo>
                  <a:lnTo>
                    <a:pt x="93" y="44"/>
                  </a:lnTo>
                  <a:lnTo>
                    <a:pt x="98" y="43"/>
                  </a:lnTo>
                  <a:lnTo>
                    <a:pt x="103" y="42"/>
                  </a:lnTo>
                  <a:lnTo>
                    <a:pt x="108" y="41"/>
                  </a:lnTo>
                  <a:lnTo>
                    <a:pt x="110" y="36"/>
                  </a:lnTo>
                  <a:lnTo>
                    <a:pt x="113" y="32"/>
                  </a:lnTo>
                  <a:lnTo>
                    <a:pt x="114" y="26"/>
                  </a:lnTo>
                  <a:lnTo>
                    <a:pt x="113" y="22"/>
                  </a:lnTo>
                  <a:lnTo>
                    <a:pt x="104" y="21"/>
                  </a:lnTo>
                  <a:lnTo>
                    <a:pt x="96" y="23"/>
                  </a:lnTo>
                  <a:lnTo>
                    <a:pt x="89" y="26"/>
                  </a:lnTo>
                  <a:lnTo>
                    <a:pt x="80" y="30"/>
                  </a:lnTo>
                  <a:lnTo>
                    <a:pt x="73" y="33"/>
                  </a:lnTo>
                  <a:lnTo>
                    <a:pt x="66" y="35"/>
                  </a:lnTo>
                  <a:lnTo>
                    <a:pt x="58" y="34"/>
                  </a:lnTo>
                  <a:lnTo>
                    <a:pt x="51" y="30"/>
                  </a:lnTo>
                  <a:lnTo>
                    <a:pt x="46" y="27"/>
                  </a:lnTo>
                  <a:lnTo>
                    <a:pt x="40" y="24"/>
                  </a:lnTo>
                  <a:lnTo>
                    <a:pt x="36" y="21"/>
                  </a:lnTo>
                  <a:lnTo>
                    <a:pt x="31" y="18"/>
                  </a:lnTo>
                  <a:lnTo>
                    <a:pt x="26" y="16"/>
                  </a:lnTo>
                  <a:lnTo>
                    <a:pt x="22" y="15"/>
                  </a:lnTo>
                  <a:lnTo>
                    <a:pt x="16" y="16"/>
                  </a:lnTo>
                  <a:lnTo>
                    <a:pt x="11" y="19"/>
                  </a:lnTo>
                  <a:lnTo>
                    <a:pt x="7" y="15"/>
                  </a:lnTo>
                  <a:lnTo>
                    <a:pt x="9" y="10"/>
                  </a:lnTo>
                  <a:lnTo>
                    <a:pt x="11" y="4"/>
                  </a:lnTo>
                  <a:lnTo>
                    <a:pt x="7" y="0"/>
                  </a:lnTo>
                  <a:lnTo>
                    <a:pt x="3" y="4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0" name="Freeform 136"/>
            <p:cNvSpPr>
              <a:spLocks/>
            </p:cNvSpPr>
            <p:nvPr/>
          </p:nvSpPr>
          <p:spPr bwMode="auto">
            <a:xfrm>
              <a:off x="3665" y="3128"/>
              <a:ext cx="80" cy="85"/>
            </a:xfrm>
            <a:custGeom>
              <a:avLst/>
              <a:gdLst>
                <a:gd name="T0" fmla="*/ 18 w 80"/>
                <a:gd name="T1" fmla="*/ 19 h 85"/>
                <a:gd name="T2" fmla="*/ 80 w 80"/>
                <a:gd name="T3" fmla="*/ 68 h 85"/>
                <a:gd name="T4" fmla="*/ 79 w 80"/>
                <a:gd name="T5" fmla="*/ 69 h 85"/>
                <a:gd name="T6" fmla="*/ 77 w 80"/>
                <a:gd name="T7" fmla="*/ 73 h 85"/>
                <a:gd name="T8" fmla="*/ 74 w 80"/>
                <a:gd name="T9" fmla="*/ 77 h 85"/>
                <a:gd name="T10" fmla="*/ 70 w 80"/>
                <a:gd name="T11" fmla="*/ 80 h 85"/>
                <a:gd name="T12" fmla="*/ 64 w 80"/>
                <a:gd name="T13" fmla="*/ 84 h 85"/>
                <a:gd name="T14" fmla="*/ 59 w 80"/>
                <a:gd name="T15" fmla="*/ 85 h 85"/>
                <a:gd name="T16" fmla="*/ 54 w 80"/>
                <a:gd name="T17" fmla="*/ 84 h 85"/>
                <a:gd name="T18" fmla="*/ 49 w 80"/>
                <a:gd name="T19" fmla="*/ 80 h 85"/>
                <a:gd name="T20" fmla="*/ 41 w 80"/>
                <a:gd name="T21" fmla="*/ 71 h 85"/>
                <a:gd name="T22" fmla="*/ 31 w 80"/>
                <a:gd name="T23" fmla="*/ 55 h 85"/>
                <a:gd name="T24" fmla="*/ 19 w 80"/>
                <a:gd name="T25" fmla="*/ 37 h 85"/>
                <a:gd name="T26" fmla="*/ 9 w 80"/>
                <a:gd name="T27" fmla="*/ 20 h 85"/>
                <a:gd name="T28" fmla="*/ 2 w 80"/>
                <a:gd name="T29" fmla="*/ 7 h 85"/>
                <a:gd name="T30" fmla="*/ 0 w 80"/>
                <a:gd name="T31" fmla="*/ 0 h 85"/>
                <a:gd name="T32" fmla="*/ 5 w 80"/>
                <a:gd name="T33" fmla="*/ 3 h 85"/>
                <a:gd name="T34" fmla="*/ 18 w 80"/>
                <a:gd name="T35" fmla="*/ 19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0" h="85">
                  <a:moveTo>
                    <a:pt x="18" y="19"/>
                  </a:moveTo>
                  <a:lnTo>
                    <a:pt x="80" y="68"/>
                  </a:lnTo>
                  <a:lnTo>
                    <a:pt x="79" y="69"/>
                  </a:lnTo>
                  <a:lnTo>
                    <a:pt x="77" y="73"/>
                  </a:lnTo>
                  <a:lnTo>
                    <a:pt x="74" y="77"/>
                  </a:lnTo>
                  <a:lnTo>
                    <a:pt x="70" y="80"/>
                  </a:lnTo>
                  <a:lnTo>
                    <a:pt x="64" y="84"/>
                  </a:lnTo>
                  <a:lnTo>
                    <a:pt x="59" y="85"/>
                  </a:lnTo>
                  <a:lnTo>
                    <a:pt x="54" y="84"/>
                  </a:lnTo>
                  <a:lnTo>
                    <a:pt x="49" y="80"/>
                  </a:lnTo>
                  <a:lnTo>
                    <a:pt x="41" y="71"/>
                  </a:lnTo>
                  <a:lnTo>
                    <a:pt x="31" y="55"/>
                  </a:lnTo>
                  <a:lnTo>
                    <a:pt x="19" y="37"/>
                  </a:lnTo>
                  <a:lnTo>
                    <a:pt x="9" y="20"/>
                  </a:lnTo>
                  <a:lnTo>
                    <a:pt x="2" y="7"/>
                  </a:lnTo>
                  <a:lnTo>
                    <a:pt x="0" y="0"/>
                  </a:lnTo>
                  <a:lnTo>
                    <a:pt x="5" y="3"/>
                  </a:lnTo>
                  <a:lnTo>
                    <a:pt x="18" y="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1" name="Freeform 137"/>
            <p:cNvSpPr>
              <a:spLocks/>
            </p:cNvSpPr>
            <p:nvPr/>
          </p:nvSpPr>
          <p:spPr bwMode="auto">
            <a:xfrm>
              <a:off x="4102" y="3162"/>
              <a:ext cx="193" cy="168"/>
            </a:xfrm>
            <a:custGeom>
              <a:avLst/>
              <a:gdLst>
                <a:gd name="T0" fmla="*/ 189 w 193"/>
                <a:gd name="T1" fmla="*/ 0 h 168"/>
                <a:gd name="T2" fmla="*/ 184 w 193"/>
                <a:gd name="T3" fmla="*/ 3 h 168"/>
                <a:gd name="T4" fmla="*/ 172 w 193"/>
                <a:gd name="T5" fmla="*/ 10 h 168"/>
                <a:gd name="T6" fmla="*/ 154 w 193"/>
                <a:gd name="T7" fmla="*/ 21 h 168"/>
                <a:gd name="T8" fmla="*/ 132 w 193"/>
                <a:gd name="T9" fmla="*/ 33 h 168"/>
                <a:gd name="T10" fmla="*/ 110 w 193"/>
                <a:gd name="T11" fmla="*/ 46 h 168"/>
                <a:gd name="T12" fmla="*/ 88 w 193"/>
                <a:gd name="T13" fmla="*/ 59 h 168"/>
                <a:gd name="T14" fmla="*/ 70 w 193"/>
                <a:gd name="T15" fmla="*/ 69 h 168"/>
                <a:gd name="T16" fmla="*/ 58 w 193"/>
                <a:gd name="T17" fmla="*/ 75 h 168"/>
                <a:gd name="T18" fmla="*/ 49 w 193"/>
                <a:gd name="T19" fmla="*/ 82 h 168"/>
                <a:gd name="T20" fmla="*/ 40 w 193"/>
                <a:gd name="T21" fmla="*/ 90 h 168"/>
                <a:gd name="T22" fmla="*/ 29 w 193"/>
                <a:gd name="T23" fmla="*/ 100 h 168"/>
                <a:gd name="T24" fmla="*/ 21 w 193"/>
                <a:gd name="T25" fmla="*/ 111 h 168"/>
                <a:gd name="T26" fmla="*/ 13 w 193"/>
                <a:gd name="T27" fmla="*/ 121 h 168"/>
                <a:gd name="T28" fmla="*/ 6 w 193"/>
                <a:gd name="T29" fmla="*/ 130 h 168"/>
                <a:gd name="T30" fmla="*/ 2 w 193"/>
                <a:gd name="T31" fmla="*/ 136 h 168"/>
                <a:gd name="T32" fmla="*/ 0 w 193"/>
                <a:gd name="T33" fmla="*/ 138 h 168"/>
                <a:gd name="T34" fmla="*/ 0 w 193"/>
                <a:gd name="T35" fmla="*/ 140 h 168"/>
                <a:gd name="T36" fmla="*/ 2 w 193"/>
                <a:gd name="T37" fmla="*/ 145 h 168"/>
                <a:gd name="T38" fmla="*/ 5 w 193"/>
                <a:gd name="T39" fmla="*/ 153 h 168"/>
                <a:gd name="T40" fmla="*/ 12 w 193"/>
                <a:gd name="T41" fmla="*/ 160 h 168"/>
                <a:gd name="T42" fmla="*/ 19 w 193"/>
                <a:gd name="T43" fmla="*/ 165 h 168"/>
                <a:gd name="T44" fmla="*/ 30 w 193"/>
                <a:gd name="T45" fmla="*/ 168 h 168"/>
                <a:gd name="T46" fmla="*/ 44 w 193"/>
                <a:gd name="T47" fmla="*/ 165 h 168"/>
                <a:gd name="T48" fmla="*/ 62 w 193"/>
                <a:gd name="T49" fmla="*/ 157 h 168"/>
                <a:gd name="T50" fmla="*/ 80 w 193"/>
                <a:gd name="T51" fmla="*/ 146 h 168"/>
                <a:gd name="T52" fmla="*/ 96 w 193"/>
                <a:gd name="T53" fmla="*/ 139 h 168"/>
                <a:gd name="T54" fmla="*/ 110 w 193"/>
                <a:gd name="T55" fmla="*/ 134 h 168"/>
                <a:gd name="T56" fmla="*/ 121 w 193"/>
                <a:gd name="T57" fmla="*/ 132 h 168"/>
                <a:gd name="T58" fmla="*/ 132 w 193"/>
                <a:gd name="T59" fmla="*/ 130 h 168"/>
                <a:gd name="T60" fmla="*/ 139 w 193"/>
                <a:gd name="T61" fmla="*/ 130 h 168"/>
                <a:gd name="T62" fmla="*/ 146 w 193"/>
                <a:gd name="T63" fmla="*/ 129 h 168"/>
                <a:gd name="T64" fmla="*/ 150 w 193"/>
                <a:gd name="T65" fmla="*/ 129 h 168"/>
                <a:gd name="T66" fmla="*/ 155 w 193"/>
                <a:gd name="T67" fmla="*/ 131 h 168"/>
                <a:gd name="T68" fmla="*/ 162 w 193"/>
                <a:gd name="T69" fmla="*/ 136 h 168"/>
                <a:gd name="T70" fmla="*/ 171 w 193"/>
                <a:gd name="T71" fmla="*/ 141 h 168"/>
                <a:gd name="T72" fmla="*/ 179 w 193"/>
                <a:gd name="T73" fmla="*/ 140 h 168"/>
                <a:gd name="T74" fmla="*/ 186 w 193"/>
                <a:gd name="T75" fmla="*/ 131 h 168"/>
                <a:gd name="T76" fmla="*/ 192 w 193"/>
                <a:gd name="T77" fmla="*/ 107 h 168"/>
                <a:gd name="T78" fmla="*/ 193 w 193"/>
                <a:gd name="T79" fmla="*/ 64 h 168"/>
                <a:gd name="T80" fmla="*/ 189 w 193"/>
                <a:gd name="T81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3" h="168">
                  <a:moveTo>
                    <a:pt x="189" y="0"/>
                  </a:moveTo>
                  <a:lnTo>
                    <a:pt x="184" y="3"/>
                  </a:lnTo>
                  <a:lnTo>
                    <a:pt x="172" y="10"/>
                  </a:lnTo>
                  <a:lnTo>
                    <a:pt x="154" y="21"/>
                  </a:lnTo>
                  <a:lnTo>
                    <a:pt x="132" y="33"/>
                  </a:lnTo>
                  <a:lnTo>
                    <a:pt x="110" y="46"/>
                  </a:lnTo>
                  <a:lnTo>
                    <a:pt x="88" y="59"/>
                  </a:lnTo>
                  <a:lnTo>
                    <a:pt x="70" y="69"/>
                  </a:lnTo>
                  <a:lnTo>
                    <a:pt x="58" y="75"/>
                  </a:lnTo>
                  <a:lnTo>
                    <a:pt x="49" y="82"/>
                  </a:lnTo>
                  <a:lnTo>
                    <a:pt x="40" y="90"/>
                  </a:lnTo>
                  <a:lnTo>
                    <a:pt x="29" y="100"/>
                  </a:lnTo>
                  <a:lnTo>
                    <a:pt x="21" y="111"/>
                  </a:lnTo>
                  <a:lnTo>
                    <a:pt x="13" y="121"/>
                  </a:lnTo>
                  <a:lnTo>
                    <a:pt x="6" y="130"/>
                  </a:lnTo>
                  <a:lnTo>
                    <a:pt x="2" y="136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5"/>
                  </a:lnTo>
                  <a:lnTo>
                    <a:pt x="5" y="153"/>
                  </a:lnTo>
                  <a:lnTo>
                    <a:pt x="12" y="160"/>
                  </a:lnTo>
                  <a:lnTo>
                    <a:pt x="19" y="165"/>
                  </a:lnTo>
                  <a:lnTo>
                    <a:pt x="30" y="168"/>
                  </a:lnTo>
                  <a:lnTo>
                    <a:pt x="44" y="165"/>
                  </a:lnTo>
                  <a:lnTo>
                    <a:pt x="62" y="157"/>
                  </a:lnTo>
                  <a:lnTo>
                    <a:pt x="80" y="146"/>
                  </a:lnTo>
                  <a:lnTo>
                    <a:pt x="96" y="139"/>
                  </a:lnTo>
                  <a:lnTo>
                    <a:pt x="110" y="134"/>
                  </a:lnTo>
                  <a:lnTo>
                    <a:pt x="121" y="132"/>
                  </a:lnTo>
                  <a:lnTo>
                    <a:pt x="132" y="130"/>
                  </a:lnTo>
                  <a:lnTo>
                    <a:pt x="139" y="130"/>
                  </a:lnTo>
                  <a:lnTo>
                    <a:pt x="146" y="129"/>
                  </a:lnTo>
                  <a:lnTo>
                    <a:pt x="150" y="129"/>
                  </a:lnTo>
                  <a:lnTo>
                    <a:pt x="155" y="131"/>
                  </a:lnTo>
                  <a:lnTo>
                    <a:pt x="162" y="136"/>
                  </a:lnTo>
                  <a:lnTo>
                    <a:pt x="171" y="141"/>
                  </a:lnTo>
                  <a:lnTo>
                    <a:pt x="179" y="140"/>
                  </a:lnTo>
                  <a:lnTo>
                    <a:pt x="186" y="131"/>
                  </a:lnTo>
                  <a:lnTo>
                    <a:pt x="192" y="107"/>
                  </a:lnTo>
                  <a:lnTo>
                    <a:pt x="193" y="64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2" name="Freeform 138"/>
            <p:cNvSpPr>
              <a:spLocks/>
            </p:cNvSpPr>
            <p:nvPr/>
          </p:nvSpPr>
          <p:spPr bwMode="auto">
            <a:xfrm>
              <a:off x="4318" y="2532"/>
              <a:ext cx="56" cy="60"/>
            </a:xfrm>
            <a:custGeom>
              <a:avLst/>
              <a:gdLst>
                <a:gd name="T0" fmla="*/ 56 w 56"/>
                <a:gd name="T1" fmla="*/ 41 h 60"/>
                <a:gd name="T2" fmla="*/ 36 w 56"/>
                <a:gd name="T3" fmla="*/ 60 h 60"/>
                <a:gd name="T4" fmla="*/ 35 w 56"/>
                <a:gd name="T5" fmla="*/ 58 h 60"/>
                <a:gd name="T6" fmla="*/ 33 w 56"/>
                <a:gd name="T7" fmla="*/ 53 h 60"/>
                <a:gd name="T8" fmla="*/ 33 w 56"/>
                <a:gd name="T9" fmla="*/ 47 h 60"/>
                <a:gd name="T10" fmla="*/ 36 w 56"/>
                <a:gd name="T11" fmla="*/ 41 h 60"/>
                <a:gd name="T12" fmla="*/ 37 w 56"/>
                <a:gd name="T13" fmla="*/ 37 h 60"/>
                <a:gd name="T14" fmla="*/ 32 w 56"/>
                <a:gd name="T15" fmla="*/ 33 h 60"/>
                <a:gd name="T16" fmla="*/ 25 w 56"/>
                <a:gd name="T17" fmla="*/ 32 h 60"/>
                <a:gd name="T18" fmla="*/ 15 w 56"/>
                <a:gd name="T19" fmla="*/ 35 h 60"/>
                <a:gd name="T20" fmla="*/ 11 w 56"/>
                <a:gd name="T21" fmla="*/ 38 h 60"/>
                <a:gd name="T22" fmla="*/ 6 w 56"/>
                <a:gd name="T23" fmla="*/ 40 h 60"/>
                <a:gd name="T24" fmla="*/ 2 w 56"/>
                <a:gd name="T25" fmla="*/ 40 h 60"/>
                <a:gd name="T26" fmla="*/ 0 w 56"/>
                <a:gd name="T27" fmla="*/ 39 h 60"/>
                <a:gd name="T28" fmla="*/ 0 w 56"/>
                <a:gd name="T29" fmla="*/ 36 h 60"/>
                <a:gd name="T30" fmla="*/ 2 w 56"/>
                <a:gd name="T31" fmla="*/ 32 h 60"/>
                <a:gd name="T32" fmla="*/ 9 w 56"/>
                <a:gd name="T33" fmla="*/ 25 h 60"/>
                <a:gd name="T34" fmla="*/ 20 w 56"/>
                <a:gd name="T35" fmla="*/ 14 h 60"/>
                <a:gd name="T36" fmla="*/ 31 w 56"/>
                <a:gd name="T37" fmla="*/ 6 h 60"/>
                <a:gd name="T38" fmla="*/ 40 w 56"/>
                <a:gd name="T39" fmla="*/ 2 h 60"/>
                <a:gd name="T40" fmla="*/ 46 w 56"/>
                <a:gd name="T41" fmla="*/ 0 h 60"/>
                <a:gd name="T42" fmla="*/ 50 w 56"/>
                <a:gd name="T43" fmla="*/ 2 h 60"/>
                <a:gd name="T44" fmla="*/ 53 w 56"/>
                <a:gd name="T45" fmla="*/ 5 h 60"/>
                <a:gd name="T46" fmla="*/ 54 w 56"/>
                <a:gd name="T47" fmla="*/ 8 h 60"/>
                <a:gd name="T48" fmla="*/ 54 w 56"/>
                <a:gd name="T49" fmla="*/ 11 h 60"/>
                <a:gd name="T50" fmla="*/ 54 w 56"/>
                <a:gd name="T51" fmla="*/ 12 h 60"/>
                <a:gd name="T52" fmla="*/ 56 w 56"/>
                <a:gd name="T53" fmla="*/ 4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" h="60">
                  <a:moveTo>
                    <a:pt x="56" y="41"/>
                  </a:moveTo>
                  <a:lnTo>
                    <a:pt x="36" y="60"/>
                  </a:lnTo>
                  <a:lnTo>
                    <a:pt x="35" y="58"/>
                  </a:lnTo>
                  <a:lnTo>
                    <a:pt x="33" y="53"/>
                  </a:lnTo>
                  <a:lnTo>
                    <a:pt x="33" y="47"/>
                  </a:lnTo>
                  <a:lnTo>
                    <a:pt x="36" y="41"/>
                  </a:lnTo>
                  <a:lnTo>
                    <a:pt x="37" y="37"/>
                  </a:lnTo>
                  <a:lnTo>
                    <a:pt x="32" y="33"/>
                  </a:lnTo>
                  <a:lnTo>
                    <a:pt x="25" y="32"/>
                  </a:lnTo>
                  <a:lnTo>
                    <a:pt x="15" y="35"/>
                  </a:lnTo>
                  <a:lnTo>
                    <a:pt x="11" y="38"/>
                  </a:lnTo>
                  <a:lnTo>
                    <a:pt x="6" y="40"/>
                  </a:lnTo>
                  <a:lnTo>
                    <a:pt x="2" y="40"/>
                  </a:lnTo>
                  <a:lnTo>
                    <a:pt x="0" y="39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9" y="25"/>
                  </a:lnTo>
                  <a:lnTo>
                    <a:pt x="20" y="14"/>
                  </a:lnTo>
                  <a:lnTo>
                    <a:pt x="31" y="6"/>
                  </a:lnTo>
                  <a:lnTo>
                    <a:pt x="40" y="2"/>
                  </a:lnTo>
                  <a:lnTo>
                    <a:pt x="46" y="0"/>
                  </a:lnTo>
                  <a:lnTo>
                    <a:pt x="50" y="2"/>
                  </a:lnTo>
                  <a:lnTo>
                    <a:pt x="53" y="5"/>
                  </a:lnTo>
                  <a:lnTo>
                    <a:pt x="54" y="8"/>
                  </a:lnTo>
                  <a:lnTo>
                    <a:pt x="54" y="11"/>
                  </a:lnTo>
                  <a:lnTo>
                    <a:pt x="54" y="12"/>
                  </a:lnTo>
                  <a:lnTo>
                    <a:pt x="56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3" name="Freeform 139"/>
            <p:cNvSpPr>
              <a:spLocks/>
            </p:cNvSpPr>
            <p:nvPr/>
          </p:nvSpPr>
          <p:spPr bwMode="auto">
            <a:xfrm>
              <a:off x="4486" y="2556"/>
              <a:ext cx="66" cy="31"/>
            </a:xfrm>
            <a:custGeom>
              <a:avLst/>
              <a:gdLst>
                <a:gd name="T0" fmla="*/ 6 w 66"/>
                <a:gd name="T1" fmla="*/ 6 h 31"/>
                <a:gd name="T2" fmla="*/ 13 w 66"/>
                <a:gd name="T3" fmla="*/ 9 h 31"/>
                <a:gd name="T4" fmla="*/ 21 w 66"/>
                <a:gd name="T5" fmla="*/ 13 h 31"/>
                <a:gd name="T6" fmla="*/ 32 w 66"/>
                <a:gd name="T7" fmla="*/ 18 h 31"/>
                <a:gd name="T8" fmla="*/ 43 w 66"/>
                <a:gd name="T9" fmla="*/ 23 h 31"/>
                <a:gd name="T10" fmla="*/ 54 w 66"/>
                <a:gd name="T11" fmla="*/ 27 h 31"/>
                <a:gd name="T12" fmla="*/ 61 w 66"/>
                <a:gd name="T13" fmla="*/ 29 h 31"/>
                <a:gd name="T14" fmla="*/ 66 w 66"/>
                <a:gd name="T15" fmla="*/ 31 h 31"/>
                <a:gd name="T16" fmla="*/ 66 w 66"/>
                <a:gd name="T17" fmla="*/ 30 h 31"/>
                <a:gd name="T18" fmla="*/ 61 w 66"/>
                <a:gd name="T19" fmla="*/ 25 h 31"/>
                <a:gd name="T20" fmla="*/ 55 w 66"/>
                <a:gd name="T21" fmla="*/ 17 h 31"/>
                <a:gd name="T22" fmla="*/ 47 w 66"/>
                <a:gd name="T23" fmla="*/ 10 h 31"/>
                <a:gd name="T24" fmla="*/ 37 w 66"/>
                <a:gd name="T25" fmla="*/ 6 h 31"/>
                <a:gd name="T26" fmla="*/ 29 w 66"/>
                <a:gd name="T27" fmla="*/ 5 h 31"/>
                <a:gd name="T28" fmla="*/ 22 w 66"/>
                <a:gd name="T29" fmla="*/ 3 h 31"/>
                <a:gd name="T30" fmla="*/ 15 w 66"/>
                <a:gd name="T31" fmla="*/ 2 h 31"/>
                <a:gd name="T32" fmla="*/ 7 w 66"/>
                <a:gd name="T33" fmla="*/ 1 h 31"/>
                <a:gd name="T34" fmla="*/ 2 w 66"/>
                <a:gd name="T35" fmla="*/ 0 h 31"/>
                <a:gd name="T36" fmla="*/ 0 w 66"/>
                <a:gd name="T37" fmla="*/ 1 h 31"/>
                <a:gd name="T38" fmla="*/ 1 w 66"/>
                <a:gd name="T39" fmla="*/ 2 h 31"/>
                <a:gd name="T40" fmla="*/ 6 w 66"/>
                <a:gd name="T41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6" h="31">
                  <a:moveTo>
                    <a:pt x="6" y="6"/>
                  </a:moveTo>
                  <a:lnTo>
                    <a:pt x="13" y="9"/>
                  </a:lnTo>
                  <a:lnTo>
                    <a:pt x="21" y="13"/>
                  </a:lnTo>
                  <a:lnTo>
                    <a:pt x="32" y="18"/>
                  </a:lnTo>
                  <a:lnTo>
                    <a:pt x="43" y="23"/>
                  </a:lnTo>
                  <a:lnTo>
                    <a:pt x="54" y="27"/>
                  </a:lnTo>
                  <a:lnTo>
                    <a:pt x="61" y="29"/>
                  </a:lnTo>
                  <a:lnTo>
                    <a:pt x="66" y="31"/>
                  </a:lnTo>
                  <a:lnTo>
                    <a:pt x="66" y="30"/>
                  </a:lnTo>
                  <a:lnTo>
                    <a:pt x="61" y="25"/>
                  </a:lnTo>
                  <a:lnTo>
                    <a:pt x="55" y="17"/>
                  </a:lnTo>
                  <a:lnTo>
                    <a:pt x="47" y="10"/>
                  </a:lnTo>
                  <a:lnTo>
                    <a:pt x="37" y="6"/>
                  </a:lnTo>
                  <a:lnTo>
                    <a:pt x="29" y="5"/>
                  </a:lnTo>
                  <a:lnTo>
                    <a:pt x="22" y="3"/>
                  </a:lnTo>
                  <a:lnTo>
                    <a:pt x="15" y="2"/>
                  </a:lnTo>
                  <a:lnTo>
                    <a:pt x="7" y="1"/>
                  </a:lnTo>
                  <a:lnTo>
                    <a:pt x="2" y="0"/>
                  </a:lnTo>
                  <a:lnTo>
                    <a:pt x="0" y="1"/>
                  </a:lnTo>
                  <a:lnTo>
                    <a:pt x="1" y="2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4" name="Freeform 140"/>
            <p:cNvSpPr>
              <a:spLocks/>
            </p:cNvSpPr>
            <p:nvPr/>
          </p:nvSpPr>
          <p:spPr bwMode="auto">
            <a:xfrm>
              <a:off x="3098" y="2926"/>
              <a:ext cx="19" cy="42"/>
            </a:xfrm>
            <a:custGeom>
              <a:avLst/>
              <a:gdLst>
                <a:gd name="T0" fmla="*/ 19 w 19"/>
                <a:gd name="T1" fmla="*/ 0 h 42"/>
                <a:gd name="T2" fmla="*/ 17 w 19"/>
                <a:gd name="T3" fmla="*/ 42 h 42"/>
                <a:gd name="T4" fmla="*/ 0 w 19"/>
                <a:gd name="T5" fmla="*/ 38 h 42"/>
                <a:gd name="T6" fmla="*/ 19 w 1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42">
                  <a:moveTo>
                    <a:pt x="19" y="0"/>
                  </a:moveTo>
                  <a:lnTo>
                    <a:pt x="17" y="42"/>
                  </a:lnTo>
                  <a:lnTo>
                    <a:pt x="0" y="38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7FB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5" name="Freeform 141"/>
            <p:cNvSpPr>
              <a:spLocks/>
            </p:cNvSpPr>
            <p:nvPr/>
          </p:nvSpPr>
          <p:spPr bwMode="auto">
            <a:xfrm>
              <a:off x="3284" y="2183"/>
              <a:ext cx="44" cy="101"/>
            </a:xfrm>
            <a:custGeom>
              <a:avLst/>
              <a:gdLst>
                <a:gd name="T0" fmla="*/ 36 w 44"/>
                <a:gd name="T1" fmla="*/ 23 h 101"/>
                <a:gd name="T2" fmla="*/ 33 w 44"/>
                <a:gd name="T3" fmla="*/ 31 h 101"/>
                <a:gd name="T4" fmla="*/ 27 w 44"/>
                <a:gd name="T5" fmla="*/ 52 h 101"/>
                <a:gd name="T6" fmla="*/ 19 w 44"/>
                <a:gd name="T7" fmla="*/ 76 h 101"/>
                <a:gd name="T8" fmla="*/ 16 w 44"/>
                <a:gd name="T9" fmla="*/ 93 h 101"/>
                <a:gd name="T10" fmla="*/ 13 w 44"/>
                <a:gd name="T11" fmla="*/ 100 h 101"/>
                <a:gd name="T12" fmla="*/ 6 w 44"/>
                <a:gd name="T13" fmla="*/ 101 h 101"/>
                <a:gd name="T14" fmla="*/ 0 w 44"/>
                <a:gd name="T15" fmla="*/ 96 h 101"/>
                <a:gd name="T16" fmla="*/ 2 w 44"/>
                <a:gd name="T17" fmla="*/ 85 h 101"/>
                <a:gd name="T18" fmla="*/ 8 w 44"/>
                <a:gd name="T19" fmla="*/ 68 h 101"/>
                <a:gd name="T20" fmla="*/ 15 w 44"/>
                <a:gd name="T21" fmla="*/ 50 h 101"/>
                <a:gd name="T22" fmla="*/ 19 w 44"/>
                <a:gd name="T23" fmla="*/ 35 h 101"/>
                <a:gd name="T24" fmla="*/ 22 w 44"/>
                <a:gd name="T25" fmla="*/ 29 h 101"/>
                <a:gd name="T26" fmla="*/ 4 w 44"/>
                <a:gd name="T27" fmla="*/ 45 h 101"/>
                <a:gd name="T28" fmla="*/ 5 w 44"/>
                <a:gd name="T29" fmla="*/ 39 h 101"/>
                <a:gd name="T30" fmla="*/ 9 w 44"/>
                <a:gd name="T31" fmla="*/ 27 h 101"/>
                <a:gd name="T32" fmla="*/ 14 w 44"/>
                <a:gd name="T33" fmla="*/ 12 h 101"/>
                <a:gd name="T34" fmla="*/ 20 w 44"/>
                <a:gd name="T35" fmla="*/ 2 h 101"/>
                <a:gd name="T36" fmla="*/ 26 w 44"/>
                <a:gd name="T37" fmla="*/ 0 h 101"/>
                <a:gd name="T38" fmla="*/ 27 w 44"/>
                <a:gd name="T39" fmla="*/ 4 h 101"/>
                <a:gd name="T40" fmla="*/ 27 w 44"/>
                <a:gd name="T41" fmla="*/ 10 h 101"/>
                <a:gd name="T42" fmla="*/ 27 w 44"/>
                <a:gd name="T43" fmla="*/ 13 h 101"/>
                <a:gd name="T44" fmla="*/ 31 w 44"/>
                <a:gd name="T45" fmla="*/ 10 h 101"/>
                <a:gd name="T46" fmla="*/ 39 w 44"/>
                <a:gd name="T47" fmla="*/ 5 h 101"/>
                <a:gd name="T48" fmla="*/ 44 w 44"/>
                <a:gd name="T49" fmla="*/ 7 h 101"/>
                <a:gd name="T50" fmla="*/ 36 w 44"/>
                <a:gd name="T51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4" h="101">
                  <a:moveTo>
                    <a:pt x="36" y="23"/>
                  </a:moveTo>
                  <a:lnTo>
                    <a:pt x="33" y="31"/>
                  </a:lnTo>
                  <a:lnTo>
                    <a:pt x="27" y="52"/>
                  </a:lnTo>
                  <a:lnTo>
                    <a:pt x="19" y="76"/>
                  </a:lnTo>
                  <a:lnTo>
                    <a:pt x="16" y="93"/>
                  </a:lnTo>
                  <a:lnTo>
                    <a:pt x="13" y="100"/>
                  </a:lnTo>
                  <a:lnTo>
                    <a:pt x="6" y="101"/>
                  </a:lnTo>
                  <a:lnTo>
                    <a:pt x="0" y="96"/>
                  </a:lnTo>
                  <a:lnTo>
                    <a:pt x="2" y="85"/>
                  </a:lnTo>
                  <a:lnTo>
                    <a:pt x="8" y="68"/>
                  </a:lnTo>
                  <a:lnTo>
                    <a:pt x="15" y="50"/>
                  </a:lnTo>
                  <a:lnTo>
                    <a:pt x="19" y="35"/>
                  </a:lnTo>
                  <a:lnTo>
                    <a:pt x="22" y="29"/>
                  </a:lnTo>
                  <a:lnTo>
                    <a:pt x="4" y="45"/>
                  </a:lnTo>
                  <a:lnTo>
                    <a:pt x="5" y="39"/>
                  </a:lnTo>
                  <a:lnTo>
                    <a:pt x="9" y="27"/>
                  </a:lnTo>
                  <a:lnTo>
                    <a:pt x="14" y="12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27" y="4"/>
                  </a:lnTo>
                  <a:lnTo>
                    <a:pt x="27" y="10"/>
                  </a:lnTo>
                  <a:lnTo>
                    <a:pt x="27" y="13"/>
                  </a:lnTo>
                  <a:lnTo>
                    <a:pt x="31" y="10"/>
                  </a:lnTo>
                  <a:lnTo>
                    <a:pt x="39" y="5"/>
                  </a:lnTo>
                  <a:lnTo>
                    <a:pt x="44" y="7"/>
                  </a:lnTo>
                  <a:lnTo>
                    <a:pt x="36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6" name="Freeform 142"/>
            <p:cNvSpPr>
              <a:spLocks/>
            </p:cNvSpPr>
            <p:nvPr/>
          </p:nvSpPr>
          <p:spPr bwMode="auto">
            <a:xfrm>
              <a:off x="3359" y="2149"/>
              <a:ext cx="82" cy="37"/>
            </a:xfrm>
            <a:custGeom>
              <a:avLst/>
              <a:gdLst>
                <a:gd name="T0" fmla="*/ 33 w 82"/>
                <a:gd name="T1" fmla="*/ 10 h 37"/>
                <a:gd name="T2" fmla="*/ 34 w 82"/>
                <a:gd name="T3" fmla="*/ 11 h 37"/>
                <a:gd name="T4" fmla="*/ 38 w 82"/>
                <a:gd name="T5" fmla="*/ 14 h 37"/>
                <a:gd name="T6" fmla="*/ 43 w 82"/>
                <a:gd name="T7" fmla="*/ 18 h 37"/>
                <a:gd name="T8" fmla="*/ 49 w 82"/>
                <a:gd name="T9" fmla="*/ 23 h 37"/>
                <a:gd name="T10" fmla="*/ 55 w 82"/>
                <a:gd name="T11" fmla="*/ 28 h 37"/>
                <a:gd name="T12" fmla="*/ 62 w 82"/>
                <a:gd name="T13" fmla="*/ 33 h 37"/>
                <a:gd name="T14" fmla="*/ 68 w 82"/>
                <a:gd name="T15" fmla="*/ 36 h 37"/>
                <a:gd name="T16" fmla="*/ 73 w 82"/>
                <a:gd name="T17" fmla="*/ 37 h 37"/>
                <a:gd name="T18" fmla="*/ 79 w 82"/>
                <a:gd name="T19" fmla="*/ 34 h 37"/>
                <a:gd name="T20" fmla="*/ 82 w 82"/>
                <a:gd name="T21" fmla="*/ 27 h 37"/>
                <a:gd name="T22" fmla="*/ 78 w 82"/>
                <a:gd name="T23" fmla="*/ 20 h 37"/>
                <a:gd name="T24" fmla="*/ 73 w 82"/>
                <a:gd name="T25" fmla="*/ 15 h 37"/>
                <a:gd name="T26" fmla="*/ 69 w 82"/>
                <a:gd name="T27" fmla="*/ 14 h 37"/>
                <a:gd name="T28" fmla="*/ 64 w 82"/>
                <a:gd name="T29" fmla="*/ 12 h 37"/>
                <a:gd name="T30" fmla="*/ 59 w 82"/>
                <a:gd name="T31" fmla="*/ 9 h 37"/>
                <a:gd name="T32" fmla="*/ 52 w 82"/>
                <a:gd name="T33" fmla="*/ 5 h 37"/>
                <a:gd name="T34" fmla="*/ 45 w 82"/>
                <a:gd name="T35" fmla="*/ 3 h 37"/>
                <a:gd name="T36" fmla="*/ 39 w 82"/>
                <a:gd name="T37" fmla="*/ 1 h 37"/>
                <a:gd name="T38" fmla="*/ 31 w 82"/>
                <a:gd name="T39" fmla="*/ 0 h 37"/>
                <a:gd name="T40" fmla="*/ 24 w 82"/>
                <a:gd name="T41" fmla="*/ 1 h 37"/>
                <a:gd name="T42" fmla="*/ 12 w 82"/>
                <a:gd name="T43" fmla="*/ 4 h 37"/>
                <a:gd name="T44" fmla="*/ 5 w 82"/>
                <a:gd name="T45" fmla="*/ 8 h 37"/>
                <a:gd name="T46" fmla="*/ 1 w 82"/>
                <a:gd name="T47" fmla="*/ 10 h 37"/>
                <a:gd name="T48" fmla="*/ 0 w 82"/>
                <a:gd name="T49" fmla="*/ 11 h 37"/>
                <a:gd name="T50" fmla="*/ 33 w 82"/>
                <a:gd name="T51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37">
                  <a:moveTo>
                    <a:pt x="33" y="10"/>
                  </a:moveTo>
                  <a:lnTo>
                    <a:pt x="34" y="11"/>
                  </a:lnTo>
                  <a:lnTo>
                    <a:pt x="38" y="14"/>
                  </a:lnTo>
                  <a:lnTo>
                    <a:pt x="43" y="18"/>
                  </a:lnTo>
                  <a:lnTo>
                    <a:pt x="49" y="23"/>
                  </a:lnTo>
                  <a:lnTo>
                    <a:pt x="55" y="28"/>
                  </a:lnTo>
                  <a:lnTo>
                    <a:pt x="62" y="33"/>
                  </a:lnTo>
                  <a:lnTo>
                    <a:pt x="68" y="36"/>
                  </a:lnTo>
                  <a:lnTo>
                    <a:pt x="73" y="37"/>
                  </a:lnTo>
                  <a:lnTo>
                    <a:pt x="79" y="34"/>
                  </a:lnTo>
                  <a:lnTo>
                    <a:pt x="82" y="27"/>
                  </a:lnTo>
                  <a:lnTo>
                    <a:pt x="78" y="20"/>
                  </a:lnTo>
                  <a:lnTo>
                    <a:pt x="73" y="15"/>
                  </a:lnTo>
                  <a:lnTo>
                    <a:pt x="69" y="14"/>
                  </a:lnTo>
                  <a:lnTo>
                    <a:pt x="64" y="12"/>
                  </a:lnTo>
                  <a:lnTo>
                    <a:pt x="59" y="9"/>
                  </a:lnTo>
                  <a:lnTo>
                    <a:pt x="52" y="5"/>
                  </a:lnTo>
                  <a:lnTo>
                    <a:pt x="45" y="3"/>
                  </a:lnTo>
                  <a:lnTo>
                    <a:pt x="39" y="1"/>
                  </a:lnTo>
                  <a:lnTo>
                    <a:pt x="31" y="0"/>
                  </a:lnTo>
                  <a:lnTo>
                    <a:pt x="24" y="1"/>
                  </a:lnTo>
                  <a:lnTo>
                    <a:pt x="12" y="4"/>
                  </a:lnTo>
                  <a:lnTo>
                    <a:pt x="5" y="8"/>
                  </a:lnTo>
                  <a:lnTo>
                    <a:pt x="1" y="10"/>
                  </a:lnTo>
                  <a:lnTo>
                    <a:pt x="0" y="11"/>
                  </a:lnTo>
                  <a:lnTo>
                    <a:pt x="33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7" name="Freeform 143"/>
            <p:cNvSpPr>
              <a:spLocks/>
            </p:cNvSpPr>
            <p:nvPr/>
          </p:nvSpPr>
          <p:spPr bwMode="auto">
            <a:xfrm>
              <a:off x="3366" y="2177"/>
              <a:ext cx="58" cy="24"/>
            </a:xfrm>
            <a:custGeom>
              <a:avLst/>
              <a:gdLst>
                <a:gd name="T0" fmla="*/ 18 w 58"/>
                <a:gd name="T1" fmla="*/ 0 h 24"/>
                <a:gd name="T2" fmla="*/ 25 w 58"/>
                <a:gd name="T3" fmla="*/ 2 h 24"/>
                <a:gd name="T4" fmla="*/ 33 w 58"/>
                <a:gd name="T5" fmla="*/ 4 h 24"/>
                <a:gd name="T6" fmla="*/ 39 w 58"/>
                <a:gd name="T7" fmla="*/ 8 h 24"/>
                <a:gd name="T8" fmla="*/ 45 w 58"/>
                <a:gd name="T9" fmla="*/ 12 h 24"/>
                <a:gd name="T10" fmla="*/ 50 w 58"/>
                <a:gd name="T11" fmla="*/ 16 h 24"/>
                <a:gd name="T12" fmla="*/ 55 w 58"/>
                <a:gd name="T13" fmla="*/ 20 h 24"/>
                <a:gd name="T14" fmla="*/ 57 w 58"/>
                <a:gd name="T15" fmla="*/ 22 h 24"/>
                <a:gd name="T16" fmla="*/ 58 w 58"/>
                <a:gd name="T17" fmla="*/ 24 h 24"/>
                <a:gd name="T18" fmla="*/ 0 w 58"/>
                <a:gd name="T19" fmla="*/ 4 h 24"/>
                <a:gd name="T20" fmla="*/ 1 w 58"/>
                <a:gd name="T21" fmla="*/ 4 h 24"/>
                <a:gd name="T22" fmla="*/ 5 w 58"/>
                <a:gd name="T23" fmla="*/ 2 h 24"/>
                <a:gd name="T24" fmla="*/ 12 w 58"/>
                <a:gd name="T25" fmla="*/ 0 h 24"/>
                <a:gd name="T26" fmla="*/ 18 w 58"/>
                <a:gd name="T2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24">
                  <a:moveTo>
                    <a:pt x="18" y="0"/>
                  </a:moveTo>
                  <a:lnTo>
                    <a:pt x="25" y="2"/>
                  </a:lnTo>
                  <a:lnTo>
                    <a:pt x="33" y="4"/>
                  </a:lnTo>
                  <a:lnTo>
                    <a:pt x="39" y="8"/>
                  </a:lnTo>
                  <a:lnTo>
                    <a:pt x="45" y="12"/>
                  </a:lnTo>
                  <a:lnTo>
                    <a:pt x="50" y="16"/>
                  </a:lnTo>
                  <a:lnTo>
                    <a:pt x="55" y="20"/>
                  </a:lnTo>
                  <a:lnTo>
                    <a:pt x="57" y="22"/>
                  </a:lnTo>
                  <a:lnTo>
                    <a:pt x="58" y="24"/>
                  </a:lnTo>
                  <a:lnTo>
                    <a:pt x="0" y="4"/>
                  </a:lnTo>
                  <a:lnTo>
                    <a:pt x="1" y="4"/>
                  </a:lnTo>
                  <a:lnTo>
                    <a:pt x="5" y="2"/>
                  </a:lnTo>
                  <a:lnTo>
                    <a:pt x="12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8" name="Freeform 144"/>
            <p:cNvSpPr>
              <a:spLocks/>
            </p:cNvSpPr>
            <p:nvPr/>
          </p:nvSpPr>
          <p:spPr bwMode="auto">
            <a:xfrm>
              <a:off x="3902" y="2146"/>
              <a:ext cx="218" cy="382"/>
            </a:xfrm>
            <a:custGeom>
              <a:avLst/>
              <a:gdLst>
                <a:gd name="T0" fmla="*/ 95 w 218"/>
                <a:gd name="T1" fmla="*/ 1 h 382"/>
                <a:gd name="T2" fmla="*/ 118 w 218"/>
                <a:gd name="T3" fmla="*/ 7 h 382"/>
                <a:gd name="T4" fmla="*/ 142 w 218"/>
                <a:gd name="T5" fmla="*/ 16 h 382"/>
                <a:gd name="T6" fmla="*/ 159 w 218"/>
                <a:gd name="T7" fmla="*/ 22 h 382"/>
                <a:gd name="T8" fmla="*/ 164 w 218"/>
                <a:gd name="T9" fmla="*/ 23 h 382"/>
                <a:gd name="T10" fmla="*/ 184 w 218"/>
                <a:gd name="T11" fmla="*/ 22 h 382"/>
                <a:gd name="T12" fmla="*/ 207 w 218"/>
                <a:gd name="T13" fmla="*/ 26 h 382"/>
                <a:gd name="T14" fmla="*/ 218 w 218"/>
                <a:gd name="T15" fmla="*/ 42 h 382"/>
                <a:gd name="T16" fmla="*/ 201 w 218"/>
                <a:gd name="T17" fmla="*/ 98 h 382"/>
                <a:gd name="T18" fmla="*/ 193 w 218"/>
                <a:gd name="T19" fmla="*/ 195 h 382"/>
                <a:gd name="T20" fmla="*/ 197 w 218"/>
                <a:gd name="T21" fmla="*/ 216 h 382"/>
                <a:gd name="T22" fmla="*/ 213 w 218"/>
                <a:gd name="T23" fmla="*/ 228 h 382"/>
                <a:gd name="T24" fmla="*/ 209 w 218"/>
                <a:gd name="T25" fmla="*/ 255 h 382"/>
                <a:gd name="T26" fmla="*/ 200 w 218"/>
                <a:gd name="T27" fmla="*/ 274 h 382"/>
                <a:gd name="T28" fmla="*/ 198 w 218"/>
                <a:gd name="T29" fmla="*/ 278 h 382"/>
                <a:gd name="T30" fmla="*/ 189 w 218"/>
                <a:gd name="T31" fmla="*/ 280 h 382"/>
                <a:gd name="T32" fmla="*/ 176 w 218"/>
                <a:gd name="T33" fmla="*/ 284 h 382"/>
                <a:gd name="T34" fmla="*/ 166 w 218"/>
                <a:gd name="T35" fmla="*/ 290 h 382"/>
                <a:gd name="T36" fmla="*/ 162 w 218"/>
                <a:gd name="T37" fmla="*/ 302 h 382"/>
                <a:gd name="T38" fmla="*/ 167 w 218"/>
                <a:gd name="T39" fmla="*/ 320 h 382"/>
                <a:gd name="T40" fmla="*/ 177 w 218"/>
                <a:gd name="T41" fmla="*/ 334 h 382"/>
                <a:gd name="T42" fmla="*/ 174 w 218"/>
                <a:gd name="T43" fmla="*/ 353 h 382"/>
                <a:gd name="T44" fmla="*/ 171 w 218"/>
                <a:gd name="T45" fmla="*/ 362 h 382"/>
                <a:gd name="T46" fmla="*/ 157 w 218"/>
                <a:gd name="T47" fmla="*/ 382 h 382"/>
                <a:gd name="T48" fmla="*/ 146 w 218"/>
                <a:gd name="T49" fmla="*/ 377 h 382"/>
                <a:gd name="T50" fmla="*/ 134 w 218"/>
                <a:gd name="T51" fmla="*/ 361 h 382"/>
                <a:gd name="T52" fmla="*/ 122 w 218"/>
                <a:gd name="T53" fmla="*/ 342 h 382"/>
                <a:gd name="T54" fmla="*/ 113 w 218"/>
                <a:gd name="T55" fmla="*/ 330 h 382"/>
                <a:gd name="T56" fmla="*/ 111 w 218"/>
                <a:gd name="T57" fmla="*/ 332 h 382"/>
                <a:gd name="T58" fmla="*/ 105 w 218"/>
                <a:gd name="T59" fmla="*/ 348 h 382"/>
                <a:gd name="T60" fmla="*/ 96 w 218"/>
                <a:gd name="T61" fmla="*/ 334 h 382"/>
                <a:gd name="T62" fmla="*/ 79 w 218"/>
                <a:gd name="T63" fmla="*/ 300 h 382"/>
                <a:gd name="T64" fmla="*/ 58 w 218"/>
                <a:gd name="T65" fmla="*/ 259 h 382"/>
                <a:gd name="T66" fmla="*/ 42 w 218"/>
                <a:gd name="T67" fmla="*/ 229 h 382"/>
                <a:gd name="T68" fmla="*/ 22 w 218"/>
                <a:gd name="T69" fmla="*/ 231 h 382"/>
                <a:gd name="T70" fmla="*/ 16 w 218"/>
                <a:gd name="T71" fmla="*/ 211 h 382"/>
                <a:gd name="T72" fmla="*/ 4 w 218"/>
                <a:gd name="T73" fmla="*/ 170 h 382"/>
                <a:gd name="T74" fmla="*/ 0 w 218"/>
                <a:gd name="T75" fmla="*/ 138 h 382"/>
                <a:gd name="T76" fmla="*/ 15 w 218"/>
                <a:gd name="T77" fmla="*/ 147 h 382"/>
                <a:gd name="T78" fmla="*/ 36 w 218"/>
                <a:gd name="T79" fmla="*/ 168 h 382"/>
                <a:gd name="T80" fmla="*/ 44 w 218"/>
                <a:gd name="T81" fmla="*/ 164 h 382"/>
                <a:gd name="T82" fmla="*/ 46 w 218"/>
                <a:gd name="T83" fmla="*/ 151 h 382"/>
                <a:gd name="T84" fmla="*/ 45 w 218"/>
                <a:gd name="T85" fmla="*/ 144 h 382"/>
                <a:gd name="T86" fmla="*/ 51 w 218"/>
                <a:gd name="T87" fmla="*/ 84 h 382"/>
                <a:gd name="T88" fmla="*/ 59 w 218"/>
                <a:gd name="T89" fmla="*/ 60 h 382"/>
                <a:gd name="T90" fmla="*/ 71 w 218"/>
                <a:gd name="T91" fmla="*/ 28 h 382"/>
                <a:gd name="T92" fmla="*/ 83 w 218"/>
                <a:gd name="T93" fmla="*/ 4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8" h="382">
                  <a:moveTo>
                    <a:pt x="88" y="0"/>
                  </a:moveTo>
                  <a:lnTo>
                    <a:pt x="95" y="1"/>
                  </a:lnTo>
                  <a:lnTo>
                    <a:pt x="106" y="3"/>
                  </a:lnTo>
                  <a:lnTo>
                    <a:pt x="118" y="7"/>
                  </a:lnTo>
                  <a:lnTo>
                    <a:pt x="131" y="12"/>
                  </a:lnTo>
                  <a:lnTo>
                    <a:pt x="142" y="16"/>
                  </a:lnTo>
                  <a:lnTo>
                    <a:pt x="152" y="19"/>
                  </a:lnTo>
                  <a:lnTo>
                    <a:pt x="159" y="22"/>
                  </a:lnTo>
                  <a:lnTo>
                    <a:pt x="161" y="23"/>
                  </a:lnTo>
                  <a:lnTo>
                    <a:pt x="164" y="23"/>
                  </a:lnTo>
                  <a:lnTo>
                    <a:pt x="173" y="22"/>
                  </a:lnTo>
                  <a:lnTo>
                    <a:pt x="184" y="22"/>
                  </a:lnTo>
                  <a:lnTo>
                    <a:pt x="197" y="23"/>
                  </a:lnTo>
                  <a:lnTo>
                    <a:pt x="207" y="26"/>
                  </a:lnTo>
                  <a:lnTo>
                    <a:pt x="216" y="33"/>
                  </a:lnTo>
                  <a:lnTo>
                    <a:pt x="218" y="42"/>
                  </a:lnTo>
                  <a:lnTo>
                    <a:pt x="214" y="56"/>
                  </a:lnTo>
                  <a:lnTo>
                    <a:pt x="201" y="98"/>
                  </a:lnTo>
                  <a:lnTo>
                    <a:pt x="195" y="151"/>
                  </a:lnTo>
                  <a:lnTo>
                    <a:pt x="193" y="195"/>
                  </a:lnTo>
                  <a:lnTo>
                    <a:pt x="193" y="214"/>
                  </a:lnTo>
                  <a:lnTo>
                    <a:pt x="197" y="216"/>
                  </a:lnTo>
                  <a:lnTo>
                    <a:pt x="205" y="220"/>
                  </a:lnTo>
                  <a:lnTo>
                    <a:pt x="213" y="228"/>
                  </a:lnTo>
                  <a:lnTo>
                    <a:pt x="214" y="241"/>
                  </a:lnTo>
                  <a:lnTo>
                    <a:pt x="209" y="255"/>
                  </a:lnTo>
                  <a:lnTo>
                    <a:pt x="204" y="266"/>
                  </a:lnTo>
                  <a:lnTo>
                    <a:pt x="200" y="274"/>
                  </a:lnTo>
                  <a:lnTo>
                    <a:pt x="199" y="278"/>
                  </a:lnTo>
                  <a:lnTo>
                    <a:pt x="198" y="278"/>
                  </a:lnTo>
                  <a:lnTo>
                    <a:pt x="194" y="279"/>
                  </a:lnTo>
                  <a:lnTo>
                    <a:pt x="189" y="280"/>
                  </a:lnTo>
                  <a:lnTo>
                    <a:pt x="182" y="282"/>
                  </a:lnTo>
                  <a:lnTo>
                    <a:pt x="176" y="284"/>
                  </a:lnTo>
                  <a:lnTo>
                    <a:pt x="171" y="287"/>
                  </a:lnTo>
                  <a:lnTo>
                    <a:pt x="166" y="290"/>
                  </a:lnTo>
                  <a:lnTo>
                    <a:pt x="163" y="293"/>
                  </a:lnTo>
                  <a:lnTo>
                    <a:pt x="162" y="302"/>
                  </a:lnTo>
                  <a:lnTo>
                    <a:pt x="163" y="311"/>
                  </a:lnTo>
                  <a:lnTo>
                    <a:pt x="167" y="320"/>
                  </a:lnTo>
                  <a:lnTo>
                    <a:pt x="173" y="327"/>
                  </a:lnTo>
                  <a:lnTo>
                    <a:pt x="177" y="334"/>
                  </a:lnTo>
                  <a:lnTo>
                    <a:pt x="176" y="345"/>
                  </a:lnTo>
                  <a:lnTo>
                    <a:pt x="174" y="353"/>
                  </a:lnTo>
                  <a:lnTo>
                    <a:pt x="173" y="357"/>
                  </a:lnTo>
                  <a:lnTo>
                    <a:pt x="171" y="362"/>
                  </a:lnTo>
                  <a:lnTo>
                    <a:pt x="164" y="373"/>
                  </a:lnTo>
                  <a:lnTo>
                    <a:pt x="157" y="382"/>
                  </a:lnTo>
                  <a:lnTo>
                    <a:pt x="150" y="382"/>
                  </a:lnTo>
                  <a:lnTo>
                    <a:pt x="146" y="377"/>
                  </a:lnTo>
                  <a:lnTo>
                    <a:pt x="140" y="370"/>
                  </a:lnTo>
                  <a:lnTo>
                    <a:pt x="134" y="361"/>
                  </a:lnTo>
                  <a:lnTo>
                    <a:pt x="128" y="352"/>
                  </a:lnTo>
                  <a:lnTo>
                    <a:pt x="122" y="342"/>
                  </a:lnTo>
                  <a:lnTo>
                    <a:pt x="116" y="335"/>
                  </a:lnTo>
                  <a:lnTo>
                    <a:pt x="113" y="330"/>
                  </a:lnTo>
                  <a:lnTo>
                    <a:pt x="112" y="328"/>
                  </a:lnTo>
                  <a:lnTo>
                    <a:pt x="111" y="332"/>
                  </a:lnTo>
                  <a:lnTo>
                    <a:pt x="109" y="341"/>
                  </a:lnTo>
                  <a:lnTo>
                    <a:pt x="105" y="348"/>
                  </a:lnTo>
                  <a:lnTo>
                    <a:pt x="101" y="344"/>
                  </a:lnTo>
                  <a:lnTo>
                    <a:pt x="96" y="334"/>
                  </a:lnTo>
                  <a:lnTo>
                    <a:pt x="88" y="318"/>
                  </a:lnTo>
                  <a:lnTo>
                    <a:pt x="79" y="300"/>
                  </a:lnTo>
                  <a:lnTo>
                    <a:pt x="68" y="279"/>
                  </a:lnTo>
                  <a:lnTo>
                    <a:pt x="58" y="259"/>
                  </a:lnTo>
                  <a:lnTo>
                    <a:pt x="48" y="242"/>
                  </a:lnTo>
                  <a:lnTo>
                    <a:pt x="42" y="229"/>
                  </a:lnTo>
                  <a:lnTo>
                    <a:pt x="40" y="225"/>
                  </a:lnTo>
                  <a:lnTo>
                    <a:pt x="22" y="231"/>
                  </a:lnTo>
                  <a:lnTo>
                    <a:pt x="20" y="226"/>
                  </a:lnTo>
                  <a:lnTo>
                    <a:pt x="16" y="211"/>
                  </a:lnTo>
                  <a:lnTo>
                    <a:pt x="10" y="191"/>
                  </a:lnTo>
                  <a:lnTo>
                    <a:pt x="4" y="170"/>
                  </a:lnTo>
                  <a:lnTo>
                    <a:pt x="0" y="151"/>
                  </a:lnTo>
                  <a:lnTo>
                    <a:pt x="0" y="138"/>
                  </a:lnTo>
                  <a:lnTo>
                    <a:pt x="4" y="135"/>
                  </a:lnTo>
                  <a:lnTo>
                    <a:pt x="15" y="147"/>
                  </a:lnTo>
                  <a:lnTo>
                    <a:pt x="27" y="161"/>
                  </a:lnTo>
                  <a:lnTo>
                    <a:pt x="36" y="168"/>
                  </a:lnTo>
                  <a:lnTo>
                    <a:pt x="41" y="169"/>
                  </a:lnTo>
                  <a:lnTo>
                    <a:pt x="44" y="164"/>
                  </a:lnTo>
                  <a:lnTo>
                    <a:pt x="45" y="158"/>
                  </a:lnTo>
                  <a:lnTo>
                    <a:pt x="46" y="151"/>
                  </a:lnTo>
                  <a:lnTo>
                    <a:pt x="45" y="146"/>
                  </a:lnTo>
                  <a:lnTo>
                    <a:pt x="45" y="144"/>
                  </a:lnTo>
                  <a:lnTo>
                    <a:pt x="50" y="88"/>
                  </a:lnTo>
                  <a:lnTo>
                    <a:pt x="51" y="84"/>
                  </a:lnTo>
                  <a:lnTo>
                    <a:pt x="55" y="74"/>
                  </a:lnTo>
                  <a:lnTo>
                    <a:pt x="59" y="60"/>
                  </a:lnTo>
                  <a:lnTo>
                    <a:pt x="65" y="44"/>
                  </a:lnTo>
                  <a:lnTo>
                    <a:pt x="71" y="28"/>
                  </a:lnTo>
                  <a:lnTo>
                    <a:pt x="78" y="14"/>
                  </a:lnTo>
                  <a:lnTo>
                    <a:pt x="83" y="4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09" name="Freeform 145"/>
            <p:cNvSpPr>
              <a:spLocks/>
            </p:cNvSpPr>
            <p:nvPr/>
          </p:nvSpPr>
          <p:spPr bwMode="auto">
            <a:xfrm>
              <a:off x="3964" y="2217"/>
              <a:ext cx="91" cy="30"/>
            </a:xfrm>
            <a:custGeom>
              <a:avLst/>
              <a:gdLst>
                <a:gd name="T0" fmla="*/ 1 w 91"/>
                <a:gd name="T1" fmla="*/ 20 h 30"/>
                <a:gd name="T2" fmla="*/ 1 w 91"/>
                <a:gd name="T3" fmla="*/ 22 h 30"/>
                <a:gd name="T4" fmla="*/ 1 w 91"/>
                <a:gd name="T5" fmla="*/ 25 h 30"/>
                <a:gd name="T6" fmla="*/ 1 w 91"/>
                <a:gd name="T7" fmla="*/ 27 h 30"/>
                <a:gd name="T8" fmla="*/ 0 w 91"/>
                <a:gd name="T9" fmla="*/ 29 h 30"/>
                <a:gd name="T10" fmla="*/ 5 w 91"/>
                <a:gd name="T11" fmla="*/ 30 h 30"/>
                <a:gd name="T12" fmla="*/ 10 w 91"/>
                <a:gd name="T13" fmla="*/ 27 h 30"/>
                <a:gd name="T14" fmla="*/ 16 w 91"/>
                <a:gd name="T15" fmla="*/ 25 h 30"/>
                <a:gd name="T16" fmla="*/ 21 w 91"/>
                <a:gd name="T17" fmla="*/ 22 h 30"/>
                <a:gd name="T18" fmla="*/ 28 w 91"/>
                <a:gd name="T19" fmla="*/ 20 h 30"/>
                <a:gd name="T20" fmla="*/ 37 w 91"/>
                <a:gd name="T21" fmla="*/ 19 h 30"/>
                <a:gd name="T22" fmla="*/ 45 w 91"/>
                <a:gd name="T23" fmla="*/ 18 h 30"/>
                <a:gd name="T24" fmla="*/ 53 w 91"/>
                <a:gd name="T25" fmla="*/ 18 h 30"/>
                <a:gd name="T26" fmla="*/ 62 w 91"/>
                <a:gd name="T27" fmla="*/ 18 h 30"/>
                <a:gd name="T28" fmla="*/ 70 w 91"/>
                <a:gd name="T29" fmla="*/ 19 h 30"/>
                <a:gd name="T30" fmla="*/ 78 w 91"/>
                <a:gd name="T31" fmla="*/ 19 h 30"/>
                <a:gd name="T32" fmla="*/ 87 w 91"/>
                <a:gd name="T33" fmla="*/ 20 h 30"/>
                <a:gd name="T34" fmla="*/ 88 w 91"/>
                <a:gd name="T35" fmla="*/ 17 h 30"/>
                <a:gd name="T36" fmla="*/ 90 w 91"/>
                <a:gd name="T37" fmla="*/ 14 h 30"/>
                <a:gd name="T38" fmla="*/ 91 w 91"/>
                <a:gd name="T39" fmla="*/ 11 h 30"/>
                <a:gd name="T40" fmla="*/ 88 w 91"/>
                <a:gd name="T41" fmla="*/ 9 h 30"/>
                <a:gd name="T42" fmla="*/ 78 w 91"/>
                <a:gd name="T43" fmla="*/ 3 h 30"/>
                <a:gd name="T44" fmla="*/ 69 w 91"/>
                <a:gd name="T45" fmla="*/ 0 h 30"/>
                <a:gd name="T46" fmla="*/ 58 w 91"/>
                <a:gd name="T47" fmla="*/ 0 h 30"/>
                <a:gd name="T48" fmla="*/ 49 w 91"/>
                <a:gd name="T49" fmla="*/ 1 h 30"/>
                <a:gd name="T50" fmla="*/ 39 w 91"/>
                <a:gd name="T51" fmla="*/ 4 h 30"/>
                <a:gd name="T52" fmla="*/ 29 w 91"/>
                <a:gd name="T53" fmla="*/ 7 h 30"/>
                <a:gd name="T54" fmla="*/ 19 w 91"/>
                <a:gd name="T55" fmla="*/ 10 h 30"/>
                <a:gd name="T56" fmla="*/ 9 w 91"/>
                <a:gd name="T57" fmla="*/ 12 h 30"/>
                <a:gd name="T58" fmla="*/ 1 w 91"/>
                <a:gd name="T59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1" h="30">
                  <a:moveTo>
                    <a:pt x="1" y="20"/>
                  </a:moveTo>
                  <a:lnTo>
                    <a:pt x="1" y="22"/>
                  </a:lnTo>
                  <a:lnTo>
                    <a:pt x="1" y="25"/>
                  </a:lnTo>
                  <a:lnTo>
                    <a:pt x="1" y="27"/>
                  </a:lnTo>
                  <a:lnTo>
                    <a:pt x="0" y="29"/>
                  </a:lnTo>
                  <a:lnTo>
                    <a:pt x="5" y="30"/>
                  </a:lnTo>
                  <a:lnTo>
                    <a:pt x="10" y="27"/>
                  </a:lnTo>
                  <a:lnTo>
                    <a:pt x="16" y="25"/>
                  </a:lnTo>
                  <a:lnTo>
                    <a:pt x="21" y="22"/>
                  </a:lnTo>
                  <a:lnTo>
                    <a:pt x="28" y="20"/>
                  </a:lnTo>
                  <a:lnTo>
                    <a:pt x="37" y="19"/>
                  </a:lnTo>
                  <a:lnTo>
                    <a:pt x="45" y="18"/>
                  </a:lnTo>
                  <a:lnTo>
                    <a:pt x="53" y="18"/>
                  </a:lnTo>
                  <a:lnTo>
                    <a:pt x="62" y="18"/>
                  </a:lnTo>
                  <a:lnTo>
                    <a:pt x="70" y="19"/>
                  </a:lnTo>
                  <a:lnTo>
                    <a:pt x="78" y="19"/>
                  </a:lnTo>
                  <a:lnTo>
                    <a:pt x="87" y="20"/>
                  </a:lnTo>
                  <a:lnTo>
                    <a:pt x="88" y="17"/>
                  </a:lnTo>
                  <a:lnTo>
                    <a:pt x="90" y="14"/>
                  </a:lnTo>
                  <a:lnTo>
                    <a:pt x="91" y="11"/>
                  </a:lnTo>
                  <a:lnTo>
                    <a:pt x="88" y="9"/>
                  </a:lnTo>
                  <a:lnTo>
                    <a:pt x="78" y="3"/>
                  </a:lnTo>
                  <a:lnTo>
                    <a:pt x="69" y="0"/>
                  </a:lnTo>
                  <a:lnTo>
                    <a:pt x="58" y="0"/>
                  </a:lnTo>
                  <a:lnTo>
                    <a:pt x="49" y="1"/>
                  </a:lnTo>
                  <a:lnTo>
                    <a:pt x="39" y="4"/>
                  </a:lnTo>
                  <a:lnTo>
                    <a:pt x="29" y="7"/>
                  </a:lnTo>
                  <a:lnTo>
                    <a:pt x="19" y="10"/>
                  </a:lnTo>
                  <a:lnTo>
                    <a:pt x="9" y="12"/>
                  </a:lnTo>
                  <a:lnTo>
                    <a:pt x="1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0" name="Freeform 146"/>
            <p:cNvSpPr>
              <a:spLocks/>
            </p:cNvSpPr>
            <p:nvPr/>
          </p:nvSpPr>
          <p:spPr bwMode="auto">
            <a:xfrm>
              <a:off x="3990" y="2266"/>
              <a:ext cx="64" cy="18"/>
            </a:xfrm>
            <a:custGeom>
              <a:avLst/>
              <a:gdLst>
                <a:gd name="T0" fmla="*/ 0 w 64"/>
                <a:gd name="T1" fmla="*/ 12 h 18"/>
                <a:gd name="T2" fmla="*/ 3 w 64"/>
                <a:gd name="T3" fmla="*/ 15 h 18"/>
                <a:gd name="T4" fmla="*/ 6 w 64"/>
                <a:gd name="T5" fmla="*/ 17 h 18"/>
                <a:gd name="T6" fmla="*/ 11 w 64"/>
                <a:gd name="T7" fmla="*/ 18 h 18"/>
                <a:gd name="T8" fmla="*/ 16 w 64"/>
                <a:gd name="T9" fmla="*/ 18 h 18"/>
                <a:gd name="T10" fmla="*/ 20 w 64"/>
                <a:gd name="T11" fmla="*/ 17 h 18"/>
                <a:gd name="T12" fmla="*/ 25 w 64"/>
                <a:gd name="T13" fmla="*/ 17 h 18"/>
                <a:gd name="T14" fmla="*/ 29 w 64"/>
                <a:gd name="T15" fmla="*/ 17 h 18"/>
                <a:gd name="T16" fmla="*/ 34 w 64"/>
                <a:gd name="T17" fmla="*/ 18 h 18"/>
                <a:gd name="T18" fmla="*/ 40 w 64"/>
                <a:gd name="T19" fmla="*/ 18 h 18"/>
                <a:gd name="T20" fmla="*/ 48 w 64"/>
                <a:gd name="T21" fmla="*/ 18 h 18"/>
                <a:gd name="T22" fmla="*/ 56 w 64"/>
                <a:gd name="T23" fmla="*/ 17 h 18"/>
                <a:gd name="T24" fmla="*/ 62 w 64"/>
                <a:gd name="T25" fmla="*/ 15 h 18"/>
                <a:gd name="T26" fmla="*/ 63 w 64"/>
                <a:gd name="T27" fmla="*/ 13 h 18"/>
                <a:gd name="T28" fmla="*/ 64 w 64"/>
                <a:gd name="T29" fmla="*/ 12 h 18"/>
                <a:gd name="T30" fmla="*/ 64 w 64"/>
                <a:gd name="T31" fmla="*/ 10 h 18"/>
                <a:gd name="T32" fmla="*/ 64 w 64"/>
                <a:gd name="T33" fmla="*/ 9 h 18"/>
                <a:gd name="T34" fmla="*/ 57 w 64"/>
                <a:gd name="T35" fmla="*/ 5 h 18"/>
                <a:gd name="T36" fmla="*/ 48 w 64"/>
                <a:gd name="T37" fmla="*/ 2 h 18"/>
                <a:gd name="T38" fmla="*/ 41 w 64"/>
                <a:gd name="T39" fmla="*/ 0 h 18"/>
                <a:gd name="T40" fmla="*/ 34 w 64"/>
                <a:gd name="T41" fmla="*/ 0 h 18"/>
                <a:gd name="T42" fmla="*/ 26 w 64"/>
                <a:gd name="T43" fmla="*/ 0 h 18"/>
                <a:gd name="T44" fmla="*/ 18 w 64"/>
                <a:gd name="T45" fmla="*/ 2 h 18"/>
                <a:gd name="T46" fmla="*/ 11 w 64"/>
                <a:gd name="T47" fmla="*/ 2 h 18"/>
                <a:gd name="T48" fmla="*/ 2 w 64"/>
                <a:gd name="T49" fmla="*/ 2 h 18"/>
                <a:gd name="T50" fmla="*/ 0 w 64"/>
                <a:gd name="T51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" h="18">
                  <a:moveTo>
                    <a:pt x="0" y="12"/>
                  </a:moveTo>
                  <a:lnTo>
                    <a:pt x="3" y="15"/>
                  </a:lnTo>
                  <a:lnTo>
                    <a:pt x="6" y="17"/>
                  </a:lnTo>
                  <a:lnTo>
                    <a:pt x="11" y="18"/>
                  </a:lnTo>
                  <a:lnTo>
                    <a:pt x="16" y="18"/>
                  </a:lnTo>
                  <a:lnTo>
                    <a:pt x="20" y="17"/>
                  </a:lnTo>
                  <a:lnTo>
                    <a:pt x="25" y="17"/>
                  </a:lnTo>
                  <a:lnTo>
                    <a:pt x="29" y="17"/>
                  </a:lnTo>
                  <a:lnTo>
                    <a:pt x="34" y="18"/>
                  </a:lnTo>
                  <a:lnTo>
                    <a:pt x="40" y="18"/>
                  </a:lnTo>
                  <a:lnTo>
                    <a:pt x="48" y="18"/>
                  </a:lnTo>
                  <a:lnTo>
                    <a:pt x="56" y="17"/>
                  </a:lnTo>
                  <a:lnTo>
                    <a:pt x="62" y="15"/>
                  </a:lnTo>
                  <a:lnTo>
                    <a:pt x="63" y="13"/>
                  </a:lnTo>
                  <a:lnTo>
                    <a:pt x="64" y="12"/>
                  </a:lnTo>
                  <a:lnTo>
                    <a:pt x="64" y="10"/>
                  </a:lnTo>
                  <a:lnTo>
                    <a:pt x="64" y="9"/>
                  </a:lnTo>
                  <a:lnTo>
                    <a:pt x="57" y="5"/>
                  </a:lnTo>
                  <a:lnTo>
                    <a:pt x="48" y="2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18" y="2"/>
                  </a:lnTo>
                  <a:lnTo>
                    <a:pt x="11" y="2"/>
                  </a:lnTo>
                  <a:lnTo>
                    <a:pt x="2" y="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1" name="Freeform 147"/>
            <p:cNvSpPr>
              <a:spLocks/>
            </p:cNvSpPr>
            <p:nvPr/>
          </p:nvSpPr>
          <p:spPr bwMode="auto">
            <a:xfrm>
              <a:off x="4058" y="2270"/>
              <a:ext cx="89" cy="147"/>
            </a:xfrm>
            <a:custGeom>
              <a:avLst/>
              <a:gdLst>
                <a:gd name="T0" fmla="*/ 49 w 89"/>
                <a:gd name="T1" fmla="*/ 43 h 147"/>
                <a:gd name="T2" fmla="*/ 45 w 89"/>
                <a:gd name="T3" fmla="*/ 88 h 147"/>
                <a:gd name="T4" fmla="*/ 50 w 89"/>
                <a:gd name="T5" fmla="*/ 89 h 147"/>
                <a:gd name="T6" fmla="*/ 53 w 89"/>
                <a:gd name="T7" fmla="*/ 93 h 147"/>
                <a:gd name="T8" fmla="*/ 56 w 89"/>
                <a:gd name="T9" fmla="*/ 98 h 147"/>
                <a:gd name="T10" fmla="*/ 58 w 89"/>
                <a:gd name="T11" fmla="*/ 103 h 147"/>
                <a:gd name="T12" fmla="*/ 58 w 89"/>
                <a:gd name="T13" fmla="*/ 110 h 147"/>
                <a:gd name="T14" fmla="*/ 56 w 89"/>
                <a:gd name="T15" fmla="*/ 115 h 147"/>
                <a:gd name="T16" fmla="*/ 51 w 89"/>
                <a:gd name="T17" fmla="*/ 120 h 147"/>
                <a:gd name="T18" fmla="*/ 49 w 89"/>
                <a:gd name="T19" fmla="*/ 125 h 147"/>
                <a:gd name="T20" fmla="*/ 44 w 89"/>
                <a:gd name="T21" fmla="*/ 124 h 147"/>
                <a:gd name="T22" fmla="*/ 39 w 89"/>
                <a:gd name="T23" fmla="*/ 124 h 147"/>
                <a:gd name="T24" fmla="*/ 34 w 89"/>
                <a:gd name="T25" fmla="*/ 124 h 147"/>
                <a:gd name="T26" fmla="*/ 28 w 89"/>
                <a:gd name="T27" fmla="*/ 123 h 147"/>
                <a:gd name="T28" fmla="*/ 23 w 89"/>
                <a:gd name="T29" fmla="*/ 123 h 147"/>
                <a:gd name="T30" fmla="*/ 18 w 89"/>
                <a:gd name="T31" fmla="*/ 122 h 147"/>
                <a:gd name="T32" fmla="*/ 13 w 89"/>
                <a:gd name="T33" fmla="*/ 121 h 147"/>
                <a:gd name="T34" fmla="*/ 7 w 89"/>
                <a:gd name="T35" fmla="*/ 119 h 147"/>
                <a:gd name="T36" fmla="*/ 5 w 89"/>
                <a:gd name="T37" fmla="*/ 120 h 147"/>
                <a:gd name="T38" fmla="*/ 2 w 89"/>
                <a:gd name="T39" fmla="*/ 120 h 147"/>
                <a:gd name="T40" fmla="*/ 0 w 89"/>
                <a:gd name="T41" fmla="*/ 122 h 147"/>
                <a:gd name="T42" fmla="*/ 0 w 89"/>
                <a:gd name="T43" fmla="*/ 125 h 147"/>
                <a:gd name="T44" fmla="*/ 7 w 89"/>
                <a:gd name="T45" fmla="*/ 129 h 147"/>
                <a:gd name="T46" fmla="*/ 15 w 89"/>
                <a:gd name="T47" fmla="*/ 135 h 147"/>
                <a:gd name="T48" fmla="*/ 23 w 89"/>
                <a:gd name="T49" fmla="*/ 139 h 147"/>
                <a:gd name="T50" fmla="*/ 33 w 89"/>
                <a:gd name="T51" fmla="*/ 143 h 147"/>
                <a:gd name="T52" fmla="*/ 41 w 89"/>
                <a:gd name="T53" fmla="*/ 146 h 147"/>
                <a:gd name="T54" fmla="*/ 50 w 89"/>
                <a:gd name="T55" fmla="*/ 147 h 147"/>
                <a:gd name="T56" fmla="*/ 59 w 89"/>
                <a:gd name="T57" fmla="*/ 146 h 147"/>
                <a:gd name="T58" fmla="*/ 67 w 89"/>
                <a:gd name="T59" fmla="*/ 142 h 147"/>
                <a:gd name="T60" fmla="*/ 68 w 89"/>
                <a:gd name="T61" fmla="*/ 138 h 147"/>
                <a:gd name="T62" fmla="*/ 71 w 89"/>
                <a:gd name="T63" fmla="*/ 137 h 147"/>
                <a:gd name="T64" fmla="*/ 74 w 89"/>
                <a:gd name="T65" fmla="*/ 137 h 147"/>
                <a:gd name="T66" fmla="*/ 79 w 89"/>
                <a:gd name="T67" fmla="*/ 136 h 147"/>
                <a:gd name="T68" fmla="*/ 82 w 89"/>
                <a:gd name="T69" fmla="*/ 128 h 147"/>
                <a:gd name="T70" fmla="*/ 87 w 89"/>
                <a:gd name="T71" fmla="*/ 121 h 147"/>
                <a:gd name="T72" fmla="*/ 89 w 89"/>
                <a:gd name="T73" fmla="*/ 115 h 147"/>
                <a:gd name="T74" fmla="*/ 84 w 89"/>
                <a:gd name="T75" fmla="*/ 110 h 147"/>
                <a:gd name="T76" fmla="*/ 80 w 89"/>
                <a:gd name="T77" fmla="*/ 112 h 147"/>
                <a:gd name="T78" fmla="*/ 78 w 89"/>
                <a:gd name="T79" fmla="*/ 117 h 147"/>
                <a:gd name="T80" fmla="*/ 74 w 89"/>
                <a:gd name="T81" fmla="*/ 122 h 147"/>
                <a:gd name="T82" fmla="*/ 68 w 89"/>
                <a:gd name="T83" fmla="*/ 122 h 147"/>
                <a:gd name="T84" fmla="*/ 72 w 89"/>
                <a:gd name="T85" fmla="*/ 111 h 147"/>
                <a:gd name="T86" fmla="*/ 70 w 89"/>
                <a:gd name="T87" fmla="*/ 98 h 147"/>
                <a:gd name="T88" fmla="*/ 65 w 89"/>
                <a:gd name="T89" fmla="*/ 84 h 147"/>
                <a:gd name="T90" fmla="*/ 63 w 89"/>
                <a:gd name="T91" fmla="*/ 71 h 147"/>
                <a:gd name="T92" fmla="*/ 63 w 89"/>
                <a:gd name="T93" fmla="*/ 52 h 147"/>
                <a:gd name="T94" fmla="*/ 62 w 89"/>
                <a:gd name="T95" fmla="*/ 33 h 147"/>
                <a:gd name="T96" fmla="*/ 60 w 89"/>
                <a:gd name="T97" fmla="*/ 16 h 147"/>
                <a:gd name="T98" fmla="*/ 55 w 89"/>
                <a:gd name="T99" fmla="*/ 0 h 147"/>
                <a:gd name="T100" fmla="*/ 52 w 89"/>
                <a:gd name="T101" fmla="*/ 10 h 147"/>
                <a:gd name="T102" fmla="*/ 51 w 89"/>
                <a:gd name="T103" fmla="*/ 21 h 147"/>
                <a:gd name="T104" fmla="*/ 50 w 89"/>
                <a:gd name="T105" fmla="*/ 32 h 147"/>
                <a:gd name="T106" fmla="*/ 49 w 89"/>
                <a:gd name="T107" fmla="*/ 4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147">
                  <a:moveTo>
                    <a:pt x="49" y="43"/>
                  </a:moveTo>
                  <a:lnTo>
                    <a:pt x="45" y="88"/>
                  </a:lnTo>
                  <a:lnTo>
                    <a:pt x="50" y="89"/>
                  </a:lnTo>
                  <a:lnTo>
                    <a:pt x="53" y="93"/>
                  </a:lnTo>
                  <a:lnTo>
                    <a:pt x="56" y="98"/>
                  </a:lnTo>
                  <a:lnTo>
                    <a:pt x="58" y="103"/>
                  </a:lnTo>
                  <a:lnTo>
                    <a:pt x="58" y="110"/>
                  </a:lnTo>
                  <a:lnTo>
                    <a:pt x="56" y="115"/>
                  </a:lnTo>
                  <a:lnTo>
                    <a:pt x="51" y="120"/>
                  </a:lnTo>
                  <a:lnTo>
                    <a:pt x="49" y="125"/>
                  </a:lnTo>
                  <a:lnTo>
                    <a:pt x="44" y="124"/>
                  </a:lnTo>
                  <a:lnTo>
                    <a:pt x="39" y="124"/>
                  </a:lnTo>
                  <a:lnTo>
                    <a:pt x="34" y="124"/>
                  </a:lnTo>
                  <a:lnTo>
                    <a:pt x="28" y="123"/>
                  </a:lnTo>
                  <a:lnTo>
                    <a:pt x="23" y="123"/>
                  </a:lnTo>
                  <a:lnTo>
                    <a:pt x="18" y="122"/>
                  </a:lnTo>
                  <a:lnTo>
                    <a:pt x="13" y="121"/>
                  </a:lnTo>
                  <a:lnTo>
                    <a:pt x="7" y="119"/>
                  </a:lnTo>
                  <a:lnTo>
                    <a:pt x="5" y="120"/>
                  </a:lnTo>
                  <a:lnTo>
                    <a:pt x="2" y="120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7" y="129"/>
                  </a:lnTo>
                  <a:lnTo>
                    <a:pt x="15" y="135"/>
                  </a:lnTo>
                  <a:lnTo>
                    <a:pt x="23" y="139"/>
                  </a:lnTo>
                  <a:lnTo>
                    <a:pt x="33" y="143"/>
                  </a:lnTo>
                  <a:lnTo>
                    <a:pt x="41" y="146"/>
                  </a:lnTo>
                  <a:lnTo>
                    <a:pt x="50" y="147"/>
                  </a:lnTo>
                  <a:lnTo>
                    <a:pt x="59" y="146"/>
                  </a:lnTo>
                  <a:lnTo>
                    <a:pt x="67" y="142"/>
                  </a:lnTo>
                  <a:lnTo>
                    <a:pt x="68" y="138"/>
                  </a:lnTo>
                  <a:lnTo>
                    <a:pt x="71" y="137"/>
                  </a:lnTo>
                  <a:lnTo>
                    <a:pt x="74" y="137"/>
                  </a:lnTo>
                  <a:lnTo>
                    <a:pt x="79" y="136"/>
                  </a:lnTo>
                  <a:lnTo>
                    <a:pt x="82" y="128"/>
                  </a:lnTo>
                  <a:lnTo>
                    <a:pt x="87" y="121"/>
                  </a:lnTo>
                  <a:lnTo>
                    <a:pt x="89" y="115"/>
                  </a:lnTo>
                  <a:lnTo>
                    <a:pt x="84" y="110"/>
                  </a:lnTo>
                  <a:lnTo>
                    <a:pt x="80" y="112"/>
                  </a:lnTo>
                  <a:lnTo>
                    <a:pt x="78" y="117"/>
                  </a:lnTo>
                  <a:lnTo>
                    <a:pt x="74" y="122"/>
                  </a:lnTo>
                  <a:lnTo>
                    <a:pt x="68" y="122"/>
                  </a:lnTo>
                  <a:lnTo>
                    <a:pt x="72" y="111"/>
                  </a:lnTo>
                  <a:lnTo>
                    <a:pt x="70" y="98"/>
                  </a:lnTo>
                  <a:lnTo>
                    <a:pt x="65" y="84"/>
                  </a:lnTo>
                  <a:lnTo>
                    <a:pt x="63" y="71"/>
                  </a:lnTo>
                  <a:lnTo>
                    <a:pt x="63" y="52"/>
                  </a:lnTo>
                  <a:lnTo>
                    <a:pt x="62" y="33"/>
                  </a:lnTo>
                  <a:lnTo>
                    <a:pt x="60" y="16"/>
                  </a:lnTo>
                  <a:lnTo>
                    <a:pt x="55" y="0"/>
                  </a:lnTo>
                  <a:lnTo>
                    <a:pt x="52" y="10"/>
                  </a:lnTo>
                  <a:lnTo>
                    <a:pt x="51" y="21"/>
                  </a:lnTo>
                  <a:lnTo>
                    <a:pt x="50" y="32"/>
                  </a:lnTo>
                  <a:lnTo>
                    <a:pt x="49" y="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2" name="Freeform 148"/>
            <p:cNvSpPr>
              <a:spLocks/>
            </p:cNvSpPr>
            <p:nvPr/>
          </p:nvSpPr>
          <p:spPr bwMode="auto">
            <a:xfrm>
              <a:off x="4038" y="2439"/>
              <a:ext cx="115" cy="19"/>
            </a:xfrm>
            <a:custGeom>
              <a:avLst/>
              <a:gdLst>
                <a:gd name="T0" fmla="*/ 0 w 115"/>
                <a:gd name="T1" fmla="*/ 0 h 19"/>
                <a:gd name="T2" fmla="*/ 0 w 115"/>
                <a:gd name="T3" fmla="*/ 3 h 19"/>
                <a:gd name="T4" fmla="*/ 0 w 115"/>
                <a:gd name="T5" fmla="*/ 6 h 19"/>
                <a:gd name="T6" fmla="*/ 0 w 115"/>
                <a:gd name="T7" fmla="*/ 9 h 19"/>
                <a:gd name="T8" fmla="*/ 0 w 115"/>
                <a:gd name="T9" fmla="*/ 11 h 19"/>
                <a:gd name="T10" fmla="*/ 14 w 115"/>
                <a:gd name="T11" fmla="*/ 13 h 19"/>
                <a:gd name="T12" fmla="*/ 28 w 115"/>
                <a:gd name="T13" fmla="*/ 15 h 19"/>
                <a:gd name="T14" fmla="*/ 42 w 115"/>
                <a:gd name="T15" fmla="*/ 17 h 19"/>
                <a:gd name="T16" fmla="*/ 57 w 115"/>
                <a:gd name="T17" fmla="*/ 19 h 19"/>
                <a:gd name="T18" fmla="*/ 71 w 115"/>
                <a:gd name="T19" fmla="*/ 19 h 19"/>
                <a:gd name="T20" fmla="*/ 86 w 115"/>
                <a:gd name="T21" fmla="*/ 18 h 19"/>
                <a:gd name="T22" fmla="*/ 100 w 115"/>
                <a:gd name="T23" fmla="*/ 16 h 19"/>
                <a:gd name="T24" fmla="*/ 114 w 115"/>
                <a:gd name="T25" fmla="*/ 12 h 19"/>
                <a:gd name="T26" fmla="*/ 115 w 115"/>
                <a:gd name="T27" fmla="*/ 10 h 19"/>
                <a:gd name="T28" fmla="*/ 115 w 115"/>
                <a:gd name="T29" fmla="*/ 9 h 19"/>
                <a:gd name="T30" fmla="*/ 115 w 115"/>
                <a:gd name="T31" fmla="*/ 7 h 19"/>
                <a:gd name="T32" fmla="*/ 115 w 115"/>
                <a:gd name="T33" fmla="*/ 6 h 19"/>
                <a:gd name="T34" fmla="*/ 109 w 115"/>
                <a:gd name="T35" fmla="*/ 4 h 19"/>
                <a:gd name="T36" fmla="*/ 103 w 115"/>
                <a:gd name="T37" fmla="*/ 6 h 19"/>
                <a:gd name="T38" fmla="*/ 96 w 115"/>
                <a:gd name="T39" fmla="*/ 8 h 19"/>
                <a:gd name="T40" fmla="*/ 89 w 115"/>
                <a:gd name="T41" fmla="*/ 7 h 19"/>
                <a:gd name="T42" fmla="*/ 78 w 115"/>
                <a:gd name="T43" fmla="*/ 7 h 19"/>
                <a:gd name="T44" fmla="*/ 66 w 115"/>
                <a:gd name="T45" fmla="*/ 7 h 19"/>
                <a:gd name="T46" fmla="*/ 56 w 115"/>
                <a:gd name="T47" fmla="*/ 6 h 19"/>
                <a:gd name="T48" fmla="*/ 45 w 115"/>
                <a:gd name="T49" fmla="*/ 4 h 19"/>
                <a:gd name="T50" fmla="*/ 35 w 115"/>
                <a:gd name="T51" fmla="*/ 3 h 19"/>
                <a:gd name="T52" fmla="*/ 23 w 115"/>
                <a:gd name="T53" fmla="*/ 2 h 19"/>
                <a:gd name="T54" fmla="*/ 12 w 115"/>
                <a:gd name="T55" fmla="*/ 1 h 19"/>
                <a:gd name="T56" fmla="*/ 0 w 115"/>
                <a:gd name="T5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9">
                  <a:moveTo>
                    <a:pt x="0" y="0"/>
                  </a:moveTo>
                  <a:lnTo>
                    <a:pt x="0" y="3"/>
                  </a:lnTo>
                  <a:lnTo>
                    <a:pt x="0" y="6"/>
                  </a:lnTo>
                  <a:lnTo>
                    <a:pt x="0" y="9"/>
                  </a:lnTo>
                  <a:lnTo>
                    <a:pt x="0" y="11"/>
                  </a:lnTo>
                  <a:lnTo>
                    <a:pt x="14" y="13"/>
                  </a:lnTo>
                  <a:lnTo>
                    <a:pt x="28" y="15"/>
                  </a:lnTo>
                  <a:lnTo>
                    <a:pt x="42" y="17"/>
                  </a:lnTo>
                  <a:lnTo>
                    <a:pt x="57" y="19"/>
                  </a:lnTo>
                  <a:lnTo>
                    <a:pt x="71" y="19"/>
                  </a:lnTo>
                  <a:lnTo>
                    <a:pt x="86" y="18"/>
                  </a:lnTo>
                  <a:lnTo>
                    <a:pt x="100" y="16"/>
                  </a:lnTo>
                  <a:lnTo>
                    <a:pt x="114" y="12"/>
                  </a:lnTo>
                  <a:lnTo>
                    <a:pt x="115" y="10"/>
                  </a:lnTo>
                  <a:lnTo>
                    <a:pt x="115" y="9"/>
                  </a:lnTo>
                  <a:lnTo>
                    <a:pt x="115" y="7"/>
                  </a:lnTo>
                  <a:lnTo>
                    <a:pt x="115" y="6"/>
                  </a:lnTo>
                  <a:lnTo>
                    <a:pt x="109" y="4"/>
                  </a:lnTo>
                  <a:lnTo>
                    <a:pt x="103" y="6"/>
                  </a:lnTo>
                  <a:lnTo>
                    <a:pt x="96" y="8"/>
                  </a:lnTo>
                  <a:lnTo>
                    <a:pt x="89" y="7"/>
                  </a:lnTo>
                  <a:lnTo>
                    <a:pt x="78" y="7"/>
                  </a:lnTo>
                  <a:lnTo>
                    <a:pt x="66" y="7"/>
                  </a:lnTo>
                  <a:lnTo>
                    <a:pt x="56" y="6"/>
                  </a:lnTo>
                  <a:lnTo>
                    <a:pt x="45" y="4"/>
                  </a:lnTo>
                  <a:lnTo>
                    <a:pt x="35" y="3"/>
                  </a:lnTo>
                  <a:lnTo>
                    <a:pt x="23" y="2"/>
                  </a:lnTo>
                  <a:lnTo>
                    <a:pt x="1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3" name="Freeform 149"/>
            <p:cNvSpPr>
              <a:spLocks/>
            </p:cNvSpPr>
            <p:nvPr/>
          </p:nvSpPr>
          <p:spPr bwMode="auto">
            <a:xfrm>
              <a:off x="4065" y="2468"/>
              <a:ext cx="43" cy="19"/>
            </a:xfrm>
            <a:custGeom>
              <a:avLst/>
              <a:gdLst>
                <a:gd name="T0" fmla="*/ 0 w 43"/>
                <a:gd name="T1" fmla="*/ 5 h 19"/>
                <a:gd name="T2" fmla="*/ 0 w 43"/>
                <a:gd name="T3" fmla="*/ 8 h 19"/>
                <a:gd name="T4" fmla="*/ 0 w 43"/>
                <a:gd name="T5" fmla="*/ 10 h 19"/>
                <a:gd name="T6" fmla="*/ 1 w 43"/>
                <a:gd name="T7" fmla="*/ 12 h 19"/>
                <a:gd name="T8" fmla="*/ 4 w 43"/>
                <a:gd name="T9" fmla="*/ 14 h 19"/>
                <a:gd name="T10" fmla="*/ 39 w 43"/>
                <a:gd name="T11" fmla="*/ 19 h 19"/>
                <a:gd name="T12" fmla="*/ 39 w 43"/>
                <a:gd name="T13" fmla="*/ 15 h 19"/>
                <a:gd name="T14" fmla="*/ 40 w 43"/>
                <a:gd name="T15" fmla="*/ 12 h 19"/>
                <a:gd name="T16" fmla="*/ 42 w 43"/>
                <a:gd name="T17" fmla="*/ 9 h 19"/>
                <a:gd name="T18" fmla="*/ 43 w 43"/>
                <a:gd name="T19" fmla="*/ 6 h 19"/>
                <a:gd name="T20" fmla="*/ 38 w 43"/>
                <a:gd name="T21" fmla="*/ 4 h 19"/>
                <a:gd name="T22" fmla="*/ 33 w 43"/>
                <a:gd name="T23" fmla="*/ 3 h 19"/>
                <a:gd name="T24" fmla="*/ 28 w 43"/>
                <a:gd name="T25" fmla="*/ 1 h 19"/>
                <a:gd name="T26" fmla="*/ 21 w 43"/>
                <a:gd name="T27" fmla="*/ 1 h 19"/>
                <a:gd name="T28" fmla="*/ 16 w 43"/>
                <a:gd name="T29" fmla="*/ 0 h 19"/>
                <a:gd name="T30" fmla="*/ 10 w 43"/>
                <a:gd name="T31" fmla="*/ 1 h 19"/>
                <a:gd name="T32" fmla="*/ 5 w 43"/>
                <a:gd name="T33" fmla="*/ 3 h 19"/>
                <a:gd name="T34" fmla="*/ 0 w 43"/>
                <a:gd name="T35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3" h="19">
                  <a:moveTo>
                    <a:pt x="0" y="5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1" y="12"/>
                  </a:lnTo>
                  <a:lnTo>
                    <a:pt x="4" y="14"/>
                  </a:lnTo>
                  <a:lnTo>
                    <a:pt x="39" y="19"/>
                  </a:lnTo>
                  <a:lnTo>
                    <a:pt x="39" y="15"/>
                  </a:lnTo>
                  <a:lnTo>
                    <a:pt x="40" y="12"/>
                  </a:lnTo>
                  <a:lnTo>
                    <a:pt x="42" y="9"/>
                  </a:lnTo>
                  <a:lnTo>
                    <a:pt x="43" y="6"/>
                  </a:lnTo>
                  <a:lnTo>
                    <a:pt x="38" y="4"/>
                  </a:lnTo>
                  <a:lnTo>
                    <a:pt x="33" y="3"/>
                  </a:lnTo>
                  <a:lnTo>
                    <a:pt x="28" y="1"/>
                  </a:lnTo>
                  <a:lnTo>
                    <a:pt x="21" y="1"/>
                  </a:lnTo>
                  <a:lnTo>
                    <a:pt x="16" y="0"/>
                  </a:lnTo>
                  <a:lnTo>
                    <a:pt x="10" y="1"/>
                  </a:lnTo>
                  <a:lnTo>
                    <a:pt x="5" y="3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190614" name="Text Box 150"/>
          <p:cNvSpPr txBox="1">
            <a:spLocks noChangeArrowheads="1"/>
          </p:cNvSpPr>
          <p:nvPr/>
        </p:nvSpPr>
        <p:spPr bwMode="auto">
          <a:xfrm>
            <a:off x="1449388" y="5410200"/>
            <a:ext cx="6478587" cy="641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 type="none" w="sm" len="sm"/>
                <a:tailEnd type="none" w="sm" len="sm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l">
              <a:spcBef>
                <a:spcPct val="20000"/>
              </a:spcBef>
            </a:pPr>
            <a:r>
              <a:rPr lang="en-US" sz="3600" dirty="0"/>
              <a:t>If fire occurs, know what to do</a:t>
            </a:r>
          </a:p>
        </p:txBody>
      </p:sp>
      <p:grpSp>
        <p:nvGrpSpPr>
          <p:cNvPr id="190615" name="Group 151"/>
          <p:cNvGrpSpPr>
            <a:grpSpLocks/>
          </p:cNvGrpSpPr>
          <p:nvPr/>
        </p:nvGrpSpPr>
        <p:grpSpPr bwMode="auto">
          <a:xfrm>
            <a:off x="1035050" y="696913"/>
            <a:ext cx="479425" cy="1152525"/>
            <a:chOff x="1335" y="1023"/>
            <a:chExt cx="2676" cy="5625"/>
          </a:xfrm>
        </p:grpSpPr>
        <p:sp>
          <p:nvSpPr>
            <p:cNvPr id="190616" name="Freeform 152"/>
            <p:cNvSpPr>
              <a:spLocks/>
            </p:cNvSpPr>
            <p:nvPr/>
          </p:nvSpPr>
          <p:spPr bwMode="auto">
            <a:xfrm>
              <a:off x="1335" y="1823"/>
              <a:ext cx="2676" cy="4825"/>
            </a:xfrm>
            <a:custGeom>
              <a:avLst/>
              <a:gdLst>
                <a:gd name="T0" fmla="*/ 2837 w 8027"/>
                <a:gd name="T1" fmla="*/ 14266 h 14476"/>
                <a:gd name="T2" fmla="*/ 2264 w 8027"/>
                <a:gd name="T3" fmla="*/ 13974 h 14476"/>
                <a:gd name="T4" fmla="*/ 1847 w 8027"/>
                <a:gd name="T5" fmla="*/ 13698 h 14476"/>
                <a:gd name="T6" fmla="*/ 1456 w 8027"/>
                <a:gd name="T7" fmla="*/ 13378 h 14476"/>
                <a:gd name="T8" fmla="*/ 1113 w 8027"/>
                <a:gd name="T9" fmla="*/ 13036 h 14476"/>
                <a:gd name="T10" fmla="*/ 583 w 8027"/>
                <a:gd name="T11" fmla="*/ 12306 h 14476"/>
                <a:gd name="T12" fmla="*/ 262 w 8027"/>
                <a:gd name="T13" fmla="*/ 11614 h 14476"/>
                <a:gd name="T14" fmla="*/ 92 w 8027"/>
                <a:gd name="T15" fmla="*/ 11001 h 14476"/>
                <a:gd name="T16" fmla="*/ 19 w 8027"/>
                <a:gd name="T17" fmla="*/ 10481 h 14476"/>
                <a:gd name="T18" fmla="*/ 11 w 8027"/>
                <a:gd name="T19" fmla="*/ 9657 h 14476"/>
                <a:gd name="T20" fmla="*/ 104 w 8027"/>
                <a:gd name="T21" fmla="*/ 8923 h 14476"/>
                <a:gd name="T22" fmla="*/ 297 w 8027"/>
                <a:gd name="T23" fmla="*/ 8147 h 14476"/>
                <a:gd name="T24" fmla="*/ 511 w 8027"/>
                <a:gd name="T25" fmla="*/ 7657 h 14476"/>
                <a:gd name="T26" fmla="*/ 854 w 8027"/>
                <a:gd name="T27" fmla="*/ 7136 h 14476"/>
                <a:gd name="T28" fmla="*/ 1251 w 8027"/>
                <a:gd name="T29" fmla="*/ 6711 h 14476"/>
                <a:gd name="T30" fmla="*/ 1761 w 8027"/>
                <a:gd name="T31" fmla="*/ 6326 h 14476"/>
                <a:gd name="T32" fmla="*/ 2066 w 8027"/>
                <a:gd name="T33" fmla="*/ 6162 h 14476"/>
                <a:gd name="T34" fmla="*/ 1887 w 8027"/>
                <a:gd name="T35" fmla="*/ 6964 h 14476"/>
                <a:gd name="T36" fmla="*/ 1813 w 8027"/>
                <a:gd name="T37" fmla="*/ 7779 h 14476"/>
                <a:gd name="T38" fmla="*/ 1850 w 8027"/>
                <a:gd name="T39" fmla="*/ 8221 h 14476"/>
                <a:gd name="T40" fmla="*/ 1971 w 8027"/>
                <a:gd name="T41" fmla="*/ 8581 h 14476"/>
                <a:gd name="T42" fmla="*/ 2104 w 8027"/>
                <a:gd name="T43" fmla="*/ 8742 h 14476"/>
                <a:gd name="T44" fmla="*/ 2280 w 8027"/>
                <a:gd name="T45" fmla="*/ 8761 h 14476"/>
                <a:gd name="T46" fmla="*/ 2575 w 8027"/>
                <a:gd name="T47" fmla="*/ 8629 h 14476"/>
                <a:gd name="T48" fmla="*/ 2928 w 8027"/>
                <a:gd name="T49" fmla="*/ 8321 h 14476"/>
                <a:gd name="T50" fmla="*/ 3194 w 8027"/>
                <a:gd name="T51" fmla="*/ 7991 h 14476"/>
                <a:gd name="T52" fmla="*/ 3520 w 8027"/>
                <a:gd name="T53" fmla="*/ 7415 h 14476"/>
                <a:gd name="T54" fmla="*/ 3694 w 8027"/>
                <a:gd name="T55" fmla="*/ 6893 h 14476"/>
                <a:gd name="T56" fmla="*/ 3753 w 8027"/>
                <a:gd name="T57" fmla="*/ 6319 h 14476"/>
                <a:gd name="T58" fmla="*/ 3704 w 8027"/>
                <a:gd name="T59" fmla="*/ 5864 h 14476"/>
                <a:gd name="T60" fmla="*/ 3491 w 8027"/>
                <a:gd name="T61" fmla="*/ 5077 h 14476"/>
                <a:gd name="T62" fmla="*/ 3104 w 8027"/>
                <a:gd name="T63" fmla="*/ 3944 h 14476"/>
                <a:gd name="T64" fmla="*/ 2952 w 8027"/>
                <a:gd name="T65" fmla="*/ 3311 h 14476"/>
                <a:gd name="T66" fmla="*/ 2917 w 8027"/>
                <a:gd name="T67" fmla="*/ 2809 h 14476"/>
                <a:gd name="T68" fmla="*/ 3053 w 8027"/>
                <a:gd name="T69" fmla="*/ 2027 h 14476"/>
                <a:gd name="T70" fmla="*/ 3296 w 8027"/>
                <a:gd name="T71" fmla="*/ 1289 h 14476"/>
                <a:gd name="T72" fmla="*/ 3668 w 8027"/>
                <a:gd name="T73" fmla="*/ 452 h 14476"/>
                <a:gd name="T74" fmla="*/ 3917 w 8027"/>
                <a:gd name="T75" fmla="*/ 0 h 14476"/>
                <a:gd name="T76" fmla="*/ 4015 w 8027"/>
                <a:gd name="T77" fmla="*/ 708 h 14476"/>
                <a:gd name="T78" fmla="*/ 4156 w 8027"/>
                <a:gd name="T79" fmla="*/ 1332 h 14476"/>
                <a:gd name="T80" fmla="*/ 4324 w 8027"/>
                <a:gd name="T81" fmla="*/ 1857 h 14476"/>
                <a:gd name="T82" fmla="*/ 4672 w 8027"/>
                <a:gd name="T83" fmla="*/ 2600 h 14476"/>
                <a:gd name="T84" fmla="*/ 4932 w 8027"/>
                <a:gd name="T85" fmla="*/ 2974 h 14476"/>
                <a:gd name="T86" fmla="*/ 5344 w 8027"/>
                <a:gd name="T87" fmla="*/ 3369 h 14476"/>
                <a:gd name="T88" fmla="*/ 5805 w 8027"/>
                <a:gd name="T89" fmla="*/ 3753 h 14476"/>
                <a:gd name="T90" fmla="*/ 6400 w 8027"/>
                <a:gd name="T91" fmla="*/ 4385 h 14476"/>
                <a:gd name="T92" fmla="*/ 6991 w 8027"/>
                <a:gd name="T93" fmla="*/ 5183 h 14476"/>
                <a:gd name="T94" fmla="*/ 7382 w 8027"/>
                <a:gd name="T95" fmla="*/ 5850 h 14476"/>
                <a:gd name="T96" fmla="*/ 7731 w 8027"/>
                <a:gd name="T97" fmla="*/ 6621 h 14476"/>
                <a:gd name="T98" fmla="*/ 7929 w 8027"/>
                <a:gd name="T99" fmla="*/ 7263 h 14476"/>
                <a:gd name="T100" fmla="*/ 8027 w 8027"/>
                <a:gd name="T101" fmla="*/ 8051 h 14476"/>
                <a:gd name="T102" fmla="*/ 7962 w 8027"/>
                <a:gd name="T103" fmla="*/ 9441 h 14476"/>
                <a:gd name="T104" fmla="*/ 7810 w 8027"/>
                <a:gd name="T105" fmla="*/ 10396 h 14476"/>
                <a:gd name="T106" fmla="*/ 7619 w 8027"/>
                <a:gd name="T107" fmla="*/ 11078 h 14476"/>
                <a:gd name="T108" fmla="*/ 7315 w 8027"/>
                <a:gd name="T109" fmla="*/ 11805 h 14476"/>
                <a:gd name="T110" fmla="*/ 6980 w 8027"/>
                <a:gd name="T111" fmla="*/ 12392 h 14476"/>
                <a:gd name="T112" fmla="*/ 6428 w 8027"/>
                <a:gd name="T113" fmla="*/ 13133 h 14476"/>
                <a:gd name="T114" fmla="*/ 5936 w 8027"/>
                <a:gd name="T115" fmla="*/ 13622 h 14476"/>
                <a:gd name="T116" fmla="*/ 5313 w 8027"/>
                <a:gd name="T117" fmla="*/ 14051 h 14476"/>
                <a:gd name="T118" fmla="*/ 4790 w 8027"/>
                <a:gd name="T119" fmla="*/ 14293 h 14476"/>
                <a:gd name="T120" fmla="*/ 4373 w 8027"/>
                <a:gd name="T121" fmla="*/ 14413 h 14476"/>
                <a:gd name="T122" fmla="*/ 3769 w 8027"/>
                <a:gd name="T123" fmla="*/ 14476 h 14476"/>
                <a:gd name="T124" fmla="*/ 3286 w 8027"/>
                <a:gd name="T125" fmla="*/ 14418 h 14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27" h="14476">
                  <a:moveTo>
                    <a:pt x="3004" y="14332"/>
                  </a:moveTo>
                  <a:lnTo>
                    <a:pt x="2837" y="14266"/>
                  </a:lnTo>
                  <a:lnTo>
                    <a:pt x="2470" y="14091"/>
                  </a:lnTo>
                  <a:lnTo>
                    <a:pt x="2264" y="13974"/>
                  </a:lnTo>
                  <a:lnTo>
                    <a:pt x="2055" y="13844"/>
                  </a:lnTo>
                  <a:lnTo>
                    <a:pt x="1847" y="13698"/>
                  </a:lnTo>
                  <a:lnTo>
                    <a:pt x="1647" y="13543"/>
                  </a:lnTo>
                  <a:lnTo>
                    <a:pt x="1456" y="13378"/>
                  </a:lnTo>
                  <a:lnTo>
                    <a:pt x="1277" y="13209"/>
                  </a:lnTo>
                  <a:lnTo>
                    <a:pt x="1113" y="13036"/>
                  </a:lnTo>
                  <a:lnTo>
                    <a:pt x="818" y="12670"/>
                  </a:lnTo>
                  <a:lnTo>
                    <a:pt x="583" y="12306"/>
                  </a:lnTo>
                  <a:lnTo>
                    <a:pt x="399" y="11951"/>
                  </a:lnTo>
                  <a:lnTo>
                    <a:pt x="262" y="11614"/>
                  </a:lnTo>
                  <a:lnTo>
                    <a:pt x="162" y="11297"/>
                  </a:lnTo>
                  <a:lnTo>
                    <a:pt x="92" y="11001"/>
                  </a:lnTo>
                  <a:lnTo>
                    <a:pt x="46" y="10729"/>
                  </a:lnTo>
                  <a:lnTo>
                    <a:pt x="19" y="10481"/>
                  </a:lnTo>
                  <a:lnTo>
                    <a:pt x="0" y="10022"/>
                  </a:lnTo>
                  <a:lnTo>
                    <a:pt x="11" y="9657"/>
                  </a:lnTo>
                  <a:lnTo>
                    <a:pt x="38" y="9371"/>
                  </a:lnTo>
                  <a:lnTo>
                    <a:pt x="104" y="8923"/>
                  </a:lnTo>
                  <a:lnTo>
                    <a:pt x="206" y="8451"/>
                  </a:lnTo>
                  <a:lnTo>
                    <a:pt x="297" y="8147"/>
                  </a:lnTo>
                  <a:lnTo>
                    <a:pt x="400" y="7885"/>
                  </a:lnTo>
                  <a:lnTo>
                    <a:pt x="511" y="7657"/>
                  </a:lnTo>
                  <a:lnTo>
                    <a:pt x="624" y="7461"/>
                  </a:lnTo>
                  <a:lnTo>
                    <a:pt x="854" y="7136"/>
                  </a:lnTo>
                  <a:lnTo>
                    <a:pt x="1066" y="6893"/>
                  </a:lnTo>
                  <a:lnTo>
                    <a:pt x="1251" y="6711"/>
                  </a:lnTo>
                  <a:lnTo>
                    <a:pt x="1560" y="6462"/>
                  </a:lnTo>
                  <a:lnTo>
                    <a:pt x="1761" y="6326"/>
                  </a:lnTo>
                  <a:lnTo>
                    <a:pt x="1983" y="6201"/>
                  </a:lnTo>
                  <a:lnTo>
                    <a:pt x="2066" y="6162"/>
                  </a:lnTo>
                  <a:lnTo>
                    <a:pt x="1989" y="6458"/>
                  </a:lnTo>
                  <a:lnTo>
                    <a:pt x="1887" y="6964"/>
                  </a:lnTo>
                  <a:lnTo>
                    <a:pt x="1829" y="7423"/>
                  </a:lnTo>
                  <a:lnTo>
                    <a:pt x="1813" y="7779"/>
                  </a:lnTo>
                  <a:lnTo>
                    <a:pt x="1825" y="8037"/>
                  </a:lnTo>
                  <a:lnTo>
                    <a:pt x="1850" y="8221"/>
                  </a:lnTo>
                  <a:lnTo>
                    <a:pt x="1921" y="8472"/>
                  </a:lnTo>
                  <a:lnTo>
                    <a:pt x="1971" y="8581"/>
                  </a:lnTo>
                  <a:lnTo>
                    <a:pt x="2033" y="8679"/>
                  </a:lnTo>
                  <a:lnTo>
                    <a:pt x="2104" y="8742"/>
                  </a:lnTo>
                  <a:lnTo>
                    <a:pt x="2188" y="8765"/>
                  </a:lnTo>
                  <a:lnTo>
                    <a:pt x="2280" y="8761"/>
                  </a:lnTo>
                  <a:lnTo>
                    <a:pt x="2377" y="8734"/>
                  </a:lnTo>
                  <a:lnTo>
                    <a:pt x="2575" y="8629"/>
                  </a:lnTo>
                  <a:lnTo>
                    <a:pt x="2761" y="8483"/>
                  </a:lnTo>
                  <a:lnTo>
                    <a:pt x="2928" y="8321"/>
                  </a:lnTo>
                  <a:lnTo>
                    <a:pt x="3072" y="8153"/>
                  </a:lnTo>
                  <a:lnTo>
                    <a:pt x="3194" y="7991"/>
                  </a:lnTo>
                  <a:lnTo>
                    <a:pt x="3392" y="7674"/>
                  </a:lnTo>
                  <a:lnTo>
                    <a:pt x="3520" y="7415"/>
                  </a:lnTo>
                  <a:lnTo>
                    <a:pt x="3601" y="7211"/>
                  </a:lnTo>
                  <a:lnTo>
                    <a:pt x="3694" y="6893"/>
                  </a:lnTo>
                  <a:lnTo>
                    <a:pt x="3745" y="6567"/>
                  </a:lnTo>
                  <a:lnTo>
                    <a:pt x="3753" y="6319"/>
                  </a:lnTo>
                  <a:lnTo>
                    <a:pt x="3736" y="6085"/>
                  </a:lnTo>
                  <a:lnTo>
                    <a:pt x="3704" y="5864"/>
                  </a:lnTo>
                  <a:lnTo>
                    <a:pt x="3606" y="5446"/>
                  </a:lnTo>
                  <a:lnTo>
                    <a:pt x="3491" y="5077"/>
                  </a:lnTo>
                  <a:lnTo>
                    <a:pt x="3264" y="4429"/>
                  </a:lnTo>
                  <a:lnTo>
                    <a:pt x="3104" y="3944"/>
                  </a:lnTo>
                  <a:lnTo>
                    <a:pt x="3006" y="3582"/>
                  </a:lnTo>
                  <a:lnTo>
                    <a:pt x="2952" y="3311"/>
                  </a:lnTo>
                  <a:lnTo>
                    <a:pt x="2928" y="3108"/>
                  </a:lnTo>
                  <a:lnTo>
                    <a:pt x="2917" y="2809"/>
                  </a:lnTo>
                  <a:lnTo>
                    <a:pt x="2947" y="2512"/>
                  </a:lnTo>
                  <a:lnTo>
                    <a:pt x="3053" y="2027"/>
                  </a:lnTo>
                  <a:lnTo>
                    <a:pt x="3175" y="1622"/>
                  </a:lnTo>
                  <a:lnTo>
                    <a:pt x="3296" y="1289"/>
                  </a:lnTo>
                  <a:lnTo>
                    <a:pt x="3514" y="771"/>
                  </a:lnTo>
                  <a:lnTo>
                    <a:pt x="3668" y="452"/>
                  </a:lnTo>
                  <a:lnTo>
                    <a:pt x="3846" y="120"/>
                  </a:lnTo>
                  <a:lnTo>
                    <a:pt x="3917" y="0"/>
                  </a:lnTo>
                  <a:lnTo>
                    <a:pt x="3963" y="398"/>
                  </a:lnTo>
                  <a:lnTo>
                    <a:pt x="4015" y="708"/>
                  </a:lnTo>
                  <a:lnTo>
                    <a:pt x="4080" y="1026"/>
                  </a:lnTo>
                  <a:lnTo>
                    <a:pt x="4156" y="1332"/>
                  </a:lnTo>
                  <a:lnTo>
                    <a:pt x="4239" y="1609"/>
                  </a:lnTo>
                  <a:lnTo>
                    <a:pt x="4324" y="1857"/>
                  </a:lnTo>
                  <a:lnTo>
                    <a:pt x="4506" y="2289"/>
                  </a:lnTo>
                  <a:lnTo>
                    <a:pt x="4672" y="2600"/>
                  </a:lnTo>
                  <a:lnTo>
                    <a:pt x="4814" y="2819"/>
                  </a:lnTo>
                  <a:lnTo>
                    <a:pt x="4932" y="2974"/>
                  </a:lnTo>
                  <a:lnTo>
                    <a:pt x="5126" y="3185"/>
                  </a:lnTo>
                  <a:lnTo>
                    <a:pt x="5344" y="3369"/>
                  </a:lnTo>
                  <a:lnTo>
                    <a:pt x="5580" y="3554"/>
                  </a:lnTo>
                  <a:lnTo>
                    <a:pt x="5805" y="3753"/>
                  </a:lnTo>
                  <a:lnTo>
                    <a:pt x="6014" y="3957"/>
                  </a:lnTo>
                  <a:lnTo>
                    <a:pt x="6400" y="4385"/>
                  </a:lnTo>
                  <a:lnTo>
                    <a:pt x="6724" y="4798"/>
                  </a:lnTo>
                  <a:lnTo>
                    <a:pt x="6991" y="5183"/>
                  </a:lnTo>
                  <a:lnTo>
                    <a:pt x="7207" y="5535"/>
                  </a:lnTo>
                  <a:lnTo>
                    <a:pt x="7382" y="5850"/>
                  </a:lnTo>
                  <a:lnTo>
                    <a:pt x="7523" y="6128"/>
                  </a:lnTo>
                  <a:lnTo>
                    <a:pt x="7731" y="6621"/>
                  </a:lnTo>
                  <a:lnTo>
                    <a:pt x="7856" y="6990"/>
                  </a:lnTo>
                  <a:lnTo>
                    <a:pt x="7929" y="7263"/>
                  </a:lnTo>
                  <a:lnTo>
                    <a:pt x="8001" y="7665"/>
                  </a:lnTo>
                  <a:lnTo>
                    <a:pt x="8027" y="8051"/>
                  </a:lnTo>
                  <a:lnTo>
                    <a:pt x="8010" y="8816"/>
                  </a:lnTo>
                  <a:lnTo>
                    <a:pt x="7962" y="9441"/>
                  </a:lnTo>
                  <a:lnTo>
                    <a:pt x="7895" y="9960"/>
                  </a:lnTo>
                  <a:lnTo>
                    <a:pt x="7810" y="10396"/>
                  </a:lnTo>
                  <a:lnTo>
                    <a:pt x="7717" y="10764"/>
                  </a:lnTo>
                  <a:lnTo>
                    <a:pt x="7619" y="11078"/>
                  </a:lnTo>
                  <a:lnTo>
                    <a:pt x="7519" y="11346"/>
                  </a:lnTo>
                  <a:lnTo>
                    <a:pt x="7315" y="11805"/>
                  </a:lnTo>
                  <a:lnTo>
                    <a:pt x="7132" y="12143"/>
                  </a:lnTo>
                  <a:lnTo>
                    <a:pt x="6980" y="12392"/>
                  </a:lnTo>
                  <a:lnTo>
                    <a:pt x="6722" y="12763"/>
                  </a:lnTo>
                  <a:lnTo>
                    <a:pt x="6428" y="13133"/>
                  </a:lnTo>
                  <a:lnTo>
                    <a:pt x="6269" y="13311"/>
                  </a:lnTo>
                  <a:lnTo>
                    <a:pt x="5936" y="13622"/>
                  </a:lnTo>
                  <a:lnTo>
                    <a:pt x="5613" y="13865"/>
                  </a:lnTo>
                  <a:lnTo>
                    <a:pt x="5313" y="14051"/>
                  </a:lnTo>
                  <a:lnTo>
                    <a:pt x="5037" y="14191"/>
                  </a:lnTo>
                  <a:lnTo>
                    <a:pt x="4790" y="14293"/>
                  </a:lnTo>
                  <a:lnTo>
                    <a:pt x="4569" y="14365"/>
                  </a:lnTo>
                  <a:lnTo>
                    <a:pt x="4373" y="14413"/>
                  </a:lnTo>
                  <a:lnTo>
                    <a:pt x="4027" y="14466"/>
                  </a:lnTo>
                  <a:lnTo>
                    <a:pt x="3769" y="14476"/>
                  </a:lnTo>
                  <a:lnTo>
                    <a:pt x="3574" y="14465"/>
                  </a:lnTo>
                  <a:lnTo>
                    <a:pt x="3286" y="14418"/>
                  </a:lnTo>
                  <a:lnTo>
                    <a:pt x="3004" y="14332"/>
                  </a:lnTo>
                  <a:close/>
                </a:path>
              </a:pathLst>
            </a:custGeom>
            <a:solidFill>
              <a:srgbClr val="FFD800"/>
            </a:solidFill>
            <a:ln w="19685">
              <a:solidFill>
                <a:srgbClr val="FF3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7" name="Freeform 153"/>
            <p:cNvSpPr>
              <a:spLocks/>
            </p:cNvSpPr>
            <p:nvPr/>
          </p:nvSpPr>
          <p:spPr bwMode="auto">
            <a:xfrm>
              <a:off x="1475" y="1023"/>
              <a:ext cx="462" cy="1081"/>
            </a:xfrm>
            <a:custGeom>
              <a:avLst/>
              <a:gdLst>
                <a:gd name="T0" fmla="*/ 1385 w 1385"/>
                <a:gd name="T1" fmla="*/ 0 h 3241"/>
                <a:gd name="T2" fmla="*/ 1247 w 1385"/>
                <a:gd name="T3" fmla="*/ 332 h 3241"/>
                <a:gd name="T4" fmla="*/ 1155 w 1385"/>
                <a:gd name="T5" fmla="*/ 596 h 3241"/>
                <a:gd name="T6" fmla="*/ 1073 w 1385"/>
                <a:gd name="T7" fmla="*/ 872 h 3241"/>
                <a:gd name="T8" fmla="*/ 1008 w 1385"/>
                <a:gd name="T9" fmla="*/ 1141 h 3241"/>
                <a:gd name="T10" fmla="*/ 963 w 1385"/>
                <a:gd name="T11" fmla="*/ 1391 h 3241"/>
                <a:gd name="T12" fmla="*/ 934 w 1385"/>
                <a:gd name="T13" fmla="*/ 1619 h 3241"/>
                <a:gd name="T14" fmla="*/ 919 w 1385"/>
                <a:gd name="T15" fmla="*/ 2029 h 3241"/>
                <a:gd name="T16" fmla="*/ 943 w 1385"/>
                <a:gd name="T17" fmla="*/ 2336 h 3241"/>
                <a:gd name="T18" fmla="*/ 986 w 1385"/>
                <a:gd name="T19" fmla="*/ 2563 h 3241"/>
                <a:gd name="T20" fmla="*/ 1034 w 1385"/>
                <a:gd name="T21" fmla="*/ 2730 h 3241"/>
                <a:gd name="T22" fmla="*/ 1134 w 1385"/>
                <a:gd name="T23" fmla="*/ 2971 h 3241"/>
                <a:gd name="T24" fmla="*/ 1271 w 1385"/>
                <a:gd name="T25" fmla="*/ 3198 h 3241"/>
                <a:gd name="T26" fmla="*/ 1099 w 1385"/>
                <a:gd name="T27" fmla="*/ 3232 h 3241"/>
                <a:gd name="T28" fmla="*/ 967 w 1385"/>
                <a:gd name="T29" fmla="*/ 3241 h 3241"/>
                <a:gd name="T30" fmla="*/ 835 w 1385"/>
                <a:gd name="T31" fmla="*/ 3234 h 3241"/>
                <a:gd name="T32" fmla="*/ 712 w 1385"/>
                <a:gd name="T33" fmla="*/ 3214 h 3241"/>
                <a:gd name="T34" fmla="*/ 600 w 1385"/>
                <a:gd name="T35" fmla="*/ 3179 h 3241"/>
                <a:gd name="T36" fmla="*/ 504 w 1385"/>
                <a:gd name="T37" fmla="*/ 3135 h 3241"/>
                <a:gd name="T38" fmla="*/ 422 w 1385"/>
                <a:gd name="T39" fmla="*/ 3085 h 3241"/>
                <a:gd name="T40" fmla="*/ 287 w 1385"/>
                <a:gd name="T41" fmla="*/ 2961 h 3241"/>
                <a:gd name="T42" fmla="*/ 196 w 1385"/>
                <a:gd name="T43" fmla="*/ 2840 h 3241"/>
                <a:gd name="T44" fmla="*/ 137 w 1385"/>
                <a:gd name="T45" fmla="*/ 2729 h 3241"/>
                <a:gd name="T46" fmla="*/ 65 w 1385"/>
                <a:gd name="T47" fmla="*/ 2529 h 3241"/>
                <a:gd name="T48" fmla="*/ 15 w 1385"/>
                <a:gd name="T49" fmla="*/ 2285 h 3241"/>
                <a:gd name="T50" fmla="*/ 0 w 1385"/>
                <a:gd name="T51" fmla="*/ 2059 h 3241"/>
                <a:gd name="T52" fmla="*/ 14 w 1385"/>
                <a:gd name="T53" fmla="*/ 1856 h 3241"/>
                <a:gd name="T54" fmla="*/ 49 w 1385"/>
                <a:gd name="T55" fmla="*/ 1672 h 3241"/>
                <a:gd name="T56" fmla="*/ 97 w 1385"/>
                <a:gd name="T57" fmla="*/ 1508 h 3241"/>
                <a:gd name="T58" fmla="*/ 226 w 1385"/>
                <a:gd name="T59" fmla="*/ 1217 h 3241"/>
                <a:gd name="T60" fmla="*/ 369 w 1385"/>
                <a:gd name="T61" fmla="*/ 982 h 3241"/>
                <a:gd name="T62" fmla="*/ 510 w 1385"/>
                <a:gd name="T63" fmla="*/ 796 h 3241"/>
                <a:gd name="T64" fmla="*/ 772 w 1385"/>
                <a:gd name="T65" fmla="*/ 508 h 3241"/>
                <a:gd name="T66" fmla="*/ 965 w 1385"/>
                <a:gd name="T67" fmla="*/ 329 h 3241"/>
                <a:gd name="T68" fmla="*/ 1218 w 1385"/>
                <a:gd name="T69" fmla="*/ 124 h 3241"/>
                <a:gd name="T70" fmla="*/ 1385 w 1385"/>
                <a:gd name="T71" fmla="*/ 0 h 3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85" h="3241">
                  <a:moveTo>
                    <a:pt x="1385" y="0"/>
                  </a:moveTo>
                  <a:lnTo>
                    <a:pt x="1247" y="332"/>
                  </a:lnTo>
                  <a:lnTo>
                    <a:pt x="1155" y="596"/>
                  </a:lnTo>
                  <a:lnTo>
                    <a:pt x="1073" y="872"/>
                  </a:lnTo>
                  <a:lnTo>
                    <a:pt x="1008" y="1141"/>
                  </a:lnTo>
                  <a:lnTo>
                    <a:pt x="963" y="1391"/>
                  </a:lnTo>
                  <a:lnTo>
                    <a:pt x="934" y="1619"/>
                  </a:lnTo>
                  <a:lnTo>
                    <a:pt x="919" y="2029"/>
                  </a:lnTo>
                  <a:lnTo>
                    <a:pt x="943" y="2336"/>
                  </a:lnTo>
                  <a:lnTo>
                    <a:pt x="986" y="2563"/>
                  </a:lnTo>
                  <a:lnTo>
                    <a:pt x="1034" y="2730"/>
                  </a:lnTo>
                  <a:lnTo>
                    <a:pt x="1134" y="2971"/>
                  </a:lnTo>
                  <a:lnTo>
                    <a:pt x="1271" y="3198"/>
                  </a:lnTo>
                  <a:lnTo>
                    <a:pt x="1099" y="3232"/>
                  </a:lnTo>
                  <a:lnTo>
                    <a:pt x="967" y="3241"/>
                  </a:lnTo>
                  <a:lnTo>
                    <a:pt x="835" y="3234"/>
                  </a:lnTo>
                  <a:lnTo>
                    <a:pt x="712" y="3214"/>
                  </a:lnTo>
                  <a:lnTo>
                    <a:pt x="600" y="3179"/>
                  </a:lnTo>
                  <a:lnTo>
                    <a:pt x="504" y="3135"/>
                  </a:lnTo>
                  <a:lnTo>
                    <a:pt x="422" y="3085"/>
                  </a:lnTo>
                  <a:lnTo>
                    <a:pt x="287" y="2961"/>
                  </a:lnTo>
                  <a:lnTo>
                    <a:pt x="196" y="2840"/>
                  </a:lnTo>
                  <a:lnTo>
                    <a:pt x="137" y="2729"/>
                  </a:lnTo>
                  <a:lnTo>
                    <a:pt x="65" y="2529"/>
                  </a:lnTo>
                  <a:lnTo>
                    <a:pt x="15" y="2285"/>
                  </a:lnTo>
                  <a:lnTo>
                    <a:pt x="0" y="2059"/>
                  </a:lnTo>
                  <a:lnTo>
                    <a:pt x="14" y="1856"/>
                  </a:lnTo>
                  <a:lnTo>
                    <a:pt x="49" y="1672"/>
                  </a:lnTo>
                  <a:lnTo>
                    <a:pt x="97" y="1508"/>
                  </a:lnTo>
                  <a:lnTo>
                    <a:pt x="226" y="1217"/>
                  </a:lnTo>
                  <a:lnTo>
                    <a:pt x="369" y="982"/>
                  </a:lnTo>
                  <a:lnTo>
                    <a:pt x="510" y="796"/>
                  </a:lnTo>
                  <a:lnTo>
                    <a:pt x="772" y="508"/>
                  </a:lnTo>
                  <a:lnTo>
                    <a:pt x="965" y="329"/>
                  </a:lnTo>
                  <a:lnTo>
                    <a:pt x="1218" y="124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FFD800"/>
            </a:solidFill>
            <a:ln w="19685">
              <a:solidFill>
                <a:srgbClr val="FF3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8" name="Freeform 154"/>
            <p:cNvSpPr>
              <a:spLocks/>
            </p:cNvSpPr>
            <p:nvPr/>
          </p:nvSpPr>
          <p:spPr bwMode="auto">
            <a:xfrm>
              <a:off x="2079" y="4355"/>
              <a:ext cx="1125" cy="2184"/>
            </a:xfrm>
            <a:custGeom>
              <a:avLst/>
              <a:gdLst>
                <a:gd name="T0" fmla="*/ 1343 w 3377"/>
                <a:gd name="T1" fmla="*/ 6509 h 6554"/>
                <a:gd name="T2" fmla="*/ 1478 w 3377"/>
                <a:gd name="T3" fmla="*/ 6541 h 6554"/>
                <a:gd name="T4" fmla="*/ 1604 w 3377"/>
                <a:gd name="T5" fmla="*/ 6554 h 6554"/>
                <a:gd name="T6" fmla="*/ 1842 w 3377"/>
                <a:gd name="T7" fmla="*/ 6543 h 6554"/>
                <a:gd name="T8" fmla="*/ 2046 w 3377"/>
                <a:gd name="T9" fmla="*/ 6490 h 6554"/>
                <a:gd name="T10" fmla="*/ 2222 w 3377"/>
                <a:gd name="T11" fmla="*/ 6411 h 6554"/>
                <a:gd name="T12" fmla="*/ 2372 w 3377"/>
                <a:gd name="T13" fmla="*/ 6319 h 6554"/>
                <a:gd name="T14" fmla="*/ 2500 w 3377"/>
                <a:gd name="T15" fmla="*/ 6218 h 6554"/>
                <a:gd name="T16" fmla="*/ 2712 w 3377"/>
                <a:gd name="T17" fmla="*/ 6001 h 6554"/>
                <a:gd name="T18" fmla="*/ 2858 w 3377"/>
                <a:gd name="T19" fmla="*/ 5801 h 6554"/>
                <a:gd name="T20" fmla="*/ 2961 w 3377"/>
                <a:gd name="T21" fmla="*/ 5633 h 6554"/>
                <a:gd name="T22" fmla="*/ 3104 w 3377"/>
                <a:gd name="T23" fmla="*/ 5347 h 6554"/>
                <a:gd name="T24" fmla="*/ 3227 w 3377"/>
                <a:gd name="T25" fmla="*/ 5024 h 6554"/>
                <a:gd name="T26" fmla="*/ 3291 w 3377"/>
                <a:gd name="T27" fmla="*/ 4778 h 6554"/>
                <a:gd name="T28" fmla="*/ 3336 w 3377"/>
                <a:gd name="T29" fmla="*/ 4513 h 6554"/>
                <a:gd name="T30" fmla="*/ 3362 w 3377"/>
                <a:gd name="T31" fmla="*/ 4239 h 6554"/>
                <a:gd name="T32" fmla="*/ 3377 w 3377"/>
                <a:gd name="T33" fmla="*/ 3673 h 6554"/>
                <a:gd name="T34" fmla="*/ 3357 w 3377"/>
                <a:gd name="T35" fmla="*/ 3138 h 6554"/>
                <a:gd name="T36" fmla="*/ 3315 w 3377"/>
                <a:gd name="T37" fmla="*/ 2658 h 6554"/>
                <a:gd name="T38" fmla="*/ 3262 w 3377"/>
                <a:gd name="T39" fmla="*/ 2237 h 6554"/>
                <a:gd name="T40" fmla="*/ 3139 w 3377"/>
                <a:gd name="T41" fmla="*/ 1527 h 6554"/>
                <a:gd name="T42" fmla="*/ 3024 w 3377"/>
                <a:gd name="T43" fmla="*/ 1038 h 6554"/>
                <a:gd name="T44" fmla="*/ 2928 w 3377"/>
                <a:gd name="T45" fmla="*/ 709 h 6554"/>
                <a:gd name="T46" fmla="*/ 2770 w 3377"/>
                <a:gd name="T47" fmla="*/ 294 h 6554"/>
                <a:gd name="T48" fmla="*/ 2685 w 3377"/>
                <a:gd name="T49" fmla="*/ 130 h 6554"/>
                <a:gd name="T50" fmla="*/ 2599 w 3377"/>
                <a:gd name="T51" fmla="*/ 0 h 6554"/>
                <a:gd name="T52" fmla="*/ 2545 w 3377"/>
                <a:gd name="T53" fmla="*/ 845 h 6554"/>
                <a:gd name="T54" fmla="*/ 2474 w 3377"/>
                <a:gd name="T55" fmla="*/ 1530 h 6554"/>
                <a:gd name="T56" fmla="*/ 2427 w 3377"/>
                <a:gd name="T57" fmla="*/ 1828 h 6554"/>
                <a:gd name="T58" fmla="*/ 2371 w 3377"/>
                <a:gd name="T59" fmla="*/ 2055 h 6554"/>
                <a:gd name="T60" fmla="*/ 2310 w 3377"/>
                <a:gd name="T61" fmla="*/ 2216 h 6554"/>
                <a:gd name="T62" fmla="*/ 2154 w 3377"/>
                <a:gd name="T63" fmla="*/ 2515 h 6554"/>
                <a:gd name="T64" fmla="*/ 1981 w 3377"/>
                <a:gd name="T65" fmla="*/ 2757 h 6554"/>
                <a:gd name="T66" fmla="*/ 1804 w 3377"/>
                <a:gd name="T67" fmla="*/ 2943 h 6554"/>
                <a:gd name="T68" fmla="*/ 1631 w 3377"/>
                <a:gd name="T69" fmla="*/ 3078 h 6554"/>
                <a:gd name="T70" fmla="*/ 1468 w 3377"/>
                <a:gd name="T71" fmla="*/ 3170 h 6554"/>
                <a:gd name="T72" fmla="*/ 1318 w 3377"/>
                <a:gd name="T73" fmla="*/ 3226 h 6554"/>
                <a:gd name="T74" fmla="*/ 1183 w 3377"/>
                <a:gd name="T75" fmla="*/ 3253 h 6554"/>
                <a:gd name="T76" fmla="*/ 1060 w 3377"/>
                <a:gd name="T77" fmla="*/ 3260 h 6554"/>
                <a:gd name="T78" fmla="*/ 950 w 3377"/>
                <a:gd name="T79" fmla="*/ 3252 h 6554"/>
                <a:gd name="T80" fmla="*/ 754 w 3377"/>
                <a:gd name="T81" fmla="*/ 3202 h 6554"/>
                <a:gd name="T82" fmla="*/ 604 w 3377"/>
                <a:gd name="T83" fmla="*/ 3133 h 6554"/>
                <a:gd name="T84" fmla="*/ 490 w 3377"/>
                <a:gd name="T85" fmla="*/ 3062 h 6554"/>
                <a:gd name="T86" fmla="*/ 318 w 3377"/>
                <a:gd name="T87" fmla="*/ 2922 h 6554"/>
                <a:gd name="T88" fmla="*/ 144 w 3377"/>
                <a:gd name="T89" fmla="*/ 2740 h 6554"/>
                <a:gd name="T90" fmla="*/ 128 w 3377"/>
                <a:gd name="T91" fmla="*/ 2732 h 6554"/>
                <a:gd name="T92" fmla="*/ 96 w 3377"/>
                <a:gd name="T93" fmla="*/ 2774 h 6554"/>
                <a:gd name="T94" fmla="*/ 66 w 3377"/>
                <a:gd name="T95" fmla="*/ 2873 h 6554"/>
                <a:gd name="T96" fmla="*/ 20 w 3377"/>
                <a:gd name="T97" fmla="*/ 3193 h 6554"/>
                <a:gd name="T98" fmla="*/ 0 w 3377"/>
                <a:gd name="T99" fmla="*/ 3584 h 6554"/>
                <a:gd name="T100" fmla="*/ 8 w 3377"/>
                <a:gd name="T101" fmla="*/ 3985 h 6554"/>
                <a:gd name="T102" fmla="*/ 41 w 3377"/>
                <a:gd name="T103" fmla="*/ 4364 h 6554"/>
                <a:gd name="T104" fmla="*/ 91 w 3377"/>
                <a:gd name="T105" fmla="*/ 4704 h 6554"/>
                <a:gd name="T106" fmla="*/ 158 w 3377"/>
                <a:gd name="T107" fmla="*/ 5002 h 6554"/>
                <a:gd name="T108" fmla="*/ 234 w 3377"/>
                <a:gd name="T109" fmla="*/ 5255 h 6554"/>
                <a:gd name="T110" fmla="*/ 314 w 3377"/>
                <a:gd name="T111" fmla="*/ 5469 h 6554"/>
                <a:gd name="T112" fmla="*/ 396 w 3377"/>
                <a:gd name="T113" fmla="*/ 5647 h 6554"/>
                <a:gd name="T114" fmla="*/ 477 w 3377"/>
                <a:gd name="T115" fmla="*/ 5795 h 6554"/>
                <a:gd name="T116" fmla="*/ 645 w 3377"/>
                <a:gd name="T117" fmla="*/ 6032 h 6554"/>
                <a:gd name="T118" fmla="*/ 789 w 3377"/>
                <a:gd name="T119" fmla="*/ 6187 h 6554"/>
                <a:gd name="T120" fmla="*/ 912 w 3377"/>
                <a:gd name="T121" fmla="*/ 6291 h 6554"/>
                <a:gd name="T122" fmla="*/ 1114 w 3377"/>
                <a:gd name="T123" fmla="*/ 6416 h 6554"/>
                <a:gd name="T124" fmla="*/ 1343 w 3377"/>
                <a:gd name="T125" fmla="*/ 6509 h 6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77" h="6554">
                  <a:moveTo>
                    <a:pt x="1343" y="6509"/>
                  </a:moveTo>
                  <a:lnTo>
                    <a:pt x="1478" y="6541"/>
                  </a:lnTo>
                  <a:lnTo>
                    <a:pt x="1604" y="6554"/>
                  </a:lnTo>
                  <a:lnTo>
                    <a:pt x="1842" y="6543"/>
                  </a:lnTo>
                  <a:lnTo>
                    <a:pt x="2046" y="6490"/>
                  </a:lnTo>
                  <a:lnTo>
                    <a:pt x="2222" y="6411"/>
                  </a:lnTo>
                  <a:lnTo>
                    <a:pt x="2372" y="6319"/>
                  </a:lnTo>
                  <a:lnTo>
                    <a:pt x="2500" y="6218"/>
                  </a:lnTo>
                  <a:lnTo>
                    <a:pt x="2712" y="6001"/>
                  </a:lnTo>
                  <a:lnTo>
                    <a:pt x="2858" y="5801"/>
                  </a:lnTo>
                  <a:lnTo>
                    <a:pt x="2961" y="5633"/>
                  </a:lnTo>
                  <a:lnTo>
                    <a:pt x="3104" y="5347"/>
                  </a:lnTo>
                  <a:lnTo>
                    <a:pt x="3227" y="5024"/>
                  </a:lnTo>
                  <a:lnTo>
                    <a:pt x="3291" y="4778"/>
                  </a:lnTo>
                  <a:lnTo>
                    <a:pt x="3336" y="4513"/>
                  </a:lnTo>
                  <a:lnTo>
                    <a:pt x="3362" y="4239"/>
                  </a:lnTo>
                  <a:lnTo>
                    <a:pt x="3377" y="3673"/>
                  </a:lnTo>
                  <a:lnTo>
                    <a:pt x="3357" y="3138"/>
                  </a:lnTo>
                  <a:lnTo>
                    <a:pt x="3315" y="2658"/>
                  </a:lnTo>
                  <a:lnTo>
                    <a:pt x="3262" y="2237"/>
                  </a:lnTo>
                  <a:lnTo>
                    <a:pt x="3139" y="1527"/>
                  </a:lnTo>
                  <a:lnTo>
                    <a:pt x="3024" y="1038"/>
                  </a:lnTo>
                  <a:lnTo>
                    <a:pt x="2928" y="709"/>
                  </a:lnTo>
                  <a:lnTo>
                    <a:pt x="2770" y="294"/>
                  </a:lnTo>
                  <a:lnTo>
                    <a:pt x="2685" y="130"/>
                  </a:lnTo>
                  <a:lnTo>
                    <a:pt x="2599" y="0"/>
                  </a:lnTo>
                  <a:lnTo>
                    <a:pt x="2545" y="845"/>
                  </a:lnTo>
                  <a:lnTo>
                    <a:pt x="2474" y="1530"/>
                  </a:lnTo>
                  <a:lnTo>
                    <a:pt x="2427" y="1828"/>
                  </a:lnTo>
                  <a:lnTo>
                    <a:pt x="2371" y="2055"/>
                  </a:lnTo>
                  <a:lnTo>
                    <a:pt x="2310" y="2216"/>
                  </a:lnTo>
                  <a:lnTo>
                    <a:pt x="2154" y="2515"/>
                  </a:lnTo>
                  <a:lnTo>
                    <a:pt x="1981" y="2757"/>
                  </a:lnTo>
                  <a:lnTo>
                    <a:pt x="1804" y="2943"/>
                  </a:lnTo>
                  <a:lnTo>
                    <a:pt x="1631" y="3078"/>
                  </a:lnTo>
                  <a:lnTo>
                    <a:pt x="1468" y="3170"/>
                  </a:lnTo>
                  <a:lnTo>
                    <a:pt x="1318" y="3226"/>
                  </a:lnTo>
                  <a:lnTo>
                    <a:pt x="1183" y="3253"/>
                  </a:lnTo>
                  <a:lnTo>
                    <a:pt x="1060" y="3260"/>
                  </a:lnTo>
                  <a:lnTo>
                    <a:pt x="950" y="3252"/>
                  </a:lnTo>
                  <a:lnTo>
                    <a:pt x="754" y="3202"/>
                  </a:lnTo>
                  <a:lnTo>
                    <a:pt x="604" y="3133"/>
                  </a:lnTo>
                  <a:lnTo>
                    <a:pt x="490" y="3062"/>
                  </a:lnTo>
                  <a:lnTo>
                    <a:pt x="318" y="2922"/>
                  </a:lnTo>
                  <a:lnTo>
                    <a:pt x="144" y="2740"/>
                  </a:lnTo>
                  <a:lnTo>
                    <a:pt x="128" y="2732"/>
                  </a:lnTo>
                  <a:lnTo>
                    <a:pt x="96" y="2774"/>
                  </a:lnTo>
                  <a:lnTo>
                    <a:pt x="66" y="2873"/>
                  </a:lnTo>
                  <a:lnTo>
                    <a:pt x="20" y="3193"/>
                  </a:lnTo>
                  <a:lnTo>
                    <a:pt x="0" y="3584"/>
                  </a:lnTo>
                  <a:lnTo>
                    <a:pt x="8" y="3985"/>
                  </a:lnTo>
                  <a:lnTo>
                    <a:pt x="41" y="4364"/>
                  </a:lnTo>
                  <a:lnTo>
                    <a:pt x="91" y="4704"/>
                  </a:lnTo>
                  <a:lnTo>
                    <a:pt x="158" y="5002"/>
                  </a:lnTo>
                  <a:lnTo>
                    <a:pt x="234" y="5255"/>
                  </a:lnTo>
                  <a:lnTo>
                    <a:pt x="314" y="5469"/>
                  </a:lnTo>
                  <a:lnTo>
                    <a:pt x="396" y="5647"/>
                  </a:lnTo>
                  <a:lnTo>
                    <a:pt x="477" y="5795"/>
                  </a:lnTo>
                  <a:lnTo>
                    <a:pt x="645" y="6032"/>
                  </a:lnTo>
                  <a:lnTo>
                    <a:pt x="789" y="6187"/>
                  </a:lnTo>
                  <a:lnTo>
                    <a:pt x="912" y="6291"/>
                  </a:lnTo>
                  <a:lnTo>
                    <a:pt x="1114" y="6416"/>
                  </a:lnTo>
                  <a:lnTo>
                    <a:pt x="1343" y="6509"/>
                  </a:lnTo>
                  <a:close/>
                </a:path>
              </a:pathLst>
            </a:custGeom>
            <a:solidFill>
              <a:srgbClr val="FFF27F"/>
            </a:solidFill>
            <a:ln w="0">
              <a:solidFill>
                <a:srgbClr val="FFF27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19" name="Freeform 155"/>
            <p:cNvSpPr>
              <a:spLocks/>
            </p:cNvSpPr>
            <p:nvPr/>
          </p:nvSpPr>
          <p:spPr bwMode="auto">
            <a:xfrm>
              <a:off x="2374" y="5584"/>
              <a:ext cx="580" cy="883"/>
            </a:xfrm>
            <a:custGeom>
              <a:avLst/>
              <a:gdLst>
                <a:gd name="T0" fmla="*/ 628 w 1740"/>
                <a:gd name="T1" fmla="*/ 2649 h 2649"/>
                <a:gd name="T2" fmla="*/ 830 w 1740"/>
                <a:gd name="T3" fmla="*/ 2570 h 2649"/>
                <a:gd name="T4" fmla="*/ 978 w 1740"/>
                <a:gd name="T5" fmla="*/ 2496 h 2649"/>
                <a:gd name="T6" fmla="*/ 1122 w 1740"/>
                <a:gd name="T7" fmla="*/ 2410 h 2649"/>
                <a:gd name="T8" fmla="*/ 1252 w 1740"/>
                <a:gd name="T9" fmla="*/ 2317 h 2649"/>
                <a:gd name="T10" fmla="*/ 1363 w 1740"/>
                <a:gd name="T11" fmla="*/ 2223 h 2649"/>
                <a:gd name="T12" fmla="*/ 1454 w 1740"/>
                <a:gd name="T13" fmla="*/ 2129 h 2649"/>
                <a:gd name="T14" fmla="*/ 1595 w 1740"/>
                <a:gd name="T15" fmla="*/ 1939 h 2649"/>
                <a:gd name="T16" fmla="*/ 1674 w 1740"/>
                <a:gd name="T17" fmla="*/ 1776 h 2649"/>
                <a:gd name="T18" fmla="*/ 1715 w 1740"/>
                <a:gd name="T19" fmla="*/ 1640 h 2649"/>
                <a:gd name="T20" fmla="*/ 1740 w 1740"/>
                <a:gd name="T21" fmla="*/ 1415 h 2649"/>
                <a:gd name="T22" fmla="*/ 1734 w 1740"/>
                <a:gd name="T23" fmla="*/ 1294 h 2649"/>
                <a:gd name="T24" fmla="*/ 1713 w 1740"/>
                <a:gd name="T25" fmla="*/ 1165 h 2649"/>
                <a:gd name="T26" fmla="*/ 1562 w 1740"/>
                <a:gd name="T27" fmla="*/ 506 h 2649"/>
                <a:gd name="T28" fmla="*/ 1469 w 1740"/>
                <a:gd name="T29" fmla="*/ 200 h 2649"/>
                <a:gd name="T30" fmla="*/ 1410 w 1740"/>
                <a:gd name="T31" fmla="*/ 65 h 2649"/>
                <a:gd name="T32" fmla="*/ 1368 w 1740"/>
                <a:gd name="T33" fmla="*/ 13 h 2649"/>
                <a:gd name="T34" fmla="*/ 1339 w 1740"/>
                <a:gd name="T35" fmla="*/ 0 h 2649"/>
                <a:gd name="T36" fmla="*/ 1297 w 1740"/>
                <a:gd name="T37" fmla="*/ 19 h 2649"/>
                <a:gd name="T38" fmla="*/ 1256 w 1740"/>
                <a:gd name="T39" fmla="*/ 81 h 2649"/>
                <a:gd name="T40" fmla="*/ 1223 w 1740"/>
                <a:gd name="T41" fmla="*/ 123 h 2649"/>
                <a:gd name="T42" fmla="*/ 1109 w 1740"/>
                <a:gd name="T43" fmla="*/ 205 h 2649"/>
                <a:gd name="T44" fmla="*/ 792 w 1740"/>
                <a:gd name="T45" fmla="*/ 370 h 2649"/>
                <a:gd name="T46" fmla="*/ 517 w 1740"/>
                <a:gd name="T47" fmla="*/ 521 h 2649"/>
                <a:gd name="T48" fmla="*/ 321 w 1740"/>
                <a:gd name="T49" fmla="*/ 656 h 2649"/>
                <a:gd name="T50" fmla="*/ 193 w 1740"/>
                <a:gd name="T51" fmla="*/ 773 h 2649"/>
                <a:gd name="T52" fmla="*/ 114 w 1740"/>
                <a:gd name="T53" fmla="*/ 870 h 2649"/>
                <a:gd name="T54" fmla="*/ 67 w 1740"/>
                <a:gd name="T55" fmla="*/ 950 h 2649"/>
                <a:gd name="T56" fmla="*/ 18 w 1740"/>
                <a:gd name="T57" fmla="*/ 1080 h 2649"/>
                <a:gd name="T58" fmla="*/ 0 w 1740"/>
                <a:gd name="T59" fmla="*/ 1222 h 2649"/>
                <a:gd name="T60" fmla="*/ 13 w 1740"/>
                <a:gd name="T61" fmla="*/ 1476 h 2649"/>
                <a:gd name="T62" fmla="*/ 45 w 1740"/>
                <a:gd name="T63" fmla="*/ 1688 h 2649"/>
                <a:gd name="T64" fmla="*/ 86 w 1740"/>
                <a:gd name="T65" fmla="*/ 1865 h 2649"/>
                <a:gd name="T66" fmla="*/ 184 w 1740"/>
                <a:gd name="T67" fmla="*/ 2146 h 2649"/>
                <a:gd name="T68" fmla="*/ 278 w 1740"/>
                <a:gd name="T69" fmla="*/ 2326 h 2649"/>
                <a:gd name="T70" fmla="*/ 357 w 1740"/>
                <a:gd name="T71" fmla="*/ 2440 h 2649"/>
                <a:gd name="T72" fmla="*/ 488 w 1740"/>
                <a:gd name="T73" fmla="*/ 2571 h 2649"/>
                <a:gd name="T74" fmla="*/ 556 w 1740"/>
                <a:gd name="T75" fmla="*/ 2617 h 2649"/>
                <a:gd name="T76" fmla="*/ 628 w 1740"/>
                <a:gd name="T77" fmla="*/ 2649 h 2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40" h="2649">
                  <a:moveTo>
                    <a:pt x="628" y="2649"/>
                  </a:moveTo>
                  <a:lnTo>
                    <a:pt x="830" y="2570"/>
                  </a:lnTo>
                  <a:lnTo>
                    <a:pt x="978" y="2496"/>
                  </a:lnTo>
                  <a:lnTo>
                    <a:pt x="1122" y="2410"/>
                  </a:lnTo>
                  <a:lnTo>
                    <a:pt x="1252" y="2317"/>
                  </a:lnTo>
                  <a:lnTo>
                    <a:pt x="1363" y="2223"/>
                  </a:lnTo>
                  <a:lnTo>
                    <a:pt x="1454" y="2129"/>
                  </a:lnTo>
                  <a:lnTo>
                    <a:pt x="1595" y="1939"/>
                  </a:lnTo>
                  <a:lnTo>
                    <a:pt x="1674" y="1776"/>
                  </a:lnTo>
                  <a:lnTo>
                    <a:pt x="1715" y="1640"/>
                  </a:lnTo>
                  <a:lnTo>
                    <a:pt x="1740" y="1415"/>
                  </a:lnTo>
                  <a:lnTo>
                    <a:pt x="1734" y="1294"/>
                  </a:lnTo>
                  <a:lnTo>
                    <a:pt x="1713" y="1165"/>
                  </a:lnTo>
                  <a:lnTo>
                    <a:pt x="1562" y="506"/>
                  </a:lnTo>
                  <a:lnTo>
                    <a:pt x="1469" y="200"/>
                  </a:lnTo>
                  <a:lnTo>
                    <a:pt x="1410" y="65"/>
                  </a:lnTo>
                  <a:lnTo>
                    <a:pt x="1368" y="13"/>
                  </a:lnTo>
                  <a:lnTo>
                    <a:pt x="1339" y="0"/>
                  </a:lnTo>
                  <a:lnTo>
                    <a:pt x="1297" y="19"/>
                  </a:lnTo>
                  <a:lnTo>
                    <a:pt x="1256" y="81"/>
                  </a:lnTo>
                  <a:lnTo>
                    <a:pt x="1223" y="123"/>
                  </a:lnTo>
                  <a:lnTo>
                    <a:pt x="1109" y="205"/>
                  </a:lnTo>
                  <a:lnTo>
                    <a:pt x="792" y="370"/>
                  </a:lnTo>
                  <a:lnTo>
                    <a:pt x="517" y="521"/>
                  </a:lnTo>
                  <a:lnTo>
                    <a:pt x="321" y="656"/>
                  </a:lnTo>
                  <a:lnTo>
                    <a:pt x="193" y="773"/>
                  </a:lnTo>
                  <a:lnTo>
                    <a:pt x="114" y="870"/>
                  </a:lnTo>
                  <a:lnTo>
                    <a:pt x="67" y="950"/>
                  </a:lnTo>
                  <a:lnTo>
                    <a:pt x="18" y="1080"/>
                  </a:lnTo>
                  <a:lnTo>
                    <a:pt x="0" y="1222"/>
                  </a:lnTo>
                  <a:lnTo>
                    <a:pt x="13" y="1476"/>
                  </a:lnTo>
                  <a:lnTo>
                    <a:pt x="45" y="1688"/>
                  </a:lnTo>
                  <a:lnTo>
                    <a:pt x="86" y="1865"/>
                  </a:lnTo>
                  <a:lnTo>
                    <a:pt x="184" y="2146"/>
                  </a:lnTo>
                  <a:lnTo>
                    <a:pt x="278" y="2326"/>
                  </a:lnTo>
                  <a:lnTo>
                    <a:pt x="357" y="2440"/>
                  </a:lnTo>
                  <a:lnTo>
                    <a:pt x="488" y="2571"/>
                  </a:lnTo>
                  <a:lnTo>
                    <a:pt x="556" y="2617"/>
                  </a:lnTo>
                  <a:lnTo>
                    <a:pt x="628" y="2649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0" name="Freeform 156"/>
            <p:cNvSpPr>
              <a:spLocks/>
            </p:cNvSpPr>
            <p:nvPr/>
          </p:nvSpPr>
          <p:spPr bwMode="auto">
            <a:xfrm>
              <a:off x="2509" y="5867"/>
              <a:ext cx="205" cy="600"/>
            </a:xfrm>
            <a:custGeom>
              <a:avLst/>
              <a:gdLst>
                <a:gd name="T0" fmla="*/ 222 w 613"/>
                <a:gd name="T1" fmla="*/ 1800 h 1800"/>
                <a:gd name="T2" fmla="*/ 293 w 613"/>
                <a:gd name="T3" fmla="*/ 1746 h 1800"/>
                <a:gd name="T4" fmla="*/ 404 w 613"/>
                <a:gd name="T5" fmla="*/ 1628 h 1800"/>
                <a:gd name="T6" fmla="*/ 494 w 613"/>
                <a:gd name="T7" fmla="*/ 1491 h 1800"/>
                <a:gd name="T8" fmla="*/ 551 w 613"/>
                <a:gd name="T9" fmla="*/ 1358 h 1800"/>
                <a:gd name="T10" fmla="*/ 584 w 613"/>
                <a:gd name="T11" fmla="*/ 1240 h 1800"/>
                <a:gd name="T12" fmla="*/ 613 w 613"/>
                <a:gd name="T13" fmla="*/ 1034 h 1800"/>
                <a:gd name="T14" fmla="*/ 607 w 613"/>
                <a:gd name="T15" fmla="*/ 791 h 1800"/>
                <a:gd name="T16" fmla="*/ 553 w 613"/>
                <a:gd name="T17" fmla="*/ 344 h 1800"/>
                <a:gd name="T18" fmla="*/ 520 w 613"/>
                <a:gd name="T19" fmla="*/ 135 h 1800"/>
                <a:gd name="T20" fmla="*/ 499 w 613"/>
                <a:gd name="T21" fmla="*/ 44 h 1800"/>
                <a:gd name="T22" fmla="*/ 484 w 613"/>
                <a:gd name="T23" fmla="*/ 8 h 1800"/>
                <a:gd name="T24" fmla="*/ 475 w 613"/>
                <a:gd name="T25" fmla="*/ 0 h 1800"/>
                <a:gd name="T26" fmla="*/ 459 w 613"/>
                <a:gd name="T27" fmla="*/ 12 h 1800"/>
                <a:gd name="T28" fmla="*/ 445 w 613"/>
                <a:gd name="T29" fmla="*/ 53 h 1800"/>
                <a:gd name="T30" fmla="*/ 414 w 613"/>
                <a:gd name="T31" fmla="*/ 113 h 1800"/>
                <a:gd name="T32" fmla="*/ 305 w 613"/>
                <a:gd name="T33" fmla="*/ 226 h 1800"/>
                <a:gd name="T34" fmla="*/ 203 w 613"/>
                <a:gd name="T35" fmla="*/ 331 h 1800"/>
                <a:gd name="T36" fmla="*/ 127 w 613"/>
                <a:gd name="T37" fmla="*/ 426 h 1800"/>
                <a:gd name="T38" fmla="*/ 77 w 613"/>
                <a:gd name="T39" fmla="*/ 508 h 1800"/>
                <a:gd name="T40" fmla="*/ 21 w 613"/>
                <a:gd name="T41" fmla="*/ 654 h 1800"/>
                <a:gd name="T42" fmla="*/ 0 w 613"/>
                <a:gd name="T43" fmla="*/ 830 h 1800"/>
                <a:gd name="T44" fmla="*/ 18 w 613"/>
                <a:gd name="T45" fmla="*/ 1167 h 1800"/>
                <a:gd name="T46" fmla="*/ 52 w 613"/>
                <a:gd name="T47" fmla="*/ 1393 h 1800"/>
                <a:gd name="T48" fmla="*/ 86 w 613"/>
                <a:gd name="T49" fmla="*/ 1540 h 1800"/>
                <a:gd name="T50" fmla="*/ 150 w 613"/>
                <a:gd name="T51" fmla="*/ 1707 h 1800"/>
                <a:gd name="T52" fmla="*/ 185 w 613"/>
                <a:gd name="T53" fmla="*/ 1764 h 1800"/>
                <a:gd name="T54" fmla="*/ 222 w 613"/>
                <a:gd name="T55" fmla="*/ 1800 h 1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13" h="1800">
                  <a:moveTo>
                    <a:pt x="222" y="1800"/>
                  </a:moveTo>
                  <a:lnTo>
                    <a:pt x="293" y="1746"/>
                  </a:lnTo>
                  <a:lnTo>
                    <a:pt x="404" y="1628"/>
                  </a:lnTo>
                  <a:lnTo>
                    <a:pt x="494" y="1491"/>
                  </a:lnTo>
                  <a:lnTo>
                    <a:pt x="551" y="1358"/>
                  </a:lnTo>
                  <a:lnTo>
                    <a:pt x="584" y="1240"/>
                  </a:lnTo>
                  <a:lnTo>
                    <a:pt x="613" y="1034"/>
                  </a:lnTo>
                  <a:lnTo>
                    <a:pt x="607" y="791"/>
                  </a:lnTo>
                  <a:lnTo>
                    <a:pt x="553" y="344"/>
                  </a:lnTo>
                  <a:lnTo>
                    <a:pt x="520" y="135"/>
                  </a:lnTo>
                  <a:lnTo>
                    <a:pt x="499" y="44"/>
                  </a:lnTo>
                  <a:lnTo>
                    <a:pt x="484" y="8"/>
                  </a:lnTo>
                  <a:lnTo>
                    <a:pt x="475" y="0"/>
                  </a:lnTo>
                  <a:lnTo>
                    <a:pt x="459" y="12"/>
                  </a:lnTo>
                  <a:lnTo>
                    <a:pt x="445" y="53"/>
                  </a:lnTo>
                  <a:lnTo>
                    <a:pt x="414" y="113"/>
                  </a:lnTo>
                  <a:lnTo>
                    <a:pt x="305" y="226"/>
                  </a:lnTo>
                  <a:lnTo>
                    <a:pt x="203" y="331"/>
                  </a:lnTo>
                  <a:lnTo>
                    <a:pt x="127" y="426"/>
                  </a:lnTo>
                  <a:lnTo>
                    <a:pt x="77" y="508"/>
                  </a:lnTo>
                  <a:lnTo>
                    <a:pt x="21" y="654"/>
                  </a:lnTo>
                  <a:lnTo>
                    <a:pt x="0" y="830"/>
                  </a:lnTo>
                  <a:lnTo>
                    <a:pt x="18" y="1167"/>
                  </a:lnTo>
                  <a:lnTo>
                    <a:pt x="52" y="1393"/>
                  </a:lnTo>
                  <a:lnTo>
                    <a:pt x="86" y="1540"/>
                  </a:lnTo>
                  <a:lnTo>
                    <a:pt x="150" y="1707"/>
                  </a:lnTo>
                  <a:lnTo>
                    <a:pt x="185" y="1764"/>
                  </a:lnTo>
                  <a:lnTo>
                    <a:pt x="222" y="1800"/>
                  </a:lnTo>
                  <a:close/>
                </a:path>
              </a:pathLst>
            </a:custGeom>
            <a:solidFill>
              <a:srgbClr val="CCFFFF"/>
            </a:solidFill>
            <a:ln w="0">
              <a:solidFill>
                <a:srgbClr val="CC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90621" name="Group 157"/>
          <p:cNvGrpSpPr>
            <a:grpSpLocks/>
          </p:cNvGrpSpPr>
          <p:nvPr/>
        </p:nvGrpSpPr>
        <p:grpSpPr bwMode="auto">
          <a:xfrm>
            <a:off x="900113" y="4841875"/>
            <a:ext cx="479425" cy="1152525"/>
            <a:chOff x="1335" y="1023"/>
            <a:chExt cx="2676" cy="5625"/>
          </a:xfrm>
        </p:grpSpPr>
        <p:sp>
          <p:nvSpPr>
            <p:cNvPr id="190622" name="Freeform 158"/>
            <p:cNvSpPr>
              <a:spLocks/>
            </p:cNvSpPr>
            <p:nvPr/>
          </p:nvSpPr>
          <p:spPr bwMode="auto">
            <a:xfrm>
              <a:off x="1335" y="1823"/>
              <a:ext cx="2676" cy="4825"/>
            </a:xfrm>
            <a:custGeom>
              <a:avLst/>
              <a:gdLst>
                <a:gd name="T0" fmla="*/ 2837 w 8027"/>
                <a:gd name="T1" fmla="*/ 14266 h 14476"/>
                <a:gd name="T2" fmla="*/ 2264 w 8027"/>
                <a:gd name="T3" fmla="*/ 13974 h 14476"/>
                <a:gd name="T4" fmla="*/ 1847 w 8027"/>
                <a:gd name="T5" fmla="*/ 13698 h 14476"/>
                <a:gd name="T6" fmla="*/ 1456 w 8027"/>
                <a:gd name="T7" fmla="*/ 13378 h 14476"/>
                <a:gd name="T8" fmla="*/ 1113 w 8027"/>
                <a:gd name="T9" fmla="*/ 13036 h 14476"/>
                <a:gd name="T10" fmla="*/ 583 w 8027"/>
                <a:gd name="T11" fmla="*/ 12306 h 14476"/>
                <a:gd name="T12" fmla="*/ 262 w 8027"/>
                <a:gd name="T13" fmla="*/ 11614 h 14476"/>
                <a:gd name="T14" fmla="*/ 92 w 8027"/>
                <a:gd name="T15" fmla="*/ 11001 h 14476"/>
                <a:gd name="T16" fmla="*/ 19 w 8027"/>
                <a:gd name="T17" fmla="*/ 10481 h 14476"/>
                <a:gd name="T18" fmla="*/ 11 w 8027"/>
                <a:gd name="T19" fmla="*/ 9657 h 14476"/>
                <a:gd name="T20" fmla="*/ 104 w 8027"/>
                <a:gd name="T21" fmla="*/ 8923 h 14476"/>
                <a:gd name="T22" fmla="*/ 297 w 8027"/>
                <a:gd name="T23" fmla="*/ 8147 h 14476"/>
                <a:gd name="T24" fmla="*/ 511 w 8027"/>
                <a:gd name="T25" fmla="*/ 7657 h 14476"/>
                <a:gd name="T26" fmla="*/ 854 w 8027"/>
                <a:gd name="T27" fmla="*/ 7136 h 14476"/>
                <a:gd name="T28" fmla="*/ 1251 w 8027"/>
                <a:gd name="T29" fmla="*/ 6711 h 14476"/>
                <a:gd name="T30" fmla="*/ 1761 w 8027"/>
                <a:gd name="T31" fmla="*/ 6326 h 14476"/>
                <a:gd name="T32" fmla="*/ 2066 w 8027"/>
                <a:gd name="T33" fmla="*/ 6162 h 14476"/>
                <a:gd name="T34" fmla="*/ 1887 w 8027"/>
                <a:gd name="T35" fmla="*/ 6964 h 14476"/>
                <a:gd name="T36" fmla="*/ 1813 w 8027"/>
                <a:gd name="T37" fmla="*/ 7779 h 14476"/>
                <a:gd name="T38" fmla="*/ 1850 w 8027"/>
                <a:gd name="T39" fmla="*/ 8221 h 14476"/>
                <a:gd name="T40" fmla="*/ 1971 w 8027"/>
                <a:gd name="T41" fmla="*/ 8581 h 14476"/>
                <a:gd name="T42" fmla="*/ 2104 w 8027"/>
                <a:gd name="T43" fmla="*/ 8742 h 14476"/>
                <a:gd name="T44" fmla="*/ 2280 w 8027"/>
                <a:gd name="T45" fmla="*/ 8761 h 14476"/>
                <a:gd name="T46" fmla="*/ 2575 w 8027"/>
                <a:gd name="T47" fmla="*/ 8629 h 14476"/>
                <a:gd name="T48" fmla="*/ 2928 w 8027"/>
                <a:gd name="T49" fmla="*/ 8321 h 14476"/>
                <a:gd name="T50" fmla="*/ 3194 w 8027"/>
                <a:gd name="T51" fmla="*/ 7991 h 14476"/>
                <a:gd name="T52" fmla="*/ 3520 w 8027"/>
                <a:gd name="T53" fmla="*/ 7415 h 14476"/>
                <a:gd name="T54" fmla="*/ 3694 w 8027"/>
                <a:gd name="T55" fmla="*/ 6893 h 14476"/>
                <a:gd name="T56" fmla="*/ 3753 w 8027"/>
                <a:gd name="T57" fmla="*/ 6319 h 14476"/>
                <a:gd name="T58" fmla="*/ 3704 w 8027"/>
                <a:gd name="T59" fmla="*/ 5864 h 14476"/>
                <a:gd name="T60" fmla="*/ 3491 w 8027"/>
                <a:gd name="T61" fmla="*/ 5077 h 14476"/>
                <a:gd name="T62" fmla="*/ 3104 w 8027"/>
                <a:gd name="T63" fmla="*/ 3944 h 14476"/>
                <a:gd name="T64" fmla="*/ 2952 w 8027"/>
                <a:gd name="T65" fmla="*/ 3311 h 14476"/>
                <a:gd name="T66" fmla="*/ 2917 w 8027"/>
                <a:gd name="T67" fmla="*/ 2809 h 14476"/>
                <a:gd name="T68" fmla="*/ 3053 w 8027"/>
                <a:gd name="T69" fmla="*/ 2027 h 14476"/>
                <a:gd name="T70" fmla="*/ 3296 w 8027"/>
                <a:gd name="T71" fmla="*/ 1289 h 14476"/>
                <a:gd name="T72" fmla="*/ 3668 w 8027"/>
                <a:gd name="T73" fmla="*/ 452 h 14476"/>
                <a:gd name="T74" fmla="*/ 3917 w 8027"/>
                <a:gd name="T75" fmla="*/ 0 h 14476"/>
                <a:gd name="T76" fmla="*/ 4015 w 8027"/>
                <a:gd name="T77" fmla="*/ 708 h 14476"/>
                <a:gd name="T78" fmla="*/ 4156 w 8027"/>
                <a:gd name="T79" fmla="*/ 1332 h 14476"/>
                <a:gd name="T80" fmla="*/ 4324 w 8027"/>
                <a:gd name="T81" fmla="*/ 1857 h 14476"/>
                <a:gd name="T82" fmla="*/ 4672 w 8027"/>
                <a:gd name="T83" fmla="*/ 2600 h 14476"/>
                <a:gd name="T84" fmla="*/ 4932 w 8027"/>
                <a:gd name="T85" fmla="*/ 2974 h 14476"/>
                <a:gd name="T86" fmla="*/ 5344 w 8027"/>
                <a:gd name="T87" fmla="*/ 3369 h 14476"/>
                <a:gd name="T88" fmla="*/ 5805 w 8027"/>
                <a:gd name="T89" fmla="*/ 3753 h 14476"/>
                <a:gd name="T90" fmla="*/ 6400 w 8027"/>
                <a:gd name="T91" fmla="*/ 4385 h 14476"/>
                <a:gd name="T92" fmla="*/ 6991 w 8027"/>
                <a:gd name="T93" fmla="*/ 5183 h 14476"/>
                <a:gd name="T94" fmla="*/ 7382 w 8027"/>
                <a:gd name="T95" fmla="*/ 5850 h 14476"/>
                <a:gd name="T96" fmla="*/ 7731 w 8027"/>
                <a:gd name="T97" fmla="*/ 6621 h 14476"/>
                <a:gd name="T98" fmla="*/ 7929 w 8027"/>
                <a:gd name="T99" fmla="*/ 7263 h 14476"/>
                <a:gd name="T100" fmla="*/ 8027 w 8027"/>
                <a:gd name="T101" fmla="*/ 8051 h 14476"/>
                <a:gd name="T102" fmla="*/ 7962 w 8027"/>
                <a:gd name="T103" fmla="*/ 9441 h 14476"/>
                <a:gd name="T104" fmla="*/ 7810 w 8027"/>
                <a:gd name="T105" fmla="*/ 10396 h 14476"/>
                <a:gd name="T106" fmla="*/ 7619 w 8027"/>
                <a:gd name="T107" fmla="*/ 11078 h 14476"/>
                <a:gd name="T108" fmla="*/ 7315 w 8027"/>
                <a:gd name="T109" fmla="*/ 11805 h 14476"/>
                <a:gd name="T110" fmla="*/ 6980 w 8027"/>
                <a:gd name="T111" fmla="*/ 12392 h 14476"/>
                <a:gd name="T112" fmla="*/ 6428 w 8027"/>
                <a:gd name="T113" fmla="*/ 13133 h 14476"/>
                <a:gd name="T114" fmla="*/ 5936 w 8027"/>
                <a:gd name="T115" fmla="*/ 13622 h 14476"/>
                <a:gd name="T116" fmla="*/ 5313 w 8027"/>
                <a:gd name="T117" fmla="*/ 14051 h 14476"/>
                <a:gd name="T118" fmla="*/ 4790 w 8027"/>
                <a:gd name="T119" fmla="*/ 14293 h 14476"/>
                <a:gd name="T120" fmla="*/ 4373 w 8027"/>
                <a:gd name="T121" fmla="*/ 14413 h 14476"/>
                <a:gd name="T122" fmla="*/ 3769 w 8027"/>
                <a:gd name="T123" fmla="*/ 14476 h 14476"/>
                <a:gd name="T124" fmla="*/ 3286 w 8027"/>
                <a:gd name="T125" fmla="*/ 14418 h 14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027" h="14476">
                  <a:moveTo>
                    <a:pt x="3004" y="14332"/>
                  </a:moveTo>
                  <a:lnTo>
                    <a:pt x="2837" y="14266"/>
                  </a:lnTo>
                  <a:lnTo>
                    <a:pt x="2470" y="14091"/>
                  </a:lnTo>
                  <a:lnTo>
                    <a:pt x="2264" y="13974"/>
                  </a:lnTo>
                  <a:lnTo>
                    <a:pt x="2055" y="13844"/>
                  </a:lnTo>
                  <a:lnTo>
                    <a:pt x="1847" y="13698"/>
                  </a:lnTo>
                  <a:lnTo>
                    <a:pt x="1647" y="13543"/>
                  </a:lnTo>
                  <a:lnTo>
                    <a:pt x="1456" y="13378"/>
                  </a:lnTo>
                  <a:lnTo>
                    <a:pt x="1277" y="13209"/>
                  </a:lnTo>
                  <a:lnTo>
                    <a:pt x="1113" y="13036"/>
                  </a:lnTo>
                  <a:lnTo>
                    <a:pt x="818" y="12670"/>
                  </a:lnTo>
                  <a:lnTo>
                    <a:pt x="583" y="12306"/>
                  </a:lnTo>
                  <a:lnTo>
                    <a:pt x="399" y="11951"/>
                  </a:lnTo>
                  <a:lnTo>
                    <a:pt x="262" y="11614"/>
                  </a:lnTo>
                  <a:lnTo>
                    <a:pt x="162" y="11297"/>
                  </a:lnTo>
                  <a:lnTo>
                    <a:pt x="92" y="11001"/>
                  </a:lnTo>
                  <a:lnTo>
                    <a:pt x="46" y="10729"/>
                  </a:lnTo>
                  <a:lnTo>
                    <a:pt x="19" y="10481"/>
                  </a:lnTo>
                  <a:lnTo>
                    <a:pt x="0" y="10022"/>
                  </a:lnTo>
                  <a:lnTo>
                    <a:pt x="11" y="9657"/>
                  </a:lnTo>
                  <a:lnTo>
                    <a:pt x="38" y="9371"/>
                  </a:lnTo>
                  <a:lnTo>
                    <a:pt x="104" y="8923"/>
                  </a:lnTo>
                  <a:lnTo>
                    <a:pt x="206" y="8451"/>
                  </a:lnTo>
                  <a:lnTo>
                    <a:pt x="297" y="8147"/>
                  </a:lnTo>
                  <a:lnTo>
                    <a:pt x="400" y="7885"/>
                  </a:lnTo>
                  <a:lnTo>
                    <a:pt x="511" y="7657"/>
                  </a:lnTo>
                  <a:lnTo>
                    <a:pt x="624" y="7461"/>
                  </a:lnTo>
                  <a:lnTo>
                    <a:pt x="854" y="7136"/>
                  </a:lnTo>
                  <a:lnTo>
                    <a:pt x="1066" y="6893"/>
                  </a:lnTo>
                  <a:lnTo>
                    <a:pt x="1251" y="6711"/>
                  </a:lnTo>
                  <a:lnTo>
                    <a:pt x="1560" y="6462"/>
                  </a:lnTo>
                  <a:lnTo>
                    <a:pt x="1761" y="6326"/>
                  </a:lnTo>
                  <a:lnTo>
                    <a:pt x="1983" y="6201"/>
                  </a:lnTo>
                  <a:lnTo>
                    <a:pt x="2066" y="6162"/>
                  </a:lnTo>
                  <a:lnTo>
                    <a:pt x="1989" y="6458"/>
                  </a:lnTo>
                  <a:lnTo>
                    <a:pt x="1887" y="6964"/>
                  </a:lnTo>
                  <a:lnTo>
                    <a:pt x="1829" y="7423"/>
                  </a:lnTo>
                  <a:lnTo>
                    <a:pt x="1813" y="7779"/>
                  </a:lnTo>
                  <a:lnTo>
                    <a:pt x="1825" y="8037"/>
                  </a:lnTo>
                  <a:lnTo>
                    <a:pt x="1850" y="8221"/>
                  </a:lnTo>
                  <a:lnTo>
                    <a:pt x="1921" y="8472"/>
                  </a:lnTo>
                  <a:lnTo>
                    <a:pt x="1971" y="8581"/>
                  </a:lnTo>
                  <a:lnTo>
                    <a:pt x="2033" y="8679"/>
                  </a:lnTo>
                  <a:lnTo>
                    <a:pt x="2104" y="8742"/>
                  </a:lnTo>
                  <a:lnTo>
                    <a:pt x="2188" y="8765"/>
                  </a:lnTo>
                  <a:lnTo>
                    <a:pt x="2280" y="8761"/>
                  </a:lnTo>
                  <a:lnTo>
                    <a:pt x="2377" y="8734"/>
                  </a:lnTo>
                  <a:lnTo>
                    <a:pt x="2575" y="8629"/>
                  </a:lnTo>
                  <a:lnTo>
                    <a:pt x="2761" y="8483"/>
                  </a:lnTo>
                  <a:lnTo>
                    <a:pt x="2928" y="8321"/>
                  </a:lnTo>
                  <a:lnTo>
                    <a:pt x="3072" y="8153"/>
                  </a:lnTo>
                  <a:lnTo>
                    <a:pt x="3194" y="7991"/>
                  </a:lnTo>
                  <a:lnTo>
                    <a:pt x="3392" y="7674"/>
                  </a:lnTo>
                  <a:lnTo>
                    <a:pt x="3520" y="7415"/>
                  </a:lnTo>
                  <a:lnTo>
                    <a:pt x="3601" y="7211"/>
                  </a:lnTo>
                  <a:lnTo>
                    <a:pt x="3694" y="6893"/>
                  </a:lnTo>
                  <a:lnTo>
                    <a:pt x="3745" y="6567"/>
                  </a:lnTo>
                  <a:lnTo>
                    <a:pt x="3753" y="6319"/>
                  </a:lnTo>
                  <a:lnTo>
                    <a:pt x="3736" y="6085"/>
                  </a:lnTo>
                  <a:lnTo>
                    <a:pt x="3704" y="5864"/>
                  </a:lnTo>
                  <a:lnTo>
                    <a:pt x="3606" y="5446"/>
                  </a:lnTo>
                  <a:lnTo>
                    <a:pt x="3491" y="5077"/>
                  </a:lnTo>
                  <a:lnTo>
                    <a:pt x="3264" y="4429"/>
                  </a:lnTo>
                  <a:lnTo>
                    <a:pt x="3104" y="3944"/>
                  </a:lnTo>
                  <a:lnTo>
                    <a:pt x="3006" y="3582"/>
                  </a:lnTo>
                  <a:lnTo>
                    <a:pt x="2952" y="3311"/>
                  </a:lnTo>
                  <a:lnTo>
                    <a:pt x="2928" y="3108"/>
                  </a:lnTo>
                  <a:lnTo>
                    <a:pt x="2917" y="2809"/>
                  </a:lnTo>
                  <a:lnTo>
                    <a:pt x="2947" y="2512"/>
                  </a:lnTo>
                  <a:lnTo>
                    <a:pt x="3053" y="2027"/>
                  </a:lnTo>
                  <a:lnTo>
                    <a:pt x="3175" y="1622"/>
                  </a:lnTo>
                  <a:lnTo>
                    <a:pt x="3296" y="1289"/>
                  </a:lnTo>
                  <a:lnTo>
                    <a:pt x="3514" y="771"/>
                  </a:lnTo>
                  <a:lnTo>
                    <a:pt x="3668" y="452"/>
                  </a:lnTo>
                  <a:lnTo>
                    <a:pt x="3846" y="120"/>
                  </a:lnTo>
                  <a:lnTo>
                    <a:pt x="3917" y="0"/>
                  </a:lnTo>
                  <a:lnTo>
                    <a:pt x="3963" y="398"/>
                  </a:lnTo>
                  <a:lnTo>
                    <a:pt x="4015" y="708"/>
                  </a:lnTo>
                  <a:lnTo>
                    <a:pt x="4080" y="1026"/>
                  </a:lnTo>
                  <a:lnTo>
                    <a:pt x="4156" y="1332"/>
                  </a:lnTo>
                  <a:lnTo>
                    <a:pt x="4239" y="1609"/>
                  </a:lnTo>
                  <a:lnTo>
                    <a:pt x="4324" y="1857"/>
                  </a:lnTo>
                  <a:lnTo>
                    <a:pt x="4506" y="2289"/>
                  </a:lnTo>
                  <a:lnTo>
                    <a:pt x="4672" y="2600"/>
                  </a:lnTo>
                  <a:lnTo>
                    <a:pt x="4814" y="2819"/>
                  </a:lnTo>
                  <a:lnTo>
                    <a:pt x="4932" y="2974"/>
                  </a:lnTo>
                  <a:lnTo>
                    <a:pt x="5126" y="3185"/>
                  </a:lnTo>
                  <a:lnTo>
                    <a:pt x="5344" y="3369"/>
                  </a:lnTo>
                  <a:lnTo>
                    <a:pt x="5580" y="3554"/>
                  </a:lnTo>
                  <a:lnTo>
                    <a:pt x="5805" y="3753"/>
                  </a:lnTo>
                  <a:lnTo>
                    <a:pt x="6014" y="3957"/>
                  </a:lnTo>
                  <a:lnTo>
                    <a:pt x="6400" y="4385"/>
                  </a:lnTo>
                  <a:lnTo>
                    <a:pt x="6724" y="4798"/>
                  </a:lnTo>
                  <a:lnTo>
                    <a:pt x="6991" y="5183"/>
                  </a:lnTo>
                  <a:lnTo>
                    <a:pt x="7207" y="5535"/>
                  </a:lnTo>
                  <a:lnTo>
                    <a:pt x="7382" y="5850"/>
                  </a:lnTo>
                  <a:lnTo>
                    <a:pt x="7523" y="6128"/>
                  </a:lnTo>
                  <a:lnTo>
                    <a:pt x="7731" y="6621"/>
                  </a:lnTo>
                  <a:lnTo>
                    <a:pt x="7856" y="6990"/>
                  </a:lnTo>
                  <a:lnTo>
                    <a:pt x="7929" y="7263"/>
                  </a:lnTo>
                  <a:lnTo>
                    <a:pt x="8001" y="7665"/>
                  </a:lnTo>
                  <a:lnTo>
                    <a:pt x="8027" y="8051"/>
                  </a:lnTo>
                  <a:lnTo>
                    <a:pt x="8010" y="8816"/>
                  </a:lnTo>
                  <a:lnTo>
                    <a:pt x="7962" y="9441"/>
                  </a:lnTo>
                  <a:lnTo>
                    <a:pt x="7895" y="9960"/>
                  </a:lnTo>
                  <a:lnTo>
                    <a:pt x="7810" y="10396"/>
                  </a:lnTo>
                  <a:lnTo>
                    <a:pt x="7717" y="10764"/>
                  </a:lnTo>
                  <a:lnTo>
                    <a:pt x="7619" y="11078"/>
                  </a:lnTo>
                  <a:lnTo>
                    <a:pt x="7519" y="11346"/>
                  </a:lnTo>
                  <a:lnTo>
                    <a:pt x="7315" y="11805"/>
                  </a:lnTo>
                  <a:lnTo>
                    <a:pt x="7132" y="12143"/>
                  </a:lnTo>
                  <a:lnTo>
                    <a:pt x="6980" y="12392"/>
                  </a:lnTo>
                  <a:lnTo>
                    <a:pt x="6722" y="12763"/>
                  </a:lnTo>
                  <a:lnTo>
                    <a:pt x="6428" y="13133"/>
                  </a:lnTo>
                  <a:lnTo>
                    <a:pt x="6269" y="13311"/>
                  </a:lnTo>
                  <a:lnTo>
                    <a:pt x="5936" y="13622"/>
                  </a:lnTo>
                  <a:lnTo>
                    <a:pt x="5613" y="13865"/>
                  </a:lnTo>
                  <a:lnTo>
                    <a:pt x="5313" y="14051"/>
                  </a:lnTo>
                  <a:lnTo>
                    <a:pt x="5037" y="14191"/>
                  </a:lnTo>
                  <a:lnTo>
                    <a:pt x="4790" y="14293"/>
                  </a:lnTo>
                  <a:lnTo>
                    <a:pt x="4569" y="14365"/>
                  </a:lnTo>
                  <a:lnTo>
                    <a:pt x="4373" y="14413"/>
                  </a:lnTo>
                  <a:lnTo>
                    <a:pt x="4027" y="14466"/>
                  </a:lnTo>
                  <a:lnTo>
                    <a:pt x="3769" y="14476"/>
                  </a:lnTo>
                  <a:lnTo>
                    <a:pt x="3574" y="14465"/>
                  </a:lnTo>
                  <a:lnTo>
                    <a:pt x="3286" y="14418"/>
                  </a:lnTo>
                  <a:lnTo>
                    <a:pt x="3004" y="14332"/>
                  </a:lnTo>
                  <a:close/>
                </a:path>
              </a:pathLst>
            </a:custGeom>
            <a:solidFill>
              <a:srgbClr val="FFD800"/>
            </a:solidFill>
            <a:ln w="19685">
              <a:solidFill>
                <a:srgbClr val="FF3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3" name="Freeform 159"/>
            <p:cNvSpPr>
              <a:spLocks/>
            </p:cNvSpPr>
            <p:nvPr/>
          </p:nvSpPr>
          <p:spPr bwMode="auto">
            <a:xfrm>
              <a:off x="1475" y="1023"/>
              <a:ext cx="462" cy="1081"/>
            </a:xfrm>
            <a:custGeom>
              <a:avLst/>
              <a:gdLst>
                <a:gd name="T0" fmla="*/ 1385 w 1385"/>
                <a:gd name="T1" fmla="*/ 0 h 3241"/>
                <a:gd name="T2" fmla="*/ 1247 w 1385"/>
                <a:gd name="T3" fmla="*/ 332 h 3241"/>
                <a:gd name="T4" fmla="*/ 1155 w 1385"/>
                <a:gd name="T5" fmla="*/ 596 h 3241"/>
                <a:gd name="T6" fmla="*/ 1073 w 1385"/>
                <a:gd name="T7" fmla="*/ 872 h 3241"/>
                <a:gd name="T8" fmla="*/ 1008 w 1385"/>
                <a:gd name="T9" fmla="*/ 1141 h 3241"/>
                <a:gd name="T10" fmla="*/ 963 w 1385"/>
                <a:gd name="T11" fmla="*/ 1391 h 3241"/>
                <a:gd name="T12" fmla="*/ 934 w 1385"/>
                <a:gd name="T13" fmla="*/ 1619 h 3241"/>
                <a:gd name="T14" fmla="*/ 919 w 1385"/>
                <a:gd name="T15" fmla="*/ 2029 h 3241"/>
                <a:gd name="T16" fmla="*/ 943 w 1385"/>
                <a:gd name="T17" fmla="*/ 2336 h 3241"/>
                <a:gd name="T18" fmla="*/ 986 w 1385"/>
                <a:gd name="T19" fmla="*/ 2563 h 3241"/>
                <a:gd name="T20" fmla="*/ 1034 w 1385"/>
                <a:gd name="T21" fmla="*/ 2730 h 3241"/>
                <a:gd name="T22" fmla="*/ 1134 w 1385"/>
                <a:gd name="T23" fmla="*/ 2971 h 3241"/>
                <a:gd name="T24" fmla="*/ 1271 w 1385"/>
                <a:gd name="T25" fmla="*/ 3198 h 3241"/>
                <a:gd name="T26" fmla="*/ 1099 w 1385"/>
                <a:gd name="T27" fmla="*/ 3232 h 3241"/>
                <a:gd name="T28" fmla="*/ 967 w 1385"/>
                <a:gd name="T29" fmla="*/ 3241 h 3241"/>
                <a:gd name="T30" fmla="*/ 835 w 1385"/>
                <a:gd name="T31" fmla="*/ 3234 h 3241"/>
                <a:gd name="T32" fmla="*/ 712 w 1385"/>
                <a:gd name="T33" fmla="*/ 3214 h 3241"/>
                <a:gd name="T34" fmla="*/ 600 w 1385"/>
                <a:gd name="T35" fmla="*/ 3179 h 3241"/>
                <a:gd name="T36" fmla="*/ 504 w 1385"/>
                <a:gd name="T37" fmla="*/ 3135 h 3241"/>
                <a:gd name="T38" fmla="*/ 422 w 1385"/>
                <a:gd name="T39" fmla="*/ 3085 h 3241"/>
                <a:gd name="T40" fmla="*/ 287 w 1385"/>
                <a:gd name="T41" fmla="*/ 2961 h 3241"/>
                <a:gd name="T42" fmla="*/ 196 w 1385"/>
                <a:gd name="T43" fmla="*/ 2840 h 3241"/>
                <a:gd name="T44" fmla="*/ 137 w 1385"/>
                <a:gd name="T45" fmla="*/ 2729 h 3241"/>
                <a:gd name="T46" fmla="*/ 65 w 1385"/>
                <a:gd name="T47" fmla="*/ 2529 h 3241"/>
                <a:gd name="T48" fmla="*/ 15 w 1385"/>
                <a:gd name="T49" fmla="*/ 2285 h 3241"/>
                <a:gd name="T50" fmla="*/ 0 w 1385"/>
                <a:gd name="T51" fmla="*/ 2059 h 3241"/>
                <a:gd name="T52" fmla="*/ 14 w 1385"/>
                <a:gd name="T53" fmla="*/ 1856 h 3241"/>
                <a:gd name="T54" fmla="*/ 49 w 1385"/>
                <a:gd name="T55" fmla="*/ 1672 h 3241"/>
                <a:gd name="T56" fmla="*/ 97 w 1385"/>
                <a:gd name="T57" fmla="*/ 1508 h 3241"/>
                <a:gd name="T58" fmla="*/ 226 w 1385"/>
                <a:gd name="T59" fmla="*/ 1217 h 3241"/>
                <a:gd name="T60" fmla="*/ 369 w 1385"/>
                <a:gd name="T61" fmla="*/ 982 h 3241"/>
                <a:gd name="T62" fmla="*/ 510 w 1385"/>
                <a:gd name="T63" fmla="*/ 796 h 3241"/>
                <a:gd name="T64" fmla="*/ 772 w 1385"/>
                <a:gd name="T65" fmla="*/ 508 h 3241"/>
                <a:gd name="T66" fmla="*/ 965 w 1385"/>
                <a:gd name="T67" fmla="*/ 329 h 3241"/>
                <a:gd name="T68" fmla="*/ 1218 w 1385"/>
                <a:gd name="T69" fmla="*/ 124 h 3241"/>
                <a:gd name="T70" fmla="*/ 1385 w 1385"/>
                <a:gd name="T71" fmla="*/ 0 h 3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85" h="3241">
                  <a:moveTo>
                    <a:pt x="1385" y="0"/>
                  </a:moveTo>
                  <a:lnTo>
                    <a:pt x="1247" y="332"/>
                  </a:lnTo>
                  <a:lnTo>
                    <a:pt x="1155" y="596"/>
                  </a:lnTo>
                  <a:lnTo>
                    <a:pt x="1073" y="872"/>
                  </a:lnTo>
                  <a:lnTo>
                    <a:pt x="1008" y="1141"/>
                  </a:lnTo>
                  <a:lnTo>
                    <a:pt x="963" y="1391"/>
                  </a:lnTo>
                  <a:lnTo>
                    <a:pt x="934" y="1619"/>
                  </a:lnTo>
                  <a:lnTo>
                    <a:pt x="919" y="2029"/>
                  </a:lnTo>
                  <a:lnTo>
                    <a:pt x="943" y="2336"/>
                  </a:lnTo>
                  <a:lnTo>
                    <a:pt x="986" y="2563"/>
                  </a:lnTo>
                  <a:lnTo>
                    <a:pt x="1034" y="2730"/>
                  </a:lnTo>
                  <a:lnTo>
                    <a:pt x="1134" y="2971"/>
                  </a:lnTo>
                  <a:lnTo>
                    <a:pt x="1271" y="3198"/>
                  </a:lnTo>
                  <a:lnTo>
                    <a:pt x="1099" y="3232"/>
                  </a:lnTo>
                  <a:lnTo>
                    <a:pt x="967" y="3241"/>
                  </a:lnTo>
                  <a:lnTo>
                    <a:pt x="835" y="3234"/>
                  </a:lnTo>
                  <a:lnTo>
                    <a:pt x="712" y="3214"/>
                  </a:lnTo>
                  <a:lnTo>
                    <a:pt x="600" y="3179"/>
                  </a:lnTo>
                  <a:lnTo>
                    <a:pt x="504" y="3135"/>
                  </a:lnTo>
                  <a:lnTo>
                    <a:pt x="422" y="3085"/>
                  </a:lnTo>
                  <a:lnTo>
                    <a:pt x="287" y="2961"/>
                  </a:lnTo>
                  <a:lnTo>
                    <a:pt x="196" y="2840"/>
                  </a:lnTo>
                  <a:lnTo>
                    <a:pt x="137" y="2729"/>
                  </a:lnTo>
                  <a:lnTo>
                    <a:pt x="65" y="2529"/>
                  </a:lnTo>
                  <a:lnTo>
                    <a:pt x="15" y="2285"/>
                  </a:lnTo>
                  <a:lnTo>
                    <a:pt x="0" y="2059"/>
                  </a:lnTo>
                  <a:lnTo>
                    <a:pt x="14" y="1856"/>
                  </a:lnTo>
                  <a:lnTo>
                    <a:pt x="49" y="1672"/>
                  </a:lnTo>
                  <a:lnTo>
                    <a:pt x="97" y="1508"/>
                  </a:lnTo>
                  <a:lnTo>
                    <a:pt x="226" y="1217"/>
                  </a:lnTo>
                  <a:lnTo>
                    <a:pt x="369" y="982"/>
                  </a:lnTo>
                  <a:lnTo>
                    <a:pt x="510" y="796"/>
                  </a:lnTo>
                  <a:lnTo>
                    <a:pt x="772" y="508"/>
                  </a:lnTo>
                  <a:lnTo>
                    <a:pt x="965" y="329"/>
                  </a:lnTo>
                  <a:lnTo>
                    <a:pt x="1218" y="124"/>
                  </a:lnTo>
                  <a:lnTo>
                    <a:pt x="1385" y="0"/>
                  </a:lnTo>
                  <a:close/>
                </a:path>
              </a:pathLst>
            </a:custGeom>
            <a:solidFill>
              <a:srgbClr val="FFD800"/>
            </a:solidFill>
            <a:ln w="19685">
              <a:solidFill>
                <a:srgbClr val="FF3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4" name="Freeform 160"/>
            <p:cNvSpPr>
              <a:spLocks/>
            </p:cNvSpPr>
            <p:nvPr/>
          </p:nvSpPr>
          <p:spPr bwMode="auto">
            <a:xfrm>
              <a:off x="2079" y="4355"/>
              <a:ext cx="1125" cy="2184"/>
            </a:xfrm>
            <a:custGeom>
              <a:avLst/>
              <a:gdLst>
                <a:gd name="T0" fmla="*/ 1343 w 3377"/>
                <a:gd name="T1" fmla="*/ 6509 h 6554"/>
                <a:gd name="T2" fmla="*/ 1478 w 3377"/>
                <a:gd name="T3" fmla="*/ 6541 h 6554"/>
                <a:gd name="T4" fmla="*/ 1604 w 3377"/>
                <a:gd name="T5" fmla="*/ 6554 h 6554"/>
                <a:gd name="T6" fmla="*/ 1842 w 3377"/>
                <a:gd name="T7" fmla="*/ 6543 h 6554"/>
                <a:gd name="T8" fmla="*/ 2046 w 3377"/>
                <a:gd name="T9" fmla="*/ 6490 h 6554"/>
                <a:gd name="T10" fmla="*/ 2222 w 3377"/>
                <a:gd name="T11" fmla="*/ 6411 h 6554"/>
                <a:gd name="T12" fmla="*/ 2372 w 3377"/>
                <a:gd name="T13" fmla="*/ 6319 h 6554"/>
                <a:gd name="T14" fmla="*/ 2500 w 3377"/>
                <a:gd name="T15" fmla="*/ 6218 h 6554"/>
                <a:gd name="T16" fmla="*/ 2712 w 3377"/>
                <a:gd name="T17" fmla="*/ 6001 h 6554"/>
                <a:gd name="T18" fmla="*/ 2858 w 3377"/>
                <a:gd name="T19" fmla="*/ 5801 h 6554"/>
                <a:gd name="T20" fmla="*/ 2961 w 3377"/>
                <a:gd name="T21" fmla="*/ 5633 h 6554"/>
                <a:gd name="T22" fmla="*/ 3104 w 3377"/>
                <a:gd name="T23" fmla="*/ 5347 h 6554"/>
                <a:gd name="T24" fmla="*/ 3227 w 3377"/>
                <a:gd name="T25" fmla="*/ 5024 h 6554"/>
                <a:gd name="T26" fmla="*/ 3291 w 3377"/>
                <a:gd name="T27" fmla="*/ 4778 h 6554"/>
                <a:gd name="T28" fmla="*/ 3336 w 3377"/>
                <a:gd name="T29" fmla="*/ 4513 h 6554"/>
                <a:gd name="T30" fmla="*/ 3362 w 3377"/>
                <a:gd name="T31" fmla="*/ 4239 h 6554"/>
                <a:gd name="T32" fmla="*/ 3377 w 3377"/>
                <a:gd name="T33" fmla="*/ 3673 h 6554"/>
                <a:gd name="T34" fmla="*/ 3357 w 3377"/>
                <a:gd name="T35" fmla="*/ 3138 h 6554"/>
                <a:gd name="T36" fmla="*/ 3315 w 3377"/>
                <a:gd name="T37" fmla="*/ 2658 h 6554"/>
                <a:gd name="T38" fmla="*/ 3262 w 3377"/>
                <a:gd name="T39" fmla="*/ 2237 h 6554"/>
                <a:gd name="T40" fmla="*/ 3139 w 3377"/>
                <a:gd name="T41" fmla="*/ 1527 h 6554"/>
                <a:gd name="T42" fmla="*/ 3024 w 3377"/>
                <a:gd name="T43" fmla="*/ 1038 h 6554"/>
                <a:gd name="T44" fmla="*/ 2928 w 3377"/>
                <a:gd name="T45" fmla="*/ 709 h 6554"/>
                <a:gd name="T46" fmla="*/ 2770 w 3377"/>
                <a:gd name="T47" fmla="*/ 294 h 6554"/>
                <a:gd name="T48" fmla="*/ 2685 w 3377"/>
                <a:gd name="T49" fmla="*/ 130 h 6554"/>
                <a:gd name="T50" fmla="*/ 2599 w 3377"/>
                <a:gd name="T51" fmla="*/ 0 h 6554"/>
                <a:gd name="T52" fmla="*/ 2545 w 3377"/>
                <a:gd name="T53" fmla="*/ 845 h 6554"/>
                <a:gd name="T54" fmla="*/ 2474 w 3377"/>
                <a:gd name="T55" fmla="*/ 1530 h 6554"/>
                <a:gd name="T56" fmla="*/ 2427 w 3377"/>
                <a:gd name="T57" fmla="*/ 1828 h 6554"/>
                <a:gd name="T58" fmla="*/ 2371 w 3377"/>
                <a:gd name="T59" fmla="*/ 2055 h 6554"/>
                <a:gd name="T60" fmla="*/ 2310 w 3377"/>
                <a:gd name="T61" fmla="*/ 2216 h 6554"/>
                <a:gd name="T62" fmla="*/ 2154 w 3377"/>
                <a:gd name="T63" fmla="*/ 2515 h 6554"/>
                <a:gd name="T64" fmla="*/ 1981 w 3377"/>
                <a:gd name="T65" fmla="*/ 2757 h 6554"/>
                <a:gd name="T66" fmla="*/ 1804 w 3377"/>
                <a:gd name="T67" fmla="*/ 2943 h 6554"/>
                <a:gd name="T68" fmla="*/ 1631 w 3377"/>
                <a:gd name="T69" fmla="*/ 3078 h 6554"/>
                <a:gd name="T70" fmla="*/ 1468 w 3377"/>
                <a:gd name="T71" fmla="*/ 3170 h 6554"/>
                <a:gd name="T72" fmla="*/ 1318 w 3377"/>
                <a:gd name="T73" fmla="*/ 3226 h 6554"/>
                <a:gd name="T74" fmla="*/ 1183 w 3377"/>
                <a:gd name="T75" fmla="*/ 3253 h 6554"/>
                <a:gd name="T76" fmla="*/ 1060 w 3377"/>
                <a:gd name="T77" fmla="*/ 3260 h 6554"/>
                <a:gd name="T78" fmla="*/ 950 w 3377"/>
                <a:gd name="T79" fmla="*/ 3252 h 6554"/>
                <a:gd name="T80" fmla="*/ 754 w 3377"/>
                <a:gd name="T81" fmla="*/ 3202 h 6554"/>
                <a:gd name="T82" fmla="*/ 604 w 3377"/>
                <a:gd name="T83" fmla="*/ 3133 h 6554"/>
                <a:gd name="T84" fmla="*/ 490 w 3377"/>
                <a:gd name="T85" fmla="*/ 3062 h 6554"/>
                <a:gd name="T86" fmla="*/ 318 w 3377"/>
                <a:gd name="T87" fmla="*/ 2922 h 6554"/>
                <a:gd name="T88" fmla="*/ 144 w 3377"/>
                <a:gd name="T89" fmla="*/ 2740 h 6554"/>
                <a:gd name="T90" fmla="*/ 128 w 3377"/>
                <a:gd name="T91" fmla="*/ 2732 h 6554"/>
                <a:gd name="T92" fmla="*/ 96 w 3377"/>
                <a:gd name="T93" fmla="*/ 2774 h 6554"/>
                <a:gd name="T94" fmla="*/ 66 w 3377"/>
                <a:gd name="T95" fmla="*/ 2873 h 6554"/>
                <a:gd name="T96" fmla="*/ 20 w 3377"/>
                <a:gd name="T97" fmla="*/ 3193 h 6554"/>
                <a:gd name="T98" fmla="*/ 0 w 3377"/>
                <a:gd name="T99" fmla="*/ 3584 h 6554"/>
                <a:gd name="T100" fmla="*/ 8 w 3377"/>
                <a:gd name="T101" fmla="*/ 3985 h 6554"/>
                <a:gd name="T102" fmla="*/ 41 w 3377"/>
                <a:gd name="T103" fmla="*/ 4364 h 6554"/>
                <a:gd name="T104" fmla="*/ 91 w 3377"/>
                <a:gd name="T105" fmla="*/ 4704 h 6554"/>
                <a:gd name="T106" fmla="*/ 158 w 3377"/>
                <a:gd name="T107" fmla="*/ 5002 h 6554"/>
                <a:gd name="T108" fmla="*/ 234 w 3377"/>
                <a:gd name="T109" fmla="*/ 5255 h 6554"/>
                <a:gd name="T110" fmla="*/ 314 w 3377"/>
                <a:gd name="T111" fmla="*/ 5469 h 6554"/>
                <a:gd name="T112" fmla="*/ 396 w 3377"/>
                <a:gd name="T113" fmla="*/ 5647 h 6554"/>
                <a:gd name="T114" fmla="*/ 477 w 3377"/>
                <a:gd name="T115" fmla="*/ 5795 h 6554"/>
                <a:gd name="T116" fmla="*/ 645 w 3377"/>
                <a:gd name="T117" fmla="*/ 6032 h 6554"/>
                <a:gd name="T118" fmla="*/ 789 w 3377"/>
                <a:gd name="T119" fmla="*/ 6187 h 6554"/>
                <a:gd name="T120" fmla="*/ 912 w 3377"/>
                <a:gd name="T121" fmla="*/ 6291 h 6554"/>
                <a:gd name="T122" fmla="*/ 1114 w 3377"/>
                <a:gd name="T123" fmla="*/ 6416 h 6554"/>
                <a:gd name="T124" fmla="*/ 1343 w 3377"/>
                <a:gd name="T125" fmla="*/ 6509 h 6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377" h="6554">
                  <a:moveTo>
                    <a:pt x="1343" y="6509"/>
                  </a:moveTo>
                  <a:lnTo>
                    <a:pt x="1478" y="6541"/>
                  </a:lnTo>
                  <a:lnTo>
                    <a:pt x="1604" y="6554"/>
                  </a:lnTo>
                  <a:lnTo>
                    <a:pt x="1842" y="6543"/>
                  </a:lnTo>
                  <a:lnTo>
                    <a:pt x="2046" y="6490"/>
                  </a:lnTo>
                  <a:lnTo>
                    <a:pt x="2222" y="6411"/>
                  </a:lnTo>
                  <a:lnTo>
                    <a:pt x="2372" y="6319"/>
                  </a:lnTo>
                  <a:lnTo>
                    <a:pt x="2500" y="6218"/>
                  </a:lnTo>
                  <a:lnTo>
                    <a:pt x="2712" y="6001"/>
                  </a:lnTo>
                  <a:lnTo>
                    <a:pt x="2858" y="5801"/>
                  </a:lnTo>
                  <a:lnTo>
                    <a:pt x="2961" y="5633"/>
                  </a:lnTo>
                  <a:lnTo>
                    <a:pt x="3104" y="5347"/>
                  </a:lnTo>
                  <a:lnTo>
                    <a:pt x="3227" y="5024"/>
                  </a:lnTo>
                  <a:lnTo>
                    <a:pt x="3291" y="4778"/>
                  </a:lnTo>
                  <a:lnTo>
                    <a:pt x="3336" y="4513"/>
                  </a:lnTo>
                  <a:lnTo>
                    <a:pt x="3362" y="4239"/>
                  </a:lnTo>
                  <a:lnTo>
                    <a:pt x="3377" y="3673"/>
                  </a:lnTo>
                  <a:lnTo>
                    <a:pt x="3357" y="3138"/>
                  </a:lnTo>
                  <a:lnTo>
                    <a:pt x="3315" y="2658"/>
                  </a:lnTo>
                  <a:lnTo>
                    <a:pt x="3262" y="2237"/>
                  </a:lnTo>
                  <a:lnTo>
                    <a:pt x="3139" y="1527"/>
                  </a:lnTo>
                  <a:lnTo>
                    <a:pt x="3024" y="1038"/>
                  </a:lnTo>
                  <a:lnTo>
                    <a:pt x="2928" y="709"/>
                  </a:lnTo>
                  <a:lnTo>
                    <a:pt x="2770" y="294"/>
                  </a:lnTo>
                  <a:lnTo>
                    <a:pt x="2685" y="130"/>
                  </a:lnTo>
                  <a:lnTo>
                    <a:pt x="2599" y="0"/>
                  </a:lnTo>
                  <a:lnTo>
                    <a:pt x="2545" y="845"/>
                  </a:lnTo>
                  <a:lnTo>
                    <a:pt x="2474" y="1530"/>
                  </a:lnTo>
                  <a:lnTo>
                    <a:pt x="2427" y="1828"/>
                  </a:lnTo>
                  <a:lnTo>
                    <a:pt x="2371" y="2055"/>
                  </a:lnTo>
                  <a:lnTo>
                    <a:pt x="2310" y="2216"/>
                  </a:lnTo>
                  <a:lnTo>
                    <a:pt x="2154" y="2515"/>
                  </a:lnTo>
                  <a:lnTo>
                    <a:pt x="1981" y="2757"/>
                  </a:lnTo>
                  <a:lnTo>
                    <a:pt x="1804" y="2943"/>
                  </a:lnTo>
                  <a:lnTo>
                    <a:pt x="1631" y="3078"/>
                  </a:lnTo>
                  <a:lnTo>
                    <a:pt x="1468" y="3170"/>
                  </a:lnTo>
                  <a:lnTo>
                    <a:pt x="1318" y="3226"/>
                  </a:lnTo>
                  <a:lnTo>
                    <a:pt x="1183" y="3253"/>
                  </a:lnTo>
                  <a:lnTo>
                    <a:pt x="1060" y="3260"/>
                  </a:lnTo>
                  <a:lnTo>
                    <a:pt x="950" y="3252"/>
                  </a:lnTo>
                  <a:lnTo>
                    <a:pt x="754" y="3202"/>
                  </a:lnTo>
                  <a:lnTo>
                    <a:pt x="604" y="3133"/>
                  </a:lnTo>
                  <a:lnTo>
                    <a:pt x="490" y="3062"/>
                  </a:lnTo>
                  <a:lnTo>
                    <a:pt x="318" y="2922"/>
                  </a:lnTo>
                  <a:lnTo>
                    <a:pt x="144" y="2740"/>
                  </a:lnTo>
                  <a:lnTo>
                    <a:pt x="128" y="2732"/>
                  </a:lnTo>
                  <a:lnTo>
                    <a:pt x="96" y="2774"/>
                  </a:lnTo>
                  <a:lnTo>
                    <a:pt x="66" y="2873"/>
                  </a:lnTo>
                  <a:lnTo>
                    <a:pt x="20" y="3193"/>
                  </a:lnTo>
                  <a:lnTo>
                    <a:pt x="0" y="3584"/>
                  </a:lnTo>
                  <a:lnTo>
                    <a:pt x="8" y="3985"/>
                  </a:lnTo>
                  <a:lnTo>
                    <a:pt x="41" y="4364"/>
                  </a:lnTo>
                  <a:lnTo>
                    <a:pt x="91" y="4704"/>
                  </a:lnTo>
                  <a:lnTo>
                    <a:pt x="158" y="5002"/>
                  </a:lnTo>
                  <a:lnTo>
                    <a:pt x="234" y="5255"/>
                  </a:lnTo>
                  <a:lnTo>
                    <a:pt x="314" y="5469"/>
                  </a:lnTo>
                  <a:lnTo>
                    <a:pt x="396" y="5647"/>
                  </a:lnTo>
                  <a:lnTo>
                    <a:pt x="477" y="5795"/>
                  </a:lnTo>
                  <a:lnTo>
                    <a:pt x="645" y="6032"/>
                  </a:lnTo>
                  <a:lnTo>
                    <a:pt x="789" y="6187"/>
                  </a:lnTo>
                  <a:lnTo>
                    <a:pt x="912" y="6291"/>
                  </a:lnTo>
                  <a:lnTo>
                    <a:pt x="1114" y="6416"/>
                  </a:lnTo>
                  <a:lnTo>
                    <a:pt x="1343" y="6509"/>
                  </a:lnTo>
                  <a:close/>
                </a:path>
              </a:pathLst>
            </a:custGeom>
            <a:solidFill>
              <a:srgbClr val="FFF27F"/>
            </a:solidFill>
            <a:ln w="0">
              <a:solidFill>
                <a:srgbClr val="FFF27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5" name="Freeform 161"/>
            <p:cNvSpPr>
              <a:spLocks/>
            </p:cNvSpPr>
            <p:nvPr/>
          </p:nvSpPr>
          <p:spPr bwMode="auto">
            <a:xfrm>
              <a:off x="2374" y="5584"/>
              <a:ext cx="580" cy="883"/>
            </a:xfrm>
            <a:custGeom>
              <a:avLst/>
              <a:gdLst>
                <a:gd name="T0" fmla="*/ 628 w 1740"/>
                <a:gd name="T1" fmla="*/ 2649 h 2649"/>
                <a:gd name="T2" fmla="*/ 830 w 1740"/>
                <a:gd name="T3" fmla="*/ 2570 h 2649"/>
                <a:gd name="T4" fmla="*/ 978 w 1740"/>
                <a:gd name="T5" fmla="*/ 2496 h 2649"/>
                <a:gd name="T6" fmla="*/ 1122 w 1740"/>
                <a:gd name="T7" fmla="*/ 2410 h 2649"/>
                <a:gd name="T8" fmla="*/ 1252 w 1740"/>
                <a:gd name="T9" fmla="*/ 2317 h 2649"/>
                <a:gd name="T10" fmla="*/ 1363 w 1740"/>
                <a:gd name="T11" fmla="*/ 2223 h 2649"/>
                <a:gd name="T12" fmla="*/ 1454 w 1740"/>
                <a:gd name="T13" fmla="*/ 2129 h 2649"/>
                <a:gd name="T14" fmla="*/ 1595 w 1740"/>
                <a:gd name="T15" fmla="*/ 1939 h 2649"/>
                <a:gd name="T16" fmla="*/ 1674 w 1740"/>
                <a:gd name="T17" fmla="*/ 1776 h 2649"/>
                <a:gd name="T18" fmla="*/ 1715 w 1740"/>
                <a:gd name="T19" fmla="*/ 1640 h 2649"/>
                <a:gd name="T20" fmla="*/ 1740 w 1740"/>
                <a:gd name="T21" fmla="*/ 1415 h 2649"/>
                <a:gd name="T22" fmla="*/ 1734 w 1740"/>
                <a:gd name="T23" fmla="*/ 1294 h 2649"/>
                <a:gd name="T24" fmla="*/ 1713 w 1740"/>
                <a:gd name="T25" fmla="*/ 1165 h 2649"/>
                <a:gd name="T26" fmla="*/ 1562 w 1740"/>
                <a:gd name="T27" fmla="*/ 506 h 2649"/>
                <a:gd name="T28" fmla="*/ 1469 w 1740"/>
                <a:gd name="T29" fmla="*/ 200 h 2649"/>
                <a:gd name="T30" fmla="*/ 1410 w 1740"/>
                <a:gd name="T31" fmla="*/ 65 h 2649"/>
                <a:gd name="T32" fmla="*/ 1368 w 1740"/>
                <a:gd name="T33" fmla="*/ 13 h 2649"/>
                <a:gd name="T34" fmla="*/ 1339 w 1740"/>
                <a:gd name="T35" fmla="*/ 0 h 2649"/>
                <a:gd name="T36" fmla="*/ 1297 w 1740"/>
                <a:gd name="T37" fmla="*/ 19 h 2649"/>
                <a:gd name="T38" fmla="*/ 1256 w 1740"/>
                <a:gd name="T39" fmla="*/ 81 h 2649"/>
                <a:gd name="T40" fmla="*/ 1223 w 1740"/>
                <a:gd name="T41" fmla="*/ 123 h 2649"/>
                <a:gd name="T42" fmla="*/ 1109 w 1740"/>
                <a:gd name="T43" fmla="*/ 205 h 2649"/>
                <a:gd name="T44" fmla="*/ 792 w 1740"/>
                <a:gd name="T45" fmla="*/ 370 h 2649"/>
                <a:gd name="T46" fmla="*/ 517 w 1740"/>
                <a:gd name="T47" fmla="*/ 521 h 2649"/>
                <a:gd name="T48" fmla="*/ 321 w 1740"/>
                <a:gd name="T49" fmla="*/ 656 h 2649"/>
                <a:gd name="T50" fmla="*/ 193 w 1740"/>
                <a:gd name="T51" fmla="*/ 773 h 2649"/>
                <a:gd name="T52" fmla="*/ 114 w 1740"/>
                <a:gd name="T53" fmla="*/ 870 h 2649"/>
                <a:gd name="T54" fmla="*/ 67 w 1740"/>
                <a:gd name="T55" fmla="*/ 950 h 2649"/>
                <a:gd name="T56" fmla="*/ 18 w 1740"/>
                <a:gd name="T57" fmla="*/ 1080 h 2649"/>
                <a:gd name="T58" fmla="*/ 0 w 1740"/>
                <a:gd name="T59" fmla="*/ 1222 h 2649"/>
                <a:gd name="T60" fmla="*/ 13 w 1740"/>
                <a:gd name="T61" fmla="*/ 1476 h 2649"/>
                <a:gd name="T62" fmla="*/ 45 w 1740"/>
                <a:gd name="T63" fmla="*/ 1688 h 2649"/>
                <a:gd name="T64" fmla="*/ 86 w 1740"/>
                <a:gd name="T65" fmla="*/ 1865 h 2649"/>
                <a:gd name="T66" fmla="*/ 184 w 1740"/>
                <a:gd name="T67" fmla="*/ 2146 h 2649"/>
                <a:gd name="T68" fmla="*/ 278 w 1740"/>
                <a:gd name="T69" fmla="*/ 2326 h 2649"/>
                <a:gd name="T70" fmla="*/ 357 w 1740"/>
                <a:gd name="T71" fmla="*/ 2440 h 2649"/>
                <a:gd name="T72" fmla="*/ 488 w 1740"/>
                <a:gd name="T73" fmla="*/ 2571 h 2649"/>
                <a:gd name="T74" fmla="*/ 556 w 1740"/>
                <a:gd name="T75" fmla="*/ 2617 h 2649"/>
                <a:gd name="T76" fmla="*/ 628 w 1740"/>
                <a:gd name="T77" fmla="*/ 2649 h 2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40" h="2649">
                  <a:moveTo>
                    <a:pt x="628" y="2649"/>
                  </a:moveTo>
                  <a:lnTo>
                    <a:pt x="830" y="2570"/>
                  </a:lnTo>
                  <a:lnTo>
                    <a:pt x="978" y="2496"/>
                  </a:lnTo>
                  <a:lnTo>
                    <a:pt x="1122" y="2410"/>
                  </a:lnTo>
                  <a:lnTo>
                    <a:pt x="1252" y="2317"/>
                  </a:lnTo>
                  <a:lnTo>
                    <a:pt x="1363" y="2223"/>
                  </a:lnTo>
                  <a:lnTo>
                    <a:pt x="1454" y="2129"/>
                  </a:lnTo>
                  <a:lnTo>
                    <a:pt x="1595" y="1939"/>
                  </a:lnTo>
                  <a:lnTo>
                    <a:pt x="1674" y="1776"/>
                  </a:lnTo>
                  <a:lnTo>
                    <a:pt x="1715" y="1640"/>
                  </a:lnTo>
                  <a:lnTo>
                    <a:pt x="1740" y="1415"/>
                  </a:lnTo>
                  <a:lnTo>
                    <a:pt x="1734" y="1294"/>
                  </a:lnTo>
                  <a:lnTo>
                    <a:pt x="1713" y="1165"/>
                  </a:lnTo>
                  <a:lnTo>
                    <a:pt x="1562" y="506"/>
                  </a:lnTo>
                  <a:lnTo>
                    <a:pt x="1469" y="200"/>
                  </a:lnTo>
                  <a:lnTo>
                    <a:pt x="1410" y="65"/>
                  </a:lnTo>
                  <a:lnTo>
                    <a:pt x="1368" y="13"/>
                  </a:lnTo>
                  <a:lnTo>
                    <a:pt x="1339" y="0"/>
                  </a:lnTo>
                  <a:lnTo>
                    <a:pt x="1297" y="19"/>
                  </a:lnTo>
                  <a:lnTo>
                    <a:pt x="1256" y="81"/>
                  </a:lnTo>
                  <a:lnTo>
                    <a:pt x="1223" y="123"/>
                  </a:lnTo>
                  <a:lnTo>
                    <a:pt x="1109" y="205"/>
                  </a:lnTo>
                  <a:lnTo>
                    <a:pt x="792" y="370"/>
                  </a:lnTo>
                  <a:lnTo>
                    <a:pt x="517" y="521"/>
                  </a:lnTo>
                  <a:lnTo>
                    <a:pt x="321" y="656"/>
                  </a:lnTo>
                  <a:lnTo>
                    <a:pt x="193" y="773"/>
                  </a:lnTo>
                  <a:lnTo>
                    <a:pt x="114" y="870"/>
                  </a:lnTo>
                  <a:lnTo>
                    <a:pt x="67" y="950"/>
                  </a:lnTo>
                  <a:lnTo>
                    <a:pt x="18" y="1080"/>
                  </a:lnTo>
                  <a:lnTo>
                    <a:pt x="0" y="1222"/>
                  </a:lnTo>
                  <a:lnTo>
                    <a:pt x="13" y="1476"/>
                  </a:lnTo>
                  <a:lnTo>
                    <a:pt x="45" y="1688"/>
                  </a:lnTo>
                  <a:lnTo>
                    <a:pt x="86" y="1865"/>
                  </a:lnTo>
                  <a:lnTo>
                    <a:pt x="184" y="2146"/>
                  </a:lnTo>
                  <a:lnTo>
                    <a:pt x="278" y="2326"/>
                  </a:lnTo>
                  <a:lnTo>
                    <a:pt x="357" y="2440"/>
                  </a:lnTo>
                  <a:lnTo>
                    <a:pt x="488" y="2571"/>
                  </a:lnTo>
                  <a:lnTo>
                    <a:pt x="556" y="2617"/>
                  </a:lnTo>
                  <a:lnTo>
                    <a:pt x="628" y="2649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0626" name="Freeform 162"/>
            <p:cNvSpPr>
              <a:spLocks/>
            </p:cNvSpPr>
            <p:nvPr/>
          </p:nvSpPr>
          <p:spPr bwMode="auto">
            <a:xfrm>
              <a:off x="2509" y="5867"/>
              <a:ext cx="205" cy="600"/>
            </a:xfrm>
            <a:custGeom>
              <a:avLst/>
              <a:gdLst>
                <a:gd name="T0" fmla="*/ 222 w 613"/>
                <a:gd name="T1" fmla="*/ 1800 h 1800"/>
                <a:gd name="T2" fmla="*/ 293 w 613"/>
                <a:gd name="T3" fmla="*/ 1746 h 1800"/>
                <a:gd name="T4" fmla="*/ 404 w 613"/>
                <a:gd name="T5" fmla="*/ 1628 h 1800"/>
                <a:gd name="T6" fmla="*/ 494 w 613"/>
                <a:gd name="T7" fmla="*/ 1491 h 1800"/>
                <a:gd name="T8" fmla="*/ 551 w 613"/>
                <a:gd name="T9" fmla="*/ 1358 h 1800"/>
                <a:gd name="T10" fmla="*/ 584 w 613"/>
                <a:gd name="T11" fmla="*/ 1240 h 1800"/>
                <a:gd name="T12" fmla="*/ 613 w 613"/>
                <a:gd name="T13" fmla="*/ 1034 h 1800"/>
                <a:gd name="T14" fmla="*/ 607 w 613"/>
                <a:gd name="T15" fmla="*/ 791 h 1800"/>
                <a:gd name="T16" fmla="*/ 553 w 613"/>
                <a:gd name="T17" fmla="*/ 344 h 1800"/>
                <a:gd name="T18" fmla="*/ 520 w 613"/>
                <a:gd name="T19" fmla="*/ 135 h 1800"/>
                <a:gd name="T20" fmla="*/ 499 w 613"/>
                <a:gd name="T21" fmla="*/ 44 h 1800"/>
                <a:gd name="T22" fmla="*/ 484 w 613"/>
                <a:gd name="T23" fmla="*/ 8 h 1800"/>
                <a:gd name="T24" fmla="*/ 475 w 613"/>
                <a:gd name="T25" fmla="*/ 0 h 1800"/>
                <a:gd name="T26" fmla="*/ 459 w 613"/>
                <a:gd name="T27" fmla="*/ 12 h 1800"/>
                <a:gd name="T28" fmla="*/ 445 w 613"/>
                <a:gd name="T29" fmla="*/ 53 h 1800"/>
                <a:gd name="T30" fmla="*/ 414 w 613"/>
                <a:gd name="T31" fmla="*/ 113 h 1800"/>
                <a:gd name="T32" fmla="*/ 305 w 613"/>
                <a:gd name="T33" fmla="*/ 226 h 1800"/>
                <a:gd name="T34" fmla="*/ 203 w 613"/>
                <a:gd name="T35" fmla="*/ 331 h 1800"/>
                <a:gd name="T36" fmla="*/ 127 w 613"/>
                <a:gd name="T37" fmla="*/ 426 h 1800"/>
                <a:gd name="T38" fmla="*/ 77 w 613"/>
                <a:gd name="T39" fmla="*/ 508 h 1800"/>
                <a:gd name="T40" fmla="*/ 21 w 613"/>
                <a:gd name="T41" fmla="*/ 654 h 1800"/>
                <a:gd name="T42" fmla="*/ 0 w 613"/>
                <a:gd name="T43" fmla="*/ 830 h 1800"/>
                <a:gd name="T44" fmla="*/ 18 w 613"/>
                <a:gd name="T45" fmla="*/ 1167 h 1800"/>
                <a:gd name="T46" fmla="*/ 52 w 613"/>
                <a:gd name="T47" fmla="*/ 1393 h 1800"/>
                <a:gd name="T48" fmla="*/ 86 w 613"/>
                <a:gd name="T49" fmla="*/ 1540 h 1800"/>
                <a:gd name="T50" fmla="*/ 150 w 613"/>
                <a:gd name="T51" fmla="*/ 1707 h 1800"/>
                <a:gd name="T52" fmla="*/ 185 w 613"/>
                <a:gd name="T53" fmla="*/ 1764 h 1800"/>
                <a:gd name="T54" fmla="*/ 222 w 613"/>
                <a:gd name="T55" fmla="*/ 1800 h 1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13" h="1800">
                  <a:moveTo>
                    <a:pt x="222" y="1800"/>
                  </a:moveTo>
                  <a:lnTo>
                    <a:pt x="293" y="1746"/>
                  </a:lnTo>
                  <a:lnTo>
                    <a:pt x="404" y="1628"/>
                  </a:lnTo>
                  <a:lnTo>
                    <a:pt x="494" y="1491"/>
                  </a:lnTo>
                  <a:lnTo>
                    <a:pt x="551" y="1358"/>
                  </a:lnTo>
                  <a:lnTo>
                    <a:pt x="584" y="1240"/>
                  </a:lnTo>
                  <a:lnTo>
                    <a:pt x="613" y="1034"/>
                  </a:lnTo>
                  <a:lnTo>
                    <a:pt x="607" y="791"/>
                  </a:lnTo>
                  <a:lnTo>
                    <a:pt x="553" y="344"/>
                  </a:lnTo>
                  <a:lnTo>
                    <a:pt x="520" y="135"/>
                  </a:lnTo>
                  <a:lnTo>
                    <a:pt x="499" y="44"/>
                  </a:lnTo>
                  <a:lnTo>
                    <a:pt x="484" y="8"/>
                  </a:lnTo>
                  <a:lnTo>
                    <a:pt x="475" y="0"/>
                  </a:lnTo>
                  <a:lnTo>
                    <a:pt x="459" y="12"/>
                  </a:lnTo>
                  <a:lnTo>
                    <a:pt x="445" y="53"/>
                  </a:lnTo>
                  <a:lnTo>
                    <a:pt x="414" y="113"/>
                  </a:lnTo>
                  <a:lnTo>
                    <a:pt x="305" y="226"/>
                  </a:lnTo>
                  <a:lnTo>
                    <a:pt x="203" y="331"/>
                  </a:lnTo>
                  <a:lnTo>
                    <a:pt x="127" y="426"/>
                  </a:lnTo>
                  <a:lnTo>
                    <a:pt x="77" y="508"/>
                  </a:lnTo>
                  <a:lnTo>
                    <a:pt x="21" y="654"/>
                  </a:lnTo>
                  <a:lnTo>
                    <a:pt x="0" y="830"/>
                  </a:lnTo>
                  <a:lnTo>
                    <a:pt x="18" y="1167"/>
                  </a:lnTo>
                  <a:lnTo>
                    <a:pt x="52" y="1393"/>
                  </a:lnTo>
                  <a:lnTo>
                    <a:pt x="86" y="1540"/>
                  </a:lnTo>
                  <a:lnTo>
                    <a:pt x="150" y="1707"/>
                  </a:lnTo>
                  <a:lnTo>
                    <a:pt x="185" y="1764"/>
                  </a:lnTo>
                  <a:lnTo>
                    <a:pt x="222" y="1800"/>
                  </a:lnTo>
                  <a:close/>
                </a:path>
              </a:pathLst>
            </a:custGeom>
            <a:solidFill>
              <a:srgbClr val="CCFFFF"/>
            </a:solidFill>
            <a:ln w="0">
              <a:solidFill>
                <a:srgbClr val="CC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2244873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6" name="Rectangle 2"/>
          <p:cNvSpPr>
            <a:spLocks noGrp="1" noChangeArrowheads="1"/>
          </p:cNvSpPr>
          <p:nvPr>
            <p:ph type="title"/>
          </p:nvPr>
        </p:nvSpPr>
        <p:spPr>
          <a:xfrm>
            <a:off x="12492" y="0"/>
            <a:ext cx="9131508" cy="10207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600" b="1" u="sng" dirty="0"/>
          </a:p>
        </p:txBody>
      </p:sp>
      <p:sp>
        <p:nvSpPr>
          <p:cNvPr id="1955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219200"/>
            <a:ext cx="5486400" cy="5029200"/>
          </a:xfrm>
        </p:spPr>
        <p:txBody>
          <a:bodyPr/>
          <a:lstStyle/>
          <a:p>
            <a:r>
              <a:rPr lang="en-US" sz="3600" dirty="0"/>
              <a:t>Major fire hazards</a:t>
            </a:r>
          </a:p>
          <a:p>
            <a:pPr lvl="1"/>
            <a:r>
              <a:rPr lang="en-US" sz="3600" dirty="0"/>
              <a:t>faulty electrical equipment and wiring</a:t>
            </a:r>
          </a:p>
          <a:p>
            <a:pPr lvl="1"/>
            <a:r>
              <a:rPr lang="en-US" sz="3600" dirty="0"/>
              <a:t>overloaded electrical circuits</a:t>
            </a:r>
          </a:p>
          <a:p>
            <a:pPr lvl="1"/>
            <a:r>
              <a:rPr lang="en-US" sz="3600" dirty="0"/>
              <a:t>plugs not properly grounded</a:t>
            </a:r>
          </a:p>
          <a:p>
            <a:pPr lvl="1"/>
            <a:r>
              <a:rPr lang="en-US" sz="3600" dirty="0"/>
              <a:t>clutter - paper/rags</a:t>
            </a:r>
          </a:p>
        </p:txBody>
      </p:sp>
      <p:grpSp>
        <p:nvGrpSpPr>
          <p:cNvPr id="195595" name="Group 11"/>
          <p:cNvGrpSpPr>
            <a:grpSpLocks/>
          </p:cNvGrpSpPr>
          <p:nvPr/>
        </p:nvGrpSpPr>
        <p:grpSpPr bwMode="auto">
          <a:xfrm>
            <a:off x="5748338" y="2614613"/>
            <a:ext cx="3074987" cy="2781300"/>
            <a:chOff x="3621" y="1647"/>
            <a:chExt cx="1937" cy="1752"/>
          </a:xfrm>
        </p:grpSpPr>
        <p:pic>
          <p:nvPicPr>
            <p:cNvPr id="195588" name="Picture 4" descr="MPj03828530000[1]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21" y="1824"/>
              <a:ext cx="1937" cy="138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</p:pic>
        <p:sp>
          <p:nvSpPr>
            <p:cNvPr id="195593" name="Line 9"/>
            <p:cNvSpPr>
              <a:spLocks noChangeShapeType="1"/>
            </p:cNvSpPr>
            <p:nvPr/>
          </p:nvSpPr>
          <p:spPr bwMode="auto">
            <a:xfrm flipH="1">
              <a:off x="3891" y="1664"/>
              <a:ext cx="1402" cy="1735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5594" name="Line 10"/>
            <p:cNvSpPr>
              <a:spLocks noChangeShapeType="1"/>
            </p:cNvSpPr>
            <p:nvPr/>
          </p:nvSpPr>
          <p:spPr bwMode="auto">
            <a:xfrm>
              <a:off x="3879" y="1647"/>
              <a:ext cx="1421" cy="1734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69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229579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residents correctly </a:t>
            </a:r>
            <a:r>
              <a:rPr lang="en-US" sz="2400" b="1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NPSG.01.01.01</a:t>
            </a: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762000" y="3794343"/>
            <a:ext cx="7772400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indent="-571500">
              <a:buFont typeface="Wingdings" pitchFamily="2" charset="2"/>
              <a:buChar char="ü"/>
            </a:pPr>
            <a:r>
              <a:rPr lang="en-US" sz="4000" b="1" dirty="0">
                <a:solidFill>
                  <a:srgbClr val="002060"/>
                </a:solidFill>
              </a:rPr>
              <a:t>Provide care to right resident</a:t>
            </a:r>
          </a:p>
          <a:p>
            <a:pPr marL="571500" indent="-571500">
              <a:buFont typeface="Wingdings" pitchFamily="2" charset="2"/>
              <a:buChar char="ü"/>
            </a:pPr>
            <a:r>
              <a:rPr lang="en-US" sz="4000" b="1" dirty="0">
                <a:solidFill>
                  <a:srgbClr val="002060"/>
                </a:solidFill>
              </a:rPr>
              <a:t>Use identification bracelets</a:t>
            </a:r>
          </a:p>
          <a:p>
            <a:pPr marL="571500" indent="-571500">
              <a:buFont typeface="Wingdings" pitchFamily="2" charset="2"/>
              <a:buChar char="ü"/>
            </a:pPr>
            <a:r>
              <a:rPr lang="en-US" sz="4000" b="1" dirty="0" smtClean="0">
                <a:solidFill>
                  <a:srgbClr val="002060"/>
                </a:solidFill>
              </a:rPr>
              <a:t>Ask </a:t>
            </a:r>
            <a:r>
              <a:rPr lang="en-US" sz="4000" b="1" dirty="0">
                <a:solidFill>
                  <a:srgbClr val="002060"/>
                </a:solidFill>
              </a:rPr>
              <a:t>resident </a:t>
            </a:r>
            <a:r>
              <a:rPr lang="en-US" sz="4000" b="1" dirty="0" smtClean="0">
                <a:solidFill>
                  <a:srgbClr val="002060"/>
                </a:solidFill>
              </a:rPr>
              <a:t>to state </a:t>
            </a:r>
            <a:r>
              <a:rPr lang="en-US" sz="4000" b="1" dirty="0">
                <a:solidFill>
                  <a:srgbClr val="002060"/>
                </a:solidFill>
              </a:rPr>
              <a:t>name</a:t>
            </a:r>
          </a:p>
        </p:txBody>
      </p:sp>
      <p:grpSp>
        <p:nvGrpSpPr>
          <p:cNvPr id="5" name="Group 23"/>
          <p:cNvGrpSpPr>
            <a:grpSpLocks/>
          </p:cNvGrpSpPr>
          <p:nvPr/>
        </p:nvGrpSpPr>
        <p:grpSpPr bwMode="auto">
          <a:xfrm>
            <a:off x="6996112" y="3200400"/>
            <a:ext cx="1538288" cy="1377950"/>
            <a:chOff x="1997" y="2420"/>
            <a:chExt cx="1632" cy="1325"/>
          </a:xfrm>
        </p:grpSpPr>
        <p:sp>
          <p:nvSpPr>
            <p:cNvPr id="6" name="Rectangle 21"/>
            <p:cNvSpPr>
              <a:spLocks noChangeArrowheads="1"/>
            </p:cNvSpPr>
            <p:nvPr/>
          </p:nvSpPr>
          <p:spPr bwMode="auto">
            <a:xfrm>
              <a:off x="1997" y="2420"/>
              <a:ext cx="1632" cy="1325"/>
            </a:xfrm>
            <a:prstGeom prst="rect">
              <a:avLst/>
            </a:prstGeom>
            <a:solidFill>
              <a:srgbClr val="6666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rgbClr val="808080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dirty="0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2125" y="2515"/>
              <a:ext cx="1377" cy="1131"/>
            </a:xfrm>
            <a:custGeom>
              <a:avLst/>
              <a:gdLst>
                <a:gd name="T0" fmla="*/ 2185 w 8351"/>
                <a:gd name="T1" fmla="*/ 4114 h 6397"/>
                <a:gd name="T2" fmla="*/ 2724 w 8351"/>
                <a:gd name="T3" fmla="*/ 4024 h 6397"/>
                <a:gd name="T4" fmla="*/ 3084 w 8351"/>
                <a:gd name="T5" fmla="*/ 3916 h 6397"/>
                <a:gd name="T6" fmla="*/ 3466 w 8351"/>
                <a:gd name="T7" fmla="*/ 3598 h 6397"/>
                <a:gd name="T8" fmla="*/ 3900 w 8351"/>
                <a:gd name="T9" fmla="*/ 3250 h 6397"/>
                <a:gd name="T10" fmla="*/ 4166 w 8351"/>
                <a:gd name="T11" fmla="*/ 3141 h 6397"/>
                <a:gd name="T12" fmla="*/ 4546 w 8351"/>
                <a:gd name="T13" fmla="*/ 2890 h 6397"/>
                <a:gd name="T14" fmla="*/ 4972 w 8351"/>
                <a:gd name="T15" fmla="*/ 2691 h 6397"/>
                <a:gd name="T16" fmla="*/ 5291 w 8351"/>
                <a:gd name="T17" fmla="*/ 2645 h 6397"/>
                <a:gd name="T18" fmla="*/ 5555 w 8351"/>
                <a:gd name="T19" fmla="*/ 2532 h 6397"/>
                <a:gd name="T20" fmla="*/ 6017 w 8351"/>
                <a:gd name="T21" fmla="*/ 2395 h 6397"/>
                <a:gd name="T22" fmla="*/ 6524 w 8351"/>
                <a:gd name="T23" fmla="*/ 2032 h 6397"/>
                <a:gd name="T24" fmla="*/ 6248 w 8351"/>
                <a:gd name="T25" fmla="*/ 2011 h 6397"/>
                <a:gd name="T26" fmla="*/ 5835 w 8351"/>
                <a:gd name="T27" fmla="*/ 2013 h 6397"/>
                <a:gd name="T28" fmla="*/ 5428 w 8351"/>
                <a:gd name="T29" fmla="*/ 2076 h 6397"/>
                <a:gd name="T30" fmla="*/ 5004 w 8351"/>
                <a:gd name="T31" fmla="*/ 2170 h 6397"/>
                <a:gd name="T32" fmla="*/ 4622 w 8351"/>
                <a:gd name="T33" fmla="*/ 2264 h 6397"/>
                <a:gd name="T34" fmla="*/ 4312 w 8351"/>
                <a:gd name="T35" fmla="*/ 2390 h 6397"/>
                <a:gd name="T36" fmla="*/ 3613 w 8351"/>
                <a:gd name="T37" fmla="*/ 2665 h 6397"/>
                <a:gd name="T38" fmla="*/ 2980 w 8351"/>
                <a:gd name="T39" fmla="*/ 2944 h 6397"/>
                <a:gd name="T40" fmla="*/ 2456 w 8351"/>
                <a:gd name="T41" fmla="*/ 3234 h 6397"/>
                <a:gd name="T42" fmla="*/ 1936 w 8351"/>
                <a:gd name="T43" fmla="*/ 3602 h 6397"/>
                <a:gd name="T44" fmla="*/ 107 w 8351"/>
                <a:gd name="T45" fmla="*/ 3687 h 6397"/>
                <a:gd name="T46" fmla="*/ 2 w 8351"/>
                <a:gd name="T47" fmla="*/ 3477 h 6397"/>
                <a:gd name="T48" fmla="*/ 242 w 8351"/>
                <a:gd name="T49" fmla="*/ 3189 h 6397"/>
                <a:gd name="T50" fmla="*/ 640 w 8351"/>
                <a:gd name="T51" fmla="*/ 2849 h 6397"/>
                <a:gd name="T52" fmla="*/ 1057 w 8351"/>
                <a:gd name="T53" fmla="*/ 2520 h 6397"/>
                <a:gd name="T54" fmla="*/ 1640 w 8351"/>
                <a:gd name="T55" fmla="*/ 2137 h 6397"/>
                <a:gd name="T56" fmla="*/ 2363 w 8351"/>
                <a:gd name="T57" fmla="*/ 1711 h 6397"/>
                <a:gd name="T58" fmla="*/ 2848 w 8351"/>
                <a:gd name="T59" fmla="*/ 1441 h 6397"/>
                <a:gd name="T60" fmla="*/ 3327 w 8351"/>
                <a:gd name="T61" fmla="*/ 1101 h 6397"/>
                <a:gd name="T62" fmla="*/ 3910 w 8351"/>
                <a:gd name="T63" fmla="*/ 761 h 6397"/>
                <a:gd name="T64" fmla="*/ 4495 w 8351"/>
                <a:gd name="T65" fmla="*/ 520 h 6397"/>
                <a:gd name="T66" fmla="*/ 4949 w 8351"/>
                <a:gd name="T67" fmla="*/ 220 h 6397"/>
                <a:gd name="T68" fmla="*/ 5532 w 8351"/>
                <a:gd name="T69" fmla="*/ 15 h 6397"/>
                <a:gd name="T70" fmla="*/ 6151 w 8351"/>
                <a:gd name="T71" fmla="*/ 45 h 6397"/>
                <a:gd name="T72" fmla="*/ 6570 w 8351"/>
                <a:gd name="T73" fmla="*/ 179 h 6397"/>
                <a:gd name="T74" fmla="*/ 6974 w 8351"/>
                <a:gd name="T75" fmla="*/ 279 h 6397"/>
                <a:gd name="T76" fmla="*/ 7522 w 8351"/>
                <a:gd name="T77" fmla="*/ 726 h 6397"/>
                <a:gd name="T78" fmla="*/ 7791 w 8351"/>
                <a:gd name="T79" fmla="*/ 996 h 6397"/>
                <a:gd name="T80" fmla="*/ 8107 w 8351"/>
                <a:gd name="T81" fmla="*/ 1731 h 6397"/>
                <a:gd name="T82" fmla="*/ 8285 w 8351"/>
                <a:gd name="T83" fmla="*/ 2287 h 6397"/>
                <a:gd name="T84" fmla="*/ 8351 w 8351"/>
                <a:gd name="T85" fmla="*/ 2728 h 6397"/>
                <a:gd name="T86" fmla="*/ 8246 w 8351"/>
                <a:gd name="T87" fmla="*/ 3304 h 6397"/>
                <a:gd name="T88" fmla="*/ 7864 w 8351"/>
                <a:gd name="T89" fmla="*/ 3730 h 6397"/>
                <a:gd name="T90" fmla="*/ 7152 w 8351"/>
                <a:gd name="T91" fmla="*/ 4212 h 6397"/>
                <a:gd name="T92" fmla="*/ 6651 w 8351"/>
                <a:gd name="T93" fmla="*/ 4561 h 6397"/>
                <a:gd name="T94" fmla="*/ 6242 w 8351"/>
                <a:gd name="T95" fmla="*/ 4790 h 6397"/>
                <a:gd name="T96" fmla="*/ 5614 w 8351"/>
                <a:gd name="T97" fmla="*/ 5115 h 6397"/>
                <a:gd name="T98" fmla="*/ 5072 w 8351"/>
                <a:gd name="T99" fmla="*/ 5543 h 6397"/>
                <a:gd name="T100" fmla="*/ 4434 w 8351"/>
                <a:gd name="T101" fmla="*/ 5867 h 6397"/>
                <a:gd name="T102" fmla="*/ 3726 w 8351"/>
                <a:gd name="T103" fmla="*/ 6086 h 6397"/>
                <a:gd name="T104" fmla="*/ 3051 w 8351"/>
                <a:gd name="T105" fmla="*/ 6257 h 6397"/>
                <a:gd name="T106" fmla="*/ 2443 w 8351"/>
                <a:gd name="T107" fmla="*/ 6363 h 6397"/>
                <a:gd name="T108" fmla="*/ 2177 w 8351"/>
                <a:gd name="T109" fmla="*/ 6397 h 6397"/>
                <a:gd name="T110" fmla="*/ 1687 w 8351"/>
                <a:gd name="T111" fmla="*/ 6294 h 6397"/>
                <a:gd name="T112" fmla="*/ 1119 w 8351"/>
                <a:gd name="T113" fmla="*/ 6023 h 6397"/>
                <a:gd name="T114" fmla="*/ 839 w 8351"/>
                <a:gd name="T115" fmla="*/ 5730 h 6397"/>
                <a:gd name="T116" fmla="*/ 725 w 8351"/>
                <a:gd name="T117" fmla="*/ 5272 h 6397"/>
                <a:gd name="T118" fmla="*/ 610 w 8351"/>
                <a:gd name="T119" fmla="*/ 4815 h 6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351" h="6397">
                  <a:moveTo>
                    <a:pt x="187" y="4064"/>
                  </a:moveTo>
                  <a:lnTo>
                    <a:pt x="1969" y="4146"/>
                  </a:lnTo>
                  <a:lnTo>
                    <a:pt x="1972" y="4146"/>
                  </a:lnTo>
                  <a:lnTo>
                    <a:pt x="1980" y="4145"/>
                  </a:lnTo>
                  <a:lnTo>
                    <a:pt x="1992" y="4144"/>
                  </a:lnTo>
                  <a:lnTo>
                    <a:pt x="2009" y="4141"/>
                  </a:lnTo>
                  <a:lnTo>
                    <a:pt x="2030" y="4137"/>
                  </a:lnTo>
                  <a:lnTo>
                    <a:pt x="2055" y="4135"/>
                  </a:lnTo>
                  <a:lnTo>
                    <a:pt x="2082" y="4130"/>
                  </a:lnTo>
                  <a:lnTo>
                    <a:pt x="2114" y="4126"/>
                  </a:lnTo>
                  <a:lnTo>
                    <a:pt x="2149" y="4121"/>
                  </a:lnTo>
                  <a:lnTo>
                    <a:pt x="2185" y="4114"/>
                  </a:lnTo>
                  <a:lnTo>
                    <a:pt x="2225" y="4109"/>
                  </a:lnTo>
                  <a:lnTo>
                    <a:pt x="2267" y="4103"/>
                  </a:lnTo>
                  <a:lnTo>
                    <a:pt x="2310" y="4097"/>
                  </a:lnTo>
                  <a:lnTo>
                    <a:pt x="2355" y="4089"/>
                  </a:lnTo>
                  <a:lnTo>
                    <a:pt x="2400" y="4081"/>
                  </a:lnTo>
                  <a:lnTo>
                    <a:pt x="2446" y="4074"/>
                  </a:lnTo>
                  <a:lnTo>
                    <a:pt x="2493" y="4066"/>
                  </a:lnTo>
                  <a:lnTo>
                    <a:pt x="2540" y="4058"/>
                  </a:lnTo>
                  <a:lnTo>
                    <a:pt x="2587" y="4050"/>
                  </a:lnTo>
                  <a:lnTo>
                    <a:pt x="2634" y="4042"/>
                  </a:lnTo>
                  <a:lnTo>
                    <a:pt x="2680" y="4033"/>
                  </a:lnTo>
                  <a:lnTo>
                    <a:pt x="2724" y="4024"/>
                  </a:lnTo>
                  <a:lnTo>
                    <a:pt x="2768" y="4015"/>
                  </a:lnTo>
                  <a:lnTo>
                    <a:pt x="2810" y="4006"/>
                  </a:lnTo>
                  <a:lnTo>
                    <a:pt x="2849" y="3997"/>
                  </a:lnTo>
                  <a:lnTo>
                    <a:pt x="2886" y="3990"/>
                  </a:lnTo>
                  <a:lnTo>
                    <a:pt x="2921" y="3981"/>
                  </a:lnTo>
                  <a:lnTo>
                    <a:pt x="2953" y="3972"/>
                  </a:lnTo>
                  <a:lnTo>
                    <a:pt x="2982" y="3963"/>
                  </a:lnTo>
                  <a:lnTo>
                    <a:pt x="3008" y="3955"/>
                  </a:lnTo>
                  <a:lnTo>
                    <a:pt x="3030" y="3947"/>
                  </a:lnTo>
                  <a:lnTo>
                    <a:pt x="3047" y="3939"/>
                  </a:lnTo>
                  <a:lnTo>
                    <a:pt x="3064" y="3929"/>
                  </a:lnTo>
                  <a:lnTo>
                    <a:pt x="3084" y="3916"/>
                  </a:lnTo>
                  <a:lnTo>
                    <a:pt x="3106" y="3901"/>
                  </a:lnTo>
                  <a:lnTo>
                    <a:pt x="3130" y="3883"/>
                  </a:lnTo>
                  <a:lnTo>
                    <a:pt x="3157" y="3861"/>
                  </a:lnTo>
                  <a:lnTo>
                    <a:pt x="3186" y="3838"/>
                  </a:lnTo>
                  <a:lnTo>
                    <a:pt x="3216" y="3813"/>
                  </a:lnTo>
                  <a:lnTo>
                    <a:pt x="3248" y="3786"/>
                  </a:lnTo>
                  <a:lnTo>
                    <a:pt x="3281" y="3757"/>
                  </a:lnTo>
                  <a:lnTo>
                    <a:pt x="3317" y="3728"/>
                  </a:lnTo>
                  <a:lnTo>
                    <a:pt x="3352" y="3696"/>
                  </a:lnTo>
                  <a:lnTo>
                    <a:pt x="3389" y="3664"/>
                  </a:lnTo>
                  <a:lnTo>
                    <a:pt x="3427" y="3631"/>
                  </a:lnTo>
                  <a:lnTo>
                    <a:pt x="3466" y="3598"/>
                  </a:lnTo>
                  <a:lnTo>
                    <a:pt x="3504" y="3565"/>
                  </a:lnTo>
                  <a:lnTo>
                    <a:pt x="3543" y="3532"/>
                  </a:lnTo>
                  <a:lnTo>
                    <a:pt x="3581" y="3499"/>
                  </a:lnTo>
                  <a:lnTo>
                    <a:pt x="3621" y="3466"/>
                  </a:lnTo>
                  <a:lnTo>
                    <a:pt x="3659" y="3434"/>
                  </a:lnTo>
                  <a:lnTo>
                    <a:pt x="3696" y="3403"/>
                  </a:lnTo>
                  <a:lnTo>
                    <a:pt x="3732" y="3373"/>
                  </a:lnTo>
                  <a:lnTo>
                    <a:pt x="3769" y="3345"/>
                  </a:lnTo>
                  <a:lnTo>
                    <a:pt x="3804" y="3318"/>
                  </a:lnTo>
                  <a:lnTo>
                    <a:pt x="3838" y="3293"/>
                  </a:lnTo>
                  <a:lnTo>
                    <a:pt x="3870" y="3270"/>
                  </a:lnTo>
                  <a:lnTo>
                    <a:pt x="3900" y="3250"/>
                  </a:lnTo>
                  <a:lnTo>
                    <a:pt x="3929" y="3232"/>
                  </a:lnTo>
                  <a:lnTo>
                    <a:pt x="3956" y="3217"/>
                  </a:lnTo>
                  <a:lnTo>
                    <a:pt x="3982" y="3204"/>
                  </a:lnTo>
                  <a:lnTo>
                    <a:pt x="4003" y="3195"/>
                  </a:lnTo>
                  <a:lnTo>
                    <a:pt x="4024" y="3190"/>
                  </a:lnTo>
                  <a:lnTo>
                    <a:pt x="4040" y="3187"/>
                  </a:lnTo>
                  <a:lnTo>
                    <a:pt x="4057" y="3186"/>
                  </a:lnTo>
                  <a:lnTo>
                    <a:pt x="4076" y="3182"/>
                  </a:lnTo>
                  <a:lnTo>
                    <a:pt x="4095" y="3175"/>
                  </a:lnTo>
                  <a:lnTo>
                    <a:pt x="4118" y="3166"/>
                  </a:lnTo>
                  <a:lnTo>
                    <a:pt x="4141" y="3154"/>
                  </a:lnTo>
                  <a:lnTo>
                    <a:pt x="4166" y="3141"/>
                  </a:lnTo>
                  <a:lnTo>
                    <a:pt x="4191" y="3126"/>
                  </a:lnTo>
                  <a:lnTo>
                    <a:pt x="4219" y="3108"/>
                  </a:lnTo>
                  <a:lnTo>
                    <a:pt x="4249" y="3091"/>
                  </a:lnTo>
                  <a:lnTo>
                    <a:pt x="4278" y="3072"/>
                  </a:lnTo>
                  <a:lnTo>
                    <a:pt x="4308" y="3050"/>
                  </a:lnTo>
                  <a:lnTo>
                    <a:pt x="4340" y="3028"/>
                  </a:lnTo>
                  <a:lnTo>
                    <a:pt x="4373" y="3007"/>
                  </a:lnTo>
                  <a:lnTo>
                    <a:pt x="4407" y="2984"/>
                  </a:lnTo>
                  <a:lnTo>
                    <a:pt x="4441" y="2960"/>
                  </a:lnTo>
                  <a:lnTo>
                    <a:pt x="4476" y="2937"/>
                  </a:lnTo>
                  <a:lnTo>
                    <a:pt x="4510" y="2914"/>
                  </a:lnTo>
                  <a:lnTo>
                    <a:pt x="4546" y="2890"/>
                  </a:lnTo>
                  <a:lnTo>
                    <a:pt x="4583" y="2867"/>
                  </a:lnTo>
                  <a:lnTo>
                    <a:pt x="4618" y="2845"/>
                  </a:lnTo>
                  <a:lnTo>
                    <a:pt x="4655" y="2824"/>
                  </a:lnTo>
                  <a:lnTo>
                    <a:pt x="4691" y="2802"/>
                  </a:lnTo>
                  <a:lnTo>
                    <a:pt x="4728" y="2783"/>
                  </a:lnTo>
                  <a:lnTo>
                    <a:pt x="4763" y="2765"/>
                  </a:lnTo>
                  <a:lnTo>
                    <a:pt x="4799" y="2747"/>
                  </a:lnTo>
                  <a:lnTo>
                    <a:pt x="4835" y="2732"/>
                  </a:lnTo>
                  <a:lnTo>
                    <a:pt x="4870" y="2719"/>
                  </a:lnTo>
                  <a:lnTo>
                    <a:pt x="4904" y="2708"/>
                  </a:lnTo>
                  <a:lnTo>
                    <a:pt x="4938" y="2699"/>
                  </a:lnTo>
                  <a:lnTo>
                    <a:pt x="4972" y="2691"/>
                  </a:lnTo>
                  <a:lnTo>
                    <a:pt x="5004" y="2687"/>
                  </a:lnTo>
                  <a:lnTo>
                    <a:pt x="5035" y="2686"/>
                  </a:lnTo>
                  <a:lnTo>
                    <a:pt x="5066" y="2686"/>
                  </a:lnTo>
                  <a:lnTo>
                    <a:pt x="5095" y="2685"/>
                  </a:lnTo>
                  <a:lnTo>
                    <a:pt x="5123" y="2682"/>
                  </a:lnTo>
                  <a:lnTo>
                    <a:pt x="5150" y="2679"/>
                  </a:lnTo>
                  <a:lnTo>
                    <a:pt x="5175" y="2675"/>
                  </a:lnTo>
                  <a:lnTo>
                    <a:pt x="5199" y="2671"/>
                  </a:lnTo>
                  <a:lnTo>
                    <a:pt x="5224" y="2665"/>
                  </a:lnTo>
                  <a:lnTo>
                    <a:pt x="5246" y="2659"/>
                  </a:lnTo>
                  <a:lnTo>
                    <a:pt x="5269" y="2652"/>
                  </a:lnTo>
                  <a:lnTo>
                    <a:pt x="5291" y="2645"/>
                  </a:lnTo>
                  <a:lnTo>
                    <a:pt x="5313" y="2638"/>
                  </a:lnTo>
                  <a:lnTo>
                    <a:pt x="5334" y="2629"/>
                  </a:lnTo>
                  <a:lnTo>
                    <a:pt x="5356" y="2621"/>
                  </a:lnTo>
                  <a:lnTo>
                    <a:pt x="5376" y="2612"/>
                  </a:lnTo>
                  <a:lnTo>
                    <a:pt x="5398" y="2602"/>
                  </a:lnTo>
                  <a:lnTo>
                    <a:pt x="5419" y="2593"/>
                  </a:lnTo>
                  <a:lnTo>
                    <a:pt x="5441" y="2583"/>
                  </a:lnTo>
                  <a:lnTo>
                    <a:pt x="5463" y="2573"/>
                  </a:lnTo>
                  <a:lnTo>
                    <a:pt x="5484" y="2563"/>
                  </a:lnTo>
                  <a:lnTo>
                    <a:pt x="5507" y="2553"/>
                  </a:lnTo>
                  <a:lnTo>
                    <a:pt x="5531" y="2542"/>
                  </a:lnTo>
                  <a:lnTo>
                    <a:pt x="5555" y="2532"/>
                  </a:lnTo>
                  <a:lnTo>
                    <a:pt x="5581" y="2522"/>
                  </a:lnTo>
                  <a:lnTo>
                    <a:pt x="5606" y="2511"/>
                  </a:lnTo>
                  <a:lnTo>
                    <a:pt x="5634" y="2500"/>
                  </a:lnTo>
                  <a:lnTo>
                    <a:pt x="5662" y="2492"/>
                  </a:lnTo>
                  <a:lnTo>
                    <a:pt x="5693" y="2481"/>
                  </a:lnTo>
                  <a:lnTo>
                    <a:pt x="5723" y="2471"/>
                  </a:lnTo>
                  <a:lnTo>
                    <a:pt x="5756" y="2462"/>
                  </a:lnTo>
                  <a:lnTo>
                    <a:pt x="5790" y="2453"/>
                  </a:lnTo>
                  <a:lnTo>
                    <a:pt x="5826" y="2445"/>
                  </a:lnTo>
                  <a:lnTo>
                    <a:pt x="5864" y="2437"/>
                  </a:lnTo>
                  <a:lnTo>
                    <a:pt x="5942" y="2418"/>
                  </a:lnTo>
                  <a:lnTo>
                    <a:pt x="6017" y="2395"/>
                  </a:lnTo>
                  <a:lnTo>
                    <a:pt x="6090" y="2367"/>
                  </a:lnTo>
                  <a:lnTo>
                    <a:pt x="6160" y="2336"/>
                  </a:lnTo>
                  <a:lnTo>
                    <a:pt x="6226" y="2302"/>
                  </a:lnTo>
                  <a:lnTo>
                    <a:pt x="6288" y="2268"/>
                  </a:lnTo>
                  <a:lnTo>
                    <a:pt x="6343" y="2232"/>
                  </a:lnTo>
                  <a:lnTo>
                    <a:pt x="6393" y="2197"/>
                  </a:lnTo>
                  <a:lnTo>
                    <a:pt x="6436" y="2161"/>
                  </a:lnTo>
                  <a:lnTo>
                    <a:pt x="6472" y="2129"/>
                  </a:lnTo>
                  <a:lnTo>
                    <a:pt x="6499" y="2099"/>
                  </a:lnTo>
                  <a:lnTo>
                    <a:pt x="6518" y="2072"/>
                  </a:lnTo>
                  <a:lnTo>
                    <a:pt x="6526" y="2050"/>
                  </a:lnTo>
                  <a:lnTo>
                    <a:pt x="6524" y="2032"/>
                  </a:lnTo>
                  <a:lnTo>
                    <a:pt x="6511" y="2022"/>
                  </a:lnTo>
                  <a:lnTo>
                    <a:pt x="6486" y="2018"/>
                  </a:lnTo>
                  <a:lnTo>
                    <a:pt x="6469" y="2018"/>
                  </a:lnTo>
                  <a:lnTo>
                    <a:pt x="6451" y="2018"/>
                  </a:lnTo>
                  <a:lnTo>
                    <a:pt x="6431" y="2017"/>
                  </a:lnTo>
                  <a:lnTo>
                    <a:pt x="6410" y="2017"/>
                  </a:lnTo>
                  <a:lnTo>
                    <a:pt x="6385" y="2016"/>
                  </a:lnTo>
                  <a:lnTo>
                    <a:pt x="6361" y="2015"/>
                  </a:lnTo>
                  <a:lnTo>
                    <a:pt x="6335" y="2015"/>
                  </a:lnTo>
                  <a:lnTo>
                    <a:pt x="6308" y="2013"/>
                  </a:lnTo>
                  <a:lnTo>
                    <a:pt x="6279" y="2012"/>
                  </a:lnTo>
                  <a:lnTo>
                    <a:pt x="6248" y="2011"/>
                  </a:lnTo>
                  <a:lnTo>
                    <a:pt x="6218" y="2011"/>
                  </a:lnTo>
                  <a:lnTo>
                    <a:pt x="6186" y="2010"/>
                  </a:lnTo>
                  <a:lnTo>
                    <a:pt x="6153" y="2010"/>
                  </a:lnTo>
                  <a:lnTo>
                    <a:pt x="6120" y="2008"/>
                  </a:lnTo>
                  <a:lnTo>
                    <a:pt x="6085" y="2008"/>
                  </a:lnTo>
                  <a:lnTo>
                    <a:pt x="6051" y="2008"/>
                  </a:lnTo>
                  <a:lnTo>
                    <a:pt x="6015" y="2008"/>
                  </a:lnTo>
                  <a:lnTo>
                    <a:pt x="5980" y="2008"/>
                  </a:lnTo>
                  <a:lnTo>
                    <a:pt x="5944" y="2010"/>
                  </a:lnTo>
                  <a:lnTo>
                    <a:pt x="5907" y="2011"/>
                  </a:lnTo>
                  <a:lnTo>
                    <a:pt x="5872" y="2012"/>
                  </a:lnTo>
                  <a:lnTo>
                    <a:pt x="5835" y="2013"/>
                  </a:lnTo>
                  <a:lnTo>
                    <a:pt x="5799" y="2016"/>
                  </a:lnTo>
                  <a:lnTo>
                    <a:pt x="5764" y="2018"/>
                  </a:lnTo>
                  <a:lnTo>
                    <a:pt x="5727" y="2022"/>
                  </a:lnTo>
                  <a:lnTo>
                    <a:pt x="5693" y="2025"/>
                  </a:lnTo>
                  <a:lnTo>
                    <a:pt x="5657" y="2030"/>
                  </a:lnTo>
                  <a:lnTo>
                    <a:pt x="5623" y="2035"/>
                  </a:lnTo>
                  <a:lnTo>
                    <a:pt x="5588" y="2040"/>
                  </a:lnTo>
                  <a:lnTo>
                    <a:pt x="5555" y="2046"/>
                  </a:lnTo>
                  <a:lnTo>
                    <a:pt x="5524" y="2053"/>
                  </a:lnTo>
                  <a:lnTo>
                    <a:pt x="5492" y="2060"/>
                  </a:lnTo>
                  <a:lnTo>
                    <a:pt x="5460" y="2068"/>
                  </a:lnTo>
                  <a:lnTo>
                    <a:pt x="5428" y="2076"/>
                  </a:lnTo>
                  <a:lnTo>
                    <a:pt x="5395" y="2085"/>
                  </a:lnTo>
                  <a:lnTo>
                    <a:pt x="5361" y="2092"/>
                  </a:lnTo>
                  <a:lnTo>
                    <a:pt x="5327" y="2100"/>
                  </a:lnTo>
                  <a:lnTo>
                    <a:pt x="5291" y="2107"/>
                  </a:lnTo>
                  <a:lnTo>
                    <a:pt x="5255" y="2115"/>
                  </a:lnTo>
                  <a:lnTo>
                    <a:pt x="5220" y="2123"/>
                  </a:lnTo>
                  <a:lnTo>
                    <a:pt x="5184" y="2130"/>
                  </a:lnTo>
                  <a:lnTo>
                    <a:pt x="5147" y="2139"/>
                  </a:lnTo>
                  <a:lnTo>
                    <a:pt x="5112" y="2147"/>
                  </a:lnTo>
                  <a:lnTo>
                    <a:pt x="5075" y="2155"/>
                  </a:lnTo>
                  <a:lnTo>
                    <a:pt x="5039" y="2162"/>
                  </a:lnTo>
                  <a:lnTo>
                    <a:pt x="5004" y="2170"/>
                  </a:lnTo>
                  <a:lnTo>
                    <a:pt x="4968" y="2177"/>
                  </a:lnTo>
                  <a:lnTo>
                    <a:pt x="4932" y="2185"/>
                  </a:lnTo>
                  <a:lnTo>
                    <a:pt x="4898" y="2194"/>
                  </a:lnTo>
                  <a:lnTo>
                    <a:pt x="4864" y="2202"/>
                  </a:lnTo>
                  <a:lnTo>
                    <a:pt x="4831" y="2209"/>
                  </a:lnTo>
                  <a:lnTo>
                    <a:pt x="4798" y="2217"/>
                  </a:lnTo>
                  <a:lnTo>
                    <a:pt x="4766" y="2224"/>
                  </a:lnTo>
                  <a:lnTo>
                    <a:pt x="4735" y="2232"/>
                  </a:lnTo>
                  <a:lnTo>
                    <a:pt x="4705" y="2241"/>
                  </a:lnTo>
                  <a:lnTo>
                    <a:pt x="4677" y="2249"/>
                  </a:lnTo>
                  <a:lnTo>
                    <a:pt x="4649" y="2256"/>
                  </a:lnTo>
                  <a:lnTo>
                    <a:pt x="4622" y="2264"/>
                  </a:lnTo>
                  <a:lnTo>
                    <a:pt x="4598" y="2272"/>
                  </a:lnTo>
                  <a:lnTo>
                    <a:pt x="4575" y="2279"/>
                  </a:lnTo>
                  <a:lnTo>
                    <a:pt x="4552" y="2287"/>
                  </a:lnTo>
                  <a:lnTo>
                    <a:pt x="4533" y="2296"/>
                  </a:lnTo>
                  <a:lnTo>
                    <a:pt x="4514" y="2303"/>
                  </a:lnTo>
                  <a:lnTo>
                    <a:pt x="4498" y="2311"/>
                  </a:lnTo>
                  <a:lnTo>
                    <a:pt x="4479" y="2320"/>
                  </a:lnTo>
                  <a:lnTo>
                    <a:pt x="4456" y="2330"/>
                  </a:lnTo>
                  <a:lnTo>
                    <a:pt x="4427" y="2343"/>
                  </a:lnTo>
                  <a:lnTo>
                    <a:pt x="4392" y="2357"/>
                  </a:lnTo>
                  <a:lnTo>
                    <a:pt x="4354" y="2372"/>
                  </a:lnTo>
                  <a:lnTo>
                    <a:pt x="4312" y="2390"/>
                  </a:lnTo>
                  <a:lnTo>
                    <a:pt x="4265" y="2408"/>
                  </a:lnTo>
                  <a:lnTo>
                    <a:pt x="4217" y="2427"/>
                  </a:lnTo>
                  <a:lnTo>
                    <a:pt x="4163" y="2448"/>
                  </a:lnTo>
                  <a:lnTo>
                    <a:pt x="4109" y="2470"/>
                  </a:lnTo>
                  <a:lnTo>
                    <a:pt x="4052" y="2492"/>
                  </a:lnTo>
                  <a:lnTo>
                    <a:pt x="3992" y="2516"/>
                  </a:lnTo>
                  <a:lnTo>
                    <a:pt x="3931" y="2539"/>
                  </a:lnTo>
                  <a:lnTo>
                    <a:pt x="3868" y="2564"/>
                  </a:lnTo>
                  <a:lnTo>
                    <a:pt x="3805" y="2588"/>
                  </a:lnTo>
                  <a:lnTo>
                    <a:pt x="3741" y="2614"/>
                  </a:lnTo>
                  <a:lnTo>
                    <a:pt x="3677" y="2639"/>
                  </a:lnTo>
                  <a:lnTo>
                    <a:pt x="3613" y="2665"/>
                  </a:lnTo>
                  <a:lnTo>
                    <a:pt x="3549" y="2691"/>
                  </a:lnTo>
                  <a:lnTo>
                    <a:pt x="3486" y="2717"/>
                  </a:lnTo>
                  <a:lnTo>
                    <a:pt x="3425" y="2742"/>
                  </a:lnTo>
                  <a:lnTo>
                    <a:pt x="3364" y="2766"/>
                  </a:lnTo>
                  <a:lnTo>
                    <a:pt x="3307" y="2792"/>
                  </a:lnTo>
                  <a:lnTo>
                    <a:pt x="3249" y="2816"/>
                  </a:lnTo>
                  <a:lnTo>
                    <a:pt x="3196" y="2840"/>
                  </a:lnTo>
                  <a:lnTo>
                    <a:pt x="3146" y="2863"/>
                  </a:lnTo>
                  <a:lnTo>
                    <a:pt x="3098" y="2885"/>
                  </a:lnTo>
                  <a:lnTo>
                    <a:pt x="3055" y="2906"/>
                  </a:lnTo>
                  <a:lnTo>
                    <a:pt x="3016" y="2925"/>
                  </a:lnTo>
                  <a:lnTo>
                    <a:pt x="2980" y="2944"/>
                  </a:lnTo>
                  <a:lnTo>
                    <a:pt x="2948" y="2962"/>
                  </a:lnTo>
                  <a:lnTo>
                    <a:pt x="2923" y="2979"/>
                  </a:lnTo>
                  <a:lnTo>
                    <a:pt x="2876" y="3009"/>
                  </a:lnTo>
                  <a:lnTo>
                    <a:pt x="2830" y="3037"/>
                  </a:lnTo>
                  <a:lnTo>
                    <a:pt x="2783" y="3065"/>
                  </a:lnTo>
                  <a:lnTo>
                    <a:pt x="2736" y="3091"/>
                  </a:lnTo>
                  <a:lnTo>
                    <a:pt x="2689" y="3116"/>
                  </a:lnTo>
                  <a:lnTo>
                    <a:pt x="2643" y="3140"/>
                  </a:lnTo>
                  <a:lnTo>
                    <a:pt x="2596" y="3163"/>
                  </a:lnTo>
                  <a:lnTo>
                    <a:pt x="2549" y="3187"/>
                  </a:lnTo>
                  <a:lnTo>
                    <a:pt x="2502" y="3210"/>
                  </a:lnTo>
                  <a:lnTo>
                    <a:pt x="2456" y="3234"/>
                  </a:lnTo>
                  <a:lnTo>
                    <a:pt x="2409" y="3258"/>
                  </a:lnTo>
                  <a:lnTo>
                    <a:pt x="2362" y="3283"/>
                  </a:lnTo>
                  <a:lnTo>
                    <a:pt x="2316" y="3309"/>
                  </a:lnTo>
                  <a:lnTo>
                    <a:pt x="2269" y="3336"/>
                  </a:lnTo>
                  <a:lnTo>
                    <a:pt x="2224" y="3365"/>
                  </a:lnTo>
                  <a:lnTo>
                    <a:pt x="2177" y="3396"/>
                  </a:lnTo>
                  <a:lnTo>
                    <a:pt x="2131" y="3428"/>
                  </a:lnTo>
                  <a:lnTo>
                    <a:pt x="2088" y="3462"/>
                  </a:lnTo>
                  <a:lnTo>
                    <a:pt x="2046" y="3496"/>
                  </a:lnTo>
                  <a:lnTo>
                    <a:pt x="2006" y="3532"/>
                  </a:lnTo>
                  <a:lnTo>
                    <a:pt x="1971" y="3568"/>
                  </a:lnTo>
                  <a:lnTo>
                    <a:pt x="1936" y="3602"/>
                  </a:lnTo>
                  <a:lnTo>
                    <a:pt x="1905" y="3635"/>
                  </a:lnTo>
                  <a:lnTo>
                    <a:pt x="1877" y="3667"/>
                  </a:lnTo>
                  <a:lnTo>
                    <a:pt x="1850" y="3697"/>
                  </a:lnTo>
                  <a:lnTo>
                    <a:pt x="1827" y="3725"/>
                  </a:lnTo>
                  <a:lnTo>
                    <a:pt x="1808" y="3751"/>
                  </a:lnTo>
                  <a:lnTo>
                    <a:pt x="1791" y="3771"/>
                  </a:lnTo>
                  <a:lnTo>
                    <a:pt x="1779" y="3789"/>
                  </a:lnTo>
                  <a:lnTo>
                    <a:pt x="1770" y="3802"/>
                  </a:lnTo>
                  <a:lnTo>
                    <a:pt x="1765" y="3810"/>
                  </a:lnTo>
                  <a:lnTo>
                    <a:pt x="1762" y="3813"/>
                  </a:lnTo>
                  <a:lnTo>
                    <a:pt x="767" y="3813"/>
                  </a:lnTo>
                  <a:lnTo>
                    <a:pt x="107" y="3687"/>
                  </a:lnTo>
                  <a:lnTo>
                    <a:pt x="105" y="3686"/>
                  </a:lnTo>
                  <a:lnTo>
                    <a:pt x="98" y="3679"/>
                  </a:lnTo>
                  <a:lnTo>
                    <a:pt x="88" y="3671"/>
                  </a:lnTo>
                  <a:lnTo>
                    <a:pt x="77" y="3659"/>
                  </a:lnTo>
                  <a:lnTo>
                    <a:pt x="64" y="3644"/>
                  </a:lnTo>
                  <a:lnTo>
                    <a:pt x="50" y="3626"/>
                  </a:lnTo>
                  <a:lnTo>
                    <a:pt x="36" y="3606"/>
                  </a:lnTo>
                  <a:lnTo>
                    <a:pt x="23" y="3584"/>
                  </a:lnTo>
                  <a:lnTo>
                    <a:pt x="13" y="3560"/>
                  </a:lnTo>
                  <a:lnTo>
                    <a:pt x="5" y="3534"/>
                  </a:lnTo>
                  <a:lnTo>
                    <a:pt x="0" y="3506"/>
                  </a:lnTo>
                  <a:lnTo>
                    <a:pt x="2" y="3477"/>
                  </a:lnTo>
                  <a:lnTo>
                    <a:pt x="7" y="3448"/>
                  </a:lnTo>
                  <a:lnTo>
                    <a:pt x="19" y="3417"/>
                  </a:lnTo>
                  <a:lnTo>
                    <a:pt x="38" y="3387"/>
                  </a:lnTo>
                  <a:lnTo>
                    <a:pt x="65" y="3355"/>
                  </a:lnTo>
                  <a:lnTo>
                    <a:pt x="82" y="3339"/>
                  </a:lnTo>
                  <a:lnTo>
                    <a:pt x="99" y="3321"/>
                  </a:lnTo>
                  <a:lnTo>
                    <a:pt x="120" y="3302"/>
                  </a:lnTo>
                  <a:lnTo>
                    <a:pt x="141" y="3281"/>
                  </a:lnTo>
                  <a:lnTo>
                    <a:pt x="164" y="3260"/>
                  </a:lnTo>
                  <a:lnTo>
                    <a:pt x="188" y="3237"/>
                  </a:lnTo>
                  <a:lnTo>
                    <a:pt x="215" y="3214"/>
                  </a:lnTo>
                  <a:lnTo>
                    <a:pt x="242" y="3189"/>
                  </a:lnTo>
                  <a:lnTo>
                    <a:pt x="270" y="3163"/>
                  </a:lnTo>
                  <a:lnTo>
                    <a:pt x="300" y="3138"/>
                  </a:lnTo>
                  <a:lnTo>
                    <a:pt x="331" y="3110"/>
                  </a:lnTo>
                  <a:lnTo>
                    <a:pt x="363" y="3083"/>
                  </a:lnTo>
                  <a:lnTo>
                    <a:pt x="396" y="3055"/>
                  </a:lnTo>
                  <a:lnTo>
                    <a:pt x="429" y="3026"/>
                  </a:lnTo>
                  <a:lnTo>
                    <a:pt x="463" y="2998"/>
                  </a:lnTo>
                  <a:lnTo>
                    <a:pt x="497" y="2967"/>
                  </a:lnTo>
                  <a:lnTo>
                    <a:pt x="532" y="2938"/>
                  </a:lnTo>
                  <a:lnTo>
                    <a:pt x="567" y="2909"/>
                  </a:lnTo>
                  <a:lnTo>
                    <a:pt x="603" y="2879"/>
                  </a:lnTo>
                  <a:lnTo>
                    <a:pt x="640" y="2849"/>
                  </a:lnTo>
                  <a:lnTo>
                    <a:pt x="675" y="2820"/>
                  </a:lnTo>
                  <a:lnTo>
                    <a:pt x="712" y="2790"/>
                  </a:lnTo>
                  <a:lnTo>
                    <a:pt x="748" y="2761"/>
                  </a:lnTo>
                  <a:lnTo>
                    <a:pt x="785" y="2732"/>
                  </a:lnTo>
                  <a:lnTo>
                    <a:pt x="820" y="2703"/>
                  </a:lnTo>
                  <a:lnTo>
                    <a:pt x="856" y="2675"/>
                  </a:lnTo>
                  <a:lnTo>
                    <a:pt x="890" y="2647"/>
                  </a:lnTo>
                  <a:lnTo>
                    <a:pt x="926" y="2620"/>
                  </a:lnTo>
                  <a:lnTo>
                    <a:pt x="959" y="2593"/>
                  </a:lnTo>
                  <a:lnTo>
                    <a:pt x="992" y="2568"/>
                  </a:lnTo>
                  <a:lnTo>
                    <a:pt x="1025" y="2544"/>
                  </a:lnTo>
                  <a:lnTo>
                    <a:pt x="1057" y="2520"/>
                  </a:lnTo>
                  <a:lnTo>
                    <a:pt x="1090" y="2495"/>
                  </a:lnTo>
                  <a:lnTo>
                    <a:pt x="1127" y="2469"/>
                  </a:lnTo>
                  <a:lnTo>
                    <a:pt x="1167" y="2441"/>
                  </a:lnTo>
                  <a:lnTo>
                    <a:pt x="1210" y="2411"/>
                  </a:lnTo>
                  <a:lnTo>
                    <a:pt x="1256" y="2381"/>
                  </a:lnTo>
                  <a:lnTo>
                    <a:pt x="1305" y="2349"/>
                  </a:lnTo>
                  <a:lnTo>
                    <a:pt x="1357" y="2315"/>
                  </a:lnTo>
                  <a:lnTo>
                    <a:pt x="1410" y="2280"/>
                  </a:lnTo>
                  <a:lnTo>
                    <a:pt x="1465" y="2246"/>
                  </a:lnTo>
                  <a:lnTo>
                    <a:pt x="1522" y="2211"/>
                  </a:lnTo>
                  <a:lnTo>
                    <a:pt x="1580" y="2174"/>
                  </a:lnTo>
                  <a:lnTo>
                    <a:pt x="1640" y="2137"/>
                  </a:lnTo>
                  <a:lnTo>
                    <a:pt x="1701" y="2100"/>
                  </a:lnTo>
                  <a:lnTo>
                    <a:pt x="1762" y="2063"/>
                  </a:lnTo>
                  <a:lnTo>
                    <a:pt x="1824" y="2025"/>
                  </a:lnTo>
                  <a:lnTo>
                    <a:pt x="1887" y="1988"/>
                  </a:lnTo>
                  <a:lnTo>
                    <a:pt x="1949" y="1951"/>
                  </a:lnTo>
                  <a:lnTo>
                    <a:pt x="2010" y="1914"/>
                  </a:lnTo>
                  <a:lnTo>
                    <a:pt x="2072" y="1879"/>
                  </a:lnTo>
                  <a:lnTo>
                    <a:pt x="2132" y="1843"/>
                  </a:lnTo>
                  <a:lnTo>
                    <a:pt x="2192" y="1809"/>
                  </a:lnTo>
                  <a:lnTo>
                    <a:pt x="2250" y="1774"/>
                  </a:lnTo>
                  <a:lnTo>
                    <a:pt x="2307" y="1742"/>
                  </a:lnTo>
                  <a:lnTo>
                    <a:pt x="2363" y="1711"/>
                  </a:lnTo>
                  <a:lnTo>
                    <a:pt x="2417" y="1680"/>
                  </a:lnTo>
                  <a:lnTo>
                    <a:pt x="2468" y="1652"/>
                  </a:lnTo>
                  <a:lnTo>
                    <a:pt x="2516" y="1625"/>
                  </a:lnTo>
                  <a:lnTo>
                    <a:pt x="2563" y="1600"/>
                  </a:lnTo>
                  <a:lnTo>
                    <a:pt x="2606" y="1576"/>
                  </a:lnTo>
                  <a:lnTo>
                    <a:pt x="2646" y="1554"/>
                  </a:lnTo>
                  <a:lnTo>
                    <a:pt x="2682" y="1535"/>
                  </a:lnTo>
                  <a:lnTo>
                    <a:pt x="2716" y="1519"/>
                  </a:lnTo>
                  <a:lnTo>
                    <a:pt x="2747" y="1502"/>
                  </a:lnTo>
                  <a:lnTo>
                    <a:pt x="2779" y="1483"/>
                  </a:lnTo>
                  <a:lnTo>
                    <a:pt x="2813" y="1463"/>
                  </a:lnTo>
                  <a:lnTo>
                    <a:pt x="2848" y="1441"/>
                  </a:lnTo>
                  <a:lnTo>
                    <a:pt x="2883" y="1418"/>
                  </a:lnTo>
                  <a:lnTo>
                    <a:pt x="2919" y="1394"/>
                  </a:lnTo>
                  <a:lnTo>
                    <a:pt x="2956" y="1367"/>
                  </a:lnTo>
                  <a:lnTo>
                    <a:pt x="2994" y="1341"/>
                  </a:lnTo>
                  <a:lnTo>
                    <a:pt x="3033" y="1313"/>
                  </a:lnTo>
                  <a:lnTo>
                    <a:pt x="3073" y="1285"/>
                  </a:lnTo>
                  <a:lnTo>
                    <a:pt x="3113" y="1255"/>
                  </a:lnTo>
                  <a:lnTo>
                    <a:pt x="3154" y="1225"/>
                  </a:lnTo>
                  <a:lnTo>
                    <a:pt x="3196" y="1194"/>
                  </a:lnTo>
                  <a:lnTo>
                    <a:pt x="3239" y="1164"/>
                  </a:lnTo>
                  <a:lnTo>
                    <a:pt x="3282" y="1132"/>
                  </a:lnTo>
                  <a:lnTo>
                    <a:pt x="3327" y="1101"/>
                  </a:lnTo>
                  <a:lnTo>
                    <a:pt x="3371" y="1070"/>
                  </a:lnTo>
                  <a:lnTo>
                    <a:pt x="3417" y="1039"/>
                  </a:lnTo>
                  <a:lnTo>
                    <a:pt x="3464" y="1007"/>
                  </a:lnTo>
                  <a:lnTo>
                    <a:pt x="3511" y="977"/>
                  </a:lnTo>
                  <a:lnTo>
                    <a:pt x="3558" y="948"/>
                  </a:lnTo>
                  <a:lnTo>
                    <a:pt x="3608" y="918"/>
                  </a:lnTo>
                  <a:lnTo>
                    <a:pt x="3656" y="889"/>
                  </a:lnTo>
                  <a:lnTo>
                    <a:pt x="3706" y="861"/>
                  </a:lnTo>
                  <a:lnTo>
                    <a:pt x="3757" y="834"/>
                  </a:lnTo>
                  <a:lnTo>
                    <a:pt x="3807" y="809"/>
                  </a:lnTo>
                  <a:lnTo>
                    <a:pt x="3858" y="785"/>
                  </a:lnTo>
                  <a:lnTo>
                    <a:pt x="3910" y="761"/>
                  </a:lnTo>
                  <a:lnTo>
                    <a:pt x="3964" y="739"/>
                  </a:lnTo>
                  <a:lnTo>
                    <a:pt x="4016" y="720"/>
                  </a:lnTo>
                  <a:lnTo>
                    <a:pt x="4069" y="701"/>
                  </a:lnTo>
                  <a:lnTo>
                    <a:pt x="4124" y="684"/>
                  </a:lnTo>
                  <a:lnTo>
                    <a:pt x="4177" y="668"/>
                  </a:lnTo>
                  <a:lnTo>
                    <a:pt x="4228" y="650"/>
                  </a:lnTo>
                  <a:lnTo>
                    <a:pt x="4277" y="631"/>
                  </a:lnTo>
                  <a:lnTo>
                    <a:pt x="4324" y="611"/>
                  </a:lnTo>
                  <a:lnTo>
                    <a:pt x="4369" y="590"/>
                  </a:lnTo>
                  <a:lnTo>
                    <a:pt x="4413" y="567"/>
                  </a:lnTo>
                  <a:lnTo>
                    <a:pt x="4454" y="544"/>
                  </a:lnTo>
                  <a:lnTo>
                    <a:pt x="4495" y="520"/>
                  </a:lnTo>
                  <a:lnTo>
                    <a:pt x="4536" y="496"/>
                  </a:lnTo>
                  <a:lnTo>
                    <a:pt x="4574" y="472"/>
                  </a:lnTo>
                  <a:lnTo>
                    <a:pt x="4612" y="447"/>
                  </a:lnTo>
                  <a:lnTo>
                    <a:pt x="4650" y="421"/>
                  </a:lnTo>
                  <a:lnTo>
                    <a:pt x="4687" y="396"/>
                  </a:lnTo>
                  <a:lnTo>
                    <a:pt x="4724" y="370"/>
                  </a:lnTo>
                  <a:lnTo>
                    <a:pt x="4761" y="343"/>
                  </a:lnTo>
                  <a:lnTo>
                    <a:pt x="4798" y="318"/>
                  </a:lnTo>
                  <a:lnTo>
                    <a:pt x="4835" y="293"/>
                  </a:lnTo>
                  <a:lnTo>
                    <a:pt x="4871" y="268"/>
                  </a:lnTo>
                  <a:lnTo>
                    <a:pt x="4910" y="243"/>
                  </a:lnTo>
                  <a:lnTo>
                    <a:pt x="4949" y="220"/>
                  </a:lnTo>
                  <a:lnTo>
                    <a:pt x="4988" y="196"/>
                  </a:lnTo>
                  <a:lnTo>
                    <a:pt x="5029" y="174"/>
                  </a:lnTo>
                  <a:lnTo>
                    <a:pt x="5071" y="153"/>
                  </a:lnTo>
                  <a:lnTo>
                    <a:pt x="5114" y="131"/>
                  </a:lnTo>
                  <a:lnTo>
                    <a:pt x="5160" y="112"/>
                  </a:lnTo>
                  <a:lnTo>
                    <a:pt x="5206" y="94"/>
                  </a:lnTo>
                  <a:lnTo>
                    <a:pt x="5255" y="76"/>
                  </a:lnTo>
                  <a:lnTo>
                    <a:pt x="5306" y="61"/>
                  </a:lnTo>
                  <a:lnTo>
                    <a:pt x="5358" y="47"/>
                  </a:lnTo>
                  <a:lnTo>
                    <a:pt x="5414" y="34"/>
                  </a:lnTo>
                  <a:lnTo>
                    <a:pt x="5471" y="24"/>
                  </a:lnTo>
                  <a:lnTo>
                    <a:pt x="5532" y="15"/>
                  </a:lnTo>
                  <a:lnTo>
                    <a:pt x="5593" y="9"/>
                  </a:lnTo>
                  <a:lnTo>
                    <a:pt x="5653" y="4"/>
                  </a:lnTo>
                  <a:lnTo>
                    <a:pt x="5710" y="1"/>
                  </a:lnTo>
                  <a:lnTo>
                    <a:pt x="5766" y="0"/>
                  </a:lnTo>
                  <a:lnTo>
                    <a:pt x="5820" y="1"/>
                  </a:lnTo>
                  <a:lnTo>
                    <a:pt x="5872" y="4"/>
                  </a:lnTo>
                  <a:lnTo>
                    <a:pt x="5923" y="8"/>
                  </a:lnTo>
                  <a:lnTo>
                    <a:pt x="5971" y="13"/>
                  </a:lnTo>
                  <a:lnTo>
                    <a:pt x="6019" y="19"/>
                  </a:lnTo>
                  <a:lnTo>
                    <a:pt x="6065" y="27"/>
                  </a:lnTo>
                  <a:lnTo>
                    <a:pt x="6108" y="36"/>
                  </a:lnTo>
                  <a:lnTo>
                    <a:pt x="6151" y="45"/>
                  </a:lnTo>
                  <a:lnTo>
                    <a:pt x="6193" y="55"/>
                  </a:lnTo>
                  <a:lnTo>
                    <a:pt x="6233" y="65"/>
                  </a:lnTo>
                  <a:lnTo>
                    <a:pt x="6272" y="76"/>
                  </a:lnTo>
                  <a:lnTo>
                    <a:pt x="6309" y="88"/>
                  </a:lnTo>
                  <a:lnTo>
                    <a:pt x="6346" y="101"/>
                  </a:lnTo>
                  <a:lnTo>
                    <a:pt x="6380" y="112"/>
                  </a:lnTo>
                  <a:lnTo>
                    <a:pt x="6415" y="123"/>
                  </a:lnTo>
                  <a:lnTo>
                    <a:pt x="6448" y="136"/>
                  </a:lnTo>
                  <a:lnTo>
                    <a:pt x="6479" y="148"/>
                  </a:lnTo>
                  <a:lnTo>
                    <a:pt x="6510" y="159"/>
                  </a:lnTo>
                  <a:lnTo>
                    <a:pt x="6540" y="169"/>
                  </a:lnTo>
                  <a:lnTo>
                    <a:pt x="6570" y="179"/>
                  </a:lnTo>
                  <a:lnTo>
                    <a:pt x="6598" y="188"/>
                  </a:lnTo>
                  <a:lnTo>
                    <a:pt x="6626" y="197"/>
                  </a:lnTo>
                  <a:lnTo>
                    <a:pt x="6652" y="205"/>
                  </a:lnTo>
                  <a:lnTo>
                    <a:pt x="6678" y="211"/>
                  </a:lnTo>
                  <a:lnTo>
                    <a:pt x="6703" y="216"/>
                  </a:lnTo>
                  <a:lnTo>
                    <a:pt x="6727" y="220"/>
                  </a:lnTo>
                  <a:lnTo>
                    <a:pt x="6751" y="223"/>
                  </a:lnTo>
                  <a:lnTo>
                    <a:pt x="6776" y="224"/>
                  </a:lnTo>
                  <a:lnTo>
                    <a:pt x="6823" y="228"/>
                  </a:lnTo>
                  <a:lnTo>
                    <a:pt x="6872" y="239"/>
                  </a:lnTo>
                  <a:lnTo>
                    <a:pt x="6923" y="256"/>
                  </a:lnTo>
                  <a:lnTo>
                    <a:pt x="6974" y="279"/>
                  </a:lnTo>
                  <a:lnTo>
                    <a:pt x="7026" y="307"/>
                  </a:lnTo>
                  <a:lnTo>
                    <a:pt x="7077" y="338"/>
                  </a:lnTo>
                  <a:lnTo>
                    <a:pt x="7129" y="374"/>
                  </a:lnTo>
                  <a:lnTo>
                    <a:pt x="7180" y="412"/>
                  </a:lnTo>
                  <a:lnTo>
                    <a:pt x="7229" y="453"/>
                  </a:lnTo>
                  <a:lnTo>
                    <a:pt x="7278" y="494"/>
                  </a:lnTo>
                  <a:lnTo>
                    <a:pt x="7325" y="536"/>
                  </a:lnTo>
                  <a:lnTo>
                    <a:pt x="7371" y="577"/>
                  </a:lnTo>
                  <a:lnTo>
                    <a:pt x="7412" y="618"/>
                  </a:lnTo>
                  <a:lnTo>
                    <a:pt x="7452" y="656"/>
                  </a:lnTo>
                  <a:lnTo>
                    <a:pt x="7489" y="693"/>
                  </a:lnTo>
                  <a:lnTo>
                    <a:pt x="7522" y="726"/>
                  </a:lnTo>
                  <a:lnTo>
                    <a:pt x="7551" y="754"/>
                  </a:lnTo>
                  <a:lnTo>
                    <a:pt x="7578" y="775"/>
                  </a:lnTo>
                  <a:lnTo>
                    <a:pt x="7601" y="791"/>
                  </a:lnTo>
                  <a:lnTo>
                    <a:pt x="7622" y="805"/>
                  </a:lnTo>
                  <a:lnTo>
                    <a:pt x="7643" y="818"/>
                  </a:lnTo>
                  <a:lnTo>
                    <a:pt x="7662" y="829"/>
                  </a:lnTo>
                  <a:lnTo>
                    <a:pt x="7679" y="843"/>
                  </a:lnTo>
                  <a:lnTo>
                    <a:pt x="7700" y="861"/>
                  </a:lnTo>
                  <a:lnTo>
                    <a:pt x="7719" y="884"/>
                  </a:lnTo>
                  <a:lnTo>
                    <a:pt x="7740" y="912"/>
                  </a:lnTo>
                  <a:lnTo>
                    <a:pt x="7765" y="949"/>
                  </a:lnTo>
                  <a:lnTo>
                    <a:pt x="7791" y="996"/>
                  </a:lnTo>
                  <a:lnTo>
                    <a:pt x="7822" y="1053"/>
                  </a:lnTo>
                  <a:lnTo>
                    <a:pt x="7855" y="1124"/>
                  </a:lnTo>
                  <a:lnTo>
                    <a:pt x="7894" y="1210"/>
                  </a:lnTo>
                  <a:lnTo>
                    <a:pt x="7937" y="1310"/>
                  </a:lnTo>
                  <a:lnTo>
                    <a:pt x="7960" y="1365"/>
                  </a:lnTo>
                  <a:lnTo>
                    <a:pt x="7983" y="1418"/>
                  </a:lnTo>
                  <a:lnTo>
                    <a:pt x="8005" y="1472"/>
                  </a:lnTo>
                  <a:lnTo>
                    <a:pt x="8026" y="1525"/>
                  </a:lnTo>
                  <a:lnTo>
                    <a:pt x="8047" y="1577"/>
                  </a:lnTo>
                  <a:lnTo>
                    <a:pt x="8067" y="1629"/>
                  </a:lnTo>
                  <a:lnTo>
                    <a:pt x="8087" y="1680"/>
                  </a:lnTo>
                  <a:lnTo>
                    <a:pt x="8107" y="1731"/>
                  </a:lnTo>
                  <a:lnTo>
                    <a:pt x="8124" y="1781"/>
                  </a:lnTo>
                  <a:lnTo>
                    <a:pt x="8142" y="1830"/>
                  </a:lnTo>
                  <a:lnTo>
                    <a:pt x="8160" y="1880"/>
                  </a:lnTo>
                  <a:lnTo>
                    <a:pt x="8176" y="1927"/>
                  </a:lnTo>
                  <a:lnTo>
                    <a:pt x="8193" y="1975"/>
                  </a:lnTo>
                  <a:lnTo>
                    <a:pt x="8208" y="2022"/>
                  </a:lnTo>
                  <a:lnTo>
                    <a:pt x="8222" y="2068"/>
                  </a:lnTo>
                  <a:lnTo>
                    <a:pt x="8236" y="2113"/>
                  </a:lnTo>
                  <a:lnTo>
                    <a:pt x="8250" y="2157"/>
                  </a:lnTo>
                  <a:lnTo>
                    <a:pt x="8262" y="2202"/>
                  </a:lnTo>
                  <a:lnTo>
                    <a:pt x="8274" y="2245"/>
                  </a:lnTo>
                  <a:lnTo>
                    <a:pt x="8285" y="2287"/>
                  </a:lnTo>
                  <a:lnTo>
                    <a:pt x="8295" y="2329"/>
                  </a:lnTo>
                  <a:lnTo>
                    <a:pt x="8305" y="2369"/>
                  </a:lnTo>
                  <a:lnTo>
                    <a:pt x="8312" y="2409"/>
                  </a:lnTo>
                  <a:lnTo>
                    <a:pt x="8321" y="2448"/>
                  </a:lnTo>
                  <a:lnTo>
                    <a:pt x="8328" y="2486"/>
                  </a:lnTo>
                  <a:lnTo>
                    <a:pt x="8334" y="2523"/>
                  </a:lnTo>
                  <a:lnTo>
                    <a:pt x="8339" y="2560"/>
                  </a:lnTo>
                  <a:lnTo>
                    <a:pt x="8343" y="2596"/>
                  </a:lnTo>
                  <a:lnTo>
                    <a:pt x="8347" y="2630"/>
                  </a:lnTo>
                  <a:lnTo>
                    <a:pt x="8348" y="2663"/>
                  </a:lnTo>
                  <a:lnTo>
                    <a:pt x="8351" y="2696"/>
                  </a:lnTo>
                  <a:lnTo>
                    <a:pt x="8351" y="2728"/>
                  </a:lnTo>
                  <a:lnTo>
                    <a:pt x="8351" y="2789"/>
                  </a:lnTo>
                  <a:lnTo>
                    <a:pt x="8348" y="2846"/>
                  </a:lnTo>
                  <a:lnTo>
                    <a:pt x="8346" y="2900"/>
                  </a:lnTo>
                  <a:lnTo>
                    <a:pt x="8342" y="2952"/>
                  </a:lnTo>
                  <a:lnTo>
                    <a:pt x="8337" y="3000"/>
                  </a:lnTo>
                  <a:lnTo>
                    <a:pt x="8329" y="3047"/>
                  </a:lnTo>
                  <a:lnTo>
                    <a:pt x="8320" y="3092"/>
                  </a:lnTo>
                  <a:lnTo>
                    <a:pt x="8310" y="3135"/>
                  </a:lnTo>
                  <a:lnTo>
                    <a:pt x="8297" y="3178"/>
                  </a:lnTo>
                  <a:lnTo>
                    <a:pt x="8282" y="3220"/>
                  </a:lnTo>
                  <a:lnTo>
                    <a:pt x="8265" y="3262"/>
                  </a:lnTo>
                  <a:lnTo>
                    <a:pt x="8246" y="3304"/>
                  </a:lnTo>
                  <a:lnTo>
                    <a:pt x="8225" y="3346"/>
                  </a:lnTo>
                  <a:lnTo>
                    <a:pt x="8201" y="3389"/>
                  </a:lnTo>
                  <a:lnTo>
                    <a:pt x="8173" y="3434"/>
                  </a:lnTo>
                  <a:lnTo>
                    <a:pt x="8143" y="3480"/>
                  </a:lnTo>
                  <a:lnTo>
                    <a:pt x="8124" y="3504"/>
                  </a:lnTo>
                  <a:lnTo>
                    <a:pt x="8101" y="3531"/>
                  </a:lnTo>
                  <a:lnTo>
                    <a:pt x="8072" y="3560"/>
                  </a:lnTo>
                  <a:lnTo>
                    <a:pt x="8038" y="3590"/>
                  </a:lnTo>
                  <a:lnTo>
                    <a:pt x="8000" y="3623"/>
                  </a:lnTo>
                  <a:lnTo>
                    <a:pt x="7958" y="3658"/>
                  </a:lnTo>
                  <a:lnTo>
                    <a:pt x="7912" y="3693"/>
                  </a:lnTo>
                  <a:lnTo>
                    <a:pt x="7864" y="3730"/>
                  </a:lnTo>
                  <a:lnTo>
                    <a:pt x="7812" y="3768"/>
                  </a:lnTo>
                  <a:lnTo>
                    <a:pt x="7757" y="3808"/>
                  </a:lnTo>
                  <a:lnTo>
                    <a:pt x="7700" y="3847"/>
                  </a:lnTo>
                  <a:lnTo>
                    <a:pt x="7641" y="3888"/>
                  </a:lnTo>
                  <a:lnTo>
                    <a:pt x="7582" y="3929"/>
                  </a:lnTo>
                  <a:lnTo>
                    <a:pt x="7521" y="3969"/>
                  </a:lnTo>
                  <a:lnTo>
                    <a:pt x="7458" y="4010"/>
                  </a:lnTo>
                  <a:lnTo>
                    <a:pt x="7397" y="4052"/>
                  </a:lnTo>
                  <a:lnTo>
                    <a:pt x="7335" y="4093"/>
                  </a:lnTo>
                  <a:lnTo>
                    <a:pt x="7273" y="4133"/>
                  </a:lnTo>
                  <a:lnTo>
                    <a:pt x="7212" y="4173"/>
                  </a:lnTo>
                  <a:lnTo>
                    <a:pt x="7152" y="4212"/>
                  </a:lnTo>
                  <a:lnTo>
                    <a:pt x="7093" y="4250"/>
                  </a:lnTo>
                  <a:lnTo>
                    <a:pt x="7038" y="4287"/>
                  </a:lnTo>
                  <a:lnTo>
                    <a:pt x="6983" y="4323"/>
                  </a:lnTo>
                  <a:lnTo>
                    <a:pt x="6931" y="4357"/>
                  </a:lnTo>
                  <a:lnTo>
                    <a:pt x="6881" y="4390"/>
                  </a:lnTo>
                  <a:lnTo>
                    <a:pt x="6835" y="4421"/>
                  </a:lnTo>
                  <a:lnTo>
                    <a:pt x="6793" y="4450"/>
                  </a:lnTo>
                  <a:lnTo>
                    <a:pt x="6755" y="4477"/>
                  </a:lnTo>
                  <a:lnTo>
                    <a:pt x="6722" y="4502"/>
                  </a:lnTo>
                  <a:lnTo>
                    <a:pt x="6693" y="4524"/>
                  </a:lnTo>
                  <a:lnTo>
                    <a:pt x="6669" y="4544"/>
                  </a:lnTo>
                  <a:lnTo>
                    <a:pt x="6651" y="4561"/>
                  </a:lnTo>
                  <a:lnTo>
                    <a:pt x="6633" y="4577"/>
                  </a:lnTo>
                  <a:lnTo>
                    <a:pt x="6613" y="4594"/>
                  </a:lnTo>
                  <a:lnTo>
                    <a:pt x="6588" y="4610"/>
                  </a:lnTo>
                  <a:lnTo>
                    <a:pt x="6560" y="4628"/>
                  </a:lnTo>
                  <a:lnTo>
                    <a:pt x="6529" y="4646"/>
                  </a:lnTo>
                  <a:lnTo>
                    <a:pt x="6495" y="4665"/>
                  </a:lnTo>
                  <a:lnTo>
                    <a:pt x="6459" y="4684"/>
                  </a:lnTo>
                  <a:lnTo>
                    <a:pt x="6420" y="4705"/>
                  </a:lnTo>
                  <a:lnTo>
                    <a:pt x="6378" y="4725"/>
                  </a:lnTo>
                  <a:lnTo>
                    <a:pt x="6335" y="4746"/>
                  </a:lnTo>
                  <a:lnTo>
                    <a:pt x="6289" y="4768"/>
                  </a:lnTo>
                  <a:lnTo>
                    <a:pt x="6242" y="4790"/>
                  </a:lnTo>
                  <a:lnTo>
                    <a:pt x="6193" y="4814"/>
                  </a:lnTo>
                  <a:lnTo>
                    <a:pt x="6143" y="4837"/>
                  </a:lnTo>
                  <a:lnTo>
                    <a:pt x="6092" y="4861"/>
                  </a:lnTo>
                  <a:lnTo>
                    <a:pt x="6040" y="4886"/>
                  </a:lnTo>
                  <a:lnTo>
                    <a:pt x="5988" y="4913"/>
                  </a:lnTo>
                  <a:lnTo>
                    <a:pt x="5934" y="4940"/>
                  </a:lnTo>
                  <a:lnTo>
                    <a:pt x="5879" y="4967"/>
                  </a:lnTo>
                  <a:lnTo>
                    <a:pt x="5826" y="4994"/>
                  </a:lnTo>
                  <a:lnTo>
                    <a:pt x="5773" y="5024"/>
                  </a:lnTo>
                  <a:lnTo>
                    <a:pt x="5719" y="5053"/>
                  </a:lnTo>
                  <a:lnTo>
                    <a:pt x="5666" y="5084"/>
                  </a:lnTo>
                  <a:lnTo>
                    <a:pt x="5614" y="5115"/>
                  </a:lnTo>
                  <a:lnTo>
                    <a:pt x="5562" y="5147"/>
                  </a:lnTo>
                  <a:lnTo>
                    <a:pt x="5512" y="5180"/>
                  </a:lnTo>
                  <a:lnTo>
                    <a:pt x="5463" y="5215"/>
                  </a:lnTo>
                  <a:lnTo>
                    <a:pt x="5415" y="5249"/>
                  </a:lnTo>
                  <a:lnTo>
                    <a:pt x="5368" y="5284"/>
                  </a:lnTo>
                  <a:lnTo>
                    <a:pt x="5325" y="5321"/>
                  </a:lnTo>
                  <a:lnTo>
                    <a:pt x="5282" y="5360"/>
                  </a:lnTo>
                  <a:lnTo>
                    <a:pt x="5243" y="5398"/>
                  </a:lnTo>
                  <a:lnTo>
                    <a:pt x="5203" y="5436"/>
                  </a:lnTo>
                  <a:lnTo>
                    <a:pt x="5161" y="5473"/>
                  </a:lnTo>
                  <a:lnTo>
                    <a:pt x="5118" y="5508"/>
                  </a:lnTo>
                  <a:lnTo>
                    <a:pt x="5072" y="5543"/>
                  </a:lnTo>
                  <a:lnTo>
                    <a:pt x="5027" y="5576"/>
                  </a:lnTo>
                  <a:lnTo>
                    <a:pt x="4978" y="5608"/>
                  </a:lnTo>
                  <a:lnTo>
                    <a:pt x="4929" y="5638"/>
                  </a:lnTo>
                  <a:lnTo>
                    <a:pt x="4878" y="5667"/>
                  </a:lnTo>
                  <a:lnTo>
                    <a:pt x="4826" y="5697"/>
                  </a:lnTo>
                  <a:lnTo>
                    <a:pt x="4772" y="5723"/>
                  </a:lnTo>
                  <a:lnTo>
                    <a:pt x="4718" y="5750"/>
                  </a:lnTo>
                  <a:lnTo>
                    <a:pt x="4663" y="5775"/>
                  </a:lnTo>
                  <a:lnTo>
                    <a:pt x="4607" y="5800"/>
                  </a:lnTo>
                  <a:lnTo>
                    <a:pt x="4550" y="5822"/>
                  </a:lnTo>
                  <a:lnTo>
                    <a:pt x="4493" y="5845"/>
                  </a:lnTo>
                  <a:lnTo>
                    <a:pt x="4434" y="5867"/>
                  </a:lnTo>
                  <a:lnTo>
                    <a:pt x="4376" y="5889"/>
                  </a:lnTo>
                  <a:lnTo>
                    <a:pt x="4317" y="5909"/>
                  </a:lnTo>
                  <a:lnTo>
                    <a:pt x="4257" y="5929"/>
                  </a:lnTo>
                  <a:lnTo>
                    <a:pt x="4199" y="5948"/>
                  </a:lnTo>
                  <a:lnTo>
                    <a:pt x="4139" y="5966"/>
                  </a:lnTo>
                  <a:lnTo>
                    <a:pt x="4079" y="5985"/>
                  </a:lnTo>
                  <a:lnTo>
                    <a:pt x="4020" y="6003"/>
                  </a:lnTo>
                  <a:lnTo>
                    <a:pt x="3960" y="6020"/>
                  </a:lnTo>
                  <a:lnTo>
                    <a:pt x="3902" y="6036"/>
                  </a:lnTo>
                  <a:lnTo>
                    <a:pt x="3843" y="6053"/>
                  </a:lnTo>
                  <a:lnTo>
                    <a:pt x="3785" y="6069"/>
                  </a:lnTo>
                  <a:lnTo>
                    <a:pt x="3726" y="6086"/>
                  </a:lnTo>
                  <a:lnTo>
                    <a:pt x="3669" y="6101"/>
                  </a:lnTo>
                  <a:lnTo>
                    <a:pt x="3613" y="6117"/>
                  </a:lnTo>
                  <a:lnTo>
                    <a:pt x="3557" y="6133"/>
                  </a:lnTo>
                  <a:lnTo>
                    <a:pt x="3502" y="6148"/>
                  </a:lnTo>
                  <a:lnTo>
                    <a:pt x="3448" y="6163"/>
                  </a:lnTo>
                  <a:lnTo>
                    <a:pt x="3392" y="6179"/>
                  </a:lnTo>
                  <a:lnTo>
                    <a:pt x="3336" y="6193"/>
                  </a:lnTo>
                  <a:lnTo>
                    <a:pt x="3279" y="6207"/>
                  </a:lnTo>
                  <a:lnTo>
                    <a:pt x="3221" y="6221"/>
                  </a:lnTo>
                  <a:lnTo>
                    <a:pt x="3164" y="6233"/>
                  </a:lnTo>
                  <a:lnTo>
                    <a:pt x="3107" y="6246"/>
                  </a:lnTo>
                  <a:lnTo>
                    <a:pt x="3051" y="6257"/>
                  </a:lnTo>
                  <a:lnTo>
                    <a:pt x="2994" y="6269"/>
                  </a:lnTo>
                  <a:lnTo>
                    <a:pt x="2938" y="6280"/>
                  </a:lnTo>
                  <a:lnTo>
                    <a:pt x="2882" y="6290"/>
                  </a:lnTo>
                  <a:lnTo>
                    <a:pt x="2829" y="6301"/>
                  </a:lnTo>
                  <a:lnTo>
                    <a:pt x="2775" y="6311"/>
                  </a:lnTo>
                  <a:lnTo>
                    <a:pt x="2722" y="6320"/>
                  </a:lnTo>
                  <a:lnTo>
                    <a:pt x="2671" y="6329"/>
                  </a:lnTo>
                  <a:lnTo>
                    <a:pt x="2623" y="6336"/>
                  </a:lnTo>
                  <a:lnTo>
                    <a:pt x="2574" y="6344"/>
                  </a:lnTo>
                  <a:lnTo>
                    <a:pt x="2529" y="6350"/>
                  </a:lnTo>
                  <a:lnTo>
                    <a:pt x="2484" y="6357"/>
                  </a:lnTo>
                  <a:lnTo>
                    <a:pt x="2443" y="6363"/>
                  </a:lnTo>
                  <a:lnTo>
                    <a:pt x="2404" y="6369"/>
                  </a:lnTo>
                  <a:lnTo>
                    <a:pt x="2367" y="6374"/>
                  </a:lnTo>
                  <a:lnTo>
                    <a:pt x="2333" y="6378"/>
                  </a:lnTo>
                  <a:lnTo>
                    <a:pt x="2302" y="6382"/>
                  </a:lnTo>
                  <a:lnTo>
                    <a:pt x="2274" y="6386"/>
                  </a:lnTo>
                  <a:lnTo>
                    <a:pt x="2249" y="6390"/>
                  </a:lnTo>
                  <a:lnTo>
                    <a:pt x="2227" y="6392"/>
                  </a:lnTo>
                  <a:lnTo>
                    <a:pt x="2210" y="6393"/>
                  </a:lnTo>
                  <a:lnTo>
                    <a:pt x="2196" y="6396"/>
                  </a:lnTo>
                  <a:lnTo>
                    <a:pt x="2185" y="6396"/>
                  </a:lnTo>
                  <a:lnTo>
                    <a:pt x="2179" y="6397"/>
                  </a:lnTo>
                  <a:lnTo>
                    <a:pt x="2177" y="6397"/>
                  </a:lnTo>
                  <a:lnTo>
                    <a:pt x="2171" y="6396"/>
                  </a:lnTo>
                  <a:lnTo>
                    <a:pt x="2155" y="6392"/>
                  </a:lnTo>
                  <a:lnTo>
                    <a:pt x="2130" y="6387"/>
                  </a:lnTo>
                  <a:lnTo>
                    <a:pt x="2096" y="6378"/>
                  </a:lnTo>
                  <a:lnTo>
                    <a:pt x="2056" y="6369"/>
                  </a:lnTo>
                  <a:lnTo>
                    <a:pt x="2010" y="6359"/>
                  </a:lnTo>
                  <a:lnTo>
                    <a:pt x="1960" y="6348"/>
                  </a:lnTo>
                  <a:lnTo>
                    <a:pt x="1907" y="6336"/>
                  </a:lnTo>
                  <a:lnTo>
                    <a:pt x="1852" y="6325"/>
                  </a:lnTo>
                  <a:lnTo>
                    <a:pt x="1796" y="6313"/>
                  </a:lnTo>
                  <a:lnTo>
                    <a:pt x="1741" y="6303"/>
                  </a:lnTo>
                  <a:lnTo>
                    <a:pt x="1687" y="6294"/>
                  </a:lnTo>
                  <a:lnTo>
                    <a:pt x="1636" y="6285"/>
                  </a:lnTo>
                  <a:lnTo>
                    <a:pt x="1589" y="6279"/>
                  </a:lnTo>
                  <a:lnTo>
                    <a:pt x="1547" y="6275"/>
                  </a:lnTo>
                  <a:lnTo>
                    <a:pt x="1513" y="6274"/>
                  </a:lnTo>
                  <a:lnTo>
                    <a:pt x="1479" y="6269"/>
                  </a:lnTo>
                  <a:lnTo>
                    <a:pt x="1437" y="6252"/>
                  </a:lnTo>
                  <a:lnTo>
                    <a:pt x="1391" y="6228"/>
                  </a:lnTo>
                  <a:lnTo>
                    <a:pt x="1340" y="6196"/>
                  </a:lnTo>
                  <a:lnTo>
                    <a:pt x="1285" y="6158"/>
                  </a:lnTo>
                  <a:lnTo>
                    <a:pt x="1231" y="6116"/>
                  </a:lnTo>
                  <a:lnTo>
                    <a:pt x="1175" y="6070"/>
                  </a:lnTo>
                  <a:lnTo>
                    <a:pt x="1119" y="6023"/>
                  </a:lnTo>
                  <a:lnTo>
                    <a:pt x="1066" y="5976"/>
                  </a:lnTo>
                  <a:lnTo>
                    <a:pt x="1016" y="5932"/>
                  </a:lnTo>
                  <a:lnTo>
                    <a:pt x="970" y="5889"/>
                  </a:lnTo>
                  <a:lnTo>
                    <a:pt x="930" y="5850"/>
                  </a:lnTo>
                  <a:lnTo>
                    <a:pt x="896" y="5819"/>
                  </a:lnTo>
                  <a:lnTo>
                    <a:pt x="871" y="5793"/>
                  </a:lnTo>
                  <a:lnTo>
                    <a:pt x="855" y="5778"/>
                  </a:lnTo>
                  <a:lnTo>
                    <a:pt x="849" y="5772"/>
                  </a:lnTo>
                  <a:lnTo>
                    <a:pt x="848" y="5769"/>
                  </a:lnTo>
                  <a:lnTo>
                    <a:pt x="847" y="5760"/>
                  </a:lnTo>
                  <a:lnTo>
                    <a:pt x="843" y="5747"/>
                  </a:lnTo>
                  <a:lnTo>
                    <a:pt x="839" y="5730"/>
                  </a:lnTo>
                  <a:lnTo>
                    <a:pt x="833" y="5707"/>
                  </a:lnTo>
                  <a:lnTo>
                    <a:pt x="827" y="5680"/>
                  </a:lnTo>
                  <a:lnTo>
                    <a:pt x="819" y="5649"/>
                  </a:lnTo>
                  <a:lnTo>
                    <a:pt x="810" y="5616"/>
                  </a:lnTo>
                  <a:lnTo>
                    <a:pt x="801" y="5580"/>
                  </a:lnTo>
                  <a:lnTo>
                    <a:pt x="792" y="5540"/>
                  </a:lnTo>
                  <a:lnTo>
                    <a:pt x="781" y="5499"/>
                  </a:lnTo>
                  <a:lnTo>
                    <a:pt x="771" y="5456"/>
                  </a:lnTo>
                  <a:lnTo>
                    <a:pt x="759" y="5412"/>
                  </a:lnTo>
                  <a:lnTo>
                    <a:pt x="748" y="5366"/>
                  </a:lnTo>
                  <a:lnTo>
                    <a:pt x="736" y="5319"/>
                  </a:lnTo>
                  <a:lnTo>
                    <a:pt x="725" y="5272"/>
                  </a:lnTo>
                  <a:lnTo>
                    <a:pt x="713" y="5226"/>
                  </a:lnTo>
                  <a:lnTo>
                    <a:pt x="702" y="5179"/>
                  </a:lnTo>
                  <a:lnTo>
                    <a:pt x="691" y="5133"/>
                  </a:lnTo>
                  <a:lnTo>
                    <a:pt x="679" y="5089"/>
                  </a:lnTo>
                  <a:lnTo>
                    <a:pt x="669" y="5045"/>
                  </a:lnTo>
                  <a:lnTo>
                    <a:pt x="657" y="5005"/>
                  </a:lnTo>
                  <a:lnTo>
                    <a:pt x="649" y="4965"/>
                  </a:lnTo>
                  <a:lnTo>
                    <a:pt x="640" y="4928"/>
                  </a:lnTo>
                  <a:lnTo>
                    <a:pt x="631" y="4894"/>
                  </a:lnTo>
                  <a:lnTo>
                    <a:pt x="623" y="4865"/>
                  </a:lnTo>
                  <a:lnTo>
                    <a:pt x="617" y="4838"/>
                  </a:lnTo>
                  <a:lnTo>
                    <a:pt x="610" y="4815"/>
                  </a:lnTo>
                  <a:lnTo>
                    <a:pt x="607" y="4796"/>
                  </a:lnTo>
                  <a:lnTo>
                    <a:pt x="603" y="4783"/>
                  </a:lnTo>
                  <a:lnTo>
                    <a:pt x="602" y="4774"/>
                  </a:lnTo>
                  <a:lnTo>
                    <a:pt x="600" y="4772"/>
                  </a:lnTo>
                  <a:lnTo>
                    <a:pt x="187" y="4064"/>
                  </a:lnTo>
                  <a:close/>
                </a:path>
              </a:pathLst>
            </a:custGeom>
            <a:solidFill>
              <a:srgbClr val="C9F1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2102" y="2512"/>
              <a:ext cx="1424" cy="1126"/>
            </a:xfrm>
            <a:custGeom>
              <a:avLst/>
              <a:gdLst>
                <a:gd name="T0" fmla="*/ 4418 w 8639"/>
                <a:gd name="T1" fmla="*/ 1699 h 6369"/>
                <a:gd name="T2" fmla="*/ 5029 w 8639"/>
                <a:gd name="T3" fmla="*/ 1024 h 6369"/>
                <a:gd name="T4" fmla="*/ 5401 w 8639"/>
                <a:gd name="T5" fmla="*/ 625 h 6369"/>
                <a:gd name="T6" fmla="*/ 7420 w 8639"/>
                <a:gd name="T7" fmla="*/ 359 h 6369"/>
                <a:gd name="T8" fmla="*/ 7538 w 8639"/>
                <a:gd name="T9" fmla="*/ 1079 h 6369"/>
                <a:gd name="T10" fmla="*/ 6999 w 8639"/>
                <a:gd name="T11" fmla="*/ 1592 h 6369"/>
                <a:gd name="T12" fmla="*/ 6596 w 8639"/>
                <a:gd name="T13" fmla="*/ 1876 h 6369"/>
                <a:gd name="T14" fmla="*/ 4369 w 8639"/>
                <a:gd name="T15" fmla="*/ 3002 h 6369"/>
                <a:gd name="T16" fmla="*/ 3009 w 8639"/>
                <a:gd name="T17" fmla="*/ 3631 h 6369"/>
                <a:gd name="T18" fmla="*/ 2485 w 8639"/>
                <a:gd name="T19" fmla="*/ 3604 h 6369"/>
                <a:gd name="T20" fmla="*/ 4318 w 8639"/>
                <a:gd name="T21" fmla="*/ 2517 h 6369"/>
                <a:gd name="T22" fmla="*/ 5115 w 8639"/>
                <a:gd name="T23" fmla="*/ 2272 h 6369"/>
                <a:gd name="T24" fmla="*/ 5327 w 8639"/>
                <a:gd name="T25" fmla="*/ 2006 h 6369"/>
                <a:gd name="T26" fmla="*/ 2590 w 8639"/>
                <a:gd name="T27" fmla="*/ 3289 h 6369"/>
                <a:gd name="T28" fmla="*/ 1687 w 8639"/>
                <a:gd name="T29" fmla="*/ 3906 h 6369"/>
                <a:gd name="T30" fmla="*/ 883 w 8639"/>
                <a:gd name="T31" fmla="*/ 3854 h 6369"/>
                <a:gd name="T32" fmla="*/ 292 w 8639"/>
                <a:gd name="T33" fmla="*/ 3814 h 6369"/>
                <a:gd name="T34" fmla="*/ 56 w 8639"/>
                <a:gd name="T35" fmla="*/ 3765 h 6369"/>
                <a:gd name="T36" fmla="*/ 974 w 8639"/>
                <a:gd name="T37" fmla="*/ 5613 h 6369"/>
                <a:gd name="T38" fmla="*/ 2386 w 8639"/>
                <a:gd name="T39" fmla="*/ 6367 h 6369"/>
                <a:gd name="T40" fmla="*/ 8133 w 8639"/>
                <a:gd name="T41" fmla="*/ 3330 h 6369"/>
                <a:gd name="T42" fmla="*/ 8509 w 8639"/>
                <a:gd name="T43" fmla="*/ 2106 h 6369"/>
                <a:gd name="T44" fmla="*/ 8176 w 8639"/>
                <a:gd name="T45" fmla="*/ 2628 h 6369"/>
                <a:gd name="T46" fmla="*/ 7736 w 8639"/>
                <a:gd name="T47" fmla="*/ 3159 h 6369"/>
                <a:gd name="T48" fmla="*/ 7610 w 8639"/>
                <a:gd name="T49" fmla="*/ 3091 h 6369"/>
                <a:gd name="T50" fmla="*/ 8021 w 8639"/>
                <a:gd name="T51" fmla="*/ 2601 h 6369"/>
                <a:gd name="T52" fmla="*/ 8292 w 8639"/>
                <a:gd name="T53" fmla="*/ 2260 h 6369"/>
                <a:gd name="T54" fmla="*/ 7655 w 8639"/>
                <a:gd name="T55" fmla="*/ 2904 h 6369"/>
                <a:gd name="T56" fmla="*/ 7059 w 8639"/>
                <a:gd name="T57" fmla="*/ 3337 h 6369"/>
                <a:gd name="T58" fmla="*/ 6703 w 8639"/>
                <a:gd name="T59" fmla="*/ 3360 h 6369"/>
                <a:gd name="T60" fmla="*/ 6368 w 8639"/>
                <a:gd name="T61" fmla="*/ 3878 h 6369"/>
                <a:gd name="T62" fmla="*/ 6756 w 8639"/>
                <a:gd name="T63" fmla="*/ 3746 h 6369"/>
                <a:gd name="T64" fmla="*/ 6375 w 8639"/>
                <a:gd name="T65" fmla="*/ 4106 h 6369"/>
                <a:gd name="T66" fmla="*/ 5297 w 8639"/>
                <a:gd name="T67" fmla="*/ 4758 h 6369"/>
                <a:gd name="T68" fmla="*/ 4563 w 8639"/>
                <a:gd name="T69" fmla="*/ 5169 h 6369"/>
                <a:gd name="T70" fmla="*/ 4792 w 8639"/>
                <a:gd name="T71" fmla="*/ 4861 h 6369"/>
                <a:gd name="T72" fmla="*/ 4718 w 8639"/>
                <a:gd name="T73" fmla="*/ 4580 h 6369"/>
                <a:gd name="T74" fmla="*/ 4403 w 8639"/>
                <a:gd name="T75" fmla="*/ 4908 h 6369"/>
                <a:gd name="T76" fmla="*/ 3785 w 8639"/>
                <a:gd name="T77" fmla="*/ 5248 h 6369"/>
                <a:gd name="T78" fmla="*/ 3644 w 8639"/>
                <a:gd name="T79" fmla="*/ 5459 h 6369"/>
                <a:gd name="T80" fmla="*/ 3393 w 8639"/>
                <a:gd name="T81" fmla="*/ 5562 h 6369"/>
                <a:gd name="T82" fmla="*/ 2714 w 8639"/>
                <a:gd name="T83" fmla="*/ 5903 h 6369"/>
                <a:gd name="T84" fmla="*/ 2010 w 8639"/>
                <a:gd name="T85" fmla="*/ 5772 h 6369"/>
                <a:gd name="T86" fmla="*/ 1361 w 8639"/>
                <a:gd name="T87" fmla="*/ 5206 h 6369"/>
                <a:gd name="T88" fmla="*/ 1008 w 8639"/>
                <a:gd name="T89" fmla="*/ 4685 h 6369"/>
                <a:gd name="T90" fmla="*/ 871 w 8639"/>
                <a:gd name="T91" fmla="*/ 4223 h 6369"/>
                <a:gd name="T92" fmla="*/ 5562 w 8639"/>
                <a:gd name="T93" fmla="*/ 2738 h 6369"/>
                <a:gd name="T94" fmla="*/ 7707 w 8639"/>
                <a:gd name="T95" fmla="*/ 1246 h 6369"/>
                <a:gd name="T96" fmla="*/ 7615 w 8639"/>
                <a:gd name="T97" fmla="*/ 1725 h 6369"/>
                <a:gd name="T98" fmla="*/ 7754 w 8639"/>
                <a:gd name="T99" fmla="*/ 1935 h 6369"/>
                <a:gd name="T100" fmla="*/ 7801 w 8639"/>
                <a:gd name="T101" fmla="*/ 2146 h 6369"/>
                <a:gd name="T102" fmla="*/ 7891 w 8639"/>
                <a:gd name="T103" fmla="*/ 2349 h 6369"/>
                <a:gd name="T104" fmla="*/ 8238 w 8639"/>
                <a:gd name="T105" fmla="*/ 2046 h 6369"/>
                <a:gd name="T106" fmla="*/ 8209 w 8639"/>
                <a:gd name="T107" fmla="*/ 1049 h 6369"/>
                <a:gd name="T108" fmla="*/ 5565 w 8639"/>
                <a:gd name="T109" fmla="*/ 98 h 6369"/>
                <a:gd name="T110" fmla="*/ 95 w 8639"/>
                <a:gd name="T111" fmla="*/ 3321 h 6369"/>
                <a:gd name="T112" fmla="*/ 759 w 8639"/>
                <a:gd name="T113" fmla="*/ 2990 h 6369"/>
                <a:gd name="T114" fmla="*/ 2692 w 8639"/>
                <a:gd name="T115" fmla="*/ 1811 h 6369"/>
                <a:gd name="T116" fmla="*/ 3630 w 8639"/>
                <a:gd name="T117" fmla="*/ 1838 h 6369"/>
                <a:gd name="T118" fmla="*/ 2988 w 8639"/>
                <a:gd name="T119" fmla="*/ 2705 h 6369"/>
                <a:gd name="T120" fmla="*/ 3620 w 8639"/>
                <a:gd name="T121" fmla="*/ 2003 h 6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639" h="6369">
                  <a:moveTo>
                    <a:pt x="3877" y="2317"/>
                  </a:moveTo>
                  <a:lnTo>
                    <a:pt x="3881" y="2319"/>
                  </a:lnTo>
                  <a:lnTo>
                    <a:pt x="3888" y="2314"/>
                  </a:lnTo>
                  <a:lnTo>
                    <a:pt x="3900" y="2306"/>
                  </a:lnTo>
                  <a:lnTo>
                    <a:pt x="3914" y="2293"/>
                  </a:lnTo>
                  <a:lnTo>
                    <a:pt x="3930" y="2275"/>
                  </a:lnTo>
                  <a:lnTo>
                    <a:pt x="3949" y="2255"/>
                  </a:lnTo>
                  <a:lnTo>
                    <a:pt x="3971" y="2232"/>
                  </a:lnTo>
                  <a:lnTo>
                    <a:pt x="3995" y="2205"/>
                  </a:lnTo>
                  <a:lnTo>
                    <a:pt x="4021" y="2176"/>
                  </a:lnTo>
                  <a:lnTo>
                    <a:pt x="4047" y="2144"/>
                  </a:lnTo>
                  <a:lnTo>
                    <a:pt x="4075" y="2111"/>
                  </a:lnTo>
                  <a:lnTo>
                    <a:pt x="4106" y="2076"/>
                  </a:lnTo>
                  <a:lnTo>
                    <a:pt x="4136" y="2039"/>
                  </a:lnTo>
                  <a:lnTo>
                    <a:pt x="4168" y="2001"/>
                  </a:lnTo>
                  <a:lnTo>
                    <a:pt x="4200" y="1963"/>
                  </a:lnTo>
                  <a:lnTo>
                    <a:pt x="4232" y="1923"/>
                  </a:lnTo>
                  <a:lnTo>
                    <a:pt x="4263" y="1885"/>
                  </a:lnTo>
                  <a:lnTo>
                    <a:pt x="4296" y="1846"/>
                  </a:lnTo>
                  <a:lnTo>
                    <a:pt x="4328" y="1807"/>
                  </a:lnTo>
                  <a:lnTo>
                    <a:pt x="4359" y="1770"/>
                  </a:lnTo>
                  <a:lnTo>
                    <a:pt x="4389" y="1734"/>
                  </a:lnTo>
                  <a:lnTo>
                    <a:pt x="4418" y="1699"/>
                  </a:lnTo>
                  <a:lnTo>
                    <a:pt x="4446" y="1666"/>
                  </a:lnTo>
                  <a:lnTo>
                    <a:pt x="4472" y="1636"/>
                  </a:lnTo>
                  <a:lnTo>
                    <a:pt x="4496" y="1608"/>
                  </a:lnTo>
                  <a:lnTo>
                    <a:pt x="4519" y="1581"/>
                  </a:lnTo>
                  <a:lnTo>
                    <a:pt x="4539" y="1559"/>
                  </a:lnTo>
                  <a:lnTo>
                    <a:pt x="4557" y="1540"/>
                  </a:lnTo>
                  <a:lnTo>
                    <a:pt x="4572" y="1524"/>
                  </a:lnTo>
                  <a:lnTo>
                    <a:pt x="4584" y="1512"/>
                  </a:lnTo>
                  <a:lnTo>
                    <a:pt x="4594" y="1506"/>
                  </a:lnTo>
                  <a:lnTo>
                    <a:pt x="4599" y="1503"/>
                  </a:lnTo>
                  <a:lnTo>
                    <a:pt x="4604" y="1484"/>
                  </a:lnTo>
                  <a:lnTo>
                    <a:pt x="4618" y="1458"/>
                  </a:lnTo>
                  <a:lnTo>
                    <a:pt x="4640" y="1425"/>
                  </a:lnTo>
                  <a:lnTo>
                    <a:pt x="4668" y="1388"/>
                  </a:lnTo>
                  <a:lnTo>
                    <a:pt x="4702" y="1347"/>
                  </a:lnTo>
                  <a:lnTo>
                    <a:pt x="4740" y="1302"/>
                  </a:lnTo>
                  <a:lnTo>
                    <a:pt x="4782" y="1258"/>
                  </a:lnTo>
                  <a:lnTo>
                    <a:pt x="4825" y="1212"/>
                  </a:lnTo>
                  <a:lnTo>
                    <a:pt x="4868" y="1169"/>
                  </a:lnTo>
                  <a:lnTo>
                    <a:pt x="4913" y="1127"/>
                  </a:lnTo>
                  <a:lnTo>
                    <a:pt x="4955" y="1088"/>
                  </a:lnTo>
                  <a:lnTo>
                    <a:pt x="4994" y="1053"/>
                  </a:lnTo>
                  <a:lnTo>
                    <a:pt x="5029" y="1024"/>
                  </a:lnTo>
                  <a:lnTo>
                    <a:pt x="5059" y="1002"/>
                  </a:lnTo>
                  <a:lnTo>
                    <a:pt x="5082" y="988"/>
                  </a:lnTo>
                  <a:lnTo>
                    <a:pt x="5098" y="983"/>
                  </a:lnTo>
                  <a:lnTo>
                    <a:pt x="5104" y="964"/>
                  </a:lnTo>
                  <a:lnTo>
                    <a:pt x="5119" y="940"/>
                  </a:lnTo>
                  <a:lnTo>
                    <a:pt x="5139" y="912"/>
                  </a:lnTo>
                  <a:lnTo>
                    <a:pt x="5166" y="884"/>
                  </a:lnTo>
                  <a:lnTo>
                    <a:pt x="5194" y="859"/>
                  </a:lnTo>
                  <a:lnTo>
                    <a:pt x="5220" y="837"/>
                  </a:lnTo>
                  <a:lnTo>
                    <a:pt x="5246" y="822"/>
                  </a:lnTo>
                  <a:lnTo>
                    <a:pt x="5265" y="817"/>
                  </a:lnTo>
                  <a:lnTo>
                    <a:pt x="5266" y="809"/>
                  </a:lnTo>
                  <a:lnTo>
                    <a:pt x="5269" y="801"/>
                  </a:lnTo>
                  <a:lnTo>
                    <a:pt x="5273" y="794"/>
                  </a:lnTo>
                  <a:lnTo>
                    <a:pt x="5278" y="787"/>
                  </a:lnTo>
                  <a:lnTo>
                    <a:pt x="5284" y="782"/>
                  </a:lnTo>
                  <a:lnTo>
                    <a:pt x="5292" y="778"/>
                  </a:lnTo>
                  <a:lnTo>
                    <a:pt x="5299" y="776"/>
                  </a:lnTo>
                  <a:lnTo>
                    <a:pt x="5307" y="775"/>
                  </a:lnTo>
                  <a:lnTo>
                    <a:pt x="5313" y="735"/>
                  </a:lnTo>
                  <a:lnTo>
                    <a:pt x="5331" y="697"/>
                  </a:lnTo>
                  <a:lnTo>
                    <a:pt x="5360" y="660"/>
                  </a:lnTo>
                  <a:lnTo>
                    <a:pt x="5401" y="625"/>
                  </a:lnTo>
                  <a:lnTo>
                    <a:pt x="5451" y="589"/>
                  </a:lnTo>
                  <a:lnTo>
                    <a:pt x="5509" y="555"/>
                  </a:lnTo>
                  <a:lnTo>
                    <a:pt x="5575" y="523"/>
                  </a:lnTo>
                  <a:lnTo>
                    <a:pt x="5649" y="492"/>
                  </a:lnTo>
                  <a:lnTo>
                    <a:pt x="5729" y="463"/>
                  </a:lnTo>
                  <a:lnTo>
                    <a:pt x="5815" y="435"/>
                  </a:lnTo>
                  <a:lnTo>
                    <a:pt x="5907" y="410"/>
                  </a:lnTo>
                  <a:lnTo>
                    <a:pt x="6002" y="387"/>
                  </a:lnTo>
                  <a:lnTo>
                    <a:pt x="6101" y="365"/>
                  </a:lnTo>
                  <a:lnTo>
                    <a:pt x="6203" y="346"/>
                  </a:lnTo>
                  <a:lnTo>
                    <a:pt x="6306" y="330"/>
                  </a:lnTo>
                  <a:lnTo>
                    <a:pt x="6412" y="314"/>
                  </a:lnTo>
                  <a:lnTo>
                    <a:pt x="6516" y="303"/>
                  </a:lnTo>
                  <a:lnTo>
                    <a:pt x="6621" y="294"/>
                  </a:lnTo>
                  <a:lnTo>
                    <a:pt x="6724" y="289"/>
                  </a:lnTo>
                  <a:lnTo>
                    <a:pt x="6827" y="285"/>
                  </a:lnTo>
                  <a:lnTo>
                    <a:pt x="6925" y="285"/>
                  </a:lnTo>
                  <a:lnTo>
                    <a:pt x="7022" y="289"/>
                  </a:lnTo>
                  <a:lnTo>
                    <a:pt x="7112" y="295"/>
                  </a:lnTo>
                  <a:lnTo>
                    <a:pt x="7198" y="305"/>
                  </a:lnTo>
                  <a:lnTo>
                    <a:pt x="7280" y="319"/>
                  </a:lnTo>
                  <a:lnTo>
                    <a:pt x="7354" y="337"/>
                  </a:lnTo>
                  <a:lnTo>
                    <a:pt x="7420" y="359"/>
                  </a:lnTo>
                  <a:lnTo>
                    <a:pt x="7478" y="383"/>
                  </a:lnTo>
                  <a:lnTo>
                    <a:pt x="7529" y="413"/>
                  </a:lnTo>
                  <a:lnTo>
                    <a:pt x="7568" y="447"/>
                  </a:lnTo>
                  <a:lnTo>
                    <a:pt x="7598" y="485"/>
                  </a:lnTo>
                  <a:lnTo>
                    <a:pt x="7617" y="527"/>
                  </a:lnTo>
                  <a:lnTo>
                    <a:pt x="7622" y="544"/>
                  </a:lnTo>
                  <a:lnTo>
                    <a:pt x="7631" y="569"/>
                  </a:lnTo>
                  <a:lnTo>
                    <a:pt x="7641" y="599"/>
                  </a:lnTo>
                  <a:lnTo>
                    <a:pt x="7652" y="636"/>
                  </a:lnTo>
                  <a:lnTo>
                    <a:pt x="7662" y="677"/>
                  </a:lnTo>
                  <a:lnTo>
                    <a:pt x="7674" y="720"/>
                  </a:lnTo>
                  <a:lnTo>
                    <a:pt x="7683" y="764"/>
                  </a:lnTo>
                  <a:lnTo>
                    <a:pt x="7689" y="810"/>
                  </a:lnTo>
                  <a:lnTo>
                    <a:pt x="7692" y="856"/>
                  </a:lnTo>
                  <a:lnTo>
                    <a:pt x="7692" y="899"/>
                  </a:lnTo>
                  <a:lnTo>
                    <a:pt x="7685" y="941"/>
                  </a:lnTo>
                  <a:lnTo>
                    <a:pt x="7674" y="978"/>
                  </a:lnTo>
                  <a:lnTo>
                    <a:pt x="7656" y="1010"/>
                  </a:lnTo>
                  <a:lnTo>
                    <a:pt x="7631" y="1037"/>
                  </a:lnTo>
                  <a:lnTo>
                    <a:pt x="7596" y="1056"/>
                  </a:lnTo>
                  <a:lnTo>
                    <a:pt x="7553" y="1067"/>
                  </a:lnTo>
                  <a:lnTo>
                    <a:pt x="7549" y="1070"/>
                  </a:lnTo>
                  <a:lnTo>
                    <a:pt x="7538" y="1079"/>
                  </a:lnTo>
                  <a:lnTo>
                    <a:pt x="7520" y="1093"/>
                  </a:lnTo>
                  <a:lnTo>
                    <a:pt x="7497" y="1109"/>
                  </a:lnTo>
                  <a:lnTo>
                    <a:pt x="7470" y="1129"/>
                  </a:lnTo>
                  <a:lnTo>
                    <a:pt x="7440" y="1152"/>
                  </a:lnTo>
                  <a:lnTo>
                    <a:pt x="7408" y="1177"/>
                  </a:lnTo>
                  <a:lnTo>
                    <a:pt x="7374" y="1202"/>
                  </a:lnTo>
                  <a:lnTo>
                    <a:pt x="7340" y="1227"/>
                  </a:lnTo>
                  <a:lnTo>
                    <a:pt x="7306" y="1252"/>
                  </a:lnTo>
                  <a:lnTo>
                    <a:pt x="7275" y="1274"/>
                  </a:lnTo>
                  <a:lnTo>
                    <a:pt x="7247" y="1295"/>
                  </a:lnTo>
                  <a:lnTo>
                    <a:pt x="7221" y="1311"/>
                  </a:lnTo>
                  <a:lnTo>
                    <a:pt x="7201" y="1325"/>
                  </a:lnTo>
                  <a:lnTo>
                    <a:pt x="7187" y="1334"/>
                  </a:lnTo>
                  <a:lnTo>
                    <a:pt x="7179" y="1337"/>
                  </a:lnTo>
                  <a:lnTo>
                    <a:pt x="7176" y="1348"/>
                  </a:lnTo>
                  <a:lnTo>
                    <a:pt x="7167" y="1366"/>
                  </a:lnTo>
                  <a:lnTo>
                    <a:pt x="7153" y="1389"/>
                  </a:lnTo>
                  <a:lnTo>
                    <a:pt x="7134" y="1417"/>
                  </a:lnTo>
                  <a:lnTo>
                    <a:pt x="7111" y="1447"/>
                  </a:lnTo>
                  <a:lnTo>
                    <a:pt x="7084" y="1482"/>
                  </a:lnTo>
                  <a:lnTo>
                    <a:pt x="7057" y="1517"/>
                  </a:lnTo>
                  <a:lnTo>
                    <a:pt x="7028" y="1554"/>
                  </a:lnTo>
                  <a:lnTo>
                    <a:pt x="6999" y="1592"/>
                  </a:lnTo>
                  <a:lnTo>
                    <a:pt x="6970" y="1628"/>
                  </a:lnTo>
                  <a:lnTo>
                    <a:pt x="6942" y="1662"/>
                  </a:lnTo>
                  <a:lnTo>
                    <a:pt x="6915" y="1693"/>
                  </a:lnTo>
                  <a:lnTo>
                    <a:pt x="6892" y="1721"/>
                  </a:lnTo>
                  <a:lnTo>
                    <a:pt x="6872" y="1744"/>
                  </a:lnTo>
                  <a:lnTo>
                    <a:pt x="6855" y="1762"/>
                  </a:lnTo>
                  <a:lnTo>
                    <a:pt x="6845" y="1773"/>
                  </a:lnTo>
                  <a:lnTo>
                    <a:pt x="6832" y="1782"/>
                  </a:lnTo>
                  <a:lnTo>
                    <a:pt x="6820" y="1791"/>
                  </a:lnTo>
                  <a:lnTo>
                    <a:pt x="6804" y="1800"/>
                  </a:lnTo>
                  <a:lnTo>
                    <a:pt x="6789" y="1810"/>
                  </a:lnTo>
                  <a:lnTo>
                    <a:pt x="6773" y="1820"/>
                  </a:lnTo>
                  <a:lnTo>
                    <a:pt x="6756" y="1829"/>
                  </a:lnTo>
                  <a:lnTo>
                    <a:pt x="6738" y="1839"/>
                  </a:lnTo>
                  <a:lnTo>
                    <a:pt x="6720" y="1848"/>
                  </a:lnTo>
                  <a:lnTo>
                    <a:pt x="6704" y="1856"/>
                  </a:lnTo>
                  <a:lnTo>
                    <a:pt x="6686" y="1863"/>
                  </a:lnTo>
                  <a:lnTo>
                    <a:pt x="6670" y="1870"/>
                  </a:lnTo>
                  <a:lnTo>
                    <a:pt x="6653" y="1875"/>
                  </a:lnTo>
                  <a:lnTo>
                    <a:pt x="6637" y="1877"/>
                  </a:lnTo>
                  <a:lnTo>
                    <a:pt x="6623" y="1879"/>
                  </a:lnTo>
                  <a:lnTo>
                    <a:pt x="6609" y="1879"/>
                  </a:lnTo>
                  <a:lnTo>
                    <a:pt x="6596" y="1876"/>
                  </a:lnTo>
                  <a:lnTo>
                    <a:pt x="6593" y="1871"/>
                  </a:lnTo>
                  <a:lnTo>
                    <a:pt x="6576" y="1873"/>
                  </a:lnTo>
                  <a:lnTo>
                    <a:pt x="6545" y="1885"/>
                  </a:lnTo>
                  <a:lnTo>
                    <a:pt x="6502" y="1904"/>
                  </a:lnTo>
                  <a:lnTo>
                    <a:pt x="6446" y="1929"/>
                  </a:lnTo>
                  <a:lnTo>
                    <a:pt x="6380" y="1961"/>
                  </a:lnTo>
                  <a:lnTo>
                    <a:pt x="6304" y="1999"/>
                  </a:lnTo>
                  <a:lnTo>
                    <a:pt x="6217" y="2043"/>
                  </a:lnTo>
                  <a:lnTo>
                    <a:pt x="6123" y="2091"/>
                  </a:lnTo>
                  <a:lnTo>
                    <a:pt x="6020" y="2144"/>
                  </a:lnTo>
                  <a:lnTo>
                    <a:pt x="5911" y="2200"/>
                  </a:lnTo>
                  <a:lnTo>
                    <a:pt x="5795" y="2261"/>
                  </a:lnTo>
                  <a:lnTo>
                    <a:pt x="5676" y="2324"/>
                  </a:lnTo>
                  <a:lnTo>
                    <a:pt x="5550" y="2390"/>
                  </a:lnTo>
                  <a:lnTo>
                    <a:pt x="5421" y="2457"/>
                  </a:lnTo>
                  <a:lnTo>
                    <a:pt x="5290" y="2526"/>
                  </a:lnTo>
                  <a:lnTo>
                    <a:pt x="5158" y="2595"/>
                  </a:lnTo>
                  <a:lnTo>
                    <a:pt x="5025" y="2665"/>
                  </a:lnTo>
                  <a:lnTo>
                    <a:pt x="4890" y="2734"/>
                  </a:lnTo>
                  <a:lnTo>
                    <a:pt x="4757" y="2803"/>
                  </a:lnTo>
                  <a:lnTo>
                    <a:pt x="4626" y="2872"/>
                  </a:lnTo>
                  <a:lnTo>
                    <a:pt x="4496" y="2938"/>
                  </a:lnTo>
                  <a:lnTo>
                    <a:pt x="4369" y="3002"/>
                  </a:lnTo>
                  <a:lnTo>
                    <a:pt x="4247" y="3064"/>
                  </a:lnTo>
                  <a:lnTo>
                    <a:pt x="4130" y="3121"/>
                  </a:lnTo>
                  <a:lnTo>
                    <a:pt x="4018" y="3176"/>
                  </a:lnTo>
                  <a:lnTo>
                    <a:pt x="3914" y="3227"/>
                  </a:lnTo>
                  <a:lnTo>
                    <a:pt x="3816" y="3272"/>
                  </a:lnTo>
                  <a:lnTo>
                    <a:pt x="3726" y="3312"/>
                  </a:lnTo>
                  <a:lnTo>
                    <a:pt x="3646" y="3348"/>
                  </a:lnTo>
                  <a:lnTo>
                    <a:pt x="3576" y="3375"/>
                  </a:lnTo>
                  <a:lnTo>
                    <a:pt x="3516" y="3397"/>
                  </a:lnTo>
                  <a:lnTo>
                    <a:pt x="3492" y="3405"/>
                  </a:lnTo>
                  <a:lnTo>
                    <a:pt x="3464" y="3415"/>
                  </a:lnTo>
                  <a:lnTo>
                    <a:pt x="3434" y="3428"/>
                  </a:lnTo>
                  <a:lnTo>
                    <a:pt x="3403" y="3442"/>
                  </a:lnTo>
                  <a:lnTo>
                    <a:pt x="3370" y="3457"/>
                  </a:lnTo>
                  <a:lnTo>
                    <a:pt x="3335" y="3472"/>
                  </a:lnTo>
                  <a:lnTo>
                    <a:pt x="3298" y="3490"/>
                  </a:lnTo>
                  <a:lnTo>
                    <a:pt x="3260" y="3509"/>
                  </a:lnTo>
                  <a:lnTo>
                    <a:pt x="3221" y="3528"/>
                  </a:lnTo>
                  <a:lnTo>
                    <a:pt x="3180" y="3548"/>
                  </a:lnTo>
                  <a:lnTo>
                    <a:pt x="3138" y="3569"/>
                  </a:lnTo>
                  <a:lnTo>
                    <a:pt x="3095" y="3589"/>
                  </a:lnTo>
                  <a:lnTo>
                    <a:pt x="3052" y="3610"/>
                  </a:lnTo>
                  <a:lnTo>
                    <a:pt x="3009" y="3631"/>
                  </a:lnTo>
                  <a:lnTo>
                    <a:pt x="2964" y="3651"/>
                  </a:lnTo>
                  <a:lnTo>
                    <a:pt x="2921" y="3671"/>
                  </a:lnTo>
                  <a:lnTo>
                    <a:pt x="2876" y="3691"/>
                  </a:lnTo>
                  <a:lnTo>
                    <a:pt x="2832" y="3709"/>
                  </a:lnTo>
                  <a:lnTo>
                    <a:pt x="2787" y="3727"/>
                  </a:lnTo>
                  <a:lnTo>
                    <a:pt x="2744" y="3743"/>
                  </a:lnTo>
                  <a:lnTo>
                    <a:pt x="2701" y="3760"/>
                  </a:lnTo>
                  <a:lnTo>
                    <a:pt x="2659" y="3772"/>
                  </a:lnTo>
                  <a:lnTo>
                    <a:pt x="2618" y="3785"/>
                  </a:lnTo>
                  <a:lnTo>
                    <a:pt x="2578" y="3795"/>
                  </a:lnTo>
                  <a:lnTo>
                    <a:pt x="2538" y="3804"/>
                  </a:lnTo>
                  <a:lnTo>
                    <a:pt x="2500" y="3810"/>
                  </a:lnTo>
                  <a:lnTo>
                    <a:pt x="2465" y="3816"/>
                  </a:lnTo>
                  <a:lnTo>
                    <a:pt x="2430" y="3817"/>
                  </a:lnTo>
                  <a:lnTo>
                    <a:pt x="2397" y="3816"/>
                  </a:lnTo>
                  <a:lnTo>
                    <a:pt x="2365" y="3812"/>
                  </a:lnTo>
                  <a:lnTo>
                    <a:pt x="2337" y="3805"/>
                  </a:lnTo>
                  <a:lnTo>
                    <a:pt x="2311" y="3795"/>
                  </a:lnTo>
                  <a:lnTo>
                    <a:pt x="2331" y="3762"/>
                  </a:lnTo>
                  <a:lnTo>
                    <a:pt x="2358" y="3727"/>
                  </a:lnTo>
                  <a:lnTo>
                    <a:pt x="2393" y="3688"/>
                  </a:lnTo>
                  <a:lnTo>
                    <a:pt x="2435" y="3646"/>
                  </a:lnTo>
                  <a:lnTo>
                    <a:pt x="2485" y="3604"/>
                  </a:lnTo>
                  <a:lnTo>
                    <a:pt x="2540" y="3559"/>
                  </a:lnTo>
                  <a:lnTo>
                    <a:pt x="2599" y="3512"/>
                  </a:lnTo>
                  <a:lnTo>
                    <a:pt x="2665" y="3463"/>
                  </a:lnTo>
                  <a:lnTo>
                    <a:pt x="2735" y="3414"/>
                  </a:lnTo>
                  <a:lnTo>
                    <a:pt x="2810" y="3363"/>
                  </a:lnTo>
                  <a:lnTo>
                    <a:pt x="2888" y="3312"/>
                  </a:lnTo>
                  <a:lnTo>
                    <a:pt x="2969" y="3260"/>
                  </a:lnTo>
                  <a:lnTo>
                    <a:pt x="3053" y="3206"/>
                  </a:lnTo>
                  <a:lnTo>
                    <a:pt x="3140" y="3154"/>
                  </a:lnTo>
                  <a:lnTo>
                    <a:pt x="3227" y="3101"/>
                  </a:lnTo>
                  <a:lnTo>
                    <a:pt x="3318" y="3049"/>
                  </a:lnTo>
                  <a:lnTo>
                    <a:pt x="3407" y="2996"/>
                  </a:lnTo>
                  <a:lnTo>
                    <a:pt x="3498" y="2946"/>
                  </a:lnTo>
                  <a:lnTo>
                    <a:pt x="3588" y="2895"/>
                  </a:lnTo>
                  <a:lnTo>
                    <a:pt x="3679" y="2845"/>
                  </a:lnTo>
                  <a:lnTo>
                    <a:pt x="3766" y="2797"/>
                  </a:lnTo>
                  <a:lnTo>
                    <a:pt x="3854" y="2751"/>
                  </a:lnTo>
                  <a:lnTo>
                    <a:pt x="3939" y="2705"/>
                  </a:lnTo>
                  <a:lnTo>
                    <a:pt x="4022" y="2663"/>
                  </a:lnTo>
                  <a:lnTo>
                    <a:pt x="4102" y="2623"/>
                  </a:lnTo>
                  <a:lnTo>
                    <a:pt x="4178" y="2584"/>
                  </a:lnTo>
                  <a:lnTo>
                    <a:pt x="4251" y="2549"/>
                  </a:lnTo>
                  <a:lnTo>
                    <a:pt x="4318" y="2517"/>
                  </a:lnTo>
                  <a:lnTo>
                    <a:pt x="4382" y="2488"/>
                  </a:lnTo>
                  <a:lnTo>
                    <a:pt x="4439" y="2461"/>
                  </a:lnTo>
                  <a:lnTo>
                    <a:pt x="4491" y="2439"/>
                  </a:lnTo>
                  <a:lnTo>
                    <a:pt x="4537" y="2420"/>
                  </a:lnTo>
                  <a:lnTo>
                    <a:pt x="4562" y="2417"/>
                  </a:lnTo>
                  <a:lnTo>
                    <a:pt x="4590" y="2413"/>
                  </a:lnTo>
                  <a:lnTo>
                    <a:pt x="4622" y="2408"/>
                  </a:lnTo>
                  <a:lnTo>
                    <a:pt x="4656" y="2404"/>
                  </a:lnTo>
                  <a:lnTo>
                    <a:pt x="4692" y="2397"/>
                  </a:lnTo>
                  <a:lnTo>
                    <a:pt x="4730" y="2392"/>
                  </a:lnTo>
                  <a:lnTo>
                    <a:pt x="4769" y="2387"/>
                  </a:lnTo>
                  <a:lnTo>
                    <a:pt x="4809" y="2382"/>
                  </a:lnTo>
                  <a:lnTo>
                    <a:pt x="4849" y="2377"/>
                  </a:lnTo>
                  <a:lnTo>
                    <a:pt x="4889" y="2372"/>
                  </a:lnTo>
                  <a:lnTo>
                    <a:pt x="4928" y="2367"/>
                  </a:lnTo>
                  <a:lnTo>
                    <a:pt x="4966" y="2363"/>
                  </a:lnTo>
                  <a:lnTo>
                    <a:pt x="5003" y="2361"/>
                  </a:lnTo>
                  <a:lnTo>
                    <a:pt x="5037" y="2358"/>
                  </a:lnTo>
                  <a:lnTo>
                    <a:pt x="5069" y="2355"/>
                  </a:lnTo>
                  <a:lnTo>
                    <a:pt x="5098" y="2355"/>
                  </a:lnTo>
                  <a:lnTo>
                    <a:pt x="5092" y="2328"/>
                  </a:lnTo>
                  <a:lnTo>
                    <a:pt x="5100" y="2298"/>
                  </a:lnTo>
                  <a:lnTo>
                    <a:pt x="5115" y="2272"/>
                  </a:lnTo>
                  <a:lnTo>
                    <a:pt x="5138" y="2246"/>
                  </a:lnTo>
                  <a:lnTo>
                    <a:pt x="5165" y="2226"/>
                  </a:lnTo>
                  <a:lnTo>
                    <a:pt x="5193" y="2212"/>
                  </a:lnTo>
                  <a:lnTo>
                    <a:pt x="5219" y="2205"/>
                  </a:lnTo>
                  <a:lnTo>
                    <a:pt x="5242" y="2209"/>
                  </a:lnTo>
                  <a:lnTo>
                    <a:pt x="5256" y="2198"/>
                  </a:lnTo>
                  <a:lnTo>
                    <a:pt x="5274" y="2186"/>
                  </a:lnTo>
                  <a:lnTo>
                    <a:pt x="5293" y="2175"/>
                  </a:lnTo>
                  <a:lnTo>
                    <a:pt x="5315" y="2162"/>
                  </a:lnTo>
                  <a:lnTo>
                    <a:pt x="5339" y="2151"/>
                  </a:lnTo>
                  <a:lnTo>
                    <a:pt x="5363" y="2138"/>
                  </a:lnTo>
                  <a:lnTo>
                    <a:pt x="5388" y="2127"/>
                  </a:lnTo>
                  <a:lnTo>
                    <a:pt x="5412" y="2114"/>
                  </a:lnTo>
                  <a:lnTo>
                    <a:pt x="5437" y="2101"/>
                  </a:lnTo>
                  <a:lnTo>
                    <a:pt x="5459" y="2087"/>
                  </a:lnTo>
                  <a:lnTo>
                    <a:pt x="5480" y="2074"/>
                  </a:lnTo>
                  <a:lnTo>
                    <a:pt x="5498" y="2060"/>
                  </a:lnTo>
                  <a:lnTo>
                    <a:pt x="5513" y="2046"/>
                  </a:lnTo>
                  <a:lnTo>
                    <a:pt x="5524" y="2032"/>
                  </a:lnTo>
                  <a:lnTo>
                    <a:pt x="5532" y="2017"/>
                  </a:lnTo>
                  <a:lnTo>
                    <a:pt x="5534" y="2002"/>
                  </a:lnTo>
                  <a:lnTo>
                    <a:pt x="5433" y="2001"/>
                  </a:lnTo>
                  <a:lnTo>
                    <a:pt x="5327" y="2006"/>
                  </a:lnTo>
                  <a:lnTo>
                    <a:pt x="5218" y="2017"/>
                  </a:lnTo>
                  <a:lnTo>
                    <a:pt x="5106" y="2036"/>
                  </a:lnTo>
                  <a:lnTo>
                    <a:pt x="4990" y="2060"/>
                  </a:lnTo>
                  <a:lnTo>
                    <a:pt x="4871" y="2090"/>
                  </a:lnTo>
                  <a:lnTo>
                    <a:pt x="4750" y="2125"/>
                  </a:lnTo>
                  <a:lnTo>
                    <a:pt x="4627" y="2166"/>
                  </a:lnTo>
                  <a:lnTo>
                    <a:pt x="4502" y="2212"/>
                  </a:lnTo>
                  <a:lnTo>
                    <a:pt x="4376" y="2260"/>
                  </a:lnTo>
                  <a:lnTo>
                    <a:pt x="4251" y="2314"/>
                  </a:lnTo>
                  <a:lnTo>
                    <a:pt x="4123" y="2371"/>
                  </a:lnTo>
                  <a:lnTo>
                    <a:pt x="3995" y="2432"/>
                  </a:lnTo>
                  <a:lnTo>
                    <a:pt x="3868" y="2494"/>
                  </a:lnTo>
                  <a:lnTo>
                    <a:pt x="3742" y="2560"/>
                  </a:lnTo>
                  <a:lnTo>
                    <a:pt x="3616" y="2629"/>
                  </a:lnTo>
                  <a:lnTo>
                    <a:pt x="3492" y="2699"/>
                  </a:lnTo>
                  <a:lnTo>
                    <a:pt x="3370" y="2770"/>
                  </a:lnTo>
                  <a:lnTo>
                    <a:pt x="3249" y="2843"/>
                  </a:lnTo>
                  <a:lnTo>
                    <a:pt x="3131" y="2918"/>
                  </a:lnTo>
                  <a:lnTo>
                    <a:pt x="3016" y="2991"/>
                  </a:lnTo>
                  <a:lnTo>
                    <a:pt x="2903" y="3066"/>
                  </a:lnTo>
                  <a:lnTo>
                    <a:pt x="2795" y="3141"/>
                  </a:lnTo>
                  <a:lnTo>
                    <a:pt x="2691" y="3215"/>
                  </a:lnTo>
                  <a:lnTo>
                    <a:pt x="2590" y="3289"/>
                  </a:lnTo>
                  <a:lnTo>
                    <a:pt x="2495" y="3360"/>
                  </a:lnTo>
                  <a:lnTo>
                    <a:pt x="2404" y="3431"/>
                  </a:lnTo>
                  <a:lnTo>
                    <a:pt x="2318" y="3500"/>
                  </a:lnTo>
                  <a:lnTo>
                    <a:pt x="2240" y="3568"/>
                  </a:lnTo>
                  <a:lnTo>
                    <a:pt x="2166" y="3632"/>
                  </a:lnTo>
                  <a:lnTo>
                    <a:pt x="2098" y="3693"/>
                  </a:lnTo>
                  <a:lnTo>
                    <a:pt x="2039" y="3752"/>
                  </a:lnTo>
                  <a:lnTo>
                    <a:pt x="2037" y="3760"/>
                  </a:lnTo>
                  <a:lnTo>
                    <a:pt x="2035" y="3767"/>
                  </a:lnTo>
                  <a:lnTo>
                    <a:pt x="2031" y="3775"/>
                  </a:lnTo>
                  <a:lnTo>
                    <a:pt x="2026" y="3781"/>
                  </a:lnTo>
                  <a:lnTo>
                    <a:pt x="2020" y="3786"/>
                  </a:lnTo>
                  <a:lnTo>
                    <a:pt x="2013" y="3791"/>
                  </a:lnTo>
                  <a:lnTo>
                    <a:pt x="2006" y="3794"/>
                  </a:lnTo>
                  <a:lnTo>
                    <a:pt x="1998" y="3795"/>
                  </a:lnTo>
                  <a:lnTo>
                    <a:pt x="1992" y="3814"/>
                  </a:lnTo>
                  <a:lnTo>
                    <a:pt x="1973" y="3831"/>
                  </a:lnTo>
                  <a:lnTo>
                    <a:pt x="1942" y="3847"/>
                  </a:lnTo>
                  <a:lnTo>
                    <a:pt x="1903" y="3861"/>
                  </a:lnTo>
                  <a:lnTo>
                    <a:pt x="1856" y="3874"/>
                  </a:lnTo>
                  <a:lnTo>
                    <a:pt x="1802" y="3885"/>
                  </a:lnTo>
                  <a:lnTo>
                    <a:pt x="1746" y="3897"/>
                  </a:lnTo>
                  <a:lnTo>
                    <a:pt x="1687" y="3906"/>
                  </a:lnTo>
                  <a:lnTo>
                    <a:pt x="1626" y="3913"/>
                  </a:lnTo>
                  <a:lnTo>
                    <a:pt x="1566" y="3921"/>
                  </a:lnTo>
                  <a:lnTo>
                    <a:pt x="1507" y="3926"/>
                  </a:lnTo>
                  <a:lnTo>
                    <a:pt x="1454" y="3931"/>
                  </a:lnTo>
                  <a:lnTo>
                    <a:pt x="1406" y="3935"/>
                  </a:lnTo>
                  <a:lnTo>
                    <a:pt x="1364" y="3936"/>
                  </a:lnTo>
                  <a:lnTo>
                    <a:pt x="1332" y="3939"/>
                  </a:lnTo>
                  <a:lnTo>
                    <a:pt x="1310" y="3939"/>
                  </a:lnTo>
                  <a:lnTo>
                    <a:pt x="1281" y="3939"/>
                  </a:lnTo>
                  <a:lnTo>
                    <a:pt x="1252" y="3936"/>
                  </a:lnTo>
                  <a:lnTo>
                    <a:pt x="1223" y="3934"/>
                  </a:lnTo>
                  <a:lnTo>
                    <a:pt x="1195" y="3931"/>
                  </a:lnTo>
                  <a:lnTo>
                    <a:pt x="1165" y="3926"/>
                  </a:lnTo>
                  <a:lnTo>
                    <a:pt x="1136" y="3921"/>
                  </a:lnTo>
                  <a:lnTo>
                    <a:pt x="1108" y="3916"/>
                  </a:lnTo>
                  <a:lnTo>
                    <a:pt x="1080" y="3910"/>
                  </a:lnTo>
                  <a:lnTo>
                    <a:pt x="1051" y="3903"/>
                  </a:lnTo>
                  <a:lnTo>
                    <a:pt x="1023" y="3896"/>
                  </a:lnTo>
                  <a:lnTo>
                    <a:pt x="995" y="3888"/>
                  </a:lnTo>
                  <a:lnTo>
                    <a:pt x="967" y="3879"/>
                  </a:lnTo>
                  <a:lnTo>
                    <a:pt x="939" y="3871"/>
                  </a:lnTo>
                  <a:lnTo>
                    <a:pt x="911" y="3863"/>
                  </a:lnTo>
                  <a:lnTo>
                    <a:pt x="883" y="3854"/>
                  </a:lnTo>
                  <a:lnTo>
                    <a:pt x="855" y="3845"/>
                  </a:lnTo>
                  <a:lnTo>
                    <a:pt x="827" y="3837"/>
                  </a:lnTo>
                  <a:lnTo>
                    <a:pt x="799" y="3828"/>
                  </a:lnTo>
                  <a:lnTo>
                    <a:pt x="773" y="3819"/>
                  </a:lnTo>
                  <a:lnTo>
                    <a:pt x="745" y="3812"/>
                  </a:lnTo>
                  <a:lnTo>
                    <a:pt x="717" y="3803"/>
                  </a:lnTo>
                  <a:lnTo>
                    <a:pt x="690" y="3795"/>
                  </a:lnTo>
                  <a:lnTo>
                    <a:pt x="662" y="3788"/>
                  </a:lnTo>
                  <a:lnTo>
                    <a:pt x="634" y="3781"/>
                  </a:lnTo>
                  <a:lnTo>
                    <a:pt x="607" y="3775"/>
                  </a:lnTo>
                  <a:lnTo>
                    <a:pt x="579" y="3770"/>
                  </a:lnTo>
                  <a:lnTo>
                    <a:pt x="553" y="3765"/>
                  </a:lnTo>
                  <a:lnTo>
                    <a:pt x="525" y="3760"/>
                  </a:lnTo>
                  <a:lnTo>
                    <a:pt x="498" y="3757"/>
                  </a:lnTo>
                  <a:lnTo>
                    <a:pt x="470" y="3754"/>
                  </a:lnTo>
                  <a:lnTo>
                    <a:pt x="443" y="3752"/>
                  </a:lnTo>
                  <a:lnTo>
                    <a:pt x="415" y="3752"/>
                  </a:lnTo>
                  <a:lnTo>
                    <a:pt x="409" y="3793"/>
                  </a:lnTo>
                  <a:lnTo>
                    <a:pt x="393" y="3819"/>
                  </a:lnTo>
                  <a:lnTo>
                    <a:pt x="370" y="3835"/>
                  </a:lnTo>
                  <a:lnTo>
                    <a:pt x="343" y="3838"/>
                  </a:lnTo>
                  <a:lnTo>
                    <a:pt x="315" y="3831"/>
                  </a:lnTo>
                  <a:lnTo>
                    <a:pt x="292" y="3814"/>
                  </a:lnTo>
                  <a:lnTo>
                    <a:pt x="276" y="3788"/>
                  </a:lnTo>
                  <a:lnTo>
                    <a:pt x="269" y="3752"/>
                  </a:lnTo>
                  <a:lnTo>
                    <a:pt x="254" y="3748"/>
                  </a:lnTo>
                  <a:lnTo>
                    <a:pt x="240" y="3739"/>
                  </a:lnTo>
                  <a:lnTo>
                    <a:pt x="226" y="3725"/>
                  </a:lnTo>
                  <a:lnTo>
                    <a:pt x="213" y="3707"/>
                  </a:lnTo>
                  <a:lnTo>
                    <a:pt x="203" y="3691"/>
                  </a:lnTo>
                  <a:lnTo>
                    <a:pt x="196" y="3673"/>
                  </a:lnTo>
                  <a:lnTo>
                    <a:pt x="189" y="3659"/>
                  </a:lnTo>
                  <a:lnTo>
                    <a:pt x="188" y="3649"/>
                  </a:lnTo>
                  <a:lnTo>
                    <a:pt x="170" y="3655"/>
                  </a:lnTo>
                  <a:lnTo>
                    <a:pt x="147" y="3658"/>
                  </a:lnTo>
                  <a:lnTo>
                    <a:pt x="121" y="3658"/>
                  </a:lnTo>
                  <a:lnTo>
                    <a:pt x="94" y="3657"/>
                  </a:lnTo>
                  <a:lnTo>
                    <a:pt x="67" y="3654"/>
                  </a:lnTo>
                  <a:lnTo>
                    <a:pt x="40" y="3651"/>
                  </a:lnTo>
                  <a:lnTo>
                    <a:pt x="18" y="3650"/>
                  </a:lnTo>
                  <a:lnTo>
                    <a:pt x="0" y="3649"/>
                  </a:lnTo>
                  <a:lnTo>
                    <a:pt x="4" y="3672"/>
                  </a:lnTo>
                  <a:lnTo>
                    <a:pt x="13" y="3695"/>
                  </a:lnTo>
                  <a:lnTo>
                    <a:pt x="26" y="3718"/>
                  </a:lnTo>
                  <a:lnTo>
                    <a:pt x="42" y="3742"/>
                  </a:lnTo>
                  <a:lnTo>
                    <a:pt x="56" y="3765"/>
                  </a:lnTo>
                  <a:lnTo>
                    <a:pt x="70" y="3789"/>
                  </a:lnTo>
                  <a:lnTo>
                    <a:pt x="79" y="3812"/>
                  </a:lnTo>
                  <a:lnTo>
                    <a:pt x="82" y="3836"/>
                  </a:lnTo>
                  <a:lnTo>
                    <a:pt x="70" y="3854"/>
                  </a:lnTo>
                  <a:lnTo>
                    <a:pt x="67" y="3884"/>
                  </a:lnTo>
                  <a:lnTo>
                    <a:pt x="71" y="3927"/>
                  </a:lnTo>
                  <a:lnTo>
                    <a:pt x="84" y="3982"/>
                  </a:lnTo>
                  <a:lnTo>
                    <a:pt x="103" y="4047"/>
                  </a:lnTo>
                  <a:lnTo>
                    <a:pt x="128" y="4122"/>
                  </a:lnTo>
                  <a:lnTo>
                    <a:pt x="161" y="4205"/>
                  </a:lnTo>
                  <a:lnTo>
                    <a:pt x="199" y="4294"/>
                  </a:lnTo>
                  <a:lnTo>
                    <a:pt x="243" y="4390"/>
                  </a:lnTo>
                  <a:lnTo>
                    <a:pt x="292" y="4493"/>
                  </a:lnTo>
                  <a:lnTo>
                    <a:pt x="346" y="4600"/>
                  </a:lnTo>
                  <a:lnTo>
                    <a:pt x="404" y="4710"/>
                  </a:lnTo>
                  <a:lnTo>
                    <a:pt x="466" y="4823"/>
                  </a:lnTo>
                  <a:lnTo>
                    <a:pt x="531" y="4939"/>
                  </a:lnTo>
                  <a:lnTo>
                    <a:pt x="600" y="5054"/>
                  </a:lnTo>
                  <a:lnTo>
                    <a:pt x="671" y="5170"/>
                  </a:lnTo>
                  <a:lnTo>
                    <a:pt x="745" y="5284"/>
                  </a:lnTo>
                  <a:lnTo>
                    <a:pt x="820" y="5396"/>
                  </a:lnTo>
                  <a:lnTo>
                    <a:pt x="896" y="5507"/>
                  </a:lnTo>
                  <a:lnTo>
                    <a:pt x="974" y="5613"/>
                  </a:lnTo>
                  <a:lnTo>
                    <a:pt x="1052" y="5713"/>
                  </a:lnTo>
                  <a:lnTo>
                    <a:pt x="1130" y="5808"/>
                  </a:lnTo>
                  <a:lnTo>
                    <a:pt x="1209" y="5896"/>
                  </a:lnTo>
                  <a:lnTo>
                    <a:pt x="1286" y="5978"/>
                  </a:lnTo>
                  <a:lnTo>
                    <a:pt x="1362" y="6049"/>
                  </a:lnTo>
                  <a:lnTo>
                    <a:pt x="1437" y="6111"/>
                  </a:lnTo>
                  <a:lnTo>
                    <a:pt x="1510" y="6163"/>
                  </a:lnTo>
                  <a:lnTo>
                    <a:pt x="1581" y="6204"/>
                  </a:lnTo>
                  <a:lnTo>
                    <a:pt x="1649" y="6231"/>
                  </a:lnTo>
                  <a:lnTo>
                    <a:pt x="1713" y="6246"/>
                  </a:lnTo>
                  <a:lnTo>
                    <a:pt x="1774" y="6246"/>
                  </a:lnTo>
                  <a:lnTo>
                    <a:pt x="1832" y="6231"/>
                  </a:lnTo>
                  <a:lnTo>
                    <a:pt x="1848" y="6240"/>
                  </a:lnTo>
                  <a:lnTo>
                    <a:pt x="1866" y="6249"/>
                  </a:lnTo>
                  <a:lnTo>
                    <a:pt x="1885" y="6260"/>
                  </a:lnTo>
                  <a:lnTo>
                    <a:pt x="1904" y="6271"/>
                  </a:lnTo>
                  <a:lnTo>
                    <a:pt x="1924" y="6283"/>
                  </a:lnTo>
                  <a:lnTo>
                    <a:pt x="1943" y="6293"/>
                  </a:lnTo>
                  <a:lnTo>
                    <a:pt x="1961" y="6303"/>
                  </a:lnTo>
                  <a:lnTo>
                    <a:pt x="1978" y="6312"/>
                  </a:lnTo>
                  <a:lnTo>
                    <a:pt x="2090" y="6350"/>
                  </a:lnTo>
                  <a:lnTo>
                    <a:pt x="2226" y="6369"/>
                  </a:lnTo>
                  <a:lnTo>
                    <a:pt x="2386" y="6367"/>
                  </a:lnTo>
                  <a:lnTo>
                    <a:pt x="2568" y="6348"/>
                  </a:lnTo>
                  <a:lnTo>
                    <a:pt x="2768" y="6311"/>
                  </a:lnTo>
                  <a:lnTo>
                    <a:pt x="2987" y="6257"/>
                  </a:lnTo>
                  <a:lnTo>
                    <a:pt x="3221" y="6187"/>
                  </a:lnTo>
                  <a:lnTo>
                    <a:pt x="3469" y="6105"/>
                  </a:lnTo>
                  <a:lnTo>
                    <a:pt x="3728" y="6008"/>
                  </a:lnTo>
                  <a:lnTo>
                    <a:pt x="3999" y="5900"/>
                  </a:lnTo>
                  <a:lnTo>
                    <a:pt x="4276" y="5779"/>
                  </a:lnTo>
                  <a:lnTo>
                    <a:pt x="4561" y="5649"/>
                  </a:lnTo>
                  <a:lnTo>
                    <a:pt x="4849" y="5510"/>
                  </a:lnTo>
                  <a:lnTo>
                    <a:pt x="5140" y="5362"/>
                  </a:lnTo>
                  <a:lnTo>
                    <a:pt x="5432" y="5208"/>
                  </a:lnTo>
                  <a:lnTo>
                    <a:pt x="5721" y="5047"/>
                  </a:lnTo>
                  <a:lnTo>
                    <a:pt x="6009" y="4881"/>
                  </a:lnTo>
                  <a:lnTo>
                    <a:pt x="6291" y="4712"/>
                  </a:lnTo>
                  <a:lnTo>
                    <a:pt x="6565" y="4539"/>
                  </a:lnTo>
                  <a:lnTo>
                    <a:pt x="6831" y="4364"/>
                  </a:lnTo>
                  <a:lnTo>
                    <a:pt x="7085" y="4188"/>
                  </a:lnTo>
                  <a:lnTo>
                    <a:pt x="7328" y="4011"/>
                  </a:lnTo>
                  <a:lnTo>
                    <a:pt x="7556" y="3837"/>
                  </a:lnTo>
                  <a:lnTo>
                    <a:pt x="7767" y="3664"/>
                  </a:lnTo>
                  <a:lnTo>
                    <a:pt x="7960" y="3495"/>
                  </a:lnTo>
                  <a:lnTo>
                    <a:pt x="8133" y="3330"/>
                  </a:lnTo>
                  <a:lnTo>
                    <a:pt x="8283" y="3169"/>
                  </a:lnTo>
                  <a:lnTo>
                    <a:pt x="8409" y="3016"/>
                  </a:lnTo>
                  <a:lnTo>
                    <a:pt x="8509" y="2868"/>
                  </a:lnTo>
                  <a:lnTo>
                    <a:pt x="8583" y="2729"/>
                  </a:lnTo>
                  <a:lnTo>
                    <a:pt x="8625" y="2601"/>
                  </a:lnTo>
                  <a:lnTo>
                    <a:pt x="8636" y="2481"/>
                  </a:lnTo>
                  <a:lnTo>
                    <a:pt x="8639" y="2464"/>
                  </a:lnTo>
                  <a:lnTo>
                    <a:pt x="8639" y="2443"/>
                  </a:lnTo>
                  <a:lnTo>
                    <a:pt x="8636" y="2419"/>
                  </a:lnTo>
                  <a:lnTo>
                    <a:pt x="8632" y="2394"/>
                  </a:lnTo>
                  <a:lnTo>
                    <a:pt x="8626" y="2367"/>
                  </a:lnTo>
                  <a:lnTo>
                    <a:pt x="8620" y="2339"/>
                  </a:lnTo>
                  <a:lnTo>
                    <a:pt x="8611" y="2311"/>
                  </a:lnTo>
                  <a:lnTo>
                    <a:pt x="8602" y="2282"/>
                  </a:lnTo>
                  <a:lnTo>
                    <a:pt x="8592" y="2254"/>
                  </a:lnTo>
                  <a:lnTo>
                    <a:pt x="8583" y="2227"/>
                  </a:lnTo>
                  <a:lnTo>
                    <a:pt x="8573" y="2200"/>
                  </a:lnTo>
                  <a:lnTo>
                    <a:pt x="8562" y="2176"/>
                  </a:lnTo>
                  <a:lnTo>
                    <a:pt x="8553" y="2153"/>
                  </a:lnTo>
                  <a:lnTo>
                    <a:pt x="8545" y="2134"/>
                  </a:lnTo>
                  <a:lnTo>
                    <a:pt x="8537" y="2118"/>
                  </a:lnTo>
                  <a:lnTo>
                    <a:pt x="8531" y="2105"/>
                  </a:lnTo>
                  <a:lnTo>
                    <a:pt x="8509" y="2106"/>
                  </a:lnTo>
                  <a:lnTo>
                    <a:pt x="8491" y="2109"/>
                  </a:lnTo>
                  <a:lnTo>
                    <a:pt x="8478" y="2115"/>
                  </a:lnTo>
                  <a:lnTo>
                    <a:pt x="8468" y="2123"/>
                  </a:lnTo>
                  <a:lnTo>
                    <a:pt x="8463" y="2134"/>
                  </a:lnTo>
                  <a:lnTo>
                    <a:pt x="8461" y="2149"/>
                  </a:lnTo>
                  <a:lnTo>
                    <a:pt x="8463" y="2167"/>
                  </a:lnTo>
                  <a:lnTo>
                    <a:pt x="8468" y="2189"/>
                  </a:lnTo>
                  <a:lnTo>
                    <a:pt x="8452" y="2219"/>
                  </a:lnTo>
                  <a:lnTo>
                    <a:pt x="8434" y="2249"/>
                  </a:lnTo>
                  <a:lnTo>
                    <a:pt x="8414" y="2277"/>
                  </a:lnTo>
                  <a:lnTo>
                    <a:pt x="8393" y="2305"/>
                  </a:lnTo>
                  <a:lnTo>
                    <a:pt x="8372" y="2331"/>
                  </a:lnTo>
                  <a:lnTo>
                    <a:pt x="8350" y="2357"/>
                  </a:lnTo>
                  <a:lnTo>
                    <a:pt x="8329" y="2382"/>
                  </a:lnTo>
                  <a:lnTo>
                    <a:pt x="8307" y="2408"/>
                  </a:lnTo>
                  <a:lnTo>
                    <a:pt x="8287" y="2434"/>
                  </a:lnTo>
                  <a:lnTo>
                    <a:pt x="8266" y="2460"/>
                  </a:lnTo>
                  <a:lnTo>
                    <a:pt x="8247" y="2485"/>
                  </a:lnTo>
                  <a:lnTo>
                    <a:pt x="8228" y="2512"/>
                  </a:lnTo>
                  <a:lnTo>
                    <a:pt x="8213" y="2540"/>
                  </a:lnTo>
                  <a:lnTo>
                    <a:pt x="8198" y="2568"/>
                  </a:lnTo>
                  <a:lnTo>
                    <a:pt x="8186" y="2597"/>
                  </a:lnTo>
                  <a:lnTo>
                    <a:pt x="8176" y="2628"/>
                  </a:lnTo>
                  <a:lnTo>
                    <a:pt x="8173" y="2638"/>
                  </a:lnTo>
                  <a:lnTo>
                    <a:pt x="8168" y="2653"/>
                  </a:lnTo>
                  <a:lnTo>
                    <a:pt x="8158" y="2672"/>
                  </a:lnTo>
                  <a:lnTo>
                    <a:pt x="8145" y="2694"/>
                  </a:lnTo>
                  <a:lnTo>
                    <a:pt x="8130" y="2718"/>
                  </a:lnTo>
                  <a:lnTo>
                    <a:pt x="8114" y="2745"/>
                  </a:lnTo>
                  <a:lnTo>
                    <a:pt x="8095" y="2771"/>
                  </a:lnTo>
                  <a:lnTo>
                    <a:pt x="8076" y="2799"/>
                  </a:lnTo>
                  <a:lnTo>
                    <a:pt x="8054" y="2826"/>
                  </a:lnTo>
                  <a:lnTo>
                    <a:pt x="8034" y="2853"/>
                  </a:lnTo>
                  <a:lnTo>
                    <a:pt x="8012" y="2876"/>
                  </a:lnTo>
                  <a:lnTo>
                    <a:pt x="7993" y="2897"/>
                  </a:lnTo>
                  <a:lnTo>
                    <a:pt x="7974" y="2915"/>
                  </a:lnTo>
                  <a:lnTo>
                    <a:pt x="7956" y="2929"/>
                  </a:lnTo>
                  <a:lnTo>
                    <a:pt x="7941" y="2938"/>
                  </a:lnTo>
                  <a:lnTo>
                    <a:pt x="7928" y="2941"/>
                  </a:lnTo>
                  <a:lnTo>
                    <a:pt x="7923" y="2960"/>
                  </a:lnTo>
                  <a:lnTo>
                    <a:pt x="7908" y="2984"/>
                  </a:lnTo>
                  <a:lnTo>
                    <a:pt x="7885" y="3013"/>
                  </a:lnTo>
                  <a:lnTo>
                    <a:pt x="7856" y="3046"/>
                  </a:lnTo>
                  <a:lnTo>
                    <a:pt x="7820" y="3083"/>
                  </a:lnTo>
                  <a:lnTo>
                    <a:pt x="7779" y="3120"/>
                  </a:lnTo>
                  <a:lnTo>
                    <a:pt x="7736" y="3159"/>
                  </a:lnTo>
                  <a:lnTo>
                    <a:pt x="7692" y="3197"/>
                  </a:lnTo>
                  <a:lnTo>
                    <a:pt x="7646" y="3234"/>
                  </a:lnTo>
                  <a:lnTo>
                    <a:pt x="7600" y="3270"/>
                  </a:lnTo>
                  <a:lnTo>
                    <a:pt x="7556" y="3302"/>
                  </a:lnTo>
                  <a:lnTo>
                    <a:pt x="7515" y="3328"/>
                  </a:lnTo>
                  <a:lnTo>
                    <a:pt x="7478" y="3351"/>
                  </a:lnTo>
                  <a:lnTo>
                    <a:pt x="7448" y="3368"/>
                  </a:lnTo>
                  <a:lnTo>
                    <a:pt x="7423" y="3375"/>
                  </a:lnTo>
                  <a:lnTo>
                    <a:pt x="7407" y="3377"/>
                  </a:lnTo>
                  <a:lnTo>
                    <a:pt x="7417" y="3364"/>
                  </a:lnTo>
                  <a:lnTo>
                    <a:pt x="7432" y="3342"/>
                  </a:lnTo>
                  <a:lnTo>
                    <a:pt x="7451" y="3316"/>
                  </a:lnTo>
                  <a:lnTo>
                    <a:pt x="7473" y="3285"/>
                  </a:lnTo>
                  <a:lnTo>
                    <a:pt x="7495" y="3257"/>
                  </a:lnTo>
                  <a:lnTo>
                    <a:pt x="7516" y="3233"/>
                  </a:lnTo>
                  <a:lnTo>
                    <a:pt x="7537" y="3217"/>
                  </a:lnTo>
                  <a:lnTo>
                    <a:pt x="7553" y="3210"/>
                  </a:lnTo>
                  <a:lnTo>
                    <a:pt x="7554" y="3187"/>
                  </a:lnTo>
                  <a:lnTo>
                    <a:pt x="7561" y="3166"/>
                  </a:lnTo>
                  <a:lnTo>
                    <a:pt x="7570" y="3145"/>
                  </a:lnTo>
                  <a:lnTo>
                    <a:pt x="7580" y="3126"/>
                  </a:lnTo>
                  <a:lnTo>
                    <a:pt x="7594" y="3107"/>
                  </a:lnTo>
                  <a:lnTo>
                    <a:pt x="7610" y="3091"/>
                  </a:lnTo>
                  <a:lnTo>
                    <a:pt x="7628" y="3074"/>
                  </a:lnTo>
                  <a:lnTo>
                    <a:pt x="7647" y="3060"/>
                  </a:lnTo>
                  <a:lnTo>
                    <a:pt x="7666" y="3047"/>
                  </a:lnTo>
                  <a:lnTo>
                    <a:pt x="7687" y="3036"/>
                  </a:lnTo>
                  <a:lnTo>
                    <a:pt x="7708" y="3026"/>
                  </a:lnTo>
                  <a:lnTo>
                    <a:pt x="7729" y="3018"/>
                  </a:lnTo>
                  <a:lnTo>
                    <a:pt x="7749" y="3012"/>
                  </a:lnTo>
                  <a:lnTo>
                    <a:pt x="7768" y="3007"/>
                  </a:lnTo>
                  <a:lnTo>
                    <a:pt x="7786" y="3004"/>
                  </a:lnTo>
                  <a:lnTo>
                    <a:pt x="7802" y="3003"/>
                  </a:lnTo>
                  <a:lnTo>
                    <a:pt x="7804" y="2966"/>
                  </a:lnTo>
                  <a:lnTo>
                    <a:pt x="7809" y="2930"/>
                  </a:lnTo>
                  <a:lnTo>
                    <a:pt x="7817" y="2896"/>
                  </a:lnTo>
                  <a:lnTo>
                    <a:pt x="7828" y="2863"/>
                  </a:lnTo>
                  <a:lnTo>
                    <a:pt x="7842" y="2831"/>
                  </a:lnTo>
                  <a:lnTo>
                    <a:pt x="7858" y="2799"/>
                  </a:lnTo>
                  <a:lnTo>
                    <a:pt x="7876" y="2769"/>
                  </a:lnTo>
                  <a:lnTo>
                    <a:pt x="7896" y="2738"/>
                  </a:lnTo>
                  <a:lnTo>
                    <a:pt x="7919" y="2710"/>
                  </a:lnTo>
                  <a:lnTo>
                    <a:pt x="7942" y="2681"/>
                  </a:lnTo>
                  <a:lnTo>
                    <a:pt x="7967" y="2654"/>
                  </a:lnTo>
                  <a:lnTo>
                    <a:pt x="7994" y="2628"/>
                  </a:lnTo>
                  <a:lnTo>
                    <a:pt x="8021" y="2601"/>
                  </a:lnTo>
                  <a:lnTo>
                    <a:pt x="8049" y="2576"/>
                  </a:lnTo>
                  <a:lnTo>
                    <a:pt x="8077" y="2550"/>
                  </a:lnTo>
                  <a:lnTo>
                    <a:pt x="8105" y="2526"/>
                  </a:lnTo>
                  <a:lnTo>
                    <a:pt x="8133" y="2502"/>
                  </a:lnTo>
                  <a:lnTo>
                    <a:pt x="8161" y="2478"/>
                  </a:lnTo>
                  <a:lnTo>
                    <a:pt x="8189" y="2455"/>
                  </a:lnTo>
                  <a:lnTo>
                    <a:pt x="8215" y="2432"/>
                  </a:lnTo>
                  <a:lnTo>
                    <a:pt x="8242" y="2409"/>
                  </a:lnTo>
                  <a:lnTo>
                    <a:pt x="8267" y="2386"/>
                  </a:lnTo>
                  <a:lnTo>
                    <a:pt x="8290" y="2364"/>
                  </a:lnTo>
                  <a:lnTo>
                    <a:pt x="8313" y="2343"/>
                  </a:lnTo>
                  <a:lnTo>
                    <a:pt x="8334" y="2321"/>
                  </a:lnTo>
                  <a:lnTo>
                    <a:pt x="8351" y="2300"/>
                  </a:lnTo>
                  <a:lnTo>
                    <a:pt x="8368" y="2278"/>
                  </a:lnTo>
                  <a:lnTo>
                    <a:pt x="8382" y="2256"/>
                  </a:lnTo>
                  <a:lnTo>
                    <a:pt x="8392" y="2235"/>
                  </a:lnTo>
                  <a:lnTo>
                    <a:pt x="8401" y="2212"/>
                  </a:lnTo>
                  <a:lnTo>
                    <a:pt x="8406" y="2190"/>
                  </a:lnTo>
                  <a:lnTo>
                    <a:pt x="8407" y="2169"/>
                  </a:lnTo>
                  <a:lnTo>
                    <a:pt x="8378" y="2191"/>
                  </a:lnTo>
                  <a:lnTo>
                    <a:pt x="8349" y="2213"/>
                  </a:lnTo>
                  <a:lnTo>
                    <a:pt x="8321" y="2237"/>
                  </a:lnTo>
                  <a:lnTo>
                    <a:pt x="8292" y="2260"/>
                  </a:lnTo>
                  <a:lnTo>
                    <a:pt x="8264" y="2284"/>
                  </a:lnTo>
                  <a:lnTo>
                    <a:pt x="8236" y="2308"/>
                  </a:lnTo>
                  <a:lnTo>
                    <a:pt x="8208" y="2333"/>
                  </a:lnTo>
                  <a:lnTo>
                    <a:pt x="8180" y="2358"/>
                  </a:lnTo>
                  <a:lnTo>
                    <a:pt x="8152" y="2383"/>
                  </a:lnTo>
                  <a:lnTo>
                    <a:pt x="8124" y="2410"/>
                  </a:lnTo>
                  <a:lnTo>
                    <a:pt x="8096" y="2436"/>
                  </a:lnTo>
                  <a:lnTo>
                    <a:pt x="8068" y="2462"/>
                  </a:lnTo>
                  <a:lnTo>
                    <a:pt x="8041" y="2489"/>
                  </a:lnTo>
                  <a:lnTo>
                    <a:pt x="8013" y="2517"/>
                  </a:lnTo>
                  <a:lnTo>
                    <a:pt x="7987" y="2545"/>
                  </a:lnTo>
                  <a:lnTo>
                    <a:pt x="7959" y="2573"/>
                  </a:lnTo>
                  <a:lnTo>
                    <a:pt x="7932" y="2601"/>
                  </a:lnTo>
                  <a:lnTo>
                    <a:pt x="7904" y="2630"/>
                  </a:lnTo>
                  <a:lnTo>
                    <a:pt x="7877" y="2659"/>
                  </a:lnTo>
                  <a:lnTo>
                    <a:pt x="7849" y="2689"/>
                  </a:lnTo>
                  <a:lnTo>
                    <a:pt x="7823" y="2718"/>
                  </a:lnTo>
                  <a:lnTo>
                    <a:pt x="7795" y="2748"/>
                  </a:lnTo>
                  <a:lnTo>
                    <a:pt x="7767" y="2779"/>
                  </a:lnTo>
                  <a:lnTo>
                    <a:pt x="7739" y="2810"/>
                  </a:lnTo>
                  <a:lnTo>
                    <a:pt x="7711" y="2840"/>
                  </a:lnTo>
                  <a:lnTo>
                    <a:pt x="7683" y="2872"/>
                  </a:lnTo>
                  <a:lnTo>
                    <a:pt x="7655" y="2904"/>
                  </a:lnTo>
                  <a:lnTo>
                    <a:pt x="7627" y="2935"/>
                  </a:lnTo>
                  <a:lnTo>
                    <a:pt x="7599" y="2969"/>
                  </a:lnTo>
                  <a:lnTo>
                    <a:pt x="7570" y="3000"/>
                  </a:lnTo>
                  <a:lnTo>
                    <a:pt x="7542" y="3033"/>
                  </a:lnTo>
                  <a:lnTo>
                    <a:pt x="7512" y="3066"/>
                  </a:lnTo>
                  <a:lnTo>
                    <a:pt x="7501" y="3077"/>
                  </a:lnTo>
                  <a:lnTo>
                    <a:pt x="7482" y="3092"/>
                  </a:lnTo>
                  <a:lnTo>
                    <a:pt x="7456" y="3112"/>
                  </a:lnTo>
                  <a:lnTo>
                    <a:pt x="7426" y="3135"/>
                  </a:lnTo>
                  <a:lnTo>
                    <a:pt x="7393" y="3161"/>
                  </a:lnTo>
                  <a:lnTo>
                    <a:pt x="7356" y="3187"/>
                  </a:lnTo>
                  <a:lnTo>
                    <a:pt x="7318" y="3214"/>
                  </a:lnTo>
                  <a:lnTo>
                    <a:pt x="7280" y="3242"/>
                  </a:lnTo>
                  <a:lnTo>
                    <a:pt x="7243" y="3269"/>
                  </a:lnTo>
                  <a:lnTo>
                    <a:pt x="7206" y="3293"/>
                  </a:lnTo>
                  <a:lnTo>
                    <a:pt x="7174" y="3316"/>
                  </a:lnTo>
                  <a:lnTo>
                    <a:pt x="7145" y="3334"/>
                  </a:lnTo>
                  <a:lnTo>
                    <a:pt x="7122" y="3349"/>
                  </a:lnTo>
                  <a:lnTo>
                    <a:pt x="7104" y="3358"/>
                  </a:lnTo>
                  <a:lnTo>
                    <a:pt x="7095" y="3360"/>
                  </a:lnTo>
                  <a:lnTo>
                    <a:pt x="7094" y="3356"/>
                  </a:lnTo>
                  <a:lnTo>
                    <a:pt x="7078" y="3344"/>
                  </a:lnTo>
                  <a:lnTo>
                    <a:pt x="7059" y="3337"/>
                  </a:lnTo>
                  <a:lnTo>
                    <a:pt x="7038" y="3335"/>
                  </a:lnTo>
                  <a:lnTo>
                    <a:pt x="7017" y="3336"/>
                  </a:lnTo>
                  <a:lnTo>
                    <a:pt x="6995" y="3340"/>
                  </a:lnTo>
                  <a:lnTo>
                    <a:pt x="6972" y="3346"/>
                  </a:lnTo>
                  <a:lnTo>
                    <a:pt x="6951" y="3354"/>
                  </a:lnTo>
                  <a:lnTo>
                    <a:pt x="6929" y="3363"/>
                  </a:lnTo>
                  <a:lnTo>
                    <a:pt x="6907" y="3370"/>
                  </a:lnTo>
                  <a:lnTo>
                    <a:pt x="6888" y="3375"/>
                  </a:lnTo>
                  <a:lnTo>
                    <a:pt x="6870" y="3379"/>
                  </a:lnTo>
                  <a:lnTo>
                    <a:pt x="6855" y="3381"/>
                  </a:lnTo>
                  <a:lnTo>
                    <a:pt x="6843" y="3378"/>
                  </a:lnTo>
                  <a:lnTo>
                    <a:pt x="6832" y="3369"/>
                  </a:lnTo>
                  <a:lnTo>
                    <a:pt x="6827" y="3356"/>
                  </a:lnTo>
                  <a:lnTo>
                    <a:pt x="6825" y="3336"/>
                  </a:lnTo>
                  <a:lnTo>
                    <a:pt x="6809" y="3336"/>
                  </a:lnTo>
                  <a:lnTo>
                    <a:pt x="6795" y="3337"/>
                  </a:lnTo>
                  <a:lnTo>
                    <a:pt x="6781" y="3340"/>
                  </a:lnTo>
                  <a:lnTo>
                    <a:pt x="6769" y="3342"/>
                  </a:lnTo>
                  <a:lnTo>
                    <a:pt x="6755" y="3345"/>
                  </a:lnTo>
                  <a:lnTo>
                    <a:pt x="6742" y="3349"/>
                  </a:lnTo>
                  <a:lnTo>
                    <a:pt x="6729" y="3353"/>
                  </a:lnTo>
                  <a:lnTo>
                    <a:pt x="6715" y="3356"/>
                  </a:lnTo>
                  <a:lnTo>
                    <a:pt x="6703" y="3360"/>
                  </a:lnTo>
                  <a:lnTo>
                    <a:pt x="6689" y="3364"/>
                  </a:lnTo>
                  <a:lnTo>
                    <a:pt x="6675" y="3368"/>
                  </a:lnTo>
                  <a:lnTo>
                    <a:pt x="6659" y="3370"/>
                  </a:lnTo>
                  <a:lnTo>
                    <a:pt x="6645" y="3373"/>
                  </a:lnTo>
                  <a:lnTo>
                    <a:pt x="6629" y="3375"/>
                  </a:lnTo>
                  <a:lnTo>
                    <a:pt x="6614" y="3377"/>
                  </a:lnTo>
                  <a:lnTo>
                    <a:pt x="6596" y="3377"/>
                  </a:lnTo>
                  <a:lnTo>
                    <a:pt x="6582" y="3389"/>
                  </a:lnTo>
                  <a:lnTo>
                    <a:pt x="6567" y="3409"/>
                  </a:lnTo>
                  <a:lnTo>
                    <a:pt x="6548" y="3435"/>
                  </a:lnTo>
                  <a:lnTo>
                    <a:pt x="6527" y="3467"/>
                  </a:lnTo>
                  <a:lnTo>
                    <a:pt x="6506" y="3504"/>
                  </a:lnTo>
                  <a:lnTo>
                    <a:pt x="6484" y="3543"/>
                  </a:lnTo>
                  <a:lnTo>
                    <a:pt x="6462" y="3585"/>
                  </a:lnTo>
                  <a:lnTo>
                    <a:pt x="6442" y="3627"/>
                  </a:lnTo>
                  <a:lnTo>
                    <a:pt x="6423" y="3671"/>
                  </a:lnTo>
                  <a:lnTo>
                    <a:pt x="6405" y="3713"/>
                  </a:lnTo>
                  <a:lnTo>
                    <a:pt x="6389" y="3752"/>
                  </a:lnTo>
                  <a:lnTo>
                    <a:pt x="6377" y="3788"/>
                  </a:lnTo>
                  <a:lnTo>
                    <a:pt x="6368" y="3819"/>
                  </a:lnTo>
                  <a:lnTo>
                    <a:pt x="6363" y="3846"/>
                  </a:lnTo>
                  <a:lnTo>
                    <a:pt x="6363" y="3866"/>
                  </a:lnTo>
                  <a:lnTo>
                    <a:pt x="6368" y="3878"/>
                  </a:lnTo>
                  <a:lnTo>
                    <a:pt x="6381" y="3887"/>
                  </a:lnTo>
                  <a:lnTo>
                    <a:pt x="6395" y="3892"/>
                  </a:lnTo>
                  <a:lnTo>
                    <a:pt x="6412" y="3893"/>
                  </a:lnTo>
                  <a:lnTo>
                    <a:pt x="6429" y="3892"/>
                  </a:lnTo>
                  <a:lnTo>
                    <a:pt x="6448" y="3888"/>
                  </a:lnTo>
                  <a:lnTo>
                    <a:pt x="6468" y="3883"/>
                  </a:lnTo>
                  <a:lnTo>
                    <a:pt x="6487" y="3877"/>
                  </a:lnTo>
                  <a:lnTo>
                    <a:pt x="6506" y="3870"/>
                  </a:lnTo>
                  <a:lnTo>
                    <a:pt x="6523" y="3864"/>
                  </a:lnTo>
                  <a:lnTo>
                    <a:pt x="6540" y="3858"/>
                  </a:lnTo>
                  <a:lnTo>
                    <a:pt x="6555" y="3854"/>
                  </a:lnTo>
                  <a:lnTo>
                    <a:pt x="6569" y="3851"/>
                  </a:lnTo>
                  <a:lnTo>
                    <a:pt x="6581" y="3852"/>
                  </a:lnTo>
                  <a:lnTo>
                    <a:pt x="6588" y="3856"/>
                  </a:lnTo>
                  <a:lnTo>
                    <a:pt x="6595" y="3865"/>
                  </a:lnTo>
                  <a:lnTo>
                    <a:pt x="6596" y="3878"/>
                  </a:lnTo>
                  <a:lnTo>
                    <a:pt x="6619" y="3874"/>
                  </a:lnTo>
                  <a:lnTo>
                    <a:pt x="6642" y="3864"/>
                  </a:lnTo>
                  <a:lnTo>
                    <a:pt x="6666" y="3847"/>
                  </a:lnTo>
                  <a:lnTo>
                    <a:pt x="6689" y="3826"/>
                  </a:lnTo>
                  <a:lnTo>
                    <a:pt x="6710" y="3802"/>
                  </a:lnTo>
                  <a:lnTo>
                    <a:pt x="6733" y="3775"/>
                  </a:lnTo>
                  <a:lnTo>
                    <a:pt x="6756" y="3746"/>
                  </a:lnTo>
                  <a:lnTo>
                    <a:pt x="6778" y="3716"/>
                  </a:lnTo>
                  <a:lnTo>
                    <a:pt x="6799" y="3687"/>
                  </a:lnTo>
                  <a:lnTo>
                    <a:pt x="6820" y="3659"/>
                  </a:lnTo>
                  <a:lnTo>
                    <a:pt x="6840" y="3635"/>
                  </a:lnTo>
                  <a:lnTo>
                    <a:pt x="6859" y="3613"/>
                  </a:lnTo>
                  <a:lnTo>
                    <a:pt x="6878" y="3597"/>
                  </a:lnTo>
                  <a:lnTo>
                    <a:pt x="6896" y="3585"/>
                  </a:lnTo>
                  <a:lnTo>
                    <a:pt x="6914" y="3582"/>
                  </a:lnTo>
                  <a:lnTo>
                    <a:pt x="6930" y="3585"/>
                  </a:lnTo>
                  <a:lnTo>
                    <a:pt x="6907" y="3630"/>
                  </a:lnTo>
                  <a:lnTo>
                    <a:pt x="6881" y="3672"/>
                  </a:lnTo>
                  <a:lnTo>
                    <a:pt x="6851" y="3714"/>
                  </a:lnTo>
                  <a:lnTo>
                    <a:pt x="6818" y="3754"/>
                  </a:lnTo>
                  <a:lnTo>
                    <a:pt x="6784" y="3793"/>
                  </a:lnTo>
                  <a:lnTo>
                    <a:pt x="6747" y="3831"/>
                  </a:lnTo>
                  <a:lnTo>
                    <a:pt x="6706" y="3868"/>
                  </a:lnTo>
                  <a:lnTo>
                    <a:pt x="6665" y="3905"/>
                  </a:lnTo>
                  <a:lnTo>
                    <a:pt x="6621" y="3939"/>
                  </a:lnTo>
                  <a:lnTo>
                    <a:pt x="6576" y="3975"/>
                  </a:lnTo>
                  <a:lnTo>
                    <a:pt x="6527" y="4008"/>
                  </a:lnTo>
                  <a:lnTo>
                    <a:pt x="6478" y="4041"/>
                  </a:lnTo>
                  <a:lnTo>
                    <a:pt x="6427" y="4074"/>
                  </a:lnTo>
                  <a:lnTo>
                    <a:pt x="6375" y="4106"/>
                  </a:lnTo>
                  <a:lnTo>
                    <a:pt x="6323" y="4137"/>
                  </a:lnTo>
                  <a:lnTo>
                    <a:pt x="6268" y="4168"/>
                  </a:lnTo>
                  <a:lnTo>
                    <a:pt x="6213" y="4200"/>
                  </a:lnTo>
                  <a:lnTo>
                    <a:pt x="6157" y="4230"/>
                  </a:lnTo>
                  <a:lnTo>
                    <a:pt x="6101" y="4261"/>
                  </a:lnTo>
                  <a:lnTo>
                    <a:pt x="6044" y="4291"/>
                  </a:lnTo>
                  <a:lnTo>
                    <a:pt x="5987" y="4323"/>
                  </a:lnTo>
                  <a:lnTo>
                    <a:pt x="5930" y="4354"/>
                  </a:lnTo>
                  <a:lnTo>
                    <a:pt x="5874" y="4385"/>
                  </a:lnTo>
                  <a:lnTo>
                    <a:pt x="5817" y="4416"/>
                  </a:lnTo>
                  <a:lnTo>
                    <a:pt x="5761" y="4448"/>
                  </a:lnTo>
                  <a:lnTo>
                    <a:pt x="5705" y="4481"/>
                  </a:lnTo>
                  <a:lnTo>
                    <a:pt x="5649" y="4514"/>
                  </a:lnTo>
                  <a:lnTo>
                    <a:pt x="5594" y="4547"/>
                  </a:lnTo>
                  <a:lnTo>
                    <a:pt x="5541" y="4581"/>
                  </a:lnTo>
                  <a:lnTo>
                    <a:pt x="5489" y="4616"/>
                  </a:lnTo>
                  <a:lnTo>
                    <a:pt x="5438" y="4651"/>
                  </a:lnTo>
                  <a:lnTo>
                    <a:pt x="5388" y="4688"/>
                  </a:lnTo>
                  <a:lnTo>
                    <a:pt x="5376" y="4699"/>
                  </a:lnTo>
                  <a:lnTo>
                    <a:pt x="5359" y="4711"/>
                  </a:lnTo>
                  <a:lnTo>
                    <a:pt x="5341" y="4726"/>
                  </a:lnTo>
                  <a:lnTo>
                    <a:pt x="5320" y="4741"/>
                  </a:lnTo>
                  <a:lnTo>
                    <a:pt x="5297" y="4758"/>
                  </a:lnTo>
                  <a:lnTo>
                    <a:pt x="5270" y="4777"/>
                  </a:lnTo>
                  <a:lnTo>
                    <a:pt x="5243" y="4796"/>
                  </a:lnTo>
                  <a:lnTo>
                    <a:pt x="5214" y="4816"/>
                  </a:lnTo>
                  <a:lnTo>
                    <a:pt x="5184" y="4837"/>
                  </a:lnTo>
                  <a:lnTo>
                    <a:pt x="5152" y="4858"/>
                  </a:lnTo>
                  <a:lnTo>
                    <a:pt x="5119" y="4880"/>
                  </a:lnTo>
                  <a:lnTo>
                    <a:pt x="5084" y="4903"/>
                  </a:lnTo>
                  <a:lnTo>
                    <a:pt x="5049" y="4925"/>
                  </a:lnTo>
                  <a:lnTo>
                    <a:pt x="5013" y="4947"/>
                  </a:lnTo>
                  <a:lnTo>
                    <a:pt x="4978" y="4969"/>
                  </a:lnTo>
                  <a:lnTo>
                    <a:pt x="4942" y="4991"/>
                  </a:lnTo>
                  <a:lnTo>
                    <a:pt x="4905" y="5012"/>
                  </a:lnTo>
                  <a:lnTo>
                    <a:pt x="4870" y="5033"/>
                  </a:lnTo>
                  <a:lnTo>
                    <a:pt x="4834" y="5052"/>
                  </a:lnTo>
                  <a:lnTo>
                    <a:pt x="4800" y="5071"/>
                  </a:lnTo>
                  <a:lnTo>
                    <a:pt x="4765" y="5089"/>
                  </a:lnTo>
                  <a:lnTo>
                    <a:pt x="4732" y="5105"/>
                  </a:lnTo>
                  <a:lnTo>
                    <a:pt x="4699" y="5120"/>
                  </a:lnTo>
                  <a:lnTo>
                    <a:pt x="4669" y="5133"/>
                  </a:lnTo>
                  <a:lnTo>
                    <a:pt x="4640" y="5146"/>
                  </a:lnTo>
                  <a:lnTo>
                    <a:pt x="4612" y="5156"/>
                  </a:lnTo>
                  <a:lnTo>
                    <a:pt x="4586" y="5164"/>
                  </a:lnTo>
                  <a:lnTo>
                    <a:pt x="4563" y="5169"/>
                  </a:lnTo>
                  <a:lnTo>
                    <a:pt x="4542" y="5173"/>
                  </a:lnTo>
                  <a:lnTo>
                    <a:pt x="4523" y="5174"/>
                  </a:lnTo>
                  <a:lnTo>
                    <a:pt x="4506" y="5171"/>
                  </a:lnTo>
                  <a:lnTo>
                    <a:pt x="4493" y="5167"/>
                  </a:lnTo>
                  <a:lnTo>
                    <a:pt x="4496" y="5157"/>
                  </a:lnTo>
                  <a:lnTo>
                    <a:pt x="4504" y="5143"/>
                  </a:lnTo>
                  <a:lnTo>
                    <a:pt x="4516" y="5127"/>
                  </a:lnTo>
                  <a:lnTo>
                    <a:pt x="4530" y="5109"/>
                  </a:lnTo>
                  <a:lnTo>
                    <a:pt x="4547" y="5092"/>
                  </a:lnTo>
                  <a:lnTo>
                    <a:pt x="4565" y="5078"/>
                  </a:lnTo>
                  <a:lnTo>
                    <a:pt x="4582" y="5070"/>
                  </a:lnTo>
                  <a:lnTo>
                    <a:pt x="4599" y="5066"/>
                  </a:lnTo>
                  <a:lnTo>
                    <a:pt x="4604" y="5045"/>
                  </a:lnTo>
                  <a:lnTo>
                    <a:pt x="4619" y="5021"/>
                  </a:lnTo>
                  <a:lnTo>
                    <a:pt x="4641" y="4993"/>
                  </a:lnTo>
                  <a:lnTo>
                    <a:pt x="4668" y="4965"/>
                  </a:lnTo>
                  <a:lnTo>
                    <a:pt x="4694" y="4940"/>
                  </a:lnTo>
                  <a:lnTo>
                    <a:pt x="4722" y="4918"/>
                  </a:lnTo>
                  <a:lnTo>
                    <a:pt x="4746" y="4903"/>
                  </a:lnTo>
                  <a:lnTo>
                    <a:pt x="4765" y="4898"/>
                  </a:lnTo>
                  <a:lnTo>
                    <a:pt x="4769" y="4889"/>
                  </a:lnTo>
                  <a:lnTo>
                    <a:pt x="4778" y="4876"/>
                  </a:lnTo>
                  <a:lnTo>
                    <a:pt x="4792" y="4861"/>
                  </a:lnTo>
                  <a:lnTo>
                    <a:pt x="4807" y="4846"/>
                  </a:lnTo>
                  <a:lnTo>
                    <a:pt x="4821" y="4830"/>
                  </a:lnTo>
                  <a:lnTo>
                    <a:pt x="4835" y="4815"/>
                  </a:lnTo>
                  <a:lnTo>
                    <a:pt x="4844" y="4802"/>
                  </a:lnTo>
                  <a:lnTo>
                    <a:pt x="4848" y="4794"/>
                  </a:lnTo>
                  <a:lnTo>
                    <a:pt x="4842" y="4773"/>
                  </a:lnTo>
                  <a:lnTo>
                    <a:pt x="4837" y="4753"/>
                  </a:lnTo>
                  <a:lnTo>
                    <a:pt x="4833" y="4734"/>
                  </a:lnTo>
                  <a:lnTo>
                    <a:pt x="4832" y="4713"/>
                  </a:lnTo>
                  <a:lnTo>
                    <a:pt x="4830" y="4693"/>
                  </a:lnTo>
                  <a:lnTo>
                    <a:pt x="4829" y="4675"/>
                  </a:lnTo>
                  <a:lnTo>
                    <a:pt x="4826" y="4656"/>
                  </a:lnTo>
                  <a:lnTo>
                    <a:pt x="4825" y="4640"/>
                  </a:lnTo>
                  <a:lnTo>
                    <a:pt x="4821" y="4623"/>
                  </a:lnTo>
                  <a:lnTo>
                    <a:pt x="4816" y="4609"/>
                  </a:lnTo>
                  <a:lnTo>
                    <a:pt x="4809" y="4596"/>
                  </a:lnTo>
                  <a:lnTo>
                    <a:pt x="4798" y="4585"/>
                  </a:lnTo>
                  <a:lnTo>
                    <a:pt x="4786" y="4576"/>
                  </a:lnTo>
                  <a:lnTo>
                    <a:pt x="4769" y="4570"/>
                  </a:lnTo>
                  <a:lnTo>
                    <a:pt x="4749" y="4566"/>
                  </a:lnTo>
                  <a:lnTo>
                    <a:pt x="4725" y="4565"/>
                  </a:lnTo>
                  <a:lnTo>
                    <a:pt x="4723" y="4570"/>
                  </a:lnTo>
                  <a:lnTo>
                    <a:pt x="4718" y="4580"/>
                  </a:lnTo>
                  <a:lnTo>
                    <a:pt x="4711" y="4591"/>
                  </a:lnTo>
                  <a:lnTo>
                    <a:pt x="4702" y="4605"/>
                  </a:lnTo>
                  <a:lnTo>
                    <a:pt x="4690" y="4622"/>
                  </a:lnTo>
                  <a:lnTo>
                    <a:pt x="4678" y="4640"/>
                  </a:lnTo>
                  <a:lnTo>
                    <a:pt x="4664" y="4657"/>
                  </a:lnTo>
                  <a:lnTo>
                    <a:pt x="4648" y="4677"/>
                  </a:lnTo>
                  <a:lnTo>
                    <a:pt x="4634" y="4694"/>
                  </a:lnTo>
                  <a:lnTo>
                    <a:pt x="4619" y="4712"/>
                  </a:lnTo>
                  <a:lnTo>
                    <a:pt x="4605" y="4729"/>
                  </a:lnTo>
                  <a:lnTo>
                    <a:pt x="4593" y="4744"/>
                  </a:lnTo>
                  <a:lnTo>
                    <a:pt x="4580" y="4755"/>
                  </a:lnTo>
                  <a:lnTo>
                    <a:pt x="4571" y="4766"/>
                  </a:lnTo>
                  <a:lnTo>
                    <a:pt x="4562" y="4771"/>
                  </a:lnTo>
                  <a:lnTo>
                    <a:pt x="4557" y="4773"/>
                  </a:lnTo>
                  <a:lnTo>
                    <a:pt x="4552" y="4799"/>
                  </a:lnTo>
                  <a:lnTo>
                    <a:pt x="4537" y="4828"/>
                  </a:lnTo>
                  <a:lnTo>
                    <a:pt x="4515" y="4858"/>
                  </a:lnTo>
                  <a:lnTo>
                    <a:pt x="4490" y="4886"/>
                  </a:lnTo>
                  <a:lnTo>
                    <a:pt x="4462" y="4912"/>
                  </a:lnTo>
                  <a:lnTo>
                    <a:pt x="4434" y="4931"/>
                  </a:lnTo>
                  <a:lnTo>
                    <a:pt x="4409" y="4941"/>
                  </a:lnTo>
                  <a:lnTo>
                    <a:pt x="4390" y="4940"/>
                  </a:lnTo>
                  <a:lnTo>
                    <a:pt x="4403" y="4908"/>
                  </a:lnTo>
                  <a:lnTo>
                    <a:pt x="4403" y="4891"/>
                  </a:lnTo>
                  <a:lnTo>
                    <a:pt x="4392" y="4888"/>
                  </a:lnTo>
                  <a:lnTo>
                    <a:pt x="4371" y="4894"/>
                  </a:lnTo>
                  <a:lnTo>
                    <a:pt x="4343" y="4912"/>
                  </a:lnTo>
                  <a:lnTo>
                    <a:pt x="4309" y="4936"/>
                  </a:lnTo>
                  <a:lnTo>
                    <a:pt x="4270" y="4967"/>
                  </a:lnTo>
                  <a:lnTo>
                    <a:pt x="4228" y="5002"/>
                  </a:lnTo>
                  <a:lnTo>
                    <a:pt x="4183" y="5040"/>
                  </a:lnTo>
                  <a:lnTo>
                    <a:pt x="4139" y="5080"/>
                  </a:lnTo>
                  <a:lnTo>
                    <a:pt x="4096" y="5119"/>
                  </a:lnTo>
                  <a:lnTo>
                    <a:pt x="4055" y="5156"/>
                  </a:lnTo>
                  <a:lnTo>
                    <a:pt x="4019" y="5190"/>
                  </a:lnTo>
                  <a:lnTo>
                    <a:pt x="3990" y="5218"/>
                  </a:lnTo>
                  <a:lnTo>
                    <a:pt x="3967" y="5240"/>
                  </a:lnTo>
                  <a:lnTo>
                    <a:pt x="3954" y="5253"/>
                  </a:lnTo>
                  <a:lnTo>
                    <a:pt x="3920" y="5216"/>
                  </a:lnTo>
                  <a:lnTo>
                    <a:pt x="3890" y="5193"/>
                  </a:lnTo>
                  <a:lnTo>
                    <a:pt x="3863" y="5181"/>
                  </a:lnTo>
                  <a:lnTo>
                    <a:pt x="3841" y="5180"/>
                  </a:lnTo>
                  <a:lnTo>
                    <a:pt x="3823" y="5188"/>
                  </a:lnTo>
                  <a:lnTo>
                    <a:pt x="3807" y="5203"/>
                  </a:lnTo>
                  <a:lnTo>
                    <a:pt x="3796" y="5223"/>
                  </a:lnTo>
                  <a:lnTo>
                    <a:pt x="3785" y="5248"/>
                  </a:lnTo>
                  <a:lnTo>
                    <a:pt x="3778" y="5276"/>
                  </a:lnTo>
                  <a:lnTo>
                    <a:pt x="3771" y="5304"/>
                  </a:lnTo>
                  <a:lnTo>
                    <a:pt x="3768" y="5332"/>
                  </a:lnTo>
                  <a:lnTo>
                    <a:pt x="3764" y="5358"/>
                  </a:lnTo>
                  <a:lnTo>
                    <a:pt x="3761" y="5381"/>
                  </a:lnTo>
                  <a:lnTo>
                    <a:pt x="3760" y="5400"/>
                  </a:lnTo>
                  <a:lnTo>
                    <a:pt x="3759" y="5413"/>
                  </a:lnTo>
                  <a:lnTo>
                    <a:pt x="3756" y="5417"/>
                  </a:lnTo>
                  <a:lnTo>
                    <a:pt x="3752" y="5435"/>
                  </a:lnTo>
                  <a:lnTo>
                    <a:pt x="3741" y="5455"/>
                  </a:lnTo>
                  <a:lnTo>
                    <a:pt x="3726" y="5478"/>
                  </a:lnTo>
                  <a:lnTo>
                    <a:pt x="3707" y="5501"/>
                  </a:lnTo>
                  <a:lnTo>
                    <a:pt x="3687" y="5524"/>
                  </a:lnTo>
                  <a:lnTo>
                    <a:pt x="3668" y="5546"/>
                  </a:lnTo>
                  <a:lnTo>
                    <a:pt x="3652" y="5567"/>
                  </a:lnTo>
                  <a:lnTo>
                    <a:pt x="3642" y="5583"/>
                  </a:lnTo>
                  <a:lnTo>
                    <a:pt x="3634" y="5562"/>
                  </a:lnTo>
                  <a:lnTo>
                    <a:pt x="3630" y="5543"/>
                  </a:lnTo>
                  <a:lnTo>
                    <a:pt x="3629" y="5524"/>
                  </a:lnTo>
                  <a:lnTo>
                    <a:pt x="3632" y="5506"/>
                  </a:lnTo>
                  <a:lnTo>
                    <a:pt x="3635" y="5489"/>
                  </a:lnTo>
                  <a:lnTo>
                    <a:pt x="3640" y="5473"/>
                  </a:lnTo>
                  <a:lnTo>
                    <a:pt x="3644" y="5459"/>
                  </a:lnTo>
                  <a:lnTo>
                    <a:pt x="3648" y="5446"/>
                  </a:lnTo>
                  <a:lnTo>
                    <a:pt x="3648" y="5435"/>
                  </a:lnTo>
                  <a:lnTo>
                    <a:pt x="3647" y="5426"/>
                  </a:lnTo>
                  <a:lnTo>
                    <a:pt x="3640" y="5417"/>
                  </a:lnTo>
                  <a:lnTo>
                    <a:pt x="3629" y="5409"/>
                  </a:lnTo>
                  <a:lnTo>
                    <a:pt x="3611" y="5404"/>
                  </a:lnTo>
                  <a:lnTo>
                    <a:pt x="3588" y="5400"/>
                  </a:lnTo>
                  <a:lnTo>
                    <a:pt x="3557" y="5398"/>
                  </a:lnTo>
                  <a:lnTo>
                    <a:pt x="3516" y="5396"/>
                  </a:lnTo>
                  <a:lnTo>
                    <a:pt x="3515" y="5404"/>
                  </a:lnTo>
                  <a:lnTo>
                    <a:pt x="3512" y="5412"/>
                  </a:lnTo>
                  <a:lnTo>
                    <a:pt x="3508" y="5419"/>
                  </a:lnTo>
                  <a:lnTo>
                    <a:pt x="3503" y="5426"/>
                  </a:lnTo>
                  <a:lnTo>
                    <a:pt x="3497" y="5431"/>
                  </a:lnTo>
                  <a:lnTo>
                    <a:pt x="3490" y="5436"/>
                  </a:lnTo>
                  <a:lnTo>
                    <a:pt x="3483" y="5438"/>
                  </a:lnTo>
                  <a:lnTo>
                    <a:pt x="3475" y="5440"/>
                  </a:lnTo>
                  <a:lnTo>
                    <a:pt x="3473" y="5456"/>
                  </a:lnTo>
                  <a:lnTo>
                    <a:pt x="3464" y="5475"/>
                  </a:lnTo>
                  <a:lnTo>
                    <a:pt x="3452" y="5496"/>
                  </a:lnTo>
                  <a:lnTo>
                    <a:pt x="3436" y="5517"/>
                  </a:lnTo>
                  <a:lnTo>
                    <a:pt x="3415" y="5539"/>
                  </a:lnTo>
                  <a:lnTo>
                    <a:pt x="3393" y="5562"/>
                  </a:lnTo>
                  <a:lnTo>
                    <a:pt x="3368" y="5586"/>
                  </a:lnTo>
                  <a:lnTo>
                    <a:pt x="3343" y="5608"/>
                  </a:lnTo>
                  <a:lnTo>
                    <a:pt x="3316" y="5630"/>
                  </a:lnTo>
                  <a:lnTo>
                    <a:pt x="3290" y="5651"/>
                  </a:lnTo>
                  <a:lnTo>
                    <a:pt x="3263" y="5670"/>
                  </a:lnTo>
                  <a:lnTo>
                    <a:pt x="3239" y="5688"/>
                  </a:lnTo>
                  <a:lnTo>
                    <a:pt x="3215" y="5703"/>
                  </a:lnTo>
                  <a:lnTo>
                    <a:pt x="3194" y="5714"/>
                  </a:lnTo>
                  <a:lnTo>
                    <a:pt x="3176" y="5725"/>
                  </a:lnTo>
                  <a:lnTo>
                    <a:pt x="3162" y="5730"/>
                  </a:lnTo>
                  <a:lnTo>
                    <a:pt x="3128" y="5700"/>
                  </a:lnTo>
                  <a:lnTo>
                    <a:pt x="3094" y="5683"/>
                  </a:lnTo>
                  <a:lnTo>
                    <a:pt x="3060" y="5675"/>
                  </a:lnTo>
                  <a:lnTo>
                    <a:pt x="3025" y="5675"/>
                  </a:lnTo>
                  <a:lnTo>
                    <a:pt x="2991" y="5684"/>
                  </a:lnTo>
                  <a:lnTo>
                    <a:pt x="2958" y="5699"/>
                  </a:lnTo>
                  <a:lnTo>
                    <a:pt x="2923" y="5721"/>
                  </a:lnTo>
                  <a:lnTo>
                    <a:pt x="2889" y="5746"/>
                  </a:lnTo>
                  <a:lnTo>
                    <a:pt x="2855" y="5775"/>
                  </a:lnTo>
                  <a:lnTo>
                    <a:pt x="2821" y="5806"/>
                  </a:lnTo>
                  <a:lnTo>
                    <a:pt x="2786" y="5839"/>
                  </a:lnTo>
                  <a:lnTo>
                    <a:pt x="2751" y="5871"/>
                  </a:lnTo>
                  <a:lnTo>
                    <a:pt x="2714" y="5903"/>
                  </a:lnTo>
                  <a:lnTo>
                    <a:pt x="2677" y="5933"/>
                  </a:lnTo>
                  <a:lnTo>
                    <a:pt x="2639" y="5959"/>
                  </a:lnTo>
                  <a:lnTo>
                    <a:pt x="2601" y="5981"/>
                  </a:lnTo>
                  <a:lnTo>
                    <a:pt x="2579" y="5943"/>
                  </a:lnTo>
                  <a:lnTo>
                    <a:pt x="2555" y="5917"/>
                  </a:lnTo>
                  <a:lnTo>
                    <a:pt x="2528" y="5899"/>
                  </a:lnTo>
                  <a:lnTo>
                    <a:pt x="2499" y="5889"/>
                  </a:lnTo>
                  <a:lnTo>
                    <a:pt x="2468" y="5883"/>
                  </a:lnTo>
                  <a:lnTo>
                    <a:pt x="2437" y="5882"/>
                  </a:lnTo>
                  <a:lnTo>
                    <a:pt x="2406" y="5883"/>
                  </a:lnTo>
                  <a:lnTo>
                    <a:pt x="2376" y="5886"/>
                  </a:lnTo>
                  <a:lnTo>
                    <a:pt x="2345" y="5887"/>
                  </a:lnTo>
                  <a:lnTo>
                    <a:pt x="2318" y="5886"/>
                  </a:lnTo>
                  <a:lnTo>
                    <a:pt x="2293" y="5880"/>
                  </a:lnTo>
                  <a:lnTo>
                    <a:pt x="2271" y="5868"/>
                  </a:lnTo>
                  <a:lnTo>
                    <a:pt x="2252" y="5849"/>
                  </a:lnTo>
                  <a:lnTo>
                    <a:pt x="2238" y="5821"/>
                  </a:lnTo>
                  <a:lnTo>
                    <a:pt x="2229" y="5782"/>
                  </a:lnTo>
                  <a:lnTo>
                    <a:pt x="2227" y="5730"/>
                  </a:lnTo>
                  <a:lnTo>
                    <a:pt x="2172" y="5733"/>
                  </a:lnTo>
                  <a:lnTo>
                    <a:pt x="2118" y="5742"/>
                  </a:lnTo>
                  <a:lnTo>
                    <a:pt x="2064" y="5755"/>
                  </a:lnTo>
                  <a:lnTo>
                    <a:pt x="2010" y="5772"/>
                  </a:lnTo>
                  <a:lnTo>
                    <a:pt x="1957" y="5788"/>
                  </a:lnTo>
                  <a:lnTo>
                    <a:pt x="1904" y="5803"/>
                  </a:lnTo>
                  <a:lnTo>
                    <a:pt x="1853" y="5816"/>
                  </a:lnTo>
                  <a:lnTo>
                    <a:pt x="1802" y="5826"/>
                  </a:lnTo>
                  <a:lnTo>
                    <a:pt x="1754" y="5830"/>
                  </a:lnTo>
                  <a:lnTo>
                    <a:pt x="1706" y="5826"/>
                  </a:lnTo>
                  <a:lnTo>
                    <a:pt x="1660" y="5814"/>
                  </a:lnTo>
                  <a:lnTo>
                    <a:pt x="1615" y="5792"/>
                  </a:lnTo>
                  <a:lnTo>
                    <a:pt x="1572" y="5756"/>
                  </a:lnTo>
                  <a:lnTo>
                    <a:pt x="1532" y="5708"/>
                  </a:lnTo>
                  <a:lnTo>
                    <a:pt x="1493" y="5644"/>
                  </a:lnTo>
                  <a:lnTo>
                    <a:pt x="1457" y="5563"/>
                  </a:lnTo>
                  <a:lnTo>
                    <a:pt x="1448" y="5536"/>
                  </a:lnTo>
                  <a:lnTo>
                    <a:pt x="1440" y="5507"/>
                  </a:lnTo>
                  <a:lnTo>
                    <a:pt x="1431" y="5475"/>
                  </a:lnTo>
                  <a:lnTo>
                    <a:pt x="1422" y="5443"/>
                  </a:lnTo>
                  <a:lnTo>
                    <a:pt x="1415" y="5410"/>
                  </a:lnTo>
                  <a:lnTo>
                    <a:pt x="1406" y="5376"/>
                  </a:lnTo>
                  <a:lnTo>
                    <a:pt x="1397" y="5342"/>
                  </a:lnTo>
                  <a:lnTo>
                    <a:pt x="1389" y="5306"/>
                  </a:lnTo>
                  <a:lnTo>
                    <a:pt x="1380" y="5272"/>
                  </a:lnTo>
                  <a:lnTo>
                    <a:pt x="1371" y="5239"/>
                  </a:lnTo>
                  <a:lnTo>
                    <a:pt x="1361" y="5206"/>
                  </a:lnTo>
                  <a:lnTo>
                    <a:pt x="1352" y="5174"/>
                  </a:lnTo>
                  <a:lnTo>
                    <a:pt x="1342" y="5143"/>
                  </a:lnTo>
                  <a:lnTo>
                    <a:pt x="1332" y="5115"/>
                  </a:lnTo>
                  <a:lnTo>
                    <a:pt x="1322" y="5090"/>
                  </a:lnTo>
                  <a:lnTo>
                    <a:pt x="1310" y="5066"/>
                  </a:lnTo>
                  <a:lnTo>
                    <a:pt x="1314" y="5043"/>
                  </a:lnTo>
                  <a:lnTo>
                    <a:pt x="1312" y="5021"/>
                  </a:lnTo>
                  <a:lnTo>
                    <a:pt x="1304" y="5002"/>
                  </a:lnTo>
                  <a:lnTo>
                    <a:pt x="1293" y="4986"/>
                  </a:lnTo>
                  <a:lnTo>
                    <a:pt x="1279" y="4972"/>
                  </a:lnTo>
                  <a:lnTo>
                    <a:pt x="1262" y="4959"/>
                  </a:lnTo>
                  <a:lnTo>
                    <a:pt x="1246" y="4949"/>
                  </a:lnTo>
                  <a:lnTo>
                    <a:pt x="1229" y="4940"/>
                  </a:lnTo>
                  <a:lnTo>
                    <a:pt x="1216" y="4939"/>
                  </a:lnTo>
                  <a:lnTo>
                    <a:pt x="1201" y="4931"/>
                  </a:lnTo>
                  <a:lnTo>
                    <a:pt x="1185" y="4914"/>
                  </a:lnTo>
                  <a:lnTo>
                    <a:pt x="1164" y="4893"/>
                  </a:lnTo>
                  <a:lnTo>
                    <a:pt x="1144" y="4866"/>
                  </a:lnTo>
                  <a:lnTo>
                    <a:pt x="1120" y="4836"/>
                  </a:lnTo>
                  <a:lnTo>
                    <a:pt x="1094" y="4801"/>
                  </a:lnTo>
                  <a:lnTo>
                    <a:pt x="1068" y="4764"/>
                  </a:lnTo>
                  <a:lnTo>
                    <a:pt x="1038" y="4725"/>
                  </a:lnTo>
                  <a:lnTo>
                    <a:pt x="1008" y="4685"/>
                  </a:lnTo>
                  <a:lnTo>
                    <a:pt x="975" y="4646"/>
                  </a:lnTo>
                  <a:lnTo>
                    <a:pt x="942" y="4608"/>
                  </a:lnTo>
                  <a:lnTo>
                    <a:pt x="906" y="4571"/>
                  </a:lnTo>
                  <a:lnTo>
                    <a:pt x="869" y="4538"/>
                  </a:lnTo>
                  <a:lnTo>
                    <a:pt x="830" y="4507"/>
                  </a:lnTo>
                  <a:lnTo>
                    <a:pt x="790" y="4481"/>
                  </a:lnTo>
                  <a:lnTo>
                    <a:pt x="782" y="4474"/>
                  </a:lnTo>
                  <a:lnTo>
                    <a:pt x="773" y="4465"/>
                  </a:lnTo>
                  <a:lnTo>
                    <a:pt x="764" y="4451"/>
                  </a:lnTo>
                  <a:lnTo>
                    <a:pt x="754" y="4436"/>
                  </a:lnTo>
                  <a:lnTo>
                    <a:pt x="742" y="4417"/>
                  </a:lnTo>
                  <a:lnTo>
                    <a:pt x="732" y="4397"/>
                  </a:lnTo>
                  <a:lnTo>
                    <a:pt x="722" y="4375"/>
                  </a:lnTo>
                  <a:lnTo>
                    <a:pt x="710" y="4354"/>
                  </a:lnTo>
                  <a:lnTo>
                    <a:pt x="700" y="4331"/>
                  </a:lnTo>
                  <a:lnTo>
                    <a:pt x="690" y="4309"/>
                  </a:lnTo>
                  <a:lnTo>
                    <a:pt x="681" y="4287"/>
                  </a:lnTo>
                  <a:lnTo>
                    <a:pt x="672" y="4267"/>
                  </a:lnTo>
                  <a:lnTo>
                    <a:pt x="665" y="4249"/>
                  </a:lnTo>
                  <a:lnTo>
                    <a:pt x="657" y="4234"/>
                  </a:lnTo>
                  <a:lnTo>
                    <a:pt x="652" y="4220"/>
                  </a:lnTo>
                  <a:lnTo>
                    <a:pt x="647" y="4211"/>
                  </a:lnTo>
                  <a:lnTo>
                    <a:pt x="871" y="4223"/>
                  </a:lnTo>
                  <a:lnTo>
                    <a:pt x="1090" y="4228"/>
                  </a:lnTo>
                  <a:lnTo>
                    <a:pt x="1307" y="4225"/>
                  </a:lnTo>
                  <a:lnTo>
                    <a:pt x="1519" y="4216"/>
                  </a:lnTo>
                  <a:lnTo>
                    <a:pt x="1729" y="4202"/>
                  </a:lnTo>
                  <a:lnTo>
                    <a:pt x="1935" y="4181"/>
                  </a:lnTo>
                  <a:lnTo>
                    <a:pt x="2139" y="4153"/>
                  </a:lnTo>
                  <a:lnTo>
                    <a:pt x="2341" y="4118"/>
                  </a:lnTo>
                  <a:lnTo>
                    <a:pt x="2541" y="4076"/>
                  </a:lnTo>
                  <a:lnTo>
                    <a:pt x="2739" y="4029"/>
                  </a:lnTo>
                  <a:lnTo>
                    <a:pt x="2936" y="3977"/>
                  </a:lnTo>
                  <a:lnTo>
                    <a:pt x="3133" y="3917"/>
                  </a:lnTo>
                  <a:lnTo>
                    <a:pt x="3329" y="3851"/>
                  </a:lnTo>
                  <a:lnTo>
                    <a:pt x="3526" y="3780"/>
                  </a:lnTo>
                  <a:lnTo>
                    <a:pt x="3722" y="3702"/>
                  </a:lnTo>
                  <a:lnTo>
                    <a:pt x="3920" y="3618"/>
                  </a:lnTo>
                  <a:lnTo>
                    <a:pt x="4117" y="3528"/>
                  </a:lnTo>
                  <a:lnTo>
                    <a:pt x="4317" y="3433"/>
                  </a:lnTo>
                  <a:lnTo>
                    <a:pt x="4519" y="3331"/>
                  </a:lnTo>
                  <a:lnTo>
                    <a:pt x="4721" y="3224"/>
                  </a:lnTo>
                  <a:lnTo>
                    <a:pt x="4927" y="3111"/>
                  </a:lnTo>
                  <a:lnTo>
                    <a:pt x="5135" y="2993"/>
                  </a:lnTo>
                  <a:lnTo>
                    <a:pt x="5348" y="2868"/>
                  </a:lnTo>
                  <a:lnTo>
                    <a:pt x="5562" y="2738"/>
                  </a:lnTo>
                  <a:lnTo>
                    <a:pt x="5781" y="2602"/>
                  </a:lnTo>
                  <a:lnTo>
                    <a:pt x="6004" y="2461"/>
                  </a:lnTo>
                  <a:lnTo>
                    <a:pt x="6231" y="2315"/>
                  </a:lnTo>
                  <a:lnTo>
                    <a:pt x="6464" y="2163"/>
                  </a:lnTo>
                  <a:lnTo>
                    <a:pt x="6700" y="2006"/>
                  </a:lnTo>
                  <a:lnTo>
                    <a:pt x="6944" y="1844"/>
                  </a:lnTo>
                  <a:lnTo>
                    <a:pt x="7192" y="1676"/>
                  </a:lnTo>
                  <a:lnTo>
                    <a:pt x="7448" y="1503"/>
                  </a:lnTo>
                  <a:lnTo>
                    <a:pt x="7463" y="1493"/>
                  </a:lnTo>
                  <a:lnTo>
                    <a:pt x="7478" y="1480"/>
                  </a:lnTo>
                  <a:lnTo>
                    <a:pt x="7496" y="1465"/>
                  </a:lnTo>
                  <a:lnTo>
                    <a:pt x="7514" y="1449"/>
                  </a:lnTo>
                  <a:lnTo>
                    <a:pt x="7533" y="1431"/>
                  </a:lnTo>
                  <a:lnTo>
                    <a:pt x="7551" y="1413"/>
                  </a:lnTo>
                  <a:lnTo>
                    <a:pt x="7570" y="1393"/>
                  </a:lnTo>
                  <a:lnTo>
                    <a:pt x="7590" y="1374"/>
                  </a:lnTo>
                  <a:lnTo>
                    <a:pt x="7608" y="1353"/>
                  </a:lnTo>
                  <a:lnTo>
                    <a:pt x="7627" y="1333"/>
                  </a:lnTo>
                  <a:lnTo>
                    <a:pt x="7645" y="1314"/>
                  </a:lnTo>
                  <a:lnTo>
                    <a:pt x="7662" y="1295"/>
                  </a:lnTo>
                  <a:lnTo>
                    <a:pt x="7679" y="1277"/>
                  </a:lnTo>
                  <a:lnTo>
                    <a:pt x="7693" y="1262"/>
                  </a:lnTo>
                  <a:lnTo>
                    <a:pt x="7707" y="1246"/>
                  </a:lnTo>
                  <a:lnTo>
                    <a:pt x="7720" y="1234"/>
                  </a:lnTo>
                  <a:lnTo>
                    <a:pt x="7721" y="1245"/>
                  </a:lnTo>
                  <a:lnTo>
                    <a:pt x="7718" y="1263"/>
                  </a:lnTo>
                  <a:lnTo>
                    <a:pt x="7712" y="1286"/>
                  </a:lnTo>
                  <a:lnTo>
                    <a:pt x="7702" y="1314"/>
                  </a:lnTo>
                  <a:lnTo>
                    <a:pt x="7689" y="1346"/>
                  </a:lnTo>
                  <a:lnTo>
                    <a:pt x="7675" y="1380"/>
                  </a:lnTo>
                  <a:lnTo>
                    <a:pt x="7659" y="1417"/>
                  </a:lnTo>
                  <a:lnTo>
                    <a:pt x="7642" y="1455"/>
                  </a:lnTo>
                  <a:lnTo>
                    <a:pt x="7624" y="1493"/>
                  </a:lnTo>
                  <a:lnTo>
                    <a:pt x="7606" y="1530"/>
                  </a:lnTo>
                  <a:lnTo>
                    <a:pt x="7589" y="1566"/>
                  </a:lnTo>
                  <a:lnTo>
                    <a:pt x="7573" y="1600"/>
                  </a:lnTo>
                  <a:lnTo>
                    <a:pt x="7559" y="1629"/>
                  </a:lnTo>
                  <a:lnTo>
                    <a:pt x="7548" y="1656"/>
                  </a:lnTo>
                  <a:lnTo>
                    <a:pt x="7538" y="1676"/>
                  </a:lnTo>
                  <a:lnTo>
                    <a:pt x="7533" y="1692"/>
                  </a:lnTo>
                  <a:lnTo>
                    <a:pt x="7547" y="1716"/>
                  </a:lnTo>
                  <a:lnTo>
                    <a:pt x="7559" y="1728"/>
                  </a:lnTo>
                  <a:lnTo>
                    <a:pt x="7572" y="1732"/>
                  </a:lnTo>
                  <a:lnTo>
                    <a:pt x="7585" y="1731"/>
                  </a:lnTo>
                  <a:lnTo>
                    <a:pt x="7599" y="1728"/>
                  </a:lnTo>
                  <a:lnTo>
                    <a:pt x="7615" y="1725"/>
                  </a:lnTo>
                  <a:lnTo>
                    <a:pt x="7636" y="1726"/>
                  </a:lnTo>
                  <a:lnTo>
                    <a:pt x="7659" y="1732"/>
                  </a:lnTo>
                  <a:lnTo>
                    <a:pt x="7651" y="1749"/>
                  </a:lnTo>
                  <a:lnTo>
                    <a:pt x="7642" y="1765"/>
                  </a:lnTo>
                  <a:lnTo>
                    <a:pt x="7636" y="1783"/>
                  </a:lnTo>
                  <a:lnTo>
                    <a:pt x="7628" y="1801"/>
                  </a:lnTo>
                  <a:lnTo>
                    <a:pt x="7622" y="1819"/>
                  </a:lnTo>
                  <a:lnTo>
                    <a:pt x="7617" y="1838"/>
                  </a:lnTo>
                  <a:lnTo>
                    <a:pt x="7613" y="1857"/>
                  </a:lnTo>
                  <a:lnTo>
                    <a:pt x="7610" y="1877"/>
                  </a:lnTo>
                  <a:lnTo>
                    <a:pt x="7609" y="1896"/>
                  </a:lnTo>
                  <a:lnTo>
                    <a:pt x="7610" y="1915"/>
                  </a:lnTo>
                  <a:lnTo>
                    <a:pt x="7612" y="1935"/>
                  </a:lnTo>
                  <a:lnTo>
                    <a:pt x="7617" y="1954"/>
                  </a:lnTo>
                  <a:lnTo>
                    <a:pt x="7623" y="1971"/>
                  </a:lnTo>
                  <a:lnTo>
                    <a:pt x="7632" y="1989"/>
                  </a:lnTo>
                  <a:lnTo>
                    <a:pt x="7645" y="2006"/>
                  </a:lnTo>
                  <a:lnTo>
                    <a:pt x="7659" y="2022"/>
                  </a:lnTo>
                  <a:lnTo>
                    <a:pt x="7680" y="2010"/>
                  </a:lnTo>
                  <a:lnTo>
                    <a:pt x="7702" y="1994"/>
                  </a:lnTo>
                  <a:lnTo>
                    <a:pt x="7720" y="1976"/>
                  </a:lnTo>
                  <a:lnTo>
                    <a:pt x="7737" y="1956"/>
                  </a:lnTo>
                  <a:lnTo>
                    <a:pt x="7754" y="1935"/>
                  </a:lnTo>
                  <a:lnTo>
                    <a:pt x="7769" y="1913"/>
                  </a:lnTo>
                  <a:lnTo>
                    <a:pt x="7783" y="1889"/>
                  </a:lnTo>
                  <a:lnTo>
                    <a:pt x="7797" y="1865"/>
                  </a:lnTo>
                  <a:lnTo>
                    <a:pt x="7811" y="1840"/>
                  </a:lnTo>
                  <a:lnTo>
                    <a:pt x="7824" y="1816"/>
                  </a:lnTo>
                  <a:lnTo>
                    <a:pt x="7837" y="1792"/>
                  </a:lnTo>
                  <a:lnTo>
                    <a:pt x="7851" y="1769"/>
                  </a:lnTo>
                  <a:lnTo>
                    <a:pt x="7863" y="1748"/>
                  </a:lnTo>
                  <a:lnTo>
                    <a:pt x="7877" y="1727"/>
                  </a:lnTo>
                  <a:lnTo>
                    <a:pt x="7892" y="1708"/>
                  </a:lnTo>
                  <a:lnTo>
                    <a:pt x="7908" y="1692"/>
                  </a:lnTo>
                  <a:lnTo>
                    <a:pt x="7915" y="1718"/>
                  </a:lnTo>
                  <a:lnTo>
                    <a:pt x="7914" y="1749"/>
                  </a:lnTo>
                  <a:lnTo>
                    <a:pt x="7906" y="1786"/>
                  </a:lnTo>
                  <a:lnTo>
                    <a:pt x="7895" y="1825"/>
                  </a:lnTo>
                  <a:lnTo>
                    <a:pt x="7880" y="1866"/>
                  </a:lnTo>
                  <a:lnTo>
                    <a:pt x="7863" y="1909"/>
                  </a:lnTo>
                  <a:lnTo>
                    <a:pt x="7845" y="1954"/>
                  </a:lnTo>
                  <a:lnTo>
                    <a:pt x="7829" y="1997"/>
                  </a:lnTo>
                  <a:lnTo>
                    <a:pt x="7815" y="2039"/>
                  </a:lnTo>
                  <a:lnTo>
                    <a:pt x="7805" y="2078"/>
                  </a:lnTo>
                  <a:lnTo>
                    <a:pt x="7800" y="2114"/>
                  </a:lnTo>
                  <a:lnTo>
                    <a:pt x="7801" y="2146"/>
                  </a:lnTo>
                  <a:lnTo>
                    <a:pt x="7812" y="2172"/>
                  </a:lnTo>
                  <a:lnTo>
                    <a:pt x="7833" y="2191"/>
                  </a:lnTo>
                  <a:lnTo>
                    <a:pt x="7863" y="2204"/>
                  </a:lnTo>
                  <a:lnTo>
                    <a:pt x="7908" y="2209"/>
                  </a:lnTo>
                  <a:lnTo>
                    <a:pt x="7914" y="2197"/>
                  </a:lnTo>
                  <a:lnTo>
                    <a:pt x="7931" y="2175"/>
                  </a:lnTo>
                  <a:lnTo>
                    <a:pt x="7955" y="2147"/>
                  </a:lnTo>
                  <a:lnTo>
                    <a:pt x="7983" y="2115"/>
                  </a:lnTo>
                  <a:lnTo>
                    <a:pt x="8012" y="2085"/>
                  </a:lnTo>
                  <a:lnTo>
                    <a:pt x="8039" y="2057"/>
                  </a:lnTo>
                  <a:lnTo>
                    <a:pt x="8060" y="2035"/>
                  </a:lnTo>
                  <a:lnTo>
                    <a:pt x="8074" y="2022"/>
                  </a:lnTo>
                  <a:lnTo>
                    <a:pt x="8077" y="2044"/>
                  </a:lnTo>
                  <a:lnTo>
                    <a:pt x="8072" y="2069"/>
                  </a:lnTo>
                  <a:lnTo>
                    <a:pt x="8058" y="2097"/>
                  </a:lnTo>
                  <a:lnTo>
                    <a:pt x="8040" y="2128"/>
                  </a:lnTo>
                  <a:lnTo>
                    <a:pt x="8017" y="2160"/>
                  </a:lnTo>
                  <a:lnTo>
                    <a:pt x="7993" y="2194"/>
                  </a:lnTo>
                  <a:lnTo>
                    <a:pt x="7967" y="2227"/>
                  </a:lnTo>
                  <a:lnTo>
                    <a:pt x="7943" y="2260"/>
                  </a:lnTo>
                  <a:lnTo>
                    <a:pt x="7922" y="2292"/>
                  </a:lnTo>
                  <a:lnTo>
                    <a:pt x="7904" y="2321"/>
                  </a:lnTo>
                  <a:lnTo>
                    <a:pt x="7891" y="2349"/>
                  </a:lnTo>
                  <a:lnTo>
                    <a:pt x="7886" y="2372"/>
                  </a:lnTo>
                  <a:lnTo>
                    <a:pt x="7890" y="2392"/>
                  </a:lnTo>
                  <a:lnTo>
                    <a:pt x="7904" y="2408"/>
                  </a:lnTo>
                  <a:lnTo>
                    <a:pt x="7929" y="2417"/>
                  </a:lnTo>
                  <a:lnTo>
                    <a:pt x="7969" y="2420"/>
                  </a:lnTo>
                  <a:lnTo>
                    <a:pt x="7973" y="2414"/>
                  </a:lnTo>
                  <a:lnTo>
                    <a:pt x="7984" y="2406"/>
                  </a:lnTo>
                  <a:lnTo>
                    <a:pt x="8001" y="2399"/>
                  </a:lnTo>
                  <a:lnTo>
                    <a:pt x="8022" y="2391"/>
                  </a:lnTo>
                  <a:lnTo>
                    <a:pt x="8044" y="2385"/>
                  </a:lnTo>
                  <a:lnTo>
                    <a:pt x="8067" y="2380"/>
                  </a:lnTo>
                  <a:lnTo>
                    <a:pt x="8088" y="2376"/>
                  </a:lnTo>
                  <a:lnTo>
                    <a:pt x="8106" y="2375"/>
                  </a:lnTo>
                  <a:lnTo>
                    <a:pt x="8107" y="2334"/>
                  </a:lnTo>
                  <a:lnTo>
                    <a:pt x="8112" y="2293"/>
                  </a:lnTo>
                  <a:lnTo>
                    <a:pt x="8120" y="2254"/>
                  </a:lnTo>
                  <a:lnTo>
                    <a:pt x="8130" y="2216"/>
                  </a:lnTo>
                  <a:lnTo>
                    <a:pt x="8143" y="2179"/>
                  </a:lnTo>
                  <a:lnTo>
                    <a:pt x="8157" y="2144"/>
                  </a:lnTo>
                  <a:lnTo>
                    <a:pt x="8175" y="2113"/>
                  </a:lnTo>
                  <a:lnTo>
                    <a:pt x="8194" y="2086"/>
                  </a:lnTo>
                  <a:lnTo>
                    <a:pt x="8215" y="2063"/>
                  </a:lnTo>
                  <a:lnTo>
                    <a:pt x="8238" y="2046"/>
                  </a:lnTo>
                  <a:lnTo>
                    <a:pt x="8264" y="2034"/>
                  </a:lnTo>
                  <a:lnTo>
                    <a:pt x="8290" y="2029"/>
                  </a:lnTo>
                  <a:lnTo>
                    <a:pt x="8317" y="2031"/>
                  </a:lnTo>
                  <a:lnTo>
                    <a:pt x="8346" y="2040"/>
                  </a:lnTo>
                  <a:lnTo>
                    <a:pt x="8377" y="2058"/>
                  </a:lnTo>
                  <a:lnTo>
                    <a:pt x="8407" y="2085"/>
                  </a:lnTo>
                  <a:lnTo>
                    <a:pt x="8485" y="2029"/>
                  </a:lnTo>
                  <a:lnTo>
                    <a:pt x="8484" y="1990"/>
                  </a:lnTo>
                  <a:lnTo>
                    <a:pt x="8480" y="1947"/>
                  </a:lnTo>
                  <a:lnTo>
                    <a:pt x="8473" y="1899"/>
                  </a:lnTo>
                  <a:lnTo>
                    <a:pt x="8465" y="1848"/>
                  </a:lnTo>
                  <a:lnTo>
                    <a:pt x="8454" y="1792"/>
                  </a:lnTo>
                  <a:lnTo>
                    <a:pt x="8440" y="1734"/>
                  </a:lnTo>
                  <a:lnTo>
                    <a:pt x="8426" y="1673"/>
                  </a:lnTo>
                  <a:lnTo>
                    <a:pt x="8409" y="1609"/>
                  </a:lnTo>
                  <a:lnTo>
                    <a:pt x="8390" y="1543"/>
                  </a:lnTo>
                  <a:lnTo>
                    <a:pt x="8369" y="1475"/>
                  </a:lnTo>
                  <a:lnTo>
                    <a:pt x="8346" y="1405"/>
                  </a:lnTo>
                  <a:lnTo>
                    <a:pt x="8322" y="1336"/>
                  </a:lnTo>
                  <a:lnTo>
                    <a:pt x="8295" y="1264"/>
                  </a:lnTo>
                  <a:lnTo>
                    <a:pt x="8269" y="1193"/>
                  </a:lnTo>
                  <a:lnTo>
                    <a:pt x="8240" y="1121"/>
                  </a:lnTo>
                  <a:lnTo>
                    <a:pt x="8209" y="1049"/>
                  </a:lnTo>
                  <a:lnTo>
                    <a:pt x="8179" y="978"/>
                  </a:lnTo>
                  <a:lnTo>
                    <a:pt x="8145" y="908"/>
                  </a:lnTo>
                  <a:lnTo>
                    <a:pt x="8111" y="841"/>
                  </a:lnTo>
                  <a:lnTo>
                    <a:pt x="8077" y="773"/>
                  </a:lnTo>
                  <a:lnTo>
                    <a:pt x="8041" y="709"/>
                  </a:lnTo>
                  <a:lnTo>
                    <a:pt x="8006" y="646"/>
                  </a:lnTo>
                  <a:lnTo>
                    <a:pt x="7967" y="586"/>
                  </a:lnTo>
                  <a:lnTo>
                    <a:pt x="7931" y="530"/>
                  </a:lnTo>
                  <a:lnTo>
                    <a:pt x="7892" y="478"/>
                  </a:lnTo>
                  <a:lnTo>
                    <a:pt x="7853" y="429"/>
                  </a:lnTo>
                  <a:lnTo>
                    <a:pt x="7814" y="384"/>
                  </a:lnTo>
                  <a:lnTo>
                    <a:pt x="7774" y="343"/>
                  </a:lnTo>
                  <a:lnTo>
                    <a:pt x="7735" y="308"/>
                  </a:lnTo>
                  <a:lnTo>
                    <a:pt x="7695" y="277"/>
                  </a:lnTo>
                  <a:lnTo>
                    <a:pt x="7655" y="253"/>
                  </a:lnTo>
                  <a:lnTo>
                    <a:pt x="7615" y="234"/>
                  </a:lnTo>
                  <a:lnTo>
                    <a:pt x="7357" y="131"/>
                  </a:lnTo>
                  <a:lnTo>
                    <a:pt x="7085" y="59"/>
                  </a:lnTo>
                  <a:lnTo>
                    <a:pt x="6801" y="15"/>
                  </a:lnTo>
                  <a:lnTo>
                    <a:pt x="6504" y="0"/>
                  </a:lnTo>
                  <a:lnTo>
                    <a:pt x="6198" y="9"/>
                  </a:lnTo>
                  <a:lnTo>
                    <a:pt x="5884" y="43"/>
                  </a:lnTo>
                  <a:lnTo>
                    <a:pt x="5565" y="98"/>
                  </a:lnTo>
                  <a:lnTo>
                    <a:pt x="5240" y="173"/>
                  </a:lnTo>
                  <a:lnTo>
                    <a:pt x="4912" y="267"/>
                  </a:lnTo>
                  <a:lnTo>
                    <a:pt x="4582" y="377"/>
                  </a:lnTo>
                  <a:lnTo>
                    <a:pt x="4252" y="501"/>
                  </a:lnTo>
                  <a:lnTo>
                    <a:pt x="3924" y="640"/>
                  </a:lnTo>
                  <a:lnTo>
                    <a:pt x="3600" y="789"/>
                  </a:lnTo>
                  <a:lnTo>
                    <a:pt x="3279" y="948"/>
                  </a:lnTo>
                  <a:lnTo>
                    <a:pt x="2965" y="1114"/>
                  </a:lnTo>
                  <a:lnTo>
                    <a:pt x="2659" y="1286"/>
                  </a:lnTo>
                  <a:lnTo>
                    <a:pt x="2363" y="1461"/>
                  </a:lnTo>
                  <a:lnTo>
                    <a:pt x="2077" y="1641"/>
                  </a:lnTo>
                  <a:lnTo>
                    <a:pt x="1804" y="1820"/>
                  </a:lnTo>
                  <a:lnTo>
                    <a:pt x="1546" y="1998"/>
                  </a:lnTo>
                  <a:lnTo>
                    <a:pt x="1303" y="2172"/>
                  </a:lnTo>
                  <a:lnTo>
                    <a:pt x="1078" y="2343"/>
                  </a:lnTo>
                  <a:lnTo>
                    <a:pt x="872" y="2507"/>
                  </a:lnTo>
                  <a:lnTo>
                    <a:pt x="686" y="2662"/>
                  </a:lnTo>
                  <a:lnTo>
                    <a:pt x="522" y="2808"/>
                  </a:lnTo>
                  <a:lnTo>
                    <a:pt x="384" y="2941"/>
                  </a:lnTo>
                  <a:lnTo>
                    <a:pt x="269" y="3061"/>
                  </a:lnTo>
                  <a:lnTo>
                    <a:pt x="182" y="3166"/>
                  </a:lnTo>
                  <a:lnTo>
                    <a:pt x="123" y="3252"/>
                  </a:lnTo>
                  <a:lnTo>
                    <a:pt x="95" y="3321"/>
                  </a:lnTo>
                  <a:lnTo>
                    <a:pt x="98" y="3368"/>
                  </a:lnTo>
                  <a:lnTo>
                    <a:pt x="135" y="3393"/>
                  </a:lnTo>
                  <a:lnTo>
                    <a:pt x="140" y="3400"/>
                  </a:lnTo>
                  <a:lnTo>
                    <a:pt x="152" y="3415"/>
                  </a:lnTo>
                  <a:lnTo>
                    <a:pt x="170" y="3435"/>
                  </a:lnTo>
                  <a:lnTo>
                    <a:pt x="192" y="3457"/>
                  </a:lnTo>
                  <a:lnTo>
                    <a:pt x="215" y="3476"/>
                  </a:lnTo>
                  <a:lnTo>
                    <a:pt x="238" y="3490"/>
                  </a:lnTo>
                  <a:lnTo>
                    <a:pt x="258" y="3491"/>
                  </a:lnTo>
                  <a:lnTo>
                    <a:pt x="274" y="3480"/>
                  </a:lnTo>
                  <a:lnTo>
                    <a:pt x="291" y="3456"/>
                  </a:lnTo>
                  <a:lnTo>
                    <a:pt x="314" y="3428"/>
                  </a:lnTo>
                  <a:lnTo>
                    <a:pt x="343" y="3395"/>
                  </a:lnTo>
                  <a:lnTo>
                    <a:pt x="377" y="3359"/>
                  </a:lnTo>
                  <a:lnTo>
                    <a:pt x="415" y="3320"/>
                  </a:lnTo>
                  <a:lnTo>
                    <a:pt x="456" y="3279"/>
                  </a:lnTo>
                  <a:lnTo>
                    <a:pt x="499" y="3236"/>
                  </a:lnTo>
                  <a:lnTo>
                    <a:pt x="544" y="3192"/>
                  </a:lnTo>
                  <a:lnTo>
                    <a:pt x="590" y="3149"/>
                  </a:lnTo>
                  <a:lnTo>
                    <a:pt x="634" y="3107"/>
                  </a:lnTo>
                  <a:lnTo>
                    <a:pt x="679" y="3065"/>
                  </a:lnTo>
                  <a:lnTo>
                    <a:pt x="719" y="3026"/>
                  </a:lnTo>
                  <a:lnTo>
                    <a:pt x="759" y="2990"/>
                  </a:lnTo>
                  <a:lnTo>
                    <a:pt x="793" y="2957"/>
                  </a:lnTo>
                  <a:lnTo>
                    <a:pt x="824" y="2928"/>
                  </a:lnTo>
                  <a:lnTo>
                    <a:pt x="848" y="2904"/>
                  </a:lnTo>
                  <a:lnTo>
                    <a:pt x="849" y="2904"/>
                  </a:lnTo>
                  <a:lnTo>
                    <a:pt x="864" y="2896"/>
                  </a:lnTo>
                  <a:lnTo>
                    <a:pt x="892" y="2879"/>
                  </a:lnTo>
                  <a:lnTo>
                    <a:pt x="933" y="2855"/>
                  </a:lnTo>
                  <a:lnTo>
                    <a:pt x="984" y="2824"/>
                  </a:lnTo>
                  <a:lnTo>
                    <a:pt x="1046" y="2785"/>
                  </a:lnTo>
                  <a:lnTo>
                    <a:pt x="1118" y="2742"/>
                  </a:lnTo>
                  <a:lnTo>
                    <a:pt x="1200" y="2691"/>
                  </a:lnTo>
                  <a:lnTo>
                    <a:pt x="1290" y="2635"/>
                  </a:lnTo>
                  <a:lnTo>
                    <a:pt x="1389" y="2576"/>
                  </a:lnTo>
                  <a:lnTo>
                    <a:pt x="1496" y="2511"/>
                  </a:lnTo>
                  <a:lnTo>
                    <a:pt x="1609" y="2442"/>
                  </a:lnTo>
                  <a:lnTo>
                    <a:pt x="1729" y="2369"/>
                  </a:lnTo>
                  <a:lnTo>
                    <a:pt x="1854" y="2296"/>
                  </a:lnTo>
                  <a:lnTo>
                    <a:pt x="1985" y="2218"/>
                  </a:lnTo>
                  <a:lnTo>
                    <a:pt x="2120" y="2138"/>
                  </a:lnTo>
                  <a:lnTo>
                    <a:pt x="2259" y="2058"/>
                  </a:lnTo>
                  <a:lnTo>
                    <a:pt x="2401" y="1976"/>
                  </a:lnTo>
                  <a:lnTo>
                    <a:pt x="2546" y="1894"/>
                  </a:lnTo>
                  <a:lnTo>
                    <a:pt x="2692" y="1811"/>
                  </a:lnTo>
                  <a:lnTo>
                    <a:pt x="2840" y="1730"/>
                  </a:lnTo>
                  <a:lnTo>
                    <a:pt x="2988" y="1648"/>
                  </a:lnTo>
                  <a:lnTo>
                    <a:pt x="3136" y="1570"/>
                  </a:lnTo>
                  <a:lnTo>
                    <a:pt x="3284" y="1492"/>
                  </a:lnTo>
                  <a:lnTo>
                    <a:pt x="3431" y="1417"/>
                  </a:lnTo>
                  <a:lnTo>
                    <a:pt x="3574" y="1344"/>
                  </a:lnTo>
                  <a:lnTo>
                    <a:pt x="3717" y="1276"/>
                  </a:lnTo>
                  <a:lnTo>
                    <a:pt x="3855" y="1211"/>
                  </a:lnTo>
                  <a:lnTo>
                    <a:pt x="3990" y="1150"/>
                  </a:lnTo>
                  <a:lnTo>
                    <a:pt x="4121" y="1094"/>
                  </a:lnTo>
                  <a:lnTo>
                    <a:pt x="4247" y="1043"/>
                  </a:lnTo>
                  <a:lnTo>
                    <a:pt x="4366" y="998"/>
                  </a:lnTo>
                  <a:lnTo>
                    <a:pt x="3653" y="1924"/>
                  </a:lnTo>
                  <a:lnTo>
                    <a:pt x="3652" y="1919"/>
                  </a:lnTo>
                  <a:lnTo>
                    <a:pt x="3652" y="1908"/>
                  </a:lnTo>
                  <a:lnTo>
                    <a:pt x="3652" y="1891"/>
                  </a:lnTo>
                  <a:lnTo>
                    <a:pt x="3652" y="1871"/>
                  </a:lnTo>
                  <a:lnTo>
                    <a:pt x="3652" y="1852"/>
                  </a:lnTo>
                  <a:lnTo>
                    <a:pt x="3652" y="1835"/>
                  </a:lnTo>
                  <a:lnTo>
                    <a:pt x="3652" y="1824"/>
                  </a:lnTo>
                  <a:lnTo>
                    <a:pt x="3653" y="1819"/>
                  </a:lnTo>
                  <a:lnTo>
                    <a:pt x="3647" y="1824"/>
                  </a:lnTo>
                  <a:lnTo>
                    <a:pt x="3630" y="1838"/>
                  </a:lnTo>
                  <a:lnTo>
                    <a:pt x="3604" y="1859"/>
                  </a:lnTo>
                  <a:lnTo>
                    <a:pt x="3568" y="1889"/>
                  </a:lnTo>
                  <a:lnTo>
                    <a:pt x="3527" y="1924"/>
                  </a:lnTo>
                  <a:lnTo>
                    <a:pt x="3480" y="1965"/>
                  </a:lnTo>
                  <a:lnTo>
                    <a:pt x="3428" y="2010"/>
                  </a:lnTo>
                  <a:lnTo>
                    <a:pt x="3375" y="2058"/>
                  </a:lnTo>
                  <a:lnTo>
                    <a:pt x="3320" y="2107"/>
                  </a:lnTo>
                  <a:lnTo>
                    <a:pt x="3265" y="2158"/>
                  </a:lnTo>
                  <a:lnTo>
                    <a:pt x="3211" y="2211"/>
                  </a:lnTo>
                  <a:lnTo>
                    <a:pt x="3160" y="2260"/>
                  </a:lnTo>
                  <a:lnTo>
                    <a:pt x="3114" y="2308"/>
                  </a:lnTo>
                  <a:lnTo>
                    <a:pt x="3072" y="2354"/>
                  </a:lnTo>
                  <a:lnTo>
                    <a:pt x="3038" y="2396"/>
                  </a:lnTo>
                  <a:lnTo>
                    <a:pt x="3011" y="2433"/>
                  </a:lnTo>
                  <a:lnTo>
                    <a:pt x="2992" y="2473"/>
                  </a:lnTo>
                  <a:lnTo>
                    <a:pt x="2978" y="2512"/>
                  </a:lnTo>
                  <a:lnTo>
                    <a:pt x="2968" y="2549"/>
                  </a:lnTo>
                  <a:lnTo>
                    <a:pt x="2963" y="2583"/>
                  </a:lnTo>
                  <a:lnTo>
                    <a:pt x="2962" y="2616"/>
                  </a:lnTo>
                  <a:lnTo>
                    <a:pt x="2964" y="2644"/>
                  </a:lnTo>
                  <a:lnTo>
                    <a:pt x="2969" y="2670"/>
                  </a:lnTo>
                  <a:lnTo>
                    <a:pt x="2978" y="2689"/>
                  </a:lnTo>
                  <a:lnTo>
                    <a:pt x="2988" y="2705"/>
                  </a:lnTo>
                  <a:lnTo>
                    <a:pt x="3002" y="2714"/>
                  </a:lnTo>
                  <a:lnTo>
                    <a:pt x="3019" y="2718"/>
                  </a:lnTo>
                  <a:lnTo>
                    <a:pt x="3035" y="2715"/>
                  </a:lnTo>
                  <a:lnTo>
                    <a:pt x="3054" y="2705"/>
                  </a:lnTo>
                  <a:lnTo>
                    <a:pt x="3075" y="2686"/>
                  </a:lnTo>
                  <a:lnTo>
                    <a:pt x="3095" y="2661"/>
                  </a:lnTo>
                  <a:lnTo>
                    <a:pt x="3117" y="2625"/>
                  </a:lnTo>
                  <a:lnTo>
                    <a:pt x="3129" y="2603"/>
                  </a:lnTo>
                  <a:lnTo>
                    <a:pt x="3146" y="2578"/>
                  </a:lnTo>
                  <a:lnTo>
                    <a:pt x="3166" y="2549"/>
                  </a:lnTo>
                  <a:lnTo>
                    <a:pt x="3189" y="2517"/>
                  </a:lnTo>
                  <a:lnTo>
                    <a:pt x="3216" y="2483"/>
                  </a:lnTo>
                  <a:lnTo>
                    <a:pt x="3244" y="2446"/>
                  </a:lnTo>
                  <a:lnTo>
                    <a:pt x="3276" y="2408"/>
                  </a:lnTo>
                  <a:lnTo>
                    <a:pt x="3309" y="2366"/>
                  </a:lnTo>
                  <a:lnTo>
                    <a:pt x="3344" y="2324"/>
                  </a:lnTo>
                  <a:lnTo>
                    <a:pt x="3381" y="2279"/>
                  </a:lnTo>
                  <a:lnTo>
                    <a:pt x="3419" y="2235"/>
                  </a:lnTo>
                  <a:lnTo>
                    <a:pt x="3459" y="2189"/>
                  </a:lnTo>
                  <a:lnTo>
                    <a:pt x="3498" y="2142"/>
                  </a:lnTo>
                  <a:lnTo>
                    <a:pt x="3539" y="2096"/>
                  </a:lnTo>
                  <a:lnTo>
                    <a:pt x="3579" y="2049"/>
                  </a:lnTo>
                  <a:lnTo>
                    <a:pt x="3620" y="2003"/>
                  </a:lnTo>
                  <a:lnTo>
                    <a:pt x="3659" y="1957"/>
                  </a:lnTo>
                  <a:lnTo>
                    <a:pt x="3700" y="1913"/>
                  </a:lnTo>
                  <a:lnTo>
                    <a:pt x="3738" y="1870"/>
                  </a:lnTo>
                  <a:lnTo>
                    <a:pt x="3776" y="1828"/>
                  </a:lnTo>
                  <a:lnTo>
                    <a:pt x="3812" y="1787"/>
                  </a:lnTo>
                  <a:lnTo>
                    <a:pt x="3846" y="1749"/>
                  </a:lnTo>
                  <a:lnTo>
                    <a:pt x="3879" y="1713"/>
                  </a:lnTo>
                  <a:lnTo>
                    <a:pt x="3910" y="1680"/>
                  </a:lnTo>
                  <a:lnTo>
                    <a:pt x="3937" y="1650"/>
                  </a:lnTo>
                  <a:lnTo>
                    <a:pt x="3962" y="1622"/>
                  </a:lnTo>
                  <a:lnTo>
                    <a:pt x="3984" y="1599"/>
                  </a:lnTo>
                  <a:lnTo>
                    <a:pt x="4003" y="1578"/>
                  </a:lnTo>
                  <a:lnTo>
                    <a:pt x="4017" y="1562"/>
                  </a:lnTo>
                  <a:lnTo>
                    <a:pt x="4028" y="1550"/>
                  </a:lnTo>
                  <a:lnTo>
                    <a:pt x="4034" y="1543"/>
                  </a:lnTo>
                  <a:lnTo>
                    <a:pt x="4037" y="1540"/>
                  </a:lnTo>
                  <a:lnTo>
                    <a:pt x="3756" y="2152"/>
                  </a:lnTo>
                  <a:lnTo>
                    <a:pt x="3877" y="2317"/>
                  </a:lnTo>
                  <a:close/>
                </a:path>
              </a:pathLst>
            </a:custGeom>
            <a:solidFill>
              <a:srgbClr val="A1E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2390" y="2940"/>
              <a:ext cx="100" cy="147"/>
            </a:xfrm>
            <a:custGeom>
              <a:avLst/>
              <a:gdLst>
                <a:gd name="T0" fmla="*/ 500 w 601"/>
                <a:gd name="T1" fmla="*/ 352 h 831"/>
                <a:gd name="T2" fmla="*/ 507 w 601"/>
                <a:gd name="T3" fmla="*/ 304 h 831"/>
                <a:gd name="T4" fmla="*/ 523 w 601"/>
                <a:gd name="T5" fmla="*/ 254 h 831"/>
                <a:gd name="T6" fmla="*/ 540 w 601"/>
                <a:gd name="T7" fmla="*/ 206 h 831"/>
                <a:gd name="T8" fmla="*/ 560 w 601"/>
                <a:gd name="T9" fmla="*/ 156 h 831"/>
                <a:gd name="T10" fmla="*/ 577 w 601"/>
                <a:gd name="T11" fmla="*/ 109 h 831"/>
                <a:gd name="T12" fmla="*/ 593 w 601"/>
                <a:gd name="T13" fmla="*/ 63 h 831"/>
                <a:gd name="T14" fmla="*/ 600 w 601"/>
                <a:gd name="T15" fmla="*/ 20 h 831"/>
                <a:gd name="T16" fmla="*/ 580 w 601"/>
                <a:gd name="T17" fmla="*/ 25 h 831"/>
                <a:gd name="T18" fmla="*/ 520 w 601"/>
                <a:gd name="T19" fmla="*/ 104 h 831"/>
                <a:gd name="T20" fmla="*/ 446 w 601"/>
                <a:gd name="T21" fmla="*/ 211 h 831"/>
                <a:gd name="T22" fmla="*/ 361 w 601"/>
                <a:gd name="T23" fmla="*/ 330 h 831"/>
                <a:gd name="T24" fmla="*/ 272 w 601"/>
                <a:gd name="T25" fmla="*/ 452 h 831"/>
                <a:gd name="T26" fmla="*/ 183 w 601"/>
                <a:gd name="T27" fmla="*/ 563 h 831"/>
                <a:gd name="T28" fmla="*/ 101 w 601"/>
                <a:gd name="T29" fmla="*/ 649 h 831"/>
                <a:gd name="T30" fmla="*/ 29 w 601"/>
                <a:gd name="T31" fmla="*/ 699 h 831"/>
                <a:gd name="T32" fmla="*/ 1 w 601"/>
                <a:gd name="T33" fmla="*/ 714 h 831"/>
                <a:gd name="T34" fmla="*/ 7 w 601"/>
                <a:gd name="T35" fmla="*/ 736 h 831"/>
                <a:gd name="T36" fmla="*/ 15 w 601"/>
                <a:gd name="T37" fmla="*/ 760 h 831"/>
                <a:gd name="T38" fmla="*/ 21 w 601"/>
                <a:gd name="T39" fmla="*/ 782 h 831"/>
                <a:gd name="T40" fmla="*/ 29 w 601"/>
                <a:gd name="T41" fmla="*/ 792 h 831"/>
                <a:gd name="T42" fmla="*/ 43 w 601"/>
                <a:gd name="T43" fmla="*/ 798 h 831"/>
                <a:gd name="T44" fmla="*/ 55 w 601"/>
                <a:gd name="T45" fmla="*/ 810 h 831"/>
                <a:gd name="T46" fmla="*/ 61 w 601"/>
                <a:gd name="T47" fmla="*/ 824 h 831"/>
                <a:gd name="T48" fmla="*/ 82 w 601"/>
                <a:gd name="T49" fmla="*/ 827 h 831"/>
                <a:gd name="T50" fmla="*/ 134 w 601"/>
                <a:gd name="T51" fmla="*/ 798 h 831"/>
                <a:gd name="T52" fmla="*/ 201 w 601"/>
                <a:gd name="T53" fmla="*/ 746 h 831"/>
                <a:gd name="T54" fmla="*/ 275 w 601"/>
                <a:gd name="T55" fmla="*/ 679 h 831"/>
                <a:gd name="T56" fmla="*/ 348 w 601"/>
                <a:gd name="T57" fmla="*/ 604 h 831"/>
                <a:gd name="T58" fmla="*/ 415 w 601"/>
                <a:gd name="T59" fmla="*/ 526 h 831"/>
                <a:gd name="T60" fmla="*/ 465 w 601"/>
                <a:gd name="T61" fmla="*/ 455 h 831"/>
                <a:gd name="T62" fmla="*/ 495 w 601"/>
                <a:gd name="T63" fmla="*/ 396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01" h="831">
                  <a:moveTo>
                    <a:pt x="498" y="375"/>
                  </a:moveTo>
                  <a:lnTo>
                    <a:pt x="500" y="352"/>
                  </a:lnTo>
                  <a:lnTo>
                    <a:pt x="502" y="328"/>
                  </a:lnTo>
                  <a:lnTo>
                    <a:pt x="507" y="304"/>
                  </a:lnTo>
                  <a:lnTo>
                    <a:pt x="515" y="279"/>
                  </a:lnTo>
                  <a:lnTo>
                    <a:pt x="523" y="254"/>
                  </a:lnTo>
                  <a:lnTo>
                    <a:pt x="532" y="230"/>
                  </a:lnTo>
                  <a:lnTo>
                    <a:pt x="540" y="206"/>
                  </a:lnTo>
                  <a:lnTo>
                    <a:pt x="551" y="180"/>
                  </a:lnTo>
                  <a:lnTo>
                    <a:pt x="560" y="156"/>
                  </a:lnTo>
                  <a:lnTo>
                    <a:pt x="568" y="132"/>
                  </a:lnTo>
                  <a:lnTo>
                    <a:pt x="577" y="109"/>
                  </a:lnTo>
                  <a:lnTo>
                    <a:pt x="585" y="85"/>
                  </a:lnTo>
                  <a:lnTo>
                    <a:pt x="593" y="63"/>
                  </a:lnTo>
                  <a:lnTo>
                    <a:pt x="598" y="42"/>
                  </a:lnTo>
                  <a:lnTo>
                    <a:pt x="600" y="20"/>
                  </a:lnTo>
                  <a:lnTo>
                    <a:pt x="601" y="0"/>
                  </a:lnTo>
                  <a:lnTo>
                    <a:pt x="580" y="25"/>
                  </a:lnTo>
                  <a:lnTo>
                    <a:pt x="552" y="61"/>
                  </a:lnTo>
                  <a:lnTo>
                    <a:pt x="520" y="104"/>
                  </a:lnTo>
                  <a:lnTo>
                    <a:pt x="485" y="155"/>
                  </a:lnTo>
                  <a:lnTo>
                    <a:pt x="446" y="211"/>
                  </a:lnTo>
                  <a:lnTo>
                    <a:pt x="404" y="269"/>
                  </a:lnTo>
                  <a:lnTo>
                    <a:pt x="361" y="330"/>
                  </a:lnTo>
                  <a:lnTo>
                    <a:pt x="317" y="393"/>
                  </a:lnTo>
                  <a:lnTo>
                    <a:pt x="272" y="452"/>
                  </a:lnTo>
                  <a:lnTo>
                    <a:pt x="228" y="510"/>
                  </a:lnTo>
                  <a:lnTo>
                    <a:pt x="183" y="563"/>
                  </a:lnTo>
                  <a:lnTo>
                    <a:pt x="141" y="610"/>
                  </a:lnTo>
                  <a:lnTo>
                    <a:pt x="101" y="649"/>
                  </a:lnTo>
                  <a:lnTo>
                    <a:pt x="64" y="680"/>
                  </a:lnTo>
                  <a:lnTo>
                    <a:pt x="29" y="699"/>
                  </a:lnTo>
                  <a:lnTo>
                    <a:pt x="0" y="705"/>
                  </a:lnTo>
                  <a:lnTo>
                    <a:pt x="1" y="714"/>
                  </a:lnTo>
                  <a:lnTo>
                    <a:pt x="4" y="724"/>
                  </a:lnTo>
                  <a:lnTo>
                    <a:pt x="7" y="736"/>
                  </a:lnTo>
                  <a:lnTo>
                    <a:pt x="12" y="749"/>
                  </a:lnTo>
                  <a:lnTo>
                    <a:pt x="15" y="760"/>
                  </a:lnTo>
                  <a:lnTo>
                    <a:pt x="18" y="772"/>
                  </a:lnTo>
                  <a:lnTo>
                    <a:pt x="21" y="782"/>
                  </a:lnTo>
                  <a:lnTo>
                    <a:pt x="22" y="791"/>
                  </a:lnTo>
                  <a:lnTo>
                    <a:pt x="29" y="792"/>
                  </a:lnTo>
                  <a:lnTo>
                    <a:pt x="37" y="794"/>
                  </a:lnTo>
                  <a:lnTo>
                    <a:pt x="43" y="798"/>
                  </a:lnTo>
                  <a:lnTo>
                    <a:pt x="50" y="803"/>
                  </a:lnTo>
                  <a:lnTo>
                    <a:pt x="55" y="810"/>
                  </a:lnTo>
                  <a:lnTo>
                    <a:pt x="59" y="816"/>
                  </a:lnTo>
                  <a:lnTo>
                    <a:pt x="61" y="824"/>
                  </a:lnTo>
                  <a:lnTo>
                    <a:pt x="62" y="831"/>
                  </a:lnTo>
                  <a:lnTo>
                    <a:pt x="82" y="827"/>
                  </a:lnTo>
                  <a:lnTo>
                    <a:pt x="106" y="816"/>
                  </a:lnTo>
                  <a:lnTo>
                    <a:pt x="134" y="798"/>
                  </a:lnTo>
                  <a:lnTo>
                    <a:pt x="165" y="774"/>
                  </a:lnTo>
                  <a:lnTo>
                    <a:pt x="201" y="746"/>
                  </a:lnTo>
                  <a:lnTo>
                    <a:pt x="238" y="714"/>
                  </a:lnTo>
                  <a:lnTo>
                    <a:pt x="275" y="679"/>
                  </a:lnTo>
                  <a:lnTo>
                    <a:pt x="312" y="642"/>
                  </a:lnTo>
                  <a:lnTo>
                    <a:pt x="348" y="604"/>
                  </a:lnTo>
                  <a:lnTo>
                    <a:pt x="383" y="564"/>
                  </a:lnTo>
                  <a:lnTo>
                    <a:pt x="415" y="526"/>
                  </a:lnTo>
                  <a:lnTo>
                    <a:pt x="443" y="489"/>
                  </a:lnTo>
                  <a:lnTo>
                    <a:pt x="465" y="455"/>
                  </a:lnTo>
                  <a:lnTo>
                    <a:pt x="483" y="424"/>
                  </a:lnTo>
                  <a:lnTo>
                    <a:pt x="495" y="396"/>
                  </a:lnTo>
                  <a:lnTo>
                    <a:pt x="498" y="375"/>
                  </a:lnTo>
                  <a:close/>
                </a:path>
              </a:pathLst>
            </a:custGeom>
            <a:solidFill>
              <a:srgbClr val="6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2480" y="2877"/>
              <a:ext cx="113" cy="184"/>
            </a:xfrm>
            <a:custGeom>
              <a:avLst/>
              <a:gdLst>
                <a:gd name="T0" fmla="*/ 459 w 685"/>
                <a:gd name="T1" fmla="*/ 531 h 1041"/>
                <a:gd name="T2" fmla="*/ 478 w 685"/>
                <a:gd name="T3" fmla="*/ 466 h 1041"/>
                <a:gd name="T4" fmla="*/ 510 w 685"/>
                <a:gd name="T5" fmla="*/ 402 h 1041"/>
                <a:gd name="T6" fmla="*/ 549 w 685"/>
                <a:gd name="T7" fmla="*/ 333 h 1041"/>
                <a:gd name="T8" fmla="*/ 592 w 685"/>
                <a:gd name="T9" fmla="*/ 263 h 1041"/>
                <a:gd name="T10" fmla="*/ 632 w 685"/>
                <a:gd name="T11" fmla="*/ 190 h 1041"/>
                <a:gd name="T12" fmla="*/ 664 w 685"/>
                <a:gd name="T13" fmla="*/ 115 h 1041"/>
                <a:gd name="T14" fmla="*/ 683 w 685"/>
                <a:gd name="T15" fmla="*/ 39 h 1041"/>
                <a:gd name="T16" fmla="*/ 657 w 685"/>
                <a:gd name="T17" fmla="*/ 29 h 1041"/>
                <a:gd name="T18" fmla="*/ 601 w 685"/>
                <a:gd name="T19" fmla="*/ 94 h 1041"/>
                <a:gd name="T20" fmla="*/ 545 w 685"/>
                <a:gd name="T21" fmla="*/ 168 h 1041"/>
                <a:gd name="T22" fmla="*/ 489 w 685"/>
                <a:gd name="T23" fmla="*/ 246 h 1041"/>
                <a:gd name="T24" fmla="*/ 435 w 685"/>
                <a:gd name="T25" fmla="*/ 328 h 1041"/>
                <a:gd name="T26" fmla="*/ 383 w 685"/>
                <a:gd name="T27" fmla="*/ 411 h 1041"/>
                <a:gd name="T28" fmla="*/ 334 w 685"/>
                <a:gd name="T29" fmla="*/ 491 h 1041"/>
                <a:gd name="T30" fmla="*/ 290 w 685"/>
                <a:gd name="T31" fmla="*/ 567 h 1041"/>
                <a:gd name="T32" fmla="*/ 264 w 685"/>
                <a:gd name="T33" fmla="*/ 613 h 1041"/>
                <a:gd name="T34" fmla="*/ 247 w 685"/>
                <a:gd name="T35" fmla="*/ 645 h 1041"/>
                <a:gd name="T36" fmla="*/ 220 w 685"/>
                <a:gd name="T37" fmla="*/ 689 h 1041"/>
                <a:gd name="T38" fmla="*/ 188 w 685"/>
                <a:gd name="T39" fmla="*/ 737 h 1041"/>
                <a:gd name="T40" fmla="*/ 154 w 685"/>
                <a:gd name="T41" fmla="*/ 788 h 1041"/>
                <a:gd name="T42" fmla="*/ 118 w 685"/>
                <a:gd name="T43" fmla="*/ 834 h 1041"/>
                <a:gd name="T44" fmla="*/ 84 w 685"/>
                <a:gd name="T45" fmla="*/ 870 h 1041"/>
                <a:gd name="T46" fmla="*/ 53 w 685"/>
                <a:gd name="T47" fmla="*/ 890 h 1041"/>
                <a:gd name="T48" fmla="*/ 39 w 685"/>
                <a:gd name="T49" fmla="*/ 900 h 1041"/>
                <a:gd name="T50" fmla="*/ 33 w 685"/>
                <a:gd name="T51" fmla="*/ 917 h 1041"/>
                <a:gd name="T52" fmla="*/ 22 w 685"/>
                <a:gd name="T53" fmla="*/ 928 h 1041"/>
                <a:gd name="T54" fmla="*/ 8 w 685"/>
                <a:gd name="T55" fmla="*/ 936 h 1041"/>
                <a:gd name="T56" fmla="*/ 3 w 685"/>
                <a:gd name="T57" fmla="*/ 978 h 1041"/>
                <a:gd name="T58" fmla="*/ 18 w 685"/>
                <a:gd name="T59" fmla="*/ 1027 h 1041"/>
                <a:gd name="T60" fmla="*/ 44 w 685"/>
                <a:gd name="T61" fmla="*/ 1041 h 1041"/>
                <a:gd name="T62" fmla="*/ 79 w 685"/>
                <a:gd name="T63" fmla="*/ 1031 h 1041"/>
                <a:gd name="T64" fmla="*/ 118 w 685"/>
                <a:gd name="T65" fmla="*/ 1003 h 1041"/>
                <a:gd name="T66" fmla="*/ 156 w 685"/>
                <a:gd name="T67" fmla="*/ 969 h 1041"/>
                <a:gd name="T68" fmla="*/ 192 w 685"/>
                <a:gd name="T69" fmla="*/ 937 h 1041"/>
                <a:gd name="T70" fmla="*/ 219 w 685"/>
                <a:gd name="T71" fmla="*/ 917 h 1041"/>
                <a:gd name="T72" fmla="*/ 229 w 685"/>
                <a:gd name="T73" fmla="*/ 898 h 1041"/>
                <a:gd name="T74" fmla="*/ 243 w 685"/>
                <a:gd name="T75" fmla="*/ 856 h 1041"/>
                <a:gd name="T76" fmla="*/ 268 w 685"/>
                <a:gd name="T77" fmla="*/ 809 h 1041"/>
                <a:gd name="T78" fmla="*/ 301 w 685"/>
                <a:gd name="T79" fmla="*/ 756 h 1041"/>
                <a:gd name="T80" fmla="*/ 338 w 685"/>
                <a:gd name="T81" fmla="*/ 704 h 1041"/>
                <a:gd name="T82" fmla="*/ 376 w 685"/>
                <a:gd name="T83" fmla="*/ 653 h 1041"/>
                <a:gd name="T84" fmla="*/ 413 w 685"/>
                <a:gd name="T85" fmla="*/ 610 h 1041"/>
                <a:gd name="T86" fmla="*/ 444 w 685"/>
                <a:gd name="T87" fmla="*/ 575 h 1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5" h="1041">
                  <a:moveTo>
                    <a:pt x="456" y="562"/>
                  </a:moveTo>
                  <a:lnTo>
                    <a:pt x="459" y="531"/>
                  </a:lnTo>
                  <a:lnTo>
                    <a:pt x="467" y="500"/>
                  </a:lnTo>
                  <a:lnTo>
                    <a:pt x="478" y="466"/>
                  </a:lnTo>
                  <a:lnTo>
                    <a:pt x="492" y="435"/>
                  </a:lnTo>
                  <a:lnTo>
                    <a:pt x="510" y="402"/>
                  </a:lnTo>
                  <a:lnTo>
                    <a:pt x="529" y="367"/>
                  </a:lnTo>
                  <a:lnTo>
                    <a:pt x="549" y="333"/>
                  </a:lnTo>
                  <a:lnTo>
                    <a:pt x="571" y="297"/>
                  </a:lnTo>
                  <a:lnTo>
                    <a:pt x="592" y="263"/>
                  </a:lnTo>
                  <a:lnTo>
                    <a:pt x="613" y="226"/>
                  </a:lnTo>
                  <a:lnTo>
                    <a:pt x="632" y="190"/>
                  </a:lnTo>
                  <a:lnTo>
                    <a:pt x="650" y="154"/>
                  </a:lnTo>
                  <a:lnTo>
                    <a:pt x="664" y="115"/>
                  </a:lnTo>
                  <a:lnTo>
                    <a:pt x="675" y="77"/>
                  </a:lnTo>
                  <a:lnTo>
                    <a:pt x="683" y="39"/>
                  </a:lnTo>
                  <a:lnTo>
                    <a:pt x="685" y="0"/>
                  </a:lnTo>
                  <a:lnTo>
                    <a:pt x="657" y="29"/>
                  </a:lnTo>
                  <a:lnTo>
                    <a:pt x="629" y="59"/>
                  </a:lnTo>
                  <a:lnTo>
                    <a:pt x="601" y="94"/>
                  </a:lnTo>
                  <a:lnTo>
                    <a:pt x="573" y="129"/>
                  </a:lnTo>
                  <a:lnTo>
                    <a:pt x="545" y="168"/>
                  </a:lnTo>
                  <a:lnTo>
                    <a:pt x="517" y="206"/>
                  </a:lnTo>
                  <a:lnTo>
                    <a:pt x="489" y="246"/>
                  </a:lnTo>
                  <a:lnTo>
                    <a:pt x="461" y="287"/>
                  </a:lnTo>
                  <a:lnTo>
                    <a:pt x="435" y="328"/>
                  </a:lnTo>
                  <a:lnTo>
                    <a:pt x="408" y="370"/>
                  </a:lnTo>
                  <a:lnTo>
                    <a:pt x="383" y="411"/>
                  </a:lnTo>
                  <a:lnTo>
                    <a:pt x="358" y="451"/>
                  </a:lnTo>
                  <a:lnTo>
                    <a:pt x="334" y="491"/>
                  </a:lnTo>
                  <a:lnTo>
                    <a:pt x="311" y="530"/>
                  </a:lnTo>
                  <a:lnTo>
                    <a:pt x="290" y="567"/>
                  </a:lnTo>
                  <a:lnTo>
                    <a:pt x="269" y="603"/>
                  </a:lnTo>
                  <a:lnTo>
                    <a:pt x="264" y="613"/>
                  </a:lnTo>
                  <a:lnTo>
                    <a:pt x="257" y="627"/>
                  </a:lnTo>
                  <a:lnTo>
                    <a:pt x="247" y="645"/>
                  </a:lnTo>
                  <a:lnTo>
                    <a:pt x="234" y="666"/>
                  </a:lnTo>
                  <a:lnTo>
                    <a:pt x="220" y="689"/>
                  </a:lnTo>
                  <a:lnTo>
                    <a:pt x="205" y="713"/>
                  </a:lnTo>
                  <a:lnTo>
                    <a:pt x="188" y="737"/>
                  </a:lnTo>
                  <a:lnTo>
                    <a:pt x="172" y="763"/>
                  </a:lnTo>
                  <a:lnTo>
                    <a:pt x="154" y="788"/>
                  </a:lnTo>
                  <a:lnTo>
                    <a:pt x="136" y="812"/>
                  </a:lnTo>
                  <a:lnTo>
                    <a:pt x="118" y="834"/>
                  </a:lnTo>
                  <a:lnTo>
                    <a:pt x="100" y="853"/>
                  </a:lnTo>
                  <a:lnTo>
                    <a:pt x="84" y="870"/>
                  </a:lnTo>
                  <a:lnTo>
                    <a:pt x="67" y="882"/>
                  </a:lnTo>
                  <a:lnTo>
                    <a:pt x="53" y="890"/>
                  </a:lnTo>
                  <a:lnTo>
                    <a:pt x="41" y="893"/>
                  </a:lnTo>
                  <a:lnTo>
                    <a:pt x="39" y="900"/>
                  </a:lnTo>
                  <a:lnTo>
                    <a:pt x="37" y="909"/>
                  </a:lnTo>
                  <a:lnTo>
                    <a:pt x="33" y="917"/>
                  </a:lnTo>
                  <a:lnTo>
                    <a:pt x="28" y="923"/>
                  </a:lnTo>
                  <a:lnTo>
                    <a:pt x="22" y="928"/>
                  </a:lnTo>
                  <a:lnTo>
                    <a:pt x="15" y="933"/>
                  </a:lnTo>
                  <a:lnTo>
                    <a:pt x="8" y="936"/>
                  </a:lnTo>
                  <a:lnTo>
                    <a:pt x="0" y="937"/>
                  </a:lnTo>
                  <a:lnTo>
                    <a:pt x="3" y="978"/>
                  </a:lnTo>
                  <a:lnTo>
                    <a:pt x="8" y="1007"/>
                  </a:lnTo>
                  <a:lnTo>
                    <a:pt x="18" y="1027"/>
                  </a:lnTo>
                  <a:lnTo>
                    <a:pt x="29" y="1038"/>
                  </a:lnTo>
                  <a:lnTo>
                    <a:pt x="44" y="1041"/>
                  </a:lnTo>
                  <a:lnTo>
                    <a:pt x="61" y="1039"/>
                  </a:lnTo>
                  <a:lnTo>
                    <a:pt x="79" y="1031"/>
                  </a:lnTo>
                  <a:lnTo>
                    <a:pt x="99" y="1018"/>
                  </a:lnTo>
                  <a:lnTo>
                    <a:pt x="118" y="1003"/>
                  </a:lnTo>
                  <a:lnTo>
                    <a:pt x="137" y="987"/>
                  </a:lnTo>
                  <a:lnTo>
                    <a:pt x="156" y="969"/>
                  </a:lnTo>
                  <a:lnTo>
                    <a:pt x="175" y="952"/>
                  </a:lnTo>
                  <a:lnTo>
                    <a:pt x="192" y="937"/>
                  </a:lnTo>
                  <a:lnTo>
                    <a:pt x="206" y="926"/>
                  </a:lnTo>
                  <a:lnTo>
                    <a:pt x="219" y="917"/>
                  </a:lnTo>
                  <a:lnTo>
                    <a:pt x="228" y="914"/>
                  </a:lnTo>
                  <a:lnTo>
                    <a:pt x="229" y="898"/>
                  </a:lnTo>
                  <a:lnTo>
                    <a:pt x="235" y="877"/>
                  </a:lnTo>
                  <a:lnTo>
                    <a:pt x="243" y="856"/>
                  </a:lnTo>
                  <a:lnTo>
                    <a:pt x="254" y="833"/>
                  </a:lnTo>
                  <a:lnTo>
                    <a:pt x="268" y="809"/>
                  </a:lnTo>
                  <a:lnTo>
                    <a:pt x="283" y="782"/>
                  </a:lnTo>
                  <a:lnTo>
                    <a:pt x="301" y="756"/>
                  </a:lnTo>
                  <a:lnTo>
                    <a:pt x="319" y="730"/>
                  </a:lnTo>
                  <a:lnTo>
                    <a:pt x="338" y="704"/>
                  </a:lnTo>
                  <a:lnTo>
                    <a:pt x="357" y="679"/>
                  </a:lnTo>
                  <a:lnTo>
                    <a:pt x="376" y="653"/>
                  </a:lnTo>
                  <a:lnTo>
                    <a:pt x="395" y="631"/>
                  </a:lnTo>
                  <a:lnTo>
                    <a:pt x="413" y="610"/>
                  </a:lnTo>
                  <a:lnTo>
                    <a:pt x="428" y="591"/>
                  </a:lnTo>
                  <a:lnTo>
                    <a:pt x="444" y="575"/>
                  </a:lnTo>
                  <a:lnTo>
                    <a:pt x="456" y="562"/>
                  </a:lnTo>
                  <a:close/>
                </a:path>
              </a:pathLst>
            </a:custGeom>
            <a:solidFill>
              <a:srgbClr val="6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2823" y="2620"/>
              <a:ext cx="339" cy="275"/>
            </a:xfrm>
            <a:custGeom>
              <a:avLst/>
              <a:gdLst>
                <a:gd name="T0" fmla="*/ 916 w 2059"/>
                <a:gd name="T1" fmla="*/ 829 h 1558"/>
                <a:gd name="T2" fmla="*/ 814 w 2059"/>
                <a:gd name="T3" fmla="*/ 955 h 1558"/>
                <a:gd name="T4" fmla="*/ 720 w 2059"/>
                <a:gd name="T5" fmla="*/ 1075 h 1558"/>
                <a:gd name="T6" fmla="*/ 667 w 2059"/>
                <a:gd name="T7" fmla="*/ 1196 h 1558"/>
                <a:gd name="T8" fmla="*/ 731 w 2059"/>
                <a:gd name="T9" fmla="*/ 1198 h 1558"/>
                <a:gd name="T10" fmla="*/ 889 w 2059"/>
                <a:gd name="T11" fmla="*/ 1098 h 1558"/>
                <a:gd name="T12" fmla="*/ 1106 w 2059"/>
                <a:gd name="T13" fmla="*/ 944 h 1558"/>
                <a:gd name="T14" fmla="*/ 1350 w 2059"/>
                <a:gd name="T15" fmla="*/ 755 h 1558"/>
                <a:gd name="T16" fmla="*/ 1595 w 2059"/>
                <a:gd name="T17" fmla="*/ 549 h 1558"/>
                <a:gd name="T18" fmla="*/ 1814 w 2059"/>
                <a:gd name="T19" fmla="*/ 347 h 1558"/>
                <a:gd name="T20" fmla="*/ 1976 w 2059"/>
                <a:gd name="T21" fmla="*/ 167 h 1558"/>
                <a:gd name="T22" fmla="*/ 2055 w 2059"/>
                <a:gd name="T23" fmla="*/ 27 h 1558"/>
                <a:gd name="T24" fmla="*/ 1993 w 2059"/>
                <a:gd name="T25" fmla="*/ 19 h 1558"/>
                <a:gd name="T26" fmla="*/ 1881 w 2059"/>
                <a:gd name="T27" fmla="*/ 93 h 1558"/>
                <a:gd name="T28" fmla="*/ 1751 w 2059"/>
                <a:gd name="T29" fmla="*/ 206 h 1558"/>
                <a:gd name="T30" fmla="*/ 1614 w 2059"/>
                <a:gd name="T31" fmla="*/ 340 h 1558"/>
                <a:gd name="T32" fmla="*/ 1478 w 2059"/>
                <a:gd name="T33" fmla="*/ 476 h 1558"/>
                <a:gd name="T34" fmla="*/ 1353 w 2059"/>
                <a:gd name="T35" fmla="*/ 595 h 1558"/>
                <a:gd name="T36" fmla="*/ 1249 w 2059"/>
                <a:gd name="T37" fmla="*/ 679 h 1558"/>
                <a:gd name="T38" fmla="*/ 1177 w 2059"/>
                <a:gd name="T39" fmla="*/ 710 h 1558"/>
                <a:gd name="T40" fmla="*/ 1256 w 2059"/>
                <a:gd name="T41" fmla="*/ 610 h 1558"/>
                <a:gd name="T42" fmla="*/ 1418 w 2059"/>
                <a:gd name="T43" fmla="*/ 421 h 1558"/>
                <a:gd name="T44" fmla="*/ 1572 w 2059"/>
                <a:gd name="T45" fmla="*/ 212 h 1558"/>
                <a:gd name="T46" fmla="*/ 1658 w 2059"/>
                <a:gd name="T47" fmla="*/ 34 h 1558"/>
                <a:gd name="T48" fmla="*/ 1558 w 2059"/>
                <a:gd name="T49" fmla="*/ 24 h 1558"/>
                <a:gd name="T50" fmla="*/ 1392 w 2059"/>
                <a:gd name="T51" fmla="*/ 118 h 1558"/>
                <a:gd name="T52" fmla="*/ 1203 w 2059"/>
                <a:gd name="T53" fmla="*/ 267 h 1558"/>
                <a:gd name="T54" fmla="*/ 1006 w 2059"/>
                <a:gd name="T55" fmla="*/ 449 h 1558"/>
                <a:gd name="T56" fmla="*/ 811 w 2059"/>
                <a:gd name="T57" fmla="*/ 646 h 1558"/>
                <a:gd name="T58" fmla="*/ 629 w 2059"/>
                <a:gd name="T59" fmla="*/ 837 h 1558"/>
                <a:gd name="T60" fmla="*/ 472 w 2059"/>
                <a:gd name="T61" fmla="*/ 1002 h 1558"/>
                <a:gd name="T62" fmla="*/ 354 w 2059"/>
                <a:gd name="T63" fmla="*/ 1122 h 1558"/>
                <a:gd name="T64" fmla="*/ 334 w 2059"/>
                <a:gd name="T65" fmla="*/ 1085 h 1558"/>
                <a:gd name="T66" fmla="*/ 340 w 2059"/>
                <a:gd name="T67" fmla="*/ 1040 h 1558"/>
                <a:gd name="T68" fmla="*/ 357 w 2059"/>
                <a:gd name="T69" fmla="*/ 998 h 1558"/>
                <a:gd name="T70" fmla="*/ 385 w 2059"/>
                <a:gd name="T71" fmla="*/ 923 h 1558"/>
                <a:gd name="T72" fmla="*/ 310 w 2059"/>
                <a:gd name="T73" fmla="*/ 942 h 1558"/>
                <a:gd name="T74" fmla="*/ 180 w 2059"/>
                <a:gd name="T75" fmla="*/ 1110 h 1558"/>
                <a:gd name="T76" fmla="*/ 64 w 2059"/>
                <a:gd name="T77" fmla="*/ 1330 h 1558"/>
                <a:gd name="T78" fmla="*/ 2 w 2059"/>
                <a:gd name="T79" fmla="*/ 1522 h 1558"/>
                <a:gd name="T80" fmla="*/ 80 w 2059"/>
                <a:gd name="T81" fmla="*/ 1535 h 1558"/>
                <a:gd name="T82" fmla="*/ 207 w 2059"/>
                <a:gd name="T83" fmla="*/ 1449 h 1558"/>
                <a:gd name="T84" fmla="*/ 347 w 2059"/>
                <a:gd name="T85" fmla="*/ 1314 h 1558"/>
                <a:gd name="T86" fmla="*/ 492 w 2059"/>
                <a:gd name="T87" fmla="*/ 1156 h 1558"/>
                <a:gd name="T88" fmla="*/ 634 w 2059"/>
                <a:gd name="T89" fmla="*/ 996 h 1558"/>
                <a:gd name="T90" fmla="*/ 766 w 2059"/>
                <a:gd name="T91" fmla="*/ 856 h 1558"/>
                <a:gd name="T92" fmla="*/ 877 w 2059"/>
                <a:gd name="T93" fmla="*/ 758 h 1558"/>
                <a:gd name="T94" fmla="*/ 962 w 2059"/>
                <a:gd name="T95" fmla="*/ 725 h 1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59" h="1558">
                  <a:moveTo>
                    <a:pt x="977" y="729"/>
                  </a:moveTo>
                  <a:lnTo>
                    <a:pt x="959" y="763"/>
                  </a:lnTo>
                  <a:lnTo>
                    <a:pt x="939" y="797"/>
                  </a:lnTo>
                  <a:lnTo>
                    <a:pt x="916" y="829"/>
                  </a:lnTo>
                  <a:lnTo>
                    <a:pt x="892" y="862"/>
                  </a:lnTo>
                  <a:lnTo>
                    <a:pt x="867" y="893"/>
                  </a:lnTo>
                  <a:lnTo>
                    <a:pt x="841" y="925"/>
                  </a:lnTo>
                  <a:lnTo>
                    <a:pt x="814" y="955"/>
                  </a:lnTo>
                  <a:lnTo>
                    <a:pt x="789" y="984"/>
                  </a:lnTo>
                  <a:lnTo>
                    <a:pt x="764" y="1015"/>
                  </a:lnTo>
                  <a:lnTo>
                    <a:pt x="741" y="1044"/>
                  </a:lnTo>
                  <a:lnTo>
                    <a:pt x="720" y="1075"/>
                  </a:lnTo>
                  <a:lnTo>
                    <a:pt x="701" y="1104"/>
                  </a:lnTo>
                  <a:lnTo>
                    <a:pt x="686" y="1134"/>
                  </a:lnTo>
                  <a:lnTo>
                    <a:pt x="675" y="1165"/>
                  </a:lnTo>
                  <a:lnTo>
                    <a:pt x="667" y="1196"/>
                  </a:lnTo>
                  <a:lnTo>
                    <a:pt x="664" y="1226"/>
                  </a:lnTo>
                  <a:lnTo>
                    <a:pt x="680" y="1222"/>
                  </a:lnTo>
                  <a:lnTo>
                    <a:pt x="703" y="1212"/>
                  </a:lnTo>
                  <a:lnTo>
                    <a:pt x="731" y="1198"/>
                  </a:lnTo>
                  <a:lnTo>
                    <a:pt x="764" y="1179"/>
                  </a:lnTo>
                  <a:lnTo>
                    <a:pt x="800" y="1156"/>
                  </a:lnTo>
                  <a:lnTo>
                    <a:pt x="844" y="1128"/>
                  </a:lnTo>
                  <a:lnTo>
                    <a:pt x="889" y="1098"/>
                  </a:lnTo>
                  <a:lnTo>
                    <a:pt x="939" y="1063"/>
                  </a:lnTo>
                  <a:lnTo>
                    <a:pt x="992" y="1026"/>
                  </a:lnTo>
                  <a:lnTo>
                    <a:pt x="1047" y="987"/>
                  </a:lnTo>
                  <a:lnTo>
                    <a:pt x="1106" y="944"/>
                  </a:lnTo>
                  <a:lnTo>
                    <a:pt x="1165" y="899"/>
                  </a:lnTo>
                  <a:lnTo>
                    <a:pt x="1226" y="853"/>
                  </a:lnTo>
                  <a:lnTo>
                    <a:pt x="1287" y="805"/>
                  </a:lnTo>
                  <a:lnTo>
                    <a:pt x="1350" y="755"/>
                  </a:lnTo>
                  <a:lnTo>
                    <a:pt x="1412" y="705"/>
                  </a:lnTo>
                  <a:lnTo>
                    <a:pt x="1474" y="654"/>
                  </a:lnTo>
                  <a:lnTo>
                    <a:pt x="1535" y="602"/>
                  </a:lnTo>
                  <a:lnTo>
                    <a:pt x="1595" y="549"/>
                  </a:lnTo>
                  <a:lnTo>
                    <a:pt x="1653" y="499"/>
                  </a:lnTo>
                  <a:lnTo>
                    <a:pt x="1709" y="448"/>
                  </a:lnTo>
                  <a:lnTo>
                    <a:pt x="1763" y="397"/>
                  </a:lnTo>
                  <a:lnTo>
                    <a:pt x="1814" y="347"/>
                  </a:lnTo>
                  <a:lnTo>
                    <a:pt x="1861" y="300"/>
                  </a:lnTo>
                  <a:lnTo>
                    <a:pt x="1903" y="253"/>
                  </a:lnTo>
                  <a:lnTo>
                    <a:pt x="1942" y="209"/>
                  </a:lnTo>
                  <a:lnTo>
                    <a:pt x="1976" y="167"/>
                  </a:lnTo>
                  <a:lnTo>
                    <a:pt x="2004" y="127"/>
                  </a:lnTo>
                  <a:lnTo>
                    <a:pt x="2027" y="90"/>
                  </a:lnTo>
                  <a:lnTo>
                    <a:pt x="2045" y="57"/>
                  </a:lnTo>
                  <a:lnTo>
                    <a:pt x="2055" y="27"/>
                  </a:lnTo>
                  <a:lnTo>
                    <a:pt x="2059" y="0"/>
                  </a:lnTo>
                  <a:lnTo>
                    <a:pt x="2039" y="3"/>
                  </a:lnTo>
                  <a:lnTo>
                    <a:pt x="2017" y="9"/>
                  </a:lnTo>
                  <a:lnTo>
                    <a:pt x="1993" y="19"/>
                  </a:lnTo>
                  <a:lnTo>
                    <a:pt x="1967" y="33"/>
                  </a:lnTo>
                  <a:lnTo>
                    <a:pt x="1939" y="50"/>
                  </a:lnTo>
                  <a:lnTo>
                    <a:pt x="1911" y="70"/>
                  </a:lnTo>
                  <a:lnTo>
                    <a:pt x="1881" y="93"/>
                  </a:lnTo>
                  <a:lnTo>
                    <a:pt x="1849" y="118"/>
                  </a:lnTo>
                  <a:lnTo>
                    <a:pt x="1817" y="146"/>
                  </a:lnTo>
                  <a:lnTo>
                    <a:pt x="1784" y="176"/>
                  </a:lnTo>
                  <a:lnTo>
                    <a:pt x="1751" y="206"/>
                  </a:lnTo>
                  <a:lnTo>
                    <a:pt x="1717" y="238"/>
                  </a:lnTo>
                  <a:lnTo>
                    <a:pt x="1683" y="271"/>
                  </a:lnTo>
                  <a:lnTo>
                    <a:pt x="1648" y="305"/>
                  </a:lnTo>
                  <a:lnTo>
                    <a:pt x="1614" y="340"/>
                  </a:lnTo>
                  <a:lnTo>
                    <a:pt x="1580" y="374"/>
                  </a:lnTo>
                  <a:lnTo>
                    <a:pt x="1545" y="408"/>
                  </a:lnTo>
                  <a:lnTo>
                    <a:pt x="1511" y="443"/>
                  </a:lnTo>
                  <a:lnTo>
                    <a:pt x="1478" y="476"/>
                  </a:lnTo>
                  <a:lnTo>
                    <a:pt x="1445" y="507"/>
                  </a:lnTo>
                  <a:lnTo>
                    <a:pt x="1413" y="538"/>
                  </a:lnTo>
                  <a:lnTo>
                    <a:pt x="1383" y="567"/>
                  </a:lnTo>
                  <a:lnTo>
                    <a:pt x="1353" y="595"/>
                  </a:lnTo>
                  <a:lnTo>
                    <a:pt x="1324" y="619"/>
                  </a:lnTo>
                  <a:lnTo>
                    <a:pt x="1297" y="642"/>
                  </a:lnTo>
                  <a:lnTo>
                    <a:pt x="1272" y="663"/>
                  </a:lnTo>
                  <a:lnTo>
                    <a:pt x="1249" y="679"/>
                  </a:lnTo>
                  <a:lnTo>
                    <a:pt x="1228" y="692"/>
                  </a:lnTo>
                  <a:lnTo>
                    <a:pt x="1209" y="702"/>
                  </a:lnTo>
                  <a:lnTo>
                    <a:pt x="1191" y="708"/>
                  </a:lnTo>
                  <a:lnTo>
                    <a:pt x="1177" y="710"/>
                  </a:lnTo>
                  <a:lnTo>
                    <a:pt x="1164" y="707"/>
                  </a:lnTo>
                  <a:lnTo>
                    <a:pt x="1189" y="680"/>
                  </a:lnTo>
                  <a:lnTo>
                    <a:pt x="1221" y="647"/>
                  </a:lnTo>
                  <a:lnTo>
                    <a:pt x="1256" y="610"/>
                  </a:lnTo>
                  <a:lnTo>
                    <a:pt x="1294" y="567"/>
                  </a:lnTo>
                  <a:lnTo>
                    <a:pt x="1334" y="521"/>
                  </a:lnTo>
                  <a:lnTo>
                    <a:pt x="1376" y="473"/>
                  </a:lnTo>
                  <a:lnTo>
                    <a:pt x="1418" y="421"/>
                  </a:lnTo>
                  <a:lnTo>
                    <a:pt x="1459" y="369"/>
                  </a:lnTo>
                  <a:lnTo>
                    <a:pt x="1500" y="317"/>
                  </a:lnTo>
                  <a:lnTo>
                    <a:pt x="1538" y="265"/>
                  </a:lnTo>
                  <a:lnTo>
                    <a:pt x="1572" y="212"/>
                  </a:lnTo>
                  <a:lnTo>
                    <a:pt x="1601" y="163"/>
                  </a:lnTo>
                  <a:lnTo>
                    <a:pt x="1627" y="117"/>
                  </a:lnTo>
                  <a:lnTo>
                    <a:pt x="1646" y="73"/>
                  </a:lnTo>
                  <a:lnTo>
                    <a:pt x="1658" y="34"/>
                  </a:lnTo>
                  <a:lnTo>
                    <a:pt x="1662" y="0"/>
                  </a:lnTo>
                  <a:lnTo>
                    <a:pt x="1631" y="3"/>
                  </a:lnTo>
                  <a:lnTo>
                    <a:pt x="1595" y="10"/>
                  </a:lnTo>
                  <a:lnTo>
                    <a:pt x="1558" y="24"/>
                  </a:lnTo>
                  <a:lnTo>
                    <a:pt x="1520" y="41"/>
                  </a:lnTo>
                  <a:lnTo>
                    <a:pt x="1479" y="62"/>
                  </a:lnTo>
                  <a:lnTo>
                    <a:pt x="1436" y="89"/>
                  </a:lnTo>
                  <a:lnTo>
                    <a:pt x="1392" y="118"/>
                  </a:lnTo>
                  <a:lnTo>
                    <a:pt x="1347" y="151"/>
                  </a:lnTo>
                  <a:lnTo>
                    <a:pt x="1300" y="187"/>
                  </a:lnTo>
                  <a:lnTo>
                    <a:pt x="1252" y="225"/>
                  </a:lnTo>
                  <a:lnTo>
                    <a:pt x="1203" y="267"/>
                  </a:lnTo>
                  <a:lnTo>
                    <a:pt x="1155" y="310"/>
                  </a:lnTo>
                  <a:lnTo>
                    <a:pt x="1106" y="355"/>
                  </a:lnTo>
                  <a:lnTo>
                    <a:pt x="1056" y="402"/>
                  </a:lnTo>
                  <a:lnTo>
                    <a:pt x="1006" y="449"/>
                  </a:lnTo>
                  <a:lnTo>
                    <a:pt x="957" y="499"/>
                  </a:lnTo>
                  <a:lnTo>
                    <a:pt x="907" y="547"/>
                  </a:lnTo>
                  <a:lnTo>
                    <a:pt x="859" y="597"/>
                  </a:lnTo>
                  <a:lnTo>
                    <a:pt x="811" y="646"/>
                  </a:lnTo>
                  <a:lnTo>
                    <a:pt x="764" y="696"/>
                  </a:lnTo>
                  <a:lnTo>
                    <a:pt x="717" y="744"/>
                  </a:lnTo>
                  <a:lnTo>
                    <a:pt x="672" y="791"/>
                  </a:lnTo>
                  <a:lnTo>
                    <a:pt x="629" y="837"/>
                  </a:lnTo>
                  <a:lnTo>
                    <a:pt x="587" y="881"/>
                  </a:lnTo>
                  <a:lnTo>
                    <a:pt x="547" y="925"/>
                  </a:lnTo>
                  <a:lnTo>
                    <a:pt x="509" y="964"/>
                  </a:lnTo>
                  <a:lnTo>
                    <a:pt x="472" y="1002"/>
                  </a:lnTo>
                  <a:lnTo>
                    <a:pt x="439" y="1037"/>
                  </a:lnTo>
                  <a:lnTo>
                    <a:pt x="409" y="1068"/>
                  </a:lnTo>
                  <a:lnTo>
                    <a:pt x="380" y="1098"/>
                  </a:lnTo>
                  <a:lnTo>
                    <a:pt x="354" y="1122"/>
                  </a:lnTo>
                  <a:lnTo>
                    <a:pt x="333" y="1142"/>
                  </a:lnTo>
                  <a:lnTo>
                    <a:pt x="333" y="1119"/>
                  </a:lnTo>
                  <a:lnTo>
                    <a:pt x="333" y="1100"/>
                  </a:lnTo>
                  <a:lnTo>
                    <a:pt x="334" y="1085"/>
                  </a:lnTo>
                  <a:lnTo>
                    <a:pt x="335" y="1071"/>
                  </a:lnTo>
                  <a:lnTo>
                    <a:pt x="336" y="1059"/>
                  </a:lnTo>
                  <a:lnTo>
                    <a:pt x="338" y="1049"/>
                  </a:lnTo>
                  <a:lnTo>
                    <a:pt x="340" y="1040"/>
                  </a:lnTo>
                  <a:lnTo>
                    <a:pt x="343" y="1031"/>
                  </a:lnTo>
                  <a:lnTo>
                    <a:pt x="347" y="1021"/>
                  </a:lnTo>
                  <a:lnTo>
                    <a:pt x="352" y="1011"/>
                  </a:lnTo>
                  <a:lnTo>
                    <a:pt x="357" y="998"/>
                  </a:lnTo>
                  <a:lnTo>
                    <a:pt x="362" y="984"/>
                  </a:lnTo>
                  <a:lnTo>
                    <a:pt x="370" y="968"/>
                  </a:lnTo>
                  <a:lnTo>
                    <a:pt x="377" y="948"/>
                  </a:lnTo>
                  <a:lnTo>
                    <a:pt x="385" y="923"/>
                  </a:lnTo>
                  <a:lnTo>
                    <a:pt x="395" y="895"/>
                  </a:lnTo>
                  <a:lnTo>
                    <a:pt x="370" y="900"/>
                  </a:lnTo>
                  <a:lnTo>
                    <a:pt x="340" y="917"/>
                  </a:lnTo>
                  <a:lnTo>
                    <a:pt x="310" y="942"/>
                  </a:lnTo>
                  <a:lnTo>
                    <a:pt x="278" y="976"/>
                  </a:lnTo>
                  <a:lnTo>
                    <a:pt x="245" y="1015"/>
                  </a:lnTo>
                  <a:lnTo>
                    <a:pt x="212" y="1061"/>
                  </a:lnTo>
                  <a:lnTo>
                    <a:pt x="180" y="1110"/>
                  </a:lnTo>
                  <a:lnTo>
                    <a:pt x="148" y="1164"/>
                  </a:lnTo>
                  <a:lnTo>
                    <a:pt x="118" y="1218"/>
                  </a:lnTo>
                  <a:lnTo>
                    <a:pt x="90" y="1274"/>
                  </a:lnTo>
                  <a:lnTo>
                    <a:pt x="64" y="1330"/>
                  </a:lnTo>
                  <a:lnTo>
                    <a:pt x="43" y="1384"/>
                  </a:lnTo>
                  <a:lnTo>
                    <a:pt x="25" y="1435"/>
                  </a:lnTo>
                  <a:lnTo>
                    <a:pt x="11" y="1482"/>
                  </a:lnTo>
                  <a:lnTo>
                    <a:pt x="2" y="1522"/>
                  </a:lnTo>
                  <a:lnTo>
                    <a:pt x="0" y="1558"/>
                  </a:lnTo>
                  <a:lnTo>
                    <a:pt x="25" y="1555"/>
                  </a:lnTo>
                  <a:lnTo>
                    <a:pt x="52" y="1548"/>
                  </a:lnTo>
                  <a:lnTo>
                    <a:pt x="80" y="1535"/>
                  </a:lnTo>
                  <a:lnTo>
                    <a:pt x="110" y="1520"/>
                  </a:lnTo>
                  <a:lnTo>
                    <a:pt x="141" y="1499"/>
                  </a:lnTo>
                  <a:lnTo>
                    <a:pt x="174" y="1475"/>
                  </a:lnTo>
                  <a:lnTo>
                    <a:pt x="207" y="1449"/>
                  </a:lnTo>
                  <a:lnTo>
                    <a:pt x="240" y="1418"/>
                  </a:lnTo>
                  <a:lnTo>
                    <a:pt x="275" y="1385"/>
                  </a:lnTo>
                  <a:lnTo>
                    <a:pt x="311" y="1351"/>
                  </a:lnTo>
                  <a:lnTo>
                    <a:pt x="347" y="1314"/>
                  </a:lnTo>
                  <a:lnTo>
                    <a:pt x="382" y="1276"/>
                  </a:lnTo>
                  <a:lnTo>
                    <a:pt x="419" y="1238"/>
                  </a:lnTo>
                  <a:lnTo>
                    <a:pt x="456" y="1197"/>
                  </a:lnTo>
                  <a:lnTo>
                    <a:pt x="492" y="1156"/>
                  </a:lnTo>
                  <a:lnTo>
                    <a:pt x="528" y="1115"/>
                  </a:lnTo>
                  <a:lnTo>
                    <a:pt x="564" y="1075"/>
                  </a:lnTo>
                  <a:lnTo>
                    <a:pt x="600" y="1035"/>
                  </a:lnTo>
                  <a:lnTo>
                    <a:pt x="634" y="996"/>
                  </a:lnTo>
                  <a:lnTo>
                    <a:pt x="668" y="959"/>
                  </a:lnTo>
                  <a:lnTo>
                    <a:pt x="701" y="922"/>
                  </a:lnTo>
                  <a:lnTo>
                    <a:pt x="734" y="889"/>
                  </a:lnTo>
                  <a:lnTo>
                    <a:pt x="766" y="856"/>
                  </a:lnTo>
                  <a:lnTo>
                    <a:pt x="795" y="827"/>
                  </a:lnTo>
                  <a:lnTo>
                    <a:pt x="825" y="801"/>
                  </a:lnTo>
                  <a:lnTo>
                    <a:pt x="851" y="778"/>
                  </a:lnTo>
                  <a:lnTo>
                    <a:pt x="877" y="758"/>
                  </a:lnTo>
                  <a:lnTo>
                    <a:pt x="901" y="743"/>
                  </a:lnTo>
                  <a:lnTo>
                    <a:pt x="924" y="733"/>
                  </a:lnTo>
                  <a:lnTo>
                    <a:pt x="944" y="726"/>
                  </a:lnTo>
                  <a:lnTo>
                    <a:pt x="962" y="725"/>
                  </a:lnTo>
                  <a:lnTo>
                    <a:pt x="977" y="729"/>
                  </a:lnTo>
                  <a:close/>
                </a:path>
              </a:pathLst>
            </a:custGeom>
            <a:solidFill>
              <a:srgbClr val="65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2" name="Freeform 12"/>
            <p:cNvSpPr>
              <a:spLocks/>
            </p:cNvSpPr>
            <p:nvPr/>
          </p:nvSpPr>
          <p:spPr bwMode="auto">
            <a:xfrm>
              <a:off x="2427" y="3590"/>
              <a:ext cx="78" cy="28"/>
            </a:xfrm>
            <a:custGeom>
              <a:avLst/>
              <a:gdLst>
                <a:gd name="T0" fmla="*/ 477 w 477"/>
                <a:gd name="T1" fmla="*/ 126 h 158"/>
                <a:gd name="T2" fmla="*/ 476 w 477"/>
                <a:gd name="T3" fmla="*/ 136 h 158"/>
                <a:gd name="T4" fmla="*/ 464 w 477"/>
                <a:gd name="T5" fmla="*/ 144 h 158"/>
                <a:gd name="T6" fmla="*/ 445 w 477"/>
                <a:gd name="T7" fmla="*/ 150 h 158"/>
                <a:gd name="T8" fmla="*/ 420 w 477"/>
                <a:gd name="T9" fmla="*/ 154 h 158"/>
                <a:gd name="T10" fmla="*/ 388 w 477"/>
                <a:gd name="T11" fmla="*/ 156 h 158"/>
                <a:gd name="T12" fmla="*/ 351 w 477"/>
                <a:gd name="T13" fmla="*/ 158 h 158"/>
                <a:gd name="T14" fmla="*/ 312 w 477"/>
                <a:gd name="T15" fmla="*/ 158 h 158"/>
                <a:gd name="T16" fmla="*/ 270 w 477"/>
                <a:gd name="T17" fmla="*/ 156 h 158"/>
                <a:gd name="T18" fmla="*/ 227 w 477"/>
                <a:gd name="T19" fmla="*/ 154 h 158"/>
                <a:gd name="T20" fmla="*/ 183 w 477"/>
                <a:gd name="T21" fmla="*/ 151 h 158"/>
                <a:gd name="T22" fmla="*/ 141 w 477"/>
                <a:gd name="T23" fmla="*/ 147 h 158"/>
                <a:gd name="T24" fmla="*/ 103 w 477"/>
                <a:gd name="T25" fmla="*/ 142 h 158"/>
                <a:gd name="T26" fmla="*/ 69 w 477"/>
                <a:gd name="T27" fmla="*/ 139 h 158"/>
                <a:gd name="T28" fmla="*/ 40 w 477"/>
                <a:gd name="T29" fmla="*/ 135 h 158"/>
                <a:gd name="T30" fmla="*/ 16 w 477"/>
                <a:gd name="T31" fmla="*/ 130 h 158"/>
                <a:gd name="T32" fmla="*/ 0 w 477"/>
                <a:gd name="T33" fmla="*/ 126 h 158"/>
                <a:gd name="T34" fmla="*/ 30 w 477"/>
                <a:gd name="T35" fmla="*/ 113 h 158"/>
                <a:gd name="T36" fmla="*/ 63 w 477"/>
                <a:gd name="T37" fmla="*/ 98 h 158"/>
                <a:gd name="T38" fmla="*/ 98 w 477"/>
                <a:gd name="T39" fmla="*/ 81 h 158"/>
                <a:gd name="T40" fmla="*/ 136 w 477"/>
                <a:gd name="T41" fmla="*/ 65 h 158"/>
                <a:gd name="T42" fmla="*/ 176 w 477"/>
                <a:gd name="T43" fmla="*/ 48 h 158"/>
                <a:gd name="T44" fmla="*/ 215 w 477"/>
                <a:gd name="T45" fmla="*/ 33 h 158"/>
                <a:gd name="T46" fmla="*/ 255 w 477"/>
                <a:gd name="T47" fmla="*/ 20 h 158"/>
                <a:gd name="T48" fmla="*/ 294 w 477"/>
                <a:gd name="T49" fmla="*/ 9 h 158"/>
                <a:gd name="T50" fmla="*/ 331 w 477"/>
                <a:gd name="T51" fmla="*/ 2 h 158"/>
                <a:gd name="T52" fmla="*/ 365 w 477"/>
                <a:gd name="T53" fmla="*/ 0 h 158"/>
                <a:gd name="T54" fmla="*/ 396 w 477"/>
                <a:gd name="T55" fmla="*/ 2 h 158"/>
                <a:gd name="T56" fmla="*/ 424 w 477"/>
                <a:gd name="T57" fmla="*/ 13 h 158"/>
                <a:gd name="T58" fmla="*/ 445 w 477"/>
                <a:gd name="T59" fmla="*/ 28 h 158"/>
                <a:gd name="T60" fmla="*/ 463 w 477"/>
                <a:gd name="T61" fmla="*/ 52 h 158"/>
                <a:gd name="T62" fmla="*/ 473 w 477"/>
                <a:gd name="T63" fmla="*/ 84 h 158"/>
                <a:gd name="T64" fmla="*/ 477 w 477"/>
                <a:gd name="T65" fmla="*/ 12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7" h="158">
                  <a:moveTo>
                    <a:pt x="477" y="126"/>
                  </a:moveTo>
                  <a:lnTo>
                    <a:pt x="476" y="136"/>
                  </a:lnTo>
                  <a:lnTo>
                    <a:pt x="464" y="144"/>
                  </a:lnTo>
                  <a:lnTo>
                    <a:pt x="445" y="150"/>
                  </a:lnTo>
                  <a:lnTo>
                    <a:pt x="420" y="154"/>
                  </a:lnTo>
                  <a:lnTo>
                    <a:pt x="388" y="156"/>
                  </a:lnTo>
                  <a:lnTo>
                    <a:pt x="351" y="158"/>
                  </a:lnTo>
                  <a:lnTo>
                    <a:pt x="312" y="158"/>
                  </a:lnTo>
                  <a:lnTo>
                    <a:pt x="270" y="156"/>
                  </a:lnTo>
                  <a:lnTo>
                    <a:pt x="227" y="154"/>
                  </a:lnTo>
                  <a:lnTo>
                    <a:pt x="183" y="151"/>
                  </a:lnTo>
                  <a:lnTo>
                    <a:pt x="141" y="147"/>
                  </a:lnTo>
                  <a:lnTo>
                    <a:pt x="103" y="142"/>
                  </a:lnTo>
                  <a:lnTo>
                    <a:pt x="69" y="139"/>
                  </a:lnTo>
                  <a:lnTo>
                    <a:pt x="40" y="135"/>
                  </a:lnTo>
                  <a:lnTo>
                    <a:pt x="16" y="130"/>
                  </a:lnTo>
                  <a:lnTo>
                    <a:pt x="0" y="126"/>
                  </a:lnTo>
                  <a:lnTo>
                    <a:pt x="30" y="113"/>
                  </a:lnTo>
                  <a:lnTo>
                    <a:pt x="63" y="98"/>
                  </a:lnTo>
                  <a:lnTo>
                    <a:pt x="98" y="81"/>
                  </a:lnTo>
                  <a:lnTo>
                    <a:pt x="136" y="65"/>
                  </a:lnTo>
                  <a:lnTo>
                    <a:pt x="176" y="48"/>
                  </a:lnTo>
                  <a:lnTo>
                    <a:pt x="215" y="33"/>
                  </a:lnTo>
                  <a:lnTo>
                    <a:pt x="255" y="20"/>
                  </a:lnTo>
                  <a:lnTo>
                    <a:pt x="294" y="9"/>
                  </a:lnTo>
                  <a:lnTo>
                    <a:pt x="331" y="2"/>
                  </a:lnTo>
                  <a:lnTo>
                    <a:pt x="365" y="0"/>
                  </a:lnTo>
                  <a:lnTo>
                    <a:pt x="396" y="2"/>
                  </a:lnTo>
                  <a:lnTo>
                    <a:pt x="424" y="13"/>
                  </a:lnTo>
                  <a:lnTo>
                    <a:pt x="445" y="28"/>
                  </a:lnTo>
                  <a:lnTo>
                    <a:pt x="463" y="52"/>
                  </a:lnTo>
                  <a:lnTo>
                    <a:pt x="473" y="84"/>
                  </a:lnTo>
                  <a:lnTo>
                    <a:pt x="477" y="126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3" name="Freeform 13"/>
            <p:cNvSpPr>
              <a:spLocks/>
            </p:cNvSpPr>
            <p:nvPr/>
          </p:nvSpPr>
          <p:spPr bwMode="auto">
            <a:xfrm>
              <a:off x="2285" y="3490"/>
              <a:ext cx="24" cy="37"/>
            </a:xfrm>
            <a:custGeom>
              <a:avLst/>
              <a:gdLst>
                <a:gd name="T0" fmla="*/ 143 w 143"/>
                <a:gd name="T1" fmla="*/ 124 h 206"/>
                <a:gd name="T2" fmla="*/ 142 w 143"/>
                <a:gd name="T3" fmla="*/ 138 h 206"/>
                <a:gd name="T4" fmla="*/ 141 w 143"/>
                <a:gd name="T5" fmla="*/ 150 h 206"/>
                <a:gd name="T6" fmla="*/ 137 w 143"/>
                <a:gd name="T7" fmla="*/ 162 h 206"/>
                <a:gd name="T8" fmla="*/ 133 w 143"/>
                <a:gd name="T9" fmla="*/ 172 h 206"/>
                <a:gd name="T10" fmla="*/ 129 w 143"/>
                <a:gd name="T11" fmla="*/ 181 h 206"/>
                <a:gd name="T12" fmla="*/ 127 w 143"/>
                <a:gd name="T13" fmla="*/ 190 h 206"/>
                <a:gd name="T14" fmla="*/ 124 w 143"/>
                <a:gd name="T15" fmla="*/ 199 h 206"/>
                <a:gd name="T16" fmla="*/ 123 w 143"/>
                <a:gd name="T17" fmla="*/ 206 h 206"/>
                <a:gd name="T18" fmla="*/ 115 w 143"/>
                <a:gd name="T19" fmla="*/ 199 h 206"/>
                <a:gd name="T20" fmla="*/ 108 w 143"/>
                <a:gd name="T21" fmla="*/ 190 h 206"/>
                <a:gd name="T22" fmla="*/ 101 w 143"/>
                <a:gd name="T23" fmla="*/ 182 h 206"/>
                <a:gd name="T24" fmla="*/ 95 w 143"/>
                <a:gd name="T25" fmla="*/ 174 h 206"/>
                <a:gd name="T26" fmla="*/ 90 w 143"/>
                <a:gd name="T27" fmla="*/ 167 h 206"/>
                <a:gd name="T28" fmla="*/ 86 w 143"/>
                <a:gd name="T29" fmla="*/ 159 h 206"/>
                <a:gd name="T30" fmla="*/ 84 w 143"/>
                <a:gd name="T31" fmla="*/ 152 h 206"/>
                <a:gd name="T32" fmla="*/ 82 w 143"/>
                <a:gd name="T33" fmla="*/ 144 h 206"/>
                <a:gd name="T34" fmla="*/ 74 w 143"/>
                <a:gd name="T35" fmla="*/ 143 h 206"/>
                <a:gd name="T36" fmla="*/ 63 w 143"/>
                <a:gd name="T37" fmla="*/ 138 h 206"/>
                <a:gd name="T38" fmla="*/ 52 w 143"/>
                <a:gd name="T39" fmla="*/ 130 h 206"/>
                <a:gd name="T40" fmla="*/ 40 w 143"/>
                <a:gd name="T41" fmla="*/ 121 h 206"/>
                <a:gd name="T42" fmla="*/ 29 w 143"/>
                <a:gd name="T43" fmla="*/ 111 h 206"/>
                <a:gd name="T44" fmla="*/ 19 w 143"/>
                <a:gd name="T45" fmla="*/ 101 h 206"/>
                <a:gd name="T46" fmla="*/ 9 w 143"/>
                <a:gd name="T47" fmla="*/ 92 h 206"/>
                <a:gd name="T48" fmla="*/ 0 w 143"/>
                <a:gd name="T49" fmla="*/ 83 h 206"/>
                <a:gd name="T50" fmla="*/ 40 w 143"/>
                <a:gd name="T51" fmla="*/ 63 h 206"/>
                <a:gd name="T52" fmla="*/ 42 w 143"/>
                <a:gd name="T53" fmla="*/ 55 h 206"/>
                <a:gd name="T54" fmla="*/ 44 w 143"/>
                <a:gd name="T55" fmla="*/ 46 h 206"/>
                <a:gd name="T56" fmla="*/ 48 w 143"/>
                <a:gd name="T57" fmla="*/ 38 h 206"/>
                <a:gd name="T58" fmla="*/ 53 w 143"/>
                <a:gd name="T59" fmla="*/ 31 h 206"/>
                <a:gd name="T60" fmla="*/ 60 w 143"/>
                <a:gd name="T61" fmla="*/ 23 h 206"/>
                <a:gd name="T62" fmla="*/ 67 w 143"/>
                <a:gd name="T63" fmla="*/ 15 h 206"/>
                <a:gd name="T64" fmla="*/ 75 w 143"/>
                <a:gd name="T65" fmla="*/ 8 h 206"/>
                <a:gd name="T66" fmla="*/ 82 w 143"/>
                <a:gd name="T67" fmla="*/ 0 h 206"/>
                <a:gd name="T68" fmla="*/ 96 w 143"/>
                <a:gd name="T69" fmla="*/ 15 h 206"/>
                <a:gd name="T70" fmla="*/ 107 w 143"/>
                <a:gd name="T71" fmla="*/ 31 h 206"/>
                <a:gd name="T72" fmla="*/ 114 w 143"/>
                <a:gd name="T73" fmla="*/ 46 h 206"/>
                <a:gd name="T74" fmla="*/ 121 w 143"/>
                <a:gd name="T75" fmla="*/ 61 h 206"/>
                <a:gd name="T76" fmla="*/ 126 w 143"/>
                <a:gd name="T77" fmla="*/ 78 h 206"/>
                <a:gd name="T78" fmla="*/ 131 w 143"/>
                <a:gd name="T79" fmla="*/ 93 h 206"/>
                <a:gd name="T80" fmla="*/ 137 w 143"/>
                <a:gd name="T81" fmla="*/ 108 h 206"/>
                <a:gd name="T82" fmla="*/ 143 w 143"/>
                <a:gd name="T83" fmla="*/ 12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3" h="206">
                  <a:moveTo>
                    <a:pt x="143" y="124"/>
                  </a:moveTo>
                  <a:lnTo>
                    <a:pt x="142" y="138"/>
                  </a:lnTo>
                  <a:lnTo>
                    <a:pt x="141" y="150"/>
                  </a:lnTo>
                  <a:lnTo>
                    <a:pt x="137" y="162"/>
                  </a:lnTo>
                  <a:lnTo>
                    <a:pt x="133" y="172"/>
                  </a:lnTo>
                  <a:lnTo>
                    <a:pt x="129" y="181"/>
                  </a:lnTo>
                  <a:lnTo>
                    <a:pt x="127" y="190"/>
                  </a:lnTo>
                  <a:lnTo>
                    <a:pt x="124" y="199"/>
                  </a:lnTo>
                  <a:lnTo>
                    <a:pt x="123" y="206"/>
                  </a:lnTo>
                  <a:lnTo>
                    <a:pt x="115" y="199"/>
                  </a:lnTo>
                  <a:lnTo>
                    <a:pt x="108" y="190"/>
                  </a:lnTo>
                  <a:lnTo>
                    <a:pt x="101" y="182"/>
                  </a:lnTo>
                  <a:lnTo>
                    <a:pt x="95" y="174"/>
                  </a:lnTo>
                  <a:lnTo>
                    <a:pt x="90" y="167"/>
                  </a:lnTo>
                  <a:lnTo>
                    <a:pt x="86" y="159"/>
                  </a:lnTo>
                  <a:lnTo>
                    <a:pt x="84" y="152"/>
                  </a:lnTo>
                  <a:lnTo>
                    <a:pt x="82" y="144"/>
                  </a:lnTo>
                  <a:lnTo>
                    <a:pt x="74" y="143"/>
                  </a:lnTo>
                  <a:lnTo>
                    <a:pt x="63" y="138"/>
                  </a:lnTo>
                  <a:lnTo>
                    <a:pt x="52" y="130"/>
                  </a:lnTo>
                  <a:lnTo>
                    <a:pt x="40" y="121"/>
                  </a:lnTo>
                  <a:lnTo>
                    <a:pt x="29" y="111"/>
                  </a:lnTo>
                  <a:lnTo>
                    <a:pt x="19" y="101"/>
                  </a:lnTo>
                  <a:lnTo>
                    <a:pt x="9" y="92"/>
                  </a:lnTo>
                  <a:lnTo>
                    <a:pt x="0" y="83"/>
                  </a:lnTo>
                  <a:lnTo>
                    <a:pt x="40" y="63"/>
                  </a:lnTo>
                  <a:lnTo>
                    <a:pt x="42" y="55"/>
                  </a:lnTo>
                  <a:lnTo>
                    <a:pt x="44" y="46"/>
                  </a:lnTo>
                  <a:lnTo>
                    <a:pt x="48" y="38"/>
                  </a:lnTo>
                  <a:lnTo>
                    <a:pt x="53" y="31"/>
                  </a:lnTo>
                  <a:lnTo>
                    <a:pt x="60" y="23"/>
                  </a:lnTo>
                  <a:lnTo>
                    <a:pt x="67" y="15"/>
                  </a:lnTo>
                  <a:lnTo>
                    <a:pt x="75" y="8"/>
                  </a:lnTo>
                  <a:lnTo>
                    <a:pt x="82" y="0"/>
                  </a:lnTo>
                  <a:lnTo>
                    <a:pt x="96" y="15"/>
                  </a:lnTo>
                  <a:lnTo>
                    <a:pt x="107" y="31"/>
                  </a:lnTo>
                  <a:lnTo>
                    <a:pt x="114" y="46"/>
                  </a:lnTo>
                  <a:lnTo>
                    <a:pt x="121" y="61"/>
                  </a:lnTo>
                  <a:lnTo>
                    <a:pt x="126" y="78"/>
                  </a:lnTo>
                  <a:lnTo>
                    <a:pt x="131" y="93"/>
                  </a:lnTo>
                  <a:lnTo>
                    <a:pt x="137" y="108"/>
                  </a:lnTo>
                  <a:lnTo>
                    <a:pt x="143" y="124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2251" y="3453"/>
              <a:ext cx="25" cy="33"/>
            </a:xfrm>
            <a:custGeom>
              <a:avLst/>
              <a:gdLst>
                <a:gd name="T0" fmla="*/ 144 w 152"/>
                <a:gd name="T1" fmla="*/ 103 h 186"/>
                <a:gd name="T2" fmla="*/ 142 w 152"/>
                <a:gd name="T3" fmla="*/ 117 h 186"/>
                <a:gd name="T4" fmla="*/ 140 w 152"/>
                <a:gd name="T5" fmla="*/ 130 h 186"/>
                <a:gd name="T6" fmla="*/ 136 w 152"/>
                <a:gd name="T7" fmla="*/ 141 h 186"/>
                <a:gd name="T8" fmla="*/ 131 w 152"/>
                <a:gd name="T9" fmla="*/ 151 h 186"/>
                <a:gd name="T10" fmla="*/ 124 w 152"/>
                <a:gd name="T11" fmla="*/ 160 h 186"/>
                <a:gd name="T12" fmla="*/ 118 w 152"/>
                <a:gd name="T13" fmla="*/ 169 h 186"/>
                <a:gd name="T14" fmla="*/ 110 w 152"/>
                <a:gd name="T15" fmla="*/ 178 h 186"/>
                <a:gd name="T16" fmla="*/ 103 w 152"/>
                <a:gd name="T17" fmla="*/ 186 h 186"/>
                <a:gd name="T18" fmla="*/ 94 w 152"/>
                <a:gd name="T19" fmla="*/ 176 h 186"/>
                <a:gd name="T20" fmla="*/ 84 w 152"/>
                <a:gd name="T21" fmla="*/ 163 h 186"/>
                <a:gd name="T22" fmla="*/ 72 w 152"/>
                <a:gd name="T23" fmla="*/ 148 h 186"/>
                <a:gd name="T24" fmla="*/ 60 w 152"/>
                <a:gd name="T25" fmla="*/ 131 h 186"/>
                <a:gd name="T26" fmla="*/ 44 w 152"/>
                <a:gd name="T27" fmla="*/ 113 h 186"/>
                <a:gd name="T28" fmla="*/ 30 w 152"/>
                <a:gd name="T29" fmla="*/ 95 h 186"/>
                <a:gd name="T30" fmla="*/ 15 w 152"/>
                <a:gd name="T31" fmla="*/ 79 h 186"/>
                <a:gd name="T32" fmla="*/ 0 w 152"/>
                <a:gd name="T33" fmla="*/ 62 h 186"/>
                <a:gd name="T34" fmla="*/ 16 w 152"/>
                <a:gd name="T35" fmla="*/ 56 h 186"/>
                <a:gd name="T36" fmla="*/ 34 w 152"/>
                <a:gd name="T37" fmla="*/ 50 h 186"/>
                <a:gd name="T38" fmla="*/ 52 w 152"/>
                <a:gd name="T39" fmla="*/ 45 h 186"/>
                <a:gd name="T40" fmla="*/ 72 w 152"/>
                <a:gd name="T41" fmla="*/ 40 h 186"/>
                <a:gd name="T42" fmla="*/ 91 w 152"/>
                <a:gd name="T43" fmla="*/ 33 h 186"/>
                <a:gd name="T44" fmla="*/ 109 w 152"/>
                <a:gd name="T45" fmla="*/ 24 h 186"/>
                <a:gd name="T46" fmla="*/ 127 w 152"/>
                <a:gd name="T47" fmla="*/ 14 h 186"/>
                <a:gd name="T48" fmla="*/ 144 w 152"/>
                <a:gd name="T49" fmla="*/ 0 h 186"/>
                <a:gd name="T50" fmla="*/ 150 w 152"/>
                <a:gd name="T51" fmla="*/ 15 h 186"/>
                <a:gd name="T52" fmla="*/ 152 w 152"/>
                <a:gd name="T53" fmla="*/ 28 h 186"/>
                <a:gd name="T54" fmla="*/ 152 w 152"/>
                <a:gd name="T55" fmla="*/ 41 h 186"/>
                <a:gd name="T56" fmla="*/ 151 w 152"/>
                <a:gd name="T57" fmla="*/ 52 h 186"/>
                <a:gd name="T58" fmla="*/ 149 w 152"/>
                <a:gd name="T59" fmla="*/ 64 h 186"/>
                <a:gd name="T60" fmla="*/ 146 w 152"/>
                <a:gd name="T61" fmla="*/ 75 h 186"/>
                <a:gd name="T62" fmla="*/ 145 w 152"/>
                <a:gd name="T63" fmla="*/ 89 h 186"/>
                <a:gd name="T64" fmla="*/ 144 w 152"/>
                <a:gd name="T65" fmla="*/ 10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" h="186">
                  <a:moveTo>
                    <a:pt x="144" y="103"/>
                  </a:moveTo>
                  <a:lnTo>
                    <a:pt x="142" y="117"/>
                  </a:lnTo>
                  <a:lnTo>
                    <a:pt x="140" y="130"/>
                  </a:lnTo>
                  <a:lnTo>
                    <a:pt x="136" y="141"/>
                  </a:lnTo>
                  <a:lnTo>
                    <a:pt x="131" y="151"/>
                  </a:lnTo>
                  <a:lnTo>
                    <a:pt x="124" y="160"/>
                  </a:lnTo>
                  <a:lnTo>
                    <a:pt x="118" y="169"/>
                  </a:lnTo>
                  <a:lnTo>
                    <a:pt x="110" y="178"/>
                  </a:lnTo>
                  <a:lnTo>
                    <a:pt x="103" y="186"/>
                  </a:lnTo>
                  <a:lnTo>
                    <a:pt x="94" y="176"/>
                  </a:lnTo>
                  <a:lnTo>
                    <a:pt x="84" y="163"/>
                  </a:lnTo>
                  <a:lnTo>
                    <a:pt x="72" y="148"/>
                  </a:lnTo>
                  <a:lnTo>
                    <a:pt x="60" y="131"/>
                  </a:lnTo>
                  <a:lnTo>
                    <a:pt x="44" y="113"/>
                  </a:lnTo>
                  <a:lnTo>
                    <a:pt x="30" y="95"/>
                  </a:lnTo>
                  <a:lnTo>
                    <a:pt x="15" y="79"/>
                  </a:lnTo>
                  <a:lnTo>
                    <a:pt x="0" y="62"/>
                  </a:lnTo>
                  <a:lnTo>
                    <a:pt x="16" y="56"/>
                  </a:lnTo>
                  <a:lnTo>
                    <a:pt x="34" y="50"/>
                  </a:lnTo>
                  <a:lnTo>
                    <a:pt x="52" y="45"/>
                  </a:lnTo>
                  <a:lnTo>
                    <a:pt x="72" y="40"/>
                  </a:lnTo>
                  <a:lnTo>
                    <a:pt x="91" y="33"/>
                  </a:lnTo>
                  <a:lnTo>
                    <a:pt x="109" y="24"/>
                  </a:lnTo>
                  <a:lnTo>
                    <a:pt x="127" y="14"/>
                  </a:lnTo>
                  <a:lnTo>
                    <a:pt x="144" y="0"/>
                  </a:lnTo>
                  <a:lnTo>
                    <a:pt x="150" y="15"/>
                  </a:lnTo>
                  <a:lnTo>
                    <a:pt x="152" y="28"/>
                  </a:lnTo>
                  <a:lnTo>
                    <a:pt x="152" y="41"/>
                  </a:lnTo>
                  <a:lnTo>
                    <a:pt x="151" y="52"/>
                  </a:lnTo>
                  <a:lnTo>
                    <a:pt x="149" y="64"/>
                  </a:lnTo>
                  <a:lnTo>
                    <a:pt x="146" y="75"/>
                  </a:lnTo>
                  <a:lnTo>
                    <a:pt x="145" y="89"/>
                  </a:lnTo>
                  <a:lnTo>
                    <a:pt x="144" y="103"/>
                  </a:lnTo>
                  <a:close/>
                </a:path>
              </a:pathLst>
            </a:custGeom>
            <a:solidFill>
              <a:srgbClr val="9B9B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2966" y="3404"/>
              <a:ext cx="48" cy="23"/>
            </a:xfrm>
            <a:custGeom>
              <a:avLst/>
              <a:gdLst>
                <a:gd name="T0" fmla="*/ 249 w 289"/>
                <a:gd name="T1" fmla="*/ 60 h 131"/>
                <a:gd name="T2" fmla="*/ 234 w 289"/>
                <a:gd name="T3" fmla="*/ 61 h 131"/>
                <a:gd name="T4" fmla="*/ 218 w 289"/>
                <a:gd name="T5" fmla="*/ 63 h 131"/>
                <a:gd name="T6" fmla="*/ 203 w 289"/>
                <a:gd name="T7" fmla="*/ 69 h 131"/>
                <a:gd name="T8" fmla="*/ 187 w 289"/>
                <a:gd name="T9" fmla="*/ 75 h 131"/>
                <a:gd name="T10" fmla="*/ 171 w 289"/>
                <a:gd name="T11" fmla="*/ 82 h 131"/>
                <a:gd name="T12" fmla="*/ 156 w 289"/>
                <a:gd name="T13" fmla="*/ 90 h 131"/>
                <a:gd name="T14" fmla="*/ 141 w 289"/>
                <a:gd name="T15" fmla="*/ 98 h 131"/>
                <a:gd name="T16" fmla="*/ 125 w 289"/>
                <a:gd name="T17" fmla="*/ 105 h 131"/>
                <a:gd name="T18" fmla="*/ 110 w 289"/>
                <a:gd name="T19" fmla="*/ 113 h 131"/>
                <a:gd name="T20" fmla="*/ 94 w 289"/>
                <a:gd name="T21" fmla="*/ 119 h 131"/>
                <a:gd name="T22" fmla="*/ 78 w 289"/>
                <a:gd name="T23" fmla="*/ 124 h 131"/>
                <a:gd name="T24" fmla="*/ 63 w 289"/>
                <a:gd name="T25" fmla="*/ 128 h 131"/>
                <a:gd name="T26" fmla="*/ 47 w 289"/>
                <a:gd name="T27" fmla="*/ 131 h 131"/>
                <a:gd name="T28" fmla="*/ 31 w 289"/>
                <a:gd name="T29" fmla="*/ 130 h 131"/>
                <a:gd name="T30" fmla="*/ 16 w 289"/>
                <a:gd name="T31" fmla="*/ 127 h 131"/>
                <a:gd name="T32" fmla="*/ 0 w 289"/>
                <a:gd name="T33" fmla="*/ 121 h 131"/>
                <a:gd name="T34" fmla="*/ 12 w 289"/>
                <a:gd name="T35" fmla="*/ 109 h 131"/>
                <a:gd name="T36" fmla="*/ 28 w 289"/>
                <a:gd name="T37" fmla="*/ 96 h 131"/>
                <a:gd name="T38" fmla="*/ 44 w 289"/>
                <a:gd name="T39" fmla="*/ 84 h 131"/>
                <a:gd name="T40" fmla="*/ 63 w 289"/>
                <a:gd name="T41" fmla="*/ 70 h 131"/>
                <a:gd name="T42" fmla="*/ 82 w 289"/>
                <a:gd name="T43" fmla="*/ 57 h 131"/>
                <a:gd name="T44" fmla="*/ 103 w 289"/>
                <a:gd name="T45" fmla="*/ 46 h 131"/>
                <a:gd name="T46" fmla="*/ 124 w 289"/>
                <a:gd name="T47" fmla="*/ 34 h 131"/>
                <a:gd name="T48" fmla="*/ 145 w 289"/>
                <a:gd name="T49" fmla="*/ 24 h 131"/>
                <a:gd name="T50" fmla="*/ 166 w 289"/>
                <a:gd name="T51" fmla="*/ 15 h 131"/>
                <a:gd name="T52" fmla="*/ 188 w 289"/>
                <a:gd name="T53" fmla="*/ 7 h 131"/>
                <a:gd name="T54" fmla="*/ 208 w 289"/>
                <a:gd name="T55" fmla="*/ 2 h 131"/>
                <a:gd name="T56" fmla="*/ 227 w 289"/>
                <a:gd name="T57" fmla="*/ 0 h 131"/>
                <a:gd name="T58" fmla="*/ 245 w 289"/>
                <a:gd name="T59" fmla="*/ 0 h 131"/>
                <a:gd name="T60" fmla="*/ 262 w 289"/>
                <a:gd name="T61" fmla="*/ 2 h 131"/>
                <a:gd name="T62" fmla="*/ 277 w 289"/>
                <a:gd name="T63" fmla="*/ 9 h 131"/>
                <a:gd name="T64" fmla="*/ 289 w 289"/>
                <a:gd name="T65" fmla="*/ 19 h 131"/>
                <a:gd name="T66" fmla="*/ 249 w 289"/>
                <a:gd name="T67" fmla="*/ 6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9" h="131">
                  <a:moveTo>
                    <a:pt x="249" y="60"/>
                  </a:moveTo>
                  <a:lnTo>
                    <a:pt x="234" y="61"/>
                  </a:lnTo>
                  <a:lnTo>
                    <a:pt x="218" y="63"/>
                  </a:lnTo>
                  <a:lnTo>
                    <a:pt x="203" y="69"/>
                  </a:lnTo>
                  <a:lnTo>
                    <a:pt x="187" y="75"/>
                  </a:lnTo>
                  <a:lnTo>
                    <a:pt x="171" y="82"/>
                  </a:lnTo>
                  <a:lnTo>
                    <a:pt x="156" y="90"/>
                  </a:lnTo>
                  <a:lnTo>
                    <a:pt x="141" y="98"/>
                  </a:lnTo>
                  <a:lnTo>
                    <a:pt x="125" y="105"/>
                  </a:lnTo>
                  <a:lnTo>
                    <a:pt x="110" y="113"/>
                  </a:lnTo>
                  <a:lnTo>
                    <a:pt x="94" y="119"/>
                  </a:lnTo>
                  <a:lnTo>
                    <a:pt x="78" y="124"/>
                  </a:lnTo>
                  <a:lnTo>
                    <a:pt x="63" y="128"/>
                  </a:lnTo>
                  <a:lnTo>
                    <a:pt x="47" y="131"/>
                  </a:lnTo>
                  <a:lnTo>
                    <a:pt x="31" y="130"/>
                  </a:lnTo>
                  <a:lnTo>
                    <a:pt x="16" y="127"/>
                  </a:lnTo>
                  <a:lnTo>
                    <a:pt x="0" y="121"/>
                  </a:lnTo>
                  <a:lnTo>
                    <a:pt x="12" y="109"/>
                  </a:lnTo>
                  <a:lnTo>
                    <a:pt x="28" y="96"/>
                  </a:lnTo>
                  <a:lnTo>
                    <a:pt x="44" y="84"/>
                  </a:lnTo>
                  <a:lnTo>
                    <a:pt x="63" y="70"/>
                  </a:lnTo>
                  <a:lnTo>
                    <a:pt x="82" y="57"/>
                  </a:lnTo>
                  <a:lnTo>
                    <a:pt x="103" y="46"/>
                  </a:lnTo>
                  <a:lnTo>
                    <a:pt x="124" y="34"/>
                  </a:lnTo>
                  <a:lnTo>
                    <a:pt x="145" y="24"/>
                  </a:lnTo>
                  <a:lnTo>
                    <a:pt x="166" y="15"/>
                  </a:lnTo>
                  <a:lnTo>
                    <a:pt x="188" y="7"/>
                  </a:lnTo>
                  <a:lnTo>
                    <a:pt x="208" y="2"/>
                  </a:lnTo>
                  <a:lnTo>
                    <a:pt x="227" y="0"/>
                  </a:lnTo>
                  <a:lnTo>
                    <a:pt x="245" y="0"/>
                  </a:lnTo>
                  <a:lnTo>
                    <a:pt x="262" y="2"/>
                  </a:lnTo>
                  <a:lnTo>
                    <a:pt x="277" y="9"/>
                  </a:lnTo>
                  <a:lnTo>
                    <a:pt x="289" y="19"/>
                  </a:lnTo>
                  <a:lnTo>
                    <a:pt x="249" y="60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" name="Freeform 16"/>
            <p:cNvSpPr>
              <a:spLocks/>
            </p:cNvSpPr>
            <p:nvPr/>
          </p:nvSpPr>
          <p:spPr bwMode="auto">
            <a:xfrm>
              <a:off x="3183" y="3225"/>
              <a:ext cx="89" cy="59"/>
            </a:xfrm>
            <a:custGeom>
              <a:avLst/>
              <a:gdLst>
                <a:gd name="T0" fmla="*/ 429 w 539"/>
                <a:gd name="T1" fmla="*/ 135 h 330"/>
                <a:gd name="T2" fmla="*/ 373 w 539"/>
                <a:gd name="T3" fmla="*/ 155 h 330"/>
                <a:gd name="T4" fmla="*/ 316 w 539"/>
                <a:gd name="T5" fmla="*/ 189 h 330"/>
                <a:gd name="T6" fmla="*/ 258 w 539"/>
                <a:gd name="T7" fmla="*/ 229 h 330"/>
                <a:gd name="T8" fmla="*/ 199 w 539"/>
                <a:gd name="T9" fmla="*/ 270 h 330"/>
                <a:gd name="T10" fmla="*/ 141 w 539"/>
                <a:gd name="T11" fmla="*/ 304 h 330"/>
                <a:gd name="T12" fmla="*/ 84 w 539"/>
                <a:gd name="T13" fmla="*/ 326 h 330"/>
                <a:gd name="T14" fmla="*/ 28 w 539"/>
                <a:gd name="T15" fmla="*/ 327 h 330"/>
                <a:gd name="T16" fmla="*/ 9 w 539"/>
                <a:gd name="T17" fmla="*/ 317 h 330"/>
                <a:gd name="T18" fmla="*/ 35 w 539"/>
                <a:gd name="T19" fmla="*/ 299 h 330"/>
                <a:gd name="T20" fmla="*/ 66 w 539"/>
                <a:gd name="T21" fmla="*/ 276 h 330"/>
                <a:gd name="T22" fmla="*/ 94 w 539"/>
                <a:gd name="T23" fmla="*/ 258 h 330"/>
                <a:gd name="T24" fmla="*/ 105 w 539"/>
                <a:gd name="T25" fmla="*/ 247 h 330"/>
                <a:gd name="T26" fmla="*/ 119 w 539"/>
                <a:gd name="T27" fmla="*/ 222 h 330"/>
                <a:gd name="T28" fmla="*/ 143 w 539"/>
                <a:gd name="T29" fmla="*/ 190 h 330"/>
                <a:gd name="T30" fmla="*/ 175 w 539"/>
                <a:gd name="T31" fmla="*/ 155 h 330"/>
                <a:gd name="T32" fmla="*/ 210 w 539"/>
                <a:gd name="T33" fmla="*/ 121 h 330"/>
                <a:gd name="T34" fmla="*/ 245 w 539"/>
                <a:gd name="T35" fmla="*/ 89 h 330"/>
                <a:gd name="T36" fmla="*/ 277 w 539"/>
                <a:gd name="T37" fmla="*/ 65 h 330"/>
                <a:gd name="T38" fmla="*/ 304 w 539"/>
                <a:gd name="T39" fmla="*/ 51 h 330"/>
                <a:gd name="T40" fmla="*/ 333 w 539"/>
                <a:gd name="T41" fmla="*/ 72 h 330"/>
                <a:gd name="T42" fmla="*/ 362 w 539"/>
                <a:gd name="T43" fmla="*/ 68 h 330"/>
                <a:gd name="T44" fmla="*/ 389 w 539"/>
                <a:gd name="T45" fmla="*/ 56 h 330"/>
                <a:gd name="T46" fmla="*/ 413 w 539"/>
                <a:gd name="T47" fmla="*/ 41 h 330"/>
                <a:gd name="T48" fmla="*/ 436 w 539"/>
                <a:gd name="T49" fmla="*/ 24 h 330"/>
                <a:gd name="T50" fmla="*/ 459 w 539"/>
                <a:gd name="T51" fmla="*/ 10 h 330"/>
                <a:gd name="T52" fmla="*/ 483 w 539"/>
                <a:gd name="T53" fmla="*/ 2 h 330"/>
                <a:gd name="T54" fmla="*/ 510 w 539"/>
                <a:gd name="T55" fmla="*/ 0 h 330"/>
                <a:gd name="T56" fmla="*/ 539 w 539"/>
                <a:gd name="T57" fmla="*/ 9 h 330"/>
                <a:gd name="T58" fmla="*/ 496 w 539"/>
                <a:gd name="T59" fmla="*/ 42 h 330"/>
                <a:gd name="T60" fmla="*/ 492 w 539"/>
                <a:gd name="T61" fmla="*/ 56 h 330"/>
                <a:gd name="T62" fmla="*/ 488 w 539"/>
                <a:gd name="T63" fmla="*/ 65 h 330"/>
                <a:gd name="T64" fmla="*/ 490 w 539"/>
                <a:gd name="T65" fmla="*/ 79 h 330"/>
                <a:gd name="T66" fmla="*/ 456 w 539"/>
                <a:gd name="T67" fmla="*/ 133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9" h="330">
                  <a:moveTo>
                    <a:pt x="456" y="133"/>
                  </a:moveTo>
                  <a:lnTo>
                    <a:pt x="429" y="135"/>
                  </a:lnTo>
                  <a:lnTo>
                    <a:pt x="401" y="143"/>
                  </a:lnTo>
                  <a:lnTo>
                    <a:pt x="373" y="155"/>
                  </a:lnTo>
                  <a:lnTo>
                    <a:pt x="344" y="171"/>
                  </a:lnTo>
                  <a:lnTo>
                    <a:pt x="316" y="189"/>
                  </a:lnTo>
                  <a:lnTo>
                    <a:pt x="287" y="208"/>
                  </a:lnTo>
                  <a:lnTo>
                    <a:pt x="258" y="229"/>
                  </a:lnTo>
                  <a:lnTo>
                    <a:pt x="229" y="250"/>
                  </a:lnTo>
                  <a:lnTo>
                    <a:pt x="199" y="270"/>
                  </a:lnTo>
                  <a:lnTo>
                    <a:pt x="170" y="288"/>
                  </a:lnTo>
                  <a:lnTo>
                    <a:pt x="141" y="304"/>
                  </a:lnTo>
                  <a:lnTo>
                    <a:pt x="113" y="317"/>
                  </a:lnTo>
                  <a:lnTo>
                    <a:pt x="84" y="326"/>
                  </a:lnTo>
                  <a:lnTo>
                    <a:pt x="56" y="330"/>
                  </a:lnTo>
                  <a:lnTo>
                    <a:pt x="28" y="327"/>
                  </a:lnTo>
                  <a:lnTo>
                    <a:pt x="0" y="320"/>
                  </a:lnTo>
                  <a:lnTo>
                    <a:pt x="9" y="317"/>
                  </a:lnTo>
                  <a:lnTo>
                    <a:pt x="21" y="309"/>
                  </a:lnTo>
                  <a:lnTo>
                    <a:pt x="35" y="299"/>
                  </a:lnTo>
                  <a:lnTo>
                    <a:pt x="51" y="288"/>
                  </a:lnTo>
                  <a:lnTo>
                    <a:pt x="66" y="276"/>
                  </a:lnTo>
                  <a:lnTo>
                    <a:pt x="81" y="266"/>
                  </a:lnTo>
                  <a:lnTo>
                    <a:pt x="94" y="258"/>
                  </a:lnTo>
                  <a:lnTo>
                    <a:pt x="104" y="256"/>
                  </a:lnTo>
                  <a:lnTo>
                    <a:pt x="105" y="247"/>
                  </a:lnTo>
                  <a:lnTo>
                    <a:pt x="112" y="236"/>
                  </a:lnTo>
                  <a:lnTo>
                    <a:pt x="119" y="222"/>
                  </a:lnTo>
                  <a:lnTo>
                    <a:pt x="131" y="206"/>
                  </a:lnTo>
                  <a:lnTo>
                    <a:pt x="143" y="190"/>
                  </a:lnTo>
                  <a:lnTo>
                    <a:pt x="159" y="173"/>
                  </a:lnTo>
                  <a:lnTo>
                    <a:pt x="175" y="155"/>
                  </a:lnTo>
                  <a:lnTo>
                    <a:pt x="192" y="138"/>
                  </a:lnTo>
                  <a:lnTo>
                    <a:pt x="210" y="121"/>
                  </a:lnTo>
                  <a:lnTo>
                    <a:pt x="227" y="105"/>
                  </a:lnTo>
                  <a:lnTo>
                    <a:pt x="245" y="89"/>
                  </a:lnTo>
                  <a:lnTo>
                    <a:pt x="262" y="77"/>
                  </a:lnTo>
                  <a:lnTo>
                    <a:pt x="277" y="65"/>
                  </a:lnTo>
                  <a:lnTo>
                    <a:pt x="291" y="58"/>
                  </a:lnTo>
                  <a:lnTo>
                    <a:pt x="304" y="51"/>
                  </a:lnTo>
                  <a:lnTo>
                    <a:pt x="312" y="50"/>
                  </a:lnTo>
                  <a:lnTo>
                    <a:pt x="333" y="72"/>
                  </a:lnTo>
                  <a:lnTo>
                    <a:pt x="348" y="70"/>
                  </a:lnTo>
                  <a:lnTo>
                    <a:pt x="362" y="68"/>
                  </a:lnTo>
                  <a:lnTo>
                    <a:pt x="376" y="63"/>
                  </a:lnTo>
                  <a:lnTo>
                    <a:pt x="389" y="56"/>
                  </a:lnTo>
                  <a:lnTo>
                    <a:pt x="400" y="49"/>
                  </a:lnTo>
                  <a:lnTo>
                    <a:pt x="413" y="41"/>
                  </a:lnTo>
                  <a:lnTo>
                    <a:pt x="424" y="33"/>
                  </a:lnTo>
                  <a:lnTo>
                    <a:pt x="436" y="24"/>
                  </a:lnTo>
                  <a:lnTo>
                    <a:pt x="447" y="18"/>
                  </a:lnTo>
                  <a:lnTo>
                    <a:pt x="459" y="10"/>
                  </a:lnTo>
                  <a:lnTo>
                    <a:pt x="471" y="5"/>
                  </a:lnTo>
                  <a:lnTo>
                    <a:pt x="483" y="2"/>
                  </a:lnTo>
                  <a:lnTo>
                    <a:pt x="496" y="0"/>
                  </a:lnTo>
                  <a:lnTo>
                    <a:pt x="510" y="0"/>
                  </a:lnTo>
                  <a:lnTo>
                    <a:pt x="523" y="3"/>
                  </a:lnTo>
                  <a:lnTo>
                    <a:pt x="539" y="9"/>
                  </a:lnTo>
                  <a:lnTo>
                    <a:pt x="497" y="30"/>
                  </a:lnTo>
                  <a:lnTo>
                    <a:pt x="496" y="42"/>
                  </a:lnTo>
                  <a:lnTo>
                    <a:pt x="494" y="51"/>
                  </a:lnTo>
                  <a:lnTo>
                    <a:pt x="492" y="56"/>
                  </a:lnTo>
                  <a:lnTo>
                    <a:pt x="489" y="60"/>
                  </a:lnTo>
                  <a:lnTo>
                    <a:pt x="488" y="65"/>
                  </a:lnTo>
                  <a:lnTo>
                    <a:pt x="488" y="70"/>
                  </a:lnTo>
                  <a:lnTo>
                    <a:pt x="490" y="79"/>
                  </a:lnTo>
                  <a:lnTo>
                    <a:pt x="497" y="92"/>
                  </a:lnTo>
                  <a:lnTo>
                    <a:pt x="456" y="133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7" name="Freeform 17"/>
            <p:cNvSpPr>
              <a:spLocks/>
            </p:cNvSpPr>
            <p:nvPr/>
          </p:nvSpPr>
          <p:spPr bwMode="auto">
            <a:xfrm>
              <a:off x="3388" y="2667"/>
              <a:ext cx="49" cy="107"/>
            </a:xfrm>
            <a:custGeom>
              <a:avLst/>
              <a:gdLst>
                <a:gd name="T0" fmla="*/ 255 w 299"/>
                <a:gd name="T1" fmla="*/ 257 h 602"/>
                <a:gd name="T2" fmla="*/ 287 w 299"/>
                <a:gd name="T3" fmla="*/ 335 h 602"/>
                <a:gd name="T4" fmla="*/ 299 w 299"/>
                <a:gd name="T5" fmla="*/ 389 h 602"/>
                <a:gd name="T6" fmla="*/ 292 w 299"/>
                <a:gd name="T7" fmla="*/ 427 h 602"/>
                <a:gd name="T8" fmla="*/ 269 w 299"/>
                <a:gd name="T9" fmla="*/ 458 h 602"/>
                <a:gd name="T10" fmla="*/ 231 w 299"/>
                <a:gd name="T11" fmla="*/ 485 h 602"/>
                <a:gd name="T12" fmla="*/ 182 w 299"/>
                <a:gd name="T13" fmla="*/ 521 h 602"/>
                <a:gd name="T14" fmla="*/ 121 w 299"/>
                <a:gd name="T15" fmla="*/ 571 h 602"/>
                <a:gd name="T16" fmla="*/ 85 w 299"/>
                <a:gd name="T17" fmla="*/ 594 h 602"/>
                <a:gd name="T18" fmla="*/ 83 w 299"/>
                <a:gd name="T19" fmla="*/ 571 h 602"/>
                <a:gd name="T20" fmla="*/ 84 w 299"/>
                <a:gd name="T21" fmla="*/ 544 h 602"/>
                <a:gd name="T22" fmla="*/ 89 w 299"/>
                <a:gd name="T23" fmla="*/ 513 h 602"/>
                <a:gd name="T24" fmla="*/ 97 w 299"/>
                <a:gd name="T25" fmla="*/ 482 h 602"/>
                <a:gd name="T26" fmla="*/ 105 w 299"/>
                <a:gd name="T27" fmla="*/ 452 h 602"/>
                <a:gd name="T28" fmla="*/ 116 w 299"/>
                <a:gd name="T29" fmla="*/ 424 h 602"/>
                <a:gd name="T30" fmla="*/ 125 w 299"/>
                <a:gd name="T31" fmla="*/ 403 h 602"/>
                <a:gd name="T32" fmla="*/ 122 w 299"/>
                <a:gd name="T33" fmla="*/ 377 h 602"/>
                <a:gd name="T34" fmla="*/ 111 w 299"/>
                <a:gd name="T35" fmla="*/ 346 h 602"/>
                <a:gd name="T36" fmla="*/ 99 w 299"/>
                <a:gd name="T37" fmla="*/ 315 h 602"/>
                <a:gd name="T38" fmla="*/ 81 w 299"/>
                <a:gd name="T39" fmla="*/ 283 h 602"/>
                <a:gd name="T40" fmla="*/ 58 w 299"/>
                <a:gd name="T41" fmla="*/ 269 h 602"/>
                <a:gd name="T42" fmla="*/ 42 w 299"/>
                <a:gd name="T43" fmla="*/ 281 h 602"/>
                <a:gd name="T44" fmla="*/ 27 w 299"/>
                <a:gd name="T45" fmla="*/ 297 h 602"/>
                <a:gd name="T46" fmla="*/ 10 w 299"/>
                <a:gd name="T47" fmla="*/ 309 h 602"/>
                <a:gd name="T48" fmla="*/ 0 w 299"/>
                <a:gd name="T49" fmla="*/ 297 h 602"/>
                <a:gd name="T50" fmla="*/ 6 w 299"/>
                <a:gd name="T51" fmla="*/ 264 h 602"/>
                <a:gd name="T52" fmla="*/ 23 w 299"/>
                <a:gd name="T53" fmla="*/ 223 h 602"/>
                <a:gd name="T54" fmla="*/ 47 w 299"/>
                <a:gd name="T55" fmla="*/ 179 h 602"/>
                <a:gd name="T56" fmla="*/ 74 w 299"/>
                <a:gd name="T57" fmla="*/ 132 h 602"/>
                <a:gd name="T58" fmla="*/ 102 w 299"/>
                <a:gd name="T59" fmla="*/ 87 h 602"/>
                <a:gd name="T60" fmla="*/ 126 w 299"/>
                <a:gd name="T61" fmla="*/ 47 h 602"/>
                <a:gd name="T62" fmla="*/ 144 w 299"/>
                <a:gd name="T63" fmla="*/ 12 h 602"/>
                <a:gd name="T64" fmla="*/ 156 w 299"/>
                <a:gd name="T65" fmla="*/ 9 h 602"/>
                <a:gd name="T66" fmla="*/ 172 w 299"/>
                <a:gd name="T67" fmla="*/ 30 h 602"/>
                <a:gd name="T68" fmla="*/ 187 w 299"/>
                <a:gd name="T69" fmla="*/ 54 h 602"/>
                <a:gd name="T70" fmla="*/ 200 w 299"/>
                <a:gd name="T71" fmla="*/ 82 h 602"/>
                <a:gd name="T72" fmla="*/ 211 w 299"/>
                <a:gd name="T73" fmla="*/ 112 h 602"/>
                <a:gd name="T74" fmla="*/ 221 w 299"/>
                <a:gd name="T75" fmla="*/ 141 h 602"/>
                <a:gd name="T76" fmla="*/ 228 w 299"/>
                <a:gd name="T77" fmla="*/ 169 h 602"/>
                <a:gd name="T78" fmla="*/ 231 w 299"/>
                <a:gd name="T79" fmla="*/ 196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99" h="602">
                  <a:moveTo>
                    <a:pt x="231" y="207"/>
                  </a:moveTo>
                  <a:lnTo>
                    <a:pt x="255" y="257"/>
                  </a:lnTo>
                  <a:lnTo>
                    <a:pt x="275" y="300"/>
                  </a:lnTo>
                  <a:lnTo>
                    <a:pt x="287" y="335"/>
                  </a:lnTo>
                  <a:lnTo>
                    <a:pt x="295" y="365"/>
                  </a:lnTo>
                  <a:lnTo>
                    <a:pt x="299" y="389"/>
                  </a:lnTo>
                  <a:lnTo>
                    <a:pt x="297" y="410"/>
                  </a:lnTo>
                  <a:lnTo>
                    <a:pt x="292" y="427"/>
                  </a:lnTo>
                  <a:lnTo>
                    <a:pt x="282" y="442"/>
                  </a:lnTo>
                  <a:lnTo>
                    <a:pt x="269" y="458"/>
                  </a:lnTo>
                  <a:lnTo>
                    <a:pt x="252" y="471"/>
                  </a:lnTo>
                  <a:lnTo>
                    <a:pt x="231" y="485"/>
                  </a:lnTo>
                  <a:lnTo>
                    <a:pt x="208" y="502"/>
                  </a:lnTo>
                  <a:lnTo>
                    <a:pt x="182" y="521"/>
                  </a:lnTo>
                  <a:lnTo>
                    <a:pt x="153" y="543"/>
                  </a:lnTo>
                  <a:lnTo>
                    <a:pt x="121" y="571"/>
                  </a:lnTo>
                  <a:lnTo>
                    <a:pt x="88" y="602"/>
                  </a:lnTo>
                  <a:lnTo>
                    <a:pt x="85" y="594"/>
                  </a:lnTo>
                  <a:lnTo>
                    <a:pt x="83" y="583"/>
                  </a:lnTo>
                  <a:lnTo>
                    <a:pt x="83" y="571"/>
                  </a:lnTo>
                  <a:lnTo>
                    <a:pt x="83" y="558"/>
                  </a:lnTo>
                  <a:lnTo>
                    <a:pt x="84" y="544"/>
                  </a:lnTo>
                  <a:lnTo>
                    <a:pt x="86" y="529"/>
                  </a:lnTo>
                  <a:lnTo>
                    <a:pt x="89" y="513"/>
                  </a:lnTo>
                  <a:lnTo>
                    <a:pt x="93" y="498"/>
                  </a:lnTo>
                  <a:lnTo>
                    <a:pt x="97" y="482"/>
                  </a:lnTo>
                  <a:lnTo>
                    <a:pt x="102" y="466"/>
                  </a:lnTo>
                  <a:lnTo>
                    <a:pt x="105" y="452"/>
                  </a:lnTo>
                  <a:lnTo>
                    <a:pt x="111" y="438"/>
                  </a:lnTo>
                  <a:lnTo>
                    <a:pt x="116" y="424"/>
                  </a:lnTo>
                  <a:lnTo>
                    <a:pt x="119" y="413"/>
                  </a:lnTo>
                  <a:lnTo>
                    <a:pt x="125" y="403"/>
                  </a:lnTo>
                  <a:lnTo>
                    <a:pt x="128" y="394"/>
                  </a:lnTo>
                  <a:lnTo>
                    <a:pt x="122" y="377"/>
                  </a:lnTo>
                  <a:lnTo>
                    <a:pt x="116" y="362"/>
                  </a:lnTo>
                  <a:lnTo>
                    <a:pt x="111" y="346"/>
                  </a:lnTo>
                  <a:lnTo>
                    <a:pt x="105" y="330"/>
                  </a:lnTo>
                  <a:lnTo>
                    <a:pt x="99" y="315"/>
                  </a:lnTo>
                  <a:lnTo>
                    <a:pt x="91" y="300"/>
                  </a:lnTo>
                  <a:lnTo>
                    <a:pt x="81" y="283"/>
                  </a:lnTo>
                  <a:lnTo>
                    <a:pt x="67" y="268"/>
                  </a:lnTo>
                  <a:lnTo>
                    <a:pt x="58" y="269"/>
                  </a:lnTo>
                  <a:lnTo>
                    <a:pt x="51" y="274"/>
                  </a:lnTo>
                  <a:lnTo>
                    <a:pt x="42" y="281"/>
                  </a:lnTo>
                  <a:lnTo>
                    <a:pt x="34" y="288"/>
                  </a:lnTo>
                  <a:lnTo>
                    <a:pt x="27" y="297"/>
                  </a:lnTo>
                  <a:lnTo>
                    <a:pt x="19" y="304"/>
                  </a:lnTo>
                  <a:lnTo>
                    <a:pt x="10" y="309"/>
                  </a:lnTo>
                  <a:lnTo>
                    <a:pt x="3" y="310"/>
                  </a:lnTo>
                  <a:lnTo>
                    <a:pt x="0" y="297"/>
                  </a:lnTo>
                  <a:lnTo>
                    <a:pt x="3" y="281"/>
                  </a:lnTo>
                  <a:lnTo>
                    <a:pt x="6" y="264"/>
                  </a:lnTo>
                  <a:lnTo>
                    <a:pt x="14" y="244"/>
                  </a:lnTo>
                  <a:lnTo>
                    <a:pt x="23" y="223"/>
                  </a:lnTo>
                  <a:lnTo>
                    <a:pt x="34" y="201"/>
                  </a:lnTo>
                  <a:lnTo>
                    <a:pt x="47" y="179"/>
                  </a:lnTo>
                  <a:lnTo>
                    <a:pt x="61" y="155"/>
                  </a:lnTo>
                  <a:lnTo>
                    <a:pt x="74" y="132"/>
                  </a:lnTo>
                  <a:lnTo>
                    <a:pt x="88" y="109"/>
                  </a:lnTo>
                  <a:lnTo>
                    <a:pt x="102" y="87"/>
                  </a:lnTo>
                  <a:lnTo>
                    <a:pt x="114" y="66"/>
                  </a:lnTo>
                  <a:lnTo>
                    <a:pt x="126" y="47"/>
                  </a:lnTo>
                  <a:lnTo>
                    <a:pt x="136" y="29"/>
                  </a:lnTo>
                  <a:lnTo>
                    <a:pt x="144" y="12"/>
                  </a:lnTo>
                  <a:lnTo>
                    <a:pt x="149" y="0"/>
                  </a:lnTo>
                  <a:lnTo>
                    <a:pt x="156" y="9"/>
                  </a:lnTo>
                  <a:lnTo>
                    <a:pt x="164" y="19"/>
                  </a:lnTo>
                  <a:lnTo>
                    <a:pt x="172" y="30"/>
                  </a:lnTo>
                  <a:lnTo>
                    <a:pt x="179" y="42"/>
                  </a:lnTo>
                  <a:lnTo>
                    <a:pt x="187" y="54"/>
                  </a:lnTo>
                  <a:lnTo>
                    <a:pt x="193" y="68"/>
                  </a:lnTo>
                  <a:lnTo>
                    <a:pt x="200" y="82"/>
                  </a:lnTo>
                  <a:lnTo>
                    <a:pt x="206" y="96"/>
                  </a:lnTo>
                  <a:lnTo>
                    <a:pt x="211" y="112"/>
                  </a:lnTo>
                  <a:lnTo>
                    <a:pt x="216" y="126"/>
                  </a:lnTo>
                  <a:lnTo>
                    <a:pt x="221" y="141"/>
                  </a:lnTo>
                  <a:lnTo>
                    <a:pt x="224" y="155"/>
                  </a:lnTo>
                  <a:lnTo>
                    <a:pt x="228" y="169"/>
                  </a:lnTo>
                  <a:lnTo>
                    <a:pt x="230" y="183"/>
                  </a:lnTo>
                  <a:lnTo>
                    <a:pt x="231" y="196"/>
                  </a:lnTo>
                  <a:lnTo>
                    <a:pt x="231" y="207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8" name="Freeform 18"/>
            <p:cNvSpPr>
              <a:spLocks/>
            </p:cNvSpPr>
            <p:nvPr/>
          </p:nvSpPr>
          <p:spPr bwMode="auto">
            <a:xfrm>
              <a:off x="3430" y="2767"/>
              <a:ext cx="30" cy="65"/>
            </a:xfrm>
            <a:custGeom>
              <a:avLst/>
              <a:gdLst>
                <a:gd name="T0" fmla="*/ 187 w 187"/>
                <a:gd name="T1" fmla="*/ 207 h 371"/>
                <a:gd name="T2" fmla="*/ 182 w 187"/>
                <a:gd name="T3" fmla="*/ 219 h 371"/>
                <a:gd name="T4" fmla="*/ 170 w 187"/>
                <a:gd name="T5" fmla="*/ 235 h 371"/>
                <a:gd name="T6" fmla="*/ 152 w 187"/>
                <a:gd name="T7" fmla="*/ 257 h 371"/>
                <a:gd name="T8" fmla="*/ 131 w 187"/>
                <a:gd name="T9" fmla="*/ 281 h 371"/>
                <a:gd name="T10" fmla="*/ 107 w 187"/>
                <a:gd name="T11" fmla="*/ 306 h 371"/>
                <a:gd name="T12" fmla="*/ 83 w 187"/>
                <a:gd name="T13" fmla="*/ 332 h 371"/>
                <a:gd name="T14" fmla="*/ 61 w 187"/>
                <a:gd name="T15" fmla="*/ 353 h 371"/>
                <a:gd name="T16" fmla="*/ 43 w 187"/>
                <a:gd name="T17" fmla="*/ 371 h 371"/>
                <a:gd name="T18" fmla="*/ 0 w 187"/>
                <a:gd name="T19" fmla="*/ 330 h 371"/>
                <a:gd name="T20" fmla="*/ 8 w 187"/>
                <a:gd name="T21" fmla="*/ 314 h 371"/>
                <a:gd name="T22" fmla="*/ 15 w 187"/>
                <a:gd name="T23" fmla="*/ 296 h 371"/>
                <a:gd name="T24" fmla="*/ 22 w 187"/>
                <a:gd name="T25" fmla="*/ 277 h 371"/>
                <a:gd name="T26" fmla="*/ 29 w 187"/>
                <a:gd name="T27" fmla="*/ 255 h 371"/>
                <a:gd name="T28" fmla="*/ 36 w 187"/>
                <a:gd name="T29" fmla="*/ 234 h 371"/>
                <a:gd name="T30" fmla="*/ 41 w 187"/>
                <a:gd name="T31" fmla="*/ 212 h 371"/>
                <a:gd name="T32" fmla="*/ 47 w 187"/>
                <a:gd name="T33" fmla="*/ 189 h 371"/>
                <a:gd name="T34" fmla="*/ 53 w 187"/>
                <a:gd name="T35" fmla="*/ 165 h 371"/>
                <a:gd name="T36" fmla="*/ 58 w 187"/>
                <a:gd name="T37" fmla="*/ 142 h 371"/>
                <a:gd name="T38" fmla="*/ 65 w 187"/>
                <a:gd name="T39" fmla="*/ 119 h 371"/>
                <a:gd name="T40" fmla="*/ 71 w 187"/>
                <a:gd name="T41" fmla="*/ 96 h 371"/>
                <a:gd name="T42" fmla="*/ 76 w 187"/>
                <a:gd name="T43" fmla="*/ 75 h 371"/>
                <a:gd name="T44" fmla="*/ 83 w 187"/>
                <a:gd name="T45" fmla="*/ 54 h 371"/>
                <a:gd name="T46" fmla="*/ 90 w 187"/>
                <a:gd name="T47" fmla="*/ 34 h 371"/>
                <a:gd name="T48" fmla="*/ 97 w 187"/>
                <a:gd name="T49" fmla="*/ 16 h 371"/>
                <a:gd name="T50" fmla="*/ 104 w 187"/>
                <a:gd name="T51" fmla="*/ 0 h 371"/>
                <a:gd name="T52" fmla="*/ 112 w 187"/>
                <a:gd name="T53" fmla="*/ 9 h 371"/>
                <a:gd name="T54" fmla="*/ 119 w 187"/>
                <a:gd name="T55" fmla="*/ 19 h 371"/>
                <a:gd name="T56" fmla="*/ 127 w 187"/>
                <a:gd name="T57" fmla="*/ 30 h 371"/>
                <a:gd name="T58" fmla="*/ 135 w 187"/>
                <a:gd name="T59" fmla="*/ 42 h 371"/>
                <a:gd name="T60" fmla="*/ 142 w 187"/>
                <a:gd name="T61" fmla="*/ 54 h 371"/>
                <a:gd name="T62" fmla="*/ 149 w 187"/>
                <a:gd name="T63" fmla="*/ 68 h 371"/>
                <a:gd name="T64" fmla="*/ 155 w 187"/>
                <a:gd name="T65" fmla="*/ 82 h 371"/>
                <a:gd name="T66" fmla="*/ 161 w 187"/>
                <a:gd name="T67" fmla="*/ 96 h 371"/>
                <a:gd name="T68" fmla="*/ 166 w 187"/>
                <a:gd name="T69" fmla="*/ 112 h 371"/>
                <a:gd name="T70" fmla="*/ 172 w 187"/>
                <a:gd name="T71" fmla="*/ 126 h 371"/>
                <a:gd name="T72" fmla="*/ 177 w 187"/>
                <a:gd name="T73" fmla="*/ 141 h 371"/>
                <a:gd name="T74" fmla="*/ 179 w 187"/>
                <a:gd name="T75" fmla="*/ 155 h 371"/>
                <a:gd name="T76" fmla="*/ 183 w 187"/>
                <a:gd name="T77" fmla="*/ 169 h 371"/>
                <a:gd name="T78" fmla="*/ 186 w 187"/>
                <a:gd name="T79" fmla="*/ 183 h 371"/>
                <a:gd name="T80" fmla="*/ 187 w 187"/>
                <a:gd name="T81" fmla="*/ 196 h 371"/>
                <a:gd name="T82" fmla="*/ 187 w 187"/>
                <a:gd name="T83" fmla="*/ 207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7" h="371">
                  <a:moveTo>
                    <a:pt x="187" y="207"/>
                  </a:moveTo>
                  <a:lnTo>
                    <a:pt x="182" y="219"/>
                  </a:lnTo>
                  <a:lnTo>
                    <a:pt x="170" y="235"/>
                  </a:lnTo>
                  <a:lnTo>
                    <a:pt x="152" y="257"/>
                  </a:lnTo>
                  <a:lnTo>
                    <a:pt x="131" y="281"/>
                  </a:lnTo>
                  <a:lnTo>
                    <a:pt x="107" y="306"/>
                  </a:lnTo>
                  <a:lnTo>
                    <a:pt x="83" y="332"/>
                  </a:lnTo>
                  <a:lnTo>
                    <a:pt x="61" y="353"/>
                  </a:lnTo>
                  <a:lnTo>
                    <a:pt x="43" y="371"/>
                  </a:lnTo>
                  <a:lnTo>
                    <a:pt x="0" y="330"/>
                  </a:lnTo>
                  <a:lnTo>
                    <a:pt x="8" y="314"/>
                  </a:lnTo>
                  <a:lnTo>
                    <a:pt x="15" y="296"/>
                  </a:lnTo>
                  <a:lnTo>
                    <a:pt x="22" y="277"/>
                  </a:lnTo>
                  <a:lnTo>
                    <a:pt x="29" y="255"/>
                  </a:lnTo>
                  <a:lnTo>
                    <a:pt x="36" y="234"/>
                  </a:lnTo>
                  <a:lnTo>
                    <a:pt x="41" y="212"/>
                  </a:lnTo>
                  <a:lnTo>
                    <a:pt x="47" y="189"/>
                  </a:lnTo>
                  <a:lnTo>
                    <a:pt x="53" y="165"/>
                  </a:lnTo>
                  <a:lnTo>
                    <a:pt x="58" y="142"/>
                  </a:lnTo>
                  <a:lnTo>
                    <a:pt x="65" y="119"/>
                  </a:lnTo>
                  <a:lnTo>
                    <a:pt x="71" y="96"/>
                  </a:lnTo>
                  <a:lnTo>
                    <a:pt x="76" y="75"/>
                  </a:lnTo>
                  <a:lnTo>
                    <a:pt x="83" y="54"/>
                  </a:lnTo>
                  <a:lnTo>
                    <a:pt x="90" y="34"/>
                  </a:lnTo>
                  <a:lnTo>
                    <a:pt x="97" y="16"/>
                  </a:lnTo>
                  <a:lnTo>
                    <a:pt x="104" y="0"/>
                  </a:lnTo>
                  <a:lnTo>
                    <a:pt x="112" y="9"/>
                  </a:lnTo>
                  <a:lnTo>
                    <a:pt x="119" y="19"/>
                  </a:lnTo>
                  <a:lnTo>
                    <a:pt x="127" y="30"/>
                  </a:lnTo>
                  <a:lnTo>
                    <a:pt x="135" y="42"/>
                  </a:lnTo>
                  <a:lnTo>
                    <a:pt x="142" y="54"/>
                  </a:lnTo>
                  <a:lnTo>
                    <a:pt x="149" y="68"/>
                  </a:lnTo>
                  <a:lnTo>
                    <a:pt x="155" y="82"/>
                  </a:lnTo>
                  <a:lnTo>
                    <a:pt x="161" y="96"/>
                  </a:lnTo>
                  <a:lnTo>
                    <a:pt x="166" y="112"/>
                  </a:lnTo>
                  <a:lnTo>
                    <a:pt x="172" y="126"/>
                  </a:lnTo>
                  <a:lnTo>
                    <a:pt x="177" y="141"/>
                  </a:lnTo>
                  <a:lnTo>
                    <a:pt x="179" y="155"/>
                  </a:lnTo>
                  <a:lnTo>
                    <a:pt x="183" y="169"/>
                  </a:lnTo>
                  <a:lnTo>
                    <a:pt x="186" y="183"/>
                  </a:lnTo>
                  <a:lnTo>
                    <a:pt x="187" y="196"/>
                  </a:lnTo>
                  <a:lnTo>
                    <a:pt x="187" y="207"/>
                  </a:lnTo>
                  <a:close/>
                </a:path>
              </a:pathLst>
            </a:cu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" name="Freeform 19"/>
            <p:cNvSpPr>
              <a:spLocks/>
            </p:cNvSpPr>
            <p:nvPr/>
          </p:nvSpPr>
          <p:spPr bwMode="auto">
            <a:xfrm>
              <a:off x="2159" y="3309"/>
              <a:ext cx="163" cy="156"/>
            </a:xfrm>
            <a:custGeom>
              <a:avLst/>
              <a:gdLst>
                <a:gd name="T0" fmla="*/ 422 w 985"/>
                <a:gd name="T1" fmla="*/ 3 h 887"/>
                <a:gd name="T2" fmla="*/ 338 w 985"/>
                <a:gd name="T3" fmla="*/ 22 h 887"/>
                <a:gd name="T4" fmla="*/ 259 w 985"/>
                <a:gd name="T5" fmla="*/ 59 h 887"/>
                <a:gd name="T6" fmla="*/ 188 w 985"/>
                <a:gd name="T7" fmla="*/ 108 h 887"/>
                <a:gd name="T8" fmla="*/ 126 w 985"/>
                <a:gd name="T9" fmla="*/ 171 h 887"/>
                <a:gd name="T10" fmla="*/ 75 w 985"/>
                <a:gd name="T11" fmla="*/ 242 h 887"/>
                <a:gd name="T12" fmla="*/ 36 w 985"/>
                <a:gd name="T13" fmla="*/ 321 h 887"/>
                <a:gd name="T14" fmla="*/ 10 w 985"/>
                <a:gd name="T15" fmla="*/ 402 h 887"/>
                <a:gd name="T16" fmla="*/ 0 w 985"/>
                <a:gd name="T17" fmla="*/ 485 h 887"/>
                <a:gd name="T18" fmla="*/ 6 w 985"/>
                <a:gd name="T19" fmla="*/ 566 h 887"/>
                <a:gd name="T20" fmla="*/ 31 w 985"/>
                <a:gd name="T21" fmla="*/ 645 h 887"/>
                <a:gd name="T22" fmla="*/ 76 w 985"/>
                <a:gd name="T23" fmla="*/ 716 h 887"/>
                <a:gd name="T24" fmla="*/ 142 w 985"/>
                <a:gd name="T25" fmla="*/ 779 h 887"/>
                <a:gd name="T26" fmla="*/ 231 w 985"/>
                <a:gd name="T27" fmla="*/ 828 h 887"/>
                <a:gd name="T28" fmla="*/ 346 w 985"/>
                <a:gd name="T29" fmla="*/ 865 h 887"/>
                <a:gd name="T30" fmla="*/ 486 w 985"/>
                <a:gd name="T31" fmla="*/ 884 h 887"/>
                <a:gd name="T32" fmla="*/ 637 w 985"/>
                <a:gd name="T33" fmla="*/ 880 h 887"/>
                <a:gd name="T34" fmla="*/ 761 w 985"/>
                <a:gd name="T35" fmla="*/ 833 h 887"/>
                <a:gd name="T36" fmla="*/ 858 w 985"/>
                <a:gd name="T37" fmla="*/ 748 h 887"/>
                <a:gd name="T38" fmla="*/ 929 w 985"/>
                <a:gd name="T39" fmla="*/ 637 h 887"/>
                <a:gd name="T40" fmla="*/ 971 w 985"/>
                <a:gd name="T41" fmla="*/ 512 h 887"/>
                <a:gd name="T42" fmla="*/ 985 w 985"/>
                <a:gd name="T43" fmla="*/ 381 h 887"/>
                <a:gd name="T44" fmla="*/ 969 w 985"/>
                <a:gd name="T45" fmla="*/ 257 h 887"/>
                <a:gd name="T46" fmla="*/ 922 w 985"/>
                <a:gd name="T47" fmla="*/ 150 h 887"/>
                <a:gd name="T48" fmla="*/ 863 w 985"/>
                <a:gd name="T49" fmla="*/ 88 h 887"/>
                <a:gd name="T50" fmla="*/ 816 w 985"/>
                <a:gd name="T51" fmla="*/ 57 h 887"/>
                <a:gd name="T52" fmla="*/ 768 w 985"/>
                <a:gd name="T53" fmla="*/ 35 h 887"/>
                <a:gd name="T54" fmla="*/ 719 w 985"/>
                <a:gd name="T55" fmla="*/ 19 h 887"/>
                <a:gd name="T56" fmla="*/ 669 w 985"/>
                <a:gd name="T57" fmla="*/ 9 h 887"/>
                <a:gd name="T58" fmla="*/ 614 w 985"/>
                <a:gd name="T59" fmla="*/ 4 h 887"/>
                <a:gd name="T60" fmla="*/ 558 w 985"/>
                <a:gd name="T61" fmla="*/ 2 h 887"/>
                <a:gd name="T62" fmla="*/ 498 w 985"/>
                <a:gd name="T63" fmla="*/ 0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85" h="887">
                  <a:moveTo>
                    <a:pt x="467" y="0"/>
                  </a:moveTo>
                  <a:lnTo>
                    <a:pt x="422" y="3"/>
                  </a:lnTo>
                  <a:lnTo>
                    <a:pt x="380" y="10"/>
                  </a:lnTo>
                  <a:lnTo>
                    <a:pt x="338" y="22"/>
                  </a:lnTo>
                  <a:lnTo>
                    <a:pt x="297" y="38"/>
                  </a:lnTo>
                  <a:lnTo>
                    <a:pt x="259" y="59"/>
                  </a:lnTo>
                  <a:lnTo>
                    <a:pt x="222" y="82"/>
                  </a:lnTo>
                  <a:lnTo>
                    <a:pt x="188" y="108"/>
                  </a:lnTo>
                  <a:lnTo>
                    <a:pt x="156" y="139"/>
                  </a:lnTo>
                  <a:lnTo>
                    <a:pt x="126" y="171"/>
                  </a:lnTo>
                  <a:lnTo>
                    <a:pt x="99" y="206"/>
                  </a:lnTo>
                  <a:lnTo>
                    <a:pt x="75" y="242"/>
                  </a:lnTo>
                  <a:lnTo>
                    <a:pt x="53" y="281"/>
                  </a:lnTo>
                  <a:lnTo>
                    <a:pt x="36" y="321"/>
                  </a:lnTo>
                  <a:lnTo>
                    <a:pt x="20" y="360"/>
                  </a:lnTo>
                  <a:lnTo>
                    <a:pt x="10" y="402"/>
                  </a:lnTo>
                  <a:lnTo>
                    <a:pt x="3" y="443"/>
                  </a:lnTo>
                  <a:lnTo>
                    <a:pt x="0" y="485"/>
                  </a:lnTo>
                  <a:lnTo>
                    <a:pt x="1" y="527"/>
                  </a:lnTo>
                  <a:lnTo>
                    <a:pt x="6" y="566"/>
                  </a:lnTo>
                  <a:lnTo>
                    <a:pt x="17" y="606"/>
                  </a:lnTo>
                  <a:lnTo>
                    <a:pt x="31" y="645"/>
                  </a:lnTo>
                  <a:lnTo>
                    <a:pt x="51" y="681"/>
                  </a:lnTo>
                  <a:lnTo>
                    <a:pt x="76" y="716"/>
                  </a:lnTo>
                  <a:lnTo>
                    <a:pt x="107" y="748"/>
                  </a:lnTo>
                  <a:lnTo>
                    <a:pt x="142" y="779"/>
                  </a:lnTo>
                  <a:lnTo>
                    <a:pt x="184" y="805"/>
                  </a:lnTo>
                  <a:lnTo>
                    <a:pt x="231" y="828"/>
                  </a:lnTo>
                  <a:lnTo>
                    <a:pt x="285" y="849"/>
                  </a:lnTo>
                  <a:lnTo>
                    <a:pt x="346" y="865"/>
                  </a:lnTo>
                  <a:lnTo>
                    <a:pt x="412" y="877"/>
                  </a:lnTo>
                  <a:lnTo>
                    <a:pt x="486" y="884"/>
                  </a:lnTo>
                  <a:lnTo>
                    <a:pt x="566" y="887"/>
                  </a:lnTo>
                  <a:lnTo>
                    <a:pt x="637" y="880"/>
                  </a:lnTo>
                  <a:lnTo>
                    <a:pt x="702" y="861"/>
                  </a:lnTo>
                  <a:lnTo>
                    <a:pt x="761" y="833"/>
                  </a:lnTo>
                  <a:lnTo>
                    <a:pt x="814" y="794"/>
                  </a:lnTo>
                  <a:lnTo>
                    <a:pt x="858" y="748"/>
                  </a:lnTo>
                  <a:lnTo>
                    <a:pt x="897" y="696"/>
                  </a:lnTo>
                  <a:lnTo>
                    <a:pt x="929" y="637"/>
                  </a:lnTo>
                  <a:lnTo>
                    <a:pt x="953" y="575"/>
                  </a:lnTo>
                  <a:lnTo>
                    <a:pt x="971" y="512"/>
                  </a:lnTo>
                  <a:lnTo>
                    <a:pt x="981" y="445"/>
                  </a:lnTo>
                  <a:lnTo>
                    <a:pt x="985" y="381"/>
                  </a:lnTo>
                  <a:lnTo>
                    <a:pt x="980" y="317"/>
                  </a:lnTo>
                  <a:lnTo>
                    <a:pt x="969" y="257"/>
                  </a:lnTo>
                  <a:lnTo>
                    <a:pt x="948" y="201"/>
                  </a:lnTo>
                  <a:lnTo>
                    <a:pt x="922" y="150"/>
                  </a:lnTo>
                  <a:lnTo>
                    <a:pt x="886" y="107"/>
                  </a:lnTo>
                  <a:lnTo>
                    <a:pt x="863" y="88"/>
                  </a:lnTo>
                  <a:lnTo>
                    <a:pt x="839" y="71"/>
                  </a:lnTo>
                  <a:lnTo>
                    <a:pt x="816" y="57"/>
                  </a:lnTo>
                  <a:lnTo>
                    <a:pt x="792" y="45"/>
                  </a:lnTo>
                  <a:lnTo>
                    <a:pt x="768" y="35"/>
                  </a:lnTo>
                  <a:lnTo>
                    <a:pt x="744" y="27"/>
                  </a:lnTo>
                  <a:lnTo>
                    <a:pt x="719" y="19"/>
                  </a:lnTo>
                  <a:lnTo>
                    <a:pt x="694" y="13"/>
                  </a:lnTo>
                  <a:lnTo>
                    <a:pt x="669" y="9"/>
                  </a:lnTo>
                  <a:lnTo>
                    <a:pt x="642" y="5"/>
                  </a:lnTo>
                  <a:lnTo>
                    <a:pt x="614" y="4"/>
                  </a:lnTo>
                  <a:lnTo>
                    <a:pt x="586" y="2"/>
                  </a:lnTo>
                  <a:lnTo>
                    <a:pt x="558" y="2"/>
                  </a:lnTo>
                  <a:lnTo>
                    <a:pt x="529" y="0"/>
                  </a:lnTo>
                  <a:lnTo>
                    <a:pt x="498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rgbClr val="7F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" name="WordArt 20"/>
            <p:cNvSpPr>
              <a:spLocks noChangeArrowheads="1" noChangeShapeType="1" noTextEdit="1"/>
            </p:cNvSpPr>
            <p:nvPr/>
          </p:nvSpPr>
          <p:spPr bwMode="auto">
            <a:xfrm rot="-1694236">
              <a:off x="2581" y="3033"/>
              <a:ext cx="723" cy="328"/>
            </a:xfrm>
            <a:prstGeom prst="rect">
              <a:avLst/>
            </a:prstGeom>
            <a:extLs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CanDown">
                <a:avLst>
                  <a:gd name="adj" fmla="val 25764"/>
                </a:avLst>
              </a:prstTxWarp>
            </a:bodyPr>
            <a:lstStyle/>
            <a:p>
              <a:r>
                <a:rPr lang="en-US" sz="1200" kern="10" dirty="0">
                  <a:ln w="9525">
                    <a:solidFill>
                      <a:srgbClr val="808080"/>
                    </a:solidFill>
                    <a:round/>
                    <a:headEnd/>
                    <a:tailEnd/>
                  </a:ln>
                  <a:solidFill>
                    <a:srgbClr val="808080"/>
                  </a:solidFill>
                  <a:latin typeface="Book Antiqua"/>
                </a:rPr>
                <a:t>Doe, Jane</a:t>
              </a:r>
            </a:p>
            <a:p>
              <a:r>
                <a:rPr lang="en-US" sz="1200" kern="10" dirty="0">
                  <a:ln w="9525">
                    <a:solidFill>
                      <a:srgbClr val="808080"/>
                    </a:solidFill>
                    <a:round/>
                    <a:headEnd/>
                    <a:tailEnd/>
                  </a:ln>
                  <a:solidFill>
                    <a:srgbClr val="808080"/>
                  </a:solidFill>
                  <a:latin typeface="Book Antiqua"/>
                </a:rPr>
                <a:t>XXXXXXXXXXX</a:t>
              </a:r>
            </a:p>
            <a:p>
              <a:r>
                <a:rPr lang="en-US" sz="1200" kern="10" dirty="0">
                  <a:ln w="9525">
                    <a:solidFill>
                      <a:srgbClr val="808080"/>
                    </a:solidFill>
                    <a:round/>
                    <a:headEnd/>
                    <a:tailEnd/>
                  </a:ln>
                  <a:solidFill>
                    <a:srgbClr val="808080"/>
                  </a:solidFill>
                  <a:latin typeface="Book Antiqua"/>
                </a:rPr>
                <a:t>XX XXXXXX </a:t>
              </a:r>
            </a:p>
          </p:txBody>
        </p:sp>
      </p:grpSp>
      <p:sp>
        <p:nvSpPr>
          <p:cNvPr id="21" name="Date Placeholder 20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2" name="Footer Placeholder 21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3" name="Slide Number Placeholder 2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825446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938" name="Rectangle 2"/>
          <p:cNvSpPr>
            <a:spLocks noGrp="1" noChangeArrowheads="1"/>
          </p:cNvSpPr>
          <p:nvPr>
            <p:ph type="title"/>
          </p:nvPr>
        </p:nvSpPr>
        <p:spPr>
          <a:xfrm>
            <a:off x="32478" y="0"/>
            <a:ext cx="9111521" cy="10207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42393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571625"/>
            <a:ext cx="6384925" cy="4814888"/>
          </a:xfrm>
        </p:spPr>
        <p:txBody>
          <a:bodyPr/>
          <a:lstStyle/>
          <a:p>
            <a:r>
              <a:rPr lang="en-US" sz="3600" dirty="0"/>
              <a:t>Major fire hazards </a:t>
            </a:r>
            <a:r>
              <a:rPr lang="en-US" dirty="0"/>
              <a:t>(continued)</a:t>
            </a:r>
            <a:r>
              <a:rPr lang="en-US" sz="3600" dirty="0"/>
              <a:t> </a:t>
            </a:r>
          </a:p>
          <a:p>
            <a:pPr lvl="1"/>
            <a:r>
              <a:rPr lang="en-US" sz="3600" dirty="0"/>
              <a:t>unsafe practices when oxygen is in use</a:t>
            </a:r>
          </a:p>
          <a:p>
            <a:pPr lvl="1"/>
            <a:r>
              <a:rPr lang="en-US" sz="3600" dirty="0"/>
              <a:t>smoking</a:t>
            </a:r>
          </a:p>
          <a:p>
            <a:pPr lvl="1"/>
            <a:r>
              <a:rPr lang="en-US" sz="3600" dirty="0"/>
              <a:t>spontaneous combustible materials </a:t>
            </a:r>
          </a:p>
        </p:txBody>
      </p:sp>
      <p:grpSp>
        <p:nvGrpSpPr>
          <p:cNvPr id="423945" name="Group 9"/>
          <p:cNvGrpSpPr>
            <a:grpSpLocks noChangeAspect="1"/>
          </p:cNvGrpSpPr>
          <p:nvPr/>
        </p:nvGrpSpPr>
        <p:grpSpPr bwMode="auto">
          <a:xfrm>
            <a:off x="6223000" y="2147888"/>
            <a:ext cx="2646363" cy="2627312"/>
            <a:chOff x="2928" y="1170"/>
            <a:chExt cx="2544" cy="2526"/>
          </a:xfrm>
        </p:grpSpPr>
        <p:sp>
          <p:nvSpPr>
            <p:cNvPr id="423944" name="AutoShape 8"/>
            <p:cNvSpPr>
              <a:spLocks noChangeAspect="1" noChangeArrowheads="1" noTextEdit="1"/>
            </p:cNvSpPr>
            <p:nvPr/>
          </p:nvSpPr>
          <p:spPr bwMode="auto">
            <a:xfrm>
              <a:off x="2928" y="1170"/>
              <a:ext cx="2544" cy="25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46" name="Freeform 10"/>
            <p:cNvSpPr>
              <a:spLocks/>
            </p:cNvSpPr>
            <p:nvPr/>
          </p:nvSpPr>
          <p:spPr bwMode="auto">
            <a:xfrm>
              <a:off x="2962" y="1231"/>
              <a:ext cx="2475" cy="2406"/>
            </a:xfrm>
            <a:custGeom>
              <a:avLst/>
              <a:gdLst>
                <a:gd name="T0" fmla="*/ 3284 w 7426"/>
                <a:gd name="T1" fmla="*/ 7083 h 7219"/>
                <a:gd name="T2" fmla="*/ 3349 w 7426"/>
                <a:gd name="T3" fmla="*/ 7133 h 7219"/>
                <a:gd name="T4" fmla="*/ 3421 w 7426"/>
                <a:gd name="T5" fmla="*/ 7171 h 7219"/>
                <a:gd name="T6" fmla="*/ 3497 w 7426"/>
                <a:gd name="T7" fmla="*/ 7198 h 7219"/>
                <a:gd name="T8" fmla="*/ 3576 w 7426"/>
                <a:gd name="T9" fmla="*/ 7215 h 7219"/>
                <a:gd name="T10" fmla="*/ 3658 w 7426"/>
                <a:gd name="T11" fmla="*/ 7219 h 7219"/>
                <a:gd name="T12" fmla="*/ 3740 w 7426"/>
                <a:gd name="T13" fmla="*/ 7212 h 7219"/>
                <a:gd name="T14" fmla="*/ 3820 w 7426"/>
                <a:gd name="T15" fmla="*/ 7193 h 7219"/>
                <a:gd name="T16" fmla="*/ 3900 w 7426"/>
                <a:gd name="T17" fmla="*/ 7164 h 7219"/>
                <a:gd name="T18" fmla="*/ 3974 w 7426"/>
                <a:gd name="T19" fmla="*/ 7123 h 7219"/>
                <a:gd name="T20" fmla="*/ 4044 w 7426"/>
                <a:gd name="T21" fmla="*/ 7071 h 7219"/>
                <a:gd name="T22" fmla="*/ 7264 w 7426"/>
                <a:gd name="T23" fmla="*/ 4028 h 7219"/>
                <a:gd name="T24" fmla="*/ 7319 w 7426"/>
                <a:gd name="T25" fmla="*/ 3961 h 7219"/>
                <a:gd name="T26" fmla="*/ 7363 w 7426"/>
                <a:gd name="T27" fmla="*/ 3890 h 7219"/>
                <a:gd name="T28" fmla="*/ 7396 w 7426"/>
                <a:gd name="T29" fmla="*/ 3813 h 7219"/>
                <a:gd name="T30" fmla="*/ 7416 w 7426"/>
                <a:gd name="T31" fmla="*/ 3736 h 7219"/>
                <a:gd name="T32" fmla="*/ 7425 w 7426"/>
                <a:gd name="T33" fmla="*/ 3656 h 7219"/>
                <a:gd name="T34" fmla="*/ 7423 w 7426"/>
                <a:gd name="T35" fmla="*/ 3577 h 7219"/>
                <a:gd name="T36" fmla="*/ 7409 w 7426"/>
                <a:gd name="T37" fmla="*/ 3500 h 7219"/>
                <a:gd name="T38" fmla="*/ 7383 w 7426"/>
                <a:gd name="T39" fmla="*/ 3424 h 7219"/>
                <a:gd name="T40" fmla="*/ 7346 w 7426"/>
                <a:gd name="T41" fmla="*/ 3354 h 7219"/>
                <a:gd name="T42" fmla="*/ 7296 w 7426"/>
                <a:gd name="T43" fmla="*/ 3289 h 7219"/>
                <a:gd name="T44" fmla="*/ 4142 w 7426"/>
                <a:gd name="T45" fmla="*/ 138 h 7219"/>
                <a:gd name="T46" fmla="*/ 4076 w 7426"/>
                <a:gd name="T47" fmla="*/ 88 h 7219"/>
                <a:gd name="T48" fmla="*/ 4005 w 7426"/>
                <a:gd name="T49" fmla="*/ 49 h 7219"/>
                <a:gd name="T50" fmla="*/ 3928 w 7426"/>
                <a:gd name="T51" fmla="*/ 22 h 7219"/>
                <a:gd name="T52" fmla="*/ 3849 w 7426"/>
                <a:gd name="T53" fmla="*/ 5 h 7219"/>
                <a:gd name="T54" fmla="*/ 3767 w 7426"/>
                <a:gd name="T55" fmla="*/ 0 h 7219"/>
                <a:gd name="T56" fmla="*/ 3686 w 7426"/>
                <a:gd name="T57" fmla="*/ 7 h 7219"/>
                <a:gd name="T58" fmla="*/ 3605 w 7426"/>
                <a:gd name="T59" fmla="*/ 26 h 7219"/>
                <a:gd name="T60" fmla="*/ 3526 w 7426"/>
                <a:gd name="T61" fmla="*/ 55 h 7219"/>
                <a:gd name="T62" fmla="*/ 3452 w 7426"/>
                <a:gd name="T63" fmla="*/ 96 h 7219"/>
                <a:gd name="T64" fmla="*/ 3382 w 7426"/>
                <a:gd name="T65" fmla="*/ 148 h 7219"/>
                <a:gd name="T66" fmla="*/ 162 w 7426"/>
                <a:gd name="T67" fmla="*/ 3192 h 7219"/>
                <a:gd name="T68" fmla="*/ 107 w 7426"/>
                <a:gd name="T69" fmla="*/ 3258 h 7219"/>
                <a:gd name="T70" fmla="*/ 63 w 7426"/>
                <a:gd name="T71" fmla="*/ 3331 h 7219"/>
                <a:gd name="T72" fmla="*/ 30 w 7426"/>
                <a:gd name="T73" fmla="*/ 3406 h 7219"/>
                <a:gd name="T74" fmla="*/ 9 w 7426"/>
                <a:gd name="T75" fmla="*/ 3484 h 7219"/>
                <a:gd name="T76" fmla="*/ 0 w 7426"/>
                <a:gd name="T77" fmla="*/ 3564 h 7219"/>
                <a:gd name="T78" fmla="*/ 2 w 7426"/>
                <a:gd name="T79" fmla="*/ 3643 h 7219"/>
                <a:gd name="T80" fmla="*/ 16 w 7426"/>
                <a:gd name="T81" fmla="*/ 3721 h 7219"/>
                <a:gd name="T82" fmla="*/ 43 w 7426"/>
                <a:gd name="T83" fmla="*/ 3795 h 7219"/>
                <a:gd name="T84" fmla="*/ 80 w 7426"/>
                <a:gd name="T85" fmla="*/ 3866 h 7219"/>
                <a:gd name="T86" fmla="*/ 130 w 7426"/>
                <a:gd name="T87" fmla="*/ 3931 h 7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426" h="7219">
                  <a:moveTo>
                    <a:pt x="149" y="3952"/>
                  </a:moveTo>
                  <a:lnTo>
                    <a:pt x="3264" y="7064"/>
                  </a:lnTo>
                  <a:lnTo>
                    <a:pt x="3284" y="7083"/>
                  </a:lnTo>
                  <a:lnTo>
                    <a:pt x="3305" y="7101"/>
                  </a:lnTo>
                  <a:lnTo>
                    <a:pt x="3327" y="7118"/>
                  </a:lnTo>
                  <a:lnTo>
                    <a:pt x="3349" y="7133"/>
                  </a:lnTo>
                  <a:lnTo>
                    <a:pt x="3372" y="7148"/>
                  </a:lnTo>
                  <a:lnTo>
                    <a:pt x="3397" y="7160"/>
                  </a:lnTo>
                  <a:lnTo>
                    <a:pt x="3421" y="7171"/>
                  </a:lnTo>
                  <a:lnTo>
                    <a:pt x="3446" y="7182"/>
                  </a:lnTo>
                  <a:lnTo>
                    <a:pt x="3471" y="7190"/>
                  </a:lnTo>
                  <a:lnTo>
                    <a:pt x="3497" y="7198"/>
                  </a:lnTo>
                  <a:lnTo>
                    <a:pt x="3523" y="7205"/>
                  </a:lnTo>
                  <a:lnTo>
                    <a:pt x="3550" y="7211"/>
                  </a:lnTo>
                  <a:lnTo>
                    <a:pt x="3576" y="7215"/>
                  </a:lnTo>
                  <a:lnTo>
                    <a:pt x="3604" y="7217"/>
                  </a:lnTo>
                  <a:lnTo>
                    <a:pt x="3631" y="7219"/>
                  </a:lnTo>
                  <a:lnTo>
                    <a:pt x="3658" y="7219"/>
                  </a:lnTo>
                  <a:lnTo>
                    <a:pt x="3685" y="7218"/>
                  </a:lnTo>
                  <a:lnTo>
                    <a:pt x="3712" y="7216"/>
                  </a:lnTo>
                  <a:lnTo>
                    <a:pt x="3740" y="7212"/>
                  </a:lnTo>
                  <a:lnTo>
                    <a:pt x="3766" y="7207"/>
                  </a:lnTo>
                  <a:lnTo>
                    <a:pt x="3794" y="7201"/>
                  </a:lnTo>
                  <a:lnTo>
                    <a:pt x="3820" y="7193"/>
                  </a:lnTo>
                  <a:lnTo>
                    <a:pt x="3847" y="7185"/>
                  </a:lnTo>
                  <a:lnTo>
                    <a:pt x="3873" y="7175"/>
                  </a:lnTo>
                  <a:lnTo>
                    <a:pt x="3900" y="7164"/>
                  </a:lnTo>
                  <a:lnTo>
                    <a:pt x="3925" y="7152"/>
                  </a:lnTo>
                  <a:lnTo>
                    <a:pt x="3950" y="7138"/>
                  </a:lnTo>
                  <a:lnTo>
                    <a:pt x="3974" y="7123"/>
                  </a:lnTo>
                  <a:lnTo>
                    <a:pt x="3999" y="7108"/>
                  </a:lnTo>
                  <a:lnTo>
                    <a:pt x="4022" y="7091"/>
                  </a:lnTo>
                  <a:lnTo>
                    <a:pt x="4044" y="7071"/>
                  </a:lnTo>
                  <a:lnTo>
                    <a:pt x="4067" y="7052"/>
                  </a:lnTo>
                  <a:lnTo>
                    <a:pt x="7243" y="4048"/>
                  </a:lnTo>
                  <a:lnTo>
                    <a:pt x="7264" y="4028"/>
                  </a:lnTo>
                  <a:lnTo>
                    <a:pt x="7284" y="4006"/>
                  </a:lnTo>
                  <a:lnTo>
                    <a:pt x="7302" y="3984"/>
                  </a:lnTo>
                  <a:lnTo>
                    <a:pt x="7319" y="3961"/>
                  </a:lnTo>
                  <a:lnTo>
                    <a:pt x="7335" y="3937"/>
                  </a:lnTo>
                  <a:lnTo>
                    <a:pt x="7350" y="3914"/>
                  </a:lnTo>
                  <a:lnTo>
                    <a:pt x="7363" y="3890"/>
                  </a:lnTo>
                  <a:lnTo>
                    <a:pt x="7375" y="3864"/>
                  </a:lnTo>
                  <a:lnTo>
                    <a:pt x="7385" y="3840"/>
                  </a:lnTo>
                  <a:lnTo>
                    <a:pt x="7396" y="3813"/>
                  </a:lnTo>
                  <a:lnTo>
                    <a:pt x="7404" y="3788"/>
                  </a:lnTo>
                  <a:lnTo>
                    <a:pt x="7411" y="3761"/>
                  </a:lnTo>
                  <a:lnTo>
                    <a:pt x="7416" y="3736"/>
                  </a:lnTo>
                  <a:lnTo>
                    <a:pt x="7420" y="3709"/>
                  </a:lnTo>
                  <a:lnTo>
                    <a:pt x="7423" y="3683"/>
                  </a:lnTo>
                  <a:lnTo>
                    <a:pt x="7425" y="3656"/>
                  </a:lnTo>
                  <a:lnTo>
                    <a:pt x="7426" y="3630"/>
                  </a:lnTo>
                  <a:lnTo>
                    <a:pt x="7425" y="3603"/>
                  </a:lnTo>
                  <a:lnTo>
                    <a:pt x="7423" y="3577"/>
                  </a:lnTo>
                  <a:lnTo>
                    <a:pt x="7420" y="3551"/>
                  </a:lnTo>
                  <a:lnTo>
                    <a:pt x="7415" y="3525"/>
                  </a:lnTo>
                  <a:lnTo>
                    <a:pt x="7409" y="3500"/>
                  </a:lnTo>
                  <a:lnTo>
                    <a:pt x="7402" y="3474"/>
                  </a:lnTo>
                  <a:lnTo>
                    <a:pt x="7393" y="3449"/>
                  </a:lnTo>
                  <a:lnTo>
                    <a:pt x="7383" y="3424"/>
                  </a:lnTo>
                  <a:lnTo>
                    <a:pt x="7372" y="3401"/>
                  </a:lnTo>
                  <a:lnTo>
                    <a:pt x="7359" y="3376"/>
                  </a:lnTo>
                  <a:lnTo>
                    <a:pt x="7346" y="3354"/>
                  </a:lnTo>
                  <a:lnTo>
                    <a:pt x="7330" y="3332"/>
                  </a:lnTo>
                  <a:lnTo>
                    <a:pt x="7313" y="3310"/>
                  </a:lnTo>
                  <a:lnTo>
                    <a:pt x="7296" y="3289"/>
                  </a:lnTo>
                  <a:lnTo>
                    <a:pt x="7277" y="3268"/>
                  </a:lnTo>
                  <a:lnTo>
                    <a:pt x="4162" y="157"/>
                  </a:lnTo>
                  <a:lnTo>
                    <a:pt x="4142" y="138"/>
                  </a:lnTo>
                  <a:lnTo>
                    <a:pt x="4121" y="119"/>
                  </a:lnTo>
                  <a:lnTo>
                    <a:pt x="4099" y="103"/>
                  </a:lnTo>
                  <a:lnTo>
                    <a:pt x="4076" y="88"/>
                  </a:lnTo>
                  <a:lnTo>
                    <a:pt x="4054" y="74"/>
                  </a:lnTo>
                  <a:lnTo>
                    <a:pt x="4029" y="60"/>
                  </a:lnTo>
                  <a:lnTo>
                    <a:pt x="4005" y="49"/>
                  </a:lnTo>
                  <a:lnTo>
                    <a:pt x="3979" y="38"/>
                  </a:lnTo>
                  <a:lnTo>
                    <a:pt x="3954" y="29"/>
                  </a:lnTo>
                  <a:lnTo>
                    <a:pt x="3928" y="22"/>
                  </a:lnTo>
                  <a:lnTo>
                    <a:pt x="3902" y="15"/>
                  </a:lnTo>
                  <a:lnTo>
                    <a:pt x="3875" y="9"/>
                  </a:lnTo>
                  <a:lnTo>
                    <a:pt x="3849" y="5"/>
                  </a:lnTo>
                  <a:lnTo>
                    <a:pt x="3822" y="2"/>
                  </a:lnTo>
                  <a:lnTo>
                    <a:pt x="3795" y="1"/>
                  </a:lnTo>
                  <a:lnTo>
                    <a:pt x="3767" y="0"/>
                  </a:lnTo>
                  <a:lnTo>
                    <a:pt x="3740" y="1"/>
                  </a:lnTo>
                  <a:lnTo>
                    <a:pt x="3713" y="4"/>
                  </a:lnTo>
                  <a:lnTo>
                    <a:pt x="3686" y="7"/>
                  </a:lnTo>
                  <a:lnTo>
                    <a:pt x="3659" y="12"/>
                  </a:lnTo>
                  <a:lnTo>
                    <a:pt x="3632" y="19"/>
                  </a:lnTo>
                  <a:lnTo>
                    <a:pt x="3605" y="26"/>
                  </a:lnTo>
                  <a:lnTo>
                    <a:pt x="3578" y="34"/>
                  </a:lnTo>
                  <a:lnTo>
                    <a:pt x="3553" y="44"/>
                  </a:lnTo>
                  <a:lnTo>
                    <a:pt x="3526" y="55"/>
                  </a:lnTo>
                  <a:lnTo>
                    <a:pt x="3501" y="67"/>
                  </a:lnTo>
                  <a:lnTo>
                    <a:pt x="3476" y="81"/>
                  </a:lnTo>
                  <a:lnTo>
                    <a:pt x="3452" y="96"/>
                  </a:lnTo>
                  <a:lnTo>
                    <a:pt x="3427" y="111"/>
                  </a:lnTo>
                  <a:lnTo>
                    <a:pt x="3404" y="129"/>
                  </a:lnTo>
                  <a:lnTo>
                    <a:pt x="3382" y="148"/>
                  </a:lnTo>
                  <a:lnTo>
                    <a:pt x="3359" y="167"/>
                  </a:lnTo>
                  <a:lnTo>
                    <a:pt x="183" y="3171"/>
                  </a:lnTo>
                  <a:lnTo>
                    <a:pt x="162" y="3192"/>
                  </a:lnTo>
                  <a:lnTo>
                    <a:pt x="142" y="3214"/>
                  </a:lnTo>
                  <a:lnTo>
                    <a:pt x="124" y="3236"/>
                  </a:lnTo>
                  <a:lnTo>
                    <a:pt x="107" y="3258"/>
                  </a:lnTo>
                  <a:lnTo>
                    <a:pt x="90" y="3282"/>
                  </a:lnTo>
                  <a:lnTo>
                    <a:pt x="76" y="3306"/>
                  </a:lnTo>
                  <a:lnTo>
                    <a:pt x="63" y="3331"/>
                  </a:lnTo>
                  <a:lnTo>
                    <a:pt x="51" y="3355"/>
                  </a:lnTo>
                  <a:lnTo>
                    <a:pt x="40" y="3380"/>
                  </a:lnTo>
                  <a:lnTo>
                    <a:pt x="30" y="3406"/>
                  </a:lnTo>
                  <a:lnTo>
                    <a:pt x="22" y="3431"/>
                  </a:lnTo>
                  <a:lnTo>
                    <a:pt x="15" y="3458"/>
                  </a:lnTo>
                  <a:lnTo>
                    <a:pt x="9" y="3484"/>
                  </a:lnTo>
                  <a:lnTo>
                    <a:pt x="5" y="3511"/>
                  </a:lnTo>
                  <a:lnTo>
                    <a:pt x="2" y="3537"/>
                  </a:lnTo>
                  <a:lnTo>
                    <a:pt x="0" y="3564"/>
                  </a:lnTo>
                  <a:lnTo>
                    <a:pt x="0" y="3590"/>
                  </a:lnTo>
                  <a:lnTo>
                    <a:pt x="0" y="3617"/>
                  </a:lnTo>
                  <a:lnTo>
                    <a:pt x="2" y="3643"/>
                  </a:lnTo>
                  <a:lnTo>
                    <a:pt x="6" y="3669"/>
                  </a:lnTo>
                  <a:lnTo>
                    <a:pt x="10" y="3695"/>
                  </a:lnTo>
                  <a:lnTo>
                    <a:pt x="16" y="3721"/>
                  </a:lnTo>
                  <a:lnTo>
                    <a:pt x="24" y="3746"/>
                  </a:lnTo>
                  <a:lnTo>
                    <a:pt x="32" y="3770"/>
                  </a:lnTo>
                  <a:lnTo>
                    <a:pt x="43" y="3795"/>
                  </a:lnTo>
                  <a:lnTo>
                    <a:pt x="54" y="3819"/>
                  </a:lnTo>
                  <a:lnTo>
                    <a:pt x="66" y="3843"/>
                  </a:lnTo>
                  <a:lnTo>
                    <a:pt x="80" y="3866"/>
                  </a:lnTo>
                  <a:lnTo>
                    <a:pt x="95" y="3889"/>
                  </a:lnTo>
                  <a:lnTo>
                    <a:pt x="112" y="3910"/>
                  </a:lnTo>
                  <a:lnTo>
                    <a:pt x="130" y="3931"/>
                  </a:lnTo>
                  <a:lnTo>
                    <a:pt x="149" y="395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47" name="Freeform 11"/>
            <p:cNvSpPr>
              <a:spLocks/>
            </p:cNvSpPr>
            <p:nvPr/>
          </p:nvSpPr>
          <p:spPr bwMode="auto">
            <a:xfrm>
              <a:off x="2928" y="2180"/>
              <a:ext cx="720" cy="1015"/>
            </a:xfrm>
            <a:custGeom>
              <a:avLst/>
              <a:gdLst>
                <a:gd name="T0" fmla="*/ 1203 w 2161"/>
                <a:gd name="T1" fmla="*/ 2166 h 3044"/>
                <a:gd name="T2" fmla="*/ 1144 w 2161"/>
                <a:gd name="T3" fmla="*/ 2103 h 3044"/>
                <a:gd name="T4" fmla="*/ 1101 w 2161"/>
                <a:gd name="T5" fmla="*/ 2032 h 3044"/>
                <a:gd name="T6" fmla="*/ 1027 w 2161"/>
                <a:gd name="T7" fmla="*/ 1991 h 3044"/>
                <a:gd name="T8" fmla="*/ 956 w 2161"/>
                <a:gd name="T9" fmla="*/ 1903 h 3044"/>
                <a:gd name="T10" fmla="*/ 872 w 2161"/>
                <a:gd name="T11" fmla="*/ 1822 h 3044"/>
                <a:gd name="T12" fmla="*/ 828 w 2161"/>
                <a:gd name="T13" fmla="*/ 1782 h 3044"/>
                <a:gd name="T14" fmla="*/ 726 w 2161"/>
                <a:gd name="T15" fmla="*/ 1658 h 3044"/>
                <a:gd name="T16" fmla="*/ 588 w 2161"/>
                <a:gd name="T17" fmla="*/ 1521 h 3044"/>
                <a:gd name="T18" fmla="*/ 497 w 2161"/>
                <a:gd name="T19" fmla="*/ 1456 h 3044"/>
                <a:gd name="T20" fmla="*/ 373 w 2161"/>
                <a:gd name="T21" fmla="*/ 1314 h 3044"/>
                <a:gd name="T22" fmla="*/ 211 w 2161"/>
                <a:gd name="T23" fmla="*/ 1140 h 3044"/>
                <a:gd name="T24" fmla="*/ 81 w 2161"/>
                <a:gd name="T25" fmla="*/ 1007 h 3044"/>
                <a:gd name="T26" fmla="*/ 34 w 2161"/>
                <a:gd name="T27" fmla="*/ 917 h 3044"/>
                <a:gd name="T28" fmla="*/ 6 w 2161"/>
                <a:gd name="T29" fmla="*/ 791 h 3044"/>
                <a:gd name="T30" fmla="*/ 2 w 2161"/>
                <a:gd name="T31" fmla="*/ 677 h 3044"/>
                <a:gd name="T32" fmla="*/ 48 w 2161"/>
                <a:gd name="T33" fmla="*/ 528 h 3044"/>
                <a:gd name="T34" fmla="*/ 160 w 2161"/>
                <a:gd name="T35" fmla="*/ 308 h 3044"/>
                <a:gd name="T36" fmla="*/ 360 w 2161"/>
                <a:gd name="T37" fmla="*/ 80 h 3044"/>
                <a:gd name="T38" fmla="*/ 444 w 2161"/>
                <a:gd name="T39" fmla="*/ 109 h 3044"/>
                <a:gd name="T40" fmla="*/ 323 w 2161"/>
                <a:gd name="T41" fmla="*/ 288 h 3044"/>
                <a:gd name="T42" fmla="*/ 201 w 2161"/>
                <a:gd name="T43" fmla="*/ 473 h 3044"/>
                <a:gd name="T44" fmla="*/ 175 w 2161"/>
                <a:gd name="T45" fmla="*/ 662 h 3044"/>
                <a:gd name="T46" fmla="*/ 211 w 2161"/>
                <a:gd name="T47" fmla="*/ 827 h 3044"/>
                <a:gd name="T48" fmla="*/ 282 w 2161"/>
                <a:gd name="T49" fmla="*/ 978 h 3044"/>
                <a:gd name="T50" fmla="*/ 382 w 2161"/>
                <a:gd name="T51" fmla="*/ 1122 h 3044"/>
                <a:gd name="T52" fmla="*/ 503 w 2161"/>
                <a:gd name="T53" fmla="*/ 1261 h 3044"/>
                <a:gd name="T54" fmla="*/ 638 w 2161"/>
                <a:gd name="T55" fmla="*/ 1401 h 3044"/>
                <a:gd name="T56" fmla="*/ 780 w 2161"/>
                <a:gd name="T57" fmla="*/ 1546 h 3044"/>
                <a:gd name="T58" fmla="*/ 898 w 2161"/>
                <a:gd name="T59" fmla="*/ 1670 h 3044"/>
                <a:gd name="T60" fmla="*/ 1005 w 2161"/>
                <a:gd name="T61" fmla="*/ 1784 h 3044"/>
                <a:gd name="T62" fmla="*/ 1113 w 2161"/>
                <a:gd name="T63" fmla="*/ 1901 h 3044"/>
                <a:gd name="T64" fmla="*/ 1291 w 2161"/>
                <a:gd name="T65" fmla="*/ 2061 h 3044"/>
                <a:gd name="T66" fmla="*/ 1414 w 2161"/>
                <a:gd name="T67" fmla="*/ 2156 h 3044"/>
                <a:gd name="T68" fmla="*/ 1526 w 2161"/>
                <a:gd name="T69" fmla="*/ 2266 h 3044"/>
                <a:gd name="T70" fmla="*/ 1626 w 2161"/>
                <a:gd name="T71" fmla="*/ 2383 h 3044"/>
                <a:gd name="T72" fmla="*/ 1719 w 2161"/>
                <a:gd name="T73" fmla="*/ 2502 h 3044"/>
                <a:gd name="T74" fmla="*/ 1807 w 2161"/>
                <a:gd name="T75" fmla="*/ 2612 h 3044"/>
                <a:gd name="T76" fmla="*/ 1897 w 2161"/>
                <a:gd name="T77" fmla="*/ 2710 h 3044"/>
                <a:gd name="T78" fmla="*/ 2012 w 2161"/>
                <a:gd name="T79" fmla="*/ 2810 h 3044"/>
                <a:gd name="T80" fmla="*/ 2116 w 2161"/>
                <a:gd name="T81" fmla="*/ 2913 h 3044"/>
                <a:gd name="T82" fmla="*/ 2161 w 2161"/>
                <a:gd name="T83" fmla="*/ 3023 h 3044"/>
                <a:gd name="T84" fmla="*/ 2128 w 2161"/>
                <a:gd name="T85" fmla="*/ 3033 h 3044"/>
                <a:gd name="T86" fmla="*/ 2083 w 2161"/>
                <a:gd name="T87" fmla="*/ 3038 h 3044"/>
                <a:gd name="T88" fmla="*/ 2014 w 2161"/>
                <a:gd name="T89" fmla="*/ 2982 h 3044"/>
                <a:gd name="T90" fmla="*/ 1984 w 2161"/>
                <a:gd name="T91" fmla="*/ 2904 h 3044"/>
                <a:gd name="T92" fmla="*/ 1975 w 2161"/>
                <a:gd name="T93" fmla="*/ 2852 h 3044"/>
                <a:gd name="T94" fmla="*/ 1874 w 2161"/>
                <a:gd name="T95" fmla="*/ 2828 h 3044"/>
                <a:gd name="T96" fmla="*/ 1794 w 2161"/>
                <a:gd name="T97" fmla="*/ 2794 h 3044"/>
                <a:gd name="T98" fmla="*/ 1730 w 2161"/>
                <a:gd name="T99" fmla="*/ 2722 h 3044"/>
                <a:gd name="T100" fmla="*/ 1700 w 2161"/>
                <a:gd name="T101" fmla="*/ 2654 h 3044"/>
                <a:gd name="T102" fmla="*/ 1614 w 2161"/>
                <a:gd name="T103" fmla="*/ 2580 h 3044"/>
                <a:gd name="T104" fmla="*/ 1487 w 2161"/>
                <a:gd name="T105" fmla="*/ 2457 h 3044"/>
                <a:gd name="T106" fmla="*/ 1336 w 2161"/>
                <a:gd name="T107" fmla="*/ 2335 h 3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1" h="3044">
                  <a:moveTo>
                    <a:pt x="1283" y="2236"/>
                  </a:moveTo>
                  <a:lnTo>
                    <a:pt x="1268" y="2222"/>
                  </a:lnTo>
                  <a:lnTo>
                    <a:pt x="1248" y="2204"/>
                  </a:lnTo>
                  <a:lnTo>
                    <a:pt x="1226" y="2185"/>
                  </a:lnTo>
                  <a:lnTo>
                    <a:pt x="1203" y="2166"/>
                  </a:lnTo>
                  <a:lnTo>
                    <a:pt x="1181" y="2148"/>
                  </a:lnTo>
                  <a:lnTo>
                    <a:pt x="1163" y="2133"/>
                  </a:lnTo>
                  <a:lnTo>
                    <a:pt x="1149" y="2123"/>
                  </a:lnTo>
                  <a:lnTo>
                    <a:pt x="1144" y="2120"/>
                  </a:lnTo>
                  <a:lnTo>
                    <a:pt x="1144" y="2103"/>
                  </a:lnTo>
                  <a:lnTo>
                    <a:pt x="1143" y="2086"/>
                  </a:lnTo>
                  <a:lnTo>
                    <a:pt x="1139" y="2070"/>
                  </a:lnTo>
                  <a:lnTo>
                    <a:pt x="1132" y="2056"/>
                  </a:lnTo>
                  <a:lnTo>
                    <a:pt x="1120" y="2042"/>
                  </a:lnTo>
                  <a:lnTo>
                    <a:pt x="1101" y="2032"/>
                  </a:lnTo>
                  <a:lnTo>
                    <a:pt x="1076" y="2025"/>
                  </a:lnTo>
                  <a:lnTo>
                    <a:pt x="1042" y="2023"/>
                  </a:lnTo>
                  <a:lnTo>
                    <a:pt x="1040" y="2016"/>
                  </a:lnTo>
                  <a:lnTo>
                    <a:pt x="1035" y="2005"/>
                  </a:lnTo>
                  <a:lnTo>
                    <a:pt x="1027" y="1991"/>
                  </a:lnTo>
                  <a:lnTo>
                    <a:pt x="1016" y="1976"/>
                  </a:lnTo>
                  <a:lnTo>
                    <a:pt x="1004" y="1959"/>
                  </a:lnTo>
                  <a:lnTo>
                    <a:pt x="988" y="1941"/>
                  </a:lnTo>
                  <a:lnTo>
                    <a:pt x="973" y="1921"/>
                  </a:lnTo>
                  <a:lnTo>
                    <a:pt x="956" y="1903"/>
                  </a:lnTo>
                  <a:lnTo>
                    <a:pt x="939" y="1884"/>
                  </a:lnTo>
                  <a:lnTo>
                    <a:pt x="921" y="1866"/>
                  </a:lnTo>
                  <a:lnTo>
                    <a:pt x="904" y="1850"/>
                  </a:lnTo>
                  <a:lnTo>
                    <a:pt x="888" y="1835"/>
                  </a:lnTo>
                  <a:lnTo>
                    <a:pt x="872" y="1822"/>
                  </a:lnTo>
                  <a:lnTo>
                    <a:pt x="859" y="1813"/>
                  </a:lnTo>
                  <a:lnTo>
                    <a:pt x="848" y="1807"/>
                  </a:lnTo>
                  <a:lnTo>
                    <a:pt x="839" y="1805"/>
                  </a:lnTo>
                  <a:lnTo>
                    <a:pt x="836" y="1796"/>
                  </a:lnTo>
                  <a:lnTo>
                    <a:pt x="828" y="1782"/>
                  </a:lnTo>
                  <a:lnTo>
                    <a:pt x="814" y="1762"/>
                  </a:lnTo>
                  <a:lnTo>
                    <a:pt x="796" y="1740"/>
                  </a:lnTo>
                  <a:lnTo>
                    <a:pt x="776" y="1715"/>
                  </a:lnTo>
                  <a:lnTo>
                    <a:pt x="751" y="1686"/>
                  </a:lnTo>
                  <a:lnTo>
                    <a:pt x="726" y="1658"/>
                  </a:lnTo>
                  <a:lnTo>
                    <a:pt x="698" y="1627"/>
                  </a:lnTo>
                  <a:lnTo>
                    <a:pt x="671" y="1598"/>
                  </a:lnTo>
                  <a:lnTo>
                    <a:pt x="642" y="1570"/>
                  </a:lnTo>
                  <a:lnTo>
                    <a:pt x="615" y="1543"/>
                  </a:lnTo>
                  <a:lnTo>
                    <a:pt x="588" y="1521"/>
                  </a:lnTo>
                  <a:lnTo>
                    <a:pt x="565" y="1501"/>
                  </a:lnTo>
                  <a:lnTo>
                    <a:pt x="544" y="1486"/>
                  </a:lnTo>
                  <a:lnTo>
                    <a:pt x="525" y="1476"/>
                  </a:lnTo>
                  <a:lnTo>
                    <a:pt x="511" y="1473"/>
                  </a:lnTo>
                  <a:lnTo>
                    <a:pt x="497" y="1456"/>
                  </a:lnTo>
                  <a:lnTo>
                    <a:pt x="478" y="1434"/>
                  </a:lnTo>
                  <a:lnTo>
                    <a:pt x="456" y="1408"/>
                  </a:lnTo>
                  <a:lnTo>
                    <a:pt x="432" y="1380"/>
                  </a:lnTo>
                  <a:lnTo>
                    <a:pt x="403" y="1348"/>
                  </a:lnTo>
                  <a:lnTo>
                    <a:pt x="373" y="1314"/>
                  </a:lnTo>
                  <a:lnTo>
                    <a:pt x="341" y="1280"/>
                  </a:lnTo>
                  <a:lnTo>
                    <a:pt x="308" y="1244"/>
                  </a:lnTo>
                  <a:lnTo>
                    <a:pt x="276" y="1210"/>
                  </a:lnTo>
                  <a:lnTo>
                    <a:pt x="243" y="1174"/>
                  </a:lnTo>
                  <a:lnTo>
                    <a:pt x="211" y="1140"/>
                  </a:lnTo>
                  <a:lnTo>
                    <a:pt x="180" y="1108"/>
                  </a:lnTo>
                  <a:lnTo>
                    <a:pt x="152" y="1077"/>
                  </a:lnTo>
                  <a:lnTo>
                    <a:pt x="125" y="1051"/>
                  </a:lnTo>
                  <a:lnTo>
                    <a:pt x="102" y="1026"/>
                  </a:lnTo>
                  <a:lnTo>
                    <a:pt x="81" y="1007"/>
                  </a:lnTo>
                  <a:lnTo>
                    <a:pt x="70" y="995"/>
                  </a:lnTo>
                  <a:lnTo>
                    <a:pt x="60" y="979"/>
                  </a:lnTo>
                  <a:lnTo>
                    <a:pt x="51" y="961"/>
                  </a:lnTo>
                  <a:lnTo>
                    <a:pt x="42" y="940"/>
                  </a:lnTo>
                  <a:lnTo>
                    <a:pt x="34" y="917"/>
                  </a:lnTo>
                  <a:lnTo>
                    <a:pt x="26" y="894"/>
                  </a:lnTo>
                  <a:lnTo>
                    <a:pt x="20" y="868"/>
                  </a:lnTo>
                  <a:lnTo>
                    <a:pt x="14" y="843"/>
                  </a:lnTo>
                  <a:lnTo>
                    <a:pt x="9" y="817"/>
                  </a:lnTo>
                  <a:lnTo>
                    <a:pt x="6" y="791"/>
                  </a:lnTo>
                  <a:lnTo>
                    <a:pt x="3" y="766"/>
                  </a:lnTo>
                  <a:lnTo>
                    <a:pt x="1" y="741"/>
                  </a:lnTo>
                  <a:lnTo>
                    <a:pt x="0" y="718"/>
                  </a:lnTo>
                  <a:lnTo>
                    <a:pt x="1" y="696"/>
                  </a:lnTo>
                  <a:lnTo>
                    <a:pt x="2" y="677"/>
                  </a:lnTo>
                  <a:lnTo>
                    <a:pt x="5" y="660"/>
                  </a:lnTo>
                  <a:lnTo>
                    <a:pt x="13" y="632"/>
                  </a:lnTo>
                  <a:lnTo>
                    <a:pt x="22" y="602"/>
                  </a:lnTo>
                  <a:lnTo>
                    <a:pt x="34" y="567"/>
                  </a:lnTo>
                  <a:lnTo>
                    <a:pt x="48" y="528"/>
                  </a:lnTo>
                  <a:lnTo>
                    <a:pt x="64" y="489"/>
                  </a:lnTo>
                  <a:lnTo>
                    <a:pt x="83" y="446"/>
                  </a:lnTo>
                  <a:lnTo>
                    <a:pt x="106" y="401"/>
                  </a:lnTo>
                  <a:lnTo>
                    <a:pt x="131" y="355"/>
                  </a:lnTo>
                  <a:lnTo>
                    <a:pt x="160" y="308"/>
                  </a:lnTo>
                  <a:lnTo>
                    <a:pt x="192" y="263"/>
                  </a:lnTo>
                  <a:lnTo>
                    <a:pt x="228" y="216"/>
                  </a:lnTo>
                  <a:lnTo>
                    <a:pt x="268" y="169"/>
                  </a:lnTo>
                  <a:lnTo>
                    <a:pt x="313" y="124"/>
                  </a:lnTo>
                  <a:lnTo>
                    <a:pt x="360" y="80"/>
                  </a:lnTo>
                  <a:lnTo>
                    <a:pt x="414" y="39"/>
                  </a:lnTo>
                  <a:lnTo>
                    <a:pt x="472" y="0"/>
                  </a:lnTo>
                  <a:lnTo>
                    <a:pt x="468" y="37"/>
                  </a:lnTo>
                  <a:lnTo>
                    <a:pt x="459" y="73"/>
                  </a:lnTo>
                  <a:lnTo>
                    <a:pt x="444" y="109"/>
                  </a:lnTo>
                  <a:lnTo>
                    <a:pt x="424" y="146"/>
                  </a:lnTo>
                  <a:lnTo>
                    <a:pt x="402" y="181"/>
                  </a:lnTo>
                  <a:lnTo>
                    <a:pt x="377" y="217"/>
                  </a:lnTo>
                  <a:lnTo>
                    <a:pt x="350" y="252"/>
                  </a:lnTo>
                  <a:lnTo>
                    <a:pt x="323" y="288"/>
                  </a:lnTo>
                  <a:lnTo>
                    <a:pt x="295" y="324"/>
                  </a:lnTo>
                  <a:lnTo>
                    <a:pt x="268" y="360"/>
                  </a:lnTo>
                  <a:lnTo>
                    <a:pt x="243" y="397"/>
                  </a:lnTo>
                  <a:lnTo>
                    <a:pt x="220" y="435"/>
                  </a:lnTo>
                  <a:lnTo>
                    <a:pt x="201" y="473"/>
                  </a:lnTo>
                  <a:lnTo>
                    <a:pt x="186" y="512"/>
                  </a:lnTo>
                  <a:lnTo>
                    <a:pt x="176" y="551"/>
                  </a:lnTo>
                  <a:lnTo>
                    <a:pt x="172" y="592"/>
                  </a:lnTo>
                  <a:lnTo>
                    <a:pt x="172" y="627"/>
                  </a:lnTo>
                  <a:lnTo>
                    <a:pt x="175" y="662"/>
                  </a:lnTo>
                  <a:lnTo>
                    <a:pt x="178" y="696"/>
                  </a:lnTo>
                  <a:lnTo>
                    <a:pt x="184" y="730"/>
                  </a:lnTo>
                  <a:lnTo>
                    <a:pt x="191" y="763"/>
                  </a:lnTo>
                  <a:lnTo>
                    <a:pt x="201" y="795"/>
                  </a:lnTo>
                  <a:lnTo>
                    <a:pt x="211" y="827"/>
                  </a:lnTo>
                  <a:lnTo>
                    <a:pt x="222" y="858"/>
                  </a:lnTo>
                  <a:lnTo>
                    <a:pt x="235" y="889"/>
                  </a:lnTo>
                  <a:lnTo>
                    <a:pt x="249" y="919"/>
                  </a:lnTo>
                  <a:lnTo>
                    <a:pt x="265" y="949"/>
                  </a:lnTo>
                  <a:lnTo>
                    <a:pt x="282" y="978"/>
                  </a:lnTo>
                  <a:lnTo>
                    <a:pt x="299" y="1008"/>
                  </a:lnTo>
                  <a:lnTo>
                    <a:pt x="319" y="1037"/>
                  </a:lnTo>
                  <a:lnTo>
                    <a:pt x="339" y="1066"/>
                  </a:lnTo>
                  <a:lnTo>
                    <a:pt x="360" y="1094"/>
                  </a:lnTo>
                  <a:lnTo>
                    <a:pt x="382" y="1122"/>
                  </a:lnTo>
                  <a:lnTo>
                    <a:pt x="404" y="1150"/>
                  </a:lnTo>
                  <a:lnTo>
                    <a:pt x="429" y="1178"/>
                  </a:lnTo>
                  <a:lnTo>
                    <a:pt x="452" y="1206"/>
                  </a:lnTo>
                  <a:lnTo>
                    <a:pt x="477" y="1234"/>
                  </a:lnTo>
                  <a:lnTo>
                    <a:pt x="503" y="1261"/>
                  </a:lnTo>
                  <a:lnTo>
                    <a:pt x="529" y="1290"/>
                  </a:lnTo>
                  <a:lnTo>
                    <a:pt x="556" y="1317"/>
                  </a:lnTo>
                  <a:lnTo>
                    <a:pt x="582" y="1345"/>
                  </a:lnTo>
                  <a:lnTo>
                    <a:pt x="610" y="1373"/>
                  </a:lnTo>
                  <a:lnTo>
                    <a:pt x="638" y="1401"/>
                  </a:lnTo>
                  <a:lnTo>
                    <a:pt x="666" y="1429"/>
                  </a:lnTo>
                  <a:lnTo>
                    <a:pt x="694" y="1458"/>
                  </a:lnTo>
                  <a:lnTo>
                    <a:pt x="723" y="1487"/>
                  </a:lnTo>
                  <a:lnTo>
                    <a:pt x="751" y="1516"/>
                  </a:lnTo>
                  <a:lnTo>
                    <a:pt x="780" y="1546"/>
                  </a:lnTo>
                  <a:lnTo>
                    <a:pt x="805" y="1572"/>
                  </a:lnTo>
                  <a:lnTo>
                    <a:pt x="830" y="1597"/>
                  </a:lnTo>
                  <a:lnTo>
                    <a:pt x="853" y="1622"/>
                  </a:lnTo>
                  <a:lnTo>
                    <a:pt x="875" y="1646"/>
                  </a:lnTo>
                  <a:lnTo>
                    <a:pt x="898" y="1670"/>
                  </a:lnTo>
                  <a:lnTo>
                    <a:pt x="920" y="1693"/>
                  </a:lnTo>
                  <a:lnTo>
                    <a:pt x="942" y="1716"/>
                  </a:lnTo>
                  <a:lnTo>
                    <a:pt x="963" y="1738"/>
                  </a:lnTo>
                  <a:lnTo>
                    <a:pt x="983" y="1761"/>
                  </a:lnTo>
                  <a:lnTo>
                    <a:pt x="1005" y="1784"/>
                  </a:lnTo>
                  <a:lnTo>
                    <a:pt x="1026" y="1806"/>
                  </a:lnTo>
                  <a:lnTo>
                    <a:pt x="1048" y="1830"/>
                  </a:lnTo>
                  <a:lnTo>
                    <a:pt x="1069" y="1853"/>
                  </a:lnTo>
                  <a:lnTo>
                    <a:pt x="1090" y="1876"/>
                  </a:lnTo>
                  <a:lnTo>
                    <a:pt x="1113" y="1901"/>
                  </a:lnTo>
                  <a:lnTo>
                    <a:pt x="1135" y="1925"/>
                  </a:lnTo>
                  <a:lnTo>
                    <a:pt x="1208" y="2013"/>
                  </a:lnTo>
                  <a:lnTo>
                    <a:pt x="1237" y="2028"/>
                  </a:lnTo>
                  <a:lnTo>
                    <a:pt x="1263" y="2044"/>
                  </a:lnTo>
                  <a:lnTo>
                    <a:pt x="1291" y="2061"/>
                  </a:lnTo>
                  <a:lnTo>
                    <a:pt x="1316" y="2079"/>
                  </a:lnTo>
                  <a:lnTo>
                    <a:pt x="1342" y="2097"/>
                  </a:lnTo>
                  <a:lnTo>
                    <a:pt x="1366" y="2117"/>
                  </a:lnTo>
                  <a:lnTo>
                    <a:pt x="1391" y="2136"/>
                  </a:lnTo>
                  <a:lnTo>
                    <a:pt x="1414" y="2156"/>
                  </a:lnTo>
                  <a:lnTo>
                    <a:pt x="1437" y="2178"/>
                  </a:lnTo>
                  <a:lnTo>
                    <a:pt x="1460" y="2199"/>
                  </a:lnTo>
                  <a:lnTo>
                    <a:pt x="1482" y="2222"/>
                  </a:lnTo>
                  <a:lnTo>
                    <a:pt x="1505" y="2244"/>
                  </a:lnTo>
                  <a:lnTo>
                    <a:pt x="1526" y="2266"/>
                  </a:lnTo>
                  <a:lnTo>
                    <a:pt x="1546" y="2290"/>
                  </a:lnTo>
                  <a:lnTo>
                    <a:pt x="1567" y="2313"/>
                  </a:lnTo>
                  <a:lnTo>
                    <a:pt x="1587" y="2337"/>
                  </a:lnTo>
                  <a:lnTo>
                    <a:pt x="1606" y="2360"/>
                  </a:lnTo>
                  <a:lnTo>
                    <a:pt x="1626" y="2383"/>
                  </a:lnTo>
                  <a:lnTo>
                    <a:pt x="1645" y="2408"/>
                  </a:lnTo>
                  <a:lnTo>
                    <a:pt x="1664" y="2431"/>
                  </a:lnTo>
                  <a:lnTo>
                    <a:pt x="1683" y="2455"/>
                  </a:lnTo>
                  <a:lnTo>
                    <a:pt x="1701" y="2478"/>
                  </a:lnTo>
                  <a:lnTo>
                    <a:pt x="1719" y="2502"/>
                  </a:lnTo>
                  <a:lnTo>
                    <a:pt x="1737" y="2524"/>
                  </a:lnTo>
                  <a:lnTo>
                    <a:pt x="1755" y="2546"/>
                  </a:lnTo>
                  <a:lnTo>
                    <a:pt x="1772" y="2569"/>
                  </a:lnTo>
                  <a:lnTo>
                    <a:pt x="1790" y="2590"/>
                  </a:lnTo>
                  <a:lnTo>
                    <a:pt x="1807" y="2612"/>
                  </a:lnTo>
                  <a:lnTo>
                    <a:pt x="1824" y="2633"/>
                  </a:lnTo>
                  <a:lnTo>
                    <a:pt x="1842" y="2652"/>
                  </a:lnTo>
                  <a:lnTo>
                    <a:pt x="1859" y="2673"/>
                  </a:lnTo>
                  <a:lnTo>
                    <a:pt x="1876" y="2691"/>
                  </a:lnTo>
                  <a:lnTo>
                    <a:pt x="1897" y="2710"/>
                  </a:lnTo>
                  <a:lnTo>
                    <a:pt x="1918" y="2731"/>
                  </a:lnTo>
                  <a:lnTo>
                    <a:pt x="1940" y="2750"/>
                  </a:lnTo>
                  <a:lnTo>
                    <a:pt x="1964" y="2769"/>
                  </a:lnTo>
                  <a:lnTo>
                    <a:pt x="1988" y="2790"/>
                  </a:lnTo>
                  <a:lnTo>
                    <a:pt x="2012" y="2810"/>
                  </a:lnTo>
                  <a:lnTo>
                    <a:pt x="2035" y="2829"/>
                  </a:lnTo>
                  <a:lnTo>
                    <a:pt x="2057" y="2850"/>
                  </a:lnTo>
                  <a:lnTo>
                    <a:pt x="2079" y="2870"/>
                  </a:lnTo>
                  <a:lnTo>
                    <a:pt x="2099" y="2891"/>
                  </a:lnTo>
                  <a:lnTo>
                    <a:pt x="2116" y="2913"/>
                  </a:lnTo>
                  <a:lnTo>
                    <a:pt x="2132" y="2933"/>
                  </a:lnTo>
                  <a:lnTo>
                    <a:pt x="2144" y="2956"/>
                  </a:lnTo>
                  <a:lnTo>
                    <a:pt x="2154" y="2977"/>
                  </a:lnTo>
                  <a:lnTo>
                    <a:pt x="2159" y="3000"/>
                  </a:lnTo>
                  <a:lnTo>
                    <a:pt x="2161" y="3023"/>
                  </a:lnTo>
                  <a:lnTo>
                    <a:pt x="2153" y="3023"/>
                  </a:lnTo>
                  <a:lnTo>
                    <a:pt x="2146" y="3025"/>
                  </a:lnTo>
                  <a:lnTo>
                    <a:pt x="2139" y="3027"/>
                  </a:lnTo>
                  <a:lnTo>
                    <a:pt x="2133" y="3029"/>
                  </a:lnTo>
                  <a:lnTo>
                    <a:pt x="2128" y="3033"/>
                  </a:lnTo>
                  <a:lnTo>
                    <a:pt x="2124" y="3036"/>
                  </a:lnTo>
                  <a:lnTo>
                    <a:pt x="2120" y="3040"/>
                  </a:lnTo>
                  <a:lnTo>
                    <a:pt x="2119" y="3044"/>
                  </a:lnTo>
                  <a:lnTo>
                    <a:pt x="2101" y="3042"/>
                  </a:lnTo>
                  <a:lnTo>
                    <a:pt x="2083" y="3038"/>
                  </a:lnTo>
                  <a:lnTo>
                    <a:pt x="2067" y="3031"/>
                  </a:lnTo>
                  <a:lnTo>
                    <a:pt x="2051" y="3021"/>
                  </a:lnTo>
                  <a:lnTo>
                    <a:pt x="2037" y="3010"/>
                  </a:lnTo>
                  <a:lnTo>
                    <a:pt x="2025" y="2996"/>
                  </a:lnTo>
                  <a:lnTo>
                    <a:pt x="2014" y="2982"/>
                  </a:lnTo>
                  <a:lnTo>
                    <a:pt x="2004" y="2967"/>
                  </a:lnTo>
                  <a:lnTo>
                    <a:pt x="1996" y="2951"/>
                  </a:lnTo>
                  <a:lnTo>
                    <a:pt x="1990" y="2935"/>
                  </a:lnTo>
                  <a:lnTo>
                    <a:pt x="1986" y="2919"/>
                  </a:lnTo>
                  <a:lnTo>
                    <a:pt x="1984" y="2904"/>
                  </a:lnTo>
                  <a:lnTo>
                    <a:pt x="1984" y="2890"/>
                  </a:lnTo>
                  <a:lnTo>
                    <a:pt x="1986" y="2877"/>
                  </a:lnTo>
                  <a:lnTo>
                    <a:pt x="1990" y="2866"/>
                  </a:lnTo>
                  <a:lnTo>
                    <a:pt x="1997" y="2857"/>
                  </a:lnTo>
                  <a:lnTo>
                    <a:pt x="1975" y="2852"/>
                  </a:lnTo>
                  <a:lnTo>
                    <a:pt x="1953" y="2847"/>
                  </a:lnTo>
                  <a:lnTo>
                    <a:pt x="1932" y="2842"/>
                  </a:lnTo>
                  <a:lnTo>
                    <a:pt x="1912" y="2838"/>
                  </a:lnTo>
                  <a:lnTo>
                    <a:pt x="1892" y="2833"/>
                  </a:lnTo>
                  <a:lnTo>
                    <a:pt x="1874" y="2828"/>
                  </a:lnTo>
                  <a:lnTo>
                    <a:pt x="1857" y="2823"/>
                  </a:lnTo>
                  <a:lnTo>
                    <a:pt x="1841" y="2817"/>
                  </a:lnTo>
                  <a:lnTo>
                    <a:pt x="1824" y="2810"/>
                  </a:lnTo>
                  <a:lnTo>
                    <a:pt x="1809" y="2803"/>
                  </a:lnTo>
                  <a:lnTo>
                    <a:pt x="1794" y="2794"/>
                  </a:lnTo>
                  <a:lnTo>
                    <a:pt x="1779" y="2783"/>
                  </a:lnTo>
                  <a:lnTo>
                    <a:pt x="1766" y="2770"/>
                  </a:lnTo>
                  <a:lnTo>
                    <a:pt x="1754" y="2757"/>
                  </a:lnTo>
                  <a:lnTo>
                    <a:pt x="1742" y="2741"/>
                  </a:lnTo>
                  <a:lnTo>
                    <a:pt x="1730" y="2722"/>
                  </a:lnTo>
                  <a:lnTo>
                    <a:pt x="1723" y="2712"/>
                  </a:lnTo>
                  <a:lnTo>
                    <a:pt x="1720" y="2699"/>
                  </a:lnTo>
                  <a:lnTo>
                    <a:pt x="1716" y="2684"/>
                  </a:lnTo>
                  <a:lnTo>
                    <a:pt x="1710" y="2669"/>
                  </a:lnTo>
                  <a:lnTo>
                    <a:pt x="1700" y="2654"/>
                  </a:lnTo>
                  <a:lnTo>
                    <a:pt x="1685" y="2641"/>
                  </a:lnTo>
                  <a:lnTo>
                    <a:pt x="1661" y="2633"/>
                  </a:lnTo>
                  <a:lnTo>
                    <a:pt x="1628" y="2630"/>
                  </a:lnTo>
                  <a:lnTo>
                    <a:pt x="1625" y="2604"/>
                  </a:lnTo>
                  <a:lnTo>
                    <a:pt x="1614" y="2580"/>
                  </a:lnTo>
                  <a:lnTo>
                    <a:pt x="1596" y="2554"/>
                  </a:lnTo>
                  <a:lnTo>
                    <a:pt x="1575" y="2530"/>
                  </a:lnTo>
                  <a:lnTo>
                    <a:pt x="1548" y="2506"/>
                  </a:lnTo>
                  <a:lnTo>
                    <a:pt x="1519" y="2481"/>
                  </a:lnTo>
                  <a:lnTo>
                    <a:pt x="1487" y="2457"/>
                  </a:lnTo>
                  <a:lnTo>
                    <a:pt x="1456" y="2432"/>
                  </a:lnTo>
                  <a:lnTo>
                    <a:pt x="1423" y="2408"/>
                  </a:lnTo>
                  <a:lnTo>
                    <a:pt x="1392" y="2383"/>
                  </a:lnTo>
                  <a:lnTo>
                    <a:pt x="1362" y="2359"/>
                  </a:lnTo>
                  <a:lnTo>
                    <a:pt x="1336" y="2335"/>
                  </a:lnTo>
                  <a:lnTo>
                    <a:pt x="1314" y="2310"/>
                  </a:lnTo>
                  <a:lnTo>
                    <a:pt x="1297" y="2286"/>
                  </a:lnTo>
                  <a:lnTo>
                    <a:pt x="1286" y="2261"/>
                  </a:lnTo>
                  <a:lnTo>
                    <a:pt x="1283" y="22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48" name="Freeform 12"/>
            <p:cNvSpPr>
              <a:spLocks/>
            </p:cNvSpPr>
            <p:nvPr/>
          </p:nvSpPr>
          <p:spPr bwMode="auto">
            <a:xfrm>
              <a:off x="3740" y="3192"/>
              <a:ext cx="1011" cy="506"/>
            </a:xfrm>
            <a:custGeom>
              <a:avLst/>
              <a:gdLst>
                <a:gd name="T0" fmla="*/ 410 w 3035"/>
                <a:gd name="T1" fmla="*/ 539 h 1517"/>
                <a:gd name="T2" fmla="*/ 513 w 3035"/>
                <a:gd name="T3" fmla="*/ 645 h 1517"/>
                <a:gd name="T4" fmla="*/ 604 w 3035"/>
                <a:gd name="T5" fmla="*/ 771 h 1517"/>
                <a:gd name="T6" fmla="*/ 689 w 3035"/>
                <a:gd name="T7" fmla="*/ 833 h 1517"/>
                <a:gd name="T8" fmla="*/ 755 w 3035"/>
                <a:gd name="T9" fmla="*/ 936 h 1517"/>
                <a:gd name="T10" fmla="*/ 870 w 3035"/>
                <a:gd name="T11" fmla="*/ 1046 h 1517"/>
                <a:gd name="T12" fmla="*/ 973 w 3035"/>
                <a:gd name="T13" fmla="*/ 1129 h 1517"/>
                <a:gd name="T14" fmla="*/ 1026 w 3035"/>
                <a:gd name="T15" fmla="*/ 1176 h 1517"/>
                <a:gd name="T16" fmla="*/ 1101 w 3035"/>
                <a:gd name="T17" fmla="*/ 1236 h 1517"/>
                <a:gd name="T18" fmla="*/ 1182 w 3035"/>
                <a:gd name="T19" fmla="*/ 1273 h 1517"/>
                <a:gd name="T20" fmla="*/ 1240 w 3035"/>
                <a:gd name="T21" fmla="*/ 1308 h 1517"/>
                <a:gd name="T22" fmla="*/ 1294 w 3035"/>
                <a:gd name="T23" fmla="*/ 1333 h 1517"/>
                <a:gd name="T24" fmla="*/ 1321 w 3035"/>
                <a:gd name="T25" fmla="*/ 1335 h 1517"/>
                <a:gd name="T26" fmla="*/ 1365 w 3035"/>
                <a:gd name="T27" fmla="*/ 1351 h 1517"/>
                <a:gd name="T28" fmla="*/ 1468 w 3035"/>
                <a:gd name="T29" fmla="*/ 1330 h 1517"/>
                <a:gd name="T30" fmla="*/ 1570 w 3035"/>
                <a:gd name="T31" fmla="*/ 1286 h 1517"/>
                <a:gd name="T32" fmla="*/ 1652 w 3035"/>
                <a:gd name="T33" fmla="*/ 1262 h 1517"/>
                <a:gd name="T34" fmla="*/ 1826 w 3035"/>
                <a:gd name="T35" fmla="*/ 1166 h 1517"/>
                <a:gd name="T36" fmla="*/ 1984 w 3035"/>
                <a:gd name="T37" fmla="*/ 1022 h 1517"/>
                <a:gd name="T38" fmla="*/ 2064 w 3035"/>
                <a:gd name="T39" fmla="*/ 931 h 1517"/>
                <a:gd name="T40" fmla="*/ 2126 w 3035"/>
                <a:gd name="T41" fmla="*/ 878 h 1517"/>
                <a:gd name="T42" fmla="*/ 2192 w 3035"/>
                <a:gd name="T43" fmla="*/ 826 h 1517"/>
                <a:gd name="T44" fmla="*/ 2222 w 3035"/>
                <a:gd name="T45" fmla="*/ 766 h 1517"/>
                <a:gd name="T46" fmla="*/ 2269 w 3035"/>
                <a:gd name="T47" fmla="*/ 691 h 1517"/>
                <a:gd name="T48" fmla="*/ 2356 w 3035"/>
                <a:gd name="T49" fmla="*/ 598 h 1517"/>
                <a:gd name="T50" fmla="*/ 2604 w 3035"/>
                <a:gd name="T51" fmla="*/ 406 h 1517"/>
                <a:gd name="T52" fmla="*/ 2839 w 3035"/>
                <a:gd name="T53" fmla="*/ 200 h 1517"/>
                <a:gd name="T54" fmla="*/ 2934 w 3035"/>
                <a:gd name="T55" fmla="*/ 50 h 1517"/>
                <a:gd name="T56" fmla="*/ 2995 w 3035"/>
                <a:gd name="T57" fmla="*/ 12 h 1517"/>
                <a:gd name="T58" fmla="*/ 3031 w 3035"/>
                <a:gd name="T59" fmla="*/ 101 h 1517"/>
                <a:gd name="T60" fmla="*/ 2884 w 3035"/>
                <a:gd name="T61" fmla="*/ 288 h 1517"/>
                <a:gd name="T62" fmla="*/ 2672 w 3035"/>
                <a:gd name="T63" fmla="*/ 472 h 1517"/>
                <a:gd name="T64" fmla="*/ 2575 w 3035"/>
                <a:gd name="T65" fmla="*/ 611 h 1517"/>
                <a:gd name="T66" fmla="*/ 2472 w 3035"/>
                <a:gd name="T67" fmla="*/ 691 h 1517"/>
                <a:gd name="T68" fmla="*/ 2357 w 3035"/>
                <a:gd name="T69" fmla="*/ 746 h 1517"/>
                <a:gd name="T70" fmla="*/ 2304 w 3035"/>
                <a:gd name="T71" fmla="*/ 793 h 1517"/>
                <a:gd name="T72" fmla="*/ 2289 w 3035"/>
                <a:gd name="T73" fmla="*/ 864 h 1517"/>
                <a:gd name="T74" fmla="*/ 2222 w 3035"/>
                <a:gd name="T75" fmla="*/ 917 h 1517"/>
                <a:gd name="T76" fmla="*/ 2178 w 3035"/>
                <a:gd name="T77" fmla="*/ 1004 h 1517"/>
                <a:gd name="T78" fmla="*/ 2080 w 3035"/>
                <a:gd name="T79" fmla="*/ 1102 h 1517"/>
                <a:gd name="T80" fmla="*/ 2023 w 3035"/>
                <a:gd name="T81" fmla="*/ 1167 h 1517"/>
                <a:gd name="T82" fmla="*/ 1931 w 3035"/>
                <a:gd name="T83" fmla="*/ 1226 h 1517"/>
                <a:gd name="T84" fmla="*/ 1847 w 3035"/>
                <a:gd name="T85" fmla="*/ 1304 h 1517"/>
                <a:gd name="T86" fmla="*/ 1800 w 3035"/>
                <a:gd name="T87" fmla="*/ 1348 h 1517"/>
                <a:gd name="T88" fmla="*/ 1705 w 3035"/>
                <a:gd name="T89" fmla="*/ 1409 h 1517"/>
                <a:gd name="T90" fmla="*/ 1599 w 3035"/>
                <a:gd name="T91" fmla="*/ 1492 h 1517"/>
                <a:gd name="T92" fmla="*/ 1464 w 3035"/>
                <a:gd name="T93" fmla="*/ 1512 h 1517"/>
                <a:gd name="T94" fmla="*/ 1402 w 3035"/>
                <a:gd name="T95" fmla="*/ 1496 h 1517"/>
                <a:gd name="T96" fmla="*/ 1316 w 3035"/>
                <a:gd name="T97" fmla="*/ 1473 h 1517"/>
                <a:gd name="T98" fmla="*/ 1246 w 3035"/>
                <a:gd name="T99" fmla="*/ 1460 h 1517"/>
                <a:gd name="T100" fmla="*/ 1164 w 3035"/>
                <a:gd name="T101" fmla="*/ 1381 h 1517"/>
                <a:gd name="T102" fmla="*/ 950 w 3035"/>
                <a:gd name="T103" fmla="*/ 1254 h 1517"/>
                <a:gd name="T104" fmla="*/ 757 w 3035"/>
                <a:gd name="T105" fmla="*/ 1129 h 1517"/>
                <a:gd name="T106" fmla="*/ 662 w 3035"/>
                <a:gd name="T107" fmla="*/ 1004 h 1517"/>
                <a:gd name="T108" fmla="*/ 460 w 3035"/>
                <a:gd name="T109" fmla="*/ 833 h 1517"/>
                <a:gd name="T110" fmla="*/ 305 w 3035"/>
                <a:gd name="T111" fmla="*/ 662 h 1517"/>
                <a:gd name="T112" fmla="*/ 275 w 3035"/>
                <a:gd name="T113" fmla="*/ 562 h 1517"/>
                <a:gd name="T114" fmla="*/ 161 w 3035"/>
                <a:gd name="T115" fmla="*/ 499 h 1517"/>
                <a:gd name="T116" fmla="*/ 111 w 3035"/>
                <a:gd name="T117" fmla="*/ 444 h 1517"/>
                <a:gd name="T118" fmla="*/ 17 w 3035"/>
                <a:gd name="T119" fmla="*/ 339 h 1517"/>
                <a:gd name="T120" fmla="*/ 28 w 3035"/>
                <a:gd name="T121" fmla="*/ 259 h 1517"/>
                <a:gd name="T122" fmla="*/ 134 w 3035"/>
                <a:gd name="T123" fmla="*/ 298 h 1517"/>
                <a:gd name="T124" fmla="*/ 218 w 3035"/>
                <a:gd name="T125" fmla="*/ 382 h 1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35" h="1517">
                  <a:moveTo>
                    <a:pt x="218" y="382"/>
                  </a:moveTo>
                  <a:lnTo>
                    <a:pt x="339" y="547"/>
                  </a:lnTo>
                  <a:lnTo>
                    <a:pt x="359" y="526"/>
                  </a:lnTo>
                  <a:lnTo>
                    <a:pt x="386" y="529"/>
                  </a:lnTo>
                  <a:lnTo>
                    <a:pt x="410" y="539"/>
                  </a:lnTo>
                  <a:lnTo>
                    <a:pt x="434" y="553"/>
                  </a:lnTo>
                  <a:lnTo>
                    <a:pt x="455" y="572"/>
                  </a:lnTo>
                  <a:lnTo>
                    <a:pt x="475" y="594"/>
                  </a:lnTo>
                  <a:lnTo>
                    <a:pt x="495" y="618"/>
                  </a:lnTo>
                  <a:lnTo>
                    <a:pt x="513" y="645"/>
                  </a:lnTo>
                  <a:lnTo>
                    <a:pt x="531" y="671"/>
                  </a:lnTo>
                  <a:lnTo>
                    <a:pt x="549" y="699"/>
                  </a:lnTo>
                  <a:lnTo>
                    <a:pt x="567" y="725"/>
                  </a:lnTo>
                  <a:lnTo>
                    <a:pt x="585" y="749"/>
                  </a:lnTo>
                  <a:lnTo>
                    <a:pt x="604" y="771"/>
                  </a:lnTo>
                  <a:lnTo>
                    <a:pt x="623" y="790"/>
                  </a:lnTo>
                  <a:lnTo>
                    <a:pt x="643" y="804"/>
                  </a:lnTo>
                  <a:lnTo>
                    <a:pt x="665" y="814"/>
                  </a:lnTo>
                  <a:lnTo>
                    <a:pt x="687" y="817"/>
                  </a:lnTo>
                  <a:lnTo>
                    <a:pt x="689" y="833"/>
                  </a:lnTo>
                  <a:lnTo>
                    <a:pt x="695" y="851"/>
                  </a:lnTo>
                  <a:lnTo>
                    <a:pt x="707" y="871"/>
                  </a:lnTo>
                  <a:lnTo>
                    <a:pt x="720" y="892"/>
                  </a:lnTo>
                  <a:lnTo>
                    <a:pt x="736" y="913"/>
                  </a:lnTo>
                  <a:lnTo>
                    <a:pt x="755" y="936"/>
                  </a:lnTo>
                  <a:lnTo>
                    <a:pt x="777" y="958"/>
                  </a:lnTo>
                  <a:lnTo>
                    <a:pt x="799" y="981"/>
                  </a:lnTo>
                  <a:lnTo>
                    <a:pt x="823" y="1003"/>
                  </a:lnTo>
                  <a:lnTo>
                    <a:pt x="846" y="1024"/>
                  </a:lnTo>
                  <a:lnTo>
                    <a:pt x="870" y="1046"/>
                  </a:lnTo>
                  <a:lnTo>
                    <a:pt x="894" y="1065"/>
                  </a:lnTo>
                  <a:lnTo>
                    <a:pt x="916" y="1084"/>
                  </a:lnTo>
                  <a:lnTo>
                    <a:pt x="938" y="1101"/>
                  </a:lnTo>
                  <a:lnTo>
                    <a:pt x="956" y="1116"/>
                  </a:lnTo>
                  <a:lnTo>
                    <a:pt x="973" y="1129"/>
                  </a:lnTo>
                  <a:lnTo>
                    <a:pt x="981" y="1136"/>
                  </a:lnTo>
                  <a:lnTo>
                    <a:pt x="991" y="1144"/>
                  </a:lnTo>
                  <a:lnTo>
                    <a:pt x="1002" y="1154"/>
                  </a:lnTo>
                  <a:lnTo>
                    <a:pt x="1013" y="1165"/>
                  </a:lnTo>
                  <a:lnTo>
                    <a:pt x="1026" y="1176"/>
                  </a:lnTo>
                  <a:lnTo>
                    <a:pt x="1039" y="1188"/>
                  </a:lnTo>
                  <a:lnTo>
                    <a:pt x="1055" y="1200"/>
                  </a:lnTo>
                  <a:lnTo>
                    <a:pt x="1069" y="1213"/>
                  </a:lnTo>
                  <a:lnTo>
                    <a:pt x="1085" y="1225"/>
                  </a:lnTo>
                  <a:lnTo>
                    <a:pt x="1101" y="1236"/>
                  </a:lnTo>
                  <a:lnTo>
                    <a:pt x="1117" y="1246"/>
                  </a:lnTo>
                  <a:lnTo>
                    <a:pt x="1133" y="1255"/>
                  </a:lnTo>
                  <a:lnTo>
                    <a:pt x="1149" y="1263"/>
                  </a:lnTo>
                  <a:lnTo>
                    <a:pt x="1167" y="1269"/>
                  </a:lnTo>
                  <a:lnTo>
                    <a:pt x="1182" y="1273"/>
                  </a:lnTo>
                  <a:lnTo>
                    <a:pt x="1198" y="1274"/>
                  </a:lnTo>
                  <a:lnTo>
                    <a:pt x="1201" y="1282"/>
                  </a:lnTo>
                  <a:lnTo>
                    <a:pt x="1212" y="1291"/>
                  </a:lnTo>
                  <a:lnTo>
                    <a:pt x="1225" y="1299"/>
                  </a:lnTo>
                  <a:lnTo>
                    <a:pt x="1240" y="1308"/>
                  </a:lnTo>
                  <a:lnTo>
                    <a:pt x="1254" y="1318"/>
                  </a:lnTo>
                  <a:lnTo>
                    <a:pt x="1267" y="1325"/>
                  </a:lnTo>
                  <a:lnTo>
                    <a:pt x="1278" y="1331"/>
                  </a:lnTo>
                  <a:lnTo>
                    <a:pt x="1281" y="1336"/>
                  </a:lnTo>
                  <a:lnTo>
                    <a:pt x="1294" y="1333"/>
                  </a:lnTo>
                  <a:lnTo>
                    <a:pt x="1302" y="1332"/>
                  </a:lnTo>
                  <a:lnTo>
                    <a:pt x="1308" y="1332"/>
                  </a:lnTo>
                  <a:lnTo>
                    <a:pt x="1312" y="1332"/>
                  </a:lnTo>
                  <a:lnTo>
                    <a:pt x="1315" y="1333"/>
                  </a:lnTo>
                  <a:lnTo>
                    <a:pt x="1321" y="1335"/>
                  </a:lnTo>
                  <a:lnTo>
                    <a:pt x="1330" y="1336"/>
                  </a:lnTo>
                  <a:lnTo>
                    <a:pt x="1343" y="1336"/>
                  </a:lnTo>
                  <a:lnTo>
                    <a:pt x="1346" y="1344"/>
                  </a:lnTo>
                  <a:lnTo>
                    <a:pt x="1353" y="1349"/>
                  </a:lnTo>
                  <a:lnTo>
                    <a:pt x="1365" y="1351"/>
                  </a:lnTo>
                  <a:lnTo>
                    <a:pt x="1382" y="1350"/>
                  </a:lnTo>
                  <a:lnTo>
                    <a:pt x="1401" y="1348"/>
                  </a:lnTo>
                  <a:lnTo>
                    <a:pt x="1421" y="1343"/>
                  </a:lnTo>
                  <a:lnTo>
                    <a:pt x="1445" y="1338"/>
                  </a:lnTo>
                  <a:lnTo>
                    <a:pt x="1468" y="1330"/>
                  </a:lnTo>
                  <a:lnTo>
                    <a:pt x="1491" y="1322"/>
                  </a:lnTo>
                  <a:lnTo>
                    <a:pt x="1514" y="1313"/>
                  </a:lnTo>
                  <a:lnTo>
                    <a:pt x="1535" y="1304"/>
                  </a:lnTo>
                  <a:lnTo>
                    <a:pt x="1554" y="1295"/>
                  </a:lnTo>
                  <a:lnTo>
                    <a:pt x="1570" y="1286"/>
                  </a:lnTo>
                  <a:lnTo>
                    <a:pt x="1582" y="1278"/>
                  </a:lnTo>
                  <a:lnTo>
                    <a:pt x="1590" y="1270"/>
                  </a:lnTo>
                  <a:lnTo>
                    <a:pt x="1593" y="1264"/>
                  </a:lnTo>
                  <a:lnTo>
                    <a:pt x="1622" y="1266"/>
                  </a:lnTo>
                  <a:lnTo>
                    <a:pt x="1652" y="1262"/>
                  </a:lnTo>
                  <a:lnTo>
                    <a:pt x="1686" y="1250"/>
                  </a:lnTo>
                  <a:lnTo>
                    <a:pt x="1719" y="1235"/>
                  </a:lnTo>
                  <a:lnTo>
                    <a:pt x="1755" y="1215"/>
                  </a:lnTo>
                  <a:lnTo>
                    <a:pt x="1791" y="1191"/>
                  </a:lnTo>
                  <a:lnTo>
                    <a:pt x="1826" y="1166"/>
                  </a:lnTo>
                  <a:lnTo>
                    <a:pt x="1862" y="1137"/>
                  </a:lnTo>
                  <a:lnTo>
                    <a:pt x="1896" y="1109"/>
                  </a:lnTo>
                  <a:lnTo>
                    <a:pt x="1927" y="1079"/>
                  </a:lnTo>
                  <a:lnTo>
                    <a:pt x="1958" y="1050"/>
                  </a:lnTo>
                  <a:lnTo>
                    <a:pt x="1984" y="1022"/>
                  </a:lnTo>
                  <a:lnTo>
                    <a:pt x="2009" y="997"/>
                  </a:lnTo>
                  <a:lnTo>
                    <a:pt x="2028" y="974"/>
                  </a:lnTo>
                  <a:lnTo>
                    <a:pt x="2044" y="956"/>
                  </a:lnTo>
                  <a:lnTo>
                    <a:pt x="2054" y="942"/>
                  </a:lnTo>
                  <a:lnTo>
                    <a:pt x="2064" y="931"/>
                  </a:lnTo>
                  <a:lnTo>
                    <a:pt x="2074" y="919"/>
                  </a:lnTo>
                  <a:lnTo>
                    <a:pt x="2085" y="908"/>
                  </a:lnTo>
                  <a:lnTo>
                    <a:pt x="2098" y="898"/>
                  </a:lnTo>
                  <a:lnTo>
                    <a:pt x="2111" y="888"/>
                  </a:lnTo>
                  <a:lnTo>
                    <a:pt x="2126" y="878"/>
                  </a:lnTo>
                  <a:lnTo>
                    <a:pt x="2140" y="868"/>
                  </a:lnTo>
                  <a:lnTo>
                    <a:pt x="2154" y="857"/>
                  </a:lnTo>
                  <a:lnTo>
                    <a:pt x="2167" y="847"/>
                  </a:lnTo>
                  <a:lnTo>
                    <a:pt x="2180" y="836"/>
                  </a:lnTo>
                  <a:lnTo>
                    <a:pt x="2192" y="826"/>
                  </a:lnTo>
                  <a:lnTo>
                    <a:pt x="2202" y="815"/>
                  </a:lnTo>
                  <a:lnTo>
                    <a:pt x="2210" y="803"/>
                  </a:lnTo>
                  <a:lnTo>
                    <a:pt x="2216" y="791"/>
                  </a:lnTo>
                  <a:lnTo>
                    <a:pt x="2220" y="779"/>
                  </a:lnTo>
                  <a:lnTo>
                    <a:pt x="2222" y="766"/>
                  </a:lnTo>
                  <a:lnTo>
                    <a:pt x="2242" y="753"/>
                  </a:lnTo>
                  <a:lnTo>
                    <a:pt x="2254" y="739"/>
                  </a:lnTo>
                  <a:lnTo>
                    <a:pt x="2261" y="723"/>
                  </a:lnTo>
                  <a:lnTo>
                    <a:pt x="2266" y="707"/>
                  </a:lnTo>
                  <a:lnTo>
                    <a:pt x="2269" y="691"/>
                  </a:lnTo>
                  <a:lnTo>
                    <a:pt x="2272" y="678"/>
                  </a:lnTo>
                  <a:lnTo>
                    <a:pt x="2277" y="668"/>
                  </a:lnTo>
                  <a:lnTo>
                    <a:pt x="2287" y="662"/>
                  </a:lnTo>
                  <a:lnTo>
                    <a:pt x="2318" y="631"/>
                  </a:lnTo>
                  <a:lnTo>
                    <a:pt x="2356" y="598"/>
                  </a:lnTo>
                  <a:lnTo>
                    <a:pt x="2400" y="563"/>
                  </a:lnTo>
                  <a:lnTo>
                    <a:pt x="2447" y="525"/>
                  </a:lnTo>
                  <a:lnTo>
                    <a:pt x="2498" y="487"/>
                  </a:lnTo>
                  <a:lnTo>
                    <a:pt x="2551" y="447"/>
                  </a:lnTo>
                  <a:lnTo>
                    <a:pt x="2604" y="406"/>
                  </a:lnTo>
                  <a:lnTo>
                    <a:pt x="2657" y="365"/>
                  </a:lnTo>
                  <a:lnTo>
                    <a:pt x="2708" y="323"/>
                  </a:lnTo>
                  <a:lnTo>
                    <a:pt x="2757" y="281"/>
                  </a:lnTo>
                  <a:lnTo>
                    <a:pt x="2801" y="240"/>
                  </a:lnTo>
                  <a:lnTo>
                    <a:pt x="2839" y="200"/>
                  </a:lnTo>
                  <a:lnTo>
                    <a:pt x="2872" y="160"/>
                  </a:lnTo>
                  <a:lnTo>
                    <a:pt x="2896" y="122"/>
                  </a:lnTo>
                  <a:lnTo>
                    <a:pt x="2913" y="87"/>
                  </a:lnTo>
                  <a:lnTo>
                    <a:pt x="2919" y="52"/>
                  </a:lnTo>
                  <a:lnTo>
                    <a:pt x="2934" y="50"/>
                  </a:lnTo>
                  <a:lnTo>
                    <a:pt x="2949" y="45"/>
                  </a:lnTo>
                  <a:lnTo>
                    <a:pt x="2963" y="38"/>
                  </a:lnTo>
                  <a:lnTo>
                    <a:pt x="2976" y="30"/>
                  </a:lnTo>
                  <a:lnTo>
                    <a:pt x="2987" y="21"/>
                  </a:lnTo>
                  <a:lnTo>
                    <a:pt x="2995" y="12"/>
                  </a:lnTo>
                  <a:lnTo>
                    <a:pt x="3000" y="5"/>
                  </a:lnTo>
                  <a:lnTo>
                    <a:pt x="3002" y="0"/>
                  </a:lnTo>
                  <a:lnTo>
                    <a:pt x="3026" y="32"/>
                  </a:lnTo>
                  <a:lnTo>
                    <a:pt x="3035" y="66"/>
                  </a:lnTo>
                  <a:lnTo>
                    <a:pt x="3031" y="101"/>
                  </a:lnTo>
                  <a:lnTo>
                    <a:pt x="3016" y="136"/>
                  </a:lnTo>
                  <a:lnTo>
                    <a:pt x="2993" y="174"/>
                  </a:lnTo>
                  <a:lnTo>
                    <a:pt x="2961" y="212"/>
                  </a:lnTo>
                  <a:lnTo>
                    <a:pt x="2925" y="250"/>
                  </a:lnTo>
                  <a:lnTo>
                    <a:pt x="2884" y="288"/>
                  </a:lnTo>
                  <a:lnTo>
                    <a:pt x="2840" y="326"/>
                  </a:lnTo>
                  <a:lnTo>
                    <a:pt x="2796" y="364"/>
                  </a:lnTo>
                  <a:lnTo>
                    <a:pt x="2752" y="401"/>
                  </a:lnTo>
                  <a:lnTo>
                    <a:pt x="2710" y="438"/>
                  </a:lnTo>
                  <a:lnTo>
                    <a:pt x="2672" y="472"/>
                  </a:lnTo>
                  <a:lnTo>
                    <a:pt x="2640" y="506"/>
                  </a:lnTo>
                  <a:lnTo>
                    <a:pt x="2615" y="539"/>
                  </a:lnTo>
                  <a:lnTo>
                    <a:pt x="2599" y="569"/>
                  </a:lnTo>
                  <a:lnTo>
                    <a:pt x="2589" y="591"/>
                  </a:lnTo>
                  <a:lnTo>
                    <a:pt x="2575" y="611"/>
                  </a:lnTo>
                  <a:lnTo>
                    <a:pt x="2558" y="629"/>
                  </a:lnTo>
                  <a:lnTo>
                    <a:pt x="2539" y="647"/>
                  </a:lnTo>
                  <a:lnTo>
                    <a:pt x="2518" y="663"/>
                  </a:lnTo>
                  <a:lnTo>
                    <a:pt x="2495" y="677"/>
                  </a:lnTo>
                  <a:lnTo>
                    <a:pt x="2472" y="691"/>
                  </a:lnTo>
                  <a:lnTo>
                    <a:pt x="2447" y="704"/>
                  </a:lnTo>
                  <a:lnTo>
                    <a:pt x="2424" y="716"/>
                  </a:lnTo>
                  <a:lnTo>
                    <a:pt x="2401" y="727"/>
                  </a:lnTo>
                  <a:lnTo>
                    <a:pt x="2378" y="737"/>
                  </a:lnTo>
                  <a:lnTo>
                    <a:pt x="2357" y="746"/>
                  </a:lnTo>
                  <a:lnTo>
                    <a:pt x="2338" y="756"/>
                  </a:lnTo>
                  <a:lnTo>
                    <a:pt x="2322" y="765"/>
                  </a:lnTo>
                  <a:lnTo>
                    <a:pt x="2309" y="773"/>
                  </a:lnTo>
                  <a:lnTo>
                    <a:pt x="2299" y="781"/>
                  </a:lnTo>
                  <a:lnTo>
                    <a:pt x="2304" y="793"/>
                  </a:lnTo>
                  <a:lnTo>
                    <a:pt x="2305" y="806"/>
                  </a:lnTo>
                  <a:lnTo>
                    <a:pt x="2303" y="821"/>
                  </a:lnTo>
                  <a:lnTo>
                    <a:pt x="2299" y="835"/>
                  </a:lnTo>
                  <a:lnTo>
                    <a:pt x="2294" y="850"/>
                  </a:lnTo>
                  <a:lnTo>
                    <a:pt x="2289" y="864"/>
                  </a:lnTo>
                  <a:lnTo>
                    <a:pt x="2284" y="878"/>
                  </a:lnTo>
                  <a:lnTo>
                    <a:pt x="2283" y="890"/>
                  </a:lnTo>
                  <a:lnTo>
                    <a:pt x="2261" y="894"/>
                  </a:lnTo>
                  <a:lnTo>
                    <a:pt x="2241" y="903"/>
                  </a:lnTo>
                  <a:lnTo>
                    <a:pt x="2222" y="917"/>
                  </a:lnTo>
                  <a:lnTo>
                    <a:pt x="2207" y="935"/>
                  </a:lnTo>
                  <a:lnTo>
                    <a:pt x="2195" y="954"/>
                  </a:lnTo>
                  <a:lnTo>
                    <a:pt x="2186" y="972"/>
                  </a:lnTo>
                  <a:lnTo>
                    <a:pt x="2180" y="990"/>
                  </a:lnTo>
                  <a:lnTo>
                    <a:pt x="2178" y="1004"/>
                  </a:lnTo>
                  <a:lnTo>
                    <a:pt x="2160" y="1010"/>
                  </a:lnTo>
                  <a:lnTo>
                    <a:pt x="2140" y="1025"/>
                  </a:lnTo>
                  <a:lnTo>
                    <a:pt x="2120" y="1048"/>
                  </a:lnTo>
                  <a:lnTo>
                    <a:pt x="2099" y="1074"/>
                  </a:lnTo>
                  <a:lnTo>
                    <a:pt x="2080" y="1102"/>
                  </a:lnTo>
                  <a:lnTo>
                    <a:pt x="2066" y="1127"/>
                  </a:lnTo>
                  <a:lnTo>
                    <a:pt x="2055" y="1148"/>
                  </a:lnTo>
                  <a:lnTo>
                    <a:pt x="2051" y="1160"/>
                  </a:lnTo>
                  <a:lnTo>
                    <a:pt x="2038" y="1162"/>
                  </a:lnTo>
                  <a:lnTo>
                    <a:pt x="2023" y="1167"/>
                  </a:lnTo>
                  <a:lnTo>
                    <a:pt x="2007" y="1174"/>
                  </a:lnTo>
                  <a:lnTo>
                    <a:pt x="1988" y="1184"/>
                  </a:lnTo>
                  <a:lnTo>
                    <a:pt x="1970" y="1196"/>
                  </a:lnTo>
                  <a:lnTo>
                    <a:pt x="1951" y="1211"/>
                  </a:lnTo>
                  <a:lnTo>
                    <a:pt x="1931" y="1226"/>
                  </a:lnTo>
                  <a:lnTo>
                    <a:pt x="1912" y="1241"/>
                  </a:lnTo>
                  <a:lnTo>
                    <a:pt x="1894" y="1257"/>
                  </a:lnTo>
                  <a:lnTo>
                    <a:pt x="1876" y="1274"/>
                  </a:lnTo>
                  <a:lnTo>
                    <a:pt x="1861" y="1289"/>
                  </a:lnTo>
                  <a:lnTo>
                    <a:pt x="1847" y="1304"/>
                  </a:lnTo>
                  <a:lnTo>
                    <a:pt x="1836" y="1318"/>
                  </a:lnTo>
                  <a:lnTo>
                    <a:pt x="1827" y="1330"/>
                  </a:lnTo>
                  <a:lnTo>
                    <a:pt x="1821" y="1339"/>
                  </a:lnTo>
                  <a:lnTo>
                    <a:pt x="1819" y="1346"/>
                  </a:lnTo>
                  <a:lnTo>
                    <a:pt x="1800" y="1348"/>
                  </a:lnTo>
                  <a:lnTo>
                    <a:pt x="1782" y="1355"/>
                  </a:lnTo>
                  <a:lnTo>
                    <a:pt x="1762" y="1365"/>
                  </a:lnTo>
                  <a:lnTo>
                    <a:pt x="1744" y="1378"/>
                  </a:lnTo>
                  <a:lnTo>
                    <a:pt x="1725" y="1393"/>
                  </a:lnTo>
                  <a:lnTo>
                    <a:pt x="1705" y="1409"/>
                  </a:lnTo>
                  <a:lnTo>
                    <a:pt x="1686" y="1427"/>
                  </a:lnTo>
                  <a:lnTo>
                    <a:pt x="1666" y="1445"/>
                  </a:lnTo>
                  <a:lnTo>
                    <a:pt x="1644" y="1462"/>
                  </a:lnTo>
                  <a:lnTo>
                    <a:pt x="1622" y="1477"/>
                  </a:lnTo>
                  <a:lnTo>
                    <a:pt x="1599" y="1492"/>
                  </a:lnTo>
                  <a:lnTo>
                    <a:pt x="1575" y="1504"/>
                  </a:lnTo>
                  <a:lnTo>
                    <a:pt x="1549" y="1512"/>
                  </a:lnTo>
                  <a:lnTo>
                    <a:pt x="1523" y="1517"/>
                  </a:lnTo>
                  <a:lnTo>
                    <a:pt x="1495" y="1517"/>
                  </a:lnTo>
                  <a:lnTo>
                    <a:pt x="1464" y="1512"/>
                  </a:lnTo>
                  <a:lnTo>
                    <a:pt x="1455" y="1510"/>
                  </a:lnTo>
                  <a:lnTo>
                    <a:pt x="1445" y="1507"/>
                  </a:lnTo>
                  <a:lnTo>
                    <a:pt x="1431" y="1504"/>
                  </a:lnTo>
                  <a:lnTo>
                    <a:pt x="1417" y="1500"/>
                  </a:lnTo>
                  <a:lnTo>
                    <a:pt x="1402" y="1496"/>
                  </a:lnTo>
                  <a:lnTo>
                    <a:pt x="1386" y="1491"/>
                  </a:lnTo>
                  <a:lnTo>
                    <a:pt x="1368" y="1487"/>
                  </a:lnTo>
                  <a:lnTo>
                    <a:pt x="1351" y="1482"/>
                  </a:lnTo>
                  <a:lnTo>
                    <a:pt x="1334" y="1478"/>
                  </a:lnTo>
                  <a:lnTo>
                    <a:pt x="1316" y="1473"/>
                  </a:lnTo>
                  <a:lnTo>
                    <a:pt x="1300" y="1470"/>
                  </a:lnTo>
                  <a:lnTo>
                    <a:pt x="1285" y="1467"/>
                  </a:lnTo>
                  <a:lnTo>
                    <a:pt x="1270" y="1464"/>
                  </a:lnTo>
                  <a:lnTo>
                    <a:pt x="1257" y="1462"/>
                  </a:lnTo>
                  <a:lnTo>
                    <a:pt x="1246" y="1460"/>
                  </a:lnTo>
                  <a:lnTo>
                    <a:pt x="1237" y="1460"/>
                  </a:lnTo>
                  <a:lnTo>
                    <a:pt x="1232" y="1443"/>
                  </a:lnTo>
                  <a:lnTo>
                    <a:pt x="1218" y="1424"/>
                  </a:lnTo>
                  <a:lnTo>
                    <a:pt x="1194" y="1403"/>
                  </a:lnTo>
                  <a:lnTo>
                    <a:pt x="1164" y="1381"/>
                  </a:lnTo>
                  <a:lnTo>
                    <a:pt x="1127" y="1357"/>
                  </a:lnTo>
                  <a:lnTo>
                    <a:pt x="1086" y="1333"/>
                  </a:lnTo>
                  <a:lnTo>
                    <a:pt x="1043" y="1307"/>
                  </a:lnTo>
                  <a:lnTo>
                    <a:pt x="997" y="1281"/>
                  </a:lnTo>
                  <a:lnTo>
                    <a:pt x="950" y="1254"/>
                  </a:lnTo>
                  <a:lnTo>
                    <a:pt x="905" y="1228"/>
                  </a:lnTo>
                  <a:lnTo>
                    <a:pt x="861" y="1202"/>
                  </a:lnTo>
                  <a:lnTo>
                    <a:pt x="822" y="1177"/>
                  </a:lnTo>
                  <a:lnTo>
                    <a:pt x="787" y="1153"/>
                  </a:lnTo>
                  <a:lnTo>
                    <a:pt x="757" y="1129"/>
                  </a:lnTo>
                  <a:lnTo>
                    <a:pt x="736" y="1107"/>
                  </a:lnTo>
                  <a:lnTo>
                    <a:pt x="724" y="1086"/>
                  </a:lnTo>
                  <a:lnTo>
                    <a:pt x="712" y="1062"/>
                  </a:lnTo>
                  <a:lnTo>
                    <a:pt x="690" y="1034"/>
                  </a:lnTo>
                  <a:lnTo>
                    <a:pt x="662" y="1004"/>
                  </a:lnTo>
                  <a:lnTo>
                    <a:pt x="626" y="972"/>
                  </a:lnTo>
                  <a:lnTo>
                    <a:pt x="587" y="939"/>
                  </a:lnTo>
                  <a:lnTo>
                    <a:pt x="546" y="904"/>
                  </a:lnTo>
                  <a:lnTo>
                    <a:pt x="503" y="869"/>
                  </a:lnTo>
                  <a:lnTo>
                    <a:pt x="460" y="833"/>
                  </a:lnTo>
                  <a:lnTo>
                    <a:pt x="418" y="797"/>
                  </a:lnTo>
                  <a:lnTo>
                    <a:pt x="382" y="762"/>
                  </a:lnTo>
                  <a:lnTo>
                    <a:pt x="349" y="727"/>
                  </a:lnTo>
                  <a:lnTo>
                    <a:pt x="324" y="693"/>
                  </a:lnTo>
                  <a:lnTo>
                    <a:pt x="305" y="662"/>
                  </a:lnTo>
                  <a:lnTo>
                    <a:pt x="298" y="631"/>
                  </a:lnTo>
                  <a:lnTo>
                    <a:pt x="301" y="604"/>
                  </a:lnTo>
                  <a:lnTo>
                    <a:pt x="318" y="579"/>
                  </a:lnTo>
                  <a:lnTo>
                    <a:pt x="298" y="573"/>
                  </a:lnTo>
                  <a:lnTo>
                    <a:pt x="275" y="562"/>
                  </a:lnTo>
                  <a:lnTo>
                    <a:pt x="248" y="549"/>
                  </a:lnTo>
                  <a:lnTo>
                    <a:pt x="221" y="534"/>
                  </a:lnTo>
                  <a:lnTo>
                    <a:pt x="196" y="519"/>
                  </a:lnTo>
                  <a:lnTo>
                    <a:pt x="175" y="507"/>
                  </a:lnTo>
                  <a:lnTo>
                    <a:pt x="161" y="499"/>
                  </a:lnTo>
                  <a:lnTo>
                    <a:pt x="156" y="496"/>
                  </a:lnTo>
                  <a:lnTo>
                    <a:pt x="153" y="488"/>
                  </a:lnTo>
                  <a:lnTo>
                    <a:pt x="143" y="477"/>
                  </a:lnTo>
                  <a:lnTo>
                    <a:pt x="129" y="461"/>
                  </a:lnTo>
                  <a:lnTo>
                    <a:pt x="111" y="444"/>
                  </a:lnTo>
                  <a:lnTo>
                    <a:pt x="92" y="425"/>
                  </a:lnTo>
                  <a:lnTo>
                    <a:pt x="71" y="404"/>
                  </a:lnTo>
                  <a:lnTo>
                    <a:pt x="51" y="383"/>
                  </a:lnTo>
                  <a:lnTo>
                    <a:pt x="33" y="360"/>
                  </a:lnTo>
                  <a:lnTo>
                    <a:pt x="17" y="339"/>
                  </a:lnTo>
                  <a:lnTo>
                    <a:pt x="6" y="319"/>
                  </a:lnTo>
                  <a:lnTo>
                    <a:pt x="0" y="300"/>
                  </a:lnTo>
                  <a:lnTo>
                    <a:pt x="1" y="283"/>
                  </a:lnTo>
                  <a:lnTo>
                    <a:pt x="9" y="270"/>
                  </a:lnTo>
                  <a:lnTo>
                    <a:pt x="28" y="259"/>
                  </a:lnTo>
                  <a:lnTo>
                    <a:pt x="56" y="252"/>
                  </a:lnTo>
                  <a:lnTo>
                    <a:pt x="97" y="250"/>
                  </a:lnTo>
                  <a:lnTo>
                    <a:pt x="102" y="265"/>
                  </a:lnTo>
                  <a:lnTo>
                    <a:pt x="115" y="282"/>
                  </a:lnTo>
                  <a:lnTo>
                    <a:pt x="134" y="298"/>
                  </a:lnTo>
                  <a:lnTo>
                    <a:pt x="157" y="316"/>
                  </a:lnTo>
                  <a:lnTo>
                    <a:pt x="179" y="333"/>
                  </a:lnTo>
                  <a:lnTo>
                    <a:pt x="199" y="350"/>
                  </a:lnTo>
                  <a:lnTo>
                    <a:pt x="213" y="367"/>
                  </a:lnTo>
                  <a:lnTo>
                    <a:pt x="218" y="3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49" name="Freeform 13"/>
            <p:cNvSpPr>
              <a:spLocks/>
            </p:cNvSpPr>
            <p:nvPr/>
          </p:nvSpPr>
          <p:spPr bwMode="auto">
            <a:xfrm>
              <a:off x="3199" y="1170"/>
              <a:ext cx="2273" cy="1983"/>
            </a:xfrm>
            <a:custGeom>
              <a:avLst/>
              <a:gdLst>
                <a:gd name="T0" fmla="*/ 4948 w 6818"/>
                <a:gd name="T1" fmla="*/ 5864 h 5948"/>
                <a:gd name="T2" fmla="*/ 4744 w 6818"/>
                <a:gd name="T3" fmla="*/ 5919 h 5948"/>
                <a:gd name="T4" fmla="*/ 4958 w 6818"/>
                <a:gd name="T5" fmla="*/ 5686 h 5948"/>
                <a:gd name="T6" fmla="*/ 5274 w 6818"/>
                <a:gd name="T7" fmla="*/ 5413 h 5948"/>
                <a:gd name="T8" fmla="*/ 5606 w 6818"/>
                <a:gd name="T9" fmla="*/ 5122 h 5948"/>
                <a:gd name="T10" fmla="*/ 5914 w 6818"/>
                <a:gd name="T11" fmla="*/ 4812 h 5948"/>
                <a:gd name="T12" fmla="*/ 6252 w 6818"/>
                <a:gd name="T13" fmla="*/ 4500 h 5948"/>
                <a:gd name="T14" fmla="*/ 6546 w 6818"/>
                <a:gd name="T15" fmla="*/ 4197 h 5948"/>
                <a:gd name="T16" fmla="*/ 6673 w 6818"/>
                <a:gd name="T17" fmla="*/ 3866 h 5948"/>
                <a:gd name="T18" fmla="*/ 6680 w 6818"/>
                <a:gd name="T19" fmla="*/ 3678 h 5948"/>
                <a:gd name="T20" fmla="*/ 6364 w 6818"/>
                <a:gd name="T21" fmla="*/ 3327 h 5948"/>
                <a:gd name="T22" fmla="*/ 6039 w 6818"/>
                <a:gd name="T23" fmla="*/ 2978 h 5948"/>
                <a:gd name="T24" fmla="*/ 5667 w 6818"/>
                <a:gd name="T25" fmla="*/ 2625 h 5948"/>
                <a:gd name="T26" fmla="*/ 5148 w 6818"/>
                <a:gd name="T27" fmla="*/ 2132 h 5948"/>
                <a:gd name="T28" fmla="*/ 4763 w 6818"/>
                <a:gd name="T29" fmla="*/ 1682 h 5948"/>
                <a:gd name="T30" fmla="*/ 4444 w 6818"/>
                <a:gd name="T31" fmla="*/ 1405 h 5948"/>
                <a:gd name="T32" fmla="*/ 4212 w 6818"/>
                <a:gd name="T33" fmla="*/ 1110 h 5948"/>
                <a:gd name="T34" fmla="*/ 4089 w 6818"/>
                <a:gd name="T35" fmla="*/ 969 h 5948"/>
                <a:gd name="T36" fmla="*/ 3942 w 6818"/>
                <a:gd name="T37" fmla="*/ 809 h 5948"/>
                <a:gd name="T38" fmla="*/ 3787 w 6818"/>
                <a:gd name="T39" fmla="*/ 694 h 5948"/>
                <a:gd name="T40" fmla="*/ 3563 w 6818"/>
                <a:gd name="T41" fmla="*/ 426 h 5948"/>
                <a:gd name="T42" fmla="*/ 3139 w 6818"/>
                <a:gd name="T43" fmla="*/ 159 h 5948"/>
                <a:gd name="T44" fmla="*/ 2985 w 6818"/>
                <a:gd name="T45" fmla="*/ 178 h 5948"/>
                <a:gd name="T46" fmla="*/ 2792 w 6818"/>
                <a:gd name="T47" fmla="*/ 263 h 5948"/>
                <a:gd name="T48" fmla="*/ 2544 w 6818"/>
                <a:gd name="T49" fmla="*/ 445 h 5948"/>
                <a:gd name="T50" fmla="*/ 2073 w 6818"/>
                <a:gd name="T51" fmla="*/ 872 h 5948"/>
                <a:gd name="T52" fmla="*/ 1740 w 6818"/>
                <a:gd name="T53" fmla="*/ 1170 h 5948"/>
                <a:gd name="T54" fmla="*/ 1330 w 6818"/>
                <a:gd name="T55" fmla="*/ 1521 h 5948"/>
                <a:gd name="T56" fmla="*/ 973 w 6818"/>
                <a:gd name="T57" fmla="*/ 1833 h 5948"/>
                <a:gd name="T58" fmla="*/ 660 w 6818"/>
                <a:gd name="T59" fmla="*/ 2190 h 5948"/>
                <a:gd name="T60" fmla="*/ 395 w 6818"/>
                <a:gd name="T61" fmla="*/ 2495 h 5948"/>
                <a:gd name="T62" fmla="*/ 57 w 6818"/>
                <a:gd name="T63" fmla="*/ 2736 h 5948"/>
                <a:gd name="T64" fmla="*/ 19 w 6818"/>
                <a:gd name="T65" fmla="*/ 2665 h 5948"/>
                <a:gd name="T66" fmla="*/ 235 w 6818"/>
                <a:gd name="T67" fmla="*/ 2426 h 5948"/>
                <a:gd name="T68" fmla="*/ 421 w 6818"/>
                <a:gd name="T69" fmla="*/ 2208 h 5948"/>
                <a:gd name="T70" fmla="*/ 693 w 6818"/>
                <a:gd name="T71" fmla="*/ 1943 h 5948"/>
                <a:gd name="T72" fmla="*/ 1081 w 6818"/>
                <a:gd name="T73" fmla="*/ 1596 h 5948"/>
                <a:gd name="T74" fmla="*/ 1497 w 6818"/>
                <a:gd name="T75" fmla="*/ 1244 h 5948"/>
                <a:gd name="T76" fmla="*/ 1855 w 6818"/>
                <a:gd name="T77" fmla="*/ 882 h 5948"/>
                <a:gd name="T78" fmla="*/ 2309 w 6818"/>
                <a:gd name="T79" fmla="*/ 460 h 5948"/>
                <a:gd name="T80" fmla="*/ 2466 w 6818"/>
                <a:gd name="T81" fmla="*/ 321 h 5948"/>
                <a:gd name="T82" fmla="*/ 2701 w 6818"/>
                <a:gd name="T83" fmla="*/ 150 h 5948"/>
                <a:gd name="T84" fmla="*/ 3018 w 6818"/>
                <a:gd name="T85" fmla="*/ 17 h 5948"/>
                <a:gd name="T86" fmla="*/ 3700 w 6818"/>
                <a:gd name="T87" fmla="*/ 361 h 5948"/>
                <a:gd name="T88" fmla="*/ 3995 w 6818"/>
                <a:gd name="T89" fmla="*/ 706 h 5948"/>
                <a:gd name="T90" fmla="*/ 4280 w 6818"/>
                <a:gd name="T91" fmla="*/ 963 h 5948"/>
                <a:gd name="T92" fmla="*/ 4575 w 6818"/>
                <a:gd name="T93" fmla="*/ 1275 h 5948"/>
                <a:gd name="T94" fmla="*/ 4810 w 6818"/>
                <a:gd name="T95" fmla="*/ 1558 h 5948"/>
                <a:gd name="T96" fmla="*/ 5008 w 6818"/>
                <a:gd name="T97" fmla="*/ 1751 h 5948"/>
                <a:gd name="T98" fmla="*/ 5167 w 6818"/>
                <a:gd name="T99" fmla="*/ 1949 h 5948"/>
                <a:gd name="T100" fmla="*/ 5562 w 6818"/>
                <a:gd name="T101" fmla="*/ 2289 h 5948"/>
                <a:gd name="T102" fmla="*/ 5765 w 6818"/>
                <a:gd name="T103" fmla="*/ 2490 h 5948"/>
                <a:gd name="T104" fmla="*/ 5914 w 6818"/>
                <a:gd name="T105" fmla="*/ 2654 h 5948"/>
                <a:gd name="T106" fmla="*/ 6136 w 6818"/>
                <a:gd name="T107" fmla="*/ 2918 h 5948"/>
                <a:gd name="T108" fmla="*/ 6526 w 6818"/>
                <a:gd name="T109" fmla="*/ 3270 h 5948"/>
                <a:gd name="T110" fmla="*/ 6813 w 6818"/>
                <a:gd name="T111" fmla="*/ 3777 h 5948"/>
                <a:gd name="T112" fmla="*/ 6685 w 6818"/>
                <a:gd name="T113" fmla="*/ 4196 h 5948"/>
                <a:gd name="T114" fmla="*/ 6460 w 6818"/>
                <a:gd name="T115" fmla="*/ 4427 h 5948"/>
                <a:gd name="T116" fmla="*/ 6193 w 6818"/>
                <a:gd name="T117" fmla="*/ 4686 h 5948"/>
                <a:gd name="T118" fmla="*/ 5996 w 6818"/>
                <a:gd name="T119" fmla="*/ 4890 h 5948"/>
                <a:gd name="T120" fmla="*/ 5830 w 6818"/>
                <a:gd name="T121" fmla="*/ 5043 h 5948"/>
                <a:gd name="T122" fmla="*/ 5462 w 6818"/>
                <a:gd name="T123" fmla="*/ 5424 h 5948"/>
                <a:gd name="T124" fmla="*/ 5249 w 6818"/>
                <a:gd name="T125" fmla="*/ 5594 h 5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18" h="5948">
                  <a:moveTo>
                    <a:pt x="5211" y="5628"/>
                  </a:moveTo>
                  <a:lnTo>
                    <a:pt x="5199" y="5642"/>
                  </a:lnTo>
                  <a:lnTo>
                    <a:pt x="5183" y="5657"/>
                  </a:lnTo>
                  <a:lnTo>
                    <a:pt x="5164" y="5674"/>
                  </a:lnTo>
                  <a:lnTo>
                    <a:pt x="5142" y="5692"/>
                  </a:lnTo>
                  <a:lnTo>
                    <a:pt x="5118" y="5713"/>
                  </a:lnTo>
                  <a:lnTo>
                    <a:pt x="5092" y="5734"/>
                  </a:lnTo>
                  <a:lnTo>
                    <a:pt x="5067" y="5757"/>
                  </a:lnTo>
                  <a:lnTo>
                    <a:pt x="5041" y="5779"/>
                  </a:lnTo>
                  <a:lnTo>
                    <a:pt x="5015" y="5801"/>
                  </a:lnTo>
                  <a:lnTo>
                    <a:pt x="4991" y="5823"/>
                  </a:lnTo>
                  <a:lnTo>
                    <a:pt x="4968" y="5844"/>
                  </a:lnTo>
                  <a:lnTo>
                    <a:pt x="4948" y="5864"/>
                  </a:lnTo>
                  <a:lnTo>
                    <a:pt x="4932" y="5884"/>
                  </a:lnTo>
                  <a:lnTo>
                    <a:pt x="4918" y="5901"/>
                  </a:lnTo>
                  <a:lnTo>
                    <a:pt x="4910" y="5916"/>
                  </a:lnTo>
                  <a:lnTo>
                    <a:pt x="4907" y="5930"/>
                  </a:lnTo>
                  <a:lnTo>
                    <a:pt x="4871" y="5938"/>
                  </a:lnTo>
                  <a:lnTo>
                    <a:pt x="4838" y="5944"/>
                  </a:lnTo>
                  <a:lnTo>
                    <a:pt x="4812" y="5947"/>
                  </a:lnTo>
                  <a:lnTo>
                    <a:pt x="4789" y="5948"/>
                  </a:lnTo>
                  <a:lnTo>
                    <a:pt x="4772" y="5946"/>
                  </a:lnTo>
                  <a:lnTo>
                    <a:pt x="4760" y="5943"/>
                  </a:lnTo>
                  <a:lnTo>
                    <a:pt x="4750" y="5937"/>
                  </a:lnTo>
                  <a:lnTo>
                    <a:pt x="4745" y="5930"/>
                  </a:lnTo>
                  <a:lnTo>
                    <a:pt x="4744" y="5919"/>
                  </a:lnTo>
                  <a:lnTo>
                    <a:pt x="4746" y="5908"/>
                  </a:lnTo>
                  <a:lnTo>
                    <a:pt x="4751" y="5896"/>
                  </a:lnTo>
                  <a:lnTo>
                    <a:pt x="4761" y="5882"/>
                  </a:lnTo>
                  <a:lnTo>
                    <a:pt x="4772" y="5867"/>
                  </a:lnTo>
                  <a:lnTo>
                    <a:pt x="4785" y="5849"/>
                  </a:lnTo>
                  <a:lnTo>
                    <a:pt x="4801" y="5832"/>
                  </a:lnTo>
                  <a:lnTo>
                    <a:pt x="4820" y="5813"/>
                  </a:lnTo>
                  <a:lnTo>
                    <a:pt x="4839" y="5793"/>
                  </a:lnTo>
                  <a:lnTo>
                    <a:pt x="4860" y="5773"/>
                  </a:lnTo>
                  <a:lnTo>
                    <a:pt x="4884" y="5751"/>
                  </a:lnTo>
                  <a:lnTo>
                    <a:pt x="4907" y="5730"/>
                  </a:lnTo>
                  <a:lnTo>
                    <a:pt x="4933" y="5708"/>
                  </a:lnTo>
                  <a:lnTo>
                    <a:pt x="4958" y="5686"/>
                  </a:lnTo>
                  <a:lnTo>
                    <a:pt x="4985" y="5664"/>
                  </a:lnTo>
                  <a:lnTo>
                    <a:pt x="5011" y="5642"/>
                  </a:lnTo>
                  <a:lnTo>
                    <a:pt x="5038" y="5619"/>
                  </a:lnTo>
                  <a:lnTo>
                    <a:pt x="5064" y="5598"/>
                  </a:lnTo>
                  <a:lnTo>
                    <a:pt x="5089" y="5575"/>
                  </a:lnTo>
                  <a:lnTo>
                    <a:pt x="5115" y="5554"/>
                  </a:lnTo>
                  <a:lnTo>
                    <a:pt x="5139" y="5534"/>
                  </a:lnTo>
                  <a:lnTo>
                    <a:pt x="5163" y="5514"/>
                  </a:lnTo>
                  <a:lnTo>
                    <a:pt x="5184" y="5495"/>
                  </a:lnTo>
                  <a:lnTo>
                    <a:pt x="5204" y="5477"/>
                  </a:lnTo>
                  <a:lnTo>
                    <a:pt x="5227" y="5456"/>
                  </a:lnTo>
                  <a:lnTo>
                    <a:pt x="5250" y="5435"/>
                  </a:lnTo>
                  <a:lnTo>
                    <a:pt x="5274" y="5413"/>
                  </a:lnTo>
                  <a:lnTo>
                    <a:pt x="5298" y="5392"/>
                  </a:lnTo>
                  <a:lnTo>
                    <a:pt x="5323" y="5371"/>
                  </a:lnTo>
                  <a:lnTo>
                    <a:pt x="5347" y="5349"/>
                  </a:lnTo>
                  <a:lnTo>
                    <a:pt x="5372" y="5327"/>
                  </a:lnTo>
                  <a:lnTo>
                    <a:pt x="5398" y="5304"/>
                  </a:lnTo>
                  <a:lnTo>
                    <a:pt x="5423" y="5283"/>
                  </a:lnTo>
                  <a:lnTo>
                    <a:pt x="5450" y="5261"/>
                  </a:lnTo>
                  <a:lnTo>
                    <a:pt x="5475" y="5237"/>
                  </a:lnTo>
                  <a:lnTo>
                    <a:pt x="5502" y="5215"/>
                  </a:lnTo>
                  <a:lnTo>
                    <a:pt x="5527" y="5191"/>
                  </a:lnTo>
                  <a:lnTo>
                    <a:pt x="5554" y="5169"/>
                  </a:lnTo>
                  <a:lnTo>
                    <a:pt x="5580" y="5146"/>
                  </a:lnTo>
                  <a:lnTo>
                    <a:pt x="5606" y="5122"/>
                  </a:lnTo>
                  <a:lnTo>
                    <a:pt x="5631" y="5099"/>
                  </a:lnTo>
                  <a:lnTo>
                    <a:pt x="5657" y="5075"/>
                  </a:lnTo>
                  <a:lnTo>
                    <a:pt x="5683" y="5052"/>
                  </a:lnTo>
                  <a:lnTo>
                    <a:pt x="5707" y="5029"/>
                  </a:lnTo>
                  <a:lnTo>
                    <a:pt x="5733" y="5004"/>
                  </a:lnTo>
                  <a:lnTo>
                    <a:pt x="5757" y="4981"/>
                  </a:lnTo>
                  <a:lnTo>
                    <a:pt x="5781" y="4956"/>
                  </a:lnTo>
                  <a:lnTo>
                    <a:pt x="5804" y="4933"/>
                  </a:lnTo>
                  <a:lnTo>
                    <a:pt x="5827" y="4908"/>
                  </a:lnTo>
                  <a:lnTo>
                    <a:pt x="5850" y="4885"/>
                  </a:lnTo>
                  <a:lnTo>
                    <a:pt x="5872" y="4861"/>
                  </a:lnTo>
                  <a:lnTo>
                    <a:pt x="5894" y="4836"/>
                  </a:lnTo>
                  <a:lnTo>
                    <a:pt x="5914" y="4812"/>
                  </a:lnTo>
                  <a:lnTo>
                    <a:pt x="5933" y="4788"/>
                  </a:lnTo>
                  <a:lnTo>
                    <a:pt x="5953" y="4764"/>
                  </a:lnTo>
                  <a:lnTo>
                    <a:pt x="5971" y="4739"/>
                  </a:lnTo>
                  <a:lnTo>
                    <a:pt x="5989" y="4719"/>
                  </a:lnTo>
                  <a:lnTo>
                    <a:pt x="6012" y="4698"/>
                  </a:lnTo>
                  <a:lnTo>
                    <a:pt x="6037" y="4675"/>
                  </a:lnTo>
                  <a:lnTo>
                    <a:pt x="6066" y="4652"/>
                  </a:lnTo>
                  <a:lnTo>
                    <a:pt x="6096" y="4627"/>
                  </a:lnTo>
                  <a:lnTo>
                    <a:pt x="6128" y="4603"/>
                  </a:lnTo>
                  <a:lnTo>
                    <a:pt x="6159" y="4578"/>
                  </a:lnTo>
                  <a:lnTo>
                    <a:pt x="6192" y="4552"/>
                  </a:lnTo>
                  <a:lnTo>
                    <a:pt x="6222" y="4526"/>
                  </a:lnTo>
                  <a:lnTo>
                    <a:pt x="6252" y="4500"/>
                  </a:lnTo>
                  <a:lnTo>
                    <a:pt x="6278" y="4475"/>
                  </a:lnTo>
                  <a:lnTo>
                    <a:pt x="6302" y="4449"/>
                  </a:lnTo>
                  <a:lnTo>
                    <a:pt x="6321" y="4425"/>
                  </a:lnTo>
                  <a:lnTo>
                    <a:pt x="6336" y="4400"/>
                  </a:lnTo>
                  <a:lnTo>
                    <a:pt x="6347" y="4378"/>
                  </a:lnTo>
                  <a:lnTo>
                    <a:pt x="6350" y="4356"/>
                  </a:lnTo>
                  <a:lnTo>
                    <a:pt x="6374" y="4352"/>
                  </a:lnTo>
                  <a:lnTo>
                    <a:pt x="6401" y="4339"/>
                  </a:lnTo>
                  <a:lnTo>
                    <a:pt x="6429" y="4320"/>
                  </a:lnTo>
                  <a:lnTo>
                    <a:pt x="6459" y="4296"/>
                  </a:lnTo>
                  <a:lnTo>
                    <a:pt x="6488" y="4266"/>
                  </a:lnTo>
                  <a:lnTo>
                    <a:pt x="6518" y="4232"/>
                  </a:lnTo>
                  <a:lnTo>
                    <a:pt x="6546" y="4197"/>
                  </a:lnTo>
                  <a:lnTo>
                    <a:pt x="6574" y="4159"/>
                  </a:lnTo>
                  <a:lnTo>
                    <a:pt x="6600" y="4120"/>
                  </a:lnTo>
                  <a:lnTo>
                    <a:pt x="6624" y="4083"/>
                  </a:lnTo>
                  <a:lnTo>
                    <a:pt x="6645" y="4046"/>
                  </a:lnTo>
                  <a:lnTo>
                    <a:pt x="6662" y="4011"/>
                  </a:lnTo>
                  <a:lnTo>
                    <a:pt x="6675" y="3981"/>
                  </a:lnTo>
                  <a:lnTo>
                    <a:pt x="6685" y="3955"/>
                  </a:lnTo>
                  <a:lnTo>
                    <a:pt x="6689" y="3935"/>
                  </a:lnTo>
                  <a:lnTo>
                    <a:pt x="6688" y="3921"/>
                  </a:lnTo>
                  <a:lnTo>
                    <a:pt x="6683" y="3908"/>
                  </a:lnTo>
                  <a:lnTo>
                    <a:pt x="6680" y="3894"/>
                  </a:lnTo>
                  <a:lnTo>
                    <a:pt x="6675" y="3880"/>
                  </a:lnTo>
                  <a:lnTo>
                    <a:pt x="6673" y="3866"/>
                  </a:lnTo>
                  <a:lnTo>
                    <a:pt x="6671" y="3852"/>
                  </a:lnTo>
                  <a:lnTo>
                    <a:pt x="6669" y="3836"/>
                  </a:lnTo>
                  <a:lnTo>
                    <a:pt x="6668" y="3821"/>
                  </a:lnTo>
                  <a:lnTo>
                    <a:pt x="6668" y="3805"/>
                  </a:lnTo>
                  <a:lnTo>
                    <a:pt x="6669" y="3790"/>
                  </a:lnTo>
                  <a:lnTo>
                    <a:pt x="6670" y="3774"/>
                  </a:lnTo>
                  <a:lnTo>
                    <a:pt x="6672" y="3760"/>
                  </a:lnTo>
                  <a:lnTo>
                    <a:pt x="6674" y="3745"/>
                  </a:lnTo>
                  <a:lnTo>
                    <a:pt x="6679" y="3730"/>
                  </a:lnTo>
                  <a:lnTo>
                    <a:pt x="6682" y="3717"/>
                  </a:lnTo>
                  <a:lnTo>
                    <a:pt x="6687" y="3704"/>
                  </a:lnTo>
                  <a:lnTo>
                    <a:pt x="6692" y="3692"/>
                  </a:lnTo>
                  <a:lnTo>
                    <a:pt x="6680" y="3678"/>
                  </a:lnTo>
                  <a:lnTo>
                    <a:pt x="6665" y="3660"/>
                  </a:lnTo>
                  <a:lnTo>
                    <a:pt x="6648" y="3641"/>
                  </a:lnTo>
                  <a:lnTo>
                    <a:pt x="6629" y="3619"/>
                  </a:lnTo>
                  <a:lnTo>
                    <a:pt x="6608" y="3595"/>
                  </a:lnTo>
                  <a:lnTo>
                    <a:pt x="6585" y="3571"/>
                  </a:lnTo>
                  <a:lnTo>
                    <a:pt x="6561" y="3543"/>
                  </a:lnTo>
                  <a:lnTo>
                    <a:pt x="6535" y="3515"/>
                  </a:lnTo>
                  <a:lnTo>
                    <a:pt x="6509" y="3485"/>
                  </a:lnTo>
                  <a:lnTo>
                    <a:pt x="6481" y="3455"/>
                  </a:lnTo>
                  <a:lnTo>
                    <a:pt x="6453" y="3424"/>
                  </a:lnTo>
                  <a:lnTo>
                    <a:pt x="6423" y="3391"/>
                  </a:lnTo>
                  <a:lnTo>
                    <a:pt x="6393" y="3360"/>
                  </a:lnTo>
                  <a:lnTo>
                    <a:pt x="6364" y="3327"/>
                  </a:lnTo>
                  <a:lnTo>
                    <a:pt x="6333" y="3295"/>
                  </a:lnTo>
                  <a:lnTo>
                    <a:pt x="6304" y="3262"/>
                  </a:lnTo>
                  <a:lnTo>
                    <a:pt x="6274" y="3231"/>
                  </a:lnTo>
                  <a:lnTo>
                    <a:pt x="6246" y="3199"/>
                  </a:lnTo>
                  <a:lnTo>
                    <a:pt x="6217" y="3168"/>
                  </a:lnTo>
                  <a:lnTo>
                    <a:pt x="6190" y="3139"/>
                  </a:lnTo>
                  <a:lnTo>
                    <a:pt x="6164" y="3111"/>
                  </a:lnTo>
                  <a:lnTo>
                    <a:pt x="6139" y="3084"/>
                  </a:lnTo>
                  <a:lnTo>
                    <a:pt x="6116" y="3058"/>
                  </a:lnTo>
                  <a:lnTo>
                    <a:pt x="6093" y="3035"/>
                  </a:lnTo>
                  <a:lnTo>
                    <a:pt x="6074" y="3014"/>
                  </a:lnTo>
                  <a:lnTo>
                    <a:pt x="6056" y="2994"/>
                  </a:lnTo>
                  <a:lnTo>
                    <a:pt x="6039" y="2978"/>
                  </a:lnTo>
                  <a:lnTo>
                    <a:pt x="6026" y="2963"/>
                  </a:lnTo>
                  <a:lnTo>
                    <a:pt x="6015" y="2952"/>
                  </a:lnTo>
                  <a:lnTo>
                    <a:pt x="6007" y="2942"/>
                  </a:lnTo>
                  <a:lnTo>
                    <a:pt x="6002" y="2937"/>
                  </a:lnTo>
                  <a:lnTo>
                    <a:pt x="6000" y="2935"/>
                  </a:lnTo>
                  <a:lnTo>
                    <a:pt x="5958" y="2896"/>
                  </a:lnTo>
                  <a:lnTo>
                    <a:pt x="5917" y="2857"/>
                  </a:lnTo>
                  <a:lnTo>
                    <a:pt x="5875" y="2818"/>
                  </a:lnTo>
                  <a:lnTo>
                    <a:pt x="5834" y="2780"/>
                  </a:lnTo>
                  <a:lnTo>
                    <a:pt x="5792" y="2741"/>
                  </a:lnTo>
                  <a:lnTo>
                    <a:pt x="5750" y="2702"/>
                  </a:lnTo>
                  <a:lnTo>
                    <a:pt x="5708" y="2663"/>
                  </a:lnTo>
                  <a:lnTo>
                    <a:pt x="5667" y="2625"/>
                  </a:lnTo>
                  <a:lnTo>
                    <a:pt x="5625" y="2587"/>
                  </a:lnTo>
                  <a:lnTo>
                    <a:pt x="5584" y="2548"/>
                  </a:lnTo>
                  <a:lnTo>
                    <a:pt x="5542" y="2511"/>
                  </a:lnTo>
                  <a:lnTo>
                    <a:pt x="5502" y="2473"/>
                  </a:lnTo>
                  <a:lnTo>
                    <a:pt x="5461" y="2434"/>
                  </a:lnTo>
                  <a:lnTo>
                    <a:pt x="5420" y="2397"/>
                  </a:lnTo>
                  <a:lnTo>
                    <a:pt x="5380" y="2359"/>
                  </a:lnTo>
                  <a:lnTo>
                    <a:pt x="5340" y="2321"/>
                  </a:lnTo>
                  <a:lnTo>
                    <a:pt x="5301" y="2284"/>
                  </a:lnTo>
                  <a:lnTo>
                    <a:pt x="5261" y="2245"/>
                  </a:lnTo>
                  <a:lnTo>
                    <a:pt x="5224" y="2207"/>
                  </a:lnTo>
                  <a:lnTo>
                    <a:pt x="5186" y="2170"/>
                  </a:lnTo>
                  <a:lnTo>
                    <a:pt x="5148" y="2132"/>
                  </a:lnTo>
                  <a:lnTo>
                    <a:pt x="5112" y="2094"/>
                  </a:lnTo>
                  <a:lnTo>
                    <a:pt x="5075" y="2056"/>
                  </a:lnTo>
                  <a:lnTo>
                    <a:pt x="5041" y="2018"/>
                  </a:lnTo>
                  <a:lnTo>
                    <a:pt x="5006" y="1980"/>
                  </a:lnTo>
                  <a:lnTo>
                    <a:pt x="4971" y="1942"/>
                  </a:lnTo>
                  <a:lnTo>
                    <a:pt x="4939" y="1904"/>
                  </a:lnTo>
                  <a:lnTo>
                    <a:pt x="4906" y="1865"/>
                  </a:lnTo>
                  <a:lnTo>
                    <a:pt x="4876" y="1828"/>
                  </a:lnTo>
                  <a:lnTo>
                    <a:pt x="4845" y="1789"/>
                  </a:lnTo>
                  <a:lnTo>
                    <a:pt x="4816" y="1750"/>
                  </a:lnTo>
                  <a:lnTo>
                    <a:pt x="4787" y="1711"/>
                  </a:lnTo>
                  <a:lnTo>
                    <a:pt x="4776" y="1697"/>
                  </a:lnTo>
                  <a:lnTo>
                    <a:pt x="4763" y="1682"/>
                  </a:lnTo>
                  <a:lnTo>
                    <a:pt x="4746" y="1666"/>
                  </a:lnTo>
                  <a:lnTo>
                    <a:pt x="4728" y="1648"/>
                  </a:lnTo>
                  <a:lnTo>
                    <a:pt x="4708" y="1630"/>
                  </a:lnTo>
                  <a:lnTo>
                    <a:pt x="4685" y="1611"/>
                  </a:lnTo>
                  <a:lnTo>
                    <a:pt x="4662" y="1589"/>
                  </a:lnTo>
                  <a:lnTo>
                    <a:pt x="4637" y="1569"/>
                  </a:lnTo>
                  <a:lnTo>
                    <a:pt x="4611" y="1547"/>
                  </a:lnTo>
                  <a:lnTo>
                    <a:pt x="4584" y="1524"/>
                  </a:lnTo>
                  <a:lnTo>
                    <a:pt x="4556" y="1501"/>
                  </a:lnTo>
                  <a:lnTo>
                    <a:pt x="4529" y="1477"/>
                  </a:lnTo>
                  <a:lnTo>
                    <a:pt x="4500" y="1453"/>
                  </a:lnTo>
                  <a:lnTo>
                    <a:pt x="4473" y="1429"/>
                  </a:lnTo>
                  <a:lnTo>
                    <a:pt x="4444" y="1405"/>
                  </a:lnTo>
                  <a:lnTo>
                    <a:pt x="4418" y="1380"/>
                  </a:lnTo>
                  <a:lnTo>
                    <a:pt x="4391" y="1355"/>
                  </a:lnTo>
                  <a:lnTo>
                    <a:pt x="4365" y="1331"/>
                  </a:lnTo>
                  <a:lnTo>
                    <a:pt x="4340" y="1307"/>
                  </a:lnTo>
                  <a:lnTo>
                    <a:pt x="4318" y="1283"/>
                  </a:lnTo>
                  <a:lnTo>
                    <a:pt x="4296" y="1259"/>
                  </a:lnTo>
                  <a:lnTo>
                    <a:pt x="4277" y="1236"/>
                  </a:lnTo>
                  <a:lnTo>
                    <a:pt x="4259" y="1213"/>
                  </a:lnTo>
                  <a:lnTo>
                    <a:pt x="4244" y="1191"/>
                  </a:lnTo>
                  <a:lnTo>
                    <a:pt x="4231" y="1170"/>
                  </a:lnTo>
                  <a:lnTo>
                    <a:pt x="4222" y="1148"/>
                  </a:lnTo>
                  <a:lnTo>
                    <a:pt x="4215" y="1129"/>
                  </a:lnTo>
                  <a:lnTo>
                    <a:pt x="4212" y="1110"/>
                  </a:lnTo>
                  <a:lnTo>
                    <a:pt x="4212" y="1092"/>
                  </a:lnTo>
                  <a:lnTo>
                    <a:pt x="4215" y="1075"/>
                  </a:lnTo>
                  <a:lnTo>
                    <a:pt x="4223" y="1060"/>
                  </a:lnTo>
                  <a:lnTo>
                    <a:pt x="4234" y="1046"/>
                  </a:lnTo>
                  <a:lnTo>
                    <a:pt x="4215" y="1043"/>
                  </a:lnTo>
                  <a:lnTo>
                    <a:pt x="4197" y="1039"/>
                  </a:lnTo>
                  <a:lnTo>
                    <a:pt x="4179" y="1032"/>
                  </a:lnTo>
                  <a:lnTo>
                    <a:pt x="4162" y="1025"/>
                  </a:lnTo>
                  <a:lnTo>
                    <a:pt x="4147" y="1016"/>
                  </a:lnTo>
                  <a:lnTo>
                    <a:pt x="4131" y="1006"/>
                  </a:lnTo>
                  <a:lnTo>
                    <a:pt x="4116" y="995"/>
                  </a:lnTo>
                  <a:lnTo>
                    <a:pt x="4102" y="983"/>
                  </a:lnTo>
                  <a:lnTo>
                    <a:pt x="4089" y="969"/>
                  </a:lnTo>
                  <a:lnTo>
                    <a:pt x="4074" y="955"/>
                  </a:lnTo>
                  <a:lnTo>
                    <a:pt x="4061" y="941"/>
                  </a:lnTo>
                  <a:lnTo>
                    <a:pt x="4047" y="925"/>
                  </a:lnTo>
                  <a:lnTo>
                    <a:pt x="4034" y="909"/>
                  </a:lnTo>
                  <a:lnTo>
                    <a:pt x="4019" y="893"/>
                  </a:lnTo>
                  <a:lnTo>
                    <a:pt x="4005" y="877"/>
                  </a:lnTo>
                  <a:lnTo>
                    <a:pt x="3991" y="860"/>
                  </a:lnTo>
                  <a:lnTo>
                    <a:pt x="3987" y="856"/>
                  </a:lnTo>
                  <a:lnTo>
                    <a:pt x="3981" y="849"/>
                  </a:lnTo>
                  <a:lnTo>
                    <a:pt x="3974" y="841"/>
                  </a:lnTo>
                  <a:lnTo>
                    <a:pt x="3965" y="832"/>
                  </a:lnTo>
                  <a:lnTo>
                    <a:pt x="3954" y="821"/>
                  </a:lnTo>
                  <a:lnTo>
                    <a:pt x="3942" y="809"/>
                  </a:lnTo>
                  <a:lnTo>
                    <a:pt x="3930" y="798"/>
                  </a:lnTo>
                  <a:lnTo>
                    <a:pt x="3917" y="786"/>
                  </a:lnTo>
                  <a:lnTo>
                    <a:pt x="3903" y="775"/>
                  </a:lnTo>
                  <a:lnTo>
                    <a:pt x="3889" y="764"/>
                  </a:lnTo>
                  <a:lnTo>
                    <a:pt x="3874" y="753"/>
                  </a:lnTo>
                  <a:lnTo>
                    <a:pt x="3860" y="744"/>
                  </a:lnTo>
                  <a:lnTo>
                    <a:pt x="3845" y="737"/>
                  </a:lnTo>
                  <a:lnTo>
                    <a:pt x="3832" y="731"/>
                  </a:lnTo>
                  <a:lnTo>
                    <a:pt x="3819" y="727"/>
                  </a:lnTo>
                  <a:lnTo>
                    <a:pt x="3807" y="726"/>
                  </a:lnTo>
                  <a:lnTo>
                    <a:pt x="3805" y="721"/>
                  </a:lnTo>
                  <a:lnTo>
                    <a:pt x="3798" y="710"/>
                  </a:lnTo>
                  <a:lnTo>
                    <a:pt x="3787" y="694"/>
                  </a:lnTo>
                  <a:lnTo>
                    <a:pt x="3774" y="675"/>
                  </a:lnTo>
                  <a:lnTo>
                    <a:pt x="3759" y="652"/>
                  </a:lnTo>
                  <a:lnTo>
                    <a:pt x="3741" y="626"/>
                  </a:lnTo>
                  <a:lnTo>
                    <a:pt x="3721" y="600"/>
                  </a:lnTo>
                  <a:lnTo>
                    <a:pt x="3701" y="572"/>
                  </a:lnTo>
                  <a:lnTo>
                    <a:pt x="3679" y="545"/>
                  </a:lnTo>
                  <a:lnTo>
                    <a:pt x="3658" y="518"/>
                  </a:lnTo>
                  <a:lnTo>
                    <a:pt x="3638" y="493"/>
                  </a:lnTo>
                  <a:lnTo>
                    <a:pt x="3618" y="471"/>
                  </a:lnTo>
                  <a:lnTo>
                    <a:pt x="3601" y="452"/>
                  </a:lnTo>
                  <a:lnTo>
                    <a:pt x="3586" y="438"/>
                  </a:lnTo>
                  <a:lnTo>
                    <a:pt x="3573" y="429"/>
                  </a:lnTo>
                  <a:lnTo>
                    <a:pt x="3563" y="426"/>
                  </a:lnTo>
                  <a:lnTo>
                    <a:pt x="3559" y="391"/>
                  </a:lnTo>
                  <a:lnTo>
                    <a:pt x="3546" y="360"/>
                  </a:lnTo>
                  <a:lnTo>
                    <a:pt x="3525" y="332"/>
                  </a:lnTo>
                  <a:lnTo>
                    <a:pt x="3496" y="306"/>
                  </a:lnTo>
                  <a:lnTo>
                    <a:pt x="3463" y="283"/>
                  </a:lnTo>
                  <a:lnTo>
                    <a:pt x="3425" y="263"/>
                  </a:lnTo>
                  <a:lnTo>
                    <a:pt x="3384" y="243"/>
                  </a:lnTo>
                  <a:lnTo>
                    <a:pt x="3342" y="227"/>
                  </a:lnTo>
                  <a:lnTo>
                    <a:pt x="3298" y="211"/>
                  </a:lnTo>
                  <a:lnTo>
                    <a:pt x="3254" y="197"/>
                  </a:lnTo>
                  <a:lnTo>
                    <a:pt x="3213" y="183"/>
                  </a:lnTo>
                  <a:lnTo>
                    <a:pt x="3174" y="171"/>
                  </a:lnTo>
                  <a:lnTo>
                    <a:pt x="3139" y="159"/>
                  </a:lnTo>
                  <a:lnTo>
                    <a:pt x="3109" y="147"/>
                  </a:lnTo>
                  <a:lnTo>
                    <a:pt x="3086" y="135"/>
                  </a:lnTo>
                  <a:lnTo>
                    <a:pt x="3070" y="123"/>
                  </a:lnTo>
                  <a:lnTo>
                    <a:pt x="3062" y="128"/>
                  </a:lnTo>
                  <a:lnTo>
                    <a:pt x="3051" y="134"/>
                  </a:lnTo>
                  <a:lnTo>
                    <a:pt x="3041" y="143"/>
                  </a:lnTo>
                  <a:lnTo>
                    <a:pt x="3031" y="150"/>
                  </a:lnTo>
                  <a:lnTo>
                    <a:pt x="3021" y="158"/>
                  </a:lnTo>
                  <a:lnTo>
                    <a:pt x="3014" y="165"/>
                  </a:lnTo>
                  <a:lnTo>
                    <a:pt x="3009" y="171"/>
                  </a:lnTo>
                  <a:lnTo>
                    <a:pt x="3007" y="176"/>
                  </a:lnTo>
                  <a:lnTo>
                    <a:pt x="2997" y="176"/>
                  </a:lnTo>
                  <a:lnTo>
                    <a:pt x="2985" y="178"/>
                  </a:lnTo>
                  <a:lnTo>
                    <a:pt x="2972" y="180"/>
                  </a:lnTo>
                  <a:lnTo>
                    <a:pt x="2958" y="183"/>
                  </a:lnTo>
                  <a:lnTo>
                    <a:pt x="2944" y="188"/>
                  </a:lnTo>
                  <a:lnTo>
                    <a:pt x="2934" y="193"/>
                  </a:lnTo>
                  <a:lnTo>
                    <a:pt x="2927" y="200"/>
                  </a:lnTo>
                  <a:lnTo>
                    <a:pt x="2924" y="207"/>
                  </a:lnTo>
                  <a:lnTo>
                    <a:pt x="2916" y="208"/>
                  </a:lnTo>
                  <a:lnTo>
                    <a:pt x="2903" y="213"/>
                  </a:lnTo>
                  <a:lnTo>
                    <a:pt x="2885" y="219"/>
                  </a:lnTo>
                  <a:lnTo>
                    <a:pt x="2865" y="227"/>
                  </a:lnTo>
                  <a:lnTo>
                    <a:pt x="2842" y="238"/>
                  </a:lnTo>
                  <a:lnTo>
                    <a:pt x="2817" y="249"/>
                  </a:lnTo>
                  <a:lnTo>
                    <a:pt x="2792" y="263"/>
                  </a:lnTo>
                  <a:lnTo>
                    <a:pt x="2765" y="276"/>
                  </a:lnTo>
                  <a:lnTo>
                    <a:pt x="2740" y="290"/>
                  </a:lnTo>
                  <a:lnTo>
                    <a:pt x="2715" y="304"/>
                  </a:lnTo>
                  <a:lnTo>
                    <a:pt x="2692" y="318"/>
                  </a:lnTo>
                  <a:lnTo>
                    <a:pt x="2672" y="331"/>
                  </a:lnTo>
                  <a:lnTo>
                    <a:pt x="2654" y="344"/>
                  </a:lnTo>
                  <a:lnTo>
                    <a:pt x="2641" y="355"/>
                  </a:lnTo>
                  <a:lnTo>
                    <a:pt x="2633" y="364"/>
                  </a:lnTo>
                  <a:lnTo>
                    <a:pt x="2630" y="373"/>
                  </a:lnTo>
                  <a:lnTo>
                    <a:pt x="2624" y="378"/>
                  </a:lnTo>
                  <a:lnTo>
                    <a:pt x="2607" y="392"/>
                  </a:lnTo>
                  <a:lnTo>
                    <a:pt x="2579" y="415"/>
                  </a:lnTo>
                  <a:lnTo>
                    <a:pt x="2544" y="445"/>
                  </a:lnTo>
                  <a:lnTo>
                    <a:pt x="2503" y="481"/>
                  </a:lnTo>
                  <a:lnTo>
                    <a:pt x="2457" y="519"/>
                  </a:lnTo>
                  <a:lnTo>
                    <a:pt x="2408" y="562"/>
                  </a:lnTo>
                  <a:lnTo>
                    <a:pt x="2357" y="607"/>
                  </a:lnTo>
                  <a:lnTo>
                    <a:pt x="2306" y="652"/>
                  </a:lnTo>
                  <a:lnTo>
                    <a:pt x="2256" y="695"/>
                  </a:lnTo>
                  <a:lnTo>
                    <a:pt x="2210" y="737"/>
                  </a:lnTo>
                  <a:lnTo>
                    <a:pt x="2170" y="776"/>
                  </a:lnTo>
                  <a:lnTo>
                    <a:pt x="2134" y="809"/>
                  </a:lnTo>
                  <a:lnTo>
                    <a:pt x="2108" y="838"/>
                  </a:lnTo>
                  <a:lnTo>
                    <a:pt x="2090" y="858"/>
                  </a:lnTo>
                  <a:lnTo>
                    <a:pt x="2084" y="871"/>
                  </a:lnTo>
                  <a:lnTo>
                    <a:pt x="2073" y="872"/>
                  </a:lnTo>
                  <a:lnTo>
                    <a:pt x="2057" y="880"/>
                  </a:lnTo>
                  <a:lnTo>
                    <a:pt x="2035" y="892"/>
                  </a:lnTo>
                  <a:lnTo>
                    <a:pt x="2011" y="909"/>
                  </a:lnTo>
                  <a:lnTo>
                    <a:pt x="1982" y="931"/>
                  </a:lnTo>
                  <a:lnTo>
                    <a:pt x="1953" y="955"/>
                  </a:lnTo>
                  <a:lnTo>
                    <a:pt x="1921" y="981"/>
                  </a:lnTo>
                  <a:lnTo>
                    <a:pt x="1890" y="1009"/>
                  </a:lnTo>
                  <a:lnTo>
                    <a:pt x="1858" y="1039"/>
                  </a:lnTo>
                  <a:lnTo>
                    <a:pt x="1829" y="1067"/>
                  </a:lnTo>
                  <a:lnTo>
                    <a:pt x="1801" y="1096"/>
                  </a:lnTo>
                  <a:lnTo>
                    <a:pt x="1777" y="1123"/>
                  </a:lnTo>
                  <a:lnTo>
                    <a:pt x="1755" y="1147"/>
                  </a:lnTo>
                  <a:lnTo>
                    <a:pt x="1740" y="1170"/>
                  </a:lnTo>
                  <a:lnTo>
                    <a:pt x="1730" y="1188"/>
                  </a:lnTo>
                  <a:lnTo>
                    <a:pt x="1726" y="1202"/>
                  </a:lnTo>
                  <a:lnTo>
                    <a:pt x="1697" y="1206"/>
                  </a:lnTo>
                  <a:lnTo>
                    <a:pt x="1665" y="1220"/>
                  </a:lnTo>
                  <a:lnTo>
                    <a:pt x="1630" y="1239"/>
                  </a:lnTo>
                  <a:lnTo>
                    <a:pt x="1595" y="1265"/>
                  </a:lnTo>
                  <a:lnTo>
                    <a:pt x="1557" y="1295"/>
                  </a:lnTo>
                  <a:lnTo>
                    <a:pt x="1518" y="1330"/>
                  </a:lnTo>
                  <a:lnTo>
                    <a:pt x="1479" y="1366"/>
                  </a:lnTo>
                  <a:lnTo>
                    <a:pt x="1440" y="1405"/>
                  </a:lnTo>
                  <a:lnTo>
                    <a:pt x="1402" y="1445"/>
                  </a:lnTo>
                  <a:lnTo>
                    <a:pt x="1366" y="1484"/>
                  </a:lnTo>
                  <a:lnTo>
                    <a:pt x="1330" y="1521"/>
                  </a:lnTo>
                  <a:lnTo>
                    <a:pt x="1297" y="1557"/>
                  </a:lnTo>
                  <a:lnTo>
                    <a:pt x="1268" y="1587"/>
                  </a:lnTo>
                  <a:lnTo>
                    <a:pt x="1240" y="1614"/>
                  </a:lnTo>
                  <a:lnTo>
                    <a:pt x="1218" y="1635"/>
                  </a:lnTo>
                  <a:lnTo>
                    <a:pt x="1200" y="1648"/>
                  </a:lnTo>
                  <a:lnTo>
                    <a:pt x="1169" y="1669"/>
                  </a:lnTo>
                  <a:lnTo>
                    <a:pt x="1140" y="1690"/>
                  </a:lnTo>
                  <a:lnTo>
                    <a:pt x="1110" y="1711"/>
                  </a:lnTo>
                  <a:lnTo>
                    <a:pt x="1082" y="1735"/>
                  </a:lnTo>
                  <a:lnTo>
                    <a:pt x="1053" y="1758"/>
                  </a:lnTo>
                  <a:lnTo>
                    <a:pt x="1026" y="1782"/>
                  </a:lnTo>
                  <a:lnTo>
                    <a:pt x="999" y="1807"/>
                  </a:lnTo>
                  <a:lnTo>
                    <a:pt x="973" y="1833"/>
                  </a:lnTo>
                  <a:lnTo>
                    <a:pt x="946" y="1858"/>
                  </a:lnTo>
                  <a:lnTo>
                    <a:pt x="921" y="1885"/>
                  </a:lnTo>
                  <a:lnTo>
                    <a:pt x="895" y="1912"/>
                  </a:lnTo>
                  <a:lnTo>
                    <a:pt x="871" y="1939"/>
                  </a:lnTo>
                  <a:lnTo>
                    <a:pt x="845" y="1966"/>
                  </a:lnTo>
                  <a:lnTo>
                    <a:pt x="822" y="1994"/>
                  </a:lnTo>
                  <a:lnTo>
                    <a:pt x="798" y="2022"/>
                  </a:lnTo>
                  <a:lnTo>
                    <a:pt x="774" y="2050"/>
                  </a:lnTo>
                  <a:lnTo>
                    <a:pt x="751" y="2078"/>
                  </a:lnTo>
                  <a:lnTo>
                    <a:pt x="728" y="2107"/>
                  </a:lnTo>
                  <a:lnTo>
                    <a:pt x="705" y="2134"/>
                  </a:lnTo>
                  <a:lnTo>
                    <a:pt x="682" y="2163"/>
                  </a:lnTo>
                  <a:lnTo>
                    <a:pt x="660" y="2190"/>
                  </a:lnTo>
                  <a:lnTo>
                    <a:pt x="639" y="2218"/>
                  </a:lnTo>
                  <a:lnTo>
                    <a:pt x="616" y="2245"/>
                  </a:lnTo>
                  <a:lnTo>
                    <a:pt x="594" y="2272"/>
                  </a:lnTo>
                  <a:lnTo>
                    <a:pt x="573" y="2299"/>
                  </a:lnTo>
                  <a:lnTo>
                    <a:pt x="551" y="2325"/>
                  </a:lnTo>
                  <a:lnTo>
                    <a:pt x="529" y="2352"/>
                  </a:lnTo>
                  <a:lnTo>
                    <a:pt x="507" y="2377"/>
                  </a:lnTo>
                  <a:lnTo>
                    <a:pt x="486" y="2402"/>
                  </a:lnTo>
                  <a:lnTo>
                    <a:pt x="465" y="2426"/>
                  </a:lnTo>
                  <a:lnTo>
                    <a:pt x="442" y="2450"/>
                  </a:lnTo>
                  <a:lnTo>
                    <a:pt x="421" y="2472"/>
                  </a:lnTo>
                  <a:lnTo>
                    <a:pt x="411" y="2482"/>
                  </a:lnTo>
                  <a:lnTo>
                    <a:pt x="395" y="2495"/>
                  </a:lnTo>
                  <a:lnTo>
                    <a:pt x="376" y="2512"/>
                  </a:lnTo>
                  <a:lnTo>
                    <a:pt x="354" y="2531"/>
                  </a:lnTo>
                  <a:lnTo>
                    <a:pt x="327" y="2552"/>
                  </a:lnTo>
                  <a:lnTo>
                    <a:pt x="300" y="2575"/>
                  </a:lnTo>
                  <a:lnTo>
                    <a:pt x="270" y="2597"/>
                  </a:lnTo>
                  <a:lnTo>
                    <a:pt x="240" y="2621"/>
                  </a:lnTo>
                  <a:lnTo>
                    <a:pt x="209" y="2643"/>
                  </a:lnTo>
                  <a:lnTo>
                    <a:pt x="179" y="2664"/>
                  </a:lnTo>
                  <a:lnTo>
                    <a:pt x="150" y="2685"/>
                  </a:lnTo>
                  <a:lnTo>
                    <a:pt x="123" y="2702"/>
                  </a:lnTo>
                  <a:lnTo>
                    <a:pt x="97" y="2716"/>
                  </a:lnTo>
                  <a:lnTo>
                    <a:pt x="76" y="2728"/>
                  </a:lnTo>
                  <a:lnTo>
                    <a:pt x="57" y="2736"/>
                  </a:lnTo>
                  <a:lnTo>
                    <a:pt x="43" y="2738"/>
                  </a:lnTo>
                  <a:lnTo>
                    <a:pt x="42" y="2732"/>
                  </a:lnTo>
                  <a:lnTo>
                    <a:pt x="39" y="2728"/>
                  </a:lnTo>
                  <a:lnTo>
                    <a:pt x="35" y="2726"/>
                  </a:lnTo>
                  <a:lnTo>
                    <a:pt x="30" y="2725"/>
                  </a:lnTo>
                  <a:lnTo>
                    <a:pt x="24" y="2726"/>
                  </a:lnTo>
                  <a:lnTo>
                    <a:pt x="16" y="2727"/>
                  </a:lnTo>
                  <a:lnTo>
                    <a:pt x="9" y="2728"/>
                  </a:lnTo>
                  <a:lnTo>
                    <a:pt x="0" y="2728"/>
                  </a:lnTo>
                  <a:lnTo>
                    <a:pt x="22" y="2706"/>
                  </a:lnTo>
                  <a:lnTo>
                    <a:pt x="17" y="2695"/>
                  </a:lnTo>
                  <a:lnTo>
                    <a:pt x="16" y="2682"/>
                  </a:lnTo>
                  <a:lnTo>
                    <a:pt x="19" y="2665"/>
                  </a:lnTo>
                  <a:lnTo>
                    <a:pt x="26" y="2647"/>
                  </a:lnTo>
                  <a:lnTo>
                    <a:pt x="36" y="2627"/>
                  </a:lnTo>
                  <a:lnTo>
                    <a:pt x="49" y="2606"/>
                  </a:lnTo>
                  <a:lnTo>
                    <a:pt x="65" y="2585"/>
                  </a:lnTo>
                  <a:lnTo>
                    <a:pt x="81" y="2563"/>
                  </a:lnTo>
                  <a:lnTo>
                    <a:pt x="100" y="2541"/>
                  </a:lnTo>
                  <a:lnTo>
                    <a:pt x="120" y="2520"/>
                  </a:lnTo>
                  <a:lnTo>
                    <a:pt x="140" y="2500"/>
                  </a:lnTo>
                  <a:lnTo>
                    <a:pt x="160" y="2480"/>
                  </a:lnTo>
                  <a:lnTo>
                    <a:pt x="180" y="2463"/>
                  </a:lnTo>
                  <a:lnTo>
                    <a:pt x="200" y="2449"/>
                  </a:lnTo>
                  <a:lnTo>
                    <a:pt x="218" y="2435"/>
                  </a:lnTo>
                  <a:lnTo>
                    <a:pt x="235" y="2426"/>
                  </a:lnTo>
                  <a:lnTo>
                    <a:pt x="255" y="2448"/>
                  </a:lnTo>
                  <a:lnTo>
                    <a:pt x="264" y="2441"/>
                  </a:lnTo>
                  <a:lnTo>
                    <a:pt x="275" y="2430"/>
                  </a:lnTo>
                  <a:lnTo>
                    <a:pt x="287" y="2415"/>
                  </a:lnTo>
                  <a:lnTo>
                    <a:pt x="302" y="2398"/>
                  </a:lnTo>
                  <a:lnTo>
                    <a:pt x="317" y="2376"/>
                  </a:lnTo>
                  <a:lnTo>
                    <a:pt x="333" y="2354"/>
                  </a:lnTo>
                  <a:lnTo>
                    <a:pt x="350" y="2329"/>
                  </a:lnTo>
                  <a:lnTo>
                    <a:pt x="366" y="2304"/>
                  </a:lnTo>
                  <a:lnTo>
                    <a:pt x="381" y="2280"/>
                  </a:lnTo>
                  <a:lnTo>
                    <a:pt x="395" y="2254"/>
                  </a:lnTo>
                  <a:lnTo>
                    <a:pt x="410" y="2231"/>
                  </a:lnTo>
                  <a:lnTo>
                    <a:pt x="421" y="2208"/>
                  </a:lnTo>
                  <a:lnTo>
                    <a:pt x="431" y="2188"/>
                  </a:lnTo>
                  <a:lnTo>
                    <a:pt x="439" y="2171"/>
                  </a:lnTo>
                  <a:lnTo>
                    <a:pt x="443" y="2156"/>
                  </a:lnTo>
                  <a:lnTo>
                    <a:pt x="445" y="2146"/>
                  </a:lnTo>
                  <a:lnTo>
                    <a:pt x="463" y="2142"/>
                  </a:lnTo>
                  <a:lnTo>
                    <a:pt x="485" y="2132"/>
                  </a:lnTo>
                  <a:lnTo>
                    <a:pt x="509" y="2116"/>
                  </a:lnTo>
                  <a:lnTo>
                    <a:pt x="537" y="2094"/>
                  </a:lnTo>
                  <a:lnTo>
                    <a:pt x="566" y="2068"/>
                  </a:lnTo>
                  <a:lnTo>
                    <a:pt x="598" y="2039"/>
                  </a:lnTo>
                  <a:lnTo>
                    <a:pt x="630" y="2008"/>
                  </a:lnTo>
                  <a:lnTo>
                    <a:pt x="661" y="1975"/>
                  </a:lnTo>
                  <a:lnTo>
                    <a:pt x="693" y="1943"/>
                  </a:lnTo>
                  <a:lnTo>
                    <a:pt x="722" y="1910"/>
                  </a:lnTo>
                  <a:lnTo>
                    <a:pt x="751" y="1878"/>
                  </a:lnTo>
                  <a:lnTo>
                    <a:pt x="777" y="1849"/>
                  </a:lnTo>
                  <a:lnTo>
                    <a:pt x="801" y="1822"/>
                  </a:lnTo>
                  <a:lnTo>
                    <a:pt x="820" y="1801"/>
                  </a:lnTo>
                  <a:lnTo>
                    <a:pt x="835" y="1784"/>
                  </a:lnTo>
                  <a:lnTo>
                    <a:pt x="845" y="1773"/>
                  </a:lnTo>
                  <a:lnTo>
                    <a:pt x="873" y="1748"/>
                  </a:lnTo>
                  <a:lnTo>
                    <a:pt x="906" y="1721"/>
                  </a:lnTo>
                  <a:lnTo>
                    <a:pt x="945" y="1692"/>
                  </a:lnTo>
                  <a:lnTo>
                    <a:pt x="988" y="1662"/>
                  </a:lnTo>
                  <a:lnTo>
                    <a:pt x="1033" y="1629"/>
                  </a:lnTo>
                  <a:lnTo>
                    <a:pt x="1081" y="1596"/>
                  </a:lnTo>
                  <a:lnTo>
                    <a:pt x="1128" y="1562"/>
                  </a:lnTo>
                  <a:lnTo>
                    <a:pt x="1176" y="1528"/>
                  </a:lnTo>
                  <a:lnTo>
                    <a:pt x="1223" y="1494"/>
                  </a:lnTo>
                  <a:lnTo>
                    <a:pt x="1267" y="1459"/>
                  </a:lnTo>
                  <a:lnTo>
                    <a:pt x="1307" y="1425"/>
                  </a:lnTo>
                  <a:lnTo>
                    <a:pt x="1342" y="1393"/>
                  </a:lnTo>
                  <a:lnTo>
                    <a:pt x="1371" y="1361"/>
                  </a:lnTo>
                  <a:lnTo>
                    <a:pt x="1394" y="1331"/>
                  </a:lnTo>
                  <a:lnTo>
                    <a:pt x="1408" y="1302"/>
                  </a:lnTo>
                  <a:lnTo>
                    <a:pt x="1413" y="1276"/>
                  </a:lnTo>
                  <a:lnTo>
                    <a:pt x="1439" y="1272"/>
                  </a:lnTo>
                  <a:lnTo>
                    <a:pt x="1466" y="1260"/>
                  </a:lnTo>
                  <a:lnTo>
                    <a:pt x="1497" y="1244"/>
                  </a:lnTo>
                  <a:lnTo>
                    <a:pt x="1529" y="1222"/>
                  </a:lnTo>
                  <a:lnTo>
                    <a:pt x="1563" y="1194"/>
                  </a:lnTo>
                  <a:lnTo>
                    <a:pt x="1598" y="1165"/>
                  </a:lnTo>
                  <a:lnTo>
                    <a:pt x="1631" y="1132"/>
                  </a:lnTo>
                  <a:lnTo>
                    <a:pt x="1666" y="1098"/>
                  </a:lnTo>
                  <a:lnTo>
                    <a:pt x="1698" y="1063"/>
                  </a:lnTo>
                  <a:lnTo>
                    <a:pt x="1730" y="1028"/>
                  </a:lnTo>
                  <a:lnTo>
                    <a:pt x="1760" y="996"/>
                  </a:lnTo>
                  <a:lnTo>
                    <a:pt x="1786" y="965"/>
                  </a:lnTo>
                  <a:lnTo>
                    <a:pt x="1809" y="937"/>
                  </a:lnTo>
                  <a:lnTo>
                    <a:pt x="1830" y="913"/>
                  </a:lnTo>
                  <a:lnTo>
                    <a:pt x="1845" y="895"/>
                  </a:lnTo>
                  <a:lnTo>
                    <a:pt x="1855" y="882"/>
                  </a:lnTo>
                  <a:lnTo>
                    <a:pt x="1858" y="899"/>
                  </a:lnTo>
                  <a:lnTo>
                    <a:pt x="1867" y="907"/>
                  </a:lnTo>
                  <a:lnTo>
                    <a:pt x="1881" y="907"/>
                  </a:lnTo>
                  <a:lnTo>
                    <a:pt x="1896" y="899"/>
                  </a:lnTo>
                  <a:lnTo>
                    <a:pt x="1912" y="885"/>
                  </a:lnTo>
                  <a:lnTo>
                    <a:pt x="1925" y="864"/>
                  </a:lnTo>
                  <a:lnTo>
                    <a:pt x="1936" y="838"/>
                  </a:lnTo>
                  <a:lnTo>
                    <a:pt x="1940" y="808"/>
                  </a:lnTo>
                  <a:lnTo>
                    <a:pt x="1959" y="830"/>
                  </a:lnTo>
                  <a:lnTo>
                    <a:pt x="2277" y="487"/>
                  </a:lnTo>
                  <a:lnTo>
                    <a:pt x="2286" y="479"/>
                  </a:lnTo>
                  <a:lnTo>
                    <a:pt x="2297" y="469"/>
                  </a:lnTo>
                  <a:lnTo>
                    <a:pt x="2309" y="460"/>
                  </a:lnTo>
                  <a:lnTo>
                    <a:pt x="2323" y="449"/>
                  </a:lnTo>
                  <a:lnTo>
                    <a:pt x="2339" y="439"/>
                  </a:lnTo>
                  <a:lnTo>
                    <a:pt x="2355" y="428"/>
                  </a:lnTo>
                  <a:lnTo>
                    <a:pt x="2370" y="415"/>
                  </a:lnTo>
                  <a:lnTo>
                    <a:pt x="2387" y="404"/>
                  </a:lnTo>
                  <a:lnTo>
                    <a:pt x="2402" y="392"/>
                  </a:lnTo>
                  <a:lnTo>
                    <a:pt x="2417" y="381"/>
                  </a:lnTo>
                  <a:lnTo>
                    <a:pt x="2430" y="370"/>
                  </a:lnTo>
                  <a:lnTo>
                    <a:pt x="2442" y="358"/>
                  </a:lnTo>
                  <a:lnTo>
                    <a:pt x="2452" y="348"/>
                  </a:lnTo>
                  <a:lnTo>
                    <a:pt x="2459" y="338"/>
                  </a:lnTo>
                  <a:lnTo>
                    <a:pt x="2464" y="329"/>
                  </a:lnTo>
                  <a:lnTo>
                    <a:pt x="2466" y="321"/>
                  </a:lnTo>
                  <a:lnTo>
                    <a:pt x="2475" y="319"/>
                  </a:lnTo>
                  <a:lnTo>
                    <a:pt x="2487" y="314"/>
                  </a:lnTo>
                  <a:lnTo>
                    <a:pt x="2503" y="304"/>
                  </a:lnTo>
                  <a:lnTo>
                    <a:pt x="2520" y="293"/>
                  </a:lnTo>
                  <a:lnTo>
                    <a:pt x="2538" y="279"/>
                  </a:lnTo>
                  <a:lnTo>
                    <a:pt x="2559" y="264"/>
                  </a:lnTo>
                  <a:lnTo>
                    <a:pt x="2580" y="247"/>
                  </a:lnTo>
                  <a:lnTo>
                    <a:pt x="2601" y="230"/>
                  </a:lnTo>
                  <a:lnTo>
                    <a:pt x="2623" y="213"/>
                  </a:lnTo>
                  <a:lnTo>
                    <a:pt x="2644" y="195"/>
                  </a:lnTo>
                  <a:lnTo>
                    <a:pt x="2665" y="178"/>
                  </a:lnTo>
                  <a:lnTo>
                    <a:pt x="2684" y="163"/>
                  </a:lnTo>
                  <a:lnTo>
                    <a:pt x="2701" y="150"/>
                  </a:lnTo>
                  <a:lnTo>
                    <a:pt x="2716" y="137"/>
                  </a:lnTo>
                  <a:lnTo>
                    <a:pt x="2730" y="129"/>
                  </a:lnTo>
                  <a:lnTo>
                    <a:pt x="2739" y="123"/>
                  </a:lnTo>
                  <a:lnTo>
                    <a:pt x="2769" y="109"/>
                  </a:lnTo>
                  <a:lnTo>
                    <a:pt x="2798" y="95"/>
                  </a:lnTo>
                  <a:lnTo>
                    <a:pt x="2826" y="81"/>
                  </a:lnTo>
                  <a:lnTo>
                    <a:pt x="2855" y="70"/>
                  </a:lnTo>
                  <a:lnTo>
                    <a:pt x="2882" y="59"/>
                  </a:lnTo>
                  <a:lnTo>
                    <a:pt x="2909" y="49"/>
                  </a:lnTo>
                  <a:lnTo>
                    <a:pt x="2936" y="40"/>
                  </a:lnTo>
                  <a:lnTo>
                    <a:pt x="2963" y="32"/>
                  </a:lnTo>
                  <a:lnTo>
                    <a:pt x="2990" y="24"/>
                  </a:lnTo>
                  <a:lnTo>
                    <a:pt x="3018" y="17"/>
                  </a:lnTo>
                  <a:lnTo>
                    <a:pt x="3045" y="12"/>
                  </a:lnTo>
                  <a:lnTo>
                    <a:pt x="3074" y="8"/>
                  </a:lnTo>
                  <a:lnTo>
                    <a:pt x="3103" y="4"/>
                  </a:lnTo>
                  <a:lnTo>
                    <a:pt x="3133" y="2"/>
                  </a:lnTo>
                  <a:lnTo>
                    <a:pt x="3164" y="0"/>
                  </a:lnTo>
                  <a:lnTo>
                    <a:pt x="3196" y="0"/>
                  </a:lnTo>
                  <a:lnTo>
                    <a:pt x="3545" y="207"/>
                  </a:lnTo>
                  <a:lnTo>
                    <a:pt x="3560" y="217"/>
                  </a:lnTo>
                  <a:lnTo>
                    <a:pt x="3581" y="234"/>
                  </a:lnTo>
                  <a:lnTo>
                    <a:pt x="3605" y="260"/>
                  </a:lnTo>
                  <a:lnTo>
                    <a:pt x="3635" y="289"/>
                  </a:lnTo>
                  <a:lnTo>
                    <a:pt x="3666" y="324"/>
                  </a:lnTo>
                  <a:lnTo>
                    <a:pt x="3700" y="361"/>
                  </a:lnTo>
                  <a:lnTo>
                    <a:pt x="3735" y="401"/>
                  </a:lnTo>
                  <a:lnTo>
                    <a:pt x="3771" y="441"/>
                  </a:lnTo>
                  <a:lnTo>
                    <a:pt x="3807" y="482"/>
                  </a:lnTo>
                  <a:lnTo>
                    <a:pt x="3841" y="519"/>
                  </a:lnTo>
                  <a:lnTo>
                    <a:pt x="3873" y="555"/>
                  </a:lnTo>
                  <a:lnTo>
                    <a:pt x="3902" y="587"/>
                  </a:lnTo>
                  <a:lnTo>
                    <a:pt x="3928" y="614"/>
                  </a:lnTo>
                  <a:lnTo>
                    <a:pt x="3949" y="634"/>
                  </a:lnTo>
                  <a:lnTo>
                    <a:pt x="3965" y="648"/>
                  </a:lnTo>
                  <a:lnTo>
                    <a:pt x="3974" y="653"/>
                  </a:lnTo>
                  <a:lnTo>
                    <a:pt x="3976" y="669"/>
                  </a:lnTo>
                  <a:lnTo>
                    <a:pt x="3983" y="686"/>
                  </a:lnTo>
                  <a:lnTo>
                    <a:pt x="3995" y="706"/>
                  </a:lnTo>
                  <a:lnTo>
                    <a:pt x="4010" y="725"/>
                  </a:lnTo>
                  <a:lnTo>
                    <a:pt x="4028" y="745"/>
                  </a:lnTo>
                  <a:lnTo>
                    <a:pt x="4049" y="766"/>
                  </a:lnTo>
                  <a:lnTo>
                    <a:pt x="4071" y="787"/>
                  </a:lnTo>
                  <a:lnTo>
                    <a:pt x="4097" y="808"/>
                  </a:lnTo>
                  <a:lnTo>
                    <a:pt x="4121" y="830"/>
                  </a:lnTo>
                  <a:lnTo>
                    <a:pt x="4148" y="851"/>
                  </a:lnTo>
                  <a:lnTo>
                    <a:pt x="4173" y="872"/>
                  </a:lnTo>
                  <a:lnTo>
                    <a:pt x="4199" y="892"/>
                  </a:lnTo>
                  <a:lnTo>
                    <a:pt x="4222" y="911"/>
                  </a:lnTo>
                  <a:lnTo>
                    <a:pt x="4243" y="930"/>
                  </a:lnTo>
                  <a:lnTo>
                    <a:pt x="4264" y="947"/>
                  </a:lnTo>
                  <a:lnTo>
                    <a:pt x="4280" y="963"/>
                  </a:lnTo>
                  <a:lnTo>
                    <a:pt x="4273" y="978"/>
                  </a:lnTo>
                  <a:lnTo>
                    <a:pt x="4275" y="997"/>
                  </a:lnTo>
                  <a:lnTo>
                    <a:pt x="4285" y="1017"/>
                  </a:lnTo>
                  <a:lnTo>
                    <a:pt x="4303" y="1040"/>
                  </a:lnTo>
                  <a:lnTo>
                    <a:pt x="4325" y="1064"/>
                  </a:lnTo>
                  <a:lnTo>
                    <a:pt x="4351" y="1089"/>
                  </a:lnTo>
                  <a:lnTo>
                    <a:pt x="4382" y="1116"/>
                  </a:lnTo>
                  <a:lnTo>
                    <a:pt x="4416" y="1142"/>
                  </a:lnTo>
                  <a:lnTo>
                    <a:pt x="4449" y="1170"/>
                  </a:lnTo>
                  <a:lnTo>
                    <a:pt x="4484" y="1197"/>
                  </a:lnTo>
                  <a:lnTo>
                    <a:pt x="4516" y="1224"/>
                  </a:lnTo>
                  <a:lnTo>
                    <a:pt x="4548" y="1249"/>
                  </a:lnTo>
                  <a:lnTo>
                    <a:pt x="4575" y="1275"/>
                  </a:lnTo>
                  <a:lnTo>
                    <a:pt x="4599" y="1297"/>
                  </a:lnTo>
                  <a:lnTo>
                    <a:pt x="4616" y="1318"/>
                  </a:lnTo>
                  <a:lnTo>
                    <a:pt x="4627" y="1338"/>
                  </a:lnTo>
                  <a:lnTo>
                    <a:pt x="4636" y="1358"/>
                  </a:lnTo>
                  <a:lnTo>
                    <a:pt x="4649" y="1379"/>
                  </a:lnTo>
                  <a:lnTo>
                    <a:pt x="4663" y="1400"/>
                  </a:lnTo>
                  <a:lnTo>
                    <a:pt x="4680" y="1422"/>
                  </a:lnTo>
                  <a:lnTo>
                    <a:pt x="4700" y="1445"/>
                  </a:lnTo>
                  <a:lnTo>
                    <a:pt x="4720" y="1467"/>
                  </a:lnTo>
                  <a:lnTo>
                    <a:pt x="4741" y="1490"/>
                  </a:lnTo>
                  <a:lnTo>
                    <a:pt x="4765" y="1513"/>
                  </a:lnTo>
                  <a:lnTo>
                    <a:pt x="4788" y="1535"/>
                  </a:lnTo>
                  <a:lnTo>
                    <a:pt x="4810" y="1558"/>
                  </a:lnTo>
                  <a:lnTo>
                    <a:pt x="4834" y="1580"/>
                  </a:lnTo>
                  <a:lnTo>
                    <a:pt x="4856" y="1602"/>
                  </a:lnTo>
                  <a:lnTo>
                    <a:pt x="4878" y="1623"/>
                  </a:lnTo>
                  <a:lnTo>
                    <a:pt x="4898" y="1642"/>
                  </a:lnTo>
                  <a:lnTo>
                    <a:pt x="4917" y="1662"/>
                  </a:lnTo>
                  <a:lnTo>
                    <a:pt x="4934" y="1680"/>
                  </a:lnTo>
                  <a:lnTo>
                    <a:pt x="4936" y="1683"/>
                  </a:lnTo>
                  <a:lnTo>
                    <a:pt x="4941" y="1690"/>
                  </a:lnTo>
                  <a:lnTo>
                    <a:pt x="4950" y="1699"/>
                  </a:lnTo>
                  <a:lnTo>
                    <a:pt x="4962" y="1710"/>
                  </a:lnTo>
                  <a:lnTo>
                    <a:pt x="4975" y="1723"/>
                  </a:lnTo>
                  <a:lnTo>
                    <a:pt x="4992" y="1737"/>
                  </a:lnTo>
                  <a:lnTo>
                    <a:pt x="5008" y="1751"/>
                  </a:lnTo>
                  <a:lnTo>
                    <a:pt x="5025" y="1766"/>
                  </a:lnTo>
                  <a:lnTo>
                    <a:pt x="5042" y="1782"/>
                  </a:lnTo>
                  <a:lnTo>
                    <a:pt x="5059" y="1796"/>
                  </a:lnTo>
                  <a:lnTo>
                    <a:pt x="5074" y="1809"/>
                  </a:lnTo>
                  <a:lnTo>
                    <a:pt x="5088" y="1821"/>
                  </a:lnTo>
                  <a:lnTo>
                    <a:pt x="5100" y="1832"/>
                  </a:lnTo>
                  <a:lnTo>
                    <a:pt x="5109" y="1839"/>
                  </a:lnTo>
                  <a:lnTo>
                    <a:pt x="5115" y="1844"/>
                  </a:lnTo>
                  <a:lnTo>
                    <a:pt x="5117" y="1846"/>
                  </a:lnTo>
                  <a:lnTo>
                    <a:pt x="5120" y="1868"/>
                  </a:lnTo>
                  <a:lnTo>
                    <a:pt x="5130" y="1894"/>
                  </a:lnTo>
                  <a:lnTo>
                    <a:pt x="5146" y="1920"/>
                  </a:lnTo>
                  <a:lnTo>
                    <a:pt x="5167" y="1949"/>
                  </a:lnTo>
                  <a:lnTo>
                    <a:pt x="5192" y="1978"/>
                  </a:lnTo>
                  <a:lnTo>
                    <a:pt x="5222" y="2009"/>
                  </a:lnTo>
                  <a:lnTo>
                    <a:pt x="5254" y="2040"/>
                  </a:lnTo>
                  <a:lnTo>
                    <a:pt x="5288" y="2071"/>
                  </a:lnTo>
                  <a:lnTo>
                    <a:pt x="5325" y="2102"/>
                  </a:lnTo>
                  <a:lnTo>
                    <a:pt x="5360" y="2133"/>
                  </a:lnTo>
                  <a:lnTo>
                    <a:pt x="5397" y="2163"/>
                  </a:lnTo>
                  <a:lnTo>
                    <a:pt x="5432" y="2190"/>
                  </a:lnTo>
                  <a:lnTo>
                    <a:pt x="5467" y="2216"/>
                  </a:lnTo>
                  <a:lnTo>
                    <a:pt x="5499" y="2241"/>
                  </a:lnTo>
                  <a:lnTo>
                    <a:pt x="5528" y="2262"/>
                  </a:lnTo>
                  <a:lnTo>
                    <a:pt x="5554" y="2282"/>
                  </a:lnTo>
                  <a:lnTo>
                    <a:pt x="5562" y="2289"/>
                  </a:lnTo>
                  <a:lnTo>
                    <a:pt x="5572" y="2300"/>
                  </a:lnTo>
                  <a:lnTo>
                    <a:pt x="5584" y="2313"/>
                  </a:lnTo>
                  <a:lnTo>
                    <a:pt x="5596" y="2328"/>
                  </a:lnTo>
                  <a:lnTo>
                    <a:pt x="5611" y="2346"/>
                  </a:lnTo>
                  <a:lnTo>
                    <a:pt x="5626" y="2364"/>
                  </a:lnTo>
                  <a:lnTo>
                    <a:pt x="5642" y="2382"/>
                  </a:lnTo>
                  <a:lnTo>
                    <a:pt x="5660" y="2402"/>
                  </a:lnTo>
                  <a:lnTo>
                    <a:pt x="5677" y="2420"/>
                  </a:lnTo>
                  <a:lnTo>
                    <a:pt x="5694" y="2438"/>
                  </a:lnTo>
                  <a:lnTo>
                    <a:pt x="5712" y="2455"/>
                  </a:lnTo>
                  <a:lnTo>
                    <a:pt x="5730" y="2469"/>
                  </a:lnTo>
                  <a:lnTo>
                    <a:pt x="5748" y="2481"/>
                  </a:lnTo>
                  <a:lnTo>
                    <a:pt x="5765" y="2490"/>
                  </a:lnTo>
                  <a:lnTo>
                    <a:pt x="5782" y="2496"/>
                  </a:lnTo>
                  <a:lnTo>
                    <a:pt x="5798" y="2499"/>
                  </a:lnTo>
                  <a:lnTo>
                    <a:pt x="5800" y="2505"/>
                  </a:lnTo>
                  <a:lnTo>
                    <a:pt x="5804" y="2513"/>
                  </a:lnTo>
                  <a:lnTo>
                    <a:pt x="5811" y="2525"/>
                  </a:lnTo>
                  <a:lnTo>
                    <a:pt x="5820" y="2538"/>
                  </a:lnTo>
                  <a:lnTo>
                    <a:pt x="5832" y="2553"/>
                  </a:lnTo>
                  <a:lnTo>
                    <a:pt x="5844" y="2571"/>
                  </a:lnTo>
                  <a:lnTo>
                    <a:pt x="5858" y="2588"/>
                  </a:lnTo>
                  <a:lnTo>
                    <a:pt x="5872" y="2605"/>
                  </a:lnTo>
                  <a:lnTo>
                    <a:pt x="5887" y="2623"/>
                  </a:lnTo>
                  <a:lnTo>
                    <a:pt x="5901" y="2639"/>
                  </a:lnTo>
                  <a:lnTo>
                    <a:pt x="5914" y="2654"/>
                  </a:lnTo>
                  <a:lnTo>
                    <a:pt x="5927" y="2669"/>
                  </a:lnTo>
                  <a:lnTo>
                    <a:pt x="5938" y="2680"/>
                  </a:lnTo>
                  <a:lnTo>
                    <a:pt x="5948" y="2689"/>
                  </a:lnTo>
                  <a:lnTo>
                    <a:pt x="5956" y="2694"/>
                  </a:lnTo>
                  <a:lnTo>
                    <a:pt x="5961" y="2696"/>
                  </a:lnTo>
                  <a:lnTo>
                    <a:pt x="5964" y="2718"/>
                  </a:lnTo>
                  <a:lnTo>
                    <a:pt x="5974" y="2744"/>
                  </a:lnTo>
                  <a:lnTo>
                    <a:pt x="5991" y="2770"/>
                  </a:lnTo>
                  <a:lnTo>
                    <a:pt x="6013" y="2798"/>
                  </a:lnTo>
                  <a:lnTo>
                    <a:pt x="6039" y="2827"/>
                  </a:lnTo>
                  <a:lnTo>
                    <a:pt x="6069" y="2857"/>
                  </a:lnTo>
                  <a:lnTo>
                    <a:pt x="6101" y="2887"/>
                  </a:lnTo>
                  <a:lnTo>
                    <a:pt x="6136" y="2918"/>
                  </a:lnTo>
                  <a:lnTo>
                    <a:pt x="6173" y="2949"/>
                  </a:lnTo>
                  <a:lnTo>
                    <a:pt x="6208" y="2979"/>
                  </a:lnTo>
                  <a:lnTo>
                    <a:pt x="6245" y="3008"/>
                  </a:lnTo>
                  <a:lnTo>
                    <a:pt x="6279" y="3036"/>
                  </a:lnTo>
                  <a:lnTo>
                    <a:pt x="6312" y="3063"/>
                  </a:lnTo>
                  <a:lnTo>
                    <a:pt x="6342" y="3088"/>
                  </a:lnTo>
                  <a:lnTo>
                    <a:pt x="6368" y="3111"/>
                  </a:lnTo>
                  <a:lnTo>
                    <a:pt x="6389" y="3132"/>
                  </a:lnTo>
                  <a:lnTo>
                    <a:pt x="6402" y="3144"/>
                  </a:lnTo>
                  <a:lnTo>
                    <a:pt x="6423" y="3165"/>
                  </a:lnTo>
                  <a:lnTo>
                    <a:pt x="6452" y="3195"/>
                  </a:lnTo>
                  <a:lnTo>
                    <a:pt x="6487" y="3230"/>
                  </a:lnTo>
                  <a:lnTo>
                    <a:pt x="6526" y="3270"/>
                  </a:lnTo>
                  <a:lnTo>
                    <a:pt x="6568" y="3314"/>
                  </a:lnTo>
                  <a:lnTo>
                    <a:pt x="6611" y="3362"/>
                  </a:lnTo>
                  <a:lnTo>
                    <a:pt x="6654" y="3410"/>
                  </a:lnTo>
                  <a:lnTo>
                    <a:pt x="6695" y="3459"/>
                  </a:lnTo>
                  <a:lnTo>
                    <a:pt x="6732" y="3506"/>
                  </a:lnTo>
                  <a:lnTo>
                    <a:pt x="6765" y="3551"/>
                  </a:lnTo>
                  <a:lnTo>
                    <a:pt x="6791" y="3594"/>
                  </a:lnTo>
                  <a:lnTo>
                    <a:pt x="6808" y="3631"/>
                  </a:lnTo>
                  <a:lnTo>
                    <a:pt x="6816" y="3662"/>
                  </a:lnTo>
                  <a:lnTo>
                    <a:pt x="6812" y="3687"/>
                  </a:lnTo>
                  <a:lnTo>
                    <a:pt x="6796" y="3702"/>
                  </a:lnTo>
                  <a:lnTo>
                    <a:pt x="6806" y="3740"/>
                  </a:lnTo>
                  <a:lnTo>
                    <a:pt x="6813" y="3777"/>
                  </a:lnTo>
                  <a:lnTo>
                    <a:pt x="6817" y="3814"/>
                  </a:lnTo>
                  <a:lnTo>
                    <a:pt x="6818" y="3851"/>
                  </a:lnTo>
                  <a:lnTo>
                    <a:pt x="6816" y="3886"/>
                  </a:lnTo>
                  <a:lnTo>
                    <a:pt x="6813" y="3922"/>
                  </a:lnTo>
                  <a:lnTo>
                    <a:pt x="6806" y="3955"/>
                  </a:lnTo>
                  <a:lnTo>
                    <a:pt x="6798" y="3989"/>
                  </a:lnTo>
                  <a:lnTo>
                    <a:pt x="6786" y="4022"/>
                  </a:lnTo>
                  <a:lnTo>
                    <a:pt x="6774" y="4053"/>
                  </a:lnTo>
                  <a:lnTo>
                    <a:pt x="6759" y="4084"/>
                  </a:lnTo>
                  <a:lnTo>
                    <a:pt x="6743" y="4113"/>
                  </a:lnTo>
                  <a:lnTo>
                    <a:pt x="6725" y="4143"/>
                  </a:lnTo>
                  <a:lnTo>
                    <a:pt x="6706" y="4170"/>
                  </a:lnTo>
                  <a:lnTo>
                    <a:pt x="6685" y="4196"/>
                  </a:lnTo>
                  <a:lnTo>
                    <a:pt x="6663" y="4221"/>
                  </a:lnTo>
                  <a:lnTo>
                    <a:pt x="6651" y="4233"/>
                  </a:lnTo>
                  <a:lnTo>
                    <a:pt x="6637" y="4248"/>
                  </a:lnTo>
                  <a:lnTo>
                    <a:pt x="6621" y="4263"/>
                  </a:lnTo>
                  <a:lnTo>
                    <a:pt x="6603" y="4279"/>
                  </a:lnTo>
                  <a:lnTo>
                    <a:pt x="6585" y="4297"/>
                  </a:lnTo>
                  <a:lnTo>
                    <a:pt x="6566" y="4314"/>
                  </a:lnTo>
                  <a:lnTo>
                    <a:pt x="6545" y="4332"/>
                  </a:lnTo>
                  <a:lnTo>
                    <a:pt x="6526" y="4352"/>
                  </a:lnTo>
                  <a:lnTo>
                    <a:pt x="6508" y="4371"/>
                  </a:lnTo>
                  <a:lnTo>
                    <a:pt x="6490" y="4389"/>
                  </a:lnTo>
                  <a:lnTo>
                    <a:pt x="6474" y="4409"/>
                  </a:lnTo>
                  <a:lnTo>
                    <a:pt x="6460" y="4427"/>
                  </a:lnTo>
                  <a:lnTo>
                    <a:pt x="6448" y="4444"/>
                  </a:lnTo>
                  <a:lnTo>
                    <a:pt x="6439" y="4460"/>
                  </a:lnTo>
                  <a:lnTo>
                    <a:pt x="6433" y="4477"/>
                  </a:lnTo>
                  <a:lnTo>
                    <a:pt x="6431" y="4491"/>
                  </a:lnTo>
                  <a:lnTo>
                    <a:pt x="6420" y="4495"/>
                  </a:lnTo>
                  <a:lnTo>
                    <a:pt x="6403" y="4505"/>
                  </a:lnTo>
                  <a:lnTo>
                    <a:pt x="6380" y="4521"/>
                  </a:lnTo>
                  <a:lnTo>
                    <a:pt x="6355" y="4542"/>
                  </a:lnTo>
                  <a:lnTo>
                    <a:pt x="6325" y="4566"/>
                  </a:lnTo>
                  <a:lnTo>
                    <a:pt x="6293" y="4594"/>
                  </a:lnTo>
                  <a:lnTo>
                    <a:pt x="6260" y="4624"/>
                  </a:lnTo>
                  <a:lnTo>
                    <a:pt x="6227" y="4655"/>
                  </a:lnTo>
                  <a:lnTo>
                    <a:pt x="6193" y="4686"/>
                  </a:lnTo>
                  <a:lnTo>
                    <a:pt x="6161" y="4718"/>
                  </a:lnTo>
                  <a:lnTo>
                    <a:pt x="6132" y="4748"/>
                  </a:lnTo>
                  <a:lnTo>
                    <a:pt x="6105" y="4775"/>
                  </a:lnTo>
                  <a:lnTo>
                    <a:pt x="6084" y="4800"/>
                  </a:lnTo>
                  <a:lnTo>
                    <a:pt x="6067" y="4819"/>
                  </a:lnTo>
                  <a:lnTo>
                    <a:pt x="6057" y="4834"/>
                  </a:lnTo>
                  <a:lnTo>
                    <a:pt x="6052" y="4843"/>
                  </a:lnTo>
                  <a:lnTo>
                    <a:pt x="6047" y="4845"/>
                  </a:lnTo>
                  <a:lnTo>
                    <a:pt x="6040" y="4849"/>
                  </a:lnTo>
                  <a:lnTo>
                    <a:pt x="6031" y="4857"/>
                  </a:lnTo>
                  <a:lnTo>
                    <a:pt x="6020" y="4867"/>
                  </a:lnTo>
                  <a:lnTo>
                    <a:pt x="6009" y="4878"/>
                  </a:lnTo>
                  <a:lnTo>
                    <a:pt x="5996" y="4890"/>
                  </a:lnTo>
                  <a:lnTo>
                    <a:pt x="5983" y="4904"/>
                  </a:lnTo>
                  <a:lnTo>
                    <a:pt x="5971" y="4919"/>
                  </a:lnTo>
                  <a:lnTo>
                    <a:pt x="5958" y="4933"/>
                  </a:lnTo>
                  <a:lnTo>
                    <a:pt x="5946" y="4947"/>
                  </a:lnTo>
                  <a:lnTo>
                    <a:pt x="5934" y="4961"/>
                  </a:lnTo>
                  <a:lnTo>
                    <a:pt x="5924" y="4975"/>
                  </a:lnTo>
                  <a:lnTo>
                    <a:pt x="5916" y="4986"/>
                  </a:lnTo>
                  <a:lnTo>
                    <a:pt x="5910" y="4996"/>
                  </a:lnTo>
                  <a:lnTo>
                    <a:pt x="5906" y="5004"/>
                  </a:lnTo>
                  <a:lnTo>
                    <a:pt x="5904" y="5009"/>
                  </a:lnTo>
                  <a:lnTo>
                    <a:pt x="5882" y="5013"/>
                  </a:lnTo>
                  <a:lnTo>
                    <a:pt x="5858" y="5025"/>
                  </a:lnTo>
                  <a:lnTo>
                    <a:pt x="5830" y="5043"/>
                  </a:lnTo>
                  <a:lnTo>
                    <a:pt x="5800" y="5067"/>
                  </a:lnTo>
                  <a:lnTo>
                    <a:pt x="5768" y="5095"/>
                  </a:lnTo>
                  <a:lnTo>
                    <a:pt x="5735" y="5127"/>
                  </a:lnTo>
                  <a:lnTo>
                    <a:pt x="5701" y="5161"/>
                  </a:lnTo>
                  <a:lnTo>
                    <a:pt x="5668" y="5198"/>
                  </a:lnTo>
                  <a:lnTo>
                    <a:pt x="5634" y="5234"/>
                  </a:lnTo>
                  <a:lnTo>
                    <a:pt x="5602" y="5270"/>
                  </a:lnTo>
                  <a:lnTo>
                    <a:pt x="5572" y="5304"/>
                  </a:lnTo>
                  <a:lnTo>
                    <a:pt x="5543" y="5337"/>
                  </a:lnTo>
                  <a:lnTo>
                    <a:pt x="5517" y="5367"/>
                  </a:lnTo>
                  <a:lnTo>
                    <a:pt x="5495" y="5391"/>
                  </a:lnTo>
                  <a:lnTo>
                    <a:pt x="5476" y="5410"/>
                  </a:lnTo>
                  <a:lnTo>
                    <a:pt x="5462" y="5424"/>
                  </a:lnTo>
                  <a:lnTo>
                    <a:pt x="5446" y="5437"/>
                  </a:lnTo>
                  <a:lnTo>
                    <a:pt x="5429" y="5451"/>
                  </a:lnTo>
                  <a:lnTo>
                    <a:pt x="5413" y="5464"/>
                  </a:lnTo>
                  <a:lnTo>
                    <a:pt x="5396" y="5479"/>
                  </a:lnTo>
                  <a:lnTo>
                    <a:pt x="5379" y="5492"/>
                  </a:lnTo>
                  <a:lnTo>
                    <a:pt x="5361" y="5505"/>
                  </a:lnTo>
                  <a:lnTo>
                    <a:pt x="5345" y="5518"/>
                  </a:lnTo>
                  <a:lnTo>
                    <a:pt x="5328" y="5532"/>
                  </a:lnTo>
                  <a:lnTo>
                    <a:pt x="5311" y="5544"/>
                  </a:lnTo>
                  <a:lnTo>
                    <a:pt x="5295" y="5557"/>
                  </a:lnTo>
                  <a:lnTo>
                    <a:pt x="5280" y="5569"/>
                  </a:lnTo>
                  <a:lnTo>
                    <a:pt x="5265" y="5581"/>
                  </a:lnTo>
                  <a:lnTo>
                    <a:pt x="5249" y="5594"/>
                  </a:lnTo>
                  <a:lnTo>
                    <a:pt x="5236" y="5606"/>
                  </a:lnTo>
                  <a:lnTo>
                    <a:pt x="5223" y="5617"/>
                  </a:lnTo>
                  <a:lnTo>
                    <a:pt x="5211" y="56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0" name="Freeform 14"/>
            <p:cNvSpPr>
              <a:spLocks/>
            </p:cNvSpPr>
            <p:nvPr/>
          </p:nvSpPr>
          <p:spPr bwMode="auto">
            <a:xfrm>
              <a:off x="4138" y="1432"/>
              <a:ext cx="61" cy="132"/>
            </a:xfrm>
            <a:custGeom>
              <a:avLst/>
              <a:gdLst>
                <a:gd name="T0" fmla="*/ 85 w 181"/>
                <a:gd name="T1" fmla="*/ 163 h 397"/>
                <a:gd name="T2" fmla="*/ 77 w 181"/>
                <a:gd name="T3" fmla="*/ 141 h 397"/>
                <a:gd name="T4" fmla="*/ 59 w 181"/>
                <a:gd name="T5" fmla="*/ 105 h 397"/>
                <a:gd name="T6" fmla="*/ 44 w 181"/>
                <a:gd name="T7" fmla="*/ 69 h 397"/>
                <a:gd name="T8" fmla="*/ 43 w 181"/>
                <a:gd name="T9" fmla="*/ 47 h 397"/>
                <a:gd name="T10" fmla="*/ 70 w 181"/>
                <a:gd name="T11" fmla="*/ 75 h 397"/>
                <a:gd name="T12" fmla="*/ 104 w 181"/>
                <a:gd name="T13" fmla="*/ 113 h 397"/>
                <a:gd name="T14" fmla="*/ 134 w 181"/>
                <a:gd name="T15" fmla="*/ 151 h 397"/>
                <a:gd name="T16" fmla="*/ 147 w 181"/>
                <a:gd name="T17" fmla="*/ 183 h 397"/>
                <a:gd name="T18" fmla="*/ 150 w 181"/>
                <a:gd name="T19" fmla="*/ 191 h 397"/>
                <a:gd name="T20" fmla="*/ 157 w 181"/>
                <a:gd name="T21" fmla="*/ 207 h 397"/>
                <a:gd name="T22" fmla="*/ 167 w 181"/>
                <a:gd name="T23" fmla="*/ 222 h 397"/>
                <a:gd name="T24" fmla="*/ 181 w 181"/>
                <a:gd name="T25" fmla="*/ 228 h 397"/>
                <a:gd name="T26" fmla="*/ 176 w 181"/>
                <a:gd name="T27" fmla="*/ 189 h 397"/>
                <a:gd name="T28" fmla="*/ 162 w 181"/>
                <a:gd name="T29" fmla="*/ 150 h 397"/>
                <a:gd name="T30" fmla="*/ 140 w 181"/>
                <a:gd name="T31" fmla="*/ 110 h 397"/>
                <a:gd name="T32" fmla="*/ 111 w 181"/>
                <a:gd name="T33" fmla="*/ 75 h 397"/>
                <a:gd name="T34" fmla="*/ 91 w 181"/>
                <a:gd name="T35" fmla="*/ 59 h 397"/>
                <a:gd name="T36" fmla="*/ 61 w 181"/>
                <a:gd name="T37" fmla="*/ 37 h 397"/>
                <a:gd name="T38" fmla="*/ 34 w 181"/>
                <a:gd name="T39" fmla="*/ 14 h 397"/>
                <a:gd name="T40" fmla="*/ 22 w 181"/>
                <a:gd name="T41" fmla="*/ 0 h 397"/>
                <a:gd name="T42" fmla="*/ 11 w 181"/>
                <a:gd name="T43" fmla="*/ 5 h 397"/>
                <a:gd name="T44" fmla="*/ 0 w 181"/>
                <a:gd name="T45" fmla="*/ 7 h 397"/>
                <a:gd name="T46" fmla="*/ 3 w 181"/>
                <a:gd name="T47" fmla="*/ 34 h 397"/>
                <a:gd name="T48" fmla="*/ 9 w 181"/>
                <a:gd name="T49" fmla="*/ 61 h 397"/>
                <a:gd name="T50" fmla="*/ 20 w 181"/>
                <a:gd name="T51" fmla="*/ 90 h 397"/>
                <a:gd name="T52" fmla="*/ 30 w 181"/>
                <a:gd name="T53" fmla="*/ 117 h 397"/>
                <a:gd name="T54" fmla="*/ 40 w 181"/>
                <a:gd name="T55" fmla="*/ 146 h 397"/>
                <a:gd name="T56" fmla="*/ 50 w 181"/>
                <a:gd name="T57" fmla="*/ 175 h 397"/>
                <a:gd name="T58" fmla="*/ 56 w 181"/>
                <a:gd name="T59" fmla="*/ 205 h 397"/>
                <a:gd name="T60" fmla="*/ 59 w 181"/>
                <a:gd name="T61" fmla="*/ 235 h 397"/>
                <a:gd name="T62" fmla="*/ 58 w 181"/>
                <a:gd name="T63" fmla="*/ 264 h 397"/>
                <a:gd name="T64" fmla="*/ 57 w 181"/>
                <a:gd name="T65" fmla="*/ 293 h 397"/>
                <a:gd name="T66" fmla="*/ 57 w 181"/>
                <a:gd name="T67" fmla="*/ 321 h 397"/>
                <a:gd name="T68" fmla="*/ 60 w 181"/>
                <a:gd name="T69" fmla="*/ 348 h 397"/>
                <a:gd name="T70" fmla="*/ 54 w 181"/>
                <a:gd name="T71" fmla="*/ 355 h 397"/>
                <a:gd name="T72" fmla="*/ 57 w 181"/>
                <a:gd name="T73" fmla="*/ 368 h 397"/>
                <a:gd name="T74" fmla="*/ 60 w 181"/>
                <a:gd name="T75" fmla="*/ 381 h 397"/>
                <a:gd name="T76" fmla="*/ 65 w 181"/>
                <a:gd name="T77" fmla="*/ 393 h 397"/>
                <a:gd name="T78" fmla="*/ 82 w 181"/>
                <a:gd name="T79" fmla="*/ 394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97">
                  <a:moveTo>
                    <a:pt x="81" y="320"/>
                  </a:moveTo>
                  <a:lnTo>
                    <a:pt x="85" y="163"/>
                  </a:lnTo>
                  <a:lnTo>
                    <a:pt x="83" y="154"/>
                  </a:lnTo>
                  <a:lnTo>
                    <a:pt x="77" y="141"/>
                  </a:lnTo>
                  <a:lnTo>
                    <a:pt x="68" y="124"/>
                  </a:lnTo>
                  <a:lnTo>
                    <a:pt x="59" y="105"/>
                  </a:lnTo>
                  <a:lnTo>
                    <a:pt x="50" y="87"/>
                  </a:lnTo>
                  <a:lnTo>
                    <a:pt x="44" y="69"/>
                  </a:lnTo>
                  <a:lnTo>
                    <a:pt x="41" y="56"/>
                  </a:lnTo>
                  <a:lnTo>
                    <a:pt x="43" y="47"/>
                  </a:lnTo>
                  <a:lnTo>
                    <a:pt x="55" y="60"/>
                  </a:lnTo>
                  <a:lnTo>
                    <a:pt x="70" y="75"/>
                  </a:lnTo>
                  <a:lnTo>
                    <a:pt x="87" y="94"/>
                  </a:lnTo>
                  <a:lnTo>
                    <a:pt x="104" y="113"/>
                  </a:lnTo>
                  <a:lnTo>
                    <a:pt x="120" y="132"/>
                  </a:lnTo>
                  <a:lnTo>
                    <a:pt x="134" y="151"/>
                  </a:lnTo>
                  <a:lnTo>
                    <a:pt x="143" y="168"/>
                  </a:lnTo>
                  <a:lnTo>
                    <a:pt x="147" y="183"/>
                  </a:lnTo>
                  <a:lnTo>
                    <a:pt x="148" y="186"/>
                  </a:lnTo>
                  <a:lnTo>
                    <a:pt x="150" y="191"/>
                  </a:lnTo>
                  <a:lnTo>
                    <a:pt x="152" y="199"/>
                  </a:lnTo>
                  <a:lnTo>
                    <a:pt x="157" y="207"/>
                  </a:lnTo>
                  <a:lnTo>
                    <a:pt x="161" y="215"/>
                  </a:lnTo>
                  <a:lnTo>
                    <a:pt x="167" y="222"/>
                  </a:lnTo>
                  <a:lnTo>
                    <a:pt x="174" y="226"/>
                  </a:lnTo>
                  <a:lnTo>
                    <a:pt x="181" y="228"/>
                  </a:lnTo>
                  <a:lnTo>
                    <a:pt x="179" y="210"/>
                  </a:lnTo>
                  <a:lnTo>
                    <a:pt x="176" y="189"/>
                  </a:lnTo>
                  <a:lnTo>
                    <a:pt x="170" y="170"/>
                  </a:lnTo>
                  <a:lnTo>
                    <a:pt x="162" y="150"/>
                  </a:lnTo>
                  <a:lnTo>
                    <a:pt x="152" y="129"/>
                  </a:lnTo>
                  <a:lnTo>
                    <a:pt x="140" y="110"/>
                  </a:lnTo>
                  <a:lnTo>
                    <a:pt x="126" y="92"/>
                  </a:lnTo>
                  <a:lnTo>
                    <a:pt x="111" y="75"/>
                  </a:lnTo>
                  <a:lnTo>
                    <a:pt x="103" y="68"/>
                  </a:lnTo>
                  <a:lnTo>
                    <a:pt x="91" y="59"/>
                  </a:lnTo>
                  <a:lnTo>
                    <a:pt x="77" y="49"/>
                  </a:lnTo>
                  <a:lnTo>
                    <a:pt x="61" y="37"/>
                  </a:lnTo>
                  <a:lnTo>
                    <a:pt x="46" y="24"/>
                  </a:lnTo>
                  <a:lnTo>
                    <a:pt x="34" y="14"/>
                  </a:lnTo>
                  <a:lnTo>
                    <a:pt x="25" y="6"/>
                  </a:lnTo>
                  <a:lnTo>
                    <a:pt x="22" y="0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5" y="6"/>
                  </a:lnTo>
                  <a:lnTo>
                    <a:pt x="0" y="7"/>
                  </a:lnTo>
                  <a:lnTo>
                    <a:pt x="1" y="20"/>
                  </a:lnTo>
                  <a:lnTo>
                    <a:pt x="3" y="34"/>
                  </a:lnTo>
                  <a:lnTo>
                    <a:pt x="6" y="48"/>
                  </a:lnTo>
                  <a:lnTo>
                    <a:pt x="9" y="61"/>
                  </a:lnTo>
                  <a:lnTo>
                    <a:pt x="14" y="75"/>
                  </a:lnTo>
                  <a:lnTo>
                    <a:pt x="20" y="90"/>
                  </a:lnTo>
                  <a:lnTo>
                    <a:pt x="25" y="103"/>
                  </a:lnTo>
                  <a:lnTo>
                    <a:pt x="30" y="117"/>
                  </a:lnTo>
                  <a:lnTo>
                    <a:pt x="35" y="131"/>
                  </a:lnTo>
                  <a:lnTo>
                    <a:pt x="40" y="146"/>
                  </a:lnTo>
                  <a:lnTo>
                    <a:pt x="45" y="161"/>
                  </a:lnTo>
                  <a:lnTo>
                    <a:pt x="50" y="175"/>
                  </a:lnTo>
                  <a:lnTo>
                    <a:pt x="53" y="190"/>
                  </a:lnTo>
                  <a:lnTo>
                    <a:pt x="56" y="205"/>
                  </a:lnTo>
                  <a:lnTo>
                    <a:pt x="58" y="220"/>
                  </a:lnTo>
                  <a:lnTo>
                    <a:pt x="59" y="235"/>
                  </a:lnTo>
                  <a:lnTo>
                    <a:pt x="59" y="249"/>
                  </a:lnTo>
                  <a:lnTo>
                    <a:pt x="58" y="264"/>
                  </a:lnTo>
                  <a:lnTo>
                    <a:pt x="57" y="279"/>
                  </a:lnTo>
                  <a:lnTo>
                    <a:pt x="57" y="293"/>
                  </a:lnTo>
                  <a:lnTo>
                    <a:pt x="57" y="307"/>
                  </a:lnTo>
                  <a:lnTo>
                    <a:pt x="57" y="321"/>
                  </a:lnTo>
                  <a:lnTo>
                    <a:pt x="58" y="335"/>
                  </a:lnTo>
                  <a:lnTo>
                    <a:pt x="60" y="348"/>
                  </a:lnTo>
                  <a:lnTo>
                    <a:pt x="54" y="351"/>
                  </a:lnTo>
                  <a:lnTo>
                    <a:pt x="54" y="355"/>
                  </a:lnTo>
                  <a:lnTo>
                    <a:pt x="55" y="361"/>
                  </a:lnTo>
                  <a:lnTo>
                    <a:pt x="57" y="368"/>
                  </a:lnTo>
                  <a:lnTo>
                    <a:pt x="58" y="374"/>
                  </a:lnTo>
                  <a:lnTo>
                    <a:pt x="60" y="381"/>
                  </a:lnTo>
                  <a:lnTo>
                    <a:pt x="63" y="387"/>
                  </a:lnTo>
                  <a:lnTo>
                    <a:pt x="65" y="393"/>
                  </a:lnTo>
                  <a:lnTo>
                    <a:pt x="68" y="397"/>
                  </a:lnTo>
                  <a:lnTo>
                    <a:pt x="82" y="394"/>
                  </a:lnTo>
                  <a:lnTo>
                    <a:pt x="81" y="3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1" name="Freeform 15"/>
            <p:cNvSpPr>
              <a:spLocks/>
            </p:cNvSpPr>
            <p:nvPr/>
          </p:nvSpPr>
          <p:spPr bwMode="auto">
            <a:xfrm>
              <a:off x="4138" y="1432"/>
              <a:ext cx="61" cy="132"/>
            </a:xfrm>
            <a:custGeom>
              <a:avLst/>
              <a:gdLst>
                <a:gd name="T0" fmla="*/ 85 w 181"/>
                <a:gd name="T1" fmla="*/ 163 h 397"/>
                <a:gd name="T2" fmla="*/ 83 w 181"/>
                <a:gd name="T3" fmla="*/ 154 h 397"/>
                <a:gd name="T4" fmla="*/ 68 w 181"/>
                <a:gd name="T5" fmla="*/ 124 h 397"/>
                <a:gd name="T6" fmla="*/ 50 w 181"/>
                <a:gd name="T7" fmla="*/ 87 h 397"/>
                <a:gd name="T8" fmla="*/ 41 w 181"/>
                <a:gd name="T9" fmla="*/ 56 h 397"/>
                <a:gd name="T10" fmla="*/ 43 w 181"/>
                <a:gd name="T11" fmla="*/ 47 h 397"/>
                <a:gd name="T12" fmla="*/ 70 w 181"/>
                <a:gd name="T13" fmla="*/ 75 h 397"/>
                <a:gd name="T14" fmla="*/ 104 w 181"/>
                <a:gd name="T15" fmla="*/ 113 h 397"/>
                <a:gd name="T16" fmla="*/ 134 w 181"/>
                <a:gd name="T17" fmla="*/ 151 h 397"/>
                <a:gd name="T18" fmla="*/ 147 w 181"/>
                <a:gd name="T19" fmla="*/ 183 h 397"/>
                <a:gd name="T20" fmla="*/ 148 w 181"/>
                <a:gd name="T21" fmla="*/ 186 h 397"/>
                <a:gd name="T22" fmla="*/ 152 w 181"/>
                <a:gd name="T23" fmla="*/ 199 h 397"/>
                <a:gd name="T24" fmla="*/ 161 w 181"/>
                <a:gd name="T25" fmla="*/ 215 h 397"/>
                <a:gd name="T26" fmla="*/ 174 w 181"/>
                <a:gd name="T27" fmla="*/ 226 h 397"/>
                <a:gd name="T28" fmla="*/ 181 w 181"/>
                <a:gd name="T29" fmla="*/ 228 h 397"/>
                <a:gd name="T30" fmla="*/ 176 w 181"/>
                <a:gd name="T31" fmla="*/ 189 h 397"/>
                <a:gd name="T32" fmla="*/ 162 w 181"/>
                <a:gd name="T33" fmla="*/ 150 h 397"/>
                <a:gd name="T34" fmla="*/ 140 w 181"/>
                <a:gd name="T35" fmla="*/ 110 h 397"/>
                <a:gd name="T36" fmla="*/ 111 w 181"/>
                <a:gd name="T37" fmla="*/ 75 h 397"/>
                <a:gd name="T38" fmla="*/ 103 w 181"/>
                <a:gd name="T39" fmla="*/ 68 h 397"/>
                <a:gd name="T40" fmla="*/ 77 w 181"/>
                <a:gd name="T41" fmla="*/ 49 h 397"/>
                <a:gd name="T42" fmla="*/ 46 w 181"/>
                <a:gd name="T43" fmla="*/ 24 h 397"/>
                <a:gd name="T44" fmla="*/ 25 w 181"/>
                <a:gd name="T45" fmla="*/ 6 h 397"/>
                <a:gd name="T46" fmla="*/ 22 w 181"/>
                <a:gd name="T47" fmla="*/ 0 h 397"/>
                <a:gd name="T48" fmla="*/ 11 w 181"/>
                <a:gd name="T49" fmla="*/ 5 h 397"/>
                <a:gd name="T50" fmla="*/ 0 w 181"/>
                <a:gd name="T51" fmla="*/ 7 h 397"/>
                <a:gd name="T52" fmla="*/ 1 w 181"/>
                <a:gd name="T53" fmla="*/ 20 h 397"/>
                <a:gd name="T54" fmla="*/ 6 w 181"/>
                <a:gd name="T55" fmla="*/ 48 h 397"/>
                <a:gd name="T56" fmla="*/ 14 w 181"/>
                <a:gd name="T57" fmla="*/ 75 h 397"/>
                <a:gd name="T58" fmla="*/ 25 w 181"/>
                <a:gd name="T59" fmla="*/ 103 h 397"/>
                <a:gd name="T60" fmla="*/ 35 w 181"/>
                <a:gd name="T61" fmla="*/ 131 h 397"/>
                <a:gd name="T62" fmla="*/ 45 w 181"/>
                <a:gd name="T63" fmla="*/ 161 h 397"/>
                <a:gd name="T64" fmla="*/ 53 w 181"/>
                <a:gd name="T65" fmla="*/ 190 h 397"/>
                <a:gd name="T66" fmla="*/ 58 w 181"/>
                <a:gd name="T67" fmla="*/ 220 h 397"/>
                <a:gd name="T68" fmla="*/ 59 w 181"/>
                <a:gd name="T69" fmla="*/ 235 h 397"/>
                <a:gd name="T70" fmla="*/ 58 w 181"/>
                <a:gd name="T71" fmla="*/ 264 h 397"/>
                <a:gd name="T72" fmla="*/ 57 w 181"/>
                <a:gd name="T73" fmla="*/ 293 h 397"/>
                <a:gd name="T74" fmla="*/ 57 w 181"/>
                <a:gd name="T75" fmla="*/ 321 h 397"/>
                <a:gd name="T76" fmla="*/ 60 w 181"/>
                <a:gd name="T77" fmla="*/ 348 h 397"/>
                <a:gd name="T78" fmla="*/ 54 w 181"/>
                <a:gd name="T79" fmla="*/ 351 h 397"/>
                <a:gd name="T80" fmla="*/ 55 w 181"/>
                <a:gd name="T81" fmla="*/ 361 h 397"/>
                <a:gd name="T82" fmla="*/ 58 w 181"/>
                <a:gd name="T83" fmla="*/ 374 h 397"/>
                <a:gd name="T84" fmla="*/ 63 w 181"/>
                <a:gd name="T85" fmla="*/ 387 h 397"/>
                <a:gd name="T86" fmla="*/ 68 w 181"/>
                <a:gd name="T87" fmla="*/ 397 h 397"/>
                <a:gd name="T88" fmla="*/ 81 w 181"/>
                <a:gd name="T89" fmla="*/ 32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" h="397">
                  <a:moveTo>
                    <a:pt x="81" y="320"/>
                  </a:moveTo>
                  <a:lnTo>
                    <a:pt x="85" y="163"/>
                  </a:lnTo>
                  <a:lnTo>
                    <a:pt x="85" y="163"/>
                  </a:lnTo>
                  <a:lnTo>
                    <a:pt x="83" y="154"/>
                  </a:lnTo>
                  <a:lnTo>
                    <a:pt x="77" y="141"/>
                  </a:lnTo>
                  <a:lnTo>
                    <a:pt x="68" y="124"/>
                  </a:lnTo>
                  <a:lnTo>
                    <a:pt x="59" y="105"/>
                  </a:lnTo>
                  <a:lnTo>
                    <a:pt x="50" y="87"/>
                  </a:lnTo>
                  <a:lnTo>
                    <a:pt x="44" y="69"/>
                  </a:lnTo>
                  <a:lnTo>
                    <a:pt x="41" y="56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55" y="60"/>
                  </a:lnTo>
                  <a:lnTo>
                    <a:pt x="70" y="75"/>
                  </a:lnTo>
                  <a:lnTo>
                    <a:pt x="87" y="94"/>
                  </a:lnTo>
                  <a:lnTo>
                    <a:pt x="104" y="113"/>
                  </a:lnTo>
                  <a:lnTo>
                    <a:pt x="120" y="132"/>
                  </a:lnTo>
                  <a:lnTo>
                    <a:pt x="134" y="151"/>
                  </a:lnTo>
                  <a:lnTo>
                    <a:pt x="143" y="168"/>
                  </a:lnTo>
                  <a:lnTo>
                    <a:pt x="147" y="183"/>
                  </a:lnTo>
                  <a:lnTo>
                    <a:pt x="147" y="183"/>
                  </a:lnTo>
                  <a:lnTo>
                    <a:pt x="148" y="186"/>
                  </a:lnTo>
                  <a:lnTo>
                    <a:pt x="150" y="191"/>
                  </a:lnTo>
                  <a:lnTo>
                    <a:pt x="152" y="199"/>
                  </a:lnTo>
                  <a:lnTo>
                    <a:pt x="157" y="207"/>
                  </a:lnTo>
                  <a:lnTo>
                    <a:pt x="161" y="215"/>
                  </a:lnTo>
                  <a:lnTo>
                    <a:pt x="167" y="222"/>
                  </a:lnTo>
                  <a:lnTo>
                    <a:pt x="174" y="226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79" y="210"/>
                  </a:lnTo>
                  <a:lnTo>
                    <a:pt x="176" y="189"/>
                  </a:lnTo>
                  <a:lnTo>
                    <a:pt x="170" y="170"/>
                  </a:lnTo>
                  <a:lnTo>
                    <a:pt x="162" y="150"/>
                  </a:lnTo>
                  <a:lnTo>
                    <a:pt x="152" y="129"/>
                  </a:lnTo>
                  <a:lnTo>
                    <a:pt x="140" y="110"/>
                  </a:lnTo>
                  <a:lnTo>
                    <a:pt x="126" y="92"/>
                  </a:lnTo>
                  <a:lnTo>
                    <a:pt x="111" y="75"/>
                  </a:lnTo>
                  <a:lnTo>
                    <a:pt x="111" y="75"/>
                  </a:lnTo>
                  <a:lnTo>
                    <a:pt x="103" y="68"/>
                  </a:lnTo>
                  <a:lnTo>
                    <a:pt x="91" y="59"/>
                  </a:lnTo>
                  <a:lnTo>
                    <a:pt x="77" y="49"/>
                  </a:lnTo>
                  <a:lnTo>
                    <a:pt x="61" y="37"/>
                  </a:lnTo>
                  <a:lnTo>
                    <a:pt x="46" y="24"/>
                  </a:lnTo>
                  <a:lnTo>
                    <a:pt x="34" y="14"/>
                  </a:lnTo>
                  <a:lnTo>
                    <a:pt x="25" y="6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3"/>
                  </a:lnTo>
                  <a:lnTo>
                    <a:pt x="11" y="5"/>
                  </a:lnTo>
                  <a:lnTo>
                    <a:pt x="5" y="6"/>
                  </a:lnTo>
                  <a:lnTo>
                    <a:pt x="0" y="7"/>
                  </a:lnTo>
                  <a:lnTo>
                    <a:pt x="0" y="7"/>
                  </a:lnTo>
                  <a:lnTo>
                    <a:pt x="1" y="20"/>
                  </a:lnTo>
                  <a:lnTo>
                    <a:pt x="3" y="34"/>
                  </a:lnTo>
                  <a:lnTo>
                    <a:pt x="6" y="48"/>
                  </a:lnTo>
                  <a:lnTo>
                    <a:pt x="9" y="61"/>
                  </a:lnTo>
                  <a:lnTo>
                    <a:pt x="14" y="75"/>
                  </a:lnTo>
                  <a:lnTo>
                    <a:pt x="20" y="90"/>
                  </a:lnTo>
                  <a:lnTo>
                    <a:pt x="25" y="103"/>
                  </a:lnTo>
                  <a:lnTo>
                    <a:pt x="30" y="117"/>
                  </a:lnTo>
                  <a:lnTo>
                    <a:pt x="35" y="131"/>
                  </a:lnTo>
                  <a:lnTo>
                    <a:pt x="40" y="146"/>
                  </a:lnTo>
                  <a:lnTo>
                    <a:pt x="45" y="161"/>
                  </a:lnTo>
                  <a:lnTo>
                    <a:pt x="50" y="175"/>
                  </a:lnTo>
                  <a:lnTo>
                    <a:pt x="53" y="190"/>
                  </a:lnTo>
                  <a:lnTo>
                    <a:pt x="56" y="205"/>
                  </a:lnTo>
                  <a:lnTo>
                    <a:pt x="58" y="220"/>
                  </a:lnTo>
                  <a:lnTo>
                    <a:pt x="59" y="235"/>
                  </a:lnTo>
                  <a:lnTo>
                    <a:pt x="59" y="235"/>
                  </a:lnTo>
                  <a:lnTo>
                    <a:pt x="59" y="249"/>
                  </a:lnTo>
                  <a:lnTo>
                    <a:pt x="58" y="264"/>
                  </a:lnTo>
                  <a:lnTo>
                    <a:pt x="57" y="279"/>
                  </a:lnTo>
                  <a:lnTo>
                    <a:pt x="57" y="293"/>
                  </a:lnTo>
                  <a:lnTo>
                    <a:pt x="57" y="307"/>
                  </a:lnTo>
                  <a:lnTo>
                    <a:pt x="57" y="321"/>
                  </a:lnTo>
                  <a:lnTo>
                    <a:pt x="58" y="335"/>
                  </a:lnTo>
                  <a:lnTo>
                    <a:pt x="60" y="348"/>
                  </a:lnTo>
                  <a:lnTo>
                    <a:pt x="54" y="351"/>
                  </a:lnTo>
                  <a:lnTo>
                    <a:pt x="54" y="351"/>
                  </a:lnTo>
                  <a:lnTo>
                    <a:pt x="54" y="355"/>
                  </a:lnTo>
                  <a:lnTo>
                    <a:pt x="55" y="361"/>
                  </a:lnTo>
                  <a:lnTo>
                    <a:pt x="57" y="368"/>
                  </a:lnTo>
                  <a:lnTo>
                    <a:pt x="58" y="374"/>
                  </a:lnTo>
                  <a:lnTo>
                    <a:pt x="60" y="381"/>
                  </a:lnTo>
                  <a:lnTo>
                    <a:pt x="63" y="387"/>
                  </a:lnTo>
                  <a:lnTo>
                    <a:pt x="65" y="393"/>
                  </a:lnTo>
                  <a:lnTo>
                    <a:pt x="68" y="397"/>
                  </a:lnTo>
                  <a:lnTo>
                    <a:pt x="82" y="394"/>
                  </a:lnTo>
                  <a:lnTo>
                    <a:pt x="81" y="3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2" name="Freeform 16"/>
            <p:cNvSpPr>
              <a:spLocks/>
            </p:cNvSpPr>
            <p:nvPr/>
          </p:nvSpPr>
          <p:spPr bwMode="auto">
            <a:xfrm>
              <a:off x="4200" y="1443"/>
              <a:ext cx="124" cy="224"/>
            </a:xfrm>
            <a:custGeom>
              <a:avLst/>
              <a:gdLst>
                <a:gd name="T0" fmla="*/ 30 w 372"/>
                <a:gd name="T1" fmla="*/ 430 h 671"/>
                <a:gd name="T2" fmla="*/ 37 w 372"/>
                <a:gd name="T3" fmla="*/ 483 h 671"/>
                <a:gd name="T4" fmla="*/ 52 w 372"/>
                <a:gd name="T5" fmla="*/ 538 h 671"/>
                <a:gd name="T6" fmla="*/ 76 w 372"/>
                <a:gd name="T7" fmla="*/ 592 h 671"/>
                <a:gd name="T8" fmla="*/ 108 w 372"/>
                <a:gd name="T9" fmla="*/ 642 h 671"/>
                <a:gd name="T10" fmla="*/ 138 w 372"/>
                <a:gd name="T11" fmla="*/ 667 h 671"/>
                <a:gd name="T12" fmla="*/ 162 w 372"/>
                <a:gd name="T13" fmla="*/ 660 h 671"/>
                <a:gd name="T14" fmla="*/ 173 w 372"/>
                <a:gd name="T15" fmla="*/ 453 h 671"/>
                <a:gd name="T16" fmla="*/ 166 w 372"/>
                <a:gd name="T17" fmla="*/ 413 h 671"/>
                <a:gd name="T18" fmla="*/ 151 w 372"/>
                <a:gd name="T19" fmla="*/ 380 h 671"/>
                <a:gd name="T20" fmla="*/ 160 w 372"/>
                <a:gd name="T21" fmla="*/ 354 h 671"/>
                <a:gd name="T22" fmla="*/ 159 w 372"/>
                <a:gd name="T23" fmla="*/ 302 h 671"/>
                <a:gd name="T24" fmla="*/ 155 w 372"/>
                <a:gd name="T25" fmla="*/ 249 h 671"/>
                <a:gd name="T26" fmla="*/ 178 w 372"/>
                <a:gd name="T27" fmla="*/ 213 h 671"/>
                <a:gd name="T28" fmla="*/ 199 w 372"/>
                <a:gd name="T29" fmla="*/ 180 h 671"/>
                <a:gd name="T30" fmla="*/ 223 w 372"/>
                <a:gd name="T31" fmla="*/ 146 h 671"/>
                <a:gd name="T32" fmla="*/ 253 w 372"/>
                <a:gd name="T33" fmla="*/ 114 h 671"/>
                <a:gd name="T34" fmla="*/ 293 w 372"/>
                <a:gd name="T35" fmla="*/ 83 h 671"/>
                <a:gd name="T36" fmla="*/ 331 w 372"/>
                <a:gd name="T37" fmla="*/ 77 h 671"/>
                <a:gd name="T38" fmla="*/ 315 w 372"/>
                <a:gd name="T39" fmla="*/ 134 h 671"/>
                <a:gd name="T40" fmla="*/ 285 w 372"/>
                <a:gd name="T41" fmla="*/ 194 h 671"/>
                <a:gd name="T42" fmla="*/ 278 w 372"/>
                <a:gd name="T43" fmla="*/ 226 h 671"/>
                <a:gd name="T44" fmla="*/ 275 w 372"/>
                <a:gd name="T45" fmla="*/ 253 h 671"/>
                <a:gd name="T46" fmla="*/ 273 w 372"/>
                <a:gd name="T47" fmla="*/ 280 h 671"/>
                <a:gd name="T48" fmla="*/ 302 w 372"/>
                <a:gd name="T49" fmla="*/ 247 h 671"/>
                <a:gd name="T50" fmla="*/ 322 w 372"/>
                <a:gd name="T51" fmla="*/ 188 h 671"/>
                <a:gd name="T52" fmla="*/ 328 w 372"/>
                <a:gd name="T53" fmla="*/ 143 h 671"/>
                <a:gd name="T54" fmla="*/ 350 w 372"/>
                <a:gd name="T55" fmla="*/ 83 h 671"/>
                <a:gd name="T56" fmla="*/ 370 w 372"/>
                <a:gd name="T57" fmla="*/ 23 h 671"/>
                <a:gd name="T58" fmla="*/ 345 w 372"/>
                <a:gd name="T59" fmla="*/ 3 h 671"/>
                <a:gd name="T60" fmla="*/ 307 w 372"/>
                <a:gd name="T61" fmla="*/ 43 h 671"/>
                <a:gd name="T62" fmla="*/ 236 w 372"/>
                <a:gd name="T63" fmla="*/ 92 h 671"/>
                <a:gd name="T64" fmla="*/ 185 w 372"/>
                <a:gd name="T65" fmla="*/ 135 h 671"/>
                <a:gd name="T66" fmla="*/ 148 w 372"/>
                <a:gd name="T67" fmla="*/ 192 h 671"/>
                <a:gd name="T68" fmla="*/ 131 w 372"/>
                <a:gd name="T69" fmla="*/ 250 h 671"/>
                <a:gd name="T70" fmla="*/ 127 w 372"/>
                <a:gd name="T71" fmla="*/ 311 h 671"/>
                <a:gd name="T72" fmla="*/ 129 w 372"/>
                <a:gd name="T73" fmla="*/ 373 h 671"/>
                <a:gd name="T74" fmla="*/ 132 w 372"/>
                <a:gd name="T75" fmla="*/ 436 h 671"/>
                <a:gd name="T76" fmla="*/ 134 w 372"/>
                <a:gd name="T77" fmla="*/ 493 h 671"/>
                <a:gd name="T78" fmla="*/ 145 w 372"/>
                <a:gd name="T79" fmla="*/ 564 h 671"/>
                <a:gd name="T80" fmla="*/ 141 w 372"/>
                <a:gd name="T81" fmla="*/ 628 h 671"/>
                <a:gd name="T82" fmla="*/ 104 w 372"/>
                <a:gd name="T83" fmla="*/ 596 h 671"/>
                <a:gd name="T84" fmla="*/ 83 w 372"/>
                <a:gd name="T85" fmla="*/ 551 h 671"/>
                <a:gd name="T86" fmla="*/ 74 w 372"/>
                <a:gd name="T87" fmla="*/ 498 h 671"/>
                <a:gd name="T88" fmla="*/ 69 w 372"/>
                <a:gd name="T89" fmla="*/ 447 h 671"/>
                <a:gd name="T90" fmla="*/ 65 w 372"/>
                <a:gd name="T91" fmla="*/ 403 h 671"/>
                <a:gd name="T92" fmla="*/ 56 w 372"/>
                <a:gd name="T93" fmla="*/ 370 h 671"/>
                <a:gd name="T94" fmla="*/ 40 w 372"/>
                <a:gd name="T95" fmla="*/ 327 h 671"/>
                <a:gd name="T96" fmla="*/ 21 w 372"/>
                <a:gd name="T97" fmla="*/ 285 h 671"/>
                <a:gd name="T98" fmla="*/ 5 w 372"/>
                <a:gd name="T99" fmla="*/ 259 h 671"/>
                <a:gd name="T100" fmla="*/ 0 w 372"/>
                <a:gd name="T101" fmla="*/ 265 h 671"/>
                <a:gd name="T102" fmla="*/ 10 w 372"/>
                <a:gd name="T103" fmla="*/ 307 h 671"/>
                <a:gd name="T104" fmla="*/ 20 w 372"/>
                <a:gd name="T105" fmla="*/ 345 h 671"/>
                <a:gd name="T106" fmla="*/ 27 w 372"/>
                <a:gd name="T107" fmla="*/ 384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72" h="671">
                  <a:moveTo>
                    <a:pt x="28" y="397"/>
                  </a:moveTo>
                  <a:lnTo>
                    <a:pt x="29" y="413"/>
                  </a:lnTo>
                  <a:lnTo>
                    <a:pt x="30" y="430"/>
                  </a:lnTo>
                  <a:lnTo>
                    <a:pt x="32" y="448"/>
                  </a:lnTo>
                  <a:lnTo>
                    <a:pt x="34" y="465"/>
                  </a:lnTo>
                  <a:lnTo>
                    <a:pt x="37" y="483"/>
                  </a:lnTo>
                  <a:lnTo>
                    <a:pt x="42" y="502"/>
                  </a:lnTo>
                  <a:lnTo>
                    <a:pt x="47" y="520"/>
                  </a:lnTo>
                  <a:lnTo>
                    <a:pt x="52" y="538"/>
                  </a:lnTo>
                  <a:lnTo>
                    <a:pt x="60" y="557"/>
                  </a:lnTo>
                  <a:lnTo>
                    <a:pt x="68" y="575"/>
                  </a:lnTo>
                  <a:lnTo>
                    <a:pt x="76" y="592"/>
                  </a:lnTo>
                  <a:lnTo>
                    <a:pt x="86" y="609"/>
                  </a:lnTo>
                  <a:lnTo>
                    <a:pt x="96" y="626"/>
                  </a:lnTo>
                  <a:lnTo>
                    <a:pt x="108" y="642"/>
                  </a:lnTo>
                  <a:lnTo>
                    <a:pt x="121" y="656"/>
                  </a:lnTo>
                  <a:lnTo>
                    <a:pt x="135" y="671"/>
                  </a:lnTo>
                  <a:lnTo>
                    <a:pt x="138" y="667"/>
                  </a:lnTo>
                  <a:lnTo>
                    <a:pt x="146" y="664"/>
                  </a:lnTo>
                  <a:lnTo>
                    <a:pt x="155" y="661"/>
                  </a:lnTo>
                  <a:lnTo>
                    <a:pt x="162" y="660"/>
                  </a:lnTo>
                  <a:lnTo>
                    <a:pt x="173" y="475"/>
                  </a:lnTo>
                  <a:lnTo>
                    <a:pt x="173" y="465"/>
                  </a:lnTo>
                  <a:lnTo>
                    <a:pt x="173" y="453"/>
                  </a:lnTo>
                  <a:lnTo>
                    <a:pt x="172" y="439"/>
                  </a:lnTo>
                  <a:lnTo>
                    <a:pt x="169" y="426"/>
                  </a:lnTo>
                  <a:lnTo>
                    <a:pt x="166" y="413"/>
                  </a:lnTo>
                  <a:lnTo>
                    <a:pt x="163" y="400"/>
                  </a:lnTo>
                  <a:lnTo>
                    <a:pt x="158" y="390"/>
                  </a:lnTo>
                  <a:lnTo>
                    <a:pt x="151" y="380"/>
                  </a:lnTo>
                  <a:lnTo>
                    <a:pt x="151" y="374"/>
                  </a:lnTo>
                  <a:lnTo>
                    <a:pt x="151" y="367"/>
                  </a:lnTo>
                  <a:lnTo>
                    <a:pt x="160" y="354"/>
                  </a:lnTo>
                  <a:lnTo>
                    <a:pt x="163" y="339"/>
                  </a:lnTo>
                  <a:lnTo>
                    <a:pt x="162" y="320"/>
                  </a:lnTo>
                  <a:lnTo>
                    <a:pt x="159" y="302"/>
                  </a:lnTo>
                  <a:lnTo>
                    <a:pt x="156" y="284"/>
                  </a:lnTo>
                  <a:lnTo>
                    <a:pt x="154" y="266"/>
                  </a:lnTo>
                  <a:lnTo>
                    <a:pt x="155" y="249"/>
                  </a:lnTo>
                  <a:lnTo>
                    <a:pt x="162" y="235"/>
                  </a:lnTo>
                  <a:lnTo>
                    <a:pt x="169" y="225"/>
                  </a:lnTo>
                  <a:lnTo>
                    <a:pt x="178" y="213"/>
                  </a:lnTo>
                  <a:lnTo>
                    <a:pt x="185" y="202"/>
                  </a:lnTo>
                  <a:lnTo>
                    <a:pt x="192" y="191"/>
                  </a:lnTo>
                  <a:lnTo>
                    <a:pt x="199" y="180"/>
                  </a:lnTo>
                  <a:lnTo>
                    <a:pt x="206" y="169"/>
                  </a:lnTo>
                  <a:lnTo>
                    <a:pt x="214" y="157"/>
                  </a:lnTo>
                  <a:lnTo>
                    <a:pt x="223" y="146"/>
                  </a:lnTo>
                  <a:lnTo>
                    <a:pt x="233" y="135"/>
                  </a:lnTo>
                  <a:lnTo>
                    <a:pt x="243" y="124"/>
                  </a:lnTo>
                  <a:lnTo>
                    <a:pt x="253" y="114"/>
                  </a:lnTo>
                  <a:lnTo>
                    <a:pt x="265" y="102"/>
                  </a:lnTo>
                  <a:lnTo>
                    <a:pt x="278" y="92"/>
                  </a:lnTo>
                  <a:lnTo>
                    <a:pt x="293" y="83"/>
                  </a:lnTo>
                  <a:lnTo>
                    <a:pt x="308" y="74"/>
                  </a:lnTo>
                  <a:lnTo>
                    <a:pt x="325" y="65"/>
                  </a:lnTo>
                  <a:lnTo>
                    <a:pt x="331" y="77"/>
                  </a:lnTo>
                  <a:lnTo>
                    <a:pt x="330" y="93"/>
                  </a:lnTo>
                  <a:lnTo>
                    <a:pt x="324" y="114"/>
                  </a:lnTo>
                  <a:lnTo>
                    <a:pt x="315" y="134"/>
                  </a:lnTo>
                  <a:lnTo>
                    <a:pt x="304" y="155"/>
                  </a:lnTo>
                  <a:lnTo>
                    <a:pt x="293" y="176"/>
                  </a:lnTo>
                  <a:lnTo>
                    <a:pt x="285" y="194"/>
                  </a:lnTo>
                  <a:lnTo>
                    <a:pt x="279" y="208"/>
                  </a:lnTo>
                  <a:lnTo>
                    <a:pt x="279" y="216"/>
                  </a:lnTo>
                  <a:lnTo>
                    <a:pt x="278" y="226"/>
                  </a:lnTo>
                  <a:lnTo>
                    <a:pt x="277" y="235"/>
                  </a:lnTo>
                  <a:lnTo>
                    <a:pt x="276" y="244"/>
                  </a:lnTo>
                  <a:lnTo>
                    <a:pt x="275" y="253"/>
                  </a:lnTo>
                  <a:lnTo>
                    <a:pt x="274" y="262"/>
                  </a:lnTo>
                  <a:lnTo>
                    <a:pt x="273" y="271"/>
                  </a:lnTo>
                  <a:lnTo>
                    <a:pt x="273" y="280"/>
                  </a:lnTo>
                  <a:lnTo>
                    <a:pt x="283" y="275"/>
                  </a:lnTo>
                  <a:lnTo>
                    <a:pt x="294" y="263"/>
                  </a:lnTo>
                  <a:lnTo>
                    <a:pt x="302" y="247"/>
                  </a:lnTo>
                  <a:lnTo>
                    <a:pt x="310" y="227"/>
                  </a:lnTo>
                  <a:lnTo>
                    <a:pt x="317" y="206"/>
                  </a:lnTo>
                  <a:lnTo>
                    <a:pt x="322" y="188"/>
                  </a:lnTo>
                  <a:lnTo>
                    <a:pt x="325" y="173"/>
                  </a:lnTo>
                  <a:lnTo>
                    <a:pt x="326" y="162"/>
                  </a:lnTo>
                  <a:lnTo>
                    <a:pt x="328" y="143"/>
                  </a:lnTo>
                  <a:lnTo>
                    <a:pt x="333" y="123"/>
                  </a:lnTo>
                  <a:lnTo>
                    <a:pt x="341" y="103"/>
                  </a:lnTo>
                  <a:lnTo>
                    <a:pt x="350" y="83"/>
                  </a:lnTo>
                  <a:lnTo>
                    <a:pt x="358" y="63"/>
                  </a:lnTo>
                  <a:lnTo>
                    <a:pt x="365" y="42"/>
                  </a:lnTo>
                  <a:lnTo>
                    <a:pt x="370" y="23"/>
                  </a:lnTo>
                  <a:lnTo>
                    <a:pt x="372" y="3"/>
                  </a:lnTo>
                  <a:lnTo>
                    <a:pt x="359" y="0"/>
                  </a:lnTo>
                  <a:lnTo>
                    <a:pt x="345" y="3"/>
                  </a:lnTo>
                  <a:lnTo>
                    <a:pt x="339" y="14"/>
                  </a:lnTo>
                  <a:lnTo>
                    <a:pt x="326" y="28"/>
                  </a:lnTo>
                  <a:lnTo>
                    <a:pt x="307" y="43"/>
                  </a:lnTo>
                  <a:lnTo>
                    <a:pt x="283" y="60"/>
                  </a:lnTo>
                  <a:lnTo>
                    <a:pt x="259" y="76"/>
                  </a:lnTo>
                  <a:lnTo>
                    <a:pt x="236" y="92"/>
                  </a:lnTo>
                  <a:lnTo>
                    <a:pt x="216" y="105"/>
                  </a:lnTo>
                  <a:lnTo>
                    <a:pt x="202" y="117"/>
                  </a:lnTo>
                  <a:lnTo>
                    <a:pt x="185" y="135"/>
                  </a:lnTo>
                  <a:lnTo>
                    <a:pt x="169" y="153"/>
                  </a:lnTo>
                  <a:lnTo>
                    <a:pt x="157" y="173"/>
                  </a:lnTo>
                  <a:lnTo>
                    <a:pt x="148" y="192"/>
                  </a:lnTo>
                  <a:lnTo>
                    <a:pt x="140" y="211"/>
                  </a:lnTo>
                  <a:lnTo>
                    <a:pt x="135" y="231"/>
                  </a:lnTo>
                  <a:lnTo>
                    <a:pt x="131" y="250"/>
                  </a:lnTo>
                  <a:lnTo>
                    <a:pt x="128" y="270"/>
                  </a:lnTo>
                  <a:lnTo>
                    <a:pt x="127" y="291"/>
                  </a:lnTo>
                  <a:lnTo>
                    <a:pt x="127" y="311"/>
                  </a:lnTo>
                  <a:lnTo>
                    <a:pt x="127" y="331"/>
                  </a:lnTo>
                  <a:lnTo>
                    <a:pt x="128" y="352"/>
                  </a:lnTo>
                  <a:lnTo>
                    <a:pt x="129" y="373"/>
                  </a:lnTo>
                  <a:lnTo>
                    <a:pt x="130" y="394"/>
                  </a:lnTo>
                  <a:lnTo>
                    <a:pt x="131" y="415"/>
                  </a:lnTo>
                  <a:lnTo>
                    <a:pt x="132" y="436"/>
                  </a:lnTo>
                  <a:lnTo>
                    <a:pt x="132" y="452"/>
                  </a:lnTo>
                  <a:lnTo>
                    <a:pt x="133" y="471"/>
                  </a:lnTo>
                  <a:lnTo>
                    <a:pt x="134" y="493"/>
                  </a:lnTo>
                  <a:lnTo>
                    <a:pt x="136" y="518"/>
                  </a:lnTo>
                  <a:lnTo>
                    <a:pt x="140" y="542"/>
                  </a:lnTo>
                  <a:lnTo>
                    <a:pt x="145" y="564"/>
                  </a:lnTo>
                  <a:lnTo>
                    <a:pt x="152" y="582"/>
                  </a:lnTo>
                  <a:lnTo>
                    <a:pt x="161" y="595"/>
                  </a:lnTo>
                  <a:lnTo>
                    <a:pt x="141" y="628"/>
                  </a:lnTo>
                  <a:lnTo>
                    <a:pt x="127" y="620"/>
                  </a:lnTo>
                  <a:lnTo>
                    <a:pt x="115" y="608"/>
                  </a:lnTo>
                  <a:lnTo>
                    <a:pt x="104" y="596"/>
                  </a:lnTo>
                  <a:lnTo>
                    <a:pt x="95" y="583"/>
                  </a:lnTo>
                  <a:lnTo>
                    <a:pt x="89" y="568"/>
                  </a:lnTo>
                  <a:lnTo>
                    <a:pt x="83" y="551"/>
                  </a:lnTo>
                  <a:lnTo>
                    <a:pt x="79" y="534"/>
                  </a:lnTo>
                  <a:lnTo>
                    <a:pt x="76" y="517"/>
                  </a:lnTo>
                  <a:lnTo>
                    <a:pt x="74" y="498"/>
                  </a:lnTo>
                  <a:lnTo>
                    <a:pt x="72" y="481"/>
                  </a:lnTo>
                  <a:lnTo>
                    <a:pt x="71" y="464"/>
                  </a:lnTo>
                  <a:lnTo>
                    <a:pt x="69" y="447"/>
                  </a:lnTo>
                  <a:lnTo>
                    <a:pt x="68" y="430"/>
                  </a:lnTo>
                  <a:lnTo>
                    <a:pt x="67" y="416"/>
                  </a:lnTo>
                  <a:lnTo>
                    <a:pt x="65" y="403"/>
                  </a:lnTo>
                  <a:lnTo>
                    <a:pt x="63" y="391"/>
                  </a:lnTo>
                  <a:lnTo>
                    <a:pt x="61" y="381"/>
                  </a:lnTo>
                  <a:lnTo>
                    <a:pt x="56" y="370"/>
                  </a:lnTo>
                  <a:lnTo>
                    <a:pt x="51" y="357"/>
                  </a:lnTo>
                  <a:lnTo>
                    <a:pt x="46" y="342"/>
                  </a:lnTo>
                  <a:lnTo>
                    <a:pt x="40" y="327"/>
                  </a:lnTo>
                  <a:lnTo>
                    <a:pt x="33" y="312"/>
                  </a:lnTo>
                  <a:lnTo>
                    <a:pt x="27" y="298"/>
                  </a:lnTo>
                  <a:lnTo>
                    <a:pt x="21" y="285"/>
                  </a:lnTo>
                  <a:lnTo>
                    <a:pt x="15" y="273"/>
                  </a:lnTo>
                  <a:lnTo>
                    <a:pt x="10" y="264"/>
                  </a:lnTo>
                  <a:lnTo>
                    <a:pt x="5" y="259"/>
                  </a:lnTo>
                  <a:lnTo>
                    <a:pt x="2" y="257"/>
                  </a:lnTo>
                  <a:lnTo>
                    <a:pt x="0" y="258"/>
                  </a:lnTo>
                  <a:lnTo>
                    <a:pt x="0" y="265"/>
                  </a:lnTo>
                  <a:lnTo>
                    <a:pt x="3" y="278"/>
                  </a:lnTo>
                  <a:lnTo>
                    <a:pt x="7" y="296"/>
                  </a:lnTo>
                  <a:lnTo>
                    <a:pt x="10" y="307"/>
                  </a:lnTo>
                  <a:lnTo>
                    <a:pt x="13" y="319"/>
                  </a:lnTo>
                  <a:lnTo>
                    <a:pt x="16" y="333"/>
                  </a:lnTo>
                  <a:lnTo>
                    <a:pt x="20" y="345"/>
                  </a:lnTo>
                  <a:lnTo>
                    <a:pt x="23" y="358"/>
                  </a:lnTo>
                  <a:lnTo>
                    <a:pt x="25" y="371"/>
                  </a:lnTo>
                  <a:lnTo>
                    <a:pt x="27" y="384"/>
                  </a:lnTo>
                  <a:lnTo>
                    <a:pt x="28" y="3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3" name="Freeform 17"/>
            <p:cNvSpPr>
              <a:spLocks/>
            </p:cNvSpPr>
            <p:nvPr/>
          </p:nvSpPr>
          <p:spPr bwMode="auto">
            <a:xfrm>
              <a:off x="4200" y="1443"/>
              <a:ext cx="124" cy="224"/>
            </a:xfrm>
            <a:custGeom>
              <a:avLst/>
              <a:gdLst>
                <a:gd name="T0" fmla="*/ 29 w 372"/>
                <a:gd name="T1" fmla="*/ 413 h 671"/>
                <a:gd name="T2" fmla="*/ 34 w 372"/>
                <a:gd name="T3" fmla="*/ 465 h 671"/>
                <a:gd name="T4" fmla="*/ 47 w 372"/>
                <a:gd name="T5" fmla="*/ 520 h 671"/>
                <a:gd name="T6" fmla="*/ 68 w 372"/>
                <a:gd name="T7" fmla="*/ 575 h 671"/>
                <a:gd name="T8" fmla="*/ 96 w 372"/>
                <a:gd name="T9" fmla="*/ 626 h 671"/>
                <a:gd name="T10" fmla="*/ 135 w 372"/>
                <a:gd name="T11" fmla="*/ 671 h 671"/>
                <a:gd name="T12" fmla="*/ 146 w 372"/>
                <a:gd name="T13" fmla="*/ 664 h 671"/>
                <a:gd name="T14" fmla="*/ 173 w 372"/>
                <a:gd name="T15" fmla="*/ 475 h 671"/>
                <a:gd name="T16" fmla="*/ 173 w 372"/>
                <a:gd name="T17" fmla="*/ 453 h 671"/>
                <a:gd name="T18" fmla="*/ 166 w 372"/>
                <a:gd name="T19" fmla="*/ 413 h 671"/>
                <a:gd name="T20" fmla="*/ 151 w 372"/>
                <a:gd name="T21" fmla="*/ 380 h 671"/>
                <a:gd name="T22" fmla="*/ 151 w 372"/>
                <a:gd name="T23" fmla="*/ 367 h 671"/>
                <a:gd name="T24" fmla="*/ 162 w 372"/>
                <a:gd name="T25" fmla="*/ 320 h 671"/>
                <a:gd name="T26" fmla="*/ 154 w 372"/>
                <a:gd name="T27" fmla="*/ 266 h 671"/>
                <a:gd name="T28" fmla="*/ 162 w 372"/>
                <a:gd name="T29" fmla="*/ 235 h 671"/>
                <a:gd name="T30" fmla="*/ 185 w 372"/>
                <a:gd name="T31" fmla="*/ 202 h 671"/>
                <a:gd name="T32" fmla="*/ 206 w 372"/>
                <a:gd name="T33" fmla="*/ 169 h 671"/>
                <a:gd name="T34" fmla="*/ 233 w 372"/>
                <a:gd name="T35" fmla="*/ 135 h 671"/>
                <a:gd name="T36" fmla="*/ 265 w 372"/>
                <a:gd name="T37" fmla="*/ 102 h 671"/>
                <a:gd name="T38" fmla="*/ 308 w 372"/>
                <a:gd name="T39" fmla="*/ 74 h 671"/>
                <a:gd name="T40" fmla="*/ 331 w 372"/>
                <a:gd name="T41" fmla="*/ 77 h 671"/>
                <a:gd name="T42" fmla="*/ 315 w 372"/>
                <a:gd name="T43" fmla="*/ 134 h 671"/>
                <a:gd name="T44" fmla="*/ 285 w 372"/>
                <a:gd name="T45" fmla="*/ 194 h 671"/>
                <a:gd name="T46" fmla="*/ 279 w 372"/>
                <a:gd name="T47" fmla="*/ 216 h 671"/>
                <a:gd name="T48" fmla="*/ 276 w 372"/>
                <a:gd name="T49" fmla="*/ 244 h 671"/>
                <a:gd name="T50" fmla="*/ 273 w 372"/>
                <a:gd name="T51" fmla="*/ 271 h 671"/>
                <a:gd name="T52" fmla="*/ 283 w 372"/>
                <a:gd name="T53" fmla="*/ 275 h 671"/>
                <a:gd name="T54" fmla="*/ 310 w 372"/>
                <a:gd name="T55" fmla="*/ 227 h 671"/>
                <a:gd name="T56" fmla="*/ 325 w 372"/>
                <a:gd name="T57" fmla="*/ 173 h 671"/>
                <a:gd name="T58" fmla="*/ 328 w 372"/>
                <a:gd name="T59" fmla="*/ 143 h 671"/>
                <a:gd name="T60" fmla="*/ 350 w 372"/>
                <a:gd name="T61" fmla="*/ 83 h 671"/>
                <a:gd name="T62" fmla="*/ 370 w 372"/>
                <a:gd name="T63" fmla="*/ 23 h 671"/>
                <a:gd name="T64" fmla="*/ 345 w 372"/>
                <a:gd name="T65" fmla="*/ 3 h 671"/>
                <a:gd name="T66" fmla="*/ 326 w 372"/>
                <a:gd name="T67" fmla="*/ 28 h 671"/>
                <a:gd name="T68" fmla="*/ 259 w 372"/>
                <a:gd name="T69" fmla="*/ 76 h 671"/>
                <a:gd name="T70" fmla="*/ 202 w 372"/>
                <a:gd name="T71" fmla="*/ 117 h 671"/>
                <a:gd name="T72" fmla="*/ 169 w 372"/>
                <a:gd name="T73" fmla="*/ 153 h 671"/>
                <a:gd name="T74" fmla="*/ 140 w 372"/>
                <a:gd name="T75" fmla="*/ 211 h 671"/>
                <a:gd name="T76" fmla="*/ 128 w 372"/>
                <a:gd name="T77" fmla="*/ 270 h 671"/>
                <a:gd name="T78" fmla="*/ 127 w 372"/>
                <a:gd name="T79" fmla="*/ 331 h 671"/>
                <a:gd name="T80" fmla="*/ 130 w 372"/>
                <a:gd name="T81" fmla="*/ 394 h 671"/>
                <a:gd name="T82" fmla="*/ 132 w 372"/>
                <a:gd name="T83" fmla="*/ 436 h 671"/>
                <a:gd name="T84" fmla="*/ 134 w 372"/>
                <a:gd name="T85" fmla="*/ 493 h 671"/>
                <a:gd name="T86" fmla="*/ 145 w 372"/>
                <a:gd name="T87" fmla="*/ 564 h 671"/>
                <a:gd name="T88" fmla="*/ 141 w 372"/>
                <a:gd name="T89" fmla="*/ 628 h 671"/>
                <a:gd name="T90" fmla="*/ 115 w 372"/>
                <a:gd name="T91" fmla="*/ 608 h 671"/>
                <a:gd name="T92" fmla="*/ 89 w 372"/>
                <a:gd name="T93" fmla="*/ 568 h 671"/>
                <a:gd name="T94" fmla="*/ 76 w 372"/>
                <a:gd name="T95" fmla="*/ 517 h 671"/>
                <a:gd name="T96" fmla="*/ 71 w 372"/>
                <a:gd name="T97" fmla="*/ 464 h 671"/>
                <a:gd name="T98" fmla="*/ 67 w 372"/>
                <a:gd name="T99" fmla="*/ 416 h 671"/>
                <a:gd name="T100" fmla="*/ 63 w 372"/>
                <a:gd name="T101" fmla="*/ 391 h 671"/>
                <a:gd name="T102" fmla="*/ 51 w 372"/>
                <a:gd name="T103" fmla="*/ 357 h 671"/>
                <a:gd name="T104" fmla="*/ 33 w 372"/>
                <a:gd name="T105" fmla="*/ 312 h 671"/>
                <a:gd name="T106" fmla="*/ 15 w 372"/>
                <a:gd name="T107" fmla="*/ 273 h 671"/>
                <a:gd name="T108" fmla="*/ 2 w 372"/>
                <a:gd name="T109" fmla="*/ 257 h 671"/>
                <a:gd name="T110" fmla="*/ 3 w 372"/>
                <a:gd name="T111" fmla="*/ 278 h 671"/>
                <a:gd name="T112" fmla="*/ 10 w 372"/>
                <a:gd name="T113" fmla="*/ 307 h 671"/>
                <a:gd name="T114" fmla="*/ 20 w 372"/>
                <a:gd name="T115" fmla="*/ 345 h 671"/>
                <a:gd name="T116" fmla="*/ 27 w 372"/>
                <a:gd name="T117" fmla="*/ 384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2" h="671">
                  <a:moveTo>
                    <a:pt x="28" y="397"/>
                  </a:moveTo>
                  <a:lnTo>
                    <a:pt x="28" y="397"/>
                  </a:lnTo>
                  <a:lnTo>
                    <a:pt x="29" y="413"/>
                  </a:lnTo>
                  <a:lnTo>
                    <a:pt x="30" y="430"/>
                  </a:lnTo>
                  <a:lnTo>
                    <a:pt x="32" y="448"/>
                  </a:lnTo>
                  <a:lnTo>
                    <a:pt x="34" y="465"/>
                  </a:lnTo>
                  <a:lnTo>
                    <a:pt x="37" y="483"/>
                  </a:lnTo>
                  <a:lnTo>
                    <a:pt x="42" y="502"/>
                  </a:lnTo>
                  <a:lnTo>
                    <a:pt x="47" y="520"/>
                  </a:lnTo>
                  <a:lnTo>
                    <a:pt x="52" y="538"/>
                  </a:lnTo>
                  <a:lnTo>
                    <a:pt x="60" y="557"/>
                  </a:lnTo>
                  <a:lnTo>
                    <a:pt x="68" y="575"/>
                  </a:lnTo>
                  <a:lnTo>
                    <a:pt x="76" y="592"/>
                  </a:lnTo>
                  <a:lnTo>
                    <a:pt x="86" y="609"/>
                  </a:lnTo>
                  <a:lnTo>
                    <a:pt x="96" y="626"/>
                  </a:lnTo>
                  <a:lnTo>
                    <a:pt x="108" y="642"/>
                  </a:lnTo>
                  <a:lnTo>
                    <a:pt x="121" y="656"/>
                  </a:lnTo>
                  <a:lnTo>
                    <a:pt x="135" y="671"/>
                  </a:lnTo>
                  <a:lnTo>
                    <a:pt x="135" y="671"/>
                  </a:lnTo>
                  <a:lnTo>
                    <a:pt x="138" y="667"/>
                  </a:lnTo>
                  <a:lnTo>
                    <a:pt x="146" y="664"/>
                  </a:lnTo>
                  <a:lnTo>
                    <a:pt x="155" y="661"/>
                  </a:lnTo>
                  <a:lnTo>
                    <a:pt x="162" y="660"/>
                  </a:lnTo>
                  <a:lnTo>
                    <a:pt x="173" y="475"/>
                  </a:lnTo>
                  <a:lnTo>
                    <a:pt x="173" y="475"/>
                  </a:lnTo>
                  <a:lnTo>
                    <a:pt x="173" y="465"/>
                  </a:lnTo>
                  <a:lnTo>
                    <a:pt x="173" y="453"/>
                  </a:lnTo>
                  <a:lnTo>
                    <a:pt x="172" y="439"/>
                  </a:lnTo>
                  <a:lnTo>
                    <a:pt x="169" y="426"/>
                  </a:lnTo>
                  <a:lnTo>
                    <a:pt x="166" y="413"/>
                  </a:lnTo>
                  <a:lnTo>
                    <a:pt x="163" y="400"/>
                  </a:lnTo>
                  <a:lnTo>
                    <a:pt x="158" y="390"/>
                  </a:lnTo>
                  <a:lnTo>
                    <a:pt x="151" y="380"/>
                  </a:lnTo>
                  <a:lnTo>
                    <a:pt x="151" y="374"/>
                  </a:lnTo>
                  <a:lnTo>
                    <a:pt x="151" y="367"/>
                  </a:lnTo>
                  <a:lnTo>
                    <a:pt x="151" y="367"/>
                  </a:lnTo>
                  <a:lnTo>
                    <a:pt x="160" y="354"/>
                  </a:lnTo>
                  <a:lnTo>
                    <a:pt x="163" y="339"/>
                  </a:lnTo>
                  <a:lnTo>
                    <a:pt x="162" y="320"/>
                  </a:lnTo>
                  <a:lnTo>
                    <a:pt x="159" y="302"/>
                  </a:lnTo>
                  <a:lnTo>
                    <a:pt x="156" y="284"/>
                  </a:lnTo>
                  <a:lnTo>
                    <a:pt x="154" y="266"/>
                  </a:lnTo>
                  <a:lnTo>
                    <a:pt x="155" y="249"/>
                  </a:lnTo>
                  <a:lnTo>
                    <a:pt x="162" y="235"/>
                  </a:lnTo>
                  <a:lnTo>
                    <a:pt x="162" y="235"/>
                  </a:lnTo>
                  <a:lnTo>
                    <a:pt x="169" y="225"/>
                  </a:lnTo>
                  <a:lnTo>
                    <a:pt x="178" y="213"/>
                  </a:lnTo>
                  <a:lnTo>
                    <a:pt x="185" y="202"/>
                  </a:lnTo>
                  <a:lnTo>
                    <a:pt x="192" y="191"/>
                  </a:lnTo>
                  <a:lnTo>
                    <a:pt x="199" y="180"/>
                  </a:lnTo>
                  <a:lnTo>
                    <a:pt x="206" y="169"/>
                  </a:lnTo>
                  <a:lnTo>
                    <a:pt x="214" y="157"/>
                  </a:lnTo>
                  <a:lnTo>
                    <a:pt x="223" y="146"/>
                  </a:lnTo>
                  <a:lnTo>
                    <a:pt x="233" y="135"/>
                  </a:lnTo>
                  <a:lnTo>
                    <a:pt x="243" y="124"/>
                  </a:lnTo>
                  <a:lnTo>
                    <a:pt x="253" y="114"/>
                  </a:lnTo>
                  <a:lnTo>
                    <a:pt x="265" y="102"/>
                  </a:lnTo>
                  <a:lnTo>
                    <a:pt x="278" y="92"/>
                  </a:lnTo>
                  <a:lnTo>
                    <a:pt x="293" y="83"/>
                  </a:lnTo>
                  <a:lnTo>
                    <a:pt x="308" y="74"/>
                  </a:lnTo>
                  <a:lnTo>
                    <a:pt x="325" y="65"/>
                  </a:lnTo>
                  <a:lnTo>
                    <a:pt x="325" y="65"/>
                  </a:lnTo>
                  <a:lnTo>
                    <a:pt x="331" y="77"/>
                  </a:lnTo>
                  <a:lnTo>
                    <a:pt x="330" y="93"/>
                  </a:lnTo>
                  <a:lnTo>
                    <a:pt x="324" y="114"/>
                  </a:lnTo>
                  <a:lnTo>
                    <a:pt x="315" y="134"/>
                  </a:lnTo>
                  <a:lnTo>
                    <a:pt x="304" y="155"/>
                  </a:lnTo>
                  <a:lnTo>
                    <a:pt x="293" y="176"/>
                  </a:lnTo>
                  <a:lnTo>
                    <a:pt x="285" y="194"/>
                  </a:lnTo>
                  <a:lnTo>
                    <a:pt x="279" y="208"/>
                  </a:lnTo>
                  <a:lnTo>
                    <a:pt x="279" y="208"/>
                  </a:lnTo>
                  <a:lnTo>
                    <a:pt x="279" y="216"/>
                  </a:lnTo>
                  <a:lnTo>
                    <a:pt x="278" y="226"/>
                  </a:lnTo>
                  <a:lnTo>
                    <a:pt x="277" y="235"/>
                  </a:lnTo>
                  <a:lnTo>
                    <a:pt x="276" y="244"/>
                  </a:lnTo>
                  <a:lnTo>
                    <a:pt x="275" y="253"/>
                  </a:lnTo>
                  <a:lnTo>
                    <a:pt x="274" y="262"/>
                  </a:lnTo>
                  <a:lnTo>
                    <a:pt x="273" y="271"/>
                  </a:lnTo>
                  <a:lnTo>
                    <a:pt x="273" y="280"/>
                  </a:lnTo>
                  <a:lnTo>
                    <a:pt x="273" y="280"/>
                  </a:lnTo>
                  <a:lnTo>
                    <a:pt x="283" y="275"/>
                  </a:lnTo>
                  <a:lnTo>
                    <a:pt x="294" y="263"/>
                  </a:lnTo>
                  <a:lnTo>
                    <a:pt x="302" y="247"/>
                  </a:lnTo>
                  <a:lnTo>
                    <a:pt x="310" y="227"/>
                  </a:lnTo>
                  <a:lnTo>
                    <a:pt x="317" y="206"/>
                  </a:lnTo>
                  <a:lnTo>
                    <a:pt x="322" y="188"/>
                  </a:lnTo>
                  <a:lnTo>
                    <a:pt x="325" y="173"/>
                  </a:lnTo>
                  <a:lnTo>
                    <a:pt x="326" y="162"/>
                  </a:lnTo>
                  <a:lnTo>
                    <a:pt x="326" y="162"/>
                  </a:lnTo>
                  <a:lnTo>
                    <a:pt x="328" y="143"/>
                  </a:lnTo>
                  <a:lnTo>
                    <a:pt x="333" y="123"/>
                  </a:lnTo>
                  <a:lnTo>
                    <a:pt x="341" y="103"/>
                  </a:lnTo>
                  <a:lnTo>
                    <a:pt x="350" y="83"/>
                  </a:lnTo>
                  <a:lnTo>
                    <a:pt x="358" y="63"/>
                  </a:lnTo>
                  <a:lnTo>
                    <a:pt x="365" y="42"/>
                  </a:lnTo>
                  <a:lnTo>
                    <a:pt x="370" y="23"/>
                  </a:lnTo>
                  <a:lnTo>
                    <a:pt x="372" y="3"/>
                  </a:lnTo>
                  <a:lnTo>
                    <a:pt x="359" y="0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39" y="14"/>
                  </a:lnTo>
                  <a:lnTo>
                    <a:pt x="326" y="28"/>
                  </a:lnTo>
                  <a:lnTo>
                    <a:pt x="307" y="43"/>
                  </a:lnTo>
                  <a:lnTo>
                    <a:pt x="283" y="60"/>
                  </a:lnTo>
                  <a:lnTo>
                    <a:pt x="259" y="76"/>
                  </a:lnTo>
                  <a:lnTo>
                    <a:pt x="236" y="92"/>
                  </a:lnTo>
                  <a:lnTo>
                    <a:pt x="216" y="105"/>
                  </a:lnTo>
                  <a:lnTo>
                    <a:pt x="202" y="117"/>
                  </a:lnTo>
                  <a:lnTo>
                    <a:pt x="202" y="117"/>
                  </a:lnTo>
                  <a:lnTo>
                    <a:pt x="185" y="135"/>
                  </a:lnTo>
                  <a:lnTo>
                    <a:pt x="169" y="153"/>
                  </a:lnTo>
                  <a:lnTo>
                    <a:pt x="157" y="173"/>
                  </a:lnTo>
                  <a:lnTo>
                    <a:pt x="148" y="192"/>
                  </a:lnTo>
                  <a:lnTo>
                    <a:pt x="140" y="211"/>
                  </a:lnTo>
                  <a:lnTo>
                    <a:pt x="135" y="231"/>
                  </a:lnTo>
                  <a:lnTo>
                    <a:pt x="131" y="250"/>
                  </a:lnTo>
                  <a:lnTo>
                    <a:pt x="128" y="270"/>
                  </a:lnTo>
                  <a:lnTo>
                    <a:pt x="127" y="291"/>
                  </a:lnTo>
                  <a:lnTo>
                    <a:pt x="127" y="311"/>
                  </a:lnTo>
                  <a:lnTo>
                    <a:pt x="127" y="331"/>
                  </a:lnTo>
                  <a:lnTo>
                    <a:pt x="128" y="352"/>
                  </a:lnTo>
                  <a:lnTo>
                    <a:pt x="129" y="373"/>
                  </a:lnTo>
                  <a:lnTo>
                    <a:pt x="130" y="394"/>
                  </a:lnTo>
                  <a:lnTo>
                    <a:pt x="131" y="415"/>
                  </a:lnTo>
                  <a:lnTo>
                    <a:pt x="132" y="436"/>
                  </a:lnTo>
                  <a:lnTo>
                    <a:pt x="132" y="436"/>
                  </a:lnTo>
                  <a:lnTo>
                    <a:pt x="132" y="452"/>
                  </a:lnTo>
                  <a:lnTo>
                    <a:pt x="133" y="471"/>
                  </a:lnTo>
                  <a:lnTo>
                    <a:pt x="134" y="493"/>
                  </a:lnTo>
                  <a:lnTo>
                    <a:pt x="136" y="518"/>
                  </a:lnTo>
                  <a:lnTo>
                    <a:pt x="140" y="542"/>
                  </a:lnTo>
                  <a:lnTo>
                    <a:pt x="145" y="564"/>
                  </a:lnTo>
                  <a:lnTo>
                    <a:pt x="152" y="582"/>
                  </a:lnTo>
                  <a:lnTo>
                    <a:pt x="161" y="595"/>
                  </a:lnTo>
                  <a:lnTo>
                    <a:pt x="141" y="628"/>
                  </a:lnTo>
                  <a:lnTo>
                    <a:pt x="141" y="628"/>
                  </a:lnTo>
                  <a:lnTo>
                    <a:pt x="127" y="620"/>
                  </a:lnTo>
                  <a:lnTo>
                    <a:pt x="115" y="608"/>
                  </a:lnTo>
                  <a:lnTo>
                    <a:pt x="104" y="596"/>
                  </a:lnTo>
                  <a:lnTo>
                    <a:pt x="95" y="583"/>
                  </a:lnTo>
                  <a:lnTo>
                    <a:pt x="89" y="568"/>
                  </a:lnTo>
                  <a:lnTo>
                    <a:pt x="83" y="551"/>
                  </a:lnTo>
                  <a:lnTo>
                    <a:pt x="79" y="534"/>
                  </a:lnTo>
                  <a:lnTo>
                    <a:pt x="76" y="517"/>
                  </a:lnTo>
                  <a:lnTo>
                    <a:pt x="74" y="498"/>
                  </a:lnTo>
                  <a:lnTo>
                    <a:pt x="72" y="481"/>
                  </a:lnTo>
                  <a:lnTo>
                    <a:pt x="71" y="464"/>
                  </a:lnTo>
                  <a:lnTo>
                    <a:pt x="69" y="447"/>
                  </a:lnTo>
                  <a:lnTo>
                    <a:pt x="68" y="430"/>
                  </a:lnTo>
                  <a:lnTo>
                    <a:pt x="67" y="416"/>
                  </a:lnTo>
                  <a:lnTo>
                    <a:pt x="65" y="403"/>
                  </a:lnTo>
                  <a:lnTo>
                    <a:pt x="63" y="391"/>
                  </a:lnTo>
                  <a:lnTo>
                    <a:pt x="63" y="391"/>
                  </a:lnTo>
                  <a:lnTo>
                    <a:pt x="61" y="381"/>
                  </a:lnTo>
                  <a:lnTo>
                    <a:pt x="56" y="370"/>
                  </a:lnTo>
                  <a:lnTo>
                    <a:pt x="51" y="357"/>
                  </a:lnTo>
                  <a:lnTo>
                    <a:pt x="46" y="342"/>
                  </a:lnTo>
                  <a:lnTo>
                    <a:pt x="40" y="327"/>
                  </a:lnTo>
                  <a:lnTo>
                    <a:pt x="33" y="312"/>
                  </a:lnTo>
                  <a:lnTo>
                    <a:pt x="27" y="298"/>
                  </a:lnTo>
                  <a:lnTo>
                    <a:pt x="21" y="285"/>
                  </a:lnTo>
                  <a:lnTo>
                    <a:pt x="15" y="273"/>
                  </a:lnTo>
                  <a:lnTo>
                    <a:pt x="10" y="264"/>
                  </a:lnTo>
                  <a:lnTo>
                    <a:pt x="5" y="259"/>
                  </a:lnTo>
                  <a:lnTo>
                    <a:pt x="2" y="257"/>
                  </a:lnTo>
                  <a:lnTo>
                    <a:pt x="0" y="258"/>
                  </a:lnTo>
                  <a:lnTo>
                    <a:pt x="0" y="265"/>
                  </a:lnTo>
                  <a:lnTo>
                    <a:pt x="3" y="278"/>
                  </a:lnTo>
                  <a:lnTo>
                    <a:pt x="7" y="296"/>
                  </a:lnTo>
                  <a:lnTo>
                    <a:pt x="7" y="296"/>
                  </a:lnTo>
                  <a:lnTo>
                    <a:pt x="10" y="307"/>
                  </a:lnTo>
                  <a:lnTo>
                    <a:pt x="13" y="319"/>
                  </a:lnTo>
                  <a:lnTo>
                    <a:pt x="16" y="333"/>
                  </a:lnTo>
                  <a:lnTo>
                    <a:pt x="20" y="345"/>
                  </a:lnTo>
                  <a:lnTo>
                    <a:pt x="23" y="358"/>
                  </a:lnTo>
                  <a:lnTo>
                    <a:pt x="25" y="371"/>
                  </a:lnTo>
                  <a:lnTo>
                    <a:pt x="27" y="384"/>
                  </a:lnTo>
                  <a:lnTo>
                    <a:pt x="28" y="3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4" name="Freeform 18"/>
            <p:cNvSpPr>
              <a:spLocks/>
            </p:cNvSpPr>
            <p:nvPr/>
          </p:nvSpPr>
          <p:spPr bwMode="auto">
            <a:xfrm>
              <a:off x="4103" y="1553"/>
              <a:ext cx="89" cy="123"/>
            </a:xfrm>
            <a:custGeom>
              <a:avLst/>
              <a:gdLst>
                <a:gd name="T0" fmla="*/ 214 w 267"/>
                <a:gd name="T1" fmla="*/ 189 h 369"/>
                <a:gd name="T2" fmla="*/ 200 w 267"/>
                <a:gd name="T3" fmla="*/ 152 h 369"/>
                <a:gd name="T4" fmla="*/ 182 w 267"/>
                <a:gd name="T5" fmla="*/ 121 h 369"/>
                <a:gd name="T6" fmla="*/ 169 w 267"/>
                <a:gd name="T7" fmla="*/ 121 h 369"/>
                <a:gd name="T8" fmla="*/ 168 w 267"/>
                <a:gd name="T9" fmla="*/ 149 h 369"/>
                <a:gd name="T10" fmla="*/ 174 w 267"/>
                <a:gd name="T11" fmla="*/ 170 h 369"/>
                <a:gd name="T12" fmla="*/ 184 w 267"/>
                <a:gd name="T13" fmla="*/ 192 h 369"/>
                <a:gd name="T14" fmla="*/ 196 w 267"/>
                <a:gd name="T15" fmla="*/ 215 h 369"/>
                <a:gd name="T16" fmla="*/ 207 w 267"/>
                <a:gd name="T17" fmla="*/ 240 h 369"/>
                <a:gd name="T18" fmla="*/ 215 w 267"/>
                <a:gd name="T19" fmla="*/ 263 h 369"/>
                <a:gd name="T20" fmla="*/ 219 w 267"/>
                <a:gd name="T21" fmla="*/ 285 h 369"/>
                <a:gd name="T22" fmla="*/ 216 w 267"/>
                <a:gd name="T23" fmla="*/ 303 h 369"/>
                <a:gd name="T24" fmla="*/ 200 w 267"/>
                <a:gd name="T25" fmla="*/ 298 h 369"/>
                <a:gd name="T26" fmla="*/ 180 w 267"/>
                <a:gd name="T27" fmla="*/ 273 h 369"/>
                <a:gd name="T28" fmla="*/ 162 w 267"/>
                <a:gd name="T29" fmla="*/ 248 h 369"/>
                <a:gd name="T30" fmla="*/ 146 w 267"/>
                <a:gd name="T31" fmla="*/ 221 h 369"/>
                <a:gd name="T32" fmla="*/ 132 w 267"/>
                <a:gd name="T33" fmla="*/ 195 h 369"/>
                <a:gd name="T34" fmla="*/ 117 w 267"/>
                <a:gd name="T35" fmla="*/ 168 h 369"/>
                <a:gd name="T36" fmla="*/ 103 w 267"/>
                <a:gd name="T37" fmla="*/ 143 h 369"/>
                <a:gd name="T38" fmla="*/ 87 w 267"/>
                <a:gd name="T39" fmla="*/ 118 h 369"/>
                <a:gd name="T40" fmla="*/ 70 w 267"/>
                <a:gd name="T41" fmla="*/ 94 h 369"/>
                <a:gd name="T42" fmla="*/ 50 w 267"/>
                <a:gd name="T43" fmla="*/ 69 h 369"/>
                <a:gd name="T44" fmla="*/ 33 w 267"/>
                <a:gd name="T45" fmla="*/ 39 h 369"/>
                <a:gd name="T46" fmla="*/ 23 w 267"/>
                <a:gd name="T47" fmla="*/ 13 h 369"/>
                <a:gd name="T48" fmla="*/ 0 w 267"/>
                <a:gd name="T49" fmla="*/ 0 h 369"/>
                <a:gd name="T50" fmla="*/ 2 w 267"/>
                <a:gd name="T51" fmla="*/ 29 h 369"/>
                <a:gd name="T52" fmla="*/ 6 w 267"/>
                <a:gd name="T53" fmla="*/ 59 h 369"/>
                <a:gd name="T54" fmla="*/ 13 w 267"/>
                <a:gd name="T55" fmla="*/ 88 h 369"/>
                <a:gd name="T56" fmla="*/ 20 w 267"/>
                <a:gd name="T57" fmla="*/ 119 h 369"/>
                <a:gd name="T58" fmla="*/ 26 w 267"/>
                <a:gd name="T59" fmla="*/ 149 h 369"/>
                <a:gd name="T60" fmla="*/ 32 w 267"/>
                <a:gd name="T61" fmla="*/ 181 h 369"/>
                <a:gd name="T62" fmla="*/ 36 w 267"/>
                <a:gd name="T63" fmla="*/ 211 h 369"/>
                <a:gd name="T64" fmla="*/ 38 w 267"/>
                <a:gd name="T65" fmla="*/ 242 h 369"/>
                <a:gd name="T66" fmla="*/ 37 w 267"/>
                <a:gd name="T67" fmla="*/ 266 h 369"/>
                <a:gd name="T68" fmla="*/ 36 w 267"/>
                <a:gd name="T69" fmla="*/ 306 h 369"/>
                <a:gd name="T70" fmla="*/ 42 w 267"/>
                <a:gd name="T71" fmla="*/ 343 h 369"/>
                <a:gd name="T72" fmla="*/ 60 w 267"/>
                <a:gd name="T73" fmla="*/ 359 h 369"/>
                <a:gd name="T74" fmla="*/ 61 w 267"/>
                <a:gd name="T75" fmla="*/ 327 h 369"/>
                <a:gd name="T76" fmla="*/ 63 w 267"/>
                <a:gd name="T77" fmla="*/ 294 h 369"/>
                <a:gd name="T78" fmla="*/ 68 w 267"/>
                <a:gd name="T79" fmla="*/ 260 h 369"/>
                <a:gd name="T80" fmla="*/ 73 w 267"/>
                <a:gd name="T81" fmla="*/ 229 h 369"/>
                <a:gd name="T82" fmla="*/ 66 w 267"/>
                <a:gd name="T83" fmla="*/ 212 h 369"/>
                <a:gd name="T84" fmla="*/ 72 w 267"/>
                <a:gd name="T85" fmla="*/ 205 h 369"/>
                <a:gd name="T86" fmla="*/ 70 w 267"/>
                <a:gd name="T87" fmla="*/ 195 h 369"/>
                <a:gd name="T88" fmla="*/ 69 w 267"/>
                <a:gd name="T89" fmla="*/ 184 h 369"/>
                <a:gd name="T90" fmla="*/ 70 w 267"/>
                <a:gd name="T91" fmla="*/ 174 h 369"/>
                <a:gd name="T92" fmla="*/ 82 w 267"/>
                <a:gd name="T93" fmla="*/ 180 h 369"/>
                <a:gd name="T94" fmla="*/ 97 w 267"/>
                <a:gd name="T95" fmla="*/ 201 h 369"/>
                <a:gd name="T96" fmla="*/ 110 w 267"/>
                <a:gd name="T97" fmla="*/ 224 h 369"/>
                <a:gd name="T98" fmla="*/ 122 w 267"/>
                <a:gd name="T99" fmla="*/ 248 h 369"/>
                <a:gd name="T100" fmla="*/ 133 w 267"/>
                <a:gd name="T101" fmla="*/ 271 h 369"/>
                <a:gd name="T102" fmla="*/ 146 w 267"/>
                <a:gd name="T103" fmla="*/ 295 h 369"/>
                <a:gd name="T104" fmla="*/ 162 w 267"/>
                <a:gd name="T105" fmla="*/ 317 h 369"/>
                <a:gd name="T106" fmla="*/ 185 w 267"/>
                <a:gd name="T107" fmla="*/ 336 h 369"/>
                <a:gd name="T108" fmla="*/ 222 w 267"/>
                <a:gd name="T109" fmla="*/ 359 h 369"/>
                <a:gd name="T110" fmla="*/ 253 w 267"/>
                <a:gd name="T111" fmla="*/ 369 h 369"/>
                <a:gd name="T112" fmla="*/ 266 w 267"/>
                <a:gd name="T113" fmla="*/ 361 h 369"/>
                <a:gd name="T114" fmla="*/ 265 w 267"/>
                <a:gd name="T115" fmla="*/ 339 h 369"/>
                <a:gd name="T116" fmla="*/ 256 w 267"/>
                <a:gd name="T117" fmla="*/ 308 h 369"/>
                <a:gd name="T118" fmla="*/ 241 w 267"/>
                <a:gd name="T119" fmla="*/ 273 h 369"/>
                <a:gd name="T120" fmla="*/ 227 w 267"/>
                <a:gd name="T121" fmla="*/ 240 h 369"/>
                <a:gd name="T122" fmla="*/ 217 w 267"/>
                <a:gd name="T123" fmla="*/ 212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7" h="369">
                  <a:moveTo>
                    <a:pt x="216" y="202"/>
                  </a:moveTo>
                  <a:lnTo>
                    <a:pt x="214" y="189"/>
                  </a:lnTo>
                  <a:lnTo>
                    <a:pt x="208" y="172"/>
                  </a:lnTo>
                  <a:lnTo>
                    <a:pt x="200" y="152"/>
                  </a:lnTo>
                  <a:lnTo>
                    <a:pt x="191" y="134"/>
                  </a:lnTo>
                  <a:lnTo>
                    <a:pt x="182" y="121"/>
                  </a:lnTo>
                  <a:lnTo>
                    <a:pt x="174" y="116"/>
                  </a:lnTo>
                  <a:lnTo>
                    <a:pt x="169" y="121"/>
                  </a:lnTo>
                  <a:lnTo>
                    <a:pt x="167" y="141"/>
                  </a:lnTo>
                  <a:lnTo>
                    <a:pt x="168" y="149"/>
                  </a:lnTo>
                  <a:lnTo>
                    <a:pt x="170" y="158"/>
                  </a:lnTo>
                  <a:lnTo>
                    <a:pt x="174" y="170"/>
                  </a:lnTo>
                  <a:lnTo>
                    <a:pt x="179" y="180"/>
                  </a:lnTo>
                  <a:lnTo>
                    <a:pt x="184" y="192"/>
                  </a:lnTo>
                  <a:lnTo>
                    <a:pt x="190" y="203"/>
                  </a:lnTo>
                  <a:lnTo>
                    <a:pt x="196" y="215"/>
                  </a:lnTo>
                  <a:lnTo>
                    <a:pt x="202" y="228"/>
                  </a:lnTo>
                  <a:lnTo>
                    <a:pt x="207" y="240"/>
                  </a:lnTo>
                  <a:lnTo>
                    <a:pt x="211" y="252"/>
                  </a:lnTo>
                  <a:lnTo>
                    <a:pt x="215" y="263"/>
                  </a:lnTo>
                  <a:lnTo>
                    <a:pt x="218" y="274"/>
                  </a:lnTo>
                  <a:lnTo>
                    <a:pt x="219" y="285"/>
                  </a:lnTo>
                  <a:lnTo>
                    <a:pt x="218" y="294"/>
                  </a:lnTo>
                  <a:lnTo>
                    <a:pt x="216" y="303"/>
                  </a:lnTo>
                  <a:lnTo>
                    <a:pt x="211" y="310"/>
                  </a:lnTo>
                  <a:lnTo>
                    <a:pt x="200" y="298"/>
                  </a:lnTo>
                  <a:lnTo>
                    <a:pt x="190" y="286"/>
                  </a:lnTo>
                  <a:lnTo>
                    <a:pt x="180" y="273"/>
                  </a:lnTo>
                  <a:lnTo>
                    <a:pt x="170" y="261"/>
                  </a:lnTo>
                  <a:lnTo>
                    <a:pt x="162" y="248"/>
                  </a:lnTo>
                  <a:lnTo>
                    <a:pt x="154" y="235"/>
                  </a:lnTo>
                  <a:lnTo>
                    <a:pt x="146" y="221"/>
                  </a:lnTo>
                  <a:lnTo>
                    <a:pt x="139" y="208"/>
                  </a:lnTo>
                  <a:lnTo>
                    <a:pt x="132" y="195"/>
                  </a:lnTo>
                  <a:lnTo>
                    <a:pt x="125" y="182"/>
                  </a:lnTo>
                  <a:lnTo>
                    <a:pt x="117" y="168"/>
                  </a:lnTo>
                  <a:lnTo>
                    <a:pt x="110" y="155"/>
                  </a:lnTo>
                  <a:lnTo>
                    <a:pt x="103" y="143"/>
                  </a:lnTo>
                  <a:lnTo>
                    <a:pt x="95" y="130"/>
                  </a:lnTo>
                  <a:lnTo>
                    <a:pt x="87" y="118"/>
                  </a:lnTo>
                  <a:lnTo>
                    <a:pt x="78" y="105"/>
                  </a:lnTo>
                  <a:lnTo>
                    <a:pt x="70" y="94"/>
                  </a:lnTo>
                  <a:lnTo>
                    <a:pt x="59" y="82"/>
                  </a:lnTo>
                  <a:lnTo>
                    <a:pt x="50" y="69"/>
                  </a:lnTo>
                  <a:lnTo>
                    <a:pt x="41" y="54"/>
                  </a:lnTo>
                  <a:lnTo>
                    <a:pt x="33" y="39"/>
                  </a:lnTo>
                  <a:lnTo>
                    <a:pt x="27" y="26"/>
                  </a:lnTo>
                  <a:lnTo>
                    <a:pt x="23" y="13"/>
                  </a:lnTo>
                  <a:lnTo>
                    <a:pt x="21" y="0"/>
                  </a:lnTo>
                  <a:lnTo>
                    <a:pt x="0" y="0"/>
                  </a:lnTo>
                  <a:lnTo>
                    <a:pt x="1" y="15"/>
                  </a:lnTo>
                  <a:lnTo>
                    <a:pt x="2" y="29"/>
                  </a:lnTo>
                  <a:lnTo>
                    <a:pt x="4" y="43"/>
                  </a:lnTo>
                  <a:lnTo>
                    <a:pt x="6" y="59"/>
                  </a:lnTo>
                  <a:lnTo>
                    <a:pt x="10" y="74"/>
                  </a:lnTo>
                  <a:lnTo>
                    <a:pt x="13" y="88"/>
                  </a:lnTo>
                  <a:lnTo>
                    <a:pt x="16" y="103"/>
                  </a:lnTo>
                  <a:lnTo>
                    <a:pt x="20" y="119"/>
                  </a:lnTo>
                  <a:lnTo>
                    <a:pt x="23" y="134"/>
                  </a:lnTo>
                  <a:lnTo>
                    <a:pt x="26" y="149"/>
                  </a:lnTo>
                  <a:lnTo>
                    <a:pt x="29" y="164"/>
                  </a:lnTo>
                  <a:lnTo>
                    <a:pt x="32" y="181"/>
                  </a:lnTo>
                  <a:lnTo>
                    <a:pt x="34" y="196"/>
                  </a:lnTo>
                  <a:lnTo>
                    <a:pt x="36" y="211"/>
                  </a:lnTo>
                  <a:lnTo>
                    <a:pt x="37" y="227"/>
                  </a:lnTo>
                  <a:lnTo>
                    <a:pt x="38" y="242"/>
                  </a:lnTo>
                  <a:lnTo>
                    <a:pt x="38" y="251"/>
                  </a:lnTo>
                  <a:lnTo>
                    <a:pt x="37" y="266"/>
                  </a:lnTo>
                  <a:lnTo>
                    <a:pt x="36" y="286"/>
                  </a:lnTo>
                  <a:lnTo>
                    <a:pt x="36" y="306"/>
                  </a:lnTo>
                  <a:lnTo>
                    <a:pt x="38" y="326"/>
                  </a:lnTo>
                  <a:lnTo>
                    <a:pt x="42" y="343"/>
                  </a:lnTo>
                  <a:lnTo>
                    <a:pt x="49" y="355"/>
                  </a:lnTo>
                  <a:lnTo>
                    <a:pt x="60" y="359"/>
                  </a:lnTo>
                  <a:lnTo>
                    <a:pt x="60" y="344"/>
                  </a:lnTo>
                  <a:lnTo>
                    <a:pt x="61" y="327"/>
                  </a:lnTo>
                  <a:lnTo>
                    <a:pt x="62" y="311"/>
                  </a:lnTo>
                  <a:lnTo>
                    <a:pt x="63" y="294"/>
                  </a:lnTo>
                  <a:lnTo>
                    <a:pt x="66" y="276"/>
                  </a:lnTo>
                  <a:lnTo>
                    <a:pt x="68" y="260"/>
                  </a:lnTo>
                  <a:lnTo>
                    <a:pt x="71" y="244"/>
                  </a:lnTo>
                  <a:lnTo>
                    <a:pt x="73" y="229"/>
                  </a:lnTo>
                  <a:lnTo>
                    <a:pt x="66" y="226"/>
                  </a:lnTo>
                  <a:lnTo>
                    <a:pt x="66" y="212"/>
                  </a:lnTo>
                  <a:lnTo>
                    <a:pt x="72" y="209"/>
                  </a:lnTo>
                  <a:lnTo>
                    <a:pt x="72" y="205"/>
                  </a:lnTo>
                  <a:lnTo>
                    <a:pt x="71" y="200"/>
                  </a:lnTo>
                  <a:lnTo>
                    <a:pt x="70" y="195"/>
                  </a:lnTo>
                  <a:lnTo>
                    <a:pt x="69" y="189"/>
                  </a:lnTo>
                  <a:lnTo>
                    <a:pt x="69" y="184"/>
                  </a:lnTo>
                  <a:lnTo>
                    <a:pt x="69" y="179"/>
                  </a:lnTo>
                  <a:lnTo>
                    <a:pt x="70" y="174"/>
                  </a:lnTo>
                  <a:lnTo>
                    <a:pt x="72" y="170"/>
                  </a:lnTo>
                  <a:lnTo>
                    <a:pt x="82" y="180"/>
                  </a:lnTo>
                  <a:lnTo>
                    <a:pt x="90" y="190"/>
                  </a:lnTo>
                  <a:lnTo>
                    <a:pt x="97" y="201"/>
                  </a:lnTo>
                  <a:lnTo>
                    <a:pt x="104" y="212"/>
                  </a:lnTo>
                  <a:lnTo>
                    <a:pt x="110" y="224"/>
                  </a:lnTo>
                  <a:lnTo>
                    <a:pt x="116" y="236"/>
                  </a:lnTo>
                  <a:lnTo>
                    <a:pt x="122" y="248"/>
                  </a:lnTo>
                  <a:lnTo>
                    <a:pt x="128" y="260"/>
                  </a:lnTo>
                  <a:lnTo>
                    <a:pt x="133" y="271"/>
                  </a:lnTo>
                  <a:lnTo>
                    <a:pt x="139" y="284"/>
                  </a:lnTo>
                  <a:lnTo>
                    <a:pt x="146" y="295"/>
                  </a:lnTo>
                  <a:lnTo>
                    <a:pt x="154" y="306"/>
                  </a:lnTo>
                  <a:lnTo>
                    <a:pt x="162" y="317"/>
                  </a:lnTo>
                  <a:lnTo>
                    <a:pt x="172" y="327"/>
                  </a:lnTo>
                  <a:lnTo>
                    <a:pt x="185" y="336"/>
                  </a:lnTo>
                  <a:lnTo>
                    <a:pt x="198" y="346"/>
                  </a:lnTo>
                  <a:lnTo>
                    <a:pt x="222" y="359"/>
                  </a:lnTo>
                  <a:lnTo>
                    <a:pt x="241" y="367"/>
                  </a:lnTo>
                  <a:lnTo>
                    <a:pt x="253" y="369"/>
                  </a:lnTo>
                  <a:lnTo>
                    <a:pt x="262" y="367"/>
                  </a:lnTo>
                  <a:lnTo>
                    <a:pt x="266" y="361"/>
                  </a:lnTo>
                  <a:lnTo>
                    <a:pt x="267" y="351"/>
                  </a:lnTo>
                  <a:lnTo>
                    <a:pt x="265" y="339"/>
                  </a:lnTo>
                  <a:lnTo>
                    <a:pt x="261" y="324"/>
                  </a:lnTo>
                  <a:lnTo>
                    <a:pt x="256" y="308"/>
                  </a:lnTo>
                  <a:lnTo>
                    <a:pt x="249" y="291"/>
                  </a:lnTo>
                  <a:lnTo>
                    <a:pt x="241" y="273"/>
                  </a:lnTo>
                  <a:lnTo>
                    <a:pt x="234" y="256"/>
                  </a:lnTo>
                  <a:lnTo>
                    <a:pt x="227" y="240"/>
                  </a:lnTo>
                  <a:lnTo>
                    <a:pt x="221" y="226"/>
                  </a:lnTo>
                  <a:lnTo>
                    <a:pt x="217" y="212"/>
                  </a:lnTo>
                  <a:lnTo>
                    <a:pt x="216" y="20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5" name="Freeform 19"/>
            <p:cNvSpPr>
              <a:spLocks/>
            </p:cNvSpPr>
            <p:nvPr/>
          </p:nvSpPr>
          <p:spPr bwMode="auto">
            <a:xfrm>
              <a:off x="4103" y="1553"/>
              <a:ext cx="89" cy="123"/>
            </a:xfrm>
            <a:custGeom>
              <a:avLst/>
              <a:gdLst>
                <a:gd name="T0" fmla="*/ 214 w 267"/>
                <a:gd name="T1" fmla="*/ 189 h 369"/>
                <a:gd name="T2" fmla="*/ 191 w 267"/>
                <a:gd name="T3" fmla="*/ 134 h 369"/>
                <a:gd name="T4" fmla="*/ 169 w 267"/>
                <a:gd name="T5" fmla="*/ 121 h 369"/>
                <a:gd name="T6" fmla="*/ 168 w 267"/>
                <a:gd name="T7" fmla="*/ 149 h 369"/>
                <a:gd name="T8" fmla="*/ 179 w 267"/>
                <a:gd name="T9" fmla="*/ 180 h 369"/>
                <a:gd name="T10" fmla="*/ 196 w 267"/>
                <a:gd name="T11" fmla="*/ 215 h 369"/>
                <a:gd name="T12" fmla="*/ 211 w 267"/>
                <a:gd name="T13" fmla="*/ 252 h 369"/>
                <a:gd name="T14" fmla="*/ 219 w 267"/>
                <a:gd name="T15" fmla="*/ 285 h 369"/>
                <a:gd name="T16" fmla="*/ 211 w 267"/>
                <a:gd name="T17" fmla="*/ 310 h 369"/>
                <a:gd name="T18" fmla="*/ 190 w 267"/>
                <a:gd name="T19" fmla="*/ 286 h 369"/>
                <a:gd name="T20" fmla="*/ 162 w 267"/>
                <a:gd name="T21" fmla="*/ 248 h 369"/>
                <a:gd name="T22" fmla="*/ 139 w 267"/>
                <a:gd name="T23" fmla="*/ 208 h 369"/>
                <a:gd name="T24" fmla="*/ 117 w 267"/>
                <a:gd name="T25" fmla="*/ 168 h 369"/>
                <a:gd name="T26" fmla="*/ 95 w 267"/>
                <a:gd name="T27" fmla="*/ 130 h 369"/>
                <a:gd name="T28" fmla="*/ 78 w 267"/>
                <a:gd name="T29" fmla="*/ 105 h 369"/>
                <a:gd name="T30" fmla="*/ 50 w 267"/>
                <a:gd name="T31" fmla="*/ 69 h 369"/>
                <a:gd name="T32" fmla="*/ 27 w 267"/>
                <a:gd name="T33" fmla="*/ 26 h 369"/>
                <a:gd name="T34" fmla="*/ 0 w 267"/>
                <a:gd name="T35" fmla="*/ 0 h 369"/>
                <a:gd name="T36" fmla="*/ 2 w 267"/>
                <a:gd name="T37" fmla="*/ 29 h 369"/>
                <a:gd name="T38" fmla="*/ 10 w 267"/>
                <a:gd name="T39" fmla="*/ 74 h 369"/>
                <a:gd name="T40" fmla="*/ 20 w 267"/>
                <a:gd name="T41" fmla="*/ 119 h 369"/>
                <a:gd name="T42" fmla="*/ 29 w 267"/>
                <a:gd name="T43" fmla="*/ 164 h 369"/>
                <a:gd name="T44" fmla="*/ 36 w 267"/>
                <a:gd name="T45" fmla="*/ 211 h 369"/>
                <a:gd name="T46" fmla="*/ 38 w 267"/>
                <a:gd name="T47" fmla="*/ 242 h 369"/>
                <a:gd name="T48" fmla="*/ 36 w 267"/>
                <a:gd name="T49" fmla="*/ 286 h 369"/>
                <a:gd name="T50" fmla="*/ 42 w 267"/>
                <a:gd name="T51" fmla="*/ 343 h 369"/>
                <a:gd name="T52" fmla="*/ 60 w 267"/>
                <a:gd name="T53" fmla="*/ 359 h 369"/>
                <a:gd name="T54" fmla="*/ 62 w 267"/>
                <a:gd name="T55" fmla="*/ 311 h 369"/>
                <a:gd name="T56" fmla="*/ 68 w 267"/>
                <a:gd name="T57" fmla="*/ 260 h 369"/>
                <a:gd name="T58" fmla="*/ 66 w 267"/>
                <a:gd name="T59" fmla="*/ 226 h 369"/>
                <a:gd name="T60" fmla="*/ 72 w 267"/>
                <a:gd name="T61" fmla="*/ 209 h 369"/>
                <a:gd name="T62" fmla="*/ 70 w 267"/>
                <a:gd name="T63" fmla="*/ 195 h 369"/>
                <a:gd name="T64" fmla="*/ 69 w 267"/>
                <a:gd name="T65" fmla="*/ 179 h 369"/>
                <a:gd name="T66" fmla="*/ 72 w 267"/>
                <a:gd name="T67" fmla="*/ 170 h 369"/>
                <a:gd name="T68" fmla="*/ 97 w 267"/>
                <a:gd name="T69" fmla="*/ 201 h 369"/>
                <a:gd name="T70" fmla="*/ 116 w 267"/>
                <a:gd name="T71" fmla="*/ 236 h 369"/>
                <a:gd name="T72" fmla="*/ 133 w 267"/>
                <a:gd name="T73" fmla="*/ 271 h 369"/>
                <a:gd name="T74" fmla="*/ 154 w 267"/>
                <a:gd name="T75" fmla="*/ 306 h 369"/>
                <a:gd name="T76" fmla="*/ 185 w 267"/>
                <a:gd name="T77" fmla="*/ 336 h 369"/>
                <a:gd name="T78" fmla="*/ 222 w 267"/>
                <a:gd name="T79" fmla="*/ 359 h 369"/>
                <a:gd name="T80" fmla="*/ 262 w 267"/>
                <a:gd name="T81" fmla="*/ 367 h 369"/>
                <a:gd name="T82" fmla="*/ 265 w 267"/>
                <a:gd name="T83" fmla="*/ 339 h 369"/>
                <a:gd name="T84" fmla="*/ 249 w 267"/>
                <a:gd name="T85" fmla="*/ 291 h 369"/>
                <a:gd name="T86" fmla="*/ 227 w 267"/>
                <a:gd name="T87" fmla="*/ 240 h 369"/>
                <a:gd name="T88" fmla="*/ 216 w 267"/>
                <a:gd name="T89" fmla="*/ 202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67" h="369">
                  <a:moveTo>
                    <a:pt x="216" y="202"/>
                  </a:moveTo>
                  <a:lnTo>
                    <a:pt x="216" y="202"/>
                  </a:lnTo>
                  <a:lnTo>
                    <a:pt x="214" y="189"/>
                  </a:lnTo>
                  <a:lnTo>
                    <a:pt x="208" y="172"/>
                  </a:lnTo>
                  <a:lnTo>
                    <a:pt x="200" y="152"/>
                  </a:lnTo>
                  <a:lnTo>
                    <a:pt x="191" y="134"/>
                  </a:lnTo>
                  <a:lnTo>
                    <a:pt x="182" y="121"/>
                  </a:lnTo>
                  <a:lnTo>
                    <a:pt x="174" y="116"/>
                  </a:lnTo>
                  <a:lnTo>
                    <a:pt x="169" y="121"/>
                  </a:lnTo>
                  <a:lnTo>
                    <a:pt x="167" y="141"/>
                  </a:lnTo>
                  <a:lnTo>
                    <a:pt x="167" y="141"/>
                  </a:lnTo>
                  <a:lnTo>
                    <a:pt x="168" y="149"/>
                  </a:lnTo>
                  <a:lnTo>
                    <a:pt x="170" y="158"/>
                  </a:lnTo>
                  <a:lnTo>
                    <a:pt x="174" y="170"/>
                  </a:lnTo>
                  <a:lnTo>
                    <a:pt x="179" y="180"/>
                  </a:lnTo>
                  <a:lnTo>
                    <a:pt x="184" y="192"/>
                  </a:lnTo>
                  <a:lnTo>
                    <a:pt x="190" y="203"/>
                  </a:lnTo>
                  <a:lnTo>
                    <a:pt x="196" y="215"/>
                  </a:lnTo>
                  <a:lnTo>
                    <a:pt x="202" y="228"/>
                  </a:lnTo>
                  <a:lnTo>
                    <a:pt x="207" y="240"/>
                  </a:lnTo>
                  <a:lnTo>
                    <a:pt x="211" y="252"/>
                  </a:lnTo>
                  <a:lnTo>
                    <a:pt x="215" y="263"/>
                  </a:lnTo>
                  <a:lnTo>
                    <a:pt x="218" y="274"/>
                  </a:lnTo>
                  <a:lnTo>
                    <a:pt x="219" y="285"/>
                  </a:lnTo>
                  <a:lnTo>
                    <a:pt x="218" y="294"/>
                  </a:lnTo>
                  <a:lnTo>
                    <a:pt x="216" y="303"/>
                  </a:lnTo>
                  <a:lnTo>
                    <a:pt x="211" y="310"/>
                  </a:lnTo>
                  <a:lnTo>
                    <a:pt x="211" y="310"/>
                  </a:lnTo>
                  <a:lnTo>
                    <a:pt x="200" y="298"/>
                  </a:lnTo>
                  <a:lnTo>
                    <a:pt x="190" y="286"/>
                  </a:lnTo>
                  <a:lnTo>
                    <a:pt x="180" y="273"/>
                  </a:lnTo>
                  <a:lnTo>
                    <a:pt x="170" y="261"/>
                  </a:lnTo>
                  <a:lnTo>
                    <a:pt x="162" y="248"/>
                  </a:lnTo>
                  <a:lnTo>
                    <a:pt x="154" y="235"/>
                  </a:lnTo>
                  <a:lnTo>
                    <a:pt x="146" y="221"/>
                  </a:lnTo>
                  <a:lnTo>
                    <a:pt x="139" y="208"/>
                  </a:lnTo>
                  <a:lnTo>
                    <a:pt x="132" y="195"/>
                  </a:lnTo>
                  <a:lnTo>
                    <a:pt x="125" y="182"/>
                  </a:lnTo>
                  <a:lnTo>
                    <a:pt x="117" y="168"/>
                  </a:lnTo>
                  <a:lnTo>
                    <a:pt x="110" y="155"/>
                  </a:lnTo>
                  <a:lnTo>
                    <a:pt x="103" y="143"/>
                  </a:lnTo>
                  <a:lnTo>
                    <a:pt x="95" y="130"/>
                  </a:lnTo>
                  <a:lnTo>
                    <a:pt x="87" y="118"/>
                  </a:lnTo>
                  <a:lnTo>
                    <a:pt x="78" y="105"/>
                  </a:lnTo>
                  <a:lnTo>
                    <a:pt x="78" y="105"/>
                  </a:lnTo>
                  <a:lnTo>
                    <a:pt x="70" y="94"/>
                  </a:lnTo>
                  <a:lnTo>
                    <a:pt x="59" y="82"/>
                  </a:lnTo>
                  <a:lnTo>
                    <a:pt x="50" y="69"/>
                  </a:lnTo>
                  <a:lnTo>
                    <a:pt x="41" y="54"/>
                  </a:lnTo>
                  <a:lnTo>
                    <a:pt x="33" y="39"/>
                  </a:lnTo>
                  <a:lnTo>
                    <a:pt x="27" y="26"/>
                  </a:lnTo>
                  <a:lnTo>
                    <a:pt x="23" y="13"/>
                  </a:lnTo>
                  <a:lnTo>
                    <a:pt x="2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5"/>
                  </a:lnTo>
                  <a:lnTo>
                    <a:pt x="2" y="29"/>
                  </a:lnTo>
                  <a:lnTo>
                    <a:pt x="4" y="43"/>
                  </a:lnTo>
                  <a:lnTo>
                    <a:pt x="6" y="59"/>
                  </a:lnTo>
                  <a:lnTo>
                    <a:pt x="10" y="74"/>
                  </a:lnTo>
                  <a:lnTo>
                    <a:pt x="13" y="88"/>
                  </a:lnTo>
                  <a:lnTo>
                    <a:pt x="16" y="103"/>
                  </a:lnTo>
                  <a:lnTo>
                    <a:pt x="20" y="119"/>
                  </a:lnTo>
                  <a:lnTo>
                    <a:pt x="23" y="134"/>
                  </a:lnTo>
                  <a:lnTo>
                    <a:pt x="26" y="149"/>
                  </a:lnTo>
                  <a:lnTo>
                    <a:pt x="29" y="164"/>
                  </a:lnTo>
                  <a:lnTo>
                    <a:pt x="32" y="181"/>
                  </a:lnTo>
                  <a:lnTo>
                    <a:pt x="34" y="196"/>
                  </a:lnTo>
                  <a:lnTo>
                    <a:pt x="36" y="211"/>
                  </a:lnTo>
                  <a:lnTo>
                    <a:pt x="37" y="227"/>
                  </a:lnTo>
                  <a:lnTo>
                    <a:pt x="38" y="242"/>
                  </a:lnTo>
                  <a:lnTo>
                    <a:pt x="38" y="242"/>
                  </a:lnTo>
                  <a:lnTo>
                    <a:pt x="38" y="251"/>
                  </a:lnTo>
                  <a:lnTo>
                    <a:pt x="37" y="266"/>
                  </a:lnTo>
                  <a:lnTo>
                    <a:pt x="36" y="286"/>
                  </a:lnTo>
                  <a:lnTo>
                    <a:pt x="36" y="306"/>
                  </a:lnTo>
                  <a:lnTo>
                    <a:pt x="38" y="326"/>
                  </a:lnTo>
                  <a:lnTo>
                    <a:pt x="42" y="343"/>
                  </a:lnTo>
                  <a:lnTo>
                    <a:pt x="49" y="355"/>
                  </a:lnTo>
                  <a:lnTo>
                    <a:pt x="60" y="359"/>
                  </a:lnTo>
                  <a:lnTo>
                    <a:pt x="60" y="359"/>
                  </a:lnTo>
                  <a:lnTo>
                    <a:pt x="60" y="344"/>
                  </a:lnTo>
                  <a:lnTo>
                    <a:pt x="61" y="327"/>
                  </a:lnTo>
                  <a:lnTo>
                    <a:pt x="62" y="311"/>
                  </a:lnTo>
                  <a:lnTo>
                    <a:pt x="63" y="294"/>
                  </a:lnTo>
                  <a:lnTo>
                    <a:pt x="66" y="276"/>
                  </a:lnTo>
                  <a:lnTo>
                    <a:pt x="68" y="260"/>
                  </a:lnTo>
                  <a:lnTo>
                    <a:pt x="71" y="244"/>
                  </a:lnTo>
                  <a:lnTo>
                    <a:pt x="73" y="229"/>
                  </a:lnTo>
                  <a:lnTo>
                    <a:pt x="66" y="226"/>
                  </a:lnTo>
                  <a:lnTo>
                    <a:pt x="66" y="212"/>
                  </a:lnTo>
                  <a:lnTo>
                    <a:pt x="72" y="209"/>
                  </a:lnTo>
                  <a:lnTo>
                    <a:pt x="72" y="209"/>
                  </a:lnTo>
                  <a:lnTo>
                    <a:pt x="72" y="205"/>
                  </a:lnTo>
                  <a:lnTo>
                    <a:pt x="71" y="200"/>
                  </a:lnTo>
                  <a:lnTo>
                    <a:pt x="70" y="195"/>
                  </a:lnTo>
                  <a:lnTo>
                    <a:pt x="69" y="189"/>
                  </a:lnTo>
                  <a:lnTo>
                    <a:pt x="69" y="184"/>
                  </a:lnTo>
                  <a:lnTo>
                    <a:pt x="69" y="179"/>
                  </a:lnTo>
                  <a:lnTo>
                    <a:pt x="70" y="174"/>
                  </a:lnTo>
                  <a:lnTo>
                    <a:pt x="72" y="170"/>
                  </a:lnTo>
                  <a:lnTo>
                    <a:pt x="72" y="170"/>
                  </a:lnTo>
                  <a:lnTo>
                    <a:pt x="82" y="180"/>
                  </a:lnTo>
                  <a:lnTo>
                    <a:pt x="90" y="190"/>
                  </a:lnTo>
                  <a:lnTo>
                    <a:pt x="97" y="201"/>
                  </a:lnTo>
                  <a:lnTo>
                    <a:pt x="104" y="212"/>
                  </a:lnTo>
                  <a:lnTo>
                    <a:pt x="110" y="224"/>
                  </a:lnTo>
                  <a:lnTo>
                    <a:pt x="116" y="236"/>
                  </a:lnTo>
                  <a:lnTo>
                    <a:pt x="122" y="248"/>
                  </a:lnTo>
                  <a:lnTo>
                    <a:pt x="128" y="260"/>
                  </a:lnTo>
                  <a:lnTo>
                    <a:pt x="133" y="271"/>
                  </a:lnTo>
                  <a:lnTo>
                    <a:pt x="139" y="284"/>
                  </a:lnTo>
                  <a:lnTo>
                    <a:pt x="146" y="295"/>
                  </a:lnTo>
                  <a:lnTo>
                    <a:pt x="154" y="306"/>
                  </a:lnTo>
                  <a:lnTo>
                    <a:pt x="162" y="317"/>
                  </a:lnTo>
                  <a:lnTo>
                    <a:pt x="172" y="327"/>
                  </a:lnTo>
                  <a:lnTo>
                    <a:pt x="185" y="336"/>
                  </a:lnTo>
                  <a:lnTo>
                    <a:pt x="198" y="346"/>
                  </a:lnTo>
                  <a:lnTo>
                    <a:pt x="198" y="346"/>
                  </a:lnTo>
                  <a:lnTo>
                    <a:pt x="222" y="359"/>
                  </a:lnTo>
                  <a:lnTo>
                    <a:pt x="241" y="367"/>
                  </a:lnTo>
                  <a:lnTo>
                    <a:pt x="253" y="369"/>
                  </a:lnTo>
                  <a:lnTo>
                    <a:pt x="262" y="367"/>
                  </a:lnTo>
                  <a:lnTo>
                    <a:pt x="266" y="361"/>
                  </a:lnTo>
                  <a:lnTo>
                    <a:pt x="267" y="351"/>
                  </a:lnTo>
                  <a:lnTo>
                    <a:pt x="265" y="339"/>
                  </a:lnTo>
                  <a:lnTo>
                    <a:pt x="261" y="324"/>
                  </a:lnTo>
                  <a:lnTo>
                    <a:pt x="256" y="308"/>
                  </a:lnTo>
                  <a:lnTo>
                    <a:pt x="249" y="291"/>
                  </a:lnTo>
                  <a:lnTo>
                    <a:pt x="241" y="273"/>
                  </a:lnTo>
                  <a:lnTo>
                    <a:pt x="234" y="256"/>
                  </a:lnTo>
                  <a:lnTo>
                    <a:pt x="227" y="240"/>
                  </a:lnTo>
                  <a:lnTo>
                    <a:pt x="221" y="226"/>
                  </a:lnTo>
                  <a:lnTo>
                    <a:pt x="217" y="212"/>
                  </a:lnTo>
                  <a:lnTo>
                    <a:pt x="216" y="20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6" name="Freeform 20"/>
            <p:cNvSpPr>
              <a:spLocks/>
            </p:cNvSpPr>
            <p:nvPr/>
          </p:nvSpPr>
          <p:spPr bwMode="auto">
            <a:xfrm>
              <a:off x="4281" y="1574"/>
              <a:ext cx="13" cy="53"/>
            </a:xfrm>
            <a:custGeom>
              <a:avLst/>
              <a:gdLst>
                <a:gd name="T0" fmla="*/ 39 w 39"/>
                <a:gd name="T1" fmla="*/ 108 h 158"/>
                <a:gd name="T2" fmla="*/ 38 w 39"/>
                <a:gd name="T3" fmla="*/ 95 h 158"/>
                <a:gd name="T4" fmla="*/ 37 w 39"/>
                <a:gd name="T5" fmla="*/ 81 h 158"/>
                <a:gd name="T6" fmla="*/ 35 w 39"/>
                <a:gd name="T7" fmla="*/ 68 h 158"/>
                <a:gd name="T8" fmla="*/ 32 w 39"/>
                <a:gd name="T9" fmla="*/ 54 h 158"/>
                <a:gd name="T10" fmla="*/ 29 w 39"/>
                <a:gd name="T11" fmla="*/ 39 h 158"/>
                <a:gd name="T12" fmla="*/ 27 w 39"/>
                <a:gd name="T13" fmla="*/ 26 h 158"/>
                <a:gd name="T14" fmla="*/ 25 w 39"/>
                <a:gd name="T15" fmla="*/ 12 h 158"/>
                <a:gd name="T16" fmla="*/ 24 w 39"/>
                <a:gd name="T17" fmla="*/ 0 h 158"/>
                <a:gd name="T18" fmla="*/ 10 w 39"/>
                <a:gd name="T19" fmla="*/ 5 h 158"/>
                <a:gd name="T20" fmla="*/ 2 w 39"/>
                <a:gd name="T21" fmla="*/ 19 h 158"/>
                <a:gd name="T22" fmla="*/ 0 w 39"/>
                <a:gd name="T23" fmla="*/ 39 h 158"/>
                <a:gd name="T24" fmla="*/ 1 w 39"/>
                <a:gd name="T25" fmla="*/ 64 h 158"/>
                <a:gd name="T26" fmla="*/ 4 w 39"/>
                <a:gd name="T27" fmla="*/ 89 h 158"/>
                <a:gd name="T28" fmla="*/ 8 w 39"/>
                <a:gd name="T29" fmla="*/ 113 h 158"/>
                <a:gd name="T30" fmla="*/ 12 w 39"/>
                <a:gd name="T31" fmla="*/ 131 h 158"/>
                <a:gd name="T32" fmla="*/ 13 w 39"/>
                <a:gd name="T33" fmla="*/ 143 h 158"/>
                <a:gd name="T34" fmla="*/ 14 w 39"/>
                <a:gd name="T35" fmla="*/ 155 h 158"/>
                <a:gd name="T36" fmla="*/ 17 w 39"/>
                <a:gd name="T37" fmla="*/ 158 h 158"/>
                <a:gd name="T38" fmla="*/ 22 w 39"/>
                <a:gd name="T39" fmla="*/ 155 h 158"/>
                <a:gd name="T40" fmla="*/ 26 w 39"/>
                <a:gd name="T41" fmla="*/ 148 h 158"/>
                <a:gd name="T42" fmla="*/ 31 w 39"/>
                <a:gd name="T43" fmla="*/ 137 h 158"/>
                <a:gd name="T44" fmla="*/ 35 w 39"/>
                <a:gd name="T45" fmla="*/ 126 h 158"/>
                <a:gd name="T46" fmla="*/ 38 w 39"/>
                <a:gd name="T47" fmla="*/ 116 h 158"/>
                <a:gd name="T48" fmla="*/ 39 w 39"/>
                <a:gd name="T49" fmla="*/ 10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9" h="158">
                  <a:moveTo>
                    <a:pt x="39" y="108"/>
                  </a:moveTo>
                  <a:lnTo>
                    <a:pt x="38" y="95"/>
                  </a:lnTo>
                  <a:lnTo>
                    <a:pt x="37" y="81"/>
                  </a:lnTo>
                  <a:lnTo>
                    <a:pt x="35" y="68"/>
                  </a:lnTo>
                  <a:lnTo>
                    <a:pt x="32" y="54"/>
                  </a:lnTo>
                  <a:lnTo>
                    <a:pt x="29" y="39"/>
                  </a:lnTo>
                  <a:lnTo>
                    <a:pt x="27" y="26"/>
                  </a:lnTo>
                  <a:lnTo>
                    <a:pt x="25" y="12"/>
                  </a:lnTo>
                  <a:lnTo>
                    <a:pt x="24" y="0"/>
                  </a:lnTo>
                  <a:lnTo>
                    <a:pt x="10" y="5"/>
                  </a:lnTo>
                  <a:lnTo>
                    <a:pt x="2" y="19"/>
                  </a:lnTo>
                  <a:lnTo>
                    <a:pt x="0" y="39"/>
                  </a:lnTo>
                  <a:lnTo>
                    <a:pt x="1" y="64"/>
                  </a:lnTo>
                  <a:lnTo>
                    <a:pt x="4" y="89"/>
                  </a:lnTo>
                  <a:lnTo>
                    <a:pt x="8" y="113"/>
                  </a:lnTo>
                  <a:lnTo>
                    <a:pt x="12" y="131"/>
                  </a:lnTo>
                  <a:lnTo>
                    <a:pt x="13" y="143"/>
                  </a:lnTo>
                  <a:lnTo>
                    <a:pt x="14" y="155"/>
                  </a:lnTo>
                  <a:lnTo>
                    <a:pt x="17" y="158"/>
                  </a:lnTo>
                  <a:lnTo>
                    <a:pt x="22" y="155"/>
                  </a:lnTo>
                  <a:lnTo>
                    <a:pt x="26" y="148"/>
                  </a:lnTo>
                  <a:lnTo>
                    <a:pt x="31" y="137"/>
                  </a:lnTo>
                  <a:lnTo>
                    <a:pt x="35" y="126"/>
                  </a:lnTo>
                  <a:lnTo>
                    <a:pt x="38" y="116"/>
                  </a:lnTo>
                  <a:lnTo>
                    <a:pt x="39" y="10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7" name="Freeform 21"/>
            <p:cNvSpPr>
              <a:spLocks/>
            </p:cNvSpPr>
            <p:nvPr/>
          </p:nvSpPr>
          <p:spPr bwMode="auto">
            <a:xfrm>
              <a:off x="4281" y="1574"/>
              <a:ext cx="13" cy="53"/>
            </a:xfrm>
            <a:custGeom>
              <a:avLst/>
              <a:gdLst>
                <a:gd name="T0" fmla="*/ 39 w 39"/>
                <a:gd name="T1" fmla="*/ 108 h 158"/>
                <a:gd name="T2" fmla="*/ 39 w 39"/>
                <a:gd name="T3" fmla="*/ 108 h 158"/>
                <a:gd name="T4" fmla="*/ 38 w 39"/>
                <a:gd name="T5" fmla="*/ 95 h 158"/>
                <a:gd name="T6" fmla="*/ 37 w 39"/>
                <a:gd name="T7" fmla="*/ 81 h 158"/>
                <a:gd name="T8" fmla="*/ 35 w 39"/>
                <a:gd name="T9" fmla="*/ 68 h 158"/>
                <a:gd name="T10" fmla="*/ 32 w 39"/>
                <a:gd name="T11" fmla="*/ 54 h 158"/>
                <a:gd name="T12" fmla="*/ 29 w 39"/>
                <a:gd name="T13" fmla="*/ 39 h 158"/>
                <a:gd name="T14" fmla="*/ 27 w 39"/>
                <a:gd name="T15" fmla="*/ 26 h 158"/>
                <a:gd name="T16" fmla="*/ 25 w 39"/>
                <a:gd name="T17" fmla="*/ 12 h 158"/>
                <a:gd name="T18" fmla="*/ 24 w 39"/>
                <a:gd name="T19" fmla="*/ 0 h 158"/>
                <a:gd name="T20" fmla="*/ 24 w 39"/>
                <a:gd name="T21" fmla="*/ 0 h 158"/>
                <a:gd name="T22" fmla="*/ 10 w 39"/>
                <a:gd name="T23" fmla="*/ 5 h 158"/>
                <a:gd name="T24" fmla="*/ 2 w 39"/>
                <a:gd name="T25" fmla="*/ 19 h 158"/>
                <a:gd name="T26" fmla="*/ 0 w 39"/>
                <a:gd name="T27" fmla="*/ 39 h 158"/>
                <a:gd name="T28" fmla="*/ 1 w 39"/>
                <a:gd name="T29" fmla="*/ 64 h 158"/>
                <a:gd name="T30" fmla="*/ 4 w 39"/>
                <a:gd name="T31" fmla="*/ 89 h 158"/>
                <a:gd name="T32" fmla="*/ 8 w 39"/>
                <a:gd name="T33" fmla="*/ 113 h 158"/>
                <a:gd name="T34" fmla="*/ 12 w 39"/>
                <a:gd name="T35" fmla="*/ 131 h 158"/>
                <a:gd name="T36" fmla="*/ 13 w 39"/>
                <a:gd name="T37" fmla="*/ 143 h 158"/>
                <a:gd name="T38" fmla="*/ 13 w 39"/>
                <a:gd name="T39" fmla="*/ 143 h 158"/>
                <a:gd name="T40" fmla="*/ 14 w 39"/>
                <a:gd name="T41" fmla="*/ 155 h 158"/>
                <a:gd name="T42" fmla="*/ 17 w 39"/>
                <a:gd name="T43" fmla="*/ 158 h 158"/>
                <a:gd name="T44" fmla="*/ 22 w 39"/>
                <a:gd name="T45" fmla="*/ 155 h 158"/>
                <a:gd name="T46" fmla="*/ 26 w 39"/>
                <a:gd name="T47" fmla="*/ 148 h 158"/>
                <a:gd name="T48" fmla="*/ 31 w 39"/>
                <a:gd name="T49" fmla="*/ 137 h 158"/>
                <a:gd name="T50" fmla="*/ 35 w 39"/>
                <a:gd name="T51" fmla="*/ 126 h 158"/>
                <a:gd name="T52" fmla="*/ 38 w 39"/>
                <a:gd name="T53" fmla="*/ 116 h 158"/>
                <a:gd name="T54" fmla="*/ 39 w 39"/>
                <a:gd name="T55" fmla="*/ 10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9" h="158">
                  <a:moveTo>
                    <a:pt x="39" y="108"/>
                  </a:moveTo>
                  <a:lnTo>
                    <a:pt x="39" y="108"/>
                  </a:lnTo>
                  <a:lnTo>
                    <a:pt x="38" y="95"/>
                  </a:lnTo>
                  <a:lnTo>
                    <a:pt x="37" y="81"/>
                  </a:lnTo>
                  <a:lnTo>
                    <a:pt x="35" y="68"/>
                  </a:lnTo>
                  <a:lnTo>
                    <a:pt x="32" y="54"/>
                  </a:lnTo>
                  <a:lnTo>
                    <a:pt x="29" y="39"/>
                  </a:lnTo>
                  <a:lnTo>
                    <a:pt x="27" y="26"/>
                  </a:lnTo>
                  <a:lnTo>
                    <a:pt x="25" y="1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0" y="5"/>
                  </a:lnTo>
                  <a:lnTo>
                    <a:pt x="2" y="19"/>
                  </a:lnTo>
                  <a:lnTo>
                    <a:pt x="0" y="39"/>
                  </a:lnTo>
                  <a:lnTo>
                    <a:pt x="1" y="64"/>
                  </a:lnTo>
                  <a:lnTo>
                    <a:pt x="4" y="89"/>
                  </a:lnTo>
                  <a:lnTo>
                    <a:pt x="8" y="113"/>
                  </a:lnTo>
                  <a:lnTo>
                    <a:pt x="12" y="131"/>
                  </a:lnTo>
                  <a:lnTo>
                    <a:pt x="13" y="143"/>
                  </a:lnTo>
                  <a:lnTo>
                    <a:pt x="13" y="143"/>
                  </a:lnTo>
                  <a:lnTo>
                    <a:pt x="14" y="155"/>
                  </a:lnTo>
                  <a:lnTo>
                    <a:pt x="17" y="158"/>
                  </a:lnTo>
                  <a:lnTo>
                    <a:pt x="22" y="155"/>
                  </a:lnTo>
                  <a:lnTo>
                    <a:pt x="26" y="148"/>
                  </a:lnTo>
                  <a:lnTo>
                    <a:pt x="31" y="137"/>
                  </a:lnTo>
                  <a:lnTo>
                    <a:pt x="35" y="126"/>
                  </a:lnTo>
                  <a:lnTo>
                    <a:pt x="38" y="116"/>
                  </a:lnTo>
                  <a:lnTo>
                    <a:pt x="39" y="108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8" name="Freeform 22"/>
            <p:cNvSpPr>
              <a:spLocks/>
            </p:cNvSpPr>
            <p:nvPr/>
          </p:nvSpPr>
          <p:spPr bwMode="auto">
            <a:xfrm>
              <a:off x="4286" y="1655"/>
              <a:ext cx="32" cy="79"/>
            </a:xfrm>
            <a:custGeom>
              <a:avLst/>
              <a:gdLst>
                <a:gd name="T0" fmla="*/ 41 w 95"/>
                <a:gd name="T1" fmla="*/ 80 h 236"/>
                <a:gd name="T2" fmla="*/ 43 w 95"/>
                <a:gd name="T3" fmla="*/ 41 h 236"/>
                <a:gd name="T4" fmla="*/ 40 w 95"/>
                <a:gd name="T5" fmla="*/ 7 h 236"/>
                <a:gd name="T6" fmla="*/ 22 w 95"/>
                <a:gd name="T7" fmla="*/ 1 h 236"/>
                <a:gd name="T8" fmla="*/ 10 w 95"/>
                <a:gd name="T9" fmla="*/ 21 h 236"/>
                <a:gd name="T10" fmla="*/ 15 w 95"/>
                <a:gd name="T11" fmla="*/ 39 h 236"/>
                <a:gd name="T12" fmla="*/ 16 w 95"/>
                <a:gd name="T13" fmla="*/ 57 h 236"/>
                <a:gd name="T14" fmla="*/ 11 w 95"/>
                <a:gd name="T15" fmla="*/ 74 h 236"/>
                <a:gd name="T16" fmla="*/ 9 w 95"/>
                <a:gd name="T17" fmla="*/ 84 h 236"/>
                <a:gd name="T18" fmla="*/ 7 w 95"/>
                <a:gd name="T19" fmla="*/ 90 h 236"/>
                <a:gd name="T20" fmla="*/ 13 w 95"/>
                <a:gd name="T21" fmla="*/ 97 h 236"/>
                <a:gd name="T22" fmla="*/ 11 w 95"/>
                <a:gd name="T23" fmla="*/ 105 h 236"/>
                <a:gd name="T24" fmla="*/ 14 w 95"/>
                <a:gd name="T25" fmla="*/ 113 h 236"/>
                <a:gd name="T26" fmla="*/ 2 w 95"/>
                <a:gd name="T27" fmla="*/ 140 h 236"/>
                <a:gd name="T28" fmla="*/ 1 w 95"/>
                <a:gd name="T29" fmla="*/ 174 h 236"/>
                <a:gd name="T30" fmla="*/ 5 w 95"/>
                <a:gd name="T31" fmla="*/ 209 h 236"/>
                <a:gd name="T32" fmla="*/ 8 w 95"/>
                <a:gd name="T33" fmla="*/ 236 h 236"/>
                <a:gd name="T34" fmla="*/ 40 w 95"/>
                <a:gd name="T35" fmla="*/ 223 h 236"/>
                <a:gd name="T36" fmla="*/ 64 w 95"/>
                <a:gd name="T37" fmla="*/ 192 h 236"/>
                <a:gd name="T38" fmla="*/ 81 w 95"/>
                <a:gd name="T39" fmla="*/ 159 h 236"/>
                <a:gd name="T40" fmla="*/ 90 w 95"/>
                <a:gd name="T41" fmla="*/ 138 h 236"/>
                <a:gd name="T42" fmla="*/ 95 w 95"/>
                <a:gd name="T43" fmla="*/ 115 h 236"/>
                <a:gd name="T44" fmla="*/ 87 w 95"/>
                <a:gd name="T45" fmla="*/ 96 h 236"/>
                <a:gd name="T46" fmla="*/ 74 w 95"/>
                <a:gd name="T47" fmla="*/ 90 h 236"/>
                <a:gd name="T48" fmla="*/ 68 w 95"/>
                <a:gd name="T49" fmla="*/ 106 h 236"/>
                <a:gd name="T50" fmla="*/ 65 w 95"/>
                <a:gd name="T51" fmla="*/ 117 h 236"/>
                <a:gd name="T52" fmla="*/ 57 w 95"/>
                <a:gd name="T53" fmla="*/ 130 h 236"/>
                <a:gd name="T54" fmla="*/ 49 w 95"/>
                <a:gd name="T55" fmla="*/ 142 h 236"/>
                <a:gd name="T56" fmla="*/ 42 w 95"/>
                <a:gd name="T57" fmla="*/ 152 h 236"/>
                <a:gd name="T58" fmla="*/ 39 w 95"/>
                <a:gd name="T59" fmla="*/ 141 h 236"/>
                <a:gd name="T60" fmla="*/ 39 w 95"/>
                <a:gd name="T61" fmla="*/ 127 h 236"/>
                <a:gd name="T62" fmla="*/ 40 w 95"/>
                <a:gd name="T63" fmla="*/ 111 h 236"/>
                <a:gd name="T64" fmla="*/ 41 w 95"/>
                <a:gd name="T65" fmla="*/ 97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5" h="236">
                  <a:moveTo>
                    <a:pt x="41" y="97"/>
                  </a:moveTo>
                  <a:lnTo>
                    <a:pt x="41" y="80"/>
                  </a:lnTo>
                  <a:lnTo>
                    <a:pt x="43" y="61"/>
                  </a:lnTo>
                  <a:lnTo>
                    <a:pt x="43" y="41"/>
                  </a:lnTo>
                  <a:lnTo>
                    <a:pt x="43" y="22"/>
                  </a:lnTo>
                  <a:lnTo>
                    <a:pt x="40" y="7"/>
                  </a:lnTo>
                  <a:lnTo>
                    <a:pt x="34" y="0"/>
                  </a:lnTo>
                  <a:lnTo>
                    <a:pt x="22" y="1"/>
                  </a:lnTo>
                  <a:lnTo>
                    <a:pt x="5" y="15"/>
                  </a:lnTo>
                  <a:lnTo>
                    <a:pt x="10" y="21"/>
                  </a:lnTo>
                  <a:lnTo>
                    <a:pt x="13" y="29"/>
                  </a:lnTo>
                  <a:lnTo>
                    <a:pt x="15" y="39"/>
                  </a:lnTo>
                  <a:lnTo>
                    <a:pt x="16" y="48"/>
                  </a:lnTo>
                  <a:lnTo>
                    <a:pt x="16" y="57"/>
                  </a:lnTo>
                  <a:lnTo>
                    <a:pt x="14" y="66"/>
                  </a:lnTo>
                  <a:lnTo>
                    <a:pt x="11" y="74"/>
                  </a:lnTo>
                  <a:lnTo>
                    <a:pt x="6" y="80"/>
                  </a:lnTo>
                  <a:lnTo>
                    <a:pt x="9" y="84"/>
                  </a:lnTo>
                  <a:lnTo>
                    <a:pt x="9" y="86"/>
                  </a:lnTo>
                  <a:lnTo>
                    <a:pt x="7" y="90"/>
                  </a:lnTo>
                  <a:lnTo>
                    <a:pt x="6" y="94"/>
                  </a:lnTo>
                  <a:lnTo>
                    <a:pt x="13" y="97"/>
                  </a:lnTo>
                  <a:lnTo>
                    <a:pt x="12" y="101"/>
                  </a:lnTo>
                  <a:lnTo>
                    <a:pt x="11" y="105"/>
                  </a:lnTo>
                  <a:lnTo>
                    <a:pt x="10" y="108"/>
                  </a:lnTo>
                  <a:lnTo>
                    <a:pt x="14" y="113"/>
                  </a:lnTo>
                  <a:lnTo>
                    <a:pt x="6" y="125"/>
                  </a:lnTo>
                  <a:lnTo>
                    <a:pt x="2" y="140"/>
                  </a:lnTo>
                  <a:lnTo>
                    <a:pt x="0" y="157"/>
                  </a:lnTo>
                  <a:lnTo>
                    <a:pt x="1" y="174"/>
                  </a:lnTo>
                  <a:lnTo>
                    <a:pt x="3" y="192"/>
                  </a:lnTo>
                  <a:lnTo>
                    <a:pt x="5" y="209"/>
                  </a:lnTo>
                  <a:lnTo>
                    <a:pt x="7" y="224"/>
                  </a:lnTo>
                  <a:lnTo>
                    <a:pt x="8" y="236"/>
                  </a:lnTo>
                  <a:lnTo>
                    <a:pt x="26" y="232"/>
                  </a:lnTo>
                  <a:lnTo>
                    <a:pt x="40" y="223"/>
                  </a:lnTo>
                  <a:lnTo>
                    <a:pt x="53" y="209"/>
                  </a:lnTo>
                  <a:lnTo>
                    <a:pt x="64" y="192"/>
                  </a:lnTo>
                  <a:lnTo>
                    <a:pt x="73" y="175"/>
                  </a:lnTo>
                  <a:lnTo>
                    <a:pt x="81" y="159"/>
                  </a:lnTo>
                  <a:lnTo>
                    <a:pt x="86" y="147"/>
                  </a:lnTo>
                  <a:lnTo>
                    <a:pt x="90" y="138"/>
                  </a:lnTo>
                  <a:lnTo>
                    <a:pt x="95" y="127"/>
                  </a:lnTo>
                  <a:lnTo>
                    <a:pt x="95" y="115"/>
                  </a:lnTo>
                  <a:lnTo>
                    <a:pt x="92" y="105"/>
                  </a:lnTo>
                  <a:lnTo>
                    <a:pt x="87" y="96"/>
                  </a:lnTo>
                  <a:lnTo>
                    <a:pt x="79" y="91"/>
                  </a:lnTo>
                  <a:lnTo>
                    <a:pt x="74" y="90"/>
                  </a:lnTo>
                  <a:lnTo>
                    <a:pt x="69" y="94"/>
                  </a:lnTo>
                  <a:lnTo>
                    <a:pt x="68" y="106"/>
                  </a:lnTo>
                  <a:lnTo>
                    <a:pt x="67" y="111"/>
                  </a:lnTo>
                  <a:lnTo>
                    <a:pt x="65" y="117"/>
                  </a:lnTo>
                  <a:lnTo>
                    <a:pt x="61" y="124"/>
                  </a:lnTo>
                  <a:lnTo>
                    <a:pt x="57" y="130"/>
                  </a:lnTo>
                  <a:lnTo>
                    <a:pt x="53" y="136"/>
                  </a:lnTo>
                  <a:lnTo>
                    <a:pt x="49" y="142"/>
                  </a:lnTo>
                  <a:lnTo>
                    <a:pt x="45" y="148"/>
                  </a:lnTo>
                  <a:lnTo>
                    <a:pt x="42" y="152"/>
                  </a:lnTo>
                  <a:lnTo>
                    <a:pt x="40" y="148"/>
                  </a:lnTo>
                  <a:lnTo>
                    <a:pt x="39" y="141"/>
                  </a:lnTo>
                  <a:lnTo>
                    <a:pt x="39" y="134"/>
                  </a:lnTo>
                  <a:lnTo>
                    <a:pt x="39" y="127"/>
                  </a:lnTo>
                  <a:lnTo>
                    <a:pt x="39" y="119"/>
                  </a:lnTo>
                  <a:lnTo>
                    <a:pt x="40" y="111"/>
                  </a:lnTo>
                  <a:lnTo>
                    <a:pt x="41" y="104"/>
                  </a:lnTo>
                  <a:lnTo>
                    <a:pt x="41" y="9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59" name="Freeform 23"/>
            <p:cNvSpPr>
              <a:spLocks/>
            </p:cNvSpPr>
            <p:nvPr/>
          </p:nvSpPr>
          <p:spPr bwMode="auto">
            <a:xfrm>
              <a:off x="4286" y="1655"/>
              <a:ext cx="32" cy="79"/>
            </a:xfrm>
            <a:custGeom>
              <a:avLst/>
              <a:gdLst>
                <a:gd name="T0" fmla="*/ 41 w 95"/>
                <a:gd name="T1" fmla="*/ 97 h 236"/>
                <a:gd name="T2" fmla="*/ 43 w 95"/>
                <a:gd name="T3" fmla="*/ 61 h 236"/>
                <a:gd name="T4" fmla="*/ 43 w 95"/>
                <a:gd name="T5" fmla="*/ 22 h 236"/>
                <a:gd name="T6" fmla="*/ 34 w 95"/>
                <a:gd name="T7" fmla="*/ 0 h 236"/>
                <a:gd name="T8" fmla="*/ 5 w 95"/>
                <a:gd name="T9" fmla="*/ 15 h 236"/>
                <a:gd name="T10" fmla="*/ 10 w 95"/>
                <a:gd name="T11" fmla="*/ 21 h 236"/>
                <a:gd name="T12" fmla="*/ 15 w 95"/>
                <a:gd name="T13" fmla="*/ 39 h 236"/>
                <a:gd name="T14" fmla="*/ 16 w 95"/>
                <a:gd name="T15" fmla="*/ 57 h 236"/>
                <a:gd name="T16" fmla="*/ 11 w 95"/>
                <a:gd name="T17" fmla="*/ 74 h 236"/>
                <a:gd name="T18" fmla="*/ 6 w 95"/>
                <a:gd name="T19" fmla="*/ 80 h 236"/>
                <a:gd name="T20" fmla="*/ 9 w 95"/>
                <a:gd name="T21" fmla="*/ 86 h 236"/>
                <a:gd name="T22" fmla="*/ 6 w 95"/>
                <a:gd name="T23" fmla="*/ 94 h 236"/>
                <a:gd name="T24" fmla="*/ 13 w 95"/>
                <a:gd name="T25" fmla="*/ 97 h 236"/>
                <a:gd name="T26" fmla="*/ 11 w 95"/>
                <a:gd name="T27" fmla="*/ 105 h 236"/>
                <a:gd name="T28" fmla="*/ 14 w 95"/>
                <a:gd name="T29" fmla="*/ 113 h 236"/>
                <a:gd name="T30" fmla="*/ 6 w 95"/>
                <a:gd name="T31" fmla="*/ 125 h 236"/>
                <a:gd name="T32" fmla="*/ 0 w 95"/>
                <a:gd name="T33" fmla="*/ 157 h 236"/>
                <a:gd name="T34" fmla="*/ 3 w 95"/>
                <a:gd name="T35" fmla="*/ 192 h 236"/>
                <a:gd name="T36" fmla="*/ 7 w 95"/>
                <a:gd name="T37" fmla="*/ 224 h 236"/>
                <a:gd name="T38" fmla="*/ 8 w 95"/>
                <a:gd name="T39" fmla="*/ 236 h 236"/>
                <a:gd name="T40" fmla="*/ 40 w 95"/>
                <a:gd name="T41" fmla="*/ 223 h 236"/>
                <a:gd name="T42" fmla="*/ 64 w 95"/>
                <a:gd name="T43" fmla="*/ 192 h 236"/>
                <a:gd name="T44" fmla="*/ 81 w 95"/>
                <a:gd name="T45" fmla="*/ 159 h 236"/>
                <a:gd name="T46" fmla="*/ 90 w 95"/>
                <a:gd name="T47" fmla="*/ 138 h 236"/>
                <a:gd name="T48" fmla="*/ 95 w 95"/>
                <a:gd name="T49" fmla="*/ 127 h 236"/>
                <a:gd name="T50" fmla="*/ 92 w 95"/>
                <a:gd name="T51" fmla="*/ 105 h 236"/>
                <a:gd name="T52" fmla="*/ 79 w 95"/>
                <a:gd name="T53" fmla="*/ 91 h 236"/>
                <a:gd name="T54" fmla="*/ 69 w 95"/>
                <a:gd name="T55" fmla="*/ 94 h 236"/>
                <a:gd name="T56" fmla="*/ 68 w 95"/>
                <a:gd name="T57" fmla="*/ 106 h 236"/>
                <a:gd name="T58" fmla="*/ 65 w 95"/>
                <a:gd name="T59" fmla="*/ 117 h 236"/>
                <a:gd name="T60" fmla="*/ 57 w 95"/>
                <a:gd name="T61" fmla="*/ 130 h 236"/>
                <a:gd name="T62" fmla="*/ 49 w 95"/>
                <a:gd name="T63" fmla="*/ 142 h 236"/>
                <a:gd name="T64" fmla="*/ 42 w 95"/>
                <a:gd name="T65" fmla="*/ 152 h 236"/>
                <a:gd name="T66" fmla="*/ 40 w 95"/>
                <a:gd name="T67" fmla="*/ 148 h 236"/>
                <a:gd name="T68" fmla="*/ 39 w 95"/>
                <a:gd name="T69" fmla="*/ 134 h 236"/>
                <a:gd name="T70" fmla="*/ 39 w 95"/>
                <a:gd name="T71" fmla="*/ 119 h 236"/>
                <a:gd name="T72" fmla="*/ 41 w 95"/>
                <a:gd name="T73" fmla="*/ 104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5" h="236">
                  <a:moveTo>
                    <a:pt x="41" y="97"/>
                  </a:moveTo>
                  <a:lnTo>
                    <a:pt x="41" y="97"/>
                  </a:lnTo>
                  <a:lnTo>
                    <a:pt x="41" y="80"/>
                  </a:lnTo>
                  <a:lnTo>
                    <a:pt x="43" y="61"/>
                  </a:lnTo>
                  <a:lnTo>
                    <a:pt x="43" y="41"/>
                  </a:lnTo>
                  <a:lnTo>
                    <a:pt x="43" y="22"/>
                  </a:lnTo>
                  <a:lnTo>
                    <a:pt x="40" y="7"/>
                  </a:lnTo>
                  <a:lnTo>
                    <a:pt x="34" y="0"/>
                  </a:lnTo>
                  <a:lnTo>
                    <a:pt x="22" y="1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10" y="21"/>
                  </a:lnTo>
                  <a:lnTo>
                    <a:pt x="13" y="29"/>
                  </a:lnTo>
                  <a:lnTo>
                    <a:pt x="15" y="39"/>
                  </a:lnTo>
                  <a:lnTo>
                    <a:pt x="16" y="48"/>
                  </a:lnTo>
                  <a:lnTo>
                    <a:pt x="16" y="57"/>
                  </a:lnTo>
                  <a:lnTo>
                    <a:pt x="14" y="66"/>
                  </a:lnTo>
                  <a:lnTo>
                    <a:pt x="11" y="74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9" y="84"/>
                  </a:lnTo>
                  <a:lnTo>
                    <a:pt x="9" y="86"/>
                  </a:lnTo>
                  <a:lnTo>
                    <a:pt x="7" y="90"/>
                  </a:lnTo>
                  <a:lnTo>
                    <a:pt x="6" y="94"/>
                  </a:lnTo>
                  <a:lnTo>
                    <a:pt x="13" y="97"/>
                  </a:lnTo>
                  <a:lnTo>
                    <a:pt x="13" y="97"/>
                  </a:lnTo>
                  <a:lnTo>
                    <a:pt x="12" y="101"/>
                  </a:lnTo>
                  <a:lnTo>
                    <a:pt x="11" y="105"/>
                  </a:lnTo>
                  <a:lnTo>
                    <a:pt x="10" y="108"/>
                  </a:lnTo>
                  <a:lnTo>
                    <a:pt x="14" y="113"/>
                  </a:lnTo>
                  <a:lnTo>
                    <a:pt x="14" y="113"/>
                  </a:lnTo>
                  <a:lnTo>
                    <a:pt x="6" y="125"/>
                  </a:lnTo>
                  <a:lnTo>
                    <a:pt x="2" y="140"/>
                  </a:lnTo>
                  <a:lnTo>
                    <a:pt x="0" y="157"/>
                  </a:lnTo>
                  <a:lnTo>
                    <a:pt x="1" y="174"/>
                  </a:lnTo>
                  <a:lnTo>
                    <a:pt x="3" y="192"/>
                  </a:lnTo>
                  <a:lnTo>
                    <a:pt x="5" y="209"/>
                  </a:lnTo>
                  <a:lnTo>
                    <a:pt x="7" y="224"/>
                  </a:lnTo>
                  <a:lnTo>
                    <a:pt x="8" y="236"/>
                  </a:lnTo>
                  <a:lnTo>
                    <a:pt x="8" y="236"/>
                  </a:lnTo>
                  <a:lnTo>
                    <a:pt x="26" y="232"/>
                  </a:lnTo>
                  <a:lnTo>
                    <a:pt x="40" y="223"/>
                  </a:lnTo>
                  <a:lnTo>
                    <a:pt x="53" y="209"/>
                  </a:lnTo>
                  <a:lnTo>
                    <a:pt x="64" y="192"/>
                  </a:lnTo>
                  <a:lnTo>
                    <a:pt x="73" y="175"/>
                  </a:lnTo>
                  <a:lnTo>
                    <a:pt x="81" y="159"/>
                  </a:lnTo>
                  <a:lnTo>
                    <a:pt x="86" y="147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95" y="127"/>
                  </a:lnTo>
                  <a:lnTo>
                    <a:pt x="95" y="115"/>
                  </a:lnTo>
                  <a:lnTo>
                    <a:pt x="92" y="105"/>
                  </a:lnTo>
                  <a:lnTo>
                    <a:pt x="87" y="96"/>
                  </a:lnTo>
                  <a:lnTo>
                    <a:pt x="79" y="91"/>
                  </a:lnTo>
                  <a:lnTo>
                    <a:pt x="74" y="90"/>
                  </a:lnTo>
                  <a:lnTo>
                    <a:pt x="69" y="94"/>
                  </a:lnTo>
                  <a:lnTo>
                    <a:pt x="68" y="106"/>
                  </a:lnTo>
                  <a:lnTo>
                    <a:pt x="68" y="106"/>
                  </a:lnTo>
                  <a:lnTo>
                    <a:pt x="67" y="111"/>
                  </a:lnTo>
                  <a:lnTo>
                    <a:pt x="65" y="117"/>
                  </a:lnTo>
                  <a:lnTo>
                    <a:pt x="61" y="124"/>
                  </a:lnTo>
                  <a:lnTo>
                    <a:pt x="57" y="130"/>
                  </a:lnTo>
                  <a:lnTo>
                    <a:pt x="53" y="136"/>
                  </a:lnTo>
                  <a:lnTo>
                    <a:pt x="49" y="142"/>
                  </a:lnTo>
                  <a:lnTo>
                    <a:pt x="45" y="148"/>
                  </a:lnTo>
                  <a:lnTo>
                    <a:pt x="42" y="152"/>
                  </a:lnTo>
                  <a:lnTo>
                    <a:pt x="42" y="152"/>
                  </a:lnTo>
                  <a:lnTo>
                    <a:pt x="40" y="148"/>
                  </a:lnTo>
                  <a:lnTo>
                    <a:pt x="39" y="141"/>
                  </a:lnTo>
                  <a:lnTo>
                    <a:pt x="39" y="134"/>
                  </a:lnTo>
                  <a:lnTo>
                    <a:pt x="39" y="127"/>
                  </a:lnTo>
                  <a:lnTo>
                    <a:pt x="39" y="119"/>
                  </a:lnTo>
                  <a:lnTo>
                    <a:pt x="40" y="111"/>
                  </a:lnTo>
                  <a:lnTo>
                    <a:pt x="41" y="104"/>
                  </a:lnTo>
                  <a:lnTo>
                    <a:pt x="41" y="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0" name="Freeform 24"/>
            <p:cNvSpPr>
              <a:spLocks/>
            </p:cNvSpPr>
            <p:nvPr/>
          </p:nvSpPr>
          <p:spPr bwMode="auto">
            <a:xfrm>
              <a:off x="4318" y="1580"/>
              <a:ext cx="85" cy="230"/>
            </a:xfrm>
            <a:custGeom>
              <a:avLst/>
              <a:gdLst>
                <a:gd name="T0" fmla="*/ 4 w 255"/>
                <a:gd name="T1" fmla="*/ 179 h 689"/>
                <a:gd name="T2" fmla="*/ 0 w 255"/>
                <a:gd name="T3" fmla="*/ 205 h 689"/>
                <a:gd name="T4" fmla="*/ 6 w 255"/>
                <a:gd name="T5" fmla="*/ 227 h 689"/>
                <a:gd name="T6" fmla="*/ 41 w 255"/>
                <a:gd name="T7" fmla="*/ 177 h 689"/>
                <a:gd name="T8" fmla="*/ 46 w 255"/>
                <a:gd name="T9" fmla="*/ 115 h 689"/>
                <a:gd name="T10" fmla="*/ 69 w 255"/>
                <a:gd name="T11" fmla="*/ 94 h 689"/>
                <a:gd name="T12" fmla="*/ 84 w 255"/>
                <a:gd name="T13" fmla="*/ 138 h 689"/>
                <a:gd name="T14" fmla="*/ 83 w 255"/>
                <a:gd name="T15" fmla="*/ 189 h 689"/>
                <a:gd name="T16" fmla="*/ 73 w 255"/>
                <a:gd name="T17" fmla="*/ 243 h 689"/>
                <a:gd name="T18" fmla="*/ 61 w 255"/>
                <a:gd name="T19" fmla="*/ 294 h 689"/>
                <a:gd name="T20" fmla="*/ 56 w 255"/>
                <a:gd name="T21" fmla="*/ 337 h 689"/>
                <a:gd name="T22" fmla="*/ 66 w 255"/>
                <a:gd name="T23" fmla="*/ 469 h 689"/>
                <a:gd name="T24" fmla="*/ 77 w 255"/>
                <a:gd name="T25" fmla="*/ 474 h 689"/>
                <a:gd name="T26" fmla="*/ 99 w 255"/>
                <a:gd name="T27" fmla="*/ 477 h 689"/>
                <a:gd name="T28" fmla="*/ 101 w 255"/>
                <a:gd name="T29" fmla="*/ 441 h 689"/>
                <a:gd name="T30" fmla="*/ 107 w 255"/>
                <a:gd name="T31" fmla="*/ 398 h 689"/>
                <a:gd name="T32" fmla="*/ 118 w 255"/>
                <a:gd name="T33" fmla="*/ 355 h 689"/>
                <a:gd name="T34" fmla="*/ 134 w 255"/>
                <a:gd name="T35" fmla="*/ 313 h 689"/>
                <a:gd name="T36" fmla="*/ 157 w 255"/>
                <a:gd name="T37" fmla="*/ 279 h 689"/>
                <a:gd name="T38" fmla="*/ 186 w 255"/>
                <a:gd name="T39" fmla="*/ 299 h 689"/>
                <a:gd name="T40" fmla="*/ 195 w 255"/>
                <a:gd name="T41" fmla="*/ 351 h 689"/>
                <a:gd name="T42" fmla="*/ 189 w 255"/>
                <a:gd name="T43" fmla="*/ 407 h 689"/>
                <a:gd name="T44" fmla="*/ 182 w 255"/>
                <a:gd name="T45" fmla="*/ 464 h 689"/>
                <a:gd name="T46" fmla="*/ 187 w 255"/>
                <a:gd name="T47" fmla="*/ 517 h 689"/>
                <a:gd name="T48" fmla="*/ 210 w 255"/>
                <a:gd name="T49" fmla="*/ 565 h 689"/>
                <a:gd name="T50" fmla="*/ 213 w 255"/>
                <a:gd name="T51" fmla="*/ 619 h 689"/>
                <a:gd name="T52" fmla="*/ 221 w 255"/>
                <a:gd name="T53" fmla="*/ 674 h 689"/>
                <a:gd name="T54" fmla="*/ 253 w 255"/>
                <a:gd name="T55" fmla="*/ 669 h 689"/>
                <a:gd name="T56" fmla="*/ 248 w 255"/>
                <a:gd name="T57" fmla="*/ 611 h 689"/>
                <a:gd name="T58" fmla="*/ 237 w 255"/>
                <a:gd name="T59" fmla="*/ 562 h 689"/>
                <a:gd name="T60" fmla="*/ 232 w 255"/>
                <a:gd name="T61" fmla="*/ 504 h 689"/>
                <a:gd name="T62" fmla="*/ 222 w 255"/>
                <a:gd name="T63" fmla="*/ 445 h 689"/>
                <a:gd name="T64" fmla="*/ 209 w 255"/>
                <a:gd name="T65" fmla="*/ 386 h 689"/>
                <a:gd name="T66" fmla="*/ 202 w 255"/>
                <a:gd name="T67" fmla="*/ 327 h 689"/>
                <a:gd name="T68" fmla="*/ 202 w 255"/>
                <a:gd name="T69" fmla="*/ 269 h 689"/>
                <a:gd name="T70" fmla="*/ 197 w 255"/>
                <a:gd name="T71" fmla="*/ 237 h 689"/>
                <a:gd name="T72" fmla="*/ 191 w 255"/>
                <a:gd name="T73" fmla="*/ 205 h 689"/>
                <a:gd name="T74" fmla="*/ 184 w 255"/>
                <a:gd name="T75" fmla="*/ 172 h 689"/>
                <a:gd name="T76" fmla="*/ 162 w 255"/>
                <a:gd name="T77" fmla="*/ 179 h 689"/>
                <a:gd name="T78" fmla="*/ 135 w 255"/>
                <a:gd name="T79" fmla="*/ 240 h 689"/>
                <a:gd name="T80" fmla="*/ 123 w 255"/>
                <a:gd name="T81" fmla="*/ 285 h 689"/>
                <a:gd name="T82" fmla="*/ 119 w 255"/>
                <a:gd name="T83" fmla="*/ 309 h 689"/>
                <a:gd name="T84" fmla="*/ 107 w 255"/>
                <a:gd name="T85" fmla="*/ 337 h 689"/>
                <a:gd name="T86" fmla="*/ 89 w 255"/>
                <a:gd name="T87" fmla="*/ 342 h 689"/>
                <a:gd name="T88" fmla="*/ 81 w 255"/>
                <a:gd name="T89" fmla="*/ 309 h 689"/>
                <a:gd name="T90" fmla="*/ 85 w 255"/>
                <a:gd name="T91" fmla="*/ 270 h 689"/>
                <a:gd name="T92" fmla="*/ 95 w 255"/>
                <a:gd name="T93" fmla="*/ 229 h 689"/>
                <a:gd name="T94" fmla="*/ 107 w 255"/>
                <a:gd name="T95" fmla="*/ 189 h 689"/>
                <a:gd name="T96" fmla="*/ 111 w 255"/>
                <a:gd name="T97" fmla="*/ 156 h 689"/>
                <a:gd name="T98" fmla="*/ 100 w 255"/>
                <a:gd name="T99" fmla="*/ 114 h 689"/>
                <a:gd name="T100" fmla="*/ 86 w 255"/>
                <a:gd name="T101" fmla="*/ 67 h 689"/>
                <a:gd name="T102" fmla="*/ 92 w 255"/>
                <a:gd name="T103" fmla="*/ 39 h 689"/>
                <a:gd name="T104" fmla="*/ 77 w 255"/>
                <a:gd name="T105" fmla="*/ 16 h 689"/>
                <a:gd name="T106" fmla="*/ 79 w 255"/>
                <a:gd name="T107" fmla="*/ 8 h 689"/>
                <a:gd name="T108" fmla="*/ 62 w 255"/>
                <a:gd name="T109" fmla="*/ 18 h 689"/>
                <a:gd name="T110" fmla="*/ 35 w 255"/>
                <a:gd name="T111" fmla="*/ 78 h 689"/>
                <a:gd name="T112" fmla="*/ 8 w 255"/>
                <a:gd name="T113" fmla="*/ 141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5" h="689">
                  <a:moveTo>
                    <a:pt x="5" y="162"/>
                  </a:moveTo>
                  <a:lnTo>
                    <a:pt x="5" y="170"/>
                  </a:lnTo>
                  <a:lnTo>
                    <a:pt x="4" y="179"/>
                  </a:lnTo>
                  <a:lnTo>
                    <a:pt x="2" y="187"/>
                  </a:lnTo>
                  <a:lnTo>
                    <a:pt x="1" y="196"/>
                  </a:lnTo>
                  <a:lnTo>
                    <a:pt x="0" y="205"/>
                  </a:lnTo>
                  <a:lnTo>
                    <a:pt x="1" y="213"/>
                  </a:lnTo>
                  <a:lnTo>
                    <a:pt x="2" y="220"/>
                  </a:lnTo>
                  <a:lnTo>
                    <a:pt x="6" y="227"/>
                  </a:lnTo>
                  <a:lnTo>
                    <a:pt x="24" y="214"/>
                  </a:lnTo>
                  <a:lnTo>
                    <a:pt x="35" y="196"/>
                  </a:lnTo>
                  <a:lnTo>
                    <a:pt x="41" y="177"/>
                  </a:lnTo>
                  <a:lnTo>
                    <a:pt x="44" y="157"/>
                  </a:lnTo>
                  <a:lnTo>
                    <a:pt x="44" y="135"/>
                  </a:lnTo>
                  <a:lnTo>
                    <a:pt x="46" y="115"/>
                  </a:lnTo>
                  <a:lnTo>
                    <a:pt x="50" y="97"/>
                  </a:lnTo>
                  <a:lnTo>
                    <a:pt x="59" y="81"/>
                  </a:lnTo>
                  <a:lnTo>
                    <a:pt x="69" y="94"/>
                  </a:lnTo>
                  <a:lnTo>
                    <a:pt x="76" y="107"/>
                  </a:lnTo>
                  <a:lnTo>
                    <a:pt x="81" y="122"/>
                  </a:lnTo>
                  <a:lnTo>
                    <a:pt x="84" y="138"/>
                  </a:lnTo>
                  <a:lnTo>
                    <a:pt x="85" y="155"/>
                  </a:lnTo>
                  <a:lnTo>
                    <a:pt x="85" y="172"/>
                  </a:lnTo>
                  <a:lnTo>
                    <a:pt x="83" y="189"/>
                  </a:lnTo>
                  <a:lnTo>
                    <a:pt x="80" y="208"/>
                  </a:lnTo>
                  <a:lnTo>
                    <a:pt x="77" y="226"/>
                  </a:lnTo>
                  <a:lnTo>
                    <a:pt x="73" y="243"/>
                  </a:lnTo>
                  <a:lnTo>
                    <a:pt x="69" y="262"/>
                  </a:lnTo>
                  <a:lnTo>
                    <a:pt x="65" y="278"/>
                  </a:lnTo>
                  <a:lnTo>
                    <a:pt x="61" y="294"/>
                  </a:lnTo>
                  <a:lnTo>
                    <a:pt x="58" y="309"/>
                  </a:lnTo>
                  <a:lnTo>
                    <a:pt x="57" y="324"/>
                  </a:lnTo>
                  <a:lnTo>
                    <a:pt x="56" y="337"/>
                  </a:lnTo>
                  <a:lnTo>
                    <a:pt x="58" y="467"/>
                  </a:lnTo>
                  <a:lnTo>
                    <a:pt x="62" y="467"/>
                  </a:lnTo>
                  <a:lnTo>
                    <a:pt x="66" y="469"/>
                  </a:lnTo>
                  <a:lnTo>
                    <a:pt x="70" y="470"/>
                  </a:lnTo>
                  <a:lnTo>
                    <a:pt x="73" y="472"/>
                  </a:lnTo>
                  <a:lnTo>
                    <a:pt x="77" y="474"/>
                  </a:lnTo>
                  <a:lnTo>
                    <a:pt x="83" y="475"/>
                  </a:lnTo>
                  <a:lnTo>
                    <a:pt x="89" y="477"/>
                  </a:lnTo>
                  <a:lnTo>
                    <a:pt x="99" y="477"/>
                  </a:lnTo>
                  <a:lnTo>
                    <a:pt x="99" y="466"/>
                  </a:lnTo>
                  <a:lnTo>
                    <a:pt x="100" y="454"/>
                  </a:lnTo>
                  <a:lnTo>
                    <a:pt x="101" y="441"/>
                  </a:lnTo>
                  <a:lnTo>
                    <a:pt x="102" y="427"/>
                  </a:lnTo>
                  <a:lnTo>
                    <a:pt x="104" y="412"/>
                  </a:lnTo>
                  <a:lnTo>
                    <a:pt x="107" y="398"/>
                  </a:lnTo>
                  <a:lnTo>
                    <a:pt x="110" y="384"/>
                  </a:lnTo>
                  <a:lnTo>
                    <a:pt x="114" y="369"/>
                  </a:lnTo>
                  <a:lnTo>
                    <a:pt x="118" y="355"/>
                  </a:lnTo>
                  <a:lnTo>
                    <a:pt x="123" y="341"/>
                  </a:lnTo>
                  <a:lnTo>
                    <a:pt x="128" y="327"/>
                  </a:lnTo>
                  <a:lnTo>
                    <a:pt x="134" y="313"/>
                  </a:lnTo>
                  <a:lnTo>
                    <a:pt x="140" y="301"/>
                  </a:lnTo>
                  <a:lnTo>
                    <a:pt x="148" y="289"/>
                  </a:lnTo>
                  <a:lnTo>
                    <a:pt x="157" y="279"/>
                  </a:lnTo>
                  <a:lnTo>
                    <a:pt x="165" y="269"/>
                  </a:lnTo>
                  <a:lnTo>
                    <a:pt x="177" y="283"/>
                  </a:lnTo>
                  <a:lnTo>
                    <a:pt x="186" y="299"/>
                  </a:lnTo>
                  <a:lnTo>
                    <a:pt x="191" y="316"/>
                  </a:lnTo>
                  <a:lnTo>
                    <a:pt x="194" y="333"/>
                  </a:lnTo>
                  <a:lnTo>
                    <a:pt x="195" y="351"/>
                  </a:lnTo>
                  <a:lnTo>
                    <a:pt x="194" y="369"/>
                  </a:lnTo>
                  <a:lnTo>
                    <a:pt x="192" y="389"/>
                  </a:lnTo>
                  <a:lnTo>
                    <a:pt x="189" y="407"/>
                  </a:lnTo>
                  <a:lnTo>
                    <a:pt x="186" y="427"/>
                  </a:lnTo>
                  <a:lnTo>
                    <a:pt x="184" y="446"/>
                  </a:lnTo>
                  <a:lnTo>
                    <a:pt x="182" y="464"/>
                  </a:lnTo>
                  <a:lnTo>
                    <a:pt x="181" y="483"/>
                  </a:lnTo>
                  <a:lnTo>
                    <a:pt x="183" y="500"/>
                  </a:lnTo>
                  <a:lnTo>
                    <a:pt x="187" y="517"/>
                  </a:lnTo>
                  <a:lnTo>
                    <a:pt x="193" y="533"/>
                  </a:lnTo>
                  <a:lnTo>
                    <a:pt x="203" y="549"/>
                  </a:lnTo>
                  <a:lnTo>
                    <a:pt x="210" y="565"/>
                  </a:lnTo>
                  <a:lnTo>
                    <a:pt x="214" y="582"/>
                  </a:lnTo>
                  <a:lnTo>
                    <a:pt x="214" y="601"/>
                  </a:lnTo>
                  <a:lnTo>
                    <a:pt x="213" y="619"/>
                  </a:lnTo>
                  <a:lnTo>
                    <a:pt x="212" y="638"/>
                  </a:lnTo>
                  <a:lnTo>
                    <a:pt x="215" y="657"/>
                  </a:lnTo>
                  <a:lnTo>
                    <a:pt x="221" y="674"/>
                  </a:lnTo>
                  <a:lnTo>
                    <a:pt x="233" y="689"/>
                  </a:lnTo>
                  <a:lnTo>
                    <a:pt x="246" y="682"/>
                  </a:lnTo>
                  <a:lnTo>
                    <a:pt x="253" y="669"/>
                  </a:lnTo>
                  <a:lnTo>
                    <a:pt x="255" y="652"/>
                  </a:lnTo>
                  <a:lnTo>
                    <a:pt x="253" y="631"/>
                  </a:lnTo>
                  <a:lnTo>
                    <a:pt x="248" y="611"/>
                  </a:lnTo>
                  <a:lnTo>
                    <a:pt x="243" y="591"/>
                  </a:lnTo>
                  <a:lnTo>
                    <a:pt x="239" y="574"/>
                  </a:lnTo>
                  <a:lnTo>
                    <a:pt x="237" y="562"/>
                  </a:lnTo>
                  <a:lnTo>
                    <a:pt x="236" y="543"/>
                  </a:lnTo>
                  <a:lnTo>
                    <a:pt x="235" y="523"/>
                  </a:lnTo>
                  <a:lnTo>
                    <a:pt x="232" y="504"/>
                  </a:lnTo>
                  <a:lnTo>
                    <a:pt x="229" y="485"/>
                  </a:lnTo>
                  <a:lnTo>
                    <a:pt x="226" y="465"/>
                  </a:lnTo>
                  <a:lnTo>
                    <a:pt x="222" y="445"/>
                  </a:lnTo>
                  <a:lnTo>
                    <a:pt x="218" y="425"/>
                  </a:lnTo>
                  <a:lnTo>
                    <a:pt x="214" y="405"/>
                  </a:lnTo>
                  <a:lnTo>
                    <a:pt x="209" y="386"/>
                  </a:lnTo>
                  <a:lnTo>
                    <a:pt x="206" y="366"/>
                  </a:lnTo>
                  <a:lnTo>
                    <a:pt x="204" y="346"/>
                  </a:lnTo>
                  <a:lnTo>
                    <a:pt x="202" y="327"/>
                  </a:lnTo>
                  <a:lnTo>
                    <a:pt x="201" y="307"/>
                  </a:lnTo>
                  <a:lnTo>
                    <a:pt x="201" y="288"/>
                  </a:lnTo>
                  <a:lnTo>
                    <a:pt x="202" y="269"/>
                  </a:lnTo>
                  <a:lnTo>
                    <a:pt x="205" y="249"/>
                  </a:lnTo>
                  <a:lnTo>
                    <a:pt x="198" y="246"/>
                  </a:lnTo>
                  <a:lnTo>
                    <a:pt x="197" y="237"/>
                  </a:lnTo>
                  <a:lnTo>
                    <a:pt x="196" y="227"/>
                  </a:lnTo>
                  <a:lnTo>
                    <a:pt x="194" y="216"/>
                  </a:lnTo>
                  <a:lnTo>
                    <a:pt x="191" y="205"/>
                  </a:lnTo>
                  <a:lnTo>
                    <a:pt x="188" y="193"/>
                  </a:lnTo>
                  <a:lnTo>
                    <a:pt x="186" y="182"/>
                  </a:lnTo>
                  <a:lnTo>
                    <a:pt x="184" y="172"/>
                  </a:lnTo>
                  <a:lnTo>
                    <a:pt x="183" y="162"/>
                  </a:lnTo>
                  <a:lnTo>
                    <a:pt x="173" y="167"/>
                  </a:lnTo>
                  <a:lnTo>
                    <a:pt x="162" y="179"/>
                  </a:lnTo>
                  <a:lnTo>
                    <a:pt x="151" y="197"/>
                  </a:lnTo>
                  <a:lnTo>
                    <a:pt x="142" y="219"/>
                  </a:lnTo>
                  <a:lnTo>
                    <a:pt x="135" y="240"/>
                  </a:lnTo>
                  <a:lnTo>
                    <a:pt x="128" y="261"/>
                  </a:lnTo>
                  <a:lnTo>
                    <a:pt x="124" y="276"/>
                  </a:lnTo>
                  <a:lnTo>
                    <a:pt x="123" y="285"/>
                  </a:lnTo>
                  <a:lnTo>
                    <a:pt x="123" y="292"/>
                  </a:lnTo>
                  <a:lnTo>
                    <a:pt x="121" y="300"/>
                  </a:lnTo>
                  <a:lnTo>
                    <a:pt x="119" y="309"/>
                  </a:lnTo>
                  <a:lnTo>
                    <a:pt x="116" y="319"/>
                  </a:lnTo>
                  <a:lnTo>
                    <a:pt x="112" y="328"/>
                  </a:lnTo>
                  <a:lnTo>
                    <a:pt x="107" y="337"/>
                  </a:lnTo>
                  <a:lnTo>
                    <a:pt x="102" y="344"/>
                  </a:lnTo>
                  <a:lnTo>
                    <a:pt x="96" y="350"/>
                  </a:lnTo>
                  <a:lnTo>
                    <a:pt x="89" y="342"/>
                  </a:lnTo>
                  <a:lnTo>
                    <a:pt x="85" y="332"/>
                  </a:lnTo>
                  <a:lnTo>
                    <a:pt x="82" y="321"/>
                  </a:lnTo>
                  <a:lnTo>
                    <a:pt x="81" y="309"/>
                  </a:lnTo>
                  <a:lnTo>
                    <a:pt x="81" y="297"/>
                  </a:lnTo>
                  <a:lnTo>
                    <a:pt x="83" y="284"/>
                  </a:lnTo>
                  <a:lnTo>
                    <a:pt x="85" y="270"/>
                  </a:lnTo>
                  <a:lnTo>
                    <a:pt x="88" y="256"/>
                  </a:lnTo>
                  <a:lnTo>
                    <a:pt x="91" y="242"/>
                  </a:lnTo>
                  <a:lnTo>
                    <a:pt x="95" y="229"/>
                  </a:lnTo>
                  <a:lnTo>
                    <a:pt x="100" y="215"/>
                  </a:lnTo>
                  <a:lnTo>
                    <a:pt x="103" y="202"/>
                  </a:lnTo>
                  <a:lnTo>
                    <a:pt x="107" y="189"/>
                  </a:lnTo>
                  <a:lnTo>
                    <a:pt x="109" y="177"/>
                  </a:lnTo>
                  <a:lnTo>
                    <a:pt x="111" y="166"/>
                  </a:lnTo>
                  <a:lnTo>
                    <a:pt x="111" y="156"/>
                  </a:lnTo>
                  <a:lnTo>
                    <a:pt x="109" y="144"/>
                  </a:lnTo>
                  <a:lnTo>
                    <a:pt x="105" y="130"/>
                  </a:lnTo>
                  <a:lnTo>
                    <a:pt x="100" y="114"/>
                  </a:lnTo>
                  <a:lnTo>
                    <a:pt x="93" y="98"/>
                  </a:lnTo>
                  <a:lnTo>
                    <a:pt x="89" y="81"/>
                  </a:lnTo>
                  <a:lnTo>
                    <a:pt x="86" y="67"/>
                  </a:lnTo>
                  <a:lnTo>
                    <a:pt x="87" y="54"/>
                  </a:lnTo>
                  <a:lnTo>
                    <a:pt x="92" y="45"/>
                  </a:lnTo>
                  <a:lnTo>
                    <a:pt x="92" y="39"/>
                  </a:lnTo>
                  <a:lnTo>
                    <a:pt x="82" y="28"/>
                  </a:lnTo>
                  <a:lnTo>
                    <a:pt x="78" y="21"/>
                  </a:lnTo>
                  <a:lnTo>
                    <a:pt x="77" y="16"/>
                  </a:lnTo>
                  <a:lnTo>
                    <a:pt x="79" y="13"/>
                  </a:lnTo>
                  <a:lnTo>
                    <a:pt x="80" y="11"/>
                  </a:lnTo>
                  <a:lnTo>
                    <a:pt x="79" y="8"/>
                  </a:lnTo>
                  <a:lnTo>
                    <a:pt x="75" y="5"/>
                  </a:lnTo>
                  <a:lnTo>
                    <a:pt x="65" y="0"/>
                  </a:lnTo>
                  <a:lnTo>
                    <a:pt x="62" y="18"/>
                  </a:lnTo>
                  <a:lnTo>
                    <a:pt x="56" y="38"/>
                  </a:lnTo>
                  <a:lnTo>
                    <a:pt x="46" y="58"/>
                  </a:lnTo>
                  <a:lnTo>
                    <a:pt x="35" y="78"/>
                  </a:lnTo>
                  <a:lnTo>
                    <a:pt x="24" y="100"/>
                  </a:lnTo>
                  <a:lnTo>
                    <a:pt x="14" y="120"/>
                  </a:lnTo>
                  <a:lnTo>
                    <a:pt x="8" y="141"/>
                  </a:lnTo>
                  <a:lnTo>
                    <a:pt x="5" y="16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1" name="Freeform 25"/>
            <p:cNvSpPr>
              <a:spLocks/>
            </p:cNvSpPr>
            <p:nvPr/>
          </p:nvSpPr>
          <p:spPr bwMode="auto">
            <a:xfrm>
              <a:off x="4318" y="1580"/>
              <a:ext cx="85" cy="230"/>
            </a:xfrm>
            <a:custGeom>
              <a:avLst/>
              <a:gdLst>
                <a:gd name="T0" fmla="*/ 5 w 255"/>
                <a:gd name="T1" fmla="*/ 170 h 689"/>
                <a:gd name="T2" fmla="*/ 1 w 255"/>
                <a:gd name="T3" fmla="*/ 196 h 689"/>
                <a:gd name="T4" fmla="*/ 2 w 255"/>
                <a:gd name="T5" fmla="*/ 220 h 689"/>
                <a:gd name="T6" fmla="*/ 24 w 255"/>
                <a:gd name="T7" fmla="*/ 214 h 689"/>
                <a:gd name="T8" fmla="*/ 44 w 255"/>
                <a:gd name="T9" fmla="*/ 157 h 689"/>
                <a:gd name="T10" fmla="*/ 50 w 255"/>
                <a:gd name="T11" fmla="*/ 97 h 689"/>
                <a:gd name="T12" fmla="*/ 69 w 255"/>
                <a:gd name="T13" fmla="*/ 94 h 689"/>
                <a:gd name="T14" fmla="*/ 84 w 255"/>
                <a:gd name="T15" fmla="*/ 138 h 689"/>
                <a:gd name="T16" fmla="*/ 83 w 255"/>
                <a:gd name="T17" fmla="*/ 189 h 689"/>
                <a:gd name="T18" fmla="*/ 73 w 255"/>
                <a:gd name="T19" fmla="*/ 243 h 689"/>
                <a:gd name="T20" fmla="*/ 61 w 255"/>
                <a:gd name="T21" fmla="*/ 294 h 689"/>
                <a:gd name="T22" fmla="*/ 56 w 255"/>
                <a:gd name="T23" fmla="*/ 337 h 689"/>
                <a:gd name="T24" fmla="*/ 62 w 255"/>
                <a:gd name="T25" fmla="*/ 467 h 689"/>
                <a:gd name="T26" fmla="*/ 73 w 255"/>
                <a:gd name="T27" fmla="*/ 472 h 689"/>
                <a:gd name="T28" fmla="*/ 89 w 255"/>
                <a:gd name="T29" fmla="*/ 477 h 689"/>
                <a:gd name="T30" fmla="*/ 99 w 255"/>
                <a:gd name="T31" fmla="*/ 466 h 689"/>
                <a:gd name="T32" fmla="*/ 102 w 255"/>
                <a:gd name="T33" fmla="*/ 427 h 689"/>
                <a:gd name="T34" fmla="*/ 110 w 255"/>
                <a:gd name="T35" fmla="*/ 384 h 689"/>
                <a:gd name="T36" fmla="*/ 123 w 255"/>
                <a:gd name="T37" fmla="*/ 341 h 689"/>
                <a:gd name="T38" fmla="*/ 140 w 255"/>
                <a:gd name="T39" fmla="*/ 301 h 689"/>
                <a:gd name="T40" fmla="*/ 165 w 255"/>
                <a:gd name="T41" fmla="*/ 269 h 689"/>
                <a:gd name="T42" fmla="*/ 186 w 255"/>
                <a:gd name="T43" fmla="*/ 299 h 689"/>
                <a:gd name="T44" fmla="*/ 195 w 255"/>
                <a:gd name="T45" fmla="*/ 351 h 689"/>
                <a:gd name="T46" fmla="*/ 189 w 255"/>
                <a:gd name="T47" fmla="*/ 407 h 689"/>
                <a:gd name="T48" fmla="*/ 182 w 255"/>
                <a:gd name="T49" fmla="*/ 464 h 689"/>
                <a:gd name="T50" fmla="*/ 187 w 255"/>
                <a:gd name="T51" fmla="*/ 517 h 689"/>
                <a:gd name="T52" fmla="*/ 203 w 255"/>
                <a:gd name="T53" fmla="*/ 549 h 689"/>
                <a:gd name="T54" fmla="*/ 214 w 255"/>
                <a:gd name="T55" fmla="*/ 601 h 689"/>
                <a:gd name="T56" fmla="*/ 215 w 255"/>
                <a:gd name="T57" fmla="*/ 657 h 689"/>
                <a:gd name="T58" fmla="*/ 233 w 255"/>
                <a:gd name="T59" fmla="*/ 689 h 689"/>
                <a:gd name="T60" fmla="*/ 255 w 255"/>
                <a:gd name="T61" fmla="*/ 652 h 689"/>
                <a:gd name="T62" fmla="*/ 243 w 255"/>
                <a:gd name="T63" fmla="*/ 591 h 689"/>
                <a:gd name="T64" fmla="*/ 237 w 255"/>
                <a:gd name="T65" fmla="*/ 562 h 689"/>
                <a:gd name="T66" fmla="*/ 232 w 255"/>
                <a:gd name="T67" fmla="*/ 504 h 689"/>
                <a:gd name="T68" fmla="*/ 222 w 255"/>
                <a:gd name="T69" fmla="*/ 445 h 689"/>
                <a:gd name="T70" fmla="*/ 209 w 255"/>
                <a:gd name="T71" fmla="*/ 386 h 689"/>
                <a:gd name="T72" fmla="*/ 202 w 255"/>
                <a:gd name="T73" fmla="*/ 327 h 689"/>
                <a:gd name="T74" fmla="*/ 202 w 255"/>
                <a:gd name="T75" fmla="*/ 269 h 689"/>
                <a:gd name="T76" fmla="*/ 198 w 255"/>
                <a:gd name="T77" fmla="*/ 246 h 689"/>
                <a:gd name="T78" fmla="*/ 194 w 255"/>
                <a:gd name="T79" fmla="*/ 216 h 689"/>
                <a:gd name="T80" fmla="*/ 186 w 255"/>
                <a:gd name="T81" fmla="*/ 182 h 689"/>
                <a:gd name="T82" fmla="*/ 183 w 255"/>
                <a:gd name="T83" fmla="*/ 162 h 689"/>
                <a:gd name="T84" fmla="*/ 151 w 255"/>
                <a:gd name="T85" fmla="*/ 197 h 689"/>
                <a:gd name="T86" fmla="*/ 128 w 255"/>
                <a:gd name="T87" fmla="*/ 261 h 689"/>
                <a:gd name="T88" fmla="*/ 123 w 255"/>
                <a:gd name="T89" fmla="*/ 285 h 689"/>
                <a:gd name="T90" fmla="*/ 119 w 255"/>
                <a:gd name="T91" fmla="*/ 309 h 689"/>
                <a:gd name="T92" fmla="*/ 107 w 255"/>
                <a:gd name="T93" fmla="*/ 337 h 689"/>
                <a:gd name="T94" fmla="*/ 96 w 255"/>
                <a:gd name="T95" fmla="*/ 350 h 689"/>
                <a:gd name="T96" fmla="*/ 82 w 255"/>
                <a:gd name="T97" fmla="*/ 321 h 689"/>
                <a:gd name="T98" fmla="*/ 83 w 255"/>
                <a:gd name="T99" fmla="*/ 284 h 689"/>
                <a:gd name="T100" fmla="*/ 91 w 255"/>
                <a:gd name="T101" fmla="*/ 242 h 689"/>
                <a:gd name="T102" fmla="*/ 103 w 255"/>
                <a:gd name="T103" fmla="*/ 202 h 689"/>
                <a:gd name="T104" fmla="*/ 111 w 255"/>
                <a:gd name="T105" fmla="*/ 166 h 689"/>
                <a:gd name="T106" fmla="*/ 109 w 255"/>
                <a:gd name="T107" fmla="*/ 144 h 689"/>
                <a:gd name="T108" fmla="*/ 93 w 255"/>
                <a:gd name="T109" fmla="*/ 98 h 689"/>
                <a:gd name="T110" fmla="*/ 87 w 255"/>
                <a:gd name="T111" fmla="*/ 54 h 689"/>
                <a:gd name="T112" fmla="*/ 92 w 255"/>
                <a:gd name="T113" fmla="*/ 39 h 689"/>
                <a:gd name="T114" fmla="*/ 77 w 255"/>
                <a:gd name="T115" fmla="*/ 16 h 689"/>
                <a:gd name="T116" fmla="*/ 79 w 255"/>
                <a:gd name="T117" fmla="*/ 8 h 689"/>
                <a:gd name="T118" fmla="*/ 65 w 255"/>
                <a:gd name="T119" fmla="*/ 0 h 689"/>
                <a:gd name="T120" fmla="*/ 46 w 255"/>
                <a:gd name="T121" fmla="*/ 58 h 689"/>
                <a:gd name="T122" fmla="*/ 14 w 255"/>
                <a:gd name="T123" fmla="*/ 120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55" h="689">
                  <a:moveTo>
                    <a:pt x="5" y="162"/>
                  </a:moveTo>
                  <a:lnTo>
                    <a:pt x="5" y="162"/>
                  </a:lnTo>
                  <a:lnTo>
                    <a:pt x="5" y="170"/>
                  </a:lnTo>
                  <a:lnTo>
                    <a:pt x="4" y="179"/>
                  </a:lnTo>
                  <a:lnTo>
                    <a:pt x="2" y="187"/>
                  </a:lnTo>
                  <a:lnTo>
                    <a:pt x="1" y="196"/>
                  </a:lnTo>
                  <a:lnTo>
                    <a:pt x="0" y="205"/>
                  </a:lnTo>
                  <a:lnTo>
                    <a:pt x="1" y="213"/>
                  </a:lnTo>
                  <a:lnTo>
                    <a:pt x="2" y="220"/>
                  </a:lnTo>
                  <a:lnTo>
                    <a:pt x="6" y="227"/>
                  </a:lnTo>
                  <a:lnTo>
                    <a:pt x="6" y="227"/>
                  </a:lnTo>
                  <a:lnTo>
                    <a:pt x="24" y="214"/>
                  </a:lnTo>
                  <a:lnTo>
                    <a:pt x="35" y="196"/>
                  </a:lnTo>
                  <a:lnTo>
                    <a:pt x="41" y="177"/>
                  </a:lnTo>
                  <a:lnTo>
                    <a:pt x="44" y="157"/>
                  </a:lnTo>
                  <a:lnTo>
                    <a:pt x="44" y="135"/>
                  </a:lnTo>
                  <a:lnTo>
                    <a:pt x="46" y="115"/>
                  </a:lnTo>
                  <a:lnTo>
                    <a:pt x="50" y="97"/>
                  </a:lnTo>
                  <a:lnTo>
                    <a:pt x="59" y="81"/>
                  </a:lnTo>
                  <a:lnTo>
                    <a:pt x="59" y="81"/>
                  </a:lnTo>
                  <a:lnTo>
                    <a:pt x="69" y="94"/>
                  </a:lnTo>
                  <a:lnTo>
                    <a:pt x="76" y="107"/>
                  </a:lnTo>
                  <a:lnTo>
                    <a:pt x="81" y="122"/>
                  </a:lnTo>
                  <a:lnTo>
                    <a:pt x="84" y="138"/>
                  </a:lnTo>
                  <a:lnTo>
                    <a:pt x="85" y="155"/>
                  </a:lnTo>
                  <a:lnTo>
                    <a:pt x="85" y="172"/>
                  </a:lnTo>
                  <a:lnTo>
                    <a:pt x="83" y="189"/>
                  </a:lnTo>
                  <a:lnTo>
                    <a:pt x="80" y="208"/>
                  </a:lnTo>
                  <a:lnTo>
                    <a:pt x="77" y="226"/>
                  </a:lnTo>
                  <a:lnTo>
                    <a:pt x="73" y="243"/>
                  </a:lnTo>
                  <a:lnTo>
                    <a:pt x="69" y="262"/>
                  </a:lnTo>
                  <a:lnTo>
                    <a:pt x="65" y="278"/>
                  </a:lnTo>
                  <a:lnTo>
                    <a:pt x="61" y="294"/>
                  </a:lnTo>
                  <a:lnTo>
                    <a:pt x="58" y="309"/>
                  </a:lnTo>
                  <a:lnTo>
                    <a:pt x="57" y="324"/>
                  </a:lnTo>
                  <a:lnTo>
                    <a:pt x="56" y="337"/>
                  </a:lnTo>
                  <a:lnTo>
                    <a:pt x="58" y="467"/>
                  </a:lnTo>
                  <a:lnTo>
                    <a:pt x="58" y="467"/>
                  </a:lnTo>
                  <a:lnTo>
                    <a:pt x="62" y="467"/>
                  </a:lnTo>
                  <a:lnTo>
                    <a:pt x="66" y="469"/>
                  </a:lnTo>
                  <a:lnTo>
                    <a:pt x="70" y="470"/>
                  </a:lnTo>
                  <a:lnTo>
                    <a:pt x="73" y="472"/>
                  </a:lnTo>
                  <a:lnTo>
                    <a:pt x="77" y="474"/>
                  </a:lnTo>
                  <a:lnTo>
                    <a:pt x="83" y="475"/>
                  </a:lnTo>
                  <a:lnTo>
                    <a:pt x="89" y="477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99" y="466"/>
                  </a:lnTo>
                  <a:lnTo>
                    <a:pt x="100" y="454"/>
                  </a:lnTo>
                  <a:lnTo>
                    <a:pt x="101" y="441"/>
                  </a:lnTo>
                  <a:lnTo>
                    <a:pt x="102" y="427"/>
                  </a:lnTo>
                  <a:lnTo>
                    <a:pt x="104" y="412"/>
                  </a:lnTo>
                  <a:lnTo>
                    <a:pt x="107" y="398"/>
                  </a:lnTo>
                  <a:lnTo>
                    <a:pt x="110" y="384"/>
                  </a:lnTo>
                  <a:lnTo>
                    <a:pt x="114" y="369"/>
                  </a:lnTo>
                  <a:lnTo>
                    <a:pt x="118" y="355"/>
                  </a:lnTo>
                  <a:lnTo>
                    <a:pt x="123" y="341"/>
                  </a:lnTo>
                  <a:lnTo>
                    <a:pt x="128" y="327"/>
                  </a:lnTo>
                  <a:lnTo>
                    <a:pt x="134" y="313"/>
                  </a:lnTo>
                  <a:lnTo>
                    <a:pt x="140" y="301"/>
                  </a:lnTo>
                  <a:lnTo>
                    <a:pt x="148" y="289"/>
                  </a:lnTo>
                  <a:lnTo>
                    <a:pt x="157" y="279"/>
                  </a:lnTo>
                  <a:lnTo>
                    <a:pt x="165" y="269"/>
                  </a:lnTo>
                  <a:lnTo>
                    <a:pt x="165" y="269"/>
                  </a:lnTo>
                  <a:lnTo>
                    <a:pt x="177" y="283"/>
                  </a:lnTo>
                  <a:lnTo>
                    <a:pt x="186" y="299"/>
                  </a:lnTo>
                  <a:lnTo>
                    <a:pt x="191" y="316"/>
                  </a:lnTo>
                  <a:lnTo>
                    <a:pt x="194" y="333"/>
                  </a:lnTo>
                  <a:lnTo>
                    <a:pt x="195" y="351"/>
                  </a:lnTo>
                  <a:lnTo>
                    <a:pt x="194" y="369"/>
                  </a:lnTo>
                  <a:lnTo>
                    <a:pt x="192" y="389"/>
                  </a:lnTo>
                  <a:lnTo>
                    <a:pt x="189" y="407"/>
                  </a:lnTo>
                  <a:lnTo>
                    <a:pt x="186" y="427"/>
                  </a:lnTo>
                  <a:lnTo>
                    <a:pt x="184" y="446"/>
                  </a:lnTo>
                  <a:lnTo>
                    <a:pt x="182" y="464"/>
                  </a:lnTo>
                  <a:lnTo>
                    <a:pt x="181" y="483"/>
                  </a:lnTo>
                  <a:lnTo>
                    <a:pt x="183" y="500"/>
                  </a:lnTo>
                  <a:lnTo>
                    <a:pt x="187" y="517"/>
                  </a:lnTo>
                  <a:lnTo>
                    <a:pt x="193" y="533"/>
                  </a:lnTo>
                  <a:lnTo>
                    <a:pt x="203" y="549"/>
                  </a:lnTo>
                  <a:lnTo>
                    <a:pt x="203" y="549"/>
                  </a:lnTo>
                  <a:lnTo>
                    <a:pt x="210" y="565"/>
                  </a:lnTo>
                  <a:lnTo>
                    <a:pt x="214" y="582"/>
                  </a:lnTo>
                  <a:lnTo>
                    <a:pt x="214" y="601"/>
                  </a:lnTo>
                  <a:lnTo>
                    <a:pt x="213" y="619"/>
                  </a:lnTo>
                  <a:lnTo>
                    <a:pt x="212" y="638"/>
                  </a:lnTo>
                  <a:lnTo>
                    <a:pt x="215" y="657"/>
                  </a:lnTo>
                  <a:lnTo>
                    <a:pt x="221" y="674"/>
                  </a:lnTo>
                  <a:lnTo>
                    <a:pt x="233" y="689"/>
                  </a:lnTo>
                  <a:lnTo>
                    <a:pt x="233" y="689"/>
                  </a:lnTo>
                  <a:lnTo>
                    <a:pt x="246" y="682"/>
                  </a:lnTo>
                  <a:lnTo>
                    <a:pt x="253" y="669"/>
                  </a:lnTo>
                  <a:lnTo>
                    <a:pt x="255" y="652"/>
                  </a:lnTo>
                  <a:lnTo>
                    <a:pt x="253" y="631"/>
                  </a:lnTo>
                  <a:lnTo>
                    <a:pt x="248" y="611"/>
                  </a:lnTo>
                  <a:lnTo>
                    <a:pt x="243" y="591"/>
                  </a:lnTo>
                  <a:lnTo>
                    <a:pt x="239" y="574"/>
                  </a:lnTo>
                  <a:lnTo>
                    <a:pt x="237" y="562"/>
                  </a:lnTo>
                  <a:lnTo>
                    <a:pt x="237" y="562"/>
                  </a:lnTo>
                  <a:lnTo>
                    <a:pt x="236" y="543"/>
                  </a:lnTo>
                  <a:lnTo>
                    <a:pt x="235" y="523"/>
                  </a:lnTo>
                  <a:lnTo>
                    <a:pt x="232" y="504"/>
                  </a:lnTo>
                  <a:lnTo>
                    <a:pt x="229" y="485"/>
                  </a:lnTo>
                  <a:lnTo>
                    <a:pt x="226" y="465"/>
                  </a:lnTo>
                  <a:lnTo>
                    <a:pt x="222" y="445"/>
                  </a:lnTo>
                  <a:lnTo>
                    <a:pt x="218" y="425"/>
                  </a:lnTo>
                  <a:lnTo>
                    <a:pt x="214" y="405"/>
                  </a:lnTo>
                  <a:lnTo>
                    <a:pt x="209" y="386"/>
                  </a:lnTo>
                  <a:lnTo>
                    <a:pt x="206" y="366"/>
                  </a:lnTo>
                  <a:lnTo>
                    <a:pt x="204" y="346"/>
                  </a:lnTo>
                  <a:lnTo>
                    <a:pt x="202" y="327"/>
                  </a:lnTo>
                  <a:lnTo>
                    <a:pt x="201" y="307"/>
                  </a:lnTo>
                  <a:lnTo>
                    <a:pt x="201" y="288"/>
                  </a:lnTo>
                  <a:lnTo>
                    <a:pt x="202" y="269"/>
                  </a:lnTo>
                  <a:lnTo>
                    <a:pt x="205" y="249"/>
                  </a:lnTo>
                  <a:lnTo>
                    <a:pt x="198" y="246"/>
                  </a:lnTo>
                  <a:lnTo>
                    <a:pt x="198" y="246"/>
                  </a:lnTo>
                  <a:lnTo>
                    <a:pt x="197" y="237"/>
                  </a:lnTo>
                  <a:lnTo>
                    <a:pt x="196" y="227"/>
                  </a:lnTo>
                  <a:lnTo>
                    <a:pt x="194" y="216"/>
                  </a:lnTo>
                  <a:lnTo>
                    <a:pt x="191" y="205"/>
                  </a:lnTo>
                  <a:lnTo>
                    <a:pt x="188" y="193"/>
                  </a:lnTo>
                  <a:lnTo>
                    <a:pt x="186" y="182"/>
                  </a:lnTo>
                  <a:lnTo>
                    <a:pt x="184" y="172"/>
                  </a:lnTo>
                  <a:lnTo>
                    <a:pt x="183" y="162"/>
                  </a:lnTo>
                  <a:lnTo>
                    <a:pt x="183" y="162"/>
                  </a:lnTo>
                  <a:lnTo>
                    <a:pt x="173" y="167"/>
                  </a:lnTo>
                  <a:lnTo>
                    <a:pt x="162" y="179"/>
                  </a:lnTo>
                  <a:lnTo>
                    <a:pt x="151" y="197"/>
                  </a:lnTo>
                  <a:lnTo>
                    <a:pt x="142" y="219"/>
                  </a:lnTo>
                  <a:lnTo>
                    <a:pt x="135" y="240"/>
                  </a:lnTo>
                  <a:lnTo>
                    <a:pt x="128" y="261"/>
                  </a:lnTo>
                  <a:lnTo>
                    <a:pt x="124" y="276"/>
                  </a:lnTo>
                  <a:lnTo>
                    <a:pt x="123" y="285"/>
                  </a:lnTo>
                  <a:lnTo>
                    <a:pt x="123" y="285"/>
                  </a:lnTo>
                  <a:lnTo>
                    <a:pt x="123" y="292"/>
                  </a:lnTo>
                  <a:lnTo>
                    <a:pt x="121" y="300"/>
                  </a:lnTo>
                  <a:lnTo>
                    <a:pt x="119" y="309"/>
                  </a:lnTo>
                  <a:lnTo>
                    <a:pt x="116" y="319"/>
                  </a:lnTo>
                  <a:lnTo>
                    <a:pt x="112" y="328"/>
                  </a:lnTo>
                  <a:lnTo>
                    <a:pt x="107" y="337"/>
                  </a:lnTo>
                  <a:lnTo>
                    <a:pt x="102" y="344"/>
                  </a:lnTo>
                  <a:lnTo>
                    <a:pt x="96" y="350"/>
                  </a:lnTo>
                  <a:lnTo>
                    <a:pt x="96" y="350"/>
                  </a:lnTo>
                  <a:lnTo>
                    <a:pt x="89" y="342"/>
                  </a:lnTo>
                  <a:lnTo>
                    <a:pt x="85" y="332"/>
                  </a:lnTo>
                  <a:lnTo>
                    <a:pt x="82" y="321"/>
                  </a:lnTo>
                  <a:lnTo>
                    <a:pt x="81" y="309"/>
                  </a:lnTo>
                  <a:lnTo>
                    <a:pt x="81" y="297"/>
                  </a:lnTo>
                  <a:lnTo>
                    <a:pt x="83" y="284"/>
                  </a:lnTo>
                  <a:lnTo>
                    <a:pt x="85" y="270"/>
                  </a:lnTo>
                  <a:lnTo>
                    <a:pt x="88" y="256"/>
                  </a:lnTo>
                  <a:lnTo>
                    <a:pt x="91" y="242"/>
                  </a:lnTo>
                  <a:lnTo>
                    <a:pt x="95" y="229"/>
                  </a:lnTo>
                  <a:lnTo>
                    <a:pt x="100" y="215"/>
                  </a:lnTo>
                  <a:lnTo>
                    <a:pt x="103" y="202"/>
                  </a:lnTo>
                  <a:lnTo>
                    <a:pt x="107" y="189"/>
                  </a:lnTo>
                  <a:lnTo>
                    <a:pt x="109" y="177"/>
                  </a:lnTo>
                  <a:lnTo>
                    <a:pt x="111" y="166"/>
                  </a:lnTo>
                  <a:lnTo>
                    <a:pt x="111" y="156"/>
                  </a:lnTo>
                  <a:lnTo>
                    <a:pt x="111" y="156"/>
                  </a:lnTo>
                  <a:lnTo>
                    <a:pt x="109" y="144"/>
                  </a:lnTo>
                  <a:lnTo>
                    <a:pt x="105" y="130"/>
                  </a:lnTo>
                  <a:lnTo>
                    <a:pt x="100" y="114"/>
                  </a:lnTo>
                  <a:lnTo>
                    <a:pt x="93" y="98"/>
                  </a:lnTo>
                  <a:lnTo>
                    <a:pt x="89" y="81"/>
                  </a:lnTo>
                  <a:lnTo>
                    <a:pt x="86" y="67"/>
                  </a:lnTo>
                  <a:lnTo>
                    <a:pt x="87" y="54"/>
                  </a:lnTo>
                  <a:lnTo>
                    <a:pt x="92" y="45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82" y="28"/>
                  </a:lnTo>
                  <a:lnTo>
                    <a:pt x="78" y="21"/>
                  </a:lnTo>
                  <a:lnTo>
                    <a:pt x="77" y="16"/>
                  </a:lnTo>
                  <a:lnTo>
                    <a:pt x="79" y="13"/>
                  </a:lnTo>
                  <a:lnTo>
                    <a:pt x="80" y="11"/>
                  </a:lnTo>
                  <a:lnTo>
                    <a:pt x="79" y="8"/>
                  </a:lnTo>
                  <a:lnTo>
                    <a:pt x="75" y="5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2" y="18"/>
                  </a:lnTo>
                  <a:lnTo>
                    <a:pt x="56" y="38"/>
                  </a:lnTo>
                  <a:lnTo>
                    <a:pt x="46" y="58"/>
                  </a:lnTo>
                  <a:lnTo>
                    <a:pt x="35" y="78"/>
                  </a:lnTo>
                  <a:lnTo>
                    <a:pt x="24" y="100"/>
                  </a:lnTo>
                  <a:lnTo>
                    <a:pt x="14" y="120"/>
                  </a:lnTo>
                  <a:lnTo>
                    <a:pt x="8" y="141"/>
                  </a:lnTo>
                  <a:lnTo>
                    <a:pt x="5" y="16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2" name="Freeform 26"/>
            <p:cNvSpPr>
              <a:spLocks/>
            </p:cNvSpPr>
            <p:nvPr/>
          </p:nvSpPr>
          <p:spPr bwMode="auto">
            <a:xfrm>
              <a:off x="4091" y="1694"/>
              <a:ext cx="27" cy="67"/>
            </a:xfrm>
            <a:custGeom>
              <a:avLst/>
              <a:gdLst>
                <a:gd name="T0" fmla="*/ 67 w 83"/>
                <a:gd name="T1" fmla="*/ 95 h 202"/>
                <a:gd name="T2" fmla="*/ 71 w 83"/>
                <a:gd name="T3" fmla="*/ 88 h 202"/>
                <a:gd name="T4" fmla="*/ 75 w 83"/>
                <a:gd name="T5" fmla="*/ 79 h 202"/>
                <a:gd name="T6" fmla="*/ 76 w 83"/>
                <a:gd name="T7" fmla="*/ 71 h 202"/>
                <a:gd name="T8" fmla="*/ 73 w 83"/>
                <a:gd name="T9" fmla="*/ 65 h 202"/>
                <a:gd name="T10" fmla="*/ 77 w 83"/>
                <a:gd name="T11" fmla="*/ 59 h 202"/>
                <a:gd name="T12" fmla="*/ 80 w 83"/>
                <a:gd name="T13" fmla="*/ 51 h 202"/>
                <a:gd name="T14" fmla="*/ 82 w 83"/>
                <a:gd name="T15" fmla="*/ 42 h 202"/>
                <a:gd name="T16" fmla="*/ 83 w 83"/>
                <a:gd name="T17" fmla="*/ 32 h 202"/>
                <a:gd name="T18" fmla="*/ 83 w 83"/>
                <a:gd name="T19" fmla="*/ 21 h 202"/>
                <a:gd name="T20" fmla="*/ 82 w 83"/>
                <a:gd name="T21" fmla="*/ 12 h 202"/>
                <a:gd name="T22" fmla="*/ 81 w 83"/>
                <a:gd name="T23" fmla="*/ 5 h 202"/>
                <a:gd name="T24" fmla="*/ 79 w 83"/>
                <a:gd name="T25" fmla="*/ 0 h 202"/>
                <a:gd name="T26" fmla="*/ 65 w 83"/>
                <a:gd name="T27" fmla="*/ 3 h 202"/>
                <a:gd name="T28" fmla="*/ 65 w 83"/>
                <a:gd name="T29" fmla="*/ 8 h 202"/>
                <a:gd name="T30" fmla="*/ 64 w 83"/>
                <a:gd name="T31" fmla="*/ 13 h 202"/>
                <a:gd name="T32" fmla="*/ 62 w 83"/>
                <a:gd name="T33" fmla="*/ 17 h 202"/>
                <a:gd name="T34" fmla="*/ 60 w 83"/>
                <a:gd name="T35" fmla="*/ 22 h 202"/>
                <a:gd name="T36" fmla="*/ 58 w 83"/>
                <a:gd name="T37" fmla="*/ 27 h 202"/>
                <a:gd name="T38" fmla="*/ 57 w 83"/>
                <a:gd name="T39" fmla="*/ 32 h 202"/>
                <a:gd name="T40" fmla="*/ 57 w 83"/>
                <a:gd name="T41" fmla="*/ 36 h 202"/>
                <a:gd name="T42" fmla="*/ 59 w 83"/>
                <a:gd name="T43" fmla="*/ 40 h 202"/>
                <a:gd name="T44" fmla="*/ 47 w 83"/>
                <a:gd name="T45" fmla="*/ 56 h 202"/>
                <a:gd name="T46" fmla="*/ 38 w 83"/>
                <a:gd name="T47" fmla="*/ 74 h 202"/>
                <a:gd name="T48" fmla="*/ 33 w 83"/>
                <a:gd name="T49" fmla="*/ 94 h 202"/>
                <a:gd name="T50" fmla="*/ 29 w 83"/>
                <a:gd name="T51" fmla="*/ 114 h 202"/>
                <a:gd name="T52" fmla="*/ 25 w 83"/>
                <a:gd name="T53" fmla="*/ 134 h 202"/>
                <a:gd name="T54" fmla="*/ 20 w 83"/>
                <a:gd name="T55" fmla="*/ 154 h 202"/>
                <a:gd name="T56" fmla="*/ 12 w 83"/>
                <a:gd name="T57" fmla="*/ 172 h 202"/>
                <a:gd name="T58" fmla="*/ 0 w 83"/>
                <a:gd name="T59" fmla="*/ 188 h 202"/>
                <a:gd name="T60" fmla="*/ 2 w 83"/>
                <a:gd name="T61" fmla="*/ 191 h 202"/>
                <a:gd name="T62" fmla="*/ 8 w 83"/>
                <a:gd name="T63" fmla="*/ 195 h 202"/>
                <a:gd name="T64" fmla="*/ 14 w 83"/>
                <a:gd name="T65" fmla="*/ 199 h 202"/>
                <a:gd name="T66" fmla="*/ 20 w 83"/>
                <a:gd name="T67" fmla="*/ 202 h 202"/>
                <a:gd name="T68" fmla="*/ 30 w 83"/>
                <a:gd name="T69" fmla="*/ 190 h 202"/>
                <a:gd name="T70" fmla="*/ 39 w 83"/>
                <a:gd name="T71" fmla="*/ 177 h 202"/>
                <a:gd name="T72" fmla="*/ 47 w 83"/>
                <a:gd name="T73" fmla="*/ 164 h 202"/>
                <a:gd name="T74" fmla="*/ 54 w 83"/>
                <a:gd name="T75" fmla="*/ 151 h 202"/>
                <a:gd name="T76" fmla="*/ 60 w 83"/>
                <a:gd name="T77" fmla="*/ 136 h 202"/>
                <a:gd name="T78" fmla="*/ 64 w 83"/>
                <a:gd name="T79" fmla="*/ 122 h 202"/>
                <a:gd name="T80" fmla="*/ 66 w 83"/>
                <a:gd name="T81" fmla="*/ 108 h 202"/>
                <a:gd name="T82" fmla="*/ 67 w 83"/>
                <a:gd name="T83" fmla="*/ 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3" h="202">
                  <a:moveTo>
                    <a:pt x="67" y="95"/>
                  </a:moveTo>
                  <a:lnTo>
                    <a:pt x="71" y="88"/>
                  </a:lnTo>
                  <a:lnTo>
                    <a:pt x="75" y="79"/>
                  </a:lnTo>
                  <a:lnTo>
                    <a:pt x="76" y="71"/>
                  </a:lnTo>
                  <a:lnTo>
                    <a:pt x="73" y="65"/>
                  </a:lnTo>
                  <a:lnTo>
                    <a:pt x="77" y="59"/>
                  </a:lnTo>
                  <a:lnTo>
                    <a:pt x="80" y="51"/>
                  </a:lnTo>
                  <a:lnTo>
                    <a:pt x="82" y="42"/>
                  </a:lnTo>
                  <a:lnTo>
                    <a:pt x="83" y="32"/>
                  </a:lnTo>
                  <a:lnTo>
                    <a:pt x="83" y="21"/>
                  </a:lnTo>
                  <a:lnTo>
                    <a:pt x="82" y="12"/>
                  </a:lnTo>
                  <a:lnTo>
                    <a:pt x="81" y="5"/>
                  </a:lnTo>
                  <a:lnTo>
                    <a:pt x="79" y="0"/>
                  </a:lnTo>
                  <a:lnTo>
                    <a:pt x="65" y="3"/>
                  </a:lnTo>
                  <a:lnTo>
                    <a:pt x="65" y="8"/>
                  </a:lnTo>
                  <a:lnTo>
                    <a:pt x="64" y="13"/>
                  </a:lnTo>
                  <a:lnTo>
                    <a:pt x="62" y="17"/>
                  </a:lnTo>
                  <a:lnTo>
                    <a:pt x="60" y="22"/>
                  </a:lnTo>
                  <a:lnTo>
                    <a:pt x="58" y="27"/>
                  </a:lnTo>
                  <a:lnTo>
                    <a:pt x="57" y="32"/>
                  </a:lnTo>
                  <a:lnTo>
                    <a:pt x="57" y="36"/>
                  </a:lnTo>
                  <a:lnTo>
                    <a:pt x="59" y="40"/>
                  </a:lnTo>
                  <a:lnTo>
                    <a:pt x="47" y="56"/>
                  </a:lnTo>
                  <a:lnTo>
                    <a:pt x="38" y="74"/>
                  </a:lnTo>
                  <a:lnTo>
                    <a:pt x="33" y="94"/>
                  </a:lnTo>
                  <a:lnTo>
                    <a:pt x="29" y="114"/>
                  </a:lnTo>
                  <a:lnTo>
                    <a:pt x="25" y="134"/>
                  </a:lnTo>
                  <a:lnTo>
                    <a:pt x="20" y="154"/>
                  </a:lnTo>
                  <a:lnTo>
                    <a:pt x="12" y="172"/>
                  </a:lnTo>
                  <a:lnTo>
                    <a:pt x="0" y="188"/>
                  </a:lnTo>
                  <a:lnTo>
                    <a:pt x="2" y="191"/>
                  </a:lnTo>
                  <a:lnTo>
                    <a:pt x="8" y="195"/>
                  </a:lnTo>
                  <a:lnTo>
                    <a:pt x="14" y="199"/>
                  </a:lnTo>
                  <a:lnTo>
                    <a:pt x="20" y="202"/>
                  </a:lnTo>
                  <a:lnTo>
                    <a:pt x="30" y="190"/>
                  </a:lnTo>
                  <a:lnTo>
                    <a:pt x="39" y="177"/>
                  </a:lnTo>
                  <a:lnTo>
                    <a:pt x="47" y="164"/>
                  </a:lnTo>
                  <a:lnTo>
                    <a:pt x="54" y="151"/>
                  </a:lnTo>
                  <a:lnTo>
                    <a:pt x="60" y="136"/>
                  </a:lnTo>
                  <a:lnTo>
                    <a:pt x="64" y="122"/>
                  </a:lnTo>
                  <a:lnTo>
                    <a:pt x="66" y="108"/>
                  </a:lnTo>
                  <a:lnTo>
                    <a:pt x="67" y="9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3" name="Freeform 27"/>
            <p:cNvSpPr>
              <a:spLocks/>
            </p:cNvSpPr>
            <p:nvPr/>
          </p:nvSpPr>
          <p:spPr bwMode="auto">
            <a:xfrm>
              <a:off x="4091" y="1694"/>
              <a:ext cx="27" cy="67"/>
            </a:xfrm>
            <a:custGeom>
              <a:avLst/>
              <a:gdLst>
                <a:gd name="T0" fmla="*/ 67 w 83"/>
                <a:gd name="T1" fmla="*/ 95 h 202"/>
                <a:gd name="T2" fmla="*/ 67 w 83"/>
                <a:gd name="T3" fmla="*/ 95 h 202"/>
                <a:gd name="T4" fmla="*/ 71 w 83"/>
                <a:gd name="T5" fmla="*/ 88 h 202"/>
                <a:gd name="T6" fmla="*/ 75 w 83"/>
                <a:gd name="T7" fmla="*/ 79 h 202"/>
                <a:gd name="T8" fmla="*/ 76 w 83"/>
                <a:gd name="T9" fmla="*/ 71 h 202"/>
                <a:gd name="T10" fmla="*/ 73 w 83"/>
                <a:gd name="T11" fmla="*/ 65 h 202"/>
                <a:gd name="T12" fmla="*/ 73 w 83"/>
                <a:gd name="T13" fmla="*/ 65 h 202"/>
                <a:gd name="T14" fmla="*/ 77 w 83"/>
                <a:gd name="T15" fmla="*/ 59 h 202"/>
                <a:gd name="T16" fmla="*/ 80 w 83"/>
                <a:gd name="T17" fmla="*/ 51 h 202"/>
                <a:gd name="T18" fmla="*/ 82 w 83"/>
                <a:gd name="T19" fmla="*/ 42 h 202"/>
                <a:gd name="T20" fmla="*/ 83 w 83"/>
                <a:gd name="T21" fmla="*/ 32 h 202"/>
                <a:gd name="T22" fmla="*/ 83 w 83"/>
                <a:gd name="T23" fmla="*/ 21 h 202"/>
                <a:gd name="T24" fmla="*/ 82 w 83"/>
                <a:gd name="T25" fmla="*/ 12 h 202"/>
                <a:gd name="T26" fmla="*/ 81 w 83"/>
                <a:gd name="T27" fmla="*/ 5 h 202"/>
                <a:gd name="T28" fmla="*/ 79 w 83"/>
                <a:gd name="T29" fmla="*/ 0 h 202"/>
                <a:gd name="T30" fmla="*/ 65 w 83"/>
                <a:gd name="T31" fmla="*/ 3 h 202"/>
                <a:gd name="T32" fmla="*/ 65 w 83"/>
                <a:gd name="T33" fmla="*/ 3 h 202"/>
                <a:gd name="T34" fmla="*/ 65 w 83"/>
                <a:gd name="T35" fmla="*/ 8 h 202"/>
                <a:gd name="T36" fmla="*/ 64 w 83"/>
                <a:gd name="T37" fmla="*/ 13 h 202"/>
                <a:gd name="T38" fmla="*/ 62 w 83"/>
                <a:gd name="T39" fmla="*/ 17 h 202"/>
                <a:gd name="T40" fmla="*/ 60 w 83"/>
                <a:gd name="T41" fmla="*/ 22 h 202"/>
                <a:gd name="T42" fmla="*/ 58 w 83"/>
                <a:gd name="T43" fmla="*/ 27 h 202"/>
                <a:gd name="T44" fmla="*/ 57 w 83"/>
                <a:gd name="T45" fmla="*/ 32 h 202"/>
                <a:gd name="T46" fmla="*/ 57 w 83"/>
                <a:gd name="T47" fmla="*/ 36 h 202"/>
                <a:gd name="T48" fmla="*/ 59 w 83"/>
                <a:gd name="T49" fmla="*/ 40 h 202"/>
                <a:gd name="T50" fmla="*/ 59 w 83"/>
                <a:gd name="T51" fmla="*/ 40 h 202"/>
                <a:gd name="T52" fmla="*/ 47 w 83"/>
                <a:gd name="T53" fmla="*/ 56 h 202"/>
                <a:gd name="T54" fmla="*/ 38 w 83"/>
                <a:gd name="T55" fmla="*/ 74 h 202"/>
                <a:gd name="T56" fmla="*/ 33 w 83"/>
                <a:gd name="T57" fmla="*/ 94 h 202"/>
                <a:gd name="T58" fmla="*/ 29 w 83"/>
                <a:gd name="T59" fmla="*/ 114 h 202"/>
                <a:gd name="T60" fmla="*/ 25 w 83"/>
                <a:gd name="T61" fmla="*/ 134 h 202"/>
                <a:gd name="T62" fmla="*/ 20 w 83"/>
                <a:gd name="T63" fmla="*/ 154 h 202"/>
                <a:gd name="T64" fmla="*/ 12 w 83"/>
                <a:gd name="T65" fmla="*/ 172 h 202"/>
                <a:gd name="T66" fmla="*/ 0 w 83"/>
                <a:gd name="T67" fmla="*/ 188 h 202"/>
                <a:gd name="T68" fmla="*/ 0 w 83"/>
                <a:gd name="T69" fmla="*/ 188 h 202"/>
                <a:gd name="T70" fmla="*/ 2 w 83"/>
                <a:gd name="T71" fmla="*/ 191 h 202"/>
                <a:gd name="T72" fmla="*/ 8 w 83"/>
                <a:gd name="T73" fmla="*/ 195 h 202"/>
                <a:gd name="T74" fmla="*/ 14 w 83"/>
                <a:gd name="T75" fmla="*/ 199 h 202"/>
                <a:gd name="T76" fmla="*/ 20 w 83"/>
                <a:gd name="T77" fmla="*/ 202 h 202"/>
                <a:gd name="T78" fmla="*/ 20 w 83"/>
                <a:gd name="T79" fmla="*/ 202 h 202"/>
                <a:gd name="T80" fmla="*/ 30 w 83"/>
                <a:gd name="T81" fmla="*/ 190 h 202"/>
                <a:gd name="T82" fmla="*/ 39 w 83"/>
                <a:gd name="T83" fmla="*/ 177 h 202"/>
                <a:gd name="T84" fmla="*/ 47 w 83"/>
                <a:gd name="T85" fmla="*/ 164 h 202"/>
                <a:gd name="T86" fmla="*/ 54 w 83"/>
                <a:gd name="T87" fmla="*/ 151 h 202"/>
                <a:gd name="T88" fmla="*/ 60 w 83"/>
                <a:gd name="T89" fmla="*/ 136 h 202"/>
                <a:gd name="T90" fmla="*/ 64 w 83"/>
                <a:gd name="T91" fmla="*/ 122 h 202"/>
                <a:gd name="T92" fmla="*/ 66 w 83"/>
                <a:gd name="T93" fmla="*/ 108 h 202"/>
                <a:gd name="T94" fmla="*/ 67 w 83"/>
                <a:gd name="T95" fmla="*/ 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3" h="202">
                  <a:moveTo>
                    <a:pt x="67" y="95"/>
                  </a:moveTo>
                  <a:lnTo>
                    <a:pt x="67" y="95"/>
                  </a:lnTo>
                  <a:lnTo>
                    <a:pt x="71" y="88"/>
                  </a:lnTo>
                  <a:lnTo>
                    <a:pt x="75" y="79"/>
                  </a:lnTo>
                  <a:lnTo>
                    <a:pt x="76" y="71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77" y="59"/>
                  </a:lnTo>
                  <a:lnTo>
                    <a:pt x="80" y="51"/>
                  </a:lnTo>
                  <a:lnTo>
                    <a:pt x="82" y="42"/>
                  </a:lnTo>
                  <a:lnTo>
                    <a:pt x="83" y="32"/>
                  </a:lnTo>
                  <a:lnTo>
                    <a:pt x="83" y="21"/>
                  </a:lnTo>
                  <a:lnTo>
                    <a:pt x="82" y="12"/>
                  </a:lnTo>
                  <a:lnTo>
                    <a:pt x="81" y="5"/>
                  </a:lnTo>
                  <a:lnTo>
                    <a:pt x="79" y="0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65" y="8"/>
                  </a:lnTo>
                  <a:lnTo>
                    <a:pt x="64" y="13"/>
                  </a:lnTo>
                  <a:lnTo>
                    <a:pt x="62" y="17"/>
                  </a:lnTo>
                  <a:lnTo>
                    <a:pt x="60" y="22"/>
                  </a:lnTo>
                  <a:lnTo>
                    <a:pt x="58" y="27"/>
                  </a:lnTo>
                  <a:lnTo>
                    <a:pt x="57" y="32"/>
                  </a:lnTo>
                  <a:lnTo>
                    <a:pt x="57" y="36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47" y="56"/>
                  </a:lnTo>
                  <a:lnTo>
                    <a:pt x="38" y="74"/>
                  </a:lnTo>
                  <a:lnTo>
                    <a:pt x="33" y="94"/>
                  </a:lnTo>
                  <a:lnTo>
                    <a:pt x="29" y="114"/>
                  </a:lnTo>
                  <a:lnTo>
                    <a:pt x="25" y="134"/>
                  </a:lnTo>
                  <a:lnTo>
                    <a:pt x="20" y="154"/>
                  </a:lnTo>
                  <a:lnTo>
                    <a:pt x="12" y="172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2" y="191"/>
                  </a:lnTo>
                  <a:lnTo>
                    <a:pt x="8" y="195"/>
                  </a:lnTo>
                  <a:lnTo>
                    <a:pt x="14" y="199"/>
                  </a:lnTo>
                  <a:lnTo>
                    <a:pt x="20" y="202"/>
                  </a:lnTo>
                  <a:lnTo>
                    <a:pt x="20" y="202"/>
                  </a:lnTo>
                  <a:lnTo>
                    <a:pt x="30" y="190"/>
                  </a:lnTo>
                  <a:lnTo>
                    <a:pt x="39" y="177"/>
                  </a:lnTo>
                  <a:lnTo>
                    <a:pt x="47" y="164"/>
                  </a:lnTo>
                  <a:lnTo>
                    <a:pt x="54" y="151"/>
                  </a:lnTo>
                  <a:lnTo>
                    <a:pt x="60" y="136"/>
                  </a:lnTo>
                  <a:lnTo>
                    <a:pt x="64" y="122"/>
                  </a:lnTo>
                  <a:lnTo>
                    <a:pt x="66" y="108"/>
                  </a:lnTo>
                  <a:lnTo>
                    <a:pt x="67" y="9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4" name="Freeform 28"/>
            <p:cNvSpPr>
              <a:spLocks/>
            </p:cNvSpPr>
            <p:nvPr/>
          </p:nvSpPr>
          <p:spPr bwMode="auto">
            <a:xfrm>
              <a:off x="3957" y="1586"/>
              <a:ext cx="122" cy="272"/>
            </a:xfrm>
            <a:custGeom>
              <a:avLst/>
              <a:gdLst>
                <a:gd name="T0" fmla="*/ 331 w 366"/>
                <a:gd name="T1" fmla="*/ 367 h 814"/>
                <a:gd name="T2" fmla="*/ 324 w 366"/>
                <a:gd name="T3" fmla="*/ 317 h 814"/>
                <a:gd name="T4" fmla="*/ 310 w 366"/>
                <a:gd name="T5" fmla="*/ 266 h 814"/>
                <a:gd name="T6" fmla="*/ 292 w 366"/>
                <a:gd name="T7" fmla="*/ 215 h 814"/>
                <a:gd name="T8" fmla="*/ 274 w 366"/>
                <a:gd name="T9" fmla="*/ 166 h 814"/>
                <a:gd name="T10" fmla="*/ 260 w 366"/>
                <a:gd name="T11" fmla="*/ 118 h 814"/>
                <a:gd name="T12" fmla="*/ 242 w 366"/>
                <a:gd name="T13" fmla="*/ 65 h 814"/>
                <a:gd name="T14" fmla="*/ 213 w 366"/>
                <a:gd name="T15" fmla="*/ 13 h 814"/>
                <a:gd name="T16" fmla="*/ 188 w 366"/>
                <a:gd name="T17" fmla="*/ 17 h 814"/>
                <a:gd name="T18" fmla="*/ 185 w 366"/>
                <a:gd name="T19" fmla="*/ 60 h 814"/>
                <a:gd name="T20" fmla="*/ 178 w 366"/>
                <a:gd name="T21" fmla="*/ 106 h 814"/>
                <a:gd name="T22" fmla="*/ 171 w 366"/>
                <a:gd name="T23" fmla="*/ 153 h 814"/>
                <a:gd name="T24" fmla="*/ 166 w 366"/>
                <a:gd name="T25" fmla="*/ 199 h 814"/>
                <a:gd name="T26" fmla="*/ 163 w 366"/>
                <a:gd name="T27" fmla="*/ 241 h 814"/>
                <a:gd name="T28" fmla="*/ 158 w 366"/>
                <a:gd name="T29" fmla="*/ 288 h 814"/>
                <a:gd name="T30" fmla="*/ 146 w 366"/>
                <a:gd name="T31" fmla="*/ 337 h 814"/>
                <a:gd name="T32" fmla="*/ 130 w 366"/>
                <a:gd name="T33" fmla="*/ 385 h 814"/>
                <a:gd name="T34" fmla="*/ 114 w 366"/>
                <a:gd name="T35" fmla="*/ 432 h 814"/>
                <a:gd name="T36" fmla="*/ 101 w 366"/>
                <a:gd name="T37" fmla="*/ 479 h 814"/>
                <a:gd name="T38" fmla="*/ 91 w 366"/>
                <a:gd name="T39" fmla="*/ 522 h 814"/>
                <a:gd name="T40" fmla="*/ 76 w 366"/>
                <a:gd name="T41" fmla="*/ 561 h 814"/>
                <a:gd name="T42" fmla="*/ 56 w 366"/>
                <a:gd name="T43" fmla="*/ 601 h 814"/>
                <a:gd name="T44" fmla="*/ 35 w 366"/>
                <a:gd name="T45" fmla="*/ 641 h 814"/>
                <a:gd name="T46" fmla="*/ 20 w 366"/>
                <a:gd name="T47" fmla="*/ 680 h 814"/>
                <a:gd name="T48" fmla="*/ 10 w 366"/>
                <a:gd name="T49" fmla="*/ 718 h 814"/>
                <a:gd name="T50" fmla="*/ 1 w 366"/>
                <a:gd name="T51" fmla="*/ 760 h 814"/>
                <a:gd name="T52" fmla="*/ 6 w 366"/>
                <a:gd name="T53" fmla="*/ 802 h 814"/>
                <a:gd name="T54" fmla="*/ 33 w 366"/>
                <a:gd name="T55" fmla="*/ 785 h 814"/>
                <a:gd name="T56" fmla="*/ 53 w 366"/>
                <a:gd name="T57" fmla="*/ 726 h 814"/>
                <a:gd name="T58" fmla="*/ 60 w 366"/>
                <a:gd name="T59" fmla="*/ 676 h 814"/>
                <a:gd name="T60" fmla="*/ 68 w 366"/>
                <a:gd name="T61" fmla="*/ 632 h 814"/>
                <a:gd name="T62" fmla="*/ 89 w 366"/>
                <a:gd name="T63" fmla="*/ 586 h 814"/>
                <a:gd name="T64" fmla="*/ 115 w 366"/>
                <a:gd name="T65" fmla="*/ 538 h 814"/>
                <a:gd name="T66" fmla="*/ 138 w 366"/>
                <a:gd name="T67" fmla="*/ 490 h 814"/>
                <a:gd name="T68" fmla="*/ 151 w 366"/>
                <a:gd name="T69" fmla="*/ 442 h 814"/>
                <a:gd name="T70" fmla="*/ 157 w 366"/>
                <a:gd name="T71" fmla="*/ 393 h 814"/>
                <a:gd name="T72" fmla="*/ 177 w 366"/>
                <a:gd name="T73" fmla="*/ 340 h 814"/>
                <a:gd name="T74" fmla="*/ 192 w 366"/>
                <a:gd name="T75" fmla="*/ 290 h 814"/>
                <a:gd name="T76" fmla="*/ 194 w 366"/>
                <a:gd name="T77" fmla="*/ 259 h 814"/>
                <a:gd name="T78" fmla="*/ 196 w 366"/>
                <a:gd name="T79" fmla="*/ 223 h 814"/>
                <a:gd name="T80" fmla="*/ 200 w 366"/>
                <a:gd name="T81" fmla="*/ 186 h 814"/>
                <a:gd name="T82" fmla="*/ 208 w 366"/>
                <a:gd name="T83" fmla="*/ 149 h 814"/>
                <a:gd name="T84" fmla="*/ 223 w 366"/>
                <a:gd name="T85" fmla="*/ 118 h 814"/>
                <a:gd name="T86" fmla="*/ 252 w 366"/>
                <a:gd name="T87" fmla="*/ 141 h 814"/>
                <a:gd name="T88" fmla="*/ 268 w 366"/>
                <a:gd name="T89" fmla="*/ 192 h 814"/>
                <a:gd name="T90" fmla="*/ 271 w 366"/>
                <a:gd name="T91" fmla="*/ 246 h 814"/>
                <a:gd name="T92" fmla="*/ 273 w 366"/>
                <a:gd name="T93" fmla="*/ 301 h 814"/>
                <a:gd name="T94" fmla="*/ 285 w 366"/>
                <a:gd name="T95" fmla="*/ 353 h 814"/>
                <a:gd name="T96" fmla="*/ 307 w 366"/>
                <a:gd name="T97" fmla="*/ 393 h 814"/>
                <a:gd name="T98" fmla="*/ 312 w 366"/>
                <a:gd name="T99" fmla="*/ 428 h 814"/>
                <a:gd name="T100" fmla="*/ 311 w 366"/>
                <a:gd name="T101" fmla="*/ 465 h 814"/>
                <a:gd name="T102" fmla="*/ 316 w 366"/>
                <a:gd name="T103" fmla="*/ 487 h 814"/>
                <a:gd name="T104" fmla="*/ 335 w 366"/>
                <a:gd name="T105" fmla="*/ 506 h 814"/>
                <a:gd name="T106" fmla="*/ 346 w 366"/>
                <a:gd name="T107" fmla="*/ 524 h 814"/>
                <a:gd name="T108" fmla="*/ 366 w 366"/>
                <a:gd name="T109" fmla="*/ 500 h 814"/>
                <a:gd name="T110" fmla="*/ 347 w 366"/>
                <a:gd name="T111" fmla="*/ 446 h 814"/>
                <a:gd name="T112" fmla="*/ 330 w 366"/>
                <a:gd name="T113" fmla="*/ 40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6" h="814">
                  <a:moveTo>
                    <a:pt x="330" y="400"/>
                  </a:moveTo>
                  <a:lnTo>
                    <a:pt x="331" y="384"/>
                  </a:lnTo>
                  <a:lnTo>
                    <a:pt x="331" y="367"/>
                  </a:lnTo>
                  <a:lnTo>
                    <a:pt x="330" y="350"/>
                  </a:lnTo>
                  <a:lnTo>
                    <a:pt x="328" y="333"/>
                  </a:lnTo>
                  <a:lnTo>
                    <a:pt x="324" y="317"/>
                  </a:lnTo>
                  <a:lnTo>
                    <a:pt x="320" y="300"/>
                  </a:lnTo>
                  <a:lnTo>
                    <a:pt x="316" y="283"/>
                  </a:lnTo>
                  <a:lnTo>
                    <a:pt x="310" y="266"/>
                  </a:lnTo>
                  <a:lnTo>
                    <a:pt x="305" y="249"/>
                  </a:lnTo>
                  <a:lnTo>
                    <a:pt x="299" y="232"/>
                  </a:lnTo>
                  <a:lnTo>
                    <a:pt x="292" y="215"/>
                  </a:lnTo>
                  <a:lnTo>
                    <a:pt x="286" y="199"/>
                  </a:lnTo>
                  <a:lnTo>
                    <a:pt x="280" y="183"/>
                  </a:lnTo>
                  <a:lnTo>
                    <a:pt x="274" y="166"/>
                  </a:lnTo>
                  <a:lnTo>
                    <a:pt x="269" y="150"/>
                  </a:lnTo>
                  <a:lnTo>
                    <a:pt x="264" y="134"/>
                  </a:lnTo>
                  <a:lnTo>
                    <a:pt x="260" y="118"/>
                  </a:lnTo>
                  <a:lnTo>
                    <a:pt x="255" y="101"/>
                  </a:lnTo>
                  <a:lnTo>
                    <a:pt x="249" y="84"/>
                  </a:lnTo>
                  <a:lnTo>
                    <a:pt x="242" y="65"/>
                  </a:lnTo>
                  <a:lnTo>
                    <a:pt x="234" y="47"/>
                  </a:lnTo>
                  <a:lnTo>
                    <a:pt x="225" y="30"/>
                  </a:lnTo>
                  <a:lnTo>
                    <a:pt x="213" y="13"/>
                  </a:lnTo>
                  <a:lnTo>
                    <a:pt x="201" y="0"/>
                  </a:lnTo>
                  <a:lnTo>
                    <a:pt x="188" y="3"/>
                  </a:lnTo>
                  <a:lnTo>
                    <a:pt x="188" y="17"/>
                  </a:lnTo>
                  <a:lnTo>
                    <a:pt x="187" y="31"/>
                  </a:lnTo>
                  <a:lnTo>
                    <a:pt x="186" y="45"/>
                  </a:lnTo>
                  <a:lnTo>
                    <a:pt x="185" y="60"/>
                  </a:lnTo>
                  <a:lnTo>
                    <a:pt x="183" y="76"/>
                  </a:lnTo>
                  <a:lnTo>
                    <a:pt x="181" y="91"/>
                  </a:lnTo>
                  <a:lnTo>
                    <a:pt x="178" y="106"/>
                  </a:lnTo>
                  <a:lnTo>
                    <a:pt x="176" y="121"/>
                  </a:lnTo>
                  <a:lnTo>
                    <a:pt x="174" y="138"/>
                  </a:lnTo>
                  <a:lnTo>
                    <a:pt x="171" y="153"/>
                  </a:lnTo>
                  <a:lnTo>
                    <a:pt x="169" y="168"/>
                  </a:lnTo>
                  <a:lnTo>
                    <a:pt x="167" y="184"/>
                  </a:lnTo>
                  <a:lnTo>
                    <a:pt x="166" y="199"/>
                  </a:lnTo>
                  <a:lnTo>
                    <a:pt x="165" y="213"/>
                  </a:lnTo>
                  <a:lnTo>
                    <a:pt x="163" y="227"/>
                  </a:lnTo>
                  <a:lnTo>
                    <a:pt x="163" y="241"/>
                  </a:lnTo>
                  <a:lnTo>
                    <a:pt x="163" y="257"/>
                  </a:lnTo>
                  <a:lnTo>
                    <a:pt x="161" y="273"/>
                  </a:lnTo>
                  <a:lnTo>
                    <a:pt x="158" y="288"/>
                  </a:lnTo>
                  <a:lnTo>
                    <a:pt x="155" y="305"/>
                  </a:lnTo>
                  <a:lnTo>
                    <a:pt x="151" y="321"/>
                  </a:lnTo>
                  <a:lnTo>
                    <a:pt x="146" y="337"/>
                  </a:lnTo>
                  <a:lnTo>
                    <a:pt x="141" y="353"/>
                  </a:lnTo>
                  <a:lnTo>
                    <a:pt x="136" y="369"/>
                  </a:lnTo>
                  <a:lnTo>
                    <a:pt x="130" y="385"/>
                  </a:lnTo>
                  <a:lnTo>
                    <a:pt x="125" y="400"/>
                  </a:lnTo>
                  <a:lnTo>
                    <a:pt x="119" y="417"/>
                  </a:lnTo>
                  <a:lnTo>
                    <a:pt x="114" y="432"/>
                  </a:lnTo>
                  <a:lnTo>
                    <a:pt x="109" y="448"/>
                  </a:lnTo>
                  <a:lnTo>
                    <a:pt x="104" y="464"/>
                  </a:lnTo>
                  <a:lnTo>
                    <a:pt x="101" y="479"/>
                  </a:lnTo>
                  <a:lnTo>
                    <a:pt x="98" y="494"/>
                  </a:lnTo>
                  <a:lnTo>
                    <a:pt x="95" y="507"/>
                  </a:lnTo>
                  <a:lnTo>
                    <a:pt x="91" y="522"/>
                  </a:lnTo>
                  <a:lnTo>
                    <a:pt x="87" y="535"/>
                  </a:lnTo>
                  <a:lnTo>
                    <a:pt x="82" y="548"/>
                  </a:lnTo>
                  <a:lnTo>
                    <a:pt x="76" y="561"/>
                  </a:lnTo>
                  <a:lnTo>
                    <a:pt x="69" y="574"/>
                  </a:lnTo>
                  <a:lnTo>
                    <a:pt x="63" y="588"/>
                  </a:lnTo>
                  <a:lnTo>
                    <a:pt x="56" y="601"/>
                  </a:lnTo>
                  <a:lnTo>
                    <a:pt x="48" y="615"/>
                  </a:lnTo>
                  <a:lnTo>
                    <a:pt x="42" y="627"/>
                  </a:lnTo>
                  <a:lnTo>
                    <a:pt x="35" y="641"/>
                  </a:lnTo>
                  <a:lnTo>
                    <a:pt x="30" y="654"/>
                  </a:lnTo>
                  <a:lnTo>
                    <a:pt x="24" y="667"/>
                  </a:lnTo>
                  <a:lnTo>
                    <a:pt x="20" y="680"/>
                  </a:lnTo>
                  <a:lnTo>
                    <a:pt x="16" y="693"/>
                  </a:lnTo>
                  <a:lnTo>
                    <a:pt x="13" y="706"/>
                  </a:lnTo>
                  <a:lnTo>
                    <a:pt x="10" y="718"/>
                  </a:lnTo>
                  <a:lnTo>
                    <a:pt x="6" y="731"/>
                  </a:lnTo>
                  <a:lnTo>
                    <a:pt x="3" y="746"/>
                  </a:lnTo>
                  <a:lnTo>
                    <a:pt x="1" y="760"/>
                  </a:lnTo>
                  <a:lnTo>
                    <a:pt x="0" y="774"/>
                  </a:lnTo>
                  <a:lnTo>
                    <a:pt x="1" y="788"/>
                  </a:lnTo>
                  <a:lnTo>
                    <a:pt x="6" y="802"/>
                  </a:lnTo>
                  <a:lnTo>
                    <a:pt x="14" y="814"/>
                  </a:lnTo>
                  <a:lnTo>
                    <a:pt x="24" y="802"/>
                  </a:lnTo>
                  <a:lnTo>
                    <a:pt x="33" y="785"/>
                  </a:lnTo>
                  <a:lnTo>
                    <a:pt x="40" y="767"/>
                  </a:lnTo>
                  <a:lnTo>
                    <a:pt x="47" y="747"/>
                  </a:lnTo>
                  <a:lnTo>
                    <a:pt x="53" y="726"/>
                  </a:lnTo>
                  <a:lnTo>
                    <a:pt x="57" y="707"/>
                  </a:lnTo>
                  <a:lnTo>
                    <a:pt x="59" y="690"/>
                  </a:lnTo>
                  <a:lnTo>
                    <a:pt x="60" y="676"/>
                  </a:lnTo>
                  <a:lnTo>
                    <a:pt x="61" y="662"/>
                  </a:lnTo>
                  <a:lnTo>
                    <a:pt x="64" y="647"/>
                  </a:lnTo>
                  <a:lnTo>
                    <a:pt x="68" y="632"/>
                  </a:lnTo>
                  <a:lnTo>
                    <a:pt x="74" y="616"/>
                  </a:lnTo>
                  <a:lnTo>
                    <a:pt x="81" y="601"/>
                  </a:lnTo>
                  <a:lnTo>
                    <a:pt x="89" y="586"/>
                  </a:lnTo>
                  <a:lnTo>
                    <a:pt x="97" y="569"/>
                  </a:lnTo>
                  <a:lnTo>
                    <a:pt x="106" y="554"/>
                  </a:lnTo>
                  <a:lnTo>
                    <a:pt x="115" y="538"/>
                  </a:lnTo>
                  <a:lnTo>
                    <a:pt x="124" y="522"/>
                  </a:lnTo>
                  <a:lnTo>
                    <a:pt x="132" y="506"/>
                  </a:lnTo>
                  <a:lnTo>
                    <a:pt x="138" y="490"/>
                  </a:lnTo>
                  <a:lnTo>
                    <a:pt x="144" y="474"/>
                  </a:lnTo>
                  <a:lnTo>
                    <a:pt x="149" y="457"/>
                  </a:lnTo>
                  <a:lnTo>
                    <a:pt x="151" y="442"/>
                  </a:lnTo>
                  <a:lnTo>
                    <a:pt x="152" y="426"/>
                  </a:lnTo>
                  <a:lnTo>
                    <a:pt x="153" y="410"/>
                  </a:lnTo>
                  <a:lnTo>
                    <a:pt x="157" y="393"/>
                  </a:lnTo>
                  <a:lnTo>
                    <a:pt x="163" y="376"/>
                  </a:lnTo>
                  <a:lnTo>
                    <a:pt x="170" y="358"/>
                  </a:lnTo>
                  <a:lnTo>
                    <a:pt x="177" y="340"/>
                  </a:lnTo>
                  <a:lnTo>
                    <a:pt x="183" y="323"/>
                  </a:lnTo>
                  <a:lnTo>
                    <a:pt x="189" y="307"/>
                  </a:lnTo>
                  <a:lnTo>
                    <a:pt x="192" y="290"/>
                  </a:lnTo>
                  <a:lnTo>
                    <a:pt x="193" y="280"/>
                  </a:lnTo>
                  <a:lnTo>
                    <a:pt x="194" y="270"/>
                  </a:lnTo>
                  <a:lnTo>
                    <a:pt x="194" y="259"/>
                  </a:lnTo>
                  <a:lnTo>
                    <a:pt x="195" y="248"/>
                  </a:lnTo>
                  <a:lnTo>
                    <a:pt x="195" y="235"/>
                  </a:lnTo>
                  <a:lnTo>
                    <a:pt x="196" y="223"/>
                  </a:lnTo>
                  <a:lnTo>
                    <a:pt x="197" y="210"/>
                  </a:lnTo>
                  <a:lnTo>
                    <a:pt x="198" y="198"/>
                  </a:lnTo>
                  <a:lnTo>
                    <a:pt x="200" y="186"/>
                  </a:lnTo>
                  <a:lnTo>
                    <a:pt x="202" y="173"/>
                  </a:lnTo>
                  <a:lnTo>
                    <a:pt x="204" y="161"/>
                  </a:lnTo>
                  <a:lnTo>
                    <a:pt x="208" y="149"/>
                  </a:lnTo>
                  <a:lnTo>
                    <a:pt x="212" y="139"/>
                  </a:lnTo>
                  <a:lnTo>
                    <a:pt x="216" y="129"/>
                  </a:lnTo>
                  <a:lnTo>
                    <a:pt x="223" y="118"/>
                  </a:lnTo>
                  <a:lnTo>
                    <a:pt x="230" y="110"/>
                  </a:lnTo>
                  <a:lnTo>
                    <a:pt x="243" y="124"/>
                  </a:lnTo>
                  <a:lnTo>
                    <a:pt x="252" y="141"/>
                  </a:lnTo>
                  <a:lnTo>
                    <a:pt x="260" y="157"/>
                  </a:lnTo>
                  <a:lnTo>
                    <a:pt x="265" y="173"/>
                  </a:lnTo>
                  <a:lnTo>
                    <a:pt x="268" y="192"/>
                  </a:lnTo>
                  <a:lnTo>
                    <a:pt x="270" y="209"/>
                  </a:lnTo>
                  <a:lnTo>
                    <a:pt x="271" y="227"/>
                  </a:lnTo>
                  <a:lnTo>
                    <a:pt x="271" y="246"/>
                  </a:lnTo>
                  <a:lnTo>
                    <a:pt x="272" y="265"/>
                  </a:lnTo>
                  <a:lnTo>
                    <a:pt x="272" y="283"/>
                  </a:lnTo>
                  <a:lnTo>
                    <a:pt x="273" y="301"/>
                  </a:lnTo>
                  <a:lnTo>
                    <a:pt x="275" y="319"/>
                  </a:lnTo>
                  <a:lnTo>
                    <a:pt x="280" y="336"/>
                  </a:lnTo>
                  <a:lnTo>
                    <a:pt x="285" y="353"/>
                  </a:lnTo>
                  <a:lnTo>
                    <a:pt x="293" y="369"/>
                  </a:lnTo>
                  <a:lnTo>
                    <a:pt x="303" y="384"/>
                  </a:lnTo>
                  <a:lnTo>
                    <a:pt x="307" y="393"/>
                  </a:lnTo>
                  <a:lnTo>
                    <a:pt x="310" y="404"/>
                  </a:lnTo>
                  <a:lnTo>
                    <a:pt x="312" y="416"/>
                  </a:lnTo>
                  <a:lnTo>
                    <a:pt x="312" y="428"/>
                  </a:lnTo>
                  <a:lnTo>
                    <a:pt x="312" y="440"/>
                  </a:lnTo>
                  <a:lnTo>
                    <a:pt x="312" y="452"/>
                  </a:lnTo>
                  <a:lnTo>
                    <a:pt x="311" y="465"/>
                  </a:lnTo>
                  <a:lnTo>
                    <a:pt x="311" y="475"/>
                  </a:lnTo>
                  <a:lnTo>
                    <a:pt x="312" y="481"/>
                  </a:lnTo>
                  <a:lnTo>
                    <a:pt x="316" y="487"/>
                  </a:lnTo>
                  <a:lnTo>
                    <a:pt x="321" y="494"/>
                  </a:lnTo>
                  <a:lnTo>
                    <a:pt x="328" y="500"/>
                  </a:lnTo>
                  <a:lnTo>
                    <a:pt x="335" y="506"/>
                  </a:lnTo>
                  <a:lnTo>
                    <a:pt x="340" y="512"/>
                  </a:lnTo>
                  <a:lnTo>
                    <a:pt x="344" y="518"/>
                  </a:lnTo>
                  <a:lnTo>
                    <a:pt x="346" y="524"/>
                  </a:lnTo>
                  <a:lnTo>
                    <a:pt x="359" y="527"/>
                  </a:lnTo>
                  <a:lnTo>
                    <a:pt x="366" y="515"/>
                  </a:lnTo>
                  <a:lnTo>
                    <a:pt x="366" y="500"/>
                  </a:lnTo>
                  <a:lnTo>
                    <a:pt x="362" y="483"/>
                  </a:lnTo>
                  <a:lnTo>
                    <a:pt x="355" y="465"/>
                  </a:lnTo>
                  <a:lnTo>
                    <a:pt x="347" y="446"/>
                  </a:lnTo>
                  <a:lnTo>
                    <a:pt x="339" y="429"/>
                  </a:lnTo>
                  <a:lnTo>
                    <a:pt x="332" y="413"/>
                  </a:lnTo>
                  <a:lnTo>
                    <a:pt x="330" y="40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5" name="Freeform 29"/>
            <p:cNvSpPr>
              <a:spLocks/>
            </p:cNvSpPr>
            <p:nvPr/>
          </p:nvSpPr>
          <p:spPr bwMode="auto">
            <a:xfrm>
              <a:off x="3957" y="1586"/>
              <a:ext cx="122" cy="272"/>
            </a:xfrm>
            <a:custGeom>
              <a:avLst/>
              <a:gdLst>
                <a:gd name="T0" fmla="*/ 331 w 366"/>
                <a:gd name="T1" fmla="*/ 384 h 814"/>
                <a:gd name="T2" fmla="*/ 328 w 366"/>
                <a:gd name="T3" fmla="*/ 333 h 814"/>
                <a:gd name="T4" fmla="*/ 316 w 366"/>
                <a:gd name="T5" fmla="*/ 283 h 814"/>
                <a:gd name="T6" fmla="*/ 299 w 366"/>
                <a:gd name="T7" fmla="*/ 232 h 814"/>
                <a:gd name="T8" fmla="*/ 280 w 366"/>
                <a:gd name="T9" fmla="*/ 183 h 814"/>
                <a:gd name="T10" fmla="*/ 264 w 366"/>
                <a:gd name="T11" fmla="*/ 134 h 814"/>
                <a:gd name="T12" fmla="*/ 255 w 366"/>
                <a:gd name="T13" fmla="*/ 101 h 814"/>
                <a:gd name="T14" fmla="*/ 234 w 366"/>
                <a:gd name="T15" fmla="*/ 47 h 814"/>
                <a:gd name="T16" fmla="*/ 201 w 366"/>
                <a:gd name="T17" fmla="*/ 0 h 814"/>
                <a:gd name="T18" fmla="*/ 188 w 366"/>
                <a:gd name="T19" fmla="*/ 17 h 814"/>
                <a:gd name="T20" fmla="*/ 185 w 366"/>
                <a:gd name="T21" fmla="*/ 60 h 814"/>
                <a:gd name="T22" fmla="*/ 178 w 366"/>
                <a:gd name="T23" fmla="*/ 106 h 814"/>
                <a:gd name="T24" fmla="*/ 171 w 366"/>
                <a:gd name="T25" fmla="*/ 153 h 814"/>
                <a:gd name="T26" fmla="*/ 166 w 366"/>
                <a:gd name="T27" fmla="*/ 199 h 814"/>
                <a:gd name="T28" fmla="*/ 163 w 366"/>
                <a:gd name="T29" fmla="*/ 241 h 814"/>
                <a:gd name="T30" fmla="*/ 161 w 366"/>
                <a:gd name="T31" fmla="*/ 273 h 814"/>
                <a:gd name="T32" fmla="*/ 151 w 366"/>
                <a:gd name="T33" fmla="*/ 321 h 814"/>
                <a:gd name="T34" fmla="*/ 136 w 366"/>
                <a:gd name="T35" fmla="*/ 369 h 814"/>
                <a:gd name="T36" fmla="*/ 119 w 366"/>
                <a:gd name="T37" fmla="*/ 417 h 814"/>
                <a:gd name="T38" fmla="*/ 104 w 366"/>
                <a:gd name="T39" fmla="*/ 464 h 814"/>
                <a:gd name="T40" fmla="*/ 98 w 366"/>
                <a:gd name="T41" fmla="*/ 494 h 814"/>
                <a:gd name="T42" fmla="*/ 87 w 366"/>
                <a:gd name="T43" fmla="*/ 535 h 814"/>
                <a:gd name="T44" fmla="*/ 69 w 366"/>
                <a:gd name="T45" fmla="*/ 574 h 814"/>
                <a:gd name="T46" fmla="*/ 48 w 366"/>
                <a:gd name="T47" fmla="*/ 615 h 814"/>
                <a:gd name="T48" fmla="*/ 30 w 366"/>
                <a:gd name="T49" fmla="*/ 654 h 814"/>
                <a:gd name="T50" fmla="*/ 16 w 366"/>
                <a:gd name="T51" fmla="*/ 693 h 814"/>
                <a:gd name="T52" fmla="*/ 10 w 366"/>
                <a:gd name="T53" fmla="*/ 718 h 814"/>
                <a:gd name="T54" fmla="*/ 1 w 366"/>
                <a:gd name="T55" fmla="*/ 760 h 814"/>
                <a:gd name="T56" fmla="*/ 6 w 366"/>
                <a:gd name="T57" fmla="*/ 802 h 814"/>
                <a:gd name="T58" fmla="*/ 24 w 366"/>
                <a:gd name="T59" fmla="*/ 802 h 814"/>
                <a:gd name="T60" fmla="*/ 47 w 366"/>
                <a:gd name="T61" fmla="*/ 747 h 814"/>
                <a:gd name="T62" fmla="*/ 59 w 366"/>
                <a:gd name="T63" fmla="*/ 690 h 814"/>
                <a:gd name="T64" fmla="*/ 61 w 366"/>
                <a:gd name="T65" fmla="*/ 662 h 814"/>
                <a:gd name="T66" fmla="*/ 74 w 366"/>
                <a:gd name="T67" fmla="*/ 616 h 814"/>
                <a:gd name="T68" fmla="*/ 97 w 366"/>
                <a:gd name="T69" fmla="*/ 569 h 814"/>
                <a:gd name="T70" fmla="*/ 124 w 366"/>
                <a:gd name="T71" fmla="*/ 522 h 814"/>
                <a:gd name="T72" fmla="*/ 144 w 366"/>
                <a:gd name="T73" fmla="*/ 474 h 814"/>
                <a:gd name="T74" fmla="*/ 152 w 366"/>
                <a:gd name="T75" fmla="*/ 426 h 814"/>
                <a:gd name="T76" fmla="*/ 157 w 366"/>
                <a:gd name="T77" fmla="*/ 393 h 814"/>
                <a:gd name="T78" fmla="*/ 177 w 366"/>
                <a:gd name="T79" fmla="*/ 340 h 814"/>
                <a:gd name="T80" fmla="*/ 192 w 366"/>
                <a:gd name="T81" fmla="*/ 290 h 814"/>
                <a:gd name="T82" fmla="*/ 194 w 366"/>
                <a:gd name="T83" fmla="*/ 270 h 814"/>
                <a:gd name="T84" fmla="*/ 195 w 366"/>
                <a:gd name="T85" fmla="*/ 235 h 814"/>
                <a:gd name="T86" fmla="*/ 198 w 366"/>
                <a:gd name="T87" fmla="*/ 198 h 814"/>
                <a:gd name="T88" fmla="*/ 204 w 366"/>
                <a:gd name="T89" fmla="*/ 161 h 814"/>
                <a:gd name="T90" fmla="*/ 216 w 366"/>
                <a:gd name="T91" fmla="*/ 129 h 814"/>
                <a:gd name="T92" fmla="*/ 230 w 366"/>
                <a:gd name="T93" fmla="*/ 110 h 814"/>
                <a:gd name="T94" fmla="*/ 260 w 366"/>
                <a:gd name="T95" fmla="*/ 157 h 814"/>
                <a:gd name="T96" fmla="*/ 270 w 366"/>
                <a:gd name="T97" fmla="*/ 209 h 814"/>
                <a:gd name="T98" fmla="*/ 272 w 366"/>
                <a:gd name="T99" fmla="*/ 265 h 814"/>
                <a:gd name="T100" fmla="*/ 275 w 366"/>
                <a:gd name="T101" fmla="*/ 319 h 814"/>
                <a:gd name="T102" fmla="*/ 293 w 366"/>
                <a:gd name="T103" fmla="*/ 369 h 814"/>
                <a:gd name="T104" fmla="*/ 307 w 366"/>
                <a:gd name="T105" fmla="*/ 393 h 814"/>
                <a:gd name="T106" fmla="*/ 312 w 366"/>
                <a:gd name="T107" fmla="*/ 428 h 814"/>
                <a:gd name="T108" fmla="*/ 311 w 366"/>
                <a:gd name="T109" fmla="*/ 465 h 814"/>
                <a:gd name="T110" fmla="*/ 312 w 366"/>
                <a:gd name="T111" fmla="*/ 481 h 814"/>
                <a:gd name="T112" fmla="*/ 328 w 366"/>
                <a:gd name="T113" fmla="*/ 500 h 814"/>
                <a:gd name="T114" fmla="*/ 344 w 366"/>
                <a:gd name="T115" fmla="*/ 518 h 814"/>
                <a:gd name="T116" fmla="*/ 359 w 366"/>
                <a:gd name="T117" fmla="*/ 527 h 814"/>
                <a:gd name="T118" fmla="*/ 362 w 366"/>
                <a:gd name="T119" fmla="*/ 483 h 814"/>
                <a:gd name="T120" fmla="*/ 339 w 366"/>
                <a:gd name="T121" fmla="*/ 429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6" h="814">
                  <a:moveTo>
                    <a:pt x="330" y="400"/>
                  </a:moveTo>
                  <a:lnTo>
                    <a:pt x="330" y="400"/>
                  </a:lnTo>
                  <a:lnTo>
                    <a:pt x="331" y="384"/>
                  </a:lnTo>
                  <a:lnTo>
                    <a:pt x="331" y="367"/>
                  </a:lnTo>
                  <a:lnTo>
                    <a:pt x="330" y="350"/>
                  </a:lnTo>
                  <a:lnTo>
                    <a:pt x="328" y="333"/>
                  </a:lnTo>
                  <a:lnTo>
                    <a:pt x="324" y="317"/>
                  </a:lnTo>
                  <a:lnTo>
                    <a:pt x="320" y="300"/>
                  </a:lnTo>
                  <a:lnTo>
                    <a:pt x="316" y="283"/>
                  </a:lnTo>
                  <a:lnTo>
                    <a:pt x="310" y="266"/>
                  </a:lnTo>
                  <a:lnTo>
                    <a:pt x="305" y="249"/>
                  </a:lnTo>
                  <a:lnTo>
                    <a:pt x="299" y="232"/>
                  </a:lnTo>
                  <a:lnTo>
                    <a:pt x="292" y="215"/>
                  </a:lnTo>
                  <a:lnTo>
                    <a:pt x="286" y="199"/>
                  </a:lnTo>
                  <a:lnTo>
                    <a:pt x="280" y="183"/>
                  </a:lnTo>
                  <a:lnTo>
                    <a:pt x="274" y="166"/>
                  </a:lnTo>
                  <a:lnTo>
                    <a:pt x="269" y="150"/>
                  </a:lnTo>
                  <a:lnTo>
                    <a:pt x="264" y="134"/>
                  </a:lnTo>
                  <a:lnTo>
                    <a:pt x="264" y="134"/>
                  </a:lnTo>
                  <a:lnTo>
                    <a:pt x="260" y="118"/>
                  </a:lnTo>
                  <a:lnTo>
                    <a:pt x="255" y="101"/>
                  </a:lnTo>
                  <a:lnTo>
                    <a:pt x="249" y="84"/>
                  </a:lnTo>
                  <a:lnTo>
                    <a:pt x="242" y="65"/>
                  </a:lnTo>
                  <a:lnTo>
                    <a:pt x="234" y="47"/>
                  </a:lnTo>
                  <a:lnTo>
                    <a:pt x="225" y="30"/>
                  </a:lnTo>
                  <a:lnTo>
                    <a:pt x="213" y="13"/>
                  </a:lnTo>
                  <a:lnTo>
                    <a:pt x="201" y="0"/>
                  </a:lnTo>
                  <a:lnTo>
                    <a:pt x="188" y="3"/>
                  </a:lnTo>
                  <a:lnTo>
                    <a:pt x="188" y="3"/>
                  </a:lnTo>
                  <a:lnTo>
                    <a:pt x="188" y="17"/>
                  </a:lnTo>
                  <a:lnTo>
                    <a:pt x="187" y="31"/>
                  </a:lnTo>
                  <a:lnTo>
                    <a:pt x="186" y="45"/>
                  </a:lnTo>
                  <a:lnTo>
                    <a:pt x="185" y="60"/>
                  </a:lnTo>
                  <a:lnTo>
                    <a:pt x="183" y="76"/>
                  </a:lnTo>
                  <a:lnTo>
                    <a:pt x="181" y="91"/>
                  </a:lnTo>
                  <a:lnTo>
                    <a:pt x="178" y="106"/>
                  </a:lnTo>
                  <a:lnTo>
                    <a:pt x="176" y="121"/>
                  </a:lnTo>
                  <a:lnTo>
                    <a:pt x="174" y="138"/>
                  </a:lnTo>
                  <a:lnTo>
                    <a:pt x="171" y="153"/>
                  </a:lnTo>
                  <a:lnTo>
                    <a:pt x="169" y="168"/>
                  </a:lnTo>
                  <a:lnTo>
                    <a:pt x="167" y="184"/>
                  </a:lnTo>
                  <a:lnTo>
                    <a:pt x="166" y="199"/>
                  </a:lnTo>
                  <a:lnTo>
                    <a:pt x="165" y="213"/>
                  </a:lnTo>
                  <a:lnTo>
                    <a:pt x="163" y="227"/>
                  </a:lnTo>
                  <a:lnTo>
                    <a:pt x="163" y="241"/>
                  </a:lnTo>
                  <a:lnTo>
                    <a:pt x="163" y="241"/>
                  </a:lnTo>
                  <a:lnTo>
                    <a:pt x="163" y="257"/>
                  </a:lnTo>
                  <a:lnTo>
                    <a:pt x="161" y="273"/>
                  </a:lnTo>
                  <a:lnTo>
                    <a:pt x="158" y="288"/>
                  </a:lnTo>
                  <a:lnTo>
                    <a:pt x="155" y="305"/>
                  </a:lnTo>
                  <a:lnTo>
                    <a:pt x="151" y="321"/>
                  </a:lnTo>
                  <a:lnTo>
                    <a:pt x="146" y="337"/>
                  </a:lnTo>
                  <a:lnTo>
                    <a:pt x="141" y="353"/>
                  </a:lnTo>
                  <a:lnTo>
                    <a:pt x="136" y="369"/>
                  </a:lnTo>
                  <a:lnTo>
                    <a:pt x="130" y="385"/>
                  </a:lnTo>
                  <a:lnTo>
                    <a:pt x="125" y="400"/>
                  </a:lnTo>
                  <a:lnTo>
                    <a:pt x="119" y="417"/>
                  </a:lnTo>
                  <a:lnTo>
                    <a:pt x="114" y="432"/>
                  </a:lnTo>
                  <a:lnTo>
                    <a:pt x="109" y="448"/>
                  </a:lnTo>
                  <a:lnTo>
                    <a:pt x="104" y="464"/>
                  </a:lnTo>
                  <a:lnTo>
                    <a:pt x="101" y="479"/>
                  </a:lnTo>
                  <a:lnTo>
                    <a:pt x="98" y="494"/>
                  </a:lnTo>
                  <a:lnTo>
                    <a:pt x="98" y="494"/>
                  </a:lnTo>
                  <a:lnTo>
                    <a:pt x="95" y="507"/>
                  </a:lnTo>
                  <a:lnTo>
                    <a:pt x="91" y="522"/>
                  </a:lnTo>
                  <a:lnTo>
                    <a:pt x="87" y="535"/>
                  </a:lnTo>
                  <a:lnTo>
                    <a:pt x="82" y="548"/>
                  </a:lnTo>
                  <a:lnTo>
                    <a:pt x="76" y="561"/>
                  </a:lnTo>
                  <a:lnTo>
                    <a:pt x="69" y="574"/>
                  </a:lnTo>
                  <a:lnTo>
                    <a:pt x="63" y="588"/>
                  </a:lnTo>
                  <a:lnTo>
                    <a:pt x="56" y="601"/>
                  </a:lnTo>
                  <a:lnTo>
                    <a:pt x="48" y="615"/>
                  </a:lnTo>
                  <a:lnTo>
                    <a:pt x="42" y="627"/>
                  </a:lnTo>
                  <a:lnTo>
                    <a:pt x="35" y="641"/>
                  </a:lnTo>
                  <a:lnTo>
                    <a:pt x="30" y="654"/>
                  </a:lnTo>
                  <a:lnTo>
                    <a:pt x="24" y="667"/>
                  </a:lnTo>
                  <a:lnTo>
                    <a:pt x="20" y="680"/>
                  </a:lnTo>
                  <a:lnTo>
                    <a:pt x="16" y="693"/>
                  </a:lnTo>
                  <a:lnTo>
                    <a:pt x="13" y="706"/>
                  </a:lnTo>
                  <a:lnTo>
                    <a:pt x="13" y="706"/>
                  </a:lnTo>
                  <a:lnTo>
                    <a:pt x="10" y="718"/>
                  </a:lnTo>
                  <a:lnTo>
                    <a:pt x="6" y="731"/>
                  </a:lnTo>
                  <a:lnTo>
                    <a:pt x="3" y="746"/>
                  </a:lnTo>
                  <a:lnTo>
                    <a:pt x="1" y="760"/>
                  </a:lnTo>
                  <a:lnTo>
                    <a:pt x="0" y="774"/>
                  </a:lnTo>
                  <a:lnTo>
                    <a:pt x="1" y="788"/>
                  </a:lnTo>
                  <a:lnTo>
                    <a:pt x="6" y="802"/>
                  </a:lnTo>
                  <a:lnTo>
                    <a:pt x="14" y="814"/>
                  </a:lnTo>
                  <a:lnTo>
                    <a:pt x="14" y="814"/>
                  </a:lnTo>
                  <a:lnTo>
                    <a:pt x="24" y="802"/>
                  </a:lnTo>
                  <a:lnTo>
                    <a:pt x="33" y="785"/>
                  </a:lnTo>
                  <a:lnTo>
                    <a:pt x="40" y="767"/>
                  </a:lnTo>
                  <a:lnTo>
                    <a:pt x="47" y="747"/>
                  </a:lnTo>
                  <a:lnTo>
                    <a:pt x="53" y="726"/>
                  </a:lnTo>
                  <a:lnTo>
                    <a:pt x="57" y="707"/>
                  </a:lnTo>
                  <a:lnTo>
                    <a:pt x="59" y="690"/>
                  </a:lnTo>
                  <a:lnTo>
                    <a:pt x="60" y="676"/>
                  </a:lnTo>
                  <a:lnTo>
                    <a:pt x="60" y="676"/>
                  </a:lnTo>
                  <a:lnTo>
                    <a:pt x="61" y="662"/>
                  </a:lnTo>
                  <a:lnTo>
                    <a:pt x="64" y="647"/>
                  </a:lnTo>
                  <a:lnTo>
                    <a:pt x="68" y="632"/>
                  </a:lnTo>
                  <a:lnTo>
                    <a:pt x="74" y="616"/>
                  </a:lnTo>
                  <a:lnTo>
                    <a:pt x="81" y="601"/>
                  </a:lnTo>
                  <a:lnTo>
                    <a:pt x="89" y="586"/>
                  </a:lnTo>
                  <a:lnTo>
                    <a:pt x="97" y="569"/>
                  </a:lnTo>
                  <a:lnTo>
                    <a:pt x="106" y="554"/>
                  </a:lnTo>
                  <a:lnTo>
                    <a:pt x="115" y="538"/>
                  </a:lnTo>
                  <a:lnTo>
                    <a:pt x="124" y="522"/>
                  </a:lnTo>
                  <a:lnTo>
                    <a:pt x="132" y="506"/>
                  </a:lnTo>
                  <a:lnTo>
                    <a:pt x="138" y="490"/>
                  </a:lnTo>
                  <a:lnTo>
                    <a:pt x="144" y="474"/>
                  </a:lnTo>
                  <a:lnTo>
                    <a:pt x="149" y="457"/>
                  </a:lnTo>
                  <a:lnTo>
                    <a:pt x="151" y="442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3" y="410"/>
                  </a:lnTo>
                  <a:lnTo>
                    <a:pt x="157" y="393"/>
                  </a:lnTo>
                  <a:lnTo>
                    <a:pt x="163" y="376"/>
                  </a:lnTo>
                  <a:lnTo>
                    <a:pt x="170" y="358"/>
                  </a:lnTo>
                  <a:lnTo>
                    <a:pt x="177" y="340"/>
                  </a:lnTo>
                  <a:lnTo>
                    <a:pt x="183" y="323"/>
                  </a:lnTo>
                  <a:lnTo>
                    <a:pt x="189" y="307"/>
                  </a:lnTo>
                  <a:lnTo>
                    <a:pt x="192" y="290"/>
                  </a:lnTo>
                  <a:lnTo>
                    <a:pt x="192" y="290"/>
                  </a:lnTo>
                  <a:lnTo>
                    <a:pt x="193" y="280"/>
                  </a:lnTo>
                  <a:lnTo>
                    <a:pt x="194" y="270"/>
                  </a:lnTo>
                  <a:lnTo>
                    <a:pt x="194" y="259"/>
                  </a:lnTo>
                  <a:lnTo>
                    <a:pt x="195" y="248"/>
                  </a:lnTo>
                  <a:lnTo>
                    <a:pt x="195" y="235"/>
                  </a:lnTo>
                  <a:lnTo>
                    <a:pt x="196" y="223"/>
                  </a:lnTo>
                  <a:lnTo>
                    <a:pt x="197" y="210"/>
                  </a:lnTo>
                  <a:lnTo>
                    <a:pt x="198" y="198"/>
                  </a:lnTo>
                  <a:lnTo>
                    <a:pt x="200" y="186"/>
                  </a:lnTo>
                  <a:lnTo>
                    <a:pt x="202" y="173"/>
                  </a:lnTo>
                  <a:lnTo>
                    <a:pt x="204" y="161"/>
                  </a:lnTo>
                  <a:lnTo>
                    <a:pt x="208" y="149"/>
                  </a:lnTo>
                  <a:lnTo>
                    <a:pt x="212" y="139"/>
                  </a:lnTo>
                  <a:lnTo>
                    <a:pt x="216" y="129"/>
                  </a:lnTo>
                  <a:lnTo>
                    <a:pt x="223" y="118"/>
                  </a:lnTo>
                  <a:lnTo>
                    <a:pt x="230" y="110"/>
                  </a:lnTo>
                  <a:lnTo>
                    <a:pt x="230" y="110"/>
                  </a:lnTo>
                  <a:lnTo>
                    <a:pt x="243" y="124"/>
                  </a:lnTo>
                  <a:lnTo>
                    <a:pt x="252" y="141"/>
                  </a:lnTo>
                  <a:lnTo>
                    <a:pt x="260" y="157"/>
                  </a:lnTo>
                  <a:lnTo>
                    <a:pt x="265" y="173"/>
                  </a:lnTo>
                  <a:lnTo>
                    <a:pt x="268" y="192"/>
                  </a:lnTo>
                  <a:lnTo>
                    <a:pt x="270" y="209"/>
                  </a:lnTo>
                  <a:lnTo>
                    <a:pt x="271" y="227"/>
                  </a:lnTo>
                  <a:lnTo>
                    <a:pt x="271" y="246"/>
                  </a:lnTo>
                  <a:lnTo>
                    <a:pt x="272" y="265"/>
                  </a:lnTo>
                  <a:lnTo>
                    <a:pt x="272" y="283"/>
                  </a:lnTo>
                  <a:lnTo>
                    <a:pt x="273" y="301"/>
                  </a:lnTo>
                  <a:lnTo>
                    <a:pt x="275" y="319"/>
                  </a:lnTo>
                  <a:lnTo>
                    <a:pt x="280" y="336"/>
                  </a:lnTo>
                  <a:lnTo>
                    <a:pt x="285" y="353"/>
                  </a:lnTo>
                  <a:lnTo>
                    <a:pt x="293" y="369"/>
                  </a:lnTo>
                  <a:lnTo>
                    <a:pt x="303" y="384"/>
                  </a:lnTo>
                  <a:lnTo>
                    <a:pt x="303" y="384"/>
                  </a:lnTo>
                  <a:lnTo>
                    <a:pt x="307" y="393"/>
                  </a:lnTo>
                  <a:lnTo>
                    <a:pt x="310" y="404"/>
                  </a:lnTo>
                  <a:lnTo>
                    <a:pt x="312" y="416"/>
                  </a:lnTo>
                  <a:lnTo>
                    <a:pt x="312" y="428"/>
                  </a:lnTo>
                  <a:lnTo>
                    <a:pt x="312" y="440"/>
                  </a:lnTo>
                  <a:lnTo>
                    <a:pt x="312" y="452"/>
                  </a:lnTo>
                  <a:lnTo>
                    <a:pt x="311" y="465"/>
                  </a:lnTo>
                  <a:lnTo>
                    <a:pt x="311" y="475"/>
                  </a:lnTo>
                  <a:lnTo>
                    <a:pt x="311" y="475"/>
                  </a:lnTo>
                  <a:lnTo>
                    <a:pt x="312" y="481"/>
                  </a:lnTo>
                  <a:lnTo>
                    <a:pt x="316" y="487"/>
                  </a:lnTo>
                  <a:lnTo>
                    <a:pt x="321" y="494"/>
                  </a:lnTo>
                  <a:lnTo>
                    <a:pt x="328" y="500"/>
                  </a:lnTo>
                  <a:lnTo>
                    <a:pt x="335" y="506"/>
                  </a:lnTo>
                  <a:lnTo>
                    <a:pt x="340" y="512"/>
                  </a:lnTo>
                  <a:lnTo>
                    <a:pt x="344" y="518"/>
                  </a:lnTo>
                  <a:lnTo>
                    <a:pt x="346" y="524"/>
                  </a:lnTo>
                  <a:lnTo>
                    <a:pt x="359" y="527"/>
                  </a:lnTo>
                  <a:lnTo>
                    <a:pt x="359" y="527"/>
                  </a:lnTo>
                  <a:lnTo>
                    <a:pt x="366" y="515"/>
                  </a:lnTo>
                  <a:lnTo>
                    <a:pt x="366" y="500"/>
                  </a:lnTo>
                  <a:lnTo>
                    <a:pt x="362" y="483"/>
                  </a:lnTo>
                  <a:lnTo>
                    <a:pt x="355" y="465"/>
                  </a:lnTo>
                  <a:lnTo>
                    <a:pt x="347" y="446"/>
                  </a:lnTo>
                  <a:lnTo>
                    <a:pt x="339" y="429"/>
                  </a:lnTo>
                  <a:lnTo>
                    <a:pt x="332" y="413"/>
                  </a:lnTo>
                  <a:lnTo>
                    <a:pt x="330" y="40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6" name="Freeform 30"/>
            <p:cNvSpPr>
              <a:spLocks/>
            </p:cNvSpPr>
            <p:nvPr/>
          </p:nvSpPr>
          <p:spPr bwMode="auto">
            <a:xfrm>
              <a:off x="4403" y="1833"/>
              <a:ext cx="29" cy="110"/>
            </a:xfrm>
            <a:custGeom>
              <a:avLst/>
              <a:gdLst>
                <a:gd name="T0" fmla="*/ 86 w 86"/>
                <a:gd name="T1" fmla="*/ 270 h 331"/>
                <a:gd name="T2" fmla="*/ 85 w 86"/>
                <a:gd name="T3" fmla="*/ 259 h 331"/>
                <a:gd name="T4" fmla="*/ 84 w 86"/>
                <a:gd name="T5" fmla="*/ 248 h 331"/>
                <a:gd name="T6" fmla="*/ 82 w 86"/>
                <a:gd name="T7" fmla="*/ 237 h 331"/>
                <a:gd name="T8" fmla="*/ 80 w 86"/>
                <a:gd name="T9" fmla="*/ 225 h 331"/>
                <a:gd name="T10" fmla="*/ 77 w 86"/>
                <a:gd name="T11" fmla="*/ 214 h 331"/>
                <a:gd name="T12" fmla="*/ 74 w 86"/>
                <a:gd name="T13" fmla="*/ 203 h 331"/>
                <a:gd name="T14" fmla="*/ 71 w 86"/>
                <a:gd name="T15" fmla="*/ 191 h 331"/>
                <a:gd name="T16" fmla="*/ 67 w 86"/>
                <a:gd name="T17" fmla="*/ 180 h 331"/>
                <a:gd name="T18" fmla="*/ 64 w 86"/>
                <a:gd name="T19" fmla="*/ 167 h 331"/>
                <a:gd name="T20" fmla="*/ 61 w 86"/>
                <a:gd name="T21" fmla="*/ 156 h 331"/>
                <a:gd name="T22" fmla="*/ 58 w 86"/>
                <a:gd name="T23" fmla="*/ 145 h 331"/>
                <a:gd name="T24" fmla="*/ 55 w 86"/>
                <a:gd name="T25" fmla="*/ 133 h 331"/>
                <a:gd name="T26" fmla="*/ 53 w 86"/>
                <a:gd name="T27" fmla="*/ 122 h 331"/>
                <a:gd name="T28" fmla="*/ 51 w 86"/>
                <a:gd name="T29" fmla="*/ 110 h 331"/>
                <a:gd name="T30" fmla="*/ 50 w 86"/>
                <a:gd name="T31" fmla="*/ 99 h 331"/>
                <a:gd name="T32" fmla="*/ 49 w 86"/>
                <a:gd name="T33" fmla="*/ 88 h 331"/>
                <a:gd name="T34" fmla="*/ 47 w 86"/>
                <a:gd name="T35" fmla="*/ 75 h 331"/>
                <a:gd name="T36" fmla="*/ 41 w 86"/>
                <a:gd name="T37" fmla="*/ 57 h 331"/>
                <a:gd name="T38" fmla="*/ 33 w 86"/>
                <a:gd name="T39" fmla="*/ 38 h 331"/>
                <a:gd name="T40" fmla="*/ 24 w 86"/>
                <a:gd name="T41" fmla="*/ 20 h 331"/>
                <a:gd name="T42" fmla="*/ 15 w 86"/>
                <a:gd name="T43" fmla="*/ 7 h 331"/>
                <a:gd name="T44" fmla="*/ 7 w 86"/>
                <a:gd name="T45" fmla="*/ 0 h 331"/>
                <a:gd name="T46" fmla="*/ 2 w 86"/>
                <a:gd name="T47" fmla="*/ 4 h 331"/>
                <a:gd name="T48" fmla="*/ 0 w 86"/>
                <a:gd name="T49" fmla="*/ 23 h 331"/>
                <a:gd name="T50" fmla="*/ 1 w 86"/>
                <a:gd name="T51" fmla="*/ 79 h 331"/>
                <a:gd name="T52" fmla="*/ 3 w 86"/>
                <a:gd name="T53" fmla="*/ 124 h 331"/>
                <a:gd name="T54" fmla="*/ 5 w 86"/>
                <a:gd name="T55" fmla="*/ 158 h 331"/>
                <a:gd name="T56" fmla="*/ 8 w 86"/>
                <a:gd name="T57" fmla="*/ 185 h 331"/>
                <a:gd name="T58" fmla="*/ 11 w 86"/>
                <a:gd name="T59" fmla="*/ 203 h 331"/>
                <a:gd name="T60" fmla="*/ 16 w 86"/>
                <a:gd name="T61" fmla="*/ 216 h 331"/>
                <a:gd name="T62" fmla="*/ 20 w 86"/>
                <a:gd name="T63" fmla="*/ 225 h 331"/>
                <a:gd name="T64" fmla="*/ 25 w 86"/>
                <a:gd name="T65" fmla="*/ 231 h 331"/>
                <a:gd name="T66" fmla="*/ 29 w 86"/>
                <a:gd name="T67" fmla="*/ 235 h 331"/>
                <a:gd name="T68" fmla="*/ 34 w 86"/>
                <a:gd name="T69" fmla="*/ 239 h 331"/>
                <a:gd name="T70" fmla="*/ 39 w 86"/>
                <a:gd name="T71" fmla="*/ 244 h 331"/>
                <a:gd name="T72" fmla="*/ 44 w 86"/>
                <a:gd name="T73" fmla="*/ 251 h 331"/>
                <a:gd name="T74" fmla="*/ 50 w 86"/>
                <a:gd name="T75" fmla="*/ 262 h 331"/>
                <a:gd name="T76" fmla="*/ 55 w 86"/>
                <a:gd name="T77" fmla="*/ 277 h 331"/>
                <a:gd name="T78" fmla="*/ 61 w 86"/>
                <a:gd name="T79" fmla="*/ 301 h 331"/>
                <a:gd name="T80" fmla="*/ 66 w 86"/>
                <a:gd name="T81" fmla="*/ 331 h 331"/>
                <a:gd name="T82" fmla="*/ 67 w 86"/>
                <a:gd name="T83" fmla="*/ 325 h 331"/>
                <a:gd name="T84" fmla="*/ 70 w 86"/>
                <a:gd name="T85" fmla="*/ 318 h 331"/>
                <a:gd name="T86" fmla="*/ 73 w 86"/>
                <a:gd name="T87" fmla="*/ 310 h 331"/>
                <a:gd name="T88" fmla="*/ 77 w 86"/>
                <a:gd name="T89" fmla="*/ 302 h 331"/>
                <a:gd name="T90" fmla="*/ 80 w 86"/>
                <a:gd name="T91" fmla="*/ 294 h 331"/>
                <a:gd name="T92" fmla="*/ 83 w 86"/>
                <a:gd name="T93" fmla="*/ 286 h 331"/>
                <a:gd name="T94" fmla="*/ 85 w 86"/>
                <a:gd name="T95" fmla="*/ 277 h 331"/>
                <a:gd name="T96" fmla="*/ 86 w 86"/>
                <a:gd name="T97" fmla="*/ 27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6" h="331">
                  <a:moveTo>
                    <a:pt x="86" y="270"/>
                  </a:moveTo>
                  <a:lnTo>
                    <a:pt x="85" y="259"/>
                  </a:lnTo>
                  <a:lnTo>
                    <a:pt x="84" y="248"/>
                  </a:lnTo>
                  <a:lnTo>
                    <a:pt x="82" y="237"/>
                  </a:lnTo>
                  <a:lnTo>
                    <a:pt x="80" y="225"/>
                  </a:lnTo>
                  <a:lnTo>
                    <a:pt x="77" y="214"/>
                  </a:lnTo>
                  <a:lnTo>
                    <a:pt x="74" y="203"/>
                  </a:lnTo>
                  <a:lnTo>
                    <a:pt x="71" y="191"/>
                  </a:lnTo>
                  <a:lnTo>
                    <a:pt x="67" y="180"/>
                  </a:lnTo>
                  <a:lnTo>
                    <a:pt x="64" y="167"/>
                  </a:lnTo>
                  <a:lnTo>
                    <a:pt x="61" y="156"/>
                  </a:lnTo>
                  <a:lnTo>
                    <a:pt x="58" y="145"/>
                  </a:lnTo>
                  <a:lnTo>
                    <a:pt x="55" y="133"/>
                  </a:lnTo>
                  <a:lnTo>
                    <a:pt x="53" y="122"/>
                  </a:lnTo>
                  <a:lnTo>
                    <a:pt x="51" y="110"/>
                  </a:lnTo>
                  <a:lnTo>
                    <a:pt x="50" y="99"/>
                  </a:lnTo>
                  <a:lnTo>
                    <a:pt x="49" y="88"/>
                  </a:lnTo>
                  <a:lnTo>
                    <a:pt x="47" y="75"/>
                  </a:lnTo>
                  <a:lnTo>
                    <a:pt x="41" y="57"/>
                  </a:lnTo>
                  <a:lnTo>
                    <a:pt x="33" y="38"/>
                  </a:lnTo>
                  <a:lnTo>
                    <a:pt x="24" y="20"/>
                  </a:lnTo>
                  <a:lnTo>
                    <a:pt x="15" y="7"/>
                  </a:lnTo>
                  <a:lnTo>
                    <a:pt x="7" y="0"/>
                  </a:lnTo>
                  <a:lnTo>
                    <a:pt x="2" y="4"/>
                  </a:lnTo>
                  <a:lnTo>
                    <a:pt x="0" y="23"/>
                  </a:lnTo>
                  <a:lnTo>
                    <a:pt x="1" y="79"/>
                  </a:lnTo>
                  <a:lnTo>
                    <a:pt x="3" y="124"/>
                  </a:lnTo>
                  <a:lnTo>
                    <a:pt x="5" y="158"/>
                  </a:lnTo>
                  <a:lnTo>
                    <a:pt x="8" y="185"/>
                  </a:lnTo>
                  <a:lnTo>
                    <a:pt x="11" y="203"/>
                  </a:lnTo>
                  <a:lnTo>
                    <a:pt x="16" y="216"/>
                  </a:lnTo>
                  <a:lnTo>
                    <a:pt x="20" y="225"/>
                  </a:lnTo>
                  <a:lnTo>
                    <a:pt x="25" y="231"/>
                  </a:lnTo>
                  <a:lnTo>
                    <a:pt x="29" y="235"/>
                  </a:lnTo>
                  <a:lnTo>
                    <a:pt x="34" y="239"/>
                  </a:lnTo>
                  <a:lnTo>
                    <a:pt x="39" y="244"/>
                  </a:lnTo>
                  <a:lnTo>
                    <a:pt x="44" y="251"/>
                  </a:lnTo>
                  <a:lnTo>
                    <a:pt x="50" y="262"/>
                  </a:lnTo>
                  <a:lnTo>
                    <a:pt x="55" y="277"/>
                  </a:lnTo>
                  <a:lnTo>
                    <a:pt x="61" y="301"/>
                  </a:lnTo>
                  <a:lnTo>
                    <a:pt x="66" y="331"/>
                  </a:lnTo>
                  <a:lnTo>
                    <a:pt x="67" y="325"/>
                  </a:lnTo>
                  <a:lnTo>
                    <a:pt x="70" y="318"/>
                  </a:lnTo>
                  <a:lnTo>
                    <a:pt x="73" y="310"/>
                  </a:lnTo>
                  <a:lnTo>
                    <a:pt x="77" y="302"/>
                  </a:lnTo>
                  <a:lnTo>
                    <a:pt x="80" y="294"/>
                  </a:lnTo>
                  <a:lnTo>
                    <a:pt x="83" y="286"/>
                  </a:lnTo>
                  <a:lnTo>
                    <a:pt x="85" y="277"/>
                  </a:lnTo>
                  <a:lnTo>
                    <a:pt x="86" y="2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7" name="Freeform 31"/>
            <p:cNvSpPr>
              <a:spLocks/>
            </p:cNvSpPr>
            <p:nvPr/>
          </p:nvSpPr>
          <p:spPr bwMode="auto">
            <a:xfrm>
              <a:off x="4403" y="1833"/>
              <a:ext cx="29" cy="110"/>
            </a:xfrm>
            <a:custGeom>
              <a:avLst/>
              <a:gdLst>
                <a:gd name="T0" fmla="*/ 86 w 86"/>
                <a:gd name="T1" fmla="*/ 270 h 331"/>
                <a:gd name="T2" fmla="*/ 86 w 86"/>
                <a:gd name="T3" fmla="*/ 270 h 331"/>
                <a:gd name="T4" fmla="*/ 85 w 86"/>
                <a:gd name="T5" fmla="*/ 259 h 331"/>
                <a:gd name="T6" fmla="*/ 84 w 86"/>
                <a:gd name="T7" fmla="*/ 248 h 331"/>
                <a:gd name="T8" fmla="*/ 82 w 86"/>
                <a:gd name="T9" fmla="*/ 237 h 331"/>
                <a:gd name="T10" fmla="*/ 80 w 86"/>
                <a:gd name="T11" fmla="*/ 225 h 331"/>
                <a:gd name="T12" fmla="*/ 77 w 86"/>
                <a:gd name="T13" fmla="*/ 214 h 331"/>
                <a:gd name="T14" fmla="*/ 74 w 86"/>
                <a:gd name="T15" fmla="*/ 203 h 331"/>
                <a:gd name="T16" fmla="*/ 71 w 86"/>
                <a:gd name="T17" fmla="*/ 191 h 331"/>
                <a:gd name="T18" fmla="*/ 67 w 86"/>
                <a:gd name="T19" fmla="*/ 180 h 331"/>
                <a:gd name="T20" fmla="*/ 64 w 86"/>
                <a:gd name="T21" fmla="*/ 167 h 331"/>
                <a:gd name="T22" fmla="*/ 61 w 86"/>
                <a:gd name="T23" fmla="*/ 156 h 331"/>
                <a:gd name="T24" fmla="*/ 58 w 86"/>
                <a:gd name="T25" fmla="*/ 145 h 331"/>
                <a:gd name="T26" fmla="*/ 55 w 86"/>
                <a:gd name="T27" fmla="*/ 133 h 331"/>
                <a:gd name="T28" fmla="*/ 53 w 86"/>
                <a:gd name="T29" fmla="*/ 122 h 331"/>
                <a:gd name="T30" fmla="*/ 51 w 86"/>
                <a:gd name="T31" fmla="*/ 110 h 331"/>
                <a:gd name="T32" fmla="*/ 50 w 86"/>
                <a:gd name="T33" fmla="*/ 99 h 331"/>
                <a:gd name="T34" fmla="*/ 49 w 86"/>
                <a:gd name="T35" fmla="*/ 88 h 331"/>
                <a:gd name="T36" fmla="*/ 49 w 86"/>
                <a:gd name="T37" fmla="*/ 88 h 331"/>
                <a:gd name="T38" fmla="*/ 47 w 86"/>
                <a:gd name="T39" fmla="*/ 75 h 331"/>
                <a:gd name="T40" fmla="*/ 41 w 86"/>
                <a:gd name="T41" fmla="*/ 57 h 331"/>
                <a:gd name="T42" fmla="*/ 33 w 86"/>
                <a:gd name="T43" fmla="*/ 38 h 331"/>
                <a:gd name="T44" fmla="*/ 24 w 86"/>
                <a:gd name="T45" fmla="*/ 20 h 331"/>
                <a:gd name="T46" fmla="*/ 15 w 86"/>
                <a:gd name="T47" fmla="*/ 7 h 331"/>
                <a:gd name="T48" fmla="*/ 7 w 86"/>
                <a:gd name="T49" fmla="*/ 0 h 331"/>
                <a:gd name="T50" fmla="*/ 2 w 86"/>
                <a:gd name="T51" fmla="*/ 4 h 331"/>
                <a:gd name="T52" fmla="*/ 0 w 86"/>
                <a:gd name="T53" fmla="*/ 23 h 331"/>
                <a:gd name="T54" fmla="*/ 0 w 86"/>
                <a:gd name="T55" fmla="*/ 23 h 331"/>
                <a:gd name="T56" fmla="*/ 1 w 86"/>
                <a:gd name="T57" fmla="*/ 79 h 331"/>
                <a:gd name="T58" fmla="*/ 3 w 86"/>
                <a:gd name="T59" fmla="*/ 124 h 331"/>
                <a:gd name="T60" fmla="*/ 5 w 86"/>
                <a:gd name="T61" fmla="*/ 158 h 331"/>
                <a:gd name="T62" fmla="*/ 8 w 86"/>
                <a:gd name="T63" fmla="*/ 185 h 331"/>
                <a:gd name="T64" fmla="*/ 11 w 86"/>
                <a:gd name="T65" fmla="*/ 203 h 331"/>
                <a:gd name="T66" fmla="*/ 16 w 86"/>
                <a:gd name="T67" fmla="*/ 216 h 331"/>
                <a:gd name="T68" fmla="*/ 20 w 86"/>
                <a:gd name="T69" fmla="*/ 225 h 331"/>
                <a:gd name="T70" fmla="*/ 25 w 86"/>
                <a:gd name="T71" fmla="*/ 231 h 331"/>
                <a:gd name="T72" fmla="*/ 29 w 86"/>
                <a:gd name="T73" fmla="*/ 235 h 331"/>
                <a:gd name="T74" fmla="*/ 34 w 86"/>
                <a:gd name="T75" fmla="*/ 239 h 331"/>
                <a:gd name="T76" fmla="*/ 39 w 86"/>
                <a:gd name="T77" fmla="*/ 244 h 331"/>
                <a:gd name="T78" fmla="*/ 44 w 86"/>
                <a:gd name="T79" fmla="*/ 251 h 331"/>
                <a:gd name="T80" fmla="*/ 50 w 86"/>
                <a:gd name="T81" fmla="*/ 262 h 331"/>
                <a:gd name="T82" fmla="*/ 55 w 86"/>
                <a:gd name="T83" fmla="*/ 277 h 331"/>
                <a:gd name="T84" fmla="*/ 61 w 86"/>
                <a:gd name="T85" fmla="*/ 301 h 331"/>
                <a:gd name="T86" fmla="*/ 66 w 86"/>
                <a:gd name="T87" fmla="*/ 331 h 331"/>
                <a:gd name="T88" fmla="*/ 66 w 86"/>
                <a:gd name="T89" fmla="*/ 331 h 331"/>
                <a:gd name="T90" fmla="*/ 67 w 86"/>
                <a:gd name="T91" fmla="*/ 325 h 331"/>
                <a:gd name="T92" fmla="*/ 70 w 86"/>
                <a:gd name="T93" fmla="*/ 318 h 331"/>
                <a:gd name="T94" fmla="*/ 73 w 86"/>
                <a:gd name="T95" fmla="*/ 310 h 331"/>
                <a:gd name="T96" fmla="*/ 77 w 86"/>
                <a:gd name="T97" fmla="*/ 302 h 331"/>
                <a:gd name="T98" fmla="*/ 80 w 86"/>
                <a:gd name="T99" fmla="*/ 294 h 331"/>
                <a:gd name="T100" fmla="*/ 83 w 86"/>
                <a:gd name="T101" fmla="*/ 286 h 331"/>
                <a:gd name="T102" fmla="*/ 85 w 86"/>
                <a:gd name="T103" fmla="*/ 277 h 331"/>
                <a:gd name="T104" fmla="*/ 86 w 86"/>
                <a:gd name="T105" fmla="*/ 27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6" h="331">
                  <a:moveTo>
                    <a:pt x="86" y="270"/>
                  </a:moveTo>
                  <a:lnTo>
                    <a:pt x="86" y="270"/>
                  </a:lnTo>
                  <a:lnTo>
                    <a:pt x="85" y="259"/>
                  </a:lnTo>
                  <a:lnTo>
                    <a:pt x="84" y="248"/>
                  </a:lnTo>
                  <a:lnTo>
                    <a:pt x="82" y="237"/>
                  </a:lnTo>
                  <a:lnTo>
                    <a:pt x="80" y="225"/>
                  </a:lnTo>
                  <a:lnTo>
                    <a:pt x="77" y="214"/>
                  </a:lnTo>
                  <a:lnTo>
                    <a:pt x="74" y="203"/>
                  </a:lnTo>
                  <a:lnTo>
                    <a:pt x="71" y="191"/>
                  </a:lnTo>
                  <a:lnTo>
                    <a:pt x="67" y="180"/>
                  </a:lnTo>
                  <a:lnTo>
                    <a:pt x="64" y="167"/>
                  </a:lnTo>
                  <a:lnTo>
                    <a:pt x="61" y="156"/>
                  </a:lnTo>
                  <a:lnTo>
                    <a:pt x="58" y="145"/>
                  </a:lnTo>
                  <a:lnTo>
                    <a:pt x="55" y="133"/>
                  </a:lnTo>
                  <a:lnTo>
                    <a:pt x="53" y="122"/>
                  </a:lnTo>
                  <a:lnTo>
                    <a:pt x="51" y="110"/>
                  </a:lnTo>
                  <a:lnTo>
                    <a:pt x="50" y="99"/>
                  </a:lnTo>
                  <a:lnTo>
                    <a:pt x="49" y="88"/>
                  </a:lnTo>
                  <a:lnTo>
                    <a:pt x="49" y="88"/>
                  </a:lnTo>
                  <a:lnTo>
                    <a:pt x="47" y="75"/>
                  </a:lnTo>
                  <a:lnTo>
                    <a:pt x="41" y="57"/>
                  </a:lnTo>
                  <a:lnTo>
                    <a:pt x="33" y="38"/>
                  </a:lnTo>
                  <a:lnTo>
                    <a:pt x="24" y="20"/>
                  </a:lnTo>
                  <a:lnTo>
                    <a:pt x="15" y="7"/>
                  </a:lnTo>
                  <a:lnTo>
                    <a:pt x="7" y="0"/>
                  </a:lnTo>
                  <a:lnTo>
                    <a:pt x="2" y="4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79"/>
                  </a:lnTo>
                  <a:lnTo>
                    <a:pt x="3" y="124"/>
                  </a:lnTo>
                  <a:lnTo>
                    <a:pt x="5" y="158"/>
                  </a:lnTo>
                  <a:lnTo>
                    <a:pt x="8" y="185"/>
                  </a:lnTo>
                  <a:lnTo>
                    <a:pt x="11" y="203"/>
                  </a:lnTo>
                  <a:lnTo>
                    <a:pt x="16" y="216"/>
                  </a:lnTo>
                  <a:lnTo>
                    <a:pt x="20" y="225"/>
                  </a:lnTo>
                  <a:lnTo>
                    <a:pt x="25" y="231"/>
                  </a:lnTo>
                  <a:lnTo>
                    <a:pt x="29" y="235"/>
                  </a:lnTo>
                  <a:lnTo>
                    <a:pt x="34" y="239"/>
                  </a:lnTo>
                  <a:lnTo>
                    <a:pt x="39" y="244"/>
                  </a:lnTo>
                  <a:lnTo>
                    <a:pt x="44" y="251"/>
                  </a:lnTo>
                  <a:lnTo>
                    <a:pt x="50" y="262"/>
                  </a:lnTo>
                  <a:lnTo>
                    <a:pt x="55" y="277"/>
                  </a:lnTo>
                  <a:lnTo>
                    <a:pt x="61" y="301"/>
                  </a:lnTo>
                  <a:lnTo>
                    <a:pt x="66" y="331"/>
                  </a:lnTo>
                  <a:lnTo>
                    <a:pt x="66" y="331"/>
                  </a:lnTo>
                  <a:lnTo>
                    <a:pt x="67" y="325"/>
                  </a:lnTo>
                  <a:lnTo>
                    <a:pt x="70" y="318"/>
                  </a:lnTo>
                  <a:lnTo>
                    <a:pt x="73" y="310"/>
                  </a:lnTo>
                  <a:lnTo>
                    <a:pt x="77" y="302"/>
                  </a:lnTo>
                  <a:lnTo>
                    <a:pt x="80" y="294"/>
                  </a:lnTo>
                  <a:lnTo>
                    <a:pt x="83" y="286"/>
                  </a:lnTo>
                  <a:lnTo>
                    <a:pt x="85" y="277"/>
                  </a:lnTo>
                  <a:lnTo>
                    <a:pt x="86" y="27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8" name="Freeform 32"/>
            <p:cNvSpPr>
              <a:spLocks/>
            </p:cNvSpPr>
            <p:nvPr/>
          </p:nvSpPr>
          <p:spPr bwMode="auto">
            <a:xfrm>
              <a:off x="4373" y="1972"/>
              <a:ext cx="30" cy="25"/>
            </a:xfrm>
            <a:custGeom>
              <a:avLst/>
              <a:gdLst>
                <a:gd name="T0" fmla="*/ 87 w 88"/>
                <a:gd name="T1" fmla="*/ 23 h 77"/>
                <a:gd name="T2" fmla="*/ 88 w 88"/>
                <a:gd name="T3" fmla="*/ 10 h 77"/>
                <a:gd name="T4" fmla="*/ 87 w 88"/>
                <a:gd name="T5" fmla="*/ 5 h 77"/>
                <a:gd name="T6" fmla="*/ 84 w 88"/>
                <a:gd name="T7" fmla="*/ 4 h 77"/>
                <a:gd name="T8" fmla="*/ 74 w 88"/>
                <a:gd name="T9" fmla="*/ 0 h 77"/>
                <a:gd name="T10" fmla="*/ 71 w 88"/>
                <a:gd name="T11" fmla="*/ 9 h 77"/>
                <a:gd name="T12" fmla="*/ 63 w 88"/>
                <a:gd name="T13" fmla="*/ 19 h 77"/>
                <a:gd name="T14" fmla="*/ 51 w 88"/>
                <a:gd name="T15" fmla="*/ 28 h 77"/>
                <a:gd name="T16" fmla="*/ 37 w 88"/>
                <a:gd name="T17" fmla="*/ 39 h 77"/>
                <a:gd name="T18" fmla="*/ 23 w 88"/>
                <a:gd name="T19" fmla="*/ 49 h 77"/>
                <a:gd name="T20" fmla="*/ 11 w 88"/>
                <a:gd name="T21" fmla="*/ 58 h 77"/>
                <a:gd name="T22" fmla="*/ 3 w 88"/>
                <a:gd name="T23" fmla="*/ 68 h 77"/>
                <a:gd name="T24" fmla="*/ 0 w 88"/>
                <a:gd name="T25" fmla="*/ 77 h 77"/>
                <a:gd name="T26" fmla="*/ 16 w 88"/>
                <a:gd name="T27" fmla="*/ 76 h 77"/>
                <a:gd name="T28" fmla="*/ 31 w 88"/>
                <a:gd name="T29" fmla="*/ 74 h 77"/>
                <a:gd name="T30" fmla="*/ 46 w 88"/>
                <a:gd name="T31" fmla="*/ 70 h 77"/>
                <a:gd name="T32" fmla="*/ 60 w 88"/>
                <a:gd name="T33" fmla="*/ 65 h 77"/>
                <a:gd name="T34" fmla="*/ 71 w 88"/>
                <a:gd name="T35" fmla="*/ 57 h 77"/>
                <a:gd name="T36" fmla="*/ 80 w 88"/>
                <a:gd name="T37" fmla="*/ 48 h 77"/>
                <a:gd name="T38" fmla="*/ 85 w 88"/>
                <a:gd name="T39" fmla="*/ 36 h 77"/>
                <a:gd name="T40" fmla="*/ 87 w 88"/>
                <a:gd name="T41" fmla="*/ 2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" h="77">
                  <a:moveTo>
                    <a:pt x="87" y="23"/>
                  </a:moveTo>
                  <a:lnTo>
                    <a:pt x="88" y="10"/>
                  </a:lnTo>
                  <a:lnTo>
                    <a:pt x="87" y="5"/>
                  </a:lnTo>
                  <a:lnTo>
                    <a:pt x="84" y="4"/>
                  </a:lnTo>
                  <a:lnTo>
                    <a:pt x="74" y="0"/>
                  </a:lnTo>
                  <a:lnTo>
                    <a:pt x="71" y="9"/>
                  </a:lnTo>
                  <a:lnTo>
                    <a:pt x="63" y="19"/>
                  </a:lnTo>
                  <a:lnTo>
                    <a:pt x="51" y="28"/>
                  </a:lnTo>
                  <a:lnTo>
                    <a:pt x="37" y="39"/>
                  </a:lnTo>
                  <a:lnTo>
                    <a:pt x="23" y="49"/>
                  </a:lnTo>
                  <a:lnTo>
                    <a:pt x="11" y="58"/>
                  </a:lnTo>
                  <a:lnTo>
                    <a:pt x="3" y="68"/>
                  </a:lnTo>
                  <a:lnTo>
                    <a:pt x="0" y="77"/>
                  </a:lnTo>
                  <a:lnTo>
                    <a:pt x="16" y="76"/>
                  </a:lnTo>
                  <a:lnTo>
                    <a:pt x="31" y="74"/>
                  </a:lnTo>
                  <a:lnTo>
                    <a:pt x="46" y="70"/>
                  </a:lnTo>
                  <a:lnTo>
                    <a:pt x="60" y="65"/>
                  </a:lnTo>
                  <a:lnTo>
                    <a:pt x="71" y="57"/>
                  </a:lnTo>
                  <a:lnTo>
                    <a:pt x="80" y="48"/>
                  </a:lnTo>
                  <a:lnTo>
                    <a:pt x="85" y="36"/>
                  </a:lnTo>
                  <a:lnTo>
                    <a:pt x="87" y="2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69" name="Freeform 33"/>
            <p:cNvSpPr>
              <a:spLocks/>
            </p:cNvSpPr>
            <p:nvPr/>
          </p:nvSpPr>
          <p:spPr bwMode="auto">
            <a:xfrm>
              <a:off x="4373" y="1972"/>
              <a:ext cx="30" cy="25"/>
            </a:xfrm>
            <a:custGeom>
              <a:avLst/>
              <a:gdLst>
                <a:gd name="T0" fmla="*/ 87 w 88"/>
                <a:gd name="T1" fmla="*/ 23 h 77"/>
                <a:gd name="T2" fmla="*/ 87 w 88"/>
                <a:gd name="T3" fmla="*/ 23 h 77"/>
                <a:gd name="T4" fmla="*/ 88 w 88"/>
                <a:gd name="T5" fmla="*/ 10 h 77"/>
                <a:gd name="T6" fmla="*/ 87 w 88"/>
                <a:gd name="T7" fmla="*/ 5 h 77"/>
                <a:gd name="T8" fmla="*/ 84 w 88"/>
                <a:gd name="T9" fmla="*/ 4 h 77"/>
                <a:gd name="T10" fmla="*/ 74 w 88"/>
                <a:gd name="T11" fmla="*/ 0 h 77"/>
                <a:gd name="T12" fmla="*/ 74 w 88"/>
                <a:gd name="T13" fmla="*/ 0 h 77"/>
                <a:gd name="T14" fmla="*/ 71 w 88"/>
                <a:gd name="T15" fmla="*/ 9 h 77"/>
                <a:gd name="T16" fmla="*/ 63 w 88"/>
                <a:gd name="T17" fmla="*/ 19 h 77"/>
                <a:gd name="T18" fmla="*/ 51 w 88"/>
                <a:gd name="T19" fmla="*/ 28 h 77"/>
                <a:gd name="T20" fmla="*/ 37 w 88"/>
                <a:gd name="T21" fmla="*/ 39 h 77"/>
                <a:gd name="T22" fmla="*/ 23 w 88"/>
                <a:gd name="T23" fmla="*/ 49 h 77"/>
                <a:gd name="T24" fmla="*/ 11 w 88"/>
                <a:gd name="T25" fmla="*/ 58 h 77"/>
                <a:gd name="T26" fmla="*/ 3 w 88"/>
                <a:gd name="T27" fmla="*/ 68 h 77"/>
                <a:gd name="T28" fmla="*/ 0 w 88"/>
                <a:gd name="T29" fmla="*/ 77 h 77"/>
                <a:gd name="T30" fmla="*/ 0 w 88"/>
                <a:gd name="T31" fmla="*/ 77 h 77"/>
                <a:gd name="T32" fmla="*/ 16 w 88"/>
                <a:gd name="T33" fmla="*/ 76 h 77"/>
                <a:gd name="T34" fmla="*/ 31 w 88"/>
                <a:gd name="T35" fmla="*/ 74 h 77"/>
                <a:gd name="T36" fmla="*/ 46 w 88"/>
                <a:gd name="T37" fmla="*/ 70 h 77"/>
                <a:gd name="T38" fmla="*/ 60 w 88"/>
                <a:gd name="T39" fmla="*/ 65 h 77"/>
                <a:gd name="T40" fmla="*/ 71 w 88"/>
                <a:gd name="T41" fmla="*/ 57 h 77"/>
                <a:gd name="T42" fmla="*/ 80 w 88"/>
                <a:gd name="T43" fmla="*/ 48 h 77"/>
                <a:gd name="T44" fmla="*/ 85 w 88"/>
                <a:gd name="T45" fmla="*/ 36 h 77"/>
                <a:gd name="T46" fmla="*/ 87 w 88"/>
                <a:gd name="T47" fmla="*/ 2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8" h="77">
                  <a:moveTo>
                    <a:pt x="87" y="23"/>
                  </a:moveTo>
                  <a:lnTo>
                    <a:pt x="87" y="23"/>
                  </a:lnTo>
                  <a:lnTo>
                    <a:pt x="88" y="10"/>
                  </a:lnTo>
                  <a:lnTo>
                    <a:pt x="87" y="5"/>
                  </a:lnTo>
                  <a:lnTo>
                    <a:pt x="84" y="4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1" y="9"/>
                  </a:lnTo>
                  <a:lnTo>
                    <a:pt x="63" y="19"/>
                  </a:lnTo>
                  <a:lnTo>
                    <a:pt x="51" y="28"/>
                  </a:lnTo>
                  <a:lnTo>
                    <a:pt x="37" y="39"/>
                  </a:lnTo>
                  <a:lnTo>
                    <a:pt x="23" y="49"/>
                  </a:lnTo>
                  <a:lnTo>
                    <a:pt x="11" y="58"/>
                  </a:lnTo>
                  <a:lnTo>
                    <a:pt x="3" y="68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16" y="76"/>
                  </a:lnTo>
                  <a:lnTo>
                    <a:pt x="31" y="74"/>
                  </a:lnTo>
                  <a:lnTo>
                    <a:pt x="46" y="70"/>
                  </a:lnTo>
                  <a:lnTo>
                    <a:pt x="60" y="65"/>
                  </a:lnTo>
                  <a:lnTo>
                    <a:pt x="71" y="57"/>
                  </a:lnTo>
                  <a:lnTo>
                    <a:pt x="80" y="48"/>
                  </a:lnTo>
                  <a:lnTo>
                    <a:pt x="85" y="36"/>
                  </a:lnTo>
                  <a:lnTo>
                    <a:pt x="87" y="2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0" name="Freeform 34"/>
            <p:cNvSpPr>
              <a:spLocks/>
            </p:cNvSpPr>
            <p:nvPr/>
          </p:nvSpPr>
          <p:spPr bwMode="auto">
            <a:xfrm>
              <a:off x="4319" y="1858"/>
              <a:ext cx="17" cy="29"/>
            </a:xfrm>
            <a:custGeom>
              <a:avLst/>
              <a:gdLst>
                <a:gd name="T0" fmla="*/ 48 w 51"/>
                <a:gd name="T1" fmla="*/ 52 h 87"/>
                <a:gd name="T2" fmla="*/ 47 w 51"/>
                <a:gd name="T3" fmla="*/ 46 h 87"/>
                <a:gd name="T4" fmla="*/ 46 w 51"/>
                <a:gd name="T5" fmla="*/ 39 h 87"/>
                <a:gd name="T6" fmla="*/ 44 w 51"/>
                <a:gd name="T7" fmla="*/ 32 h 87"/>
                <a:gd name="T8" fmla="*/ 41 w 51"/>
                <a:gd name="T9" fmla="*/ 25 h 87"/>
                <a:gd name="T10" fmla="*/ 38 w 51"/>
                <a:gd name="T11" fmla="*/ 19 h 87"/>
                <a:gd name="T12" fmla="*/ 36 w 51"/>
                <a:gd name="T13" fmla="*/ 12 h 87"/>
                <a:gd name="T14" fmla="*/ 34 w 51"/>
                <a:gd name="T15" fmla="*/ 6 h 87"/>
                <a:gd name="T16" fmla="*/ 33 w 51"/>
                <a:gd name="T17" fmla="*/ 0 h 87"/>
                <a:gd name="T18" fmla="*/ 15 w 51"/>
                <a:gd name="T19" fmla="*/ 4 h 87"/>
                <a:gd name="T20" fmla="*/ 4 w 51"/>
                <a:gd name="T21" fmla="*/ 13 h 87"/>
                <a:gd name="T22" fmla="*/ 0 w 51"/>
                <a:gd name="T23" fmla="*/ 26 h 87"/>
                <a:gd name="T24" fmla="*/ 1 w 51"/>
                <a:gd name="T25" fmla="*/ 43 h 87"/>
                <a:gd name="T26" fmla="*/ 5 w 51"/>
                <a:gd name="T27" fmla="*/ 58 h 87"/>
                <a:gd name="T28" fmla="*/ 12 w 51"/>
                <a:gd name="T29" fmla="*/ 72 h 87"/>
                <a:gd name="T30" fmla="*/ 20 w 51"/>
                <a:gd name="T31" fmla="*/ 82 h 87"/>
                <a:gd name="T32" fmla="*/ 28 w 51"/>
                <a:gd name="T33" fmla="*/ 87 h 87"/>
                <a:gd name="T34" fmla="*/ 33 w 51"/>
                <a:gd name="T35" fmla="*/ 85 h 87"/>
                <a:gd name="T36" fmla="*/ 38 w 51"/>
                <a:gd name="T37" fmla="*/ 84 h 87"/>
                <a:gd name="T38" fmla="*/ 44 w 51"/>
                <a:gd name="T39" fmla="*/ 84 h 87"/>
                <a:gd name="T40" fmla="*/ 49 w 51"/>
                <a:gd name="T41" fmla="*/ 84 h 87"/>
                <a:gd name="T42" fmla="*/ 49 w 51"/>
                <a:gd name="T43" fmla="*/ 80 h 87"/>
                <a:gd name="T44" fmla="*/ 50 w 51"/>
                <a:gd name="T45" fmla="*/ 76 h 87"/>
                <a:gd name="T46" fmla="*/ 51 w 51"/>
                <a:gd name="T47" fmla="*/ 72 h 87"/>
                <a:gd name="T48" fmla="*/ 51 w 51"/>
                <a:gd name="T49" fmla="*/ 68 h 87"/>
                <a:gd name="T50" fmla="*/ 51 w 51"/>
                <a:gd name="T51" fmla="*/ 63 h 87"/>
                <a:gd name="T52" fmla="*/ 51 w 51"/>
                <a:gd name="T53" fmla="*/ 59 h 87"/>
                <a:gd name="T54" fmla="*/ 50 w 51"/>
                <a:gd name="T55" fmla="*/ 56 h 87"/>
                <a:gd name="T56" fmla="*/ 48 w 51"/>
                <a:gd name="T57" fmla="*/ 5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1" h="87">
                  <a:moveTo>
                    <a:pt x="48" y="52"/>
                  </a:moveTo>
                  <a:lnTo>
                    <a:pt x="47" y="46"/>
                  </a:lnTo>
                  <a:lnTo>
                    <a:pt x="46" y="39"/>
                  </a:lnTo>
                  <a:lnTo>
                    <a:pt x="44" y="32"/>
                  </a:lnTo>
                  <a:lnTo>
                    <a:pt x="41" y="25"/>
                  </a:lnTo>
                  <a:lnTo>
                    <a:pt x="38" y="19"/>
                  </a:lnTo>
                  <a:lnTo>
                    <a:pt x="36" y="12"/>
                  </a:lnTo>
                  <a:lnTo>
                    <a:pt x="34" y="6"/>
                  </a:lnTo>
                  <a:lnTo>
                    <a:pt x="33" y="0"/>
                  </a:lnTo>
                  <a:lnTo>
                    <a:pt x="15" y="4"/>
                  </a:lnTo>
                  <a:lnTo>
                    <a:pt x="4" y="13"/>
                  </a:lnTo>
                  <a:lnTo>
                    <a:pt x="0" y="26"/>
                  </a:lnTo>
                  <a:lnTo>
                    <a:pt x="1" y="43"/>
                  </a:lnTo>
                  <a:lnTo>
                    <a:pt x="5" y="58"/>
                  </a:lnTo>
                  <a:lnTo>
                    <a:pt x="12" y="72"/>
                  </a:lnTo>
                  <a:lnTo>
                    <a:pt x="20" y="82"/>
                  </a:lnTo>
                  <a:lnTo>
                    <a:pt x="28" y="87"/>
                  </a:lnTo>
                  <a:lnTo>
                    <a:pt x="33" y="85"/>
                  </a:lnTo>
                  <a:lnTo>
                    <a:pt x="38" y="84"/>
                  </a:lnTo>
                  <a:lnTo>
                    <a:pt x="44" y="84"/>
                  </a:lnTo>
                  <a:lnTo>
                    <a:pt x="49" y="84"/>
                  </a:lnTo>
                  <a:lnTo>
                    <a:pt x="49" y="80"/>
                  </a:lnTo>
                  <a:lnTo>
                    <a:pt x="50" y="76"/>
                  </a:lnTo>
                  <a:lnTo>
                    <a:pt x="51" y="72"/>
                  </a:lnTo>
                  <a:lnTo>
                    <a:pt x="51" y="68"/>
                  </a:lnTo>
                  <a:lnTo>
                    <a:pt x="51" y="63"/>
                  </a:lnTo>
                  <a:lnTo>
                    <a:pt x="51" y="59"/>
                  </a:lnTo>
                  <a:lnTo>
                    <a:pt x="50" y="56"/>
                  </a:lnTo>
                  <a:lnTo>
                    <a:pt x="48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1" name="Freeform 35"/>
            <p:cNvSpPr>
              <a:spLocks/>
            </p:cNvSpPr>
            <p:nvPr/>
          </p:nvSpPr>
          <p:spPr bwMode="auto">
            <a:xfrm>
              <a:off x="4319" y="1858"/>
              <a:ext cx="17" cy="29"/>
            </a:xfrm>
            <a:custGeom>
              <a:avLst/>
              <a:gdLst>
                <a:gd name="T0" fmla="*/ 48 w 51"/>
                <a:gd name="T1" fmla="*/ 52 h 87"/>
                <a:gd name="T2" fmla="*/ 48 w 51"/>
                <a:gd name="T3" fmla="*/ 52 h 87"/>
                <a:gd name="T4" fmla="*/ 47 w 51"/>
                <a:gd name="T5" fmla="*/ 46 h 87"/>
                <a:gd name="T6" fmla="*/ 46 w 51"/>
                <a:gd name="T7" fmla="*/ 39 h 87"/>
                <a:gd name="T8" fmla="*/ 44 w 51"/>
                <a:gd name="T9" fmla="*/ 32 h 87"/>
                <a:gd name="T10" fmla="*/ 41 w 51"/>
                <a:gd name="T11" fmla="*/ 25 h 87"/>
                <a:gd name="T12" fmla="*/ 38 w 51"/>
                <a:gd name="T13" fmla="*/ 19 h 87"/>
                <a:gd name="T14" fmla="*/ 36 w 51"/>
                <a:gd name="T15" fmla="*/ 12 h 87"/>
                <a:gd name="T16" fmla="*/ 34 w 51"/>
                <a:gd name="T17" fmla="*/ 6 h 87"/>
                <a:gd name="T18" fmla="*/ 33 w 51"/>
                <a:gd name="T19" fmla="*/ 0 h 87"/>
                <a:gd name="T20" fmla="*/ 33 w 51"/>
                <a:gd name="T21" fmla="*/ 0 h 87"/>
                <a:gd name="T22" fmla="*/ 15 w 51"/>
                <a:gd name="T23" fmla="*/ 4 h 87"/>
                <a:gd name="T24" fmla="*/ 4 w 51"/>
                <a:gd name="T25" fmla="*/ 13 h 87"/>
                <a:gd name="T26" fmla="*/ 0 w 51"/>
                <a:gd name="T27" fmla="*/ 26 h 87"/>
                <a:gd name="T28" fmla="*/ 1 w 51"/>
                <a:gd name="T29" fmla="*/ 43 h 87"/>
                <a:gd name="T30" fmla="*/ 5 w 51"/>
                <a:gd name="T31" fmla="*/ 58 h 87"/>
                <a:gd name="T32" fmla="*/ 12 w 51"/>
                <a:gd name="T33" fmla="*/ 72 h 87"/>
                <a:gd name="T34" fmla="*/ 20 w 51"/>
                <a:gd name="T35" fmla="*/ 82 h 87"/>
                <a:gd name="T36" fmla="*/ 28 w 51"/>
                <a:gd name="T37" fmla="*/ 87 h 87"/>
                <a:gd name="T38" fmla="*/ 28 w 51"/>
                <a:gd name="T39" fmla="*/ 87 h 87"/>
                <a:gd name="T40" fmla="*/ 33 w 51"/>
                <a:gd name="T41" fmla="*/ 85 h 87"/>
                <a:gd name="T42" fmla="*/ 38 w 51"/>
                <a:gd name="T43" fmla="*/ 84 h 87"/>
                <a:gd name="T44" fmla="*/ 44 w 51"/>
                <a:gd name="T45" fmla="*/ 84 h 87"/>
                <a:gd name="T46" fmla="*/ 49 w 51"/>
                <a:gd name="T47" fmla="*/ 84 h 87"/>
                <a:gd name="T48" fmla="*/ 49 w 51"/>
                <a:gd name="T49" fmla="*/ 84 h 87"/>
                <a:gd name="T50" fmla="*/ 49 w 51"/>
                <a:gd name="T51" fmla="*/ 80 h 87"/>
                <a:gd name="T52" fmla="*/ 50 w 51"/>
                <a:gd name="T53" fmla="*/ 76 h 87"/>
                <a:gd name="T54" fmla="*/ 51 w 51"/>
                <a:gd name="T55" fmla="*/ 72 h 87"/>
                <a:gd name="T56" fmla="*/ 51 w 51"/>
                <a:gd name="T57" fmla="*/ 68 h 87"/>
                <a:gd name="T58" fmla="*/ 51 w 51"/>
                <a:gd name="T59" fmla="*/ 63 h 87"/>
                <a:gd name="T60" fmla="*/ 51 w 51"/>
                <a:gd name="T61" fmla="*/ 59 h 87"/>
                <a:gd name="T62" fmla="*/ 50 w 51"/>
                <a:gd name="T63" fmla="*/ 56 h 87"/>
                <a:gd name="T64" fmla="*/ 48 w 51"/>
                <a:gd name="T65" fmla="*/ 52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87">
                  <a:moveTo>
                    <a:pt x="48" y="52"/>
                  </a:moveTo>
                  <a:lnTo>
                    <a:pt x="48" y="52"/>
                  </a:lnTo>
                  <a:lnTo>
                    <a:pt x="47" y="46"/>
                  </a:lnTo>
                  <a:lnTo>
                    <a:pt x="46" y="39"/>
                  </a:lnTo>
                  <a:lnTo>
                    <a:pt x="44" y="32"/>
                  </a:lnTo>
                  <a:lnTo>
                    <a:pt x="41" y="25"/>
                  </a:lnTo>
                  <a:lnTo>
                    <a:pt x="38" y="19"/>
                  </a:lnTo>
                  <a:lnTo>
                    <a:pt x="36" y="12"/>
                  </a:lnTo>
                  <a:lnTo>
                    <a:pt x="34" y="6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5" y="4"/>
                  </a:lnTo>
                  <a:lnTo>
                    <a:pt x="4" y="13"/>
                  </a:lnTo>
                  <a:lnTo>
                    <a:pt x="0" y="26"/>
                  </a:lnTo>
                  <a:lnTo>
                    <a:pt x="1" y="43"/>
                  </a:lnTo>
                  <a:lnTo>
                    <a:pt x="5" y="58"/>
                  </a:lnTo>
                  <a:lnTo>
                    <a:pt x="12" y="72"/>
                  </a:lnTo>
                  <a:lnTo>
                    <a:pt x="20" y="82"/>
                  </a:lnTo>
                  <a:lnTo>
                    <a:pt x="28" y="87"/>
                  </a:lnTo>
                  <a:lnTo>
                    <a:pt x="28" y="87"/>
                  </a:lnTo>
                  <a:lnTo>
                    <a:pt x="33" y="85"/>
                  </a:lnTo>
                  <a:lnTo>
                    <a:pt x="38" y="84"/>
                  </a:lnTo>
                  <a:lnTo>
                    <a:pt x="44" y="84"/>
                  </a:lnTo>
                  <a:lnTo>
                    <a:pt x="49" y="84"/>
                  </a:lnTo>
                  <a:lnTo>
                    <a:pt x="49" y="84"/>
                  </a:lnTo>
                  <a:lnTo>
                    <a:pt x="49" y="80"/>
                  </a:lnTo>
                  <a:lnTo>
                    <a:pt x="50" y="76"/>
                  </a:lnTo>
                  <a:lnTo>
                    <a:pt x="51" y="72"/>
                  </a:lnTo>
                  <a:lnTo>
                    <a:pt x="51" y="68"/>
                  </a:lnTo>
                  <a:lnTo>
                    <a:pt x="51" y="63"/>
                  </a:lnTo>
                  <a:lnTo>
                    <a:pt x="51" y="59"/>
                  </a:lnTo>
                  <a:lnTo>
                    <a:pt x="50" y="56"/>
                  </a:lnTo>
                  <a:lnTo>
                    <a:pt x="48" y="52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2" name="Freeform 36"/>
            <p:cNvSpPr>
              <a:spLocks/>
            </p:cNvSpPr>
            <p:nvPr/>
          </p:nvSpPr>
          <p:spPr bwMode="auto">
            <a:xfrm>
              <a:off x="4259" y="1814"/>
              <a:ext cx="20" cy="34"/>
            </a:xfrm>
            <a:custGeom>
              <a:avLst/>
              <a:gdLst>
                <a:gd name="T0" fmla="*/ 62 w 62"/>
                <a:gd name="T1" fmla="*/ 55 h 101"/>
                <a:gd name="T2" fmla="*/ 61 w 62"/>
                <a:gd name="T3" fmla="*/ 49 h 101"/>
                <a:gd name="T4" fmla="*/ 59 w 62"/>
                <a:gd name="T5" fmla="*/ 42 h 101"/>
                <a:gd name="T6" fmla="*/ 56 w 62"/>
                <a:gd name="T7" fmla="*/ 34 h 101"/>
                <a:gd name="T8" fmla="*/ 53 w 62"/>
                <a:gd name="T9" fmla="*/ 27 h 101"/>
                <a:gd name="T10" fmla="*/ 48 w 62"/>
                <a:gd name="T11" fmla="*/ 20 h 101"/>
                <a:gd name="T12" fmla="*/ 43 w 62"/>
                <a:gd name="T13" fmla="*/ 13 h 101"/>
                <a:gd name="T14" fmla="*/ 38 w 62"/>
                <a:gd name="T15" fmla="*/ 6 h 101"/>
                <a:gd name="T16" fmla="*/ 33 w 62"/>
                <a:gd name="T17" fmla="*/ 0 h 101"/>
                <a:gd name="T18" fmla="*/ 18 w 62"/>
                <a:gd name="T19" fmla="*/ 7 h 101"/>
                <a:gd name="T20" fmla="*/ 8 w 62"/>
                <a:gd name="T21" fmla="*/ 18 h 101"/>
                <a:gd name="T22" fmla="*/ 2 w 62"/>
                <a:gd name="T23" fmla="*/ 32 h 101"/>
                <a:gd name="T24" fmla="*/ 0 w 62"/>
                <a:gd name="T25" fmla="*/ 48 h 101"/>
                <a:gd name="T26" fmla="*/ 2 w 62"/>
                <a:gd name="T27" fmla="*/ 65 h 101"/>
                <a:gd name="T28" fmla="*/ 8 w 62"/>
                <a:gd name="T29" fmla="*/ 80 h 101"/>
                <a:gd name="T30" fmla="*/ 17 w 62"/>
                <a:gd name="T31" fmla="*/ 93 h 101"/>
                <a:gd name="T32" fmla="*/ 28 w 62"/>
                <a:gd name="T33" fmla="*/ 101 h 101"/>
                <a:gd name="T34" fmla="*/ 41 w 62"/>
                <a:gd name="T35" fmla="*/ 98 h 101"/>
                <a:gd name="T36" fmla="*/ 42 w 62"/>
                <a:gd name="T37" fmla="*/ 94 h 101"/>
                <a:gd name="T38" fmla="*/ 44 w 62"/>
                <a:gd name="T39" fmla="*/ 89 h 101"/>
                <a:gd name="T40" fmla="*/ 47 w 62"/>
                <a:gd name="T41" fmla="*/ 84 h 101"/>
                <a:gd name="T42" fmla="*/ 52 w 62"/>
                <a:gd name="T43" fmla="*/ 78 h 101"/>
                <a:gd name="T44" fmla="*/ 56 w 62"/>
                <a:gd name="T45" fmla="*/ 72 h 101"/>
                <a:gd name="T46" fmla="*/ 59 w 62"/>
                <a:gd name="T47" fmla="*/ 67 h 101"/>
                <a:gd name="T48" fmla="*/ 61 w 62"/>
                <a:gd name="T49" fmla="*/ 61 h 101"/>
                <a:gd name="T50" fmla="*/ 62 w 62"/>
                <a:gd name="T51" fmla="*/ 5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2" h="101">
                  <a:moveTo>
                    <a:pt x="62" y="55"/>
                  </a:moveTo>
                  <a:lnTo>
                    <a:pt x="61" y="49"/>
                  </a:lnTo>
                  <a:lnTo>
                    <a:pt x="59" y="42"/>
                  </a:lnTo>
                  <a:lnTo>
                    <a:pt x="56" y="34"/>
                  </a:lnTo>
                  <a:lnTo>
                    <a:pt x="53" y="27"/>
                  </a:lnTo>
                  <a:lnTo>
                    <a:pt x="48" y="20"/>
                  </a:lnTo>
                  <a:lnTo>
                    <a:pt x="43" y="13"/>
                  </a:lnTo>
                  <a:lnTo>
                    <a:pt x="38" y="6"/>
                  </a:lnTo>
                  <a:lnTo>
                    <a:pt x="33" y="0"/>
                  </a:lnTo>
                  <a:lnTo>
                    <a:pt x="18" y="7"/>
                  </a:lnTo>
                  <a:lnTo>
                    <a:pt x="8" y="18"/>
                  </a:lnTo>
                  <a:lnTo>
                    <a:pt x="2" y="32"/>
                  </a:lnTo>
                  <a:lnTo>
                    <a:pt x="0" y="48"/>
                  </a:lnTo>
                  <a:lnTo>
                    <a:pt x="2" y="65"/>
                  </a:lnTo>
                  <a:lnTo>
                    <a:pt x="8" y="80"/>
                  </a:lnTo>
                  <a:lnTo>
                    <a:pt x="17" y="93"/>
                  </a:lnTo>
                  <a:lnTo>
                    <a:pt x="28" y="101"/>
                  </a:lnTo>
                  <a:lnTo>
                    <a:pt x="41" y="98"/>
                  </a:lnTo>
                  <a:lnTo>
                    <a:pt x="42" y="94"/>
                  </a:lnTo>
                  <a:lnTo>
                    <a:pt x="44" y="89"/>
                  </a:lnTo>
                  <a:lnTo>
                    <a:pt x="47" y="84"/>
                  </a:lnTo>
                  <a:lnTo>
                    <a:pt x="52" y="78"/>
                  </a:lnTo>
                  <a:lnTo>
                    <a:pt x="56" y="72"/>
                  </a:lnTo>
                  <a:lnTo>
                    <a:pt x="59" y="67"/>
                  </a:lnTo>
                  <a:lnTo>
                    <a:pt x="61" y="61"/>
                  </a:lnTo>
                  <a:lnTo>
                    <a:pt x="62" y="5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3" name="Freeform 37"/>
            <p:cNvSpPr>
              <a:spLocks/>
            </p:cNvSpPr>
            <p:nvPr/>
          </p:nvSpPr>
          <p:spPr bwMode="auto">
            <a:xfrm>
              <a:off x="4259" y="1814"/>
              <a:ext cx="20" cy="34"/>
            </a:xfrm>
            <a:custGeom>
              <a:avLst/>
              <a:gdLst>
                <a:gd name="T0" fmla="*/ 62 w 62"/>
                <a:gd name="T1" fmla="*/ 55 h 101"/>
                <a:gd name="T2" fmla="*/ 62 w 62"/>
                <a:gd name="T3" fmla="*/ 55 h 101"/>
                <a:gd name="T4" fmla="*/ 61 w 62"/>
                <a:gd name="T5" fmla="*/ 49 h 101"/>
                <a:gd name="T6" fmla="*/ 59 w 62"/>
                <a:gd name="T7" fmla="*/ 42 h 101"/>
                <a:gd name="T8" fmla="*/ 56 w 62"/>
                <a:gd name="T9" fmla="*/ 34 h 101"/>
                <a:gd name="T10" fmla="*/ 53 w 62"/>
                <a:gd name="T11" fmla="*/ 27 h 101"/>
                <a:gd name="T12" fmla="*/ 48 w 62"/>
                <a:gd name="T13" fmla="*/ 20 h 101"/>
                <a:gd name="T14" fmla="*/ 43 w 62"/>
                <a:gd name="T15" fmla="*/ 13 h 101"/>
                <a:gd name="T16" fmla="*/ 38 w 62"/>
                <a:gd name="T17" fmla="*/ 6 h 101"/>
                <a:gd name="T18" fmla="*/ 33 w 62"/>
                <a:gd name="T19" fmla="*/ 0 h 101"/>
                <a:gd name="T20" fmla="*/ 33 w 62"/>
                <a:gd name="T21" fmla="*/ 0 h 101"/>
                <a:gd name="T22" fmla="*/ 18 w 62"/>
                <a:gd name="T23" fmla="*/ 7 h 101"/>
                <a:gd name="T24" fmla="*/ 8 w 62"/>
                <a:gd name="T25" fmla="*/ 18 h 101"/>
                <a:gd name="T26" fmla="*/ 2 w 62"/>
                <a:gd name="T27" fmla="*/ 32 h 101"/>
                <a:gd name="T28" fmla="*/ 0 w 62"/>
                <a:gd name="T29" fmla="*/ 48 h 101"/>
                <a:gd name="T30" fmla="*/ 2 w 62"/>
                <a:gd name="T31" fmla="*/ 65 h 101"/>
                <a:gd name="T32" fmla="*/ 8 w 62"/>
                <a:gd name="T33" fmla="*/ 80 h 101"/>
                <a:gd name="T34" fmla="*/ 17 w 62"/>
                <a:gd name="T35" fmla="*/ 93 h 101"/>
                <a:gd name="T36" fmla="*/ 28 w 62"/>
                <a:gd name="T37" fmla="*/ 101 h 101"/>
                <a:gd name="T38" fmla="*/ 41 w 62"/>
                <a:gd name="T39" fmla="*/ 98 h 101"/>
                <a:gd name="T40" fmla="*/ 41 w 62"/>
                <a:gd name="T41" fmla="*/ 98 h 101"/>
                <a:gd name="T42" fmla="*/ 42 w 62"/>
                <a:gd name="T43" fmla="*/ 94 h 101"/>
                <a:gd name="T44" fmla="*/ 44 w 62"/>
                <a:gd name="T45" fmla="*/ 89 h 101"/>
                <a:gd name="T46" fmla="*/ 47 w 62"/>
                <a:gd name="T47" fmla="*/ 84 h 101"/>
                <a:gd name="T48" fmla="*/ 52 w 62"/>
                <a:gd name="T49" fmla="*/ 78 h 101"/>
                <a:gd name="T50" fmla="*/ 56 w 62"/>
                <a:gd name="T51" fmla="*/ 72 h 101"/>
                <a:gd name="T52" fmla="*/ 59 w 62"/>
                <a:gd name="T53" fmla="*/ 67 h 101"/>
                <a:gd name="T54" fmla="*/ 61 w 62"/>
                <a:gd name="T55" fmla="*/ 61 h 101"/>
                <a:gd name="T56" fmla="*/ 62 w 62"/>
                <a:gd name="T57" fmla="*/ 55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2" h="101">
                  <a:moveTo>
                    <a:pt x="62" y="55"/>
                  </a:moveTo>
                  <a:lnTo>
                    <a:pt x="62" y="55"/>
                  </a:lnTo>
                  <a:lnTo>
                    <a:pt x="61" y="49"/>
                  </a:lnTo>
                  <a:lnTo>
                    <a:pt x="59" y="42"/>
                  </a:lnTo>
                  <a:lnTo>
                    <a:pt x="56" y="34"/>
                  </a:lnTo>
                  <a:lnTo>
                    <a:pt x="53" y="27"/>
                  </a:lnTo>
                  <a:lnTo>
                    <a:pt x="48" y="20"/>
                  </a:lnTo>
                  <a:lnTo>
                    <a:pt x="43" y="13"/>
                  </a:lnTo>
                  <a:lnTo>
                    <a:pt x="38" y="6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18" y="7"/>
                  </a:lnTo>
                  <a:lnTo>
                    <a:pt x="8" y="18"/>
                  </a:lnTo>
                  <a:lnTo>
                    <a:pt x="2" y="32"/>
                  </a:lnTo>
                  <a:lnTo>
                    <a:pt x="0" y="48"/>
                  </a:lnTo>
                  <a:lnTo>
                    <a:pt x="2" y="65"/>
                  </a:lnTo>
                  <a:lnTo>
                    <a:pt x="8" y="80"/>
                  </a:lnTo>
                  <a:lnTo>
                    <a:pt x="17" y="93"/>
                  </a:lnTo>
                  <a:lnTo>
                    <a:pt x="28" y="101"/>
                  </a:lnTo>
                  <a:lnTo>
                    <a:pt x="41" y="98"/>
                  </a:lnTo>
                  <a:lnTo>
                    <a:pt x="41" y="98"/>
                  </a:lnTo>
                  <a:lnTo>
                    <a:pt x="42" y="94"/>
                  </a:lnTo>
                  <a:lnTo>
                    <a:pt x="44" y="89"/>
                  </a:lnTo>
                  <a:lnTo>
                    <a:pt x="47" y="84"/>
                  </a:lnTo>
                  <a:lnTo>
                    <a:pt x="52" y="78"/>
                  </a:lnTo>
                  <a:lnTo>
                    <a:pt x="56" y="72"/>
                  </a:lnTo>
                  <a:lnTo>
                    <a:pt x="59" y="67"/>
                  </a:lnTo>
                  <a:lnTo>
                    <a:pt x="61" y="61"/>
                  </a:lnTo>
                  <a:lnTo>
                    <a:pt x="62" y="5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4" name="Freeform 38"/>
            <p:cNvSpPr>
              <a:spLocks/>
            </p:cNvSpPr>
            <p:nvPr/>
          </p:nvSpPr>
          <p:spPr bwMode="auto">
            <a:xfrm>
              <a:off x="4176" y="1775"/>
              <a:ext cx="39" cy="65"/>
            </a:xfrm>
            <a:custGeom>
              <a:avLst/>
              <a:gdLst>
                <a:gd name="T0" fmla="*/ 110 w 116"/>
                <a:gd name="T1" fmla="*/ 133 h 195"/>
                <a:gd name="T2" fmla="*/ 109 w 116"/>
                <a:gd name="T3" fmla="*/ 100 h 195"/>
                <a:gd name="T4" fmla="*/ 107 w 116"/>
                <a:gd name="T5" fmla="*/ 94 h 195"/>
                <a:gd name="T6" fmla="*/ 100 w 116"/>
                <a:gd name="T7" fmla="*/ 79 h 195"/>
                <a:gd name="T8" fmla="*/ 91 w 116"/>
                <a:gd name="T9" fmla="*/ 57 h 195"/>
                <a:gd name="T10" fmla="*/ 81 w 116"/>
                <a:gd name="T11" fmla="*/ 35 h 195"/>
                <a:gd name="T12" fmla="*/ 70 w 116"/>
                <a:gd name="T13" fmla="*/ 16 h 195"/>
                <a:gd name="T14" fmla="*/ 61 w 116"/>
                <a:gd name="T15" fmla="*/ 2 h 195"/>
                <a:gd name="T16" fmla="*/ 55 w 116"/>
                <a:gd name="T17" fmla="*/ 0 h 195"/>
                <a:gd name="T18" fmla="*/ 53 w 116"/>
                <a:gd name="T19" fmla="*/ 13 h 195"/>
                <a:gd name="T20" fmla="*/ 51 w 116"/>
                <a:gd name="T21" fmla="*/ 27 h 195"/>
                <a:gd name="T22" fmla="*/ 45 w 116"/>
                <a:gd name="T23" fmla="*/ 42 h 195"/>
                <a:gd name="T24" fmla="*/ 37 w 116"/>
                <a:gd name="T25" fmla="*/ 56 h 195"/>
                <a:gd name="T26" fmla="*/ 27 w 116"/>
                <a:gd name="T27" fmla="*/ 72 h 195"/>
                <a:gd name="T28" fmla="*/ 17 w 116"/>
                <a:gd name="T29" fmla="*/ 87 h 195"/>
                <a:gd name="T30" fmla="*/ 8 w 116"/>
                <a:gd name="T31" fmla="*/ 102 h 195"/>
                <a:gd name="T32" fmla="*/ 2 w 116"/>
                <a:gd name="T33" fmla="*/ 117 h 195"/>
                <a:gd name="T34" fmla="*/ 0 w 116"/>
                <a:gd name="T35" fmla="*/ 133 h 195"/>
                <a:gd name="T36" fmla="*/ 1 w 116"/>
                <a:gd name="T37" fmla="*/ 141 h 195"/>
                <a:gd name="T38" fmla="*/ 5 w 116"/>
                <a:gd name="T39" fmla="*/ 150 h 195"/>
                <a:gd name="T40" fmla="*/ 11 w 116"/>
                <a:gd name="T41" fmla="*/ 158 h 195"/>
                <a:gd name="T42" fmla="*/ 18 w 116"/>
                <a:gd name="T43" fmla="*/ 166 h 195"/>
                <a:gd name="T44" fmla="*/ 24 w 116"/>
                <a:gd name="T45" fmla="*/ 173 h 195"/>
                <a:gd name="T46" fmla="*/ 30 w 116"/>
                <a:gd name="T47" fmla="*/ 182 h 195"/>
                <a:gd name="T48" fmla="*/ 34 w 116"/>
                <a:gd name="T49" fmla="*/ 189 h 195"/>
                <a:gd name="T50" fmla="*/ 35 w 116"/>
                <a:gd name="T51" fmla="*/ 195 h 195"/>
                <a:gd name="T52" fmla="*/ 56 w 116"/>
                <a:gd name="T53" fmla="*/ 193 h 195"/>
                <a:gd name="T54" fmla="*/ 73 w 116"/>
                <a:gd name="T55" fmla="*/ 188 h 195"/>
                <a:gd name="T56" fmla="*/ 87 w 116"/>
                <a:gd name="T57" fmla="*/ 181 h 195"/>
                <a:gd name="T58" fmla="*/ 97 w 116"/>
                <a:gd name="T59" fmla="*/ 171 h 195"/>
                <a:gd name="T60" fmla="*/ 104 w 116"/>
                <a:gd name="T61" fmla="*/ 163 h 195"/>
                <a:gd name="T62" fmla="*/ 110 w 116"/>
                <a:gd name="T63" fmla="*/ 156 h 195"/>
                <a:gd name="T64" fmla="*/ 113 w 116"/>
                <a:gd name="T65" fmla="*/ 151 h 195"/>
                <a:gd name="T66" fmla="*/ 116 w 116"/>
                <a:gd name="T67" fmla="*/ 149 h 195"/>
                <a:gd name="T68" fmla="*/ 115 w 116"/>
                <a:gd name="T69" fmla="*/ 144 h 195"/>
                <a:gd name="T70" fmla="*/ 113 w 116"/>
                <a:gd name="T71" fmla="*/ 140 h 195"/>
                <a:gd name="T72" fmla="*/ 111 w 116"/>
                <a:gd name="T73" fmla="*/ 136 h 195"/>
                <a:gd name="T74" fmla="*/ 110 w 116"/>
                <a:gd name="T75" fmla="*/ 13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95">
                  <a:moveTo>
                    <a:pt x="110" y="133"/>
                  </a:moveTo>
                  <a:lnTo>
                    <a:pt x="109" y="100"/>
                  </a:lnTo>
                  <a:lnTo>
                    <a:pt x="107" y="94"/>
                  </a:lnTo>
                  <a:lnTo>
                    <a:pt x="100" y="79"/>
                  </a:lnTo>
                  <a:lnTo>
                    <a:pt x="91" y="57"/>
                  </a:lnTo>
                  <a:lnTo>
                    <a:pt x="81" y="35"/>
                  </a:lnTo>
                  <a:lnTo>
                    <a:pt x="70" y="16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3" y="13"/>
                  </a:lnTo>
                  <a:lnTo>
                    <a:pt x="51" y="27"/>
                  </a:lnTo>
                  <a:lnTo>
                    <a:pt x="45" y="42"/>
                  </a:lnTo>
                  <a:lnTo>
                    <a:pt x="37" y="56"/>
                  </a:lnTo>
                  <a:lnTo>
                    <a:pt x="27" y="72"/>
                  </a:lnTo>
                  <a:lnTo>
                    <a:pt x="17" y="87"/>
                  </a:lnTo>
                  <a:lnTo>
                    <a:pt x="8" y="102"/>
                  </a:lnTo>
                  <a:lnTo>
                    <a:pt x="2" y="117"/>
                  </a:lnTo>
                  <a:lnTo>
                    <a:pt x="0" y="133"/>
                  </a:lnTo>
                  <a:lnTo>
                    <a:pt x="1" y="141"/>
                  </a:lnTo>
                  <a:lnTo>
                    <a:pt x="5" y="150"/>
                  </a:lnTo>
                  <a:lnTo>
                    <a:pt x="11" y="158"/>
                  </a:lnTo>
                  <a:lnTo>
                    <a:pt x="18" y="166"/>
                  </a:lnTo>
                  <a:lnTo>
                    <a:pt x="24" y="173"/>
                  </a:lnTo>
                  <a:lnTo>
                    <a:pt x="30" y="182"/>
                  </a:lnTo>
                  <a:lnTo>
                    <a:pt x="34" y="189"/>
                  </a:lnTo>
                  <a:lnTo>
                    <a:pt x="35" y="195"/>
                  </a:lnTo>
                  <a:lnTo>
                    <a:pt x="56" y="193"/>
                  </a:lnTo>
                  <a:lnTo>
                    <a:pt x="73" y="188"/>
                  </a:lnTo>
                  <a:lnTo>
                    <a:pt x="87" y="181"/>
                  </a:lnTo>
                  <a:lnTo>
                    <a:pt x="97" y="171"/>
                  </a:lnTo>
                  <a:lnTo>
                    <a:pt x="104" y="163"/>
                  </a:lnTo>
                  <a:lnTo>
                    <a:pt x="110" y="156"/>
                  </a:lnTo>
                  <a:lnTo>
                    <a:pt x="113" y="151"/>
                  </a:lnTo>
                  <a:lnTo>
                    <a:pt x="116" y="149"/>
                  </a:lnTo>
                  <a:lnTo>
                    <a:pt x="115" y="144"/>
                  </a:lnTo>
                  <a:lnTo>
                    <a:pt x="113" y="140"/>
                  </a:lnTo>
                  <a:lnTo>
                    <a:pt x="111" y="136"/>
                  </a:lnTo>
                  <a:lnTo>
                    <a:pt x="110" y="13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5" name="Freeform 39"/>
            <p:cNvSpPr>
              <a:spLocks/>
            </p:cNvSpPr>
            <p:nvPr/>
          </p:nvSpPr>
          <p:spPr bwMode="auto">
            <a:xfrm>
              <a:off x="4176" y="1775"/>
              <a:ext cx="39" cy="65"/>
            </a:xfrm>
            <a:custGeom>
              <a:avLst/>
              <a:gdLst>
                <a:gd name="T0" fmla="*/ 110 w 116"/>
                <a:gd name="T1" fmla="*/ 133 h 195"/>
                <a:gd name="T2" fmla="*/ 109 w 116"/>
                <a:gd name="T3" fmla="*/ 100 h 195"/>
                <a:gd name="T4" fmla="*/ 109 w 116"/>
                <a:gd name="T5" fmla="*/ 100 h 195"/>
                <a:gd name="T6" fmla="*/ 107 w 116"/>
                <a:gd name="T7" fmla="*/ 94 h 195"/>
                <a:gd name="T8" fmla="*/ 100 w 116"/>
                <a:gd name="T9" fmla="*/ 79 h 195"/>
                <a:gd name="T10" fmla="*/ 91 w 116"/>
                <a:gd name="T11" fmla="*/ 57 h 195"/>
                <a:gd name="T12" fmla="*/ 81 w 116"/>
                <a:gd name="T13" fmla="*/ 35 h 195"/>
                <a:gd name="T14" fmla="*/ 70 w 116"/>
                <a:gd name="T15" fmla="*/ 16 h 195"/>
                <a:gd name="T16" fmla="*/ 61 w 116"/>
                <a:gd name="T17" fmla="*/ 2 h 195"/>
                <a:gd name="T18" fmla="*/ 55 w 116"/>
                <a:gd name="T19" fmla="*/ 0 h 195"/>
                <a:gd name="T20" fmla="*/ 53 w 116"/>
                <a:gd name="T21" fmla="*/ 13 h 195"/>
                <a:gd name="T22" fmla="*/ 53 w 116"/>
                <a:gd name="T23" fmla="*/ 13 h 195"/>
                <a:gd name="T24" fmla="*/ 51 w 116"/>
                <a:gd name="T25" fmla="*/ 27 h 195"/>
                <a:gd name="T26" fmla="*/ 45 w 116"/>
                <a:gd name="T27" fmla="*/ 42 h 195"/>
                <a:gd name="T28" fmla="*/ 37 w 116"/>
                <a:gd name="T29" fmla="*/ 56 h 195"/>
                <a:gd name="T30" fmla="*/ 27 w 116"/>
                <a:gd name="T31" fmla="*/ 72 h 195"/>
                <a:gd name="T32" fmla="*/ 17 w 116"/>
                <a:gd name="T33" fmla="*/ 87 h 195"/>
                <a:gd name="T34" fmla="*/ 8 w 116"/>
                <a:gd name="T35" fmla="*/ 102 h 195"/>
                <a:gd name="T36" fmla="*/ 2 w 116"/>
                <a:gd name="T37" fmla="*/ 117 h 195"/>
                <a:gd name="T38" fmla="*/ 0 w 116"/>
                <a:gd name="T39" fmla="*/ 133 h 195"/>
                <a:gd name="T40" fmla="*/ 0 w 116"/>
                <a:gd name="T41" fmla="*/ 133 h 195"/>
                <a:gd name="T42" fmla="*/ 1 w 116"/>
                <a:gd name="T43" fmla="*/ 141 h 195"/>
                <a:gd name="T44" fmla="*/ 5 w 116"/>
                <a:gd name="T45" fmla="*/ 150 h 195"/>
                <a:gd name="T46" fmla="*/ 11 w 116"/>
                <a:gd name="T47" fmla="*/ 158 h 195"/>
                <a:gd name="T48" fmla="*/ 18 w 116"/>
                <a:gd name="T49" fmla="*/ 166 h 195"/>
                <a:gd name="T50" fmla="*/ 24 w 116"/>
                <a:gd name="T51" fmla="*/ 173 h 195"/>
                <a:gd name="T52" fmla="*/ 30 w 116"/>
                <a:gd name="T53" fmla="*/ 182 h 195"/>
                <a:gd name="T54" fmla="*/ 34 w 116"/>
                <a:gd name="T55" fmla="*/ 189 h 195"/>
                <a:gd name="T56" fmla="*/ 35 w 116"/>
                <a:gd name="T57" fmla="*/ 195 h 195"/>
                <a:gd name="T58" fmla="*/ 35 w 116"/>
                <a:gd name="T59" fmla="*/ 195 h 195"/>
                <a:gd name="T60" fmla="*/ 56 w 116"/>
                <a:gd name="T61" fmla="*/ 193 h 195"/>
                <a:gd name="T62" fmla="*/ 73 w 116"/>
                <a:gd name="T63" fmla="*/ 188 h 195"/>
                <a:gd name="T64" fmla="*/ 87 w 116"/>
                <a:gd name="T65" fmla="*/ 181 h 195"/>
                <a:gd name="T66" fmla="*/ 97 w 116"/>
                <a:gd name="T67" fmla="*/ 171 h 195"/>
                <a:gd name="T68" fmla="*/ 104 w 116"/>
                <a:gd name="T69" fmla="*/ 163 h 195"/>
                <a:gd name="T70" fmla="*/ 110 w 116"/>
                <a:gd name="T71" fmla="*/ 156 h 195"/>
                <a:gd name="T72" fmla="*/ 113 w 116"/>
                <a:gd name="T73" fmla="*/ 151 h 195"/>
                <a:gd name="T74" fmla="*/ 116 w 116"/>
                <a:gd name="T75" fmla="*/ 149 h 195"/>
                <a:gd name="T76" fmla="*/ 116 w 116"/>
                <a:gd name="T77" fmla="*/ 149 h 195"/>
                <a:gd name="T78" fmla="*/ 115 w 116"/>
                <a:gd name="T79" fmla="*/ 144 h 195"/>
                <a:gd name="T80" fmla="*/ 113 w 116"/>
                <a:gd name="T81" fmla="*/ 140 h 195"/>
                <a:gd name="T82" fmla="*/ 111 w 116"/>
                <a:gd name="T83" fmla="*/ 136 h 195"/>
                <a:gd name="T84" fmla="*/ 110 w 116"/>
                <a:gd name="T85" fmla="*/ 133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6" h="195">
                  <a:moveTo>
                    <a:pt x="110" y="133"/>
                  </a:moveTo>
                  <a:lnTo>
                    <a:pt x="109" y="100"/>
                  </a:lnTo>
                  <a:lnTo>
                    <a:pt x="109" y="100"/>
                  </a:lnTo>
                  <a:lnTo>
                    <a:pt x="107" y="94"/>
                  </a:lnTo>
                  <a:lnTo>
                    <a:pt x="100" y="79"/>
                  </a:lnTo>
                  <a:lnTo>
                    <a:pt x="91" y="57"/>
                  </a:lnTo>
                  <a:lnTo>
                    <a:pt x="81" y="35"/>
                  </a:lnTo>
                  <a:lnTo>
                    <a:pt x="70" y="16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3" y="13"/>
                  </a:lnTo>
                  <a:lnTo>
                    <a:pt x="53" y="13"/>
                  </a:lnTo>
                  <a:lnTo>
                    <a:pt x="51" y="27"/>
                  </a:lnTo>
                  <a:lnTo>
                    <a:pt x="45" y="42"/>
                  </a:lnTo>
                  <a:lnTo>
                    <a:pt x="37" y="56"/>
                  </a:lnTo>
                  <a:lnTo>
                    <a:pt x="27" y="72"/>
                  </a:lnTo>
                  <a:lnTo>
                    <a:pt x="17" y="87"/>
                  </a:lnTo>
                  <a:lnTo>
                    <a:pt x="8" y="102"/>
                  </a:lnTo>
                  <a:lnTo>
                    <a:pt x="2" y="117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1" y="141"/>
                  </a:lnTo>
                  <a:lnTo>
                    <a:pt x="5" y="150"/>
                  </a:lnTo>
                  <a:lnTo>
                    <a:pt x="11" y="158"/>
                  </a:lnTo>
                  <a:lnTo>
                    <a:pt x="18" y="166"/>
                  </a:lnTo>
                  <a:lnTo>
                    <a:pt x="24" y="173"/>
                  </a:lnTo>
                  <a:lnTo>
                    <a:pt x="30" y="182"/>
                  </a:lnTo>
                  <a:lnTo>
                    <a:pt x="34" y="189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56" y="193"/>
                  </a:lnTo>
                  <a:lnTo>
                    <a:pt x="73" y="188"/>
                  </a:lnTo>
                  <a:lnTo>
                    <a:pt x="87" y="181"/>
                  </a:lnTo>
                  <a:lnTo>
                    <a:pt x="97" y="171"/>
                  </a:lnTo>
                  <a:lnTo>
                    <a:pt x="104" y="163"/>
                  </a:lnTo>
                  <a:lnTo>
                    <a:pt x="110" y="156"/>
                  </a:lnTo>
                  <a:lnTo>
                    <a:pt x="113" y="151"/>
                  </a:lnTo>
                  <a:lnTo>
                    <a:pt x="116" y="149"/>
                  </a:lnTo>
                  <a:lnTo>
                    <a:pt x="116" y="149"/>
                  </a:lnTo>
                  <a:lnTo>
                    <a:pt x="115" y="144"/>
                  </a:lnTo>
                  <a:lnTo>
                    <a:pt x="113" y="140"/>
                  </a:lnTo>
                  <a:lnTo>
                    <a:pt x="111" y="136"/>
                  </a:lnTo>
                  <a:lnTo>
                    <a:pt x="110" y="13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6" name="Freeform 40"/>
            <p:cNvSpPr>
              <a:spLocks/>
            </p:cNvSpPr>
            <p:nvPr/>
          </p:nvSpPr>
          <p:spPr bwMode="auto">
            <a:xfrm>
              <a:off x="4131" y="1814"/>
              <a:ext cx="18" cy="32"/>
            </a:xfrm>
            <a:custGeom>
              <a:avLst/>
              <a:gdLst>
                <a:gd name="T0" fmla="*/ 55 w 55"/>
                <a:gd name="T1" fmla="*/ 59 h 95"/>
                <a:gd name="T2" fmla="*/ 54 w 55"/>
                <a:gd name="T3" fmla="*/ 56 h 95"/>
                <a:gd name="T4" fmla="*/ 52 w 55"/>
                <a:gd name="T5" fmla="*/ 51 h 95"/>
                <a:gd name="T6" fmla="*/ 49 w 55"/>
                <a:gd name="T7" fmla="*/ 46 h 95"/>
                <a:gd name="T8" fmla="*/ 48 w 55"/>
                <a:gd name="T9" fmla="*/ 43 h 95"/>
                <a:gd name="T10" fmla="*/ 54 w 55"/>
                <a:gd name="T11" fmla="*/ 40 h 95"/>
                <a:gd name="T12" fmla="*/ 53 w 55"/>
                <a:gd name="T13" fmla="*/ 35 h 95"/>
                <a:gd name="T14" fmla="*/ 51 w 55"/>
                <a:gd name="T15" fmla="*/ 30 h 95"/>
                <a:gd name="T16" fmla="*/ 47 w 55"/>
                <a:gd name="T17" fmla="*/ 25 h 95"/>
                <a:gd name="T18" fmla="*/ 43 w 55"/>
                <a:gd name="T19" fmla="*/ 19 h 95"/>
                <a:gd name="T20" fmla="*/ 39 w 55"/>
                <a:gd name="T21" fmla="*/ 14 h 95"/>
                <a:gd name="T22" fmla="*/ 33 w 55"/>
                <a:gd name="T23" fmla="*/ 9 h 95"/>
                <a:gd name="T24" fmla="*/ 29 w 55"/>
                <a:gd name="T25" fmla="*/ 4 h 95"/>
                <a:gd name="T26" fmla="*/ 26 w 55"/>
                <a:gd name="T27" fmla="*/ 0 h 95"/>
                <a:gd name="T28" fmla="*/ 17 w 55"/>
                <a:gd name="T29" fmla="*/ 8 h 95"/>
                <a:gd name="T30" fmla="*/ 9 w 55"/>
                <a:gd name="T31" fmla="*/ 19 h 95"/>
                <a:gd name="T32" fmla="*/ 4 w 55"/>
                <a:gd name="T33" fmla="*/ 32 h 95"/>
                <a:gd name="T34" fmla="*/ 1 w 55"/>
                <a:gd name="T35" fmla="*/ 46 h 95"/>
                <a:gd name="T36" fmla="*/ 0 w 55"/>
                <a:gd name="T37" fmla="*/ 62 h 95"/>
                <a:gd name="T38" fmla="*/ 3 w 55"/>
                <a:gd name="T39" fmla="*/ 76 h 95"/>
                <a:gd name="T40" fmla="*/ 10 w 55"/>
                <a:gd name="T41" fmla="*/ 87 h 95"/>
                <a:gd name="T42" fmla="*/ 20 w 55"/>
                <a:gd name="T43" fmla="*/ 95 h 95"/>
                <a:gd name="T44" fmla="*/ 29 w 55"/>
                <a:gd name="T45" fmla="*/ 92 h 95"/>
                <a:gd name="T46" fmla="*/ 37 w 55"/>
                <a:gd name="T47" fmla="*/ 89 h 95"/>
                <a:gd name="T48" fmla="*/ 44 w 55"/>
                <a:gd name="T49" fmla="*/ 85 h 95"/>
                <a:gd name="T50" fmla="*/ 48 w 55"/>
                <a:gd name="T51" fmla="*/ 80 h 95"/>
                <a:gd name="T52" fmla="*/ 51 w 55"/>
                <a:gd name="T53" fmla="*/ 75 h 95"/>
                <a:gd name="T54" fmla="*/ 53 w 55"/>
                <a:gd name="T55" fmla="*/ 70 h 95"/>
                <a:gd name="T56" fmla="*/ 55 w 55"/>
                <a:gd name="T57" fmla="*/ 65 h 95"/>
                <a:gd name="T58" fmla="*/ 55 w 55"/>
                <a:gd name="T59" fmla="*/ 59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5" h="95">
                  <a:moveTo>
                    <a:pt x="55" y="59"/>
                  </a:moveTo>
                  <a:lnTo>
                    <a:pt x="54" y="56"/>
                  </a:lnTo>
                  <a:lnTo>
                    <a:pt x="52" y="51"/>
                  </a:lnTo>
                  <a:lnTo>
                    <a:pt x="49" y="46"/>
                  </a:lnTo>
                  <a:lnTo>
                    <a:pt x="48" y="43"/>
                  </a:lnTo>
                  <a:lnTo>
                    <a:pt x="54" y="40"/>
                  </a:lnTo>
                  <a:lnTo>
                    <a:pt x="53" y="35"/>
                  </a:lnTo>
                  <a:lnTo>
                    <a:pt x="51" y="30"/>
                  </a:lnTo>
                  <a:lnTo>
                    <a:pt x="47" y="25"/>
                  </a:lnTo>
                  <a:lnTo>
                    <a:pt x="43" y="19"/>
                  </a:lnTo>
                  <a:lnTo>
                    <a:pt x="39" y="14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6" y="0"/>
                  </a:lnTo>
                  <a:lnTo>
                    <a:pt x="17" y="8"/>
                  </a:lnTo>
                  <a:lnTo>
                    <a:pt x="9" y="19"/>
                  </a:lnTo>
                  <a:lnTo>
                    <a:pt x="4" y="32"/>
                  </a:lnTo>
                  <a:lnTo>
                    <a:pt x="1" y="46"/>
                  </a:lnTo>
                  <a:lnTo>
                    <a:pt x="0" y="62"/>
                  </a:lnTo>
                  <a:lnTo>
                    <a:pt x="3" y="76"/>
                  </a:lnTo>
                  <a:lnTo>
                    <a:pt x="10" y="87"/>
                  </a:lnTo>
                  <a:lnTo>
                    <a:pt x="20" y="95"/>
                  </a:lnTo>
                  <a:lnTo>
                    <a:pt x="29" y="92"/>
                  </a:lnTo>
                  <a:lnTo>
                    <a:pt x="37" y="89"/>
                  </a:lnTo>
                  <a:lnTo>
                    <a:pt x="44" y="85"/>
                  </a:lnTo>
                  <a:lnTo>
                    <a:pt x="48" y="80"/>
                  </a:lnTo>
                  <a:lnTo>
                    <a:pt x="51" y="75"/>
                  </a:lnTo>
                  <a:lnTo>
                    <a:pt x="53" y="70"/>
                  </a:lnTo>
                  <a:lnTo>
                    <a:pt x="55" y="65"/>
                  </a:lnTo>
                  <a:lnTo>
                    <a:pt x="55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7" name="Freeform 41"/>
            <p:cNvSpPr>
              <a:spLocks/>
            </p:cNvSpPr>
            <p:nvPr/>
          </p:nvSpPr>
          <p:spPr bwMode="auto">
            <a:xfrm>
              <a:off x="4131" y="1814"/>
              <a:ext cx="18" cy="32"/>
            </a:xfrm>
            <a:custGeom>
              <a:avLst/>
              <a:gdLst>
                <a:gd name="T0" fmla="*/ 55 w 55"/>
                <a:gd name="T1" fmla="*/ 59 h 95"/>
                <a:gd name="T2" fmla="*/ 55 w 55"/>
                <a:gd name="T3" fmla="*/ 59 h 95"/>
                <a:gd name="T4" fmla="*/ 54 w 55"/>
                <a:gd name="T5" fmla="*/ 56 h 95"/>
                <a:gd name="T6" fmla="*/ 52 w 55"/>
                <a:gd name="T7" fmla="*/ 51 h 95"/>
                <a:gd name="T8" fmla="*/ 49 w 55"/>
                <a:gd name="T9" fmla="*/ 46 h 95"/>
                <a:gd name="T10" fmla="*/ 48 w 55"/>
                <a:gd name="T11" fmla="*/ 43 h 95"/>
                <a:gd name="T12" fmla="*/ 54 w 55"/>
                <a:gd name="T13" fmla="*/ 40 h 95"/>
                <a:gd name="T14" fmla="*/ 54 w 55"/>
                <a:gd name="T15" fmla="*/ 40 h 95"/>
                <a:gd name="T16" fmla="*/ 53 w 55"/>
                <a:gd name="T17" fmla="*/ 35 h 95"/>
                <a:gd name="T18" fmla="*/ 51 w 55"/>
                <a:gd name="T19" fmla="*/ 30 h 95"/>
                <a:gd name="T20" fmla="*/ 47 w 55"/>
                <a:gd name="T21" fmla="*/ 25 h 95"/>
                <a:gd name="T22" fmla="*/ 43 w 55"/>
                <a:gd name="T23" fmla="*/ 19 h 95"/>
                <a:gd name="T24" fmla="*/ 39 w 55"/>
                <a:gd name="T25" fmla="*/ 14 h 95"/>
                <a:gd name="T26" fmla="*/ 33 w 55"/>
                <a:gd name="T27" fmla="*/ 9 h 95"/>
                <a:gd name="T28" fmla="*/ 29 w 55"/>
                <a:gd name="T29" fmla="*/ 4 h 95"/>
                <a:gd name="T30" fmla="*/ 26 w 55"/>
                <a:gd name="T31" fmla="*/ 0 h 95"/>
                <a:gd name="T32" fmla="*/ 26 w 55"/>
                <a:gd name="T33" fmla="*/ 0 h 95"/>
                <a:gd name="T34" fmla="*/ 17 w 55"/>
                <a:gd name="T35" fmla="*/ 8 h 95"/>
                <a:gd name="T36" fmla="*/ 9 w 55"/>
                <a:gd name="T37" fmla="*/ 19 h 95"/>
                <a:gd name="T38" fmla="*/ 4 w 55"/>
                <a:gd name="T39" fmla="*/ 32 h 95"/>
                <a:gd name="T40" fmla="*/ 1 w 55"/>
                <a:gd name="T41" fmla="*/ 46 h 95"/>
                <a:gd name="T42" fmla="*/ 0 w 55"/>
                <a:gd name="T43" fmla="*/ 62 h 95"/>
                <a:gd name="T44" fmla="*/ 3 w 55"/>
                <a:gd name="T45" fmla="*/ 76 h 95"/>
                <a:gd name="T46" fmla="*/ 10 w 55"/>
                <a:gd name="T47" fmla="*/ 87 h 95"/>
                <a:gd name="T48" fmla="*/ 20 w 55"/>
                <a:gd name="T49" fmla="*/ 95 h 95"/>
                <a:gd name="T50" fmla="*/ 20 w 55"/>
                <a:gd name="T51" fmla="*/ 95 h 95"/>
                <a:gd name="T52" fmla="*/ 29 w 55"/>
                <a:gd name="T53" fmla="*/ 92 h 95"/>
                <a:gd name="T54" fmla="*/ 37 w 55"/>
                <a:gd name="T55" fmla="*/ 89 h 95"/>
                <a:gd name="T56" fmla="*/ 44 w 55"/>
                <a:gd name="T57" fmla="*/ 85 h 95"/>
                <a:gd name="T58" fmla="*/ 48 w 55"/>
                <a:gd name="T59" fmla="*/ 80 h 95"/>
                <a:gd name="T60" fmla="*/ 51 w 55"/>
                <a:gd name="T61" fmla="*/ 75 h 95"/>
                <a:gd name="T62" fmla="*/ 53 w 55"/>
                <a:gd name="T63" fmla="*/ 70 h 95"/>
                <a:gd name="T64" fmla="*/ 55 w 55"/>
                <a:gd name="T65" fmla="*/ 65 h 95"/>
                <a:gd name="T66" fmla="*/ 55 w 55"/>
                <a:gd name="T67" fmla="*/ 59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5" h="95">
                  <a:moveTo>
                    <a:pt x="55" y="59"/>
                  </a:moveTo>
                  <a:lnTo>
                    <a:pt x="55" y="59"/>
                  </a:lnTo>
                  <a:lnTo>
                    <a:pt x="54" y="56"/>
                  </a:lnTo>
                  <a:lnTo>
                    <a:pt x="52" y="51"/>
                  </a:lnTo>
                  <a:lnTo>
                    <a:pt x="49" y="46"/>
                  </a:lnTo>
                  <a:lnTo>
                    <a:pt x="48" y="43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3" y="35"/>
                  </a:lnTo>
                  <a:lnTo>
                    <a:pt x="51" y="30"/>
                  </a:lnTo>
                  <a:lnTo>
                    <a:pt x="47" y="25"/>
                  </a:lnTo>
                  <a:lnTo>
                    <a:pt x="43" y="19"/>
                  </a:lnTo>
                  <a:lnTo>
                    <a:pt x="39" y="14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17" y="8"/>
                  </a:lnTo>
                  <a:lnTo>
                    <a:pt x="9" y="19"/>
                  </a:lnTo>
                  <a:lnTo>
                    <a:pt x="4" y="32"/>
                  </a:lnTo>
                  <a:lnTo>
                    <a:pt x="1" y="46"/>
                  </a:lnTo>
                  <a:lnTo>
                    <a:pt x="0" y="62"/>
                  </a:lnTo>
                  <a:lnTo>
                    <a:pt x="3" y="76"/>
                  </a:lnTo>
                  <a:lnTo>
                    <a:pt x="10" y="87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29" y="92"/>
                  </a:lnTo>
                  <a:lnTo>
                    <a:pt x="37" y="89"/>
                  </a:lnTo>
                  <a:lnTo>
                    <a:pt x="44" y="85"/>
                  </a:lnTo>
                  <a:lnTo>
                    <a:pt x="48" y="80"/>
                  </a:lnTo>
                  <a:lnTo>
                    <a:pt x="51" y="75"/>
                  </a:lnTo>
                  <a:lnTo>
                    <a:pt x="53" y="70"/>
                  </a:lnTo>
                  <a:lnTo>
                    <a:pt x="55" y="65"/>
                  </a:lnTo>
                  <a:lnTo>
                    <a:pt x="55" y="59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8" name="Freeform 42"/>
            <p:cNvSpPr>
              <a:spLocks/>
            </p:cNvSpPr>
            <p:nvPr/>
          </p:nvSpPr>
          <p:spPr bwMode="auto">
            <a:xfrm>
              <a:off x="4021" y="1854"/>
              <a:ext cx="334" cy="217"/>
            </a:xfrm>
            <a:custGeom>
              <a:avLst/>
              <a:gdLst>
                <a:gd name="T0" fmla="*/ 204 w 1003"/>
                <a:gd name="T1" fmla="*/ 91 h 652"/>
                <a:gd name="T2" fmla="*/ 148 w 1003"/>
                <a:gd name="T3" fmla="*/ 133 h 652"/>
                <a:gd name="T4" fmla="*/ 99 w 1003"/>
                <a:gd name="T5" fmla="*/ 175 h 652"/>
                <a:gd name="T6" fmla="*/ 84 w 1003"/>
                <a:gd name="T7" fmla="*/ 194 h 652"/>
                <a:gd name="T8" fmla="*/ 64 w 1003"/>
                <a:gd name="T9" fmla="*/ 219 h 652"/>
                <a:gd name="T10" fmla="*/ 26 w 1003"/>
                <a:gd name="T11" fmla="*/ 270 h 652"/>
                <a:gd name="T12" fmla="*/ 0 w 1003"/>
                <a:gd name="T13" fmla="*/ 327 h 652"/>
                <a:gd name="T14" fmla="*/ 13 w 1003"/>
                <a:gd name="T15" fmla="*/ 333 h 652"/>
                <a:gd name="T16" fmla="*/ 24 w 1003"/>
                <a:gd name="T17" fmla="*/ 308 h 652"/>
                <a:gd name="T18" fmla="*/ 48 w 1003"/>
                <a:gd name="T19" fmla="*/ 262 h 652"/>
                <a:gd name="T20" fmla="*/ 87 w 1003"/>
                <a:gd name="T21" fmla="*/ 215 h 652"/>
                <a:gd name="T22" fmla="*/ 133 w 1003"/>
                <a:gd name="T23" fmla="*/ 172 h 652"/>
                <a:gd name="T24" fmla="*/ 183 w 1003"/>
                <a:gd name="T25" fmla="*/ 131 h 652"/>
                <a:gd name="T26" fmla="*/ 223 w 1003"/>
                <a:gd name="T27" fmla="*/ 99 h 652"/>
                <a:gd name="T28" fmla="*/ 256 w 1003"/>
                <a:gd name="T29" fmla="*/ 79 h 652"/>
                <a:gd name="T30" fmla="*/ 296 w 1003"/>
                <a:gd name="T31" fmla="*/ 60 h 652"/>
                <a:gd name="T32" fmla="*/ 343 w 1003"/>
                <a:gd name="T33" fmla="*/ 43 h 652"/>
                <a:gd name="T34" fmla="*/ 391 w 1003"/>
                <a:gd name="T35" fmla="*/ 31 h 652"/>
                <a:gd name="T36" fmla="*/ 439 w 1003"/>
                <a:gd name="T37" fmla="*/ 25 h 652"/>
                <a:gd name="T38" fmla="*/ 470 w 1003"/>
                <a:gd name="T39" fmla="*/ 29 h 652"/>
                <a:gd name="T40" fmla="*/ 525 w 1003"/>
                <a:gd name="T41" fmla="*/ 29 h 652"/>
                <a:gd name="T42" fmla="*/ 588 w 1003"/>
                <a:gd name="T43" fmla="*/ 31 h 652"/>
                <a:gd name="T44" fmla="*/ 646 w 1003"/>
                <a:gd name="T45" fmla="*/ 38 h 652"/>
                <a:gd name="T46" fmla="*/ 685 w 1003"/>
                <a:gd name="T47" fmla="*/ 49 h 652"/>
                <a:gd name="T48" fmla="*/ 716 w 1003"/>
                <a:gd name="T49" fmla="*/ 66 h 652"/>
                <a:gd name="T50" fmla="*/ 789 w 1003"/>
                <a:gd name="T51" fmla="*/ 109 h 652"/>
                <a:gd name="T52" fmla="*/ 844 w 1003"/>
                <a:gd name="T53" fmla="*/ 161 h 652"/>
                <a:gd name="T54" fmla="*/ 893 w 1003"/>
                <a:gd name="T55" fmla="*/ 229 h 652"/>
                <a:gd name="T56" fmla="*/ 935 w 1003"/>
                <a:gd name="T57" fmla="*/ 317 h 652"/>
                <a:gd name="T58" fmla="*/ 960 w 1003"/>
                <a:gd name="T59" fmla="*/ 409 h 652"/>
                <a:gd name="T60" fmla="*/ 972 w 1003"/>
                <a:gd name="T61" fmla="*/ 501 h 652"/>
                <a:gd name="T62" fmla="*/ 976 w 1003"/>
                <a:gd name="T63" fmla="*/ 590 h 652"/>
                <a:gd name="T64" fmla="*/ 979 w 1003"/>
                <a:gd name="T65" fmla="*/ 652 h 652"/>
                <a:gd name="T66" fmla="*/ 986 w 1003"/>
                <a:gd name="T67" fmla="*/ 643 h 652"/>
                <a:gd name="T68" fmla="*/ 995 w 1003"/>
                <a:gd name="T69" fmla="*/ 607 h 652"/>
                <a:gd name="T70" fmla="*/ 1000 w 1003"/>
                <a:gd name="T71" fmla="*/ 550 h 652"/>
                <a:gd name="T72" fmla="*/ 1003 w 1003"/>
                <a:gd name="T73" fmla="*/ 480 h 652"/>
                <a:gd name="T74" fmla="*/ 1001 w 1003"/>
                <a:gd name="T75" fmla="*/ 406 h 652"/>
                <a:gd name="T76" fmla="*/ 994 w 1003"/>
                <a:gd name="T77" fmla="*/ 357 h 652"/>
                <a:gd name="T78" fmla="*/ 978 w 1003"/>
                <a:gd name="T79" fmla="*/ 306 h 652"/>
                <a:gd name="T80" fmla="*/ 956 w 1003"/>
                <a:gd name="T81" fmla="*/ 256 h 652"/>
                <a:gd name="T82" fmla="*/ 925 w 1003"/>
                <a:gd name="T83" fmla="*/ 207 h 652"/>
                <a:gd name="T84" fmla="*/ 888 w 1003"/>
                <a:gd name="T85" fmla="*/ 162 h 652"/>
                <a:gd name="T86" fmla="*/ 843 w 1003"/>
                <a:gd name="T87" fmla="*/ 122 h 652"/>
                <a:gd name="T88" fmla="*/ 790 w 1003"/>
                <a:gd name="T89" fmla="*/ 82 h 652"/>
                <a:gd name="T90" fmla="*/ 727 w 1003"/>
                <a:gd name="T91" fmla="*/ 47 h 652"/>
                <a:gd name="T92" fmla="*/ 652 w 1003"/>
                <a:gd name="T93" fmla="*/ 20 h 652"/>
                <a:gd name="T94" fmla="*/ 562 w 1003"/>
                <a:gd name="T95" fmla="*/ 3 h 652"/>
                <a:gd name="T96" fmla="*/ 477 w 1003"/>
                <a:gd name="T97" fmla="*/ 1 h 652"/>
                <a:gd name="T98" fmla="*/ 429 w 1003"/>
                <a:gd name="T99" fmla="*/ 7 h 652"/>
                <a:gd name="T100" fmla="*/ 382 w 1003"/>
                <a:gd name="T101" fmla="*/ 18 h 652"/>
                <a:gd name="T102" fmla="*/ 338 w 1003"/>
                <a:gd name="T103" fmla="*/ 31 h 652"/>
                <a:gd name="T104" fmla="*/ 297 w 1003"/>
                <a:gd name="T105" fmla="*/ 41 h 652"/>
                <a:gd name="T106" fmla="*/ 261 w 1003"/>
                <a:gd name="T107" fmla="*/ 45 h 652"/>
                <a:gd name="T108" fmla="*/ 241 w 1003"/>
                <a:gd name="T109" fmla="*/ 61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03" h="652">
                  <a:moveTo>
                    <a:pt x="234" y="65"/>
                  </a:moveTo>
                  <a:lnTo>
                    <a:pt x="220" y="78"/>
                  </a:lnTo>
                  <a:lnTo>
                    <a:pt x="204" y="91"/>
                  </a:lnTo>
                  <a:lnTo>
                    <a:pt x="185" y="105"/>
                  </a:lnTo>
                  <a:lnTo>
                    <a:pt x="167" y="120"/>
                  </a:lnTo>
                  <a:lnTo>
                    <a:pt x="148" y="133"/>
                  </a:lnTo>
                  <a:lnTo>
                    <a:pt x="129" y="147"/>
                  </a:lnTo>
                  <a:lnTo>
                    <a:pt x="113" y="161"/>
                  </a:lnTo>
                  <a:lnTo>
                    <a:pt x="99" y="175"/>
                  </a:lnTo>
                  <a:lnTo>
                    <a:pt x="96" y="179"/>
                  </a:lnTo>
                  <a:lnTo>
                    <a:pt x="91" y="186"/>
                  </a:lnTo>
                  <a:lnTo>
                    <a:pt x="84" y="194"/>
                  </a:lnTo>
                  <a:lnTo>
                    <a:pt x="78" y="203"/>
                  </a:lnTo>
                  <a:lnTo>
                    <a:pt x="71" y="212"/>
                  </a:lnTo>
                  <a:lnTo>
                    <a:pt x="64" y="219"/>
                  </a:lnTo>
                  <a:lnTo>
                    <a:pt x="57" y="225"/>
                  </a:lnTo>
                  <a:lnTo>
                    <a:pt x="52" y="227"/>
                  </a:lnTo>
                  <a:lnTo>
                    <a:pt x="26" y="270"/>
                  </a:lnTo>
                  <a:lnTo>
                    <a:pt x="11" y="300"/>
                  </a:lnTo>
                  <a:lnTo>
                    <a:pt x="2" y="318"/>
                  </a:lnTo>
                  <a:lnTo>
                    <a:pt x="0" y="327"/>
                  </a:lnTo>
                  <a:lnTo>
                    <a:pt x="2" y="331"/>
                  </a:lnTo>
                  <a:lnTo>
                    <a:pt x="7" y="332"/>
                  </a:lnTo>
                  <a:lnTo>
                    <a:pt x="13" y="333"/>
                  </a:lnTo>
                  <a:lnTo>
                    <a:pt x="19" y="338"/>
                  </a:lnTo>
                  <a:lnTo>
                    <a:pt x="20" y="322"/>
                  </a:lnTo>
                  <a:lnTo>
                    <a:pt x="24" y="308"/>
                  </a:lnTo>
                  <a:lnTo>
                    <a:pt x="30" y="293"/>
                  </a:lnTo>
                  <a:lnTo>
                    <a:pt x="38" y="277"/>
                  </a:lnTo>
                  <a:lnTo>
                    <a:pt x="48" y="262"/>
                  </a:lnTo>
                  <a:lnTo>
                    <a:pt x="59" y="246"/>
                  </a:lnTo>
                  <a:lnTo>
                    <a:pt x="72" y="231"/>
                  </a:lnTo>
                  <a:lnTo>
                    <a:pt x="87" y="215"/>
                  </a:lnTo>
                  <a:lnTo>
                    <a:pt x="101" y="201"/>
                  </a:lnTo>
                  <a:lnTo>
                    <a:pt x="117" y="186"/>
                  </a:lnTo>
                  <a:lnTo>
                    <a:pt x="133" y="172"/>
                  </a:lnTo>
                  <a:lnTo>
                    <a:pt x="150" y="157"/>
                  </a:lnTo>
                  <a:lnTo>
                    <a:pt x="166" y="144"/>
                  </a:lnTo>
                  <a:lnTo>
                    <a:pt x="183" y="131"/>
                  </a:lnTo>
                  <a:lnTo>
                    <a:pt x="200" y="119"/>
                  </a:lnTo>
                  <a:lnTo>
                    <a:pt x="215" y="106"/>
                  </a:lnTo>
                  <a:lnTo>
                    <a:pt x="223" y="99"/>
                  </a:lnTo>
                  <a:lnTo>
                    <a:pt x="232" y="93"/>
                  </a:lnTo>
                  <a:lnTo>
                    <a:pt x="243" y="86"/>
                  </a:lnTo>
                  <a:lnTo>
                    <a:pt x="256" y="79"/>
                  </a:lnTo>
                  <a:lnTo>
                    <a:pt x="268" y="73"/>
                  </a:lnTo>
                  <a:lnTo>
                    <a:pt x="282" y="66"/>
                  </a:lnTo>
                  <a:lnTo>
                    <a:pt x="296" y="60"/>
                  </a:lnTo>
                  <a:lnTo>
                    <a:pt x="312" y="53"/>
                  </a:lnTo>
                  <a:lnTo>
                    <a:pt x="327" y="48"/>
                  </a:lnTo>
                  <a:lnTo>
                    <a:pt x="343" y="43"/>
                  </a:lnTo>
                  <a:lnTo>
                    <a:pt x="358" y="38"/>
                  </a:lnTo>
                  <a:lnTo>
                    <a:pt x="375" y="34"/>
                  </a:lnTo>
                  <a:lnTo>
                    <a:pt x="391" y="31"/>
                  </a:lnTo>
                  <a:lnTo>
                    <a:pt x="407" y="28"/>
                  </a:lnTo>
                  <a:lnTo>
                    <a:pt x="423" y="26"/>
                  </a:lnTo>
                  <a:lnTo>
                    <a:pt x="439" y="25"/>
                  </a:lnTo>
                  <a:lnTo>
                    <a:pt x="446" y="29"/>
                  </a:lnTo>
                  <a:lnTo>
                    <a:pt x="457" y="29"/>
                  </a:lnTo>
                  <a:lnTo>
                    <a:pt x="470" y="29"/>
                  </a:lnTo>
                  <a:lnTo>
                    <a:pt x="487" y="29"/>
                  </a:lnTo>
                  <a:lnTo>
                    <a:pt x="505" y="29"/>
                  </a:lnTo>
                  <a:lnTo>
                    <a:pt x="525" y="29"/>
                  </a:lnTo>
                  <a:lnTo>
                    <a:pt x="546" y="30"/>
                  </a:lnTo>
                  <a:lnTo>
                    <a:pt x="567" y="30"/>
                  </a:lnTo>
                  <a:lnTo>
                    <a:pt x="588" y="31"/>
                  </a:lnTo>
                  <a:lnTo>
                    <a:pt x="609" y="33"/>
                  </a:lnTo>
                  <a:lnTo>
                    <a:pt x="628" y="35"/>
                  </a:lnTo>
                  <a:lnTo>
                    <a:pt x="646" y="38"/>
                  </a:lnTo>
                  <a:lnTo>
                    <a:pt x="662" y="41"/>
                  </a:lnTo>
                  <a:lnTo>
                    <a:pt x="675" y="45"/>
                  </a:lnTo>
                  <a:lnTo>
                    <a:pt x="685" y="49"/>
                  </a:lnTo>
                  <a:lnTo>
                    <a:pt x="692" y="56"/>
                  </a:lnTo>
                  <a:lnTo>
                    <a:pt x="694" y="62"/>
                  </a:lnTo>
                  <a:lnTo>
                    <a:pt x="716" y="66"/>
                  </a:lnTo>
                  <a:lnTo>
                    <a:pt x="740" y="76"/>
                  </a:lnTo>
                  <a:lnTo>
                    <a:pt x="765" y="91"/>
                  </a:lnTo>
                  <a:lnTo>
                    <a:pt x="789" y="109"/>
                  </a:lnTo>
                  <a:lnTo>
                    <a:pt x="810" y="128"/>
                  </a:lnTo>
                  <a:lnTo>
                    <a:pt x="830" y="146"/>
                  </a:lnTo>
                  <a:lnTo>
                    <a:pt x="844" y="161"/>
                  </a:lnTo>
                  <a:lnTo>
                    <a:pt x="853" y="172"/>
                  </a:lnTo>
                  <a:lnTo>
                    <a:pt x="874" y="199"/>
                  </a:lnTo>
                  <a:lnTo>
                    <a:pt x="893" y="229"/>
                  </a:lnTo>
                  <a:lnTo>
                    <a:pt x="909" y="257"/>
                  </a:lnTo>
                  <a:lnTo>
                    <a:pt x="922" y="287"/>
                  </a:lnTo>
                  <a:lnTo>
                    <a:pt x="935" y="317"/>
                  </a:lnTo>
                  <a:lnTo>
                    <a:pt x="945" y="348"/>
                  </a:lnTo>
                  <a:lnTo>
                    <a:pt x="953" y="378"/>
                  </a:lnTo>
                  <a:lnTo>
                    <a:pt x="960" y="409"/>
                  </a:lnTo>
                  <a:lnTo>
                    <a:pt x="965" y="440"/>
                  </a:lnTo>
                  <a:lnTo>
                    <a:pt x="969" y="471"/>
                  </a:lnTo>
                  <a:lnTo>
                    <a:pt x="972" y="501"/>
                  </a:lnTo>
                  <a:lnTo>
                    <a:pt x="974" y="532"/>
                  </a:lnTo>
                  <a:lnTo>
                    <a:pt x="975" y="562"/>
                  </a:lnTo>
                  <a:lnTo>
                    <a:pt x="976" y="590"/>
                  </a:lnTo>
                  <a:lnTo>
                    <a:pt x="977" y="620"/>
                  </a:lnTo>
                  <a:lnTo>
                    <a:pt x="977" y="647"/>
                  </a:lnTo>
                  <a:lnTo>
                    <a:pt x="979" y="652"/>
                  </a:lnTo>
                  <a:lnTo>
                    <a:pt x="981" y="652"/>
                  </a:lnTo>
                  <a:lnTo>
                    <a:pt x="984" y="650"/>
                  </a:lnTo>
                  <a:lnTo>
                    <a:pt x="986" y="643"/>
                  </a:lnTo>
                  <a:lnTo>
                    <a:pt x="990" y="634"/>
                  </a:lnTo>
                  <a:lnTo>
                    <a:pt x="992" y="622"/>
                  </a:lnTo>
                  <a:lnTo>
                    <a:pt x="995" y="607"/>
                  </a:lnTo>
                  <a:lnTo>
                    <a:pt x="997" y="590"/>
                  </a:lnTo>
                  <a:lnTo>
                    <a:pt x="999" y="571"/>
                  </a:lnTo>
                  <a:lnTo>
                    <a:pt x="1000" y="550"/>
                  </a:lnTo>
                  <a:lnTo>
                    <a:pt x="1001" y="528"/>
                  </a:lnTo>
                  <a:lnTo>
                    <a:pt x="1002" y="505"/>
                  </a:lnTo>
                  <a:lnTo>
                    <a:pt x="1003" y="480"/>
                  </a:lnTo>
                  <a:lnTo>
                    <a:pt x="1003" y="456"/>
                  </a:lnTo>
                  <a:lnTo>
                    <a:pt x="1002" y="430"/>
                  </a:lnTo>
                  <a:lnTo>
                    <a:pt x="1001" y="406"/>
                  </a:lnTo>
                  <a:lnTo>
                    <a:pt x="1000" y="389"/>
                  </a:lnTo>
                  <a:lnTo>
                    <a:pt x="998" y="373"/>
                  </a:lnTo>
                  <a:lnTo>
                    <a:pt x="994" y="357"/>
                  </a:lnTo>
                  <a:lnTo>
                    <a:pt x="990" y="340"/>
                  </a:lnTo>
                  <a:lnTo>
                    <a:pt x="984" y="323"/>
                  </a:lnTo>
                  <a:lnTo>
                    <a:pt x="978" y="306"/>
                  </a:lnTo>
                  <a:lnTo>
                    <a:pt x="972" y="290"/>
                  </a:lnTo>
                  <a:lnTo>
                    <a:pt x="964" y="272"/>
                  </a:lnTo>
                  <a:lnTo>
                    <a:pt x="956" y="256"/>
                  </a:lnTo>
                  <a:lnTo>
                    <a:pt x="946" y="239"/>
                  </a:lnTo>
                  <a:lnTo>
                    <a:pt x="936" y="223"/>
                  </a:lnTo>
                  <a:lnTo>
                    <a:pt x="925" y="207"/>
                  </a:lnTo>
                  <a:lnTo>
                    <a:pt x="913" y="192"/>
                  </a:lnTo>
                  <a:lnTo>
                    <a:pt x="901" y="177"/>
                  </a:lnTo>
                  <a:lnTo>
                    <a:pt x="888" y="162"/>
                  </a:lnTo>
                  <a:lnTo>
                    <a:pt x="873" y="148"/>
                  </a:lnTo>
                  <a:lnTo>
                    <a:pt x="859" y="135"/>
                  </a:lnTo>
                  <a:lnTo>
                    <a:pt x="843" y="122"/>
                  </a:lnTo>
                  <a:lnTo>
                    <a:pt x="827" y="108"/>
                  </a:lnTo>
                  <a:lnTo>
                    <a:pt x="809" y="95"/>
                  </a:lnTo>
                  <a:lnTo>
                    <a:pt x="790" y="82"/>
                  </a:lnTo>
                  <a:lnTo>
                    <a:pt x="771" y="70"/>
                  </a:lnTo>
                  <a:lnTo>
                    <a:pt x="749" y="59"/>
                  </a:lnTo>
                  <a:lnTo>
                    <a:pt x="727" y="47"/>
                  </a:lnTo>
                  <a:lnTo>
                    <a:pt x="703" y="37"/>
                  </a:lnTo>
                  <a:lnTo>
                    <a:pt x="678" y="28"/>
                  </a:lnTo>
                  <a:lnTo>
                    <a:pt x="652" y="20"/>
                  </a:lnTo>
                  <a:lnTo>
                    <a:pt x="623" y="13"/>
                  </a:lnTo>
                  <a:lnTo>
                    <a:pt x="593" y="7"/>
                  </a:lnTo>
                  <a:lnTo>
                    <a:pt x="562" y="3"/>
                  </a:lnTo>
                  <a:lnTo>
                    <a:pt x="529" y="1"/>
                  </a:lnTo>
                  <a:lnTo>
                    <a:pt x="494" y="0"/>
                  </a:lnTo>
                  <a:lnTo>
                    <a:pt x="477" y="1"/>
                  </a:lnTo>
                  <a:lnTo>
                    <a:pt x="460" y="2"/>
                  </a:lnTo>
                  <a:lnTo>
                    <a:pt x="444" y="4"/>
                  </a:lnTo>
                  <a:lnTo>
                    <a:pt x="429" y="7"/>
                  </a:lnTo>
                  <a:lnTo>
                    <a:pt x="412" y="10"/>
                  </a:lnTo>
                  <a:lnTo>
                    <a:pt x="397" y="14"/>
                  </a:lnTo>
                  <a:lnTo>
                    <a:pt x="382" y="18"/>
                  </a:lnTo>
                  <a:lnTo>
                    <a:pt x="366" y="22"/>
                  </a:lnTo>
                  <a:lnTo>
                    <a:pt x="352" y="27"/>
                  </a:lnTo>
                  <a:lnTo>
                    <a:pt x="338" y="31"/>
                  </a:lnTo>
                  <a:lnTo>
                    <a:pt x="324" y="35"/>
                  </a:lnTo>
                  <a:lnTo>
                    <a:pt x="310" y="38"/>
                  </a:lnTo>
                  <a:lnTo>
                    <a:pt x="297" y="41"/>
                  </a:lnTo>
                  <a:lnTo>
                    <a:pt x="285" y="43"/>
                  </a:lnTo>
                  <a:lnTo>
                    <a:pt x="273" y="44"/>
                  </a:lnTo>
                  <a:lnTo>
                    <a:pt x="261" y="45"/>
                  </a:lnTo>
                  <a:lnTo>
                    <a:pt x="258" y="49"/>
                  </a:lnTo>
                  <a:lnTo>
                    <a:pt x="250" y="55"/>
                  </a:lnTo>
                  <a:lnTo>
                    <a:pt x="241" y="61"/>
                  </a:lnTo>
                  <a:lnTo>
                    <a:pt x="234" y="6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79" name="Freeform 43"/>
            <p:cNvSpPr>
              <a:spLocks/>
            </p:cNvSpPr>
            <p:nvPr/>
          </p:nvSpPr>
          <p:spPr bwMode="auto">
            <a:xfrm>
              <a:off x="4021" y="1854"/>
              <a:ext cx="334" cy="217"/>
            </a:xfrm>
            <a:custGeom>
              <a:avLst/>
              <a:gdLst>
                <a:gd name="T0" fmla="*/ 220 w 1003"/>
                <a:gd name="T1" fmla="*/ 78 h 652"/>
                <a:gd name="T2" fmla="*/ 167 w 1003"/>
                <a:gd name="T3" fmla="*/ 120 h 652"/>
                <a:gd name="T4" fmla="*/ 113 w 1003"/>
                <a:gd name="T5" fmla="*/ 161 h 652"/>
                <a:gd name="T6" fmla="*/ 96 w 1003"/>
                <a:gd name="T7" fmla="*/ 179 h 652"/>
                <a:gd name="T8" fmla="*/ 78 w 1003"/>
                <a:gd name="T9" fmla="*/ 203 h 652"/>
                <a:gd name="T10" fmla="*/ 57 w 1003"/>
                <a:gd name="T11" fmla="*/ 225 h 652"/>
                <a:gd name="T12" fmla="*/ 26 w 1003"/>
                <a:gd name="T13" fmla="*/ 270 h 652"/>
                <a:gd name="T14" fmla="*/ 0 w 1003"/>
                <a:gd name="T15" fmla="*/ 327 h 652"/>
                <a:gd name="T16" fmla="*/ 13 w 1003"/>
                <a:gd name="T17" fmla="*/ 333 h 652"/>
                <a:gd name="T18" fmla="*/ 20 w 1003"/>
                <a:gd name="T19" fmla="*/ 322 h 652"/>
                <a:gd name="T20" fmla="*/ 38 w 1003"/>
                <a:gd name="T21" fmla="*/ 277 h 652"/>
                <a:gd name="T22" fmla="*/ 72 w 1003"/>
                <a:gd name="T23" fmla="*/ 231 h 652"/>
                <a:gd name="T24" fmla="*/ 117 w 1003"/>
                <a:gd name="T25" fmla="*/ 186 h 652"/>
                <a:gd name="T26" fmla="*/ 166 w 1003"/>
                <a:gd name="T27" fmla="*/ 144 h 652"/>
                <a:gd name="T28" fmla="*/ 215 w 1003"/>
                <a:gd name="T29" fmla="*/ 106 h 652"/>
                <a:gd name="T30" fmla="*/ 232 w 1003"/>
                <a:gd name="T31" fmla="*/ 93 h 652"/>
                <a:gd name="T32" fmla="*/ 268 w 1003"/>
                <a:gd name="T33" fmla="*/ 73 h 652"/>
                <a:gd name="T34" fmla="*/ 312 w 1003"/>
                <a:gd name="T35" fmla="*/ 53 h 652"/>
                <a:gd name="T36" fmla="*/ 358 w 1003"/>
                <a:gd name="T37" fmla="*/ 38 h 652"/>
                <a:gd name="T38" fmla="*/ 407 w 1003"/>
                <a:gd name="T39" fmla="*/ 28 h 652"/>
                <a:gd name="T40" fmla="*/ 446 w 1003"/>
                <a:gd name="T41" fmla="*/ 29 h 652"/>
                <a:gd name="T42" fmla="*/ 470 w 1003"/>
                <a:gd name="T43" fmla="*/ 29 h 652"/>
                <a:gd name="T44" fmla="*/ 525 w 1003"/>
                <a:gd name="T45" fmla="*/ 29 h 652"/>
                <a:gd name="T46" fmla="*/ 588 w 1003"/>
                <a:gd name="T47" fmla="*/ 31 h 652"/>
                <a:gd name="T48" fmla="*/ 646 w 1003"/>
                <a:gd name="T49" fmla="*/ 38 h 652"/>
                <a:gd name="T50" fmla="*/ 685 w 1003"/>
                <a:gd name="T51" fmla="*/ 49 h 652"/>
                <a:gd name="T52" fmla="*/ 694 w 1003"/>
                <a:gd name="T53" fmla="*/ 62 h 652"/>
                <a:gd name="T54" fmla="*/ 765 w 1003"/>
                <a:gd name="T55" fmla="*/ 91 h 652"/>
                <a:gd name="T56" fmla="*/ 830 w 1003"/>
                <a:gd name="T57" fmla="*/ 146 h 652"/>
                <a:gd name="T58" fmla="*/ 853 w 1003"/>
                <a:gd name="T59" fmla="*/ 172 h 652"/>
                <a:gd name="T60" fmla="*/ 909 w 1003"/>
                <a:gd name="T61" fmla="*/ 257 h 652"/>
                <a:gd name="T62" fmla="*/ 945 w 1003"/>
                <a:gd name="T63" fmla="*/ 348 h 652"/>
                <a:gd name="T64" fmla="*/ 965 w 1003"/>
                <a:gd name="T65" fmla="*/ 440 h 652"/>
                <a:gd name="T66" fmla="*/ 974 w 1003"/>
                <a:gd name="T67" fmla="*/ 532 h 652"/>
                <a:gd name="T68" fmla="*/ 977 w 1003"/>
                <a:gd name="T69" fmla="*/ 620 h 652"/>
                <a:gd name="T70" fmla="*/ 979 w 1003"/>
                <a:gd name="T71" fmla="*/ 652 h 652"/>
                <a:gd name="T72" fmla="*/ 986 w 1003"/>
                <a:gd name="T73" fmla="*/ 643 h 652"/>
                <a:gd name="T74" fmla="*/ 995 w 1003"/>
                <a:gd name="T75" fmla="*/ 607 h 652"/>
                <a:gd name="T76" fmla="*/ 1000 w 1003"/>
                <a:gd name="T77" fmla="*/ 550 h 652"/>
                <a:gd name="T78" fmla="*/ 1003 w 1003"/>
                <a:gd name="T79" fmla="*/ 480 h 652"/>
                <a:gd name="T80" fmla="*/ 1001 w 1003"/>
                <a:gd name="T81" fmla="*/ 406 h 652"/>
                <a:gd name="T82" fmla="*/ 998 w 1003"/>
                <a:gd name="T83" fmla="*/ 373 h 652"/>
                <a:gd name="T84" fmla="*/ 984 w 1003"/>
                <a:gd name="T85" fmla="*/ 323 h 652"/>
                <a:gd name="T86" fmla="*/ 964 w 1003"/>
                <a:gd name="T87" fmla="*/ 272 h 652"/>
                <a:gd name="T88" fmla="*/ 936 w 1003"/>
                <a:gd name="T89" fmla="*/ 223 h 652"/>
                <a:gd name="T90" fmla="*/ 901 w 1003"/>
                <a:gd name="T91" fmla="*/ 177 h 652"/>
                <a:gd name="T92" fmla="*/ 873 w 1003"/>
                <a:gd name="T93" fmla="*/ 148 h 652"/>
                <a:gd name="T94" fmla="*/ 827 w 1003"/>
                <a:gd name="T95" fmla="*/ 108 h 652"/>
                <a:gd name="T96" fmla="*/ 771 w 1003"/>
                <a:gd name="T97" fmla="*/ 70 h 652"/>
                <a:gd name="T98" fmla="*/ 703 w 1003"/>
                <a:gd name="T99" fmla="*/ 37 h 652"/>
                <a:gd name="T100" fmla="*/ 623 w 1003"/>
                <a:gd name="T101" fmla="*/ 13 h 652"/>
                <a:gd name="T102" fmla="*/ 529 w 1003"/>
                <a:gd name="T103" fmla="*/ 1 h 652"/>
                <a:gd name="T104" fmla="*/ 477 w 1003"/>
                <a:gd name="T105" fmla="*/ 1 h 652"/>
                <a:gd name="T106" fmla="*/ 429 w 1003"/>
                <a:gd name="T107" fmla="*/ 7 h 652"/>
                <a:gd name="T108" fmla="*/ 382 w 1003"/>
                <a:gd name="T109" fmla="*/ 18 h 652"/>
                <a:gd name="T110" fmla="*/ 338 w 1003"/>
                <a:gd name="T111" fmla="*/ 31 h 652"/>
                <a:gd name="T112" fmla="*/ 297 w 1003"/>
                <a:gd name="T113" fmla="*/ 41 h 652"/>
                <a:gd name="T114" fmla="*/ 261 w 1003"/>
                <a:gd name="T115" fmla="*/ 45 h 652"/>
                <a:gd name="T116" fmla="*/ 250 w 1003"/>
                <a:gd name="T117" fmla="*/ 55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003" h="652">
                  <a:moveTo>
                    <a:pt x="234" y="65"/>
                  </a:moveTo>
                  <a:lnTo>
                    <a:pt x="234" y="65"/>
                  </a:lnTo>
                  <a:lnTo>
                    <a:pt x="220" y="78"/>
                  </a:lnTo>
                  <a:lnTo>
                    <a:pt x="204" y="91"/>
                  </a:lnTo>
                  <a:lnTo>
                    <a:pt x="185" y="105"/>
                  </a:lnTo>
                  <a:lnTo>
                    <a:pt x="167" y="120"/>
                  </a:lnTo>
                  <a:lnTo>
                    <a:pt x="148" y="133"/>
                  </a:lnTo>
                  <a:lnTo>
                    <a:pt x="129" y="147"/>
                  </a:lnTo>
                  <a:lnTo>
                    <a:pt x="113" y="161"/>
                  </a:lnTo>
                  <a:lnTo>
                    <a:pt x="99" y="175"/>
                  </a:lnTo>
                  <a:lnTo>
                    <a:pt x="99" y="175"/>
                  </a:lnTo>
                  <a:lnTo>
                    <a:pt x="96" y="179"/>
                  </a:lnTo>
                  <a:lnTo>
                    <a:pt x="91" y="186"/>
                  </a:lnTo>
                  <a:lnTo>
                    <a:pt x="84" y="194"/>
                  </a:lnTo>
                  <a:lnTo>
                    <a:pt x="78" y="203"/>
                  </a:lnTo>
                  <a:lnTo>
                    <a:pt x="71" y="212"/>
                  </a:lnTo>
                  <a:lnTo>
                    <a:pt x="64" y="219"/>
                  </a:lnTo>
                  <a:lnTo>
                    <a:pt x="57" y="225"/>
                  </a:lnTo>
                  <a:lnTo>
                    <a:pt x="52" y="227"/>
                  </a:lnTo>
                  <a:lnTo>
                    <a:pt x="52" y="227"/>
                  </a:lnTo>
                  <a:lnTo>
                    <a:pt x="26" y="270"/>
                  </a:lnTo>
                  <a:lnTo>
                    <a:pt x="11" y="300"/>
                  </a:lnTo>
                  <a:lnTo>
                    <a:pt x="2" y="318"/>
                  </a:lnTo>
                  <a:lnTo>
                    <a:pt x="0" y="327"/>
                  </a:lnTo>
                  <a:lnTo>
                    <a:pt x="2" y="331"/>
                  </a:lnTo>
                  <a:lnTo>
                    <a:pt x="7" y="332"/>
                  </a:lnTo>
                  <a:lnTo>
                    <a:pt x="13" y="333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20" y="322"/>
                  </a:lnTo>
                  <a:lnTo>
                    <a:pt x="24" y="308"/>
                  </a:lnTo>
                  <a:lnTo>
                    <a:pt x="30" y="293"/>
                  </a:lnTo>
                  <a:lnTo>
                    <a:pt x="38" y="277"/>
                  </a:lnTo>
                  <a:lnTo>
                    <a:pt x="48" y="262"/>
                  </a:lnTo>
                  <a:lnTo>
                    <a:pt x="59" y="246"/>
                  </a:lnTo>
                  <a:lnTo>
                    <a:pt x="72" y="231"/>
                  </a:lnTo>
                  <a:lnTo>
                    <a:pt x="87" y="215"/>
                  </a:lnTo>
                  <a:lnTo>
                    <a:pt x="101" y="201"/>
                  </a:lnTo>
                  <a:lnTo>
                    <a:pt x="117" y="186"/>
                  </a:lnTo>
                  <a:lnTo>
                    <a:pt x="133" y="172"/>
                  </a:lnTo>
                  <a:lnTo>
                    <a:pt x="150" y="157"/>
                  </a:lnTo>
                  <a:lnTo>
                    <a:pt x="166" y="144"/>
                  </a:lnTo>
                  <a:lnTo>
                    <a:pt x="183" y="131"/>
                  </a:lnTo>
                  <a:lnTo>
                    <a:pt x="200" y="119"/>
                  </a:lnTo>
                  <a:lnTo>
                    <a:pt x="215" y="106"/>
                  </a:lnTo>
                  <a:lnTo>
                    <a:pt x="215" y="106"/>
                  </a:lnTo>
                  <a:lnTo>
                    <a:pt x="223" y="99"/>
                  </a:lnTo>
                  <a:lnTo>
                    <a:pt x="232" y="93"/>
                  </a:lnTo>
                  <a:lnTo>
                    <a:pt x="243" y="86"/>
                  </a:lnTo>
                  <a:lnTo>
                    <a:pt x="256" y="79"/>
                  </a:lnTo>
                  <a:lnTo>
                    <a:pt x="268" y="73"/>
                  </a:lnTo>
                  <a:lnTo>
                    <a:pt x="282" y="66"/>
                  </a:lnTo>
                  <a:lnTo>
                    <a:pt x="296" y="60"/>
                  </a:lnTo>
                  <a:lnTo>
                    <a:pt x="312" y="53"/>
                  </a:lnTo>
                  <a:lnTo>
                    <a:pt x="327" y="48"/>
                  </a:lnTo>
                  <a:lnTo>
                    <a:pt x="343" y="43"/>
                  </a:lnTo>
                  <a:lnTo>
                    <a:pt x="358" y="38"/>
                  </a:lnTo>
                  <a:lnTo>
                    <a:pt x="375" y="34"/>
                  </a:lnTo>
                  <a:lnTo>
                    <a:pt x="391" y="31"/>
                  </a:lnTo>
                  <a:lnTo>
                    <a:pt x="407" y="28"/>
                  </a:lnTo>
                  <a:lnTo>
                    <a:pt x="423" y="26"/>
                  </a:lnTo>
                  <a:lnTo>
                    <a:pt x="439" y="25"/>
                  </a:lnTo>
                  <a:lnTo>
                    <a:pt x="446" y="29"/>
                  </a:lnTo>
                  <a:lnTo>
                    <a:pt x="446" y="29"/>
                  </a:lnTo>
                  <a:lnTo>
                    <a:pt x="457" y="29"/>
                  </a:lnTo>
                  <a:lnTo>
                    <a:pt x="470" y="29"/>
                  </a:lnTo>
                  <a:lnTo>
                    <a:pt x="487" y="29"/>
                  </a:lnTo>
                  <a:lnTo>
                    <a:pt x="505" y="29"/>
                  </a:lnTo>
                  <a:lnTo>
                    <a:pt x="525" y="29"/>
                  </a:lnTo>
                  <a:lnTo>
                    <a:pt x="546" y="30"/>
                  </a:lnTo>
                  <a:lnTo>
                    <a:pt x="567" y="30"/>
                  </a:lnTo>
                  <a:lnTo>
                    <a:pt x="588" y="31"/>
                  </a:lnTo>
                  <a:lnTo>
                    <a:pt x="609" y="33"/>
                  </a:lnTo>
                  <a:lnTo>
                    <a:pt x="628" y="35"/>
                  </a:lnTo>
                  <a:lnTo>
                    <a:pt x="646" y="38"/>
                  </a:lnTo>
                  <a:lnTo>
                    <a:pt x="662" y="41"/>
                  </a:lnTo>
                  <a:lnTo>
                    <a:pt x="675" y="45"/>
                  </a:lnTo>
                  <a:lnTo>
                    <a:pt x="685" y="49"/>
                  </a:lnTo>
                  <a:lnTo>
                    <a:pt x="692" y="56"/>
                  </a:lnTo>
                  <a:lnTo>
                    <a:pt x="694" y="62"/>
                  </a:lnTo>
                  <a:lnTo>
                    <a:pt x="694" y="62"/>
                  </a:lnTo>
                  <a:lnTo>
                    <a:pt x="716" y="66"/>
                  </a:lnTo>
                  <a:lnTo>
                    <a:pt x="740" y="76"/>
                  </a:lnTo>
                  <a:lnTo>
                    <a:pt x="765" y="91"/>
                  </a:lnTo>
                  <a:lnTo>
                    <a:pt x="789" y="109"/>
                  </a:lnTo>
                  <a:lnTo>
                    <a:pt x="810" y="128"/>
                  </a:lnTo>
                  <a:lnTo>
                    <a:pt x="830" y="146"/>
                  </a:lnTo>
                  <a:lnTo>
                    <a:pt x="844" y="161"/>
                  </a:lnTo>
                  <a:lnTo>
                    <a:pt x="853" y="172"/>
                  </a:lnTo>
                  <a:lnTo>
                    <a:pt x="853" y="172"/>
                  </a:lnTo>
                  <a:lnTo>
                    <a:pt x="874" y="199"/>
                  </a:lnTo>
                  <a:lnTo>
                    <a:pt x="893" y="229"/>
                  </a:lnTo>
                  <a:lnTo>
                    <a:pt x="909" y="257"/>
                  </a:lnTo>
                  <a:lnTo>
                    <a:pt x="922" y="287"/>
                  </a:lnTo>
                  <a:lnTo>
                    <a:pt x="935" y="317"/>
                  </a:lnTo>
                  <a:lnTo>
                    <a:pt x="945" y="348"/>
                  </a:lnTo>
                  <a:lnTo>
                    <a:pt x="953" y="378"/>
                  </a:lnTo>
                  <a:lnTo>
                    <a:pt x="960" y="409"/>
                  </a:lnTo>
                  <a:lnTo>
                    <a:pt x="965" y="440"/>
                  </a:lnTo>
                  <a:lnTo>
                    <a:pt x="969" y="471"/>
                  </a:lnTo>
                  <a:lnTo>
                    <a:pt x="972" y="501"/>
                  </a:lnTo>
                  <a:lnTo>
                    <a:pt x="974" y="532"/>
                  </a:lnTo>
                  <a:lnTo>
                    <a:pt x="975" y="562"/>
                  </a:lnTo>
                  <a:lnTo>
                    <a:pt x="976" y="590"/>
                  </a:lnTo>
                  <a:lnTo>
                    <a:pt x="977" y="620"/>
                  </a:lnTo>
                  <a:lnTo>
                    <a:pt x="977" y="647"/>
                  </a:lnTo>
                  <a:lnTo>
                    <a:pt x="977" y="647"/>
                  </a:lnTo>
                  <a:lnTo>
                    <a:pt x="979" y="652"/>
                  </a:lnTo>
                  <a:lnTo>
                    <a:pt x="981" y="652"/>
                  </a:lnTo>
                  <a:lnTo>
                    <a:pt x="984" y="650"/>
                  </a:lnTo>
                  <a:lnTo>
                    <a:pt x="986" y="643"/>
                  </a:lnTo>
                  <a:lnTo>
                    <a:pt x="990" y="634"/>
                  </a:lnTo>
                  <a:lnTo>
                    <a:pt x="992" y="622"/>
                  </a:lnTo>
                  <a:lnTo>
                    <a:pt x="995" y="607"/>
                  </a:lnTo>
                  <a:lnTo>
                    <a:pt x="997" y="590"/>
                  </a:lnTo>
                  <a:lnTo>
                    <a:pt x="999" y="571"/>
                  </a:lnTo>
                  <a:lnTo>
                    <a:pt x="1000" y="550"/>
                  </a:lnTo>
                  <a:lnTo>
                    <a:pt x="1001" y="528"/>
                  </a:lnTo>
                  <a:lnTo>
                    <a:pt x="1002" y="505"/>
                  </a:lnTo>
                  <a:lnTo>
                    <a:pt x="1003" y="480"/>
                  </a:lnTo>
                  <a:lnTo>
                    <a:pt x="1003" y="456"/>
                  </a:lnTo>
                  <a:lnTo>
                    <a:pt x="1002" y="430"/>
                  </a:lnTo>
                  <a:lnTo>
                    <a:pt x="1001" y="406"/>
                  </a:lnTo>
                  <a:lnTo>
                    <a:pt x="1001" y="406"/>
                  </a:lnTo>
                  <a:lnTo>
                    <a:pt x="1000" y="389"/>
                  </a:lnTo>
                  <a:lnTo>
                    <a:pt x="998" y="373"/>
                  </a:lnTo>
                  <a:lnTo>
                    <a:pt x="994" y="357"/>
                  </a:lnTo>
                  <a:lnTo>
                    <a:pt x="990" y="340"/>
                  </a:lnTo>
                  <a:lnTo>
                    <a:pt x="984" y="323"/>
                  </a:lnTo>
                  <a:lnTo>
                    <a:pt x="978" y="306"/>
                  </a:lnTo>
                  <a:lnTo>
                    <a:pt x="972" y="290"/>
                  </a:lnTo>
                  <a:lnTo>
                    <a:pt x="964" y="272"/>
                  </a:lnTo>
                  <a:lnTo>
                    <a:pt x="956" y="256"/>
                  </a:lnTo>
                  <a:lnTo>
                    <a:pt x="946" y="239"/>
                  </a:lnTo>
                  <a:lnTo>
                    <a:pt x="936" y="223"/>
                  </a:lnTo>
                  <a:lnTo>
                    <a:pt x="925" y="207"/>
                  </a:lnTo>
                  <a:lnTo>
                    <a:pt x="913" y="192"/>
                  </a:lnTo>
                  <a:lnTo>
                    <a:pt x="901" y="177"/>
                  </a:lnTo>
                  <a:lnTo>
                    <a:pt x="888" y="162"/>
                  </a:lnTo>
                  <a:lnTo>
                    <a:pt x="873" y="148"/>
                  </a:lnTo>
                  <a:lnTo>
                    <a:pt x="873" y="148"/>
                  </a:lnTo>
                  <a:lnTo>
                    <a:pt x="859" y="135"/>
                  </a:lnTo>
                  <a:lnTo>
                    <a:pt x="843" y="122"/>
                  </a:lnTo>
                  <a:lnTo>
                    <a:pt x="827" y="108"/>
                  </a:lnTo>
                  <a:lnTo>
                    <a:pt x="809" y="95"/>
                  </a:lnTo>
                  <a:lnTo>
                    <a:pt x="790" y="82"/>
                  </a:lnTo>
                  <a:lnTo>
                    <a:pt x="771" y="70"/>
                  </a:lnTo>
                  <a:lnTo>
                    <a:pt x="749" y="59"/>
                  </a:lnTo>
                  <a:lnTo>
                    <a:pt x="727" y="47"/>
                  </a:lnTo>
                  <a:lnTo>
                    <a:pt x="703" y="37"/>
                  </a:lnTo>
                  <a:lnTo>
                    <a:pt x="678" y="28"/>
                  </a:lnTo>
                  <a:lnTo>
                    <a:pt x="652" y="20"/>
                  </a:lnTo>
                  <a:lnTo>
                    <a:pt x="623" y="13"/>
                  </a:lnTo>
                  <a:lnTo>
                    <a:pt x="593" y="7"/>
                  </a:lnTo>
                  <a:lnTo>
                    <a:pt x="562" y="3"/>
                  </a:lnTo>
                  <a:lnTo>
                    <a:pt x="529" y="1"/>
                  </a:lnTo>
                  <a:lnTo>
                    <a:pt x="494" y="0"/>
                  </a:lnTo>
                  <a:lnTo>
                    <a:pt x="494" y="0"/>
                  </a:lnTo>
                  <a:lnTo>
                    <a:pt x="477" y="1"/>
                  </a:lnTo>
                  <a:lnTo>
                    <a:pt x="460" y="2"/>
                  </a:lnTo>
                  <a:lnTo>
                    <a:pt x="444" y="4"/>
                  </a:lnTo>
                  <a:lnTo>
                    <a:pt x="429" y="7"/>
                  </a:lnTo>
                  <a:lnTo>
                    <a:pt x="412" y="10"/>
                  </a:lnTo>
                  <a:lnTo>
                    <a:pt x="397" y="14"/>
                  </a:lnTo>
                  <a:lnTo>
                    <a:pt x="382" y="18"/>
                  </a:lnTo>
                  <a:lnTo>
                    <a:pt x="366" y="22"/>
                  </a:lnTo>
                  <a:lnTo>
                    <a:pt x="352" y="27"/>
                  </a:lnTo>
                  <a:lnTo>
                    <a:pt x="338" y="31"/>
                  </a:lnTo>
                  <a:lnTo>
                    <a:pt x="324" y="35"/>
                  </a:lnTo>
                  <a:lnTo>
                    <a:pt x="310" y="38"/>
                  </a:lnTo>
                  <a:lnTo>
                    <a:pt x="297" y="41"/>
                  </a:lnTo>
                  <a:lnTo>
                    <a:pt x="285" y="43"/>
                  </a:lnTo>
                  <a:lnTo>
                    <a:pt x="273" y="44"/>
                  </a:lnTo>
                  <a:lnTo>
                    <a:pt x="261" y="45"/>
                  </a:lnTo>
                  <a:lnTo>
                    <a:pt x="261" y="45"/>
                  </a:lnTo>
                  <a:lnTo>
                    <a:pt x="258" y="49"/>
                  </a:lnTo>
                  <a:lnTo>
                    <a:pt x="250" y="55"/>
                  </a:lnTo>
                  <a:lnTo>
                    <a:pt x="241" y="61"/>
                  </a:lnTo>
                  <a:lnTo>
                    <a:pt x="234" y="6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0" name="Freeform 44"/>
            <p:cNvSpPr>
              <a:spLocks/>
            </p:cNvSpPr>
            <p:nvPr/>
          </p:nvSpPr>
          <p:spPr bwMode="auto">
            <a:xfrm>
              <a:off x="3966" y="1915"/>
              <a:ext cx="41" cy="54"/>
            </a:xfrm>
            <a:custGeom>
              <a:avLst/>
              <a:gdLst>
                <a:gd name="T0" fmla="*/ 79 w 123"/>
                <a:gd name="T1" fmla="*/ 101 h 160"/>
                <a:gd name="T2" fmla="*/ 76 w 123"/>
                <a:gd name="T3" fmla="*/ 89 h 160"/>
                <a:gd name="T4" fmla="*/ 68 w 123"/>
                <a:gd name="T5" fmla="*/ 77 h 160"/>
                <a:gd name="T6" fmla="*/ 57 w 123"/>
                <a:gd name="T7" fmla="*/ 64 h 160"/>
                <a:gd name="T8" fmla="*/ 45 w 123"/>
                <a:gd name="T9" fmla="*/ 52 h 160"/>
                <a:gd name="T10" fmla="*/ 33 w 123"/>
                <a:gd name="T11" fmla="*/ 39 h 160"/>
                <a:gd name="T12" fmla="*/ 21 w 123"/>
                <a:gd name="T13" fmla="*/ 25 h 160"/>
                <a:gd name="T14" fmla="*/ 13 w 123"/>
                <a:gd name="T15" fmla="*/ 12 h 160"/>
                <a:gd name="T16" fmla="*/ 10 w 123"/>
                <a:gd name="T17" fmla="*/ 0 h 160"/>
                <a:gd name="T18" fmla="*/ 1 w 123"/>
                <a:gd name="T19" fmla="*/ 4 h 160"/>
                <a:gd name="T20" fmla="*/ 0 w 123"/>
                <a:gd name="T21" fmla="*/ 14 h 160"/>
                <a:gd name="T22" fmla="*/ 4 w 123"/>
                <a:gd name="T23" fmla="*/ 29 h 160"/>
                <a:gd name="T24" fmla="*/ 11 w 123"/>
                <a:gd name="T25" fmla="*/ 47 h 160"/>
                <a:gd name="T26" fmla="*/ 20 w 123"/>
                <a:gd name="T27" fmla="*/ 65 h 160"/>
                <a:gd name="T28" fmla="*/ 30 w 123"/>
                <a:gd name="T29" fmla="*/ 81 h 160"/>
                <a:gd name="T30" fmla="*/ 36 w 123"/>
                <a:gd name="T31" fmla="*/ 93 h 160"/>
                <a:gd name="T32" fmla="*/ 39 w 123"/>
                <a:gd name="T33" fmla="*/ 101 h 160"/>
                <a:gd name="T34" fmla="*/ 41 w 123"/>
                <a:gd name="T35" fmla="*/ 107 h 160"/>
                <a:gd name="T36" fmla="*/ 45 w 123"/>
                <a:gd name="T37" fmla="*/ 114 h 160"/>
                <a:gd name="T38" fmla="*/ 52 w 123"/>
                <a:gd name="T39" fmla="*/ 121 h 160"/>
                <a:gd name="T40" fmla="*/ 60 w 123"/>
                <a:gd name="T41" fmla="*/ 128 h 160"/>
                <a:gd name="T42" fmla="*/ 67 w 123"/>
                <a:gd name="T43" fmla="*/ 135 h 160"/>
                <a:gd name="T44" fmla="*/ 74 w 123"/>
                <a:gd name="T45" fmla="*/ 142 h 160"/>
                <a:gd name="T46" fmla="*/ 78 w 123"/>
                <a:gd name="T47" fmla="*/ 149 h 160"/>
                <a:gd name="T48" fmla="*/ 81 w 123"/>
                <a:gd name="T49" fmla="*/ 156 h 160"/>
                <a:gd name="T50" fmla="*/ 95 w 123"/>
                <a:gd name="T51" fmla="*/ 160 h 160"/>
                <a:gd name="T52" fmla="*/ 97 w 123"/>
                <a:gd name="T53" fmla="*/ 157 h 160"/>
                <a:gd name="T54" fmla="*/ 102 w 123"/>
                <a:gd name="T55" fmla="*/ 153 h 160"/>
                <a:gd name="T56" fmla="*/ 106 w 123"/>
                <a:gd name="T57" fmla="*/ 149 h 160"/>
                <a:gd name="T58" fmla="*/ 108 w 123"/>
                <a:gd name="T59" fmla="*/ 146 h 160"/>
                <a:gd name="T60" fmla="*/ 119 w 123"/>
                <a:gd name="T61" fmla="*/ 151 h 160"/>
                <a:gd name="T62" fmla="*/ 123 w 123"/>
                <a:gd name="T63" fmla="*/ 149 h 160"/>
                <a:gd name="T64" fmla="*/ 121 w 123"/>
                <a:gd name="T65" fmla="*/ 144 h 160"/>
                <a:gd name="T66" fmla="*/ 115 w 123"/>
                <a:gd name="T67" fmla="*/ 135 h 160"/>
                <a:gd name="T68" fmla="*/ 106 w 123"/>
                <a:gd name="T69" fmla="*/ 126 h 160"/>
                <a:gd name="T70" fmla="*/ 96 w 123"/>
                <a:gd name="T71" fmla="*/ 116 h 160"/>
                <a:gd name="T72" fmla="*/ 87 w 123"/>
                <a:gd name="T73" fmla="*/ 107 h 160"/>
                <a:gd name="T74" fmla="*/ 79 w 123"/>
                <a:gd name="T75" fmla="*/ 10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60">
                  <a:moveTo>
                    <a:pt x="79" y="101"/>
                  </a:moveTo>
                  <a:lnTo>
                    <a:pt x="76" y="89"/>
                  </a:lnTo>
                  <a:lnTo>
                    <a:pt x="68" y="77"/>
                  </a:lnTo>
                  <a:lnTo>
                    <a:pt x="57" y="64"/>
                  </a:lnTo>
                  <a:lnTo>
                    <a:pt x="45" y="52"/>
                  </a:lnTo>
                  <a:lnTo>
                    <a:pt x="33" y="39"/>
                  </a:lnTo>
                  <a:lnTo>
                    <a:pt x="21" y="25"/>
                  </a:lnTo>
                  <a:lnTo>
                    <a:pt x="13" y="12"/>
                  </a:lnTo>
                  <a:lnTo>
                    <a:pt x="10" y="0"/>
                  </a:lnTo>
                  <a:lnTo>
                    <a:pt x="1" y="4"/>
                  </a:lnTo>
                  <a:lnTo>
                    <a:pt x="0" y="14"/>
                  </a:lnTo>
                  <a:lnTo>
                    <a:pt x="4" y="29"/>
                  </a:lnTo>
                  <a:lnTo>
                    <a:pt x="11" y="47"/>
                  </a:lnTo>
                  <a:lnTo>
                    <a:pt x="20" y="65"/>
                  </a:lnTo>
                  <a:lnTo>
                    <a:pt x="30" y="81"/>
                  </a:lnTo>
                  <a:lnTo>
                    <a:pt x="36" y="93"/>
                  </a:lnTo>
                  <a:lnTo>
                    <a:pt x="39" y="101"/>
                  </a:lnTo>
                  <a:lnTo>
                    <a:pt x="41" y="107"/>
                  </a:lnTo>
                  <a:lnTo>
                    <a:pt x="45" y="114"/>
                  </a:lnTo>
                  <a:lnTo>
                    <a:pt x="52" y="121"/>
                  </a:lnTo>
                  <a:lnTo>
                    <a:pt x="60" y="128"/>
                  </a:lnTo>
                  <a:lnTo>
                    <a:pt x="67" y="135"/>
                  </a:lnTo>
                  <a:lnTo>
                    <a:pt x="74" y="142"/>
                  </a:lnTo>
                  <a:lnTo>
                    <a:pt x="78" y="149"/>
                  </a:lnTo>
                  <a:lnTo>
                    <a:pt x="81" y="156"/>
                  </a:lnTo>
                  <a:lnTo>
                    <a:pt x="95" y="160"/>
                  </a:lnTo>
                  <a:lnTo>
                    <a:pt x="97" y="157"/>
                  </a:lnTo>
                  <a:lnTo>
                    <a:pt x="102" y="153"/>
                  </a:lnTo>
                  <a:lnTo>
                    <a:pt x="106" y="149"/>
                  </a:lnTo>
                  <a:lnTo>
                    <a:pt x="108" y="146"/>
                  </a:lnTo>
                  <a:lnTo>
                    <a:pt x="119" y="151"/>
                  </a:lnTo>
                  <a:lnTo>
                    <a:pt x="123" y="149"/>
                  </a:lnTo>
                  <a:lnTo>
                    <a:pt x="121" y="144"/>
                  </a:lnTo>
                  <a:lnTo>
                    <a:pt x="115" y="135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87" y="107"/>
                  </a:lnTo>
                  <a:lnTo>
                    <a:pt x="79" y="1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1" name="Freeform 45"/>
            <p:cNvSpPr>
              <a:spLocks/>
            </p:cNvSpPr>
            <p:nvPr/>
          </p:nvSpPr>
          <p:spPr bwMode="auto">
            <a:xfrm>
              <a:off x="3966" y="1915"/>
              <a:ext cx="41" cy="54"/>
            </a:xfrm>
            <a:custGeom>
              <a:avLst/>
              <a:gdLst>
                <a:gd name="T0" fmla="*/ 79 w 123"/>
                <a:gd name="T1" fmla="*/ 101 h 160"/>
                <a:gd name="T2" fmla="*/ 79 w 123"/>
                <a:gd name="T3" fmla="*/ 101 h 160"/>
                <a:gd name="T4" fmla="*/ 76 w 123"/>
                <a:gd name="T5" fmla="*/ 89 h 160"/>
                <a:gd name="T6" fmla="*/ 68 w 123"/>
                <a:gd name="T7" fmla="*/ 77 h 160"/>
                <a:gd name="T8" fmla="*/ 57 w 123"/>
                <a:gd name="T9" fmla="*/ 64 h 160"/>
                <a:gd name="T10" fmla="*/ 45 w 123"/>
                <a:gd name="T11" fmla="*/ 52 h 160"/>
                <a:gd name="T12" fmla="*/ 33 w 123"/>
                <a:gd name="T13" fmla="*/ 39 h 160"/>
                <a:gd name="T14" fmla="*/ 21 w 123"/>
                <a:gd name="T15" fmla="*/ 25 h 160"/>
                <a:gd name="T16" fmla="*/ 13 w 123"/>
                <a:gd name="T17" fmla="*/ 12 h 160"/>
                <a:gd name="T18" fmla="*/ 10 w 123"/>
                <a:gd name="T19" fmla="*/ 0 h 160"/>
                <a:gd name="T20" fmla="*/ 10 w 123"/>
                <a:gd name="T21" fmla="*/ 0 h 160"/>
                <a:gd name="T22" fmla="*/ 1 w 123"/>
                <a:gd name="T23" fmla="*/ 4 h 160"/>
                <a:gd name="T24" fmla="*/ 0 w 123"/>
                <a:gd name="T25" fmla="*/ 14 h 160"/>
                <a:gd name="T26" fmla="*/ 4 w 123"/>
                <a:gd name="T27" fmla="*/ 29 h 160"/>
                <a:gd name="T28" fmla="*/ 11 w 123"/>
                <a:gd name="T29" fmla="*/ 47 h 160"/>
                <a:gd name="T30" fmla="*/ 20 w 123"/>
                <a:gd name="T31" fmla="*/ 65 h 160"/>
                <a:gd name="T32" fmla="*/ 30 w 123"/>
                <a:gd name="T33" fmla="*/ 81 h 160"/>
                <a:gd name="T34" fmla="*/ 36 w 123"/>
                <a:gd name="T35" fmla="*/ 93 h 160"/>
                <a:gd name="T36" fmla="*/ 39 w 123"/>
                <a:gd name="T37" fmla="*/ 101 h 160"/>
                <a:gd name="T38" fmla="*/ 39 w 123"/>
                <a:gd name="T39" fmla="*/ 101 h 160"/>
                <a:gd name="T40" fmla="*/ 41 w 123"/>
                <a:gd name="T41" fmla="*/ 107 h 160"/>
                <a:gd name="T42" fmla="*/ 45 w 123"/>
                <a:gd name="T43" fmla="*/ 114 h 160"/>
                <a:gd name="T44" fmla="*/ 52 w 123"/>
                <a:gd name="T45" fmla="*/ 121 h 160"/>
                <a:gd name="T46" fmla="*/ 60 w 123"/>
                <a:gd name="T47" fmla="*/ 128 h 160"/>
                <a:gd name="T48" fmla="*/ 67 w 123"/>
                <a:gd name="T49" fmla="*/ 135 h 160"/>
                <a:gd name="T50" fmla="*/ 74 w 123"/>
                <a:gd name="T51" fmla="*/ 142 h 160"/>
                <a:gd name="T52" fmla="*/ 78 w 123"/>
                <a:gd name="T53" fmla="*/ 149 h 160"/>
                <a:gd name="T54" fmla="*/ 81 w 123"/>
                <a:gd name="T55" fmla="*/ 156 h 160"/>
                <a:gd name="T56" fmla="*/ 95 w 123"/>
                <a:gd name="T57" fmla="*/ 160 h 160"/>
                <a:gd name="T58" fmla="*/ 95 w 123"/>
                <a:gd name="T59" fmla="*/ 160 h 160"/>
                <a:gd name="T60" fmla="*/ 97 w 123"/>
                <a:gd name="T61" fmla="*/ 157 h 160"/>
                <a:gd name="T62" fmla="*/ 102 w 123"/>
                <a:gd name="T63" fmla="*/ 153 h 160"/>
                <a:gd name="T64" fmla="*/ 106 w 123"/>
                <a:gd name="T65" fmla="*/ 149 h 160"/>
                <a:gd name="T66" fmla="*/ 108 w 123"/>
                <a:gd name="T67" fmla="*/ 146 h 160"/>
                <a:gd name="T68" fmla="*/ 108 w 123"/>
                <a:gd name="T69" fmla="*/ 146 h 160"/>
                <a:gd name="T70" fmla="*/ 119 w 123"/>
                <a:gd name="T71" fmla="*/ 151 h 160"/>
                <a:gd name="T72" fmla="*/ 123 w 123"/>
                <a:gd name="T73" fmla="*/ 149 h 160"/>
                <a:gd name="T74" fmla="*/ 121 w 123"/>
                <a:gd name="T75" fmla="*/ 144 h 160"/>
                <a:gd name="T76" fmla="*/ 115 w 123"/>
                <a:gd name="T77" fmla="*/ 135 h 160"/>
                <a:gd name="T78" fmla="*/ 106 w 123"/>
                <a:gd name="T79" fmla="*/ 126 h 160"/>
                <a:gd name="T80" fmla="*/ 96 w 123"/>
                <a:gd name="T81" fmla="*/ 116 h 160"/>
                <a:gd name="T82" fmla="*/ 87 w 123"/>
                <a:gd name="T83" fmla="*/ 107 h 160"/>
                <a:gd name="T84" fmla="*/ 79 w 123"/>
                <a:gd name="T85" fmla="*/ 10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3" h="160">
                  <a:moveTo>
                    <a:pt x="79" y="101"/>
                  </a:moveTo>
                  <a:lnTo>
                    <a:pt x="79" y="101"/>
                  </a:lnTo>
                  <a:lnTo>
                    <a:pt x="76" y="89"/>
                  </a:lnTo>
                  <a:lnTo>
                    <a:pt x="68" y="77"/>
                  </a:lnTo>
                  <a:lnTo>
                    <a:pt x="57" y="64"/>
                  </a:lnTo>
                  <a:lnTo>
                    <a:pt x="45" y="52"/>
                  </a:lnTo>
                  <a:lnTo>
                    <a:pt x="33" y="39"/>
                  </a:lnTo>
                  <a:lnTo>
                    <a:pt x="21" y="25"/>
                  </a:lnTo>
                  <a:lnTo>
                    <a:pt x="13" y="1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" y="4"/>
                  </a:lnTo>
                  <a:lnTo>
                    <a:pt x="0" y="14"/>
                  </a:lnTo>
                  <a:lnTo>
                    <a:pt x="4" y="29"/>
                  </a:lnTo>
                  <a:lnTo>
                    <a:pt x="11" y="47"/>
                  </a:lnTo>
                  <a:lnTo>
                    <a:pt x="20" y="65"/>
                  </a:lnTo>
                  <a:lnTo>
                    <a:pt x="30" y="81"/>
                  </a:lnTo>
                  <a:lnTo>
                    <a:pt x="36" y="93"/>
                  </a:lnTo>
                  <a:lnTo>
                    <a:pt x="39" y="101"/>
                  </a:lnTo>
                  <a:lnTo>
                    <a:pt x="39" y="101"/>
                  </a:lnTo>
                  <a:lnTo>
                    <a:pt x="41" y="107"/>
                  </a:lnTo>
                  <a:lnTo>
                    <a:pt x="45" y="114"/>
                  </a:lnTo>
                  <a:lnTo>
                    <a:pt x="52" y="121"/>
                  </a:lnTo>
                  <a:lnTo>
                    <a:pt x="60" y="128"/>
                  </a:lnTo>
                  <a:lnTo>
                    <a:pt x="67" y="135"/>
                  </a:lnTo>
                  <a:lnTo>
                    <a:pt x="74" y="142"/>
                  </a:lnTo>
                  <a:lnTo>
                    <a:pt x="78" y="149"/>
                  </a:lnTo>
                  <a:lnTo>
                    <a:pt x="81" y="156"/>
                  </a:lnTo>
                  <a:lnTo>
                    <a:pt x="95" y="160"/>
                  </a:lnTo>
                  <a:lnTo>
                    <a:pt x="95" y="160"/>
                  </a:lnTo>
                  <a:lnTo>
                    <a:pt x="97" y="157"/>
                  </a:lnTo>
                  <a:lnTo>
                    <a:pt x="102" y="153"/>
                  </a:lnTo>
                  <a:lnTo>
                    <a:pt x="106" y="149"/>
                  </a:lnTo>
                  <a:lnTo>
                    <a:pt x="108" y="146"/>
                  </a:lnTo>
                  <a:lnTo>
                    <a:pt x="108" y="146"/>
                  </a:lnTo>
                  <a:lnTo>
                    <a:pt x="119" y="151"/>
                  </a:lnTo>
                  <a:lnTo>
                    <a:pt x="123" y="149"/>
                  </a:lnTo>
                  <a:lnTo>
                    <a:pt x="121" y="144"/>
                  </a:lnTo>
                  <a:lnTo>
                    <a:pt x="115" y="135"/>
                  </a:lnTo>
                  <a:lnTo>
                    <a:pt x="106" y="126"/>
                  </a:lnTo>
                  <a:lnTo>
                    <a:pt x="96" y="116"/>
                  </a:lnTo>
                  <a:lnTo>
                    <a:pt x="87" y="107"/>
                  </a:lnTo>
                  <a:lnTo>
                    <a:pt x="79" y="10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2" name="Freeform 46"/>
            <p:cNvSpPr>
              <a:spLocks/>
            </p:cNvSpPr>
            <p:nvPr/>
          </p:nvSpPr>
          <p:spPr bwMode="auto">
            <a:xfrm>
              <a:off x="4054" y="1854"/>
              <a:ext cx="18" cy="33"/>
            </a:xfrm>
            <a:custGeom>
              <a:avLst/>
              <a:gdLst>
                <a:gd name="T0" fmla="*/ 0 w 54"/>
                <a:gd name="T1" fmla="*/ 87 h 100"/>
                <a:gd name="T2" fmla="*/ 2 w 54"/>
                <a:gd name="T3" fmla="*/ 90 h 100"/>
                <a:gd name="T4" fmla="*/ 7 w 54"/>
                <a:gd name="T5" fmla="*/ 93 h 100"/>
                <a:gd name="T6" fmla="*/ 11 w 54"/>
                <a:gd name="T7" fmla="*/ 97 h 100"/>
                <a:gd name="T8" fmla="*/ 13 w 54"/>
                <a:gd name="T9" fmla="*/ 100 h 100"/>
                <a:gd name="T10" fmla="*/ 32 w 54"/>
                <a:gd name="T11" fmla="*/ 98 h 100"/>
                <a:gd name="T12" fmla="*/ 44 w 54"/>
                <a:gd name="T13" fmla="*/ 94 h 100"/>
                <a:gd name="T14" fmla="*/ 50 w 54"/>
                <a:gd name="T15" fmla="*/ 87 h 100"/>
                <a:gd name="T16" fmla="*/ 52 w 54"/>
                <a:gd name="T17" fmla="*/ 79 h 100"/>
                <a:gd name="T18" fmla="*/ 51 w 54"/>
                <a:gd name="T19" fmla="*/ 71 h 100"/>
                <a:gd name="T20" fmla="*/ 50 w 54"/>
                <a:gd name="T21" fmla="*/ 62 h 100"/>
                <a:gd name="T22" fmla="*/ 51 w 54"/>
                <a:gd name="T23" fmla="*/ 55 h 100"/>
                <a:gd name="T24" fmla="*/ 54 w 54"/>
                <a:gd name="T25" fmla="*/ 48 h 100"/>
                <a:gd name="T26" fmla="*/ 51 w 54"/>
                <a:gd name="T27" fmla="*/ 44 h 100"/>
                <a:gd name="T28" fmla="*/ 48 w 54"/>
                <a:gd name="T29" fmla="*/ 38 h 100"/>
                <a:gd name="T30" fmla="*/ 44 w 54"/>
                <a:gd name="T31" fmla="*/ 32 h 100"/>
                <a:gd name="T32" fmla="*/ 40 w 54"/>
                <a:gd name="T33" fmla="*/ 25 h 100"/>
                <a:gd name="T34" fmla="*/ 37 w 54"/>
                <a:gd name="T35" fmla="*/ 18 h 100"/>
                <a:gd name="T36" fmla="*/ 34 w 54"/>
                <a:gd name="T37" fmla="*/ 12 h 100"/>
                <a:gd name="T38" fmla="*/ 33 w 54"/>
                <a:gd name="T39" fmla="*/ 5 h 100"/>
                <a:gd name="T40" fmla="*/ 32 w 54"/>
                <a:gd name="T41" fmla="*/ 0 h 100"/>
                <a:gd name="T42" fmla="*/ 21 w 54"/>
                <a:gd name="T43" fmla="*/ 7 h 100"/>
                <a:gd name="T44" fmla="*/ 13 w 54"/>
                <a:gd name="T45" fmla="*/ 17 h 100"/>
                <a:gd name="T46" fmla="*/ 7 w 54"/>
                <a:gd name="T47" fmla="*/ 28 h 100"/>
                <a:gd name="T48" fmla="*/ 3 w 54"/>
                <a:gd name="T49" fmla="*/ 40 h 100"/>
                <a:gd name="T50" fmla="*/ 1 w 54"/>
                <a:gd name="T51" fmla="*/ 52 h 100"/>
                <a:gd name="T52" fmla="*/ 0 w 54"/>
                <a:gd name="T53" fmla="*/ 65 h 100"/>
                <a:gd name="T54" fmla="*/ 0 w 54"/>
                <a:gd name="T55" fmla="*/ 77 h 100"/>
                <a:gd name="T56" fmla="*/ 0 w 54"/>
                <a:gd name="T57" fmla="*/ 8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4" h="100">
                  <a:moveTo>
                    <a:pt x="0" y="87"/>
                  </a:moveTo>
                  <a:lnTo>
                    <a:pt x="2" y="90"/>
                  </a:lnTo>
                  <a:lnTo>
                    <a:pt x="7" y="93"/>
                  </a:lnTo>
                  <a:lnTo>
                    <a:pt x="11" y="97"/>
                  </a:lnTo>
                  <a:lnTo>
                    <a:pt x="13" y="100"/>
                  </a:lnTo>
                  <a:lnTo>
                    <a:pt x="32" y="98"/>
                  </a:lnTo>
                  <a:lnTo>
                    <a:pt x="44" y="94"/>
                  </a:lnTo>
                  <a:lnTo>
                    <a:pt x="50" y="87"/>
                  </a:lnTo>
                  <a:lnTo>
                    <a:pt x="52" y="79"/>
                  </a:lnTo>
                  <a:lnTo>
                    <a:pt x="51" y="71"/>
                  </a:lnTo>
                  <a:lnTo>
                    <a:pt x="50" y="62"/>
                  </a:lnTo>
                  <a:lnTo>
                    <a:pt x="51" y="55"/>
                  </a:lnTo>
                  <a:lnTo>
                    <a:pt x="54" y="48"/>
                  </a:lnTo>
                  <a:lnTo>
                    <a:pt x="51" y="44"/>
                  </a:lnTo>
                  <a:lnTo>
                    <a:pt x="48" y="38"/>
                  </a:lnTo>
                  <a:lnTo>
                    <a:pt x="44" y="32"/>
                  </a:lnTo>
                  <a:lnTo>
                    <a:pt x="40" y="25"/>
                  </a:lnTo>
                  <a:lnTo>
                    <a:pt x="37" y="18"/>
                  </a:lnTo>
                  <a:lnTo>
                    <a:pt x="34" y="12"/>
                  </a:lnTo>
                  <a:lnTo>
                    <a:pt x="33" y="5"/>
                  </a:lnTo>
                  <a:lnTo>
                    <a:pt x="32" y="0"/>
                  </a:lnTo>
                  <a:lnTo>
                    <a:pt x="21" y="7"/>
                  </a:lnTo>
                  <a:lnTo>
                    <a:pt x="13" y="17"/>
                  </a:lnTo>
                  <a:lnTo>
                    <a:pt x="7" y="28"/>
                  </a:lnTo>
                  <a:lnTo>
                    <a:pt x="3" y="40"/>
                  </a:lnTo>
                  <a:lnTo>
                    <a:pt x="1" y="52"/>
                  </a:lnTo>
                  <a:lnTo>
                    <a:pt x="0" y="65"/>
                  </a:lnTo>
                  <a:lnTo>
                    <a:pt x="0" y="77"/>
                  </a:lnTo>
                  <a:lnTo>
                    <a:pt x="0" y="8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3" name="Freeform 47"/>
            <p:cNvSpPr>
              <a:spLocks/>
            </p:cNvSpPr>
            <p:nvPr/>
          </p:nvSpPr>
          <p:spPr bwMode="auto">
            <a:xfrm>
              <a:off x="4054" y="1854"/>
              <a:ext cx="18" cy="33"/>
            </a:xfrm>
            <a:custGeom>
              <a:avLst/>
              <a:gdLst>
                <a:gd name="T0" fmla="*/ 0 w 54"/>
                <a:gd name="T1" fmla="*/ 87 h 100"/>
                <a:gd name="T2" fmla="*/ 0 w 54"/>
                <a:gd name="T3" fmla="*/ 87 h 100"/>
                <a:gd name="T4" fmla="*/ 2 w 54"/>
                <a:gd name="T5" fmla="*/ 90 h 100"/>
                <a:gd name="T6" fmla="*/ 7 w 54"/>
                <a:gd name="T7" fmla="*/ 93 h 100"/>
                <a:gd name="T8" fmla="*/ 11 w 54"/>
                <a:gd name="T9" fmla="*/ 97 h 100"/>
                <a:gd name="T10" fmla="*/ 13 w 54"/>
                <a:gd name="T11" fmla="*/ 100 h 100"/>
                <a:gd name="T12" fmla="*/ 13 w 54"/>
                <a:gd name="T13" fmla="*/ 100 h 100"/>
                <a:gd name="T14" fmla="*/ 32 w 54"/>
                <a:gd name="T15" fmla="*/ 98 h 100"/>
                <a:gd name="T16" fmla="*/ 44 w 54"/>
                <a:gd name="T17" fmla="*/ 94 h 100"/>
                <a:gd name="T18" fmla="*/ 50 w 54"/>
                <a:gd name="T19" fmla="*/ 87 h 100"/>
                <a:gd name="T20" fmla="*/ 52 w 54"/>
                <a:gd name="T21" fmla="*/ 79 h 100"/>
                <a:gd name="T22" fmla="*/ 51 w 54"/>
                <a:gd name="T23" fmla="*/ 71 h 100"/>
                <a:gd name="T24" fmla="*/ 50 w 54"/>
                <a:gd name="T25" fmla="*/ 62 h 100"/>
                <a:gd name="T26" fmla="*/ 51 w 54"/>
                <a:gd name="T27" fmla="*/ 55 h 100"/>
                <a:gd name="T28" fmla="*/ 54 w 54"/>
                <a:gd name="T29" fmla="*/ 48 h 100"/>
                <a:gd name="T30" fmla="*/ 54 w 54"/>
                <a:gd name="T31" fmla="*/ 48 h 100"/>
                <a:gd name="T32" fmla="*/ 51 w 54"/>
                <a:gd name="T33" fmla="*/ 44 h 100"/>
                <a:gd name="T34" fmla="*/ 48 w 54"/>
                <a:gd name="T35" fmla="*/ 38 h 100"/>
                <a:gd name="T36" fmla="*/ 44 w 54"/>
                <a:gd name="T37" fmla="*/ 32 h 100"/>
                <a:gd name="T38" fmla="*/ 40 w 54"/>
                <a:gd name="T39" fmla="*/ 25 h 100"/>
                <a:gd name="T40" fmla="*/ 37 w 54"/>
                <a:gd name="T41" fmla="*/ 18 h 100"/>
                <a:gd name="T42" fmla="*/ 34 w 54"/>
                <a:gd name="T43" fmla="*/ 12 h 100"/>
                <a:gd name="T44" fmla="*/ 33 w 54"/>
                <a:gd name="T45" fmla="*/ 5 h 100"/>
                <a:gd name="T46" fmla="*/ 32 w 54"/>
                <a:gd name="T47" fmla="*/ 0 h 100"/>
                <a:gd name="T48" fmla="*/ 32 w 54"/>
                <a:gd name="T49" fmla="*/ 0 h 100"/>
                <a:gd name="T50" fmla="*/ 21 w 54"/>
                <a:gd name="T51" fmla="*/ 7 h 100"/>
                <a:gd name="T52" fmla="*/ 13 w 54"/>
                <a:gd name="T53" fmla="*/ 17 h 100"/>
                <a:gd name="T54" fmla="*/ 7 w 54"/>
                <a:gd name="T55" fmla="*/ 28 h 100"/>
                <a:gd name="T56" fmla="*/ 3 w 54"/>
                <a:gd name="T57" fmla="*/ 40 h 100"/>
                <a:gd name="T58" fmla="*/ 1 w 54"/>
                <a:gd name="T59" fmla="*/ 52 h 100"/>
                <a:gd name="T60" fmla="*/ 0 w 54"/>
                <a:gd name="T61" fmla="*/ 65 h 100"/>
                <a:gd name="T62" fmla="*/ 0 w 54"/>
                <a:gd name="T63" fmla="*/ 77 h 100"/>
                <a:gd name="T64" fmla="*/ 0 w 54"/>
                <a:gd name="T65" fmla="*/ 87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4" h="100">
                  <a:moveTo>
                    <a:pt x="0" y="87"/>
                  </a:moveTo>
                  <a:lnTo>
                    <a:pt x="0" y="87"/>
                  </a:lnTo>
                  <a:lnTo>
                    <a:pt x="2" y="90"/>
                  </a:lnTo>
                  <a:lnTo>
                    <a:pt x="7" y="93"/>
                  </a:lnTo>
                  <a:lnTo>
                    <a:pt x="11" y="97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32" y="98"/>
                  </a:lnTo>
                  <a:lnTo>
                    <a:pt x="44" y="94"/>
                  </a:lnTo>
                  <a:lnTo>
                    <a:pt x="50" y="87"/>
                  </a:lnTo>
                  <a:lnTo>
                    <a:pt x="52" y="79"/>
                  </a:lnTo>
                  <a:lnTo>
                    <a:pt x="51" y="71"/>
                  </a:lnTo>
                  <a:lnTo>
                    <a:pt x="50" y="62"/>
                  </a:lnTo>
                  <a:lnTo>
                    <a:pt x="51" y="55"/>
                  </a:lnTo>
                  <a:lnTo>
                    <a:pt x="54" y="48"/>
                  </a:lnTo>
                  <a:lnTo>
                    <a:pt x="54" y="48"/>
                  </a:lnTo>
                  <a:lnTo>
                    <a:pt x="51" y="44"/>
                  </a:lnTo>
                  <a:lnTo>
                    <a:pt x="48" y="38"/>
                  </a:lnTo>
                  <a:lnTo>
                    <a:pt x="44" y="32"/>
                  </a:lnTo>
                  <a:lnTo>
                    <a:pt x="40" y="25"/>
                  </a:lnTo>
                  <a:lnTo>
                    <a:pt x="37" y="18"/>
                  </a:lnTo>
                  <a:lnTo>
                    <a:pt x="34" y="12"/>
                  </a:lnTo>
                  <a:lnTo>
                    <a:pt x="33" y="5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21" y="7"/>
                  </a:lnTo>
                  <a:lnTo>
                    <a:pt x="13" y="17"/>
                  </a:lnTo>
                  <a:lnTo>
                    <a:pt x="7" y="28"/>
                  </a:lnTo>
                  <a:lnTo>
                    <a:pt x="3" y="40"/>
                  </a:lnTo>
                  <a:lnTo>
                    <a:pt x="1" y="52"/>
                  </a:lnTo>
                  <a:lnTo>
                    <a:pt x="0" y="65"/>
                  </a:lnTo>
                  <a:lnTo>
                    <a:pt x="0" y="77"/>
                  </a:lnTo>
                  <a:lnTo>
                    <a:pt x="0" y="8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4" name="Freeform 48"/>
            <p:cNvSpPr>
              <a:spLocks/>
            </p:cNvSpPr>
            <p:nvPr/>
          </p:nvSpPr>
          <p:spPr bwMode="auto">
            <a:xfrm>
              <a:off x="4014" y="1976"/>
              <a:ext cx="15" cy="70"/>
            </a:xfrm>
            <a:custGeom>
              <a:avLst/>
              <a:gdLst>
                <a:gd name="T0" fmla="*/ 1 w 45"/>
                <a:gd name="T1" fmla="*/ 131 h 211"/>
                <a:gd name="T2" fmla="*/ 2 w 45"/>
                <a:gd name="T3" fmla="*/ 135 h 211"/>
                <a:gd name="T4" fmla="*/ 4 w 45"/>
                <a:gd name="T5" fmla="*/ 145 h 211"/>
                <a:gd name="T6" fmla="*/ 8 w 45"/>
                <a:gd name="T7" fmla="*/ 157 h 211"/>
                <a:gd name="T8" fmla="*/ 12 w 45"/>
                <a:gd name="T9" fmla="*/ 171 h 211"/>
                <a:gd name="T10" fmla="*/ 15 w 45"/>
                <a:gd name="T11" fmla="*/ 184 h 211"/>
                <a:gd name="T12" fmla="*/ 19 w 45"/>
                <a:gd name="T13" fmla="*/ 198 h 211"/>
                <a:gd name="T14" fmla="*/ 21 w 45"/>
                <a:gd name="T15" fmla="*/ 207 h 211"/>
                <a:gd name="T16" fmla="*/ 22 w 45"/>
                <a:gd name="T17" fmla="*/ 211 h 211"/>
                <a:gd name="T18" fmla="*/ 22 w 45"/>
                <a:gd name="T19" fmla="*/ 206 h 211"/>
                <a:gd name="T20" fmla="*/ 22 w 45"/>
                <a:gd name="T21" fmla="*/ 197 h 211"/>
                <a:gd name="T22" fmla="*/ 22 w 45"/>
                <a:gd name="T23" fmla="*/ 185 h 211"/>
                <a:gd name="T24" fmla="*/ 22 w 45"/>
                <a:gd name="T25" fmla="*/ 171 h 211"/>
                <a:gd name="T26" fmla="*/ 21 w 45"/>
                <a:gd name="T27" fmla="*/ 156 h 211"/>
                <a:gd name="T28" fmla="*/ 20 w 45"/>
                <a:gd name="T29" fmla="*/ 140 h 211"/>
                <a:gd name="T30" fmla="*/ 18 w 45"/>
                <a:gd name="T31" fmla="*/ 123 h 211"/>
                <a:gd name="T32" fmla="*/ 14 w 45"/>
                <a:gd name="T33" fmla="*/ 106 h 211"/>
                <a:gd name="T34" fmla="*/ 15 w 45"/>
                <a:gd name="T35" fmla="*/ 102 h 211"/>
                <a:gd name="T36" fmla="*/ 17 w 45"/>
                <a:gd name="T37" fmla="*/ 96 h 211"/>
                <a:gd name="T38" fmla="*/ 19 w 45"/>
                <a:gd name="T39" fmla="*/ 90 h 211"/>
                <a:gd name="T40" fmla="*/ 20 w 45"/>
                <a:gd name="T41" fmla="*/ 86 h 211"/>
                <a:gd name="T42" fmla="*/ 45 w 45"/>
                <a:gd name="T43" fmla="*/ 2 h 211"/>
                <a:gd name="T44" fmla="*/ 44 w 45"/>
                <a:gd name="T45" fmla="*/ 0 h 211"/>
                <a:gd name="T46" fmla="*/ 41 w 45"/>
                <a:gd name="T47" fmla="*/ 4 h 211"/>
                <a:gd name="T48" fmla="*/ 37 w 45"/>
                <a:gd name="T49" fmla="*/ 10 h 211"/>
                <a:gd name="T50" fmla="*/ 33 w 45"/>
                <a:gd name="T51" fmla="*/ 19 h 211"/>
                <a:gd name="T52" fmla="*/ 28 w 45"/>
                <a:gd name="T53" fmla="*/ 29 h 211"/>
                <a:gd name="T54" fmla="*/ 24 w 45"/>
                <a:gd name="T55" fmla="*/ 35 h 211"/>
                <a:gd name="T56" fmla="*/ 21 w 45"/>
                <a:gd name="T57" fmla="*/ 39 h 211"/>
                <a:gd name="T58" fmla="*/ 20 w 45"/>
                <a:gd name="T59" fmla="*/ 37 h 211"/>
                <a:gd name="T60" fmla="*/ 18 w 45"/>
                <a:gd name="T61" fmla="*/ 45 h 211"/>
                <a:gd name="T62" fmla="*/ 14 w 45"/>
                <a:gd name="T63" fmla="*/ 54 h 211"/>
                <a:gd name="T64" fmla="*/ 10 w 45"/>
                <a:gd name="T65" fmla="*/ 65 h 211"/>
                <a:gd name="T66" fmla="*/ 6 w 45"/>
                <a:gd name="T67" fmla="*/ 76 h 211"/>
                <a:gd name="T68" fmla="*/ 3 w 45"/>
                <a:gd name="T69" fmla="*/ 90 h 211"/>
                <a:gd name="T70" fmla="*/ 0 w 45"/>
                <a:gd name="T71" fmla="*/ 103 h 211"/>
                <a:gd name="T72" fmla="*/ 0 w 45"/>
                <a:gd name="T73" fmla="*/ 117 h 211"/>
                <a:gd name="T74" fmla="*/ 1 w 45"/>
                <a:gd name="T75" fmla="*/ 13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211">
                  <a:moveTo>
                    <a:pt x="1" y="131"/>
                  </a:moveTo>
                  <a:lnTo>
                    <a:pt x="2" y="135"/>
                  </a:lnTo>
                  <a:lnTo>
                    <a:pt x="4" y="145"/>
                  </a:lnTo>
                  <a:lnTo>
                    <a:pt x="8" y="157"/>
                  </a:lnTo>
                  <a:lnTo>
                    <a:pt x="12" y="171"/>
                  </a:lnTo>
                  <a:lnTo>
                    <a:pt x="15" y="184"/>
                  </a:lnTo>
                  <a:lnTo>
                    <a:pt x="19" y="198"/>
                  </a:lnTo>
                  <a:lnTo>
                    <a:pt x="21" y="207"/>
                  </a:lnTo>
                  <a:lnTo>
                    <a:pt x="22" y="211"/>
                  </a:lnTo>
                  <a:lnTo>
                    <a:pt x="22" y="206"/>
                  </a:lnTo>
                  <a:lnTo>
                    <a:pt x="22" y="197"/>
                  </a:lnTo>
                  <a:lnTo>
                    <a:pt x="22" y="185"/>
                  </a:lnTo>
                  <a:lnTo>
                    <a:pt x="22" y="171"/>
                  </a:lnTo>
                  <a:lnTo>
                    <a:pt x="21" y="156"/>
                  </a:lnTo>
                  <a:lnTo>
                    <a:pt x="20" y="140"/>
                  </a:lnTo>
                  <a:lnTo>
                    <a:pt x="18" y="123"/>
                  </a:lnTo>
                  <a:lnTo>
                    <a:pt x="14" y="106"/>
                  </a:lnTo>
                  <a:lnTo>
                    <a:pt x="15" y="102"/>
                  </a:lnTo>
                  <a:lnTo>
                    <a:pt x="17" y="96"/>
                  </a:lnTo>
                  <a:lnTo>
                    <a:pt x="19" y="90"/>
                  </a:lnTo>
                  <a:lnTo>
                    <a:pt x="20" y="86"/>
                  </a:lnTo>
                  <a:lnTo>
                    <a:pt x="45" y="2"/>
                  </a:lnTo>
                  <a:lnTo>
                    <a:pt x="44" y="0"/>
                  </a:lnTo>
                  <a:lnTo>
                    <a:pt x="41" y="4"/>
                  </a:lnTo>
                  <a:lnTo>
                    <a:pt x="37" y="10"/>
                  </a:lnTo>
                  <a:lnTo>
                    <a:pt x="33" y="19"/>
                  </a:lnTo>
                  <a:lnTo>
                    <a:pt x="28" y="29"/>
                  </a:lnTo>
                  <a:lnTo>
                    <a:pt x="24" y="35"/>
                  </a:lnTo>
                  <a:lnTo>
                    <a:pt x="21" y="39"/>
                  </a:lnTo>
                  <a:lnTo>
                    <a:pt x="20" y="37"/>
                  </a:lnTo>
                  <a:lnTo>
                    <a:pt x="18" y="45"/>
                  </a:lnTo>
                  <a:lnTo>
                    <a:pt x="14" y="54"/>
                  </a:lnTo>
                  <a:lnTo>
                    <a:pt x="10" y="65"/>
                  </a:lnTo>
                  <a:lnTo>
                    <a:pt x="6" y="76"/>
                  </a:lnTo>
                  <a:lnTo>
                    <a:pt x="3" y="90"/>
                  </a:lnTo>
                  <a:lnTo>
                    <a:pt x="0" y="103"/>
                  </a:lnTo>
                  <a:lnTo>
                    <a:pt x="0" y="117"/>
                  </a:lnTo>
                  <a:lnTo>
                    <a:pt x="1" y="1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5" name="Freeform 49"/>
            <p:cNvSpPr>
              <a:spLocks/>
            </p:cNvSpPr>
            <p:nvPr/>
          </p:nvSpPr>
          <p:spPr bwMode="auto">
            <a:xfrm>
              <a:off x="4014" y="1976"/>
              <a:ext cx="15" cy="70"/>
            </a:xfrm>
            <a:custGeom>
              <a:avLst/>
              <a:gdLst>
                <a:gd name="T0" fmla="*/ 1 w 45"/>
                <a:gd name="T1" fmla="*/ 131 h 211"/>
                <a:gd name="T2" fmla="*/ 1 w 45"/>
                <a:gd name="T3" fmla="*/ 131 h 211"/>
                <a:gd name="T4" fmla="*/ 2 w 45"/>
                <a:gd name="T5" fmla="*/ 135 h 211"/>
                <a:gd name="T6" fmla="*/ 4 w 45"/>
                <a:gd name="T7" fmla="*/ 145 h 211"/>
                <a:gd name="T8" fmla="*/ 8 w 45"/>
                <a:gd name="T9" fmla="*/ 157 h 211"/>
                <a:gd name="T10" fmla="*/ 12 w 45"/>
                <a:gd name="T11" fmla="*/ 171 h 211"/>
                <a:gd name="T12" fmla="*/ 15 w 45"/>
                <a:gd name="T13" fmla="*/ 184 h 211"/>
                <a:gd name="T14" fmla="*/ 19 w 45"/>
                <a:gd name="T15" fmla="*/ 198 h 211"/>
                <a:gd name="T16" fmla="*/ 21 w 45"/>
                <a:gd name="T17" fmla="*/ 207 h 211"/>
                <a:gd name="T18" fmla="*/ 22 w 45"/>
                <a:gd name="T19" fmla="*/ 211 h 211"/>
                <a:gd name="T20" fmla="*/ 22 w 45"/>
                <a:gd name="T21" fmla="*/ 211 h 211"/>
                <a:gd name="T22" fmla="*/ 22 w 45"/>
                <a:gd name="T23" fmla="*/ 206 h 211"/>
                <a:gd name="T24" fmla="*/ 22 w 45"/>
                <a:gd name="T25" fmla="*/ 197 h 211"/>
                <a:gd name="T26" fmla="*/ 22 w 45"/>
                <a:gd name="T27" fmla="*/ 185 h 211"/>
                <a:gd name="T28" fmla="*/ 22 w 45"/>
                <a:gd name="T29" fmla="*/ 171 h 211"/>
                <a:gd name="T30" fmla="*/ 21 w 45"/>
                <a:gd name="T31" fmla="*/ 156 h 211"/>
                <a:gd name="T32" fmla="*/ 20 w 45"/>
                <a:gd name="T33" fmla="*/ 140 h 211"/>
                <a:gd name="T34" fmla="*/ 18 w 45"/>
                <a:gd name="T35" fmla="*/ 123 h 211"/>
                <a:gd name="T36" fmla="*/ 14 w 45"/>
                <a:gd name="T37" fmla="*/ 106 h 211"/>
                <a:gd name="T38" fmla="*/ 14 w 45"/>
                <a:gd name="T39" fmla="*/ 106 h 211"/>
                <a:gd name="T40" fmla="*/ 15 w 45"/>
                <a:gd name="T41" fmla="*/ 102 h 211"/>
                <a:gd name="T42" fmla="*/ 17 w 45"/>
                <a:gd name="T43" fmla="*/ 96 h 211"/>
                <a:gd name="T44" fmla="*/ 19 w 45"/>
                <a:gd name="T45" fmla="*/ 90 h 211"/>
                <a:gd name="T46" fmla="*/ 20 w 45"/>
                <a:gd name="T47" fmla="*/ 86 h 211"/>
                <a:gd name="T48" fmla="*/ 45 w 45"/>
                <a:gd name="T49" fmla="*/ 2 h 211"/>
                <a:gd name="T50" fmla="*/ 45 w 45"/>
                <a:gd name="T51" fmla="*/ 2 h 211"/>
                <a:gd name="T52" fmla="*/ 44 w 45"/>
                <a:gd name="T53" fmla="*/ 0 h 211"/>
                <a:gd name="T54" fmla="*/ 41 w 45"/>
                <a:gd name="T55" fmla="*/ 4 h 211"/>
                <a:gd name="T56" fmla="*/ 37 w 45"/>
                <a:gd name="T57" fmla="*/ 10 h 211"/>
                <a:gd name="T58" fmla="*/ 33 w 45"/>
                <a:gd name="T59" fmla="*/ 19 h 211"/>
                <a:gd name="T60" fmla="*/ 28 w 45"/>
                <a:gd name="T61" fmla="*/ 29 h 211"/>
                <a:gd name="T62" fmla="*/ 24 w 45"/>
                <a:gd name="T63" fmla="*/ 35 h 211"/>
                <a:gd name="T64" fmla="*/ 21 w 45"/>
                <a:gd name="T65" fmla="*/ 39 h 211"/>
                <a:gd name="T66" fmla="*/ 20 w 45"/>
                <a:gd name="T67" fmla="*/ 37 h 211"/>
                <a:gd name="T68" fmla="*/ 20 w 45"/>
                <a:gd name="T69" fmla="*/ 37 h 211"/>
                <a:gd name="T70" fmla="*/ 18 w 45"/>
                <a:gd name="T71" fmla="*/ 45 h 211"/>
                <a:gd name="T72" fmla="*/ 14 w 45"/>
                <a:gd name="T73" fmla="*/ 54 h 211"/>
                <a:gd name="T74" fmla="*/ 10 w 45"/>
                <a:gd name="T75" fmla="*/ 65 h 211"/>
                <a:gd name="T76" fmla="*/ 6 w 45"/>
                <a:gd name="T77" fmla="*/ 76 h 211"/>
                <a:gd name="T78" fmla="*/ 3 w 45"/>
                <a:gd name="T79" fmla="*/ 90 h 211"/>
                <a:gd name="T80" fmla="*/ 0 w 45"/>
                <a:gd name="T81" fmla="*/ 103 h 211"/>
                <a:gd name="T82" fmla="*/ 0 w 45"/>
                <a:gd name="T83" fmla="*/ 117 h 211"/>
                <a:gd name="T84" fmla="*/ 1 w 45"/>
                <a:gd name="T85" fmla="*/ 13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211">
                  <a:moveTo>
                    <a:pt x="1" y="131"/>
                  </a:moveTo>
                  <a:lnTo>
                    <a:pt x="1" y="131"/>
                  </a:lnTo>
                  <a:lnTo>
                    <a:pt x="2" y="135"/>
                  </a:lnTo>
                  <a:lnTo>
                    <a:pt x="4" y="145"/>
                  </a:lnTo>
                  <a:lnTo>
                    <a:pt x="8" y="157"/>
                  </a:lnTo>
                  <a:lnTo>
                    <a:pt x="12" y="171"/>
                  </a:lnTo>
                  <a:lnTo>
                    <a:pt x="15" y="184"/>
                  </a:lnTo>
                  <a:lnTo>
                    <a:pt x="19" y="198"/>
                  </a:lnTo>
                  <a:lnTo>
                    <a:pt x="21" y="207"/>
                  </a:lnTo>
                  <a:lnTo>
                    <a:pt x="22" y="211"/>
                  </a:lnTo>
                  <a:lnTo>
                    <a:pt x="22" y="211"/>
                  </a:lnTo>
                  <a:lnTo>
                    <a:pt x="22" y="206"/>
                  </a:lnTo>
                  <a:lnTo>
                    <a:pt x="22" y="197"/>
                  </a:lnTo>
                  <a:lnTo>
                    <a:pt x="22" y="185"/>
                  </a:lnTo>
                  <a:lnTo>
                    <a:pt x="22" y="171"/>
                  </a:lnTo>
                  <a:lnTo>
                    <a:pt x="21" y="156"/>
                  </a:lnTo>
                  <a:lnTo>
                    <a:pt x="20" y="140"/>
                  </a:lnTo>
                  <a:lnTo>
                    <a:pt x="18" y="123"/>
                  </a:lnTo>
                  <a:lnTo>
                    <a:pt x="14" y="106"/>
                  </a:lnTo>
                  <a:lnTo>
                    <a:pt x="14" y="106"/>
                  </a:lnTo>
                  <a:lnTo>
                    <a:pt x="15" y="102"/>
                  </a:lnTo>
                  <a:lnTo>
                    <a:pt x="17" y="96"/>
                  </a:lnTo>
                  <a:lnTo>
                    <a:pt x="19" y="90"/>
                  </a:lnTo>
                  <a:lnTo>
                    <a:pt x="20" y="86"/>
                  </a:lnTo>
                  <a:lnTo>
                    <a:pt x="45" y="2"/>
                  </a:lnTo>
                  <a:lnTo>
                    <a:pt x="45" y="2"/>
                  </a:lnTo>
                  <a:lnTo>
                    <a:pt x="44" y="0"/>
                  </a:lnTo>
                  <a:lnTo>
                    <a:pt x="41" y="4"/>
                  </a:lnTo>
                  <a:lnTo>
                    <a:pt x="37" y="10"/>
                  </a:lnTo>
                  <a:lnTo>
                    <a:pt x="33" y="19"/>
                  </a:lnTo>
                  <a:lnTo>
                    <a:pt x="28" y="29"/>
                  </a:lnTo>
                  <a:lnTo>
                    <a:pt x="24" y="35"/>
                  </a:lnTo>
                  <a:lnTo>
                    <a:pt x="21" y="39"/>
                  </a:lnTo>
                  <a:lnTo>
                    <a:pt x="20" y="37"/>
                  </a:lnTo>
                  <a:lnTo>
                    <a:pt x="20" y="37"/>
                  </a:lnTo>
                  <a:lnTo>
                    <a:pt x="18" y="45"/>
                  </a:lnTo>
                  <a:lnTo>
                    <a:pt x="14" y="54"/>
                  </a:lnTo>
                  <a:lnTo>
                    <a:pt x="10" y="65"/>
                  </a:lnTo>
                  <a:lnTo>
                    <a:pt x="6" y="76"/>
                  </a:lnTo>
                  <a:lnTo>
                    <a:pt x="3" y="90"/>
                  </a:lnTo>
                  <a:lnTo>
                    <a:pt x="0" y="103"/>
                  </a:lnTo>
                  <a:lnTo>
                    <a:pt x="0" y="117"/>
                  </a:lnTo>
                  <a:lnTo>
                    <a:pt x="1" y="131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6" name="Freeform 50"/>
            <p:cNvSpPr>
              <a:spLocks/>
            </p:cNvSpPr>
            <p:nvPr/>
          </p:nvSpPr>
          <p:spPr bwMode="auto">
            <a:xfrm>
              <a:off x="4024" y="2054"/>
              <a:ext cx="309" cy="122"/>
            </a:xfrm>
            <a:custGeom>
              <a:avLst/>
              <a:gdLst>
                <a:gd name="T0" fmla="*/ 802 w 928"/>
                <a:gd name="T1" fmla="*/ 285 h 365"/>
                <a:gd name="T2" fmla="*/ 863 w 928"/>
                <a:gd name="T3" fmla="*/ 225 h 365"/>
                <a:gd name="T4" fmla="*/ 901 w 928"/>
                <a:gd name="T5" fmla="*/ 179 h 365"/>
                <a:gd name="T6" fmla="*/ 915 w 928"/>
                <a:gd name="T7" fmla="*/ 156 h 365"/>
                <a:gd name="T8" fmla="*/ 926 w 928"/>
                <a:gd name="T9" fmla="*/ 132 h 365"/>
                <a:gd name="T10" fmla="*/ 908 w 928"/>
                <a:gd name="T11" fmla="*/ 125 h 365"/>
                <a:gd name="T12" fmla="*/ 858 w 928"/>
                <a:gd name="T13" fmla="*/ 175 h 365"/>
                <a:gd name="T14" fmla="*/ 815 w 928"/>
                <a:gd name="T15" fmla="*/ 229 h 365"/>
                <a:gd name="T16" fmla="*/ 777 w 928"/>
                <a:gd name="T17" fmla="*/ 259 h 365"/>
                <a:gd name="T18" fmla="*/ 722 w 928"/>
                <a:gd name="T19" fmla="*/ 283 h 365"/>
                <a:gd name="T20" fmla="*/ 651 w 928"/>
                <a:gd name="T21" fmla="*/ 308 h 365"/>
                <a:gd name="T22" fmla="*/ 576 w 928"/>
                <a:gd name="T23" fmla="*/ 327 h 365"/>
                <a:gd name="T24" fmla="*/ 507 w 928"/>
                <a:gd name="T25" fmla="*/ 335 h 365"/>
                <a:gd name="T26" fmla="*/ 458 w 928"/>
                <a:gd name="T27" fmla="*/ 333 h 365"/>
                <a:gd name="T28" fmla="*/ 403 w 928"/>
                <a:gd name="T29" fmla="*/ 327 h 365"/>
                <a:gd name="T30" fmla="*/ 337 w 928"/>
                <a:gd name="T31" fmla="*/ 311 h 365"/>
                <a:gd name="T32" fmla="*/ 272 w 928"/>
                <a:gd name="T33" fmla="*/ 287 h 365"/>
                <a:gd name="T34" fmla="*/ 222 w 928"/>
                <a:gd name="T35" fmla="*/ 262 h 365"/>
                <a:gd name="T36" fmla="*/ 203 w 928"/>
                <a:gd name="T37" fmla="*/ 241 h 365"/>
                <a:gd name="T38" fmla="*/ 148 w 928"/>
                <a:gd name="T39" fmla="*/ 214 h 365"/>
                <a:gd name="T40" fmla="*/ 102 w 928"/>
                <a:gd name="T41" fmla="*/ 166 h 365"/>
                <a:gd name="T42" fmla="*/ 79 w 928"/>
                <a:gd name="T43" fmla="*/ 139 h 365"/>
                <a:gd name="T44" fmla="*/ 61 w 928"/>
                <a:gd name="T45" fmla="*/ 117 h 365"/>
                <a:gd name="T46" fmla="*/ 50 w 928"/>
                <a:gd name="T47" fmla="*/ 94 h 365"/>
                <a:gd name="T48" fmla="*/ 34 w 928"/>
                <a:gd name="T49" fmla="*/ 67 h 365"/>
                <a:gd name="T50" fmla="*/ 12 w 928"/>
                <a:gd name="T51" fmla="*/ 24 h 365"/>
                <a:gd name="T52" fmla="*/ 0 w 928"/>
                <a:gd name="T53" fmla="*/ 0 h 365"/>
                <a:gd name="T54" fmla="*/ 5 w 928"/>
                <a:gd name="T55" fmla="*/ 39 h 365"/>
                <a:gd name="T56" fmla="*/ 17 w 928"/>
                <a:gd name="T57" fmla="*/ 78 h 365"/>
                <a:gd name="T58" fmla="*/ 37 w 928"/>
                <a:gd name="T59" fmla="*/ 116 h 365"/>
                <a:gd name="T60" fmla="*/ 63 w 928"/>
                <a:gd name="T61" fmla="*/ 154 h 365"/>
                <a:gd name="T62" fmla="*/ 95 w 928"/>
                <a:gd name="T63" fmla="*/ 190 h 365"/>
                <a:gd name="T64" fmla="*/ 131 w 928"/>
                <a:gd name="T65" fmla="*/ 222 h 365"/>
                <a:gd name="T66" fmla="*/ 195 w 928"/>
                <a:gd name="T67" fmla="*/ 267 h 365"/>
                <a:gd name="T68" fmla="*/ 231 w 928"/>
                <a:gd name="T69" fmla="*/ 300 h 365"/>
                <a:gd name="T70" fmla="*/ 268 w 928"/>
                <a:gd name="T71" fmla="*/ 308 h 365"/>
                <a:gd name="T72" fmla="*/ 310 w 928"/>
                <a:gd name="T73" fmla="*/ 325 h 365"/>
                <a:gd name="T74" fmla="*/ 354 w 928"/>
                <a:gd name="T75" fmla="*/ 345 h 365"/>
                <a:gd name="T76" fmla="*/ 403 w 928"/>
                <a:gd name="T77" fmla="*/ 361 h 365"/>
                <a:gd name="T78" fmla="*/ 455 w 928"/>
                <a:gd name="T79" fmla="*/ 364 h 365"/>
                <a:gd name="T80" fmla="*/ 501 w 928"/>
                <a:gd name="T81" fmla="*/ 363 h 365"/>
                <a:gd name="T82" fmla="*/ 559 w 928"/>
                <a:gd name="T83" fmla="*/ 357 h 365"/>
                <a:gd name="T84" fmla="*/ 627 w 928"/>
                <a:gd name="T85" fmla="*/ 343 h 365"/>
                <a:gd name="T86" fmla="*/ 692 w 928"/>
                <a:gd name="T87" fmla="*/ 327 h 365"/>
                <a:gd name="T88" fmla="*/ 744 w 928"/>
                <a:gd name="T89" fmla="*/ 311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28" h="365">
                  <a:moveTo>
                    <a:pt x="766" y="303"/>
                  </a:moveTo>
                  <a:lnTo>
                    <a:pt x="783" y="298"/>
                  </a:lnTo>
                  <a:lnTo>
                    <a:pt x="802" y="285"/>
                  </a:lnTo>
                  <a:lnTo>
                    <a:pt x="823" y="268"/>
                  </a:lnTo>
                  <a:lnTo>
                    <a:pt x="844" y="247"/>
                  </a:lnTo>
                  <a:lnTo>
                    <a:pt x="863" y="225"/>
                  </a:lnTo>
                  <a:lnTo>
                    <a:pt x="880" y="206"/>
                  </a:lnTo>
                  <a:lnTo>
                    <a:pt x="893" y="190"/>
                  </a:lnTo>
                  <a:lnTo>
                    <a:pt x="901" y="179"/>
                  </a:lnTo>
                  <a:lnTo>
                    <a:pt x="906" y="172"/>
                  </a:lnTo>
                  <a:lnTo>
                    <a:pt x="911" y="164"/>
                  </a:lnTo>
                  <a:lnTo>
                    <a:pt x="915" y="156"/>
                  </a:lnTo>
                  <a:lnTo>
                    <a:pt x="919" y="148"/>
                  </a:lnTo>
                  <a:lnTo>
                    <a:pt x="922" y="140"/>
                  </a:lnTo>
                  <a:lnTo>
                    <a:pt x="926" y="132"/>
                  </a:lnTo>
                  <a:lnTo>
                    <a:pt x="927" y="122"/>
                  </a:lnTo>
                  <a:lnTo>
                    <a:pt x="928" y="114"/>
                  </a:lnTo>
                  <a:lnTo>
                    <a:pt x="908" y="125"/>
                  </a:lnTo>
                  <a:lnTo>
                    <a:pt x="890" y="140"/>
                  </a:lnTo>
                  <a:lnTo>
                    <a:pt x="874" y="157"/>
                  </a:lnTo>
                  <a:lnTo>
                    <a:pt x="858" y="175"/>
                  </a:lnTo>
                  <a:lnTo>
                    <a:pt x="843" y="194"/>
                  </a:lnTo>
                  <a:lnTo>
                    <a:pt x="829" y="212"/>
                  </a:lnTo>
                  <a:lnTo>
                    <a:pt x="815" y="229"/>
                  </a:lnTo>
                  <a:lnTo>
                    <a:pt x="799" y="245"/>
                  </a:lnTo>
                  <a:lnTo>
                    <a:pt x="790" y="251"/>
                  </a:lnTo>
                  <a:lnTo>
                    <a:pt x="777" y="259"/>
                  </a:lnTo>
                  <a:lnTo>
                    <a:pt x="761" y="266"/>
                  </a:lnTo>
                  <a:lnTo>
                    <a:pt x="742" y="275"/>
                  </a:lnTo>
                  <a:lnTo>
                    <a:pt x="722" y="283"/>
                  </a:lnTo>
                  <a:lnTo>
                    <a:pt x="700" y="291"/>
                  </a:lnTo>
                  <a:lnTo>
                    <a:pt x="676" y="300"/>
                  </a:lnTo>
                  <a:lnTo>
                    <a:pt x="651" y="308"/>
                  </a:lnTo>
                  <a:lnTo>
                    <a:pt x="626" y="315"/>
                  </a:lnTo>
                  <a:lnTo>
                    <a:pt x="601" y="322"/>
                  </a:lnTo>
                  <a:lnTo>
                    <a:pt x="576" y="327"/>
                  </a:lnTo>
                  <a:lnTo>
                    <a:pt x="552" y="331"/>
                  </a:lnTo>
                  <a:lnTo>
                    <a:pt x="529" y="334"/>
                  </a:lnTo>
                  <a:lnTo>
                    <a:pt x="507" y="335"/>
                  </a:lnTo>
                  <a:lnTo>
                    <a:pt x="489" y="335"/>
                  </a:lnTo>
                  <a:lnTo>
                    <a:pt x="472" y="332"/>
                  </a:lnTo>
                  <a:lnTo>
                    <a:pt x="458" y="333"/>
                  </a:lnTo>
                  <a:lnTo>
                    <a:pt x="442" y="333"/>
                  </a:lnTo>
                  <a:lnTo>
                    <a:pt x="424" y="331"/>
                  </a:lnTo>
                  <a:lnTo>
                    <a:pt x="403" y="327"/>
                  </a:lnTo>
                  <a:lnTo>
                    <a:pt x="382" y="323"/>
                  </a:lnTo>
                  <a:lnTo>
                    <a:pt x="360" y="317"/>
                  </a:lnTo>
                  <a:lnTo>
                    <a:pt x="337" y="311"/>
                  </a:lnTo>
                  <a:lnTo>
                    <a:pt x="315" y="303"/>
                  </a:lnTo>
                  <a:lnTo>
                    <a:pt x="292" y="296"/>
                  </a:lnTo>
                  <a:lnTo>
                    <a:pt x="272" y="287"/>
                  </a:lnTo>
                  <a:lnTo>
                    <a:pt x="253" y="278"/>
                  </a:lnTo>
                  <a:lnTo>
                    <a:pt x="236" y="270"/>
                  </a:lnTo>
                  <a:lnTo>
                    <a:pt x="222" y="262"/>
                  </a:lnTo>
                  <a:lnTo>
                    <a:pt x="212" y="255"/>
                  </a:lnTo>
                  <a:lnTo>
                    <a:pt x="205" y="247"/>
                  </a:lnTo>
                  <a:lnTo>
                    <a:pt x="203" y="241"/>
                  </a:lnTo>
                  <a:lnTo>
                    <a:pt x="184" y="237"/>
                  </a:lnTo>
                  <a:lnTo>
                    <a:pt x="166" y="227"/>
                  </a:lnTo>
                  <a:lnTo>
                    <a:pt x="148" y="214"/>
                  </a:lnTo>
                  <a:lnTo>
                    <a:pt x="130" y="198"/>
                  </a:lnTo>
                  <a:lnTo>
                    <a:pt x="115" y="181"/>
                  </a:lnTo>
                  <a:lnTo>
                    <a:pt x="102" y="166"/>
                  </a:lnTo>
                  <a:lnTo>
                    <a:pt x="92" y="153"/>
                  </a:lnTo>
                  <a:lnTo>
                    <a:pt x="85" y="144"/>
                  </a:lnTo>
                  <a:lnTo>
                    <a:pt x="79" y="139"/>
                  </a:lnTo>
                  <a:lnTo>
                    <a:pt x="73" y="132"/>
                  </a:lnTo>
                  <a:lnTo>
                    <a:pt x="67" y="124"/>
                  </a:lnTo>
                  <a:lnTo>
                    <a:pt x="61" y="117"/>
                  </a:lnTo>
                  <a:lnTo>
                    <a:pt x="56" y="109"/>
                  </a:lnTo>
                  <a:lnTo>
                    <a:pt x="53" y="102"/>
                  </a:lnTo>
                  <a:lnTo>
                    <a:pt x="50" y="94"/>
                  </a:lnTo>
                  <a:lnTo>
                    <a:pt x="49" y="88"/>
                  </a:lnTo>
                  <a:lnTo>
                    <a:pt x="41" y="80"/>
                  </a:lnTo>
                  <a:lnTo>
                    <a:pt x="34" y="67"/>
                  </a:lnTo>
                  <a:lnTo>
                    <a:pt x="26" y="52"/>
                  </a:lnTo>
                  <a:lnTo>
                    <a:pt x="18" y="38"/>
                  </a:lnTo>
                  <a:lnTo>
                    <a:pt x="12" y="24"/>
                  </a:lnTo>
                  <a:lnTo>
                    <a:pt x="6" y="11"/>
                  </a:lnTo>
                  <a:lnTo>
                    <a:pt x="2" y="3"/>
                  </a:lnTo>
                  <a:lnTo>
                    <a:pt x="0" y="0"/>
                  </a:lnTo>
                  <a:lnTo>
                    <a:pt x="1" y="14"/>
                  </a:lnTo>
                  <a:lnTo>
                    <a:pt x="2" y="26"/>
                  </a:lnTo>
                  <a:lnTo>
                    <a:pt x="5" y="39"/>
                  </a:lnTo>
                  <a:lnTo>
                    <a:pt x="8" y="52"/>
                  </a:lnTo>
                  <a:lnTo>
                    <a:pt x="12" y="64"/>
                  </a:lnTo>
                  <a:lnTo>
                    <a:pt x="17" y="78"/>
                  </a:lnTo>
                  <a:lnTo>
                    <a:pt x="24" y="91"/>
                  </a:lnTo>
                  <a:lnTo>
                    <a:pt x="30" y="103"/>
                  </a:lnTo>
                  <a:lnTo>
                    <a:pt x="37" y="116"/>
                  </a:lnTo>
                  <a:lnTo>
                    <a:pt x="45" y="129"/>
                  </a:lnTo>
                  <a:lnTo>
                    <a:pt x="54" y="142"/>
                  </a:lnTo>
                  <a:lnTo>
                    <a:pt x="63" y="154"/>
                  </a:lnTo>
                  <a:lnTo>
                    <a:pt x="72" y="166"/>
                  </a:lnTo>
                  <a:lnTo>
                    <a:pt x="84" y="178"/>
                  </a:lnTo>
                  <a:lnTo>
                    <a:pt x="95" y="190"/>
                  </a:lnTo>
                  <a:lnTo>
                    <a:pt x="106" y="202"/>
                  </a:lnTo>
                  <a:lnTo>
                    <a:pt x="115" y="210"/>
                  </a:lnTo>
                  <a:lnTo>
                    <a:pt x="131" y="222"/>
                  </a:lnTo>
                  <a:lnTo>
                    <a:pt x="151" y="236"/>
                  </a:lnTo>
                  <a:lnTo>
                    <a:pt x="173" y="252"/>
                  </a:lnTo>
                  <a:lnTo>
                    <a:pt x="195" y="267"/>
                  </a:lnTo>
                  <a:lnTo>
                    <a:pt x="213" y="281"/>
                  </a:lnTo>
                  <a:lnTo>
                    <a:pt x="226" y="292"/>
                  </a:lnTo>
                  <a:lnTo>
                    <a:pt x="231" y="300"/>
                  </a:lnTo>
                  <a:lnTo>
                    <a:pt x="243" y="301"/>
                  </a:lnTo>
                  <a:lnTo>
                    <a:pt x="256" y="304"/>
                  </a:lnTo>
                  <a:lnTo>
                    <a:pt x="268" y="308"/>
                  </a:lnTo>
                  <a:lnTo>
                    <a:pt x="281" y="313"/>
                  </a:lnTo>
                  <a:lnTo>
                    <a:pt x="295" y="319"/>
                  </a:lnTo>
                  <a:lnTo>
                    <a:pt x="310" y="325"/>
                  </a:lnTo>
                  <a:lnTo>
                    <a:pt x="324" y="332"/>
                  </a:lnTo>
                  <a:lnTo>
                    <a:pt x="339" y="339"/>
                  </a:lnTo>
                  <a:lnTo>
                    <a:pt x="354" y="345"/>
                  </a:lnTo>
                  <a:lnTo>
                    <a:pt x="371" y="352"/>
                  </a:lnTo>
                  <a:lnTo>
                    <a:pt x="386" y="357"/>
                  </a:lnTo>
                  <a:lnTo>
                    <a:pt x="403" y="361"/>
                  </a:lnTo>
                  <a:lnTo>
                    <a:pt x="420" y="364"/>
                  </a:lnTo>
                  <a:lnTo>
                    <a:pt x="437" y="365"/>
                  </a:lnTo>
                  <a:lnTo>
                    <a:pt x="455" y="364"/>
                  </a:lnTo>
                  <a:lnTo>
                    <a:pt x="473" y="361"/>
                  </a:lnTo>
                  <a:lnTo>
                    <a:pt x="486" y="363"/>
                  </a:lnTo>
                  <a:lnTo>
                    <a:pt x="501" y="363"/>
                  </a:lnTo>
                  <a:lnTo>
                    <a:pt x="518" y="362"/>
                  </a:lnTo>
                  <a:lnTo>
                    <a:pt x="539" y="360"/>
                  </a:lnTo>
                  <a:lnTo>
                    <a:pt x="559" y="357"/>
                  </a:lnTo>
                  <a:lnTo>
                    <a:pt x="581" y="354"/>
                  </a:lnTo>
                  <a:lnTo>
                    <a:pt x="604" y="348"/>
                  </a:lnTo>
                  <a:lnTo>
                    <a:pt x="627" y="343"/>
                  </a:lnTo>
                  <a:lnTo>
                    <a:pt x="650" y="338"/>
                  </a:lnTo>
                  <a:lnTo>
                    <a:pt x="671" y="333"/>
                  </a:lnTo>
                  <a:lnTo>
                    <a:pt x="692" y="327"/>
                  </a:lnTo>
                  <a:lnTo>
                    <a:pt x="712" y="322"/>
                  </a:lnTo>
                  <a:lnTo>
                    <a:pt x="729" y="316"/>
                  </a:lnTo>
                  <a:lnTo>
                    <a:pt x="744" y="311"/>
                  </a:lnTo>
                  <a:lnTo>
                    <a:pt x="757" y="307"/>
                  </a:lnTo>
                  <a:lnTo>
                    <a:pt x="766" y="30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7" name="Freeform 51"/>
            <p:cNvSpPr>
              <a:spLocks/>
            </p:cNvSpPr>
            <p:nvPr/>
          </p:nvSpPr>
          <p:spPr bwMode="auto">
            <a:xfrm>
              <a:off x="4024" y="2054"/>
              <a:ext cx="309" cy="122"/>
            </a:xfrm>
            <a:custGeom>
              <a:avLst/>
              <a:gdLst>
                <a:gd name="T0" fmla="*/ 783 w 928"/>
                <a:gd name="T1" fmla="*/ 298 h 365"/>
                <a:gd name="T2" fmla="*/ 844 w 928"/>
                <a:gd name="T3" fmla="*/ 247 h 365"/>
                <a:gd name="T4" fmla="*/ 893 w 928"/>
                <a:gd name="T5" fmla="*/ 190 h 365"/>
                <a:gd name="T6" fmla="*/ 906 w 928"/>
                <a:gd name="T7" fmla="*/ 172 h 365"/>
                <a:gd name="T8" fmla="*/ 919 w 928"/>
                <a:gd name="T9" fmla="*/ 148 h 365"/>
                <a:gd name="T10" fmla="*/ 927 w 928"/>
                <a:gd name="T11" fmla="*/ 122 h 365"/>
                <a:gd name="T12" fmla="*/ 908 w 928"/>
                <a:gd name="T13" fmla="*/ 125 h 365"/>
                <a:gd name="T14" fmla="*/ 858 w 928"/>
                <a:gd name="T15" fmla="*/ 175 h 365"/>
                <a:gd name="T16" fmla="*/ 815 w 928"/>
                <a:gd name="T17" fmla="*/ 229 h 365"/>
                <a:gd name="T18" fmla="*/ 790 w 928"/>
                <a:gd name="T19" fmla="*/ 251 h 365"/>
                <a:gd name="T20" fmla="*/ 742 w 928"/>
                <a:gd name="T21" fmla="*/ 275 h 365"/>
                <a:gd name="T22" fmla="*/ 676 w 928"/>
                <a:gd name="T23" fmla="*/ 300 h 365"/>
                <a:gd name="T24" fmla="*/ 601 w 928"/>
                <a:gd name="T25" fmla="*/ 322 h 365"/>
                <a:gd name="T26" fmla="*/ 529 w 928"/>
                <a:gd name="T27" fmla="*/ 334 h 365"/>
                <a:gd name="T28" fmla="*/ 472 w 928"/>
                <a:gd name="T29" fmla="*/ 332 h 365"/>
                <a:gd name="T30" fmla="*/ 442 w 928"/>
                <a:gd name="T31" fmla="*/ 333 h 365"/>
                <a:gd name="T32" fmla="*/ 382 w 928"/>
                <a:gd name="T33" fmla="*/ 323 h 365"/>
                <a:gd name="T34" fmla="*/ 315 w 928"/>
                <a:gd name="T35" fmla="*/ 303 h 365"/>
                <a:gd name="T36" fmla="*/ 253 w 928"/>
                <a:gd name="T37" fmla="*/ 278 h 365"/>
                <a:gd name="T38" fmla="*/ 212 w 928"/>
                <a:gd name="T39" fmla="*/ 255 h 365"/>
                <a:gd name="T40" fmla="*/ 203 w 928"/>
                <a:gd name="T41" fmla="*/ 241 h 365"/>
                <a:gd name="T42" fmla="*/ 148 w 928"/>
                <a:gd name="T43" fmla="*/ 214 h 365"/>
                <a:gd name="T44" fmla="*/ 102 w 928"/>
                <a:gd name="T45" fmla="*/ 166 h 365"/>
                <a:gd name="T46" fmla="*/ 85 w 928"/>
                <a:gd name="T47" fmla="*/ 144 h 365"/>
                <a:gd name="T48" fmla="*/ 67 w 928"/>
                <a:gd name="T49" fmla="*/ 124 h 365"/>
                <a:gd name="T50" fmla="*/ 53 w 928"/>
                <a:gd name="T51" fmla="*/ 102 h 365"/>
                <a:gd name="T52" fmla="*/ 49 w 928"/>
                <a:gd name="T53" fmla="*/ 88 h 365"/>
                <a:gd name="T54" fmla="*/ 26 w 928"/>
                <a:gd name="T55" fmla="*/ 52 h 365"/>
                <a:gd name="T56" fmla="*/ 6 w 928"/>
                <a:gd name="T57" fmla="*/ 11 h 365"/>
                <a:gd name="T58" fmla="*/ 0 w 928"/>
                <a:gd name="T59" fmla="*/ 0 h 365"/>
                <a:gd name="T60" fmla="*/ 5 w 928"/>
                <a:gd name="T61" fmla="*/ 39 h 365"/>
                <a:gd name="T62" fmla="*/ 17 w 928"/>
                <a:gd name="T63" fmla="*/ 78 h 365"/>
                <a:gd name="T64" fmla="*/ 37 w 928"/>
                <a:gd name="T65" fmla="*/ 116 h 365"/>
                <a:gd name="T66" fmla="*/ 63 w 928"/>
                <a:gd name="T67" fmla="*/ 154 h 365"/>
                <a:gd name="T68" fmla="*/ 95 w 928"/>
                <a:gd name="T69" fmla="*/ 190 h 365"/>
                <a:gd name="T70" fmla="*/ 115 w 928"/>
                <a:gd name="T71" fmla="*/ 210 h 365"/>
                <a:gd name="T72" fmla="*/ 173 w 928"/>
                <a:gd name="T73" fmla="*/ 252 h 365"/>
                <a:gd name="T74" fmla="*/ 226 w 928"/>
                <a:gd name="T75" fmla="*/ 292 h 365"/>
                <a:gd name="T76" fmla="*/ 243 w 928"/>
                <a:gd name="T77" fmla="*/ 301 h 365"/>
                <a:gd name="T78" fmla="*/ 281 w 928"/>
                <a:gd name="T79" fmla="*/ 313 h 365"/>
                <a:gd name="T80" fmla="*/ 324 w 928"/>
                <a:gd name="T81" fmla="*/ 332 h 365"/>
                <a:gd name="T82" fmla="*/ 371 w 928"/>
                <a:gd name="T83" fmla="*/ 352 h 365"/>
                <a:gd name="T84" fmla="*/ 420 w 928"/>
                <a:gd name="T85" fmla="*/ 364 h 365"/>
                <a:gd name="T86" fmla="*/ 473 w 928"/>
                <a:gd name="T87" fmla="*/ 361 h 365"/>
                <a:gd name="T88" fmla="*/ 501 w 928"/>
                <a:gd name="T89" fmla="*/ 363 h 365"/>
                <a:gd name="T90" fmla="*/ 559 w 928"/>
                <a:gd name="T91" fmla="*/ 357 h 365"/>
                <a:gd name="T92" fmla="*/ 627 w 928"/>
                <a:gd name="T93" fmla="*/ 343 h 365"/>
                <a:gd name="T94" fmla="*/ 692 w 928"/>
                <a:gd name="T95" fmla="*/ 327 h 365"/>
                <a:gd name="T96" fmla="*/ 744 w 928"/>
                <a:gd name="T97" fmla="*/ 311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28" h="365">
                  <a:moveTo>
                    <a:pt x="766" y="303"/>
                  </a:moveTo>
                  <a:lnTo>
                    <a:pt x="766" y="303"/>
                  </a:lnTo>
                  <a:lnTo>
                    <a:pt x="783" y="298"/>
                  </a:lnTo>
                  <a:lnTo>
                    <a:pt x="802" y="285"/>
                  </a:lnTo>
                  <a:lnTo>
                    <a:pt x="823" y="268"/>
                  </a:lnTo>
                  <a:lnTo>
                    <a:pt x="844" y="247"/>
                  </a:lnTo>
                  <a:lnTo>
                    <a:pt x="863" y="225"/>
                  </a:lnTo>
                  <a:lnTo>
                    <a:pt x="880" y="206"/>
                  </a:lnTo>
                  <a:lnTo>
                    <a:pt x="893" y="190"/>
                  </a:lnTo>
                  <a:lnTo>
                    <a:pt x="901" y="179"/>
                  </a:lnTo>
                  <a:lnTo>
                    <a:pt x="901" y="179"/>
                  </a:lnTo>
                  <a:lnTo>
                    <a:pt x="906" y="172"/>
                  </a:lnTo>
                  <a:lnTo>
                    <a:pt x="911" y="164"/>
                  </a:lnTo>
                  <a:lnTo>
                    <a:pt x="915" y="156"/>
                  </a:lnTo>
                  <a:lnTo>
                    <a:pt x="919" y="148"/>
                  </a:lnTo>
                  <a:lnTo>
                    <a:pt x="922" y="140"/>
                  </a:lnTo>
                  <a:lnTo>
                    <a:pt x="926" y="132"/>
                  </a:lnTo>
                  <a:lnTo>
                    <a:pt x="927" y="122"/>
                  </a:lnTo>
                  <a:lnTo>
                    <a:pt x="928" y="114"/>
                  </a:lnTo>
                  <a:lnTo>
                    <a:pt x="928" y="114"/>
                  </a:lnTo>
                  <a:lnTo>
                    <a:pt x="908" y="125"/>
                  </a:lnTo>
                  <a:lnTo>
                    <a:pt x="890" y="140"/>
                  </a:lnTo>
                  <a:lnTo>
                    <a:pt x="874" y="157"/>
                  </a:lnTo>
                  <a:lnTo>
                    <a:pt x="858" y="175"/>
                  </a:lnTo>
                  <a:lnTo>
                    <a:pt x="843" y="194"/>
                  </a:lnTo>
                  <a:lnTo>
                    <a:pt x="829" y="212"/>
                  </a:lnTo>
                  <a:lnTo>
                    <a:pt x="815" y="229"/>
                  </a:lnTo>
                  <a:lnTo>
                    <a:pt x="799" y="245"/>
                  </a:lnTo>
                  <a:lnTo>
                    <a:pt x="799" y="245"/>
                  </a:lnTo>
                  <a:lnTo>
                    <a:pt x="790" y="251"/>
                  </a:lnTo>
                  <a:lnTo>
                    <a:pt x="777" y="259"/>
                  </a:lnTo>
                  <a:lnTo>
                    <a:pt x="761" y="266"/>
                  </a:lnTo>
                  <a:lnTo>
                    <a:pt x="742" y="275"/>
                  </a:lnTo>
                  <a:lnTo>
                    <a:pt x="722" y="283"/>
                  </a:lnTo>
                  <a:lnTo>
                    <a:pt x="700" y="291"/>
                  </a:lnTo>
                  <a:lnTo>
                    <a:pt x="676" y="300"/>
                  </a:lnTo>
                  <a:lnTo>
                    <a:pt x="651" y="308"/>
                  </a:lnTo>
                  <a:lnTo>
                    <a:pt x="626" y="315"/>
                  </a:lnTo>
                  <a:lnTo>
                    <a:pt x="601" y="322"/>
                  </a:lnTo>
                  <a:lnTo>
                    <a:pt x="576" y="327"/>
                  </a:lnTo>
                  <a:lnTo>
                    <a:pt x="552" y="331"/>
                  </a:lnTo>
                  <a:lnTo>
                    <a:pt x="529" y="334"/>
                  </a:lnTo>
                  <a:lnTo>
                    <a:pt x="507" y="335"/>
                  </a:lnTo>
                  <a:lnTo>
                    <a:pt x="489" y="335"/>
                  </a:lnTo>
                  <a:lnTo>
                    <a:pt x="472" y="332"/>
                  </a:lnTo>
                  <a:lnTo>
                    <a:pt x="472" y="332"/>
                  </a:lnTo>
                  <a:lnTo>
                    <a:pt x="458" y="333"/>
                  </a:lnTo>
                  <a:lnTo>
                    <a:pt x="442" y="333"/>
                  </a:lnTo>
                  <a:lnTo>
                    <a:pt x="424" y="331"/>
                  </a:lnTo>
                  <a:lnTo>
                    <a:pt x="403" y="327"/>
                  </a:lnTo>
                  <a:lnTo>
                    <a:pt x="382" y="323"/>
                  </a:lnTo>
                  <a:lnTo>
                    <a:pt x="360" y="317"/>
                  </a:lnTo>
                  <a:lnTo>
                    <a:pt x="337" y="311"/>
                  </a:lnTo>
                  <a:lnTo>
                    <a:pt x="315" y="303"/>
                  </a:lnTo>
                  <a:lnTo>
                    <a:pt x="292" y="296"/>
                  </a:lnTo>
                  <a:lnTo>
                    <a:pt x="272" y="287"/>
                  </a:lnTo>
                  <a:lnTo>
                    <a:pt x="253" y="278"/>
                  </a:lnTo>
                  <a:lnTo>
                    <a:pt x="236" y="270"/>
                  </a:lnTo>
                  <a:lnTo>
                    <a:pt x="222" y="262"/>
                  </a:lnTo>
                  <a:lnTo>
                    <a:pt x="212" y="255"/>
                  </a:lnTo>
                  <a:lnTo>
                    <a:pt x="205" y="247"/>
                  </a:lnTo>
                  <a:lnTo>
                    <a:pt x="203" y="241"/>
                  </a:lnTo>
                  <a:lnTo>
                    <a:pt x="203" y="241"/>
                  </a:lnTo>
                  <a:lnTo>
                    <a:pt x="184" y="237"/>
                  </a:lnTo>
                  <a:lnTo>
                    <a:pt x="166" y="227"/>
                  </a:lnTo>
                  <a:lnTo>
                    <a:pt x="148" y="214"/>
                  </a:lnTo>
                  <a:lnTo>
                    <a:pt x="130" y="198"/>
                  </a:lnTo>
                  <a:lnTo>
                    <a:pt x="115" y="181"/>
                  </a:lnTo>
                  <a:lnTo>
                    <a:pt x="102" y="166"/>
                  </a:lnTo>
                  <a:lnTo>
                    <a:pt x="92" y="153"/>
                  </a:lnTo>
                  <a:lnTo>
                    <a:pt x="85" y="144"/>
                  </a:lnTo>
                  <a:lnTo>
                    <a:pt x="85" y="144"/>
                  </a:lnTo>
                  <a:lnTo>
                    <a:pt x="79" y="139"/>
                  </a:lnTo>
                  <a:lnTo>
                    <a:pt x="73" y="132"/>
                  </a:lnTo>
                  <a:lnTo>
                    <a:pt x="67" y="124"/>
                  </a:lnTo>
                  <a:lnTo>
                    <a:pt x="61" y="117"/>
                  </a:lnTo>
                  <a:lnTo>
                    <a:pt x="56" y="109"/>
                  </a:lnTo>
                  <a:lnTo>
                    <a:pt x="53" y="102"/>
                  </a:lnTo>
                  <a:lnTo>
                    <a:pt x="50" y="94"/>
                  </a:lnTo>
                  <a:lnTo>
                    <a:pt x="49" y="88"/>
                  </a:lnTo>
                  <a:lnTo>
                    <a:pt x="49" y="88"/>
                  </a:lnTo>
                  <a:lnTo>
                    <a:pt x="41" y="80"/>
                  </a:lnTo>
                  <a:lnTo>
                    <a:pt x="34" y="67"/>
                  </a:lnTo>
                  <a:lnTo>
                    <a:pt x="26" y="52"/>
                  </a:lnTo>
                  <a:lnTo>
                    <a:pt x="18" y="38"/>
                  </a:lnTo>
                  <a:lnTo>
                    <a:pt x="12" y="24"/>
                  </a:lnTo>
                  <a:lnTo>
                    <a:pt x="6" y="11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14"/>
                  </a:lnTo>
                  <a:lnTo>
                    <a:pt x="2" y="26"/>
                  </a:lnTo>
                  <a:lnTo>
                    <a:pt x="5" y="39"/>
                  </a:lnTo>
                  <a:lnTo>
                    <a:pt x="8" y="52"/>
                  </a:lnTo>
                  <a:lnTo>
                    <a:pt x="12" y="64"/>
                  </a:lnTo>
                  <a:lnTo>
                    <a:pt x="17" y="78"/>
                  </a:lnTo>
                  <a:lnTo>
                    <a:pt x="24" y="91"/>
                  </a:lnTo>
                  <a:lnTo>
                    <a:pt x="30" y="103"/>
                  </a:lnTo>
                  <a:lnTo>
                    <a:pt x="37" y="116"/>
                  </a:lnTo>
                  <a:lnTo>
                    <a:pt x="45" y="129"/>
                  </a:lnTo>
                  <a:lnTo>
                    <a:pt x="54" y="142"/>
                  </a:lnTo>
                  <a:lnTo>
                    <a:pt x="63" y="154"/>
                  </a:lnTo>
                  <a:lnTo>
                    <a:pt x="72" y="166"/>
                  </a:lnTo>
                  <a:lnTo>
                    <a:pt x="84" y="178"/>
                  </a:lnTo>
                  <a:lnTo>
                    <a:pt x="95" y="190"/>
                  </a:lnTo>
                  <a:lnTo>
                    <a:pt x="106" y="202"/>
                  </a:lnTo>
                  <a:lnTo>
                    <a:pt x="106" y="202"/>
                  </a:lnTo>
                  <a:lnTo>
                    <a:pt x="115" y="210"/>
                  </a:lnTo>
                  <a:lnTo>
                    <a:pt x="131" y="222"/>
                  </a:lnTo>
                  <a:lnTo>
                    <a:pt x="151" y="236"/>
                  </a:lnTo>
                  <a:lnTo>
                    <a:pt x="173" y="252"/>
                  </a:lnTo>
                  <a:lnTo>
                    <a:pt x="195" y="267"/>
                  </a:lnTo>
                  <a:lnTo>
                    <a:pt x="213" y="281"/>
                  </a:lnTo>
                  <a:lnTo>
                    <a:pt x="226" y="292"/>
                  </a:lnTo>
                  <a:lnTo>
                    <a:pt x="231" y="300"/>
                  </a:lnTo>
                  <a:lnTo>
                    <a:pt x="231" y="300"/>
                  </a:lnTo>
                  <a:lnTo>
                    <a:pt x="243" y="301"/>
                  </a:lnTo>
                  <a:lnTo>
                    <a:pt x="256" y="304"/>
                  </a:lnTo>
                  <a:lnTo>
                    <a:pt x="268" y="308"/>
                  </a:lnTo>
                  <a:lnTo>
                    <a:pt x="281" y="313"/>
                  </a:lnTo>
                  <a:lnTo>
                    <a:pt x="295" y="319"/>
                  </a:lnTo>
                  <a:lnTo>
                    <a:pt x="310" y="325"/>
                  </a:lnTo>
                  <a:lnTo>
                    <a:pt x="324" y="332"/>
                  </a:lnTo>
                  <a:lnTo>
                    <a:pt x="339" y="339"/>
                  </a:lnTo>
                  <a:lnTo>
                    <a:pt x="354" y="345"/>
                  </a:lnTo>
                  <a:lnTo>
                    <a:pt x="371" y="352"/>
                  </a:lnTo>
                  <a:lnTo>
                    <a:pt x="386" y="357"/>
                  </a:lnTo>
                  <a:lnTo>
                    <a:pt x="403" y="361"/>
                  </a:lnTo>
                  <a:lnTo>
                    <a:pt x="420" y="364"/>
                  </a:lnTo>
                  <a:lnTo>
                    <a:pt x="437" y="365"/>
                  </a:lnTo>
                  <a:lnTo>
                    <a:pt x="455" y="364"/>
                  </a:lnTo>
                  <a:lnTo>
                    <a:pt x="473" y="361"/>
                  </a:lnTo>
                  <a:lnTo>
                    <a:pt x="473" y="361"/>
                  </a:lnTo>
                  <a:lnTo>
                    <a:pt x="486" y="363"/>
                  </a:lnTo>
                  <a:lnTo>
                    <a:pt x="501" y="363"/>
                  </a:lnTo>
                  <a:lnTo>
                    <a:pt x="518" y="362"/>
                  </a:lnTo>
                  <a:lnTo>
                    <a:pt x="539" y="360"/>
                  </a:lnTo>
                  <a:lnTo>
                    <a:pt x="559" y="357"/>
                  </a:lnTo>
                  <a:lnTo>
                    <a:pt x="581" y="354"/>
                  </a:lnTo>
                  <a:lnTo>
                    <a:pt x="604" y="348"/>
                  </a:lnTo>
                  <a:lnTo>
                    <a:pt x="627" y="343"/>
                  </a:lnTo>
                  <a:lnTo>
                    <a:pt x="650" y="338"/>
                  </a:lnTo>
                  <a:lnTo>
                    <a:pt x="671" y="333"/>
                  </a:lnTo>
                  <a:lnTo>
                    <a:pt x="692" y="327"/>
                  </a:lnTo>
                  <a:lnTo>
                    <a:pt x="712" y="322"/>
                  </a:lnTo>
                  <a:lnTo>
                    <a:pt x="729" y="316"/>
                  </a:lnTo>
                  <a:lnTo>
                    <a:pt x="744" y="311"/>
                  </a:lnTo>
                  <a:lnTo>
                    <a:pt x="757" y="307"/>
                  </a:lnTo>
                  <a:lnTo>
                    <a:pt x="766" y="303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8" name="Freeform 52"/>
            <p:cNvSpPr>
              <a:spLocks/>
            </p:cNvSpPr>
            <p:nvPr/>
          </p:nvSpPr>
          <p:spPr bwMode="auto">
            <a:xfrm>
              <a:off x="3281" y="2262"/>
              <a:ext cx="301" cy="336"/>
            </a:xfrm>
            <a:custGeom>
              <a:avLst/>
              <a:gdLst>
                <a:gd name="T0" fmla="*/ 20 w 904"/>
                <a:gd name="T1" fmla="*/ 329 h 1007"/>
                <a:gd name="T2" fmla="*/ 53 w 904"/>
                <a:gd name="T3" fmla="*/ 370 h 1007"/>
                <a:gd name="T4" fmla="*/ 24 w 904"/>
                <a:gd name="T5" fmla="*/ 386 h 1007"/>
                <a:gd name="T6" fmla="*/ 0 w 904"/>
                <a:gd name="T7" fmla="*/ 439 h 1007"/>
                <a:gd name="T8" fmla="*/ 236 w 904"/>
                <a:gd name="T9" fmla="*/ 381 h 1007"/>
                <a:gd name="T10" fmla="*/ 218 w 904"/>
                <a:gd name="T11" fmla="*/ 358 h 1007"/>
                <a:gd name="T12" fmla="*/ 267 w 904"/>
                <a:gd name="T13" fmla="*/ 308 h 1007"/>
                <a:gd name="T14" fmla="*/ 175 w 904"/>
                <a:gd name="T15" fmla="*/ 289 h 1007"/>
                <a:gd name="T16" fmla="*/ 287 w 904"/>
                <a:gd name="T17" fmla="*/ 233 h 1007"/>
                <a:gd name="T18" fmla="*/ 383 w 904"/>
                <a:gd name="T19" fmla="*/ 207 h 1007"/>
                <a:gd name="T20" fmla="*/ 501 w 904"/>
                <a:gd name="T21" fmla="*/ 205 h 1007"/>
                <a:gd name="T22" fmla="*/ 620 w 904"/>
                <a:gd name="T23" fmla="*/ 219 h 1007"/>
                <a:gd name="T24" fmla="*/ 597 w 904"/>
                <a:gd name="T25" fmla="*/ 254 h 1007"/>
                <a:gd name="T26" fmla="*/ 638 w 904"/>
                <a:gd name="T27" fmla="*/ 278 h 1007"/>
                <a:gd name="T28" fmla="*/ 659 w 904"/>
                <a:gd name="T29" fmla="*/ 307 h 1007"/>
                <a:gd name="T30" fmla="*/ 640 w 904"/>
                <a:gd name="T31" fmla="*/ 336 h 1007"/>
                <a:gd name="T32" fmla="*/ 699 w 904"/>
                <a:gd name="T33" fmla="*/ 359 h 1007"/>
                <a:gd name="T34" fmla="*/ 671 w 904"/>
                <a:gd name="T35" fmla="*/ 371 h 1007"/>
                <a:gd name="T36" fmla="*/ 670 w 904"/>
                <a:gd name="T37" fmla="*/ 500 h 1007"/>
                <a:gd name="T38" fmla="*/ 670 w 904"/>
                <a:gd name="T39" fmla="*/ 554 h 1007"/>
                <a:gd name="T40" fmla="*/ 682 w 904"/>
                <a:gd name="T41" fmla="*/ 598 h 1007"/>
                <a:gd name="T42" fmla="*/ 649 w 904"/>
                <a:gd name="T43" fmla="*/ 653 h 1007"/>
                <a:gd name="T44" fmla="*/ 641 w 904"/>
                <a:gd name="T45" fmla="*/ 716 h 1007"/>
                <a:gd name="T46" fmla="*/ 581 w 904"/>
                <a:gd name="T47" fmla="*/ 766 h 1007"/>
                <a:gd name="T48" fmla="*/ 494 w 904"/>
                <a:gd name="T49" fmla="*/ 787 h 1007"/>
                <a:gd name="T50" fmla="*/ 333 w 904"/>
                <a:gd name="T51" fmla="*/ 772 h 1007"/>
                <a:gd name="T52" fmla="*/ 250 w 904"/>
                <a:gd name="T53" fmla="*/ 697 h 1007"/>
                <a:gd name="T54" fmla="*/ 239 w 904"/>
                <a:gd name="T55" fmla="*/ 621 h 1007"/>
                <a:gd name="T56" fmla="*/ 227 w 904"/>
                <a:gd name="T57" fmla="*/ 582 h 1007"/>
                <a:gd name="T58" fmla="*/ 222 w 904"/>
                <a:gd name="T59" fmla="*/ 509 h 1007"/>
                <a:gd name="T60" fmla="*/ 1 w 904"/>
                <a:gd name="T61" fmla="*/ 557 h 1007"/>
                <a:gd name="T62" fmla="*/ 21 w 904"/>
                <a:gd name="T63" fmla="*/ 653 h 1007"/>
                <a:gd name="T64" fmla="*/ 61 w 904"/>
                <a:gd name="T65" fmla="*/ 758 h 1007"/>
                <a:gd name="T66" fmla="*/ 269 w 904"/>
                <a:gd name="T67" fmla="*/ 965 h 1007"/>
                <a:gd name="T68" fmla="*/ 397 w 904"/>
                <a:gd name="T69" fmla="*/ 992 h 1007"/>
                <a:gd name="T70" fmla="*/ 558 w 904"/>
                <a:gd name="T71" fmla="*/ 1007 h 1007"/>
                <a:gd name="T72" fmla="*/ 687 w 904"/>
                <a:gd name="T73" fmla="*/ 931 h 1007"/>
                <a:gd name="T74" fmla="*/ 731 w 904"/>
                <a:gd name="T75" fmla="*/ 908 h 1007"/>
                <a:gd name="T76" fmla="*/ 690 w 904"/>
                <a:gd name="T77" fmla="*/ 894 h 1007"/>
                <a:gd name="T78" fmla="*/ 776 w 904"/>
                <a:gd name="T79" fmla="*/ 862 h 1007"/>
                <a:gd name="T80" fmla="*/ 790 w 904"/>
                <a:gd name="T81" fmla="*/ 844 h 1007"/>
                <a:gd name="T82" fmla="*/ 804 w 904"/>
                <a:gd name="T83" fmla="*/ 795 h 1007"/>
                <a:gd name="T84" fmla="*/ 851 w 904"/>
                <a:gd name="T85" fmla="*/ 757 h 1007"/>
                <a:gd name="T86" fmla="*/ 814 w 904"/>
                <a:gd name="T87" fmla="*/ 745 h 1007"/>
                <a:gd name="T88" fmla="*/ 857 w 904"/>
                <a:gd name="T89" fmla="*/ 695 h 1007"/>
                <a:gd name="T90" fmla="*/ 889 w 904"/>
                <a:gd name="T91" fmla="*/ 628 h 1007"/>
                <a:gd name="T92" fmla="*/ 885 w 904"/>
                <a:gd name="T93" fmla="*/ 600 h 1007"/>
                <a:gd name="T94" fmla="*/ 895 w 904"/>
                <a:gd name="T95" fmla="*/ 553 h 1007"/>
                <a:gd name="T96" fmla="*/ 856 w 904"/>
                <a:gd name="T97" fmla="*/ 530 h 1007"/>
                <a:gd name="T98" fmla="*/ 885 w 904"/>
                <a:gd name="T99" fmla="*/ 500 h 1007"/>
                <a:gd name="T100" fmla="*/ 876 w 904"/>
                <a:gd name="T101" fmla="*/ 466 h 1007"/>
                <a:gd name="T102" fmla="*/ 894 w 904"/>
                <a:gd name="T103" fmla="*/ 405 h 1007"/>
                <a:gd name="T104" fmla="*/ 861 w 904"/>
                <a:gd name="T105" fmla="*/ 320 h 1007"/>
                <a:gd name="T106" fmla="*/ 795 w 904"/>
                <a:gd name="T107" fmla="*/ 175 h 1007"/>
                <a:gd name="T108" fmla="*/ 698 w 904"/>
                <a:gd name="T109" fmla="*/ 74 h 1007"/>
                <a:gd name="T110" fmla="*/ 609 w 904"/>
                <a:gd name="T111" fmla="*/ 34 h 1007"/>
                <a:gd name="T112" fmla="*/ 391 w 904"/>
                <a:gd name="T113" fmla="*/ 2 h 1007"/>
                <a:gd name="T114" fmla="*/ 224 w 904"/>
                <a:gd name="T115" fmla="*/ 68 h 1007"/>
                <a:gd name="T116" fmla="*/ 155 w 904"/>
                <a:gd name="T117" fmla="*/ 122 h 1007"/>
                <a:gd name="T118" fmla="*/ 163 w 904"/>
                <a:gd name="T119" fmla="*/ 146 h 1007"/>
                <a:gd name="T120" fmla="*/ 88 w 904"/>
                <a:gd name="T121" fmla="*/ 178 h 1007"/>
                <a:gd name="T122" fmla="*/ 66 w 904"/>
                <a:gd name="T123" fmla="*/ 247 h 1007"/>
                <a:gd name="T124" fmla="*/ 48 w 904"/>
                <a:gd name="T125" fmla="*/ 286 h 1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04" h="1007">
                  <a:moveTo>
                    <a:pt x="49" y="291"/>
                  </a:moveTo>
                  <a:lnTo>
                    <a:pt x="47" y="296"/>
                  </a:lnTo>
                  <a:lnTo>
                    <a:pt x="40" y="301"/>
                  </a:lnTo>
                  <a:lnTo>
                    <a:pt x="33" y="306"/>
                  </a:lnTo>
                  <a:lnTo>
                    <a:pt x="27" y="308"/>
                  </a:lnTo>
                  <a:lnTo>
                    <a:pt x="26" y="313"/>
                  </a:lnTo>
                  <a:lnTo>
                    <a:pt x="25" y="318"/>
                  </a:lnTo>
                  <a:lnTo>
                    <a:pt x="23" y="323"/>
                  </a:lnTo>
                  <a:lnTo>
                    <a:pt x="20" y="329"/>
                  </a:lnTo>
                  <a:lnTo>
                    <a:pt x="17" y="336"/>
                  </a:lnTo>
                  <a:lnTo>
                    <a:pt x="15" y="342"/>
                  </a:lnTo>
                  <a:lnTo>
                    <a:pt x="14" y="350"/>
                  </a:lnTo>
                  <a:lnTo>
                    <a:pt x="13" y="357"/>
                  </a:lnTo>
                  <a:lnTo>
                    <a:pt x="21" y="358"/>
                  </a:lnTo>
                  <a:lnTo>
                    <a:pt x="29" y="360"/>
                  </a:lnTo>
                  <a:lnTo>
                    <a:pt x="37" y="363"/>
                  </a:lnTo>
                  <a:lnTo>
                    <a:pt x="45" y="366"/>
                  </a:lnTo>
                  <a:lnTo>
                    <a:pt x="53" y="370"/>
                  </a:lnTo>
                  <a:lnTo>
                    <a:pt x="61" y="374"/>
                  </a:lnTo>
                  <a:lnTo>
                    <a:pt x="68" y="377"/>
                  </a:lnTo>
                  <a:lnTo>
                    <a:pt x="76" y="380"/>
                  </a:lnTo>
                  <a:lnTo>
                    <a:pt x="70" y="382"/>
                  </a:lnTo>
                  <a:lnTo>
                    <a:pt x="62" y="383"/>
                  </a:lnTo>
                  <a:lnTo>
                    <a:pt x="54" y="385"/>
                  </a:lnTo>
                  <a:lnTo>
                    <a:pt x="43" y="385"/>
                  </a:lnTo>
                  <a:lnTo>
                    <a:pt x="34" y="386"/>
                  </a:lnTo>
                  <a:lnTo>
                    <a:pt x="24" y="386"/>
                  </a:lnTo>
                  <a:lnTo>
                    <a:pt x="15" y="386"/>
                  </a:lnTo>
                  <a:lnTo>
                    <a:pt x="7" y="386"/>
                  </a:lnTo>
                  <a:lnTo>
                    <a:pt x="7" y="393"/>
                  </a:lnTo>
                  <a:lnTo>
                    <a:pt x="6" y="400"/>
                  </a:lnTo>
                  <a:lnTo>
                    <a:pt x="5" y="409"/>
                  </a:lnTo>
                  <a:lnTo>
                    <a:pt x="4" y="416"/>
                  </a:lnTo>
                  <a:lnTo>
                    <a:pt x="2" y="424"/>
                  </a:lnTo>
                  <a:lnTo>
                    <a:pt x="1" y="432"/>
                  </a:lnTo>
                  <a:lnTo>
                    <a:pt x="0" y="439"/>
                  </a:lnTo>
                  <a:lnTo>
                    <a:pt x="0" y="446"/>
                  </a:lnTo>
                  <a:lnTo>
                    <a:pt x="225" y="440"/>
                  </a:lnTo>
                  <a:lnTo>
                    <a:pt x="225" y="431"/>
                  </a:lnTo>
                  <a:lnTo>
                    <a:pt x="226" y="423"/>
                  </a:lnTo>
                  <a:lnTo>
                    <a:pt x="228" y="414"/>
                  </a:lnTo>
                  <a:lnTo>
                    <a:pt x="229" y="406"/>
                  </a:lnTo>
                  <a:lnTo>
                    <a:pt x="231" y="396"/>
                  </a:lnTo>
                  <a:lnTo>
                    <a:pt x="234" y="389"/>
                  </a:lnTo>
                  <a:lnTo>
                    <a:pt x="236" y="381"/>
                  </a:lnTo>
                  <a:lnTo>
                    <a:pt x="239" y="374"/>
                  </a:lnTo>
                  <a:lnTo>
                    <a:pt x="196" y="374"/>
                  </a:lnTo>
                  <a:lnTo>
                    <a:pt x="194" y="373"/>
                  </a:lnTo>
                  <a:lnTo>
                    <a:pt x="191" y="371"/>
                  </a:lnTo>
                  <a:lnTo>
                    <a:pt x="188" y="369"/>
                  </a:lnTo>
                  <a:lnTo>
                    <a:pt x="186" y="365"/>
                  </a:lnTo>
                  <a:lnTo>
                    <a:pt x="190" y="362"/>
                  </a:lnTo>
                  <a:lnTo>
                    <a:pt x="199" y="360"/>
                  </a:lnTo>
                  <a:lnTo>
                    <a:pt x="218" y="358"/>
                  </a:lnTo>
                  <a:lnTo>
                    <a:pt x="246" y="357"/>
                  </a:lnTo>
                  <a:lnTo>
                    <a:pt x="247" y="352"/>
                  </a:lnTo>
                  <a:lnTo>
                    <a:pt x="249" y="346"/>
                  </a:lnTo>
                  <a:lnTo>
                    <a:pt x="253" y="339"/>
                  </a:lnTo>
                  <a:lnTo>
                    <a:pt x="257" y="332"/>
                  </a:lnTo>
                  <a:lnTo>
                    <a:pt x="260" y="325"/>
                  </a:lnTo>
                  <a:lnTo>
                    <a:pt x="264" y="319"/>
                  </a:lnTo>
                  <a:lnTo>
                    <a:pt x="266" y="313"/>
                  </a:lnTo>
                  <a:lnTo>
                    <a:pt x="267" y="308"/>
                  </a:lnTo>
                  <a:lnTo>
                    <a:pt x="255" y="308"/>
                  </a:lnTo>
                  <a:lnTo>
                    <a:pt x="242" y="308"/>
                  </a:lnTo>
                  <a:lnTo>
                    <a:pt x="227" y="308"/>
                  </a:lnTo>
                  <a:lnTo>
                    <a:pt x="211" y="307"/>
                  </a:lnTo>
                  <a:lnTo>
                    <a:pt x="197" y="307"/>
                  </a:lnTo>
                  <a:lnTo>
                    <a:pt x="183" y="305"/>
                  </a:lnTo>
                  <a:lnTo>
                    <a:pt x="171" y="304"/>
                  </a:lnTo>
                  <a:lnTo>
                    <a:pt x="161" y="302"/>
                  </a:lnTo>
                  <a:lnTo>
                    <a:pt x="175" y="289"/>
                  </a:lnTo>
                  <a:lnTo>
                    <a:pt x="195" y="281"/>
                  </a:lnTo>
                  <a:lnTo>
                    <a:pt x="219" y="279"/>
                  </a:lnTo>
                  <a:lnTo>
                    <a:pt x="242" y="279"/>
                  </a:lnTo>
                  <a:lnTo>
                    <a:pt x="263" y="279"/>
                  </a:lnTo>
                  <a:lnTo>
                    <a:pt x="279" y="275"/>
                  </a:lnTo>
                  <a:lnTo>
                    <a:pt x="285" y="266"/>
                  </a:lnTo>
                  <a:lnTo>
                    <a:pt x="281" y="249"/>
                  </a:lnTo>
                  <a:lnTo>
                    <a:pt x="281" y="241"/>
                  </a:lnTo>
                  <a:lnTo>
                    <a:pt x="287" y="233"/>
                  </a:lnTo>
                  <a:lnTo>
                    <a:pt x="297" y="224"/>
                  </a:lnTo>
                  <a:lnTo>
                    <a:pt x="309" y="216"/>
                  </a:lnTo>
                  <a:lnTo>
                    <a:pt x="323" y="210"/>
                  </a:lnTo>
                  <a:lnTo>
                    <a:pt x="337" y="207"/>
                  </a:lnTo>
                  <a:lnTo>
                    <a:pt x="349" y="208"/>
                  </a:lnTo>
                  <a:lnTo>
                    <a:pt x="359" y="212"/>
                  </a:lnTo>
                  <a:lnTo>
                    <a:pt x="365" y="210"/>
                  </a:lnTo>
                  <a:lnTo>
                    <a:pt x="373" y="208"/>
                  </a:lnTo>
                  <a:lnTo>
                    <a:pt x="383" y="207"/>
                  </a:lnTo>
                  <a:lnTo>
                    <a:pt x="395" y="205"/>
                  </a:lnTo>
                  <a:lnTo>
                    <a:pt x="407" y="204"/>
                  </a:lnTo>
                  <a:lnTo>
                    <a:pt x="420" y="204"/>
                  </a:lnTo>
                  <a:lnTo>
                    <a:pt x="433" y="203"/>
                  </a:lnTo>
                  <a:lnTo>
                    <a:pt x="448" y="203"/>
                  </a:lnTo>
                  <a:lnTo>
                    <a:pt x="461" y="203"/>
                  </a:lnTo>
                  <a:lnTo>
                    <a:pt x="475" y="204"/>
                  </a:lnTo>
                  <a:lnTo>
                    <a:pt x="488" y="204"/>
                  </a:lnTo>
                  <a:lnTo>
                    <a:pt x="501" y="205"/>
                  </a:lnTo>
                  <a:lnTo>
                    <a:pt x="511" y="207"/>
                  </a:lnTo>
                  <a:lnTo>
                    <a:pt x="521" y="208"/>
                  </a:lnTo>
                  <a:lnTo>
                    <a:pt x="529" y="210"/>
                  </a:lnTo>
                  <a:lnTo>
                    <a:pt x="535" y="212"/>
                  </a:lnTo>
                  <a:lnTo>
                    <a:pt x="554" y="207"/>
                  </a:lnTo>
                  <a:lnTo>
                    <a:pt x="571" y="206"/>
                  </a:lnTo>
                  <a:lnTo>
                    <a:pt x="588" y="208"/>
                  </a:lnTo>
                  <a:lnTo>
                    <a:pt x="604" y="212"/>
                  </a:lnTo>
                  <a:lnTo>
                    <a:pt x="620" y="219"/>
                  </a:lnTo>
                  <a:lnTo>
                    <a:pt x="635" y="227"/>
                  </a:lnTo>
                  <a:lnTo>
                    <a:pt x="649" y="238"/>
                  </a:lnTo>
                  <a:lnTo>
                    <a:pt x="662" y="249"/>
                  </a:lnTo>
                  <a:lnTo>
                    <a:pt x="654" y="251"/>
                  </a:lnTo>
                  <a:lnTo>
                    <a:pt x="644" y="252"/>
                  </a:lnTo>
                  <a:lnTo>
                    <a:pt x="632" y="253"/>
                  </a:lnTo>
                  <a:lnTo>
                    <a:pt x="621" y="253"/>
                  </a:lnTo>
                  <a:lnTo>
                    <a:pt x="608" y="254"/>
                  </a:lnTo>
                  <a:lnTo>
                    <a:pt x="597" y="254"/>
                  </a:lnTo>
                  <a:lnTo>
                    <a:pt x="587" y="254"/>
                  </a:lnTo>
                  <a:lnTo>
                    <a:pt x="578" y="254"/>
                  </a:lnTo>
                  <a:lnTo>
                    <a:pt x="580" y="259"/>
                  </a:lnTo>
                  <a:lnTo>
                    <a:pt x="585" y="266"/>
                  </a:lnTo>
                  <a:lnTo>
                    <a:pt x="590" y="273"/>
                  </a:lnTo>
                  <a:lnTo>
                    <a:pt x="592" y="278"/>
                  </a:lnTo>
                  <a:lnTo>
                    <a:pt x="606" y="278"/>
                  </a:lnTo>
                  <a:lnTo>
                    <a:pt x="622" y="278"/>
                  </a:lnTo>
                  <a:lnTo>
                    <a:pt x="638" y="278"/>
                  </a:lnTo>
                  <a:lnTo>
                    <a:pt x="653" y="279"/>
                  </a:lnTo>
                  <a:lnTo>
                    <a:pt x="669" y="281"/>
                  </a:lnTo>
                  <a:lnTo>
                    <a:pt x="681" y="285"/>
                  </a:lnTo>
                  <a:lnTo>
                    <a:pt x="691" y="293"/>
                  </a:lnTo>
                  <a:lnTo>
                    <a:pt x="698" y="302"/>
                  </a:lnTo>
                  <a:lnTo>
                    <a:pt x="690" y="304"/>
                  </a:lnTo>
                  <a:lnTo>
                    <a:pt x="681" y="305"/>
                  </a:lnTo>
                  <a:lnTo>
                    <a:pt x="671" y="307"/>
                  </a:lnTo>
                  <a:lnTo>
                    <a:pt x="659" y="307"/>
                  </a:lnTo>
                  <a:lnTo>
                    <a:pt x="649" y="308"/>
                  </a:lnTo>
                  <a:lnTo>
                    <a:pt x="639" y="308"/>
                  </a:lnTo>
                  <a:lnTo>
                    <a:pt x="629" y="308"/>
                  </a:lnTo>
                  <a:lnTo>
                    <a:pt x="621" y="308"/>
                  </a:lnTo>
                  <a:lnTo>
                    <a:pt x="622" y="313"/>
                  </a:lnTo>
                  <a:lnTo>
                    <a:pt x="625" y="318"/>
                  </a:lnTo>
                  <a:lnTo>
                    <a:pt x="630" y="323"/>
                  </a:lnTo>
                  <a:lnTo>
                    <a:pt x="635" y="329"/>
                  </a:lnTo>
                  <a:lnTo>
                    <a:pt x="640" y="336"/>
                  </a:lnTo>
                  <a:lnTo>
                    <a:pt x="645" y="342"/>
                  </a:lnTo>
                  <a:lnTo>
                    <a:pt x="648" y="350"/>
                  </a:lnTo>
                  <a:lnTo>
                    <a:pt x="649" y="357"/>
                  </a:lnTo>
                  <a:lnTo>
                    <a:pt x="657" y="357"/>
                  </a:lnTo>
                  <a:lnTo>
                    <a:pt x="665" y="357"/>
                  </a:lnTo>
                  <a:lnTo>
                    <a:pt x="675" y="357"/>
                  </a:lnTo>
                  <a:lnTo>
                    <a:pt x="683" y="358"/>
                  </a:lnTo>
                  <a:lnTo>
                    <a:pt x="692" y="358"/>
                  </a:lnTo>
                  <a:lnTo>
                    <a:pt x="699" y="359"/>
                  </a:lnTo>
                  <a:lnTo>
                    <a:pt x="706" y="360"/>
                  </a:lnTo>
                  <a:lnTo>
                    <a:pt x="712" y="362"/>
                  </a:lnTo>
                  <a:lnTo>
                    <a:pt x="704" y="369"/>
                  </a:lnTo>
                  <a:lnTo>
                    <a:pt x="698" y="372"/>
                  </a:lnTo>
                  <a:lnTo>
                    <a:pt x="693" y="371"/>
                  </a:lnTo>
                  <a:lnTo>
                    <a:pt x="685" y="368"/>
                  </a:lnTo>
                  <a:lnTo>
                    <a:pt x="677" y="371"/>
                  </a:lnTo>
                  <a:lnTo>
                    <a:pt x="674" y="372"/>
                  </a:lnTo>
                  <a:lnTo>
                    <a:pt x="671" y="371"/>
                  </a:lnTo>
                  <a:lnTo>
                    <a:pt x="662" y="368"/>
                  </a:lnTo>
                  <a:lnTo>
                    <a:pt x="660" y="389"/>
                  </a:lnTo>
                  <a:lnTo>
                    <a:pt x="670" y="412"/>
                  </a:lnTo>
                  <a:lnTo>
                    <a:pt x="686" y="433"/>
                  </a:lnTo>
                  <a:lnTo>
                    <a:pt x="703" y="454"/>
                  </a:lnTo>
                  <a:lnTo>
                    <a:pt x="716" y="473"/>
                  </a:lnTo>
                  <a:lnTo>
                    <a:pt x="718" y="487"/>
                  </a:lnTo>
                  <a:lnTo>
                    <a:pt x="704" y="497"/>
                  </a:lnTo>
                  <a:lnTo>
                    <a:pt x="670" y="500"/>
                  </a:lnTo>
                  <a:lnTo>
                    <a:pt x="670" y="519"/>
                  </a:lnTo>
                  <a:lnTo>
                    <a:pt x="686" y="521"/>
                  </a:lnTo>
                  <a:lnTo>
                    <a:pt x="698" y="524"/>
                  </a:lnTo>
                  <a:lnTo>
                    <a:pt x="704" y="530"/>
                  </a:lnTo>
                  <a:lnTo>
                    <a:pt x="707" y="536"/>
                  </a:lnTo>
                  <a:lnTo>
                    <a:pt x="704" y="543"/>
                  </a:lnTo>
                  <a:lnTo>
                    <a:pt x="698" y="549"/>
                  </a:lnTo>
                  <a:lnTo>
                    <a:pt x="686" y="552"/>
                  </a:lnTo>
                  <a:lnTo>
                    <a:pt x="670" y="554"/>
                  </a:lnTo>
                  <a:lnTo>
                    <a:pt x="670" y="559"/>
                  </a:lnTo>
                  <a:lnTo>
                    <a:pt x="669" y="564"/>
                  </a:lnTo>
                  <a:lnTo>
                    <a:pt x="668" y="571"/>
                  </a:lnTo>
                  <a:lnTo>
                    <a:pt x="667" y="576"/>
                  </a:lnTo>
                  <a:lnTo>
                    <a:pt x="664" y="582"/>
                  </a:lnTo>
                  <a:lnTo>
                    <a:pt x="663" y="587"/>
                  </a:lnTo>
                  <a:lnTo>
                    <a:pt x="662" y="592"/>
                  </a:lnTo>
                  <a:lnTo>
                    <a:pt x="662" y="597"/>
                  </a:lnTo>
                  <a:lnTo>
                    <a:pt x="682" y="598"/>
                  </a:lnTo>
                  <a:lnTo>
                    <a:pt x="690" y="601"/>
                  </a:lnTo>
                  <a:lnTo>
                    <a:pt x="688" y="606"/>
                  </a:lnTo>
                  <a:lnTo>
                    <a:pt x="681" y="612"/>
                  </a:lnTo>
                  <a:lnTo>
                    <a:pt x="671" y="619"/>
                  </a:lnTo>
                  <a:lnTo>
                    <a:pt x="661" y="628"/>
                  </a:lnTo>
                  <a:lnTo>
                    <a:pt x="655" y="636"/>
                  </a:lnTo>
                  <a:lnTo>
                    <a:pt x="656" y="645"/>
                  </a:lnTo>
                  <a:lnTo>
                    <a:pt x="653" y="648"/>
                  </a:lnTo>
                  <a:lnTo>
                    <a:pt x="649" y="653"/>
                  </a:lnTo>
                  <a:lnTo>
                    <a:pt x="644" y="660"/>
                  </a:lnTo>
                  <a:lnTo>
                    <a:pt x="639" y="667"/>
                  </a:lnTo>
                  <a:lnTo>
                    <a:pt x="635" y="674"/>
                  </a:lnTo>
                  <a:lnTo>
                    <a:pt x="631" y="682"/>
                  </a:lnTo>
                  <a:lnTo>
                    <a:pt x="629" y="689"/>
                  </a:lnTo>
                  <a:lnTo>
                    <a:pt x="628" y="694"/>
                  </a:lnTo>
                  <a:lnTo>
                    <a:pt x="646" y="697"/>
                  </a:lnTo>
                  <a:lnTo>
                    <a:pt x="649" y="705"/>
                  </a:lnTo>
                  <a:lnTo>
                    <a:pt x="641" y="716"/>
                  </a:lnTo>
                  <a:lnTo>
                    <a:pt x="626" y="729"/>
                  </a:lnTo>
                  <a:lnTo>
                    <a:pt x="605" y="743"/>
                  </a:lnTo>
                  <a:lnTo>
                    <a:pt x="584" y="754"/>
                  </a:lnTo>
                  <a:lnTo>
                    <a:pt x="565" y="762"/>
                  </a:lnTo>
                  <a:lnTo>
                    <a:pt x="550" y="765"/>
                  </a:lnTo>
                  <a:lnTo>
                    <a:pt x="559" y="765"/>
                  </a:lnTo>
                  <a:lnTo>
                    <a:pt x="566" y="765"/>
                  </a:lnTo>
                  <a:lnTo>
                    <a:pt x="574" y="765"/>
                  </a:lnTo>
                  <a:lnTo>
                    <a:pt x="581" y="766"/>
                  </a:lnTo>
                  <a:lnTo>
                    <a:pt x="588" y="766"/>
                  </a:lnTo>
                  <a:lnTo>
                    <a:pt x="594" y="768"/>
                  </a:lnTo>
                  <a:lnTo>
                    <a:pt x="600" y="769"/>
                  </a:lnTo>
                  <a:lnTo>
                    <a:pt x="606" y="771"/>
                  </a:lnTo>
                  <a:lnTo>
                    <a:pt x="589" y="777"/>
                  </a:lnTo>
                  <a:lnTo>
                    <a:pt x="568" y="781"/>
                  </a:lnTo>
                  <a:lnTo>
                    <a:pt x="544" y="784"/>
                  </a:lnTo>
                  <a:lnTo>
                    <a:pt x="520" y="786"/>
                  </a:lnTo>
                  <a:lnTo>
                    <a:pt x="494" y="787"/>
                  </a:lnTo>
                  <a:lnTo>
                    <a:pt x="468" y="787"/>
                  </a:lnTo>
                  <a:lnTo>
                    <a:pt x="442" y="786"/>
                  </a:lnTo>
                  <a:lnTo>
                    <a:pt x="417" y="784"/>
                  </a:lnTo>
                  <a:lnTo>
                    <a:pt x="395" y="783"/>
                  </a:lnTo>
                  <a:lnTo>
                    <a:pt x="374" y="780"/>
                  </a:lnTo>
                  <a:lnTo>
                    <a:pt x="357" y="778"/>
                  </a:lnTo>
                  <a:lnTo>
                    <a:pt x="344" y="776"/>
                  </a:lnTo>
                  <a:lnTo>
                    <a:pt x="336" y="774"/>
                  </a:lnTo>
                  <a:lnTo>
                    <a:pt x="333" y="772"/>
                  </a:lnTo>
                  <a:lnTo>
                    <a:pt x="335" y="771"/>
                  </a:lnTo>
                  <a:lnTo>
                    <a:pt x="345" y="771"/>
                  </a:lnTo>
                  <a:lnTo>
                    <a:pt x="339" y="766"/>
                  </a:lnTo>
                  <a:lnTo>
                    <a:pt x="322" y="757"/>
                  </a:lnTo>
                  <a:lnTo>
                    <a:pt x="301" y="744"/>
                  </a:lnTo>
                  <a:lnTo>
                    <a:pt x="280" y="730"/>
                  </a:lnTo>
                  <a:lnTo>
                    <a:pt x="260" y="716"/>
                  </a:lnTo>
                  <a:lnTo>
                    <a:pt x="249" y="705"/>
                  </a:lnTo>
                  <a:lnTo>
                    <a:pt x="250" y="697"/>
                  </a:lnTo>
                  <a:lnTo>
                    <a:pt x="267" y="694"/>
                  </a:lnTo>
                  <a:lnTo>
                    <a:pt x="266" y="685"/>
                  </a:lnTo>
                  <a:lnTo>
                    <a:pt x="263" y="675"/>
                  </a:lnTo>
                  <a:lnTo>
                    <a:pt x="258" y="666"/>
                  </a:lnTo>
                  <a:lnTo>
                    <a:pt x="253" y="657"/>
                  </a:lnTo>
                  <a:lnTo>
                    <a:pt x="248" y="648"/>
                  </a:lnTo>
                  <a:lnTo>
                    <a:pt x="243" y="639"/>
                  </a:lnTo>
                  <a:lnTo>
                    <a:pt x="240" y="631"/>
                  </a:lnTo>
                  <a:lnTo>
                    <a:pt x="239" y="621"/>
                  </a:lnTo>
                  <a:lnTo>
                    <a:pt x="219" y="620"/>
                  </a:lnTo>
                  <a:lnTo>
                    <a:pt x="203" y="617"/>
                  </a:lnTo>
                  <a:lnTo>
                    <a:pt x="194" y="613"/>
                  </a:lnTo>
                  <a:lnTo>
                    <a:pt x="191" y="609"/>
                  </a:lnTo>
                  <a:lnTo>
                    <a:pt x="193" y="605"/>
                  </a:lnTo>
                  <a:lnTo>
                    <a:pt x="200" y="601"/>
                  </a:lnTo>
                  <a:lnTo>
                    <a:pt x="213" y="598"/>
                  </a:lnTo>
                  <a:lnTo>
                    <a:pt x="232" y="597"/>
                  </a:lnTo>
                  <a:lnTo>
                    <a:pt x="227" y="582"/>
                  </a:lnTo>
                  <a:lnTo>
                    <a:pt x="213" y="566"/>
                  </a:lnTo>
                  <a:lnTo>
                    <a:pt x="197" y="553"/>
                  </a:lnTo>
                  <a:lnTo>
                    <a:pt x="182" y="542"/>
                  </a:lnTo>
                  <a:lnTo>
                    <a:pt x="173" y="532"/>
                  </a:lnTo>
                  <a:lnTo>
                    <a:pt x="172" y="525"/>
                  </a:lnTo>
                  <a:lnTo>
                    <a:pt x="186" y="521"/>
                  </a:lnTo>
                  <a:lnTo>
                    <a:pt x="218" y="519"/>
                  </a:lnTo>
                  <a:lnTo>
                    <a:pt x="219" y="515"/>
                  </a:lnTo>
                  <a:lnTo>
                    <a:pt x="222" y="509"/>
                  </a:lnTo>
                  <a:lnTo>
                    <a:pt x="224" y="505"/>
                  </a:lnTo>
                  <a:lnTo>
                    <a:pt x="225" y="500"/>
                  </a:lnTo>
                  <a:lnTo>
                    <a:pt x="0" y="500"/>
                  </a:lnTo>
                  <a:lnTo>
                    <a:pt x="0" y="519"/>
                  </a:lnTo>
                  <a:lnTo>
                    <a:pt x="9" y="524"/>
                  </a:lnTo>
                  <a:lnTo>
                    <a:pt x="15" y="533"/>
                  </a:lnTo>
                  <a:lnTo>
                    <a:pt x="13" y="543"/>
                  </a:lnTo>
                  <a:lnTo>
                    <a:pt x="0" y="548"/>
                  </a:lnTo>
                  <a:lnTo>
                    <a:pt x="1" y="557"/>
                  </a:lnTo>
                  <a:lnTo>
                    <a:pt x="5" y="568"/>
                  </a:lnTo>
                  <a:lnTo>
                    <a:pt x="10" y="582"/>
                  </a:lnTo>
                  <a:lnTo>
                    <a:pt x="14" y="595"/>
                  </a:lnTo>
                  <a:lnTo>
                    <a:pt x="18" y="607"/>
                  </a:lnTo>
                  <a:lnTo>
                    <a:pt x="20" y="617"/>
                  </a:lnTo>
                  <a:lnTo>
                    <a:pt x="18" y="624"/>
                  </a:lnTo>
                  <a:lnTo>
                    <a:pt x="13" y="628"/>
                  </a:lnTo>
                  <a:lnTo>
                    <a:pt x="15" y="638"/>
                  </a:lnTo>
                  <a:lnTo>
                    <a:pt x="21" y="653"/>
                  </a:lnTo>
                  <a:lnTo>
                    <a:pt x="29" y="671"/>
                  </a:lnTo>
                  <a:lnTo>
                    <a:pt x="38" y="691"/>
                  </a:lnTo>
                  <a:lnTo>
                    <a:pt x="47" y="710"/>
                  </a:lnTo>
                  <a:lnTo>
                    <a:pt x="52" y="726"/>
                  </a:lnTo>
                  <a:lnTo>
                    <a:pt x="53" y="737"/>
                  </a:lnTo>
                  <a:lnTo>
                    <a:pt x="49" y="742"/>
                  </a:lnTo>
                  <a:lnTo>
                    <a:pt x="54" y="747"/>
                  </a:lnTo>
                  <a:lnTo>
                    <a:pt x="58" y="752"/>
                  </a:lnTo>
                  <a:lnTo>
                    <a:pt x="61" y="758"/>
                  </a:lnTo>
                  <a:lnTo>
                    <a:pt x="62" y="765"/>
                  </a:lnTo>
                  <a:lnTo>
                    <a:pt x="153" y="868"/>
                  </a:lnTo>
                  <a:lnTo>
                    <a:pt x="140" y="874"/>
                  </a:lnTo>
                  <a:lnTo>
                    <a:pt x="150" y="887"/>
                  </a:lnTo>
                  <a:lnTo>
                    <a:pt x="170" y="902"/>
                  </a:lnTo>
                  <a:lnTo>
                    <a:pt x="194" y="919"/>
                  </a:lnTo>
                  <a:lnTo>
                    <a:pt x="222" y="935"/>
                  </a:lnTo>
                  <a:lnTo>
                    <a:pt x="248" y="951"/>
                  </a:lnTo>
                  <a:lnTo>
                    <a:pt x="269" y="965"/>
                  </a:lnTo>
                  <a:lnTo>
                    <a:pt x="284" y="976"/>
                  </a:lnTo>
                  <a:lnTo>
                    <a:pt x="288" y="982"/>
                  </a:lnTo>
                  <a:lnTo>
                    <a:pt x="302" y="982"/>
                  </a:lnTo>
                  <a:lnTo>
                    <a:pt x="316" y="983"/>
                  </a:lnTo>
                  <a:lnTo>
                    <a:pt x="332" y="984"/>
                  </a:lnTo>
                  <a:lnTo>
                    <a:pt x="347" y="986"/>
                  </a:lnTo>
                  <a:lnTo>
                    <a:pt x="363" y="988"/>
                  </a:lnTo>
                  <a:lnTo>
                    <a:pt x="380" y="990"/>
                  </a:lnTo>
                  <a:lnTo>
                    <a:pt x="397" y="992"/>
                  </a:lnTo>
                  <a:lnTo>
                    <a:pt x="415" y="994"/>
                  </a:lnTo>
                  <a:lnTo>
                    <a:pt x="432" y="997"/>
                  </a:lnTo>
                  <a:lnTo>
                    <a:pt x="451" y="999"/>
                  </a:lnTo>
                  <a:lnTo>
                    <a:pt x="468" y="1001"/>
                  </a:lnTo>
                  <a:lnTo>
                    <a:pt x="486" y="1003"/>
                  </a:lnTo>
                  <a:lnTo>
                    <a:pt x="505" y="1005"/>
                  </a:lnTo>
                  <a:lnTo>
                    <a:pt x="522" y="1006"/>
                  </a:lnTo>
                  <a:lnTo>
                    <a:pt x="540" y="1007"/>
                  </a:lnTo>
                  <a:lnTo>
                    <a:pt x="558" y="1007"/>
                  </a:lnTo>
                  <a:lnTo>
                    <a:pt x="579" y="1005"/>
                  </a:lnTo>
                  <a:lnTo>
                    <a:pt x="598" y="999"/>
                  </a:lnTo>
                  <a:lnTo>
                    <a:pt x="614" y="990"/>
                  </a:lnTo>
                  <a:lnTo>
                    <a:pt x="628" y="979"/>
                  </a:lnTo>
                  <a:lnTo>
                    <a:pt x="641" y="967"/>
                  </a:lnTo>
                  <a:lnTo>
                    <a:pt x="653" y="953"/>
                  </a:lnTo>
                  <a:lnTo>
                    <a:pt x="664" y="940"/>
                  </a:lnTo>
                  <a:lnTo>
                    <a:pt x="678" y="928"/>
                  </a:lnTo>
                  <a:lnTo>
                    <a:pt x="687" y="931"/>
                  </a:lnTo>
                  <a:lnTo>
                    <a:pt x="694" y="932"/>
                  </a:lnTo>
                  <a:lnTo>
                    <a:pt x="700" y="930"/>
                  </a:lnTo>
                  <a:lnTo>
                    <a:pt x="704" y="927"/>
                  </a:lnTo>
                  <a:lnTo>
                    <a:pt x="709" y="924"/>
                  </a:lnTo>
                  <a:lnTo>
                    <a:pt x="713" y="921"/>
                  </a:lnTo>
                  <a:lnTo>
                    <a:pt x="719" y="918"/>
                  </a:lnTo>
                  <a:lnTo>
                    <a:pt x="727" y="917"/>
                  </a:lnTo>
                  <a:lnTo>
                    <a:pt x="728" y="912"/>
                  </a:lnTo>
                  <a:lnTo>
                    <a:pt x="731" y="908"/>
                  </a:lnTo>
                  <a:lnTo>
                    <a:pt x="736" y="902"/>
                  </a:lnTo>
                  <a:lnTo>
                    <a:pt x="741" y="898"/>
                  </a:lnTo>
                  <a:lnTo>
                    <a:pt x="733" y="898"/>
                  </a:lnTo>
                  <a:lnTo>
                    <a:pt x="725" y="898"/>
                  </a:lnTo>
                  <a:lnTo>
                    <a:pt x="717" y="898"/>
                  </a:lnTo>
                  <a:lnTo>
                    <a:pt x="710" y="897"/>
                  </a:lnTo>
                  <a:lnTo>
                    <a:pt x="703" y="897"/>
                  </a:lnTo>
                  <a:lnTo>
                    <a:pt x="696" y="895"/>
                  </a:lnTo>
                  <a:lnTo>
                    <a:pt x="690" y="894"/>
                  </a:lnTo>
                  <a:lnTo>
                    <a:pt x="685" y="892"/>
                  </a:lnTo>
                  <a:lnTo>
                    <a:pt x="697" y="888"/>
                  </a:lnTo>
                  <a:lnTo>
                    <a:pt x="709" y="886"/>
                  </a:lnTo>
                  <a:lnTo>
                    <a:pt x="721" y="884"/>
                  </a:lnTo>
                  <a:lnTo>
                    <a:pt x="733" y="881"/>
                  </a:lnTo>
                  <a:lnTo>
                    <a:pt x="744" y="879"/>
                  </a:lnTo>
                  <a:lnTo>
                    <a:pt x="755" y="875"/>
                  </a:lnTo>
                  <a:lnTo>
                    <a:pt x="765" y="870"/>
                  </a:lnTo>
                  <a:lnTo>
                    <a:pt x="776" y="862"/>
                  </a:lnTo>
                  <a:lnTo>
                    <a:pt x="727" y="862"/>
                  </a:lnTo>
                  <a:lnTo>
                    <a:pt x="725" y="855"/>
                  </a:lnTo>
                  <a:lnTo>
                    <a:pt x="728" y="849"/>
                  </a:lnTo>
                  <a:lnTo>
                    <a:pt x="735" y="846"/>
                  </a:lnTo>
                  <a:lnTo>
                    <a:pt x="745" y="844"/>
                  </a:lnTo>
                  <a:lnTo>
                    <a:pt x="757" y="843"/>
                  </a:lnTo>
                  <a:lnTo>
                    <a:pt x="769" y="843"/>
                  </a:lnTo>
                  <a:lnTo>
                    <a:pt x="781" y="844"/>
                  </a:lnTo>
                  <a:lnTo>
                    <a:pt x="790" y="844"/>
                  </a:lnTo>
                  <a:lnTo>
                    <a:pt x="792" y="838"/>
                  </a:lnTo>
                  <a:lnTo>
                    <a:pt x="795" y="831"/>
                  </a:lnTo>
                  <a:lnTo>
                    <a:pt x="801" y="826"/>
                  </a:lnTo>
                  <a:lnTo>
                    <a:pt x="808" y="820"/>
                  </a:lnTo>
                  <a:lnTo>
                    <a:pt x="814" y="814"/>
                  </a:lnTo>
                  <a:lnTo>
                    <a:pt x="820" y="809"/>
                  </a:lnTo>
                  <a:lnTo>
                    <a:pt x="823" y="802"/>
                  </a:lnTo>
                  <a:lnTo>
                    <a:pt x="825" y="796"/>
                  </a:lnTo>
                  <a:lnTo>
                    <a:pt x="804" y="795"/>
                  </a:lnTo>
                  <a:lnTo>
                    <a:pt x="792" y="790"/>
                  </a:lnTo>
                  <a:lnTo>
                    <a:pt x="788" y="786"/>
                  </a:lnTo>
                  <a:lnTo>
                    <a:pt x="791" y="780"/>
                  </a:lnTo>
                  <a:lnTo>
                    <a:pt x="800" y="774"/>
                  </a:lnTo>
                  <a:lnTo>
                    <a:pt x="812" y="770"/>
                  </a:lnTo>
                  <a:lnTo>
                    <a:pt x="828" y="766"/>
                  </a:lnTo>
                  <a:lnTo>
                    <a:pt x="847" y="765"/>
                  </a:lnTo>
                  <a:lnTo>
                    <a:pt x="848" y="761"/>
                  </a:lnTo>
                  <a:lnTo>
                    <a:pt x="851" y="757"/>
                  </a:lnTo>
                  <a:lnTo>
                    <a:pt x="853" y="752"/>
                  </a:lnTo>
                  <a:lnTo>
                    <a:pt x="854" y="748"/>
                  </a:lnTo>
                  <a:lnTo>
                    <a:pt x="840" y="742"/>
                  </a:lnTo>
                  <a:lnTo>
                    <a:pt x="834" y="744"/>
                  </a:lnTo>
                  <a:lnTo>
                    <a:pt x="830" y="745"/>
                  </a:lnTo>
                  <a:lnTo>
                    <a:pt x="826" y="746"/>
                  </a:lnTo>
                  <a:lnTo>
                    <a:pt x="822" y="746"/>
                  </a:lnTo>
                  <a:lnTo>
                    <a:pt x="818" y="746"/>
                  </a:lnTo>
                  <a:lnTo>
                    <a:pt x="814" y="745"/>
                  </a:lnTo>
                  <a:lnTo>
                    <a:pt x="810" y="744"/>
                  </a:lnTo>
                  <a:lnTo>
                    <a:pt x="805" y="742"/>
                  </a:lnTo>
                  <a:lnTo>
                    <a:pt x="811" y="729"/>
                  </a:lnTo>
                  <a:lnTo>
                    <a:pt x="816" y="718"/>
                  </a:lnTo>
                  <a:lnTo>
                    <a:pt x="821" y="710"/>
                  </a:lnTo>
                  <a:lnTo>
                    <a:pt x="826" y="704"/>
                  </a:lnTo>
                  <a:lnTo>
                    <a:pt x="833" y="699"/>
                  </a:lnTo>
                  <a:lnTo>
                    <a:pt x="844" y="696"/>
                  </a:lnTo>
                  <a:lnTo>
                    <a:pt x="857" y="695"/>
                  </a:lnTo>
                  <a:lnTo>
                    <a:pt x="875" y="694"/>
                  </a:lnTo>
                  <a:lnTo>
                    <a:pt x="876" y="687"/>
                  </a:lnTo>
                  <a:lnTo>
                    <a:pt x="877" y="678"/>
                  </a:lnTo>
                  <a:lnTo>
                    <a:pt x="879" y="669"/>
                  </a:lnTo>
                  <a:lnTo>
                    <a:pt x="882" y="660"/>
                  </a:lnTo>
                  <a:lnTo>
                    <a:pt x="885" y="651"/>
                  </a:lnTo>
                  <a:lnTo>
                    <a:pt x="887" y="643"/>
                  </a:lnTo>
                  <a:lnTo>
                    <a:pt x="888" y="635"/>
                  </a:lnTo>
                  <a:lnTo>
                    <a:pt x="889" y="628"/>
                  </a:lnTo>
                  <a:lnTo>
                    <a:pt x="873" y="631"/>
                  </a:lnTo>
                  <a:lnTo>
                    <a:pt x="860" y="629"/>
                  </a:lnTo>
                  <a:lnTo>
                    <a:pt x="852" y="622"/>
                  </a:lnTo>
                  <a:lnTo>
                    <a:pt x="849" y="615"/>
                  </a:lnTo>
                  <a:lnTo>
                    <a:pt x="850" y="607"/>
                  </a:lnTo>
                  <a:lnTo>
                    <a:pt x="856" y="602"/>
                  </a:lnTo>
                  <a:lnTo>
                    <a:pt x="866" y="600"/>
                  </a:lnTo>
                  <a:lnTo>
                    <a:pt x="882" y="603"/>
                  </a:lnTo>
                  <a:lnTo>
                    <a:pt x="885" y="600"/>
                  </a:lnTo>
                  <a:lnTo>
                    <a:pt x="888" y="595"/>
                  </a:lnTo>
                  <a:lnTo>
                    <a:pt x="893" y="589"/>
                  </a:lnTo>
                  <a:lnTo>
                    <a:pt x="896" y="582"/>
                  </a:lnTo>
                  <a:lnTo>
                    <a:pt x="899" y="574"/>
                  </a:lnTo>
                  <a:lnTo>
                    <a:pt x="902" y="566"/>
                  </a:lnTo>
                  <a:lnTo>
                    <a:pt x="903" y="560"/>
                  </a:lnTo>
                  <a:lnTo>
                    <a:pt x="904" y="554"/>
                  </a:lnTo>
                  <a:lnTo>
                    <a:pt x="899" y="554"/>
                  </a:lnTo>
                  <a:lnTo>
                    <a:pt x="895" y="553"/>
                  </a:lnTo>
                  <a:lnTo>
                    <a:pt x="889" y="552"/>
                  </a:lnTo>
                  <a:lnTo>
                    <a:pt x="886" y="552"/>
                  </a:lnTo>
                  <a:lnTo>
                    <a:pt x="882" y="551"/>
                  </a:lnTo>
                  <a:lnTo>
                    <a:pt x="877" y="551"/>
                  </a:lnTo>
                  <a:lnTo>
                    <a:pt x="873" y="552"/>
                  </a:lnTo>
                  <a:lnTo>
                    <a:pt x="868" y="554"/>
                  </a:lnTo>
                  <a:lnTo>
                    <a:pt x="858" y="544"/>
                  </a:lnTo>
                  <a:lnTo>
                    <a:pt x="855" y="536"/>
                  </a:lnTo>
                  <a:lnTo>
                    <a:pt x="856" y="530"/>
                  </a:lnTo>
                  <a:lnTo>
                    <a:pt x="862" y="526"/>
                  </a:lnTo>
                  <a:lnTo>
                    <a:pt x="870" y="522"/>
                  </a:lnTo>
                  <a:lnTo>
                    <a:pt x="881" y="520"/>
                  </a:lnTo>
                  <a:lnTo>
                    <a:pt x="893" y="519"/>
                  </a:lnTo>
                  <a:lnTo>
                    <a:pt x="904" y="519"/>
                  </a:lnTo>
                  <a:lnTo>
                    <a:pt x="904" y="500"/>
                  </a:lnTo>
                  <a:lnTo>
                    <a:pt x="898" y="500"/>
                  </a:lnTo>
                  <a:lnTo>
                    <a:pt x="891" y="500"/>
                  </a:lnTo>
                  <a:lnTo>
                    <a:pt x="885" y="500"/>
                  </a:lnTo>
                  <a:lnTo>
                    <a:pt x="879" y="499"/>
                  </a:lnTo>
                  <a:lnTo>
                    <a:pt x="872" y="499"/>
                  </a:lnTo>
                  <a:lnTo>
                    <a:pt x="866" y="497"/>
                  </a:lnTo>
                  <a:lnTo>
                    <a:pt x="860" y="496"/>
                  </a:lnTo>
                  <a:lnTo>
                    <a:pt x="854" y="494"/>
                  </a:lnTo>
                  <a:lnTo>
                    <a:pt x="859" y="489"/>
                  </a:lnTo>
                  <a:lnTo>
                    <a:pt x="865" y="482"/>
                  </a:lnTo>
                  <a:lnTo>
                    <a:pt x="870" y="474"/>
                  </a:lnTo>
                  <a:lnTo>
                    <a:pt x="876" y="466"/>
                  </a:lnTo>
                  <a:lnTo>
                    <a:pt x="882" y="459"/>
                  </a:lnTo>
                  <a:lnTo>
                    <a:pt x="888" y="452"/>
                  </a:lnTo>
                  <a:lnTo>
                    <a:pt x="896" y="448"/>
                  </a:lnTo>
                  <a:lnTo>
                    <a:pt x="904" y="446"/>
                  </a:lnTo>
                  <a:lnTo>
                    <a:pt x="903" y="439"/>
                  </a:lnTo>
                  <a:lnTo>
                    <a:pt x="902" y="431"/>
                  </a:lnTo>
                  <a:lnTo>
                    <a:pt x="900" y="422"/>
                  </a:lnTo>
                  <a:lnTo>
                    <a:pt x="897" y="413"/>
                  </a:lnTo>
                  <a:lnTo>
                    <a:pt x="894" y="405"/>
                  </a:lnTo>
                  <a:lnTo>
                    <a:pt x="891" y="395"/>
                  </a:lnTo>
                  <a:lnTo>
                    <a:pt x="890" y="387"/>
                  </a:lnTo>
                  <a:lnTo>
                    <a:pt x="889" y="380"/>
                  </a:lnTo>
                  <a:lnTo>
                    <a:pt x="887" y="378"/>
                  </a:lnTo>
                  <a:lnTo>
                    <a:pt x="884" y="372"/>
                  </a:lnTo>
                  <a:lnTo>
                    <a:pt x="879" y="363"/>
                  </a:lnTo>
                  <a:lnTo>
                    <a:pt x="874" y="351"/>
                  </a:lnTo>
                  <a:lnTo>
                    <a:pt x="868" y="336"/>
                  </a:lnTo>
                  <a:lnTo>
                    <a:pt x="861" y="320"/>
                  </a:lnTo>
                  <a:lnTo>
                    <a:pt x="853" y="303"/>
                  </a:lnTo>
                  <a:lnTo>
                    <a:pt x="846" y="283"/>
                  </a:lnTo>
                  <a:lnTo>
                    <a:pt x="838" y="265"/>
                  </a:lnTo>
                  <a:lnTo>
                    <a:pt x="829" y="247"/>
                  </a:lnTo>
                  <a:lnTo>
                    <a:pt x="821" y="229"/>
                  </a:lnTo>
                  <a:lnTo>
                    <a:pt x="814" y="212"/>
                  </a:lnTo>
                  <a:lnTo>
                    <a:pt x="807" y="198"/>
                  </a:lnTo>
                  <a:lnTo>
                    <a:pt x="800" y="186"/>
                  </a:lnTo>
                  <a:lnTo>
                    <a:pt x="795" y="175"/>
                  </a:lnTo>
                  <a:lnTo>
                    <a:pt x="790" y="169"/>
                  </a:lnTo>
                  <a:lnTo>
                    <a:pt x="782" y="161"/>
                  </a:lnTo>
                  <a:lnTo>
                    <a:pt x="769" y="150"/>
                  </a:lnTo>
                  <a:lnTo>
                    <a:pt x="755" y="137"/>
                  </a:lnTo>
                  <a:lnTo>
                    <a:pt x="739" y="122"/>
                  </a:lnTo>
                  <a:lnTo>
                    <a:pt x="724" y="107"/>
                  </a:lnTo>
                  <a:lnTo>
                    <a:pt x="710" y="94"/>
                  </a:lnTo>
                  <a:lnTo>
                    <a:pt x="701" y="83"/>
                  </a:lnTo>
                  <a:lnTo>
                    <a:pt x="698" y="74"/>
                  </a:lnTo>
                  <a:lnTo>
                    <a:pt x="685" y="73"/>
                  </a:lnTo>
                  <a:lnTo>
                    <a:pt x="669" y="69"/>
                  </a:lnTo>
                  <a:lnTo>
                    <a:pt x="650" y="65"/>
                  </a:lnTo>
                  <a:lnTo>
                    <a:pt x="635" y="58"/>
                  </a:lnTo>
                  <a:lnTo>
                    <a:pt x="623" y="52"/>
                  </a:lnTo>
                  <a:lnTo>
                    <a:pt x="617" y="48"/>
                  </a:lnTo>
                  <a:lnTo>
                    <a:pt x="620" y="44"/>
                  </a:lnTo>
                  <a:lnTo>
                    <a:pt x="635" y="43"/>
                  </a:lnTo>
                  <a:lnTo>
                    <a:pt x="609" y="34"/>
                  </a:lnTo>
                  <a:lnTo>
                    <a:pt x="585" y="25"/>
                  </a:lnTo>
                  <a:lnTo>
                    <a:pt x="561" y="18"/>
                  </a:lnTo>
                  <a:lnTo>
                    <a:pt x="536" y="12"/>
                  </a:lnTo>
                  <a:lnTo>
                    <a:pt x="512" y="7"/>
                  </a:lnTo>
                  <a:lnTo>
                    <a:pt x="488" y="3"/>
                  </a:lnTo>
                  <a:lnTo>
                    <a:pt x="464" y="1"/>
                  </a:lnTo>
                  <a:lnTo>
                    <a:pt x="439" y="0"/>
                  </a:lnTo>
                  <a:lnTo>
                    <a:pt x="415" y="0"/>
                  </a:lnTo>
                  <a:lnTo>
                    <a:pt x="391" y="2"/>
                  </a:lnTo>
                  <a:lnTo>
                    <a:pt x="366" y="5"/>
                  </a:lnTo>
                  <a:lnTo>
                    <a:pt x="342" y="11"/>
                  </a:lnTo>
                  <a:lnTo>
                    <a:pt x="316" y="17"/>
                  </a:lnTo>
                  <a:lnTo>
                    <a:pt x="291" y="24"/>
                  </a:lnTo>
                  <a:lnTo>
                    <a:pt x="265" y="33"/>
                  </a:lnTo>
                  <a:lnTo>
                    <a:pt x="239" y="43"/>
                  </a:lnTo>
                  <a:lnTo>
                    <a:pt x="253" y="49"/>
                  </a:lnTo>
                  <a:lnTo>
                    <a:pt x="239" y="59"/>
                  </a:lnTo>
                  <a:lnTo>
                    <a:pt x="224" y="68"/>
                  </a:lnTo>
                  <a:lnTo>
                    <a:pt x="207" y="75"/>
                  </a:lnTo>
                  <a:lnTo>
                    <a:pt x="191" y="81"/>
                  </a:lnTo>
                  <a:lnTo>
                    <a:pt x="176" y="88"/>
                  </a:lnTo>
                  <a:lnTo>
                    <a:pt x="162" y="97"/>
                  </a:lnTo>
                  <a:lnTo>
                    <a:pt x="149" y="107"/>
                  </a:lnTo>
                  <a:lnTo>
                    <a:pt x="140" y="122"/>
                  </a:lnTo>
                  <a:lnTo>
                    <a:pt x="145" y="122"/>
                  </a:lnTo>
                  <a:lnTo>
                    <a:pt x="150" y="122"/>
                  </a:lnTo>
                  <a:lnTo>
                    <a:pt x="155" y="122"/>
                  </a:lnTo>
                  <a:lnTo>
                    <a:pt x="161" y="123"/>
                  </a:lnTo>
                  <a:lnTo>
                    <a:pt x="167" y="123"/>
                  </a:lnTo>
                  <a:lnTo>
                    <a:pt x="172" y="125"/>
                  </a:lnTo>
                  <a:lnTo>
                    <a:pt x="177" y="126"/>
                  </a:lnTo>
                  <a:lnTo>
                    <a:pt x="183" y="128"/>
                  </a:lnTo>
                  <a:lnTo>
                    <a:pt x="180" y="134"/>
                  </a:lnTo>
                  <a:lnTo>
                    <a:pt x="175" y="139"/>
                  </a:lnTo>
                  <a:lnTo>
                    <a:pt x="170" y="143"/>
                  </a:lnTo>
                  <a:lnTo>
                    <a:pt x="163" y="146"/>
                  </a:lnTo>
                  <a:lnTo>
                    <a:pt x="155" y="148"/>
                  </a:lnTo>
                  <a:lnTo>
                    <a:pt x="148" y="148"/>
                  </a:lnTo>
                  <a:lnTo>
                    <a:pt x="141" y="148"/>
                  </a:lnTo>
                  <a:lnTo>
                    <a:pt x="133" y="146"/>
                  </a:lnTo>
                  <a:lnTo>
                    <a:pt x="125" y="149"/>
                  </a:lnTo>
                  <a:lnTo>
                    <a:pt x="115" y="154"/>
                  </a:lnTo>
                  <a:lnTo>
                    <a:pt x="106" y="161"/>
                  </a:lnTo>
                  <a:lnTo>
                    <a:pt x="96" y="169"/>
                  </a:lnTo>
                  <a:lnTo>
                    <a:pt x="88" y="178"/>
                  </a:lnTo>
                  <a:lnTo>
                    <a:pt x="82" y="187"/>
                  </a:lnTo>
                  <a:lnTo>
                    <a:pt x="78" y="197"/>
                  </a:lnTo>
                  <a:lnTo>
                    <a:pt x="76" y="206"/>
                  </a:lnTo>
                  <a:lnTo>
                    <a:pt x="84" y="208"/>
                  </a:lnTo>
                  <a:lnTo>
                    <a:pt x="86" y="213"/>
                  </a:lnTo>
                  <a:lnTo>
                    <a:pt x="85" y="221"/>
                  </a:lnTo>
                  <a:lnTo>
                    <a:pt x="81" y="229"/>
                  </a:lnTo>
                  <a:lnTo>
                    <a:pt x="74" y="239"/>
                  </a:lnTo>
                  <a:lnTo>
                    <a:pt x="66" y="247"/>
                  </a:lnTo>
                  <a:lnTo>
                    <a:pt x="57" y="252"/>
                  </a:lnTo>
                  <a:lnTo>
                    <a:pt x="49" y="254"/>
                  </a:lnTo>
                  <a:lnTo>
                    <a:pt x="47" y="259"/>
                  </a:lnTo>
                  <a:lnTo>
                    <a:pt x="41" y="266"/>
                  </a:lnTo>
                  <a:lnTo>
                    <a:pt x="36" y="273"/>
                  </a:lnTo>
                  <a:lnTo>
                    <a:pt x="34" y="278"/>
                  </a:lnTo>
                  <a:lnTo>
                    <a:pt x="39" y="279"/>
                  </a:lnTo>
                  <a:lnTo>
                    <a:pt x="45" y="282"/>
                  </a:lnTo>
                  <a:lnTo>
                    <a:pt x="48" y="286"/>
                  </a:lnTo>
                  <a:lnTo>
                    <a:pt x="49" y="29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89" name="Freeform 53"/>
            <p:cNvSpPr>
              <a:spLocks/>
            </p:cNvSpPr>
            <p:nvPr/>
          </p:nvSpPr>
          <p:spPr bwMode="auto">
            <a:xfrm>
              <a:off x="3592" y="2270"/>
              <a:ext cx="289" cy="326"/>
            </a:xfrm>
            <a:custGeom>
              <a:avLst/>
              <a:gdLst>
                <a:gd name="T0" fmla="*/ 646 w 869"/>
                <a:gd name="T1" fmla="*/ 277 h 978"/>
                <a:gd name="T2" fmla="*/ 689 w 869"/>
                <a:gd name="T3" fmla="*/ 242 h 978"/>
                <a:gd name="T4" fmla="*/ 660 w 869"/>
                <a:gd name="T5" fmla="*/ 226 h 978"/>
                <a:gd name="T6" fmla="*/ 697 w 869"/>
                <a:gd name="T7" fmla="*/ 179 h 978"/>
                <a:gd name="T8" fmla="*/ 736 w 869"/>
                <a:gd name="T9" fmla="*/ 161 h 978"/>
                <a:gd name="T10" fmla="*/ 717 w 869"/>
                <a:gd name="T11" fmla="*/ 114 h 978"/>
                <a:gd name="T12" fmla="*/ 795 w 869"/>
                <a:gd name="T13" fmla="*/ 61 h 978"/>
                <a:gd name="T14" fmla="*/ 794 w 869"/>
                <a:gd name="T15" fmla="*/ 1 h 978"/>
                <a:gd name="T16" fmla="*/ 609 w 869"/>
                <a:gd name="T17" fmla="*/ 3 h 978"/>
                <a:gd name="T18" fmla="*/ 582 w 869"/>
                <a:gd name="T19" fmla="*/ 25 h 978"/>
                <a:gd name="T20" fmla="*/ 540 w 869"/>
                <a:gd name="T21" fmla="*/ 44 h 978"/>
                <a:gd name="T22" fmla="*/ 478 w 869"/>
                <a:gd name="T23" fmla="*/ 159 h 978"/>
                <a:gd name="T24" fmla="*/ 406 w 869"/>
                <a:gd name="T25" fmla="*/ 246 h 978"/>
                <a:gd name="T26" fmla="*/ 342 w 869"/>
                <a:gd name="T27" fmla="*/ 188 h 978"/>
                <a:gd name="T28" fmla="*/ 372 w 869"/>
                <a:gd name="T29" fmla="*/ 163 h 978"/>
                <a:gd name="T30" fmla="*/ 288 w 869"/>
                <a:gd name="T31" fmla="*/ 103 h 978"/>
                <a:gd name="T32" fmla="*/ 331 w 869"/>
                <a:gd name="T33" fmla="*/ 78 h 978"/>
                <a:gd name="T34" fmla="*/ 246 w 869"/>
                <a:gd name="T35" fmla="*/ 47 h 978"/>
                <a:gd name="T36" fmla="*/ 271 w 869"/>
                <a:gd name="T37" fmla="*/ 22 h 978"/>
                <a:gd name="T38" fmla="*/ 241 w 869"/>
                <a:gd name="T39" fmla="*/ 3 h 978"/>
                <a:gd name="T40" fmla="*/ 62 w 869"/>
                <a:gd name="T41" fmla="*/ 1 h 978"/>
                <a:gd name="T42" fmla="*/ 81 w 869"/>
                <a:gd name="T43" fmla="*/ 36 h 978"/>
                <a:gd name="T44" fmla="*/ 91 w 869"/>
                <a:gd name="T45" fmla="*/ 110 h 978"/>
                <a:gd name="T46" fmla="*/ 168 w 869"/>
                <a:gd name="T47" fmla="*/ 220 h 978"/>
                <a:gd name="T48" fmla="*/ 204 w 869"/>
                <a:gd name="T49" fmla="*/ 253 h 978"/>
                <a:gd name="T50" fmla="*/ 250 w 869"/>
                <a:gd name="T51" fmla="*/ 282 h 978"/>
                <a:gd name="T52" fmla="*/ 252 w 869"/>
                <a:gd name="T53" fmla="*/ 329 h 978"/>
                <a:gd name="T54" fmla="*/ 283 w 869"/>
                <a:gd name="T55" fmla="*/ 361 h 978"/>
                <a:gd name="T56" fmla="*/ 255 w 869"/>
                <a:gd name="T57" fmla="*/ 369 h 978"/>
                <a:gd name="T58" fmla="*/ 290 w 869"/>
                <a:gd name="T59" fmla="*/ 423 h 978"/>
                <a:gd name="T60" fmla="*/ 290 w 869"/>
                <a:gd name="T61" fmla="*/ 496 h 978"/>
                <a:gd name="T62" fmla="*/ 292 w 869"/>
                <a:gd name="T63" fmla="*/ 521 h 978"/>
                <a:gd name="T64" fmla="*/ 255 w 869"/>
                <a:gd name="T65" fmla="*/ 555 h 978"/>
                <a:gd name="T66" fmla="*/ 261 w 869"/>
                <a:gd name="T67" fmla="*/ 586 h 978"/>
                <a:gd name="T68" fmla="*/ 219 w 869"/>
                <a:gd name="T69" fmla="*/ 616 h 978"/>
                <a:gd name="T70" fmla="*/ 208 w 869"/>
                <a:gd name="T71" fmla="*/ 637 h 978"/>
                <a:gd name="T72" fmla="*/ 212 w 869"/>
                <a:gd name="T73" fmla="*/ 670 h 978"/>
                <a:gd name="T74" fmla="*/ 149 w 869"/>
                <a:gd name="T75" fmla="*/ 742 h 978"/>
                <a:gd name="T76" fmla="*/ 99 w 869"/>
                <a:gd name="T77" fmla="*/ 820 h 978"/>
                <a:gd name="T78" fmla="*/ 36 w 869"/>
                <a:gd name="T79" fmla="*/ 911 h 978"/>
                <a:gd name="T80" fmla="*/ 49 w 869"/>
                <a:gd name="T81" fmla="*/ 953 h 978"/>
                <a:gd name="T82" fmla="*/ 0 w 869"/>
                <a:gd name="T83" fmla="*/ 977 h 978"/>
                <a:gd name="T84" fmla="*/ 146 w 869"/>
                <a:gd name="T85" fmla="*/ 978 h 978"/>
                <a:gd name="T86" fmla="*/ 269 w 869"/>
                <a:gd name="T87" fmla="*/ 965 h 978"/>
                <a:gd name="T88" fmla="*/ 296 w 869"/>
                <a:gd name="T89" fmla="*/ 911 h 978"/>
                <a:gd name="T90" fmla="*/ 318 w 869"/>
                <a:gd name="T91" fmla="*/ 850 h 978"/>
                <a:gd name="T92" fmla="*/ 334 w 869"/>
                <a:gd name="T93" fmla="*/ 821 h 978"/>
                <a:gd name="T94" fmla="*/ 368 w 869"/>
                <a:gd name="T95" fmla="*/ 732 h 978"/>
                <a:gd name="T96" fmla="*/ 426 w 869"/>
                <a:gd name="T97" fmla="*/ 626 h 978"/>
                <a:gd name="T98" fmla="*/ 489 w 869"/>
                <a:gd name="T99" fmla="*/ 714 h 978"/>
                <a:gd name="T100" fmla="*/ 529 w 869"/>
                <a:gd name="T101" fmla="*/ 770 h 978"/>
                <a:gd name="T102" fmla="*/ 530 w 869"/>
                <a:gd name="T103" fmla="*/ 810 h 978"/>
                <a:gd name="T104" fmla="*/ 558 w 869"/>
                <a:gd name="T105" fmla="*/ 839 h 978"/>
                <a:gd name="T106" fmla="*/ 617 w 869"/>
                <a:gd name="T107" fmla="*/ 955 h 978"/>
                <a:gd name="T108" fmla="*/ 863 w 869"/>
                <a:gd name="T109" fmla="*/ 949 h 978"/>
                <a:gd name="T110" fmla="*/ 774 w 869"/>
                <a:gd name="T111" fmla="*/ 819 h 978"/>
                <a:gd name="T112" fmla="*/ 710 w 869"/>
                <a:gd name="T113" fmla="*/ 745 h 978"/>
                <a:gd name="T114" fmla="*/ 693 w 869"/>
                <a:gd name="T115" fmla="*/ 717 h 978"/>
                <a:gd name="T116" fmla="*/ 671 w 869"/>
                <a:gd name="T117" fmla="*/ 653 h 978"/>
                <a:gd name="T118" fmla="*/ 645 w 869"/>
                <a:gd name="T119" fmla="*/ 611 h 978"/>
                <a:gd name="T120" fmla="*/ 616 w 869"/>
                <a:gd name="T121" fmla="*/ 561 h 978"/>
                <a:gd name="T122" fmla="*/ 587 w 869"/>
                <a:gd name="T123" fmla="*/ 482 h 978"/>
                <a:gd name="T124" fmla="*/ 605 w 869"/>
                <a:gd name="T125" fmla="*/ 396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69" h="978">
                  <a:moveTo>
                    <a:pt x="643" y="314"/>
                  </a:moveTo>
                  <a:lnTo>
                    <a:pt x="645" y="309"/>
                  </a:lnTo>
                  <a:lnTo>
                    <a:pt x="650" y="302"/>
                  </a:lnTo>
                  <a:lnTo>
                    <a:pt x="655" y="294"/>
                  </a:lnTo>
                  <a:lnTo>
                    <a:pt x="657" y="285"/>
                  </a:lnTo>
                  <a:lnTo>
                    <a:pt x="649" y="284"/>
                  </a:lnTo>
                  <a:lnTo>
                    <a:pt x="646" y="281"/>
                  </a:lnTo>
                  <a:lnTo>
                    <a:pt x="646" y="277"/>
                  </a:lnTo>
                  <a:lnTo>
                    <a:pt x="650" y="273"/>
                  </a:lnTo>
                  <a:lnTo>
                    <a:pt x="655" y="269"/>
                  </a:lnTo>
                  <a:lnTo>
                    <a:pt x="662" y="264"/>
                  </a:lnTo>
                  <a:lnTo>
                    <a:pt x="670" y="261"/>
                  </a:lnTo>
                  <a:lnTo>
                    <a:pt x="678" y="260"/>
                  </a:lnTo>
                  <a:lnTo>
                    <a:pt x="680" y="255"/>
                  </a:lnTo>
                  <a:lnTo>
                    <a:pt x="685" y="248"/>
                  </a:lnTo>
                  <a:lnTo>
                    <a:pt x="689" y="242"/>
                  </a:lnTo>
                  <a:lnTo>
                    <a:pt x="691" y="237"/>
                  </a:lnTo>
                  <a:lnTo>
                    <a:pt x="686" y="236"/>
                  </a:lnTo>
                  <a:lnTo>
                    <a:pt x="681" y="235"/>
                  </a:lnTo>
                  <a:lnTo>
                    <a:pt x="676" y="233"/>
                  </a:lnTo>
                  <a:lnTo>
                    <a:pt x="672" y="231"/>
                  </a:lnTo>
                  <a:lnTo>
                    <a:pt x="667" y="229"/>
                  </a:lnTo>
                  <a:lnTo>
                    <a:pt x="663" y="227"/>
                  </a:lnTo>
                  <a:lnTo>
                    <a:pt x="660" y="226"/>
                  </a:lnTo>
                  <a:lnTo>
                    <a:pt x="657" y="225"/>
                  </a:lnTo>
                  <a:lnTo>
                    <a:pt x="659" y="222"/>
                  </a:lnTo>
                  <a:lnTo>
                    <a:pt x="663" y="214"/>
                  </a:lnTo>
                  <a:lnTo>
                    <a:pt x="670" y="203"/>
                  </a:lnTo>
                  <a:lnTo>
                    <a:pt x="678" y="193"/>
                  </a:lnTo>
                  <a:lnTo>
                    <a:pt x="685" y="184"/>
                  </a:lnTo>
                  <a:lnTo>
                    <a:pt x="692" y="179"/>
                  </a:lnTo>
                  <a:lnTo>
                    <a:pt x="697" y="179"/>
                  </a:lnTo>
                  <a:lnTo>
                    <a:pt x="699" y="188"/>
                  </a:lnTo>
                  <a:lnTo>
                    <a:pt x="705" y="187"/>
                  </a:lnTo>
                  <a:lnTo>
                    <a:pt x="711" y="185"/>
                  </a:lnTo>
                  <a:lnTo>
                    <a:pt x="718" y="184"/>
                  </a:lnTo>
                  <a:lnTo>
                    <a:pt x="727" y="183"/>
                  </a:lnTo>
                  <a:lnTo>
                    <a:pt x="728" y="176"/>
                  </a:lnTo>
                  <a:lnTo>
                    <a:pt x="731" y="169"/>
                  </a:lnTo>
                  <a:lnTo>
                    <a:pt x="736" y="161"/>
                  </a:lnTo>
                  <a:lnTo>
                    <a:pt x="741" y="152"/>
                  </a:lnTo>
                  <a:lnTo>
                    <a:pt x="746" y="144"/>
                  </a:lnTo>
                  <a:lnTo>
                    <a:pt x="752" y="136"/>
                  </a:lnTo>
                  <a:lnTo>
                    <a:pt x="755" y="129"/>
                  </a:lnTo>
                  <a:lnTo>
                    <a:pt x="756" y="122"/>
                  </a:lnTo>
                  <a:lnTo>
                    <a:pt x="734" y="121"/>
                  </a:lnTo>
                  <a:lnTo>
                    <a:pt x="721" y="118"/>
                  </a:lnTo>
                  <a:lnTo>
                    <a:pt x="717" y="114"/>
                  </a:lnTo>
                  <a:lnTo>
                    <a:pt x="719" y="110"/>
                  </a:lnTo>
                  <a:lnTo>
                    <a:pt x="727" y="106"/>
                  </a:lnTo>
                  <a:lnTo>
                    <a:pt x="740" y="102"/>
                  </a:lnTo>
                  <a:lnTo>
                    <a:pt x="757" y="99"/>
                  </a:lnTo>
                  <a:lnTo>
                    <a:pt x="777" y="98"/>
                  </a:lnTo>
                  <a:lnTo>
                    <a:pt x="779" y="86"/>
                  </a:lnTo>
                  <a:lnTo>
                    <a:pt x="786" y="73"/>
                  </a:lnTo>
                  <a:lnTo>
                    <a:pt x="795" y="61"/>
                  </a:lnTo>
                  <a:lnTo>
                    <a:pt x="805" y="48"/>
                  </a:lnTo>
                  <a:lnTo>
                    <a:pt x="816" y="35"/>
                  </a:lnTo>
                  <a:lnTo>
                    <a:pt x="825" y="23"/>
                  </a:lnTo>
                  <a:lnTo>
                    <a:pt x="832" y="12"/>
                  </a:lnTo>
                  <a:lnTo>
                    <a:pt x="834" y="2"/>
                  </a:lnTo>
                  <a:lnTo>
                    <a:pt x="825" y="2"/>
                  </a:lnTo>
                  <a:lnTo>
                    <a:pt x="812" y="2"/>
                  </a:lnTo>
                  <a:lnTo>
                    <a:pt x="794" y="1"/>
                  </a:lnTo>
                  <a:lnTo>
                    <a:pt x="775" y="1"/>
                  </a:lnTo>
                  <a:lnTo>
                    <a:pt x="753" y="0"/>
                  </a:lnTo>
                  <a:lnTo>
                    <a:pt x="729" y="0"/>
                  </a:lnTo>
                  <a:lnTo>
                    <a:pt x="704" y="0"/>
                  </a:lnTo>
                  <a:lnTo>
                    <a:pt x="679" y="0"/>
                  </a:lnTo>
                  <a:lnTo>
                    <a:pt x="655" y="0"/>
                  </a:lnTo>
                  <a:lnTo>
                    <a:pt x="631" y="1"/>
                  </a:lnTo>
                  <a:lnTo>
                    <a:pt x="609" y="3"/>
                  </a:lnTo>
                  <a:lnTo>
                    <a:pt x="591" y="5"/>
                  </a:lnTo>
                  <a:lnTo>
                    <a:pt x="574" y="7"/>
                  </a:lnTo>
                  <a:lnTo>
                    <a:pt x="562" y="11"/>
                  </a:lnTo>
                  <a:lnTo>
                    <a:pt x="554" y="15"/>
                  </a:lnTo>
                  <a:lnTo>
                    <a:pt x="551" y="20"/>
                  </a:lnTo>
                  <a:lnTo>
                    <a:pt x="562" y="21"/>
                  </a:lnTo>
                  <a:lnTo>
                    <a:pt x="572" y="22"/>
                  </a:lnTo>
                  <a:lnTo>
                    <a:pt x="582" y="25"/>
                  </a:lnTo>
                  <a:lnTo>
                    <a:pt x="589" y="28"/>
                  </a:lnTo>
                  <a:lnTo>
                    <a:pt x="592" y="33"/>
                  </a:lnTo>
                  <a:lnTo>
                    <a:pt x="591" y="38"/>
                  </a:lnTo>
                  <a:lnTo>
                    <a:pt x="585" y="45"/>
                  </a:lnTo>
                  <a:lnTo>
                    <a:pt x="572" y="51"/>
                  </a:lnTo>
                  <a:lnTo>
                    <a:pt x="565" y="37"/>
                  </a:lnTo>
                  <a:lnTo>
                    <a:pt x="551" y="32"/>
                  </a:lnTo>
                  <a:lnTo>
                    <a:pt x="540" y="44"/>
                  </a:lnTo>
                  <a:lnTo>
                    <a:pt x="530" y="55"/>
                  </a:lnTo>
                  <a:lnTo>
                    <a:pt x="520" y="68"/>
                  </a:lnTo>
                  <a:lnTo>
                    <a:pt x="512" y="82"/>
                  </a:lnTo>
                  <a:lnTo>
                    <a:pt x="505" y="96"/>
                  </a:lnTo>
                  <a:lnTo>
                    <a:pt x="498" y="112"/>
                  </a:lnTo>
                  <a:lnTo>
                    <a:pt x="491" y="128"/>
                  </a:lnTo>
                  <a:lnTo>
                    <a:pt x="485" y="143"/>
                  </a:lnTo>
                  <a:lnTo>
                    <a:pt x="478" y="159"/>
                  </a:lnTo>
                  <a:lnTo>
                    <a:pt x="471" y="175"/>
                  </a:lnTo>
                  <a:lnTo>
                    <a:pt x="463" y="190"/>
                  </a:lnTo>
                  <a:lnTo>
                    <a:pt x="456" y="204"/>
                  </a:lnTo>
                  <a:lnTo>
                    <a:pt x="448" y="219"/>
                  </a:lnTo>
                  <a:lnTo>
                    <a:pt x="439" y="232"/>
                  </a:lnTo>
                  <a:lnTo>
                    <a:pt x="429" y="243"/>
                  </a:lnTo>
                  <a:lnTo>
                    <a:pt x="418" y="254"/>
                  </a:lnTo>
                  <a:lnTo>
                    <a:pt x="406" y="246"/>
                  </a:lnTo>
                  <a:lnTo>
                    <a:pt x="395" y="238"/>
                  </a:lnTo>
                  <a:lnTo>
                    <a:pt x="384" y="231"/>
                  </a:lnTo>
                  <a:lnTo>
                    <a:pt x="373" y="224"/>
                  </a:lnTo>
                  <a:lnTo>
                    <a:pt x="363" y="217"/>
                  </a:lnTo>
                  <a:lnTo>
                    <a:pt x="353" y="208"/>
                  </a:lnTo>
                  <a:lnTo>
                    <a:pt x="345" y="198"/>
                  </a:lnTo>
                  <a:lnTo>
                    <a:pt x="339" y="188"/>
                  </a:lnTo>
                  <a:lnTo>
                    <a:pt x="342" y="188"/>
                  </a:lnTo>
                  <a:lnTo>
                    <a:pt x="345" y="187"/>
                  </a:lnTo>
                  <a:lnTo>
                    <a:pt x="349" y="186"/>
                  </a:lnTo>
                  <a:lnTo>
                    <a:pt x="354" y="185"/>
                  </a:lnTo>
                  <a:lnTo>
                    <a:pt x="360" y="185"/>
                  </a:lnTo>
                  <a:lnTo>
                    <a:pt x="365" y="184"/>
                  </a:lnTo>
                  <a:lnTo>
                    <a:pt x="370" y="183"/>
                  </a:lnTo>
                  <a:lnTo>
                    <a:pt x="375" y="183"/>
                  </a:lnTo>
                  <a:lnTo>
                    <a:pt x="372" y="163"/>
                  </a:lnTo>
                  <a:lnTo>
                    <a:pt x="365" y="148"/>
                  </a:lnTo>
                  <a:lnTo>
                    <a:pt x="353" y="137"/>
                  </a:lnTo>
                  <a:lnTo>
                    <a:pt x="339" y="130"/>
                  </a:lnTo>
                  <a:lnTo>
                    <a:pt x="324" y="124"/>
                  </a:lnTo>
                  <a:lnTo>
                    <a:pt x="309" y="118"/>
                  </a:lnTo>
                  <a:lnTo>
                    <a:pt x="295" y="112"/>
                  </a:lnTo>
                  <a:lnTo>
                    <a:pt x="283" y="105"/>
                  </a:lnTo>
                  <a:lnTo>
                    <a:pt x="288" y="103"/>
                  </a:lnTo>
                  <a:lnTo>
                    <a:pt x="294" y="101"/>
                  </a:lnTo>
                  <a:lnTo>
                    <a:pt x="301" y="100"/>
                  </a:lnTo>
                  <a:lnTo>
                    <a:pt x="308" y="99"/>
                  </a:lnTo>
                  <a:lnTo>
                    <a:pt x="314" y="98"/>
                  </a:lnTo>
                  <a:lnTo>
                    <a:pt x="321" y="98"/>
                  </a:lnTo>
                  <a:lnTo>
                    <a:pt x="327" y="98"/>
                  </a:lnTo>
                  <a:lnTo>
                    <a:pt x="333" y="98"/>
                  </a:lnTo>
                  <a:lnTo>
                    <a:pt x="331" y="78"/>
                  </a:lnTo>
                  <a:lnTo>
                    <a:pt x="326" y="66"/>
                  </a:lnTo>
                  <a:lnTo>
                    <a:pt x="318" y="58"/>
                  </a:lnTo>
                  <a:lnTo>
                    <a:pt x="308" y="53"/>
                  </a:lnTo>
                  <a:lnTo>
                    <a:pt x="295" y="51"/>
                  </a:lnTo>
                  <a:lnTo>
                    <a:pt x="282" y="49"/>
                  </a:lnTo>
                  <a:lnTo>
                    <a:pt x="268" y="48"/>
                  </a:lnTo>
                  <a:lnTo>
                    <a:pt x="255" y="44"/>
                  </a:lnTo>
                  <a:lnTo>
                    <a:pt x="246" y="47"/>
                  </a:lnTo>
                  <a:lnTo>
                    <a:pt x="237" y="45"/>
                  </a:lnTo>
                  <a:lnTo>
                    <a:pt x="231" y="39"/>
                  </a:lnTo>
                  <a:lnTo>
                    <a:pt x="226" y="32"/>
                  </a:lnTo>
                  <a:lnTo>
                    <a:pt x="234" y="30"/>
                  </a:lnTo>
                  <a:lnTo>
                    <a:pt x="244" y="28"/>
                  </a:lnTo>
                  <a:lnTo>
                    <a:pt x="253" y="26"/>
                  </a:lnTo>
                  <a:lnTo>
                    <a:pt x="262" y="24"/>
                  </a:lnTo>
                  <a:lnTo>
                    <a:pt x="271" y="22"/>
                  </a:lnTo>
                  <a:lnTo>
                    <a:pt x="280" y="21"/>
                  </a:lnTo>
                  <a:lnTo>
                    <a:pt x="288" y="20"/>
                  </a:lnTo>
                  <a:lnTo>
                    <a:pt x="296" y="20"/>
                  </a:lnTo>
                  <a:lnTo>
                    <a:pt x="293" y="15"/>
                  </a:lnTo>
                  <a:lnTo>
                    <a:pt x="286" y="11"/>
                  </a:lnTo>
                  <a:lnTo>
                    <a:pt x="275" y="7"/>
                  </a:lnTo>
                  <a:lnTo>
                    <a:pt x="260" y="5"/>
                  </a:lnTo>
                  <a:lnTo>
                    <a:pt x="241" y="3"/>
                  </a:lnTo>
                  <a:lnTo>
                    <a:pt x="220" y="1"/>
                  </a:lnTo>
                  <a:lnTo>
                    <a:pt x="198" y="0"/>
                  </a:lnTo>
                  <a:lnTo>
                    <a:pt x="174" y="0"/>
                  </a:lnTo>
                  <a:lnTo>
                    <a:pt x="151" y="0"/>
                  </a:lnTo>
                  <a:lnTo>
                    <a:pt x="126" y="0"/>
                  </a:lnTo>
                  <a:lnTo>
                    <a:pt x="104" y="0"/>
                  </a:lnTo>
                  <a:lnTo>
                    <a:pt x="82" y="1"/>
                  </a:lnTo>
                  <a:lnTo>
                    <a:pt x="62" y="1"/>
                  </a:lnTo>
                  <a:lnTo>
                    <a:pt x="45" y="2"/>
                  </a:lnTo>
                  <a:lnTo>
                    <a:pt x="32" y="2"/>
                  </a:lnTo>
                  <a:lnTo>
                    <a:pt x="22" y="2"/>
                  </a:lnTo>
                  <a:lnTo>
                    <a:pt x="27" y="6"/>
                  </a:lnTo>
                  <a:lnTo>
                    <a:pt x="39" y="12"/>
                  </a:lnTo>
                  <a:lnTo>
                    <a:pt x="54" y="20"/>
                  </a:lnTo>
                  <a:lnTo>
                    <a:pt x="69" y="28"/>
                  </a:lnTo>
                  <a:lnTo>
                    <a:pt x="81" y="36"/>
                  </a:lnTo>
                  <a:lnTo>
                    <a:pt x="84" y="44"/>
                  </a:lnTo>
                  <a:lnTo>
                    <a:pt x="75" y="49"/>
                  </a:lnTo>
                  <a:lnTo>
                    <a:pt x="49" y="51"/>
                  </a:lnTo>
                  <a:lnTo>
                    <a:pt x="54" y="59"/>
                  </a:lnTo>
                  <a:lnTo>
                    <a:pt x="61" y="69"/>
                  </a:lnTo>
                  <a:lnTo>
                    <a:pt x="69" y="81"/>
                  </a:lnTo>
                  <a:lnTo>
                    <a:pt x="80" y="94"/>
                  </a:lnTo>
                  <a:lnTo>
                    <a:pt x="91" y="110"/>
                  </a:lnTo>
                  <a:lnTo>
                    <a:pt x="102" y="125"/>
                  </a:lnTo>
                  <a:lnTo>
                    <a:pt x="113" y="140"/>
                  </a:lnTo>
                  <a:lnTo>
                    <a:pt x="125" y="157"/>
                  </a:lnTo>
                  <a:lnTo>
                    <a:pt x="137" y="172"/>
                  </a:lnTo>
                  <a:lnTo>
                    <a:pt x="146" y="186"/>
                  </a:lnTo>
                  <a:lnTo>
                    <a:pt x="155" y="199"/>
                  </a:lnTo>
                  <a:lnTo>
                    <a:pt x="162" y="211"/>
                  </a:lnTo>
                  <a:lnTo>
                    <a:pt x="168" y="220"/>
                  </a:lnTo>
                  <a:lnTo>
                    <a:pt x="171" y="227"/>
                  </a:lnTo>
                  <a:lnTo>
                    <a:pt x="171" y="230"/>
                  </a:lnTo>
                  <a:lnTo>
                    <a:pt x="169" y="231"/>
                  </a:lnTo>
                  <a:lnTo>
                    <a:pt x="171" y="235"/>
                  </a:lnTo>
                  <a:lnTo>
                    <a:pt x="176" y="240"/>
                  </a:lnTo>
                  <a:lnTo>
                    <a:pt x="183" y="244"/>
                  </a:lnTo>
                  <a:lnTo>
                    <a:pt x="193" y="249"/>
                  </a:lnTo>
                  <a:lnTo>
                    <a:pt x="204" y="253"/>
                  </a:lnTo>
                  <a:lnTo>
                    <a:pt x="214" y="258"/>
                  </a:lnTo>
                  <a:lnTo>
                    <a:pt x="225" y="262"/>
                  </a:lnTo>
                  <a:lnTo>
                    <a:pt x="235" y="267"/>
                  </a:lnTo>
                  <a:lnTo>
                    <a:pt x="244" y="271"/>
                  </a:lnTo>
                  <a:lnTo>
                    <a:pt x="251" y="274"/>
                  </a:lnTo>
                  <a:lnTo>
                    <a:pt x="254" y="277"/>
                  </a:lnTo>
                  <a:lnTo>
                    <a:pt x="254" y="280"/>
                  </a:lnTo>
                  <a:lnTo>
                    <a:pt x="250" y="282"/>
                  </a:lnTo>
                  <a:lnTo>
                    <a:pt x="240" y="284"/>
                  </a:lnTo>
                  <a:lnTo>
                    <a:pt x="226" y="285"/>
                  </a:lnTo>
                  <a:lnTo>
                    <a:pt x="206" y="285"/>
                  </a:lnTo>
                  <a:lnTo>
                    <a:pt x="208" y="297"/>
                  </a:lnTo>
                  <a:lnTo>
                    <a:pt x="215" y="308"/>
                  </a:lnTo>
                  <a:lnTo>
                    <a:pt x="225" y="317"/>
                  </a:lnTo>
                  <a:lnTo>
                    <a:pt x="237" y="324"/>
                  </a:lnTo>
                  <a:lnTo>
                    <a:pt x="252" y="329"/>
                  </a:lnTo>
                  <a:lnTo>
                    <a:pt x="267" y="331"/>
                  </a:lnTo>
                  <a:lnTo>
                    <a:pt x="282" y="330"/>
                  </a:lnTo>
                  <a:lnTo>
                    <a:pt x="296" y="327"/>
                  </a:lnTo>
                  <a:lnTo>
                    <a:pt x="302" y="341"/>
                  </a:lnTo>
                  <a:lnTo>
                    <a:pt x="302" y="351"/>
                  </a:lnTo>
                  <a:lnTo>
                    <a:pt x="297" y="357"/>
                  </a:lnTo>
                  <a:lnTo>
                    <a:pt x="290" y="361"/>
                  </a:lnTo>
                  <a:lnTo>
                    <a:pt x="283" y="361"/>
                  </a:lnTo>
                  <a:lnTo>
                    <a:pt x="276" y="358"/>
                  </a:lnTo>
                  <a:lnTo>
                    <a:pt x="271" y="353"/>
                  </a:lnTo>
                  <a:lnTo>
                    <a:pt x="269" y="345"/>
                  </a:lnTo>
                  <a:lnTo>
                    <a:pt x="248" y="345"/>
                  </a:lnTo>
                  <a:lnTo>
                    <a:pt x="249" y="350"/>
                  </a:lnTo>
                  <a:lnTo>
                    <a:pt x="252" y="357"/>
                  </a:lnTo>
                  <a:lnTo>
                    <a:pt x="254" y="363"/>
                  </a:lnTo>
                  <a:lnTo>
                    <a:pt x="255" y="369"/>
                  </a:lnTo>
                  <a:lnTo>
                    <a:pt x="261" y="371"/>
                  </a:lnTo>
                  <a:lnTo>
                    <a:pt x="266" y="376"/>
                  </a:lnTo>
                  <a:lnTo>
                    <a:pt x="272" y="384"/>
                  </a:lnTo>
                  <a:lnTo>
                    <a:pt x="278" y="392"/>
                  </a:lnTo>
                  <a:lnTo>
                    <a:pt x="283" y="401"/>
                  </a:lnTo>
                  <a:lnTo>
                    <a:pt x="287" y="410"/>
                  </a:lnTo>
                  <a:lnTo>
                    <a:pt x="289" y="417"/>
                  </a:lnTo>
                  <a:lnTo>
                    <a:pt x="290" y="423"/>
                  </a:lnTo>
                  <a:lnTo>
                    <a:pt x="315" y="425"/>
                  </a:lnTo>
                  <a:lnTo>
                    <a:pt x="327" y="432"/>
                  </a:lnTo>
                  <a:lnTo>
                    <a:pt x="329" y="442"/>
                  </a:lnTo>
                  <a:lnTo>
                    <a:pt x="324" y="453"/>
                  </a:lnTo>
                  <a:lnTo>
                    <a:pt x="316" y="465"/>
                  </a:lnTo>
                  <a:lnTo>
                    <a:pt x="305" y="476"/>
                  </a:lnTo>
                  <a:lnTo>
                    <a:pt x="295" y="487"/>
                  </a:lnTo>
                  <a:lnTo>
                    <a:pt x="290" y="496"/>
                  </a:lnTo>
                  <a:lnTo>
                    <a:pt x="295" y="497"/>
                  </a:lnTo>
                  <a:lnTo>
                    <a:pt x="301" y="499"/>
                  </a:lnTo>
                  <a:lnTo>
                    <a:pt x="306" y="501"/>
                  </a:lnTo>
                  <a:lnTo>
                    <a:pt x="311" y="502"/>
                  </a:lnTo>
                  <a:lnTo>
                    <a:pt x="308" y="506"/>
                  </a:lnTo>
                  <a:lnTo>
                    <a:pt x="304" y="511"/>
                  </a:lnTo>
                  <a:lnTo>
                    <a:pt x="298" y="516"/>
                  </a:lnTo>
                  <a:lnTo>
                    <a:pt x="292" y="521"/>
                  </a:lnTo>
                  <a:lnTo>
                    <a:pt x="286" y="525"/>
                  </a:lnTo>
                  <a:lnTo>
                    <a:pt x="280" y="528"/>
                  </a:lnTo>
                  <a:lnTo>
                    <a:pt x="274" y="530"/>
                  </a:lnTo>
                  <a:lnTo>
                    <a:pt x="269" y="531"/>
                  </a:lnTo>
                  <a:lnTo>
                    <a:pt x="268" y="536"/>
                  </a:lnTo>
                  <a:lnTo>
                    <a:pt x="265" y="542"/>
                  </a:lnTo>
                  <a:lnTo>
                    <a:pt x="260" y="549"/>
                  </a:lnTo>
                  <a:lnTo>
                    <a:pt x="255" y="555"/>
                  </a:lnTo>
                  <a:lnTo>
                    <a:pt x="250" y="561"/>
                  </a:lnTo>
                  <a:lnTo>
                    <a:pt x="245" y="566"/>
                  </a:lnTo>
                  <a:lnTo>
                    <a:pt x="241" y="570"/>
                  </a:lnTo>
                  <a:lnTo>
                    <a:pt x="240" y="573"/>
                  </a:lnTo>
                  <a:lnTo>
                    <a:pt x="246" y="575"/>
                  </a:lnTo>
                  <a:lnTo>
                    <a:pt x="251" y="579"/>
                  </a:lnTo>
                  <a:lnTo>
                    <a:pt x="256" y="584"/>
                  </a:lnTo>
                  <a:lnTo>
                    <a:pt x="261" y="586"/>
                  </a:lnTo>
                  <a:lnTo>
                    <a:pt x="256" y="588"/>
                  </a:lnTo>
                  <a:lnTo>
                    <a:pt x="249" y="591"/>
                  </a:lnTo>
                  <a:lnTo>
                    <a:pt x="241" y="593"/>
                  </a:lnTo>
                  <a:lnTo>
                    <a:pt x="235" y="596"/>
                  </a:lnTo>
                  <a:lnTo>
                    <a:pt x="229" y="599"/>
                  </a:lnTo>
                  <a:lnTo>
                    <a:pt x="224" y="605"/>
                  </a:lnTo>
                  <a:lnTo>
                    <a:pt x="220" y="610"/>
                  </a:lnTo>
                  <a:lnTo>
                    <a:pt x="219" y="616"/>
                  </a:lnTo>
                  <a:lnTo>
                    <a:pt x="224" y="617"/>
                  </a:lnTo>
                  <a:lnTo>
                    <a:pt x="230" y="619"/>
                  </a:lnTo>
                  <a:lnTo>
                    <a:pt x="235" y="621"/>
                  </a:lnTo>
                  <a:lnTo>
                    <a:pt x="240" y="622"/>
                  </a:lnTo>
                  <a:lnTo>
                    <a:pt x="232" y="625"/>
                  </a:lnTo>
                  <a:lnTo>
                    <a:pt x="223" y="628"/>
                  </a:lnTo>
                  <a:lnTo>
                    <a:pt x="215" y="632"/>
                  </a:lnTo>
                  <a:lnTo>
                    <a:pt x="208" y="637"/>
                  </a:lnTo>
                  <a:lnTo>
                    <a:pt x="201" y="643"/>
                  </a:lnTo>
                  <a:lnTo>
                    <a:pt x="196" y="650"/>
                  </a:lnTo>
                  <a:lnTo>
                    <a:pt x="192" y="660"/>
                  </a:lnTo>
                  <a:lnTo>
                    <a:pt x="191" y="670"/>
                  </a:lnTo>
                  <a:lnTo>
                    <a:pt x="199" y="667"/>
                  </a:lnTo>
                  <a:lnTo>
                    <a:pt x="202" y="665"/>
                  </a:lnTo>
                  <a:lnTo>
                    <a:pt x="205" y="667"/>
                  </a:lnTo>
                  <a:lnTo>
                    <a:pt x="212" y="670"/>
                  </a:lnTo>
                  <a:lnTo>
                    <a:pt x="208" y="677"/>
                  </a:lnTo>
                  <a:lnTo>
                    <a:pt x="200" y="686"/>
                  </a:lnTo>
                  <a:lnTo>
                    <a:pt x="190" y="696"/>
                  </a:lnTo>
                  <a:lnTo>
                    <a:pt x="178" y="705"/>
                  </a:lnTo>
                  <a:lnTo>
                    <a:pt x="167" y="716"/>
                  </a:lnTo>
                  <a:lnTo>
                    <a:pt x="158" y="726"/>
                  </a:lnTo>
                  <a:lnTo>
                    <a:pt x="151" y="735"/>
                  </a:lnTo>
                  <a:lnTo>
                    <a:pt x="149" y="742"/>
                  </a:lnTo>
                  <a:lnTo>
                    <a:pt x="155" y="745"/>
                  </a:lnTo>
                  <a:lnTo>
                    <a:pt x="153" y="752"/>
                  </a:lnTo>
                  <a:lnTo>
                    <a:pt x="145" y="762"/>
                  </a:lnTo>
                  <a:lnTo>
                    <a:pt x="135" y="775"/>
                  </a:lnTo>
                  <a:lnTo>
                    <a:pt x="122" y="788"/>
                  </a:lnTo>
                  <a:lnTo>
                    <a:pt x="110" y="801"/>
                  </a:lnTo>
                  <a:lnTo>
                    <a:pt x="102" y="812"/>
                  </a:lnTo>
                  <a:lnTo>
                    <a:pt x="99" y="820"/>
                  </a:lnTo>
                  <a:lnTo>
                    <a:pt x="99" y="823"/>
                  </a:lnTo>
                  <a:lnTo>
                    <a:pt x="94" y="833"/>
                  </a:lnTo>
                  <a:lnTo>
                    <a:pt x="86" y="846"/>
                  </a:lnTo>
                  <a:lnTo>
                    <a:pt x="76" y="861"/>
                  </a:lnTo>
                  <a:lnTo>
                    <a:pt x="63" y="877"/>
                  </a:lnTo>
                  <a:lnTo>
                    <a:pt x="52" y="892"/>
                  </a:lnTo>
                  <a:lnTo>
                    <a:pt x="43" y="904"/>
                  </a:lnTo>
                  <a:lnTo>
                    <a:pt x="36" y="911"/>
                  </a:lnTo>
                  <a:lnTo>
                    <a:pt x="36" y="914"/>
                  </a:lnTo>
                  <a:lnTo>
                    <a:pt x="37" y="918"/>
                  </a:lnTo>
                  <a:lnTo>
                    <a:pt x="38" y="923"/>
                  </a:lnTo>
                  <a:lnTo>
                    <a:pt x="40" y="929"/>
                  </a:lnTo>
                  <a:lnTo>
                    <a:pt x="42" y="935"/>
                  </a:lnTo>
                  <a:lnTo>
                    <a:pt x="44" y="942"/>
                  </a:lnTo>
                  <a:lnTo>
                    <a:pt x="46" y="948"/>
                  </a:lnTo>
                  <a:lnTo>
                    <a:pt x="49" y="953"/>
                  </a:lnTo>
                  <a:lnTo>
                    <a:pt x="44" y="955"/>
                  </a:lnTo>
                  <a:lnTo>
                    <a:pt x="39" y="959"/>
                  </a:lnTo>
                  <a:lnTo>
                    <a:pt x="34" y="963"/>
                  </a:lnTo>
                  <a:lnTo>
                    <a:pt x="29" y="965"/>
                  </a:lnTo>
                  <a:lnTo>
                    <a:pt x="19" y="963"/>
                  </a:lnTo>
                  <a:lnTo>
                    <a:pt x="11" y="964"/>
                  </a:lnTo>
                  <a:lnTo>
                    <a:pt x="5" y="969"/>
                  </a:lnTo>
                  <a:lnTo>
                    <a:pt x="0" y="977"/>
                  </a:lnTo>
                  <a:lnTo>
                    <a:pt x="8" y="977"/>
                  </a:lnTo>
                  <a:lnTo>
                    <a:pt x="20" y="977"/>
                  </a:lnTo>
                  <a:lnTo>
                    <a:pt x="36" y="977"/>
                  </a:lnTo>
                  <a:lnTo>
                    <a:pt x="54" y="978"/>
                  </a:lnTo>
                  <a:lnTo>
                    <a:pt x="76" y="978"/>
                  </a:lnTo>
                  <a:lnTo>
                    <a:pt x="98" y="978"/>
                  </a:lnTo>
                  <a:lnTo>
                    <a:pt x="121" y="978"/>
                  </a:lnTo>
                  <a:lnTo>
                    <a:pt x="146" y="978"/>
                  </a:lnTo>
                  <a:lnTo>
                    <a:pt x="169" y="977"/>
                  </a:lnTo>
                  <a:lnTo>
                    <a:pt x="192" y="977"/>
                  </a:lnTo>
                  <a:lnTo>
                    <a:pt x="212" y="976"/>
                  </a:lnTo>
                  <a:lnTo>
                    <a:pt x="231" y="974"/>
                  </a:lnTo>
                  <a:lnTo>
                    <a:pt x="247" y="973"/>
                  </a:lnTo>
                  <a:lnTo>
                    <a:pt x="259" y="971"/>
                  </a:lnTo>
                  <a:lnTo>
                    <a:pt x="266" y="968"/>
                  </a:lnTo>
                  <a:lnTo>
                    <a:pt x="269" y="965"/>
                  </a:lnTo>
                  <a:lnTo>
                    <a:pt x="249" y="963"/>
                  </a:lnTo>
                  <a:lnTo>
                    <a:pt x="238" y="957"/>
                  </a:lnTo>
                  <a:lnTo>
                    <a:pt x="237" y="948"/>
                  </a:lnTo>
                  <a:lnTo>
                    <a:pt x="243" y="937"/>
                  </a:lnTo>
                  <a:lnTo>
                    <a:pt x="254" y="928"/>
                  </a:lnTo>
                  <a:lnTo>
                    <a:pt x="267" y="919"/>
                  </a:lnTo>
                  <a:lnTo>
                    <a:pt x="282" y="913"/>
                  </a:lnTo>
                  <a:lnTo>
                    <a:pt x="296" y="911"/>
                  </a:lnTo>
                  <a:lnTo>
                    <a:pt x="297" y="904"/>
                  </a:lnTo>
                  <a:lnTo>
                    <a:pt x="300" y="898"/>
                  </a:lnTo>
                  <a:lnTo>
                    <a:pt x="304" y="891"/>
                  </a:lnTo>
                  <a:lnTo>
                    <a:pt x="308" y="884"/>
                  </a:lnTo>
                  <a:lnTo>
                    <a:pt x="311" y="875"/>
                  </a:lnTo>
                  <a:lnTo>
                    <a:pt x="315" y="867"/>
                  </a:lnTo>
                  <a:lnTo>
                    <a:pt x="317" y="859"/>
                  </a:lnTo>
                  <a:lnTo>
                    <a:pt x="318" y="850"/>
                  </a:lnTo>
                  <a:lnTo>
                    <a:pt x="304" y="845"/>
                  </a:lnTo>
                  <a:lnTo>
                    <a:pt x="307" y="841"/>
                  </a:lnTo>
                  <a:lnTo>
                    <a:pt x="310" y="836"/>
                  </a:lnTo>
                  <a:lnTo>
                    <a:pt x="314" y="832"/>
                  </a:lnTo>
                  <a:lnTo>
                    <a:pt x="319" y="828"/>
                  </a:lnTo>
                  <a:lnTo>
                    <a:pt x="324" y="824"/>
                  </a:lnTo>
                  <a:lnTo>
                    <a:pt x="329" y="822"/>
                  </a:lnTo>
                  <a:lnTo>
                    <a:pt x="334" y="821"/>
                  </a:lnTo>
                  <a:lnTo>
                    <a:pt x="339" y="820"/>
                  </a:lnTo>
                  <a:lnTo>
                    <a:pt x="340" y="810"/>
                  </a:lnTo>
                  <a:lnTo>
                    <a:pt x="342" y="798"/>
                  </a:lnTo>
                  <a:lnTo>
                    <a:pt x="345" y="786"/>
                  </a:lnTo>
                  <a:lnTo>
                    <a:pt x="349" y="774"/>
                  </a:lnTo>
                  <a:lnTo>
                    <a:pt x="354" y="760"/>
                  </a:lnTo>
                  <a:lnTo>
                    <a:pt x="361" y="746"/>
                  </a:lnTo>
                  <a:lnTo>
                    <a:pt x="368" y="732"/>
                  </a:lnTo>
                  <a:lnTo>
                    <a:pt x="375" y="718"/>
                  </a:lnTo>
                  <a:lnTo>
                    <a:pt x="382" y="704"/>
                  </a:lnTo>
                  <a:lnTo>
                    <a:pt x="390" y="690"/>
                  </a:lnTo>
                  <a:lnTo>
                    <a:pt x="397" y="676"/>
                  </a:lnTo>
                  <a:lnTo>
                    <a:pt x="405" y="663"/>
                  </a:lnTo>
                  <a:lnTo>
                    <a:pt x="413" y="650"/>
                  </a:lnTo>
                  <a:lnTo>
                    <a:pt x="419" y="638"/>
                  </a:lnTo>
                  <a:lnTo>
                    <a:pt x="426" y="626"/>
                  </a:lnTo>
                  <a:lnTo>
                    <a:pt x="431" y="616"/>
                  </a:lnTo>
                  <a:lnTo>
                    <a:pt x="439" y="624"/>
                  </a:lnTo>
                  <a:lnTo>
                    <a:pt x="449" y="637"/>
                  </a:lnTo>
                  <a:lnTo>
                    <a:pt x="462" y="653"/>
                  </a:lnTo>
                  <a:lnTo>
                    <a:pt x="475" y="672"/>
                  </a:lnTo>
                  <a:lnTo>
                    <a:pt x="484" y="689"/>
                  </a:lnTo>
                  <a:lnTo>
                    <a:pt x="490" y="704"/>
                  </a:lnTo>
                  <a:lnTo>
                    <a:pt x="489" y="714"/>
                  </a:lnTo>
                  <a:lnTo>
                    <a:pt x="481" y="719"/>
                  </a:lnTo>
                  <a:lnTo>
                    <a:pt x="484" y="724"/>
                  </a:lnTo>
                  <a:lnTo>
                    <a:pt x="493" y="732"/>
                  </a:lnTo>
                  <a:lnTo>
                    <a:pt x="505" y="741"/>
                  </a:lnTo>
                  <a:lnTo>
                    <a:pt x="516" y="750"/>
                  </a:lnTo>
                  <a:lnTo>
                    <a:pt x="527" y="758"/>
                  </a:lnTo>
                  <a:lnTo>
                    <a:pt x="531" y="765"/>
                  </a:lnTo>
                  <a:lnTo>
                    <a:pt x="529" y="770"/>
                  </a:lnTo>
                  <a:lnTo>
                    <a:pt x="515" y="773"/>
                  </a:lnTo>
                  <a:lnTo>
                    <a:pt x="516" y="778"/>
                  </a:lnTo>
                  <a:lnTo>
                    <a:pt x="517" y="783"/>
                  </a:lnTo>
                  <a:lnTo>
                    <a:pt x="520" y="788"/>
                  </a:lnTo>
                  <a:lnTo>
                    <a:pt x="523" y="794"/>
                  </a:lnTo>
                  <a:lnTo>
                    <a:pt x="526" y="799"/>
                  </a:lnTo>
                  <a:lnTo>
                    <a:pt x="529" y="805"/>
                  </a:lnTo>
                  <a:lnTo>
                    <a:pt x="530" y="810"/>
                  </a:lnTo>
                  <a:lnTo>
                    <a:pt x="531" y="814"/>
                  </a:lnTo>
                  <a:lnTo>
                    <a:pt x="545" y="815"/>
                  </a:lnTo>
                  <a:lnTo>
                    <a:pt x="556" y="816"/>
                  </a:lnTo>
                  <a:lnTo>
                    <a:pt x="565" y="819"/>
                  </a:lnTo>
                  <a:lnTo>
                    <a:pt x="569" y="822"/>
                  </a:lnTo>
                  <a:lnTo>
                    <a:pt x="570" y="828"/>
                  </a:lnTo>
                  <a:lnTo>
                    <a:pt x="566" y="833"/>
                  </a:lnTo>
                  <a:lnTo>
                    <a:pt x="558" y="839"/>
                  </a:lnTo>
                  <a:lnTo>
                    <a:pt x="545" y="845"/>
                  </a:lnTo>
                  <a:lnTo>
                    <a:pt x="551" y="853"/>
                  </a:lnTo>
                  <a:lnTo>
                    <a:pt x="563" y="868"/>
                  </a:lnTo>
                  <a:lnTo>
                    <a:pt x="578" y="887"/>
                  </a:lnTo>
                  <a:lnTo>
                    <a:pt x="595" y="906"/>
                  </a:lnTo>
                  <a:lnTo>
                    <a:pt x="608" y="926"/>
                  </a:lnTo>
                  <a:lnTo>
                    <a:pt x="616" y="943"/>
                  </a:lnTo>
                  <a:lnTo>
                    <a:pt x="617" y="955"/>
                  </a:lnTo>
                  <a:lnTo>
                    <a:pt x="608" y="959"/>
                  </a:lnTo>
                  <a:lnTo>
                    <a:pt x="609" y="963"/>
                  </a:lnTo>
                  <a:lnTo>
                    <a:pt x="612" y="968"/>
                  </a:lnTo>
                  <a:lnTo>
                    <a:pt x="614" y="972"/>
                  </a:lnTo>
                  <a:lnTo>
                    <a:pt x="615" y="977"/>
                  </a:lnTo>
                  <a:lnTo>
                    <a:pt x="869" y="977"/>
                  </a:lnTo>
                  <a:lnTo>
                    <a:pt x="868" y="963"/>
                  </a:lnTo>
                  <a:lnTo>
                    <a:pt x="863" y="949"/>
                  </a:lnTo>
                  <a:lnTo>
                    <a:pt x="857" y="932"/>
                  </a:lnTo>
                  <a:lnTo>
                    <a:pt x="849" y="917"/>
                  </a:lnTo>
                  <a:lnTo>
                    <a:pt x="839" y="901"/>
                  </a:lnTo>
                  <a:lnTo>
                    <a:pt x="828" y="884"/>
                  </a:lnTo>
                  <a:lnTo>
                    <a:pt x="816" y="867"/>
                  </a:lnTo>
                  <a:lnTo>
                    <a:pt x="802" y="851"/>
                  </a:lnTo>
                  <a:lnTo>
                    <a:pt x="788" y="836"/>
                  </a:lnTo>
                  <a:lnTo>
                    <a:pt x="774" y="819"/>
                  </a:lnTo>
                  <a:lnTo>
                    <a:pt x="760" y="805"/>
                  </a:lnTo>
                  <a:lnTo>
                    <a:pt x="746" y="791"/>
                  </a:lnTo>
                  <a:lnTo>
                    <a:pt x="733" y="779"/>
                  </a:lnTo>
                  <a:lnTo>
                    <a:pt x="720" y="767"/>
                  </a:lnTo>
                  <a:lnTo>
                    <a:pt x="709" y="757"/>
                  </a:lnTo>
                  <a:lnTo>
                    <a:pt x="699" y="748"/>
                  </a:lnTo>
                  <a:lnTo>
                    <a:pt x="705" y="747"/>
                  </a:lnTo>
                  <a:lnTo>
                    <a:pt x="710" y="745"/>
                  </a:lnTo>
                  <a:lnTo>
                    <a:pt x="716" y="743"/>
                  </a:lnTo>
                  <a:lnTo>
                    <a:pt x="721" y="742"/>
                  </a:lnTo>
                  <a:lnTo>
                    <a:pt x="720" y="737"/>
                  </a:lnTo>
                  <a:lnTo>
                    <a:pt x="718" y="733"/>
                  </a:lnTo>
                  <a:lnTo>
                    <a:pt x="715" y="728"/>
                  </a:lnTo>
                  <a:lnTo>
                    <a:pt x="714" y="724"/>
                  </a:lnTo>
                  <a:lnTo>
                    <a:pt x="704" y="722"/>
                  </a:lnTo>
                  <a:lnTo>
                    <a:pt x="693" y="717"/>
                  </a:lnTo>
                  <a:lnTo>
                    <a:pt x="684" y="709"/>
                  </a:lnTo>
                  <a:lnTo>
                    <a:pt x="677" y="700"/>
                  </a:lnTo>
                  <a:lnTo>
                    <a:pt x="672" y="691"/>
                  </a:lnTo>
                  <a:lnTo>
                    <a:pt x="671" y="681"/>
                  </a:lnTo>
                  <a:lnTo>
                    <a:pt x="672" y="672"/>
                  </a:lnTo>
                  <a:lnTo>
                    <a:pt x="678" y="664"/>
                  </a:lnTo>
                  <a:lnTo>
                    <a:pt x="675" y="659"/>
                  </a:lnTo>
                  <a:lnTo>
                    <a:pt x="671" y="653"/>
                  </a:lnTo>
                  <a:lnTo>
                    <a:pt x="667" y="647"/>
                  </a:lnTo>
                  <a:lnTo>
                    <a:pt x="662" y="641"/>
                  </a:lnTo>
                  <a:lnTo>
                    <a:pt x="657" y="635"/>
                  </a:lnTo>
                  <a:lnTo>
                    <a:pt x="651" y="629"/>
                  </a:lnTo>
                  <a:lnTo>
                    <a:pt x="644" y="625"/>
                  </a:lnTo>
                  <a:lnTo>
                    <a:pt x="636" y="622"/>
                  </a:lnTo>
                  <a:lnTo>
                    <a:pt x="650" y="616"/>
                  </a:lnTo>
                  <a:lnTo>
                    <a:pt x="645" y="611"/>
                  </a:lnTo>
                  <a:lnTo>
                    <a:pt x="639" y="606"/>
                  </a:lnTo>
                  <a:lnTo>
                    <a:pt x="633" y="600"/>
                  </a:lnTo>
                  <a:lnTo>
                    <a:pt x="628" y="594"/>
                  </a:lnTo>
                  <a:lnTo>
                    <a:pt x="624" y="589"/>
                  </a:lnTo>
                  <a:lnTo>
                    <a:pt x="621" y="583"/>
                  </a:lnTo>
                  <a:lnTo>
                    <a:pt x="621" y="578"/>
                  </a:lnTo>
                  <a:lnTo>
                    <a:pt x="622" y="573"/>
                  </a:lnTo>
                  <a:lnTo>
                    <a:pt x="616" y="561"/>
                  </a:lnTo>
                  <a:lnTo>
                    <a:pt x="610" y="550"/>
                  </a:lnTo>
                  <a:lnTo>
                    <a:pt x="605" y="539"/>
                  </a:lnTo>
                  <a:lnTo>
                    <a:pt x="600" y="529"/>
                  </a:lnTo>
                  <a:lnTo>
                    <a:pt x="596" y="519"/>
                  </a:lnTo>
                  <a:lnTo>
                    <a:pt x="593" y="510"/>
                  </a:lnTo>
                  <a:lnTo>
                    <a:pt x="590" y="501"/>
                  </a:lnTo>
                  <a:lnTo>
                    <a:pt x="588" y="492"/>
                  </a:lnTo>
                  <a:lnTo>
                    <a:pt x="587" y="482"/>
                  </a:lnTo>
                  <a:lnTo>
                    <a:pt x="586" y="472"/>
                  </a:lnTo>
                  <a:lnTo>
                    <a:pt x="587" y="463"/>
                  </a:lnTo>
                  <a:lnTo>
                    <a:pt x="588" y="453"/>
                  </a:lnTo>
                  <a:lnTo>
                    <a:pt x="590" y="442"/>
                  </a:lnTo>
                  <a:lnTo>
                    <a:pt x="592" y="430"/>
                  </a:lnTo>
                  <a:lnTo>
                    <a:pt x="596" y="418"/>
                  </a:lnTo>
                  <a:lnTo>
                    <a:pt x="601" y="405"/>
                  </a:lnTo>
                  <a:lnTo>
                    <a:pt x="605" y="396"/>
                  </a:lnTo>
                  <a:lnTo>
                    <a:pt x="610" y="385"/>
                  </a:lnTo>
                  <a:lnTo>
                    <a:pt x="617" y="371"/>
                  </a:lnTo>
                  <a:lnTo>
                    <a:pt x="624" y="357"/>
                  </a:lnTo>
                  <a:lnTo>
                    <a:pt x="631" y="344"/>
                  </a:lnTo>
                  <a:lnTo>
                    <a:pt x="637" y="331"/>
                  </a:lnTo>
                  <a:lnTo>
                    <a:pt x="642" y="321"/>
                  </a:lnTo>
                  <a:lnTo>
                    <a:pt x="643" y="3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90" name="Freeform 54"/>
            <p:cNvSpPr>
              <a:spLocks/>
            </p:cNvSpPr>
            <p:nvPr/>
          </p:nvSpPr>
          <p:spPr bwMode="auto">
            <a:xfrm>
              <a:off x="3905" y="2264"/>
              <a:ext cx="271" cy="327"/>
            </a:xfrm>
            <a:custGeom>
              <a:avLst/>
              <a:gdLst>
                <a:gd name="T0" fmla="*/ 534 w 812"/>
                <a:gd name="T1" fmla="*/ 611 h 981"/>
                <a:gd name="T2" fmla="*/ 555 w 812"/>
                <a:gd name="T3" fmla="*/ 509 h 981"/>
                <a:gd name="T4" fmla="*/ 593 w 812"/>
                <a:gd name="T5" fmla="*/ 398 h 981"/>
                <a:gd name="T6" fmla="*/ 632 w 812"/>
                <a:gd name="T7" fmla="*/ 336 h 981"/>
                <a:gd name="T8" fmla="*/ 642 w 812"/>
                <a:gd name="T9" fmla="*/ 289 h 981"/>
                <a:gd name="T10" fmla="*/ 681 w 812"/>
                <a:gd name="T11" fmla="*/ 259 h 981"/>
                <a:gd name="T12" fmla="*/ 693 w 812"/>
                <a:gd name="T13" fmla="*/ 207 h 981"/>
                <a:gd name="T14" fmla="*/ 732 w 812"/>
                <a:gd name="T15" fmla="*/ 160 h 981"/>
                <a:gd name="T16" fmla="*/ 738 w 812"/>
                <a:gd name="T17" fmla="*/ 125 h 981"/>
                <a:gd name="T18" fmla="*/ 770 w 812"/>
                <a:gd name="T19" fmla="*/ 91 h 981"/>
                <a:gd name="T20" fmla="*/ 800 w 812"/>
                <a:gd name="T21" fmla="*/ 12 h 981"/>
                <a:gd name="T22" fmla="*/ 698 w 812"/>
                <a:gd name="T23" fmla="*/ 18 h 981"/>
                <a:gd name="T24" fmla="*/ 627 w 812"/>
                <a:gd name="T25" fmla="*/ 3 h 981"/>
                <a:gd name="T26" fmla="*/ 582 w 812"/>
                <a:gd name="T27" fmla="*/ 15 h 981"/>
                <a:gd name="T28" fmla="*/ 550 w 812"/>
                <a:gd name="T29" fmla="*/ 23 h 981"/>
                <a:gd name="T30" fmla="*/ 560 w 812"/>
                <a:gd name="T31" fmla="*/ 52 h 981"/>
                <a:gd name="T32" fmla="*/ 523 w 812"/>
                <a:gd name="T33" fmla="*/ 81 h 981"/>
                <a:gd name="T34" fmla="*/ 525 w 812"/>
                <a:gd name="T35" fmla="*/ 118 h 981"/>
                <a:gd name="T36" fmla="*/ 475 w 812"/>
                <a:gd name="T37" fmla="*/ 212 h 981"/>
                <a:gd name="T38" fmla="*/ 446 w 812"/>
                <a:gd name="T39" fmla="*/ 268 h 981"/>
                <a:gd name="T40" fmla="*/ 436 w 812"/>
                <a:gd name="T41" fmla="*/ 301 h 981"/>
                <a:gd name="T42" fmla="*/ 407 w 812"/>
                <a:gd name="T43" fmla="*/ 310 h 981"/>
                <a:gd name="T44" fmla="*/ 366 w 812"/>
                <a:gd name="T45" fmla="*/ 280 h 981"/>
                <a:gd name="T46" fmla="*/ 382 w 812"/>
                <a:gd name="T47" fmla="*/ 247 h 981"/>
                <a:gd name="T48" fmla="*/ 341 w 812"/>
                <a:gd name="T49" fmla="*/ 231 h 981"/>
                <a:gd name="T50" fmla="*/ 337 w 812"/>
                <a:gd name="T51" fmla="*/ 165 h 981"/>
                <a:gd name="T52" fmla="*/ 314 w 812"/>
                <a:gd name="T53" fmla="*/ 109 h 981"/>
                <a:gd name="T54" fmla="*/ 290 w 812"/>
                <a:gd name="T55" fmla="*/ 61 h 981"/>
                <a:gd name="T56" fmla="*/ 239 w 812"/>
                <a:gd name="T57" fmla="*/ 49 h 981"/>
                <a:gd name="T58" fmla="*/ 265 w 812"/>
                <a:gd name="T59" fmla="*/ 36 h 981"/>
                <a:gd name="T60" fmla="*/ 238 w 812"/>
                <a:gd name="T61" fmla="*/ 17 h 981"/>
                <a:gd name="T62" fmla="*/ 156 w 812"/>
                <a:gd name="T63" fmla="*/ 12 h 981"/>
                <a:gd name="T64" fmla="*/ 16 w 812"/>
                <a:gd name="T65" fmla="*/ 12 h 981"/>
                <a:gd name="T66" fmla="*/ 25 w 812"/>
                <a:gd name="T67" fmla="*/ 52 h 981"/>
                <a:gd name="T68" fmla="*/ 63 w 812"/>
                <a:gd name="T69" fmla="*/ 115 h 981"/>
                <a:gd name="T70" fmla="*/ 121 w 812"/>
                <a:gd name="T71" fmla="*/ 119 h 981"/>
                <a:gd name="T72" fmla="*/ 132 w 812"/>
                <a:gd name="T73" fmla="*/ 191 h 981"/>
                <a:gd name="T74" fmla="*/ 157 w 812"/>
                <a:gd name="T75" fmla="*/ 266 h 981"/>
                <a:gd name="T76" fmla="*/ 197 w 812"/>
                <a:gd name="T77" fmla="*/ 296 h 981"/>
                <a:gd name="T78" fmla="*/ 185 w 812"/>
                <a:gd name="T79" fmla="*/ 317 h 981"/>
                <a:gd name="T80" fmla="*/ 225 w 812"/>
                <a:gd name="T81" fmla="*/ 355 h 981"/>
                <a:gd name="T82" fmla="*/ 231 w 812"/>
                <a:gd name="T83" fmla="*/ 390 h 981"/>
                <a:gd name="T84" fmla="*/ 290 w 812"/>
                <a:gd name="T85" fmla="*/ 488 h 981"/>
                <a:gd name="T86" fmla="*/ 319 w 812"/>
                <a:gd name="T87" fmla="*/ 523 h 981"/>
                <a:gd name="T88" fmla="*/ 305 w 812"/>
                <a:gd name="T89" fmla="*/ 586 h 981"/>
                <a:gd name="T90" fmla="*/ 303 w 812"/>
                <a:gd name="T91" fmla="*/ 677 h 981"/>
                <a:gd name="T92" fmla="*/ 306 w 812"/>
                <a:gd name="T93" fmla="*/ 755 h 981"/>
                <a:gd name="T94" fmla="*/ 303 w 812"/>
                <a:gd name="T95" fmla="*/ 876 h 981"/>
                <a:gd name="T96" fmla="*/ 319 w 812"/>
                <a:gd name="T97" fmla="*/ 968 h 981"/>
                <a:gd name="T98" fmla="*/ 532 w 812"/>
                <a:gd name="T99" fmla="*/ 961 h 981"/>
                <a:gd name="T100" fmla="*/ 531 w 812"/>
                <a:gd name="T101" fmla="*/ 903 h 981"/>
                <a:gd name="T102" fmla="*/ 523 w 812"/>
                <a:gd name="T103" fmla="*/ 858 h 981"/>
                <a:gd name="T104" fmla="*/ 526 w 812"/>
                <a:gd name="T105" fmla="*/ 809 h 981"/>
                <a:gd name="T106" fmla="*/ 519 w 812"/>
                <a:gd name="T107" fmla="*/ 758 h 981"/>
                <a:gd name="T108" fmla="*/ 514 w 812"/>
                <a:gd name="T109" fmla="*/ 733 h 981"/>
                <a:gd name="T110" fmla="*/ 522 w 812"/>
                <a:gd name="T111" fmla="*/ 668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12" h="981">
                  <a:moveTo>
                    <a:pt x="522" y="668"/>
                  </a:moveTo>
                  <a:lnTo>
                    <a:pt x="523" y="659"/>
                  </a:lnTo>
                  <a:lnTo>
                    <a:pt x="524" y="650"/>
                  </a:lnTo>
                  <a:lnTo>
                    <a:pt x="526" y="640"/>
                  </a:lnTo>
                  <a:lnTo>
                    <a:pt x="529" y="631"/>
                  </a:lnTo>
                  <a:lnTo>
                    <a:pt x="532" y="621"/>
                  </a:lnTo>
                  <a:lnTo>
                    <a:pt x="534" y="611"/>
                  </a:lnTo>
                  <a:lnTo>
                    <a:pt x="535" y="603"/>
                  </a:lnTo>
                  <a:lnTo>
                    <a:pt x="536" y="596"/>
                  </a:lnTo>
                  <a:lnTo>
                    <a:pt x="529" y="590"/>
                  </a:lnTo>
                  <a:lnTo>
                    <a:pt x="533" y="572"/>
                  </a:lnTo>
                  <a:lnTo>
                    <a:pt x="539" y="551"/>
                  </a:lnTo>
                  <a:lnTo>
                    <a:pt x="547" y="530"/>
                  </a:lnTo>
                  <a:lnTo>
                    <a:pt x="555" y="509"/>
                  </a:lnTo>
                  <a:lnTo>
                    <a:pt x="564" y="488"/>
                  </a:lnTo>
                  <a:lnTo>
                    <a:pt x="572" y="467"/>
                  </a:lnTo>
                  <a:lnTo>
                    <a:pt x="580" y="446"/>
                  </a:lnTo>
                  <a:lnTo>
                    <a:pt x="586" y="428"/>
                  </a:lnTo>
                  <a:lnTo>
                    <a:pt x="587" y="421"/>
                  </a:lnTo>
                  <a:lnTo>
                    <a:pt x="589" y="411"/>
                  </a:lnTo>
                  <a:lnTo>
                    <a:pt x="593" y="398"/>
                  </a:lnTo>
                  <a:lnTo>
                    <a:pt x="599" y="384"/>
                  </a:lnTo>
                  <a:lnTo>
                    <a:pt x="606" y="371"/>
                  </a:lnTo>
                  <a:lnTo>
                    <a:pt x="613" y="360"/>
                  </a:lnTo>
                  <a:lnTo>
                    <a:pt x="620" y="353"/>
                  </a:lnTo>
                  <a:lnTo>
                    <a:pt x="628" y="350"/>
                  </a:lnTo>
                  <a:lnTo>
                    <a:pt x="629" y="343"/>
                  </a:lnTo>
                  <a:lnTo>
                    <a:pt x="632" y="336"/>
                  </a:lnTo>
                  <a:lnTo>
                    <a:pt x="637" y="329"/>
                  </a:lnTo>
                  <a:lnTo>
                    <a:pt x="642" y="322"/>
                  </a:lnTo>
                  <a:lnTo>
                    <a:pt x="647" y="315"/>
                  </a:lnTo>
                  <a:lnTo>
                    <a:pt x="652" y="309"/>
                  </a:lnTo>
                  <a:lnTo>
                    <a:pt x="655" y="302"/>
                  </a:lnTo>
                  <a:lnTo>
                    <a:pt x="656" y="296"/>
                  </a:lnTo>
                  <a:lnTo>
                    <a:pt x="642" y="289"/>
                  </a:lnTo>
                  <a:lnTo>
                    <a:pt x="646" y="283"/>
                  </a:lnTo>
                  <a:lnTo>
                    <a:pt x="651" y="278"/>
                  </a:lnTo>
                  <a:lnTo>
                    <a:pt x="657" y="274"/>
                  </a:lnTo>
                  <a:lnTo>
                    <a:pt x="664" y="271"/>
                  </a:lnTo>
                  <a:lnTo>
                    <a:pt x="670" y="268"/>
                  </a:lnTo>
                  <a:lnTo>
                    <a:pt x="676" y="264"/>
                  </a:lnTo>
                  <a:lnTo>
                    <a:pt x="681" y="259"/>
                  </a:lnTo>
                  <a:lnTo>
                    <a:pt x="685" y="253"/>
                  </a:lnTo>
                  <a:lnTo>
                    <a:pt x="677" y="251"/>
                  </a:lnTo>
                  <a:lnTo>
                    <a:pt x="674" y="245"/>
                  </a:lnTo>
                  <a:lnTo>
                    <a:pt x="674" y="236"/>
                  </a:lnTo>
                  <a:lnTo>
                    <a:pt x="678" y="226"/>
                  </a:lnTo>
                  <a:lnTo>
                    <a:pt x="684" y="216"/>
                  </a:lnTo>
                  <a:lnTo>
                    <a:pt x="693" y="207"/>
                  </a:lnTo>
                  <a:lnTo>
                    <a:pt x="703" y="201"/>
                  </a:lnTo>
                  <a:lnTo>
                    <a:pt x="713" y="199"/>
                  </a:lnTo>
                  <a:lnTo>
                    <a:pt x="714" y="192"/>
                  </a:lnTo>
                  <a:lnTo>
                    <a:pt x="718" y="185"/>
                  </a:lnTo>
                  <a:lnTo>
                    <a:pt x="723" y="177"/>
                  </a:lnTo>
                  <a:lnTo>
                    <a:pt x="728" y="168"/>
                  </a:lnTo>
                  <a:lnTo>
                    <a:pt x="732" y="160"/>
                  </a:lnTo>
                  <a:lnTo>
                    <a:pt x="737" y="153"/>
                  </a:lnTo>
                  <a:lnTo>
                    <a:pt x="740" y="146"/>
                  </a:lnTo>
                  <a:lnTo>
                    <a:pt x="741" y="139"/>
                  </a:lnTo>
                  <a:lnTo>
                    <a:pt x="728" y="133"/>
                  </a:lnTo>
                  <a:lnTo>
                    <a:pt x="731" y="131"/>
                  </a:lnTo>
                  <a:lnTo>
                    <a:pt x="734" y="128"/>
                  </a:lnTo>
                  <a:lnTo>
                    <a:pt x="738" y="125"/>
                  </a:lnTo>
                  <a:lnTo>
                    <a:pt x="742" y="122"/>
                  </a:lnTo>
                  <a:lnTo>
                    <a:pt x="747" y="119"/>
                  </a:lnTo>
                  <a:lnTo>
                    <a:pt x="752" y="117"/>
                  </a:lnTo>
                  <a:lnTo>
                    <a:pt x="757" y="116"/>
                  </a:lnTo>
                  <a:lnTo>
                    <a:pt x="762" y="115"/>
                  </a:lnTo>
                  <a:lnTo>
                    <a:pt x="764" y="103"/>
                  </a:lnTo>
                  <a:lnTo>
                    <a:pt x="770" y="91"/>
                  </a:lnTo>
                  <a:lnTo>
                    <a:pt x="779" y="79"/>
                  </a:lnTo>
                  <a:lnTo>
                    <a:pt x="788" y="66"/>
                  </a:lnTo>
                  <a:lnTo>
                    <a:pt x="796" y="52"/>
                  </a:lnTo>
                  <a:lnTo>
                    <a:pt x="804" y="39"/>
                  </a:lnTo>
                  <a:lnTo>
                    <a:pt x="810" y="25"/>
                  </a:lnTo>
                  <a:lnTo>
                    <a:pt x="812" y="12"/>
                  </a:lnTo>
                  <a:lnTo>
                    <a:pt x="800" y="12"/>
                  </a:lnTo>
                  <a:lnTo>
                    <a:pt x="787" y="11"/>
                  </a:lnTo>
                  <a:lnTo>
                    <a:pt x="771" y="11"/>
                  </a:lnTo>
                  <a:lnTo>
                    <a:pt x="755" y="10"/>
                  </a:lnTo>
                  <a:lnTo>
                    <a:pt x="740" y="11"/>
                  </a:lnTo>
                  <a:lnTo>
                    <a:pt x="725" y="12"/>
                  </a:lnTo>
                  <a:lnTo>
                    <a:pt x="710" y="14"/>
                  </a:lnTo>
                  <a:lnTo>
                    <a:pt x="698" y="18"/>
                  </a:lnTo>
                  <a:lnTo>
                    <a:pt x="690" y="16"/>
                  </a:lnTo>
                  <a:lnTo>
                    <a:pt x="680" y="14"/>
                  </a:lnTo>
                  <a:lnTo>
                    <a:pt x="669" y="11"/>
                  </a:lnTo>
                  <a:lnTo>
                    <a:pt x="657" y="9"/>
                  </a:lnTo>
                  <a:lnTo>
                    <a:pt x="646" y="7"/>
                  </a:lnTo>
                  <a:lnTo>
                    <a:pt x="636" y="5"/>
                  </a:lnTo>
                  <a:lnTo>
                    <a:pt x="627" y="3"/>
                  </a:lnTo>
                  <a:lnTo>
                    <a:pt x="621" y="0"/>
                  </a:lnTo>
                  <a:lnTo>
                    <a:pt x="615" y="6"/>
                  </a:lnTo>
                  <a:lnTo>
                    <a:pt x="608" y="11"/>
                  </a:lnTo>
                  <a:lnTo>
                    <a:pt x="599" y="16"/>
                  </a:lnTo>
                  <a:lnTo>
                    <a:pt x="593" y="18"/>
                  </a:lnTo>
                  <a:lnTo>
                    <a:pt x="587" y="16"/>
                  </a:lnTo>
                  <a:lnTo>
                    <a:pt x="582" y="15"/>
                  </a:lnTo>
                  <a:lnTo>
                    <a:pt x="577" y="15"/>
                  </a:lnTo>
                  <a:lnTo>
                    <a:pt x="572" y="16"/>
                  </a:lnTo>
                  <a:lnTo>
                    <a:pt x="566" y="16"/>
                  </a:lnTo>
                  <a:lnTo>
                    <a:pt x="561" y="17"/>
                  </a:lnTo>
                  <a:lnTo>
                    <a:pt x="556" y="18"/>
                  </a:lnTo>
                  <a:lnTo>
                    <a:pt x="551" y="18"/>
                  </a:lnTo>
                  <a:lnTo>
                    <a:pt x="550" y="23"/>
                  </a:lnTo>
                  <a:lnTo>
                    <a:pt x="548" y="27"/>
                  </a:lnTo>
                  <a:lnTo>
                    <a:pt x="544" y="32"/>
                  </a:lnTo>
                  <a:lnTo>
                    <a:pt x="543" y="36"/>
                  </a:lnTo>
                  <a:lnTo>
                    <a:pt x="553" y="37"/>
                  </a:lnTo>
                  <a:lnTo>
                    <a:pt x="558" y="41"/>
                  </a:lnTo>
                  <a:lnTo>
                    <a:pt x="561" y="46"/>
                  </a:lnTo>
                  <a:lnTo>
                    <a:pt x="560" y="52"/>
                  </a:lnTo>
                  <a:lnTo>
                    <a:pt x="557" y="58"/>
                  </a:lnTo>
                  <a:lnTo>
                    <a:pt x="551" y="62"/>
                  </a:lnTo>
                  <a:lnTo>
                    <a:pt x="541" y="63"/>
                  </a:lnTo>
                  <a:lnTo>
                    <a:pt x="529" y="61"/>
                  </a:lnTo>
                  <a:lnTo>
                    <a:pt x="528" y="68"/>
                  </a:lnTo>
                  <a:lnTo>
                    <a:pt x="526" y="74"/>
                  </a:lnTo>
                  <a:lnTo>
                    <a:pt x="523" y="81"/>
                  </a:lnTo>
                  <a:lnTo>
                    <a:pt x="519" y="87"/>
                  </a:lnTo>
                  <a:lnTo>
                    <a:pt x="515" y="94"/>
                  </a:lnTo>
                  <a:lnTo>
                    <a:pt x="512" y="101"/>
                  </a:lnTo>
                  <a:lnTo>
                    <a:pt x="510" y="107"/>
                  </a:lnTo>
                  <a:lnTo>
                    <a:pt x="509" y="115"/>
                  </a:lnTo>
                  <a:lnTo>
                    <a:pt x="518" y="116"/>
                  </a:lnTo>
                  <a:lnTo>
                    <a:pt x="525" y="118"/>
                  </a:lnTo>
                  <a:lnTo>
                    <a:pt x="531" y="120"/>
                  </a:lnTo>
                  <a:lnTo>
                    <a:pt x="536" y="121"/>
                  </a:lnTo>
                  <a:lnTo>
                    <a:pt x="522" y="131"/>
                  </a:lnTo>
                  <a:lnTo>
                    <a:pt x="509" y="148"/>
                  </a:lnTo>
                  <a:lnTo>
                    <a:pt x="497" y="168"/>
                  </a:lnTo>
                  <a:lnTo>
                    <a:pt x="485" y="191"/>
                  </a:lnTo>
                  <a:lnTo>
                    <a:pt x="475" y="212"/>
                  </a:lnTo>
                  <a:lnTo>
                    <a:pt x="465" y="230"/>
                  </a:lnTo>
                  <a:lnTo>
                    <a:pt x="455" y="242"/>
                  </a:lnTo>
                  <a:lnTo>
                    <a:pt x="445" y="247"/>
                  </a:lnTo>
                  <a:lnTo>
                    <a:pt x="445" y="253"/>
                  </a:lnTo>
                  <a:lnTo>
                    <a:pt x="445" y="259"/>
                  </a:lnTo>
                  <a:lnTo>
                    <a:pt x="445" y="263"/>
                  </a:lnTo>
                  <a:lnTo>
                    <a:pt x="446" y="268"/>
                  </a:lnTo>
                  <a:lnTo>
                    <a:pt x="447" y="272"/>
                  </a:lnTo>
                  <a:lnTo>
                    <a:pt x="448" y="277"/>
                  </a:lnTo>
                  <a:lnTo>
                    <a:pt x="450" y="283"/>
                  </a:lnTo>
                  <a:lnTo>
                    <a:pt x="452" y="289"/>
                  </a:lnTo>
                  <a:lnTo>
                    <a:pt x="447" y="294"/>
                  </a:lnTo>
                  <a:lnTo>
                    <a:pt x="442" y="298"/>
                  </a:lnTo>
                  <a:lnTo>
                    <a:pt x="436" y="301"/>
                  </a:lnTo>
                  <a:lnTo>
                    <a:pt x="430" y="302"/>
                  </a:lnTo>
                  <a:lnTo>
                    <a:pt x="429" y="306"/>
                  </a:lnTo>
                  <a:lnTo>
                    <a:pt x="426" y="310"/>
                  </a:lnTo>
                  <a:lnTo>
                    <a:pt x="422" y="315"/>
                  </a:lnTo>
                  <a:lnTo>
                    <a:pt x="417" y="319"/>
                  </a:lnTo>
                  <a:lnTo>
                    <a:pt x="412" y="315"/>
                  </a:lnTo>
                  <a:lnTo>
                    <a:pt x="407" y="310"/>
                  </a:lnTo>
                  <a:lnTo>
                    <a:pt x="404" y="306"/>
                  </a:lnTo>
                  <a:lnTo>
                    <a:pt x="403" y="302"/>
                  </a:lnTo>
                  <a:lnTo>
                    <a:pt x="393" y="301"/>
                  </a:lnTo>
                  <a:lnTo>
                    <a:pt x="383" y="297"/>
                  </a:lnTo>
                  <a:lnTo>
                    <a:pt x="374" y="293"/>
                  </a:lnTo>
                  <a:lnTo>
                    <a:pt x="369" y="287"/>
                  </a:lnTo>
                  <a:lnTo>
                    <a:pt x="366" y="280"/>
                  </a:lnTo>
                  <a:lnTo>
                    <a:pt x="368" y="276"/>
                  </a:lnTo>
                  <a:lnTo>
                    <a:pt x="375" y="272"/>
                  </a:lnTo>
                  <a:lnTo>
                    <a:pt x="388" y="271"/>
                  </a:lnTo>
                  <a:lnTo>
                    <a:pt x="387" y="266"/>
                  </a:lnTo>
                  <a:lnTo>
                    <a:pt x="385" y="259"/>
                  </a:lnTo>
                  <a:lnTo>
                    <a:pt x="383" y="252"/>
                  </a:lnTo>
                  <a:lnTo>
                    <a:pt x="382" y="247"/>
                  </a:lnTo>
                  <a:lnTo>
                    <a:pt x="377" y="248"/>
                  </a:lnTo>
                  <a:lnTo>
                    <a:pt x="371" y="250"/>
                  </a:lnTo>
                  <a:lnTo>
                    <a:pt x="365" y="252"/>
                  </a:lnTo>
                  <a:lnTo>
                    <a:pt x="360" y="253"/>
                  </a:lnTo>
                  <a:lnTo>
                    <a:pt x="354" y="248"/>
                  </a:lnTo>
                  <a:lnTo>
                    <a:pt x="347" y="240"/>
                  </a:lnTo>
                  <a:lnTo>
                    <a:pt x="341" y="231"/>
                  </a:lnTo>
                  <a:lnTo>
                    <a:pt x="336" y="221"/>
                  </a:lnTo>
                  <a:lnTo>
                    <a:pt x="333" y="213"/>
                  </a:lnTo>
                  <a:lnTo>
                    <a:pt x="334" y="206"/>
                  </a:lnTo>
                  <a:lnTo>
                    <a:pt x="341" y="201"/>
                  </a:lnTo>
                  <a:lnTo>
                    <a:pt x="353" y="199"/>
                  </a:lnTo>
                  <a:lnTo>
                    <a:pt x="348" y="182"/>
                  </a:lnTo>
                  <a:lnTo>
                    <a:pt x="337" y="165"/>
                  </a:lnTo>
                  <a:lnTo>
                    <a:pt x="322" y="151"/>
                  </a:lnTo>
                  <a:lnTo>
                    <a:pt x="306" y="139"/>
                  </a:lnTo>
                  <a:lnTo>
                    <a:pt x="295" y="129"/>
                  </a:lnTo>
                  <a:lnTo>
                    <a:pt x="290" y="121"/>
                  </a:lnTo>
                  <a:lnTo>
                    <a:pt x="297" y="117"/>
                  </a:lnTo>
                  <a:lnTo>
                    <a:pt x="317" y="115"/>
                  </a:lnTo>
                  <a:lnTo>
                    <a:pt x="314" y="109"/>
                  </a:lnTo>
                  <a:lnTo>
                    <a:pt x="310" y="102"/>
                  </a:lnTo>
                  <a:lnTo>
                    <a:pt x="305" y="95"/>
                  </a:lnTo>
                  <a:lnTo>
                    <a:pt x="301" y="87"/>
                  </a:lnTo>
                  <a:lnTo>
                    <a:pt x="297" y="79"/>
                  </a:lnTo>
                  <a:lnTo>
                    <a:pt x="293" y="72"/>
                  </a:lnTo>
                  <a:lnTo>
                    <a:pt x="291" y="66"/>
                  </a:lnTo>
                  <a:lnTo>
                    <a:pt x="290" y="61"/>
                  </a:lnTo>
                  <a:lnTo>
                    <a:pt x="282" y="61"/>
                  </a:lnTo>
                  <a:lnTo>
                    <a:pt x="274" y="61"/>
                  </a:lnTo>
                  <a:lnTo>
                    <a:pt x="266" y="61"/>
                  </a:lnTo>
                  <a:lnTo>
                    <a:pt x="258" y="61"/>
                  </a:lnTo>
                  <a:lnTo>
                    <a:pt x="251" y="59"/>
                  </a:lnTo>
                  <a:lnTo>
                    <a:pt x="245" y="55"/>
                  </a:lnTo>
                  <a:lnTo>
                    <a:pt x="239" y="49"/>
                  </a:lnTo>
                  <a:lnTo>
                    <a:pt x="233" y="42"/>
                  </a:lnTo>
                  <a:lnTo>
                    <a:pt x="238" y="40"/>
                  </a:lnTo>
                  <a:lnTo>
                    <a:pt x="243" y="39"/>
                  </a:lnTo>
                  <a:lnTo>
                    <a:pt x="248" y="37"/>
                  </a:lnTo>
                  <a:lnTo>
                    <a:pt x="254" y="37"/>
                  </a:lnTo>
                  <a:lnTo>
                    <a:pt x="259" y="36"/>
                  </a:lnTo>
                  <a:lnTo>
                    <a:pt x="265" y="36"/>
                  </a:lnTo>
                  <a:lnTo>
                    <a:pt x="270" y="36"/>
                  </a:lnTo>
                  <a:lnTo>
                    <a:pt x="276" y="36"/>
                  </a:lnTo>
                  <a:lnTo>
                    <a:pt x="273" y="25"/>
                  </a:lnTo>
                  <a:lnTo>
                    <a:pt x="267" y="18"/>
                  </a:lnTo>
                  <a:lnTo>
                    <a:pt x="257" y="16"/>
                  </a:lnTo>
                  <a:lnTo>
                    <a:pt x="247" y="18"/>
                  </a:lnTo>
                  <a:lnTo>
                    <a:pt x="238" y="17"/>
                  </a:lnTo>
                  <a:lnTo>
                    <a:pt x="228" y="16"/>
                  </a:lnTo>
                  <a:lnTo>
                    <a:pt x="216" y="17"/>
                  </a:lnTo>
                  <a:lnTo>
                    <a:pt x="203" y="18"/>
                  </a:lnTo>
                  <a:lnTo>
                    <a:pt x="191" y="18"/>
                  </a:lnTo>
                  <a:lnTo>
                    <a:pt x="179" y="18"/>
                  </a:lnTo>
                  <a:lnTo>
                    <a:pt x="167" y="16"/>
                  </a:lnTo>
                  <a:lnTo>
                    <a:pt x="156" y="12"/>
                  </a:lnTo>
                  <a:lnTo>
                    <a:pt x="144" y="14"/>
                  </a:lnTo>
                  <a:lnTo>
                    <a:pt x="127" y="15"/>
                  </a:lnTo>
                  <a:lnTo>
                    <a:pt x="106" y="15"/>
                  </a:lnTo>
                  <a:lnTo>
                    <a:pt x="82" y="14"/>
                  </a:lnTo>
                  <a:lnTo>
                    <a:pt x="59" y="14"/>
                  </a:lnTo>
                  <a:lnTo>
                    <a:pt x="36" y="13"/>
                  </a:lnTo>
                  <a:lnTo>
                    <a:pt x="16" y="12"/>
                  </a:lnTo>
                  <a:lnTo>
                    <a:pt x="0" y="12"/>
                  </a:lnTo>
                  <a:lnTo>
                    <a:pt x="2" y="17"/>
                  </a:lnTo>
                  <a:lnTo>
                    <a:pt x="7" y="24"/>
                  </a:lnTo>
                  <a:lnTo>
                    <a:pt x="11" y="31"/>
                  </a:lnTo>
                  <a:lnTo>
                    <a:pt x="13" y="36"/>
                  </a:lnTo>
                  <a:lnTo>
                    <a:pt x="28" y="42"/>
                  </a:lnTo>
                  <a:lnTo>
                    <a:pt x="25" y="52"/>
                  </a:lnTo>
                  <a:lnTo>
                    <a:pt x="27" y="63"/>
                  </a:lnTo>
                  <a:lnTo>
                    <a:pt x="32" y="72"/>
                  </a:lnTo>
                  <a:lnTo>
                    <a:pt x="40" y="80"/>
                  </a:lnTo>
                  <a:lnTo>
                    <a:pt x="48" y="89"/>
                  </a:lnTo>
                  <a:lnTo>
                    <a:pt x="56" y="97"/>
                  </a:lnTo>
                  <a:lnTo>
                    <a:pt x="61" y="105"/>
                  </a:lnTo>
                  <a:lnTo>
                    <a:pt x="63" y="115"/>
                  </a:lnTo>
                  <a:lnTo>
                    <a:pt x="71" y="115"/>
                  </a:lnTo>
                  <a:lnTo>
                    <a:pt x="80" y="115"/>
                  </a:lnTo>
                  <a:lnTo>
                    <a:pt x="88" y="115"/>
                  </a:lnTo>
                  <a:lnTo>
                    <a:pt x="98" y="116"/>
                  </a:lnTo>
                  <a:lnTo>
                    <a:pt x="106" y="116"/>
                  </a:lnTo>
                  <a:lnTo>
                    <a:pt x="114" y="118"/>
                  </a:lnTo>
                  <a:lnTo>
                    <a:pt x="121" y="119"/>
                  </a:lnTo>
                  <a:lnTo>
                    <a:pt x="127" y="121"/>
                  </a:lnTo>
                  <a:lnTo>
                    <a:pt x="101" y="133"/>
                  </a:lnTo>
                  <a:lnTo>
                    <a:pt x="89" y="145"/>
                  </a:lnTo>
                  <a:lnTo>
                    <a:pt x="90" y="156"/>
                  </a:lnTo>
                  <a:lnTo>
                    <a:pt x="100" y="166"/>
                  </a:lnTo>
                  <a:lnTo>
                    <a:pt x="114" y="179"/>
                  </a:lnTo>
                  <a:lnTo>
                    <a:pt x="132" y="191"/>
                  </a:lnTo>
                  <a:lnTo>
                    <a:pt x="148" y="206"/>
                  </a:lnTo>
                  <a:lnTo>
                    <a:pt x="163" y="222"/>
                  </a:lnTo>
                  <a:lnTo>
                    <a:pt x="164" y="229"/>
                  </a:lnTo>
                  <a:lnTo>
                    <a:pt x="162" y="238"/>
                  </a:lnTo>
                  <a:lnTo>
                    <a:pt x="159" y="248"/>
                  </a:lnTo>
                  <a:lnTo>
                    <a:pt x="157" y="258"/>
                  </a:lnTo>
                  <a:lnTo>
                    <a:pt x="157" y="266"/>
                  </a:lnTo>
                  <a:lnTo>
                    <a:pt x="160" y="272"/>
                  </a:lnTo>
                  <a:lnTo>
                    <a:pt x="168" y="274"/>
                  </a:lnTo>
                  <a:lnTo>
                    <a:pt x="183" y="271"/>
                  </a:lnTo>
                  <a:lnTo>
                    <a:pt x="185" y="276"/>
                  </a:lnTo>
                  <a:lnTo>
                    <a:pt x="190" y="284"/>
                  </a:lnTo>
                  <a:lnTo>
                    <a:pt x="195" y="290"/>
                  </a:lnTo>
                  <a:lnTo>
                    <a:pt x="197" y="296"/>
                  </a:lnTo>
                  <a:lnTo>
                    <a:pt x="190" y="299"/>
                  </a:lnTo>
                  <a:lnTo>
                    <a:pt x="187" y="300"/>
                  </a:lnTo>
                  <a:lnTo>
                    <a:pt x="183" y="299"/>
                  </a:lnTo>
                  <a:lnTo>
                    <a:pt x="176" y="296"/>
                  </a:lnTo>
                  <a:lnTo>
                    <a:pt x="177" y="303"/>
                  </a:lnTo>
                  <a:lnTo>
                    <a:pt x="180" y="310"/>
                  </a:lnTo>
                  <a:lnTo>
                    <a:pt x="185" y="317"/>
                  </a:lnTo>
                  <a:lnTo>
                    <a:pt x="190" y="324"/>
                  </a:lnTo>
                  <a:lnTo>
                    <a:pt x="195" y="331"/>
                  </a:lnTo>
                  <a:lnTo>
                    <a:pt x="200" y="339"/>
                  </a:lnTo>
                  <a:lnTo>
                    <a:pt x="203" y="345"/>
                  </a:lnTo>
                  <a:lnTo>
                    <a:pt x="204" y="350"/>
                  </a:lnTo>
                  <a:lnTo>
                    <a:pt x="215" y="351"/>
                  </a:lnTo>
                  <a:lnTo>
                    <a:pt x="225" y="355"/>
                  </a:lnTo>
                  <a:lnTo>
                    <a:pt x="233" y="359"/>
                  </a:lnTo>
                  <a:lnTo>
                    <a:pt x="239" y="364"/>
                  </a:lnTo>
                  <a:lnTo>
                    <a:pt x="242" y="370"/>
                  </a:lnTo>
                  <a:lnTo>
                    <a:pt x="241" y="374"/>
                  </a:lnTo>
                  <a:lnTo>
                    <a:pt x="236" y="378"/>
                  </a:lnTo>
                  <a:lnTo>
                    <a:pt x="226" y="379"/>
                  </a:lnTo>
                  <a:lnTo>
                    <a:pt x="231" y="390"/>
                  </a:lnTo>
                  <a:lnTo>
                    <a:pt x="244" y="407"/>
                  </a:lnTo>
                  <a:lnTo>
                    <a:pt x="260" y="424"/>
                  </a:lnTo>
                  <a:lnTo>
                    <a:pt x="279" y="442"/>
                  </a:lnTo>
                  <a:lnTo>
                    <a:pt x="294" y="460"/>
                  </a:lnTo>
                  <a:lnTo>
                    <a:pt x="303" y="475"/>
                  </a:lnTo>
                  <a:lnTo>
                    <a:pt x="303" y="484"/>
                  </a:lnTo>
                  <a:lnTo>
                    <a:pt x="290" y="488"/>
                  </a:lnTo>
                  <a:lnTo>
                    <a:pt x="291" y="493"/>
                  </a:lnTo>
                  <a:lnTo>
                    <a:pt x="294" y="500"/>
                  </a:lnTo>
                  <a:lnTo>
                    <a:pt x="296" y="507"/>
                  </a:lnTo>
                  <a:lnTo>
                    <a:pt x="297" y="513"/>
                  </a:lnTo>
                  <a:lnTo>
                    <a:pt x="306" y="514"/>
                  </a:lnTo>
                  <a:lnTo>
                    <a:pt x="313" y="517"/>
                  </a:lnTo>
                  <a:lnTo>
                    <a:pt x="319" y="523"/>
                  </a:lnTo>
                  <a:lnTo>
                    <a:pt x="325" y="530"/>
                  </a:lnTo>
                  <a:lnTo>
                    <a:pt x="319" y="535"/>
                  </a:lnTo>
                  <a:lnTo>
                    <a:pt x="315" y="543"/>
                  </a:lnTo>
                  <a:lnTo>
                    <a:pt x="312" y="552"/>
                  </a:lnTo>
                  <a:lnTo>
                    <a:pt x="309" y="563"/>
                  </a:lnTo>
                  <a:lnTo>
                    <a:pt x="307" y="574"/>
                  </a:lnTo>
                  <a:lnTo>
                    <a:pt x="305" y="586"/>
                  </a:lnTo>
                  <a:lnTo>
                    <a:pt x="304" y="599"/>
                  </a:lnTo>
                  <a:lnTo>
                    <a:pt x="303" y="612"/>
                  </a:lnTo>
                  <a:lnTo>
                    <a:pt x="303" y="627"/>
                  </a:lnTo>
                  <a:lnTo>
                    <a:pt x="303" y="640"/>
                  </a:lnTo>
                  <a:lnTo>
                    <a:pt x="302" y="653"/>
                  </a:lnTo>
                  <a:lnTo>
                    <a:pt x="302" y="665"/>
                  </a:lnTo>
                  <a:lnTo>
                    <a:pt x="303" y="677"/>
                  </a:lnTo>
                  <a:lnTo>
                    <a:pt x="303" y="688"/>
                  </a:lnTo>
                  <a:lnTo>
                    <a:pt x="303" y="697"/>
                  </a:lnTo>
                  <a:lnTo>
                    <a:pt x="303" y="704"/>
                  </a:lnTo>
                  <a:lnTo>
                    <a:pt x="310" y="710"/>
                  </a:lnTo>
                  <a:lnTo>
                    <a:pt x="309" y="724"/>
                  </a:lnTo>
                  <a:lnTo>
                    <a:pt x="307" y="740"/>
                  </a:lnTo>
                  <a:lnTo>
                    <a:pt x="306" y="755"/>
                  </a:lnTo>
                  <a:lnTo>
                    <a:pt x="304" y="772"/>
                  </a:lnTo>
                  <a:lnTo>
                    <a:pt x="303" y="789"/>
                  </a:lnTo>
                  <a:lnTo>
                    <a:pt x="302" y="806"/>
                  </a:lnTo>
                  <a:lnTo>
                    <a:pt x="302" y="824"/>
                  </a:lnTo>
                  <a:lnTo>
                    <a:pt x="302" y="841"/>
                  </a:lnTo>
                  <a:lnTo>
                    <a:pt x="302" y="859"/>
                  </a:lnTo>
                  <a:lnTo>
                    <a:pt x="303" y="876"/>
                  </a:lnTo>
                  <a:lnTo>
                    <a:pt x="304" y="892"/>
                  </a:lnTo>
                  <a:lnTo>
                    <a:pt x="306" y="909"/>
                  </a:lnTo>
                  <a:lnTo>
                    <a:pt x="309" y="924"/>
                  </a:lnTo>
                  <a:lnTo>
                    <a:pt x="313" y="938"/>
                  </a:lnTo>
                  <a:lnTo>
                    <a:pt x="318" y="951"/>
                  </a:lnTo>
                  <a:lnTo>
                    <a:pt x="325" y="964"/>
                  </a:lnTo>
                  <a:lnTo>
                    <a:pt x="319" y="968"/>
                  </a:lnTo>
                  <a:lnTo>
                    <a:pt x="314" y="972"/>
                  </a:lnTo>
                  <a:lnTo>
                    <a:pt x="311" y="977"/>
                  </a:lnTo>
                  <a:lnTo>
                    <a:pt x="310" y="981"/>
                  </a:lnTo>
                  <a:lnTo>
                    <a:pt x="529" y="981"/>
                  </a:lnTo>
                  <a:lnTo>
                    <a:pt x="528" y="975"/>
                  </a:lnTo>
                  <a:lnTo>
                    <a:pt x="528" y="967"/>
                  </a:lnTo>
                  <a:lnTo>
                    <a:pt x="532" y="961"/>
                  </a:lnTo>
                  <a:lnTo>
                    <a:pt x="543" y="958"/>
                  </a:lnTo>
                  <a:lnTo>
                    <a:pt x="543" y="946"/>
                  </a:lnTo>
                  <a:lnTo>
                    <a:pt x="543" y="936"/>
                  </a:lnTo>
                  <a:lnTo>
                    <a:pt x="542" y="927"/>
                  </a:lnTo>
                  <a:lnTo>
                    <a:pt x="540" y="919"/>
                  </a:lnTo>
                  <a:lnTo>
                    <a:pt x="536" y="911"/>
                  </a:lnTo>
                  <a:lnTo>
                    <a:pt x="531" y="903"/>
                  </a:lnTo>
                  <a:lnTo>
                    <a:pt x="524" y="893"/>
                  </a:lnTo>
                  <a:lnTo>
                    <a:pt x="515" y="885"/>
                  </a:lnTo>
                  <a:lnTo>
                    <a:pt x="518" y="880"/>
                  </a:lnTo>
                  <a:lnTo>
                    <a:pt x="520" y="875"/>
                  </a:lnTo>
                  <a:lnTo>
                    <a:pt x="522" y="870"/>
                  </a:lnTo>
                  <a:lnTo>
                    <a:pt x="523" y="864"/>
                  </a:lnTo>
                  <a:lnTo>
                    <a:pt x="523" y="858"/>
                  </a:lnTo>
                  <a:lnTo>
                    <a:pt x="522" y="853"/>
                  </a:lnTo>
                  <a:lnTo>
                    <a:pt x="519" y="848"/>
                  </a:lnTo>
                  <a:lnTo>
                    <a:pt x="515" y="842"/>
                  </a:lnTo>
                  <a:lnTo>
                    <a:pt x="521" y="835"/>
                  </a:lnTo>
                  <a:lnTo>
                    <a:pt x="525" y="827"/>
                  </a:lnTo>
                  <a:lnTo>
                    <a:pt x="526" y="818"/>
                  </a:lnTo>
                  <a:lnTo>
                    <a:pt x="526" y="809"/>
                  </a:lnTo>
                  <a:lnTo>
                    <a:pt x="525" y="799"/>
                  </a:lnTo>
                  <a:lnTo>
                    <a:pt x="524" y="790"/>
                  </a:lnTo>
                  <a:lnTo>
                    <a:pt x="523" y="779"/>
                  </a:lnTo>
                  <a:lnTo>
                    <a:pt x="522" y="770"/>
                  </a:lnTo>
                  <a:lnTo>
                    <a:pt x="509" y="764"/>
                  </a:lnTo>
                  <a:lnTo>
                    <a:pt x="514" y="762"/>
                  </a:lnTo>
                  <a:lnTo>
                    <a:pt x="519" y="758"/>
                  </a:lnTo>
                  <a:lnTo>
                    <a:pt x="524" y="755"/>
                  </a:lnTo>
                  <a:lnTo>
                    <a:pt x="529" y="753"/>
                  </a:lnTo>
                  <a:lnTo>
                    <a:pt x="528" y="748"/>
                  </a:lnTo>
                  <a:lnTo>
                    <a:pt x="526" y="744"/>
                  </a:lnTo>
                  <a:lnTo>
                    <a:pt x="523" y="739"/>
                  </a:lnTo>
                  <a:lnTo>
                    <a:pt x="522" y="735"/>
                  </a:lnTo>
                  <a:lnTo>
                    <a:pt x="514" y="733"/>
                  </a:lnTo>
                  <a:lnTo>
                    <a:pt x="511" y="726"/>
                  </a:lnTo>
                  <a:lnTo>
                    <a:pt x="510" y="717"/>
                  </a:lnTo>
                  <a:lnTo>
                    <a:pt x="512" y="706"/>
                  </a:lnTo>
                  <a:lnTo>
                    <a:pt x="515" y="695"/>
                  </a:lnTo>
                  <a:lnTo>
                    <a:pt x="518" y="684"/>
                  </a:lnTo>
                  <a:lnTo>
                    <a:pt x="521" y="675"/>
                  </a:lnTo>
                  <a:lnTo>
                    <a:pt x="522" y="66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91" name="Freeform 55"/>
            <p:cNvSpPr>
              <a:spLocks/>
            </p:cNvSpPr>
            <p:nvPr/>
          </p:nvSpPr>
          <p:spPr bwMode="auto">
            <a:xfrm>
              <a:off x="4210" y="2268"/>
              <a:ext cx="305" cy="329"/>
            </a:xfrm>
            <a:custGeom>
              <a:avLst/>
              <a:gdLst>
                <a:gd name="T0" fmla="*/ 239 w 916"/>
                <a:gd name="T1" fmla="*/ 445 h 987"/>
                <a:gd name="T2" fmla="*/ 253 w 916"/>
                <a:gd name="T3" fmla="*/ 339 h 987"/>
                <a:gd name="T4" fmla="*/ 279 w 916"/>
                <a:gd name="T5" fmla="*/ 294 h 987"/>
                <a:gd name="T6" fmla="*/ 360 w 916"/>
                <a:gd name="T7" fmla="*/ 215 h 987"/>
                <a:gd name="T8" fmla="*/ 521 w 916"/>
                <a:gd name="T9" fmla="*/ 174 h 987"/>
                <a:gd name="T10" fmla="*/ 612 w 916"/>
                <a:gd name="T11" fmla="*/ 218 h 987"/>
                <a:gd name="T12" fmla="*/ 644 w 916"/>
                <a:gd name="T13" fmla="*/ 302 h 987"/>
                <a:gd name="T14" fmla="*/ 738 w 916"/>
                <a:gd name="T15" fmla="*/ 259 h 987"/>
                <a:gd name="T16" fmla="*/ 778 w 916"/>
                <a:gd name="T17" fmla="*/ 201 h 987"/>
                <a:gd name="T18" fmla="*/ 838 w 916"/>
                <a:gd name="T19" fmla="*/ 172 h 987"/>
                <a:gd name="T20" fmla="*/ 795 w 916"/>
                <a:gd name="T21" fmla="*/ 130 h 987"/>
                <a:gd name="T22" fmla="*/ 765 w 916"/>
                <a:gd name="T23" fmla="*/ 106 h 987"/>
                <a:gd name="T24" fmla="*/ 682 w 916"/>
                <a:gd name="T25" fmla="*/ 39 h 987"/>
                <a:gd name="T26" fmla="*/ 651 w 916"/>
                <a:gd name="T27" fmla="*/ 9 h 987"/>
                <a:gd name="T28" fmla="*/ 567 w 916"/>
                <a:gd name="T29" fmla="*/ 9 h 987"/>
                <a:gd name="T30" fmla="*/ 409 w 916"/>
                <a:gd name="T31" fmla="*/ 1 h 987"/>
                <a:gd name="T32" fmla="*/ 267 w 916"/>
                <a:gd name="T33" fmla="*/ 29 h 987"/>
                <a:gd name="T34" fmla="*/ 170 w 916"/>
                <a:gd name="T35" fmla="*/ 76 h 987"/>
                <a:gd name="T36" fmla="*/ 138 w 916"/>
                <a:gd name="T37" fmla="*/ 122 h 987"/>
                <a:gd name="T38" fmla="*/ 114 w 916"/>
                <a:gd name="T39" fmla="*/ 147 h 987"/>
                <a:gd name="T40" fmla="*/ 89 w 916"/>
                <a:gd name="T41" fmla="*/ 181 h 987"/>
                <a:gd name="T42" fmla="*/ 68 w 916"/>
                <a:gd name="T43" fmla="*/ 230 h 987"/>
                <a:gd name="T44" fmla="*/ 44 w 916"/>
                <a:gd name="T45" fmla="*/ 275 h 987"/>
                <a:gd name="T46" fmla="*/ 25 w 916"/>
                <a:gd name="T47" fmla="*/ 327 h 987"/>
                <a:gd name="T48" fmla="*/ 1 w 916"/>
                <a:gd name="T49" fmla="*/ 446 h 987"/>
                <a:gd name="T50" fmla="*/ 7 w 916"/>
                <a:gd name="T51" fmla="*/ 543 h 987"/>
                <a:gd name="T52" fmla="*/ 32 w 916"/>
                <a:gd name="T53" fmla="*/ 668 h 987"/>
                <a:gd name="T54" fmla="*/ 75 w 916"/>
                <a:gd name="T55" fmla="*/ 765 h 987"/>
                <a:gd name="T56" fmla="*/ 176 w 916"/>
                <a:gd name="T57" fmla="*/ 832 h 987"/>
                <a:gd name="T58" fmla="*/ 159 w 916"/>
                <a:gd name="T59" fmla="*/ 870 h 987"/>
                <a:gd name="T60" fmla="*/ 245 w 916"/>
                <a:gd name="T61" fmla="*/ 925 h 987"/>
                <a:gd name="T62" fmla="*/ 307 w 916"/>
                <a:gd name="T63" fmla="*/ 964 h 987"/>
                <a:gd name="T64" fmla="*/ 417 w 916"/>
                <a:gd name="T65" fmla="*/ 982 h 987"/>
                <a:gd name="T66" fmla="*/ 556 w 916"/>
                <a:gd name="T67" fmla="*/ 983 h 987"/>
                <a:gd name="T68" fmla="*/ 638 w 916"/>
                <a:gd name="T69" fmla="*/ 963 h 987"/>
                <a:gd name="T70" fmla="*/ 584 w 916"/>
                <a:gd name="T71" fmla="*/ 967 h 987"/>
                <a:gd name="T72" fmla="*/ 570 w 916"/>
                <a:gd name="T73" fmla="*/ 936 h 987"/>
                <a:gd name="T74" fmla="*/ 634 w 916"/>
                <a:gd name="T75" fmla="*/ 937 h 987"/>
                <a:gd name="T76" fmla="*/ 712 w 916"/>
                <a:gd name="T77" fmla="*/ 914 h 987"/>
                <a:gd name="T78" fmla="*/ 836 w 916"/>
                <a:gd name="T79" fmla="*/ 817 h 987"/>
                <a:gd name="T80" fmla="*/ 865 w 916"/>
                <a:gd name="T81" fmla="*/ 714 h 987"/>
                <a:gd name="T82" fmla="*/ 889 w 916"/>
                <a:gd name="T83" fmla="*/ 670 h 987"/>
                <a:gd name="T84" fmla="*/ 882 w 916"/>
                <a:gd name="T85" fmla="*/ 626 h 987"/>
                <a:gd name="T86" fmla="*/ 902 w 916"/>
                <a:gd name="T87" fmla="*/ 574 h 987"/>
                <a:gd name="T88" fmla="*/ 910 w 916"/>
                <a:gd name="T89" fmla="*/ 482 h 987"/>
                <a:gd name="T90" fmla="*/ 464 w 916"/>
                <a:gd name="T91" fmla="*/ 403 h 987"/>
                <a:gd name="T92" fmla="*/ 477 w 916"/>
                <a:gd name="T93" fmla="*/ 470 h 987"/>
                <a:gd name="T94" fmla="*/ 482 w 916"/>
                <a:gd name="T95" fmla="*/ 521 h 987"/>
                <a:gd name="T96" fmla="*/ 492 w 916"/>
                <a:gd name="T97" fmla="*/ 578 h 987"/>
                <a:gd name="T98" fmla="*/ 469 w 916"/>
                <a:gd name="T99" fmla="*/ 595 h 987"/>
                <a:gd name="T100" fmla="*/ 567 w 916"/>
                <a:gd name="T101" fmla="*/ 615 h 987"/>
                <a:gd name="T102" fmla="*/ 670 w 916"/>
                <a:gd name="T103" fmla="*/ 640 h 987"/>
                <a:gd name="T104" fmla="*/ 641 w 916"/>
                <a:gd name="T105" fmla="*/ 733 h 987"/>
                <a:gd name="T106" fmla="*/ 676 w 916"/>
                <a:gd name="T107" fmla="*/ 749 h 987"/>
                <a:gd name="T108" fmla="*/ 581 w 916"/>
                <a:gd name="T109" fmla="*/ 787 h 987"/>
                <a:gd name="T110" fmla="*/ 386 w 916"/>
                <a:gd name="T111" fmla="*/ 778 h 987"/>
                <a:gd name="T112" fmla="*/ 326 w 916"/>
                <a:gd name="T113" fmla="*/ 754 h 987"/>
                <a:gd name="T114" fmla="*/ 273 w 916"/>
                <a:gd name="T115" fmla="*/ 721 h 987"/>
                <a:gd name="T116" fmla="*/ 263 w 916"/>
                <a:gd name="T117" fmla="*/ 647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16" h="987">
                  <a:moveTo>
                    <a:pt x="245" y="566"/>
                  </a:moveTo>
                  <a:lnTo>
                    <a:pt x="245" y="553"/>
                  </a:lnTo>
                  <a:lnTo>
                    <a:pt x="244" y="537"/>
                  </a:lnTo>
                  <a:lnTo>
                    <a:pt x="243" y="520"/>
                  </a:lnTo>
                  <a:lnTo>
                    <a:pt x="242" y="502"/>
                  </a:lnTo>
                  <a:lnTo>
                    <a:pt x="241" y="483"/>
                  </a:lnTo>
                  <a:lnTo>
                    <a:pt x="240" y="464"/>
                  </a:lnTo>
                  <a:lnTo>
                    <a:pt x="239" y="445"/>
                  </a:lnTo>
                  <a:lnTo>
                    <a:pt x="239" y="426"/>
                  </a:lnTo>
                  <a:lnTo>
                    <a:pt x="239" y="409"/>
                  </a:lnTo>
                  <a:lnTo>
                    <a:pt x="239" y="392"/>
                  </a:lnTo>
                  <a:lnTo>
                    <a:pt x="240" y="376"/>
                  </a:lnTo>
                  <a:lnTo>
                    <a:pt x="242" y="363"/>
                  </a:lnTo>
                  <a:lnTo>
                    <a:pt x="245" y="352"/>
                  </a:lnTo>
                  <a:lnTo>
                    <a:pt x="248" y="344"/>
                  </a:lnTo>
                  <a:lnTo>
                    <a:pt x="253" y="339"/>
                  </a:lnTo>
                  <a:lnTo>
                    <a:pt x="260" y="337"/>
                  </a:lnTo>
                  <a:lnTo>
                    <a:pt x="261" y="332"/>
                  </a:lnTo>
                  <a:lnTo>
                    <a:pt x="263" y="327"/>
                  </a:lnTo>
                  <a:lnTo>
                    <a:pt x="266" y="319"/>
                  </a:lnTo>
                  <a:lnTo>
                    <a:pt x="270" y="313"/>
                  </a:lnTo>
                  <a:lnTo>
                    <a:pt x="274" y="306"/>
                  </a:lnTo>
                  <a:lnTo>
                    <a:pt x="277" y="300"/>
                  </a:lnTo>
                  <a:lnTo>
                    <a:pt x="279" y="294"/>
                  </a:lnTo>
                  <a:lnTo>
                    <a:pt x="280" y="289"/>
                  </a:lnTo>
                  <a:lnTo>
                    <a:pt x="266" y="283"/>
                  </a:lnTo>
                  <a:lnTo>
                    <a:pt x="278" y="273"/>
                  </a:lnTo>
                  <a:lnTo>
                    <a:pt x="291" y="262"/>
                  </a:lnTo>
                  <a:lnTo>
                    <a:pt x="306" y="250"/>
                  </a:lnTo>
                  <a:lnTo>
                    <a:pt x="323" y="238"/>
                  </a:lnTo>
                  <a:lnTo>
                    <a:pt x="341" y="226"/>
                  </a:lnTo>
                  <a:lnTo>
                    <a:pt x="360" y="215"/>
                  </a:lnTo>
                  <a:lnTo>
                    <a:pt x="380" y="202"/>
                  </a:lnTo>
                  <a:lnTo>
                    <a:pt x="400" y="192"/>
                  </a:lnTo>
                  <a:lnTo>
                    <a:pt x="421" y="184"/>
                  </a:lnTo>
                  <a:lnTo>
                    <a:pt x="442" y="177"/>
                  </a:lnTo>
                  <a:lnTo>
                    <a:pt x="462" y="172"/>
                  </a:lnTo>
                  <a:lnTo>
                    <a:pt x="483" y="170"/>
                  </a:lnTo>
                  <a:lnTo>
                    <a:pt x="503" y="170"/>
                  </a:lnTo>
                  <a:lnTo>
                    <a:pt x="521" y="174"/>
                  </a:lnTo>
                  <a:lnTo>
                    <a:pt x="540" y="182"/>
                  </a:lnTo>
                  <a:lnTo>
                    <a:pt x="556" y="193"/>
                  </a:lnTo>
                  <a:lnTo>
                    <a:pt x="570" y="189"/>
                  </a:lnTo>
                  <a:lnTo>
                    <a:pt x="582" y="188"/>
                  </a:lnTo>
                  <a:lnTo>
                    <a:pt x="592" y="191"/>
                  </a:lnTo>
                  <a:lnTo>
                    <a:pt x="601" y="198"/>
                  </a:lnTo>
                  <a:lnTo>
                    <a:pt x="607" y="206"/>
                  </a:lnTo>
                  <a:lnTo>
                    <a:pt x="612" y="218"/>
                  </a:lnTo>
                  <a:lnTo>
                    <a:pt x="616" y="230"/>
                  </a:lnTo>
                  <a:lnTo>
                    <a:pt x="620" y="242"/>
                  </a:lnTo>
                  <a:lnTo>
                    <a:pt x="623" y="255"/>
                  </a:lnTo>
                  <a:lnTo>
                    <a:pt x="626" y="268"/>
                  </a:lnTo>
                  <a:lnTo>
                    <a:pt x="629" y="280"/>
                  </a:lnTo>
                  <a:lnTo>
                    <a:pt x="633" y="289"/>
                  </a:lnTo>
                  <a:lnTo>
                    <a:pt x="638" y="297"/>
                  </a:lnTo>
                  <a:lnTo>
                    <a:pt x="644" y="302"/>
                  </a:lnTo>
                  <a:lnTo>
                    <a:pt x="653" y="303"/>
                  </a:lnTo>
                  <a:lnTo>
                    <a:pt x="662" y="301"/>
                  </a:lnTo>
                  <a:lnTo>
                    <a:pt x="673" y="296"/>
                  </a:lnTo>
                  <a:lnTo>
                    <a:pt x="685" y="290"/>
                  </a:lnTo>
                  <a:lnTo>
                    <a:pt x="698" y="283"/>
                  </a:lnTo>
                  <a:lnTo>
                    <a:pt x="712" y="276"/>
                  </a:lnTo>
                  <a:lnTo>
                    <a:pt x="725" y="267"/>
                  </a:lnTo>
                  <a:lnTo>
                    <a:pt x="738" y="259"/>
                  </a:lnTo>
                  <a:lnTo>
                    <a:pt x="750" y="250"/>
                  </a:lnTo>
                  <a:lnTo>
                    <a:pt x="761" y="241"/>
                  </a:lnTo>
                  <a:lnTo>
                    <a:pt x="760" y="236"/>
                  </a:lnTo>
                  <a:lnTo>
                    <a:pt x="759" y="230"/>
                  </a:lnTo>
                  <a:lnTo>
                    <a:pt x="761" y="225"/>
                  </a:lnTo>
                  <a:lnTo>
                    <a:pt x="769" y="223"/>
                  </a:lnTo>
                  <a:lnTo>
                    <a:pt x="771" y="210"/>
                  </a:lnTo>
                  <a:lnTo>
                    <a:pt x="778" y="201"/>
                  </a:lnTo>
                  <a:lnTo>
                    <a:pt x="788" y="194"/>
                  </a:lnTo>
                  <a:lnTo>
                    <a:pt x="799" y="190"/>
                  </a:lnTo>
                  <a:lnTo>
                    <a:pt x="812" y="186"/>
                  </a:lnTo>
                  <a:lnTo>
                    <a:pt x="825" y="184"/>
                  </a:lnTo>
                  <a:lnTo>
                    <a:pt x="837" y="182"/>
                  </a:lnTo>
                  <a:lnTo>
                    <a:pt x="846" y="180"/>
                  </a:lnTo>
                  <a:lnTo>
                    <a:pt x="843" y="177"/>
                  </a:lnTo>
                  <a:lnTo>
                    <a:pt x="838" y="172"/>
                  </a:lnTo>
                  <a:lnTo>
                    <a:pt x="832" y="165"/>
                  </a:lnTo>
                  <a:lnTo>
                    <a:pt x="826" y="156"/>
                  </a:lnTo>
                  <a:lnTo>
                    <a:pt x="821" y="149"/>
                  </a:lnTo>
                  <a:lnTo>
                    <a:pt x="815" y="142"/>
                  </a:lnTo>
                  <a:lnTo>
                    <a:pt x="812" y="136"/>
                  </a:lnTo>
                  <a:lnTo>
                    <a:pt x="811" y="132"/>
                  </a:lnTo>
                  <a:lnTo>
                    <a:pt x="803" y="131"/>
                  </a:lnTo>
                  <a:lnTo>
                    <a:pt x="795" y="130"/>
                  </a:lnTo>
                  <a:lnTo>
                    <a:pt x="787" y="128"/>
                  </a:lnTo>
                  <a:lnTo>
                    <a:pt x="780" y="125"/>
                  </a:lnTo>
                  <a:lnTo>
                    <a:pt x="773" y="121"/>
                  </a:lnTo>
                  <a:lnTo>
                    <a:pt x="767" y="117"/>
                  </a:lnTo>
                  <a:lnTo>
                    <a:pt x="760" y="113"/>
                  </a:lnTo>
                  <a:lnTo>
                    <a:pt x="754" y="109"/>
                  </a:lnTo>
                  <a:lnTo>
                    <a:pt x="759" y="108"/>
                  </a:lnTo>
                  <a:lnTo>
                    <a:pt x="765" y="106"/>
                  </a:lnTo>
                  <a:lnTo>
                    <a:pt x="770" y="104"/>
                  </a:lnTo>
                  <a:lnTo>
                    <a:pt x="775" y="103"/>
                  </a:lnTo>
                  <a:lnTo>
                    <a:pt x="771" y="91"/>
                  </a:lnTo>
                  <a:lnTo>
                    <a:pt x="759" y="79"/>
                  </a:lnTo>
                  <a:lnTo>
                    <a:pt x="742" y="68"/>
                  </a:lnTo>
                  <a:lnTo>
                    <a:pt x="723" y="57"/>
                  </a:lnTo>
                  <a:lnTo>
                    <a:pt x="702" y="48"/>
                  </a:lnTo>
                  <a:lnTo>
                    <a:pt x="682" y="39"/>
                  </a:lnTo>
                  <a:lnTo>
                    <a:pt x="666" y="34"/>
                  </a:lnTo>
                  <a:lnTo>
                    <a:pt x="655" y="30"/>
                  </a:lnTo>
                  <a:lnTo>
                    <a:pt x="669" y="24"/>
                  </a:lnTo>
                  <a:lnTo>
                    <a:pt x="669" y="18"/>
                  </a:lnTo>
                  <a:lnTo>
                    <a:pt x="668" y="17"/>
                  </a:lnTo>
                  <a:lnTo>
                    <a:pt x="664" y="15"/>
                  </a:lnTo>
                  <a:lnTo>
                    <a:pt x="658" y="12"/>
                  </a:lnTo>
                  <a:lnTo>
                    <a:pt x="651" y="9"/>
                  </a:lnTo>
                  <a:lnTo>
                    <a:pt x="643" y="6"/>
                  </a:lnTo>
                  <a:lnTo>
                    <a:pt x="636" y="3"/>
                  </a:lnTo>
                  <a:lnTo>
                    <a:pt x="631" y="1"/>
                  </a:lnTo>
                  <a:lnTo>
                    <a:pt x="627" y="0"/>
                  </a:lnTo>
                  <a:lnTo>
                    <a:pt x="614" y="4"/>
                  </a:lnTo>
                  <a:lnTo>
                    <a:pt x="600" y="6"/>
                  </a:lnTo>
                  <a:lnTo>
                    <a:pt x="583" y="8"/>
                  </a:lnTo>
                  <a:lnTo>
                    <a:pt x="567" y="9"/>
                  </a:lnTo>
                  <a:lnTo>
                    <a:pt x="549" y="9"/>
                  </a:lnTo>
                  <a:lnTo>
                    <a:pt x="529" y="8"/>
                  </a:lnTo>
                  <a:lnTo>
                    <a:pt x="510" y="7"/>
                  </a:lnTo>
                  <a:lnTo>
                    <a:pt x="490" y="6"/>
                  </a:lnTo>
                  <a:lnTo>
                    <a:pt x="469" y="4"/>
                  </a:lnTo>
                  <a:lnTo>
                    <a:pt x="449" y="3"/>
                  </a:lnTo>
                  <a:lnTo>
                    <a:pt x="429" y="2"/>
                  </a:lnTo>
                  <a:lnTo>
                    <a:pt x="409" y="1"/>
                  </a:lnTo>
                  <a:lnTo>
                    <a:pt x="390" y="1"/>
                  </a:lnTo>
                  <a:lnTo>
                    <a:pt x="371" y="2"/>
                  </a:lnTo>
                  <a:lnTo>
                    <a:pt x="353" y="3"/>
                  </a:lnTo>
                  <a:lnTo>
                    <a:pt x="337" y="6"/>
                  </a:lnTo>
                  <a:lnTo>
                    <a:pt x="324" y="10"/>
                  </a:lnTo>
                  <a:lnTo>
                    <a:pt x="306" y="15"/>
                  </a:lnTo>
                  <a:lnTo>
                    <a:pt x="287" y="22"/>
                  </a:lnTo>
                  <a:lnTo>
                    <a:pt x="267" y="29"/>
                  </a:lnTo>
                  <a:lnTo>
                    <a:pt x="245" y="36"/>
                  </a:lnTo>
                  <a:lnTo>
                    <a:pt x="226" y="42"/>
                  </a:lnTo>
                  <a:lnTo>
                    <a:pt x="210" y="47"/>
                  </a:lnTo>
                  <a:lnTo>
                    <a:pt x="196" y="49"/>
                  </a:lnTo>
                  <a:lnTo>
                    <a:pt x="194" y="55"/>
                  </a:lnTo>
                  <a:lnTo>
                    <a:pt x="187" y="62"/>
                  </a:lnTo>
                  <a:lnTo>
                    <a:pt x="179" y="69"/>
                  </a:lnTo>
                  <a:lnTo>
                    <a:pt x="170" y="76"/>
                  </a:lnTo>
                  <a:lnTo>
                    <a:pt x="161" y="83"/>
                  </a:lnTo>
                  <a:lnTo>
                    <a:pt x="155" y="91"/>
                  </a:lnTo>
                  <a:lnTo>
                    <a:pt x="152" y="99"/>
                  </a:lnTo>
                  <a:lnTo>
                    <a:pt x="154" y="109"/>
                  </a:lnTo>
                  <a:lnTo>
                    <a:pt x="151" y="112"/>
                  </a:lnTo>
                  <a:lnTo>
                    <a:pt x="148" y="115"/>
                  </a:lnTo>
                  <a:lnTo>
                    <a:pt x="144" y="119"/>
                  </a:lnTo>
                  <a:lnTo>
                    <a:pt x="138" y="122"/>
                  </a:lnTo>
                  <a:lnTo>
                    <a:pt x="133" y="125"/>
                  </a:lnTo>
                  <a:lnTo>
                    <a:pt x="128" y="127"/>
                  </a:lnTo>
                  <a:lnTo>
                    <a:pt x="123" y="127"/>
                  </a:lnTo>
                  <a:lnTo>
                    <a:pt x="118" y="126"/>
                  </a:lnTo>
                  <a:lnTo>
                    <a:pt x="111" y="139"/>
                  </a:lnTo>
                  <a:lnTo>
                    <a:pt x="125" y="144"/>
                  </a:lnTo>
                  <a:lnTo>
                    <a:pt x="120" y="145"/>
                  </a:lnTo>
                  <a:lnTo>
                    <a:pt x="114" y="147"/>
                  </a:lnTo>
                  <a:lnTo>
                    <a:pt x="106" y="149"/>
                  </a:lnTo>
                  <a:lnTo>
                    <a:pt x="97" y="150"/>
                  </a:lnTo>
                  <a:lnTo>
                    <a:pt x="96" y="156"/>
                  </a:lnTo>
                  <a:lnTo>
                    <a:pt x="95" y="163"/>
                  </a:lnTo>
                  <a:lnTo>
                    <a:pt x="93" y="167"/>
                  </a:lnTo>
                  <a:lnTo>
                    <a:pt x="91" y="172"/>
                  </a:lnTo>
                  <a:lnTo>
                    <a:pt x="90" y="177"/>
                  </a:lnTo>
                  <a:lnTo>
                    <a:pt x="89" y="181"/>
                  </a:lnTo>
                  <a:lnTo>
                    <a:pt x="89" y="187"/>
                  </a:lnTo>
                  <a:lnTo>
                    <a:pt x="90" y="193"/>
                  </a:lnTo>
                  <a:lnTo>
                    <a:pt x="88" y="198"/>
                  </a:lnTo>
                  <a:lnTo>
                    <a:pt x="85" y="204"/>
                  </a:lnTo>
                  <a:lnTo>
                    <a:pt x="81" y="211"/>
                  </a:lnTo>
                  <a:lnTo>
                    <a:pt x="78" y="219"/>
                  </a:lnTo>
                  <a:lnTo>
                    <a:pt x="73" y="225"/>
                  </a:lnTo>
                  <a:lnTo>
                    <a:pt x="68" y="230"/>
                  </a:lnTo>
                  <a:lnTo>
                    <a:pt x="62" y="234"/>
                  </a:lnTo>
                  <a:lnTo>
                    <a:pt x="54" y="235"/>
                  </a:lnTo>
                  <a:lnTo>
                    <a:pt x="52" y="240"/>
                  </a:lnTo>
                  <a:lnTo>
                    <a:pt x="48" y="247"/>
                  </a:lnTo>
                  <a:lnTo>
                    <a:pt x="43" y="254"/>
                  </a:lnTo>
                  <a:lnTo>
                    <a:pt x="41" y="259"/>
                  </a:lnTo>
                  <a:lnTo>
                    <a:pt x="44" y="267"/>
                  </a:lnTo>
                  <a:lnTo>
                    <a:pt x="44" y="275"/>
                  </a:lnTo>
                  <a:lnTo>
                    <a:pt x="43" y="280"/>
                  </a:lnTo>
                  <a:lnTo>
                    <a:pt x="40" y="285"/>
                  </a:lnTo>
                  <a:lnTo>
                    <a:pt x="37" y="290"/>
                  </a:lnTo>
                  <a:lnTo>
                    <a:pt x="34" y="295"/>
                  </a:lnTo>
                  <a:lnTo>
                    <a:pt x="33" y="301"/>
                  </a:lnTo>
                  <a:lnTo>
                    <a:pt x="34" y="307"/>
                  </a:lnTo>
                  <a:lnTo>
                    <a:pt x="30" y="316"/>
                  </a:lnTo>
                  <a:lnTo>
                    <a:pt x="25" y="327"/>
                  </a:lnTo>
                  <a:lnTo>
                    <a:pt x="21" y="339"/>
                  </a:lnTo>
                  <a:lnTo>
                    <a:pt x="17" y="352"/>
                  </a:lnTo>
                  <a:lnTo>
                    <a:pt x="13" y="366"/>
                  </a:lnTo>
                  <a:lnTo>
                    <a:pt x="10" y="381"/>
                  </a:lnTo>
                  <a:lnTo>
                    <a:pt x="7" y="397"/>
                  </a:lnTo>
                  <a:lnTo>
                    <a:pt x="4" y="413"/>
                  </a:lnTo>
                  <a:lnTo>
                    <a:pt x="2" y="429"/>
                  </a:lnTo>
                  <a:lnTo>
                    <a:pt x="1" y="446"/>
                  </a:lnTo>
                  <a:lnTo>
                    <a:pt x="0" y="461"/>
                  </a:lnTo>
                  <a:lnTo>
                    <a:pt x="1" y="476"/>
                  </a:lnTo>
                  <a:lnTo>
                    <a:pt x="2" y="489"/>
                  </a:lnTo>
                  <a:lnTo>
                    <a:pt x="4" y="503"/>
                  </a:lnTo>
                  <a:lnTo>
                    <a:pt x="7" y="514"/>
                  </a:lnTo>
                  <a:lnTo>
                    <a:pt x="12" y="524"/>
                  </a:lnTo>
                  <a:lnTo>
                    <a:pt x="9" y="533"/>
                  </a:lnTo>
                  <a:lnTo>
                    <a:pt x="7" y="543"/>
                  </a:lnTo>
                  <a:lnTo>
                    <a:pt x="7" y="557"/>
                  </a:lnTo>
                  <a:lnTo>
                    <a:pt x="8" y="571"/>
                  </a:lnTo>
                  <a:lnTo>
                    <a:pt x="10" y="585"/>
                  </a:lnTo>
                  <a:lnTo>
                    <a:pt x="13" y="601"/>
                  </a:lnTo>
                  <a:lnTo>
                    <a:pt x="16" y="618"/>
                  </a:lnTo>
                  <a:lnTo>
                    <a:pt x="21" y="634"/>
                  </a:lnTo>
                  <a:lnTo>
                    <a:pt x="26" y="651"/>
                  </a:lnTo>
                  <a:lnTo>
                    <a:pt x="32" y="668"/>
                  </a:lnTo>
                  <a:lnTo>
                    <a:pt x="37" y="683"/>
                  </a:lnTo>
                  <a:lnTo>
                    <a:pt x="43" y="697"/>
                  </a:lnTo>
                  <a:lnTo>
                    <a:pt x="48" y="710"/>
                  </a:lnTo>
                  <a:lnTo>
                    <a:pt x="53" y="723"/>
                  </a:lnTo>
                  <a:lnTo>
                    <a:pt x="58" y="733"/>
                  </a:lnTo>
                  <a:lnTo>
                    <a:pt x="62" y="741"/>
                  </a:lnTo>
                  <a:lnTo>
                    <a:pt x="68" y="752"/>
                  </a:lnTo>
                  <a:lnTo>
                    <a:pt x="75" y="765"/>
                  </a:lnTo>
                  <a:lnTo>
                    <a:pt x="85" y="781"/>
                  </a:lnTo>
                  <a:lnTo>
                    <a:pt x="95" y="795"/>
                  </a:lnTo>
                  <a:lnTo>
                    <a:pt x="107" y="808"/>
                  </a:lnTo>
                  <a:lnTo>
                    <a:pt x="120" y="817"/>
                  </a:lnTo>
                  <a:lnTo>
                    <a:pt x="136" y="821"/>
                  </a:lnTo>
                  <a:lnTo>
                    <a:pt x="154" y="818"/>
                  </a:lnTo>
                  <a:lnTo>
                    <a:pt x="167" y="825"/>
                  </a:lnTo>
                  <a:lnTo>
                    <a:pt x="176" y="832"/>
                  </a:lnTo>
                  <a:lnTo>
                    <a:pt x="181" y="838"/>
                  </a:lnTo>
                  <a:lnTo>
                    <a:pt x="181" y="844"/>
                  </a:lnTo>
                  <a:lnTo>
                    <a:pt x="177" y="848"/>
                  </a:lnTo>
                  <a:lnTo>
                    <a:pt x="169" y="852"/>
                  </a:lnTo>
                  <a:lnTo>
                    <a:pt x="156" y="854"/>
                  </a:lnTo>
                  <a:lnTo>
                    <a:pt x="139" y="855"/>
                  </a:lnTo>
                  <a:lnTo>
                    <a:pt x="149" y="863"/>
                  </a:lnTo>
                  <a:lnTo>
                    <a:pt x="159" y="870"/>
                  </a:lnTo>
                  <a:lnTo>
                    <a:pt x="169" y="877"/>
                  </a:lnTo>
                  <a:lnTo>
                    <a:pt x="179" y="885"/>
                  </a:lnTo>
                  <a:lnTo>
                    <a:pt x="189" y="893"/>
                  </a:lnTo>
                  <a:lnTo>
                    <a:pt x="201" y="900"/>
                  </a:lnTo>
                  <a:lnTo>
                    <a:pt x="212" y="906"/>
                  </a:lnTo>
                  <a:lnTo>
                    <a:pt x="223" y="913"/>
                  </a:lnTo>
                  <a:lnTo>
                    <a:pt x="234" y="919"/>
                  </a:lnTo>
                  <a:lnTo>
                    <a:pt x="245" y="925"/>
                  </a:lnTo>
                  <a:lnTo>
                    <a:pt x="257" y="931"/>
                  </a:lnTo>
                  <a:lnTo>
                    <a:pt x="269" y="937"/>
                  </a:lnTo>
                  <a:lnTo>
                    <a:pt x="280" y="942"/>
                  </a:lnTo>
                  <a:lnTo>
                    <a:pt x="292" y="948"/>
                  </a:lnTo>
                  <a:lnTo>
                    <a:pt x="303" y="953"/>
                  </a:lnTo>
                  <a:lnTo>
                    <a:pt x="316" y="958"/>
                  </a:lnTo>
                  <a:lnTo>
                    <a:pt x="309" y="961"/>
                  </a:lnTo>
                  <a:lnTo>
                    <a:pt x="307" y="964"/>
                  </a:lnTo>
                  <a:lnTo>
                    <a:pt x="312" y="967"/>
                  </a:lnTo>
                  <a:lnTo>
                    <a:pt x="319" y="970"/>
                  </a:lnTo>
                  <a:lnTo>
                    <a:pt x="330" y="972"/>
                  </a:lnTo>
                  <a:lnTo>
                    <a:pt x="344" y="975"/>
                  </a:lnTo>
                  <a:lnTo>
                    <a:pt x="360" y="977"/>
                  </a:lnTo>
                  <a:lnTo>
                    <a:pt x="379" y="979"/>
                  </a:lnTo>
                  <a:lnTo>
                    <a:pt x="398" y="981"/>
                  </a:lnTo>
                  <a:lnTo>
                    <a:pt x="417" y="982"/>
                  </a:lnTo>
                  <a:lnTo>
                    <a:pt x="438" y="984"/>
                  </a:lnTo>
                  <a:lnTo>
                    <a:pt x="458" y="985"/>
                  </a:lnTo>
                  <a:lnTo>
                    <a:pt x="476" y="986"/>
                  </a:lnTo>
                  <a:lnTo>
                    <a:pt x="494" y="986"/>
                  </a:lnTo>
                  <a:lnTo>
                    <a:pt x="508" y="987"/>
                  </a:lnTo>
                  <a:lnTo>
                    <a:pt x="520" y="987"/>
                  </a:lnTo>
                  <a:lnTo>
                    <a:pt x="539" y="986"/>
                  </a:lnTo>
                  <a:lnTo>
                    <a:pt x="556" y="983"/>
                  </a:lnTo>
                  <a:lnTo>
                    <a:pt x="573" y="979"/>
                  </a:lnTo>
                  <a:lnTo>
                    <a:pt x="590" y="975"/>
                  </a:lnTo>
                  <a:lnTo>
                    <a:pt x="607" y="971"/>
                  </a:lnTo>
                  <a:lnTo>
                    <a:pt x="623" y="967"/>
                  </a:lnTo>
                  <a:lnTo>
                    <a:pt x="638" y="964"/>
                  </a:lnTo>
                  <a:lnTo>
                    <a:pt x="655" y="963"/>
                  </a:lnTo>
                  <a:lnTo>
                    <a:pt x="646" y="963"/>
                  </a:lnTo>
                  <a:lnTo>
                    <a:pt x="638" y="963"/>
                  </a:lnTo>
                  <a:lnTo>
                    <a:pt x="629" y="963"/>
                  </a:lnTo>
                  <a:lnTo>
                    <a:pt x="621" y="964"/>
                  </a:lnTo>
                  <a:lnTo>
                    <a:pt x="612" y="964"/>
                  </a:lnTo>
                  <a:lnTo>
                    <a:pt x="605" y="966"/>
                  </a:lnTo>
                  <a:lnTo>
                    <a:pt x="598" y="967"/>
                  </a:lnTo>
                  <a:lnTo>
                    <a:pt x="591" y="969"/>
                  </a:lnTo>
                  <a:lnTo>
                    <a:pt x="588" y="969"/>
                  </a:lnTo>
                  <a:lnTo>
                    <a:pt x="584" y="967"/>
                  </a:lnTo>
                  <a:lnTo>
                    <a:pt x="579" y="966"/>
                  </a:lnTo>
                  <a:lnTo>
                    <a:pt x="574" y="963"/>
                  </a:lnTo>
                  <a:lnTo>
                    <a:pt x="568" y="961"/>
                  </a:lnTo>
                  <a:lnTo>
                    <a:pt x="563" y="960"/>
                  </a:lnTo>
                  <a:lnTo>
                    <a:pt x="559" y="958"/>
                  </a:lnTo>
                  <a:lnTo>
                    <a:pt x="556" y="958"/>
                  </a:lnTo>
                  <a:lnTo>
                    <a:pt x="563" y="945"/>
                  </a:lnTo>
                  <a:lnTo>
                    <a:pt x="570" y="936"/>
                  </a:lnTo>
                  <a:lnTo>
                    <a:pt x="576" y="932"/>
                  </a:lnTo>
                  <a:lnTo>
                    <a:pt x="582" y="931"/>
                  </a:lnTo>
                  <a:lnTo>
                    <a:pt x="589" y="932"/>
                  </a:lnTo>
                  <a:lnTo>
                    <a:pt x="598" y="936"/>
                  </a:lnTo>
                  <a:lnTo>
                    <a:pt x="607" y="940"/>
                  </a:lnTo>
                  <a:lnTo>
                    <a:pt x="619" y="946"/>
                  </a:lnTo>
                  <a:lnTo>
                    <a:pt x="627" y="942"/>
                  </a:lnTo>
                  <a:lnTo>
                    <a:pt x="634" y="937"/>
                  </a:lnTo>
                  <a:lnTo>
                    <a:pt x="641" y="932"/>
                  </a:lnTo>
                  <a:lnTo>
                    <a:pt x="647" y="927"/>
                  </a:lnTo>
                  <a:lnTo>
                    <a:pt x="655" y="921"/>
                  </a:lnTo>
                  <a:lnTo>
                    <a:pt x="661" y="916"/>
                  </a:lnTo>
                  <a:lnTo>
                    <a:pt x="668" y="912"/>
                  </a:lnTo>
                  <a:lnTo>
                    <a:pt x="676" y="909"/>
                  </a:lnTo>
                  <a:lnTo>
                    <a:pt x="693" y="914"/>
                  </a:lnTo>
                  <a:lnTo>
                    <a:pt x="712" y="914"/>
                  </a:lnTo>
                  <a:lnTo>
                    <a:pt x="729" y="911"/>
                  </a:lnTo>
                  <a:lnTo>
                    <a:pt x="746" y="904"/>
                  </a:lnTo>
                  <a:lnTo>
                    <a:pt x="764" y="894"/>
                  </a:lnTo>
                  <a:lnTo>
                    <a:pt x="780" y="881"/>
                  </a:lnTo>
                  <a:lnTo>
                    <a:pt x="795" y="867"/>
                  </a:lnTo>
                  <a:lnTo>
                    <a:pt x="810" y="852"/>
                  </a:lnTo>
                  <a:lnTo>
                    <a:pt x="824" y="835"/>
                  </a:lnTo>
                  <a:lnTo>
                    <a:pt x="836" y="817"/>
                  </a:lnTo>
                  <a:lnTo>
                    <a:pt x="847" y="800"/>
                  </a:lnTo>
                  <a:lnTo>
                    <a:pt x="856" y="782"/>
                  </a:lnTo>
                  <a:lnTo>
                    <a:pt x="864" y="764"/>
                  </a:lnTo>
                  <a:lnTo>
                    <a:pt x="869" y="749"/>
                  </a:lnTo>
                  <a:lnTo>
                    <a:pt x="873" y="734"/>
                  </a:lnTo>
                  <a:lnTo>
                    <a:pt x="874" y="722"/>
                  </a:lnTo>
                  <a:lnTo>
                    <a:pt x="868" y="720"/>
                  </a:lnTo>
                  <a:lnTo>
                    <a:pt x="865" y="714"/>
                  </a:lnTo>
                  <a:lnTo>
                    <a:pt x="865" y="706"/>
                  </a:lnTo>
                  <a:lnTo>
                    <a:pt x="866" y="697"/>
                  </a:lnTo>
                  <a:lnTo>
                    <a:pt x="868" y="688"/>
                  </a:lnTo>
                  <a:lnTo>
                    <a:pt x="871" y="679"/>
                  </a:lnTo>
                  <a:lnTo>
                    <a:pt x="873" y="672"/>
                  </a:lnTo>
                  <a:lnTo>
                    <a:pt x="874" y="668"/>
                  </a:lnTo>
                  <a:lnTo>
                    <a:pt x="889" y="675"/>
                  </a:lnTo>
                  <a:lnTo>
                    <a:pt x="889" y="670"/>
                  </a:lnTo>
                  <a:lnTo>
                    <a:pt x="890" y="665"/>
                  </a:lnTo>
                  <a:lnTo>
                    <a:pt x="891" y="658"/>
                  </a:lnTo>
                  <a:lnTo>
                    <a:pt x="893" y="653"/>
                  </a:lnTo>
                  <a:lnTo>
                    <a:pt x="894" y="647"/>
                  </a:lnTo>
                  <a:lnTo>
                    <a:pt x="895" y="642"/>
                  </a:lnTo>
                  <a:lnTo>
                    <a:pt x="896" y="637"/>
                  </a:lnTo>
                  <a:lnTo>
                    <a:pt x="896" y="632"/>
                  </a:lnTo>
                  <a:lnTo>
                    <a:pt x="882" y="626"/>
                  </a:lnTo>
                  <a:lnTo>
                    <a:pt x="887" y="625"/>
                  </a:lnTo>
                  <a:lnTo>
                    <a:pt x="892" y="623"/>
                  </a:lnTo>
                  <a:lnTo>
                    <a:pt x="897" y="621"/>
                  </a:lnTo>
                  <a:lnTo>
                    <a:pt x="902" y="620"/>
                  </a:lnTo>
                  <a:lnTo>
                    <a:pt x="902" y="595"/>
                  </a:lnTo>
                  <a:lnTo>
                    <a:pt x="889" y="589"/>
                  </a:lnTo>
                  <a:lnTo>
                    <a:pt x="902" y="584"/>
                  </a:lnTo>
                  <a:lnTo>
                    <a:pt x="902" y="574"/>
                  </a:lnTo>
                  <a:lnTo>
                    <a:pt x="903" y="563"/>
                  </a:lnTo>
                  <a:lnTo>
                    <a:pt x="903" y="553"/>
                  </a:lnTo>
                  <a:lnTo>
                    <a:pt x="904" y="540"/>
                  </a:lnTo>
                  <a:lnTo>
                    <a:pt x="905" y="529"/>
                  </a:lnTo>
                  <a:lnTo>
                    <a:pt x="906" y="518"/>
                  </a:lnTo>
                  <a:lnTo>
                    <a:pt x="908" y="506"/>
                  </a:lnTo>
                  <a:lnTo>
                    <a:pt x="909" y="493"/>
                  </a:lnTo>
                  <a:lnTo>
                    <a:pt x="910" y="482"/>
                  </a:lnTo>
                  <a:lnTo>
                    <a:pt x="912" y="470"/>
                  </a:lnTo>
                  <a:lnTo>
                    <a:pt x="913" y="459"/>
                  </a:lnTo>
                  <a:lnTo>
                    <a:pt x="914" y="447"/>
                  </a:lnTo>
                  <a:lnTo>
                    <a:pt x="915" y="435"/>
                  </a:lnTo>
                  <a:lnTo>
                    <a:pt x="915" y="424"/>
                  </a:lnTo>
                  <a:lnTo>
                    <a:pt x="916" y="413"/>
                  </a:lnTo>
                  <a:lnTo>
                    <a:pt x="916" y="403"/>
                  </a:lnTo>
                  <a:lnTo>
                    <a:pt x="464" y="403"/>
                  </a:lnTo>
                  <a:lnTo>
                    <a:pt x="464" y="427"/>
                  </a:lnTo>
                  <a:lnTo>
                    <a:pt x="474" y="429"/>
                  </a:lnTo>
                  <a:lnTo>
                    <a:pt x="481" y="433"/>
                  </a:lnTo>
                  <a:lnTo>
                    <a:pt x="483" y="440"/>
                  </a:lnTo>
                  <a:lnTo>
                    <a:pt x="483" y="447"/>
                  </a:lnTo>
                  <a:lnTo>
                    <a:pt x="481" y="456"/>
                  </a:lnTo>
                  <a:lnTo>
                    <a:pt x="478" y="463"/>
                  </a:lnTo>
                  <a:lnTo>
                    <a:pt x="477" y="470"/>
                  </a:lnTo>
                  <a:lnTo>
                    <a:pt x="478" y="476"/>
                  </a:lnTo>
                  <a:lnTo>
                    <a:pt x="464" y="482"/>
                  </a:lnTo>
                  <a:lnTo>
                    <a:pt x="464" y="500"/>
                  </a:lnTo>
                  <a:lnTo>
                    <a:pt x="471" y="501"/>
                  </a:lnTo>
                  <a:lnTo>
                    <a:pt x="476" y="505"/>
                  </a:lnTo>
                  <a:lnTo>
                    <a:pt x="481" y="509"/>
                  </a:lnTo>
                  <a:lnTo>
                    <a:pt x="483" y="515"/>
                  </a:lnTo>
                  <a:lnTo>
                    <a:pt x="482" y="521"/>
                  </a:lnTo>
                  <a:lnTo>
                    <a:pt x="478" y="525"/>
                  </a:lnTo>
                  <a:lnTo>
                    <a:pt x="473" y="529"/>
                  </a:lnTo>
                  <a:lnTo>
                    <a:pt x="464" y="530"/>
                  </a:lnTo>
                  <a:lnTo>
                    <a:pt x="464" y="584"/>
                  </a:lnTo>
                  <a:lnTo>
                    <a:pt x="473" y="583"/>
                  </a:lnTo>
                  <a:lnTo>
                    <a:pt x="481" y="581"/>
                  </a:lnTo>
                  <a:lnTo>
                    <a:pt x="487" y="579"/>
                  </a:lnTo>
                  <a:lnTo>
                    <a:pt x="492" y="578"/>
                  </a:lnTo>
                  <a:lnTo>
                    <a:pt x="507" y="589"/>
                  </a:lnTo>
                  <a:lnTo>
                    <a:pt x="501" y="591"/>
                  </a:lnTo>
                  <a:lnTo>
                    <a:pt x="496" y="592"/>
                  </a:lnTo>
                  <a:lnTo>
                    <a:pt x="491" y="594"/>
                  </a:lnTo>
                  <a:lnTo>
                    <a:pt x="486" y="594"/>
                  </a:lnTo>
                  <a:lnTo>
                    <a:pt x="479" y="595"/>
                  </a:lnTo>
                  <a:lnTo>
                    <a:pt x="474" y="595"/>
                  </a:lnTo>
                  <a:lnTo>
                    <a:pt x="469" y="595"/>
                  </a:lnTo>
                  <a:lnTo>
                    <a:pt x="464" y="595"/>
                  </a:lnTo>
                  <a:lnTo>
                    <a:pt x="457" y="608"/>
                  </a:lnTo>
                  <a:lnTo>
                    <a:pt x="474" y="613"/>
                  </a:lnTo>
                  <a:lnTo>
                    <a:pt x="493" y="617"/>
                  </a:lnTo>
                  <a:lnTo>
                    <a:pt x="511" y="618"/>
                  </a:lnTo>
                  <a:lnTo>
                    <a:pt x="530" y="618"/>
                  </a:lnTo>
                  <a:lnTo>
                    <a:pt x="549" y="616"/>
                  </a:lnTo>
                  <a:lnTo>
                    <a:pt x="567" y="615"/>
                  </a:lnTo>
                  <a:lnTo>
                    <a:pt x="584" y="613"/>
                  </a:lnTo>
                  <a:lnTo>
                    <a:pt x="601" y="612"/>
                  </a:lnTo>
                  <a:lnTo>
                    <a:pt x="617" y="612"/>
                  </a:lnTo>
                  <a:lnTo>
                    <a:pt x="631" y="613"/>
                  </a:lnTo>
                  <a:lnTo>
                    <a:pt x="643" y="616"/>
                  </a:lnTo>
                  <a:lnTo>
                    <a:pt x="655" y="621"/>
                  </a:lnTo>
                  <a:lnTo>
                    <a:pt x="664" y="629"/>
                  </a:lnTo>
                  <a:lnTo>
                    <a:pt x="670" y="640"/>
                  </a:lnTo>
                  <a:lnTo>
                    <a:pt x="675" y="655"/>
                  </a:lnTo>
                  <a:lnTo>
                    <a:pt x="676" y="675"/>
                  </a:lnTo>
                  <a:lnTo>
                    <a:pt x="701" y="678"/>
                  </a:lnTo>
                  <a:lnTo>
                    <a:pt x="709" y="685"/>
                  </a:lnTo>
                  <a:lnTo>
                    <a:pt x="701" y="696"/>
                  </a:lnTo>
                  <a:lnTo>
                    <a:pt x="684" y="708"/>
                  </a:lnTo>
                  <a:lnTo>
                    <a:pt x="663" y="722"/>
                  </a:lnTo>
                  <a:lnTo>
                    <a:pt x="641" y="733"/>
                  </a:lnTo>
                  <a:lnTo>
                    <a:pt x="625" y="742"/>
                  </a:lnTo>
                  <a:lnTo>
                    <a:pt x="619" y="746"/>
                  </a:lnTo>
                  <a:lnTo>
                    <a:pt x="628" y="746"/>
                  </a:lnTo>
                  <a:lnTo>
                    <a:pt x="637" y="746"/>
                  </a:lnTo>
                  <a:lnTo>
                    <a:pt x="647" y="746"/>
                  </a:lnTo>
                  <a:lnTo>
                    <a:pt x="658" y="747"/>
                  </a:lnTo>
                  <a:lnTo>
                    <a:pt x="668" y="747"/>
                  </a:lnTo>
                  <a:lnTo>
                    <a:pt x="676" y="749"/>
                  </a:lnTo>
                  <a:lnTo>
                    <a:pt x="684" y="750"/>
                  </a:lnTo>
                  <a:lnTo>
                    <a:pt x="690" y="752"/>
                  </a:lnTo>
                  <a:lnTo>
                    <a:pt x="680" y="764"/>
                  </a:lnTo>
                  <a:lnTo>
                    <a:pt x="666" y="773"/>
                  </a:lnTo>
                  <a:lnTo>
                    <a:pt x="648" y="780"/>
                  </a:lnTo>
                  <a:lnTo>
                    <a:pt x="628" y="784"/>
                  </a:lnTo>
                  <a:lnTo>
                    <a:pt x="606" y="787"/>
                  </a:lnTo>
                  <a:lnTo>
                    <a:pt x="581" y="787"/>
                  </a:lnTo>
                  <a:lnTo>
                    <a:pt x="556" y="787"/>
                  </a:lnTo>
                  <a:lnTo>
                    <a:pt x="529" y="786"/>
                  </a:lnTo>
                  <a:lnTo>
                    <a:pt x="503" y="784"/>
                  </a:lnTo>
                  <a:lnTo>
                    <a:pt x="476" y="782"/>
                  </a:lnTo>
                  <a:lnTo>
                    <a:pt x="451" y="780"/>
                  </a:lnTo>
                  <a:lnTo>
                    <a:pt x="428" y="778"/>
                  </a:lnTo>
                  <a:lnTo>
                    <a:pt x="405" y="777"/>
                  </a:lnTo>
                  <a:lnTo>
                    <a:pt x="386" y="778"/>
                  </a:lnTo>
                  <a:lnTo>
                    <a:pt x="370" y="779"/>
                  </a:lnTo>
                  <a:lnTo>
                    <a:pt x="357" y="783"/>
                  </a:lnTo>
                  <a:lnTo>
                    <a:pt x="352" y="780"/>
                  </a:lnTo>
                  <a:lnTo>
                    <a:pt x="346" y="776"/>
                  </a:lnTo>
                  <a:lnTo>
                    <a:pt x="341" y="771"/>
                  </a:lnTo>
                  <a:lnTo>
                    <a:pt x="335" y="766"/>
                  </a:lnTo>
                  <a:lnTo>
                    <a:pt x="330" y="760"/>
                  </a:lnTo>
                  <a:lnTo>
                    <a:pt x="326" y="754"/>
                  </a:lnTo>
                  <a:lnTo>
                    <a:pt x="324" y="747"/>
                  </a:lnTo>
                  <a:lnTo>
                    <a:pt x="323" y="741"/>
                  </a:lnTo>
                  <a:lnTo>
                    <a:pt x="318" y="740"/>
                  </a:lnTo>
                  <a:lnTo>
                    <a:pt x="313" y="737"/>
                  </a:lnTo>
                  <a:lnTo>
                    <a:pt x="309" y="733"/>
                  </a:lnTo>
                  <a:lnTo>
                    <a:pt x="308" y="729"/>
                  </a:lnTo>
                  <a:lnTo>
                    <a:pt x="291" y="727"/>
                  </a:lnTo>
                  <a:lnTo>
                    <a:pt x="273" y="721"/>
                  </a:lnTo>
                  <a:lnTo>
                    <a:pt x="256" y="711"/>
                  </a:lnTo>
                  <a:lnTo>
                    <a:pt x="242" y="701"/>
                  </a:lnTo>
                  <a:lnTo>
                    <a:pt x="234" y="692"/>
                  </a:lnTo>
                  <a:lnTo>
                    <a:pt x="234" y="683"/>
                  </a:lnTo>
                  <a:lnTo>
                    <a:pt x="244" y="677"/>
                  </a:lnTo>
                  <a:lnTo>
                    <a:pt x="266" y="675"/>
                  </a:lnTo>
                  <a:lnTo>
                    <a:pt x="265" y="661"/>
                  </a:lnTo>
                  <a:lnTo>
                    <a:pt x="263" y="647"/>
                  </a:lnTo>
                  <a:lnTo>
                    <a:pt x="260" y="634"/>
                  </a:lnTo>
                  <a:lnTo>
                    <a:pt x="256" y="620"/>
                  </a:lnTo>
                  <a:lnTo>
                    <a:pt x="251" y="607"/>
                  </a:lnTo>
                  <a:lnTo>
                    <a:pt x="248" y="592"/>
                  </a:lnTo>
                  <a:lnTo>
                    <a:pt x="246" y="579"/>
                  </a:lnTo>
                  <a:lnTo>
                    <a:pt x="245" y="5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92" name="Freeform 56"/>
            <p:cNvSpPr>
              <a:spLocks/>
            </p:cNvSpPr>
            <p:nvPr/>
          </p:nvSpPr>
          <p:spPr bwMode="auto">
            <a:xfrm>
              <a:off x="4588" y="2268"/>
              <a:ext cx="180" cy="325"/>
            </a:xfrm>
            <a:custGeom>
              <a:avLst/>
              <a:gdLst>
                <a:gd name="T0" fmla="*/ 533 w 540"/>
                <a:gd name="T1" fmla="*/ 810 h 975"/>
                <a:gd name="T2" fmla="*/ 510 w 540"/>
                <a:gd name="T3" fmla="*/ 778 h 975"/>
                <a:gd name="T4" fmla="*/ 460 w 540"/>
                <a:gd name="T5" fmla="*/ 779 h 975"/>
                <a:gd name="T6" fmla="*/ 344 w 540"/>
                <a:gd name="T7" fmla="*/ 781 h 975"/>
                <a:gd name="T8" fmla="*/ 229 w 540"/>
                <a:gd name="T9" fmla="*/ 779 h 975"/>
                <a:gd name="T10" fmla="*/ 217 w 540"/>
                <a:gd name="T11" fmla="*/ 752 h 975"/>
                <a:gd name="T12" fmla="*/ 246 w 540"/>
                <a:gd name="T13" fmla="*/ 750 h 975"/>
                <a:gd name="T14" fmla="*/ 216 w 540"/>
                <a:gd name="T15" fmla="*/ 714 h 975"/>
                <a:gd name="T16" fmla="*/ 241 w 540"/>
                <a:gd name="T17" fmla="*/ 675 h 975"/>
                <a:gd name="T18" fmla="*/ 232 w 540"/>
                <a:gd name="T19" fmla="*/ 634 h 975"/>
                <a:gd name="T20" fmla="*/ 241 w 540"/>
                <a:gd name="T21" fmla="*/ 621 h 975"/>
                <a:gd name="T22" fmla="*/ 232 w 540"/>
                <a:gd name="T23" fmla="*/ 596 h 975"/>
                <a:gd name="T24" fmla="*/ 283 w 540"/>
                <a:gd name="T25" fmla="*/ 569 h 975"/>
                <a:gd name="T26" fmla="*/ 406 w 540"/>
                <a:gd name="T27" fmla="*/ 567 h 975"/>
                <a:gd name="T28" fmla="*/ 516 w 540"/>
                <a:gd name="T29" fmla="*/ 572 h 975"/>
                <a:gd name="T30" fmla="*/ 521 w 540"/>
                <a:gd name="T31" fmla="*/ 488 h 975"/>
                <a:gd name="T32" fmla="*/ 524 w 540"/>
                <a:gd name="T33" fmla="*/ 414 h 975"/>
                <a:gd name="T34" fmla="*/ 506 w 540"/>
                <a:gd name="T35" fmla="*/ 367 h 975"/>
                <a:gd name="T36" fmla="*/ 398 w 540"/>
                <a:gd name="T37" fmla="*/ 370 h 975"/>
                <a:gd name="T38" fmla="*/ 288 w 540"/>
                <a:gd name="T39" fmla="*/ 365 h 975"/>
                <a:gd name="T40" fmla="*/ 249 w 540"/>
                <a:gd name="T41" fmla="*/ 354 h 975"/>
                <a:gd name="T42" fmla="*/ 225 w 540"/>
                <a:gd name="T43" fmla="*/ 343 h 975"/>
                <a:gd name="T44" fmla="*/ 238 w 540"/>
                <a:gd name="T45" fmla="*/ 310 h 975"/>
                <a:gd name="T46" fmla="*/ 217 w 540"/>
                <a:gd name="T47" fmla="*/ 274 h 975"/>
                <a:gd name="T48" fmla="*/ 240 w 540"/>
                <a:gd name="T49" fmla="*/ 250 h 975"/>
                <a:gd name="T50" fmla="*/ 235 w 540"/>
                <a:gd name="T51" fmla="*/ 187 h 975"/>
                <a:gd name="T52" fmla="*/ 521 w 540"/>
                <a:gd name="T53" fmla="*/ 123 h 975"/>
                <a:gd name="T54" fmla="*/ 519 w 540"/>
                <a:gd name="T55" fmla="*/ 104 h 975"/>
                <a:gd name="T56" fmla="*/ 525 w 540"/>
                <a:gd name="T57" fmla="*/ 38 h 975"/>
                <a:gd name="T58" fmla="*/ 490 w 540"/>
                <a:gd name="T59" fmla="*/ 0 h 975"/>
                <a:gd name="T60" fmla="*/ 425 w 540"/>
                <a:gd name="T61" fmla="*/ 3 h 975"/>
                <a:gd name="T62" fmla="*/ 330 w 540"/>
                <a:gd name="T63" fmla="*/ 3 h 975"/>
                <a:gd name="T64" fmla="*/ 269 w 540"/>
                <a:gd name="T65" fmla="*/ 4 h 975"/>
                <a:gd name="T66" fmla="*/ 208 w 540"/>
                <a:gd name="T67" fmla="*/ 7 h 975"/>
                <a:gd name="T68" fmla="*/ 108 w 540"/>
                <a:gd name="T69" fmla="*/ 6 h 975"/>
                <a:gd name="T70" fmla="*/ 11 w 540"/>
                <a:gd name="T71" fmla="*/ 0 h 975"/>
                <a:gd name="T72" fmla="*/ 0 w 540"/>
                <a:gd name="T73" fmla="*/ 54 h 975"/>
                <a:gd name="T74" fmla="*/ 20 w 540"/>
                <a:gd name="T75" fmla="*/ 139 h 975"/>
                <a:gd name="T76" fmla="*/ 26 w 540"/>
                <a:gd name="T77" fmla="*/ 202 h 975"/>
                <a:gd name="T78" fmla="*/ 7 w 540"/>
                <a:gd name="T79" fmla="*/ 338 h 975"/>
                <a:gd name="T80" fmla="*/ 25 w 540"/>
                <a:gd name="T81" fmla="*/ 360 h 975"/>
                <a:gd name="T82" fmla="*/ 8 w 540"/>
                <a:gd name="T83" fmla="*/ 395 h 975"/>
                <a:gd name="T84" fmla="*/ 26 w 540"/>
                <a:gd name="T85" fmla="*/ 434 h 975"/>
                <a:gd name="T86" fmla="*/ 17 w 540"/>
                <a:gd name="T87" fmla="*/ 479 h 975"/>
                <a:gd name="T88" fmla="*/ 18 w 540"/>
                <a:gd name="T89" fmla="*/ 533 h 975"/>
                <a:gd name="T90" fmla="*/ 24 w 540"/>
                <a:gd name="T91" fmla="*/ 596 h 975"/>
                <a:gd name="T92" fmla="*/ 28 w 540"/>
                <a:gd name="T93" fmla="*/ 693 h 975"/>
                <a:gd name="T94" fmla="*/ 7 w 540"/>
                <a:gd name="T95" fmla="*/ 747 h 975"/>
                <a:gd name="T96" fmla="*/ 28 w 540"/>
                <a:gd name="T97" fmla="*/ 772 h 975"/>
                <a:gd name="T98" fmla="*/ 42 w 540"/>
                <a:gd name="T99" fmla="*/ 835 h 975"/>
                <a:gd name="T100" fmla="*/ 7 w 540"/>
                <a:gd name="T101" fmla="*/ 915 h 975"/>
                <a:gd name="T102" fmla="*/ 33 w 540"/>
                <a:gd name="T103" fmla="*/ 946 h 975"/>
                <a:gd name="T104" fmla="*/ 21 w 540"/>
                <a:gd name="T105" fmla="*/ 972 h 975"/>
                <a:gd name="T106" fmla="*/ 92 w 540"/>
                <a:gd name="T107" fmla="*/ 975 h 975"/>
                <a:gd name="T108" fmla="*/ 243 w 540"/>
                <a:gd name="T109" fmla="*/ 958 h 975"/>
                <a:gd name="T110" fmla="*/ 434 w 540"/>
                <a:gd name="T111" fmla="*/ 965 h 975"/>
                <a:gd name="T112" fmla="*/ 528 w 540"/>
                <a:gd name="T113" fmla="*/ 951 h 975"/>
                <a:gd name="T114" fmla="*/ 538 w 540"/>
                <a:gd name="T115" fmla="*/ 873 h 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0" h="975">
                  <a:moveTo>
                    <a:pt x="538" y="873"/>
                  </a:moveTo>
                  <a:lnTo>
                    <a:pt x="538" y="862"/>
                  </a:lnTo>
                  <a:lnTo>
                    <a:pt x="537" y="849"/>
                  </a:lnTo>
                  <a:lnTo>
                    <a:pt x="536" y="837"/>
                  </a:lnTo>
                  <a:lnTo>
                    <a:pt x="535" y="823"/>
                  </a:lnTo>
                  <a:lnTo>
                    <a:pt x="533" y="810"/>
                  </a:lnTo>
                  <a:lnTo>
                    <a:pt x="532" y="798"/>
                  </a:lnTo>
                  <a:lnTo>
                    <a:pt x="530" y="787"/>
                  </a:lnTo>
                  <a:lnTo>
                    <a:pt x="530" y="778"/>
                  </a:lnTo>
                  <a:lnTo>
                    <a:pt x="524" y="778"/>
                  </a:lnTo>
                  <a:lnTo>
                    <a:pt x="517" y="778"/>
                  </a:lnTo>
                  <a:lnTo>
                    <a:pt x="510" y="778"/>
                  </a:lnTo>
                  <a:lnTo>
                    <a:pt x="502" y="779"/>
                  </a:lnTo>
                  <a:lnTo>
                    <a:pt x="495" y="779"/>
                  </a:lnTo>
                  <a:lnTo>
                    <a:pt x="487" y="780"/>
                  </a:lnTo>
                  <a:lnTo>
                    <a:pt x="480" y="781"/>
                  </a:lnTo>
                  <a:lnTo>
                    <a:pt x="473" y="783"/>
                  </a:lnTo>
                  <a:lnTo>
                    <a:pt x="460" y="779"/>
                  </a:lnTo>
                  <a:lnTo>
                    <a:pt x="445" y="777"/>
                  </a:lnTo>
                  <a:lnTo>
                    <a:pt x="427" y="777"/>
                  </a:lnTo>
                  <a:lnTo>
                    <a:pt x="408" y="777"/>
                  </a:lnTo>
                  <a:lnTo>
                    <a:pt x="388" y="778"/>
                  </a:lnTo>
                  <a:lnTo>
                    <a:pt x="367" y="779"/>
                  </a:lnTo>
                  <a:lnTo>
                    <a:pt x="344" y="781"/>
                  </a:lnTo>
                  <a:lnTo>
                    <a:pt x="323" y="782"/>
                  </a:lnTo>
                  <a:lnTo>
                    <a:pt x="301" y="783"/>
                  </a:lnTo>
                  <a:lnTo>
                    <a:pt x="281" y="784"/>
                  </a:lnTo>
                  <a:lnTo>
                    <a:pt x="263" y="784"/>
                  </a:lnTo>
                  <a:lnTo>
                    <a:pt x="244" y="782"/>
                  </a:lnTo>
                  <a:lnTo>
                    <a:pt x="229" y="779"/>
                  </a:lnTo>
                  <a:lnTo>
                    <a:pt x="216" y="774"/>
                  </a:lnTo>
                  <a:lnTo>
                    <a:pt x="206" y="767"/>
                  </a:lnTo>
                  <a:lnTo>
                    <a:pt x="199" y="758"/>
                  </a:lnTo>
                  <a:lnTo>
                    <a:pt x="204" y="755"/>
                  </a:lnTo>
                  <a:lnTo>
                    <a:pt x="210" y="753"/>
                  </a:lnTo>
                  <a:lnTo>
                    <a:pt x="217" y="752"/>
                  </a:lnTo>
                  <a:lnTo>
                    <a:pt x="224" y="751"/>
                  </a:lnTo>
                  <a:lnTo>
                    <a:pt x="231" y="752"/>
                  </a:lnTo>
                  <a:lnTo>
                    <a:pt x="239" y="752"/>
                  </a:lnTo>
                  <a:lnTo>
                    <a:pt x="246" y="753"/>
                  </a:lnTo>
                  <a:lnTo>
                    <a:pt x="255" y="753"/>
                  </a:lnTo>
                  <a:lnTo>
                    <a:pt x="246" y="750"/>
                  </a:lnTo>
                  <a:lnTo>
                    <a:pt x="243" y="743"/>
                  </a:lnTo>
                  <a:lnTo>
                    <a:pt x="241" y="735"/>
                  </a:lnTo>
                  <a:lnTo>
                    <a:pt x="241" y="729"/>
                  </a:lnTo>
                  <a:lnTo>
                    <a:pt x="228" y="727"/>
                  </a:lnTo>
                  <a:lnTo>
                    <a:pt x="220" y="722"/>
                  </a:lnTo>
                  <a:lnTo>
                    <a:pt x="216" y="714"/>
                  </a:lnTo>
                  <a:lnTo>
                    <a:pt x="215" y="705"/>
                  </a:lnTo>
                  <a:lnTo>
                    <a:pt x="217" y="696"/>
                  </a:lnTo>
                  <a:lnTo>
                    <a:pt x="220" y="686"/>
                  </a:lnTo>
                  <a:lnTo>
                    <a:pt x="224" y="677"/>
                  </a:lnTo>
                  <a:lnTo>
                    <a:pt x="227" y="669"/>
                  </a:lnTo>
                  <a:lnTo>
                    <a:pt x="241" y="675"/>
                  </a:lnTo>
                  <a:lnTo>
                    <a:pt x="241" y="668"/>
                  </a:lnTo>
                  <a:lnTo>
                    <a:pt x="241" y="660"/>
                  </a:lnTo>
                  <a:lnTo>
                    <a:pt x="240" y="653"/>
                  </a:lnTo>
                  <a:lnTo>
                    <a:pt x="238" y="646"/>
                  </a:lnTo>
                  <a:lnTo>
                    <a:pt x="236" y="639"/>
                  </a:lnTo>
                  <a:lnTo>
                    <a:pt x="232" y="634"/>
                  </a:lnTo>
                  <a:lnTo>
                    <a:pt x="226" y="630"/>
                  </a:lnTo>
                  <a:lnTo>
                    <a:pt x="219" y="627"/>
                  </a:lnTo>
                  <a:lnTo>
                    <a:pt x="225" y="626"/>
                  </a:lnTo>
                  <a:lnTo>
                    <a:pt x="230" y="624"/>
                  </a:lnTo>
                  <a:lnTo>
                    <a:pt x="236" y="622"/>
                  </a:lnTo>
                  <a:lnTo>
                    <a:pt x="241" y="621"/>
                  </a:lnTo>
                  <a:lnTo>
                    <a:pt x="241" y="617"/>
                  </a:lnTo>
                  <a:lnTo>
                    <a:pt x="240" y="612"/>
                  </a:lnTo>
                  <a:lnTo>
                    <a:pt x="238" y="608"/>
                  </a:lnTo>
                  <a:lnTo>
                    <a:pt x="237" y="603"/>
                  </a:lnTo>
                  <a:lnTo>
                    <a:pt x="235" y="599"/>
                  </a:lnTo>
                  <a:lnTo>
                    <a:pt x="232" y="596"/>
                  </a:lnTo>
                  <a:lnTo>
                    <a:pt x="230" y="593"/>
                  </a:lnTo>
                  <a:lnTo>
                    <a:pt x="227" y="590"/>
                  </a:lnTo>
                  <a:lnTo>
                    <a:pt x="237" y="583"/>
                  </a:lnTo>
                  <a:lnTo>
                    <a:pt x="251" y="577"/>
                  </a:lnTo>
                  <a:lnTo>
                    <a:pt x="266" y="573"/>
                  </a:lnTo>
                  <a:lnTo>
                    <a:pt x="283" y="569"/>
                  </a:lnTo>
                  <a:lnTo>
                    <a:pt x="301" y="567"/>
                  </a:lnTo>
                  <a:lnTo>
                    <a:pt x="322" y="566"/>
                  </a:lnTo>
                  <a:lnTo>
                    <a:pt x="342" y="565"/>
                  </a:lnTo>
                  <a:lnTo>
                    <a:pt x="364" y="565"/>
                  </a:lnTo>
                  <a:lnTo>
                    <a:pt x="385" y="566"/>
                  </a:lnTo>
                  <a:lnTo>
                    <a:pt x="406" y="567"/>
                  </a:lnTo>
                  <a:lnTo>
                    <a:pt x="428" y="568"/>
                  </a:lnTo>
                  <a:lnTo>
                    <a:pt x="448" y="569"/>
                  </a:lnTo>
                  <a:lnTo>
                    <a:pt x="467" y="570"/>
                  </a:lnTo>
                  <a:lnTo>
                    <a:pt x="486" y="571"/>
                  </a:lnTo>
                  <a:lnTo>
                    <a:pt x="502" y="572"/>
                  </a:lnTo>
                  <a:lnTo>
                    <a:pt x="516" y="572"/>
                  </a:lnTo>
                  <a:lnTo>
                    <a:pt x="516" y="536"/>
                  </a:lnTo>
                  <a:lnTo>
                    <a:pt x="498" y="534"/>
                  </a:lnTo>
                  <a:lnTo>
                    <a:pt x="493" y="527"/>
                  </a:lnTo>
                  <a:lnTo>
                    <a:pt x="498" y="517"/>
                  </a:lnTo>
                  <a:lnTo>
                    <a:pt x="508" y="504"/>
                  </a:lnTo>
                  <a:lnTo>
                    <a:pt x="521" y="488"/>
                  </a:lnTo>
                  <a:lnTo>
                    <a:pt x="533" y="472"/>
                  </a:lnTo>
                  <a:lnTo>
                    <a:pt x="540" y="456"/>
                  </a:lnTo>
                  <a:lnTo>
                    <a:pt x="538" y="440"/>
                  </a:lnTo>
                  <a:lnTo>
                    <a:pt x="533" y="430"/>
                  </a:lnTo>
                  <a:lnTo>
                    <a:pt x="528" y="422"/>
                  </a:lnTo>
                  <a:lnTo>
                    <a:pt x="524" y="414"/>
                  </a:lnTo>
                  <a:lnTo>
                    <a:pt x="521" y="406"/>
                  </a:lnTo>
                  <a:lnTo>
                    <a:pt x="519" y="397"/>
                  </a:lnTo>
                  <a:lnTo>
                    <a:pt x="517" y="388"/>
                  </a:lnTo>
                  <a:lnTo>
                    <a:pt x="516" y="378"/>
                  </a:lnTo>
                  <a:lnTo>
                    <a:pt x="516" y="367"/>
                  </a:lnTo>
                  <a:lnTo>
                    <a:pt x="506" y="367"/>
                  </a:lnTo>
                  <a:lnTo>
                    <a:pt x="494" y="367"/>
                  </a:lnTo>
                  <a:lnTo>
                    <a:pt x="478" y="368"/>
                  </a:lnTo>
                  <a:lnTo>
                    <a:pt x="459" y="368"/>
                  </a:lnTo>
                  <a:lnTo>
                    <a:pt x="440" y="369"/>
                  </a:lnTo>
                  <a:lnTo>
                    <a:pt x="420" y="370"/>
                  </a:lnTo>
                  <a:lnTo>
                    <a:pt x="398" y="370"/>
                  </a:lnTo>
                  <a:lnTo>
                    <a:pt x="377" y="370"/>
                  </a:lnTo>
                  <a:lnTo>
                    <a:pt x="355" y="370"/>
                  </a:lnTo>
                  <a:lnTo>
                    <a:pt x="336" y="369"/>
                  </a:lnTo>
                  <a:lnTo>
                    <a:pt x="318" y="368"/>
                  </a:lnTo>
                  <a:lnTo>
                    <a:pt x="301" y="367"/>
                  </a:lnTo>
                  <a:lnTo>
                    <a:pt x="288" y="365"/>
                  </a:lnTo>
                  <a:lnTo>
                    <a:pt x="278" y="362"/>
                  </a:lnTo>
                  <a:lnTo>
                    <a:pt x="271" y="359"/>
                  </a:lnTo>
                  <a:lnTo>
                    <a:pt x="269" y="355"/>
                  </a:lnTo>
                  <a:lnTo>
                    <a:pt x="262" y="355"/>
                  </a:lnTo>
                  <a:lnTo>
                    <a:pt x="255" y="355"/>
                  </a:lnTo>
                  <a:lnTo>
                    <a:pt x="249" y="354"/>
                  </a:lnTo>
                  <a:lnTo>
                    <a:pt x="242" y="354"/>
                  </a:lnTo>
                  <a:lnTo>
                    <a:pt x="236" y="352"/>
                  </a:lnTo>
                  <a:lnTo>
                    <a:pt x="230" y="350"/>
                  </a:lnTo>
                  <a:lnTo>
                    <a:pt x="225" y="348"/>
                  </a:lnTo>
                  <a:lnTo>
                    <a:pt x="219" y="344"/>
                  </a:lnTo>
                  <a:lnTo>
                    <a:pt x="225" y="343"/>
                  </a:lnTo>
                  <a:lnTo>
                    <a:pt x="230" y="341"/>
                  </a:lnTo>
                  <a:lnTo>
                    <a:pt x="236" y="339"/>
                  </a:lnTo>
                  <a:lnTo>
                    <a:pt x="241" y="338"/>
                  </a:lnTo>
                  <a:lnTo>
                    <a:pt x="241" y="328"/>
                  </a:lnTo>
                  <a:lnTo>
                    <a:pt x="240" y="317"/>
                  </a:lnTo>
                  <a:lnTo>
                    <a:pt x="238" y="310"/>
                  </a:lnTo>
                  <a:lnTo>
                    <a:pt x="235" y="302"/>
                  </a:lnTo>
                  <a:lnTo>
                    <a:pt x="231" y="296"/>
                  </a:lnTo>
                  <a:lnTo>
                    <a:pt x="226" y="290"/>
                  </a:lnTo>
                  <a:lnTo>
                    <a:pt x="220" y="284"/>
                  </a:lnTo>
                  <a:lnTo>
                    <a:pt x="212" y="277"/>
                  </a:lnTo>
                  <a:lnTo>
                    <a:pt x="217" y="274"/>
                  </a:lnTo>
                  <a:lnTo>
                    <a:pt x="223" y="272"/>
                  </a:lnTo>
                  <a:lnTo>
                    <a:pt x="229" y="271"/>
                  </a:lnTo>
                  <a:lnTo>
                    <a:pt x="234" y="271"/>
                  </a:lnTo>
                  <a:lnTo>
                    <a:pt x="235" y="265"/>
                  </a:lnTo>
                  <a:lnTo>
                    <a:pt x="238" y="258"/>
                  </a:lnTo>
                  <a:lnTo>
                    <a:pt x="240" y="250"/>
                  </a:lnTo>
                  <a:lnTo>
                    <a:pt x="241" y="241"/>
                  </a:lnTo>
                  <a:lnTo>
                    <a:pt x="216" y="237"/>
                  </a:lnTo>
                  <a:lnTo>
                    <a:pt x="207" y="227"/>
                  </a:lnTo>
                  <a:lnTo>
                    <a:pt x="210" y="212"/>
                  </a:lnTo>
                  <a:lnTo>
                    <a:pt x="220" y="198"/>
                  </a:lnTo>
                  <a:lnTo>
                    <a:pt x="235" y="187"/>
                  </a:lnTo>
                  <a:lnTo>
                    <a:pt x="252" y="180"/>
                  </a:lnTo>
                  <a:lnTo>
                    <a:pt x="264" y="181"/>
                  </a:lnTo>
                  <a:lnTo>
                    <a:pt x="269" y="193"/>
                  </a:lnTo>
                  <a:lnTo>
                    <a:pt x="530" y="193"/>
                  </a:lnTo>
                  <a:lnTo>
                    <a:pt x="530" y="121"/>
                  </a:lnTo>
                  <a:lnTo>
                    <a:pt x="521" y="123"/>
                  </a:lnTo>
                  <a:lnTo>
                    <a:pt x="514" y="123"/>
                  </a:lnTo>
                  <a:lnTo>
                    <a:pt x="509" y="120"/>
                  </a:lnTo>
                  <a:lnTo>
                    <a:pt x="507" y="116"/>
                  </a:lnTo>
                  <a:lnTo>
                    <a:pt x="508" y="112"/>
                  </a:lnTo>
                  <a:lnTo>
                    <a:pt x="512" y="107"/>
                  </a:lnTo>
                  <a:lnTo>
                    <a:pt x="519" y="104"/>
                  </a:lnTo>
                  <a:lnTo>
                    <a:pt x="530" y="103"/>
                  </a:lnTo>
                  <a:lnTo>
                    <a:pt x="530" y="89"/>
                  </a:lnTo>
                  <a:lnTo>
                    <a:pt x="529" y="76"/>
                  </a:lnTo>
                  <a:lnTo>
                    <a:pt x="528" y="64"/>
                  </a:lnTo>
                  <a:lnTo>
                    <a:pt x="527" y="51"/>
                  </a:lnTo>
                  <a:lnTo>
                    <a:pt x="525" y="38"/>
                  </a:lnTo>
                  <a:lnTo>
                    <a:pt x="524" y="26"/>
                  </a:lnTo>
                  <a:lnTo>
                    <a:pt x="523" y="13"/>
                  </a:lnTo>
                  <a:lnTo>
                    <a:pt x="523" y="0"/>
                  </a:lnTo>
                  <a:lnTo>
                    <a:pt x="513" y="0"/>
                  </a:lnTo>
                  <a:lnTo>
                    <a:pt x="502" y="0"/>
                  </a:lnTo>
                  <a:lnTo>
                    <a:pt x="490" y="0"/>
                  </a:lnTo>
                  <a:lnTo>
                    <a:pt x="479" y="1"/>
                  </a:lnTo>
                  <a:lnTo>
                    <a:pt x="467" y="1"/>
                  </a:lnTo>
                  <a:lnTo>
                    <a:pt x="457" y="3"/>
                  </a:lnTo>
                  <a:lnTo>
                    <a:pt x="447" y="4"/>
                  </a:lnTo>
                  <a:lnTo>
                    <a:pt x="439" y="6"/>
                  </a:lnTo>
                  <a:lnTo>
                    <a:pt x="425" y="3"/>
                  </a:lnTo>
                  <a:lnTo>
                    <a:pt x="409" y="2"/>
                  </a:lnTo>
                  <a:lnTo>
                    <a:pt x="392" y="2"/>
                  </a:lnTo>
                  <a:lnTo>
                    <a:pt x="376" y="3"/>
                  </a:lnTo>
                  <a:lnTo>
                    <a:pt x="359" y="4"/>
                  </a:lnTo>
                  <a:lnTo>
                    <a:pt x="344" y="4"/>
                  </a:lnTo>
                  <a:lnTo>
                    <a:pt x="330" y="3"/>
                  </a:lnTo>
                  <a:lnTo>
                    <a:pt x="319" y="0"/>
                  </a:lnTo>
                  <a:lnTo>
                    <a:pt x="311" y="2"/>
                  </a:lnTo>
                  <a:lnTo>
                    <a:pt x="300" y="3"/>
                  </a:lnTo>
                  <a:lnTo>
                    <a:pt x="290" y="4"/>
                  </a:lnTo>
                  <a:lnTo>
                    <a:pt x="280" y="4"/>
                  </a:lnTo>
                  <a:lnTo>
                    <a:pt x="269" y="4"/>
                  </a:lnTo>
                  <a:lnTo>
                    <a:pt x="259" y="3"/>
                  </a:lnTo>
                  <a:lnTo>
                    <a:pt x="250" y="2"/>
                  </a:lnTo>
                  <a:lnTo>
                    <a:pt x="241" y="0"/>
                  </a:lnTo>
                  <a:lnTo>
                    <a:pt x="232" y="3"/>
                  </a:lnTo>
                  <a:lnTo>
                    <a:pt x="221" y="5"/>
                  </a:lnTo>
                  <a:lnTo>
                    <a:pt x="208" y="7"/>
                  </a:lnTo>
                  <a:lnTo>
                    <a:pt x="194" y="8"/>
                  </a:lnTo>
                  <a:lnTo>
                    <a:pt x="178" y="8"/>
                  </a:lnTo>
                  <a:lnTo>
                    <a:pt x="161" y="8"/>
                  </a:lnTo>
                  <a:lnTo>
                    <a:pt x="144" y="7"/>
                  </a:lnTo>
                  <a:lnTo>
                    <a:pt x="126" y="7"/>
                  </a:lnTo>
                  <a:lnTo>
                    <a:pt x="108" y="6"/>
                  </a:lnTo>
                  <a:lnTo>
                    <a:pt x="91" y="5"/>
                  </a:lnTo>
                  <a:lnTo>
                    <a:pt x="72" y="4"/>
                  </a:lnTo>
                  <a:lnTo>
                    <a:pt x="56" y="3"/>
                  </a:lnTo>
                  <a:lnTo>
                    <a:pt x="40" y="2"/>
                  </a:lnTo>
                  <a:lnTo>
                    <a:pt x="26" y="1"/>
                  </a:lnTo>
                  <a:lnTo>
                    <a:pt x="11" y="0"/>
                  </a:lnTo>
                  <a:lnTo>
                    <a:pt x="0" y="0"/>
                  </a:lnTo>
                  <a:lnTo>
                    <a:pt x="0" y="24"/>
                  </a:lnTo>
                  <a:lnTo>
                    <a:pt x="8" y="29"/>
                  </a:lnTo>
                  <a:lnTo>
                    <a:pt x="11" y="38"/>
                  </a:lnTo>
                  <a:lnTo>
                    <a:pt x="8" y="49"/>
                  </a:lnTo>
                  <a:lnTo>
                    <a:pt x="0" y="54"/>
                  </a:lnTo>
                  <a:lnTo>
                    <a:pt x="0" y="103"/>
                  </a:lnTo>
                  <a:lnTo>
                    <a:pt x="16" y="105"/>
                  </a:lnTo>
                  <a:lnTo>
                    <a:pt x="26" y="109"/>
                  </a:lnTo>
                  <a:lnTo>
                    <a:pt x="28" y="117"/>
                  </a:lnTo>
                  <a:lnTo>
                    <a:pt x="26" y="126"/>
                  </a:lnTo>
                  <a:lnTo>
                    <a:pt x="20" y="139"/>
                  </a:lnTo>
                  <a:lnTo>
                    <a:pt x="14" y="153"/>
                  </a:lnTo>
                  <a:lnTo>
                    <a:pt x="9" y="170"/>
                  </a:lnTo>
                  <a:lnTo>
                    <a:pt x="7" y="187"/>
                  </a:lnTo>
                  <a:lnTo>
                    <a:pt x="16" y="189"/>
                  </a:lnTo>
                  <a:lnTo>
                    <a:pt x="23" y="194"/>
                  </a:lnTo>
                  <a:lnTo>
                    <a:pt x="26" y="202"/>
                  </a:lnTo>
                  <a:lnTo>
                    <a:pt x="26" y="210"/>
                  </a:lnTo>
                  <a:lnTo>
                    <a:pt x="25" y="220"/>
                  </a:lnTo>
                  <a:lnTo>
                    <a:pt x="20" y="228"/>
                  </a:lnTo>
                  <a:lnTo>
                    <a:pt x="14" y="233"/>
                  </a:lnTo>
                  <a:lnTo>
                    <a:pt x="7" y="235"/>
                  </a:lnTo>
                  <a:lnTo>
                    <a:pt x="7" y="338"/>
                  </a:lnTo>
                  <a:lnTo>
                    <a:pt x="18" y="339"/>
                  </a:lnTo>
                  <a:lnTo>
                    <a:pt x="26" y="342"/>
                  </a:lnTo>
                  <a:lnTo>
                    <a:pt x="29" y="347"/>
                  </a:lnTo>
                  <a:lnTo>
                    <a:pt x="30" y="352"/>
                  </a:lnTo>
                  <a:lnTo>
                    <a:pt x="28" y="356"/>
                  </a:lnTo>
                  <a:lnTo>
                    <a:pt x="25" y="360"/>
                  </a:lnTo>
                  <a:lnTo>
                    <a:pt x="19" y="362"/>
                  </a:lnTo>
                  <a:lnTo>
                    <a:pt x="14" y="361"/>
                  </a:lnTo>
                  <a:lnTo>
                    <a:pt x="12" y="368"/>
                  </a:lnTo>
                  <a:lnTo>
                    <a:pt x="10" y="376"/>
                  </a:lnTo>
                  <a:lnTo>
                    <a:pt x="9" y="386"/>
                  </a:lnTo>
                  <a:lnTo>
                    <a:pt x="8" y="395"/>
                  </a:lnTo>
                  <a:lnTo>
                    <a:pt x="7" y="404"/>
                  </a:lnTo>
                  <a:lnTo>
                    <a:pt x="7" y="412"/>
                  </a:lnTo>
                  <a:lnTo>
                    <a:pt x="7" y="420"/>
                  </a:lnTo>
                  <a:lnTo>
                    <a:pt x="7" y="427"/>
                  </a:lnTo>
                  <a:lnTo>
                    <a:pt x="19" y="429"/>
                  </a:lnTo>
                  <a:lnTo>
                    <a:pt x="26" y="434"/>
                  </a:lnTo>
                  <a:lnTo>
                    <a:pt x="29" y="443"/>
                  </a:lnTo>
                  <a:lnTo>
                    <a:pt x="29" y="452"/>
                  </a:lnTo>
                  <a:lnTo>
                    <a:pt x="36" y="458"/>
                  </a:lnTo>
                  <a:lnTo>
                    <a:pt x="34" y="467"/>
                  </a:lnTo>
                  <a:lnTo>
                    <a:pt x="27" y="474"/>
                  </a:lnTo>
                  <a:lnTo>
                    <a:pt x="17" y="479"/>
                  </a:lnTo>
                  <a:lnTo>
                    <a:pt x="7" y="481"/>
                  </a:lnTo>
                  <a:lnTo>
                    <a:pt x="7" y="500"/>
                  </a:lnTo>
                  <a:lnTo>
                    <a:pt x="15" y="503"/>
                  </a:lnTo>
                  <a:lnTo>
                    <a:pt x="19" y="510"/>
                  </a:lnTo>
                  <a:lnTo>
                    <a:pt x="19" y="520"/>
                  </a:lnTo>
                  <a:lnTo>
                    <a:pt x="18" y="533"/>
                  </a:lnTo>
                  <a:lnTo>
                    <a:pt x="14" y="547"/>
                  </a:lnTo>
                  <a:lnTo>
                    <a:pt x="11" y="561"/>
                  </a:lnTo>
                  <a:lnTo>
                    <a:pt x="8" y="574"/>
                  </a:lnTo>
                  <a:lnTo>
                    <a:pt x="7" y="584"/>
                  </a:lnTo>
                  <a:lnTo>
                    <a:pt x="19" y="588"/>
                  </a:lnTo>
                  <a:lnTo>
                    <a:pt x="24" y="596"/>
                  </a:lnTo>
                  <a:lnTo>
                    <a:pt x="19" y="604"/>
                  </a:lnTo>
                  <a:lnTo>
                    <a:pt x="7" y="609"/>
                  </a:lnTo>
                  <a:lnTo>
                    <a:pt x="7" y="675"/>
                  </a:lnTo>
                  <a:lnTo>
                    <a:pt x="16" y="678"/>
                  </a:lnTo>
                  <a:lnTo>
                    <a:pt x="24" y="684"/>
                  </a:lnTo>
                  <a:lnTo>
                    <a:pt x="28" y="693"/>
                  </a:lnTo>
                  <a:lnTo>
                    <a:pt x="29" y="703"/>
                  </a:lnTo>
                  <a:lnTo>
                    <a:pt x="28" y="712"/>
                  </a:lnTo>
                  <a:lnTo>
                    <a:pt x="24" y="721"/>
                  </a:lnTo>
                  <a:lnTo>
                    <a:pt x="16" y="724"/>
                  </a:lnTo>
                  <a:lnTo>
                    <a:pt x="7" y="723"/>
                  </a:lnTo>
                  <a:lnTo>
                    <a:pt x="7" y="747"/>
                  </a:lnTo>
                  <a:lnTo>
                    <a:pt x="18" y="748"/>
                  </a:lnTo>
                  <a:lnTo>
                    <a:pt x="28" y="752"/>
                  </a:lnTo>
                  <a:lnTo>
                    <a:pt x="33" y="756"/>
                  </a:lnTo>
                  <a:lnTo>
                    <a:pt x="34" y="762"/>
                  </a:lnTo>
                  <a:lnTo>
                    <a:pt x="33" y="768"/>
                  </a:lnTo>
                  <a:lnTo>
                    <a:pt x="28" y="772"/>
                  </a:lnTo>
                  <a:lnTo>
                    <a:pt x="18" y="777"/>
                  </a:lnTo>
                  <a:lnTo>
                    <a:pt x="7" y="778"/>
                  </a:lnTo>
                  <a:lnTo>
                    <a:pt x="7" y="825"/>
                  </a:lnTo>
                  <a:lnTo>
                    <a:pt x="24" y="826"/>
                  </a:lnTo>
                  <a:lnTo>
                    <a:pt x="36" y="830"/>
                  </a:lnTo>
                  <a:lnTo>
                    <a:pt x="42" y="835"/>
                  </a:lnTo>
                  <a:lnTo>
                    <a:pt x="45" y="840"/>
                  </a:lnTo>
                  <a:lnTo>
                    <a:pt x="42" y="846"/>
                  </a:lnTo>
                  <a:lnTo>
                    <a:pt x="36" y="850"/>
                  </a:lnTo>
                  <a:lnTo>
                    <a:pt x="24" y="854"/>
                  </a:lnTo>
                  <a:lnTo>
                    <a:pt x="7" y="855"/>
                  </a:lnTo>
                  <a:lnTo>
                    <a:pt x="7" y="915"/>
                  </a:lnTo>
                  <a:lnTo>
                    <a:pt x="16" y="916"/>
                  </a:lnTo>
                  <a:lnTo>
                    <a:pt x="23" y="920"/>
                  </a:lnTo>
                  <a:lnTo>
                    <a:pt x="27" y="925"/>
                  </a:lnTo>
                  <a:lnTo>
                    <a:pt x="30" y="931"/>
                  </a:lnTo>
                  <a:lnTo>
                    <a:pt x="31" y="938"/>
                  </a:lnTo>
                  <a:lnTo>
                    <a:pt x="33" y="946"/>
                  </a:lnTo>
                  <a:lnTo>
                    <a:pt x="34" y="952"/>
                  </a:lnTo>
                  <a:lnTo>
                    <a:pt x="36" y="957"/>
                  </a:lnTo>
                  <a:lnTo>
                    <a:pt x="7" y="963"/>
                  </a:lnTo>
                  <a:lnTo>
                    <a:pt x="7" y="969"/>
                  </a:lnTo>
                  <a:lnTo>
                    <a:pt x="12" y="971"/>
                  </a:lnTo>
                  <a:lnTo>
                    <a:pt x="21" y="972"/>
                  </a:lnTo>
                  <a:lnTo>
                    <a:pt x="34" y="972"/>
                  </a:lnTo>
                  <a:lnTo>
                    <a:pt x="47" y="972"/>
                  </a:lnTo>
                  <a:lnTo>
                    <a:pt x="61" y="972"/>
                  </a:lnTo>
                  <a:lnTo>
                    <a:pt x="74" y="972"/>
                  </a:lnTo>
                  <a:lnTo>
                    <a:pt x="85" y="973"/>
                  </a:lnTo>
                  <a:lnTo>
                    <a:pt x="92" y="975"/>
                  </a:lnTo>
                  <a:lnTo>
                    <a:pt x="111" y="969"/>
                  </a:lnTo>
                  <a:lnTo>
                    <a:pt x="132" y="965"/>
                  </a:lnTo>
                  <a:lnTo>
                    <a:pt x="158" y="961"/>
                  </a:lnTo>
                  <a:lnTo>
                    <a:pt x="184" y="959"/>
                  </a:lnTo>
                  <a:lnTo>
                    <a:pt x="214" y="958"/>
                  </a:lnTo>
                  <a:lnTo>
                    <a:pt x="243" y="958"/>
                  </a:lnTo>
                  <a:lnTo>
                    <a:pt x="275" y="958"/>
                  </a:lnTo>
                  <a:lnTo>
                    <a:pt x="308" y="959"/>
                  </a:lnTo>
                  <a:lnTo>
                    <a:pt x="339" y="960"/>
                  </a:lnTo>
                  <a:lnTo>
                    <a:pt x="372" y="962"/>
                  </a:lnTo>
                  <a:lnTo>
                    <a:pt x="403" y="963"/>
                  </a:lnTo>
                  <a:lnTo>
                    <a:pt x="434" y="965"/>
                  </a:lnTo>
                  <a:lnTo>
                    <a:pt x="462" y="967"/>
                  </a:lnTo>
                  <a:lnTo>
                    <a:pt x="490" y="968"/>
                  </a:lnTo>
                  <a:lnTo>
                    <a:pt x="515" y="969"/>
                  </a:lnTo>
                  <a:lnTo>
                    <a:pt x="538" y="969"/>
                  </a:lnTo>
                  <a:lnTo>
                    <a:pt x="532" y="961"/>
                  </a:lnTo>
                  <a:lnTo>
                    <a:pt x="528" y="951"/>
                  </a:lnTo>
                  <a:lnTo>
                    <a:pt x="528" y="938"/>
                  </a:lnTo>
                  <a:lnTo>
                    <a:pt x="529" y="925"/>
                  </a:lnTo>
                  <a:lnTo>
                    <a:pt x="532" y="912"/>
                  </a:lnTo>
                  <a:lnTo>
                    <a:pt x="535" y="898"/>
                  </a:lnTo>
                  <a:lnTo>
                    <a:pt x="537" y="885"/>
                  </a:lnTo>
                  <a:lnTo>
                    <a:pt x="538" y="87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3993" name="Freeform 57"/>
            <p:cNvSpPr>
              <a:spLocks/>
            </p:cNvSpPr>
            <p:nvPr/>
          </p:nvSpPr>
          <p:spPr bwMode="auto">
            <a:xfrm>
              <a:off x="4846" y="2267"/>
              <a:ext cx="282" cy="329"/>
            </a:xfrm>
            <a:custGeom>
              <a:avLst/>
              <a:gdLst>
                <a:gd name="T0" fmla="*/ 240 w 848"/>
                <a:gd name="T1" fmla="*/ 729 h 987"/>
                <a:gd name="T2" fmla="*/ 230 w 848"/>
                <a:gd name="T3" fmla="*/ 605 h 987"/>
                <a:gd name="T4" fmla="*/ 224 w 848"/>
                <a:gd name="T5" fmla="*/ 589 h 987"/>
                <a:gd name="T6" fmla="*/ 224 w 848"/>
                <a:gd name="T7" fmla="*/ 513 h 987"/>
                <a:gd name="T8" fmla="*/ 196 w 848"/>
                <a:gd name="T9" fmla="*/ 444 h 987"/>
                <a:gd name="T10" fmla="*/ 230 w 848"/>
                <a:gd name="T11" fmla="*/ 398 h 987"/>
                <a:gd name="T12" fmla="*/ 271 w 848"/>
                <a:gd name="T13" fmla="*/ 401 h 987"/>
                <a:gd name="T14" fmla="*/ 332 w 848"/>
                <a:gd name="T15" fmla="*/ 514 h 987"/>
                <a:gd name="T16" fmla="*/ 360 w 848"/>
                <a:gd name="T17" fmla="*/ 563 h 987"/>
                <a:gd name="T18" fmla="*/ 405 w 848"/>
                <a:gd name="T19" fmla="*/ 619 h 987"/>
                <a:gd name="T20" fmla="*/ 475 w 848"/>
                <a:gd name="T21" fmla="*/ 726 h 987"/>
                <a:gd name="T22" fmla="*/ 500 w 848"/>
                <a:gd name="T23" fmla="*/ 800 h 987"/>
                <a:gd name="T24" fmla="*/ 570 w 848"/>
                <a:gd name="T25" fmla="*/ 914 h 987"/>
                <a:gd name="T26" fmla="*/ 657 w 848"/>
                <a:gd name="T27" fmla="*/ 978 h 987"/>
                <a:gd name="T28" fmla="*/ 757 w 848"/>
                <a:gd name="T29" fmla="*/ 978 h 987"/>
                <a:gd name="T30" fmla="*/ 841 w 848"/>
                <a:gd name="T31" fmla="*/ 969 h 987"/>
                <a:gd name="T32" fmla="*/ 813 w 848"/>
                <a:gd name="T33" fmla="*/ 959 h 987"/>
                <a:gd name="T34" fmla="*/ 829 w 848"/>
                <a:gd name="T35" fmla="*/ 825 h 987"/>
                <a:gd name="T36" fmla="*/ 836 w 848"/>
                <a:gd name="T37" fmla="*/ 619 h 987"/>
                <a:gd name="T38" fmla="*/ 828 w 848"/>
                <a:gd name="T39" fmla="*/ 516 h 987"/>
                <a:gd name="T40" fmla="*/ 841 w 848"/>
                <a:gd name="T41" fmla="*/ 434 h 987"/>
                <a:gd name="T42" fmla="*/ 820 w 848"/>
                <a:gd name="T43" fmla="*/ 350 h 987"/>
                <a:gd name="T44" fmla="*/ 834 w 848"/>
                <a:gd name="T45" fmla="*/ 295 h 987"/>
                <a:gd name="T46" fmla="*/ 821 w 848"/>
                <a:gd name="T47" fmla="*/ 205 h 987"/>
                <a:gd name="T48" fmla="*/ 837 w 848"/>
                <a:gd name="T49" fmla="*/ 90 h 987"/>
                <a:gd name="T50" fmla="*/ 785 w 848"/>
                <a:gd name="T51" fmla="*/ 5 h 987"/>
                <a:gd name="T52" fmla="*/ 673 w 848"/>
                <a:gd name="T53" fmla="*/ 9 h 987"/>
                <a:gd name="T54" fmla="*/ 617 w 848"/>
                <a:gd name="T55" fmla="*/ 45 h 987"/>
                <a:gd name="T56" fmla="*/ 625 w 848"/>
                <a:gd name="T57" fmla="*/ 125 h 987"/>
                <a:gd name="T58" fmla="*/ 614 w 848"/>
                <a:gd name="T59" fmla="*/ 270 h 987"/>
                <a:gd name="T60" fmla="*/ 616 w 848"/>
                <a:gd name="T61" fmla="*/ 365 h 987"/>
                <a:gd name="T62" fmla="*/ 635 w 848"/>
                <a:gd name="T63" fmla="*/ 515 h 987"/>
                <a:gd name="T64" fmla="*/ 614 w 848"/>
                <a:gd name="T65" fmla="*/ 542 h 987"/>
                <a:gd name="T66" fmla="*/ 624 w 848"/>
                <a:gd name="T67" fmla="*/ 634 h 987"/>
                <a:gd name="T68" fmla="*/ 579 w 848"/>
                <a:gd name="T69" fmla="*/ 599 h 987"/>
                <a:gd name="T70" fmla="*/ 555 w 848"/>
                <a:gd name="T71" fmla="*/ 541 h 987"/>
                <a:gd name="T72" fmla="*/ 502 w 848"/>
                <a:gd name="T73" fmla="*/ 473 h 987"/>
                <a:gd name="T74" fmla="*/ 474 w 848"/>
                <a:gd name="T75" fmla="*/ 386 h 987"/>
                <a:gd name="T76" fmla="*/ 436 w 848"/>
                <a:gd name="T77" fmla="*/ 323 h 987"/>
                <a:gd name="T78" fmla="*/ 401 w 848"/>
                <a:gd name="T79" fmla="*/ 257 h 987"/>
                <a:gd name="T80" fmla="*/ 295 w 848"/>
                <a:gd name="T81" fmla="*/ 111 h 987"/>
                <a:gd name="T82" fmla="*/ 226 w 848"/>
                <a:gd name="T83" fmla="*/ 30 h 987"/>
                <a:gd name="T84" fmla="*/ 76 w 848"/>
                <a:gd name="T85" fmla="*/ 4 h 987"/>
                <a:gd name="T86" fmla="*/ 21 w 848"/>
                <a:gd name="T87" fmla="*/ 30 h 987"/>
                <a:gd name="T88" fmla="*/ 6 w 848"/>
                <a:gd name="T89" fmla="*/ 55 h 987"/>
                <a:gd name="T90" fmla="*/ 4 w 848"/>
                <a:gd name="T91" fmla="*/ 150 h 987"/>
                <a:gd name="T92" fmla="*/ 35 w 848"/>
                <a:gd name="T93" fmla="*/ 232 h 987"/>
                <a:gd name="T94" fmla="*/ 20 w 848"/>
                <a:gd name="T95" fmla="*/ 294 h 987"/>
                <a:gd name="T96" fmla="*/ 7 w 848"/>
                <a:gd name="T97" fmla="*/ 433 h 987"/>
                <a:gd name="T98" fmla="*/ 29 w 848"/>
                <a:gd name="T99" fmla="*/ 485 h 987"/>
                <a:gd name="T100" fmla="*/ 23 w 848"/>
                <a:gd name="T101" fmla="*/ 590 h 987"/>
                <a:gd name="T102" fmla="*/ 46 w 848"/>
                <a:gd name="T103" fmla="*/ 695 h 987"/>
                <a:gd name="T104" fmla="*/ 41 w 848"/>
                <a:gd name="T105" fmla="*/ 773 h 987"/>
                <a:gd name="T106" fmla="*/ 25 w 848"/>
                <a:gd name="T107" fmla="*/ 860 h 987"/>
                <a:gd name="T108" fmla="*/ 69 w 848"/>
                <a:gd name="T109" fmla="*/ 983 h 987"/>
                <a:gd name="T110" fmla="*/ 224 w 848"/>
                <a:gd name="T111" fmla="*/ 975 h 987"/>
                <a:gd name="T112" fmla="*/ 216 w 848"/>
                <a:gd name="T113" fmla="*/ 958 h 987"/>
                <a:gd name="T114" fmla="*/ 230 w 848"/>
                <a:gd name="T115" fmla="*/ 916 h 987"/>
                <a:gd name="T116" fmla="*/ 225 w 848"/>
                <a:gd name="T117" fmla="*/ 831 h 9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48" h="987">
                  <a:moveTo>
                    <a:pt x="240" y="806"/>
                  </a:moveTo>
                  <a:lnTo>
                    <a:pt x="240" y="789"/>
                  </a:lnTo>
                  <a:lnTo>
                    <a:pt x="227" y="787"/>
                  </a:lnTo>
                  <a:lnTo>
                    <a:pt x="217" y="783"/>
                  </a:lnTo>
                  <a:lnTo>
                    <a:pt x="210" y="777"/>
                  </a:lnTo>
                  <a:lnTo>
                    <a:pt x="208" y="770"/>
                  </a:lnTo>
                  <a:lnTo>
                    <a:pt x="210" y="763"/>
                  </a:lnTo>
                  <a:lnTo>
                    <a:pt x="217" y="758"/>
                  </a:lnTo>
                  <a:lnTo>
                    <a:pt x="227" y="754"/>
                  </a:lnTo>
                  <a:lnTo>
                    <a:pt x="240" y="752"/>
                  </a:lnTo>
                  <a:lnTo>
                    <a:pt x="240" y="729"/>
                  </a:lnTo>
                  <a:lnTo>
                    <a:pt x="225" y="727"/>
                  </a:lnTo>
                  <a:lnTo>
                    <a:pt x="214" y="720"/>
                  </a:lnTo>
                  <a:lnTo>
                    <a:pt x="207" y="711"/>
                  </a:lnTo>
                  <a:lnTo>
                    <a:pt x="206" y="701"/>
                  </a:lnTo>
                  <a:lnTo>
                    <a:pt x="208" y="692"/>
                  </a:lnTo>
                  <a:lnTo>
                    <a:pt x="216" y="683"/>
                  </a:lnTo>
                  <a:lnTo>
                    <a:pt x="226" y="677"/>
                  </a:lnTo>
                  <a:lnTo>
                    <a:pt x="240" y="675"/>
                  </a:lnTo>
                  <a:lnTo>
                    <a:pt x="240" y="602"/>
                  </a:lnTo>
                  <a:lnTo>
                    <a:pt x="235" y="604"/>
                  </a:lnTo>
                  <a:lnTo>
                    <a:pt x="230" y="605"/>
                  </a:lnTo>
                  <a:lnTo>
                    <a:pt x="224" y="606"/>
                  </a:lnTo>
                  <a:lnTo>
                    <a:pt x="219" y="606"/>
                  </a:lnTo>
                  <a:lnTo>
                    <a:pt x="214" y="605"/>
                  </a:lnTo>
                  <a:lnTo>
                    <a:pt x="208" y="603"/>
                  </a:lnTo>
                  <a:lnTo>
                    <a:pt x="203" y="600"/>
                  </a:lnTo>
                  <a:lnTo>
                    <a:pt x="198" y="596"/>
                  </a:lnTo>
                  <a:lnTo>
                    <a:pt x="203" y="594"/>
                  </a:lnTo>
                  <a:lnTo>
                    <a:pt x="208" y="592"/>
                  </a:lnTo>
                  <a:lnTo>
                    <a:pt x="214" y="591"/>
                  </a:lnTo>
                  <a:lnTo>
                    <a:pt x="219" y="590"/>
                  </a:lnTo>
                  <a:lnTo>
                    <a:pt x="224" y="589"/>
                  </a:lnTo>
                  <a:lnTo>
                    <a:pt x="230" y="589"/>
                  </a:lnTo>
                  <a:lnTo>
                    <a:pt x="235" y="589"/>
                  </a:lnTo>
                  <a:lnTo>
                    <a:pt x="240" y="589"/>
                  </a:lnTo>
                  <a:lnTo>
                    <a:pt x="240" y="542"/>
                  </a:lnTo>
                  <a:lnTo>
                    <a:pt x="224" y="541"/>
                  </a:lnTo>
                  <a:lnTo>
                    <a:pt x="213" y="537"/>
                  </a:lnTo>
                  <a:lnTo>
                    <a:pt x="205" y="533"/>
                  </a:lnTo>
                  <a:lnTo>
                    <a:pt x="203" y="527"/>
                  </a:lnTo>
                  <a:lnTo>
                    <a:pt x="205" y="521"/>
                  </a:lnTo>
                  <a:lnTo>
                    <a:pt x="213" y="517"/>
                  </a:lnTo>
                  <a:lnTo>
                    <a:pt x="224" y="513"/>
                  </a:lnTo>
                  <a:lnTo>
                    <a:pt x="240" y="512"/>
                  </a:lnTo>
                  <a:lnTo>
                    <a:pt x="240" y="487"/>
                  </a:lnTo>
                  <a:lnTo>
                    <a:pt x="229" y="486"/>
                  </a:lnTo>
                  <a:lnTo>
                    <a:pt x="220" y="484"/>
                  </a:lnTo>
                  <a:lnTo>
                    <a:pt x="214" y="480"/>
                  </a:lnTo>
                  <a:lnTo>
                    <a:pt x="208" y="475"/>
                  </a:lnTo>
                  <a:lnTo>
                    <a:pt x="203" y="469"/>
                  </a:lnTo>
                  <a:lnTo>
                    <a:pt x="200" y="462"/>
                  </a:lnTo>
                  <a:lnTo>
                    <a:pt x="196" y="454"/>
                  </a:lnTo>
                  <a:lnTo>
                    <a:pt x="191" y="446"/>
                  </a:lnTo>
                  <a:lnTo>
                    <a:pt x="196" y="444"/>
                  </a:lnTo>
                  <a:lnTo>
                    <a:pt x="201" y="441"/>
                  </a:lnTo>
                  <a:lnTo>
                    <a:pt x="206" y="439"/>
                  </a:lnTo>
                  <a:lnTo>
                    <a:pt x="213" y="437"/>
                  </a:lnTo>
                  <a:lnTo>
                    <a:pt x="218" y="435"/>
                  </a:lnTo>
                  <a:lnTo>
                    <a:pt x="223" y="434"/>
                  </a:lnTo>
                  <a:lnTo>
                    <a:pt x="228" y="433"/>
                  </a:lnTo>
                  <a:lnTo>
                    <a:pt x="233" y="433"/>
                  </a:lnTo>
                  <a:lnTo>
                    <a:pt x="233" y="424"/>
                  </a:lnTo>
                  <a:lnTo>
                    <a:pt x="232" y="415"/>
                  </a:lnTo>
                  <a:lnTo>
                    <a:pt x="231" y="407"/>
                  </a:lnTo>
                  <a:lnTo>
                    <a:pt x="230" y="398"/>
                  </a:lnTo>
                  <a:lnTo>
                    <a:pt x="228" y="390"/>
                  </a:lnTo>
                  <a:lnTo>
                    <a:pt x="227" y="381"/>
                  </a:lnTo>
                  <a:lnTo>
                    <a:pt x="226" y="374"/>
                  </a:lnTo>
                  <a:lnTo>
                    <a:pt x="226" y="367"/>
                  </a:lnTo>
                  <a:lnTo>
                    <a:pt x="215" y="366"/>
                  </a:lnTo>
                  <a:lnTo>
                    <a:pt x="212" y="365"/>
                  </a:lnTo>
                  <a:lnTo>
                    <a:pt x="215" y="364"/>
                  </a:lnTo>
                  <a:lnTo>
                    <a:pt x="224" y="365"/>
                  </a:lnTo>
                  <a:lnTo>
                    <a:pt x="236" y="371"/>
                  </a:lnTo>
                  <a:lnTo>
                    <a:pt x="252" y="382"/>
                  </a:lnTo>
                  <a:lnTo>
                    <a:pt x="271" y="401"/>
                  </a:lnTo>
                  <a:lnTo>
                    <a:pt x="289" y="427"/>
                  </a:lnTo>
                  <a:lnTo>
                    <a:pt x="295" y="438"/>
                  </a:lnTo>
                  <a:lnTo>
                    <a:pt x="300" y="449"/>
                  </a:lnTo>
                  <a:lnTo>
                    <a:pt x="306" y="459"/>
                  </a:lnTo>
                  <a:lnTo>
                    <a:pt x="312" y="469"/>
                  </a:lnTo>
                  <a:lnTo>
                    <a:pt x="317" y="479"/>
                  </a:lnTo>
                  <a:lnTo>
                    <a:pt x="321" y="489"/>
                  </a:lnTo>
                  <a:lnTo>
                    <a:pt x="323" y="501"/>
                  </a:lnTo>
                  <a:lnTo>
                    <a:pt x="325" y="512"/>
                  </a:lnTo>
                  <a:lnTo>
                    <a:pt x="328" y="512"/>
                  </a:lnTo>
                  <a:lnTo>
                    <a:pt x="332" y="514"/>
                  </a:lnTo>
                  <a:lnTo>
                    <a:pt x="337" y="516"/>
                  </a:lnTo>
                  <a:lnTo>
                    <a:pt x="342" y="518"/>
                  </a:lnTo>
                  <a:lnTo>
                    <a:pt x="347" y="521"/>
                  </a:lnTo>
                  <a:lnTo>
                    <a:pt x="352" y="524"/>
                  </a:lnTo>
                  <a:lnTo>
                    <a:pt x="356" y="527"/>
                  </a:lnTo>
                  <a:lnTo>
                    <a:pt x="359" y="529"/>
                  </a:lnTo>
                  <a:lnTo>
                    <a:pt x="346" y="535"/>
                  </a:lnTo>
                  <a:lnTo>
                    <a:pt x="347" y="542"/>
                  </a:lnTo>
                  <a:lnTo>
                    <a:pt x="350" y="548"/>
                  </a:lnTo>
                  <a:lnTo>
                    <a:pt x="355" y="556"/>
                  </a:lnTo>
                  <a:lnTo>
                    <a:pt x="360" y="563"/>
                  </a:lnTo>
                  <a:lnTo>
                    <a:pt x="365" y="570"/>
                  </a:lnTo>
                  <a:lnTo>
                    <a:pt x="370" y="576"/>
                  </a:lnTo>
                  <a:lnTo>
                    <a:pt x="373" y="583"/>
                  </a:lnTo>
                  <a:lnTo>
                    <a:pt x="374" y="589"/>
                  </a:lnTo>
                  <a:lnTo>
                    <a:pt x="385" y="590"/>
                  </a:lnTo>
                  <a:lnTo>
                    <a:pt x="394" y="594"/>
                  </a:lnTo>
                  <a:lnTo>
                    <a:pt x="402" y="598"/>
                  </a:lnTo>
                  <a:lnTo>
                    <a:pt x="408" y="604"/>
                  </a:lnTo>
                  <a:lnTo>
                    <a:pt x="411" y="610"/>
                  </a:lnTo>
                  <a:lnTo>
                    <a:pt x="410" y="615"/>
                  </a:lnTo>
                  <a:lnTo>
                    <a:pt x="405" y="619"/>
                  </a:lnTo>
                  <a:lnTo>
                    <a:pt x="395" y="620"/>
                  </a:lnTo>
                  <a:lnTo>
                    <a:pt x="398" y="637"/>
                  </a:lnTo>
                  <a:lnTo>
                    <a:pt x="406" y="651"/>
                  </a:lnTo>
                  <a:lnTo>
                    <a:pt x="418" y="664"/>
                  </a:lnTo>
                  <a:lnTo>
                    <a:pt x="433" y="676"/>
                  </a:lnTo>
                  <a:lnTo>
                    <a:pt x="449" y="687"/>
                  </a:lnTo>
                  <a:lnTo>
                    <a:pt x="464" y="698"/>
                  </a:lnTo>
                  <a:lnTo>
                    <a:pt x="476" y="709"/>
                  </a:lnTo>
                  <a:lnTo>
                    <a:pt x="486" y="722"/>
                  </a:lnTo>
                  <a:lnTo>
                    <a:pt x="481" y="723"/>
                  </a:lnTo>
                  <a:lnTo>
                    <a:pt x="475" y="726"/>
                  </a:lnTo>
                  <a:lnTo>
                    <a:pt x="468" y="728"/>
                  </a:lnTo>
                  <a:lnTo>
                    <a:pt x="459" y="729"/>
                  </a:lnTo>
                  <a:lnTo>
                    <a:pt x="463" y="736"/>
                  </a:lnTo>
                  <a:lnTo>
                    <a:pt x="474" y="745"/>
                  </a:lnTo>
                  <a:lnTo>
                    <a:pt x="488" y="755"/>
                  </a:lnTo>
                  <a:lnTo>
                    <a:pt x="503" y="765"/>
                  </a:lnTo>
                  <a:lnTo>
                    <a:pt x="514" y="774"/>
                  </a:lnTo>
                  <a:lnTo>
                    <a:pt x="519" y="782"/>
                  </a:lnTo>
                  <a:lnTo>
                    <a:pt x="513" y="787"/>
                  </a:lnTo>
                  <a:lnTo>
                    <a:pt x="495" y="789"/>
                  </a:lnTo>
                  <a:lnTo>
                    <a:pt x="500" y="800"/>
                  </a:lnTo>
                  <a:lnTo>
                    <a:pt x="513" y="812"/>
                  </a:lnTo>
                  <a:lnTo>
                    <a:pt x="530" y="824"/>
                  </a:lnTo>
                  <a:lnTo>
                    <a:pt x="547" y="835"/>
                  </a:lnTo>
                  <a:lnTo>
                    <a:pt x="561" y="846"/>
                  </a:lnTo>
                  <a:lnTo>
                    <a:pt x="566" y="854"/>
                  </a:lnTo>
                  <a:lnTo>
                    <a:pt x="559" y="859"/>
                  </a:lnTo>
                  <a:lnTo>
                    <a:pt x="536" y="861"/>
                  </a:lnTo>
                  <a:lnTo>
                    <a:pt x="542" y="873"/>
                  </a:lnTo>
                  <a:lnTo>
                    <a:pt x="551" y="885"/>
                  </a:lnTo>
                  <a:lnTo>
                    <a:pt x="560" y="900"/>
                  </a:lnTo>
                  <a:lnTo>
                    <a:pt x="570" y="914"/>
                  </a:lnTo>
                  <a:lnTo>
                    <a:pt x="581" y="927"/>
                  </a:lnTo>
                  <a:lnTo>
                    <a:pt x="592" y="940"/>
                  </a:lnTo>
                  <a:lnTo>
                    <a:pt x="603" y="953"/>
                  </a:lnTo>
                  <a:lnTo>
                    <a:pt x="614" y="963"/>
                  </a:lnTo>
                  <a:lnTo>
                    <a:pt x="606" y="975"/>
                  </a:lnTo>
                  <a:lnTo>
                    <a:pt x="615" y="975"/>
                  </a:lnTo>
                  <a:lnTo>
                    <a:pt x="624" y="975"/>
                  </a:lnTo>
                  <a:lnTo>
                    <a:pt x="633" y="975"/>
                  </a:lnTo>
                  <a:lnTo>
                    <a:pt x="642" y="976"/>
                  </a:lnTo>
                  <a:lnTo>
                    <a:pt x="650" y="976"/>
                  </a:lnTo>
                  <a:lnTo>
                    <a:pt x="657" y="978"/>
                  </a:lnTo>
                  <a:lnTo>
                    <a:pt x="665" y="979"/>
                  </a:lnTo>
                  <a:lnTo>
                    <a:pt x="671" y="981"/>
                  </a:lnTo>
                  <a:lnTo>
                    <a:pt x="679" y="978"/>
                  </a:lnTo>
                  <a:lnTo>
                    <a:pt x="685" y="976"/>
                  </a:lnTo>
                  <a:lnTo>
                    <a:pt x="691" y="978"/>
                  </a:lnTo>
                  <a:lnTo>
                    <a:pt x="699" y="981"/>
                  </a:lnTo>
                  <a:lnTo>
                    <a:pt x="704" y="981"/>
                  </a:lnTo>
                  <a:lnTo>
                    <a:pt x="714" y="980"/>
                  </a:lnTo>
                  <a:lnTo>
                    <a:pt x="728" y="979"/>
                  </a:lnTo>
                  <a:lnTo>
                    <a:pt x="742" y="979"/>
                  </a:lnTo>
                  <a:lnTo>
                    <a:pt x="757" y="978"/>
                  </a:lnTo>
                  <a:lnTo>
                    <a:pt x="771" y="978"/>
                  </a:lnTo>
                  <a:lnTo>
                    <a:pt x="783" y="979"/>
                  </a:lnTo>
                  <a:lnTo>
                    <a:pt x="791" y="981"/>
                  </a:lnTo>
                  <a:lnTo>
                    <a:pt x="795" y="981"/>
                  </a:lnTo>
                  <a:lnTo>
                    <a:pt x="802" y="981"/>
                  </a:lnTo>
                  <a:lnTo>
                    <a:pt x="810" y="980"/>
                  </a:lnTo>
                  <a:lnTo>
                    <a:pt x="818" y="979"/>
                  </a:lnTo>
                  <a:lnTo>
                    <a:pt x="826" y="978"/>
                  </a:lnTo>
                  <a:lnTo>
                    <a:pt x="834" y="976"/>
                  </a:lnTo>
                  <a:lnTo>
                    <a:pt x="839" y="973"/>
                  </a:lnTo>
                  <a:lnTo>
                    <a:pt x="841" y="969"/>
                  </a:lnTo>
                  <a:lnTo>
                    <a:pt x="835" y="971"/>
                  </a:lnTo>
                  <a:lnTo>
                    <a:pt x="827" y="972"/>
                  </a:lnTo>
                  <a:lnTo>
                    <a:pt x="820" y="973"/>
                  </a:lnTo>
                  <a:lnTo>
                    <a:pt x="812" y="973"/>
                  </a:lnTo>
                  <a:lnTo>
                    <a:pt x="804" y="973"/>
                  </a:lnTo>
                  <a:lnTo>
                    <a:pt x="797" y="972"/>
                  </a:lnTo>
                  <a:lnTo>
                    <a:pt x="790" y="971"/>
                  </a:lnTo>
                  <a:lnTo>
                    <a:pt x="784" y="969"/>
                  </a:lnTo>
                  <a:lnTo>
                    <a:pt x="794" y="965"/>
                  </a:lnTo>
                  <a:lnTo>
                    <a:pt x="804" y="962"/>
                  </a:lnTo>
                  <a:lnTo>
                    <a:pt x="813" y="959"/>
                  </a:lnTo>
                  <a:lnTo>
                    <a:pt x="821" y="955"/>
                  </a:lnTo>
                  <a:lnTo>
                    <a:pt x="828" y="952"/>
                  </a:lnTo>
                  <a:lnTo>
                    <a:pt x="836" y="946"/>
                  </a:lnTo>
                  <a:lnTo>
                    <a:pt x="842" y="940"/>
                  </a:lnTo>
                  <a:lnTo>
                    <a:pt x="848" y="932"/>
                  </a:lnTo>
                  <a:lnTo>
                    <a:pt x="842" y="919"/>
                  </a:lnTo>
                  <a:lnTo>
                    <a:pt x="838" y="903"/>
                  </a:lnTo>
                  <a:lnTo>
                    <a:pt x="834" y="885"/>
                  </a:lnTo>
                  <a:lnTo>
                    <a:pt x="831" y="866"/>
                  </a:lnTo>
                  <a:lnTo>
                    <a:pt x="830" y="847"/>
                  </a:lnTo>
                  <a:lnTo>
                    <a:pt x="829" y="825"/>
                  </a:lnTo>
                  <a:lnTo>
                    <a:pt x="830" y="803"/>
                  </a:lnTo>
                  <a:lnTo>
                    <a:pt x="830" y="781"/>
                  </a:lnTo>
                  <a:lnTo>
                    <a:pt x="832" y="758"/>
                  </a:lnTo>
                  <a:lnTo>
                    <a:pt x="834" y="736"/>
                  </a:lnTo>
                  <a:lnTo>
                    <a:pt x="836" y="713"/>
                  </a:lnTo>
                  <a:lnTo>
                    <a:pt x="837" y="692"/>
                  </a:lnTo>
                  <a:lnTo>
                    <a:pt x="839" y="672"/>
                  </a:lnTo>
                  <a:lnTo>
                    <a:pt x="840" y="653"/>
                  </a:lnTo>
                  <a:lnTo>
                    <a:pt x="841" y="635"/>
                  </a:lnTo>
                  <a:lnTo>
                    <a:pt x="841" y="620"/>
                  </a:lnTo>
                  <a:lnTo>
                    <a:pt x="836" y="619"/>
                  </a:lnTo>
                  <a:lnTo>
                    <a:pt x="832" y="615"/>
                  </a:lnTo>
                  <a:lnTo>
                    <a:pt x="830" y="610"/>
                  </a:lnTo>
                  <a:lnTo>
                    <a:pt x="830" y="604"/>
                  </a:lnTo>
                  <a:lnTo>
                    <a:pt x="830" y="598"/>
                  </a:lnTo>
                  <a:lnTo>
                    <a:pt x="832" y="594"/>
                  </a:lnTo>
                  <a:lnTo>
                    <a:pt x="836" y="590"/>
                  </a:lnTo>
                  <a:lnTo>
                    <a:pt x="841" y="589"/>
                  </a:lnTo>
                  <a:lnTo>
                    <a:pt x="841" y="535"/>
                  </a:lnTo>
                  <a:lnTo>
                    <a:pt x="828" y="531"/>
                  </a:lnTo>
                  <a:lnTo>
                    <a:pt x="824" y="523"/>
                  </a:lnTo>
                  <a:lnTo>
                    <a:pt x="828" y="516"/>
                  </a:lnTo>
                  <a:lnTo>
                    <a:pt x="841" y="512"/>
                  </a:lnTo>
                  <a:lnTo>
                    <a:pt x="841" y="487"/>
                  </a:lnTo>
                  <a:lnTo>
                    <a:pt x="827" y="485"/>
                  </a:lnTo>
                  <a:lnTo>
                    <a:pt x="819" y="479"/>
                  </a:lnTo>
                  <a:lnTo>
                    <a:pt x="816" y="472"/>
                  </a:lnTo>
                  <a:lnTo>
                    <a:pt x="819" y="463"/>
                  </a:lnTo>
                  <a:lnTo>
                    <a:pt x="816" y="452"/>
                  </a:lnTo>
                  <a:lnTo>
                    <a:pt x="819" y="445"/>
                  </a:lnTo>
                  <a:lnTo>
                    <a:pt x="827" y="440"/>
                  </a:lnTo>
                  <a:lnTo>
                    <a:pt x="841" y="439"/>
                  </a:lnTo>
                  <a:lnTo>
                    <a:pt x="841" y="434"/>
                  </a:lnTo>
                  <a:lnTo>
                    <a:pt x="842" y="426"/>
                  </a:lnTo>
                  <a:lnTo>
                    <a:pt x="842" y="415"/>
                  </a:lnTo>
                  <a:lnTo>
                    <a:pt x="843" y="404"/>
                  </a:lnTo>
                  <a:lnTo>
                    <a:pt x="842" y="392"/>
                  </a:lnTo>
                  <a:lnTo>
                    <a:pt x="841" y="381"/>
                  </a:lnTo>
                  <a:lnTo>
                    <a:pt x="838" y="375"/>
                  </a:lnTo>
                  <a:lnTo>
                    <a:pt x="834" y="372"/>
                  </a:lnTo>
                  <a:lnTo>
                    <a:pt x="826" y="379"/>
                  </a:lnTo>
                  <a:lnTo>
                    <a:pt x="812" y="361"/>
                  </a:lnTo>
                  <a:lnTo>
                    <a:pt x="814" y="356"/>
                  </a:lnTo>
                  <a:lnTo>
                    <a:pt x="820" y="350"/>
                  </a:lnTo>
                  <a:lnTo>
                    <a:pt x="827" y="345"/>
                  </a:lnTo>
                  <a:lnTo>
                    <a:pt x="834" y="343"/>
                  </a:lnTo>
                  <a:lnTo>
                    <a:pt x="841" y="330"/>
                  </a:lnTo>
                  <a:lnTo>
                    <a:pt x="839" y="326"/>
                  </a:lnTo>
                  <a:lnTo>
                    <a:pt x="837" y="321"/>
                  </a:lnTo>
                  <a:lnTo>
                    <a:pt x="836" y="317"/>
                  </a:lnTo>
                  <a:lnTo>
                    <a:pt x="835" y="312"/>
                  </a:lnTo>
                  <a:lnTo>
                    <a:pt x="834" y="308"/>
                  </a:lnTo>
                  <a:lnTo>
                    <a:pt x="834" y="303"/>
                  </a:lnTo>
                  <a:lnTo>
                    <a:pt x="834" y="299"/>
                  </a:lnTo>
                  <a:lnTo>
                    <a:pt x="834" y="295"/>
                  </a:lnTo>
                  <a:lnTo>
                    <a:pt x="825" y="291"/>
                  </a:lnTo>
                  <a:lnTo>
                    <a:pt x="823" y="283"/>
                  </a:lnTo>
                  <a:lnTo>
                    <a:pt x="825" y="275"/>
                  </a:lnTo>
                  <a:lnTo>
                    <a:pt x="834" y="270"/>
                  </a:lnTo>
                  <a:lnTo>
                    <a:pt x="834" y="246"/>
                  </a:lnTo>
                  <a:lnTo>
                    <a:pt x="826" y="244"/>
                  </a:lnTo>
                  <a:lnTo>
                    <a:pt x="821" y="239"/>
                  </a:lnTo>
                  <a:lnTo>
                    <a:pt x="818" y="231"/>
                  </a:lnTo>
                  <a:lnTo>
                    <a:pt x="817" y="222"/>
                  </a:lnTo>
                  <a:lnTo>
                    <a:pt x="818" y="213"/>
                  </a:lnTo>
                  <a:lnTo>
                    <a:pt x="821" y="205"/>
                  </a:lnTo>
                  <a:lnTo>
                    <a:pt x="826" y="200"/>
                  </a:lnTo>
                  <a:lnTo>
                    <a:pt x="834" y="198"/>
                  </a:lnTo>
                  <a:lnTo>
                    <a:pt x="834" y="187"/>
                  </a:lnTo>
                  <a:lnTo>
                    <a:pt x="834" y="175"/>
                  </a:lnTo>
                  <a:lnTo>
                    <a:pt x="835" y="164"/>
                  </a:lnTo>
                  <a:lnTo>
                    <a:pt x="835" y="151"/>
                  </a:lnTo>
                  <a:lnTo>
                    <a:pt x="835" y="139"/>
                  </a:lnTo>
                  <a:lnTo>
                    <a:pt x="836" y="127"/>
                  </a:lnTo>
                  <a:lnTo>
                    <a:pt x="836" y="115"/>
                  </a:lnTo>
                  <a:lnTo>
                    <a:pt x="837" y="102"/>
                  </a:lnTo>
                  <a:lnTo>
                    <a:pt x="837" y="90"/>
                  </a:lnTo>
                  <a:lnTo>
                    <a:pt x="837" y="79"/>
                  </a:lnTo>
                  <a:lnTo>
                    <a:pt x="837" y="67"/>
                  </a:lnTo>
                  <a:lnTo>
                    <a:pt x="837" y="56"/>
                  </a:lnTo>
                  <a:lnTo>
                    <a:pt x="837" y="44"/>
                  </a:lnTo>
                  <a:lnTo>
                    <a:pt x="836" y="33"/>
                  </a:lnTo>
                  <a:lnTo>
                    <a:pt x="835" y="22"/>
                  </a:lnTo>
                  <a:lnTo>
                    <a:pt x="834" y="12"/>
                  </a:lnTo>
                  <a:lnTo>
                    <a:pt x="826" y="6"/>
                  </a:lnTo>
                  <a:lnTo>
                    <a:pt x="813" y="6"/>
                  </a:lnTo>
                  <a:lnTo>
                    <a:pt x="799" y="5"/>
                  </a:lnTo>
                  <a:lnTo>
                    <a:pt x="785" y="5"/>
                  </a:lnTo>
                  <a:lnTo>
                    <a:pt x="770" y="4"/>
                  </a:lnTo>
                  <a:lnTo>
                    <a:pt x="757" y="5"/>
                  </a:lnTo>
                  <a:lnTo>
                    <a:pt x="744" y="6"/>
                  </a:lnTo>
                  <a:lnTo>
                    <a:pt x="732" y="8"/>
                  </a:lnTo>
                  <a:lnTo>
                    <a:pt x="721" y="12"/>
                  </a:lnTo>
                  <a:lnTo>
                    <a:pt x="712" y="9"/>
                  </a:lnTo>
                  <a:lnTo>
                    <a:pt x="706" y="7"/>
                  </a:lnTo>
                  <a:lnTo>
                    <a:pt x="700" y="9"/>
                  </a:lnTo>
                  <a:lnTo>
                    <a:pt x="692" y="12"/>
                  </a:lnTo>
                  <a:lnTo>
                    <a:pt x="683" y="10"/>
                  </a:lnTo>
                  <a:lnTo>
                    <a:pt x="673" y="9"/>
                  </a:lnTo>
                  <a:lnTo>
                    <a:pt x="661" y="7"/>
                  </a:lnTo>
                  <a:lnTo>
                    <a:pt x="649" y="7"/>
                  </a:lnTo>
                  <a:lnTo>
                    <a:pt x="638" y="6"/>
                  </a:lnTo>
                  <a:lnTo>
                    <a:pt x="626" y="6"/>
                  </a:lnTo>
                  <a:lnTo>
                    <a:pt x="616" y="6"/>
                  </a:lnTo>
                  <a:lnTo>
                    <a:pt x="606" y="6"/>
                  </a:lnTo>
                  <a:lnTo>
                    <a:pt x="608" y="12"/>
                  </a:lnTo>
                  <a:lnTo>
                    <a:pt x="610" y="19"/>
                  </a:lnTo>
                  <a:lnTo>
                    <a:pt x="613" y="28"/>
                  </a:lnTo>
                  <a:lnTo>
                    <a:pt x="615" y="37"/>
                  </a:lnTo>
                  <a:lnTo>
                    <a:pt x="617" y="45"/>
                  </a:lnTo>
                  <a:lnTo>
                    <a:pt x="616" y="53"/>
                  </a:lnTo>
                  <a:lnTo>
                    <a:pt x="613" y="58"/>
                  </a:lnTo>
                  <a:lnTo>
                    <a:pt x="606" y="60"/>
                  </a:lnTo>
                  <a:lnTo>
                    <a:pt x="606" y="109"/>
                  </a:lnTo>
                  <a:lnTo>
                    <a:pt x="617" y="110"/>
                  </a:lnTo>
                  <a:lnTo>
                    <a:pt x="625" y="112"/>
                  </a:lnTo>
                  <a:lnTo>
                    <a:pt x="631" y="114"/>
                  </a:lnTo>
                  <a:lnTo>
                    <a:pt x="635" y="117"/>
                  </a:lnTo>
                  <a:lnTo>
                    <a:pt x="635" y="121"/>
                  </a:lnTo>
                  <a:lnTo>
                    <a:pt x="632" y="123"/>
                  </a:lnTo>
                  <a:lnTo>
                    <a:pt x="625" y="125"/>
                  </a:lnTo>
                  <a:lnTo>
                    <a:pt x="614" y="126"/>
                  </a:lnTo>
                  <a:lnTo>
                    <a:pt x="614" y="198"/>
                  </a:lnTo>
                  <a:lnTo>
                    <a:pt x="625" y="200"/>
                  </a:lnTo>
                  <a:lnTo>
                    <a:pt x="634" y="205"/>
                  </a:lnTo>
                  <a:lnTo>
                    <a:pt x="639" y="213"/>
                  </a:lnTo>
                  <a:lnTo>
                    <a:pt x="640" y="222"/>
                  </a:lnTo>
                  <a:lnTo>
                    <a:pt x="639" y="231"/>
                  </a:lnTo>
                  <a:lnTo>
                    <a:pt x="634" y="239"/>
                  </a:lnTo>
                  <a:lnTo>
                    <a:pt x="625" y="244"/>
                  </a:lnTo>
                  <a:lnTo>
                    <a:pt x="614" y="246"/>
                  </a:lnTo>
                  <a:lnTo>
                    <a:pt x="614" y="270"/>
                  </a:lnTo>
                  <a:lnTo>
                    <a:pt x="625" y="271"/>
                  </a:lnTo>
                  <a:lnTo>
                    <a:pt x="633" y="276"/>
                  </a:lnTo>
                  <a:lnTo>
                    <a:pt x="637" y="280"/>
                  </a:lnTo>
                  <a:lnTo>
                    <a:pt x="638" y="286"/>
                  </a:lnTo>
                  <a:lnTo>
                    <a:pt x="636" y="292"/>
                  </a:lnTo>
                  <a:lnTo>
                    <a:pt x="631" y="296"/>
                  </a:lnTo>
                  <a:lnTo>
                    <a:pt x="623" y="300"/>
                  </a:lnTo>
                  <a:lnTo>
                    <a:pt x="614" y="301"/>
                  </a:lnTo>
                  <a:lnTo>
                    <a:pt x="614" y="343"/>
                  </a:lnTo>
                  <a:lnTo>
                    <a:pt x="615" y="349"/>
                  </a:lnTo>
                  <a:lnTo>
                    <a:pt x="616" y="365"/>
                  </a:lnTo>
                  <a:lnTo>
                    <a:pt x="618" y="389"/>
                  </a:lnTo>
                  <a:lnTo>
                    <a:pt x="620" y="415"/>
                  </a:lnTo>
                  <a:lnTo>
                    <a:pt x="621" y="441"/>
                  </a:lnTo>
                  <a:lnTo>
                    <a:pt x="620" y="465"/>
                  </a:lnTo>
                  <a:lnTo>
                    <a:pt x="618" y="481"/>
                  </a:lnTo>
                  <a:lnTo>
                    <a:pt x="614" y="487"/>
                  </a:lnTo>
                  <a:lnTo>
                    <a:pt x="615" y="495"/>
                  </a:lnTo>
                  <a:lnTo>
                    <a:pt x="618" y="502"/>
                  </a:lnTo>
                  <a:lnTo>
                    <a:pt x="623" y="507"/>
                  </a:lnTo>
                  <a:lnTo>
                    <a:pt x="629" y="511"/>
                  </a:lnTo>
                  <a:lnTo>
                    <a:pt x="635" y="515"/>
                  </a:lnTo>
                  <a:lnTo>
                    <a:pt x="641" y="519"/>
                  </a:lnTo>
                  <a:lnTo>
                    <a:pt x="645" y="523"/>
                  </a:lnTo>
                  <a:lnTo>
                    <a:pt x="649" y="529"/>
                  </a:lnTo>
                  <a:lnTo>
                    <a:pt x="646" y="531"/>
                  </a:lnTo>
                  <a:lnTo>
                    <a:pt x="643" y="534"/>
                  </a:lnTo>
                  <a:lnTo>
                    <a:pt x="639" y="536"/>
                  </a:lnTo>
                  <a:lnTo>
                    <a:pt x="635" y="538"/>
                  </a:lnTo>
                  <a:lnTo>
                    <a:pt x="630" y="539"/>
                  </a:lnTo>
                  <a:lnTo>
                    <a:pt x="625" y="541"/>
                  </a:lnTo>
                  <a:lnTo>
                    <a:pt x="620" y="542"/>
                  </a:lnTo>
                  <a:lnTo>
                    <a:pt x="614" y="542"/>
                  </a:lnTo>
                  <a:lnTo>
                    <a:pt x="616" y="553"/>
                  </a:lnTo>
                  <a:lnTo>
                    <a:pt x="621" y="566"/>
                  </a:lnTo>
                  <a:lnTo>
                    <a:pt x="627" y="578"/>
                  </a:lnTo>
                  <a:lnTo>
                    <a:pt x="633" y="589"/>
                  </a:lnTo>
                  <a:lnTo>
                    <a:pt x="637" y="598"/>
                  </a:lnTo>
                  <a:lnTo>
                    <a:pt x="638" y="606"/>
                  </a:lnTo>
                  <a:lnTo>
                    <a:pt x="633" y="612"/>
                  </a:lnTo>
                  <a:lnTo>
                    <a:pt x="622" y="614"/>
                  </a:lnTo>
                  <a:lnTo>
                    <a:pt x="622" y="621"/>
                  </a:lnTo>
                  <a:lnTo>
                    <a:pt x="623" y="627"/>
                  </a:lnTo>
                  <a:lnTo>
                    <a:pt x="624" y="634"/>
                  </a:lnTo>
                  <a:lnTo>
                    <a:pt x="625" y="640"/>
                  </a:lnTo>
                  <a:lnTo>
                    <a:pt x="625" y="646"/>
                  </a:lnTo>
                  <a:lnTo>
                    <a:pt x="625" y="652"/>
                  </a:lnTo>
                  <a:lnTo>
                    <a:pt x="624" y="657"/>
                  </a:lnTo>
                  <a:lnTo>
                    <a:pt x="622" y="662"/>
                  </a:lnTo>
                  <a:lnTo>
                    <a:pt x="617" y="657"/>
                  </a:lnTo>
                  <a:lnTo>
                    <a:pt x="609" y="648"/>
                  </a:lnTo>
                  <a:lnTo>
                    <a:pt x="599" y="637"/>
                  </a:lnTo>
                  <a:lnTo>
                    <a:pt x="590" y="624"/>
                  </a:lnTo>
                  <a:lnTo>
                    <a:pt x="583" y="610"/>
                  </a:lnTo>
                  <a:lnTo>
                    <a:pt x="579" y="599"/>
                  </a:lnTo>
                  <a:lnTo>
                    <a:pt x="579" y="592"/>
                  </a:lnTo>
                  <a:lnTo>
                    <a:pt x="586" y="589"/>
                  </a:lnTo>
                  <a:lnTo>
                    <a:pt x="583" y="584"/>
                  </a:lnTo>
                  <a:lnTo>
                    <a:pt x="580" y="579"/>
                  </a:lnTo>
                  <a:lnTo>
                    <a:pt x="576" y="573"/>
                  </a:lnTo>
                  <a:lnTo>
                    <a:pt x="573" y="566"/>
                  </a:lnTo>
                  <a:lnTo>
                    <a:pt x="570" y="559"/>
                  </a:lnTo>
                  <a:lnTo>
                    <a:pt x="567" y="552"/>
                  </a:lnTo>
                  <a:lnTo>
                    <a:pt x="566" y="547"/>
                  </a:lnTo>
                  <a:lnTo>
                    <a:pt x="565" y="542"/>
                  </a:lnTo>
                  <a:lnTo>
                    <a:pt x="555" y="541"/>
                  </a:lnTo>
                  <a:lnTo>
                    <a:pt x="544" y="537"/>
                  </a:lnTo>
                  <a:lnTo>
                    <a:pt x="536" y="533"/>
                  </a:lnTo>
                  <a:lnTo>
                    <a:pt x="530" y="527"/>
                  </a:lnTo>
                  <a:lnTo>
                    <a:pt x="527" y="521"/>
                  </a:lnTo>
                  <a:lnTo>
                    <a:pt x="528" y="517"/>
                  </a:lnTo>
                  <a:lnTo>
                    <a:pt x="533" y="513"/>
                  </a:lnTo>
                  <a:lnTo>
                    <a:pt x="543" y="512"/>
                  </a:lnTo>
                  <a:lnTo>
                    <a:pt x="539" y="507"/>
                  </a:lnTo>
                  <a:lnTo>
                    <a:pt x="529" y="497"/>
                  </a:lnTo>
                  <a:lnTo>
                    <a:pt x="515" y="486"/>
                  </a:lnTo>
                  <a:lnTo>
                    <a:pt x="502" y="473"/>
                  </a:lnTo>
                  <a:lnTo>
                    <a:pt x="489" y="461"/>
                  </a:lnTo>
                  <a:lnTo>
                    <a:pt x="484" y="450"/>
                  </a:lnTo>
                  <a:lnTo>
                    <a:pt x="487" y="442"/>
                  </a:lnTo>
                  <a:lnTo>
                    <a:pt x="502" y="439"/>
                  </a:lnTo>
                  <a:lnTo>
                    <a:pt x="501" y="432"/>
                  </a:lnTo>
                  <a:lnTo>
                    <a:pt x="498" y="425"/>
                  </a:lnTo>
                  <a:lnTo>
                    <a:pt x="492" y="417"/>
                  </a:lnTo>
                  <a:lnTo>
                    <a:pt x="487" y="409"/>
                  </a:lnTo>
                  <a:lnTo>
                    <a:pt x="482" y="401"/>
                  </a:lnTo>
                  <a:lnTo>
                    <a:pt x="477" y="394"/>
                  </a:lnTo>
                  <a:lnTo>
                    <a:pt x="474" y="386"/>
                  </a:lnTo>
                  <a:lnTo>
                    <a:pt x="473" y="379"/>
                  </a:lnTo>
                  <a:lnTo>
                    <a:pt x="463" y="377"/>
                  </a:lnTo>
                  <a:lnTo>
                    <a:pt x="453" y="373"/>
                  </a:lnTo>
                  <a:lnTo>
                    <a:pt x="445" y="368"/>
                  </a:lnTo>
                  <a:lnTo>
                    <a:pt x="439" y="361"/>
                  </a:lnTo>
                  <a:lnTo>
                    <a:pt x="435" y="354"/>
                  </a:lnTo>
                  <a:lnTo>
                    <a:pt x="436" y="349"/>
                  </a:lnTo>
                  <a:lnTo>
                    <a:pt x="442" y="345"/>
                  </a:lnTo>
                  <a:lnTo>
                    <a:pt x="452" y="343"/>
                  </a:lnTo>
                  <a:lnTo>
                    <a:pt x="446" y="333"/>
                  </a:lnTo>
                  <a:lnTo>
                    <a:pt x="436" y="323"/>
                  </a:lnTo>
                  <a:lnTo>
                    <a:pt x="426" y="315"/>
                  </a:lnTo>
                  <a:lnTo>
                    <a:pt x="416" y="307"/>
                  </a:lnTo>
                  <a:lnTo>
                    <a:pt x="406" y="300"/>
                  </a:lnTo>
                  <a:lnTo>
                    <a:pt x="396" y="293"/>
                  </a:lnTo>
                  <a:lnTo>
                    <a:pt x="388" y="285"/>
                  </a:lnTo>
                  <a:lnTo>
                    <a:pt x="382" y="277"/>
                  </a:lnTo>
                  <a:lnTo>
                    <a:pt x="387" y="276"/>
                  </a:lnTo>
                  <a:lnTo>
                    <a:pt x="392" y="273"/>
                  </a:lnTo>
                  <a:lnTo>
                    <a:pt x="397" y="271"/>
                  </a:lnTo>
                  <a:lnTo>
                    <a:pt x="402" y="270"/>
                  </a:lnTo>
                  <a:lnTo>
                    <a:pt x="401" y="257"/>
                  </a:lnTo>
                  <a:lnTo>
                    <a:pt x="397" y="243"/>
                  </a:lnTo>
                  <a:lnTo>
                    <a:pt x="390" y="230"/>
                  </a:lnTo>
                  <a:lnTo>
                    <a:pt x="382" y="216"/>
                  </a:lnTo>
                  <a:lnTo>
                    <a:pt x="372" y="203"/>
                  </a:lnTo>
                  <a:lnTo>
                    <a:pt x="361" y="189"/>
                  </a:lnTo>
                  <a:lnTo>
                    <a:pt x="350" y="176"/>
                  </a:lnTo>
                  <a:lnTo>
                    <a:pt x="339" y="163"/>
                  </a:lnTo>
                  <a:lnTo>
                    <a:pt x="327" y="149"/>
                  </a:lnTo>
                  <a:lnTo>
                    <a:pt x="315" y="136"/>
                  </a:lnTo>
                  <a:lnTo>
                    <a:pt x="304" y="124"/>
                  </a:lnTo>
                  <a:lnTo>
                    <a:pt x="295" y="111"/>
                  </a:lnTo>
                  <a:lnTo>
                    <a:pt x="287" y="97"/>
                  </a:lnTo>
                  <a:lnTo>
                    <a:pt x="280" y="85"/>
                  </a:lnTo>
                  <a:lnTo>
                    <a:pt x="276" y="72"/>
                  </a:lnTo>
                  <a:lnTo>
                    <a:pt x="275" y="60"/>
                  </a:lnTo>
                  <a:lnTo>
                    <a:pt x="258" y="59"/>
                  </a:lnTo>
                  <a:lnTo>
                    <a:pt x="243" y="55"/>
                  </a:lnTo>
                  <a:lnTo>
                    <a:pt x="229" y="51"/>
                  </a:lnTo>
                  <a:lnTo>
                    <a:pt x="219" y="44"/>
                  </a:lnTo>
                  <a:lnTo>
                    <a:pt x="214" y="38"/>
                  </a:lnTo>
                  <a:lnTo>
                    <a:pt x="216" y="34"/>
                  </a:lnTo>
                  <a:lnTo>
                    <a:pt x="226" y="30"/>
                  </a:lnTo>
                  <a:lnTo>
                    <a:pt x="247" y="29"/>
                  </a:lnTo>
                  <a:lnTo>
                    <a:pt x="242" y="16"/>
                  </a:lnTo>
                  <a:lnTo>
                    <a:pt x="228" y="9"/>
                  </a:lnTo>
                  <a:lnTo>
                    <a:pt x="207" y="5"/>
                  </a:lnTo>
                  <a:lnTo>
                    <a:pt x="184" y="4"/>
                  </a:lnTo>
                  <a:lnTo>
                    <a:pt x="159" y="4"/>
                  </a:lnTo>
                  <a:lnTo>
                    <a:pt x="134" y="4"/>
                  </a:lnTo>
                  <a:lnTo>
                    <a:pt x="113" y="3"/>
                  </a:lnTo>
                  <a:lnTo>
                    <a:pt x="99" y="0"/>
                  </a:lnTo>
                  <a:lnTo>
                    <a:pt x="89" y="2"/>
                  </a:lnTo>
                  <a:lnTo>
                    <a:pt x="76" y="4"/>
                  </a:lnTo>
                  <a:lnTo>
                    <a:pt x="62" y="6"/>
                  </a:lnTo>
                  <a:lnTo>
                    <a:pt x="47" y="7"/>
                  </a:lnTo>
                  <a:lnTo>
                    <a:pt x="32" y="8"/>
                  </a:lnTo>
                  <a:lnTo>
                    <a:pt x="18" y="8"/>
                  </a:lnTo>
                  <a:lnTo>
                    <a:pt x="7" y="8"/>
                  </a:lnTo>
                  <a:lnTo>
                    <a:pt x="0" y="6"/>
                  </a:lnTo>
                  <a:lnTo>
                    <a:pt x="0" y="29"/>
                  </a:lnTo>
                  <a:lnTo>
                    <a:pt x="5" y="29"/>
                  </a:lnTo>
                  <a:lnTo>
                    <a:pt x="11" y="29"/>
                  </a:lnTo>
                  <a:lnTo>
                    <a:pt x="16" y="29"/>
                  </a:lnTo>
                  <a:lnTo>
                    <a:pt x="21" y="30"/>
                  </a:lnTo>
                  <a:lnTo>
                    <a:pt x="26" y="30"/>
                  </a:lnTo>
                  <a:lnTo>
                    <a:pt x="32" y="32"/>
                  </a:lnTo>
                  <a:lnTo>
                    <a:pt x="37" y="33"/>
                  </a:lnTo>
                  <a:lnTo>
                    <a:pt x="43" y="35"/>
                  </a:lnTo>
                  <a:lnTo>
                    <a:pt x="39" y="39"/>
                  </a:lnTo>
                  <a:lnTo>
                    <a:pt x="34" y="44"/>
                  </a:lnTo>
                  <a:lnTo>
                    <a:pt x="29" y="48"/>
                  </a:lnTo>
                  <a:lnTo>
                    <a:pt x="24" y="52"/>
                  </a:lnTo>
                  <a:lnTo>
                    <a:pt x="18" y="54"/>
                  </a:lnTo>
                  <a:lnTo>
                    <a:pt x="11" y="55"/>
                  </a:lnTo>
                  <a:lnTo>
                    <a:pt x="6" y="55"/>
                  </a:lnTo>
                  <a:lnTo>
                    <a:pt x="0" y="54"/>
                  </a:lnTo>
                  <a:lnTo>
                    <a:pt x="1" y="69"/>
                  </a:lnTo>
                  <a:lnTo>
                    <a:pt x="4" y="83"/>
                  </a:lnTo>
                  <a:lnTo>
                    <a:pt x="7" y="95"/>
                  </a:lnTo>
                  <a:lnTo>
                    <a:pt x="11" y="107"/>
                  </a:lnTo>
                  <a:lnTo>
                    <a:pt x="12" y="117"/>
                  </a:lnTo>
                  <a:lnTo>
                    <a:pt x="12" y="126"/>
                  </a:lnTo>
                  <a:lnTo>
                    <a:pt x="8" y="133"/>
                  </a:lnTo>
                  <a:lnTo>
                    <a:pt x="0" y="138"/>
                  </a:lnTo>
                  <a:lnTo>
                    <a:pt x="2" y="143"/>
                  </a:lnTo>
                  <a:lnTo>
                    <a:pt x="4" y="150"/>
                  </a:lnTo>
                  <a:lnTo>
                    <a:pt x="5" y="157"/>
                  </a:lnTo>
                  <a:lnTo>
                    <a:pt x="6" y="166"/>
                  </a:lnTo>
                  <a:lnTo>
                    <a:pt x="7" y="175"/>
                  </a:lnTo>
                  <a:lnTo>
                    <a:pt x="7" y="183"/>
                  </a:lnTo>
                  <a:lnTo>
                    <a:pt x="7" y="191"/>
                  </a:lnTo>
                  <a:lnTo>
                    <a:pt x="7" y="198"/>
                  </a:lnTo>
                  <a:lnTo>
                    <a:pt x="23" y="200"/>
                  </a:lnTo>
                  <a:lnTo>
                    <a:pt x="33" y="206"/>
                  </a:lnTo>
                  <a:lnTo>
                    <a:pt x="38" y="214"/>
                  </a:lnTo>
                  <a:lnTo>
                    <a:pt x="39" y="224"/>
                  </a:lnTo>
                  <a:lnTo>
                    <a:pt x="35" y="232"/>
                  </a:lnTo>
                  <a:lnTo>
                    <a:pt x="29" y="239"/>
                  </a:lnTo>
                  <a:lnTo>
                    <a:pt x="19" y="242"/>
                  </a:lnTo>
                  <a:lnTo>
                    <a:pt x="7" y="240"/>
                  </a:lnTo>
                  <a:lnTo>
                    <a:pt x="7" y="264"/>
                  </a:lnTo>
                  <a:lnTo>
                    <a:pt x="19" y="265"/>
                  </a:lnTo>
                  <a:lnTo>
                    <a:pt x="28" y="269"/>
                  </a:lnTo>
                  <a:lnTo>
                    <a:pt x="33" y="273"/>
                  </a:lnTo>
                  <a:lnTo>
                    <a:pt x="36" y="280"/>
                  </a:lnTo>
                  <a:lnTo>
                    <a:pt x="34" y="286"/>
                  </a:lnTo>
                  <a:lnTo>
                    <a:pt x="29" y="290"/>
                  </a:lnTo>
                  <a:lnTo>
                    <a:pt x="20" y="294"/>
                  </a:lnTo>
                  <a:lnTo>
                    <a:pt x="7" y="295"/>
                  </a:lnTo>
                  <a:lnTo>
                    <a:pt x="7" y="343"/>
                  </a:lnTo>
                  <a:lnTo>
                    <a:pt x="23" y="344"/>
                  </a:lnTo>
                  <a:lnTo>
                    <a:pt x="33" y="348"/>
                  </a:lnTo>
                  <a:lnTo>
                    <a:pt x="39" y="352"/>
                  </a:lnTo>
                  <a:lnTo>
                    <a:pt x="41" y="357"/>
                  </a:lnTo>
                  <a:lnTo>
                    <a:pt x="38" y="363"/>
                  </a:lnTo>
                  <a:lnTo>
                    <a:pt x="31" y="367"/>
                  </a:lnTo>
                  <a:lnTo>
                    <a:pt x="21" y="371"/>
                  </a:lnTo>
                  <a:lnTo>
                    <a:pt x="7" y="372"/>
                  </a:lnTo>
                  <a:lnTo>
                    <a:pt x="7" y="433"/>
                  </a:lnTo>
                  <a:lnTo>
                    <a:pt x="12" y="434"/>
                  </a:lnTo>
                  <a:lnTo>
                    <a:pt x="18" y="436"/>
                  </a:lnTo>
                  <a:lnTo>
                    <a:pt x="23" y="438"/>
                  </a:lnTo>
                  <a:lnTo>
                    <a:pt x="28" y="439"/>
                  </a:lnTo>
                  <a:lnTo>
                    <a:pt x="36" y="439"/>
                  </a:lnTo>
                  <a:lnTo>
                    <a:pt x="44" y="445"/>
                  </a:lnTo>
                  <a:lnTo>
                    <a:pt x="50" y="452"/>
                  </a:lnTo>
                  <a:lnTo>
                    <a:pt x="52" y="461"/>
                  </a:lnTo>
                  <a:lnTo>
                    <a:pt x="51" y="471"/>
                  </a:lnTo>
                  <a:lnTo>
                    <a:pt x="44" y="479"/>
                  </a:lnTo>
                  <a:lnTo>
                    <a:pt x="29" y="485"/>
                  </a:lnTo>
                  <a:lnTo>
                    <a:pt x="7" y="487"/>
                  </a:lnTo>
                  <a:lnTo>
                    <a:pt x="10" y="496"/>
                  </a:lnTo>
                  <a:lnTo>
                    <a:pt x="19" y="505"/>
                  </a:lnTo>
                  <a:lnTo>
                    <a:pt x="29" y="513"/>
                  </a:lnTo>
                  <a:lnTo>
                    <a:pt x="38" y="520"/>
                  </a:lnTo>
                  <a:lnTo>
                    <a:pt x="44" y="526"/>
                  </a:lnTo>
                  <a:lnTo>
                    <a:pt x="43" y="531"/>
                  </a:lnTo>
                  <a:lnTo>
                    <a:pt x="31" y="534"/>
                  </a:lnTo>
                  <a:lnTo>
                    <a:pt x="7" y="535"/>
                  </a:lnTo>
                  <a:lnTo>
                    <a:pt x="7" y="589"/>
                  </a:lnTo>
                  <a:lnTo>
                    <a:pt x="23" y="590"/>
                  </a:lnTo>
                  <a:lnTo>
                    <a:pt x="35" y="594"/>
                  </a:lnTo>
                  <a:lnTo>
                    <a:pt x="41" y="598"/>
                  </a:lnTo>
                  <a:lnTo>
                    <a:pt x="45" y="604"/>
                  </a:lnTo>
                  <a:lnTo>
                    <a:pt x="41" y="610"/>
                  </a:lnTo>
                  <a:lnTo>
                    <a:pt x="35" y="615"/>
                  </a:lnTo>
                  <a:lnTo>
                    <a:pt x="23" y="619"/>
                  </a:lnTo>
                  <a:lnTo>
                    <a:pt x="7" y="620"/>
                  </a:lnTo>
                  <a:lnTo>
                    <a:pt x="7" y="680"/>
                  </a:lnTo>
                  <a:lnTo>
                    <a:pt x="25" y="682"/>
                  </a:lnTo>
                  <a:lnTo>
                    <a:pt x="38" y="687"/>
                  </a:lnTo>
                  <a:lnTo>
                    <a:pt x="46" y="695"/>
                  </a:lnTo>
                  <a:lnTo>
                    <a:pt x="47" y="704"/>
                  </a:lnTo>
                  <a:lnTo>
                    <a:pt x="44" y="713"/>
                  </a:lnTo>
                  <a:lnTo>
                    <a:pt x="36" y="720"/>
                  </a:lnTo>
                  <a:lnTo>
                    <a:pt x="23" y="727"/>
                  </a:lnTo>
                  <a:lnTo>
                    <a:pt x="7" y="729"/>
                  </a:lnTo>
                  <a:lnTo>
                    <a:pt x="7" y="752"/>
                  </a:lnTo>
                  <a:lnTo>
                    <a:pt x="23" y="753"/>
                  </a:lnTo>
                  <a:lnTo>
                    <a:pt x="35" y="757"/>
                  </a:lnTo>
                  <a:lnTo>
                    <a:pt x="41" y="761"/>
                  </a:lnTo>
                  <a:lnTo>
                    <a:pt x="45" y="767"/>
                  </a:lnTo>
                  <a:lnTo>
                    <a:pt x="41" y="773"/>
                  </a:lnTo>
                  <a:lnTo>
                    <a:pt x="35" y="777"/>
                  </a:lnTo>
                  <a:lnTo>
                    <a:pt x="23" y="782"/>
                  </a:lnTo>
                  <a:lnTo>
                    <a:pt x="7" y="783"/>
                  </a:lnTo>
                  <a:lnTo>
                    <a:pt x="7" y="830"/>
                  </a:lnTo>
                  <a:lnTo>
                    <a:pt x="25" y="831"/>
                  </a:lnTo>
                  <a:lnTo>
                    <a:pt x="39" y="835"/>
                  </a:lnTo>
                  <a:lnTo>
                    <a:pt x="47" y="840"/>
                  </a:lnTo>
                  <a:lnTo>
                    <a:pt x="50" y="846"/>
                  </a:lnTo>
                  <a:lnTo>
                    <a:pt x="47" y="852"/>
                  </a:lnTo>
                  <a:lnTo>
                    <a:pt x="39" y="856"/>
                  </a:lnTo>
                  <a:lnTo>
                    <a:pt x="25" y="860"/>
                  </a:lnTo>
                  <a:lnTo>
                    <a:pt x="7" y="861"/>
                  </a:lnTo>
                  <a:lnTo>
                    <a:pt x="7" y="885"/>
                  </a:lnTo>
                  <a:lnTo>
                    <a:pt x="9" y="906"/>
                  </a:lnTo>
                  <a:lnTo>
                    <a:pt x="11" y="924"/>
                  </a:lnTo>
                  <a:lnTo>
                    <a:pt x="15" y="938"/>
                  </a:lnTo>
                  <a:lnTo>
                    <a:pt x="20" y="952"/>
                  </a:lnTo>
                  <a:lnTo>
                    <a:pt x="26" y="962"/>
                  </a:lnTo>
                  <a:lnTo>
                    <a:pt x="34" y="969"/>
                  </a:lnTo>
                  <a:lnTo>
                    <a:pt x="45" y="976"/>
                  </a:lnTo>
                  <a:lnTo>
                    <a:pt x="56" y="980"/>
                  </a:lnTo>
                  <a:lnTo>
                    <a:pt x="69" y="983"/>
                  </a:lnTo>
                  <a:lnTo>
                    <a:pt x="85" y="985"/>
                  </a:lnTo>
                  <a:lnTo>
                    <a:pt x="103" y="987"/>
                  </a:lnTo>
                  <a:lnTo>
                    <a:pt x="123" y="987"/>
                  </a:lnTo>
                  <a:lnTo>
                    <a:pt x="145" y="987"/>
                  </a:lnTo>
                  <a:lnTo>
                    <a:pt x="171" y="987"/>
                  </a:lnTo>
                  <a:lnTo>
                    <a:pt x="198" y="987"/>
                  </a:lnTo>
                  <a:lnTo>
                    <a:pt x="199" y="980"/>
                  </a:lnTo>
                  <a:lnTo>
                    <a:pt x="203" y="976"/>
                  </a:lnTo>
                  <a:lnTo>
                    <a:pt x="209" y="974"/>
                  </a:lnTo>
                  <a:lnTo>
                    <a:pt x="217" y="974"/>
                  </a:lnTo>
                  <a:lnTo>
                    <a:pt x="224" y="975"/>
                  </a:lnTo>
                  <a:lnTo>
                    <a:pt x="231" y="976"/>
                  </a:lnTo>
                  <a:lnTo>
                    <a:pt x="236" y="976"/>
                  </a:lnTo>
                  <a:lnTo>
                    <a:pt x="240" y="975"/>
                  </a:lnTo>
                  <a:lnTo>
                    <a:pt x="240" y="969"/>
                  </a:lnTo>
                  <a:lnTo>
                    <a:pt x="237" y="967"/>
                  </a:lnTo>
                  <a:lnTo>
                    <a:pt x="232" y="967"/>
                  </a:lnTo>
                  <a:lnTo>
                    <a:pt x="227" y="967"/>
                  </a:lnTo>
                  <a:lnTo>
                    <a:pt x="222" y="967"/>
                  </a:lnTo>
                  <a:lnTo>
                    <a:pt x="218" y="966"/>
                  </a:lnTo>
                  <a:lnTo>
                    <a:pt x="216" y="963"/>
                  </a:lnTo>
                  <a:lnTo>
                    <a:pt x="216" y="958"/>
                  </a:lnTo>
                  <a:lnTo>
                    <a:pt x="219" y="951"/>
                  </a:lnTo>
                  <a:lnTo>
                    <a:pt x="217" y="945"/>
                  </a:lnTo>
                  <a:lnTo>
                    <a:pt x="212" y="938"/>
                  </a:lnTo>
                  <a:lnTo>
                    <a:pt x="204" y="932"/>
                  </a:lnTo>
                  <a:lnTo>
                    <a:pt x="198" y="927"/>
                  </a:lnTo>
                  <a:lnTo>
                    <a:pt x="203" y="925"/>
                  </a:lnTo>
                  <a:lnTo>
                    <a:pt x="208" y="923"/>
                  </a:lnTo>
                  <a:lnTo>
                    <a:pt x="214" y="921"/>
                  </a:lnTo>
                  <a:lnTo>
                    <a:pt x="219" y="919"/>
                  </a:lnTo>
                  <a:lnTo>
                    <a:pt x="224" y="917"/>
                  </a:lnTo>
                  <a:lnTo>
                    <a:pt x="230" y="916"/>
                  </a:lnTo>
                  <a:lnTo>
                    <a:pt x="235" y="915"/>
                  </a:lnTo>
                  <a:lnTo>
                    <a:pt x="240" y="915"/>
                  </a:lnTo>
                  <a:lnTo>
                    <a:pt x="240" y="854"/>
                  </a:lnTo>
                  <a:lnTo>
                    <a:pt x="233" y="848"/>
                  </a:lnTo>
                  <a:lnTo>
                    <a:pt x="222" y="847"/>
                  </a:lnTo>
                  <a:lnTo>
                    <a:pt x="213" y="845"/>
                  </a:lnTo>
                  <a:lnTo>
                    <a:pt x="207" y="843"/>
                  </a:lnTo>
                  <a:lnTo>
                    <a:pt x="205" y="839"/>
                  </a:lnTo>
                  <a:lnTo>
                    <a:pt x="207" y="835"/>
                  </a:lnTo>
                  <a:lnTo>
                    <a:pt x="214" y="833"/>
                  </a:lnTo>
                  <a:lnTo>
                    <a:pt x="225" y="831"/>
                  </a:lnTo>
                  <a:lnTo>
                    <a:pt x="240" y="830"/>
                  </a:lnTo>
                  <a:lnTo>
                    <a:pt x="240" y="8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185983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731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19661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76400"/>
            <a:ext cx="5241925" cy="3917950"/>
          </a:xfrm>
        </p:spPr>
        <p:txBody>
          <a:bodyPr/>
          <a:lstStyle/>
          <a:p>
            <a:r>
              <a:rPr lang="en-US" sz="3600" dirty="0"/>
              <a:t>Elements necessary to start fire</a:t>
            </a:r>
          </a:p>
          <a:p>
            <a:pPr lvl="1"/>
            <a:r>
              <a:rPr lang="en-US" sz="3600" dirty="0"/>
              <a:t>fuel - material that will burn</a:t>
            </a:r>
          </a:p>
          <a:p>
            <a:pPr lvl="1"/>
            <a:r>
              <a:rPr lang="en-US" sz="3600" dirty="0"/>
              <a:t>heat - flame or spark</a:t>
            </a:r>
          </a:p>
          <a:p>
            <a:pPr lvl="1"/>
            <a:r>
              <a:rPr lang="en-US" sz="3600" dirty="0"/>
              <a:t>oxygen</a:t>
            </a:r>
          </a:p>
        </p:txBody>
      </p:sp>
      <p:pic>
        <p:nvPicPr>
          <p:cNvPr id="196624" name="Picture 16" descr="MPj04000230000[1]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354763" y="2057400"/>
            <a:ext cx="2085975" cy="31321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4952904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050925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19968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19088" y="1446213"/>
            <a:ext cx="7742237" cy="4802187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Fire safety activities</a:t>
            </a:r>
          </a:p>
          <a:p>
            <a:pPr marL="801688" lvl="1" indent="-344488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Locate and learn</a:t>
            </a:r>
          </a:p>
          <a:p>
            <a:pPr marL="1144588" lvl="2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escape routes and fire escapes</a:t>
            </a:r>
          </a:p>
          <a:p>
            <a:pPr marL="1144588" lvl="2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use of all fire control equipment</a:t>
            </a:r>
          </a:p>
          <a:p>
            <a:pPr lvl="3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fire doors</a:t>
            </a:r>
          </a:p>
          <a:p>
            <a:pPr lvl="3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sprinkler system controls</a:t>
            </a:r>
          </a:p>
          <a:p>
            <a:pPr lvl="3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fire extinguishers</a:t>
            </a:r>
          </a:p>
          <a:p>
            <a:pPr marL="1144588" lvl="2">
              <a:lnSpc>
                <a:spcPct val="95000"/>
              </a:lnSpc>
              <a:spcBef>
                <a:spcPct val="10000"/>
              </a:spcBef>
            </a:pPr>
            <a:r>
              <a:rPr lang="en-US" sz="3600" dirty="0"/>
              <a:t>fire drill procedures</a:t>
            </a:r>
          </a:p>
        </p:txBody>
      </p:sp>
      <p:grpSp>
        <p:nvGrpSpPr>
          <p:cNvPr id="199803" name="Group 123"/>
          <p:cNvGrpSpPr>
            <a:grpSpLocks/>
          </p:cNvGrpSpPr>
          <p:nvPr/>
        </p:nvGrpSpPr>
        <p:grpSpPr bwMode="auto">
          <a:xfrm>
            <a:off x="6838950" y="2987675"/>
            <a:ext cx="2092325" cy="2755900"/>
            <a:chOff x="3684" y="1807"/>
            <a:chExt cx="1596" cy="1890"/>
          </a:xfrm>
        </p:grpSpPr>
        <p:sp>
          <p:nvSpPr>
            <p:cNvPr id="199764" name="Freeform 84"/>
            <p:cNvSpPr>
              <a:spLocks/>
            </p:cNvSpPr>
            <p:nvPr/>
          </p:nvSpPr>
          <p:spPr bwMode="auto">
            <a:xfrm>
              <a:off x="5058" y="1807"/>
              <a:ext cx="53" cy="91"/>
            </a:xfrm>
            <a:custGeom>
              <a:avLst/>
              <a:gdLst>
                <a:gd name="T0" fmla="*/ 117 w 206"/>
                <a:gd name="T1" fmla="*/ 267 h 355"/>
                <a:gd name="T2" fmla="*/ 109 w 206"/>
                <a:gd name="T3" fmla="*/ 255 h 355"/>
                <a:gd name="T4" fmla="*/ 122 w 206"/>
                <a:gd name="T5" fmla="*/ 259 h 355"/>
                <a:gd name="T6" fmla="*/ 145 w 206"/>
                <a:gd name="T7" fmla="*/ 284 h 355"/>
                <a:gd name="T8" fmla="*/ 175 w 206"/>
                <a:gd name="T9" fmla="*/ 328 h 355"/>
                <a:gd name="T10" fmla="*/ 198 w 206"/>
                <a:gd name="T11" fmla="*/ 344 h 355"/>
                <a:gd name="T12" fmla="*/ 206 w 206"/>
                <a:gd name="T13" fmla="*/ 327 h 355"/>
                <a:gd name="T14" fmla="*/ 195 w 206"/>
                <a:gd name="T15" fmla="*/ 287 h 355"/>
                <a:gd name="T16" fmla="*/ 176 w 206"/>
                <a:gd name="T17" fmla="*/ 254 h 355"/>
                <a:gd name="T18" fmla="*/ 170 w 206"/>
                <a:gd name="T19" fmla="*/ 229 h 355"/>
                <a:gd name="T20" fmla="*/ 164 w 206"/>
                <a:gd name="T21" fmla="*/ 196 h 355"/>
                <a:gd name="T22" fmla="*/ 161 w 206"/>
                <a:gd name="T23" fmla="*/ 158 h 355"/>
                <a:gd name="T24" fmla="*/ 162 w 206"/>
                <a:gd name="T25" fmla="*/ 120 h 355"/>
                <a:gd name="T26" fmla="*/ 165 w 206"/>
                <a:gd name="T27" fmla="*/ 87 h 355"/>
                <a:gd name="T28" fmla="*/ 173 w 206"/>
                <a:gd name="T29" fmla="*/ 60 h 355"/>
                <a:gd name="T30" fmla="*/ 186 w 206"/>
                <a:gd name="T31" fmla="*/ 44 h 355"/>
                <a:gd name="T32" fmla="*/ 194 w 206"/>
                <a:gd name="T33" fmla="*/ 20 h 355"/>
                <a:gd name="T34" fmla="*/ 183 w 206"/>
                <a:gd name="T35" fmla="*/ 0 h 355"/>
                <a:gd name="T36" fmla="*/ 163 w 206"/>
                <a:gd name="T37" fmla="*/ 5 h 355"/>
                <a:gd name="T38" fmla="*/ 135 w 206"/>
                <a:gd name="T39" fmla="*/ 30 h 355"/>
                <a:gd name="T40" fmla="*/ 115 w 206"/>
                <a:gd name="T41" fmla="*/ 53 h 355"/>
                <a:gd name="T42" fmla="*/ 102 w 206"/>
                <a:gd name="T43" fmla="*/ 71 h 355"/>
                <a:gd name="T44" fmla="*/ 83 w 206"/>
                <a:gd name="T45" fmla="*/ 91 h 355"/>
                <a:gd name="T46" fmla="*/ 67 w 206"/>
                <a:gd name="T47" fmla="*/ 105 h 355"/>
                <a:gd name="T48" fmla="*/ 59 w 206"/>
                <a:gd name="T49" fmla="*/ 124 h 355"/>
                <a:gd name="T50" fmla="*/ 44 w 206"/>
                <a:gd name="T51" fmla="*/ 162 h 355"/>
                <a:gd name="T52" fmla="*/ 21 w 206"/>
                <a:gd name="T53" fmla="*/ 202 h 355"/>
                <a:gd name="T54" fmla="*/ 5 w 206"/>
                <a:gd name="T55" fmla="*/ 243 h 355"/>
                <a:gd name="T56" fmla="*/ 1 w 206"/>
                <a:gd name="T57" fmla="*/ 274 h 355"/>
                <a:gd name="T58" fmla="*/ 6 w 206"/>
                <a:gd name="T59" fmla="*/ 287 h 355"/>
                <a:gd name="T60" fmla="*/ 15 w 206"/>
                <a:gd name="T61" fmla="*/ 293 h 355"/>
                <a:gd name="T62" fmla="*/ 27 w 206"/>
                <a:gd name="T63" fmla="*/ 296 h 355"/>
                <a:gd name="T64" fmla="*/ 26 w 206"/>
                <a:gd name="T65" fmla="*/ 305 h 355"/>
                <a:gd name="T66" fmla="*/ 35 w 206"/>
                <a:gd name="T67" fmla="*/ 322 h 355"/>
                <a:gd name="T68" fmla="*/ 35 w 206"/>
                <a:gd name="T69" fmla="*/ 332 h 355"/>
                <a:gd name="T70" fmla="*/ 29 w 206"/>
                <a:gd name="T71" fmla="*/ 342 h 355"/>
                <a:gd name="T72" fmla="*/ 19 w 206"/>
                <a:gd name="T73" fmla="*/ 355 h 355"/>
                <a:gd name="T74" fmla="*/ 46 w 206"/>
                <a:gd name="T75" fmla="*/ 350 h 355"/>
                <a:gd name="T76" fmla="*/ 73 w 206"/>
                <a:gd name="T77" fmla="*/ 335 h 355"/>
                <a:gd name="T78" fmla="*/ 99 w 206"/>
                <a:gd name="T79" fmla="*/ 322 h 355"/>
                <a:gd name="T80" fmla="*/ 127 w 206"/>
                <a:gd name="T81" fmla="*/ 316 h 355"/>
                <a:gd name="T82" fmla="*/ 124 w 206"/>
                <a:gd name="T83" fmla="*/ 307 h 355"/>
                <a:gd name="T84" fmla="*/ 119 w 206"/>
                <a:gd name="T85" fmla="*/ 299 h 355"/>
                <a:gd name="T86" fmla="*/ 127 w 206"/>
                <a:gd name="T87" fmla="*/ 290 h 355"/>
                <a:gd name="T88" fmla="*/ 131 w 206"/>
                <a:gd name="T89" fmla="*/ 278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6" h="355">
                  <a:moveTo>
                    <a:pt x="131" y="278"/>
                  </a:moveTo>
                  <a:lnTo>
                    <a:pt x="117" y="267"/>
                  </a:lnTo>
                  <a:lnTo>
                    <a:pt x="110" y="259"/>
                  </a:lnTo>
                  <a:lnTo>
                    <a:pt x="109" y="255"/>
                  </a:lnTo>
                  <a:lnTo>
                    <a:pt x="114" y="255"/>
                  </a:lnTo>
                  <a:lnTo>
                    <a:pt x="122" y="259"/>
                  </a:lnTo>
                  <a:lnTo>
                    <a:pt x="133" y="268"/>
                  </a:lnTo>
                  <a:lnTo>
                    <a:pt x="145" y="284"/>
                  </a:lnTo>
                  <a:lnTo>
                    <a:pt x="158" y="305"/>
                  </a:lnTo>
                  <a:lnTo>
                    <a:pt x="175" y="328"/>
                  </a:lnTo>
                  <a:lnTo>
                    <a:pt x="188" y="341"/>
                  </a:lnTo>
                  <a:lnTo>
                    <a:pt x="198" y="344"/>
                  </a:lnTo>
                  <a:lnTo>
                    <a:pt x="205" y="338"/>
                  </a:lnTo>
                  <a:lnTo>
                    <a:pt x="206" y="327"/>
                  </a:lnTo>
                  <a:lnTo>
                    <a:pt x="204" y="309"/>
                  </a:lnTo>
                  <a:lnTo>
                    <a:pt x="195" y="287"/>
                  </a:lnTo>
                  <a:lnTo>
                    <a:pt x="181" y="261"/>
                  </a:lnTo>
                  <a:lnTo>
                    <a:pt x="176" y="254"/>
                  </a:lnTo>
                  <a:lnTo>
                    <a:pt x="173" y="243"/>
                  </a:lnTo>
                  <a:lnTo>
                    <a:pt x="170" y="229"/>
                  </a:lnTo>
                  <a:lnTo>
                    <a:pt x="166" y="214"/>
                  </a:lnTo>
                  <a:lnTo>
                    <a:pt x="164" y="196"/>
                  </a:lnTo>
                  <a:lnTo>
                    <a:pt x="162" y="177"/>
                  </a:lnTo>
                  <a:lnTo>
                    <a:pt x="161" y="158"/>
                  </a:lnTo>
                  <a:lnTo>
                    <a:pt x="161" y="139"/>
                  </a:lnTo>
                  <a:lnTo>
                    <a:pt x="162" y="120"/>
                  </a:lnTo>
                  <a:lnTo>
                    <a:pt x="163" y="102"/>
                  </a:lnTo>
                  <a:lnTo>
                    <a:pt x="165" y="87"/>
                  </a:lnTo>
                  <a:lnTo>
                    <a:pt x="168" y="72"/>
                  </a:lnTo>
                  <a:lnTo>
                    <a:pt x="173" y="60"/>
                  </a:lnTo>
                  <a:lnTo>
                    <a:pt x="180" y="50"/>
                  </a:lnTo>
                  <a:lnTo>
                    <a:pt x="186" y="44"/>
                  </a:lnTo>
                  <a:lnTo>
                    <a:pt x="195" y="42"/>
                  </a:lnTo>
                  <a:lnTo>
                    <a:pt x="194" y="20"/>
                  </a:lnTo>
                  <a:lnTo>
                    <a:pt x="190" y="5"/>
                  </a:lnTo>
                  <a:lnTo>
                    <a:pt x="183" y="0"/>
                  </a:lnTo>
                  <a:lnTo>
                    <a:pt x="174" y="0"/>
                  </a:lnTo>
                  <a:lnTo>
                    <a:pt x="163" y="5"/>
                  </a:lnTo>
                  <a:lnTo>
                    <a:pt x="149" y="15"/>
                  </a:lnTo>
                  <a:lnTo>
                    <a:pt x="135" y="30"/>
                  </a:lnTo>
                  <a:lnTo>
                    <a:pt x="119" y="48"/>
                  </a:lnTo>
                  <a:lnTo>
                    <a:pt x="115" y="53"/>
                  </a:lnTo>
                  <a:lnTo>
                    <a:pt x="109" y="61"/>
                  </a:lnTo>
                  <a:lnTo>
                    <a:pt x="102" y="71"/>
                  </a:lnTo>
                  <a:lnTo>
                    <a:pt x="93" y="81"/>
                  </a:lnTo>
                  <a:lnTo>
                    <a:pt x="83" y="91"/>
                  </a:lnTo>
                  <a:lnTo>
                    <a:pt x="75" y="100"/>
                  </a:lnTo>
                  <a:lnTo>
                    <a:pt x="67" y="105"/>
                  </a:lnTo>
                  <a:lnTo>
                    <a:pt x="61" y="108"/>
                  </a:lnTo>
                  <a:lnTo>
                    <a:pt x="59" y="124"/>
                  </a:lnTo>
                  <a:lnTo>
                    <a:pt x="52" y="143"/>
                  </a:lnTo>
                  <a:lnTo>
                    <a:pt x="44" y="162"/>
                  </a:lnTo>
                  <a:lnTo>
                    <a:pt x="32" y="182"/>
                  </a:lnTo>
                  <a:lnTo>
                    <a:pt x="21" y="202"/>
                  </a:lnTo>
                  <a:lnTo>
                    <a:pt x="11" y="222"/>
                  </a:lnTo>
                  <a:lnTo>
                    <a:pt x="5" y="243"/>
                  </a:lnTo>
                  <a:lnTo>
                    <a:pt x="0" y="261"/>
                  </a:lnTo>
                  <a:lnTo>
                    <a:pt x="1" y="274"/>
                  </a:lnTo>
                  <a:lnTo>
                    <a:pt x="2" y="282"/>
                  </a:lnTo>
                  <a:lnTo>
                    <a:pt x="6" y="287"/>
                  </a:lnTo>
                  <a:lnTo>
                    <a:pt x="10" y="290"/>
                  </a:lnTo>
                  <a:lnTo>
                    <a:pt x="15" y="293"/>
                  </a:lnTo>
                  <a:lnTo>
                    <a:pt x="21" y="294"/>
                  </a:lnTo>
                  <a:lnTo>
                    <a:pt x="27" y="296"/>
                  </a:lnTo>
                  <a:lnTo>
                    <a:pt x="34" y="299"/>
                  </a:lnTo>
                  <a:lnTo>
                    <a:pt x="26" y="305"/>
                  </a:lnTo>
                  <a:lnTo>
                    <a:pt x="31" y="314"/>
                  </a:lnTo>
                  <a:lnTo>
                    <a:pt x="35" y="322"/>
                  </a:lnTo>
                  <a:lnTo>
                    <a:pt x="36" y="327"/>
                  </a:lnTo>
                  <a:lnTo>
                    <a:pt x="35" y="332"/>
                  </a:lnTo>
                  <a:lnTo>
                    <a:pt x="32" y="337"/>
                  </a:lnTo>
                  <a:lnTo>
                    <a:pt x="29" y="342"/>
                  </a:lnTo>
                  <a:lnTo>
                    <a:pt x="25" y="347"/>
                  </a:lnTo>
                  <a:lnTo>
                    <a:pt x="19" y="355"/>
                  </a:lnTo>
                  <a:lnTo>
                    <a:pt x="32" y="353"/>
                  </a:lnTo>
                  <a:lnTo>
                    <a:pt x="46" y="350"/>
                  </a:lnTo>
                  <a:lnTo>
                    <a:pt x="59" y="343"/>
                  </a:lnTo>
                  <a:lnTo>
                    <a:pt x="73" y="335"/>
                  </a:lnTo>
                  <a:lnTo>
                    <a:pt x="86" y="328"/>
                  </a:lnTo>
                  <a:lnTo>
                    <a:pt x="99" y="322"/>
                  </a:lnTo>
                  <a:lnTo>
                    <a:pt x="114" y="318"/>
                  </a:lnTo>
                  <a:lnTo>
                    <a:pt x="127" y="316"/>
                  </a:lnTo>
                  <a:lnTo>
                    <a:pt x="126" y="312"/>
                  </a:lnTo>
                  <a:lnTo>
                    <a:pt x="124" y="307"/>
                  </a:lnTo>
                  <a:lnTo>
                    <a:pt x="120" y="304"/>
                  </a:lnTo>
                  <a:lnTo>
                    <a:pt x="119" y="299"/>
                  </a:lnTo>
                  <a:lnTo>
                    <a:pt x="123" y="295"/>
                  </a:lnTo>
                  <a:lnTo>
                    <a:pt x="127" y="290"/>
                  </a:lnTo>
                  <a:lnTo>
                    <a:pt x="131" y="285"/>
                  </a:lnTo>
                  <a:lnTo>
                    <a:pt x="131" y="27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5" name="Freeform 85"/>
            <p:cNvSpPr>
              <a:spLocks/>
            </p:cNvSpPr>
            <p:nvPr/>
          </p:nvSpPr>
          <p:spPr bwMode="auto">
            <a:xfrm>
              <a:off x="5079" y="1836"/>
              <a:ext cx="9" cy="20"/>
            </a:xfrm>
            <a:custGeom>
              <a:avLst/>
              <a:gdLst>
                <a:gd name="T0" fmla="*/ 32 w 34"/>
                <a:gd name="T1" fmla="*/ 54 h 76"/>
                <a:gd name="T2" fmla="*/ 30 w 34"/>
                <a:gd name="T3" fmla="*/ 71 h 76"/>
                <a:gd name="T4" fmla="*/ 25 w 34"/>
                <a:gd name="T5" fmla="*/ 76 h 76"/>
                <a:gd name="T6" fmla="*/ 19 w 34"/>
                <a:gd name="T7" fmla="*/ 75 h 76"/>
                <a:gd name="T8" fmla="*/ 12 w 34"/>
                <a:gd name="T9" fmla="*/ 68 h 76"/>
                <a:gd name="T10" fmla="*/ 6 w 34"/>
                <a:gd name="T11" fmla="*/ 58 h 76"/>
                <a:gd name="T12" fmla="*/ 2 w 34"/>
                <a:gd name="T13" fmla="*/ 48 h 76"/>
                <a:gd name="T14" fmla="*/ 0 w 34"/>
                <a:gd name="T15" fmla="*/ 41 h 76"/>
                <a:gd name="T16" fmla="*/ 3 w 34"/>
                <a:gd name="T17" fmla="*/ 37 h 76"/>
                <a:gd name="T18" fmla="*/ 5 w 34"/>
                <a:gd name="T19" fmla="*/ 30 h 76"/>
                <a:gd name="T20" fmla="*/ 11 w 34"/>
                <a:gd name="T21" fmla="*/ 22 h 76"/>
                <a:gd name="T22" fmla="*/ 16 w 34"/>
                <a:gd name="T23" fmla="*/ 14 h 76"/>
                <a:gd name="T24" fmla="*/ 21 w 34"/>
                <a:gd name="T25" fmla="*/ 10 h 76"/>
                <a:gd name="T26" fmla="*/ 22 w 34"/>
                <a:gd name="T27" fmla="*/ 3 h 76"/>
                <a:gd name="T28" fmla="*/ 24 w 34"/>
                <a:gd name="T29" fmla="*/ 0 h 76"/>
                <a:gd name="T30" fmla="*/ 28 w 34"/>
                <a:gd name="T31" fmla="*/ 2 h 76"/>
                <a:gd name="T32" fmla="*/ 30 w 34"/>
                <a:gd name="T33" fmla="*/ 7 h 76"/>
                <a:gd name="T34" fmla="*/ 33 w 34"/>
                <a:gd name="T35" fmla="*/ 16 h 76"/>
                <a:gd name="T36" fmla="*/ 34 w 34"/>
                <a:gd name="T37" fmla="*/ 27 h 76"/>
                <a:gd name="T38" fmla="*/ 34 w 34"/>
                <a:gd name="T39" fmla="*/ 39 h 76"/>
                <a:gd name="T40" fmla="*/ 32 w 34"/>
                <a:gd name="T41" fmla="*/ 5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76">
                  <a:moveTo>
                    <a:pt x="32" y="54"/>
                  </a:moveTo>
                  <a:lnTo>
                    <a:pt x="30" y="71"/>
                  </a:lnTo>
                  <a:lnTo>
                    <a:pt x="25" y="76"/>
                  </a:lnTo>
                  <a:lnTo>
                    <a:pt x="19" y="75"/>
                  </a:lnTo>
                  <a:lnTo>
                    <a:pt x="12" y="68"/>
                  </a:lnTo>
                  <a:lnTo>
                    <a:pt x="6" y="58"/>
                  </a:lnTo>
                  <a:lnTo>
                    <a:pt x="2" y="48"/>
                  </a:lnTo>
                  <a:lnTo>
                    <a:pt x="0" y="41"/>
                  </a:lnTo>
                  <a:lnTo>
                    <a:pt x="3" y="37"/>
                  </a:lnTo>
                  <a:lnTo>
                    <a:pt x="5" y="30"/>
                  </a:lnTo>
                  <a:lnTo>
                    <a:pt x="11" y="22"/>
                  </a:lnTo>
                  <a:lnTo>
                    <a:pt x="16" y="14"/>
                  </a:lnTo>
                  <a:lnTo>
                    <a:pt x="21" y="10"/>
                  </a:lnTo>
                  <a:lnTo>
                    <a:pt x="22" y="3"/>
                  </a:lnTo>
                  <a:lnTo>
                    <a:pt x="24" y="0"/>
                  </a:lnTo>
                  <a:lnTo>
                    <a:pt x="28" y="2"/>
                  </a:lnTo>
                  <a:lnTo>
                    <a:pt x="30" y="7"/>
                  </a:lnTo>
                  <a:lnTo>
                    <a:pt x="33" y="16"/>
                  </a:lnTo>
                  <a:lnTo>
                    <a:pt x="34" y="27"/>
                  </a:lnTo>
                  <a:lnTo>
                    <a:pt x="34" y="39"/>
                  </a:lnTo>
                  <a:lnTo>
                    <a:pt x="32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6" name="Freeform 86"/>
            <p:cNvSpPr>
              <a:spLocks/>
            </p:cNvSpPr>
            <p:nvPr/>
          </p:nvSpPr>
          <p:spPr bwMode="auto">
            <a:xfrm>
              <a:off x="5051" y="1897"/>
              <a:ext cx="54" cy="35"/>
            </a:xfrm>
            <a:custGeom>
              <a:avLst/>
              <a:gdLst>
                <a:gd name="T0" fmla="*/ 202 w 212"/>
                <a:gd name="T1" fmla="*/ 32 h 133"/>
                <a:gd name="T2" fmla="*/ 204 w 212"/>
                <a:gd name="T3" fmla="*/ 31 h 133"/>
                <a:gd name="T4" fmla="*/ 208 w 212"/>
                <a:gd name="T5" fmla="*/ 29 h 133"/>
                <a:gd name="T6" fmla="*/ 210 w 212"/>
                <a:gd name="T7" fmla="*/ 27 h 133"/>
                <a:gd name="T8" fmla="*/ 212 w 212"/>
                <a:gd name="T9" fmla="*/ 26 h 133"/>
                <a:gd name="T10" fmla="*/ 205 w 212"/>
                <a:gd name="T11" fmla="*/ 22 h 133"/>
                <a:gd name="T12" fmla="*/ 195 w 212"/>
                <a:gd name="T13" fmla="*/ 17 h 133"/>
                <a:gd name="T14" fmla="*/ 187 w 212"/>
                <a:gd name="T15" fmla="*/ 10 h 133"/>
                <a:gd name="T16" fmla="*/ 184 w 212"/>
                <a:gd name="T17" fmla="*/ 0 h 133"/>
                <a:gd name="T18" fmla="*/ 166 w 212"/>
                <a:gd name="T19" fmla="*/ 1 h 133"/>
                <a:gd name="T20" fmla="*/ 144 w 212"/>
                <a:gd name="T21" fmla="*/ 5 h 133"/>
                <a:gd name="T22" fmla="*/ 118 w 212"/>
                <a:gd name="T23" fmla="*/ 12 h 133"/>
                <a:gd name="T24" fmla="*/ 92 w 212"/>
                <a:gd name="T25" fmla="*/ 22 h 133"/>
                <a:gd name="T26" fmla="*/ 66 w 212"/>
                <a:gd name="T27" fmla="*/ 34 h 133"/>
                <a:gd name="T28" fmla="*/ 43 w 212"/>
                <a:gd name="T29" fmla="*/ 47 h 133"/>
                <a:gd name="T30" fmla="*/ 24 w 212"/>
                <a:gd name="T31" fmla="*/ 63 h 133"/>
                <a:gd name="T32" fmla="*/ 10 w 212"/>
                <a:gd name="T33" fmla="*/ 81 h 133"/>
                <a:gd name="T34" fmla="*/ 10 w 212"/>
                <a:gd name="T35" fmla="*/ 86 h 133"/>
                <a:gd name="T36" fmla="*/ 14 w 212"/>
                <a:gd name="T37" fmla="*/ 88 h 133"/>
                <a:gd name="T38" fmla="*/ 16 w 212"/>
                <a:gd name="T39" fmla="*/ 89 h 133"/>
                <a:gd name="T40" fmla="*/ 19 w 212"/>
                <a:gd name="T41" fmla="*/ 91 h 133"/>
                <a:gd name="T42" fmla="*/ 21 w 212"/>
                <a:gd name="T43" fmla="*/ 92 h 133"/>
                <a:gd name="T44" fmla="*/ 21 w 212"/>
                <a:gd name="T45" fmla="*/ 103 h 133"/>
                <a:gd name="T46" fmla="*/ 17 w 212"/>
                <a:gd name="T47" fmla="*/ 105 h 133"/>
                <a:gd name="T48" fmla="*/ 9 w 212"/>
                <a:gd name="T49" fmla="*/ 111 h 133"/>
                <a:gd name="T50" fmla="*/ 4 w 212"/>
                <a:gd name="T51" fmla="*/ 118 h 133"/>
                <a:gd name="T52" fmla="*/ 0 w 212"/>
                <a:gd name="T53" fmla="*/ 120 h 133"/>
                <a:gd name="T54" fmla="*/ 0 w 212"/>
                <a:gd name="T55" fmla="*/ 125 h 133"/>
                <a:gd name="T56" fmla="*/ 10 w 212"/>
                <a:gd name="T57" fmla="*/ 133 h 133"/>
                <a:gd name="T58" fmla="*/ 26 w 212"/>
                <a:gd name="T59" fmla="*/ 133 h 133"/>
                <a:gd name="T60" fmla="*/ 45 w 212"/>
                <a:gd name="T61" fmla="*/ 129 h 133"/>
                <a:gd name="T62" fmla="*/ 65 w 212"/>
                <a:gd name="T63" fmla="*/ 120 h 133"/>
                <a:gd name="T64" fmla="*/ 86 w 212"/>
                <a:gd name="T65" fmla="*/ 109 h 133"/>
                <a:gd name="T66" fmla="*/ 106 w 212"/>
                <a:gd name="T67" fmla="*/ 98 h 133"/>
                <a:gd name="T68" fmla="*/ 122 w 212"/>
                <a:gd name="T69" fmla="*/ 88 h 133"/>
                <a:gd name="T70" fmla="*/ 133 w 212"/>
                <a:gd name="T71" fmla="*/ 81 h 133"/>
                <a:gd name="T72" fmla="*/ 142 w 212"/>
                <a:gd name="T73" fmla="*/ 76 h 133"/>
                <a:gd name="T74" fmla="*/ 150 w 212"/>
                <a:gd name="T75" fmla="*/ 71 h 133"/>
                <a:gd name="T76" fmla="*/ 159 w 212"/>
                <a:gd name="T77" fmla="*/ 65 h 133"/>
                <a:gd name="T78" fmla="*/ 167 w 212"/>
                <a:gd name="T79" fmla="*/ 59 h 133"/>
                <a:gd name="T80" fmla="*/ 176 w 212"/>
                <a:gd name="T81" fmla="*/ 52 h 133"/>
                <a:gd name="T82" fmla="*/ 185 w 212"/>
                <a:gd name="T83" fmla="*/ 45 h 133"/>
                <a:gd name="T84" fmla="*/ 193 w 212"/>
                <a:gd name="T85" fmla="*/ 39 h 133"/>
                <a:gd name="T86" fmla="*/ 202 w 212"/>
                <a:gd name="T87" fmla="*/ 3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" h="133">
                  <a:moveTo>
                    <a:pt x="202" y="32"/>
                  </a:moveTo>
                  <a:lnTo>
                    <a:pt x="204" y="31"/>
                  </a:lnTo>
                  <a:lnTo>
                    <a:pt x="208" y="29"/>
                  </a:lnTo>
                  <a:lnTo>
                    <a:pt x="210" y="27"/>
                  </a:lnTo>
                  <a:lnTo>
                    <a:pt x="212" y="26"/>
                  </a:lnTo>
                  <a:lnTo>
                    <a:pt x="205" y="22"/>
                  </a:lnTo>
                  <a:lnTo>
                    <a:pt x="195" y="17"/>
                  </a:lnTo>
                  <a:lnTo>
                    <a:pt x="187" y="10"/>
                  </a:lnTo>
                  <a:lnTo>
                    <a:pt x="184" y="0"/>
                  </a:lnTo>
                  <a:lnTo>
                    <a:pt x="166" y="1"/>
                  </a:lnTo>
                  <a:lnTo>
                    <a:pt x="144" y="5"/>
                  </a:lnTo>
                  <a:lnTo>
                    <a:pt x="118" y="12"/>
                  </a:lnTo>
                  <a:lnTo>
                    <a:pt x="92" y="22"/>
                  </a:lnTo>
                  <a:lnTo>
                    <a:pt x="66" y="34"/>
                  </a:lnTo>
                  <a:lnTo>
                    <a:pt x="43" y="47"/>
                  </a:lnTo>
                  <a:lnTo>
                    <a:pt x="24" y="63"/>
                  </a:lnTo>
                  <a:lnTo>
                    <a:pt x="10" y="81"/>
                  </a:lnTo>
                  <a:lnTo>
                    <a:pt x="10" y="86"/>
                  </a:lnTo>
                  <a:lnTo>
                    <a:pt x="14" y="88"/>
                  </a:lnTo>
                  <a:lnTo>
                    <a:pt x="16" y="89"/>
                  </a:lnTo>
                  <a:lnTo>
                    <a:pt x="19" y="91"/>
                  </a:lnTo>
                  <a:lnTo>
                    <a:pt x="21" y="92"/>
                  </a:lnTo>
                  <a:lnTo>
                    <a:pt x="21" y="103"/>
                  </a:lnTo>
                  <a:lnTo>
                    <a:pt x="17" y="105"/>
                  </a:lnTo>
                  <a:lnTo>
                    <a:pt x="9" y="111"/>
                  </a:lnTo>
                  <a:lnTo>
                    <a:pt x="4" y="118"/>
                  </a:lnTo>
                  <a:lnTo>
                    <a:pt x="0" y="120"/>
                  </a:lnTo>
                  <a:lnTo>
                    <a:pt x="0" y="125"/>
                  </a:lnTo>
                  <a:lnTo>
                    <a:pt x="10" y="133"/>
                  </a:lnTo>
                  <a:lnTo>
                    <a:pt x="26" y="133"/>
                  </a:lnTo>
                  <a:lnTo>
                    <a:pt x="45" y="129"/>
                  </a:lnTo>
                  <a:lnTo>
                    <a:pt x="65" y="120"/>
                  </a:lnTo>
                  <a:lnTo>
                    <a:pt x="86" y="109"/>
                  </a:lnTo>
                  <a:lnTo>
                    <a:pt x="106" y="98"/>
                  </a:lnTo>
                  <a:lnTo>
                    <a:pt x="122" y="88"/>
                  </a:lnTo>
                  <a:lnTo>
                    <a:pt x="133" y="81"/>
                  </a:lnTo>
                  <a:lnTo>
                    <a:pt x="142" y="76"/>
                  </a:lnTo>
                  <a:lnTo>
                    <a:pt x="150" y="71"/>
                  </a:lnTo>
                  <a:lnTo>
                    <a:pt x="159" y="65"/>
                  </a:lnTo>
                  <a:lnTo>
                    <a:pt x="167" y="59"/>
                  </a:lnTo>
                  <a:lnTo>
                    <a:pt x="176" y="52"/>
                  </a:lnTo>
                  <a:lnTo>
                    <a:pt x="185" y="45"/>
                  </a:lnTo>
                  <a:lnTo>
                    <a:pt x="193" y="39"/>
                  </a:lnTo>
                  <a:lnTo>
                    <a:pt x="202" y="32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7" name="Freeform 87"/>
            <p:cNvSpPr>
              <a:spLocks/>
            </p:cNvSpPr>
            <p:nvPr/>
          </p:nvSpPr>
          <p:spPr bwMode="auto">
            <a:xfrm>
              <a:off x="4957" y="1920"/>
              <a:ext cx="219" cy="381"/>
            </a:xfrm>
            <a:custGeom>
              <a:avLst/>
              <a:gdLst>
                <a:gd name="T0" fmla="*/ 785 w 848"/>
                <a:gd name="T1" fmla="*/ 201 h 1472"/>
                <a:gd name="T2" fmla="*/ 747 w 848"/>
                <a:gd name="T3" fmla="*/ 125 h 1472"/>
                <a:gd name="T4" fmla="*/ 700 w 848"/>
                <a:gd name="T5" fmla="*/ 61 h 1472"/>
                <a:gd name="T6" fmla="*/ 646 w 848"/>
                <a:gd name="T7" fmla="*/ 11 h 1472"/>
                <a:gd name="T8" fmla="*/ 607 w 848"/>
                <a:gd name="T9" fmla="*/ 11 h 1472"/>
                <a:gd name="T10" fmla="*/ 503 w 848"/>
                <a:gd name="T11" fmla="*/ 17 h 1472"/>
                <a:gd name="T12" fmla="*/ 376 w 848"/>
                <a:gd name="T13" fmla="*/ 123 h 1472"/>
                <a:gd name="T14" fmla="*/ 382 w 848"/>
                <a:gd name="T15" fmla="*/ 84 h 1472"/>
                <a:gd name="T16" fmla="*/ 337 w 848"/>
                <a:gd name="T17" fmla="*/ 91 h 1472"/>
                <a:gd name="T18" fmla="*/ 290 w 848"/>
                <a:gd name="T19" fmla="*/ 197 h 1472"/>
                <a:gd name="T20" fmla="*/ 222 w 848"/>
                <a:gd name="T21" fmla="*/ 306 h 1472"/>
                <a:gd name="T22" fmla="*/ 123 w 848"/>
                <a:gd name="T23" fmla="*/ 458 h 1472"/>
                <a:gd name="T24" fmla="*/ 48 w 848"/>
                <a:gd name="T25" fmla="*/ 610 h 1472"/>
                <a:gd name="T26" fmla="*/ 67 w 848"/>
                <a:gd name="T27" fmla="*/ 683 h 1472"/>
                <a:gd name="T28" fmla="*/ 88 w 848"/>
                <a:gd name="T29" fmla="*/ 628 h 1472"/>
                <a:gd name="T30" fmla="*/ 120 w 848"/>
                <a:gd name="T31" fmla="*/ 657 h 1472"/>
                <a:gd name="T32" fmla="*/ 108 w 848"/>
                <a:gd name="T33" fmla="*/ 694 h 1472"/>
                <a:gd name="T34" fmla="*/ 41 w 848"/>
                <a:gd name="T35" fmla="*/ 744 h 1472"/>
                <a:gd name="T36" fmla="*/ 50 w 848"/>
                <a:gd name="T37" fmla="*/ 771 h 1472"/>
                <a:gd name="T38" fmla="*/ 57 w 848"/>
                <a:gd name="T39" fmla="*/ 800 h 1472"/>
                <a:gd name="T40" fmla="*/ 74 w 848"/>
                <a:gd name="T41" fmla="*/ 838 h 1472"/>
                <a:gd name="T42" fmla="*/ 67 w 848"/>
                <a:gd name="T43" fmla="*/ 885 h 1472"/>
                <a:gd name="T44" fmla="*/ 126 w 848"/>
                <a:gd name="T45" fmla="*/ 881 h 1472"/>
                <a:gd name="T46" fmla="*/ 85 w 848"/>
                <a:gd name="T47" fmla="*/ 914 h 1472"/>
                <a:gd name="T48" fmla="*/ 106 w 848"/>
                <a:gd name="T49" fmla="*/ 934 h 1472"/>
                <a:gd name="T50" fmla="*/ 106 w 848"/>
                <a:gd name="T51" fmla="*/ 956 h 1472"/>
                <a:gd name="T52" fmla="*/ 115 w 848"/>
                <a:gd name="T53" fmla="*/ 994 h 1472"/>
                <a:gd name="T54" fmla="*/ 132 w 848"/>
                <a:gd name="T55" fmla="*/ 1045 h 1472"/>
                <a:gd name="T56" fmla="*/ 129 w 848"/>
                <a:gd name="T57" fmla="*/ 1108 h 1472"/>
                <a:gd name="T58" fmla="*/ 148 w 848"/>
                <a:gd name="T59" fmla="*/ 1149 h 1472"/>
                <a:gd name="T60" fmla="*/ 162 w 848"/>
                <a:gd name="T61" fmla="*/ 1169 h 1472"/>
                <a:gd name="T62" fmla="*/ 200 w 848"/>
                <a:gd name="T63" fmla="*/ 1197 h 1472"/>
                <a:gd name="T64" fmla="*/ 211 w 848"/>
                <a:gd name="T65" fmla="*/ 1238 h 1472"/>
                <a:gd name="T66" fmla="*/ 138 w 848"/>
                <a:gd name="T67" fmla="*/ 1196 h 1472"/>
                <a:gd name="T68" fmla="*/ 75 w 848"/>
                <a:gd name="T69" fmla="*/ 1082 h 1472"/>
                <a:gd name="T70" fmla="*/ 41 w 848"/>
                <a:gd name="T71" fmla="*/ 975 h 1472"/>
                <a:gd name="T72" fmla="*/ 13 w 848"/>
                <a:gd name="T73" fmla="*/ 1037 h 1472"/>
                <a:gd name="T74" fmla="*/ 97 w 848"/>
                <a:gd name="T75" fmla="*/ 1213 h 1472"/>
                <a:gd name="T76" fmla="*/ 246 w 848"/>
                <a:gd name="T77" fmla="*/ 1368 h 1472"/>
                <a:gd name="T78" fmla="*/ 388 w 848"/>
                <a:gd name="T79" fmla="*/ 1460 h 1472"/>
                <a:gd name="T80" fmla="*/ 456 w 848"/>
                <a:gd name="T81" fmla="*/ 1425 h 1472"/>
                <a:gd name="T82" fmla="*/ 457 w 848"/>
                <a:gd name="T83" fmla="*/ 1346 h 1472"/>
                <a:gd name="T84" fmla="*/ 488 w 848"/>
                <a:gd name="T85" fmla="*/ 1200 h 1472"/>
                <a:gd name="T86" fmla="*/ 602 w 848"/>
                <a:gd name="T87" fmla="*/ 1055 h 1472"/>
                <a:gd name="T88" fmla="*/ 701 w 848"/>
                <a:gd name="T89" fmla="*/ 930 h 1472"/>
                <a:gd name="T90" fmla="*/ 776 w 848"/>
                <a:gd name="T91" fmla="*/ 838 h 1472"/>
                <a:gd name="T92" fmla="*/ 808 w 848"/>
                <a:gd name="T93" fmla="*/ 758 h 1472"/>
                <a:gd name="T94" fmla="*/ 844 w 848"/>
                <a:gd name="T95" fmla="*/ 614 h 1472"/>
                <a:gd name="T96" fmla="*/ 848 w 848"/>
                <a:gd name="T97" fmla="*/ 535 h 1472"/>
                <a:gd name="T98" fmla="*/ 840 w 848"/>
                <a:gd name="T99" fmla="*/ 471 h 1472"/>
                <a:gd name="T100" fmla="*/ 800 w 848"/>
                <a:gd name="T101" fmla="*/ 457 h 1472"/>
                <a:gd name="T102" fmla="*/ 795 w 848"/>
                <a:gd name="T103" fmla="*/ 415 h 1472"/>
                <a:gd name="T104" fmla="*/ 762 w 848"/>
                <a:gd name="T105" fmla="*/ 373 h 1472"/>
                <a:gd name="T106" fmla="*/ 728 w 848"/>
                <a:gd name="T107" fmla="*/ 337 h 1472"/>
                <a:gd name="T108" fmla="*/ 750 w 848"/>
                <a:gd name="T109" fmla="*/ 298 h 1472"/>
                <a:gd name="T110" fmla="*/ 674 w 848"/>
                <a:gd name="T111" fmla="*/ 323 h 1472"/>
                <a:gd name="T112" fmla="*/ 629 w 848"/>
                <a:gd name="T113" fmla="*/ 337 h 1472"/>
                <a:gd name="T114" fmla="*/ 601 w 848"/>
                <a:gd name="T115" fmla="*/ 307 h 1472"/>
                <a:gd name="T116" fmla="*/ 682 w 848"/>
                <a:gd name="T117" fmla="*/ 246 h 1472"/>
                <a:gd name="T118" fmla="*/ 684 w 848"/>
                <a:gd name="T119" fmla="*/ 207 h 1472"/>
                <a:gd name="T120" fmla="*/ 732 w 848"/>
                <a:gd name="T121" fmla="*/ 178 h 1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8" h="1472">
                  <a:moveTo>
                    <a:pt x="732" y="178"/>
                  </a:moveTo>
                  <a:lnTo>
                    <a:pt x="742" y="190"/>
                  </a:lnTo>
                  <a:lnTo>
                    <a:pt x="753" y="199"/>
                  </a:lnTo>
                  <a:lnTo>
                    <a:pt x="765" y="207"/>
                  </a:lnTo>
                  <a:lnTo>
                    <a:pt x="775" y="209"/>
                  </a:lnTo>
                  <a:lnTo>
                    <a:pt x="781" y="208"/>
                  </a:lnTo>
                  <a:lnTo>
                    <a:pt x="785" y="201"/>
                  </a:lnTo>
                  <a:lnTo>
                    <a:pt x="781" y="188"/>
                  </a:lnTo>
                  <a:lnTo>
                    <a:pt x="772" y="167"/>
                  </a:lnTo>
                  <a:lnTo>
                    <a:pt x="770" y="161"/>
                  </a:lnTo>
                  <a:lnTo>
                    <a:pt x="766" y="154"/>
                  </a:lnTo>
                  <a:lnTo>
                    <a:pt x="760" y="145"/>
                  </a:lnTo>
                  <a:lnTo>
                    <a:pt x="753" y="135"/>
                  </a:lnTo>
                  <a:lnTo>
                    <a:pt x="747" y="125"/>
                  </a:lnTo>
                  <a:lnTo>
                    <a:pt x="742" y="115"/>
                  </a:lnTo>
                  <a:lnTo>
                    <a:pt x="738" y="107"/>
                  </a:lnTo>
                  <a:lnTo>
                    <a:pt x="737" y="101"/>
                  </a:lnTo>
                  <a:lnTo>
                    <a:pt x="730" y="98"/>
                  </a:lnTo>
                  <a:lnTo>
                    <a:pt x="721" y="89"/>
                  </a:lnTo>
                  <a:lnTo>
                    <a:pt x="711" y="77"/>
                  </a:lnTo>
                  <a:lnTo>
                    <a:pt x="700" y="61"/>
                  </a:lnTo>
                  <a:lnTo>
                    <a:pt x="689" y="47"/>
                  </a:lnTo>
                  <a:lnTo>
                    <a:pt x="679" y="32"/>
                  </a:lnTo>
                  <a:lnTo>
                    <a:pt x="669" y="21"/>
                  </a:lnTo>
                  <a:lnTo>
                    <a:pt x="661" y="14"/>
                  </a:lnTo>
                  <a:lnTo>
                    <a:pt x="658" y="12"/>
                  </a:lnTo>
                  <a:lnTo>
                    <a:pt x="652" y="11"/>
                  </a:lnTo>
                  <a:lnTo>
                    <a:pt x="646" y="11"/>
                  </a:lnTo>
                  <a:lnTo>
                    <a:pt x="641" y="12"/>
                  </a:lnTo>
                  <a:lnTo>
                    <a:pt x="635" y="12"/>
                  </a:lnTo>
                  <a:lnTo>
                    <a:pt x="630" y="13"/>
                  </a:lnTo>
                  <a:lnTo>
                    <a:pt x="624" y="14"/>
                  </a:lnTo>
                  <a:lnTo>
                    <a:pt x="621" y="14"/>
                  </a:lnTo>
                  <a:lnTo>
                    <a:pt x="617" y="13"/>
                  </a:lnTo>
                  <a:lnTo>
                    <a:pt x="607" y="11"/>
                  </a:lnTo>
                  <a:lnTo>
                    <a:pt x="594" y="8"/>
                  </a:lnTo>
                  <a:lnTo>
                    <a:pt x="577" y="4"/>
                  </a:lnTo>
                  <a:lnTo>
                    <a:pt x="561" y="2"/>
                  </a:lnTo>
                  <a:lnTo>
                    <a:pt x="544" y="0"/>
                  </a:lnTo>
                  <a:lnTo>
                    <a:pt x="529" y="1"/>
                  </a:lnTo>
                  <a:lnTo>
                    <a:pt x="521" y="3"/>
                  </a:lnTo>
                  <a:lnTo>
                    <a:pt x="503" y="17"/>
                  </a:lnTo>
                  <a:lnTo>
                    <a:pt x="485" y="31"/>
                  </a:lnTo>
                  <a:lnTo>
                    <a:pt x="467" y="47"/>
                  </a:lnTo>
                  <a:lnTo>
                    <a:pt x="448" y="63"/>
                  </a:lnTo>
                  <a:lnTo>
                    <a:pt x="430" y="79"/>
                  </a:lnTo>
                  <a:lnTo>
                    <a:pt x="412" y="96"/>
                  </a:lnTo>
                  <a:lnTo>
                    <a:pt x="393" y="110"/>
                  </a:lnTo>
                  <a:lnTo>
                    <a:pt x="376" y="123"/>
                  </a:lnTo>
                  <a:lnTo>
                    <a:pt x="374" y="118"/>
                  </a:lnTo>
                  <a:lnTo>
                    <a:pt x="374" y="112"/>
                  </a:lnTo>
                  <a:lnTo>
                    <a:pt x="376" y="107"/>
                  </a:lnTo>
                  <a:lnTo>
                    <a:pt x="377" y="101"/>
                  </a:lnTo>
                  <a:lnTo>
                    <a:pt x="379" y="96"/>
                  </a:lnTo>
                  <a:lnTo>
                    <a:pt x="380" y="90"/>
                  </a:lnTo>
                  <a:lnTo>
                    <a:pt x="382" y="84"/>
                  </a:lnTo>
                  <a:lnTo>
                    <a:pt x="383" y="79"/>
                  </a:lnTo>
                  <a:lnTo>
                    <a:pt x="376" y="70"/>
                  </a:lnTo>
                  <a:lnTo>
                    <a:pt x="368" y="67"/>
                  </a:lnTo>
                  <a:lnTo>
                    <a:pt x="360" y="68"/>
                  </a:lnTo>
                  <a:lnTo>
                    <a:pt x="352" y="72"/>
                  </a:lnTo>
                  <a:lnTo>
                    <a:pt x="344" y="80"/>
                  </a:lnTo>
                  <a:lnTo>
                    <a:pt x="337" y="91"/>
                  </a:lnTo>
                  <a:lnTo>
                    <a:pt x="330" y="103"/>
                  </a:lnTo>
                  <a:lnTo>
                    <a:pt x="322" y="118"/>
                  </a:lnTo>
                  <a:lnTo>
                    <a:pt x="315" y="135"/>
                  </a:lnTo>
                  <a:lnTo>
                    <a:pt x="309" y="150"/>
                  </a:lnTo>
                  <a:lnTo>
                    <a:pt x="302" y="167"/>
                  </a:lnTo>
                  <a:lnTo>
                    <a:pt x="295" y="183"/>
                  </a:lnTo>
                  <a:lnTo>
                    <a:pt x="290" y="197"/>
                  </a:lnTo>
                  <a:lnTo>
                    <a:pt x="284" y="209"/>
                  </a:lnTo>
                  <a:lnTo>
                    <a:pt x="280" y="220"/>
                  </a:lnTo>
                  <a:lnTo>
                    <a:pt x="275" y="228"/>
                  </a:lnTo>
                  <a:lnTo>
                    <a:pt x="263" y="247"/>
                  </a:lnTo>
                  <a:lnTo>
                    <a:pt x="250" y="266"/>
                  </a:lnTo>
                  <a:lnTo>
                    <a:pt x="236" y="286"/>
                  </a:lnTo>
                  <a:lnTo>
                    <a:pt x="222" y="306"/>
                  </a:lnTo>
                  <a:lnTo>
                    <a:pt x="207" y="327"/>
                  </a:lnTo>
                  <a:lnTo>
                    <a:pt x="193" y="349"/>
                  </a:lnTo>
                  <a:lnTo>
                    <a:pt x="178" y="370"/>
                  </a:lnTo>
                  <a:lnTo>
                    <a:pt x="164" y="392"/>
                  </a:lnTo>
                  <a:lnTo>
                    <a:pt x="149" y="414"/>
                  </a:lnTo>
                  <a:lnTo>
                    <a:pt x="136" y="436"/>
                  </a:lnTo>
                  <a:lnTo>
                    <a:pt x="123" y="458"/>
                  </a:lnTo>
                  <a:lnTo>
                    <a:pt x="109" y="480"/>
                  </a:lnTo>
                  <a:lnTo>
                    <a:pt x="97" y="502"/>
                  </a:lnTo>
                  <a:lnTo>
                    <a:pt x="86" y="525"/>
                  </a:lnTo>
                  <a:lnTo>
                    <a:pt x="75" y="547"/>
                  </a:lnTo>
                  <a:lnTo>
                    <a:pt x="66" y="568"/>
                  </a:lnTo>
                  <a:lnTo>
                    <a:pt x="57" y="589"/>
                  </a:lnTo>
                  <a:lnTo>
                    <a:pt x="48" y="610"/>
                  </a:lnTo>
                  <a:lnTo>
                    <a:pt x="39" y="631"/>
                  </a:lnTo>
                  <a:lnTo>
                    <a:pt x="33" y="649"/>
                  </a:lnTo>
                  <a:lnTo>
                    <a:pt x="32" y="665"/>
                  </a:lnTo>
                  <a:lnTo>
                    <a:pt x="36" y="678"/>
                  </a:lnTo>
                  <a:lnTo>
                    <a:pt x="47" y="686"/>
                  </a:lnTo>
                  <a:lnTo>
                    <a:pt x="66" y="690"/>
                  </a:lnTo>
                  <a:lnTo>
                    <a:pt x="67" y="683"/>
                  </a:lnTo>
                  <a:lnTo>
                    <a:pt x="68" y="674"/>
                  </a:lnTo>
                  <a:lnTo>
                    <a:pt x="70" y="666"/>
                  </a:lnTo>
                  <a:lnTo>
                    <a:pt x="74" y="657"/>
                  </a:lnTo>
                  <a:lnTo>
                    <a:pt x="78" y="648"/>
                  </a:lnTo>
                  <a:lnTo>
                    <a:pt x="81" y="641"/>
                  </a:lnTo>
                  <a:lnTo>
                    <a:pt x="85" y="634"/>
                  </a:lnTo>
                  <a:lnTo>
                    <a:pt x="88" y="628"/>
                  </a:lnTo>
                  <a:lnTo>
                    <a:pt x="93" y="631"/>
                  </a:lnTo>
                  <a:lnTo>
                    <a:pt x="97" y="634"/>
                  </a:lnTo>
                  <a:lnTo>
                    <a:pt x="103" y="638"/>
                  </a:lnTo>
                  <a:lnTo>
                    <a:pt x="108" y="643"/>
                  </a:lnTo>
                  <a:lnTo>
                    <a:pt x="113" y="647"/>
                  </a:lnTo>
                  <a:lnTo>
                    <a:pt x="117" y="653"/>
                  </a:lnTo>
                  <a:lnTo>
                    <a:pt x="120" y="657"/>
                  </a:lnTo>
                  <a:lnTo>
                    <a:pt x="124" y="662"/>
                  </a:lnTo>
                  <a:lnTo>
                    <a:pt x="121" y="667"/>
                  </a:lnTo>
                  <a:lnTo>
                    <a:pt x="121" y="670"/>
                  </a:lnTo>
                  <a:lnTo>
                    <a:pt x="121" y="673"/>
                  </a:lnTo>
                  <a:lnTo>
                    <a:pt x="124" y="678"/>
                  </a:lnTo>
                  <a:lnTo>
                    <a:pt x="118" y="685"/>
                  </a:lnTo>
                  <a:lnTo>
                    <a:pt x="108" y="694"/>
                  </a:lnTo>
                  <a:lnTo>
                    <a:pt x="97" y="703"/>
                  </a:lnTo>
                  <a:lnTo>
                    <a:pt x="85" y="712"/>
                  </a:lnTo>
                  <a:lnTo>
                    <a:pt x="72" y="720"/>
                  </a:lnTo>
                  <a:lnTo>
                    <a:pt x="60" y="726"/>
                  </a:lnTo>
                  <a:lnTo>
                    <a:pt x="49" y="731"/>
                  </a:lnTo>
                  <a:lnTo>
                    <a:pt x="41" y="733"/>
                  </a:lnTo>
                  <a:lnTo>
                    <a:pt x="41" y="744"/>
                  </a:lnTo>
                  <a:lnTo>
                    <a:pt x="45" y="755"/>
                  </a:lnTo>
                  <a:lnTo>
                    <a:pt x="48" y="758"/>
                  </a:lnTo>
                  <a:lnTo>
                    <a:pt x="52" y="761"/>
                  </a:lnTo>
                  <a:lnTo>
                    <a:pt x="56" y="764"/>
                  </a:lnTo>
                  <a:lnTo>
                    <a:pt x="59" y="766"/>
                  </a:lnTo>
                  <a:lnTo>
                    <a:pt x="56" y="768"/>
                  </a:lnTo>
                  <a:lnTo>
                    <a:pt x="50" y="771"/>
                  </a:lnTo>
                  <a:lnTo>
                    <a:pt x="45" y="775"/>
                  </a:lnTo>
                  <a:lnTo>
                    <a:pt x="41" y="777"/>
                  </a:lnTo>
                  <a:lnTo>
                    <a:pt x="43" y="784"/>
                  </a:lnTo>
                  <a:lnTo>
                    <a:pt x="47" y="790"/>
                  </a:lnTo>
                  <a:lnTo>
                    <a:pt x="49" y="794"/>
                  </a:lnTo>
                  <a:lnTo>
                    <a:pt x="52" y="798"/>
                  </a:lnTo>
                  <a:lnTo>
                    <a:pt x="57" y="800"/>
                  </a:lnTo>
                  <a:lnTo>
                    <a:pt x="60" y="803"/>
                  </a:lnTo>
                  <a:lnTo>
                    <a:pt x="65" y="807"/>
                  </a:lnTo>
                  <a:lnTo>
                    <a:pt x="70" y="810"/>
                  </a:lnTo>
                  <a:lnTo>
                    <a:pt x="68" y="818"/>
                  </a:lnTo>
                  <a:lnTo>
                    <a:pt x="67" y="823"/>
                  </a:lnTo>
                  <a:lnTo>
                    <a:pt x="69" y="830"/>
                  </a:lnTo>
                  <a:lnTo>
                    <a:pt x="74" y="838"/>
                  </a:lnTo>
                  <a:lnTo>
                    <a:pt x="66" y="845"/>
                  </a:lnTo>
                  <a:lnTo>
                    <a:pt x="57" y="849"/>
                  </a:lnTo>
                  <a:lnTo>
                    <a:pt x="48" y="852"/>
                  </a:lnTo>
                  <a:lnTo>
                    <a:pt x="41" y="853"/>
                  </a:lnTo>
                  <a:lnTo>
                    <a:pt x="45" y="872"/>
                  </a:lnTo>
                  <a:lnTo>
                    <a:pt x="53" y="882"/>
                  </a:lnTo>
                  <a:lnTo>
                    <a:pt x="67" y="885"/>
                  </a:lnTo>
                  <a:lnTo>
                    <a:pt x="84" y="882"/>
                  </a:lnTo>
                  <a:lnTo>
                    <a:pt x="99" y="878"/>
                  </a:lnTo>
                  <a:lnTo>
                    <a:pt x="116" y="872"/>
                  </a:lnTo>
                  <a:lnTo>
                    <a:pt x="129" y="869"/>
                  </a:lnTo>
                  <a:lnTo>
                    <a:pt x="138" y="870"/>
                  </a:lnTo>
                  <a:lnTo>
                    <a:pt x="133" y="875"/>
                  </a:lnTo>
                  <a:lnTo>
                    <a:pt x="126" y="881"/>
                  </a:lnTo>
                  <a:lnTo>
                    <a:pt x="119" y="887"/>
                  </a:lnTo>
                  <a:lnTo>
                    <a:pt x="113" y="894"/>
                  </a:lnTo>
                  <a:lnTo>
                    <a:pt x="106" y="900"/>
                  </a:lnTo>
                  <a:lnTo>
                    <a:pt x="98" y="905"/>
                  </a:lnTo>
                  <a:lnTo>
                    <a:pt x="90" y="908"/>
                  </a:lnTo>
                  <a:lnTo>
                    <a:pt x="84" y="909"/>
                  </a:lnTo>
                  <a:lnTo>
                    <a:pt x="85" y="914"/>
                  </a:lnTo>
                  <a:lnTo>
                    <a:pt x="86" y="919"/>
                  </a:lnTo>
                  <a:lnTo>
                    <a:pt x="87" y="926"/>
                  </a:lnTo>
                  <a:lnTo>
                    <a:pt x="88" y="930"/>
                  </a:lnTo>
                  <a:lnTo>
                    <a:pt x="91" y="930"/>
                  </a:lnTo>
                  <a:lnTo>
                    <a:pt x="96" y="931"/>
                  </a:lnTo>
                  <a:lnTo>
                    <a:pt x="100" y="933"/>
                  </a:lnTo>
                  <a:lnTo>
                    <a:pt x="106" y="934"/>
                  </a:lnTo>
                  <a:lnTo>
                    <a:pt x="111" y="936"/>
                  </a:lnTo>
                  <a:lnTo>
                    <a:pt x="116" y="937"/>
                  </a:lnTo>
                  <a:lnTo>
                    <a:pt x="120" y="939"/>
                  </a:lnTo>
                  <a:lnTo>
                    <a:pt x="124" y="941"/>
                  </a:lnTo>
                  <a:lnTo>
                    <a:pt x="119" y="944"/>
                  </a:lnTo>
                  <a:lnTo>
                    <a:pt x="113" y="949"/>
                  </a:lnTo>
                  <a:lnTo>
                    <a:pt x="106" y="956"/>
                  </a:lnTo>
                  <a:lnTo>
                    <a:pt x="99" y="958"/>
                  </a:lnTo>
                  <a:lnTo>
                    <a:pt x="105" y="966"/>
                  </a:lnTo>
                  <a:lnTo>
                    <a:pt x="111" y="972"/>
                  </a:lnTo>
                  <a:lnTo>
                    <a:pt x="118" y="978"/>
                  </a:lnTo>
                  <a:lnTo>
                    <a:pt x="124" y="986"/>
                  </a:lnTo>
                  <a:lnTo>
                    <a:pt x="120" y="988"/>
                  </a:lnTo>
                  <a:lnTo>
                    <a:pt x="115" y="994"/>
                  </a:lnTo>
                  <a:lnTo>
                    <a:pt x="108" y="999"/>
                  </a:lnTo>
                  <a:lnTo>
                    <a:pt x="103" y="1002"/>
                  </a:lnTo>
                  <a:lnTo>
                    <a:pt x="105" y="1013"/>
                  </a:lnTo>
                  <a:lnTo>
                    <a:pt x="109" y="1023"/>
                  </a:lnTo>
                  <a:lnTo>
                    <a:pt x="116" y="1032"/>
                  </a:lnTo>
                  <a:lnTo>
                    <a:pt x="124" y="1038"/>
                  </a:lnTo>
                  <a:lnTo>
                    <a:pt x="132" y="1045"/>
                  </a:lnTo>
                  <a:lnTo>
                    <a:pt x="140" y="1051"/>
                  </a:lnTo>
                  <a:lnTo>
                    <a:pt x="147" y="1057"/>
                  </a:lnTo>
                  <a:lnTo>
                    <a:pt x="153" y="1063"/>
                  </a:lnTo>
                  <a:lnTo>
                    <a:pt x="139" y="1083"/>
                  </a:lnTo>
                  <a:lnTo>
                    <a:pt x="132" y="1096"/>
                  </a:lnTo>
                  <a:lnTo>
                    <a:pt x="128" y="1104"/>
                  </a:lnTo>
                  <a:lnTo>
                    <a:pt x="129" y="1108"/>
                  </a:lnTo>
                  <a:lnTo>
                    <a:pt x="135" y="1111"/>
                  </a:lnTo>
                  <a:lnTo>
                    <a:pt x="144" y="1113"/>
                  </a:lnTo>
                  <a:lnTo>
                    <a:pt x="156" y="1119"/>
                  </a:lnTo>
                  <a:lnTo>
                    <a:pt x="171" y="1129"/>
                  </a:lnTo>
                  <a:lnTo>
                    <a:pt x="164" y="1134"/>
                  </a:lnTo>
                  <a:lnTo>
                    <a:pt x="156" y="1141"/>
                  </a:lnTo>
                  <a:lnTo>
                    <a:pt x="148" y="1149"/>
                  </a:lnTo>
                  <a:lnTo>
                    <a:pt x="142" y="1157"/>
                  </a:lnTo>
                  <a:lnTo>
                    <a:pt x="144" y="1158"/>
                  </a:lnTo>
                  <a:lnTo>
                    <a:pt x="147" y="1160"/>
                  </a:lnTo>
                  <a:lnTo>
                    <a:pt x="148" y="1162"/>
                  </a:lnTo>
                  <a:lnTo>
                    <a:pt x="149" y="1167"/>
                  </a:lnTo>
                  <a:lnTo>
                    <a:pt x="155" y="1168"/>
                  </a:lnTo>
                  <a:lnTo>
                    <a:pt x="162" y="1169"/>
                  </a:lnTo>
                  <a:lnTo>
                    <a:pt x="169" y="1172"/>
                  </a:lnTo>
                  <a:lnTo>
                    <a:pt x="178" y="1177"/>
                  </a:lnTo>
                  <a:lnTo>
                    <a:pt x="186" y="1181"/>
                  </a:lnTo>
                  <a:lnTo>
                    <a:pt x="193" y="1186"/>
                  </a:lnTo>
                  <a:lnTo>
                    <a:pt x="200" y="1190"/>
                  </a:lnTo>
                  <a:lnTo>
                    <a:pt x="203" y="1194"/>
                  </a:lnTo>
                  <a:lnTo>
                    <a:pt x="200" y="1197"/>
                  </a:lnTo>
                  <a:lnTo>
                    <a:pt x="196" y="1200"/>
                  </a:lnTo>
                  <a:lnTo>
                    <a:pt x="192" y="1203"/>
                  </a:lnTo>
                  <a:lnTo>
                    <a:pt x="188" y="1206"/>
                  </a:lnTo>
                  <a:lnTo>
                    <a:pt x="192" y="1214"/>
                  </a:lnTo>
                  <a:lnTo>
                    <a:pt x="198" y="1225"/>
                  </a:lnTo>
                  <a:lnTo>
                    <a:pt x="205" y="1232"/>
                  </a:lnTo>
                  <a:lnTo>
                    <a:pt x="211" y="1238"/>
                  </a:lnTo>
                  <a:lnTo>
                    <a:pt x="202" y="1242"/>
                  </a:lnTo>
                  <a:lnTo>
                    <a:pt x="192" y="1242"/>
                  </a:lnTo>
                  <a:lnTo>
                    <a:pt x="182" y="1238"/>
                  </a:lnTo>
                  <a:lnTo>
                    <a:pt x="171" y="1231"/>
                  </a:lnTo>
                  <a:lnTo>
                    <a:pt x="159" y="1222"/>
                  </a:lnTo>
                  <a:lnTo>
                    <a:pt x="149" y="1210"/>
                  </a:lnTo>
                  <a:lnTo>
                    <a:pt x="138" y="1196"/>
                  </a:lnTo>
                  <a:lnTo>
                    <a:pt x="127" y="1181"/>
                  </a:lnTo>
                  <a:lnTo>
                    <a:pt x="117" y="1164"/>
                  </a:lnTo>
                  <a:lnTo>
                    <a:pt x="107" y="1148"/>
                  </a:lnTo>
                  <a:lnTo>
                    <a:pt x="98" y="1130"/>
                  </a:lnTo>
                  <a:lnTo>
                    <a:pt x="89" y="1113"/>
                  </a:lnTo>
                  <a:lnTo>
                    <a:pt x="81" y="1097"/>
                  </a:lnTo>
                  <a:lnTo>
                    <a:pt x="75" y="1082"/>
                  </a:lnTo>
                  <a:lnTo>
                    <a:pt x="70" y="1068"/>
                  </a:lnTo>
                  <a:lnTo>
                    <a:pt x="66" y="1057"/>
                  </a:lnTo>
                  <a:lnTo>
                    <a:pt x="62" y="1042"/>
                  </a:lnTo>
                  <a:lnTo>
                    <a:pt x="58" y="1024"/>
                  </a:lnTo>
                  <a:lnTo>
                    <a:pt x="53" y="1006"/>
                  </a:lnTo>
                  <a:lnTo>
                    <a:pt x="48" y="989"/>
                  </a:lnTo>
                  <a:lnTo>
                    <a:pt x="41" y="975"/>
                  </a:lnTo>
                  <a:lnTo>
                    <a:pt x="32" y="964"/>
                  </a:lnTo>
                  <a:lnTo>
                    <a:pt x="23" y="958"/>
                  </a:lnTo>
                  <a:lnTo>
                    <a:pt x="12" y="958"/>
                  </a:lnTo>
                  <a:lnTo>
                    <a:pt x="2" y="967"/>
                  </a:lnTo>
                  <a:lnTo>
                    <a:pt x="0" y="986"/>
                  </a:lnTo>
                  <a:lnTo>
                    <a:pt x="4" y="1009"/>
                  </a:lnTo>
                  <a:lnTo>
                    <a:pt x="13" y="1037"/>
                  </a:lnTo>
                  <a:lnTo>
                    <a:pt x="23" y="1065"/>
                  </a:lnTo>
                  <a:lnTo>
                    <a:pt x="36" y="1092"/>
                  </a:lnTo>
                  <a:lnTo>
                    <a:pt x="45" y="1114"/>
                  </a:lnTo>
                  <a:lnTo>
                    <a:pt x="51" y="1129"/>
                  </a:lnTo>
                  <a:lnTo>
                    <a:pt x="65" y="1158"/>
                  </a:lnTo>
                  <a:lnTo>
                    <a:pt x="80" y="1187"/>
                  </a:lnTo>
                  <a:lnTo>
                    <a:pt x="97" y="1213"/>
                  </a:lnTo>
                  <a:lnTo>
                    <a:pt x="116" y="1239"/>
                  </a:lnTo>
                  <a:lnTo>
                    <a:pt x="136" y="1264"/>
                  </a:lnTo>
                  <a:lnTo>
                    <a:pt x="156" y="1287"/>
                  </a:lnTo>
                  <a:lnTo>
                    <a:pt x="178" y="1309"/>
                  </a:lnTo>
                  <a:lnTo>
                    <a:pt x="201" y="1329"/>
                  </a:lnTo>
                  <a:lnTo>
                    <a:pt x="223" y="1349"/>
                  </a:lnTo>
                  <a:lnTo>
                    <a:pt x="246" y="1368"/>
                  </a:lnTo>
                  <a:lnTo>
                    <a:pt x="270" y="1385"/>
                  </a:lnTo>
                  <a:lnTo>
                    <a:pt x="292" y="1402"/>
                  </a:lnTo>
                  <a:lnTo>
                    <a:pt x="314" y="1416"/>
                  </a:lnTo>
                  <a:lnTo>
                    <a:pt x="335" y="1430"/>
                  </a:lnTo>
                  <a:lnTo>
                    <a:pt x="357" y="1442"/>
                  </a:lnTo>
                  <a:lnTo>
                    <a:pt x="376" y="1453"/>
                  </a:lnTo>
                  <a:lnTo>
                    <a:pt x="388" y="1460"/>
                  </a:lnTo>
                  <a:lnTo>
                    <a:pt x="401" y="1465"/>
                  </a:lnTo>
                  <a:lnTo>
                    <a:pt x="417" y="1471"/>
                  </a:lnTo>
                  <a:lnTo>
                    <a:pt x="430" y="1472"/>
                  </a:lnTo>
                  <a:lnTo>
                    <a:pt x="442" y="1470"/>
                  </a:lnTo>
                  <a:lnTo>
                    <a:pt x="451" y="1462"/>
                  </a:lnTo>
                  <a:lnTo>
                    <a:pt x="457" y="1447"/>
                  </a:lnTo>
                  <a:lnTo>
                    <a:pt x="456" y="1425"/>
                  </a:lnTo>
                  <a:lnTo>
                    <a:pt x="455" y="1414"/>
                  </a:lnTo>
                  <a:lnTo>
                    <a:pt x="454" y="1403"/>
                  </a:lnTo>
                  <a:lnTo>
                    <a:pt x="453" y="1391"/>
                  </a:lnTo>
                  <a:lnTo>
                    <a:pt x="453" y="1379"/>
                  </a:lnTo>
                  <a:lnTo>
                    <a:pt x="454" y="1367"/>
                  </a:lnTo>
                  <a:lnTo>
                    <a:pt x="455" y="1356"/>
                  </a:lnTo>
                  <a:lnTo>
                    <a:pt x="457" y="1346"/>
                  </a:lnTo>
                  <a:lnTo>
                    <a:pt x="459" y="1337"/>
                  </a:lnTo>
                  <a:lnTo>
                    <a:pt x="455" y="1316"/>
                  </a:lnTo>
                  <a:lnTo>
                    <a:pt x="455" y="1294"/>
                  </a:lnTo>
                  <a:lnTo>
                    <a:pt x="458" y="1271"/>
                  </a:lnTo>
                  <a:lnTo>
                    <a:pt x="466" y="1248"/>
                  </a:lnTo>
                  <a:lnTo>
                    <a:pt x="476" y="1223"/>
                  </a:lnTo>
                  <a:lnTo>
                    <a:pt x="488" y="1200"/>
                  </a:lnTo>
                  <a:lnTo>
                    <a:pt x="503" y="1177"/>
                  </a:lnTo>
                  <a:lnTo>
                    <a:pt x="518" y="1153"/>
                  </a:lnTo>
                  <a:lnTo>
                    <a:pt x="535" y="1131"/>
                  </a:lnTo>
                  <a:lnTo>
                    <a:pt x="552" y="1110"/>
                  </a:lnTo>
                  <a:lnTo>
                    <a:pt x="570" y="1090"/>
                  </a:lnTo>
                  <a:lnTo>
                    <a:pt x="586" y="1072"/>
                  </a:lnTo>
                  <a:lnTo>
                    <a:pt x="602" y="1055"/>
                  </a:lnTo>
                  <a:lnTo>
                    <a:pt x="616" y="1041"/>
                  </a:lnTo>
                  <a:lnTo>
                    <a:pt x="630" y="1028"/>
                  </a:lnTo>
                  <a:lnTo>
                    <a:pt x="640" y="1018"/>
                  </a:lnTo>
                  <a:lnTo>
                    <a:pt x="651" y="1005"/>
                  </a:lnTo>
                  <a:lnTo>
                    <a:pt x="665" y="984"/>
                  </a:lnTo>
                  <a:lnTo>
                    <a:pt x="683" y="958"/>
                  </a:lnTo>
                  <a:lnTo>
                    <a:pt x="701" y="930"/>
                  </a:lnTo>
                  <a:lnTo>
                    <a:pt x="719" y="904"/>
                  </a:lnTo>
                  <a:lnTo>
                    <a:pt x="737" y="881"/>
                  </a:lnTo>
                  <a:lnTo>
                    <a:pt x="752" y="865"/>
                  </a:lnTo>
                  <a:lnTo>
                    <a:pt x="765" y="859"/>
                  </a:lnTo>
                  <a:lnTo>
                    <a:pt x="766" y="855"/>
                  </a:lnTo>
                  <a:lnTo>
                    <a:pt x="770" y="847"/>
                  </a:lnTo>
                  <a:lnTo>
                    <a:pt x="776" y="838"/>
                  </a:lnTo>
                  <a:lnTo>
                    <a:pt x="781" y="827"/>
                  </a:lnTo>
                  <a:lnTo>
                    <a:pt x="788" y="817"/>
                  </a:lnTo>
                  <a:lnTo>
                    <a:pt x="795" y="808"/>
                  </a:lnTo>
                  <a:lnTo>
                    <a:pt x="799" y="801"/>
                  </a:lnTo>
                  <a:lnTo>
                    <a:pt x="801" y="799"/>
                  </a:lnTo>
                  <a:lnTo>
                    <a:pt x="804" y="779"/>
                  </a:lnTo>
                  <a:lnTo>
                    <a:pt x="808" y="758"/>
                  </a:lnTo>
                  <a:lnTo>
                    <a:pt x="815" y="736"/>
                  </a:lnTo>
                  <a:lnTo>
                    <a:pt x="823" y="715"/>
                  </a:lnTo>
                  <a:lnTo>
                    <a:pt x="830" y="693"/>
                  </a:lnTo>
                  <a:lnTo>
                    <a:pt x="837" y="671"/>
                  </a:lnTo>
                  <a:lnTo>
                    <a:pt x="842" y="647"/>
                  </a:lnTo>
                  <a:lnTo>
                    <a:pt x="844" y="623"/>
                  </a:lnTo>
                  <a:lnTo>
                    <a:pt x="844" y="614"/>
                  </a:lnTo>
                  <a:lnTo>
                    <a:pt x="844" y="603"/>
                  </a:lnTo>
                  <a:lnTo>
                    <a:pt x="843" y="592"/>
                  </a:lnTo>
                  <a:lnTo>
                    <a:pt x="843" y="579"/>
                  </a:lnTo>
                  <a:lnTo>
                    <a:pt x="844" y="567"/>
                  </a:lnTo>
                  <a:lnTo>
                    <a:pt x="844" y="555"/>
                  </a:lnTo>
                  <a:lnTo>
                    <a:pt x="846" y="544"/>
                  </a:lnTo>
                  <a:lnTo>
                    <a:pt x="848" y="535"/>
                  </a:lnTo>
                  <a:lnTo>
                    <a:pt x="847" y="529"/>
                  </a:lnTo>
                  <a:lnTo>
                    <a:pt x="845" y="521"/>
                  </a:lnTo>
                  <a:lnTo>
                    <a:pt x="844" y="512"/>
                  </a:lnTo>
                  <a:lnTo>
                    <a:pt x="843" y="501"/>
                  </a:lnTo>
                  <a:lnTo>
                    <a:pt x="842" y="490"/>
                  </a:lnTo>
                  <a:lnTo>
                    <a:pt x="842" y="480"/>
                  </a:lnTo>
                  <a:lnTo>
                    <a:pt x="840" y="471"/>
                  </a:lnTo>
                  <a:lnTo>
                    <a:pt x="840" y="463"/>
                  </a:lnTo>
                  <a:lnTo>
                    <a:pt x="836" y="463"/>
                  </a:lnTo>
                  <a:lnTo>
                    <a:pt x="829" y="462"/>
                  </a:lnTo>
                  <a:lnTo>
                    <a:pt x="823" y="461"/>
                  </a:lnTo>
                  <a:lnTo>
                    <a:pt x="815" y="460"/>
                  </a:lnTo>
                  <a:lnTo>
                    <a:pt x="807" y="459"/>
                  </a:lnTo>
                  <a:lnTo>
                    <a:pt x="800" y="457"/>
                  </a:lnTo>
                  <a:lnTo>
                    <a:pt x="795" y="456"/>
                  </a:lnTo>
                  <a:lnTo>
                    <a:pt x="790" y="453"/>
                  </a:lnTo>
                  <a:lnTo>
                    <a:pt x="813" y="434"/>
                  </a:lnTo>
                  <a:lnTo>
                    <a:pt x="820" y="423"/>
                  </a:lnTo>
                  <a:lnTo>
                    <a:pt x="818" y="417"/>
                  </a:lnTo>
                  <a:lnTo>
                    <a:pt x="809" y="415"/>
                  </a:lnTo>
                  <a:lnTo>
                    <a:pt x="795" y="415"/>
                  </a:lnTo>
                  <a:lnTo>
                    <a:pt x="779" y="417"/>
                  </a:lnTo>
                  <a:lnTo>
                    <a:pt x="765" y="417"/>
                  </a:lnTo>
                  <a:lnTo>
                    <a:pt x="755" y="414"/>
                  </a:lnTo>
                  <a:lnTo>
                    <a:pt x="774" y="397"/>
                  </a:lnTo>
                  <a:lnTo>
                    <a:pt x="779" y="385"/>
                  </a:lnTo>
                  <a:lnTo>
                    <a:pt x="775" y="378"/>
                  </a:lnTo>
                  <a:lnTo>
                    <a:pt x="762" y="373"/>
                  </a:lnTo>
                  <a:lnTo>
                    <a:pt x="745" y="370"/>
                  </a:lnTo>
                  <a:lnTo>
                    <a:pt x="727" y="368"/>
                  </a:lnTo>
                  <a:lnTo>
                    <a:pt x="709" y="364"/>
                  </a:lnTo>
                  <a:lnTo>
                    <a:pt x="697" y="360"/>
                  </a:lnTo>
                  <a:lnTo>
                    <a:pt x="704" y="352"/>
                  </a:lnTo>
                  <a:lnTo>
                    <a:pt x="716" y="344"/>
                  </a:lnTo>
                  <a:lnTo>
                    <a:pt x="728" y="337"/>
                  </a:lnTo>
                  <a:lnTo>
                    <a:pt x="741" y="331"/>
                  </a:lnTo>
                  <a:lnTo>
                    <a:pt x="755" y="324"/>
                  </a:lnTo>
                  <a:lnTo>
                    <a:pt x="766" y="316"/>
                  </a:lnTo>
                  <a:lnTo>
                    <a:pt x="772" y="308"/>
                  </a:lnTo>
                  <a:lnTo>
                    <a:pt x="776" y="298"/>
                  </a:lnTo>
                  <a:lnTo>
                    <a:pt x="762" y="298"/>
                  </a:lnTo>
                  <a:lnTo>
                    <a:pt x="750" y="298"/>
                  </a:lnTo>
                  <a:lnTo>
                    <a:pt x="739" y="300"/>
                  </a:lnTo>
                  <a:lnTo>
                    <a:pt x="728" y="301"/>
                  </a:lnTo>
                  <a:lnTo>
                    <a:pt x="717" y="304"/>
                  </a:lnTo>
                  <a:lnTo>
                    <a:pt x="706" y="307"/>
                  </a:lnTo>
                  <a:lnTo>
                    <a:pt x="693" y="313"/>
                  </a:lnTo>
                  <a:lnTo>
                    <a:pt x="679" y="321"/>
                  </a:lnTo>
                  <a:lnTo>
                    <a:pt x="674" y="323"/>
                  </a:lnTo>
                  <a:lnTo>
                    <a:pt x="668" y="326"/>
                  </a:lnTo>
                  <a:lnTo>
                    <a:pt x="661" y="330"/>
                  </a:lnTo>
                  <a:lnTo>
                    <a:pt x="654" y="333"/>
                  </a:lnTo>
                  <a:lnTo>
                    <a:pt x="646" y="336"/>
                  </a:lnTo>
                  <a:lnTo>
                    <a:pt x="640" y="337"/>
                  </a:lnTo>
                  <a:lnTo>
                    <a:pt x="633" y="339"/>
                  </a:lnTo>
                  <a:lnTo>
                    <a:pt x="629" y="337"/>
                  </a:lnTo>
                  <a:lnTo>
                    <a:pt x="629" y="332"/>
                  </a:lnTo>
                  <a:lnTo>
                    <a:pt x="626" y="326"/>
                  </a:lnTo>
                  <a:lnTo>
                    <a:pt x="623" y="321"/>
                  </a:lnTo>
                  <a:lnTo>
                    <a:pt x="617" y="316"/>
                  </a:lnTo>
                  <a:lnTo>
                    <a:pt x="612" y="313"/>
                  </a:lnTo>
                  <a:lnTo>
                    <a:pt x="606" y="310"/>
                  </a:lnTo>
                  <a:lnTo>
                    <a:pt x="601" y="307"/>
                  </a:lnTo>
                  <a:lnTo>
                    <a:pt x="596" y="305"/>
                  </a:lnTo>
                  <a:lnTo>
                    <a:pt x="607" y="297"/>
                  </a:lnTo>
                  <a:lnTo>
                    <a:pt x="620" y="287"/>
                  </a:lnTo>
                  <a:lnTo>
                    <a:pt x="634" y="276"/>
                  </a:lnTo>
                  <a:lnTo>
                    <a:pt x="651" y="265"/>
                  </a:lnTo>
                  <a:lnTo>
                    <a:pt x="667" y="255"/>
                  </a:lnTo>
                  <a:lnTo>
                    <a:pt x="682" y="246"/>
                  </a:lnTo>
                  <a:lnTo>
                    <a:pt x="696" y="241"/>
                  </a:lnTo>
                  <a:lnTo>
                    <a:pt x="708" y="238"/>
                  </a:lnTo>
                  <a:lnTo>
                    <a:pt x="704" y="228"/>
                  </a:lnTo>
                  <a:lnTo>
                    <a:pt x="697" y="220"/>
                  </a:lnTo>
                  <a:lnTo>
                    <a:pt x="687" y="216"/>
                  </a:lnTo>
                  <a:lnTo>
                    <a:pt x="679" y="212"/>
                  </a:lnTo>
                  <a:lnTo>
                    <a:pt x="684" y="207"/>
                  </a:lnTo>
                  <a:lnTo>
                    <a:pt x="691" y="201"/>
                  </a:lnTo>
                  <a:lnTo>
                    <a:pt x="698" y="196"/>
                  </a:lnTo>
                  <a:lnTo>
                    <a:pt x="704" y="190"/>
                  </a:lnTo>
                  <a:lnTo>
                    <a:pt x="711" y="186"/>
                  </a:lnTo>
                  <a:lnTo>
                    <a:pt x="719" y="181"/>
                  </a:lnTo>
                  <a:lnTo>
                    <a:pt x="726" y="179"/>
                  </a:lnTo>
                  <a:lnTo>
                    <a:pt x="732" y="178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8" name="Freeform 88"/>
            <p:cNvSpPr>
              <a:spLocks/>
            </p:cNvSpPr>
            <p:nvPr/>
          </p:nvSpPr>
          <p:spPr bwMode="auto">
            <a:xfrm>
              <a:off x="5092" y="1951"/>
              <a:ext cx="176" cy="347"/>
            </a:xfrm>
            <a:custGeom>
              <a:avLst/>
              <a:gdLst>
                <a:gd name="T0" fmla="*/ 377 w 683"/>
                <a:gd name="T1" fmla="*/ 182 h 1341"/>
                <a:gd name="T2" fmla="*/ 377 w 683"/>
                <a:gd name="T3" fmla="*/ 238 h 1341"/>
                <a:gd name="T4" fmla="*/ 378 w 683"/>
                <a:gd name="T5" fmla="*/ 312 h 1341"/>
                <a:gd name="T6" fmla="*/ 390 w 683"/>
                <a:gd name="T7" fmla="*/ 420 h 1341"/>
                <a:gd name="T8" fmla="*/ 401 w 683"/>
                <a:gd name="T9" fmla="*/ 517 h 1341"/>
                <a:gd name="T10" fmla="*/ 442 w 683"/>
                <a:gd name="T11" fmla="*/ 548 h 1341"/>
                <a:gd name="T12" fmla="*/ 416 w 683"/>
                <a:gd name="T13" fmla="*/ 583 h 1341"/>
                <a:gd name="T14" fmla="*/ 404 w 683"/>
                <a:gd name="T15" fmla="*/ 611 h 1341"/>
                <a:gd name="T16" fmla="*/ 402 w 683"/>
                <a:gd name="T17" fmla="*/ 632 h 1341"/>
                <a:gd name="T18" fmla="*/ 385 w 683"/>
                <a:gd name="T19" fmla="*/ 659 h 1341"/>
                <a:gd name="T20" fmla="*/ 401 w 683"/>
                <a:gd name="T21" fmla="*/ 695 h 1341"/>
                <a:gd name="T22" fmla="*/ 409 w 683"/>
                <a:gd name="T23" fmla="*/ 727 h 1341"/>
                <a:gd name="T24" fmla="*/ 482 w 683"/>
                <a:gd name="T25" fmla="*/ 722 h 1341"/>
                <a:gd name="T26" fmla="*/ 424 w 683"/>
                <a:gd name="T27" fmla="*/ 780 h 1341"/>
                <a:gd name="T28" fmla="*/ 324 w 683"/>
                <a:gd name="T29" fmla="*/ 869 h 1341"/>
                <a:gd name="T30" fmla="*/ 363 w 683"/>
                <a:gd name="T31" fmla="*/ 769 h 1341"/>
                <a:gd name="T32" fmla="*/ 335 w 683"/>
                <a:gd name="T33" fmla="*/ 724 h 1341"/>
                <a:gd name="T34" fmla="*/ 277 w 683"/>
                <a:gd name="T35" fmla="*/ 831 h 1341"/>
                <a:gd name="T36" fmla="*/ 200 w 683"/>
                <a:gd name="T37" fmla="*/ 929 h 1341"/>
                <a:gd name="T38" fmla="*/ 176 w 683"/>
                <a:gd name="T39" fmla="*/ 1015 h 1341"/>
                <a:gd name="T40" fmla="*/ 296 w 683"/>
                <a:gd name="T41" fmla="*/ 925 h 1341"/>
                <a:gd name="T42" fmla="*/ 254 w 683"/>
                <a:gd name="T43" fmla="*/ 986 h 1341"/>
                <a:gd name="T44" fmla="*/ 196 w 683"/>
                <a:gd name="T45" fmla="*/ 1062 h 1341"/>
                <a:gd name="T46" fmla="*/ 288 w 683"/>
                <a:gd name="T47" fmla="*/ 1061 h 1341"/>
                <a:gd name="T48" fmla="*/ 284 w 683"/>
                <a:gd name="T49" fmla="*/ 1102 h 1341"/>
                <a:gd name="T50" fmla="*/ 187 w 683"/>
                <a:gd name="T51" fmla="*/ 1139 h 1341"/>
                <a:gd name="T52" fmla="*/ 90 w 683"/>
                <a:gd name="T53" fmla="*/ 1180 h 1341"/>
                <a:gd name="T54" fmla="*/ 89 w 683"/>
                <a:gd name="T55" fmla="*/ 1111 h 1341"/>
                <a:gd name="T56" fmla="*/ 22 w 683"/>
                <a:gd name="T57" fmla="*/ 1153 h 1341"/>
                <a:gd name="T58" fmla="*/ 3 w 683"/>
                <a:gd name="T59" fmla="*/ 1299 h 1341"/>
                <a:gd name="T60" fmla="*/ 31 w 683"/>
                <a:gd name="T61" fmla="*/ 1338 h 1341"/>
                <a:gd name="T62" fmla="*/ 191 w 683"/>
                <a:gd name="T63" fmla="*/ 1268 h 1341"/>
                <a:gd name="T64" fmla="*/ 321 w 683"/>
                <a:gd name="T65" fmla="*/ 1236 h 1341"/>
                <a:gd name="T66" fmla="*/ 445 w 683"/>
                <a:gd name="T67" fmla="*/ 1177 h 1341"/>
                <a:gd name="T68" fmla="*/ 575 w 683"/>
                <a:gd name="T69" fmla="*/ 1081 h 1341"/>
                <a:gd name="T70" fmla="*/ 580 w 683"/>
                <a:gd name="T71" fmla="*/ 1021 h 1341"/>
                <a:gd name="T72" fmla="*/ 508 w 683"/>
                <a:gd name="T73" fmla="*/ 1031 h 1341"/>
                <a:gd name="T74" fmla="*/ 503 w 683"/>
                <a:gd name="T75" fmla="*/ 984 h 1341"/>
                <a:gd name="T76" fmla="*/ 603 w 683"/>
                <a:gd name="T77" fmla="*/ 937 h 1341"/>
                <a:gd name="T78" fmla="*/ 561 w 683"/>
                <a:gd name="T79" fmla="*/ 884 h 1341"/>
                <a:gd name="T80" fmla="*/ 555 w 683"/>
                <a:gd name="T81" fmla="*/ 820 h 1341"/>
                <a:gd name="T82" fmla="*/ 615 w 683"/>
                <a:gd name="T83" fmla="*/ 774 h 1341"/>
                <a:gd name="T84" fmla="*/ 565 w 683"/>
                <a:gd name="T85" fmla="*/ 713 h 1341"/>
                <a:gd name="T86" fmla="*/ 598 w 683"/>
                <a:gd name="T87" fmla="*/ 684 h 1341"/>
                <a:gd name="T88" fmla="*/ 625 w 683"/>
                <a:gd name="T89" fmla="*/ 648 h 1341"/>
                <a:gd name="T90" fmla="*/ 646 w 683"/>
                <a:gd name="T91" fmla="*/ 783 h 1341"/>
                <a:gd name="T92" fmla="*/ 615 w 683"/>
                <a:gd name="T93" fmla="*/ 878 h 1341"/>
                <a:gd name="T94" fmla="*/ 677 w 683"/>
                <a:gd name="T95" fmla="*/ 842 h 1341"/>
                <a:gd name="T96" fmla="*/ 683 w 683"/>
                <a:gd name="T97" fmla="*/ 689 h 1341"/>
                <a:gd name="T98" fmla="*/ 667 w 683"/>
                <a:gd name="T99" fmla="*/ 517 h 1341"/>
                <a:gd name="T100" fmla="*/ 613 w 683"/>
                <a:gd name="T101" fmla="*/ 365 h 1341"/>
                <a:gd name="T102" fmla="*/ 562 w 683"/>
                <a:gd name="T103" fmla="*/ 264 h 1341"/>
                <a:gd name="T104" fmla="*/ 527 w 683"/>
                <a:gd name="T105" fmla="*/ 206 h 1341"/>
                <a:gd name="T106" fmla="*/ 493 w 683"/>
                <a:gd name="T107" fmla="*/ 143 h 1341"/>
                <a:gd name="T108" fmla="*/ 484 w 683"/>
                <a:gd name="T109" fmla="*/ 88 h 1341"/>
                <a:gd name="T110" fmla="*/ 421 w 683"/>
                <a:gd name="T111" fmla="*/ 8 h 1341"/>
                <a:gd name="T112" fmla="*/ 401 w 683"/>
                <a:gd name="T113" fmla="*/ 52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83" h="1341">
                  <a:moveTo>
                    <a:pt x="395" y="94"/>
                  </a:moveTo>
                  <a:lnTo>
                    <a:pt x="392" y="104"/>
                  </a:lnTo>
                  <a:lnTo>
                    <a:pt x="389" y="117"/>
                  </a:lnTo>
                  <a:lnTo>
                    <a:pt x="385" y="131"/>
                  </a:lnTo>
                  <a:lnTo>
                    <a:pt x="382" y="148"/>
                  </a:lnTo>
                  <a:lnTo>
                    <a:pt x="378" y="165"/>
                  </a:lnTo>
                  <a:lnTo>
                    <a:pt x="377" y="182"/>
                  </a:lnTo>
                  <a:lnTo>
                    <a:pt x="376" y="196"/>
                  </a:lnTo>
                  <a:lnTo>
                    <a:pt x="378" y="208"/>
                  </a:lnTo>
                  <a:lnTo>
                    <a:pt x="377" y="215"/>
                  </a:lnTo>
                  <a:lnTo>
                    <a:pt x="377" y="221"/>
                  </a:lnTo>
                  <a:lnTo>
                    <a:pt x="377" y="227"/>
                  </a:lnTo>
                  <a:lnTo>
                    <a:pt x="377" y="233"/>
                  </a:lnTo>
                  <a:lnTo>
                    <a:pt x="377" y="238"/>
                  </a:lnTo>
                  <a:lnTo>
                    <a:pt x="378" y="245"/>
                  </a:lnTo>
                  <a:lnTo>
                    <a:pt x="378" y="251"/>
                  </a:lnTo>
                  <a:lnTo>
                    <a:pt x="378" y="257"/>
                  </a:lnTo>
                  <a:lnTo>
                    <a:pt x="375" y="263"/>
                  </a:lnTo>
                  <a:lnTo>
                    <a:pt x="376" y="280"/>
                  </a:lnTo>
                  <a:lnTo>
                    <a:pt x="377" y="295"/>
                  </a:lnTo>
                  <a:lnTo>
                    <a:pt x="378" y="312"/>
                  </a:lnTo>
                  <a:lnTo>
                    <a:pt x="380" y="328"/>
                  </a:lnTo>
                  <a:lnTo>
                    <a:pt x="382" y="343"/>
                  </a:lnTo>
                  <a:lnTo>
                    <a:pt x="383" y="359"/>
                  </a:lnTo>
                  <a:lnTo>
                    <a:pt x="385" y="374"/>
                  </a:lnTo>
                  <a:lnTo>
                    <a:pt x="386" y="389"/>
                  </a:lnTo>
                  <a:lnTo>
                    <a:pt x="389" y="404"/>
                  </a:lnTo>
                  <a:lnTo>
                    <a:pt x="390" y="420"/>
                  </a:lnTo>
                  <a:lnTo>
                    <a:pt x="391" y="436"/>
                  </a:lnTo>
                  <a:lnTo>
                    <a:pt x="393" y="451"/>
                  </a:lnTo>
                  <a:lnTo>
                    <a:pt x="394" y="467"/>
                  </a:lnTo>
                  <a:lnTo>
                    <a:pt x="394" y="484"/>
                  </a:lnTo>
                  <a:lnTo>
                    <a:pt x="395" y="499"/>
                  </a:lnTo>
                  <a:lnTo>
                    <a:pt x="395" y="516"/>
                  </a:lnTo>
                  <a:lnTo>
                    <a:pt x="401" y="517"/>
                  </a:lnTo>
                  <a:lnTo>
                    <a:pt x="406" y="519"/>
                  </a:lnTo>
                  <a:lnTo>
                    <a:pt x="413" y="524"/>
                  </a:lnTo>
                  <a:lnTo>
                    <a:pt x="419" y="528"/>
                  </a:lnTo>
                  <a:lnTo>
                    <a:pt x="424" y="534"/>
                  </a:lnTo>
                  <a:lnTo>
                    <a:pt x="431" y="539"/>
                  </a:lnTo>
                  <a:lnTo>
                    <a:pt x="436" y="544"/>
                  </a:lnTo>
                  <a:lnTo>
                    <a:pt x="442" y="548"/>
                  </a:lnTo>
                  <a:lnTo>
                    <a:pt x="436" y="555"/>
                  </a:lnTo>
                  <a:lnTo>
                    <a:pt x="428" y="564"/>
                  </a:lnTo>
                  <a:lnTo>
                    <a:pt x="417" y="573"/>
                  </a:lnTo>
                  <a:lnTo>
                    <a:pt x="410" y="576"/>
                  </a:lnTo>
                  <a:lnTo>
                    <a:pt x="412" y="577"/>
                  </a:lnTo>
                  <a:lnTo>
                    <a:pt x="415" y="579"/>
                  </a:lnTo>
                  <a:lnTo>
                    <a:pt x="416" y="583"/>
                  </a:lnTo>
                  <a:lnTo>
                    <a:pt x="417" y="587"/>
                  </a:lnTo>
                  <a:lnTo>
                    <a:pt x="422" y="588"/>
                  </a:lnTo>
                  <a:lnTo>
                    <a:pt x="423" y="592"/>
                  </a:lnTo>
                  <a:lnTo>
                    <a:pt x="421" y="596"/>
                  </a:lnTo>
                  <a:lnTo>
                    <a:pt x="416" y="601"/>
                  </a:lnTo>
                  <a:lnTo>
                    <a:pt x="411" y="606"/>
                  </a:lnTo>
                  <a:lnTo>
                    <a:pt x="404" y="611"/>
                  </a:lnTo>
                  <a:lnTo>
                    <a:pt x="400" y="614"/>
                  </a:lnTo>
                  <a:lnTo>
                    <a:pt x="395" y="615"/>
                  </a:lnTo>
                  <a:lnTo>
                    <a:pt x="396" y="618"/>
                  </a:lnTo>
                  <a:lnTo>
                    <a:pt x="397" y="623"/>
                  </a:lnTo>
                  <a:lnTo>
                    <a:pt x="399" y="626"/>
                  </a:lnTo>
                  <a:lnTo>
                    <a:pt x="400" y="631"/>
                  </a:lnTo>
                  <a:lnTo>
                    <a:pt x="402" y="632"/>
                  </a:lnTo>
                  <a:lnTo>
                    <a:pt x="405" y="634"/>
                  </a:lnTo>
                  <a:lnTo>
                    <a:pt x="407" y="637"/>
                  </a:lnTo>
                  <a:lnTo>
                    <a:pt x="410" y="642"/>
                  </a:lnTo>
                  <a:lnTo>
                    <a:pt x="404" y="646"/>
                  </a:lnTo>
                  <a:lnTo>
                    <a:pt x="397" y="652"/>
                  </a:lnTo>
                  <a:lnTo>
                    <a:pt x="392" y="656"/>
                  </a:lnTo>
                  <a:lnTo>
                    <a:pt x="385" y="659"/>
                  </a:lnTo>
                  <a:lnTo>
                    <a:pt x="392" y="666"/>
                  </a:lnTo>
                  <a:lnTo>
                    <a:pt x="399" y="674"/>
                  </a:lnTo>
                  <a:lnTo>
                    <a:pt x="405" y="681"/>
                  </a:lnTo>
                  <a:lnTo>
                    <a:pt x="413" y="686"/>
                  </a:lnTo>
                  <a:lnTo>
                    <a:pt x="409" y="689"/>
                  </a:lnTo>
                  <a:lnTo>
                    <a:pt x="405" y="692"/>
                  </a:lnTo>
                  <a:lnTo>
                    <a:pt x="401" y="695"/>
                  </a:lnTo>
                  <a:lnTo>
                    <a:pt x="396" y="700"/>
                  </a:lnTo>
                  <a:lnTo>
                    <a:pt x="391" y="704"/>
                  </a:lnTo>
                  <a:lnTo>
                    <a:pt x="386" y="708"/>
                  </a:lnTo>
                  <a:lnTo>
                    <a:pt x="383" y="711"/>
                  </a:lnTo>
                  <a:lnTo>
                    <a:pt x="378" y="713"/>
                  </a:lnTo>
                  <a:lnTo>
                    <a:pt x="391" y="722"/>
                  </a:lnTo>
                  <a:lnTo>
                    <a:pt x="409" y="727"/>
                  </a:lnTo>
                  <a:lnTo>
                    <a:pt x="431" y="727"/>
                  </a:lnTo>
                  <a:lnTo>
                    <a:pt x="452" y="724"/>
                  </a:lnTo>
                  <a:lnTo>
                    <a:pt x="472" y="721"/>
                  </a:lnTo>
                  <a:lnTo>
                    <a:pt x="487" y="718"/>
                  </a:lnTo>
                  <a:lnTo>
                    <a:pt x="493" y="716"/>
                  </a:lnTo>
                  <a:lnTo>
                    <a:pt x="489" y="719"/>
                  </a:lnTo>
                  <a:lnTo>
                    <a:pt x="482" y="722"/>
                  </a:lnTo>
                  <a:lnTo>
                    <a:pt x="472" y="727"/>
                  </a:lnTo>
                  <a:lnTo>
                    <a:pt x="462" y="733"/>
                  </a:lnTo>
                  <a:lnTo>
                    <a:pt x="451" y="741"/>
                  </a:lnTo>
                  <a:lnTo>
                    <a:pt x="441" y="750"/>
                  </a:lnTo>
                  <a:lnTo>
                    <a:pt x="432" y="760"/>
                  </a:lnTo>
                  <a:lnTo>
                    <a:pt x="426" y="770"/>
                  </a:lnTo>
                  <a:lnTo>
                    <a:pt x="424" y="780"/>
                  </a:lnTo>
                  <a:lnTo>
                    <a:pt x="432" y="784"/>
                  </a:lnTo>
                  <a:lnTo>
                    <a:pt x="423" y="796"/>
                  </a:lnTo>
                  <a:lnTo>
                    <a:pt x="407" y="810"/>
                  </a:lnTo>
                  <a:lnTo>
                    <a:pt x="389" y="827"/>
                  </a:lnTo>
                  <a:lnTo>
                    <a:pt x="366" y="844"/>
                  </a:lnTo>
                  <a:lnTo>
                    <a:pt x="344" y="858"/>
                  </a:lnTo>
                  <a:lnTo>
                    <a:pt x="324" y="869"/>
                  </a:lnTo>
                  <a:lnTo>
                    <a:pt x="306" y="875"/>
                  </a:lnTo>
                  <a:lnTo>
                    <a:pt x="295" y="872"/>
                  </a:lnTo>
                  <a:lnTo>
                    <a:pt x="308" y="855"/>
                  </a:lnTo>
                  <a:lnTo>
                    <a:pt x="323" y="835"/>
                  </a:lnTo>
                  <a:lnTo>
                    <a:pt x="339" y="813"/>
                  </a:lnTo>
                  <a:lnTo>
                    <a:pt x="353" y="791"/>
                  </a:lnTo>
                  <a:lnTo>
                    <a:pt x="363" y="769"/>
                  </a:lnTo>
                  <a:lnTo>
                    <a:pt x="367" y="749"/>
                  </a:lnTo>
                  <a:lnTo>
                    <a:pt x="364" y="730"/>
                  </a:lnTo>
                  <a:lnTo>
                    <a:pt x="349" y="713"/>
                  </a:lnTo>
                  <a:lnTo>
                    <a:pt x="346" y="715"/>
                  </a:lnTo>
                  <a:lnTo>
                    <a:pt x="343" y="719"/>
                  </a:lnTo>
                  <a:lnTo>
                    <a:pt x="338" y="722"/>
                  </a:lnTo>
                  <a:lnTo>
                    <a:pt x="335" y="724"/>
                  </a:lnTo>
                  <a:lnTo>
                    <a:pt x="333" y="735"/>
                  </a:lnTo>
                  <a:lnTo>
                    <a:pt x="327" y="751"/>
                  </a:lnTo>
                  <a:lnTo>
                    <a:pt x="318" y="769"/>
                  </a:lnTo>
                  <a:lnTo>
                    <a:pt x="308" y="788"/>
                  </a:lnTo>
                  <a:lnTo>
                    <a:pt x="297" y="806"/>
                  </a:lnTo>
                  <a:lnTo>
                    <a:pt x="287" y="820"/>
                  </a:lnTo>
                  <a:lnTo>
                    <a:pt x="277" y="831"/>
                  </a:lnTo>
                  <a:lnTo>
                    <a:pt x="270" y="835"/>
                  </a:lnTo>
                  <a:lnTo>
                    <a:pt x="267" y="845"/>
                  </a:lnTo>
                  <a:lnTo>
                    <a:pt x="258" y="859"/>
                  </a:lnTo>
                  <a:lnTo>
                    <a:pt x="246" y="876"/>
                  </a:lnTo>
                  <a:lnTo>
                    <a:pt x="230" y="895"/>
                  </a:lnTo>
                  <a:lnTo>
                    <a:pt x="215" y="913"/>
                  </a:lnTo>
                  <a:lnTo>
                    <a:pt x="200" y="929"/>
                  </a:lnTo>
                  <a:lnTo>
                    <a:pt x="188" y="944"/>
                  </a:lnTo>
                  <a:lnTo>
                    <a:pt x="180" y="955"/>
                  </a:lnTo>
                  <a:lnTo>
                    <a:pt x="153" y="1000"/>
                  </a:lnTo>
                  <a:lnTo>
                    <a:pt x="142" y="1025"/>
                  </a:lnTo>
                  <a:lnTo>
                    <a:pt x="143" y="1035"/>
                  </a:lnTo>
                  <a:lnTo>
                    <a:pt x="156" y="1031"/>
                  </a:lnTo>
                  <a:lnTo>
                    <a:pt x="176" y="1015"/>
                  </a:lnTo>
                  <a:lnTo>
                    <a:pt x="198" y="992"/>
                  </a:lnTo>
                  <a:lnTo>
                    <a:pt x="222" y="964"/>
                  </a:lnTo>
                  <a:lnTo>
                    <a:pt x="245" y="933"/>
                  </a:lnTo>
                  <a:lnTo>
                    <a:pt x="253" y="928"/>
                  </a:lnTo>
                  <a:lnTo>
                    <a:pt x="266" y="925"/>
                  </a:lnTo>
                  <a:lnTo>
                    <a:pt x="282" y="924"/>
                  </a:lnTo>
                  <a:lnTo>
                    <a:pt x="296" y="925"/>
                  </a:lnTo>
                  <a:lnTo>
                    <a:pt x="308" y="928"/>
                  </a:lnTo>
                  <a:lnTo>
                    <a:pt x="315" y="934"/>
                  </a:lnTo>
                  <a:lnTo>
                    <a:pt x="312" y="940"/>
                  </a:lnTo>
                  <a:lnTo>
                    <a:pt x="298" y="949"/>
                  </a:lnTo>
                  <a:lnTo>
                    <a:pt x="283" y="959"/>
                  </a:lnTo>
                  <a:lnTo>
                    <a:pt x="267" y="972"/>
                  </a:lnTo>
                  <a:lnTo>
                    <a:pt x="254" y="986"/>
                  </a:lnTo>
                  <a:lnTo>
                    <a:pt x="239" y="1002"/>
                  </a:lnTo>
                  <a:lnTo>
                    <a:pt x="226" y="1017"/>
                  </a:lnTo>
                  <a:lnTo>
                    <a:pt x="214" y="1032"/>
                  </a:lnTo>
                  <a:lnTo>
                    <a:pt x="202" y="1044"/>
                  </a:lnTo>
                  <a:lnTo>
                    <a:pt x="191" y="1054"/>
                  </a:lnTo>
                  <a:lnTo>
                    <a:pt x="193" y="1059"/>
                  </a:lnTo>
                  <a:lnTo>
                    <a:pt x="196" y="1062"/>
                  </a:lnTo>
                  <a:lnTo>
                    <a:pt x="197" y="1066"/>
                  </a:lnTo>
                  <a:lnTo>
                    <a:pt x="198" y="1071"/>
                  </a:lnTo>
                  <a:lnTo>
                    <a:pt x="212" y="1070"/>
                  </a:lnTo>
                  <a:lnTo>
                    <a:pt x="230" y="1068"/>
                  </a:lnTo>
                  <a:lnTo>
                    <a:pt x="249" y="1065"/>
                  </a:lnTo>
                  <a:lnTo>
                    <a:pt x="269" y="1062"/>
                  </a:lnTo>
                  <a:lnTo>
                    <a:pt x="288" y="1061"/>
                  </a:lnTo>
                  <a:lnTo>
                    <a:pt x="306" y="1062"/>
                  </a:lnTo>
                  <a:lnTo>
                    <a:pt x="323" y="1064"/>
                  </a:lnTo>
                  <a:lnTo>
                    <a:pt x="335" y="1071"/>
                  </a:lnTo>
                  <a:lnTo>
                    <a:pt x="323" y="1080"/>
                  </a:lnTo>
                  <a:lnTo>
                    <a:pt x="310" y="1088"/>
                  </a:lnTo>
                  <a:lnTo>
                    <a:pt x="297" y="1095"/>
                  </a:lnTo>
                  <a:lnTo>
                    <a:pt x="284" y="1102"/>
                  </a:lnTo>
                  <a:lnTo>
                    <a:pt x="270" y="1108"/>
                  </a:lnTo>
                  <a:lnTo>
                    <a:pt x="256" y="1113"/>
                  </a:lnTo>
                  <a:lnTo>
                    <a:pt x="242" y="1119"/>
                  </a:lnTo>
                  <a:lnTo>
                    <a:pt x="229" y="1124"/>
                  </a:lnTo>
                  <a:lnTo>
                    <a:pt x="215" y="1129"/>
                  </a:lnTo>
                  <a:lnTo>
                    <a:pt x="201" y="1134"/>
                  </a:lnTo>
                  <a:lnTo>
                    <a:pt x="187" y="1139"/>
                  </a:lnTo>
                  <a:lnTo>
                    <a:pt x="173" y="1144"/>
                  </a:lnTo>
                  <a:lnTo>
                    <a:pt x="160" y="1150"/>
                  </a:lnTo>
                  <a:lnTo>
                    <a:pt x="147" y="1156"/>
                  </a:lnTo>
                  <a:lnTo>
                    <a:pt x="134" y="1162"/>
                  </a:lnTo>
                  <a:lnTo>
                    <a:pt x="122" y="1169"/>
                  </a:lnTo>
                  <a:lnTo>
                    <a:pt x="105" y="1177"/>
                  </a:lnTo>
                  <a:lnTo>
                    <a:pt x="90" y="1180"/>
                  </a:lnTo>
                  <a:lnTo>
                    <a:pt x="78" y="1179"/>
                  </a:lnTo>
                  <a:lnTo>
                    <a:pt x="69" y="1173"/>
                  </a:lnTo>
                  <a:lnTo>
                    <a:pt x="65" y="1166"/>
                  </a:lnTo>
                  <a:lnTo>
                    <a:pt x="67" y="1154"/>
                  </a:lnTo>
                  <a:lnTo>
                    <a:pt x="78" y="1141"/>
                  </a:lnTo>
                  <a:lnTo>
                    <a:pt x="96" y="1125"/>
                  </a:lnTo>
                  <a:lnTo>
                    <a:pt x="89" y="1111"/>
                  </a:lnTo>
                  <a:lnTo>
                    <a:pt x="80" y="1107"/>
                  </a:lnTo>
                  <a:lnTo>
                    <a:pt x="70" y="1110"/>
                  </a:lnTo>
                  <a:lnTo>
                    <a:pt x="60" y="1119"/>
                  </a:lnTo>
                  <a:lnTo>
                    <a:pt x="49" y="1130"/>
                  </a:lnTo>
                  <a:lnTo>
                    <a:pt x="39" y="1141"/>
                  </a:lnTo>
                  <a:lnTo>
                    <a:pt x="30" y="1150"/>
                  </a:lnTo>
                  <a:lnTo>
                    <a:pt x="22" y="1153"/>
                  </a:lnTo>
                  <a:lnTo>
                    <a:pt x="21" y="1167"/>
                  </a:lnTo>
                  <a:lnTo>
                    <a:pt x="20" y="1186"/>
                  </a:lnTo>
                  <a:lnTo>
                    <a:pt x="17" y="1208"/>
                  </a:lnTo>
                  <a:lnTo>
                    <a:pt x="14" y="1232"/>
                  </a:lnTo>
                  <a:lnTo>
                    <a:pt x="10" y="1257"/>
                  </a:lnTo>
                  <a:lnTo>
                    <a:pt x="6" y="1279"/>
                  </a:lnTo>
                  <a:lnTo>
                    <a:pt x="3" y="1299"/>
                  </a:lnTo>
                  <a:lnTo>
                    <a:pt x="0" y="1313"/>
                  </a:lnTo>
                  <a:lnTo>
                    <a:pt x="2" y="1317"/>
                  </a:lnTo>
                  <a:lnTo>
                    <a:pt x="5" y="1320"/>
                  </a:lnTo>
                  <a:lnTo>
                    <a:pt x="6" y="1324"/>
                  </a:lnTo>
                  <a:lnTo>
                    <a:pt x="7" y="1328"/>
                  </a:lnTo>
                  <a:lnTo>
                    <a:pt x="14" y="1323"/>
                  </a:lnTo>
                  <a:lnTo>
                    <a:pt x="31" y="1338"/>
                  </a:lnTo>
                  <a:lnTo>
                    <a:pt x="52" y="1341"/>
                  </a:lnTo>
                  <a:lnTo>
                    <a:pt x="75" y="1334"/>
                  </a:lnTo>
                  <a:lnTo>
                    <a:pt x="100" y="1320"/>
                  </a:lnTo>
                  <a:lnTo>
                    <a:pt x="125" y="1304"/>
                  </a:lnTo>
                  <a:lnTo>
                    <a:pt x="150" y="1287"/>
                  </a:lnTo>
                  <a:lnTo>
                    <a:pt x="172" y="1275"/>
                  </a:lnTo>
                  <a:lnTo>
                    <a:pt x="191" y="1268"/>
                  </a:lnTo>
                  <a:lnTo>
                    <a:pt x="209" y="1265"/>
                  </a:lnTo>
                  <a:lnTo>
                    <a:pt x="228" y="1261"/>
                  </a:lnTo>
                  <a:lnTo>
                    <a:pt x="247" y="1257"/>
                  </a:lnTo>
                  <a:lnTo>
                    <a:pt x="265" y="1253"/>
                  </a:lnTo>
                  <a:lnTo>
                    <a:pt x="284" y="1247"/>
                  </a:lnTo>
                  <a:lnTo>
                    <a:pt x="303" y="1241"/>
                  </a:lnTo>
                  <a:lnTo>
                    <a:pt x="321" y="1236"/>
                  </a:lnTo>
                  <a:lnTo>
                    <a:pt x="339" y="1229"/>
                  </a:lnTo>
                  <a:lnTo>
                    <a:pt x="357" y="1222"/>
                  </a:lnTo>
                  <a:lnTo>
                    <a:pt x="375" y="1215"/>
                  </a:lnTo>
                  <a:lnTo>
                    <a:pt x="394" y="1206"/>
                  </a:lnTo>
                  <a:lnTo>
                    <a:pt x="411" y="1197"/>
                  </a:lnTo>
                  <a:lnTo>
                    <a:pt x="429" y="1187"/>
                  </a:lnTo>
                  <a:lnTo>
                    <a:pt x="445" y="1177"/>
                  </a:lnTo>
                  <a:lnTo>
                    <a:pt x="462" y="1166"/>
                  </a:lnTo>
                  <a:lnTo>
                    <a:pt x="479" y="1153"/>
                  </a:lnTo>
                  <a:lnTo>
                    <a:pt x="496" y="1142"/>
                  </a:lnTo>
                  <a:lnTo>
                    <a:pt x="514" y="1130"/>
                  </a:lnTo>
                  <a:lnTo>
                    <a:pt x="535" y="1115"/>
                  </a:lnTo>
                  <a:lnTo>
                    <a:pt x="556" y="1099"/>
                  </a:lnTo>
                  <a:lnTo>
                    <a:pt x="575" y="1081"/>
                  </a:lnTo>
                  <a:lnTo>
                    <a:pt x="592" y="1061"/>
                  </a:lnTo>
                  <a:lnTo>
                    <a:pt x="608" y="1040"/>
                  </a:lnTo>
                  <a:lnTo>
                    <a:pt x="618" y="1015"/>
                  </a:lnTo>
                  <a:lnTo>
                    <a:pt x="607" y="1010"/>
                  </a:lnTo>
                  <a:lnTo>
                    <a:pt x="597" y="1010"/>
                  </a:lnTo>
                  <a:lnTo>
                    <a:pt x="588" y="1014"/>
                  </a:lnTo>
                  <a:lnTo>
                    <a:pt x="580" y="1021"/>
                  </a:lnTo>
                  <a:lnTo>
                    <a:pt x="572" y="1029"/>
                  </a:lnTo>
                  <a:lnTo>
                    <a:pt x="565" y="1039"/>
                  </a:lnTo>
                  <a:lnTo>
                    <a:pt x="556" y="1046"/>
                  </a:lnTo>
                  <a:lnTo>
                    <a:pt x="547" y="1054"/>
                  </a:lnTo>
                  <a:lnTo>
                    <a:pt x="538" y="1046"/>
                  </a:lnTo>
                  <a:lnTo>
                    <a:pt x="524" y="1039"/>
                  </a:lnTo>
                  <a:lnTo>
                    <a:pt x="508" y="1031"/>
                  </a:lnTo>
                  <a:lnTo>
                    <a:pt x="492" y="1024"/>
                  </a:lnTo>
                  <a:lnTo>
                    <a:pt x="478" y="1017"/>
                  </a:lnTo>
                  <a:lnTo>
                    <a:pt x="469" y="1012"/>
                  </a:lnTo>
                  <a:lnTo>
                    <a:pt x="467" y="1005"/>
                  </a:lnTo>
                  <a:lnTo>
                    <a:pt x="474" y="1000"/>
                  </a:lnTo>
                  <a:lnTo>
                    <a:pt x="488" y="993"/>
                  </a:lnTo>
                  <a:lnTo>
                    <a:pt x="503" y="984"/>
                  </a:lnTo>
                  <a:lnTo>
                    <a:pt x="521" y="975"/>
                  </a:lnTo>
                  <a:lnTo>
                    <a:pt x="540" y="965"/>
                  </a:lnTo>
                  <a:lnTo>
                    <a:pt x="559" y="957"/>
                  </a:lnTo>
                  <a:lnTo>
                    <a:pt x="577" y="950"/>
                  </a:lnTo>
                  <a:lnTo>
                    <a:pt x="594" y="946"/>
                  </a:lnTo>
                  <a:lnTo>
                    <a:pt x="608" y="944"/>
                  </a:lnTo>
                  <a:lnTo>
                    <a:pt x="603" y="937"/>
                  </a:lnTo>
                  <a:lnTo>
                    <a:pt x="594" y="928"/>
                  </a:lnTo>
                  <a:lnTo>
                    <a:pt x="584" y="918"/>
                  </a:lnTo>
                  <a:lnTo>
                    <a:pt x="574" y="908"/>
                  </a:lnTo>
                  <a:lnTo>
                    <a:pt x="566" y="898"/>
                  </a:lnTo>
                  <a:lnTo>
                    <a:pt x="559" y="890"/>
                  </a:lnTo>
                  <a:lnTo>
                    <a:pt x="558" y="886"/>
                  </a:lnTo>
                  <a:lnTo>
                    <a:pt x="561" y="884"/>
                  </a:lnTo>
                  <a:lnTo>
                    <a:pt x="559" y="876"/>
                  </a:lnTo>
                  <a:lnTo>
                    <a:pt x="555" y="866"/>
                  </a:lnTo>
                  <a:lnTo>
                    <a:pt x="549" y="856"/>
                  </a:lnTo>
                  <a:lnTo>
                    <a:pt x="543" y="845"/>
                  </a:lnTo>
                  <a:lnTo>
                    <a:pt x="542" y="835"/>
                  </a:lnTo>
                  <a:lnTo>
                    <a:pt x="545" y="826"/>
                  </a:lnTo>
                  <a:lnTo>
                    <a:pt x="555" y="820"/>
                  </a:lnTo>
                  <a:lnTo>
                    <a:pt x="572" y="818"/>
                  </a:lnTo>
                  <a:lnTo>
                    <a:pt x="575" y="805"/>
                  </a:lnTo>
                  <a:lnTo>
                    <a:pt x="580" y="794"/>
                  </a:lnTo>
                  <a:lnTo>
                    <a:pt x="588" y="788"/>
                  </a:lnTo>
                  <a:lnTo>
                    <a:pt x="598" y="783"/>
                  </a:lnTo>
                  <a:lnTo>
                    <a:pt x="607" y="780"/>
                  </a:lnTo>
                  <a:lnTo>
                    <a:pt x="615" y="774"/>
                  </a:lnTo>
                  <a:lnTo>
                    <a:pt x="620" y="768"/>
                  </a:lnTo>
                  <a:lnTo>
                    <a:pt x="623" y="758"/>
                  </a:lnTo>
                  <a:lnTo>
                    <a:pt x="617" y="754"/>
                  </a:lnTo>
                  <a:lnTo>
                    <a:pt x="617" y="745"/>
                  </a:lnTo>
                  <a:lnTo>
                    <a:pt x="619" y="737"/>
                  </a:lnTo>
                  <a:lnTo>
                    <a:pt x="623" y="730"/>
                  </a:lnTo>
                  <a:lnTo>
                    <a:pt x="565" y="713"/>
                  </a:lnTo>
                  <a:lnTo>
                    <a:pt x="572" y="702"/>
                  </a:lnTo>
                  <a:lnTo>
                    <a:pt x="578" y="696"/>
                  </a:lnTo>
                  <a:lnTo>
                    <a:pt x="582" y="693"/>
                  </a:lnTo>
                  <a:lnTo>
                    <a:pt x="587" y="692"/>
                  </a:lnTo>
                  <a:lnTo>
                    <a:pt x="590" y="691"/>
                  </a:lnTo>
                  <a:lnTo>
                    <a:pt x="594" y="689"/>
                  </a:lnTo>
                  <a:lnTo>
                    <a:pt x="598" y="684"/>
                  </a:lnTo>
                  <a:lnTo>
                    <a:pt x="605" y="675"/>
                  </a:lnTo>
                  <a:lnTo>
                    <a:pt x="601" y="673"/>
                  </a:lnTo>
                  <a:lnTo>
                    <a:pt x="596" y="670"/>
                  </a:lnTo>
                  <a:lnTo>
                    <a:pt x="590" y="666"/>
                  </a:lnTo>
                  <a:lnTo>
                    <a:pt x="586" y="664"/>
                  </a:lnTo>
                  <a:lnTo>
                    <a:pt x="608" y="651"/>
                  </a:lnTo>
                  <a:lnTo>
                    <a:pt x="625" y="648"/>
                  </a:lnTo>
                  <a:lnTo>
                    <a:pt x="636" y="654"/>
                  </a:lnTo>
                  <a:lnTo>
                    <a:pt x="643" y="667"/>
                  </a:lnTo>
                  <a:lnTo>
                    <a:pt x="646" y="688"/>
                  </a:lnTo>
                  <a:lnTo>
                    <a:pt x="647" y="713"/>
                  </a:lnTo>
                  <a:lnTo>
                    <a:pt x="647" y="742"/>
                  </a:lnTo>
                  <a:lnTo>
                    <a:pt x="647" y="774"/>
                  </a:lnTo>
                  <a:lnTo>
                    <a:pt x="646" y="783"/>
                  </a:lnTo>
                  <a:lnTo>
                    <a:pt x="644" y="797"/>
                  </a:lnTo>
                  <a:lnTo>
                    <a:pt x="640" y="815"/>
                  </a:lnTo>
                  <a:lnTo>
                    <a:pt x="636" y="832"/>
                  </a:lnTo>
                  <a:lnTo>
                    <a:pt x="631" y="849"/>
                  </a:lnTo>
                  <a:lnTo>
                    <a:pt x="626" y="864"/>
                  </a:lnTo>
                  <a:lnTo>
                    <a:pt x="620" y="875"/>
                  </a:lnTo>
                  <a:lnTo>
                    <a:pt x="615" y="878"/>
                  </a:lnTo>
                  <a:lnTo>
                    <a:pt x="617" y="888"/>
                  </a:lnTo>
                  <a:lnTo>
                    <a:pt x="625" y="891"/>
                  </a:lnTo>
                  <a:lnTo>
                    <a:pt x="635" y="888"/>
                  </a:lnTo>
                  <a:lnTo>
                    <a:pt x="647" y="880"/>
                  </a:lnTo>
                  <a:lnTo>
                    <a:pt x="659" y="869"/>
                  </a:lnTo>
                  <a:lnTo>
                    <a:pt x="669" y="856"/>
                  </a:lnTo>
                  <a:lnTo>
                    <a:pt x="677" y="842"/>
                  </a:lnTo>
                  <a:lnTo>
                    <a:pt x="679" y="829"/>
                  </a:lnTo>
                  <a:lnTo>
                    <a:pt x="676" y="823"/>
                  </a:lnTo>
                  <a:lnTo>
                    <a:pt x="678" y="796"/>
                  </a:lnTo>
                  <a:lnTo>
                    <a:pt x="679" y="768"/>
                  </a:lnTo>
                  <a:lnTo>
                    <a:pt x="682" y="741"/>
                  </a:lnTo>
                  <a:lnTo>
                    <a:pt x="683" y="714"/>
                  </a:lnTo>
                  <a:lnTo>
                    <a:pt x="683" y="689"/>
                  </a:lnTo>
                  <a:lnTo>
                    <a:pt x="683" y="663"/>
                  </a:lnTo>
                  <a:lnTo>
                    <a:pt x="682" y="638"/>
                  </a:lnTo>
                  <a:lnTo>
                    <a:pt x="681" y="614"/>
                  </a:lnTo>
                  <a:lnTo>
                    <a:pt x="678" y="589"/>
                  </a:lnTo>
                  <a:lnTo>
                    <a:pt x="676" y="565"/>
                  </a:lnTo>
                  <a:lnTo>
                    <a:pt x="672" y="540"/>
                  </a:lnTo>
                  <a:lnTo>
                    <a:pt x="667" y="517"/>
                  </a:lnTo>
                  <a:lnTo>
                    <a:pt x="662" y="492"/>
                  </a:lnTo>
                  <a:lnTo>
                    <a:pt x="655" y="467"/>
                  </a:lnTo>
                  <a:lnTo>
                    <a:pt x="646" y="442"/>
                  </a:lnTo>
                  <a:lnTo>
                    <a:pt x="637" y="417"/>
                  </a:lnTo>
                  <a:lnTo>
                    <a:pt x="629" y="400"/>
                  </a:lnTo>
                  <a:lnTo>
                    <a:pt x="621" y="383"/>
                  </a:lnTo>
                  <a:lnTo>
                    <a:pt x="613" y="365"/>
                  </a:lnTo>
                  <a:lnTo>
                    <a:pt x="605" y="348"/>
                  </a:lnTo>
                  <a:lnTo>
                    <a:pt x="596" y="331"/>
                  </a:lnTo>
                  <a:lnTo>
                    <a:pt x="587" y="313"/>
                  </a:lnTo>
                  <a:lnTo>
                    <a:pt x="579" y="296"/>
                  </a:lnTo>
                  <a:lnTo>
                    <a:pt x="572" y="280"/>
                  </a:lnTo>
                  <a:lnTo>
                    <a:pt x="568" y="273"/>
                  </a:lnTo>
                  <a:lnTo>
                    <a:pt x="562" y="264"/>
                  </a:lnTo>
                  <a:lnTo>
                    <a:pt x="556" y="255"/>
                  </a:lnTo>
                  <a:lnTo>
                    <a:pt x="548" y="245"/>
                  </a:lnTo>
                  <a:lnTo>
                    <a:pt x="540" y="236"/>
                  </a:lnTo>
                  <a:lnTo>
                    <a:pt x="535" y="226"/>
                  </a:lnTo>
                  <a:lnTo>
                    <a:pt x="530" y="217"/>
                  </a:lnTo>
                  <a:lnTo>
                    <a:pt x="529" y="208"/>
                  </a:lnTo>
                  <a:lnTo>
                    <a:pt x="527" y="206"/>
                  </a:lnTo>
                  <a:lnTo>
                    <a:pt x="522" y="199"/>
                  </a:lnTo>
                  <a:lnTo>
                    <a:pt x="517" y="190"/>
                  </a:lnTo>
                  <a:lnTo>
                    <a:pt x="510" y="179"/>
                  </a:lnTo>
                  <a:lnTo>
                    <a:pt x="503" y="168"/>
                  </a:lnTo>
                  <a:lnTo>
                    <a:pt x="499" y="157"/>
                  </a:lnTo>
                  <a:lnTo>
                    <a:pt x="494" y="148"/>
                  </a:lnTo>
                  <a:lnTo>
                    <a:pt x="493" y="143"/>
                  </a:lnTo>
                  <a:lnTo>
                    <a:pt x="497" y="137"/>
                  </a:lnTo>
                  <a:lnTo>
                    <a:pt x="496" y="129"/>
                  </a:lnTo>
                  <a:lnTo>
                    <a:pt x="494" y="120"/>
                  </a:lnTo>
                  <a:lnTo>
                    <a:pt x="492" y="112"/>
                  </a:lnTo>
                  <a:lnTo>
                    <a:pt x="490" y="104"/>
                  </a:lnTo>
                  <a:lnTo>
                    <a:pt x="487" y="96"/>
                  </a:lnTo>
                  <a:lnTo>
                    <a:pt x="484" y="88"/>
                  </a:lnTo>
                  <a:lnTo>
                    <a:pt x="483" y="79"/>
                  </a:lnTo>
                  <a:lnTo>
                    <a:pt x="482" y="71"/>
                  </a:lnTo>
                  <a:lnTo>
                    <a:pt x="478" y="67"/>
                  </a:lnTo>
                  <a:lnTo>
                    <a:pt x="467" y="55"/>
                  </a:lnTo>
                  <a:lnTo>
                    <a:pt x="452" y="38"/>
                  </a:lnTo>
                  <a:lnTo>
                    <a:pt x="436" y="21"/>
                  </a:lnTo>
                  <a:lnTo>
                    <a:pt x="421" y="8"/>
                  </a:lnTo>
                  <a:lnTo>
                    <a:pt x="409" y="0"/>
                  </a:lnTo>
                  <a:lnTo>
                    <a:pt x="402" y="2"/>
                  </a:lnTo>
                  <a:lnTo>
                    <a:pt x="403" y="17"/>
                  </a:lnTo>
                  <a:lnTo>
                    <a:pt x="404" y="24"/>
                  </a:lnTo>
                  <a:lnTo>
                    <a:pt x="403" y="33"/>
                  </a:lnTo>
                  <a:lnTo>
                    <a:pt x="402" y="43"/>
                  </a:lnTo>
                  <a:lnTo>
                    <a:pt x="401" y="52"/>
                  </a:lnTo>
                  <a:lnTo>
                    <a:pt x="399" y="62"/>
                  </a:lnTo>
                  <a:lnTo>
                    <a:pt x="397" y="72"/>
                  </a:lnTo>
                  <a:lnTo>
                    <a:pt x="395" y="83"/>
                  </a:lnTo>
                  <a:lnTo>
                    <a:pt x="395" y="9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69" name="Freeform 89"/>
            <p:cNvSpPr>
              <a:spLocks/>
            </p:cNvSpPr>
            <p:nvPr/>
          </p:nvSpPr>
          <p:spPr bwMode="auto">
            <a:xfrm>
              <a:off x="4869" y="2033"/>
              <a:ext cx="147" cy="263"/>
            </a:xfrm>
            <a:custGeom>
              <a:avLst/>
              <a:gdLst>
                <a:gd name="T0" fmla="*/ 531 w 572"/>
                <a:gd name="T1" fmla="*/ 944 h 1017"/>
                <a:gd name="T2" fmla="*/ 313 w 572"/>
                <a:gd name="T3" fmla="*/ 791 h 1017"/>
                <a:gd name="T4" fmla="*/ 334 w 572"/>
                <a:gd name="T5" fmla="*/ 754 h 1017"/>
                <a:gd name="T6" fmla="*/ 282 w 572"/>
                <a:gd name="T7" fmla="*/ 734 h 1017"/>
                <a:gd name="T8" fmla="*/ 271 w 572"/>
                <a:gd name="T9" fmla="*/ 715 h 1017"/>
                <a:gd name="T10" fmla="*/ 256 w 572"/>
                <a:gd name="T11" fmla="*/ 686 h 1017"/>
                <a:gd name="T12" fmla="*/ 249 w 572"/>
                <a:gd name="T13" fmla="*/ 667 h 1017"/>
                <a:gd name="T14" fmla="*/ 236 w 572"/>
                <a:gd name="T15" fmla="*/ 643 h 1017"/>
                <a:gd name="T16" fmla="*/ 226 w 572"/>
                <a:gd name="T17" fmla="*/ 620 h 1017"/>
                <a:gd name="T18" fmla="*/ 195 w 572"/>
                <a:gd name="T19" fmla="*/ 604 h 1017"/>
                <a:gd name="T20" fmla="*/ 262 w 572"/>
                <a:gd name="T21" fmla="*/ 634 h 1017"/>
                <a:gd name="T22" fmla="*/ 308 w 572"/>
                <a:gd name="T23" fmla="*/ 646 h 1017"/>
                <a:gd name="T24" fmla="*/ 293 w 572"/>
                <a:gd name="T25" fmla="*/ 582 h 1017"/>
                <a:gd name="T26" fmla="*/ 280 w 572"/>
                <a:gd name="T27" fmla="*/ 516 h 1017"/>
                <a:gd name="T28" fmla="*/ 284 w 572"/>
                <a:gd name="T29" fmla="*/ 450 h 1017"/>
                <a:gd name="T30" fmla="*/ 286 w 572"/>
                <a:gd name="T31" fmla="*/ 381 h 1017"/>
                <a:gd name="T32" fmla="*/ 290 w 572"/>
                <a:gd name="T33" fmla="*/ 318 h 1017"/>
                <a:gd name="T34" fmla="*/ 320 w 572"/>
                <a:gd name="T35" fmla="*/ 197 h 1017"/>
                <a:gd name="T36" fmla="*/ 303 w 572"/>
                <a:gd name="T37" fmla="*/ 72 h 1017"/>
                <a:gd name="T38" fmla="*/ 216 w 572"/>
                <a:gd name="T39" fmla="*/ 0 h 1017"/>
                <a:gd name="T40" fmla="*/ 221 w 572"/>
                <a:gd name="T41" fmla="*/ 38 h 1017"/>
                <a:gd name="T42" fmla="*/ 224 w 572"/>
                <a:gd name="T43" fmla="*/ 70 h 1017"/>
                <a:gd name="T44" fmla="*/ 207 w 572"/>
                <a:gd name="T45" fmla="*/ 140 h 1017"/>
                <a:gd name="T46" fmla="*/ 229 w 572"/>
                <a:gd name="T47" fmla="*/ 173 h 1017"/>
                <a:gd name="T48" fmla="*/ 214 w 572"/>
                <a:gd name="T49" fmla="*/ 194 h 1017"/>
                <a:gd name="T50" fmla="*/ 188 w 572"/>
                <a:gd name="T51" fmla="*/ 211 h 1017"/>
                <a:gd name="T52" fmla="*/ 147 w 572"/>
                <a:gd name="T53" fmla="*/ 279 h 1017"/>
                <a:gd name="T54" fmla="*/ 103 w 572"/>
                <a:gd name="T55" fmla="*/ 337 h 1017"/>
                <a:gd name="T56" fmla="*/ 58 w 572"/>
                <a:gd name="T57" fmla="*/ 423 h 1017"/>
                <a:gd name="T58" fmla="*/ 89 w 572"/>
                <a:gd name="T59" fmla="*/ 439 h 1017"/>
                <a:gd name="T60" fmla="*/ 101 w 572"/>
                <a:gd name="T61" fmla="*/ 461 h 1017"/>
                <a:gd name="T62" fmla="*/ 109 w 572"/>
                <a:gd name="T63" fmla="*/ 474 h 1017"/>
                <a:gd name="T64" fmla="*/ 67 w 572"/>
                <a:gd name="T65" fmla="*/ 514 h 1017"/>
                <a:gd name="T66" fmla="*/ 23 w 572"/>
                <a:gd name="T67" fmla="*/ 551 h 1017"/>
                <a:gd name="T68" fmla="*/ 127 w 572"/>
                <a:gd name="T69" fmla="*/ 520 h 1017"/>
                <a:gd name="T70" fmla="*/ 186 w 572"/>
                <a:gd name="T71" fmla="*/ 484 h 1017"/>
                <a:gd name="T72" fmla="*/ 234 w 572"/>
                <a:gd name="T73" fmla="*/ 461 h 1017"/>
                <a:gd name="T74" fmla="*/ 235 w 572"/>
                <a:gd name="T75" fmla="*/ 510 h 1017"/>
                <a:gd name="T76" fmla="*/ 222 w 572"/>
                <a:gd name="T77" fmla="*/ 504 h 1017"/>
                <a:gd name="T78" fmla="*/ 184 w 572"/>
                <a:gd name="T79" fmla="*/ 510 h 1017"/>
                <a:gd name="T80" fmla="*/ 119 w 572"/>
                <a:gd name="T81" fmla="*/ 552 h 1017"/>
                <a:gd name="T82" fmla="*/ 49 w 572"/>
                <a:gd name="T83" fmla="*/ 587 h 1017"/>
                <a:gd name="T84" fmla="*/ 2 w 572"/>
                <a:gd name="T85" fmla="*/ 605 h 1017"/>
                <a:gd name="T86" fmla="*/ 9 w 572"/>
                <a:gd name="T87" fmla="*/ 702 h 1017"/>
                <a:gd name="T88" fmla="*/ 89 w 572"/>
                <a:gd name="T89" fmla="*/ 844 h 1017"/>
                <a:gd name="T90" fmla="*/ 210 w 572"/>
                <a:gd name="T91" fmla="*/ 935 h 1017"/>
                <a:gd name="T92" fmla="*/ 309 w 572"/>
                <a:gd name="T93" fmla="*/ 987 h 1017"/>
                <a:gd name="T94" fmla="*/ 366 w 572"/>
                <a:gd name="T95" fmla="*/ 1003 h 1017"/>
                <a:gd name="T96" fmla="*/ 426 w 572"/>
                <a:gd name="T97" fmla="*/ 1010 h 1017"/>
                <a:gd name="T98" fmla="*/ 479 w 572"/>
                <a:gd name="T99" fmla="*/ 1015 h 1017"/>
                <a:gd name="T100" fmla="*/ 533 w 572"/>
                <a:gd name="T101" fmla="*/ 1016 h 1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72" h="1017">
                  <a:moveTo>
                    <a:pt x="572" y="999"/>
                  </a:moveTo>
                  <a:lnTo>
                    <a:pt x="571" y="987"/>
                  </a:lnTo>
                  <a:lnTo>
                    <a:pt x="562" y="974"/>
                  </a:lnTo>
                  <a:lnTo>
                    <a:pt x="547" y="958"/>
                  </a:lnTo>
                  <a:lnTo>
                    <a:pt x="531" y="944"/>
                  </a:lnTo>
                  <a:lnTo>
                    <a:pt x="512" y="929"/>
                  </a:lnTo>
                  <a:lnTo>
                    <a:pt x="494" y="917"/>
                  </a:lnTo>
                  <a:lnTo>
                    <a:pt x="478" y="907"/>
                  </a:lnTo>
                  <a:lnTo>
                    <a:pt x="468" y="900"/>
                  </a:lnTo>
                  <a:lnTo>
                    <a:pt x="313" y="791"/>
                  </a:lnTo>
                  <a:lnTo>
                    <a:pt x="320" y="785"/>
                  </a:lnTo>
                  <a:lnTo>
                    <a:pt x="328" y="779"/>
                  </a:lnTo>
                  <a:lnTo>
                    <a:pt x="336" y="771"/>
                  </a:lnTo>
                  <a:lnTo>
                    <a:pt x="342" y="763"/>
                  </a:lnTo>
                  <a:lnTo>
                    <a:pt x="334" y="754"/>
                  </a:lnTo>
                  <a:lnTo>
                    <a:pt x="326" y="749"/>
                  </a:lnTo>
                  <a:lnTo>
                    <a:pt x="315" y="744"/>
                  </a:lnTo>
                  <a:lnTo>
                    <a:pt x="304" y="741"/>
                  </a:lnTo>
                  <a:lnTo>
                    <a:pt x="293" y="737"/>
                  </a:lnTo>
                  <a:lnTo>
                    <a:pt x="282" y="734"/>
                  </a:lnTo>
                  <a:lnTo>
                    <a:pt x="272" y="731"/>
                  </a:lnTo>
                  <a:lnTo>
                    <a:pt x="263" y="725"/>
                  </a:lnTo>
                  <a:lnTo>
                    <a:pt x="265" y="721"/>
                  </a:lnTo>
                  <a:lnTo>
                    <a:pt x="269" y="717"/>
                  </a:lnTo>
                  <a:lnTo>
                    <a:pt x="271" y="715"/>
                  </a:lnTo>
                  <a:lnTo>
                    <a:pt x="274" y="714"/>
                  </a:lnTo>
                  <a:lnTo>
                    <a:pt x="272" y="708"/>
                  </a:lnTo>
                  <a:lnTo>
                    <a:pt x="266" y="699"/>
                  </a:lnTo>
                  <a:lnTo>
                    <a:pt x="261" y="692"/>
                  </a:lnTo>
                  <a:lnTo>
                    <a:pt x="256" y="686"/>
                  </a:lnTo>
                  <a:lnTo>
                    <a:pt x="258" y="681"/>
                  </a:lnTo>
                  <a:lnTo>
                    <a:pt x="258" y="677"/>
                  </a:lnTo>
                  <a:lnTo>
                    <a:pt x="256" y="675"/>
                  </a:lnTo>
                  <a:lnTo>
                    <a:pt x="256" y="669"/>
                  </a:lnTo>
                  <a:lnTo>
                    <a:pt x="249" y="667"/>
                  </a:lnTo>
                  <a:lnTo>
                    <a:pt x="240" y="663"/>
                  </a:lnTo>
                  <a:lnTo>
                    <a:pt x="231" y="658"/>
                  </a:lnTo>
                  <a:lnTo>
                    <a:pt x="224" y="654"/>
                  </a:lnTo>
                  <a:lnTo>
                    <a:pt x="230" y="648"/>
                  </a:lnTo>
                  <a:lnTo>
                    <a:pt x="236" y="643"/>
                  </a:lnTo>
                  <a:lnTo>
                    <a:pt x="242" y="637"/>
                  </a:lnTo>
                  <a:lnTo>
                    <a:pt x="245" y="631"/>
                  </a:lnTo>
                  <a:lnTo>
                    <a:pt x="240" y="627"/>
                  </a:lnTo>
                  <a:lnTo>
                    <a:pt x="233" y="624"/>
                  </a:lnTo>
                  <a:lnTo>
                    <a:pt x="226" y="620"/>
                  </a:lnTo>
                  <a:lnTo>
                    <a:pt x="220" y="617"/>
                  </a:lnTo>
                  <a:lnTo>
                    <a:pt x="213" y="615"/>
                  </a:lnTo>
                  <a:lnTo>
                    <a:pt x="206" y="611"/>
                  </a:lnTo>
                  <a:lnTo>
                    <a:pt x="201" y="608"/>
                  </a:lnTo>
                  <a:lnTo>
                    <a:pt x="195" y="604"/>
                  </a:lnTo>
                  <a:lnTo>
                    <a:pt x="219" y="590"/>
                  </a:lnTo>
                  <a:lnTo>
                    <a:pt x="234" y="591"/>
                  </a:lnTo>
                  <a:lnTo>
                    <a:pt x="245" y="600"/>
                  </a:lnTo>
                  <a:lnTo>
                    <a:pt x="253" y="616"/>
                  </a:lnTo>
                  <a:lnTo>
                    <a:pt x="262" y="634"/>
                  </a:lnTo>
                  <a:lnTo>
                    <a:pt x="272" y="652"/>
                  </a:lnTo>
                  <a:lnTo>
                    <a:pt x="288" y="664"/>
                  </a:lnTo>
                  <a:lnTo>
                    <a:pt x="310" y="669"/>
                  </a:lnTo>
                  <a:lnTo>
                    <a:pt x="310" y="658"/>
                  </a:lnTo>
                  <a:lnTo>
                    <a:pt x="308" y="646"/>
                  </a:lnTo>
                  <a:lnTo>
                    <a:pt x="305" y="634"/>
                  </a:lnTo>
                  <a:lnTo>
                    <a:pt x="303" y="621"/>
                  </a:lnTo>
                  <a:lnTo>
                    <a:pt x="300" y="609"/>
                  </a:lnTo>
                  <a:lnTo>
                    <a:pt x="297" y="596"/>
                  </a:lnTo>
                  <a:lnTo>
                    <a:pt x="293" y="582"/>
                  </a:lnTo>
                  <a:lnTo>
                    <a:pt x="289" y="569"/>
                  </a:lnTo>
                  <a:lnTo>
                    <a:pt x="285" y="556"/>
                  </a:lnTo>
                  <a:lnTo>
                    <a:pt x="283" y="542"/>
                  </a:lnTo>
                  <a:lnTo>
                    <a:pt x="281" y="529"/>
                  </a:lnTo>
                  <a:lnTo>
                    <a:pt x="280" y="516"/>
                  </a:lnTo>
                  <a:lnTo>
                    <a:pt x="279" y="501"/>
                  </a:lnTo>
                  <a:lnTo>
                    <a:pt x="280" y="488"/>
                  </a:lnTo>
                  <a:lnTo>
                    <a:pt x="281" y="474"/>
                  </a:lnTo>
                  <a:lnTo>
                    <a:pt x="284" y="461"/>
                  </a:lnTo>
                  <a:lnTo>
                    <a:pt x="284" y="450"/>
                  </a:lnTo>
                  <a:lnTo>
                    <a:pt x="282" y="438"/>
                  </a:lnTo>
                  <a:lnTo>
                    <a:pt x="281" y="424"/>
                  </a:lnTo>
                  <a:lnTo>
                    <a:pt x="282" y="410"/>
                  </a:lnTo>
                  <a:lnTo>
                    <a:pt x="284" y="395"/>
                  </a:lnTo>
                  <a:lnTo>
                    <a:pt x="286" y="381"/>
                  </a:lnTo>
                  <a:lnTo>
                    <a:pt x="290" y="366"/>
                  </a:lnTo>
                  <a:lnTo>
                    <a:pt x="291" y="353"/>
                  </a:lnTo>
                  <a:lnTo>
                    <a:pt x="292" y="341"/>
                  </a:lnTo>
                  <a:lnTo>
                    <a:pt x="289" y="335"/>
                  </a:lnTo>
                  <a:lnTo>
                    <a:pt x="290" y="318"/>
                  </a:lnTo>
                  <a:lnTo>
                    <a:pt x="294" y="296"/>
                  </a:lnTo>
                  <a:lnTo>
                    <a:pt x="300" y="273"/>
                  </a:lnTo>
                  <a:lnTo>
                    <a:pt x="307" y="247"/>
                  </a:lnTo>
                  <a:lnTo>
                    <a:pt x="313" y="221"/>
                  </a:lnTo>
                  <a:lnTo>
                    <a:pt x="320" y="197"/>
                  </a:lnTo>
                  <a:lnTo>
                    <a:pt x="327" y="176"/>
                  </a:lnTo>
                  <a:lnTo>
                    <a:pt x="331" y="159"/>
                  </a:lnTo>
                  <a:lnTo>
                    <a:pt x="322" y="129"/>
                  </a:lnTo>
                  <a:lnTo>
                    <a:pt x="313" y="99"/>
                  </a:lnTo>
                  <a:lnTo>
                    <a:pt x="303" y="72"/>
                  </a:lnTo>
                  <a:lnTo>
                    <a:pt x="292" y="49"/>
                  </a:lnTo>
                  <a:lnTo>
                    <a:pt x="278" y="29"/>
                  </a:lnTo>
                  <a:lnTo>
                    <a:pt x="261" y="13"/>
                  </a:lnTo>
                  <a:lnTo>
                    <a:pt x="241" y="3"/>
                  </a:lnTo>
                  <a:lnTo>
                    <a:pt x="216" y="0"/>
                  </a:lnTo>
                  <a:lnTo>
                    <a:pt x="213" y="11"/>
                  </a:lnTo>
                  <a:lnTo>
                    <a:pt x="214" y="17"/>
                  </a:lnTo>
                  <a:lnTo>
                    <a:pt x="216" y="24"/>
                  </a:lnTo>
                  <a:lnTo>
                    <a:pt x="219" y="31"/>
                  </a:lnTo>
                  <a:lnTo>
                    <a:pt x="221" y="38"/>
                  </a:lnTo>
                  <a:lnTo>
                    <a:pt x="222" y="44"/>
                  </a:lnTo>
                  <a:lnTo>
                    <a:pt x="224" y="50"/>
                  </a:lnTo>
                  <a:lnTo>
                    <a:pt x="226" y="55"/>
                  </a:lnTo>
                  <a:lnTo>
                    <a:pt x="227" y="60"/>
                  </a:lnTo>
                  <a:lnTo>
                    <a:pt x="224" y="70"/>
                  </a:lnTo>
                  <a:lnTo>
                    <a:pt x="221" y="82"/>
                  </a:lnTo>
                  <a:lnTo>
                    <a:pt x="217" y="95"/>
                  </a:lnTo>
                  <a:lnTo>
                    <a:pt x="213" y="110"/>
                  </a:lnTo>
                  <a:lnTo>
                    <a:pt x="210" y="126"/>
                  </a:lnTo>
                  <a:lnTo>
                    <a:pt x="207" y="140"/>
                  </a:lnTo>
                  <a:lnTo>
                    <a:pt x="206" y="153"/>
                  </a:lnTo>
                  <a:lnTo>
                    <a:pt x="205" y="165"/>
                  </a:lnTo>
                  <a:lnTo>
                    <a:pt x="211" y="167"/>
                  </a:lnTo>
                  <a:lnTo>
                    <a:pt x="220" y="170"/>
                  </a:lnTo>
                  <a:lnTo>
                    <a:pt x="229" y="173"/>
                  </a:lnTo>
                  <a:lnTo>
                    <a:pt x="234" y="176"/>
                  </a:lnTo>
                  <a:lnTo>
                    <a:pt x="229" y="180"/>
                  </a:lnTo>
                  <a:lnTo>
                    <a:pt x="224" y="185"/>
                  </a:lnTo>
                  <a:lnTo>
                    <a:pt x="219" y="189"/>
                  </a:lnTo>
                  <a:lnTo>
                    <a:pt x="214" y="194"/>
                  </a:lnTo>
                  <a:lnTo>
                    <a:pt x="208" y="198"/>
                  </a:lnTo>
                  <a:lnTo>
                    <a:pt x="203" y="200"/>
                  </a:lnTo>
                  <a:lnTo>
                    <a:pt x="197" y="202"/>
                  </a:lnTo>
                  <a:lnTo>
                    <a:pt x="191" y="204"/>
                  </a:lnTo>
                  <a:lnTo>
                    <a:pt x="188" y="211"/>
                  </a:lnTo>
                  <a:lnTo>
                    <a:pt x="183" y="224"/>
                  </a:lnTo>
                  <a:lnTo>
                    <a:pt x="175" y="238"/>
                  </a:lnTo>
                  <a:lnTo>
                    <a:pt x="166" y="253"/>
                  </a:lnTo>
                  <a:lnTo>
                    <a:pt x="156" y="267"/>
                  </a:lnTo>
                  <a:lnTo>
                    <a:pt x="147" y="279"/>
                  </a:lnTo>
                  <a:lnTo>
                    <a:pt x="139" y="287"/>
                  </a:lnTo>
                  <a:lnTo>
                    <a:pt x="134" y="290"/>
                  </a:lnTo>
                  <a:lnTo>
                    <a:pt x="129" y="303"/>
                  </a:lnTo>
                  <a:lnTo>
                    <a:pt x="118" y="319"/>
                  </a:lnTo>
                  <a:lnTo>
                    <a:pt x="103" y="337"/>
                  </a:lnTo>
                  <a:lnTo>
                    <a:pt x="85" y="356"/>
                  </a:lnTo>
                  <a:lnTo>
                    <a:pt x="69" y="376"/>
                  </a:lnTo>
                  <a:lnTo>
                    <a:pt x="58" y="394"/>
                  </a:lnTo>
                  <a:lnTo>
                    <a:pt x="52" y="411"/>
                  </a:lnTo>
                  <a:lnTo>
                    <a:pt x="58" y="423"/>
                  </a:lnTo>
                  <a:lnTo>
                    <a:pt x="64" y="426"/>
                  </a:lnTo>
                  <a:lnTo>
                    <a:pt x="70" y="430"/>
                  </a:lnTo>
                  <a:lnTo>
                    <a:pt x="77" y="433"/>
                  </a:lnTo>
                  <a:lnTo>
                    <a:pt x="84" y="436"/>
                  </a:lnTo>
                  <a:lnTo>
                    <a:pt x="89" y="439"/>
                  </a:lnTo>
                  <a:lnTo>
                    <a:pt x="96" y="442"/>
                  </a:lnTo>
                  <a:lnTo>
                    <a:pt x="103" y="445"/>
                  </a:lnTo>
                  <a:lnTo>
                    <a:pt x="108" y="450"/>
                  </a:lnTo>
                  <a:lnTo>
                    <a:pt x="103" y="458"/>
                  </a:lnTo>
                  <a:lnTo>
                    <a:pt x="101" y="461"/>
                  </a:lnTo>
                  <a:lnTo>
                    <a:pt x="99" y="464"/>
                  </a:lnTo>
                  <a:lnTo>
                    <a:pt x="94" y="472"/>
                  </a:lnTo>
                  <a:lnTo>
                    <a:pt x="99" y="472"/>
                  </a:lnTo>
                  <a:lnTo>
                    <a:pt x="105" y="473"/>
                  </a:lnTo>
                  <a:lnTo>
                    <a:pt x="109" y="474"/>
                  </a:lnTo>
                  <a:lnTo>
                    <a:pt x="115" y="478"/>
                  </a:lnTo>
                  <a:lnTo>
                    <a:pt x="105" y="486"/>
                  </a:lnTo>
                  <a:lnTo>
                    <a:pt x="93" y="494"/>
                  </a:lnTo>
                  <a:lnTo>
                    <a:pt x="80" y="504"/>
                  </a:lnTo>
                  <a:lnTo>
                    <a:pt x="67" y="514"/>
                  </a:lnTo>
                  <a:lnTo>
                    <a:pt x="52" y="523"/>
                  </a:lnTo>
                  <a:lnTo>
                    <a:pt x="39" y="531"/>
                  </a:lnTo>
                  <a:lnTo>
                    <a:pt x="26" y="536"/>
                  </a:lnTo>
                  <a:lnTo>
                    <a:pt x="15" y="538"/>
                  </a:lnTo>
                  <a:lnTo>
                    <a:pt x="23" y="551"/>
                  </a:lnTo>
                  <a:lnTo>
                    <a:pt x="40" y="556"/>
                  </a:lnTo>
                  <a:lnTo>
                    <a:pt x="60" y="552"/>
                  </a:lnTo>
                  <a:lnTo>
                    <a:pt x="83" y="543"/>
                  </a:lnTo>
                  <a:lnTo>
                    <a:pt x="106" y="532"/>
                  </a:lnTo>
                  <a:lnTo>
                    <a:pt x="127" y="520"/>
                  </a:lnTo>
                  <a:lnTo>
                    <a:pt x="146" y="509"/>
                  </a:lnTo>
                  <a:lnTo>
                    <a:pt x="158" y="500"/>
                  </a:lnTo>
                  <a:lnTo>
                    <a:pt x="167" y="494"/>
                  </a:lnTo>
                  <a:lnTo>
                    <a:pt x="176" y="489"/>
                  </a:lnTo>
                  <a:lnTo>
                    <a:pt x="186" y="484"/>
                  </a:lnTo>
                  <a:lnTo>
                    <a:pt x="196" y="480"/>
                  </a:lnTo>
                  <a:lnTo>
                    <a:pt x="206" y="477"/>
                  </a:lnTo>
                  <a:lnTo>
                    <a:pt x="216" y="472"/>
                  </a:lnTo>
                  <a:lnTo>
                    <a:pt x="225" y="467"/>
                  </a:lnTo>
                  <a:lnTo>
                    <a:pt x="234" y="461"/>
                  </a:lnTo>
                  <a:lnTo>
                    <a:pt x="235" y="469"/>
                  </a:lnTo>
                  <a:lnTo>
                    <a:pt x="236" y="479"/>
                  </a:lnTo>
                  <a:lnTo>
                    <a:pt x="236" y="490"/>
                  </a:lnTo>
                  <a:lnTo>
                    <a:pt x="236" y="501"/>
                  </a:lnTo>
                  <a:lnTo>
                    <a:pt x="235" y="510"/>
                  </a:lnTo>
                  <a:lnTo>
                    <a:pt x="232" y="517"/>
                  </a:lnTo>
                  <a:lnTo>
                    <a:pt x="226" y="519"/>
                  </a:lnTo>
                  <a:lnTo>
                    <a:pt x="220" y="517"/>
                  </a:lnTo>
                  <a:lnTo>
                    <a:pt x="227" y="510"/>
                  </a:lnTo>
                  <a:lnTo>
                    <a:pt x="222" y="504"/>
                  </a:lnTo>
                  <a:lnTo>
                    <a:pt x="216" y="500"/>
                  </a:lnTo>
                  <a:lnTo>
                    <a:pt x="211" y="498"/>
                  </a:lnTo>
                  <a:lnTo>
                    <a:pt x="205" y="494"/>
                  </a:lnTo>
                  <a:lnTo>
                    <a:pt x="195" y="502"/>
                  </a:lnTo>
                  <a:lnTo>
                    <a:pt x="184" y="510"/>
                  </a:lnTo>
                  <a:lnTo>
                    <a:pt x="173" y="518"/>
                  </a:lnTo>
                  <a:lnTo>
                    <a:pt x="161" y="527"/>
                  </a:lnTo>
                  <a:lnTo>
                    <a:pt x="147" y="536"/>
                  </a:lnTo>
                  <a:lnTo>
                    <a:pt x="134" y="543"/>
                  </a:lnTo>
                  <a:lnTo>
                    <a:pt x="119" y="552"/>
                  </a:lnTo>
                  <a:lnTo>
                    <a:pt x="106" y="560"/>
                  </a:lnTo>
                  <a:lnTo>
                    <a:pt x="91" y="568"/>
                  </a:lnTo>
                  <a:lnTo>
                    <a:pt x="77" y="576"/>
                  </a:lnTo>
                  <a:lnTo>
                    <a:pt x="64" y="581"/>
                  </a:lnTo>
                  <a:lnTo>
                    <a:pt x="49" y="587"/>
                  </a:lnTo>
                  <a:lnTo>
                    <a:pt x="36" y="591"/>
                  </a:lnTo>
                  <a:lnTo>
                    <a:pt x="23" y="595"/>
                  </a:lnTo>
                  <a:lnTo>
                    <a:pt x="11" y="597"/>
                  </a:lnTo>
                  <a:lnTo>
                    <a:pt x="0" y="598"/>
                  </a:lnTo>
                  <a:lnTo>
                    <a:pt x="2" y="605"/>
                  </a:lnTo>
                  <a:lnTo>
                    <a:pt x="6" y="614"/>
                  </a:lnTo>
                  <a:lnTo>
                    <a:pt x="6" y="623"/>
                  </a:lnTo>
                  <a:lnTo>
                    <a:pt x="0" y="626"/>
                  </a:lnTo>
                  <a:lnTo>
                    <a:pt x="2" y="666"/>
                  </a:lnTo>
                  <a:lnTo>
                    <a:pt x="9" y="702"/>
                  </a:lnTo>
                  <a:lnTo>
                    <a:pt x="19" y="735"/>
                  </a:lnTo>
                  <a:lnTo>
                    <a:pt x="32" y="766"/>
                  </a:lnTo>
                  <a:lnTo>
                    <a:pt x="49" y="795"/>
                  </a:lnTo>
                  <a:lnTo>
                    <a:pt x="68" y="821"/>
                  </a:lnTo>
                  <a:lnTo>
                    <a:pt x="89" y="844"/>
                  </a:lnTo>
                  <a:lnTo>
                    <a:pt x="112" y="866"/>
                  </a:lnTo>
                  <a:lnTo>
                    <a:pt x="136" y="886"/>
                  </a:lnTo>
                  <a:lnTo>
                    <a:pt x="161" y="903"/>
                  </a:lnTo>
                  <a:lnTo>
                    <a:pt x="185" y="920"/>
                  </a:lnTo>
                  <a:lnTo>
                    <a:pt x="210" y="935"/>
                  </a:lnTo>
                  <a:lnTo>
                    <a:pt x="234" y="948"/>
                  </a:lnTo>
                  <a:lnTo>
                    <a:pt x="258" y="960"/>
                  </a:lnTo>
                  <a:lnTo>
                    <a:pt x="279" y="971"/>
                  </a:lnTo>
                  <a:lnTo>
                    <a:pt x="299" y="983"/>
                  </a:lnTo>
                  <a:lnTo>
                    <a:pt x="309" y="987"/>
                  </a:lnTo>
                  <a:lnTo>
                    <a:pt x="319" y="991"/>
                  </a:lnTo>
                  <a:lnTo>
                    <a:pt x="330" y="995"/>
                  </a:lnTo>
                  <a:lnTo>
                    <a:pt x="341" y="998"/>
                  </a:lnTo>
                  <a:lnTo>
                    <a:pt x="353" y="1000"/>
                  </a:lnTo>
                  <a:lnTo>
                    <a:pt x="366" y="1003"/>
                  </a:lnTo>
                  <a:lnTo>
                    <a:pt x="377" y="1005"/>
                  </a:lnTo>
                  <a:lnTo>
                    <a:pt x="389" y="1007"/>
                  </a:lnTo>
                  <a:lnTo>
                    <a:pt x="401" y="1008"/>
                  </a:lnTo>
                  <a:lnTo>
                    <a:pt x="414" y="1009"/>
                  </a:lnTo>
                  <a:lnTo>
                    <a:pt x="426" y="1010"/>
                  </a:lnTo>
                  <a:lnTo>
                    <a:pt x="437" y="1012"/>
                  </a:lnTo>
                  <a:lnTo>
                    <a:pt x="448" y="1013"/>
                  </a:lnTo>
                  <a:lnTo>
                    <a:pt x="459" y="1013"/>
                  </a:lnTo>
                  <a:lnTo>
                    <a:pt x="469" y="1014"/>
                  </a:lnTo>
                  <a:lnTo>
                    <a:pt x="479" y="1015"/>
                  </a:lnTo>
                  <a:lnTo>
                    <a:pt x="483" y="1009"/>
                  </a:lnTo>
                  <a:lnTo>
                    <a:pt x="490" y="1010"/>
                  </a:lnTo>
                  <a:lnTo>
                    <a:pt x="503" y="1013"/>
                  </a:lnTo>
                  <a:lnTo>
                    <a:pt x="517" y="1015"/>
                  </a:lnTo>
                  <a:lnTo>
                    <a:pt x="533" y="1016"/>
                  </a:lnTo>
                  <a:lnTo>
                    <a:pt x="547" y="1017"/>
                  </a:lnTo>
                  <a:lnTo>
                    <a:pt x="560" y="1015"/>
                  </a:lnTo>
                  <a:lnTo>
                    <a:pt x="568" y="1009"/>
                  </a:lnTo>
                  <a:lnTo>
                    <a:pt x="572" y="999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0" name="Freeform 90"/>
            <p:cNvSpPr>
              <a:spLocks/>
            </p:cNvSpPr>
            <p:nvPr/>
          </p:nvSpPr>
          <p:spPr bwMode="auto">
            <a:xfrm>
              <a:off x="4931" y="2061"/>
              <a:ext cx="10" cy="10"/>
            </a:xfrm>
            <a:custGeom>
              <a:avLst/>
              <a:gdLst>
                <a:gd name="T0" fmla="*/ 31 w 38"/>
                <a:gd name="T1" fmla="*/ 29 h 39"/>
                <a:gd name="T2" fmla="*/ 22 w 38"/>
                <a:gd name="T3" fmla="*/ 34 h 39"/>
                <a:gd name="T4" fmla="*/ 13 w 38"/>
                <a:gd name="T5" fmla="*/ 38 h 39"/>
                <a:gd name="T6" fmla="*/ 7 w 38"/>
                <a:gd name="T7" fmla="*/ 39 h 39"/>
                <a:gd name="T8" fmla="*/ 2 w 38"/>
                <a:gd name="T9" fmla="*/ 38 h 39"/>
                <a:gd name="T10" fmla="*/ 0 w 38"/>
                <a:gd name="T11" fmla="*/ 35 h 39"/>
                <a:gd name="T12" fmla="*/ 2 w 38"/>
                <a:gd name="T13" fmla="*/ 31 h 39"/>
                <a:gd name="T14" fmla="*/ 7 w 38"/>
                <a:gd name="T15" fmla="*/ 25 h 39"/>
                <a:gd name="T16" fmla="*/ 17 w 38"/>
                <a:gd name="T17" fmla="*/ 18 h 39"/>
                <a:gd name="T18" fmla="*/ 14 w 38"/>
                <a:gd name="T19" fmla="*/ 6 h 39"/>
                <a:gd name="T20" fmla="*/ 14 w 38"/>
                <a:gd name="T21" fmla="*/ 1 h 39"/>
                <a:gd name="T22" fmla="*/ 17 w 38"/>
                <a:gd name="T23" fmla="*/ 0 h 39"/>
                <a:gd name="T24" fmla="*/ 21 w 38"/>
                <a:gd name="T25" fmla="*/ 2 h 39"/>
                <a:gd name="T26" fmla="*/ 26 w 38"/>
                <a:gd name="T27" fmla="*/ 6 h 39"/>
                <a:gd name="T28" fmla="*/ 30 w 38"/>
                <a:gd name="T29" fmla="*/ 12 h 39"/>
                <a:gd name="T30" fmla="*/ 34 w 38"/>
                <a:gd name="T31" fmla="*/ 19 h 39"/>
                <a:gd name="T32" fmla="*/ 38 w 38"/>
                <a:gd name="T33" fmla="*/ 23 h 39"/>
                <a:gd name="T34" fmla="*/ 31 w 38"/>
                <a:gd name="T35" fmla="*/ 2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8" h="39">
                  <a:moveTo>
                    <a:pt x="31" y="29"/>
                  </a:moveTo>
                  <a:lnTo>
                    <a:pt x="22" y="34"/>
                  </a:lnTo>
                  <a:lnTo>
                    <a:pt x="13" y="38"/>
                  </a:lnTo>
                  <a:lnTo>
                    <a:pt x="7" y="39"/>
                  </a:lnTo>
                  <a:lnTo>
                    <a:pt x="2" y="38"/>
                  </a:lnTo>
                  <a:lnTo>
                    <a:pt x="0" y="35"/>
                  </a:lnTo>
                  <a:lnTo>
                    <a:pt x="2" y="31"/>
                  </a:lnTo>
                  <a:lnTo>
                    <a:pt x="7" y="25"/>
                  </a:lnTo>
                  <a:lnTo>
                    <a:pt x="17" y="18"/>
                  </a:lnTo>
                  <a:lnTo>
                    <a:pt x="14" y="6"/>
                  </a:lnTo>
                  <a:lnTo>
                    <a:pt x="14" y="1"/>
                  </a:lnTo>
                  <a:lnTo>
                    <a:pt x="17" y="0"/>
                  </a:lnTo>
                  <a:lnTo>
                    <a:pt x="21" y="2"/>
                  </a:lnTo>
                  <a:lnTo>
                    <a:pt x="26" y="6"/>
                  </a:lnTo>
                  <a:lnTo>
                    <a:pt x="30" y="12"/>
                  </a:lnTo>
                  <a:lnTo>
                    <a:pt x="34" y="19"/>
                  </a:lnTo>
                  <a:lnTo>
                    <a:pt x="38" y="23"/>
                  </a:lnTo>
                  <a:lnTo>
                    <a:pt x="31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1" name="Freeform 91"/>
            <p:cNvSpPr>
              <a:spLocks/>
            </p:cNvSpPr>
            <p:nvPr/>
          </p:nvSpPr>
          <p:spPr bwMode="auto">
            <a:xfrm>
              <a:off x="4919" y="2106"/>
              <a:ext cx="16" cy="45"/>
            </a:xfrm>
            <a:custGeom>
              <a:avLst/>
              <a:gdLst>
                <a:gd name="T0" fmla="*/ 39 w 61"/>
                <a:gd name="T1" fmla="*/ 39 h 176"/>
                <a:gd name="T2" fmla="*/ 32 w 61"/>
                <a:gd name="T3" fmla="*/ 37 h 176"/>
                <a:gd name="T4" fmla="*/ 31 w 61"/>
                <a:gd name="T5" fmla="*/ 34 h 176"/>
                <a:gd name="T6" fmla="*/ 35 w 61"/>
                <a:gd name="T7" fmla="*/ 27 h 176"/>
                <a:gd name="T8" fmla="*/ 39 w 61"/>
                <a:gd name="T9" fmla="*/ 19 h 176"/>
                <a:gd name="T10" fmla="*/ 46 w 61"/>
                <a:gd name="T11" fmla="*/ 13 h 176"/>
                <a:gd name="T12" fmla="*/ 52 w 61"/>
                <a:gd name="T13" fmla="*/ 6 h 176"/>
                <a:gd name="T14" fmla="*/ 57 w 61"/>
                <a:gd name="T15" fmla="*/ 3 h 176"/>
                <a:gd name="T16" fmla="*/ 60 w 61"/>
                <a:gd name="T17" fmla="*/ 0 h 176"/>
                <a:gd name="T18" fmla="*/ 61 w 61"/>
                <a:gd name="T19" fmla="*/ 9 h 176"/>
                <a:gd name="T20" fmla="*/ 61 w 61"/>
                <a:gd name="T21" fmla="*/ 20 h 176"/>
                <a:gd name="T22" fmla="*/ 59 w 61"/>
                <a:gd name="T23" fmla="*/ 33 h 176"/>
                <a:gd name="T24" fmla="*/ 56 w 61"/>
                <a:gd name="T25" fmla="*/ 44 h 176"/>
                <a:gd name="T26" fmla="*/ 52 w 61"/>
                <a:gd name="T27" fmla="*/ 56 h 176"/>
                <a:gd name="T28" fmla="*/ 49 w 61"/>
                <a:gd name="T29" fmla="*/ 68 h 176"/>
                <a:gd name="T30" fmla="*/ 47 w 61"/>
                <a:gd name="T31" fmla="*/ 79 h 176"/>
                <a:gd name="T32" fmla="*/ 46 w 61"/>
                <a:gd name="T33" fmla="*/ 88 h 176"/>
                <a:gd name="T34" fmla="*/ 50 w 61"/>
                <a:gd name="T35" fmla="*/ 94 h 176"/>
                <a:gd name="T36" fmla="*/ 49 w 61"/>
                <a:gd name="T37" fmla="*/ 100 h 176"/>
                <a:gd name="T38" fmla="*/ 47 w 61"/>
                <a:gd name="T39" fmla="*/ 107 h 176"/>
                <a:gd name="T40" fmla="*/ 43 w 61"/>
                <a:gd name="T41" fmla="*/ 116 h 176"/>
                <a:gd name="T42" fmla="*/ 42 w 61"/>
                <a:gd name="T43" fmla="*/ 122 h 176"/>
                <a:gd name="T44" fmla="*/ 46 w 61"/>
                <a:gd name="T45" fmla="*/ 127 h 176"/>
                <a:gd name="T46" fmla="*/ 46 w 61"/>
                <a:gd name="T47" fmla="*/ 132 h 176"/>
                <a:gd name="T48" fmla="*/ 45 w 61"/>
                <a:gd name="T49" fmla="*/ 139 h 176"/>
                <a:gd name="T50" fmla="*/ 45 w 61"/>
                <a:gd name="T51" fmla="*/ 145 h 176"/>
                <a:gd name="T52" fmla="*/ 43 w 61"/>
                <a:gd name="T53" fmla="*/ 152 h 176"/>
                <a:gd name="T54" fmla="*/ 42 w 61"/>
                <a:gd name="T55" fmla="*/ 159 h 176"/>
                <a:gd name="T56" fmla="*/ 41 w 61"/>
                <a:gd name="T57" fmla="*/ 165 h 176"/>
                <a:gd name="T58" fmla="*/ 40 w 61"/>
                <a:gd name="T59" fmla="*/ 172 h 176"/>
                <a:gd name="T60" fmla="*/ 39 w 61"/>
                <a:gd name="T61" fmla="*/ 176 h 176"/>
                <a:gd name="T62" fmla="*/ 33 w 61"/>
                <a:gd name="T63" fmla="*/ 172 h 176"/>
                <a:gd name="T64" fmla="*/ 27 w 61"/>
                <a:gd name="T65" fmla="*/ 168 h 176"/>
                <a:gd name="T66" fmla="*/ 20 w 61"/>
                <a:gd name="T67" fmla="*/ 164 h 176"/>
                <a:gd name="T68" fmla="*/ 14 w 61"/>
                <a:gd name="T69" fmla="*/ 160 h 176"/>
                <a:gd name="T70" fmla="*/ 18 w 61"/>
                <a:gd name="T71" fmla="*/ 155 h 176"/>
                <a:gd name="T72" fmla="*/ 23 w 61"/>
                <a:gd name="T73" fmla="*/ 150 h 176"/>
                <a:gd name="T74" fmla="*/ 30 w 61"/>
                <a:gd name="T75" fmla="*/ 145 h 176"/>
                <a:gd name="T76" fmla="*/ 36 w 61"/>
                <a:gd name="T77" fmla="*/ 143 h 176"/>
                <a:gd name="T78" fmla="*/ 31 w 61"/>
                <a:gd name="T79" fmla="*/ 131 h 176"/>
                <a:gd name="T80" fmla="*/ 22 w 61"/>
                <a:gd name="T81" fmla="*/ 123 h 176"/>
                <a:gd name="T82" fmla="*/ 11 w 61"/>
                <a:gd name="T83" fmla="*/ 117 h 176"/>
                <a:gd name="T84" fmla="*/ 3 w 61"/>
                <a:gd name="T85" fmla="*/ 111 h 176"/>
                <a:gd name="T86" fmla="*/ 10 w 61"/>
                <a:gd name="T87" fmla="*/ 105 h 176"/>
                <a:gd name="T88" fmla="*/ 16 w 61"/>
                <a:gd name="T89" fmla="*/ 100 h 176"/>
                <a:gd name="T90" fmla="*/ 22 w 61"/>
                <a:gd name="T91" fmla="*/ 94 h 176"/>
                <a:gd name="T92" fmla="*/ 28 w 61"/>
                <a:gd name="T93" fmla="*/ 88 h 176"/>
                <a:gd name="T94" fmla="*/ 21 w 61"/>
                <a:gd name="T95" fmla="*/ 84 h 176"/>
                <a:gd name="T96" fmla="*/ 14 w 61"/>
                <a:gd name="T97" fmla="*/ 79 h 176"/>
                <a:gd name="T98" fmla="*/ 7 w 61"/>
                <a:gd name="T99" fmla="*/ 76 h 176"/>
                <a:gd name="T100" fmla="*/ 0 w 61"/>
                <a:gd name="T101" fmla="*/ 72 h 176"/>
                <a:gd name="T102" fmla="*/ 6 w 61"/>
                <a:gd name="T103" fmla="*/ 69 h 176"/>
                <a:gd name="T104" fmla="*/ 12 w 61"/>
                <a:gd name="T105" fmla="*/ 68 h 176"/>
                <a:gd name="T106" fmla="*/ 19 w 61"/>
                <a:gd name="T107" fmla="*/ 66 h 176"/>
                <a:gd name="T108" fmla="*/ 27 w 61"/>
                <a:gd name="T109" fmla="*/ 64 h 176"/>
                <a:gd name="T110" fmla="*/ 32 w 61"/>
                <a:gd name="T111" fmla="*/ 59 h 176"/>
                <a:gd name="T112" fmla="*/ 37 w 61"/>
                <a:gd name="T113" fmla="*/ 55 h 176"/>
                <a:gd name="T114" fmla="*/ 40 w 61"/>
                <a:gd name="T115" fmla="*/ 48 h 176"/>
                <a:gd name="T116" fmla="*/ 39 w 61"/>
                <a:gd name="T117" fmla="*/ 39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1" h="176">
                  <a:moveTo>
                    <a:pt x="39" y="39"/>
                  </a:moveTo>
                  <a:lnTo>
                    <a:pt x="32" y="37"/>
                  </a:lnTo>
                  <a:lnTo>
                    <a:pt x="31" y="34"/>
                  </a:lnTo>
                  <a:lnTo>
                    <a:pt x="35" y="27"/>
                  </a:lnTo>
                  <a:lnTo>
                    <a:pt x="39" y="19"/>
                  </a:lnTo>
                  <a:lnTo>
                    <a:pt x="46" y="13"/>
                  </a:lnTo>
                  <a:lnTo>
                    <a:pt x="52" y="6"/>
                  </a:lnTo>
                  <a:lnTo>
                    <a:pt x="57" y="3"/>
                  </a:lnTo>
                  <a:lnTo>
                    <a:pt x="60" y="0"/>
                  </a:lnTo>
                  <a:lnTo>
                    <a:pt x="61" y="9"/>
                  </a:lnTo>
                  <a:lnTo>
                    <a:pt x="61" y="20"/>
                  </a:lnTo>
                  <a:lnTo>
                    <a:pt x="59" y="33"/>
                  </a:lnTo>
                  <a:lnTo>
                    <a:pt x="56" y="44"/>
                  </a:lnTo>
                  <a:lnTo>
                    <a:pt x="52" y="56"/>
                  </a:lnTo>
                  <a:lnTo>
                    <a:pt x="49" y="68"/>
                  </a:lnTo>
                  <a:lnTo>
                    <a:pt x="47" y="79"/>
                  </a:lnTo>
                  <a:lnTo>
                    <a:pt x="46" y="88"/>
                  </a:lnTo>
                  <a:lnTo>
                    <a:pt x="50" y="94"/>
                  </a:lnTo>
                  <a:lnTo>
                    <a:pt x="49" y="100"/>
                  </a:lnTo>
                  <a:lnTo>
                    <a:pt x="47" y="107"/>
                  </a:lnTo>
                  <a:lnTo>
                    <a:pt x="43" y="116"/>
                  </a:lnTo>
                  <a:lnTo>
                    <a:pt x="42" y="122"/>
                  </a:lnTo>
                  <a:lnTo>
                    <a:pt x="46" y="127"/>
                  </a:lnTo>
                  <a:lnTo>
                    <a:pt x="46" y="132"/>
                  </a:lnTo>
                  <a:lnTo>
                    <a:pt x="45" y="139"/>
                  </a:lnTo>
                  <a:lnTo>
                    <a:pt x="45" y="145"/>
                  </a:lnTo>
                  <a:lnTo>
                    <a:pt x="43" y="152"/>
                  </a:lnTo>
                  <a:lnTo>
                    <a:pt x="42" y="159"/>
                  </a:lnTo>
                  <a:lnTo>
                    <a:pt x="41" y="165"/>
                  </a:lnTo>
                  <a:lnTo>
                    <a:pt x="40" y="172"/>
                  </a:lnTo>
                  <a:lnTo>
                    <a:pt x="39" y="176"/>
                  </a:lnTo>
                  <a:lnTo>
                    <a:pt x="33" y="172"/>
                  </a:lnTo>
                  <a:lnTo>
                    <a:pt x="27" y="168"/>
                  </a:lnTo>
                  <a:lnTo>
                    <a:pt x="20" y="164"/>
                  </a:lnTo>
                  <a:lnTo>
                    <a:pt x="14" y="160"/>
                  </a:lnTo>
                  <a:lnTo>
                    <a:pt x="18" y="155"/>
                  </a:lnTo>
                  <a:lnTo>
                    <a:pt x="23" y="150"/>
                  </a:lnTo>
                  <a:lnTo>
                    <a:pt x="30" y="145"/>
                  </a:lnTo>
                  <a:lnTo>
                    <a:pt x="36" y="143"/>
                  </a:lnTo>
                  <a:lnTo>
                    <a:pt x="31" y="131"/>
                  </a:lnTo>
                  <a:lnTo>
                    <a:pt x="22" y="123"/>
                  </a:lnTo>
                  <a:lnTo>
                    <a:pt x="11" y="117"/>
                  </a:lnTo>
                  <a:lnTo>
                    <a:pt x="3" y="111"/>
                  </a:lnTo>
                  <a:lnTo>
                    <a:pt x="10" y="105"/>
                  </a:lnTo>
                  <a:lnTo>
                    <a:pt x="16" y="100"/>
                  </a:lnTo>
                  <a:lnTo>
                    <a:pt x="22" y="94"/>
                  </a:lnTo>
                  <a:lnTo>
                    <a:pt x="28" y="88"/>
                  </a:lnTo>
                  <a:lnTo>
                    <a:pt x="21" y="84"/>
                  </a:lnTo>
                  <a:lnTo>
                    <a:pt x="14" y="79"/>
                  </a:lnTo>
                  <a:lnTo>
                    <a:pt x="7" y="76"/>
                  </a:lnTo>
                  <a:lnTo>
                    <a:pt x="0" y="72"/>
                  </a:lnTo>
                  <a:lnTo>
                    <a:pt x="6" y="69"/>
                  </a:lnTo>
                  <a:lnTo>
                    <a:pt x="12" y="68"/>
                  </a:lnTo>
                  <a:lnTo>
                    <a:pt x="19" y="66"/>
                  </a:lnTo>
                  <a:lnTo>
                    <a:pt x="27" y="64"/>
                  </a:lnTo>
                  <a:lnTo>
                    <a:pt x="32" y="59"/>
                  </a:lnTo>
                  <a:lnTo>
                    <a:pt x="37" y="55"/>
                  </a:lnTo>
                  <a:lnTo>
                    <a:pt x="40" y="48"/>
                  </a:lnTo>
                  <a:lnTo>
                    <a:pt x="39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2" name="Freeform 92"/>
            <p:cNvSpPr>
              <a:spLocks/>
            </p:cNvSpPr>
            <p:nvPr/>
          </p:nvSpPr>
          <p:spPr bwMode="auto">
            <a:xfrm>
              <a:off x="4890" y="2231"/>
              <a:ext cx="36" cy="19"/>
            </a:xfrm>
            <a:custGeom>
              <a:avLst/>
              <a:gdLst>
                <a:gd name="T0" fmla="*/ 114 w 139"/>
                <a:gd name="T1" fmla="*/ 57 h 72"/>
                <a:gd name="T2" fmla="*/ 98 w 139"/>
                <a:gd name="T3" fmla="*/ 67 h 72"/>
                <a:gd name="T4" fmla="*/ 82 w 139"/>
                <a:gd name="T5" fmla="*/ 72 h 72"/>
                <a:gd name="T6" fmla="*/ 68 w 139"/>
                <a:gd name="T7" fmla="*/ 71 h 72"/>
                <a:gd name="T8" fmla="*/ 54 w 139"/>
                <a:gd name="T9" fmla="*/ 65 h 72"/>
                <a:gd name="T10" fmla="*/ 41 w 139"/>
                <a:gd name="T11" fmla="*/ 55 h 72"/>
                <a:gd name="T12" fmla="*/ 27 w 139"/>
                <a:gd name="T13" fmla="*/ 42 h 72"/>
                <a:gd name="T14" fmla="*/ 14 w 139"/>
                <a:gd name="T15" fmla="*/ 24 h 72"/>
                <a:gd name="T16" fmla="*/ 0 w 139"/>
                <a:gd name="T17" fmla="*/ 3 h 72"/>
                <a:gd name="T18" fmla="*/ 8 w 139"/>
                <a:gd name="T19" fmla="*/ 0 h 72"/>
                <a:gd name="T20" fmla="*/ 18 w 139"/>
                <a:gd name="T21" fmla="*/ 5 h 72"/>
                <a:gd name="T22" fmla="*/ 30 w 139"/>
                <a:gd name="T23" fmla="*/ 13 h 72"/>
                <a:gd name="T24" fmla="*/ 42 w 139"/>
                <a:gd name="T25" fmla="*/ 22 h 72"/>
                <a:gd name="T26" fmla="*/ 55 w 139"/>
                <a:gd name="T27" fmla="*/ 32 h 72"/>
                <a:gd name="T28" fmla="*/ 68 w 139"/>
                <a:gd name="T29" fmla="*/ 39 h 72"/>
                <a:gd name="T30" fmla="*/ 81 w 139"/>
                <a:gd name="T31" fmla="*/ 44 h 72"/>
                <a:gd name="T32" fmla="*/ 93 w 139"/>
                <a:gd name="T33" fmla="*/ 42 h 72"/>
                <a:gd name="T34" fmla="*/ 98 w 139"/>
                <a:gd name="T35" fmla="*/ 39 h 72"/>
                <a:gd name="T36" fmla="*/ 103 w 139"/>
                <a:gd name="T37" fmla="*/ 37 h 72"/>
                <a:gd name="T38" fmla="*/ 110 w 139"/>
                <a:gd name="T39" fmla="*/ 36 h 72"/>
                <a:gd name="T40" fmla="*/ 117 w 139"/>
                <a:gd name="T41" fmla="*/ 35 h 72"/>
                <a:gd name="T42" fmla="*/ 122 w 139"/>
                <a:gd name="T43" fmla="*/ 34 h 72"/>
                <a:gd name="T44" fmla="*/ 129 w 139"/>
                <a:gd name="T45" fmla="*/ 34 h 72"/>
                <a:gd name="T46" fmla="*/ 134 w 139"/>
                <a:gd name="T47" fmla="*/ 35 h 72"/>
                <a:gd name="T48" fmla="*/ 139 w 139"/>
                <a:gd name="T49" fmla="*/ 36 h 72"/>
                <a:gd name="T50" fmla="*/ 134 w 139"/>
                <a:gd name="T51" fmla="*/ 42 h 72"/>
                <a:gd name="T52" fmla="*/ 128 w 139"/>
                <a:gd name="T53" fmla="*/ 48 h 72"/>
                <a:gd name="T54" fmla="*/ 121 w 139"/>
                <a:gd name="T55" fmla="*/ 55 h 72"/>
                <a:gd name="T56" fmla="*/ 114 w 139"/>
                <a:gd name="T57" fmla="*/ 57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9" h="72">
                  <a:moveTo>
                    <a:pt x="114" y="57"/>
                  </a:moveTo>
                  <a:lnTo>
                    <a:pt x="98" y="67"/>
                  </a:lnTo>
                  <a:lnTo>
                    <a:pt x="82" y="72"/>
                  </a:lnTo>
                  <a:lnTo>
                    <a:pt x="68" y="71"/>
                  </a:lnTo>
                  <a:lnTo>
                    <a:pt x="54" y="65"/>
                  </a:lnTo>
                  <a:lnTo>
                    <a:pt x="41" y="55"/>
                  </a:lnTo>
                  <a:lnTo>
                    <a:pt x="27" y="42"/>
                  </a:lnTo>
                  <a:lnTo>
                    <a:pt x="14" y="24"/>
                  </a:lnTo>
                  <a:lnTo>
                    <a:pt x="0" y="3"/>
                  </a:lnTo>
                  <a:lnTo>
                    <a:pt x="8" y="0"/>
                  </a:lnTo>
                  <a:lnTo>
                    <a:pt x="18" y="5"/>
                  </a:lnTo>
                  <a:lnTo>
                    <a:pt x="30" y="13"/>
                  </a:lnTo>
                  <a:lnTo>
                    <a:pt x="42" y="22"/>
                  </a:lnTo>
                  <a:lnTo>
                    <a:pt x="55" y="32"/>
                  </a:lnTo>
                  <a:lnTo>
                    <a:pt x="68" y="39"/>
                  </a:lnTo>
                  <a:lnTo>
                    <a:pt x="81" y="44"/>
                  </a:lnTo>
                  <a:lnTo>
                    <a:pt x="93" y="42"/>
                  </a:lnTo>
                  <a:lnTo>
                    <a:pt x="98" y="39"/>
                  </a:lnTo>
                  <a:lnTo>
                    <a:pt x="103" y="37"/>
                  </a:lnTo>
                  <a:lnTo>
                    <a:pt x="110" y="36"/>
                  </a:lnTo>
                  <a:lnTo>
                    <a:pt x="117" y="35"/>
                  </a:lnTo>
                  <a:lnTo>
                    <a:pt x="122" y="34"/>
                  </a:lnTo>
                  <a:lnTo>
                    <a:pt x="129" y="34"/>
                  </a:lnTo>
                  <a:lnTo>
                    <a:pt x="134" y="35"/>
                  </a:lnTo>
                  <a:lnTo>
                    <a:pt x="139" y="36"/>
                  </a:lnTo>
                  <a:lnTo>
                    <a:pt x="134" y="42"/>
                  </a:lnTo>
                  <a:lnTo>
                    <a:pt x="128" y="48"/>
                  </a:lnTo>
                  <a:lnTo>
                    <a:pt x="121" y="55"/>
                  </a:lnTo>
                  <a:lnTo>
                    <a:pt x="114" y="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3" name="Freeform 93"/>
            <p:cNvSpPr>
              <a:spLocks/>
            </p:cNvSpPr>
            <p:nvPr/>
          </p:nvSpPr>
          <p:spPr bwMode="auto">
            <a:xfrm>
              <a:off x="5042" y="1952"/>
              <a:ext cx="26" cy="25"/>
            </a:xfrm>
            <a:custGeom>
              <a:avLst/>
              <a:gdLst>
                <a:gd name="T0" fmla="*/ 79 w 101"/>
                <a:gd name="T1" fmla="*/ 44 h 96"/>
                <a:gd name="T2" fmla="*/ 70 w 101"/>
                <a:gd name="T3" fmla="*/ 47 h 96"/>
                <a:gd name="T4" fmla="*/ 61 w 101"/>
                <a:gd name="T5" fmla="*/ 54 h 96"/>
                <a:gd name="T6" fmla="*/ 50 w 101"/>
                <a:gd name="T7" fmla="*/ 64 h 96"/>
                <a:gd name="T8" fmla="*/ 40 w 101"/>
                <a:gd name="T9" fmla="*/ 75 h 96"/>
                <a:gd name="T10" fmla="*/ 29 w 101"/>
                <a:gd name="T11" fmla="*/ 85 h 96"/>
                <a:gd name="T12" fmla="*/ 19 w 101"/>
                <a:gd name="T13" fmla="*/ 93 h 96"/>
                <a:gd name="T14" fmla="*/ 9 w 101"/>
                <a:gd name="T15" fmla="*/ 96 h 96"/>
                <a:gd name="T16" fmla="*/ 0 w 101"/>
                <a:gd name="T17" fmla="*/ 94 h 96"/>
                <a:gd name="T18" fmla="*/ 6 w 101"/>
                <a:gd name="T19" fmla="*/ 83 h 96"/>
                <a:gd name="T20" fmla="*/ 12 w 101"/>
                <a:gd name="T21" fmla="*/ 71 h 96"/>
                <a:gd name="T22" fmla="*/ 18 w 101"/>
                <a:gd name="T23" fmla="*/ 58 h 96"/>
                <a:gd name="T24" fmla="*/ 23 w 101"/>
                <a:gd name="T25" fmla="*/ 45 h 96"/>
                <a:gd name="T26" fmla="*/ 28 w 101"/>
                <a:gd name="T27" fmla="*/ 33 h 96"/>
                <a:gd name="T28" fmla="*/ 33 w 101"/>
                <a:gd name="T29" fmla="*/ 21 h 96"/>
                <a:gd name="T30" fmla="*/ 38 w 101"/>
                <a:gd name="T31" fmla="*/ 9 h 96"/>
                <a:gd name="T32" fmla="*/ 43 w 101"/>
                <a:gd name="T33" fmla="*/ 0 h 96"/>
                <a:gd name="T34" fmla="*/ 50 w 101"/>
                <a:gd name="T35" fmla="*/ 9 h 96"/>
                <a:gd name="T36" fmla="*/ 58 w 101"/>
                <a:gd name="T37" fmla="*/ 14 h 96"/>
                <a:gd name="T38" fmla="*/ 64 w 101"/>
                <a:gd name="T39" fmla="*/ 17 h 96"/>
                <a:gd name="T40" fmla="*/ 72 w 101"/>
                <a:gd name="T41" fmla="*/ 18 h 96"/>
                <a:gd name="T42" fmla="*/ 80 w 101"/>
                <a:gd name="T43" fmla="*/ 18 h 96"/>
                <a:gd name="T44" fmla="*/ 87 w 101"/>
                <a:gd name="T45" fmla="*/ 18 h 96"/>
                <a:gd name="T46" fmla="*/ 95 w 101"/>
                <a:gd name="T47" fmla="*/ 19 h 96"/>
                <a:gd name="T48" fmla="*/ 101 w 101"/>
                <a:gd name="T49" fmla="*/ 23 h 96"/>
                <a:gd name="T50" fmla="*/ 96 w 101"/>
                <a:gd name="T51" fmla="*/ 28 h 96"/>
                <a:gd name="T52" fmla="*/ 90 w 101"/>
                <a:gd name="T53" fmla="*/ 34 h 96"/>
                <a:gd name="T54" fmla="*/ 85 w 101"/>
                <a:gd name="T55" fmla="*/ 39 h 96"/>
                <a:gd name="T56" fmla="*/ 79 w 101"/>
                <a:gd name="T57" fmla="*/ 4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1" h="96">
                  <a:moveTo>
                    <a:pt x="79" y="44"/>
                  </a:moveTo>
                  <a:lnTo>
                    <a:pt x="70" y="47"/>
                  </a:lnTo>
                  <a:lnTo>
                    <a:pt x="61" y="54"/>
                  </a:lnTo>
                  <a:lnTo>
                    <a:pt x="50" y="64"/>
                  </a:lnTo>
                  <a:lnTo>
                    <a:pt x="40" y="75"/>
                  </a:lnTo>
                  <a:lnTo>
                    <a:pt x="29" y="85"/>
                  </a:lnTo>
                  <a:lnTo>
                    <a:pt x="19" y="93"/>
                  </a:lnTo>
                  <a:lnTo>
                    <a:pt x="9" y="96"/>
                  </a:lnTo>
                  <a:lnTo>
                    <a:pt x="0" y="94"/>
                  </a:lnTo>
                  <a:lnTo>
                    <a:pt x="6" y="83"/>
                  </a:lnTo>
                  <a:lnTo>
                    <a:pt x="12" y="71"/>
                  </a:lnTo>
                  <a:lnTo>
                    <a:pt x="18" y="58"/>
                  </a:lnTo>
                  <a:lnTo>
                    <a:pt x="23" y="45"/>
                  </a:lnTo>
                  <a:lnTo>
                    <a:pt x="28" y="33"/>
                  </a:lnTo>
                  <a:lnTo>
                    <a:pt x="33" y="21"/>
                  </a:lnTo>
                  <a:lnTo>
                    <a:pt x="38" y="9"/>
                  </a:lnTo>
                  <a:lnTo>
                    <a:pt x="43" y="0"/>
                  </a:lnTo>
                  <a:lnTo>
                    <a:pt x="50" y="9"/>
                  </a:lnTo>
                  <a:lnTo>
                    <a:pt x="58" y="14"/>
                  </a:lnTo>
                  <a:lnTo>
                    <a:pt x="64" y="17"/>
                  </a:lnTo>
                  <a:lnTo>
                    <a:pt x="72" y="18"/>
                  </a:lnTo>
                  <a:lnTo>
                    <a:pt x="80" y="18"/>
                  </a:lnTo>
                  <a:lnTo>
                    <a:pt x="87" y="18"/>
                  </a:lnTo>
                  <a:lnTo>
                    <a:pt x="95" y="19"/>
                  </a:lnTo>
                  <a:lnTo>
                    <a:pt x="101" y="23"/>
                  </a:lnTo>
                  <a:lnTo>
                    <a:pt x="96" y="28"/>
                  </a:lnTo>
                  <a:lnTo>
                    <a:pt x="90" y="34"/>
                  </a:lnTo>
                  <a:lnTo>
                    <a:pt x="85" y="39"/>
                  </a:lnTo>
                  <a:lnTo>
                    <a:pt x="79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4" name="Freeform 94"/>
            <p:cNvSpPr>
              <a:spLocks/>
            </p:cNvSpPr>
            <p:nvPr/>
          </p:nvSpPr>
          <p:spPr bwMode="auto">
            <a:xfrm>
              <a:off x="5033" y="1979"/>
              <a:ext cx="17" cy="13"/>
            </a:xfrm>
            <a:custGeom>
              <a:avLst/>
              <a:gdLst>
                <a:gd name="T0" fmla="*/ 26 w 68"/>
                <a:gd name="T1" fmla="*/ 11 h 50"/>
                <a:gd name="T2" fmla="*/ 31 w 68"/>
                <a:gd name="T3" fmla="*/ 5 h 50"/>
                <a:gd name="T4" fmla="*/ 36 w 68"/>
                <a:gd name="T5" fmla="*/ 1 h 50"/>
                <a:gd name="T6" fmla="*/ 41 w 68"/>
                <a:gd name="T7" fmla="*/ 0 h 50"/>
                <a:gd name="T8" fmla="*/ 47 w 68"/>
                <a:gd name="T9" fmla="*/ 1 h 50"/>
                <a:gd name="T10" fmla="*/ 51 w 68"/>
                <a:gd name="T11" fmla="*/ 5 h 50"/>
                <a:gd name="T12" fmla="*/ 57 w 68"/>
                <a:gd name="T13" fmla="*/ 8 h 50"/>
                <a:gd name="T14" fmla="*/ 63 w 68"/>
                <a:gd name="T15" fmla="*/ 11 h 50"/>
                <a:gd name="T16" fmla="*/ 68 w 68"/>
                <a:gd name="T17" fmla="*/ 16 h 50"/>
                <a:gd name="T18" fmla="*/ 63 w 68"/>
                <a:gd name="T19" fmla="*/ 23 h 50"/>
                <a:gd name="T20" fmla="*/ 55 w 68"/>
                <a:gd name="T21" fmla="*/ 29 h 50"/>
                <a:gd name="T22" fmla="*/ 45 w 68"/>
                <a:gd name="T23" fmla="*/ 35 h 50"/>
                <a:gd name="T24" fmla="*/ 35 w 68"/>
                <a:gd name="T25" fmla="*/ 40 h 50"/>
                <a:gd name="T26" fmla="*/ 24 w 68"/>
                <a:gd name="T27" fmla="*/ 46 h 50"/>
                <a:gd name="T28" fmla="*/ 14 w 68"/>
                <a:gd name="T29" fmla="*/ 49 h 50"/>
                <a:gd name="T30" fmla="*/ 6 w 68"/>
                <a:gd name="T31" fmla="*/ 50 h 50"/>
                <a:gd name="T32" fmla="*/ 0 w 68"/>
                <a:gd name="T33" fmla="*/ 49 h 50"/>
                <a:gd name="T34" fmla="*/ 26 w 68"/>
                <a:gd name="T35" fmla="*/ 1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8" h="50">
                  <a:moveTo>
                    <a:pt x="26" y="11"/>
                  </a:moveTo>
                  <a:lnTo>
                    <a:pt x="31" y="5"/>
                  </a:lnTo>
                  <a:lnTo>
                    <a:pt x="36" y="1"/>
                  </a:lnTo>
                  <a:lnTo>
                    <a:pt x="41" y="0"/>
                  </a:lnTo>
                  <a:lnTo>
                    <a:pt x="47" y="1"/>
                  </a:lnTo>
                  <a:lnTo>
                    <a:pt x="51" y="5"/>
                  </a:lnTo>
                  <a:lnTo>
                    <a:pt x="57" y="8"/>
                  </a:lnTo>
                  <a:lnTo>
                    <a:pt x="63" y="11"/>
                  </a:lnTo>
                  <a:lnTo>
                    <a:pt x="68" y="16"/>
                  </a:lnTo>
                  <a:lnTo>
                    <a:pt x="63" y="23"/>
                  </a:lnTo>
                  <a:lnTo>
                    <a:pt x="55" y="29"/>
                  </a:lnTo>
                  <a:lnTo>
                    <a:pt x="45" y="35"/>
                  </a:lnTo>
                  <a:lnTo>
                    <a:pt x="35" y="40"/>
                  </a:lnTo>
                  <a:lnTo>
                    <a:pt x="24" y="46"/>
                  </a:lnTo>
                  <a:lnTo>
                    <a:pt x="14" y="49"/>
                  </a:lnTo>
                  <a:lnTo>
                    <a:pt x="6" y="50"/>
                  </a:lnTo>
                  <a:lnTo>
                    <a:pt x="0" y="49"/>
                  </a:lnTo>
                  <a:lnTo>
                    <a:pt x="26" y="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5" name="Freeform 95"/>
            <p:cNvSpPr>
              <a:spLocks/>
            </p:cNvSpPr>
            <p:nvPr/>
          </p:nvSpPr>
          <p:spPr bwMode="auto">
            <a:xfrm>
              <a:off x="5009" y="2003"/>
              <a:ext cx="25" cy="25"/>
            </a:xfrm>
            <a:custGeom>
              <a:avLst/>
              <a:gdLst>
                <a:gd name="T0" fmla="*/ 101 w 101"/>
                <a:gd name="T1" fmla="*/ 39 h 94"/>
                <a:gd name="T2" fmla="*/ 92 w 101"/>
                <a:gd name="T3" fmla="*/ 44 h 94"/>
                <a:gd name="T4" fmla="*/ 80 w 101"/>
                <a:gd name="T5" fmla="*/ 53 h 94"/>
                <a:gd name="T6" fmla="*/ 65 w 101"/>
                <a:gd name="T7" fmla="*/ 63 h 94"/>
                <a:gd name="T8" fmla="*/ 51 w 101"/>
                <a:gd name="T9" fmla="*/ 74 h 94"/>
                <a:gd name="T10" fmla="*/ 35 w 101"/>
                <a:gd name="T11" fmla="*/ 83 h 94"/>
                <a:gd name="T12" fmla="*/ 21 w 101"/>
                <a:gd name="T13" fmla="*/ 91 h 94"/>
                <a:gd name="T14" fmla="*/ 8 w 101"/>
                <a:gd name="T15" fmla="*/ 94 h 94"/>
                <a:gd name="T16" fmla="*/ 0 w 101"/>
                <a:gd name="T17" fmla="*/ 93 h 94"/>
                <a:gd name="T18" fmla="*/ 3 w 101"/>
                <a:gd name="T19" fmla="*/ 88 h 94"/>
                <a:gd name="T20" fmla="*/ 8 w 101"/>
                <a:gd name="T21" fmla="*/ 80 h 94"/>
                <a:gd name="T22" fmla="*/ 14 w 101"/>
                <a:gd name="T23" fmla="*/ 73 h 94"/>
                <a:gd name="T24" fmla="*/ 17 w 101"/>
                <a:gd name="T25" fmla="*/ 71 h 94"/>
                <a:gd name="T26" fmla="*/ 20 w 101"/>
                <a:gd name="T27" fmla="*/ 65 h 94"/>
                <a:gd name="T28" fmla="*/ 24 w 101"/>
                <a:gd name="T29" fmla="*/ 55 h 94"/>
                <a:gd name="T30" fmla="*/ 31 w 101"/>
                <a:gd name="T31" fmla="*/ 45 h 94"/>
                <a:gd name="T32" fmla="*/ 39 w 101"/>
                <a:gd name="T33" fmla="*/ 33 h 94"/>
                <a:gd name="T34" fmla="*/ 46 w 101"/>
                <a:gd name="T35" fmla="*/ 22 h 94"/>
                <a:gd name="T36" fmla="*/ 54 w 101"/>
                <a:gd name="T37" fmla="*/ 12 h 94"/>
                <a:gd name="T38" fmla="*/ 60 w 101"/>
                <a:gd name="T39" fmla="*/ 4 h 94"/>
                <a:gd name="T40" fmla="*/ 64 w 101"/>
                <a:gd name="T41" fmla="*/ 0 h 94"/>
                <a:gd name="T42" fmla="*/ 69 w 101"/>
                <a:gd name="T43" fmla="*/ 2 h 94"/>
                <a:gd name="T44" fmla="*/ 75 w 101"/>
                <a:gd name="T45" fmla="*/ 6 h 94"/>
                <a:gd name="T46" fmla="*/ 81 w 101"/>
                <a:gd name="T47" fmla="*/ 14 h 94"/>
                <a:gd name="T48" fmla="*/ 83 w 101"/>
                <a:gd name="T49" fmla="*/ 22 h 94"/>
                <a:gd name="T50" fmla="*/ 86 w 101"/>
                <a:gd name="T51" fmla="*/ 24 h 94"/>
                <a:gd name="T52" fmla="*/ 92 w 101"/>
                <a:gd name="T53" fmla="*/ 30 h 94"/>
                <a:gd name="T54" fmla="*/ 96 w 101"/>
                <a:gd name="T55" fmla="*/ 37 h 94"/>
                <a:gd name="T56" fmla="*/ 101 w 101"/>
                <a:gd name="T57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1" h="94">
                  <a:moveTo>
                    <a:pt x="101" y="39"/>
                  </a:moveTo>
                  <a:lnTo>
                    <a:pt x="92" y="44"/>
                  </a:lnTo>
                  <a:lnTo>
                    <a:pt x="80" y="53"/>
                  </a:lnTo>
                  <a:lnTo>
                    <a:pt x="65" y="63"/>
                  </a:lnTo>
                  <a:lnTo>
                    <a:pt x="51" y="74"/>
                  </a:lnTo>
                  <a:lnTo>
                    <a:pt x="35" y="83"/>
                  </a:lnTo>
                  <a:lnTo>
                    <a:pt x="21" y="91"/>
                  </a:lnTo>
                  <a:lnTo>
                    <a:pt x="8" y="94"/>
                  </a:lnTo>
                  <a:lnTo>
                    <a:pt x="0" y="93"/>
                  </a:lnTo>
                  <a:lnTo>
                    <a:pt x="3" y="88"/>
                  </a:lnTo>
                  <a:lnTo>
                    <a:pt x="8" y="80"/>
                  </a:lnTo>
                  <a:lnTo>
                    <a:pt x="14" y="73"/>
                  </a:lnTo>
                  <a:lnTo>
                    <a:pt x="17" y="71"/>
                  </a:lnTo>
                  <a:lnTo>
                    <a:pt x="20" y="65"/>
                  </a:lnTo>
                  <a:lnTo>
                    <a:pt x="24" y="55"/>
                  </a:lnTo>
                  <a:lnTo>
                    <a:pt x="31" y="45"/>
                  </a:lnTo>
                  <a:lnTo>
                    <a:pt x="39" y="33"/>
                  </a:lnTo>
                  <a:lnTo>
                    <a:pt x="46" y="22"/>
                  </a:lnTo>
                  <a:lnTo>
                    <a:pt x="54" y="12"/>
                  </a:lnTo>
                  <a:lnTo>
                    <a:pt x="60" y="4"/>
                  </a:lnTo>
                  <a:lnTo>
                    <a:pt x="64" y="0"/>
                  </a:lnTo>
                  <a:lnTo>
                    <a:pt x="69" y="2"/>
                  </a:lnTo>
                  <a:lnTo>
                    <a:pt x="75" y="6"/>
                  </a:lnTo>
                  <a:lnTo>
                    <a:pt x="81" y="14"/>
                  </a:lnTo>
                  <a:lnTo>
                    <a:pt x="83" y="22"/>
                  </a:lnTo>
                  <a:lnTo>
                    <a:pt x="86" y="24"/>
                  </a:lnTo>
                  <a:lnTo>
                    <a:pt x="92" y="30"/>
                  </a:lnTo>
                  <a:lnTo>
                    <a:pt x="96" y="37"/>
                  </a:lnTo>
                  <a:lnTo>
                    <a:pt x="101" y="3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6" name="Freeform 96"/>
            <p:cNvSpPr>
              <a:spLocks/>
            </p:cNvSpPr>
            <p:nvPr/>
          </p:nvSpPr>
          <p:spPr bwMode="auto">
            <a:xfrm>
              <a:off x="5019" y="2017"/>
              <a:ext cx="86" cy="57"/>
            </a:xfrm>
            <a:custGeom>
              <a:avLst/>
              <a:gdLst>
                <a:gd name="T0" fmla="*/ 155 w 334"/>
                <a:gd name="T1" fmla="*/ 127 h 218"/>
                <a:gd name="T2" fmla="*/ 146 w 334"/>
                <a:gd name="T3" fmla="*/ 128 h 218"/>
                <a:gd name="T4" fmla="*/ 134 w 334"/>
                <a:gd name="T5" fmla="*/ 132 h 218"/>
                <a:gd name="T6" fmla="*/ 123 w 334"/>
                <a:gd name="T7" fmla="*/ 137 h 218"/>
                <a:gd name="T8" fmla="*/ 111 w 334"/>
                <a:gd name="T9" fmla="*/ 143 h 218"/>
                <a:gd name="T10" fmla="*/ 99 w 334"/>
                <a:gd name="T11" fmla="*/ 151 h 218"/>
                <a:gd name="T12" fmla="*/ 87 w 334"/>
                <a:gd name="T13" fmla="*/ 157 h 218"/>
                <a:gd name="T14" fmla="*/ 77 w 334"/>
                <a:gd name="T15" fmla="*/ 164 h 218"/>
                <a:gd name="T16" fmla="*/ 68 w 334"/>
                <a:gd name="T17" fmla="*/ 171 h 218"/>
                <a:gd name="T18" fmla="*/ 75 w 334"/>
                <a:gd name="T19" fmla="*/ 182 h 218"/>
                <a:gd name="T20" fmla="*/ 68 w 334"/>
                <a:gd name="T21" fmla="*/ 188 h 218"/>
                <a:gd name="T22" fmla="*/ 58 w 334"/>
                <a:gd name="T23" fmla="*/ 193 h 218"/>
                <a:gd name="T24" fmla="*/ 48 w 334"/>
                <a:gd name="T25" fmla="*/ 201 h 218"/>
                <a:gd name="T26" fmla="*/ 38 w 334"/>
                <a:gd name="T27" fmla="*/ 207 h 218"/>
                <a:gd name="T28" fmla="*/ 26 w 334"/>
                <a:gd name="T29" fmla="*/ 213 h 218"/>
                <a:gd name="T30" fmla="*/ 16 w 334"/>
                <a:gd name="T31" fmla="*/ 217 h 218"/>
                <a:gd name="T32" fmla="*/ 7 w 334"/>
                <a:gd name="T33" fmla="*/ 218 h 218"/>
                <a:gd name="T34" fmla="*/ 0 w 334"/>
                <a:gd name="T35" fmla="*/ 215 h 218"/>
                <a:gd name="T36" fmla="*/ 14 w 334"/>
                <a:gd name="T37" fmla="*/ 204 h 218"/>
                <a:gd name="T38" fmla="*/ 30 w 334"/>
                <a:gd name="T39" fmla="*/ 190 h 218"/>
                <a:gd name="T40" fmla="*/ 46 w 334"/>
                <a:gd name="T41" fmla="*/ 175 h 218"/>
                <a:gd name="T42" fmla="*/ 63 w 334"/>
                <a:gd name="T43" fmla="*/ 160 h 218"/>
                <a:gd name="T44" fmla="*/ 82 w 334"/>
                <a:gd name="T45" fmla="*/ 143 h 218"/>
                <a:gd name="T46" fmla="*/ 100 w 334"/>
                <a:gd name="T47" fmla="*/ 127 h 218"/>
                <a:gd name="T48" fmla="*/ 119 w 334"/>
                <a:gd name="T49" fmla="*/ 113 h 218"/>
                <a:gd name="T50" fmla="*/ 137 w 334"/>
                <a:gd name="T51" fmla="*/ 100 h 218"/>
                <a:gd name="T52" fmla="*/ 152 w 334"/>
                <a:gd name="T53" fmla="*/ 89 h 218"/>
                <a:gd name="T54" fmla="*/ 168 w 334"/>
                <a:gd name="T55" fmla="*/ 79 h 218"/>
                <a:gd name="T56" fmla="*/ 185 w 334"/>
                <a:gd name="T57" fmla="*/ 69 h 218"/>
                <a:gd name="T58" fmla="*/ 201 w 334"/>
                <a:gd name="T59" fmla="*/ 59 h 218"/>
                <a:gd name="T60" fmla="*/ 218 w 334"/>
                <a:gd name="T61" fmla="*/ 49 h 218"/>
                <a:gd name="T62" fmla="*/ 235 w 334"/>
                <a:gd name="T63" fmla="*/ 40 h 218"/>
                <a:gd name="T64" fmla="*/ 250 w 334"/>
                <a:gd name="T65" fmla="*/ 32 h 218"/>
                <a:gd name="T66" fmla="*/ 266 w 334"/>
                <a:gd name="T67" fmla="*/ 23 h 218"/>
                <a:gd name="T68" fmla="*/ 274 w 334"/>
                <a:gd name="T69" fmla="*/ 18 h 218"/>
                <a:gd name="T70" fmla="*/ 282 w 334"/>
                <a:gd name="T71" fmla="*/ 13 h 218"/>
                <a:gd name="T72" fmla="*/ 291 w 334"/>
                <a:gd name="T73" fmla="*/ 8 h 218"/>
                <a:gd name="T74" fmla="*/ 301 w 334"/>
                <a:gd name="T75" fmla="*/ 4 h 218"/>
                <a:gd name="T76" fmla="*/ 309 w 334"/>
                <a:gd name="T77" fmla="*/ 0 h 218"/>
                <a:gd name="T78" fmla="*/ 318 w 334"/>
                <a:gd name="T79" fmla="*/ 1 h 218"/>
                <a:gd name="T80" fmla="*/ 326 w 334"/>
                <a:gd name="T81" fmla="*/ 5 h 218"/>
                <a:gd name="T82" fmla="*/ 334 w 334"/>
                <a:gd name="T83" fmla="*/ 13 h 218"/>
                <a:gd name="T84" fmla="*/ 323 w 334"/>
                <a:gd name="T85" fmla="*/ 20 h 218"/>
                <a:gd name="T86" fmla="*/ 312 w 334"/>
                <a:gd name="T87" fmla="*/ 28 h 218"/>
                <a:gd name="T88" fmla="*/ 301 w 334"/>
                <a:gd name="T89" fmla="*/ 36 h 218"/>
                <a:gd name="T90" fmla="*/ 289 w 334"/>
                <a:gd name="T91" fmla="*/ 43 h 218"/>
                <a:gd name="T92" fmla="*/ 278 w 334"/>
                <a:gd name="T93" fmla="*/ 49 h 218"/>
                <a:gd name="T94" fmla="*/ 267 w 334"/>
                <a:gd name="T95" fmla="*/ 56 h 218"/>
                <a:gd name="T96" fmla="*/ 255 w 334"/>
                <a:gd name="T97" fmla="*/ 63 h 218"/>
                <a:gd name="T98" fmla="*/ 244 w 334"/>
                <a:gd name="T99" fmla="*/ 69 h 218"/>
                <a:gd name="T100" fmla="*/ 233 w 334"/>
                <a:gd name="T101" fmla="*/ 77 h 218"/>
                <a:gd name="T102" fmla="*/ 221 w 334"/>
                <a:gd name="T103" fmla="*/ 84 h 218"/>
                <a:gd name="T104" fmla="*/ 209 w 334"/>
                <a:gd name="T105" fmla="*/ 91 h 218"/>
                <a:gd name="T106" fmla="*/ 198 w 334"/>
                <a:gd name="T107" fmla="*/ 97 h 218"/>
                <a:gd name="T108" fmla="*/ 187 w 334"/>
                <a:gd name="T109" fmla="*/ 104 h 218"/>
                <a:gd name="T110" fmla="*/ 176 w 334"/>
                <a:gd name="T111" fmla="*/ 112 h 218"/>
                <a:gd name="T112" fmla="*/ 166 w 334"/>
                <a:gd name="T113" fmla="*/ 120 h 218"/>
                <a:gd name="T114" fmla="*/ 155 w 334"/>
                <a:gd name="T115" fmla="*/ 127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4" h="218">
                  <a:moveTo>
                    <a:pt x="155" y="127"/>
                  </a:moveTo>
                  <a:lnTo>
                    <a:pt x="146" y="128"/>
                  </a:lnTo>
                  <a:lnTo>
                    <a:pt x="134" y="132"/>
                  </a:lnTo>
                  <a:lnTo>
                    <a:pt x="123" y="137"/>
                  </a:lnTo>
                  <a:lnTo>
                    <a:pt x="111" y="143"/>
                  </a:lnTo>
                  <a:lnTo>
                    <a:pt x="99" y="151"/>
                  </a:lnTo>
                  <a:lnTo>
                    <a:pt x="87" y="157"/>
                  </a:lnTo>
                  <a:lnTo>
                    <a:pt x="77" y="164"/>
                  </a:lnTo>
                  <a:lnTo>
                    <a:pt x="68" y="171"/>
                  </a:lnTo>
                  <a:lnTo>
                    <a:pt x="75" y="182"/>
                  </a:lnTo>
                  <a:lnTo>
                    <a:pt x="68" y="188"/>
                  </a:lnTo>
                  <a:lnTo>
                    <a:pt x="58" y="193"/>
                  </a:lnTo>
                  <a:lnTo>
                    <a:pt x="48" y="201"/>
                  </a:lnTo>
                  <a:lnTo>
                    <a:pt x="38" y="207"/>
                  </a:lnTo>
                  <a:lnTo>
                    <a:pt x="26" y="213"/>
                  </a:lnTo>
                  <a:lnTo>
                    <a:pt x="16" y="217"/>
                  </a:lnTo>
                  <a:lnTo>
                    <a:pt x="7" y="218"/>
                  </a:lnTo>
                  <a:lnTo>
                    <a:pt x="0" y="215"/>
                  </a:lnTo>
                  <a:lnTo>
                    <a:pt x="14" y="204"/>
                  </a:lnTo>
                  <a:lnTo>
                    <a:pt x="30" y="190"/>
                  </a:lnTo>
                  <a:lnTo>
                    <a:pt x="46" y="175"/>
                  </a:lnTo>
                  <a:lnTo>
                    <a:pt x="63" y="160"/>
                  </a:lnTo>
                  <a:lnTo>
                    <a:pt x="82" y="143"/>
                  </a:lnTo>
                  <a:lnTo>
                    <a:pt x="100" y="127"/>
                  </a:lnTo>
                  <a:lnTo>
                    <a:pt x="119" y="113"/>
                  </a:lnTo>
                  <a:lnTo>
                    <a:pt x="137" y="100"/>
                  </a:lnTo>
                  <a:lnTo>
                    <a:pt x="152" y="89"/>
                  </a:lnTo>
                  <a:lnTo>
                    <a:pt x="168" y="79"/>
                  </a:lnTo>
                  <a:lnTo>
                    <a:pt x="185" y="69"/>
                  </a:lnTo>
                  <a:lnTo>
                    <a:pt x="201" y="59"/>
                  </a:lnTo>
                  <a:lnTo>
                    <a:pt x="218" y="49"/>
                  </a:lnTo>
                  <a:lnTo>
                    <a:pt x="235" y="40"/>
                  </a:lnTo>
                  <a:lnTo>
                    <a:pt x="250" y="32"/>
                  </a:lnTo>
                  <a:lnTo>
                    <a:pt x="266" y="23"/>
                  </a:lnTo>
                  <a:lnTo>
                    <a:pt x="274" y="18"/>
                  </a:lnTo>
                  <a:lnTo>
                    <a:pt x="282" y="13"/>
                  </a:lnTo>
                  <a:lnTo>
                    <a:pt x="291" y="8"/>
                  </a:lnTo>
                  <a:lnTo>
                    <a:pt x="301" y="4"/>
                  </a:lnTo>
                  <a:lnTo>
                    <a:pt x="309" y="0"/>
                  </a:lnTo>
                  <a:lnTo>
                    <a:pt x="318" y="1"/>
                  </a:lnTo>
                  <a:lnTo>
                    <a:pt x="326" y="5"/>
                  </a:lnTo>
                  <a:lnTo>
                    <a:pt x="334" y="13"/>
                  </a:lnTo>
                  <a:lnTo>
                    <a:pt x="323" y="20"/>
                  </a:lnTo>
                  <a:lnTo>
                    <a:pt x="312" y="28"/>
                  </a:lnTo>
                  <a:lnTo>
                    <a:pt x="301" y="36"/>
                  </a:lnTo>
                  <a:lnTo>
                    <a:pt x="289" y="43"/>
                  </a:lnTo>
                  <a:lnTo>
                    <a:pt x="278" y="49"/>
                  </a:lnTo>
                  <a:lnTo>
                    <a:pt x="267" y="56"/>
                  </a:lnTo>
                  <a:lnTo>
                    <a:pt x="255" y="63"/>
                  </a:lnTo>
                  <a:lnTo>
                    <a:pt x="244" y="69"/>
                  </a:lnTo>
                  <a:lnTo>
                    <a:pt x="233" y="77"/>
                  </a:lnTo>
                  <a:lnTo>
                    <a:pt x="221" y="84"/>
                  </a:lnTo>
                  <a:lnTo>
                    <a:pt x="209" y="91"/>
                  </a:lnTo>
                  <a:lnTo>
                    <a:pt x="198" y="97"/>
                  </a:lnTo>
                  <a:lnTo>
                    <a:pt x="187" y="104"/>
                  </a:lnTo>
                  <a:lnTo>
                    <a:pt x="176" y="112"/>
                  </a:lnTo>
                  <a:lnTo>
                    <a:pt x="166" y="120"/>
                  </a:lnTo>
                  <a:lnTo>
                    <a:pt x="155" y="1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7" name="Freeform 97"/>
            <p:cNvSpPr>
              <a:spLocks/>
            </p:cNvSpPr>
            <p:nvPr/>
          </p:nvSpPr>
          <p:spPr bwMode="auto">
            <a:xfrm>
              <a:off x="5136" y="2050"/>
              <a:ext cx="29" cy="21"/>
            </a:xfrm>
            <a:custGeom>
              <a:avLst/>
              <a:gdLst>
                <a:gd name="T0" fmla="*/ 105 w 111"/>
                <a:gd name="T1" fmla="*/ 34 h 80"/>
                <a:gd name="T2" fmla="*/ 96 w 111"/>
                <a:gd name="T3" fmla="*/ 39 h 80"/>
                <a:gd name="T4" fmla="*/ 84 w 111"/>
                <a:gd name="T5" fmla="*/ 46 h 80"/>
                <a:gd name="T6" fmla="*/ 68 w 111"/>
                <a:gd name="T7" fmla="*/ 55 h 80"/>
                <a:gd name="T8" fmla="*/ 53 w 111"/>
                <a:gd name="T9" fmla="*/ 64 h 80"/>
                <a:gd name="T10" fmla="*/ 37 w 111"/>
                <a:gd name="T11" fmla="*/ 71 h 80"/>
                <a:gd name="T12" fmla="*/ 21 w 111"/>
                <a:gd name="T13" fmla="*/ 76 h 80"/>
                <a:gd name="T14" fmla="*/ 9 w 111"/>
                <a:gd name="T15" fmla="*/ 80 h 80"/>
                <a:gd name="T16" fmla="*/ 0 w 111"/>
                <a:gd name="T17" fmla="*/ 77 h 80"/>
                <a:gd name="T18" fmla="*/ 108 w 111"/>
                <a:gd name="T19" fmla="*/ 0 h 80"/>
                <a:gd name="T20" fmla="*/ 108 w 111"/>
                <a:gd name="T21" fmla="*/ 4 h 80"/>
                <a:gd name="T22" fmla="*/ 110 w 111"/>
                <a:gd name="T23" fmla="*/ 8 h 80"/>
                <a:gd name="T24" fmla="*/ 110 w 111"/>
                <a:gd name="T25" fmla="*/ 14 h 80"/>
                <a:gd name="T26" fmla="*/ 111 w 111"/>
                <a:gd name="T27" fmla="*/ 19 h 80"/>
                <a:gd name="T28" fmla="*/ 111 w 111"/>
                <a:gd name="T29" fmla="*/ 25 h 80"/>
                <a:gd name="T30" fmla="*/ 110 w 111"/>
                <a:gd name="T31" fmla="*/ 29 h 80"/>
                <a:gd name="T32" fmla="*/ 108 w 111"/>
                <a:gd name="T33" fmla="*/ 33 h 80"/>
                <a:gd name="T34" fmla="*/ 105 w 111"/>
                <a:gd name="T35" fmla="*/ 34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1" h="80">
                  <a:moveTo>
                    <a:pt x="105" y="34"/>
                  </a:moveTo>
                  <a:lnTo>
                    <a:pt x="96" y="39"/>
                  </a:lnTo>
                  <a:lnTo>
                    <a:pt x="84" y="46"/>
                  </a:lnTo>
                  <a:lnTo>
                    <a:pt x="68" y="55"/>
                  </a:lnTo>
                  <a:lnTo>
                    <a:pt x="53" y="64"/>
                  </a:lnTo>
                  <a:lnTo>
                    <a:pt x="37" y="71"/>
                  </a:lnTo>
                  <a:lnTo>
                    <a:pt x="21" y="76"/>
                  </a:lnTo>
                  <a:lnTo>
                    <a:pt x="9" y="80"/>
                  </a:lnTo>
                  <a:lnTo>
                    <a:pt x="0" y="77"/>
                  </a:lnTo>
                  <a:lnTo>
                    <a:pt x="108" y="0"/>
                  </a:lnTo>
                  <a:lnTo>
                    <a:pt x="108" y="4"/>
                  </a:lnTo>
                  <a:lnTo>
                    <a:pt x="110" y="8"/>
                  </a:lnTo>
                  <a:lnTo>
                    <a:pt x="110" y="14"/>
                  </a:lnTo>
                  <a:lnTo>
                    <a:pt x="111" y="19"/>
                  </a:lnTo>
                  <a:lnTo>
                    <a:pt x="111" y="25"/>
                  </a:lnTo>
                  <a:lnTo>
                    <a:pt x="110" y="29"/>
                  </a:lnTo>
                  <a:lnTo>
                    <a:pt x="108" y="33"/>
                  </a:lnTo>
                  <a:lnTo>
                    <a:pt x="105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8" name="Freeform 98"/>
            <p:cNvSpPr>
              <a:spLocks/>
            </p:cNvSpPr>
            <p:nvPr/>
          </p:nvSpPr>
          <p:spPr bwMode="auto">
            <a:xfrm>
              <a:off x="5146" y="2072"/>
              <a:ext cx="19" cy="12"/>
            </a:xfrm>
            <a:custGeom>
              <a:avLst/>
              <a:gdLst>
                <a:gd name="T0" fmla="*/ 33 w 73"/>
                <a:gd name="T1" fmla="*/ 15 h 45"/>
                <a:gd name="T2" fmla="*/ 38 w 73"/>
                <a:gd name="T3" fmla="*/ 13 h 45"/>
                <a:gd name="T4" fmla="*/ 43 w 73"/>
                <a:gd name="T5" fmla="*/ 11 h 45"/>
                <a:gd name="T6" fmla="*/ 48 w 73"/>
                <a:gd name="T7" fmla="*/ 8 h 45"/>
                <a:gd name="T8" fmla="*/ 53 w 73"/>
                <a:gd name="T9" fmla="*/ 5 h 45"/>
                <a:gd name="T10" fmla="*/ 57 w 73"/>
                <a:gd name="T11" fmla="*/ 2 h 45"/>
                <a:gd name="T12" fmla="*/ 63 w 73"/>
                <a:gd name="T13" fmla="*/ 0 h 45"/>
                <a:gd name="T14" fmla="*/ 67 w 73"/>
                <a:gd name="T15" fmla="*/ 1 h 45"/>
                <a:gd name="T16" fmla="*/ 73 w 73"/>
                <a:gd name="T17" fmla="*/ 3 h 45"/>
                <a:gd name="T18" fmla="*/ 71 w 73"/>
                <a:gd name="T19" fmla="*/ 13 h 45"/>
                <a:gd name="T20" fmla="*/ 68 w 73"/>
                <a:gd name="T21" fmla="*/ 23 h 45"/>
                <a:gd name="T22" fmla="*/ 65 w 73"/>
                <a:gd name="T23" fmla="*/ 30 h 45"/>
                <a:gd name="T24" fmla="*/ 58 w 73"/>
                <a:gd name="T25" fmla="*/ 30 h 45"/>
                <a:gd name="T26" fmla="*/ 39 w 73"/>
                <a:gd name="T27" fmla="*/ 40 h 45"/>
                <a:gd name="T28" fmla="*/ 24 w 73"/>
                <a:gd name="T29" fmla="*/ 45 h 45"/>
                <a:gd name="T30" fmla="*/ 10 w 73"/>
                <a:gd name="T31" fmla="*/ 42 h 45"/>
                <a:gd name="T32" fmla="*/ 3 w 73"/>
                <a:gd name="T33" fmla="*/ 37 h 45"/>
                <a:gd name="T34" fmla="*/ 0 w 73"/>
                <a:gd name="T35" fmla="*/ 30 h 45"/>
                <a:gd name="T36" fmla="*/ 4 w 73"/>
                <a:gd name="T37" fmla="*/ 22 h 45"/>
                <a:gd name="T38" fmla="*/ 15 w 73"/>
                <a:gd name="T39" fmla="*/ 17 h 45"/>
                <a:gd name="T40" fmla="*/ 33 w 73"/>
                <a:gd name="T41" fmla="*/ 1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3" h="45">
                  <a:moveTo>
                    <a:pt x="33" y="15"/>
                  </a:moveTo>
                  <a:lnTo>
                    <a:pt x="38" y="13"/>
                  </a:lnTo>
                  <a:lnTo>
                    <a:pt x="43" y="11"/>
                  </a:lnTo>
                  <a:lnTo>
                    <a:pt x="48" y="8"/>
                  </a:lnTo>
                  <a:lnTo>
                    <a:pt x="53" y="5"/>
                  </a:lnTo>
                  <a:lnTo>
                    <a:pt x="57" y="2"/>
                  </a:lnTo>
                  <a:lnTo>
                    <a:pt x="63" y="0"/>
                  </a:lnTo>
                  <a:lnTo>
                    <a:pt x="67" y="1"/>
                  </a:lnTo>
                  <a:lnTo>
                    <a:pt x="73" y="3"/>
                  </a:lnTo>
                  <a:lnTo>
                    <a:pt x="71" y="13"/>
                  </a:lnTo>
                  <a:lnTo>
                    <a:pt x="68" y="23"/>
                  </a:lnTo>
                  <a:lnTo>
                    <a:pt x="65" y="30"/>
                  </a:lnTo>
                  <a:lnTo>
                    <a:pt x="58" y="30"/>
                  </a:lnTo>
                  <a:lnTo>
                    <a:pt x="39" y="40"/>
                  </a:lnTo>
                  <a:lnTo>
                    <a:pt x="24" y="45"/>
                  </a:lnTo>
                  <a:lnTo>
                    <a:pt x="10" y="42"/>
                  </a:lnTo>
                  <a:lnTo>
                    <a:pt x="3" y="37"/>
                  </a:lnTo>
                  <a:lnTo>
                    <a:pt x="0" y="30"/>
                  </a:lnTo>
                  <a:lnTo>
                    <a:pt x="4" y="22"/>
                  </a:lnTo>
                  <a:lnTo>
                    <a:pt x="15" y="17"/>
                  </a:lnTo>
                  <a:lnTo>
                    <a:pt x="33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79" name="Freeform 99"/>
            <p:cNvSpPr>
              <a:spLocks/>
            </p:cNvSpPr>
            <p:nvPr/>
          </p:nvSpPr>
          <p:spPr bwMode="auto">
            <a:xfrm>
              <a:off x="5154" y="2093"/>
              <a:ext cx="9" cy="5"/>
            </a:xfrm>
            <a:custGeom>
              <a:avLst/>
              <a:gdLst>
                <a:gd name="T0" fmla="*/ 28 w 36"/>
                <a:gd name="T1" fmla="*/ 0 h 19"/>
                <a:gd name="T2" fmla="*/ 36 w 36"/>
                <a:gd name="T3" fmla="*/ 6 h 19"/>
                <a:gd name="T4" fmla="*/ 34 w 36"/>
                <a:gd name="T5" fmla="*/ 11 h 19"/>
                <a:gd name="T6" fmla="*/ 30 w 36"/>
                <a:gd name="T7" fmla="*/ 15 h 19"/>
                <a:gd name="T8" fmla="*/ 25 w 36"/>
                <a:gd name="T9" fmla="*/ 17 h 19"/>
                <a:gd name="T10" fmla="*/ 20 w 36"/>
                <a:gd name="T11" fmla="*/ 19 h 19"/>
                <a:gd name="T12" fmla="*/ 15 w 36"/>
                <a:gd name="T13" fmla="*/ 19 h 19"/>
                <a:gd name="T14" fmla="*/ 9 w 36"/>
                <a:gd name="T15" fmla="*/ 19 h 19"/>
                <a:gd name="T16" fmla="*/ 5 w 36"/>
                <a:gd name="T17" fmla="*/ 18 h 19"/>
                <a:gd name="T18" fmla="*/ 0 w 36"/>
                <a:gd name="T19" fmla="*/ 16 h 19"/>
                <a:gd name="T20" fmla="*/ 6 w 36"/>
                <a:gd name="T21" fmla="*/ 11 h 19"/>
                <a:gd name="T22" fmla="*/ 13 w 36"/>
                <a:gd name="T23" fmla="*/ 6 h 19"/>
                <a:gd name="T24" fmla="*/ 20 w 36"/>
                <a:gd name="T25" fmla="*/ 3 h 19"/>
                <a:gd name="T26" fmla="*/ 28 w 36"/>
                <a:gd name="T2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19">
                  <a:moveTo>
                    <a:pt x="28" y="0"/>
                  </a:moveTo>
                  <a:lnTo>
                    <a:pt x="36" y="6"/>
                  </a:lnTo>
                  <a:lnTo>
                    <a:pt x="34" y="11"/>
                  </a:lnTo>
                  <a:lnTo>
                    <a:pt x="30" y="15"/>
                  </a:lnTo>
                  <a:lnTo>
                    <a:pt x="25" y="17"/>
                  </a:lnTo>
                  <a:lnTo>
                    <a:pt x="20" y="19"/>
                  </a:lnTo>
                  <a:lnTo>
                    <a:pt x="15" y="19"/>
                  </a:lnTo>
                  <a:lnTo>
                    <a:pt x="9" y="19"/>
                  </a:lnTo>
                  <a:lnTo>
                    <a:pt x="5" y="18"/>
                  </a:lnTo>
                  <a:lnTo>
                    <a:pt x="0" y="16"/>
                  </a:lnTo>
                  <a:lnTo>
                    <a:pt x="6" y="11"/>
                  </a:lnTo>
                  <a:lnTo>
                    <a:pt x="13" y="6"/>
                  </a:lnTo>
                  <a:lnTo>
                    <a:pt x="20" y="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0" name="Freeform 100"/>
            <p:cNvSpPr>
              <a:spLocks/>
            </p:cNvSpPr>
            <p:nvPr/>
          </p:nvSpPr>
          <p:spPr bwMode="auto">
            <a:xfrm>
              <a:off x="5037" y="2162"/>
              <a:ext cx="45" cy="26"/>
            </a:xfrm>
            <a:custGeom>
              <a:avLst/>
              <a:gdLst>
                <a:gd name="T0" fmla="*/ 105 w 176"/>
                <a:gd name="T1" fmla="*/ 58 h 99"/>
                <a:gd name="T2" fmla="*/ 91 w 176"/>
                <a:gd name="T3" fmla="*/ 60 h 99"/>
                <a:gd name="T4" fmla="*/ 79 w 176"/>
                <a:gd name="T5" fmla="*/ 68 h 99"/>
                <a:gd name="T6" fmla="*/ 67 w 176"/>
                <a:gd name="T7" fmla="*/ 77 h 99"/>
                <a:gd name="T8" fmla="*/ 56 w 176"/>
                <a:gd name="T9" fmla="*/ 87 h 99"/>
                <a:gd name="T10" fmla="*/ 42 w 176"/>
                <a:gd name="T11" fmla="*/ 94 h 99"/>
                <a:gd name="T12" fmla="*/ 30 w 176"/>
                <a:gd name="T13" fmla="*/ 99 h 99"/>
                <a:gd name="T14" fmla="*/ 16 w 176"/>
                <a:gd name="T15" fmla="*/ 98 h 99"/>
                <a:gd name="T16" fmla="*/ 0 w 176"/>
                <a:gd name="T17" fmla="*/ 90 h 99"/>
                <a:gd name="T18" fmla="*/ 10 w 176"/>
                <a:gd name="T19" fmla="*/ 78 h 99"/>
                <a:gd name="T20" fmla="*/ 23 w 176"/>
                <a:gd name="T21" fmla="*/ 67 h 99"/>
                <a:gd name="T22" fmla="*/ 39 w 176"/>
                <a:gd name="T23" fmla="*/ 56 h 99"/>
                <a:gd name="T24" fmla="*/ 56 w 176"/>
                <a:gd name="T25" fmla="*/ 46 h 99"/>
                <a:gd name="T26" fmla="*/ 72 w 176"/>
                <a:gd name="T27" fmla="*/ 39 h 99"/>
                <a:gd name="T28" fmla="*/ 88 w 176"/>
                <a:gd name="T29" fmla="*/ 32 h 99"/>
                <a:gd name="T30" fmla="*/ 103 w 176"/>
                <a:gd name="T31" fmla="*/ 28 h 99"/>
                <a:gd name="T32" fmla="*/ 115 w 176"/>
                <a:gd name="T33" fmla="*/ 24 h 99"/>
                <a:gd name="T34" fmla="*/ 121 w 176"/>
                <a:gd name="T35" fmla="*/ 21 h 99"/>
                <a:gd name="T36" fmla="*/ 128 w 176"/>
                <a:gd name="T37" fmla="*/ 16 h 99"/>
                <a:gd name="T38" fmla="*/ 137 w 176"/>
                <a:gd name="T39" fmla="*/ 12 h 99"/>
                <a:gd name="T40" fmla="*/ 146 w 176"/>
                <a:gd name="T41" fmla="*/ 7 h 99"/>
                <a:gd name="T42" fmla="*/ 154 w 176"/>
                <a:gd name="T43" fmla="*/ 3 h 99"/>
                <a:gd name="T44" fmla="*/ 163 w 176"/>
                <a:gd name="T45" fmla="*/ 1 h 99"/>
                <a:gd name="T46" fmla="*/ 169 w 176"/>
                <a:gd name="T47" fmla="*/ 0 h 99"/>
                <a:gd name="T48" fmla="*/ 176 w 176"/>
                <a:gd name="T49" fmla="*/ 2 h 99"/>
                <a:gd name="T50" fmla="*/ 105 w 176"/>
                <a:gd name="T51" fmla="*/ 5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6" h="99">
                  <a:moveTo>
                    <a:pt x="105" y="58"/>
                  </a:moveTo>
                  <a:lnTo>
                    <a:pt x="91" y="60"/>
                  </a:lnTo>
                  <a:lnTo>
                    <a:pt x="79" y="68"/>
                  </a:lnTo>
                  <a:lnTo>
                    <a:pt x="67" y="77"/>
                  </a:lnTo>
                  <a:lnTo>
                    <a:pt x="56" y="87"/>
                  </a:lnTo>
                  <a:lnTo>
                    <a:pt x="42" y="94"/>
                  </a:lnTo>
                  <a:lnTo>
                    <a:pt x="30" y="99"/>
                  </a:lnTo>
                  <a:lnTo>
                    <a:pt x="16" y="98"/>
                  </a:lnTo>
                  <a:lnTo>
                    <a:pt x="0" y="90"/>
                  </a:lnTo>
                  <a:lnTo>
                    <a:pt x="10" y="78"/>
                  </a:lnTo>
                  <a:lnTo>
                    <a:pt x="23" y="67"/>
                  </a:lnTo>
                  <a:lnTo>
                    <a:pt x="39" y="56"/>
                  </a:lnTo>
                  <a:lnTo>
                    <a:pt x="56" y="46"/>
                  </a:lnTo>
                  <a:lnTo>
                    <a:pt x="72" y="39"/>
                  </a:lnTo>
                  <a:lnTo>
                    <a:pt x="88" y="32"/>
                  </a:lnTo>
                  <a:lnTo>
                    <a:pt x="103" y="28"/>
                  </a:lnTo>
                  <a:lnTo>
                    <a:pt x="115" y="24"/>
                  </a:lnTo>
                  <a:lnTo>
                    <a:pt x="121" y="21"/>
                  </a:lnTo>
                  <a:lnTo>
                    <a:pt x="128" y="16"/>
                  </a:lnTo>
                  <a:lnTo>
                    <a:pt x="137" y="12"/>
                  </a:lnTo>
                  <a:lnTo>
                    <a:pt x="146" y="7"/>
                  </a:lnTo>
                  <a:lnTo>
                    <a:pt x="154" y="3"/>
                  </a:lnTo>
                  <a:lnTo>
                    <a:pt x="163" y="1"/>
                  </a:lnTo>
                  <a:lnTo>
                    <a:pt x="169" y="0"/>
                  </a:lnTo>
                  <a:lnTo>
                    <a:pt x="176" y="2"/>
                  </a:lnTo>
                  <a:lnTo>
                    <a:pt x="105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1" name="Freeform 101"/>
            <p:cNvSpPr>
              <a:spLocks/>
            </p:cNvSpPr>
            <p:nvPr/>
          </p:nvSpPr>
          <p:spPr bwMode="auto">
            <a:xfrm>
              <a:off x="5087" y="2133"/>
              <a:ext cx="61" cy="68"/>
            </a:xfrm>
            <a:custGeom>
              <a:avLst/>
              <a:gdLst>
                <a:gd name="T0" fmla="*/ 97 w 237"/>
                <a:gd name="T1" fmla="*/ 187 h 264"/>
                <a:gd name="T2" fmla="*/ 88 w 237"/>
                <a:gd name="T3" fmla="*/ 195 h 264"/>
                <a:gd name="T4" fmla="*/ 79 w 237"/>
                <a:gd name="T5" fmla="*/ 204 h 264"/>
                <a:gd name="T6" fmla="*/ 70 w 237"/>
                <a:gd name="T7" fmla="*/ 214 h 264"/>
                <a:gd name="T8" fmla="*/ 61 w 237"/>
                <a:gd name="T9" fmla="*/ 225 h 264"/>
                <a:gd name="T10" fmla="*/ 52 w 237"/>
                <a:gd name="T11" fmla="*/ 237 h 264"/>
                <a:gd name="T12" fmla="*/ 43 w 237"/>
                <a:gd name="T13" fmla="*/ 247 h 264"/>
                <a:gd name="T14" fmla="*/ 34 w 237"/>
                <a:gd name="T15" fmla="*/ 256 h 264"/>
                <a:gd name="T16" fmla="*/ 25 w 237"/>
                <a:gd name="T17" fmla="*/ 264 h 264"/>
                <a:gd name="T18" fmla="*/ 19 w 237"/>
                <a:gd name="T19" fmla="*/ 260 h 264"/>
                <a:gd name="T20" fmla="*/ 13 w 237"/>
                <a:gd name="T21" fmla="*/ 255 h 264"/>
                <a:gd name="T22" fmla="*/ 6 w 237"/>
                <a:gd name="T23" fmla="*/ 250 h 264"/>
                <a:gd name="T24" fmla="*/ 0 w 237"/>
                <a:gd name="T25" fmla="*/ 242 h 264"/>
                <a:gd name="T26" fmla="*/ 14 w 237"/>
                <a:gd name="T27" fmla="*/ 231 h 264"/>
                <a:gd name="T28" fmla="*/ 22 w 237"/>
                <a:gd name="T29" fmla="*/ 221 h 264"/>
                <a:gd name="T30" fmla="*/ 28 w 237"/>
                <a:gd name="T31" fmla="*/ 212 h 264"/>
                <a:gd name="T32" fmla="*/ 30 w 237"/>
                <a:gd name="T33" fmla="*/ 204 h 264"/>
                <a:gd name="T34" fmla="*/ 32 w 237"/>
                <a:gd name="T35" fmla="*/ 196 h 264"/>
                <a:gd name="T36" fmla="*/ 36 w 237"/>
                <a:gd name="T37" fmla="*/ 187 h 264"/>
                <a:gd name="T38" fmla="*/ 44 w 237"/>
                <a:gd name="T39" fmla="*/ 177 h 264"/>
                <a:gd name="T40" fmla="*/ 58 w 237"/>
                <a:gd name="T41" fmla="*/ 166 h 264"/>
                <a:gd name="T42" fmla="*/ 96 w 237"/>
                <a:gd name="T43" fmla="*/ 138 h 264"/>
                <a:gd name="T44" fmla="*/ 119 w 237"/>
                <a:gd name="T45" fmla="*/ 117 h 264"/>
                <a:gd name="T46" fmla="*/ 132 w 237"/>
                <a:gd name="T47" fmla="*/ 103 h 264"/>
                <a:gd name="T48" fmla="*/ 138 w 237"/>
                <a:gd name="T49" fmla="*/ 91 h 264"/>
                <a:gd name="T50" fmla="*/ 141 w 237"/>
                <a:gd name="T51" fmla="*/ 85 h 264"/>
                <a:gd name="T52" fmla="*/ 146 w 237"/>
                <a:gd name="T53" fmla="*/ 79 h 264"/>
                <a:gd name="T54" fmla="*/ 156 w 237"/>
                <a:gd name="T55" fmla="*/ 74 h 264"/>
                <a:gd name="T56" fmla="*/ 176 w 237"/>
                <a:gd name="T57" fmla="*/ 67 h 264"/>
                <a:gd name="T58" fmla="*/ 171 w 237"/>
                <a:gd name="T59" fmla="*/ 65 h 264"/>
                <a:gd name="T60" fmla="*/ 165 w 237"/>
                <a:gd name="T61" fmla="*/ 58 h 264"/>
                <a:gd name="T62" fmla="*/ 158 w 237"/>
                <a:gd name="T63" fmla="*/ 52 h 264"/>
                <a:gd name="T64" fmla="*/ 153 w 237"/>
                <a:gd name="T65" fmla="*/ 50 h 264"/>
                <a:gd name="T66" fmla="*/ 161 w 237"/>
                <a:gd name="T67" fmla="*/ 45 h 264"/>
                <a:gd name="T68" fmla="*/ 172 w 237"/>
                <a:gd name="T69" fmla="*/ 36 h 264"/>
                <a:gd name="T70" fmla="*/ 184 w 237"/>
                <a:gd name="T71" fmla="*/ 27 h 264"/>
                <a:gd name="T72" fmla="*/ 196 w 237"/>
                <a:gd name="T73" fmla="*/ 17 h 264"/>
                <a:gd name="T74" fmla="*/ 207 w 237"/>
                <a:gd name="T75" fmla="*/ 9 h 264"/>
                <a:gd name="T76" fmla="*/ 219 w 237"/>
                <a:gd name="T77" fmla="*/ 2 h 264"/>
                <a:gd name="T78" fmla="*/ 229 w 237"/>
                <a:gd name="T79" fmla="*/ 0 h 264"/>
                <a:gd name="T80" fmla="*/ 237 w 237"/>
                <a:gd name="T81" fmla="*/ 1 h 264"/>
                <a:gd name="T82" fmla="*/ 236 w 237"/>
                <a:gd name="T83" fmla="*/ 4 h 264"/>
                <a:gd name="T84" fmla="*/ 235 w 237"/>
                <a:gd name="T85" fmla="*/ 9 h 264"/>
                <a:gd name="T86" fmla="*/ 233 w 237"/>
                <a:gd name="T87" fmla="*/ 14 h 264"/>
                <a:gd name="T88" fmla="*/ 229 w 237"/>
                <a:gd name="T89" fmla="*/ 20 h 264"/>
                <a:gd name="T90" fmla="*/ 225 w 237"/>
                <a:gd name="T91" fmla="*/ 26 h 264"/>
                <a:gd name="T92" fmla="*/ 221 w 237"/>
                <a:gd name="T93" fmla="*/ 30 h 264"/>
                <a:gd name="T94" fmla="*/ 218 w 237"/>
                <a:gd name="T95" fmla="*/ 33 h 264"/>
                <a:gd name="T96" fmla="*/ 215 w 237"/>
                <a:gd name="T97" fmla="*/ 35 h 264"/>
                <a:gd name="T98" fmla="*/ 210 w 237"/>
                <a:gd name="T99" fmla="*/ 52 h 264"/>
                <a:gd name="T100" fmla="*/ 199 w 237"/>
                <a:gd name="T101" fmla="*/ 72 h 264"/>
                <a:gd name="T102" fmla="*/ 182 w 237"/>
                <a:gd name="T103" fmla="*/ 95 h 264"/>
                <a:gd name="T104" fmla="*/ 162 w 237"/>
                <a:gd name="T105" fmla="*/ 117 h 264"/>
                <a:gd name="T106" fmla="*/ 142 w 237"/>
                <a:gd name="T107" fmla="*/ 138 h 264"/>
                <a:gd name="T108" fmla="*/ 122 w 237"/>
                <a:gd name="T109" fmla="*/ 158 h 264"/>
                <a:gd name="T110" fmla="*/ 107 w 237"/>
                <a:gd name="T111" fmla="*/ 175 h 264"/>
                <a:gd name="T112" fmla="*/ 97 w 237"/>
                <a:gd name="T113" fmla="*/ 187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37" h="264">
                  <a:moveTo>
                    <a:pt x="97" y="187"/>
                  </a:moveTo>
                  <a:lnTo>
                    <a:pt x="88" y="195"/>
                  </a:lnTo>
                  <a:lnTo>
                    <a:pt x="79" y="204"/>
                  </a:lnTo>
                  <a:lnTo>
                    <a:pt x="70" y="214"/>
                  </a:lnTo>
                  <a:lnTo>
                    <a:pt x="61" y="225"/>
                  </a:lnTo>
                  <a:lnTo>
                    <a:pt x="52" y="237"/>
                  </a:lnTo>
                  <a:lnTo>
                    <a:pt x="43" y="247"/>
                  </a:lnTo>
                  <a:lnTo>
                    <a:pt x="34" y="256"/>
                  </a:lnTo>
                  <a:lnTo>
                    <a:pt x="25" y="264"/>
                  </a:lnTo>
                  <a:lnTo>
                    <a:pt x="19" y="260"/>
                  </a:lnTo>
                  <a:lnTo>
                    <a:pt x="13" y="255"/>
                  </a:lnTo>
                  <a:lnTo>
                    <a:pt x="6" y="250"/>
                  </a:lnTo>
                  <a:lnTo>
                    <a:pt x="0" y="242"/>
                  </a:lnTo>
                  <a:lnTo>
                    <a:pt x="14" y="231"/>
                  </a:lnTo>
                  <a:lnTo>
                    <a:pt x="22" y="221"/>
                  </a:lnTo>
                  <a:lnTo>
                    <a:pt x="28" y="212"/>
                  </a:lnTo>
                  <a:lnTo>
                    <a:pt x="30" y="204"/>
                  </a:lnTo>
                  <a:lnTo>
                    <a:pt x="32" y="196"/>
                  </a:lnTo>
                  <a:lnTo>
                    <a:pt x="36" y="187"/>
                  </a:lnTo>
                  <a:lnTo>
                    <a:pt x="44" y="177"/>
                  </a:lnTo>
                  <a:lnTo>
                    <a:pt x="58" y="166"/>
                  </a:lnTo>
                  <a:lnTo>
                    <a:pt x="96" y="138"/>
                  </a:lnTo>
                  <a:lnTo>
                    <a:pt x="119" y="117"/>
                  </a:lnTo>
                  <a:lnTo>
                    <a:pt x="132" y="103"/>
                  </a:lnTo>
                  <a:lnTo>
                    <a:pt x="138" y="91"/>
                  </a:lnTo>
                  <a:lnTo>
                    <a:pt x="141" y="85"/>
                  </a:lnTo>
                  <a:lnTo>
                    <a:pt x="146" y="79"/>
                  </a:lnTo>
                  <a:lnTo>
                    <a:pt x="156" y="74"/>
                  </a:lnTo>
                  <a:lnTo>
                    <a:pt x="176" y="67"/>
                  </a:lnTo>
                  <a:lnTo>
                    <a:pt x="171" y="65"/>
                  </a:lnTo>
                  <a:lnTo>
                    <a:pt x="165" y="58"/>
                  </a:lnTo>
                  <a:lnTo>
                    <a:pt x="158" y="52"/>
                  </a:lnTo>
                  <a:lnTo>
                    <a:pt x="153" y="50"/>
                  </a:lnTo>
                  <a:lnTo>
                    <a:pt x="161" y="45"/>
                  </a:lnTo>
                  <a:lnTo>
                    <a:pt x="172" y="36"/>
                  </a:lnTo>
                  <a:lnTo>
                    <a:pt x="184" y="27"/>
                  </a:lnTo>
                  <a:lnTo>
                    <a:pt x="196" y="17"/>
                  </a:lnTo>
                  <a:lnTo>
                    <a:pt x="207" y="9"/>
                  </a:lnTo>
                  <a:lnTo>
                    <a:pt x="219" y="2"/>
                  </a:lnTo>
                  <a:lnTo>
                    <a:pt x="229" y="0"/>
                  </a:lnTo>
                  <a:lnTo>
                    <a:pt x="237" y="1"/>
                  </a:lnTo>
                  <a:lnTo>
                    <a:pt x="236" y="4"/>
                  </a:lnTo>
                  <a:lnTo>
                    <a:pt x="235" y="9"/>
                  </a:lnTo>
                  <a:lnTo>
                    <a:pt x="233" y="14"/>
                  </a:lnTo>
                  <a:lnTo>
                    <a:pt x="229" y="20"/>
                  </a:lnTo>
                  <a:lnTo>
                    <a:pt x="225" y="26"/>
                  </a:lnTo>
                  <a:lnTo>
                    <a:pt x="221" y="30"/>
                  </a:lnTo>
                  <a:lnTo>
                    <a:pt x="218" y="33"/>
                  </a:lnTo>
                  <a:lnTo>
                    <a:pt x="215" y="35"/>
                  </a:lnTo>
                  <a:lnTo>
                    <a:pt x="210" y="52"/>
                  </a:lnTo>
                  <a:lnTo>
                    <a:pt x="199" y="72"/>
                  </a:lnTo>
                  <a:lnTo>
                    <a:pt x="182" y="95"/>
                  </a:lnTo>
                  <a:lnTo>
                    <a:pt x="162" y="117"/>
                  </a:lnTo>
                  <a:lnTo>
                    <a:pt x="142" y="138"/>
                  </a:lnTo>
                  <a:lnTo>
                    <a:pt x="122" y="158"/>
                  </a:lnTo>
                  <a:lnTo>
                    <a:pt x="107" y="175"/>
                  </a:lnTo>
                  <a:lnTo>
                    <a:pt x="97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2" name="Freeform 102"/>
            <p:cNvSpPr>
              <a:spLocks/>
            </p:cNvSpPr>
            <p:nvPr/>
          </p:nvSpPr>
          <p:spPr bwMode="auto">
            <a:xfrm>
              <a:off x="5056" y="2227"/>
              <a:ext cx="19" cy="24"/>
            </a:xfrm>
            <a:custGeom>
              <a:avLst/>
              <a:gdLst>
                <a:gd name="T0" fmla="*/ 62 w 72"/>
                <a:gd name="T1" fmla="*/ 0 h 93"/>
                <a:gd name="T2" fmla="*/ 64 w 72"/>
                <a:gd name="T3" fmla="*/ 1 h 93"/>
                <a:gd name="T4" fmla="*/ 67 w 72"/>
                <a:gd name="T5" fmla="*/ 3 h 93"/>
                <a:gd name="T6" fmla="*/ 70 w 72"/>
                <a:gd name="T7" fmla="*/ 5 h 93"/>
                <a:gd name="T8" fmla="*/ 72 w 72"/>
                <a:gd name="T9" fmla="*/ 6 h 93"/>
                <a:gd name="T10" fmla="*/ 65 w 72"/>
                <a:gd name="T11" fmla="*/ 18 h 93"/>
                <a:gd name="T12" fmla="*/ 59 w 72"/>
                <a:gd name="T13" fmla="*/ 34 h 93"/>
                <a:gd name="T14" fmla="*/ 54 w 72"/>
                <a:gd name="T15" fmla="*/ 50 h 93"/>
                <a:gd name="T16" fmla="*/ 47 w 72"/>
                <a:gd name="T17" fmla="*/ 66 h 93"/>
                <a:gd name="T18" fmla="*/ 41 w 72"/>
                <a:gd name="T19" fmla="*/ 79 h 93"/>
                <a:gd name="T20" fmla="*/ 32 w 72"/>
                <a:gd name="T21" fmla="*/ 88 h 93"/>
                <a:gd name="T22" fmla="*/ 23 w 72"/>
                <a:gd name="T23" fmla="*/ 93 h 93"/>
                <a:gd name="T24" fmla="*/ 12 w 72"/>
                <a:gd name="T25" fmla="*/ 88 h 93"/>
                <a:gd name="T26" fmla="*/ 15 w 72"/>
                <a:gd name="T27" fmla="*/ 86 h 93"/>
                <a:gd name="T28" fmla="*/ 20 w 72"/>
                <a:gd name="T29" fmla="*/ 79 h 93"/>
                <a:gd name="T30" fmla="*/ 25 w 72"/>
                <a:gd name="T31" fmla="*/ 74 h 93"/>
                <a:gd name="T32" fmla="*/ 29 w 72"/>
                <a:gd name="T33" fmla="*/ 72 h 93"/>
                <a:gd name="T34" fmla="*/ 26 w 72"/>
                <a:gd name="T35" fmla="*/ 59 h 93"/>
                <a:gd name="T36" fmla="*/ 19 w 72"/>
                <a:gd name="T37" fmla="*/ 53 h 93"/>
                <a:gd name="T38" fmla="*/ 9 w 72"/>
                <a:gd name="T39" fmla="*/ 48 h 93"/>
                <a:gd name="T40" fmla="*/ 0 w 72"/>
                <a:gd name="T41" fmla="*/ 44 h 93"/>
                <a:gd name="T42" fmla="*/ 7 w 72"/>
                <a:gd name="T43" fmla="*/ 39 h 93"/>
                <a:gd name="T44" fmla="*/ 15 w 72"/>
                <a:gd name="T45" fmla="*/ 35 h 93"/>
                <a:gd name="T46" fmla="*/ 23 w 72"/>
                <a:gd name="T47" fmla="*/ 28 h 93"/>
                <a:gd name="T48" fmla="*/ 32 w 72"/>
                <a:gd name="T49" fmla="*/ 23 h 93"/>
                <a:gd name="T50" fmla="*/ 39 w 72"/>
                <a:gd name="T51" fmla="*/ 16 h 93"/>
                <a:gd name="T52" fmla="*/ 47 w 72"/>
                <a:gd name="T53" fmla="*/ 10 h 93"/>
                <a:gd name="T54" fmla="*/ 55 w 72"/>
                <a:gd name="T55" fmla="*/ 5 h 93"/>
                <a:gd name="T56" fmla="*/ 62 w 72"/>
                <a:gd name="T57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2" h="93">
                  <a:moveTo>
                    <a:pt x="62" y="0"/>
                  </a:moveTo>
                  <a:lnTo>
                    <a:pt x="64" y="1"/>
                  </a:lnTo>
                  <a:lnTo>
                    <a:pt x="67" y="3"/>
                  </a:lnTo>
                  <a:lnTo>
                    <a:pt x="70" y="5"/>
                  </a:lnTo>
                  <a:lnTo>
                    <a:pt x="72" y="6"/>
                  </a:lnTo>
                  <a:lnTo>
                    <a:pt x="65" y="18"/>
                  </a:lnTo>
                  <a:lnTo>
                    <a:pt x="59" y="34"/>
                  </a:lnTo>
                  <a:lnTo>
                    <a:pt x="54" y="50"/>
                  </a:lnTo>
                  <a:lnTo>
                    <a:pt x="47" y="66"/>
                  </a:lnTo>
                  <a:lnTo>
                    <a:pt x="41" y="79"/>
                  </a:lnTo>
                  <a:lnTo>
                    <a:pt x="32" y="88"/>
                  </a:lnTo>
                  <a:lnTo>
                    <a:pt x="23" y="93"/>
                  </a:lnTo>
                  <a:lnTo>
                    <a:pt x="12" y="88"/>
                  </a:lnTo>
                  <a:lnTo>
                    <a:pt x="15" y="86"/>
                  </a:lnTo>
                  <a:lnTo>
                    <a:pt x="20" y="79"/>
                  </a:lnTo>
                  <a:lnTo>
                    <a:pt x="25" y="74"/>
                  </a:lnTo>
                  <a:lnTo>
                    <a:pt x="29" y="72"/>
                  </a:lnTo>
                  <a:lnTo>
                    <a:pt x="26" y="59"/>
                  </a:lnTo>
                  <a:lnTo>
                    <a:pt x="19" y="53"/>
                  </a:lnTo>
                  <a:lnTo>
                    <a:pt x="9" y="48"/>
                  </a:lnTo>
                  <a:lnTo>
                    <a:pt x="0" y="44"/>
                  </a:lnTo>
                  <a:lnTo>
                    <a:pt x="7" y="39"/>
                  </a:lnTo>
                  <a:lnTo>
                    <a:pt x="15" y="35"/>
                  </a:lnTo>
                  <a:lnTo>
                    <a:pt x="23" y="28"/>
                  </a:lnTo>
                  <a:lnTo>
                    <a:pt x="32" y="23"/>
                  </a:lnTo>
                  <a:lnTo>
                    <a:pt x="39" y="16"/>
                  </a:lnTo>
                  <a:lnTo>
                    <a:pt x="47" y="10"/>
                  </a:lnTo>
                  <a:lnTo>
                    <a:pt x="55" y="5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3" name="Freeform 103"/>
            <p:cNvSpPr>
              <a:spLocks/>
            </p:cNvSpPr>
            <p:nvPr/>
          </p:nvSpPr>
          <p:spPr bwMode="auto">
            <a:xfrm>
              <a:off x="5023" y="2109"/>
              <a:ext cx="59" cy="28"/>
            </a:xfrm>
            <a:custGeom>
              <a:avLst/>
              <a:gdLst>
                <a:gd name="T0" fmla="*/ 94 w 227"/>
                <a:gd name="T1" fmla="*/ 79 h 109"/>
                <a:gd name="T2" fmla="*/ 85 w 227"/>
                <a:gd name="T3" fmla="*/ 83 h 109"/>
                <a:gd name="T4" fmla="*/ 74 w 227"/>
                <a:gd name="T5" fmla="*/ 89 h 109"/>
                <a:gd name="T6" fmla="*/ 62 w 227"/>
                <a:gd name="T7" fmla="*/ 96 h 109"/>
                <a:gd name="T8" fmla="*/ 47 w 227"/>
                <a:gd name="T9" fmla="*/ 101 h 109"/>
                <a:gd name="T10" fmla="*/ 33 w 227"/>
                <a:gd name="T11" fmla="*/ 106 h 109"/>
                <a:gd name="T12" fmla="*/ 21 w 227"/>
                <a:gd name="T13" fmla="*/ 108 h 109"/>
                <a:gd name="T14" fmla="*/ 9 w 227"/>
                <a:gd name="T15" fmla="*/ 109 h 109"/>
                <a:gd name="T16" fmla="*/ 0 w 227"/>
                <a:gd name="T17" fmla="*/ 107 h 109"/>
                <a:gd name="T18" fmla="*/ 16 w 227"/>
                <a:gd name="T19" fmla="*/ 96 h 109"/>
                <a:gd name="T20" fmla="*/ 34 w 227"/>
                <a:gd name="T21" fmla="*/ 83 h 109"/>
                <a:gd name="T22" fmla="*/ 54 w 227"/>
                <a:gd name="T23" fmla="*/ 71 h 109"/>
                <a:gd name="T24" fmla="*/ 74 w 227"/>
                <a:gd name="T25" fmla="*/ 60 h 109"/>
                <a:gd name="T26" fmla="*/ 94 w 227"/>
                <a:gd name="T27" fmla="*/ 49 h 109"/>
                <a:gd name="T28" fmla="*/ 114 w 227"/>
                <a:gd name="T29" fmla="*/ 40 h 109"/>
                <a:gd name="T30" fmla="*/ 133 w 227"/>
                <a:gd name="T31" fmla="*/ 33 h 109"/>
                <a:gd name="T32" fmla="*/ 151 w 227"/>
                <a:gd name="T33" fmla="*/ 30 h 109"/>
                <a:gd name="T34" fmla="*/ 160 w 227"/>
                <a:gd name="T35" fmla="*/ 29 h 109"/>
                <a:gd name="T36" fmla="*/ 170 w 227"/>
                <a:gd name="T37" fmla="*/ 24 h 109"/>
                <a:gd name="T38" fmla="*/ 180 w 227"/>
                <a:gd name="T39" fmla="*/ 18 h 109"/>
                <a:gd name="T40" fmla="*/ 191 w 227"/>
                <a:gd name="T41" fmla="*/ 12 h 109"/>
                <a:gd name="T42" fmla="*/ 201 w 227"/>
                <a:gd name="T43" fmla="*/ 7 h 109"/>
                <a:gd name="T44" fmla="*/ 210 w 227"/>
                <a:gd name="T45" fmla="*/ 2 h 109"/>
                <a:gd name="T46" fmla="*/ 219 w 227"/>
                <a:gd name="T47" fmla="*/ 0 h 109"/>
                <a:gd name="T48" fmla="*/ 227 w 227"/>
                <a:gd name="T49" fmla="*/ 2 h 109"/>
                <a:gd name="T50" fmla="*/ 213 w 227"/>
                <a:gd name="T51" fmla="*/ 12 h 109"/>
                <a:gd name="T52" fmla="*/ 198 w 227"/>
                <a:gd name="T53" fmla="*/ 23 h 109"/>
                <a:gd name="T54" fmla="*/ 180 w 227"/>
                <a:gd name="T55" fmla="*/ 37 h 109"/>
                <a:gd name="T56" fmla="*/ 162 w 227"/>
                <a:gd name="T57" fmla="*/ 49 h 109"/>
                <a:gd name="T58" fmla="*/ 143 w 227"/>
                <a:gd name="T59" fmla="*/ 60 h 109"/>
                <a:gd name="T60" fmla="*/ 125 w 227"/>
                <a:gd name="T61" fmla="*/ 70 h 109"/>
                <a:gd name="T62" fmla="*/ 109 w 227"/>
                <a:gd name="T63" fmla="*/ 77 h 109"/>
                <a:gd name="T64" fmla="*/ 94 w 227"/>
                <a:gd name="T65" fmla="*/ 7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7" h="109">
                  <a:moveTo>
                    <a:pt x="94" y="79"/>
                  </a:moveTo>
                  <a:lnTo>
                    <a:pt x="85" y="83"/>
                  </a:lnTo>
                  <a:lnTo>
                    <a:pt x="74" y="89"/>
                  </a:lnTo>
                  <a:lnTo>
                    <a:pt x="62" y="96"/>
                  </a:lnTo>
                  <a:lnTo>
                    <a:pt x="47" y="101"/>
                  </a:lnTo>
                  <a:lnTo>
                    <a:pt x="33" y="106"/>
                  </a:lnTo>
                  <a:lnTo>
                    <a:pt x="21" y="108"/>
                  </a:lnTo>
                  <a:lnTo>
                    <a:pt x="9" y="109"/>
                  </a:lnTo>
                  <a:lnTo>
                    <a:pt x="0" y="107"/>
                  </a:lnTo>
                  <a:lnTo>
                    <a:pt x="16" y="96"/>
                  </a:lnTo>
                  <a:lnTo>
                    <a:pt x="34" y="83"/>
                  </a:lnTo>
                  <a:lnTo>
                    <a:pt x="54" y="71"/>
                  </a:lnTo>
                  <a:lnTo>
                    <a:pt x="74" y="60"/>
                  </a:lnTo>
                  <a:lnTo>
                    <a:pt x="94" y="49"/>
                  </a:lnTo>
                  <a:lnTo>
                    <a:pt x="114" y="40"/>
                  </a:lnTo>
                  <a:lnTo>
                    <a:pt x="133" y="33"/>
                  </a:lnTo>
                  <a:lnTo>
                    <a:pt x="151" y="30"/>
                  </a:lnTo>
                  <a:lnTo>
                    <a:pt x="160" y="29"/>
                  </a:lnTo>
                  <a:lnTo>
                    <a:pt x="170" y="24"/>
                  </a:lnTo>
                  <a:lnTo>
                    <a:pt x="180" y="18"/>
                  </a:lnTo>
                  <a:lnTo>
                    <a:pt x="191" y="12"/>
                  </a:lnTo>
                  <a:lnTo>
                    <a:pt x="201" y="7"/>
                  </a:lnTo>
                  <a:lnTo>
                    <a:pt x="210" y="2"/>
                  </a:lnTo>
                  <a:lnTo>
                    <a:pt x="219" y="0"/>
                  </a:lnTo>
                  <a:lnTo>
                    <a:pt x="227" y="2"/>
                  </a:lnTo>
                  <a:lnTo>
                    <a:pt x="213" y="12"/>
                  </a:lnTo>
                  <a:lnTo>
                    <a:pt x="198" y="23"/>
                  </a:lnTo>
                  <a:lnTo>
                    <a:pt x="180" y="37"/>
                  </a:lnTo>
                  <a:lnTo>
                    <a:pt x="162" y="49"/>
                  </a:lnTo>
                  <a:lnTo>
                    <a:pt x="143" y="60"/>
                  </a:lnTo>
                  <a:lnTo>
                    <a:pt x="125" y="70"/>
                  </a:lnTo>
                  <a:lnTo>
                    <a:pt x="109" y="77"/>
                  </a:lnTo>
                  <a:lnTo>
                    <a:pt x="94" y="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4" name="Freeform 104"/>
            <p:cNvSpPr>
              <a:spLocks/>
            </p:cNvSpPr>
            <p:nvPr/>
          </p:nvSpPr>
          <p:spPr bwMode="auto">
            <a:xfrm>
              <a:off x="5023" y="2082"/>
              <a:ext cx="31" cy="15"/>
            </a:xfrm>
            <a:custGeom>
              <a:avLst/>
              <a:gdLst>
                <a:gd name="T0" fmla="*/ 62 w 119"/>
                <a:gd name="T1" fmla="*/ 25 h 57"/>
                <a:gd name="T2" fmla="*/ 67 w 119"/>
                <a:gd name="T3" fmla="*/ 20 h 57"/>
                <a:gd name="T4" fmla="*/ 74 w 119"/>
                <a:gd name="T5" fmla="*/ 15 h 57"/>
                <a:gd name="T6" fmla="*/ 82 w 119"/>
                <a:gd name="T7" fmla="*/ 10 h 57"/>
                <a:gd name="T8" fmla="*/ 90 w 119"/>
                <a:gd name="T9" fmla="*/ 6 h 57"/>
                <a:gd name="T10" fmla="*/ 97 w 119"/>
                <a:gd name="T11" fmla="*/ 2 h 57"/>
                <a:gd name="T12" fmla="*/ 105 w 119"/>
                <a:gd name="T13" fmla="*/ 0 h 57"/>
                <a:gd name="T14" fmla="*/ 113 w 119"/>
                <a:gd name="T15" fmla="*/ 1 h 57"/>
                <a:gd name="T16" fmla="*/ 119 w 119"/>
                <a:gd name="T17" fmla="*/ 3 h 57"/>
                <a:gd name="T18" fmla="*/ 111 w 119"/>
                <a:gd name="T19" fmla="*/ 7 h 57"/>
                <a:gd name="T20" fmla="*/ 95 w 119"/>
                <a:gd name="T21" fmla="*/ 15 h 57"/>
                <a:gd name="T22" fmla="*/ 76 w 119"/>
                <a:gd name="T23" fmla="*/ 23 h 57"/>
                <a:gd name="T24" fmla="*/ 55 w 119"/>
                <a:gd name="T25" fmla="*/ 34 h 57"/>
                <a:gd name="T26" fmla="*/ 35 w 119"/>
                <a:gd name="T27" fmla="*/ 44 h 57"/>
                <a:gd name="T28" fmla="*/ 17 w 119"/>
                <a:gd name="T29" fmla="*/ 51 h 57"/>
                <a:gd name="T30" fmla="*/ 5 w 119"/>
                <a:gd name="T31" fmla="*/ 57 h 57"/>
                <a:gd name="T32" fmla="*/ 0 w 119"/>
                <a:gd name="T33" fmla="*/ 57 h 57"/>
                <a:gd name="T34" fmla="*/ 4 w 119"/>
                <a:gd name="T35" fmla="*/ 52 h 57"/>
                <a:gd name="T36" fmla="*/ 10 w 119"/>
                <a:gd name="T37" fmla="*/ 47 h 57"/>
                <a:gd name="T38" fmla="*/ 19 w 119"/>
                <a:gd name="T39" fmla="*/ 41 h 57"/>
                <a:gd name="T40" fmla="*/ 29 w 119"/>
                <a:gd name="T41" fmla="*/ 37 h 57"/>
                <a:gd name="T42" fmla="*/ 39 w 119"/>
                <a:gd name="T43" fmla="*/ 32 h 57"/>
                <a:gd name="T44" fmla="*/ 50 w 119"/>
                <a:gd name="T45" fmla="*/ 28 h 57"/>
                <a:gd name="T46" fmla="*/ 57 w 119"/>
                <a:gd name="T47" fmla="*/ 26 h 57"/>
                <a:gd name="T48" fmla="*/ 62 w 119"/>
                <a:gd name="T49" fmla="*/ 2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9" h="57">
                  <a:moveTo>
                    <a:pt x="62" y="25"/>
                  </a:moveTo>
                  <a:lnTo>
                    <a:pt x="67" y="20"/>
                  </a:lnTo>
                  <a:lnTo>
                    <a:pt x="74" y="15"/>
                  </a:lnTo>
                  <a:lnTo>
                    <a:pt x="82" y="10"/>
                  </a:lnTo>
                  <a:lnTo>
                    <a:pt x="90" y="6"/>
                  </a:lnTo>
                  <a:lnTo>
                    <a:pt x="97" y="2"/>
                  </a:lnTo>
                  <a:lnTo>
                    <a:pt x="105" y="0"/>
                  </a:lnTo>
                  <a:lnTo>
                    <a:pt x="113" y="1"/>
                  </a:lnTo>
                  <a:lnTo>
                    <a:pt x="119" y="3"/>
                  </a:lnTo>
                  <a:lnTo>
                    <a:pt x="111" y="7"/>
                  </a:lnTo>
                  <a:lnTo>
                    <a:pt x="95" y="15"/>
                  </a:lnTo>
                  <a:lnTo>
                    <a:pt x="76" y="23"/>
                  </a:lnTo>
                  <a:lnTo>
                    <a:pt x="55" y="34"/>
                  </a:lnTo>
                  <a:lnTo>
                    <a:pt x="35" y="44"/>
                  </a:lnTo>
                  <a:lnTo>
                    <a:pt x="17" y="51"/>
                  </a:lnTo>
                  <a:lnTo>
                    <a:pt x="5" y="57"/>
                  </a:lnTo>
                  <a:lnTo>
                    <a:pt x="0" y="57"/>
                  </a:lnTo>
                  <a:lnTo>
                    <a:pt x="4" y="52"/>
                  </a:lnTo>
                  <a:lnTo>
                    <a:pt x="10" y="47"/>
                  </a:lnTo>
                  <a:lnTo>
                    <a:pt x="19" y="41"/>
                  </a:lnTo>
                  <a:lnTo>
                    <a:pt x="29" y="37"/>
                  </a:lnTo>
                  <a:lnTo>
                    <a:pt x="39" y="32"/>
                  </a:lnTo>
                  <a:lnTo>
                    <a:pt x="50" y="28"/>
                  </a:lnTo>
                  <a:lnTo>
                    <a:pt x="57" y="26"/>
                  </a:lnTo>
                  <a:lnTo>
                    <a:pt x="62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5" name="Freeform 105"/>
            <p:cNvSpPr>
              <a:spLocks/>
            </p:cNvSpPr>
            <p:nvPr/>
          </p:nvSpPr>
          <p:spPr bwMode="auto">
            <a:xfrm>
              <a:off x="5101" y="2265"/>
              <a:ext cx="18" cy="17"/>
            </a:xfrm>
            <a:custGeom>
              <a:avLst/>
              <a:gdLst>
                <a:gd name="T0" fmla="*/ 49 w 71"/>
                <a:gd name="T1" fmla="*/ 40 h 67"/>
                <a:gd name="T2" fmla="*/ 47 w 71"/>
                <a:gd name="T3" fmla="*/ 41 h 67"/>
                <a:gd name="T4" fmla="*/ 45 w 71"/>
                <a:gd name="T5" fmla="*/ 43 h 67"/>
                <a:gd name="T6" fmla="*/ 44 w 71"/>
                <a:gd name="T7" fmla="*/ 46 h 67"/>
                <a:gd name="T8" fmla="*/ 43 w 71"/>
                <a:gd name="T9" fmla="*/ 51 h 67"/>
                <a:gd name="T10" fmla="*/ 42 w 71"/>
                <a:gd name="T11" fmla="*/ 53 h 67"/>
                <a:gd name="T12" fmla="*/ 35 w 71"/>
                <a:gd name="T13" fmla="*/ 58 h 67"/>
                <a:gd name="T14" fmla="*/ 24 w 71"/>
                <a:gd name="T15" fmla="*/ 64 h 67"/>
                <a:gd name="T16" fmla="*/ 14 w 71"/>
                <a:gd name="T17" fmla="*/ 67 h 67"/>
                <a:gd name="T18" fmla="*/ 5 w 71"/>
                <a:gd name="T19" fmla="*/ 65 h 67"/>
                <a:gd name="T20" fmla="*/ 0 w 71"/>
                <a:gd name="T21" fmla="*/ 55 h 67"/>
                <a:gd name="T22" fmla="*/ 4 w 71"/>
                <a:gd name="T23" fmla="*/ 35 h 67"/>
                <a:gd name="T24" fmla="*/ 17 w 71"/>
                <a:gd name="T25" fmla="*/ 2 h 67"/>
                <a:gd name="T26" fmla="*/ 19 w 71"/>
                <a:gd name="T27" fmla="*/ 0 h 67"/>
                <a:gd name="T28" fmla="*/ 25 w 71"/>
                <a:gd name="T29" fmla="*/ 2 h 67"/>
                <a:gd name="T30" fmla="*/ 33 w 71"/>
                <a:gd name="T31" fmla="*/ 4 h 67"/>
                <a:gd name="T32" fmla="*/ 42 w 71"/>
                <a:gd name="T33" fmla="*/ 8 h 67"/>
                <a:gd name="T34" fmla="*/ 50 w 71"/>
                <a:gd name="T35" fmla="*/ 12 h 67"/>
                <a:gd name="T36" fmla="*/ 59 w 71"/>
                <a:gd name="T37" fmla="*/ 16 h 67"/>
                <a:gd name="T38" fmla="*/ 66 w 71"/>
                <a:gd name="T39" fmla="*/ 21 h 67"/>
                <a:gd name="T40" fmla="*/ 71 w 71"/>
                <a:gd name="T41" fmla="*/ 23 h 67"/>
                <a:gd name="T42" fmla="*/ 67 w 71"/>
                <a:gd name="T43" fmla="*/ 27 h 67"/>
                <a:gd name="T44" fmla="*/ 62 w 71"/>
                <a:gd name="T45" fmla="*/ 33 h 67"/>
                <a:gd name="T46" fmla="*/ 56 w 71"/>
                <a:gd name="T47" fmla="*/ 37 h 67"/>
                <a:gd name="T48" fmla="*/ 49 w 71"/>
                <a:gd name="T49" fmla="*/ 4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1" h="67">
                  <a:moveTo>
                    <a:pt x="49" y="40"/>
                  </a:moveTo>
                  <a:lnTo>
                    <a:pt x="47" y="41"/>
                  </a:lnTo>
                  <a:lnTo>
                    <a:pt x="45" y="43"/>
                  </a:lnTo>
                  <a:lnTo>
                    <a:pt x="44" y="46"/>
                  </a:lnTo>
                  <a:lnTo>
                    <a:pt x="43" y="51"/>
                  </a:lnTo>
                  <a:lnTo>
                    <a:pt x="42" y="53"/>
                  </a:lnTo>
                  <a:lnTo>
                    <a:pt x="35" y="58"/>
                  </a:lnTo>
                  <a:lnTo>
                    <a:pt x="24" y="64"/>
                  </a:lnTo>
                  <a:lnTo>
                    <a:pt x="14" y="67"/>
                  </a:lnTo>
                  <a:lnTo>
                    <a:pt x="5" y="65"/>
                  </a:lnTo>
                  <a:lnTo>
                    <a:pt x="0" y="55"/>
                  </a:lnTo>
                  <a:lnTo>
                    <a:pt x="4" y="35"/>
                  </a:lnTo>
                  <a:lnTo>
                    <a:pt x="17" y="2"/>
                  </a:lnTo>
                  <a:lnTo>
                    <a:pt x="19" y="0"/>
                  </a:lnTo>
                  <a:lnTo>
                    <a:pt x="25" y="2"/>
                  </a:lnTo>
                  <a:lnTo>
                    <a:pt x="33" y="4"/>
                  </a:lnTo>
                  <a:lnTo>
                    <a:pt x="42" y="8"/>
                  </a:lnTo>
                  <a:lnTo>
                    <a:pt x="50" y="12"/>
                  </a:lnTo>
                  <a:lnTo>
                    <a:pt x="59" y="16"/>
                  </a:lnTo>
                  <a:lnTo>
                    <a:pt x="66" y="21"/>
                  </a:lnTo>
                  <a:lnTo>
                    <a:pt x="71" y="23"/>
                  </a:lnTo>
                  <a:lnTo>
                    <a:pt x="67" y="27"/>
                  </a:lnTo>
                  <a:lnTo>
                    <a:pt x="62" y="33"/>
                  </a:lnTo>
                  <a:lnTo>
                    <a:pt x="56" y="37"/>
                  </a:lnTo>
                  <a:lnTo>
                    <a:pt x="49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6" name="Freeform 106"/>
            <p:cNvSpPr>
              <a:spLocks/>
            </p:cNvSpPr>
            <p:nvPr/>
          </p:nvSpPr>
          <p:spPr bwMode="auto">
            <a:xfrm>
              <a:off x="5180" y="2239"/>
              <a:ext cx="33" cy="19"/>
            </a:xfrm>
            <a:custGeom>
              <a:avLst/>
              <a:gdLst>
                <a:gd name="T0" fmla="*/ 32 w 126"/>
                <a:gd name="T1" fmla="*/ 50 h 75"/>
                <a:gd name="T2" fmla="*/ 40 w 126"/>
                <a:gd name="T3" fmla="*/ 45 h 75"/>
                <a:gd name="T4" fmla="*/ 51 w 126"/>
                <a:gd name="T5" fmla="*/ 36 h 75"/>
                <a:gd name="T6" fmla="*/ 64 w 126"/>
                <a:gd name="T7" fmla="*/ 27 h 75"/>
                <a:gd name="T8" fmla="*/ 79 w 126"/>
                <a:gd name="T9" fmla="*/ 17 h 75"/>
                <a:gd name="T10" fmla="*/ 93 w 126"/>
                <a:gd name="T11" fmla="*/ 9 h 75"/>
                <a:gd name="T12" fmla="*/ 107 w 126"/>
                <a:gd name="T13" fmla="*/ 3 h 75"/>
                <a:gd name="T14" fmla="*/ 118 w 126"/>
                <a:gd name="T15" fmla="*/ 0 h 75"/>
                <a:gd name="T16" fmla="*/ 126 w 126"/>
                <a:gd name="T17" fmla="*/ 1 h 75"/>
                <a:gd name="T18" fmla="*/ 116 w 126"/>
                <a:gd name="T19" fmla="*/ 13 h 75"/>
                <a:gd name="T20" fmla="*/ 101 w 126"/>
                <a:gd name="T21" fmla="*/ 26 h 75"/>
                <a:gd name="T22" fmla="*/ 83 w 126"/>
                <a:gd name="T23" fmla="*/ 39 h 75"/>
                <a:gd name="T24" fmla="*/ 64 w 126"/>
                <a:gd name="T25" fmla="*/ 53 h 75"/>
                <a:gd name="T26" fmla="*/ 44 w 126"/>
                <a:gd name="T27" fmla="*/ 64 h 75"/>
                <a:gd name="T28" fmla="*/ 25 w 126"/>
                <a:gd name="T29" fmla="*/ 72 h 75"/>
                <a:gd name="T30" fmla="*/ 11 w 126"/>
                <a:gd name="T31" fmla="*/ 75 h 75"/>
                <a:gd name="T32" fmla="*/ 0 w 126"/>
                <a:gd name="T33" fmla="*/ 72 h 75"/>
                <a:gd name="T34" fmla="*/ 6 w 126"/>
                <a:gd name="T35" fmla="*/ 66 h 75"/>
                <a:gd name="T36" fmla="*/ 15 w 126"/>
                <a:gd name="T37" fmla="*/ 59 h 75"/>
                <a:gd name="T38" fmla="*/ 24 w 126"/>
                <a:gd name="T39" fmla="*/ 53 h 75"/>
                <a:gd name="T40" fmla="*/ 32 w 126"/>
                <a:gd name="T41" fmla="*/ 5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6" h="75">
                  <a:moveTo>
                    <a:pt x="32" y="50"/>
                  </a:moveTo>
                  <a:lnTo>
                    <a:pt x="40" y="45"/>
                  </a:lnTo>
                  <a:lnTo>
                    <a:pt x="51" y="36"/>
                  </a:lnTo>
                  <a:lnTo>
                    <a:pt x="64" y="27"/>
                  </a:lnTo>
                  <a:lnTo>
                    <a:pt x="79" y="17"/>
                  </a:lnTo>
                  <a:lnTo>
                    <a:pt x="93" y="9"/>
                  </a:lnTo>
                  <a:lnTo>
                    <a:pt x="107" y="3"/>
                  </a:lnTo>
                  <a:lnTo>
                    <a:pt x="118" y="0"/>
                  </a:lnTo>
                  <a:lnTo>
                    <a:pt x="126" y="1"/>
                  </a:lnTo>
                  <a:lnTo>
                    <a:pt x="116" y="13"/>
                  </a:lnTo>
                  <a:lnTo>
                    <a:pt x="101" y="26"/>
                  </a:lnTo>
                  <a:lnTo>
                    <a:pt x="83" y="39"/>
                  </a:lnTo>
                  <a:lnTo>
                    <a:pt x="64" y="53"/>
                  </a:lnTo>
                  <a:lnTo>
                    <a:pt x="44" y="64"/>
                  </a:lnTo>
                  <a:lnTo>
                    <a:pt x="25" y="72"/>
                  </a:lnTo>
                  <a:lnTo>
                    <a:pt x="11" y="75"/>
                  </a:lnTo>
                  <a:lnTo>
                    <a:pt x="0" y="72"/>
                  </a:lnTo>
                  <a:lnTo>
                    <a:pt x="6" y="66"/>
                  </a:lnTo>
                  <a:lnTo>
                    <a:pt x="15" y="59"/>
                  </a:lnTo>
                  <a:lnTo>
                    <a:pt x="24" y="53"/>
                  </a:lnTo>
                  <a:lnTo>
                    <a:pt x="32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7" name="Freeform 107"/>
            <p:cNvSpPr>
              <a:spLocks/>
            </p:cNvSpPr>
            <p:nvPr/>
          </p:nvSpPr>
          <p:spPr bwMode="auto">
            <a:xfrm>
              <a:off x="5236" y="2087"/>
              <a:ext cx="20" cy="14"/>
            </a:xfrm>
            <a:custGeom>
              <a:avLst/>
              <a:gdLst>
                <a:gd name="T0" fmla="*/ 76 w 76"/>
                <a:gd name="T1" fmla="*/ 41 h 56"/>
                <a:gd name="T2" fmla="*/ 73 w 76"/>
                <a:gd name="T3" fmla="*/ 44 h 56"/>
                <a:gd name="T4" fmla="*/ 67 w 76"/>
                <a:gd name="T5" fmla="*/ 49 h 56"/>
                <a:gd name="T6" fmla="*/ 57 w 76"/>
                <a:gd name="T7" fmla="*/ 51 h 56"/>
                <a:gd name="T8" fmla="*/ 45 w 76"/>
                <a:gd name="T9" fmla="*/ 54 h 56"/>
                <a:gd name="T10" fmla="*/ 31 w 76"/>
                <a:gd name="T11" fmla="*/ 56 h 56"/>
                <a:gd name="T12" fmla="*/ 19 w 76"/>
                <a:gd name="T13" fmla="*/ 56 h 56"/>
                <a:gd name="T14" fmla="*/ 8 w 76"/>
                <a:gd name="T15" fmla="*/ 54 h 56"/>
                <a:gd name="T16" fmla="*/ 0 w 76"/>
                <a:gd name="T17" fmla="*/ 51 h 56"/>
                <a:gd name="T18" fmla="*/ 17 w 76"/>
                <a:gd name="T19" fmla="*/ 43 h 56"/>
                <a:gd name="T20" fmla="*/ 26 w 76"/>
                <a:gd name="T21" fmla="*/ 39 h 56"/>
                <a:gd name="T22" fmla="*/ 31 w 76"/>
                <a:gd name="T23" fmla="*/ 35 h 56"/>
                <a:gd name="T24" fmla="*/ 32 w 76"/>
                <a:gd name="T25" fmla="*/ 34 h 56"/>
                <a:gd name="T26" fmla="*/ 33 w 76"/>
                <a:gd name="T27" fmla="*/ 33 h 56"/>
                <a:gd name="T28" fmla="*/ 33 w 76"/>
                <a:gd name="T29" fmla="*/ 31 h 56"/>
                <a:gd name="T30" fmla="*/ 37 w 76"/>
                <a:gd name="T31" fmla="*/ 27 h 56"/>
                <a:gd name="T32" fmla="*/ 43 w 76"/>
                <a:gd name="T33" fmla="*/ 19 h 56"/>
                <a:gd name="T34" fmla="*/ 36 w 76"/>
                <a:gd name="T35" fmla="*/ 13 h 56"/>
                <a:gd name="T36" fmla="*/ 42 w 76"/>
                <a:gd name="T37" fmla="*/ 5 h 56"/>
                <a:gd name="T38" fmla="*/ 50 w 76"/>
                <a:gd name="T39" fmla="*/ 1 h 56"/>
                <a:gd name="T40" fmla="*/ 57 w 76"/>
                <a:gd name="T41" fmla="*/ 0 h 56"/>
                <a:gd name="T42" fmla="*/ 62 w 76"/>
                <a:gd name="T43" fmla="*/ 2 h 56"/>
                <a:gd name="T44" fmla="*/ 68 w 76"/>
                <a:gd name="T45" fmla="*/ 8 h 56"/>
                <a:gd name="T46" fmla="*/ 72 w 76"/>
                <a:gd name="T47" fmla="*/ 17 h 56"/>
                <a:gd name="T48" fmla="*/ 75 w 76"/>
                <a:gd name="T49" fmla="*/ 28 h 56"/>
                <a:gd name="T50" fmla="*/ 76 w 76"/>
                <a:gd name="T51" fmla="*/ 4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6" h="56">
                  <a:moveTo>
                    <a:pt x="76" y="41"/>
                  </a:moveTo>
                  <a:lnTo>
                    <a:pt x="73" y="44"/>
                  </a:lnTo>
                  <a:lnTo>
                    <a:pt x="67" y="49"/>
                  </a:lnTo>
                  <a:lnTo>
                    <a:pt x="57" y="51"/>
                  </a:lnTo>
                  <a:lnTo>
                    <a:pt x="45" y="54"/>
                  </a:lnTo>
                  <a:lnTo>
                    <a:pt x="31" y="56"/>
                  </a:lnTo>
                  <a:lnTo>
                    <a:pt x="19" y="56"/>
                  </a:lnTo>
                  <a:lnTo>
                    <a:pt x="8" y="54"/>
                  </a:lnTo>
                  <a:lnTo>
                    <a:pt x="0" y="51"/>
                  </a:lnTo>
                  <a:lnTo>
                    <a:pt x="17" y="43"/>
                  </a:lnTo>
                  <a:lnTo>
                    <a:pt x="26" y="39"/>
                  </a:lnTo>
                  <a:lnTo>
                    <a:pt x="31" y="35"/>
                  </a:lnTo>
                  <a:lnTo>
                    <a:pt x="32" y="34"/>
                  </a:lnTo>
                  <a:lnTo>
                    <a:pt x="33" y="33"/>
                  </a:lnTo>
                  <a:lnTo>
                    <a:pt x="33" y="31"/>
                  </a:lnTo>
                  <a:lnTo>
                    <a:pt x="37" y="27"/>
                  </a:lnTo>
                  <a:lnTo>
                    <a:pt x="43" y="19"/>
                  </a:lnTo>
                  <a:lnTo>
                    <a:pt x="36" y="13"/>
                  </a:lnTo>
                  <a:lnTo>
                    <a:pt x="42" y="5"/>
                  </a:lnTo>
                  <a:lnTo>
                    <a:pt x="50" y="1"/>
                  </a:lnTo>
                  <a:lnTo>
                    <a:pt x="57" y="0"/>
                  </a:lnTo>
                  <a:lnTo>
                    <a:pt x="62" y="2"/>
                  </a:lnTo>
                  <a:lnTo>
                    <a:pt x="68" y="8"/>
                  </a:lnTo>
                  <a:lnTo>
                    <a:pt x="72" y="17"/>
                  </a:lnTo>
                  <a:lnTo>
                    <a:pt x="75" y="28"/>
                  </a:lnTo>
                  <a:lnTo>
                    <a:pt x="76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8" name="Freeform 108"/>
            <p:cNvSpPr>
              <a:spLocks/>
            </p:cNvSpPr>
            <p:nvPr/>
          </p:nvSpPr>
          <p:spPr bwMode="auto">
            <a:xfrm>
              <a:off x="5202" y="1978"/>
              <a:ext cx="11" cy="17"/>
            </a:xfrm>
            <a:custGeom>
              <a:avLst/>
              <a:gdLst>
                <a:gd name="T0" fmla="*/ 2 w 43"/>
                <a:gd name="T1" fmla="*/ 32 h 64"/>
                <a:gd name="T2" fmla="*/ 2 w 43"/>
                <a:gd name="T3" fmla="*/ 21 h 64"/>
                <a:gd name="T4" fmla="*/ 3 w 43"/>
                <a:gd name="T5" fmla="*/ 16 h 64"/>
                <a:gd name="T6" fmla="*/ 4 w 43"/>
                <a:gd name="T7" fmla="*/ 15 h 64"/>
                <a:gd name="T8" fmla="*/ 6 w 43"/>
                <a:gd name="T9" fmla="*/ 15 h 64"/>
                <a:gd name="T10" fmla="*/ 9 w 43"/>
                <a:gd name="T11" fmla="*/ 16 h 64"/>
                <a:gd name="T12" fmla="*/ 12 w 43"/>
                <a:gd name="T13" fmla="*/ 15 h 64"/>
                <a:gd name="T14" fmla="*/ 15 w 43"/>
                <a:gd name="T15" fmla="*/ 10 h 64"/>
                <a:gd name="T16" fmla="*/ 19 w 43"/>
                <a:gd name="T17" fmla="*/ 0 h 64"/>
                <a:gd name="T18" fmla="*/ 34 w 43"/>
                <a:gd name="T19" fmla="*/ 11 h 64"/>
                <a:gd name="T20" fmla="*/ 41 w 43"/>
                <a:gd name="T21" fmla="*/ 22 h 64"/>
                <a:gd name="T22" fmla="*/ 43 w 43"/>
                <a:gd name="T23" fmla="*/ 31 h 64"/>
                <a:gd name="T24" fmla="*/ 39 w 43"/>
                <a:gd name="T25" fmla="*/ 39 h 64"/>
                <a:gd name="T26" fmla="*/ 32 w 43"/>
                <a:gd name="T27" fmla="*/ 45 h 64"/>
                <a:gd name="T28" fmla="*/ 23 w 43"/>
                <a:gd name="T29" fmla="*/ 52 h 64"/>
                <a:gd name="T30" fmla="*/ 12 w 43"/>
                <a:gd name="T31" fmla="*/ 58 h 64"/>
                <a:gd name="T32" fmla="*/ 2 w 43"/>
                <a:gd name="T33" fmla="*/ 64 h 64"/>
                <a:gd name="T34" fmla="*/ 0 w 43"/>
                <a:gd name="T35" fmla="*/ 53 h 64"/>
                <a:gd name="T36" fmla="*/ 0 w 43"/>
                <a:gd name="T37" fmla="*/ 45 h 64"/>
                <a:gd name="T38" fmla="*/ 2 w 43"/>
                <a:gd name="T39" fmla="*/ 39 h 64"/>
                <a:gd name="T40" fmla="*/ 2 w 43"/>
                <a:gd name="T41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3" h="64">
                  <a:moveTo>
                    <a:pt x="2" y="32"/>
                  </a:moveTo>
                  <a:lnTo>
                    <a:pt x="2" y="21"/>
                  </a:lnTo>
                  <a:lnTo>
                    <a:pt x="3" y="16"/>
                  </a:lnTo>
                  <a:lnTo>
                    <a:pt x="4" y="15"/>
                  </a:lnTo>
                  <a:lnTo>
                    <a:pt x="6" y="15"/>
                  </a:lnTo>
                  <a:lnTo>
                    <a:pt x="9" y="16"/>
                  </a:lnTo>
                  <a:lnTo>
                    <a:pt x="12" y="15"/>
                  </a:lnTo>
                  <a:lnTo>
                    <a:pt x="15" y="10"/>
                  </a:lnTo>
                  <a:lnTo>
                    <a:pt x="19" y="0"/>
                  </a:lnTo>
                  <a:lnTo>
                    <a:pt x="34" y="11"/>
                  </a:lnTo>
                  <a:lnTo>
                    <a:pt x="41" y="22"/>
                  </a:lnTo>
                  <a:lnTo>
                    <a:pt x="43" y="31"/>
                  </a:lnTo>
                  <a:lnTo>
                    <a:pt x="39" y="39"/>
                  </a:lnTo>
                  <a:lnTo>
                    <a:pt x="32" y="45"/>
                  </a:lnTo>
                  <a:lnTo>
                    <a:pt x="23" y="52"/>
                  </a:lnTo>
                  <a:lnTo>
                    <a:pt x="12" y="58"/>
                  </a:lnTo>
                  <a:lnTo>
                    <a:pt x="2" y="64"/>
                  </a:lnTo>
                  <a:lnTo>
                    <a:pt x="0" y="53"/>
                  </a:lnTo>
                  <a:lnTo>
                    <a:pt x="0" y="45"/>
                  </a:lnTo>
                  <a:lnTo>
                    <a:pt x="2" y="39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89" name="Freeform 109"/>
            <p:cNvSpPr>
              <a:spLocks/>
            </p:cNvSpPr>
            <p:nvPr/>
          </p:nvSpPr>
          <p:spPr bwMode="auto">
            <a:xfrm>
              <a:off x="4997" y="2036"/>
              <a:ext cx="14" cy="9"/>
            </a:xfrm>
            <a:custGeom>
              <a:avLst/>
              <a:gdLst>
                <a:gd name="T0" fmla="*/ 32 w 54"/>
                <a:gd name="T1" fmla="*/ 23 h 35"/>
                <a:gd name="T2" fmla="*/ 25 w 54"/>
                <a:gd name="T3" fmla="*/ 25 h 35"/>
                <a:gd name="T4" fmla="*/ 17 w 54"/>
                <a:gd name="T5" fmla="*/ 31 h 35"/>
                <a:gd name="T6" fmla="*/ 8 w 54"/>
                <a:gd name="T7" fmla="*/ 35 h 35"/>
                <a:gd name="T8" fmla="*/ 0 w 54"/>
                <a:gd name="T9" fmla="*/ 34 h 35"/>
                <a:gd name="T10" fmla="*/ 8 w 54"/>
                <a:gd name="T11" fmla="*/ 23 h 35"/>
                <a:gd name="T12" fmla="*/ 15 w 54"/>
                <a:gd name="T13" fmla="*/ 14 h 35"/>
                <a:gd name="T14" fmla="*/ 20 w 54"/>
                <a:gd name="T15" fmla="*/ 7 h 35"/>
                <a:gd name="T16" fmla="*/ 26 w 54"/>
                <a:gd name="T17" fmla="*/ 2 h 35"/>
                <a:gd name="T18" fmla="*/ 31 w 54"/>
                <a:gd name="T19" fmla="*/ 0 h 35"/>
                <a:gd name="T20" fmla="*/ 38 w 54"/>
                <a:gd name="T21" fmla="*/ 0 h 35"/>
                <a:gd name="T22" fmla="*/ 45 w 54"/>
                <a:gd name="T23" fmla="*/ 3 h 35"/>
                <a:gd name="T24" fmla="*/ 54 w 54"/>
                <a:gd name="T25" fmla="*/ 7 h 35"/>
                <a:gd name="T26" fmla="*/ 50 w 54"/>
                <a:gd name="T27" fmla="*/ 10 h 35"/>
                <a:gd name="T28" fmla="*/ 45 w 54"/>
                <a:gd name="T29" fmla="*/ 15 h 35"/>
                <a:gd name="T30" fmla="*/ 39 w 54"/>
                <a:gd name="T31" fmla="*/ 21 h 35"/>
                <a:gd name="T32" fmla="*/ 32 w 54"/>
                <a:gd name="T33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" h="35">
                  <a:moveTo>
                    <a:pt x="32" y="23"/>
                  </a:moveTo>
                  <a:lnTo>
                    <a:pt x="25" y="25"/>
                  </a:lnTo>
                  <a:lnTo>
                    <a:pt x="17" y="31"/>
                  </a:lnTo>
                  <a:lnTo>
                    <a:pt x="8" y="35"/>
                  </a:lnTo>
                  <a:lnTo>
                    <a:pt x="0" y="34"/>
                  </a:lnTo>
                  <a:lnTo>
                    <a:pt x="8" y="23"/>
                  </a:lnTo>
                  <a:lnTo>
                    <a:pt x="15" y="14"/>
                  </a:lnTo>
                  <a:lnTo>
                    <a:pt x="20" y="7"/>
                  </a:lnTo>
                  <a:lnTo>
                    <a:pt x="26" y="2"/>
                  </a:lnTo>
                  <a:lnTo>
                    <a:pt x="31" y="0"/>
                  </a:lnTo>
                  <a:lnTo>
                    <a:pt x="38" y="0"/>
                  </a:lnTo>
                  <a:lnTo>
                    <a:pt x="45" y="3"/>
                  </a:lnTo>
                  <a:lnTo>
                    <a:pt x="54" y="7"/>
                  </a:lnTo>
                  <a:lnTo>
                    <a:pt x="50" y="10"/>
                  </a:lnTo>
                  <a:lnTo>
                    <a:pt x="45" y="15"/>
                  </a:lnTo>
                  <a:lnTo>
                    <a:pt x="39" y="21"/>
                  </a:lnTo>
                  <a:lnTo>
                    <a:pt x="32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0" name="Freeform 110"/>
            <p:cNvSpPr>
              <a:spLocks/>
            </p:cNvSpPr>
            <p:nvPr/>
          </p:nvSpPr>
          <p:spPr bwMode="auto">
            <a:xfrm>
              <a:off x="4989" y="2047"/>
              <a:ext cx="14" cy="12"/>
            </a:xfrm>
            <a:custGeom>
              <a:avLst/>
              <a:gdLst>
                <a:gd name="T0" fmla="*/ 54 w 54"/>
                <a:gd name="T1" fmla="*/ 13 h 47"/>
                <a:gd name="T2" fmla="*/ 53 w 54"/>
                <a:gd name="T3" fmla="*/ 18 h 47"/>
                <a:gd name="T4" fmla="*/ 49 w 54"/>
                <a:gd name="T5" fmla="*/ 23 h 47"/>
                <a:gd name="T6" fmla="*/ 41 w 54"/>
                <a:gd name="T7" fmla="*/ 30 h 47"/>
                <a:gd name="T8" fmla="*/ 31 w 54"/>
                <a:gd name="T9" fmla="*/ 36 h 47"/>
                <a:gd name="T10" fmla="*/ 21 w 54"/>
                <a:gd name="T11" fmla="*/ 41 h 47"/>
                <a:gd name="T12" fmla="*/ 12 w 54"/>
                <a:gd name="T13" fmla="*/ 45 h 47"/>
                <a:gd name="T14" fmla="*/ 4 w 54"/>
                <a:gd name="T15" fmla="*/ 47 h 47"/>
                <a:gd name="T16" fmla="*/ 0 w 54"/>
                <a:gd name="T17" fmla="*/ 46 h 47"/>
                <a:gd name="T18" fmla="*/ 3 w 54"/>
                <a:gd name="T19" fmla="*/ 40 h 47"/>
                <a:gd name="T20" fmla="*/ 9 w 54"/>
                <a:gd name="T21" fmla="*/ 30 h 47"/>
                <a:gd name="T22" fmla="*/ 14 w 54"/>
                <a:gd name="T23" fmla="*/ 22 h 47"/>
                <a:gd name="T24" fmla="*/ 18 w 54"/>
                <a:gd name="T25" fmla="*/ 19 h 47"/>
                <a:gd name="T26" fmla="*/ 19 w 54"/>
                <a:gd name="T27" fmla="*/ 8 h 47"/>
                <a:gd name="T28" fmla="*/ 22 w 54"/>
                <a:gd name="T29" fmla="*/ 1 h 47"/>
                <a:gd name="T30" fmla="*/ 28 w 54"/>
                <a:gd name="T31" fmla="*/ 0 h 47"/>
                <a:gd name="T32" fmla="*/ 33 w 54"/>
                <a:gd name="T33" fmla="*/ 1 h 47"/>
                <a:gd name="T34" fmla="*/ 39 w 54"/>
                <a:gd name="T35" fmla="*/ 4 h 47"/>
                <a:gd name="T36" fmla="*/ 45 w 54"/>
                <a:gd name="T37" fmla="*/ 9 h 47"/>
                <a:gd name="T38" fmla="*/ 51 w 54"/>
                <a:gd name="T39" fmla="*/ 12 h 47"/>
                <a:gd name="T40" fmla="*/ 54 w 54"/>
                <a:gd name="T41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47">
                  <a:moveTo>
                    <a:pt x="54" y="13"/>
                  </a:moveTo>
                  <a:lnTo>
                    <a:pt x="53" y="18"/>
                  </a:lnTo>
                  <a:lnTo>
                    <a:pt x="49" y="23"/>
                  </a:lnTo>
                  <a:lnTo>
                    <a:pt x="41" y="30"/>
                  </a:lnTo>
                  <a:lnTo>
                    <a:pt x="31" y="36"/>
                  </a:lnTo>
                  <a:lnTo>
                    <a:pt x="21" y="41"/>
                  </a:lnTo>
                  <a:lnTo>
                    <a:pt x="12" y="45"/>
                  </a:lnTo>
                  <a:lnTo>
                    <a:pt x="4" y="47"/>
                  </a:lnTo>
                  <a:lnTo>
                    <a:pt x="0" y="46"/>
                  </a:lnTo>
                  <a:lnTo>
                    <a:pt x="3" y="40"/>
                  </a:lnTo>
                  <a:lnTo>
                    <a:pt x="9" y="30"/>
                  </a:lnTo>
                  <a:lnTo>
                    <a:pt x="14" y="22"/>
                  </a:lnTo>
                  <a:lnTo>
                    <a:pt x="18" y="19"/>
                  </a:lnTo>
                  <a:lnTo>
                    <a:pt x="19" y="8"/>
                  </a:lnTo>
                  <a:lnTo>
                    <a:pt x="22" y="1"/>
                  </a:lnTo>
                  <a:lnTo>
                    <a:pt x="28" y="0"/>
                  </a:lnTo>
                  <a:lnTo>
                    <a:pt x="33" y="1"/>
                  </a:lnTo>
                  <a:lnTo>
                    <a:pt x="39" y="4"/>
                  </a:lnTo>
                  <a:lnTo>
                    <a:pt x="45" y="9"/>
                  </a:lnTo>
                  <a:lnTo>
                    <a:pt x="51" y="12"/>
                  </a:lnTo>
                  <a:lnTo>
                    <a:pt x="54" y="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1" name="Freeform 111"/>
            <p:cNvSpPr>
              <a:spLocks/>
            </p:cNvSpPr>
            <p:nvPr/>
          </p:nvSpPr>
          <p:spPr bwMode="auto">
            <a:xfrm>
              <a:off x="4983" y="2061"/>
              <a:ext cx="19" cy="14"/>
            </a:xfrm>
            <a:custGeom>
              <a:avLst/>
              <a:gdLst>
                <a:gd name="T0" fmla="*/ 66 w 73"/>
                <a:gd name="T1" fmla="*/ 27 h 59"/>
                <a:gd name="T2" fmla="*/ 73 w 73"/>
                <a:gd name="T3" fmla="*/ 33 h 59"/>
                <a:gd name="T4" fmla="*/ 57 w 73"/>
                <a:gd name="T5" fmla="*/ 43 h 59"/>
                <a:gd name="T6" fmla="*/ 41 w 73"/>
                <a:gd name="T7" fmla="*/ 52 h 59"/>
                <a:gd name="T8" fmla="*/ 25 w 73"/>
                <a:gd name="T9" fmla="*/ 57 h 59"/>
                <a:gd name="T10" fmla="*/ 12 w 73"/>
                <a:gd name="T11" fmla="*/ 59 h 59"/>
                <a:gd name="T12" fmla="*/ 3 w 73"/>
                <a:gd name="T13" fmla="*/ 56 h 59"/>
                <a:gd name="T14" fmla="*/ 0 w 73"/>
                <a:gd name="T15" fmla="*/ 46 h 59"/>
                <a:gd name="T16" fmla="*/ 7 w 73"/>
                <a:gd name="T17" fmla="*/ 28 h 59"/>
                <a:gd name="T18" fmla="*/ 23 w 73"/>
                <a:gd name="T19" fmla="*/ 0 h 59"/>
                <a:gd name="T20" fmla="*/ 28 w 73"/>
                <a:gd name="T21" fmla="*/ 5 h 59"/>
                <a:gd name="T22" fmla="*/ 34 w 73"/>
                <a:gd name="T23" fmla="*/ 9 h 59"/>
                <a:gd name="T24" fmla="*/ 39 w 73"/>
                <a:gd name="T25" fmla="*/ 14 h 59"/>
                <a:gd name="T26" fmla="*/ 45 w 73"/>
                <a:gd name="T27" fmla="*/ 18 h 59"/>
                <a:gd name="T28" fmla="*/ 49 w 73"/>
                <a:gd name="T29" fmla="*/ 22 h 59"/>
                <a:gd name="T30" fmla="*/ 55 w 73"/>
                <a:gd name="T31" fmla="*/ 25 h 59"/>
                <a:gd name="T32" fmla="*/ 61 w 73"/>
                <a:gd name="T33" fmla="*/ 26 h 59"/>
                <a:gd name="T34" fmla="*/ 66 w 73"/>
                <a:gd name="T35" fmla="*/ 27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3" h="59">
                  <a:moveTo>
                    <a:pt x="66" y="27"/>
                  </a:moveTo>
                  <a:lnTo>
                    <a:pt x="73" y="33"/>
                  </a:lnTo>
                  <a:lnTo>
                    <a:pt x="57" y="43"/>
                  </a:lnTo>
                  <a:lnTo>
                    <a:pt x="41" y="52"/>
                  </a:lnTo>
                  <a:lnTo>
                    <a:pt x="25" y="57"/>
                  </a:lnTo>
                  <a:lnTo>
                    <a:pt x="12" y="59"/>
                  </a:lnTo>
                  <a:lnTo>
                    <a:pt x="3" y="56"/>
                  </a:lnTo>
                  <a:lnTo>
                    <a:pt x="0" y="46"/>
                  </a:lnTo>
                  <a:lnTo>
                    <a:pt x="7" y="28"/>
                  </a:lnTo>
                  <a:lnTo>
                    <a:pt x="23" y="0"/>
                  </a:lnTo>
                  <a:lnTo>
                    <a:pt x="28" y="5"/>
                  </a:lnTo>
                  <a:lnTo>
                    <a:pt x="34" y="9"/>
                  </a:lnTo>
                  <a:lnTo>
                    <a:pt x="39" y="14"/>
                  </a:lnTo>
                  <a:lnTo>
                    <a:pt x="45" y="18"/>
                  </a:lnTo>
                  <a:lnTo>
                    <a:pt x="49" y="22"/>
                  </a:lnTo>
                  <a:lnTo>
                    <a:pt x="55" y="25"/>
                  </a:lnTo>
                  <a:lnTo>
                    <a:pt x="61" y="26"/>
                  </a:lnTo>
                  <a:lnTo>
                    <a:pt x="66" y="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2" name="Freeform 112"/>
            <p:cNvSpPr>
              <a:spLocks/>
            </p:cNvSpPr>
            <p:nvPr/>
          </p:nvSpPr>
          <p:spPr bwMode="auto">
            <a:xfrm>
              <a:off x="4957" y="2265"/>
              <a:ext cx="44" cy="23"/>
            </a:xfrm>
            <a:custGeom>
              <a:avLst/>
              <a:gdLst>
                <a:gd name="T0" fmla="*/ 61 w 170"/>
                <a:gd name="T1" fmla="*/ 51 h 91"/>
                <a:gd name="T2" fmla="*/ 65 w 170"/>
                <a:gd name="T3" fmla="*/ 57 h 91"/>
                <a:gd name="T4" fmla="*/ 73 w 170"/>
                <a:gd name="T5" fmla="*/ 63 h 91"/>
                <a:gd name="T6" fmla="*/ 80 w 170"/>
                <a:gd name="T7" fmla="*/ 65 h 91"/>
                <a:gd name="T8" fmla="*/ 86 w 170"/>
                <a:gd name="T9" fmla="*/ 66 h 91"/>
                <a:gd name="T10" fmla="*/ 94 w 170"/>
                <a:gd name="T11" fmla="*/ 63 h 91"/>
                <a:gd name="T12" fmla="*/ 100 w 170"/>
                <a:gd name="T13" fmla="*/ 60 h 91"/>
                <a:gd name="T14" fmla="*/ 106 w 170"/>
                <a:gd name="T15" fmla="*/ 53 h 91"/>
                <a:gd name="T16" fmla="*/ 112 w 170"/>
                <a:gd name="T17" fmla="*/ 40 h 91"/>
                <a:gd name="T18" fmla="*/ 118 w 170"/>
                <a:gd name="T19" fmla="*/ 44 h 91"/>
                <a:gd name="T20" fmla="*/ 125 w 170"/>
                <a:gd name="T21" fmla="*/ 50 h 91"/>
                <a:gd name="T22" fmla="*/ 133 w 170"/>
                <a:gd name="T23" fmla="*/ 55 h 91"/>
                <a:gd name="T24" fmla="*/ 141 w 170"/>
                <a:gd name="T25" fmla="*/ 61 h 91"/>
                <a:gd name="T26" fmla="*/ 147 w 170"/>
                <a:gd name="T27" fmla="*/ 67 h 91"/>
                <a:gd name="T28" fmla="*/ 155 w 170"/>
                <a:gd name="T29" fmla="*/ 73 h 91"/>
                <a:gd name="T30" fmla="*/ 163 w 170"/>
                <a:gd name="T31" fmla="*/ 79 h 91"/>
                <a:gd name="T32" fmla="*/ 170 w 170"/>
                <a:gd name="T33" fmla="*/ 83 h 91"/>
                <a:gd name="T34" fmla="*/ 159 w 170"/>
                <a:gd name="T35" fmla="*/ 87 h 91"/>
                <a:gd name="T36" fmla="*/ 148 w 170"/>
                <a:gd name="T37" fmla="*/ 90 h 91"/>
                <a:gd name="T38" fmla="*/ 136 w 170"/>
                <a:gd name="T39" fmla="*/ 91 h 91"/>
                <a:gd name="T40" fmla="*/ 123 w 170"/>
                <a:gd name="T41" fmla="*/ 90 h 91"/>
                <a:gd name="T42" fmla="*/ 109 w 170"/>
                <a:gd name="T43" fmla="*/ 87 h 91"/>
                <a:gd name="T44" fmla="*/ 96 w 170"/>
                <a:gd name="T45" fmla="*/ 85 h 91"/>
                <a:gd name="T46" fmla="*/ 85 w 170"/>
                <a:gd name="T47" fmla="*/ 84 h 91"/>
                <a:gd name="T48" fmla="*/ 76 w 170"/>
                <a:gd name="T49" fmla="*/ 83 h 91"/>
                <a:gd name="T50" fmla="*/ 73 w 170"/>
                <a:gd name="T51" fmla="*/ 89 h 91"/>
                <a:gd name="T52" fmla="*/ 65 w 170"/>
                <a:gd name="T53" fmla="*/ 89 h 91"/>
                <a:gd name="T54" fmla="*/ 56 w 170"/>
                <a:gd name="T55" fmla="*/ 86 h 91"/>
                <a:gd name="T56" fmla="*/ 47 w 170"/>
                <a:gd name="T57" fmla="*/ 84 h 91"/>
                <a:gd name="T58" fmla="*/ 37 w 170"/>
                <a:gd name="T59" fmla="*/ 82 h 91"/>
                <a:gd name="T60" fmla="*/ 26 w 170"/>
                <a:gd name="T61" fmla="*/ 79 h 91"/>
                <a:gd name="T62" fmla="*/ 17 w 170"/>
                <a:gd name="T63" fmla="*/ 74 h 91"/>
                <a:gd name="T64" fmla="*/ 8 w 170"/>
                <a:gd name="T65" fmla="*/ 71 h 91"/>
                <a:gd name="T66" fmla="*/ 0 w 170"/>
                <a:gd name="T67" fmla="*/ 66 h 91"/>
                <a:gd name="T68" fmla="*/ 8 w 170"/>
                <a:gd name="T69" fmla="*/ 62 h 91"/>
                <a:gd name="T70" fmla="*/ 10 w 170"/>
                <a:gd name="T71" fmla="*/ 51 h 91"/>
                <a:gd name="T72" fmla="*/ 16 w 170"/>
                <a:gd name="T73" fmla="*/ 42 h 91"/>
                <a:gd name="T74" fmla="*/ 25 w 170"/>
                <a:gd name="T75" fmla="*/ 35 h 91"/>
                <a:gd name="T76" fmla="*/ 34 w 170"/>
                <a:gd name="T77" fmla="*/ 29 h 91"/>
                <a:gd name="T78" fmla="*/ 42 w 170"/>
                <a:gd name="T79" fmla="*/ 24 h 91"/>
                <a:gd name="T80" fmla="*/ 50 w 170"/>
                <a:gd name="T81" fmla="*/ 17 h 91"/>
                <a:gd name="T82" fmla="*/ 55 w 170"/>
                <a:gd name="T83" fmla="*/ 11 h 91"/>
                <a:gd name="T84" fmla="*/ 55 w 170"/>
                <a:gd name="T85" fmla="*/ 2 h 91"/>
                <a:gd name="T86" fmla="*/ 59 w 170"/>
                <a:gd name="T87" fmla="*/ 0 h 91"/>
                <a:gd name="T88" fmla="*/ 63 w 170"/>
                <a:gd name="T89" fmla="*/ 2 h 91"/>
                <a:gd name="T90" fmla="*/ 67 w 170"/>
                <a:gd name="T91" fmla="*/ 4 h 91"/>
                <a:gd name="T92" fmla="*/ 73 w 170"/>
                <a:gd name="T93" fmla="*/ 8 h 91"/>
                <a:gd name="T94" fmla="*/ 77 w 170"/>
                <a:gd name="T95" fmla="*/ 12 h 91"/>
                <a:gd name="T96" fmla="*/ 81 w 170"/>
                <a:gd name="T97" fmla="*/ 16 h 91"/>
                <a:gd name="T98" fmla="*/ 85 w 170"/>
                <a:gd name="T99" fmla="*/ 21 h 91"/>
                <a:gd name="T100" fmla="*/ 89 w 170"/>
                <a:gd name="T101" fmla="*/ 23 h 91"/>
                <a:gd name="T102" fmla="*/ 85 w 170"/>
                <a:gd name="T103" fmla="*/ 25 h 91"/>
                <a:gd name="T104" fmla="*/ 80 w 170"/>
                <a:gd name="T105" fmla="*/ 26 h 91"/>
                <a:gd name="T106" fmla="*/ 76 w 170"/>
                <a:gd name="T107" fmla="*/ 27 h 91"/>
                <a:gd name="T108" fmla="*/ 70 w 170"/>
                <a:gd name="T109" fmla="*/ 29 h 91"/>
                <a:gd name="T110" fmla="*/ 66 w 170"/>
                <a:gd name="T111" fmla="*/ 31 h 91"/>
                <a:gd name="T112" fmla="*/ 61 w 170"/>
                <a:gd name="T113" fmla="*/ 33 h 91"/>
                <a:gd name="T114" fmla="*/ 58 w 170"/>
                <a:gd name="T115" fmla="*/ 36 h 91"/>
                <a:gd name="T116" fmla="*/ 55 w 170"/>
                <a:gd name="T117" fmla="*/ 40 h 91"/>
                <a:gd name="T118" fmla="*/ 61 w 170"/>
                <a:gd name="T119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70" h="91">
                  <a:moveTo>
                    <a:pt x="61" y="51"/>
                  </a:moveTo>
                  <a:lnTo>
                    <a:pt x="65" y="57"/>
                  </a:lnTo>
                  <a:lnTo>
                    <a:pt x="73" y="63"/>
                  </a:lnTo>
                  <a:lnTo>
                    <a:pt x="80" y="65"/>
                  </a:lnTo>
                  <a:lnTo>
                    <a:pt x="86" y="66"/>
                  </a:lnTo>
                  <a:lnTo>
                    <a:pt x="94" y="63"/>
                  </a:lnTo>
                  <a:lnTo>
                    <a:pt x="100" y="60"/>
                  </a:lnTo>
                  <a:lnTo>
                    <a:pt x="106" y="53"/>
                  </a:lnTo>
                  <a:lnTo>
                    <a:pt x="112" y="40"/>
                  </a:lnTo>
                  <a:lnTo>
                    <a:pt x="118" y="44"/>
                  </a:lnTo>
                  <a:lnTo>
                    <a:pt x="125" y="50"/>
                  </a:lnTo>
                  <a:lnTo>
                    <a:pt x="133" y="55"/>
                  </a:lnTo>
                  <a:lnTo>
                    <a:pt x="141" y="61"/>
                  </a:lnTo>
                  <a:lnTo>
                    <a:pt x="147" y="67"/>
                  </a:lnTo>
                  <a:lnTo>
                    <a:pt x="155" y="73"/>
                  </a:lnTo>
                  <a:lnTo>
                    <a:pt x="163" y="79"/>
                  </a:lnTo>
                  <a:lnTo>
                    <a:pt x="170" y="83"/>
                  </a:lnTo>
                  <a:lnTo>
                    <a:pt x="159" y="87"/>
                  </a:lnTo>
                  <a:lnTo>
                    <a:pt x="148" y="90"/>
                  </a:lnTo>
                  <a:lnTo>
                    <a:pt x="136" y="91"/>
                  </a:lnTo>
                  <a:lnTo>
                    <a:pt x="123" y="90"/>
                  </a:lnTo>
                  <a:lnTo>
                    <a:pt x="109" y="87"/>
                  </a:lnTo>
                  <a:lnTo>
                    <a:pt x="96" y="85"/>
                  </a:lnTo>
                  <a:lnTo>
                    <a:pt x="85" y="84"/>
                  </a:lnTo>
                  <a:lnTo>
                    <a:pt x="76" y="83"/>
                  </a:lnTo>
                  <a:lnTo>
                    <a:pt x="73" y="89"/>
                  </a:lnTo>
                  <a:lnTo>
                    <a:pt x="65" y="89"/>
                  </a:lnTo>
                  <a:lnTo>
                    <a:pt x="56" y="86"/>
                  </a:lnTo>
                  <a:lnTo>
                    <a:pt x="47" y="84"/>
                  </a:lnTo>
                  <a:lnTo>
                    <a:pt x="37" y="82"/>
                  </a:lnTo>
                  <a:lnTo>
                    <a:pt x="26" y="79"/>
                  </a:lnTo>
                  <a:lnTo>
                    <a:pt x="17" y="74"/>
                  </a:lnTo>
                  <a:lnTo>
                    <a:pt x="8" y="71"/>
                  </a:lnTo>
                  <a:lnTo>
                    <a:pt x="0" y="66"/>
                  </a:lnTo>
                  <a:lnTo>
                    <a:pt x="8" y="62"/>
                  </a:lnTo>
                  <a:lnTo>
                    <a:pt x="10" y="51"/>
                  </a:lnTo>
                  <a:lnTo>
                    <a:pt x="16" y="42"/>
                  </a:lnTo>
                  <a:lnTo>
                    <a:pt x="25" y="35"/>
                  </a:lnTo>
                  <a:lnTo>
                    <a:pt x="34" y="29"/>
                  </a:lnTo>
                  <a:lnTo>
                    <a:pt x="42" y="24"/>
                  </a:lnTo>
                  <a:lnTo>
                    <a:pt x="50" y="17"/>
                  </a:lnTo>
                  <a:lnTo>
                    <a:pt x="55" y="11"/>
                  </a:lnTo>
                  <a:lnTo>
                    <a:pt x="55" y="2"/>
                  </a:lnTo>
                  <a:lnTo>
                    <a:pt x="59" y="0"/>
                  </a:lnTo>
                  <a:lnTo>
                    <a:pt x="63" y="2"/>
                  </a:lnTo>
                  <a:lnTo>
                    <a:pt x="67" y="4"/>
                  </a:lnTo>
                  <a:lnTo>
                    <a:pt x="73" y="8"/>
                  </a:lnTo>
                  <a:lnTo>
                    <a:pt x="77" y="12"/>
                  </a:lnTo>
                  <a:lnTo>
                    <a:pt x="81" y="16"/>
                  </a:lnTo>
                  <a:lnTo>
                    <a:pt x="85" y="21"/>
                  </a:lnTo>
                  <a:lnTo>
                    <a:pt x="89" y="23"/>
                  </a:lnTo>
                  <a:lnTo>
                    <a:pt x="85" y="25"/>
                  </a:lnTo>
                  <a:lnTo>
                    <a:pt x="80" y="26"/>
                  </a:lnTo>
                  <a:lnTo>
                    <a:pt x="76" y="27"/>
                  </a:lnTo>
                  <a:lnTo>
                    <a:pt x="70" y="29"/>
                  </a:lnTo>
                  <a:lnTo>
                    <a:pt x="66" y="31"/>
                  </a:lnTo>
                  <a:lnTo>
                    <a:pt x="61" y="33"/>
                  </a:lnTo>
                  <a:lnTo>
                    <a:pt x="58" y="36"/>
                  </a:lnTo>
                  <a:lnTo>
                    <a:pt x="55" y="40"/>
                  </a:lnTo>
                  <a:lnTo>
                    <a:pt x="61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3" name="Freeform 113"/>
            <p:cNvSpPr>
              <a:spLocks/>
            </p:cNvSpPr>
            <p:nvPr/>
          </p:nvSpPr>
          <p:spPr bwMode="auto">
            <a:xfrm>
              <a:off x="3684" y="2328"/>
              <a:ext cx="1596" cy="1369"/>
            </a:xfrm>
            <a:custGeom>
              <a:avLst/>
              <a:gdLst>
                <a:gd name="T0" fmla="*/ 1857 w 6169"/>
                <a:gd name="T1" fmla="*/ 4932 h 5293"/>
                <a:gd name="T2" fmla="*/ 2334 w 6169"/>
                <a:gd name="T3" fmla="*/ 4426 h 5293"/>
                <a:gd name="T4" fmla="*/ 2498 w 6169"/>
                <a:gd name="T5" fmla="*/ 4168 h 5293"/>
                <a:gd name="T6" fmla="*/ 2451 w 6169"/>
                <a:gd name="T7" fmla="*/ 4007 h 5293"/>
                <a:gd name="T8" fmla="*/ 2238 w 6169"/>
                <a:gd name="T9" fmla="*/ 4104 h 5293"/>
                <a:gd name="T10" fmla="*/ 2099 w 6169"/>
                <a:gd name="T11" fmla="*/ 4051 h 5293"/>
                <a:gd name="T12" fmla="*/ 2431 w 6169"/>
                <a:gd name="T13" fmla="*/ 3575 h 5293"/>
                <a:gd name="T14" fmla="*/ 2361 w 6169"/>
                <a:gd name="T15" fmla="*/ 3761 h 5293"/>
                <a:gd name="T16" fmla="*/ 2403 w 6169"/>
                <a:gd name="T17" fmla="*/ 3922 h 5293"/>
                <a:gd name="T18" fmla="*/ 2618 w 6169"/>
                <a:gd name="T19" fmla="*/ 3905 h 5293"/>
                <a:gd name="T20" fmla="*/ 3669 w 6169"/>
                <a:gd name="T21" fmla="*/ 3081 h 5293"/>
                <a:gd name="T22" fmla="*/ 4041 w 6169"/>
                <a:gd name="T23" fmla="*/ 2611 h 5293"/>
                <a:gd name="T24" fmla="*/ 4061 w 6169"/>
                <a:gd name="T25" fmla="*/ 2453 h 5293"/>
                <a:gd name="T26" fmla="*/ 4277 w 6169"/>
                <a:gd name="T27" fmla="*/ 2245 h 5293"/>
                <a:gd name="T28" fmla="*/ 4569 w 6169"/>
                <a:gd name="T29" fmla="*/ 2051 h 5293"/>
                <a:gd name="T30" fmla="*/ 5117 w 6169"/>
                <a:gd name="T31" fmla="*/ 1487 h 5293"/>
                <a:gd name="T32" fmla="*/ 5848 w 6169"/>
                <a:gd name="T33" fmla="*/ 1374 h 5293"/>
                <a:gd name="T34" fmla="*/ 6163 w 6169"/>
                <a:gd name="T35" fmla="*/ 1203 h 5293"/>
                <a:gd name="T36" fmla="*/ 5998 w 6169"/>
                <a:gd name="T37" fmla="*/ 20 h 5293"/>
                <a:gd name="T38" fmla="*/ 5775 w 6169"/>
                <a:gd name="T39" fmla="*/ 18 h 5293"/>
                <a:gd name="T40" fmla="*/ 5779 w 6169"/>
                <a:gd name="T41" fmla="*/ 169 h 5293"/>
                <a:gd name="T42" fmla="*/ 5560 w 6169"/>
                <a:gd name="T43" fmla="*/ 111 h 5293"/>
                <a:gd name="T44" fmla="*/ 5361 w 6169"/>
                <a:gd name="T45" fmla="*/ 169 h 5293"/>
                <a:gd name="T46" fmla="*/ 5371 w 6169"/>
                <a:gd name="T47" fmla="*/ 106 h 5293"/>
                <a:gd name="T48" fmla="*/ 4958 w 6169"/>
                <a:gd name="T49" fmla="*/ 9 h 5293"/>
                <a:gd name="T50" fmla="*/ 4491 w 6169"/>
                <a:gd name="T51" fmla="*/ 98 h 5293"/>
                <a:gd name="T52" fmla="*/ 4568 w 6169"/>
                <a:gd name="T53" fmla="*/ 191 h 5293"/>
                <a:gd name="T54" fmla="*/ 4667 w 6169"/>
                <a:gd name="T55" fmla="*/ 202 h 5293"/>
                <a:gd name="T56" fmla="*/ 4495 w 6169"/>
                <a:gd name="T57" fmla="*/ 562 h 5293"/>
                <a:gd name="T58" fmla="*/ 4180 w 6169"/>
                <a:gd name="T59" fmla="*/ 627 h 5293"/>
                <a:gd name="T60" fmla="*/ 3829 w 6169"/>
                <a:gd name="T61" fmla="*/ 630 h 5293"/>
                <a:gd name="T62" fmla="*/ 3778 w 6169"/>
                <a:gd name="T63" fmla="*/ 934 h 5293"/>
                <a:gd name="T64" fmla="*/ 3788 w 6169"/>
                <a:gd name="T65" fmla="*/ 1204 h 5293"/>
                <a:gd name="T66" fmla="*/ 3514 w 6169"/>
                <a:gd name="T67" fmla="*/ 1314 h 5293"/>
                <a:gd name="T68" fmla="*/ 3343 w 6169"/>
                <a:gd name="T69" fmla="*/ 1475 h 5293"/>
                <a:gd name="T70" fmla="*/ 3141 w 6169"/>
                <a:gd name="T71" fmla="*/ 1352 h 5293"/>
                <a:gd name="T72" fmla="*/ 3076 w 6169"/>
                <a:gd name="T73" fmla="*/ 1719 h 5293"/>
                <a:gd name="T74" fmla="*/ 2823 w 6169"/>
                <a:gd name="T75" fmla="*/ 1965 h 5293"/>
                <a:gd name="T76" fmla="*/ 2342 w 6169"/>
                <a:gd name="T77" fmla="*/ 2083 h 5293"/>
                <a:gd name="T78" fmla="*/ 2344 w 6169"/>
                <a:gd name="T79" fmla="*/ 2471 h 5293"/>
                <a:gd name="T80" fmla="*/ 1599 w 6169"/>
                <a:gd name="T81" fmla="*/ 2704 h 5293"/>
                <a:gd name="T82" fmla="*/ 1768 w 6169"/>
                <a:gd name="T83" fmla="*/ 2746 h 5293"/>
                <a:gd name="T84" fmla="*/ 1701 w 6169"/>
                <a:gd name="T85" fmla="*/ 3019 h 5293"/>
                <a:gd name="T86" fmla="*/ 1610 w 6169"/>
                <a:gd name="T87" fmla="*/ 3137 h 5293"/>
                <a:gd name="T88" fmla="*/ 1274 w 6169"/>
                <a:gd name="T89" fmla="*/ 3229 h 5293"/>
                <a:gd name="T90" fmla="*/ 899 w 6169"/>
                <a:gd name="T91" fmla="*/ 3391 h 5293"/>
                <a:gd name="T92" fmla="*/ 1006 w 6169"/>
                <a:gd name="T93" fmla="*/ 3529 h 5293"/>
                <a:gd name="T94" fmla="*/ 877 w 6169"/>
                <a:gd name="T95" fmla="*/ 3591 h 5293"/>
                <a:gd name="T96" fmla="*/ 594 w 6169"/>
                <a:gd name="T97" fmla="*/ 3866 h 5293"/>
                <a:gd name="T98" fmla="*/ 17 w 6169"/>
                <a:gd name="T99" fmla="*/ 4046 h 5293"/>
                <a:gd name="T100" fmla="*/ 5 w 6169"/>
                <a:gd name="T101" fmla="*/ 4330 h 5293"/>
                <a:gd name="T102" fmla="*/ 69 w 6169"/>
                <a:gd name="T103" fmla="*/ 4730 h 5293"/>
                <a:gd name="T104" fmla="*/ 92 w 6169"/>
                <a:gd name="T105" fmla="*/ 5150 h 5293"/>
                <a:gd name="T106" fmla="*/ 374 w 6169"/>
                <a:gd name="T107" fmla="*/ 5252 h 5293"/>
                <a:gd name="T108" fmla="*/ 428 w 6169"/>
                <a:gd name="T109" fmla="*/ 5151 h 5293"/>
                <a:gd name="T110" fmla="*/ 646 w 6169"/>
                <a:gd name="T111" fmla="*/ 4803 h 5293"/>
                <a:gd name="T112" fmla="*/ 778 w 6169"/>
                <a:gd name="T113" fmla="*/ 4738 h 5293"/>
                <a:gd name="T114" fmla="*/ 572 w 6169"/>
                <a:gd name="T115" fmla="*/ 5073 h 5293"/>
                <a:gd name="T116" fmla="*/ 794 w 6169"/>
                <a:gd name="T117" fmla="*/ 5248 h 5293"/>
                <a:gd name="T118" fmla="*/ 1244 w 6169"/>
                <a:gd name="T119" fmla="*/ 5275 h 5293"/>
                <a:gd name="T120" fmla="*/ 1474 w 6169"/>
                <a:gd name="T121" fmla="*/ 5281 h 5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6169" h="5293">
                  <a:moveTo>
                    <a:pt x="1565" y="5224"/>
                  </a:moveTo>
                  <a:lnTo>
                    <a:pt x="1587" y="5220"/>
                  </a:lnTo>
                  <a:lnTo>
                    <a:pt x="1610" y="5212"/>
                  </a:lnTo>
                  <a:lnTo>
                    <a:pt x="1632" y="5200"/>
                  </a:lnTo>
                  <a:lnTo>
                    <a:pt x="1654" y="5184"/>
                  </a:lnTo>
                  <a:lnTo>
                    <a:pt x="1677" y="5164"/>
                  </a:lnTo>
                  <a:lnTo>
                    <a:pt x="1699" y="5142"/>
                  </a:lnTo>
                  <a:lnTo>
                    <a:pt x="1720" y="5119"/>
                  </a:lnTo>
                  <a:lnTo>
                    <a:pt x="1740" y="5094"/>
                  </a:lnTo>
                  <a:lnTo>
                    <a:pt x="1760" y="5069"/>
                  </a:lnTo>
                  <a:lnTo>
                    <a:pt x="1778" y="5043"/>
                  </a:lnTo>
                  <a:lnTo>
                    <a:pt x="1796" y="5018"/>
                  </a:lnTo>
                  <a:lnTo>
                    <a:pt x="1811" y="4995"/>
                  </a:lnTo>
                  <a:lnTo>
                    <a:pt x="1826" y="4975"/>
                  </a:lnTo>
                  <a:lnTo>
                    <a:pt x="1838" y="4956"/>
                  </a:lnTo>
                  <a:lnTo>
                    <a:pt x="1848" y="4942"/>
                  </a:lnTo>
                  <a:lnTo>
                    <a:pt x="1857" y="4932"/>
                  </a:lnTo>
                  <a:lnTo>
                    <a:pt x="1889" y="4901"/>
                  </a:lnTo>
                  <a:lnTo>
                    <a:pt x="1921" y="4871"/>
                  </a:lnTo>
                  <a:lnTo>
                    <a:pt x="1951" y="4840"/>
                  </a:lnTo>
                  <a:lnTo>
                    <a:pt x="1980" y="4809"/>
                  </a:lnTo>
                  <a:lnTo>
                    <a:pt x="2009" y="4778"/>
                  </a:lnTo>
                  <a:lnTo>
                    <a:pt x="2037" y="4747"/>
                  </a:lnTo>
                  <a:lnTo>
                    <a:pt x="2063" y="4715"/>
                  </a:lnTo>
                  <a:lnTo>
                    <a:pt x="2091" y="4683"/>
                  </a:lnTo>
                  <a:lnTo>
                    <a:pt x="2119" y="4652"/>
                  </a:lnTo>
                  <a:lnTo>
                    <a:pt x="2146" y="4621"/>
                  </a:lnTo>
                  <a:lnTo>
                    <a:pt x="2174" y="4589"/>
                  </a:lnTo>
                  <a:lnTo>
                    <a:pt x="2203" y="4558"/>
                  </a:lnTo>
                  <a:lnTo>
                    <a:pt x="2232" y="4527"/>
                  </a:lnTo>
                  <a:lnTo>
                    <a:pt x="2262" y="4496"/>
                  </a:lnTo>
                  <a:lnTo>
                    <a:pt x="2293" y="4466"/>
                  </a:lnTo>
                  <a:lnTo>
                    <a:pt x="2325" y="4436"/>
                  </a:lnTo>
                  <a:lnTo>
                    <a:pt x="2334" y="4426"/>
                  </a:lnTo>
                  <a:lnTo>
                    <a:pt x="2345" y="4413"/>
                  </a:lnTo>
                  <a:lnTo>
                    <a:pt x="2360" y="4399"/>
                  </a:lnTo>
                  <a:lnTo>
                    <a:pt x="2375" y="4383"/>
                  </a:lnTo>
                  <a:lnTo>
                    <a:pt x="2392" y="4365"/>
                  </a:lnTo>
                  <a:lnTo>
                    <a:pt x="2410" y="4346"/>
                  </a:lnTo>
                  <a:lnTo>
                    <a:pt x="2429" y="4328"/>
                  </a:lnTo>
                  <a:lnTo>
                    <a:pt x="2448" y="4307"/>
                  </a:lnTo>
                  <a:lnTo>
                    <a:pt x="2466" y="4287"/>
                  </a:lnTo>
                  <a:lnTo>
                    <a:pt x="2482" y="4268"/>
                  </a:lnTo>
                  <a:lnTo>
                    <a:pt x="2498" y="4250"/>
                  </a:lnTo>
                  <a:lnTo>
                    <a:pt x="2512" y="4232"/>
                  </a:lnTo>
                  <a:lnTo>
                    <a:pt x="2524" y="4216"/>
                  </a:lnTo>
                  <a:lnTo>
                    <a:pt x="2533" y="4202"/>
                  </a:lnTo>
                  <a:lnTo>
                    <a:pt x="2538" y="4189"/>
                  </a:lnTo>
                  <a:lnTo>
                    <a:pt x="2540" y="4179"/>
                  </a:lnTo>
                  <a:lnTo>
                    <a:pt x="2520" y="4170"/>
                  </a:lnTo>
                  <a:lnTo>
                    <a:pt x="2498" y="4168"/>
                  </a:lnTo>
                  <a:lnTo>
                    <a:pt x="2483" y="4163"/>
                  </a:lnTo>
                  <a:lnTo>
                    <a:pt x="2476" y="4156"/>
                  </a:lnTo>
                  <a:lnTo>
                    <a:pt x="2472" y="4148"/>
                  </a:lnTo>
                  <a:lnTo>
                    <a:pt x="2473" y="4138"/>
                  </a:lnTo>
                  <a:lnTo>
                    <a:pt x="2477" y="4127"/>
                  </a:lnTo>
                  <a:lnTo>
                    <a:pt x="2483" y="4115"/>
                  </a:lnTo>
                  <a:lnTo>
                    <a:pt x="2490" y="4101"/>
                  </a:lnTo>
                  <a:lnTo>
                    <a:pt x="2498" y="4088"/>
                  </a:lnTo>
                  <a:lnTo>
                    <a:pt x="2504" y="4075"/>
                  </a:lnTo>
                  <a:lnTo>
                    <a:pt x="2508" y="4060"/>
                  </a:lnTo>
                  <a:lnTo>
                    <a:pt x="2509" y="4046"/>
                  </a:lnTo>
                  <a:lnTo>
                    <a:pt x="2506" y="4032"/>
                  </a:lnTo>
                  <a:lnTo>
                    <a:pt x="2498" y="4019"/>
                  </a:lnTo>
                  <a:lnTo>
                    <a:pt x="2483" y="4005"/>
                  </a:lnTo>
                  <a:lnTo>
                    <a:pt x="2462" y="3993"/>
                  </a:lnTo>
                  <a:lnTo>
                    <a:pt x="2458" y="3999"/>
                  </a:lnTo>
                  <a:lnTo>
                    <a:pt x="2451" y="4007"/>
                  </a:lnTo>
                  <a:lnTo>
                    <a:pt x="2443" y="4014"/>
                  </a:lnTo>
                  <a:lnTo>
                    <a:pt x="2434" y="4023"/>
                  </a:lnTo>
                  <a:lnTo>
                    <a:pt x="2424" y="4032"/>
                  </a:lnTo>
                  <a:lnTo>
                    <a:pt x="2412" y="4042"/>
                  </a:lnTo>
                  <a:lnTo>
                    <a:pt x="2400" y="4051"/>
                  </a:lnTo>
                  <a:lnTo>
                    <a:pt x="2387" y="4060"/>
                  </a:lnTo>
                  <a:lnTo>
                    <a:pt x="2372" y="4069"/>
                  </a:lnTo>
                  <a:lnTo>
                    <a:pt x="2358" y="4076"/>
                  </a:lnTo>
                  <a:lnTo>
                    <a:pt x="2343" y="4082"/>
                  </a:lnTo>
                  <a:lnTo>
                    <a:pt x="2327" y="4087"/>
                  </a:lnTo>
                  <a:lnTo>
                    <a:pt x="2313" y="4089"/>
                  </a:lnTo>
                  <a:lnTo>
                    <a:pt x="2297" y="4089"/>
                  </a:lnTo>
                  <a:lnTo>
                    <a:pt x="2282" y="4087"/>
                  </a:lnTo>
                  <a:lnTo>
                    <a:pt x="2267" y="4081"/>
                  </a:lnTo>
                  <a:lnTo>
                    <a:pt x="2259" y="4088"/>
                  </a:lnTo>
                  <a:lnTo>
                    <a:pt x="2249" y="4096"/>
                  </a:lnTo>
                  <a:lnTo>
                    <a:pt x="2238" y="4104"/>
                  </a:lnTo>
                  <a:lnTo>
                    <a:pt x="2228" y="4111"/>
                  </a:lnTo>
                  <a:lnTo>
                    <a:pt x="2217" y="4119"/>
                  </a:lnTo>
                  <a:lnTo>
                    <a:pt x="2207" y="4125"/>
                  </a:lnTo>
                  <a:lnTo>
                    <a:pt x="2197" y="4130"/>
                  </a:lnTo>
                  <a:lnTo>
                    <a:pt x="2189" y="4135"/>
                  </a:lnTo>
                  <a:lnTo>
                    <a:pt x="2187" y="4131"/>
                  </a:lnTo>
                  <a:lnTo>
                    <a:pt x="2183" y="4127"/>
                  </a:lnTo>
                  <a:lnTo>
                    <a:pt x="2177" y="4121"/>
                  </a:lnTo>
                  <a:lnTo>
                    <a:pt x="2169" y="4117"/>
                  </a:lnTo>
                  <a:lnTo>
                    <a:pt x="2161" y="4112"/>
                  </a:lnTo>
                  <a:lnTo>
                    <a:pt x="2156" y="4107"/>
                  </a:lnTo>
                  <a:lnTo>
                    <a:pt x="2151" y="4102"/>
                  </a:lnTo>
                  <a:lnTo>
                    <a:pt x="2149" y="4099"/>
                  </a:lnTo>
                  <a:lnTo>
                    <a:pt x="2125" y="4096"/>
                  </a:lnTo>
                  <a:lnTo>
                    <a:pt x="2110" y="4085"/>
                  </a:lnTo>
                  <a:lnTo>
                    <a:pt x="2102" y="4070"/>
                  </a:lnTo>
                  <a:lnTo>
                    <a:pt x="2099" y="4051"/>
                  </a:lnTo>
                  <a:lnTo>
                    <a:pt x="2098" y="4032"/>
                  </a:lnTo>
                  <a:lnTo>
                    <a:pt x="2098" y="4013"/>
                  </a:lnTo>
                  <a:lnTo>
                    <a:pt x="2097" y="3997"/>
                  </a:lnTo>
                  <a:lnTo>
                    <a:pt x="2091" y="3984"/>
                  </a:lnTo>
                  <a:lnTo>
                    <a:pt x="2117" y="3960"/>
                  </a:lnTo>
                  <a:lnTo>
                    <a:pt x="2140" y="3932"/>
                  </a:lnTo>
                  <a:lnTo>
                    <a:pt x="2165" y="3903"/>
                  </a:lnTo>
                  <a:lnTo>
                    <a:pt x="2188" y="3871"/>
                  </a:lnTo>
                  <a:lnTo>
                    <a:pt x="2213" y="3838"/>
                  </a:lnTo>
                  <a:lnTo>
                    <a:pt x="2236" y="3804"/>
                  </a:lnTo>
                  <a:lnTo>
                    <a:pt x="2261" y="3770"/>
                  </a:lnTo>
                  <a:lnTo>
                    <a:pt x="2286" y="3735"/>
                  </a:lnTo>
                  <a:lnTo>
                    <a:pt x="2312" y="3701"/>
                  </a:lnTo>
                  <a:lnTo>
                    <a:pt x="2340" y="3668"/>
                  </a:lnTo>
                  <a:lnTo>
                    <a:pt x="2369" y="3635"/>
                  </a:lnTo>
                  <a:lnTo>
                    <a:pt x="2399" y="3604"/>
                  </a:lnTo>
                  <a:lnTo>
                    <a:pt x="2431" y="3575"/>
                  </a:lnTo>
                  <a:lnTo>
                    <a:pt x="2465" y="3550"/>
                  </a:lnTo>
                  <a:lnTo>
                    <a:pt x="2501" y="3526"/>
                  </a:lnTo>
                  <a:lnTo>
                    <a:pt x="2540" y="3506"/>
                  </a:lnTo>
                  <a:lnTo>
                    <a:pt x="2548" y="3518"/>
                  </a:lnTo>
                  <a:lnTo>
                    <a:pt x="2549" y="3533"/>
                  </a:lnTo>
                  <a:lnTo>
                    <a:pt x="2545" y="3550"/>
                  </a:lnTo>
                  <a:lnTo>
                    <a:pt x="2537" y="3568"/>
                  </a:lnTo>
                  <a:lnTo>
                    <a:pt x="2524" y="3586"/>
                  </a:lnTo>
                  <a:lnTo>
                    <a:pt x="2509" y="3607"/>
                  </a:lnTo>
                  <a:lnTo>
                    <a:pt x="2490" y="3627"/>
                  </a:lnTo>
                  <a:lnTo>
                    <a:pt x="2471" y="3648"/>
                  </a:lnTo>
                  <a:lnTo>
                    <a:pt x="2451" y="3668"/>
                  </a:lnTo>
                  <a:lnTo>
                    <a:pt x="2430" y="3689"/>
                  </a:lnTo>
                  <a:lnTo>
                    <a:pt x="2410" y="3708"/>
                  </a:lnTo>
                  <a:lnTo>
                    <a:pt x="2392" y="3727"/>
                  </a:lnTo>
                  <a:lnTo>
                    <a:pt x="2375" y="3745"/>
                  </a:lnTo>
                  <a:lnTo>
                    <a:pt x="2361" y="3761"/>
                  </a:lnTo>
                  <a:lnTo>
                    <a:pt x="2351" y="3777"/>
                  </a:lnTo>
                  <a:lnTo>
                    <a:pt x="2345" y="3789"/>
                  </a:lnTo>
                  <a:lnTo>
                    <a:pt x="2337" y="3810"/>
                  </a:lnTo>
                  <a:lnTo>
                    <a:pt x="2331" y="3829"/>
                  </a:lnTo>
                  <a:lnTo>
                    <a:pt x="2324" y="3845"/>
                  </a:lnTo>
                  <a:lnTo>
                    <a:pt x="2317" y="3859"/>
                  </a:lnTo>
                  <a:lnTo>
                    <a:pt x="2313" y="3875"/>
                  </a:lnTo>
                  <a:lnTo>
                    <a:pt x="2309" y="3891"/>
                  </a:lnTo>
                  <a:lnTo>
                    <a:pt x="2306" y="3910"/>
                  </a:lnTo>
                  <a:lnTo>
                    <a:pt x="2305" y="3931"/>
                  </a:lnTo>
                  <a:lnTo>
                    <a:pt x="2325" y="3931"/>
                  </a:lnTo>
                  <a:lnTo>
                    <a:pt x="2340" y="3932"/>
                  </a:lnTo>
                  <a:lnTo>
                    <a:pt x="2353" y="3932"/>
                  </a:lnTo>
                  <a:lnTo>
                    <a:pt x="2364" y="3932"/>
                  </a:lnTo>
                  <a:lnTo>
                    <a:pt x="2375" y="3931"/>
                  </a:lnTo>
                  <a:lnTo>
                    <a:pt x="2388" y="3927"/>
                  </a:lnTo>
                  <a:lnTo>
                    <a:pt x="2403" y="3922"/>
                  </a:lnTo>
                  <a:lnTo>
                    <a:pt x="2422" y="3914"/>
                  </a:lnTo>
                  <a:lnTo>
                    <a:pt x="2436" y="3926"/>
                  </a:lnTo>
                  <a:lnTo>
                    <a:pt x="2447" y="3939"/>
                  </a:lnTo>
                  <a:lnTo>
                    <a:pt x="2458" y="3949"/>
                  </a:lnTo>
                  <a:lnTo>
                    <a:pt x="2469" y="3958"/>
                  </a:lnTo>
                  <a:lnTo>
                    <a:pt x="2483" y="3965"/>
                  </a:lnTo>
                  <a:lnTo>
                    <a:pt x="2502" y="3971"/>
                  </a:lnTo>
                  <a:lnTo>
                    <a:pt x="2527" y="3974"/>
                  </a:lnTo>
                  <a:lnTo>
                    <a:pt x="2559" y="3975"/>
                  </a:lnTo>
                  <a:lnTo>
                    <a:pt x="2560" y="3965"/>
                  </a:lnTo>
                  <a:lnTo>
                    <a:pt x="2566" y="3955"/>
                  </a:lnTo>
                  <a:lnTo>
                    <a:pt x="2573" y="3945"/>
                  </a:lnTo>
                  <a:lnTo>
                    <a:pt x="2580" y="3936"/>
                  </a:lnTo>
                  <a:lnTo>
                    <a:pt x="2590" y="3927"/>
                  </a:lnTo>
                  <a:lnTo>
                    <a:pt x="2601" y="3920"/>
                  </a:lnTo>
                  <a:lnTo>
                    <a:pt x="2609" y="3912"/>
                  </a:lnTo>
                  <a:lnTo>
                    <a:pt x="2618" y="3905"/>
                  </a:lnTo>
                  <a:lnTo>
                    <a:pt x="2637" y="3922"/>
                  </a:lnTo>
                  <a:lnTo>
                    <a:pt x="2653" y="3925"/>
                  </a:lnTo>
                  <a:lnTo>
                    <a:pt x="2657" y="3940"/>
                  </a:lnTo>
                  <a:lnTo>
                    <a:pt x="2655" y="3963"/>
                  </a:lnTo>
                  <a:lnTo>
                    <a:pt x="2650" y="3990"/>
                  </a:lnTo>
                  <a:lnTo>
                    <a:pt x="2645" y="4020"/>
                  </a:lnTo>
                  <a:lnTo>
                    <a:pt x="2645" y="4048"/>
                  </a:lnTo>
                  <a:lnTo>
                    <a:pt x="2654" y="4072"/>
                  </a:lnTo>
                  <a:lnTo>
                    <a:pt x="2676" y="4090"/>
                  </a:lnTo>
                  <a:lnTo>
                    <a:pt x="3399" y="3347"/>
                  </a:lnTo>
                  <a:lnTo>
                    <a:pt x="3435" y="3312"/>
                  </a:lnTo>
                  <a:lnTo>
                    <a:pt x="3473" y="3277"/>
                  </a:lnTo>
                  <a:lnTo>
                    <a:pt x="3512" y="3240"/>
                  </a:lnTo>
                  <a:lnTo>
                    <a:pt x="3552" y="3201"/>
                  </a:lnTo>
                  <a:lnTo>
                    <a:pt x="3591" y="3162"/>
                  </a:lnTo>
                  <a:lnTo>
                    <a:pt x="3630" y="3122"/>
                  </a:lnTo>
                  <a:lnTo>
                    <a:pt x="3669" y="3081"/>
                  </a:lnTo>
                  <a:lnTo>
                    <a:pt x="3707" y="3039"/>
                  </a:lnTo>
                  <a:lnTo>
                    <a:pt x="3744" y="2998"/>
                  </a:lnTo>
                  <a:lnTo>
                    <a:pt x="3780" y="2956"/>
                  </a:lnTo>
                  <a:lnTo>
                    <a:pt x="3813" y="2914"/>
                  </a:lnTo>
                  <a:lnTo>
                    <a:pt x="3844" y="2874"/>
                  </a:lnTo>
                  <a:lnTo>
                    <a:pt x="3873" y="2833"/>
                  </a:lnTo>
                  <a:lnTo>
                    <a:pt x="3900" y="2794"/>
                  </a:lnTo>
                  <a:lnTo>
                    <a:pt x="3924" y="2755"/>
                  </a:lnTo>
                  <a:lnTo>
                    <a:pt x="3944" y="2718"/>
                  </a:lnTo>
                  <a:lnTo>
                    <a:pt x="3949" y="2707"/>
                  </a:lnTo>
                  <a:lnTo>
                    <a:pt x="3957" y="2696"/>
                  </a:lnTo>
                  <a:lnTo>
                    <a:pt x="3968" y="2684"/>
                  </a:lnTo>
                  <a:lnTo>
                    <a:pt x="3982" y="2670"/>
                  </a:lnTo>
                  <a:lnTo>
                    <a:pt x="3996" y="2656"/>
                  </a:lnTo>
                  <a:lnTo>
                    <a:pt x="4010" y="2641"/>
                  </a:lnTo>
                  <a:lnTo>
                    <a:pt x="4026" y="2627"/>
                  </a:lnTo>
                  <a:lnTo>
                    <a:pt x="4041" y="2611"/>
                  </a:lnTo>
                  <a:lnTo>
                    <a:pt x="4055" y="2597"/>
                  </a:lnTo>
                  <a:lnTo>
                    <a:pt x="4067" y="2582"/>
                  </a:lnTo>
                  <a:lnTo>
                    <a:pt x="4078" y="2568"/>
                  </a:lnTo>
                  <a:lnTo>
                    <a:pt x="4086" y="2553"/>
                  </a:lnTo>
                  <a:lnTo>
                    <a:pt x="4091" y="2540"/>
                  </a:lnTo>
                  <a:lnTo>
                    <a:pt x="4092" y="2528"/>
                  </a:lnTo>
                  <a:lnTo>
                    <a:pt x="4089" y="2517"/>
                  </a:lnTo>
                  <a:lnTo>
                    <a:pt x="4081" y="2505"/>
                  </a:lnTo>
                  <a:lnTo>
                    <a:pt x="4067" y="2500"/>
                  </a:lnTo>
                  <a:lnTo>
                    <a:pt x="4047" y="2497"/>
                  </a:lnTo>
                  <a:lnTo>
                    <a:pt x="4024" y="2492"/>
                  </a:lnTo>
                  <a:lnTo>
                    <a:pt x="4003" y="2488"/>
                  </a:lnTo>
                  <a:lnTo>
                    <a:pt x="3989" y="2481"/>
                  </a:lnTo>
                  <a:lnTo>
                    <a:pt x="3987" y="2470"/>
                  </a:lnTo>
                  <a:lnTo>
                    <a:pt x="4004" y="2455"/>
                  </a:lnTo>
                  <a:lnTo>
                    <a:pt x="4042" y="2435"/>
                  </a:lnTo>
                  <a:lnTo>
                    <a:pt x="4061" y="2453"/>
                  </a:lnTo>
                  <a:lnTo>
                    <a:pt x="4072" y="2451"/>
                  </a:lnTo>
                  <a:lnTo>
                    <a:pt x="4084" y="2444"/>
                  </a:lnTo>
                  <a:lnTo>
                    <a:pt x="4097" y="2435"/>
                  </a:lnTo>
                  <a:lnTo>
                    <a:pt x="4111" y="2422"/>
                  </a:lnTo>
                  <a:lnTo>
                    <a:pt x="4125" y="2407"/>
                  </a:lnTo>
                  <a:lnTo>
                    <a:pt x="4139" y="2390"/>
                  </a:lnTo>
                  <a:lnTo>
                    <a:pt x="4153" y="2372"/>
                  </a:lnTo>
                  <a:lnTo>
                    <a:pt x="4169" y="2352"/>
                  </a:lnTo>
                  <a:lnTo>
                    <a:pt x="4183" y="2333"/>
                  </a:lnTo>
                  <a:lnTo>
                    <a:pt x="4198" y="2314"/>
                  </a:lnTo>
                  <a:lnTo>
                    <a:pt x="4211" y="2295"/>
                  </a:lnTo>
                  <a:lnTo>
                    <a:pt x="4226" y="2277"/>
                  </a:lnTo>
                  <a:lnTo>
                    <a:pt x="4239" y="2261"/>
                  </a:lnTo>
                  <a:lnTo>
                    <a:pt x="4252" y="2248"/>
                  </a:lnTo>
                  <a:lnTo>
                    <a:pt x="4265" y="2238"/>
                  </a:lnTo>
                  <a:lnTo>
                    <a:pt x="4276" y="2231"/>
                  </a:lnTo>
                  <a:lnTo>
                    <a:pt x="4277" y="2245"/>
                  </a:lnTo>
                  <a:lnTo>
                    <a:pt x="4270" y="2261"/>
                  </a:lnTo>
                  <a:lnTo>
                    <a:pt x="4260" y="2283"/>
                  </a:lnTo>
                  <a:lnTo>
                    <a:pt x="4251" y="2303"/>
                  </a:lnTo>
                  <a:lnTo>
                    <a:pt x="4247" y="2323"/>
                  </a:lnTo>
                  <a:lnTo>
                    <a:pt x="4253" y="2339"/>
                  </a:lnTo>
                  <a:lnTo>
                    <a:pt x="4274" y="2351"/>
                  </a:lnTo>
                  <a:lnTo>
                    <a:pt x="4314" y="2355"/>
                  </a:lnTo>
                  <a:lnTo>
                    <a:pt x="4317" y="2332"/>
                  </a:lnTo>
                  <a:lnTo>
                    <a:pt x="4328" y="2306"/>
                  </a:lnTo>
                  <a:lnTo>
                    <a:pt x="4345" y="2278"/>
                  </a:lnTo>
                  <a:lnTo>
                    <a:pt x="4367" y="2248"/>
                  </a:lnTo>
                  <a:lnTo>
                    <a:pt x="4394" y="2217"/>
                  </a:lnTo>
                  <a:lnTo>
                    <a:pt x="4425" y="2185"/>
                  </a:lnTo>
                  <a:lnTo>
                    <a:pt x="4459" y="2151"/>
                  </a:lnTo>
                  <a:lnTo>
                    <a:pt x="4494" y="2117"/>
                  </a:lnTo>
                  <a:lnTo>
                    <a:pt x="4531" y="2083"/>
                  </a:lnTo>
                  <a:lnTo>
                    <a:pt x="4569" y="2051"/>
                  </a:lnTo>
                  <a:lnTo>
                    <a:pt x="4607" y="2018"/>
                  </a:lnTo>
                  <a:lnTo>
                    <a:pt x="4644" y="1987"/>
                  </a:lnTo>
                  <a:lnTo>
                    <a:pt x="4678" y="1958"/>
                  </a:lnTo>
                  <a:lnTo>
                    <a:pt x="4710" y="1932"/>
                  </a:lnTo>
                  <a:lnTo>
                    <a:pt x="4738" y="1907"/>
                  </a:lnTo>
                  <a:lnTo>
                    <a:pt x="4763" y="1886"/>
                  </a:lnTo>
                  <a:lnTo>
                    <a:pt x="4801" y="1848"/>
                  </a:lnTo>
                  <a:lnTo>
                    <a:pt x="4834" y="1809"/>
                  </a:lnTo>
                  <a:lnTo>
                    <a:pt x="4865" y="1770"/>
                  </a:lnTo>
                  <a:lnTo>
                    <a:pt x="4894" y="1732"/>
                  </a:lnTo>
                  <a:lnTo>
                    <a:pt x="4922" y="1694"/>
                  </a:lnTo>
                  <a:lnTo>
                    <a:pt x="4949" y="1656"/>
                  </a:lnTo>
                  <a:lnTo>
                    <a:pt x="4977" y="1621"/>
                  </a:lnTo>
                  <a:lnTo>
                    <a:pt x="5007" y="1585"/>
                  </a:lnTo>
                  <a:lnTo>
                    <a:pt x="5039" y="1550"/>
                  </a:lnTo>
                  <a:lnTo>
                    <a:pt x="5076" y="1518"/>
                  </a:lnTo>
                  <a:lnTo>
                    <a:pt x="5117" y="1487"/>
                  </a:lnTo>
                  <a:lnTo>
                    <a:pt x="5164" y="1458"/>
                  </a:lnTo>
                  <a:lnTo>
                    <a:pt x="5216" y="1430"/>
                  </a:lnTo>
                  <a:lnTo>
                    <a:pt x="5278" y="1406"/>
                  </a:lnTo>
                  <a:lnTo>
                    <a:pt x="5347" y="1383"/>
                  </a:lnTo>
                  <a:lnTo>
                    <a:pt x="5426" y="1363"/>
                  </a:lnTo>
                  <a:lnTo>
                    <a:pt x="5453" y="1368"/>
                  </a:lnTo>
                  <a:lnTo>
                    <a:pt x="5483" y="1372"/>
                  </a:lnTo>
                  <a:lnTo>
                    <a:pt x="5515" y="1374"/>
                  </a:lnTo>
                  <a:lnTo>
                    <a:pt x="5550" y="1377"/>
                  </a:lnTo>
                  <a:lnTo>
                    <a:pt x="5587" y="1378"/>
                  </a:lnTo>
                  <a:lnTo>
                    <a:pt x="5623" y="1379"/>
                  </a:lnTo>
                  <a:lnTo>
                    <a:pt x="5661" y="1379"/>
                  </a:lnTo>
                  <a:lnTo>
                    <a:pt x="5699" y="1378"/>
                  </a:lnTo>
                  <a:lnTo>
                    <a:pt x="5738" y="1378"/>
                  </a:lnTo>
                  <a:lnTo>
                    <a:pt x="5776" y="1377"/>
                  </a:lnTo>
                  <a:lnTo>
                    <a:pt x="5813" y="1375"/>
                  </a:lnTo>
                  <a:lnTo>
                    <a:pt x="5848" y="1374"/>
                  </a:lnTo>
                  <a:lnTo>
                    <a:pt x="5882" y="1373"/>
                  </a:lnTo>
                  <a:lnTo>
                    <a:pt x="5914" y="1373"/>
                  </a:lnTo>
                  <a:lnTo>
                    <a:pt x="5944" y="1372"/>
                  </a:lnTo>
                  <a:lnTo>
                    <a:pt x="5971" y="1372"/>
                  </a:lnTo>
                  <a:lnTo>
                    <a:pt x="5976" y="1362"/>
                  </a:lnTo>
                  <a:lnTo>
                    <a:pt x="5987" y="1357"/>
                  </a:lnTo>
                  <a:lnTo>
                    <a:pt x="6003" y="1354"/>
                  </a:lnTo>
                  <a:lnTo>
                    <a:pt x="6023" y="1355"/>
                  </a:lnTo>
                  <a:lnTo>
                    <a:pt x="6044" y="1359"/>
                  </a:lnTo>
                  <a:lnTo>
                    <a:pt x="6062" y="1363"/>
                  </a:lnTo>
                  <a:lnTo>
                    <a:pt x="6079" y="1368"/>
                  </a:lnTo>
                  <a:lnTo>
                    <a:pt x="6089" y="1372"/>
                  </a:lnTo>
                  <a:lnTo>
                    <a:pt x="6113" y="1345"/>
                  </a:lnTo>
                  <a:lnTo>
                    <a:pt x="6130" y="1314"/>
                  </a:lnTo>
                  <a:lnTo>
                    <a:pt x="6145" y="1280"/>
                  </a:lnTo>
                  <a:lnTo>
                    <a:pt x="6156" y="1243"/>
                  </a:lnTo>
                  <a:lnTo>
                    <a:pt x="6163" y="1203"/>
                  </a:lnTo>
                  <a:lnTo>
                    <a:pt x="6167" y="1160"/>
                  </a:lnTo>
                  <a:lnTo>
                    <a:pt x="6169" y="1118"/>
                  </a:lnTo>
                  <a:lnTo>
                    <a:pt x="6169" y="1073"/>
                  </a:lnTo>
                  <a:lnTo>
                    <a:pt x="6167" y="1030"/>
                  </a:lnTo>
                  <a:lnTo>
                    <a:pt x="6165" y="987"/>
                  </a:lnTo>
                  <a:lnTo>
                    <a:pt x="6162" y="943"/>
                  </a:lnTo>
                  <a:lnTo>
                    <a:pt x="6157" y="902"/>
                  </a:lnTo>
                  <a:lnTo>
                    <a:pt x="6154" y="863"/>
                  </a:lnTo>
                  <a:lnTo>
                    <a:pt x="6151" y="826"/>
                  </a:lnTo>
                  <a:lnTo>
                    <a:pt x="6148" y="793"/>
                  </a:lnTo>
                  <a:lnTo>
                    <a:pt x="6147" y="763"/>
                  </a:lnTo>
                  <a:lnTo>
                    <a:pt x="6089" y="0"/>
                  </a:lnTo>
                  <a:lnTo>
                    <a:pt x="6030" y="0"/>
                  </a:lnTo>
                  <a:lnTo>
                    <a:pt x="6028" y="7"/>
                  </a:lnTo>
                  <a:lnTo>
                    <a:pt x="6020" y="11"/>
                  </a:lnTo>
                  <a:lnTo>
                    <a:pt x="6010" y="17"/>
                  </a:lnTo>
                  <a:lnTo>
                    <a:pt x="5998" y="20"/>
                  </a:lnTo>
                  <a:lnTo>
                    <a:pt x="5986" y="24"/>
                  </a:lnTo>
                  <a:lnTo>
                    <a:pt x="5972" y="25"/>
                  </a:lnTo>
                  <a:lnTo>
                    <a:pt x="5961" y="27"/>
                  </a:lnTo>
                  <a:lnTo>
                    <a:pt x="5952" y="27"/>
                  </a:lnTo>
                  <a:lnTo>
                    <a:pt x="5941" y="26"/>
                  </a:lnTo>
                  <a:lnTo>
                    <a:pt x="5929" y="24"/>
                  </a:lnTo>
                  <a:lnTo>
                    <a:pt x="5915" y="23"/>
                  </a:lnTo>
                  <a:lnTo>
                    <a:pt x="5902" y="21"/>
                  </a:lnTo>
                  <a:lnTo>
                    <a:pt x="5889" y="21"/>
                  </a:lnTo>
                  <a:lnTo>
                    <a:pt x="5874" y="20"/>
                  </a:lnTo>
                  <a:lnTo>
                    <a:pt x="5860" y="19"/>
                  </a:lnTo>
                  <a:lnTo>
                    <a:pt x="5845" y="19"/>
                  </a:lnTo>
                  <a:lnTo>
                    <a:pt x="5831" y="19"/>
                  </a:lnTo>
                  <a:lnTo>
                    <a:pt x="5816" y="18"/>
                  </a:lnTo>
                  <a:lnTo>
                    <a:pt x="5802" y="18"/>
                  </a:lnTo>
                  <a:lnTo>
                    <a:pt x="5788" y="18"/>
                  </a:lnTo>
                  <a:lnTo>
                    <a:pt x="5775" y="18"/>
                  </a:lnTo>
                  <a:lnTo>
                    <a:pt x="5762" y="18"/>
                  </a:lnTo>
                  <a:lnTo>
                    <a:pt x="5749" y="18"/>
                  </a:lnTo>
                  <a:lnTo>
                    <a:pt x="5738" y="18"/>
                  </a:lnTo>
                  <a:lnTo>
                    <a:pt x="5738" y="89"/>
                  </a:lnTo>
                  <a:lnTo>
                    <a:pt x="5753" y="91"/>
                  </a:lnTo>
                  <a:lnTo>
                    <a:pt x="5767" y="92"/>
                  </a:lnTo>
                  <a:lnTo>
                    <a:pt x="5780" y="95"/>
                  </a:lnTo>
                  <a:lnTo>
                    <a:pt x="5794" y="97"/>
                  </a:lnTo>
                  <a:lnTo>
                    <a:pt x="5806" y="101"/>
                  </a:lnTo>
                  <a:lnTo>
                    <a:pt x="5818" y="104"/>
                  </a:lnTo>
                  <a:lnTo>
                    <a:pt x="5827" y="105"/>
                  </a:lnTo>
                  <a:lnTo>
                    <a:pt x="5836" y="106"/>
                  </a:lnTo>
                  <a:lnTo>
                    <a:pt x="5817" y="117"/>
                  </a:lnTo>
                  <a:lnTo>
                    <a:pt x="5804" y="130"/>
                  </a:lnTo>
                  <a:lnTo>
                    <a:pt x="5795" y="143"/>
                  </a:lnTo>
                  <a:lnTo>
                    <a:pt x="5787" y="155"/>
                  </a:lnTo>
                  <a:lnTo>
                    <a:pt x="5779" y="169"/>
                  </a:lnTo>
                  <a:lnTo>
                    <a:pt x="5769" y="182"/>
                  </a:lnTo>
                  <a:lnTo>
                    <a:pt x="5757" y="193"/>
                  </a:lnTo>
                  <a:lnTo>
                    <a:pt x="5738" y="204"/>
                  </a:lnTo>
                  <a:lnTo>
                    <a:pt x="5728" y="192"/>
                  </a:lnTo>
                  <a:lnTo>
                    <a:pt x="5715" y="176"/>
                  </a:lnTo>
                  <a:lnTo>
                    <a:pt x="5699" y="157"/>
                  </a:lnTo>
                  <a:lnTo>
                    <a:pt x="5682" y="136"/>
                  </a:lnTo>
                  <a:lnTo>
                    <a:pt x="5667" y="116"/>
                  </a:lnTo>
                  <a:lnTo>
                    <a:pt x="5653" y="96"/>
                  </a:lnTo>
                  <a:lnTo>
                    <a:pt x="5644" y="78"/>
                  </a:lnTo>
                  <a:lnTo>
                    <a:pt x="5641" y="63"/>
                  </a:lnTo>
                  <a:lnTo>
                    <a:pt x="5627" y="69"/>
                  </a:lnTo>
                  <a:lnTo>
                    <a:pt x="5612" y="77"/>
                  </a:lnTo>
                  <a:lnTo>
                    <a:pt x="5599" y="85"/>
                  </a:lnTo>
                  <a:lnTo>
                    <a:pt x="5585" y="94"/>
                  </a:lnTo>
                  <a:lnTo>
                    <a:pt x="5572" y="102"/>
                  </a:lnTo>
                  <a:lnTo>
                    <a:pt x="5560" y="111"/>
                  </a:lnTo>
                  <a:lnTo>
                    <a:pt x="5546" y="120"/>
                  </a:lnTo>
                  <a:lnTo>
                    <a:pt x="5534" y="128"/>
                  </a:lnTo>
                  <a:lnTo>
                    <a:pt x="5521" y="139"/>
                  </a:lnTo>
                  <a:lnTo>
                    <a:pt x="5507" y="147"/>
                  </a:lnTo>
                  <a:lnTo>
                    <a:pt x="5495" y="156"/>
                  </a:lnTo>
                  <a:lnTo>
                    <a:pt x="5482" y="164"/>
                  </a:lnTo>
                  <a:lnTo>
                    <a:pt x="5468" y="173"/>
                  </a:lnTo>
                  <a:lnTo>
                    <a:pt x="5455" y="181"/>
                  </a:lnTo>
                  <a:lnTo>
                    <a:pt x="5441" y="189"/>
                  </a:lnTo>
                  <a:lnTo>
                    <a:pt x="5426" y="195"/>
                  </a:lnTo>
                  <a:lnTo>
                    <a:pt x="5419" y="189"/>
                  </a:lnTo>
                  <a:lnTo>
                    <a:pt x="5412" y="183"/>
                  </a:lnTo>
                  <a:lnTo>
                    <a:pt x="5404" y="179"/>
                  </a:lnTo>
                  <a:lnTo>
                    <a:pt x="5395" y="175"/>
                  </a:lnTo>
                  <a:lnTo>
                    <a:pt x="5385" y="172"/>
                  </a:lnTo>
                  <a:lnTo>
                    <a:pt x="5374" y="170"/>
                  </a:lnTo>
                  <a:lnTo>
                    <a:pt x="5361" y="169"/>
                  </a:lnTo>
                  <a:lnTo>
                    <a:pt x="5348" y="169"/>
                  </a:lnTo>
                  <a:lnTo>
                    <a:pt x="5328" y="186"/>
                  </a:lnTo>
                  <a:lnTo>
                    <a:pt x="5315" y="179"/>
                  </a:lnTo>
                  <a:lnTo>
                    <a:pt x="5302" y="171"/>
                  </a:lnTo>
                  <a:lnTo>
                    <a:pt x="5292" y="161"/>
                  </a:lnTo>
                  <a:lnTo>
                    <a:pt x="5282" y="151"/>
                  </a:lnTo>
                  <a:lnTo>
                    <a:pt x="5273" y="142"/>
                  </a:lnTo>
                  <a:lnTo>
                    <a:pt x="5266" y="132"/>
                  </a:lnTo>
                  <a:lnTo>
                    <a:pt x="5258" y="123"/>
                  </a:lnTo>
                  <a:lnTo>
                    <a:pt x="5250" y="115"/>
                  </a:lnTo>
                  <a:lnTo>
                    <a:pt x="5266" y="112"/>
                  </a:lnTo>
                  <a:lnTo>
                    <a:pt x="5282" y="110"/>
                  </a:lnTo>
                  <a:lnTo>
                    <a:pt x="5301" y="108"/>
                  </a:lnTo>
                  <a:lnTo>
                    <a:pt x="5319" y="107"/>
                  </a:lnTo>
                  <a:lnTo>
                    <a:pt x="5337" y="106"/>
                  </a:lnTo>
                  <a:lnTo>
                    <a:pt x="5355" y="106"/>
                  </a:lnTo>
                  <a:lnTo>
                    <a:pt x="5371" y="106"/>
                  </a:lnTo>
                  <a:lnTo>
                    <a:pt x="5387" y="106"/>
                  </a:lnTo>
                  <a:lnTo>
                    <a:pt x="5385" y="81"/>
                  </a:lnTo>
                  <a:lnTo>
                    <a:pt x="5377" y="60"/>
                  </a:lnTo>
                  <a:lnTo>
                    <a:pt x="5364" y="45"/>
                  </a:lnTo>
                  <a:lnTo>
                    <a:pt x="5347" y="34"/>
                  </a:lnTo>
                  <a:lnTo>
                    <a:pt x="5327" y="26"/>
                  </a:lnTo>
                  <a:lnTo>
                    <a:pt x="5302" y="21"/>
                  </a:lnTo>
                  <a:lnTo>
                    <a:pt x="5276" y="18"/>
                  </a:lnTo>
                  <a:lnTo>
                    <a:pt x="5245" y="18"/>
                  </a:lnTo>
                  <a:lnTo>
                    <a:pt x="5213" y="18"/>
                  </a:lnTo>
                  <a:lnTo>
                    <a:pt x="5180" y="20"/>
                  </a:lnTo>
                  <a:lnTo>
                    <a:pt x="5144" y="21"/>
                  </a:lnTo>
                  <a:lnTo>
                    <a:pt x="5107" y="21"/>
                  </a:lnTo>
                  <a:lnTo>
                    <a:pt x="5070" y="21"/>
                  </a:lnTo>
                  <a:lnTo>
                    <a:pt x="5033" y="20"/>
                  </a:lnTo>
                  <a:lnTo>
                    <a:pt x="4995" y="16"/>
                  </a:lnTo>
                  <a:lnTo>
                    <a:pt x="4958" y="9"/>
                  </a:lnTo>
                  <a:lnTo>
                    <a:pt x="4917" y="16"/>
                  </a:lnTo>
                  <a:lnTo>
                    <a:pt x="4877" y="19"/>
                  </a:lnTo>
                  <a:lnTo>
                    <a:pt x="4835" y="21"/>
                  </a:lnTo>
                  <a:lnTo>
                    <a:pt x="4794" y="20"/>
                  </a:lnTo>
                  <a:lnTo>
                    <a:pt x="4754" y="19"/>
                  </a:lnTo>
                  <a:lnTo>
                    <a:pt x="4715" y="17"/>
                  </a:lnTo>
                  <a:lnTo>
                    <a:pt x="4678" y="15"/>
                  </a:lnTo>
                  <a:lnTo>
                    <a:pt x="4644" y="13"/>
                  </a:lnTo>
                  <a:lnTo>
                    <a:pt x="4610" y="11"/>
                  </a:lnTo>
                  <a:lnTo>
                    <a:pt x="4581" y="14"/>
                  </a:lnTo>
                  <a:lnTo>
                    <a:pt x="4556" y="17"/>
                  </a:lnTo>
                  <a:lnTo>
                    <a:pt x="4532" y="23"/>
                  </a:lnTo>
                  <a:lnTo>
                    <a:pt x="4514" y="33"/>
                  </a:lnTo>
                  <a:lnTo>
                    <a:pt x="4501" y="47"/>
                  </a:lnTo>
                  <a:lnTo>
                    <a:pt x="4493" y="66"/>
                  </a:lnTo>
                  <a:lnTo>
                    <a:pt x="4490" y="89"/>
                  </a:lnTo>
                  <a:lnTo>
                    <a:pt x="4491" y="98"/>
                  </a:lnTo>
                  <a:lnTo>
                    <a:pt x="4493" y="111"/>
                  </a:lnTo>
                  <a:lnTo>
                    <a:pt x="4496" y="125"/>
                  </a:lnTo>
                  <a:lnTo>
                    <a:pt x="4502" y="142"/>
                  </a:lnTo>
                  <a:lnTo>
                    <a:pt x="4508" y="161"/>
                  </a:lnTo>
                  <a:lnTo>
                    <a:pt x="4514" y="180"/>
                  </a:lnTo>
                  <a:lnTo>
                    <a:pt x="4521" y="198"/>
                  </a:lnTo>
                  <a:lnTo>
                    <a:pt x="4529" y="215"/>
                  </a:lnTo>
                  <a:lnTo>
                    <a:pt x="4537" y="231"/>
                  </a:lnTo>
                  <a:lnTo>
                    <a:pt x="4543" y="243"/>
                  </a:lnTo>
                  <a:lnTo>
                    <a:pt x="4550" y="253"/>
                  </a:lnTo>
                  <a:lnTo>
                    <a:pt x="4556" y="259"/>
                  </a:lnTo>
                  <a:lnTo>
                    <a:pt x="4561" y="259"/>
                  </a:lnTo>
                  <a:lnTo>
                    <a:pt x="4564" y="253"/>
                  </a:lnTo>
                  <a:lnTo>
                    <a:pt x="4567" y="241"/>
                  </a:lnTo>
                  <a:lnTo>
                    <a:pt x="4568" y="222"/>
                  </a:lnTo>
                  <a:lnTo>
                    <a:pt x="4568" y="208"/>
                  </a:lnTo>
                  <a:lnTo>
                    <a:pt x="4568" y="191"/>
                  </a:lnTo>
                  <a:lnTo>
                    <a:pt x="4569" y="174"/>
                  </a:lnTo>
                  <a:lnTo>
                    <a:pt x="4570" y="156"/>
                  </a:lnTo>
                  <a:lnTo>
                    <a:pt x="4572" y="140"/>
                  </a:lnTo>
                  <a:lnTo>
                    <a:pt x="4576" y="124"/>
                  </a:lnTo>
                  <a:lnTo>
                    <a:pt x="4580" y="110"/>
                  </a:lnTo>
                  <a:lnTo>
                    <a:pt x="4587" y="98"/>
                  </a:lnTo>
                  <a:lnTo>
                    <a:pt x="4601" y="102"/>
                  </a:lnTo>
                  <a:lnTo>
                    <a:pt x="4612" y="105"/>
                  </a:lnTo>
                  <a:lnTo>
                    <a:pt x="4622" y="108"/>
                  </a:lnTo>
                  <a:lnTo>
                    <a:pt x="4629" y="112"/>
                  </a:lnTo>
                  <a:lnTo>
                    <a:pt x="4634" y="116"/>
                  </a:lnTo>
                  <a:lnTo>
                    <a:pt x="4635" y="122"/>
                  </a:lnTo>
                  <a:lnTo>
                    <a:pt x="4632" y="127"/>
                  </a:lnTo>
                  <a:lnTo>
                    <a:pt x="4627" y="134"/>
                  </a:lnTo>
                  <a:lnTo>
                    <a:pt x="4648" y="157"/>
                  </a:lnTo>
                  <a:lnTo>
                    <a:pt x="4661" y="180"/>
                  </a:lnTo>
                  <a:lnTo>
                    <a:pt x="4667" y="202"/>
                  </a:lnTo>
                  <a:lnTo>
                    <a:pt x="4666" y="225"/>
                  </a:lnTo>
                  <a:lnTo>
                    <a:pt x="4660" y="248"/>
                  </a:lnTo>
                  <a:lnTo>
                    <a:pt x="4649" y="271"/>
                  </a:lnTo>
                  <a:lnTo>
                    <a:pt x="4636" y="293"/>
                  </a:lnTo>
                  <a:lnTo>
                    <a:pt x="4619" y="317"/>
                  </a:lnTo>
                  <a:lnTo>
                    <a:pt x="4601" y="340"/>
                  </a:lnTo>
                  <a:lnTo>
                    <a:pt x="4582" y="364"/>
                  </a:lnTo>
                  <a:lnTo>
                    <a:pt x="4564" y="388"/>
                  </a:lnTo>
                  <a:lnTo>
                    <a:pt x="4548" y="413"/>
                  </a:lnTo>
                  <a:lnTo>
                    <a:pt x="4532" y="437"/>
                  </a:lnTo>
                  <a:lnTo>
                    <a:pt x="4521" y="462"/>
                  </a:lnTo>
                  <a:lnTo>
                    <a:pt x="4513" y="487"/>
                  </a:lnTo>
                  <a:lnTo>
                    <a:pt x="4510" y="514"/>
                  </a:lnTo>
                  <a:lnTo>
                    <a:pt x="4509" y="525"/>
                  </a:lnTo>
                  <a:lnTo>
                    <a:pt x="4506" y="536"/>
                  </a:lnTo>
                  <a:lnTo>
                    <a:pt x="4502" y="549"/>
                  </a:lnTo>
                  <a:lnTo>
                    <a:pt x="4495" y="562"/>
                  </a:lnTo>
                  <a:lnTo>
                    <a:pt x="4486" y="574"/>
                  </a:lnTo>
                  <a:lnTo>
                    <a:pt x="4476" y="588"/>
                  </a:lnTo>
                  <a:lnTo>
                    <a:pt x="4465" y="599"/>
                  </a:lnTo>
                  <a:lnTo>
                    <a:pt x="4452" y="610"/>
                  </a:lnTo>
                  <a:lnTo>
                    <a:pt x="4436" y="619"/>
                  </a:lnTo>
                  <a:lnTo>
                    <a:pt x="4418" y="625"/>
                  </a:lnTo>
                  <a:lnTo>
                    <a:pt x="4399" y="631"/>
                  </a:lnTo>
                  <a:lnTo>
                    <a:pt x="4378" y="634"/>
                  </a:lnTo>
                  <a:lnTo>
                    <a:pt x="4355" y="633"/>
                  </a:lnTo>
                  <a:lnTo>
                    <a:pt x="4330" y="630"/>
                  </a:lnTo>
                  <a:lnTo>
                    <a:pt x="4304" y="623"/>
                  </a:lnTo>
                  <a:lnTo>
                    <a:pt x="4276" y="612"/>
                  </a:lnTo>
                  <a:lnTo>
                    <a:pt x="4262" y="617"/>
                  </a:lnTo>
                  <a:lnTo>
                    <a:pt x="4246" y="620"/>
                  </a:lnTo>
                  <a:lnTo>
                    <a:pt x="4227" y="623"/>
                  </a:lnTo>
                  <a:lnTo>
                    <a:pt x="4204" y="625"/>
                  </a:lnTo>
                  <a:lnTo>
                    <a:pt x="4180" y="627"/>
                  </a:lnTo>
                  <a:lnTo>
                    <a:pt x="4154" y="628"/>
                  </a:lnTo>
                  <a:lnTo>
                    <a:pt x="4128" y="629"/>
                  </a:lnTo>
                  <a:lnTo>
                    <a:pt x="4100" y="629"/>
                  </a:lnTo>
                  <a:lnTo>
                    <a:pt x="4073" y="629"/>
                  </a:lnTo>
                  <a:lnTo>
                    <a:pt x="4046" y="629"/>
                  </a:lnTo>
                  <a:lnTo>
                    <a:pt x="4019" y="628"/>
                  </a:lnTo>
                  <a:lnTo>
                    <a:pt x="3996" y="627"/>
                  </a:lnTo>
                  <a:lnTo>
                    <a:pt x="3974" y="625"/>
                  </a:lnTo>
                  <a:lnTo>
                    <a:pt x="3954" y="624"/>
                  </a:lnTo>
                  <a:lnTo>
                    <a:pt x="3938" y="622"/>
                  </a:lnTo>
                  <a:lnTo>
                    <a:pt x="3925" y="621"/>
                  </a:lnTo>
                  <a:lnTo>
                    <a:pt x="3910" y="627"/>
                  </a:lnTo>
                  <a:lnTo>
                    <a:pt x="3895" y="629"/>
                  </a:lnTo>
                  <a:lnTo>
                    <a:pt x="3879" y="631"/>
                  </a:lnTo>
                  <a:lnTo>
                    <a:pt x="3863" y="631"/>
                  </a:lnTo>
                  <a:lnTo>
                    <a:pt x="3847" y="631"/>
                  </a:lnTo>
                  <a:lnTo>
                    <a:pt x="3829" y="630"/>
                  </a:lnTo>
                  <a:lnTo>
                    <a:pt x="3809" y="629"/>
                  </a:lnTo>
                  <a:lnTo>
                    <a:pt x="3788" y="629"/>
                  </a:lnTo>
                  <a:lnTo>
                    <a:pt x="3786" y="643"/>
                  </a:lnTo>
                  <a:lnTo>
                    <a:pt x="3785" y="660"/>
                  </a:lnTo>
                  <a:lnTo>
                    <a:pt x="3783" y="679"/>
                  </a:lnTo>
                  <a:lnTo>
                    <a:pt x="3780" y="700"/>
                  </a:lnTo>
                  <a:lnTo>
                    <a:pt x="3776" y="721"/>
                  </a:lnTo>
                  <a:lnTo>
                    <a:pt x="3772" y="745"/>
                  </a:lnTo>
                  <a:lnTo>
                    <a:pt x="3769" y="768"/>
                  </a:lnTo>
                  <a:lnTo>
                    <a:pt x="3766" y="792"/>
                  </a:lnTo>
                  <a:lnTo>
                    <a:pt x="3763" y="815"/>
                  </a:lnTo>
                  <a:lnTo>
                    <a:pt x="3762" y="838"/>
                  </a:lnTo>
                  <a:lnTo>
                    <a:pt x="3762" y="861"/>
                  </a:lnTo>
                  <a:lnTo>
                    <a:pt x="3763" y="882"/>
                  </a:lnTo>
                  <a:lnTo>
                    <a:pt x="3766" y="901"/>
                  </a:lnTo>
                  <a:lnTo>
                    <a:pt x="3771" y="919"/>
                  </a:lnTo>
                  <a:lnTo>
                    <a:pt x="3778" y="934"/>
                  </a:lnTo>
                  <a:lnTo>
                    <a:pt x="3788" y="948"/>
                  </a:lnTo>
                  <a:lnTo>
                    <a:pt x="3778" y="959"/>
                  </a:lnTo>
                  <a:lnTo>
                    <a:pt x="3770" y="972"/>
                  </a:lnTo>
                  <a:lnTo>
                    <a:pt x="3763" y="988"/>
                  </a:lnTo>
                  <a:lnTo>
                    <a:pt x="3757" y="1006"/>
                  </a:lnTo>
                  <a:lnTo>
                    <a:pt x="3754" y="1023"/>
                  </a:lnTo>
                  <a:lnTo>
                    <a:pt x="3752" y="1043"/>
                  </a:lnTo>
                  <a:lnTo>
                    <a:pt x="3751" y="1062"/>
                  </a:lnTo>
                  <a:lnTo>
                    <a:pt x="3751" y="1082"/>
                  </a:lnTo>
                  <a:lnTo>
                    <a:pt x="3753" y="1102"/>
                  </a:lnTo>
                  <a:lnTo>
                    <a:pt x="3755" y="1121"/>
                  </a:lnTo>
                  <a:lnTo>
                    <a:pt x="3759" y="1140"/>
                  </a:lnTo>
                  <a:lnTo>
                    <a:pt x="3763" y="1157"/>
                  </a:lnTo>
                  <a:lnTo>
                    <a:pt x="3769" y="1172"/>
                  </a:lnTo>
                  <a:lnTo>
                    <a:pt x="3774" y="1185"/>
                  </a:lnTo>
                  <a:lnTo>
                    <a:pt x="3781" y="1196"/>
                  </a:lnTo>
                  <a:lnTo>
                    <a:pt x="3788" y="1204"/>
                  </a:lnTo>
                  <a:lnTo>
                    <a:pt x="3774" y="1218"/>
                  </a:lnTo>
                  <a:lnTo>
                    <a:pt x="3764" y="1231"/>
                  </a:lnTo>
                  <a:lnTo>
                    <a:pt x="3756" y="1243"/>
                  </a:lnTo>
                  <a:lnTo>
                    <a:pt x="3751" y="1253"/>
                  </a:lnTo>
                  <a:lnTo>
                    <a:pt x="3745" y="1262"/>
                  </a:lnTo>
                  <a:lnTo>
                    <a:pt x="3739" y="1270"/>
                  </a:lnTo>
                  <a:lnTo>
                    <a:pt x="3732" y="1277"/>
                  </a:lnTo>
                  <a:lnTo>
                    <a:pt x="3724" y="1283"/>
                  </a:lnTo>
                  <a:lnTo>
                    <a:pt x="3714" y="1287"/>
                  </a:lnTo>
                  <a:lnTo>
                    <a:pt x="3701" y="1292"/>
                  </a:lnTo>
                  <a:lnTo>
                    <a:pt x="3683" y="1295"/>
                  </a:lnTo>
                  <a:lnTo>
                    <a:pt x="3662" y="1297"/>
                  </a:lnTo>
                  <a:lnTo>
                    <a:pt x="3635" y="1300"/>
                  </a:lnTo>
                  <a:lnTo>
                    <a:pt x="3601" y="1301"/>
                  </a:lnTo>
                  <a:lnTo>
                    <a:pt x="3561" y="1302"/>
                  </a:lnTo>
                  <a:lnTo>
                    <a:pt x="3514" y="1302"/>
                  </a:lnTo>
                  <a:lnTo>
                    <a:pt x="3514" y="1314"/>
                  </a:lnTo>
                  <a:lnTo>
                    <a:pt x="3513" y="1326"/>
                  </a:lnTo>
                  <a:lnTo>
                    <a:pt x="3512" y="1339"/>
                  </a:lnTo>
                  <a:lnTo>
                    <a:pt x="3510" y="1352"/>
                  </a:lnTo>
                  <a:lnTo>
                    <a:pt x="3507" y="1365"/>
                  </a:lnTo>
                  <a:lnTo>
                    <a:pt x="3502" y="1379"/>
                  </a:lnTo>
                  <a:lnTo>
                    <a:pt x="3497" y="1393"/>
                  </a:lnTo>
                  <a:lnTo>
                    <a:pt x="3490" y="1407"/>
                  </a:lnTo>
                  <a:lnTo>
                    <a:pt x="3482" y="1420"/>
                  </a:lnTo>
                  <a:lnTo>
                    <a:pt x="3473" y="1435"/>
                  </a:lnTo>
                  <a:lnTo>
                    <a:pt x="3461" y="1447"/>
                  </a:lnTo>
                  <a:lnTo>
                    <a:pt x="3449" y="1460"/>
                  </a:lnTo>
                  <a:lnTo>
                    <a:pt x="3434" y="1472"/>
                  </a:lnTo>
                  <a:lnTo>
                    <a:pt x="3418" y="1485"/>
                  </a:lnTo>
                  <a:lnTo>
                    <a:pt x="3399" y="1496"/>
                  </a:lnTo>
                  <a:lnTo>
                    <a:pt x="3377" y="1506"/>
                  </a:lnTo>
                  <a:lnTo>
                    <a:pt x="3362" y="1495"/>
                  </a:lnTo>
                  <a:lnTo>
                    <a:pt x="3343" y="1475"/>
                  </a:lnTo>
                  <a:lnTo>
                    <a:pt x="3324" y="1449"/>
                  </a:lnTo>
                  <a:lnTo>
                    <a:pt x="3305" y="1421"/>
                  </a:lnTo>
                  <a:lnTo>
                    <a:pt x="3288" y="1394"/>
                  </a:lnTo>
                  <a:lnTo>
                    <a:pt x="3274" y="1369"/>
                  </a:lnTo>
                  <a:lnTo>
                    <a:pt x="3265" y="1349"/>
                  </a:lnTo>
                  <a:lnTo>
                    <a:pt x="3261" y="1338"/>
                  </a:lnTo>
                  <a:lnTo>
                    <a:pt x="3248" y="1340"/>
                  </a:lnTo>
                  <a:lnTo>
                    <a:pt x="3235" y="1341"/>
                  </a:lnTo>
                  <a:lnTo>
                    <a:pt x="3224" y="1341"/>
                  </a:lnTo>
                  <a:lnTo>
                    <a:pt x="3212" y="1340"/>
                  </a:lnTo>
                  <a:lnTo>
                    <a:pt x="3201" y="1338"/>
                  </a:lnTo>
                  <a:lnTo>
                    <a:pt x="3190" y="1335"/>
                  </a:lnTo>
                  <a:lnTo>
                    <a:pt x="3177" y="1332"/>
                  </a:lnTo>
                  <a:lnTo>
                    <a:pt x="3163" y="1329"/>
                  </a:lnTo>
                  <a:lnTo>
                    <a:pt x="3165" y="1331"/>
                  </a:lnTo>
                  <a:lnTo>
                    <a:pt x="3157" y="1339"/>
                  </a:lnTo>
                  <a:lnTo>
                    <a:pt x="3141" y="1352"/>
                  </a:lnTo>
                  <a:lnTo>
                    <a:pt x="3122" y="1370"/>
                  </a:lnTo>
                  <a:lnTo>
                    <a:pt x="3102" y="1394"/>
                  </a:lnTo>
                  <a:lnTo>
                    <a:pt x="3084" y="1426"/>
                  </a:lnTo>
                  <a:lnTo>
                    <a:pt x="3071" y="1462"/>
                  </a:lnTo>
                  <a:lnTo>
                    <a:pt x="3066" y="1506"/>
                  </a:lnTo>
                  <a:lnTo>
                    <a:pt x="3068" y="1520"/>
                  </a:lnTo>
                  <a:lnTo>
                    <a:pt x="3069" y="1537"/>
                  </a:lnTo>
                  <a:lnTo>
                    <a:pt x="3071" y="1556"/>
                  </a:lnTo>
                  <a:lnTo>
                    <a:pt x="3071" y="1576"/>
                  </a:lnTo>
                  <a:lnTo>
                    <a:pt x="3070" y="1596"/>
                  </a:lnTo>
                  <a:lnTo>
                    <a:pt x="3066" y="1615"/>
                  </a:lnTo>
                  <a:lnTo>
                    <a:pt x="3059" y="1633"/>
                  </a:lnTo>
                  <a:lnTo>
                    <a:pt x="3047" y="1647"/>
                  </a:lnTo>
                  <a:lnTo>
                    <a:pt x="3058" y="1660"/>
                  </a:lnTo>
                  <a:lnTo>
                    <a:pt x="3065" y="1676"/>
                  </a:lnTo>
                  <a:lnTo>
                    <a:pt x="3072" y="1696"/>
                  </a:lnTo>
                  <a:lnTo>
                    <a:pt x="3076" y="1719"/>
                  </a:lnTo>
                  <a:lnTo>
                    <a:pt x="3079" y="1743"/>
                  </a:lnTo>
                  <a:lnTo>
                    <a:pt x="3080" y="1770"/>
                  </a:lnTo>
                  <a:lnTo>
                    <a:pt x="3079" y="1797"/>
                  </a:lnTo>
                  <a:lnTo>
                    <a:pt x="3076" y="1825"/>
                  </a:lnTo>
                  <a:lnTo>
                    <a:pt x="3071" y="1851"/>
                  </a:lnTo>
                  <a:lnTo>
                    <a:pt x="3065" y="1878"/>
                  </a:lnTo>
                  <a:lnTo>
                    <a:pt x="3056" y="1901"/>
                  </a:lnTo>
                  <a:lnTo>
                    <a:pt x="3046" y="1924"/>
                  </a:lnTo>
                  <a:lnTo>
                    <a:pt x="3035" y="1943"/>
                  </a:lnTo>
                  <a:lnTo>
                    <a:pt x="3021" y="1958"/>
                  </a:lnTo>
                  <a:lnTo>
                    <a:pt x="3006" y="1969"/>
                  </a:lnTo>
                  <a:lnTo>
                    <a:pt x="2988" y="1975"/>
                  </a:lnTo>
                  <a:lnTo>
                    <a:pt x="2967" y="1972"/>
                  </a:lnTo>
                  <a:lnTo>
                    <a:pt x="2938" y="1969"/>
                  </a:lnTo>
                  <a:lnTo>
                    <a:pt x="2905" y="1967"/>
                  </a:lnTo>
                  <a:lnTo>
                    <a:pt x="2866" y="1966"/>
                  </a:lnTo>
                  <a:lnTo>
                    <a:pt x="2823" y="1965"/>
                  </a:lnTo>
                  <a:lnTo>
                    <a:pt x="2778" y="1964"/>
                  </a:lnTo>
                  <a:lnTo>
                    <a:pt x="2731" y="1964"/>
                  </a:lnTo>
                  <a:lnTo>
                    <a:pt x="2682" y="1964"/>
                  </a:lnTo>
                  <a:lnTo>
                    <a:pt x="2632" y="1964"/>
                  </a:lnTo>
                  <a:lnTo>
                    <a:pt x="2583" y="1964"/>
                  </a:lnTo>
                  <a:lnTo>
                    <a:pt x="2535" y="1965"/>
                  </a:lnTo>
                  <a:lnTo>
                    <a:pt x="2489" y="1965"/>
                  </a:lnTo>
                  <a:lnTo>
                    <a:pt x="2447" y="1965"/>
                  </a:lnTo>
                  <a:lnTo>
                    <a:pt x="2408" y="1966"/>
                  </a:lnTo>
                  <a:lnTo>
                    <a:pt x="2374" y="1966"/>
                  </a:lnTo>
                  <a:lnTo>
                    <a:pt x="2345" y="1966"/>
                  </a:lnTo>
                  <a:lnTo>
                    <a:pt x="2345" y="1979"/>
                  </a:lnTo>
                  <a:lnTo>
                    <a:pt x="2345" y="1996"/>
                  </a:lnTo>
                  <a:lnTo>
                    <a:pt x="2345" y="2015"/>
                  </a:lnTo>
                  <a:lnTo>
                    <a:pt x="2344" y="2036"/>
                  </a:lnTo>
                  <a:lnTo>
                    <a:pt x="2343" y="2059"/>
                  </a:lnTo>
                  <a:lnTo>
                    <a:pt x="2342" y="2083"/>
                  </a:lnTo>
                  <a:lnTo>
                    <a:pt x="2341" y="2108"/>
                  </a:lnTo>
                  <a:lnTo>
                    <a:pt x="2337" y="2133"/>
                  </a:lnTo>
                  <a:lnTo>
                    <a:pt x="2335" y="2159"/>
                  </a:lnTo>
                  <a:lnTo>
                    <a:pt x="2331" y="2183"/>
                  </a:lnTo>
                  <a:lnTo>
                    <a:pt x="2326" y="2207"/>
                  </a:lnTo>
                  <a:lnTo>
                    <a:pt x="2321" y="2229"/>
                  </a:lnTo>
                  <a:lnTo>
                    <a:pt x="2314" y="2249"/>
                  </a:lnTo>
                  <a:lnTo>
                    <a:pt x="2305" y="2267"/>
                  </a:lnTo>
                  <a:lnTo>
                    <a:pt x="2296" y="2281"/>
                  </a:lnTo>
                  <a:lnTo>
                    <a:pt x="2286" y="2294"/>
                  </a:lnTo>
                  <a:lnTo>
                    <a:pt x="2310" y="2317"/>
                  </a:lnTo>
                  <a:lnTo>
                    <a:pt x="2327" y="2343"/>
                  </a:lnTo>
                  <a:lnTo>
                    <a:pt x="2341" y="2368"/>
                  </a:lnTo>
                  <a:lnTo>
                    <a:pt x="2349" y="2394"/>
                  </a:lnTo>
                  <a:lnTo>
                    <a:pt x="2352" y="2421"/>
                  </a:lnTo>
                  <a:lnTo>
                    <a:pt x="2350" y="2446"/>
                  </a:lnTo>
                  <a:lnTo>
                    <a:pt x="2344" y="2471"/>
                  </a:lnTo>
                  <a:lnTo>
                    <a:pt x="2333" y="2495"/>
                  </a:lnTo>
                  <a:lnTo>
                    <a:pt x="2316" y="2518"/>
                  </a:lnTo>
                  <a:lnTo>
                    <a:pt x="2295" y="2538"/>
                  </a:lnTo>
                  <a:lnTo>
                    <a:pt x="2269" y="2557"/>
                  </a:lnTo>
                  <a:lnTo>
                    <a:pt x="2239" y="2572"/>
                  </a:lnTo>
                  <a:lnTo>
                    <a:pt x="2205" y="2586"/>
                  </a:lnTo>
                  <a:lnTo>
                    <a:pt x="2165" y="2596"/>
                  </a:lnTo>
                  <a:lnTo>
                    <a:pt x="2120" y="2601"/>
                  </a:lnTo>
                  <a:lnTo>
                    <a:pt x="2071" y="2604"/>
                  </a:lnTo>
                  <a:lnTo>
                    <a:pt x="1623" y="2604"/>
                  </a:lnTo>
                  <a:lnTo>
                    <a:pt x="1622" y="2611"/>
                  </a:lnTo>
                  <a:lnTo>
                    <a:pt x="1620" y="2622"/>
                  </a:lnTo>
                  <a:lnTo>
                    <a:pt x="1616" y="2636"/>
                  </a:lnTo>
                  <a:lnTo>
                    <a:pt x="1612" y="2650"/>
                  </a:lnTo>
                  <a:lnTo>
                    <a:pt x="1607" y="2667"/>
                  </a:lnTo>
                  <a:lnTo>
                    <a:pt x="1603" y="2685"/>
                  </a:lnTo>
                  <a:lnTo>
                    <a:pt x="1599" y="2704"/>
                  </a:lnTo>
                  <a:lnTo>
                    <a:pt x="1594" y="2722"/>
                  </a:lnTo>
                  <a:lnTo>
                    <a:pt x="1591" y="2741"/>
                  </a:lnTo>
                  <a:lnTo>
                    <a:pt x="1590" y="2758"/>
                  </a:lnTo>
                  <a:lnTo>
                    <a:pt x="1588" y="2775"/>
                  </a:lnTo>
                  <a:lnTo>
                    <a:pt x="1591" y="2792"/>
                  </a:lnTo>
                  <a:lnTo>
                    <a:pt x="1594" y="2805"/>
                  </a:lnTo>
                  <a:lnTo>
                    <a:pt x="1601" y="2818"/>
                  </a:lnTo>
                  <a:lnTo>
                    <a:pt x="1611" y="2826"/>
                  </a:lnTo>
                  <a:lnTo>
                    <a:pt x="1623" y="2833"/>
                  </a:lnTo>
                  <a:lnTo>
                    <a:pt x="1642" y="2833"/>
                  </a:lnTo>
                  <a:lnTo>
                    <a:pt x="1660" y="2823"/>
                  </a:lnTo>
                  <a:lnTo>
                    <a:pt x="1672" y="2809"/>
                  </a:lnTo>
                  <a:lnTo>
                    <a:pt x="1682" y="2792"/>
                  </a:lnTo>
                  <a:lnTo>
                    <a:pt x="1693" y="2774"/>
                  </a:lnTo>
                  <a:lnTo>
                    <a:pt x="1709" y="2758"/>
                  </a:lnTo>
                  <a:lnTo>
                    <a:pt x="1733" y="2748"/>
                  </a:lnTo>
                  <a:lnTo>
                    <a:pt x="1768" y="2746"/>
                  </a:lnTo>
                  <a:lnTo>
                    <a:pt x="1818" y="2754"/>
                  </a:lnTo>
                  <a:lnTo>
                    <a:pt x="1809" y="2766"/>
                  </a:lnTo>
                  <a:lnTo>
                    <a:pt x="1802" y="2781"/>
                  </a:lnTo>
                  <a:lnTo>
                    <a:pt x="1798" y="2796"/>
                  </a:lnTo>
                  <a:lnTo>
                    <a:pt x="1795" y="2813"/>
                  </a:lnTo>
                  <a:lnTo>
                    <a:pt x="1792" y="2831"/>
                  </a:lnTo>
                  <a:lnTo>
                    <a:pt x="1791" y="2849"/>
                  </a:lnTo>
                  <a:lnTo>
                    <a:pt x="1790" y="2868"/>
                  </a:lnTo>
                  <a:lnTo>
                    <a:pt x="1789" y="2887"/>
                  </a:lnTo>
                  <a:lnTo>
                    <a:pt x="1787" y="2906"/>
                  </a:lnTo>
                  <a:lnTo>
                    <a:pt x="1784" y="2924"/>
                  </a:lnTo>
                  <a:lnTo>
                    <a:pt x="1777" y="2943"/>
                  </a:lnTo>
                  <a:lnTo>
                    <a:pt x="1769" y="2960"/>
                  </a:lnTo>
                  <a:lnTo>
                    <a:pt x="1758" y="2977"/>
                  </a:lnTo>
                  <a:lnTo>
                    <a:pt x="1743" y="2992"/>
                  </a:lnTo>
                  <a:lnTo>
                    <a:pt x="1724" y="3007"/>
                  </a:lnTo>
                  <a:lnTo>
                    <a:pt x="1701" y="3019"/>
                  </a:lnTo>
                  <a:lnTo>
                    <a:pt x="1699" y="3015"/>
                  </a:lnTo>
                  <a:lnTo>
                    <a:pt x="1692" y="3009"/>
                  </a:lnTo>
                  <a:lnTo>
                    <a:pt x="1682" y="3004"/>
                  </a:lnTo>
                  <a:lnTo>
                    <a:pt x="1672" y="2997"/>
                  </a:lnTo>
                  <a:lnTo>
                    <a:pt x="1661" y="2990"/>
                  </a:lnTo>
                  <a:lnTo>
                    <a:pt x="1651" y="2984"/>
                  </a:lnTo>
                  <a:lnTo>
                    <a:pt x="1644" y="2979"/>
                  </a:lnTo>
                  <a:lnTo>
                    <a:pt x="1642" y="2975"/>
                  </a:lnTo>
                  <a:lnTo>
                    <a:pt x="1640" y="2990"/>
                  </a:lnTo>
                  <a:lnTo>
                    <a:pt x="1633" y="3008"/>
                  </a:lnTo>
                  <a:lnTo>
                    <a:pt x="1625" y="3028"/>
                  </a:lnTo>
                  <a:lnTo>
                    <a:pt x="1617" y="3050"/>
                  </a:lnTo>
                  <a:lnTo>
                    <a:pt x="1612" y="3072"/>
                  </a:lnTo>
                  <a:lnTo>
                    <a:pt x="1610" y="3092"/>
                  </a:lnTo>
                  <a:lnTo>
                    <a:pt x="1613" y="3111"/>
                  </a:lnTo>
                  <a:lnTo>
                    <a:pt x="1623" y="3126"/>
                  </a:lnTo>
                  <a:lnTo>
                    <a:pt x="1610" y="3137"/>
                  </a:lnTo>
                  <a:lnTo>
                    <a:pt x="1596" y="3147"/>
                  </a:lnTo>
                  <a:lnTo>
                    <a:pt x="1582" y="3157"/>
                  </a:lnTo>
                  <a:lnTo>
                    <a:pt x="1566" y="3166"/>
                  </a:lnTo>
                  <a:lnTo>
                    <a:pt x="1549" y="3174"/>
                  </a:lnTo>
                  <a:lnTo>
                    <a:pt x="1533" y="3182"/>
                  </a:lnTo>
                  <a:lnTo>
                    <a:pt x="1515" y="3189"/>
                  </a:lnTo>
                  <a:lnTo>
                    <a:pt x="1497" y="3194"/>
                  </a:lnTo>
                  <a:lnTo>
                    <a:pt x="1477" y="3200"/>
                  </a:lnTo>
                  <a:lnTo>
                    <a:pt x="1458" y="3205"/>
                  </a:lnTo>
                  <a:lnTo>
                    <a:pt x="1437" y="3210"/>
                  </a:lnTo>
                  <a:lnTo>
                    <a:pt x="1416" y="3213"/>
                  </a:lnTo>
                  <a:lnTo>
                    <a:pt x="1393" y="3218"/>
                  </a:lnTo>
                  <a:lnTo>
                    <a:pt x="1371" y="3220"/>
                  </a:lnTo>
                  <a:lnTo>
                    <a:pt x="1348" y="3223"/>
                  </a:lnTo>
                  <a:lnTo>
                    <a:pt x="1324" y="3225"/>
                  </a:lnTo>
                  <a:lnTo>
                    <a:pt x="1300" y="3227"/>
                  </a:lnTo>
                  <a:lnTo>
                    <a:pt x="1274" y="3229"/>
                  </a:lnTo>
                  <a:lnTo>
                    <a:pt x="1249" y="3230"/>
                  </a:lnTo>
                  <a:lnTo>
                    <a:pt x="1222" y="3231"/>
                  </a:lnTo>
                  <a:lnTo>
                    <a:pt x="1195" y="3232"/>
                  </a:lnTo>
                  <a:lnTo>
                    <a:pt x="1167" y="3232"/>
                  </a:lnTo>
                  <a:lnTo>
                    <a:pt x="1139" y="3232"/>
                  </a:lnTo>
                  <a:lnTo>
                    <a:pt x="1110" y="3233"/>
                  </a:lnTo>
                  <a:lnTo>
                    <a:pt x="1081" y="3233"/>
                  </a:lnTo>
                  <a:lnTo>
                    <a:pt x="1052" y="3233"/>
                  </a:lnTo>
                  <a:lnTo>
                    <a:pt x="1021" y="3233"/>
                  </a:lnTo>
                  <a:lnTo>
                    <a:pt x="991" y="3232"/>
                  </a:lnTo>
                  <a:lnTo>
                    <a:pt x="960" y="3232"/>
                  </a:lnTo>
                  <a:lnTo>
                    <a:pt x="928" y="3232"/>
                  </a:lnTo>
                  <a:lnTo>
                    <a:pt x="895" y="3232"/>
                  </a:lnTo>
                  <a:lnTo>
                    <a:pt x="863" y="3232"/>
                  </a:lnTo>
                  <a:lnTo>
                    <a:pt x="863" y="3417"/>
                  </a:lnTo>
                  <a:lnTo>
                    <a:pt x="876" y="3409"/>
                  </a:lnTo>
                  <a:lnTo>
                    <a:pt x="899" y="3391"/>
                  </a:lnTo>
                  <a:lnTo>
                    <a:pt x="925" y="3369"/>
                  </a:lnTo>
                  <a:lnTo>
                    <a:pt x="954" y="3348"/>
                  </a:lnTo>
                  <a:lnTo>
                    <a:pt x="979" y="3335"/>
                  </a:lnTo>
                  <a:lnTo>
                    <a:pt x="998" y="3335"/>
                  </a:lnTo>
                  <a:lnTo>
                    <a:pt x="1007" y="3355"/>
                  </a:lnTo>
                  <a:lnTo>
                    <a:pt x="1000" y="3399"/>
                  </a:lnTo>
                  <a:lnTo>
                    <a:pt x="999" y="3413"/>
                  </a:lnTo>
                  <a:lnTo>
                    <a:pt x="998" y="3426"/>
                  </a:lnTo>
                  <a:lnTo>
                    <a:pt x="996" y="3439"/>
                  </a:lnTo>
                  <a:lnTo>
                    <a:pt x="996" y="3453"/>
                  </a:lnTo>
                  <a:lnTo>
                    <a:pt x="997" y="3466"/>
                  </a:lnTo>
                  <a:lnTo>
                    <a:pt x="1000" y="3479"/>
                  </a:lnTo>
                  <a:lnTo>
                    <a:pt x="1008" y="3493"/>
                  </a:lnTo>
                  <a:lnTo>
                    <a:pt x="1019" y="3506"/>
                  </a:lnTo>
                  <a:lnTo>
                    <a:pt x="1012" y="3513"/>
                  </a:lnTo>
                  <a:lnTo>
                    <a:pt x="1008" y="3521"/>
                  </a:lnTo>
                  <a:lnTo>
                    <a:pt x="1006" y="3529"/>
                  </a:lnTo>
                  <a:lnTo>
                    <a:pt x="1004" y="3537"/>
                  </a:lnTo>
                  <a:lnTo>
                    <a:pt x="1006" y="3545"/>
                  </a:lnTo>
                  <a:lnTo>
                    <a:pt x="1008" y="3553"/>
                  </a:lnTo>
                  <a:lnTo>
                    <a:pt x="1012" y="3561"/>
                  </a:lnTo>
                  <a:lnTo>
                    <a:pt x="1019" y="3568"/>
                  </a:lnTo>
                  <a:lnTo>
                    <a:pt x="981" y="3586"/>
                  </a:lnTo>
                  <a:lnTo>
                    <a:pt x="973" y="3579"/>
                  </a:lnTo>
                  <a:lnTo>
                    <a:pt x="963" y="3571"/>
                  </a:lnTo>
                  <a:lnTo>
                    <a:pt x="953" y="3563"/>
                  </a:lnTo>
                  <a:lnTo>
                    <a:pt x="942" y="3556"/>
                  </a:lnTo>
                  <a:lnTo>
                    <a:pt x="931" y="3549"/>
                  </a:lnTo>
                  <a:lnTo>
                    <a:pt x="921" y="3542"/>
                  </a:lnTo>
                  <a:lnTo>
                    <a:pt x="911" y="3537"/>
                  </a:lnTo>
                  <a:lnTo>
                    <a:pt x="903" y="3533"/>
                  </a:lnTo>
                  <a:lnTo>
                    <a:pt x="891" y="3551"/>
                  </a:lnTo>
                  <a:lnTo>
                    <a:pt x="883" y="3570"/>
                  </a:lnTo>
                  <a:lnTo>
                    <a:pt x="877" y="3591"/>
                  </a:lnTo>
                  <a:lnTo>
                    <a:pt x="874" y="3612"/>
                  </a:lnTo>
                  <a:lnTo>
                    <a:pt x="870" y="3633"/>
                  </a:lnTo>
                  <a:lnTo>
                    <a:pt x="864" y="3654"/>
                  </a:lnTo>
                  <a:lnTo>
                    <a:pt x="856" y="3674"/>
                  </a:lnTo>
                  <a:lnTo>
                    <a:pt x="844" y="3692"/>
                  </a:lnTo>
                  <a:lnTo>
                    <a:pt x="867" y="3719"/>
                  </a:lnTo>
                  <a:lnTo>
                    <a:pt x="880" y="3744"/>
                  </a:lnTo>
                  <a:lnTo>
                    <a:pt x="881" y="3765"/>
                  </a:lnTo>
                  <a:lnTo>
                    <a:pt x="873" y="3784"/>
                  </a:lnTo>
                  <a:lnTo>
                    <a:pt x="857" y="3800"/>
                  </a:lnTo>
                  <a:lnTo>
                    <a:pt x="834" y="3815"/>
                  </a:lnTo>
                  <a:lnTo>
                    <a:pt x="804" y="3827"/>
                  </a:lnTo>
                  <a:lnTo>
                    <a:pt x="768" y="3838"/>
                  </a:lnTo>
                  <a:lnTo>
                    <a:pt x="729" y="3847"/>
                  </a:lnTo>
                  <a:lnTo>
                    <a:pt x="687" y="3855"/>
                  </a:lnTo>
                  <a:lnTo>
                    <a:pt x="641" y="3861"/>
                  </a:lnTo>
                  <a:lnTo>
                    <a:pt x="594" y="3866"/>
                  </a:lnTo>
                  <a:lnTo>
                    <a:pt x="547" y="3870"/>
                  </a:lnTo>
                  <a:lnTo>
                    <a:pt x="502" y="3873"/>
                  </a:lnTo>
                  <a:lnTo>
                    <a:pt x="457" y="3875"/>
                  </a:lnTo>
                  <a:lnTo>
                    <a:pt x="415" y="3877"/>
                  </a:lnTo>
                  <a:lnTo>
                    <a:pt x="396" y="3868"/>
                  </a:lnTo>
                  <a:lnTo>
                    <a:pt x="45" y="3868"/>
                  </a:lnTo>
                  <a:lnTo>
                    <a:pt x="44" y="3885"/>
                  </a:lnTo>
                  <a:lnTo>
                    <a:pt x="41" y="3905"/>
                  </a:lnTo>
                  <a:lnTo>
                    <a:pt x="38" y="3929"/>
                  </a:lnTo>
                  <a:lnTo>
                    <a:pt x="33" y="3952"/>
                  </a:lnTo>
                  <a:lnTo>
                    <a:pt x="27" y="3975"/>
                  </a:lnTo>
                  <a:lnTo>
                    <a:pt x="20" y="3998"/>
                  </a:lnTo>
                  <a:lnTo>
                    <a:pt x="12" y="4015"/>
                  </a:lnTo>
                  <a:lnTo>
                    <a:pt x="5" y="4028"/>
                  </a:lnTo>
                  <a:lnTo>
                    <a:pt x="14" y="4037"/>
                  </a:lnTo>
                  <a:lnTo>
                    <a:pt x="16" y="4041"/>
                  </a:lnTo>
                  <a:lnTo>
                    <a:pt x="17" y="4046"/>
                  </a:lnTo>
                  <a:lnTo>
                    <a:pt x="26" y="4056"/>
                  </a:lnTo>
                  <a:lnTo>
                    <a:pt x="19" y="4066"/>
                  </a:lnTo>
                  <a:lnTo>
                    <a:pt x="14" y="4077"/>
                  </a:lnTo>
                  <a:lnTo>
                    <a:pt x="9" y="4091"/>
                  </a:lnTo>
                  <a:lnTo>
                    <a:pt x="6" y="4108"/>
                  </a:lnTo>
                  <a:lnTo>
                    <a:pt x="4" y="4126"/>
                  </a:lnTo>
                  <a:lnTo>
                    <a:pt x="1" y="4145"/>
                  </a:lnTo>
                  <a:lnTo>
                    <a:pt x="0" y="4165"/>
                  </a:lnTo>
                  <a:lnTo>
                    <a:pt x="0" y="4186"/>
                  </a:lnTo>
                  <a:lnTo>
                    <a:pt x="0" y="4206"/>
                  </a:lnTo>
                  <a:lnTo>
                    <a:pt x="1" y="4227"/>
                  </a:lnTo>
                  <a:lnTo>
                    <a:pt x="1" y="4247"/>
                  </a:lnTo>
                  <a:lnTo>
                    <a:pt x="2" y="4266"/>
                  </a:lnTo>
                  <a:lnTo>
                    <a:pt x="4" y="4285"/>
                  </a:lnTo>
                  <a:lnTo>
                    <a:pt x="4" y="4302"/>
                  </a:lnTo>
                  <a:lnTo>
                    <a:pt x="5" y="4316"/>
                  </a:lnTo>
                  <a:lnTo>
                    <a:pt x="5" y="4330"/>
                  </a:lnTo>
                  <a:lnTo>
                    <a:pt x="26" y="4338"/>
                  </a:lnTo>
                  <a:lnTo>
                    <a:pt x="27" y="4350"/>
                  </a:lnTo>
                  <a:lnTo>
                    <a:pt x="28" y="4367"/>
                  </a:lnTo>
                  <a:lnTo>
                    <a:pt x="29" y="4385"/>
                  </a:lnTo>
                  <a:lnTo>
                    <a:pt x="30" y="4406"/>
                  </a:lnTo>
                  <a:lnTo>
                    <a:pt x="29" y="4427"/>
                  </a:lnTo>
                  <a:lnTo>
                    <a:pt x="25" y="4447"/>
                  </a:lnTo>
                  <a:lnTo>
                    <a:pt x="17" y="4465"/>
                  </a:lnTo>
                  <a:lnTo>
                    <a:pt x="5" y="4480"/>
                  </a:lnTo>
                  <a:lnTo>
                    <a:pt x="25" y="4504"/>
                  </a:lnTo>
                  <a:lnTo>
                    <a:pt x="40" y="4529"/>
                  </a:lnTo>
                  <a:lnTo>
                    <a:pt x="53" y="4559"/>
                  </a:lnTo>
                  <a:lnTo>
                    <a:pt x="60" y="4591"/>
                  </a:lnTo>
                  <a:lnTo>
                    <a:pt x="66" y="4623"/>
                  </a:lnTo>
                  <a:lnTo>
                    <a:pt x="69" y="4657"/>
                  </a:lnTo>
                  <a:lnTo>
                    <a:pt x="70" y="4694"/>
                  </a:lnTo>
                  <a:lnTo>
                    <a:pt x="69" y="4730"/>
                  </a:lnTo>
                  <a:lnTo>
                    <a:pt x="67" y="4767"/>
                  </a:lnTo>
                  <a:lnTo>
                    <a:pt x="64" y="4803"/>
                  </a:lnTo>
                  <a:lnTo>
                    <a:pt x="59" y="4839"/>
                  </a:lnTo>
                  <a:lnTo>
                    <a:pt x="55" y="4874"/>
                  </a:lnTo>
                  <a:lnTo>
                    <a:pt x="51" y="4907"/>
                  </a:lnTo>
                  <a:lnTo>
                    <a:pt x="48" y="4938"/>
                  </a:lnTo>
                  <a:lnTo>
                    <a:pt x="46" y="4967"/>
                  </a:lnTo>
                  <a:lnTo>
                    <a:pt x="45" y="4994"/>
                  </a:lnTo>
                  <a:lnTo>
                    <a:pt x="46" y="5011"/>
                  </a:lnTo>
                  <a:lnTo>
                    <a:pt x="48" y="5027"/>
                  </a:lnTo>
                  <a:lnTo>
                    <a:pt x="51" y="5045"/>
                  </a:lnTo>
                  <a:lnTo>
                    <a:pt x="57" y="5062"/>
                  </a:lnTo>
                  <a:lnTo>
                    <a:pt x="63" y="5080"/>
                  </a:lnTo>
                  <a:lnTo>
                    <a:pt x="69" y="5098"/>
                  </a:lnTo>
                  <a:lnTo>
                    <a:pt x="76" y="5115"/>
                  </a:lnTo>
                  <a:lnTo>
                    <a:pt x="84" y="5132"/>
                  </a:lnTo>
                  <a:lnTo>
                    <a:pt x="92" y="5150"/>
                  </a:lnTo>
                  <a:lnTo>
                    <a:pt x="98" y="5167"/>
                  </a:lnTo>
                  <a:lnTo>
                    <a:pt x="105" y="5183"/>
                  </a:lnTo>
                  <a:lnTo>
                    <a:pt x="111" y="5199"/>
                  </a:lnTo>
                  <a:lnTo>
                    <a:pt x="116" y="5216"/>
                  </a:lnTo>
                  <a:lnTo>
                    <a:pt x="119" y="5230"/>
                  </a:lnTo>
                  <a:lnTo>
                    <a:pt x="122" y="5245"/>
                  </a:lnTo>
                  <a:lnTo>
                    <a:pt x="123" y="5258"/>
                  </a:lnTo>
                  <a:lnTo>
                    <a:pt x="145" y="5258"/>
                  </a:lnTo>
                  <a:lnTo>
                    <a:pt x="168" y="5258"/>
                  </a:lnTo>
                  <a:lnTo>
                    <a:pt x="192" y="5257"/>
                  </a:lnTo>
                  <a:lnTo>
                    <a:pt x="218" y="5257"/>
                  </a:lnTo>
                  <a:lnTo>
                    <a:pt x="242" y="5256"/>
                  </a:lnTo>
                  <a:lnTo>
                    <a:pt x="268" y="5255"/>
                  </a:lnTo>
                  <a:lnTo>
                    <a:pt x="294" y="5255"/>
                  </a:lnTo>
                  <a:lnTo>
                    <a:pt x="320" y="5254"/>
                  </a:lnTo>
                  <a:lnTo>
                    <a:pt x="347" y="5252"/>
                  </a:lnTo>
                  <a:lnTo>
                    <a:pt x="374" y="5252"/>
                  </a:lnTo>
                  <a:lnTo>
                    <a:pt x="400" y="5251"/>
                  </a:lnTo>
                  <a:lnTo>
                    <a:pt x="427" y="5250"/>
                  </a:lnTo>
                  <a:lnTo>
                    <a:pt x="454" y="5250"/>
                  </a:lnTo>
                  <a:lnTo>
                    <a:pt x="481" y="5249"/>
                  </a:lnTo>
                  <a:lnTo>
                    <a:pt x="507" y="5249"/>
                  </a:lnTo>
                  <a:lnTo>
                    <a:pt x="533" y="5249"/>
                  </a:lnTo>
                  <a:lnTo>
                    <a:pt x="532" y="5239"/>
                  </a:lnTo>
                  <a:lnTo>
                    <a:pt x="530" y="5230"/>
                  </a:lnTo>
                  <a:lnTo>
                    <a:pt x="526" y="5220"/>
                  </a:lnTo>
                  <a:lnTo>
                    <a:pt x="523" y="5210"/>
                  </a:lnTo>
                  <a:lnTo>
                    <a:pt x="518" y="5200"/>
                  </a:lnTo>
                  <a:lnTo>
                    <a:pt x="515" y="5190"/>
                  </a:lnTo>
                  <a:lnTo>
                    <a:pt x="513" y="5181"/>
                  </a:lnTo>
                  <a:lnTo>
                    <a:pt x="512" y="5171"/>
                  </a:lnTo>
                  <a:lnTo>
                    <a:pt x="474" y="5169"/>
                  </a:lnTo>
                  <a:lnTo>
                    <a:pt x="446" y="5162"/>
                  </a:lnTo>
                  <a:lnTo>
                    <a:pt x="428" y="5151"/>
                  </a:lnTo>
                  <a:lnTo>
                    <a:pt x="418" y="5137"/>
                  </a:lnTo>
                  <a:lnTo>
                    <a:pt x="416" y="5119"/>
                  </a:lnTo>
                  <a:lnTo>
                    <a:pt x="420" y="5099"/>
                  </a:lnTo>
                  <a:lnTo>
                    <a:pt x="430" y="5075"/>
                  </a:lnTo>
                  <a:lnTo>
                    <a:pt x="445" y="5052"/>
                  </a:lnTo>
                  <a:lnTo>
                    <a:pt x="463" y="5026"/>
                  </a:lnTo>
                  <a:lnTo>
                    <a:pt x="484" y="5000"/>
                  </a:lnTo>
                  <a:lnTo>
                    <a:pt x="506" y="4973"/>
                  </a:lnTo>
                  <a:lnTo>
                    <a:pt x="530" y="4947"/>
                  </a:lnTo>
                  <a:lnTo>
                    <a:pt x="552" y="4921"/>
                  </a:lnTo>
                  <a:lnTo>
                    <a:pt x="574" y="4897"/>
                  </a:lnTo>
                  <a:lnTo>
                    <a:pt x="593" y="4874"/>
                  </a:lnTo>
                  <a:lnTo>
                    <a:pt x="610" y="4852"/>
                  </a:lnTo>
                  <a:lnTo>
                    <a:pt x="618" y="4840"/>
                  </a:lnTo>
                  <a:lnTo>
                    <a:pt x="627" y="4828"/>
                  </a:lnTo>
                  <a:lnTo>
                    <a:pt x="636" y="4816"/>
                  </a:lnTo>
                  <a:lnTo>
                    <a:pt x="646" y="4803"/>
                  </a:lnTo>
                  <a:lnTo>
                    <a:pt x="656" y="4790"/>
                  </a:lnTo>
                  <a:lnTo>
                    <a:pt x="667" y="4777"/>
                  </a:lnTo>
                  <a:lnTo>
                    <a:pt x="679" y="4764"/>
                  </a:lnTo>
                  <a:lnTo>
                    <a:pt x="690" y="4751"/>
                  </a:lnTo>
                  <a:lnTo>
                    <a:pt x="702" y="4738"/>
                  </a:lnTo>
                  <a:lnTo>
                    <a:pt x="715" y="4725"/>
                  </a:lnTo>
                  <a:lnTo>
                    <a:pt x="727" y="4713"/>
                  </a:lnTo>
                  <a:lnTo>
                    <a:pt x="738" y="4701"/>
                  </a:lnTo>
                  <a:lnTo>
                    <a:pt x="750" y="4689"/>
                  </a:lnTo>
                  <a:lnTo>
                    <a:pt x="763" y="4677"/>
                  </a:lnTo>
                  <a:lnTo>
                    <a:pt x="774" y="4666"/>
                  </a:lnTo>
                  <a:lnTo>
                    <a:pt x="785" y="4656"/>
                  </a:lnTo>
                  <a:lnTo>
                    <a:pt x="793" y="4667"/>
                  </a:lnTo>
                  <a:lnTo>
                    <a:pt x="796" y="4682"/>
                  </a:lnTo>
                  <a:lnTo>
                    <a:pt x="794" y="4699"/>
                  </a:lnTo>
                  <a:lnTo>
                    <a:pt x="788" y="4718"/>
                  </a:lnTo>
                  <a:lnTo>
                    <a:pt x="778" y="4738"/>
                  </a:lnTo>
                  <a:lnTo>
                    <a:pt x="766" y="4759"/>
                  </a:lnTo>
                  <a:lnTo>
                    <a:pt x="750" y="4781"/>
                  </a:lnTo>
                  <a:lnTo>
                    <a:pt x="735" y="4803"/>
                  </a:lnTo>
                  <a:lnTo>
                    <a:pt x="717" y="4827"/>
                  </a:lnTo>
                  <a:lnTo>
                    <a:pt x="698" y="4849"/>
                  </a:lnTo>
                  <a:lnTo>
                    <a:pt x="680" y="4871"/>
                  </a:lnTo>
                  <a:lnTo>
                    <a:pt x="662" y="4893"/>
                  </a:lnTo>
                  <a:lnTo>
                    <a:pt x="646" y="4911"/>
                  </a:lnTo>
                  <a:lnTo>
                    <a:pt x="631" y="4929"/>
                  </a:lnTo>
                  <a:lnTo>
                    <a:pt x="619" y="4945"/>
                  </a:lnTo>
                  <a:lnTo>
                    <a:pt x="610" y="4958"/>
                  </a:lnTo>
                  <a:lnTo>
                    <a:pt x="598" y="4976"/>
                  </a:lnTo>
                  <a:lnTo>
                    <a:pt x="590" y="4994"/>
                  </a:lnTo>
                  <a:lnTo>
                    <a:pt x="584" y="5014"/>
                  </a:lnTo>
                  <a:lnTo>
                    <a:pt x="581" y="5033"/>
                  </a:lnTo>
                  <a:lnTo>
                    <a:pt x="576" y="5053"/>
                  </a:lnTo>
                  <a:lnTo>
                    <a:pt x="572" y="5073"/>
                  </a:lnTo>
                  <a:lnTo>
                    <a:pt x="564" y="5091"/>
                  </a:lnTo>
                  <a:lnTo>
                    <a:pt x="552" y="5109"/>
                  </a:lnTo>
                  <a:lnTo>
                    <a:pt x="563" y="5122"/>
                  </a:lnTo>
                  <a:lnTo>
                    <a:pt x="570" y="5134"/>
                  </a:lnTo>
                  <a:lnTo>
                    <a:pt x="574" y="5147"/>
                  </a:lnTo>
                  <a:lnTo>
                    <a:pt x="579" y="5159"/>
                  </a:lnTo>
                  <a:lnTo>
                    <a:pt x="585" y="5170"/>
                  </a:lnTo>
                  <a:lnTo>
                    <a:pt x="598" y="5180"/>
                  </a:lnTo>
                  <a:lnTo>
                    <a:pt x="619" y="5189"/>
                  </a:lnTo>
                  <a:lnTo>
                    <a:pt x="649" y="5197"/>
                  </a:lnTo>
                  <a:lnTo>
                    <a:pt x="688" y="5179"/>
                  </a:lnTo>
                  <a:lnTo>
                    <a:pt x="706" y="5195"/>
                  </a:lnTo>
                  <a:lnTo>
                    <a:pt x="722" y="5208"/>
                  </a:lnTo>
                  <a:lnTo>
                    <a:pt x="740" y="5220"/>
                  </a:lnTo>
                  <a:lnTo>
                    <a:pt x="757" y="5231"/>
                  </a:lnTo>
                  <a:lnTo>
                    <a:pt x="775" y="5240"/>
                  </a:lnTo>
                  <a:lnTo>
                    <a:pt x="794" y="5248"/>
                  </a:lnTo>
                  <a:lnTo>
                    <a:pt x="815" y="5255"/>
                  </a:lnTo>
                  <a:lnTo>
                    <a:pt x="836" y="5260"/>
                  </a:lnTo>
                  <a:lnTo>
                    <a:pt x="861" y="5265"/>
                  </a:lnTo>
                  <a:lnTo>
                    <a:pt x="886" y="5268"/>
                  </a:lnTo>
                  <a:lnTo>
                    <a:pt x="916" y="5271"/>
                  </a:lnTo>
                  <a:lnTo>
                    <a:pt x="949" y="5274"/>
                  </a:lnTo>
                  <a:lnTo>
                    <a:pt x="984" y="5275"/>
                  </a:lnTo>
                  <a:lnTo>
                    <a:pt x="1024" y="5276"/>
                  </a:lnTo>
                  <a:lnTo>
                    <a:pt x="1068" y="5276"/>
                  </a:lnTo>
                  <a:lnTo>
                    <a:pt x="1117" y="5276"/>
                  </a:lnTo>
                  <a:lnTo>
                    <a:pt x="1127" y="5276"/>
                  </a:lnTo>
                  <a:lnTo>
                    <a:pt x="1140" y="5276"/>
                  </a:lnTo>
                  <a:lnTo>
                    <a:pt x="1157" y="5275"/>
                  </a:lnTo>
                  <a:lnTo>
                    <a:pt x="1176" y="5275"/>
                  </a:lnTo>
                  <a:lnTo>
                    <a:pt x="1197" y="5275"/>
                  </a:lnTo>
                  <a:lnTo>
                    <a:pt x="1221" y="5275"/>
                  </a:lnTo>
                  <a:lnTo>
                    <a:pt x="1244" y="5275"/>
                  </a:lnTo>
                  <a:lnTo>
                    <a:pt x="1269" y="5275"/>
                  </a:lnTo>
                  <a:lnTo>
                    <a:pt x="1292" y="5275"/>
                  </a:lnTo>
                  <a:lnTo>
                    <a:pt x="1314" y="5276"/>
                  </a:lnTo>
                  <a:lnTo>
                    <a:pt x="1334" y="5277"/>
                  </a:lnTo>
                  <a:lnTo>
                    <a:pt x="1353" y="5279"/>
                  </a:lnTo>
                  <a:lnTo>
                    <a:pt x="1368" y="5281"/>
                  </a:lnTo>
                  <a:lnTo>
                    <a:pt x="1380" y="5285"/>
                  </a:lnTo>
                  <a:lnTo>
                    <a:pt x="1388" y="5288"/>
                  </a:lnTo>
                  <a:lnTo>
                    <a:pt x="1390" y="5293"/>
                  </a:lnTo>
                  <a:lnTo>
                    <a:pt x="1410" y="5276"/>
                  </a:lnTo>
                  <a:lnTo>
                    <a:pt x="1417" y="5276"/>
                  </a:lnTo>
                  <a:lnTo>
                    <a:pt x="1425" y="5276"/>
                  </a:lnTo>
                  <a:lnTo>
                    <a:pt x="1432" y="5276"/>
                  </a:lnTo>
                  <a:lnTo>
                    <a:pt x="1441" y="5277"/>
                  </a:lnTo>
                  <a:lnTo>
                    <a:pt x="1451" y="5278"/>
                  </a:lnTo>
                  <a:lnTo>
                    <a:pt x="1461" y="5279"/>
                  </a:lnTo>
                  <a:lnTo>
                    <a:pt x="1474" y="5281"/>
                  </a:lnTo>
                  <a:lnTo>
                    <a:pt x="1488" y="5284"/>
                  </a:lnTo>
                  <a:lnTo>
                    <a:pt x="1526" y="5276"/>
                  </a:lnTo>
                  <a:lnTo>
                    <a:pt x="1526" y="5269"/>
                  </a:lnTo>
                  <a:lnTo>
                    <a:pt x="1527" y="5263"/>
                  </a:lnTo>
                  <a:lnTo>
                    <a:pt x="1528" y="5256"/>
                  </a:lnTo>
                  <a:lnTo>
                    <a:pt x="1531" y="5249"/>
                  </a:lnTo>
                  <a:lnTo>
                    <a:pt x="1536" y="5242"/>
                  </a:lnTo>
                  <a:lnTo>
                    <a:pt x="1543" y="5236"/>
                  </a:lnTo>
                  <a:lnTo>
                    <a:pt x="1552" y="5230"/>
                  </a:lnTo>
                  <a:lnTo>
                    <a:pt x="1565" y="52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4" name="Freeform 114"/>
            <p:cNvSpPr>
              <a:spLocks/>
            </p:cNvSpPr>
            <p:nvPr/>
          </p:nvSpPr>
          <p:spPr bwMode="auto">
            <a:xfrm>
              <a:off x="3760" y="2506"/>
              <a:ext cx="486" cy="596"/>
            </a:xfrm>
            <a:custGeom>
              <a:avLst/>
              <a:gdLst>
                <a:gd name="T0" fmla="*/ 743 w 1880"/>
                <a:gd name="T1" fmla="*/ 669 h 2305"/>
                <a:gd name="T2" fmla="*/ 839 w 1880"/>
                <a:gd name="T3" fmla="*/ 703 h 2305"/>
                <a:gd name="T4" fmla="*/ 963 w 1880"/>
                <a:gd name="T5" fmla="*/ 642 h 2305"/>
                <a:gd name="T6" fmla="*/ 1036 w 1880"/>
                <a:gd name="T7" fmla="*/ 657 h 2305"/>
                <a:gd name="T8" fmla="*/ 866 w 1880"/>
                <a:gd name="T9" fmla="*/ 935 h 2305"/>
                <a:gd name="T10" fmla="*/ 710 w 1880"/>
                <a:gd name="T11" fmla="*/ 1198 h 2305"/>
                <a:gd name="T12" fmla="*/ 621 w 1880"/>
                <a:gd name="T13" fmla="*/ 1540 h 2305"/>
                <a:gd name="T14" fmla="*/ 681 w 1880"/>
                <a:gd name="T15" fmla="*/ 1501 h 2305"/>
                <a:gd name="T16" fmla="*/ 724 w 1880"/>
                <a:gd name="T17" fmla="*/ 1533 h 2305"/>
                <a:gd name="T18" fmla="*/ 746 w 1880"/>
                <a:gd name="T19" fmla="*/ 1702 h 2305"/>
                <a:gd name="T20" fmla="*/ 827 w 1880"/>
                <a:gd name="T21" fmla="*/ 1870 h 2305"/>
                <a:gd name="T22" fmla="*/ 731 w 1880"/>
                <a:gd name="T23" fmla="*/ 1964 h 2305"/>
                <a:gd name="T24" fmla="*/ 692 w 1880"/>
                <a:gd name="T25" fmla="*/ 1901 h 2305"/>
                <a:gd name="T26" fmla="*/ 722 w 1880"/>
                <a:gd name="T27" fmla="*/ 2002 h 2305"/>
                <a:gd name="T28" fmla="*/ 718 w 1880"/>
                <a:gd name="T29" fmla="*/ 2188 h 2305"/>
                <a:gd name="T30" fmla="*/ 762 w 1880"/>
                <a:gd name="T31" fmla="*/ 2297 h 2305"/>
                <a:gd name="T32" fmla="*/ 983 w 1880"/>
                <a:gd name="T33" fmla="*/ 2299 h 2305"/>
                <a:gd name="T34" fmla="*/ 1012 w 1880"/>
                <a:gd name="T35" fmla="*/ 1845 h 2305"/>
                <a:gd name="T36" fmla="*/ 1028 w 1880"/>
                <a:gd name="T37" fmla="*/ 1732 h 2305"/>
                <a:gd name="T38" fmla="*/ 979 w 1880"/>
                <a:gd name="T39" fmla="*/ 1463 h 2305"/>
                <a:gd name="T40" fmla="*/ 1115 w 1880"/>
                <a:gd name="T41" fmla="*/ 1223 h 2305"/>
                <a:gd name="T42" fmla="*/ 1133 w 1880"/>
                <a:gd name="T43" fmla="*/ 1315 h 2305"/>
                <a:gd name="T44" fmla="*/ 1142 w 1880"/>
                <a:gd name="T45" fmla="*/ 1479 h 2305"/>
                <a:gd name="T46" fmla="*/ 1319 w 1880"/>
                <a:gd name="T47" fmla="*/ 1557 h 2305"/>
                <a:gd name="T48" fmla="*/ 1484 w 1880"/>
                <a:gd name="T49" fmla="*/ 1679 h 2305"/>
                <a:gd name="T50" fmla="*/ 1648 w 1880"/>
                <a:gd name="T51" fmla="*/ 1755 h 2305"/>
                <a:gd name="T52" fmla="*/ 1767 w 1880"/>
                <a:gd name="T53" fmla="*/ 1780 h 2305"/>
                <a:gd name="T54" fmla="*/ 1880 w 1880"/>
                <a:gd name="T55" fmla="*/ 1634 h 2305"/>
                <a:gd name="T56" fmla="*/ 1765 w 1880"/>
                <a:gd name="T57" fmla="*/ 1504 h 2305"/>
                <a:gd name="T58" fmla="*/ 1618 w 1880"/>
                <a:gd name="T59" fmla="*/ 1413 h 2305"/>
                <a:gd name="T60" fmla="*/ 1466 w 1880"/>
                <a:gd name="T61" fmla="*/ 1375 h 2305"/>
                <a:gd name="T62" fmla="*/ 1403 w 1880"/>
                <a:gd name="T63" fmla="*/ 1314 h 2305"/>
                <a:gd name="T64" fmla="*/ 1425 w 1880"/>
                <a:gd name="T65" fmla="*/ 1192 h 2305"/>
                <a:gd name="T66" fmla="*/ 1347 w 1880"/>
                <a:gd name="T67" fmla="*/ 1086 h 2305"/>
                <a:gd name="T68" fmla="*/ 1406 w 1880"/>
                <a:gd name="T69" fmla="*/ 1129 h 2305"/>
                <a:gd name="T70" fmla="*/ 1381 w 1880"/>
                <a:gd name="T71" fmla="*/ 986 h 2305"/>
                <a:gd name="T72" fmla="*/ 1379 w 1880"/>
                <a:gd name="T73" fmla="*/ 803 h 2305"/>
                <a:gd name="T74" fmla="*/ 1240 w 1880"/>
                <a:gd name="T75" fmla="*/ 513 h 2305"/>
                <a:gd name="T76" fmla="*/ 1211 w 1880"/>
                <a:gd name="T77" fmla="*/ 308 h 2305"/>
                <a:gd name="T78" fmla="*/ 1402 w 1880"/>
                <a:gd name="T79" fmla="*/ 435 h 2305"/>
                <a:gd name="T80" fmla="*/ 1462 w 1880"/>
                <a:gd name="T81" fmla="*/ 618 h 2305"/>
                <a:gd name="T82" fmla="*/ 1541 w 1880"/>
                <a:gd name="T83" fmla="*/ 816 h 2305"/>
                <a:gd name="T84" fmla="*/ 1686 w 1880"/>
                <a:gd name="T85" fmla="*/ 808 h 2305"/>
                <a:gd name="T86" fmla="*/ 1809 w 1880"/>
                <a:gd name="T87" fmla="*/ 741 h 2305"/>
                <a:gd name="T88" fmla="*/ 1641 w 1880"/>
                <a:gd name="T89" fmla="*/ 309 h 2305"/>
                <a:gd name="T90" fmla="*/ 1452 w 1880"/>
                <a:gd name="T91" fmla="*/ 59 h 2305"/>
                <a:gd name="T92" fmla="*/ 1167 w 1880"/>
                <a:gd name="T93" fmla="*/ 46 h 2305"/>
                <a:gd name="T94" fmla="*/ 954 w 1880"/>
                <a:gd name="T95" fmla="*/ 99 h 2305"/>
                <a:gd name="T96" fmla="*/ 912 w 1880"/>
                <a:gd name="T97" fmla="*/ 17 h 2305"/>
                <a:gd name="T98" fmla="*/ 570 w 1880"/>
                <a:gd name="T99" fmla="*/ 94 h 2305"/>
                <a:gd name="T100" fmla="*/ 511 w 1880"/>
                <a:gd name="T101" fmla="*/ 354 h 2305"/>
                <a:gd name="T102" fmla="*/ 564 w 1880"/>
                <a:gd name="T103" fmla="*/ 332 h 2305"/>
                <a:gd name="T104" fmla="*/ 543 w 1880"/>
                <a:gd name="T105" fmla="*/ 515 h 2305"/>
                <a:gd name="T106" fmla="*/ 442 w 1880"/>
                <a:gd name="T107" fmla="*/ 582 h 2305"/>
                <a:gd name="T108" fmla="*/ 428 w 1880"/>
                <a:gd name="T109" fmla="*/ 513 h 2305"/>
                <a:gd name="T110" fmla="*/ 324 w 1880"/>
                <a:gd name="T111" fmla="*/ 656 h 2305"/>
                <a:gd name="T112" fmla="*/ 45 w 1880"/>
                <a:gd name="T113" fmla="*/ 855 h 2305"/>
                <a:gd name="T114" fmla="*/ 47 w 1880"/>
                <a:gd name="T115" fmla="*/ 989 h 2305"/>
                <a:gd name="T116" fmla="*/ 105 w 1880"/>
                <a:gd name="T117" fmla="*/ 1052 h 2305"/>
                <a:gd name="T118" fmla="*/ 277 w 1880"/>
                <a:gd name="T119" fmla="*/ 946 h 2305"/>
                <a:gd name="T120" fmla="*/ 531 w 1880"/>
                <a:gd name="T121" fmla="*/ 819 h 2305"/>
                <a:gd name="T122" fmla="*/ 586 w 1880"/>
                <a:gd name="T123" fmla="*/ 760 h 2305"/>
                <a:gd name="T124" fmla="*/ 647 w 1880"/>
                <a:gd name="T125" fmla="*/ 621 h 2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80" h="2305">
                  <a:moveTo>
                    <a:pt x="704" y="601"/>
                  </a:moveTo>
                  <a:lnTo>
                    <a:pt x="706" y="610"/>
                  </a:lnTo>
                  <a:lnTo>
                    <a:pt x="710" y="618"/>
                  </a:lnTo>
                  <a:lnTo>
                    <a:pt x="716" y="627"/>
                  </a:lnTo>
                  <a:lnTo>
                    <a:pt x="724" y="634"/>
                  </a:lnTo>
                  <a:lnTo>
                    <a:pt x="731" y="642"/>
                  </a:lnTo>
                  <a:lnTo>
                    <a:pt x="737" y="650"/>
                  </a:lnTo>
                  <a:lnTo>
                    <a:pt x="741" y="659"/>
                  </a:lnTo>
                  <a:lnTo>
                    <a:pt x="743" y="669"/>
                  </a:lnTo>
                  <a:lnTo>
                    <a:pt x="757" y="667"/>
                  </a:lnTo>
                  <a:lnTo>
                    <a:pt x="771" y="668"/>
                  </a:lnTo>
                  <a:lnTo>
                    <a:pt x="784" y="671"/>
                  </a:lnTo>
                  <a:lnTo>
                    <a:pt x="796" y="677"/>
                  </a:lnTo>
                  <a:lnTo>
                    <a:pt x="807" y="683"/>
                  </a:lnTo>
                  <a:lnTo>
                    <a:pt x="814" y="690"/>
                  </a:lnTo>
                  <a:lnTo>
                    <a:pt x="819" y="698"/>
                  </a:lnTo>
                  <a:lnTo>
                    <a:pt x="821" y="705"/>
                  </a:lnTo>
                  <a:lnTo>
                    <a:pt x="839" y="703"/>
                  </a:lnTo>
                  <a:lnTo>
                    <a:pt x="856" y="701"/>
                  </a:lnTo>
                  <a:lnTo>
                    <a:pt x="871" y="697"/>
                  </a:lnTo>
                  <a:lnTo>
                    <a:pt x="887" y="691"/>
                  </a:lnTo>
                  <a:lnTo>
                    <a:pt x="901" y="686"/>
                  </a:lnTo>
                  <a:lnTo>
                    <a:pt x="915" y="678"/>
                  </a:lnTo>
                  <a:lnTo>
                    <a:pt x="928" y="670"/>
                  </a:lnTo>
                  <a:lnTo>
                    <a:pt x="940" y="661"/>
                  </a:lnTo>
                  <a:lnTo>
                    <a:pt x="951" y="652"/>
                  </a:lnTo>
                  <a:lnTo>
                    <a:pt x="963" y="642"/>
                  </a:lnTo>
                  <a:lnTo>
                    <a:pt x="973" y="633"/>
                  </a:lnTo>
                  <a:lnTo>
                    <a:pt x="983" y="623"/>
                  </a:lnTo>
                  <a:lnTo>
                    <a:pt x="992" y="614"/>
                  </a:lnTo>
                  <a:lnTo>
                    <a:pt x="1000" y="606"/>
                  </a:lnTo>
                  <a:lnTo>
                    <a:pt x="1008" y="599"/>
                  </a:lnTo>
                  <a:lnTo>
                    <a:pt x="1016" y="592"/>
                  </a:lnTo>
                  <a:lnTo>
                    <a:pt x="1031" y="610"/>
                  </a:lnTo>
                  <a:lnTo>
                    <a:pt x="1036" y="632"/>
                  </a:lnTo>
                  <a:lnTo>
                    <a:pt x="1036" y="657"/>
                  </a:lnTo>
                  <a:lnTo>
                    <a:pt x="1028" y="683"/>
                  </a:lnTo>
                  <a:lnTo>
                    <a:pt x="1017" y="713"/>
                  </a:lnTo>
                  <a:lnTo>
                    <a:pt x="1000" y="744"/>
                  </a:lnTo>
                  <a:lnTo>
                    <a:pt x="982" y="776"/>
                  </a:lnTo>
                  <a:lnTo>
                    <a:pt x="959" y="808"/>
                  </a:lnTo>
                  <a:lnTo>
                    <a:pt x="936" y="841"/>
                  </a:lnTo>
                  <a:lnTo>
                    <a:pt x="912" y="873"/>
                  </a:lnTo>
                  <a:lnTo>
                    <a:pt x="888" y="905"/>
                  </a:lnTo>
                  <a:lnTo>
                    <a:pt x="866" y="935"/>
                  </a:lnTo>
                  <a:lnTo>
                    <a:pt x="844" y="963"/>
                  </a:lnTo>
                  <a:lnTo>
                    <a:pt x="827" y="989"/>
                  </a:lnTo>
                  <a:lnTo>
                    <a:pt x="812" y="1012"/>
                  </a:lnTo>
                  <a:lnTo>
                    <a:pt x="802" y="1032"/>
                  </a:lnTo>
                  <a:lnTo>
                    <a:pt x="789" y="1061"/>
                  </a:lnTo>
                  <a:lnTo>
                    <a:pt x="772" y="1093"/>
                  </a:lnTo>
                  <a:lnTo>
                    <a:pt x="753" y="1127"/>
                  </a:lnTo>
                  <a:lnTo>
                    <a:pt x="732" y="1161"/>
                  </a:lnTo>
                  <a:lnTo>
                    <a:pt x="710" y="1198"/>
                  </a:lnTo>
                  <a:lnTo>
                    <a:pt x="687" y="1236"/>
                  </a:lnTo>
                  <a:lnTo>
                    <a:pt x="666" y="1274"/>
                  </a:lnTo>
                  <a:lnTo>
                    <a:pt x="647" y="1313"/>
                  </a:lnTo>
                  <a:lnTo>
                    <a:pt x="630" y="1352"/>
                  </a:lnTo>
                  <a:lnTo>
                    <a:pt x="618" y="1391"/>
                  </a:lnTo>
                  <a:lnTo>
                    <a:pt x="609" y="1430"/>
                  </a:lnTo>
                  <a:lnTo>
                    <a:pt x="607" y="1468"/>
                  </a:lnTo>
                  <a:lnTo>
                    <a:pt x="610" y="1505"/>
                  </a:lnTo>
                  <a:lnTo>
                    <a:pt x="621" y="1540"/>
                  </a:lnTo>
                  <a:lnTo>
                    <a:pt x="640" y="1575"/>
                  </a:lnTo>
                  <a:lnTo>
                    <a:pt x="668" y="1607"/>
                  </a:lnTo>
                  <a:lnTo>
                    <a:pt x="668" y="1595"/>
                  </a:lnTo>
                  <a:lnTo>
                    <a:pt x="668" y="1580"/>
                  </a:lnTo>
                  <a:lnTo>
                    <a:pt x="669" y="1564"/>
                  </a:lnTo>
                  <a:lnTo>
                    <a:pt x="671" y="1546"/>
                  </a:lnTo>
                  <a:lnTo>
                    <a:pt x="673" y="1529"/>
                  </a:lnTo>
                  <a:lnTo>
                    <a:pt x="676" y="1514"/>
                  </a:lnTo>
                  <a:lnTo>
                    <a:pt x="681" y="1501"/>
                  </a:lnTo>
                  <a:lnTo>
                    <a:pt x="687" y="1492"/>
                  </a:lnTo>
                  <a:lnTo>
                    <a:pt x="704" y="1510"/>
                  </a:lnTo>
                  <a:lnTo>
                    <a:pt x="716" y="1511"/>
                  </a:lnTo>
                  <a:lnTo>
                    <a:pt x="723" y="1512"/>
                  </a:lnTo>
                  <a:lnTo>
                    <a:pt x="727" y="1516"/>
                  </a:lnTo>
                  <a:lnTo>
                    <a:pt x="728" y="1519"/>
                  </a:lnTo>
                  <a:lnTo>
                    <a:pt x="727" y="1524"/>
                  </a:lnTo>
                  <a:lnTo>
                    <a:pt x="725" y="1528"/>
                  </a:lnTo>
                  <a:lnTo>
                    <a:pt x="724" y="1533"/>
                  </a:lnTo>
                  <a:lnTo>
                    <a:pt x="723" y="1536"/>
                  </a:lnTo>
                  <a:lnTo>
                    <a:pt x="744" y="1559"/>
                  </a:lnTo>
                  <a:lnTo>
                    <a:pt x="757" y="1582"/>
                  </a:lnTo>
                  <a:lnTo>
                    <a:pt x="764" y="1603"/>
                  </a:lnTo>
                  <a:lnTo>
                    <a:pt x="766" y="1624"/>
                  </a:lnTo>
                  <a:lnTo>
                    <a:pt x="764" y="1644"/>
                  </a:lnTo>
                  <a:lnTo>
                    <a:pt x="759" y="1664"/>
                  </a:lnTo>
                  <a:lnTo>
                    <a:pt x="753" y="1683"/>
                  </a:lnTo>
                  <a:lnTo>
                    <a:pt x="746" y="1702"/>
                  </a:lnTo>
                  <a:lnTo>
                    <a:pt x="741" y="1722"/>
                  </a:lnTo>
                  <a:lnTo>
                    <a:pt x="737" y="1741"/>
                  </a:lnTo>
                  <a:lnTo>
                    <a:pt x="737" y="1759"/>
                  </a:lnTo>
                  <a:lnTo>
                    <a:pt x="743" y="1778"/>
                  </a:lnTo>
                  <a:lnTo>
                    <a:pt x="755" y="1797"/>
                  </a:lnTo>
                  <a:lnTo>
                    <a:pt x="774" y="1817"/>
                  </a:lnTo>
                  <a:lnTo>
                    <a:pt x="802" y="1836"/>
                  </a:lnTo>
                  <a:lnTo>
                    <a:pt x="840" y="1856"/>
                  </a:lnTo>
                  <a:lnTo>
                    <a:pt x="827" y="1870"/>
                  </a:lnTo>
                  <a:lnTo>
                    <a:pt x="814" y="1886"/>
                  </a:lnTo>
                  <a:lnTo>
                    <a:pt x="802" y="1904"/>
                  </a:lnTo>
                  <a:lnTo>
                    <a:pt x="792" y="1921"/>
                  </a:lnTo>
                  <a:lnTo>
                    <a:pt x="781" y="1939"/>
                  </a:lnTo>
                  <a:lnTo>
                    <a:pt x="769" y="1957"/>
                  </a:lnTo>
                  <a:lnTo>
                    <a:pt x="756" y="1974"/>
                  </a:lnTo>
                  <a:lnTo>
                    <a:pt x="743" y="1988"/>
                  </a:lnTo>
                  <a:lnTo>
                    <a:pt x="736" y="1978"/>
                  </a:lnTo>
                  <a:lnTo>
                    <a:pt x="731" y="1964"/>
                  </a:lnTo>
                  <a:lnTo>
                    <a:pt x="726" y="1947"/>
                  </a:lnTo>
                  <a:lnTo>
                    <a:pt x="721" y="1928"/>
                  </a:lnTo>
                  <a:lnTo>
                    <a:pt x="715" y="1911"/>
                  </a:lnTo>
                  <a:lnTo>
                    <a:pt x="708" y="1897"/>
                  </a:lnTo>
                  <a:lnTo>
                    <a:pt x="700" y="1886"/>
                  </a:lnTo>
                  <a:lnTo>
                    <a:pt x="687" y="1882"/>
                  </a:lnTo>
                  <a:lnTo>
                    <a:pt x="688" y="1889"/>
                  </a:lnTo>
                  <a:lnTo>
                    <a:pt x="689" y="1895"/>
                  </a:lnTo>
                  <a:lnTo>
                    <a:pt x="692" y="1901"/>
                  </a:lnTo>
                  <a:lnTo>
                    <a:pt x="694" y="1908"/>
                  </a:lnTo>
                  <a:lnTo>
                    <a:pt x="695" y="1915"/>
                  </a:lnTo>
                  <a:lnTo>
                    <a:pt x="694" y="1921"/>
                  </a:lnTo>
                  <a:lnTo>
                    <a:pt x="692" y="1929"/>
                  </a:lnTo>
                  <a:lnTo>
                    <a:pt x="687" y="1936"/>
                  </a:lnTo>
                  <a:lnTo>
                    <a:pt x="700" y="1950"/>
                  </a:lnTo>
                  <a:lnTo>
                    <a:pt x="710" y="1966"/>
                  </a:lnTo>
                  <a:lnTo>
                    <a:pt x="716" y="1983"/>
                  </a:lnTo>
                  <a:lnTo>
                    <a:pt x="722" y="2002"/>
                  </a:lnTo>
                  <a:lnTo>
                    <a:pt x="725" y="2022"/>
                  </a:lnTo>
                  <a:lnTo>
                    <a:pt x="726" y="2043"/>
                  </a:lnTo>
                  <a:lnTo>
                    <a:pt x="726" y="2064"/>
                  </a:lnTo>
                  <a:lnTo>
                    <a:pt x="726" y="2085"/>
                  </a:lnTo>
                  <a:lnTo>
                    <a:pt x="725" y="2106"/>
                  </a:lnTo>
                  <a:lnTo>
                    <a:pt x="723" y="2129"/>
                  </a:lnTo>
                  <a:lnTo>
                    <a:pt x="722" y="2149"/>
                  </a:lnTo>
                  <a:lnTo>
                    <a:pt x="720" y="2169"/>
                  </a:lnTo>
                  <a:lnTo>
                    <a:pt x="718" y="2188"/>
                  </a:lnTo>
                  <a:lnTo>
                    <a:pt x="718" y="2206"/>
                  </a:lnTo>
                  <a:lnTo>
                    <a:pt x="721" y="2221"/>
                  </a:lnTo>
                  <a:lnTo>
                    <a:pt x="723" y="2236"/>
                  </a:lnTo>
                  <a:lnTo>
                    <a:pt x="704" y="2246"/>
                  </a:lnTo>
                  <a:lnTo>
                    <a:pt x="710" y="2261"/>
                  </a:lnTo>
                  <a:lnTo>
                    <a:pt x="718" y="2274"/>
                  </a:lnTo>
                  <a:lnTo>
                    <a:pt x="730" y="2284"/>
                  </a:lnTo>
                  <a:lnTo>
                    <a:pt x="744" y="2291"/>
                  </a:lnTo>
                  <a:lnTo>
                    <a:pt x="762" y="2297"/>
                  </a:lnTo>
                  <a:lnTo>
                    <a:pt x="781" y="2301"/>
                  </a:lnTo>
                  <a:lnTo>
                    <a:pt x="802" y="2304"/>
                  </a:lnTo>
                  <a:lnTo>
                    <a:pt x="825" y="2305"/>
                  </a:lnTo>
                  <a:lnTo>
                    <a:pt x="850" y="2305"/>
                  </a:lnTo>
                  <a:lnTo>
                    <a:pt x="876" y="2305"/>
                  </a:lnTo>
                  <a:lnTo>
                    <a:pt x="901" y="2304"/>
                  </a:lnTo>
                  <a:lnTo>
                    <a:pt x="929" y="2303"/>
                  </a:lnTo>
                  <a:lnTo>
                    <a:pt x="956" y="2300"/>
                  </a:lnTo>
                  <a:lnTo>
                    <a:pt x="983" y="2299"/>
                  </a:lnTo>
                  <a:lnTo>
                    <a:pt x="1009" y="2298"/>
                  </a:lnTo>
                  <a:lnTo>
                    <a:pt x="1035" y="2298"/>
                  </a:lnTo>
                  <a:lnTo>
                    <a:pt x="1016" y="1917"/>
                  </a:lnTo>
                  <a:lnTo>
                    <a:pt x="1016" y="1907"/>
                  </a:lnTo>
                  <a:lnTo>
                    <a:pt x="1015" y="1896"/>
                  </a:lnTo>
                  <a:lnTo>
                    <a:pt x="1015" y="1884"/>
                  </a:lnTo>
                  <a:lnTo>
                    <a:pt x="1014" y="1870"/>
                  </a:lnTo>
                  <a:lnTo>
                    <a:pt x="1013" y="1858"/>
                  </a:lnTo>
                  <a:lnTo>
                    <a:pt x="1012" y="1845"/>
                  </a:lnTo>
                  <a:lnTo>
                    <a:pt x="1012" y="1830"/>
                  </a:lnTo>
                  <a:lnTo>
                    <a:pt x="1010" y="1817"/>
                  </a:lnTo>
                  <a:lnTo>
                    <a:pt x="1012" y="1803"/>
                  </a:lnTo>
                  <a:lnTo>
                    <a:pt x="1012" y="1790"/>
                  </a:lnTo>
                  <a:lnTo>
                    <a:pt x="1014" y="1777"/>
                  </a:lnTo>
                  <a:lnTo>
                    <a:pt x="1016" y="1764"/>
                  </a:lnTo>
                  <a:lnTo>
                    <a:pt x="1018" y="1753"/>
                  </a:lnTo>
                  <a:lnTo>
                    <a:pt x="1023" y="1742"/>
                  </a:lnTo>
                  <a:lnTo>
                    <a:pt x="1028" y="1732"/>
                  </a:lnTo>
                  <a:lnTo>
                    <a:pt x="1035" y="1723"/>
                  </a:lnTo>
                  <a:lnTo>
                    <a:pt x="1013" y="1697"/>
                  </a:lnTo>
                  <a:lnTo>
                    <a:pt x="995" y="1670"/>
                  </a:lnTo>
                  <a:lnTo>
                    <a:pt x="982" y="1640"/>
                  </a:lnTo>
                  <a:lnTo>
                    <a:pt x="974" y="1606"/>
                  </a:lnTo>
                  <a:lnTo>
                    <a:pt x="969" y="1572"/>
                  </a:lnTo>
                  <a:lnTo>
                    <a:pt x="969" y="1536"/>
                  </a:lnTo>
                  <a:lnTo>
                    <a:pt x="973" y="1500"/>
                  </a:lnTo>
                  <a:lnTo>
                    <a:pt x="979" y="1463"/>
                  </a:lnTo>
                  <a:lnTo>
                    <a:pt x="989" y="1427"/>
                  </a:lnTo>
                  <a:lnTo>
                    <a:pt x="1002" y="1391"/>
                  </a:lnTo>
                  <a:lnTo>
                    <a:pt x="1016" y="1356"/>
                  </a:lnTo>
                  <a:lnTo>
                    <a:pt x="1033" y="1324"/>
                  </a:lnTo>
                  <a:lnTo>
                    <a:pt x="1051" y="1293"/>
                  </a:lnTo>
                  <a:lnTo>
                    <a:pt x="1071" y="1264"/>
                  </a:lnTo>
                  <a:lnTo>
                    <a:pt x="1092" y="1239"/>
                  </a:lnTo>
                  <a:lnTo>
                    <a:pt x="1113" y="1217"/>
                  </a:lnTo>
                  <a:lnTo>
                    <a:pt x="1115" y="1223"/>
                  </a:lnTo>
                  <a:lnTo>
                    <a:pt x="1119" y="1231"/>
                  </a:lnTo>
                  <a:lnTo>
                    <a:pt x="1125" y="1239"/>
                  </a:lnTo>
                  <a:lnTo>
                    <a:pt x="1133" y="1249"/>
                  </a:lnTo>
                  <a:lnTo>
                    <a:pt x="1140" y="1261"/>
                  </a:lnTo>
                  <a:lnTo>
                    <a:pt x="1146" y="1272"/>
                  </a:lnTo>
                  <a:lnTo>
                    <a:pt x="1150" y="1281"/>
                  </a:lnTo>
                  <a:lnTo>
                    <a:pt x="1152" y="1288"/>
                  </a:lnTo>
                  <a:lnTo>
                    <a:pt x="1132" y="1297"/>
                  </a:lnTo>
                  <a:lnTo>
                    <a:pt x="1133" y="1315"/>
                  </a:lnTo>
                  <a:lnTo>
                    <a:pt x="1138" y="1336"/>
                  </a:lnTo>
                  <a:lnTo>
                    <a:pt x="1142" y="1359"/>
                  </a:lnTo>
                  <a:lnTo>
                    <a:pt x="1148" y="1382"/>
                  </a:lnTo>
                  <a:lnTo>
                    <a:pt x="1150" y="1404"/>
                  </a:lnTo>
                  <a:lnTo>
                    <a:pt x="1149" y="1428"/>
                  </a:lnTo>
                  <a:lnTo>
                    <a:pt x="1143" y="1448"/>
                  </a:lnTo>
                  <a:lnTo>
                    <a:pt x="1132" y="1467"/>
                  </a:lnTo>
                  <a:lnTo>
                    <a:pt x="1135" y="1472"/>
                  </a:lnTo>
                  <a:lnTo>
                    <a:pt x="1142" y="1479"/>
                  </a:lnTo>
                  <a:lnTo>
                    <a:pt x="1149" y="1486"/>
                  </a:lnTo>
                  <a:lnTo>
                    <a:pt x="1152" y="1492"/>
                  </a:lnTo>
                  <a:lnTo>
                    <a:pt x="1169" y="1495"/>
                  </a:lnTo>
                  <a:lnTo>
                    <a:pt x="1189" y="1499"/>
                  </a:lnTo>
                  <a:lnTo>
                    <a:pt x="1211" y="1507"/>
                  </a:lnTo>
                  <a:lnTo>
                    <a:pt x="1237" y="1517"/>
                  </a:lnTo>
                  <a:lnTo>
                    <a:pt x="1263" y="1528"/>
                  </a:lnTo>
                  <a:lnTo>
                    <a:pt x="1291" y="1541"/>
                  </a:lnTo>
                  <a:lnTo>
                    <a:pt x="1319" y="1557"/>
                  </a:lnTo>
                  <a:lnTo>
                    <a:pt x="1347" y="1572"/>
                  </a:lnTo>
                  <a:lnTo>
                    <a:pt x="1374" y="1588"/>
                  </a:lnTo>
                  <a:lnTo>
                    <a:pt x="1399" y="1604"/>
                  </a:lnTo>
                  <a:lnTo>
                    <a:pt x="1423" y="1619"/>
                  </a:lnTo>
                  <a:lnTo>
                    <a:pt x="1443" y="1634"/>
                  </a:lnTo>
                  <a:lnTo>
                    <a:pt x="1460" y="1648"/>
                  </a:lnTo>
                  <a:lnTo>
                    <a:pt x="1473" y="1661"/>
                  </a:lnTo>
                  <a:lnTo>
                    <a:pt x="1481" y="1671"/>
                  </a:lnTo>
                  <a:lnTo>
                    <a:pt x="1484" y="1679"/>
                  </a:lnTo>
                  <a:lnTo>
                    <a:pt x="1496" y="1680"/>
                  </a:lnTo>
                  <a:lnTo>
                    <a:pt x="1511" y="1684"/>
                  </a:lnTo>
                  <a:lnTo>
                    <a:pt x="1528" y="1690"/>
                  </a:lnTo>
                  <a:lnTo>
                    <a:pt x="1545" y="1699"/>
                  </a:lnTo>
                  <a:lnTo>
                    <a:pt x="1566" y="1708"/>
                  </a:lnTo>
                  <a:lnTo>
                    <a:pt x="1586" y="1719"/>
                  </a:lnTo>
                  <a:lnTo>
                    <a:pt x="1607" y="1730"/>
                  </a:lnTo>
                  <a:lnTo>
                    <a:pt x="1628" y="1742"/>
                  </a:lnTo>
                  <a:lnTo>
                    <a:pt x="1648" y="1755"/>
                  </a:lnTo>
                  <a:lnTo>
                    <a:pt x="1668" y="1768"/>
                  </a:lnTo>
                  <a:lnTo>
                    <a:pt x="1688" y="1779"/>
                  </a:lnTo>
                  <a:lnTo>
                    <a:pt x="1706" y="1790"/>
                  </a:lnTo>
                  <a:lnTo>
                    <a:pt x="1722" y="1800"/>
                  </a:lnTo>
                  <a:lnTo>
                    <a:pt x="1736" y="1809"/>
                  </a:lnTo>
                  <a:lnTo>
                    <a:pt x="1748" y="1816"/>
                  </a:lnTo>
                  <a:lnTo>
                    <a:pt x="1757" y="1820"/>
                  </a:lnTo>
                  <a:lnTo>
                    <a:pt x="1759" y="1799"/>
                  </a:lnTo>
                  <a:lnTo>
                    <a:pt x="1767" y="1780"/>
                  </a:lnTo>
                  <a:lnTo>
                    <a:pt x="1777" y="1762"/>
                  </a:lnTo>
                  <a:lnTo>
                    <a:pt x="1791" y="1744"/>
                  </a:lnTo>
                  <a:lnTo>
                    <a:pt x="1806" y="1729"/>
                  </a:lnTo>
                  <a:lnTo>
                    <a:pt x="1822" y="1713"/>
                  </a:lnTo>
                  <a:lnTo>
                    <a:pt x="1838" y="1697"/>
                  </a:lnTo>
                  <a:lnTo>
                    <a:pt x="1852" y="1682"/>
                  </a:lnTo>
                  <a:lnTo>
                    <a:pt x="1864" y="1666"/>
                  </a:lnTo>
                  <a:lnTo>
                    <a:pt x="1874" y="1651"/>
                  </a:lnTo>
                  <a:lnTo>
                    <a:pt x="1880" y="1634"/>
                  </a:lnTo>
                  <a:lnTo>
                    <a:pt x="1880" y="1617"/>
                  </a:lnTo>
                  <a:lnTo>
                    <a:pt x="1875" y="1598"/>
                  </a:lnTo>
                  <a:lnTo>
                    <a:pt x="1863" y="1579"/>
                  </a:lnTo>
                  <a:lnTo>
                    <a:pt x="1843" y="1558"/>
                  </a:lnTo>
                  <a:lnTo>
                    <a:pt x="1815" y="1536"/>
                  </a:lnTo>
                  <a:lnTo>
                    <a:pt x="1806" y="1529"/>
                  </a:lnTo>
                  <a:lnTo>
                    <a:pt x="1795" y="1521"/>
                  </a:lnTo>
                  <a:lnTo>
                    <a:pt x="1781" y="1512"/>
                  </a:lnTo>
                  <a:lnTo>
                    <a:pt x="1765" y="1504"/>
                  </a:lnTo>
                  <a:lnTo>
                    <a:pt x="1748" y="1495"/>
                  </a:lnTo>
                  <a:lnTo>
                    <a:pt x="1731" y="1485"/>
                  </a:lnTo>
                  <a:lnTo>
                    <a:pt x="1712" y="1475"/>
                  </a:lnTo>
                  <a:lnTo>
                    <a:pt x="1694" y="1465"/>
                  </a:lnTo>
                  <a:lnTo>
                    <a:pt x="1676" y="1455"/>
                  </a:lnTo>
                  <a:lnTo>
                    <a:pt x="1659" y="1443"/>
                  </a:lnTo>
                  <a:lnTo>
                    <a:pt x="1642" y="1433"/>
                  </a:lnTo>
                  <a:lnTo>
                    <a:pt x="1629" y="1423"/>
                  </a:lnTo>
                  <a:lnTo>
                    <a:pt x="1618" y="1413"/>
                  </a:lnTo>
                  <a:lnTo>
                    <a:pt x="1609" y="1404"/>
                  </a:lnTo>
                  <a:lnTo>
                    <a:pt x="1603" y="1395"/>
                  </a:lnTo>
                  <a:lnTo>
                    <a:pt x="1601" y="1387"/>
                  </a:lnTo>
                  <a:lnTo>
                    <a:pt x="1558" y="1384"/>
                  </a:lnTo>
                  <a:lnTo>
                    <a:pt x="1527" y="1380"/>
                  </a:lnTo>
                  <a:lnTo>
                    <a:pt x="1505" y="1374"/>
                  </a:lnTo>
                  <a:lnTo>
                    <a:pt x="1491" y="1370"/>
                  </a:lnTo>
                  <a:lnTo>
                    <a:pt x="1479" y="1370"/>
                  </a:lnTo>
                  <a:lnTo>
                    <a:pt x="1466" y="1375"/>
                  </a:lnTo>
                  <a:lnTo>
                    <a:pt x="1450" y="1389"/>
                  </a:lnTo>
                  <a:lnTo>
                    <a:pt x="1425" y="1413"/>
                  </a:lnTo>
                  <a:lnTo>
                    <a:pt x="1418" y="1406"/>
                  </a:lnTo>
                  <a:lnTo>
                    <a:pt x="1413" y="1394"/>
                  </a:lnTo>
                  <a:lnTo>
                    <a:pt x="1410" y="1381"/>
                  </a:lnTo>
                  <a:lnTo>
                    <a:pt x="1406" y="1365"/>
                  </a:lnTo>
                  <a:lnTo>
                    <a:pt x="1404" y="1349"/>
                  </a:lnTo>
                  <a:lnTo>
                    <a:pt x="1403" y="1332"/>
                  </a:lnTo>
                  <a:lnTo>
                    <a:pt x="1403" y="1314"/>
                  </a:lnTo>
                  <a:lnTo>
                    <a:pt x="1404" y="1295"/>
                  </a:lnTo>
                  <a:lnTo>
                    <a:pt x="1405" y="1277"/>
                  </a:lnTo>
                  <a:lnTo>
                    <a:pt x="1406" y="1260"/>
                  </a:lnTo>
                  <a:lnTo>
                    <a:pt x="1408" y="1244"/>
                  </a:lnTo>
                  <a:lnTo>
                    <a:pt x="1412" y="1228"/>
                  </a:lnTo>
                  <a:lnTo>
                    <a:pt x="1415" y="1215"/>
                  </a:lnTo>
                  <a:lnTo>
                    <a:pt x="1418" y="1205"/>
                  </a:lnTo>
                  <a:lnTo>
                    <a:pt x="1422" y="1197"/>
                  </a:lnTo>
                  <a:lnTo>
                    <a:pt x="1425" y="1192"/>
                  </a:lnTo>
                  <a:lnTo>
                    <a:pt x="1406" y="1174"/>
                  </a:lnTo>
                  <a:lnTo>
                    <a:pt x="1381" y="1170"/>
                  </a:lnTo>
                  <a:lnTo>
                    <a:pt x="1362" y="1163"/>
                  </a:lnTo>
                  <a:lnTo>
                    <a:pt x="1348" y="1150"/>
                  </a:lnTo>
                  <a:lnTo>
                    <a:pt x="1340" y="1136"/>
                  </a:lnTo>
                  <a:lnTo>
                    <a:pt x="1337" y="1121"/>
                  </a:lnTo>
                  <a:lnTo>
                    <a:pt x="1337" y="1107"/>
                  </a:lnTo>
                  <a:lnTo>
                    <a:pt x="1342" y="1095"/>
                  </a:lnTo>
                  <a:lnTo>
                    <a:pt x="1347" y="1086"/>
                  </a:lnTo>
                  <a:lnTo>
                    <a:pt x="1354" y="1090"/>
                  </a:lnTo>
                  <a:lnTo>
                    <a:pt x="1362" y="1096"/>
                  </a:lnTo>
                  <a:lnTo>
                    <a:pt x="1368" y="1104"/>
                  </a:lnTo>
                  <a:lnTo>
                    <a:pt x="1374" y="1110"/>
                  </a:lnTo>
                  <a:lnTo>
                    <a:pt x="1378" y="1118"/>
                  </a:lnTo>
                  <a:lnTo>
                    <a:pt x="1383" y="1124"/>
                  </a:lnTo>
                  <a:lnTo>
                    <a:pt x="1385" y="1128"/>
                  </a:lnTo>
                  <a:lnTo>
                    <a:pt x="1386" y="1129"/>
                  </a:lnTo>
                  <a:lnTo>
                    <a:pt x="1406" y="1129"/>
                  </a:lnTo>
                  <a:lnTo>
                    <a:pt x="1418" y="1121"/>
                  </a:lnTo>
                  <a:lnTo>
                    <a:pt x="1424" y="1110"/>
                  </a:lnTo>
                  <a:lnTo>
                    <a:pt x="1426" y="1097"/>
                  </a:lnTo>
                  <a:lnTo>
                    <a:pt x="1424" y="1082"/>
                  </a:lnTo>
                  <a:lnTo>
                    <a:pt x="1420" y="1064"/>
                  </a:lnTo>
                  <a:lnTo>
                    <a:pt x="1412" y="1047"/>
                  </a:lnTo>
                  <a:lnTo>
                    <a:pt x="1402" y="1027"/>
                  </a:lnTo>
                  <a:lnTo>
                    <a:pt x="1392" y="1007"/>
                  </a:lnTo>
                  <a:lnTo>
                    <a:pt x="1381" y="986"/>
                  </a:lnTo>
                  <a:lnTo>
                    <a:pt x="1369" y="966"/>
                  </a:lnTo>
                  <a:lnTo>
                    <a:pt x="1359" y="946"/>
                  </a:lnTo>
                  <a:lnTo>
                    <a:pt x="1350" y="926"/>
                  </a:lnTo>
                  <a:lnTo>
                    <a:pt x="1345" y="908"/>
                  </a:lnTo>
                  <a:lnTo>
                    <a:pt x="1342" y="892"/>
                  </a:lnTo>
                  <a:lnTo>
                    <a:pt x="1343" y="877"/>
                  </a:lnTo>
                  <a:lnTo>
                    <a:pt x="1347" y="864"/>
                  </a:lnTo>
                  <a:lnTo>
                    <a:pt x="1368" y="834"/>
                  </a:lnTo>
                  <a:lnTo>
                    <a:pt x="1379" y="803"/>
                  </a:lnTo>
                  <a:lnTo>
                    <a:pt x="1382" y="771"/>
                  </a:lnTo>
                  <a:lnTo>
                    <a:pt x="1377" y="739"/>
                  </a:lnTo>
                  <a:lnTo>
                    <a:pt x="1367" y="707"/>
                  </a:lnTo>
                  <a:lnTo>
                    <a:pt x="1352" y="674"/>
                  </a:lnTo>
                  <a:lnTo>
                    <a:pt x="1333" y="642"/>
                  </a:lnTo>
                  <a:lnTo>
                    <a:pt x="1311" y="610"/>
                  </a:lnTo>
                  <a:lnTo>
                    <a:pt x="1288" y="578"/>
                  </a:lnTo>
                  <a:lnTo>
                    <a:pt x="1263" y="545"/>
                  </a:lnTo>
                  <a:lnTo>
                    <a:pt x="1240" y="513"/>
                  </a:lnTo>
                  <a:lnTo>
                    <a:pt x="1219" y="482"/>
                  </a:lnTo>
                  <a:lnTo>
                    <a:pt x="1200" y="450"/>
                  </a:lnTo>
                  <a:lnTo>
                    <a:pt x="1185" y="420"/>
                  </a:lnTo>
                  <a:lnTo>
                    <a:pt x="1175" y="390"/>
                  </a:lnTo>
                  <a:lnTo>
                    <a:pt x="1172" y="361"/>
                  </a:lnTo>
                  <a:lnTo>
                    <a:pt x="1175" y="337"/>
                  </a:lnTo>
                  <a:lnTo>
                    <a:pt x="1183" y="321"/>
                  </a:lnTo>
                  <a:lnTo>
                    <a:pt x="1196" y="311"/>
                  </a:lnTo>
                  <a:lnTo>
                    <a:pt x="1211" y="308"/>
                  </a:lnTo>
                  <a:lnTo>
                    <a:pt x="1231" y="310"/>
                  </a:lnTo>
                  <a:lnTo>
                    <a:pt x="1252" y="317"/>
                  </a:lnTo>
                  <a:lnTo>
                    <a:pt x="1275" y="327"/>
                  </a:lnTo>
                  <a:lnTo>
                    <a:pt x="1299" y="341"/>
                  </a:lnTo>
                  <a:lnTo>
                    <a:pt x="1323" y="358"/>
                  </a:lnTo>
                  <a:lnTo>
                    <a:pt x="1345" y="376"/>
                  </a:lnTo>
                  <a:lnTo>
                    <a:pt x="1366" y="396"/>
                  </a:lnTo>
                  <a:lnTo>
                    <a:pt x="1386" y="416"/>
                  </a:lnTo>
                  <a:lnTo>
                    <a:pt x="1402" y="435"/>
                  </a:lnTo>
                  <a:lnTo>
                    <a:pt x="1414" y="454"/>
                  </a:lnTo>
                  <a:lnTo>
                    <a:pt x="1422" y="472"/>
                  </a:lnTo>
                  <a:lnTo>
                    <a:pt x="1425" y="486"/>
                  </a:lnTo>
                  <a:lnTo>
                    <a:pt x="1426" y="507"/>
                  </a:lnTo>
                  <a:lnTo>
                    <a:pt x="1431" y="530"/>
                  </a:lnTo>
                  <a:lnTo>
                    <a:pt x="1436" y="551"/>
                  </a:lnTo>
                  <a:lnTo>
                    <a:pt x="1443" y="573"/>
                  </a:lnTo>
                  <a:lnTo>
                    <a:pt x="1452" y="595"/>
                  </a:lnTo>
                  <a:lnTo>
                    <a:pt x="1462" y="618"/>
                  </a:lnTo>
                  <a:lnTo>
                    <a:pt x="1473" y="640"/>
                  </a:lnTo>
                  <a:lnTo>
                    <a:pt x="1484" y="662"/>
                  </a:lnTo>
                  <a:lnTo>
                    <a:pt x="1494" y="684"/>
                  </a:lnTo>
                  <a:lnTo>
                    <a:pt x="1505" y="706"/>
                  </a:lnTo>
                  <a:lnTo>
                    <a:pt x="1515" y="728"/>
                  </a:lnTo>
                  <a:lnTo>
                    <a:pt x="1524" y="750"/>
                  </a:lnTo>
                  <a:lnTo>
                    <a:pt x="1531" y="773"/>
                  </a:lnTo>
                  <a:lnTo>
                    <a:pt x="1537" y="795"/>
                  </a:lnTo>
                  <a:lnTo>
                    <a:pt x="1541" y="816"/>
                  </a:lnTo>
                  <a:lnTo>
                    <a:pt x="1542" y="838"/>
                  </a:lnTo>
                  <a:lnTo>
                    <a:pt x="1560" y="835"/>
                  </a:lnTo>
                  <a:lnTo>
                    <a:pt x="1579" y="832"/>
                  </a:lnTo>
                  <a:lnTo>
                    <a:pt x="1597" y="827"/>
                  </a:lnTo>
                  <a:lnTo>
                    <a:pt x="1615" y="824"/>
                  </a:lnTo>
                  <a:lnTo>
                    <a:pt x="1632" y="820"/>
                  </a:lnTo>
                  <a:lnTo>
                    <a:pt x="1650" y="816"/>
                  </a:lnTo>
                  <a:lnTo>
                    <a:pt x="1668" y="813"/>
                  </a:lnTo>
                  <a:lnTo>
                    <a:pt x="1686" y="808"/>
                  </a:lnTo>
                  <a:lnTo>
                    <a:pt x="1703" y="804"/>
                  </a:lnTo>
                  <a:lnTo>
                    <a:pt x="1720" y="799"/>
                  </a:lnTo>
                  <a:lnTo>
                    <a:pt x="1737" y="795"/>
                  </a:lnTo>
                  <a:lnTo>
                    <a:pt x="1753" y="790"/>
                  </a:lnTo>
                  <a:lnTo>
                    <a:pt x="1770" y="785"/>
                  </a:lnTo>
                  <a:lnTo>
                    <a:pt x="1785" y="779"/>
                  </a:lnTo>
                  <a:lnTo>
                    <a:pt x="1801" y="774"/>
                  </a:lnTo>
                  <a:lnTo>
                    <a:pt x="1815" y="767"/>
                  </a:lnTo>
                  <a:lnTo>
                    <a:pt x="1809" y="741"/>
                  </a:lnTo>
                  <a:lnTo>
                    <a:pt x="1799" y="708"/>
                  </a:lnTo>
                  <a:lnTo>
                    <a:pt x="1785" y="669"/>
                  </a:lnTo>
                  <a:lnTo>
                    <a:pt x="1770" y="625"/>
                  </a:lnTo>
                  <a:lnTo>
                    <a:pt x="1751" y="576"/>
                  </a:lnTo>
                  <a:lnTo>
                    <a:pt x="1731" y="525"/>
                  </a:lnTo>
                  <a:lnTo>
                    <a:pt x="1709" y="472"/>
                  </a:lnTo>
                  <a:lnTo>
                    <a:pt x="1687" y="417"/>
                  </a:lnTo>
                  <a:lnTo>
                    <a:pt x="1664" y="362"/>
                  </a:lnTo>
                  <a:lnTo>
                    <a:pt x="1641" y="309"/>
                  </a:lnTo>
                  <a:lnTo>
                    <a:pt x="1620" y="258"/>
                  </a:lnTo>
                  <a:lnTo>
                    <a:pt x="1600" y="209"/>
                  </a:lnTo>
                  <a:lnTo>
                    <a:pt x="1581" y="163"/>
                  </a:lnTo>
                  <a:lnTo>
                    <a:pt x="1566" y="123"/>
                  </a:lnTo>
                  <a:lnTo>
                    <a:pt x="1552" y="89"/>
                  </a:lnTo>
                  <a:lnTo>
                    <a:pt x="1542" y="62"/>
                  </a:lnTo>
                  <a:lnTo>
                    <a:pt x="1513" y="62"/>
                  </a:lnTo>
                  <a:lnTo>
                    <a:pt x="1483" y="60"/>
                  </a:lnTo>
                  <a:lnTo>
                    <a:pt x="1452" y="59"/>
                  </a:lnTo>
                  <a:lnTo>
                    <a:pt x="1422" y="58"/>
                  </a:lnTo>
                  <a:lnTo>
                    <a:pt x="1391" y="57"/>
                  </a:lnTo>
                  <a:lnTo>
                    <a:pt x="1359" y="56"/>
                  </a:lnTo>
                  <a:lnTo>
                    <a:pt x="1328" y="54"/>
                  </a:lnTo>
                  <a:lnTo>
                    <a:pt x="1296" y="52"/>
                  </a:lnTo>
                  <a:lnTo>
                    <a:pt x="1263" y="50"/>
                  </a:lnTo>
                  <a:lnTo>
                    <a:pt x="1231" y="48"/>
                  </a:lnTo>
                  <a:lnTo>
                    <a:pt x="1199" y="47"/>
                  </a:lnTo>
                  <a:lnTo>
                    <a:pt x="1167" y="46"/>
                  </a:lnTo>
                  <a:lnTo>
                    <a:pt x="1133" y="45"/>
                  </a:lnTo>
                  <a:lnTo>
                    <a:pt x="1101" y="44"/>
                  </a:lnTo>
                  <a:lnTo>
                    <a:pt x="1067" y="43"/>
                  </a:lnTo>
                  <a:lnTo>
                    <a:pt x="1035" y="43"/>
                  </a:lnTo>
                  <a:lnTo>
                    <a:pt x="1031" y="72"/>
                  </a:lnTo>
                  <a:lnTo>
                    <a:pt x="1018" y="91"/>
                  </a:lnTo>
                  <a:lnTo>
                    <a:pt x="1000" y="102"/>
                  </a:lnTo>
                  <a:lnTo>
                    <a:pt x="979" y="104"/>
                  </a:lnTo>
                  <a:lnTo>
                    <a:pt x="954" y="99"/>
                  </a:lnTo>
                  <a:lnTo>
                    <a:pt x="928" y="89"/>
                  </a:lnTo>
                  <a:lnTo>
                    <a:pt x="903" y="73"/>
                  </a:lnTo>
                  <a:lnTo>
                    <a:pt x="880" y="52"/>
                  </a:lnTo>
                  <a:lnTo>
                    <a:pt x="881" y="47"/>
                  </a:lnTo>
                  <a:lnTo>
                    <a:pt x="886" y="43"/>
                  </a:lnTo>
                  <a:lnTo>
                    <a:pt x="892" y="36"/>
                  </a:lnTo>
                  <a:lnTo>
                    <a:pt x="899" y="29"/>
                  </a:lnTo>
                  <a:lnTo>
                    <a:pt x="906" y="24"/>
                  </a:lnTo>
                  <a:lnTo>
                    <a:pt x="912" y="17"/>
                  </a:lnTo>
                  <a:lnTo>
                    <a:pt x="917" y="13"/>
                  </a:lnTo>
                  <a:lnTo>
                    <a:pt x="918" y="8"/>
                  </a:lnTo>
                  <a:lnTo>
                    <a:pt x="863" y="0"/>
                  </a:lnTo>
                  <a:lnTo>
                    <a:pt x="810" y="1"/>
                  </a:lnTo>
                  <a:lnTo>
                    <a:pt x="756" y="9"/>
                  </a:lnTo>
                  <a:lnTo>
                    <a:pt x="705" y="24"/>
                  </a:lnTo>
                  <a:lnTo>
                    <a:pt x="657" y="43"/>
                  </a:lnTo>
                  <a:lnTo>
                    <a:pt x="611" y="66"/>
                  </a:lnTo>
                  <a:lnTo>
                    <a:pt x="570" y="94"/>
                  </a:lnTo>
                  <a:lnTo>
                    <a:pt x="533" y="124"/>
                  </a:lnTo>
                  <a:lnTo>
                    <a:pt x="503" y="156"/>
                  </a:lnTo>
                  <a:lnTo>
                    <a:pt x="479" y="189"/>
                  </a:lnTo>
                  <a:lnTo>
                    <a:pt x="461" y="221"/>
                  </a:lnTo>
                  <a:lnTo>
                    <a:pt x="452" y="253"/>
                  </a:lnTo>
                  <a:lnTo>
                    <a:pt x="452" y="283"/>
                  </a:lnTo>
                  <a:lnTo>
                    <a:pt x="461" y="310"/>
                  </a:lnTo>
                  <a:lnTo>
                    <a:pt x="481" y="335"/>
                  </a:lnTo>
                  <a:lnTo>
                    <a:pt x="511" y="354"/>
                  </a:lnTo>
                  <a:lnTo>
                    <a:pt x="513" y="350"/>
                  </a:lnTo>
                  <a:lnTo>
                    <a:pt x="518" y="346"/>
                  </a:lnTo>
                  <a:lnTo>
                    <a:pt x="523" y="340"/>
                  </a:lnTo>
                  <a:lnTo>
                    <a:pt x="531" y="336"/>
                  </a:lnTo>
                  <a:lnTo>
                    <a:pt x="539" y="331"/>
                  </a:lnTo>
                  <a:lnTo>
                    <a:pt x="545" y="326"/>
                  </a:lnTo>
                  <a:lnTo>
                    <a:pt x="549" y="321"/>
                  </a:lnTo>
                  <a:lnTo>
                    <a:pt x="551" y="318"/>
                  </a:lnTo>
                  <a:lnTo>
                    <a:pt x="564" y="332"/>
                  </a:lnTo>
                  <a:lnTo>
                    <a:pt x="572" y="349"/>
                  </a:lnTo>
                  <a:lnTo>
                    <a:pt x="578" y="367"/>
                  </a:lnTo>
                  <a:lnTo>
                    <a:pt x="580" y="386"/>
                  </a:lnTo>
                  <a:lnTo>
                    <a:pt x="579" y="407"/>
                  </a:lnTo>
                  <a:lnTo>
                    <a:pt x="576" y="428"/>
                  </a:lnTo>
                  <a:lnTo>
                    <a:pt x="570" y="449"/>
                  </a:lnTo>
                  <a:lnTo>
                    <a:pt x="564" y="472"/>
                  </a:lnTo>
                  <a:lnTo>
                    <a:pt x="555" y="494"/>
                  </a:lnTo>
                  <a:lnTo>
                    <a:pt x="543" y="515"/>
                  </a:lnTo>
                  <a:lnTo>
                    <a:pt x="532" y="535"/>
                  </a:lnTo>
                  <a:lnTo>
                    <a:pt x="521" y="555"/>
                  </a:lnTo>
                  <a:lnTo>
                    <a:pt x="509" y="573"/>
                  </a:lnTo>
                  <a:lnTo>
                    <a:pt x="497" y="590"/>
                  </a:lnTo>
                  <a:lnTo>
                    <a:pt x="484" y="604"/>
                  </a:lnTo>
                  <a:lnTo>
                    <a:pt x="473" y="617"/>
                  </a:lnTo>
                  <a:lnTo>
                    <a:pt x="433" y="601"/>
                  </a:lnTo>
                  <a:lnTo>
                    <a:pt x="435" y="594"/>
                  </a:lnTo>
                  <a:lnTo>
                    <a:pt x="442" y="582"/>
                  </a:lnTo>
                  <a:lnTo>
                    <a:pt x="451" y="566"/>
                  </a:lnTo>
                  <a:lnTo>
                    <a:pt x="460" y="547"/>
                  </a:lnTo>
                  <a:lnTo>
                    <a:pt x="469" y="530"/>
                  </a:lnTo>
                  <a:lnTo>
                    <a:pt x="475" y="514"/>
                  </a:lnTo>
                  <a:lnTo>
                    <a:pt x="477" y="502"/>
                  </a:lnTo>
                  <a:lnTo>
                    <a:pt x="473" y="495"/>
                  </a:lnTo>
                  <a:lnTo>
                    <a:pt x="454" y="495"/>
                  </a:lnTo>
                  <a:lnTo>
                    <a:pt x="440" y="503"/>
                  </a:lnTo>
                  <a:lnTo>
                    <a:pt x="428" y="513"/>
                  </a:lnTo>
                  <a:lnTo>
                    <a:pt x="415" y="524"/>
                  </a:lnTo>
                  <a:lnTo>
                    <a:pt x="403" y="537"/>
                  </a:lnTo>
                  <a:lnTo>
                    <a:pt x="392" y="553"/>
                  </a:lnTo>
                  <a:lnTo>
                    <a:pt x="382" y="569"/>
                  </a:lnTo>
                  <a:lnTo>
                    <a:pt x="371" y="585"/>
                  </a:lnTo>
                  <a:lnTo>
                    <a:pt x="360" y="602"/>
                  </a:lnTo>
                  <a:lnTo>
                    <a:pt x="348" y="620"/>
                  </a:lnTo>
                  <a:lnTo>
                    <a:pt x="336" y="638"/>
                  </a:lnTo>
                  <a:lnTo>
                    <a:pt x="324" y="656"/>
                  </a:lnTo>
                  <a:lnTo>
                    <a:pt x="309" y="672"/>
                  </a:lnTo>
                  <a:lnTo>
                    <a:pt x="295" y="689"/>
                  </a:lnTo>
                  <a:lnTo>
                    <a:pt x="278" y="705"/>
                  </a:lnTo>
                  <a:lnTo>
                    <a:pt x="259" y="718"/>
                  </a:lnTo>
                  <a:lnTo>
                    <a:pt x="239" y="731"/>
                  </a:lnTo>
                  <a:lnTo>
                    <a:pt x="173" y="769"/>
                  </a:lnTo>
                  <a:lnTo>
                    <a:pt x="120" y="801"/>
                  </a:lnTo>
                  <a:lnTo>
                    <a:pt x="78" y="830"/>
                  </a:lnTo>
                  <a:lnTo>
                    <a:pt x="45" y="855"/>
                  </a:lnTo>
                  <a:lnTo>
                    <a:pt x="23" y="875"/>
                  </a:lnTo>
                  <a:lnTo>
                    <a:pt x="8" y="894"/>
                  </a:lnTo>
                  <a:lnTo>
                    <a:pt x="1" y="910"/>
                  </a:lnTo>
                  <a:lnTo>
                    <a:pt x="0" y="924"/>
                  </a:lnTo>
                  <a:lnTo>
                    <a:pt x="3" y="937"/>
                  </a:lnTo>
                  <a:lnTo>
                    <a:pt x="11" y="950"/>
                  </a:lnTo>
                  <a:lnTo>
                    <a:pt x="22" y="962"/>
                  </a:lnTo>
                  <a:lnTo>
                    <a:pt x="34" y="975"/>
                  </a:lnTo>
                  <a:lnTo>
                    <a:pt x="47" y="989"/>
                  </a:lnTo>
                  <a:lnTo>
                    <a:pt x="61" y="1004"/>
                  </a:lnTo>
                  <a:lnTo>
                    <a:pt x="72" y="1021"/>
                  </a:lnTo>
                  <a:lnTo>
                    <a:pt x="82" y="1041"/>
                  </a:lnTo>
                  <a:lnTo>
                    <a:pt x="94" y="1041"/>
                  </a:lnTo>
                  <a:lnTo>
                    <a:pt x="102" y="1042"/>
                  </a:lnTo>
                  <a:lnTo>
                    <a:pt x="107" y="1044"/>
                  </a:lnTo>
                  <a:lnTo>
                    <a:pt x="108" y="1047"/>
                  </a:lnTo>
                  <a:lnTo>
                    <a:pt x="107" y="1049"/>
                  </a:lnTo>
                  <a:lnTo>
                    <a:pt x="105" y="1052"/>
                  </a:lnTo>
                  <a:lnTo>
                    <a:pt x="104" y="1054"/>
                  </a:lnTo>
                  <a:lnTo>
                    <a:pt x="103" y="1058"/>
                  </a:lnTo>
                  <a:lnTo>
                    <a:pt x="120" y="1049"/>
                  </a:lnTo>
                  <a:lnTo>
                    <a:pt x="140" y="1038"/>
                  </a:lnTo>
                  <a:lnTo>
                    <a:pt x="163" y="1023"/>
                  </a:lnTo>
                  <a:lnTo>
                    <a:pt x="189" y="1005"/>
                  </a:lnTo>
                  <a:lnTo>
                    <a:pt x="217" y="988"/>
                  </a:lnTo>
                  <a:lnTo>
                    <a:pt x="247" y="968"/>
                  </a:lnTo>
                  <a:lnTo>
                    <a:pt x="277" y="946"/>
                  </a:lnTo>
                  <a:lnTo>
                    <a:pt x="309" y="925"/>
                  </a:lnTo>
                  <a:lnTo>
                    <a:pt x="342" y="905"/>
                  </a:lnTo>
                  <a:lnTo>
                    <a:pt x="373" y="886"/>
                  </a:lnTo>
                  <a:lnTo>
                    <a:pt x="404" y="867"/>
                  </a:lnTo>
                  <a:lnTo>
                    <a:pt x="434" y="852"/>
                  </a:lnTo>
                  <a:lnTo>
                    <a:pt x="462" y="838"/>
                  </a:lnTo>
                  <a:lnTo>
                    <a:pt x="488" y="828"/>
                  </a:lnTo>
                  <a:lnTo>
                    <a:pt x="511" y="822"/>
                  </a:lnTo>
                  <a:lnTo>
                    <a:pt x="531" y="819"/>
                  </a:lnTo>
                  <a:lnTo>
                    <a:pt x="533" y="812"/>
                  </a:lnTo>
                  <a:lnTo>
                    <a:pt x="538" y="804"/>
                  </a:lnTo>
                  <a:lnTo>
                    <a:pt x="545" y="795"/>
                  </a:lnTo>
                  <a:lnTo>
                    <a:pt x="554" y="786"/>
                  </a:lnTo>
                  <a:lnTo>
                    <a:pt x="562" y="779"/>
                  </a:lnTo>
                  <a:lnTo>
                    <a:pt x="572" y="773"/>
                  </a:lnTo>
                  <a:lnTo>
                    <a:pt x="581" y="768"/>
                  </a:lnTo>
                  <a:lnTo>
                    <a:pt x="589" y="767"/>
                  </a:lnTo>
                  <a:lnTo>
                    <a:pt x="586" y="760"/>
                  </a:lnTo>
                  <a:lnTo>
                    <a:pt x="580" y="752"/>
                  </a:lnTo>
                  <a:lnTo>
                    <a:pt x="574" y="746"/>
                  </a:lnTo>
                  <a:lnTo>
                    <a:pt x="570" y="739"/>
                  </a:lnTo>
                  <a:lnTo>
                    <a:pt x="595" y="725"/>
                  </a:lnTo>
                  <a:lnTo>
                    <a:pt x="613" y="706"/>
                  </a:lnTo>
                  <a:lnTo>
                    <a:pt x="625" y="686"/>
                  </a:lnTo>
                  <a:lnTo>
                    <a:pt x="634" y="664"/>
                  </a:lnTo>
                  <a:lnTo>
                    <a:pt x="640" y="642"/>
                  </a:lnTo>
                  <a:lnTo>
                    <a:pt x="647" y="621"/>
                  </a:lnTo>
                  <a:lnTo>
                    <a:pt x="656" y="601"/>
                  </a:lnTo>
                  <a:lnTo>
                    <a:pt x="668" y="583"/>
                  </a:lnTo>
                  <a:lnTo>
                    <a:pt x="704" y="6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5" name="Freeform 115"/>
            <p:cNvSpPr>
              <a:spLocks/>
            </p:cNvSpPr>
            <p:nvPr/>
          </p:nvSpPr>
          <p:spPr bwMode="auto">
            <a:xfrm>
              <a:off x="3798" y="2401"/>
              <a:ext cx="99" cy="61"/>
            </a:xfrm>
            <a:custGeom>
              <a:avLst/>
              <a:gdLst>
                <a:gd name="T0" fmla="*/ 100 w 382"/>
                <a:gd name="T1" fmla="*/ 44 h 233"/>
                <a:gd name="T2" fmla="*/ 79 w 382"/>
                <a:gd name="T3" fmla="*/ 54 h 233"/>
                <a:gd name="T4" fmla="*/ 59 w 382"/>
                <a:gd name="T5" fmla="*/ 70 h 233"/>
                <a:gd name="T6" fmla="*/ 39 w 382"/>
                <a:gd name="T7" fmla="*/ 91 h 233"/>
                <a:gd name="T8" fmla="*/ 21 w 382"/>
                <a:gd name="T9" fmla="*/ 116 h 233"/>
                <a:gd name="T10" fmla="*/ 7 w 382"/>
                <a:gd name="T11" fmla="*/ 146 h 233"/>
                <a:gd name="T12" fmla="*/ 1 w 382"/>
                <a:gd name="T13" fmla="*/ 178 h 233"/>
                <a:gd name="T14" fmla="*/ 1 w 382"/>
                <a:gd name="T15" fmla="*/ 214 h 233"/>
                <a:gd name="T16" fmla="*/ 7 w 382"/>
                <a:gd name="T17" fmla="*/ 226 h 233"/>
                <a:gd name="T18" fmla="*/ 25 w 382"/>
                <a:gd name="T19" fmla="*/ 198 h 233"/>
                <a:gd name="T20" fmla="*/ 50 w 382"/>
                <a:gd name="T21" fmla="*/ 163 h 233"/>
                <a:gd name="T22" fmla="*/ 68 w 382"/>
                <a:gd name="T23" fmla="*/ 136 h 233"/>
                <a:gd name="T24" fmla="*/ 72 w 382"/>
                <a:gd name="T25" fmla="*/ 132 h 233"/>
                <a:gd name="T26" fmla="*/ 78 w 382"/>
                <a:gd name="T27" fmla="*/ 139 h 233"/>
                <a:gd name="T28" fmla="*/ 84 w 382"/>
                <a:gd name="T29" fmla="*/ 147 h 233"/>
                <a:gd name="T30" fmla="*/ 90 w 382"/>
                <a:gd name="T31" fmla="*/ 157 h 233"/>
                <a:gd name="T32" fmla="*/ 103 w 382"/>
                <a:gd name="T33" fmla="*/ 165 h 233"/>
                <a:gd name="T34" fmla="*/ 119 w 382"/>
                <a:gd name="T35" fmla="*/ 172 h 233"/>
                <a:gd name="T36" fmla="*/ 126 w 382"/>
                <a:gd name="T37" fmla="*/ 183 h 233"/>
                <a:gd name="T38" fmla="*/ 128 w 382"/>
                <a:gd name="T39" fmla="*/ 195 h 233"/>
                <a:gd name="T40" fmla="*/ 149 w 382"/>
                <a:gd name="T41" fmla="*/ 188 h 233"/>
                <a:gd name="T42" fmla="*/ 188 w 382"/>
                <a:gd name="T43" fmla="*/ 165 h 233"/>
                <a:gd name="T44" fmla="*/ 223 w 382"/>
                <a:gd name="T45" fmla="*/ 139 h 233"/>
                <a:gd name="T46" fmla="*/ 255 w 382"/>
                <a:gd name="T47" fmla="*/ 114 h 233"/>
                <a:gd name="T48" fmla="*/ 284 w 382"/>
                <a:gd name="T49" fmla="*/ 91 h 233"/>
                <a:gd name="T50" fmla="*/ 312 w 382"/>
                <a:gd name="T51" fmla="*/ 72 h 233"/>
                <a:gd name="T52" fmla="*/ 340 w 382"/>
                <a:gd name="T53" fmla="*/ 60 h 233"/>
                <a:gd name="T54" fmla="*/ 367 w 382"/>
                <a:gd name="T55" fmla="*/ 55 h 233"/>
                <a:gd name="T56" fmla="*/ 379 w 382"/>
                <a:gd name="T57" fmla="*/ 51 h 233"/>
                <a:gd name="T58" fmla="*/ 364 w 382"/>
                <a:gd name="T59" fmla="*/ 39 h 233"/>
                <a:gd name="T60" fmla="*/ 356 w 382"/>
                <a:gd name="T61" fmla="*/ 31 h 233"/>
                <a:gd name="T62" fmla="*/ 339 w 382"/>
                <a:gd name="T63" fmla="*/ 25 h 233"/>
                <a:gd name="T64" fmla="*/ 314 w 382"/>
                <a:gd name="T65" fmla="*/ 16 h 233"/>
                <a:gd name="T66" fmla="*/ 282 w 382"/>
                <a:gd name="T67" fmla="*/ 7 h 233"/>
                <a:gd name="T68" fmla="*/ 246 w 382"/>
                <a:gd name="T69" fmla="*/ 1 h 233"/>
                <a:gd name="T70" fmla="*/ 207 w 382"/>
                <a:gd name="T71" fmla="*/ 0 h 233"/>
                <a:gd name="T72" fmla="*/ 167 w 382"/>
                <a:gd name="T73" fmla="*/ 7 h 233"/>
                <a:gd name="T74" fmla="*/ 128 w 382"/>
                <a:gd name="T75" fmla="*/ 26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82" h="233">
                  <a:moveTo>
                    <a:pt x="109" y="41"/>
                  </a:moveTo>
                  <a:lnTo>
                    <a:pt x="100" y="44"/>
                  </a:lnTo>
                  <a:lnTo>
                    <a:pt x="90" y="49"/>
                  </a:lnTo>
                  <a:lnTo>
                    <a:pt x="79" y="54"/>
                  </a:lnTo>
                  <a:lnTo>
                    <a:pt x="69" y="62"/>
                  </a:lnTo>
                  <a:lnTo>
                    <a:pt x="59" y="70"/>
                  </a:lnTo>
                  <a:lnTo>
                    <a:pt x="49" y="80"/>
                  </a:lnTo>
                  <a:lnTo>
                    <a:pt x="39" y="91"/>
                  </a:lnTo>
                  <a:lnTo>
                    <a:pt x="30" y="103"/>
                  </a:lnTo>
                  <a:lnTo>
                    <a:pt x="21" y="116"/>
                  </a:lnTo>
                  <a:lnTo>
                    <a:pt x="14" y="130"/>
                  </a:lnTo>
                  <a:lnTo>
                    <a:pt x="7" y="146"/>
                  </a:lnTo>
                  <a:lnTo>
                    <a:pt x="3" y="161"/>
                  </a:lnTo>
                  <a:lnTo>
                    <a:pt x="1" y="178"/>
                  </a:lnTo>
                  <a:lnTo>
                    <a:pt x="0" y="196"/>
                  </a:lnTo>
                  <a:lnTo>
                    <a:pt x="1" y="214"/>
                  </a:lnTo>
                  <a:lnTo>
                    <a:pt x="4" y="233"/>
                  </a:lnTo>
                  <a:lnTo>
                    <a:pt x="7" y="226"/>
                  </a:lnTo>
                  <a:lnTo>
                    <a:pt x="14" y="214"/>
                  </a:lnTo>
                  <a:lnTo>
                    <a:pt x="25" y="198"/>
                  </a:lnTo>
                  <a:lnTo>
                    <a:pt x="38" y="180"/>
                  </a:lnTo>
                  <a:lnTo>
                    <a:pt x="50" y="163"/>
                  </a:lnTo>
                  <a:lnTo>
                    <a:pt x="61" y="148"/>
                  </a:lnTo>
                  <a:lnTo>
                    <a:pt x="68" y="136"/>
                  </a:lnTo>
                  <a:lnTo>
                    <a:pt x="71" y="129"/>
                  </a:lnTo>
                  <a:lnTo>
                    <a:pt x="72" y="132"/>
                  </a:lnTo>
                  <a:lnTo>
                    <a:pt x="74" y="136"/>
                  </a:lnTo>
                  <a:lnTo>
                    <a:pt x="78" y="139"/>
                  </a:lnTo>
                  <a:lnTo>
                    <a:pt x="81" y="142"/>
                  </a:lnTo>
                  <a:lnTo>
                    <a:pt x="84" y="147"/>
                  </a:lnTo>
                  <a:lnTo>
                    <a:pt x="88" y="152"/>
                  </a:lnTo>
                  <a:lnTo>
                    <a:pt x="90" y="157"/>
                  </a:lnTo>
                  <a:lnTo>
                    <a:pt x="91" y="163"/>
                  </a:lnTo>
                  <a:lnTo>
                    <a:pt x="103" y="165"/>
                  </a:lnTo>
                  <a:lnTo>
                    <a:pt x="112" y="168"/>
                  </a:lnTo>
                  <a:lnTo>
                    <a:pt x="119" y="172"/>
                  </a:lnTo>
                  <a:lnTo>
                    <a:pt x="123" y="178"/>
                  </a:lnTo>
                  <a:lnTo>
                    <a:pt x="126" y="183"/>
                  </a:lnTo>
                  <a:lnTo>
                    <a:pt x="127" y="190"/>
                  </a:lnTo>
                  <a:lnTo>
                    <a:pt x="128" y="195"/>
                  </a:lnTo>
                  <a:lnTo>
                    <a:pt x="128" y="199"/>
                  </a:lnTo>
                  <a:lnTo>
                    <a:pt x="149" y="188"/>
                  </a:lnTo>
                  <a:lnTo>
                    <a:pt x="169" y="177"/>
                  </a:lnTo>
                  <a:lnTo>
                    <a:pt x="188" y="165"/>
                  </a:lnTo>
                  <a:lnTo>
                    <a:pt x="206" y="152"/>
                  </a:lnTo>
                  <a:lnTo>
                    <a:pt x="223" y="139"/>
                  </a:lnTo>
                  <a:lnTo>
                    <a:pt x="239" y="127"/>
                  </a:lnTo>
                  <a:lnTo>
                    <a:pt x="255" y="114"/>
                  </a:lnTo>
                  <a:lnTo>
                    <a:pt x="269" y="102"/>
                  </a:lnTo>
                  <a:lnTo>
                    <a:pt x="284" y="91"/>
                  </a:lnTo>
                  <a:lnTo>
                    <a:pt x="298" y="81"/>
                  </a:lnTo>
                  <a:lnTo>
                    <a:pt x="312" y="72"/>
                  </a:lnTo>
                  <a:lnTo>
                    <a:pt x="326" y="65"/>
                  </a:lnTo>
                  <a:lnTo>
                    <a:pt x="340" y="60"/>
                  </a:lnTo>
                  <a:lnTo>
                    <a:pt x="353" y="56"/>
                  </a:lnTo>
                  <a:lnTo>
                    <a:pt x="367" y="55"/>
                  </a:lnTo>
                  <a:lnTo>
                    <a:pt x="382" y="58"/>
                  </a:lnTo>
                  <a:lnTo>
                    <a:pt x="379" y="51"/>
                  </a:lnTo>
                  <a:lnTo>
                    <a:pt x="372" y="44"/>
                  </a:lnTo>
                  <a:lnTo>
                    <a:pt x="364" y="39"/>
                  </a:lnTo>
                  <a:lnTo>
                    <a:pt x="361" y="32"/>
                  </a:lnTo>
                  <a:lnTo>
                    <a:pt x="356" y="31"/>
                  </a:lnTo>
                  <a:lnTo>
                    <a:pt x="349" y="29"/>
                  </a:lnTo>
                  <a:lnTo>
                    <a:pt x="339" y="25"/>
                  </a:lnTo>
                  <a:lnTo>
                    <a:pt x="327" y="21"/>
                  </a:lnTo>
                  <a:lnTo>
                    <a:pt x="314" y="16"/>
                  </a:lnTo>
                  <a:lnTo>
                    <a:pt x="298" y="12"/>
                  </a:lnTo>
                  <a:lnTo>
                    <a:pt x="282" y="7"/>
                  </a:lnTo>
                  <a:lnTo>
                    <a:pt x="264" y="3"/>
                  </a:lnTo>
                  <a:lnTo>
                    <a:pt x="246" y="1"/>
                  </a:lnTo>
                  <a:lnTo>
                    <a:pt x="226" y="0"/>
                  </a:lnTo>
                  <a:lnTo>
                    <a:pt x="207" y="0"/>
                  </a:lnTo>
                  <a:lnTo>
                    <a:pt x="187" y="2"/>
                  </a:lnTo>
                  <a:lnTo>
                    <a:pt x="167" y="7"/>
                  </a:lnTo>
                  <a:lnTo>
                    <a:pt x="147" y="15"/>
                  </a:lnTo>
                  <a:lnTo>
                    <a:pt x="128" y="26"/>
                  </a:lnTo>
                  <a:lnTo>
                    <a:pt x="109" y="4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6" name="Freeform 116"/>
            <p:cNvSpPr>
              <a:spLocks/>
            </p:cNvSpPr>
            <p:nvPr/>
          </p:nvSpPr>
          <p:spPr bwMode="auto">
            <a:xfrm>
              <a:off x="3802" y="2423"/>
              <a:ext cx="121" cy="99"/>
            </a:xfrm>
            <a:custGeom>
              <a:avLst/>
              <a:gdLst>
                <a:gd name="T0" fmla="*/ 376 w 470"/>
                <a:gd name="T1" fmla="*/ 331 h 380"/>
                <a:gd name="T2" fmla="*/ 388 w 470"/>
                <a:gd name="T3" fmla="*/ 322 h 380"/>
                <a:gd name="T4" fmla="*/ 396 w 470"/>
                <a:gd name="T5" fmla="*/ 316 h 380"/>
                <a:gd name="T6" fmla="*/ 394 w 470"/>
                <a:gd name="T7" fmla="*/ 308 h 380"/>
                <a:gd name="T8" fmla="*/ 427 w 470"/>
                <a:gd name="T9" fmla="*/ 294 h 380"/>
                <a:gd name="T10" fmla="*/ 431 w 470"/>
                <a:gd name="T11" fmla="*/ 260 h 380"/>
                <a:gd name="T12" fmla="*/ 440 w 470"/>
                <a:gd name="T13" fmla="*/ 228 h 380"/>
                <a:gd name="T14" fmla="*/ 453 w 470"/>
                <a:gd name="T15" fmla="*/ 197 h 380"/>
                <a:gd name="T16" fmla="*/ 464 w 470"/>
                <a:gd name="T17" fmla="*/ 165 h 380"/>
                <a:gd name="T18" fmla="*/ 469 w 470"/>
                <a:gd name="T19" fmla="*/ 133 h 380"/>
                <a:gd name="T20" fmla="*/ 468 w 470"/>
                <a:gd name="T21" fmla="*/ 102 h 380"/>
                <a:gd name="T22" fmla="*/ 455 w 470"/>
                <a:gd name="T23" fmla="*/ 70 h 380"/>
                <a:gd name="T24" fmla="*/ 427 w 470"/>
                <a:gd name="T25" fmla="*/ 37 h 380"/>
                <a:gd name="T26" fmla="*/ 424 w 470"/>
                <a:gd name="T27" fmla="*/ 48 h 380"/>
                <a:gd name="T28" fmla="*/ 417 w 470"/>
                <a:gd name="T29" fmla="*/ 57 h 380"/>
                <a:gd name="T30" fmla="*/ 410 w 470"/>
                <a:gd name="T31" fmla="*/ 65 h 380"/>
                <a:gd name="T32" fmla="*/ 407 w 470"/>
                <a:gd name="T33" fmla="*/ 72 h 380"/>
                <a:gd name="T34" fmla="*/ 388 w 470"/>
                <a:gd name="T35" fmla="*/ 58 h 380"/>
                <a:gd name="T36" fmla="*/ 386 w 470"/>
                <a:gd name="T37" fmla="*/ 45 h 380"/>
                <a:gd name="T38" fmla="*/ 394 w 470"/>
                <a:gd name="T39" fmla="*/ 32 h 380"/>
                <a:gd name="T40" fmla="*/ 407 w 470"/>
                <a:gd name="T41" fmla="*/ 18 h 380"/>
                <a:gd name="T42" fmla="*/ 385 w 470"/>
                <a:gd name="T43" fmla="*/ 7 h 380"/>
                <a:gd name="T44" fmla="*/ 365 w 470"/>
                <a:gd name="T45" fmla="*/ 26 h 380"/>
                <a:gd name="T46" fmla="*/ 328 w 470"/>
                <a:gd name="T47" fmla="*/ 52 h 380"/>
                <a:gd name="T48" fmla="*/ 281 w 470"/>
                <a:gd name="T49" fmla="*/ 81 h 380"/>
                <a:gd name="T50" fmla="*/ 229 w 470"/>
                <a:gd name="T51" fmla="*/ 110 h 380"/>
                <a:gd name="T52" fmla="*/ 176 w 470"/>
                <a:gd name="T53" fmla="*/ 135 h 380"/>
                <a:gd name="T54" fmla="*/ 128 w 470"/>
                <a:gd name="T55" fmla="*/ 155 h 380"/>
                <a:gd name="T56" fmla="*/ 91 w 470"/>
                <a:gd name="T57" fmla="*/ 168 h 380"/>
                <a:gd name="T58" fmla="*/ 80 w 470"/>
                <a:gd name="T59" fmla="*/ 176 h 380"/>
                <a:gd name="T60" fmla="*/ 96 w 470"/>
                <a:gd name="T61" fmla="*/ 192 h 380"/>
                <a:gd name="T62" fmla="*/ 118 w 470"/>
                <a:gd name="T63" fmla="*/ 209 h 380"/>
                <a:gd name="T64" fmla="*/ 134 w 470"/>
                <a:gd name="T65" fmla="*/ 224 h 380"/>
                <a:gd name="T66" fmla="*/ 175 w 470"/>
                <a:gd name="T67" fmla="*/ 240 h 380"/>
                <a:gd name="T68" fmla="*/ 162 w 470"/>
                <a:gd name="T69" fmla="*/ 252 h 380"/>
                <a:gd name="T70" fmla="*/ 148 w 470"/>
                <a:gd name="T71" fmla="*/ 263 h 380"/>
                <a:gd name="T72" fmla="*/ 135 w 470"/>
                <a:gd name="T73" fmla="*/ 276 h 380"/>
                <a:gd name="T74" fmla="*/ 122 w 470"/>
                <a:gd name="T75" fmla="*/ 288 h 380"/>
                <a:gd name="T76" fmla="*/ 97 w 470"/>
                <a:gd name="T77" fmla="*/ 260 h 380"/>
                <a:gd name="T78" fmla="*/ 81 w 470"/>
                <a:gd name="T79" fmla="*/ 230 h 380"/>
                <a:gd name="T80" fmla="*/ 65 w 470"/>
                <a:gd name="T81" fmla="*/ 200 h 380"/>
                <a:gd name="T82" fmla="*/ 41 w 470"/>
                <a:gd name="T83" fmla="*/ 171 h 380"/>
                <a:gd name="T84" fmla="*/ 10 w 470"/>
                <a:gd name="T85" fmla="*/ 213 h 380"/>
                <a:gd name="T86" fmla="*/ 33 w 470"/>
                <a:gd name="T87" fmla="*/ 251 h 380"/>
                <a:gd name="T88" fmla="*/ 61 w 470"/>
                <a:gd name="T89" fmla="*/ 291 h 380"/>
                <a:gd name="T90" fmla="*/ 96 w 470"/>
                <a:gd name="T91" fmla="*/ 329 h 380"/>
                <a:gd name="T92" fmla="*/ 137 w 470"/>
                <a:gd name="T93" fmla="*/ 359 h 380"/>
                <a:gd name="T94" fmla="*/ 190 w 470"/>
                <a:gd name="T95" fmla="*/ 377 h 380"/>
                <a:gd name="T96" fmla="*/ 251 w 470"/>
                <a:gd name="T97" fmla="*/ 378 h 380"/>
                <a:gd name="T98" fmla="*/ 327 w 470"/>
                <a:gd name="T99" fmla="*/ 357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70" h="380">
                  <a:moveTo>
                    <a:pt x="369" y="337"/>
                  </a:moveTo>
                  <a:lnTo>
                    <a:pt x="376" y="331"/>
                  </a:lnTo>
                  <a:lnTo>
                    <a:pt x="382" y="327"/>
                  </a:lnTo>
                  <a:lnTo>
                    <a:pt x="388" y="322"/>
                  </a:lnTo>
                  <a:lnTo>
                    <a:pt x="392" y="319"/>
                  </a:lnTo>
                  <a:lnTo>
                    <a:pt x="396" y="316"/>
                  </a:lnTo>
                  <a:lnTo>
                    <a:pt x="396" y="312"/>
                  </a:lnTo>
                  <a:lnTo>
                    <a:pt x="394" y="308"/>
                  </a:lnTo>
                  <a:lnTo>
                    <a:pt x="388" y="302"/>
                  </a:lnTo>
                  <a:lnTo>
                    <a:pt x="427" y="294"/>
                  </a:lnTo>
                  <a:lnTo>
                    <a:pt x="428" y="277"/>
                  </a:lnTo>
                  <a:lnTo>
                    <a:pt x="431" y="260"/>
                  </a:lnTo>
                  <a:lnTo>
                    <a:pt x="435" y="244"/>
                  </a:lnTo>
                  <a:lnTo>
                    <a:pt x="440" y="228"/>
                  </a:lnTo>
                  <a:lnTo>
                    <a:pt x="447" y="212"/>
                  </a:lnTo>
                  <a:lnTo>
                    <a:pt x="453" y="197"/>
                  </a:lnTo>
                  <a:lnTo>
                    <a:pt x="458" y="181"/>
                  </a:lnTo>
                  <a:lnTo>
                    <a:pt x="464" y="165"/>
                  </a:lnTo>
                  <a:lnTo>
                    <a:pt x="467" y="150"/>
                  </a:lnTo>
                  <a:lnTo>
                    <a:pt x="469" y="133"/>
                  </a:lnTo>
                  <a:lnTo>
                    <a:pt x="470" y="117"/>
                  </a:lnTo>
                  <a:lnTo>
                    <a:pt x="468" y="102"/>
                  </a:lnTo>
                  <a:lnTo>
                    <a:pt x="463" y="86"/>
                  </a:lnTo>
                  <a:lnTo>
                    <a:pt x="455" y="70"/>
                  </a:lnTo>
                  <a:lnTo>
                    <a:pt x="443" y="54"/>
                  </a:lnTo>
                  <a:lnTo>
                    <a:pt x="427" y="37"/>
                  </a:lnTo>
                  <a:lnTo>
                    <a:pt x="426" y="43"/>
                  </a:lnTo>
                  <a:lnTo>
                    <a:pt x="424" y="48"/>
                  </a:lnTo>
                  <a:lnTo>
                    <a:pt x="420" y="53"/>
                  </a:lnTo>
                  <a:lnTo>
                    <a:pt x="417" y="57"/>
                  </a:lnTo>
                  <a:lnTo>
                    <a:pt x="414" y="62"/>
                  </a:lnTo>
                  <a:lnTo>
                    <a:pt x="410" y="65"/>
                  </a:lnTo>
                  <a:lnTo>
                    <a:pt x="408" y="68"/>
                  </a:lnTo>
                  <a:lnTo>
                    <a:pt x="407" y="72"/>
                  </a:lnTo>
                  <a:lnTo>
                    <a:pt x="396" y="65"/>
                  </a:lnTo>
                  <a:lnTo>
                    <a:pt x="388" y="58"/>
                  </a:lnTo>
                  <a:lnTo>
                    <a:pt x="386" y="52"/>
                  </a:lnTo>
                  <a:lnTo>
                    <a:pt x="386" y="45"/>
                  </a:lnTo>
                  <a:lnTo>
                    <a:pt x="389" y="38"/>
                  </a:lnTo>
                  <a:lnTo>
                    <a:pt x="394" y="32"/>
                  </a:lnTo>
                  <a:lnTo>
                    <a:pt x="400" y="25"/>
                  </a:lnTo>
                  <a:lnTo>
                    <a:pt x="407" y="18"/>
                  </a:lnTo>
                  <a:lnTo>
                    <a:pt x="388" y="0"/>
                  </a:lnTo>
                  <a:lnTo>
                    <a:pt x="385" y="7"/>
                  </a:lnTo>
                  <a:lnTo>
                    <a:pt x="377" y="16"/>
                  </a:lnTo>
                  <a:lnTo>
                    <a:pt x="365" y="26"/>
                  </a:lnTo>
                  <a:lnTo>
                    <a:pt x="348" y="38"/>
                  </a:lnTo>
                  <a:lnTo>
                    <a:pt x="328" y="52"/>
                  </a:lnTo>
                  <a:lnTo>
                    <a:pt x="305" y="66"/>
                  </a:lnTo>
                  <a:lnTo>
                    <a:pt x="281" y="81"/>
                  </a:lnTo>
                  <a:lnTo>
                    <a:pt x="255" y="95"/>
                  </a:lnTo>
                  <a:lnTo>
                    <a:pt x="229" y="110"/>
                  </a:lnTo>
                  <a:lnTo>
                    <a:pt x="202" y="123"/>
                  </a:lnTo>
                  <a:lnTo>
                    <a:pt x="176" y="135"/>
                  </a:lnTo>
                  <a:lnTo>
                    <a:pt x="151" y="146"/>
                  </a:lnTo>
                  <a:lnTo>
                    <a:pt x="128" y="155"/>
                  </a:lnTo>
                  <a:lnTo>
                    <a:pt x="108" y="163"/>
                  </a:lnTo>
                  <a:lnTo>
                    <a:pt x="91" y="168"/>
                  </a:lnTo>
                  <a:lnTo>
                    <a:pt x="78" y="169"/>
                  </a:lnTo>
                  <a:lnTo>
                    <a:pt x="80" y="176"/>
                  </a:lnTo>
                  <a:lnTo>
                    <a:pt x="87" y="184"/>
                  </a:lnTo>
                  <a:lnTo>
                    <a:pt x="96" y="192"/>
                  </a:lnTo>
                  <a:lnTo>
                    <a:pt x="107" y="200"/>
                  </a:lnTo>
                  <a:lnTo>
                    <a:pt x="118" y="209"/>
                  </a:lnTo>
                  <a:lnTo>
                    <a:pt x="127" y="217"/>
                  </a:lnTo>
                  <a:lnTo>
                    <a:pt x="134" y="224"/>
                  </a:lnTo>
                  <a:lnTo>
                    <a:pt x="136" y="231"/>
                  </a:lnTo>
                  <a:lnTo>
                    <a:pt x="175" y="240"/>
                  </a:lnTo>
                  <a:lnTo>
                    <a:pt x="168" y="247"/>
                  </a:lnTo>
                  <a:lnTo>
                    <a:pt x="162" y="252"/>
                  </a:lnTo>
                  <a:lnTo>
                    <a:pt x="155" y="258"/>
                  </a:lnTo>
                  <a:lnTo>
                    <a:pt x="148" y="263"/>
                  </a:lnTo>
                  <a:lnTo>
                    <a:pt x="142" y="270"/>
                  </a:lnTo>
                  <a:lnTo>
                    <a:pt x="135" y="276"/>
                  </a:lnTo>
                  <a:lnTo>
                    <a:pt x="128" y="281"/>
                  </a:lnTo>
                  <a:lnTo>
                    <a:pt x="122" y="288"/>
                  </a:lnTo>
                  <a:lnTo>
                    <a:pt x="108" y="275"/>
                  </a:lnTo>
                  <a:lnTo>
                    <a:pt x="97" y="260"/>
                  </a:lnTo>
                  <a:lnTo>
                    <a:pt x="89" y="246"/>
                  </a:lnTo>
                  <a:lnTo>
                    <a:pt x="81" y="230"/>
                  </a:lnTo>
                  <a:lnTo>
                    <a:pt x="74" y="214"/>
                  </a:lnTo>
                  <a:lnTo>
                    <a:pt x="65" y="200"/>
                  </a:lnTo>
                  <a:lnTo>
                    <a:pt x="55" y="184"/>
                  </a:lnTo>
                  <a:lnTo>
                    <a:pt x="41" y="171"/>
                  </a:lnTo>
                  <a:lnTo>
                    <a:pt x="0" y="197"/>
                  </a:lnTo>
                  <a:lnTo>
                    <a:pt x="10" y="213"/>
                  </a:lnTo>
                  <a:lnTo>
                    <a:pt x="21" y="232"/>
                  </a:lnTo>
                  <a:lnTo>
                    <a:pt x="33" y="251"/>
                  </a:lnTo>
                  <a:lnTo>
                    <a:pt x="47" y="271"/>
                  </a:lnTo>
                  <a:lnTo>
                    <a:pt x="61" y="291"/>
                  </a:lnTo>
                  <a:lnTo>
                    <a:pt x="78" y="311"/>
                  </a:lnTo>
                  <a:lnTo>
                    <a:pt x="96" y="329"/>
                  </a:lnTo>
                  <a:lnTo>
                    <a:pt x="116" y="346"/>
                  </a:lnTo>
                  <a:lnTo>
                    <a:pt x="137" y="359"/>
                  </a:lnTo>
                  <a:lnTo>
                    <a:pt x="162" y="370"/>
                  </a:lnTo>
                  <a:lnTo>
                    <a:pt x="190" y="377"/>
                  </a:lnTo>
                  <a:lnTo>
                    <a:pt x="219" y="380"/>
                  </a:lnTo>
                  <a:lnTo>
                    <a:pt x="251" y="378"/>
                  </a:lnTo>
                  <a:lnTo>
                    <a:pt x="288" y="370"/>
                  </a:lnTo>
                  <a:lnTo>
                    <a:pt x="327" y="357"/>
                  </a:lnTo>
                  <a:lnTo>
                    <a:pt x="369" y="3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7" name="Freeform 117"/>
            <p:cNvSpPr>
              <a:spLocks/>
            </p:cNvSpPr>
            <p:nvPr/>
          </p:nvSpPr>
          <p:spPr bwMode="auto">
            <a:xfrm>
              <a:off x="3971" y="2536"/>
              <a:ext cx="25" cy="62"/>
            </a:xfrm>
            <a:custGeom>
              <a:avLst/>
              <a:gdLst>
                <a:gd name="T0" fmla="*/ 65 w 99"/>
                <a:gd name="T1" fmla="*/ 140 h 239"/>
                <a:gd name="T2" fmla="*/ 64 w 99"/>
                <a:gd name="T3" fmla="*/ 149 h 239"/>
                <a:gd name="T4" fmla="*/ 62 w 99"/>
                <a:gd name="T5" fmla="*/ 161 h 239"/>
                <a:gd name="T6" fmla="*/ 57 w 99"/>
                <a:gd name="T7" fmla="*/ 175 h 239"/>
                <a:gd name="T8" fmla="*/ 53 w 99"/>
                <a:gd name="T9" fmla="*/ 189 h 239"/>
                <a:gd name="T10" fmla="*/ 47 w 99"/>
                <a:gd name="T11" fmla="*/ 204 h 239"/>
                <a:gd name="T12" fmla="*/ 41 w 99"/>
                <a:gd name="T13" fmla="*/ 218 h 239"/>
                <a:gd name="T14" fmla="*/ 33 w 99"/>
                <a:gd name="T15" fmla="*/ 230 h 239"/>
                <a:gd name="T16" fmla="*/ 26 w 99"/>
                <a:gd name="T17" fmla="*/ 239 h 239"/>
                <a:gd name="T18" fmla="*/ 19 w 99"/>
                <a:gd name="T19" fmla="*/ 228 h 239"/>
                <a:gd name="T20" fmla="*/ 14 w 99"/>
                <a:gd name="T21" fmla="*/ 216 h 239"/>
                <a:gd name="T22" fmla="*/ 8 w 99"/>
                <a:gd name="T23" fmla="*/ 203 h 239"/>
                <a:gd name="T24" fmla="*/ 5 w 99"/>
                <a:gd name="T25" fmla="*/ 187 h 239"/>
                <a:gd name="T26" fmla="*/ 3 w 99"/>
                <a:gd name="T27" fmla="*/ 169 h 239"/>
                <a:gd name="T28" fmla="*/ 0 w 99"/>
                <a:gd name="T29" fmla="*/ 152 h 239"/>
                <a:gd name="T30" fmla="*/ 0 w 99"/>
                <a:gd name="T31" fmla="*/ 134 h 239"/>
                <a:gd name="T32" fmla="*/ 2 w 99"/>
                <a:gd name="T33" fmla="*/ 115 h 239"/>
                <a:gd name="T34" fmla="*/ 4 w 99"/>
                <a:gd name="T35" fmla="*/ 97 h 239"/>
                <a:gd name="T36" fmla="*/ 8 w 99"/>
                <a:gd name="T37" fmla="*/ 79 h 239"/>
                <a:gd name="T38" fmla="*/ 14 w 99"/>
                <a:gd name="T39" fmla="*/ 61 h 239"/>
                <a:gd name="T40" fmla="*/ 20 w 99"/>
                <a:gd name="T41" fmla="*/ 46 h 239"/>
                <a:gd name="T42" fmla="*/ 29 w 99"/>
                <a:gd name="T43" fmla="*/ 31 h 239"/>
                <a:gd name="T44" fmla="*/ 39 w 99"/>
                <a:gd name="T45" fmla="*/ 18 h 239"/>
                <a:gd name="T46" fmla="*/ 52 w 99"/>
                <a:gd name="T47" fmla="*/ 8 h 239"/>
                <a:gd name="T48" fmla="*/ 65 w 99"/>
                <a:gd name="T49" fmla="*/ 0 h 239"/>
                <a:gd name="T50" fmla="*/ 87 w 99"/>
                <a:gd name="T51" fmla="*/ 15 h 239"/>
                <a:gd name="T52" fmla="*/ 97 w 99"/>
                <a:gd name="T53" fmla="*/ 30 h 239"/>
                <a:gd name="T54" fmla="*/ 99 w 99"/>
                <a:gd name="T55" fmla="*/ 48 h 239"/>
                <a:gd name="T56" fmla="*/ 94 w 99"/>
                <a:gd name="T57" fmla="*/ 67 h 239"/>
                <a:gd name="T58" fmla="*/ 85 w 99"/>
                <a:gd name="T59" fmla="*/ 86 h 239"/>
                <a:gd name="T60" fmla="*/ 76 w 99"/>
                <a:gd name="T61" fmla="*/ 105 h 239"/>
                <a:gd name="T62" fmla="*/ 68 w 99"/>
                <a:gd name="T63" fmla="*/ 124 h 239"/>
                <a:gd name="T64" fmla="*/ 65 w 99"/>
                <a:gd name="T65" fmla="*/ 14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9" h="239">
                  <a:moveTo>
                    <a:pt x="65" y="140"/>
                  </a:moveTo>
                  <a:lnTo>
                    <a:pt x="64" y="149"/>
                  </a:lnTo>
                  <a:lnTo>
                    <a:pt x="62" y="161"/>
                  </a:lnTo>
                  <a:lnTo>
                    <a:pt x="57" y="175"/>
                  </a:lnTo>
                  <a:lnTo>
                    <a:pt x="53" y="189"/>
                  </a:lnTo>
                  <a:lnTo>
                    <a:pt x="47" y="204"/>
                  </a:lnTo>
                  <a:lnTo>
                    <a:pt x="41" y="218"/>
                  </a:lnTo>
                  <a:lnTo>
                    <a:pt x="33" y="230"/>
                  </a:lnTo>
                  <a:lnTo>
                    <a:pt x="26" y="239"/>
                  </a:lnTo>
                  <a:lnTo>
                    <a:pt x="19" y="228"/>
                  </a:lnTo>
                  <a:lnTo>
                    <a:pt x="14" y="216"/>
                  </a:lnTo>
                  <a:lnTo>
                    <a:pt x="8" y="203"/>
                  </a:lnTo>
                  <a:lnTo>
                    <a:pt x="5" y="187"/>
                  </a:lnTo>
                  <a:lnTo>
                    <a:pt x="3" y="169"/>
                  </a:lnTo>
                  <a:lnTo>
                    <a:pt x="0" y="152"/>
                  </a:lnTo>
                  <a:lnTo>
                    <a:pt x="0" y="134"/>
                  </a:lnTo>
                  <a:lnTo>
                    <a:pt x="2" y="115"/>
                  </a:lnTo>
                  <a:lnTo>
                    <a:pt x="4" y="97"/>
                  </a:lnTo>
                  <a:lnTo>
                    <a:pt x="8" y="79"/>
                  </a:lnTo>
                  <a:lnTo>
                    <a:pt x="14" y="61"/>
                  </a:lnTo>
                  <a:lnTo>
                    <a:pt x="20" y="46"/>
                  </a:lnTo>
                  <a:lnTo>
                    <a:pt x="29" y="31"/>
                  </a:lnTo>
                  <a:lnTo>
                    <a:pt x="39" y="18"/>
                  </a:lnTo>
                  <a:lnTo>
                    <a:pt x="52" y="8"/>
                  </a:lnTo>
                  <a:lnTo>
                    <a:pt x="65" y="0"/>
                  </a:lnTo>
                  <a:lnTo>
                    <a:pt x="87" y="15"/>
                  </a:lnTo>
                  <a:lnTo>
                    <a:pt x="97" y="30"/>
                  </a:lnTo>
                  <a:lnTo>
                    <a:pt x="99" y="48"/>
                  </a:lnTo>
                  <a:lnTo>
                    <a:pt x="94" y="67"/>
                  </a:lnTo>
                  <a:lnTo>
                    <a:pt x="85" y="86"/>
                  </a:lnTo>
                  <a:lnTo>
                    <a:pt x="76" y="105"/>
                  </a:lnTo>
                  <a:lnTo>
                    <a:pt x="68" y="124"/>
                  </a:lnTo>
                  <a:lnTo>
                    <a:pt x="65" y="1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8" name="Freeform 118"/>
            <p:cNvSpPr>
              <a:spLocks/>
            </p:cNvSpPr>
            <p:nvPr/>
          </p:nvSpPr>
          <p:spPr bwMode="auto">
            <a:xfrm>
              <a:off x="3969" y="3053"/>
              <a:ext cx="48" cy="32"/>
            </a:xfrm>
            <a:custGeom>
              <a:avLst/>
              <a:gdLst>
                <a:gd name="T0" fmla="*/ 186 w 186"/>
                <a:gd name="T1" fmla="*/ 77 h 122"/>
                <a:gd name="T2" fmla="*/ 179 w 186"/>
                <a:gd name="T3" fmla="*/ 83 h 122"/>
                <a:gd name="T4" fmla="*/ 178 w 186"/>
                <a:gd name="T5" fmla="*/ 85 h 122"/>
                <a:gd name="T6" fmla="*/ 179 w 186"/>
                <a:gd name="T7" fmla="*/ 87 h 122"/>
                <a:gd name="T8" fmla="*/ 186 w 186"/>
                <a:gd name="T9" fmla="*/ 93 h 122"/>
                <a:gd name="T10" fmla="*/ 171 w 186"/>
                <a:gd name="T11" fmla="*/ 104 h 122"/>
                <a:gd name="T12" fmla="*/ 155 w 186"/>
                <a:gd name="T13" fmla="*/ 112 h 122"/>
                <a:gd name="T14" fmla="*/ 138 w 186"/>
                <a:gd name="T15" fmla="*/ 117 h 122"/>
                <a:gd name="T16" fmla="*/ 119 w 186"/>
                <a:gd name="T17" fmla="*/ 121 h 122"/>
                <a:gd name="T18" fmla="*/ 101 w 186"/>
                <a:gd name="T19" fmla="*/ 122 h 122"/>
                <a:gd name="T20" fmla="*/ 82 w 186"/>
                <a:gd name="T21" fmla="*/ 120 h 122"/>
                <a:gd name="T22" fmla="*/ 64 w 186"/>
                <a:gd name="T23" fmla="*/ 117 h 122"/>
                <a:gd name="T24" fmla="*/ 48 w 186"/>
                <a:gd name="T25" fmla="*/ 112 h 122"/>
                <a:gd name="T26" fmla="*/ 33 w 186"/>
                <a:gd name="T27" fmla="*/ 106 h 122"/>
                <a:gd name="T28" fmla="*/ 20 w 186"/>
                <a:gd name="T29" fmla="*/ 99 h 122"/>
                <a:gd name="T30" fmla="*/ 10 w 186"/>
                <a:gd name="T31" fmla="*/ 90 h 122"/>
                <a:gd name="T32" fmla="*/ 3 w 186"/>
                <a:gd name="T33" fmla="*/ 80 h 122"/>
                <a:gd name="T34" fmla="*/ 0 w 186"/>
                <a:gd name="T35" fmla="*/ 68 h 122"/>
                <a:gd name="T36" fmla="*/ 1 w 186"/>
                <a:gd name="T37" fmla="*/ 57 h 122"/>
                <a:gd name="T38" fmla="*/ 6 w 186"/>
                <a:gd name="T39" fmla="*/ 46 h 122"/>
                <a:gd name="T40" fmla="*/ 17 w 186"/>
                <a:gd name="T41" fmla="*/ 34 h 122"/>
                <a:gd name="T42" fmla="*/ 26 w 186"/>
                <a:gd name="T43" fmla="*/ 42 h 122"/>
                <a:gd name="T44" fmla="*/ 36 w 186"/>
                <a:gd name="T45" fmla="*/ 50 h 122"/>
                <a:gd name="T46" fmla="*/ 45 w 186"/>
                <a:gd name="T47" fmla="*/ 57 h 122"/>
                <a:gd name="T48" fmla="*/ 55 w 186"/>
                <a:gd name="T49" fmla="*/ 65 h 122"/>
                <a:gd name="T50" fmla="*/ 65 w 186"/>
                <a:gd name="T51" fmla="*/ 73 h 122"/>
                <a:gd name="T52" fmla="*/ 77 w 186"/>
                <a:gd name="T53" fmla="*/ 80 h 122"/>
                <a:gd name="T54" fmla="*/ 89 w 186"/>
                <a:gd name="T55" fmla="*/ 86 h 122"/>
                <a:gd name="T56" fmla="*/ 102 w 186"/>
                <a:gd name="T57" fmla="*/ 93 h 122"/>
                <a:gd name="T58" fmla="*/ 118 w 186"/>
                <a:gd name="T59" fmla="*/ 84 h 122"/>
                <a:gd name="T60" fmla="*/ 129 w 186"/>
                <a:gd name="T61" fmla="*/ 73 h 122"/>
                <a:gd name="T62" fmla="*/ 136 w 186"/>
                <a:gd name="T63" fmla="*/ 62 h 122"/>
                <a:gd name="T64" fmla="*/ 141 w 186"/>
                <a:gd name="T65" fmla="*/ 48 h 122"/>
                <a:gd name="T66" fmla="*/ 146 w 186"/>
                <a:gd name="T67" fmla="*/ 36 h 122"/>
                <a:gd name="T68" fmla="*/ 150 w 186"/>
                <a:gd name="T69" fmla="*/ 23 h 122"/>
                <a:gd name="T70" fmla="*/ 155 w 186"/>
                <a:gd name="T71" fmla="*/ 12 h 122"/>
                <a:gd name="T72" fmla="*/ 162 w 186"/>
                <a:gd name="T73" fmla="*/ 0 h 122"/>
                <a:gd name="T74" fmla="*/ 167 w 186"/>
                <a:gd name="T75" fmla="*/ 7 h 122"/>
                <a:gd name="T76" fmla="*/ 171 w 186"/>
                <a:gd name="T77" fmla="*/ 16 h 122"/>
                <a:gd name="T78" fmla="*/ 175 w 186"/>
                <a:gd name="T79" fmla="*/ 26 h 122"/>
                <a:gd name="T80" fmla="*/ 179 w 186"/>
                <a:gd name="T81" fmla="*/ 37 h 122"/>
                <a:gd name="T82" fmla="*/ 181 w 186"/>
                <a:gd name="T83" fmla="*/ 47 h 122"/>
                <a:gd name="T84" fmla="*/ 184 w 186"/>
                <a:gd name="T85" fmla="*/ 58 h 122"/>
                <a:gd name="T86" fmla="*/ 186 w 186"/>
                <a:gd name="T87" fmla="*/ 68 h 122"/>
                <a:gd name="T88" fmla="*/ 186 w 186"/>
                <a:gd name="T89" fmla="*/ 77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6" h="122">
                  <a:moveTo>
                    <a:pt x="186" y="77"/>
                  </a:moveTo>
                  <a:lnTo>
                    <a:pt x="179" y="83"/>
                  </a:lnTo>
                  <a:lnTo>
                    <a:pt x="178" y="85"/>
                  </a:lnTo>
                  <a:lnTo>
                    <a:pt x="179" y="87"/>
                  </a:lnTo>
                  <a:lnTo>
                    <a:pt x="186" y="93"/>
                  </a:lnTo>
                  <a:lnTo>
                    <a:pt x="171" y="104"/>
                  </a:lnTo>
                  <a:lnTo>
                    <a:pt x="155" y="112"/>
                  </a:lnTo>
                  <a:lnTo>
                    <a:pt x="138" y="117"/>
                  </a:lnTo>
                  <a:lnTo>
                    <a:pt x="119" y="121"/>
                  </a:lnTo>
                  <a:lnTo>
                    <a:pt x="101" y="122"/>
                  </a:lnTo>
                  <a:lnTo>
                    <a:pt x="82" y="120"/>
                  </a:lnTo>
                  <a:lnTo>
                    <a:pt x="64" y="117"/>
                  </a:lnTo>
                  <a:lnTo>
                    <a:pt x="48" y="112"/>
                  </a:lnTo>
                  <a:lnTo>
                    <a:pt x="33" y="106"/>
                  </a:lnTo>
                  <a:lnTo>
                    <a:pt x="20" y="99"/>
                  </a:lnTo>
                  <a:lnTo>
                    <a:pt x="10" y="90"/>
                  </a:lnTo>
                  <a:lnTo>
                    <a:pt x="3" y="80"/>
                  </a:lnTo>
                  <a:lnTo>
                    <a:pt x="0" y="68"/>
                  </a:lnTo>
                  <a:lnTo>
                    <a:pt x="1" y="57"/>
                  </a:lnTo>
                  <a:lnTo>
                    <a:pt x="6" y="46"/>
                  </a:lnTo>
                  <a:lnTo>
                    <a:pt x="17" y="34"/>
                  </a:lnTo>
                  <a:lnTo>
                    <a:pt x="26" y="42"/>
                  </a:lnTo>
                  <a:lnTo>
                    <a:pt x="36" y="50"/>
                  </a:lnTo>
                  <a:lnTo>
                    <a:pt x="45" y="57"/>
                  </a:lnTo>
                  <a:lnTo>
                    <a:pt x="55" y="65"/>
                  </a:lnTo>
                  <a:lnTo>
                    <a:pt x="65" y="73"/>
                  </a:lnTo>
                  <a:lnTo>
                    <a:pt x="77" y="80"/>
                  </a:lnTo>
                  <a:lnTo>
                    <a:pt x="89" y="86"/>
                  </a:lnTo>
                  <a:lnTo>
                    <a:pt x="102" y="93"/>
                  </a:lnTo>
                  <a:lnTo>
                    <a:pt x="118" y="84"/>
                  </a:lnTo>
                  <a:lnTo>
                    <a:pt x="129" y="73"/>
                  </a:lnTo>
                  <a:lnTo>
                    <a:pt x="136" y="62"/>
                  </a:lnTo>
                  <a:lnTo>
                    <a:pt x="141" y="48"/>
                  </a:lnTo>
                  <a:lnTo>
                    <a:pt x="146" y="36"/>
                  </a:lnTo>
                  <a:lnTo>
                    <a:pt x="150" y="23"/>
                  </a:lnTo>
                  <a:lnTo>
                    <a:pt x="155" y="12"/>
                  </a:lnTo>
                  <a:lnTo>
                    <a:pt x="162" y="0"/>
                  </a:lnTo>
                  <a:lnTo>
                    <a:pt x="167" y="7"/>
                  </a:lnTo>
                  <a:lnTo>
                    <a:pt x="171" y="16"/>
                  </a:lnTo>
                  <a:lnTo>
                    <a:pt x="175" y="26"/>
                  </a:lnTo>
                  <a:lnTo>
                    <a:pt x="179" y="37"/>
                  </a:lnTo>
                  <a:lnTo>
                    <a:pt x="181" y="47"/>
                  </a:lnTo>
                  <a:lnTo>
                    <a:pt x="184" y="58"/>
                  </a:lnTo>
                  <a:lnTo>
                    <a:pt x="186" y="68"/>
                  </a:lnTo>
                  <a:lnTo>
                    <a:pt x="186" y="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799" name="Freeform 119"/>
            <p:cNvSpPr>
              <a:spLocks/>
            </p:cNvSpPr>
            <p:nvPr/>
          </p:nvSpPr>
          <p:spPr bwMode="auto">
            <a:xfrm>
              <a:off x="4078" y="2819"/>
              <a:ext cx="28" cy="64"/>
            </a:xfrm>
            <a:custGeom>
              <a:avLst/>
              <a:gdLst>
                <a:gd name="T0" fmla="*/ 85 w 109"/>
                <a:gd name="T1" fmla="*/ 159 h 248"/>
                <a:gd name="T2" fmla="*/ 86 w 109"/>
                <a:gd name="T3" fmla="*/ 172 h 248"/>
                <a:gd name="T4" fmla="*/ 90 w 109"/>
                <a:gd name="T5" fmla="*/ 183 h 248"/>
                <a:gd name="T6" fmla="*/ 96 w 109"/>
                <a:gd name="T7" fmla="*/ 195 h 248"/>
                <a:gd name="T8" fmla="*/ 101 w 109"/>
                <a:gd name="T9" fmla="*/ 207 h 248"/>
                <a:gd name="T10" fmla="*/ 107 w 109"/>
                <a:gd name="T11" fmla="*/ 217 h 248"/>
                <a:gd name="T12" fmla="*/ 109 w 109"/>
                <a:gd name="T13" fmla="*/ 227 h 248"/>
                <a:gd name="T14" fmla="*/ 109 w 109"/>
                <a:gd name="T15" fmla="*/ 238 h 248"/>
                <a:gd name="T16" fmla="*/ 105 w 109"/>
                <a:gd name="T17" fmla="*/ 248 h 248"/>
                <a:gd name="T18" fmla="*/ 87 w 109"/>
                <a:gd name="T19" fmla="*/ 239 h 248"/>
                <a:gd name="T20" fmla="*/ 71 w 109"/>
                <a:gd name="T21" fmla="*/ 227 h 248"/>
                <a:gd name="T22" fmla="*/ 57 w 109"/>
                <a:gd name="T23" fmla="*/ 213 h 248"/>
                <a:gd name="T24" fmla="*/ 43 w 109"/>
                <a:gd name="T25" fmla="*/ 199 h 248"/>
                <a:gd name="T26" fmla="*/ 32 w 109"/>
                <a:gd name="T27" fmla="*/ 183 h 248"/>
                <a:gd name="T28" fmla="*/ 22 w 109"/>
                <a:gd name="T29" fmla="*/ 166 h 248"/>
                <a:gd name="T30" fmla="*/ 14 w 109"/>
                <a:gd name="T31" fmla="*/ 149 h 248"/>
                <a:gd name="T32" fmla="*/ 8 w 109"/>
                <a:gd name="T33" fmla="*/ 131 h 248"/>
                <a:gd name="T34" fmla="*/ 3 w 109"/>
                <a:gd name="T35" fmla="*/ 112 h 248"/>
                <a:gd name="T36" fmla="*/ 1 w 109"/>
                <a:gd name="T37" fmla="*/ 94 h 248"/>
                <a:gd name="T38" fmla="*/ 0 w 109"/>
                <a:gd name="T39" fmla="*/ 76 h 248"/>
                <a:gd name="T40" fmla="*/ 1 w 109"/>
                <a:gd name="T41" fmla="*/ 58 h 248"/>
                <a:gd name="T42" fmla="*/ 4 w 109"/>
                <a:gd name="T43" fmla="*/ 42 h 248"/>
                <a:gd name="T44" fmla="*/ 10 w 109"/>
                <a:gd name="T45" fmla="*/ 27 h 248"/>
                <a:gd name="T46" fmla="*/ 18 w 109"/>
                <a:gd name="T47" fmla="*/ 13 h 248"/>
                <a:gd name="T48" fmla="*/ 28 w 109"/>
                <a:gd name="T49" fmla="*/ 0 h 248"/>
                <a:gd name="T50" fmla="*/ 41 w 109"/>
                <a:gd name="T51" fmla="*/ 18 h 248"/>
                <a:gd name="T52" fmla="*/ 52 w 109"/>
                <a:gd name="T53" fmla="*/ 36 h 248"/>
                <a:gd name="T54" fmla="*/ 62 w 109"/>
                <a:gd name="T55" fmla="*/ 56 h 248"/>
                <a:gd name="T56" fmla="*/ 70 w 109"/>
                <a:gd name="T57" fmla="*/ 76 h 248"/>
                <a:gd name="T58" fmla="*/ 77 w 109"/>
                <a:gd name="T59" fmla="*/ 97 h 248"/>
                <a:gd name="T60" fmla="*/ 81 w 109"/>
                <a:gd name="T61" fmla="*/ 118 h 248"/>
                <a:gd name="T62" fmla="*/ 83 w 109"/>
                <a:gd name="T63" fmla="*/ 139 h 248"/>
                <a:gd name="T64" fmla="*/ 85 w 109"/>
                <a:gd name="T65" fmla="*/ 159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9" h="248">
                  <a:moveTo>
                    <a:pt x="85" y="159"/>
                  </a:moveTo>
                  <a:lnTo>
                    <a:pt x="86" y="172"/>
                  </a:lnTo>
                  <a:lnTo>
                    <a:pt x="90" y="183"/>
                  </a:lnTo>
                  <a:lnTo>
                    <a:pt x="96" y="195"/>
                  </a:lnTo>
                  <a:lnTo>
                    <a:pt x="101" y="207"/>
                  </a:lnTo>
                  <a:lnTo>
                    <a:pt x="107" y="217"/>
                  </a:lnTo>
                  <a:lnTo>
                    <a:pt x="109" y="227"/>
                  </a:lnTo>
                  <a:lnTo>
                    <a:pt x="109" y="238"/>
                  </a:lnTo>
                  <a:lnTo>
                    <a:pt x="105" y="248"/>
                  </a:lnTo>
                  <a:lnTo>
                    <a:pt x="87" y="239"/>
                  </a:lnTo>
                  <a:lnTo>
                    <a:pt x="71" y="227"/>
                  </a:lnTo>
                  <a:lnTo>
                    <a:pt x="57" y="213"/>
                  </a:lnTo>
                  <a:lnTo>
                    <a:pt x="43" y="199"/>
                  </a:lnTo>
                  <a:lnTo>
                    <a:pt x="32" y="183"/>
                  </a:lnTo>
                  <a:lnTo>
                    <a:pt x="22" y="166"/>
                  </a:lnTo>
                  <a:lnTo>
                    <a:pt x="14" y="149"/>
                  </a:lnTo>
                  <a:lnTo>
                    <a:pt x="8" y="131"/>
                  </a:lnTo>
                  <a:lnTo>
                    <a:pt x="3" y="112"/>
                  </a:lnTo>
                  <a:lnTo>
                    <a:pt x="1" y="94"/>
                  </a:lnTo>
                  <a:lnTo>
                    <a:pt x="0" y="76"/>
                  </a:lnTo>
                  <a:lnTo>
                    <a:pt x="1" y="58"/>
                  </a:lnTo>
                  <a:lnTo>
                    <a:pt x="4" y="42"/>
                  </a:lnTo>
                  <a:lnTo>
                    <a:pt x="10" y="27"/>
                  </a:lnTo>
                  <a:lnTo>
                    <a:pt x="18" y="13"/>
                  </a:lnTo>
                  <a:lnTo>
                    <a:pt x="28" y="0"/>
                  </a:lnTo>
                  <a:lnTo>
                    <a:pt x="41" y="18"/>
                  </a:lnTo>
                  <a:lnTo>
                    <a:pt x="52" y="36"/>
                  </a:lnTo>
                  <a:lnTo>
                    <a:pt x="62" y="56"/>
                  </a:lnTo>
                  <a:lnTo>
                    <a:pt x="70" y="76"/>
                  </a:lnTo>
                  <a:lnTo>
                    <a:pt x="77" y="97"/>
                  </a:lnTo>
                  <a:lnTo>
                    <a:pt x="81" y="118"/>
                  </a:lnTo>
                  <a:lnTo>
                    <a:pt x="83" y="139"/>
                  </a:lnTo>
                  <a:lnTo>
                    <a:pt x="85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800" name="Freeform 120"/>
            <p:cNvSpPr>
              <a:spLocks/>
            </p:cNvSpPr>
            <p:nvPr/>
          </p:nvSpPr>
          <p:spPr bwMode="auto">
            <a:xfrm>
              <a:off x="3708" y="3445"/>
              <a:ext cx="35" cy="52"/>
            </a:xfrm>
            <a:custGeom>
              <a:avLst/>
              <a:gdLst>
                <a:gd name="T0" fmla="*/ 123 w 133"/>
                <a:gd name="T1" fmla="*/ 61 h 202"/>
                <a:gd name="T2" fmla="*/ 119 w 133"/>
                <a:gd name="T3" fmla="*/ 76 h 202"/>
                <a:gd name="T4" fmla="*/ 110 w 133"/>
                <a:gd name="T5" fmla="*/ 95 h 202"/>
                <a:gd name="T6" fmla="*/ 97 w 133"/>
                <a:gd name="T7" fmla="*/ 114 h 202"/>
                <a:gd name="T8" fmla="*/ 82 w 133"/>
                <a:gd name="T9" fmla="*/ 135 h 202"/>
                <a:gd name="T10" fmla="*/ 65 w 133"/>
                <a:gd name="T11" fmla="*/ 155 h 202"/>
                <a:gd name="T12" fmla="*/ 49 w 133"/>
                <a:gd name="T13" fmla="*/ 174 h 202"/>
                <a:gd name="T14" fmla="*/ 36 w 133"/>
                <a:gd name="T15" fmla="*/ 189 h 202"/>
                <a:gd name="T16" fmla="*/ 26 w 133"/>
                <a:gd name="T17" fmla="*/ 202 h 202"/>
                <a:gd name="T18" fmla="*/ 19 w 133"/>
                <a:gd name="T19" fmla="*/ 193 h 202"/>
                <a:gd name="T20" fmla="*/ 14 w 133"/>
                <a:gd name="T21" fmla="*/ 181 h 202"/>
                <a:gd name="T22" fmla="*/ 8 w 133"/>
                <a:gd name="T23" fmla="*/ 169 h 202"/>
                <a:gd name="T24" fmla="*/ 5 w 133"/>
                <a:gd name="T25" fmla="*/ 157 h 202"/>
                <a:gd name="T26" fmla="*/ 2 w 133"/>
                <a:gd name="T27" fmla="*/ 142 h 202"/>
                <a:gd name="T28" fmla="*/ 0 w 133"/>
                <a:gd name="T29" fmla="*/ 128 h 202"/>
                <a:gd name="T30" fmla="*/ 0 w 133"/>
                <a:gd name="T31" fmla="*/ 112 h 202"/>
                <a:gd name="T32" fmla="*/ 1 w 133"/>
                <a:gd name="T33" fmla="*/ 97 h 202"/>
                <a:gd name="T34" fmla="*/ 3 w 133"/>
                <a:gd name="T35" fmla="*/ 82 h 202"/>
                <a:gd name="T36" fmla="*/ 8 w 133"/>
                <a:gd name="T37" fmla="*/ 68 h 202"/>
                <a:gd name="T38" fmla="*/ 14 w 133"/>
                <a:gd name="T39" fmla="*/ 53 h 202"/>
                <a:gd name="T40" fmla="*/ 20 w 133"/>
                <a:gd name="T41" fmla="*/ 40 h 202"/>
                <a:gd name="T42" fmla="*/ 29 w 133"/>
                <a:gd name="T43" fmla="*/ 28 h 202"/>
                <a:gd name="T44" fmla="*/ 39 w 133"/>
                <a:gd name="T45" fmla="*/ 17 h 202"/>
                <a:gd name="T46" fmla="*/ 51 w 133"/>
                <a:gd name="T47" fmla="*/ 8 h 202"/>
                <a:gd name="T48" fmla="*/ 65 w 133"/>
                <a:gd name="T49" fmla="*/ 0 h 202"/>
                <a:gd name="T50" fmla="*/ 85 w 133"/>
                <a:gd name="T51" fmla="*/ 17 h 202"/>
                <a:gd name="T52" fmla="*/ 108 w 133"/>
                <a:gd name="T53" fmla="*/ 18 h 202"/>
                <a:gd name="T54" fmla="*/ 123 w 133"/>
                <a:gd name="T55" fmla="*/ 21 h 202"/>
                <a:gd name="T56" fmla="*/ 131 w 133"/>
                <a:gd name="T57" fmla="*/ 25 h 202"/>
                <a:gd name="T58" fmla="*/ 133 w 133"/>
                <a:gd name="T59" fmla="*/ 32 h 202"/>
                <a:gd name="T60" fmla="*/ 131 w 133"/>
                <a:gd name="T61" fmla="*/ 39 h 202"/>
                <a:gd name="T62" fmla="*/ 127 w 133"/>
                <a:gd name="T63" fmla="*/ 47 h 202"/>
                <a:gd name="T64" fmla="*/ 124 w 133"/>
                <a:gd name="T65" fmla="*/ 54 h 202"/>
                <a:gd name="T66" fmla="*/ 123 w 133"/>
                <a:gd name="T67" fmla="*/ 61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3" h="202">
                  <a:moveTo>
                    <a:pt x="123" y="61"/>
                  </a:moveTo>
                  <a:lnTo>
                    <a:pt x="119" y="76"/>
                  </a:lnTo>
                  <a:lnTo>
                    <a:pt x="110" y="95"/>
                  </a:lnTo>
                  <a:lnTo>
                    <a:pt x="97" y="114"/>
                  </a:lnTo>
                  <a:lnTo>
                    <a:pt x="82" y="135"/>
                  </a:lnTo>
                  <a:lnTo>
                    <a:pt x="65" y="155"/>
                  </a:lnTo>
                  <a:lnTo>
                    <a:pt x="49" y="174"/>
                  </a:lnTo>
                  <a:lnTo>
                    <a:pt x="36" y="189"/>
                  </a:lnTo>
                  <a:lnTo>
                    <a:pt x="26" y="202"/>
                  </a:lnTo>
                  <a:lnTo>
                    <a:pt x="19" y="193"/>
                  </a:lnTo>
                  <a:lnTo>
                    <a:pt x="14" y="181"/>
                  </a:lnTo>
                  <a:lnTo>
                    <a:pt x="8" y="169"/>
                  </a:lnTo>
                  <a:lnTo>
                    <a:pt x="5" y="157"/>
                  </a:lnTo>
                  <a:lnTo>
                    <a:pt x="2" y="142"/>
                  </a:lnTo>
                  <a:lnTo>
                    <a:pt x="0" y="128"/>
                  </a:lnTo>
                  <a:lnTo>
                    <a:pt x="0" y="112"/>
                  </a:lnTo>
                  <a:lnTo>
                    <a:pt x="1" y="97"/>
                  </a:lnTo>
                  <a:lnTo>
                    <a:pt x="3" y="82"/>
                  </a:lnTo>
                  <a:lnTo>
                    <a:pt x="8" y="68"/>
                  </a:lnTo>
                  <a:lnTo>
                    <a:pt x="14" y="53"/>
                  </a:lnTo>
                  <a:lnTo>
                    <a:pt x="20" y="40"/>
                  </a:lnTo>
                  <a:lnTo>
                    <a:pt x="29" y="28"/>
                  </a:lnTo>
                  <a:lnTo>
                    <a:pt x="39" y="17"/>
                  </a:lnTo>
                  <a:lnTo>
                    <a:pt x="51" y="8"/>
                  </a:lnTo>
                  <a:lnTo>
                    <a:pt x="65" y="0"/>
                  </a:lnTo>
                  <a:lnTo>
                    <a:pt x="85" y="17"/>
                  </a:lnTo>
                  <a:lnTo>
                    <a:pt x="108" y="18"/>
                  </a:lnTo>
                  <a:lnTo>
                    <a:pt x="123" y="21"/>
                  </a:lnTo>
                  <a:lnTo>
                    <a:pt x="131" y="25"/>
                  </a:lnTo>
                  <a:lnTo>
                    <a:pt x="133" y="32"/>
                  </a:lnTo>
                  <a:lnTo>
                    <a:pt x="131" y="39"/>
                  </a:lnTo>
                  <a:lnTo>
                    <a:pt x="127" y="47"/>
                  </a:lnTo>
                  <a:lnTo>
                    <a:pt x="124" y="54"/>
                  </a:lnTo>
                  <a:lnTo>
                    <a:pt x="123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801" name="Freeform 121"/>
            <p:cNvSpPr>
              <a:spLocks/>
            </p:cNvSpPr>
            <p:nvPr/>
          </p:nvSpPr>
          <p:spPr bwMode="auto">
            <a:xfrm>
              <a:off x="4644" y="2506"/>
              <a:ext cx="325" cy="357"/>
            </a:xfrm>
            <a:custGeom>
              <a:avLst/>
              <a:gdLst>
                <a:gd name="T0" fmla="*/ 347 w 1256"/>
                <a:gd name="T1" fmla="*/ 1104 h 1380"/>
                <a:gd name="T2" fmla="*/ 327 w 1256"/>
                <a:gd name="T3" fmla="*/ 1138 h 1380"/>
                <a:gd name="T4" fmla="*/ 289 w 1256"/>
                <a:gd name="T5" fmla="*/ 1177 h 1380"/>
                <a:gd name="T6" fmla="*/ 242 w 1256"/>
                <a:gd name="T7" fmla="*/ 1217 h 1380"/>
                <a:gd name="T8" fmla="*/ 187 w 1256"/>
                <a:gd name="T9" fmla="*/ 1257 h 1380"/>
                <a:gd name="T10" fmla="*/ 131 w 1256"/>
                <a:gd name="T11" fmla="*/ 1296 h 1380"/>
                <a:gd name="T12" fmla="*/ 79 w 1256"/>
                <a:gd name="T13" fmla="*/ 1333 h 1380"/>
                <a:gd name="T14" fmla="*/ 36 w 1256"/>
                <a:gd name="T15" fmla="*/ 1365 h 1380"/>
                <a:gd name="T16" fmla="*/ 5 w 1256"/>
                <a:gd name="T17" fmla="*/ 1361 h 1380"/>
                <a:gd name="T18" fmla="*/ 1 w 1256"/>
                <a:gd name="T19" fmla="*/ 1315 h 1380"/>
                <a:gd name="T20" fmla="*/ 20 w 1256"/>
                <a:gd name="T21" fmla="*/ 1263 h 1380"/>
                <a:gd name="T22" fmla="*/ 58 w 1256"/>
                <a:gd name="T23" fmla="*/ 1206 h 1380"/>
                <a:gd name="T24" fmla="*/ 107 w 1256"/>
                <a:gd name="T25" fmla="*/ 1148 h 1380"/>
                <a:gd name="T26" fmla="*/ 161 w 1256"/>
                <a:gd name="T27" fmla="*/ 1091 h 1380"/>
                <a:gd name="T28" fmla="*/ 214 w 1256"/>
                <a:gd name="T29" fmla="*/ 1039 h 1380"/>
                <a:gd name="T30" fmla="*/ 257 w 1256"/>
                <a:gd name="T31" fmla="*/ 993 h 1380"/>
                <a:gd name="T32" fmla="*/ 307 w 1256"/>
                <a:gd name="T33" fmla="*/ 932 h 1380"/>
                <a:gd name="T34" fmla="*/ 378 w 1256"/>
                <a:gd name="T35" fmla="*/ 847 h 1380"/>
                <a:gd name="T36" fmla="*/ 453 w 1256"/>
                <a:gd name="T37" fmla="*/ 761 h 1380"/>
                <a:gd name="T38" fmla="*/ 535 w 1256"/>
                <a:gd name="T39" fmla="*/ 674 h 1380"/>
                <a:gd name="T40" fmla="*/ 620 w 1256"/>
                <a:gd name="T41" fmla="*/ 588 h 1380"/>
                <a:gd name="T42" fmla="*/ 710 w 1256"/>
                <a:gd name="T43" fmla="*/ 503 h 1380"/>
                <a:gd name="T44" fmla="*/ 804 w 1256"/>
                <a:gd name="T45" fmla="*/ 419 h 1380"/>
                <a:gd name="T46" fmla="*/ 902 w 1256"/>
                <a:gd name="T47" fmla="*/ 339 h 1380"/>
                <a:gd name="T48" fmla="*/ 977 w 1256"/>
                <a:gd name="T49" fmla="*/ 280 h 1380"/>
                <a:gd name="T50" fmla="*/ 1013 w 1256"/>
                <a:gd name="T51" fmla="*/ 236 h 1380"/>
                <a:gd name="T52" fmla="*/ 1040 w 1256"/>
                <a:gd name="T53" fmla="*/ 192 h 1380"/>
                <a:gd name="T54" fmla="*/ 1061 w 1256"/>
                <a:gd name="T55" fmla="*/ 148 h 1380"/>
                <a:gd name="T56" fmla="*/ 1083 w 1256"/>
                <a:gd name="T57" fmla="*/ 106 h 1380"/>
                <a:gd name="T58" fmla="*/ 1111 w 1256"/>
                <a:gd name="T59" fmla="*/ 68 h 1380"/>
                <a:gd name="T60" fmla="*/ 1152 w 1256"/>
                <a:gd name="T61" fmla="*/ 35 h 1380"/>
                <a:gd name="T62" fmla="*/ 1210 w 1256"/>
                <a:gd name="T63" fmla="*/ 9 h 1380"/>
                <a:gd name="T64" fmla="*/ 1256 w 1256"/>
                <a:gd name="T65" fmla="*/ 18 h 1380"/>
                <a:gd name="T66" fmla="*/ 1247 w 1256"/>
                <a:gd name="T67" fmla="*/ 67 h 1380"/>
                <a:gd name="T68" fmla="*/ 1207 w 1256"/>
                <a:gd name="T69" fmla="*/ 128 h 1380"/>
                <a:gd name="T70" fmla="*/ 1145 w 1256"/>
                <a:gd name="T71" fmla="*/ 200 h 1380"/>
                <a:gd name="T72" fmla="*/ 1073 w 1256"/>
                <a:gd name="T73" fmla="*/ 273 h 1380"/>
                <a:gd name="T74" fmla="*/ 997 w 1256"/>
                <a:gd name="T75" fmla="*/ 345 h 1380"/>
                <a:gd name="T76" fmla="*/ 928 w 1256"/>
                <a:gd name="T77" fmla="*/ 408 h 1380"/>
                <a:gd name="T78" fmla="*/ 875 w 1256"/>
                <a:gd name="T79" fmla="*/ 459 h 1380"/>
                <a:gd name="T80" fmla="*/ 829 w 1256"/>
                <a:gd name="T81" fmla="*/ 511 h 1380"/>
                <a:gd name="T82" fmla="*/ 760 w 1256"/>
                <a:gd name="T83" fmla="*/ 581 h 1380"/>
                <a:gd name="T84" fmla="*/ 680 w 1256"/>
                <a:gd name="T85" fmla="*/ 657 h 1380"/>
                <a:gd name="T86" fmla="*/ 595 w 1256"/>
                <a:gd name="T87" fmla="*/ 737 h 1380"/>
                <a:gd name="T88" fmla="*/ 512 w 1256"/>
                <a:gd name="T89" fmla="*/ 817 h 1380"/>
                <a:gd name="T90" fmla="*/ 441 w 1256"/>
                <a:gd name="T91" fmla="*/ 898 h 1380"/>
                <a:gd name="T92" fmla="*/ 385 w 1256"/>
                <a:gd name="T93" fmla="*/ 978 h 1380"/>
                <a:gd name="T94" fmla="*/ 355 w 1256"/>
                <a:gd name="T95" fmla="*/ 1052 h 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56" h="1380">
                  <a:moveTo>
                    <a:pt x="351" y="1088"/>
                  </a:moveTo>
                  <a:lnTo>
                    <a:pt x="347" y="1104"/>
                  </a:lnTo>
                  <a:lnTo>
                    <a:pt x="340" y="1120"/>
                  </a:lnTo>
                  <a:lnTo>
                    <a:pt x="327" y="1138"/>
                  </a:lnTo>
                  <a:lnTo>
                    <a:pt x="310" y="1157"/>
                  </a:lnTo>
                  <a:lnTo>
                    <a:pt x="289" y="1177"/>
                  </a:lnTo>
                  <a:lnTo>
                    <a:pt x="266" y="1197"/>
                  </a:lnTo>
                  <a:lnTo>
                    <a:pt x="242" y="1217"/>
                  </a:lnTo>
                  <a:lnTo>
                    <a:pt x="215" y="1237"/>
                  </a:lnTo>
                  <a:lnTo>
                    <a:pt x="187" y="1257"/>
                  </a:lnTo>
                  <a:lnTo>
                    <a:pt x="159" y="1277"/>
                  </a:lnTo>
                  <a:lnTo>
                    <a:pt x="131" y="1296"/>
                  </a:lnTo>
                  <a:lnTo>
                    <a:pt x="104" y="1315"/>
                  </a:lnTo>
                  <a:lnTo>
                    <a:pt x="79" y="1333"/>
                  </a:lnTo>
                  <a:lnTo>
                    <a:pt x="57" y="1350"/>
                  </a:lnTo>
                  <a:lnTo>
                    <a:pt x="36" y="1365"/>
                  </a:lnTo>
                  <a:lnTo>
                    <a:pt x="20" y="1380"/>
                  </a:lnTo>
                  <a:lnTo>
                    <a:pt x="5" y="1361"/>
                  </a:lnTo>
                  <a:lnTo>
                    <a:pt x="0" y="1339"/>
                  </a:lnTo>
                  <a:lnTo>
                    <a:pt x="1" y="1315"/>
                  </a:lnTo>
                  <a:lnTo>
                    <a:pt x="7" y="1290"/>
                  </a:lnTo>
                  <a:lnTo>
                    <a:pt x="20" y="1263"/>
                  </a:lnTo>
                  <a:lnTo>
                    <a:pt x="36" y="1235"/>
                  </a:lnTo>
                  <a:lnTo>
                    <a:pt x="58" y="1206"/>
                  </a:lnTo>
                  <a:lnTo>
                    <a:pt x="81" y="1177"/>
                  </a:lnTo>
                  <a:lnTo>
                    <a:pt x="107" y="1148"/>
                  </a:lnTo>
                  <a:lnTo>
                    <a:pt x="133" y="1119"/>
                  </a:lnTo>
                  <a:lnTo>
                    <a:pt x="161" y="1091"/>
                  </a:lnTo>
                  <a:lnTo>
                    <a:pt x="188" y="1064"/>
                  </a:lnTo>
                  <a:lnTo>
                    <a:pt x="214" y="1039"/>
                  </a:lnTo>
                  <a:lnTo>
                    <a:pt x="237" y="1015"/>
                  </a:lnTo>
                  <a:lnTo>
                    <a:pt x="257" y="993"/>
                  </a:lnTo>
                  <a:lnTo>
                    <a:pt x="274" y="974"/>
                  </a:lnTo>
                  <a:lnTo>
                    <a:pt x="307" y="932"/>
                  </a:lnTo>
                  <a:lnTo>
                    <a:pt x="342" y="890"/>
                  </a:lnTo>
                  <a:lnTo>
                    <a:pt x="378" y="847"/>
                  </a:lnTo>
                  <a:lnTo>
                    <a:pt x="415" y="804"/>
                  </a:lnTo>
                  <a:lnTo>
                    <a:pt x="453" y="761"/>
                  </a:lnTo>
                  <a:lnTo>
                    <a:pt x="493" y="718"/>
                  </a:lnTo>
                  <a:lnTo>
                    <a:pt x="535" y="674"/>
                  </a:lnTo>
                  <a:lnTo>
                    <a:pt x="577" y="631"/>
                  </a:lnTo>
                  <a:lnTo>
                    <a:pt x="620" y="588"/>
                  </a:lnTo>
                  <a:lnTo>
                    <a:pt x="664" y="545"/>
                  </a:lnTo>
                  <a:lnTo>
                    <a:pt x="710" y="503"/>
                  </a:lnTo>
                  <a:lnTo>
                    <a:pt x="756" y="460"/>
                  </a:lnTo>
                  <a:lnTo>
                    <a:pt x="804" y="419"/>
                  </a:lnTo>
                  <a:lnTo>
                    <a:pt x="853" y="379"/>
                  </a:lnTo>
                  <a:lnTo>
                    <a:pt x="902" y="339"/>
                  </a:lnTo>
                  <a:lnTo>
                    <a:pt x="954" y="300"/>
                  </a:lnTo>
                  <a:lnTo>
                    <a:pt x="977" y="280"/>
                  </a:lnTo>
                  <a:lnTo>
                    <a:pt x="997" y="259"/>
                  </a:lnTo>
                  <a:lnTo>
                    <a:pt x="1013" y="236"/>
                  </a:lnTo>
                  <a:lnTo>
                    <a:pt x="1027" y="214"/>
                  </a:lnTo>
                  <a:lnTo>
                    <a:pt x="1040" y="192"/>
                  </a:lnTo>
                  <a:lnTo>
                    <a:pt x="1050" y="170"/>
                  </a:lnTo>
                  <a:lnTo>
                    <a:pt x="1061" y="148"/>
                  </a:lnTo>
                  <a:lnTo>
                    <a:pt x="1071" y="126"/>
                  </a:lnTo>
                  <a:lnTo>
                    <a:pt x="1083" y="106"/>
                  </a:lnTo>
                  <a:lnTo>
                    <a:pt x="1095" y="86"/>
                  </a:lnTo>
                  <a:lnTo>
                    <a:pt x="1111" y="68"/>
                  </a:lnTo>
                  <a:lnTo>
                    <a:pt x="1130" y="50"/>
                  </a:lnTo>
                  <a:lnTo>
                    <a:pt x="1152" y="35"/>
                  </a:lnTo>
                  <a:lnTo>
                    <a:pt x="1178" y="21"/>
                  </a:lnTo>
                  <a:lnTo>
                    <a:pt x="1210" y="9"/>
                  </a:lnTo>
                  <a:lnTo>
                    <a:pt x="1247" y="0"/>
                  </a:lnTo>
                  <a:lnTo>
                    <a:pt x="1256" y="18"/>
                  </a:lnTo>
                  <a:lnTo>
                    <a:pt x="1256" y="40"/>
                  </a:lnTo>
                  <a:lnTo>
                    <a:pt x="1247" y="67"/>
                  </a:lnTo>
                  <a:lnTo>
                    <a:pt x="1230" y="96"/>
                  </a:lnTo>
                  <a:lnTo>
                    <a:pt x="1207" y="128"/>
                  </a:lnTo>
                  <a:lnTo>
                    <a:pt x="1178" y="164"/>
                  </a:lnTo>
                  <a:lnTo>
                    <a:pt x="1145" y="200"/>
                  </a:lnTo>
                  <a:lnTo>
                    <a:pt x="1111" y="236"/>
                  </a:lnTo>
                  <a:lnTo>
                    <a:pt x="1073" y="273"/>
                  </a:lnTo>
                  <a:lnTo>
                    <a:pt x="1035" y="310"/>
                  </a:lnTo>
                  <a:lnTo>
                    <a:pt x="997" y="345"/>
                  </a:lnTo>
                  <a:lnTo>
                    <a:pt x="962" y="378"/>
                  </a:lnTo>
                  <a:lnTo>
                    <a:pt x="928" y="408"/>
                  </a:lnTo>
                  <a:lnTo>
                    <a:pt x="899" y="436"/>
                  </a:lnTo>
                  <a:lnTo>
                    <a:pt x="875" y="459"/>
                  </a:lnTo>
                  <a:lnTo>
                    <a:pt x="857" y="478"/>
                  </a:lnTo>
                  <a:lnTo>
                    <a:pt x="829" y="511"/>
                  </a:lnTo>
                  <a:lnTo>
                    <a:pt x="795" y="545"/>
                  </a:lnTo>
                  <a:lnTo>
                    <a:pt x="760" y="581"/>
                  </a:lnTo>
                  <a:lnTo>
                    <a:pt x="721" y="619"/>
                  </a:lnTo>
                  <a:lnTo>
                    <a:pt x="680" y="657"/>
                  </a:lnTo>
                  <a:lnTo>
                    <a:pt x="637" y="697"/>
                  </a:lnTo>
                  <a:lnTo>
                    <a:pt x="595" y="737"/>
                  </a:lnTo>
                  <a:lnTo>
                    <a:pt x="552" y="777"/>
                  </a:lnTo>
                  <a:lnTo>
                    <a:pt x="512" y="817"/>
                  </a:lnTo>
                  <a:lnTo>
                    <a:pt x="474" y="858"/>
                  </a:lnTo>
                  <a:lnTo>
                    <a:pt x="441" y="898"/>
                  </a:lnTo>
                  <a:lnTo>
                    <a:pt x="411" y="939"/>
                  </a:lnTo>
                  <a:lnTo>
                    <a:pt x="385" y="978"/>
                  </a:lnTo>
                  <a:lnTo>
                    <a:pt x="367" y="1015"/>
                  </a:lnTo>
                  <a:lnTo>
                    <a:pt x="355" y="1052"/>
                  </a:lnTo>
                  <a:lnTo>
                    <a:pt x="351" y="10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99802" name="Freeform 122"/>
            <p:cNvSpPr>
              <a:spLocks/>
            </p:cNvSpPr>
            <p:nvPr/>
          </p:nvSpPr>
          <p:spPr bwMode="auto">
            <a:xfrm>
              <a:off x="5209" y="2433"/>
              <a:ext cx="26" cy="64"/>
            </a:xfrm>
            <a:custGeom>
              <a:avLst/>
              <a:gdLst>
                <a:gd name="T0" fmla="*/ 99 w 99"/>
                <a:gd name="T1" fmla="*/ 132 h 246"/>
                <a:gd name="T2" fmla="*/ 99 w 99"/>
                <a:gd name="T3" fmla="*/ 146 h 246"/>
                <a:gd name="T4" fmla="*/ 99 w 99"/>
                <a:gd name="T5" fmla="*/ 161 h 246"/>
                <a:gd name="T6" fmla="*/ 98 w 99"/>
                <a:gd name="T7" fmla="*/ 176 h 246"/>
                <a:gd name="T8" fmla="*/ 97 w 99"/>
                <a:gd name="T9" fmla="*/ 192 h 246"/>
                <a:gd name="T10" fmla="*/ 95 w 99"/>
                <a:gd name="T11" fmla="*/ 207 h 246"/>
                <a:gd name="T12" fmla="*/ 90 w 99"/>
                <a:gd name="T13" fmla="*/ 222 h 246"/>
                <a:gd name="T14" fmla="*/ 86 w 99"/>
                <a:gd name="T15" fmla="*/ 235 h 246"/>
                <a:gd name="T16" fmla="*/ 79 w 99"/>
                <a:gd name="T17" fmla="*/ 246 h 246"/>
                <a:gd name="T18" fmla="*/ 68 w 99"/>
                <a:gd name="T19" fmla="*/ 234 h 246"/>
                <a:gd name="T20" fmla="*/ 57 w 99"/>
                <a:gd name="T21" fmla="*/ 220 h 246"/>
                <a:gd name="T22" fmla="*/ 46 w 99"/>
                <a:gd name="T23" fmla="*/ 205 h 246"/>
                <a:gd name="T24" fmla="*/ 36 w 99"/>
                <a:gd name="T25" fmla="*/ 189 h 246"/>
                <a:gd name="T26" fmla="*/ 26 w 99"/>
                <a:gd name="T27" fmla="*/ 172 h 246"/>
                <a:gd name="T28" fmla="*/ 18 w 99"/>
                <a:gd name="T29" fmla="*/ 155 h 246"/>
                <a:gd name="T30" fmla="*/ 10 w 99"/>
                <a:gd name="T31" fmla="*/ 137 h 246"/>
                <a:gd name="T32" fmla="*/ 5 w 99"/>
                <a:gd name="T33" fmla="*/ 119 h 246"/>
                <a:gd name="T34" fmla="*/ 1 w 99"/>
                <a:gd name="T35" fmla="*/ 102 h 246"/>
                <a:gd name="T36" fmla="*/ 0 w 99"/>
                <a:gd name="T37" fmla="*/ 85 h 246"/>
                <a:gd name="T38" fmla="*/ 1 w 99"/>
                <a:gd name="T39" fmla="*/ 68 h 246"/>
                <a:gd name="T40" fmla="*/ 6 w 99"/>
                <a:gd name="T41" fmla="*/ 51 h 246"/>
                <a:gd name="T42" fmla="*/ 14 w 99"/>
                <a:gd name="T43" fmla="*/ 37 h 246"/>
                <a:gd name="T44" fmla="*/ 25 w 99"/>
                <a:gd name="T45" fmla="*/ 24 h 246"/>
                <a:gd name="T46" fmla="*/ 40 w 99"/>
                <a:gd name="T47" fmla="*/ 11 h 246"/>
                <a:gd name="T48" fmla="*/ 60 w 99"/>
                <a:gd name="T49" fmla="*/ 0 h 246"/>
                <a:gd name="T50" fmla="*/ 67 w 99"/>
                <a:gd name="T51" fmla="*/ 11 h 246"/>
                <a:gd name="T52" fmla="*/ 75 w 99"/>
                <a:gd name="T53" fmla="*/ 27 h 246"/>
                <a:gd name="T54" fmla="*/ 82 w 99"/>
                <a:gd name="T55" fmla="*/ 44 h 246"/>
                <a:gd name="T56" fmla="*/ 87 w 99"/>
                <a:gd name="T57" fmla="*/ 63 h 246"/>
                <a:gd name="T58" fmla="*/ 92 w 99"/>
                <a:gd name="T59" fmla="*/ 82 h 246"/>
                <a:gd name="T60" fmla="*/ 96 w 99"/>
                <a:gd name="T61" fmla="*/ 100 h 246"/>
                <a:gd name="T62" fmla="*/ 98 w 99"/>
                <a:gd name="T63" fmla="*/ 117 h 246"/>
                <a:gd name="T64" fmla="*/ 99 w 99"/>
                <a:gd name="T65" fmla="*/ 132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99" h="246">
                  <a:moveTo>
                    <a:pt x="99" y="132"/>
                  </a:moveTo>
                  <a:lnTo>
                    <a:pt x="99" y="146"/>
                  </a:lnTo>
                  <a:lnTo>
                    <a:pt x="99" y="161"/>
                  </a:lnTo>
                  <a:lnTo>
                    <a:pt x="98" y="176"/>
                  </a:lnTo>
                  <a:lnTo>
                    <a:pt x="97" y="192"/>
                  </a:lnTo>
                  <a:lnTo>
                    <a:pt x="95" y="207"/>
                  </a:lnTo>
                  <a:lnTo>
                    <a:pt x="90" y="222"/>
                  </a:lnTo>
                  <a:lnTo>
                    <a:pt x="86" y="235"/>
                  </a:lnTo>
                  <a:lnTo>
                    <a:pt x="79" y="246"/>
                  </a:lnTo>
                  <a:lnTo>
                    <a:pt x="68" y="234"/>
                  </a:lnTo>
                  <a:lnTo>
                    <a:pt x="57" y="220"/>
                  </a:lnTo>
                  <a:lnTo>
                    <a:pt x="46" y="205"/>
                  </a:lnTo>
                  <a:lnTo>
                    <a:pt x="36" y="189"/>
                  </a:lnTo>
                  <a:lnTo>
                    <a:pt x="26" y="172"/>
                  </a:lnTo>
                  <a:lnTo>
                    <a:pt x="18" y="155"/>
                  </a:lnTo>
                  <a:lnTo>
                    <a:pt x="10" y="137"/>
                  </a:lnTo>
                  <a:lnTo>
                    <a:pt x="5" y="119"/>
                  </a:lnTo>
                  <a:lnTo>
                    <a:pt x="1" y="102"/>
                  </a:lnTo>
                  <a:lnTo>
                    <a:pt x="0" y="85"/>
                  </a:lnTo>
                  <a:lnTo>
                    <a:pt x="1" y="68"/>
                  </a:lnTo>
                  <a:lnTo>
                    <a:pt x="6" y="51"/>
                  </a:lnTo>
                  <a:lnTo>
                    <a:pt x="14" y="37"/>
                  </a:lnTo>
                  <a:lnTo>
                    <a:pt x="25" y="24"/>
                  </a:lnTo>
                  <a:lnTo>
                    <a:pt x="40" y="11"/>
                  </a:lnTo>
                  <a:lnTo>
                    <a:pt x="60" y="0"/>
                  </a:lnTo>
                  <a:lnTo>
                    <a:pt x="67" y="11"/>
                  </a:lnTo>
                  <a:lnTo>
                    <a:pt x="75" y="27"/>
                  </a:lnTo>
                  <a:lnTo>
                    <a:pt x="82" y="44"/>
                  </a:lnTo>
                  <a:lnTo>
                    <a:pt x="87" y="63"/>
                  </a:lnTo>
                  <a:lnTo>
                    <a:pt x="92" y="82"/>
                  </a:lnTo>
                  <a:lnTo>
                    <a:pt x="96" y="100"/>
                  </a:lnTo>
                  <a:lnTo>
                    <a:pt x="98" y="117"/>
                  </a:lnTo>
                  <a:lnTo>
                    <a:pt x="99" y="1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882220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62" name="Rectangle 2"/>
          <p:cNvSpPr>
            <a:spLocks noGrp="1" noChangeArrowheads="1"/>
          </p:cNvSpPr>
          <p:nvPr>
            <p:ph type="title"/>
          </p:nvPr>
        </p:nvSpPr>
        <p:spPr>
          <a:xfrm>
            <a:off x="4996" y="0"/>
            <a:ext cx="9139003" cy="121761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42496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5775" y="2087563"/>
            <a:ext cx="5518150" cy="2681287"/>
          </a:xfrm>
        </p:spPr>
        <p:txBody>
          <a:bodyPr/>
          <a:lstStyle/>
          <a:p>
            <a:r>
              <a:rPr lang="en-US" sz="4000" dirty="0"/>
              <a:t>Fire Safety Activities</a:t>
            </a:r>
          </a:p>
          <a:p>
            <a:pPr marL="801688" lvl="1" indent="-344488"/>
            <a:r>
              <a:rPr lang="en-US" sz="3600" dirty="0"/>
              <a:t>Be aware of all fire hazards and report them immediately </a:t>
            </a:r>
          </a:p>
        </p:txBody>
      </p:sp>
      <p:grpSp>
        <p:nvGrpSpPr>
          <p:cNvPr id="424993" name="Group 33"/>
          <p:cNvGrpSpPr>
            <a:grpSpLocks/>
          </p:cNvGrpSpPr>
          <p:nvPr/>
        </p:nvGrpSpPr>
        <p:grpSpPr bwMode="auto">
          <a:xfrm>
            <a:off x="6037263" y="2024063"/>
            <a:ext cx="2049462" cy="3008312"/>
            <a:chOff x="1077" y="1221"/>
            <a:chExt cx="2028" cy="2865"/>
          </a:xfrm>
        </p:grpSpPr>
        <p:sp>
          <p:nvSpPr>
            <p:cNvPr id="424994" name="Freeform 34"/>
            <p:cNvSpPr>
              <a:spLocks/>
            </p:cNvSpPr>
            <p:nvPr/>
          </p:nvSpPr>
          <p:spPr bwMode="auto">
            <a:xfrm>
              <a:off x="1488" y="1221"/>
              <a:ext cx="1617" cy="2865"/>
            </a:xfrm>
            <a:custGeom>
              <a:avLst/>
              <a:gdLst>
                <a:gd name="T0" fmla="*/ 210 w 1617"/>
                <a:gd name="T1" fmla="*/ 126 h 2865"/>
                <a:gd name="T2" fmla="*/ 423 w 1617"/>
                <a:gd name="T3" fmla="*/ 285 h 2865"/>
                <a:gd name="T4" fmla="*/ 543 w 1617"/>
                <a:gd name="T5" fmla="*/ 84 h 2865"/>
                <a:gd name="T6" fmla="*/ 681 w 1617"/>
                <a:gd name="T7" fmla="*/ 201 h 2865"/>
                <a:gd name="T8" fmla="*/ 822 w 1617"/>
                <a:gd name="T9" fmla="*/ 387 h 2865"/>
                <a:gd name="T10" fmla="*/ 1020 w 1617"/>
                <a:gd name="T11" fmla="*/ 513 h 2865"/>
                <a:gd name="T12" fmla="*/ 1050 w 1617"/>
                <a:gd name="T13" fmla="*/ 396 h 2865"/>
                <a:gd name="T14" fmla="*/ 1089 w 1617"/>
                <a:gd name="T15" fmla="*/ 471 h 2865"/>
                <a:gd name="T16" fmla="*/ 1197 w 1617"/>
                <a:gd name="T17" fmla="*/ 498 h 2865"/>
                <a:gd name="T18" fmla="*/ 1386 w 1617"/>
                <a:gd name="T19" fmla="*/ 483 h 2865"/>
                <a:gd name="T20" fmla="*/ 1575 w 1617"/>
                <a:gd name="T21" fmla="*/ 480 h 2865"/>
                <a:gd name="T22" fmla="*/ 1617 w 1617"/>
                <a:gd name="T23" fmla="*/ 585 h 2865"/>
                <a:gd name="T24" fmla="*/ 1611 w 1617"/>
                <a:gd name="T25" fmla="*/ 711 h 2865"/>
                <a:gd name="T26" fmla="*/ 1614 w 1617"/>
                <a:gd name="T27" fmla="*/ 1041 h 2865"/>
                <a:gd name="T28" fmla="*/ 1608 w 1617"/>
                <a:gd name="T29" fmla="*/ 1578 h 2865"/>
                <a:gd name="T30" fmla="*/ 1587 w 1617"/>
                <a:gd name="T31" fmla="*/ 2112 h 2865"/>
                <a:gd name="T32" fmla="*/ 1536 w 1617"/>
                <a:gd name="T33" fmla="*/ 2193 h 2865"/>
                <a:gd name="T34" fmla="*/ 1296 w 1617"/>
                <a:gd name="T35" fmla="*/ 2196 h 2865"/>
                <a:gd name="T36" fmla="*/ 1056 w 1617"/>
                <a:gd name="T37" fmla="*/ 2181 h 2865"/>
                <a:gd name="T38" fmla="*/ 885 w 1617"/>
                <a:gd name="T39" fmla="*/ 2103 h 2865"/>
                <a:gd name="T40" fmla="*/ 789 w 1617"/>
                <a:gd name="T41" fmla="*/ 1590 h 2865"/>
                <a:gd name="T42" fmla="*/ 777 w 1617"/>
                <a:gd name="T43" fmla="*/ 1461 h 2865"/>
                <a:gd name="T44" fmla="*/ 741 w 1617"/>
                <a:gd name="T45" fmla="*/ 1341 h 2865"/>
                <a:gd name="T46" fmla="*/ 597 w 1617"/>
                <a:gd name="T47" fmla="*/ 1356 h 2865"/>
                <a:gd name="T48" fmla="*/ 465 w 1617"/>
                <a:gd name="T49" fmla="*/ 1401 h 2865"/>
                <a:gd name="T50" fmla="*/ 441 w 1617"/>
                <a:gd name="T51" fmla="*/ 1458 h 2865"/>
                <a:gd name="T52" fmla="*/ 456 w 1617"/>
                <a:gd name="T53" fmla="*/ 1509 h 2865"/>
                <a:gd name="T54" fmla="*/ 408 w 1617"/>
                <a:gd name="T55" fmla="*/ 1569 h 2865"/>
                <a:gd name="T56" fmla="*/ 339 w 1617"/>
                <a:gd name="T57" fmla="*/ 1590 h 2865"/>
                <a:gd name="T58" fmla="*/ 396 w 1617"/>
                <a:gd name="T59" fmla="*/ 1659 h 2865"/>
                <a:gd name="T60" fmla="*/ 387 w 1617"/>
                <a:gd name="T61" fmla="*/ 1704 h 2865"/>
                <a:gd name="T62" fmla="*/ 354 w 1617"/>
                <a:gd name="T63" fmla="*/ 1740 h 2865"/>
                <a:gd name="T64" fmla="*/ 318 w 1617"/>
                <a:gd name="T65" fmla="*/ 1848 h 2865"/>
                <a:gd name="T66" fmla="*/ 456 w 1617"/>
                <a:gd name="T67" fmla="*/ 2166 h 2865"/>
                <a:gd name="T68" fmla="*/ 585 w 1617"/>
                <a:gd name="T69" fmla="*/ 2490 h 2865"/>
                <a:gd name="T70" fmla="*/ 588 w 1617"/>
                <a:gd name="T71" fmla="*/ 2673 h 2865"/>
                <a:gd name="T72" fmla="*/ 570 w 1617"/>
                <a:gd name="T73" fmla="*/ 2790 h 2865"/>
                <a:gd name="T74" fmla="*/ 477 w 1617"/>
                <a:gd name="T75" fmla="*/ 2853 h 2865"/>
                <a:gd name="T76" fmla="*/ 480 w 1617"/>
                <a:gd name="T77" fmla="*/ 2718 h 2865"/>
                <a:gd name="T78" fmla="*/ 462 w 1617"/>
                <a:gd name="T79" fmla="*/ 2478 h 2865"/>
                <a:gd name="T80" fmla="*/ 375 w 1617"/>
                <a:gd name="T81" fmla="*/ 2256 h 2865"/>
                <a:gd name="T82" fmla="*/ 267 w 1617"/>
                <a:gd name="T83" fmla="*/ 2040 h 2865"/>
                <a:gd name="T84" fmla="*/ 186 w 1617"/>
                <a:gd name="T85" fmla="*/ 1812 h 2865"/>
                <a:gd name="T86" fmla="*/ 126 w 1617"/>
                <a:gd name="T87" fmla="*/ 1710 h 2865"/>
                <a:gd name="T88" fmla="*/ 171 w 1617"/>
                <a:gd name="T89" fmla="*/ 1635 h 2865"/>
                <a:gd name="T90" fmla="*/ 231 w 1617"/>
                <a:gd name="T91" fmla="*/ 1572 h 2865"/>
                <a:gd name="T92" fmla="*/ 201 w 1617"/>
                <a:gd name="T93" fmla="*/ 1458 h 2865"/>
                <a:gd name="T94" fmla="*/ 246 w 1617"/>
                <a:gd name="T95" fmla="*/ 1350 h 2865"/>
                <a:gd name="T96" fmla="*/ 258 w 1617"/>
                <a:gd name="T97" fmla="*/ 1410 h 2865"/>
                <a:gd name="T98" fmla="*/ 312 w 1617"/>
                <a:gd name="T99" fmla="*/ 1359 h 2865"/>
                <a:gd name="T100" fmla="*/ 399 w 1617"/>
                <a:gd name="T101" fmla="*/ 1275 h 2865"/>
                <a:gd name="T102" fmla="*/ 504 w 1617"/>
                <a:gd name="T103" fmla="*/ 1227 h 2865"/>
                <a:gd name="T104" fmla="*/ 621 w 1617"/>
                <a:gd name="T105" fmla="*/ 1209 h 2865"/>
                <a:gd name="T106" fmla="*/ 741 w 1617"/>
                <a:gd name="T107" fmla="*/ 1200 h 2865"/>
                <a:gd name="T108" fmla="*/ 774 w 1617"/>
                <a:gd name="T109" fmla="*/ 1068 h 2865"/>
                <a:gd name="T110" fmla="*/ 864 w 1617"/>
                <a:gd name="T111" fmla="*/ 957 h 2865"/>
                <a:gd name="T112" fmla="*/ 705 w 1617"/>
                <a:gd name="T113" fmla="*/ 582 h 2865"/>
                <a:gd name="T114" fmla="*/ 687 w 1617"/>
                <a:gd name="T115" fmla="*/ 681 h 2865"/>
                <a:gd name="T116" fmla="*/ 621 w 1617"/>
                <a:gd name="T117" fmla="*/ 765 h 2865"/>
                <a:gd name="T118" fmla="*/ 57 w 1617"/>
                <a:gd name="T119" fmla="*/ 75 h 2865"/>
                <a:gd name="T120" fmla="*/ 24 w 1617"/>
                <a:gd name="T121" fmla="*/ 0 h 2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17" h="2865">
                  <a:moveTo>
                    <a:pt x="51" y="15"/>
                  </a:moveTo>
                  <a:lnTo>
                    <a:pt x="105" y="51"/>
                  </a:lnTo>
                  <a:lnTo>
                    <a:pt x="159" y="90"/>
                  </a:lnTo>
                  <a:lnTo>
                    <a:pt x="210" y="126"/>
                  </a:lnTo>
                  <a:lnTo>
                    <a:pt x="264" y="165"/>
                  </a:lnTo>
                  <a:lnTo>
                    <a:pt x="318" y="204"/>
                  </a:lnTo>
                  <a:lnTo>
                    <a:pt x="369" y="243"/>
                  </a:lnTo>
                  <a:lnTo>
                    <a:pt x="423" y="285"/>
                  </a:lnTo>
                  <a:lnTo>
                    <a:pt x="471" y="327"/>
                  </a:lnTo>
                  <a:lnTo>
                    <a:pt x="522" y="369"/>
                  </a:lnTo>
                  <a:lnTo>
                    <a:pt x="570" y="417"/>
                  </a:lnTo>
                  <a:lnTo>
                    <a:pt x="543" y="84"/>
                  </a:lnTo>
                  <a:lnTo>
                    <a:pt x="552" y="75"/>
                  </a:lnTo>
                  <a:lnTo>
                    <a:pt x="597" y="114"/>
                  </a:lnTo>
                  <a:lnTo>
                    <a:pt x="642" y="156"/>
                  </a:lnTo>
                  <a:lnTo>
                    <a:pt x="681" y="201"/>
                  </a:lnTo>
                  <a:lnTo>
                    <a:pt x="717" y="246"/>
                  </a:lnTo>
                  <a:lnTo>
                    <a:pt x="753" y="294"/>
                  </a:lnTo>
                  <a:lnTo>
                    <a:pt x="789" y="339"/>
                  </a:lnTo>
                  <a:lnTo>
                    <a:pt x="822" y="387"/>
                  </a:lnTo>
                  <a:lnTo>
                    <a:pt x="858" y="432"/>
                  </a:lnTo>
                  <a:lnTo>
                    <a:pt x="894" y="480"/>
                  </a:lnTo>
                  <a:lnTo>
                    <a:pt x="930" y="525"/>
                  </a:lnTo>
                  <a:lnTo>
                    <a:pt x="1020" y="513"/>
                  </a:lnTo>
                  <a:lnTo>
                    <a:pt x="1023" y="501"/>
                  </a:lnTo>
                  <a:lnTo>
                    <a:pt x="1026" y="477"/>
                  </a:lnTo>
                  <a:lnTo>
                    <a:pt x="1032" y="429"/>
                  </a:lnTo>
                  <a:lnTo>
                    <a:pt x="1050" y="396"/>
                  </a:lnTo>
                  <a:lnTo>
                    <a:pt x="1056" y="405"/>
                  </a:lnTo>
                  <a:lnTo>
                    <a:pt x="1068" y="426"/>
                  </a:lnTo>
                  <a:lnTo>
                    <a:pt x="1080" y="447"/>
                  </a:lnTo>
                  <a:lnTo>
                    <a:pt x="1089" y="471"/>
                  </a:lnTo>
                  <a:lnTo>
                    <a:pt x="1098" y="492"/>
                  </a:lnTo>
                  <a:lnTo>
                    <a:pt x="1104" y="504"/>
                  </a:lnTo>
                  <a:lnTo>
                    <a:pt x="1149" y="501"/>
                  </a:lnTo>
                  <a:lnTo>
                    <a:pt x="1197" y="498"/>
                  </a:lnTo>
                  <a:lnTo>
                    <a:pt x="1242" y="495"/>
                  </a:lnTo>
                  <a:lnTo>
                    <a:pt x="1290" y="489"/>
                  </a:lnTo>
                  <a:lnTo>
                    <a:pt x="1338" y="486"/>
                  </a:lnTo>
                  <a:lnTo>
                    <a:pt x="1386" y="483"/>
                  </a:lnTo>
                  <a:lnTo>
                    <a:pt x="1434" y="480"/>
                  </a:lnTo>
                  <a:lnTo>
                    <a:pt x="1482" y="477"/>
                  </a:lnTo>
                  <a:lnTo>
                    <a:pt x="1527" y="477"/>
                  </a:lnTo>
                  <a:lnTo>
                    <a:pt x="1575" y="480"/>
                  </a:lnTo>
                  <a:lnTo>
                    <a:pt x="1596" y="504"/>
                  </a:lnTo>
                  <a:lnTo>
                    <a:pt x="1608" y="528"/>
                  </a:lnTo>
                  <a:lnTo>
                    <a:pt x="1617" y="555"/>
                  </a:lnTo>
                  <a:lnTo>
                    <a:pt x="1617" y="585"/>
                  </a:lnTo>
                  <a:lnTo>
                    <a:pt x="1617" y="615"/>
                  </a:lnTo>
                  <a:lnTo>
                    <a:pt x="1617" y="648"/>
                  </a:lnTo>
                  <a:lnTo>
                    <a:pt x="1614" y="678"/>
                  </a:lnTo>
                  <a:lnTo>
                    <a:pt x="1611" y="711"/>
                  </a:lnTo>
                  <a:lnTo>
                    <a:pt x="1611" y="741"/>
                  </a:lnTo>
                  <a:lnTo>
                    <a:pt x="1614" y="771"/>
                  </a:lnTo>
                  <a:lnTo>
                    <a:pt x="1614" y="906"/>
                  </a:lnTo>
                  <a:lnTo>
                    <a:pt x="1614" y="1041"/>
                  </a:lnTo>
                  <a:lnTo>
                    <a:pt x="1614" y="1176"/>
                  </a:lnTo>
                  <a:lnTo>
                    <a:pt x="1614" y="1311"/>
                  </a:lnTo>
                  <a:lnTo>
                    <a:pt x="1611" y="1446"/>
                  </a:lnTo>
                  <a:lnTo>
                    <a:pt x="1608" y="1578"/>
                  </a:lnTo>
                  <a:lnTo>
                    <a:pt x="1605" y="1713"/>
                  </a:lnTo>
                  <a:lnTo>
                    <a:pt x="1599" y="1845"/>
                  </a:lnTo>
                  <a:lnTo>
                    <a:pt x="1593" y="1980"/>
                  </a:lnTo>
                  <a:lnTo>
                    <a:pt x="1587" y="2112"/>
                  </a:lnTo>
                  <a:lnTo>
                    <a:pt x="1587" y="2121"/>
                  </a:lnTo>
                  <a:lnTo>
                    <a:pt x="1581" y="2139"/>
                  </a:lnTo>
                  <a:lnTo>
                    <a:pt x="1560" y="2175"/>
                  </a:lnTo>
                  <a:lnTo>
                    <a:pt x="1536" y="2193"/>
                  </a:lnTo>
                  <a:lnTo>
                    <a:pt x="1476" y="2196"/>
                  </a:lnTo>
                  <a:lnTo>
                    <a:pt x="1416" y="2196"/>
                  </a:lnTo>
                  <a:lnTo>
                    <a:pt x="1356" y="2196"/>
                  </a:lnTo>
                  <a:lnTo>
                    <a:pt x="1296" y="2196"/>
                  </a:lnTo>
                  <a:lnTo>
                    <a:pt x="1236" y="2193"/>
                  </a:lnTo>
                  <a:lnTo>
                    <a:pt x="1176" y="2190"/>
                  </a:lnTo>
                  <a:lnTo>
                    <a:pt x="1116" y="2187"/>
                  </a:lnTo>
                  <a:lnTo>
                    <a:pt x="1056" y="2181"/>
                  </a:lnTo>
                  <a:lnTo>
                    <a:pt x="996" y="2178"/>
                  </a:lnTo>
                  <a:lnTo>
                    <a:pt x="936" y="2175"/>
                  </a:lnTo>
                  <a:lnTo>
                    <a:pt x="909" y="2136"/>
                  </a:lnTo>
                  <a:lnTo>
                    <a:pt x="885" y="2103"/>
                  </a:lnTo>
                  <a:lnTo>
                    <a:pt x="879" y="2094"/>
                  </a:lnTo>
                  <a:lnTo>
                    <a:pt x="876" y="1650"/>
                  </a:lnTo>
                  <a:lnTo>
                    <a:pt x="822" y="1626"/>
                  </a:lnTo>
                  <a:lnTo>
                    <a:pt x="789" y="1590"/>
                  </a:lnTo>
                  <a:lnTo>
                    <a:pt x="786" y="1578"/>
                  </a:lnTo>
                  <a:lnTo>
                    <a:pt x="783" y="1554"/>
                  </a:lnTo>
                  <a:lnTo>
                    <a:pt x="777" y="1509"/>
                  </a:lnTo>
                  <a:lnTo>
                    <a:pt x="777" y="1461"/>
                  </a:lnTo>
                  <a:lnTo>
                    <a:pt x="777" y="1413"/>
                  </a:lnTo>
                  <a:lnTo>
                    <a:pt x="777" y="1365"/>
                  </a:lnTo>
                  <a:lnTo>
                    <a:pt x="777" y="1341"/>
                  </a:lnTo>
                  <a:lnTo>
                    <a:pt x="741" y="1341"/>
                  </a:lnTo>
                  <a:lnTo>
                    <a:pt x="705" y="1344"/>
                  </a:lnTo>
                  <a:lnTo>
                    <a:pt x="669" y="1347"/>
                  </a:lnTo>
                  <a:lnTo>
                    <a:pt x="633" y="1350"/>
                  </a:lnTo>
                  <a:lnTo>
                    <a:pt x="597" y="1356"/>
                  </a:lnTo>
                  <a:lnTo>
                    <a:pt x="564" y="1362"/>
                  </a:lnTo>
                  <a:lnTo>
                    <a:pt x="528" y="1371"/>
                  </a:lnTo>
                  <a:lnTo>
                    <a:pt x="495" y="1383"/>
                  </a:lnTo>
                  <a:lnTo>
                    <a:pt x="465" y="1401"/>
                  </a:lnTo>
                  <a:lnTo>
                    <a:pt x="435" y="1419"/>
                  </a:lnTo>
                  <a:lnTo>
                    <a:pt x="438" y="1425"/>
                  </a:lnTo>
                  <a:lnTo>
                    <a:pt x="444" y="1434"/>
                  </a:lnTo>
                  <a:lnTo>
                    <a:pt x="441" y="1458"/>
                  </a:lnTo>
                  <a:lnTo>
                    <a:pt x="435" y="1476"/>
                  </a:lnTo>
                  <a:lnTo>
                    <a:pt x="408" y="1503"/>
                  </a:lnTo>
                  <a:lnTo>
                    <a:pt x="414" y="1506"/>
                  </a:lnTo>
                  <a:lnTo>
                    <a:pt x="456" y="1509"/>
                  </a:lnTo>
                  <a:lnTo>
                    <a:pt x="456" y="1518"/>
                  </a:lnTo>
                  <a:lnTo>
                    <a:pt x="447" y="1530"/>
                  </a:lnTo>
                  <a:lnTo>
                    <a:pt x="426" y="1557"/>
                  </a:lnTo>
                  <a:lnTo>
                    <a:pt x="408" y="1569"/>
                  </a:lnTo>
                  <a:lnTo>
                    <a:pt x="360" y="1557"/>
                  </a:lnTo>
                  <a:lnTo>
                    <a:pt x="336" y="1569"/>
                  </a:lnTo>
                  <a:lnTo>
                    <a:pt x="333" y="1584"/>
                  </a:lnTo>
                  <a:lnTo>
                    <a:pt x="339" y="1590"/>
                  </a:lnTo>
                  <a:lnTo>
                    <a:pt x="357" y="1602"/>
                  </a:lnTo>
                  <a:lnTo>
                    <a:pt x="375" y="1617"/>
                  </a:lnTo>
                  <a:lnTo>
                    <a:pt x="390" y="1638"/>
                  </a:lnTo>
                  <a:lnTo>
                    <a:pt x="396" y="1659"/>
                  </a:lnTo>
                  <a:lnTo>
                    <a:pt x="393" y="1674"/>
                  </a:lnTo>
                  <a:lnTo>
                    <a:pt x="372" y="1692"/>
                  </a:lnTo>
                  <a:lnTo>
                    <a:pt x="378" y="1695"/>
                  </a:lnTo>
                  <a:lnTo>
                    <a:pt x="387" y="1704"/>
                  </a:lnTo>
                  <a:lnTo>
                    <a:pt x="393" y="1728"/>
                  </a:lnTo>
                  <a:lnTo>
                    <a:pt x="387" y="1746"/>
                  </a:lnTo>
                  <a:lnTo>
                    <a:pt x="375" y="1758"/>
                  </a:lnTo>
                  <a:lnTo>
                    <a:pt x="354" y="1740"/>
                  </a:lnTo>
                  <a:lnTo>
                    <a:pt x="333" y="1737"/>
                  </a:lnTo>
                  <a:lnTo>
                    <a:pt x="327" y="1740"/>
                  </a:lnTo>
                  <a:lnTo>
                    <a:pt x="306" y="1761"/>
                  </a:lnTo>
                  <a:lnTo>
                    <a:pt x="318" y="1848"/>
                  </a:lnTo>
                  <a:lnTo>
                    <a:pt x="342" y="1932"/>
                  </a:lnTo>
                  <a:lnTo>
                    <a:pt x="378" y="2013"/>
                  </a:lnTo>
                  <a:lnTo>
                    <a:pt x="414" y="2091"/>
                  </a:lnTo>
                  <a:lnTo>
                    <a:pt x="456" y="2166"/>
                  </a:lnTo>
                  <a:lnTo>
                    <a:pt x="498" y="2244"/>
                  </a:lnTo>
                  <a:lnTo>
                    <a:pt x="534" y="2322"/>
                  </a:lnTo>
                  <a:lnTo>
                    <a:pt x="564" y="2403"/>
                  </a:lnTo>
                  <a:lnTo>
                    <a:pt x="585" y="2490"/>
                  </a:lnTo>
                  <a:lnTo>
                    <a:pt x="591" y="2580"/>
                  </a:lnTo>
                  <a:lnTo>
                    <a:pt x="591" y="2610"/>
                  </a:lnTo>
                  <a:lnTo>
                    <a:pt x="591" y="2640"/>
                  </a:lnTo>
                  <a:lnTo>
                    <a:pt x="588" y="2673"/>
                  </a:lnTo>
                  <a:lnTo>
                    <a:pt x="588" y="2703"/>
                  </a:lnTo>
                  <a:lnTo>
                    <a:pt x="582" y="2733"/>
                  </a:lnTo>
                  <a:lnTo>
                    <a:pt x="576" y="2763"/>
                  </a:lnTo>
                  <a:lnTo>
                    <a:pt x="570" y="2790"/>
                  </a:lnTo>
                  <a:lnTo>
                    <a:pt x="555" y="2817"/>
                  </a:lnTo>
                  <a:lnTo>
                    <a:pt x="540" y="2844"/>
                  </a:lnTo>
                  <a:lnTo>
                    <a:pt x="519" y="2865"/>
                  </a:lnTo>
                  <a:lnTo>
                    <a:pt x="477" y="2853"/>
                  </a:lnTo>
                  <a:lnTo>
                    <a:pt x="447" y="2835"/>
                  </a:lnTo>
                  <a:lnTo>
                    <a:pt x="441" y="2829"/>
                  </a:lnTo>
                  <a:lnTo>
                    <a:pt x="465" y="2775"/>
                  </a:lnTo>
                  <a:lnTo>
                    <a:pt x="480" y="2718"/>
                  </a:lnTo>
                  <a:lnTo>
                    <a:pt x="486" y="2658"/>
                  </a:lnTo>
                  <a:lnTo>
                    <a:pt x="483" y="2598"/>
                  </a:lnTo>
                  <a:lnTo>
                    <a:pt x="474" y="2538"/>
                  </a:lnTo>
                  <a:lnTo>
                    <a:pt x="462" y="2478"/>
                  </a:lnTo>
                  <a:lnTo>
                    <a:pt x="444" y="2418"/>
                  </a:lnTo>
                  <a:lnTo>
                    <a:pt x="423" y="2361"/>
                  </a:lnTo>
                  <a:lnTo>
                    <a:pt x="399" y="2307"/>
                  </a:lnTo>
                  <a:lnTo>
                    <a:pt x="375" y="2256"/>
                  </a:lnTo>
                  <a:lnTo>
                    <a:pt x="348" y="2202"/>
                  </a:lnTo>
                  <a:lnTo>
                    <a:pt x="318" y="2148"/>
                  </a:lnTo>
                  <a:lnTo>
                    <a:pt x="291" y="2094"/>
                  </a:lnTo>
                  <a:lnTo>
                    <a:pt x="267" y="2040"/>
                  </a:lnTo>
                  <a:lnTo>
                    <a:pt x="240" y="1986"/>
                  </a:lnTo>
                  <a:lnTo>
                    <a:pt x="219" y="1929"/>
                  </a:lnTo>
                  <a:lnTo>
                    <a:pt x="201" y="1872"/>
                  </a:lnTo>
                  <a:lnTo>
                    <a:pt x="186" y="1812"/>
                  </a:lnTo>
                  <a:lnTo>
                    <a:pt x="177" y="1752"/>
                  </a:lnTo>
                  <a:lnTo>
                    <a:pt x="174" y="1692"/>
                  </a:lnTo>
                  <a:lnTo>
                    <a:pt x="147" y="1701"/>
                  </a:lnTo>
                  <a:lnTo>
                    <a:pt x="126" y="1710"/>
                  </a:lnTo>
                  <a:lnTo>
                    <a:pt x="120" y="1704"/>
                  </a:lnTo>
                  <a:lnTo>
                    <a:pt x="135" y="1662"/>
                  </a:lnTo>
                  <a:lnTo>
                    <a:pt x="162" y="1638"/>
                  </a:lnTo>
                  <a:lnTo>
                    <a:pt x="171" y="1635"/>
                  </a:lnTo>
                  <a:lnTo>
                    <a:pt x="207" y="1641"/>
                  </a:lnTo>
                  <a:lnTo>
                    <a:pt x="210" y="1626"/>
                  </a:lnTo>
                  <a:lnTo>
                    <a:pt x="219" y="1599"/>
                  </a:lnTo>
                  <a:lnTo>
                    <a:pt x="231" y="1572"/>
                  </a:lnTo>
                  <a:lnTo>
                    <a:pt x="237" y="1545"/>
                  </a:lnTo>
                  <a:lnTo>
                    <a:pt x="234" y="1518"/>
                  </a:lnTo>
                  <a:lnTo>
                    <a:pt x="228" y="1503"/>
                  </a:lnTo>
                  <a:lnTo>
                    <a:pt x="201" y="1458"/>
                  </a:lnTo>
                  <a:lnTo>
                    <a:pt x="198" y="1419"/>
                  </a:lnTo>
                  <a:lnTo>
                    <a:pt x="201" y="1407"/>
                  </a:lnTo>
                  <a:lnTo>
                    <a:pt x="219" y="1371"/>
                  </a:lnTo>
                  <a:lnTo>
                    <a:pt x="246" y="1350"/>
                  </a:lnTo>
                  <a:lnTo>
                    <a:pt x="255" y="1350"/>
                  </a:lnTo>
                  <a:lnTo>
                    <a:pt x="261" y="1359"/>
                  </a:lnTo>
                  <a:lnTo>
                    <a:pt x="264" y="1374"/>
                  </a:lnTo>
                  <a:lnTo>
                    <a:pt x="258" y="1410"/>
                  </a:lnTo>
                  <a:lnTo>
                    <a:pt x="270" y="1434"/>
                  </a:lnTo>
                  <a:lnTo>
                    <a:pt x="282" y="1407"/>
                  </a:lnTo>
                  <a:lnTo>
                    <a:pt x="294" y="1383"/>
                  </a:lnTo>
                  <a:lnTo>
                    <a:pt x="312" y="1359"/>
                  </a:lnTo>
                  <a:lnTo>
                    <a:pt x="330" y="1335"/>
                  </a:lnTo>
                  <a:lnTo>
                    <a:pt x="351" y="1314"/>
                  </a:lnTo>
                  <a:lnTo>
                    <a:pt x="375" y="1293"/>
                  </a:lnTo>
                  <a:lnTo>
                    <a:pt x="399" y="1275"/>
                  </a:lnTo>
                  <a:lnTo>
                    <a:pt x="426" y="1260"/>
                  </a:lnTo>
                  <a:lnTo>
                    <a:pt x="450" y="1245"/>
                  </a:lnTo>
                  <a:lnTo>
                    <a:pt x="477" y="1233"/>
                  </a:lnTo>
                  <a:lnTo>
                    <a:pt x="504" y="1227"/>
                  </a:lnTo>
                  <a:lnTo>
                    <a:pt x="534" y="1221"/>
                  </a:lnTo>
                  <a:lnTo>
                    <a:pt x="561" y="1218"/>
                  </a:lnTo>
                  <a:lnTo>
                    <a:pt x="591" y="1212"/>
                  </a:lnTo>
                  <a:lnTo>
                    <a:pt x="621" y="1209"/>
                  </a:lnTo>
                  <a:lnTo>
                    <a:pt x="651" y="1206"/>
                  </a:lnTo>
                  <a:lnTo>
                    <a:pt x="681" y="1203"/>
                  </a:lnTo>
                  <a:lnTo>
                    <a:pt x="711" y="1200"/>
                  </a:lnTo>
                  <a:lnTo>
                    <a:pt x="741" y="1200"/>
                  </a:lnTo>
                  <a:lnTo>
                    <a:pt x="771" y="1203"/>
                  </a:lnTo>
                  <a:lnTo>
                    <a:pt x="771" y="1176"/>
                  </a:lnTo>
                  <a:lnTo>
                    <a:pt x="771" y="1122"/>
                  </a:lnTo>
                  <a:lnTo>
                    <a:pt x="774" y="1068"/>
                  </a:lnTo>
                  <a:lnTo>
                    <a:pt x="786" y="1017"/>
                  </a:lnTo>
                  <a:lnTo>
                    <a:pt x="819" y="975"/>
                  </a:lnTo>
                  <a:lnTo>
                    <a:pt x="843" y="960"/>
                  </a:lnTo>
                  <a:lnTo>
                    <a:pt x="864" y="957"/>
                  </a:lnTo>
                  <a:lnTo>
                    <a:pt x="879" y="948"/>
                  </a:lnTo>
                  <a:lnTo>
                    <a:pt x="879" y="717"/>
                  </a:lnTo>
                  <a:lnTo>
                    <a:pt x="711" y="558"/>
                  </a:lnTo>
                  <a:lnTo>
                    <a:pt x="705" y="582"/>
                  </a:lnTo>
                  <a:lnTo>
                    <a:pt x="699" y="606"/>
                  </a:lnTo>
                  <a:lnTo>
                    <a:pt x="696" y="633"/>
                  </a:lnTo>
                  <a:lnTo>
                    <a:pt x="690" y="657"/>
                  </a:lnTo>
                  <a:lnTo>
                    <a:pt x="687" y="681"/>
                  </a:lnTo>
                  <a:lnTo>
                    <a:pt x="675" y="732"/>
                  </a:lnTo>
                  <a:lnTo>
                    <a:pt x="663" y="780"/>
                  </a:lnTo>
                  <a:lnTo>
                    <a:pt x="654" y="804"/>
                  </a:lnTo>
                  <a:lnTo>
                    <a:pt x="621" y="765"/>
                  </a:lnTo>
                  <a:lnTo>
                    <a:pt x="123" y="144"/>
                  </a:lnTo>
                  <a:lnTo>
                    <a:pt x="111" y="129"/>
                  </a:lnTo>
                  <a:lnTo>
                    <a:pt x="84" y="102"/>
                  </a:lnTo>
                  <a:lnTo>
                    <a:pt x="57" y="75"/>
                  </a:lnTo>
                  <a:lnTo>
                    <a:pt x="33" y="48"/>
                  </a:lnTo>
                  <a:lnTo>
                    <a:pt x="9" y="21"/>
                  </a:lnTo>
                  <a:lnTo>
                    <a:pt x="0" y="6"/>
                  </a:lnTo>
                  <a:lnTo>
                    <a:pt x="24" y="0"/>
                  </a:lnTo>
                  <a:lnTo>
                    <a:pt x="45" y="12"/>
                  </a:lnTo>
                  <a:lnTo>
                    <a:pt x="51" y="15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5" name="Freeform 35"/>
            <p:cNvSpPr>
              <a:spLocks/>
            </p:cNvSpPr>
            <p:nvPr/>
          </p:nvSpPr>
          <p:spPr bwMode="auto">
            <a:xfrm>
              <a:off x="1557" y="1275"/>
              <a:ext cx="1131" cy="795"/>
            </a:xfrm>
            <a:custGeom>
              <a:avLst/>
              <a:gdLst>
                <a:gd name="T0" fmla="*/ 525 w 1131"/>
                <a:gd name="T1" fmla="*/ 408 h 795"/>
                <a:gd name="T2" fmla="*/ 498 w 1131"/>
                <a:gd name="T3" fmla="*/ 57 h 795"/>
                <a:gd name="T4" fmla="*/ 600 w 1131"/>
                <a:gd name="T5" fmla="*/ 168 h 795"/>
                <a:gd name="T6" fmla="*/ 693 w 1131"/>
                <a:gd name="T7" fmla="*/ 282 h 795"/>
                <a:gd name="T8" fmla="*/ 783 w 1131"/>
                <a:gd name="T9" fmla="*/ 399 h 795"/>
                <a:gd name="T10" fmla="*/ 864 w 1131"/>
                <a:gd name="T11" fmla="*/ 516 h 795"/>
                <a:gd name="T12" fmla="*/ 939 w 1131"/>
                <a:gd name="T13" fmla="*/ 639 h 795"/>
                <a:gd name="T14" fmla="*/ 960 w 1131"/>
                <a:gd name="T15" fmla="*/ 594 h 795"/>
                <a:gd name="T16" fmla="*/ 972 w 1131"/>
                <a:gd name="T17" fmla="*/ 501 h 795"/>
                <a:gd name="T18" fmla="*/ 984 w 1131"/>
                <a:gd name="T19" fmla="*/ 408 h 795"/>
                <a:gd name="T20" fmla="*/ 1002 w 1131"/>
                <a:gd name="T21" fmla="*/ 420 h 795"/>
                <a:gd name="T22" fmla="*/ 1029 w 1131"/>
                <a:gd name="T23" fmla="*/ 492 h 795"/>
                <a:gd name="T24" fmla="*/ 1059 w 1131"/>
                <a:gd name="T25" fmla="*/ 564 h 795"/>
                <a:gd name="T26" fmla="*/ 1089 w 1131"/>
                <a:gd name="T27" fmla="*/ 639 h 795"/>
                <a:gd name="T28" fmla="*/ 1116 w 1131"/>
                <a:gd name="T29" fmla="*/ 711 h 795"/>
                <a:gd name="T30" fmla="*/ 1005 w 1131"/>
                <a:gd name="T31" fmla="*/ 639 h 795"/>
                <a:gd name="T32" fmla="*/ 984 w 1131"/>
                <a:gd name="T33" fmla="*/ 678 h 795"/>
                <a:gd name="T34" fmla="*/ 972 w 1131"/>
                <a:gd name="T35" fmla="*/ 738 h 795"/>
                <a:gd name="T36" fmla="*/ 960 w 1131"/>
                <a:gd name="T37" fmla="*/ 783 h 795"/>
                <a:gd name="T38" fmla="*/ 927 w 1131"/>
                <a:gd name="T39" fmla="*/ 759 h 795"/>
                <a:gd name="T40" fmla="*/ 867 w 1131"/>
                <a:gd name="T41" fmla="*/ 693 h 795"/>
                <a:gd name="T42" fmla="*/ 804 w 1131"/>
                <a:gd name="T43" fmla="*/ 630 h 795"/>
                <a:gd name="T44" fmla="*/ 738 w 1131"/>
                <a:gd name="T45" fmla="*/ 570 h 795"/>
                <a:gd name="T46" fmla="*/ 672 w 1131"/>
                <a:gd name="T47" fmla="*/ 507 h 795"/>
                <a:gd name="T48" fmla="*/ 627 w 1131"/>
                <a:gd name="T49" fmla="*/ 492 h 795"/>
                <a:gd name="T50" fmla="*/ 606 w 1131"/>
                <a:gd name="T51" fmla="*/ 549 h 795"/>
                <a:gd name="T52" fmla="*/ 597 w 1131"/>
                <a:gd name="T53" fmla="*/ 636 h 795"/>
                <a:gd name="T54" fmla="*/ 576 w 1131"/>
                <a:gd name="T55" fmla="*/ 708 h 795"/>
                <a:gd name="T56" fmla="*/ 0 w 1131"/>
                <a:gd name="T57" fmla="*/ 0 h 795"/>
                <a:gd name="T58" fmla="*/ 108 w 1131"/>
                <a:gd name="T59" fmla="*/ 78 h 795"/>
                <a:gd name="T60" fmla="*/ 216 w 1131"/>
                <a:gd name="T61" fmla="*/ 150 h 795"/>
                <a:gd name="T62" fmla="*/ 324 w 1131"/>
                <a:gd name="T63" fmla="*/ 228 h 795"/>
                <a:gd name="T64" fmla="*/ 426 w 1131"/>
                <a:gd name="T65" fmla="*/ 315 h 795"/>
                <a:gd name="T66" fmla="*/ 516 w 1131"/>
                <a:gd name="T67" fmla="*/ 414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31" h="795">
                  <a:moveTo>
                    <a:pt x="516" y="414"/>
                  </a:moveTo>
                  <a:lnTo>
                    <a:pt x="525" y="408"/>
                  </a:lnTo>
                  <a:lnTo>
                    <a:pt x="531" y="396"/>
                  </a:lnTo>
                  <a:lnTo>
                    <a:pt x="498" y="57"/>
                  </a:lnTo>
                  <a:lnTo>
                    <a:pt x="549" y="111"/>
                  </a:lnTo>
                  <a:lnTo>
                    <a:pt x="600" y="168"/>
                  </a:lnTo>
                  <a:lnTo>
                    <a:pt x="648" y="225"/>
                  </a:lnTo>
                  <a:lnTo>
                    <a:pt x="693" y="282"/>
                  </a:lnTo>
                  <a:lnTo>
                    <a:pt x="738" y="339"/>
                  </a:lnTo>
                  <a:lnTo>
                    <a:pt x="783" y="399"/>
                  </a:lnTo>
                  <a:lnTo>
                    <a:pt x="822" y="456"/>
                  </a:lnTo>
                  <a:lnTo>
                    <a:pt x="864" y="516"/>
                  </a:lnTo>
                  <a:lnTo>
                    <a:pt x="903" y="579"/>
                  </a:lnTo>
                  <a:lnTo>
                    <a:pt x="939" y="639"/>
                  </a:lnTo>
                  <a:lnTo>
                    <a:pt x="957" y="618"/>
                  </a:lnTo>
                  <a:lnTo>
                    <a:pt x="960" y="594"/>
                  </a:lnTo>
                  <a:lnTo>
                    <a:pt x="966" y="546"/>
                  </a:lnTo>
                  <a:lnTo>
                    <a:pt x="972" y="501"/>
                  </a:lnTo>
                  <a:lnTo>
                    <a:pt x="978" y="456"/>
                  </a:lnTo>
                  <a:lnTo>
                    <a:pt x="984" y="408"/>
                  </a:lnTo>
                  <a:lnTo>
                    <a:pt x="987" y="384"/>
                  </a:lnTo>
                  <a:lnTo>
                    <a:pt x="1002" y="420"/>
                  </a:lnTo>
                  <a:lnTo>
                    <a:pt x="1017" y="456"/>
                  </a:lnTo>
                  <a:lnTo>
                    <a:pt x="1029" y="492"/>
                  </a:lnTo>
                  <a:lnTo>
                    <a:pt x="1044" y="528"/>
                  </a:lnTo>
                  <a:lnTo>
                    <a:pt x="1059" y="564"/>
                  </a:lnTo>
                  <a:lnTo>
                    <a:pt x="1074" y="603"/>
                  </a:lnTo>
                  <a:lnTo>
                    <a:pt x="1089" y="639"/>
                  </a:lnTo>
                  <a:lnTo>
                    <a:pt x="1101" y="675"/>
                  </a:lnTo>
                  <a:lnTo>
                    <a:pt x="1116" y="711"/>
                  </a:lnTo>
                  <a:lnTo>
                    <a:pt x="1131" y="747"/>
                  </a:lnTo>
                  <a:lnTo>
                    <a:pt x="1005" y="639"/>
                  </a:lnTo>
                  <a:lnTo>
                    <a:pt x="996" y="651"/>
                  </a:lnTo>
                  <a:lnTo>
                    <a:pt x="984" y="678"/>
                  </a:lnTo>
                  <a:lnTo>
                    <a:pt x="978" y="708"/>
                  </a:lnTo>
                  <a:lnTo>
                    <a:pt x="972" y="738"/>
                  </a:lnTo>
                  <a:lnTo>
                    <a:pt x="966" y="768"/>
                  </a:lnTo>
                  <a:lnTo>
                    <a:pt x="960" y="783"/>
                  </a:lnTo>
                  <a:lnTo>
                    <a:pt x="957" y="795"/>
                  </a:lnTo>
                  <a:lnTo>
                    <a:pt x="927" y="759"/>
                  </a:lnTo>
                  <a:lnTo>
                    <a:pt x="897" y="726"/>
                  </a:lnTo>
                  <a:lnTo>
                    <a:pt x="867" y="693"/>
                  </a:lnTo>
                  <a:lnTo>
                    <a:pt x="837" y="663"/>
                  </a:lnTo>
                  <a:lnTo>
                    <a:pt x="804" y="630"/>
                  </a:lnTo>
                  <a:lnTo>
                    <a:pt x="771" y="600"/>
                  </a:lnTo>
                  <a:lnTo>
                    <a:pt x="738" y="570"/>
                  </a:lnTo>
                  <a:lnTo>
                    <a:pt x="705" y="540"/>
                  </a:lnTo>
                  <a:lnTo>
                    <a:pt x="672" y="507"/>
                  </a:lnTo>
                  <a:lnTo>
                    <a:pt x="639" y="474"/>
                  </a:lnTo>
                  <a:lnTo>
                    <a:pt x="627" y="492"/>
                  </a:lnTo>
                  <a:lnTo>
                    <a:pt x="618" y="510"/>
                  </a:lnTo>
                  <a:lnTo>
                    <a:pt x="606" y="549"/>
                  </a:lnTo>
                  <a:lnTo>
                    <a:pt x="600" y="594"/>
                  </a:lnTo>
                  <a:lnTo>
                    <a:pt x="597" y="636"/>
                  </a:lnTo>
                  <a:lnTo>
                    <a:pt x="585" y="678"/>
                  </a:lnTo>
                  <a:lnTo>
                    <a:pt x="576" y="708"/>
                  </a:lnTo>
                  <a:lnTo>
                    <a:pt x="66" y="72"/>
                  </a:lnTo>
                  <a:lnTo>
                    <a:pt x="0" y="0"/>
                  </a:lnTo>
                  <a:lnTo>
                    <a:pt x="54" y="39"/>
                  </a:lnTo>
                  <a:lnTo>
                    <a:pt x="108" y="78"/>
                  </a:lnTo>
                  <a:lnTo>
                    <a:pt x="162" y="114"/>
                  </a:lnTo>
                  <a:lnTo>
                    <a:pt x="216" y="150"/>
                  </a:lnTo>
                  <a:lnTo>
                    <a:pt x="270" y="189"/>
                  </a:lnTo>
                  <a:lnTo>
                    <a:pt x="324" y="228"/>
                  </a:lnTo>
                  <a:lnTo>
                    <a:pt x="375" y="270"/>
                  </a:lnTo>
                  <a:lnTo>
                    <a:pt x="426" y="315"/>
                  </a:lnTo>
                  <a:lnTo>
                    <a:pt x="471" y="363"/>
                  </a:lnTo>
                  <a:lnTo>
                    <a:pt x="516" y="414"/>
                  </a:lnTo>
                  <a:close/>
                </a:path>
              </a:pathLst>
            </a:custGeom>
            <a:solidFill>
              <a:srgbClr val="FFFF00"/>
            </a:solidFill>
            <a:ln w="1905">
              <a:solidFill>
                <a:srgbClr val="FF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6" name="Freeform 36"/>
            <p:cNvSpPr>
              <a:spLocks/>
            </p:cNvSpPr>
            <p:nvPr/>
          </p:nvSpPr>
          <p:spPr bwMode="auto">
            <a:xfrm>
              <a:off x="2388" y="1722"/>
              <a:ext cx="696" cy="1677"/>
            </a:xfrm>
            <a:custGeom>
              <a:avLst/>
              <a:gdLst>
                <a:gd name="T0" fmla="*/ 696 w 696"/>
                <a:gd name="T1" fmla="*/ 198 h 1677"/>
                <a:gd name="T2" fmla="*/ 690 w 696"/>
                <a:gd name="T3" fmla="*/ 426 h 1677"/>
                <a:gd name="T4" fmla="*/ 690 w 696"/>
                <a:gd name="T5" fmla="*/ 654 h 1677"/>
                <a:gd name="T6" fmla="*/ 693 w 696"/>
                <a:gd name="T7" fmla="*/ 888 h 1677"/>
                <a:gd name="T8" fmla="*/ 681 w 696"/>
                <a:gd name="T9" fmla="*/ 1125 h 1677"/>
                <a:gd name="T10" fmla="*/ 675 w 696"/>
                <a:gd name="T11" fmla="*/ 1362 h 1677"/>
                <a:gd name="T12" fmla="*/ 663 w 696"/>
                <a:gd name="T13" fmla="*/ 1584 h 1677"/>
                <a:gd name="T14" fmla="*/ 630 w 696"/>
                <a:gd name="T15" fmla="*/ 1671 h 1677"/>
                <a:gd name="T16" fmla="*/ 453 w 696"/>
                <a:gd name="T17" fmla="*/ 1674 h 1677"/>
                <a:gd name="T18" fmla="*/ 279 w 696"/>
                <a:gd name="T19" fmla="*/ 1665 h 1677"/>
                <a:gd name="T20" fmla="*/ 105 w 696"/>
                <a:gd name="T21" fmla="*/ 1653 h 1677"/>
                <a:gd name="T22" fmla="*/ 9 w 696"/>
                <a:gd name="T23" fmla="*/ 1599 h 1677"/>
                <a:gd name="T24" fmla="*/ 3 w 696"/>
                <a:gd name="T25" fmla="*/ 1503 h 1677"/>
                <a:gd name="T26" fmla="*/ 3 w 696"/>
                <a:gd name="T27" fmla="*/ 1371 h 1677"/>
                <a:gd name="T28" fmla="*/ 3 w 696"/>
                <a:gd name="T29" fmla="*/ 1242 h 1677"/>
                <a:gd name="T30" fmla="*/ 189 w 696"/>
                <a:gd name="T31" fmla="*/ 1164 h 1677"/>
                <a:gd name="T32" fmla="*/ 213 w 696"/>
                <a:gd name="T33" fmla="*/ 1200 h 1677"/>
                <a:gd name="T34" fmla="*/ 300 w 696"/>
                <a:gd name="T35" fmla="*/ 1203 h 1677"/>
                <a:gd name="T36" fmla="*/ 384 w 696"/>
                <a:gd name="T37" fmla="*/ 1197 h 1677"/>
                <a:gd name="T38" fmla="*/ 417 w 696"/>
                <a:gd name="T39" fmla="*/ 1155 h 1677"/>
                <a:gd name="T40" fmla="*/ 429 w 696"/>
                <a:gd name="T41" fmla="*/ 1038 h 1677"/>
                <a:gd name="T42" fmla="*/ 438 w 696"/>
                <a:gd name="T43" fmla="*/ 846 h 1677"/>
                <a:gd name="T44" fmla="*/ 444 w 696"/>
                <a:gd name="T45" fmla="*/ 654 h 1677"/>
                <a:gd name="T46" fmla="*/ 447 w 696"/>
                <a:gd name="T47" fmla="*/ 465 h 1677"/>
                <a:gd name="T48" fmla="*/ 369 w 696"/>
                <a:gd name="T49" fmla="*/ 411 h 1677"/>
                <a:gd name="T50" fmla="*/ 297 w 696"/>
                <a:gd name="T51" fmla="*/ 381 h 1677"/>
                <a:gd name="T52" fmla="*/ 213 w 696"/>
                <a:gd name="T53" fmla="*/ 387 h 1677"/>
                <a:gd name="T54" fmla="*/ 192 w 696"/>
                <a:gd name="T55" fmla="*/ 438 h 1677"/>
                <a:gd name="T56" fmla="*/ 21 w 696"/>
                <a:gd name="T57" fmla="*/ 261 h 1677"/>
                <a:gd name="T58" fmla="*/ 81 w 696"/>
                <a:gd name="T59" fmla="*/ 330 h 1677"/>
                <a:gd name="T60" fmla="*/ 141 w 696"/>
                <a:gd name="T61" fmla="*/ 363 h 1677"/>
                <a:gd name="T62" fmla="*/ 171 w 696"/>
                <a:gd name="T63" fmla="*/ 273 h 1677"/>
                <a:gd name="T64" fmla="*/ 195 w 696"/>
                <a:gd name="T65" fmla="*/ 234 h 1677"/>
                <a:gd name="T66" fmla="*/ 267 w 696"/>
                <a:gd name="T67" fmla="*/ 300 h 1677"/>
                <a:gd name="T68" fmla="*/ 336 w 696"/>
                <a:gd name="T69" fmla="*/ 333 h 1677"/>
                <a:gd name="T70" fmla="*/ 306 w 696"/>
                <a:gd name="T71" fmla="*/ 252 h 1677"/>
                <a:gd name="T72" fmla="*/ 273 w 696"/>
                <a:gd name="T73" fmla="*/ 171 h 1677"/>
                <a:gd name="T74" fmla="*/ 240 w 696"/>
                <a:gd name="T75" fmla="*/ 90 h 1677"/>
                <a:gd name="T76" fmla="*/ 300 w 696"/>
                <a:gd name="T77" fmla="*/ 66 h 1677"/>
                <a:gd name="T78" fmla="*/ 408 w 696"/>
                <a:gd name="T79" fmla="*/ 63 h 1677"/>
                <a:gd name="T80" fmla="*/ 513 w 696"/>
                <a:gd name="T81" fmla="*/ 57 h 1677"/>
                <a:gd name="T82" fmla="*/ 609 w 696"/>
                <a:gd name="T83" fmla="*/ 63 h 1677"/>
                <a:gd name="T84" fmla="*/ 627 w 696"/>
                <a:gd name="T85" fmla="*/ 87 h 1677"/>
                <a:gd name="T86" fmla="*/ 645 w 696"/>
                <a:gd name="T87" fmla="*/ 138 h 1677"/>
                <a:gd name="T88" fmla="*/ 642 w 696"/>
                <a:gd name="T89" fmla="*/ 66 h 1677"/>
                <a:gd name="T90" fmla="*/ 537 w 696"/>
                <a:gd name="T91" fmla="*/ 36 h 1677"/>
                <a:gd name="T92" fmla="*/ 216 w 696"/>
                <a:gd name="T93" fmla="*/ 27 h 1677"/>
                <a:gd name="T94" fmla="*/ 351 w 696"/>
                <a:gd name="T95" fmla="*/ 12 h 1677"/>
                <a:gd name="T96" fmla="*/ 489 w 696"/>
                <a:gd name="T97" fmla="*/ 3 h 1677"/>
                <a:gd name="T98" fmla="*/ 627 w 696"/>
                <a:gd name="T99" fmla="*/ 0 h 1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96" h="1677">
                  <a:moveTo>
                    <a:pt x="696" y="39"/>
                  </a:moveTo>
                  <a:lnTo>
                    <a:pt x="696" y="120"/>
                  </a:lnTo>
                  <a:lnTo>
                    <a:pt x="696" y="198"/>
                  </a:lnTo>
                  <a:lnTo>
                    <a:pt x="693" y="276"/>
                  </a:lnTo>
                  <a:lnTo>
                    <a:pt x="693" y="351"/>
                  </a:lnTo>
                  <a:lnTo>
                    <a:pt x="690" y="426"/>
                  </a:lnTo>
                  <a:lnTo>
                    <a:pt x="690" y="501"/>
                  </a:lnTo>
                  <a:lnTo>
                    <a:pt x="690" y="576"/>
                  </a:lnTo>
                  <a:lnTo>
                    <a:pt x="690" y="654"/>
                  </a:lnTo>
                  <a:lnTo>
                    <a:pt x="693" y="732"/>
                  </a:lnTo>
                  <a:lnTo>
                    <a:pt x="696" y="810"/>
                  </a:lnTo>
                  <a:lnTo>
                    <a:pt x="693" y="888"/>
                  </a:lnTo>
                  <a:lnTo>
                    <a:pt x="687" y="966"/>
                  </a:lnTo>
                  <a:lnTo>
                    <a:pt x="684" y="1047"/>
                  </a:lnTo>
                  <a:lnTo>
                    <a:pt x="681" y="1125"/>
                  </a:lnTo>
                  <a:lnTo>
                    <a:pt x="678" y="1206"/>
                  </a:lnTo>
                  <a:lnTo>
                    <a:pt x="678" y="1284"/>
                  </a:lnTo>
                  <a:lnTo>
                    <a:pt x="675" y="1362"/>
                  </a:lnTo>
                  <a:lnTo>
                    <a:pt x="672" y="1437"/>
                  </a:lnTo>
                  <a:lnTo>
                    <a:pt x="666" y="1512"/>
                  </a:lnTo>
                  <a:lnTo>
                    <a:pt x="663" y="1584"/>
                  </a:lnTo>
                  <a:lnTo>
                    <a:pt x="657" y="1632"/>
                  </a:lnTo>
                  <a:lnTo>
                    <a:pt x="639" y="1665"/>
                  </a:lnTo>
                  <a:lnTo>
                    <a:pt x="630" y="1671"/>
                  </a:lnTo>
                  <a:lnTo>
                    <a:pt x="570" y="1674"/>
                  </a:lnTo>
                  <a:lnTo>
                    <a:pt x="510" y="1677"/>
                  </a:lnTo>
                  <a:lnTo>
                    <a:pt x="453" y="1674"/>
                  </a:lnTo>
                  <a:lnTo>
                    <a:pt x="393" y="1671"/>
                  </a:lnTo>
                  <a:lnTo>
                    <a:pt x="336" y="1668"/>
                  </a:lnTo>
                  <a:lnTo>
                    <a:pt x="279" y="1665"/>
                  </a:lnTo>
                  <a:lnTo>
                    <a:pt x="222" y="1662"/>
                  </a:lnTo>
                  <a:lnTo>
                    <a:pt x="162" y="1656"/>
                  </a:lnTo>
                  <a:lnTo>
                    <a:pt x="105" y="1653"/>
                  </a:lnTo>
                  <a:lnTo>
                    <a:pt x="45" y="1653"/>
                  </a:lnTo>
                  <a:lnTo>
                    <a:pt x="27" y="1623"/>
                  </a:lnTo>
                  <a:lnTo>
                    <a:pt x="9" y="1599"/>
                  </a:lnTo>
                  <a:lnTo>
                    <a:pt x="3" y="1593"/>
                  </a:lnTo>
                  <a:lnTo>
                    <a:pt x="3" y="1548"/>
                  </a:lnTo>
                  <a:lnTo>
                    <a:pt x="3" y="1503"/>
                  </a:lnTo>
                  <a:lnTo>
                    <a:pt x="3" y="1461"/>
                  </a:lnTo>
                  <a:lnTo>
                    <a:pt x="3" y="1416"/>
                  </a:lnTo>
                  <a:lnTo>
                    <a:pt x="3" y="1371"/>
                  </a:lnTo>
                  <a:lnTo>
                    <a:pt x="3" y="1329"/>
                  </a:lnTo>
                  <a:lnTo>
                    <a:pt x="3" y="1284"/>
                  </a:lnTo>
                  <a:lnTo>
                    <a:pt x="3" y="1242"/>
                  </a:lnTo>
                  <a:lnTo>
                    <a:pt x="3" y="1197"/>
                  </a:lnTo>
                  <a:lnTo>
                    <a:pt x="0" y="1155"/>
                  </a:lnTo>
                  <a:lnTo>
                    <a:pt x="189" y="1164"/>
                  </a:lnTo>
                  <a:lnTo>
                    <a:pt x="195" y="1185"/>
                  </a:lnTo>
                  <a:lnTo>
                    <a:pt x="210" y="1197"/>
                  </a:lnTo>
                  <a:lnTo>
                    <a:pt x="213" y="1200"/>
                  </a:lnTo>
                  <a:lnTo>
                    <a:pt x="231" y="1203"/>
                  </a:lnTo>
                  <a:lnTo>
                    <a:pt x="267" y="1206"/>
                  </a:lnTo>
                  <a:lnTo>
                    <a:pt x="300" y="1203"/>
                  </a:lnTo>
                  <a:lnTo>
                    <a:pt x="333" y="1200"/>
                  </a:lnTo>
                  <a:lnTo>
                    <a:pt x="366" y="1197"/>
                  </a:lnTo>
                  <a:lnTo>
                    <a:pt x="384" y="1197"/>
                  </a:lnTo>
                  <a:lnTo>
                    <a:pt x="396" y="1191"/>
                  </a:lnTo>
                  <a:lnTo>
                    <a:pt x="408" y="1173"/>
                  </a:lnTo>
                  <a:lnTo>
                    <a:pt x="417" y="1155"/>
                  </a:lnTo>
                  <a:lnTo>
                    <a:pt x="423" y="1110"/>
                  </a:lnTo>
                  <a:lnTo>
                    <a:pt x="426" y="1101"/>
                  </a:lnTo>
                  <a:lnTo>
                    <a:pt x="429" y="1038"/>
                  </a:lnTo>
                  <a:lnTo>
                    <a:pt x="432" y="972"/>
                  </a:lnTo>
                  <a:lnTo>
                    <a:pt x="435" y="909"/>
                  </a:lnTo>
                  <a:lnTo>
                    <a:pt x="438" y="846"/>
                  </a:lnTo>
                  <a:lnTo>
                    <a:pt x="441" y="783"/>
                  </a:lnTo>
                  <a:lnTo>
                    <a:pt x="441" y="717"/>
                  </a:lnTo>
                  <a:lnTo>
                    <a:pt x="444" y="654"/>
                  </a:lnTo>
                  <a:lnTo>
                    <a:pt x="447" y="591"/>
                  </a:lnTo>
                  <a:lnTo>
                    <a:pt x="447" y="528"/>
                  </a:lnTo>
                  <a:lnTo>
                    <a:pt x="447" y="465"/>
                  </a:lnTo>
                  <a:lnTo>
                    <a:pt x="399" y="441"/>
                  </a:lnTo>
                  <a:lnTo>
                    <a:pt x="369" y="423"/>
                  </a:lnTo>
                  <a:lnTo>
                    <a:pt x="369" y="411"/>
                  </a:lnTo>
                  <a:lnTo>
                    <a:pt x="357" y="399"/>
                  </a:lnTo>
                  <a:lnTo>
                    <a:pt x="327" y="384"/>
                  </a:lnTo>
                  <a:lnTo>
                    <a:pt x="297" y="381"/>
                  </a:lnTo>
                  <a:lnTo>
                    <a:pt x="264" y="384"/>
                  </a:lnTo>
                  <a:lnTo>
                    <a:pt x="228" y="387"/>
                  </a:lnTo>
                  <a:lnTo>
                    <a:pt x="213" y="387"/>
                  </a:lnTo>
                  <a:lnTo>
                    <a:pt x="195" y="411"/>
                  </a:lnTo>
                  <a:lnTo>
                    <a:pt x="192" y="432"/>
                  </a:lnTo>
                  <a:lnTo>
                    <a:pt x="192" y="438"/>
                  </a:lnTo>
                  <a:lnTo>
                    <a:pt x="6" y="444"/>
                  </a:lnTo>
                  <a:lnTo>
                    <a:pt x="9" y="249"/>
                  </a:lnTo>
                  <a:lnTo>
                    <a:pt x="21" y="261"/>
                  </a:lnTo>
                  <a:lnTo>
                    <a:pt x="33" y="276"/>
                  </a:lnTo>
                  <a:lnTo>
                    <a:pt x="57" y="303"/>
                  </a:lnTo>
                  <a:lnTo>
                    <a:pt x="81" y="330"/>
                  </a:lnTo>
                  <a:lnTo>
                    <a:pt x="105" y="354"/>
                  </a:lnTo>
                  <a:lnTo>
                    <a:pt x="132" y="375"/>
                  </a:lnTo>
                  <a:lnTo>
                    <a:pt x="141" y="363"/>
                  </a:lnTo>
                  <a:lnTo>
                    <a:pt x="156" y="333"/>
                  </a:lnTo>
                  <a:lnTo>
                    <a:pt x="165" y="303"/>
                  </a:lnTo>
                  <a:lnTo>
                    <a:pt x="171" y="273"/>
                  </a:lnTo>
                  <a:lnTo>
                    <a:pt x="177" y="240"/>
                  </a:lnTo>
                  <a:lnTo>
                    <a:pt x="180" y="225"/>
                  </a:lnTo>
                  <a:lnTo>
                    <a:pt x="195" y="234"/>
                  </a:lnTo>
                  <a:lnTo>
                    <a:pt x="207" y="246"/>
                  </a:lnTo>
                  <a:lnTo>
                    <a:pt x="237" y="273"/>
                  </a:lnTo>
                  <a:lnTo>
                    <a:pt x="267" y="300"/>
                  </a:lnTo>
                  <a:lnTo>
                    <a:pt x="300" y="324"/>
                  </a:lnTo>
                  <a:lnTo>
                    <a:pt x="330" y="342"/>
                  </a:lnTo>
                  <a:lnTo>
                    <a:pt x="336" y="333"/>
                  </a:lnTo>
                  <a:lnTo>
                    <a:pt x="327" y="306"/>
                  </a:lnTo>
                  <a:lnTo>
                    <a:pt x="318" y="279"/>
                  </a:lnTo>
                  <a:lnTo>
                    <a:pt x="306" y="252"/>
                  </a:lnTo>
                  <a:lnTo>
                    <a:pt x="294" y="225"/>
                  </a:lnTo>
                  <a:lnTo>
                    <a:pt x="285" y="198"/>
                  </a:lnTo>
                  <a:lnTo>
                    <a:pt x="273" y="171"/>
                  </a:lnTo>
                  <a:lnTo>
                    <a:pt x="261" y="144"/>
                  </a:lnTo>
                  <a:lnTo>
                    <a:pt x="249" y="117"/>
                  </a:lnTo>
                  <a:lnTo>
                    <a:pt x="240" y="90"/>
                  </a:lnTo>
                  <a:lnTo>
                    <a:pt x="231" y="63"/>
                  </a:lnTo>
                  <a:lnTo>
                    <a:pt x="264" y="66"/>
                  </a:lnTo>
                  <a:lnTo>
                    <a:pt x="300" y="66"/>
                  </a:lnTo>
                  <a:lnTo>
                    <a:pt x="336" y="66"/>
                  </a:lnTo>
                  <a:lnTo>
                    <a:pt x="372" y="66"/>
                  </a:lnTo>
                  <a:lnTo>
                    <a:pt x="408" y="63"/>
                  </a:lnTo>
                  <a:lnTo>
                    <a:pt x="444" y="60"/>
                  </a:lnTo>
                  <a:lnTo>
                    <a:pt x="477" y="60"/>
                  </a:lnTo>
                  <a:lnTo>
                    <a:pt x="513" y="57"/>
                  </a:lnTo>
                  <a:lnTo>
                    <a:pt x="549" y="57"/>
                  </a:lnTo>
                  <a:lnTo>
                    <a:pt x="585" y="57"/>
                  </a:lnTo>
                  <a:lnTo>
                    <a:pt x="609" y="63"/>
                  </a:lnTo>
                  <a:lnTo>
                    <a:pt x="621" y="75"/>
                  </a:lnTo>
                  <a:lnTo>
                    <a:pt x="624" y="81"/>
                  </a:lnTo>
                  <a:lnTo>
                    <a:pt x="627" y="87"/>
                  </a:lnTo>
                  <a:lnTo>
                    <a:pt x="627" y="102"/>
                  </a:lnTo>
                  <a:lnTo>
                    <a:pt x="630" y="129"/>
                  </a:lnTo>
                  <a:lnTo>
                    <a:pt x="645" y="138"/>
                  </a:lnTo>
                  <a:lnTo>
                    <a:pt x="651" y="102"/>
                  </a:lnTo>
                  <a:lnTo>
                    <a:pt x="645" y="72"/>
                  </a:lnTo>
                  <a:lnTo>
                    <a:pt x="642" y="66"/>
                  </a:lnTo>
                  <a:lnTo>
                    <a:pt x="594" y="36"/>
                  </a:lnTo>
                  <a:lnTo>
                    <a:pt x="549" y="36"/>
                  </a:lnTo>
                  <a:lnTo>
                    <a:pt x="537" y="36"/>
                  </a:lnTo>
                  <a:lnTo>
                    <a:pt x="237" y="48"/>
                  </a:lnTo>
                  <a:lnTo>
                    <a:pt x="228" y="57"/>
                  </a:lnTo>
                  <a:lnTo>
                    <a:pt x="216" y="27"/>
                  </a:lnTo>
                  <a:lnTo>
                    <a:pt x="261" y="24"/>
                  </a:lnTo>
                  <a:lnTo>
                    <a:pt x="306" y="18"/>
                  </a:lnTo>
                  <a:lnTo>
                    <a:pt x="351" y="12"/>
                  </a:lnTo>
                  <a:lnTo>
                    <a:pt x="396" y="9"/>
                  </a:lnTo>
                  <a:lnTo>
                    <a:pt x="444" y="6"/>
                  </a:lnTo>
                  <a:lnTo>
                    <a:pt x="489" y="3"/>
                  </a:lnTo>
                  <a:lnTo>
                    <a:pt x="534" y="0"/>
                  </a:lnTo>
                  <a:lnTo>
                    <a:pt x="579" y="0"/>
                  </a:lnTo>
                  <a:lnTo>
                    <a:pt x="627" y="0"/>
                  </a:lnTo>
                  <a:lnTo>
                    <a:pt x="672" y="3"/>
                  </a:lnTo>
                  <a:lnTo>
                    <a:pt x="696" y="39"/>
                  </a:lnTo>
                  <a:close/>
                </a:path>
              </a:pathLst>
            </a:custGeom>
            <a:solidFill>
              <a:srgbClr val="00FF00"/>
            </a:solidFill>
            <a:ln w="190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7" name="Freeform 37"/>
            <p:cNvSpPr>
              <a:spLocks/>
            </p:cNvSpPr>
            <p:nvPr/>
          </p:nvSpPr>
          <p:spPr bwMode="auto">
            <a:xfrm>
              <a:off x="2433" y="1758"/>
              <a:ext cx="69" cy="105"/>
            </a:xfrm>
            <a:custGeom>
              <a:avLst/>
              <a:gdLst>
                <a:gd name="T0" fmla="*/ 57 w 69"/>
                <a:gd name="T1" fmla="*/ 105 h 105"/>
                <a:gd name="T2" fmla="*/ 24 w 69"/>
                <a:gd name="T3" fmla="*/ 57 h 105"/>
                <a:gd name="T4" fmla="*/ 3 w 69"/>
                <a:gd name="T5" fmla="*/ 18 h 105"/>
                <a:gd name="T6" fmla="*/ 0 w 69"/>
                <a:gd name="T7" fmla="*/ 6 h 105"/>
                <a:gd name="T8" fmla="*/ 9 w 69"/>
                <a:gd name="T9" fmla="*/ 6 h 105"/>
                <a:gd name="T10" fmla="*/ 69 w 69"/>
                <a:gd name="T11" fmla="*/ 0 h 105"/>
                <a:gd name="T12" fmla="*/ 57 w 69"/>
                <a:gd name="T13" fmla="*/ 10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" h="105">
                  <a:moveTo>
                    <a:pt x="57" y="105"/>
                  </a:moveTo>
                  <a:lnTo>
                    <a:pt x="24" y="57"/>
                  </a:lnTo>
                  <a:lnTo>
                    <a:pt x="3" y="18"/>
                  </a:lnTo>
                  <a:lnTo>
                    <a:pt x="0" y="6"/>
                  </a:lnTo>
                  <a:lnTo>
                    <a:pt x="9" y="6"/>
                  </a:lnTo>
                  <a:lnTo>
                    <a:pt x="69" y="0"/>
                  </a:lnTo>
                  <a:lnTo>
                    <a:pt x="57" y="105"/>
                  </a:lnTo>
                  <a:close/>
                </a:path>
              </a:pathLst>
            </a:custGeom>
            <a:solidFill>
              <a:srgbClr val="00FF00"/>
            </a:solidFill>
            <a:ln w="1905">
              <a:solidFill>
                <a:srgbClr val="00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8" name="Freeform 38"/>
            <p:cNvSpPr>
              <a:spLocks/>
            </p:cNvSpPr>
            <p:nvPr/>
          </p:nvSpPr>
          <p:spPr bwMode="auto">
            <a:xfrm>
              <a:off x="2982" y="1983"/>
              <a:ext cx="45" cy="1206"/>
            </a:xfrm>
            <a:custGeom>
              <a:avLst/>
              <a:gdLst>
                <a:gd name="T0" fmla="*/ 33 w 45"/>
                <a:gd name="T1" fmla="*/ 1017 h 1206"/>
                <a:gd name="T2" fmla="*/ 30 w 45"/>
                <a:gd name="T3" fmla="*/ 1035 h 1206"/>
                <a:gd name="T4" fmla="*/ 27 w 45"/>
                <a:gd name="T5" fmla="*/ 1074 h 1206"/>
                <a:gd name="T6" fmla="*/ 27 w 45"/>
                <a:gd name="T7" fmla="*/ 1113 h 1206"/>
                <a:gd name="T8" fmla="*/ 24 w 45"/>
                <a:gd name="T9" fmla="*/ 1152 h 1206"/>
                <a:gd name="T10" fmla="*/ 18 w 45"/>
                <a:gd name="T11" fmla="*/ 1188 h 1206"/>
                <a:gd name="T12" fmla="*/ 12 w 45"/>
                <a:gd name="T13" fmla="*/ 1206 h 1206"/>
                <a:gd name="T14" fmla="*/ 0 w 45"/>
                <a:gd name="T15" fmla="*/ 1185 h 1206"/>
                <a:gd name="T16" fmla="*/ 12 w 45"/>
                <a:gd name="T17" fmla="*/ 963 h 1206"/>
                <a:gd name="T18" fmla="*/ 30 w 45"/>
                <a:gd name="T19" fmla="*/ 6 h 1206"/>
                <a:gd name="T20" fmla="*/ 45 w 45"/>
                <a:gd name="T21" fmla="*/ 0 h 1206"/>
                <a:gd name="T22" fmla="*/ 33 w 45"/>
                <a:gd name="T23" fmla="*/ 1017 h 1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" h="1206">
                  <a:moveTo>
                    <a:pt x="33" y="1017"/>
                  </a:moveTo>
                  <a:lnTo>
                    <a:pt x="30" y="1035"/>
                  </a:lnTo>
                  <a:lnTo>
                    <a:pt x="27" y="1074"/>
                  </a:lnTo>
                  <a:lnTo>
                    <a:pt x="27" y="1113"/>
                  </a:lnTo>
                  <a:lnTo>
                    <a:pt x="24" y="1152"/>
                  </a:lnTo>
                  <a:lnTo>
                    <a:pt x="18" y="1188"/>
                  </a:lnTo>
                  <a:lnTo>
                    <a:pt x="12" y="1206"/>
                  </a:lnTo>
                  <a:lnTo>
                    <a:pt x="0" y="1185"/>
                  </a:lnTo>
                  <a:lnTo>
                    <a:pt x="12" y="963"/>
                  </a:lnTo>
                  <a:lnTo>
                    <a:pt x="30" y="6"/>
                  </a:lnTo>
                  <a:lnTo>
                    <a:pt x="45" y="0"/>
                  </a:lnTo>
                  <a:lnTo>
                    <a:pt x="33" y="1017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4999" name="Freeform 39"/>
            <p:cNvSpPr>
              <a:spLocks/>
            </p:cNvSpPr>
            <p:nvPr/>
          </p:nvSpPr>
          <p:spPr bwMode="auto">
            <a:xfrm>
              <a:off x="1077" y="2004"/>
              <a:ext cx="612" cy="807"/>
            </a:xfrm>
            <a:custGeom>
              <a:avLst/>
              <a:gdLst>
                <a:gd name="T0" fmla="*/ 306 w 612"/>
                <a:gd name="T1" fmla="*/ 348 h 807"/>
                <a:gd name="T2" fmla="*/ 312 w 612"/>
                <a:gd name="T3" fmla="*/ 198 h 807"/>
                <a:gd name="T4" fmla="*/ 321 w 612"/>
                <a:gd name="T5" fmla="*/ 192 h 807"/>
                <a:gd name="T6" fmla="*/ 330 w 612"/>
                <a:gd name="T7" fmla="*/ 189 h 807"/>
                <a:gd name="T8" fmla="*/ 375 w 612"/>
                <a:gd name="T9" fmla="*/ 243 h 807"/>
                <a:gd name="T10" fmla="*/ 417 w 612"/>
                <a:gd name="T11" fmla="*/ 300 h 807"/>
                <a:gd name="T12" fmla="*/ 453 w 612"/>
                <a:gd name="T13" fmla="*/ 357 h 807"/>
                <a:gd name="T14" fmla="*/ 486 w 612"/>
                <a:gd name="T15" fmla="*/ 417 h 807"/>
                <a:gd name="T16" fmla="*/ 516 w 612"/>
                <a:gd name="T17" fmla="*/ 477 h 807"/>
                <a:gd name="T18" fmla="*/ 543 w 612"/>
                <a:gd name="T19" fmla="*/ 540 h 807"/>
                <a:gd name="T20" fmla="*/ 564 w 612"/>
                <a:gd name="T21" fmla="*/ 603 h 807"/>
                <a:gd name="T22" fmla="*/ 585 w 612"/>
                <a:gd name="T23" fmla="*/ 669 h 807"/>
                <a:gd name="T24" fmla="*/ 600 w 612"/>
                <a:gd name="T25" fmla="*/ 735 h 807"/>
                <a:gd name="T26" fmla="*/ 612 w 612"/>
                <a:gd name="T27" fmla="*/ 801 h 807"/>
                <a:gd name="T28" fmla="*/ 603 w 612"/>
                <a:gd name="T29" fmla="*/ 807 h 807"/>
                <a:gd name="T30" fmla="*/ 594 w 612"/>
                <a:gd name="T31" fmla="*/ 804 h 807"/>
                <a:gd name="T32" fmla="*/ 573 w 612"/>
                <a:gd name="T33" fmla="*/ 774 h 807"/>
                <a:gd name="T34" fmla="*/ 552 w 612"/>
                <a:gd name="T35" fmla="*/ 741 h 807"/>
                <a:gd name="T36" fmla="*/ 531 w 612"/>
                <a:gd name="T37" fmla="*/ 711 h 807"/>
                <a:gd name="T38" fmla="*/ 510 w 612"/>
                <a:gd name="T39" fmla="*/ 678 h 807"/>
                <a:gd name="T40" fmla="*/ 489 w 612"/>
                <a:gd name="T41" fmla="*/ 648 h 807"/>
                <a:gd name="T42" fmla="*/ 468 w 612"/>
                <a:gd name="T43" fmla="*/ 618 h 807"/>
                <a:gd name="T44" fmla="*/ 447 w 612"/>
                <a:gd name="T45" fmla="*/ 585 h 807"/>
                <a:gd name="T46" fmla="*/ 426 w 612"/>
                <a:gd name="T47" fmla="*/ 555 h 807"/>
                <a:gd name="T48" fmla="*/ 402 w 612"/>
                <a:gd name="T49" fmla="*/ 525 h 807"/>
                <a:gd name="T50" fmla="*/ 378 w 612"/>
                <a:gd name="T51" fmla="*/ 495 h 807"/>
                <a:gd name="T52" fmla="*/ 369 w 612"/>
                <a:gd name="T53" fmla="*/ 660 h 807"/>
                <a:gd name="T54" fmla="*/ 357 w 612"/>
                <a:gd name="T55" fmla="*/ 672 h 807"/>
                <a:gd name="T56" fmla="*/ 345 w 612"/>
                <a:gd name="T57" fmla="*/ 651 h 807"/>
                <a:gd name="T58" fmla="*/ 321 w 612"/>
                <a:gd name="T59" fmla="*/ 606 h 807"/>
                <a:gd name="T60" fmla="*/ 297 w 612"/>
                <a:gd name="T61" fmla="*/ 561 h 807"/>
                <a:gd name="T62" fmla="*/ 276 w 612"/>
                <a:gd name="T63" fmla="*/ 516 h 807"/>
                <a:gd name="T64" fmla="*/ 252 w 612"/>
                <a:gd name="T65" fmla="*/ 471 h 807"/>
                <a:gd name="T66" fmla="*/ 240 w 612"/>
                <a:gd name="T67" fmla="*/ 450 h 807"/>
                <a:gd name="T68" fmla="*/ 216 w 612"/>
                <a:gd name="T69" fmla="*/ 405 h 807"/>
                <a:gd name="T70" fmla="*/ 192 w 612"/>
                <a:gd name="T71" fmla="*/ 363 h 807"/>
                <a:gd name="T72" fmla="*/ 168 w 612"/>
                <a:gd name="T73" fmla="*/ 318 h 807"/>
                <a:gd name="T74" fmla="*/ 144 w 612"/>
                <a:gd name="T75" fmla="*/ 276 h 807"/>
                <a:gd name="T76" fmla="*/ 120 w 612"/>
                <a:gd name="T77" fmla="*/ 231 h 807"/>
                <a:gd name="T78" fmla="*/ 93 w 612"/>
                <a:gd name="T79" fmla="*/ 189 h 807"/>
                <a:gd name="T80" fmla="*/ 69 w 612"/>
                <a:gd name="T81" fmla="*/ 144 h 807"/>
                <a:gd name="T82" fmla="*/ 45 w 612"/>
                <a:gd name="T83" fmla="*/ 99 h 807"/>
                <a:gd name="T84" fmla="*/ 24 w 612"/>
                <a:gd name="T85" fmla="*/ 57 h 807"/>
                <a:gd name="T86" fmla="*/ 0 w 612"/>
                <a:gd name="T87" fmla="*/ 12 h 807"/>
                <a:gd name="T88" fmla="*/ 9 w 612"/>
                <a:gd name="T89" fmla="*/ 0 h 807"/>
                <a:gd name="T90" fmla="*/ 48 w 612"/>
                <a:gd name="T91" fmla="*/ 30 h 807"/>
                <a:gd name="T92" fmla="*/ 81 w 612"/>
                <a:gd name="T93" fmla="*/ 60 h 807"/>
                <a:gd name="T94" fmla="*/ 114 w 612"/>
                <a:gd name="T95" fmla="*/ 93 h 807"/>
                <a:gd name="T96" fmla="*/ 147 w 612"/>
                <a:gd name="T97" fmla="*/ 126 h 807"/>
                <a:gd name="T98" fmla="*/ 174 w 612"/>
                <a:gd name="T99" fmla="*/ 162 h 807"/>
                <a:gd name="T100" fmla="*/ 204 w 612"/>
                <a:gd name="T101" fmla="*/ 198 h 807"/>
                <a:gd name="T102" fmla="*/ 231 w 612"/>
                <a:gd name="T103" fmla="*/ 237 h 807"/>
                <a:gd name="T104" fmla="*/ 255 w 612"/>
                <a:gd name="T105" fmla="*/ 273 h 807"/>
                <a:gd name="T106" fmla="*/ 282 w 612"/>
                <a:gd name="T107" fmla="*/ 312 h 807"/>
                <a:gd name="T108" fmla="*/ 306 w 612"/>
                <a:gd name="T109" fmla="*/ 348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2" h="807">
                  <a:moveTo>
                    <a:pt x="306" y="348"/>
                  </a:moveTo>
                  <a:lnTo>
                    <a:pt x="312" y="198"/>
                  </a:lnTo>
                  <a:lnTo>
                    <a:pt x="321" y="192"/>
                  </a:lnTo>
                  <a:lnTo>
                    <a:pt x="330" y="189"/>
                  </a:lnTo>
                  <a:lnTo>
                    <a:pt x="375" y="243"/>
                  </a:lnTo>
                  <a:lnTo>
                    <a:pt x="417" y="300"/>
                  </a:lnTo>
                  <a:lnTo>
                    <a:pt x="453" y="357"/>
                  </a:lnTo>
                  <a:lnTo>
                    <a:pt x="486" y="417"/>
                  </a:lnTo>
                  <a:lnTo>
                    <a:pt x="516" y="477"/>
                  </a:lnTo>
                  <a:lnTo>
                    <a:pt x="543" y="540"/>
                  </a:lnTo>
                  <a:lnTo>
                    <a:pt x="564" y="603"/>
                  </a:lnTo>
                  <a:lnTo>
                    <a:pt x="585" y="669"/>
                  </a:lnTo>
                  <a:lnTo>
                    <a:pt x="600" y="735"/>
                  </a:lnTo>
                  <a:lnTo>
                    <a:pt x="612" y="801"/>
                  </a:lnTo>
                  <a:lnTo>
                    <a:pt x="603" y="807"/>
                  </a:lnTo>
                  <a:lnTo>
                    <a:pt x="594" y="804"/>
                  </a:lnTo>
                  <a:lnTo>
                    <a:pt x="573" y="774"/>
                  </a:lnTo>
                  <a:lnTo>
                    <a:pt x="552" y="741"/>
                  </a:lnTo>
                  <a:lnTo>
                    <a:pt x="531" y="711"/>
                  </a:lnTo>
                  <a:lnTo>
                    <a:pt x="510" y="678"/>
                  </a:lnTo>
                  <a:lnTo>
                    <a:pt x="489" y="648"/>
                  </a:lnTo>
                  <a:lnTo>
                    <a:pt x="468" y="618"/>
                  </a:lnTo>
                  <a:lnTo>
                    <a:pt x="447" y="585"/>
                  </a:lnTo>
                  <a:lnTo>
                    <a:pt x="426" y="555"/>
                  </a:lnTo>
                  <a:lnTo>
                    <a:pt x="402" y="525"/>
                  </a:lnTo>
                  <a:lnTo>
                    <a:pt x="378" y="495"/>
                  </a:lnTo>
                  <a:lnTo>
                    <a:pt x="369" y="660"/>
                  </a:lnTo>
                  <a:lnTo>
                    <a:pt x="357" y="672"/>
                  </a:lnTo>
                  <a:lnTo>
                    <a:pt x="345" y="651"/>
                  </a:lnTo>
                  <a:lnTo>
                    <a:pt x="321" y="606"/>
                  </a:lnTo>
                  <a:lnTo>
                    <a:pt x="297" y="561"/>
                  </a:lnTo>
                  <a:lnTo>
                    <a:pt x="276" y="516"/>
                  </a:lnTo>
                  <a:lnTo>
                    <a:pt x="252" y="471"/>
                  </a:lnTo>
                  <a:lnTo>
                    <a:pt x="240" y="450"/>
                  </a:lnTo>
                  <a:lnTo>
                    <a:pt x="216" y="405"/>
                  </a:lnTo>
                  <a:lnTo>
                    <a:pt x="192" y="363"/>
                  </a:lnTo>
                  <a:lnTo>
                    <a:pt x="168" y="318"/>
                  </a:lnTo>
                  <a:lnTo>
                    <a:pt x="144" y="276"/>
                  </a:lnTo>
                  <a:lnTo>
                    <a:pt x="120" y="231"/>
                  </a:lnTo>
                  <a:lnTo>
                    <a:pt x="93" y="189"/>
                  </a:lnTo>
                  <a:lnTo>
                    <a:pt x="69" y="144"/>
                  </a:lnTo>
                  <a:lnTo>
                    <a:pt x="45" y="99"/>
                  </a:lnTo>
                  <a:lnTo>
                    <a:pt x="24" y="57"/>
                  </a:lnTo>
                  <a:lnTo>
                    <a:pt x="0" y="12"/>
                  </a:lnTo>
                  <a:lnTo>
                    <a:pt x="9" y="0"/>
                  </a:lnTo>
                  <a:lnTo>
                    <a:pt x="48" y="30"/>
                  </a:lnTo>
                  <a:lnTo>
                    <a:pt x="81" y="60"/>
                  </a:lnTo>
                  <a:lnTo>
                    <a:pt x="114" y="93"/>
                  </a:lnTo>
                  <a:lnTo>
                    <a:pt x="147" y="126"/>
                  </a:lnTo>
                  <a:lnTo>
                    <a:pt x="174" y="162"/>
                  </a:lnTo>
                  <a:lnTo>
                    <a:pt x="204" y="198"/>
                  </a:lnTo>
                  <a:lnTo>
                    <a:pt x="231" y="237"/>
                  </a:lnTo>
                  <a:lnTo>
                    <a:pt x="255" y="273"/>
                  </a:lnTo>
                  <a:lnTo>
                    <a:pt x="282" y="312"/>
                  </a:lnTo>
                  <a:lnTo>
                    <a:pt x="306" y="348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0" name="Freeform 40"/>
            <p:cNvSpPr>
              <a:spLocks/>
            </p:cNvSpPr>
            <p:nvPr/>
          </p:nvSpPr>
          <p:spPr bwMode="auto">
            <a:xfrm>
              <a:off x="1125" y="2058"/>
              <a:ext cx="528" cy="687"/>
            </a:xfrm>
            <a:custGeom>
              <a:avLst/>
              <a:gdLst>
                <a:gd name="T0" fmla="*/ 273 w 528"/>
                <a:gd name="T1" fmla="*/ 357 h 687"/>
                <a:gd name="T2" fmla="*/ 285 w 528"/>
                <a:gd name="T3" fmla="*/ 348 h 687"/>
                <a:gd name="T4" fmla="*/ 288 w 528"/>
                <a:gd name="T5" fmla="*/ 333 h 687"/>
                <a:gd name="T6" fmla="*/ 288 w 528"/>
                <a:gd name="T7" fmla="*/ 174 h 687"/>
                <a:gd name="T8" fmla="*/ 324 w 528"/>
                <a:gd name="T9" fmla="*/ 219 h 687"/>
                <a:gd name="T10" fmla="*/ 360 w 528"/>
                <a:gd name="T11" fmla="*/ 267 h 687"/>
                <a:gd name="T12" fmla="*/ 390 w 528"/>
                <a:gd name="T13" fmla="*/ 315 h 687"/>
                <a:gd name="T14" fmla="*/ 417 w 528"/>
                <a:gd name="T15" fmla="*/ 366 h 687"/>
                <a:gd name="T16" fmla="*/ 441 w 528"/>
                <a:gd name="T17" fmla="*/ 417 h 687"/>
                <a:gd name="T18" fmla="*/ 465 w 528"/>
                <a:gd name="T19" fmla="*/ 468 h 687"/>
                <a:gd name="T20" fmla="*/ 483 w 528"/>
                <a:gd name="T21" fmla="*/ 522 h 687"/>
                <a:gd name="T22" fmla="*/ 501 w 528"/>
                <a:gd name="T23" fmla="*/ 576 h 687"/>
                <a:gd name="T24" fmla="*/ 516 w 528"/>
                <a:gd name="T25" fmla="*/ 630 h 687"/>
                <a:gd name="T26" fmla="*/ 528 w 528"/>
                <a:gd name="T27" fmla="*/ 687 h 687"/>
                <a:gd name="T28" fmla="*/ 507 w 528"/>
                <a:gd name="T29" fmla="*/ 657 h 687"/>
                <a:gd name="T30" fmla="*/ 486 w 528"/>
                <a:gd name="T31" fmla="*/ 630 h 687"/>
                <a:gd name="T32" fmla="*/ 468 w 528"/>
                <a:gd name="T33" fmla="*/ 600 h 687"/>
                <a:gd name="T34" fmla="*/ 447 w 528"/>
                <a:gd name="T35" fmla="*/ 570 h 687"/>
                <a:gd name="T36" fmla="*/ 426 w 528"/>
                <a:gd name="T37" fmla="*/ 540 h 687"/>
                <a:gd name="T38" fmla="*/ 405 w 528"/>
                <a:gd name="T39" fmla="*/ 510 h 687"/>
                <a:gd name="T40" fmla="*/ 387 w 528"/>
                <a:gd name="T41" fmla="*/ 483 h 687"/>
                <a:gd name="T42" fmla="*/ 366 w 528"/>
                <a:gd name="T43" fmla="*/ 453 h 687"/>
                <a:gd name="T44" fmla="*/ 342 w 528"/>
                <a:gd name="T45" fmla="*/ 426 h 687"/>
                <a:gd name="T46" fmla="*/ 321 w 528"/>
                <a:gd name="T47" fmla="*/ 396 h 687"/>
                <a:gd name="T48" fmla="*/ 306 w 528"/>
                <a:gd name="T49" fmla="*/ 405 h 687"/>
                <a:gd name="T50" fmla="*/ 303 w 528"/>
                <a:gd name="T51" fmla="*/ 420 h 687"/>
                <a:gd name="T52" fmla="*/ 300 w 528"/>
                <a:gd name="T53" fmla="*/ 558 h 687"/>
                <a:gd name="T54" fmla="*/ 270 w 528"/>
                <a:gd name="T55" fmla="*/ 501 h 687"/>
                <a:gd name="T56" fmla="*/ 243 w 528"/>
                <a:gd name="T57" fmla="*/ 447 h 687"/>
                <a:gd name="T58" fmla="*/ 213 w 528"/>
                <a:gd name="T59" fmla="*/ 390 h 687"/>
                <a:gd name="T60" fmla="*/ 183 w 528"/>
                <a:gd name="T61" fmla="*/ 333 h 687"/>
                <a:gd name="T62" fmla="*/ 153 w 528"/>
                <a:gd name="T63" fmla="*/ 276 h 687"/>
                <a:gd name="T64" fmla="*/ 123 w 528"/>
                <a:gd name="T65" fmla="*/ 222 h 687"/>
                <a:gd name="T66" fmla="*/ 93 w 528"/>
                <a:gd name="T67" fmla="*/ 165 h 687"/>
                <a:gd name="T68" fmla="*/ 63 w 528"/>
                <a:gd name="T69" fmla="*/ 111 h 687"/>
                <a:gd name="T70" fmla="*/ 33 w 528"/>
                <a:gd name="T71" fmla="*/ 54 h 687"/>
                <a:gd name="T72" fmla="*/ 0 w 528"/>
                <a:gd name="T73" fmla="*/ 0 h 687"/>
                <a:gd name="T74" fmla="*/ 33 w 528"/>
                <a:gd name="T75" fmla="*/ 33 h 687"/>
                <a:gd name="T76" fmla="*/ 63 w 528"/>
                <a:gd name="T77" fmla="*/ 69 h 687"/>
                <a:gd name="T78" fmla="*/ 93 w 528"/>
                <a:gd name="T79" fmla="*/ 102 h 687"/>
                <a:gd name="T80" fmla="*/ 123 w 528"/>
                <a:gd name="T81" fmla="*/ 138 h 687"/>
                <a:gd name="T82" fmla="*/ 150 w 528"/>
                <a:gd name="T83" fmla="*/ 174 h 687"/>
                <a:gd name="T84" fmla="*/ 177 w 528"/>
                <a:gd name="T85" fmla="*/ 210 h 687"/>
                <a:gd name="T86" fmla="*/ 204 w 528"/>
                <a:gd name="T87" fmla="*/ 246 h 687"/>
                <a:gd name="T88" fmla="*/ 228 w 528"/>
                <a:gd name="T89" fmla="*/ 282 h 687"/>
                <a:gd name="T90" fmla="*/ 252 w 528"/>
                <a:gd name="T91" fmla="*/ 318 h 687"/>
                <a:gd name="T92" fmla="*/ 273 w 528"/>
                <a:gd name="T93" fmla="*/ 357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28" h="687">
                  <a:moveTo>
                    <a:pt x="273" y="357"/>
                  </a:moveTo>
                  <a:lnTo>
                    <a:pt x="285" y="348"/>
                  </a:lnTo>
                  <a:lnTo>
                    <a:pt x="288" y="333"/>
                  </a:lnTo>
                  <a:lnTo>
                    <a:pt x="288" y="174"/>
                  </a:lnTo>
                  <a:lnTo>
                    <a:pt x="324" y="219"/>
                  </a:lnTo>
                  <a:lnTo>
                    <a:pt x="360" y="267"/>
                  </a:lnTo>
                  <a:lnTo>
                    <a:pt x="390" y="315"/>
                  </a:lnTo>
                  <a:lnTo>
                    <a:pt x="417" y="366"/>
                  </a:lnTo>
                  <a:lnTo>
                    <a:pt x="441" y="417"/>
                  </a:lnTo>
                  <a:lnTo>
                    <a:pt x="465" y="468"/>
                  </a:lnTo>
                  <a:lnTo>
                    <a:pt x="483" y="522"/>
                  </a:lnTo>
                  <a:lnTo>
                    <a:pt x="501" y="576"/>
                  </a:lnTo>
                  <a:lnTo>
                    <a:pt x="516" y="630"/>
                  </a:lnTo>
                  <a:lnTo>
                    <a:pt x="528" y="687"/>
                  </a:lnTo>
                  <a:lnTo>
                    <a:pt x="507" y="657"/>
                  </a:lnTo>
                  <a:lnTo>
                    <a:pt x="486" y="630"/>
                  </a:lnTo>
                  <a:lnTo>
                    <a:pt x="468" y="600"/>
                  </a:lnTo>
                  <a:lnTo>
                    <a:pt x="447" y="570"/>
                  </a:lnTo>
                  <a:lnTo>
                    <a:pt x="426" y="540"/>
                  </a:lnTo>
                  <a:lnTo>
                    <a:pt x="405" y="510"/>
                  </a:lnTo>
                  <a:lnTo>
                    <a:pt x="387" y="483"/>
                  </a:lnTo>
                  <a:lnTo>
                    <a:pt x="366" y="453"/>
                  </a:lnTo>
                  <a:lnTo>
                    <a:pt x="342" y="426"/>
                  </a:lnTo>
                  <a:lnTo>
                    <a:pt x="321" y="396"/>
                  </a:lnTo>
                  <a:lnTo>
                    <a:pt x="306" y="405"/>
                  </a:lnTo>
                  <a:lnTo>
                    <a:pt x="303" y="420"/>
                  </a:lnTo>
                  <a:lnTo>
                    <a:pt x="300" y="558"/>
                  </a:lnTo>
                  <a:lnTo>
                    <a:pt x="270" y="501"/>
                  </a:lnTo>
                  <a:lnTo>
                    <a:pt x="243" y="447"/>
                  </a:lnTo>
                  <a:lnTo>
                    <a:pt x="213" y="390"/>
                  </a:lnTo>
                  <a:lnTo>
                    <a:pt x="183" y="333"/>
                  </a:lnTo>
                  <a:lnTo>
                    <a:pt x="153" y="276"/>
                  </a:lnTo>
                  <a:lnTo>
                    <a:pt x="123" y="222"/>
                  </a:lnTo>
                  <a:lnTo>
                    <a:pt x="93" y="165"/>
                  </a:lnTo>
                  <a:lnTo>
                    <a:pt x="63" y="111"/>
                  </a:lnTo>
                  <a:lnTo>
                    <a:pt x="33" y="54"/>
                  </a:lnTo>
                  <a:lnTo>
                    <a:pt x="0" y="0"/>
                  </a:lnTo>
                  <a:lnTo>
                    <a:pt x="33" y="33"/>
                  </a:lnTo>
                  <a:lnTo>
                    <a:pt x="63" y="69"/>
                  </a:lnTo>
                  <a:lnTo>
                    <a:pt x="93" y="102"/>
                  </a:lnTo>
                  <a:lnTo>
                    <a:pt x="123" y="138"/>
                  </a:lnTo>
                  <a:lnTo>
                    <a:pt x="150" y="174"/>
                  </a:lnTo>
                  <a:lnTo>
                    <a:pt x="177" y="210"/>
                  </a:lnTo>
                  <a:lnTo>
                    <a:pt x="204" y="246"/>
                  </a:lnTo>
                  <a:lnTo>
                    <a:pt x="228" y="282"/>
                  </a:lnTo>
                  <a:lnTo>
                    <a:pt x="252" y="318"/>
                  </a:lnTo>
                  <a:lnTo>
                    <a:pt x="273" y="357"/>
                  </a:lnTo>
                  <a:close/>
                </a:path>
              </a:pathLst>
            </a:custGeom>
            <a:solidFill>
              <a:srgbClr val="FFFF00"/>
            </a:solidFill>
            <a:ln w="1905">
              <a:solidFill>
                <a:srgbClr val="FF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1" name="Freeform 41"/>
            <p:cNvSpPr>
              <a:spLocks/>
            </p:cNvSpPr>
            <p:nvPr/>
          </p:nvSpPr>
          <p:spPr bwMode="auto">
            <a:xfrm>
              <a:off x="2283" y="2127"/>
              <a:ext cx="450" cy="777"/>
            </a:xfrm>
            <a:custGeom>
              <a:avLst/>
              <a:gdLst>
                <a:gd name="T0" fmla="*/ 447 w 450"/>
                <a:gd name="T1" fmla="*/ 81 h 777"/>
                <a:gd name="T2" fmla="*/ 444 w 450"/>
                <a:gd name="T3" fmla="*/ 234 h 777"/>
                <a:gd name="T4" fmla="*/ 441 w 450"/>
                <a:gd name="T5" fmla="*/ 387 h 777"/>
                <a:gd name="T6" fmla="*/ 438 w 450"/>
                <a:gd name="T7" fmla="*/ 540 h 777"/>
                <a:gd name="T8" fmla="*/ 426 w 450"/>
                <a:gd name="T9" fmla="*/ 693 h 777"/>
                <a:gd name="T10" fmla="*/ 375 w 450"/>
                <a:gd name="T11" fmla="*/ 777 h 777"/>
                <a:gd name="T12" fmla="*/ 327 w 450"/>
                <a:gd name="T13" fmla="*/ 771 h 777"/>
                <a:gd name="T14" fmla="*/ 348 w 450"/>
                <a:gd name="T15" fmla="*/ 750 h 777"/>
                <a:gd name="T16" fmla="*/ 375 w 450"/>
                <a:gd name="T17" fmla="*/ 747 h 777"/>
                <a:gd name="T18" fmla="*/ 339 w 450"/>
                <a:gd name="T19" fmla="*/ 723 h 777"/>
                <a:gd name="T20" fmla="*/ 252 w 450"/>
                <a:gd name="T21" fmla="*/ 732 h 777"/>
                <a:gd name="T22" fmla="*/ 213 w 450"/>
                <a:gd name="T23" fmla="*/ 732 h 777"/>
                <a:gd name="T24" fmla="*/ 117 w 450"/>
                <a:gd name="T25" fmla="*/ 726 h 777"/>
                <a:gd name="T26" fmla="*/ 33 w 450"/>
                <a:gd name="T27" fmla="*/ 690 h 777"/>
                <a:gd name="T28" fmla="*/ 15 w 450"/>
                <a:gd name="T29" fmla="*/ 648 h 777"/>
                <a:gd name="T30" fmla="*/ 9 w 450"/>
                <a:gd name="T31" fmla="*/ 555 h 777"/>
                <a:gd name="T32" fmla="*/ 9 w 450"/>
                <a:gd name="T33" fmla="*/ 459 h 777"/>
                <a:gd name="T34" fmla="*/ 12 w 450"/>
                <a:gd name="T35" fmla="*/ 438 h 777"/>
                <a:gd name="T36" fmla="*/ 51 w 450"/>
                <a:gd name="T37" fmla="*/ 441 h 777"/>
                <a:gd name="T38" fmla="*/ 96 w 450"/>
                <a:gd name="T39" fmla="*/ 396 h 777"/>
                <a:gd name="T40" fmla="*/ 93 w 450"/>
                <a:gd name="T41" fmla="*/ 348 h 777"/>
                <a:gd name="T42" fmla="*/ 51 w 450"/>
                <a:gd name="T43" fmla="*/ 294 h 777"/>
                <a:gd name="T44" fmla="*/ 24 w 450"/>
                <a:gd name="T45" fmla="*/ 297 h 777"/>
                <a:gd name="T46" fmla="*/ 0 w 450"/>
                <a:gd name="T47" fmla="*/ 270 h 777"/>
                <a:gd name="T48" fmla="*/ 3 w 450"/>
                <a:gd name="T49" fmla="*/ 165 h 777"/>
                <a:gd name="T50" fmla="*/ 48 w 450"/>
                <a:gd name="T51" fmla="*/ 81 h 777"/>
                <a:gd name="T52" fmla="*/ 96 w 450"/>
                <a:gd name="T53" fmla="*/ 69 h 777"/>
                <a:gd name="T54" fmla="*/ 168 w 450"/>
                <a:gd name="T55" fmla="*/ 63 h 777"/>
                <a:gd name="T56" fmla="*/ 264 w 450"/>
                <a:gd name="T57" fmla="*/ 60 h 777"/>
                <a:gd name="T58" fmla="*/ 321 w 450"/>
                <a:gd name="T59" fmla="*/ 66 h 777"/>
                <a:gd name="T60" fmla="*/ 387 w 450"/>
                <a:gd name="T61" fmla="*/ 63 h 777"/>
                <a:gd name="T62" fmla="*/ 417 w 450"/>
                <a:gd name="T63" fmla="*/ 81 h 777"/>
                <a:gd name="T64" fmla="*/ 381 w 450"/>
                <a:gd name="T65" fmla="*/ 36 h 777"/>
                <a:gd name="T66" fmla="*/ 321 w 450"/>
                <a:gd name="T67" fmla="*/ 36 h 777"/>
                <a:gd name="T68" fmla="*/ 336 w 450"/>
                <a:gd name="T69" fmla="*/ 3 h 777"/>
                <a:gd name="T70" fmla="*/ 372 w 450"/>
                <a:gd name="T71" fmla="*/ 0 h 777"/>
                <a:gd name="T72" fmla="*/ 450 w 450"/>
                <a:gd name="T73" fmla="*/ 6 h 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50" h="777">
                  <a:moveTo>
                    <a:pt x="450" y="6"/>
                  </a:moveTo>
                  <a:lnTo>
                    <a:pt x="447" y="81"/>
                  </a:lnTo>
                  <a:lnTo>
                    <a:pt x="447" y="159"/>
                  </a:lnTo>
                  <a:lnTo>
                    <a:pt x="444" y="234"/>
                  </a:lnTo>
                  <a:lnTo>
                    <a:pt x="444" y="312"/>
                  </a:lnTo>
                  <a:lnTo>
                    <a:pt x="441" y="387"/>
                  </a:lnTo>
                  <a:lnTo>
                    <a:pt x="441" y="465"/>
                  </a:lnTo>
                  <a:lnTo>
                    <a:pt x="438" y="540"/>
                  </a:lnTo>
                  <a:lnTo>
                    <a:pt x="432" y="618"/>
                  </a:lnTo>
                  <a:lnTo>
                    <a:pt x="426" y="693"/>
                  </a:lnTo>
                  <a:lnTo>
                    <a:pt x="420" y="771"/>
                  </a:lnTo>
                  <a:lnTo>
                    <a:pt x="375" y="777"/>
                  </a:lnTo>
                  <a:lnTo>
                    <a:pt x="336" y="771"/>
                  </a:lnTo>
                  <a:lnTo>
                    <a:pt x="327" y="771"/>
                  </a:lnTo>
                  <a:lnTo>
                    <a:pt x="321" y="750"/>
                  </a:lnTo>
                  <a:lnTo>
                    <a:pt x="348" y="750"/>
                  </a:lnTo>
                  <a:lnTo>
                    <a:pt x="369" y="753"/>
                  </a:lnTo>
                  <a:lnTo>
                    <a:pt x="375" y="747"/>
                  </a:lnTo>
                  <a:lnTo>
                    <a:pt x="366" y="735"/>
                  </a:lnTo>
                  <a:lnTo>
                    <a:pt x="339" y="723"/>
                  </a:lnTo>
                  <a:lnTo>
                    <a:pt x="312" y="723"/>
                  </a:lnTo>
                  <a:lnTo>
                    <a:pt x="252" y="732"/>
                  </a:lnTo>
                  <a:lnTo>
                    <a:pt x="237" y="732"/>
                  </a:lnTo>
                  <a:lnTo>
                    <a:pt x="213" y="732"/>
                  </a:lnTo>
                  <a:lnTo>
                    <a:pt x="165" y="729"/>
                  </a:lnTo>
                  <a:lnTo>
                    <a:pt x="117" y="726"/>
                  </a:lnTo>
                  <a:lnTo>
                    <a:pt x="72" y="714"/>
                  </a:lnTo>
                  <a:lnTo>
                    <a:pt x="33" y="690"/>
                  </a:lnTo>
                  <a:lnTo>
                    <a:pt x="18" y="672"/>
                  </a:lnTo>
                  <a:lnTo>
                    <a:pt x="15" y="648"/>
                  </a:lnTo>
                  <a:lnTo>
                    <a:pt x="9" y="603"/>
                  </a:lnTo>
                  <a:lnTo>
                    <a:pt x="9" y="555"/>
                  </a:lnTo>
                  <a:lnTo>
                    <a:pt x="9" y="507"/>
                  </a:lnTo>
                  <a:lnTo>
                    <a:pt x="9" y="459"/>
                  </a:lnTo>
                  <a:lnTo>
                    <a:pt x="6" y="435"/>
                  </a:lnTo>
                  <a:lnTo>
                    <a:pt x="12" y="438"/>
                  </a:lnTo>
                  <a:lnTo>
                    <a:pt x="24" y="441"/>
                  </a:lnTo>
                  <a:lnTo>
                    <a:pt x="51" y="441"/>
                  </a:lnTo>
                  <a:lnTo>
                    <a:pt x="69" y="435"/>
                  </a:lnTo>
                  <a:lnTo>
                    <a:pt x="96" y="396"/>
                  </a:lnTo>
                  <a:lnTo>
                    <a:pt x="96" y="357"/>
                  </a:lnTo>
                  <a:lnTo>
                    <a:pt x="93" y="348"/>
                  </a:lnTo>
                  <a:lnTo>
                    <a:pt x="72" y="318"/>
                  </a:lnTo>
                  <a:lnTo>
                    <a:pt x="51" y="294"/>
                  </a:lnTo>
                  <a:lnTo>
                    <a:pt x="45" y="291"/>
                  </a:lnTo>
                  <a:lnTo>
                    <a:pt x="24" y="297"/>
                  </a:lnTo>
                  <a:lnTo>
                    <a:pt x="0" y="297"/>
                  </a:lnTo>
                  <a:lnTo>
                    <a:pt x="0" y="270"/>
                  </a:lnTo>
                  <a:lnTo>
                    <a:pt x="0" y="216"/>
                  </a:lnTo>
                  <a:lnTo>
                    <a:pt x="3" y="165"/>
                  </a:lnTo>
                  <a:lnTo>
                    <a:pt x="15" y="117"/>
                  </a:lnTo>
                  <a:lnTo>
                    <a:pt x="48" y="81"/>
                  </a:lnTo>
                  <a:lnTo>
                    <a:pt x="72" y="69"/>
                  </a:lnTo>
                  <a:lnTo>
                    <a:pt x="96" y="69"/>
                  </a:lnTo>
                  <a:lnTo>
                    <a:pt x="120" y="66"/>
                  </a:lnTo>
                  <a:lnTo>
                    <a:pt x="168" y="63"/>
                  </a:lnTo>
                  <a:lnTo>
                    <a:pt x="216" y="60"/>
                  </a:lnTo>
                  <a:lnTo>
                    <a:pt x="264" y="60"/>
                  </a:lnTo>
                  <a:lnTo>
                    <a:pt x="309" y="66"/>
                  </a:lnTo>
                  <a:lnTo>
                    <a:pt x="321" y="66"/>
                  </a:lnTo>
                  <a:lnTo>
                    <a:pt x="342" y="63"/>
                  </a:lnTo>
                  <a:lnTo>
                    <a:pt x="387" y="63"/>
                  </a:lnTo>
                  <a:lnTo>
                    <a:pt x="408" y="87"/>
                  </a:lnTo>
                  <a:lnTo>
                    <a:pt x="417" y="81"/>
                  </a:lnTo>
                  <a:lnTo>
                    <a:pt x="420" y="69"/>
                  </a:lnTo>
                  <a:lnTo>
                    <a:pt x="381" y="36"/>
                  </a:lnTo>
                  <a:lnTo>
                    <a:pt x="333" y="36"/>
                  </a:lnTo>
                  <a:lnTo>
                    <a:pt x="321" y="36"/>
                  </a:lnTo>
                  <a:lnTo>
                    <a:pt x="324" y="15"/>
                  </a:lnTo>
                  <a:lnTo>
                    <a:pt x="336" y="3"/>
                  </a:lnTo>
                  <a:lnTo>
                    <a:pt x="348" y="3"/>
                  </a:lnTo>
                  <a:lnTo>
                    <a:pt x="372" y="0"/>
                  </a:lnTo>
                  <a:lnTo>
                    <a:pt x="417" y="0"/>
                  </a:lnTo>
                  <a:lnTo>
                    <a:pt x="450" y="6"/>
                  </a:lnTo>
                  <a:close/>
                </a:path>
              </a:pathLst>
            </a:custGeom>
            <a:solidFill>
              <a:srgbClr val="800000"/>
            </a:solidFill>
            <a:ln w="1905">
              <a:solidFill>
                <a:srgbClr val="8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2" name="Freeform 42"/>
            <p:cNvSpPr>
              <a:spLocks/>
            </p:cNvSpPr>
            <p:nvPr/>
          </p:nvSpPr>
          <p:spPr bwMode="auto">
            <a:xfrm>
              <a:off x="2412" y="2196"/>
              <a:ext cx="60" cy="624"/>
            </a:xfrm>
            <a:custGeom>
              <a:avLst/>
              <a:gdLst>
                <a:gd name="T0" fmla="*/ 60 w 60"/>
                <a:gd name="T1" fmla="*/ 3 h 624"/>
                <a:gd name="T2" fmla="*/ 51 w 60"/>
                <a:gd name="T3" fmla="*/ 12 h 624"/>
                <a:gd name="T4" fmla="*/ 36 w 60"/>
                <a:gd name="T5" fmla="*/ 30 h 624"/>
                <a:gd name="T6" fmla="*/ 30 w 60"/>
                <a:gd name="T7" fmla="*/ 54 h 624"/>
                <a:gd name="T8" fmla="*/ 27 w 60"/>
                <a:gd name="T9" fmla="*/ 78 h 624"/>
                <a:gd name="T10" fmla="*/ 24 w 60"/>
                <a:gd name="T11" fmla="*/ 117 h 624"/>
                <a:gd name="T12" fmla="*/ 21 w 60"/>
                <a:gd name="T13" fmla="*/ 162 h 624"/>
                <a:gd name="T14" fmla="*/ 21 w 60"/>
                <a:gd name="T15" fmla="*/ 207 h 624"/>
                <a:gd name="T16" fmla="*/ 18 w 60"/>
                <a:gd name="T17" fmla="*/ 249 h 624"/>
                <a:gd name="T18" fmla="*/ 18 w 60"/>
                <a:gd name="T19" fmla="*/ 294 h 624"/>
                <a:gd name="T20" fmla="*/ 18 w 60"/>
                <a:gd name="T21" fmla="*/ 336 h 624"/>
                <a:gd name="T22" fmla="*/ 18 w 60"/>
                <a:gd name="T23" fmla="*/ 381 h 624"/>
                <a:gd name="T24" fmla="*/ 21 w 60"/>
                <a:gd name="T25" fmla="*/ 423 h 624"/>
                <a:gd name="T26" fmla="*/ 21 w 60"/>
                <a:gd name="T27" fmla="*/ 468 h 624"/>
                <a:gd name="T28" fmla="*/ 27 w 60"/>
                <a:gd name="T29" fmla="*/ 510 h 624"/>
                <a:gd name="T30" fmla="*/ 30 w 60"/>
                <a:gd name="T31" fmla="*/ 555 h 624"/>
                <a:gd name="T32" fmla="*/ 30 w 60"/>
                <a:gd name="T33" fmla="*/ 564 h 624"/>
                <a:gd name="T34" fmla="*/ 36 w 60"/>
                <a:gd name="T35" fmla="*/ 576 h 624"/>
                <a:gd name="T36" fmla="*/ 48 w 60"/>
                <a:gd name="T37" fmla="*/ 603 h 624"/>
                <a:gd name="T38" fmla="*/ 48 w 60"/>
                <a:gd name="T39" fmla="*/ 624 h 624"/>
                <a:gd name="T40" fmla="*/ 36 w 60"/>
                <a:gd name="T41" fmla="*/ 612 h 624"/>
                <a:gd name="T42" fmla="*/ 21 w 60"/>
                <a:gd name="T43" fmla="*/ 582 h 624"/>
                <a:gd name="T44" fmla="*/ 9 w 60"/>
                <a:gd name="T45" fmla="*/ 549 h 624"/>
                <a:gd name="T46" fmla="*/ 6 w 60"/>
                <a:gd name="T47" fmla="*/ 513 h 624"/>
                <a:gd name="T48" fmla="*/ 3 w 60"/>
                <a:gd name="T49" fmla="*/ 480 h 624"/>
                <a:gd name="T50" fmla="*/ 0 w 60"/>
                <a:gd name="T51" fmla="*/ 462 h 624"/>
                <a:gd name="T52" fmla="*/ 0 w 60"/>
                <a:gd name="T53" fmla="*/ 420 h 624"/>
                <a:gd name="T54" fmla="*/ 0 w 60"/>
                <a:gd name="T55" fmla="*/ 375 h 624"/>
                <a:gd name="T56" fmla="*/ 0 w 60"/>
                <a:gd name="T57" fmla="*/ 330 h 624"/>
                <a:gd name="T58" fmla="*/ 0 w 60"/>
                <a:gd name="T59" fmla="*/ 285 h 624"/>
                <a:gd name="T60" fmla="*/ 0 w 60"/>
                <a:gd name="T61" fmla="*/ 240 h 624"/>
                <a:gd name="T62" fmla="*/ 0 w 60"/>
                <a:gd name="T63" fmla="*/ 195 h 624"/>
                <a:gd name="T64" fmla="*/ 0 w 60"/>
                <a:gd name="T65" fmla="*/ 150 h 624"/>
                <a:gd name="T66" fmla="*/ 3 w 60"/>
                <a:gd name="T67" fmla="*/ 105 h 624"/>
                <a:gd name="T68" fmla="*/ 9 w 60"/>
                <a:gd name="T69" fmla="*/ 63 h 624"/>
                <a:gd name="T70" fmla="*/ 18 w 60"/>
                <a:gd name="T71" fmla="*/ 21 h 624"/>
                <a:gd name="T72" fmla="*/ 36 w 60"/>
                <a:gd name="T73" fmla="*/ 0 h 624"/>
                <a:gd name="T74" fmla="*/ 54 w 60"/>
                <a:gd name="T75" fmla="*/ 0 h 624"/>
                <a:gd name="T76" fmla="*/ 60 w 60"/>
                <a:gd name="T77" fmla="*/ 3 h 6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0" h="624">
                  <a:moveTo>
                    <a:pt x="60" y="3"/>
                  </a:moveTo>
                  <a:lnTo>
                    <a:pt x="51" y="12"/>
                  </a:lnTo>
                  <a:lnTo>
                    <a:pt x="36" y="30"/>
                  </a:lnTo>
                  <a:lnTo>
                    <a:pt x="30" y="54"/>
                  </a:lnTo>
                  <a:lnTo>
                    <a:pt x="27" y="78"/>
                  </a:lnTo>
                  <a:lnTo>
                    <a:pt x="24" y="117"/>
                  </a:lnTo>
                  <a:lnTo>
                    <a:pt x="21" y="162"/>
                  </a:lnTo>
                  <a:lnTo>
                    <a:pt x="21" y="207"/>
                  </a:lnTo>
                  <a:lnTo>
                    <a:pt x="18" y="249"/>
                  </a:lnTo>
                  <a:lnTo>
                    <a:pt x="18" y="294"/>
                  </a:lnTo>
                  <a:lnTo>
                    <a:pt x="18" y="336"/>
                  </a:lnTo>
                  <a:lnTo>
                    <a:pt x="18" y="381"/>
                  </a:lnTo>
                  <a:lnTo>
                    <a:pt x="21" y="423"/>
                  </a:lnTo>
                  <a:lnTo>
                    <a:pt x="21" y="468"/>
                  </a:lnTo>
                  <a:lnTo>
                    <a:pt x="27" y="510"/>
                  </a:lnTo>
                  <a:lnTo>
                    <a:pt x="30" y="555"/>
                  </a:lnTo>
                  <a:lnTo>
                    <a:pt x="30" y="564"/>
                  </a:lnTo>
                  <a:lnTo>
                    <a:pt x="36" y="576"/>
                  </a:lnTo>
                  <a:lnTo>
                    <a:pt x="48" y="603"/>
                  </a:lnTo>
                  <a:lnTo>
                    <a:pt x="48" y="624"/>
                  </a:lnTo>
                  <a:lnTo>
                    <a:pt x="36" y="612"/>
                  </a:lnTo>
                  <a:lnTo>
                    <a:pt x="21" y="582"/>
                  </a:lnTo>
                  <a:lnTo>
                    <a:pt x="9" y="549"/>
                  </a:lnTo>
                  <a:lnTo>
                    <a:pt x="6" y="513"/>
                  </a:lnTo>
                  <a:lnTo>
                    <a:pt x="3" y="480"/>
                  </a:lnTo>
                  <a:lnTo>
                    <a:pt x="0" y="462"/>
                  </a:lnTo>
                  <a:lnTo>
                    <a:pt x="0" y="420"/>
                  </a:lnTo>
                  <a:lnTo>
                    <a:pt x="0" y="375"/>
                  </a:lnTo>
                  <a:lnTo>
                    <a:pt x="0" y="330"/>
                  </a:lnTo>
                  <a:lnTo>
                    <a:pt x="0" y="285"/>
                  </a:lnTo>
                  <a:lnTo>
                    <a:pt x="0" y="240"/>
                  </a:lnTo>
                  <a:lnTo>
                    <a:pt x="0" y="195"/>
                  </a:lnTo>
                  <a:lnTo>
                    <a:pt x="0" y="150"/>
                  </a:lnTo>
                  <a:lnTo>
                    <a:pt x="3" y="105"/>
                  </a:lnTo>
                  <a:lnTo>
                    <a:pt x="9" y="63"/>
                  </a:lnTo>
                  <a:lnTo>
                    <a:pt x="18" y="21"/>
                  </a:lnTo>
                  <a:lnTo>
                    <a:pt x="36" y="0"/>
                  </a:lnTo>
                  <a:lnTo>
                    <a:pt x="54" y="0"/>
                  </a:lnTo>
                  <a:lnTo>
                    <a:pt x="60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3" name="Freeform 43"/>
            <p:cNvSpPr>
              <a:spLocks/>
            </p:cNvSpPr>
            <p:nvPr/>
          </p:nvSpPr>
          <p:spPr bwMode="auto">
            <a:xfrm>
              <a:off x="2562" y="2424"/>
              <a:ext cx="111" cy="150"/>
            </a:xfrm>
            <a:custGeom>
              <a:avLst/>
              <a:gdLst>
                <a:gd name="T0" fmla="*/ 108 w 111"/>
                <a:gd name="T1" fmla="*/ 33 h 150"/>
                <a:gd name="T2" fmla="*/ 111 w 111"/>
                <a:gd name="T3" fmla="*/ 42 h 150"/>
                <a:gd name="T4" fmla="*/ 111 w 111"/>
                <a:gd name="T5" fmla="*/ 63 h 150"/>
                <a:gd name="T6" fmla="*/ 108 w 111"/>
                <a:gd name="T7" fmla="*/ 105 h 150"/>
                <a:gd name="T8" fmla="*/ 99 w 111"/>
                <a:gd name="T9" fmla="*/ 132 h 150"/>
                <a:gd name="T10" fmla="*/ 69 w 111"/>
                <a:gd name="T11" fmla="*/ 150 h 150"/>
                <a:gd name="T12" fmla="*/ 42 w 111"/>
                <a:gd name="T13" fmla="*/ 150 h 150"/>
                <a:gd name="T14" fmla="*/ 36 w 111"/>
                <a:gd name="T15" fmla="*/ 147 h 150"/>
                <a:gd name="T16" fmla="*/ 6 w 111"/>
                <a:gd name="T17" fmla="*/ 111 h 150"/>
                <a:gd name="T18" fmla="*/ 0 w 111"/>
                <a:gd name="T19" fmla="*/ 72 h 150"/>
                <a:gd name="T20" fmla="*/ 0 w 111"/>
                <a:gd name="T21" fmla="*/ 63 h 150"/>
                <a:gd name="T22" fmla="*/ 15 w 111"/>
                <a:gd name="T23" fmla="*/ 27 h 150"/>
                <a:gd name="T24" fmla="*/ 36 w 111"/>
                <a:gd name="T25" fmla="*/ 3 h 150"/>
                <a:gd name="T26" fmla="*/ 42 w 111"/>
                <a:gd name="T27" fmla="*/ 0 h 150"/>
                <a:gd name="T28" fmla="*/ 81 w 111"/>
                <a:gd name="T29" fmla="*/ 3 h 150"/>
                <a:gd name="T30" fmla="*/ 105 w 111"/>
                <a:gd name="T31" fmla="*/ 24 h 150"/>
                <a:gd name="T32" fmla="*/ 108 w 111"/>
                <a:gd name="T33" fmla="*/ 33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1" h="150">
                  <a:moveTo>
                    <a:pt x="108" y="33"/>
                  </a:moveTo>
                  <a:lnTo>
                    <a:pt x="111" y="42"/>
                  </a:lnTo>
                  <a:lnTo>
                    <a:pt x="111" y="63"/>
                  </a:lnTo>
                  <a:lnTo>
                    <a:pt x="108" y="105"/>
                  </a:lnTo>
                  <a:lnTo>
                    <a:pt x="99" y="132"/>
                  </a:lnTo>
                  <a:lnTo>
                    <a:pt x="69" y="150"/>
                  </a:lnTo>
                  <a:lnTo>
                    <a:pt x="42" y="150"/>
                  </a:lnTo>
                  <a:lnTo>
                    <a:pt x="36" y="147"/>
                  </a:lnTo>
                  <a:lnTo>
                    <a:pt x="6" y="111"/>
                  </a:lnTo>
                  <a:lnTo>
                    <a:pt x="0" y="72"/>
                  </a:lnTo>
                  <a:lnTo>
                    <a:pt x="0" y="63"/>
                  </a:lnTo>
                  <a:lnTo>
                    <a:pt x="15" y="27"/>
                  </a:lnTo>
                  <a:lnTo>
                    <a:pt x="36" y="3"/>
                  </a:lnTo>
                  <a:lnTo>
                    <a:pt x="42" y="0"/>
                  </a:lnTo>
                  <a:lnTo>
                    <a:pt x="81" y="3"/>
                  </a:lnTo>
                  <a:lnTo>
                    <a:pt x="105" y="24"/>
                  </a:lnTo>
                  <a:lnTo>
                    <a:pt x="108" y="3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4" name="Freeform 44"/>
            <p:cNvSpPr>
              <a:spLocks/>
            </p:cNvSpPr>
            <p:nvPr/>
          </p:nvSpPr>
          <p:spPr bwMode="auto">
            <a:xfrm>
              <a:off x="2586" y="2445"/>
              <a:ext cx="66" cy="114"/>
            </a:xfrm>
            <a:custGeom>
              <a:avLst/>
              <a:gdLst>
                <a:gd name="T0" fmla="*/ 63 w 66"/>
                <a:gd name="T1" fmla="*/ 18 h 114"/>
                <a:gd name="T2" fmla="*/ 63 w 66"/>
                <a:gd name="T3" fmla="*/ 27 h 114"/>
                <a:gd name="T4" fmla="*/ 66 w 66"/>
                <a:gd name="T5" fmla="*/ 51 h 114"/>
                <a:gd name="T6" fmla="*/ 60 w 66"/>
                <a:gd name="T7" fmla="*/ 93 h 114"/>
                <a:gd name="T8" fmla="*/ 39 w 66"/>
                <a:gd name="T9" fmla="*/ 114 h 114"/>
                <a:gd name="T10" fmla="*/ 15 w 66"/>
                <a:gd name="T11" fmla="*/ 105 h 114"/>
                <a:gd name="T12" fmla="*/ 3 w 66"/>
                <a:gd name="T13" fmla="*/ 81 h 114"/>
                <a:gd name="T14" fmla="*/ 0 w 66"/>
                <a:gd name="T15" fmla="*/ 42 h 114"/>
                <a:gd name="T16" fmla="*/ 12 w 66"/>
                <a:gd name="T17" fmla="*/ 12 h 114"/>
                <a:gd name="T18" fmla="*/ 18 w 66"/>
                <a:gd name="T19" fmla="*/ 6 h 114"/>
                <a:gd name="T20" fmla="*/ 45 w 66"/>
                <a:gd name="T21" fmla="*/ 0 h 114"/>
                <a:gd name="T22" fmla="*/ 60 w 66"/>
                <a:gd name="T23" fmla="*/ 12 h 114"/>
                <a:gd name="T24" fmla="*/ 63 w 66"/>
                <a:gd name="T25" fmla="*/ 1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6" h="114">
                  <a:moveTo>
                    <a:pt x="63" y="18"/>
                  </a:moveTo>
                  <a:lnTo>
                    <a:pt x="63" y="27"/>
                  </a:lnTo>
                  <a:lnTo>
                    <a:pt x="66" y="51"/>
                  </a:lnTo>
                  <a:lnTo>
                    <a:pt x="60" y="93"/>
                  </a:lnTo>
                  <a:lnTo>
                    <a:pt x="39" y="114"/>
                  </a:lnTo>
                  <a:lnTo>
                    <a:pt x="15" y="105"/>
                  </a:lnTo>
                  <a:lnTo>
                    <a:pt x="3" y="81"/>
                  </a:lnTo>
                  <a:lnTo>
                    <a:pt x="0" y="42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45" y="0"/>
                  </a:lnTo>
                  <a:lnTo>
                    <a:pt x="60" y="12"/>
                  </a:lnTo>
                  <a:lnTo>
                    <a:pt x="63" y="18"/>
                  </a:lnTo>
                  <a:close/>
                </a:path>
              </a:pathLst>
            </a:custGeom>
            <a:solidFill>
              <a:srgbClr val="808080"/>
            </a:solidFill>
            <a:ln w="1905">
              <a:solidFill>
                <a:srgbClr val="80808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5" name="Freeform 45"/>
            <p:cNvSpPr>
              <a:spLocks/>
            </p:cNvSpPr>
            <p:nvPr/>
          </p:nvSpPr>
          <p:spPr bwMode="auto">
            <a:xfrm>
              <a:off x="1845" y="2445"/>
              <a:ext cx="510" cy="216"/>
            </a:xfrm>
            <a:custGeom>
              <a:avLst/>
              <a:gdLst>
                <a:gd name="T0" fmla="*/ 495 w 510"/>
                <a:gd name="T1" fmla="*/ 12 h 216"/>
                <a:gd name="T2" fmla="*/ 501 w 510"/>
                <a:gd name="T3" fmla="*/ 18 h 216"/>
                <a:gd name="T4" fmla="*/ 507 w 510"/>
                <a:gd name="T5" fmla="*/ 33 h 216"/>
                <a:gd name="T6" fmla="*/ 510 w 510"/>
                <a:gd name="T7" fmla="*/ 63 h 216"/>
                <a:gd name="T8" fmla="*/ 504 w 510"/>
                <a:gd name="T9" fmla="*/ 84 h 216"/>
                <a:gd name="T10" fmla="*/ 498 w 510"/>
                <a:gd name="T11" fmla="*/ 93 h 216"/>
                <a:gd name="T12" fmla="*/ 492 w 510"/>
                <a:gd name="T13" fmla="*/ 99 h 216"/>
                <a:gd name="T14" fmla="*/ 453 w 510"/>
                <a:gd name="T15" fmla="*/ 96 h 216"/>
                <a:gd name="T16" fmla="*/ 411 w 510"/>
                <a:gd name="T17" fmla="*/ 96 h 216"/>
                <a:gd name="T18" fmla="*/ 369 w 510"/>
                <a:gd name="T19" fmla="*/ 96 h 216"/>
                <a:gd name="T20" fmla="*/ 330 w 510"/>
                <a:gd name="T21" fmla="*/ 99 h 216"/>
                <a:gd name="T22" fmla="*/ 288 w 510"/>
                <a:gd name="T23" fmla="*/ 102 h 216"/>
                <a:gd name="T24" fmla="*/ 246 w 510"/>
                <a:gd name="T25" fmla="*/ 108 h 216"/>
                <a:gd name="T26" fmla="*/ 207 w 510"/>
                <a:gd name="T27" fmla="*/ 117 h 216"/>
                <a:gd name="T28" fmla="*/ 168 w 510"/>
                <a:gd name="T29" fmla="*/ 129 h 216"/>
                <a:gd name="T30" fmla="*/ 129 w 510"/>
                <a:gd name="T31" fmla="*/ 141 h 216"/>
                <a:gd name="T32" fmla="*/ 93 w 510"/>
                <a:gd name="T33" fmla="*/ 156 h 216"/>
                <a:gd name="T34" fmla="*/ 84 w 510"/>
                <a:gd name="T35" fmla="*/ 162 h 216"/>
                <a:gd name="T36" fmla="*/ 66 w 510"/>
                <a:gd name="T37" fmla="*/ 174 h 216"/>
                <a:gd name="T38" fmla="*/ 48 w 510"/>
                <a:gd name="T39" fmla="*/ 192 h 216"/>
                <a:gd name="T40" fmla="*/ 30 w 510"/>
                <a:gd name="T41" fmla="*/ 204 h 216"/>
                <a:gd name="T42" fmla="*/ 12 w 510"/>
                <a:gd name="T43" fmla="*/ 213 h 216"/>
                <a:gd name="T44" fmla="*/ 0 w 510"/>
                <a:gd name="T45" fmla="*/ 216 h 216"/>
                <a:gd name="T46" fmla="*/ 6 w 510"/>
                <a:gd name="T47" fmla="*/ 162 h 216"/>
                <a:gd name="T48" fmla="*/ 12 w 510"/>
                <a:gd name="T49" fmla="*/ 123 h 216"/>
                <a:gd name="T50" fmla="*/ 3 w 510"/>
                <a:gd name="T51" fmla="*/ 114 h 216"/>
                <a:gd name="T52" fmla="*/ 42 w 510"/>
                <a:gd name="T53" fmla="*/ 81 h 216"/>
                <a:gd name="T54" fmla="*/ 84 w 510"/>
                <a:gd name="T55" fmla="*/ 57 h 216"/>
                <a:gd name="T56" fmla="*/ 132 w 510"/>
                <a:gd name="T57" fmla="*/ 36 h 216"/>
                <a:gd name="T58" fmla="*/ 180 w 510"/>
                <a:gd name="T59" fmla="*/ 21 h 216"/>
                <a:gd name="T60" fmla="*/ 231 w 510"/>
                <a:gd name="T61" fmla="*/ 9 h 216"/>
                <a:gd name="T62" fmla="*/ 285 w 510"/>
                <a:gd name="T63" fmla="*/ 3 h 216"/>
                <a:gd name="T64" fmla="*/ 339 w 510"/>
                <a:gd name="T65" fmla="*/ 0 h 216"/>
                <a:gd name="T66" fmla="*/ 390 w 510"/>
                <a:gd name="T67" fmla="*/ 0 h 216"/>
                <a:gd name="T68" fmla="*/ 444 w 510"/>
                <a:gd name="T69" fmla="*/ 6 h 216"/>
                <a:gd name="T70" fmla="*/ 495 w 510"/>
                <a:gd name="T71" fmla="*/ 1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0" h="216">
                  <a:moveTo>
                    <a:pt x="495" y="12"/>
                  </a:moveTo>
                  <a:lnTo>
                    <a:pt x="501" y="18"/>
                  </a:lnTo>
                  <a:lnTo>
                    <a:pt x="507" y="33"/>
                  </a:lnTo>
                  <a:lnTo>
                    <a:pt x="510" y="63"/>
                  </a:lnTo>
                  <a:lnTo>
                    <a:pt x="504" y="84"/>
                  </a:lnTo>
                  <a:lnTo>
                    <a:pt x="498" y="93"/>
                  </a:lnTo>
                  <a:lnTo>
                    <a:pt x="492" y="99"/>
                  </a:lnTo>
                  <a:lnTo>
                    <a:pt x="453" y="96"/>
                  </a:lnTo>
                  <a:lnTo>
                    <a:pt x="411" y="96"/>
                  </a:lnTo>
                  <a:lnTo>
                    <a:pt x="369" y="96"/>
                  </a:lnTo>
                  <a:lnTo>
                    <a:pt x="330" y="99"/>
                  </a:lnTo>
                  <a:lnTo>
                    <a:pt x="288" y="102"/>
                  </a:lnTo>
                  <a:lnTo>
                    <a:pt x="246" y="108"/>
                  </a:lnTo>
                  <a:lnTo>
                    <a:pt x="207" y="117"/>
                  </a:lnTo>
                  <a:lnTo>
                    <a:pt x="168" y="129"/>
                  </a:lnTo>
                  <a:lnTo>
                    <a:pt x="129" y="141"/>
                  </a:lnTo>
                  <a:lnTo>
                    <a:pt x="93" y="156"/>
                  </a:lnTo>
                  <a:lnTo>
                    <a:pt x="84" y="162"/>
                  </a:lnTo>
                  <a:lnTo>
                    <a:pt x="66" y="174"/>
                  </a:lnTo>
                  <a:lnTo>
                    <a:pt x="48" y="192"/>
                  </a:lnTo>
                  <a:lnTo>
                    <a:pt x="30" y="204"/>
                  </a:lnTo>
                  <a:lnTo>
                    <a:pt x="12" y="213"/>
                  </a:lnTo>
                  <a:lnTo>
                    <a:pt x="0" y="216"/>
                  </a:lnTo>
                  <a:lnTo>
                    <a:pt x="6" y="162"/>
                  </a:lnTo>
                  <a:lnTo>
                    <a:pt x="12" y="123"/>
                  </a:lnTo>
                  <a:lnTo>
                    <a:pt x="3" y="114"/>
                  </a:lnTo>
                  <a:lnTo>
                    <a:pt x="42" y="81"/>
                  </a:lnTo>
                  <a:lnTo>
                    <a:pt x="84" y="57"/>
                  </a:lnTo>
                  <a:lnTo>
                    <a:pt x="132" y="36"/>
                  </a:lnTo>
                  <a:lnTo>
                    <a:pt x="180" y="21"/>
                  </a:lnTo>
                  <a:lnTo>
                    <a:pt x="231" y="9"/>
                  </a:lnTo>
                  <a:lnTo>
                    <a:pt x="285" y="3"/>
                  </a:lnTo>
                  <a:lnTo>
                    <a:pt x="339" y="0"/>
                  </a:lnTo>
                  <a:lnTo>
                    <a:pt x="390" y="0"/>
                  </a:lnTo>
                  <a:lnTo>
                    <a:pt x="444" y="6"/>
                  </a:lnTo>
                  <a:lnTo>
                    <a:pt x="495" y="12"/>
                  </a:lnTo>
                  <a:close/>
                </a:path>
              </a:pathLst>
            </a:custGeom>
            <a:solidFill>
              <a:srgbClr val="808000"/>
            </a:solidFill>
            <a:ln w="1905">
              <a:solidFill>
                <a:srgbClr val="808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6" name="Freeform 46"/>
            <p:cNvSpPr>
              <a:spLocks/>
            </p:cNvSpPr>
            <p:nvPr/>
          </p:nvSpPr>
          <p:spPr bwMode="auto">
            <a:xfrm>
              <a:off x="2607" y="2448"/>
              <a:ext cx="33" cy="102"/>
            </a:xfrm>
            <a:custGeom>
              <a:avLst/>
              <a:gdLst>
                <a:gd name="T0" fmla="*/ 27 w 33"/>
                <a:gd name="T1" fmla="*/ 84 h 102"/>
                <a:gd name="T2" fmla="*/ 15 w 33"/>
                <a:gd name="T3" fmla="*/ 96 h 102"/>
                <a:gd name="T4" fmla="*/ 0 w 33"/>
                <a:gd name="T5" fmla="*/ 102 h 102"/>
                <a:gd name="T6" fmla="*/ 9 w 33"/>
                <a:gd name="T7" fmla="*/ 72 h 102"/>
                <a:gd name="T8" fmla="*/ 12 w 33"/>
                <a:gd name="T9" fmla="*/ 36 h 102"/>
                <a:gd name="T10" fmla="*/ 12 w 33"/>
                <a:gd name="T11" fmla="*/ 6 h 102"/>
                <a:gd name="T12" fmla="*/ 15 w 33"/>
                <a:gd name="T13" fmla="*/ 0 h 102"/>
                <a:gd name="T14" fmla="*/ 24 w 33"/>
                <a:gd name="T15" fmla="*/ 6 h 102"/>
                <a:gd name="T16" fmla="*/ 33 w 33"/>
                <a:gd name="T17" fmla="*/ 21 h 102"/>
                <a:gd name="T18" fmla="*/ 33 w 33"/>
                <a:gd name="T19" fmla="*/ 57 h 102"/>
                <a:gd name="T20" fmla="*/ 27 w 33"/>
                <a:gd name="T21" fmla="*/ 84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" h="102">
                  <a:moveTo>
                    <a:pt x="27" y="84"/>
                  </a:moveTo>
                  <a:lnTo>
                    <a:pt x="15" y="96"/>
                  </a:lnTo>
                  <a:lnTo>
                    <a:pt x="0" y="102"/>
                  </a:lnTo>
                  <a:lnTo>
                    <a:pt x="9" y="72"/>
                  </a:lnTo>
                  <a:lnTo>
                    <a:pt x="12" y="36"/>
                  </a:lnTo>
                  <a:lnTo>
                    <a:pt x="12" y="6"/>
                  </a:lnTo>
                  <a:lnTo>
                    <a:pt x="15" y="0"/>
                  </a:lnTo>
                  <a:lnTo>
                    <a:pt x="24" y="6"/>
                  </a:lnTo>
                  <a:lnTo>
                    <a:pt x="33" y="21"/>
                  </a:lnTo>
                  <a:lnTo>
                    <a:pt x="33" y="57"/>
                  </a:lnTo>
                  <a:lnTo>
                    <a:pt x="27" y="84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7" name="Freeform 47"/>
            <p:cNvSpPr>
              <a:spLocks/>
            </p:cNvSpPr>
            <p:nvPr/>
          </p:nvSpPr>
          <p:spPr bwMode="auto">
            <a:xfrm>
              <a:off x="1710" y="2589"/>
              <a:ext cx="201" cy="180"/>
            </a:xfrm>
            <a:custGeom>
              <a:avLst/>
              <a:gdLst>
                <a:gd name="T0" fmla="*/ 108 w 201"/>
                <a:gd name="T1" fmla="*/ 78 h 180"/>
                <a:gd name="T2" fmla="*/ 114 w 201"/>
                <a:gd name="T3" fmla="*/ 84 h 180"/>
                <a:gd name="T4" fmla="*/ 123 w 201"/>
                <a:gd name="T5" fmla="*/ 93 h 180"/>
                <a:gd name="T6" fmla="*/ 150 w 201"/>
                <a:gd name="T7" fmla="*/ 96 h 180"/>
                <a:gd name="T8" fmla="*/ 171 w 201"/>
                <a:gd name="T9" fmla="*/ 90 h 180"/>
                <a:gd name="T10" fmla="*/ 198 w 201"/>
                <a:gd name="T11" fmla="*/ 72 h 180"/>
                <a:gd name="T12" fmla="*/ 198 w 201"/>
                <a:gd name="T13" fmla="*/ 81 h 180"/>
                <a:gd name="T14" fmla="*/ 192 w 201"/>
                <a:gd name="T15" fmla="*/ 96 h 180"/>
                <a:gd name="T16" fmla="*/ 168 w 201"/>
                <a:gd name="T17" fmla="*/ 120 h 180"/>
                <a:gd name="T18" fmla="*/ 150 w 201"/>
                <a:gd name="T19" fmla="*/ 138 h 180"/>
                <a:gd name="T20" fmla="*/ 174 w 201"/>
                <a:gd name="T21" fmla="*/ 153 h 180"/>
                <a:gd name="T22" fmla="*/ 195 w 201"/>
                <a:gd name="T23" fmla="*/ 159 h 180"/>
                <a:gd name="T24" fmla="*/ 201 w 201"/>
                <a:gd name="T25" fmla="*/ 159 h 180"/>
                <a:gd name="T26" fmla="*/ 177 w 201"/>
                <a:gd name="T27" fmla="*/ 180 h 180"/>
                <a:gd name="T28" fmla="*/ 153 w 201"/>
                <a:gd name="T29" fmla="*/ 180 h 180"/>
                <a:gd name="T30" fmla="*/ 147 w 201"/>
                <a:gd name="T31" fmla="*/ 177 h 180"/>
                <a:gd name="T32" fmla="*/ 138 w 201"/>
                <a:gd name="T33" fmla="*/ 165 h 180"/>
                <a:gd name="T34" fmla="*/ 138 w 201"/>
                <a:gd name="T35" fmla="*/ 147 h 180"/>
                <a:gd name="T36" fmla="*/ 105 w 201"/>
                <a:gd name="T37" fmla="*/ 108 h 180"/>
                <a:gd name="T38" fmla="*/ 69 w 201"/>
                <a:gd name="T39" fmla="*/ 93 h 180"/>
                <a:gd name="T40" fmla="*/ 60 w 201"/>
                <a:gd name="T41" fmla="*/ 90 h 180"/>
                <a:gd name="T42" fmla="*/ 36 w 201"/>
                <a:gd name="T43" fmla="*/ 96 h 180"/>
                <a:gd name="T44" fmla="*/ 18 w 201"/>
                <a:gd name="T45" fmla="*/ 111 h 180"/>
                <a:gd name="T46" fmla="*/ 15 w 201"/>
                <a:gd name="T47" fmla="*/ 114 h 180"/>
                <a:gd name="T48" fmla="*/ 0 w 201"/>
                <a:gd name="T49" fmla="*/ 66 h 180"/>
                <a:gd name="T50" fmla="*/ 9 w 201"/>
                <a:gd name="T51" fmla="*/ 30 h 180"/>
                <a:gd name="T52" fmla="*/ 15 w 201"/>
                <a:gd name="T53" fmla="*/ 21 h 180"/>
                <a:gd name="T54" fmla="*/ 15 w 201"/>
                <a:gd name="T55" fmla="*/ 51 h 180"/>
                <a:gd name="T56" fmla="*/ 27 w 201"/>
                <a:gd name="T57" fmla="*/ 69 h 180"/>
                <a:gd name="T58" fmla="*/ 30 w 201"/>
                <a:gd name="T59" fmla="*/ 75 h 180"/>
                <a:gd name="T60" fmla="*/ 45 w 201"/>
                <a:gd name="T61" fmla="*/ 87 h 180"/>
                <a:gd name="T62" fmla="*/ 60 w 201"/>
                <a:gd name="T63" fmla="*/ 90 h 180"/>
                <a:gd name="T64" fmla="*/ 63 w 201"/>
                <a:gd name="T65" fmla="*/ 90 h 180"/>
                <a:gd name="T66" fmla="*/ 69 w 201"/>
                <a:gd name="T67" fmla="*/ 81 h 180"/>
                <a:gd name="T68" fmla="*/ 78 w 201"/>
                <a:gd name="T69" fmla="*/ 60 h 180"/>
                <a:gd name="T70" fmla="*/ 84 w 201"/>
                <a:gd name="T71" fmla="*/ 39 h 180"/>
                <a:gd name="T72" fmla="*/ 111 w 201"/>
                <a:gd name="T73" fmla="*/ 6 h 180"/>
                <a:gd name="T74" fmla="*/ 120 w 201"/>
                <a:gd name="T75" fmla="*/ 0 h 180"/>
                <a:gd name="T76" fmla="*/ 105 w 201"/>
                <a:gd name="T77" fmla="*/ 39 h 180"/>
                <a:gd name="T78" fmla="*/ 105 w 201"/>
                <a:gd name="T79" fmla="*/ 69 h 180"/>
                <a:gd name="T80" fmla="*/ 108 w 201"/>
                <a:gd name="T81" fmla="*/ 7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1" h="180">
                  <a:moveTo>
                    <a:pt x="108" y="78"/>
                  </a:moveTo>
                  <a:lnTo>
                    <a:pt x="114" y="84"/>
                  </a:lnTo>
                  <a:lnTo>
                    <a:pt x="123" y="93"/>
                  </a:lnTo>
                  <a:lnTo>
                    <a:pt x="150" y="96"/>
                  </a:lnTo>
                  <a:lnTo>
                    <a:pt x="171" y="90"/>
                  </a:lnTo>
                  <a:lnTo>
                    <a:pt x="198" y="72"/>
                  </a:lnTo>
                  <a:lnTo>
                    <a:pt x="198" y="81"/>
                  </a:lnTo>
                  <a:lnTo>
                    <a:pt x="192" y="96"/>
                  </a:lnTo>
                  <a:lnTo>
                    <a:pt x="168" y="120"/>
                  </a:lnTo>
                  <a:lnTo>
                    <a:pt x="150" y="138"/>
                  </a:lnTo>
                  <a:lnTo>
                    <a:pt x="174" y="153"/>
                  </a:lnTo>
                  <a:lnTo>
                    <a:pt x="195" y="159"/>
                  </a:lnTo>
                  <a:lnTo>
                    <a:pt x="201" y="159"/>
                  </a:lnTo>
                  <a:lnTo>
                    <a:pt x="177" y="180"/>
                  </a:lnTo>
                  <a:lnTo>
                    <a:pt x="153" y="180"/>
                  </a:lnTo>
                  <a:lnTo>
                    <a:pt x="147" y="177"/>
                  </a:lnTo>
                  <a:lnTo>
                    <a:pt x="138" y="165"/>
                  </a:lnTo>
                  <a:lnTo>
                    <a:pt x="138" y="147"/>
                  </a:lnTo>
                  <a:lnTo>
                    <a:pt x="105" y="108"/>
                  </a:lnTo>
                  <a:lnTo>
                    <a:pt x="69" y="93"/>
                  </a:lnTo>
                  <a:lnTo>
                    <a:pt x="60" y="90"/>
                  </a:lnTo>
                  <a:lnTo>
                    <a:pt x="36" y="96"/>
                  </a:lnTo>
                  <a:lnTo>
                    <a:pt x="18" y="111"/>
                  </a:lnTo>
                  <a:lnTo>
                    <a:pt x="15" y="114"/>
                  </a:lnTo>
                  <a:lnTo>
                    <a:pt x="0" y="66"/>
                  </a:lnTo>
                  <a:lnTo>
                    <a:pt x="9" y="30"/>
                  </a:lnTo>
                  <a:lnTo>
                    <a:pt x="15" y="21"/>
                  </a:lnTo>
                  <a:lnTo>
                    <a:pt x="15" y="51"/>
                  </a:lnTo>
                  <a:lnTo>
                    <a:pt x="27" y="69"/>
                  </a:lnTo>
                  <a:lnTo>
                    <a:pt x="30" y="75"/>
                  </a:lnTo>
                  <a:lnTo>
                    <a:pt x="45" y="87"/>
                  </a:lnTo>
                  <a:lnTo>
                    <a:pt x="60" y="90"/>
                  </a:lnTo>
                  <a:lnTo>
                    <a:pt x="63" y="90"/>
                  </a:lnTo>
                  <a:lnTo>
                    <a:pt x="69" y="81"/>
                  </a:lnTo>
                  <a:lnTo>
                    <a:pt x="78" y="60"/>
                  </a:lnTo>
                  <a:lnTo>
                    <a:pt x="84" y="39"/>
                  </a:lnTo>
                  <a:lnTo>
                    <a:pt x="111" y="6"/>
                  </a:lnTo>
                  <a:lnTo>
                    <a:pt x="120" y="0"/>
                  </a:lnTo>
                  <a:lnTo>
                    <a:pt x="105" y="39"/>
                  </a:lnTo>
                  <a:lnTo>
                    <a:pt x="105" y="69"/>
                  </a:lnTo>
                  <a:lnTo>
                    <a:pt x="108" y="78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8" name="Freeform 48"/>
            <p:cNvSpPr>
              <a:spLocks/>
            </p:cNvSpPr>
            <p:nvPr/>
          </p:nvSpPr>
          <p:spPr bwMode="auto">
            <a:xfrm>
              <a:off x="1719" y="2709"/>
              <a:ext cx="102" cy="201"/>
            </a:xfrm>
            <a:custGeom>
              <a:avLst/>
              <a:gdLst>
                <a:gd name="T0" fmla="*/ 36 w 102"/>
                <a:gd name="T1" fmla="*/ 0 h 201"/>
                <a:gd name="T2" fmla="*/ 30 w 102"/>
                <a:gd name="T3" fmla="*/ 48 h 201"/>
                <a:gd name="T4" fmla="*/ 48 w 102"/>
                <a:gd name="T5" fmla="*/ 84 h 201"/>
                <a:gd name="T6" fmla="*/ 54 w 102"/>
                <a:gd name="T7" fmla="*/ 90 h 201"/>
                <a:gd name="T8" fmla="*/ 81 w 102"/>
                <a:gd name="T9" fmla="*/ 75 h 201"/>
                <a:gd name="T10" fmla="*/ 99 w 102"/>
                <a:gd name="T11" fmla="*/ 54 h 201"/>
                <a:gd name="T12" fmla="*/ 102 w 102"/>
                <a:gd name="T13" fmla="*/ 48 h 201"/>
                <a:gd name="T14" fmla="*/ 84 w 102"/>
                <a:gd name="T15" fmla="*/ 87 h 201"/>
                <a:gd name="T16" fmla="*/ 57 w 102"/>
                <a:gd name="T17" fmla="*/ 114 h 201"/>
                <a:gd name="T18" fmla="*/ 48 w 102"/>
                <a:gd name="T19" fmla="*/ 117 h 201"/>
                <a:gd name="T20" fmla="*/ 54 w 102"/>
                <a:gd name="T21" fmla="*/ 123 h 201"/>
                <a:gd name="T22" fmla="*/ 24 w 102"/>
                <a:gd name="T23" fmla="*/ 150 h 201"/>
                <a:gd name="T24" fmla="*/ 15 w 102"/>
                <a:gd name="T25" fmla="*/ 183 h 201"/>
                <a:gd name="T26" fmla="*/ 15 w 102"/>
                <a:gd name="T27" fmla="*/ 192 h 201"/>
                <a:gd name="T28" fmla="*/ 15 w 102"/>
                <a:gd name="T29" fmla="*/ 201 h 201"/>
                <a:gd name="T30" fmla="*/ 3 w 102"/>
                <a:gd name="T31" fmla="*/ 186 h 201"/>
                <a:gd name="T32" fmla="*/ 0 w 102"/>
                <a:gd name="T33" fmla="*/ 165 h 201"/>
                <a:gd name="T34" fmla="*/ 12 w 102"/>
                <a:gd name="T35" fmla="*/ 117 h 201"/>
                <a:gd name="T36" fmla="*/ 27 w 102"/>
                <a:gd name="T37" fmla="*/ 84 h 201"/>
                <a:gd name="T38" fmla="*/ 30 w 102"/>
                <a:gd name="T39" fmla="*/ 75 h 201"/>
                <a:gd name="T40" fmla="*/ 27 w 102"/>
                <a:gd name="T41" fmla="*/ 0 h 201"/>
                <a:gd name="T42" fmla="*/ 36 w 102"/>
                <a:gd name="T43" fmla="*/ 0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2" h="201">
                  <a:moveTo>
                    <a:pt x="36" y="0"/>
                  </a:moveTo>
                  <a:lnTo>
                    <a:pt x="30" y="48"/>
                  </a:lnTo>
                  <a:lnTo>
                    <a:pt x="48" y="84"/>
                  </a:lnTo>
                  <a:lnTo>
                    <a:pt x="54" y="90"/>
                  </a:lnTo>
                  <a:lnTo>
                    <a:pt x="81" y="75"/>
                  </a:lnTo>
                  <a:lnTo>
                    <a:pt x="99" y="54"/>
                  </a:lnTo>
                  <a:lnTo>
                    <a:pt x="102" y="48"/>
                  </a:lnTo>
                  <a:lnTo>
                    <a:pt x="84" y="87"/>
                  </a:lnTo>
                  <a:lnTo>
                    <a:pt x="57" y="114"/>
                  </a:lnTo>
                  <a:lnTo>
                    <a:pt x="48" y="117"/>
                  </a:lnTo>
                  <a:lnTo>
                    <a:pt x="54" y="123"/>
                  </a:lnTo>
                  <a:lnTo>
                    <a:pt x="24" y="150"/>
                  </a:lnTo>
                  <a:lnTo>
                    <a:pt x="15" y="183"/>
                  </a:lnTo>
                  <a:lnTo>
                    <a:pt x="15" y="192"/>
                  </a:lnTo>
                  <a:lnTo>
                    <a:pt x="15" y="201"/>
                  </a:lnTo>
                  <a:lnTo>
                    <a:pt x="3" y="186"/>
                  </a:lnTo>
                  <a:lnTo>
                    <a:pt x="0" y="165"/>
                  </a:lnTo>
                  <a:lnTo>
                    <a:pt x="12" y="117"/>
                  </a:lnTo>
                  <a:lnTo>
                    <a:pt x="27" y="84"/>
                  </a:lnTo>
                  <a:lnTo>
                    <a:pt x="30" y="75"/>
                  </a:lnTo>
                  <a:lnTo>
                    <a:pt x="27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09" name="Freeform 49"/>
            <p:cNvSpPr>
              <a:spLocks/>
            </p:cNvSpPr>
            <p:nvPr/>
          </p:nvSpPr>
          <p:spPr bwMode="auto">
            <a:xfrm>
              <a:off x="1779" y="2706"/>
              <a:ext cx="21" cy="63"/>
            </a:xfrm>
            <a:custGeom>
              <a:avLst/>
              <a:gdLst>
                <a:gd name="T0" fmla="*/ 15 w 21"/>
                <a:gd name="T1" fmla="*/ 42 h 63"/>
                <a:gd name="T2" fmla="*/ 9 w 21"/>
                <a:gd name="T3" fmla="*/ 54 h 63"/>
                <a:gd name="T4" fmla="*/ 0 w 21"/>
                <a:gd name="T5" fmla="*/ 63 h 63"/>
                <a:gd name="T6" fmla="*/ 0 w 21"/>
                <a:gd name="T7" fmla="*/ 0 h 63"/>
                <a:gd name="T8" fmla="*/ 21 w 21"/>
                <a:gd name="T9" fmla="*/ 15 h 63"/>
                <a:gd name="T10" fmla="*/ 18 w 21"/>
                <a:gd name="T11" fmla="*/ 39 h 63"/>
                <a:gd name="T12" fmla="*/ 15 w 21"/>
                <a:gd name="T13" fmla="*/ 4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1" h="63">
                  <a:moveTo>
                    <a:pt x="15" y="42"/>
                  </a:moveTo>
                  <a:lnTo>
                    <a:pt x="9" y="54"/>
                  </a:lnTo>
                  <a:lnTo>
                    <a:pt x="0" y="63"/>
                  </a:lnTo>
                  <a:lnTo>
                    <a:pt x="0" y="0"/>
                  </a:lnTo>
                  <a:lnTo>
                    <a:pt x="21" y="15"/>
                  </a:lnTo>
                  <a:lnTo>
                    <a:pt x="18" y="39"/>
                  </a:lnTo>
                  <a:lnTo>
                    <a:pt x="15" y="42"/>
                  </a:lnTo>
                  <a:close/>
                </a:path>
              </a:pathLst>
            </a:custGeom>
            <a:solidFill>
              <a:srgbClr val="FFFF00"/>
            </a:solidFill>
            <a:ln w="1905">
              <a:solidFill>
                <a:srgbClr val="FFF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0" name="Freeform 50"/>
            <p:cNvSpPr>
              <a:spLocks/>
            </p:cNvSpPr>
            <p:nvPr/>
          </p:nvSpPr>
          <p:spPr bwMode="auto">
            <a:xfrm>
              <a:off x="1803" y="2829"/>
              <a:ext cx="60" cy="54"/>
            </a:xfrm>
            <a:custGeom>
              <a:avLst/>
              <a:gdLst>
                <a:gd name="T0" fmla="*/ 54 w 60"/>
                <a:gd name="T1" fmla="*/ 30 h 54"/>
                <a:gd name="T2" fmla="*/ 60 w 60"/>
                <a:gd name="T3" fmla="*/ 54 h 54"/>
                <a:gd name="T4" fmla="*/ 42 w 60"/>
                <a:gd name="T5" fmla="*/ 21 h 54"/>
                <a:gd name="T6" fmla="*/ 15 w 60"/>
                <a:gd name="T7" fmla="*/ 3 h 54"/>
                <a:gd name="T8" fmla="*/ 9 w 60"/>
                <a:gd name="T9" fmla="*/ 0 h 54"/>
                <a:gd name="T10" fmla="*/ 0 w 60"/>
                <a:gd name="T11" fmla="*/ 0 h 54"/>
                <a:gd name="T12" fmla="*/ 33 w 60"/>
                <a:gd name="T13" fmla="*/ 6 h 54"/>
                <a:gd name="T14" fmla="*/ 51 w 60"/>
                <a:gd name="T15" fmla="*/ 24 h 54"/>
                <a:gd name="T16" fmla="*/ 54 w 60"/>
                <a:gd name="T17" fmla="*/ 3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54">
                  <a:moveTo>
                    <a:pt x="54" y="30"/>
                  </a:moveTo>
                  <a:lnTo>
                    <a:pt x="60" y="54"/>
                  </a:lnTo>
                  <a:lnTo>
                    <a:pt x="42" y="21"/>
                  </a:lnTo>
                  <a:lnTo>
                    <a:pt x="15" y="3"/>
                  </a:lnTo>
                  <a:lnTo>
                    <a:pt x="9" y="0"/>
                  </a:lnTo>
                  <a:lnTo>
                    <a:pt x="0" y="0"/>
                  </a:lnTo>
                  <a:lnTo>
                    <a:pt x="33" y="6"/>
                  </a:lnTo>
                  <a:lnTo>
                    <a:pt x="51" y="24"/>
                  </a:lnTo>
                  <a:lnTo>
                    <a:pt x="54" y="30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1" name="Freeform 51"/>
            <p:cNvSpPr>
              <a:spLocks/>
            </p:cNvSpPr>
            <p:nvPr/>
          </p:nvSpPr>
          <p:spPr bwMode="auto">
            <a:xfrm>
              <a:off x="1758" y="2853"/>
              <a:ext cx="78" cy="69"/>
            </a:xfrm>
            <a:custGeom>
              <a:avLst/>
              <a:gdLst>
                <a:gd name="T0" fmla="*/ 75 w 78"/>
                <a:gd name="T1" fmla="*/ 24 h 69"/>
                <a:gd name="T2" fmla="*/ 78 w 78"/>
                <a:gd name="T3" fmla="*/ 33 h 69"/>
                <a:gd name="T4" fmla="*/ 72 w 78"/>
                <a:gd name="T5" fmla="*/ 45 h 69"/>
                <a:gd name="T6" fmla="*/ 42 w 78"/>
                <a:gd name="T7" fmla="*/ 54 h 69"/>
                <a:gd name="T8" fmla="*/ 24 w 78"/>
                <a:gd name="T9" fmla="*/ 69 h 69"/>
                <a:gd name="T10" fmla="*/ 3 w 78"/>
                <a:gd name="T11" fmla="*/ 51 h 69"/>
                <a:gd name="T12" fmla="*/ 0 w 78"/>
                <a:gd name="T13" fmla="*/ 30 h 69"/>
                <a:gd name="T14" fmla="*/ 3 w 78"/>
                <a:gd name="T15" fmla="*/ 24 h 69"/>
                <a:gd name="T16" fmla="*/ 15 w 78"/>
                <a:gd name="T17" fmla="*/ 9 h 69"/>
                <a:gd name="T18" fmla="*/ 33 w 78"/>
                <a:gd name="T19" fmla="*/ 0 h 69"/>
                <a:gd name="T20" fmla="*/ 63 w 78"/>
                <a:gd name="T21" fmla="*/ 3 h 69"/>
                <a:gd name="T22" fmla="*/ 75 w 78"/>
                <a:gd name="T23" fmla="*/ 18 h 69"/>
                <a:gd name="T24" fmla="*/ 75 w 78"/>
                <a:gd name="T25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69">
                  <a:moveTo>
                    <a:pt x="75" y="24"/>
                  </a:moveTo>
                  <a:lnTo>
                    <a:pt x="78" y="33"/>
                  </a:lnTo>
                  <a:lnTo>
                    <a:pt x="72" y="45"/>
                  </a:lnTo>
                  <a:lnTo>
                    <a:pt x="42" y="54"/>
                  </a:lnTo>
                  <a:lnTo>
                    <a:pt x="24" y="69"/>
                  </a:lnTo>
                  <a:lnTo>
                    <a:pt x="3" y="51"/>
                  </a:lnTo>
                  <a:lnTo>
                    <a:pt x="0" y="30"/>
                  </a:lnTo>
                  <a:lnTo>
                    <a:pt x="3" y="24"/>
                  </a:lnTo>
                  <a:lnTo>
                    <a:pt x="15" y="9"/>
                  </a:lnTo>
                  <a:lnTo>
                    <a:pt x="33" y="0"/>
                  </a:lnTo>
                  <a:lnTo>
                    <a:pt x="63" y="3"/>
                  </a:lnTo>
                  <a:lnTo>
                    <a:pt x="75" y="18"/>
                  </a:lnTo>
                  <a:lnTo>
                    <a:pt x="75" y="24"/>
                  </a:lnTo>
                  <a:close/>
                </a:path>
              </a:pathLst>
            </a:custGeom>
            <a:solidFill>
              <a:srgbClr val="FFFFFF"/>
            </a:solidFill>
            <a:ln w="190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2" name="Freeform 52"/>
            <p:cNvSpPr>
              <a:spLocks/>
            </p:cNvSpPr>
            <p:nvPr/>
          </p:nvSpPr>
          <p:spPr bwMode="auto">
            <a:xfrm>
              <a:off x="1650" y="2877"/>
              <a:ext cx="405" cy="1185"/>
            </a:xfrm>
            <a:custGeom>
              <a:avLst/>
              <a:gdLst>
                <a:gd name="T0" fmla="*/ 75 w 405"/>
                <a:gd name="T1" fmla="*/ 87 h 1185"/>
                <a:gd name="T2" fmla="*/ 90 w 405"/>
                <a:gd name="T3" fmla="*/ 63 h 1185"/>
                <a:gd name="T4" fmla="*/ 102 w 405"/>
                <a:gd name="T5" fmla="*/ 51 h 1185"/>
                <a:gd name="T6" fmla="*/ 108 w 405"/>
                <a:gd name="T7" fmla="*/ 51 h 1185"/>
                <a:gd name="T8" fmla="*/ 111 w 405"/>
                <a:gd name="T9" fmla="*/ 57 h 1185"/>
                <a:gd name="T10" fmla="*/ 102 w 405"/>
                <a:gd name="T11" fmla="*/ 96 h 1185"/>
                <a:gd name="T12" fmla="*/ 75 w 405"/>
                <a:gd name="T13" fmla="*/ 102 h 1185"/>
                <a:gd name="T14" fmla="*/ 102 w 405"/>
                <a:gd name="T15" fmla="*/ 132 h 1185"/>
                <a:gd name="T16" fmla="*/ 114 w 405"/>
                <a:gd name="T17" fmla="*/ 123 h 1185"/>
                <a:gd name="T18" fmla="*/ 123 w 405"/>
                <a:gd name="T19" fmla="*/ 114 h 1185"/>
                <a:gd name="T20" fmla="*/ 135 w 405"/>
                <a:gd name="T21" fmla="*/ 204 h 1185"/>
                <a:gd name="T22" fmla="*/ 159 w 405"/>
                <a:gd name="T23" fmla="*/ 288 h 1185"/>
                <a:gd name="T24" fmla="*/ 195 w 405"/>
                <a:gd name="T25" fmla="*/ 369 h 1185"/>
                <a:gd name="T26" fmla="*/ 237 w 405"/>
                <a:gd name="T27" fmla="*/ 450 h 1185"/>
                <a:gd name="T28" fmla="*/ 279 w 405"/>
                <a:gd name="T29" fmla="*/ 528 h 1185"/>
                <a:gd name="T30" fmla="*/ 321 w 405"/>
                <a:gd name="T31" fmla="*/ 609 h 1185"/>
                <a:gd name="T32" fmla="*/ 360 w 405"/>
                <a:gd name="T33" fmla="*/ 690 h 1185"/>
                <a:gd name="T34" fmla="*/ 387 w 405"/>
                <a:gd name="T35" fmla="*/ 777 h 1185"/>
                <a:gd name="T36" fmla="*/ 405 w 405"/>
                <a:gd name="T37" fmla="*/ 867 h 1185"/>
                <a:gd name="T38" fmla="*/ 405 w 405"/>
                <a:gd name="T39" fmla="*/ 963 h 1185"/>
                <a:gd name="T40" fmla="*/ 405 w 405"/>
                <a:gd name="T41" fmla="*/ 987 h 1185"/>
                <a:gd name="T42" fmla="*/ 402 w 405"/>
                <a:gd name="T43" fmla="*/ 1008 h 1185"/>
                <a:gd name="T44" fmla="*/ 396 w 405"/>
                <a:gd name="T45" fmla="*/ 1056 h 1185"/>
                <a:gd name="T46" fmla="*/ 387 w 405"/>
                <a:gd name="T47" fmla="*/ 1101 h 1185"/>
                <a:gd name="T48" fmla="*/ 375 w 405"/>
                <a:gd name="T49" fmla="*/ 1143 h 1185"/>
                <a:gd name="T50" fmla="*/ 354 w 405"/>
                <a:gd name="T51" fmla="*/ 1185 h 1185"/>
                <a:gd name="T52" fmla="*/ 327 w 405"/>
                <a:gd name="T53" fmla="*/ 1182 h 1185"/>
                <a:gd name="T54" fmla="*/ 303 w 405"/>
                <a:gd name="T55" fmla="*/ 1170 h 1185"/>
                <a:gd name="T56" fmla="*/ 327 w 405"/>
                <a:gd name="T57" fmla="*/ 1113 h 1185"/>
                <a:gd name="T58" fmla="*/ 342 w 405"/>
                <a:gd name="T59" fmla="*/ 1053 h 1185"/>
                <a:gd name="T60" fmla="*/ 348 w 405"/>
                <a:gd name="T61" fmla="*/ 996 h 1185"/>
                <a:gd name="T62" fmla="*/ 345 w 405"/>
                <a:gd name="T63" fmla="*/ 936 h 1185"/>
                <a:gd name="T64" fmla="*/ 336 w 405"/>
                <a:gd name="T65" fmla="*/ 876 h 1185"/>
                <a:gd name="T66" fmla="*/ 321 w 405"/>
                <a:gd name="T67" fmla="*/ 816 h 1185"/>
                <a:gd name="T68" fmla="*/ 303 w 405"/>
                <a:gd name="T69" fmla="*/ 759 h 1185"/>
                <a:gd name="T70" fmla="*/ 282 w 405"/>
                <a:gd name="T71" fmla="*/ 702 h 1185"/>
                <a:gd name="T72" fmla="*/ 258 w 405"/>
                <a:gd name="T73" fmla="*/ 645 h 1185"/>
                <a:gd name="T74" fmla="*/ 234 w 405"/>
                <a:gd name="T75" fmla="*/ 594 h 1185"/>
                <a:gd name="T76" fmla="*/ 207 w 405"/>
                <a:gd name="T77" fmla="*/ 540 h 1185"/>
                <a:gd name="T78" fmla="*/ 177 w 405"/>
                <a:gd name="T79" fmla="*/ 486 h 1185"/>
                <a:gd name="T80" fmla="*/ 150 w 405"/>
                <a:gd name="T81" fmla="*/ 432 h 1185"/>
                <a:gd name="T82" fmla="*/ 123 w 405"/>
                <a:gd name="T83" fmla="*/ 378 h 1185"/>
                <a:gd name="T84" fmla="*/ 99 w 405"/>
                <a:gd name="T85" fmla="*/ 321 h 1185"/>
                <a:gd name="T86" fmla="*/ 78 w 405"/>
                <a:gd name="T87" fmla="*/ 264 h 1185"/>
                <a:gd name="T88" fmla="*/ 60 w 405"/>
                <a:gd name="T89" fmla="*/ 207 h 1185"/>
                <a:gd name="T90" fmla="*/ 45 w 405"/>
                <a:gd name="T91" fmla="*/ 147 h 1185"/>
                <a:gd name="T92" fmla="*/ 36 w 405"/>
                <a:gd name="T93" fmla="*/ 87 h 1185"/>
                <a:gd name="T94" fmla="*/ 33 w 405"/>
                <a:gd name="T95" fmla="*/ 24 h 1185"/>
                <a:gd name="T96" fmla="*/ 18 w 405"/>
                <a:gd name="T97" fmla="*/ 12 h 1185"/>
                <a:gd name="T98" fmla="*/ 0 w 405"/>
                <a:gd name="T99" fmla="*/ 9 h 1185"/>
                <a:gd name="T100" fmla="*/ 21 w 405"/>
                <a:gd name="T101" fmla="*/ 0 h 1185"/>
                <a:gd name="T102" fmla="*/ 39 w 405"/>
                <a:gd name="T103" fmla="*/ 3 h 1185"/>
                <a:gd name="T104" fmla="*/ 42 w 405"/>
                <a:gd name="T105" fmla="*/ 6 h 1185"/>
                <a:gd name="T106" fmla="*/ 45 w 405"/>
                <a:gd name="T107" fmla="*/ 15 h 1185"/>
                <a:gd name="T108" fmla="*/ 54 w 405"/>
                <a:gd name="T109" fmla="*/ 30 h 1185"/>
                <a:gd name="T110" fmla="*/ 63 w 405"/>
                <a:gd name="T111" fmla="*/ 63 h 1185"/>
                <a:gd name="T112" fmla="*/ 75 w 405"/>
                <a:gd name="T113" fmla="*/ 87 h 1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5" h="1185">
                  <a:moveTo>
                    <a:pt x="75" y="87"/>
                  </a:moveTo>
                  <a:lnTo>
                    <a:pt x="90" y="63"/>
                  </a:lnTo>
                  <a:lnTo>
                    <a:pt x="102" y="51"/>
                  </a:lnTo>
                  <a:lnTo>
                    <a:pt x="108" y="51"/>
                  </a:lnTo>
                  <a:lnTo>
                    <a:pt x="111" y="57"/>
                  </a:lnTo>
                  <a:lnTo>
                    <a:pt x="102" y="96"/>
                  </a:lnTo>
                  <a:lnTo>
                    <a:pt x="75" y="102"/>
                  </a:lnTo>
                  <a:lnTo>
                    <a:pt x="102" y="132"/>
                  </a:lnTo>
                  <a:lnTo>
                    <a:pt x="114" y="123"/>
                  </a:lnTo>
                  <a:lnTo>
                    <a:pt x="123" y="114"/>
                  </a:lnTo>
                  <a:lnTo>
                    <a:pt x="135" y="204"/>
                  </a:lnTo>
                  <a:lnTo>
                    <a:pt x="159" y="288"/>
                  </a:lnTo>
                  <a:lnTo>
                    <a:pt x="195" y="369"/>
                  </a:lnTo>
                  <a:lnTo>
                    <a:pt x="237" y="450"/>
                  </a:lnTo>
                  <a:lnTo>
                    <a:pt x="279" y="528"/>
                  </a:lnTo>
                  <a:lnTo>
                    <a:pt x="321" y="609"/>
                  </a:lnTo>
                  <a:lnTo>
                    <a:pt x="360" y="690"/>
                  </a:lnTo>
                  <a:lnTo>
                    <a:pt x="387" y="777"/>
                  </a:lnTo>
                  <a:lnTo>
                    <a:pt x="405" y="867"/>
                  </a:lnTo>
                  <a:lnTo>
                    <a:pt x="405" y="963"/>
                  </a:lnTo>
                  <a:lnTo>
                    <a:pt x="405" y="987"/>
                  </a:lnTo>
                  <a:lnTo>
                    <a:pt x="402" y="1008"/>
                  </a:lnTo>
                  <a:lnTo>
                    <a:pt x="396" y="1056"/>
                  </a:lnTo>
                  <a:lnTo>
                    <a:pt x="387" y="1101"/>
                  </a:lnTo>
                  <a:lnTo>
                    <a:pt x="375" y="1143"/>
                  </a:lnTo>
                  <a:lnTo>
                    <a:pt x="354" y="1185"/>
                  </a:lnTo>
                  <a:lnTo>
                    <a:pt x="327" y="1182"/>
                  </a:lnTo>
                  <a:lnTo>
                    <a:pt x="303" y="1170"/>
                  </a:lnTo>
                  <a:lnTo>
                    <a:pt x="327" y="1113"/>
                  </a:lnTo>
                  <a:lnTo>
                    <a:pt x="342" y="1053"/>
                  </a:lnTo>
                  <a:lnTo>
                    <a:pt x="348" y="996"/>
                  </a:lnTo>
                  <a:lnTo>
                    <a:pt x="345" y="936"/>
                  </a:lnTo>
                  <a:lnTo>
                    <a:pt x="336" y="876"/>
                  </a:lnTo>
                  <a:lnTo>
                    <a:pt x="321" y="816"/>
                  </a:lnTo>
                  <a:lnTo>
                    <a:pt x="303" y="759"/>
                  </a:lnTo>
                  <a:lnTo>
                    <a:pt x="282" y="702"/>
                  </a:lnTo>
                  <a:lnTo>
                    <a:pt x="258" y="645"/>
                  </a:lnTo>
                  <a:lnTo>
                    <a:pt x="234" y="594"/>
                  </a:lnTo>
                  <a:lnTo>
                    <a:pt x="207" y="540"/>
                  </a:lnTo>
                  <a:lnTo>
                    <a:pt x="177" y="486"/>
                  </a:lnTo>
                  <a:lnTo>
                    <a:pt x="150" y="432"/>
                  </a:lnTo>
                  <a:lnTo>
                    <a:pt x="123" y="378"/>
                  </a:lnTo>
                  <a:lnTo>
                    <a:pt x="99" y="321"/>
                  </a:lnTo>
                  <a:lnTo>
                    <a:pt x="78" y="264"/>
                  </a:lnTo>
                  <a:lnTo>
                    <a:pt x="60" y="207"/>
                  </a:lnTo>
                  <a:lnTo>
                    <a:pt x="45" y="147"/>
                  </a:lnTo>
                  <a:lnTo>
                    <a:pt x="36" y="87"/>
                  </a:lnTo>
                  <a:lnTo>
                    <a:pt x="33" y="24"/>
                  </a:lnTo>
                  <a:lnTo>
                    <a:pt x="18" y="12"/>
                  </a:lnTo>
                  <a:lnTo>
                    <a:pt x="0" y="9"/>
                  </a:lnTo>
                  <a:lnTo>
                    <a:pt x="21" y="0"/>
                  </a:lnTo>
                  <a:lnTo>
                    <a:pt x="39" y="3"/>
                  </a:lnTo>
                  <a:lnTo>
                    <a:pt x="42" y="6"/>
                  </a:lnTo>
                  <a:lnTo>
                    <a:pt x="45" y="15"/>
                  </a:lnTo>
                  <a:lnTo>
                    <a:pt x="54" y="30"/>
                  </a:lnTo>
                  <a:lnTo>
                    <a:pt x="63" y="63"/>
                  </a:lnTo>
                  <a:lnTo>
                    <a:pt x="75" y="87"/>
                  </a:lnTo>
                  <a:close/>
                </a:path>
              </a:pathLst>
            </a:custGeom>
            <a:solidFill>
              <a:srgbClr val="808000"/>
            </a:solidFill>
            <a:ln w="1905">
              <a:solidFill>
                <a:srgbClr val="808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3" name="Freeform 53"/>
            <p:cNvSpPr>
              <a:spLocks/>
            </p:cNvSpPr>
            <p:nvPr/>
          </p:nvSpPr>
          <p:spPr bwMode="auto">
            <a:xfrm>
              <a:off x="1785" y="2919"/>
              <a:ext cx="72" cy="42"/>
            </a:xfrm>
            <a:custGeom>
              <a:avLst/>
              <a:gdLst>
                <a:gd name="T0" fmla="*/ 72 w 72"/>
                <a:gd name="T1" fmla="*/ 21 h 42"/>
                <a:gd name="T2" fmla="*/ 72 w 72"/>
                <a:gd name="T3" fmla="*/ 33 h 42"/>
                <a:gd name="T4" fmla="*/ 45 w 72"/>
                <a:gd name="T5" fmla="*/ 18 h 42"/>
                <a:gd name="T6" fmla="*/ 24 w 72"/>
                <a:gd name="T7" fmla="*/ 21 h 42"/>
                <a:gd name="T8" fmla="*/ 18 w 72"/>
                <a:gd name="T9" fmla="*/ 24 h 42"/>
                <a:gd name="T10" fmla="*/ 0 w 72"/>
                <a:gd name="T11" fmla="*/ 42 h 42"/>
                <a:gd name="T12" fmla="*/ 18 w 72"/>
                <a:gd name="T13" fmla="*/ 15 h 42"/>
                <a:gd name="T14" fmla="*/ 39 w 72"/>
                <a:gd name="T15" fmla="*/ 3 h 42"/>
                <a:gd name="T16" fmla="*/ 45 w 72"/>
                <a:gd name="T17" fmla="*/ 0 h 42"/>
                <a:gd name="T18" fmla="*/ 63 w 72"/>
                <a:gd name="T19" fmla="*/ 6 h 42"/>
                <a:gd name="T20" fmla="*/ 72 w 72"/>
                <a:gd name="T21" fmla="*/ 15 h 42"/>
                <a:gd name="T22" fmla="*/ 72 w 72"/>
                <a:gd name="T23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" h="42">
                  <a:moveTo>
                    <a:pt x="72" y="21"/>
                  </a:moveTo>
                  <a:lnTo>
                    <a:pt x="72" y="33"/>
                  </a:lnTo>
                  <a:lnTo>
                    <a:pt x="45" y="18"/>
                  </a:lnTo>
                  <a:lnTo>
                    <a:pt x="24" y="21"/>
                  </a:lnTo>
                  <a:lnTo>
                    <a:pt x="18" y="24"/>
                  </a:lnTo>
                  <a:lnTo>
                    <a:pt x="0" y="42"/>
                  </a:lnTo>
                  <a:lnTo>
                    <a:pt x="18" y="15"/>
                  </a:lnTo>
                  <a:lnTo>
                    <a:pt x="39" y="3"/>
                  </a:lnTo>
                  <a:lnTo>
                    <a:pt x="45" y="0"/>
                  </a:lnTo>
                  <a:lnTo>
                    <a:pt x="63" y="6"/>
                  </a:lnTo>
                  <a:lnTo>
                    <a:pt x="72" y="15"/>
                  </a:lnTo>
                  <a:lnTo>
                    <a:pt x="72" y="21"/>
                  </a:lnTo>
                  <a:close/>
                </a:path>
              </a:pathLst>
            </a:custGeom>
            <a:solidFill>
              <a:srgbClr val="808000"/>
            </a:solidFill>
            <a:ln w="1905">
              <a:solidFill>
                <a:srgbClr val="808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5014" name="Freeform 54"/>
            <p:cNvSpPr>
              <a:spLocks/>
            </p:cNvSpPr>
            <p:nvPr/>
          </p:nvSpPr>
          <p:spPr bwMode="auto">
            <a:xfrm>
              <a:off x="2427" y="3252"/>
              <a:ext cx="558" cy="99"/>
            </a:xfrm>
            <a:custGeom>
              <a:avLst/>
              <a:gdLst>
                <a:gd name="T0" fmla="*/ 555 w 558"/>
                <a:gd name="T1" fmla="*/ 48 h 99"/>
                <a:gd name="T2" fmla="*/ 543 w 558"/>
                <a:gd name="T3" fmla="*/ 63 h 99"/>
                <a:gd name="T4" fmla="*/ 519 w 558"/>
                <a:gd name="T5" fmla="*/ 81 h 99"/>
                <a:gd name="T6" fmla="*/ 489 w 558"/>
                <a:gd name="T7" fmla="*/ 93 h 99"/>
                <a:gd name="T8" fmla="*/ 456 w 558"/>
                <a:gd name="T9" fmla="*/ 96 h 99"/>
                <a:gd name="T10" fmla="*/ 423 w 558"/>
                <a:gd name="T11" fmla="*/ 99 h 99"/>
                <a:gd name="T12" fmla="*/ 405 w 558"/>
                <a:gd name="T13" fmla="*/ 99 h 99"/>
                <a:gd name="T14" fmla="*/ 363 w 558"/>
                <a:gd name="T15" fmla="*/ 99 h 99"/>
                <a:gd name="T16" fmla="*/ 324 w 558"/>
                <a:gd name="T17" fmla="*/ 99 h 99"/>
                <a:gd name="T18" fmla="*/ 285 w 558"/>
                <a:gd name="T19" fmla="*/ 99 h 99"/>
                <a:gd name="T20" fmla="*/ 246 w 558"/>
                <a:gd name="T21" fmla="*/ 99 h 99"/>
                <a:gd name="T22" fmla="*/ 207 w 558"/>
                <a:gd name="T23" fmla="*/ 99 h 99"/>
                <a:gd name="T24" fmla="*/ 168 w 558"/>
                <a:gd name="T25" fmla="*/ 96 h 99"/>
                <a:gd name="T26" fmla="*/ 129 w 558"/>
                <a:gd name="T27" fmla="*/ 96 h 99"/>
                <a:gd name="T28" fmla="*/ 90 w 558"/>
                <a:gd name="T29" fmla="*/ 93 h 99"/>
                <a:gd name="T30" fmla="*/ 51 w 558"/>
                <a:gd name="T31" fmla="*/ 93 h 99"/>
                <a:gd name="T32" fmla="*/ 12 w 558"/>
                <a:gd name="T33" fmla="*/ 90 h 99"/>
                <a:gd name="T34" fmla="*/ 0 w 558"/>
                <a:gd name="T35" fmla="*/ 78 h 99"/>
                <a:gd name="T36" fmla="*/ 9 w 558"/>
                <a:gd name="T37" fmla="*/ 69 h 99"/>
                <a:gd name="T38" fmla="*/ 57 w 558"/>
                <a:gd name="T39" fmla="*/ 72 h 99"/>
                <a:gd name="T40" fmla="*/ 105 w 558"/>
                <a:gd name="T41" fmla="*/ 75 h 99"/>
                <a:gd name="T42" fmla="*/ 153 w 558"/>
                <a:gd name="T43" fmla="*/ 78 h 99"/>
                <a:gd name="T44" fmla="*/ 198 w 558"/>
                <a:gd name="T45" fmla="*/ 78 h 99"/>
                <a:gd name="T46" fmla="*/ 246 w 558"/>
                <a:gd name="T47" fmla="*/ 81 h 99"/>
                <a:gd name="T48" fmla="*/ 294 w 558"/>
                <a:gd name="T49" fmla="*/ 81 h 99"/>
                <a:gd name="T50" fmla="*/ 342 w 558"/>
                <a:gd name="T51" fmla="*/ 78 h 99"/>
                <a:gd name="T52" fmla="*/ 387 w 558"/>
                <a:gd name="T53" fmla="*/ 78 h 99"/>
                <a:gd name="T54" fmla="*/ 435 w 558"/>
                <a:gd name="T55" fmla="*/ 78 h 99"/>
                <a:gd name="T56" fmla="*/ 483 w 558"/>
                <a:gd name="T57" fmla="*/ 75 h 99"/>
                <a:gd name="T58" fmla="*/ 513 w 558"/>
                <a:gd name="T59" fmla="*/ 63 h 99"/>
                <a:gd name="T60" fmla="*/ 534 w 558"/>
                <a:gd name="T61" fmla="*/ 45 h 99"/>
                <a:gd name="T62" fmla="*/ 537 w 558"/>
                <a:gd name="T63" fmla="*/ 39 h 99"/>
                <a:gd name="T64" fmla="*/ 549 w 558"/>
                <a:gd name="T65" fmla="*/ 0 h 99"/>
                <a:gd name="T66" fmla="*/ 558 w 558"/>
                <a:gd name="T67" fmla="*/ 21 h 99"/>
                <a:gd name="T68" fmla="*/ 555 w 558"/>
                <a:gd name="T69" fmla="*/ 42 h 99"/>
                <a:gd name="T70" fmla="*/ 555 w 558"/>
                <a:gd name="T71" fmla="*/ 48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58" h="99">
                  <a:moveTo>
                    <a:pt x="555" y="48"/>
                  </a:moveTo>
                  <a:lnTo>
                    <a:pt x="543" y="63"/>
                  </a:lnTo>
                  <a:lnTo>
                    <a:pt x="519" y="81"/>
                  </a:lnTo>
                  <a:lnTo>
                    <a:pt x="489" y="93"/>
                  </a:lnTo>
                  <a:lnTo>
                    <a:pt x="456" y="96"/>
                  </a:lnTo>
                  <a:lnTo>
                    <a:pt x="423" y="99"/>
                  </a:lnTo>
                  <a:lnTo>
                    <a:pt x="405" y="99"/>
                  </a:lnTo>
                  <a:lnTo>
                    <a:pt x="363" y="99"/>
                  </a:lnTo>
                  <a:lnTo>
                    <a:pt x="324" y="99"/>
                  </a:lnTo>
                  <a:lnTo>
                    <a:pt x="285" y="99"/>
                  </a:lnTo>
                  <a:lnTo>
                    <a:pt x="246" y="99"/>
                  </a:lnTo>
                  <a:lnTo>
                    <a:pt x="207" y="99"/>
                  </a:lnTo>
                  <a:lnTo>
                    <a:pt x="168" y="96"/>
                  </a:lnTo>
                  <a:lnTo>
                    <a:pt x="129" y="96"/>
                  </a:lnTo>
                  <a:lnTo>
                    <a:pt x="90" y="93"/>
                  </a:lnTo>
                  <a:lnTo>
                    <a:pt x="51" y="93"/>
                  </a:lnTo>
                  <a:lnTo>
                    <a:pt x="12" y="90"/>
                  </a:lnTo>
                  <a:lnTo>
                    <a:pt x="0" y="78"/>
                  </a:lnTo>
                  <a:lnTo>
                    <a:pt x="9" y="69"/>
                  </a:lnTo>
                  <a:lnTo>
                    <a:pt x="57" y="72"/>
                  </a:lnTo>
                  <a:lnTo>
                    <a:pt x="105" y="75"/>
                  </a:lnTo>
                  <a:lnTo>
                    <a:pt x="153" y="78"/>
                  </a:lnTo>
                  <a:lnTo>
                    <a:pt x="198" y="78"/>
                  </a:lnTo>
                  <a:lnTo>
                    <a:pt x="246" y="81"/>
                  </a:lnTo>
                  <a:lnTo>
                    <a:pt x="294" y="81"/>
                  </a:lnTo>
                  <a:lnTo>
                    <a:pt x="342" y="78"/>
                  </a:lnTo>
                  <a:lnTo>
                    <a:pt x="387" y="78"/>
                  </a:lnTo>
                  <a:lnTo>
                    <a:pt x="435" y="78"/>
                  </a:lnTo>
                  <a:lnTo>
                    <a:pt x="483" y="75"/>
                  </a:lnTo>
                  <a:lnTo>
                    <a:pt x="513" y="63"/>
                  </a:lnTo>
                  <a:lnTo>
                    <a:pt x="534" y="45"/>
                  </a:lnTo>
                  <a:lnTo>
                    <a:pt x="537" y="39"/>
                  </a:lnTo>
                  <a:lnTo>
                    <a:pt x="549" y="0"/>
                  </a:lnTo>
                  <a:lnTo>
                    <a:pt x="558" y="21"/>
                  </a:lnTo>
                  <a:lnTo>
                    <a:pt x="555" y="42"/>
                  </a:lnTo>
                  <a:lnTo>
                    <a:pt x="555" y="48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572667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/>
          <p:cNvSpPr>
            <a:spLocks noGrp="1" noChangeArrowheads="1"/>
          </p:cNvSpPr>
          <p:nvPr>
            <p:ph type="title"/>
          </p:nvPr>
        </p:nvSpPr>
        <p:spPr>
          <a:xfrm>
            <a:off x="-2250" y="0"/>
            <a:ext cx="9146249" cy="94456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600" b="1" u="sng" dirty="0"/>
          </a:p>
        </p:txBody>
      </p:sp>
      <p:sp>
        <p:nvSpPr>
          <p:cNvPr id="20070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341438"/>
            <a:ext cx="5410200" cy="5059362"/>
          </a:xfrm>
        </p:spPr>
        <p:txBody>
          <a:bodyPr/>
          <a:lstStyle/>
          <a:p>
            <a:pPr>
              <a:lnSpc>
                <a:spcPct val="95000"/>
              </a:lnSpc>
            </a:pPr>
            <a:r>
              <a:rPr lang="en-US" sz="3600" dirty="0"/>
              <a:t>Watch for frayed electrical wires</a:t>
            </a:r>
          </a:p>
          <a:p>
            <a:pPr>
              <a:lnSpc>
                <a:spcPct val="95000"/>
              </a:lnSpc>
            </a:pPr>
            <a:r>
              <a:rPr lang="en-US" sz="3600" dirty="0"/>
              <a:t>Never overload circuits</a:t>
            </a:r>
          </a:p>
          <a:p>
            <a:pPr>
              <a:lnSpc>
                <a:spcPct val="95000"/>
              </a:lnSpc>
            </a:pPr>
            <a:r>
              <a:rPr lang="en-US" sz="3600" dirty="0"/>
              <a:t>Use three-prong grounded plugs</a:t>
            </a:r>
          </a:p>
          <a:p>
            <a:pPr>
              <a:lnSpc>
                <a:spcPct val="95000"/>
              </a:lnSpc>
            </a:pPr>
            <a:r>
              <a:rPr lang="en-US" sz="3600" dirty="0"/>
              <a:t>Never use extension cords</a:t>
            </a:r>
          </a:p>
          <a:p>
            <a:pPr>
              <a:lnSpc>
                <a:spcPct val="95000"/>
              </a:lnSpc>
            </a:pPr>
            <a:r>
              <a:rPr lang="en-US" sz="3600" dirty="0"/>
              <a:t>Control clutter</a:t>
            </a:r>
          </a:p>
        </p:txBody>
      </p:sp>
      <p:grpSp>
        <p:nvGrpSpPr>
          <p:cNvPr id="200932" name="Group 228"/>
          <p:cNvGrpSpPr>
            <a:grpSpLocks/>
          </p:cNvGrpSpPr>
          <p:nvPr/>
        </p:nvGrpSpPr>
        <p:grpSpPr bwMode="auto">
          <a:xfrm rot="21301143" flipH="1">
            <a:off x="5616575" y="1687513"/>
            <a:ext cx="3200400" cy="4243387"/>
            <a:chOff x="3314" y="1149"/>
            <a:chExt cx="1766" cy="2570"/>
          </a:xfrm>
        </p:grpSpPr>
        <p:sp>
          <p:nvSpPr>
            <p:cNvPr id="200889" name="Freeform 185"/>
            <p:cNvSpPr>
              <a:spLocks/>
            </p:cNvSpPr>
            <p:nvPr/>
          </p:nvSpPr>
          <p:spPr bwMode="auto">
            <a:xfrm>
              <a:off x="3314" y="1149"/>
              <a:ext cx="1766" cy="2570"/>
            </a:xfrm>
            <a:custGeom>
              <a:avLst/>
              <a:gdLst>
                <a:gd name="T0" fmla="*/ 346 w 1766"/>
                <a:gd name="T1" fmla="*/ 662 h 2570"/>
                <a:gd name="T2" fmla="*/ 262 w 1766"/>
                <a:gd name="T3" fmla="*/ 600 h 2570"/>
                <a:gd name="T4" fmla="*/ 160 w 1766"/>
                <a:gd name="T5" fmla="*/ 516 h 2570"/>
                <a:gd name="T6" fmla="*/ 88 w 1766"/>
                <a:gd name="T7" fmla="*/ 408 h 2570"/>
                <a:gd name="T8" fmla="*/ 0 w 1766"/>
                <a:gd name="T9" fmla="*/ 310 h 2570"/>
                <a:gd name="T10" fmla="*/ 44 w 1766"/>
                <a:gd name="T11" fmla="*/ 164 h 2570"/>
                <a:gd name="T12" fmla="*/ 122 w 1766"/>
                <a:gd name="T13" fmla="*/ 48 h 2570"/>
                <a:gd name="T14" fmla="*/ 238 w 1766"/>
                <a:gd name="T15" fmla="*/ 48 h 2570"/>
                <a:gd name="T16" fmla="*/ 306 w 1766"/>
                <a:gd name="T17" fmla="*/ 104 h 2570"/>
                <a:gd name="T18" fmla="*/ 378 w 1766"/>
                <a:gd name="T19" fmla="*/ 144 h 2570"/>
                <a:gd name="T20" fmla="*/ 460 w 1766"/>
                <a:gd name="T21" fmla="*/ 180 h 2570"/>
                <a:gd name="T22" fmla="*/ 542 w 1766"/>
                <a:gd name="T23" fmla="*/ 286 h 2570"/>
                <a:gd name="T24" fmla="*/ 618 w 1766"/>
                <a:gd name="T25" fmla="*/ 422 h 2570"/>
                <a:gd name="T26" fmla="*/ 670 w 1766"/>
                <a:gd name="T27" fmla="*/ 584 h 2570"/>
                <a:gd name="T28" fmla="*/ 718 w 1766"/>
                <a:gd name="T29" fmla="*/ 658 h 2570"/>
                <a:gd name="T30" fmla="*/ 874 w 1766"/>
                <a:gd name="T31" fmla="*/ 744 h 2570"/>
                <a:gd name="T32" fmla="*/ 1012 w 1766"/>
                <a:gd name="T33" fmla="*/ 882 h 2570"/>
                <a:gd name="T34" fmla="*/ 1126 w 1766"/>
                <a:gd name="T35" fmla="*/ 988 h 2570"/>
                <a:gd name="T36" fmla="*/ 1202 w 1766"/>
                <a:gd name="T37" fmla="*/ 1074 h 2570"/>
                <a:gd name="T38" fmla="*/ 1288 w 1766"/>
                <a:gd name="T39" fmla="*/ 1156 h 2570"/>
                <a:gd name="T40" fmla="*/ 1354 w 1766"/>
                <a:gd name="T41" fmla="*/ 1244 h 2570"/>
                <a:gd name="T42" fmla="*/ 1482 w 1766"/>
                <a:gd name="T43" fmla="*/ 1440 h 2570"/>
                <a:gd name="T44" fmla="*/ 1540 w 1766"/>
                <a:gd name="T45" fmla="*/ 1604 h 2570"/>
                <a:gd name="T46" fmla="*/ 1556 w 1766"/>
                <a:gd name="T47" fmla="*/ 1728 h 2570"/>
                <a:gd name="T48" fmla="*/ 1540 w 1766"/>
                <a:gd name="T49" fmla="*/ 1892 h 2570"/>
                <a:gd name="T50" fmla="*/ 1624 w 1766"/>
                <a:gd name="T51" fmla="*/ 1958 h 2570"/>
                <a:gd name="T52" fmla="*/ 1732 w 1766"/>
                <a:gd name="T53" fmla="*/ 2104 h 2570"/>
                <a:gd name="T54" fmla="*/ 1756 w 1766"/>
                <a:gd name="T55" fmla="*/ 2296 h 2570"/>
                <a:gd name="T56" fmla="*/ 1714 w 1766"/>
                <a:gd name="T57" fmla="*/ 2520 h 2570"/>
                <a:gd name="T58" fmla="*/ 1638 w 1766"/>
                <a:gd name="T59" fmla="*/ 2548 h 2570"/>
                <a:gd name="T60" fmla="*/ 1542 w 1766"/>
                <a:gd name="T61" fmla="*/ 2536 h 2570"/>
                <a:gd name="T62" fmla="*/ 1384 w 1766"/>
                <a:gd name="T63" fmla="*/ 2404 h 2570"/>
                <a:gd name="T64" fmla="*/ 1252 w 1766"/>
                <a:gd name="T65" fmla="*/ 2008 h 2570"/>
                <a:gd name="T66" fmla="*/ 1152 w 1766"/>
                <a:gd name="T67" fmla="*/ 1896 h 2570"/>
                <a:gd name="T68" fmla="*/ 1056 w 1766"/>
                <a:gd name="T69" fmla="*/ 1706 h 2570"/>
                <a:gd name="T70" fmla="*/ 1040 w 1766"/>
                <a:gd name="T71" fmla="*/ 1706 h 2570"/>
                <a:gd name="T72" fmla="*/ 1002 w 1766"/>
                <a:gd name="T73" fmla="*/ 1706 h 2570"/>
                <a:gd name="T74" fmla="*/ 962 w 1766"/>
                <a:gd name="T75" fmla="*/ 1696 h 2570"/>
                <a:gd name="T76" fmla="*/ 944 w 1766"/>
                <a:gd name="T77" fmla="*/ 1674 h 2570"/>
                <a:gd name="T78" fmla="*/ 940 w 1766"/>
                <a:gd name="T79" fmla="*/ 1628 h 2570"/>
                <a:gd name="T80" fmla="*/ 936 w 1766"/>
                <a:gd name="T81" fmla="*/ 1584 h 2570"/>
                <a:gd name="T82" fmla="*/ 934 w 1766"/>
                <a:gd name="T83" fmla="*/ 1566 h 2570"/>
                <a:gd name="T84" fmla="*/ 792 w 1766"/>
                <a:gd name="T85" fmla="*/ 1400 h 2570"/>
                <a:gd name="T86" fmla="*/ 618 w 1766"/>
                <a:gd name="T87" fmla="*/ 1322 h 2570"/>
                <a:gd name="T88" fmla="*/ 450 w 1766"/>
                <a:gd name="T89" fmla="*/ 1270 h 2570"/>
                <a:gd name="T90" fmla="*/ 378 w 1766"/>
                <a:gd name="T91" fmla="*/ 1120 h 2570"/>
                <a:gd name="T92" fmla="*/ 402 w 1766"/>
                <a:gd name="T93" fmla="*/ 986 h 2570"/>
                <a:gd name="T94" fmla="*/ 408 w 1766"/>
                <a:gd name="T95" fmla="*/ 876 h 2570"/>
                <a:gd name="T96" fmla="*/ 422 w 1766"/>
                <a:gd name="T97" fmla="*/ 744 h 2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66" h="2570">
                  <a:moveTo>
                    <a:pt x="422" y="744"/>
                  </a:moveTo>
                  <a:lnTo>
                    <a:pt x="346" y="662"/>
                  </a:lnTo>
                  <a:lnTo>
                    <a:pt x="290" y="666"/>
                  </a:lnTo>
                  <a:lnTo>
                    <a:pt x="262" y="600"/>
                  </a:lnTo>
                  <a:lnTo>
                    <a:pt x="182" y="582"/>
                  </a:lnTo>
                  <a:lnTo>
                    <a:pt x="160" y="516"/>
                  </a:lnTo>
                  <a:lnTo>
                    <a:pt x="90" y="496"/>
                  </a:lnTo>
                  <a:lnTo>
                    <a:pt x="88" y="408"/>
                  </a:lnTo>
                  <a:lnTo>
                    <a:pt x="6" y="378"/>
                  </a:lnTo>
                  <a:lnTo>
                    <a:pt x="0" y="310"/>
                  </a:lnTo>
                  <a:lnTo>
                    <a:pt x="2" y="222"/>
                  </a:lnTo>
                  <a:lnTo>
                    <a:pt x="44" y="164"/>
                  </a:lnTo>
                  <a:lnTo>
                    <a:pt x="72" y="78"/>
                  </a:lnTo>
                  <a:lnTo>
                    <a:pt x="122" y="48"/>
                  </a:lnTo>
                  <a:lnTo>
                    <a:pt x="192" y="0"/>
                  </a:lnTo>
                  <a:lnTo>
                    <a:pt x="238" y="48"/>
                  </a:lnTo>
                  <a:lnTo>
                    <a:pt x="294" y="38"/>
                  </a:lnTo>
                  <a:lnTo>
                    <a:pt x="306" y="104"/>
                  </a:lnTo>
                  <a:lnTo>
                    <a:pt x="356" y="78"/>
                  </a:lnTo>
                  <a:lnTo>
                    <a:pt x="378" y="144"/>
                  </a:lnTo>
                  <a:lnTo>
                    <a:pt x="432" y="118"/>
                  </a:lnTo>
                  <a:lnTo>
                    <a:pt x="460" y="180"/>
                  </a:lnTo>
                  <a:lnTo>
                    <a:pt x="508" y="196"/>
                  </a:lnTo>
                  <a:lnTo>
                    <a:pt x="542" y="286"/>
                  </a:lnTo>
                  <a:lnTo>
                    <a:pt x="574" y="394"/>
                  </a:lnTo>
                  <a:lnTo>
                    <a:pt x="618" y="422"/>
                  </a:lnTo>
                  <a:lnTo>
                    <a:pt x="608" y="532"/>
                  </a:lnTo>
                  <a:lnTo>
                    <a:pt x="670" y="584"/>
                  </a:lnTo>
                  <a:lnTo>
                    <a:pt x="720" y="616"/>
                  </a:lnTo>
                  <a:lnTo>
                    <a:pt x="718" y="658"/>
                  </a:lnTo>
                  <a:lnTo>
                    <a:pt x="790" y="646"/>
                  </a:lnTo>
                  <a:lnTo>
                    <a:pt x="874" y="744"/>
                  </a:lnTo>
                  <a:lnTo>
                    <a:pt x="954" y="882"/>
                  </a:lnTo>
                  <a:lnTo>
                    <a:pt x="1012" y="882"/>
                  </a:lnTo>
                  <a:lnTo>
                    <a:pt x="1060" y="962"/>
                  </a:lnTo>
                  <a:lnTo>
                    <a:pt x="1126" y="988"/>
                  </a:lnTo>
                  <a:lnTo>
                    <a:pt x="1148" y="1054"/>
                  </a:lnTo>
                  <a:lnTo>
                    <a:pt x="1202" y="1074"/>
                  </a:lnTo>
                  <a:lnTo>
                    <a:pt x="1224" y="1130"/>
                  </a:lnTo>
                  <a:lnTo>
                    <a:pt x="1288" y="1156"/>
                  </a:lnTo>
                  <a:lnTo>
                    <a:pt x="1310" y="1212"/>
                  </a:lnTo>
                  <a:lnTo>
                    <a:pt x="1354" y="1244"/>
                  </a:lnTo>
                  <a:lnTo>
                    <a:pt x="1420" y="1394"/>
                  </a:lnTo>
                  <a:lnTo>
                    <a:pt x="1482" y="1440"/>
                  </a:lnTo>
                  <a:lnTo>
                    <a:pt x="1496" y="1528"/>
                  </a:lnTo>
                  <a:lnTo>
                    <a:pt x="1540" y="1604"/>
                  </a:lnTo>
                  <a:lnTo>
                    <a:pt x="1530" y="1672"/>
                  </a:lnTo>
                  <a:lnTo>
                    <a:pt x="1556" y="1728"/>
                  </a:lnTo>
                  <a:lnTo>
                    <a:pt x="1506" y="1864"/>
                  </a:lnTo>
                  <a:lnTo>
                    <a:pt x="1540" y="1892"/>
                  </a:lnTo>
                  <a:lnTo>
                    <a:pt x="1594" y="1956"/>
                  </a:lnTo>
                  <a:lnTo>
                    <a:pt x="1624" y="1958"/>
                  </a:lnTo>
                  <a:lnTo>
                    <a:pt x="1686" y="2046"/>
                  </a:lnTo>
                  <a:lnTo>
                    <a:pt x="1732" y="2104"/>
                  </a:lnTo>
                  <a:lnTo>
                    <a:pt x="1746" y="2240"/>
                  </a:lnTo>
                  <a:lnTo>
                    <a:pt x="1756" y="2296"/>
                  </a:lnTo>
                  <a:lnTo>
                    <a:pt x="1766" y="2468"/>
                  </a:lnTo>
                  <a:lnTo>
                    <a:pt x="1714" y="2520"/>
                  </a:lnTo>
                  <a:lnTo>
                    <a:pt x="1698" y="2570"/>
                  </a:lnTo>
                  <a:lnTo>
                    <a:pt x="1638" y="2548"/>
                  </a:lnTo>
                  <a:lnTo>
                    <a:pt x="1588" y="2568"/>
                  </a:lnTo>
                  <a:lnTo>
                    <a:pt x="1542" y="2536"/>
                  </a:lnTo>
                  <a:lnTo>
                    <a:pt x="1424" y="2494"/>
                  </a:lnTo>
                  <a:lnTo>
                    <a:pt x="1384" y="2404"/>
                  </a:lnTo>
                  <a:lnTo>
                    <a:pt x="1314" y="2232"/>
                  </a:lnTo>
                  <a:lnTo>
                    <a:pt x="1252" y="2008"/>
                  </a:lnTo>
                  <a:lnTo>
                    <a:pt x="1168" y="1994"/>
                  </a:lnTo>
                  <a:lnTo>
                    <a:pt x="1152" y="1896"/>
                  </a:lnTo>
                  <a:lnTo>
                    <a:pt x="1060" y="1848"/>
                  </a:lnTo>
                  <a:lnTo>
                    <a:pt x="1056" y="1706"/>
                  </a:lnTo>
                  <a:lnTo>
                    <a:pt x="1052" y="1706"/>
                  </a:lnTo>
                  <a:lnTo>
                    <a:pt x="1040" y="1706"/>
                  </a:lnTo>
                  <a:lnTo>
                    <a:pt x="1022" y="1706"/>
                  </a:lnTo>
                  <a:lnTo>
                    <a:pt x="1002" y="1706"/>
                  </a:lnTo>
                  <a:lnTo>
                    <a:pt x="980" y="1702"/>
                  </a:lnTo>
                  <a:lnTo>
                    <a:pt x="962" y="1696"/>
                  </a:lnTo>
                  <a:lnTo>
                    <a:pt x="950" y="1688"/>
                  </a:lnTo>
                  <a:lnTo>
                    <a:pt x="944" y="1674"/>
                  </a:lnTo>
                  <a:lnTo>
                    <a:pt x="942" y="1652"/>
                  </a:lnTo>
                  <a:lnTo>
                    <a:pt x="940" y="1628"/>
                  </a:lnTo>
                  <a:lnTo>
                    <a:pt x="938" y="1604"/>
                  </a:lnTo>
                  <a:lnTo>
                    <a:pt x="936" y="1584"/>
                  </a:lnTo>
                  <a:lnTo>
                    <a:pt x="934" y="1570"/>
                  </a:lnTo>
                  <a:lnTo>
                    <a:pt x="934" y="1566"/>
                  </a:lnTo>
                  <a:lnTo>
                    <a:pt x="888" y="1460"/>
                  </a:lnTo>
                  <a:lnTo>
                    <a:pt x="792" y="1400"/>
                  </a:lnTo>
                  <a:lnTo>
                    <a:pt x="782" y="1334"/>
                  </a:lnTo>
                  <a:lnTo>
                    <a:pt x="618" y="1322"/>
                  </a:lnTo>
                  <a:lnTo>
                    <a:pt x="504" y="1334"/>
                  </a:lnTo>
                  <a:lnTo>
                    <a:pt x="450" y="1270"/>
                  </a:lnTo>
                  <a:lnTo>
                    <a:pt x="326" y="1218"/>
                  </a:lnTo>
                  <a:lnTo>
                    <a:pt x="378" y="1120"/>
                  </a:lnTo>
                  <a:lnTo>
                    <a:pt x="372" y="1042"/>
                  </a:lnTo>
                  <a:lnTo>
                    <a:pt x="402" y="986"/>
                  </a:lnTo>
                  <a:lnTo>
                    <a:pt x="368" y="938"/>
                  </a:lnTo>
                  <a:lnTo>
                    <a:pt x="408" y="876"/>
                  </a:lnTo>
                  <a:lnTo>
                    <a:pt x="342" y="782"/>
                  </a:lnTo>
                  <a:lnTo>
                    <a:pt x="422" y="744"/>
                  </a:lnTo>
                  <a:close/>
                </a:path>
              </a:pathLst>
            </a:custGeom>
            <a:solidFill>
              <a:srgbClr val="CC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CCCFF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0" name="Freeform 186"/>
            <p:cNvSpPr>
              <a:spLocks/>
            </p:cNvSpPr>
            <p:nvPr/>
          </p:nvSpPr>
          <p:spPr bwMode="auto">
            <a:xfrm>
              <a:off x="3356" y="1233"/>
              <a:ext cx="1684" cy="2406"/>
            </a:xfrm>
            <a:custGeom>
              <a:avLst/>
              <a:gdLst>
                <a:gd name="T0" fmla="*/ 864 w 1684"/>
                <a:gd name="T1" fmla="*/ 1274 h 2406"/>
                <a:gd name="T2" fmla="*/ 808 w 1684"/>
                <a:gd name="T3" fmla="*/ 1194 h 2406"/>
                <a:gd name="T4" fmla="*/ 754 w 1684"/>
                <a:gd name="T5" fmla="*/ 1158 h 2406"/>
                <a:gd name="T6" fmla="*/ 546 w 1684"/>
                <a:gd name="T7" fmla="*/ 1136 h 2406"/>
                <a:gd name="T8" fmla="*/ 462 w 1684"/>
                <a:gd name="T9" fmla="*/ 1020 h 2406"/>
                <a:gd name="T10" fmla="*/ 436 w 1684"/>
                <a:gd name="T11" fmla="*/ 950 h 2406"/>
                <a:gd name="T12" fmla="*/ 446 w 1684"/>
                <a:gd name="T13" fmla="*/ 862 h 2406"/>
                <a:gd name="T14" fmla="*/ 454 w 1684"/>
                <a:gd name="T15" fmla="*/ 758 h 2406"/>
                <a:gd name="T16" fmla="*/ 438 w 1684"/>
                <a:gd name="T17" fmla="*/ 600 h 2406"/>
                <a:gd name="T18" fmla="*/ 348 w 1684"/>
                <a:gd name="T19" fmla="*/ 562 h 2406"/>
                <a:gd name="T20" fmla="*/ 296 w 1684"/>
                <a:gd name="T21" fmla="*/ 506 h 2406"/>
                <a:gd name="T22" fmla="*/ 154 w 1684"/>
                <a:gd name="T23" fmla="*/ 412 h 2406"/>
                <a:gd name="T24" fmla="*/ 92 w 1684"/>
                <a:gd name="T25" fmla="*/ 316 h 2406"/>
                <a:gd name="T26" fmla="*/ 46 w 1684"/>
                <a:gd name="T27" fmla="*/ 250 h 2406"/>
                <a:gd name="T28" fmla="*/ 10 w 1684"/>
                <a:gd name="T29" fmla="*/ 140 h 2406"/>
                <a:gd name="T30" fmla="*/ 88 w 1684"/>
                <a:gd name="T31" fmla="*/ 132 h 2406"/>
                <a:gd name="T32" fmla="*/ 148 w 1684"/>
                <a:gd name="T33" fmla="*/ 192 h 2406"/>
                <a:gd name="T34" fmla="*/ 154 w 1684"/>
                <a:gd name="T35" fmla="*/ 194 h 2406"/>
                <a:gd name="T36" fmla="*/ 126 w 1684"/>
                <a:gd name="T37" fmla="*/ 148 h 2406"/>
                <a:gd name="T38" fmla="*/ 80 w 1684"/>
                <a:gd name="T39" fmla="*/ 54 h 2406"/>
                <a:gd name="T40" fmla="*/ 148 w 1684"/>
                <a:gd name="T41" fmla="*/ 2 h 2406"/>
                <a:gd name="T42" fmla="*/ 242 w 1684"/>
                <a:gd name="T43" fmla="*/ 96 h 2406"/>
                <a:gd name="T44" fmla="*/ 368 w 1684"/>
                <a:gd name="T45" fmla="*/ 120 h 2406"/>
                <a:gd name="T46" fmla="*/ 446 w 1684"/>
                <a:gd name="T47" fmla="*/ 286 h 2406"/>
                <a:gd name="T48" fmla="*/ 474 w 1684"/>
                <a:gd name="T49" fmla="*/ 392 h 2406"/>
                <a:gd name="T50" fmla="*/ 512 w 1684"/>
                <a:gd name="T51" fmla="*/ 456 h 2406"/>
                <a:gd name="T52" fmla="*/ 556 w 1684"/>
                <a:gd name="T53" fmla="*/ 524 h 2406"/>
                <a:gd name="T54" fmla="*/ 700 w 1684"/>
                <a:gd name="T55" fmla="*/ 630 h 2406"/>
                <a:gd name="T56" fmla="*/ 778 w 1684"/>
                <a:gd name="T57" fmla="*/ 712 h 2406"/>
                <a:gd name="T58" fmla="*/ 878 w 1684"/>
                <a:gd name="T59" fmla="*/ 856 h 2406"/>
                <a:gd name="T60" fmla="*/ 936 w 1684"/>
                <a:gd name="T61" fmla="*/ 924 h 2406"/>
                <a:gd name="T62" fmla="*/ 996 w 1684"/>
                <a:gd name="T63" fmla="*/ 960 h 2406"/>
                <a:gd name="T64" fmla="*/ 1064 w 1684"/>
                <a:gd name="T65" fmla="*/ 1028 h 2406"/>
                <a:gd name="T66" fmla="*/ 1150 w 1684"/>
                <a:gd name="T67" fmla="*/ 1100 h 2406"/>
                <a:gd name="T68" fmla="*/ 1236 w 1684"/>
                <a:gd name="T69" fmla="*/ 1184 h 2406"/>
                <a:gd name="T70" fmla="*/ 1310 w 1684"/>
                <a:gd name="T71" fmla="*/ 1288 h 2406"/>
                <a:gd name="T72" fmla="*/ 1316 w 1684"/>
                <a:gd name="T73" fmla="*/ 1362 h 2406"/>
                <a:gd name="T74" fmla="*/ 1386 w 1684"/>
                <a:gd name="T75" fmla="*/ 1498 h 2406"/>
                <a:gd name="T76" fmla="*/ 1412 w 1684"/>
                <a:gd name="T77" fmla="*/ 1652 h 2406"/>
                <a:gd name="T78" fmla="*/ 1368 w 1684"/>
                <a:gd name="T79" fmla="*/ 1744 h 2406"/>
                <a:gd name="T80" fmla="*/ 1386 w 1684"/>
                <a:gd name="T81" fmla="*/ 1820 h 2406"/>
                <a:gd name="T82" fmla="*/ 1456 w 1684"/>
                <a:gd name="T83" fmla="*/ 1880 h 2406"/>
                <a:gd name="T84" fmla="*/ 1570 w 1684"/>
                <a:gd name="T85" fmla="*/ 1970 h 2406"/>
                <a:gd name="T86" fmla="*/ 1648 w 1684"/>
                <a:gd name="T87" fmla="*/ 2072 h 2406"/>
                <a:gd name="T88" fmla="*/ 1672 w 1684"/>
                <a:gd name="T89" fmla="*/ 2220 h 2406"/>
                <a:gd name="T90" fmla="*/ 1666 w 1684"/>
                <a:gd name="T91" fmla="*/ 2326 h 2406"/>
                <a:gd name="T92" fmla="*/ 1608 w 1684"/>
                <a:gd name="T93" fmla="*/ 2322 h 2406"/>
                <a:gd name="T94" fmla="*/ 1576 w 1684"/>
                <a:gd name="T95" fmla="*/ 2400 h 2406"/>
                <a:gd name="T96" fmla="*/ 1512 w 1684"/>
                <a:gd name="T97" fmla="*/ 2342 h 2406"/>
                <a:gd name="T98" fmla="*/ 1406 w 1684"/>
                <a:gd name="T99" fmla="*/ 2254 h 2406"/>
                <a:gd name="T100" fmla="*/ 1406 w 1684"/>
                <a:gd name="T101" fmla="*/ 2166 h 2406"/>
                <a:gd name="T102" fmla="*/ 1342 w 1684"/>
                <a:gd name="T103" fmla="*/ 2020 h 2406"/>
                <a:gd name="T104" fmla="*/ 1306 w 1684"/>
                <a:gd name="T105" fmla="*/ 1892 h 2406"/>
                <a:gd name="T106" fmla="*/ 1248 w 1684"/>
                <a:gd name="T107" fmla="*/ 1782 h 2406"/>
                <a:gd name="T108" fmla="*/ 1154 w 1684"/>
                <a:gd name="T109" fmla="*/ 1698 h 2406"/>
                <a:gd name="T110" fmla="*/ 1066 w 1684"/>
                <a:gd name="T111" fmla="*/ 1556 h 2406"/>
                <a:gd name="T112" fmla="*/ 1018 w 1684"/>
                <a:gd name="T113" fmla="*/ 1430 h 2406"/>
                <a:gd name="T114" fmla="*/ 956 w 1684"/>
                <a:gd name="T115" fmla="*/ 1384 h 2406"/>
                <a:gd name="T116" fmla="*/ 914 w 1684"/>
                <a:gd name="T117" fmla="*/ 1330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4" h="2406">
                  <a:moveTo>
                    <a:pt x="914" y="1330"/>
                  </a:moveTo>
                  <a:lnTo>
                    <a:pt x="912" y="1326"/>
                  </a:lnTo>
                  <a:lnTo>
                    <a:pt x="904" y="1318"/>
                  </a:lnTo>
                  <a:lnTo>
                    <a:pt x="892" y="1306"/>
                  </a:lnTo>
                  <a:lnTo>
                    <a:pt x="878" y="1290"/>
                  </a:lnTo>
                  <a:lnTo>
                    <a:pt x="864" y="1274"/>
                  </a:lnTo>
                  <a:lnTo>
                    <a:pt x="852" y="1258"/>
                  </a:lnTo>
                  <a:lnTo>
                    <a:pt x="842" y="1244"/>
                  </a:lnTo>
                  <a:lnTo>
                    <a:pt x="836" y="1234"/>
                  </a:lnTo>
                  <a:lnTo>
                    <a:pt x="828" y="1222"/>
                  </a:lnTo>
                  <a:lnTo>
                    <a:pt x="820" y="1210"/>
                  </a:lnTo>
                  <a:lnTo>
                    <a:pt x="808" y="1194"/>
                  </a:lnTo>
                  <a:lnTo>
                    <a:pt x="798" y="1180"/>
                  </a:lnTo>
                  <a:lnTo>
                    <a:pt x="788" y="1168"/>
                  </a:lnTo>
                  <a:lnTo>
                    <a:pt x="782" y="1160"/>
                  </a:lnTo>
                  <a:lnTo>
                    <a:pt x="778" y="1156"/>
                  </a:lnTo>
                  <a:lnTo>
                    <a:pt x="772" y="1158"/>
                  </a:lnTo>
                  <a:lnTo>
                    <a:pt x="754" y="1158"/>
                  </a:lnTo>
                  <a:lnTo>
                    <a:pt x="728" y="1160"/>
                  </a:lnTo>
                  <a:lnTo>
                    <a:pt x="696" y="1158"/>
                  </a:lnTo>
                  <a:lnTo>
                    <a:pt x="658" y="1156"/>
                  </a:lnTo>
                  <a:lnTo>
                    <a:pt x="614" y="1152"/>
                  </a:lnTo>
                  <a:lnTo>
                    <a:pt x="576" y="1144"/>
                  </a:lnTo>
                  <a:lnTo>
                    <a:pt x="546" y="1136"/>
                  </a:lnTo>
                  <a:lnTo>
                    <a:pt x="526" y="1126"/>
                  </a:lnTo>
                  <a:lnTo>
                    <a:pt x="506" y="1108"/>
                  </a:lnTo>
                  <a:lnTo>
                    <a:pt x="488" y="1084"/>
                  </a:lnTo>
                  <a:lnTo>
                    <a:pt x="474" y="1056"/>
                  </a:lnTo>
                  <a:lnTo>
                    <a:pt x="466" y="1032"/>
                  </a:lnTo>
                  <a:lnTo>
                    <a:pt x="462" y="1020"/>
                  </a:lnTo>
                  <a:lnTo>
                    <a:pt x="458" y="1016"/>
                  </a:lnTo>
                  <a:lnTo>
                    <a:pt x="458" y="1012"/>
                  </a:lnTo>
                  <a:lnTo>
                    <a:pt x="452" y="1002"/>
                  </a:lnTo>
                  <a:lnTo>
                    <a:pt x="446" y="988"/>
                  </a:lnTo>
                  <a:lnTo>
                    <a:pt x="440" y="970"/>
                  </a:lnTo>
                  <a:lnTo>
                    <a:pt x="436" y="950"/>
                  </a:lnTo>
                  <a:lnTo>
                    <a:pt x="434" y="930"/>
                  </a:lnTo>
                  <a:lnTo>
                    <a:pt x="436" y="912"/>
                  </a:lnTo>
                  <a:lnTo>
                    <a:pt x="442" y="888"/>
                  </a:lnTo>
                  <a:lnTo>
                    <a:pt x="444" y="872"/>
                  </a:lnTo>
                  <a:lnTo>
                    <a:pt x="446" y="864"/>
                  </a:lnTo>
                  <a:lnTo>
                    <a:pt x="446" y="862"/>
                  </a:lnTo>
                  <a:lnTo>
                    <a:pt x="444" y="856"/>
                  </a:lnTo>
                  <a:lnTo>
                    <a:pt x="444" y="842"/>
                  </a:lnTo>
                  <a:lnTo>
                    <a:pt x="444" y="820"/>
                  </a:lnTo>
                  <a:lnTo>
                    <a:pt x="444" y="798"/>
                  </a:lnTo>
                  <a:lnTo>
                    <a:pt x="448" y="774"/>
                  </a:lnTo>
                  <a:lnTo>
                    <a:pt x="454" y="758"/>
                  </a:lnTo>
                  <a:lnTo>
                    <a:pt x="466" y="738"/>
                  </a:lnTo>
                  <a:lnTo>
                    <a:pt x="478" y="726"/>
                  </a:lnTo>
                  <a:lnTo>
                    <a:pt x="488" y="718"/>
                  </a:lnTo>
                  <a:lnTo>
                    <a:pt x="492" y="716"/>
                  </a:lnTo>
                  <a:lnTo>
                    <a:pt x="520" y="666"/>
                  </a:lnTo>
                  <a:lnTo>
                    <a:pt x="438" y="600"/>
                  </a:lnTo>
                  <a:lnTo>
                    <a:pt x="432" y="600"/>
                  </a:lnTo>
                  <a:lnTo>
                    <a:pt x="420" y="596"/>
                  </a:lnTo>
                  <a:lnTo>
                    <a:pt x="402" y="592"/>
                  </a:lnTo>
                  <a:lnTo>
                    <a:pt x="382" y="586"/>
                  </a:lnTo>
                  <a:lnTo>
                    <a:pt x="364" y="576"/>
                  </a:lnTo>
                  <a:lnTo>
                    <a:pt x="348" y="562"/>
                  </a:lnTo>
                  <a:lnTo>
                    <a:pt x="332" y="542"/>
                  </a:lnTo>
                  <a:lnTo>
                    <a:pt x="320" y="528"/>
                  </a:lnTo>
                  <a:lnTo>
                    <a:pt x="314" y="518"/>
                  </a:lnTo>
                  <a:lnTo>
                    <a:pt x="312" y="516"/>
                  </a:lnTo>
                  <a:lnTo>
                    <a:pt x="308" y="514"/>
                  </a:lnTo>
                  <a:lnTo>
                    <a:pt x="296" y="506"/>
                  </a:lnTo>
                  <a:lnTo>
                    <a:pt x="278" y="494"/>
                  </a:lnTo>
                  <a:lnTo>
                    <a:pt x="254" y="480"/>
                  </a:lnTo>
                  <a:lnTo>
                    <a:pt x="230" y="464"/>
                  </a:lnTo>
                  <a:lnTo>
                    <a:pt x="204" y="446"/>
                  </a:lnTo>
                  <a:lnTo>
                    <a:pt x="178" y="428"/>
                  </a:lnTo>
                  <a:lnTo>
                    <a:pt x="154" y="412"/>
                  </a:lnTo>
                  <a:lnTo>
                    <a:pt x="134" y="396"/>
                  </a:lnTo>
                  <a:lnTo>
                    <a:pt x="120" y="382"/>
                  </a:lnTo>
                  <a:lnTo>
                    <a:pt x="112" y="372"/>
                  </a:lnTo>
                  <a:lnTo>
                    <a:pt x="104" y="354"/>
                  </a:lnTo>
                  <a:lnTo>
                    <a:pt x="98" y="334"/>
                  </a:lnTo>
                  <a:lnTo>
                    <a:pt x="92" y="316"/>
                  </a:lnTo>
                  <a:lnTo>
                    <a:pt x="90" y="304"/>
                  </a:lnTo>
                  <a:lnTo>
                    <a:pt x="88" y="298"/>
                  </a:lnTo>
                  <a:lnTo>
                    <a:pt x="86" y="294"/>
                  </a:lnTo>
                  <a:lnTo>
                    <a:pt x="76" y="284"/>
                  </a:lnTo>
                  <a:lnTo>
                    <a:pt x="62" y="268"/>
                  </a:lnTo>
                  <a:lnTo>
                    <a:pt x="46" y="250"/>
                  </a:lnTo>
                  <a:lnTo>
                    <a:pt x="32" y="230"/>
                  </a:lnTo>
                  <a:lnTo>
                    <a:pt x="18" y="210"/>
                  </a:lnTo>
                  <a:lnTo>
                    <a:pt x="6" y="192"/>
                  </a:lnTo>
                  <a:lnTo>
                    <a:pt x="0" y="178"/>
                  </a:lnTo>
                  <a:lnTo>
                    <a:pt x="2" y="158"/>
                  </a:lnTo>
                  <a:lnTo>
                    <a:pt x="10" y="140"/>
                  </a:lnTo>
                  <a:lnTo>
                    <a:pt x="24" y="124"/>
                  </a:lnTo>
                  <a:lnTo>
                    <a:pt x="38" y="114"/>
                  </a:lnTo>
                  <a:lnTo>
                    <a:pt x="50" y="108"/>
                  </a:lnTo>
                  <a:lnTo>
                    <a:pt x="60" y="110"/>
                  </a:lnTo>
                  <a:lnTo>
                    <a:pt x="72" y="118"/>
                  </a:lnTo>
                  <a:lnTo>
                    <a:pt x="88" y="132"/>
                  </a:lnTo>
                  <a:lnTo>
                    <a:pt x="104" y="146"/>
                  </a:lnTo>
                  <a:lnTo>
                    <a:pt x="118" y="162"/>
                  </a:lnTo>
                  <a:lnTo>
                    <a:pt x="132" y="176"/>
                  </a:lnTo>
                  <a:lnTo>
                    <a:pt x="138" y="184"/>
                  </a:lnTo>
                  <a:lnTo>
                    <a:pt x="144" y="188"/>
                  </a:lnTo>
                  <a:lnTo>
                    <a:pt x="148" y="192"/>
                  </a:lnTo>
                  <a:lnTo>
                    <a:pt x="150" y="194"/>
                  </a:lnTo>
                  <a:lnTo>
                    <a:pt x="152" y="194"/>
                  </a:lnTo>
                  <a:lnTo>
                    <a:pt x="152" y="196"/>
                  </a:lnTo>
                  <a:lnTo>
                    <a:pt x="154" y="194"/>
                  </a:lnTo>
                  <a:lnTo>
                    <a:pt x="154" y="194"/>
                  </a:lnTo>
                  <a:lnTo>
                    <a:pt x="154" y="194"/>
                  </a:lnTo>
                  <a:lnTo>
                    <a:pt x="154" y="194"/>
                  </a:lnTo>
                  <a:lnTo>
                    <a:pt x="166" y="178"/>
                  </a:lnTo>
                  <a:lnTo>
                    <a:pt x="162" y="176"/>
                  </a:lnTo>
                  <a:lnTo>
                    <a:pt x="152" y="170"/>
                  </a:lnTo>
                  <a:lnTo>
                    <a:pt x="140" y="160"/>
                  </a:lnTo>
                  <a:lnTo>
                    <a:pt x="126" y="148"/>
                  </a:lnTo>
                  <a:lnTo>
                    <a:pt x="110" y="132"/>
                  </a:lnTo>
                  <a:lnTo>
                    <a:pt x="98" y="118"/>
                  </a:lnTo>
                  <a:lnTo>
                    <a:pt x="88" y="104"/>
                  </a:lnTo>
                  <a:lnTo>
                    <a:pt x="84" y="90"/>
                  </a:lnTo>
                  <a:lnTo>
                    <a:pt x="82" y="72"/>
                  </a:lnTo>
                  <a:lnTo>
                    <a:pt x="80" y="54"/>
                  </a:lnTo>
                  <a:lnTo>
                    <a:pt x="80" y="36"/>
                  </a:lnTo>
                  <a:lnTo>
                    <a:pt x="86" y="22"/>
                  </a:lnTo>
                  <a:lnTo>
                    <a:pt x="94" y="10"/>
                  </a:lnTo>
                  <a:lnTo>
                    <a:pt x="110" y="2"/>
                  </a:lnTo>
                  <a:lnTo>
                    <a:pt x="128" y="0"/>
                  </a:lnTo>
                  <a:lnTo>
                    <a:pt x="148" y="2"/>
                  </a:lnTo>
                  <a:lnTo>
                    <a:pt x="170" y="10"/>
                  </a:lnTo>
                  <a:lnTo>
                    <a:pt x="190" y="26"/>
                  </a:lnTo>
                  <a:lnTo>
                    <a:pt x="206" y="48"/>
                  </a:lnTo>
                  <a:lnTo>
                    <a:pt x="222" y="68"/>
                  </a:lnTo>
                  <a:lnTo>
                    <a:pt x="234" y="84"/>
                  </a:lnTo>
                  <a:lnTo>
                    <a:pt x="242" y="96"/>
                  </a:lnTo>
                  <a:lnTo>
                    <a:pt x="246" y="100"/>
                  </a:lnTo>
                  <a:lnTo>
                    <a:pt x="300" y="104"/>
                  </a:lnTo>
                  <a:lnTo>
                    <a:pt x="306" y="104"/>
                  </a:lnTo>
                  <a:lnTo>
                    <a:pt x="322" y="106"/>
                  </a:lnTo>
                  <a:lnTo>
                    <a:pt x="344" y="112"/>
                  </a:lnTo>
                  <a:lnTo>
                    <a:pt x="368" y="120"/>
                  </a:lnTo>
                  <a:lnTo>
                    <a:pt x="390" y="136"/>
                  </a:lnTo>
                  <a:lnTo>
                    <a:pt x="410" y="156"/>
                  </a:lnTo>
                  <a:lnTo>
                    <a:pt x="424" y="184"/>
                  </a:lnTo>
                  <a:lnTo>
                    <a:pt x="434" y="218"/>
                  </a:lnTo>
                  <a:lnTo>
                    <a:pt x="440" y="252"/>
                  </a:lnTo>
                  <a:lnTo>
                    <a:pt x="446" y="286"/>
                  </a:lnTo>
                  <a:lnTo>
                    <a:pt x="450" y="314"/>
                  </a:lnTo>
                  <a:lnTo>
                    <a:pt x="456" y="332"/>
                  </a:lnTo>
                  <a:lnTo>
                    <a:pt x="462" y="350"/>
                  </a:lnTo>
                  <a:lnTo>
                    <a:pt x="468" y="366"/>
                  </a:lnTo>
                  <a:lnTo>
                    <a:pt x="472" y="382"/>
                  </a:lnTo>
                  <a:lnTo>
                    <a:pt x="474" y="392"/>
                  </a:lnTo>
                  <a:lnTo>
                    <a:pt x="476" y="396"/>
                  </a:lnTo>
                  <a:lnTo>
                    <a:pt x="478" y="400"/>
                  </a:lnTo>
                  <a:lnTo>
                    <a:pt x="484" y="410"/>
                  </a:lnTo>
                  <a:lnTo>
                    <a:pt x="494" y="424"/>
                  </a:lnTo>
                  <a:lnTo>
                    <a:pt x="504" y="440"/>
                  </a:lnTo>
                  <a:lnTo>
                    <a:pt x="512" y="456"/>
                  </a:lnTo>
                  <a:lnTo>
                    <a:pt x="520" y="470"/>
                  </a:lnTo>
                  <a:lnTo>
                    <a:pt x="530" y="484"/>
                  </a:lnTo>
                  <a:lnTo>
                    <a:pt x="538" y="498"/>
                  </a:lnTo>
                  <a:lnTo>
                    <a:pt x="548" y="510"/>
                  </a:lnTo>
                  <a:lnTo>
                    <a:pt x="554" y="520"/>
                  </a:lnTo>
                  <a:lnTo>
                    <a:pt x="556" y="524"/>
                  </a:lnTo>
                  <a:lnTo>
                    <a:pt x="642" y="658"/>
                  </a:lnTo>
                  <a:lnTo>
                    <a:pt x="646" y="654"/>
                  </a:lnTo>
                  <a:lnTo>
                    <a:pt x="656" y="648"/>
                  </a:lnTo>
                  <a:lnTo>
                    <a:pt x="668" y="640"/>
                  </a:lnTo>
                  <a:lnTo>
                    <a:pt x="684" y="634"/>
                  </a:lnTo>
                  <a:lnTo>
                    <a:pt x="700" y="630"/>
                  </a:lnTo>
                  <a:lnTo>
                    <a:pt x="714" y="630"/>
                  </a:lnTo>
                  <a:lnTo>
                    <a:pt x="726" y="636"/>
                  </a:lnTo>
                  <a:lnTo>
                    <a:pt x="732" y="646"/>
                  </a:lnTo>
                  <a:lnTo>
                    <a:pt x="744" y="664"/>
                  </a:lnTo>
                  <a:lnTo>
                    <a:pt x="760" y="686"/>
                  </a:lnTo>
                  <a:lnTo>
                    <a:pt x="778" y="712"/>
                  </a:lnTo>
                  <a:lnTo>
                    <a:pt x="796" y="740"/>
                  </a:lnTo>
                  <a:lnTo>
                    <a:pt x="816" y="768"/>
                  </a:lnTo>
                  <a:lnTo>
                    <a:pt x="836" y="794"/>
                  </a:lnTo>
                  <a:lnTo>
                    <a:pt x="852" y="820"/>
                  </a:lnTo>
                  <a:lnTo>
                    <a:pt x="868" y="840"/>
                  </a:lnTo>
                  <a:lnTo>
                    <a:pt x="878" y="856"/>
                  </a:lnTo>
                  <a:lnTo>
                    <a:pt x="886" y="864"/>
                  </a:lnTo>
                  <a:lnTo>
                    <a:pt x="894" y="874"/>
                  </a:lnTo>
                  <a:lnTo>
                    <a:pt x="904" y="886"/>
                  </a:lnTo>
                  <a:lnTo>
                    <a:pt x="916" y="900"/>
                  </a:lnTo>
                  <a:lnTo>
                    <a:pt x="928" y="914"/>
                  </a:lnTo>
                  <a:lnTo>
                    <a:pt x="936" y="924"/>
                  </a:lnTo>
                  <a:lnTo>
                    <a:pt x="944" y="932"/>
                  </a:lnTo>
                  <a:lnTo>
                    <a:pt x="946" y="936"/>
                  </a:lnTo>
                  <a:lnTo>
                    <a:pt x="950" y="938"/>
                  </a:lnTo>
                  <a:lnTo>
                    <a:pt x="962" y="942"/>
                  </a:lnTo>
                  <a:lnTo>
                    <a:pt x="978" y="950"/>
                  </a:lnTo>
                  <a:lnTo>
                    <a:pt x="996" y="960"/>
                  </a:lnTo>
                  <a:lnTo>
                    <a:pt x="1014" y="970"/>
                  </a:lnTo>
                  <a:lnTo>
                    <a:pt x="1030" y="982"/>
                  </a:lnTo>
                  <a:lnTo>
                    <a:pt x="1040" y="992"/>
                  </a:lnTo>
                  <a:lnTo>
                    <a:pt x="1046" y="1004"/>
                  </a:lnTo>
                  <a:lnTo>
                    <a:pt x="1052" y="1018"/>
                  </a:lnTo>
                  <a:lnTo>
                    <a:pt x="1064" y="1028"/>
                  </a:lnTo>
                  <a:lnTo>
                    <a:pt x="1080" y="1038"/>
                  </a:lnTo>
                  <a:lnTo>
                    <a:pt x="1096" y="1050"/>
                  </a:lnTo>
                  <a:lnTo>
                    <a:pt x="1108" y="1062"/>
                  </a:lnTo>
                  <a:lnTo>
                    <a:pt x="1122" y="1078"/>
                  </a:lnTo>
                  <a:lnTo>
                    <a:pt x="1134" y="1090"/>
                  </a:lnTo>
                  <a:lnTo>
                    <a:pt x="1150" y="1100"/>
                  </a:lnTo>
                  <a:lnTo>
                    <a:pt x="1168" y="1114"/>
                  </a:lnTo>
                  <a:lnTo>
                    <a:pt x="1188" y="1130"/>
                  </a:lnTo>
                  <a:lnTo>
                    <a:pt x="1202" y="1140"/>
                  </a:lnTo>
                  <a:lnTo>
                    <a:pt x="1212" y="1150"/>
                  </a:lnTo>
                  <a:lnTo>
                    <a:pt x="1222" y="1164"/>
                  </a:lnTo>
                  <a:lnTo>
                    <a:pt x="1236" y="1184"/>
                  </a:lnTo>
                  <a:lnTo>
                    <a:pt x="1254" y="1200"/>
                  </a:lnTo>
                  <a:lnTo>
                    <a:pt x="1274" y="1220"/>
                  </a:lnTo>
                  <a:lnTo>
                    <a:pt x="1292" y="1244"/>
                  </a:lnTo>
                  <a:lnTo>
                    <a:pt x="1304" y="1262"/>
                  </a:lnTo>
                  <a:lnTo>
                    <a:pt x="1310" y="1278"/>
                  </a:lnTo>
                  <a:lnTo>
                    <a:pt x="1310" y="1288"/>
                  </a:lnTo>
                  <a:lnTo>
                    <a:pt x="1312" y="1304"/>
                  </a:lnTo>
                  <a:lnTo>
                    <a:pt x="1312" y="1322"/>
                  </a:lnTo>
                  <a:lnTo>
                    <a:pt x="1312" y="1334"/>
                  </a:lnTo>
                  <a:lnTo>
                    <a:pt x="1312" y="1340"/>
                  </a:lnTo>
                  <a:lnTo>
                    <a:pt x="1314" y="1346"/>
                  </a:lnTo>
                  <a:lnTo>
                    <a:pt x="1316" y="1362"/>
                  </a:lnTo>
                  <a:lnTo>
                    <a:pt x="1322" y="1384"/>
                  </a:lnTo>
                  <a:lnTo>
                    <a:pt x="1330" y="1408"/>
                  </a:lnTo>
                  <a:lnTo>
                    <a:pt x="1342" y="1430"/>
                  </a:lnTo>
                  <a:lnTo>
                    <a:pt x="1358" y="1452"/>
                  </a:lnTo>
                  <a:lnTo>
                    <a:pt x="1372" y="1476"/>
                  </a:lnTo>
                  <a:lnTo>
                    <a:pt x="1386" y="1498"/>
                  </a:lnTo>
                  <a:lnTo>
                    <a:pt x="1404" y="1524"/>
                  </a:lnTo>
                  <a:lnTo>
                    <a:pt x="1414" y="1550"/>
                  </a:lnTo>
                  <a:lnTo>
                    <a:pt x="1420" y="1576"/>
                  </a:lnTo>
                  <a:lnTo>
                    <a:pt x="1418" y="1602"/>
                  </a:lnTo>
                  <a:lnTo>
                    <a:pt x="1416" y="1628"/>
                  </a:lnTo>
                  <a:lnTo>
                    <a:pt x="1412" y="1652"/>
                  </a:lnTo>
                  <a:lnTo>
                    <a:pt x="1408" y="1670"/>
                  </a:lnTo>
                  <a:lnTo>
                    <a:pt x="1402" y="1688"/>
                  </a:lnTo>
                  <a:lnTo>
                    <a:pt x="1392" y="1706"/>
                  </a:lnTo>
                  <a:lnTo>
                    <a:pt x="1384" y="1722"/>
                  </a:lnTo>
                  <a:lnTo>
                    <a:pt x="1376" y="1736"/>
                  </a:lnTo>
                  <a:lnTo>
                    <a:pt x="1368" y="1744"/>
                  </a:lnTo>
                  <a:lnTo>
                    <a:pt x="1366" y="1748"/>
                  </a:lnTo>
                  <a:lnTo>
                    <a:pt x="1368" y="1752"/>
                  </a:lnTo>
                  <a:lnTo>
                    <a:pt x="1370" y="1764"/>
                  </a:lnTo>
                  <a:lnTo>
                    <a:pt x="1374" y="1782"/>
                  </a:lnTo>
                  <a:lnTo>
                    <a:pt x="1380" y="1800"/>
                  </a:lnTo>
                  <a:lnTo>
                    <a:pt x="1386" y="1820"/>
                  </a:lnTo>
                  <a:lnTo>
                    <a:pt x="1396" y="1838"/>
                  </a:lnTo>
                  <a:lnTo>
                    <a:pt x="1402" y="1854"/>
                  </a:lnTo>
                  <a:lnTo>
                    <a:pt x="1408" y="1864"/>
                  </a:lnTo>
                  <a:lnTo>
                    <a:pt x="1422" y="1868"/>
                  </a:lnTo>
                  <a:lnTo>
                    <a:pt x="1436" y="1872"/>
                  </a:lnTo>
                  <a:lnTo>
                    <a:pt x="1456" y="1880"/>
                  </a:lnTo>
                  <a:lnTo>
                    <a:pt x="1480" y="1890"/>
                  </a:lnTo>
                  <a:lnTo>
                    <a:pt x="1502" y="1904"/>
                  </a:lnTo>
                  <a:lnTo>
                    <a:pt x="1524" y="1918"/>
                  </a:lnTo>
                  <a:lnTo>
                    <a:pt x="1542" y="1934"/>
                  </a:lnTo>
                  <a:lnTo>
                    <a:pt x="1556" y="1950"/>
                  </a:lnTo>
                  <a:lnTo>
                    <a:pt x="1570" y="1970"/>
                  </a:lnTo>
                  <a:lnTo>
                    <a:pt x="1584" y="1994"/>
                  </a:lnTo>
                  <a:lnTo>
                    <a:pt x="1596" y="2016"/>
                  </a:lnTo>
                  <a:lnTo>
                    <a:pt x="1604" y="2034"/>
                  </a:lnTo>
                  <a:lnTo>
                    <a:pt x="1612" y="2048"/>
                  </a:lnTo>
                  <a:lnTo>
                    <a:pt x="1614" y="2052"/>
                  </a:lnTo>
                  <a:lnTo>
                    <a:pt x="1648" y="2072"/>
                  </a:lnTo>
                  <a:lnTo>
                    <a:pt x="1664" y="2112"/>
                  </a:lnTo>
                  <a:lnTo>
                    <a:pt x="1658" y="2166"/>
                  </a:lnTo>
                  <a:lnTo>
                    <a:pt x="1658" y="2170"/>
                  </a:lnTo>
                  <a:lnTo>
                    <a:pt x="1662" y="2182"/>
                  </a:lnTo>
                  <a:lnTo>
                    <a:pt x="1668" y="2200"/>
                  </a:lnTo>
                  <a:lnTo>
                    <a:pt x="1672" y="2220"/>
                  </a:lnTo>
                  <a:lnTo>
                    <a:pt x="1678" y="2242"/>
                  </a:lnTo>
                  <a:lnTo>
                    <a:pt x="1682" y="2264"/>
                  </a:lnTo>
                  <a:lnTo>
                    <a:pt x="1684" y="2282"/>
                  </a:lnTo>
                  <a:lnTo>
                    <a:pt x="1682" y="2296"/>
                  </a:lnTo>
                  <a:lnTo>
                    <a:pt x="1676" y="2314"/>
                  </a:lnTo>
                  <a:lnTo>
                    <a:pt x="1666" y="2326"/>
                  </a:lnTo>
                  <a:lnTo>
                    <a:pt x="1654" y="2332"/>
                  </a:lnTo>
                  <a:lnTo>
                    <a:pt x="1640" y="2330"/>
                  </a:lnTo>
                  <a:lnTo>
                    <a:pt x="1624" y="2322"/>
                  </a:lnTo>
                  <a:lnTo>
                    <a:pt x="1610" y="2320"/>
                  </a:lnTo>
                  <a:lnTo>
                    <a:pt x="1606" y="2320"/>
                  </a:lnTo>
                  <a:lnTo>
                    <a:pt x="1608" y="2322"/>
                  </a:lnTo>
                  <a:lnTo>
                    <a:pt x="1610" y="2330"/>
                  </a:lnTo>
                  <a:lnTo>
                    <a:pt x="1614" y="2342"/>
                  </a:lnTo>
                  <a:lnTo>
                    <a:pt x="1614" y="2356"/>
                  </a:lnTo>
                  <a:lnTo>
                    <a:pt x="1608" y="2372"/>
                  </a:lnTo>
                  <a:lnTo>
                    <a:pt x="1592" y="2390"/>
                  </a:lnTo>
                  <a:lnTo>
                    <a:pt x="1576" y="2400"/>
                  </a:lnTo>
                  <a:lnTo>
                    <a:pt x="1562" y="2406"/>
                  </a:lnTo>
                  <a:lnTo>
                    <a:pt x="1548" y="2402"/>
                  </a:lnTo>
                  <a:lnTo>
                    <a:pt x="1534" y="2392"/>
                  </a:lnTo>
                  <a:lnTo>
                    <a:pt x="1524" y="2374"/>
                  </a:lnTo>
                  <a:lnTo>
                    <a:pt x="1518" y="2358"/>
                  </a:lnTo>
                  <a:lnTo>
                    <a:pt x="1512" y="2342"/>
                  </a:lnTo>
                  <a:lnTo>
                    <a:pt x="1508" y="2332"/>
                  </a:lnTo>
                  <a:lnTo>
                    <a:pt x="1506" y="2328"/>
                  </a:lnTo>
                  <a:lnTo>
                    <a:pt x="1424" y="2308"/>
                  </a:lnTo>
                  <a:lnTo>
                    <a:pt x="1404" y="2272"/>
                  </a:lnTo>
                  <a:lnTo>
                    <a:pt x="1406" y="2268"/>
                  </a:lnTo>
                  <a:lnTo>
                    <a:pt x="1406" y="2254"/>
                  </a:lnTo>
                  <a:lnTo>
                    <a:pt x="1410" y="2238"/>
                  </a:lnTo>
                  <a:lnTo>
                    <a:pt x="1412" y="2222"/>
                  </a:lnTo>
                  <a:lnTo>
                    <a:pt x="1418" y="2210"/>
                  </a:lnTo>
                  <a:lnTo>
                    <a:pt x="1420" y="2200"/>
                  </a:lnTo>
                  <a:lnTo>
                    <a:pt x="1414" y="2184"/>
                  </a:lnTo>
                  <a:lnTo>
                    <a:pt x="1406" y="2166"/>
                  </a:lnTo>
                  <a:lnTo>
                    <a:pt x="1396" y="2146"/>
                  </a:lnTo>
                  <a:lnTo>
                    <a:pt x="1384" y="2126"/>
                  </a:lnTo>
                  <a:lnTo>
                    <a:pt x="1374" y="2110"/>
                  </a:lnTo>
                  <a:lnTo>
                    <a:pt x="1360" y="2086"/>
                  </a:lnTo>
                  <a:lnTo>
                    <a:pt x="1350" y="2054"/>
                  </a:lnTo>
                  <a:lnTo>
                    <a:pt x="1342" y="2020"/>
                  </a:lnTo>
                  <a:lnTo>
                    <a:pt x="1338" y="1990"/>
                  </a:lnTo>
                  <a:lnTo>
                    <a:pt x="1330" y="1964"/>
                  </a:lnTo>
                  <a:lnTo>
                    <a:pt x="1322" y="1940"/>
                  </a:lnTo>
                  <a:lnTo>
                    <a:pt x="1314" y="1918"/>
                  </a:lnTo>
                  <a:lnTo>
                    <a:pt x="1310" y="1904"/>
                  </a:lnTo>
                  <a:lnTo>
                    <a:pt x="1306" y="1892"/>
                  </a:lnTo>
                  <a:lnTo>
                    <a:pt x="1298" y="1874"/>
                  </a:lnTo>
                  <a:lnTo>
                    <a:pt x="1286" y="1852"/>
                  </a:lnTo>
                  <a:lnTo>
                    <a:pt x="1274" y="1830"/>
                  </a:lnTo>
                  <a:lnTo>
                    <a:pt x="1264" y="1810"/>
                  </a:lnTo>
                  <a:lnTo>
                    <a:pt x="1256" y="1794"/>
                  </a:lnTo>
                  <a:lnTo>
                    <a:pt x="1248" y="1782"/>
                  </a:lnTo>
                  <a:lnTo>
                    <a:pt x="1236" y="1776"/>
                  </a:lnTo>
                  <a:lnTo>
                    <a:pt x="1222" y="1770"/>
                  </a:lnTo>
                  <a:lnTo>
                    <a:pt x="1206" y="1762"/>
                  </a:lnTo>
                  <a:lnTo>
                    <a:pt x="1190" y="1748"/>
                  </a:lnTo>
                  <a:lnTo>
                    <a:pt x="1174" y="1728"/>
                  </a:lnTo>
                  <a:lnTo>
                    <a:pt x="1154" y="1698"/>
                  </a:lnTo>
                  <a:lnTo>
                    <a:pt x="1134" y="1670"/>
                  </a:lnTo>
                  <a:lnTo>
                    <a:pt x="1116" y="1646"/>
                  </a:lnTo>
                  <a:lnTo>
                    <a:pt x="1104" y="1626"/>
                  </a:lnTo>
                  <a:lnTo>
                    <a:pt x="1094" y="1612"/>
                  </a:lnTo>
                  <a:lnTo>
                    <a:pt x="1082" y="1586"/>
                  </a:lnTo>
                  <a:lnTo>
                    <a:pt x="1066" y="1556"/>
                  </a:lnTo>
                  <a:lnTo>
                    <a:pt x="1050" y="1520"/>
                  </a:lnTo>
                  <a:lnTo>
                    <a:pt x="1040" y="1496"/>
                  </a:lnTo>
                  <a:lnTo>
                    <a:pt x="1030" y="1470"/>
                  </a:lnTo>
                  <a:lnTo>
                    <a:pt x="1024" y="1450"/>
                  </a:lnTo>
                  <a:lnTo>
                    <a:pt x="1018" y="1434"/>
                  </a:lnTo>
                  <a:lnTo>
                    <a:pt x="1018" y="1430"/>
                  </a:lnTo>
                  <a:lnTo>
                    <a:pt x="1012" y="1428"/>
                  </a:lnTo>
                  <a:lnTo>
                    <a:pt x="1002" y="1422"/>
                  </a:lnTo>
                  <a:lnTo>
                    <a:pt x="988" y="1414"/>
                  </a:lnTo>
                  <a:lnTo>
                    <a:pt x="974" y="1404"/>
                  </a:lnTo>
                  <a:lnTo>
                    <a:pt x="962" y="1394"/>
                  </a:lnTo>
                  <a:lnTo>
                    <a:pt x="956" y="1384"/>
                  </a:lnTo>
                  <a:lnTo>
                    <a:pt x="950" y="1372"/>
                  </a:lnTo>
                  <a:lnTo>
                    <a:pt x="942" y="1362"/>
                  </a:lnTo>
                  <a:lnTo>
                    <a:pt x="934" y="1350"/>
                  </a:lnTo>
                  <a:lnTo>
                    <a:pt x="924" y="1340"/>
                  </a:lnTo>
                  <a:lnTo>
                    <a:pt x="918" y="1332"/>
                  </a:lnTo>
                  <a:lnTo>
                    <a:pt x="914" y="13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1" name="Freeform 187"/>
            <p:cNvSpPr>
              <a:spLocks/>
            </p:cNvSpPr>
            <p:nvPr/>
          </p:nvSpPr>
          <p:spPr bwMode="auto">
            <a:xfrm>
              <a:off x="3780" y="1719"/>
              <a:ext cx="344" cy="462"/>
            </a:xfrm>
            <a:custGeom>
              <a:avLst/>
              <a:gdLst>
                <a:gd name="T0" fmla="*/ 248 w 344"/>
                <a:gd name="T1" fmla="*/ 396 h 462"/>
                <a:gd name="T2" fmla="*/ 246 w 344"/>
                <a:gd name="T3" fmla="*/ 392 h 462"/>
                <a:gd name="T4" fmla="*/ 240 w 344"/>
                <a:gd name="T5" fmla="*/ 378 h 462"/>
                <a:gd name="T6" fmla="*/ 228 w 344"/>
                <a:gd name="T7" fmla="*/ 360 h 462"/>
                <a:gd name="T8" fmla="*/ 216 w 344"/>
                <a:gd name="T9" fmla="*/ 336 h 462"/>
                <a:gd name="T10" fmla="*/ 200 w 344"/>
                <a:gd name="T11" fmla="*/ 308 h 462"/>
                <a:gd name="T12" fmla="*/ 184 w 344"/>
                <a:gd name="T13" fmla="*/ 278 h 462"/>
                <a:gd name="T14" fmla="*/ 166 w 344"/>
                <a:gd name="T15" fmla="*/ 248 h 462"/>
                <a:gd name="T16" fmla="*/ 148 w 344"/>
                <a:gd name="T17" fmla="*/ 218 h 462"/>
                <a:gd name="T18" fmla="*/ 132 w 344"/>
                <a:gd name="T19" fmla="*/ 194 h 462"/>
                <a:gd name="T20" fmla="*/ 116 w 344"/>
                <a:gd name="T21" fmla="*/ 172 h 462"/>
                <a:gd name="T22" fmla="*/ 102 w 344"/>
                <a:gd name="T23" fmla="*/ 156 h 462"/>
                <a:gd name="T24" fmla="*/ 78 w 344"/>
                <a:gd name="T25" fmla="*/ 136 h 462"/>
                <a:gd name="T26" fmla="*/ 58 w 344"/>
                <a:gd name="T27" fmla="*/ 116 h 462"/>
                <a:gd name="T28" fmla="*/ 38 w 344"/>
                <a:gd name="T29" fmla="*/ 100 h 462"/>
                <a:gd name="T30" fmla="*/ 24 w 344"/>
                <a:gd name="T31" fmla="*/ 86 h 462"/>
                <a:gd name="T32" fmla="*/ 14 w 344"/>
                <a:gd name="T33" fmla="*/ 78 h 462"/>
                <a:gd name="T34" fmla="*/ 10 w 344"/>
                <a:gd name="T35" fmla="*/ 76 h 462"/>
                <a:gd name="T36" fmla="*/ 8 w 344"/>
                <a:gd name="T37" fmla="*/ 72 h 462"/>
                <a:gd name="T38" fmla="*/ 4 w 344"/>
                <a:gd name="T39" fmla="*/ 62 h 462"/>
                <a:gd name="T40" fmla="*/ 0 w 344"/>
                <a:gd name="T41" fmla="*/ 48 h 462"/>
                <a:gd name="T42" fmla="*/ 0 w 344"/>
                <a:gd name="T43" fmla="*/ 34 h 462"/>
                <a:gd name="T44" fmla="*/ 4 w 344"/>
                <a:gd name="T45" fmla="*/ 18 h 462"/>
                <a:gd name="T46" fmla="*/ 14 w 344"/>
                <a:gd name="T47" fmla="*/ 4 h 462"/>
                <a:gd name="T48" fmla="*/ 28 w 344"/>
                <a:gd name="T49" fmla="*/ 0 h 462"/>
                <a:gd name="T50" fmla="*/ 46 w 344"/>
                <a:gd name="T51" fmla="*/ 4 h 462"/>
                <a:gd name="T52" fmla="*/ 64 w 344"/>
                <a:gd name="T53" fmla="*/ 14 h 462"/>
                <a:gd name="T54" fmla="*/ 84 w 344"/>
                <a:gd name="T55" fmla="*/ 30 h 462"/>
                <a:gd name="T56" fmla="*/ 104 w 344"/>
                <a:gd name="T57" fmla="*/ 48 h 462"/>
                <a:gd name="T58" fmla="*/ 120 w 344"/>
                <a:gd name="T59" fmla="*/ 66 h 462"/>
                <a:gd name="T60" fmla="*/ 134 w 344"/>
                <a:gd name="T61" fmla="*/ 80 h 462"/>
                <a:gd name="T62" fmla="*/ 144 w 344"/>
                <a:gd name="T63" fmla="*/ 94 h 462"/>
                <a:gd name="T64" fmla="*/ 160 w 344"/>
                <a:gd name="T65" fmla="*/ 118 h 462"/>
                <a:gd name="T66" fmla="*/ 176 w 344"/>
                <a:gd name="T67" fmla="*/ 146 h 462"/>
                <a:gd name="T68" fmla="*/ 194 w 344"/>
                <a:gd name="T69" fmla="*/ 180 h 462"/>
                <a:gd name="T70" fmla="*/ 214 w 344"/>
                <a:gd name="T71" fmla="*/ 214 h 462"/>
                <a:gd name="T72" fmla="*/ 232 w 344"/>
                <a:gd name="T73" fmla="*/ 248 h 462"/>
                <a:gd name="T74" fmla="*/ 248 w 344"/>
                <a:gd name="T75" fmla="*/ 280 h 462"/>
                <a:gd name="T76" fmla="*/ 262 w 344"/>
                <a:gd name="T77" fmla="*/ 306 h 462"/>
                <a:gd name="T78" fmla="*/ 272 w 344"/>
                <a:gd name="T79" fmla="*/ 326 h 462"/>
                <a:gd name="T80" fmla="*/ 284 w 344"/>
                <a:gd name="T81" fmla="*/ 344 h 462"/>
                <a:gd name="T82" fmla="*/ 294 w 344"/>
                <a:gd name="T83" fmla="*/ 366 h 462"/>
                <a:gd name="T84" fmla="*/ 306 w 344"/>
                <a:gd name="T85" fmla="*/ 388 h 462"/>
                <a:gd name="T86" fmla="*/ 318 w 344"/>
                <a:gd name="T87" fmla="*/ 410 h 462"/>
                <a:gd name="T88" fmla="*/ 328 w 344"/>
                <a:gd name="T89" fmla="*/ 430 h 462"/>
                <a:gd name="T90" fmla="*/ 336 w 344"/>
                <a:gd name="T91" fmla="*/ 446 h 462"/>
                <a:gd name="T92" fmla="*/ 342 w 344"/>
                <a:gd name="T93" fmla="*/ 458 h 462"/>
                <a:gd name="T94" fmla="*/ 344 w 344"/>
                <a:gd name="T95" fmla="*/ 462 h 462"/>
                <a:gd name="T96" fmla="*/ 248 w 344"/>
                <a:gd name="T97" fmla="*/ 39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4" h="462">
                  <a:moveTo>
                    <a:pt x="248" y="396"/>
                  </a:moveTo>
                  <a:lnTo>
                    <a:pt x="246" y="392"/>
                  </a:lnTo>
                  <a:lnTo>
                    <a:pt x="240" y="378"/>
                  </a:lnTo>
                  <a:lnTo>
                    <a:pt x="228" y="360"/>
                  </a:lnTo>
                  <a:lnTo>
                    <a:pt x="216" y="336"/>
                  </a:lnTo>
                  <a:lnTo>
                    <a:pt x="200" y="308"/>
                  </a:lnTo>
                  <a:lnTo>
                    <a:pt x="184" y="278"/>
                  </a:lnTo>
                  <a:lnTo>
                    <a:pt x="166" y="248"/>
                  </a:lnTo>
                  <a:lnTo>
                    <a:pt x="148" y="218"/>
                  </a:lnTo>
                  <a:lnTo>
                    <a:pt x="132" y="194"/>
                  </a:lnTo>
                  <a:lnTo>
                    <a:pt x="116" y="172"/>
                  </a:lnTo>
                  <a:lnTo>
                    <a:pt x="102" y="156"/>
                  </a:lnTo>
                  <a:lnTo>
                    <a:pt x="78" y="136"/>
                  </a:lnTo>
                  <a:lnTo>
                    <a:pt x="58" y="116"/>
                  </a:lnTo>
                  <a:lnTo>
                    <a:pt x="38" y="100"/>
                  </a:lnTo>
                  <a:lnTo>
                    <a:pt x="24" y="86"/>
                  </a:lnTo>
                  <a:lnTo>
                    <a:pt x="14" y="78"/>
                  </a:lnTo>
                  <a:lnTo>
                    <a:pt x="10" y="76"/>
                  </a:lnTo>
                  <a:lnTo>
                    <a:pt x="8" y="72"/>
                  </a:lnTo>
                  <a:lnTo>
                    <a:pt x="4" y="62"/>
                  </a:lnTo>
                  <a:lnTo>
                    <a:pt x="0" y="48"/>
                  </a:lnTo>
                  <a:lnTo>
                    <a:pt x="0" y="34"/>
                  </a:lnTo>
                  <a:lnTo>
                    <a:pt x="4" y="18"/>
                  </a:lnTo>
                  <a:lnTo>
                    <a:pt x="14" y="4"/>
                  </a:lnTo>
                  <a:lnTo>
                    <a:pt x="28" y="0"/>
                  </a:lnTo>
                  <a:lnTo>
                    <a:pt x="46" y="4"/>
                  </a:lnTo>
                  <a:lnTo>
                    <a:pt x="64" y="14"/>
                  </a:lnTo>
                  <a:lnTo>
                    <a:pt x="84" y="30"/>
                  </a:lnTo>
                  <a:lnTo>
                    <a:pt x="104" y="48"/>
                  </a:lnTo>
                  <a:lnTo>
                    <a:pt x="120" y="66"/>
                  </a:lnTo>
                  <a:lnTo>
                    <a:pt x="134" y="80"/>
                  </a:lnTo>
                  <a:lnTo>
                    <a:pt x="144" y="94"/>
                  </a:lnTo>
                  <a:lnTo>
                    <a:pt x="160" y="118"/>
                  </a:lnTo>
                  <a:lnTo>
                    <a:pt x="176" y="146"/>
                  </a:lnTo>
                  <a:lnTo>
                    <a:pt x="194" y="180"/>
                  </a:lnTo>
                  <a:lnTo>
                    <a:pt x="214" y="214"/>
                  </a:lnTo>
                  <a:lnTo>
                    <a:pt x="232" y="248"/>
                  </a:lnTo>
                  <a:lnTo>
                    <a:pt x="248" y="280"/>
                  </a:lnTo>
                  <a:lnTo>
                    <a:pt x="262" y="306"/>
                  </a:lnTo>
                  <a:lnTo>
                    <a:pt x="272" y="326"/>
                  </a:lnTo>
                  <a:lnTo>
                    <a:pt x="284" y="344"/>
                  </a:lnTo>
                  <a:lnTo>
                    <a:pt x="294" y="366"/>
                  </a:lnTo>
                  <a:lnTo>
                    <a:pt x="306" y="388"/>
                  </a:lnTo>
                  <a:lnTo>
                    <a:pt x="318" y="410"/>
                  </a:lnTo>
                  <a:lnTo>
                    <a:pt x="328" y="430"/>
                  </a:lnTo>
                  <a:lnTo>
                    <a:pt x="336" y="446"/>
                  </a:lnTo>
                  <a:lnTo>
                    <a:pt x="342" y="458"/>
                  </a:lnTo>
                  <a:lnTo>
                    <a:pt x="344" y="462"/>
                  </a:lnTo>
                  <a:lnTo>
                    <a:pt x="248" y="39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2" name="Freeform 188"/>
            <p:cNvSpPr>
              <a:spLocks/>
            </p:cNvSpPr>
            <p:nvPr/>
          </p:nvSpPr>
          <p:spPr bwMode="auto">
            <a:xfrm>
              <a:off x="3864" y="1919"/>
              <a:ext cx="304" cy="328"/>
            </a:xfrm>
            <a:custGeom>
              <a:avLst/>
              <a:gdLst>
                <a:gd name="T0" fmla="*/ 304 w 304"/>
                <a:gd name="T1" fmla="*/ 312 h 328"/>
                <a:gd name="T2" fmla="*/ 300 w 304"/>
                <a:gd name="T3" fmla="*/ 310 h 328"/>
                <a:gd name="T4" fmla="*/ 288 w 304"/>
                <a:gd name="T5" fmla="*/ 302 h 328"/>
                <a:gd name="T6" fmla="*/ 270 w 304"/>
                <a:gd name="T7" fmla="*/ 290 h 328"/>
                <a:gd name="T8" fmla="*/ 248 w 304"/>
                <a:gd name="T9" fmla="*/ 276 h 328"/>
                <a:gd name="T10" fmla="*/ 224 w 304"/>
                <a:gd name="T11" fmla="*/ 260 h 328"/>
                <a:gd name="T12" fmla="*/ 198 w 304"/>
                <a:gd name="T13" fmla="*/ 244 h 328"/>
                <a:gd name="T14" fmla="*/ 172 w 304"/>
                <a:gd name="T15" fmla="*/ 228 h 328"/>
                <a:gd name="T16" fmla="*/ 150 w 304"/>
                <a:gd name="T17" fmla="*/ 212 h 328"/>
                <a:gd name="T18" fmla="*/ 130 w 304"/>
                <a:gd name="T19" fmla="*/ 200 h 328"/>
                <a:gd name="T20" fmla="*/ 116 w 304"/>
                <a:gd name="T21" fmla="*/ 190 h 328"/>
                <a:gd name="T22" fmla="*/ 92 w 304"/>
                <a:gd name="T23" fmla="*/ 168 h 328"/>
                <a:gd name="T24" fmla="*/ 72 w 304"/>
                <a:gd name="T25" fmla="*/ 144 h 328"/>
                <a:gd name="T26" fmla="*/ 60 w 304"/>
                <a:gd name="T27" fmla="*/ 118 h 328"/>
                <a:gd name="T28" fmla="*/ 54 w 304"/>
                <a:gd name="T29" fmla="*/ 94 h 328"/>
                <a:gd name="T30" fmla="*/ 52 w 304"/>
                <a:gd name="T31" fmla="*/ 64 h 328"/>
                <a:gd name="T32" fmla="*/ 52 w 304"/>
                <a:gd name="T33" fmla="*/ 48 h 328"/>
                <a:gd name="T34" fmla="*/ 52 w 304"/>
                <a:gd name="T35" fmla="*/ 42 h 328"/>
                <a:gd name="T36" fmla="*/ 30 w 304"/>
                <a:gd name="T37" fmla="*/ 0 h 328"/>
                <a:gd name="T38" fmla="*/ 26 w 304"/>
                <a:gd name="T39" fmla="*/ 4 h 328"/>
                <a:gd name="T40" fmla="*/ 20 w 304"/>
                <a:gd name="T41" fmla="*/ 14 h 328"/>
                <a:gd name="T42" fmla="*/ 10 w 304"/>
                <a:gd name="T43" fmla="*/ 32 h 328"/>
                <a:gd name="T44" fmla="*/ 2 w 304"/>
                <a:gd name="T45" fmla="*/ 56 h 328"/>
                <a:gd name="T46" fmla="*/ 0 w 304"/>
                <a:gd name="T47" fmla="*/ 84 h 328"/>
                <a:gd name="T48" fmla="*/ 4 w 304"/>
                <a:gd name="T49" fmla="*/ 116 h 328"/>
                <a:gd name="T50" fmla="*/ 18 w 304"/>
                <a:gd name="T51" fmla="*/ 156 h 328"/>
                <a:gd name="T52" fmla="*/ 42 w 304"/>
                <a:gd name="T53" fmla="*/ 190 h 328"/>
                <a:gd name="T54" fmla="*/ 70 w 304"/>
                <a:gd name="T55" fmla="*/ 218 h 328"/>
                <a:gd name="T56" fmla="*/ 100 w 304"/>
                <a:gd name="T57" fmla="*/ 238 h 328"/>
                <a:gd name="T58" fmla="*/ 126 w 304"/>
                <a:gd name="T59" fmla="*/ 250 h 328"/>
                <a:gd name="T60" fmla="*/ 146 w 304"/>
                <a:gd name="T61" fmla="*/ 258 h 328"/>
                <a:gd name="T62" fmla="*/ 166 w 304"/>
                <a:gd name="T63" fmla="*/ 270 h 328"/>
                <a:gd name="T64" fmla="*/ 188 w 304"/>
                <a:gd name="T65" fmla="*/ 284 h 328"/>
                <a:gd name="T66" fmla="*/ 208 w 304"/>
                <a:gd name="T67" fmla="*/ 298 h 328"/>
                <a:gd name="T68" fmla="*/ 226 w 304"/>
                <a:gd name="T69" fmla="*/ 312 h 328"/>
                <a:gd name="T70" fmla="*/ 240 w 304"/>
                <a:gd name="T71" fmla="*/ 322 h 328"/>
                <a:gd name="T72" fmla="*/ 250 w 304"/>
                <a:gd name="T73" fmla="*/ 328 h 328"/>
                <a:gd name="T74" fmla="*/ 260 w 304"/>
                <a:gd name="T75" fmla="*/ 328 h 328"/>
                <a:gd name="T76" fmla="*/ 274 w 304"/>
                <a:gd name="T77" fmla="*/ 326 h 328"/>
                <a:gd name="T78" fmla="*/ 288 w 304"/>
                <a:gd name="T79" fmla="*/ 320 h 328"/>
                <a:gd name="T80" fmla="*/ 300 w 304"/>
                <a:gd name="T81" fmla="*/ 314 h 328"/>
                <a:gd name="T82" fmla="*/ 304 w 304"/>
                <a:gd name="T83" fmla="*/ 312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04" h="328">
                  <a:moveTo>
                    <a:pt x="304" y="312"/>
                  </a:moveTo>
                  <a:lnTo>
                    <a:pt x="300" y="310"/>
                  </a:lnTo>
                  <a:lnTo>
                    <a:pt x="288" y="302"/>
                  </a:lnTo>
                  <a:lnTo>
                    <a:pt x="270" y="290"/>
                  </a:lnTo>
                  <a:lnTo>
                    <a:pt x="248" y="276"/>
                  </a:lnTo>
                  <a:lnTo>
                    <a:pt x="224" y="260"/>
                  </a:lnTo>
                  <a:lnTo>
                    <a:pt x="198" y="244"/>
                  </a:lnTo>
                  <a:lnTo>
                    <a:pt x="172" y="228"/>
                  </a:lnTo>
                  <a:lnTo>
                    <a:pt x="150" y="212"/>
                  </a:lnTo>
                  <a:lnTo>
                    <a:pt x="130" y="200"/>
                  </a:lnTo>
                  <a:lnTo>
                    <a:pt x="116" y="190"/>
                  </a:lnTo>
                  <a:lnTo>
                    <a:pt x="92" y="168"/>
                  </a:lnTo>
                  <a:lnTo>
                    <a:pt x="72" y="144"/>
                  </a:lnTo>
                  <a:lnTo>
                    <a:pt x="60" y="118"/>
                  </a:lnTo>
                  <a:lnTo>
                    <a:pt x="54" y="94"/>
                  </a:lnTo>
                  <a:lnTo>
                    <a:pt x="52" y="64"/>
                  </a:lnTo>
                  <a:lnTo>
                    <a:pt x="52" y="48"/>
                  </a:lnTo>
                  <a:lnTo>
                    <a:pt x="52" y="42"/>
                  </a:lnTo>
                  <a:lnTo>
                    <a:pt x="30" y="0"/>
                  </a:lnTo>
                  <a:lnTo>
                    <a:pt x="26" y="4"/>
                  </a:lnTo>
                  <a:lnTo>
                    <a:pt x="20" y="14"/>
                  </a:lnTo>
                  <a:lnTo>
                    <a:pt x="10" y="32"/>
                  </a:lnTo>
                  <a:lnTo>
                    <a:pt x="2" y="56"/>
                  </a:lnTo>
                  <a:lnTo>
                    <a:pt x="0" y="84"/>
                  </a:lnTo>
                  <a:lnTo>
                    <a:pt x="4" y="116"/>
                  </a:lnTo>
                  <a:lnTo>
                    <a:pt x="18" y="156"/>
                  </a:lnTo>
                  <a:lnTo>
                    <a:pt x="42" y="190"/>
                  </a:lnTo>
                  <a:lnTo>
                    <a:pt x="70" y="218"/>
                  </a:lnTo>
                  <a:lnTo>
                    <a:pt x="100" y="238"/>
                  </a:lnTo>
                  <a:lnTo>
                    <a:pt x="126" y="250"/>
                  </a:lnTo>
                  <a:lnTo>
                    <a:pt x="146" y="258"/>
                  </a:lnTo>
                  <a:lnTo>
                    <a:pt x="166" y="270"/>
                  </a:lnTo>
                  <a:lnTo>
                    <a:pt x="188" y="284"/>
                  </a:lnTo>
                  <a:lnTo>
                    <a:pt x="208" y="298"/>
                  </a:lnTo>
                  <a:lnTo>
                    <a:pt x="226" y="312"/>
                  </a:lnTo>
                  <a:lnTo>
                    <a:pt x="240" y="322"/>
                  </a:lnTo>
                  <a:lnTo>
                    <a:pt x="250" y="328"/>
                  </a:lnTo>
                  <a:lnTo>
                    <a:pt x="260" y="328"/>
                  </a:lnTo>
                  <a:lnTo>
                    <a:pt x="274" y="326"/>
                  </a:lnTo>
                  <a:lnTo>
                    <a:pt x="288" y="320"/>
                  </a:lnTo>
                  <a:lnTo>
                    <a:pt x="300" y="314"/>
                  </a:lnTo>
                  <a:lnTo>
                    <a:pt x="304" y="31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3" name="Freeform 189"/>
            <p:cNvSpPr>
              <a:spLocks/>
            </p:cNvSpPr>
            <p:nvPr/>
          </p:nvSpPr>
          <p:spPr bwMode="auto">
            <a:xfrm>
              <a:off x="3820" y="1981"/>
              <a:ext cx="308" cy="320"/>
            </a:xfrm>
            <a:custGeom>
              <a:avLst/>
              <a:gdLst>
                <a:gd name="T0" fmla="*/ 308 w 308"/>
                <a:gd name="T1" fmla="*/ 294 h 320"/>
                <a:gd name="T2" fmla="*/ 304 w 308"/>
                <a:gd name="T3" fmla="*/ 320 h 320"/>
                <a:gd name="T4" fmla="*/ 300 w 308"/>
                <a:gd name="T5" fmla="*/ 318 h 320"/>
                <a:gd name="T6" fmla="*/ 290 w 308"/>
                <a:gd name="T7" fmla="*/ 314 h 320"/>
                <a:gd name="T8" fmla="*/ 274 w 308"/>
                <a:gd name="T9" fmla="*/ 306 h 320"/>
                <a:gd name="T10" fmla="*/ 254 w 308"/>
                <a:gd name="T11" fmla="*/ 296 h 320"/>
                <a:gd name="T12" fmla="*/ 232 w 308"/>
                <a:gd name="T13" fmla="*/ 286 h 320"/>
                <a:gd name="T14" fmla="*/ 210 w 308"/>
                <a:gd name="T15" fmla="*/ 274 h 320"/>
                <a:gd name="T16" fmla="*/ 190 w 308"/>
                <a:gd name="T17" fmla="*/ 264 h 320"/>
                <a:gd name="T18" fmla="*/ 172 w 308"/>
                <a:gd name="T19" fmla="*/ 254 h 320"/>
                <a:gd name="T20" fmla="*/ 142 w 308"/>
                <a:gd name="T21" fmla="*/ 236 h 320"/>
                <a:gd name="T22" fmla="*/ 108 w 308"/>
                <a:gd name="T23" fmla="*/ 218 h 320"/>
                <a:gd name="T24" fmla="*/ 74 w 308"/>
                <a:gd name="T25" fmla="*/ 196 h 320"/>
                <a:gd name="T26" fmla="*/ 44 w 308"/>
                <a:gd name="T27" fmla="*/ 172 h 320"/>
                <a:gd name="T28" fmla="*/ 24 w 308"/>
                <a:gd name="T29" fmla="*/ 148 h 320"/>
                <a:gd name="T30" fmla="*/ 8 w 308"/>
                <a:gd name="T31" fmla="*/ 110 h 320"/>
                <a:gd name="T32" fmla="*/ 0 w 308"/>
                <a:gd name="T33" fmla="*/ 74 h 320"/>
                <a:gd name="T34" fmla="*/ 2 w 308"/>
                <a:gd name="T35" fmla="*/ 40 h 320"/>
                <a:gd name="T36" fmla="*/ 10 w 308"/>
                <a:gd name="T37" fmla="*/ 20 h 320"/>
                <a:gd name="T38" fmla="*/ 20 w 308"/>
                <a:gd name="T39" fmla="*/ 8 h 320"/>
                <a:gd name="T40" fmla="*/ 28 w 308"/>
                <a:gd name="T41" fmla="*/ 2 h 320"/>
                <a:gd name="T42" fmla="*/ 32 w 308"/>
                <a:gd name="T43" fmla="*/ 0 h 320"/>
                <a:gd name="T44" fmla="*/ 32 w 308"/>
                <a:gd name="T45" fmla="*/ 6 h 320"/>
                <a:gd name="T46" fmla="*/ 32 w 308"/>
                <a:gd name="T47" fmla="*/ 22 h 320"/>
                <a:gd name="T48" fmla="*/ 34 w 308"/>
                <a:gd name="T49" fmla="*/ 44 h 320"/>
                <a:gd name="T50" fmla="*/ 38 w 308"/>
                <a:gd name="T51" fmla="*/ 70 h 320"/>
                <a:gd name="T52" fmla="*/ 46 w 308"/>
                <a:gd name="T53" fmla="*/ 94 h 320"/>
                <a:gd name="T54" fmla="*/ 62 w 308"/>
                <a:gd name="T55" fmla="*/ 114 h 320"/>
                <a:gd name="T56" fmla="*/ 82 w 308"/>
                <a:gd name="T57" fmla="*/ 136 h 320"/>
                <a:gd name="T58" fmla="*/ 104 w 308"/>
                <a:gd name="T59" fmla="*/ 158 h 320"/>
                <a:gd name="T60" fmla="*/ 124 w 308"/>
                <a:gd name="T61" fmla="*/ 178 h 320"/>
                <a:gd name="T62" fmla="*/ 142 w 308"/>
                <a:gd name="T63" fmla="*/ 194 h 320"/>
                <a:gd name="T64" fmla="*/ 158 w 308"/>
                <a:gd name="T65" fmla="*/ 202 h 320"/>
                <a:gd name="T66" fmla="*/ 174 w 308"/>
                <a:gd name="T67" fmla="*/ 208 h 320"/>
                <a:gd name="T68" fmla="*/ 192 w 308"/>
                <a:gd name="T69" fmla="*/ 218 h 320"/>
                <a:gd name="T70" fmla="*/ 210 w 308"/>
                <a:gd name="T71" fmla="*/ 230 h 320"/>
                <a:gd name="T72" fmla="*/ 228 w 308"/>
                <a:gd name="T73" fmla="*/ 242 h 320"/>
                <a:gd name="T74" fmla="*/ 244 w 308"/>
                <a:gd name="T75" fmla="*/ 252 h 320"/>
                <a:gd name="T76" fmla="*/ 254 w 308"/>
                <a:gd name="T77" fmla="*/ 260 h 320"/>
                <a:gd name="T78" fmla="*/ 264 w 308"/>
                <a:gd name="T79" fmla="*/ 266 h 320"/>
                <a:gd name="T80" fmla="*/ 278 w 308"/>
                <a:gd name="T81" fmla="*/ 276 h 320"/>
                <a:gd name="T82" fmla="*/ 292 w 308"/>
                <a:gd name="T83" fmla="*/ 284 h 320"/>
                <a:gd name="T84" fmla="*/ 302 w 308"/>
                <a:gd name="T85" fmla="*/ 290 h 320"/>
                <a:gd name="T86" fmla="*/ 308 w 308"/>
                <a:gd name="T87" fmla="*/ 294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8" h="320">
                  <a:moveTo>
                    <a:pt x="308" y="294"/>
                  </a:moveTo>
                  <a:lnTo>
                    <a:pt x="304" y="320"/>
                  </a:lnTo>
                  <a:lnTo>
                    <a:pt x="300" y="318"/>
                  </a:lnTo>
                  <a:lnTo>
                    <a:pt x="290" y="314"/>
                  </a:lnTo>
                  <a:lnTo>
                    <a:pt x="274" y="306"/>
                  </a:lnTo>
                  <a:lnTo>
                    <a:pt x="254" y="296"/>
                  </a:lnTo>
                  <a:lnTo>
                    <a:pt x="232" y="286"/>
                  </a:lnTo>
                  <a:lnTo>
                    <a:pt x="210" y="274"/>
                  </a:lnTo>
                  <a:lnTo>
                    <a:pt x="190" y="264"/>
                  </a:lnTo>
                  <a:lnTo>
                    <a:pt x="172" y="254"/>
                  </a:lnTo>
                  <a:lnTo>
                    <a:pt x="142" y="236"/>
                  </a:lnTo>
                  <a:lnTo>
                    <a:pt x="108" y="218"/>
                  </a:lnTo>
                  <a:lnTo>
                    <a:pt x="74" y="196"/>
                  </a:lnTo>
                  <a:lnTo>
                    <a:pt x="44" y="172"/>
                  </a:lnTo>
                  <a:lnTo>
                    <a:pt x="24" y="148"/>
                  </a:lnTo>
                  <a:lnTo>
                    <a:pt x="8" y="110"/>
                  </a:lnTo>
                  <a:lnTo>
                    <a:pt x="0" y="74"/>
                  </a:lnTo>
                  <a:lnTo>
                    <a:pt x="2" y="40"/>
                  </a:lnTo>
                  <a:lnTo>
                    <a:pt x="10" y="20"/>
                  </a:lnTo>
                  <a:lnTo>
                    <a:pt x="20" y="8"/>
                  </a:lnTo>
                  <a:lnTo>
                    <a:pt x="28" y="2"/>
                  </a:lnTo>
                  <a:lnTo>
                    <a:pt x="32" y="0"/>
                  </a:lnTo>
                  <a:lnTo>
                    <a:pt x="32" y="6"/>
                  </a:lnTo>
                  <a:lnTo>
                    <a:pt x="32" y="22"/>
                  </a:lnTo>
                  <a:lnTo>
                    <a:pt x="34" y="44"/>
                  </a:lnTo>
                  <a:lnTo>
                    <a:pt x="38" y="70"/>
                  </a:lnTo>
                  <a:lnTo>
                    <a:pt x="46" y="94"/>
                  </a:lnTo>
                  <a:lnTo>
                    <a:pt x="62" y="114"/>
                  </a:lnTo>
                  <a:lnTo>
                    <a:pt x="82" y="136"/>
                  </a:lnTo>
                  <a:lnTo>
                    <a:pt x="104" y="158"/>
                  </a:lnTo>
                  <a:lnTo>
                    <a:pt x="124" y="178"/>
                  </a:lnTo>
                  <a:lnTo>
                    <a:pt x="142" y="194"/>
                  </a:lnTo>
                  <a:lnTo>
                    <a:pt x="158" y="202"/>
                  </a:lnTo>
                  <a:lnTo>
                    <a:pt x="174" y="208"/>
                  </a:lnTo>
                  <a:lnTo>
                    <a:pt x="192" y="218"/>
                  </a:lnTo>
                  <a:lnTo>
                    <a:pt x="210" y="230"/>
                  </a:lnTo>
                  <a:lnTo>
                    <a:pt x="228" y="242"/>
                  </a:lnTo>
                  <a:lnTo>
                    <a:pt x="244" y="252"/>
                  </a:lnTo>
                  <a:lnTo>
                    <a:pt x="254" y="260"/>
                  </a:lnTo>
                  <a:lnTo>
                    <a:pt x="264" y="266"/>
                  </a:lnTo>
                  <a:lnTo>
                    <a:pt x="278" y="276"/>
                  </a:lnTo>
                  <a:lnTo>
                    <a:pt x="292" y="284"/>
                  </a:lnTo>
                  <a:lnTo>
                    <a:pt x="302" y="290"/>
                  </a:lnTo>
                  <a:lnTo>
                    <a:pt x="308" y="29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4" name="Freeform 190"/>
            <p:cNvSpPr>
              <a:spLocks/>
            </p:cNvSpPr>
            <p:nvPr/>
          </p:nvSpPr>
          <p:spPr bwMode="auto">
            <a:xfrm>
              <a:off x="3810" y="2121"/>
              <a:ext cx="314" cy="226"/>
            </a:xfrm>
            <a:custGeom>
              <a:avLst/>
              <a:gdLst>
                <a:gd name="T0" fmla="*/ 268 w 314"/>
                <a:gd name="T1" fmla="*/ 172 h 226"/>
                <a:gd name="T2" fmla="*/ 264 w 314"/>
                <a:gd name="T3" fmla="*/ 170 h 226"/>
                <a:gd name="T4" fmla="*/ 250 w 314"/>
                <a:gd name="T5" fmla="*/ 168 h 226"/>
                <a:gd name="T6" fmla="*/ 232 w 314"/>
                <a:gd name="T7" fmla="*/ 162 h 226"/>
                <a:gd name="T8" fmla="*/ 208 w 314"/>
                <a:gd name="T9" fmla="*/ 156 h 226"/>
                <a:gd name="T10" fmla="*/ 184 w 314"/>
                <a:gd name="T11" fmla="*/ 150 h 226"/>
                <a:gd name="T12" fmla="*/ 160 w 314"/>
                <a:gd name="T13" fmla="*/ 142 h 226"/>
                <a:gd name="T14" fmla="*/ 138 w 314"/>
                <a:gd name="T15" fmla="*/ 134 h 226"/>
                <a:gd name="T16" fmla="*/ 122 w 314"/>
                <a:gd name="T17" fmla="*/ 128 h 226"/>
                <a:gd name="T18" fmla="*/ 98 w 314"/>
                <a:gd name="T19" fmla="*/ 112 h 226"/>
                <a:gd name="T20" fmla="*/ 82 w 314"/>
                <a:gd name="T21" fmla="*/ 98 h 226"/>
                <a:gd name="T22" fmla="*/ 74 w 314"/>
                <a:gd name="T23" fmla="*/ 86 h 226"/>
                <a:gd name="T24" fmla="*/ 70 w 314"/>
                <a:gd name="T25" fmla="*/ 74 h 226"/>
                <a:gd name="T26" fmla="*/ 66 w 314"/>
                <a:gd name="T27" fmla="*/ 64 h 226"/>
                <a:gd name="T28" fmla="*/ 58 w 314"/>
                <a:gd name="T29" fmla="*/ 52 h 226"/>
                <a:gd name="T30" fmla="*/ 48 w 314"/>
                <a:gd name="T31" fmla="*/ 38 h 226"/>
                <a:gd name="T32" fmla="*/ 36 w 314"/>
                <a:gd name="T33" fmla="*/ 24 h 226"/>
                <a:gd name="T34" fmla="*/ 26 w 314"/>
                <a:gd name="T35" fmla="*/ 12 h 226"/>
                <a:gd name="T36" fmla="*/ 18 w 314"/>
                <a:gd name="T37" fmla="*/ 4 h 226"/>
                <a:gd name="T38" fmla="*/ 16 w 314"/>
                <a:gd name="T39" fmla="*/ 0 h 226"/>
                <a:gd name="T40" fmla="*/ 14 w 314"/>
                <a:gd name="T41" fmla="*/ 4 h 226"/>
                <a:gd name="T42" fmla="*/ 8 w 314"/>
                <a:gd name="T43" fmla="*/ 16 h 226"/>
                <a:gd name="T44" fmla="*/ 4 w 314"/>
                <a:gd name="T45" fmla="*/ 34 h 226"/>
                <a:gd name="T46" fmla="*/ 0 w 314"/>
                <a:gd name="T47" fmla="*/ 52 h 226"/>
                <a:gd name="T48" fmla="*/ 0 w 314"/>
                <a:gd name="T49" fmla="*/ 72 h 226"/>
                <a:gd name="T50" fmla="*/ 6 w 314"/>
                <a:gd name="T51" fmla="*/ 92 h 226"/>
                <a:gd name="T52" fmla="*/ 14 w 314"/>
                <a:gd name="T53" fmla="*/ 112 h 226"/>
                <a:gd name="T54" fmla="*/ 28 w 314"/>
                <a:gd name="T55" fmla="*/ 130 h 226"/>
                <a:gd name="T56" fmla="*/ 46 w 314"/>
                <a:gd name="T57" fmla="*/ 148 h 226"/>
                <a:gd name="T58" fmla="*/ 72 w 314"/>
                <a:gd name="T59" fmla="*/ 160 h 226"/>
                <a:gd name="T60" fmla="*/ 96 w 314"/>
                <a:gd name="T61" fmla="*/ 170 h 226"/>
                <a:gd name="T62" fmla="*/ 122 w 314"/>
                <a:gd name="T63" fmla="*/ 180 h 226"/>
                <a:gd name="T64" fmla="*/ 150 w 314"/>
                <a:gd name="T65" fmla="*/ 192 h 226"/>
                <a:gd name="T66" fmla="*/ 178 w 314"/>
                <a:gd name="T67" fmla="*/ 204 h 226"/>
                <a:gd name="T68" fmla="*/ 204 w 314"/>
                <a:gd name="T69" fmla="*/ 212 h 226"/>
                <a:gd name="T70" fmla="*/ 226 w 314"/>
                <a:gd name="T71" fmla="*/ 218 h 226"/>
                <a:gd name="T72" fmla="*/ 242 w 314"/>
                <a:gd name="T73" fmla="*/ 218 h 226"/>
                <a:gd name="T74" fmla="*/ 260 w 314"/>
                <a:gd name="T75" fmla="*/ 218 h 226"/>
                <a:gd name="T76" fmla="*/ 278 w 314"/>
                <a:gd name="T77" fmla="*/ 220 h 226"/>
                <a:gd name="T78" fmla="*/ 296 w 314"/>
                <a:gd name="T79" fmla="*/ 222 h 226"/>
                <a:gd name="T80" fmla="*/ 308 w 314"/>
                <a:gd name="T81" fmla="*/ 224 h 226"/>
                <a:gd name="T82" fmla="*/ 314 w 314"/>
                <a:gd name="T83" fmla="*/ 226 h 226"/>
                <a:gd name="T84" fmla="*/ 310 w 314"/>
                <a:gd name="T85" fmla="*/ 194 h 226"/>
                <a:gd name="T86" fmla="*/ 268 w 314"/>
                <a:gd name="T87" fmla="*/ 172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14" h="226">
                  <a:moveTo>
                    <a:pt x="268" y="172"/>
                  </a:moveTo>
                  <a:lnTo>
                    <a:pt x="264" y="170"/>
                  </a:lnTo>
                  <a:lnTo>
                    <a:pt x="250" y="168"/>
                  </a:lnTo>
                  <a:lnTo>
                    <a:pt x="232" y="162"/>
                  </a:lnTo>
                  <a:lnTo>
                    <a:pt x="208" y="156"/>
                  </a:lnTo>
                  <a:lnTo>
                    <a:pt x="184" y="150"/>
                  </a:lnTo>
                  <a:lnTo>
                    <a:pt x="160" y="142"/>
                  </a:lnTo>
                  <a:lnTo>
                    <a:pt x="138" y="134"/>
                  </a:lnTo>
                  <a:lnTo>
                    <a:pt x="122" y="128"/>
                  </a:lnTo>
                  <a:lnTo>
                    <a:pt x="98" y="112"/>
                  </a:lnTo>
                  <a:lnTo>
                    <a:pt x="82" y="98"/>
                  </a:lnTo>
                  <a:lnTo>
                    <a:pt x="74" y="86"/>
                  </a:lnTo>
                  <a:lnTo>
                    <a:pt x="70" y="74"/>
                  </a:lnTo>
                  <a:lnTo>
                    <a:pt x="66" y="64"/>
                  </a:lnTo>
                  <a:lnTo>
                    <a:pt x="58" y="52"/>
                  </a:lnTo>
                  <a:lnTo>
                    <a:pt x="48" y="38"/>
                  </a:lnTo>
                  <a:lnTo>
                    <a:pt x="36" y="24"/>
                  </a:lnTo>
                  <a:lnTo>
                    <a:pt x="26" y="12"/>
                  </a:lnTo>
                  <a:lnTo>
                    <a:pt x="18" y="4"/>
                  </a:lnTo>
                  <a:lnTo>
                    <a:pt x="16" y="0"/>
                  </a:lnTo>
                  <a:lnTo>
                    <a:pt x="14" y="4"/>
                  </a:lnTo>
                  <a:lnTo>
                    <a:pt x="8" y="16"/>
                  </a:lnTo>
                  <a:lnTo>
                    <a:pt x="4" y="34"/>
                  </a:lnTo>
                  <a:lnTo>
                    <a:pt x="0" y="52"/>
                  </a:lnTo>
                  <a:lnTo>
                    <a:pt x="0" y="72"/>
                  </a:lnTo>
                  <a:lnTo>
                    <a:pt x="6" y="92"/>
                  </a:lnTo>
                  <a:lnTo>
                    <a:pt x="14" y="112"/>
                  </a:lnTo>
                  <a:lnTo>
                    <a:pt x="28" y="130"/>
                  </a:lnTo>
                  <a:lnTo>
                    <a:pt x="46" y="148"/>
                  </a:lnTo>
                  <a:lnTo>
                    <a:pt x="72" y="160"/>
                  </a:lnTo>
                  <a:lnTo>
                    <a:pt x="96" y="170"/>
                  </a:lnTo>
                  <a:lnTo>
                    <a:pt x="122" y="180"/>
                  </a:lnTo>
                  <a:lnTo>
                    <a:pt x="150" y="192"/>
                  </a:lnTo>
                  <a:lnTo>
                    <a:pt x="178" y="204"/>
                  </a:lnTo>
                  <a:lnTo>
                    <a:pt x="204" y="212"/>
                  </a:lnTo>
                  <a:lnTo>
                    <a:pt x="226" y="218"/>
                  </a:lnTo>
                  <a:lnTo>
                    <a:pt x="242" y="218"/>
                  </a:lnTo>
                  <a:lnTo>
                    <a:pt x="260" y="218"/>
                  </a:lnTo>
                  <a:lnTo>
                    <a:pt x="278" y="220"/>
                  </a:lnTo>
                  <a:lnTo>
                    <a:pt x="296" y="222"/>
                  </a:lnTo>
                  <a:lnTo>
                    <a:pt x="308" y="224"/>
                  </a:lnTo>
                  <a:lnTo>
                    <a:pt x="314" y="226"/>
                  </a:lnTo>
                  <a:lnTo>
                    <a:pt x="310" y="194"/>
                  </a:lnTo>
                  <a:lnTo>
                    <a:pt x="268" y="17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5" name="Freeform 191"/>
            <p:cNvSpPr>
              <a:spLocks/>
            </p:cNvSpPr>
            <p:nvPr/>
          </p:nvSpPr>
          <p:spPr bwMode="auto">
            <a:xfrm>
              <a:off x="3842" y="2275"/>
              <a:ext cx="274" cy="100"/>
            </a:xfrm>
            <a:custGeom>
              <a:avLst/>
              <a:gdLst>
                <a:gd name="T0" fmla="*/ 274 w 274"/>
                <a:gd name="T1" fmla="*/ 90 h 100"/>
                <a:gd name="T2" fmla="*/ 270 w 274"/>
                <a:gd name="T3" fmla="*/ 92 h 100"/>
                <a:gd name="T4" fmla="*/ 256 w 274"/>
                <a:gd name="T5" fmla="*/ 94 h 100"/>
                <a:gd name="T6" fmla="*/ 234 w 274"/>
                <a:gd name="T7" fmla="*/ 98 h 100"/>
                <a:gd name="T8" fmla="*/ 208 w 274"/>
                <a:gd name="T9" fmla="*/ 100 h 100"/>
                <a:gd name="T10" fmla="*/ 180 w 274"/>
                <a:gd name="T11" fmla="*/ 100 h 100"/>
                <a:gd name="T12" fmla="*/ 152 w 274"/>
                <a:gd name="T13" fmla="*/ 94 h 100"/>
                <a:gd name="T14" fmla="*/ 112 w 274"/>
                <a:gd name="T15" fmla="*/ 82 h 100"/>
                <a:gd name="T16" fmla="*/ 78 w 274"/>
                <a:gd name="T17" fmla="*/ 72 h 100"/>
                <a:gd name="T18" fmla="*/ 52 w 274"/>
                <a:gd name="T19" fmla="*/ 60 h 100"/>
                <a:gd name="T20" fmla="*/ 34 w 274"/>
                <a:gd name="T21" fmla="*/ 50 h 100"/>
                <a:gd name="T22" fmla="*/ 24 w 274"/>
                <a:gd name="T23" fmla="*/ 38 h 100"/>
                <a:gd name="T24" fmla="*/ 14 w 274"/>
                <a:gd name="T25" fmla="*/ 26 h 100"/>
                <a:gd name="T26" fmla="*/ 6 w 274"/>
                <a:gd name="T27" fmla="*/ 14 h 100"/>
                <a:gd name="T28" fmla="*/ 2 w 274"/>
                <a:gd name="T29" fmla="*/ 4 h 100"/>
                <a:gd name="T30" fmla="*/ 0 w 274"/>
                <a:gd name="T31" fmla="*/ 0 h 100"/>
                <a:gd name="T32" fmla="*/ 4 w 274"/>
                <a:gd name="T33" fmla="*/ 2 h 100"/>
                <a:gd name="T34" fmla="*/ 16 w 274"/>
                <a:gd name="T35" fmla="*/ 8 h 100"/>
                <a:gd name="T36" fmla="*/ 34 w 274"/>
                <a:gd name="T37" fmla="*/ 18 h 100"/>
                <a:gd name="T38" fmla="*/ 56 w 274"/>
                <a:gd name="T39" fmla="*/ 28 h 100"/>
                <a:gd name="T40" fmla="*/ 80 w 274"/>
                <a:gd name="T41" fmla="*/ 38 h 100"/>
                <a:gd name="T42" fmla="*/ 102 w 274"/>
                <a:gd name="T43" fmla="*/ 48 h 100"/>
                <a:gd name="T44" fmla="*/ 120 w 274"/>
                <a:gd name="T45" fmla="*/ 56 h 100"/>
                <a:gd name="T46" fmla="*/ 136 w 274"/>
                <a:gd name="T47" fmla="*/ 62 h 100"/>
                <a:gd name="T48" fmla="*/ 154 w 274"/>
                <a:gd name="T49" fmla="*/ 66 h 100"/>
                <a:gd name="T50" fmla="*/ 176 w 274"/>
                <a:gd name="T51" fmla="*/ 72 h 100"/>
                <a:gd name="T52" fmla="*/ 198 w 274"/>
                <a:gd name="T53" fmla="*/ 78 h 100"/>
                <a:gd name="T54" fmla="*/ 216 w 274"/>
                <a:gd name="T55" fmla="*/ 80 h 100"/>
                <a:gd name="T56" fmla="*/ 230 w 274"/>
                <a:gd name="T57" fmla="*/ 82 h 100"/>
                <a:gd name="T58" fmla="*/ 242 w 274"/>
                <a:gd name="T59" fmla="*/ 82 h 100"/>
                <a:gd name="T60" fmla="*/ 258 w 274"/>
                <a:gd name="T61" fmla="*/ 86 h 100"/>
                <a:gd name="T62" fmla="*/ 270 w 274"/>
                <a:gd name="T63" fmla="*/ 88 h 100"/>
                <a:gd name="T64" fmla="*/ 274 w 274"/>
                <a:gd name="T65" fmla="*/ 9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4" h="100">
                  <a:moveTo>
                    <a:pt x="274" y="90"/>
                  </a:moveTo>
                  <a:lnTo>
                    <a:pt x="270" y="92"/>
                  </a:lnTo>
                  <a:lnTo>
                    <a:pt x="256" y="94"/>
                  </a:lnTo>
                  <a:lnTo>
                    <a:pt x="234" y="98"/>
                  </a:lnTo>
                  <a:lnTo>
                    <a:pt x="208" y="100"/>
                  </a:lnTo>
                  <a:lnTo>
                    <a:pt x="180" y="100"/>
                  </a:lnTo>
                  <a:lnTo>
                    <a:pt x="152" y="94"/>
                  </a:lnTo>
                  <a:lnTo>
                    <a:pt x="112" y="82"/>
                  </a:lnTo>
                  <a:lnTo>
                    <a:pt x="78" y="72"/>
                  </a:lnTo>
                  <a:lnTo>
                    <a:pt x="52" y="60"/>
                  </a:lnTo>
                  <a:lnTo>
                    <a:pt x="34" y="50"/>
                  </a:lnTo>
                  <a:lnTo>
                    <a:pt x="24" y="38"/>
                  </a:lnTo>
                  <a:lnTo>
                    <a:pt x="14" y="26"/>
                  </a:lnTo>
                  <a:lnTo>
                    <a:pt x="6" y="14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2"/>
                  </a:lnTo>
                  <a:lnTo>
                    <a:pt x="16" y="8"/>
                  </a:lnTo>
                  <a:lnTo>
                    <a:pt x="34" y="18"/>
                  </a:lnTo>
                  <a:lnTo>
                    <a:pt x="56" y="28"/>
                  </a:lnTo>
                  <a:lnTo>
                    <a:pt x="80" y="38"/>
                  </a:lnTo>
                  <a:lnTo>
                    <a:pt x="102" y="48"/>
                  </a:lnTo>
                  <a:lnTo>
                    <a:pt x="120" y="56"/>
                  </a:lnTo>
                  <a:lnTo>
                    <a:pt x="136" y="62"/>
                  </a:lnTo>
                  <a:lnTo>
                    <a:pt x="154" y="66"/>
                  </a:lnTo>
                  <a:lnTo>
                    <a:pt x="176" y="72"/>
                  </a:lnTo>
                  <a:lnTo>
                    <a:pt x="198" y="78"/>
                  </a:lnTo>
                  <a:lnTo>
                    <a:pt x="216" y="80"/>
                  </a:lnTo>
                  <a:lnTo>
                    <a:pt x="230" y="82"/>
                  </a:lnTo>
                  <a:lnTo>
                    <a:pt x="242" y="82"/>
                  </a:lnTo>
                  <a:lnTo>
                    <a:pt x="258" y="86"/>
                  </a:lnTo>
                  <a:lnTo>
                    <a:pt x="270" y="88"/>
                  </a:lnTo>
                  <a:lnTo>
                    <a:pt x="274" y="9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6" name="Freeform 192"/>
            <p:cNvSpPr>
              <a:spLocks/>
            </p:cNvSpPr>
            <p:nvPr/>
          </p:nvSpPr>
          <p:spPr bwMode="auto">
            <a:xfrm>
              <a:off x="3928" y="1969"/>
              <a:ext cx="32" cy="72"/>
            </a:xfrm>
            <a:custGeom>
              <a:avLst/>
              <a:gdLst>
                <a:gd name="T0" fmla="*/ 24 w 32"/>
                <a:gd name="T1" fmla="*/ 72 h 72"/>
                <a:gd name="T2" fmla="*/ 32 w 32"/>
                <a:gd name="T3" fmla="*/ 36 h 72"/>
                <a:gd name="T4" fmla="*/ 10 w 32"/>
                <a:gd name="T5" fmla="*/ 0 h 72"/>
                <a:gd name="T6" fmla="*/ 8 w 32"/>
                <a:gd name="T7" fmla="*/ 4 h 72"/>
                <a:gd name="T8" fmla="*/ 4 w 32"/>
                <a:gd name="T9" fmla="*/ 16 h 72"/>
                <a:gd name="T10" fmla="*/ 0 w 32"/>
                <a:gd name="T11" fmla="*/ 32 h 72"/>
                <a:gd name="T12" fmla="*/ 0 w 32"/>
                <a:gd name="T13" fmla="*/ 44 h 72"/>
                <a:gd name="T14" fmla="*/ 4 w 32"/>
                <a:gd name="T15" fmla="*/ 52 h 72"/>
                <a:gd name="T16" fmla="*/ 8 w 32"/>
                <a:gd name="T17" fmla="*/ 56 h 72"/>
                <a:gd name="T18" fmla="*/ 12 w 32"/>
                <a:gd name="T19" fmla="*/ 62 h 72"/>
                <a:gd name="T20" fmla="*/ 16 w 32"/>
                <a:gd name="T21" fmla="*/ 66 h 72"/>
                <a:gd name="T22" fmla="*/ 20 w 32"/>
                <a:gd name="T23" fmla="*/ 68 h 72"/>
                <a:gd name="T24" fmla="*/ 24 w 32"/>
                <a:gd name="T25" fmla="*/ 70 h 72"/>
                <a:gd name="T26" fmla="*/ 24 w 32"/>
                <a:gd name="T27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72">
                  <a:moveTo>
                    <a:pt x="24" y="72"/>
                  </a:moveTo>
                  <a:lnTo>
                    <a:pt x="32" y="36"/>
                  </a:lnTo>
                  <a:lnTo>
                    <a:pt x="10" y="0"/>
                  </a:lnTo>
                  <a:lnTo>
                    <a:pt x="8" y="4"/>
                  </a:lnTo>
                  <a:lnTo>
                    <a:pt x="4" y="16"/>
                  </a:lnTo>
                  <a:lnTo>
                    <a:pt x="0" y="32"/>
                  </a:lnTo>
                  <a:lnTo>
                    <a:pt x="0" y="44"/>
                  </a:lnTo>
                  <a:lnTo>
                    <a:pt x="4" y="52"/>
                  </a:lnTo>
                  <a:lnTo>
                    <a:pt x="8" y="56"/>
                  </a:lnTo>
                  <a:lnTo>
                    <a:pt x="12" y="62"/>
                  </a:lnTo>
                  <a:lnTo>
                    <a:pt x="16" y="66"/>
                  </a:lnTo>
                  <a:lnTo>
                    <a:pt x="20" y="68"/>
                  </a:lnTo>
                  <a:lnTo>
                    <a:pt x="24" y="70"/>
                  </a:lnTo>
                  <a:lnTo>
                    <a:pt x="24" y="7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7" name="Freeform 193"/>
            <p:cNvSpPr>
              <a:spLocks/>
            </p:cNvSpPr>
            <p:nvPr/>
          </p:nvSpPr>
          <p:spPr bwMode="auto">
            <a:xfrm>
              <a:off x="4020" y="1889"/>
              <a:ext cx="250" cy="300"/>
            </a:xfrm>
            <a:custGeom>
              <a:avLst/>
              <a:gdLst>
                <a:gd name="T0" fmla="*/ 0 w 250"/>
                <a:gd name="T1" fmla="*/ 48 h 300"/>
                <a:gd name="T2" fmla="*/ 6 w 250"/>
                <a:gd name="T3" fmla="*/ 8 h 300"/>
                <a:gd name="T4" fmla="*/ 36 w 250"/>
                <a:gd name="T5" fmla="*/ 0 h 300"/>
                <a:gd name="T6" fmla="*/ 40 w 250"/>
                <a:gd name="T7" fmla="*/ 2 h 300"/>
                <a:gd name="T8" fmla="*/ 52 w 250"/>
                <a:gd name="T9" fmla="*/ 14 h 300"/>
                <a:gd name="T10" fmla="*/ 66 w 250"/>
                <a:gd name="T11" fmla="*/ 30 h 300"/>
                <a:gd name="T12" fmla="*/ 86 w 250"/>
                <a:gd name="T13" fmla="*/ 52 h 300"/>
                <a:gd name="T14" fmla="*/ 108 w 250"/>
                <a:gd name="T15" fmla="*/ 78 h 300"/>
                <a:gd name="T16" fmla="*/ 128 w 250"/>
                <a:gd name="T17" fmla="*/ 110 h 300"/>
                <a:gd name="T18" fmla="*/ 150 w 250"/>
                <a:gd name="T19" fmla="*/ 142 h 300"/>
                <a:gd name="T20" fmla="*/ 172 w 250"/>
                <a:gd name="T21" fmla="*/ 176 h 300"/>
                <a:gd name="T22" fmla="*/ 190 w 250"/>
                <a:gd name="T23" fmla="*/ 206 h 300"/>
                <a:gd name="T24" fmla="*/ 208 w 250"/>
                <a:gd name="T25" fmla="*/ 234 h 300"/>
                <a:gd name="T26" fmla="*/ 222 w 250"/>
                <a:gd name="T27" fmla="*/ 254 h 300"/>
                <a:gd name="T28" fmla="*/ 232 w 250"/>
                <a:gd name="T29" fmla="*/ 266 h 300"/>
                <a:gd name="T30" fmla="*/ 240 w 250"/>
                <a:gd name="T31" fmla="*/ 272 h 300"/>
                <a:gd name="T32" fmla="*/ 244 w 250"/>
                <a:gd name="T33" fmla="*/ 278 h 300"/>
                <a:gd name="T34" fmla="*/ 248 w 250"/>
                <a:gd name="T35" fmla="*/ 284 h 300"/>
                <a:gd name="T36" fmla="*/ 250 w 250"/>
                <a:gd name="T37" fmla="*/ 288 h 300"/>
                <a:gd name="T38" fmla="*/ 250 w 250"/>
                <a:gd name="T39" fmla="*/ 290 h 300"/>
                <a:gd name="T40" fmla="*/ 250 w 250"/>
                <a:gd name="T41" fmla="*/ 290 h 300"/>
                <a:gd name="T42" fmla="*/ 196 w 250"/>
                <a:gd name="T43" fmla="*/ 300 h 300"/>
                <a:gd name="T44" fmla="*/ 194 w 250"/>
                <a:gd name="T45" fmla="*/ 298 h 300"/>
                <a:gd name="T46" fmla="*/ 188 w 250"/>
                <a:gd name="T47" fmla="*/ 286 h 300"/>
                <a:gd name="T48" fmla="*/ 178 w 250"/>
                <a:gd name="T49" fmla="*/ 270 h 300"/>
                <a:gd name="T50" fmla="*/ 164 w 250"/>
                <a:gd name="T51" fmla="*/ 252 h 300"/>
                <a:gd name="T52" fmla="*/ 150 w 250"/>
                <a:gd name="T53" fmla="*/ 230 h 300"/>
                <a:gd name="T54" fmla="*/ 136 w 250"/>
                <a:gd name="T55" fmla="*/ 208 h 300"/>
                <a:gd name="T56" fmla="*/ 124 w 250"/>
                <a:gd name="T57" fmla="*/ 188 h 300"/>
                <a:gd name="T58" fmla="*/ 114 w 250"/>
                <a:gd name="T59" fmla="*/ 172 h 300"/>
                <a:gd name="T60" fmla="*/ 92 w 250"/>
                <a:gd name="T61" fmla="*/ 134 h 300"/>
                <a:gd name="T62" fmla="*/ 72 w 250"/>
                <a:gd name="T63" fmla="*/ 104 h 300"/>
                <a:gd name="T64" fmla="*/ 52 w 250"/>
                <a:gd name="T65" fmla="*/ 80 h 300"/>
                <a:gd name="T66" fmla="*/ 36 w 250"/>
                <a:gd name="T67" fmla="*/ 66 h 300"/>
                <a:gd name="T68" fmla="*/ 18 w 250"/>
                <a:gd name="T69" fmla="*/ 56 h 300"/>
                <a:gd name="T70" fmla="*/ 4 w 250"/>
                <a:gd name="T71" fmla="*/ 50 h 300"/>
                <a:gd name="T72" fmla="*/ 0 w 250"/>
                <a:gd name="T73" fmla="*/ 4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0" h="300">
                  <a:moveTo>
                    <a:pt x="0" y="48"/>
                  </a:moveTo>
                  <a:lnTo>
                    <a:pt x="6" y="8"/>
                  </a:lnTo>
                  <a:lnTo>
                    <a:pt x="36" y="0"/>
                  </a:lnTo>
                  <a:lnTo>
                    <a:pt x="40" y="2"/>
                  </a:lnTo>
                  <a:lnTo>
                    <a:pt x="52" y="14"/>
                  </a:lnTo>
                  <a:lnTo>
                    <a:pt x="66" y="30"/>
                  </a:lnTo>
                  <a:lnTo>
                    <a:pt x="86" y="52"/>
                  </a:lnTo>
                  <a:lnTo>
                    <a:pt x="108" y="78"/>
                  </a:lnTo>
                  <a:lnTo>
                    <a:pt x="128" y="110"/>
                  </a:lnTo>
                  <a:lnTo>
                    <a:pt x="150" y="142"/>
                  </a:lnTo>
                  <a:lnTo>
                    <a:pt x="172" y="176"/>
                  </a:lnTo>
                  <a:lnTo>
                    <a:pt x="190" y="206"/>
                  </a:lnTo>
                  <a:lnTo>
                    <a:pt x="208" y="234"/>
                  </a:lnTo>
                  <a:lnTo>
                    <a:pt x="222" y="254"/>
                  </a:lnTo>
                  <a:lnTo>
                    <a:pt x="232" y="266"/>
                  </a:lnTo>
                  <a:lnTo>
                    <a:pt x="240" y="272"/>
                  </a:lnTo>
                  <a:lnTo>
                    <a:pt x="244" y="278"/>
                  </a:lnTo>
                  <a:lnTo>
                    <a:pt x="248" y="284"/>
                  </a:lnTo>
                  <a:lnTo>
                    <a:pt x="250" y="288"/>
                  </a:lnTo>
                  <a:lnTo>
                    <a:pt x="250" y="290"/>
                  </a:lnTo>
                  <a:lnTo>
                    <a:pt x="250" y="290"/>
                  </a:lnTo>
                  <a:lnTo>
                    <a:pt x="196" y="300"/>
                  </a:lnTo>
                  <a:lnTo>
                    <a:pt x="194" y="298"/>
                  </a:lnTo>
                  <a:lnTo>
                    <a:pt x="188" y="286"/>
                  </a:lnTo>
                  <a:lnTo>
                    <a:pt x="178" y="270"/>
                  </a:lnTo>
                  <a:lnTo>
                    <a:pt x="164" y="252"/>
                  </a:lnTo>
                  <a:lnTo>
                    <a:pt x="150" y="230"/>
                  </a:lnTo>
                  <a:lnTo>
                    <a:pt x="136" y="208"/>
                  </a:lnTo>
                  <a:lnTo>
                    <a:pt x="124" y="188"/>
                  </a:lnTo>
                  <a:lnTo>
                    <a:pt x="114" y="172"/>
                  </a:lnTo>
                  <a:lnTo>
                    <a:pt x="92" y="134"/>
                  </a:lnTo>
                  <a:lnTo>
                    <a:pt x="72" y="104"/>
                  </a:lnTo>
                  <a:lnTo>
                    <a:pt x="52" y="80"/>
                  </a:lnTo>
                  <a:lnTo>
                    <a:pt x="36" y="66"/>
                  </a:lnTo>
                  <a:lnTo>
                    <a:pt x="18" y="56"/>
                  </a:lnTo>
                  <a:lnTo>
                    <a:pt x="4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8" name="Freeform 194"/>
            <p:cNvSpPr>
              <a:spLocks/>
            </p:cNvSpPr>
            <p:nvPr/>
          </p:nvSpPr>
          <p:spPr bwMode="auto">
            <a:xfrm>
              <a:off x="4062" y="1993"/>
              <a:ext cx="142" cy="204"/>
            </a:xfrm>
            <a:custGeom>
              <a:avLst/>
              <a:gdLst>
                <a:gd name="T0" fmla="*/ 4 w 142"/>
                <a:gd name="T1" fmla="*/ 0 h 204"/>
                <a:gd name="T2" fmla="*/ 4 w 142"/>
                <a:gd name="T3" fmla="*/ 4 h 204"/>
                <a:gd name="T4" fmla="*/ 0 w 142"/>
                <a:gd name="T5" fmla="*/ 16 h 204"/>
                <a:gd name="T6" fmla="*/ 0 w 142"/>
                <a:gd name="T7" fmla="*/ 30 h 204"/>
                <a:gd name="T8" fmla="*/ 4 w 142"/>
                <a:gd name="T9" fmla="*/ 48 h 204"/>
                <a:gd name="T10" fmla="*/ 10 w 142"/>
                <a:gd name="T11" fmla="*/ 60 h 204"/>
                <a:gd name="T12" fmla="*/ 24 w 142"/>
                <a:gd name="T13" fmla="*/ 80 h 204"/>
                <a:gd name="T14" fmla="*/ 38 w 142"/>
                <a:gd name="T15" fmla="*/ 102 h 204"/>
                <a:gd name="T16" fmla="*/ 54 w 142"/>
                <a:gd name="T17" fmla="*/ 124 h 204"/>
                <a:gd name="T18" fmla="*/ 70 w 142"/>
                <a:gd name="T19" fmla="*/ 146 h 204"/>
                <a:gd name="T20" fmla="*/ 84 w 142"/>
                <a:gd name="T21" fmla="*/ 162 h 204"/>
                <a:gd name="T22" fmla="*/ 94 w 142"/>
                <a:gd name="T23" fmla="*/ 174 h 204"/>
                <a:gd name="T24" fmla="*/ 102 w 142"/>
                <a:gd name="T25" fmla="*/ 182 h 204"/>
                <a:gd name="T26" fmla="*/ 106 w 142"/>
                <a:gd name="T27" fmla="*/ 188 h 204"/>
                <a:gd name="T28" fmla="*/ 110 w 142"/>
                <a:gd name="T29" fmla="*/ 196 h 204"/>
                <a:gd name="T30" fmla="*/ 110 w 142"/>
                <a:gd name="T31" fmla="*/ 200 h 204"/>
                <a:gd name="T32" fmla="*/ 110 w 142"/>
                <a:gd name="T33" fmla="*/ 202 h 204"/>
                <a:gd name="T34" fmla="*/ 110 w 142"/>
                <a:gd name="T35" fmla="*/ 204 h 204"/>
                <a:gd name="T36" fmla="*/ 142 w 142"/>
                <a:gd name="T37" fmla="*/ 196 h 204"/>
                <a:gd name="T38" fmla="*/ 4 w 142"/>
                <a:gd name="T3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2" h="204">
                  <a:moveTo>
                    <a:pt x="4" y="0"/>
                  </a:moveTo>
                  <a:lnTo>
                    <a:pt x="4" y="4"/>
                  </a:lnTo>
                  <a:lnTo>
                    <a:pt x="0" y="16"/>
                  </a:lnTo>
                  <a:lnTo>
                    <a:pt x="0" y="30"/>
                  </a:lnTo>
                  <a:lnTo>
                    <a:pt x="4" y="48"/>
                  </a:lnTo>
                  <a:lnTo>
                    <a:pt x="10" y="60"/>
                  </a:lnTo>
                  <a:lnTo>
                    <a:pt x="24" y="80"/>
                  </a:lnTo>
                  <a:lnTo>
                    <a:pt x="38" y="102"/>
                  </a:lnTo>
                  <a:lnTo>
                    <a:pt x="54" y="124"/>
                  </a:lnTo>
                  <a:lnTo>
                    <a:pt x="70" y="146"/>
                  </a:lnTo>
                  <a:lnTo>
                    <a:pt x="84" y="162"/>
                  </a:lnTo>
                  <a:lnTo>
                    <a:pt x="94" y="174"/>
                  </a:lnTo>
                  <a:lnTo>
                    <a:pt x="102" y="182"/>
                  </a:lnTo>
                  <a:lnTo>
                    <a:pt x="106" y="188"/>
                  </a:lnTo>
                  <a:lnTo>
                    <a:pt x="110" y="196"/>
                  </a:lnTo>
                  <a:lnTo>
                    <a:pt x="110" y="200"/>
                  </a:lnTo>
                  <a:lnTo>
                    <a:pt x="110" y="202"/>
                  </a:lnTo>
                  <a:lnTo>
                    <a:pt x="110" y="204"/>
                  </a:lnTo>
                  <a:lnTo>
                    <a:pt x="142" y="19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899" name="Freeform 195"/>
            <p:cNvSpPr>
              <a:spLocks/>
            </p:cNvSpPr>
            <p:nvPr/>
          </p:nvSpPr>
          <p:spPr bwMode="auto">
            <a:xfrm>
              <a:off x="4130" y="2197"/>
              <a:ext cx="236" cy="194"/>
            </a:xfrm>
            <a:custGeom>
              <a:avLst/>
              <a:gdLst>
                <a:gd name="T0" fmla="*/ 206 w 236"/>
                <a:gd name="T1" fmla="*/ 26 h 194"/>
                <a:gd name="T2" fmla="*/ 200 w 236"/>
                <a:gd name="T3" fmla="*/ 26 h 194"/>
                <a:gd name="T4" fmla="*/ 190 w 236"/>
                <a:gd name="T5" fmla="*/ 20 h 194"/>
                <a:gd name="T6" fmla="*/ 174 w 236"/>
                <a:gd name="T7" fmla="*/ 14 h 194"/>
                <a:gd name="T8" fmla="*/ 156 w 236"/>
                <a:gd name="T9" fmla="*/ 8 h 194"/>
                <a:gd name="T10" fmla="*/ 138 w 236"/>
                <a:gd name="T11" fmla="*/ 2 h 194"/>
                <a:gd name="T12" fmla="*/ 122 w 236"/>
                <a:gd name="T13" fmla="*/ 0 h 194"/>
                <a:gd name="T14" fmla="*/ 108 w 236"/>
                <a:gd name="T15" fmla="*/ 2 h 194"/>
                <a:gd name="T16" fmla="*/ 92 w 236"/>
                <a:gd name="T17" fmla="*/ 10 h 194"/>
                <a:gd name="T18" fmla="*/ 70 w 236"/>
                <a:gd name="T19" fmla="*/ 24 h 194"/>
                <a:gd name="T20" fmla="*/ 48 w 236"/>
                <a:gd name="T21" fmla="*/ 40 h 194"/>
                <a:gd name="T22" fmla="*/ 28 w 236"/>
                <a:gd name="T23" fmla="*/ 60 h 194"/>
                <a:gd name="T24" fmla="*/ 14 w 236"/>
                <a:gd name="T25" fmla="*/ 82 h 194"/>
                <a:gd name="T26" fmla="*/ 4 w 236"/>
                <a:gd name="T27" fmla="*/ 108 h 194"/>
                <a:gd name="T28" fmla="*/ 0 w 236"/>
                <a:gd name="T29" fmla="*/ 128 h 194"/>
                <a:gd name="T30" fmla="*/ 2 w 236"/>
                <a:gd name="T31" fmla="*/ 146 h 194"/>
                <a:gd name="T32" fmla="*/ 4 w 236"/>
                <a:gd name="T33" fmla="*/ 158 h 194"/>
                <a:gd name="T34" fmla="*/ 8 w 236"/>
                <a:gd name="T35" fmla="*/ 168 h 194"/>
                <a:gd name="T36" fmla="*/ 16 w 236"/>
                <a:gd name="T37" fmla="*/ 176 h 194"/>
                <a:gd name="T38" fmla="*/ 24 w 236"/>
                <a:gd name="T39" fmla="*/ 184 h 194"/>
                <a:gd name="T40" fmla="*/ 30 w 236"/>
                <a:gd name="T41" fmla="*/ 192 h 194"/>
                <a:gd name="T42" fmla="*/ 32 w 236"/>
                <a:gd name="T43" fmla="*/ 194 h 194"/>
                <a:gd name="T44" fmla="*/ 68 w 236"/>
                <a:gd name="T45" fmla="*/ 124 h 194"/>
                <a:gd name="T46" fmla="*/ 70 w 236"/>
                <a:gd name="T47" fmla="*/ 120 h 194"/>
                <a:gd name="T48" fmla="*/ 78 w 236"/>
                <a:gd name="T49" fmla="*/ 110 h 194"/>
                <a:gd name="T50" fmla="*/ 90 w 236"/>
                <a:gd name="T51" fmla="*/ 98 h 194"/>
                <a:gd name="T52" fmla="*/ 106 w 236"/>
                <a:gd name="T53" fmla="*/ 84 h 194"/>
                <a:gd name="T54" fmla="*/ 122 w 236"/>
                <a:gd name="T55" fmla="*/ 72 h 194"/>
                <a:gd name="T56" fmla="*/ 136 w 236"/>
                <a:gd name="T57" fmla="*/ 62 h 194"/>
                <a:gd name="T58" fmla="*/ 150 w 236"/>
                <a:gd name="T59" fmla="*/ 58 h 194"/>
                <a:gd name="T60" fmla="*/ 174 w 236"/>
                <a:gd name="T61" fmla="*/ 56 h 194"/>
                <a:gd name="T62" fmla="*/ 198 w 236"/>
                <a:gd name="T63" fmla="*/ 54 h 194"/>
                <a:gd name="T64" fmla="*/ 220 w 236"/>
                <a:gd name="T65" fmla="*/ 52 h 194"/>
                <a:gd name="T66" fmla="*/ 234 w 236"/>
                <a:gd name="T67" fmla="*/ 52 h 194"/>
                <a:gd name="T68" fmla="*/ 236 w 236"/>
                <a:gd name="T69" fmla="*/ 54 h 194"/>
                <a:gd name="T70" fmla="*/ 236 w 236"/>
                <a:gd name="T71" fmla="*/ 52 h 194"/>
                <a:gd name="T72" fmla="*/ 236 w 236"/>
                <a:gd name="T73" fmla="*/ 50 h 194"/>
                <a:gd name="T74" fmla="*/ 232 w 236"/>
                <a:gd name="T75" fmla="*/ 48 h 194"/>
                <a:gd name="T76" fmla="*/ 230 w 236"/>
                <a:gd name="T77" fmla="*/ 44 h 194"/>
                <a:gd name="T78" fmla="*/ 224 w 236"/>
                <a:gd name="T79" fmla="*/ 42 h 194"/>
                <a:gd name="T80" fmla="*/ 220 w 236"/>
                <a:gd name="T81" fmla="*/ 38 h 194"/>
                <a:gd name="T82" fmla="*/ 216 w 236"/>
                <a:gd name="T83" fmla="*/ 34 h 194"/>
                <a:gd name="T84" fmla="*/ 212 w 236"/>
                <a:gd name="T85" fmla="*/ 32 h 194"/>
                <a:gd name="T86" fmla="*/ 208 w 236"/>
                <a:gd name="T87" fmla="*/ 30 h 194"/>
                <a:gd name="T88" fmla="*/ 206 w 236"/>
                <a:gd name="T89" fmla="*/ 28 h 194"/>
                <a:gd name="T90" fmla="*/ 206 w 236"/>
                <a:gd name="T91" fmla="*/ 2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6" h="194">
                  <a:moveTo>
                    <a:pt x="206" y="26"/>
                  </a:moveTo>
                  <a:lnTo>
                    <a:pt x="200" y="26"/>
                  </a:lnTo>
                  <a:lnTo>
                    <a:pt x="190" y="20"/>
                  </a:lnTo>
                  <a:lnTo>
                    <a:pt x="174" y="14"/>
                  </a:lnTo>
                  <a:lnTo>
                    <a:pt x="156" y="8"/>
                  </a:lnTo>
                  <a:lnTo>
                    <a:pt x="138" y="2"/>
                  </a:lnTo>
                  <a:lnTo>
                    <a:pt x="122" y="0"/>
                  </a:lnTo>
                  <a:lnTo>
                    <a:pt x="108" y="2"/>
                  </a:lnTo>
                  <a:lnTo>
                    <a:pt x="92" y="10"/>
                  </a:lnTo>
                  <a:lnTo>
                    <a:pt x="70" y="24"/>
                  </a:lnTo>
                  <a:lnTo>
                    <a:pt x="48" y="40"/>
                  </a:lnTo>
                  <a:lnTo>
                    <a:pt x="28" y="60"/>
                  </a:lnTo>
                  <a:lnTo>
                    <a:pt x="14" y="82"/>
                  </a:lnTo>
                  <a:lnTo>
                    <a:pt x="4" y="108"/>
                  </a:lnTo>
                  <a:lnTo>
                    <a:pt x="0" y="128"/>
                  </a:lnTo>
                  <a:lnTo>
                    <a:pt x="2" y="146"/>
                  </a:lnTo>
                  <a:lnTo>
                    <a:pt x="4" y="158"/>
                  </a:lnTo>
                  <a:lnTo>
                    <a:pt x="8" y="168"/>
                  </a:lnTo>
                  <a:lnTo>
                    <a:pt x="16" y="176"/>
                  </a:lnTo>
                  <a:lnTo>
                    <a:pt x="24" y="184"/>
                  </a:lnTo>
                  <a:lnTo>
                    <a:pt x="30" y="192"/>
                  </a:lnTo>
                  <a:lnTo>
                    <a:pt x="32" y="194"/>
                  </a:lnTo>
                  <a:lnTo>
                    <a:pt x="68" y="124"/>
                  </a:lnTo>
                  <a:lnTo>
                    <a:pt x="70" y="120"/>
                  </a:lnTo>
                  <a:lnTo>
                    <a:pt x="78" y="110"/>
                  </a:lnTo>
                  <a:lnTo>
                    <a:pt x="90" y="98"/>
                  </a:lnTo>
                  <a:lnTo>
                    <a:pt x="106" y="84"/>
                  </a:lnTo>
                  <a:lnTo>
                    <a:pt x="122" y="72"/>
                  </a:lnTo>
                  <a:lnTo>
                    <a:pt x="136" y="62"/>
                  </a:lnTo>
                  <a:lnTo>
                    <a:pt x="150" y="58"/>
                  </a:lnTo>
                  <a:lnTo>
                    <a:pt x="174" y="56"/>
                  </a:lnTo>
                  <a:lnTo>
                    <a:pt x="198" y="54"/>
                  </a:lnTo>
                  <a:lnTo>
                    <a:pt x="220" y="52"/>
                  </a:lnTo>
                  <a:lnTo>
                    <a:pt x="234" y="52"/>
                  </a:lnTo>
                  <a:lnTo>
                    <a:pt x="236" y="54"/>
                  </a:lnTo>
                  <a:lnTo>
                    <a:pt x="236" y="52"/>
                  </a:lnTo>
                  <a:lnTo>
                    <a:pt x="236" y="50"/>
                  </a:lnTo>
                  <a:lnTo>
                    <a:pt x="232" y="48"/>
                  </a:lnTo>
                  <a:lnTo>
                    <a:pt x="230" y="44"/>
                  </a:lnTo>
                  <a:lnTo>
                    <a:pt x="224" y="42"/>
                  </a:lnTo>
                  <a:lnTo>
                    <a:pt x="220" y="38"/>
                  </a:lnTo>
                  <a:lnTo>
                    <a:pt x="216" y="34"/>
                  </a:lnTo>
                  <a:lnTo>
                    <a:pt x="212" y="32"/>
                  </a:lnTo>
                  <a:lnTo>
                    <a:pt x="208" y="30"/>
                  </a:lnTo>
                  <a:lnTo>
                    <a:pt x="206" y="28"/>
                  </a:lnTo>
                  <a:lnTo>
                    <a:pt x="206" y="2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0" name="Freeform 196"/>
            <p:cNvSpPr>
              <a:spLocks/>
            </p:cNvSpPr>
            <p:nvPr/>
          </p:nvSpPr>
          <p:spPr bwMode="auto">
            <a:xfrm>
              <a:off x="4188" y="2261"/>
              <a:ext cx="224" cy="198"/>
            </a:xfrm>
            <a:custGeom>
              <a:avLst/>
              <a:gdLst>
                <a:gd name="T0" fmla="*/ 224 w 224"/>
                <a:gd name="T1" fmla="*/ 26 h 198"/>
                <a:gd name="T2" fmla="*/ 220 w 224"/>
                <a:gd name="T3" fmla="*/ 24 h 198"/>
                <a:gd name="T4" fmla="*/ 210 w 224"/>
                <a:gd name="T5" fmla="*/ 20 h 198"/>
                <a:gd name="T6" fmla="*/ 194 w 224"/>
                <a:gd name="T7" fmla="*/ 12 h 198"/>
                <a:gd name="T8" fmla="*/ 174 w 224"/>
                <a:gd name="T9" fmla="*/ 6 h 198"/>
                <a:gd name="T10" fmla="*/ 154 w 224"/>
                <a:gd name="T11" fmla="*/ 2 h 198"/>
                <a:gd name="T12" fmla="*/ 132 w 224"/>
                <a:gd name="T13" fmla="*/ 0 h 198"/>
                <a:gd name="T14" fmla="*/ 104 w 224"/>
                <a:gd name="T15" fmla="*/ 8 h 198"/>
                <a:gd name="T16" fmla="*/ 78 w 224"/>
                <a:gd name="T17" fmla="*/ 24 h 198"/>
                <a:gd name="T18" fmla="*/ 54 w 224"/>
                <a:gd name="T19" fmla="*/ 44 h 198"/>
                <a:gd name="T20" fmla="*/ 34 w 224"/>
                <a:gd name="T21" fmla="*/ 66 h 198"/>
                <a:gd name="T22" fmla="*/ 18 w 224"/>
                <a:gd name="T23" fmla="*/ 86 h 198"/>
                <a:gd name="T24" fmla="*/ 8 w 224"/>
                <a:gd name="T25" fmla="*/ 106 h 198"/>
                <a:gd name="T26" fmla="*/ 2 w 224"/>
                <a:gd name="T27" fmla="*/ 124 h 198"/>
                <a:gd name="T28" fmla="*/ 0 w 224"/>
                <a:gd name="T29" fmla="*/ 140 h 198"/>
                <a:gd name="T30" fmla="*/ 0 w 224"/>
                <a:gd name="T31" fmla="*/ 148 h 198"/>
                <a:gd name="T32" fmla="*/ 2 w 224"/>
                <a:gd name="T33" fmla="*/ 156 h 198"/>
                <a:gd name="T34" fmla="*/ 4 w 224"/>
                <a:gd name="T35" fmla="*/ 162 h 198"/>
                <a:gd name="T36" fmla="*/ 4 w 224"/>
                <a:gd name="T37" fmla="*/ 166 h 198"/>
                <a:gd name="T38" fmla="*/ 6 w 224"/>
                <a:gd name="T39" fmla="*/ 170 h 198"/>
                <a:gd name="T40" fmla="*/ 6 w 224"/>
                <a:gd name="T41" fmla="*/ 170 h 198"/>
                <a:gd name="T42" fmla="*/ 36 w 224"/>
                <a:gd name="T43" fmla="*/ 198 h 198"/>
                <a:gd name="T44" fmla="*/ 34 w 224"/>
                <a:gd name="T45" fmla="*/ 194 h 198"/>
                <a:gd name="T46" fmla="*/ 34 w 224"/>
                <a:gd name="T47" fmla="*/ 182 h 198"/>
                <a:gd name="T48" fmla="*/ 32 w 224"/>
                <a:gd name="T49" fmla="*/ 168 h 198"/>
                <a:gd name="T50" fmla="*/ 34 w 224"/>
                <a:gd name="T51" fmla="*/ 152 h 198"/>
                <a:gd name="T52" fmla="*/ 38 w 224"/>
                <a:gd name="T53" fmla="*/ 136 h 198"/>
                <a:gd name="T54" fmla="*/ 44 w 224"/>
                <a:gd name="T55" fmla="*/ 126 h 198"/>
                <a:gd name="T56" fmla="*/ 62 w 224"/>
                <a:gd name="T57" fmla="*/ 112 h 198"/>
                <a:gd name="T58" fmla="*/ 84 w 224"/>
                <a:gd name="T59" fmla="*/ 96 h 198"/>
                <a:gd name="T60" fmla="*/ 106 w 224"/>
                <a:gd name="T61" fmla="*/ 82 h 198"/>
                <a:gd name="T62" fmla="*/ 124 w 224"/>
                <a:gd name="T63" fmla="*/ 72 h 198"/>
                <a:gd name="T64" fmla="*/ 148 w 224"/>
                <a:gd name="T65" fmla="*/ 64 h 198"/>
                <a:gd name="T66" fmla="*/ 176 w 224"/>
                <a:gd name="T67" fmla="*/ 54 h 198"/>
                <a:gd name="T68" fmla="*/ 200 w 224"/>
                <a:gd name="T69" fmla="*/ 50 h 198"/>
                <a:gd name="T70" fmla="*/ 208 w 224"/>
                <a:gd name="T71" fmla="*/ 48 h 198"/>
                <a:gd name="T72" fmla="*/ 212 w 224"/>
                <a:gd name="T73" fmla="*/ 46 h 198"/>
                <a:gd name="T74" fmla="*/ 218 w 224"/>
                <a:gd name="T75" fmla="*/ 42 h 198"/>
                <a:gd name="T76" fmla="*/ 220 w 224"/>
                <a:gd name="T77" fmla="*/ 38 h 198"/>
                <a:gd name="T78" fmla="*/ 222 w 224"/>
                <a:gd name="T79" fmla="*/ 34 h 198"/>
                <a:gd name="T80" fmla="*/ 224 w 224"/>
                <a:gd name="T81" fmla="*/ 30 h 198"/>
                <a:gd name="T82" fmla="*/ 224 w 224"/>
                <a:gd name="T83" fmla="*/ 28 h 198"/>
                <a:gd name="T84" fmla="*/ 224 w 224"/>
                <a:gd name="T85" fmla="*/ 2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4" h="198">
                  <a:moveTo>
                    <a:pt x="224" y="26"/>
                  </a:moveTo>
                  <a:lnTo>
                    <a:pt x="220" y="24"/>
                  </a:lnTo>
                  <a:lnTo>
                    <a:pt x="210" y="20"/>
                  </a:lnTo>
                  <a:lnTo>
                    <a:pt x="194" y="12"/>
                  </a:lnTo>
                  <a:lnTo>
                    <a:pt x="174" y="6"/>
                  </a:lnTo>
                  <a:lnTo>
                    <a:pt x="154" y="2"/>
                  </a:lnTo>
                  <a:lnTo>
                    <a:pt x="132" y="0"/>
                  </a:lnTo>
                  <a:lnTo>
                    <a:pt x="104" y="8"/>
                  </a:lnTo>
                  <a:lnTo>
                    <a:pt x="78" y="24"/>
                  </a:lnTo>
                  <a:lnTo>
                    <a:pt x="54" y="44"/>
                  </a:lnTo>
                  <a:lnTo>
                    <a:pt x="34" y="66"/>
                  </a:lnTo>
                  <a:lnTo>
                    <a:pt x="18" y="86"/>
                  </a:lnTo>
                  <a:lnTo>
                    <a:pt x="8" y="106"/>
                  </a:lnTo>
                  <a:lnTo>
                    <a:pt x="2" y="124"/>
                  </a:lnTo>
                  <a:lnTo>
                    <a:pt x="0" y="140"/>
                  </a:lnTo>
                  <a:lnTo>
                    <a:pt x="0" y="148"/>
                  </a:lnTo>
                  <a:lnTo>
                    <a:pt x="2" y="156"/>
                  </a:lnTo>
                  <a:lnTo>
                    <a:pt x="4" y="162"/>
                  </a:lnTo>
                  <a:lnTo>
                    <a:pt x="4" y="166"/>
                  </a:lnTo>
                  <a:lnTo>
                    <a:pt x="6" y="170"/>
                  </a:lnTo>
                  <a:lnTo>
                    <a:pt x="6" y="170"/>
                  </a:lnTo>
                  <a:lnTo>
                    <a:pt x="36" y="198"/>
                  </a:lnTo>
                  <a:lnTo>
                    <a:pt x="34" y="194"/>
                  </a:lnTo>
                  <a:lnTo>
                    <a:pt x="34" y="182"/>
                  </a:lnTo>
                  <a:lnTo>
                    <a:pt x="32" y="168"/>
                  </a:lnTo>
                  <a:lnTo>
                    <a:pt x="34" y="152"/>
                  </a:lnTo>
                  <a:lnTo>
                    <a:pt x="38" y="136"/>
                  </a:lnTo>
                  <a:lnTo>
                    <a:pt x="44" y="126"/>
                  </a:lnTo>
                  <a:lnTo>
                    <a:pt x="62" y="112"/>
                  </a:lnTo>
                  <a:lnTo>
                    <a:pt x="84" y="96"/>
                  </a:lnTo>
                  <a:lnTo>
                    <a:pt x="106" y="82"/>
                  </a:lnTo>
                  <a:lnTo>
                    <a:pt x="124" y="72"/>
                  </a:lnTo>
                  <a:lnTo>
                    <a:pt x="148" y="64"/>
                  </a:lnTo>
                  <a:lnTo>
                    <a:pt x="176" y="54"/>
                  </a:lnTo>
                  <a:lnTo>
                    <a:pt x="200" y="50"/>
                  </a:lnTo>
                  <a:lnTo>
                    <a:pt x="208" y="48"/>
                  </a:lnTo>
                  <a:lnTo>
                    <a:pt x="212" y="46"/>
                  </a:lnTo>
                  <a:lnTo>
                    <a:pt x="218" y="42"/>
                  </a:lnTo>
                  <a:lnTo>
                    <a:pt x="220" y="38"/>
                  </a:lnTo>
                  <a:lnTo>
                    <a:pt x="222" y="34"/>
                  </a:lnTo>
                  <a:lnTo>
                    <a:pt x="224" y="30"/>
                  </a:lnTo>
                  <a:lnTo>
                    <a:pt x="224" y="28"/>
                  </a:lnTo>
                  <a:lnTo>
                    <a:pt x="224" y="2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1" name="Freeform 197"/>
            <p:cNvSpPr>
              <a:spLocks/>
            </p:cNvSpPr>
            <p:nvPr/>
          </p:nvSpPr>
          <p:spPr bwMode="auto">
            <a:xfrm>
              <a:off x="4232" y="2323"/>
              <a:ext cx="290" cy="202"/>
            </a:xfrm>
            <a:custGeom>
              <a:avLst/>
              <a:gdLst>
                <a:gd name="T0" fmla="*/ 246 w 290"/>
                <a:gd name="T1" fmla="*/ 20 h 202"/>
                <a:gd name="T2" fmla="*/ 242 w 290"/>
                <a:gd name="T3" fmla="*/ 16 h 202"/>
                <a:gd name="T4" fmla="*/ 230 w 290"/>
                <a:gd name="T5" fmla="*/ 10 h 202"/>
                <a:gd name="T6" fmla="*/ 210 w 290"/>
                <a:gd name="T7" fmla="*/ 4 h 202"/>
                <a:gd name="T8" fmla="*/ 184 w 290"/>
                <a:gd name="T9" fmla="*/ 0 h 202"/>
                <a:gd name="T10" fmla="*/ 152 w 290"/>
                <a:gd name="T11" fmla="*/ 0 h 202"/>
                <a:gd name="T12" fmla="*/ 118 w 290"/>
                <a:gd name="T13" fmla="*/ 8 h 202"/>
                <a:gd name="T14" fmla="*/ 80 w 290"/>
                <a:gd name="T15" fmla="*/ 24 h 202"/>
                <a:gd name="T16" fmla="*/ 48 w 290"/>
                <a:gd name="T17" fmla="*/ 42 h 202"/>
                <a:gd name="T18" fmla="*/ 24 w 290"/>
                <a:gd name="T19" fmla="*/ 60 h 202"/>
                <a:gd name="T20" fmla="*/ 10 w 290"/>
                <a:gd name="T21" fmla="*/ 78 h 202"/>
                <a:gd name="T22" fmla="*/ 2 w 290"/>
                <a:gd name="T23" fmla="*/ 90 h 202"/>
                <a:gd name="T24" fmla="*/ 2 w 290"/>
                <a:gd name="T25" fmla="*/ 102 h 202"/>
                <a:gd name="T26" fmla="*/ 0 w 290"/>
                <a:gd name="T27" fmla="*/ 118 h 202"/>
                <a:gd name="T28" fmla="*/ 0 w 290"/>
                <a:gd name="T29" fmla="*/ 136 h 202"/>
                <a:gd name="T30" fmla="*/ 0 w 290"/>
                <a:gd name="T31" fmla="*/ 148 h 202"/>
                <a:gd name="T32" fmla="*/ 0 w 290"/>
                <a:gd name="T33" fmla="*/ 152 h 202"/>
                <a:gd name="T34" fmla="*/ 2 w 290"/>
                <a:gd name="T35" fmla="*/ 156 h 202"/>
                <a:gd name="T36" fmla="*/ 8 w 290"/>
                <a:gd name="T37" fmla="*/ 166 h 202"/>
                <a:gd name="T38" fmla="*/ 16 w 290"/>
                <a:gd name="T39" fmla="*/ 176 h 202"/>
                <a:gd name="T40" fmla="*/ 24 w 290"/>
                <a:gd name="T41" fmla="*/ 188 h 202"/>
                <a:gd name="T42" fmla="*/ 32 w 290"/>
                <a:gd name="T43" fmla="*/ 198 h 202"/>
                <a:gd name="T44" fmla="*/ 42 w 290"/>
                <a:gd name="T45" fmla="*/ 202 h 202"/>
                <a:gd name="T46" fmla="*/ 48 w 290"/>
                <a:gd name="T47" fmla="*/ 198 h 202"/>
                <a:gd name="T48" fmla="*/ 50 w 290"/>
                <a:gd name="T49" fmla="*/ 186 h 202"/>
                <a:gd name="T50" fmla="*/ 54 w 290"/>
                <a:gd name="T51" fmla="*/ 168 h 202"/>
                <a:gd name="T52" fmla="*/ 60 w 290"/>
                <a:gd name="T53" fmla="*/ 148 h 202"/>
                <a:gd name="T54" fmla="*/ 70 w 290"/>
                <a:gd name="T55" fmla="*/ 128 h 202"/>
                <a:gd name="T56" fmla="*/ 88 w 290"/>
                <a:gd name="T57" fmla="*/ 110 h 202"/>
                <a:gd name="T58" fmla="*/ 118 w 290"/>
                <a:gd name="T59" fmla="*/ 90 h 202"/>
                <a:gd name="T60" fmla="*/ 144 w 290"/>
                <a:gd name="T61" fmla="*/ 76 h 202"/>
                <a:gd name="T62" fmla="*/ 166 w 290"/>
                <a:gd name="T63" fmla="*/ 66 h 202"/>
                <a:gd name="T64" fmla="*/ 192 w 290"/>
                <a:gd name="T65" fmla="*/ 62 h 202"/>
                <a:gd name="T66" fmla="*/ 220 w 290"/>
                <a:gd name="T67" fmla="*/ 60 h 202"/>
                <a:gd name="T68" fmla="*/ 248 w 290"/>
                <a:gd name="T69" fmla="*/ 60 h 202"/>
                <a:gd name="T70" fmla="*/ 272 w 290"/>
                <a:gd name="T71" fmla="*/ 60 h 202"/>
                <a:gd name="T72" fmla="*/ 288 w 290"/>
                <a:gd name="T73" fmla="*/ 62 h 202"/>
                <a:gd name="T74" fmla="*/ 290 w 290"/>
                <a:gd name="T75" fmla="*/ 62 h 202"/>
                <a:gd name="T76" fmla="*/ 286 w 290"/>
                <a:gd name="T77" fmla="*/ 56 h 202"/>
                <a:gd name="T78" fmla="*/ 276 w 290"/>
                <a:gd name="T79" fmla="*/ 48 h 202"/>
                <a:gd name="T80" fmla="*/ 266 w 290"/>
                <a:gd name="T81" fmla="*/ 38 h 202"/>
                <a:gd name="T82" fmla="*/ 256 w 290"/>
                <a:gd name="T83" fmla="*/ 28 h 202"/>
                <a:gd name="T84" fmla="*/ 250 w 290"/>
                <a:gd name="T85" fmla="*/ 22 h 202"/>
                <a:gd name="T86" fmla="*/ 246 w 290"/>
                <a:gd name="T87" fmla="*/ 2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0" h="202">
                  <a:moveTo>
                    <a:pt x="246" y="20"/>
                  </a:moveTo>
                  <a:lnTo>
                    <a:pt x="242" y="16"/>
                  </a:lnTo>
                  <a:lnTo>
                    <a:pt x="230" y="10"/>
                  </a:lnTo>
                  <a:lnTo>
                    <a:pt x="210" y="4"/>
                  </a:lnTo>
                  <a:lnTo>
                    <a:pt x="184" y="0"/>
                  </a:lnTo>
                  <a:lnTo>
                    <a:pt x="152" y="0"/>
                  </a:lnTo>
                  <a:lnTo>
                    <a:pt x="118" y="8"/>
                  </a:lnTo>
                  <a:lnTo>
                    <a:pt x="80" y="24"/>
                  </a:lnTo>
                  <a:lnTo>
                    <a:pt x="48" y="42"/>
                  </a:lnTo>
                  <a:lnTo>
                    <a:pt x="24" y="60"/>
                  </a:lnTo>
                  <a:lnTo>
                    <a:pt x="10" y="78"/>
                  </a:lnTo>
                  <a:lnTo>
                    <a:pt x="2" y="90"/>
                  </a:lnTo>
                  <a:lnTo>
                    <a:pt x="2" y="102"/>
                  </a:lnTo>
                  <a:lnTo>
                    <a:pt x="0" y="118"/>
                  </a:lnTo>
                  <a:lnTo>
                    <a:pt x="0" y="136"/>
                  </a:lnTo>
                  <a:lnTo>
                    <a:pt x="0" y="148"/>
                  </a:lnTo>
                  <a:lnTo>
                    <a:pt x="0" y="152"/>
                  </a:lnTo>
                  <a:lnTo>
                    <a:pt x="2" y="156"/>
                  </a:lnTo>
                  <a:lnTo>
                    <a:pt x="8" y="166"/>
                  </a:lnTo>
                  <a:lnTo>
                    <a:pt x="16" y="176"/>
                  </a:lnTo>
                  <a:lnTo>
                    <a:pt x="24" y="188"/>
                  </a:lnTo>
                  <a:lnTo>
                    <a:pt x="32" y="198"/>
                  </a:lnTo>
                  <a:lnTo>
                    <a:pt x="42" y="202"/>
                  </a:lnTo>
                  <a:lnTo>
                    <a:pt x="48" y="198"/>
                  </a:lnTo>
                  <a:lnTo>
                    <a:pt x="50" y="186"/>
                  </a:lnTo>
                  <a:lnTo>
                    <a:pt x="54" y="168"/>
                  </a:lnTo>
                  <a:lnTo>
                    <a:pt x="60" y="148"/>
                  </a:lnTo>
                  <a:lnTo>
                    <a:pt x="70" y="128"/>
                  </a:lnTo>
                  <a:lnTo>
                    <a:pt x="88" y="110"/>
                  </a:lnTo>
                  <a:lnTo>
                    <a:pt x="118" y="90"/>
                  </a:lnTo>
                  <a:lnTo>
                    <a:pt x="144" y="76"/>
                  </a:lnTo>
                  <a:lnTo>
                    <a:pt x="166" y="66"/>
                  </a:lnTo>
                  <a:lnTo>
                    <a:pt x="192" y="62"/>
                  </a:lnTo>
                  <a:lnTo>
                    <a:pt x="220" y="60"/>
                  </a:lnTo>
                  <a:lnTo>
                    <a:pt x="248" y="60"/>
                  </a:lnTo>
                  <a:lnTo>
                    <a:pt x="272" y="60"/>
                  </a:lnTo>
                  <a:lnTo>
                    <a:pt x="288" y="62"/>
                  </a:lnTo>
                  <a:lnTo>
                    <a:pt x="290" y="62"/>
                  </a:lnTo>
                  <a:lnTo>
                    <a:pt x="286" y="56"/>
                  </a:lnTo>
                  <a:lnTo>
                    <a:pt x="276" y="48"/>
                  </a:lnTo>
                  <a:lnTo>
                    <a:pt x="266" y="38"/>
                  </a:lnTo>
                  <a:lnTo>
                    <a:pt x="256" y="28"/>
                  </a:lnTo>
                  <a:lnTo>
                    <a:pt x="250" y="22"/>
                  </a:lnTo>
                  <a:lnTo>
                    <a:pt x="246" y="2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2" name="Freeform 198"/>
            <p:cNvSpPr>
              <a:spLocks/>
            </p:cNvSpPr>
            <p:nvPr/>
          </p:nvSpPr>
          <p:spPr bwMode="auto">
            <a:xfrm>
              <a:off x="4292" y="2391"/>
              <a:ext cx="268" cy="182"/>
            </a:xfrm>
            <a:custGeom>
              <a:avLst/>
              <a:gdLst>
                <a:gd name="T0" fmla="*/ 268 w 268"/>
                <a:gd name="T1" fmla="*/ 42 h 182"/>
                <a:gd name="T2" fmla="*/ 268 w 268"/>
                <a:gd name="T3" fmla="*/ 40 h 182"/>
                <a:gd name="T4" fmla="*/ 262 w 268"/>
                <a:gd name="T5" fmla="*/ 34 h 182"/>
                <a:gd name="T6" fmla="*/ 254 w 268"/>
                <a:gd name="T7" fmla="*/ 24 h 182"/>
                <a:gd name="T8" fmla="*/ 240 w 268"/>
                <a:gd name="T9" fmla="*/ 14 h 182"/>
                <a:gd name="T10" fmla="*/ 226 w 268"/>
                <a:gd name="T11" fmla="*/ 6 h 182"/>
                <a:gd name="T12" fmla="*/ 206 w 268"/>
                <a:gd name="T13" fmla="*/ 0 h 182"/>
                <a:gd name="T14" fmla="*/ 186 w 268"/>
                <a:gd name="T15" fmla="*/ 2 h 182"/>
                <a:gd name="T16" fmla="*/ 152 w 268"/>
                <a:gd name="T17" fmla="*/ 8 h 182"/>
                <a:gd name="T18" fmla="*/ 120 w 268"/>
                <a:gd name="T19" fmla="*/ 14 h 182"/>
                <a:gd name="T20" fmla="*/ 90 w 268"/>
                <a:gd name="T21" fmla="*/ 22 h 182"/>
                <a:gd name="T22" fmla="*/ 64 w 268"/>
                <a:gd name="T23" fmla="*/ 32 h 182"/>
                <a:gd name="T24" fmla="*/ 48 w 268"/>
                <a:gd name="T25" fmla="*/ 46 h 182"/>
                <a:gd name="T26" fmla="*/ 34 w 268"/>
                <a:gd name="T27" fmla="*/ 64 h 182"/>
                <a:gd name="T28" fmla="*/ 22 w 268"/>
                <a:gd name="T29" fmla="*/ 84 h 182"/>
                <a:gd name="T30" fmla="*/ 10 w 268"/>
                <a:gd name="T31" fmla="*/ 106 h 182"/>
                <a:gd name="T32" fmla="*/ 4 w 268"/>
                <a:gd name="T33" fmla="*/ 126 h 182"/>
                <a:gd name="T34" fmla="*/ 0 w 268"/>
                <a:gd name="T35" fmla="*/ 146 h 182"/>
                <a:gd name="T36" fmla="*/ 6 w 268"/>
                <a:gd name="T37" fmla="*/ 164 h 182"/>
                <a:gd name="T38" fmla="*/ 18 w 268"/>
                <a:gd name="T39" fmla="*/ 178 h 182"/>
                <a:gd name="T40" fmla="*/ 32 w 268"/>
                <a:gd name="T41" fmla="*/ 182 h 182"/>
                <a:gd name="T42" fmla="*/ 46 w 268"/>
                <a:gd name="T43" fmla="*/ 178 h 182"/>
                <a:gd name="T44" fmla="*/ 60 w 268"/>
                <a:gd name="T45" fmla="*/ 162 h 182"/>
                <a:gd name="T46" fmla="*/ 78 w 268"/>
                <a:gd name="T47" fmla="*/ 138 h 182"/>
                <a:gd name="T48" fmla="*/ 98 w 268"/>
                <a:gd name="T49" fmla="*/ 112 h 182"/>
                <a:gd name="T50" fmla="*/ 120 w 268"/>
                <a:gd name="T51" fmla="*/ 90 h 182"/>
                <a:gd name="T52" fmla="*/ 144 w 268"/>
                <a:gd name="T53" fmla="*/ 74 h 182"/>
                <a:gd name="T54" fmla="*/ 170 w 268"/>
                <a:gd name="T55" fmla="*/ 62 h 182"/>
                <a:gd name="T56" fmla="*/ 194 w 268"/>
                <a:gd name="T57" fmla="*/ 54 h 182"/>
                <a:gd name="T58" fmla="*/ 214 w 268"/>
                <a:gd name="T59" fmla="*/ 52 h 182"/>
                <a:gd name="T60" fmla="*/ 228 w 268"/>
                <a:gd name="T61" fmla="*/ 50 h 182"/>
                <a:gd name="T62" fmla="*/ 242 w 268"/>
                <a:gd name="T63" fmla="*/ 46 h 182"/>
                <a:gd name="T64" fmla="*/ 254 w 268"/>
                <a:gd name="T65" fmla="*/ 42 h 182"/>
                <a:gd name="T66" fmla="*/ 264 w 268"/>
                <a:gd name="T67" fmla="*/ 40 h 182"/>
                <a:gd name="T68" fmla="*/ 268 w 268"/>
                <a:gd name="T69" fmla="*/ 4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8" h="182">
                  <a:moveTo>
                    <a:pt x="268" y="42"/>
                  </a:moveTo>
                  <a:lnTo>
                    <a:pt x="268" y="40"/>
                  </a:lnTo>
                  <a:lnTo>
                    <a:pt x="262" y="34"/>
                  </a:lnTo>
                  <a:lnTo>
                    <a:pt x="254" y="24"/>
                  </a:lnTo>
                  <a:lnTo>
                    <a:pt x="240" y="14"/>
                  </a:lnTo>
                  <a:lnTo>
                    <a:pt x="226" y="6"/>
                  </a:lnTo>
                  <a:lnTo>
                    <a:pt x="206" y="0"/>
                  </a:lnTo>
                  <a:lnTo>
                    <a:pt x="186" y="2"/>
                  </a:lnTo>
                  <a:lnTo>
                    <a:pt x="152" y="8"/>
                  </a:lnTo>
                  <a:lnTo>
                    <a:pt x="120" y="14"/>
                  </a:lnTo>
                  <a:lnTo>
                    <a:pt x="90" y="22"/>
                  </a:lnTo>
                  <a:lnTo>
                    <a:pt x="64" y="32"/>
                  </a:lnTo>
                  <a:lnTo>
                    <a:pt x="48" y="46"/>
                  </a:lnTo>
                  <a:lnTo>
                    <a:pt x="34" y="64"/>
                  </a:lnTo>
                  <a:lnTo>
                    <a:pt x="22" y="84"/>
                  </a:lnTo>
                  <a:lnTo>
                    <a:pt x="10" y="106"/>
                  </a:lnTo>
                  <a:lnTo>
                    <a:pt x="4" y="126"/>
                  </a:lnTo>
                  <a:lnTo>
                    <a:pt x="0" y="146"/>
                  </a:lnTo>
                  <a:lnTo>
                    <a:pt x="6" y="164"/>
                  </a:lnTo>
                  <a:lnTo>
                    <a:pt x="18" y="178"/>
                  </a:lnTo>
                  <a:lnTo>
                    <a:pt x="32" y="182"/>
                  </a:lnTo>
                  <a:lnTo>
                    <a:pt x="46" y="178"/>
                  </a:lnTo>
                  <a:lnTo>
                    <a:pt x="60" y="162"/>
                  </a:lnTo>
                  <a:lnTo>
                    <a:pt x="78" y="138"/>
                  </a:lnTo>
                  <a:lnTo>
                    <a:pt x="98" y="112"/>
                  </a:lnTo>
                  <a:lnTo>
                    <a:pt x="120" y="90"/>
                  </a:lnTo>
                  <a:lnTo>
                    <a:pt x="144" y="74"/>
                  </a:lnTo>
                  <a:lnTo>
                    <a:pt x="170" y="62"/>
                  </a:lnTo>
                  <a:lnTo>
                    <a:pt x="194" y="54"/>
                  </a:lnTo>
                  <a:lnTo>
                    <a:pt x="214" y="52"/>
                  </a:lnTo>
                  <a:lnTo>
                    <a:pt x="228" y="50"/>
                  </a:lnTo>
                  <a:lnTo>
                    <a:pt x="242" y="46"/>
                  </a:lnTo>
                  <a:lnTo>
                    <a:pt x="254" y="42"/>
                  </a:lnTo>
                  <a:lnTo>
                    <a:pt x="264" y="40"/>
                  </a:lnTo>
                  <a:lnTo>
                    <a:pt x="268" y="4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3" name="Freeform 199"/>
            <p:cNvSpPr>
              <a:spLocks/>
            </p:cNvSpPr>
            <p:nvPr/>
          </p:nvSpPr>
          <p:spPr bwMode="auto">
            <a:xfrm>
              <a:off x="4348" y="2443"/>
              <a:ext cx="294" cy="196"/>
            </a:xfrm>
            <a:custGeom>
              <a:avLst/>
              <a:gdLst>
                <a:gd name="T0" fmla="*/ 294 w 294"/>
                <a:gd name="T1" fmla="*/ 98 h 196"/>
                <a:gd name="T2" fmla="*/ 290 w 294"/>
                <a:gd name="T3" fmla="*/ 96 h 196"/>
                <a:gd name="T4" fmla="*/ 278 w 294"/>
                <a:gd name="T5" fmla="*/ 92 h 196"/>
                <a:gd name="T6" fmla="*/ 258 w 294"/>
                <a:gd name="T7" fmla="*/ 88 h 196"/>
                <a:gd name="T8" fmla="*/ 234 w 294"/>
                <a:gd name="T9" fmla="*/ 86 h 196"/>
                <a:gd name="T10" fmla="*/ 204 w 294"/>
                <a:gd name="T11" fmla="*/ 86 h 196"/>
                <a:gd name="T12" fmla="*/ 172 w 294"/>
                <a:gd name="T13" fmla="*/ 94 h 196"/>
                <a:gd name="T14" fmla="*/ 140 w 294"/>
                <a:gd name="T15" fmla="*/ 102 h 196"/>
                <a:gd name="T16" fmla="*/ 116 w 294"/>
                <a:gd name="T17" fmla="*/ 108 h 196"/>
                <a:gd name="T18" fmla="*/ 98 w 294"/>
                <a:gd name="T19" fmla="*/ 112 h 196"/>
                <a:gd name="T20" fmla="*/ 82 w 294"/>
                <a:gd name="T21" fmla="*/ 118 h 196"/>
                <a:gd name="T22" fmla="*/ 70 w 294"/>
                <a:gd name="T23" fmla="*/ 128 h 196"/>
                <a:gd name="T24" fmla="*/ 60 w 294"/>
                <a:gd name="T25" fmla="*/ 140 h 196"/>
                <a:gd name="T26" fmla="*/ 48 w 294"/>
                <a:gd name="T27" fmla="*/ 162 h 196"/>
                <a:gd name="T28" fmla="*/ 38 w 294"/>
                <a:gd name="T29" fmla="*/ 180 h 196"/>
                <a:gd name="T30" fmla="*/ 30 w 294"/>
                <a:gd name="T31" fmla="*/ 192 h 196"/>
                <a:gd name="T32" fmla="*/ 28 w 294"/>
                <a:gd name="T33" fmla="*/ 196 h 196"/>
                <a:gd name="T34" fmla="*/ 24 w 294"/>
                <a:gd name="T35" fmla="*/ 194 h 196"/>
                <a:gd name="T36" fmla="*/ 16 w 294"/>
                <a:gd name="T37" fmla="*/ 188 h 196"/>
                <a:gd name="T38" fmla="*/ 8 w 294"/>
                <a:gd name="T39" fmla="*/ 178 h 196"/>
                <a:gd name="T40" fmla="*/ 0 w 294"/>
                <a:gd name="T41" fmla="*/ 166 h 196"/>
                <a:gd name="T42" fmla="*/ 0 w 294"/>
                <a:gd name="T43" fmla="*/ 150 h 196"/>
                <a:gd name="T44" fmla="*/ 8 w 294"/>
                <a:gd name="T45" fmla="*/ 136 h 196"/>
                <a:gd name="T46" fmla="*/ 18 w 294"/>
                <a:gd name="T47" fmla="*/ 116 h 196"/>
                <a:gd name="T48" fmla="*/ 32 w 294"/>
                <a:gd name="T49" fmla="*/ 96 h 196"/>
                <a:gd name="T50" fmla="*/ 48 w 294"/>
                <a:gd name="T51" fmla="*/ 74 h 196"/>
                <a:gd name="T52" fmla="*/ 66 w 294"/>
                <a:gd name="T53" fmla="*/ 54 h 196"/>
                <a:gd name="T54" fmla="*/ 82 w 294"/>
                <a:gd name="T55" fmla="*/ 38 h 196"/>
                <a:gd name="T56" fmla="*/ 98 w 294"/>
                <a:gd name="T57" fmla="*/ 28 h 196"/>
                <a:gd name="T58" fmla="*/ 124 w 294"/>
                <a:gd name="T59" fmla="*/ 20 h 196"/>
                <a:gd name="T60" fmla="*/ 154 w 294"/>
                <a:gd name="T61" fmla="*/ 12 h 196"/>
                <a:gd name="T62" fmla="*/ 182 w 294"/>
                <a:gd name="T63" fmla="*/ 4 h 196"/>
                <a:gd name="T64" fmla="*/ 204 w 294"/>
                <a:gd name="T65" fmla="*/ 0 h 196"/>
                <a:gd name="T66" fmla="*/ 220 w 294"/>
                <a:gd name="T67" fmla="*/ 4 h 196"/>
                <a:gd name="T68" fmla="*/ 242 w 294"/>
                <a:gd name="T69" fmla="*/ 14 h 196"/>
                <a:gd name="T70" fmla="*/ 262 w 294"/>
                <a:gd name="T71" fmla="*/ 28 h 196"/>
                <a:gd name="T72" fmla="*/ 278 w 294"/>
                <a:gd name="T73" fmla="*/ 44 h 196"/>
                <a:gd name="T74" fmla="*/ 288 w 294"/>
                <a:gd name="T75" fmla="*/ 62 h 196"/>
                <a:gd name="T76" fmla="*/ 292 w 294"/>
                <a:gd name="T77" fmla="*/ 80 h 196"/>
                <a:gd name="T78" fmla="*/ 294 w 294"/>
                <a:gd name="T79" fmla="*/ 92 h 196"/>
                <a:gd name="T80" fmla="*/ 294 w 294"/>
                <a:gd name="T81" fmla="*/ 9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4" h="196">
                  <a:moveTo>
                    <a:pt x="294" y="98"/>
                  </a:moveTo>
                  <a:lnTo>
                    <a:pt x="290" y="96"/>
                  </a:lnTo>
                  <a:lnTo>
                    <a:pt x="278" y="92"/>
                  </a:lnTo>
                  <a:lnTo>
                    <a:pt x="258" y="88"/>
                  </a:lnTo>
                  <a:lnTo>
                    <a:pt x="234" y="86"/>
                  </a:lnTo>
                  <a:lnTo>
                    <a:pt x="204" y="86"/>
                  </a:lnTo>
                  <a:lnTo>
                    <a:pt x="172" y="94"/>
                  </a:lnTo>
                  <a:lnTo>
                    <a:pt x="140" y="102"/>
                  </a:lnTo>
                  <a:lnTo>
                    <a:pt x="116" y="108"/>
                  </a:lnTo>
                  <a:lnTo>
                    <a:pt x="98" y="112"/>
                  </a:lnTo>
                  <a:lnTo>
                    <a:pt x="82" y="118"/>
                  </a:lnTo>
                  <a:lnTo>
                    <a:pt x="70" y="128"/>
                  </a:lnTo>
                  <a:lnTo>
                    <a:pt x="60" y="140"/>
                  </a:lnTo>
                  <a:lnTo>
                    <a:pt x="48" y="162"/>
                  </a:lnTo>
                  <a:lnTo>
                    <a:pt x="38" y="180"/>
                  </a:lnTo>
                  <a:lnTo>
                    <a:pt x="30" y="192"/>
                  </a:lnTo>
                  <a:lnTo>
                    <a:pt x="28" y="196"/>
                  </a:lnTo>
                  <a:lnTo>
                    <a:pt x="24" y="194"/>
                  </a:lnTo>
                  <a:lnTo>
                    <a:pt x="16" y="188"/>
                  </a:lnTo>
                  <a:lnTo>
                    <a:pt x="8" y="178"/>
                  </a:lnTo>
                  <a:lnTo>
                    <a:pt x="0" y="166"/>
                  </a:lnTo>
                  <a:lnTo>
                    <a:pt x="0" y="150"/>
                  </a:lnTo>
                  <a:lnTo>
                    <a:pt x="8" y="136"/>
                  </a:lnTo>
                  <a:lnTo>
                    <a:pt x="18" y="116"/>
                  </a:lnTo>
                  <a:lnTo>
                    <a:pt x="32" y="96"/>
                  </a:lnTo>
                  <a:lnTo>
                    <a:pt x="48" y="74"/>
                  </a:lnTo>
                  <a:lnTo>
                    <a:pt x="66" y="54"/>
                  </a:lnTo>
                  <a:lnTo>
                    <a:pt x="82" y="38"/>
                  </a:lnTo>
                  <a:lnTo>
                    <a:pt x="98" y="28"/>
                  </a:lnTo>
                  <a:lnTo>
                    <a:pt x="124" y="20"/>
                  </a:lnTo>
                  <a:lnTo>
                    <a:pt x="154" y="12"/>
                  </a:lnTo>
                  <a:lnTo>
                    <a:pt x="182" y="4"/>
                  </a:lnTo>
                  <a:lnTo>
                    <a:pt x="204" y="0"/>
                  </a:lnTo>
                  <a:lnTo>
                    <a:pt x="220" y="4"/>
                  </a:lnTo>
                  <a:lnTo>
                    <a:pt x="242" y="14"/>
                  </a:lnTo>
                  <a:lnTo>
                    <a:pt x="262" y="28"/>
                  </a:lnTo>
                  <a:lnTo>
                    <a:pt x="278" y="44"/>
                  </a:lnTo>
                  <a:lnTo>
                    <a:pt x="288" y="62"/>
                  </a:lnTo>
                  <a:lnTo>
                    <a:pt x="292" y="80"/>
                  </a:lnTo>
                  <a:lnTo>
                    <a:pt x="294" y="92"/>
                  </a:lnTo>
                  <a:lnTo>
                    <a:pt x="294" y="98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4" name="Freeform 200"/>
            <p:cNvSpPr>
              <a:spLocks/>
            </p:cNvSpPr>
            <p:nvPr/>
          </p:nvSpPr>
          <p:spPr bwMode="auto">
            <a:xfrm>
              <a:off x="4402" y="2545"/>
              <a:ext cx="250" cy="286"/>
            </a:xfrm>
            <a:custGeom>
              <a:avLst/>
              <a:gdLst>
                <a:gd name="T0" fmla="*/ 52 w 250"/>
                <a:gd name="T1" fmla="*/ 64 h 286"/>
                <a:gd name="T2" fmla="*/ 52 w 250"/>
                <a:gd name="T3" fmla="*/ 96 h 286"/>
                <a:gd name="T4" fmla="*/ 64 w 250"/>
                <a:gd name="T5" fmla="*/ 142 h 286"/>
                <a:gd name="T6" fmla="*/ 100 w 250"/>
                <a:gd name="T7" fmla="*/ 188 h 286"/>
                <a:gd name="T8" fmla="*/ 138 w 250"/>
                <a:gd name="T9" fmla="*/ 208 h 286"/>
                <a:gd name="T10" fmla="*/ 164 w 250"/>
                <a:gd name="T11" fmla="*/ 194 h 286"/>
                <a:gd name="T12" fmla="*/ 176 w 250"/>
                <a:gd name="T13" fmla="*/ 156 h 286"/>
                <a:gd name="T14" fmla="*/ 180 w 250"/>
                <a:gd name="T15" fmla="*/ 116 h 286"/>
                <a:gd name="T16" fmla="*/ 174 w 250"/>
                <a:gd name="T17" fmla="*/ 90 h 286"/>
                <a:gd name="T18" fmla="*/ 158 w 250"/>
                <a:gd name="T19" fmla="*/ 60 h 286"/>
                <a:gd name="T20" fmla="*/ 142 w 250"/>
                <a:gd name="T21" fmla="*/ 34 h 286"/>
                <a:gd name="T22" fmla="*/ 134 w 250"/>
                <a:gd name="T23" fmla="*/ 22 h 286"/>
                <a:gd name="T24" fmla="*/ 144 w 250"/>
                <a:gd name="T25" fmla="*/ 12 h 286"/>
                <a:gd name="T26" fmla="*/ 166 w 250"/>
                <a:gd name="T27" fmla="*/ 0 h 286"/>
                <a:gd name="T28" fmla="*/ 186 w 250"/>
                <a:gd name="T29" fmla="*/ 8 h 286"/>
                <a:gd name="T30" fmla="*/ 202 w 250"/>
                <a:gd name="T31" fmla="*/ 26 h 286"/>
                <a:gd name="T32" fmla="*/ 222 w 250"/>
                <a:gd name="T33" fmla="*/ 42 h 286"/>
                <a:gd name="T34" fmla="*/ 240 w 250"/>
                <a:gd name="T35" fmla="*/ 76 h 286"/>
                <a:gd name="T36" fmla="*/ 248 w 250"/>
                <a:gd name="T37" fmla="*/ 120 h 286"/>
                <a:gd name="T38" fmla="*/ 250 w 250"/>
                <a:gd name="T39" fmla="*/ 174 h 286"/>
                <a:gd name="T40" fmla="*/ 242 w 250"/>
                <a:gd name="T41" fmla="*/ 224 h 286"/>
                <a:gd name="T42" fmla="*/ 216 w 250"/>
                <a:gd name="T43" fmla="*/ 260 h 286"/>
                <a:gd name="T44" fmla="*/ 162 w 250"/>
                <a:gd name="T45" fmla="*/ 280 h 286"/>
                <a:gd name="T46" fmla="*/ 110 w 250"/>
                <a:gd name="T47" fmla="*/ 284 h 286"/>
                <a:gd name="T48" fmla="*/ 68 w 250"/>
                <a:gd name="T49" fmla="*/ 262 h 286"/>
                <a:gd name="T50" fmla="*/ 28 w 250"/>
                <a:gd name="T51" fmla="*/ 208 h 286"/>
                <a:gd name="T52" fmla="*/ 10 w 250"/>
                <a:gd name="T53" fmla="*/ 156 h 286"/>
                <a:gd name="T54" fmla="*/ 4 w 250"/>
                <a:gd name="T55" fmla="*/ 116 h 286"/>
                <a:gd name="T56" fmla="*/ 0 w 250"/>
                <a:gd name="T57" fmla="*/ 84 h 286"/>
                <a:gd name="T58" fmla="*/ 0 w 250"/>
                <a:gd name="T59" fmla="*/ 74 h 286"/>
                <a:gd name="T60" fmla="*/ 10 w 250"/>
                <a:gd name="T61" fmla="*/ 56 h 286"/>
                <a:gd name="T62" fmla="*/ 26 w 250"/>
                <a:gd name="T63" fmla="*/ 44 h 286"/>
                <a:gd name="T64" fmla="*/ 38 w 250"/>
                <a:gd name="T65" fmla="*/ 46 h 286"/>
                <a:gd name="T66" fmla="*/ 48 w 250"/>
                <a:gd name="T67" fmla="*/ 54 h 286"/>
                <a:gd name="T68" fmla="*/ 52 w 250"/>
                <a:gd name="T69" fmla="*/ 58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50" h="286">
                  <a:moveTo>
                    <a:pt x="54" y="60"/>
                  </a:moveTo>
                  <a:lnTo>
                    <a:pt x="52" y="64"/>
                  </a:lnTo>
                  <a:lnTo>
                    <a:pt x="52" y="78"/>
                  </a:lnTo>
                  <a:lnTo>
                    <a:pt x="52" y="96"/>
                  </a:lnTo>
                  <a:lnTo>
                    <a:pt x="56" y="118"/>
                  </a:lnTo>
                  <a:lnTo>
                    <a:pt x="64" y="142"/>
                  </a:lnTo>
                  <a:lnTo>
                    <a:pt x="78" y="166"/>
                  </a:lnTo>
                  <a:lnTo>
                    <a:pt x="100" y="188"/>
                  </a:lnTo>
                  <a:lnTo>
                    <a:pt x="120" y="202"/>
                  </a:lnTo>
                  <a:lnTo>
                    <a:pt x="138" y="208"/>
                  </a:lnTo>
                  <a:lnTo>
                    <a:pt x="152" y="206"/>
                  </a:lnTo>
                  <a:lnTo>
                    <a:pt x="164" y="194"/>
                  </a:lnTo>
                  <a:lnTo>
                    <a:pt x="170" y="178"/>
                  </a:lnTo>
                  <a:lnTo>
                    <a:pt x="176" y="156"/>
                  </a:lnTo>
                  <a:lnTo>
                    <a:pt x="180" y="136"/>
                  </a:lnTo>
                  <a:lnTo>
                    <a:pt x="180" y="116"/>
                  </a:lnTo>
                  <a:lnTo>
                    <a:pt x="178" y="102"/>
                  </a:lnTo>
                  <a:lnTo>
                    <a:pt x="174" y="90"/>
                  </a:lnTo>
                  <a:lnTo>
                    <a:pt x="166" y="76"/>
                  </a:lnTo>
                  <a:lnTo>
                    <a:pt x="158" y="60"/>
                  </a:lnTo>
                  <a:lnTo>
                    <a:pt x="150" y="46"/>
                  </a:lnTo>
                  <a:lnTo>
                    <a:pt x="142" y="34"/>
                  </a:lnTo>
                  <a:lnTo>
                    <a:pt x="136" y="24"/>
                  </a:lnTo>
                  <a:lnTo>
                    <a:pt x="134" y="22"/>
                  </a:lnTo>
                  <a:lnTo>
                    <a:pt x="136" y="18"/>
                  </a:lnTo>
                  <a:lnTo>
                    <a:pt x="144" y="12"/>
                  </a:lnTo>
                  <a:lnTo>
                    <a:pt x="154" y="6"/>
                  </a:lnTo>
                  <a:lnTo>
                    <a:pt x="166" y="0"/>
                  </a:lnTo>
                  <a:lnTo>
                    <a:pt x="176" y="0"/>
                  </a:lnTo>
                  <a:lnTo>
                    <a:pt x="186" y="8"/>
                  </a:lnTo>
                  <a:lnTo>
                    <a:pt x="194" y="18"/>
                  </a:lnTo>
                  <a:lnTo>
                    <a:pt x="202" y="26"/>
                  </a:lnTo>
                  <a:lnTo>
                    <a:pt x="212" y="32"/>
                  </a:lnTo>
                  <a:lnTo>
                    <a:pt x="222" y="42"/>
                  </a:lnTo>
                  <a:lnTo>
                    <a:pt x="232" y="56"/>
                  </a:lnTo>
                  <a:lnTo>
                    <a:pt x="240" y="76"/>
                  </a:lnTo>
                  <a:lnTo>
                    <a:pt x="244" y="98"/>
                  </a:lnTo>
                  <a:lnTo>
                    <a:pt x="248" y="120"/>
                  </a:lnTo>
                  <a:lnTo>
                    <a:pt x="250" y="146"/>
                  </a:lnTo>
                  <a:lnTo>
                    <a:pt x="250" y="174"/>
                  </a:lnTo>
                  <a:lnTo>
                    <a:pt x="248" y="200"/>
                  </a:lnTo>
                  <a:lnTo>
                    <a:pt x="242" y="224"/>
                  </a:lnTo>
                  <a:lnTo>
                    <a:pt x="230" y="244"/>
                  </a:lnTo>
                  <a:lnTo>
                    <a:pt x="216" y="260"/>
                  </a:lnTo>
                  <a:lnTo>
                    <a:pt x="196" y="270"/>
                  </a:lnTo>
                  <a:lnTo>
                    <a:pt x="162" y="280"/>
                  </a:lnTo>
                  <a:lnTo>
                    <a:pt x="134" y="286"/>
                  </a:lnTo>
                  <a:lnTo>
                    <a:pt x="110" y="284"/>
                  </a:lnTo>
                  <a:lnTo>
                    <a:pt x="90" y="276"/>
                  </a:lnTo>
                  <a:lnTo>
                    <a:pt x="68" y="262"/>
                  </a:lnTo>
                  <a:lnTo>
                    <a:pt x="44" y="236"/>
                  </a:lnTo>
                  <a:lnTo>
                    <a:pt x="28" y="208"/>
                  </a:lnTo>
                  <a:lnTo>
                    <a:pt x="16" y="182"/>
                  </a:lnTo>
                  <a:lnTo>
                    <a:pt x="10" y="156"/>
                  </a:lnTo>
                  <a:lnTo>
                    <a:pt x="6" y="136"/>
                  </a:lnTo>
                  <a:lnTo>
                    <a:pt x="4" y="116"/>
                  </a:lnTo>
                  <a:lnTo>
                    <a:pt x="2" y="96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0" y="74"/>
                  </a:lnTo>
                  <a:lnTo>
                    <a:pt x="4" y="66"/>
                  </a:lnTo>
                  <a:lnTo>
                    <a:pt x="10" y="56"/>
                  </a:lnTo>
                  <a:lnTo>
                    <a:pt x="16" y="48"/>
                  </a:lnTo>
                  <a:lnTo>
                    <a:pt x="26" y="44"/>
                  </a:lnTo>
                  <a:lnTo>
                    <a:pt x="32" y="44"/>
                  </a:lnTo>
                  <a:lnTo>
                    <a:pt x="38" y="46"/>
                  </a:lnTo>
                  <a:lnTo>
                    <a:pt x="42" y="50"/>
                  </a:lnTo>
                  <a:lnTo>
                    <a:pt x="48" y="54"/>
                  </a:lnTo>
                  <a:lnTo>
                    <a:pt x="50" y="56"/>
                  </a:lnTo>
                  <a:lnTo>
                    <a:pt x="52" y="58"/>
                  </a:lnTo>
                  <a:lnTo>
                    <a:pt x="54" y="6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5" name="Freeform 201"/>
            <p:cNvSpPr>
              <a:spLocks/>
            </p:cNvSpPr>
            <p:nvPr/>
          </p:nvSpPr>
          <p:spPr bwMode="auto">
            <a:xfrm>
              <a:off x="4484" y="2561"/>
              <a:ext cx="82" cy="172"/>
            </a:xfrm>
            <a:custGeom>
              <a:avLst/>
              <a:gdLst>
                <a:gd name="T0" fmla="*/ 0 w 82"/>
                <a:gd name="T1" fmla="*/ 6 h 172"/>
                <a:gd name="T2" fmla="*/ 0 w 82"/>
                <a:gd name="T3" fmla="*/ 10 h 172"/>
                <a:gd name="T4" fmla="*/ 6 w 82"/>
                <a:gd name="T5" fmla="*/ 20 h 172"/>
                <a:gd name="T6" fmla="*/ 12 w 82"/>
                <a:gd name="T7" fmla="*/ 38 h 172"/>
                <a:gd name="T8" fmla="*/ 20 w 82"/>
                <a:gd name="T9" fmla="*/ 58 h 172"/>
                <a:gd name="T10" fmla="*/ 28 w 82"/>
                <a:gd name="T11" fmla="*/ 80 h 172"/>
                <a:gd name="T12" fmla="*/ 34 w 82"/>
                <a:gd name="T13" fmla="*/ 102 h 172"/>
                <a:gd name="T14" fmla="*/ 42 w 82"/>
                <a:gd name="T15" fmla="*/ 122 h 172"/>
                <a:gd name="T16" fmla="*/ 46 w 82"/>
                <a:gd name="T17" fmla="*/ 138 h 172"/>
                <a:gd name="T18" fmla="*/ 52 w 82"/>
                <a:gd name="T19" fmla="*/ 158 h 172"/>
                <a:gd name="T20" fmla="*/ 60 w 82"/>
                <a:gd name="T21" fmla="*/ 168 h 172"/>
                <a:gd name="T22" fmla="*/ 66 w 82"/>
                <a:gd name="T23" fmla="*/ 172 h 172"/>
                <a:gd name="T24" fmla="*/ 68 w 82"/>
                <a:gd name="T25" fmla="*/ 172 h 172"/>
                <a:gd name="T26" fmla="*/ 70 w 82"/>
                <a:gd name="T27" fmla="*/ 168 h 172"/>
                <a:gd name="T28" fmla="*/ 74 w 82"/>
                <a:gd name="T29" fmla="*/ 156 h 172"/>
                <a:gd name="T30" fmla="*/ 78 w 82"/>
                <a:gd name="T31" fmla="*/ 140 h 172"/>
                <a:gd name="T32" fmla="*/ 82 w 82"/>
                <a:gd name="T33" fmla="*/ 120 h 172"/>
                <a:gd name="T34" fmla="*/ 82 w 82"/>
                <a:gd name="T35" fmla="*/ 102 h 172"/>
                <a:gd name="T36" fmla="*/ 78 w 82"/>
                <a:gd name="T37" fmla="*/ 86 h 172"/>
                <a:gd name="T38" fmla="*/ 70 w 82"/>
                <a:gd name="T39" fmla="*/ 68 h 172"/>
                <a:gd name="T40" fmla="*/ 60 w 82"/>
                <a:gd name="T41" fmla="*/ 50 h 172"/>
                <a:gd name="T42" fmla="*/ 50 w 82"/>
                <a:gd name="T43" fmla="*/ 34 h 172"/>
                <a:gd name="T44" fmla="*/ 42 w 82"/>
                <a:gd name="T45" fmla="*/ 24 h 172"/>
                <a:gd name="T46" fmla="*/ 40 w 82"/>
                <a:gd name="T47" fmla="*/ 20 h 172"/>
                <a:gd name="T48" fmla="*/ 30 w 82"/>
                <a:gd name="T49" fmla="*/ 0 h 172"/>
                <a:gd name="T50" fmla="*/ 0 w 82"/>
                <a:gd name="T51" fmla="*/ 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172">
                  <a:moveTo>
                    <a:pt x="0" y="6"/>
                  </a:moveTo>
                  <a:lnTo>
                    <a:pt x="0" y="10"/>
                  </a:lnTo>
                  <a:lnTo>
                    <a:pt x="6" y="20"/>
                  </a:lnTo>
                  <a:lnTo>
                    <a:pt x="12" y="38"/>
                  </a:lnTo>
                  <a:lnTo>
                    <a:pt x="20" y="58"/>
                  </a:lnTo>
                  <a:lnTo>
                    <a:pt x="28" y="80"/>
                  </a:lnTo>
                  <a:lnTo>
                    <a:pt x="34" y="102"/>
                  </a:lnTo>
                  <a:lnTo>
                    <a:pt x="42" y="122"/>
                  </a:lnTo>
                  <a:lnTo>
                    <a:pt x="46" y="138"/>
                  </a:lnTo>
                  <a:lnTo>
                    <a:pt x="52" y="158"/>
                  </a:lnTo>
                  <a:lnTo>
                    <a:pt x="60" y="168"/>
                  </a:lnTo>
                  <a:lnTo>
                    <a:pt x="66" y="172"/>
                  </a:lnTo>
                  <a:lnTo>
                    <a:pt x="68" y="172"/>
                  </a:lnTo>
                  <a:lnTo>
                    <a:pt x="70" y="168"/>
                  </a:lnTo>
                  <a:lnTo>
                    <a:pt x="74" y="156"/>
                  </a:lnTo>
                  <a:lnTo>
                    <a:pt x="78" y="140"/>
                  </a:lnTo>
                  <a:lnTo>
                    <a:pt x="82" y="120"/>
                  </a:lnTo>
                  <a:lnTo>
                    <a:pt x="82" y="102"/>
                  </a:lnTo>
                  <a:lnTo>
                    <a:pt x="78" y="86"/>
                  </a:lnTo>
                  <a:lnTo>
                    <a:pt x="70" y="68"/>
                  </a:lnTo>
                  <a:lnTo>
                    <a:pt x="60" y="50"/>
                  </a:lnTo>
                  <a:lnTo>
                    <a:pt x="50" y="34"/>
                  </a:lnTo>
                  <a:lnTo>
                    <a:pt x="42" y="24"/>
                  </a:lnTo>
                  <a:lnTo>
                    <a:pt x="40" y="20"/>
                  </a:lnTo>
                  <a:lnTo>
                    <a:pt x="3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6" name="Freeform 202"/>
            <p:cNvSpPr>
              <a:spLocks/>
            </p:cNvSpPr>
            <p:nvPr/>
          </p:nvSpPr>
          <p:spPr bwMode="auto">
            <a:xfrm>
              <a:off x="4462" y="2829"/>
              <a:ext cx="114" cy="74"/>
            </a:xfrm>
            <a:custGeom>
              <a:avLst/>
              <a:gdLst>
                <a:gd name="T0" fmla="*/ 0 w 114"/>
                <a:gd name="T1" fmla="*/ 0 h 74"/>
                <a:gd name="T2" fmla="*/ 2 w 114"/>
                <a:gd name="T3" fmla="*/ 2 h 74"/>
                <a:gd name="T4" fmla="*/ 8 w 114"/>
                <a:gd name="T5" fmla="*/ 12 h 74"/>
                <a:gd name="T6" fmla="*/ 18 w 114"/>
                <a:gd name="T7" fmla="*/ 24 h 74"/>
                <a:gd name="T8" fmla="*/ 30 w 114"/>
                <a:gd name="T9" fmla="*/ 40 h 74"/>
                <a:gd name="T10" fmla="*/ 42 w 114"/>
                <a:gd name="T11" fmla="*/ 52 h 74"/>
                <a:gd name="T12" fmla="*/ 54 w 114"/>
                <a:gd name="T13" fmla="*/ 60 h 74"/>
                <a:gd name="T14" fmla="*/ 74 w 114"/>
                <a:gd name="T15" fmla="*/ 66 h 74"/>
                <a:gd name="T16" fmla="*/ 92 w 114"/>
                <a:gd name="T17" fmla="*/ 70 h 74"/>
                <a:gd name="T18" fmla="*/ 108 w 114"/>
                <a:gd name="T19" fmla="*/ 72 h 74"/>
                <a:gd name="T20" fmla="*/ 114 w 114"/>
                <a:gd name="T21" fmla="*/ 74 h 74"/>
                <a:gd name="T22" fmla="*/ 98 w 114"/>
                <a:gd name="T23" fmla="*/ 14 h 74"/>
                <a:gd name="T24" fmla="*/ 94 w 114"/>
                <a:gd name="T25" fmla="*/ 14 h 74"/>
                <a:gd name="T26" fmla="*/ 88 w 114"/>
                <a:gd name="T27" fmla="*/ 16 h 74"/>
                <a:gd name="T28" fmla="*/ 74 w 114"/>
                <a:gd name="T29" fmla="*/ 16 h 74"/>
                <a:gd name="T30" fmla="*/ 56 w 114"/>
                <a:gd name="T31" fmla="*/ 16 h 74"/>
                <a:gd name="T32" fmla="*/ 32 w 114"/>
                <a:gd name="T33" fmla="*/ 12 h 74"/>
                <a:gd name="T34" fmla="*/ 16 w 114"/>
                <a:gd name="T35" fmla="*/ 8 h 74"/>
                <a:gd name="T36" fmla="*/ 4 w 114"/>
                <a:gd name="T37" fmla="*/ 2 h 74"/>
                <a:gd name="T38" fmla="*/ 0 w 114"/>
                <a:gd name="T3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4" h="74">
                  <a:moveTo>
                    <a:pt x="0" y="0"/>
                  </a:moveTo>
                  <a:lnTo>
                    <a:pt x="2" y="2"/>
                  </a:lnTo>
                  <a:lnTo>
                    <a:pt x="8" y="12"/>
                  </a:lnTo>
                  <a:lnTo>
                    <a:pt x="18" y="24"/>
                  </a:lnTo>
                  <a:lnTo>
                    <a:pt x="30" y="40"/>
                  </a:lnTo>
                  <a:lnTo>
                    <a:pt x="42" y="52"/>
                  </a:lnTo>
                  <a:lnTo>
                    <a:pt x="54" y="60"/>
                  </a:lnTo>
                  <a:lnTo>
                    <a:pt x="74" y="66"/>
                  </a:lnTo>
                  <a:lnTo>
                    <a:pt x="92" y="70"/>
                  </a:lnTo>
                  <a:lnTo>
                    <a:pt x="108" y="72"/>
                  </a:lnTo>
                  <a:lnTo>
                    <a:pt x="114" y="74"/>
                  </a:lnTo>
                  <a:lnTo>
                    <a:pt x="98" y="14"/>
                  </a:lnTo>
                  <a:lnTo>
                    <a:pt x="94" y="14"/>
                  </a:lnTo>
                  <a:lnTo>
                    <a:pt x="88" y="16"/>
                  </a:lnTo>
                  <a:lnTo>
                    <a:pt x="74" y="16"/>
                  </a:lnTo>
                  <a:lnTo>
                    <a:pt x="56" y="16"/>
                  </a:lnTo>
                  <a:lnTo>
                    <a:pt x="32" y="12"/>
                  </a:lnTo>
                  <a:lnTo>
                    <a:pt x="16" y="8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7" name="Freeform 203"/>
            <p:cNvSpPr>
              <a:spLocks/>
            </p:cNvSpPr>
            <p:nvPr/>
          </p:nvSpPr>
          <p:spPr bwMode="auto">
            <a:xfrm>
              <a:off x="4640" y="2663"/>
              <a:ext cx="64" cy="222"/>
            </a:xfrm>
            <a:custGeom>
              <a:avLst/>
              <a:gdLst>
                <a:gd name="T0" fmla="*/ 18 w 64"/>
                <a:gd name="T1" fmla="*/ 222 h 222"/>
                <a:gd name="T2" fmla="*/ 0 w 64"/>
                <a:gd name="T3" fmla="*/ 146 h 222"/>
                <a:gd name="T4" fmla="*/ 4 w 64"/>
                <a:gd name="T5" fmla="*/ 142 h 222"/>
                <a:gd name="T6" fmla="*/ 10 w 64"/>
                <a:gd name="T7" fmla="*/ 132 h 222"/>
                <a:gd name="T8" fmla="*/ 20 w 64"/>
                <a:gd name="T9" fmla="*/ 114 h 222"/>
                <a:gd name="T10" fmla="*/ 28 w 64"/>
                <a:gd name="T11" fmla="*/ 92 h 222"/>
                <a:gd name="T12" fmla="*/ 32 w 64"/>
                <a:gd name="T13" fmla="*/ 66 h 222"/>
                <a:gd name="T14" fmla="*/ 34 w 64"/>
                <a:gd name="T15" fmla="*/ 38 h 222"/>
                <a:gd name="T16" fmla="*/ 34 w 64"/>
                <a:gd name="T17" fmla="*/ 16 h 222"/>
                <a:gd name="T18" fmla="*/ 34 w 64"/>
                <a:gd name="T19" fmla="*/ 4 h 222"/>
                <a:gd name="T20" fmla="*/ 34 w 64"/>
                <a:gd name="T21" fmla="*/ 0 h 222"/>
                <a:gd name="T22" fmla="*/ 36 w 64"/>
                <a:gd name="T23" fmla="*/ 4 h 222"/>
                <a:gd name="T24" fmla="*/ 44 w 64"/>
                <a:gd name="T25" fmla="*/ 14 h 222"/>
                <a:gd name="T26" fmla="*/ 50 w 64"/>
                <a:gd name="T27" fmla="*/ 32 h 222"/>
                <a:gd name="T28" fmla="*/ 58 w 64"/>
                <a:gd name="T29" fmla="*/ 54 h 222"/>
                <a:gd name="T30" fmla="*/ 64 w 64"/>
                <a:gd name="T31" fmla="*/ 82 h 222"/>
                <a:gd name="T32" fmla="*/ 64 w 64"/>
                <a:gd name="T33" fmla="*/ 116 h 222"/>
                <a:gd name="T34" fmla="*/ 62 w 64"/>
                <a:gd name="T35" fmla="*/ 144 h 222"/>
                <a:gd name="T36" fmla="*/ 58 w 64"/>
                <a:gd name="T37" fmla="*/ 166 h 222"/>
                <a:gd name="T38" fmla="*/ 52 w 64"/>
                <a:gd name="T39" fmla="*/ 184 h 222"/>
                <a:gd name="T40" fmla="*/ 42 w 64"/>
                <a:gd name="T41" fmla="*/ 198 h 222"/>
                <a:gd name="T42" fmla="*/ 32 w 64"/>
                <a:gd name="T43" fmla="*/ 210 h 222"/>
                <a:gd name="T44" fmla="*/ 22 w 64"/>
                <a:gd name="T45" fmla="*/ 218 h 222"/>
                <a:gd name="T46" fmla="*/ 18 w 64"/>
                <a:gd name="T47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222">
                  <a:moveTo>
                    <a:pt x="18" y="222"/>
                  </a:moveTo>
                  <a:lnTo>
                    <a:pt x="0" y="146"/>
                  </a:lnTo>
                  <a:lnTo>
                    <a:pt x="4" y="142"/>
                  </a:lnTo>
                  <a:lnTo>
                    <a:pt x="10" y="132"/>
                  </a:lnTo>
                  <a:lnTo>
                    <a:pt x="20" y="114"/>
                  </a:lnTo>
                  <a:lnTo>
                    <a:pt x="28" y="92"/>
                  </a:lnTo>
                  <a:lnTo>
                    <a:pt x="32" y="66"/>
                  </a:lnTo>
                  <a:lnTo>
                    <a:pt x="34" y="38"/>
                  </a:lnTo>
                  <a:lnTo>
                    <a:pt x="34" y="16"/>
                  </a:lnTo>
                  <a:lnTo>
                    <a:pt x="34" y="4"/>
                  </a:lnTo>
                  <a:lnTo>
                    <a:pt x="34" y="0"/>
                  </a:lnTo>
                  <a:lnTo>
                    <a:pt x="36" y="4"/>
                  </a:lnTo>
                  <a:lnTo>
                    <a:pt x="44" y="14"/>
                  </a:lnTo>
                  <a:lnTo>
                    <a:pt x="50" y="32"/>
                  </a:lnTo>
                  <a:lnTo>
                    <a:pt x="58" y="54"/>
                  </a:lnTo>
                  <a:lnTo>
                    <a:pt x="64" y="82"/>
                  </a:lnTo>
                  <a:lnTo>
                    <a:pt x="64" y="116"/>
                  </a:lnTo>
                  <a:lnTo>
                    <a:pt x="62" y="144"/>
                  </a:lnTo>
                  <a:lnTo>
                    <a:pt x="58" y="166"/>
                  </a:lnTo>
                  <a:lnTo>
                    <a:pt x="52" y="184"/>
                  </a:lnTo>
                  <a:lnTo>
                    <a:pt x="42" y="198"/>
                  </a:lnTo>
                  <a:lnTo>
                    <a:pt x="32" y="210"/>
                  </a:lnTo>
                  <a:lnTo>
                    <a:pt x="22" y="218"/>
                  </a:lnTo>
                  <a:lnTo>
                    <a:pt x="18" y="222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8" name="Freeform 204"/>
            <p:cNvSpPr>
              <a:spLocks/>
            </p:cNvSpPr>
            <p:nvPr/>
          </p:nvSpPr>
          <p:spPr bwMode="auto">
            <a:xfrm>
              <a:off x="4574" y="2821"/>
              <a:ext cx="150" cy="288"/>
            </a:xfrm>
            <a:custGeom>
              <a:avLst/>
              <a:gdLst>
                <a:gd name="T0" fmla="*/ 0 w 150"/>
                <a:gd name="T1" fmla="*/ 24 h 288"/>
                <a:gd name="T2" fmla="*/ 2 w 150"/>
                <a:gd name="T3" fmla="*/ 28 h 288"/>
                <a:gd name="T4" fmla="*/ 6 w 150"/>
                <a:gd name="T5" fmla="*/ 44 h 288"/>
                <a:gd name="T6" fmla="*/ 10 w 150"/>
                <a:gd name="T7" fmla="*/ 64 h 288"/>
                <a:gd name="T8" fmla="*/ 18 w 150"/>
                <a:gd name="T9" fmla="*/ 88 h 288"/>
                <a:gd name="T10" fmla="*/ 24 w 150"/>
                <a:gd name="T11" fmla="*/ 114 h 288"/>
                <a:gd name="T12" fmla="*/ 32 w 150"/>
                <a:gd name="T13" fmla="*/ 138 h 288"/>
                <a:gd name="T14" fmla="*/ 38 w 150"/>
                <a:gd name="T15" fmla="*/ 158 h 288"/>
                <a:gd name="T16" fmla="*/ 44 w 150"/>
                <a:gd name="T17" fmla="*/ 170 h 288"/>
                <a:gd name="T18" fmla="*/ 50 w 150"/>
                <a:gd name="T19" fmla="*/ 180 h 288"/>
                <a:gd name="T20" fmla="*/ 58 w 150"/>
                <a:gd name="T21" fmla="*/ 196 h 288"/>
                <a:gd name="T22" fmla="*/ 70 w 150"/>
                <a:gd name="T23" fmla="*/ 216 h 288"/>
                <a:gd name="T24" fmla="*/ 80 w 150"/>
                <a:gd name="T25" fmla="*/ 236 h 288"/>
                <a:gd name="T26" fmla="*/ 90 w 150"/>
                <a:gd name="T27" fmla="*/ 256 h 288"/>
                <a:gd name="T28" fmla="*/ 100 w 150"/>
                <a:gd name="T29" fmla="*/ 272 h 288"/>
                <a:gd name="T30" fmla="*/ 104 w 150"/>
                <a:gd name="T31" fmla="*/ 284 h 288"/>
                <a:gd name="T32" fmla="*/ 108 w 150"/>
                <a:gd name="T33" fmla="*/ 288 h 288"/>
                <a:gd name="T34" fmla="*/ 110 w 150"/>
                <a:gd name="T35" fmla="*/ 284 h 288"/>
                <a:gd name="T36" fmla="*/ 114 w 150"/>
                <a:gd name="T37" fmla="*/ 278 h 288"/>
                <a:gd name="T38" fmla="*/ 122 w 150"/>
                <a:gd name="T39" fmla="*/ 270 h 288"/>
                <a:gd name="T40" fmla="*/ 132 w 150"/>
                <a:gd name="T41" fmla="*/ 262 h 288"/>
                <a:gd name="T42" fmla="*/ 144 w 150"/>
                <a:gd name="T43" fmla="*/ 258 h 288"/>
                <a:gd name="T44" fmla="*/ 150 w 150"/>
                <a:gd name="T45" fmla="*/ 254 h 288"/>
                <a:gd name="T46" fmla="*/ 148 w 150"/>
                <a:gd name="T47" fmla="*/ 244 h 288"/>
                <a:gd name="T48" fmla="*/ 144 w 150"/>
                <a:gd name="T49" fmla="*/ 230 h 288"/>
                <a:gd name="T50" fmla="*/ 134 w 150"/>
                <a:gd name="T51" fmla="*/ 212 h 288"/>
                <a:gd name="T52" fmla="*/ 126 w 150"/>
                <a:gd name="T53" fmla="*/ 192 h 288"/>
                <a:gd name="T54" fmla="*/ 116 w 150"/>
                <a:gd name="T55" fmla="*/ 172 h 288"/>
                <a:gd name="T56" fmla="*/ 108 w 150"/>
                <a:gd name="T57" fmla="*/ 150 h 288"/>
                <a:gd name="T58" fmla="*/ 98 w 150"/>
                <a:gd name="T59" fmla="*/ 122 h 288"/>
                <a:gd name="T60" fmla="*/ 86 w 150"/>
                <a:gd name="T61" fmla="*/ 98 h 288"/>
                <a:gd name="T62" fmla="*/ 74 w 150"/>
                <a:gd name="T63" fmla="*/ 76 h 288"/>
                <a:gd name="T64" fmla="*/ 66 w 150"/>
                <a:gd name="T65" fmla="*/ 58 h 288"/>
                <a:gd name="T66" fmla="*/ 62 w 150"/>
                <a:gd name="T67" fmla="*/ 44 h 288"/>
                <a:gd name="T68" fmla="*/ 60 w 150"/>
                <a:gd name="T69" fmla="*/ 30 h 288"/>
                <a:gd name="T70" fmla="*/ 58 w 150"/>
                <a:gd name="T71" fmla="*/ 14 h 288"/>
                <a:gd name="T72" fmla="*/ 58 w 150"/>
                <a:gd name="T73" fmla="*/ 4 h 288"/>
                <a:gd name="T74" fmla="*/ 56 w 150"/>
                <a:gd name="T75" fmla="*/ 0 h 288"/>
                <a:gd name="T76" fmla="*/ 0 w 150"/>
                <a:gd name="T77" fmla="*/ 2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0" h="288">
                  <a:moveTo>
                    <a:pt x="0" y="24"/>
                  </a:moveTo>
                  <a:lnTo>
                    <a:pt x="2" y="28"/>
                  </a:lnTo>
                  <a:lnTo>
                    <a:pt x="6" y="44"/>
                  </a:lnTo>
                  <a:lnTo>
                    <a:pt x="10" y="64"/>
                  </a:lnTo>
                  <a:lnTo>
                    <a:pt x="18" y="88"/>
                  </a:lnTo>
                  <a:lnTo>
                    <a:pt x="24" y="114"/>
                  </a:lnTo>
                  <a:lnTo>
                    <a:pt x="32" y="138"/>
                  </a:lnTo>
                  <a:lnTo>
                    <a:pt x="38" y="158"/>
                  </a:lnTo>
                  <a:lnTo>
                    <a:pt x="44" y="170"/>
                  </a:lnTo>
                  <a:lnTo>
                    <a:pt x="50" y="180"/>
                  </a:lnTo>
                  <a:lnTo>
                    <a:pt x="58" y="196"/>
                  </a:lnTo>
                  <a:lnTo>
                    <a:pt x="70" y="216"/>
                  </a:lnTo>
                  <a:lnTo>
                    <a:pt x="80" y="236"/>
                  </a:lnTo>
                  <a:lnTo>
                    <a:pt x="90" y="256"/>
                  </a:lnTo>
                  <a:lnTo>
                    <a:pt x="100" y="272"/>
                  </a:lnTo>
                  <a:lnTo>
                    <a:pt x="104" y="284"/>
                  </a:lnTo>
                  <a:lnTo>
                    <a:pt x="108" y="288"/>
                  </a:lnTo>
                  <a:lnTo>
                    <a:pt x="110" y="284"/>
                  </a:lnTo>
                  <a:lnTo>
                    <a:pt x="114" y="278"/>
                  </a:lnTo>
                  <a:lnTo>
                    <a:pt x="122" y="270"/>
                  </a:lnTo>
                  <a:lnTo>
                    <a:pt x="132" y="262"/>
                  </a:lnTo>
                  <a:lnTo>
                    <a:pt x="144" y="258"/>
                  </a:lnTo>
                  <a:lnTo>
                    <a:pt x="150" y="254"/>
                  </a:lnTo>
                  <a:lnTo>
                    <a:pt x="148" y="244"/>
                  </a:lnTo>
                  <a:lnTo>
                    <a:pt x="144" y="230"/>
                  </a:lnTo>
                  <a:lnTo>
                    <a:pt x="134" y="212"/>
                  </a:lnTo>
                  <a:lnTo>
                    <a:pt x="126" y="192"/>
                  </a:lnTo>
                  <a:lnTo>
                    <a:pt x="116" y="172"/>
                  </a:lnTo>
                  <a:lnTo>
                    <a:pt x="108" y="150"/>
                  </a:lnTo>
                  <a:lnTo>
                    <a:pt x="98" y="122"/>
                  </a:lnTo>
                  <a:lnTo>
                    <a:pt x="86" y="98"/>
                  </a:lnTo>
                  <a:lnTo>
                    <a:pt x="74" y="76"/>
                  </a:lnTo>
                  <a:lnTo>
                    <a:pt x="66" y="58"/>
                  </a:lnTo>
                  <a:lnTo>
                    <a:pt x="62" y="44"/>
                  </a:lnTo>
                  <a:lnTo>
                    <a:pt x="60" y="30"/>
                  </a:lnTo>
                  <a:lnTo>
                    <a:pt x="58" y="14"/>
                  </a:lnTo>
                  <a:lnTo>
                    <a:pt x="58" y="4"/>
                  </a:lnTo>
                  <a:lnTo>
                    <a:pt x="56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09" name="Freeform 205"/>
            <p:cNvSpPr>
              <a:spLocks/>
            </p:cNvSpPr>
            <p:nvPr/>
          </p:nvSpPr>
          <p:spPr bwMode="auto">
            <a:xfrm>
              <a:off x="4526" y="2923"/>
              <a:ext cx="62" cy="60"/>
            </a:xfrm>
            <a:custGeom>
              <a:avLst/>
              <a:gdLst>
                <a:gd name="T0" fmla="*/ 0 w 62"/>
                <a:gd name="T1" fmla="*/ 0 h 60"/>
                <a:gd name="T2" fmla="*/ 4 w 62"/>
                <a:gd name="T3" fmla="*/ 4 h 60"/>
                <a:gd name="T4" fmla="*/ 10 w 62"/>
                <a:gd name="T5" fmla="*/ 14 h 60"/>
                <a:gd name="T6" fmla="*/ 20 w 62"/>
                <a:gd name="T7" fmla="*/ 28 h 60"/>
                <a:gd name="T8" fmla="*/ 32 w 62"/>
                <a:gd name="T9" fmla="*/ 42 h 60"/>
                <a:gd name="T10" fmla="*/ 44 w 62"/>
                <a:gd name="T11" fmla="*/ 54 h 60"/>
                <a:gd name="T12" fmla="*/ 54 w 62"/>
                <a:gd name="T13" fmla="*/ 60 h 60"/>
                <a:gd name="T14" fmla="*/ 60 w 62"/>
                <a:gd name="T15" fmla="*/ 60 h 60"/>
                <a:gd name="T16" fmla="*/ 62 w 62"/>
                <a:gd name="T17" fmla="*/ 52 h 60"/>
                <a:gd name="T18" fmla="*/ 62 w 62"/>
                <a:gd name="T19" fmla="*/ 40 h 60"/>
                <a:gd name="T20" fmla="*/ 60 w 62"/>
                <a:gd name="T21" fmla="*/ 28 h 60"/>
                <a:gd name="T22" fmla="*/ 58 w 62"/>
                <a:gd name="T23" fmla="*/ 16 h 60"/>
                <a:gd name="T24" fmla="*/ 54 w 62"/>
                <a:gd name="T25" fmla="*/ 6 h 60"/>
                <a:gd name="T26" fmla="*/ 54 w 62"/>
                <a:gd name="T27" fmla="*/ 2 h 60"/>
                <a:gd name="T28" fmla="*/ 0 w 62"/>
                <a:gd name="T2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" h="60">
                  <a:moveTo>
                    <a:pt x="0" y="0"/>
                  </a:moveTo>
                  <a:lnTo>
                    <a:pt x="4" y="4"/>
                  </a:lnTo>
                  <a:lnTo>
                    <a:pt x="10" y="14"/>
                  </a:lnTo>
                  <a:lnTo>
                    <a:pt x="20" y="28"/>
                  </a:lnTo>
                  <a:lnTo>
                    <a:pt x="32" y="42"/>
                  </a:lnTo>
                  <a:lnTo>
                    <a:pt x="44" y="54"/>
                  </a:lnTo>
                  <a:lnTo>
                    <a:pt x="54" y="60"/>
                  </a:lnTo>
                  <a:lnTo>
                    <a:pt x="60" y="60"/>
                  </a:lnTo>
                  <a:lnTo>
                    <a:pt x="62" y="52"/>
                  </a:lnTo>
                  <a:lnTo>
                    <a:pt x="62" y="40"/>
                  </a:lnTo>
                  <a:lnTo>
                    <a:pt x="60" y="28"/>
                  </a:lnTo>
                  <a:lnTo>
                    <a:pt x="58" y="16"/>
                  </a:lnTo>
                  <a:lnTo>
                    <a:pt x="54" y="6"/>
                  </a:lnTo>
                  <a:lnTo>
                    <a:pt x="5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0" name="Freeform 206"/>
            <p:cNvSpPr>
              <a:spLocks/>
            </p:cNvSpPr>
            <p:nvPr/>
          </p:nvSpPr>
          <p:spPr bwMode="auto">
            <a:xfrm>
              <a:off x="4672" y="2761"/>
              <a:ext cx="78" cy="196"/>
            </a:xfrm>
            <a:custGeom>
              <a:avLst/>
              <a:gdLst>
                <a:gd name="T0" fmla="*/ 26 w 78"/>
                <a:gd name="T1" fmla="*/ 196 h 196"/>
                <a:gd name="T2" fmla="*/ 0 w 78"/>
                <a:gd name="T3" fmla="*/ 136 h 196"/>
                <a:gd name="T4" fmla="*/ 4 w 78"/>
                <a:gd name="T5" fmla="*/ 132 h 196"/>
                <a:gd name="T6" fmla="*/ 14 w 78"/>
                <a:gd name="T7" fmla="*/ 124 h 196"/>
                <a:gd name="T8" fmla="*/ 26 w 78"/>
                <a:gd name="T9" fmla="*/ 114 h 196"/>
                <a:gd name="T10" fmla="*/ 38 w 78"/>
                <a:gd name="T11" fmla="*/ 98 h 196"/>
                <a:gd name="T12" fmla="*/ 48 w 78"/>
                <a:gd name="T13" fmla="*/ 80 h 196"/>
                <a:gd name="T14" fmla="*/ 52 w 78"/>
                <a:gd name="T15" fmla="*/ 62 h 196"/>
                <a:gd name="T16" fmla="*/ 52 w 78"/>
                <a:gd name="T17" fmla="*/ 36 h 196"/>
                <a:gd name="T18" fmla="*/ 52 w 78"/>
                <a:gd name="T19" fmla="*/ 16 h 196"/>
                <a:gd name="T20" fmla="*/ 54 w 78"/>
                <a:gd name="T21" fmla="*/ 4 h 196"/>
                <a:gd name="T22" fmla="*/ 54 w 78"/>
                <a:gd name="T23" fmla="*/ 0 h 196"/>
                <a:gd name="T24" fmla="*/ 56 w 78"/>
                <a:gd name="T25" fmla="*/ 6 h 196"/>
                <a:gd name="T26" fmla="*/ 62 w 78"/>
                <a:gd name="T27" fmla="*/ 16 h 196"/>
                <a:gd name="T28" fmla="*/ 70 w 78"/>
                <a:gd name="T29" fmla="*/ 32 h 196"/>
                <a:gd name="T30" fmla="*/ 76 w 78"/>
                <a:gd name="T31" fmla="*/ 52 h 196"/>
                <a:gd name="T32" fmla="*/ 78 w 78"/>
                <a:gd name="T33" fmla="*/ 74 h 196"/>
                <a:gd name="T34" fmla="*/ 76 w 78"/>
                <a:gd name="T35" fmla="*/ 96 h 196"/>
                <a:gd name="T36" fmla="*/ 68 w 78"/>
                <a:gd name="T37" fmla="*/ 118 h 196"/>
                <a:gd name="T38" fmla="*/ 58 w 78"/>
                <a:gd name="T39" fmla="*/ 142 h 196"/>
                <a:gd name="T40" fmla="*/ 46 w 78"/>
                <a:gd name="T41" fmla="*/ 162 h 196"/>
                <a:gd name="T42" fmla="*/ 36 w 78"/>
                <a:gd name="T43" fmla="*/ 180 h 196"/>
                <a:gd name="T44" fmla="*/ 30 w 78"/>
                <a:gd name="T45" fmla="*/ 192 h 196"/>
                <a:gd name="T46" fmla="*/ 26 w 78"/>
                <a:gd name="T4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" h="196">
                  <a:moveTo>
                    <a:pt x="26" y="196"/>
                  </a:moveTo>
                  <a:lnTo>
                    <a:pt x="0" y="136"/>
                  </a:lnTo>
                  <a:lnTo>
                    <a:pt x="4" y="132"/>
                  </a:lnTo>
                  <a:lnTo>
                    <a:pt x="14" y="124"/>
                  </a:lnTo>
                  <a:lnTo>
                    <a:pt x="26" y="114"/>
                  </a:lnTo>
                  <a:lnTo>
                    <a:pt x="38" y="98"/>
                  </a:lnTo>
                  <a:lnTo>
                    <a:pt x="48" y="80"/>
                  </a:lnTo>
                  <a:lnTo>
                    <a:pt x="52" y="62"/>
                  </a:lnTo>
                  <a:lnTo>
                    <a:pt x="52" y="36"/>
                  </a:lnTo>
                  <a:lnTo>
                    <a:pt x="52" y="16"/>
                  </a:lnTo>
                  <a:lnTo>
                    <a:pt x="54" y="4"/>
                  </a:lnTo>
                  <a:lnTo>
                    <a:pt x="54" y="0"/>
                  </a:lnTo>
                  <a:lnTo>
                    <a:pt x="56" y="6"/>
                  </a:lnTo>
                  <a:lnTo>
                    <a:pt x="62" y="16"/>
                  </a:lnTo>
                  <a:lnTo>
                    <a:pt x="70" y="32"/>
                  </a:lnTo>
                  <a:lnTo>
                    <a:pt x="76" y="52"/>
                  </a:lnTo>
                  <a:lnTo>
                    <a:pt x="78" y="74"/>
                  </a:lnTo>
                  <a:lnTo>
                    <a:pt x="76" y="96"/>
                  </a:lnTo>
                  <a:lnTo>
                    <a:pt x="68" y="118"/>
                  </a:lnTo>
                  <a:lnTo>
                    <a:pt x="58" y="142"/>
                  </a:lnTo>
                  <a:lnTo>
                    <a:pt x="46" y="162"/>
                  </a:lnTo>
                  <a:lnTo>
                    <a:pt x="36" y="180"/>
                  </a:lnTo>
                  <a:lnTo>
                    <a:pt x="30" y="192"/>
                  </a:lnTo>
                  <a:lnTo>
                    <a:pt x="26" y="196"/>
                  </a:lnTo>
                  <a:close/>
                </a:path>
              </a:pathLst>
            </a:custGeom>
            <a:solidFill>
              <a:srgbClr val="FF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99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1" name="Freeform 207"/>
            <p:cNvSpPr>
              <a:spLocks/>
            </p:cNvSpPr>
            <p:nvPr/>
          </p:nvSpPr>
          <p:spPr bwMode="auto">
            <a:xfrm>
              <a:off x="4690" y="3105"/>
              <a:ext cx="262" cy="198"/>
            </a:xfrm>
            <a:custGeom>
              <a:avLst/>
              <a:gdLst>
                <a:gd name="T0" fmla="*/ 0 w 262"/>
                <a:gd name="T1" fmla="*/ 42 h 198"/>
                <a:gd name="T2" fmla="*/ 2 w 262"/>
                <a:gd name="T3" fmla="*/ 38 h 198"/>
                <a:gd name="T4" fmla="*/ 6 w 262"/>
                <a:gd name="T5" fmla="*/ 28 h 198"/>
                <a:gd name="T6" fmla="*/ 14 w 262"/>
                <a:gd name="T7" fmla="*/ 16 h 198"/>
                <a:gd name="T8" fmla="*/ 26 w 262"/>
                <a:gd name="T9" fmla="*/ 6 h 198"/>
                <a:gd name="T10" fmla="*/ 38 w 262"/>
                <a:gd name="T11" fmla="*/ 0 h 198"/>
                <a:gd name="T12" fmla="*/ 56 w 262"/>
                <a:gd name="T13" fmla="*/ 2 h 198"/>
                <a:gd name="T14" fmla="*/ 74 w 262"/>
                <a:gd name="T15" fmla="*/ 12 h 198"/>
                <a:gd name="T16" fmla="*/ 94 w 262"/>
                <a:gd name="T17" fmla="*/ 24 h 198"/>
                <a:gd name="T18" fmla="*/ 116 w 262"/>
                <a:gd name="T19" fmla="*/ 34 h 198"/>
                <a:gd name="T20" fmla="*/ 140 w 262"/>
                <a:gd name="T21" fmla="*/ 44 h 198"/>
                <a:gd name="T22" fmla="*/ 166 w 262"/>
                <a:gd name="T23" fmla="*/ 60 h 198"/>
                <a:gd name="T24" fmla="*/ 192 w 262"/>
                <a:gd name="T25" fmla="*/ 84 h 198"/>
                <a:gd name="T26" fmla="*/ 218 w 262"/>
                <a:gd name="T27" fmla="*/ 114 h 198"/>
                <a:gd name="T28" fmla="*/ 238 w 262"/>
                <a:gd name="T29" fmla="*/ 144 h 198"/>
                <a:gd name="T30" fmla="*/ 250 w 262"/>
                <a:gd name="T31" fmla="*/ 168 h 198"/>
                <a:gd name="T32" fmla="*/ 258 w 262"/>
                <a:gd name="T33" fmla="*/ 182 h 198"/>
                <a:gd name="T34" fmla="*/ 262 w 262"/>
                <a:gd name="T35" fmla="*/ 186 h 198"/>
                <a:gd name="T36" fmla="*/ 208 w 262"/>
                <a:gd name="T37" fmla="*/ 198 h 198"/>
                <a:gd name="T38" fmla="*/ 206 w 262"/>
                <a:gd name="T39" fmla="*/ 194 h 198"/>
                <a:gd name="T40" fmla="*/ 200 w 262"/>
                <a:gd name="T41" fmla="*/ 182 h 198"/>
                <a:gd name="T42" fmla="*/ 194 w 262"/>
                <a:gd name="T43" fmla="*/ 166 h 198"/>
                <a:gd name="T44" fmla="*/ 184 w 262"/>
                <a:gd name="T45" fmla="*/ 148 h 198"/>
                <a:gd name="T46" fmla="*/ 172 w 262"/>
                <a:gd name="T47" fmla="*/ 128 h 198"/>
                <a:gd name="T48" fmla="*/ 160 w 262"/>
                <a:gd name="T49" fmla="*/ 110 h 198"/>
                <a:gd name="T50" fmla="*/ 146 w 262"/>
                <a:gd name="T51" fmla="*/ 94 h 198"/>
                <a:gd name="T52" fmla="*/ 126 w 262"/>
                <a:gd name="T53" fmla="*/ 80 h 198"/>
                <a:gd name="T54" fmla="*/ 108 w 262"/>
                <a:gd name="T55" fmla="*/ 66 h 198"/>
                <a:gd name="T56" fmla="*/ 92 w 262"/>
                <a:gd name="T57" fmla="*/ 56 h 198"/>
                <a:gd name="T58" fmla="*/ 76 w 262"/>
                <a:gd name="T59" fmla="*/ 46 h 198"/>
                <a:gd name="T60" fmla="*/ 66 w 262"/>
                <a:gd name="T61" fmla="*/ 42 h 198"/>
                <a:gd name="T62" fmla="*/ 64 w 262"/>
                <a:gd name="T63" fmla="*/ 40 h 198"/>
                <a:gd name="T64" fmla="*/ 62 w 262"/>
                <a:gd name="T65" fmla="*/ 38 h 198"/>
                <a:gd name="T66" fmla="*/ 62 w 262"/>
                <a:gd name="T67" fmla="*/ 36 h 198"/>
                <a:gd name="T68" fmla="*/ 60 w 262"/>
                <a:gd name="T69" fmla="*/ 32 h 198"/>
                <a:gd name="T70" fmla="*/ 56 w 262"/>
                <a:gd name="T71" fmla="*/ 28 h 198"/>
                <a:gd name="T72" fmla="*/ 52 w 262"/>
                <a:gd name="T73" fmla="*/ 24 h 198"/>
                <a:gd name="T74" fmla="*/ 46 w 262"/>
                <a:gd name="T75" fmla="*/ 22 h 198"/>
                <a:gd name="T76" fmla="*/ 40 w 262"/>
                <a:gd name="T77" fmla="*/ 22 h 198"/>
                <a:gd name="T78" fmla="*/ 28 w 262"/>
                <a:gd name="T79" fmla="*/ 28 h 198"/>
                <a:gd name="T80" fmla="*/ 14 w 262"/>
                <a:gd name="T81" fmla="*/ 34 h 198"/>
                <a:gd name="T82" fmla="*/ 4 w 262"/>
                <a:gd name="T83" fmla="*/ 40 h 198"/>
                <a:gd name="T84" fmla="*/ 0 w 262"/>
                <a:gd name="T85" fmla="*/ 4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62" h="198">
                  <a:moveTo>
                    <a:pt x="0" y="42"/>
                  </a:moveTo>
                  <a:lnTo>
                    <a:pt x="2" y="38"/>
                  </a:lnTo>
                  <a:lnTo>
                    <a:pt x="6" y="28"/>
                  </a:lnTo>
                  <a:lnTo>
                    <a:pt x="14" y="16"/>
                  </a:lnTo>
                  <a:lnTo>
                    <a:pt x="26" y="6"/>
                  </a:lnTo>
                  <a:lnTo>
                    <a:pt x="38" y="0"/>
                  </a:lnTo>
                  <a:lnTo>
                    <a:pt x="56" y="2"/>
                  </a:lnTo>
                  <a:lnTo>
                    <a:pt x="74" y="12"/>
                  </a:lnTo>
                  <a:lnTo>
                    <a:pt x="94" y="24"/>
                  </a:lnTo>
                  <a:lnTo>
                    <a:pt x="116" y="34"/>
                  </a:lnTo>
                  <a:lnTo>
                    <a:pt x="140" y="44"/>
                  </a:lnTo>
                  <a:lnTo>
                    <a:pt x="166" y="60"/>
                  </a:lnTo>
                  <a:lnTo>
                    <a:pt x="192" y="84"/>
                  </a:lnTo>
                  <a:lnTo>
                    <a:pt x="218" y="114"/>
                  </a:lnTo>
                  <a:lnTo>
                    <a:pt x="238" y="144"/>
                  </a:lnTo>
                  <a:lnTo>
                    <a:pt x="250" y="168"/>
                  </a:lnTo>
                  <a:lnTo>
                    <a:pt x="258" y="182"/>
                  </a:lnTo>
                  <a:lnTo>
                    <a:pt x="262" y="186"/>
                  </a:lnTo>
                  <a:lnTo>
                    <a:pt x="208" y="198"/>
                  </a:lnTo>
                  <a:lnTo>
                    <a:pt x="206" y="194"/>
                  </a:lnTo>
                  <a:lnTo>
                    <a:pt x="200" y="182"/>
                  </a:lnTo>
                  <a:lnTo>
                    <a:pt x="194" y="166"/>
                  </a:lnTo>
                  <a:lnTo>
                    <a:pt x="184" y="148"/>
                  </a:lnTo>
                  <a:lnTo>
                    <a:pt x="172" y="128"/>
                  </a:lnTo>
                  <a:lnTo>
                    <a:pt x="160" y="110"/>
                  </a:lnTo>
                  <a:lnTo>
                    <a:pt x="146" y="94"/>
                  </a:lnTo>
                  <a:lnTo>
                    <a:pt x="126" y="80"/>
                  </a:lnTo>
                  <a:lnTo>
                    <a:pt x="108" y="66"/>
                  </a:lnTo>
                  <a:lnTo>
                    <a:pt x="92" y="56"/>
                  </a:lnTo>
                  <a:lnTo>
                    <a:pt x="76" y="46"/>
                  </a:lnTo>
                  <a:lnTo>
                    <a:pt x="66" y="42"/>
                  </a:lnTo>
                  <a:lnTo>
                    <a:pt x="64" y="40"/>
                  </a:lnTo>
                  <a:lnTo>
                    <a:pt x="62" y="38"/>
                  </a:lnTo>
                  <a:lnTo>
                    <a:pt x="62" y="36"/>
                  </a:lnTo>
                  <a:lnTo>
                    <a:pt x="60" y="32"/>
                  </a:lnTo>
                  <a:lnTo>
                    <a:pt x="56" y="28"/>
                  </a:lnTo>
                  <a:lnTo>
                    <a:pt x="52" y="24"/>
                  </a:lnTo>
                  <a:lnTo>
                    <a:pt x="46" y="22"/>
                  </a:lnTo>
                  <a:lnTo>
                    <a:pt x="40" y="22"/>
                  </a:lnTo>
                  <a:lnTo>
                    <a:pt x="28" y="28"/>
                  </a:lnTo>
                  <a:lnTo>
                    <a:pt x="14" y="34"/>
                  </a:lnTo>
                  <a:lnTo>
                    <a:pt x="4" y="4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2" name="Freeform 208"/>
            <p:cNvSpPr>
              <a:spLocks/>
            </p:cNvSpPr>
            <p:nvPr/>
          </p:nvSpPr>
          <p:spPr bwMode="auto">
            <a:xfrm>
              <a:off x="4710" y="3153"/>
              <a:ext cx="174" cy="168"/>
            </a:xfrm>
            <a:custGeom>
              <a:avLst/>
              <a:gdLst>
                <a:gd name="T0" fmla="*/ 10 w 174"/>
                <a:gd name="T1" fmla="*/ 0 h 168"/>
                <a:gd name="T2" fmla="*/ 8 w 174"/>
                <a:gd name="T3" fmla="*/ 4 h 168"/>
                <a:gd name="T4" fmla="*/ 4 w 174"/>
                <a:gd name="T5" fmla="*/ 16 h 168"/>
                <a:gd name="T6" fmla="*/ 0 w 174"/>
                <a:gd name="T7" fmla="*/ 36 h 168"/>
                <a:gd name="T8" fmla="*/ 2 w 174"/>
                <a:gd name="T9" fmla="*/ 64 h 168"/>
                <a:gd name="T10" fmla="*/ 6 w 174"/>
                <a:gd name="T11" fmla="*/ 86 h 168"/>
                <a:gd name="T12" fmla="*/ 10 w 174"/>
                <a:gd name="T13" fmla="*/ 108 h 168"/>
                <a:gd name="T14" fmla="*/ 14 w 174"/>
                <a:gd name="T15" fmla="*/ 130 h 168"/>
                <a:gd name="T16" fmla="*/ 18 w 174"/>
                <a:gd name="T17" fmla="*/ 150 h 168"/>
                <a:gd name="T18" fmla="*/ 22 w 174"/>
                <a:gd name="T19" fmla="*/ 162 h 168"/>
                <a:gd name="T20" fmla="*/ 22 w 174"/>
                <a:gd name="T21" fmla="*/ 168 h 168"/>
                <a:gd name="T22" fmla="*/ 24 w 174"/>
                <a:gd name="T23" fmla="*/ 162 h 168"/>
                <a:gd name="T24" fmla="*/ 26 w 174"/>
                <a:gd name="T25" fmla="*/ 150 h 168"/>
                <a:gd name="T26" fmla="*/ 30 w 174"/>
                <a:gd name="T27" fmla="*/ 132 h 168"/>
                <a:gd name="T28" fmla="*/ 34 w 174"/>
                <a:gd name="T29" fmla="*/ 114 h 168"/>
                <a:gd name="T30" fmla="*/ 40 w 174"/>
                <a:gd name="T31" fmla="*/ 94 h 168"/>
                <a:gd name="T32" fmla="*/ 46 w 174"/>
                <a:gd name="T33" fmla="*/ 74 h 168"/>
                <a:gd name="T34" fmla="*/ 56 w 174"/>
                <a:gd name="T35" fmla="*/ 60 h 168"/>
                <a:gd name="T36" fmla="*/ 68 w 174"/>
                <a:gd name="T37" fmla="*/ 54 h 168"/>
                <a:gd name="T38" fmla="*/ 84 w 174"/>
                <a:gd name="T39" fmla="*/ 58 h 168"/>
                <a:gd name="T40" fmla="*/ 98 w 174"/>
                <a:gd name="T41" fmla="*/ 70 h 168"/>
                <a:gd name="T42" fmla="*/ 112 w 174"/>
                <a:gd name="T43" fmla="*/ 88 h 168"/>
                <a:gd name="T44" fmla="*/ 124 w 174"/>
                <a:gd name="T45" fmla="*/ 106 h 168"/>
                <a:gd name="T46" fmla="*/ 134 w 174"/>
                <a:gd name="T47" fmla="*/ 122 h 168"/>
                <a:gd name="T48" fmla="*/ 140 w 174"/>
                <a:gd name="T49" fmla="*/ 132 h 168"/>
                <a:gd name="T50" fmla="*/ 144 w 174"/>
                <a:gd name="T51" fmla="*/ 140 h 168"/>
                <a:gd name="T52" fmla="*/ 148 w 174"/>
                <a:gd name="T53" fmla="*/ 146 h 168"/>
                <a:gd name="T54" fmla="*/ 150 w 174"/>
                <a:gd name="T55" fmla="*/ 150 h 168"/>
                <a:gd name="T56" fmla="*/ 152 w 174"/>
                <a:gd name="T57" fmla="*/ 154 h 168"/>
                <a:gd name="T58" fmla="*/ 154 w 174"/>
                <a:gd name="T59" fmla="*/ 156 h 168"/>
                <a:gd name="T60" fmla="*/ 174 w 174"/>
                <a:gd name="T61" fmla="*/ 148 h 168"/>
                <a:gd name="T62" fmla="*/ 172 w 174"/>
                <a:gd name="T63" fmla="*/ 144 h 168"/>
                <a:gd name="T64" fmla="*/ 166 w 174"/>
                <a:gd name="T65" fmla="*/ 134 h 168"/>
                <a:gd name="T66" fmla="*/ 156 w 174"/>
                <a:gd name="T67" fmla="*/ 118 h 168"/>
                <a:gd name="T68" fmla="*/ 146 w 174"/>
                <a:gd name="T69" fmla="*/ 100 h 168"/>
                <a:gd name="T70" fmla="*/ 136 w 174"/>
                <a:gd name="T71" fmla="*/ 82 h 168"/>
                <a:gd name="T72" fmla="*/ 124 w 174"/>
                <a:gd name="T73" fmla="*/ 66 h 168"/>
                <a:gd name="T74" fmla="*/ 114 w 174"/>
                <a:gd name="T75" fmla="*/ 54 h 168"/>
                <a:gd name="T76" fmla="*/ 94 w 174"/>
                <a:gd name="T77" fmla="*/ 32 h 168"/>
                <a:gd name="T78" fmla="*/ 74 w 174"/>
                <a:gd name="T79" fmla="*/ 20 h 168"/>
                <a:gd name="T80" fmla="*/ 56 w 174"/>
                <a:gd name="T81" fmla="*/ 12 h 168"/>
                <a:gd name="T82" fmla="*/ 42 w 174"/>
                <a:gd name="T83" fmla="*/ 6 h 168"/>
                <a:gd name="T84" fmla="*/ 26 w 174"/>
                <a:gd name="T85" fmla="*/ 2 h 168"/>
                <a:gd name="T86" fmla="*/ 14 w 174"/>
                <a:gd name="T87" fmla="*/ 0 h 168"/>
                <a:gd name="T88" fmla="*/ 10 w 174"/>
                <a:gd name="T8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4" h="168">
                  <a:moveTo>
                    <a:pt x="10" y="0"/>
                  </a:moveTo>
                  <a:lnTo>
                    <a:pt x="8" y="4"/>
                  </a:lnTo>
                  <a:lnTo>
                    <a:pt x="4" y="16"/>
                  </a:lnTo>
                  <a:lnTo>
                    <a:pt x="0" y="36"/>
                  </a:lnTo>
                  <a:lnTo>
                    <a:pt x="2" y="64"/>
                  </a:lnTo>
                  <a:lnTo>
                    <a:pt x="6" y="86"/>
                  </a:lnTo>
                  <a:lnTo>
                    <a:pt x="10" y="108"/>
                  </a:lnTo>
                  <a:lnTo>
                    <a:pt x="14" y="130"/>
                  </a:lnTo>
                  <a:lnTo>
                    <a:pt x="18" y="150"/>
                  </a:lnTo>
                  <a:lnTo>
                    <a:pt x="22" y="162"/>
                  </a:lnTo>
                  <a:lnTo>
                    <a:pt x="22" y="168"/>
                  </a:lnTo>
                  <a:lnTo>
                    <a:pt x="24" y="162"/>
                  </a:lnTo>
                  <a:lnTo>
                    <a:pt x="26" y="150"/>
                  </a:lnTo>
                  <a:lnTo>
                    <a:pt x="30" y="132"/>
                  </a:lnTo>
                  <a:lnTo>
                    <a:pt x="34" y="114"/>
                  </a:lnTo>
                  <a:lnTo>
                    <a:pt x="40" y="94"/>
                  </a:lnTo>
                  <a:lnTo>
                    <a:pt x="46" y="74"/>
                  </a:lnTo>
                  <a:lnTo>
                    <a:pt x="56" y="60"/>
                  </a:lnTo>
                  <a:lnTo>
                    <a:pt x="68" y="54"/>
                  </a:lnTo>
                  <a:lnTo>
                    <a:pt x="84" y="58"/>
                  </a:lnTo>
                  <a:lnTo>
                    <a:pt x="98" y="70"/>
                  </a:lnTo>
                  <a:lnTo>
                    <a:pt x="112" y="88"/>
                  </a:lnTo>
                  <a:lnTo>
                    <a:pt x="124" y="106"/>
                  </a:lnTo>
                  <a:lnTo>
                    <a:pt x="134" y="122"/>
                  </a:lnTo>
                  <a:lnTo>
                    <a:pt x="140" y="132"/>
                  </a:lnTo>
                  <a:lnTo>
                    <a:pt x="144" y="140"/>
                  </a:lnTo>
                  <a:lnTo>
                    <a:pt x="148" y="146"/>
                  </a:lnTo>
                  <a:lnTo>
                    <a:pt x="150" y="150"/>
                  </a:lnTo>
                  <a:lnTo>
                    <a:pt x="152" y="154"/>
                  </a:lnTo>
                  <a:lnTo>
                    <a:pt x="154" y="156"/>
                  </a:lnTo>
                  <a:lnTo>
                    <a:pt x="174" y="148"/>
                  </a:lnTo>
                  <a:lnTo>
                    <a:pt x="172" y="144"/>
                  </a:lnTo>
                  <a:lnTo>
                    <a:pt x="166" y="134"/>
                  </a:lnTo>
                  <a:lnTo>
                    <a:pt x="156" y="118"/>
                  </a:lnTo>
                  <a:lnTo>
                    <a:pt x="146" y="100"/>
                  </a:lnTo>
                  <a:lnTo>
                    <a:pt x="136" y="82"/>
                  </a:lnTo>
                  <a:lnTo>
                    <a:pt x="124" y="66"/>
                  </a:lnTo>
                  <a:lnTo>
                    <a:pt x="114" y="54"/>
                  </a:lnTo>
                  <a:lnTo>
                    <a:pt x="94" y="32"/>
                  </a:lnTo>
                  <a:lnTo>
                    <a:pt x="74" y="20"/>
                  </a:lnTo>
                  <a:lnTo>
                    <a:pt x="56" y="12"/>
                  </a:lnTo>
                  <a:lnTo>
                    <a:pt x="42" y="6"/>
                  </a:lnTo>
                  <a:lnTo>
                    <a:pt x="26" y="2"/>
                  </a:lnTo>
                  <a:lnTo>
                    <a:pt x="14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9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3" name="Freeform 209"/>
            <p:cNvSpPr>
              <a:spLocks/>
            </p:cNvSpPr>
            <p:nvPr/>
          </p:nvSpPr>
          <p:spPr bwMode="auto">
            <a:xfrm>
              <a:off x="4754" y="3235"/>
              <a:ext cx="88" cy="184"/>
            </a:xfrm>
            <a:custGeom>
              <a:avLst/>
              <a:gdLst>
                <a:gd name="T0" fmla="*/ 24 w 88"/>
                <a:gd name="T1" fmla="*/ 0 h 184"/>
                <a:gd name="T2" fmla="*/ 20 w 88"/>
                <a:gd name="T3" fmla="*/ 2 h 184"/>
                <a:gd name="T4" fmla="*/ 16 w 88"/>
                <a:gd name="T5" fmla="*/ 12 h 184"/>
                <a:gd name="T6" fmla="*/ 8 w 88"/>
                <a:gd name="T7" fmla="*/ 26 h 184"/>
                <a:gd name="T8" fmla="*/ 2 w 88"/>
                <a:gd name="T9" fmla="*/ 44 h 184"/>
                <a:gd name="T10" fmla="*/ 0 w 88"/>
                <a:gd name="T11" fmla="*/ 62 h 184"/>
                <a:gd name="T12" fmla="*/ 0 w 88"/>
                <a:gd name="T13" fmla="*/ 90 h 184"/>
                <a:gd name="T14" fmla="*/ 2 w 88"/>
                <a:gd name="T15" fmla="*/ 108 h 184"/>
                <a:gd name="T16" fmla="*/ 2 w 88"/>
                <a:gd name="T17" fmla="*/ 114 h 184"/>
                <a:gd name="T18" fmla="*/ 42 w 88"/>
                <a:gd name="T19" fmla="*/ 184 h 184"/>
                <a:gd name="T20" fmla="*/ 88 w 88"/>
                <a:gd name="T21" fmla="*/ 78 h 184"/>
                <a:gd name="T22" fmla="*/ 86 w 88"/>
                <a:gd name="T23" fmla="*/ 74 h 184"/>
                <a:gd name="T24" fmla="*/ 80 w 88"/>
                <a:gd name="T25" fmla="*/ 62 h 184"/>
                <a:gd name="T26" fmla="*/ 70 w 88"/>
                <a:gd name="T27" fmla="*/ 48 h 184"/>
                <a:gd name="T28" fmla="*/ 62 w 88"/>
                <a:gd name="T29" fmla="*/ 32 h 184"/>
                <a:gd name="T30" fmla="*/ 54 w 88"/>
                <a:gd name="T31" fmla="*/ 18 h 184"/>
                <a:gd name="T32" fmla="*/ 50 w 88"/>
                <a:gd name="T33" fmla="*/ 12 h 184"/>
                <a:gd name="T34" fmla="*/ 46 w 88"/>
                <a:gd name="T35" fmla="*/ 6 h 184"/>
                <a:gd name="T36" fmla="*/ 40 w 88"/>
                <a:gd name="T37" fmla="*/ 4 h 184"/>
                <a:gd name="T38" fmla="*/ 36 w 88"/>
                <a:gd name="T39" fmla="*/ 0 h 184"/>
                <a:gd name="T40" fmla="*/ 30 w 88"/>
                <a:gd name="T41" fmla="*/ 0 h 184"/>
                <a:gd name="T42" fmla="*/ 26 w 88"/>
                <a:gd name="T43" fmla="*/ 0 h 184"/>
                <a:gd name="T44" fmla="*/ 24 w 88"/>
                <a:gd name="T45" fmla="*/ 0 h 184"/>
                <a:gd name="T46" fmla="*/ 24 w 88"/>
                <a:gd name="T4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8" h="184">
                  <a:moveTo>
                    <a:pt x="24" y="0"/>
                  </a:moveTo>
                  <a:lnTo>
                    <a:pt x="20" y="2"/>
                  </a:lnTo>
                  <a:lnTo>
                    <a:pt x="16" y="12"/>
                  </a:lnTo>
                  <a:lnTo>
                    <a:pt x="8" y="26"/>
                  </a:lnTo>
                  <a:lnTo>
                    <a:pt x="2" y="44"/>
                  </a:lnTo>
                  <a:lnTo>
                    <a:pt x="0" y="62"/>
                  </a:lnTo>
                  <a:lnTo>
                    <a:pt x="0" y="90"/>
                  </a:lnTo>
                  <a:lnTo>
                    <a:pt x="2" y="108"/>
                  </a:lnTo>
                  <a:lnTo>
                    <a:pt x="2" y="114"/>
                  </a:lnTo>
                  <a:lnTo>
                    <a:pt x="42" y="184"/>
                  </a:lnTo>
                  <a:lnTo>
                    <a:pt x="88" y="78"/>
                  </a:lnTo>
                  <a:lnTo>
                    <a:pt x="86" y="74"/>
                  </a:lnTo>
                  <a:lnTo>
                    <a:pt x="80" y="62"/>
                  </a:lnTo>
                  <a:lnTo>
                    <a:pt x="70" y="48"/>
                  </a:lnTo>
                  <a:lnTo>
                    <a:pt x="62" y="32"/>
                  </a:lnTo>
                  <a:lnTo>
                    <a:pt x="54" y="18"/>
                  </a:lnTo>
                  <a:lnTo>
                    <a:pt x="50" y="12"/>
                  </a:lnTo>
                  <a:lnTo>
                    <a:pt x="46" y="6"/>
                  </a:lnTo>
                  <a:lnTo>
                    <a:pt x="40" y="4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9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4" name="Freeform 210"/>
            <p:cNvSpPr>
              <a:spLocks/>
            </p:cNvSpPr>
            <p:nvPr/>
          </p:nvSpPr>
          <p:spPr bwMode="auto">
            <a:xfrm>
              <a:off x="4778" y="3317"/>
              <a:ext cx="222" cy="208"/>
            </a:xfrm>
            <a:custGeom>
              <a:avLst/>
              <a:gdLst>
                <a:gd name="T0" fmla="*/ 76 w 222"/>
                <a:gd name="T1" fmla="*/ 10 h 208"/>
                <a:gd name="T2" fmla="*/ 0 w 222"/>
                <a:gd name="T3" fmla="*/ 176 h 208"/>
                <a:gd name="T4" fmla="*/ 14 w 222"/>
                <a:gd name="T5" fmla="*/ 208 h 208"/>
                <a:gd name="T6" fmla="*/ 92 w 222"/>
                <a:gd name="T7" fmla="*/ 30 h 208"/>
                <a:gd name="T8" fmla="*/ 222 w 222"/>
                <a:gd name="T9" fmla="*/ 24 h 208"/>
                <a:gd name="T10" fmla="*/ 212 w 222"/>
                <a:gd name="T11" fmla="*/ 0 h 208"/>
                <a:gd name="T12" fmla="*/ 76 w 222"/>
                <a:gd name="T13" fmla="*/ 1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2" h="208">
                  <a:moveTo>
                    <a:pt x="76" y="10"/>
                  </a:moveTo>
                  <a:lnTo>
                    <a:pt x="0" y="176"/>
                  </a:lnTo>
                  <a:lnTo>
                    <a:pt x="14" y="208"/>
                  </a:lnTo>
                  <a:lnTo>
                    <a:pt x="92" y="30"/>
                  </a:lnTo>
                  <a:lnTo>
                    <a:pt x="222" y="24"/>
                  </a:lnTo>
                  <a:lnTo>
                    <a:pt x="212" y="0"/>
                  </a:lnTo>
                  <a:lnTo>
                    <a:pt x="76" y="10"/>
                  </a:lnTo>
                  <a:close/>
                </a:path>
              </a:pathLst>
            </a:custGeom>
            <a:solidFill>
              <a:srgbClr val="99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5" name="Freeform 211"/>
            <p:cNvSpPr>
              <a:spLocks/>
            </p:cNvSpPr>
            <p:nvPr/>
          </p:nvSpPr>
          <p:spPr bwMode="auto">
            <a:xfrm>
              <a:off x="4900" y="3391"/>
              <a:ext cx="116" cy="144"/>
            </a:xfrm>
            <a:custGeom>
              <a:avLst/>
              <a:gdLst>
                <a:gd name="T0" fmla="*/ 0 w 116"/>
                <a:gd name="T1" fmla="*/ 4 h 144"/>
                <a:gd name="T2" fmla="*/ 48 w 116"/>
                <a:gd name="T3" fmla="*/ 126 h 144"/>
                <a:gd name="T4" fmla="*/ 52 w 116"/>
                <a:gd name="T5" fmla="*/ 128 h 144"/>
                <a:gd name="T6" fmla="*/ 60 w 116"/>
                <a:gd name="T7" fmla="*/ 132 h 144"/>
                <a:gd name="T8" fmla="*/ 72 w 116"/>
                <a:gd name="T9" fmla="*/ 138 h 144"/>
                <a:gd name="T10" fmla="*/ 84 w 116"/>
                <a:gd name="T11" fmla="*/ 142 h 144"/>
                <a:gd name="T12" fmla="*/ 98 w 116"/>
                <a:gd name="T13" fmla="*/ 144 h 144"/>
                <a:gd name="T14" fmla="*/ 108 w 116"/>
                <a:gd name="T15" fmla="*/ 140 h 144"/>
                <a:gd name="T16" fmla="*/ 114 w 116"/>
                <a:gd name="T17" fmla="*/ 130 h 144"/>
                <a:gd name="T18" fmla="*/ 116 w 116"/>
                <a:gd name="T19" fmla="*/ 114 h 144"/>
                <a:gd name="T20" fmla="*/ 114 w 116"/>
                <a:gd name="T21" fmla="*/ 96 h 144"/>
                <a:gd name="T22" fmla="*/ 108 w 116"/>
                <a:gd name="T23" fmla="*/ 74 h 144"/>
                <a:gd name="T24" fmla="*/ 102 w 116"/>
                <a:gd name="T25" fmla="*/ 52 h 144"/>
                <a:gd name="T26" fmla="*/ 94 w 116"/>
                <a:gd name="T27" fmla="*/ 32 h 144"/>
                <a:gd name="T28" fmla="*/ 88 w 116"/>
                <a:gd name="T29" fmla="*/ 16 h 144"/>
                <a:gd name="T30" fmla="*/ 84 w 116"/>
                <a:gd name="T31" fmla="*/ 4 h 144"/>
                <a:gd name="T32" fmla="*/ 82 w 116"/>
                <a:gd name="T33" fmla="*/ 0 h 144"/>
                <a:gd name="T34" fmla="*/ 0 w 116"/>
                <a:gd name="T35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6" h="144">
                  <a:moveTo>
                    <a:pt x="0" y="4"/>
                  </a:moveTo>
                  <a:lnTo>
                    <a:pt x="48" y="126"/>
                  </a:lnTo>
                  <a:lnTo>
                    <a:pt x="52" y="128"/>
                  </a:lnTo>
                  <a:lnTo>
                    <a:pt x="60" y="132"/>
                  </a:lnTo>
                  <a:lnTo>
                    <a:pt x="72" y="138"/>
                  </a:lnTo>
                  <a:lnTo>
                    <a:pt x="84" y="142"/>
                  </a:lnTo>
                  <a:lnTo>
                    <a:pt x="98" y="144"/>
                  </a:lnTo>
                  <a:lnTo>
                    <a:pt x="108" y="140"/>
                  </a:lnTo>
                  <a:lnTo>
                    <a:pt x="114" y="130"/>
                  </a:lnTo>
                  <a:lnTo>
                    <a:pt x="116" y="114"/>
                  </a:lnTo>
                  <a:lnTo>
                    <a:pt x="114" y="96"/>
                  </a:lnTo>
                  <a:lnTo>
                    <a:pt x="108" y="74"/>
                  </a:lnTo>
                  <a:lnTo>
                    <a:pt x="102" y="52"/>
                  </a:lnTo>
                  <a:lnTo>
                    <a:pt x="94" y="32"/>
                  </a:lnTo>
                  <a:lnTo>
                    <a:pt x="88" y="16"/>
                  </a:lnTo>
                  <a:lnTo>
                    <a:pt x="84" y="4"/>
                  </a:lnTo>
                  <a:lnTo>
                    <a:pt x="8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6" name="Freeform 212"/>
            <p:cNvSpPr>
              <a:spLocks/>
            </p:cNvSpPr>
            <p:nvPr/>
          </p:nvSpPr>
          <p:spPr bwMode="auto">
            <a:xfrm>
              <a:off x="4864" y="3475"/>
              <a:ext cx="86" cy="142"/>
            </a:xfrm>
            <a:custGeom>
              <a:avLst/>
              <a:gdLst>
                <a:gd name="T0" fmla="*/ 0 w 86"/>
                <a:gd name="T1" fmla="*/ 4 h 142"/>
                <a:gd name="T2" fmla="*/ 48 w 86"/>
                <a:gd name="T3" fmla="*/ 0 h 142"/>
                <a:gd name="T4" fmla="*/ 86 w 86"/>
                <a:gd name="T5" fmla="*/ 110 h 142"/>
                <a:gd name="T6" fmla="*/ 84 w 86"/>
                <a:gd name="T7" fmla="*/ 112 h 142"/>
                <a:gd name="T8" fmla="*/ 78 w 86"/>
                <a:gd name="T9" fmla="*/ 120 h 142"/>
                <a:gd name="T10" fmla="*/ 72 w 86"/>
                <a:gd name="T11" fmla="*/ 128 h 142"/>
                <a:gd name="T12" fmla="*/ 62 w 86"/>
                <a:gd name="T13" fmla="*/ 138 h 142"/>
                <a:gd name="T14" fmla="*/ 54 w 86"/>
                <a:gd name="T15" fmla="*/ 142 h 142"/>
                <a:gd name="T16" fmla="*/ 44 w 86"/>
                <a:gd name="T17" fmla="*/ 142 h 142"/>
                <a:gd name="T18" fmla="*/ 34 w 86"/>
                <a:gd name="T19" fmla="*/ 134 h 142"/>
                <a:gd name="T20" fmla="*/ 26 w 86"/>
                <a:gd name="T21" fmla="*/ 116 h 142"/>
                <a:gd name="T22" fmla="*/ 20 w 86"/>
                <a:gd name="T23" fmla="*/ 94 h 142"/>
                <a:gd name="T24" fmla="*/ 12 w 86"/>
                <a:gd name="T25" fmla="*/ 68 h 142"/>
                <a:gd name="T26" fmla="*/ 8 w 86"/>
                <a:gd name="T27" fmla="*/ 44 h 142"/>
                <a:gd name="T28" fmla="*/ 2 w 86"/>
                <a:gd name="T29" fmla="*/ 24 h 142"/>
                <a:gd name="T30" fmla="*/ 0 w 86"/>
                <a:gd name="T31" fmla="*/ 10 h 142"/>
                <a:gd name="T32" fmla="*/ 0 w 86"/>
                <a:gd name="T33" fmla="*/ 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" h="142">
                  <a:moveTo>
                    <a:pt x="0" y="4"/>
                  </a:moveTo>
                  <a:lnTo>
                    <a:pt x="48" y="0"/>
                  </a:lnTo>
                  <a:lnTo>
                    <a:pt x="86" y="110"/>
                  </a:lnTo>
                  <a:lnTo>
                    <a:pt x="84" y="112"/>
                  </a:lnTo>
                  <a:lnTo>
                    <a:pt x="78" y="120"/>
                  </a:lnTo>
                  <a:lnTo>
                    <a:pt x="72" y="128"/>
                  </a:lnTo>
                  <a:lnTo>
                    <a:pt x="62" y="138"/>
                  </a:lnTo>
                  <a:lnTo>
                    <a:pt x="54" y="142"/>
                  </a:lnTo>
                  <a:lnTo>
                    <a:pt x="44" y="142"/>
                  </a:lnTo>
                  <a:lnTo>
                    <a:pt x="34" y="134"/>
                  </a:lnTo>
                  <a:lnTo>
                    <a:pt x="26" y="116"/>
                  </a:lnTo>
                  <a:lnTo>
                    <a:pt x="20" y="94"/>
                  </a:lnTo>
                  <a:lnTo>
                    <a:pt x="12" y="68"/>
                  </a:lnTo>
                  <a:lnTo>
                    <a:pt x="8" y="44"/>
                  </a:lnTo>
                  <a:lnTo>
                    <a:pt x="2" y="24"/>
                  </a:lnTo>
                  <a:lnTo>
                    <a:pt x="0" y="1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7" name="Freeform 213"/>
            <p:cNvSpPr>
              <a:spLocks/>
            </p:cNvSpPr>
            <p:nvPr/>
          </p:nvSpPr>
          <p:spPr bwMode="auto">
            <a:xfrm>
              <a:off x="4810" y="3351"/>
              <a:ext cx="182" cy="186"/>
            </a:xfrm>
            <a:custGeom>
              <a:avLst/>
              <a:gdLst>
                <a:gd name="T0" fmla="*/ 48 w 182"/>
                <a:gd name="T1" fmla="*/ 186 h 186"/>
                <a:gd name="T2" fmla="*/ 0 w 182"/>
                <a:gd name="T3" fmla="*/ 178 h 186"/>
                <a:gd name="T4" fmla="*/ 72 w 182"/>
                <a:gd name="T5" fmla="*/ 8 h 186"/>
                <a:gd name="T6" fmla="*/ 182 w 182"/>
                <a:gd name="T7" fmla="*/ 0 h 186"/>
                <a:gd name="T8" fmla="*/ 178 w 182"/>
                <a:gd name="T9" fmla="*/ 28 h 186"/>
                <a:gd name="T10" fmla="*/ 178 w 182"/>
                <a:gd name="T11" fmla="*/ 26 h 186"/>
                <a:gd name="T12" fmla="*/ 176 w 182"/>
                <a:gd name="T13" fmla="*/ 24 h 186"/>
                <a:gd name="T14" fmla="*/ 170 w 182"/>
                <a:gd name="T15" fmla="*/ 24 h 186"/>
                <a:gd name="T16" fmla="*/ 158 w 182"/>
                <a:gd name="T17" fmla="*/ 24 h 186"/>
                <a:gd name="T18" fmla="*/ 138 w 182"/>
                <a:gd name="T19" fmla="*/ 26 h 186"/>
                <a:gd name="T20" fmla="*/ 112 w 182"/>
                <a:gd name="T21" fmla="*/ 30 h 186"/>
                <a:gd name="T22" fmla="*/ 94 w 182"/>
                <a:gd name="T23" fmla="*/ 34 h 186"/>
                <a:gd name="T24" fmla="*/ 82 w 182"/>
                <a:gd name="T25" fmla="*/ 38 h 186"/>
                <a:gd name="T26" fmla="*/ 76 w 182"/>
                <a:gd name="T27" fmla="*/ 40 h 186"/>
                <a:gd name="T28" fmla="*/ 98 w 182"/>
                <a:gd name="T29" fmla="*/ 106 h 186"/>
                <a:gd name="T30" fmla="*/ 42 w 182"/>
                <a:gd name="T31" fmla="*/ 116 h 186"/>
                <a:gd name="T32" fmla="*/ 48 w 182"/>
                <a:gd name="T33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2" h="186">
                  <a:moveTo>
                    <a:pt x="48" y="186"/>
                  </a:moveTo>
                  <a:lnTo>
                    <a:pt x="0" y="178"/>
                  </a:lnTo>
                  <a:lnTo>
                    <a:pt x="72" y="8"/>
                  </a:lnTo>
                  <a:lnTo>
                    <a:pt x="182" y="0"/>
                  </a:lnTo>
                  <a:lnTo>
                    <a:pt x="178" y="28"/>
                  </a:lnTo>
                  <a:lnTo>
                    <a:pt x="178" y="26"/>
                  </a:lnTo>
                  <a:lnTo>
                    <a:pt x="176" y="24"/>
                  </a:lnTo>
                  <a:lnTo>
                    <a:pt x="170" y="24"/>
                  </a:lnTo>
                  <a:lnTo>
                    <a:pt x="158" y="24"/>
                  </a:lnTo>
                  <a:lnTo>
                    <a:pt x="138" y="26"/>
                  </a:lnTo>
                  <a:lnTo>
                    <a:pt x="112" y="30"/>
                  </a:lnTo>
                  <a:lnTo>
                    <a:pt x="94" y="34"/>
                  </a:lnTo>
                  <a:lnTo>
                    <a:pt x="82" y="38"/>
                  </a:lnTo>
                  <a:lnTo>
                    <a:pt x="76" y="40"/>
                  </a:lnTo>
                  <a:lnTo>
                    <a:pt x="98" y="106"/>
                  </a:lnTo>
                  <a:lnTo>
                    <a:pt x="42" y="116"/>
                  </a:lnTo>
                  <a:lnTo>
                    <a:pt x="48" y="186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8" name="Freeform 214"/>
            <p:cNvSpPr>
              <a:spLocks/>
            </p:cNvSpPr>
            <p:nvPr/>
          </p:nvSpPr>
          <p:spPr bwMode="auto">
            <a:xfrm>
              <a:off x="3730" y="1677"/>
              <a:ext cx="132" cy="122"/>
            </a:xfrm>
            <a:custGeom>
              <a:avLst/>
              <a:gdLst>
                <a:gd name="T0" fmla="*/ 44 w 132"/>
                <a:gd name="T1" fmla="*/ 122 h 122"/>
                <a:gd name="T2" fmla="*/ 42 w 132"/>
                <a:gd name="T3" fmla="*/ 118 h 122"/>
                <a:gd name="T4" fmla="*/ 40 w 132"/>
                <a:gd name="T5" fmla="*/ 106 h 122"/>
                <a:gd name="T6" fmla="*/ 36 w 132"/>
                <a:gd name="T7" fmla="*/ 92 h 122"/>
                <a:gd name="T8" fmla="*/ 32 w 132"/>
                <a:gd name="T9" fmla="*/ 76 h 122"/>
                <a:gd name="T10" fmla="*/ 34 w 132"/>
                <a:gd name="T11" fmla="*/ 62 h 122"/>
                <a:gd name="T12" fmla="*/ 40 w 132"/>
                <a:gd name="T13" fmla="*/ 50 h 122"/>
                <a:gd name="T14" fmla="*/ 54 w 132"/>
                <a:gd name="T15" fmla="*/ 40 h 122"/>
                <a:gd name="T16" fmla="*/ 68 w 132"/>
                <a:gd name="T17" fmla="*/ 32 h 122"/>
                <a:gd name="T18" fmla="*/ 84 w 132"/>
                <a:gd name="T19" fmla="*/ 28 h 122"/>
                <a:gd name="T20" fmla="*/ 98 w 132"/>
                <a:gd name="T21" fmla="*/ 26 h 122"/>
                <a:gd name="T22" fmla="*/ 110 w 132"/>
                <a:gd name="T23" fmla="*/ 28 h 122"/>
                <a:gd name="T24" fmla="*/ 118 w 132"/>
                <a:gd name="T25" fmla="*/ 34 h 122"/>
                <a:gd name="T26" fmla="*/ 124 w 132"/>
                <a:gd name="T27" fmla="*/ 36 h 122"/>
                <a:gd name="T28" fmla="*/ 128 w 132"/>
                <a:gd name="T29" fmla="*/ 36 h 122"/>
                <a:gd name="T30" fmla="*/ 130 w 132"/>
                <a:gd name="T31" fmla="*/ 38 h 122"/>
                <a:gd name="T32" fmla="*/ 132 w 132"/>
                <a:gd name="T33" fmla="*/ 38 h 122"/>
                <a:gd name="T34" fmla="*/ 130 w 132"/>
                <a:gd name="T35" fmla="*/ 34 h 122"/>
                <a:gd name="T36" fmla="*/ 128 w 132"/>
                <a:gd name="T37" fmla="*/ 26 h 122"/>
                <a:gd name="T38" fmla="*/ 122 w 132"/>
                <a:gd name="T39" fmla="*/ 16 h 122"/>
                <a:gd name="T40" fmla="*/ 112 w 132"/>
                <a:gd name="T41" fmla="*/ 6 h 122"/>
                <a:gd name="T42" fmla="*/ 96 w 132"/>
                <a:gd name="T43" fmla="*/ 0 h 122"/>
                <a:gd name="T44" fmla="*/ 74 w 132"/>
                <a:gd name="T45" fmla="*/ 0 h 122"/>
                <a:gd name="T46" fmla="*/ 54 w 132"/>
                <a:gd name="T47" fmla="*/ 4 h 122"/>
                <a:gd name="T48" fmla="*/ 36 w 132"/>
                <a:gd name="T49" fmla="*/ 12 h 122"/>
                <a:gd name="T50" fmla="*/ 20 w 132"/>
                <a:gd name="T51" fmla="*/ 26 h 122"/>
                <a:gd name="T52" fmla="*/ 8 w 132"/>
                <a:gd name="T53" fmla="*/ 46 h 122"/>
                <a:gd name="T54" fmla="*/ 2 w 132"/>
                <a:gd name="T55" fmla="*/ 66 h 122"/>
                <a:gd name="T56" fmla="*/ 0 w 132"/>
                <a:gd name="T57" fmla="*/ 82 h 122"/>
                <a:gd name="T58" fmla="*/ 0 w 132"/>
                <a:gd name="T59" fmla="*/ 90 h 122"/>
                <a:gd name="T60" fmla="*/ 4 w 132"/>
                <a:gd name="T61" fmla="*/ 114 h 122"/>
                <a:gd name="T62" fmla="*/ 44 w 132"/>
                <a:gd name="T63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2" h="122">
                  <a:moveTo>
                    <a:pt x="44" y="122"/>
                  </a:moveTo>
                  <a:lnTo>
                    <a:pt x="42" y="118"/>
                  </a:lnTo>
                  <a:lnTo>
                    <a:pt x="40" y="106"/>
                  </a:lnTo>
                  <a:lnTo>
                    <a:pt x="36" y="92"/>
                  </a:lnTo>
                  <a:lnTo>
                    <a:pt x="32" y="76"/>
                  </a:lnTo>
                  <a:lnTo>
                    <a:pt x="34" y="62"/>
                  </a:lnTo>
                  <a:lnTo>
                    <a:pt x="40" y="50"/>
                  </a:lnTo>
                  <a:lnTo>
                    <a:pt x="54" y="40"/>
                  </a:lnTo>
                  <a:lnTo>
                    <a:pt x="68" y="32"/>
                  </a:lnTo>
                  <a:lnTo>
                    <a:pt x="84" y="28"/>
                  </a:lnTo>
                  <a:lnTo>
                    <a:pt x="98" y="26"/>
                  </a:lnTo>
                  <a:lnTo>
                    <a:pt x="110" y="28"/>
                  </a:lnTo>
                  <a:lnTo>
                    <a:pt x="118" y="34"/>
                  </a:lnTo>
                  <a:lnTo>
                    <a:pt x="124" y="36"/>
                  </a:lnTo>
                  <a:lnTo>
                    <a:pt x="128" y="36"/>
                  </a:lnTo>
                  <a:lnTo>
                    <a:pt x="130" y="38"/>
                  </a:lnTo>
                  <a:lnTo>
                    <a:pt x="132" y="38"/>
                  </a:lnTo>
                  <a:lnTo>
                    <a:pt x="130" y="34"/>
                  </a:lnTo>
                  <a:lnTo>
                    <a:pt x="128" y="26"/>
                  </a:lnTo>
                  <a:lnTo>
                    <a:pt x="122" y="16"/>
                  </a:lnTo>
                  <a:lnTo>
                    <a:pt x="112" y="6"/>
                  </a:lnTo>
                  <a:lnTo>
                    <a:pt x="96" y="0"/>
                  </a:lnTo>
                  <a:lnTo>
                    <a:pt x="74" y="0"/>
                  </a:lnTo>
                  <a:lnTo>
                    <a:pt x="54" y="4"/>
                  </a:lnTo>
                  <a:lnTo>
                    <a:pt x="36" y="12"/>
                  </a:lnTo>
                  <a:lnTo>
                    <a:pt x="20" y="26"/>
                  </a:lnTo>
                  <a:lnTo>
                    <a:pt x="8" y="46"/>
                  </a:lnTo>
                  <a:lnTo>
                    <a:pt x="2" y="66"/>
                  </a:lnTo>
                  <a:lnTo>
                    <a:pt x="0" y="82"/>
                  </a:lnTo>
                  <a:lnTo>
                    <a:pt x="0" y="90"/>
                  </a:lnTo>
                  <a:lnTo>
                    <a:pt x="4" y="114"/>
                  </a:lnTo>
                  <a:lnTo>
                    <a:pt x="44" y="122"/>
                  </a:lnTo>
                  <a:close/>
                </a:path>
              </a:pathLst>
            </a:custGeom>
            <a:solidFill>
              <a:srgbClr val="CCF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CFF6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19" name="Freeform 215"/>
            <p:cNvSpPr>
              <a:spLocks/>
            </p:cNvSpPr>
            <p:nvPr/>
          </p:nvSpPr>
          <p:spPr bwMode="auto">
            <a:xfrm>
              <a:off x="3688" y="1645"/>
              <a:ext cx="132" cy="122"/>
            </a:xfrm>
            <a:custGeom>
              <a:avLst/>
              <a:gdLst>
                <a:gd name="T0" fmla="*/ 30 w 132"/>
                <a:gd name="T1" fmla="*/ 122 h 122"/>
                <a:gd name="T2" fmla="*/ 28 w 132"/>
                <a:gd name="T3" fmla="*/ 120 h 122"/>
                <a:gd name="T4" fmla="*/ 20 w 132"/>
                <a:gd name="T5" fmla="*/ 118 h 122"/>
                <a:gd name="T6" fmla="*/ 10 w 132"/>
                <a:gd name="T7" fmla="*/ 112 h 122"/>
                <a:gd name="T8" fmla="*/ 2 w 132"/>
                <a:gd name="T9" fmla="*/ 100 h 122"/>
                <a:gd name="T10" fmla="*/ 0 w 132"/>
                <a:gd name="T11" fmla="*/ 84 h 122"/>
                <a:gd name="T12" fmla="*/ 8 w 132"/>
                <a:gd name="T13" fmla="*/ 54 h 122"/>
                <a:gd name="T14" fmla="*/ 24 w 132"/>
                <a:gd name="T15" fmla="*/ 30 h 122"/>
                <a:gd name="T16" fmla="*/ 44 w 132"/>
                <a:gd name="T17" fmla="*/ 12 h 122"/>
                <a:gd name="T18" fmla="*/ 62 w 132"/>
                <a:gd name="T19" fmla="*/ 4 h 122"/>
                <a:gd name="T20" fmla="*/ 80 w 132"/>
                <a:gd name="T21" fmla="*/ 0 h 122"/>
                <a:gd name="T22" fmla="*/ 98 w 132"/>
                <a:gd name="T23" fmla="*/ 0 h 122"/>
                <a:gd name="T24" fmla="*/ 112 w 132"/>
                <a:gd name="T25" fmla="*/ 0 h 122"/>
                <a:gd name="T26" fmla="*/ 118 w 132"/>
                <a:gd name="T27" fmla="*/ 4 h 122"/>
                <a:gd name="T28" fmla="*/ 124 w 132"/>
                <a:gd name="T29" fmla="*/ 8 h 122"/>
                <a:gd name="T30" fmla="*/ 126 w 132"/>
                <a:gd name="T31" fmla="*/ 12 h 122"/>
                <a:gd name="T32" fmla="*/ 130 w 132"/>
                <a:gd name="T33" fmla="*/ 16 h 122"/>
                <a:gd name="T34" fmla="*/ 132 w 132"/>
                <a:gd name="T35" fmla="*/ 20 h 122"/>
                <a:gd name="T36" fmla="*/ 132 w 132"/>
                <a:gd name="T37" fmla="*/ 20 h 122"/>
                <a:gd name="T38" fmla="*/ 126 w 132"/>
                <a:gd name="T39" fmla="*/ 20 h 122"/>
                <a:gd name="T40" fmla="*/ 112 w 132"/>
                <a:gd name="T41" fmla="*/ 22 h 122"/>
                <a:gd name="T42" fmla="*/ 92 w 132"/>
                <a:gd name="T43" fmla="*/ 24 h 122"/>
                <a:gd name="T44" fmla="*/ 74 w 132"/>
                <a:gd name="T45" fmla="*/ 30 h 122"/>
                <a:gd name="T46" fmla="*/ 60 w 132"/>
                <a:gd name="T47" fmla="*/ 38 h 122"/>
                <a:gd name="T48" fmla="*/ 48 w 132"/>
                <a:gd name="T49" fmla="*/ 52 h 122"/>
                <a:gd name="T50" fmla="*/ 40 w 132"/>
                <a:gd name="T51" fmla="*/ 66 h 122"/>
                <a:gd name="T52" fmla="*/ 34 w 132"/>
                <a:gd name="T53" fmla="*/ 76 h 122"/>
                <a:gd name="T54" fmla="*/ 32 w 132"/>
                <a:gd name="T55" fmla="*/ 80 h 122"/>
                <a:gd name="T56" fmla="*/ 30 w 132"/>
                <a:gd name="T5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2" h="122">
                  <a:moveTo>
                    <a:pt x="30" y="122"/>
                  </a:moveTo>
                  <a:lnTo>
                    <a:pt x="28" y="120"/>
                  </a:lnTo>
                  <a:lnTo>
                    <a:pt x="20" y="118"/>
                  </a:lnTo>
                  <a:lnTo>
                    <a:pt x="10" y="112"/>
                  </a:lnTo>
                  <a:lnTo>
                    <a:pt x="2" y="100"/>
                  </a:lnTo>
                  <a:lnTo>
                    <a:pt x="0" y="84"/>
                  </a:lnTo>
                  <a:lnTo>
                    <a:pt x="8" y="54"/>
                  </a:lnTo>
                  <a:lnTo>
                    <a:pt x="24" y="30"/>
                  </a:lnTo>
                  <a:lnTo>
                    <a:pt x="44" y="12"/>
                  </a:lnTo>
                  <a:lnTo>
                    <a:pt x="62" y="4"/>
                  </a:lnTo>
                  <a:lnTo>
                    <a:pt x="80" y="0"/>
                  </a:lnTo>
                  <a:lnTo>
                    <a:pt x="98" y="0"/>
                  </a:lnTo>
                  <a:lnTo>
                    <a:pt x="112" y="0"/>
                  </a:lnTo>
                  <a:lnTo>
                    <a:pt x="118" y="4"/>
                  </a:lnTo>
                  <a:lnTo>
                    <a:pt x="124" y="8"/>
                  </a:lnTo>
                  <a:lnTo>
                    <a:pt x="126" y="12"/>
                  </a:lnTo>
                  <a:lnTo>
                    <a:pt x="130" y="16"/>
                  </a:lnTo>
                  <a:lnTo>
                    <a:pt x="132" y="20"/>
                  </a:lnTo>
                  <a:lnTo>
                    <a:pt x="132" y="20"/>
                  </a:lnTo>
                  <a:lnTo>
                    <a:pt x="126" y="20"/>
                  </a:lnTo>
                  <a:lnTo>
                    <a:pt x="112" y="22"/>
                  </a:lnTo>
                  <a:lnTo>
                    <a:pt x="92" y="24"/>
                  </a:lnTo>
                  <a:lnTo>
                    <a:pt x="74" y="30"/>
                  </a:lnTo>
                  <a:lnTo>
                    <a:pt x="60" y="38"/>
                  </a:lnTo>
                  <a:lnTo>
                    <a:pt x="48" y="52"/>
                  </a:lnTo>
                  <a:lnTo>
                    <a:pt x="40" y="66"/>
                  </a:lnTo>
                  <a:lnTo>
                    <a:pt x="34" y="76"/>
                  </a:lnTo>
                  <a:lnTo>
                    <a:pt x="32" y="80"/>
                  </a:lnTo>
                  <a:lnTo>
                    <a:pt x="30" y="122"/>
                  </a:lnTo>
                  <a:close/>
                </a:path>
              </a:pathLst>
            </a:custGeom>
            <a:solidFill>
              <a:srgbClr val="CCFF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CCFF66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0" name="Freeform 216"/>
            <p:cNvSpPr>
              <a:spLocks/>
            </p:cNvSpPr>
            <p:nvPr/>
          </p:nvSpPr>
          <p:spPr bwMode="auto">
            <a:xfrm>
              <a:off x="3470" y="1381"/>
              <a:ext cx="272" cy="334"/>
            </a:xfrm>
            <a:custGeom>
              <a:avLst/>
              <a:gdLst>
                <a:gd name="T0" fmla="*/ 204 w 272"/>
                <a:gd name="T1" fmla="*/ 334 h 334"/>
                <a:gd name="T2" fmla="*/ 200 w 272"/>
                <a:gd name="T3" fmla="*/ 332 h 334"/>
                <a:gd name="T4" fmla="*/ 186 w 272"/>
                <a:gd name="T5" fmla="*/ 324 h 334"/>
                <a:gd name="T6" fmla="*/ 168 w 272"/>
                <a:gd name="T7" fmla="*/ 314 h 334"/>
                <a:gd name="T8" fmla="*/ 144 w 272"/>
                <a:gd name="T9" fmla="*/ 300 h 334"/>
                <a:gd name="T10" fmla="*/ 118 w 272"/>
                <a:gd name="T11" fmla="*/ 286 h 334"/>
                <a:gd name="T12" fmla="*/ 94 w 272"/>
                <a:gd name="T13" fmla="*/ 270 h 334"/>
                <a:gd name="T14" fmla="*/ 72 w 272"/>
                <a:gd name="T15" fmla="*/ 254 h 334"/>
                <a:gd name="T16" fmla="*/ 54 w 272"/>
                <a:gd name="T17" fmla="*/ 240 h 334"/>
                <a:gd name="T18" fmla="*/ 28 w 272"/>
                <a:gd name="T19" fmla="*/ 214 h 334"/>
                <a:gd name="T20" fmla="*/ 12 w 272"/>
                <a:gd name="T21" fmla="*/ 186 h 334"/>
                <a:gd name="T22" fmla="*/ 2 w 272"/>
                <a:gd name="T23" fmla="*/ 164 h 334"/>
                <a:gd name="T24" fmla="*/ 0 w 272"/>
                <a:gd name="T25" fmla="*/ 148 h 334"/>
                <a:gd name="T26" fmla="*/ 4 w 272"/>
                <a:gd name="T27" fmla="*/ 140 h 334"/>
                <a:gd name="T28" fmla="*/ 12 w 272"/>
                <a:gd name="T29" fmla="*/ 126 h 334"/>
                <a:gd name="T30" fmla="*/ 26 w 272"/>
                <a:gd name="T31" fmla="*/ 110 h 334"/>
                <a:gd name="T32" fmla="*/ 40 w 272"/>
                <a:gd name="T33" fmla="*/ 90 h 334"/>
                <a:gd name="T34" fmla="*/ 58 w 272"/>
                <a:gd name="T35" fmla="*/ 68 h 334"/>
                <a:gd name="T36" fmla="*/ 74 w 272"/>
                <a:gd name="T37" fmla="*/ 48 h 334"/>
                <a:gd name="T38" fmla="*/ 90 w 272"/>
                <a:gd name="T39" fmla="*/ 30 h 334"/>
                <a:gd name="T40" fmla="*/ 104 w 272"/>
                <a:gd name="T41" fmla="*/ 14 h 334"/>
                <a:gd name="T42" fmla="*/ 112 w 272"/>
                <a:gd name="T43" fmla="*/ 4 h 334"/>
                <a:gd name="T44" fmla="*/ 116 w 272"/>
                <a:gd name="T45" fmla="*/ 0 h 334"/>
                <a:gd name="T46" fmla="*/ 120 w 272"/>
                <a:gd name="T47" fmla="*/ 2 h 334"/>
                <a:gd name="T48" fmla="*/ 132 w 272"/>
                <a:gd name="T49" fmla="*/ 10 h 334"/>
                <a:gd name="T50" fmla="*/ 150 w 272"/>
                <a:gd name="T51" fmla="*/ 22 h 334"/>
                <a:gd name="T52" fmla="*/ 172 w 272"/>
                <a:gd name="T53" fmla="*/ 38 h 334"/>
                <a:gd name="T54" fmla="*/ 192 w 272"/>
                <a:gd name="T55" fmla="*/ 58 h 334"/>
                <a:gd name="T56" fmla="*/ 212 w 272"/>
                <a:gd name="T57" fmla="*/ 80 h 334"/>
                <a:gd name="T58" fmla="*/ 226 w 272"/>
                <a:gd name="T59" fmla="*/ 106 h 334"/>
                <a:gd name="T60" fmla="*/ 236 w 272"/>
                <a:gd name="T61" fmla="*/ 134 h 334"/>
                <a:gd name="T62" fmla="*/ 246 w 272"/>
                <a:gd name="T63" fmla="*/ 162 h 334"/>
                <a:gd name="T64" fmla="*/ 254 w 272"/>
                <a:gd name="T65" fmla="*/ 188 h 334"/>
                <a:gd name="T66" fmla="*/ 262 w 272"/>
                <a:gd name="T67" fmla="*/ 212 h 334"/>
                <a:gd name="T68" fmla="*/ 268 w 272"/>
                <a:gd name="T69" fmla="*/ 230 h 334"/>
                <a:gd name="T70" fmla="*/ 272 w 272"/>
                <a:gd name="T71" fmla="*/ 242 h 334"/>
                <a:gd name="T72" fmla="*/ 272 w 272"/>
                <a:gd name="T73" fmla="*/ 246 h 334"/>
                <a:gd name="T74" fmla="*/ 268 w 272"/>
                <a:gd name="T75" fmla="*/ 250 h 334"/>
                <a:gd name="T76" fmla="*/ 258 w 272"/>
                <a:gd name="T77" fmla="*/ 256 h 334"/>
                <a:gd name="T78" fmla="*/ 244 w 272"/>
                <a:gd name="T79" fmla="*/ 268 h 334"/>
                <a:gd name="T80" fmla="*/ 232 w 272"/>
                <a:gd name="T81" fmla="*/ 282 h 334"/>
                <a:gd name="T82" fmla="*/ 220 w 272"/>
                <a:gd name="T83" fmla="*/ 296 h 334"/>
                <a:gd name="T84" fmla="*/ 210 w 272"/>
                <a:gd name="T85" fmla="*/ 312 h 334"/>
                <a:gd name="T86" fmla="*/ 206 w 272"/>
                <a:gd name="T87" fmla="*/ 324 h 334"/>
                <a:gd name="T88" fmla="*/ 204 w 272"/>
                <a:gd name="T89" fmla="*/ 332 h 334"/>
                <a:gd name="T90" fmla="*/ 204 w 272"/>
                <a:gd name="T91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2" h="334">
                  <a:moveTo>
                    <a:pt x="204" y="334"/>
                  </a:moveTo>
                  <a:lnTo>
                    <a:pt x="200" y="332"/>
                  </a:lnTo>
                  <a:lnTo>
                    <a:pt x="186" y="324"/>
                  </a:lnTo>
                  <a:lnTo>
                    <a:pt x="168" y="314"/>
                  </a:lnTo>
                  <a:lnTo>
                    <a:pt x="144" y="300"/>
                  </a:lnTo>
                  <a:lnTo>
                    <a:pt x="118" y="286"/>
                  </a:lnTo>
                  <a:lnTo>
                    <a:pt x="94" y="270"/>
                  </a:lnTo>
                  <a:lnTo>
                    <a:pt x="72" y="254"/>
                  </a:lnTo>
                  <a:lnTo>
                    <a:pt x="54" y="240"/>
                  </a:lnTo>
                  <a:lnTo>
                    <a:pt x="28" y="214"/>
                  </a:lnTo>
                  <a:lnTo>
                    <a:pt x="12" y="186"/>
                  </a:lnTo>
                  <a:lnTo>
                    <a:pt x="2" y="164"/>
                  </a:lnTo>
                  <a:lnTo>
                    <a:pt x="0" y="148"/>
                  </a:lnTo>
                  <a:lnTo>
                    <a:pt x="4" y="140"/>
                  </a:lnTo>
                  <a:lnTo>
                    <a:pt x="12" y="126"/>
                  </a:lnTo>
                  <a:lnTo>
                    <a:pt x="26" y="110"/>
                  </a:lnTo>
                  <a:lnTo>
                    <a:pt x="40" y="90"/>
                  </a:lnTo>
                  <a:lnTo>
                    <a:pt x="58" y="68"/>
                  </a:lnTo>
                  <a:lnTo>
                    <a:pt x="74" y="48"/>
                  </a:lnTo>
                  <a:lnTo>
                    <a:pt x="90" y="30"/>
                  </a:lnTo>
                  <a:lnTo>
                    <a:pt x="104" y="14"/>
                  </a:lnTo>
                  <a:lnTo>
                    <a:pt x="112" y="4"/>
                  </a:lnTo>
                  <a:lnTo>
                    <a:pt x="116" y="0"/>
                  </a:lnTo>
                  <a:lnTo>
                    <a:pt x="120" y="2"/>
                  </a:lnTo>
                  <a:lnTo>
                    <a:pt x="132" y="10"/>
                  </a:lnTo>
                  <a:lnTo>
                    <a:pt x="150" y="22"/>
                  </a:lnTo>
                  <a:lnTo>
                    <a:pt x="172" y="38"/>
                  </a:lnTo>
                  <a:lnTo>
                    <a:pt x="192" y="58"/>
                  </a:lnTo>
                  <a:lnTo>
                    <a:pt x="212" y="80"/>
                  </a:lnTo>
                  <a:lnTo>
                    <a:pt x="226" y="106"/>
                  </a:lnTo>
                  <a:lnTo>
                    <a:pt x="236" y="134"/>
                  </a:lnTo>
                  <a:lnTo>
                    <a:pt x="246" y="162"/>
                  </a:lnTo>
                  <a:lnTo>
                    <a:pt x="254" y="188"/>
                  </a:lnTo>
                  <a:lnTo>
                    <a:pt x="262" y="212"/>
                  </a:lnTo>
                  <a:lnTo>
                    <a:pt x="268" y="230"/>
                  </a:lnTo>
                  <a:lnTo>
                    <a:pt x="272" y="242"/>
                  </a:lnTo>
                  <a:lnTo>
                    <a:pt x="272" y="246"/>
                  </a:lnTo>
                  <a:lnTo>
                    <a:pt x="268" y="250"/>
                  </a:lnTo>
                  <a:lnTo>
                    <a:pt x="258" y="256"/>
                  </a:lnTo>
                  <a:lnTo>
                    <a:pt x="244" y="268"/>
                  </a:lnTo>
                  <a:lnTo>
                    <a:pt x="232" y="282"/>
                  </a:lnTo>
                  <a:lnTo>
                    <a:pt x="220" y="296"/>
                  </a:lnTo>
                  <a:lnTo>
                    <a:pt x="210" y="312"/>
                  </a:lnTo>
                  <a:lnTo>
                    <a:pt x="206" y="324"/>
                  </a:lnTo>
                  <a:lnTo>
                    <a:pt x="204" y="332"/>
                  </a:lnTo>
                  <a:lnTo>
                    <a:pt x="204" y="334"/>
                  </a:lnTo>
                  <a:close/>
                </a:path>
              </a:pathLst>
            </a:custGeom>
            <a:solidFill>
              <a:srgbClr val="99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99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1" name="Freeform 217"/>
            <p:cNvSpPr>
              <a:spLocks/>
            </p:cNvSpPr>
            <p:nvPr/>
          </p:nvSpPr>
          <p:spPr bwMode="auto">
            <a:xfrm>
              <a:off x="3512" y="1527"/>
              <a:ext cx="154" cy="134"/>
            </a:xfrm>
            <a:custGeom>
              <a:avLst/>
              <a:gdLst>
                <a:gd name="T0" fmla="*/ 154 w 154"/>
                <a:gd name="T1" fmla="*/ 134 h 134"/>
                <a:gd name="T2" fmla="*/ 152 w 154"/>
                <a:gd name="T3" fmla="*/ 134 h 134"/>
                <a:gd name="T4" fmla="*/ 140 w 154"/>
                <a:gd name="T5" fmla="*/ 132 h 134"/>
                <a:gd name="T6" fmla="*/ 126 w 154"/>
                <a:gd name="T7" fmla="*/ 126 h 134"/>
                <a:gd name="T8" fmla="*/ 108 w 154"/>
                <a:gd name="T9" fmla="*/ 118 h 134"/>
                <a:gd name="T10" fmla="*/ 90 w 154"/>
                <a:gd name="T11" fmla="*/ 108 h 134"/>
                <a:gd name="T12" fmla="*/ 74 w 154"/>
                <a:gd name="T13" fmla="*/ 98 h 134"/>
                <a:gd name="T14" fmla="*/ 60 w 154"/>
                <a:gd name="T15" fmla="*/ 86 h 134"/>
                <a:gd name="T16" fmla="*/ 40 w 154"/>
                <a:gd name="T17" fmla="*/ 68 h 134"/>
                <a:gd name="T18" fmla="*/ 22 w 154"/>
                <a:gd name="T19" fmla="*/ 50 h 134"/>
                <a:gd name="T20" fmla="*/ 8 w 154"/>
                <a:gd name="T21" fmla="*/ 32 h 134"/>
                <a:gd name="T22" fmla="*/ 2 w 154"/>
                <a:gd name="T23" fmla="*/ 16 h 134"/>
                <a:gd name="T24" fmla="*/ 0 w 154"/>
                <a:gd name="T25" fmla="*/ 10 h 134"/>
                <a:gd name="T26" fmla="*/ 0 w 154"/>
                <a:gd name="T27" fmla="*/ 4 h 134"/>
                <a:gd name="T28" fmla="*/ 2 w 154"/>
                <a:gd name="T29" fmla="*/ 0 h 134"/>
                <a:gd name="T30" fmla="*/ 6 w 154"/>
                <a:gd name="T31" fmla="*/ 0 h 134"/>
                <a:gd name="T32" fmla="*/ 10 w 154"/>
                <a:gd name="T33" fmla="*/ 0 h 134"/>
                <a:gd name="T34" fmla="*/ 16 w 154"/>
                <a:gd name="T35" fmla="*/ 4 h 134"/>
                <a:gd name="T36" fmla="*/ 24 w 154"/>
                <a:gd name="T37" fmla="*/ 8 h 134"/>
                <a:gd name="T38" fmla="*/ 30 w 154"/>
                <a:gd name="T39" fmla="*/ 16 h 134"/>
                <a:gd name="T40" fmla="*/ 42 w 154"/>
                <a:gd name="T41" fmla="*/ 28 h 134"/>
                <a:gd name="T42" fmla="*/ 58 w 154"/>
                <a:gd name="T43" fmla="*/ 44 h 134"/>
                <a:gd name="T44" fmla="*/ 78 w 154"/>
                <a:gd name="T45" fmla="*/ 60 h 134"/>
                <a:gd name="T46" fmla="*/ 98 w 154"/>
                <a:gd name="T47" fmla="*/ 76 h 134"/>
                <a:gd name="T48" fmla="*/ 116 w 154"/>
                <a:gd name="T49" fmla="*/ 90 h 134"/>
                <a:gd name="T50" fmla="*/ 132 w 154"/>
                <a:gd name="T51" fmla="*/ 100 h 134"/>
                <a:gd name="T52" fmla="*/ 142 w 154"/>
                <a:gd name="T53" fmla="*/ 106 h 134"/>
                <a:gd name="T54" fmla="*/ 148 w 154"/>
                <a:gd name="T55" fmla="*/ 110 h 134"/>
                <a:gd name="T56" fmla="*/ 152 w 154"/>
                <a:gd name="T57" fmla="*/ 114 h 134"/>
                <a:gd name="T58" fmla="*/ 154 w 154"/>
                <a:gd name="T59" fmla="*/ 118 h 134"/>
                <a:gd name="T60" fmla="*/ 154 w 154"/>
                <a:gd name="T61" fmla="*/ 122 h 134"/>
                <a:gd name="T62" fmla="*/ 154 w 154"/>
                <a:gd name="T63" fmla="*/ 128 h 134"/>
                <a:gd name="T64" fmla="*/ 154 w 154"/>
                <a:gd name="T65" fmla="*/ 130 h 134"/>
                <a:gd name="T66" fmla="*/ 154 w 154"/>
                <a:gd name="T6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" h="134">
                  <a:moveTo>
                    <a:pt x="154" y="134"/>
                  </a:moveTo>
                  <a:lnTo>
                    <a:pt x="152" y="134"/>
                  </a:lnTo>
                  <a:lnTo>
                    <a:pt x="140" y="132"/>
                  </a:lnTo>
                  <a:lnTo>
                    <a:pt x="126" y="126"/>
                  </a:lnTo>
                  <a:lnTo>
                    <a:pt x="108" y="118"/>
                  </a:lnTo>
                  <a:lnTo>
                    <a:pt x="90" y="108"/>
                  </a:lnTo>
                  <a:lnTo>
                    <a:pt x="74" y="98"/>
                  </a:lnTo>
                  <a:lnTo>
                    <a:pt x="60" y="86"/>
                  </a:lnTo>
                  <a:lnTo>
                    <a:pt x="40" y="68"/>
                  </a:lnTo>
                  <a:lnTo>
                    <a:pt x="22" y="50"/>
                  </a:lnTo>
                  <a:lnTo>
                    <a:pt x="8" y="32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0"/>
                  </a:lnTo>
                  <a:lnTo>
                    <a:pt x="10" y="0"/>
                  </a:lnTo>
                  <a:lnTo>
                    <a:pt x="16" y="4"/>
                  </a:lnTo>
                  <a:lnTo>
                    <a:pt x="24" y="8"/>
                  </a:lnTo>
                  <a:lnTo>
                    <a:pt x="30" y="16"/>
                  </a:lnTo>
                  <a:lnTo>
                    <a:pt x="42" y="28"/>
                  </a:lnTo>
                  <a:lnTo>
                    <a:pt x="58" y="44"/>
                  </a:lnTo>
                  <a:lnTo>
                    <a:pt x="78" y="60"/>
                  </a:lnTo>
                  <a:lnTo>
                    <a:pt x="98" y="76"/>
                  </a:lnTo>
                  <a:lnTo>
                    <a:pt x="116" y="90"/>
                  </a:lnTo>
                  <a:lnTo>
                    <a:pt x="132" y="100"/>
                  </a:lnTo>
                  <a:lnTo>
                    <a:pt x="142" y="106"/>
                  </a:lnTo>
                  <a:lnTo>
                    <a:pt x="148" y="110"/>
                  </a:lnTo>
                  <a:lnTo>
                    <a:pt x="152" y="114"/>
                  </a:lnTo>
                  <a:lnTo>
                    <a:pt x="154" y="118"/>
                  </a:lnTo>
                  <a:lnTo>
                    <a:pt x="154" y="122"/>
                  </a:lnTo>
                  <a:lnTo>
                    <a:pt x="154" y="128"/>
                  </a:lnTo>
                  <a:lnTo>
                    <a:pt x="154" y="130"/>
                  </a:lnTo>
                  <a:lnTo>
                    <a:pt x="154" y="1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2" name="Freeform 218"/>
            <p:cNvSpPr>
              <a:spLocks/>
            </p:cNvSpPr>
            <p:nvPr/>
          </p:nvSpPr>
          <p:spPr bwMode="auto">
            <a:xfrm>
              <a:off x="3582" y="1455"/>
              <a:ext cx="116" cy="170"/>
            </a:xfrm>
            <a:custGeom>
              <a:avLst/>
              <a:gdLst>
                <a:gd name="T0" fmla="*/ 108 w 116"/>
                <a:gd name="T1" fmla="*/ 170 h 170"/>
                <a:gd name="T2" fmla="*/ 106 w 116"/>
                <a:gd name="T3" fmla="*/ 166 h 170"/>
                <a:gd name="T4" fmla="*/ 98 w 116"/>
                <a:gd name="T5" fmla="*/ 154 h 170"/>
                <a:gd name="T6" fmla="*/ 90 w 116"/>
                <a:gd name="T7" fmla="*/ 138 h 170"/>
                <a:gd name="T8" fmla="*/ 78 w 116"/>
                <a:gd name="T9" fmla="*/ 120 h 170"/>
                <a:gd name="T10" fmla="*/ 66 w 116"/>
                <a:gd name="T11" fmla="*/ 98 h 170"/>
                <a:gd name="T12" fmla="*/ 54 w 116"/>
                <a:gd name="T13" fmla="*/ 78 h 170"/>
                <a:gd name="T14" fmla="*/ 44 w 116"/>
                <a:gd name="T15" fmla="*/ 60 h 170"/>
                <a:gd name="T16" fmla="*/ 36 w 116"/>
                <a:gd name="T17" fmla="*/ 48 h 170"/>
                <a:gd name="T18" fmla="*/ 24 w 116"/>
                <a:gd name="T19" fmla="*/ 32 h 170"/>
                <a:gd name="T20" fmla="*/ 14 w 116"/>
                <a:gd name="T21" fmla="*/ 24 h 170"/>
                <a:gd name="T22" fmla="*/ 4 w 116"/>
                <a:gd name="T23" fmla="*/ 18 h 170"/>
                <a:gd name="T24" fmla="*/ 0 w 116"/>
                <a:gd name="T25" fmla="*/ 14 h 170"/>
                <a:gd name="T26" fmla="*/ 0 w 116"/>
                <a:gd name="T27" fmla="*/ 6 h 170"/>
                <a:gd name="T28" fmla="*/ 6 w 116"/>
                <a:gd name="T29" fmla="*/ 0 h 170"/>
                <a:gd name="T30" fmla="*/ 16 w 116"/>
                <a:gd name="T31" fmla="*/ 2 h 170"/>
                <a:gd name="T32" fmla="*/ 30 w 116"/>
                <a:gd name="T33" fmla="*/ 8 h 170"/>
                <a:gd name="T34" fmla="*/ 44 w 116"/>
                <a:gd name="T35" fmla="*/ 20 h 170"/>
                <a:gd name="T36" fmla="*/ 58 w 116"/>
                <a:gd name="T37" fmla="*/ 36 h 170"/>
                <a:gd name="T38" fmla="*/ 70 w 116"/>
                <a:gd name="T39" fmla="*/ 54 h 170"/>
                <a:gd name="T40" fmla="*/ 80 w 116"/>
                <a:gd name="T41" fmla="*/ 76 h 170"/>
                <a:gd name="T42" fmla="*/ 90 w 116"/>
                <a:gd name="T43" fmla="*/ 96 h 170"/>
                <a:gd name="T44" fmla="*/ 100 w 116"/>
                <a:gd name="T45" fmla="*/ 116 h 170"/>
                <a:gd name="T46" fmla="*/ 108 w 116"/>
                <a:gd name="T47" fmla="*/ 132 h 170"/>
                <a:gd name="T48" fmla="*/ 114 w 116"/>
                <a:gd name="T49" fmla="*/ 144 h 170"/>
                <a:gd name="T50" fmla="*/ 116 w 116"/>
                <a:gd name="T51" fmla="*/ 148 h 170"/>
                <a:gd name="T52" fmla="*/ 108 w 116"/>
                <a:gd name="T53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6" h="170">
                  <a:moveTo>
                    <a:pt x="108" y="170"/>
                  </a:moveTo>
                  <a:lnTo>
                    <a:pt x="106" y="166"/>
                  </a:lnTo>
                  <a:lnTo>
                    <a:pt x="98" y="154"/>
                  </a:lnTo>
                  <a:lnTo>
                    <a:pt x="90" y="138"/>
                  </a:lnTo>
                  <a:lnTo>
                    <a:pt x="78" y="120"/>
                  </a:lnTo>
                  <a:lnTo>
                    <a:pt x="66" y="98"/>
                  </a:lnTo>
                  <a:lnTo>
                    <a:pt x="54" y="78"/>
                  </a:lnTo>
                  <a:lnTo>
                    <a:pt x="44" y="60"/>
                  </a:lnTo>
                  <a:lnTo>
                    <a:pt x="36" y="48"/>
                  </a:lnTo>
                  <a:lnTo>
                    <a:pt x="24" y="32"/>
                  </a:lnTo>
                  <a:lnTo>
                    <a:pt x="14" y="24"/>
                  </a:lnTo>
                  <a:lnTo>
                    <a:pt x="4" y="18"/>
                  </a:lnTo>
                  <a:lnTo>
                    <a:pt x="0" y="14"/>
                  </a:lnTo>
                  <a:lnTo>
                    <a:pt x="0" y="6"/>
                  </a:lnTo>
                  <a:lnTo>
                    <a:pt x="6" y="0"/>
                  </a:lnTo>
                  <a:lnTo>
                    <a:pt x="16" y="2"/>
                  </a:lnTo>
                  <a:lnTo>
                    <a:pt x="30" y="8"/>
                  </a:lnTo>
                  <a:lnTo>
                    <a:pt x="44" y="20"/>
                  </a:lnTo>
                  <a:lnTo>
                    <a:pt x="58" y="36"/>
                  </a:lnTo>
                  <a:lnTo>
                    <a:pt x="70" y="54"/>
                  </a:lnTo>
                  <a:lnTo>
                    <a:pt x="80" y="76"/>
                  </a:lnTo>
                  <a:lnTo>
                    <a:pt x="90" y="96"/>
                  </a:lnTo>
                  <a:lnTo>
                    <a:pt x="100" y="116"/>
                  </a:lnTo>
                  <a:lnTo>
                    <a:pt x="108" y="132"/>
                  </a:lnTo>
                  <a:lnTo>
                    <a:pt x="114" y="144"/>
                  </a:lnTo>
                  <a:lnTo>
                    <a:pt x="116" y="148"/>
                  </a:lnTo>
                  <a:lnTo>
                    <a:pt x="108" y="1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3" name="Freeform 219"/>
            <p:cNvSpPr>
              <a:spLocks/>
            </p:cNvSpPr>
            <p:nvPr/>
          </p:nvSpPr>
          <p:spPr bwMode="auto">
            <a:xfrm>
              <a:off x="3376" y="1365"/>
              <a:ext cx="112" cy="136"/>
            </a:xfrm>
            <a:custGeom>
              <a:avLst/>
              <a:gdLst>
                <a:gd name="T0" fmla="*/ 84 w 112"/>
                <a:gd name="T1" fmla="*/ 136 h 136"/>
                <a:gd name="T2" fmla="*/ 80 w 112"/>
                <a:gd name="T3" fmla="*/ 132 h 136"/>
                <a:gd name="T4" fmla="*/ 72 w 112"/>
                <a:gd name="T5" fmla="*/ 122 h 136"/>
                <a:gd name="T6" fmla="*/ 58 w 112"/>
                <a:gd name="T7" fmla="*/ 108 h 136"/>
                <a:gd name="T8" fmla="*/ 44 w 112"/>
                <a:gd name="T9" fmla="*/ 90 h 136"/>
                <a:gd name="T10" fmla="*/ 28 w 112"/>
                <a:gd name="T11" fmla="*/ 74 h 136"/>
                <a:gd name="T12" fmla="*/ 14 w 112"/>
                <a:gd name="T13" fmla="*/ 56 h 136"/>
                <a:gd name="T14" fmla="*/ 4 w 112"/>
                <a:gd name="T15" fmla="*/ 44 h 136"/>
                <a:gd name="T16" fmla="*/ 0 w 112"/>
                <a:gd name="T17" fmla="*/ 36 h 136"/>
                <a:gd name="T18" fmla="*/ 2 w 112"/>
                <a:gd name="T19" fmla="*/ 26 h 136"/>
                <a:gd name="T20" fmla="*/ 10 w 112"/>
                <a:gd name="T21" fmla="*/ 16 h 136"/>
                <a:gd name="T22" fmla="*/ 20 w 112"/>
                <a:gd name="T23" fmla="*/ 6 h 136"/>
                <a:gd name="T24" fmla="*/ 32 w 112"/>
                <a:gd name="T25" fmla="*/ 0 h 136"/>
                <a:gd name="T26" fmla="*/ 44 w 112"/>
                <a:gd name="T27" fmla="*/ 0 h 136"/>
                <a:gd name="T28" fmla="*/ 52 w 112"/>
                <a:gd name="T29" fmla="*/ 6 h 136"/>
                <a:gd name="T30" fmla="*/ 62 w 112"/>
                <a:gd name="T31" fmla="*/ 16 h 136"/>
                <a:gd name="T32" fmla="*/ 74 w 112"/>
                <a:gd name="T33" fmla="*/ 30 h 136"/>
                <a:gd name="T34" fmla="*/ 84 w 112"/>
                <a:gd name="T35" fmla="*/ 46 h 136"/>
                <a:gd name="T36" fmla="*/ 96 w 112"/>
                <a:gd name="T37" fmla="*/ 62 h 136"/>
                <a:gd name="T38" fmla="*/ 104 w 112"/>
                <a:gd name="T39" fmla="*/ 76 h 136"/>
                <a:gd name="T40" fmla="*/ 110 w 112"/>
                <a:gd name="T41" fmla="*/ 84 h 136"/>
                <a:gd name="T42" fmla="*/ 112 w 112"/>
                <a:gd name="T43" fmla="*/ 88 h 136"/>
                <a:gd name="T44" fmla="*/ 84 w 112"/>
                <a:gd name="T45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" h="136">
                  <a:moveTo>
                    <a:pt x="84" y="136"/>
                  </a:moveTo>
                  <a:lnTo>
                    <a:pt x="80" y="132"/>
                  </a:lnTo>
                  <a:lnTo>
                    <a:pt x="72" y="122"/>
                  </a:lnTo>
                  <a:lnTo>
                    <a:pt x="58" y="108"/>
                  </a:lnTo>
                  <a:lnTo>
                    <a:pt x="44" y="90"/>
                  </a:lnTo>
                  <a:lnTo>
                    <a:pt x="28" y="74"/>
                  </a:lnTo>
                  <a:lnTo>
                    <a:pt x="14" y="56"/>
                  </a:lnTo>
                  <a:lnTo>
                    <a:pt x="4" y="44"/>
                  </a:lnTo>
                  <a:lnTo>
                    <a:pt x="0" y="36"/>
                  </a:lnTo>
                  <a:lnTo>
                    <a:pt x="2" y="26"/>
                  </a:lnTo>
                  <a:lnTo>
                    <a:pt x="10" y="16"/>
                  </a:lnTo>
                  <a:lnTo>
                    <a:pt x="20" y="6"/>
                  </a:lnTo>
                  <a:lnTo>
                    <a:pt x="32" y="0"/>
                  </a:lnTo>
                  <a:lnTo>
                    <a:pt x="44" y="0"/>
                  </a:lnTo>
                  <a:lnTo>
                    <a:pt x="52" y="6"/>
                  </a:lnTo>
                  <a:lnTo>
                    <a:pt x="62" y="16"/>
                  </a:lnTo>
                  <a:lnTo>
                    <a:pt x="74" y="30"/>
                  </a:lnTo>
                  <a:lnTo>
                    <a:pt x="84" y="46"/>
                  </a:lnTo>
                  <a:lnTo>
                    <a:pt x="96" y="62"/>
                  </a:lnTo>
                  <a:lnTo>
                    <a:pt x="104" y="76"/>
                  </a:lnTo>
                  <a:lnTo>
                    <a:pt x="110" y="84"/>
                  </a:lnTo>
                  <a:lnTo>
                    <a:pt x="112" y="88"/>
                  </a:lnTo>
                  <a:lnTo>
                    <a:pt x="84" y="136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4" name="Freeform 220"/>
            <p:cNvSpPr>
              <a:spLocks/>
            </p:cNvSpPr>
            <p:nvPr/>
          </p:nvSpPr>
          <p:spPr bwMode="auto">
            <a:xfrm>
              <a:off x="3450" y="1257"/>
              <a:ext cx="116" cy="148"/>
            </a:xfrm>
            <a:custGeom>
              <a:avLst/>
              <a:gdLst>
                <a:gd name="T0" fmla="*/ 82 w 116"/>
                <a:gd name="T1" fmla="*/ 148 h 148"/>
                <a:gd name="T2" fmla="*/ 80 w 116"/>
                <a:gd name="T3" fmla="*/ 144 h 148"/>
                <a:gd name="T4" fmla="*/ 72 w 116"/>
                <a:gd name="T5" fmla="*/ 136 h 148"/>
                <a:gd name="T6" fmla="*/ 60 w 116"/>
                <a:gd name="T7" fmla="*/ 124 h 148"/>
                <a:gd name="T8" fmla="*/ 46 w 116"/>
                <a:gd name="T9" fmla="*/ 110 h 148"/>
                <a:gd name="T10" fmla="*/ 32 w 116"/>
                <a:gd name="T11" fmla="*/ 94 h 148"/>
                <a:gd name="T12" fmla="*/ 20 w 116"/>
                <a:gd name="T13" fmla="*/ 76 h 148"/>
                <a:gd name="T14" fmla="*/ 8 w 116"/>
                <a:gd name="T15" fmla="*/ 60 h 148"/>
                <a:gd name="T16" fmla="*/ 2 w 116"/>
                <a:gd name="T17" fmla="*/ 46 h 148"/>
                <a:gd name="T18" fmla="*/ 0 w 116"/>
                <a:gd name="T19" fmla="*/ 34 h 148"/>
                <a:gd name="T20" fmla="*/ 4 w 116"/>
                <a:gd name="T21" fmla="*/ 16 h 148"/>
                <a:gd name="T22" fmla="*/ 10 w 116"/>
                <a:gd name="T23" fmla="*/ 6 h 148"/>
                <a:gd name="T24" fmla="*/ 18 w 116"/>
                <a:gd name="T25" fmla="*/ 2 h 148"/>
                <a:gd name="T26" fmla="*/ 28 w 116"/>
                <a:gd name="T27" fmla="*/ 0 h 148"/>
                <a:gd name="T28" fmla="*/ 36 w 116"/>
                <a:gd name="T29" fmla="*/ 2 h 148"/>
                <a:gd name="T30" fmla="*/ 46 w 116"/>
                <a:gd name="T31" fmla="*/ 12 h 148"/>
                <a:gd name="T32" fmla="*/ 58 w 116"/>
                <a:gd name="T33" fmla="*/ 26 h 148"/>
                <a:gd name="T34" fmla="*/ 72 w 116"/>
                <a:gd name="T35" fmla="*/ 44 h 148"/>
                <a:gd name="T36" fmla="*/ 84 w 116"/>
                <a:gd name="T37" fmla="*/ 62 h 148"/>
                <a:gd name="T38" fmla="*/ 96 w 116"/>
                <a:gd name="T39" fmla="*/ 80 h 148"/>
                <a:gd name="T40" fmla="*/ 106 w 116"/>
                <a:gd name="T41" fmla="*/ 94 h 148"/>
                <a:gd name="T42" fmla="*/ 114 w 116"/>
                <a:gd name="T43" fmla="*/ 104 h 148"/>
                <a:gd name="T44" fmla="*/ 116 w 116"/>
                <a:gd name="T45" fmla="*/ 108 h 148"/>
                <a:gd name="T46" fmla="*/ 82 w 116"/>
                <a:gd name="T47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6" h="148">
                  <a:moveTo>
                    <a:pt x="82" y="148"/>
                  </a:moveTo>
                  <a:lnTo>
                    <a:pt x="80" y="144"/>
                  </a:lnTo>
                  <a:lnTo>
                    <a:pt x="72" y="136"/>
                  </a:lnTo>
                  <a:lnTo>
                    <a:pt x="60" y="124"/>
                  </a:lnTo>
                  <a:lnTo>
                    <a:pt x="46" y="110"/>
                  </a:lnTo>
                  <a:lnTo>
                    <a:pt x="32" y="94"/>
                  </a:lnTo>
                  <a:lnTo>
                    <a:pt x="20" y="76"/>
                  </a:lnTo>
                  <a:lnTo>
                    <a:pt x="8" y="60"/>
                  </a:lnTo>
                  <a:lnTo>
                    <a:pt x="2" y="46"/>
                  </a:lnTo>
                  <a:lnTo>
                    <a:pt x="0" y="34"/>
                  </a:lnTo>
                  <a:lnTo>
                    <a:pt x="4" y="16"/>
                  </a:lnTo>
                  <a:lnTo>
                    <a:pt x="10" y="6"/>
                  </a:lnTo>
                  <a:lnTo>
                    <a:pt x="18" y="2"/>
                  </a:lnTo>
                  <a:lnTo>
                    <a:pt x="28" y="0"/>
                  </a:lnTo>
                  <a:lnTo>
                    <a:pt x="36" y="2"/>
                  </a:lnTo>
                  <a:lnTo>
                    <a:pt x="46" y="12"/>
                  </a:lnTo>
                  <a:lnTo>
                    <a:pt x="58" y="26"/>
                  </a:lnTo>
                  <a:lnTo>
                    <a:pt x="72" y="44"/>
                  </a:lnTo>
                  <a:lnTo>
                    <a:pt x="84" y="62"/>
                  </a:lnTo>
                  <a:lnTo>
                    <a:pt x="96" y="80"/>
                  </a:lnTo>
                  <a:lnTo>
                    <a:pt x="106" y="94"/>
                  </a:lnTo>
                  <a:lnTo>
                    <a:pt x="114" y="104"/>
                  </a:lnTo>
                  <a:lnTo>
                    <a:pt x="116" y="108"/>
                  </a:lnTo>
                  <a:lnTo>
                    <a:pt x="82" y="148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CC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5" name="Freeform 221"/>
            <p:cNvSpPr>
              <a:spLocks/>
            </p:cNvSpPr>
            <p:nvPr/>
          </p:nvSpPr>
          <p:spPr bwMode="auto">
            <a:xfrm>
              <a:off x="3598" y="1353"/>
              <a:ext cx="208" cy="278"/>
            </a:xfrm>
            <a:custGeom>
              <a:avLst/>
              <a:gdLst>
                <a:gd name="T0" fmla="*/ 0 w 208"/>
                <a:gd name="T1" fmla="*/ 16 h 278"/>
                <a:gd name="T2" fmla="*/ 66 w 208"/>
                <a:gd name="T3" fmla="*/ 0 h 278"/>
                <a:gd name="T4" fmla="*/ 70 w 208"/>
                <a:gd name="T5" fmla="*/ 0 h 278"/>
                <a:gd name="T6" fmla="*/ 82 w 208"/>
                <a:gd name="T7" fmla="*/ 4 h 278"/>
                <a:gd name="T8" fmla="*/ 98 w 208"/>
                <a:gd name="T9" fmla="*/ 12 h 278"/>
                <a:gd name="T10" fmla="*/ 118 w 208"/>
                <a:gd name="T11" fmla="*/ 26 h 278"/>
                <a:gd name="T12" fmla="*/ 136 w 208"/>
                <a:gd name="T13" fmla="*/ 44 h 278"/>
                <a:gd name="T14" fmla="*/ 154 w 208"/>
                <a:gd name="T15" fmla="*/ 68 h 278"/>
                <a:gd name="T16" fmla="*/ 166 w 208"/>
                <a:gd name="T17" fmla="*/ 102 h 278"/>
                <a:gd name="T18" fmla="*/ 174 w 208"/>
                <a:gd name="T19" fmla="*/ 138 h 278"/>
                <a:gd name="T20" fmla="*/ 182 w 208"/>
                <a:gd name="T21" fmla="*/ 172 h 278"/>
                <a:gd name="T22" fmla="*/ 190 w 208"/>
                <a:gd name="T23" fmla="*/ 202 h 278"/>
                <a:gd name="T24" fmla="*/ 198 w 208"/>
                <a:gd name="T25" fmla="*/ 228 h 278"/>
                <a:gd name="T26" fmla="*/ 202 w 208"/>
                <a:gd name="T27" fmla="*/ 248 h 278"/>
                <a:gd name="T28" fmla="*/ 206 w 208"/>
                <a:gd name="T29" fmla="*/ 262 h 278"/>
                <a:gd name="T30" fmla="*/ 208 w 208"/>
                <a:gd name="T31" fmla="*/ 266 h 278"/>
                <a:gd name="T32" fmla="*/ 172 w 208"/>
                <a:gd name="T33" fmla="*/ 278 h 278"/>
                <a:gd name="T34" fmla="*/ 170 w 208"/>
                <a:gd name="T35" fmla="*/ 272 h 278"/>
                <a:gd name="T36" fmla="*/ 166 w 208"/>
                <a:gd name="T37" fmla="*/ 260 h 278"/>
                <a:gd name="T38" fmla="*/ 162 w 208"/>
                <a:gd name="T39" fmla="*/ 242 h 278"/>
                <a:gd name="T40" fmla="*/ 154 w 208"/>
                <a:gd name="T41" fmla="*/ 218 h 278"/>
                <a:gd name="T42" fmla="*/ 148 w 208"/>
                <a:gd name="T43" fmla="*/ 194 h 278"/>
                <a:gd name="T44" fmla="*/ 140 w 208"/>
                <a:gd name="T45" fmla="*/ 172 h 278"/>
                <a:gd name="T46" fmla="*/ 134 w 208"/>
                <a:gd name="T47" fmla="*/ 150 h 278"/>
                <a:gd name="T48" fmla="*/ 126 w 208"/>
                <a:gd name="T49" fmla="*/ 134 h 278"/>
                <a:gd name="T50" fmla="*/ 108 w 208"/>
                <a:gd name="T51" fmla="*/ 102 h 278"/>
                <a:gd name="T52" fmla="*/ 84 w 208"/>
                <a:gd name="T53" fmla="*/ 76 h 278"/>
                <a:gd name="T54" fmla="*/ 58 w 208"/>
                <a:gd name="T55" fmla="*/ 56 h 278"/>
                <a:gd name="T56" fmla="*/ 42 w 208"/>
                <a:gd name="T57" fmla="*/ 44 h 278"/>
                <a:gd name="T58" fmla="*/ 26 w 208"/>
                <a:gd name="T59" fmla="*/ 34 h 278"/>
                <a:gd name="T60" fmla="*/ 12 w 208"/>
                <a:gd name="T61" fmla="*/ 24 h 278"/>
                <a:gd name="T62" fmla="*/ 2 w 208"/>
                <a:gd name="T63" fmla="*/ 18 h 278"/>
                <a:gd name="T64" fmla="*/ 0 w 208"/>
                <a:gd name="T65" fmla="*/ 16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8" h="278">
                  <a:moveTo>
                    <a:pt x="0" y="16"/>
                  </a:moveTo>
                  <a:lnTo>
                    <a:pt x="66" y="0"/>
                  </a:lnTo>
                  <a:lnTo>
                    <a:pt x="70" y="0"/>
                  </a:lnTo>
                  <a:lnTo>
                    <a:pt x="82" y="4"/>
                  </a:lnTo>
                  <a:lnTo>
                    <a:pt x="98" y="12"/>
                  </a:lnTo>
                  <a:lnTo>
                    <a:pt x="118" y="26"/>
                  </a:lnTo>
                  <a:lnTo>
                    <a:pt x="136" y="44"/>
                  </a:lnTo>
                  <a:lnTo>
                    <a:pt x="154" y="68"/>
                  </a:lnTo>
                  <a:lnTo>
                    <a:pt x="166" y="102"/>
                  </a:lnTo>
                  <a:lnTo>
                    <a:pt x="174" y="138"/>
                  </a:lnTo>
                  <a:lnTo>
                    <a:pt x="182" y="172"/>
                  </a:lnTo>
                  <a:lnTo>
                    <a:pt x="190" y="202"/>
                  </a:lnTo>
                  <a:lnTo>
                    <a:pt x="198" y="228"/>
                  </a:lnTo>
                  <a:lnTo>
                    <a:pt x="202" y="248"/>
                  </a:lnTo>
                  <a:lnTo>
                    <a:pt x="206" y="262"/>
                  </a:lnTo>
                  <a:lnTo>
                    <a:pt x="208" y="266"/>
                  </a:lnTo>
                  <a:lnTo>
                    <a:pt x="172" y="278"/>
                  </a:lnTo>
                  <a:lnTo>
                    <a:pt x="170" y="272"/>
                  </a:lnTo>
                  <a:lnTo>
                    <a:pt x="166" y="260"/>
                  </a:lnTo>
                  <a:lnTo>
                    <a:pt x="162" y="242"/>
                  </a:lnTo>
                  <a:lnTo>
                    <a:pt x="154" y="218"/>
                  </a:lnTo>
                  <a:lnTo>
                    <a:pt x="148" y="194"/>
                  </a:lnTo>
                  <a:lnTo>
                    <a:pt x="140" y="172"/>
                  </a:lnTo>
                  <a:lnTo>
                    <a:pt x="134" y="150"/>
                  </a:lnTo>
                  <a:lnTo>
                    <a:pt x="126" y="134"/>
                  </a:lnTo>
                  <a:lnTo>
                    <a:pt x="108" y="102"/>
                  </a:lnTo>
                  <a:lnTo>
                    <a:pt x="84" y="76"/>
                  </a:lnTo>
                  <a:lnTo>
                    <a:pt x="58" y="56"/>
                  </a:lnTo>
                  <a:lnTo>
                    <a:pt x="42" y="44"/>
                  </a:lnTo>
                  <a:lnTo>
                    <a:pt x="26" y="34"/>
                  </a:lnTo>
                  <a:lnTo>
                    <a:pt x="12" y="24"/>
                  </a:lnTo>
                  <a:lnTo>
                    <a:pt x="2" y="1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00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FF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6" name="Freeform 222"/>
            <p:cNvSpPr>
              <a:spLocks/>
            </p:cNvSpPr>
            <p:nvPr/>
          </p:nvSpPr>
          <p:spPr bwMode="auto">
            <a:xfrm>
              <a:off x="3506" y="1255"/>
              <a:ext cx="82" cy="98"/>
            </a:xfrm>
            <a:custGeom>
              <a:avLst/>
              <a:gdLst>
                <a:gd name="T0" fmla="*/ 66 w 82"/>
                <a:gd name="T1" fmla="*/ 98 h 98"/>
                <a:gd name="T2" fmla="*/ 62 w 82"/>
                <a:gd name="T3" fmla="*/ 90 h 98"/>
                <a:gd name="T4" fmla="*/ 56 w 82"/>
                <a:gd name="T5" fmla="*/ 78 h 98"/>
                <a:gd name="T6" fmla="*/ 44 w 82"/>
                <a:gd name="T7" fmla="*/ 62 h 98"/>
                <a:gd name="T8" fmla="*/ 32 w 82"/>
                <a:gd name="T9" fmla="*/ 46 h 98"/>
                <a:gd name="T10" fmla="*/ 20 w 82"/>
                <a:gd name="T11" fmla="*/ 30 h 98"/>
                <a:gd name="T12" fmla="*/ 10 w 82"/>
                <a:gd name="T13" fmla="*/ 18 h 98"/>
                <a:gd name="T14" fmla="*/ 2 w 82"/>
                <a:gd name="T15" fmla="*/ 8 h 98"/>
                <a:gd name="T16" fmla="*/ 0 w 82"/>
                <a:gd name="T17" fmla="*/ 4 h 98"/>
                <a:gd name="T18" fmla="*/ 0 w 82"/>
                <a:gd name="T19" fmla="*/ 4 h 98"/>
                <a:gd name="T20" fmla="*/ 0 w 82"/>
                <a:gd name="T21" fmla="*/ 2 h 98"/>
                <a:gd name="T22" fmla="*/ 0 w 82"/>
                <a:gd name="T23" fmla="*/ 2 h 98"/>
                <a:gd name="T24" fmla="*/ 2 w 82"/>
                <a:gd name="T25" fmla="*/ 0 h 98"/>
                <a:gd name="T26" fmla="*/ 4 w 82"/>
                <a:gd name="T27" fmla="*/ 0 h 98"/>
                <a:gd name="T28" fmla="*/ 6 w 82"/>
                <a:gd name="T29" fmla="*/ 0 h 98"/>
                <a:gd name="T30" fmla="*/ 8 w 82"/>
                <a:gd name="T31" fmla="*/ 2 h 98"/>
                <a:gd name="T32" fmla="*/ 12 w 82"/>
                <a:gd name="T33" fmla="*/ 4 h 98"/>
                <a:gd name="T34" fmla="*/ 18 w 82"/>
                <a:gd name="T35" fmla="*/ 6 h 98"/>
                <a:gd name="T36" fmla="*/ 24 w 82"/>
                <a:gd name="T37" fmla="*/ 12 h 98"/>
                <a:gd name="T38" fmla="*/ 36 w 82"/>
                <a:gd name="T39" fmla="*/ 26 h 98"/>
                <a:gd name="T40" fmla="*/ 48 w 82"/>
                <a:gd name="T41" fmla="*/ 44 h 98"/>
                <a:gd name="T42" fmla="*/ 62 w 82"/>
                <a:gd name="T43" fmla="*/ 62 h 98"/>
                <a:gd name="T44" fmla="*/ 72 w 82"/>
                <a:gd name="T45" fmla="*/ 78 h 98"/>
                <a:gd name="T46" fmla="*/ 78 w 82"/>
                <a:gd name="T47" fmla="*/ 90 h 98"/>
                <a:gd name="T48" fmla="*/ 82 w 82"/>
                <a:gd name="T49" fmla="*/ 94 h 98"/>
                <a:gd name="T50" fmla="*/ 66 w 82"/>
                <a:gd name="T51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2" h="98">
                  <a:moveTo>
                    <a:pt x="66" y="98"/>
                  </a:moveTo>
                  <a:lnTo>
                    <a:pt x="62" y="90"/>
                  </a:lnTo>
                  <a:lnTo>
                    <a:pt x="56" y="78"/>
                  </a:lnTo>
                  <a:lnTo>
                    <a:pt x="44" y="62"/>
                  </a:lnTo>
                  <a:lnTo>
                    <a:pt x="32" y="46"/>
                  </a:lnTo>
                  <a:lnTo>
                    <a:pt x="20" y="30"/>
                  </a:lnTo>
                  <a:lnTo>
                    <a:pt x="10" y="18"/>
                  </a:lnTo>
                  <a:lnTo>
                    <a:pt x="2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24" y="12"/>
                  </a:lnTo>
                  <a:lnTo>
                    <a:pt x="36" y="26"/>
                  </a:lnTo>
                  <a:lnTo>
                    <a:pt x="48" y="44"/>
                  </a:lnTo>
                  <a:lnTo>
                    <a:pt x="62" y="62"/>
                  </a:lnTo>
                  <a:lnTo>
                    <a:pt x="72" y="78"/>
                  </a:lnTo>
                  <a:lnTo>
                    <a:pt x="78" y="90"/>
                  </a:lnTo>
                  <a:lnTo>
                    <a:pt x="82" y="94"/>
                  </a:lnTo>
                  <a:lnTo>
                    <a:pt x="66" y="98"/>
                  </a:lnTo>
                  <a:close/>
                </a:path>
              </a:pathLst>
            </a:custGeom>
            <a:solidFill>
              <a:srgbClr val="FF66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FF66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7" name="Freeform 223"/>
            <p:cNvSpPr>
              <a:spLocks/>
            </p:cNvSpPr>
            <p:nvPr/>
          </p:nvSpPr>
          <p:spPr bwMode="auto">
            <a:xfrm>
              <a:off x="4158" y="2211"/>
              <a:ext cx="138" cy="92"/>
            </a:xfrm>
            <a:custGeom>
              <a:avLst/>
              <a:gdLst>
                <a:gd name="T0" fmla="*/ 10 w 138"/>
                <a:gd name="T1" fmla="*/ 46 h 92"/>
                <a:gd name="T2" fmla="*/ 8 w 138"/>
                <a:gd name="T3" fmla="*/ 50 h 92"/>
                <a:gd name="T4" fmla="*/ 4 w 138"/>
                <a:gd name="T5" fmla="*/ 58 h 92"/>
                <a:gd name="T6" fmla="*/ 0 w 138"/>
                <a:gd name="T7" fmla="*/ 70 h 92"/>
                <a:gd name="T8" fmla="*/ 0 w 138"/>
                <a:gd name="T9" fmla="*/ 86 h 92"/>
                <a:gd name="T10" fmla="*/ 4 w 138"/>
                <a:gd name="T11" fmla="*/ 92 h 92"/>
                <a:gd name="T12" fmla="*/ 10 w 138"/>
                <a:gd name="T13" fmla="*/ 90 h 92"/>
                <a:gd name="T14" fmla="*/ 18 w 138"/>
                <a:gd name="T15" fmla="*/ 82 h 92"/>
                <a:gd name="T16" fmla="*/ 28 w 138"/>
                <a:gd name="T17" fmla="*/ 72 h 92"/>
                <a:gd name="T18" fmla="*/ 38 w 138"/>
                <a:gd name="T19" fmla="*/ 60 h 92"/>
                <a:gd name="T20" fmla="*/ 48 w 138"/>
                <a:gd name="T21" fmla="*/ 48 h 92"/>
                <a:gd name="T22" fmla="*/ 70 w 138"/>
                <a:gd name="T23" fmla="*/ 28 h 92"/>
                <a:gd name="T24" fmla="*/ 98 w 138"/>
                <a:gd name="T25" fmla="*/ 14 h 92"/>
                <a:gd name="T26" fmla="*/ 130 w 138"/>
                <a:gd name="T27" fmla="*/ 10 h 92"/>
                <a:gd name="T28" fmla="*/ 138 w 138"/>
                <a:gd name="T29" fmla="*/ 10 h 92"/>
                <a:gd name="T30" fmla="*/ 136 w 138"/>
                <a:gd name="T31" fmla="*/ 8 h 92"/>
                <a:gd name="T32" fmla="*/ 128 w 138"/>
                <a:gd name="T33" fmla="*/ 6 h 92"/>
                <a:gd name="T34" fmla="*/ 114 w 138"/>
                <a:gd name="T35" fmla="*/ 2 h 92"/>
                <a:gd name="T36" fmla="*/ 100 w 138"/>
                <a:gd name="T37" fmla="*/ 0 h 92"/>
                <a:gd name="T38" fmla="*/ 86 w 138"/>
                <a:gd name="T39" fmla="*/ 0 h 92"/>
                <a:gd name="T40" fmla="*/ 74 w 138"/>
                <a:gd name="T41" fmla="*/ 2 h 92"/>
                <a:gd name="T42" fmla="*/ 64 w 138"/>
                <a:gd name="T43" fmla="*/ 8 h 92"/>
                <a:gd name="T44" fmla="*/ 50 w 138"/>
                <a:gd name="T45" fmla="*/ 18 h 92"/>
                <a:gd name="T46" fmla="*/ 36 w 138"/>
                <a:gd name="T47" fmla="*/ 28 h 92"/>
                <a:gd name="T48" fmla="*/ 22 w 138"/>
                <a:gd name="T49" fmla="*/ 38 h 92"/>
                <a:gd name="T50" fmla="*/ 14 w 138"/>
                <a:gd name="T51" fmla="*/ 44 h 92"/>
                <a:gd name="T52" fmla="*/ 10 w 138"/>
                <a:gd name="T53" fmla="*/ 4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38" h="92">
                  <a:moveTo>
                    <a:pt x="10" y="46"/>
                  </a:moveTo>
                  <a:lnTo>
                    <a:pt x="8" y="50"/>
                  </a:lnTo>
                  <a:lnTo>
                    <a:pt x="4" y="58"/>
                  </a:lnTo>
                  <a:lnTo>
                    <a:pt x="0" y="70"/>
                  </a:lnTo>
                  <a:lnTo>
                    <a:pt x="0" y="86"/>
                  </a:lnTo>
                  <a:lnTo>
                    <a:pt x="4" y="92"/>
                  </a:lnTo>
                  <a:lnTo>
                    <a:pt x="10" y="90"/>
                  </a:lnTo>
                  <a:lnTo>
                    <a:pt x="18" y="82"/>
                  </a:lnTo>
                  <a:lnTo>
                    <a:pt x="28" y="72"/>
                  </a:lnTo>
                  <a:lnTo>
                    <a:pt x="38" y="60"/>
                  </a:lnTo>
                  <a:lnTo>
                    <a:pt x="48" y="48"/>
                  </a:lnTo>
                  <a:lnTo>
                    <a:pt x="70" y="28"/>
                  </a:lnTo>
                  <a:lnTo>
                    <a:pt x="98" y="14"/>
                  </a:lnTo>
                  <a:lnTo>
                    <a:pt x="130" y="10"/>
                  </a:lnTo>
                  <a:lnTo>
                    <a:pt x="138" y="10"/>
                  </a:lnTo>
                  <a:lnTo>
                    <a:pt x="136" y="8"/>
                  </a:lnTo>
                  <a:lnTo>
                    <a:pt x="128" y="6"/>
                  </a:lnTo>
                  <a:lnTo>
                    <a:pt x="114" y="2"/>
                  </a:lnTo>
                  <a:lnTo>
                    <a:pt x="100" y="0"/>
                  </a:lnTo>
                  <a:lnTo>
                    <a:pt x="86" y="0"/>
                  </a:lnTo>
                  <a:lnTo>
                    <a:pt x="74" y="2"/>
                  </a:lnTo>
                  <a:lnTo>
                    <a:pt x="64" y="8"/>
                  </a:lnTo>
                  <a:lnTo>
                    <a:pt x="50" y="18"/>
                  </a:lnTo>
                  <a:lnTo>
                    <a:pt x="36" y="28"/>
                  </a:lnTo>
                  <a:lnTo>
                    <a:pt x="22" y="38"/>
                  </a:lnTo>
                  <a:lnTo>
                    <a:pt x="14" y="44"/>
                  </a:lnTo>
                  <a:lnTo>
                    <a:pt x="1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8" name="Freeform 224"/>
            <p:cNvSpPr>
              <a:spLocks/>
            </p:cNvSpPr>
            <p:nvPr/>
          </p:nvSpPr>
          <p:spPr bwMode="auto">
            <a:xfrm>
              <a:off x="4224" y="2277"/>
              <a:ext cx="140" cy="92"/>
            </a:xfrm>
            <a:custGeom>
              <a:avLst/>
              <a:gdLst>
                <a:gd name="T0" fmla="*/ 10 w 140"/>
                <a:gd name="T1" fmla="*/ 48 h 92"/>
                <a:gd name="T2" fmla="*/ 8 w 140"/>
                <a:gd name="T3" fmla="*/ 50 h 92"/>
                <a:gd name="T4" fmla="*/ 4 w 140"/>
                <a:gd name="T5" fmla="*/ 60 h 92"/>
                <a:gd name="T6" fmla="*/ 0 w 140"/>
                <a:gd name="T7" fmla="*/ 72 h 92"/>
                <a:gd name="T8" fmla="*/ 2 w 140"/>
                <a:gd name="T9" fmla="*/ 86 h 92"/>
                <a:gd name="T10" fmla="*/ 4 w 140"/>
                <a:gd name="T11" fmla="*/ 92 h 92"/>
                <a:gd name="T12" fmla="*/ 12 w 140"/>
                <a:gd name="T13" fmla="*/ 90 h 92"/>
                <a:gd name="T14" fmla="*/ 20 w 140"/>
                <a:gd name="T15" fmla="*/ 84 h 92"/>
                <a:gd name="T16" fmla="*/ 28 w 140"/>
                <a:gd name="T17" fmla="*/ 72 h 92"/>
                <a:gd name="T18" fmla="*/ 38 w 140"/>
                <a:gd name="T19" fmla="*/ 60 h 92"/>
                <a:gd name="T20" fmla="*/ 48 w 140"/>
                <a:gd name="T21" fmla="*/ 48 h 92"/>
                <a:gd name="T22" fmla="*/ 64 w 140"/>
                <a:gd name="T23" fmla="*/ 34 h 92"/>
                <a:gd name="T24" fmla="*/ 84 w 140"/>
                <a:gd name="T25" fmla="*/ 20 h 92"/>
                <a:gd name="T26" fmla="*/ 108 w 140"/>
                <a:gd name="T27" fmla="*/ 12 h 92"/>
                <a:gd name="T28" fmla="*/ 132 w 140"/>
                <a:gd name="T29" fmla="*/ 10 h 92"/>
                <a:gd name="T30" fmla="*/ 140 w 140"/>
                <a:gd name="T31" fmla="*/ 10 h 92"/>
                <a:gd name="T32" fmla="*/ 138 w 140"/>
                <a:gd name="T33" fmla="*/ 8 h 92"/>
                <a:gd name="T34" fmla="*/ 128 w 140"/>
                <a:gd name="T35" fmla="*/ 6 h 92"/>
                <a:gd name="T36" fmla="*/ 116 w 140"/>
                <a:gd name="T37" fmla="*/ 2 h 92"/>
                <a:gd name="T38" fmla="*/ 100 w 140"/>
                <a:gd name="T39" fmla="*/ 0 h 92"/>
                <a:gd name="T40" fmla="*/ 86 w 140"/>
                <a:gd name="T41" fmla="*/ 0 h 92"/>
                <a:gd name="T42" fmla="*/ 76 w 140"/>
                <a:gd name="T43" fmla="*/ 2 h 92"/>
                <a:gd name="T44" fmla="*/ 64 w 140"/>
                <a:gd name="T45" fmla="*/ 10 h 92"/>
                <a:gd name="T46" fmla="*/ 50 w 140"/>
                <a:gd name="T47" fmla="*/ 18 h 92"/>
                <a:gd name="T48" fmla="*/ 36 w 140"/>
                <a:gd name="T49" fmla="*/ 28 h 92"/>
                <a:gd name="T50" fmla="*/ 24 w 140"/>
                <a:gd name="T51" fmla="*/ 38 h 92"/>
                <a:gd name="T52" fmla="*/ 14 w 140"/>
                <a:gd name="T53" fmla="*/ 46 h 92"/>
                <a:gd name="T54" fmla="*/ 10 w 140"/>
                <a:gd name="T55" fmla="*/ 4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0" h="92">
                  <a:moveTo>
                    <a:pt x="10" y="48"/>
                  </a:moveTo>
                  <a:lnTo>
                    <a:pt x="8" y="50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4" y="92"/>
                  </a:lnTo>
                  <a:lnTo>
                    <a:pt x="12" y="90"/>
                  </a:lnTo>
                  <a:lnTo>
                    <a:pt x="20" y="84"/>
                  </a:lnTo>
                  <a:lnTo>
                    <a:pt x="28" y="72"/>
                  </a:lnTo>
                  <a:lnTo>
                    <a:pt x="38" y="60"/>
                  </a:lnTo>
                  <a:lnTo>
                    <a:pt x="48" y="48"/>
                  </a:lnTo>
                  <a:lnTo>
                    <a:pt x="64" y="34"/>
                  </a:lnTo>
                  <a:lnTo>
                    <a:pt x="84" y="20"/>
                  </a:lnTo>
                  <a:lnTo>
                    <a:pt x="108" y="12"/>
                  </a:lnTo>
                  <a:lnTo>
                    <a:pt x="132" y="10"/>
                  </a:lnTo>
                  <a:lnTo>
                    <a:pt x="140" y="10"/>
                  </a:lnTo>
                  <a:lnTo>
                    <a:pt x="138" y="8"/>
                  </a:lnTo>
                  <a:lnTo>
                    <a:pt x="128" y="6"/>
                  </a:lnTo>
                  <a:lnTo>
                    <a:pt x="116" y="2"/>
                  </a:lnTo>
                  <a:lnTo>
                    <a:pt x="100" y="0"/>
                  </a:lnTo>
                  <a:lnTo>
                    <a:pt x="86" y="0"/>
                  </a:lnTo>
                  <a:lnTo>
                    <a:pt x="76" y="2"/>
                  </a:lnTo>
                  <a:lnTo>
                    <a:pt x="64" y="10"/>
                  </a:lnTo>
                  <a:lnTo>
                    <a:pt x="50" y="18"/>
                  </a:lnTo>
                  <a:lnTo>
                    <a:pt x="36" y="28"/>
                  </a:lnTo>
                  <a:lnTo>
                    <a:pt x="24" y="38"/>
                  </a:lnTo>
                  <a:lnTo>
                    <a:pt x="14" y="46"/>
                  </a:lnTo>
                  <a:lnTo>
                    <a:pt x="10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29" name="Freeform 225"/>
            <p:cNvSpPr>
              <a:spLocks/>
            </p:cNvSpPr>
            <p:nvPr/>
          </p:nvSpPr>
          <p:spPr bwMode="auto">
            <a:xfrm>
              <a:off x="4290" y="2337"/>
              <a:ext cx="132" cy="78"/>
            </a:xfrm>
            <a:custGeom>
              <a:avLst/>
              <a:gdLst>
                <a:gd name="T0" fmla="*/ 4 w 132"/>
                <a:gd name="T1" fmla="*/ 48 h 78"/>
                <a:gd name="T2" fmla="*/ 4 w 132"/>
                <a:gd name="T3" fmla="*/ 48 h 78"/>
                <a:gd name="T4" fmla="*/ 2 w 132"/>
                <a:gd name="T5" fmla="*/ 48 h 78"/>
                <a:gd name="T6" fmla="*/ 2 w 132"/>
                <a:gd name="T7" fmla="*/ 50 h 78"/>
                <a:gd name="T8" fmla="*/ 0 w 132"/>
                <a:gd name="T9" fmla="*/ 52 h 78"/>
                <a:gd name="T10" fmla="*/ 0 w 132"/>
                <a:gd name="T11" fmla="*/ 56 h 78"/>
                <a:gd name="T12" fmla="*/ 0 w 132"/>
                <a:gd name="T13" fmla="*/ 62 h 78"/>
                <a:gd name="T14" fmla="*/ 2 w 132"/>
                <a:gd name="T15" fmla="*/ 70 h 78"/>
                <a:gd name="T16" fmla="*/ 6 w 132"/>
                <a:gd name="T17" fmla="*/ 78 h 78"/>
                <a:gd name="T18" fmla="*/ 12 w 132"/>
                <a:gd name="T19" fmla="*/ 78 h 78"/>
                <a:gd name="T20" fmla="*/ 20 w 132"/>
                <a:gd name="T21" fmla="*/ 70 h 78"/>
                <a:gd name="T22" fmla="*/ 30 w 132"/>
                <a:gd name="T23" fmla="*/ 60 h 78"/>
                <a:gd name="T24" fmla="*/ 42 w 132"/>
                <a:gd name="T25" fmla="*/ 48 h 78"/>
                <a:gd name="T26" fmla="*/ 64 w 132"/>
                <a:gd name="T27" fmla="*/ 28 h 78"/>
                <a:gd name="T28" fmla="*/ 92 w 132"/>
                <a:gd name="T29" fmla="*/ 14 h 78"/>
                <a:gd name="T30" fmla="*/ 124 w 132"/>
                <a:gd name="T31" fmla="*/ 10 h 78"/>
                <a:gd name="T32" fmla="*/ 132 w 132"/>
                <a:gd name="T33" fmla="*/ 10 h 78"/>
                <a:gd name="T34" fmla="*/ 130 w 132"/>
                <a:gd name="T35" fmla="*/ 8 h 78"/>
                <a:gd name="T36" fmla="*/ 122 w 132"/>
                <a:gd name="T37" fmla="*/ 6 h 78"/>
                <a:gd name="T38" fmla="*/ 108 w 132"/>
                <a:gd name="T39" fmla="*/ 2 h 78"/>
                <a:gd name="T40" fmla="*/ 94 w 132"/>
                <a:gd name="T41" fmla="*/ 0 h 78"/>
                <a:gd name="T42" fmla="*/ 78 w 132"/>
                <a:gd name="T43" fmla="*/ 0 h 78"/>
                <a:gd name="T44" fmla="*/ 68 w 132"/>
                <a:gd name="T45" fmla="*/ 2 h 78"/>
                <a:gd name="T46" fmla="*/ 56 w 132"/>
                <a:gd name="T47" fmla="*/ 8 h 78"/>
                <a:gd name="T48" fmla="*/ 42 w 132"/>
                <a:gd name="T49" fmla="*/ 18 h 78"/>
                <a:gd name="T50" fmla="*/ 28 w 132"/>
                <a:gd name="T51" fmla="*/ 28 h 78"/>
                <a:gd name="T52" fmla="*/ 16 w 132"/>
                <a:gd name="T53" fmla="*/ 38 h 78"/>
                <a:gd name="T54" fmla="*/ 8 w 132"/>
                <a:gd name="T55" fmla="*/ 44 h 78"/>
                <a:gd name="T56" fmla="*/ 4 w 132"/>
                <a:gd name="T57" fmla="*/ 4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2" h="78">
                  <a:moveTo>
                    <a:pt x="4" y="48"/>
                  </a:moveTo>
                  <a:lnTo>
                    <a:pt x="4" y="48"/>
                  </a:lnTo>
                  <a:lnTo>
                    <a:pt x="2" y="48"/>
                  </a:lnTo>
                  <a:lnTo>
                    <a:pt x="2" y="50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2" y="70"/>
                  </a:lnTo>
                  <a:lnTo>
                    <a:pt x="6" y="78"/>
                  </a:lnTo>
                  <a:lnTo>
                    <a:pt x="12" y="78"/>
                  </a:lnTo>
                  <a:lnTo>
                    <a:pt x="20" y="70"/>
                  </a:lnTo>
                  <a:lnTo>
                    <a:pt x="30" y="60"/>
                  </a:lnTo>
                  <a:lnTo>
                    <a:pt x="42" y="48"/>
                  </a:lnTo>
                  <a:lnTo>
                    <a:pt x="64" y="28"/>
                  </a:lnTo>
                  <a:lnTo>
                    <a:pt x="92" y="14"/>
                  </a:lnTo>
                  <a:lnTo>
                    <a:pt x="124" y="10"/>
                  </a:lnTo>
                  <a:lnTo>
                    <a:pt x="132" y="10"/>
                  </a:lnTo>
                  <a:lnTo>
                    <a:pt x="130" y="8"/>
                  </a:lnTo>
                  <a:lnTo>
                    <a:pt x="122" y="6"/>
                  </a:lnTo>
                  <a:lnTo>
                    <a:pt x="108" y="2"/>
                  </a:lnTo>
                  <a:lnTo>
                    <a:pt x="94" y="0"/>
                  </a:lnTo>
                  <a:lnTo>
                    <a:pt x="78" y="0"/>
                  </a:lnTo>
                  <a:lnTo>
                    <a:pt x="68" y="2"/>
                  </a:lnTo>
                  <a:lnTo>
                    <a:pt x="56" y="8"/>
                  </a:lnTo>
                  <a:lnTo>
                    <a:pt x="42" y="18"/>
                  </a:lnTo>
                  <a:lnTo>
                    <a:pt x="28" y="28"/>
                  </a:lnTo>
                  <a:lnTo>
                    <a:pt x="16" y="38"/>
                  </a:lnTo>
                  <a:lnTo>
                    <a:pt x="8" y="44"/>
                  </a:lnTo>
                  <a:lnTo>
                    <a:pt x="4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30" name="Freeform 226"/>
            <p:cNvSpPr>
              <a:spLocks/>
            </p:cNvSpPr>
            <p:nvPr/>
          </p:nvSpPr>
          <p:spPr bwMode="auto">
            <a:xfrm>
              <a:off x="4364" y="2403"/>
              <a:ext cx="108" cy="62"/>
            </a:xfrm>
            <a:custGeom>
              <a:avLst/>
              <a:gdLst>
                <a:gd name="T0" fmla="*/ 10 w 108"/>
                <a:gd name="T1" fmla="*/ 28 h 62"/>
                <a:gd name="T2" fmla="*/ 8 w 108"/>
                <a:gd name="T3" fmla="*/ 30 h 62"/>
                <a:gd name="T4" fmla="*/ 6 w 108"/>
                <a:gd name="T5" fmla="*/ 32 h 62"/>
                <a:gd name="T6" fmla="*/ 4 w 108"/>
                <a:gd name="T7" fmla="*/ 36 h 62"/>
                <a:gd name="T8" fmla="*/ 2 w 108"/>
                <a:gd name="T9" fmla="*/ 42 h 62"/>
                <a:gd name="T10" fmla="*/ 0 w 108"/>
                <a:gd name="T11" fmla="*/ 50 h 62"/>
                <a:gd name="T12" fmla="*/ 2 w 108"/>
                <a:gd name="T13" fmla="*/ 58 h 62"/>
                <a:gd name="T14" fmla="*/ 6 w 108"/>
                <a:gd name="T15" fmla="*/ 62 h 62"/>
                <a:gd name="T16" fmla="*/ 12 w 108"/>
                <a:gd name="T17" fmla="*/ 60 h 62"/>
                <a:gd name="T18" fmla="*/ 20 w 108"/>
                <a:gd name="T19" fmla="*/ 52 h 62"/>
                <a:gd name="T20" fmla="*/ 30 w 108"/>
                <a:gd name="T21" fmla="*/ 42 h 62"/>
                <a:gd name="T22" fmla="*/ 38 w 108"/>
                <a:gd name="T23" fmla="*/ 32 h 62"/>
                <a:gd name="T24" fmla="*/ 56 w 108"/>
                <a:gd name="T25" fmla="*/ 20 h 62"/>
                <a:gd name="T26" fmla="*/ 78 w 108"/>
                <a:gd name="T27" fmla="*/ 12 h 62"/>
                <a:gd name="T28" fmla="*/ 102 w 108"/>
                <a:gd name="T29" fmla="*/ 12 h 62"/>
                <a:gd name="T30" fmla="*/ 108 w 108"/>
                <a:gd name="T31" fmla="*/ 12 h 62"/>
                <a:gd name="T32" fmla="*/ 106 w 108"/>
                <a:gd name="T33" fmla="*/ 12 h 62"/>
                <a:gd name="T34" fmla="*/ 100 w 108"/>
                <a:gd name="T35" fmla="*/ 8 h 62"/>
                <a:gd name="T36" fmla="*/ 90 w 108"/>
                <a:gd name="T37" fmla="*/ 4 h 62"/>
                <a:gd name="T38" fmla="*/ 78 w 108"/>
                <a:gd name="T39" fmla="*/ 2 h 62"/>
                <a:gd name="T40" fmla="*/ 68 w 108"/>
                <a:gd name="T41" fmla="*/ 0 h 62"/>
                <a:gd name="T42" fmla="*/ 60 w 108"/>
                <a:gd name="T43" fmla="*/ 0 h 62"/>
                <a:gd name="T44" fmla="*/ 48 w 108"/>
                <a:gd name="T45" fmla="*/ 6 h 62"/>
                <a:gd name="T46" fmla="*/ 36 w 108"/>
                <a:gd name="T47" fmla="*/ 14 h 62"/>
                <a:gd name="T48" fmla="*/ 22 w 108"/>
                <a:gd name="T49" fmla="*/ 20 h 62"/>
                <a:gd name="T50" fmla="*/ 12 w 108"/>
                <a:gd name="T51" fmla="*/ 26 h 62"/>
                <a:gd name="T52" fmla="*/ 10 w 108"/>
                <a:gd name="T53" fmla="*/ 28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8" h="62">
                  <a:moveTo>
                    <a:pt x="10" y="28"/>
                  </a:moveTo>
                  <a:lnTo>
                    <a:pt x="8" y="30"/>
                  </a:lnTo>
                  <a:lnTo>
                    <a:pt x="6" y="32"/>
                  </a:lnTo>
                  <a:lnTo>
                    <a:pt x="4" y="36"/>
                  </a:lnTo>
                  <a:lnTo>
                    <a:pt x="2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2"/>
                  </a:lnTo>
                  <a:lnTo>
                    <a:pt x="12" y="60"/>
                  </a:lnTo>
                  <a:lnTo>
                    <a:pt x="20" y="52"/>
                  </a:lnTo>
                  <a:lnTo>
                    <a:pt x="30" y="42"/>
                  </a:lnTo>
                  <a:lnTo>
                    <a:pt x="38" y="32"/>
                  </a:lnTo>
                  <a:lnTo>
                    <a:pt x="56" y="20"/>
                  </a:lnTo>
                  <a:lnTo>
                    <a:pt x="78" y="12"/>
                  </a:lnTo>
                  <a:lnTo>
                    <a:pt x="102" y="12"/>
                  </a:lnTo>
                  <a:lnTo>
                    <a:pt x="108" y="12"/>
                  </a:lnTo>
                  <a:lnTo>
                    <a:pt x="106" y="12"/>
                  </a:lnTo>
                  <a:lnTo>
                    <a:pt x="100" y="8"/>
                  </a:lnTo>
                  <a:lnTo>
                    <a:pt x="90" y="4"/>
                  </a:lnTo>
                  <a:lnTo>
                    <a:pt x="78" y="2"/>
                  </a:lnTo>
                  <a:lnTo>
                    <a:pt x="68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36" y="14"/>
                  </a:lnTo>
                  <a:lnTo>
                    <a:pt x="22" y="20"/>
                  </a:lnTo>
                  <a:lnTo>
                    <a:pt x="12" y="26"/>
                  </a:lnTo>
                  <a:lnTo>
                    <a:pt x="10" y="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0931" name="Freeform 227"/>
            <p:cNvSpPr>
              <a:spLocks/>
            </p:cNvSpPr>
            <p:nvPr/>
          </p:nvSpPr>
          <p:spPr bwMode="auto">
            <a:xfrm>
              <a:off x="4430" y="2461"/>
              <a:ext cx="106" cy="60"/>
            </a:xfrm>
            <a:custGeom>
              <a:avLst/>
              <a:gdLst>
                <a:gd name="T0" fmla="*/ 8 w 106"/>
                <a:gd name="T1" fmla="*/ 26 h 60"/>
                <a:gd name="T2" fmla="*/ 6 w 106"/>
                <a:gd name="T3" fmla="*/ 28 h 60"/>
                <a:gd name="T4" fmla="*/ 4 w 106"/>
                <a:gd name="T5" fmla="*/ 30 h 60"/>
                <a:gd name="T6" fmla="*/ 2 w 106"/>
                <a:gd name="T7" fmla="*/ 34 h 60"/>
                <a:gd name="T8" fmla="*/ 0 w 106"/>
                <a:gd name="T9" fmla="*/ 40 h 60"/>
                <a:gd name="T10" fmla="*/ 0 w 106"/>
                <a:gd name="T11" fmla="*/ 46 h 60"/>
                <a:gd name="T12" fmla="*/ 0 w 106"/>
                <a:gd name="T13" fmla="*/ 54 h 60"/>
                <a:gd name="T14" fmla="*/ 4 w 106"/>
                <a:gd name="T15" fmla="*/ 60 h 60"/>
                <a:gd name="T16" fmla="*/ 10 w 106"/>
                <a:gd name="T17" fmla="*/ 58 h 60"/>
                <a:gd name="T18" fmla="*/ 18 w 106"/>
                <a:gd name="T19" fmla="*/ 50 h 60"/>
                <a:gd name="T20" fmla="*/ 28 w 106"/>
                <a:gd name="T21" fmla="*/ 40 h 60"/>
                <a:gd name="T22" fmla="*/ 36 w 106"/>
                <a:gd name="T23" fmla="*/ 32 h 60"/>
                <a:gd name="T24" fmla="*/ 54 w 106"/>
                <a:gd name="T25" fmla="*/ 20 h 60"/>
                <a:gd name="T26" fmla="*/ 76 w 106"/>
                <a:gd name="T27" fmla="*/ 12 h 60"/>
                <a:gd name="T28" fmla="*/ 100 w 106"/>
                <a:gd name="T29" fmla="*/ 12 h 60"/>
                <a:gd name="T30" fmla="*/ 106 w 106"/>
                <a:gd name="T31" fmla="*/ 14 h 60"/>
                <a:gd name="T32" fmla="*/ 106 w 106"/>
                <a:gd name="T33" fmla="*/ 12 h 60"/>
                <a:gd name="T34" fmla="*/ 98 w 106"/>
                <a:gd name="T35" fmla="*/ 10 h 60"/>
                <a:gd name="T36" fmla="*/ 88 w 106"/>
                <a:gd name="T37" fmla="*/ 6 h 60"/>
                <a:gd name="T38" fmla="*/ 76 w 106"/>
                <a:gd name="T39" fmla="*/ 2 h 60"/>
                <a:gd name="T40" fmla="*/ 66 w 106"/>
                <a:gd name="T41" fmla="*/ 0 h 60"/>
                <a:gd name="T42" fmla="*/ 58 w 106"/>
                <a:gd name="T43" fmla="*/ 0 h 60"/>
                <a:gd name="T44" fmla="*/ 46 w 106"/>
                <a:gd name="T45" fmla="*/ 6 h 60"/>
                <a:gd name="T46" fmla="*/ 34 w 106"/>
                <a:gd name="T47" fmla="*/ 12 h 60"/>
                <a:gd name="T48" fmla="*/ 20 w 106"/>
                <a:gd name="T49" fmla="*/ 18 h 60"/>
                <a:gd name="T50" fmla="*/ 12 w 106"/>
                <a:gd name="T51" fmla="*/ 24 h 60"/>
                <a:gd name="T52" fmla="*/ 8 w 106"/>
                <a:gd name="T53" fmla="*/ 2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6" h="60">
                  <a:moveTo>
                    <a:pt x="8" y="26"/>
                  </a:moveTo>
                  <a:lnTo>
                    <a:pt x="6" y="28"/>
                  </a:lnTo>
                  <a:lnTo>
                    <a:pt x="4" y="30"/>
                  </a:lnTo>
                  <a:lnTo>
                    <a:pt x="2" y="34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4"/>
                  </a:lnTo>
                  <a:lnTo>
                    <a:pt x="4" y="60"/>
                  </a:lnTo>
                  <a:lnTo>
                    <a:pt x="10" y="58"/>
                  </a:lnTo>
                  <a:lnTo>
                    <a:pt x="18" y="50"/>
                  </a:lnTo>
                  <a:lnTo>
                    <a:pt x="28" y="40"/>
                  </a:lnTo>
                  <a:lnTo>
                    <a:pt x="36" y="32"/>
                  </a:lnTo>
                  <a:lnTo>
                    <a:pt x="54" y="20"/>
                  </a:lnTo>
                  <a:lnTo>
                    <a:pt x="76" y="12"/>
                  </a:lnTo>
                  <a:lnTo>
                    <a:pt x="100" y="12"/>
                  </a:lnTo>
                  <a:lnTo>
                    <a:pt x="106" y="14"/>
                  </a:lnTo>
                  <a:lnTo>
                    <a:pt x="106" y="12"/>
                  </a:lnTo>
                  <a:lnTo>
                    <a:pt x="98" y="10"/>
                  </a:lnTo>
                  <a:lnTo>
                    <a:pt x="88" y="6"/>
                  </a:lnTo>
                  <a:lnTo>
                    <a:pt x="76" y="2"/>
                  </a:lnTo>
                  <a:lnTo>
                    <a:pt x="66" y="0"/>
                  </a:lnTo>
                  <a:lnTo>
                    <a:pt x="58" y="0"/>
                  </a:lnTo>
                  <a:lnTo>
                    <a:pt x="46" y="6"/>
                  </a:lnTo>
                  <a:lnTo>
                    <a:pt x="34" y="12"/>
                  </a:lnTo>
                  <a:lnTo>
                    <a:pt x="20" y="18"/>
                  </a:lnTo>
                  <a:lnTo>
                    <a:pt x="12" y="24"/>
                  </a:lnTo>
                  <a:lnTo>
                    <a:pt x="8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prstDash val="solid"/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00933" name="AutoShape 229"/>
          <p:cNvSpPr>
            <a:spLocks noChangeArrowheads="1"/>
          </p:cNvSpPr>
          <p:nvPr/>
        </p:nvSpPr>
        <p:spPr bwMode="auto">
          <a:xfrm>
            <a:off x="5835650" y="2454275"/>
            <a:ext cx="2662238" cy="2481263"/>
          </a:xfrm>
          <a:custGeom>
            <a:avLst/>
            <a:gdLst>
              <a:gd name="G0" fmla="+- 2700 0 0"/>
              <a:gd name="G1" fmla="*/ G0 2 1"/>
              <a:gd name="G2" fmla="+- 21600 0 G1"/>
              <a:gd name="G3" fmla="*/ G2 G2 1"/>
              <a:gd name="G4" fmla="*/ G0 G0 1"/>
              <a:gd name="G5" fmla="+- G3 0 G4"/>
              <a:gd name="G6" fmla="*/ G5 1 8"/>
              <a:gd name="G7" fmla="sqrt G6"/>
              <a:gd name="G8" fmla="*/ G4 1 8"/>
              <a:gd name="G9" fmla="sqrt G8"/>
              <a:gd name="G10" fmla="+- G7 G9 0"/>
              <a:gd name="G11" fmla="+- G7 0 G9"/>
              <a:gd name="G12" fmla="+- G10 10800 0"/>
              <a:gd name="G13" fmla="+- 10800 0 G10"/>
              <a:gd name="G14" fmla="+- G11 10800 0"/>
              <a:gd name="G15" fmla="+- 10800 0 G11"/>
              <a:gd name="G16" fmla="+- 21600 0 G0"/>
              <a:gd name="T0" fmla="*/ 10800 w 21600"/>
              <a:gd name="T1" fmla="*/ 0 h 21600"/>
              <a:gd name="T2" fmla="*/ 3163 w 21600"/>
              <a:gd name="T3" fmla="*/ 3163 h 21600"/>
              <a:gd name="T4" fmla="*/ 0 w 21600"/>
              <a:gd name="T5" fmla="*/ 10800 h 21600"/>
              <a:gd name="T6" fmla="*/ 3163 w 21600"/>
              <a:gd name="T7" fmla="*/ 18437 h 21600"/>
              <a:gd name="T8" fmla="*/ 10800 w 21600"/>
              <a:gd name="T9" fmla="*/ 21600 h 21600"/>
              <a:gd name="T10" fmla="*/ 18437 w 21600"/>
              <a:gd name="T11" fmla="*/ 18437 h 21600"/>
              <a:gd name="T12" fmla="*/ 21600 w 21600"/>
              <a:gd name="T13" fmla="*/ 10800 h 21600"/>
              <a:gd name="T14" fmla="*/ 18437 w 21600"/>
              <a:gd name="T15" fmla="*/ 3163 h 21600"/>
              <a:gd name="T16" fmla="*/ 3163 w 21600"/>
              <a:gd name="T17" fmla="*/ 3163 h 21600"/>
              <a:gd name="T18" fmla="*/ 18437 w 21600"/>
              <a:gd name="T19" fmla="*/ 18437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T16" t="T17" r="T18" b="T19"/>
            <a:pathLst>
              <a:path w="21600" h="21600">
                <a:moveTo>
                  <a:pt x="0" y="10800"/>
                </a:moveTo>
                <a:cubicBezTo>
                  <a:pt x="0" y="4835"/>
                  <a:pt x="4835" y="0"/>
                  <a:pt x="10800" y="0"/>
                </a:cubicBezTo>
                <a:cubicBezTo>
                  <a:pt x="16765" y="0"/>
                  <a:pt x="21600" y="4835"/>
                  <a:pt x="21600" y="10800"/>
                </a:cubicBezTo>
                <a:cubicBezTo>
                  <a:pt x="21600" y="16765"/>
                  <a:pt x="16765" y="21600"/>
                  <a:pt x="10800" y="21600"/>
                </a:cubicBezTo>
                <a:cubicBezTo>
                  <a:pt x="4835" y="21600"/>
                  <a:pt x="0" y="16765"/>
                  <a:pt x="0" y="10800"/>
                </a:cubicBezTo>
                <a:close/>
                <a:moveTo>
                  <a:pt x="17401" y="15493"/>
                </a:moveTo>
                <a:cubicBezTo>
                  <a:pt x="18376" y="14122"/>
                  <a:pt x="18900" y="12482"/>
                  <a:pt x="18900" y="10800"/>
                </a:cubicBezTo>
                <a:cubicBezTo>
                  <a:pt x="18900" y="6326"/>
                  <a:pt x="15273" y="2700"/>
                  <a:pt x="10800" y="2700"/>
                </a:cubicBezTo>
                <a:cubicBezTo>
                  <a:pt x="9117" y="2699"/>
                  <a:pt x="7477" y="3223"/>
                  <a:pt x="6106" y="4198"/>
                </a:cubicBezTo>
                <a:close/>
                <a:moveTo>
                  <a:pt x="4198" y="6106"/>
                </a:moveTo>
                <a:cubicBezTo>
                  <a:pt x="3223" y="7477"/>
                  <a:pt x="2700" y="9117"/>
                  <a:pt x="2700" y="10799"/>
                </a:cubicBezTo>
                <a:cubicBezTo>
                  <a:pt x="2700" y="15273"/>
                  <a:pt x="6326" y="18900"/>
                  <a:pt x="10800" y="18900"/>
                </a:cubicBezTo>
                <a:cubicBezTo>
                  <a:pt x="12482" y="18900"/>
                  <a:pt x="14122" y="18376"/>
                  <a:pt x="15493" y="17401"/>
                </a:cubicBezTo>
                <a:close/>
              </a:path>
            </a:pathLst>
          </a:custGeom>
          <a:solidFill>
            <a:srgbClr val="FF0000">
              <a:alpha val="66000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algn="ctr">
                <a:solidFill>
                  <a:srgbClr val="FF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0070660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98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1412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42598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462088"/>
            <a:ext cx="5638800" cy="4830762"/>
          </a:xfrm>
        </p:spPr>
        <p:txBody>
          <a:bodyPr/>
          <a:lstStyle/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Dispose of rags properly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Empty ashtrays in metal containers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Empty wastebaskets in proper receptacles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Report odors of smoke or burning</a:t>
            </a:r>
          </a:p>
          <a:p>
            <a:pPr>
              <a:lnSpc>
                <a:spcPct val="95000"/>
              </a:lnSpc>
              <a:spcBef>
                <a:spcPct val="15000"/>
              </a:spcBef>
            </a:pPr>
            <a:r>
              <a:rPr lang="en-US" sz="3600" dirty="0"/>
              <a:t>Keep fire exits clear</a:t>
            </a:r>
          </a:p>
        </p:txBody>
      </p:sp>
      <p:pic>
        <p:nvPicPr>
          <p:cNvPr id="425990" name="Picture 6" descr="SGNEX019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76963" y="2892425"/>
            <a:ext cx="2317750" cy="159543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370555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2"/>
          <p:cNvSpPr>
            <a:spLocks noGrp="1" noChangeArrowheads="1"/>
          </p:cNvSpPr>
          <p:nvPr>
            <p:ph type="title"/>
          </p:nvPr>
        </p:nvSpPr>
        <p:spPr>
          <a:xfrm>
            <a:off x="33338" y="0"/>
            <a:ext cx="9110662" cy="1143000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204803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5959475" cy="4525963"/>
          </a:xfrm>
        </p:spPr>
        <p:txBody>
          <a:bodyPr/>
          <a:lstStyle/>
          <a:p>
            <a:r>
              <a:rPr lang="en-US" sz="3600" dirty="0"/>
              <a:t>Control smoking practices:</a:t>
            </a:r>
          </a:p>
          <a:p>
            <a:pPr marL="801688" lvl="1" indent="-344488"/>
            <a:r>
              <a:rPr lang="en-US" sz="3600" dirty="0"/>
              <a:t>limit to specific areas</a:t>
            </a:r>
          </a:p>
          <a:p>
            <a:pPr marL="801688" lvl="1" indent="-344488"/>
            <a:r>
              <a:rPr lang="en-US" sz="3600" dirty="0"/>
              <a:t>never allow smoking in bed</a:t>
            </a:r>
          </a:p>
          <a:p>
            <a:pPr marL="801688" lvl="1" indent="-344488"/>
            <a:r>
              <a:rPr lang="en-US" sz="3600" dirty="0"/>
              <a:t>have large ashtrays available</a:t>
            </a:r>
          </a:p>
        </p:txBody>
      </p:sp>
      <p:grpSp>
        <p:nvGrpSpPr>
          <p:cNvPr id="204845" name="Group 45"/>
          <p:cNvGrpSpPr>
            <a:grpSpLocks/>
          </p:cNvGrpSpPr>
          <p:nvPr/>
        </p:nvGrpSpPr>
        <p:grpSpPr bwMode="auto">
          <a:xfrm>
            <a:off x="5661025" y="2673350"/>
            <a:ext cx="3025775" cy="2730500"/>
            <a:chOff x="3566" y="1684"/>
            <a:chExt cx="1906" cy="1720"/>
          </a:xfrm>
        </p:grpSpPr>
        <p:sp>
          <p:nvSpPr>
            <p:cNvPr id="204832" name="Freeform 32"/>
            <p:cNvSpPr>
              <a:spLocks/>
            </p:cNvSpPr>
            <p:nvPr/>
          </p:nvSpPr>
          <p:spPr bwMode="auto">
            <a:xfrm>
              <a:off x="3751" y="2803"/>
              <a:ext cx="1471" cy="520"/>
            </a:xfrm>
            <a:custGeom>
              <a:avLst/>
              <a:gdLst>
                <a:gd name="T0" fmla="*/ 978 w 1772"/>
                <a:gd name="T1" fmla="*/ 2 h 627"/>
                <a:gd name="T2" fmla="*/ 1108 w 1772"/>
                <a:gd name="T3" fmla="*/ 7 h 627"/>
                <a:gd name="T4" fmla="*/ 1232 w 1772"/>
                <a:gd name="T5" fmla="*/ 25 h 627"/>
                <a:gd name="T6" fmla="*/ 1346 w 1772"/>
                <a:gd name="T7" fmla="*/ 45 h 627"/>
                <a:gd name="T8" fmla="*/ 1449 w 1772"/>
                <a:gd name="T9" fmla="*/ 71 h 627"/>
                <a:gd name="T10" fmla="*/ 1542 w 1772"/>
                <a:gd name="T11" fmla="*/ 103 h 627"/>
                <a:gd name="T12" fmla="*/ 1622 w 1772"/>
                <a:gd name="T13" fmla="*/ 138 h 627"/>
                <a:gd name="T14" fmla="*/ 1685 w 1772"/>
                <a:gd name="T15" fmla="*/ 178 h 627"/>
                <a:gd name="T16" fmla="*/ 1734 w 1772"/>
                <a:gd name="T17" fmla="*/ 221 h 627"/>
                <a:gd name="T18" fmla="*/ 1763 w 1772"/>
                <a:gd name="T19" fmla="*/ 265 h 627"/>
                <a:gd name="T20" fmla="*/ 1772 w 1772"/>
                <a:gd name="T21" fmla="*/ 314 h 627"/>
                <a:gd name="T22" fmla="*/ 1763 w 1772"/>
                <a:gd name="T23" fmla="*/ 363 h 627"/>
                <a:gd name="T24" fmla="*/ 1734 w 1772"/>
                <a:gd name="T25" fmla="*/ 406 h 627"/>
                <a:gd name="T26" fmla="*/ 1685 w 1772"/>
                <a:gd name="T27" fmla="*/ 450 h 627"/>
                <a:gd name="T28" fmla="*/ 1622 w 1772"/>
                <a:gd name="T29" fmla="*/ 489 h 627"/>
                <a:gd name="T30" fmla="*/ 1542 w 1772"/>
                <a:gd name="T31" fmla="*/ 524 h 627"/>
                <a:gd name="T32" fmla="*/ 1449 w 1772"/>
                <a:gd name="T33" fmla="*/ 557 h 627"/>
                <a:gd name="T34" fmla="*/ 1346 w 1772"/>
                <a:gd name="T35" fmla="*/ 582 h 627"/>
                <a:gd name="T36" fmla="*/ 1232 w 1772"/>
                <a:gd name="T37" fmla="*/ 602 h 627"/>
                <a:gd name="T38" fmla="*/ 1108 w 1772"/>
                <a:gd name="T39" fmla="*/ 620 h 627"/>
                <a:gd name="T40" fmla="*/ 978 w 1772"/>
                <a:gd name="T41" fmla="*/ 625 h 627"/>
                <a:gd name="T42" fmla="*/ 843 w 1772"/>
                <a:gd name="T43" fmla="*/ 627 h 627"/>
                <a:gd name="T44" fmla="*/ 707 w 1772"/>
                <a:gd name="T45" fmla="*/ 622 h 627"/>
                <a:gd name="T46" fmla="*/ 582 w 1772"/>
                <a:gd name="T47" fmla="*/ 607 h 627"/>
                <a:gd name="T48" fmla="*/ 464 w 1772"/>
                <a:gd name="T49" fmla="*/ 591 h 627"/>
                <a:gd name="T50" fmla="*/ 357 w 1772"/>
                <a:gd name="T51" fmla="*/ 564 h 627"/>
                <a:gd name="T52" fmla="*/ 259 w 1772"/>
                <a:gd name="T53" fmla="*/ 535 h 627"/>
                <a:gd name="T54" fmla="*/ 176 w 1772"/>
                <a:gd name="T55" fmla="*/ 500 h 627"/>
                <a:gd name="T56" fmla="*/ 107 w 1772"/>
                <a:gd name="T57" fmla="*/ 464 h 627"/>
                <a:gd name="T58" fmla="*/ 54 w 1772"/>
                <a:gd name="T59" fmla="*/ 421 h 627"/>
                <a:gd name="T60" fmla="*/ 16 w 1772"/>
                <a:gd name="T61" fmla="*/ 377 h 627"/>
                <a:gd name="T62" fmla="*/ 0 w 1772"/>
                <a:gd name="T63" fmla="*/ 330 h 627"/>
                <a:gd name="T64" fmla="*/ 5 w 1772"/>
                <a:gd name="T65" fmla="*/ 281 h 627"/>
                <a:gd name="T66" fmla="*/ 29 w 1772"/>
                <a:gd name="T67" fmla="*/ 236 h 627"/>
                <a:gd name="T68" fmla="*/ 69 w 1772"/>
                <a:gd name="T69" fmla="*/ 192 h 627"/>
                <a:gd name="T70" fmla="*/ 130 w 1772"/>
                <a:gd name="T71" fmla="*/ 152 h 627"/>
                <a:gd name="T72" fmla="*/ 201 w 1772"/>
                <a:gd name="T73" fmla="*/ 114 h 627"/>
                <a:gd name="T74" fmla="*/ 292 w 1772"/>
                <a:gd name="T75" fmla="*/ 80 h 627"/>
                <a:gd name="T76" fmla="*/ 392 w 1772"/>
                <a:gd name="T77" fmla="*/ 54 h 627"/>
                <a:gd name="T78" fmla="*/ 502 w 1772"/>
                <a:gd name="T79" fmla="*/ 31 h 627"/>
                <a:gd name="T80" fmla="*/ 624 w 1772"/>
                <a:gd name="T81" fmla="*/ 13 h 627"/>
                <a:gd name="T82" fmla="*/ 753 w 1772"/>
                <a:gd name="T83" fmla="*/ 2 h 627"/>
                <a:gd name="T84" fmla="*/ 887 w 1772"/>
                <a:gd name="T85" fmla="*/ 0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72" h="627">
                  <a:moveTo>
                    <a:pt x="887" y="0"/>
                  </a:moveTo>
                  <a:lnTo>
                    <a:pt x="932" y="0"/>
                  </a:lnTo>
                  <a:lnTo>
                    <a:pt x="978" y="2"/>
                  </a:lnTo>
                  <a:lnTo>
                    <a:pt x="1021" y="2"/>
                  </a:lnTo>
                  <a:lnTo>
                    <a:pt x="1065" y="5"/>
                  </a:lnTo>
                  <a:lnTo>
                    <a:pt x="1108" y="7"/>
                  </a:lnTo>
                  <a:lnTo>
                    <a:pt x="1148" y="13"/>
                  </a:lnTo>
                  <a:lnTo>
                    <a:pt x="1192" y="20"/>
                  </a:lnTo>
                  <a:lnTo>
                    <a:pt x="1232" y="25"/>
                  </a:lnTo>
                  <a:lnTo>
                    <a:pt x="1270" y="31"/>
                  </a:lnTo>
                  <a:lnTo>
                    <a:pt x="1308" y="36"/>
                  </a:lnTo>
                  <a:lnTo>
                    <a:pt x="1346" y="45"/>
                  </a:lnTo>
                  <a:lnTo>
                    <a:pt x="1382" y="54"/>
                  </a:lnTo>
                  <a:lnTo>
                    <a:pt x="1417" y="63"/>
                  </a:lnTo>
                  <a:lnTo>
                    <a:pt x="1449" y="71"/>
                  </a:lnTo>
                  <a:lnTo>
                    <a:pt x="1484" y="80"/>
                  </a:lnTo>
                  <a:lnTo>
                    <a:pt x="1513" y="90"/>
                  </a:lnTo>
                  <a:lnTo>
                    <a:pt x="1542" y="103"/>
                  </a:lnTo>
                  <a:lnTo>
                    <a:pt x="1571" y="114"/>
                  </a:lnTo>
                  <a:lnTo>
                    <a:pt x="1596" y="125"/>
                  </a:lnTo>
                  <a:lnTo>
                    <a:pt x="1622" y="138"/>
                  </a:lnTo>
                  <a:lnTo>
                    <a:pt x="1645" y="152"/>
                  </a:lnTo>
                  <a:lnTo>
                    <a:pt x="1665" y="163"/>
                  </a:lnTo>
                  <a:lnTo>
                    <a:pt x="1685" y="178"/>
                  </a:lnTo>
                  <a:lnTo>
                    <a:pt x="1703" y="192"/>
                  </a:lnTo>
                  <a:lnTo>
                    <a:pt x="1720" y="207"/>
                  </a:lnTo>
                  <a:lnTo>
                    <a:pt x="1734" y="221"/>
                  </a:lnTo>
                  <a:lnTo>
                    <a:pt x="1747" y="236"/>
                  </a:lnTo>
                  <a:lnTo>
                    <a:pt x="1756" y="250"/>
                  </a:lnTo>
                  <a:lnTo>
                    <a:pt x="1763" y="265"/>
                  </a:lnTo>
                  <a:lnTo>
                    <a:pt x="1769" y="281"/>
                  </a:lnTo>
                  <a:lnTo>
                    <a:pt x="1772" y="295"/>
                  </a:lnTo>
                  <a:lnTo>
                    <a:pt x="1772" y="314"/>
                  </a:lnTo>
                  <a:lnTo>
                    <a:pt x="1772" y="330"/>
                  </a:lnTo>
                  <a:lnTo>
                    <a:pt x="1769" y="344"/>
                  </a:lnTo>
                  <a:lnTo>
                    <a:pt x="1763" y="363"/>
                  </a:lnTo>
                  <a:lnTo>
                    <a:pt x="1756" y="377"/>
                  </a:lnTo>
                  <a:lnTo>
                    <a:pt x="1747" y="392"/>
                  </a:lnTo>
                  <a:lnTo>
                    <a:pt x="1734" y="406"/>
                  </a:lnTo>
                  <a:lnTo>
                    <a:pt x="1720" y="421"/>
                  </a:lnTo>
                  <a:lnTo>
                    <a:pt x="1703" y="435"/>
                  </a:lnTo>
                  <a:lnTo>
                    <a:pt x="1685" y="450"/>
                  </a:lnTo>
                  <a:lnTo>
                    <a:pt x="1665" y="464"/>
                  </a:lnTo>
                  <a:lnTo>
                    <a:pt x="1645" y="479"/>
                  </a:lnTo>
                  <a:lnTo>
                    <a:pt x="1622" y="489"/>
                  </a:lnTo>
                  <a:lnTo>
                    <a:pt x="1596" y="500"/>
                  </a:lnTo>
                  <a:lnTo>
                    <a:pt x="1571" y="513"/>
                  </a:lnTo>
                  <a:lnTo>
                    <a:pt x="1542" y="524"/>
                  </a:lnTo>
                  <a:lnTo>
                    <a:pt x="1513" y="535"/>
                  </a:lnTo>
                  <a:lnTo>
                    <a:pt x="1484" y="547"/>
                  </a:lnTo>
                  <a:lnTo>
                    <a:pt x="1449" y="557"/>
                  </a:lnTo>
                  <a:lnTo>
                    <a:pt x="1417" y="564"/>
                  </a:lnTo>
                  <a:lnTo>
                    <a:pt x="1382" y="573"/>
                  </a:lnTo>
                  <a:lnTo>
                    <a:pt x="1346" y="582"/>
                  </a:lnTo>
                  <a:lnTo>
                    <a:pt x="1308" y="591"/>
                  </a:lnTo>
                  <a:lnTo>
                    <a:pt x="1270" y="596"/>
                  </a:lnTo>
                  <a:lnTo>
                    <a:pt x="1232" y="602"/>
                  </a:lnTo>
                  <a:lnTo>
                    <a:pt x="1192" y="607"/>
                  </a:lnTo>
                  <a:lnTo>
                    <a:pt x="1148" y="613"/>
                  </a:lnTo>
                  <a:lnTo>
                    <a:pt x="1108" y="620"/>
                  </a:lnTo>
                  <a:lnTo>
                    <a:pt x="1065" y="622"/>
                  </a:lnTo>
                  <a:lnTo>
                    <a:pt x="1021" y="625"/>
                  </a:lnTo>
                  <a:lnTo>
                    <a:pt x="978" y="625"/>
                  </a:lnTo>
                  <a:lnTo>
                    <a:pt x="932" y="627"/>
                  </a:lnTo>
                  <a:lnTo>
                    <a:pt x="887" y="627"/>
                  </a:lnTo>
                  <a:lnTo>
                    <a:pt x="843" y="627"/>
                  </a:lnTo>
                  <a:lnTo>
                    <a:pt x="796" y="625"/>
                  </a:lnTo>
                  <a:lnTo>
                    <a:pt x="753" y="625"/>
                  </a:lnTo>
                  <a:lnTo>
                    <a:pt x="707" y="622"/>
                  </a:lnTo>
                  <a:lnTo>
                    <a:pt x="667" y="620"/>
                  </a:lnTo>
                  <a:lnTo>
                    <a:pt x="624" y="613"/>
                  </a:lnTo>
                  <a:lnTo>
                    <a:pt x="582" y="607"/>
                  </a:lnTo>
                  <a:lnTo>
                    <a:pt x="542" y="602"/>
                  </a:lnTo>
                  <a:lnTo>
                    <a:pt x="502" y="596"/>
                  </a:lnTo>
                  <a:lnTo>
                    <a:pt x="464" y="591"/>
                  </a:lnTo>
                  <a:lnTo>
                    <a:pt x="426" y="582"/>
                  </a:lnTo>
                  <a:lnTo>
                    <a:pt x="392" y="573"/>
                  </a:lnTo>
                  <a:lnTo>
                    <a:pt x="357" y="564"/>
                  </a:lnTo>
                  <a:lnTo>
                    <a:pt x="323" y="557"/>
                  </a:lnTo>
                  <a:lnTo>
                    <a:pt x="292" y="547"/>
                  </a:lnTo>
                  <a:lnTo>
                    <a:pt x="259" y="535"/>
                  </a:lnTo>
                  <a:lnTo>
                    <a:pt x="230" y="524"/>
                  </a:lnTo>
                  <a:lnTo>
                    <a:pt x="201" y="513"/>
                  </a:lnTo>
                  <a:lnTo>
                    <a:pt x="176" y="500"/>
                  </a:lnTo>
                  <a:lnTo>
                    <a:pt x="152" y="489"/>
                  </a:lnTo>
                  <a:lnTo>
                    <a:pt x="130" y="479"/>
                  </a:lnTo>
                  <a:lnTo>
                    <a:pt x="107" y="464"/>
                  </a:lnTo>
                  <a:lnTo>
                    <a:pt x="87" y="450"/>
                  </a:lnTo>
                  <a:lnTo>
                    <a:pt x="69" y="435"/>
                  </a:lnTo>
                  <a:lnTo>
                    <a:pt x="54" y="421"/>
                  </a:lnTo>
                  <a:lnTo>
                    <a:pt x="40" y="406"/>
                  </a:lnTo>
                  <a:lnTo>
                    <a:pt x="29" y="392"/>
                  </a:lnTo>
                  <a:lnTo>
                    <a:pt x="16" y="377"/>
                  </a:lnTo>
                  <a:lnTo>
                    <a:pt x="11" y="363"/>
                  </a:lnTo>
                  <a:lnTo>
                    <a:pt x="5" y="344"/>
                  </a:lnTo>
                  <a:lnTo>
                    <a:pt x="0" y="330"/>
                  </a:lnTo>
                  <a:lnTo>
                    <a:pt x="0" y="314"/>
                  </a:lnTo>
                  <a:lnTo>
                    <a:pt x="0" y="295"/>
                  </a:lnTo>
                  <a:lnTo>
                    <a:pt x="5" y="281"/>
                  </a:lnTo>
                  <a:lnTo>
                    <a:pt x="11" y="265"/>
                  </a:lnTo>
                  <a:lnTo>
                    <a:pt x="16" y="250"/>
                  </a:lnTo>
                  <a:lnTo>
                    <a:pt x="29" y="236"/>
                  </a:lnTo>
                  <a:lnTo>
                    <a:pt x="40" y="221"/>
                  </a:lnTo>
                  <a:lnTo>
                    <a:pt x="54" y="207"/>
                  </a:lnTo>
                  <a:lnTo>
                    <a:pt x="69" y="192"/>
                  </a:lnTo>
                  <a:lnTo>
                    <a:pt x="87" y="178"/>
                  </a:lnTo>
                  <a:lnTo>
                    <a:pt x="107" y="163"/>
                  </a:lnTo>
                  <a:lnTo>
                    <a:pt x="130" y="152"/>
                  </a:lnTo>
                  <a:lnTo>
                    <a:pt x="152" y="138"/>
                  </a:lnTo>
                  <a:lnTo>
                    <a:pt x="176" y="125"/>
                  </a:lnTo>
                  <a:lnTo>
                    <a:pt x="201" y="114"/>
                  </a:lnTo>
                  <a:lnTo>
                    <a:pt x="230" y="103"/>
                  </a:lnTo>
                  <a:lnTo>
                    <a:pt x="259" y="90"/>
                  </a:lnTo>
                  <a:lnTo>
                    <a:pt x="292" y="80"/>
                  </a:lnTo>
                  <a:lnTo>
                    <a:pt x="323" y="71"/>
                  </a:lnTo>
                  <a:lnTo>
                    <a:pt x="357" y="63"/>
                  </a:lnTo>
                  <a:lnTo>
                    <a:pt x="392" y="54"/>
                  </a:lnTo>
                  <a:lnTo>
                    <a:pt x="426" y="45"/>
                  </a:lnTo>
                  <a:lnTo>
                    <a:pt x="464" y="36"/>
                  </a:lnTo>
                  <a:lnTo>
                    <a:pt x="502" y="31"/>
                  </a:lnTo>
                  <a:lnTo>
                    <a:pt x="542" y="25"/>
                  </a:lnTo>
                  <a:lnTo>
                    <a:pt x="582" y="20"/>
                  </a:lnTo>
                  <a:lnTo>
                    <a:pt x="624" y="13"/>
                  </a:lnTo>
                  <a:lnTo>
                    <a:pt x="667" y="7"/>
                  </a:lnTo>
                  <a:lnTo>
                    <a:pt x="707" y="5"/>
                  </a:lnTo>
                  <a:lnTo>
                    <a:pt x="753" y="2"/>
                  </a:lnTo>
                  <a:lnTo>
                    <a:pt x="796" y="2"/>
                  </a:lnTo>
                  <a:lnTo>
                    <a:pt x="843" y="0"/>
                  </a:lnTo>
                  <a:lnTo>
                    <a:pt x="887" y="0"/>
                  </a:lnTo>
                  <a:close/>
                </a:path>
              </a:pathLst>
            </a:custGeom>
            <a:solidFill>
              <a:srgbClr val="33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3" name="Freeform 33"/>
            <p:cNvSpPr>
              <a:spLocks/>
            </p:cNvSpPr>
            <p:nvPr/>
          </p:nvSpPr>
          <p:spPr bwMode="auto">
            <a:xfrm>
              <a:off x="3785" y="2569"/>
              <a:ext cx="1420" cy="539"/>
            </a:xfrm>
            <a:custGeom>
              <a:avLst/>
              <a:gdLst>
                <a:gd name="T0" fmla="*/ 49 w 1712"/>
                <a:gd name="T1" fmla="*/ 631 h 649"/>
                <a:gd name="T2" fmla="*/ 58 w 1712"/>
                <a:gd name="T3" fmla="*/ 586 h 649"/>
                <a:gd name="T4" fmla="*/ 87 w 1712"/>
                <a:gd name="T5" fmla="*/ 542 h 649"/>
                <a:gd name="T6" fmla="*/ 127 w 1712"/>
                <a:gd name="T7" fmla="*/ 500 h 649"/>
                <a:gd name="T8" fmla="*/ 188 w 1712"/>
                <a:gd name="T9" fmla="*/ 461 h 649"/>
                <a:gd name="T10" fmla="*/ 259 w 1712"/>
                <a:gd name="T11" fmla="*/ 426 h 649"/>
                <a:gd name="T12" fmla="*/ 344 w 1712"/>
                <a:gd name="T13" fmla="*/ 397 h 649"/>
                <a:gd name="T14" fmla="*/ 439 w 1712"/>
                <a:gd name="T15" fmla="*/ 372 h 649"/>
                <a:gd name="T16" fmla="*/ 542 w 1712"/>
                <a:gd name="T17" fmla="*/ 352 h 649"/>
                <a:gd name="T18" fmla="*/ 653 w 1712"/>
                <a:gd name="T19" fmla="*/ 337 h 649"/>
                <a:gd name="T20" fmla="*/ 774 w 1712"/>
                <a:gd name="T21" fmla="*/ 328 h 649"/>
                <a:gd name="T22" fmla="*/ 896 w 1712"/>
                <a:gd name="T23" fmla="*/ 328 h 649"/>
                <a:gd name="T24" fmla="*/ 1016 w 1712"/>
                <a:gd name="T25" fmla="*/ 334 h 649"/>
                <a:gd name="T26" fmla="*/ 1128 w 1712"/>
                <a:gd name="T27" fmla="*/ 346 h 649"/>
                <a:gd name="T28" fmla="*/ 1235 w 1712"/>
                <a:gd name="T29" fmla="*/ 363 h 649"/>
                <a:gd name="T30" fmla="*/ 1333 w 1712"/>
                <a:gd name="T31" fmla="*/ 388 h 649"/>
                <a:gd name="T32" fmla="*/ 1424 w 1712"/>
                <a:gd name="T33" fmla="*/ 417 h 649"/>
                <a:gd name="T34" fmla="*/ 1498 w 1712"/>
                <a:gd name="T35" fmla="*/ 450 h 649"/>
                <a:gd name="T36" fmla="*/ 1562 w 1712"/>
                <a:gd name="T37" fmla="*/ 486 h 649"/>
                <a:gd name="T38" fmla="*/ 1611 w 1712"/>
                <a:gd name="T39" fmla="*/ 528 h 649"/>
                <a:gd name="T40" fmla="*/ 1643 w 1712"/>
                <a:gd name="T41" fmla="*/ 571 h 649"/>
                <a:gd name="T42" fmla="*/ 1658 w 1712"/>
                <a:gd name="T43" fmla="*/ 616 h 649"/>
                <a:gd name="T44" fmla="*/ 1712 w 1712"/>
                <a:gd name="T45" fmla="*/ 339 h 649"/>
                <a:gd name="T46" fmla="*/ 1709 w 1712"/>
                <a:gd name="T47" fmla="*/ 290 h 649"/>
                <a:gd name="T48" fmla="*/ 1687 w 1712"/>
                <a:gd name="T49" fmla="*/ 241 h 649"/>
                <a:gd name="T50" fmla="*/ 1645 w 1712"/>
                <a:gd name="T51" fmla="*/ 198 h 649"/>
                <a:gd name="T52" fmla="*/ 1589 w 1712"/>
                <a:gd name="T53" fmla="*/ 154 h 649"/>
                <a:gd name="T54" fmla="*/ 1516 w 1712"/>
                <a:gd name="T55" fmla="*/ 118 h 649"/>
                <a:gd name="T56" fmla="*/ 1433 w 1712"/>
                <a:gd name="T57" fmla="*/ 83 h 649"/>
                <a:gd name="T58" fmla="*/ 1333 w 1712"/>
                <a:gd name="T59" fmla="*/ 54 h 649"/>
                <a:gd name="T60" fmla="*/ 1228 w 1712"/>
                <a:gd name="T61" fmla="*/ 31 h 649"/>
                <a:gd name="T62" fmla="*/ 1112 w 1712"/>
                <a:gd name="T63" fmla="*/ 14 h 649"/>
                <a:gd name="T64" fmla="*/ 985 w 1712"/>
                <a:gd name="T65" fmla="*/ 2 h 649"/>
                <a:gd name="T66" fmla="*/ 854 w 1712"/>
                <a:gd name="T67" fmla="*/ 0 h 649"/>
                <a:gd name="T68" fmla="*/ 725 w 1712"/>
                <a:gd name="T69" fmla="*/ 2 h 649"/>
                <a:gd name="T70" fmla="*/ 600 w 1712"/>
                <a:gd name="T71" fmla="*/ 14 h 649"/>
                <a:gd name="T72" fmla="*/ 486 w 1712"/>
                <a:gd name="T73" fmla="*/ 31 h 649"/>
                <a:gd name="T74" fmla="*/ 379 w 1712"/>
                <a:gd name="T75" fmla="*/ 54 h 649"/>
                <a:gd name="T76" fmla="*/ 281 w 1712"/>
                <a:gd name="T77" fmla="*/ 83 h 649"/>
                <a:gd name="T78" fmla="*/ 196 w 1712"/>
                <a:gd name="T79" fmla="*/ 118 h 649"/>
                <a:gd name="T80" fmla="*/ 125 w 1712"/>
                <a:gd name="T81" fmla="*/ 154 h 649"/>
                <a:gd name="T82" fmla="*/ 67 w 1712"/>
                <a:gd name="T83" fmla="*/ 198 h 649"/>
                <a:gd name="T84" fmla="*/ 27 w 1712"/>
                <a:gd name="T85" fmla="*/ 241 h 649"/>
                <a:gd name="T86" fmla="*/ 3 w 1712"/>
                <a:gd name="T87" fmla="*/ 290 h 649"/>
                <a:gd name="T88" fmla="*/ 0 w 1712"/>
                <a:gd name="T89" fmla="*/ 339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12" h="649">
                  <a:moveTo>
                    <a:pt x="0" y="339"/>
                  </a:moveTo>
                  <a:lnTo>
                    <a:pt x="49" y="649"/>
                  </a:lnTo>
                  <a:lnTo>
                    <a:pt x="49" y="631"/>
                  </a:lnTo>
                  <a:lnTo>
                    <a:pt x="49" y="616"/>
                  </a:lnTo>
                  <a:lnTo>
                    <a:pt x="52" y="602"/>
                  </a:lnTo>
                  <a:lnTo>
                    <a:pt x="58" y="586"/>
                  </a:lnTo>
                  <a:lnTo>
                    <a:pt x="67" y="571"/>
                  </a:lnTo>
                  <a:lnTo>
                    <a:pt x="76" y="557"/>
                  </a:lnTo>
                  <a:lnTo>
                    <a:pt x="87" y="542"/>
                  </a:lnTo>
                  <a:lnTo>
                    <a:pt x="98" y="528"/>
                  </a:lnTo>
                  <a:lnTo>
                    <a:pt x="112" y="513"/>
                  </a:lnTo>
                  <a:lnTo>
                    <a:pt x="127" y="500"/>
                  </a:lnTo>
                  <a:lnTo>
                    <a:pt x="147" y="486"/>
                  </a:lnTo>
                  <a:lnTo>
                    <a:pt x="167" y="475"/>
                  </a:lnTo>
                  <a:lnTo>
                    <a:pt x="188" y="461"/>
                  </a:lnTo>
                  <a:lnTo>
                    <a:pt x="210" y="450"/>
                  </a:lnTo>
                  <a:lnTo>
                    <a:pt x="234" y="437"/>
                  </a:lnTo>
                  <a:lnTo>
                    <a:pt x="259" y="426"/>
                  </a:lnTo>
                  <a:lnTo>
                    <a:pt x="286" y="417"/>
                  </a:lnTo>
                  <a:lnTo>
                    <a:pt x="315" y="406"/>
                  </a:lnTo>
                  <a:lnTo>
                    <a:pt x="344" y="397"/>
                  </a:lnTo>
                  <a:lnTo>
                    <a:pt x="372" y="388"/>
                  </a:lnTo>
                  <a:lnTo>
                    <a:pt x="404" y="381"/>
                  </a:lnTo>
                  <a:lnTo>
                    <a:pt x="439" y="372"/>
                  </a:lnTo>
                  <a:lnTo>
                    <a:pt x="471" y="363"/>
                  </a:lnTo>
                  <a:lnTo>
                    <a:pt x="506" y="357"/>
                  </a:lnTo>
                  <a:lnTo>
                    <a:pt x="542" y="352"/>
                  </a:lnTo>
                  <a:lnTo>
                    <a:pt x="577" y="346"/>
                  </a:lnTo>
                  <a:lnTo>
                    <a:pt x="615" y="339"/>
                  </a:lnTo>
                  <a:lnTo>
                    <a:pt x="653" y="337"/>
                  </a:lnTo>
                  <a:lnTo>
                    <a:pt x="693" y="334"/>
                  </a:lnTo>
                  <a:lnTo>
                    <a:pt x="733" y="332"/>
                  </a:lnTo>
                  <a:lnTo>
                    <a:pt x="774" y="328"/>
                  </a:lnTo>
                  <a:lnTo>
                    <a:pt x="814" y="328"/>
                  </a:lnTo>
                  <a:lnTo>
                    <a:pt x="854" y="328"/>
                  </a:lnTo>
                  <a:lnTo>
                    <a:pt x="896" y="328"/>
                  </a:lnTo>
                  <a:lnTo>
                    <a:pt x="936" y="328"/>
                  </a:lnTo>
                  <a:lnTo>
                    <a:pt x="976" y="332"/>
                  </a:lnTo>
                  <a:lnTo>
                    <a:pt x="1016" y="334"/>
                  </a:lnTo>
                  <a:lnTo>
                    <a:pt x="1057" y="337"/>
                  </a:lnTo>
                  <a:lnTo>
                    <a:pt x="1094" y="339"/>
                  </a:lnTo>
                  <a:lnTo>
                    <a:pt x="1128" y="346"/>
                  </a:lnTo>
                  <a:lnTo>
                    <a:pt x="1166" y="352"/>
                  </a:lnTo>
                  <a:lnTo>
                    <a:pt x="1204" y="357"/>
                  </a:lnTo>
                  <a:lnTo>
                    <a:pt x="1235" y="363"/>
                  </a:lnTo>
                  <a:lnTo>
                    <a:pt x="1270" y="372"/>
                  </a:lnTo>
                  <a:lnTo>
                    <a:pt x="1302" y="381"/>
                  </a:lnTo>
                  <a:lnTo>
                    <a:pt x="1333" y="388"/>
                  </a:lnTo>
                  <a:lnTo>
                    <a:pt x="1366" y="397"/>
                  </a:lnTo>
                  <a:lnTo>
                    <a:pt x="1395" y="406"/>
                  </a:lnTo>
                  <a:lnTo>
                    <a:pt x="1424" y="417"/>
                  </a:lnTo>
                  <a:lnTo>
                    <a:pt x="1449" y="426"/>
                  </a:lnTo>
                  <a:lnTo>
                    <a:pt x="1475" y="437"/>
                  </a:lnTo>
                  <a:lnTo>
                    <a:pt x="1498" y="450"/>
                  </a:lnTo>
                  <a:lnTo>
                    <a:pt x="1522" y="461"/>
                  </a:lnTo>
                  <a:lnTo>
                    <a:pt x="1542" y="475"/>
                  </a:lnTo>
                  <a:lnTo>
                    <a:pt x="1562" y="486"/>
                  </a:lnTo>
                  <a:lnTo>
                    <a:pt x="1580" y="500"/>
                  </a:lnTo>
                  <a:lnTo>
                    <a:pt x="1596" y="513"/>
                  </a:lnTo>
                  <a:lnTo>
                    <a:pt x="1611" y="528"/>
                  </a:lnTo>
                  <a:lnTo>
                    <a:pt x="1623" y="542"/>
                  </a:lnTo>
                  <a:lnTo>
                    <a:pt x="1634" y="557"/>
                  </a:lnTo>
                  <a:lnTo>
                    <a:pt x="1643" y="571"/>
                  </a:lnTo>
                  <a:lnTo>
                    <a:pt x="1649" y="586"/>
                  </a:lnTo>
                  <a:lnTo>
                    <a:pt x="1654" y="602"/>
                  </a:lnTo>
                  <a:lnTo>
                    <a:pt x="1658" y="616"/>
                  </a:lnTo>
                  <a:lnTo>
                    <a:pt x="1660" y="631"/>
                  </a:lnTo>
                  <a:lnTo>
                    <a:pt x="1658" y="649"/>
                  </a:lnTo>
                  <a:lnTo>
                    <a:pt x="1712" y="339"/>
                  </a:lnTo>
                  <a:lnTo>
                    <a:pt x="1712" y="323"/>
                  </a:lnTo>
                  <a:lnTo>
                    <a:pt x="1712" y="308"/>
                  </a:lnTo>
                  <a:lnTo>
                    <a:pt x="1709" y="290"/>
                  </a:lnTo>
                  <a:lnTo>
                    <a:pt x="1703" y="274"/>
                  </a:lnTo>
                  <a:lnTo>
                    <a:pt x="1694" y="259"/>
                  </a:lnTo>
                  <a:lnTo>
                    <a:pt x="1687" y="241"/>
                  </a:lnTo>
                  <a:lnTo>
                    <a:pt x="1674" y="227"/>
                  </a:lnTo>
                  <a:lnTo>
                    <a:pt x="1660" y="212"/>
                  </a:lnTo>
                  <a:lnTo>
                    <a:pt x="1645" y="198"/>
                  </a:lnTo>
                  <a:lnTo>
                    <a:pt x="1629" y="183"/>
                  </a:lnTo>
                  <a:lnTo>
                    <a:pt x="1609" y="169"/>
                  </a:lnTo>
                  <a:lnTo>
                    <a:pt x="1589" y="154"/>
                  </a:lnTo>
                  <a:lnTo>
                    <a:pt x="1565" y="143"/>
                  </a:lnTo>
                  <a:lnTo>
                    <a:pt x="1542" y="129"/>
                  </a:lnTo>
                  <a:lnTo>
                    <a:pt x="1516" y="118"/>
                  </a:lnTo>
                  <a:lnTo>
                    <a:pt x="1489" y="105"/>
                  </a:lnTo>
                  <a:lnTo>
                    <a:pt x="1460" y="94"/>
                  </a:lnTo>
                  <a:lnTo>
                    <a:pt x="1433" y="83"/>
                  </a:lnTo>
                  <a:lnTo>
                    <a:pt x="1400" y="74"/>
                  </a:lnTo>
                  <a:lnTo>
                    <a:pt x="1369" y="63"/>
                  </a:lnTo>
                  <a:lnTo>
                    <a:pt x="1333" y="54"/>
                  </a:lnTo>
                  <a:lnTo>
                    <a:pt x="1299" y="45"/>
                  </a:lnTo>
                  <a:lnTo>
                    <a:pt x="1264" y="36"/>
                  </a:lnTo>
                  <a:lnTo>
                    <a:pt x="1228" y="31"/>
                  </a:lnTo>
                  <a:lnTo>
                    <a:pt x="1190" y="25"/>
                  </a:lnTo>
                  <a:lnTo>
                    <a:pt x="1150" y="20"/>
                  </a:lnTo>
                  <a:lnTo>
                    <a:pt x="1112" y="14"/>
                  </a:lnTo>
                  <a:lnTo>
                    <a:pt x="1068" y="7"/>
                  </a:lnTo>
                  <a:lnTo>
                    <a:pt x="1028" y="5"/>
                  </a:lnTo>
                  <a:lnTo>
                    <a:pt x="985" y="2"/>
                  </a:lnTo>
                  <a:lnTo>
                    <a:pt x="945" y="0"/>
                  </a:lnTo>
                  <a:lnTo>
                    <a:pt x="901" y="0"/>
                  </a:lnTo>
                  <a:lnTo>
                    <a:pt x="854" y="0"/>
                  </a:lnTo>
                  <a:lnTo>
                    <a:pt x="811" y="0"/>
                  </a:lnTo>
                  <a:lnTo>
                    <a:pt x="769" y="0"/>
                  </a:lnTo>
                  <a:lnTo>
                    <a:pt x="725" y="2"/>
                  </a:lnTo>
                  <a:lnTo>
                    <a:pt x="684" y="5"/>
                  </a:lnTo>
                  <a:lnTo>
                    <a:pt x="644" y="7"/>
                  </a:lnTo>
                  <a:lnTo>
                    <a:pt x="600" y="14"/>
                  </a:lnTo>
                  <a:lnTo>
                    <a:pt x="564" y="20"/>
                  </a:lnTo>
                  <a:lnTo>
                    <a:pt x="522" y="25"/>
                  </a:lnTo>
                  <a:lnTo>
                    <a:pt x="486" y="31"/>
                  </a:lnTo>
                  <a:lnTo>
                    <a:pt x="448" y="36"/>
                  </a:lnTo>
                  <a:lnTo>
                    <a:pt x="413" y="45"/>
                  </a:lnTo>
                  <a:lnTo>
                    <a:pt x="379" y="54"/>
                  </a:lnTo>
                  <a:lnTo>
                    <a:pt x="344" y="63"/>
                  </a:lnTo>
                  <a:lnTo>
                    <a:pt x="312" y="74"/>
                  </a:lnTo>
                  <a:lnTo>
                    <a:pt x="281" y="83"/>
                  </a:lnTo>
                  <a:lnTo>
                    <a:pt x="252" y="94"/>
                  </a:lnTo>
                  <a:lnTo>
                    <a:pt x="223" y="105"/>
                  </a:lnTo>
                  <a:lnTo>
                    <a:pt x="196" y="118"/>
                  </a:lnTo>
                  <a:lnTo>
                    <a:pt x="170" y="129"/>
                  </a:lnTo>
                  <a:lnTo>
                    <a:pt x="145" y="143"/>
                  </a:lnTo>
                  <a:lnTo>
                    <a:pt x="125" y="154"/>
                  </a:lnTo>
                  <a:lnTo>
                    <a:pt x="105" y="169"/>
                  </a:lnTo>
                  <a:lnTo>
                    <a:pt x="83" y="183"/>
                  </a:lnTo>
                  <a:lnTo>
                    <a:pt x="67" y="198"/>
                  </a:lnTo>
                  <a:lnTo>
                    <a:pt x="52" y="212"/>
                  </a:lnTo>
                  <a:lnTo>
                    <a:pt x="38" y="227"/>
                  </a:lnTo>
                  <a:lnTo>
                    <a:pt x="27" y="241"/>
                  </a:lnTo>
                  <a:lnTo>
                    <a:pt x="18" y="259"/>
                  </a:lnTo>
                  <a:lnTo>
                    <a:pt x="9" y="274"/>
                  </a:lnTo>
                  <a:lnTo>
                    <a:pt x="3" y="290"/>
                  </a:lnTo>
                  <a:lnTo>
                    <a:pt x="0" y="308"/>
                  </a:lnTo>
                  <a:lnTo>
                    <a:pt x="0" y="323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4" name="Freeform 34"/>
            <p:cNvSpPr>
              <a:spLocks/>
            </p:cNvSpPr>
            <p:nvPr/>
          </p:nvSpPr>
          <p:spPr bwMode="auto">
            <a:xfrm>
              <a:off x="3566" y="2852"/>
              <a:ext cx="1857" cy="552"/>
            </a:xfrm>
            <a:custGeom>
              <a:avLst/>
              <a:gdLst>
                <a:gd name="T0" fmla="*/ 2171 w 2240"/>
                <a:gd name="T1" fmla="*/ 308 h 665"/>
                <a:gd name="T2" fmla="*/ 2162 w 2240"/>
                <a:gd name="T3" fmla="*/ 346 h 665"/>
                <a:gd name="T4" fmla="*/ 2139 w 2240"/>
                <a:gd name="T5" fmla="*/ 384 h 665"/>
                <a:gd name="T6" fmla="*/ 2110 w 2240"/>
                <a:gd name="T7" fmla="*/ 419 h 665"/>
                <a:gd name="T8" fmla="*/ 2070 w 2240"/>
                <a:gd name="T9" fmla="*/ 453 h 665"/>
                <a:gd name="T10" fmla="*/ 2021 w 2240"/>
                <a:gd name="T11" fmla="*/ 484 h 665"/>
                <a:gd name="T12" fmla="*/ 1963 w 2240"/>
                <a:gd name="T13" fmla="*/ 513 h 665"/>
                <a:gd name="T14" fmla="*/ 1899 w 2240"/>
                <a:gd name="T15" fmla="*/ 542 h 665"/>
                <a:gd name="T16" fmla="*/ 1827 w 2240"/>
                <a:gd name="T17" fmla="*/ 567 h 665"/>
                <a:gd name="T18" fmla="*/ 1749 w 2240"/>
                <a:gd name="T19" fmla="*/ 591 h 665"/>
                <a:gd name="T20" fmla="*/ 1665 w 2240"/>
                <a:gd name="T21" fmla="*/ 611 h 665"/>
                <a:gd name="T22" fmla="*/ 1576 w 2240"/>
                <a:gd name="T23" fmla="*/ 629 h 665"/>
                <a:gd name="T24" fmla="*/ 1480 w 2240"/>
                <a:gd name="T25" fmla="*/ 643 h 665"/>
                <a:gd name="T26" fmla="*/ 1382 w 2240"/>
                <a:gd name="T27" fmla="*/ 654 h 665"/>
                <a:gd name="T28" fmla="*/ 1279 w 2240"/>
                <a:gd name="T29" fmla="*/ 663 h 665"/>
                <a:gd name="T30" fmla="*/ 1174 w 2240"/>
                <a:gd name="T31" fmla="*/ 665 h 665"/>
                <a:gd name="T32" fmla="*/ 1065 w 2240"/>
                <a:gd name="T33" fmla="*/ 665 h 665"/>
                <a:gd name="T34" fmla="*/ 958 w 2240"/>
                <a:gd name="T35" fmla="*/ 663 h 665"/>
                <a:gd name="T36" fmla="*/ 856 w 2240"/>
                <a:gd name="T37" fmla="*/ 654 h 665"/>
                <a:gd name="T38" fmla="*/ 758 w 2240"/>
                <a:gd name="T39" fmla="*/ 643 h 665"/>
                <a:gd name="T40" fmla="*/ 664 w 2240"/>
                <a:gd name="T41" fmla="*/ 629 h 665"/>
                <a:gd name="T42" fmla="*/ 573 w 2240"/>
                <a:gd name="T43" fmla="*/ 611 h 665"/>
                <a:gd name="T44" fmla="*/ 490 w 2240"/>
                <a:gd name="T45" fmla="*/ 591 h 665"/>
                <a:gd name="T46" fmla="*/ 412 w 2240"/>
                <a:gd name="T47" fmla="*/ 567 h 665"/>
                <a:gd name="T48" fmla="*/ 341 w 2240"/>
                <a:gd name="T49" fmla="*/ 542 h 665"/>
                <a:gd name="T50" fmla="*/ 274 w 2240"/>
                <a:gd name="T51" fmla="*/ 513 h 665"/>
                <a:gd name="T52" fmla="*/ 219 w 2240"/>
                <a:gd name="T53" fmla="*/ 484 h 665"/>
                <a:gd name="T54" fmla="*/ 170 w 2240"/>
                <a:gd name="T55" fmla="*/ 453 h 665"/>
                <a:gd name="T56" fmla="*/ 129 w 2240"/>
                <a:gd name="T57" fmla="*/ 419 h 665"/>
                <a:gd name="T58" fmla="*/ 98 w 2240"/>
                <a:gd name="T59" fmla="*/ 384 h 665"/>
                <a:gd name="T60" fmla="*/ 78 w 2240"/>
                <a:gd name="T61" fmla="*/ 346 h 665"/>
                <a:gd name="T62" fmla="*/ 65 w 2240"/>
                <a:gd name="T63" fmla="*/ 308 h 665"/>
                <a:gd name="T64" fmla="*/ 5 w 2240"/>
                <a:gd name="T65" fmla="*/ 20 h 665"/>
                <a:gd name="T66" fmla="*/ 23 w 2240"/>
                <a:gd name="T67" fmla="*/ 60 h 665"/>
                <a:gd name="T68" fmla="*/ 51 w 2240"/>
                <a:gd name="T69" fmla="*/ 101 h 665"/>
                <a:gd name="T70" fmla="*/ 89 w 2240"/>
                <a:gd name="T71" fmla="*/ 136 h 665"/>
                <a:gd name="T72" fmla="*/ 136 w 2240"/>
                <a:gd name="T73" fmla="*/ 170 h 665"/>
                <a:gd name="T74" fmla="*/ 192 w 2240"/>
                <a:gd name="T75" fmla="*/ 205 h 665"/>
                <a:gd name="T76" fmla="*/ 256 w 2240"/>
                <a:gd name="T77" fmla="*/ 235 h 665"/>
                <a:gd name="T78" fmla="*/ 328 w 2240"/>
                <a:gd name="T79" fmla="*/ 264 h 665"/>
                <a:gd name="T80" fmla="*/ 410 w 2240"/>
                <a:gd name="T81" fmla="*/ 292 h 665"/>
                <a:gd name="T82" fmla="*/ 497 w 2240"/>
                <a:gd name="T83" fmla="*/ 313 h 665"/>
                <a:gd name="T84" fmla="*/ 588 w 2240"/>
                <a:gd name="T85" fmla="*/ 332 h 665"/>
                <a:gd name="T86" fmla="*/ 687 w 2240"/>
                <a:gd name="T87" fmla="*/ 348 h 665"/>
                <a:gd name="T88" fmla="*/ 787 w 2240"/>
                <a:gd name="T89" fmla="*/ 362 h 665"/>
                <a:gd name="T90" fmla="*/ 894 w 2240"/>
                <a:gd name="T91" fmla="*/ 371 h 665"/>
                <a:gd name="T92" fmla="*/ 1007 w 2240"/>
                <a:gd name="T93" fmla="*/ 380 h 665"/>
                <a:gd name="T94" fmla="*/ 1119 w 2240"/>
                <a:gd name="T95" fmla="*/ 380 h 665"/>
                <a:gd name="T96" fmla="*/ 1235 w 2240"/>
                <a:gd name="T97" fmla="*/ 380 h 665"/>
                <a:gd name="T98" fmla="*/ 1348 w 2240"/>
                <a:gd name="T99" fmla="*/ 371 h 665"/>
                <a:gd name="T100" fmla="*/ 1455 w 2240"/>
                <a:gd name="T101" fmla="*/ 362 h 665"/>
                <a:gd name="T102" fmla="*/ 1556 w 2240"/>
                <a:gd name="T103" fmla="*/ 348 h 665"/>
                <a:gd name="T104" fmla="*/ 1654 w 2240"/>
                <a:gd name="T105" fmla="*/ 332 h 665"/>
                <a:gd name="T106" fmla="*/ 1747 w 2240"/>
                <a:gd name="T107" fmla="*/ 313 h 665"/>
                <a:gd name="T108" fmla="*/ 1832 w 2240"/>
                <a:gd name="T109" fmla="*/ 292 h 665"/>
                <a:gd name="T110" fmla="*/ 1914 w 2240"/>
                <a:gd name="T111" fmla="*/ 264 h 665"/>
                <a:gd name="T112" fmla="*/ 1986 w 2240"/>
                <a:gd name="T113" fmla="*/ 235 h 665"/>
                <a:gd name="T114" fmla="*/ 2050 w 2240"/>
                <a:gd name="T115" fmla="*/ 205 h 665"/>
                <a:gd name="T116" fmla="*/ 2108 w 2240"/>
                <a:gd name="T117" fmla="*/ 170 h 665"/>
                <a:gd name="T118" fmla="*/ 2153 w 2240"/>
                <a:gd name="T119" fmla="*/ 136 h 665"/>
                <a:gd name="T120" fmla="*/ 2191 w 2240"/>
                <a:gd name="T121" fmla="*/ 101 h 665"/>
                <a:gd name="T122" fmla="*/ 2220 w 2240"/>
                <a:gd name="T123" fmla="*/ 60 h 665"/>
                <a:gd name="T124" fmla="*/ 2237 w 2240"/>
                <a:gd name="T125" fmla="*/ 20 h 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40" h="665">
                  <a:moveTo>
                    <a:pt x="2240" y="0"/>
                  </a:moveTo>
                  <a:lnTo>
                    <a:pt x="2171" y="308"/>
                  </a:lnTo>
                  <a:lnTo>
                    <a:pt x="2168" y="328"/>
                  </a:lnTo>
                  <a:lnTo>
                    <a:pt x="2162" y="346"/>
                  </a:lnTo>
                  <a:lnTo>
                    <a:pt x="2150" y="366"/>
                  </a:lnTo>
                  <a:lnTo>
                    <a:pt x="2139" y="384"/>
                  </a:lnTo>
                  <a:lnTo>
                    <a:pt x="2124" y="400"/>
                  </a:lnTo>
                  <a:lnTo>
                    <a:pt x="2110" y="419"/>
                  </a:lnTo>
                  <a:lnTo>
                    <a:pt x="2090" y="435"/>
                  </a:lnTo>
                  <a:lnTo>
                    <a:pt x="2070" y="453"/>
                  </a:lnTo>
                  <a:lnTo>
                    <a:pt x="2046" y="469"/>
                  </a:lnTo>
                  <a:lnTo>
                    <a:pt x="2021" y="484"/>
                  </a:lnTo>
                  <a:lnTo>
                    <a:pt x="1992" y="498"/>
                  </a:lnTo>
                  <a:lnTo>
                    <a:pt x="1963" y="513"/>
                  </a:lnTo>
                  <a:lnTo>
                    <a:pt x="1930" y="531"/>
                  </a:lnTo>
                  <a:lnTo>
                    <a:pt x="1899" y="542"/>
                  </a:lnTo>
                  <a:lnTo>
                    <a:pt x="1865" y="556"/>
                  </a:lnTo>
                  <a:lnTo>
                    <a:pt x="1827" y="567"/>
                  </a:lnTo>
                  <a:lnTo>
                    <a:pt x="1789" y="580"/>
                  </a:lnTo>
                  <a:lnTo>
                    <a:pt x="1749" y="591"/>
                  </a:lnTo>
                  <a:lnTo>
                    <a:pt x="1709" y="602"/>
                  </a:lnTo>
                  <a:lnTo>
                    <a:pt x="1665" y="611"/>
                  </a:lnTo>
                  <a:lnTo>
                    <a:pt x="1620" y="620"/>
                  </a:lnTo>
                  <a:lnTo>
                    <a:pt x="1576" y="629"/>
                  </a:lnTo>
                  <a:lnTo>
                    <a:pt x="1529" y="638"/>
                  </a:lnTo>
                  <a:lnTo>
                    <a:pt x="1480" y="643"/>
                  </a:lnTo>
                  <a:lnTo>
                    <a:pt x="1431" y="649"/>
                  </a:lnTo>
                  <a:lnTo>
                    <a:pt x="1382" y="654"/>
                  </a:lnTo>
                  <a:lnTo>
                    <a:pt x="1330" y="658"/>
                  </a:lnTo>
                  <a:lnTo>
                    <a:pt x="1279" y="663"/>
                  </a:lnTo>
                  <a:lnTo>
                    <a:pt x="1226" y="663"/>
                  </a:lnTo>
                  <a:lnTo>
                    <a:pt x="1174" y="665"/>
                  </a:lnTo>
                  <a:lnTo>
                    <a:pt x="1119" y="665"/>
                  </a:lnTo>
                  <a:lnTo>
                    <a:pt x="1065" y="665"/>
                  </a:lnTo>
                  <a:lnTo>
                    <a:pt x="1012" y="663"/>
                  </a:lnTo>
                  <a:lnTo>
                    <a:pt x="958" y="663"/>
                  </a:lnTo>
                  <a:lnTo>
                    <a:pt x="909" y="658"/>
                  </a:lnTo>
                  <a:lnTo>
                    <a:pt x="856" y="654"/>
                  </a:lnTo>
                  <a:lnTo>
                    <a:pt x="807" y="649"/>
                  </a:lnTo>
                  <a:lnTo>
                    <a:pt x="758" y="643"/>
                  </a:lnTo>
                  <a:lnTo>
                    <a:pt x="709" y="638"/>
                  </a:lnTo>
                  <a:lnTo>
                    <a:pt x="664" y="629"/>
                  </a:lnTo>
                  <a:lnTo>
                    <a:pt x="617" y="620"/>
                  </a:lnTo>
                  <a:lnTo>
                    <a:pt x="573" y="611"/>
                  </a:lnTo>
                  <a:lnTo>
                    <a:pt x="531" y="602"/>
                  </a:lnTo>
                  <a:lnTo>
                    <a:pt x="490" y="591"/>
                  </a:lnTo>
                  <a:lnTo>
                    <a:pt x="450" y="580"/>
                  </a:lnTo>
                  <a:lnTo>
                    <a:pt x="412" y="567"/>
                  </a:lnTo>
                  <a:lnTo>
                    <a:pt x="375" y="556"/>
                  </a:lnTo>
                  <a:lnTo>
                    <a:pt x="341" y="542"/>
                  </a:lnTo>
                  <a:lnTo>
                    <a:pt x="305" y="531"/>
                  </a:lnTo>
                  <a:lnTo>
                    <a:pt x="274" y="513"/>
                  </a:lnTo>
                  <a:lnTo>
                    <a:pt x="245" y="498"/>
                  </a:lnTo>
                  <a:lnTo>
                    <a:pt x="219" y="484"/>
                  </a:lnTo>
                  <a:lnTo>
                    <a:pt x="192" y="469"/>
                  </a:lnTo>
                  <a:lnTo>
                    <a:pt x="170" y="453"/>
                  </a:lnTo>
                  <a:lnTo>
                    <a:pt x="150" y="435"/>
                  </a:lnTo>
                  <a:lnTo>
                    <a:pt x="129" y="419"/>
                  </a:lnTo>
                  <a:lnTo>
                    <a:pt x="112" y="400"/>
                  </a:lnTo>
                  <a:lnTo>
                    <a:pt x="98" y="384"/>
                  </a:lnTo>
                  <a:lnTo>
                    <a:pt x="87" y="366"/>
                  </a:lnTo>
                  <a:lnTo>
                    <a:pt x="78" y="346"/>
                  </a:lnTo>
                  <a:lnTo>
                    <a:pt x="72" y="328"/>
                  </a:lnTo>
                  <a:lnTo>
                    <a:pt x="65" y="308"/>
                  </a:lnTo>
                  <a:lnTo>
                    <a:pt x="0" y="0"/>
                  </a:lnTo>
                  <a:lnTo>
                    <a:pt x="5" y="20"/>
                  </a:lnTo>
                  <a:lnTo>
                    <a:pt x="11" y="40"/>
                  </a:lnTo>
                  <a:lnTo>
                    <a:pt x="23" y="60"/>
                  </a:lnTo>
                  <a:lnTo>
                    <a:pt x="34" y="79"/>
                  </a:lnTo>
                  <a:lnTo>
                    <a:pt x="51" y="101"/>
                  </a:lnTo>
                  <a:lnTo>
                    <a:pt x="69" y="118"/>
                  </a:lnTo>
                  <a:lnTo>
                    <a:pt x="89" y="136"/>
                  </a:lnTo>
                  <a:lnTo>
                    <a:pt x="109" y="152"/>
                  </a:lnTo>
                  <a:lnTo>
                    <a:pt x="136" y="170"/>
                  </a:lnTo>
                  <a:lnTo>
                    <a:pt x="161" y="186"/>
                  </a:lnTo>
                  <a:lnTo>
                    <a:pt x="192" y="205"/>
                  </a:lnTo>
                  <a:lnTo>
                    <a:pt x="221" y="219"/>
                  </a:lnTo>
                  <a:lnTo>
                    <a:pt x="256" y="235"/>
                  </a:lnTo>
                  <a:lnTo>
                    <a:pt x="292" y="250"/>
                  </a:lnTo>
                  <a:lnTo>
                    <a:pt x="328" y="264"/>
                  </a:lnTo>
                  <a:lnTo>
                    <a:pt x="366" y="277"/>
                  </a:lnTo>
                  <a:lnTo>
                    <a:pt x="410" y="292"/>
                  </a:lnTo>
                  <a:lnTo>
                    <a:pt x="450" y="303"/>
                  </a:lnTo>
                  <a:lnTo>
                    <a:pt x="497" y="313"/>
                  </a:lnTo>
                  <a:lnTo>
                    <a:pt x="539" y="322"/>
                  </a:lnTo>
                  <a:lnTo>
                    <a:pt x="588" y="332"/>
                  </a:lnTo>
                  <a:lnTo>
                    <a:pt x="635" y="342"/>
                  </a:lnTo>
                  <a:lnTo>
                    <a:pt x="687" y="348"/>
                  </a:lnTo>
                  <a:lnTo>
                    <a:pt x="736" y="357"/>
                  </a:lnTo>
                  <a:lnTo>
                    <a:pt x="787" y="362"/>
                  </a:lnTo>
                  <a:lnTo>
                    <a:pt x="842" y="370"/>
                  </a:lnTo>
                  <a:lnTo>
                    <a:pt x="894" y="371"/>
                  </a:lnTo>
                  <a:lnTo>
                    <a:pt x="949" y="377"/>
                  </a:lnTo>
                  <a:lnTo>
                    <a:pt x="1007" y="380"/>
                  </a:lnTo>
                  <a:lnTo>
                    <a:pt x="1065" y="380"/>
                  </a:lnTo>
                  <a:lnTo>
                    <a:pt x="1119" y="380"/>
                  </a:lnTo>
                  <a:lnTo>
                    <a:pt x="1177" y="380"/>
                  </a:lnTo>
                  <a:lnTo>
                    <a:pt x="1235" y="380"/>
                  </a:lnTo>
                  <a:lnTo>
                    <a:pt x="1293" y="377"/>
                  </a:lnTo>
                  <a:lnTo>
                    <a:pt x="1348" y="371"/>
                  </a:lnTo>
                  <a:lnTo>
                    <a:pt x="1400" y="370"/>
                  </a:lnTo>
                  <a:lnTo>
                    <a:pt x="1455" y="362"/>
                  </a:lnTo>
                  <a:lnTo>
                    <a:pt x="1507" y="357"/>
                  </a:lnTo>
                  <a:lnTo>
                    <a:pt x="1556" y="348"/>
                  </a:lnTo>
                  <a:lnTo>
                    <a:pt x="1607" y="342"/>
                  </a:lnTo>
                  <a:lnTo>
                    <a:pt x="1654" y="332"/>
                  </a:lnTo>
                  <a:lnTo>
                    <a:pt x="1703" y="322"/>
                  </a:lnTo>
                  <a:lnTo>
                    <a:pt x="1747" y="313"/>
                  </a:lnTo>
                  <a:lnTo>
                    <a:pt x="1792" y="303"/>
                  </a:lnTo>
                  <a:lnTo>
                    <a:pt x="1832" y="292"/>
                  </a:lnTo>
                  <a:lnTo>
                    <a:pt x="1874" y="277"/>
                  </a:lnTo>
                  <a:lnTo>
                    <a:pt x="1914" y="264"/>
                  </a:lnTo>
                  <a:lnTo>
                    <a:pt x="1952" y="250"/>
                  </a:lnTo>
                  <a:lnTo>
                    <a:pt x="1986" y="235"/>
                  </a:lnTo>
                  <a:lnTo>
                    <a:pt x="2021" y="219"/>
                  </a:lnTo>
                  <a:lnTo>
                    <a:pt x="2050" y="205"/>
                  </a:lnTo>
                  <a:lnTo>
                    <a:pt x="2079" y="186"/>
                  </a:lnTo>
                  <a:lnTo>
                    <a:pt x="2108" y="170"/>
                  </a:lnTo>
                  <a:lnTo>
                    <a:pt x="2130" y="152"/>
                  </a:lnTo>
                  <a:lnTo>
                    <a:pt x="2153" y="136"/>
                  </a:lnTo>
                  <a:lnTo>
                    <a:pt x="2173" y="118"/>
                  </a:lnTo>
                  <a:lnTo>
                    <a:pt x="2191" y="101"/>
                  </a:lnTo>
                  <a:lnTo>
                    <a:pt x="2208" y="79"/>
                  </a:lnTo>
                  <a:lnTo>
                    <a:pt x="2220" y="60"/>
                  </a:lnTo>
                  <a:lnTo>
                    <a:pt x="2228" y="40"/>
                  </a:lnTo>
                  <a:lnTo>
                    <a:pt x="2237" y="20"/>
                  </a:lnTo>
                  <a:lnTo>
                    <a:pt x="2240" y="0"/>
                  </a:lnTo>
                  <a:close/>
                </a:path>
              </a:pathLst>
            </a:custGeom>
            <a:solidFill>
              <a:srgbClr val="0066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5" name="Freeform 35"/>
            <p:cNvSpPr>
              <a:spLocks/>
            </p:cNvSpPr>
            <p:nvPr/>
          </p:nvSpPr>
          <p:spPr bwMode="auto">
            <a:xfrm>
              <a:off x="3627" y="2504"/>
              <a:ext cx="1736" cy="216"/>
            </a:xfrm>
            <a:custGeom>
              <a:avLst/>
              <a:gdLst>
                <a:gd name="T0" fmla="*/ 15 w 2094"/>
                <a:gd name="T1" fmla="*/ 245 h 259"/>
                <a:gd name="T2" fmla="*/ 62 w 2094"/>
                <a:gd name="T3" fmla="*/ 210 h 259"/>
                <a:gd name="T4" fmla="*/ 118 w 2094"/>
                <a:gd name="T5" fmla="*/ 178 h 259"/>
                <a:gd name="T6" fmla="*/ 182 w 2094"/>
                <a:gd name="T7" fmla="*/ 147 h 259"/>
                <a:gd name="T8" fmla="*/ 254 w 2094"/>
                <a:gd name="T9" fmla="*/ 118 h 259"/>
                <a:gd name="T10" fmla="*/ 336 w 2094"/>
                <a:gd name="T11" fmla="*/ 92 h 259"/>
                <a:gd name="T12" fmla="*/ 423 w 2094"/>
                <a:gd name="T13" fmla="*/ 69 h 259"/>
                <a:gd name="T14" fmla="*/ 514 w 2094"/>
                <a:gd name="T15" fmla="*/ 49 h 259"/>
                <a:gd name="T16" fmla="*/ 613 w 2094"/>
                <a:gd name="T17" fmla="*/ 31 h 259"/>
                <a:gd name="T18" fmla="*/ 713 w 2094"/>
                <a:gd name="T19" fmla="*/ 20 h 259"/>
                <a:gd name="T20" fmla="*/ 820 w 2094"/>
                <a:gd name="T21" fmla="*/ 7 h 259"/>
                <a:gd name="T22" fmla="*/ 933 w 2094"/>
                <a:gd name="T23" fmla="*/ 2 h 259"/>
                <a:gd name="T24" fmla="*/ 1045 w 2094"/>
                <a:gd name="T25" fmla="*/ 0 h 259"/>
                <a:gd name="T26" fmla="*/ 1161 w 2094"/>
                <a:gd name="T27" fmla="*/ 2 h 259"/>
                <a:gd name="T28" fmla="*/ 1274 w 2094"/>
                <a:gd name="T29" fmla="*/ 7 h 259"/>
                <a:gd name="T30" fmla="*/ 1381 w 2094"/>
                <a:gd name="T31" fmla="*/ 20 h 259"/>
                <a:gd name="T32" fmla="*/ 1482 w 2094"/>
                <a:gd name="T33" fmla="*/ 31 h 259"/>
                <a:gd name="T34" fmla="*/ 1580 w 2094"/>
                <a:gd name="T35" fmla="*/ 49 h 259"/>
                <a:gd name="T36" fmla="*/ 1673 w 2094"/>
                <a:gd name="T37" fmla="*/ 69 h 259"/>
                <a:gd name="T38" fmla="*/ 1758 w 2094"/>
                <a:gd name="T39" fmla="*/ 92 h 259"/>
                <a:gd name="T40" fmla="*/ 1840 w 2094"/>
                <a:gd name="T41" fmla="*/ 118 h 259"/>
                <a:gd name="T42" fmla="*/ 1912 w 2094"/>
                <a:gd name="T43" fmla="*/ 147 h 259"/>
                <a:gd name="T44" fmla="*/ 1976 w 2094"/>
                <a:gd name="T45" fmla="*/ 178 h 259"/>
                <a:gd name="T46" fmla="*/ 2034 w 2094"/>
                <a:gd name="T47" fmla="*/ 210 h 259"/>
                <a:gd name="T48" fmla="*/ 2079 w 2094"/>
                <a:gd name="T49" fmla="*/ 245 h 259"/>
                <a:gd name="T50" fmla="*/ 1816 w 2094"/>
                <a:gd name="T51" fmla="*/ 259 h 259"/>
                <a:gd name="T52" fmla="*/ 1780 w 2094"/>
                <a:gd name="T53" fmla="*/ 232 h 259"/>
                <a:gd name="T54" fmla="*/ 1733 w 2094"/>
                <a:gd name="T55" fmla="*/ 207 h 259"/>
                <a:gd name="T56" fmla="*/ 1680 w 2094"/>
                <a:gd name="T57" fmla="*/ 183 h 259"/>
                <a:gd name="T58" fmla="*/ 1624 w 2094"/>
                <a:gd name="T59" fmla="*/ 161 h 259"/>
                <a:gd name="T60" fmla="*/ 1560 w 2094"/>
                <a:gd name="T61" fmla="*/ 141 h 259"/>
                <a:gd name="T62" fmla="*/ 1490 w 2094"/>
                <a:gd name="T63" fmla="*/ 123 h 259"/>
                <a:gd name="T64" fmla="*/ 1419 w 2094"/>
                <a:gd name="T65" fmla="*/ 109 h 259"/>
                <a:gd name="T66" fmla="*/ 1341 w 2094"/>
                <a:gd name="T67" fmla="*/ 98 h 259"/>
                <a:gd name="T68" fmla="*/ 1259 w 2094"/>
                <a:gd name="T69" fmla="*/ 85 h 259"/>
                <a:gd name="T70" fmla="*/ 1176 w 2094"/>
                <a:gd name="T71" fmla="*/ 80 h 259"/>
                <a:gd name="T72" fmla="*/ 1092 w 2094"/>
                <a:gd name="T73" fmla="*/ 78 h 259"/>
                <a:gd name="T74" fmla="*/ 1002 w 2094"/>
                <a:gd name="T75" fmla="*/ 78 h 259"/>
                <a:gd name="T76" fmla="*/ 916 w 2094"/>
                <a:gd name="T77" fmla="*/ 80 h 259"/>
                <a:gd name="T78" fmla="*/ 835 w 2094"/>
                <a:gd name="T79" fmla="*/ 85 h 259"/>
                <a:gd name="T80" fmla="*/ 755 w 2094"/>
                <a:gd name="T81" fmla="*/ 98 h 259"/>
                <a:gd name="T82" fmla="*/ 677 w 2094"/>
                <a:gd name="T83" fmla="*/ 109 h 259"/>
                <a:gd name="T84" fmla="*/ 604 w 2094"/>
                <a:gd name="T85" fmla="*/ 123 h 259"/>
                <a:gd name="T86" fmla="*/ 535 w 2094"/>
                <a:gd name="T87" fmla="*/ 141 h 259"/>
                <a:gd name="T88" fmla="*/ 472 w 2094"/>
                <a:gd name="T89" fmla="*/ 161 h 259"/>
                <a:gd name="T90" fmla="*/ 414 w 2094"/>
                <a:gd name="T91" fmla="*/ 183 h 259"/>
                <a:gd name="T92" fmla="*/ 361 w 2094"/>
                <a:gd name="T93" fmla="*/ 207 h 259"/>
                <a:gd name="T94" fmla="*/ 316 w 2094"/>
                <a:gd name="T95" fmla="*/ 232 h 259"/>
                <a:gd name="T96" fmla="*/ 278 w 2094"/>
                <a:gd name="T97" fmla="*/ 259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94" h="259">
                  <a:moveTo>
                    <a:pt x="0" y="259"/>
                  </a:moveTo>
                  <a:lnTo>
                    <a:pt x="15" y="245"/>
                  </a:lnTo>
                  <a:lnTo>
                    <a:pt x="35" y="227"/>
                  </a:lnTo>
                  <a:lnTo>
                    <a:pt x="62" y="210"/>
                  </a:lnTo>
                  <a:lnTo>
                    <a:pt x="87" y="192"/>
                  </a:lnTo>
                  <a:lnTo>
                    <a:pt x="118" y="178"/>
                  </a:lnTo>
                  <a:lnTo>
                    <a:pt x="147" y="161"/>
                  </a:lnTo>
                  <a:lnTo>
                    <a:pt x="182" y="147"/>
                  </a:lnTo>
                  <a:lnTo>
                    <a:pt x="218" y="132"/>
                  </a:lnTo>
                  <a:lnTo>
                    <a:pt x="254" y="118"/>
                  </a:lnTo>
                  <a:lnTo>
                    <a:pt x="292" y="103"/>
                  </a:lnTo>
                  <a:lnTo>
                    <a:pt x="336" y="92"/>
                  </a:lnTo>
                  <a:lnTo>
                    <a:pt x="376" y="80"/>
                  </a:lnTo>
                  <a:lnTo>
                    <a:pt x="423" y="69"/>
                  </a:lnTo>
                  <a:lnTo>
                    <a:pt x="465" y="56"/>
                  </a:lnTo>
                  <a:lnTo>
                    <a:pt x="514" y="49"/>
                  </a:lnTo>
                  <a:lnTo>
                    <a:pt x="561" y="40"/>
                  </a:lnTo>
                  <a:lnTo>
                    <a:pt x="613" y="31"/>
                  </a:lnTo>
                  <a:lnTo>
                    <a:pt x="662" y="25"/>
                  </a:lnTo>
                  <a:lnTo>
                    <a:pt x="713" y="20"/>
                  </a:lnTo>
                  <a:lnTo>
                    <a:pt x="768" y="14"/>
                  </a:lnTo>
                  <a:lnTo>
                    <a:pt x="820" y="7"/>
                  </a:lnTo>
                  <a:lnTo>
                    <a:pt x="875" y="5"/>
                  </a:lnTo>
                  <a:lnTo>
                    <a:pt x="933" y="2"/>
                  </a:lnTo>
                  <a:lnTo>
                    <a:pt x="991" y="2"/>
                  </a:lnTo>
                  <a:lnTo>
                    <a:pt x="1045" y="0"/>
                  </a:lnTo>
                  <a:lnTo>
                    <a:pt x="1103" y="2"/>
                  </a:lnTo>
                  <a:lnTo>
                    <a:pt x="1161" y="2"/>
                  </a:lnTo>
                  <a:lnTo>
                    <a:pt x="1219" y="5"/>
                  </a:lnTo>
                  <a:lnTo>
                    <a:pt x="1274" y="7"/>
                  </a:lnTo>
                  <a:lnTo>
                    <a:pt x="1326" y="14"/>
                  </a:lnTo>
                  <a:lnTo>
                    <a:pt x="1381" y="20"/>
                  </a:lnTo>
                  <a:lnTo>
                    <a:pt x="1433" y="25"/>
                  </a:lnTo>
                  <a:lnTo>
                    <a:pt x="1482" y="31"/>
                  </a:lnTo>
                  <a:lnTo>
                    <a:pt x="1533" y="40"/>
                  </a:lnTo>
                  <a:lnTo>
                    <a:pt x="1580" y="49"/>
                  </a:lnTo>
                  <a:lnTo>
                    <a:pt x="1629" y="56"/>
                  </a:lnTo>
                  <a:lnTo>
                    <a:pt x="1673" y="69"/>
                  </a:lnTo>
                  <a:lnTo>
                    <a:pt x="1718" y="80"/>
                  </a:lnTo>
                  <a:lnTo>
                    <a:pt x="1758" y="92"/>
                  </a:lnTo>
                  <a:lnTo>
                    <a:pt x="1800" y="103"/>
                  </a:lnTo>
                  <a:lnTo>
                    <a:pt x="1840" y="118"/>
                  </a:lnTo>
                  <a:lnTo>
                    <a:pt x="1878" y="132"/>
                  </a:lnTo>
                  <a:lnTo>
                    <a:pt x="1912" y="147"/>
                  </a:lnTo>
                  <a:lnTo>
                    <a:pt x="1947" y="161"/>
                  </a:lnTo>
                  <a:lnTo>
                    <a:pt x="1976" y="178"/>
                  </a:lnTo>
                  <a:lnTo>
                    <a:pt x="2005" y="192"/>
                  </a:lnTo>
                  <a:lnTo>
                    <a:pt x="2034" y="210"/>
                  </a:lnTo>
                  <a:lnTo>
                    <a:pt x="2056" y="227"/>
                  </a:lnTo>
                  <a:lnTo>
                    <a:pt x="2079" y="245"/>
                  </a:lnTo>
                  <a:lnTo>
                    <a:pt x="2094" y="259"/>
                  </a:lnTo>
                  <a:lnTo>
                    <a:pt x="1816" y="259"/>
                  </a:lnTo>
                  <a:lnTo>
                    <a:pt x="1800" y="247"/>
                  </a:lnTo>
                  <a:lnTo>
                    <a:pt x="1780" y="232"/>
                  </a:lnTo>
                  <a:lnTo>
                    <a:pt x="1756" y="221"/>
                  </a:lnTo>
                  <a:lnTo>
                    <a:pt x="1733" y="207"/>
                  </a:lnTo>
                  <a:lnTo>
                    <a:pt x="1707" y="196"/>
                  </a:lnTo>
                  <a:lnTo>
                    <a:pt x="1680" y="183"/>
                  </a:lnTo>
                  <a:lnTo>
                    <a:pt x="1651" y="172"/>
                  </a:lnTo>
                  <a:lnTo>
                    <a:pt x="1624" y="161"/>
                  </a:lnTo>
                  <a:lnTo>
                    <a:pt x="1591" y="152"/>
                  </a:lnTo>
                  <a:lnTo>
                    <a:pt x="1560" y="141"/>
                  </a:lnTo>
                  <a:lnTo>
                    <a:pt x="1524" y="132"/>
                  </a:lnTo>
                  <a:lnTo>
                    <a:pt x="1490" y="123"/>
                  </a:lnTo>
                  <a:lnTo>
                    <a:pt x="1455" y="114"/>
                  </a:lnTo>
                  <a:lnTo>
                    <a:pt x="1419" y="109"/>
                  </a:lnTo>
                  <a:lnTo>
                    <a:pt x="1381" y="103"/>
                  </a:lnTo>
                  <a:lnTo>
                    <a:pt x="1341" y="98"/>
                  </a:lnTo>
                  <a:lnTo>
                    <a:pt x="1303" y="92"/>
                  </a:lnTo>
                  <a:lnTo>
                    <a:pt x="1259" y="85"/>
                  </a:lnTo>
                  <a:lnTo>
                    <a:pt x="1219" y="83"/>
                  </a:lnTo>
                  <a:lnTo>
                    <a:pt x="1176" y="80"/>
                  </a:lnTo>
                  <a:lnTo>
                    <a:pt x="1136" y="78"/>
                  </a:lnTo>
                  <a:lnTo>
                    <a:pt x="1092" y="78"/>
                  </a:lnTo>
                  <a:lnTo>
                    <a:pt x="1045" y="78"/>
                  </a:lnTo>
                  <a:lnTo>
                    <a:pt x="1002" y="78"/>
                  </a:lnTo>
                  <a:lnTo>
                    <a:pt x="960" y="78"/>
                  </a:lnTo>
                  <a:lnTo>
                    <a:pt x="916" y="80"/>
                  </a:lnTo>
                  <a:lnTo>
                    <a:pt x="875" y="83"/>
                  </a:lnTo>
                  <a:lnTo>
                    <a:pt x="835" y="85"/>
                  </a:lnTo>
                  <a:lnTo>
                    <a:pt x="791" y="92"/>
                  </a:lnTo>
                  <a:lnTo>
                    <a:pt x="755" y="98"/>
                  </a:lnTo>
                  <a:lnTo>
                    <a:pt x="713" y="103"/>
                  </a:lnTo>
                  <a:lnTo>
                    <a:pt x="677" y="109"/>
                  </a:lnTo>
                  <a:lnTo>
                    <a:pt x="639" y="114"/>
                  </a:lnTo>
                  <a:lnTo>
                    <a:pt x="604" y="123"/>
                  </a:lnTo>
                  <a:lnTo>
                    <a:pt x="570" y="132"/>
                  </a:lnTo>
                  <a:lnTo>
                    <a:pt x="535" y="141"/>
                  </a:lnTo>
                  <a:lnTo>
                    <a:pt x="503" y="152"/>
                  </a:lnTo>
                  <a:lnTo>
                    <a:pt x="472" y="161"/>
                  </a:lnTo>
                  <a:lnTo>
                    <a:pt x="443" y="172"/>
                  </a:lnTo>
                  <a:lnTo>
                    <a:pt x="414" y="183"/>
                  </a:lnTo>
                  <a:lnTo>
                    <a:pt x="387" y="196"/>
                  </a:lnTo>
                  <a:lnTo>
                    <a:pt x="361" y="207"/>
                  </a:lnTo>
                  <a:lnTo>
                    <a:pt x="336" y="221"/>
                  </a:lnTo>
                  <a:lnTo>
                    <a:pt x="316" y="232"/>
                  </a:lnTo>
                  <a:lnTo>
                    <a:pt x="296" y="247"/>
                  </a:lnTo>
                  <a:lnTo>
                    <a:pt x="278" y="259"/>
                  </a:lnTo>
                  <a:lnTo>
                    <a:pt x="0" y="259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6" name="Freeform 36"/>
            <p:cNvSpPr>
              <a:spLocks/>
            </p:cNvSpPr>
            <p:nvPr/>
          </p:nvSpPr>
          <p:spPr bwMode="auto">
            <a:xfrm>
              <a:off x="3566" y="2720"/>
              <a:ext cx="291" cy="116"/>
            </a:xfrm>
            <a:custGeom>
              <a:avLst/>
              <a:gdLst>
                <a:gd name="T0" fmla="*/ 0 w 352"/>
                <a:gd name="T1" fmla="*/ 142 h 142"/>
                <a:gd name="T2" fmla="*/ 0 w 352"/>
                <a:gd name="T3" fmla="*/ 122 h 142"/>
                <a:gd name="T4" fmla="*/ 5 w 352"/>
                <a:gd name="T5" fmla="*/ 102 h 142"/>
                <a:gd name="T6" fmla="*/ 11 w 352"/>
                <a:gd name="T7" fmla="*/ 80 h 142"/>
                <a:gd name="T8" fmla="*/ 23 w 352"/>
                <a:gd name="T9" fmla="*/ 60 h 142"/>
                <a:gd name="T10" fmla="*/ 34 w 352"/>
                <a:gd name="T11" fmla="*/ 44 h 142"/>
                <a:gd name="T12" fmla="*/ 51 w 352"/>
                <a:gd name="T13" fmla="*/ 24 h 142"/>
                <a:gd name="T14" fmla="*/ 69 w 352"/>
                <a:gd name="T15" fmla="*/ 6 h 142"/>
                <a:gd name="T16" fmla="*/ 74 w 352"/>
                <a:gd name="T17" fmla="*/ 0 h 142"/>
                <a:gd name="T18" fmla="*/ 352 w 352"/>
                <a:gd name="T19" fmla="*/ 0 h 142"/>
                <a:gd name="T20" fmla="*/ 348 w 352"/>
                <a:gd name="T21" fmla="*/ 2 h 142"/>
                <a:gd name="T22" fmla="*/ 332 w 352"/>
                <a:gd name="T23" fmla="*/ 17 h 142"/>
                <a:gd name="T24" fmla="*/ 317 w 352"/>
                <a:gd name="T25" fmla="*/ 31 h 142"/>
                <a:gd name="T26" fmla="*/ 303 w 352"/>
                <a:gd name="T27" fmla="*/ 46 h 142"/>
                <a:gd name="T28" fmla="*/ 292 w 352"/>
                <a:gd name="T29" fmla="*/ 60 h 142"/>
                <a:gd name="T30" fmla="*/ 283 w 352"/>
                <a:gd name="T31" fmla="*/ 78 h 142"/>
                <a:gd name="T32" fmla="*/ 274 w 352"/>
                <a:gd name="T33" fmla="*/ 93 h 142"/>
                <a:gd name="T34" fmla="*/ 268 w 352"/>
                <a:gd name="T35" fmla="*/ 109 h 142"/>
                <a:gd name="T36" fmla="*/ 265 w 352"/>
                <a:gd name="T37" fmla="*/ 127 h 142"/>
                <a:gd name="T38" fmla="*/ 265 w 352"/>
                <a:gd name="T39" fmla="*/ 142 h 142"/>
                <a:gd name="T40" fmla="*/ 0 w 352"/>
                <a:gd name="T41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2" h="142">
                  <a:moveTo>
                    <a:pt x="0" y="142"/>
                  </a:moveTo>
                  <a:lnTo>
                    <a:pt x="0" y="122"/>
                  </a:lnTo>
                  <a:lnTo>
                    <a:pt x="5" y="102"/>
                  </a:lnTo>
                  <a:lnTo>
                    <a:pt x="11" y="80"/>
                  </a:lnTo>
                  <a:lnTo>
                    <a:pt x="23" y="60"/>
                  </a:lnTo>
                  <a:lnTo>
                    <a:pt x="34" y="44"/>
                  </a:lnTo>
                  <a:lnTo>
                    <a:pt x="51" y="24"/>
                  </a:lnTo>
                  <a:lnTo>
                    <a:pt x="69" y="6"/>
                  </a:lnTo>
                  <a:lnTo>
                    <a:pt x="74" y="0"/>
                  </a:lnTo>
                  <a:lnTo>
                    <a:pt x="352" y="0"/>
                  </a:lnTo>
                  <a:lnTo>
                    <a:pt x="348" y="2"/>
                  </a:lnTo>
                  <a:lnTo>
                    <a:pt x="332" y="17"/>
                  </a:lnTo>
                  <a:lnTo>
                    <a:pt x="317" y="31"/>
                  </a:lnTo>
                  <a:lnTo>
                    <a:pt x="303" y="46"/>
                  </a:lnTo>
                  <a:lnTo>
                    <a:pt x="292" y="60"/>
                  </a:lnTo>
                  <a:lnTo>
                    <a:pt x="283" y="78"/>
                  </a:lnTo>
                  <a:lnTo>
                    <a:pt x="274" y="93"/>
                  </a:lnTo>
                  <a:lnTo>
                    <a:pt x="268" y="109"/>
                  </a:lnTo>
                  <a:lnTo>
                    <a:pt x="265" y="127"/>
                  </a:lnTo>
                  <a:lnTo>
                    <a:pt x="265" y="142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7" name="Freeform 37"/>
            <p:cNvSpPr>
              <a:spLocks/>
            </p:cNvSpPr>
            <p:nvPr/>
          </p:nvSpPr>
          <p:spPr bwMode="auto">
            <a:xfrm>
              <a:off x="5132" y="2720"/>
              <a:ext cx="292" cy="116"/>
            </a:xfrm>
            <a:custGeom>
              <a:avLst/>
              <a:gdLst>
                <a:gd name="T0" fmla="*/ 87 w 352"/>
                <a:gd name="T1" fmla="*/ 142 h 142"/>
                <a:gd name="T2" fmla="*/ 87 w 352"/>
                <a:gd name="T3" fmla="*/ 127 h 142"/>
                <a:gd name="T4" fmla="*/ 84 w 352"/>
                <a:gd name="T5" fmla="*/ 109 h 142"/>
                <a:gd name="T6" fmla="*/ 78 w 352"/>
                <a:gd name="T7" fmla="*/ 93 h 142"/>
                <a:gd name="T8" fmla="*/ 69 w 352"/>
                <a:gd name="T9" fmla="*/ 78 h 142"/>
                <a:gd name="T10" fmla="*/ 62 w 352"/>
                <a:gd name="T11" fmla="*/ 60 h 142"/>
                <a:gd name="T12" fmla="*/ 49 w 352"/>
                <a:gd name="T13" fmla="*/ 46 h 142"/>
                <a:gd name="T14" fmla="*/ 35 w 352"/>
                <a:gd name="T15" fmla="*/ 31 h 142"/>
                <a:gd name="T16" fmla="*/ 20 w 352"/>
                <a:gd name="T17" fmla="*/ 17 h 142"/>
                <a:gd name="T18" fmla="*/ 4 w 352"/>
                <a:gd name="T19" fmla="*/ 2 h 142"/>
                <a:gd name="T20" fmla="*/ 0 w 352"/>
                <a:gd name="T21" fmla="*/ 0 h 142"/>
                <a:gd name="T22" fmla="*/ 278 w 352"/>
                <a:gd name="T23" fmla="*/ 0 h 142"/>
                <a:gd name="T24" fmla="*/ 283 w 352"/>
                <a:gd name="T25" fmla="*/ 6 h 142"/>
                <a:gd name="T26" fmla="*/ 301 w 352"/>
                <a:gd name="T27" fmla="*/ 24 h 142"/>
                <a:gd name="T28" fmla="*/ 318 w 352"/>
                <a:gd name="T29" fmla="*/ 44 h 142"/>
                <a:gd name="T30" fmla="*/ 330 w 352"/>
                <a:gd name="T31" fmla="*/ 60 h 142"/>
                <a:gd name="T32" fmla="*/ 338 w 352"/>
                <a:gd name="T33" fmla="*/ 80 h 142"/>
                <a:gd name="T34" fmla="*/ 347 w 352"/>
                <a:gd name="T35" fmla="*/ 102 h 142"/>
                <a:gd name="T36" fmla="*/ 350 w 352"/>
                <a:gd name="T37" fmla="*/ 122 h 142"/>
                <a:gd name="T38" fmla="*/ 352 w 352"/>
                <a:gd name="T39" fmla="*/ 142 h 142"/>
                <a:gd name="T40" fmla="*/ 87 w 352"/>
                <a:gd name="T41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2" h="142">
                  <a:moveTo>
                    <a:pt x="87" y="142"/>
                  </a:moveTo>
                  <a:lnTo>
                    <a:pt x="87" y="127"/>
                  </a:lnTo>
                  <a:lnTo>
                    <a:pt x="84" y="109"/>
                  </a:lnTo>
                  <a:lnTo>
                    <a:pt x="78" y="93"/>
                  </a:lnTo>
                  <a:lnTo>
                    <a:pt x="69" y="78"/>
                  </a:lnTo>
                  <a:lnTo>
                    <a:pt x="62" y="60"/>
                  </a:lnTo>
                  <a:lnTo>
                    <a:pt x="49" y="46"/>
                  </a:lnTo>
                  <a:lnTo>
                    <a:pt x="35" y="31"/>
                  </a:lnTo>
                  <a:lnTo>
                    <a:pt x="20" y="17"/>
                  </a:lnTo>
                  <a:lnTo>
                    <a:pt x="4" y="2"/>
                  </a:lnTo>
                  <a:lnTo>
                    <a:pt x="0" y="0"/>
                  </a:lnTo>
                  <a:lnTo>
                    <a:pt x="278" y="0"/>
                  </a:lnTo>
                  <a:lnTo>
                    <a:pt x="283" y="6"/>
                  </a:lnTo>
                  <a:lnTo>
                    <a:pt x="301" y="24"/>
                  </a:lnTo>
                  <a:lnTo>
                    <a:pt x="318" y="44"/>
                  </a:lnTo>
                  <a:lnTo>
                    <a:pt x="330" y="60"/>
                  </a:lnTo>
                  <a:lnTo>
                    <a:pt x="338" y="80"/>
                  </a:lnTo>
                  <a:lnTo>
                    <a:pt x="347" y="102"/>
                  </a:lnTo>
                  <a:lnTo>
                    <a:pt x="350" y="122"/>
                  </a:lnTo>
                  <a:lnTo>
                    <a:pt x="352" y="142"/>
                  </a:lnTo>
                  <a:lnTo>
                    <a:pt x="87" y="142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8" name="Freeform 38"/>
            <p:cNvSpPr>
              <a:spLocks/>
            </p:cNvSpPr>
            <p:nvPr/>
          </p:nvSpPr>
          <p:spPr bwMode="auto">
            <a:xfrm>
              <a:off x="3566" y="2836"/>
              <a:ext cx="1858" cy="333"/>
            </a:xfrm>
            <a:custGeom>
              <a:avLst/>
              <a:gdLst>
                <a:gd name="T0" fmla="*/ 0 w 2242"/>
                <a:gd name="T1" fmla="*/ 20 h 400"/>
                <a:gd name="T2" fmla="*/ 23 w 2242"/>
                <a:gd name="T3" fmla="*/ 80 h 400"/>
                <a:gd name="T4" fmla="*/ 69 w 2242"/>
                <a:gd name="T5" fmla="*/ 138 h 400"/>
                <a:gd name="T6" fmla="*/ 136 w 2242"/>
                <a:gd name="T7" fmla="*/ 190 h 400"/>
                <a:gd name="T8" fmla="*/ 221 w 2242"/>
                <a:gd name="T9" fmla="*/ 239 h 400"/>
                <a:gd name="T10" fmla="*/ 328 w 2242"/>
                <a:gd name="T11" fmla="*/ 284 h 400"/>
                <a:gd name="T12" fmla="*/ 450 w 2242"/>
                <a:gd name="T13" fmla="*/ 323 h 400"/>
                <a:gd name="T14" fmla="*/ 588 w 2242"/>
                <a:gd name="T15" fmla="*/ 352 h 400"/>
                <a:gd name="T16" fmla="*/ 736 w 2242"/>
                <a:gd name="T17" fmla="*/ 377 h 400"/>
                <a:gd name="T18" fmla="*/ 894 w 2242"/>
                <a:gd name="T19" fmla="*/ 391 h 400"/>
                <a:gd name="T20" fmla="*/ 1065 w 2242"/>
                <a:gd name="T21" fmla="*/ 400 h 400"/>
                <a:gd name="T22" fmla="*/ 1235 w 2242"/>
                <a:gd name="T23" fmla="*/ 400 h 400"/>
                <a:gd name="T24" fmla="*/ 1400 w 2242"/>
                <a:gd name="T25" fmla="*/ 390 h 400"/>
                <a:gd name="T26" fmla="*/ 1556 w 2242"/>
                <a:gd name="T27" fmla="*/ 368 h 400"/>
                <a:gd name="T28" fmla="*/ 1703 w 2242"/>
                <a:gd name="T29" fmla="*/ 342 h 400"/>
                <a:gd name="T30" fmla="*/ 1832 w 2242"/>
                <a:gd name="T31" fmla="*/ 312 h 400"/>
                <a:gd name="T32" fmla="*/ 1952 w 2242"/>
                <a:gd name="T33" fmla="*/ 270 h 400"/>
                <a:gd name="T34" fmla="*/ 2050 w 2242"/>
                <a:gd name="T35" fmla="*/ 225 h 400"/>
                <a:gd name="T36" fmla="*/ 2130 w 2242"/>
                <a:gd name="T37" fmla="*/ 172 h 400"/>
                <a:gd name="T38" fmla="*/ 2191 w 2242"/>
                <a:gd name="T39" fmla="*/ 121 h 400"/>
                <a:gd name="T40" fmla="*/ 2228 w 2242"/>
                <a:gd name="T41" fmla="*/ 60 h 400"/>
                <a:gd name="T42" fmla="*/ 2242 w 2242"/>
                <a:gd name="T43" fmla="*/ 0 h 400"/>
                <a:gd name="T44" fmla="*/ 1977 w 2242"/>
                <a:gd name="T45" fmla="*/ 0 h 400"/>
                <a:gd name="T46" fmla="*/ 1968 w 2242"/>
                <a:gd name="T47" fmla="*/ 49 h 400"/>
                <a:gd name="T48" fmla="*/ 1939 w 2242"/>
                <a:gd name="T49" fmla="*/ 98 h 400"/>
                <a:gd name="T50" fmla="*/ 1894 w 2242"/>
                <a:gd name="T51" fmla="*/ 141 h 400"/>
                <a:gd name="T52" fmla="*/ 1830 w 2242"/>
                <a:gd name="T53" fmla="*/ 181 h 400"/>
                <a:gd name="T54" fmla="*/ 1754 w 2242"/>
                <a:gd name="T55" fmla="*/ 219 h 400"/>
                <a:gd name="T56" fmla="*/ 1665 w 2242"/>
                <a:gd name="T57" fmla="*/ 250 h 400"/>
                <a:gd name="T58" fmla="*/ 1564 w 2242"/>
                <a:gd name="T59" fmla="*/ 277 h 400"/>
                <a:gd name="T60" fmla="*/ 1455 w 2242"/>
                <a:gd name="T61" fmla="*/ 299 h 400"/>
                <a:gd name="T62" fmla="*/ 1333 w 2242"/>
                <a:gd name="T63" fmla="*/ 313 h 400"/>
                <a:gd name="T64" fmla="*/ 1210 w 2242"/>
                <a:gd name="T65" fmla="*/ 323 h 400"/>
                <a:gd name="T66" fmla="*/ 1076 w 2242"/>
                <a:gd name="T67" fmla="*/ 323 h 400"/>
                <a:gd name="T68" fmla="*/ 949 w 2242"/>
                <a:gd name="T69" fmla="*/ 317 h 400"/>
                <a:gd name="T70" fmla="*/ 829 w 2242"/>
                <a:gd name="T71" fmla="*/ 304 h 400"/>
                <a:gd name="T72" fmla="*/ 713 w 2242"/>
                <a:gd name="T73" fmla="*/ 284 h 400"/>
                <a:gd name="T74" fmla="*/ 609 w 2242"/>
                <a:gd name="T75" fmla="*/ 259 h 400"/>
                <a:gd name="T76" fmla="*/ 517 w 2242"/>
                <a:gd name="T77" fmla="*/ 230 h 400"/>
                <a:gd name="T78" fmla="*/ 435 w 2242"/>
                <a:gd name="T79" fmla="*/ 192 h 400"/>
                <a:gd name="T80" fmla="*/ 370 w 2242"/>
                <a:gd name="T81" fmla="*/ 156 h 400"/>
                <a:gd name="T82" fmla="*/ 317 w 2242"/>
                <a:gd name="T83" fmla="*/ 112 h 400"/>
                <a:gd name="T84" fmla="*/ 283 w 2242"/>
                <a:gd name="T85" fmla="*/ 65 h 400"/>
                <a:gd name="T86" fmla="*/ 265 w 2242"/>
                <a:gd name="T87" fmla="*/ 16 h 400"/>
                <a:gd name="T88" fmla="*/ 0 w 2242"/>
                <a:gd name="T8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42" h="400">
                  <a:moveTo>
                    <a:pt x="0" y="0"/>
                  </a:moveTo>
                  <a:lnTo>
                    <a:pt x="0" y="0"/>
                  </a:lnTo>
                  <a:lnTo>
                    <a:pt x="0" y="20"/>
                  </a:lnTo>
                  <a:lnTo>
                    <a:pt x="5" y="40"/>
                  </a:lnTo>
                  <a:lnTo>
                    <a:pt x="11" y="60"/>
                  </a:lnTo>
                  <a:lnTo>
                    <a:pt x="23" y="80"/>
                  </a:lnTo>
                  <a:lnTo>
                    <a:pt x="34" y="99"/>
                  </a:lnTo>
                  <a:lnTo>
                    <a:pt x="51" y="121"/>
                  </a:lnTo>
                  <a:lnTo>
                    <a:pt x="69" y="138"/>
                  </a:lnTo>
                  <a:lnTo>
                    <a:pt x="89" y="156"/>
                  </a:lnTo>
                  <a:lnTo>
                    <a:pt x="109" y="172"/>
                  </a:lnTo>
                  <a:lnTo>
                    <a:pt x="136" y="190"/>
                  </a:lnTo>
                  <a:lnTo>
                    <a:pt x="161" y="206"/>
                  </a:lnTo>
                  <a:lnTo>
                    <a:pt x="192" y="225"/>
                  </a:lnTo>
                  <a:lnTo>
                    <a:pt x="221" y="239"/>
                  </a:lnTo>
                  <a:lnTo>
                    <a:pt x="256" y="255"/>
                  </a:lnTo>
                  <a:lnTo>
                    <a:pt x="292" y="270"/>
                  </a:lnTo>
                  <a:lnTo>
                    <a:pt x="328" y="284"/>
                  </a:lnTo>
                  <a:lnTo>
                    <a:pt x="366" y="297"/>
                  </a:lnTo>
                  <a:lnTo>
                    <a:pt x="410" y="312"/>
                  </a:lnTo>
                  <a:lnTo>
                    <a:pt x="450" y="323"/>
                  </a:lnTo>
                  <a:lnTo>
                    <a:pt x="497" y="333"/>
                  </a:lnTo>
                  <a:lnTo>
                    <a:pt x="539" y="342"/>
                  </a:lnTo>
                  <a:lnTo>
                    <a:pt x="588" y="352"/>
                  </a:lnTo>
                  <a:lnTo>
                    <a:pt x="635" y="362"/>
                  </a:lnTo>
                  <a:lnTo>
                    <a:pt x="687" y="368"/>
                  </a:lnTo>
                  <a:lnTo>
                    <a:pt x="736" y="377"/>
                  </a:lnTo>
                  <a:lnTo>
                    <a:pt x="787" y="382"/>
                  </a:lnTo>
                  <a:lnTo>
                    <a:pt x="842" y="390"/>
                  </a:lnTo>
                  <a:lnTo>
                    <a:pt x="894" y="391"/>
                  </a:lnTo>
                  <a:lnTo>
                    <a:pt x="949" y="397"/>
                  </a:lnTo>
                  <a:lnTo>
                    <a:pt x="1007" y="400"/>
                  </a:lnTo>
                  <a:lnTo>
                    <a:pt x="1065" y="400"/>
                  </a:lnTo>
                  <a:lnTo>
                    <a:pt x="1119" y="400"/>
                  </a:lnTo>
                  <a:lnTo>
                    <a:pt x="1177" y="400"/>
                  </a:lnTo>
                  <a:lnTo>
                    <a:pt x="1235" y="400"/>
                  </a:lnTo>
                  <a:lnTo>
                    <a:pt x="1293" y="397"/>
                  </a:lnTo>
                  <a:lnTo>
                    <a:pt x="1348" y="391"/>
                  </a:lnTo>
                  <a:lnTo>
                    <a:pt x="1400" y="390"/>
                  </a:lnTo>
                  <a:lnTo>
                    <a:pt x="1455" y="382"/>
                  </a:lnTo>
                  <a:lnTo>
                    <a:pt x="1507" y="377"/>
                  </a:lnTo>
                  <a:lnTo>
                    <a:pt x="1556" y="368"/>
                  </a:lnTo>
                  <a:lnTo>
                    <a:pt x="1607" y="362"/>
                  </a:lnTo>
                  <a:lnTo>
                    <a:pt x="1654" y="352"/>
                  </a:lnTo>
                  <a:lnTo>
                    <a:pt x="1703" y="342"/>
                  </a:lnTo>
                  <a:lnTo>
                    <a:pt x="1747" y="333"/>
                  </a:lnTo>
                  <a:lnTo>
                    <a:pt x="1792" y="323"/>
                  </a:lnTo>
                  <a:lnTo>
                    <a:pt x="1832" y="312"/>
                  </a:lnTo>
                  <a:lnTo>
                    <a:pt x="1874" y="297"/>
                  </a:lnTo>
                  <a:lnTo>
                    <a:pt x="1914" y="284"/>
                  </a:lnTo>
                  <a:lnTo>
                    <a:pt x="1952" y="270"/>
                  </a:lnTo>
                  <a:lnTo>
                    <a:pt x="1986" y="255"/>
                  </a:lnTo>
                  <a:lnTo>
                    <a:pt x="2021" y="239"/>
                  </a:lnTo>
                  <a:lnTo>
                    <a:pt x="2050" y="225"/>
                  </a:lnTo>
                  <a:lnTo>
                    <a:pt x="2079" y="206"/>
                  </a:lnTo>
                  <a:lnTo>
                    <a:pt x="2108" y="190"/>
                  </a:lnTo>
                  <a:lnTo>
                    <a:pt x="2130" y="172"/>
                  </a:lnTo>
                  <a:lnTo>
                    <a:pt x="2153" y="156"/>
                  </a:lnTo>
                  <a:lnTo>
                    <a:pt x="2173" y="138"/>
                  </a:lnTo>
                  <a:lnTo>
                    <a:pt x="2191" y="121"/>
                  </a:lnTo>
                  <a:lnTo>
                    <a:pt x="2208" y="99"/>
                  </a:lnTo>
                  <a:lnTo>
                    <a:pt x="2220" y="80"/>
                  </a:lnTo>
                  <a:lnTo>
                    <a:pt x="2228" y="60"/>
                  </a:lnTo>
                  <a:lnTo>
                    <a:pt x="2237" y="40"/>
                  </a:lnTo>
                  <a:lnTo>
                    <a:pt x="2240" y="20"/>
                  </a:lnTo>
                  <a:lnTo>
                    <a:pt x="2242" y="0"/>
                  </a:lnTo>
                  <a:lnTo>
                    <a:pt x="2242" y="0"/>
                  </a:lnTo>
                  <a:lnTo>
                    <a:pt x="1977" y="0"/>
                  </a:lnTo>
                  <a:lnTo>
                    <a:pt x="1977" y="0"/>
                  </a:lnTo>
                  <a:lnTo>
                    <a:pt x="1977" y="16"/>
                  </a:lnTo>
                  <a:lnTo>
                    <a:pt x="1974" y="34"/>
                  </a:lnTo>
                  <a:lnTo>
                    <a:pt x="1968" y="49"/>
                  </a:lnTo>
                  <a:lnTo>
                    <a:pt x="1959" y="65"/>
                  </a:lnTo>
                  <a:lnTo>
                    <a:pt x="1952" y="80"/>
                  </a:lnTo>
                  <a:lnTo>
                    <a:pt x="1939" y="98"/>
                  </a:lnTo>
                  <a:lnTo>
                    <a:pt x="1925" y="112"/>
                  </a:lnTo>
                  <a:lnTo>
                    <a:pt x="1910" y="127"/>
                  </a:lnTo>
                  <a:lnTo>
                    <a:pt x="1894" y="141"/>
                  </a:lnTo>
                  <a:lnTo>
                    <a:pt x="1874" y="156"/>
                  </a:lnTo>
                  <a:lnTo>
                    <a:pt x="1854" y="167"/>
                  </a:lnTo>
                  <a:lnTo>
                    <a:pt x="1830" y="181"/>
                  </a:lnTo>
                  <a:lnTo>
                    <a:pt x="1807" y="192"/>
                  </a:lnTo>
                  <a:lnTo>
                    <a:pt x="1781" y="206"/>
                  </a:lnTo>
                  <a:lnTo>
                    <a:pt x="1754" y="219"/>
                  </a:lnTo>
                  <a:lnTo>
                    <a:pt x="1725" y="230"/>
                  </a:lnTo>
                  <a:lnTo>
                    <a:pt x="1698" y="239"/>
                  </a:lnTo>
                  <a:lnTo>
                    <a:pt x="1665" y="250"/>
                  </a:lnTo>
                  <a:lnTo>
                    <a:pt x="1634" y="259"/>
                  </a:lnTo>
                  <a:lnTo>
                    <a:pt x="1598" y="268"/>
                  </a:lnTo>
                  <a:lnTo>
                    <a:pt x="1564" y="277"/>
                  </a:lnTo>
                  <a:lnTo>
                    <a:pt x="1529" y="284"/>
                  </a:lnTo>
                  <a:lnTo>
                    <a:pt x="1493" y="293"/>
                  </a:lnTo>
                  <a:lnTo>
                    <a:pt x="1455" y="299"/>
                  </a:lnTo>
                  <a:lnTo>
                    <a:pt x="1415" y="304"/>
                  </a:lnTo>
                  <a:lnTo>
                    <a:pt x="1377" y="312"/>
                  </a:lnTo>
                  <a:lnTo>
                    <a:pt x="1333" y="313"/>
                  </a:lnTo>
                  <a:lnTo>
                    <a:pt x="1293" y="317"/>
                  </a:lnTo>
                  <a:lnTo>
                    <a:pt x="1250" y="319"/>
                  </a:lnTo>
                  <a:lnTo>
                    <a:pt x="1210" y="323"/>
                  </a:lnTo>
                  <a:lnTo>
                    <a:pt x="1166" y="323"/>
                  </a:lnTo>
                  <a:lnTo>
                    <a:pt x="1119" y="326"/>
                  </a:lnTo>
                  <a:lnTo>
                    <a:pt x="1076" y="323"/>
                  </a:lnTo>
                  <a:lnTo>
                    <a:pt x="1034" y="323"/>
                  </a:lnTo>
                  <a:lnTo>
                    <a:pt x="990" y="319"/>
                  </a:lnTo>
                  <a:lnTo>
                    <a:pt x="949" y="317"/>
                  </a:lnTo>
                  <a:lnTo>
                    <a:pt x="909" y="313"/>
                  </a:lnTo>
                  <a:lnTo>
                    <a:pt x="865" y="312"/>
                  </a:lnTo>
                  <a:lnTo>
                    <a:pt x="829" y="304"/>
                  </a:lnTo>
                  <a:lnTo>
                    <a:pt x="787" y="299"/>
                  </a:lnTo>
                  <a:lnTo>
                    <a:pt x="751" y="293"/>
                  </a:lnTo>
                  <a:lnTo>
                    <a:pt x="713" y="284"/>
                  </a:lnTo>
                  <a:lnTo>
                    <a:pt x="678" y="277"/>
                  </a:lnTo>
                  <a:lnTo>
                    <a:pt x="644" y="268"/>
                  </a:lnTo>
                  <a:lnTo>
                    <a:pt x="609" y="259"/>
                  </a:lnTo>
                  <a:lnTo>
                    <a:pt x="577" y="250"/>
                  </a:lnTo>
                  <a:lnTo>
                    <a:pt x="546" y="239"/>
                  </a:lnTo>
                  <a:lnTo>
                    <a:pt x="517" y="230"/>
                  </a:lnTo>
                  <a:lnTo>
                    <a:pt x="488" y="219"/>
                  </a:lnTo>
                  <a:lnTo>
                    <a:pt x="461" y="206"/>
                  </a:lnTo>
                  <a:lnTo>
                    <a:pt x="435" y="192"/>
                  </a:lnTo>
                  <a:lnTo>
                    <a:pt x="410" y="181"/>
                  </a:lnTo>
                  <a:lnTo>
                    <a:pt x="390" y="167"/>
                  </a:lnTo>
                  <a:lnTo>
                    <a:pt x="370" y="156"/>
                  </a:lnTo>
                  <a:lnTo>
                    <a:pt x="348" y="141"/>
                  </a:lnTo>
                  <a:lnTo>
                    <a:pt x="332" y="127"/>
                  </a:lnTo>
                  <a:lnTo>
                    <a:pt x="317" y="112"/>
                  </a:lnTo>
                  <a:lnTo>
                    <a:pt x="303" y="98"/>
                  </a:lnTo>
                  <a:lnTo>
                    <a:pt x="292" y="80"/>
                  </a:lnTo>
                  <a:lnTo>
                    <a:pt x="283" y="65"/>
                  </a:lnTo>
                  <a:lnTo>
                    <a:pt x="274" y="49"/>
                  </a:lnTo>
                  <a:lnTo>
                    <a:pt x="268" y="34"/>
                  </a:lnTo>
                  <a:lnTo>
                    <a:pt x="265" y="16"/>
                  </a:lnTo>
                  <a:lnTo>
                    <a:pt x="265" y="0"/>
                  </a:lnTo>
                  <a:lnTo>
                    <a:pt x="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3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39" name="Freeform 39"/>
            <p:cNvSpPr>
              <a:spLocks/>
            </p:cNvSpPr>
            <p:nvPr/>
          </p:nvSpPr>
          <p:spPr bwMode="auto">
            <a:xfrm>
              <a:off x="4504" y="2866"/>
              <a:ext cx="55" cy="101"/>
            </a:xfrm>
            <a:custGeom>
              <a:avLst/>
              <a:gdLst>
                <a:gd name="T0" fmla="*/ 14 w 65"/>
                <a:gd name="T1" fmla="*/ 0 h 121"/>
                <a:gd name="T2" fmla="*/ 63 w 65"/>
                <a:gd name="T3" fmla="*/ 42 h 121"/>
                <a:gd name="T4" fmla="*/ 65 w 65"/>
                <a:gd name="T5" fmla="*/ 121 h 121"/>
                <a:gd name="T6" fmla="*/ 60 w 65"/>
                <a:gd name="T7" fmla="*/ 121 h 121"/>
                <a:gd name="T8" fmla="*/ 56 w 65"/>
                <a:gd name="T9" fmla="*/ 121 h 121"/>
                <a:gd name="T10" fmla="*/ 54 w 65"/>
                <a:gd name="T11" fmla="*/ 121 h 121"/>
                <a:gd name="T12" fmla="*/ 51 w 65"/>
                <a:gd name="T13" fmla="*/ 121 h 121"/>
                <a:gd name="T14" fmla="*/ 45 w 65"/>
                <a:gd name="T15" fmla="*/ 121 h 121"/>
                <a:gd name="T16" fmla="*/ 42 w 65"/>
                <a:gd name="T17" fmla="*/ 120 h 121"/>
                <a:gd name="T18" fmla="*/ 40 w 65"/>
                <a:gd name="T19" fmla="*/ 116 h 121"/>
                <a:gd name="T20" fmla="*/ 34 w 65"/>
                <a:gd name="T21" fmla="*/ 114 h 121"/>
                <a:gd name="T22" fmla="*/ 31 w 65"/>
                <a:gd name="T23" fmla="*/ 111 h 121"/>
                <a:gd name="T24" fmla="*/ 29 w 65"/>
                <a:gd name="T25" fmla="*/ 107 h 121"/>
                <a:gd name="T26" fmla="*/ 22 w 65"/>
                <a:gd name="T27" fmla="*/ 102 h 121"/>
                <a:gd name="T28" fmla="*/ 20 w 65"/>
                <a:gd name="T29" fmla="*/ 96 h 121"/>
                <a:gd name="T30" fmla="*/ 16 w 65"/>
                <a:gd name="T31" fmla="*/ 92 h 121"/>
                <a:gd name="T32" fmla="*/ 14 w 65"/>
                <a:gd name="T33" fmla="*/ 87 h 121"/>
                <a:gd name="T34" fmla="*/ 11 w 65"/>
                <a:gd name="T35" fmla="*/ 82 h 121"/>
                <a:gd name="T36" fmla="*/ 7 w 65"/>
                <a:gd name="T37" fmla="*/ 76 h 121"/>
                <a:gd name="T38" fmla="*/ 2 w 65"/>
                <a:gd name="T39" fmla="*/ 62 h 121"/>
                <a:gd name="T40" fmla="*/ 0 w 65"/>
                <a:gd name="T41" fmla="*/ 49 h 121"/>
                <a:gd name="T42" fmla="*/ 0 w 65"/>
                <a:gd name="T43" fmla="*/ 38 h 121"/>
                <a:gd name="T44" fmla="*/ 0 w 65"/>
                <a:gd name="T45" fmla="*/ 27 h 121"/>
                <a:gd name="T46" fmla="*/ 0 w 65"/>
                <a:gd name="T47" fmla="*/ 18 h 121"/>
                <a:gd name="T48" fmla="*/ 2 w 65"/>
                <a:gd name="T49" fmla="*/ 9 h 121"/>
                <a:gd name="T50" fmla="*/ 7 w 65"/>
                <a:gd name="T51" fmla="*/ 4 h 121"/>
                <a:gd name="T52" fmla="*/ 14 w 65"/>
                <a:gd name="T53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5" h="121">
                  <a:moveTo>
                    <a:pt x="14" y="0"/>
                  </a:moveTo>
                  <a:lnTo>
                    <a:pt x="63" y="42"/>
                  </a:lnTo>
                  <a:lnTo>
                    <a:pt x="65" y="121"/>
                  </a:lnTo>
                  <a:lnTo>
                    <a:pt x="60" y="121"/>
                  </a:lnTo>
                  <a:lnTo>
                    <a:pt x="56" y="121"/>
                  </a:lnTo>
                  <a:lnTo>
                    <a:pt x="54" y="121"/>
                  </a:lnTo>
                  <a:lnTo>
                    <a:pt x="51" y="121"/>
                  </a:lnTo>
                  <a:lnTo>
                    <a:pt x="45" y="121"/>
                  </a:lnTo>
                  <a:lnTo>
                    <a:pt x="42" y="120"/>
                  </a:lnTo>
                  <a:lnTo>
                    <a:pt x="40" y="116"/>
                  </a:lnTo>
                  <a:lnTo>
                    <a:pt x="34" y="114"/>
                  </a:lnTo>
                  <a:lnTo>
                    <a:pt x="31" y="111"/>
                  </a:lnTo>
                  <a:lnTo>
                    <a:pt x="29" y="107"/>
                  </a:lnTo>
                  <a:lnTo>
                    <a:pt x="22" y="102"/>
                  </a:lnTo>
                  <a:lnTo>
                    <a:pt x="20" y="96"/>
                  </a:lnTo>
                  <a:lnTo>
                    <a:pt x="16" y="92"/>
                  </a:lnTo>
                  <a:lnTo>
                    <a:pt x="14" y="87"/>
                  </a:lnTo>
                  <a:lnTo>
                    <a:pt x="11" y="82"/>
                  </a:lnTo>
                  <a:lnTo>
                    <a:pt x="7" y="76"/>
                  </a:lnTo>
                  <a:lnTo>
                    <a:pt x="2" y="62"/>
                  </a:lnTo>
                  <a:lnTo>
                    <a:pt x="0" y="49"/>
                  </a:lnTo>
                  <a:lnTo>
                    <a:pt x="0" y="38"/>
                  </a:lnTo>
                  <a:lnTo>
                    <a:pt x="0" y="27"/>
                  </a:lnTo>
                  <a:lnTo>
                    <a:pt x="0" y="18"/>
                  </a:lnTo>
                  <a:lnTo>
                    <a:pt x="2" y="9"/>
                  </a:lnTo>
                  <a:lnTo>
                    <a:pt x="7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0" name="Freeform 40"/>
            <p:cNvSpPr>
              <a:spLocks/>
            </p:cNvSpPr>
            <p:nvPr/>
          </p:nvSpPr>
          <p:spPr bwMode="auto">
            <a:xfrm>
              <a:off x="4511" y="2849"/>
              <a:ext cx="66" cy="123"/>
            </a:xfrm>
            <a:custGeom>
              <a:avLst/>
              <a:gdLst>
                <a:gd name="T0" fmla="*/ 18 w 82"/>
                <a:gd name="T1" fmla="*/ 0 h 149"/>
                <a:gd name="T2" fmla="*/ 78 w 82"/>
                <a:gd name="T3" fmla="*/ 49 h 149"/>
                <a:gd name="T4" fmla="*/ 82 w 82"/>
                <a:gd name="T5" fmla="*/ 147 h 149"/>
                <a:gd name="T6" fmla="*/ 76 w 82"/>
                <a:gd name="T7" fmla="*/ 149 h 149"/>
                <a:gd name="T8" fmla="*/ 73 w 82"/>
                <a:gd name="T9" fmla="*/ 149 h 149"/>
                <a:gd name="T10" fmla="*/ 67 w 82"/>
                <a:gd name="T11" fmla="*/ 149 h 149"/>
                <a:gd name="T12" fmla="*/ 64 w 82"/>
                <a:gd name="T13" fmla="*/ 147 h 149"/>
                <a:gd name="T14" fmla="*/ 58 w 82"/>
                <a:gd name="T15" fmla="*/ 147 h 149"/>
                <a:gd name="T16" fmla="*/ 53 w 82"/>
                <a:gd name="T17" fmla="*/ 143 h 149"/>
                <a:gd name="T18" fmla="*/ 49 w 82"/>
                <a:gd name="T19" fmla="*/ 142 h 149"/>
                <a:gd name="T20" fmla="*/ 44 w 82"/>
                <a:gd name="T21" fmla="*/ 138 h 149"/>
                <a:gd name="T22" fmla="*/ 42 w 82"/>
                <a:gd name="T23" fmla="*/ 133 h 149"/>
                <a:gd name="T24" fmla="*/ 35 w 82"/>
                <a:gd name="T25" fmla="*/ 129 h 149"/>
                <a:gd name="T26" fmla="*/ 29 w 82"/>
                <a:gd name="T27" fmla="*/ 124 h 149"/>
                <a:gd name="T28" fmla="*/ 27 w 82"/>
                <a:gd name="T29" fmla="*/ 118 h 149"/>
                <a:gd name="T30" fmla="*/ 22 w 82"/>
                <a:gd name="T31" fmla="*/ 113 h 149"/>
                <a:gd name="T32" fmla="*/ 18 w 82"/>
                <a:gd name="T33" fmla="*/ 104 h 149"/>
                <a:gd name="T34" fmla="*/ 15 w 82"/>
                <a:gd name="T35" fmla="*/ 98 h 149"/>
                <a:gd name="T36" fmla="*/ 9 w 82"/>
                <a:gd name="T37" fmla="*/ 89 h 149"/>
                <a:gd name="T38" fmla="*/ 7 w 82"/>
                <a:gd name="T39" fmla="*/ 75 h 149"/>
                <a:gd name="T40" fmla="*/ 0 w 82"/>
                <a:gd name="T41" fmla="*/ 60 h 149"/>
                <a:gd name="T42" fmla="*/ 0 w 82"/>
                <a:gd name="T43" fmla="*/ 46 h 149"/>
                <a:gd name="T44" fmla="*/ 0 w 82"/>
                <a:gd name="T45" fmla="*/ 31 h 149"/>
                <a:gd name="T46" fmla="*/ 0 w 82"/>
                <a:gd name="T47" fmla="*/ 20 h 149"/>
                <a:gd name="T48" fmla="*/ 7 w 82"/>
                <a:gd name="T49" fmla="*/ 11 h 149"/>
                <a:gd name="T50" fmla="*/ 9 w 82"/>
                <a:gd name="T51" fmla="*/ 2 h 149"/>
                <a:gd name="T52" fmla="*/ 18 w 82"/>
                <a:gd name="T5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" h="149">
                  <a:moveTo>
                    <a:pt x="18" y="0"/>
                  </a:moveTo>
                  <a:lnTo>
                    <a:pt x="78" y="49"/>
                  </a:lnTo>
                  <a:lnTo>
                    <a:pt x="82" y="147"/>
                  </a:lnTo>
                  <a:lnTo>
                    <a:pt x="76" y="149"/>
                  </a:lnTo>
                  <a:lnTo>
                    <a:pt x="73" y="149"/>
                  </a:lnTo>
                  <a:lnTo>
                    <a:pt x="67" y="149"/>
                  </a:lnTo>
                  <a:lnTo>
                    <a:pt x="64" y="147"/>
                  </a:lnTo>
                  <a:lnTo>
                    <a:pt x="58" y="147"/>
                  </a:lnTo>
                  <a:lnTo>
                    <a:pt x="53" y="143"/>
                  </a:lnTo>
                  <a:lnTo>
                    <a:pt x="49" y="142"/>
                  </a:lnTo>
                  <a:lnTo>
                    <a:pt x="44" y="138"/>
                  </a:lnTo>
                  <a:lnTo>
                    <a:pt x="42" y="133"/>
                  </a:lnTo>
                  <a:lnTo>
                    <a:pt x="35" y="129"/>
                  </a:lnTo>
                  <a:lnTo>
                    <a:pt x="29" y="124"/>
                  </a:lnTo>
                  <a:lnTo>
                    <a:pt x="27" y="118"/>
                  </a:lnTo>
                  <a:lnTo>
                    <a:pt x="22" y="113"/>
                  </a:lnTo>
                  <a:lnTo>
                    <a:pt x="18" y="104"/>
                  </a:lnTo>
                  <a:lnTo>
                    <a:pt x="15" y="98"/>
                  </a:lnTo>
                  <a:lnTo>
                    <a:pt x="9" y="89"/>
                  </a:lnTo>
                  <a:lnTo>
                    <a:pt x="7" y="75"/>
                  </a:lnTo>
                  <a:lnTo>
                    <a:pt x="0" y="60"/>
                  </a:lnTo>
                  <a:lnTo>
                    <a:pt x="0" y="46"/>
                  </a:lnTo>
                  <a:lnTo>
                    <a:pt x="0" y="31"/>
                  </a:lnTo>
                  <a:lnTo>
                    <a:pt x="0" y="20"/>
                  </a:lnTo>
                  <a:lnTo>
                    <a:pt x="7" y="11"/>
                  </a:lnTo>
                  <a:lnTo>
                    <a:pt x="9" y="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1" name="Freeform 41"/>
            <p:cNvSpPr>
              <a:spLocks/>
            </p:cNvSpPr>
            <p:nvPr/>
          </p:nvSpPr>
          <p:spPr bwMode="auto">
            <a:xfrm>
              <a:off x="4526" y="2590"/>
              <a:ext cx="691" cy="377"/>
            </a:xfrm>
            <a:custGeom>
              <a:avLst/>
              <a:gdLst>
                <a:gd name="T0" fmla="*/ 17 w 835"/>
                <a:gd name="T1" fmla="*/ 307 h 455"/>
                <a:gd name="T2" fmla="*/ 771 w 835"/>
                <a:gd name="T3" fmla="*/ 0 h 455"/>
                <a:gd name="T4" fmla="*/ 835 w 835"/>
                <a:gd name="T5" fmla="*/ 151 h 455"/>
                <a:gd name="T6" fmla="*/ 82 w 835"/>
                <a:gd name="T7" fmla="*/ 454 h 455"/>
                <a:gd name="T8" fmla="*/ 75 w 835"/>
                <a:gd name="T9" fmla="*/ 455 h 455"/>
                <a:gd name="T10" fmla="*/ 73 w 835"/>
                <a:gd name="T11" fmla="*/ 455 h 455"/>
                <a:gd name="T12" fmla="*/ 67 w 835"/>
                <a:gd name="T13" fmla="*/ 455 h 455"/>
                <a:gd name="T14" fmla="*/ 64 w 835"/>
                <a:gd name="T15" fmla="*/ 455 h 455"/>
                <a:gd name="T16" fmla="*/ 58 w 835"/>
                <a:gd name="T17" fmla="*/ 454 h 455"/>
                <a:gd name="T18" fmla="*/ 53 w 835"/>
                <a:gd name="T19" fmla="*/ 450 h 455"/>
                <a:gd name="T20" fmla="*/ 49 w 835"/>
                <a:gd name="T21" fmla="*/ 448 h 455"/>
                <a:gd name="T22" fmla="*/ 44 w 835"/>
                <a:gd name="T23" fmla="*/ 445 h 455"/>
                <a:gd name="T24" fmla="*/ 40 w 835"/>
                <a:gd name="T25" fmla="*/ 439 h 455"/>
                <a:gd name="T26" fmla="*/ 35 w 835"/>
                <a:gd name="T27" fmla="*/ 436 h 455"/>
                <a:gd name="T28" fmla="*/ 29 w 835"/>
                <a:gd name="T29" fmla="*/ 430 h 455"/>
                <a:gd name="T30" fmla="*/ 26 w 835"/>
                <a:gd name="T31" fmla="*/ 425 h 455"/>
                <a:gd name="T32" fmla="*/ 20 w 835"/>
                <a:gd name="T33" fmla="*/ 419 h 455"/>
                <a:gd name="T34" fmla="*/ 17 w 835"/>
                <a:gd name="T35" fmla="*/ 410 h 455"/>
                <a:gd name="T36" fmla="*/ 15 w 835"/>
                <a:gd name="T37" fmla="*/ 405 h 455"/>
                <a:gd name="T38" fmla="*/ 9 w 835"/>
                <a:gd name="T39" fmla="*/ 396 h 455"/>
                <a:gd name="T40" fmla="*/ 6 w 835"/>
                <a:gd name="T41" fmla="*/ 381 h 455"/>
                <a:gd name="T42" fmla="*/ 0 w 835"/>
                <a:gd name="T43" fmla="*/ 367 h 455"/>
                <a:gd name="T44" fmla="*/ 0 w 835"/>
                <a:gd name="T45" fmla="*/ 352 h 455"/>
                <a:gd name="T46" fmla="*/ 0 w 835"/>
                <a:gd name="T47" fmla="*/ 338 h 455"/>
                <a:gd name="T48" fmla="*/ 0 w 835"/>
                <a:gd name="T49" fmla="*/ 327 h 455"/>
                <a:gd name="T50" fmla="*/ 6 w 835"/>
                <a:gd name="T51" fmla="*/ 318 h 455"/>
                <a:gd name="T52" fmla="*/ 9 w 835"/>
                <a:gd name="T53" fmla="*/ 312 h 455"/>
                <a:gd name="T54" fmla="*/ 17 w 835"/>
                <a:gd name="T55" fmla="*/ 307 h 4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5" h="455">
                  <a:moveTo>
                    <a:pt x="17" y="307"/>
                  </a:moveTo>
                  <a:lnTo>
                    <a:pt x="771" y="0"/>
                  </a:lnTo>
                  <a:lnTo>
                    <a:pt x="835" y="151"/>
                  </a:lnTo>
                  <a:lnTo>
                    <a:pt x="82" y="454"/>
                  </a:lnTo>
                  <a:lnTo>
                    <a:pt x="75" y="455"/>
                  </a:lnTo>
                  <a:lnTo>
                    <a:pt x="73" y="455"/>
                  </a:lnTo>
                  <a:lnTo>
                    <a:pt x="67" y="455"/>
                  </a:lnTo>
                  <a:lnTo>
                    <a:pt x="64" y="455"/>
                  </a:lnTo>
                  <a:lnTo>
                    <a:pt x="58" y="454"/>
                  </a:lnTo>
                  <a:lnTo>
                    <a:pt x="53" y="450"/>
                  </a:lnTo>
                  <a:lnTo>
                    <a:pt x="49" y="448"/>
                  </a:lnTo>
                  <a:lnTo>
                    <a:pt x="44" y="445"/>
                  </a:lnTo>
                  <a:lnTo>
                    <a:pt x="40" y="439"/>
                  </a:lnTo>
                  <a:lnTo>
                    <a:pt x="35" y="436"/>
                  </a:lnTo>
                  <a:lnTo>
                    <a:pt x="29" y="430"/>
                  </a:lnTo>
                  <a:lnTo>
                    <a:pt x="26" y="425"/>
                  </a:lnTo>
                  <a:lnTo>
                    <a:pt x="20" y="419"/>
                  </a:lnTo>
                  <a:lnTo>
                    <a:pt x="17" y="410"/>
                  </a:lnTo>
                  <a:lnTo>
                    <a:pt x="15" y="405"/>
                  </a:lnTo>
                  <a:lnTo>
                    <a:pt x="9" y="396"/>
                  </a:lnTo>
                  <a:lnTo>
                    <a:pt x="6" y="381"/>
                  </a:lnTo>
                  <a:lnTo>
                    <a:pt x="0" y="367"/>
                  </a:lnTo>
                  <a:lnTo>
                    <a:pt x="0" y="352"/>
                  </a:lnTo>
                  <a:lnTo>
                    <a:pt x="0" y="338"/>
                  </a:lnTo>
                  <a:lnTo>
                    <a:pt x="0" y="327"/>
                  </a:lnTo>
                  <a:lnTo>
                    <a:pt x="6" y="318"/>
                  </a:lnTo>
                  <a:lnTo>
                    <a:pt x="9" y="312"/>
                  </a:lnTo>
                  <a:lnTo>
                    <a:pt x="17" y="307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2" name="Freeform 42"/>
            <p:cNvSpPr>
              <a:spLocks/>
            </p:cNvSpPr>
            <p:nvPr/>
          </p:nvSpPr>
          <p:spPr bwMode="auto">
            <a:xfrm>
              <a:off x="5149" y="2486"/>
              <a:ext cx="310" cy="229"/>
            </a:xfrm>
            <a:custGeom>
              <a:avLst/>
              <a:gdLst>
                <a:gd name="T0" fmla="*/ 18 w 374"/>
                <a:gd name="T1" fmla="*/ 125 h 276"/>
                <a:gd name="T2" fmla="*/ 310 w 374"/>
                <a:gd name="T3" fmla="*/ 0 h 276"/>
                <a:gd name="T4" fmla="*/ 374 w 374"/>
                <a:gd name="T5" fmla="*/ 151 h 276"/>
                <a:gd name="T6" fmla="*/ 82 w 374"/>
                <a:gd name="T7" fmla="*/ 272 h 276"/>
                <a:gd name="T8" fmla="*/ 78 w 374"/>
                <a:gd name="T9" fmla="*/ 276 h 276"/>
                <a:gd name="T10" fmla="*/ 73 w 374"/>
                <a:gd name="T11" fmla="*/ 276 h 276"/>
                <a:gd name="T12" fmla="*/ 71 w 374"/>
                <a:gd name="T13" fmla="*/ 276 h 276"/>
                <a:gd name="T14" fmla="*/ 64 w 374"/>
                <a:gd name="T15" fmla="*/ 272 h 276"/>
                <a:gd name="T16" fmla="*/ 58 w 374"/>
                <a:gd name="T17" fmla="*/ 272 h 276"/>
                <a:gd name="T18" fmla="*/ 56 w 374"/>
                <a:gd name="T19" fmla="*/ 269 h 276"/>
                <a:gd name="T20" fmla="*/ 49 w 374"/>
                <a:gd name="T21" fmla="*/ 267 h 276"/>
                <a:gd name="T22" fmla="*/ 44 w 374"/>
                <a:gd name="T23" fmla="*/ 263 h 276"/>
                <a:gd name="T24" fmla="*/ 42 w 374"/>
                <a:gd name="T25" fmla="*/ 258 h 276"/>
                <a:gd name="T26" fmla="*/ 35 w 374"/>
                <a:gd name="T27" fmla="*/ 254 h 276"/>
                <a:gd name="T28" fmla="*/ 33 w 374"/>
                <a:gd name="T29" fmla="*/ 249 h 276"/>
                <a:gd name="T30" fmla="*/ 27 w 374"/>
                <a:gd name="T31" fmla="*/ 243 h 276"/>
                <a:gd name="T32" fmla="*/ 24 w 374"/>
                <a:gd name="T33" fmla="*/ 238 h 276"/>
                <a:gd name="T34" fmla="*/ 18 w 374"/>
                <a:gd name="T35" fmla="*/ 229 h 276"/>
                <a:gd name="T36" fmla="*/ 15 w 374"/>
                <a:gd name="T37" fmla="*/ 223 h 276"/>
                <a:gd name="T38" fmla="*/ 13 w 374"/>
                <a:gd name="T39" fmla="*/ 214 h 276"/>
                <a:gd name="T40" fmla="*/ 7 w 374"/>
                <a:gd name="T41" fmla="*/ 200 h 276"/>
                <a:gd name="T42" fmla="*/ 4 w 374"/>
                <a:gd name="T43" fmla="*/ 185 h 276"/>
                <a:gd name="T44" fmla="*/ 0 w 374"/>
                <a:gd name="T45" fmla="*/ 171 h 276"/>
                <a:gd name="T46" fmla="*/ 0 w 374"/>
                <a:gd name="T47" fmla="*/ 156 h 276"/>
                <a:gd name="T48" fmla="*/ 4 w 374"/>
                <a:gd name="T49" fmla="*/ 145 h 276"/>
                <a:gd name="T50" fmla="*/ 7 w 374"/>
                <a:gd name="T51" fmla="*/ 136 h 276"/>
                <a:gd name="T52" fmla="*/ 13 w 374"/>
                <a:gd name="T53" fmla="*/ 127 h 276"/>
                <a:gd name="T54" fmla="*/ 18 w 374"/>
                <a:gd name="T55" fmla="*/ 12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74" h="276">
                  <a:moveTo>
                    <a:pt x="18" y="125"/>
                  </a:moveTo>
                  <a:lnTo>
                    <a:pt x="310" y="0"/>
                  </a:lnTo>
                  <a:lnTo>
                    <a:pt x="374" y="151"/>
                  </a:lnTo>
                  <a:lnTo>
                    <a:pt x="82" y="272"/>
                  </a:lnTo>
                  <a:lnTo>
                    <a:pt x="78" y="276"/>
                  </a:lnTo>
                  <a:lnTo>
                    <a:pt x="73" y="276"/>
                  </a:lnTo>
                  <a:lnTo>
                    <a:pt x="71" y="276"/>
                  </a:lnTo>
                  <a:lnTo>
                    <a:pt x="64" y="272"/>
                  </a:lnTo>
                  <a:lnTo>
                    <a:pt x="58" y="272"/>
                  </a:lnTo>
                  <a:lnTo>
                    <a:pt x="56" y="269"/>
                  </a:lnTo>
                  <a:lnTo>
                    <a:pt x="49" y="267"/>
                  </a:lnTo>
                  <a:lnTo>
                    <a:pt x="44" y="263"/>
                  </a:lnTo>
                  <a:lnTo>
                    <a:pt x="42" y="258"/>
                  </a:lnTo>
                  <a:lnTo>
                    <a:pt x="35" y="254"/>
                  </a:lnTo>
                  <a:lnTo>
                    <a:pt x="33" y="249"/>
                  </a:lnTo>
                  <a:lnTo>
                    <a:pt x="27" y="243"/>
                  </a:lnTo>
                  <a:lnTo>
                    <a:pt x="24" y="238"/>
                  </a:lnTo>
                  <a:lnTo>
                    <a:pt x="18" y="229"/>
                  </a:lnTo>
                  <a:lnTo>
                    <a:pt x="15" y="223"/>
                  </a:lnTo>
                  <a:lnTo>
                    <a:pt x="13" y="214"/>
                  </a:lnTo>
                  <a:lnTo>
                    <a:pt x="7" y="200"/>
                  </a:lnTo>
                  <a:lnTo>
                    <a:pt x="4" y="185"/>
                  </a:lnTo>
                  <a:lnTo>
                    <a:pt x="0" y="171"/>
                  </a:lnTo>
                  <a:lnTo>
                    <a:pt x="0" y="156"/>
                  </a:lnTo>
                  <a:lnTo>
                    <a:pt x="4" y="145"/>
                  </a:lnTo>
                  <a:lnTo>
                    <a:pt x="7" y="136"/>
                  </a:lnTo>
                  <a:lnTo>
                    <a:pt x="13" y="127"/>
                  </a:lnTo>
                  <a:lnTo>
                    <a:pt x="18" y="125"/>
                  </a:lnTo>
                  <a:close/>
                </a:path>
              </a:pathLst>
            </a:custGeom>
            <a:solidFill>
              <a:srgbClr val="CC99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3" name="Freeform 43"/>
            <p:cNvSpPr>
              <a:spLocks/>
            </p:cNvSpPr>
            <p:nvPr/>
          </p:nvSpPr>
          <p:spPr bwMode="auto">
            <a:xfrm>
              <a:off x="5388" y="2486"/>
              <a:ext cx="84" cy="128"/>
            </a:xfrm>
            <a:custGeom>
              <a:avLst/>
              <a:gdLst>
                <a:gd name="T0" fmla="*/ 21 w 101"/>
                <a:gd name="T1" fmla="*/ 0 h 154"/>
                <a:gd name="T2" fmla="*/ 23 w 101"/>
                <a:gd name="T3" fmla="*/ 0 h 154"/>
                <a:gd name="T4" fmla="*/ 29 w 101"/>
                <a:gd name="T5" fmla="*/ 0 h 154"/>
                <a:gd name="T6" fmla="*/ 32 w 101"/>
                <a:gd name="T7" fmla="*/ 0 h 154"/>
                <a:gd name="T8" fmla="*/ 38 w 101"/>
                <a:gd name="T9" fmla="*/ 0 h 154"/>
                <a:gd name="T10" fmla="*/ 41 w 101"/>
                <a:gd name="T11" fmla="*/ 4 h 154"/>
                <a:gd name="T12" fmla="*/ 47 w 101"/>
                <a:gd name="T13" fmla="*/ 7 h 154"/>
                <a:gd name="T14" fmla="*/ 52 w 101"/>
                <a:gd name="T15" fmla="*/ 9 h 154"/>
                <a:gd name="T16" fmla="*/ 56 w 101"/>
                <a:gd name="T17" fmla="*/ 13 h 154"/>
                <a:gd name="T18" fmla="*/ 61 w 101"/>
                <a:gd name="T19" fmla="*/ 15 h 154"/>
                <a:gd name="T20" fmla="*/ 67 w 101"/>
                <a:gd name="T21" fmla="*/ 22 h 154"/>
                <a:gd name="T22" fmla="*/ 70 w 101"/>
                <a:gd name="T23" fmla="*/ 27 h 154"/>
                <a:gd name="T24" fmla="*/ 76 w 101"/>
                <a:gd name="T25" fmla="*/ 33 h 154"/>
                <a:gd name="T26" fmla="*/ 78 w 101"/>
                <a:gd name="T27" fmla="*/ 38 h 154"/>
                <a:gd name="T28" fmla="*/ 85 w 101"/>
                <a:gd name="T29" fmla="*/ 47 h 154"/>
                <a:gd name="T30" fmla="*/ 87 w 101"/>
                <a:gd name="T31" fmla="*/ 53 h 154"/>
                <a:gd name="T32" fmla="*/ 90 w 101"/>
                <a:gd name="T33" fmla="*/ 62 h 154"/>
                <a:gd name="T34" fmla="*/ 96 w 101"/>
                <a:gd name="T35" fmla="*/ 76 h 154"/>
                <a:gd name="T36" fmla="*/ 99 w 101"/>
                <a:gd name="T37" fmla="*/ 91 h 154"/>
                <a:gd name="T38" fmla="*/ 101 w 101"/>
                <a:gd name="T39" fmla="*/ 105 h 154"/>
                <a:gd name="T40" fmla="*/ 101 w 101"/>
                <a:gd name="T41" fmla="*/ 116 h 154"/>
                <a:gd name="T42" fmla="*/ 99 w 101"/>
                <a:gd name="T43" fmla="*/ 127 h 154"/>
                <a:gd name="T44" fmla="*/ 96 w 101"/>
                <a:gd name="T45" fmla="*/ 140 h 154"/>
                <a:gd name="T46" fmla="*/ 90 w 101"/>
                <a:gd name="T47" fmla="*/ 145 h 154"/>
                <a:gd name="T48" fmla="*/ 85 w 101"/>
                <a:gd name="T49" fmla="*/ 151 h 154"/>
                <a:gd name="T50" fmla="*/ 78 w 101"/>
                <a:gd name="T51" fmla="*/ 151 h 154"/>
                <a:gd name="T52" fmla="*/ 76 w 101"/>
                <a:gd name="T53" fmla="*/ 154 h 154"/>
                <a:gd name="T54" fmla="*/ 70 w 101"/>
                <a:gd name="T55" fmla="*/ 151 h 154"/>
                <a:gd name="T56" fmla="*/ 67 w 101"/>
                <a:gd name="T57" fmla="*/ 151 h 154"/>
                <a:gd name="T58" fmla="*/ 61 w 101"/>
                <a:gd name="T59" fmla="*/ 151 h 154"/>
                <a:gd name="T60" fmla="*/ 56 w 101"/>
                <a:gd name="T61" fmla="*/ 149 h 154"/>
                <a:gd name="T62" fmla="*/ 52 w 101"/>
                <a:gd name="T63" fmla="*/ 145 h 154"/>
                <a:gd name="T64" fmla="*/ 47 w 101"/>
                <a:gd name="T65" fmla="*/ 140 h 154"/>
                <a:gd name="T66" fmla="*/ 41 w 101"/>
                <a:gd name="T67" fmla="*/ 136 h 154"/>
                <a:gd name="T68" fmla="*/ 38 w 101"/>
                <a:gd name="T69" fmla="*/ 131 h 154"/>
                <a:gd name="T70" fmla="*/ 32 w 101"/>
                <a:gd name="T71" fmla="*/ 125 h 154"/>
                <a:gd name="T72" fmla="*/ 29 w 101"/>
                <a:gd name="T73" fmla="*/ 120 h 154"/>
                <a:gd name="T74" fmla="*/ 23 w 101"/>
                <a:gd name="T75" fmla="*/ 114 h 154"/>
                <a:gd name="T76" fmla="*/ 21 w 101"/>
                <a:gd name="T77" fmla="*/ 107 h 154"/>
                <a:gd name="T78" fmla="*/ 14 w 101"/>
                <a:gd name="T79" fmla="*/ 100 h 154"/>
                <a:gd name="T80" fmla="*/ 12 w 101"/>
                <a:gd name="T81" fmla="*/ 93 h 154"/>
                <a:gd name="T82" fmla="*/ 7 w 101"/>
                <a:gd name="T83" fmla="*/ 78 h 154"/>
                <a:gd name="T84" fmla="*/ 3 w 101"/>
                <a:gd name="T85" fmla="*/ 62 h 154"/>
                <a:gd name="T86" fmla="*/ 0 w 101"/>
                <a:gd name="T87" fmla="*/ 51 h 154"/>
                <a:gd name="T88" fmla="*/ 3 w 101"/>
                <a:gd name="T89" fmla="*/ 36 h 154"/>
                <a:gd name="T90" fmla="*/ 3 w 101"/>
                <a:gd name="T91" fmla="*/ 24 h 154"/>
                <a:gd name="T92" fmla="*/ 7 w 101"/>
                <a:gd name="T93" fmla="*/ 15 h 154"/>
                <a:gd name="T94" fmla="*/ 12 w 101"/>
                <a:gd name="T95" fmla="*/ 7 h 154"/>
                <a:gd name="T96" fmla="*/ 21 w 101"/>
                <a:gd name="T9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1" h="154">
                  <a:moveTo>
                    <a:pt x="21" y="0"/>
                  </a:moveTo>
                  <a:lnTo>
                    <a:pt x="23" y="0"/>
                  </a:lnTo>
                  <a:lnTo>
                    <a:pt x="29" y="0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1" y="4"/>
                  </a:lnTo>
                  <a:lnTo>
                    <a:pt x="47" y="7"/>
                  </a:lnTo>
                  <a:lnTo>
                    <a:pt x="52" y="9"/>
                  </a:lnTo>
                  <a:lnTo>
                    <a:pt x="56" y="13"/>
                  </a:lnTo>
                  <a:lnTo>
                    <a:pt x="61" y="15"/>
                  </a:lnTo>
                  <a:lnTo>
                    <a:pt x="67" y="22"/>
                  </a:lnTo>
                  <a:lnTo>
                    <a:pt x="70" y="27"/>
                  </a:lnTo>
                  <a:lnTo>
                    <a:pt x="76" y="33"/>
                  </a:lnTo>
                  <a:lnTo>
                    <a:pt x="78" y="38"/>
                  </a:lnTo>
                  <a:lnTo>
                    <a:pt x="85" y="47"/>
                  </a:lnTo>
                  <a:lnTo>
                    <a:pt x="87" y="53"/>
                  </a:lnTo>
                  <a:lnTo>
                    <a:pt x="90" y="62"/>
                  </a:lnTo>
                  <a:lnTo>
                    <a:pt x="96" y="76"/>
                  </a:lnTo>
                  <a:lnTo>
                    <a:pt x="99" y="91"/>
                  </a:lnTo>
                  <a:lnTo>
                    <a:pt x="101" y="105"/>
                  </a:lnTo>
                  <a:lnTo>
                    <a:pt x="101" y="116"/>
                  </a:lnTo>
                  <a:lnTo>
                    <a:pt x="99" y="127"/>
                  </a:lnTo>
                  <a:lnTo>
                    <a:pt x="96" y="140"/>
                  </a:lnTo>
                  <a:lnTo>
                    <a:pt x="90" y="145"/>
                  </a:lnTo>
                  <a:lnTo>
                    <a:pt x="85" y="151"/>
                  </a:lnTo>
                  <a:lnTo>
                    <a:pt x="78" y="151"/>
                  </a:lnTo>
                  <a:lnTo>
                    <a:pt x="76" y="154"/>
                  </a:lnTo>
                  <a:lnTo>
                    <a:pt x="70" y="151"/>
                  </a:lnTo>
                  <a:lnTo>
                    <a:pt x="67" y="151"/>
                  </a:lnTo>
                  <a:lnTo>
                    <a:pt x="61" y="151"/>
                  </a:lnTo>
                  <a:lnTo>
                    <a:pt x="56" y="149"/>
                  </a:lnTo>
                  <a:lnTo>
                    <a:pt x="52" y="145"/>
                  </a:lnTo>
                  <a:lnTo>
                    <a:pt x="47" y="140"/>
                  </a:lnTo>
                  <a:lnTo>
                    <a:pt x="41" y="136"/>
                  </a:lnTo>
                  <a:lnTo>
                    <a:pt x="38" y="131"/>
                  </a:lnTo>
                  <a:lnTo>
                    <a:pt x="32" y="125"/>
                  </a:lnTo>
                  <a:lnTo>
                    <a:pt x="29" y="120"/>
                  </a:lnTo>
                  <a:lnTo>
                    <a:pt x="23" y="114"/>
                  </a:lnTo>
                  <a:lnTo>
                    <a:pt x="21" y="107"/>
                  </a:lnTo>
                  <a:lnTo>
                    <a:pt x="14" y="100"/>
                  </a:lnTo>
                  <a:lnTo>
                    <a:pt x="12" y="93"/>
                  </a:lnTo>
                  <a:lnTo>
                    <a:pt x="7" y="78"/>
                  </a:lnTo>
                  <a:lnTo>
                    <a:pt x="3" y="62"/>
                  </a:lnTo>
                  <a:lnTo>
                    <a:pt x="0" y="51"/>
                  </a:lnTo>
                  <a:lnTo>
                    <a:pt x="3" y="36"/>
                  </a:lnTo>
                  <a:lnTo>
                    <a:pt x="3" y="24"/>
                  </a:lnTo>
                  <a:lnTo>
                    <a:pt x="7" y="15"/>
                  </a:lnTo>
                  <a:lnTo>
                    <a:pt x="12" y="7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04844" name="Freeform 44"/>
            <p:cNvSpPr>
              <a:spLocks/>
            </p:cNvSpPr>
            <p:nvPr/>
          </p:nvSpPr>
          <p:spPr bwMode="auto">
            <a:xfrm>
              <a:off x="4476" y="1684"/>
              <a:ext cx="376" cy="1173"/>
            </a:xfrm>
            <a:custGeom>
              <a:avLst/>
              <a:gdLst>
                <a:gd name="T0" fmla="*/ 40 w 456"/>
                <a:gd name="T1" fmla="*/ 1378 h 1416"/>
                <a:gd name="T2" fmla="*/ 11 w 456"/>
                <a:gd name="T3" fmla="*/ 1298 h 1416"/>
                <a:gd name="T4" fmla="*/ 0 w 456"/>
                <a:gd name="T5" fmla="*/ 1211 h 1416"/>
                <a:gd name="T6" fmla="*/ 6 w 456"/>
                <a:gd name="T7" fmla="*/ 1119 h 1416"/>
                <a:gd name="T8" fmla="*/ 26 w 456"/>
                <a:gd name="T9" fmla="*/ 1024 h 1416"/>
                <a:gd name="T10" fmla="*/ 57 w 456"/>
                <a:gd name="T11" fmla="*/ 923 h 1416"/>
                <a:gd name="T12" fmla="*/ 95 w 456"/>
                <a:gd name="T13" fmla="*/ 821 h 1416"/>
                <a:gd name="T14" fmla="*/ 142 w 456"/>
                <a:gd name="T15" fmla="*/ 722 h 1416"/>
                <a:gd name="T16" fmla="*/ 193 w 456"/>
                <a:gd name="T17" fmla="*/ 616 h 1416"/>
                <a:gd name="T18" fmla="*/ 245 w 456"/>
                <a:gd name="T19" fmla="*/ 518 h 1416"/>
                <a:gd name="T20" fmla="*/ 294 w 456"/>
                <a:gd name="T21" fmla="*/ 421 h 1416"/>
                <a:gd name="T22" fmla="*/ 343 w 456"/>
                <a:gd name="T23" fmla="*/ 328 h 1416"/>
                <a:gd name="T24" fmla="*/ 383 w 456"/>
                <a:gd name="T25" fmla="*/ 243 h 1416"/>
                <a:gd name="T26" fmla="*/ 416 w 456"/>
                <a:gd name="T27" fmla="*/ 165 h 1416"/>
                <a:gd name="T28" fmla="*/ 438 w 456"/>
                <a:gd name="T29" fmla="*/ 92 h 1416"/>
                <a:gd name="T30" fmla="*/ 450 w 456"/>
                <a:gd name="T31" fmla="*/ 29 h 1416"/>
                <a:gd name="T32" fmla="*/ 452 w 456"/>
                <a:gd name="T33" fmla="*/ 69 h 1416"/>
                <a:gd name="T34" fmla="*/ 452 w 456"/>
                <a:gd name="T35" fmla="*/ 196 h 1416"/>
                <a:gd name="T36" fmla="*/ 438 w 456"/>
                <a:gd name="T37" fmla="*/ 308 h 1416"/>
                <a:gd name="T38" fmla="*/ 412 w 456"/>
                <a:gd name="T39" fmla="*/ 411 h 1416"/>
                <a:gd name="T40" fmla="*/ 381 w 456"/>
                <a:gd name="T41" fmla="*/ 504 h 1416"/>
                <a:gd name="T42" fmla="*/ 338 w 456"/>
                <a:gd name="T43" fmla="*/ 591 h 1416"/>
                <a:gd name="T44" fmla="*/ 291 w 456"/>
                <a:gd name="T45" fmla="*/ 669 h 1416"/>
                <a:gd name="T46" fmla="*/ 242 w 456"/>
                <a:gd name="T47" fmla="*/ 743 h 1416"/>
                <a:gd name="T48" fmla="*/ 196 w 456"/>
                <a:gd name="T49" fmla="*/ 816 h 1416"/>
                <a:gd name="T50" fmla="*/ 149 w 456"/>
                <a:gd name="T51" fmla="*/ 888 h 1416"/>
                <a:gd name="T52" fmla="*/ 106 w 456"/>
                <a:gd name="T53" fmla="*/ 957 h 1416"/>
                <a:gd name="T54" fmla="*/ 71 w 456"/>
                <a:gd name="T55" fmla="*/ 1030 h 1416"/>
                <a:gd name="T56" fmla="*/ 46 w 456"/>
                <a:gd name="T57" fmla="*/ 1104 h 1416"/>
                <a:gd name="T58" fmla="*/ 31 w 456"/>
                <a:gd name="T59" fmla="*/ 1186 h 1416"/>
                <a:gd name="T60" fmla="*/ 31 w 456"/>
                <a:gd name="T61" fmla="*/ 1269 h 1416"/>
                <a:gd name="T62" fmla="*/ 46 w 456"/>
                <a:gd name="T63" fmla="*/ 1364 h 1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6" h="1416">
                  <a:moveTo>
                    <a:pt x="60" y="1416"/>
                  </a:moveTo>
                  <a:lnTo>
                    <a:pt x="40" y="1378"/>
                  </a:lnTo>
                  <a:lnTo>
                    <a:pt x="22" y="1338"/>
                  </a:lnTo>
                  <a:lnTo>
                    <a:pt x="11" y="1298"/>
                  </a:lnTo>
                  <a:lnTo>
                    <a:pt x="2" y="1255"/>
                  </a:lnTo>
                  <a:lnTo>
                    <a:pt x="0" y="1211"/>
                  </a:lnTo>
                  <a:lnTo>
                    <a:pt x="0" y="1166"/>
                  </a:lnTo>
                  <a:lnTo>
                    <a:pt x="6" y="1119"/>
                  </a:lnTo>
                  <a:lnTo>
                    <a:pt x="15" y="1070"/>
                  </a:lnTo>
                  <a:lnTo>
                    <a:pt x="26" y="1024"/>
                  </a:lnTo>
                  <a:lnTo>
                    <a:pt x="40" y="975"/>
                  </a:lnTo>
                  <a:lnTo>
                    <a:pt x="57" y="923"/>
                  </a:lnTo>
                  <a:lnTo>
                    <a:pt x="75" y="874"/>
                  </a:lnTo>
                  <a:lnTo>
                    <a:pt x="95" y="821"/>
                  </a:lnTo>
                  <a:lnTo>
                    <a:pt x="118" y="771"/>
                  </a:lnTo>
                  <a:lnTo>
                    <a:pt x="142" y="722"/>
                  </a:lnTo>
                  <a:lnTo>
                    <a:pt x="167" y="669"/>
                  </a:lnTo>
                  <a:lnTo>
                    <a:pt x="193" y="616"/>
                  </a:lnTo>
                  <a:lnTo>
                    <a:pt x="220" y="567"/>
                  </a:lnTo>
                  <a:lnTo>
                    <a:pt x="245" y="518"/>
                  </a:lnTo>
                  <a:lnTo>
                    <a:pt x="271" y="469"/>
                  </a:lnTo>
                  <a:lnTo>
                    <a:pt x="294" y="421"/>
                  </a:lnTo>
                  <a:lnTo>
                    <a:pt x="320" y="375"/>
                  </a:lnTo>
                  <a:lnTo>
                    <a:pt x="343" y="328"/>
                  </a:lnTo>
                  <a:lnTo>
                    <a:pt x="363" y="285"/>
                  </a:lnTo>
                  <a:lnTo>
                    <a:pt x="383" y="243"/>
                  </a:lnTo>
                  <a:lnTo>
                    <a:pt x="401" y="201"/>
                  </a:lnTo>
                  <a:lnTo>
                    <a:pt x="416" y="165"/>
                  </a:lnTo>
                  <a:lnTo>
                    <a:pt x="430" y="127"/>
                  </a:lnTo>
                  <a:lnTo>
                    <a:pt x="438" y="92"/>
                  </a:lnTo>
                  <a:lnTo>
                    <a:pt x="447" y="58"/>
                  </a:lnTo>
                  <a:lnTo>
                    <a:pt x="450" y="29"/>
                  </a:lnTo>
                  <a:lnTo>
                    <a:pt x="447" y="0"/>
                  </a:lnTo>
                  <a:lnTo>
                    <a:pt x="452" y="69"/>
                  </a:lnTo>
                  <a:lnTo>
                    <a:pt x="456" y="132"/>
                  </a:lnTo>
                  <a:lnTo>
                    <a:pt x="452" y="196"/>
                  </a:lnTo>
                  <a:lnTo>
                    <a:pt x="447" y="254"/>
                  </a:lnTo>
                  <a:lnTo>
                    <a:pt x="438" y="308"/>
                  </a:lnTo>
                  <a:lnTo>
                    <a:pt x="427" y="361"/>
                  </a:lnTo>
                  <a:lnTo>
                    <a:pt x="412" y="411"/>
                  </a:lnTo>
                  <a:lnTo>
                    <a:pt x="398" y="459"/>
                  </a:lnTo>
                  <a:lnTo>
                    <a:pt x="381" y="504"/>
                  </a:lnTo>
                  <a:lnTo>
                    <a:pt x="360" y="547"/>
                  </a:lnTo>
                  <a:lnTo>
                    <a:pt x="338" y="591"/>
                  </a:lnTo>
                  <a:lnTo>
                    <a:pt x="314" y="631"/>
                  </a:lnTo>
                  <a:lnTo>
                    <a:pt x="291" y="669"/>
                  </a:lnTo>
                  <a:lnTo>
                    <a:pt x="269" y="709"/>
                  </a:lnTo>
                  <a:lnTo>
                    <a:pt x="242" y="743"/>
                  </a:lnTo>
                  <a:lnTo>
                    <a:pt x="220" y="781"/>
                  </a:lnTo>
                  <a:lnTo>
                    <a:pt x="196" y="816"/>
                  </a:lnTo>
                  <a:lnTo>
                    <a:pt x="173" y="850"/>
                  </a:lnTo>
                  <a:lnTo>
                    <a:pt x="149" y="888"/>
                  </a:lnTo>
                  <a:lnTo>
                    <a:pt x="127" y="923"/>
                  </a:lnTo>
                  <a:lnTo>
                    <a:pt x="106" y="957"/>
                  </a:lnTo>
                  <a:lnTo>
                    <a:pt x="89" y="992"/>
                  </a:lnTo>
                  <a:lnTo>
                    <a:pt x="71" y="1030"/>
                  </a:lnTo>
                  <a:lnTo>
                    <a:pt x="57" y="1068"/>
                  </a:lnTo>
                  <a:lnTo>
                    <a:pt x="46" y="1104"/>
                  </a:lnTo>
                  <a:lnTo>
                    <a:pt x="37" y="1142"/>
                  </a:lnTo>
                  <a:lnTo>
                    <a:pt x="31" y="1186"/>
                  </a:lnTo>
                  <a:lnTo>
                    <a:pt x="31" y="1226"/>
                  </a:lnTo>
                  <a:lnTo>
                    <a:pt x="31" y="1269"/>
                  </a:lnTo>
                  <a:lnTo>
                    <a:pt x="37" y="1315"/>
                  </a:lnTo>
                  <a:lnTo>
                    <a:pt x="46" y="1364"/>
                  </a:lnTo>
                  <a:lnTo>
                    <a:pt x="60" y="1416"/>
                  </a:lnTo>
                  <a:close/>
                </a:path>
              </a:pathLst>
            </a:custGeom>
            <a:solidFill>
              <a:srgbClr val="E8E8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785013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01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143000"/>
          </a:xfrm>
          <a:solidFill>
            <a:srgbClr val="C0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Fire Safety</a:t>
            </a:r>
            <a:endParaRPr lang="en-US" sz="3200" dirty="0"/>
          </a:p>
        </p:txBody>
      </p:sp>
      <p:sp>
        <p:nvSpPr>
          <p:cNvPr id="42701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1600200"/>
            <a:ext cx="5911850" cy="4525963"/>
          </a:xfrm>
        </p:spPr>
        <p:txBody>
          <a:bodyPr/>
          <a:lstStyle/>
          <a:p>
            <a:r>
              <a:rPr lang="en-US" sz="3600" dirty="0"/>
              <a:t>Control smoking practices:</a:t>
            </a:r>
          </a:p>
          <a:p>
            <a:pPr marL="801688" lvl="1" indent="-344488"/>
            <a:r>
              <a:rPr lang="en-US" sz="3600" dirty="0"/>
              <a:t>observe use of matches/lighters</a:t>
            </a:r>
          </a:p>
          <a:p>
            <a:pPr marL="801688" lvl="1" indent="-344488"/>
            <a:r>
              <a:rPr lang="en-US" sz="3600" dirty="0"/>
              <a:t>directly supervise residents when smoking, as necessary </a:t>
            </a:r>
          </a:p>
        </p:txBody>
      </p:sp>
      <p:grpSp>
        <p:nvGrpSpPr>
          <p:cNvPr id="427017" name="Group 9"/>
          <p:cNvGrpSpPr>
            <a:grpSpLocks noChangeAspect="1"/>
          </p:cNvGrpSpPr>
          <p:nvPr/>
        </p:nvGrpSpPr>
        <p:grpSpPr bwMode="auto">
          <a:xfrm>
            <a:off x="6315075" y="2270125"/>
            <a:ext cx="2170113" cy="3003550"/>
            <a:chOff x="3170" y="1008"/>
            <a:chExt cx="2060" cy="2851"/>
          </a:xfrm>
        </p:grpSpPr>
        <p:sp>
          <p:nvSpPr>
            <p:cNvPr id="427016" name="AutoShape 8"/>
            <p:cNvSpPr>
              <a:spLocks noChangeAspect="1" noChangeArrowheads="1" noTextEdit="1"/>
            </p:cNvSpPr>
            <p:nvPr/>
          </p:nvSpPr>
          <p:spPr bwMode="auto">
            <a:xfrm>
              <a:off x="3170" y="1008"/>
              <a:ext cx="2060" cy="28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18" name="Freeform 10"/>
            <p:cNvSpPr>
              <a:spLocks/>
            </p:cNvSpPr>
            <p:nvPr/>
          </p:nvSpPr>
          <p:spPr bwMode="auto">
            <a:xfrm>
              <a:off x="3460" y="1142"/>
              <a:ext cx="1742" cy="2644"/>
            </a:xfrm>
            <a:custGeom>
              <a:avLst/>
              <a:gdLst>
                <a:gd name="T0" fmla="*/ 50 w 3484"/>
                <a:gd name="T1" fmla="*/ 4666 h 5288"/>
                <a:gd name="T2" fmla="*/ 369 w 3484"/>
                <a:gd name="T3" fmla="*/ 3850 h 5288"/>
                <a:gd name="T4" fmla="*/ 799 w 3484"/>
                <a:gd name="T5" fmla="*/ 2756 h 5288"/>
                <a:gd name="T6" fmla="*/ 1117 w 3484"/>
                <a:gd name="T7" fmla="*/ 1944 h 5288"/>
                <a:gd name="T8" fmla="*/ 1197 w 3484"/>
                <a:gd name="T9" fmla="*/ 1774 h 5288"/>
                <a:gd name="T10" fmla="*/ 1292 w 3484"/>
                <a:gd name="T11" fmla="*/ 1709 h 5288"/>
                <a:gd name="T12" fmla="*/ 1433 w 3484"/>
                <a:gd name="T13" fmla="*/ 1676 h 5288"/>
                <a:gd name="T14" fmla="*/ 1618 w 3484"/>
                <a:gd name="T15" fmla="*/ 1690 h 5288"/>
                <a:gd name="T16" fmla="*/ 1827 w 3484"/>
                <a:gd name="T17" fmla="*/ 1745 h 5288"/>
                <a:gd name="T18" fmla="*/ 1950 w 3484"/>
                <a:gd name="T19" fmla="*/ 1775 h 5288"/>
                <a:gd name="T20" fmla="*/ 2001 w 3484"/>
                <a:gd name="T21" fmla="*/ 1778 h 5288"/>
                <a:gd name="T22" fmla="*/ 2007 w 3484"/>
                <a:gd name="T23" fmla="*/ 1768 h 5288"/>
                <a:gd name="T24" fmla="*/ 2155 w 3484"/>
                <a:gd name="T25" fmla="*/ 1516 h 5288"/>
                <a:gd name="T26" fmla="*/ 2199 w 3484"/>
                <a:gd name="T27" fmla="*/ 1481 h 5288"/>
                <a:gd name="T28" fmla="*/ 2299 w 3484"/>
                <a:gd name="T29" fmla="*/ 1463 h 5288"/>
                <a:gd name="T30" fmla="*/ 2449 w 3484"/>
                <a:gd name="T31" fmla="*/ 1478 h 5288"/>
                <a:gd name="T32" fmla="*/ 2644 w 3484"/>
                <a:gd name="T33" fmla="*/ 1542 h 5288"/>
                <a:gd name="T34" fmla="*/ 2713 w 3484"/>
                <a:gd name="T35" fmla="*/ 1402 h 5288"/>
                <a:gd name="T36" fmla="*/ 2762 w 3484"/>
                <a:gd name="T37" fmla="*/ 1247 h 5288"/>
                <a:gd name="T38" fmla="*/ 2797 w 3484"/>
                <a:gd name="T39" fmla="*/ 1094 h 5288"/>
                <a:gd name="T40" fmla="*/ 2827 w 3484"/>
                <a:gd name="T41" fmla="*/ 962 h 5288"/>
                <a:gd name="T42" fmla="*/ 2973 w 3484"/>
                <a:gd name="T43" fmla="*/ 699 h 5288"/>
                <a:gd name="T44" fmla="*/ 3194 w 3484"/>
                <a:gd name="T45" fmla="*/ 492 h 5288"/>
                <a:gd name="T46" fmla="*/ 3396 w 3484"/>
                <a:gd name="T47" fmla="*/ 277 h 5288"/>
                <a:gd name="T48" fmla="*/ 3484 w 3484"/>
                <a:gd name="T49" fmla="*/ 0 h 5288"/>
                <a:gd name="T50" fmla="*/ 3476 w 3484"/>
                <a:gd name="T51" fmla="*/ 485 h 5288"/>
                <a:gd name="T52" fmla="*/ 3416 w 3484"/>
                <a:gd name="T53" fmla="*/ 911 h 5288"/>
                <a:gd name="T54" fmla="*/ 3249 w 3484"/>
                <a:gd name="T55" fmla="*/ 1294 h 5288"/>
                <a:gd name="T56" fmla="*/ 2920 w 3484"/>
                <a:gd name="T57" fmla="*/ 1653 h 5288"/>
                <a:gd name="T58" fmla="*/ 2943 w 3484"/>
                <a:gd name="T59" fmla="*/ 1663 h 5288"/>
                <a:gd name="T60" fmla="*/ 2989 w 3484"/>
                <a:gd name="T61" fmla="*/ 1686 h 5288"/>
                <a:gd name="T62" fmla="*/ 3035 w 3484"/>
                <a:gd name="T63" fmla="*/ 1707 h 5288"/>
                <a:gd name="T64" fmla="*/ 3061 w 3484"/>
                <a:gd name="T65" fmla="*/ 1718 h 5288"/>
                <a:gd name="T66" fmla="*/ 3202 w 3484"/>
                <a:gd name="T67" fmla="*/ 1843 h 5288"/>
                <a:gd name="T68" fmla="*/ 3266 w 3484"/>
                <a:gd name="T69" fmla="*/ 1963 h 5288"/>
                <a:gd name="T70" fmla="*/ 3266 w 3484"/>
                <a:gd name="T71" fmla="*/ 2075 h 5288"/>
                <a:gd name="T72" fmla="*/ 3217 w 3484"/>
                <a:gd name="T73" fmla="*/ 2188 h 5288"/>
                <a:gd name="T74" fmla="*/ 2791 w 3484"/>
                <a:gd name="T75" fmla="*/ 2762 h 5288"/>
                <a:gd name="T76" fmla="*/ 2010 w 3484"/>
                <a:gd name="T77" fmla="*/ 3781 h 5288"/>
                <a:gd name="T78" fmla="*/ 1258 w 3484"/>
                <a:gd name="T79" fmla="*/ 4752 h 5288"/>
                <a:gd name="T80" fmla="*/ 927 w 3484"/>
                <a:gd name="T81" fmla="*/ 5187 h 5288"/>
                <a:gd name="T82" fmla="*/ 722 w 3484"/>
                <a:gd name="T83" fmla="*/ 5288 h 5288"/>
                <a:gd name="T84" fmla="*/ 378 w 3484"/>
                <a:gd name="T85" fmla="*/ 5221 h 5288"/>
                <a:gd name="T86" fmla="*/ 78 w 3484"/>
                <a:gd name="T87" fmla="*/ 5037 h 5288"/>
                <a:gd name="T88" fmla="*/ 2 w 3484"/>
                <a:gd name="T89" fmla="*/ 4797 h 5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84" h="5288">
                  <a:moveTo>
                    <a:pt x="2" y="4797"/>
                  </a:moveTo>
                  <a:lnTo>
                    <a:pt x="50" y="4666"/>
                  </a:lnTo>
                  <a:lnTo>
                    <a:pt x="183" y="4328"/>
                  </a:lnTo>
                  <a:lnTo>
                    <a:pt x="369" y="3850"/>
                  </a:lnTo>
                  <a:lnTo>
                    <a:pt x="585" y="3305"/>
                  </a:lnTo>
                  <a:lnTo>
                    <a:pt x="799" y="2756"/>
                  </a:lnTo>
                  <a:lnTo>
                    <a:pt x="987" y="2281"/>
                  </a:lnTo>
                  <a:lnTo>
                    <a:pt x="1117" y="1944"/>
                  </a:lnTo>
                  <a:lnTo>
                    <a:pt x="1167" y="1817"/>
                  </a:lnTo>
                  <a:lnTo>
                    <a:pt x="1197" y="1774"/>
                  </a:lnTo>
                  <a:lnTo>
                    <a:pt x="1239" y="1739"/>
                  </a:lnTo>
                  <a:lnTo>
                    <a:pt x="1292" y="1709"/>
                  </a:lnTo>
                  <a:lnTo>
                    <a:pt x="1359" y="1688"/>
                  </a:lnTo>
                  <a:lnTo>
                    <a:pt x="1433" y="1676"/>
                  </a:lnTo>
                  <a:lnTo>
                    <a:pt x="1521" y="1678"/>
                  </a:lnTo>
                  <a:lnTo>
                    <a:pt x="1618" y="1690"/>
                  </a:lnTo>
                  <a:lnTo>
                    <a:pt x="1728" y="1718"/>
                  </a:lnTo>
                  <a:lnTo>
                    <a:pt x="1827" y="1745"/>
                  </a:lnTo>
                  <a:lnTo>
                    <a:pt x="1900" y="1764"/>
                  </a:lnTo>
                  <a:lnTo>
                    <a:pt x="1950" y="1775"/>
                  </a:lnTo>
                  <a:lnTo>
                    <a:pt x="1984" y="1781"/>
                  </a:lnTo>
                  <a:lnTo>
                    <a:pt x="2001" y="1778"/>
                  </a:lnTo>
                  <a:lnTo>
                    <a:pt x="2009" y="1775"/>
                  </a:lnTo>
                  <a:lnTo>
                    <a:pt x="2007" y="1768"/>
                  </a:lnTo>
                  <a:lnTo>
                    <a:pt x="2006" y="1763"/>
                  </a:lnTo>
                  <a:lnTo>
                    <a:pt x="2155" y="1516"/>
                  </a:lnTo>
                  <a:lnTo>
                    <a:pt x="2169" y="1496"/>
                  </a:lnTo>
                  <a:lnTo>
                    <a:pt x="2199" y="1481"/>
                  </a:lnTo>
                  <a:lnTo>
                    <a:pt x="2242" y="1469"/>
                  </a:lnTo>
                  <a:lnTo>
                    <a:pt x="2299" y="1463"/>
                  </a:lnTo>
                  <a:lnTo>
                    <a:pt x="2367" y="1464"/>
                  </a:lnTo>
                  <a:lnTo>
                    <a:pt x="2449" y="1478"/>
                  </a:lnTo>
                  <a:lnTo>
                    <a:pt x="2541" y="1502"/>
                  </a:lnTo>
                  <a:lnTo>
                    <a:pt x="2644" y="1542"/>
                  </a:lnTo>
                  <a:lnTo>
                    <a:pt x="2681" y="1474"/>
                  </a:lnTo>
                  <a:lnTo>
                    <a:pt x="2713" y="1402"/>
                  </a:lnTo>
                  <a:lnTo>
                    <a:pt x="2739" y="1325"/>
                  </a:lnTo>
                  <a:lnTo>
                    <a:pt x="2762" y="1247"/>
                  </a:lnTo>
                  <a:lnTo>
                    <a:pt x="2780" y="1169"/>
                  </a:lnTo>
                  <a:lnTo>
                    <a:pt x="2797" y="1094"/>
                  </a:lnTo>
                  <a:lnTo>
                    <a:pt x="2812" y="1023"/>
                  </a:lnTo>
                  <a:lnTo>
                    <a:pt x="2827" y="962"/>
                  </a:lnTo>
                  <a:lnTo>
                    <a:pt x="2884" y="820"/>
                  </a:lnTo>
                  <a:lnTo>
                    <a:pt x="2973" y="699"/>
                  </a:lnTo>
                  <a:lnTo>
                    <a:pt x="3078" y="591"/>
                  </a:lnTo>
                  <a:lnTo>
                    <a:pt x="3194" y="492"/>
                  </a:lnTo>
                  <a:lnTo>
                    <a:pt x="3302" y="388"/>
                  </a:lnTo>
                  <a:lnTo>
                    <a:pt x="3396" y="277"/>
                  </a:lnTo>
                  <a:lnTo>
                    <a:pt x="3460" y="150"/>
                  </a:lnTo>
                  <a:lnTo>
                    <a:pt x="3484" y="0"/>
                  </a:lnTo>
                  <a:lnTo>
                    <a:pt x="3483" y="250"/>
                  </a:lnTo>
                  <a:lnTo>
                    <a:pt x="3476" y="485"/>
                  </a:lnTo>
                  <a:lnTo>
                    <a:pt x="3456" y="703"/>
                  </a:lnTo>
                  <a:lnTo>
                    <a:pt x="3416" y="911"/>
                  </a:lnTo>
                  <a:lnTo>
                    <a:pt x="3349" y="1106"/>
                  </a:lnTo>
                  <a:lnTo>
                    <a:pt x="3249" y="1294"/>
                  </a:lnTo>
                  <a:lnTo>
                    <a:pt x="3107" y="1475"/>
                  </a:lnTo>
                  <a:lnTo>
                    <a:pt x="2920" y="1653"/>
                  </a:lnTo>
                  <a:lnTo>
                    <a:pt x="2926" y="1656"/>
                  </a:lnTo>
                  <a:lnTo>
                    <a:pt x="2943" y="1663"/>
                  </a:lnTo>
                  <a:lnTo>
                    <a:pt x="2963" y="1673"/>
                  </a:lnTo>
                  <a:lnTo>
                    <a:pt x="2989" y="1686"/>
                  </a:lnTo>
                  <a:lnTo>
                    <a:pt x="3013" y="1697"/>
                  </a:lnTo>
                  <a:lnTo>
                    <a:pt x="3035" y="1707"/>
                  </a:lnTo>
                  <a:lnTo>
                    <a:pt x="3051" y="1714"/>
                  </a:lnTo>
                  <a:lnTo>
                    <a:pt x="3061" y="1718"/>
                  </a:lnTo>
                  <a:lnTo>
                    <a:pt x="3141" y="1781"/>
                  </a:lnTo>
                  <a:lnTo>
                    <a:pt x="3202" y="1843"/>
                  </a:lnTo>
                  <a:lnTo>
                    <a:pt x="3243" y="1903"/>
                  </a:lnTo>
                  <a:lnTo>
                    <a:pt x="3266" y="1963"/>
                  </a:lnTo>
                  <a:lnTo>
                    <a:pt x="3273" y="2018"/>
                  </a:lnTo>
                  <a:lnTo>
                    <a:pt x="3266" y="2075"/>
                  </a:lnTo>
                  <a:lnTo>
                    <a:pt x="3245" y="2131"/>
                  </a:lnTo>
                  <a:lnTo>
                    <a:pt x="3217" y="2188"/>
                  </a:lnTo>
                  <a:lnTo>
                    <a:pt x="3072" y="2387"/>
                  </a:lnTo>
                  <a:lnTo>
                    <a:pt x="2791" y="2762"/>
                  </a:lnTo>
                  <a:lnTo>
                    <a:pt x="2420" y="3246"/>
                  </a:lnTo>
                  <a:lnTo>
                    <a:pt x="2010" y="3781"/>
                  </a:lnTo>
                  <a:lnTo>
                    <a:pt x="1606" y="4302"/>
                  </a:lnTo>
                  <a:lnTo>
                    <a:pt x="1258" y="4752"/>
                  </a:lnTo>
                  <a:lnTo>
                    <a:pt x="1015" y="5067"/>
                  </a:lnTo>
                  <a:lnTo>
                    <a:pt x="927" y="5187"/>
                  </a:lnTo>
                  <a:lnTo>
                    <a:pt x="852" y="5261"/>
                  </a:lnTo>
                  <a:lnTo>
                    <a:pt x="722" y="5288"/>
                  </a:lnTo>
                  <a:lnTo>
                    <a:pt x="555" y="5272"/>
                  </a:lnTo>
                  <a:lnTo>
                    <a:pt x="378" y="5221"/>
                  </a:lnTo>
                  <a:lnTo>
                    <a:pt x="211" y="5139"/>
                  </a:lnTo>
                  <a:lnTo>
                    <a:pt x="78" y="5037"/>
                  </a:lnTo>
                  <a:lnTo>
                    <a:pt x="0" y="4921"/>
                  </a:lnTo>
                  <a:lnTo>
                    <a:pt x="2" y="4797"/>
                  </a:lnTo>
                  <a:close/>
                </a:path>
              </a:pathLst>
            </a:custGeom>
            <a:solidFill>
              <a:srgbClr val="0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19" name="Freeform 11"/>
            <p:cNvSpPr>
              <a:spLocks/>
            </p:cNvSpPr>
            <p:nvPr/>
          </p:nvSpPr>
          <p:spPr bwMode="auto">
            <a:xfrm>
              <a:off x="4371" y="1978"/>
              <a:ext cx="692" cy="442"/>
            </a:xfrm>
            <a:custGeom>
              <a:avLst/>
              <a:gdLst>
                <a:gd name="T0" fmla="*/ 0 w 1383"/>
                <a:gd name="T1" fmla="*/ 737 h 885"/>
                <a:gd name="T2" fmla="*/ 2 w 1383"/>
                <a:gd name="T3" fmla="*/ 718 h 885"/>
                <a:gd name="T4" fmla="*/ 20 w 1383"/>
                <a:gd name="T5" fmla="*/ 673 h 885"/>
                <a:gd name="T6" fmla="*/ 47 w 1383"/>
                <a:gd name="T7" fmla="*/ 609 h 885"/>
                <a:gd name="T8" fmla="*/ 83 w 1383"/>
                <a:gd name="T9" fmla="*/ 536 h 885"/>
                <a:gd name="T10" fmla="*/ 125 w 1383"/>
                <a:gd name="T11" fmla="*/ 459 h 885"/>
                <a:gd name="T12" fmla="*/ 172 w 1383"/>
                <a:gd name="T13" fmla="*/ 391 h 885"/>
                <a:gd name="T14" fmla="*/ 222 w 1383"/>
                <a:gd name="T15" fmla="*/ 335 h 885"/>
                <a:gd name="T16" fmla="*/ 275 w 1383"/>
                <a:gd name="T17" fmla="*/ 305 h 885"/>
                <a:gd name="T18" fmla="*/ 334 w 1383"/>
                <a:gd name="T19" fmla="*/ 297 h 885"/>
                <a:gd name="T20" fmla="*/ 407 w 1383"/>
                <a:gd name="T21" fmla="*/ 311 h 885"/>
                <a:gd name="T22" fmla="*/ 494 w 1383"/>
                <a:gd name="T23" fmla="*/ 338 h 885"/>
                <a:gd name="T24" fmla="*/ 594 w 1383"/>
                <a:gd name="T25" fmla="*/ 375 h 885"/>
                <a:gd name="T26" fmla="*/ 704 w 1383"/>
                <a:gd name="T27" fmla="*/ 410 h 885"/>
                <a:gd name="T28" fmla="*/ 826 w 1383"/>
                <a:gd name="T29" fmla="*/ 441 h 885"/>
                <a:gd name="T30" fmla="*/ 957 w 1383"/>
                <a:gd name="T31" fmla="*/ 460 h 885"/>
                <a:gd name="T32" fmla="*/ 1097 w 1383"/>
                <a:gd name="T33" fmla="*/ 461 h 885"/>
                <a:gd name="T34" fmla="*/ 1166 w 1383"/>
                <a:gd name="T35" fmla="*/ 449 h 885"/>
                <a:gd name="T36" fmla="*/ 1220 w 1383"/>
                <a:gd name="T37" fmla="*/ 428 h 885"/>
                <a:gd name="T38" fmla="*/ 1258 w 1383"/>
                <a:gd name="T39" fmla="*/ 398 h 885"/>
                <a:gd name="T40" fmla="*/ 1283 w 1383"/>
                <a:gd name="T41" fmla="*/ 364 h 885"/>
                <a:gd name="T42" fmla="*/ 1292 w 1383"/>
                <a:gd name="T43" fmla="*/ 324 h 885"/>
                <a:gd name="T44" fmla="*/ 1289 w 1383"/>
                <a:gd name="T45" fmla="*/ 284 h 885"/>
                <a:gd name="T46" fmla="*/ 1273 w 1383"/>
                <a:gd name="T47" fmla="*/ 242 h 885"/>
                <a:gd name="T48" fmla="*/ 1245 w 1383"/>
                <a:gd name="T49" fmla="*/ 202 h 885"/>
                <a:gd name="T50" fmla="*/ 1208 w 1383"/>
                <a:gd name="T51" fmla="*/ 166 h 885"/>
                <a:gd name="T52" fmla="*/ 1171 w 1383"/>
                <a:gd name="T53" fmla="*/ 136 h 885"/>
                <a:gd name="T54" fmla="*/ 1135 w 1383"/>
                <a:gd name="T55" fmla="*/ 111 h 885"/>
                <a:gd name="T56" fmla="*/ 1102 w 1383"/>
                <a:gd name="T57" fmla="*/ 95 h 885"/>
                <a:gd name="T58" fmla="*/ 1071 w 1383"/>
                <a:gd name="T59" fmla="*/ 80 h 885"/>
                <a:gd name="T60" fmla="*/ 1048 w 1383"/>
                <a:gd name="T61" fmla="*/ 72 h 885"/>
                <a:gd name="T62" fmla="*/ 1030 w 1383"/>
                <a:gd name="T63" fmla="*/ 67 h 885"/>
                <a:gd name="T64" fmla="*/ 1023 w 1383"/>
                <a:gd name="T65" fmla="*/ 65 h 885"/>
                <a:gd name="T66" fmla="*/ 1031 w 1383"/>
                <a:gd name="T67" fmla="*/ 0 h 885"/>
                <a:gd name="T68" fmla="*/ 1078 w 1383"/>
                <a:gd name="T69" fmla="*/ 20 h 885"/>
                <a:gd name="T70" fmla="*/ 1136 w 1383"/>
                <a:gd name="T71" fmla="*/ 49 h 885"/>
                <a:gd name="T72" fmla="*/ 1198 w 1383"/>
                <a:gd name="T73" fmla="*/ 84 h 885"/>
                <a:gd name="T74" fmla="*/ 1261 w 1383"/>
                <a:gd name="T75" fmla="*/ 125 h 885"/>
                <a:gd name="T76" fmla="*/ 1315 w 1383"/>
                <a:gd name="T77" fmla="*/ 170 h 885"/>
                <a:gd name="T78" fmla="*/ 1357 w 1383"/>
                <a:gd name="T79" fmla="*/ 221 h 885"/>
                <a:gd name="T80" fmla="*/ 1382 w 1383"/>
                <a:gd name="T81" fmla="*/ 274 h 885"/>
                <a:gd name="T82" fmla="*/ 1383 w 1383"/>
                <a:gd name="T83" fmla="*/ 333 h 885"/>
                <a:gd name="T84" fmla="*/ 1356 w 1383"/>
                <a:gd name="T85" fmla="*/ 402 h 885"/>
                <a:gd name="T86" fmla="*/ 1310 w 1383"/>
                <a:gd name="T87" fmla="*/ 480 h 885"/>
                <a:gd name="T88" fmla="*/ 1250 w 1383"/>
                <a:gd name="T89" fmla="*/ 561 h 885"/>
                <a:gd name="T90" fmla="*/ 1186 w 1383"/>
                <a:gd name="T91" fmla="*/ 639 h 885"/>
                <a:gd name="T92" fmla="*/ 1122 w 1383"/>
                <a:gd name="T93" fmla="*/ 708 h 885"/>
                <a:gd name="T94" fmla="*/ 1068 w 1383"/>
                <a:gd name="T95" fmla="*/ 765 h 885"/>
                <a:gd name="T96" fmla="*/ 1030 w 1383"/>
                <a:gd name="T97" fmla="*/ 803 h 885"/>
                <a:gd name="T98" fmla="*/ 1017 w 1383"/>
                <a:gd name="T99" fmla="*/ 821 h 885"/>
                <a:gd name="T100" fmla="*/ 974 w 1383"/>
                <a:gd name="T101" fmla="*/ 839 h 885"/>
                <a:gd name="T102" fmla="*/ 905 w 1383"/>
                <a:gd name="T103" fmla="*/ 859 h 885"/>
                <a:gd name="T104" fmla="*/ 809 w 1383"/>
                <a:gd name="T105" fmla="*/ 875 h 885"/>
                <a:gd name="T106" fmla="*/ 689 w 1383"/>
                <a:gd name="T107" fmla="*/ 885 h 885"/>
                <a:gd name="T108" fmla="*/ 545 w 1383"/>
                <a:gd name="T109" fmla="*/ 879 h 885"/>
                <a:gd name="T110" fmla="*/ 381 w 1383"/>
                <a:gd name="T111" fmla="*/ 856 h 885"/>
                <a:gd name="T112" fmla="*/ 198 w 1383"/>
                <a:gd name="T113" fmla="*/ 810 h 885"/>
                <a:gd name="T114" fmla="*/ 0 w 1383"/>
                <a:gd name="T115" fmla="*/ 737 h 8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83" h="885">
                  <a:moveTo>
                    <a:pt x="0" y="737"/>
                  </a:moveTo>
                  <a:lnTo>
                    <a:pt x="2" y="718"/>
                  </a:lnTo>
                  <a:lnTo>
                    <a:pt x="20" y="673"/>
                  </a:lnTo>
                  <a:lnTo>
                    <a:pt x="47" y="609"/>
                  </a:lnTo>
                  <a:lnTo>
                    <a:pt x="83" y="536"/>
                  </a:lnTo>
                  <a:lnTo>
                    <a:pt x="125" y="459"/>
                  </a:lnTo>
                  <a:lnTo>
                    <a:pt x="172" y="391"/>
                  </a:lnTo>
                  <a:lnTo>
                    <a:pt x="222" y="335"/>
                  </a:lnTo>
                  <a:lnTo>
                    <a:pt x="275" y="305"/>
                  </a:lnTo>
                  <a:lnTo>
                    <a:pt x="334" y="297"/>
                  </a:lnTo>
                  <a:lnTo>
                    <a:pt x="407" y="311"/>
                  </a:lnTo>
                  <a:lnTo>
                    <a:pt x="494" y="338"/>
                  </a:lnTo>
                  <a:lnTo>
                    <a:pt x="594" y="375"/>
                  </a:lnTo>
                  <a:lnTo>
                    <a:pt x="704" y="410"/>
                  </a:lnTo>
                  <a:lnTo>
                    <a:pt x="826" y="441"/>
                  </a:lnTo>
                  <a:lnTo>
                    <a:pt x="957" y="460"/>
                  </a:lnTo>
                  <a:lnTo>
                    <a:pt x="1097" y="461"/>
                  </a:lnTo>
                  <a:lnTo>
                    <a:pt x="1166" y="449"/>
                  </a:lnTo>
                  <a:lnTo>
                    <a:pt x="1220" y="428"/>
                  </a:lnTo>
                  <a:lnTo>
                    <a:pt x="1258" y="398"/>
                  </a:lnTo>
                  <a:lnTo>
                    <a:pt x="1283" y="364"/>
                  </a:lnTo>
                  <a:lnTo>
                    <a:pt x="1292" y="324"/>
                  </a:lnTo>
                  <a:lnTo>
                    <a:pt x="1289" y="284"/>
                  </a:lnTo>
                  <a:lnTo>
                    <a:pt x="1273" y="242"/>
                  </a:lnTo>
                  <a:lnTo>
                    <a:pt x="1245" y="202"/>
                  </a:lnTo>
                  <a:lnTo>
                    <a:pt x="1208" y="166"/>
                  </a:lnTo>
                  <a:lnTo>
                    <a:pt x="1171" y="136"/>
                  </a:lnTo>
                  <a:lnTo>
                    <a:pt x="1135" y="111"/>
                  </a:lnTo>
                  <a:lnTo>
                    <a:pt x="1102" y="95"/>
                  </a:lnTo>
                  <a:lnTo>
                    <a:pt x="1071" y="80"/>
                  </a:lnTo>
                  <a:lnTo>
                    <a:pt x="1048" y="72"/>
                  </a:lnTo>
                  <a:lnTo>
                    <a:pt x="1030" y="67"/>
                  </a:lnTo>
                  <a:lnTo>
                    <a:pt x="1023" y="65"/>
                  </a:lnTo>
                  <a:lnTo>
                    <a:pt x="1031" y="0"/>
                  </a:lnTo>
                  <a:lnTo>
                    <a:pt x="1078" y="20"/>
                  </a:lnTo>
                  <a:lnTo>
                    <a:pt x="1136" y="49"/>
                  </a:lnTo>
                  <a:lnTo>
                    <a:pt x="1198" y="84"/>
                  </a:lnTo>
                  <a:lnTo>
                    <a:pt x="1261" y="125"/>
                  </a:lnTo>
                  <a:lnTo>
                    <a:pt x="1315" y="170"/>
                  </a:lnTo>
                  <a:lnTo>
                    <a:pt x="1357" y="221"/>
                  </a:lnTo>
                  <a:lnTo>
                    <a:pt x="1382" y="274"/>
                  </a:lnTo>
                  <a:lnTo>
                    <a:pt x="1383" y="333"/>
                  </a:lnTo>
                  <a:lnTo>
                    <a:pt x="1356" y="402"/>
                  </a:lnTo>
                  <a:lnTo>
                    <a:pt x="1310" y="480"/>
                  </a:lnTo>
                  <a:lnTo>
                    <a:pt x="1250" y="561"/>
                  </a:lnTo>
                  <a:lnTo>
                    <a:pt x="1186" y="639"/>
                  </a:lnTo>
                  <a:lnTo>
                    <a:pt x="1122" y="708"/>
                  </a:lnTo>
                  <a:lnTo>
                    <a:pt x="1068" y="765"/>
                  </a:lnTo>
                  <a:lnTo>
                    <a:pt x="1030" y="803"/>
                  </a:lnTo>
                  <a:lnTo>
                    <a:pt x="1017" y="821"/>
                  </a:lnTo>
                  <a:lnTo>
                    <a:pt x="974" y="839"/>
                  </a:lnTo>
                  <a:lnTo>
                    <a:pt x="905" y="859"/>
                  </a:lnTo>
                  <a:lnTo>
                    <a:pt x="809" y="875"/>
                  </a:lnTo>
                  <a:lnTo>
                    <a:pt x="689" y="885"/>
                  </a:lnTo>
                  <a:lnTo>
                    <a:pt x="545" y="879"/>
                  </a:lnTo>
                  <a:lnTo>
                    <a:pt x="381" y="856"/>
                  </a:lnTo>
                  <a:lnTo>
                    <a:pt x="198" y="810"/>
                  </a:lnTo>
                  <a:lnTo>
                    <a:pt x="0" y="737"/>
                  </a:lnTo>
                  <a:close/>
                </a:path>
              </a:pathLst>
            </a:custGeom>
            <a:solidFill>
              <a:srgbClr val="9191F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0" name="Freeform 12"/>
            <p:cNvSpPr>
              <a:spLocks/>
            </p:cNvSpPr>
            <p:nvPr/>
          </p:nvSpPr>
          <p:spPr bwMode="auto">
            <a:xfrm>
              <a:off x="4486" y="1897"/>
              <a:ext cx="268" cy="159"/>
            </a:xfrm>
            <a:custGeom>
              <a:avLst/>
              <a:gdLst>
                <a:gd name="T0" fmla="*/ 0 w 535"/>
                <a:gd name="T1" fmla="*/ 297 h 316"/>
                <a:gd name="T2" fmla="*/ 3 w 535"/>
                <a:gd name="T3" fmla="*/ 281 h 316"/>
                <a:gd name="T4" fmla="*/ 15 w 535"/>
                <a:gd name="T5" fmla="*/ 248 h 316"/>
                <a:gd name="T6" fmla="*/ 34 w 535"/>
                <a:gd name="T7" fmla="*/ 204 h 316"/>
                <a:gd name="T8" fmla="*/ 60 w 535"/>
                <a:gd name="T9" fmla="*/ 153 h 316"/>
                <a:gd name="T10" fmla="*/ 88 w 535"/>
                <a:gd name="T11" fmla="*/ 100 h 316"/>
                <a:gd name="T12" fmla="*/ 124 w 535"/>
                <a:gd name="T13" fmla="*/ 56 h 316"/>
                <a:gd name="T14" fmla="*/ 160 w 535"/>
                <a:gd name="T15" fmla="*/ 20 h 316"/>
                <a:gd name="T16" fmla="*/ 202 w 535"/>
                <a:gd name="T17" fmla="*/ 4 h 316"/>
                <a:gd name="T18" fmla="*/ 249 w 535"/>
                <a:gd name="T19" fmla="*/ 0 h 316"/>
                <a:gd name="T20" fmla="*/ 303 w 535"/>
                <a:gd name="T21" fmla="*/ 4 h 316"/>
                <a:gd name="T22" fmla="*/ 360 w 535"/>
                <a:gd name="T23" fmla="*/ 12 h 316"/>
                <a:gd name="T24" fmla="*/ 417 w 535"/>
                <a:gd name="T25" fmla="*/ 26 h 316"/>
                <a:gd name="T26" fmla="*/ 466 w 535"/>
                <a:gd name="T27" fmla="*/ 39 h 316"/>
                <a:gd name="T28" fmla="*/ 507 w 535"/>
                <a:gd name="T29" fmla="*/ 53 h 316"/>
                <a:gd name="T30" fmla="*/ 530 w 535"/>
                <a:gd name="T31" fmla="*/ 65 h 316"/>
                <a:gd name="T32" fmla="*/ 535 w 535"/>
                <a:gd name="T33" fmla="*/ 76 h 316"/>
                <a:gd name="T34" fmla="*/ 523 w 535"/>
                <a:gd name="T35" fmla="*/ 90 h 316"/>
                <a:gd name="T36" fmla="*/ 517 w 535"/>
                <a:gd name="T37" fmla="*/ 103 h 316"/>
                <a:gd name="T38" fmla="*/ 516 w 535"/>
                <a:gd name="T39" fmla="*/ 114 h 316"/>
                <a:gd name="T40" fmla="*/ 516 w 535"/>
                <a:gd name="T41" fmla="*/ 122 h 316"/>
                <a:gd name="T42" fmla="*/ 488 w 535"/>
                <a:gd name="T43" fmla="*/ 107 h 316"/>
                <a:gd name="T44" fmla="*/ 454 w 535"/>
                <a:gd name="T45" fmla="*/ 94 h 316"/>
                <a:gd name="T46" fmla="*/ 413 w 535"/>
                <a:gd name="T47" fmla="*/ 77 h 316"/>
                <a:gd name="T48" fmla="*/ 372 w 535"/>
                <a:gd name="T49" fmla="*/ 66 h 316"/>
                <a:gd name="T50" fmla="*/ 327 w 535"/>
                <a:gd name="T51" fmla="*/ 56 h 316"/>
                <a:gd name="T52" fmla="*/ 285 w 535"/>
                <a:gd name="T53" fmla="*/ 52 h 316"/>
                <a:gd name="T54" fmla="*/ 246 w 535"/>
                <a:gd name="T55" fmla="*/ 54 h 316"/>
                <a:gd name="T56" fmla="*/ 215 w 535"/>
                <a:gd name="T57" fmla="*/ 68 h 316"/>
                <a:gd name="T58" fmla="*/ 183 w 535"/>
                <a:gd name="T59" fmla="*/ 91 h 316"/>
                <a:gd name="T60" fmla="*/ 156 w 535"/>
                <a:gd name="T61" fmla="*/ 125 h 316"/>
                <a:gd name="T62" fmla="*/ 131 w 535"/>
                <a:gd name="T63" fmla="*/ 166 h 316"/>
                <a:gd name="T64" fmla="*/ 110 w 535"/>
                <a:gd name="T65" fmla="*/ 209 h 316"/>
                <a:gd name="T66" fmla="*/ 91 w 535"/>
                <a:gd name="T67" fmla="*/ 248 h 316"/>
                <a:gd name="T68" fmla="*/ 76 w 535"/>
                <a:gd name="T69" fmla="*/ 282 h 316"/>
                <a:gd name="T70" fmla="*/ 64 w 535"/>
                <a:gd name="T71" fmla="*/ 307 h 316"/>
                <a:gd name="T72" fmla="*/ 57 w 535"/>
                <a:gd name="T73" fmla="*/ 316 h 316"/>
                <a:gd name="T74" fmla="*/ 48 w 535"/>
                <a:gd name="T75" fmla="*/ 316 h 316"/>
                <a:gd name="T76" fmla="*/ 40 w 535"/>
                <a:gd name="T77" fmla="*/ 316 h 316"/>
                <a:gd name="T78" fmla="*/ 29 w 535"/>
                <a:gd name="T79" fmla="*/ 316 h 316"/>
                <a:gd name="T80" fmla="*/ 21 w 535"/>
                <a:gd name="T81" fmla="*/ 316 h 316"/>
                <a:gd name="T82" fmla="*/ 12 w 535"/>
                <a:gd name="T83" fmla="*/ 313 h 316"/>
                <a:gd name="T84" fmla="*/ 6 w 535"/>
                <a:gd name="T85" fmla="*/ 311 h 316"/>
                <a:gd name="T86" fmla="*/ 0 w 535"/>
                <a:gd name="T87" fmla="*/ 305 h 316"/>
                <a:gd name="T88" fmla="*/ 0 w 535"/>
                <a:gd name="T89" fmla="*/ 297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5" h="316">
                  <a:moveTo>
                    <a:pt x="0" y="297"/>
                  </a:moveTo>
                  <a:lnTo>
                    <a:pt x="3" y="281"/>
                  </a:lnTo>
                  <a:lnTo>
                    <a:pt x="15" y="248"/>
                  </a:lnTo>
                  <a:lnTo>
                    <a:pt x="34" y="204"/>
                  </a:lnTo>
                  <a:lnTo>
                    <a:pt x="60" y="153"/>
                  </a:lnTo>
                  <a:lnTo>
                    <a:pt x="88" y="100"/>
                  </a:lnTo>
                  <a:lnTo>
                    <a:pt x="124" y="56"/>
                  </a:lnTo>
                  <a:lnTo>
                    <a:pt x="160" y="20"/>
                  </a:lnTo>
                  <a:lnTo>
                    <a:pt x="202" y="4"/>
                  </a:lnTo>
                  <a:lnTo>
                    <a:pt x="249" y="0"/>
                  </a:lnTo>
                  <a:lnTo>
                    <a:pt x="303" y="4"/>
                  </a:lnTo>
                  <a:lnTo>
                    <a:pt x="360" y="12"/>
                  </a:lnTo>
                  <a:lnTo>
                    <a:pt x="417" y="26"/>
                  </a:lnTo>
                  <a:lnTo>
                    <a:pt x="466" y="39"/>
                  </a:lnTo>
                  <a:lnTo>
                    <a:pt x="507" y="53"/>
                  </a:lnTo>
                  <a:lnTo>
                    <a:pt x="530" y="65"/>
                  </a:lnTo>
                  <a:lnTo>
                    <a:pt x="535" y="76"/>
                  </a:lnTo>
                  <a:lnTo>
                    <a:pt x="523" y="90"/>
                  </a:lnTo>
                  <a:lnTo>
                    <a:pt x="517" y="103"/>
                  </a:lnTo>
                  <a:lnTo>
                    <a:pt x="516" y="114"/>
                  </a:lnTo>
                  <a:lnTo>
                    <a:pt x="516" y="122"/>
                  </a:lnTo>
                  <a:lnTo>
                    <a:pt x="488" y="107"/>
                  </a:lnTo>
                  <a:lnTo>
                    <a:pt x="454" y="94"/>
                  </a:lnTo>
                  <a:lnTo>
                    <a:pt x="413" y="77"/>
                  </a:lnTo>
                  <a:lnTo>
                    <a:pt x="372" y="66"/>
                  </a:lnTo>
                  <a:lnTo>
                    <a:pt x="327" y="56"/>
                  </a:lnTo>
                  <a:lnTo>
                    <a:pt x="285" y="52"/>
                  </a:lnTo>
                  <a:lnTo>
                    <a:pt x="246" y="54"/>
                  </a:lnTo>
                  <a:lnTo>
                    <a:pt x="215" y="68"/>
                  </a:lnTo>
                  <a:lnTo>
                    <a:pt x="183" y="91"/>
                  </a:lnTo>
                  <a:lnTo>
                    <a:pt x="156" y="125"/>
                  </a:lnTo>
                  <a:lnTo>
                    <a:pt x="131" y="166"/>
                  </a:lnTo>
                  <a:lnTo>
                    <a:pt x="110" y="209"/>
                  </a:lnTo>
                  <a:lnTo>
                    <a:pt x="91" y="248"/>
                  </a:lnTo>
                  <a:lnTo>
                    <a:pt x="76" y="282"/>
                  </a:lnTo>
                  <a:lnTo>
                    <a:pt x="64" y="307"/>
                  </a:lnTo>
                  <a:lnTo>
                    <a:pt x="57" y="316"/>
                  </a:lnTo>
                  <a:lnTo>
                    <a:pt x="48" y="316"/>
                  </a:lnTo>
                  <a:lnTo>
                    <a:pt x="40" y="316"/>
                  </a:lnTo>
                  <a:lnTo>
                    <a:pt x="29" y="316"/>
                  </a:lnTo>
                  <a:lnTo>
                    <a:pt x="21" y="316"/>
                  </a:lnTo>
                  <a:lnTo>
                    <a:pt x="12" y="313"/>
                  </a:lnTo>
                  <a:lnTo>
                    <a:pt x="6" y="311"/>
                  </a:lnTo>
                  <a:lnTo>
                    <a:pt x="0" y="305"/>
                  </a:lnTo>
                  <a:lnTo>
                    <a:pt x="0" y="297"/>
                  </a:lnTo>
                  <a:close/>
                </a:path>
              </a:pathLst>
            </a:custGeom>
            <a:solidFill>
              <a:srgbClr val="B3B3FF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1" name="Freeform 13"/>
            <p:cNvSpPr>
              <a:spLocks/>
            </p:cNvSpPr>
            <p:nvPr/>
          </p:nvSpPr>
          <p:spPr bwMode="auto">
            <a:xfrm>
              <a:off x="4092" y="2003"/>
              <a:ext cx="339" cy="320"/>
            </a:xfrm>
            <a:custGeom>
              <a:avLst/>
              <a:gdLst>
                <a:gd name="T0" fmla="*/ 679 w 679"/>
                <a:gd name="T1" fmla="*/ 104 h 639"/>
                <a:gd name="T2" fmla="*/ 584 w 679"/>
                <a:gd name="T3" fmla="*/ 78 h 639"/>
                <a:gd name="T4" fmla="*/ 485 w 679"/>
                <a:gd name="T5" fmla="*/ 51 h 639"/>
                <a:gd name="T6" fmla="*/ 385 w 679"/>
                <a:gd name="T7" fmla="*/ 25 h 639"/>
                <a:gd name="T8" fmla="*/ 290 w 679"/>
                <a:gd name="T9" fmla="*/ 8 h 639"/>
                <a:gd name="T10" fmla="*/ 200 w 679"/>
                <a:gd name="T11" fmla="*/ 0 h 639"/>
                <a:gd name="T12" fmla="*/ 124 w 679"/>
                <a:gd name="T13" fmla="*/ 9 h 639"/>
                <a:gd name="T14" fmla="*/ 63 w 679"/>
                <a:gd name="T15" fmla="*/ 38 h 639"/>
                <a:gd name="T16" fmla="*/ 22 w 679"/>
                <a:gd name="T17" fmla="*/ 93 h 639"/>
                <a:gd name="T18" fmla="*/ 3 w 679"/>
                <a:gd name="T19" fmla="*/ 156 h 639"/>
                <a:gd name="T20" fmla="*/ 0 w 679"/>
                <a:gd name="T21" fmla="*/ 214 h 639"/>
                <a:gd name="T22" fmla="*/ 11 w 679"/>
                <a:gd name="T23" fmla="*/ 268 h 639"/>
                <a:gd name="T24" fmla="*/ 34 w 679"/>
                <a:gd name="T25" fmla="*/ 319 h 639"/>
                <a:gd name="T26" fmla="*/ 63 w 679"/>
                <a:gd name="T27" fmla="*/ 362 h 639"/>
                <a:gd name="T28" fmla="*/ 98 w 679"/>
                <a:gd name="T29" fmla="*/ 403 h 639"/>
                <a:gd name="T30" fmla="*/ 135 w 679"/>
                <a:gd name="T31" fmla="*/ 435 h 639"/>
                <a:gd name="T32" fmla="*/ 172 w 679"/>
                <a:gd name="T33" fmla="*/ 464 h 639"/>
                <a:gd name="T34" fmla="*/ 205 w 679"/>
                <a:gd name="T35" fmla="*/ 485 h 639"/>
                <a:gd name="T36" fmla="*/ 252 w 679"/>
                <a:gd name="T37" fmla="*/ 514 h 639"/>
                <a:gd name="T38" fmla="*/ 302 w 679"/>
                <a:gd name="T39" fmla="*/ 544 h 639"/>
                <a:gd name="T40" fmla="*/ 356 w 679"/>
                <a:gd name="T41" fmla="*/ 575 h 639"/>
                <a:gd name="T42" fmla="*/ 404 w 679"/>
                <a:gd name="T43" fmla="*/ 601 h 639"/>
                <a:gd name="T44" fmla="*/ 444 w 679"/>
                <a:gd name="T45" fmla="*/ 623 h 639"/>
                <a:gd name="T46" fmla="*/ 473 w 679"/>
                <a:gd name="T47" fmla="*/ 636 h 639"/>
                <a:gd name="T48" fmla="*/ 484 w 679"/>
                <a:gd name="T49" fmla="*/ 639 h 639"/>
                <a:gd name="T50" fmla="*/ 508 w 679"/>
                <a:gd name="T51" fmla="*/ 548 h 639"/>
                <a:gd name="T52" fmla="*/ 541 w 679"/>
                <a:gd name="T53" fmla="*/ 458 h 639"/>
                <a:gd name="T54" fmla="*/ 575 w 679"/>
                <a:gd name="T55" fmla="*/ 367 h 639"/>
                <a:gd name="T56" fmla="*/ 610 w 679"/>
                <a:gd name="T57" fmla="*/ 286 h 639"/>
                <a:gd name="T58" fmla="*/ 640 w 679"/>
                <a:gd name="T59" fmla="*/ 213 h 639"/>
                <a:gd name="T60" fmla="*/ 664 w 679"/>
                <a:gd name="T61" fmla="*/ 156 h 639"/>
                <a:gd name="T62" fmla="*/ 678 w 679"/>
                <a:gd name="T63" fmla="*/ 118 h 639"/>
                <a:gd name="T64" fmla="*/ 679 w 679"/>
                <a:gd name="T65" fmla="*/ 104 h 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9" h="639">
                  <a:moveTo>
                    <a:pt x="679" y="104"/>
                  </a:moveTo>
                  <a:lnTo>
                    <a:pt x="584" y="78"/>
                  </a:lnTo>
                  <a:lnTo>
                    <a:pt x="485" y="51"/>
                  </a:lnTo>
                  <a:lnTo>
                    <a:pt x="385" y="25"/>
                  </a:lnTo>
                  <a:lnTo>
                    <a:pt x="290" y="8"/>
                  </a:lnTo>
                  <a:lnTo>
                    <a:pt x="200" y="0"/>
                  </a:lnTo>
                  <a:lnTo>
                    <a:pt x="124" y="9"/>
                  </a:lnTo>
                  <a:lnTo>
                    <a:pt x="63" y="38"/>
                  </a:lnTo>
                  <a:lnTo>
                    <a:pt x="22" y="93"/>
                  </a:lnTo>
                  <a:lnTo>
                    <a:pt x="3" y="156"/>
                  </a:lnTo>
                  <a:lnTo>
                    <a:pt x="0" y="214"/>
                  </a:lnTo>
                  <a:lnTo>
                    <a:pt x="11" y="268"/>
                  </a:lnTo>
                  <a:lnTo>
                    <a:pt x="34" y="319"/>
                  </a:lnTo>
                  <a:lnTo>
                    <a:pt x="63" y="362"/>
                  </a:lnTo>
                  <a:lnTo>
                    <a:pt x="98" y="403"/>
                  </a:lnTo>
                  <a:lnTo>
                    <a:pt x="135" y="435"/>
                  </a:lnTo>
                  <a:lnTo>
                    <a:pt x="172" y="464"/>
                  </a:lnTo>
                  <a:lnTo>
                    <a:pt x="205" y="485"/>
                  </a:lnTo>
                  <a:lnTo>
                    <a:pt x="252" y="514"/>
                  </a:lnTo>
                  <a:lnTo>
                    <a:pt x="302" y="544"/>
                  </a:lnTo>
                  <a:lnTo>
                    <a:pt x="356" y="575"/>
                  </a:lnTo>
                  <a:lnTo>
                    <a:pt x="404" y="601"/>
                  </a:lnTo>
                  <a:lnTo>
                    <a:pt x="444" y="623"/>
                  </a:lnTo>
                  <a:lnTo>
                    <a:pt x="473" y="636"/>
                  </a:lnTo>
                  <a:lnTo>
                    <a:pt x="484" y="639"/>
                  </a:lnTo>
                  <a:lnTo>
                    <a:pt x="508" y="548"/>
                  </a:lnTo>
                  <a:lnTo>
                    <a:pt x="541" y="458"/>
                  </a:lnTo>
                  <a:lnTo>
                    <a:pt x="575" y="367"/>
                  </a:lnTo>
                  <a:lnTo>
                    <a:pt x="610" y="286"/>
                  </a:lnTo>
                  <a:lnTo>
                    <a:pt x="640" y="213"/>
                  </a:lnTo>
                  <a:lnTo>
                    <a:pt x="664" y="156"/>
                  </a:lnTo>
                  <a:lnTo>
                    <a:pt x="678" y="118"/>
                  </a:lnTo>
                  <a:lnTo>
                    <a:pt x="679" y="104"/>
                  </a:lnTo>
                  <a:close/>
                </a:path>
              </a:pathLst>
            </a:custGeom>
            <a:solidFill>
              <a:srgbClr val="00B5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2" name="Freeform 14"/>
            <p:cNvSpPr>
              <a:spLocks/>
            </p:cNvSpPr>
            <p:nvPr/>
          </p:nvSpPr>
          <p:spPr bwMode="auto">
            <a:xfrm>
              <a:off x="4016" y="2088"/>
              <a:ext cx="291" cy="332"/>
            </a:xfrm>
            <a:custGeom>
              <a:avLst/>
              <a:gdLst>
                <a:gd name="T0" fmla="*/ 75 w 583"/>
                <a:gd name="T1" fmla="*/ 0 h 664"/>
                <a:gd name="T2" fmla="*/ 68 w 583"/>
                <a:gd name="T3" fmla="*/ 7 h 664"/>
                <a:gd name="T4" fmla="*/ 63 w 583"/>
                <a:gd name="T5" fmla="*/ 29 h 664"/>
                <a:gd name="T6" fmla="*/ 62 w 583"/>
                <a:gd name="T7" fmla="*/ 61 h 664"/>
                <a:gd name="T8" fmla="*/ 68 w 583"/>
                <a:gd name="T9" fmla="*/ 105 h 664"/>
                <a:gd name="T10" fmla="*/ 83 w 583"/>
                <a:gd name="T11" fmla="*/ 152 h 664"/>
                <a:gd name="T12" fmla="*/ 114 w 583"/>
                <a:gd name="T13" fmla="*/ 205 h 664"/>
                <a:gd name="T14" fmla="*/ 162 w 583"/>
                <a:gd name="T15" fmla="*/ 259 h 664"/>
                <a:gd name="T16" fmla="*/ 231 w 583"/>
                <a:gd name="T17" fmla="*/ 314 h 664"/>
                <a:gd name="T18" fmla="*/ 307 w 583"/>
                <a:gd name="T19" fmla="*/ 361 h 664"/>
                <a:gd name="T20" fmla="*/ 375 w 583"/>
                <a:gd name="T21" fmla="*/ 405 h 664"/>
                <a:gd name="T22" fmla="*/ 435 w 583"/>
                <a:gd name="T23" fmla="*/ 441 h 664"/>
                <a:gd name="T24" fmla="*/ 486 w 583"/>
                <a:gd name="T25" fmla="*/ 474 h 664"/>
                <a:gd name="T26" fmla="*/ 526 w 583"/>
                <a:gd name="T27" fmla="*/ 498 h 664"/>
                <a:gd name="T28" fmla="*/ 557 w 583"/>
                <a:gd name="T29" fmla="*/ 516 h 664"/>
                <a:gd name="T30" fmla="*/ 576 w 583"/>
                <a:gd name="T31" fmla="*/ 524 h 664"/>
                <a:gd name="T32" fmla="*/ 583 w 583"/>
                <a:gd name="T33" fmla="*/ 527 h 664"/>
                <a:gd name="T34" fmla="*/ 526 w 583"/>
                <a:gd name="T35" fmla="*/ 664 h 664"/>
                <a:gd name="T36" fmla="*/ 484 w 583"/>
                <a:gd name="T37" fmla="*/ 646 h 664"/>
                <a:gd name="T38" fmla="*/ 433 w 583"/>
                <a:gd name="T39" fmla="*/ 623 h 664"/>
                <a:gd name="T40" fmla="*/ 376 w 583"/>
                <a:gd name="T41" fmla="*/ 596 h 664"/>
                <a:gd name="T42" fmla="*/ 318 w 583"/>
                <a:gd name="T43" fmla="*/ 565 h 664"/>
                <a:gd name="T44" fmla="*/ 257 w 583"/>
                <a:gd name="T45" fmla="*/ 528 h 664"/>
                <a:gd name="T46" fmla="*/ 200 w 583"/>
                <a:gd name="T47" fmla="*/ 487 h 664"/>
                <a:gd name="T48" fmla="*/ 146 w 583"/>
                <a:gd name="T49" fmla="*/ 443 h 664"/>
                <a:gd name="T50" fmla="*/ 101 w 583"/>
                <a:gd name="T51" fmla="*/ 398 h 664"/>
                <a:gd name="T52" fmla="*/ 63 w 583"/>
                <a:gd name="T53" fmla="*/ 352 h 664"/>
                <a:gd name="T54" fmla="*/ 38 w 583"/>
                <a:gd name="T55" fmla="*/ 312 h 664"/>
                <a:gd name="T56" fmla="*/ 19 w 583"/>
                <a:gd name="T57" fmla="*/ 278 h 664"/>
                <a:gd name="T58" fmla="*/ 10 w 583"/>
                <a:gd name="T59" fmla="*/ 251 h 664"/>
                <a:gd name="T60" fmla="*/ 3 w 583"/>
                <a:gd name="T61" fmla="*/ 230 h 664"/>
                <a:gd name="T62" fmla="*/ 2 w 583"/>
                <a:gd name="T63" fmla="*/ 217 h 664"/>
                <a:gd name="T64" fmla="*/ 0 w 583"/>
                <a:gd name="T65" fmla="*/ 209 h 664"/>
                <a:gd name="T66" fmla="*/ 2 w 583"/>
                <a:gd name="T67" fmla="*/ 211 h 664"/>
                <a:gd name="T68" fmla="*/ 75 w 583"/>
                <a:gd name="T69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664">
                  <a:moveTo>
                    <a:pt x="75" y="0"/>
                  </a:moveTo>
                  <a:lnTo>
                    <a:pt x="68" y="7"/>
                  </a:lnTo>
                  <a:lnTo>
                    <a:pt x="63" y="29"/>
                  </a:lnTo>
                  <a:lnTo>
                    <a:pt x="62" y="61"/>
                  </a:lnTo>
                  <a:lnTo>
                    <a:pt x="68" y="105"/>
                  </a:lnTo>
                  <a:lnTo>
                    <a:pt x="83" y="152"/>
                  </a:lnTo>
                  <a:lnTo>
                    <a:pt x="114" y="205"/>
                  </a:lnTo>
                  <a:lnTo>
                    <a:pt x="162" y="259"/>
                  </a:lnTo>
                  <a:lnTo>
                    <a:pt x="231" y="314"/>
                  </a:lnTo>
                  <a:lnTo>
                    <a:pt x="307" y="361"/>
                  </a:lnTo>
                  <a:lnTo>
                    <a:pt x="375" y="405"/>
                  </a:lnTo>
                  <a:lnTo>
                    <a:pt x="435" y="441"/>
                  </a:lnTo>
                  <a:lnTo>
                    <a:pt x="486" y="474"/>
                  </a:lnTo>
                  <a:lnTo>
                    <a:pt x="526" y="498"/>
                  </a:lnTo>
                  <a:lnTo>
                    <a:pt x="557" y="516"/>
                  </a:lnTo>
                  <a:lnTo>
                    <a:pt x="576" y="524"/>
                  </a:lnTo>
                  <a:lnTo>
                    <a:pt x="583" y="527"/>
                  </a:lnTo>
                  <a:lnTo>
                    <a:pt x="526" y="664"/>
                  </a:lnTo>
                  <a:lnTo>
                    <a:pt x="484" y="646"/>
                  </a:lnTo>
                  <a:lnTo>
                    <a:pt x="433" y="623"/>
                  </a:lnTo>
                  <a:lnTo>
                    <a:pt x="376" y="596"/>
                  </a:lnTo>
                  <a:lnTo>
                    <a:pt x="318" y="565"/>
                  </a:lnTo>
                  <a:lnTo>
                    <a:pt x="257" y="528"/>
                  </a:lnTo>
                  <a:lnTo>
                    <a:pt x="200" y="487"/>
                  </a:lnTo>
                  <a:lnTo>
                    <a:pt x="146" y="443"/>
                  </a:lnTo>
                  <a:lnTo>
                    <a:pt x="101" y="398"/>
                  </a:lnTo>
                  <a:lnTo>
                    <a:pt x="63" y="352"/>
                  </a:lnTo>
                  <a:lnTo>
                    <a:pt x="38" y="312"/>
                  </a:lnTo>
                  <a:lnTo>
                    <a:pt x="19" y="278"/>
                  </a:lnTo>
                  <a:lnTo>
                    <a:pt x="10" y="251"/>
                  </a:lnTo>
                  <a:lnTo>
                    <a:pt x="3" y="230"/>
                  </a:lnTo>
                  <a:lnTo>
                    <a:pt x="2" y="217"/>
                  </a:lnTo>
                  <a:lnTo>
                    <a:pt x="0" y="209"/>
                  </a:lnTo>
                  <a:lnTo>
                    <a:pt x="2" y="211"/>
                  </a:lnTo>
                  <a:lnTo>
                    <a:pt x="75" y="0"/>
                  </a:lnTo>
                  <a:close/>
                </a:path>
              </a:pathLst>
            </a:custGeom>
            <a:solidFill>
              <a:srgbClr val="0082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3" name="Freeform 15"/>
            <p:cNvSpPr>
              <a:spLocks/>
            </p:cNvSpPr>
            <p:nvPr/>
          </p:nvSpPr>
          <p:spPr bwMode="auto">
            <a:xfrm>
              <a:off x="4324" y="2374"/>
              <a:ext cx="550" cy="144"/>
            </a:xfrm>
            <a:custGeom>
              <a:avLst/>
              <a:gdLst>
                <a:gd name="T0" fmla="*/ 84 w 1099"/>
                <a:gd name="T1" fmla="*/ 0 h 286"/>
                <a:gd name="T2" fmla="*/ 96 w 1099"/>
                <a:gd name="T3" fmla="*/ 1 h 286"/>
                <a:gd name="T4" fmla="*/ 133 w 1099"/>
                <a:gd name="T5" fmla="*/ 19 h 286"/>
                <a:gd name="T6" fmla="*/ 191 w 1099"/>
                <a:gd name="T7" fmla="*/ 45 h 286"/>
                <a:gd name="T8" fmla="*/ 270 w 1099"/>
                <a:gd name="T9" fmla="*/ 79 h 286"/>
                <a:gd name="T10" fmla="*/ 362 w 1099"/>
                <a:gd name="T11" fmla="*/ 111 h 286"/>
                <a:gd name="T12" fmla="*/ 469 w 1099"/>
                <a:gd name="T13" fmla="*/ 140 h 286"/>
                <a:gd name="T14" fmla="*/ 586 w 1099"/>
                <a:gd name="T15" fmla="*/ 159 h 286"/>
                <a:gd name="T16" fmla="*/ 714 w 1099"/>
                <a:gd name="T17" fmla="*/ 164 h 286"/>
                <a:gd name="T18" fmla="*/ 828 w 1099"/>
                <a:gd name="T19" fmla="*/ 160 h 286"/>
                <a:gd name="T20" fmla="*/ 919 w 1099"/>
                <a:gd name="T21" fmla="*/ 156 h 286"/>
                <a:gd name="T22" fmla="*/ 987 w 1099"/>
                <a:gd name="T23" fmla="*/ 151 h 286"/>
                <a:gd name="T24" fmla="*/ 1038 w 1099"/>
                <a:gd name="T25" fmla="*/ 146 h 286"/>
                <a:gd name="T26" fmla="*/ 1071 w 1099"/>
                <a:gd name="T27" fmla="*/ 141 h 286"/>
                <a:gd name="T28" fmla="*/ 1091 w 1099"/>
                <a:gd name="T29" fmla="*/ 136 h 286"/>
                <a:gd name="T30" fmla="*/ 1099 w 1099"/>
                <a:gd name="T31" fmla="*/ 132 h 286"/>
                <a:gd name="T32" fmla="*/ 1099 w 1099"/>
                <a:gd name="T33" fmla="*/ 130 h 286"/>
                <a:gd name="T34" fmla="*/ 1078 w 1099"/>
                <a:gd name="T35" fmla="*/ 152 h 286"/>
                <a:gd name="T36" fmla="*/ 1057 w 1099"/>
                <a:gd name="T37" fmla="*/ 176 h 286"/>
                <a:gd name="T38" fmla="*/ 1037 w 1099"/>
                <a:gd name="T39" fmla="*/ 198 h 286"/>
                <a:gd name="T40" fmla="*/ 1019 w 1099"/>
                <a:gd name="T41" fmla="*/ 218 h 286"/>
                <a:gd name="T42" fmla="*/ 1003 w 1099"/>
                <a:gd name="T43" fmla="*/ 233 h 286"/>
                <a:gd name="T44" fmla="*/ 992 w 1099"/>
                <a:gd name="T45" fmla="*/ 246 h 286"/>
                <a:gd name="T46" fmla="*/ 984 w 1099"/>
                <a:gd name="T47" fmla="*/ 250 h 286"/>
                <a:gd name="T48" fmla="*/ 981 w 1099"/>
                <a:gd name="T49" fmla="*/ 248 h 286"/>
                <a:gd name="T50" fmla="*/ 978 w 1099"/>
                <a:gd name="T51" fmla="*/ 243 h 286"/>
                <a:gd name="T52" fmla="*/ 973 w 1099"/>
                <a:gd name="T53" fmla="*/ 246 h 286"/>
                <a:gd name="T54" fmla="*/ 958 w 1099"/>
                <a:gd name="T55" fmla="*/ 251 h 286"/>
                <a:gd name="T56" fmla="*/ 936 w 1099"/>
                <a:gd name="T57" fmla="*/ 259 h 286"/>
                <a:gd name="T58" fmla="*/ 898 w 1099"/>
                <a:gd name="T59" fmla="*/ 267 h 286"/>
                <a:gd name="T60" fmla="*/ 847 w 1099"/>
                <a:gd name="T61" fmla="*/ 277 h 286"/>
                <a:gd name="T62" fmla="*/ 775 w 1099"/>
                <a:gd name="T63" fmla="*/ 284 h 286"/>
                <a:gd name="T64" fmla="*/ 684 w 1099"/>
                <a:gd name="T65" fmla="*/ 286 h 286"/>
                <a:gd name="T66" fmla="*/ 556 w 1099"/>
                <a:gd name="T67" fmla="*/ 279 h 286"/>
                <a:gd name="T68" fmla="*/ 434 w 1099"/>
                <a:gd name="T69" fmla="*/ 263 h 286"/>
                <a:gd name="T70" fmla="*/ 319 w 1099"/>
                <a:gd name="T71" fmla="*/ 240 h 286"/>
                <a:gd name="T72" fmla="*/ 218 w 1099"/>
                <a:gd name="T73" fmla="*/ 214 h 286"/>
                <a:gd name="T74" fmla="*/ 130 w 1099"/>
                <a:gd name="T75" fmla="*/ 186 h 286"/>
                <a:gd name="T76" fmla="*/ 62 w 1099"/>
                <a:gd name="T77" fmla="*/ 163 h 286"/>
                <a:gd name="T78" fmla="*/ 17 w 1099"/>
                <a:gd name="T79" fmla="*/ 145 h 286"/>
                <a:gd name="T80" fmla="*/ 0 w 1099"/>
                <a:gd name="T81" fmla="*/ 137 h 286"/>
                <a:gd name="T82" fmla="*/ 84 w 1099"/>
                <a:gd name="T83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99" h="286">
                  <a:moveTo>
                    <a:pt x="84" y="0"/>
                  </a:moveTo>
                  <a:lnTo>
                    <a:pt x="96" y="1"/>
                  </a:lnTo>
                  <a:lnTo>
                    <a:pt x="133" y="19"/>
                  </a:lnTo>
                  <a:lnTo>
                    <a:pt x="191" y="45"/>
                  </a:lnTo>
                  <a:lnTo>
                    <a:pt x="270" y="79"/>
                  </a:lnTo>
                  <a:lnTo>
                    <a:pt x="362" y="111"/>
                  </a:lnTo>
                  <a:lnTo>
                    <a:pt x="469" y="140"/>
                  </a:lnTo>
                  <a:lnTo>
                    <a:pt x="586" y="159"/>
                  </a:lnTo>
                  <a:lnTo>
                    <a:pt x="714" y="164"/>
                  </a:lnTo>
                  <a:lnTo>
                    <a:pt x="828" y="160"/>
                  </a:lnTo>
                  <a:lnTo>
                    <a:pt x="919" y="156"/>
                  </a:lnTo>
                  <a:lnTo>
                    <a:pt x="987" y="151"/>
                  </a:lnTo>
                  <a:lnTo>
                    <a:pt x="1038" y="146"/>
                  </a:lnTo>
                  <a:lnTo>
                    <a:pt x="1071" y="141"/>
                  </a:lnTo>
                  <a:lnTo>
                    <a:pt x="1091" y="136"/>
                  </a:lnTo>
                  <a:lnTo>
                    <a:pt x="1099" y="132"/>
                  </a:lnTo>
                  <a:lnTo>
                    <a:pt x="1099" y="130"/>
                  </a:lnTo>
                  <a:lnTo>
                    <a:pt x="1078" y="152"/>
                  </a:lnTo>
                  <a:lnTo>
                    <a:pt x="1057" y="176"/>
                  </a:lnTo>
                  <a:lnTo>
                    <a:pt x="1037" y="198"/>
                  </a:lnTo>
                  <a:lnTo>
                    <a:pt x="1019" y="218"/>
                  </a:lnTo>
                  <a:lnTo>
                    <a:pt x="1003" y="233"/>
                  </a:lnTo>
                  <a:lnTo>
                    <a:pt x="992" y="246"/>
                  </a:lnTo>
                  <a:lnTo>
                    <a:pt x="984" y="250"/>
                  </a:lnTo>
                  <a:lnTo>
                    <a:pt x="981" y="248"/>
                  </a:lnTo>
                  <a:lnTo>
                    <a:pt x="978" y="243"/>
                  </a:lnTo>
                  <a:lnTo>
                    <a:pt x="973" y="246"/>
                  </a:lnTo>
                  <a:lnTo>
                    <a:pt x="958" y="251"/>
                  </a:lnTo>
                  <a:lnTo>
                    <a:pt x="936" y="259"/>
                  </a:lnTo>
                  <a:lnTo>
                    <a:pt x="898" y="267"/>
                  </a:lnTo>
                  <a:lnTo>
                    <a:pt x="847" y="277"/>
                  </a:lnTo>
                  <a:lnTo>
                    <a:pt x="775" y="284"/>
                  </a:lnTo>
                  <a:lnTo>
                    <a:pt x="684" y="286"/>
                  </a:lnTo>
                  <a:lnTo>
                    <a:pt x="556" y="279"/>
                  </a:lnTo>
                  <a:lnTo>
                    <a:pt x="434" y="263"/>
                  </a:lnTo>
                  <a:lnTo>
                    <a:pt x="319" y="240"/>
                  </a:lnTo>
                  <a:lnTo>
                    <a:pt x="218" y="214"/>
                  </a:lnTo>
                  <a:lnTo>
                    <a:pt x="130" y="186"/>
                  </a:lnTo>
                  <a:lnTo>
                    <a:pt x="62" y="163"/>
                  </a:lnTo>
                  <a:lnTo>
                    <a:pt x="17" y="145"/>
                  </a:lnTo>
                  <a:lnTo>
                    <a:pt x="0" y="137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82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4" name="Freeform 16"/>
            <p:cNvSpPr>
              <a:spLocks/>
            </p:cNvSpPr>
            <p:nvPr/>
          </p:nvSpPr>
          <p:spPr bwMode="auto">
            <a:xfrm>
              <a:off x="3491" y="2281"/>
              <a:ext cx="1277" cy="1470"/>
            </a:xfrm>
            <a:custGeom>
              <a:avLst/>
              <a:gdLst>
                <a:gd name="T0" fmla="*/ 987 w 2555"/>
                <a:gd name="T1" fmla="*/ 0 h 2940"/>
                <a:gd name="T2" fmla="*/ 990 w 2555"/>
                <a:gd name="T3" fmla="*/ 9 h 2940"/>
                <a:gd name="T4" fmla="*/ 1010 w 2555"/>
                <a:gd name="T5" fmla="*/ 46 h 2940"/>
                <a:gd name="T6" fmla="*/ 1048 w 2555"/>
                <a:gd name="T7" fmla="*/ 101 h 2940"/>
                <a:gd name="T8" fmla="*/ 1108 w 2555"/>
                <a:gd name="T9" fmla="*/ 172 h 2940"/>
                <a:gd name="T10" fmla="*/ 1189 w 2555"/>
                <a:gd name="T11" fmla="*/ 248 h 2940"/>
                <a:gd name="T12" fmla="*/ 1298 w 2555"/>
                <a:gd name="T13" fmla="*/ 327 h 2940"/>
                <a:gd name="T14" fmla="*/ 1435 w 2555"/>
                <a:gd name="T15" fmla="*/ 399 h 2940"/>
                <a:gd name="T16" fmla="*/ 1605 w 2555"/>
                <a:gd name="T17" fmla="*/ 461 h 2940"/>
                <a:gd name="T18" fmla="*/ 1826 w 2555"/>
                <a:gd name="T19" fmla="*/ 521 h 2940"/>
                <a:gd name="T20" fmla="*/ 2019 w 2555"/>
                <a:gd name="T21" fmla="*/ 561 h 2940"/>
                <a:gd name="T22" fmla="*/ 2183 w 2555"/>
                <a:gd name="T23" fmla="*/ 585 h 2940"/>
                <a:gd name="T24" fmla="*/ 2319 w 2555"/>
                <a:gd name="T25" fmla="*/ 597 h 2940"/>
                <a:gd name="T26" fmla="*/ 2423 w 2555"/>
                <a:gd name="T27" fmla="*/ 598 h 2940"/>
                <a:gd name="T28" fmla="*/ 2498 w 2555"/>
                <a:gd name="T29" fmla="*/ 597 h 2940"/>
                <a:gd name="T30" fmla="*/ 2541 w 2555"/>
                <a:gd name="T31" fmla="*/ 593 h 2940"/>
                <a:gd name="T32" fmla="*/ 2555 w 2555"/>
                <a:gd name="T33" fmla="*/ 591 h 2940"/>
                <a:gd name="T34" fmla="*/ 800 w 2555"/>
                <a:gd name="T35" fmla="*/ 2843 h 2940"/>
                <a:gd name="T36" fmla="*/ 787 w 2555"/>
                <a:gd name="T37" fmla="*/ 2856 h 2940"/>
                <a:gd name="T38" fmla="*/ 767 w 2555"/>
                <a:gd name="T39" fmla="*/ 2875 h 2940"/>
                <a:gd name="T40" fmla="*/ 737 w 2555"/>
                <a:gd name="T41" fmla="*/ 2895 h 2940"/>
                <a:gd name="T42" fmla="*/ 698 w 2555"/>
                <a:gd name="T43" fmla="*/ 2916 h 2940"/>
                <a:gd name="T44" fmla="*/ 648 w 2555"/>
                <a:gd name="T45" fmla="*/ 2931 h 2940"/>
                <a:gd name="T46" fmla="*/ 589 w 2555"/>
                <a:gd name="T47" fmla="*/ 2940 h 2940"/>
                <a:gd name="T48" fmla="*/ 519 w 2555"/>
                <a:gd name="T49" fmla="*/ 2939 h 2940"/>
                <a:gd name="T50" fmla="*/ 440 w 2555"/>
                <a:gd name="T51" fmla="*/ 2927 h 2940"/>
                <a:gd name="T52" fmla="*/ 364 w 2555"/>
                <a:gd name="T53" fmla="*/ 2908 h 2940"/>
                <a:gd name="T54" fmla="*/ 308 w 2555"/>
                <a:gd name="T55" fmla="*/ 2893 h 2940"/>
                <a:gd name="T56" fmla="*/ 268 w 2555"/>
                <a:gd name="T57" fmla="*/ 2882 h 2940"/>
                <a:gd name="T58" fmla="*/ 239 w 2555"/>
                <a:gd name="T59" fmla="*/ 2872 h 2940"/>
                <a:gd name="T60" fmla="*/ 213 w 2555"/>
                <a:gd name="T61" fmla="*/ 2859 h 2940"/>
                <a:gd name="T62" fmla="*/ 187 w 2555"/>
                <a:gd name="T63" fmla="*/ 2845 h 2940"/>
                <a:gd name="T64" fmla="*/ 156 w 2555"/>
                <a:gd name="T65" fmla="*/ 2824 h 2940"/>
                <a:gd name="T66" fmla="*/ 115 w 2555"/>
                <a:gd name="T67" fmla="*/ 2798 h 2940"/>
                <a:gd name="T68" fmla="*/ 71 w 2555"/>
                <a:gd name="T69" fmla="*/ 2762 h 2940"/>
                <a:gd name="T70" fmla="*/ 38 w 2555"/>
                <a:gd name="T71" fmla="*/ 2724 h 2940"/>
                <a:gd name="T72" fmla="*/ 15 w 2555"/>
                <a:gd name="T73" fmla="*/ 2680 h 2940"/>
                <a:gd name="T74" fmla="*/ 4 w 2555"/>
                <a:gd name="T75" fmla="*/ 2631 h 2940"/>
                <a:gd name="T76" fmla="*/ 0 w 2555"/>
                <a:gd name="T77" fmla="*/ 2574 h 2940"/>
                <a:gd name="T78" fmla="*/ 7 w 2555"/>
                <a:gd name="T79" fmla="*/ 2510 h 2940"/>
                <a:gd name="T80" fmla="*/ 23 w 2555"/>
                <a:gd name="T81" fmla="*/ 2440 h 2940"/>
                <a:gd name="T82" fmla="*/ 50 w 2555"/>
                <a:gd name="T83" fmla="*/ 2362 h 2940"/>
                <a:gd name="T84" fmla="*/ 114 w 2555"/>
                <a:gd name="T85" fmla="*/ 2197 h 2940"/>
                <a:gd name="T86" fmla="*/ 232 w 2555"/>
                <a:gd name="T87" fmla="*/ 1901 h 2940"/>
                <a:gd name="T88" fmla="*/ 384 w 2555"/>
                <a:gd name="T89" fmla="*/ 1521 h 2940"/>
                <a:gd name="T90" fmla="*/ 553 w 2555"/>
                <a:gd name="T91" fmla="*/ 1104 h 2940"/>
                <a:gd name="T92" fmla="*/ 714 w 2555"/>
                <a:gd name="T93" fmla="*/ 696 h 2940"/>
                <a:gd name="T94" fmla="*/ 854 w 2555"/>
                <a:gd name="T95" fmla="*/ 344 h 2940"/>
                <a:gd name="T96" fmla="*/ 950 w 2555"/>
                <a:gd name="T97" fmla="*/ 96 h 2940"/>
                <a:gd name="T98" fmla="*/ 987 w 2555"/>
                <a:gd name="T99" fmla="*/ 0 h 2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55" h="2940">
                  <a:moveTo>
                    <a:pt x="987" y="0"/>
                  </a:moveTo>
                  <a:lnTo>
                    <a:pt x="990" y="9"/>
                  </a:lnTo>
                  <a:lnTo>
                    <a:pt x="1010" y="46"/>
                  </a:lnTo>
                  <a:lnTo>
                    <a:pt x="1048" y="101"/>
                  </a:lnTo>
                  <a:lnTo>
                    <a:pt x="1108" y="172"/>
                  </a:lnTo>
                  <a:lnTo>
                    <a:pt x="1189" y="248"/>
                  </a:lnTo>
                  <a:lnTo>
                    <a:pt x="1298" y="327"/>
                  </a:lnTo>
                  <a:lnTo>
                    <a:pt x="1435" y="399"/>
                  </a:lnTo>
                  <a:lnTo>
                    <a:pt x="1605" y="461"/>
                  </a:lnTo>
                  <a:lnTo>
                    <a:pt x="1826" y="521"/>
                  </a:lnTo>
                  <a:lnTo>
                    <a:pt x="2019" y="561"/>
                  </a:lnTo>
                  <a:lnTo>
                    <a:pt x="2183" y="585"/>
                  </a:lnTo>
                  <a:lnTo>
                    <a:pt x="2319" y="597"/>
                  </a:lnTo>
                  <a:lnTo>
                    <a:pt x="2423" y="598"/>
                  </a:lnTo>
                  <a:lnTo>
                    <a:pt x="2498" y="597"/>
                  </a:lnTo>
                  <a:lnTo>
                    <a:pt x="2541" y="593"/>
                  </a:lnTo>
                  <a:lnTo>
                    <a:pt x="2555" y="591"/>
                  </a:lnTo>
                  <a:lnTo>
                    <a:pt x="800" y="2843"/>
                  </a:lnTo>
                  <a:lnTo>
                    <a:pt x="787" y="2856"/>
                  </a:lnTo>
                  <a:lnTo>
                    <a:pt x="767" y="2875"/>
                  </a:lnTo>
                  <a:lnTo>
                    <a:pt x="737" y="2895"/>
                  </a:lnTo>
                  <a:lnTo>
                    <a:pt x="698" y="2916"/>
                  </a:lnTo>
                  <a:lnTo>
                    <a:pt x="648" y="2931"/>
                  </a:lnTo>
                  <a:lnTo>
                    <a:pt x="589" y="2940"/>
                  </a:lnTo>
                  <a:lnTo>
                    <a:pt x="519" y="2939"/>
                  </a:lnTo>
                  <a:lnTo>
                    <a:pt x="440" y="2927"/>
                  </a:lnTo>
                  <a:lnTo>
                    <a:pt x="364" y="2908"/>
                  </a:lnTo>
                  <a:lnTo>
                    <a:pt x="308" y="2893"/>
                  </a:lnTo>
                  <a:lnTo>
                    <a:pt x="268" y="2882"/>
                  </a:lnTo>
                  <a:lnTo>
                    <a:pt x="239" y="2872"/>
                  </a:lnTo>
                  <a:lnTo>
                    <a:pt x="213" y="2859"/>
                  </a:lnTo>
                  <a:lnTo>
                    <a:pt x="187" y="2845"/>
                  </a:lnTo>
                  <a:lnTo>
                    <a:pt x="156" y="2824"/>
                  </a:lnTo>
                  <a:lnTo>
                    <a:pt x="115" y="2798"/>
                  </a:lnTo>
                  <a:lnTo>
                    <a:pt x="71" y="2762"/>
                  </a:lnTo>
                  <a:lnTo>
                    <a:pt x="38" y="2724"/>
                  </a:lnTo>
                  <a:lnTo>
                    <a:pt x="15" y="2680"/>
                  </a:lnTo>
                  <a:lnTo>
                    <a:pt x="4" y="2631"/>
                  </a:lnTo>
                  <a:lnTo>
                    <a:pt x="0" y="2574"/>
                  </a:lnTo>
                  <a:lnTo>
                    <a:pt x="7" y="2510"/>
                  </a:lnTo>
                  <a:lnTo>
                    <a:pt x="23" y="2440"/>
                  </a:lnTo>
                  <a:lnTo>
                    <a:pt x="50" y="2362"/>
                  </a:lnTo>
                  <a:lnTo>
                    <a:pt x="114" y="2197"/>
                  </a:lnTo>
                  <a:lnTo>
                    <a:pt x="232" y="1901"/>
                  </a:lnTo>
                  <a:lnTo>
                    <a:pt x="384" y="1521"/>
                  </a:lnTo>
                  <a:lnTo>
                    <a:pt x="553" y="1104"/>
                  </a:lnTo>
                  <a:lnTo>
                    <a:pt x="714" y="696"/>
                  </a:lnTo>
                  <a:lnTo>
                    <a:pt x="854" y="344"/>
                  </a:lnTo>
                  <a:lnTo>
                    <a:pt x="950" y="96"/>
                  </a:lnTo>
                  <a:lnTo>
                    <a:pt x="987" y="0"/>
                  </a:lnTo>
                  <a:close/>
                </a:path>
              </a:pathLst>
            </a:custGeom>
            <a:solidFill>
              <a:srgbClr val="E00000"/>
            </a:solidFill>
            <a:ln w="4763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5" name="Freeform 17"/>
            <p:cNvSpPr>
              <a:spLocks/>
            </p:cNvSpPr>
            <p:nvPr/>
          </p:nvSpPr>
          <p:spPr bwMode="auto">
            <a:xfrm>
              <a:off x="3600" y="2476"/>
              <a:ext cx="1085" cy="1258"/>
            </a:xfrm>
            <a:custGeom>
              <a:avLst/>
              <a:gdLst>
                <a:gd name="T0" fmla="*/ 2060 w 2169"/>
                <a:gd name="T1" fmla="*/ 276 h 2517"/>
                <a:gd name="T2" fmla="*/ 1911 w 2169"/>
                <a:gd name="T3" fmla="*/ 267 h 2517"/>
                <a:gd name="T4" fmla="*/ 1680 w 2169"/>
                <a:gd name="T5" fmla="*/ 229 h 2517"/>
                <a:gd name="T6" fmla="*/ 1342 w 2169"/>
                <a:gd name="T7" fmla="*/ 133 h 2517"/>
                <a:gd name="T8" fmla="*/ 1069 w 2169"/>
                <a:gd name="T9" fmla="*/ 31 h 2517"/>
                <a:gd name="T10" fmla="*/ 1071 w 2169"/>
                <a:gd name="T11" fmla="*/ 46 h 2517"/>
                <a:gd name="T12" fmla="*/ 1326 w 2169"/>
                <a:gd name="T13" fmla="*/ 213 h 2517"/>
                <a:gd name="T14" fmla="*/ 1513 w 2169"/>
                <a:gd name="T15" fmla="*/ 319 h 2517"/>
                <a:gd name="T16" fmla="*/ 1440 w 2169"/>
                <a:gd name="T17" fmla="*/ 281 h 2517"/>
                <a:gd name="T18" fmla="*/ 1130 w 2169"/>
                <a:gd name="T19" fmla="*/ 191 h 2517"/>
                <a:gd name="T20" fmla="*/ 943 w 2169"/>
                <a:gd name="T21" fmla="*/ 137 h 2517"/>
                <a:gd name="T22" fmla="*/ 1375 w 2169"/>
                <a:gd name="T23" fmla="*/ 554 h 2517"/>
                <a:gd name="T24" fmla="*/ 802 w 2169"/>
                <a:gd name="T25" fmla="*/ 573 h 2517"/>
                <a:gd name="T26" fmla="*/ 1192 w 2169"/>
                <a:gd name="T27" fmla="*/ 950 h 2517"/>
                <a:gd name="T28" fmla="*/ 619 w 2169"/>
                <a:gd name="T29" fmla="*/ 931 h 2517"/>
                <a:gd name="T30" fmla="*/ 1015 w 2169"/>
                <a:gd name="T31" fmla="*/ 1282 h 2517"/>
                <a:gd name="T32" fmla="*/ 783 w 2169"/>
                <a:gd name="T33" fmla="*/ 1221 h 2517"/>
                <a:gd name="T34" fmla="*/ 577 w 2169"/>
                <a:gd name="T35" fmla="*/ 1168 h 2517"/>
                <a:gd name="T36" fmla="*/ 556 w 2169"/>
                <a:gd name="T37" fmla="*/ 1174 h 2517"/>
                <a:gd name="T38" fmla="*/ 752 w 2169"/>
                <a:gd name="T39" fmla="*/ 1292 h 2517"/>
                <a:gd name="T40" fmla="*/ 935 w 2169"/>
                <a:gd name="T41" fmla="*/ 1403 h 2517"/>
                <a:gd name="T42" fmla="*/ 809 w 2169"/>
                <a:gd name="T43" fmla="*/ 1377 h 2517"/>
                <a:gd name="T44" fmla="*/ 577 w 2169"/>
                <a:gd name="T45" fmla="*/ 1314 h 2517"/>
                <a:gd name="T46" fmla="*/ 469 w 2169"/>
                <a:gd name="T47" fmla="*/ 1272 h 2517"/>
                <a:gd name="T48" fmla="*/ 605 w 2169"/>
                <a:gd name="T49" fmla="*/ 1348 h 2517"/>
                <a:gd name="T50" fmla="*/ 822 w 2169"/>
                <a:gd name="T51" fmla="*/ 1489 h 2517"/>
                <a:gd name="T52" fmla="*/ 864 w 2169"/>
                <a:gd name="T53" fmla="*/ 1512 h 2517"/>
                <a:gd name="T54" fmla="*/ 646 w 2169"/>
                <a:gd name="T55" fmla="*/ 1463 h 2517"/>
                <a:gd name="T56" fmla="*/ 431 w 2169"/>
                <a:gd name="T57" fmla="*/ 1417 h 2517"/>
                <a:gd name="T58" fmla="*/ 397 w 2169"/>
                <a:gd name="T59" fmla="*/ 1531 h 2517"/>
                <a:gd name="T60" fmla="*/ 703 w 2169"/>
                <a:gd name="T61" fmla="*/ 1817 h 2517"/>
                <a:gd name="T62" fmla="*/ 248 w 2169"/>
                <a:gd name="T63" fmla="*/ 1828 h 2517"/>
                <a:gd name="T64" fmla="*/ 573 w 2169"/>
                <a:gd name="T65" fmla="*/ 2148 h 2517"/>
                <a:gd name="T66" fmla="*/ 247 w 2169"/>
                <a:gd name="T67" fmla="*/ 2129 h 2517"/>
                <a:gd name="T68" fmla="*/ 396 w 2169"/>
                <a:gd name="T69" fmla="*/ 2238 h 2517"/>
                <a:gd name="T70" fmla="*/ 469 w 2169"/>
                <a:gd name="T71" fmla="*/ 2278 h 2517"/>
                <a:gd name="T72" fmla="*/ 354 w 2169"/>
                <a:gd name="T73" fmla="*/ 2236 h 2517"/>
                <a:gd name="T74" fmla="*/ 163 w 2169"/>
                <a:gd name="T75" fmla="*/ 2188 h 2517"/>
                <a:gd name="T76" fmla="*/ 397 w 2169"/>
                <a:gd name="T77" fmla="*/ 2335 h 2517"/>
                <a:gd name="T78" fmla="*/ 149 w 2169"/>
                <a:gd name="T79" fmla="*/ 2341 h 2517"/>
                <a:gd name="T80" fmla="*/ 267 w 2169"/>
                <a:gd name="T81" fmla="*/ 2413 h 2517"/>
                <a:gd name="T82" fmla="*/ 313 w 2169"/>
                <a:gd name="T83" fmla="*/ 2454 h 2517"/>
                <a:gd name="T84" fmla="*/ 201 w 2169"/>
                <a:gd name="T85" fmla="*/ 2436 h 2517"/>
                <a:gd name="T86" fmla="*/ 40 w 2169"/>
                <a:gd name="T87" fmla="*/ 2402 h 2517"/>
                <a:gd name="T88" fmla="*/ 55 w 2169"/>
                <a:gd name="T89" fmla="*/ 2426 h 2517"/>
                <a:gd name="T90" fmla="*/ 278 w 2169"/>
                <a:gd name="T91" fmla="*/ 2511 h 2517"/>
                <a:gd name="T92" fmla="*/ 507 w 2169"/>
                <a:gd name="T93" fmla="*/ 2466 h 2517"/>
                <a:gd name="T94" fmla="*/ 890 w 2169"/>
                <a:gd name="T95" fmla="*/ 1968 h 2517"/>
                <a:gd name="T96" fmla="*/ 1711 w 2169"/>
                <a:gd name="T97" fmla="*/ 885 h 2517"/>
                <a:gd name="T98" fmla="*/ 2169 w 2169"/>
                <a:gd name="T99" fmla="*/ 276 h 2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9" h="2517">
                  <a:moveTo>
                    <a:pt x="2169" y="276"/>
                  </a:moveTo>
                  <a:lnTo>
                    <a:pt x="2111" y="276"/>
                  </a:lnTo>
                  <a:lnTo>
                    <a:pt x="2060" y="276"/>
                  </a:lnTo>
                  <a:lnTo>
                    <a:pt x="2013" y="274"/>
                  </a:lnTo>
                  <a:lnTo>
                    <a:pt x="1965" y="273"/>
                  </a:lnTo>
                  <a:lnTo>
                    <a:pt x="1911" y="267"/>
                  </a:lnTo>
                  <a:lnTo>
                    <a:pt x="1849" y="259"/>
                  </a:lnTo>
                  <a:lnTo>
                    <a:pt x="1773" y="246"/>
                  </a:lnTo>
                  <a:lnTo>
                    <a:pt x="1680" y="229"/>
                  </a:lnTo>
                  <a:lnTo>
                    <a:pt x="1570" y="204"/>
                  </a:lnTo>
                  <a:lnTo>
                    <a:pt x="1456" y="171"/>
                  </a:lnTo>
                  <a:lnTo>
                    <a:pt x="1342" y="133"/>
                  </a:lnTo>
                  <a:lnTo>
                    <a:pt x="1236" y="96"/>
                  </a:lnTo>
                  <a:lnTo>
                    <a:pt x="1143" y="61"/>
                  </a:lnTo>
                  <a:lnTo>
                    <a:pt x="1069" y="31"/>
                  </a:lnTo>
                  <a:lnTo>
                    <a:pt x="1020" y="10"/>
                  </a:lnTo>
                  <a:lnTo>
                    <a:pt x="1004" y="0"/>
                  </a:lnTo>
                  <a:lnTo>
                    <a:pt x="1071" y="46"/>
                  </a:lnTo>
                  <a:lnTo>
                    <a:pt x="1151" y="101"/>
                  </a:lnTo>
                  <a:lnTo>
                    <a:pt x="1238" y="158"/>
                  </a:lnTo>
                  <a:lnTo>
                    <a:pt x="1326" y="213"/>
                  </a:lnTo>
                  <a:lnTo>
                    <a:pt x="1403" y="261"/>
                  </a:lnTo>
                  <a:lnTo>
                    <a:pt x="1470" y="299"/>
                  </a:lnTo>
                  <a:lnTo>
                    <a:pt x="1513" y="319"/>
                  </a:lnTo>
                  <a:lnTo>
                    <a:pt x="1531" y="320"/>
                  </a:lnTo>
                  <a:lnTo>
                    <a:pt x="1505" y="304"/>
                  </a:lnTo>
                  <a:lnTo>
                    <a:pt x="1440" y="281"/>
                  </a:lnTo>
                  <a:lnTo>
                    <a:pt x="1345" y="253"/>
                  </a:lnTo>
                  <a:lnTo>
                    <a:pt x="1239" y="223"/>
                  </a:lnTo>
                  <a:lnTo>
                    <a:pt x="1130" y="191"/>
                  </a:lnTo>
                  <a:lnTo>
                    <a:pt x="1038" y="166"/>
                  </a:lnTo>
                  <a:lnTo>
                    <a:pt x="970" y="147"/>
                  </a:lnTo>
                  <a:lnTo>
                    <a:pt x="943" y="137"/>
                  </a:lnTo>
                  <a:lnTo>
                    <a:pt x="1459" y="432"/>
                  </a:lnTo>
                  <a:lnTo>
                    <a:pt x="886" y="267"/>
                  </a:lnTo>
                  <a:lnTo>
                    <a:pt x="1375" y="554"/>
                  </a:lnTo>
                  <a:lnTo>
                    <a:pt x="848" y="462"/>
                  </a:lnTo>
                  <a:lnTo>
                    <a:pt x="1310" y="657"/>
                  </a:lnTo>
                  <a:lnTo>
                    <a:pt x="802" y="573"/>
                  </a:lnTo>
                  <a:lnTo>
                    <a:pt x="1257" y="813"/>
                  </a:lnTo>
                  <a:lnTo>
                    <a:pt x="756" y="691"/>
                  </a:lnTo>
                  <a:lnTo>
                    <a:pt x="1192" y="950"/>
                  </a:lnTo>
                  <a:lnTo>
                    <a:pt x="703" y="828"/>
                  </a:lnTo>
                  <a:lnTo>
                    <a:pt x="1114" y="1061"/>
                  </a:lnTo>
                  <a:lnTo>
                    <a:pt x="619" y="931"/>
                  </a:lnTo>
                  <a:lnTo>
                    <a:pt x="1061" y="1152"/>
                  </a:lnTo>
                  <a:lnTo>
                    <a:pt x="581" y="1034"/>
                  </a:lnTo>
                  <a:lnTo>
                    <a:pt x="1015" y="1282"/>
                  </a:lnTo>
                  <a:lnTo>
                    <a:pt x="944" y="1263"/>
                  </a:lnTo>
                  <a:lnTo>
                    <a:pt x="866" y="1243"/>
                  </a:lnTo>
                  <a:lnTo>
                    <a:pt x="783" y="1221"/>
                  </a:lnTo>
                  <a:lnTo>
                    <a:pt x="704" y="1202"/>
                  </a:lnTo>
                  <a:lnTo>
                    <a:pt x="632" y="1183"/>
                  </a:lnTo>
                  <a:lnTo>
                    <a:pt x="577" y="1168"/>
                  </a:lnTo>
                  <a:lnTo>
                    <a:pt x="541" y="1160"/>
                  </a:lnTo>
                  <a:lnTo>
                    <a:pt x="535" y="1160"/>
                  </a:lnTo>
                  <a:lnTo>
                    <a:pt x="556" y="1174"/>
                  </a:lnTo>
                  <a:lnTo>
                    <a:pt x="608" y="1204"/>
                  </a:lnTo>
                  <a:lnTo>
                    <a:pt x="676" y="1244"/>
                  </a:lnTo>
                  <a:lnTo>
                    <a:pt x="752" y="1292"/>
                  </a:lnTo>
                  <a:lnTo>
                    <a:pt x="826" y="1337"/>
                  </a:lnTo>
                  <a:lnTo>
                    <a:pt x="890" y="1376"/>
                  </a:lnTo>
                  <a:lnTo>
                    <a:pt x="935" y="1403"/>
                  </a:lnTo>
                  <a:lnTo>
                    <a:pt x="951" y="1413"/>
                  </a:lnTo>
                  <a:lnTo>
                    <a:pt x="885" y="1396"/>
                  </a:lnTo>
                  <a:lnTo>
                    <a:pt x="809" y="1377"/>
                  </a:lnTo>
                  <a:lnTo>
                    <a:pt x="727" y="1356"/>
                  </a:lnTo>
                  <a:lnTo>
                    <a:pt x="650" y="1335"/>
                  </a:lnTo>
                  <a:lnTo>
                    <a:pt x="577" y="1314"/>
                  </a:lnTo>
                  <a:lnTo>
                    <a:pt x="520" y="1296"/>
                  </a:lnTo>
                  <a:lnTo>
                    <a:pt x="480" y="1281"/>
                  </a:lnTo>
                  <a:lnTo>
                    <a:pt x="469" y="1272"/>
                  </a:lnTo>
                  <a:lnTo>
                    <a:pt x="490" y="1277"/>
                  </a:lnTo>
                  <a:lnTo>
                    <a:pt x="539" y="1306"/>
                  </a:lnTo>
                  <a:lnTo>
                    <a:pt x="605" y="1348"/>
                  </a:lnTo>
                  <a:lnTo>
                    <a:pt x="681" y="1398"/>
                  </a:lnTo>
                  <a:lnTo>
                    <a:pt x="756" y="1445"/>
                  </a:lnTo>
                  <a:lnTo>
                    <a:pt x="822" y="1489"/>
                  </a:lnTo>
                  <a:lnTo>
                    <a:pt x="868" y="1516"/>
                  </a:lnTo>
                  <a:lnTo>
                    <a:pt x="886" y="1523"/>
                  </a:lnTo>
                  <a:lnTo>
                    <a:pt x="864" y="1512"/>
                  </a:lnTo>
                  <a:lnTo>
                    <a:pt x="810" y="1498"/>
                  </a:lnTo>
                  <a:lnTo>
                    <a:pt x="733" y="1481"/>
                  </a:lnTo>
                  <a:lnTo>
                    <a:pt x="646" y="1463"/>
                  </a:lnTo>
                  <a:lnTo>
                    <a:pt x="559" y="1444"/>
                  </a:lnTo>
                  <a:lnTo>
                    <a:pt x="484" y="1429"/>
                  </a:lnTo>
                  <a:lnTo>
                    <a:pt x="431" y="1417"/>
                  </a:lnTo>
                  <a:lnTo>
                    <a:pt x="416" y="1413"/>
                  </a:lnTo>
                  <a:lnTo>
                    <a:pt x="848" y="1622"/>
                  </a:lnTo>
                  <a:lnTo>
                    <a:pt x="397" y="1531"/>
                  </a:lnTo>
                  <a:lnTo>
                    <a:pt x="756" y="1718"/>
                  </a:lnTo>
                  <a:lnTo>
                    <a:pt x="370" y="1641"/>
                  </a:lnTo>
                  <a:lnTo>
                    <a:pt x="703" y="1817"/>
                  </a:lnTo>
                  <a:lnTo>
                    <a:pt x="294" y="1733"/>
                  </a:lnTo>
                  <a:lnTo>
                    <a:pt x="665" y="1927"/>
                  </a:lnTo>
                  <a:lnTo>
                    <a:pt x="248" y="1828"/>
                  </a:lnTo>
                  <a:lnTo>
                    <a:pt x="600" y="2057"/>
                  </a:lnTo>
                  <a:lnTo>
                    <a:pt x="195" y="1946"/>
                  </a:lnTo>
                  <a:lnTo>
                    <a:pt x="573" y="2148"/>
                  </a:lnTo>
                  <a:lnTo>
                    <a:pt x="149" y="2057"/>
                  </a:lnTo>
                  <a:lnTo>
                    <a:pt x="195" y="2091"/>
                  </a:lnTo>
                  <a:lnTo>
                    <a:pt x="247" y="2129"/>
                  </a:lnTo>
                  <a:lnTo>
                    <a:pt x="300" y="2167"/>
                  </a:lnTo>
                  <a:lnTo>
                    <a:pt x="351" y="2207"/>
                  </a:lnTo>
                  <a:lnTo>
                    <a:pt x="396" y="2238"/>
                  </a:lnTo>
                  <a:lnTo>
                    <a:pt x="434" y="2262"/>
                  </a:lnTo>
                  <a:lnTo>
                    <a:pt x="460" y="2276"/>
                  </a:lnTo>
                  <a:lnTo>
                    <a:pt x="469" y="2278"/>
                  </a:lnTo>
                  <a:lnTo>
                    <a:pt x="453" y="2268"/>
                  </a:lnTo>
                  <a:lnTo>
                    <a:pt x="412" y="2254"/>
                  </a:lnTo>
                  <a:lnTo>
                    <a:pt x="354" y="2236"/>
                  </a:lnTo>
                  <a:lnTo>
                    <a:pt x="289" y="2219"/>
                  </a:lnTo>
                  <a:lnTo>
                    <a:pt x="221" y="2201"/>
                  </a:lnTo>
                  <a:lnTo>
                    <a:pt x="163" y="2188"/>
                  </a:lnTo>
                  <a:lnTo>
                    <a:pt x="120" y="2178"/>
                  </a:lnTo>
                  <a:lnTo>
                    <a:pt x="103" y="2175"/>
                  </a:lnTo>
                  <a:lnTo>
                    <a:pt x="397" y="2335"/>
                  </a:lnTo>
                  <a:lnTo>
                    <a:pt x="73" y="2297"/>
                  </a:lnTo>
                  <a:lnTo>
                    <a:pt x="108" y="2316"/>
                  </a:lnTo>
                  <a:lnTo>
                    <a:pt x="149" y="2341"/>
                  </a:lnTo>
                  <a:lnTo>
                    <a:pt x="190" y="2365"/>
                  </a:lnTo>
                  <a:lnTo>
                    <a:pt x="232" y="2391"/>
                  </a:lnTo>
                  <a:lnTo>
                    <a:pt x="267" y="2413"/>
                  </a:lnTo>
                  <a:lnTo>
                    <a:pt x="294" y="2432"/>
                  </a:lnTo>
                  <a:lnTo>
                    <a:pt x="311" y="2445"/>
                  </a:lnTo>
                  <a:lnTo>
                    <a:pt x="313" y="2454"/>
                  </a:lnTo>
                  <a:lnTo>
                    <a:pt x="293" y="2452"/>
                  </a:lnTo>
                  <a:lnTo>
                    <a:pt x="254" y="2447"/>
                  </a:lnTo>
                  <a:lnTo>
                    <a:pt x="201" y="2436"/>
                  </a:lnTo>
                  <a:lnTo>
                    <a:pt x="145" y="2425"/>
                  </a:lnTo>
                  <a:lnTo>
                    <a:pt x="88" y="2413"/>
                  </a:lnTo>
                  <a:lnTo>
                    <a:pt x="40" y="2402"/>
                  </a:lnTo>
                  <a:lnTo>
                    <a:pt x="8" y="2395"/>
                  </a:lnTo>
                  <a:lnTo>
                    <a:pt x="0" y="2397"/>
                  </a:lnTo>
                  <a:lnTo>
                    <a:pt x="55" y="2426"/>
                  </a:lnTo>
                  <a:lnTo>
                    <a:pt x="123" y="2459"/>
                  </a:lnTo>
                  <a:lnTo>
                    <a:pt x="198" y="2489"/>
                  </a:lnTo>
                  <a:lnTo>
                    <a:pt x="278" y="2511"/>
                  </a:lnTo>
                  <a:lnTo>
                    <a:pt x="357" y="2517"/>
                  </a:lnTo>
                  <a:lnTo>
                    <a:pt x="435" y="2504"/>
                  </a:lnTo>
                  <a:lnTo>
                    <a:pt x="507" y="2466"/>
                  </a:lnTo>
                  <a:lnTo>
                    <a:pt x="573" y="2397"/>
                  </a:lnTo>
                  <a:lnTo>
                    <a:pt x="685" y="2239"/>
                  </a:lnTo>
                  <a:lnTo>
                    <a:pt x="890" y="1968"/>
                  </a:lnTo>
                  <a:lnTo>
                    <a:pt x="1149" y="1624"/>
                  </a:lnTo>
                  <a:lnTo>
                    <a:pt x="1436" y="1250"/>
                  </a:lnTo>
                  <a:lnTo>
                    <a:pt x="1711" y="885"/>
                  </a:lnTo>
                  <a:lnTo>
                    <a:pt x="1949" y="574"/>
                  </a:lnTo>
                  <a:lnTo>
                    <a:pt x="2111" y="357"/>
                  </a:lnTo>
                  <a:lnTo>
                    <a:pt x="2169" y="276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6" name="Freeform 18"/>
            <p:cNvSpPr>
              <a:spLocks/>
            </p:cNvSpPr>
            <p:nvPr/>
          </p:nvSpPr>
          <p:spPr bwMode="auto">
            <a:xfrm>
              <a:off x="3790" y="2632"/>
              <a:ext cx="849" cy="1084"/>
            </a:xfrm>
            <a:custGeom>
              <a:avLst/>
              <a:gdLst>
                <a:gd name="T0" fmla="*/ 1431 w 1699"/>
                <a:gd name="T1" fmla="*/ 0 h 2167"/>
                <a:gd name="T2" fmla="*/ 1439 w 1699"/>
                <a:gd name="T3" fmla="*/ 0 h 2167"/>
                <a:gd name="T4" fmla="*/ 1471 w 1699"/>
                <a:gd name="T5" fmla="*/ 2 h 2167"/>
                <a:gd name="T6" fmla="*/ 1514 w 1699"/>
                <a:gd name="T7" fmla="*/ 5 h 2167"/>
                <a:gd name="T8" fmla="*/ 1567 w 1699"/>
                <a:gd name="T9" fmla="*/ 9 h 2167"/>
                <a:gd name="T10" fmla="*/ 1619 w 1699"/>
                <a:gd name="T11" fmla="*/ 12 h 2167"/>
                <a:gd name="T12" fmla="*/ 1662 w 1699"/>
                <a:gd name="T13" fmla="*/ 16 h 2167"/>
                <a:gd name="T14" fmla="*/ 1690 w 1699"/>
                <a:gd name="T15" fmla="*/ 17 h 2167"/>
                <a:gd name="T16" fmla="*/ 1699 w 1699"/>
                <a:gd name="T17" fmla="*/ 19 h 2167"/>
                <a:gd name="T18" fmla="*/ 1623 w 1699"/>
                <a:gd name="T19" fmla="*/ 108 h 2167"/>
                <a:gd name="T20" fmla="*/ 1439 w 1699"/>
                <a:gd name="T21" fmla="*/ 348 h 2167"/>
                <a:gd name="T22" fmla="*/ 1180 w 1699"/>
                <a:gd name="T23" fmla="*/ 686 h 2167"/>
                <a:gd name="T24" fmla="*/ 887 w 1699"/>
                <a:gd name="T25" fmla="*/ 1076 h 2167"/>
                <a:gd name="T26" fmla="*/ 592 w 1699"/>
                <a:gd name="T27" fmla="*/ 1462 h 2167"/>
                <a:gd name="T28" fmla="*/ 336 w 1699"/>
                <a:gd name="T29" fmla="*/ 1802 h 2167"/>
                <a:gd name="T30" fmla="*/ 154 w 1699"/>
                <a:gd name="T31" fmla="*/ 2040 h 2167"/>
                <a:gd name="T32" fmla="*/ 85 w 1699"/>
                <a:gd name="T33" fmla="*/ 2133 h 2167"/>
                <a:gd name="T34" fmla="*/ 0 w 1699"/>
                <a:gd name="T35" fmla="*/ 2167 h 2167"/>
                <a:gd name="T36" fmla="*/ 209 w 1699"/>
                <a:gd name="T37" fmla="*/ 1863 h 2167"/>
                <a:gd name="T38" fmla="*/ 444 w 1699"/>
                <a:gd name="T39" fmla="*/ 1518 h 2167"/>
                <a:gd name="T40" fmla="*/ 685 w 1699"/>
                <a:gd name="T41" fmla="*/ 1157 h 2167"/>
                <a:gd name="T42" fmla="*/ 918 w 1699"/>
                <a:gd name="T43" fmla="*/ 806 h 2167"/>
                <a:gd name="T44" fmla="*/ 1124 w 1699"/>
                <a:gd name="T45" fmla="*/ 488 h 2167"/>
                <a:gd name="T46" fmla="*/ 1290 w 1699"/>
                <a:gd name="T47" fmla="*/ 232 h 2167"/>
                <a:gd name="T48" fmla="*/ 1397 w 1699"/>
                <a:gd name="T49" fmla="*/ 59 h 2167"/>
                <a:gd name="T50" fmla="*/ 1431 w 1699"/>
                <a:gd name="T51" fmla="*/ 0 h 2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99" h="2167">
                  <a:moveTo>
                    <a:pt x="1431" y="0"/>
                  </a:moveTo>
                  <a:lnTo>
                    <a:pt x="1439" y="0"/>
                  </a:lnTo>
                  <a:lnTo>
                    <a:pt x="1471" y="2"/>
                  </a:lnTo>
                  <a:lnTo>
                    <a:pt x="1514" y="5"/>
                  </a:lnTo>
                  <a:lnTo>
                    <a:pt x="1567" y="9"/>
                  </a:lnTo>
                  <a:lnTo>
                    <a:pt x="1619" y="12"/>
                  </a:lnTo>
                  <a:lnTo>
                    <a:pt x="1662" y="16"/>
                  </a:lnTo>
                  <a:lnTo>
                    <a:pt x="1690" y="17"/>
                  </a:lnTo>
                  <a:lnTo>
                    <a:pt x="1699" y="19"/>
                  </a:lnTo>
                  <a:lnTo>
                    <a:pt x="1623" y="108"/>
                  </a:lnTo>
                  <a:lnTo>
                    <a:pt x="1439" y="348"/>
                  </a:lnTo>
                  <a:lnTo>
                    <a:pt x="1180" y="686"/>
                  </a:lnTo>
                  <a:lnTo>
                    <a:pt x="887" y="1076"/>
                  </a:lnTo>
                  <a:lnTo>
                    <a:pt x="592" y="1462"/>
                  </a:lnTo>
                  <a:lnTo>
                    <a:pt x="336" y="1802"/>
                  </a:lnTo>
                  <a:lnTo>
                    <a:pt x="154" y="2040"/>
                  </a:lnTo>
                  <a:lnTo>
                    <a:pt x="85" y="2133"/>
                  </a:lnTo>
                  <a:lnTo>
                    <a:pt x="0" y="2167"/>
                  </a:lnTo>
                  <a:lnTo>
                    <a:pt x="209" y="1863"/>
                  </a:lnTo>
                  <a:lnTo>
                    <a:pt x="444" y="1518"/>
                  </a:lnTo>
                  <a:lnTo>
                    <a:pt x="685" y="1157"/>
                  </a:lnTo>
                  <a:lnTo>
                    <a:pt x="918" y="806"/>
                  </a:lnTo>
                  <a:lnTo>
                    <a:pt x="1124" y="488"/>
                  </a:lnTo>
                  <a:lnTo>
                    <a:pt x="1290" y="232"/>
                  </a:lnTo>
                  <a:lnTo>
                    <a:pt x="1397" y="59"/>
                  </a:lnTo>
                  <a:lnTo>
                    <a:pt x="1431" y="0"/>
                  </a:lnTo>
                  <a:close/>
                </a:path>
              </a:pathLst>
            </a:custGeom>
            <a:solidFill>
              <a:srgbClr val="9E00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7" name="Freeform 19"/>
            <p:cNvSpPr>
              <a:spLocks/>
            </p:cNvSpPr>
            <p:nvPr/>
          </p:nvSpPr>
          <p:spPr bwMode="auto">
            <a:xfrm>
              <a:off x="3517" y="2379"/>
              <a:ext cx="546" cy="1269"/>
            </a:xfrm>
            <a:custGeom>
              <a:avLst/>
              <a:gdLst>
                <a:gd name="T0" fmla="*/ 915 w 1091"/>
                <a:gd name="T1" fmla="*/ 25 h 2538"/>
                <a:gd name="T2" fmla="*/ 791 w 1091"/>
                <a:gd name="T3" fmla="*/ 342 h 2538"/>
                <a:gd name="T4" fmla="*/ 653 w 1091"/>
                <a:gd name="T5" fmla="*/ 692 h 2538"/>
                <a:gd name="T6" fmla="*/ 507 w 1091"/>
                <a:gd name="T7" fmla="*/ 1052 h 2538"/>
                <a:gd name="T8" fmla="*/ 368 w 1091"/>
                <a:gd name="T9" fmla="*/ 1404 h 2538"/>
                <a:gd name="T10" fmla="*/ 237 w 1091"/>
                <a:gd name="T11" fmla="*/ 1722 h 2538"/>
                <a:gd name="T12" fmla="*/ 129 w 1091"/>
                <a:gd name="T13" fmla="*/ 1990 h 2538"/>
                <a:gd name="T14" fmla="*/ 49 w 1091"/>
                <a:gd name="T15" fmla="*/ 2185 h 2538"/>
                <a:gd name="T16" fmla="*/ 11 w 1091"/>
                <a:gd name="T17" fmla="*/ 2288 h 2538"/>
                <a:gd name="T18" fmla="*/ 0 w 1091"/>
                <a:gd name="T19" fmla="*/ 2336 h 2538"/>
                <a:gd name="T20" fmla="*/ 1 w 1091"/>
                <a:gd name="T21" fmla="*/ 2385 h 2538"/>
                <a:gd name="T22" fmla="*/ 12 w 1091"/>
                <a:gd name="T23" fmla="*/ 2429 h 2538"/>
                <a:gd name="T24" fmla="*/ 28 w 1091"/>
                <a:gd name="T25" fmla="*/ 2471 h 2538"/>
                <a:gd name="T26" fmla="*/ 46 w 1091"/>
                <a:gd name="T27" fmla="*/ 2503 h 2538"/>
                <a:gd name="T28" fmla="*/ 63 w 1091"/>
                <a:gd name="T29" fmla="*/ 2527 h 2538"/>
                <a:gd name="T30" fmla="*/ 77 w 1091"/>
                <a:gd name="T31" fmla="*/ 2538 h 2538"/>
                <a:gd name="T32" fmla="*/ 82 w 1091"/>
                <a:gd name="T33" fmla="*/ 2537 h 2538"/>
                <a:gd name="T34" fmla="*/ 125 w 1091"/>
                <a:gd name="T35" fmla="*/ 2425 h 2538"/>
                <a:gd name="T36" fmla="*/ 240 w 1091"/>
                <a:gd name="T37" fmla="*/ 2153 h 2538"/>
                <a:gd name="T38" fmla="*/ 401 w 1091"/>
                <a:gd name="T39" fmla="*/ 1770 h 2538"/>
                <a:gd name="T40" fmla="*/ 589 w 1091"/>
                <a:gd name="T41" fmla="*/ 1334 h 2538"/>
                <a:gd name="T42" fmla="*/ 773 w 1091"/>
                <a:gd name="T43" fmla="*/ 897 h 2538"/>
                <a:gd name="T44" fmla="*/ 935 w 1091"/>
                <a:gd name="T45" fmla="*/ 519 h 2538"/>
                <a:gd name="T46" fmla="*/ 1049 w 1091"/>
                <a:gd name="T47" fmla="*/ 250 h 2538"/>
                <a:gd name="T48" fmla="*/ 1091 w 1091"/>
                <a:gd name="T49" fmla="*/ 147 h 2538"/>
                <a:gd name="T50" fmla="*/ 1072 w 1091"/>
                <a:gd name="T51" fmla="*/ 112 h 2538"/>
                <a:gd name="T52" fmla="*/ 1049 w 1091"/>
                <a:gd name="T53" fmla="*/ 78 h 2538"/>
                <a:gd name="T54" fmla="*/ 1022 w 1091"/>
                <a:gd name="T55" fmla="*/ 48 h 2538"/>
                <a:gd name="T56" fmla="*/ 996 w 1091"/>
                <a:gd name="T57" fmla="*/ 25 h 2538"/>
                <a:gd name="T58" fmla="*/ 969 w 1091"/>
                <a:gd name="T59" fmla="*/ 6 h 2538"/>
                <a:gd name="T60" fmla="*/ 947 w 1091"/>
                <a:gd name="T61" fmla="*/ 0 h 2538"/>
                <a:gd name="T62" fmla="*/ 927 w 1091"/>
                <a:gd name="T63" fmla="*/ 5 h 2538"/>
                <a:gd name="T64" fmla="*/ 915 w 1091"/>
                <a:gd name="T65" fmla="*/ 25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91" h="2538">
                  <a:moveTo>
                    <a:pt x="915" y="25"/>
                  </a:moveTo>
                  <a:lnTo>
                    <a:pt x="791" y="342"/>
                  </a:lnTo>
                  <a:lnTo>
                    <a:pt x="653" y="692"/>
                  </a:lnTo>
                  <a:lnTo>
                    <a:pt x="507" y="1052"/>
                  </a:lnTo>
                  <a:lnTo>
                    <a:pt x="368" y="1404"/>
                  </a:lnTo>
                  <a:lnTo>
                    <a:pt x="237" y="1722"/>
                  </a:lnTo>
                  <a:lnTo>
                    <a:pt x="129" y="1990"/>
                  </a:lnTo>
                  <a:lnTo>
                    <a:pt x="49" y="2185"/>
                  </a:lnTo>
                  <a:lnTo>
                    <a:pt x="11" y="2288"/>
                  </a:lnTo>
                  <a:lnTo>
                    <a:pt x="0" y="2336"/>
                  </a:lnTo>
                  <a:lnTo>
                    <a:pt x="1" y="2385"/>
                  </a:lnTo>
                  <a:lnTo>
                    <a:pt x="12" y="2429"/>
                  </a:lnTo>
                  <a:lnTo>
                    <a:pt x="28" y="2471"/>
                  </a:lnTo>
                  <a:lnTo>
                    <a:pt x="46" y="2503"/>
                  </a:lnTo>
                  <a:lnTo>
                    <a:pt x="63" y="2527"/>
                  </a:lnTo>
                  <a:lnTo>
                    <a:pt x="77" y="2538"/>
                  </a:lnTo>
                  <a:lnTo>
                    <a:pt x="82" y="2537"/>
                  </a:lnTo>
                  <a:lnTo>
                    <a:pt x="125" y="2425"/>
                  </a:lnTo>
                  <a:lnTo>
                    <a:pt x="240" y="2153"/>
                  </a:lnTo>
                  <a:lnTo>
                    <a:pt x="401" y="1770"/>
                  </a:lnTo>
                  <a:lnTo>
                    <a:pt x="589" y="1334"/>
                  </a:lnTo>
                  <a:lnTo>
                    <a:pt x="773" y="897"/>
                  </a:lnTo>
                  <a:lnTo>
                    <a:pt x="935" y="519"/>
                  </a:lnTo>
                  <a:lnTo>
                    <a:pt x="1049" y="250"/>
                  </a:lnTo>
                  <a:lnTo>
                    <a:pt x="1091" y="147"/>
                  </a:lnTo>
                  <a:lnTo>
                    <a:pt x="1072" y="112"/>
                  </a:lnTo>
                  <a:lnTo>
                    <a:pt x="1049" y="78"/>
                  </a:lnTo>
                  <a:lnTo>
                    <a:pt x="1022" y="48"/>
                  </a:lnTo>
                  <a:lnTo>
                    <a:pt x="996" y="25"/>
                  </a:lnTo>
                  <a:lnTo>
                    <a:pt x="969" y="6"/>
                  </a:lnTo>
                  <a:lnTo>
                    <a:pt x="947" y="0"/>
                  </a:lnTo>
                  <a:lnTo>
                    <a:pt x="927" y="5"/>
                  </a:lnTo>
                  <a:lnTo>
                    <a:pt x="915" y="25"/>
                  </a:lnTo>
                  <a:close/>
                </a:path>
              </a:pathLst>
            </a:custGeom>
            <a:solidFill>
              <a:srgbClr val="FF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8" name="Freeform 20"/>
            <p:cNvSpPr>
              <a:spLocks/>
            </p:cNvSpPr>
            <p:nvPr/>
          </p:nvSpPr>
          <p:spPr bwMode="auto">
            <a:xfrm>
              <a:off x="4495" y="2172"/>
              <a:ext cx="525" cy="99"/>
            </a:xfrm>
            <a:custGeom>
              <a:avLst/>
              <a:gdLst>
                <a:gd name="T0" fmla="*/ 20 w 1051"/>
                <a:gd name="T1" fmla="*/ 29 h 200"/>
                <a:gd name="T2" fmla="*/ 5 w 1051"/>
                <a:gd name="T3" fmla="*/ 18 h 200"/>
                <a:gd name="T4" fmla="*/ 0 w 1051"/>
                <a:gd name="T5" fmla="*/ 11 h 200"/>
                <a:gd name="T6" fmla="*/ 4 w 1051"/>
                <a:gd name="T7" fmla="*/ 4 h 200"/>
                <a:gd name="T8" fmla="*/ 17 w 1051"/>
                <a:gd name="T9" fmla="*/ 2 h 200"/>
                <a:gd name="T10" fmla="*/ 41 w 1051"/>
                <a:gd name="T11" fmla="*/ 0 h 200"/>
                <a:gd name="T12" fmla="*/ 74 w 1051"/>
                <a:gd name="T13" fmla="*/ 3 h 200"/>
                <a:gd name="T14" fmla="*/ 119 w 1051"/>
                <a:gd name="T15" fmla="*/ 7 h 200"/>
                <a:gd name="T16" fmla="*/ 178 w 1051"/>
                <a:gd name="T17" fmla="*/ 16 h 200"/>
                <a:gd name="T18" fmla="*/ 244 w 1051"/>
                <a:gd name="T19" fmla="*/ 30 h 200"/>
                <a:gd name="T20" fmla="*/ 322 w 1051"/>
                <a:gd name="T21" fmla="*/ 49 h 200"/>
                <a:gd name="T22" fmla="*/ 406 w 1051"/>
                <a:gd name="T23" fmla="*/ 71 h 200"/>
                <a:gd name="T24" fmla="*/ 497 w 1051"/>
                <a:gd name="T25" fmla="*/ 94 h 200"/>
                <a:gd name="T26" fmla="*/ 589 w 1051"/>
                <a:gd name="T27" fmla="*/ 111 h 200"/>
                <a:gd name="T28" fmla="*/ 683 w 1051"/>
                <a:gd name="T29" fmla="*/ 121 h 200"/>
                <a:gd name="T30" fmla="*/ 774 w 1051"/>
                <a:gd name="T31" fmla="*/ 121 h 200"/>
                <a:gd name="T32" fmla="*/ 860 w 1051"/>
                <a:gd name="T33" fmla="*/ 109 h 200"/>
                <a:gd name="T34" fmla="*/ 931 w 1051"/>
                <a:gd name="T35" fmla="*/ 90 h 200"/>
                <a:gd name="T36" fmla="*/ 983 w 1051"/>
                <a:gd name="T37" fmla="*/ 76 h 200"/>
                <a:gd name="T38" fmla="*/ 1017 w 1051"/>
                <a:gd name="T39" fmla="*/ 67 h 200"/>
                <a:gd name="T40" fmla="*/ 1040 w 1051"/>
                <a:gd name="T41" fmla="*/ 60 h 200"/>
                <a:gd name="T42" fmla="*/ 1048 w 1051"/>
                <a:gd name="T43" fmla="*/ 54 h 200"/>
                <a:gd name="T44" fmla="*/ 1051 w 1051"/>
                <a:gd name="T45" fmla="*/ 50 h 200"/>
                <a:gd name="T46" fmla="*/ 1046 w 1051"/>
                <a:gd name="T47" fmla="*/ 46 h 200"/>
                <a:gd name="T48" fmla="*/ 1044 w 1051"/>
                <a:gd name="T49" fmla="*/ 44 h 200"/>
                <a:gd name="T50" fmla="*/ 1038 w 1051"/>
                <a:gd name="T51" fmla="*/ 67 h 200"/>
                <a:gd name="T52" fmla="*/ 1029 w 1051"/>
                <a:gd name="T53" fmla="*/ 95 h 200"/>
                <a:gd name="T54" fmla="*/ 1011 w 1051"/>
                <a:gd name="T55" fmla="*/ 122 h 200"/>
                <a:gd name="T56" fmla="*/ 987 w 1051"/>
                <a:gd name="T57" fmla="*/ 151 h 200"/>
                <a:gd name="T58" fmla="*/ 947 w 1051"/>
                <a:gd name="T59" fmla="*/ 173 h 200"/>
                <a:gd name="T60" fmla="*/ 896 w 1051"/>
                <a:gd name="T61" fmla="*/ 192 h 200"/>
                <a:gd name="T62" fmla="*/ 827 w 1051"/>
                <a:gd name="T63" fmla="*/ 200 h 200"/>
                <a:gd name="T64" fmla="*/ 738 w 1051"/>
                <a:gd name="T65" fmla="*/ 200 h 200"/>
                <a:gd name="T66" fmla="*/ 630 w 1051"/>
                <a:gd name="T67" fmla="*/ 187 h 200"/>
                <a:gd name="T68" fmla="*/ 514 w 1051"/>
                <a:gd name="T69" fmla="*/ 167 h 200"/>
                <a:gd name="T70" fmla="*/ 396 w 1051"/>
                <a:gd name="T71" fmla="*/ 140 h 200"/>
                <a:gd name="T72" fmla="*/ 285 w 1051"/>
                <a:gd name="T73" fmla="*/ 110 h 200"/>
                <a:gd name="T74" fmla="*/ 183 w 1051"/>
                <a:gd name="T75" fmla="*/ 80 h 200"/>
                <a:gd name="T76" fmla="*/ 102 w 1051"/>
                <a:gd name="T77" fmla="*/ 54 h 200"/>
                <a:gd name="T78" fmla="*/ 45 w 1051"/>
                <a:gd name="T79" fmla="*/ 35 h 200"/>
                <a:gd name="T80" fmla="*/ 20 w 1051"/>
                <a:gd name="T81" fmla="*/ 29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051" h="200">
                  <a:moveTo>
                    <a:pt x="20" y="29"/>
                  </a:moveTo>
                  <a:lnTo>
                    <a:pt x="5" y="18"/>
                  </a:lnTo>
                  <a:lnTo>
                    <a:pt x="0" y="11"/>
                  </a:lnTo>
                  <a:lnTo>
                    <a:pt x="4" y="4"/>
                  </a:lnTo>
                  <a:lnTo>
                    <a:pt x="17" y="2"/>
                  </a:lnTo>
                  <a:lnTo>
                    <a:pt x="41" y="0"/>
                  </a:lnTo>
                  <a:lnTo>
                    <a:pt x="74" y="3"/>
                  </a:lnTo>
                  <a:lnTo>
                    <a:pt x="119" y="7"/>
                  </a:lnTo>
                  <a:lnTo>
                    <a:pt x="178" y="16"/>
                  </a:lnTo>
                  <a:lnTo>
                    <a:pt x="244" y="30"/>
                  </a:lnTo>
                  <a:lnTo>
                    <a:pt x="322" y="49"/>
                  </a:lnTo>
                  <a:lnTo>
                    <a:pt x="406" y="71"/>
                  </a:lnTo>
                  <a:lnTo>
                    <a:pt x="497" y="94"/>
                  </a:lnTo>
                  <a:lnTo>
                    <a:pt x="589" y="111"/>
                  </a:lnTo>
                  <a:lnTo>
                    <a:pt x="683" y="121"/>
                  </a:lnTo>
                  <a:lnTo>
                    <a:pt x="774" y="121"/>
                  </a:lnTo>
                  <a:lnTo>
                    <a:pt x="860" y="109"/>
                  </a:lnTo>
                  <a:lnTo>
                    <a:pt x="931" y="90"/>
                  </a:lnTo>
                  <a:lnTo>
                    <a:pt x="983" y="76"/>
                  </a:lnTo>
                  <a:lnTo>
                    <a:pt x="1017" y="67"/>
                  </a:lnTo>
                  <a:lnTo>
                    <a:pt x="1040" y="60"/>
                  </a:lnTo>
                  <a:lnTo>
                    <a:pt x="1048" y="54"/>
                  </a:lnTo>
                  <a:lnTo>
                    <a:pt x="1051" y="50"/>
                  </a:lnTo>
                  <a:lnTo>
                    <a:pt x="1046" y="46"/>
                  </a:lnTo>
                  <a:lnTo>
                    <a:pt x="1044" y="44"/>
                  </a:lnTo>
                  <a:lnTo>
                    <a:pt x="1038" y="67"/>
                  </a:lnTo>
                  <a:lnTo>
                    <a:pt x="1029" y="95"/>
                  </a:lnTo>
                  <a:lnTo>
                    <a:pt x="1011" y="122"/>
                  </a:lnTo>
                  <a:lnTo>
                    <a:pt x="987" y="151"/>
                  </a:lnTo>
                  <a:lnTo>
                    <a:pt x="947" y="173"/>
                  </a:lnTo>
                  <a:lnTo>
                    <a:pt x="896" y="192"/>
                  </a:lnTo>
                  <a:lnTo>
                    <a:pt x="827" y="200"/>
                  </a:lnTo>
                  <a:lnTo>
                    <a:pt x="738" y="200"/>
                  </a:lnTo>
                  <a:lnTo>
                    <a:pt x="630" y="187"/>
                  </a:lnTo>
                  <a:lnTo>
                    <a:pt x="514" y="167"/>
                  </a:lnTo>
                  <a:lnTo>
                    <a:pt x="396" y="140"/>
                  </a:lnTo>
                  <a:lnTo>
                    <a:pt x="285" y="110"/>
                  </a:lnTo>
                  <a:lnTo>
                    <a:pt x="183" y="80"/>
                  </a:lnTo>
                  <a:lnTo>
                    <a:pt x="102" y="54"/>
                  </a:lnTo>
                  <a:lnTo>
                    <a:pt x="45" y="35"/>
                  </a:lnTo>
                  <a:lnTo>
                    <a:pt x="20" y="29"/>
                  </a:lnTo>
                  <a:close/>
                </a:path>
              </a:pathLst>
            </a:custGeom>
            <a:solidFill>
              <a:srgbClr val="B3B3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29" name="Freeform 21"/>
            <p:cNvSpPr>
              <a:spLocks/>
            </p:cNvSpPr>
            <p:nvPr/>
          </p:nvSpPr>
          <p:spPr bwMode="auto">
            <a:xfrm>
              <a:off x="4407" y="2227"/>
              <a:ext cx="306" cy="141"/>
            </a:xfrm>
            <a:custGeom>
              <a:avLst/>
              <a:gdLst>
                <a:gd name="T0" fmla="*/ 1 w 612"/>
                <a:gd name="T1" fmla="*/ 219 h 283"/>
                <a:gd name="T2" fmla="*/ 0 w 612"/>
                <a:gd name="T3" fmla="*/ 207 h 283"/>
                <a:gd name="T4" fmla="*/ 8 w 612"/>
                <a:gd name="T5" fmla="*/ 178 h 283"/>
                <a:gd name="T6" fmla="*/ 23 w 612"/>
                <a:gd name="T7" fmla="*/ 138 h 283"/>
                <a:gd name="T8" fmla="*/ 47 w 612"/>
                <a:gd name="T9" fmla="*/ 93 h 283"/>
                <a:gd name="T10" fmla="*/ 80 w 612"/>
                <a:gd name="T11" fmla="*/ 51 h 283"/>
                <a:gd name="T12" fmla="*/ 123 w 612"/>
                <a:gd name="T13" fmla="*/ 18 h 283"/>
                <a:gd name="T14" fmla="*/ 176 w 612"/>
                <a:gd name="T15" fmla="*/ 0 h 283"/>
                <a:gd name="T16" fmla="*/ 241 w 612"/>
                <a:gd name="T17" fmla="*/ 9 h 283"/>
                <a:gd name="T18" fmla="*/ 311 w 612"/>
                <a:gd name="T19" fmla="*/ 26 h 283"/>
                <a:gd name="T20" fmla="*/ 373 w 612"/>
                <a:gd name="T21" fmla="*/ 44 h 283"/>
                <a:gd name="T22" fmla="*/ 429 w 612"/>
                <a:gd name="T23" fmla="*/ 59 h 283"/>
                <a:gd name="T24" fmla="*/ 479 w 612"/>
                <a:gd name="T25" fmla="*/ 74 h 283"/>
                <a:gd name="T26" fmla="*/ 521 w 612"/>
                <a:gd name="T27" fmla="*/ 86 h 283"/>
                <a:gd name="T28" fmla="*/ 558 w 612"/>
                <a:gd name="T29" fmla="*/ 98 h 283"/>
                <a:gd name="T30" fmla="*/ 588 w 612"/>
                <a:gd name="T31" fmla="*/ 109 h 283"/>
                <a:gd name="T32" fmla="*/ 612 w 612"/>
                <a:gd name="T33" fmla="*/ 120 h 283"/>
                <a:gd name="T34" fmla="*/ 594 w 612"/>
                <a:gd name="T35" fmla="*/ 158 h 283"/>
                <a:gd name="T36" fmla="*/ 570 w 612"/>
                <a:gd name="T37" fmla="*/ 199 h 283"/>
                <a:gd name="T38" fmla="*/ 530 w 612"/>
                <a:gd name="T39" fmla="*/ 235 h 283"/>
                <a:gd name="T40" fmla="*/ 476 w 612"/>
                <a:gd name="T41" fmla="*/ 265 h 283"/>
                <a:gd name="T42" fmla="*/ 399 w 612"/>
                <a:gd name="T43" fmla="*/ 281 h 283"/>
                <a:gd name="T44" fmla="*/ 297 w 612"/>
                <a:gd name="T45" fmla="*/ 283 h 283"/>
                <a:gd name="T46" fmla="*/ 165 w 612"/>
                <a:gd name="T47" fmla="*/ 262 h 283"/>
                <a:gd name="T48" fmla="*/ 1 w 612"/>
                <a:gd name="T49" fmla="*/ 219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12" h="283">
                  <a:moveTo>
                    <a:pt x="1" y="219"/>
                  </a:moveTo>
                  <a:lnTo>
                    <a:pt x="0" y="207"/>
                  </a:lnTo>
                  <a:lnTo>
                    <a:pt x="8" y="178"/>
                  </a:lnTo>
                  <a:lnTo>
                    <a:pt x="23" y="138"/>
                  </a:lnTo>
                  <a:lnTo>
                    <a:pt x="47" y="93"/>
                  </a:lnTo>
                  <a:lnTo>
                    <a:pt x="80" y="51"/>
                  </a:lnTo>
                  <a:lnTo>
                    <a:pt x="123" y="18"/>
                  </a:lnTo>
                  <a:lnTo>
                    <a:pt x="176" y="0"/>
                  </a:lnTo>
                  <a:lnTo>
                    <a:pt x="241" y="9"/>
                  </a:lnTo>
                  <a:lnTo>
                    <a:pt x="311" y="26"/>
                  </a:lnTo>
                  <a:lnTo>
                    <a:pt x="373" y="44"/>
                  </a:lnTo>
                  <a:lnTo>
                    <a:pt x="429" y="59"/>
                  </a:lnTo>
                  <a:lnTo>
                    <a:pt x="479" y="74"/>
                  </a:lnTo>
                  <a:lnTo>
                    <a:pt x="521" y="86"/>
                  </a:lnTo>
                  <a:lnTo>
                    <a:pt x="558" y="98"/>
                  </a:lnTo>
                  <a:lnTo>
                    <a:pt x="588" y="109"/>
                  </a:lnTo>
                  <a:lnTo>
                    <a:pt x="612" y="120"/>
                  </a:lnTo>
                  <a:lnTo>
                    <a:pt x="594" y="158"/>
                  </a:lnTo>
                  <a:lnTo>
                    <a:pt x="570" y="199"/>
                  </a:lnTo>
                  <a:lnTo>
                    <a:pt x="530" y="235"/>
                  </a:lnTo>
                  <a:lnTo>
                    <a:pt x="476" y="265"/>
                  </a:lnTo>
                  <a:lnTo>
                    <a:pt x="399" y="281"/>
                  </a:lnTo>
                  <a:lnTo>
                    <a:pt x="297" y="283"/>
                  </a:lnTo>
                  <a:lnTo>
                    <a:pt x="165" y="262"/>
                  </a:lnTo>
                  <a:lnTo>
                    <a:pt x="1" y="219"/>
                  </a:lnTo>
                  <a:close/>
                </a:path>
              </a:pathLst>
            </a:custGeom>
            <a:solidFill>
              <a:srgbClr val="7070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0" name="Freeform 22"/>
            <p:cNvSpPr>
              <a:spLocks/>
            </p:cNvSpPr>
            <p:nvPr/>
          </p:nvSpPr>
          <p:spPr bwMode="auto">
            <a:xfrm>
              <a:off x="4130" y="2020"/>
              <a:ext cx="236" cy="223"/>
            </a:xfrm>
            <a:custGeom>
              <a:avLst/>
              <a:gdLst>
                <a:gd name="T0" fmla="*/ 471 w 471"/>
                <a:gd name="T1" fmla="*/ 70 h 445"/>
                <a:gd name="T2" fmla="*/ 404 w 471"/>
                <a:gd name="T3" fmla="*/ 53 h 445"/>
                <a:gd name="T4" fmla="*/ 335 w 471"/>
                <a:gd name="T5" fmla="*/ 35 h 445"/>
                <a:gd name="T6" fmla="*/ 266 w 471"/>
                <a:gd name="T7" fmla="*/ 17 h 445"/>
                <a:gd name="T8" fmla="*/ 201 w 471"/>
                <a:gd name="T9" fmla="*/ 5 h 445"/>
                <a:gd name="T10" fmla="*/ 138 w 471"/>
                <a:gd name="T11" fmla="*/ 0 h 445"/>
                <a:gd name="T12" fmla="*/ 85 w 471"/>
                <a:gd name="T13" fmla="*/ 6 h 445"/>
                <a:gd name="T14" fmla="*/ 43 w 471"/>
                <a:gd name="T15" fmla="*/ 27 h 445"/>
                <a:gd name="T16" fmla="*/ 16 w 471"/>
                <a:gd name="T17" fmla="*/ 66 h 445"/>
                <a:gd name="T18" fmla="*/ 1 w 471"/>
                <a:gd name="T19" fmla="*/ 108 h 445"/>
                <a:gd name="T20" fmla="*/ 0 w 471"/>
                <a:gd name="T21" fmla="*/ 149 h 445"/>
                <a:gd name="T22" fmla="*/ 7 w 471"/>
                <a:gd name="T23" fmla="*/ 186 h 445"/>
                <a:gd name="T24" fmla="*/ 23 w 471"/>
                <a:gd name="T25" fmla="*/ 221 h 445"/>
                <a:gd name="T26" fmla="*/ 42 w 471"/>
                <a:gd name="T27" fmla="*/ 251 h 445"/>
                <a:gd name="T28" fmla="*/ 65 w 471"/>
                <a:gd name="T29" fmla="*/ 279 h 445"/>
                <a:gd name="T30" fmla="*/ 89 w 471"/>
                <a:gd name="T31" fmla="*/ 302 h 445"/>
                <a:gd name="T32" fmla="*/ 115 w 471"/>
                <a:gd name="T33" fmla="*/ 323 h 445"/>
                <a:gd name="T34" fmla="*/ 140 w 471"/>
                <a:gd name="T35" fmla="*/ 336 h 445"/>
                <a:gd name="T36" fmla="*/ 172 w 471"/>
                <a:gd name="T37" fmla="*/ 355 h 445"/>
                <a:gd name="T38" fmla="*/ 209 w 471"/>
                <a:gd name="T39" fmla="*/ 375 h 445"/>
                <a:gd name="T40" fmla="*/ 247 w 471"/>
                <a:gd name="T41" fmla="*/ 397 h 445"/>
                <a:gd name="T42" fmla="*/ 281 w 471"/>
                <a:gd name="T43" fmla="*/ 416 h 445"/>
                <a:gd name="T44" fmla="*/ 311 w 471"/>
                <a:gd name="T45" fmla="*/ 431 h 445"/>
                <a:gd name="T46" fmla="*/ 330 w 471"/>
                <a:gd name="T47" fmla="*/ 441 h 445"/>
                <a:gd name="T48" fmla="*/ 338 w 471"/>
                <a:gd name="T49" fmla="*/ 445 h 445"/>
                <a:gd name="T50" fmla="*/ 354 w 471"/>
                <a:gd name="T51" fmla="*/ 381 h 445"/>
                <a:gd name="T52" fmla="*/ 376 w 471"/>
                <a:gd name="T53" fmla="*/ 318 h 445"/>
                <a:gd name="T54" fmla="*/ 399 w 471"/>
                <a:gd name="T55" fmla="*/ 255 h 445"/>
                <a:gd name="T56" fmla="*/ 422 w 471"/>
                <a:gd name="T57" fmla="*/ 198 h 445"/>
                <a:gd name="T58" fmla="*/ 442 w 471"/>
                <a:gd name="T59" fmla="*/ 146 h 445"/>
                <a:gd name="T60" fmla="*/ 459 w 471"/>
                <a:gd name="T61" fmla="*/ 107 h 445"/>
                <a:gd name="T62" fmla="*/ 468 w 471"/>
                <a:gd name="T63" fmla="*/ 80 h 445"/>
                <a:gd name="T64" fmla="*/ 471 w 471"/>
                <a:gd name="T65" fmla="*/ 70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1" h="445">
                  <a:moveTo>
                    <a:pt x="471" y="70"/>
                  </a:moveTo>
                  <a:lnTo>
                    <a:pt x="404" y="53"/>
                  </a:lnTo>
                  <a:lnTo>
                    <a:pt x="335" y="35"/>
                  </a:lnTo>
                  <a:lnTo>
                    <a:pt x="266" y="17"/>
                  </a:lnTo>
                  <a:lnTo>
                    <a:pt x="201" y="5"/>
                  </a:lnTo>
                  <a:lnTo>
                    <a:pt x="138" y="0"/>
                  </a:lnTo>
                  <a:lnTo>
                    <a:pt x="85" y="6"/>
                  </a:lnTo>
                  <a:lnTo>
                    <a:pt x="43" y="27"/>
                  </a:lnTo>
                  <a:lnTo>
                    <a:pt x="16" y="66"/>
                  </a:lnTo>
                  <a:lnTo>
                    <a:pt x="1" y="108"/>
                  </a:lnTo>
                  <a:lnTo>
                    <a:pt x="0" y="149"/>
                  </a:lnTo>
                  <a:lnTo>
                    <a:pt x="7" y="186"/>
                  </a:lnTo>
                  <a:lnTo>
                    <a:pt x="23" y="221"/>
                  </a:lnTo>
                  <a:lnTo>
                    <a:pt x="42" y="251"/>
                  </a:lnTo>
                  <a:lnTo>
                    <a:pt x="65" y="279"/>
                  </a:lnTo>
                  <a:lnTo>
                    <a:pt x="89" y="302"/>
                  </a:lnTo>
                  <a:lnTo>
                    <a:pt x="115" y="323"/>
                  </a:lnTo>
                  <a:lnTo>
                    <a:pt x="140" y="336"/>
                  </a:lnTo>
                  <a:lnTo>
                    <a:pt x="172" y="355"/>
                  </a:lnTo>
                  <a:lnTo>
                    <a:pt x="209" y="375"/>
                  </a:lnTo>
                  <a:lnTo>
                    <a:pt x="247" y="397"/>
                  </a:lnTo>
                  <a:lnTo>
                    <a:pt x="281" y="416"/>
                  </a:lnTo>
                  <a:lnTo>
                    <a:pt x="311" y="431"/>
                  </a:lnTo>
                  <a:lnTo>
                    <a:pt x="330" y="441"/>
                  </a:lnTo>
                  <a:lnTo>
                    <a:pt x="338" y="445"/>
                  </a:lnTo>
                  <a:lnTo>
                    <a:pt x="354" y="381"/>
                  </a:lnTo>
                  <a:lnTo>
                    <a:pt x="376" y="318"/>
                  </a:lnTo>
                  <a:lnTo>
                    <a:pt x="399" y="255"/>
                  </a:lnTo>
                  <a:lnTo>
                    <a:pt x="422" y="198"/>
                  </a:lnTo>
                  <a:lnTo>
                    <a:pt x="442" y="146"/>
                  </a:lnTo>
                  <a:lnTo>
                    <a:pt x="459" y="107"/>
                  </a:lnTo>
                  <a:lnTo>
                    <a:pt x="468" y="80"/>
                  </a:lnTo>
                  <a:lnTo>
                    <a:pt x="471" y="70"/>
                  </a:lnTo>
                  <a:close/>
                </a:path>
              </a:pathLst>
            </a:custGeom>
            <a:solidFill>
              <a:srgbClr val="30FF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1" name="Freeform 23"/>
            <p:cNvSpPr>
              <a:spLocks/>
            </p:cNvSpPr>
            <p:nvPr/>
          </p:nvSpPr>
          <p:spPr bwMode="auto">
            <a:xfrm>
              <a:off x="4675" y="1331"/>
              <a:ext cx="485" cy="752"/>
            </a:xfrm>
            <a:custGeom>
              <a:avLst/>
              <a:gdLst>
                <a:gd name="T0" fmla="*/ 0 w 969"/>
                <a:gd name="T1" fmla="*/ 1503 h 1503"/>
                <a:gd name="T2" fmla="*/ 9 w 969"/>
                <a:gd name="T3" fmla="*/ 1498 h 1503"/>
                <a:gd name="T4" fmla="*/ 49 w 969"/>
                <a:gd name="T5" fmla="*/ 1464 h 1503"/>
                <a:gd name="T6" fmla="*/ 107 w 969"/>
                <a:gd name="T7" fmla="*/ 1404 h 1503"/>
                <a:gd name="T8" fmla="*/ 179 w 969"/>
                <a:gd name="T9" fmla="*/ 1324 h 1503"/>
                <a:gd name="T10" fmla="*/ 252 w 969"/>
                <a:gd name="T11" fmla="*/ 1225 h 1503"/>
                <a:gd name="T12" fmla="*/ 322 w 969"/>
                <a:gd name="T13" fmla="*/ 1115 h 1503"/>
                <a:gd name="T14" fmla="*/ 376 w 969"/>
                <a:gd name="T15" fmla="*/ 995 h 1503"/>
                <a:gd name="T16" fmla="*/ 409 w 969"/>
                <a:gd name="T17" fmla="*/ 870 h 1503"/>
                <a:gd name="T18" fmla="*/ 429 w 969"/>
                <a:gd name="T19" fmla="*/ 748 h 1503"/>
                <a:gd name="T20" fmla="*/ 457 w 969"/>
                <a:gd name="T21" fmla="*/ 643 h 1503"/>
                <a:gd name="T22" fmla="*/ 493 w 969"/>
                <a:gd name="T23" fmla="*/ 551 h 1503"/>
                <a:gd name="T24" fmla="*/ 537 w 969"/>
                <a:gd name="T25" fmla="*/ 472 h 1503"/>
                <a:gd name="T26" fmla="*/ 585 w 969"/>
                <a:gd name="T27" fmla="*/ 399 h 1503"/>
                <a:gd name="T28" fmla="*/ 638 w 969"/>
                <a:gd name="T29" fmla="*/ 335 h 1503"/>
                <a:gd name="T30" fmla="*/ 695 w 969"/>
                <a:gd name="T31" fmla="*/ 275 h 1503"/>
                <a:gd name="T32" fmla="*/ 756 w 969"/>
                <a:gd name="T33" fmla="*/ 221 h 1503"/>
                <a:gd name="T34" fmla="*/ 812 w 969"/>
                <a:gd name="T35" fmla="*/ 168 h 1503"/>
                <a:gd name="T36" fmla="*/ 858 w 969"/>
                <a:gd name="T37" fmla="*/ 123 h 1503"/>
                <a:gd name="T38" fmla="*/ 895 w 969"/>
                <a:gd name="T39" fmla="*/ 84 h 1503"/>
                <a:gd name="T40" fmla="*/ 924 w 969"/>
                <a:gd name="T41" fmla="*/ 53 h 1503"/>
                <a:gd name="T42" fmla="*/ 945 w 969"/>
                <a:gd name="T43" fmla="*/ 27 h 1503"/>
                <a:gd name="T44" fmla="*/ 958 w 969"/>
                <a:gd name="T45" fmla="*/ 9 h 1503"/>
                <a:gd name="T46" fmla="*/ 965 w 969"/>
                <a:gd name="T47" fmla="*/ 0 h 1503"/>
                <a:gd name="T48" fmla="*/ 969 w 969"/>
                <a:gd name="T49" fmla="*/ 0 h 1503"/>
                <a:gd name="T50" fmla="*/ 968 w 969"/>
                <a:gd name="T51" fmla="*/ 58 h 1503"/>
                <a:gd name="T52" fmla="*/ 966 w 969"/>
                <a:gd name="T53" fmla="*/ 127 h 1503"/>
                <a:gd name="T54" fmla="*/ 962 w 969"/>
                <a:gd name="T55" fmla="*/ 205 h 1503"/>
                <a:gd name="T56" fmla="*/ 954 w 969"/>
                <a:gd name="T57" fmla="*/ 290 h 1503"/>
                <a:gd name="T58" fmla="*/ 939 w 969"/>
                <a:gd name="T59" fmla="*/ 380 h 1503"/>
                <a:gd name="T60" fmla="*/ 919 w 969"/>
                <a:gd name="T61" fmla="*/ 474 h 1503"/>
                <a:gd name="T62" fmla="*/ 889 w 969"/>
                <a:gd name="T63" fmla="*/ 568 h 1503"/>
                <a:gd name="T64" fmla="*/ 851 w 969"/>
                <a:gd name="T65" fmla="*/ 663 h 1503"/>
                <a:gd name="T66" fmla="*/ 798 w 969"/>
                <a:gd name="T67" fmla="*/ 758 h 1503"/>
                <a:gd name="T68" fmla="*/ 736 w 969"/>
                <a:gd name="T69" fmla="*/ 855 h 1503"/>
                <a:gd name="T70" fmla="*/ 665 w 969"/>
                <a:gd name="T71" fmla="*/ 950 h 1503"/>
                <a:gd name="T72" fmla="*/ 593 w 969"/>
                <a:gd name="T73" fmla="*/ 1042 h 1503"/>
                <a:gd name="T74" fmla="*/ 521 w 969"/>
                <a:gd name="T75" fmla="*/ 1126 h 1503"/>
                <a:gd name="T76" fmla="*/ 453 w 969"/>
                <a:gd name="T77" fmla="*/ 1205 h 1503"/>
                <a:gd name="T78" fmla="*/ 392 w 969"/>
                <a:gd name="T79" fmla="*/ 1271 h 1503"/>
                <a:gd name="T80" fmla="*/ 343 w 969"/>
                <a:gd name="T81" fmla="*/ 1327 h 1503"/>
                <a:gd name="T82" fmla="*/ 305 w 969"/>
                <a:gd name="T83" fmla="*/ 1361 h 1503"/>
                <a:gd name="T84" fmla="*/ 262 w 969"/>
                <a:gd name="T85" fmla="*/ 1395 h 1503"/>
                <a:gd name="T86" fmla="*/ 213 w 969"/>
                <a:gd name="T87" fmla="*/ 1425 h 1503"/>
                <a:gd name="T88" fmla="*/ 163 w 969"/>
                <a:gd name="T89" fmla="*/ 1452 h 1503"/>
                <a:gd name="T90" fmla="*/ 113 w 969"/>
                <a:gd name="T91" fmla="*/ 1472 h 1503"/>
                <a:gd name="T92" fmla="*/ 66 w 969"/>
                <a:gd name="T93" fmla="*/ 1490 h 1503"/>
                <a:gd name="T94" fmla="*/ 27 w 969"/>
                <a:gd name="T95" fmla="*/ 1499 h 1503"/>
                <a:gd name="T96" fmla="*/ 0 w 969"/>
                <a:gd name="T97" fmla="*/ 1503 h 1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69" h="1503">
                  <a:moveTo>
                    <a:pt x="0" y="1503"/>
                  </a:moveTo>
                  <a:lnTo>
                    <a:pt x="9" y="1498"/>
                  </a:lnTo>
                  <a:lnTo>
                    <a:pt x="49" y="1464"/>
                  </a:lnTo>
                  <a:lnTo>
                    <a:pt x="107" y="1404"/>
                  </a:lnTo>
                  <a:lnTo>
                    <a:pt x="179" y="1324"/>
                  </a:lnTo>
                  <a:lnTo>
                    <a:pt x="252" y="1225"/>
                  </a:lnTo>
                  <a:lnTo>
                    <a:pt x="322" y="1115"/>
                  </a:lnTo>
                  <a:lnTo>
                    <a:pt x="376" y="995"/>
                  </a:lnTo>
                  <a:lnTo>
                    <a:pt x="409" y="870"/>
                  </a:lnTo>
                  <a:lnTo>
                    <a:pt x="429" y="748"/>
                  </a:lnTo>
                  <a:lnTo>
                    <a:pt x="457" y="643"/>
                  </a:lnTo>
                  <a:lnTo>
                    <a:pt x="493" y="551"/>
                  </a:lnTo>
                  <a:lnTo>
                    <a:pt x="537" y="472"/>
                  </a:lnTo>
                  <a:lnTo>
                    <a:pt x="585" y="399"/>
                  </a:lnTo>
                  <a:lnTo>
                    <a:pt x="638" y="335"/>
                  </a:lnTo>
                  <a:lnTo>
                    <a:pt x="695" y="275"/>
                  </a:lnTo>
                  <a:lnTo>
                    <a:pt x="756" y="221"/>
                  </a:lnTo>
                  <a:lnTo>
                    <a:pt x="812" y="168"/>
                  </a:lnTo>
                  <a:lnTo>
                    <a:pt x="858" y="123"/>
                  </a:lnTo>
                  <a:lnTo>
                    <a:pt x="895" y="84"/>
                  </a:lnTo>
                  <a:lnTo>
                    <a:pt x="924" y="53"/>
                  </a:lnTo>
                  <a:lnTo>
                    <a:pt x="945" y="27"/>
                  </a:lnTo>
                  <a:lnTo>
                    <a:pt x="958" y="9"/>
                  </a:lnTo>
                  <a:lnTo>
                    <a:pt x="965" y="0"/>
                  </a:lnTo>
                  <a:lnTo>
                    <a:pt x="969" y="0"/>
                  </a:lnTo>
                  <a:lnTo>
                    <a:pt x="968" y="58"/>
                  </a:lnTo>
                  <a:lnTo>
                    <a:pt x="966" y="127"/>
                  </a:lnTo>
                  <a:lnTo>
                    <a:pt x="962" y="205"/>
                  </a:lnTo>
                  <a:lnTo>
                    <a:pt x="954" y="290"/>
                  </a:lnTo>
                  <a:lnTo>
                    <a:pt x="939" y="380"/>
                  </a:lnTo>
                  <a:lnTo>
                    <a:pt x="919" y="474"/>
                  </a:lnTo>
                  <a:lnTo>
                    <a:pt x="889" y="568"/>
                  </a:lnTo>
                  <a:lnTo>
                    <a:pt x="851" y="663"/>
                  </a:lnTo>
                  <a:lnTo>
                    <a:pt x="798" y="758"/>
                  </a:lnTo>
                  <a:lnTo>
                    <a:pt x="736" y="855"/>
                  </a:lnTo>
                  <a:lnTo>
                    <a:pt x="665" y="950"/>
                  </a:lnTo>
                  <a:lnTo>
                    <a:pt x="593" y="1042"/>
                  </a:lnTo>
                  <a:lnTo>
                    <a:pt x="521" y="1126"/>
                  </a:lnTo>
                  <a:lnTo>
                    <a:pt x="453" y="1205"/>
                  </a:lnTo>
                  <a:lnTo>
                    <a:pt x="392" y="1271"/>
                  </a:lnTo>
                  <a:lnTo>
                    <a:pt x="343" y="1327"/>
                  </a:lnTo>
                  <a:lnTo>
                    <a:pt x="305" y="1361"/>
                  </a:lnTo>
                  <a:lnTo>
                    <a:pt x="262" y="1395"/>
                  </a:lnTo>
                  <a:lnTo>
                    <a:pt x="213" y="1425"/>
                  </a:lnTo>
                  <a:lnTo>
                    <a:pt x="163" y="1452"/>
                  </a:lnTo>
                  <a:lnTo>
                    <a:pt x="113" y="1472"/>
                  </a:lnTo>
                  <a:lnTo>
                    <a:pt x="66" y="1490"/>
                  </a:lnTo>
                  <a:lnTo>
                    <a:pt x="27" y="1499"/>
                  </a:lnTo>
                  <a:lnTo>
                    <a:pt x="0" y="1503"/>
                  </a:lnTo>
                  <a:close/>
                </a:path>
              </a:pathLst>
            </a:custGeom>
            <a:solidFill>
              <a:srgbClr val="B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2" name="Freeform 24"/>
            <p:cNvSpPr>
              <a:spLocks/>
            </p:cNvSpPr>
            <p:nvPr/>
          </p:nvSpPr>
          <p:spPr bwMode="auto">
            <a:xfrm>
              <a:off x="4805" y="1509"/>
              <a:ext cx="284" cy="478"/>
            </a:xfrm>
            <a:custGeom>
              <a:avLst/>
              <a:gdLst>
                <a:gd name="T0" fmla="*/ 0 w 569"/>
                <a:gd name="T1" fmla="*/ 955 h 955"/>
                <a:gd name="T2" fmla="*/ 4 w 569"/>
                <a:gd name="T3" fmla="*/ 948 h 955"/>
                <a:gd name="T4" fmla="*/ 25 w 569"/>
                <a:gd name="T5" fmla="*/ 924 h 955"/>
                <a:gd name="T6" fmla="*/ 57 w 569"/>
                <a:gd name="T7" fmla="*/ 882 h 955"/>
                <a:gd name="T8" fmla="*/ 97 w 569"/>
                <a:gd name="T9" fmla="*/ 828 h 955"/>
                <a:gd name="T10" fmla="*/ 136 w 569"/>
                <a:gd name="T11" fmla="*/ 761 h 955"/>
                <a:gd name="T12" fmla="*/ 174 w 569"/>
                <a:gd name="T13" fmla="*/ 688 h 955"/>
                <a:gd name="T14" fmla="*/ 205 w 569"/>
                <a:gd name="T15" fmla="*/ 609 h 955"/>
                <a:gd name="T16" fmla="*/ 226 w 569"/>
                <a:gd name="T17" fmla="*/ 532 h 955"/>
                <a:gd name="T18" fmla="*/ 238 w 569"/>
                <a:gd name="T19" fmla="*/ 457 h 955"/>
                <a:gd name="T20" fmla="*/ 255 w 569"/>
                <a:gd name="T21" fmla="*/ 393 h 955"/>
                <a:gd name="T22" fmla="*/ 276 w 569"/>
                <a:gd name="T23" fmla="*/ 336 h 955"/>
                <a:gd name="T24" fmla="*/ 303 w 569"/>
                <a:gd name="T25" fmla="*/ 287 h 955"/>
                <a:gd name="T26" fmla="*/ 331 w 569"/>
                <a:gd name="T27" fmla="*/ 243 h 955"/>
                <a:gd name="T28" fmla="*/ 364 w 569"/>
                <a:gd name="T29" fmla="*/ 205 h 955"/>
                <a:gd name="T30" fmla="*/ 399 w 569"/>
                <a:gd name="T31" fmla="*/ 168 h 955"/>
                <a:gd name="T32" fmla="*/ 439 w 569"/>
                <a:gd name="T33" fmla="*/ 134 h 955"/>
                <a:gd name="T34" fmla="*/ 471 w 569"/>
                <a:gd name="T35" fmla="*/ 102 h 955"/>
                <a:gd name="T36" fmla="*/ 500 w 569"/>
                <a:gd name="T37" fmla="*/ 74 h 955"/>
                <a:gd name="T38" fmla="*/ 521 w 569"/>
                <a:gd name="T39" fmla="*/ 50 h 955"/>
                <a:gd name="T40" fmla="*/ 540 w 569"/>
                <a:gd name="T41" fmla="*/ 31 h 955"/>
                <a:gd name="T42" fmla="*/ 553 w 569"/>
                <a:gd name="T43" fmla="*/ 15 h 955"/>
                <a:gd name="T44" fmla="*/ 562 w 569"/>
                <a:gd name="T45" fmla="*/ 5 h 955"/>
                <a:gd name="T46" fmla="*/ 566 w 569"/>
                <a:gd name="T47" fmla="*/ 0 h 955"/>
                <a:gd name="T48" fmla="*/ 569 w 569"/>
                <a:gd name="T49" fmla="*/ 1 h 955"/>
                <a:gd name="T50" fmla="*/ 568 w 569"/>
                <a:gd name="T51" fmla="*/ 35 h 955"/>
                <a:gd name="T52" fmla="*/ 568 w 569"/>
                <a:gd name="T53" fmla="*/ 77 h 955"/>
                <a:gd name="T54" fmla="*/ 564 w 569"/>
                <a:gd name="T55" fmla="*/ 125 h 955"/>
                <a:gd name="T56" fmla="*/ 559 w 569"/>
                <a:gd name="T57" fmla="*/ 178 h 955"/>
                <a:gd name="T58" fmla="*/ 550 w 569"/>
                <a:gd name="T59" fmla="*/ 232 h 955"/>
                <a:gd name="T60" fmla="*/ 538 w 569"/>
                <a:gd name="T61" fmla="*/ 289 h 955"/>
                <a:gd name="T62" fmla="*/ 519 w 569"/>
                <a:gd name="T63" fmla="*/ 347 h 955"/>
                <a:gd name="T64" fmla="*/ 497 w 569"/>
                <a:gd name="T65" fmla="*/ 406 h 955"/>
                <a:gd name="T66" fmla="*/ 463 w 569"/>
                <a:gd name="T67" fmla="*/ 461 h 955"/>
                <a:gd name="T68" fmla="*/ 425 w 569"/>
                <a:gd name="T69" fmla="*/ 515 h 955"/>
                <a:gd name="T70" fmla="*/ 384 w 569"/>
                <a:gd name="T71" fmla="*/ 566 h 955"/>
                <a:gd name="T72" fmla="*/ 342 w 569"/>
                <a:gd name="T73" fmla="*/ 615 h 955"/>
                <a:gd name="T74" fmla="*/ 299 w 569"/>
                <a:gd name="T75" fmla="*/ 659 h 955"/>
                <a:gd name="T76" fmla="*/ 259 w 569"/>
                <a:gd name="T77" fmla="*/ 700 h 955"/>
                <a:gd name="T78" fmla="*/ 223 w 569"/>
                <a:gd name="T79" fmla="*/ 735 h 955"/>
                <a:gd name="T80" fmla="*/ 194 w 569"/>
                <a:gd name="T81" fmla="*/ 768 h 955"/>
                <a:gd name="T82" fmla="*/ 171 w 569"/>
                <a:gd name="T83" fmla="*/ 791 h 955"/>
                <a:gd name="T84" fmla="*/ 145 w 569"/>
                <a:gd name="T85" fmla="*/ 821 h 955"/>
                <a:gd name="T86" fmla="*/ 117 w 569"/>
                <a:gd name="T87" fmla="*/ 851 h 955"/>
                <a:gd name="T88" fmla="*/ 90 w 569"/>
                <a:gd name="T89" fmla="*/ 882 h 955"/>
                <a:gd name="T90" fmla="*/ 61 w 569"/>
                <a:gd name="T91" fmla="*/ 909 h 955"/>
                <a:gd name="T92" fmla="*/ 37 w 569"/>
                <a:gd name="T93" fmla="*/ 933 h 955"/>
                <a:gd name="T94" fmla="*/ 15 w 569"/>
                <a:gd name="T95" fmla="*/ 948 h 955"/>
                <a:gd name="T96" fmla="*/ 0 w 569"/>
                <a:gd name="T97" fmla="*/ 955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9" h="955">
                  <a:moveTo>
                    <a:pt x="0" y="955"/>
                  </a:moveTo>
                  <a:lnTo>
                    <a:pt x="4" y="948"/>
                  </a:lnTo>
                  <a:lnTo>
                    <a:pt x="25" y="924"/>
                  </a:lnTo>
                  <a:lnTo>
                    <a:pt x="57" y="882"/>
                  </a:lnTo>
                  <a:lnTo>
                    <a:pt x="97" y="828"/>
                  </a:lnTo>
                  <a:lnTo>
                    <a:pt x="136" y="761"/>
                  </a:lnTo>
                  <a:lnTo>
                    <a:pt x="174" y="688"/>
                  </a:lnTo>
                  <a:lnTo>
                    <a:pt x="205" y="609"/>
                  </a:lnTo>
                  <a:lnTo>
                    <a:pt x="226" y="532"/>
                  </a:lnTo>
                  <a:lnTo>
                    <a:pt x="238" y="457"/>
                  </a:lnTo>
                  <a:lnTo>
                    <a:pt x="255" y="393"/>
                  </a:lnTo>
                  <a:lnTo>
                    <a:pt x="276" y="336"/>
                  </a:lnTo>
                  <a:lnTo>
                    <a:pt x="303" y="287"/>
                  </a:lnTo>
                  <a:lnTo>
                    <a:pt x="331" y="243"/>
                  </a:lnTo>
                  <a:lnTo>
                    <a:pt x="364" y="205"/>
                  </a:lnTo>
                  <a:lnTo>
                    <a:pt x="399" y="168"/>
                  </a:lnTo>
                  <a:lnTo>
                    <a:pt x="439" y="134"/>
                  </a:lnTo>
                  <a:lnTo>
                    <a:pt x="471" y="102"/>
                  </a:lnTo>
                  <a:lnTo>
                    <a:pt x="500" y="74"/>
                  </a:lnTo>
                  <a:lnTo>
                    <a:pt x="521" y="50"/>
                  </a:lnTo>
                  <a:lnTo>
                    <a:pt x="540" y="31"/>
                  </a:lnTo>
                  <a:lnTo>
                    <a:pt x="553" y="15"/>
                  </a:lnTo>
                  <a:lnTo>
                    <a:pt x="562" y="5"/>
                  </a:lnTo>
                  <a:lnTo>
                    <a:pt x="566" y="0"/>
                  </a:lnTo>
                  <a:lnTo>
                    <a:pt x="569" y="1"/>
                  </a:lnTo>
                  <a:lnTo>
                    <a:pt x="568" y="35"/>
                  </a:lnTo>
                  <a:lnTo>
                    <a:pt x="568" y="77"/>
                  </a:lnTo>
                  <a:lnTo>
                    <a:pt x="564" y="125"/>
                  </a:lnTo>
                  <a:lnTo>
                    <a:pt x="559" y="178"/>
                  </a:lnTo>
                  <a:lnTo>
                    <a:pt x="550" y="232"/>
                  </a:lnTo>
                  <a:lnTo>
                    <a:pt x="538" y="289"/>
                  </a:lnTo>
                  <a:lnTo>
                    <a:pt x="519" y="347"/>
                  </a:lnTo>
                  <a:lnTo>
                    <a:pt x="497" y="406"/>
                  </a:lnTo>
                  <a:lnTo>
                    <a:pt x="463" y="461"/>
                  </a:lnTo>
                  <a:lnTo>
                    <a:pt x="425" y="515"/>
                  </a:lnTo>
                  <a:lnTo>
                    <a:pt x="384" y="566"/>
                  </a:lnTo>
                  <a:lnTo>
                    <a:pt x="342" y="615"/>
                  </a:lnTo>
                  <a:lnTo>
                    <a:pt x="299" y="659"/>
                  </a:lnTo>
                  <a:lnTo>
                    <a:pt x="259" y="700"/>
                  </a:lnTo>
                  <a:lnTo>
                    <a:pt x="223" y="735"/>
                  </a:lnTo>
                  <a:lnTo>
                    <a:pt x="194" y="768"/>
                  </a:lnTo>
                  <a:lnTo>
                    <a:pt x="171" y="791"/>
                  </a:lnTo>
                  <a:lnTo>
                    <a:pt x="145" y="821"/>
                  </a:lnTo>
                  <a:lnTo>
                    <a:pt x="117" y="851"/>
                  </a:lnTo>
                  <a:lnTo>
                    <a:pt x="90" y="882"/>
                  </a:lnTo>
                  <a:lnTo>
                    <a:pt x="61" y="909"/>
                  </a:lnTo>
                  <a:lnTo>
                    <a:pt x="37" y="933"/>
                  </a:lnTo>
                  <a:lnTo>
                    <a:pt x="15" y="948"/>
                  </a:lnTo>
                  <a:lnTo>
                    <a:pt x="0" y="955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3" name="Freeform 25"/>
            <p:cNvSpPr>
              <a:spLocks/>
            </p:cNvSpPr>
            <p:nvPr/>
          </p:nvSpPr>
          <p:spPr bwMode="auto">
            <a:xfrm>
              <a:off x="3414" y="1240"/>
              <a:ext cx="1622" cy="2140"/>
            </a:xfrm>
            <a:custGeom>
              <a:avLst/>
              <a:gdLst>
                <a:gd name="T0" fmla="*/ 156 w 3245"/>
                <a:gd name="T1" fmla="*/ 4167 h 4280"/>
                <a:gd name="T2" fmla="*/ 427 w 3245"/>
                <a:gd name="T3" fmla="*/ 3473 h 4280"/>
                <a:gd name="T4" fmla="*/ 797 w 3245"/>
                <a:gd name="T5" fmla="*/ 2521 h 4280"/>
                <a:gd name="T6" fmla="*/ 1093 w 3245"/>
                <a:gd name="T7" fmla="*/ 1761 h 4280"/>
                <a:gd name="T8" fmla="*/ 1184 w 3245"/>
                <a:gd name="T9" fmla="*/ 1528 h 4280"/>
                <a:gd name="T10" fmla="*/ 1259 w 3245"/>
                <a:gd name="T11" fmla="*/ 1430 h 4280"/>
                <a:gd name="T12" fmla="*/ 1354 w 3245"/>
                <a:gd name="T13" fmla="*/ 1373 h 4280"/>
                <a:gd name="T14" fmla="*/ 1465 w 3245"/>
                <a:gd name="T15" fmla="*/ 1350 h 4280"/>
                <a:gd name="T16" fmla="*/ 1591 w 3245"/>
                <a:gd name="T17" fmla="*/ 1360 h 4280"/>
                <a:gd name="T18" fmla="*/ 1728 w 3245"/>
                <a:gd name="T19" fmla="*/ 1379 h 4280"/>
                <a:gd name="T20" fmla="*/ 1863 w 3245"/>
                <a:gd name="T21" fmla="*/ 1400 h 4280"/>
                <a:gd name="T22" fmla="*/ 1980 w 3245"/>
                <a:gd name="T23" fmla="*/ 1419 h 4280"/>
                <a:gd name="T24" fmla="*/ 2038 w 3245"/>
                <a:gd name="T25" fmla="*/ 1398 h 4280"/>
                <a:gd name="T26" fmla="*/ 2071 w 3245"/>
                <a:gd name="T27" fmla="*/ 1327 h 4280"/>
                <a:gd name="T28" fmla="*/ 2126 w 3245"/>
                <a:gd name="T29" fmla="*/ 1254 h 4280"/>
                <a:gd name="T30" fmla="*/ 2210 w 3245"/>
                <a:gd name="T31" fmla="*/ 1196 h 4280"/>
                <a:gd name="T32" fmla="*/ 2330 w 3245"/>
                <a:gd name="T33" fmla="*/ 1168 h 4280"/>
                <a:gd name="T34" fmla="*/ 2475 w 3245"/>
                <a:gd name="T35" fmla="*/ 1174 h 4280"/>
                <a:gd name="T36" fmla="*/ 2609 w 3245"/>
                <a:gd name="T37" fmla="*/ 1194 h 4280"/>
                <a:gd name="T38" fmla="*/ 2696 w 3245"/>
                <a:gd name="T39" fmla="*/ 1216 h 4280"/>
                <a:gd name="T40" fmla="*/ 2717 w 3245"/>
                <a:gd name="T41" fmla="*/ 1166 h 4280"/>
                <a:gd name="T42" fmla="*/ 2736 w 3245"/>
                <a:gd name="T43" fmla="*/ 1025 h 4280"/>
                <a:gd name="T44" fmla="*/ 2764 w 3245"/>
                <a:gd name="T45" fmla="*/ 864 h 4280"/>
                <a:gd name="T46" fmla="*/ 2799 w 3245"/>
                <a:gd name="T47" fmla="*/ 706 h 4280"/>
                <a:gd name="T48" fmla="*/ 2852 w 3245"/>
                <a:gd name="T49" fmla="*/ 561 h 4280"/>
                <a:gd name="T50" fmla="*/ 2975 w 3245"/>
                <a:gd name="T51" fmla="*/ 407 h 4280"/>
                <a:gd name="T52" fmla="*/ 3119 w 3245"/>
                <a:gd name="T53" fmla="*/ 273 h 4280"/>
                <a:gd name="T54" fmla="*/ 3224 w 3245"/>
                <a:gd name="T55" fmla="*/ 187 h 4280"/>
                <a:gd name="T56" fmla="*/ 2933 w 3245"/>
                <a:gd name="T57" fmla="*/ 98 h 4280"/>
                <a:gd name="T58" fmla="*/ 2175 w 3245"/>
                <a:gd name="T59" fmla="*/ 0 h 4280"/>
                <a:gd name="T60" fmla="*/ 1363 w 3245"/>
                <a:gd name="T61" fmla="*/ 147 h 4280"/>
                <a:gd name="T62" fmla="*/ 644 w 3245"/>
                <a:gd name="T63" fmla="*/ 749 h 4280"/>
                <a:gd name="T64" fmla="*/ 169 w 3245"/>
                <a:gd name="T65" fmla="*/ 1897 h 4280"/>
                <a:gd name="T66" fmla="*/ 3 w 3245"/>
                <a:gd name="T67" fmla="*/ 2972 h 4280"/>
                <a:gd name="T68" fmla="*/ 26 w 3245"/>
                <a:gd name="T69" fmla="*/ 3775 h 4280"/>
                <a:gd name="T70" fmla="*/ 101 w 3245"/>
                <a:gd name="T71" fmla="*/ 4219 h 4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45" h="4280">
                  <a:moveTo>
                    <a:pt x="114" y="4280"/>
                  </a:moveTo>
                  <a:lnTo>
                    <a:pt x="156" y="4167"/>
                  </a:lnTo>
                  <a:lnTo>
                    <a:pt x="268" y="3881"/>
                  </a:lnTo>
                  <a:lnTo>
                    <a:pt x="427" y="3473"/>
                  </a:lnTo>
                  <a:lnTo>
                    <a:pt x="611" y="3002"/>
                  </a:lnTo>
                  <a:lnTo>
                    <a:pt x="797" y="2521"/>
                  </a:lnTo>
                  <a:lnTo>
                    <a:pt x="966" y="2090"/>
                  </a:lnTo>
                  <a:lnTo>
                    <a:pt x="1093" y="1761"/>
                  </a:lnTo>
                  <a:lnTo>
                    <a:pt x="1157" y="1593"/>
                  </a:lnTo>
                  <a:lnTo>
                    <a:pt x="1184" y="1528"/>
                  </a:lnTo>
                  <a:lnTo>
                    <a:pt x="1218" y="1475"/>
                  </a:lnTo>
                  <a:lnTo>
                    <a:pt x="1259" y="1430"/>
                  </a:lnTo>
                  <a:lnTo>
                    <a:pt x="1305" y="1398"/>
                  </a:lnTo>
                  <a:lnTo>
                    <a:pt x="1354" y="1373"/>
                  </a:lnTo>
                  <a:lnTo>
                    <a:pt x="1408" y="1357"/>
                  </a:lnTo>
                  <a:lnTo>
                    <a:pt x="1465" y="1350"/>
                  </a:lnTo>
                  <a:lnTo>
                    <a:pt x="1528" y="1353"/>
                  </a:lnTo>
                  <a:lnTo>
                    <a:pt x="1591" y="1360"/>
                  </a:lnTo>
                  <a:lnTo>
                    <a:pt x="1659" y="1369"/>
                  </a:lnTo>
                  <a:lnTo>
                    <a:pt x="1728" y="1379"/>
                  </a:lnTo>
                  <a:lnTo>
                    <a:pt x="1798" y="1391"/>
                  </a:lnTo>
                  <a:lnTo>
                    <a:pt x="1863" y="1400"/>
                  </a:lnTo>
                  <a:lnTo>
                    <a:pt x="1924" y="1411"/>
                  </a:lnTo>
                  <a:lnTo>
                    <a:pt x="1980" y="1419"/>
                  </a:lnTo>
                  <a:lnTo>
                    <a:pt x="2027" y="1429"/>
                  </a:lnTo>
                  <a:lnTo>
                    <a:pt x="2038" y="1398"/>
                  </a:lnTo>
                  <a:lnTo>
                    <a:pt x="2053" y="1364"/>
                  </a:lnTo>
                  <a:lnTo>
                    <a:pt x="2071" y="1327"/>
                  </a:lnTo>
                  <a:lnTo>
                    <a:pt x="2096" y="1291"/>
                  </a:lnTo>
                  <a:lnTo>
                    <a:pt x="2126" y="1254"/>
                  </a:lnTo>
                  <a:lnTo>
                    <a:pt x="2166" y="1223"/>
                  </a:lnTo>
                  <a:lnTo>
                    <a:pt x="2210" y="1196"/>
                  </a:lnTo>
                  <a:lnTo>
                    <a:pt x="2267" y="1178"/>
                  </a:lnTo>
                  <a:lnTo>
                    <a:pt x="2330" y="1168"/>
                  </a:lnTo>
                  <a:lnTo>
                    <a:pt x="2402" y="1168"/>
                  </a:lnTo>
                  <a:lnTo>
                    <a:pt x="2475" y="1174"/>
                  </a:lnTo>
                  <a:lnTo>
                    <a:pt x="2547" y="1183"/>
                  </a:lnTo>
                  <a:lnTo>
                    <a:pt x="2609" y="1194"/>
                  </a:lnTo>
                  <a:lnTo>
                    <a:pt x="2662" y="1206"/>
                  </a:lnTo>
                  <a:lnTo>
                    <a:pt x="2696" y="1216"/>
                  </a:lnTo>
                  <a:lnTo>
                    <a:pt x="2710" y="1223"/>
                  </a:lnTo>
                  <a:lnTo>
                    <a:pt x="2717" y="1166"/>
                  </a:lnTo>
                  <a:lnTo>
                    <a:pt x="2725" y="1099"/>
                  </a:lnTo>
                  <a:lnTo>
                    <a:pt x="2736" y="1025"/>
                  </a:lnTo>
                  <a:lnTo>
                    <a:pt x="2749" y="947"/>
                  </a:lnTo>
                  <a:lnTo>
                    <a:pt x="2764" y="864"/>
                  </a:lnTo>
                  <a:lnTo>
                    <a:pt x="2780" y="784"/>
                  </a:lnTo>
                  <a:lnTo>
                    <a:pt x="2799" y="706"/>
                  </a:lnTo>
                  <a:lnTo>
                    <a:pt x="2821" y="635"/>
                  </a:lnTo>
                  <a:lnTo>
                    <a:pt x="2852" y="561"/>
                  </a:lnTo>
                  <a:lnTo>
                    <a:pt x="2907" y="485"/>
                  </a:lnTo>
                  <a:lnTo>
                    <a:pt x="2975" y="407"/>
                  </a:lnTo>
                  <a:lnTo>
                    <a:pt x="3048" y="337"/>
                  </a:lnTo>
                  <a:lnTo>
                    <a:pt x="3119" y="273"/>
                  </a:lnTo>
                  <a:lnTo>
                    <a:pt x="3181" y="223"/>
                  </a:lnTo>
                  <a:lnTo>
                    <a:pt x="3224" y="187"/>
                  </a:lnTo>
                  <a:lnTo>
                    <a:pt x="3245" y="174"/>
                  </a:lnTo>
                  <a:lnTo>
                    <a:pt x="2933" y="98"/>
                  </a:lnTo>
                  <a:lnTo>
                    <a:pt x="2571" y="33"/>
                  </a:lnTo>
                  <a:lnTo>
                    <a:pt x="2175" y="0"/>
                  </a:lnTo>
                  <a:lnTo>
                    <a:pt x="1768" y="30"/>
                  </a:lnTo>
                  <a:lnTo>
                    <a:pt x="1363" y="147"/>
                  </a:lnTo>
                  <a:lnTo>
                    <a:pt x="983" y="377"/>
                  </a:lnTo>
                  <a:lnTo>
                    <a:pt x="644" y="749"/>
                  </a:lnTo>
                  <a:lnTo>
                    <a:pt x="367" y="1288"/>
                  </a:lnTo>
                  <a:lnTo>
                    <a:pt x="169" y="1897"/>
                  </a:lnTo>
                  <a:lnTo>
                    <a:pt x="53" y="2463"/>
                  </a:lnTo>
                  <a:lnTo>
                    <a:pt x="3" y="2972"/>
                  </a:lnTo>
                  <a:lnTo>
                    <a:pt x="0" y="3413"/>
                  </a:lnTo>
                  <a:lnTo>
                    <a:pt x="26" y="3775"/>
                  </a:lnTo>
                  <a:lnTo>
                    <a:pt x="66" y="4048"/>
                  </a:lnTo>
                  <a:lnTo>
                    <a:pt x="101" y="4219"/>
                  </a:lnTo>
                  <a:lnTo>
                    <a:pt x="114" y="4280"/>
                  </a:lnTo>
                  <a:close/>
                </a:path>
              </a:pathLst>
            </a:custGeom>
            <a:solidFill>
              <a:srgbClr val="E0E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4" name="Freeform 26"/>
            <p:cNvSpPr>
              <a:spLocks/>
            </p:cNvSpPr>
            <p:nvPr/>
          </p:nvSpPr>
          <p:spPr bwMode="auto">
            <a:xfrm>
              <a:off x="3689" y="1060"/>
              <a:ext cx="511" cy="580"/>
            </a:xfrm>
            <a:custGeom>
              <a:avLst/>
              <a:gdLst>
                <a:gd name="T0" fmla="*/ 1022 w 1022"/>
                <a:gd name="T1" fmla="*/ 1061 h 1160"/>
                <a:gd name="T2" fmla="*/ 982 w 1022"/>
                <a:gd name="T3" fmla="*/ 1007 h 1160"/>
                <a:gd name="T4" fmla="*/ 868 w 1022"/>
                <a:gd name="T5" fmla="*/ 884 h 1160"/>
                <a:gd name="T6" fmla="*/ 702 w 1022"/>
                <a:gd name="T7" fmla="*/ 714 h 1160"/>
                <a:gd name="T8" fmla="*/ 513 w 1022"/>
                <a:gd name="T9" fmla="*/ 523 h 1160"/>
                <a:gd name="T10" fmla="*/ 322 w 1022"/>
                <a:gd name="T11" fmla="*/ 331 h 1160"/>
                <a:gd name="T12" fmla="*/ 156 w 1022"/>
                <a:gd name="T13" fmla="*/ 164 h 1160"/>
                <a:gd name="T14" fmla="*/ 39 w 1022"/>
                <a:gd name="T15" fmla="*/ 45 h 1160"/>
                <a:gd name="T16" fmla="*/ 0 w 1022"/>
                <a:gd name="T17" fmla="*/ 0 h 1160"/>
                <a:gd name="T18" fmla="*/ 904 w 1022"/>
                <a:gd name="T19" fmla="*/ 1160 h 1160"/>
                <a:gd name="T20" fmla="*/ 1022 w 1022"/>
                <a:gd name="T21" fmla="*/ 1061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2" h="1160">
                  <a:moveTo>
                    <a:pt x="1022" y="1061"/>
                  </a:moveTo>
                  <a:lnTo>
                    <a:pt x="982" y="1007"/>
                  </a:lnTo>
                  <a:lnTo>
                    <a:pt x="868" y="884"/>
                  </a:lnTo>
                  <a:lnTo>
                    <a:pt x="702" y="714"/>
                  </a:lnTo>
                  <a:lnTo>
                    <a:pt x="513" y="523"/>
                  </a:lnTo>
                  <a:lnTo>
                    <a:pt x="322" y="331"/>
                  </a:lnTo>
                  <a:lnTo>
                    <a:pt x="156" y="164"/>
                  </a:lnTo>
                  <a:lnTo>
                    <a:pt x="39" y="45"/>
                  </a:lnTo>
                  <a:lnTo>
                    <a:pt x="0" y="0"/>
                  </a:lnTo>
                  <a:lnTo>
                    <a:pt x="904" y="1160"/>
                  </a:lnTo>
                  <a:lnTo>
                    <a:pt x="1022" y="1061"/>
                  </a:lnTo>
                  <a:close/>
                </a:path>
              </a:pathLst>
            </a:custGeom>
            <a:solidFill>
              <a:srgbClr val="FF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5" name="Freeform 27"/>
            <p:cNvSpPr>
              <a:spLocks/>
            </p:cNvSpPr>
            <p:nvPr/>
          </p:nvSpPr>
          <p:spPr bwMode="auto">
            <a:xfrm>
              <a:off x="3171" y="1174"/>
              <a:ext cx="895" cy="647"/>
            </a:xfrm>
            <a:custGeom>
              <a:avLst/>
              <a:gdLst>
                <a:gd name="T0" fmla="*/ 0 w 1791"/>
                <a:gd name="T1" fmla="*/ 0 h 1294"/>
                <a:gd name="T2" fmla="*/ 47 w 1791"/>
                <a:gd name="T3" fmla="*/ 33 h 1294"/>
                <a:gd name="T4" fmla="*/ 188 w 1791"/>
                <a:gd name="T5" fmla="*/ 120 h 1294"/>
                <a:gd name="T6" fmla="*/ 399 w 1791"/>
                <a:gd name="T7" fmla="*/ 247 h 1294"/>
                <a:gd name="T8" fmla="*/ 663 w 1791"/>
                <a:gd name="T9" fmla="*/ 405 h 1294"/>
                <a:gd name="T10" fmla="*/ 953 w 1791"/>
                <a:gd name="T11" fmla="*/ 577 h 1294"/>
                <a:gd name="T12" fmla="*/ 1253 w 1791"/>
                <a:gd name="T13" fmla="*/ 755 h 1294"/>
                <a:gd name="T14" fmla="*/ 1540 w 1791"/>
                <a:gd name="T15" fmla="*/ 923 h 1294"/>
                <a:gd name="T16" fmla="*/ 1791 w 1791"/>
                <a:gd name="T17" fmla="*/ 1072 h 1294"/>
                <a:gd name="T18" fmla="*/ 1597 w 1791"/>
                <a:gd name="T19" fmla="*/ 1294 h 1294"/>
                <a:gd name="T20" fmla="*/ 1377 w 1791"/>
                <a:gd name="T21" fmla="*/ 1112 h 1294"/>
                <a:gd name="T22" fmla="*/ 1128 w 1791"/>
                <a:gd name="T23" fmla="*/ 907 h 1294"/>
                <a:gd name="T24" fmla="*/ 865 w 1791"/>
                <a:gd name="T25" fmla="*/ 690 h 1294"/>
                <a:gd name="T26" fmla="*/ 609 w 1791"/>
                <a:gd name="T27" fmla="*/ 481 h 1294"/>
                <a:gd name="T28" fmla="*/ 374 w 1791"/>
                <a:gd name="T29" fmla="*/ 291 h 1294"/>
                <a:gd name="T30" fmla="*/ 184 w 1791"/>
                <a:gd name="T31" fmla="*/ 138 h 1294"/>
                <a:gd name="T32" fmla="*/ 52 w 1791"/>
                <a:gd name="T33" fmla="*/ 34 h 1294"/>
                <a:gd name="T34" fmla="*/ 0 w 1791"/>
                <a:gd name="T35" fmla="*/ 0 h 1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91" h="1294">
                  <a:moveTo>
                    <a:pt x="0" y="0"/>
                  </a:moveTo>
                  <a:lnTo>
                    <a:pt x="47" y="33"/>
                  </a:lnTo>
                  <a:lnTo>
                    <a:pt x="188" y="120"/>
                  </a:lnTo>
                  <a:lnTo>
                    <a:pt x="399" y="247"/>
                  </a:lnTo>
                  <a:lnTo>
                    <a:pt x="663" y="405"/>
                  </a:lnTo>
                  <a:lnTo>
                    <a:pt x="953" y="577"/>
                  </a:lnTo>
                  <a:lnTo>
                    <a:pt x="1253" y="755"/>
                  </a:lnTo>
                  <a:lnTo>
                    <a:pt x="1540" y="923"/>
                  </a:lnTo>
                  <a:lnTo>
                    <a:pt x="1791" y="1072"/>
                  </a:lnTo>
                  <a:lnTo>
                    <a:pt x="1597" y="1294"/>
                  </a:lnTo>
                  <a:lnTo>
                    <a:pt x="1377" y="1112"/>
                  </a:lnTo>
                  <a:lnTo>
                    <a:pt x="1128" y="907"/>
                  </a:lnTo>
                  <a:lnTo>
                    <a:pt x="865" y="690"/>
                  </a:lnTo>
                  <a:lnTo>
                    <a:pt x="609" y="481"/>
                  </a:lnTo>
                  <a:lnTo>
                    <a:pt x="374" y="291"/>
                  </a:lnTo>
                  <a:lnTo>
                    <a:pt x="184" y="138"/>
                  </a:lnTo>
                  <a:lnTo>
                    <a:pt x="52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7036" name="Freeform 28"/>
            <p:cNvSpPr>
              <a:spLocks/>
            </p:cNvSpPr>
            <p:nvPr/>
          </p:nvSpPr>
          <p:spPr bwMode="auto">
            <a:xfrm>
              <a:off x="3184" y="1718"/>
              <a:ext cx="720" cy="246"/>
            </a:xfrm>
            <a:custGeom>
              <a:avLst/>
              <a:gdLst>
                <a:gd name="T0" fmla="*/ 1438 w 1438"/>
                <a:gd name="T1" fmla="*/ 352 h 493"/>
                <a:gd name="T2" fmla="*/ 1376 w 1438"/>
                <a:gd name="T3" fmla="*/ 333 h 493"/>
                <a:gd name="T4" fmla="*/ 1212 w 1438"/>
                <a:gd name="T5" fmla="*/ 292 h 493"/>
                <a:gd name="T6" fmla="*/ 980 w 1438"/>
                <a:gd name="T7" fmla="*/ 237 h 493"/>
                <a:gd name="T8" fmla="*/ 715 w 1438"/>
                <a:gd name="T9" fmla="*/ 173 h 493"/>
                <a:gd name="T10" fmla="*/ 450 w 1438"/>
                <a:gd name="T11" fmla="*/ 109 h 493"/>
                <a:gd name="T12" fmla="*/ 221 w 1438"/>
                <a:gd name="T13" fmla="*/ 53 h 493"/>
                <a:gd name="T14" fmla="*/ 58 w 1438"/>
                <a:gd name="T15" fmla="*/ 14 h 493"/>
                <a:gd name="T16" fmla="*/ 0 w 1438"/>
                <a:gd name="T17" fmla="*/ 0 h 493"/>
                <a:gd name="T18" fmla="*/ 1339 w 1438"/>
                <a:gd name="T19" fmla="*/ 493 h 493"/>
                <a:gd name="T20" fmla="*/ 1438 w 1438"/>
                <a:gd name="T21" fmla="*/ 352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38" h="493">
                  <a:moveTo>
                    <a:pt x="1438" y="352"/>
                  </a:moveTo>
                  <a:lnTo>
                    <a:pt x="1376" y="333"/>
                  </a:lnTo>
                  <a:lnTo>
                    <a:pt x="1212" y="292"/>
                  </a:lnTo>
                  <a:lnTo>
                    <a:pt x="980" y="237"/>
                  </a:lnTo>
                  <a:lnTo>
                    <a:pt x="715" y="173"/>
                  </a:lnTo>
                  <a:lnTo>
                    <a:pt x="450" y="109"/>
                  </a:lnTo>
                  <a:lnTo>
                    <a:pt x="221" y="53"/>
                  </a:lnTo>
                  <a:lnTo>
                    <a:pt x="58" y="14"/>
                  </a:lnTo>
                  <a:lnTo>
                    <a:pt x="0" y="0"/>
                  </a:lnTo>
                  <a:lnTo>
                    <a:pt x="1339" y="493"/>
                  </a:lnTo>
                  <a:lnTo>
                    <a:pt x="1438" y="352"/>
                  </a:lnTo>
                  <a:close/>
                </a:path>
              </a:pathLst>
            </a:custGeom>
            <a:solidFill>
              <a:srgbClr val="FF4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957371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65238"/>
          </a:xfrm>
          <a:solidFill>
            <a:srgbClr val="FF0000"/>
          </a:solidFill>
        </p:spPr>
        <p:txBody>
          <a:bodyPr/>
          <a:lstStyle/>
          <a:p>
            <a:r>
              <a:rPr lang="en-US" sz="6000" b="1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 Event Of Fire</a:t>
            </a:r>
          </a:p>
        </p:txBody>
      </p:sp>
      <p:sp>
        <p:nvSpPr>
          <p:cNvPr id="20787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762000" y="1447800"/>
            <a:ext cx="7543800" cy="4572000"/>
          </a:xfrm>
        </p:spPr>
        <p:txBody>
          <a:bodyPr/>
          <a:lstStyle/>
          <a:p>
            <a:pPr marL="457200" lvl="1" indent="0">
              <a:buNone/>
            </a:pP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Stay </a:t>
            </a:r>
            <a:r>
              <a:rPr lang="en-US" sz="11500" b="1" dirty="0" smtClean="0">
                <a:solidFill>
                  <a:srgbClr val="0070C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calm</a:t>
            </a:r>
            <a:r>
              <a:rPr lang="en-US" sz="4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as you </a:t>
            </a:r>
            <a:r>
              <a:rPr lang="en-US" sz="16600" b="1" i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RACE</a:t>
            </a:r>
            <a:endParaRPr lang="en-US" sz="16600" b="1" i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marL="457200" lvl="1" indent="0">
              <a:buNone/>
            </a:pPr>
            <a:endParaRPr lang="en-US" sz="36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155637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248490644"/>
              </p:ext>
            </p:extLst>
          </p:nvPr>
        </p:nvGraphicFramePr>
        <p:xfrm>
          <a:off x="457200" y="533400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2" name="Rectangle 1"/>
          <p:cNvSpPr/>
          <p:nvPr/>
        </p:nvSpPr>
        <p:spPr>
          <a:xfrm>
            <a:off x="457200" y="2438400"/>
            <a:ext cx="7924800" cy="212365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400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Remove</a:t>
            </a:r>
            <a:r>
              <a:rPr lang="en-US" sz="4400" dirty="0"/>
              <a:t> residents from IMMEDIATE DANGER; otherwise, DEFEND IN PLACE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79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271028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Identify residents correctly </a:t>
            </a:r>
            <a:r>
              <a:rPr lang="en-US" sz="2400" b="1" i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NPSG.01.01.01</a:t>
            </a: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51993" y="3657600"/>
            <a:ext cx="8287613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indent="-571500">
              <a:buFont typeface="Wingdings" pitchFamily="2" charset="2"/>
              <a:buChar char="ü"/>
            </a:pPr>
            <a:r>
              <a:rPr lang="en-US" sz="3600" b="1" dirty="0">
                <a:solidFill>
                  <a:srgbClr val="002060"/>
                </a:solidFill>
              </a:rPr>
              <a:t>Use I.D. systems that involve photographs</a:t>
            </a:r>
          </a:p>
          <a:p>
            <a:pPr marL="571500" indent="-571500">
              <a:buFont typeface="Wingdings" pitchFamily="2" charset="2"/>
              <a:buChar char="ü"/>
            </a:pPr>
            <a:r>
              <a:rPr lang="en-US" sz="3600" b="1" dirty="0">
                <a:solidFill>
                  <a:srgbClr val="002060"/>
                </a:solidFill>
              </a:rPr>
              <a:t>Realize that care to wrong resident can threaten life</a:t>
            </a:r>
          </a:p>
        </p:txBody>
      </p:sp>
      <p:grpSp>
        <p:nvGrpSpPr>
          <p:cNvPr id="22" name="Group 9"/>
          <p:cNvGrpSpPr>
            <a:grpSpLocks noChangeAspect="1"/>
          </p:cNvGrpSpPr>
          <p:nvPr/>
        </p:nvGrpSpPr>
        <p:grpSpPr bwMode="auto">
          <a:xfrm flipH="1">
            <a:off x="6876177" y="4038600"/>
            <a:ext cx="2035069" cy="1978732"/>
            <a:chOff x="3627" y="2120"/>
            <a:chExt cx="1145" cy="626"/>
          </a:xfrm>
        </p:grpSpPr>
        <p:sp>
          <p:nvSpPr>
            <p:cNvPr id="23" name="AutoShape 8"/>
            <p:cNvSpPr>
              <a:spLocks noChangeAspect="1" noChangeArrowheads="1" noTextEdit="1"/>
            </p:cNvSpPr>
            <p:nvPr/>
          </p:nvSpPr>
          <p:spPr bwMode="auto">
            <a:xfrm>
              <a:off x="3627" y="2120"/>
              <a:ext cx="1145" cy="6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4" name="Freeform 10"/>
            <p:cNvSpPr>
              <a:spLocks/>
            </p:cNvSpPr>
            <p:nvPr/>
          </p:nvSpPr>
          <p:spPr bwMode="auto">
            <a:xfrm>
              <a:off x="3627" y="2120"/>
              <a:ext cx="1145" cy="626"/>
            </a:xfrm>
            <a:custGeom>
              <a:avLst/>
              <a:gdLst>
                <a:gd name="T0" fmla="*/ 2103 w 2290"/>
                <a:gd name="T1" fmla="*/ 638 h 1252"/>
                <a:gd name="T2" fmla="*/ 2051 w 2290"/>
                <a:gd name="T3" fmla="*/ 562 h 1252"/>
                <a:gd name="T4" fmla="*/ 2002 w 2290"/>
                <a:gd name="T5" fmla="*/ 542 h 1252"/>
                <a:gd name="T6" fmla="*/ 1919 w 2290"/>
                <a:gd name="T7" fmla="*/ 510 h 1252"/>
                <a:gd name="T8" fmla="*/ 1844 w 2290"/>
                <a:gd name="T9" fmla="*/ 480 h 1252"/>
                <a:gd name="T10" fmla="*/ 1779 w 2290"/>
                <a:gd name="T11" fmla="*/ 442 h 1252"/>
                <a:gd name="T12" fmla="*/ 1641 w 2290"/>
                <a:gd name="T13" fmla="*/ 333 h 1252"/>
                <a:gd name="T14" fmla="*/ 1528 w 2290"/>
                <a:gd name="T15" fmla="*/ 226 h 1252"/>
                <a:gd name="T16" fmla="*/ 1443 w 2290"/>
                <a:gd name="T17" fmla="*/ 123 h 1252"/>
                <a:gd name="T18" fmla="*/ 1370 w 2290"/>
                <a:gd name="T19" fmla="*/ 0 h 1252"/>
                <a:gd name="T20" fmla="*/ 1348 w 2290"/>
                <a:gd name="T21" fmla="*/ 3 h 1252"/>
                <a:gd name="T22" fmla="*/ 1295 w 2290"/>
                <a:gd name="T23" fmla="*/ 12 h 1252"/>
                <a:gd name="T24" fmla="*/ 1233 w 2290"/>
                <a:gd name="T25" fmla="*/ 22 h 1252"/>
                <a:gd name="T26" fmla="*/ 1182 w 2290"/>
                <a:gd name="T27" fmla="*/ 30 h 1252"/>
                <a:gd name="T28" fmla="*/ 1166 w 2290"/>
                <a:gd name="T29" fmla="*/ 9 h 1252"/>
                <a:gd name="T30" fmla="*/ 1080 w 2290"/>
                <a:gd name="T31" fmla="*/ 35 h 1252"/>
                <a:gd name="T32" fmla="*/ 1012 w 2290"/>
                <a:gd name="T33" fmla="*/ 56 h 1252"/>
                <a:gd name="T34" fmla="*/ 982 w 2290"/>
                <a:gd name="T35" fmla="*/ 62 h 1252"/>
                <a:gd name="T36" fmla="*/ 905 w 2290"/>
                <a:gd name="T37" fmla="*/ 75 h 1252"/>
                <a:gd name="T38" fmla="*/ 787 w 2290"/>
                <a:gd name="T39" fmla="*/ 94 h 1252"/>
                <a:gd name="T40" fmla="*/ 649 w 2290"/>
                <a:gd name="T41" fmla="*/ 117 h 1252"/>
                <a:gd name="T42" fmla="*/ 507 w 2290"/>
                <a:gd name="T43" fmla="*/ 141 h 1252"/>
                <a:gd name="T44" fmla="*/ 378 w 2290"/>
                <a:gd name="T45" fmla="*/ 161 h 1252"/>
                <a:gd name="T46" fmla="*/ 281 w 2290"/>
                <a:gd name="T47" fmla="*/ 177 h 1252"/>
                <a:gd name="T48" fmla="*/ 234 w 2290"/>
                <a:gd name="T49" fmla="*/ 185 h 1252"/>
                <a:gd name="T50" fmla="*/ 237 w 2290"/>
                <a:gd name="T51" fmla="*/ 296 h 1252"/>
                <a:gd name="T52" fmla="*/ 217 w 2290"/>
                <a:gd name="T53" fmla="*/ 312 h 1252"/>
                <a:gd name="T54" fmla="*/ 143 w 2290"/>
                <a:gd name="T55" fmla="*/ 336 h 1252"/>
                <a:gd name="T56" fmla="*/ 62 w 2290"/>
                <a:gd name="T57" fmla="*/ 362 h 1252"/>
                <a:gd name="T58" fmla="*/ 8 w 2290"/>
                <a:gd name="T59" fmla="*/ 379 h 1252"/>
                <a:gd name="T60" fmla="*/ 12 w 2290"/>
                <a:gd name="T61" fmla="*/ 392 h 1252"/>
                <a:gd name="T62" fmla="*/ 82 w 2290"/>
                <a:gd name="T63" fmla="*/ 462 h 1252"/>
                <a:gd name="T64" fmla="*/ 177 w 2290"/>
                <a:gd name="T65" fmla="*/ 555 h 1252"/>
                <a:gd name="T66" fmla="*/ 251 w 2290"/>
                <a:gd name="T67" fmla="*/ 628 h 1252"/>
                <a:gd name="T68" fmla="*/ 298 w 2290"/>
                <a:gd name="T69" fmla="*/ 681 h 1252"/>
                <a:gd name="T70" fmla="*/ 373 w 2290"/>
                <a:gd name="T71" fmla="*/ 761 h 1252"/>
                <a:gd name="T72" fmla="*/ 456 w 2290"/>
                <a:gd name="T73" fmla="*/ 845 h 1252"/>
                <a:gd name="T74" fmla="*/ 547 w 2290"/>
                <a:gd name="T75" fmla="*/ 929 h 1252"/>
                <a:gd name="T76" fmla="*/ 647 w 2290"/>
                <a:gd name="T77" fmla="*/ 1010 h 1252"/>
                <a:gd name="T78" fmla="*/ 754 w 2290"/>
                <a:gd name="T79" fmla="*/ 1087 h 1252"/>
                <a:gd name="T80" fmla="*/ 868 w 2290"/>
                <a:gd name="T81" fmla="*/ 1156 h 1252"/>
                <a:gd name="T82" fmla="*/ 988 w 2290"/>
                <a:gd name="T83" fmla="*/ 1216 h 1252"/>
                <a:gd name="T84" fmla="*/ 2057 w 2290"/>
                <a:gd name="T85" fmla="*/ 965 h 1252"/>
                <a:gd name="T86" fmla="*/ 2109 w 2290"/>
                <a:gd name="T87" fmla="*/ 874 h 1252"/>
                <a:gd name="T88" fmla="*/ 2170 w 2290"/>
                <a:gd name="T89" fmla="*/ 832 h 1252"/>
                <a:gd name="T90" fmla="*/ 2283 w 2290"/>
                <a:gd name="T91" fmla="*/ 786 h 1252"/>
                <a:gd name="T92" fmla="*/ 2239 w 2290"/>
                <a:gd name="T93" fmla="*/ 745 h 1252"/>
                <a:gd name="T94" fmla="*/ 2123 w 2290"/>
                <a:gd name="T95" fmla="*/ 662 h 1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0" h="1252">
                  <a:moveTo>
                    <a:pt x="2108" y="652"/>
                  </a:moveTo>
                  <a:lnTo>
                    <a:pt x="2107" y="647"/>
                  </a:lnTo>
                  <a:lnTo>
                    <a:pt x="2104" y="643"/>
                  </a:lnTo>
                  <a:lnTo>
                    <a:pt x="2103" y="638"/>
                  </a:lnTo>
                  <a:lnTo>
                    <a:pt x="2103" y="637"/>
                  </a:lnTo>
                  <a:lnTo>
                    <a:pt x="2129" y="590"/>
                  </a:lnTo>
                  <a:lnTo>
                    <a:pt x="2054" y="563"/>
                  </a:lnTo>
                  <a:lnTo>
                    <a:pt x="2051" y="562"/>
                  </a:lnTo>
                  <a:lnTo>
                    <a:pt x="2045" y="560"/>
                  </a:lnTo>
                  <a:lnTo>
                    <a:pt x="2033" y="555"/>
                  </a:lnTo>
                  <a:lnTo>
                    <a:pt x="2019" y="549"/>
                  </a:lnTo>
                  <a:lnTo>
                    <a:pt x="2002" y="542"/>
                  </a:lnTo>
                  <a:lnTo>
                    <a:pt x="1982" y="536"/>
                  </a:lnTo>
                  <a:lnTo>
                    <a:pt x="1962" y="528"/>
                  </a:lnTo>
                  <a:lnTo>
                    <a:pt x="1941" y="518"/>
                  </a:lnTo>
                  <a:lnTo>
                    <a:pt x="1919" y="510"/>
                  </a:lnTo>
                  <a:lnTo>
                    <a:pt x="1898" y="502"/>
                  </a:lnTo>
                  <a:lnTo>
                    <a:pt x="1879" y="494"/>
                  </a:lnTo>
                  <a:lnTo>
                    <a:pt x="1860" y="487"/>
                  </a:lnTo>
                  <a:lnTo>
                    <a:pt x="1844" y="480"/>
                  </a:lnTo>
                  <a:lnTo>
                    <a:pt x="1831" y="476"/>
                  </a:lnTo>
                  <a:lnTo>
                    <a:pt x="1822" y="472"/>
                  </a:lnTo>
                  <a:lnTo>
                    <a:pt x="1817" y="470"/>
                  </a:lnTo>
                  <a:lnTo>
                    <a:pt x="1779" y="442"/>
                  </a:lnTo>
                  <a:lnTo>
                    <a:pt x="1743" y="415"/>
                  </a:lnTo>
                  <a:lnTo>
                    <a:pt x="1707" y="387"/>
                  </a:lnTo>
                  <a:lnTo>
                    <a:pt x="1673" y="359"/>
                  </a:lnTo>
                  <a:lnTo>
                    <a:pt x="1641" y="333"/>
                  </a:lnTo>
                  <a:lnTo>
                    <a:pt x="1610" y="305"/>
                  </a:lnTo>
                  <a:lnTo>
                    <a:pt x="1581" y="279"/>
                  </a:lnTo>
                  <a:lnTo>
                    <a:pt x="1554" y="252"/>
                  </a:lnTo>
                  <a:lnTo>
                    <a:pt x="1528" y="226"/>
                  </a:lnTo>
                  <a:lnTo>
                    <a:pt x="1504" y="199"/>
                  </a:lnTo>
                  <a:lnTo>
                    <a:pt x="1482" y="174"/>
                  </a:lnTo>
                  <a:lnTo>
                    <a:pt x="1461" y="149"/>
                  </a:lnTo>
                  <a:lnTo>
                    <a:pt x="1443" y="123"/>
                  </a:lnTo>
                  <a:lnTo>
                    <a:pt x="1426" y="99"/>
                  </a:lnTo>
                  <a:lnTo>
                    <a:pt x="1411" y="75"/>
                  </a:lnTo>
                  <a:lnTo>
                    <a:pt x="1397" y="51"/>
                  </a:lnTo>
                  <a:lnTo>
                    <a:pt x="1370" y="0"/>
                  </a:lnTo>
                  <a:lnTo>
                    <a:pt x="1369" y="0"/>
                  </a:lnTo>
                  <a:lnTo>
                    <a:pt x="1365" y="1"/>
                  </a:lnTo>
                  <a:lnTo>
                    <a:pt x="1358" y="2"/>
                  </a:lnTo>
                  <a:lnTo>
                    <a:pt x="1348" y="3"/>
                  </a:lnTo>
                  <a:lnTo>
                    <a:pt x="1337" y="6"/>
                  </a:lnTo>
                  <a:lnTo>
                    <a:pt x="1324" y="7"/>
                  </a:lnTo>
                  <a:lnTo>
                    <a:pt x="1310" y="9"/>
                  </a:lnTo>
                  <a:lnTo>
                    <a:pt x="1295" y="12"/>
                  </a:lnTo>
                  <a:lnTo>
                    <a:pt x="1280" y="15"/>
                  </a:lnTo>
                  <a:lnTo>
                    <a:pt x="1264" y="17"/>
                  </a:lnTo>
                  <a:lnTo>
                    <a:pt x="1248" y="20"/>
                  </a:lnTo>
                  <a:lnTo>
                    <a:pt x="1233" y="22"/>
                  </a:lnTo>
                  <a:lnTo>
                    <a:pt x="1218" y="24"/>
                  </a:lnTo>
                  <a:lnTo>
                    <a:pt x="1206" y="26"/>
                  </a:lnTo>
                  <a:lnTo>
                    <a:pt x="1193" y="29"/>
                  </a:lnTo>
                  <a:lnTo>
                    <a:pt x="1182" y="30"/>
                  </a:lnTo>
                  <a:lnTo>
                    <a:pt x="1177" y="22"/>
                  </a:lnTo>
                  <a:lnTo>
                    <a:pt x="1171" y="16"/>
                  </a:lnTo>
                  <a:lnTo>
                    <a:pt x="1167" y="12"/>
                  </a:lnTo>
                  <a:lnTo>
                    <a:pt x="1166" y="9"/>
                  </a:lnTo>
                  <a:lnTo>
                    <a:pt x="1111" y="24"/>
                  </a:lnTo>
                  <a:lnTo>
                    <a:pt x="1106" y="25"/>
                  </a:lnTo>
                  <a:lnTo>
                    <a:pt x="1096" y="29"/>
                  </a:lnTo>
                  <a:lnTo>
                    <a:pt x="1080" y="35"/>
                  </a:lnTo>
                  <a:lnTo>
                    <a:pt x="1061" y="40"/>
                  </a:lnTo>
                  <a:lnTo>
                    <a:pt x="1042" y="46"/>
                  </a:lnTo>
                  <a:lnTo>
                    <a:pt x="1025" y="52"/>
                  </a:lnTo>
                  <a:lnTo>
                    <a:pt x="1012" y="56"/>
                  </a:lnTo>
                  <a:lnTo>
                    <a:pt x="1004" y="59"/>
                  </a:lnTo>
                  <a:lnTo>
                    <a:pt x="1000" y="59"/>
                  </a:lnTo>
                  <a:lnTo>
                    <a:pt x="993" y="61"/>
                  </a:lnTo>
                  <a:lnTo>
                    <a:pt x="982" y="62"/>
                  </a:lnTo>
                  <a:lnTo>
                    <a:pt x="967" y="65"/>
                  </a:lnTo>
                  <a:lnTo>
                    <a:pt x="950" y="68"/>
                  </a:lnTo>
                  <a:lnTo>
                    <a:pt x="928" y="71"/>
                  </a:lnTo>
                  <a:lnTo>
                    <a:pt x="905" y="75"/>
                  </a:lnTo>
                  <a:lnTo>
                    <a:pt x="878" y="79"/>
                  </a:lnTo>
                  <a:lnTo>
                    <a:pt x="849" y="84"/>
                  </a:lnTo>
                  <a:lnTo>
                    <a:pt x="819" y="89"/>
                  </a:lnTo>
                  <a:lnTo>
                    <a:pt x="787" y="94"/>
                  </a:lnTo>
                  <a:lnTo>
                    <a:pt x="755" y="100"/>
                  </a:lnTo>
                  <a:lnTo>
                    <a:pt x="720" y="106"/>
                  </a:lnTo>
                  <a:lnTo>
                    <a:pt x="685" y="112"/>
                  </a:lnTo>
                  <a:lnTo>
                    <a:pt x="649" y="117"/>
                  </a:lnTo>
                  <a:lnTo>
                    <a:pt x="613" y="123"/>
                  </a:lnTo>
                  <a:lnTo>
                    <a:pt x="577" y="129"/>
                  </a:lnTo>
                  <a:lnTo>
                    <a:pt x="542" y="135"/>
                  </a:lnTo>
                  <a:lnTo>
                    <a:pt x="507" y="141"/>
                  </a:lnTo>
                  <a:lnTo>
                    <a:pt x="473" y="146"/>
                  </a:lnTo>
                  <a:lnTo>
                    <a:pt x="440" y="151"/>
                  </a:lnTo>
                  <a:lnTo>
                    <a:pt x="408" y="157"/>
                  </a:lnTo>
                  <a:lnTo>
                    <a:pt x="378" y="161"/>
                  </a:lnTo>
                  <a:lnTo>
                    <a:pt x="350" y="166"/>
                  </a:lnTo>
                  <a:lnTo>
                    <a:pt x="325" y="170"/>
                  </a:lnTo>
                  <a:lnTo>
                    <a:pt x="302" y="174"/>
                  </a:lnTo>
                  <a:lnTo>
                    <a:pt x="281" y="177"/>
                  </a:lnTo>
                  <a:lnTo>
                    <a:pt x="264" y="180"/>
                  </a:lnTo>
                  <a:lnTo>
                    <a:pt x="250" y="182"/>
                  </a:lnTo>
                  <a:lnTo>
                    <a:pt x="240" y="184"/>
                  </a:lnTo>
                  <a:lnTo>
                    <a:pt x="234" y="185"/>
                  </a:lnTo>
                  <a:lnTo>
                    <a:pt x="232" y="185"/>
                  </a:lnTo>
                  <a:lnTo>
                    <a:pt x="234" y="293"/>
                  </a:lnTo>
                  <a:lnTo>
                    <a:pt x="235" y="294"/>
                  </a:lnTo>
                  <a:lnTo>
                    <a:pt x="237" y="296"/>
                  </a:lnTo>
                  <a:lnTo>
                    <a:pt x="240" y="301"/>
                  </a:lnTo>
                  <a:lnTo>
                    <a:pt x="243" y="304"/>
                  </a:lnTo>
                  <a:lnTo>
                    <a:pt x="232" y="308"/>
                  </a:lnTo>
                  <a:lnTo>
                    <a:pt x="217" y="312"/>
                  </a:lnTo>
                  <a:lnTo>
                    <a:pt x="201" y="318"/>
                  </a:lnTo>
                  <a:lnTo>
                    <a:pt x="182" y="324"/>
                  </a:lnTo>
                  <a:lnTo>
                    <a:pt x="163" y="331"/>
                  </a:lnTo>
                  <a:lnTo>
                    <a:pt x="143" y="336"/>
                  </a:lnTo>
                  <a:lnTo>
                    <a:pt x="122" y="343"/>
                  </a:lnTo>
                  <a:lnTo>
                    <a:pt x="101" y="349"/>
                  </a:lnTo>
                  <a:lnTo>
                    <a:pt x="82" y="356"/>
                  </a:lnTo>
                  <a:lnTo>
                    <a:pt x="62" y="362"/>
                  </a:lnTo>
                  <a:lnTo>
                    <a:pt x="45" y="367"/>
                  </a:lnTo>
                  <a:lnTo>
                    <a:pt x="30" y="372"/>
                  </a:lnTo>
                  <a:lnTo>
                    <a:pt x="17" y="375"/>
                  </a:lnTo>
                  <a:lnTo>
                    <a:pt x="8" y="379"/>
                  </a:lnTo>
                  <a:lnTo>
                    <a:pt x="2" y="380"/>
                  </a:lnTo>
                  <a:lnTo>
                    <a:pt x="0" y="381"/>
                  </a:lnTo>
                  <a:lnTo>
                    <a:pt x="3" y="384"/>
                  </a:lnTo>
                  <a:lnTo>
                    <a:pt x="12" y="392"/>
                  </a:lnTo>
                  <a:lnTo>
                    <a:pt x="24" y="404"/>
                  </a:lnTo>
                  <a:lnTo>
                    <a:pt x="40" y="420"/>
                  </a:lnTo>
                  <a:lnTo>
                    <a:pt x="60" y="440"/>
                  </a:lnTo>
                  <a:lnTo>
                    <a:pt x="82" y="462"/>
                  </a:lnTo>
                  <a:lnTo>
                    <a:pt x="105" y="485"/>
                  </a:lnTo>
                  <a:lnTo>
                    <a:pt x="129" y="508"/>
                  </a:lnTo>
                  <a:lnTo>
                    <a:pt x="154" y="532"/>
                  </a:lnTo>
                  <a:lnTo>
                    <a:pt x="177" y="555"/>
                  </a:lnTo>
                  <a:lnTo>
                    <a:pt x="201" y="577"/>
                  </a:lnTo>
                  <a:lnTo>
                    <a:pt x="220" y="598"/>
                  </a:lnTo>
                  <a:lnTo>
                    <a:pt x="237" y="615"/>
                  </a:lnTo>
                  <a:lnTo>
                    <a:pt x="251" y="628"/>
                  </a:lnTo>
                  <a:lnTo>
                    <a:pt x="260" y="637"/>
                  </a:lnTo>
                  <a:lnTo>
                    <a:pt x="265" y="642"/>
                  </a:lnTo>
                  <a:lnTo>
                    <a:pt x="281" y="661"/>
                  </a:lnTo>
                  <a:lnTo>
                    <a:pt x="298" y="681"/>
                  </a:lnTo>
                  <a:lnTo>
                    <a:pt x="317" y="700"/>
                  </a:lnTo>
                  <a:lnTo>
                    <a:pt x="334" y="721"/>
                  </a:lnTo>
                  <a:lnTo>
                    <a:pt x="354" y="741"/>
                  </a:lnTo>
                  <a:lnTo>
                    <a:pt x="373" y="761"/>
                  </a:lnTo>
                  <a:lnTo>
                    <a:pt x="393" y="782"/>
                  </a:lnTo>
                  <a:lnTo>
                    <a:pt x="414" y="803"/>
                  </a:lnTo>
                  <a:lnTo>
                    <a:pt x="434" y="825"/>
                  </a:lnTo>
                  <a:lnTo>
                    <a:pt x="456" y="845"/>
                  </a:lnTo>
                  <a:lnTo>
                    <a:pt x="478" y="866"/>
                  </a:lnTo>
                  <a:lnTo>
                    <a:pt x="500" y="887"/>
                  </a:lnTo>
                  <a:lnTo>
                    <a:pt x="523" y="909"/>
                  </a:lnTo>
                  <a:lnTo>
                    <a:pt x="547" y="929"/>
                  </a:lnTo>
                  <a:lnTo>
                    <a:pt x="572" y="949"/>
                  </a:lnTo>
                  <a:lnTo>
                    <a:pt x="596" y="970"/>
                  </a:lnTo>
                  <a:lnTo>
                    <a:pt x="621" y="991"/>
                  </a:lnTo>
                  <a:lnTo>
                    <a:pt x="647" y="1010"/>
                  </a:lnTo>
                  <a:lnTo>
                    <a:pt x="673" y="1030"/>
                  </a:lnTo>
                  <a:lnTo>
                    <a:pt x="700" y="1049"/>
                  </a:lnTo>
                  <a:lnTo>
                    <a:pt x="726" y="1069"/>
                  </a:lnTo>
                  <a:lnTo>
                    <a:pt x="754" y="1087"/>
                  </a:lnTo>
                  <a:lnTo>
                    <a:pt x="781" y="1105"/>
                  </a:lnTo>
                  <a:lnTo>
                    <a:pt x="810" y="1123"/>
                  </a:lnTo>
                  <a:lnTo>
                    <a:pt x="838" y="1140"/>
                  </a:lnTo>
                  <a:lnTo>
                    <a:pt x="868" y="1156"/>
                  </a:lnTo>
                  <a:lnTo>
                    <a:pt x="897" y="1173"/>
                  </a:lnTo>
                  <a:lnTo>
                    <a:pt x="927" y="1187"/>
                  </a:lnTo>
                  <a:lnTo>
                    <a:pt x="957" y="1202"/>
                  </a:lnTo>
                  <a:lnTo>
                    <a:pt x="988" y="1216"/>
                  </a:lnTo>
                  <a:lnTo>
                    <a:pt x="1019" y="1229"/>
                  </a:lnTo>
                  <a:lnTo>
                    <a:pt x="1050" y="1242"/>
                  </a:lnTo>
                  <a:lnTo>
                    <a:pt x="1074" y="1252"/>
                  </a:lnTo>
                  <a:lnTo>
                    <a:pt x="2057" y="965"/>
                  </a:lnTo>
                  <a:lnTo>
                    <a:pt x="2117" y="947"/>
                  </a:lnTo>
                  <a:lnTo>
                    <a:pt x="2116" y="934"/>
                  </a:lnTo>
                  <a:lnTo>
                    <a:pt x="2113" y="904"/>
                  </a:lnTo>
                  <a:lnTo>
                    <a:pt x="2109" y="874"/>
                  </a:lnTo>
                  <a:lnTo>
                    <a:pt x="2108" y="856"/>
                  </a:lnTo>
                  <a:lnTo>
                    <a:pt x="2118" y="852"/>
                  </a:lnTo>
                  <a:lnTo>
                    <a:pt x="2140" y="843"/>
                  </a:lnTo>
                  <a:lnTo>
                    <a:pt x="2170" y="832"/>
                  </a:lnTo>
                  <a:lnTo>
                    <a:pt x="2202" y="818"/>
                  </a:lnTo>
                  <a:lnTo>
                    <a:pt x="2235" y="805"/>
                  </a:lnTo>
                  <a:lnTo>
                    <a:pt x="2262" y="794"/>
                  </a:lnTo>
                  <a:lnTo>
                    <a:pt x="2283" y="786"/>
                  </a:lnTo>
                  <a:lnTo>
                    <a:pt x="2290" y="782"/>
                  </a:lnTo>
                  <a:lnTo>
                    <a:pt x="2283" y="777"/>
                  </a:lnTo>
                  <a:lnTo>
                    <a:pt x="2266" y="764"/>
                  </a:lnTo>
                  <a:lnTo>
                    <a:pt x="2239" y="745"/>
                  </a:lnTo>
                  <a:lnTo>
                    <a:pt x="2209" y="722"/>
                  </a:lnTo>
                  <a:lnTo>
                    <a:pt x="2177" y="699"/>
                  </a:lnTo>
                  <a:lnTo>
                    <a:pt x="2147" y="678"/>
                  </a:lnTo>
                  <a:lnTo>
                    <a:pt x="2123" y="662"/>
                  </a:lnTo>
                  <a:lnTo>
                    <a:pt x="2108" y="6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11"/>
            <p:cNvSpPr>
              <a:spLocks/>
            </p:cNvSpPr>
            <p:nvPr/>
          </p:nvSpPr>
          <p:spPr bwMode="auto">
            <a:xfrm>
              <a:off x="3731" y="2333"/>
              <a:ext cx="910" cy="232"/>
            </a:xfrm>
            <a:custGeom>
              <a:avLst/>
              <a:gdLst>
                <a:gd name="T0" fmla="*/ 0 w 1821"/>
                <a:gd name="T1" fmla="*/ 0 h 464"/>
                <a:gd name="T2" fmla="*/ 0 w 1821"/>
                <a:gd name="T3" fmla="*/ 13 h 464"/>
                <a:gd name="T4" fmla="*/ 1821 w 1821"/>
                <a:gd name="T5" fmla="*/ 464 h 464"/>
                <a:gd name="T6" fmla="*/ 1821 w 1821"/>
                <a:gd name="T7" fmla="*/ 452 h 464"/>
                <a:gd name="T8" fmla="*/ 0 w 1821"/>
                <a:gd name="T9" fmla="*/ 0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21" h="464">
                  <a:moveTo>
                    <a:pt x="0" y="0"/>
                  </a:moveTo>
                  <a:lnTo>
                    <a:pt x="0" y="13"/>
                  </a:lnTo>
                  <a:lnTo>
                    <a:pt x="1821" y="464"/>
                  </a:lnTo>
                  <a:lnTo>
                    <a:pt x="1821" y="4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6" name="Freeform 12"/>
            <p:cNvSpPr>
              <a:spLocks/>
            </p:cNvSpPr>
            <p:nvPr/>
          </p:nvSpPr>
          <p:spPr bwMode="auto">
            <a:xfrm>
              <a:off x="3731" y="2242"/>
              <a:ext cx="913" cy="461"/>
            </a:xfrm>
            <a:custGeom>
              <a:avLst/>
              <a:gdLst>
                <a:gd name="T0" fmla="*/ 2 w 1827"/>
                <a:gd name="T1" fmla="*/ 196 h 923"/>
                <a:gd name="T2" fmla="*/ 10 w 1827"/>
                <a:gd name="T3" fmla="*/ 209 h 923"/>
                <a:gd name="T4" fmla="*/ 27 w 1827"/>
                <a:gd name="T5" fmla="*/ 231 h 923"/>
                <a:gd name="T6" fmla="*/ 51 w 1827"/>
                <a:gd name="T7" fmla="*/ 263 h 923"/>
                <a:gd name="T8" fmla="*/ 82 w 1827"/>
                <a:gd name="T9" fmla="*/ 303 h 923"/>
                <a:gd name="T10" fmla="*/ 121 w 1827"/>
                <a:gd name="T11" fmla="*/ 349 h 923"/>
                <a:gd name="T12" fmla="*/ 166 w 1827"/>
                <a:gd name="T13" fmla="*/ 401 h 923"/>
                <a:gd name="T14" fmla="*/ 218 w 1827"/>
                <a:gd name="T15" fmla="*/ 457 h 923"/>
                <a:gd name="T16" fmla="*/ 277 w 1827"/>
                <a:gd name="T17" fmla="*/ 517 h 923"/>
                <a:gd name="T18" fmla="*/ 340 w 1827"/>
                <a:gd name="T19" fmla="*/ 578 h 923"/>
                <a:gd name="T20" fmla="*/ 410 w 1827"/>
                <a:gd name="T21" fmla="*/ 639 h 923"/>
                <a:gd name="T22" fmla="*/ 483 w 1827"/>
                <a:gd name="T23" fmla="*/ 699 h 923"/>
                <a:gd name="T24" fmla="*/ 563 w 1827"/>
                <a:gd name="T25" fmla="*/ 757 h 923"/>
                <a:gd name="T26" fmla="*/ 646 w 1827"/>
                <a:gd name="T27" fmla="*/ 811 h 923"/>
                <a:gd name="T28" fmla="*/ 733 w 1827"/>
                <a:gd name="T29" fmla="*/ 861 h 923"/>
                <a:gd name="T30" fmla="*/ 823 w 1827"/>
                <a:gd name="T31" fmla="*/ 904 h 923"/>
                <a:gd name="T32" fmla="*/ 1827 w 1827"/>
                <a:gd name="T33" fmla="*/ 644 h 923"/>
                <a:gd name="T34" fmla="*/ 1820 w 1827"/>
                <a:gd name="T35" fmla="*/ 641 h 923"/>
                <a:gd name="T36" fmla="*/ 1799 w 1827"/>
                <a:gd name="T37" fmla="*/ 630 h 923"/>
                <a:gd name="T38" fmla="*/ 1768 w 1827"/>
                <a:gd name="T39" fmla="*/ 614 h 923"/>
                <a:gd name="T40" fmla="*/ 1727 w 1827"/>
                <a:gd name="T41" fmla="*/ 591 h 923"/>
                <a:gd name="T42" fmla="*/ 1676 w 1827"/>
                <a:gd name="T43" fmla="*/ 563 h 923"/>
                <a:gd name="T44" fmla="*/ 1619 w 1827"/>
                <a:gd name="T45" fmla="*/ 530 h 923"/>
                <a:gd name="T46" fmla="*/ 1556 w 1827"/>
                <a:gd name="T47" fmla="*/ 493 h 923"/>
                <a:gd name="T48" fmla="*/ 1489 w 1827"/>
                <a:gd name="T49" fmla="*/ 451 h 923"/>
                <a:gd name="T50" fmla="*/ 1421 w 1827"/>
                <a:gd name="T51" fmla="*/ 404 h 923"/>
                <a:gd name="T52" fmla="*/ 1352 w 1827"/>
                <a:gd name="T53" fmla="*/ 354 h 923"/>
                <a:gd name="T54" fmla="*/ 1283 w 1827"/>
                <a:gd name="T55" fmla="*/ 301 h 923"/>
                <a:gd name="T56" fmla="*/ 1217 w 1827"/>
                <a:gd name="T57" fmla="*/ 246 h 923"/>
                <a:gd name="T58" fmla="*/ 1154 w 1827"/>
                <a:gd name="T59" fmla="*/ 187 h 923"/>
                <a:gd name="T60" fmla="*/ 1098 w 1827"/>
                <a:gd name="T61" fmla="*/ 126 h 923"/>
                <a:gd name="T62" fmla="*/ 1048 w 1827"/>
                <a:gd name="T63" fmla="*/ 64 h 923"/>
                <a:gd name="T64" fmla="*/ 1007 w 1827"/>
                <a:gd name="T65" fmla="*/ 0 h 923"/>
                <a:gd name="T66" fmla="*/ 1001 w 1827"/>
                <a:gd name="T67" fmla="*/ 1 h 923"/>
                <a:gd name="T68" fmla="*/ 984 w 1827"/>
                <a:gd name="T69" fmla="*/ 5 h 923"/>
                <a:gd name="T70" fmla="*/ 956 w 1827"/>
                <a:gd name="T71" fmla="*/ 9 h 923"/>
                <a:gd name="T72" fmla="*/ 919 w 1827"/>
                <a:gd name="T73" fmla="*/ 16 h 923"/>
                <a:gd name="T74" fmla="*/ 873 w 1827"/>
                <a:gd name="T75" fmla="*/ 26 h 923"/>
                <a:gd name="T76" fmla="*/ 819 w 1827"/>
                <a:gd name="T77" fmla="*/ 36 h 923"/>
                <a:gd name="T78" fmla="*/ 758 w 1827"/>
                <a:gd name="T79" fmla="*/ 47 h 923"/>
                <a:gd name="T80" fmla="*/ 690 w 1827"/>
                <a:gd name="T81" fmla="*/ 60 h 923"/>
                <a:gd name="T82" fmla="*/ 616 w 1827"/>
                <a:gd name="T83" fmla="*/ 75 h 923"/>
                <a:gd name="T84" fmla="*/ 538 w 1827"/>
                <a:gd name="T85" fmla="*/ 90 h 923"/>
                <a:gd name="T86" fmla="*/ 453 w 1827"/>
                <a:gd name="T87" fmla="*/ 106 h 923"/>
                <a:gd name="T88" fmla="*/ 367 w 1827"/>
                <a:gd name="T89" fmla="*/ 122 h 923"/>
                <a:gd name="T90" fmla="*/ 278 w 1827"/>
                <a:gd name="T91" fmla="*/ 140 h 923"/>
                <a:gd name="T92" fmla="*/ 186 w 1827"/>
                <a:gd name="T93" fmla="*/ 158 h 923"/>
                <a:gd name="T94" fmla="*/ 94 w 1827"/>
                <a:gd name="T95" fmla="*/ 176 h 923"/>
                <a:gd name="T96" fmla="*/ 0 w 1827"/>
                <a:gd name="T97" fmla="*/ 195 h 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27" h="923">
                  <a:moveTo>
                    <a:pt x="0" y="195"/>
                  </a:moveTo>
                  <a:lnTo>
                    <a:pt x="2" y="196"/>
                  </a:lnTo>
                  <a:lnTo>
                    <a:pt x="5" y="201"/>
                  </a:lnTo>
                  <a:lnTo>
                    <a:pt x="10" y="209"/>
                  </a:lnTo>
                  <a:lnTo>
                    <a:pt x="18" y="218"/>
                  </a:lnTo>
                  <a:lnTo>
                    <a:pt x="27" y="231"/>
                  </a:lnTo>
                  <a:lnTo>
                    <a:pt x="37" y="246"/>
                  </a:lnTo>
                  <a:lnTo>
                    <a:pt x="51" y="263"/>
                  </a:lnTo>
                  <a:lnTo>
                    <a:pt x="66" y="281"/>
                  </a:lnTo>
                  <a:lnTo>
                    <a:pt x="82" y="303"/>
                  </a:lnTo>
                  <a:lnTo>
                    <a:pt x="101" y="325"/>
                  </a:lnTo>
                  <a:lnTo>
                    <a:pt x="121" y="349"/>
                  </a:lnTo>
                  <a:lnTo>
                    <a:pt x="143" y="375"/>
                  </a:lnTo>
                  <a:lnTo>
                    <a:pt x="166" y="401"/>
                  </a:lnTo>
                  <a:lnTo>
                    <a:pt x="192" y="429"/>
                  </a:lnTo>
                  <a:lnTo>
                    <a:pt x="218" y="457"/>
                  </a:lnTo>
                  <a:lnTo>
                    <a:pt x="247" y="487"/>
                  </a:lnTo>
                  <a:lnTo>
                    <a:pt x="277" y="517"/>
                  </a:lnTo>
                  <a:lnTo>
                    <a:pt x="308" y="547"/>
                  </a:lnTo>
                  <a:lnTo>
                    <a:pt x="340" y="578"/>
                  </a:lnTo>
                  <a:lnTo>
                    <a:pt x="375" y="608"/>
                  </a:lnTo>
                  <a:lnTo>
                    <a:pt x="410" y="639"/>
                  </a:lnTo>
                  <a:lnTo>
                    <a:pt x="446" y="669"/>
                  </a:lnTo>
                  <a:lnTo>
                    <a:pt x="483" y="699"/>
                  </a:lnTo>
                  <a:lnTo>
                    <a:pt x="523" y="728"/>
                  </a:lnTo>
                  <a:lnTo>
                    <a:pt x="563" y="757"/>
                  </a:lnTo>
                  <a:lnTo>
                    <a:pt x="603" y="785"/>
                  </a:lnTo>
                  <a:lnTo>
                    <a:pt x="646" y="811"/>
                  </a:lnTo>
                  <a:lnTo>
                    <a:pt x="688" y="836"/>
                  </a:lnTo>
                  <a:lnTo>
                    <a:pt x="733" y="861"/>
                  </a:lnTo>
                  <a:lnTo>
                    <a:pt x="778" y="884"/>
                  </a:lnTo>
                  <a:lnTo>
                    <a:pt x="823" y="904"/>
                  </a:lnTo>
                  <a:lnTo>
                    <a:pt x="871" y="923"/>
                  </a:lnTo>
                  <a:lnTo>
                    <a:pt x="1827" y="644"/>
                  </a:lnTo>
                  <a:lnTo>
                    <a:pt x="1825" y="643"/>
                  </a:lnTo>
                  <a:lnTo>
                    <a:pt x="1820" y="641"/>
                  </a:lnTo>
                  <a:lnTo>
                    <a:pt x="1811" y="636"/>
                  </a:lnTo>
                  <a:lnTo>
                    <a:pt x="1799" y="630"/>
                  </a:lnTo>
                  <a:lnTo>
                    <a:pt x="1786" y="623"/>
                  </a:lnTo>
                  <a:lnTo>
                    <a:pt x="1768" y="614"/>
                  </a:lnTo>
                  <a:lnTo>
                    <a:pt x="1749" y="604"/>
                  </a:lnTo>
                  <a:lnTo>
                    <a:pt x="1727" y="591"/>
                  </a:lnTo>
                  <a:lnTo>
                    <a:pt x="1703" y="578"/>
                  </a:lnTo>
                  <a:lnTo>
                    <a:pt x="1676" y="563"/>
                  </a:lnTo>
                  <a:lnTo>
                    <a:pt x="1649" y="547"/>
                  </a:lnTo>
                  <a:lnTo>
                    <a:pt x="1619" y="530"/>
                  </a:lnTo>
                  <a:lnTo>
                    <a:pt x="1589" y="512"/>
                  </a:lnTo>
                  <a:lnTo>
                    <a:pt x="1556" y="493"/>
                  </a:lnTo>
                  <a:lnTo>
                    <a:pt x="1524" y="472"/>
                  </a:lnTo>
                  <a:lnTo>
                    <a:pt x="1489" y="451"/>
                  </a:lnTo>
                  <a:lnTo>
                    <a:pt x="1456" y="427"/>
                  </a:lnTo>
                  <a:lnTo>
                    <a:pt x="1421" y="404"/>
                  </a:lnTo>
                  <a:lnTo>
                    <a:pt x="1387" y="379"/>
                  </a:lnTo>
                  <a:lnTo>
                    <a:pt x="1352" y="354"/>
                  </a:lnTo>
                  <a:lnTo>
                    <a:pt x="1318" y="328"/>
                  </a:lnTo>
                  <a:lnTo>
                    <a:pt x="1283" y="301"/>
                  </a:lnTo>
                  <a:lnTo>
                    <a:pt x="1250" y="273"/>
                  </a:lnTo>
                  <a:lnTo>
                    <a:pt x="1217" y="246"/>
                  </a:lnTo>
                  <a:lnTo>
                    <a:pt x="1185" y="217"/>
                  </a:lnTo>
                  <a:lnTo>
                    <a:pt x="1154" y="187"/>
                  </a:lnTo>
                  <a:lnTo>
                    <a:pt x="1125" y="157"/>
                  </a:lnTo>
                  <a:lnTo>
                    <a:pt x="1098" y="126"/>
                  </a:lnTo>
                  <a:lnTo>
                    <a:pt x="1072" y="95"/>
                  </a:lnTo>
                  <a:lnTo>
                    <a:pt x="1048" y="64"/>
                  </a:lnTo>
                  <a:lnTo>
                    <a:pt x="1026" y="32"/>
                  </a:lnTo>
                  <a:lnTo>
                    <a:pt x="1007" y="0"/>
                  </a:lnTo>
                  <a:lnTo>
                    <a:pt x="1005" y="0"/>
                  </a:lnTo>
                  <a:lnTo>
                    <a:pt x="1001" y="1"/>
                  </a:lnTo>
                  <a:lnTo>
                    <a:pt x="994" y="2"/>
                  </a:lnTo>
                  <a:lnTo>
                    <a:pt x="984" y="5"/>
                  </a:lnTo>
                  <a:lnTo>
                    <a:pt x="971" y="7"/>
                  </a:lnTo>
                  <a:lnTo>
                    <a:pt x="956" y="9"/>
                  </a:lnTo>
                  <a:lnTo>
                    <a:pt x="939" y="13"/>
                  </a:lnTo>
                  <a:lnTo>
                    <a:pt x="919" y="16"/>
                  </a:lnTo>
                  <a:lnTo>
                    <a:pt x="897" y="21"/>
                  </a:lnTo>
                  <a:lnTo>
                    <a:pt x="873" y="26"/>
                  </a:lnTo>
                  <a:lnTo>
                    <a:pt x="848" y="30"/>
                  </a:lnTo>
                  <a:lnTo>
                    <a:pt x="819" y="36"/>
                  </a:lnTo>
                  <a:lnTo>
                    <a:pt x="790" y="42"/>
                  </a:lnTo>
                  <a:lnTo>
                    <a:pt x="758" y="47"/>
                  </a:lnTo>
                  <a:lnTo>
                    <a:pt x="724" y="53"/>
                  </a:lnTo>
                  <a:lnTo>
                    <a:pt x="690" y="60"/>
                  </a:lnTo>
                  <a:lnTo>
                    <a:pt x="654" y="67"/>
                  </a:lnTo>
                  <a:lnTo>
                    <a:pt x="616" y="75"/>
                  </a:lnTo>
                  <a:lnTo>
                    <a:pt x="577" y="82"/>
                  </a:lnTo>
                  <a:lnTo>
                    <a:pt x="538" y="90"/>
                  </a:lnTo>
                  <a:lnTo>
                    <a:pt x="496" y="98"/>
                  </a:lnTo>
                  <a:lnTo>
                    <a:pt x="453" y="106"/>
                  </a:lnTo>
                  <a:lnTo>
                    <a:pt x="411" y="114"/>
                  </a:lnTo>
                  <a:lnTo>
                    <a:pt x="367" y="122"/>
                  </a:lnTo>
                  <a:lnTo>
                    <a:pt x="323" y="131"/>
                  </a:lnTo>
                  <a:lnTo>
                    <a:pt x="278" y="140"/>
                  </a:lnTo>
                  <a:lnTo>
                    <a:pt x="232" y="149"/>
                  </a:lnTo>
                  <a:lnTo>
                    <a:pt x="186" y="158"/>
                  </a:lnTo>
                  <a:lnTo>
                    <a:pt x="140" y="167"/>
                  </a:lnTo>
                  <a:lnTo>
                    <a:pt x="94" y="176"/>
                  </a:lnTo>
                  <a:lnTo>
                    <a:pt x="47" y="186"/>
                  </a:lnTo>
                  <a:lnTo>
                    <a:pt x="0" y="195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13"/>
            <p:cNvSpPr>
              <a:spLocks/>
            </p:cNvSpPr>
            <p:nvPr/>
          </p:nvSpPr>
          <p:spPr bwMode="auto">
            <a:xfrm>
              <a:off x="3731" y="2236"/>
              <a:ext cx="913" cy="461"/>
            </a:xfrm>
            <a:custGeom>
              <a:avLst/>
              <a:gdLst>
                <a:gd name="T0" fmla="*/ 2 w 1827"/>
                <a:gd name="T1" fmla="*/ 194 h 921"/>
                <a:gd name="T2" fmla="*/ 10 w 1827"/>
                <a:gd name="T3" fmla="*/ 207 h 921"/>
                <a:gd name="T4" fmla="*/ 27 w 1827"/>
                <a:gd name="T5" fmla="*/ 229 h 921"/>
                <a:gd name="T6" fmla="*/ 51 w 1827"/>
                <a:gd name="T7" fmla="*/ 261 h 921"/>
                <a:gd name="T8" fmla="*/ 82 w 1827"/>
                <a:gd name="T9" fmla="*/ 301 h 921"/>
                <a:gd name="T10" fmla="*/ 121 w 1827"/>
                <a:gd name="T11" fmla="*/ 348 h 921"/>
                <a:gd name="T12" fmla="*/ 166 w 1827"/>
                <a:gd name="T13" fmla="*/ 399 h 921"/>
                <a:gd name="T14" fmla="*/ 218 w 1827"/>
                <a:gd name="T15" fmla="*/ 456 h 921"/>
                <a:gd name="T16" fmla="*/ 277 w 1827"/>
                <a:gd name="T17" fmla="*/ 516 h 921"/>
                <a:gd name="T18" fmla="*/ 340 w 1827"/>
                <a:gd name="T19" fmla="*/ 577 h 921"/>
                <a:gd name="T20" fmla="*/ 410 w 1827"/>
                <a:gd name="T21" fmla="*/ 638 h 921"/>
                <a:gd name="T22" fmla="*/ 483 w 1827"/>
                <a:gd name="T23" fmla="*/ 698 h 921"/>
                <a:gd name="T24" fmla="*/ 562 w 1827"/>
                <a:gd name="T25" fmla="*/ 755 h 921"/>
                <a:gd name="T26" fmla="*/ 645 w 1827"/>
                <a:gd name="T27" fmla="*/ 809 h 921"/>
                <a:gd name="T28" fmla="*/ 732 w 1827"/>
                <a:gd name="T29" fmla="*/ 859 h 921"/>
                <a:gd name="T30" fmla="*/ 823 w 1827"/>
                <a:gd name="T31" fmla="*/ 903 h 921"/>
                <a:gd name="T32" fmla="*/ 1827 w 1827"/>
                <a:gd name="T33" fmla="*/ 642 h 921"/>
                <a:gd name="T34" fmla="*/ 1820 w 1827"/>
                <a:gd name="T35" fmla="*/ 639 h 921"/>
                <a:gd name="T36" fmla="*/ 1799 w 1827"/>
                <a:gd name="T37" fmla="*/ 629 h 921"/>
                <a:gd name="T38" fmla="*/ 1768 w 1827"/>
                <a:gd name="T39" fmla="*/ 612 h 921"/>
                <a:gd name="T40" fmla="*/ 1727 w 1827"/>
                <a:gd name="T41" fmla="*/ 591 h 921"/>
                <a:gd name="T42" fmla="*/ 1676 w 1827"/>
                <a:gd name="T43" fmla="*/ 562 h 921"/>
                <a:gd name="T44" fmla="*/ 1619 w 1827"/>
                <a:gd name="T45" fmla="*/ 529 h 921"/>
                <a:gd name="T46" fmla="*/ 1556 w 1827"/>
                <a:gd name="T47" fmla="*/ 491 h 921"/>
                <a:gd name="T48" fmla="*/ 1489 w 1827"/>
                <a:gd name="T49" fmla="*/ 449 h 921"/>
                <a:gd name="T50" fmla="*/ 1421 w 1827"/>
                <a:gd name="T51" fmla="*/ 403 h 921"/>
                <a:gd name="T52" fmla="*/ 1352 w 1827"/>
                <a:gd name="T53" fmla="*/ 353 h 921"/>
                <a:gd name="T54" fmla="*/ 1283 w 1827"/>
                <a:gd name="T55" fmla="*/ 300 h 921"/>
                <a:gd name="T56" fmla="*/ 1217 w 1827"/>
                <a:gd name="T57" fmla="*/ 244 h 921"/>
                <a:gd name="T58" fmla="*/ 1154 w 1827"/>
                <a:gd name="T59" fmla="*/ 186 h 921"/>
                <a:gd name="T60" fmla="*/ 1098 w 1827"/>
                <a:gd name="T61" fmla="*/ 125 h 921"/>
                <a:gd name="T62" fmla="*/ 1048 w 1827"/>
                <a:gd name="T63" fmla="*/ 63 h 921"/>
                <a:gd name="T64" fmla="*/ 1007 w 1827"/>
                <a:gd name="T65" fmla="*/ 0 h 921"/>
                <a:gd name="T66" fmla="*/ 1001 w 1827"/>
                <a:gd name="T67" fmla="*/ 1 h 921"/>
                <a:gd name="T68" fmla="*/ 984 w 1827"/>
                <a:gd name="T69" fmla="*/ 4 h 921"/>
                <a:gd name="T70" fmla="*/ 956 w 1827"/>
                <a:gd name="T71" fmla="*/ 9 h 921"/>
                <a:gd name="T72" fmla="*/ 919 w 1827"/>
                <a:gd name="T73" fmla="*/ 16 h 921"/>
                <a:gd name="T74" fmla="*/ 873 w 1827"/>
                <a:gd name="T75" fmla="*/ 25 h 921"/>
                <a:gd name="T76" fmla="*/ 819 w 1827"/>
                <a:gd name="T77" fmla="*/ 34 h 921"/>
                <a:gd name="T78" fmla="*/ 758 w 1827"/>
                <a:gd name="T79" fmla="*/ 47 h 921"/>
                <a:gd name="T80" fmla="*/ 690 w 1827"/>
                <a:gd name="T81" fmla="*/ 60 h 921"/>
                <a:gd name="T82" fmla="*/ 616 w 1827"/>
                <a:gd name="T83" fmla="*/ 73 h 921"/>
                <a:gd name="T84" fmla="*/ 538 w 1827"/>
                <a:gd name="T85" fmla="*/ 88 h 921"/>
                <a:gd name="T86" fmla="*/ 453 w 1827"/>
                <a:gd name="T87" fmla="*/ 104 h 921"/>
                <a:gd name="T88" fmla="*/ 367 w 1827"/>
                <a:gd name="T89" fmla="*/ 121 h 921"/>
                <a:gd name="T90" fmla="*/ 278 w 1827"/>
                <a:gd name="T91" fmla="*/ 139 h 921"/>
                <a:gd name="T92" fmla="*/ 186 w 1827"/>
                <a:gd name="T93" fmla="*/ 156 h 921"/>
                <a:gd name="T94" fmla="*/ 94 w 1827"/>
                <a:gd name="T95" fmla="*/ 175 h 921"/>
                <a:gd name="T96" fmla="*/ 0 w 1827"/>
                <a:gd name="T97" fmla="*/ 193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27" h="921">
                  <a:moveTo>
                    <a:pt x="0" y="193"/>
                  </a:moveTo>
                  <a:lnTo>
                    <a:pt x="2" y="194"/>
                  </a:lnTo>
                  <a:lnTo>
                    <a:pt x="5" y="199"/>
                  </a:lnTo>
                  <a:lnTo>
                    <a:pt x="10" y="207"/>
                  </a:lnTo>
                  <a:lnTo>
                    <a:pt x="18" y="216"/>
                  </a:lnTo>
                  <a:lnTo>
                    <a:pt x="27" y="229"/>
                  </a:lnTo>
                  <a:lnTo>
                    <a:pt x="37" y="244"/>
                  </a:lnTo>
                  <a:lnTo>
                    <a:pt x="51" y="261"/>
                  </a:lnTo>
                  <a:lnTo>
                    <a:pt x="66" y="280"/>
                  </a:lnTo>
                  <a:lnTo>
                    <a:pt x="82" y="301"/>
                  </a:lnTo>
                  <a:lnTo>
                    <a:pt x="101" y="323"/>
                  </a:lnTo>
                  <a:lnTo>
                    <a:pt x="121" y="348"/>
                  </a:lnTo>
                  <a:lnTo>
                    <a:pt x="143" y="373"/>
                  </a:lnTo>
                  <a:lnTo>
                    <a:pt x="166" y="399"/>
                  </a:lnTo>
                  <a:lnTo>
                    <a:pt x="192" y="427"/>
                  </a:lnTo>
                  <a:lnTo>
                    <a:pt x="218" y="456"/>
                  </a:lnTo>
                  <a:lnTo>
                    <a:pt x="247" y="486"/>
                  </a:lnTo>
                  <a:lnTo>
                    <a:pt x="277" y="516"/>
                  </a:lnTo>
                  <a:lnTo>
                    <a:pt x="308" y="546"/>
                  </a:lnTo>
                  <a:lnTo>
                    <a:pt x="340" y="577"/>
                  </a:lnTo>
                  <a:lnTo>
                    <a:pt x="374" y="607"/>
                  </a:lnTo>
                  <a:lnTo>
                    <a:pt x="410" y="638"/>
                  </a:lnTo>
                  <a:lnTo>
                    <a:pt x="445" y="668"/>
                  </a:lnTo>
                  <a:lnTo>
                    <a:pt x="483" y="698"/>
                  </a:lnTo>
                  <a:lnTo>
                    <a:pt x="523" y="726"/>
                  </a:lnTo>
                  <a:lnTo>
                    <a:pt x="562" y="755"/>
                  </a:lnTo>
                  <a:lnTo>
                    <a:pt x="603" y="783"/>
                  </a:lnTo>
                  <a:lnTo>
                    <a:pt x="645" y="809"/>
                  </a:lnTo>
                  <a:lnTo>
                    <a:pt x="688" y="835"/>
                  </a:lnTo>
                  <a:lnTo>
                    <a:pt x="732" y="859"/>
                  </a:lnTo>
                  <a:lnTo>
                    <a:pt x="777" y="882"/>
                  </a:lnTo>
                  <a:lnTo>
                    <a:pt x="823" y="903"/>
                  </a:lnTo>
                  <a:lnTo>
                    <a:pt x="869" y="921"/>
                  </a:lnTo>
                  <a:lnTo>
                    <a:pt x="1827" y="642"/>
                  </a:lnTo>
                  <a:lnTo>
                    <a:pt x="1825" y="641"/>
                  </a:lnTo>
                  <a:lnTo>
                    <a:pt x="1820" y="639"/>
                  </a:lnTo>
                  <a:lnTo>
                    <a:pt x="1811" y="634"/>
                  </a:lnTo>
                  <a:lnTo>
                    <a:pt x="1799" y="629"/>
                  </a:lnTo>
                  <a:lnTo>
                    <a:pt x="1786" y="622"/>
                  </a:lnTo>
                  <a:lnTo>
                    <a:pt x="1768" y="612"/>
                  </a:lnTo>
                  <a:lnTo>
                    <a:pt x="1749" y="602"/>
                  </a:lnTo>
                  <a:lnTo>
                    <a:pt x="1727" y="591"/>
                  </a:lnTo>
                  <a:lnTo>
                    <a:pt x="1703" y="577"/>
                  </a:lnTo>
                  <a:lnTo>
                    <a:pt x="1676" y="562"/>
                  </a:lnTo>
                  <a:lnTo>
                    <a:pt x="1649" y="547"/>
                  </a:lnTo>
                  <a:lnTo>
                    <a:pt x="1619" y="529"/>
                  </a:lnTo>
                  <a:lnTo>
                    <a:pt x="1589" y="511"/>
                  </a:lnTo>
                  <a:lnTo>
                    <a:pt x="1556" y="491"/>
                  </a:lnTo>
                  <a:lnTo>
                    <a:pt x="1524" y="471"/>
                  </a:lnTo>
                  <a:lnTo>
                    <a:pt x="1489" y="449"/>
                  </a:lnTo>
                  <a:lnTo>
                    <a:pt x="1456" y="427"/>
                  </a:lnTo>
                  <a:lnTo>
                    <a:pt x="1421" y="403"/>
                  </a:lnTo>
                  <a:lnTo>
                    <a:pt x="1387" y="379"/>
                  </a:lnTo>
                  <a:lnTo>
                    <a:pt x="1352" y="353"/>
                  </a:lnTo>
                  <a:lnTo>
                    <a:pt x="1318" y="327"/>
                  </a:lnTo>
                  <a:lnTo>
                    <a:pt x="1283" y="300"/>
                  </a:lnTo>
                  <a:lnTo>
                    <a:pt x="1250" y="273"/>
                  </a:lnTo>
                  <a:lnTo>
                    <a:pt x="1217" y="244"/>
                  </a:lnTo>
                  <a:lnTo>
                    <a:pt x="1185" y="215"/>
                  </a:lnTo>
                  <a:lnTo>
                    <a:pt x="1154" y="186"/>
                  </a:lnTo>
                  <a:lnTo>
                    <a:pt x="1125" y="156"/>
                  </a:lnTo>
                  <a:lnTo>
                    <a:pt x="1098" y="125"/>
                  </a:lnTo>
                  <a:lnTo>
                    <a:pt x="1072" y="94"/>
                  </a:lnTo>
                  <a:lnTo>
                    <a:pt x="1048" y="63"/>
                  </a:lnTo>
                  <a:lnTo>
                    <a:pt x="1026" y="32"/>
                  </a:lnTo>
                  <a:lnTo>
                    <a:pt x="1007" y="0"/>
                  </a:lnTo>
                  <a:lnTo>
                    <a:pt x="1005" y="0"/>
                  </a:lnTo>
                  <a:lnTo>
                    <a:pt x="1001" y="1"/>
                  </a:lnTo>
                  <a:lnTo>
                    <a:pt x="994" y="2"/>
                  </a:lnTo>
                  <a:lnTo>
                    <a:pt x="984" y="4"/>
                  </a:lnTo>
                  <a:lnTo>
                    <a:pt x="971" y="7"/>
                  </a:lnTo>
                  <a:lnTo>
                    <a:pt x="956" y="9"/>
                  </a:lnTo>
                  <a:lnTo>
                    <a:pt x="939" y="12"/>
                  </a:lnTo>
                  <a:lnTo>
                    <a:pt x="919" y="16"/>
                  </a:lnTo>
                  <a:lnTo>
                    <a:pt x="897" y="20"/>
                  </a:lnTo>
                  <a:lnTo>
                    <a:pt x="873" y="25"/>
                  </a:lnTo>
                  <a:lnTo>
                    <a:pt x="848" y="30"/>
                  </a:lnTo>
                  <a:lnTo>
                    <a:pt x="819" y="34"/>
                  </a:lnTo>
                  <a:lnTo>
                    <a:pt x="790" y="40"/>
                  </a:lnTo>
                  <a:lnTo>
                    <a:pt x="758" y="47"/>
                  </a:lnTo>
                  <a:lnTo>
                    <a:pt x="724" y="53"/>
                  </a:lnTo>
                  <a:lnTo>
                    <a:pt x="690" y="60"/>
                  </a:lnTo>
                  <a:lnTo>
                    <a:pt x="654" y="66"/>
                  </a:lnTo>
                  <a:lnTo>
                    <a:pt x="616" y="73"/>
                  </a:lnTo>
                  <a:lnTo>
                    <a:pt x="577" y="80"/>
                  </a:lnTo>
                  <a:lnTo>
                    <a:pt x="538" y="88"/>
                  </a:lnTo>
                  <a:lnTo>
                    <a:pt x="496" y="96"/>
                  </a:lnTo>
                  <a:lnTo>
                    <a:pt x="453" y="104"/>
                  </a:lnTo>
                  <a:lnTo>
                    <a:pt x="411" y="113"/>
                  </a:lnTo>
                  <a:lnTo>
                    <a:pt x="367" y="121"/>
                  </a:lnTo>
                  <a:lnTo>
                    <a:pt x="323" y="130"/>
                  </a:lnTo>
                  <a:lnTo>
                    <a:pt x="278" y="139"/>
                  </a:lnTo>
                  <a:lnTo>
                    <a:pt x="232" y="147"/>
                  </a:lnTo>
                  <a:lnTo>
                    <a:pt x="186" y="156"/>
                  </a:lnTo>
                  <a:lnTo>
                    <a:pt x="140" y="166"/>
                  </a:lnTo>
                  <a:lnTo>
                    <a:pt x="94" y="175"/>
                  </a:lnTo>
                  <a:lnTo>
                    <a:pt x="47" y="184"/>
                  </a:lnTo>
                  <a:lnTo>
                    <a:pt x="0" y="193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8" name="Freeform 14"/>
            <p:cNvSpPr>
              <a:spLocks/>
            </p:cNvSpPr>
            <p:nvPr/>
          </p:nvSpPr>
          <p:spPr bwMode="auto">
            <a:xfrm>
              <a:off x="3804" y="2267"/>
              <a:ext cx="758" cy="386"/>
            </a:xfrm>
            <a:custGeom>
              <a:avLst/>
              <a:gdLst>
                <a:gd name="T0" fmla="*/ 0 w 1514"/>
                <a:gd name="T1" fmla="*/ 177 h 770"/>
                <a:gd name="T2" fmla="*/ 3 w 1514"/>
                <a:gd name="T3" fmla="*/ 182 h 770"/>
                <a:gd name="T4" fmla="*/ 13 w 1514"/>
                <a:gd name="T5" fmla="*/ 195 h 770"/>
                <a:gd name="T6" fmla="*/ 29 w 1514"/>
                <a:gd name="T7" fmla="*/ 214 h 770"/>
                <a:gd name="T8" fmla="*/ 51 w 1514"/>
                <a:gd name="T9" fmla="*/ 241 h 770"/>
                <a:gd name="T10" fmla="*/ 78 w 1514"/>
                <a:gd name="T11" fmla="*/ 273 h 770"/>
                <a:gd name="T12" fmla="*/ 112 w 1514"/>
                <a:gd name="T13" fmla="*/ 310 h 770"/>
                <a:gd name="T14" fmla="*/ 151 w 1514"/>
                <a:gd name="T15" fmla="*/ 350 h 770"/>
                <a:gd name="T16" fmla="*/ 196 w 1514"/>
                <a:gd name="T17" fmla="*/ 395 h 770"/>
                <a:gd name="T18" fmla="*/ 247 w 1514"/>
                <a:gd name="T19" fmla="*/ 442 h 770"/>
                <a:gd name="T20" fmla="*/ 303 w 1514"/>
                <a:gd name="T21" fmla="*/ 491 h 770"/>
                <a:gd name="T22" fmla="*/ 364 w 1514"/>
                <a:gd name="T23" fmla="*/ 539 h 770"/>
                <a:gd name="T24" fmla="*/ 431 w 1514"/>
                <a:gd name="T25" fmla="*/ 588 h 770"/>
                <a:gd name="T26" fmla="*/ 502 w 1514"/>
                <a:gd name="T27" fmla="*/ 638 h 770"/>
                <a:gd name="T28" fmla="*/ 580 w 1514"/>
                <a:gd name="T29" fmla="*/ 684 h 770"/>
                <a:gd name="T30" fmla="*/ 661 w 1514"/>
                <a:gd name="T31" fmla="*/ 729 h 770"/>
                <a:gd name="T32" fmla="*/ 748 w 1514"/>
                <a:gd name="T33" fmla="*/ 770 h 770"/>
                <a:gd name="T34" fmla="*/ 1514 w 1514"/>
                <a:gd name="T35" fmla="*/ 553 h 770"/>
                <a:gd name="T36" fmla="*/ 1510 w 1514"/>
                <a:gd name="T37" fmla="*/ 550 h 770"/>
                <a:gd name="T38" fmla="*/ 1495 w 1514"/>
                <a:gd name="T39" fmla="*/ 545 h 770"/>
                <a:gd name="T40" fmla="*/ 1472 w 1514"/>
                <a:gd name="T41" fmla="*/ 534 h 770"/>
                <a:gd name="T42" fmla="*/ 1442 w 1514"/>
                <a:gd name="T43" fmla="*/ 520 h 770"/>
                <a:gd name="T44" fmla="*/ 1404 w 1514"/>
                <a:gd name="T45" fmla="*/ 502 h 770"/>
                <a:gd name="T46" fmla="*/ 1361 w 1514"/>
                <a:gd name="T47" fmla="*/ 479 h 770"/>
                <a:gd name="T48" fmla="*/ 1314 w 1514"/>
                <a:gd name="T49" fmla="*/ 451 h 770"/>
                <a:gd name="T50" fmla="*/ 1263 w 1514"/>
                <a:gd name="T51" fmla="*/ 419 h 770"/>
                <a:gd name="T52" fmla="*/ 1209 w 1514"/>
                <a:gd name="T53" fmla="*/ 383 h 770"/>
                <a:gd name="T54" fmla="*/ 1152 w 1514"/>
                <a:gd name="T55" fmla="*/ 343 h 770"/>
                <a:gd name="T56" fmla="*/ 1096 w 1514"/>
                <a:gd name="T57" fmla="*/ 297 h 770"/>
                <a:gd name="T58" fmla="*/ 1038 w 1514"/>
                <a:gd name="T59" fmla="*/ 247 h 770"/>
                <a:gd name="T60" fmla="*/ 983 w 1514"/>
                <a:gd name="T61" fmla="*/ 193 h 770"/>
                <a:gd name="T62" fmla="*/ 929 w 1514"/>
                <a:gd name="T63" fmla="*/ 133 h 770"/>
                <a:gd name="T64" fmla="*/ 878 w 1514"/>
                <a:gd name="T65" fmla="*/ 69 h 770"/>
                <a:gd name="T66" fmla="*/ 831 w 1514"/>
                <a:gd name="T67" fmla="*/ 0 h 770"/>
                <a:gd name="T68" fmla="*/ 0 w 1514"/>
                <a:gd name="T69" fmla="*/ 177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14" h="770">
                  <a:moveTo>
                    <a:pt x="0" y="177"/>
                  </a:moveTo>
                  <a:lnTo>
                    <a:pt x="3" y="182"/>
                  </a:lnTo>
                  <a:lnTo>
                    <a:pt x="13" y="195"/>
                  </a:lnTo>
                  <a:lnTo>
                    <a:pt x="29" y="214"/>
                  </a:lnTo>
                  <a:lnTo>
                    <a:pt x="51" y="241"/>
                  </a:lnTo>
                  <a:lnTo>
                    <a:pt x="78" y="273"/>
                  </a:lnTo>
                  <a:lnTo>
                    <a:pt x="112" y="310"/>
                  </a:lnTo>
                  <a:lnTo>
                    <a:pt x="151" y="350"/>
                  </a:lnTo>
                  <a:lnTo>
                    <a:pt x="196" y="395"/>
                  </a:lnTo>
                  <a:lnTo>
                    <a:pt x="247" y="442"/>
                  </a:lnTo>
                  <a:lnTo>
                    <a:pt x="303" y="491"/>
                  </a:lnTo>
                  <a:lnTo>
                    <a:pt x="364" y="539"/>
                  </a:lnTo>
                  <a:lnTo>
                    <a:pt x="431" y="588"/>
                  </a:lnTo>
                  <a:lnTo>
                    <a:pt x="502" y="638"/>
                  </a:lnTo>
                  <a:lnTo>
                    <a:pt x="580" y="684"/>
                  </a:lnTo>
                  <a:lnTo>
                    <a:pt x="661" y="729"/>
                  </a:lnTo>
                  <a:lnTo>
                    <a:pt x="748" y="770"/>
                  </a:lnTo>
                  <a:lnTo>
                    <a:pt x="1514" y="553"/>
                  </a:lnTo>
                  <a:lnTo>
                    <a:pt x="1510" y="550"/>
                  </a:lnTo>
                  <a:lnTo>
                    <a:pt x="1495" y="545"/>
                  </a:lnTo>
                  <a:lnTo>
                    <a:pt x="1472" y="534"/>
                  </a:lnTo>
                  <a:lnTo>
                    <a:pt x="1442" y="520"/>
                  </a:lnTo>
                  <a:lnTo>
                    <a:pt x="1404" y="502"/>
                  </a:lnTo>
                  <a:lnTo>
                    <a:pt x="1361" y="479"/>
                  </a:lnTo>
                  <a:lnTo>
                    <a:pt x="1314" y="451"/>
                  </a:lnTo>
                  <a:lnTo>
                    <a:pt x="1263" y="419"/>
                  </a:lnTo>
                  <a:lnTo>
                    <a:pt x="1209" y="383"/>
                  </a:lnTo>
                  <a:lnTo>
                    <a:pt x="1152" y="343"/>
                  </a:lnTo>
                  <a:lnTo>
                    <a:pt x="1096" y="297"/>
                  </a:lnTo>
                  <a:lnTo>
                    <a:pt x="1038" y="247"/>
                  </a:lnTo>
                  <a:lnTo>
                    <a:pt x="983" y="193"/>
                  </a:lnTo>
                  <a:lnTo>
                    <a:pt x="929" y="133"/>
                  </a:lnTo>
                  <a:lnTo>
                    <a:pt x="878" y="69"/>
                  </a:lnTo>
                  <a:lnTo>
                    <a:pt x="831" y="0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9" name="Freeform 15"/>
            <p:cNvSpPr>
              <a:spLocks/>
            </p:cNvSpPr>
            <p:nvPr/>
          </p:nvSpPr>
          <p:spPr bwMode="auto">
            <a:xfrm>
              <a:off x="3803" y="2272"/>
              <a:ext cx="757" cy="386"/>
            </a:xfrm>
            <a:custGeom>
              <a:avLst/>
              <a:gdLst>
                <a:gd name="T0" fmla="*/ 0 w 1514"/>
                <a:gd name="T1" fmla="*/ 177 h 772"/>
                <a:gd name="T2" fmla="*/ 3 w 1514"/>
                <a:gd name="T3" fmla="*/ 182 h 772"/>
                <a:gd name="T4" fmla="*/ 12 w 1514"/>
                <a:gd name="T5" fmla="*/ 195 h 772"/>
                <a:gd name="T6" fmla="*/ 28 w 1514"/>
                <a:gd name="T7" fmla="*/ 214 h 772"/>
                <a:gd name="T8" fmla="*/ 50 w 1514"/>
                <a:gd name="T9" fmla="*/ 241 h 772"/>
                <a:gd name="T10" fmla="*/ 78 w 1514"/>
                <a:gd name="T11" fmla="*/ 273 h 772"/>
                <a:gd name="T12" fmla="*/ 111 w 1514"/>
                <a:gd name="T13" fmla="*/ 310 h 772"/>
                <a:gd name="T14" fmla="*/ 150 w 1514"/>
                <a:gd name="T15" fmla="*/ 351 h 772"/>
                <a:gd name="T16" fmla="*/ 195 w 1514"/>
                <a:gd name="T17" fmla="*/ 395 h 772"/>
                <a:gd name="T18" fmla="*/ 246 w 1514"/>
                <a:gd name="T19" fmla="*/ 442 h 772"/>
                <a:gd name="T20" fmla="*/ 303 w 1514"/>
                <a:gd name="T21" fmla="*/ 491 h 772"/>
                <a:gd name="T22" fmla="*/ 364 w 1514"/>
                <a:gd name="T23" fmla="*/ 540 h 772"/>
                <a:gd name="T24" fmla="*/ 431 w 1514"/>
                <a:gd name="T25" fmla="*/ 590 h 772"/>
                <a:gd name="T26" fmla="*/ 502 w 1514"/>
                <a:gd name="T27" fmla="*/ 638 h 772"/>
                <a:gd name="T28" fmla="*/ 579 w 1514"/>
                <a:gd name="T29" fmla="*/ 685 h 772"/>
                <a:gd name="T30" fmla="*/ 661 w 1514"/>
                <a:gd name="T31" fmla="*/ 730 h 772"/>
                <a:gd name="T32" fmla="*/ 747 w 1514"/>
                <a:gd name="T33" fmla="*/ 772 h 772"/>
                <a:gd name="T34" fmla="*/ 1514 w 1514"/>
                <a:gd name="T35" fmla="*/ 554 h 772"/>
                <a:gd name="T36" fmla="*/ 1509 w 1514"/>
                <a:gd name="T37" fmla="*/ 552 h 772"/>
                <a:gd name="T38" fmla="*/ 1494 w 1514"/>
                <a:gd name="T39" fmla="*/ 546 h 772"/>
                <a:gd name="T40" fmla="*/ 1471 w 1514"/>
                <a:gd name="T41" fmla="*/ 536 h 772"/>
                <a:gd name="T42" fmla="*/ 1441 w 1514"/>
                <a:gd name="T43" fmla="*/ 522 h 772"/>
                <a:gd name="T44" fmla="*/ 1403 w 1514"/>
                <a:gd name="T45" fmla="*/ 503 h 772"/>
                <a:gd name="T46" fmla="*/ 1361 w 1514"/>
                <a:gd name="T47" fmla="*/ 480 h 772"/>
                <a:gd name="T48" fmla="*/ 1313 w 1514"/>
                <a:gd name="T49" fmla="*/ 453 h 772"/>
                <a:gd name="T50" fmla="*/ 1263 w 1514"/>
                <a:gd name="T51" fmla="*/ 420 h 772"/>
                <a:gd name="T52" fmla="*/ 1208 w 1514"/>
                <a:gd name="T53" fmla="*/ 385 h 772"/>
                <a:gd name="T54" fmla="*/ 1152 w 1514"/>
                <a:gd name="T55" fmla="*/ 344 h 772"/>
                <a:gd name="T56" fmla="*/ 1096 w 1514"/>
                <a:gd name="T57" fmla="*/ 298 h 772"/>
                <a:gd name="T58" fmla="*/ 1038 w 1514"/>
                <a:gd name="T59" fmla="*/ 249 h 772"/>
                <a:gd name="T60" fmla="*/ 983 w 1514"/>
                <a:gd name="T61" fmla="*/ 194 h 772"/>
                <a:gd name="T62" fmla="*/ 928 w 1514"/>
                <a:gd name="T63" fmla="*/ 134 h 772"/>
                <a:gd name="T64" fmla="*/ 878 w 1514"/>
                <a:gd name="T65" fmla="*/ 69 h 772"/>
                <a:gd name="T66" fmla="*/ 830 w 1514"/>
                <a:gd name="T67" fmla="*/ 0 h 772"/>
                <a:gd name="T68" fmla="*/ 0 w 1514"/>
                <a:gd name="T69" fmla="*/ 17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14" h="772">
                  <a:moveTo>
                    <a:pt x="0" y="177"/>
                  </a:moveTo>
                  <a:lnTo>
                    <a:pt x="3" y="182"/>
                  </a:lnTo>
                  <a:lnTo>
                    <a:pt x="12" y="195"/>
                  </a:lnTo>
                  <a:lnTo>
                    <a:pt x="28" y="214"/>
                  </a:lnTo>
                  <a:lnTo>
                    <a:pt x="50" y="241"/>
                  </a:lnTo>
                  <a:lnTo>
                    <a:pt x="78" y="273"/>
                  </a:lnTo>
                  <a:lnTo>
                    <a:pt x="111" y="310"/>
                  </a:lnTo>
                  <a:lnTo>
                    <a:pt x="150" y="351"/>
                  </a:lnTo>
                  <a:lnTo>
                    <a:pt x="195" y="395"/>
                  </a:lnTo>
                  <a:lnTo>
                    <a:pt x="246" y="442"/>
                  </a:lnTo>
                  <a:lnTo>
                    <a:pt x="303" y="491"/>
                  </a:lnTo>
                  <a:lnTo>
                    <a:pt x="364" y="540"/>
                  </a:lnTo>
                  <a:lnTo>
                    <a:pt x="431" y="590"/>
                  </a:lnTo>
                  <a:lnTo>
                    <a:pt x="502" y="638"/>
                  </a:lnTo>
                  <a:lnTo>
                    <a:pt x="579" y="685"/>
                  </a:lnTo>
                  <a:lnTo>
                    <a:pt x="661" y="730"/>
                  </a:lnTo>
                  <a:lnTo>
                    <a:pt x="747" y="772"/>
                  </a:lnTo>
                  <a:lnTo>
                    <a:pt x="1514" y="554"/>
                  </a:lnTo>
                  <a:lnTo>
                    <a:pt x="1509" y="552"/>
                  </a:lnTo>
                  <a:lnTo>
                    <a:pt x="1494" y="546"/>
                  </a:lnTo>
                  <a:lnTo>
                    <a:pt x="1471" y="536"/>
                  </a:lnTo>
                  <a:lnTo>
                    <a:pt x="1441" y="522"/>
                  </a:lnTo>
                  <a:lnTo>
                    <a:pt x="1403" y="503"/>
                  </a:lnTo>
                  <a:lnTo>
                    <a:pt x="1361" y="480"/>
                  </a:lnTo>
                  <a:lnTo>
                    <a:pt x="1313" y="453"/>
                  </a:lnTo>
                  <a:lnTo>
                    <a:pt x="1263" y="420"/>
                  </a:lnTo>
                  <a:lnTo>
                    <a:pt x="1208" y="385"/>
                  </a:lnTo>
                  <a:lnTo>
                    <a:pt x="1152" y="344"/>
                  </a:lnTo>
                  <a:lnTo>
                    <a:pt x="1096" y="298"/>
                  </a:lnTo>
                  <a:lnTo>
                    <a:pt x="1038" y="249"/>
                  </a:lnTo>
                  <a:lnTo>
                    <a:pt x="983" y="194"/>
                  </a:lnTo>
                  <a:lnTo>
                    <a:pt x="928" y="134"/>
                  </a:lnTo>
                  <a:lnTo>
                    <a:pt x="878" y="69"/>
                  </a:lnTo>
                  <a:lnTo>
                    <a:pt x="830" y="0"/>
                  </a:lnTo>
                  <a:lnTo>
                    <a:pt x="0" y="177"/>
                  </a:lnTo>
                  <a:close/>
                </a:path>
              </a:pathLst>
            </a:custGeom>
            <a:solidFill>
              <a:srgbClr val="B56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0" name="Freeform 16"/>
            <p:cNvSpPr>
              <a:spLocks/>
            </p:cNvSpPr>
            <p:nvPr/>
          </p:nvSpPr>
          <p:spPr bwMode="auto">
            <a:xfrm>
              <a:off x="4113" y="2494"/>
              <a:ext cx="85" cy="161"/>
            </a:xfrm>
            <a:custGeom>
              <a:avLst/>
              <a:gdLst>
                <a:gd name="T0" fmla="*/ 103 w 170"/>
                <a:gd name="T1" fmla="*/ 193 h 322"/>
                <a:gd name="T2" fmla="*/ 104 w 170"/>
                <a:gd name="T3" fmla="*/ 184 h 322"/>
                <a:gd name="T4" fmla="*/ 107 w 170"/>
                <a:gd name="T5" fmla="*/ 176 h 322"/>
                <a:gd name="T6" fmla="*/ 109 w 170"/>
                <a:gd name="T7" fmla="*/ 169 h 322"/>
                <a:gd name="T8" fmla="*/ 114 w 170"/>
                <a:gd name="T9" fmla="*/ 163 h 322"/>
                <a:gd name="T10" fmla="*/ 119 w 170"/>
                <a:gd name="T11" fmla="*/ 157 h 322"/>
                <a:gd name="T12" fmla="*/ 126 w 170"/>
                <a:gd name="T13" fmla="*/ 152 h 322"/>
                <a:gd name="T14" fmla="*/ 134 w 170"/>
                <a:gd name="T15" fmla="*/ 146 h 322"/>
                <a:gd name="T16" fmla="*/ 146 w 170"/>
                <a:gd name="T17" fmla="*/ 138 h 322"/>
                <a:gd name="T18" fmla="*/ 163 w 170"/>
                <a:gd name="T19" fmla="*/ 122 h 322"/>
                <a:gd name="T20" fmla="*/ 170 w 170"/>
                <a:gd name="T21" fmla="*/ 110 h 322"/>
                <a:gd name="T22" fmla="*/ 170 w 170"/>
                <a:gd name="T23" fmla="*/ 101 h 322"/>
                <a:gd name="T24" fmla="*/ 170 w 170"/>
                <a:gd name="T25" fmla="*/ 95 h 322"/>
                <a:gd name="T26" fmla="*/ 167 w 170"/>
                <a:gd name="T27" fmla="*/ 89 h 322"/>
                <a:gd name="T28" fmla="*/ 157 w 170"/>
                <a:gd name="T29" fmla="*/ 85 h 322"/>
                <a:gd name="T30" fmla="*/ 149 w 170"/>
                <a:gd name="T31" fmla="*/ 78 h 322"/>
                <a:gd name="T32" fmla="*/ 148 w 170"/>
                <a:gd name="T33" fmla="*/ 71 h 322"/>
                <a:gd name="T34" fmla="*/ 153 w 170"/>
                <a:gd name="T35" fmla="*/ 61 h 322"/>
                <a:gd name="T36" fmla="*/ 157 w 170"/>
                <a:gd name="T37" fmla="*/ 47 h 322"/>
                <a:gd name="T38" fmla="*/ 162 w 170"/>
                <a:gd name="T39" fmla="*/ 34 h 322"/>
                <a:gd name="T40" fmla="*/ 163 w 170"/>
                <a:gd name="T41" fmla="*/ 29 h 322"/>
                <a:gd name="T42" fmla="*/ 162 w 170"/>
                <a:gd name="T43" fmla="*/ 11 h 322"/>
                <a:gd name="T44" fmla="*/ 155 w 170"/>
                <a:gd name="T45" fmla="*/ 11 h 322"/>
                <a:gd name="T46" fmla="*/ 148 w 170"/>
                <a:gd name="T47" fmla="*/ 11 h 322"/>
                <a:gd name="T48" fmla="*/ 141 w 170"/>
                <a:gd name="T49" fmla="*/ 10 h 322"/>
                <a:gd name="T50" fmla="*/ 136 w 170"/>
                <a:gd name="T51" fmla="*/ 9 h 322"/>
                <a:gd name="T52" fmla="*/ 127 w 170"/>
                <a:gd name="T53" fmla="*/ 6 h 322"/>
                <a:gd name="T54" fmla="*/ 122 w 170"/>
                <a:gd name="T55" fmla="*/ 4 h 322"/>
                <a:gd name="T56" fmla="*/ 116 w 170"/>
                <a:gd name="T57" fmla="*/ 2 h 322"/>
                <a:gd name="T58" fmla="*/ 112 w 170"/>
                <a:gd name="T59" fmla="*/ 0 h 322"/>
                <a:gd name="T60" fmla="*/ 98 w 170"/>
                <a:gd name="T61" fmla="*/ 27 h 322"/>
                <a:gd name="T62" fmla="*/ 95 w 170"/>
                <a:gd name="T63" fmla="*/ 28 h 322"/>
                <a:gd name="T64" fmla="*/ 88 w 170"/>
                <a:gd name="T65" fmla="*/ 32 h 322"/>
                <a:gd name="T66" fmla="*/ 77 w 170"/>
                <a:gd name="T67" fmla="*/ 36 h 322"/>
                <a:gd name="T68" fmla="*/ 65 w 170"/>
                <a:gd name="T69" fmla="*/ 44 h 322"/>
                <a:gd name="T70" fmla="*/ 51 w 170"/>
                <a:gd name="T71" fmla="*/ 54 h 322"/>
                <a:gd name="T72" fmla="*/ 38 w 170"/>
                <a:gd name="T73" fmla="*/ 65 h 322"/>
                <a:gd name="T74" fmla="*/ 25 w 170"/>
                <a:gd name="T75" fmla="*/ 79 h 322"/>
                <a:gd name="T76" fmla="*/ 15 w 170"/>
                <a:gd name="T77" fmla="*/ 94 h 322"/>
                <a:gd name="T78" fmla="*/ 3 w 170"/>
                <a:gd name="T79" fmla="*/ 123 h 322"/>
                <a:gd name="T80" fmla="*/ 0 w 170"/>
                <a:gd name="T81" fmla="*/ 145 h 322"/>
                <a:gd name="T82" fmla="*/ 1 w 170"/>
                <a:gd name="T83" fmla="*/ 161 h 322"/>
                <a:gd name="T84" fmla="*/ 1 w 170"/>
                <a:gd name="T85" fmla="*/ 175 h 322"/>
                <a:gd name="T86" fmla="*/ 1 w 170"/>
                <a:gd name="T87" fmla="*/ 187 h 322"/>
                <a:gd name="T88" fmla="*/ 2 w 170"/>
                <a:gd name="T89" fmla="*/ 200 h 322"/>
                <a:gd name="T90" fmla="*/ 3 w 170"/>
                <a:gd name="T91" fmla="*/ 209 h 322"/>
                <a:gd name="T92" fmla="*/ 4 w 170"/>
                <a:gd name="T93" fmla="*/ 213 h 322"/>
                <a:gd name="T94" fmla="*/ 5 w 170"/>
                <a:gd name="T95" fmla="*/ 264 h 322"/>
                <a:gd name="T96" fmla="*/ 109 w 170"/>
                <a:gd name="T97" fmla="*/ 322 h 322"/>
                <a:gd name="T98" fmla="*/ 106 w 170"/>
                <a:gd name="T99" fmla="*/ 313 h 322"/>
                <a:gd name="T100" fmla="*/ 106 w 170"/>
                <a:gd name="T101" fmla="*/ 298 h 322"/>
                <a:gd name="T102" fmla="*/ 104 w 170"/>
                <a:gd name="T103" fmla="*/ 263 h 322"/>
                <a:gd name="T104" fmla="*/ 103 w 170"/>
                <a:gd name="T105" fmla="*/ 224 h 322"/>
                <a:gd name="T106" fmla="*/ 103 w 170"/>
                <a:gd name="T107" fmla="*/ 193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0" h="322">
                  <a:moveTo>
                    <a:pt x="103" y="193"/>
                  </a:moveTo>
                  <a:lnTo>
                    <a:pt x="104" y="184"/>
                  </a:lnTo>
                  <a:lnTo>
                    <a:pt x="107" y="176"/>
                  </a:lnTo>
                  <a:lnTo>
                    <a:pt x="109" y="169"/>
                  </a:lnTo>
                  <a:lnTo>
                    <a:pt x="114" y="163"/>
                  </a:lnTo>
                  <a:lnTo>
                    <a:pt x="119" y="157"/>
                  </a:lnTo>
                  <a:lnTo>
                    <a:pt x="126" y="152"/>
                  </a:lnTo>
                  <a:lnTo>
                    <a:pt x="134" y="146"/>
                  </a:lnTo>
                  <a:lnTo>
                    <a:pt x="146" y="138"/>
                  </a:lnTo>
                  <a:lnTo>
                    <a:pt x="163" y="122"/>
                  </a:lnTo>
                  <a:lnTo>
                    <a:pt x="170" y="110"/>
                  </a:lnTo>
                  <a:lnTo>
                    <a:pt x="170" y="101"/>
                  </a:lnTo>
                  <a:lnTo>
                    <a:pt x="170" y="95"/>
                  </a:lnTo>
                  <a:lnTo>
                    <a:pt x="167" y="89"/>
                  </a:lnTo>
                  <a:lnTo>
                    <a:pt x="157" y="85"/>
                  </a:lnTo>
                  <a:lnTo>
                    <a:pt x="149" y="78"/>
                  </a:lnTo>
                  <a:lnTo>
                    <a:pt x="148" y="71"/>
                  </a:lnTo>
                  <a:lnTo>
                    <a:pt x="153" y="61"/>
                  </a:lnTo>
                  <a:lnTo>
                    <a:pt x="157" y="47"/>
                  </a:lnTo>
                  <a:lnTo>
                    <a:pt x="162" y="34"/>
                  </a:lnTo>
                  <a:lnTo>
                    <a:pt x="163" y="29"/>
                  </a:lnTo>
                  <a:lnTo>
                    <a:pt x="162" y="11"/>
                  </a:lnTo>
                  <a:lnTo>
                    <a:pt x="155" y="11"/>
                  </a:lnTo>
                  <a:lnTo>
                    <a:pt x="148" y="11"/>
                  </a:lnTo>
                  <a:lnTo>
                    <a:pt x="141" y="10"/>
                  </a:lnTo>
                  <a:lnTo>
                    <a:pt x="136" y="9"/>
                  </a:lnTo>
                  <a:lnTo>
                    <a:pt x="127" y="6"/>
                  </a:lnTo>
                  <a:lnTo>
                    <a:pt x="122" y="4"/>
                  </a:lnTo>
                  <a:lnTo>
                    <a:pt x="116" y="2"/>
                  </a:lnTo>
                  <a:lnTo>
                    <a:pt x="112" y="0"/>
                  </a:lnTo>
                  <a:lnTo>
                    <a:pt x="98" y="27"/>
                  </a:lnTo>
                  <a:lnTo>
                    <a:pt x="95" y="28"/>
                  </a:lnTo>
                  <a:lnTo>
                    <a:pt x="88" y="32"/>
                  </a:lnTo>
                  <a:lnTo>
                    <a:pt x="77" y="36"/>
                  </a:lnTo>
                  <a:lnTo>
                    <a:pt x="65" y="44"/>
                  </a:lnTo>
                  <a:lnTo>
                    <a:pt x="51" y="54"/>
                  </a:lnTo>
                  <a:lnTo>
                    <a:pt x="38" y="65"/>
                  </a:lnTo>
                  <a:lnTo>
                    <a:pt x="25" y="79"/>
                  </a:lnTo>
                  <a:lnTo>
                    <a:pt x="15" y="94"/>
                  </a:lnTo>
                  <a:lnTo>
                    <a:pt x="3" y="123"/>
                  </a:lnTo>
                  <a:lnTo>
                    <a:pt x="0" y="145"/>
                  </a:lnTo>
                  <a:lnTo>
                    <a:pt x="1" y="161"/>
                  </a:lnTo>
                  <a:lnTo>
                    <a:pt x="1" y="175"/>
                  </a:lnTo>
                  <a:lnTo>
                    <a:pt x="1" y="187"/>
                  </a:lnTo>
                  <a:lnTo>
                    <a:pt x="2" y="200"/>
                  </a:lnTo>
                  <a:lnTo>
                    <a:pt x="3" y="209"/>
                  </a:lnTo>
                  <a:lnTo>
                    <a:pt x="4" y="213"/>
                  </a:lnTo>
                  <a:lnTo>
                    <a:pt x="5" y="264"/>
                  </a:lnTo>
                  <a:lnTo>
                    <a:pt x="109" y="322"/>
                  </a:lnTo>
                  <a:lnTo>
                    <a:pt x="106" y="313"/>
                  </a:lnTo>
                  <a:lnTo>
                    <a:pt x="106" y="298"/>
                  </a:lnTo>
                  <a:lnTo>
                    <a:pt x="104" y="263"/>
                  </a:lnTo>
                  <a:lnTo>
                    <a:pt x="103" y="224"/>
                  </a:lnTo>
                  <a:lnTo>
                    <a:pt x="103" y="193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1" name="Freeform 17"/>
            <p:cNvSpPr>
              <a:spLocks/>
            </p:cNvSpPr>
            <p:nvPr/>
          </p:nvSpPr>
          <p:spPr bwMode="auto">
            <a:xfrm>
              <a:off x="4165" y="2480"/>
              <a:ext cx="369" cy="178"/>
            </a:xfrm>
            <a:custGeom>
              <a:avLst/>
              <a:gdLst>
                <a:gd name="T0" fmla="*/ 739 w 739"/>
                <a:gd name="T1" fmla="*/ 153 h 356"/>
                <a:gd name="T2" fmla="*/ 615 w 739"/>
                <a:gd name="T3" fmla="*/ 106 h 356"/>
                <a:gd name="T4" fmla="*/ 611 w 739"/>
                <a:gd name="T5" fmla="*/ 105 h 356"/>
                <a:gd name="T6" fmla="*/ 601 w 739"/>
                <a:gd name="T7" fmla="*/ 100 h 356"/>
                <a:gd name="T8" fmla="*/ 586 w 739"/>
                <a:gd name="T9" fmla="*/ 94 h 356"/>
                <a:gd name="T10" fmla="*/ 566 w 739"/>
                <a:gd name="T11" fmla="*/ 86 h 356"/>
                <a:gd name="T12" fmla="*/ 544 w 739"/>
                <a:gd name="T13" fmla="*/ 78 h 356"/>
                <a:gd name="T14" fmla="*/ 521 w 739"/>
                <a:gd name="T15" fmla="*/ 70 h 356"/>
                <a:gd name="T16" fmla="*/ 497 w 739"/>
                <a:gd name="T17" fmla="*/ 62 h 356"/>
                <a:gd name="T18" fmla="*/ 475 w 739"/>
                <a:gd name="T19" fmla="*/ 54 h 356"/>
                <a:gd name="T20" fmla="*/ 454 w 739"/>
                <a:gd name="T21" fmla="*/ 46 h 356"/>
                <a:gd name="T22" fmla="*/ 436 w 739"/>
                <a:gd name="T23" fmla="*/ 38 h 356"/>
                <a:gd name="T24" fmla="*/ 419 w 739"/>
                <a:gd name="T25" fmla="*/ 30 h 356"/>
                <a:gd name="T26" fmla="*/ 404 w 739"/>
                <a:gd name="T27" fmla="*/ 22 h 356"/>
                <a:gd name="T28" fmla="*/ 390 w 739"/>
                <a:gd name="T29" fmla="*/ 15 h 356"/>
                <a:gd name="T30" fmla="*/ 377 w 739"/>
                <a:gd name="T31" fmla="*/ 9 h 356"/>
                <a:gd name="T32" fmla="*/ 364 w 739"/>
                <a:gd name="T33" fmla="*/ 7 h 356"/>
                <a:gd name="T34" fmla="*/ 353 w 739"/>
                <a:gd name="T35" fmla="*/ 6 h 356"/>
                <a:gd name="T36" fmla="*/ 336 w 739"/>
                <a:gd name="T37" fmla="*/ 7 h 356"/>
                <a:gd name="T38" fmla="*/ 325 w 739"/>
                <a:gd name="T39" fmla="*/ 7 h 356"/>
                <a:gd name="T40" fmla="*/ 322 w 739"/>
                <a:gd name="T41" fmla="*/ 7 h 356"/>
                <a:gd name="T42" fmla="*/ 321 w 739"/>
                <a:gd name="T43" fmla="*/ 7 h 356"/>
                <a:gd name="T44" fmla="*/ 186 w 739"/>
                <a:gd name="T45" fmla="*/ 8 h 356"/>
                <a:gd name="T46" fmla="*/ 170 w 739"/>
                <a:gd name="T47" fmla="*/ 3 h 356"/>
                <a:gd name="T48" fmla="*/ 151 w 739"/>
                <a:gd name="T49" fmla="*/ 0 h 356"/>
                <a:gd name="T50" fmla="*/ 174 w 739"/>
                <a:gd name="T51" fmla="*/ 41 h 356"/>
                <a:gd name="T52" fmla="*/ 128 w 739"/>
                <a:gd name="T53" fmla="*/ 24 h 356"/>
                <a:gd name="T54" fmla="*/ 127 w 739"/>
                <a:gd name="T55" fmla="*/ 25 h 356"/>
                <a:gd name="T56" fmla="*/ 122 w 739"/>
                <a:gd name="T57" fmla="*/ 26 h 356"/>
                <a:gd name="T58" fmla="*/ 114 w 739"/>
                <a:gd name="T59" fmla="*/ 29 h 356"/>
                <a:gd name="T60" fmla="*/ 106 w 739"/>
                <a:gd name="T61" fmla="*/ 31 h 356"/>
                <a:gd name="T62" fmla="*/ 95 w 739"/>
                <a:gd name="T63" fmla="*/ 33 h 356"/>
                <a:gd name="T64" fmla="*/ 83 w 739"/>
                <a:gd name="T65" fmla="*/ 37 h 356"/>
                <a:gd name="T66" fmla="*/ 72 w 739"/>
                <a:gd name="T67" fmla="*/ 38 h 356"/>
                <a:gd name="T68" fmla="*/ 59 w 739"/>
                <a:gd name="T69" fmla="*/ 39 h 356"/>
                <a:gd name="T70" fmla="*/ 60 w 739"/>
                <a:gd name="T71" fmla="*/ 57 h 356"/>
                <a:gd name="T72" fmla="*/ 59 w 739"/>
                <a:gd name="T73" fmla="*/ 62 h 356"/>
                <a:gd name="T74" fmla="*/ 54 w 739"/>
                <a:gd name="T75" fmla="*/ 75 h 356"/>
                <a:gd name="T76" fmla="*/ 50 w 739"/>
                <a:gd name="T77" fmla="*/ 89 h 356"/>
                <a:gd name="T78" fmla="*/ 45 w 739"/>
                <a:gd name="T79" fmla="*/ 99 h 356"/>
                <a:gd name="T80" fmla="*/ 46 w 739"/>
                <a:gd name="T81" fmla="*/ 106 h 356"/>
                <a:gd name="T82" fmla="*/ 54 w 739"/>
                <a:gd name="T83" fmla="*/ 113 h 356"/>
                <a:gd name="T84" fmla="*/ 64 w 739"/>
                <a:gd name="T85" fmla="*/ 117 h 356"/>
                <a:gd name="T86" fmla="*/ 67 w 739"/>
                <a:gd name="T87" fmla="*/ 123 h 356"/>
                <a:gd name="T88" fmla="*/ 67 w 739"/>
                <a:gd name="T89" fmla="*/ 129 h 356"/>
                <a:gd name="T90" fmla="*/ 67 w 739"/>
                <a:gd name="T91" fmla="*/ 138 h 356"/>
                <a:gd name="T92" fmla="*/ 60 w 739"/>
                <a:gd name="T93" fmla="*/ 150 h 356"/>
                <a:gd name="T94" fmla="*/ 43 w 739"/>
                <a:gd name="T95" fmla="*/ 166 h 356"/>
                <a:gd name="T96" fmla="*/ 31 w 739"/>
                <a:gd name="T97" fmla="*/ 174 h 356"/>
                <a:gd name="T98" fmla="*/ 23 w 739"/>
                <a:gd name="T99" fmla="*/ 180 h 356"/>
                <a:gd name="T100" fmla="*/ 16 w 739"/>
                <a:gd name="T101" fmla="*/ 185 h 356"/>
                <a:gd name="T102" fmla="*/ 11 w 739"/>
                <a:gd name="T103" fmla="*/ 191 h 356"/>
                <a:gd name="T104" fmla="*/ 6 w 739"/>
                <a:gd name="T105" fmla="*/ 197 h 356"/>
                <a:gd name="T106" fmla="*/ 4 w 739"/>
                <a:gd name="T107" fmla="*/ 204 h 356"/>
                <a:gd name="T108" fmla="*/ 1 w 739"/>
                <a:gd name="T109" fmla="*/ 212 h 356"/>
                <a:gd name="T110" fmla="*/ 0 w 739"/>
                <a:gd name="T111" fmla="*/ 221 h 356"/>
                <a:gd name="T112" fmla="*/ 0 w 739"/>
                <a:gd name="T113" fmla="*/ 252 h 356"/>
                <a:gd name="T114" fmla="*/ 1 w 739"/>
                <a:gd name="T115" fmla="*/ 291 h 356"/>
                <a:gd name="T116" fmla="*/ 3 w 739"/>
                <a:gd name="T117" fmla="*/ 326 h 356"/>
                <a:gd name="T118" fmla="*/ 3 w 739"/>
                <a:gd name="T119" fmla="*/ 341 h 356"/>
                <a:gd name="T120" fmla="*/ 6 w 739"/>
                <a:gd name="T121" fmla="*/ 350 h 356"/>
                <a:gd name="T122" fmla="*/ 24 w 739"/>
                <a:gd name="T123" fmla="*/ 356 h 356"/>
                <a:gd name="T124" fmla="*/ 739 w 739"/>
                <a:gd name="T125" fmla="*/ 153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" h="356">
                  <a:moveTo>
                    <a:pt x="739" y="153"/>
                  </a:moveTo>
                  <a:lnTo>
                    <a:pt x="615" y="106"/>
                  </a:lnTo>
                  <a:lnTo>
                    <a:pt x="611" y="105"/>
                  </a:lnTo>
                  <a:lnTo>
                    <a:pt x="601" y="100"/>
                  </a:lnTo>
                  <a:lnTo>
                    <a:pt x="586" y="94"/>
                  </a:lnTo>
                  <a:lnTo>
                    <a:pt x="566" y="86"/>
                  </a:lnTo>
                  <a:lnTo>
                    <a:pt x="544" y="78"/>
                  </a:lnTo>
                  <a:lnTo>
                    <a:pt x="521" y="70"/>
                  </a:lnTo>
                  <a:lnTo>
                    <a:pt x="497" y="62"/>
                  </a:lnTo>
                  <a:lnTo>
                    <a:pt x="475" y="54"/>
                  </a:lnTo>
                  <a:lnTo>
                    <a:pt x="454" y="46"/>
                  </a:lnTo>
                  <a:lnTo>
                    <a:pt x="436" y="38"/>
                  </a:lnTo>
                  <a:lnTo>
                    <a:pt x="419" y="30"/>
                  </a:lnTo>
                  <a:lnTo>
                    <a:pt x="404" y="22"/>
                  </a:lnTo>
                  <a:lnTo>
                    <a:pt x="390" y="15"/>
                  </a:lnTo>
                  <a:lnTo>
                    <a:pt x="377" y="9"/>
                  </a:lnTo>
                  <a:lnTo>
                    <a:pt x="364" y="7"/>
                  </a:lnTo>
                  <a:lnTo>
                    <a:pt x="353" y="6"/>
                  </a:lnTo>
                  <a:lnTo>
                    <a:pt x="336" y="7"/>
                  </a:lnTo>
                  <a:lnTo>
                    <a:pt x="325" y="7"/>
                  </a:lnTo>
                  <a:lnTo>
                    <a:pt x="322" y="7"/>
                  </a:lnTo>
                  <a:lnTo>
                    <a:pt x="321" y="7"/>
                  </a:lnTo>
                  <a:lnTo>
                    <a:pt x="186" y="8"/>
                  </a:lnTo>
                  <a:lnTo>
                    <a:pt x="170" y="3"/>
                  </a:lnTo>
                  <a:lnTo>
                    <a:pt x="151" y="0"/>
                  </a:lnTo>
                  <a:lnTo>
                    <a:pt x="174" y="41"/>
                  </a:lnTo>
                  <a:lnTo>
                    <a:pt x="128" y="24"/>
                  </a:lnTo>
                  <a:lnTo>
                    <a:pt x="127" y="25"/>
                  </a:lnTo>
                  <a:lnTo>
                    <a:pt x="122" y="26"/>
                  </a:lnTo>
                  <a:lnTo>
                    <a:pt x="114" y="29"/>
                  </a:lnTo>
                  <a:lnTo>
                    <a:pt x="106" y="31"/>
                  </a:lnTo>
                  <a:lnTo>
                    <a:pt x="95" y="33"/>
                  </a:lnTo>
                  <a:lnTo>
                    <a:pt x="83" y="37"/>
                  </a:lnTo>
                  <a:lnTo>
                    <a:pt x="72" y="38"/>
                  </a:lnTo>
                  <a:lnTo>
                    <a:pt x="59" y="39"/>
                  </a:lnTo>
                  <a:lnTo>
                    <a:pt x="60" y="57"/>
                  </a:lnTo>
                  <a:lnTo>
                    <a:pt x="59" y="62"/>
                  </a:lnTo>
                  <a:lnTo>
                    <a:pt x="54" y="75"/>
                  </a:lnTo>
                  <a:lnTo>
                    <a:pt x="50" y="89"/>
                  </a:lnTo>
                  <a:lnTo>
                    <a:pt x="45" y="99"/>
                  </a:lnTo>
                  <a:lnTo>
                    <a:pt x="46" y="106"/>
                  </a:lnTo>
                  <a:lnTo>
                    <a:pt x="54" y="113"/>
                  </a:lnTo>
                  <a:lnTo>
                    <a:pt x="64" y="117"/>
                  </a:lnTo>
                  <a:lnTo>
                    <a:pt x="67" y="123"/>
                  </a:lnTo>
                  <a:lnTo>
                    <a:pt x="67" y="129"/>
                  </a:lnTo>
                  <a:lnTo>
                    <a:pt x="67" y="138"/>
                  </a:lnTo>
                  <a:lnTo>
                    <a:pt x="60" y="150"/>
                  </a:lnTo>
                  <a:lnTo>
                    <a:pt x="43" y="166"/>
                  </a:lnTo>
                  <a:lnTo>
                    <a:pt x="31" y="174"/>
                  </a:lnTo>
                  <a:lnTo>
                    <a:pt x="23" y="180"/>
                  </a:lnTo>
                  <a:lnTo>
                    <a:pt x="16" y="185"/>
                  </a:lnTo>
                  <a:lnTo>
                    <a:pt x="11" y="191"/>
                  </a:lnTo>
                  <a:lnTo>
                    <a:pt x="6" y="197"/>
                  </a:lnTo>
                  <a:lnTo>
                    <a:pt x="4" y="204"/>
                  </a:lnTo>
                  <a:lnTo>
                    <a:pt x="1" y="212"/>
                  </a:lnTo>
                  <a:lnTo>
                    <a:pt x="0" y="221"/>
                  </a:lnTo>
                  <a:lnTo>
                    <a:pt x="0" y="252"/>
                  </a:lnTo>
                  <a:lnTo>
                    <a:pt x="1" y="291"/>
                  </a:lnTo>
                  <a:lnTo>
                    <a:pt x="3" y="326"/>
                  </a:lnTo>
                  <a:lnTo>
                    <a:pt x="3" y="341"/>
                  </a:lnTo>
                  <a:lnTo>
                    <a:pt x="6" y="350"/>
                  </a:lnTo>
                  <a:lnTo>
                    <a:pt x="24" y="356"/>
                  </a:lnTo>
                  <a:lnTo>
                    <a:pt x="739" y="153"/>
                  </a:lnTo>
                  <a:close/>
                </a:path>
              </a:pathLst>
            </a:custGeom>
            <a:solidFill>
              <a:srgbClr val="6D6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2" name="Freeform 18"/>
            <p:cNvSpPr>
              <a:spLocks/>
            </p:cNvSpPr>
            <p:nvPr/>
          </p:nvSpPr>
          <p:spPr bwMode="auto">
            <a:xfrm>
              <a:off x="4061" y="2347"/>
              <a:ext cx="151" cy="53"/>
            </a:xfrm>
            <a:custGeom>
              <a:avLst/>
              <a:gdLst>
                <a:gd name="T0" fmla="*/ 26 w 302"/>
                <a:gd name="T1" fmla="*/ 46 h 106"/>
                <a:gd name="T2" fmla="*/ 22 w 302"/>
                <a:gd name="T3" fmla="*/ 62 h 106"/>
                <a:gd name="T4" fmla="*/ 39 w 302"/>
                <a:gd name="T5" fmla="*/ 54 h 106"/>
                <a:gd name="T6" fmla="*/ 68 w 302"/>
                <a:gd name="T7" fmla="*/ 57 h 106"/>
                <a:gd name="T8" fmla="*/ 54 w 302"/>
                <a:gd name="T9" fmla="*/ 69 h 106"/>
                <a:gd name="T10" fmla="*/ 75 w 302"/>
                <a:gd name="T11" fmla="*/ 74 h 106"/>
                <a:gd name="T12" fmla="*/ 98 w 302"/>
                <a:gd name="T13" fmla="*/ 78 h 106"/>
                <a:gd name="T14" fmla="*/ 104 w 302"/>
                <a:gd name="T15" fmla="*/ 85 h 106"/>
                <a:gd name="T16" fmla="*/ 111 w 302"/>
                <a:gd name="T17" fmla="*/ 86 h 106"/>
                <a:gd name="T18" fmla="*/ 119 w 302"/>
                <a:gd name="T19" fmla="*/ 86 h 106"/>
                <a:gd name="T20" fmla="*/ 126 w 302"/>
                <a:gd name="T21" fmla="*/ 86 h 106"/>
                <a:gd name="T22" fmla="*/ 130 w 302"/>
                <a:gd name="T23" fmla="*/ 82 h 106"/>
                <a:gd name="T24" fmla="*/ 136 w 302"/>
                <a:gd name="T25" fmla="*/ 75 h 106"/>
                <a:gd name="T26" fmla="*/ 143 w 302"/>
                <a:gd name="T27" fmla="*/ 68 h 106"/>
                <a:gd name="T28" fmla="*/ 150 w 302"/>
                <a:gd name="T29" fmla="*/ 62 h 106"/>
                <a:gd name="T30" fmla="*/ 152 w 302"/>
                <a:gd name="T31" fmla="*/ 60 h 106"/>
                <a:gd name="T32" fmla="*/ 203 w 302"/>
                <a:gd name="T33" fmla="*/ 57 h 106"/>
                <a:gd name="T34" fmla="*/ 218 w 302"/>
                <a:gd name="T35" fmla="*/ 62 h 106"/>
                <a:gd name="T36" fmla="*/ 240 w 302"/>
                <a:gd name="T37" fmla="*/ 52 h 106"/>
                <a:gd name="T38" fmla="*/ 250 w 302"/>
                <a:gd name="T39" fmla="*/ 53 h 106"/>
                <a:gd name="T40" fmla="*/ 266 w 302"/>
                <a:gd name="T41" fmla="*/ 70 h 106"/>
                <a:gd name="T42" fmla="*/ 290 w 302"/>
                <a:gd name="T43" fmla="*/ 94 h 106"/>
                <a:gd name="T44" fmla="*/ 302 w 302"/>
                <a:gd name="T45" fmla="*/ 106 h 106"/>
                <a:gd name="T46" fmla="*/ 285 w 302"/>
                <a:gd name="T47" fmla="*/ 72 h 106"/>
                <a:gd name="T48" fmla="*/ 278 w 302"/>
                <a:gd name="T49" fmla="*/ 61 h 106"/>
                <a:gd name="T50" fmla="*/ 272 w 302"/>
                <a:gd name="T51" fmla="*/ 49 h 106"/>
                <a:gd name="T52" fmla="*/ 265 w 302"/>
                <a:gd name="T53" fmla="*/ 39 h 106"/>
                <a:gd name="T54" fmla="*/ 256 w 302"/>
                <a:gd name="T55" fmla="*/ 30 h 106"/>
                <a:gd name="T56" fmla="*/ 244 w 302"/>
                <a:gd name="T57" fmla="*/ 22 h 106"/>
                <a:gd name="T58" fmla="*/ 229 w 302"/>
                <a:gd name="T59" fmla="*/ 15 h 106"/>
                <a:gd name="T60" fmla="*/ 209 w 302"/>
                <a:gd name="T61" fmla="*/ 9 h 106"/>
                <a:gd name="T62" fmla="*/ 181 w 302"/>
                <a:gd name="T63" fmla="*/ 7 h 106"/>
                <a:gd name="T64" fmla="*/ 152 w 302"/>
                <a:gd name="T65" fmla="*/ 4 h 106"/>
                <a:gd name="T66" fmla="*/ 126 w 302"/>
                <a:gd name="T67" fmla="*/ 2 h 106"/>
                <a:gd name="T68" fmla="*/ 101 w 302"/>
                <a:gd name="T69" fmla="*/ 0 h 106"/>
                <a:gd name="T70" fmla="*/ 80 w 302"/>
                <a:gd name="T71" fmla="*/ 0 h 106"/>
                <a:gd name="T72" fmla="*/ 60 w 302"/>
                <a:gd name="T73" fmla="*/ 1 h 106"/>
                <a:gd name="T74" fmla="*/ 43 w 302"/>
                <a:gd name="T75" fmla="*/ 6 h 106"/>
                <a:gd name="T76" fmla="*/ 28 w 302"/>
                <a:gd name="T77" fmla="*/ 14 h 106"/>
                <a:gd name="T78" fmla="*/ 14 w 302"/>
                <a:gd name="T79" fmla="*/ 27 h 106"/>
                <a:gd name="T80" fmla="*/ 10 w 302"/>
                <a:gd name="T81" fmla="*/ 32 h 106"/>
                <a:gd name="T82" fmla="*/ 7 w 302"/>
                <a:gd name="T83" fmla="*/ 36 h 106"/>
                <a:gd name="T84" fmla="*/ 3 w 302"/>
                <a:gd name="T85" fmla="*/ 40 h 106"/>
                <a:gd name="T86" fmla="*/ 0 w 302"/>
                <a:gd name="T87" fmla="*/ 44 h 106"/>
                <a:gd name="T88" fmla="*/ 1 w 302"/>
                <a:gd name="T89" fmla="*/ 44 h 106"/>
                <a:gd name="T90" fmla="*/ 3 w 302"/>
                <a:gd name="T91" fmla="*/ 44 h 106"/>
                <a:gd name="T92" fmla="*/ 5 w 302"/>
                <a:gd name="T93" fmla="*/ 44 h 106"/>
                <a:gd name="T94" fmla="*/ 6 w 302"/>
                <a:gd name="T95" fmla="*/ 44 h 106"/>
                <a:gd name="T96" fmla="*/ 17 w 302"/>
                <a:gd name="T97" fmla="*/ 45 h 106"/>
                <a:gd name="T98" fmla="*/ 24 w 302"/>
                <a:gd name="T99" fmla="*/ 46 h 106"/>
                <a:gd name="T100" fmla="*/ 26 w 302"/>
                <a:gd name="T101" fmla="*/ 46 h 106"/>
                <a:gd name="T102" fmla="*/ 26 w 302"/>
                <a:gd name="T103" fmla="*/ 4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" h="106">
                  <a:moveTo>
                    <a:pt x="26" y="46"/>
                  </a:moveTo>
                  <a:lnTo>
                    <a:pt x="22" y="62"/>
                  </a:lnTo>
                  <a:lnTo>
                    <a:pt x="39" y="54"/>
                  </a:lnTo>
                  <a:lnTo>
                    <a:pt x="68" y="57"/>
                  </a:lnTo>
                  <a:lnTo>
                    <a:pt x="54" y="69"/>
                  </a:lnTo>
                  <a:lnTo>
                    <a:pt x="75" y="74"/>
                  </a:lnTo>
                  <a:lnTo>
                    <a:pt x="98" y="78"/>
                  </a:lnTo>
                  <a:lnTo>
                    <a:pt x="104" y="85"/>
                  </a:lnTo>
                  <a:lnTo>
                    <a:pt x="111" y="86"/>
                  </a:lnTo>
                  <a:lnTo>
                    <a:pt x="119" y="86"/>
                  </a:lnTo>
                  <a:lnTo>
                    <a:pt x="126" y="86"/>
                  </a:lnTo>
                  <a:lnTo>
                    <a:pt x="130" y="82"/>
                  </a:lnTo>
                  <a:lnTo>
                    <a:pt x="136" y="75"/>
                  </a:lnTo>
                  <a:lnTo>
                    <a:pt x="143" y="68"/>
                  </a:lnTo>
                  <a:lnTo>
                    <a:pt x="150" y="62"/>
                  </a:lnTo>
                  <a:lnTo>
                    <a:pt x="152" y="60"/>
                  </a:lnTo>
                  <a:lnTo>
                    <a:pt x="203" y="57"/>
                  </a:lnTo>
                  <a:lnTo>
                    <a:pt x="218" y="62"/>
                  </a:lnTo>
                  <a:lnTo>
                    <a:pt x="240" y="52"/>
                  </a:lnTo>
                  <a:lnTo>
                    <a:pt x="250" y="53"/>
                  </a:lnTo>
                  <a:lnTo>
                    <a:pt x="266" y="70"/>
                  </a:lnTo>
                  <a:lnTo>
                    <a:pt x="290" y="94"/>
                  </a:lnTo>
                  <a:lnTo>
                    <a:pt x="302" y="106"/>
                  </a:lnTo>
                  <a:lnTo>
                    <a:pt x="285" y="72"/>
                  </a:lnTo>
                  <a:lnTo>
                    <a:pt x="278" y="61"/>
                  </a:lnTo>
                  <a:lnTo>
                    <a:pt x="272" y="49"/>
                  </a:lnTo>
                  <a:lnTo>
                    <a:pt x="265" y="39"/>
                  </a:lnTo>
                  <a:lnTo>
                    <a:pt x="256" y="30"/>
                  </a:lnTo>
                  <a:lnTo>
                    <a:pt x="244" y="22"/>
                  </a:lnTo>
                  <a:lnTo>
                    <a:pt x="229" y="15"/>
                  </a:lnTo>
                  <a:lnTo>
                    <a:pt x="209" y="9"/>
                  </a:lnTo>
                  <a:lnTo>
                    <a:pt x="181" y="7"/>
                  </a:lnTo>
                  <a:lnTo>
                    <a:pt x="152" y="4"/>
                  </a:lnTo>
                  <a:lnTo>
                    <a:pt x="126" y="2"/>
                  </a:lnTo>
                  <a:lnTo>
                    <a:pt x="101" y="0"/>
                  </a:lnTo>
                  <a:lnTo>
                    <a:pt x="80" y="0"/>
                  </a:lnTo>
                  <a:lnTo>
                    <a:pt x="60" y="1"/>
                  </a:lnTo>
                  <a:lnTo>
                    <a:pt x="43" y="6"/>
                  </a:lnTo>
                  <a:lnTo>
                    <a:pt x="28" y="14"/>
                  </a:lnTo>
                  <a:lnTo>
                    <a:pt x="14" y="27"/>
                  </a:lnTo>
                  <a:lnTo>
                    <a:pt x="10" y="32"/>
                  </a:lnTo>
                  <a:lnTo>
                    <a:pt x="7" y="36"/>
                  </a:lnTo>
                  <a:lnTo>
                    <a:pt x="3" y="40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3" y="44"/>
                  </a:lnTo>
                  <a:lnTo>
                    <a:pt x="5" y="44"/>
                  </a:lnTo>
                  <a:lnTo>
                    <a:pt x="6" y="44"/>
                  </a:lnTo>
                  <a:lnTo>
                    <a:pt x="17" y="45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A86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3" name="Freeform 19"/>
            <p:cNvSpPr>
              <a:spLocks/>
            </p:cNvSpPr>
            <p:nvPr/>
          </p:nvSpPr>
          <p:spPr bwMode="auto">
            <a:xfrm>
              <a:off x="4044" y="2369"/>
              <a:ext cx="114" cy="112"/>
            </a:xfrm>
            <a:custGeom>
              <a:avLst/>
              <a:gdLst>
                <a:gd name="T0" fmla="*/ 209 w 227"/>
                <a:gd name="T1" fmla="*/ 207 h 224"/>
                <a:gd name="T2" fmla="*/ 199 w 227"/>
                <a:gd name="T3" fmla="*/ 199 h 224"/>
                <a:gd name="T4" fmla="*/ 163 w 227"/>
                <a:gd name="T5" fmla="*/ 190 h 224"/>
                <a:gd name="T6" fmla="*/ 158 w 227"/>
                <a:gd name="T7" fmla="*/ 184 h 224"/>
                <a:gd name="T8" fmla="*/ 150 w 227"/>
                <a:gd name="T9" fmla="*/ 173 h 224"/>
                <a:gd name="T10" fmla="*/ 143 w 227"/>
                <a:gd name="T11" fmla="*/ 167 h 224"/>
                <a:gd name="T12" fmla="*/ 132 w 227"/>
                <a:gd name="T13" fmla="*/ 159 h 224"/>
                <a:gd name="T14" fmla="*/ 120 w 227"/>
                <a:gd name="T15" fmla="*/ 152 h 224"/>
                <a:gd name="T16" fmla="*/ 116 w 227"/>
                <a:gd name="T17" fmla="*/ 148 h 224"/>
                <a:gd name="T18" fmla="*/ 111 w 227"/>
                <a:gd name="T19" fmla="*/ 146 h 224"/>
                <a:gd name="T20" fmla="*/ 109 w 227"/>
                <a:gd name="T21" fmla="*/ 137 h 224"/>
                <a:gd name="T22" fmla="*/ 120 w 227"/>
                <a:gd name="T23" fmla="*/ 129 h 224"/>
                <a:gd name="T24" fmla="*/ 129 w 227"/>
                <a:gd name="T25" fmla="*/ 129 h 224"/>
                <a:gd name="T26" fmla="*/ 168 w 227"/>
                <a:gd name="T27" fmla="*/ 159 h 224"/>
                <a:gd name="T28" fmla="*/ 188 w 227"/>
                <a:gd name="T29" fmla="*/ 159 h 224"/>
                <a:gd name="T30" fmla="*/ 182 w 227"/>
                <a:gd name="T31" fmla="*/ 154 h 224"/>
                <a:gd name="T32" fmla="*/ 171 w 227"/>
                <a:gd name="T33" fmla="*/ 144 h 224"/>
                <a:gd name="T34" fmla="*/ 155 w 227"/>
                <a:gd name="T35" fmla="*/ 129 h 224"/>
                <a:gd name="T36" fmla="*/ 143 w 227"/>
                <a:gd name="T37" fmla="*/ 118 h 224"/>
                <a:gd name="T38" fmla="*/ 127 w 227"/>
                <a:gd name="T39" fmla="*/ 76 h 224"/>
                <a:gd name="T40" fmla="*/ 128 w 227"/>
                <a:gd name="T41" fmla="*/ 68 h 224"/>
                <a:gd name="T42" fmla="*/ 117 w 227"/>
                <a:gd name="T43" fmla="*/ 54 h 224"/>
                <a:gd name="T44" fmla="*/ 109 w 227"/>
                <a:gd name="T45" fmla="*/ 47 h 224"/>
                <a:gd name="T46" fmla="*/ 127 w 227"/>
                <a:gd name="T47" fmla="*/ 42 h 224"/>
                <a:gd name="T48" fmla="*/ 136 w 227"/>
                <a:gd name="T49" fmla="*/ 41 h 224"/>
                <a:gd name="T50" fmla="*/ 138 w 227"/>
                <a:gd name="T51" fmla="*/ 41 h 224"/>
                <a:gd name="T52" fmla="*/ 133 w 227"/>
                <a:gd name="T53" fmla="*/ 34 h 224"/>
                <a:gd name="T54" fmla="*/ 89 w 227"/>
                <a:gd name="T55" fmla="*/ 25 h 224"/>
                <a:gd name="T56" fmla="*/ 74 w 227"/>
                <a:gd name="T57" fmla="*/ 10 h 224"/>
                <a:gd name="T58" fmla="*/ 61 w 227"/>
                <a:gd name="T59" fmla="*/ 2 h 224"/>
                <a:gd name="T60" fmla="*/ 59 w 227"/>
                <a:gd name="T61" fmla="*/ 2 h 224"/>
                <a:gd name="T62" fmla="*/ 41 w 227"/>
                <a:gd name="T63" fmla="*/ 0 h 224"/>
                <a:gd name="T64" fmla="*/ 38 w 227"/>
                <a:gd name="T65" fmla="*/ 0 h 224"/>
                <a:gd name="T66" fmla="*/ 35 w 227"/>
                <a:gd name="T67" fmla="*/ 0 h 224"/>
                <a:gd name="T68" fmla="*/ 18 w 227"/>
                <a:gd name="T69" fmla="*/ 26 h 224"/>
                <a:gd name="T70" fmla="*/ 5 w 227"/>
                <a:gd name="T71" fmla="*/ 50 h 224"/>
                <a:gd name="T72" fmla="*/ 0 w 227"/>
                <a:gd name="T73" fmla="*/ 71 h 224"/>
                <a:gd name="T74" fmla="*/ 5 w 227"/>
                <a:gd name="T75" fmla="*/ 89 h 224"/>
                <a:gd name="T76" fmla="*/ 26 w 227"/>
                <a:gd name="T77" fmla="*/ 111 h 224"/>
                <a:gd name="T78" fmla="*/ 57 w 227"/>
                <a:gd name="T79" fmla="*/ 134 h 224"/>
                <a:gd name="T80" fmla="*/ 85 w 227"/>
                <a:gd name="T81" fmla="*/ 153 h 224"/>
                <a:gd name="T82" fmla="*/ 97 w 227"/>
                <a:gd name="T83" fmla="*/ 160 h 224"/>
                <a:gd name="T84" fmla="*/ 186 w 227"/>
                <a:gd name="T85" fmla="*/ 212 h 224"/>
                <a:gd name="T86" fmla="*/ 225 w 227"/>
                <a:gd name="T87" fmla="*/ 222 h 224"/>
                <a:gd name="T88" fmla="*/ 221 w 227"/>
                <a:gd name="T89" fmla="*/ 215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7" h="224">
                  <a:moveTo>
                    <a:pt x="217" y="213"/>
                  </a:moveTo>
                  <a:lnTo>
                    <a:pt x="209" y="207"/>
                  </a:lnTo>
                  <a:lnTo>
                    <a:pt x="203" y="202"/>
                  </a:lnTo>
                  <a:lnTo>
                    <a:pt x="199" y="199"/>
                  </a:lnTo>
                  <a:lnTo>
                    <a:pt x="197" y="198"/>
                  </a:lnTo>
                  <a:lnTo>
                    <a:pt x="163" y="190"/>
                  </a:lnTo>
                  <a:lnTo>
                    <a:pt x="162" y="188"/>
                  </a:lnTo>
                  <a:lnTo>
                    <a:pt x="158" y="184"/>
                  </a:lnTo>
                  <a:lnTo>
                    <a:pt x="154" y="178"/>
                  </a:lnTo>
                  <a:lnTo>
                    <a:pt x="150" y="173"/>
                  </a:lnTo>
                  <a:lnTo>
                    <a:pt x="148" y="170"/>
                  </a:lnTo>
                  <a:lnTo>
                    <a:pt x="143" y="167"/>
                  </a:lnTo>
                  <a:lnTo>
                    <a:pt x="139" y="162"/>
                  </a:lnTo>
                  <a:lnTo>
                    <a:pt x="132" y="159"/>
                  </a:lnTo>
                  <a:lnTo>
                    <a:pt x="126" y="154"/>
                  </a:lnTo>
                  <a:lnTo>
                    <a:pt x="120" y="152"/>
                  </a:lnTo>
                  <a:lnTo>
                    <a:pt x="117" y="149"/>
                  </a:lnTo>
                  <a:lnTo>
                    <a:pt x="116" y="148"/>
                  </a:lnTo>
                  <a:lnTo>
                    <a:pt x="115" y="148"/>
                  </a:lnTo>
                  <a:lnTo>
                    <a:pt x="111" y="146"/>
                  </a:lnTo>
                  <a:lnTo>
                    <a:pt x="109" y="142"/>
                  </a:lnTo>
                  <a:lnTo>
                    <a:pt x="109" y="137"/>
                  </a:lnTo>
                  <a:lnTo>
                    <a:pt x="113" y="131"/>
                  </a:lnTo>
                  <a:lnTo>
                    <a:pt x="120" y="129"/>
                  </a:lnTo>
                  <a:lnTo>
                    <a:pt x="127" y="129"/>
                  </a:lnTo>
                  <a:lnTo>
                    <a:pt x="129" y="129"/>
                  </a:lnTo>
                  <a:lnTo>
                    <a:pt x="155" y="145"/>
                  </a:lnTo>
                  <a:lnTo>
                    <a:pt x="168" y="159"/>
                  </a:lnTo>
                  <a:lnTo>
                    <a:pt x="179" y="168"/>
                  </a:lnTo>
                  <a:lnTo>
                    <a:pt x="188" y="159"/>
                  </a:lnTo>
                  <a:lnTo>
                    <a:pt x="187" y="157"/>
                  </a:lnTo>
                  <a:lnTo>
                    <a:pt x="182" y="154"/>
                  </a:lnTo>
                  <a:lnTo>
                    <a:pt x="177" y="149"/>
                  </a:lnTo>
                  <a:lnTo>
                    <a:pt x="171" y="144"/>
                  </a:lnTo>
                  <a:lnTo>
                    <a:pt x="164" y="137"/>
                  </a:lnTo>
                  <a:lnTo>
                    <a:pt x="155" y="129"/>
                  </a:lnTo>
                  <a:lnTo>
                    <a:pt x="147" y="122"/>
                  </a:lnTo>
                  <a:lnTo>
                    <a:pt x="143" y="118"/>
                  </a:lnTo>
                  <a:lnTo>
                    <a:pt x="123" y="94"/>
                  </a:lnTo>
                  <a:lnTo>
                    <a:pt x="127" y="76"/>
                  </a:lnTo>
                  <a:lnTo>
                    <a:pt x="128" y="73"/>
                  </a:lnTo>
                  <a:lnTo>
                    <a:pt x="128" y="68"/>
                  </a:lnTo>
                  <a:lnTo>
                    <a:pt x="125" y="61"/>
                  </a:lnTo>
                  <a:lnTo>
                    <a:pt x="117" y="54"/>
                  </a:lnTo>
                  <a:lnTo>
                    <a:pt x="105" y="48"/>
                  </a:lnTo>
                  <a:lnTo>
                    <a:pt x="109" y="47"/>
                  </a:lnTo>
                  <a:lnTo>
                    <a:pt x="117" y="44"/>
                  </a:lnTo>
                  <a:lnTo>
                    <a:pt x="127" y="42"/>
                  </a:lnTo>
                  <a:lnTo>
                    <a:pt x="135" y="41"/>
                  </a:lnTo>
                  <a:lnTo>
                    <a:pt x="136" y="41"/>
                  </a:lnTo>
                  <a:lnTo>
                    <a:pt x="138" y="41"/>
                  </a:lnTo>
                  <a:lnTo>
                    <a:pt x="138" y="41"/>
                  </a:lnTo>
                  <a:lnTo>
                    <a:pt x="139" y="41"/>
                  </a:lnTo>
                  <a:lnTo>
                    <a:pt x="133" y="34"/>
                  </a:lnTo>
                  <a:lnTo>
                    <a:pt x="110" y="30"/>
                  </a:lnTo>
                  <a:lnTo>
                    <a:pt x="89" y="25"/>
                  </a:lnTo>
                  <a:lnTo>
                    <a:pt x="103" y="13"/>
                  </a:lnTo>
                  <a:lnTo>
                    <a:pt x="74" y="10"/>
                  </a:lnTo>
                  <a:lnTo>
                    <a:pt x="57" y="18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9" y="2"/>
                  </a:lnTo>
                  <a:lnTo>
                    <a:pt x="52" y="1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26" y="13"/>
                  </a:lnTo>
                  <a:lnTo>
                    <a:pt x="18" y="26"/>
                  </a:lnTo>
                  <a:lnTo>
                    <a:pt x="11" y="39"/>
                  </a:lnTo>
                  <a:lnTo>
                    <a:pt x="5" y="50"/>
                  </a:lnTo>
                  <a:lnTo>
                    <a:pt x="2" y="61"/>
                  </a:lnTo>
                  <a:lnTo>
                    <a:pt x="0" y="71"/>
                  </a:lnTo>
                  <a:lnTo>
                    <a:pt x="2" y="81"/>
                  </a:lnTo>
                  <a:lnTo>
                    <a:pt x="5" y="89"/>
                  </a:lnTo>
                  <a:lnTo>
                    <a:pt x="13" y="100"/>
                  </a:lnTo>
                  <a:lnTo>
                    <a:pt x="26" y="111"/>
                  </a:lnTo>
                  <a:lnTo>
                    <a:pt x="41" y="123"/>
                  </a:lnTo>
                  <a:lnTo>
                    <a:pt x="57" y="134"/>
                  </a:lnTo>
                  <a:lnTo>
                    <a:pt x="72" y="144"/>
                  </a:lnTo>
                  <a:lnTo>
                    <a:pt x="85" y="153"/>
                  </a:lnTo>
                  <a:lnTo>
                    <a:pt x="94" y="157"/>
                  </a:lnTo>
                  <a:lnTo>
                    <a:pt x="97" y="160"/>
                  </a:lnTo>
                  <a:lnTo>
                    <a:pt x="142" y="183"/>
                  </a:lnTo>
                  <a:lnTo>
                    <a:pt x="186" y="212"/>
                  </a:lnTo>
                  <a:lnTo>
                    <a:pt x="227" y="224"/>
                  </a:lnTo>
                  <a:lnTo>
                    <a:pt x="225" y="222"/>
                  </a:lnTo>
                  <a:lnTo>
                    <a:pt x="224" y="218"/>
                  </a:lnTo>
                  <a:lnTo>
                    <a:pt x="221" y="215"/>
                  </a:lnTo>
                  <a:lnTo>
                    <a:pt x="217" y="213"/>
                  </a:lnTo>
                  <a:close/>
                </a:path>
              </a:pathLst>
            </a:custGeom>
            <a:solidFill>
              <a:srgbClr val="894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4" name="Freeform 20"/>
            <p:cNvSpPr>
              <a:spLocks/>
            </p:cNvSpPr>
            <p:nvPr/>
          </p:nvSpPr>
          <p:spPr bwMode="auto">
            <a:xfrm>
              <a:off x="4113" y="2373"/>
              <a:ext cx="139" cy="128"/>
            </a:xfrm>
            <a:custGeom>
              <a:avLst/>
              <a:gdLst>
                <a:gd name="T0" fmla="*/ 162 w 276"/>
                <a:gd name="T1" fmla="*/ 18 h 255"/>
                <a:gd name="T2" fmla="*/ 146 w 276"/>
                <a:gd name="T3" fmla="*/ 1 h 255"/>
                <a:gd name="T4" fmla="*/ 136 w 276"/>
                <a:gd name="T5" fmla="*/ 0 h 255"/>
                <a:gd name="T6" fmla="*/ 114 w 276"/>
                <a:gd name="T7" fmla="*/ 10 h 255"/>
                <a:gd name="T8" fmla="*/ 99 w 276"/>
                <a:gd name="T9" fmla="*/ 5 h 255"/>
                <a:gd name="T10" fmla="*/ 48 w 276"/>
                <a:gd name="T11" fmla="*/ 8 h 255"/>
                <a:gd name="T12" fmla="*/ 46 w 276"/>
                <a:gd name="T13" fmla="*/ 10 h 255"/>
                <a:gd name="T14" fmla="*/ 39 w 276"/>
                <a:gd name="T15" fmla="*/ 16 h 255"/>
                <a:gd name="T16" fmla="*/ 32 w 276"/>
                <a:gd name="T17" fmla="*/ 23 h 255"/>
                <a:gd name="T18" fmla="*/ 26 w 276"/>
                <a:gd name="T19" fmla="*/ 30 h 255"/>
                <a:gd name="T20" fmla="*/ 22 w 276"/>
                <a:gd name="T21" fmla="*/ 34 h 255"/>
                <a:gd name="T22" fmla="*/ 15 w 276"/>
                <a:gd name="T23" fmla="*/ 34 h 255"/>
                <a:gd name="T24" fmla="*/ 7 w 276"/>
                <a:gd name="T25" fmla="*/ 34 h 255"/>
                <a:gd name="T26" fmla="*/ 0 w 276"/>
                <a:gd name="T27" fmla="*/ 33 h 255"/>
                <a:gd name="T28" fmla="*/ 11 w 276"/>
                <a:gd name="T29" fmla="*/ 46 h 255"/>
                <a:gd name="T30" fmla="*/ 45 w 276"/>
                <a:gd name="T31" fmla="*/ 87 h 255"/>
                <a:gd name="T32" fmla="*/ 57 w 276"/>
                <a:gd name="T33" fmla="*/ 102 h 255"/>
                <a:gd name="T34" fmla="*/ 58 w 276"/>
                <a:gd name="T35" fmla="*/ 109 h 255"/>
                <a:gd name="T36" fmla="*/ 63 w 276"/>
                <a:gd name="T37" fmla="*/ 123 h 255"/>
                <a:gd name="T38" fmla="*/ 70 w 276"/>
                <a:gd name="T39" fmla="*/ 138 h 255"/>
                <a:gd name="T40" fmla="*/ 79 w 276"/>
                <a:gd name="T41" fmla="*/ 146 h 255"/>
                <a:gd name="T42" fmla="*/ 88 w 276"/>
                <a:gd name="T43" fmla="*/ 149 h 255"/>
                <a:gd name="T44" fmla="*/ 98 w 276"/>
                <a:gd name="T45" fmla="*/ 154 h 255"/>
                <a:gd name="T46" fmla="*/ 105 w 276"/>
                <a:gd name="T47" fmla="*/ 159 h 255"/>
                <a:gd name="T48" fmla="*/ 107 w 276"/>
                <a:gd name="T49" fmla="*/ 160 h 255"/>
                <a:gd name="T50" fmla="*/ 129 w 276"/>
                <a:gd name="T51" fmla="*/ 177 h 255"/>
                <a:gd name="T52" fmla="*/ 163 w 276"/>
                <a:gd name="T53" fmla="*/ 197 h 255"/>
                <a:gd name="T54" fmla="*/ 183 w 276"/>
                <a:gd name="T55" fmla="*/ 209 h 255"/>
                <a:gd name="T56" fmla="*/ 205 w 276"/>
                <a:gd name="T57" fmla="*/ 220 h 255"/>
                <a:gd name="T58" fmla="*/ 203 w 276"/>
                <a:gd name="T59" fmla="*/ 221 h 255"/>
                <a:gd name="T60" fmla="*/ 196 w 276"/>
                <a:gd name="T61" fmla="*/ 224 h 255"/>
                <a:gd name="T62" fmla="*/ 186 w 276"/>
                <a:gd name="T63" fmla="*/ 227 h 255"/>
                <a:gd name="T64" fmla="*/ 178 w 276"/>
                <a:gd name="T65" fmla="*/ 228 h 255"/>
                <a:gd name="T66" fmla="*/ 169 w 276"/>
                <a:gd name="T67" fmla="*/ 227 h 255"/>
                <a:gd name="T68" fmla="*/ 159 w 276"/>
                <a:gd name="T69" fmla="*/ 225 h 255"/>
                <a:gd name="T70" fmla="*/ 150 w 276"/>
                <a:gd name="T71" fmla="*/ 223 h 255"/>
                <a:gd name="T72" fmla="*/ 146 w 276"/>
                <a:gd name="T73" fmla="*/ 223 h 255"/>
                <a:gd name="T74" fmla="*/ 145 w 276"/>
                <a:gd name="T75" fmla="*/ 224 h 255"/>
                <a:gd name="T76" fmla="*/ 143 w 276"/>
                <a:gd name="T77" fmla="*/ 228 h 255"/>
                <a:gd name="T78" fmla="*/ 140 w 276"/>
                <a:gd name="T79" fmla="*/ 232 h 255"/>
                <a:gd name="T80" fmla="*/ 141 w 276"/>
                <a:gd name="T81" fmla="*/ 237 h 255"/>
                <a:gd name="T82" fmla="*/ 146 w 276"/>
                <a:gd name="T83" fmla="*/ 242 h 255"/>
                <a:gd name="T84" fmla="*/ 153 w 276"/>
                <a:gd name="T85" fmla="*/ 246 h 255"/>
                <a:gd name="T86" fmla="*/ 159 w 276"/>
                <a:gd name="T87" fmla="*/ 250 h 255"/>
                <a:gd name="T88" fmla="*/ 161 w 276"/>
                <a:gd name="T89" fmla="*/ 251 h 255"/>
                <a:gd name="T90" fmla="*/ 161 w 276"/>
                <a:gd name="T91" fmla="*/ 253 h 255"/>
                <a:gd name="T92" fmla="*/ 174 w 276"/>
                <a:gd name="T93" fmla="*/ 252 h 255"/>
                <a:gd name="T94" fmla="*/ 185 w 276"/>
                <a:gd name="T95" fmla="*/ 251 h 255"/>
                <a:gd name="T96" fmla="*/ 197 w 276"/>
                <a:gd name="T97" fmla="*/ 247 h 255"/>
                <a:gd name="T98" fmla="*/ 208 w 276"/>
                <a:gd name="T99" fmla="*/ 245 h 255"/>
                <a:gd name="T100" fmla="*/ 216 w 276"/>
                <a:gd name="T101" fmla="*/ 243 h 255"/>
                <a:gd name="T102" fmla="*/ 224 w 276"/>
                <a:gd name="T103" fmla="*/ 240 h 255"/>
                <a:gd name="T104" fmla="*/ 229 w 276"/>
                <a:gd name="T105" fmla="*/ 239 h 255"/>
                <a:gd name="T106" fmla="*/ 230 w 276"/>
                <a:gd name="T107" fmla="*/ 238 h 255"/>
                <a:gd name="T108" fmla="*/ 276 w 276"/>
                <a:gd name="T109" fmla="*/ 255 h 255"/>
                <a:gd name="T110" fmla="*/ 268 w 276"/>
                <a:gd name="T111" fmla="*/ 225 h 255"/>
                <a:gd name="T112" fmla="*/ 249 w 276"/>
                <a:gd name="T113" fmla="*/ 205 h 255"/>
                <a:gd name="T114" fmla="*/ 259 w 276"/>
                <a:gd name="T115" fmla="*/ 185 h 255"/>
                <a:gd name="T116" fmla="*/ 207 w 276"/>
                <a:gd name="T117" fmla="*/ 73 h 255"/>
                <a:gd name="T118" fmla="*/ 186 w 276"/>
                <a:gd name="T119" fmla="*/ 42 h 255"/>
                <a:gd name="T120" fmla="*/ 162 w 276"/>
                <a:gd name="T121" fmla="*/ 1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6" h="255">
                  <a:moveTo>
                    <a:pt x="162" y="18"/>
                  </a:moveTo>
                  <a:lnTo>
                    <a:pt x="146" y="1"/>
                  </a:lnTo>
                  <a:lnTo>
                    <a:pt x="136" y="0"/>
                  </a:lnTo>
                  <a:lnTo>
                    <a:pt x="114" y="10"/>
                  </a:lnTo>
                  <a:lnTo>
                    <a:pt x="99" y="5"/>
                  </a:lnTo>
                  <a:lnTo>
                    <a:pt x="48" y="8"/>
                  </a:lnTo>
                  <a:lnTo>
                    <a:pt x="46" y="10"/>
                  </a:lnTo>
                  <a:lnTo>
                    <a:pt x="39" y="16"/>
                  </a:lnTo>
                  <a:lnTo>
                    <a:pt x="32" y="23"/>
                  </a:lnTo>
                  <a:lnTo>
                    <a:pt x="26" y="30"/>
                  </a:lnTo>
                  <a:lnTo>
                    <a:pt x="22" y="34"/>
                  </a:lnTo>
                  <a:lnTo>
                    <a:pt x="15" y="34"/>
                  </a:lnTo>
                  <a:lnTo>
                    <a:pt x="7" y="34"/>
                  </a:lnTo>
                  <a:lnTo>
                    <a:pt x="0" y="33"/>
                  </a:lnTo>
                  <a:lnTo>
                    <a:pt x="11" y="46"/>
                  </a:lnTo>
                  <a:lnTo>
                    <a:pt x="45" y="87"/>
                  </a:lnTo>
                  <a:lnTo>
                    <a:pt x="57" y="102"/>
                  </a:lnTo>
                  <a:lnTo>
                    <a:pt x="58" y="109"/>
                  </a:lnTo>
                  <a:lnTo>
                    <a:pt x="63" y="123"/>
                  </a:lnTo>
                  <a:lnTo>
                    <a:pt x="70" y="138"/>
                  </a:lnTo>
                  <a:lnTo>
                    <a:pt x="79" y="146"/>
                  </a:lnTo>
                  <a:lnTo>
                    <a:pt x="88" y="149"/>
                  </a:lnTo>
                  <a:lnTo>
                    <a:pt x="98" y="154"/>
                  </a:lnTo>
                  <a:lnTo>
                    <a:pt x="105" y="159"/>
                  </a:lnTo>
                  <a:lnTo>
                    <a:pt x="107" y="160"/>
                  </a:lnTo>
                  <a:lnTo>
                    <a:pt x="129" y="177"/>
                  </a:lnTo>
                  <a:lnTo>
                    <a:pt x="163" y="197"/>
                  </a:lnTo>
                  <a:lnTo>
                    <a:pt x="183" y="209"/>
                  </a:lnTo>
                  <a:lnTo>
                    <a:pt x="205" y="220"/>
                  </a:lnTo>
                  <a:lnTo>
                    <a:pt x="203" y="221"/>
                  </a:lnTo>
                  <a:lnTo>
                    <a:pt x="196" y="224"/>
                  </a:lnTo>
                  <a:lnTo>
                    <a:pt x="186" y="227"/>
                  </a:lnTo>
                  <a:lnTo>
                    <a:pt x="178" y="228"/>
                  </a:lnTo>
                  <a:lnTo>
                    <a:pt x="169" y="227"/>
                  </a:lnTo>
                  <a:lnTo>
                    <a:pt x="159" y="225"/>
                  </a:lnTo>
                  <a:lnTo>
                    <a:pt x="150" y="223"/>
                  </a:lnTo>
                  <a:lnTo>
                    <a:pt x="146" y="223"/>
                  </a:lnTo>
                  <a:lnTo>
                    <a:pt x="145" y="224"/>
                  </a:lnTo>
                  <a:lnTo>
                    <a:pt x="143" y="228"/>
                  </a:lnTo>
                  <a:lnTo>
                    <a:pt x="140" y="232"/>
                  </a:lnTo>
                  <a:lnTo>
                    <a:pt x="141" y="237"/>
                  </a:lnTo>
                  <a:lnTo>
                    <a:pt x="146" y="242"/>
                  </a:lnTo>
                  <a:lnTo>
                    <a:pt x="153" y="246"/>
                  </a:lnTo>
                  <a:lnTo>
                    <a:pt x="159" y="250"/>
                  </a:lnTo>
                  <a:lnTo>
                    <a:pt x="161" y="251"/>
                  </a:lnTo>
                  <a:lnTo>
                    <a:pt x="161" y="253"/>
                  </a:lnTo>
                  <a:lnTo>
                    <a:pt x="174" y="252"/>
                  </a:lnTo>
                  <a:lnTo>
                    <a:pt x="185" y="251"/>
                  </a:lnTo>
                  <a:lnTo>
                    <a:pt x="197" y="247"/>
                  </a:lnTo>
                  <a:lnTo>
                    <a:pt x="208" y="245"/>
                  </a:lnTo>
                  <a:lnTo>
                    <a:pt x="216" y="243"/>
                  </a:lnTo>
                  <a:lnTo>
                    <a:pt x="224" y="240"/>
                  </a:lnTo>
                  <a:lnTo>
                    <a:pt x="229" y="239"/>
                  </a:lnTo>
                  <a:lnTo>
                    <a:pt x="230" y="238"/>
                  </a:lnTo>
                  <a:lnTo>
                    <a:pt x="276" y="255"/>
                  </a:lnTo>
                  <a:lnTo>
                    <a:pt x="268" y="225"/>
                  </a:lnTo>
                  <a:lnTo>
                    <a:pt x="249" y="205"/>
                  </a:lnTo>
                  <a:lnTo>
                    <a:pt x="259" y="185"/>
                  </a:lnTo>
                  <a:lnTo>
                    <a:pt x="207" y="73"/>
                  </a:lnTo>
                  <a:lnTo>
                    <a:pt x="186" y="42"/>
                  </a:lnTo>
                  <a:lnTo>
                    <a:pt x="162" y="18"/>
                  </a:lnTo>
                  <a:close/>
                </a:path>
              </a:pathLst>
            </a:custGeom>
            <a:solidFill>
              <a:srgbClr val="D6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5" name="Freeform 21"/>
            <p:cNvSpPr>
              <a:spLocks/>
            </p:cNvSpPr>
            <p:nvPr/>
          </p:nvSpPr>
          <p:spPr bwMode="auto">
            <a:xfrm>
              <a:off x="4097" y="2390"/>
              <a:ext cx="119" cy="110"/>
            </a:xfrm>
            <a:custGeom>
              <a:avLst/>
              <a:gdLst>
                <a:gd name="T0" fmla="*/ 195 w 239"/>
                <a:gd name="T1" fmla="*/ 218 h 220"/>
                <a:gd name="T2" fmla="*/ 187 w 239"/>
                <a:gd name="T3" fmla="*/ 213 h 220"/>
                <a:gd name="T4" fmla="*/ 175 w 239"/>
                <a:gd name="T5" fmla="*/ 204 h 220"/>
                <a:gd name="T6" fmla="*/ 177 w 239"/>
                <a:gd name="T7" fmla="*/ 195 h 220"/>
                <a:gd name="T8" fmla="*/ 180 w 239"/>
                <a:gd name="T9" fmla="*/ 190 h 220"/>
                <a:gd name="T10" fmla="*/ 193 w 239"/>
                <a:gd name="T11" fmla="*/ 192 h 220"/>
                <a:gd name="T12" fmla="*/ 212 w 239"/>
                <a:gd name="T13" fmla="*/ 195 h 220"/>
                <a:gd name="T14" fmla="*/ 230 w 239"/>
                <a:gd name="T15" fmla="*/ 191 h 220"/>
                <a:gd name="T16" fmla="*/ 239 w 239"/>
                <a:gd name="T17" fmla="*/ 187 h 220"/>
                <a:gd name="T18" fmla="*/ 197 w 239"/>
                <a:gd name="T19" fmla="*/ 164 h 220"/>
                <a:gd name="T20" fmla="*/ 141 w 239"/>
                <a:gd name="T21" fmla="*/ 127 h 220"/>
                <a:gd name="T22" fmla="*/ 132 w 239"/>
                <a:gd name="T23" fmla="*/ 121 h 220"/>
                <a:gd name="T24" fmla="*/ 113 w 239"/>
                <a:gd name="T25" fmla="*/ 113 h 220"/>
                <a:gd name="T26" fmla="*/ 97 w 239"/>
                <a:gd name="T27" fmla="*/ 90 h 220"/>
                <a:gd name="T28" fmla="*/ 91 w 239"/>
                <a:gd name="T29" fmla="*/ 69 h 220"/>
                <a:gd name="T30" fmla="*/ 45 w 239"/>
                <a:gd name="T31" fmla="*/ 13 h 220"/>
                <a:gd name="T32" fmla="*/ 33 w 239"/>
                <a:gd name="T33" fmla="*/ 0 h 220"/>
                <a:gd name="T34" fmla="*/ 31 w 239"/>
                <a:gd name="T35" fmla="*/ 0 h 220"/>
                <a:gd name="T36" fmla="*/ 22 w 239"/>
                <a:gd name="T37" fmla="*/ 1 h 220"/>
                <a:gd name="T38" fmla="*/ 4 w 239"/>
                <a:gd name="T39" fmla="*/ 6 h 220"/>
                <a:gd name="T40" fmla="*/ 12 w 239"/>
                <a:gd name="T41" fmla="*/ 13 h 220"/>
                <a:gd name="T42" fmla="*/ 23 w 239"/>
                <a:gd name="T43" fmla="*/ 27 h 220"/>
                <a:gd name="T44" fmla="*/ 22 w 239"/>
                <a:gd name="T45" fmla="*/ 35 h 220"/>
                <a:gd name="T46" fmla="*/ 38 w 239"/>
                <a:gd name="T47" fmla="*/ 77 h 220"/>
                <a:gd name="T48" fmla="*/ 50 w 239"/>
                <a:gd name="T49" fmla="*/ 88 h 220"/>
                <a:gd name="T50" fmla="*/ 66 w 239"/>
                <a:gd name="T51" fmla="*/ 103 h 220"/>
                <a:gd name="T52" fmla="*/ 77 w 239"/>
                <a:gd name="T53" fmla="*/ 113 h 220"/>
                <a:gd name="T54" fmla="*/ 83 w 239"/>
                <a:gd name="T55" fmla="*/ 118 h 220"/>
                <a:gd name="T56" fmla="*/ 63 w 239"/>
                <a:gd name="T57" fmla="*/ 118 h 220"/>
                <a:gd name="T58" fmla="*/ 24 w 239"/>
                <a:gd name="T59" fmla="*/ 88 h 220"/>
                <a:gd name="T60" fmla="*/ 15 w 239"/>
                <a:gd name="T61" fmla="*/ 88 h 220"/>
                <a:gd name="T62" fmla="*/ 4 w 239"/>
                <a:gd name="T63" fmla="*/ 96 h 220"/>
                <a:gd name="T64" fmla="*/ 6 w 239"/>
                <a:gd name="T65" fmla="*/ 105 h 220"/>
                <a:gd name="T66" fmla="*/ 11 w 239"/>
                <a:gd name="T67" fmla="*/ 107 h 220"/>
                <a:gd name="T68" fmla="*/ 15 w 239"/>
                <a:gd name="T69" fmla="*/ 111 h 220"/>
                <a:gd name="T70" fmla="*/ 27 w 239"/>
                <a:gd name="T71" fmla="*/ 118 h 220"/>
                <a:gd name="T72" fmla="*/ 38 w 239"/>
                <a:gd name="T73" fmla="*/ 126 h 220"/>
                <a:gd name="T74" fmla="*/ 45 w 239"/>
                <a:gd name="T75" fmla="*/ 132 h 220"/>
                <a:gd name="T76" fmla="*/ 53 w 239"/>
                <a:gd name="T77" fmla="*/ 143 h 220"/>
                <a:gd name="T78" fmla="*/ 58 w 239"/>
                <a:gd name="T79" fmla="*/ 149 h 220"/>
                <a:gd name="T80" fmla="*/ 94 w 239"/>
                <a:gd name="T81" fmla="*/ 158 h 220"/>
                <a:gd name="T82" fmla="*/ 104 w 239"/>
                <a:gd name="T83" fmla="*/ 166 h 220"/>
                <a:gd name="T84" fmla="*/ 116 w 239"/>
                <a:gd name="T85" fmla="*/ 174 h 220"/>
                <a:gd name="T86" fmla="*/ 120 w 239"/>
                <a:gd name="T87" fmla="*/ 181 h 220"/>
                <a:gd name="T88" fmla="*/ 134 w 239"/>
                <a:gd name="T89" fmla="*/ 187 h 220"/>
                <a:gd name="T90" fmla="*/ 149 w 239"/>
                <a:gd name="T91" fmla="*/ 211 h 220"/>
                <a:gd name="T92" fmla="*/ 160 w 239"/>
                <a:gd name="T93" fmla="*/ 215 h 220"/>
                <a:gd name="T94" fmla="*/ 174 w 239"/>
                <a:gd name="T95" fmla="*/ 219 h 220"/>
                <a:gd name="T96" fmla="*/ 188 w 239"/>
                <a:gd name="T9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9" h="220">
                  <a:moveTo>
                    <a:pt x="195" y="220"/>
                  </a:moveTo>
                  <a:lnTo>
                    <a:pt x="195" y="218"/>
                  </a:lnTo>
                  <a:lnTo>
                    <a:pt x="193" y="217"/>
                  </a:lnTo>
                  <a:lnTo>
                    <a:pt x="187" y="213"/>
                  </a:lnTo>
                  <a:lnTo>
                    <a:pt x="180" y="209"/>
                  </a:lnTo>
                  <a:lnTo>
                    <a:pt x="175" y="204"/>
                  </a:lnTo>
                  <a:lnTo>
                    <a:pt x="174" y="199"/>
                  </a:lnTo>
                  <a:lnTo>
                    <a:pt x="177" y="195"/>
                  </a:lnTo>
                  <a:lnTo>
                    <a:pt x="179" y="191"/>
                  </a:lnTo>
                  <a:lnTo>
                    <a:pt x="180" y="190"/>
                  </a:lnTo>
                  <a:lnTo>
                    <a:pt x="184" y="190"/>
                  </a:lnTo>
                  <a:lnTo>
                    <a:pt x="193" y="192"/>
                  </a:lnTo>
                  <a:lnTo>
                    <a:pt x="203" y="194"/>
                  </a:lnTo>
                  <a:lnTo>
                    <a:pt x="212" y="195"/>
                  </a:lnTo>
                  <a:lnTo>
                    <a:pt x="220" y="194"/>
                  </a:lnTo>
                  <a:lnTo>
                    <a:pt x="230" y="191"/>
                  </a:lnTo>
                  <a:lnTo>
                    <a:pt x="237" y="188"/>
                  </a:lnTo>
                  <a:lnTo>
                    <a:pt x="239" y="187"/>
                  </a:lnTo>
                  <a:lnTo>
                    <a:pt x="217" y="176"/>
                  </a:lnTo>
                  <a:lnTo>
                    <a:pt x="197" y="164"/>
                  </a:lnTo>
                  <a:lnTo>
                    <a:pt x="163" y="144"/>
                  </a:lnTo>
                  <a:lnTo>
                    <a:pt x="141" y="127"/>
                  </a:lnTo>
                  <a:lnTo>
                    <a:pt x="139" y="126"/>
                  </a:lnTo>
                  <a:lnTo>
                    <a:pt x="132" y="121"/>
                  </a:lnTo>
                  <a:lnTo>
                    <a:pt x="122" y="116"/>
                  </a:lnTo>
                  <a:lnTo>
                    <a:pt x="113" y="113"/>
                  </a:lnTo>
                  <a:lnTo>
                    <a:pt x="104" y="105"/>
                  </a:lnTo>
                  <a:lnTo>
                    <a:pt x="97" y="90"/>
                  </a:lnTo>
                  <a:lnTo>
                    <a:pt x="92" y="76"/>
                  </a:lnTo>
                  <a:lnTo>
                    <a:pt x="91" y="69"/>
                  </a:lnTo>
                  <a:lnTo>
                    <a:pt x="79" y="54"/>
                  </a:lnTo>
                  <a:lnTo>
                    <a:pt x="45" y="13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2" y="3"/>
                  </a:lnTo>
                  <a:lnTo>
                    <a:pt x="4" y="6"/>
                  </a:lnTo>
                  <a:lnTo>
                    <a:pt x="0" y="7"/>
                  </a:lnTo>
                  <a:lnTo>
                    <a:pt x="12" y="13"/>
                  </a:lnTo>
                  <a:lnTo>
                    <a:pt x="20" y="20"/>
                  </a:lnTo>
                  <a:lnTo>
                    <a:pt x="23" y="27"/>
                  </a:lnTo>
                  <a:lnTo>
                    <a:pt x="23" y="32"/>
                  </a:lnTo>
                  <a:lnTo>
                    <a:pt x="22" y="35"/>
                  </a:lnTo>
                  <a:lnTo>
                    <a:pt x="18" y="53"/>
                  </a:lnTo>
                  <a:lnTo>
                    <a:pt x="38" y="77"/>
                  </a:lnTo>
                  <a:lnTo>
                    <a:pt x="42" y="81"/>
                  </a:lnTo>
                  <a:lnTo>
                    <a:pt x="50" y="88"/>
                  </a:lnTo>
                  <a:lnTo>
                    <a:pt x="59" y="96"/>
                  </a:lnTo>
                  <a:lnTo>
                    <a:pt x="66" y="103"/>
                  </a:lnTo>
                  <a:lnTo>
                    <a:pt x="72" y="108"/>
                  </a:lnTo>
                  <a:lnTo>
                    <a:pt x="77" y="113"/>
                  </a:lnTo>
                  <a:lnTo>
                    <a:pt x="82" y="116"/>
                  </a:lnTo>
                  <a:lnTo>
                    <a:pt x="83" y="118"/>
                  </a:lnTo>
                  <a:lnTo>
                    <a:pt x="74" y="127"/>
                  </a:lnTo>
                  <a:lnTo>
                    <a:pt x="63" y="118"/>
                  </a:lnTo>
                  <a:lnTo>
                    <a:pt x="50" y="104"/>
                  </a:lnTo>
                  <a:lnTo>
                    <a:pt x="24" y="88"/>
                  </a:lnTo>
                  <a:lnTo>
                    <a:pt x="22" y="88"/>
                  </a:lnTo>
                  <a:lnTo>
                    <a:pt x="15" y="88"/>
                  </a:lnTo>
                  <a:lnTo>
                    <a:pt x="8" y="90"/>
                  </a:lnTo>
                  <a:lnTo>
                    <a:pt x="4" y="96"/>
                  </a:lnTo>
                  <a:lnTo>
                    <a:pt x="4" y="101"/>
                  </a:lnTo>
                  <a:lnTo>
                    <a:pt x="6" y="105"/>
                  </a:lnTo>
                  <a:lnTo>
                    <a:pt x="10" y="107"/>
                  </a:lnTo>
                  <a:lnTo>
                    <a:pt x="11" y="107"/>
                  </a:lnTo>
                  <a:lnTo>
                    <a:pt x="12" y="108"/>
                  </a:lnTo>
                  <a:lnTo>
                    <a:pt x="15" y="111"/>
                  </a:lnTo>
                  <a:lnTo>
                    <a:pt x="21" y="113"/>
                  </a:lnTo>
                  <a:lnTo>
                    <a:pt x="27" y="118"/>
                  </a:lnTo>
                  <a:lnTo>
                    <a:pt x="34" y="121"/>
                  </a:lnTo>
                  <a:lnTo>
                    <a:pt x="38" y="126"/>
                  </a:lnTo>
                  <a:lnTo>
                    <a:pt x="43" y="129"/>
                  </a:lnTo>
                  <a:lnTo>
                    <a:pt x="45" y="132"/>
                  </a:lnTo>
                  <a:lnTo>
                    <a:pt x="49" y="137"/>
                  </a:lnTo>
                  <a:lnTo>
                    <a:pt x="53" y="143"/>
                  </a:lnTo>
                  <a:lnTo>
                    <a:pt x="57" y="147"/>
                  </a:lnTo>
                  <a:lnTo>
                    <a:pt x="58" y="149"/>
                  </a:lnTo>
                  <a:lnTo>
                    <a:pt x="92" y="157"/>
                  </a:lnTo>
                  <a:lnTo>
                    <a:pt x="94" y="158"/>
                  </a:lnTo>
                  <a:lnTo>
                    <a:pt x="98" y="161"/>
                  </a:lnTo>
                  <a:lnTo>
                    <a:pt x="104" y="166"/>
                  </a:lnTo>
                  <a:lnTo>
                    <a:pt x="112" y="172"/>
                  </a:lnTo>
                  <a:lnTo>
                    <a:pt x="116" y="174"/>
                  </a:lnTo>
                  <a:lnTo>
                    <a:pt x="119" y="177"/>
                  </a:lnTo>
                  <a:lnTo>
                    <a:pt x="120" y="181"/>
                  </a:lnTo>
                  <a:lnTo>
                    <a:pt x="122" y="183"/>
                  </a:lnTo>
                  <a:lnTo>
                    <a:pt x="134" y="187"/>
                  </a:lnTo>
                  <a:lnTo>
                    <a:pt x="145" y="209"/>
                  </a:lnTo>
                  <a:lnTo>
                    <a:pt x="149" y="211"/>
                  </a:lnTo>
                  <a:lnTo>
                    <a:pt x="155" y="213"/>
                  </a:lnTo>
                  <a:lnTo>
                    <a:pt x="160" y="215"/>
                  </a:lnTo>
                  <a:lnTo>
                    <a:pt x="169" y="218"/>
                  </a:lnTo>
                  <a:lnTo>
                    <a:pt x="174" y="219"/>
                  </a:lnTo>
                  <a:lnTo>
                    <a:pt x="181" y="220"/>
                  </a:lnTo>
                  <a:lnTo>
                    <a:pt x="188" y="220"/>
                  </a:lnTo>
                  <a:lnTo>
                    <a:pt x="195" y="220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6" name="Freeform 22"/>
            <p:cNvSpPr>
              <a:spLocks/>
            </p:cNvSpPr>
            <p:nvPr/>
          </p:nvSpPr>
          <p:spPr bwMode="auto">
            <a:xfrm>
              <a:off x="4336" y="2517"/>
              <a:ext cx="131" cy="64"/>
            </a:xfrm>
            <a:custGeom>
              <a:avLst/>
              <a:gdLst>
                <a:gd name="T0" fmla="*/ 5 w 261"/>
                <a:gd name="T1" fmla="*/ 10 h 129"/>
                <a:gd name="T2" fmla="*/ 8 w 261"/>
                <a:gd name="T3" fmla="*/ 10 h 129"/>
                <a:gd name="T4" fmla="*/ 14 w 261"/>
                <a:gd name="T5" fmla="*/ 11 h 129"/>
                <a:gd name="T6" fmla="*/ 23 w 261"/>
                <a:gd name="T7" fmla="*/ 11 h 129"/>
                <a:gd name="T8" fmla="*/ 33 w 261"/>
                <a:gd name="T9" fmla="*/ 13 h 129"/>
                <a:gd name="T10" fmla="*/ 44 w 261"/>
                <a:gd name="T11" fmla="*/ 16 h 129"/>
                <a:gd name="T12" fmla="*/ 55 w 261"/>
                <a:gd name="T13" fmla="*/ 18 h 129"/>
                <a:gd name="T14" fmla="*/ 64 w 261"/>
                <a:gd name="T15" fmla="*/ 23 h 129"/>
                <a:gd name="T16" fmla="*/ 72 w 261"/>
                <a:gd name="T17" fmla="*/ 27 h 129"/>
                <a:gd name="T18" fmla="*/ 79 w 261"/>
                <a:gd name="T19" fmla="*/ 33 h 129"/>
                <a:gd name="T20" fmla="*/ 86 w 261"/>
                <a:gd name="T21" fmla="*/ 40 h 129"/>
                <a:gd name="T22" fmla="*/ 93 w 261"/>
                <a:gd name="T23" fmla="*/ 47 h 129"/>
                <a:gd name="T24" fmla="*/ 101 w 261"/>
                <a:gd name="T25" fmla="*/ 54 h 129"/>
                <a:gd name="T26" fmla="*/ 108 w 261"/>
                <a:gd name="T27" fmla="*/ 61 h 129"/>
                <a:gd name="T28" fmla="*/ 116 w 261"/>
                <a:gd name="T29" fmla="*/ 68 h 129"/>
                <a:gd name="T30" fmla="*/ 123 w 261"/>
                <a:gd name="T31" fmla="*/ 72 h 129"/>
                <a:gd name="T32" fmla="*/ 130 w 261"/>
                <a:gd name="T33" fmla="*/ 76 h 129"/>
                <a:gd name="T34" fmla="*/ 137 w 261"/>
                <a:gd name="T35" fmla="*/ 79 h 129"/>
                <a:gd name="T36" fmla="*/ 143 w 261"/>
                <a:gd name="T37" fmla="*/ 83 h 129"/>
                <a:gd name="T38" fmla="*/ 148 w 261"/>
                <a:gd name="T39" fmla="*/ 87 h 129"/>
                <a:gd name="T40" fmla="*/ 154 w 261"/>
                <a:gd name="T41" fmla="*/ 93 h 129"/>
                <a:gd name="T42" fmla="*/ 159 w 261"/>
                <a:gd name="T43" fmla="*/ 97 h 129"/>
                <a:gd name="T44" fmla="*/ 162 w 261"/>
                <a:gd name="T45" fmla="*/ 102 h 129"/>
                <a:gd name="T46" fmla="*/ 165 w 261"/>
                <a:gd name="T47" fmla="*/ 104 h 129"/>
                <a:gd name="T48" fmla="*/ 166 w 261"/>
                <a:gd name="T49" fmla="*/ 106 h 129"/>
                <a:gd name="T50" fmla="*/ 173 w 261"/>
                <a:gd name="T51" fmla="*/ 129 h 129"/>
                <a:gd name="T52" fmla="*/ 261 w 261"/>
                <a:gd name="T53" fmla="*/ 104 h 129"/>
                <a:gd name="T54" fmla="*/ 259 w 261"/>
                <a:gd name="T55" fmla="*/ 102 h 129"/>
                <a:gd name="T56" fmla="*/ 252 w 261"/>
                <a:gd name="T57" fmla="*/ 95 h 129"/>
                <a:gd name="T58" fmla="*/ 243 w 261"/>
                <a:gd name="T59" fmla="*/ 87 h 129"/>
                <a:gd name="T60" fmla="*/ 234 w 261"/>
                <a:gd name="T61" fmla="*/ 80 h 129"/>
                <a:gd name="T62" fmla="*/ 228 w 261"/>
                <a:gd name="T63" fmla="*/ 77 h 129"/>
                <a:gd name="T64" fmla="*/ 219 w 261"/>
                <a:gd name="T65" fmla="*/ 71 h 129"/>
                <a:gd name="T66" fmla="*/ 207 w 261"/>
                <a:gd name="T67" fmla="*/ 65 h 129"/>
                <a:gd name="T68" fmla="*/ 196 w 261"/>
                <a:gd name="T69" fmla="*/ 58 h 129"/>
                <a:gd name="T70" fmla="*/ 183 w 261"/>
                <a:gd name="T71" fmla="*/ 53 h 129"/>
                <a:gd name="T72" fmla="*/ 173 w 261"/>
                <a:gd name="T73" fmla="*/ 47 h 129"/>
                <a:gd name="T74" fmla="*/ 163 w 261"/>
                <a:gd name="T75" fmla="*/ 42 h 129"/>
                <a:gd name="T76" fmla="*/ 156 w 261"/>
                <a:gd name="T77" fmla="*/ 39 h 129"/>
                <a:gd name="T78" fmla="*/ 151 w 261"/>
                <a:gd name="T79" fmla="*/ 36 h 129"/>
                <a:gd name="T80" fmla="*/ 141 w 261"/>
                <a:gd name="T81" fmla="*/ 33 h 129"/>
                <a:gd name="T82" fmla="*/ 132 w 261"/>
                <a:gd name="T83" fmla="*/ 30 h 129"/>
                <a:gd name="T84" fmla="*/ 121 w 261"/>
                <a:gd name="T85" fmla="*/ 25 h 129"/>
                <a:gd name="T86" fmla="*/ 110 w 261"/>
                <a:gd name="T87" fmla="*/ 21 h 129"/>
                <a:gd name="T88" fmla="*/ 100 w 261"/>
                <a:gd name="T89" fmla="*/ 18 h 129"/>
                <a:gd name="T90" fmla="*/ 93 w 261"/>
                <a:gd name="T91" fmla="*/ 16 h 129"/>
                <a:gd name="T92" fmla="*/ 88 w 261"/>
                <a:gd name="T93" fmla="*/ 15 h 129"/>
                <a:gd name="T94" fmla="*/ 84 w 261"/>
                <a:gd name="T95" fmla="*/ 13 h 129"/>
                <a:gd name="T96" fmla="*/ 73 w 261"/>
                <a:gd name="T97" fmla="*/ 12 h 129"/>
                <a:gd name="T98" fmla="*/ 60 w 261"/>
                <a:gd name="T99" fmla="*/ 9 h 129"/>
                <a:gd name="T100" fmla="*/ 46 w 261"/>
                <a:gd name="T101" fmla="*/ 6 h 129"/>
                <a:gd name="T102" fmla="*/ 31 w 261"/>
                <a:gd name="T103" fmla="*/ 4 h 129"/>
                <a:gd name="T104" fmla="*/ 18 w 261"/>
                <a:gd name="T105" fmla="*/ 2 h 129"/>
                <a:gd name="T106" fmla="*/ 10 w 261"/>
                <a:gd name="T107" fmla="*/ 1 h 129"/>
                <a:gd name="T108" fmla="*/ 7 w 261"/>
                <a:gd name="T109" fmla="*/ 0 h 129"/>
                <a:gd name="T110" fmla="*/ 4 w 261"/>
                <a:gd name="T111" fmla="*/ 1 h 129"/>
                <a:gd name="T112" fmla="*/ 1 w 261"/>
                <a:gd name="T113" fmla="*/ 4 h 129"/>
                <a:gd name="T114" fmla="*/ 0 w 261"/>
                <a:gd name="T115" fmla="*/ 8 h 129"/>
                <a:gd name="T116" fmla="*/ 5 w 261"/>
                <a:gd name="T117" fmla="*/ 10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1" h="129">
                  <a:moveTo>
                    <a:pt x="5" y="10"/>
                  </a:moveTo>
                  <a:lnTo>
                    <a:pt x="8" y="10"/>
                  </a:lnTo>
                  <a:lnTo>
                    <a:pt x="14" y="11"/>
                  </a:lnTo>
                  <a:lnTo>
                    <a:pt x="23" y="11"/>
                  </a:lnTo>
                  <a:lnTo>
                    <a:pt x="33" y="13"/>
                  </a:lnTo>
                  <a:lnTo>
                    <a:pt x="44" y="16"/>
                  </a:lnTo>
                  <a:lnTo>
                    <a:pt x="55" y="18"/>
                  </a:lnTo>
                  <a:lnTo>
                    <a:pt x="64" y="23"/>
                  </a:lnTo>
                  <a:lnTo>
                    <a:pt x="72" y="27"/>
                  </a:lnTo>
                  <a:lnTo>
                    <a:pt x="79" y="33"/>
                  </a:lnTo>
                  <a:lnTo>
                    <a:pt x="86" y="40"/>
                  </a:lnTo>
                  <a:lnTo>
                    <a:pt x="93" y="47"/>
                  </a:lnTo>
                  <a:lnTo>
                    <a:pt x="101" y="54"/>
                  </a:lnTo>
                  <a:lnTo>
                    <a:pt x="108" y="61"/>
                  </a:lnTo>
                  <a:lnTo>
                    <a:pt x="116" y="68"/>
                  </a:lnTo>
                  <a:lnTo>
                    <a:pt x="123" y="72"/>
                  </a:lnTo>
                  <a:lnTo>
                    <a:pt x="130" y="76"/>
                  </a:lnTo>
                  <a:lnTo>
                    <a:pt x="137" y="79"/>
                  </a:lnTo>
                  <a:lnTo>
                    <a:pt x="143" y="83"/>
                  </a:lnTo>
                  <a:lnTo>
                    <a:pt x="148" y="87"/>
                  </a:lnTo>
                  <a:lnTo>
                    <a:pt x="154" y="93"/>
                  </a:lnTo>
                  <a:lnTo>
                    <a:pt x="159" y="97"/>
                  </a:lnTo>
                  <a:lnTo>
                    <a:pt x="162" y="102"/>
                  </a:lnTo>
                  <a:lnTo>
                    <a:pt x="165" y="104"/>
                  </a:lnTo>
                  <a:lnTo>
                    <a:pt x="166" y="106"/>
                  </a:lnTo>
                  <a:lnTo>
                    <a:pt x="173" y="129"/>
                  </a:lnTo>
                  <a:lnTo>
                    <a:pt x="261" y="104"/>
                  </a:lnTo>
                  <a:lnTo>
                    <a:pt x="259" y="102"/>
                  </a:lnTo>
                  <a:lnTo>
                    <a:pt x="252" y="95"/>
                  </a:lnTo>
                  <a:lnTo>
                    <a:pt x="243" y="87"/>
                  </a:lnTo>
                  <a:lnTo>
                    <a:pt x="234" y="80"/>
                  </a:lnTo>
                  <a:lnTo>
                    <a:pt x="228" y="77"/>
                  </a:lnTo>
                  <a:lnTo>
                    <a:pt x="219" y="71"/>
                  </a:lnTo>
                  <a:lnTo>
                    <a:pt x="207" y="65"/>
                  </a:lnTo>
                  <a:lnTo>
                    <a:pt x="196" y="58"/>
                  </a:lnTo>
                  <a:lnTo>
                    <a:pt x="183" y="53"/>
                  </a:lnTo>
                  <a:lnTo>
                    <a:pt x="173" y="47"/>
                  </a:lnTo>
                  <a:lnTo>
                    <a:pt x="163" y="42"/>
                  </a:lnTo>
                  <a:lnTo>
                    <a:pt x="156" y="39"/>
                  </a:lnTo>
                  <a:lnTo>
                    <a:pt x="151" y="36"/>
                  </a:lnTo>
                  <a:lnTo>
                    <a:pt x="141" y="33"/>
                  </a:lnTo>
                  <a:lnTo>
                    <a:pt x="132" y="30"/>
                  </a:lnTo>
                  <a:lnTo>
                    <a:pt x="121" y="25"/>
                  </a:lnTo>
                  <a:lnTo>
                    <a:pt x="110" y="21"/>
                  </a:lnTo>
                  <a:lnTo>
                    <a:pt x="100" y="18"/>
                  </a:lnTo>
                  <a:lnTo>
                    <a:pt x="93" y="16"/>
                  </a:lnTo>
                  <a:lnTo>
                    <a:pt x="88" y="15"/>
                  </a:lnTo>
                  <a:lnTo>
                    <a:pt x="84" y="13"/>
                  </a:lnTo>
                  <a:lnTo>
                    <a:pt x="73" y="12"/>
                  </a:lnTo>
                  <a:lnTo>
                    <a:pt x="60" y="9"/>
                  </a:lnTo>
                  <a:lnTo>
                    <a:pt x="46" y="6"/>
                  </a:lnTo>
                  <a:lnTo>
                    <a:pt x="31" y="4"/>
                  </a:lnTo>
                  <a:lnTo>
                    <a:pt x="18" y="2"/>
                  </a:lnTo>
                  <a:lnTo>
                    <a:pt x="10" y="1"/>
                  </a:lnTo>
                  <a:lnTo>
                    <a:pt x="7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8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7" name="Freeform 23"/>
            <p:cNvSpPr>
              <a:spLocks/>
            </p:cNvSpPr>
            <p:nvPr/>
          </p:nvSpPr>
          <p:spPr bwMode="auto">
            <a:xfrm>
              <a:off x="4129" y="2405"/>
              <a:ext cx="75" cy="37"/>
            </a:xfrm>
            <a:custGeom>
              <a:avLst/>
              <a:gdLst>
                <a:gd name="T0" fmla="*/ 5 w 150"/>
                <a:gd name="T1" fmla="*/ 21 h 74"/>
                <a:gd name="T2" fmla="*/ 7 w 150"/>
                <a:gd name="T3" fmla="*/ 17 h 74"/>
                <a:gd name="T4" fmla="*/ 11 w 150"/>
                <a:gd name="T5" fmla="*/ 11 h 74"/>
                <a:gd name="T6" fmla="*/ 18 w 150"/>
                <a:gd name="T7" fmla="*/ 4 h 74"/>
                <a:gd name="T8" fmla="*/ 25 w 150"/>
                <a:gd name="T9" fmla="*/ 0 h 74"/>
                <a:gd name="T10" fmla="*/ 33 w 150"/>
                <a:gd name="T11" fmla="*/ 0 h 74"/>
                <a:gd name="T12" fmla="*/ 43 w 150"/>
                <a:gd name="T13" fmla="*/ 0 h 74"/>
                <a:gd name="T14" fmla="*/ 50 w 150"/>
                <a:gd name="T15" fmla="*/ 1 h 74"/>
                <a:gd name="T16" fmla="*/ 52 w 150"/>
                <a:gd name="T17" fmla="*/ 1 h 74"/>
                <a:gd name="T18" fmla="*/ 70 w 150"/>
                <a:gd name="T19" fmla="*/ 1 h 74"/>
                <a:gd name="T20" fmla="*/ 92 w 150"/>
                <a:gd name="T21" fmla="*/ 8 h 74"/>
                <a:gd name="T22" fmla="*/ 111 w 150"/>
                <a:gd name="T23" fmla="*/ 28 h 74"/>
                <a:gd name="T24" fmla="*/ 136 w 150"/>
                <a:gd name="T25" fmla="*/ 47 h 74"/>
                <a:gd name="T26" fmla="*/ 146 w 150"/>
                <a:gd name="T27" fmla="*/ 49 h 74"/>
                <a:gd name="T28" fmla="*/ 150 w 150"/>
                <a:gd name="T29" fmla="*/ 68 h 74"/>
                <a:gd name="T30" fmla="*/ 143 w 150"/>
                <a:gd name="T31" fmla="*/ 73 h 74"/>
                <a:gd name="T32" fmla="*/ 133 w 150"/>
                <a:gd name="T33" fmla="*/ 74 h 74"/>
                <a:gd name="T34" fmla="*/ 119 w 150"/>
                <a:gd name="T35" fmla="*/ 63 h 74"/>
                <a:gd name="T36" fmla="*/ 97 w 150"/>
                <a:gd name="T37" fmla="*/ 44 h 74"/>
                <a:gd name="T38" fmla="*/ 90 w 150"/>
                <a:gd name="T39" fmla="*/ 31 h 74"/>
                <a:gd name="T40" fmla="*/ 88 w 150"/>
                <a:gd name="T41" fmla="*/ 32 h 74"/>
                <a:gd name="T42" fmla="*/ 83 w 150"/>
                <a:gd name="T43" fmla="*/ 35 h 74"/>
                <a:gd name="T44" fmla="*/ 77 w 150"/>
                <a:gd name="T45" fmla="*/ 37 h 74"/>
                <a:gd name="T46" fmla="*/ 71 w 150"/>
                <a:gd name="T47" fmla="*/ 39 h 74"/>
                <a:gd name="T48" fmla="*/ 66 w 150"/>
                <a:gd name="T49" fmla="*/ 42 h 74"/>
                <a:gd name="T50" fmla="*/ 60 w 150"/>
                <a:gd name="T51" fmla="*/ 45 h 74"/>
                <a:gd name="T52" fmla="*/ 54 w 150"/>
                <a:gd name="T53" fmla="*/ 49 h 74"/>
                <a:gd name="T54" fmla="*/ 52 w 150"/>
                <a:gd name="T55" fmla="*/ 50 h 74"/>
                <a:gd name="T56" fmla="*/ 23 w 150"/>
                <a:gd name="T57" fmla="*/ 50 h 74"/>
                <a:gd name="T58" fmla="*/ 7 w 150"/>
                <a:gd name="T59" fmla="*/ 36 h 74"/>
                <a:gd name="T60" fmla="*/ 5 w 150"/>
                <a:gd name="T61" fmla="*/ 36 h 74"/>
                <a:gd name="T62" fmla="*/ 1 w 150"/>
                <a:gd name="T63" fmla="*/ 35 h 74"/>
                <a:gd name="T64" fmla="*/ 0 w 150"/>
                <a:gd name="T65" fmla="*/ 31 h 74"/>
                <a:gd name="T66" fmla="*/ 5 w 150"/>
                <a:gd name="T67" fmla="*/ 2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0" h="74">
                  <a:moveTo>
                    <a:pt x="5" y="21"/>
                  </a:moveTo>
                  <a:lnTo>
                    <a:pt x="7" y="17"/>
                  </a:lnTo>
                  <a:lnTo>
                    <a:pt x="11" y="11"/>
                  </a:lnTo>
                  <a:lnTo>
                    <a:pt x="18" y="4"/>
                  </a:lnTo>
                  <a:lnTo>
                    <a:pt x="25" y="0"/>
                  </a:lnTo>
                  <a:lnTo>
                    <a:pt x="33" y="0"/>
                  </a:lnTo>
                  <a:lnTo>
                    <a:pt x="43" y="0"/>
                  </a:lnTo>
                  <a:lnTo>
                    <a:pt x="50" y="1"/>
                  </a:lnTo>
                  <a:lnTo>
                    <a:pt x="52" y="1"/>
                  </a:lnTo>
                  <a:lnTo>
                    <a:pt x="70" y="1"/>
                  </a:lnTo>
                  <a:lnTo>
                    <a:pt x="92" y="8"/>
                  </a:lnTo>
                  <a:lnTo>
                    <a:pt x="111" y="28"/>
                  </a:lnTo>
                  <a:lnTo>
                    <a:pt x="136" y="47"/>
                  </a:lnTo>
                  <a:lnTo>
                    <a:pt x="146" y="49"/>
                  </a:lnTo>
                  <a:lnTo>
                    <a:pt x="150" y="68"/>
                  </a:lnTo>
                  <a:lnTo>
                    <a:pt x="143" y="73"/>
                  </a:lnTo>
                  <a:lnTo>
                    <a:pt x="133" y="74"/>
                  </a:lnTo>
                  <a:lnTo>
                    <a:pt x="119" y="63"/>
                  </a:lnTo>
                  <a:lnTo>
                    <a:pt x="97" y="44"/>
                  </a:lnTo>
                  <a:lnTo>
                    <a:pt x="90" y="31"/>
                  </a:lnTo>
                  <a:lnTo>
                    <a:pt x="88" y="32"/>
                  </a:lnTo>
                  <a:lnTo>
                    <a:pt x="83" y="35"/>
                  </a:lnTo>
                  <a:lnTo>
                    <a:pt x="77" y="37"/>
                  </a:lnTo>
                  <a:lnTo>
                    <a:pt x="71" y="39"/>
                  </a:lnTo>
                  <a:lnTo>
                    <a:pt x="66" y="42"/>
                  </a:lnTo>
                  <a:lnTo>
                    <a:pt x="60" y="45"/>
                  </a:lnTo>
                  <a:lnTo>
                    <a:pt x="54" y="49"/>
                  </a:lnTo>
                  <a:lnTo>
                    <a:pt x="52" y="50"/>
                  </a:lnTo>
                  <a:lnTo>
                    <a:pt x="23" y="50"/>
                  </a:lnTo>
                  <a:lnTo>
                    <a:pt x="7" y="36"/>
                  </a:lnTo>
                  <a:lnTo>
                    <a:pt x="5" y="36"/>
                  </a:lnTo>
                  <a:lnTo>
                    <a:pt x="1" y="35"/>
                  </a:lnTo>
                  <a:lnTo>
                    <a:pt x="0" y="31"/>
                  </a:lnTo>
                  <a:lnTo>
                    <a:pt x="5" y="21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8" name="Freeform 24"/>
            <p:cNvSpPr>
              <a:spLocks/>
            </p:cNvSpPr>
            <p:nvPr/>
          </p:nvSpPr>
          <p:spPr bwMode="auto">
            <a:xfrm>
              <a:off x="4192" y="2446"/>
              <a:ext cx="30" cy="11"/>
            </a:xfrm>
            <a:custGeom>
              <a:avLst/>
              <a:gdLst>
                <a:gd name="T0" fmla="*/ 45 w 60"/>
                <a:gd name="T1" fmla="*/ 2 h 22"/>
                <a:gd name="T2" fmla="*/ 43 w 60"/>
                <a:gd name="T3" fmla="*/ 2 h 22"/>
                <a:gd name="T4" fmla="*/ 40 w 60"/>
                <a:gd name="T5" fmla="*/ 1 h 22"/>
                <a:gd name="T6" fmla="*/ 34 w 60"/>
                <a:gd name="T7" fmla="*/ 2 h 22"/>
                <a:gd name="T8" fmla="*/ 28 w 60"/>
                <a:gd name="T9" fmla="*/ 3 h 22"/>
                <a:gd name="T10" fmla="*/ 21 w 60"/>
                <a:gd name="T11" fmla="*/ 6 h 22"/>
                <a:gd name="T12" fmla="*/ 17 w 60"/>
                <a:gd name="T13" fmla="*/ 8 h 22"/>
                <a:gd name="T14" fmla="*/ 13 w 60"/>
                <a:gd name="T15" fmla="*/ 10 h 22"/>
                <a:gd name="T16" fmla="*/ 12 w 60"/>
                <a:gd name="T17" fmla="*/ 11 h 22"/>
                <a:gd name="T18" fmla="*/ 0 w 60"/>
                <a:gd name="T19" fmla="*/ 14 h 22"/>
                <a:gd name="T20" fmla="*/ 26 w 60"/>
                <a:gd name="T21" fmla="*/ 22 h 22"/>
                <a:gd name="T22" fmla="*/ 50 w 60"/>
                <a:gd name="T23" fmla="*/ 11 h 22"/>
                <a:gd name="T24" fmla="*/ 60 w 60"/>
                <a:gd name="T25" fmla="*/ 0 h 22"/>
                <a:gd name="T26" fmla="*/ 45 w 60"/>
                <a:gd name="T27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" h="22">
                  <a:moveTo>
                    <a:pt x="45" y="2"/>
                  </a:moveTo>
                  <a:lnTo>
                    <a:pt x="43" y="2"/>
                  </a:lnTo>
                  <a:lnTo>
                    <a:pt x="40" y="1"/>
                  </a:lnTo>
                  <a:lnTo>
                    <a:pt x="34" y="2"/>
                  </a:lnTo>
                  <a:lnTo>
                    <a:pt x="28" y="3"/>
                  </a:lnTo>
                  <a:lnTo>
                    <a:pt x="21" y="6"/>
                  </a:lnTo>
                  <a:lnTo>
                    <a:pt x="17" y="8"/>
                  </a:lnTo>
                  <a:lnTo>
                    <a:pt x="13" y="10"/>
                  </a:lnTo>
                  <a:lnTo>
                    <a:pt x="12" y="11"/>
                  </a:lnTo>
                  <a:lnTo>
                    <a:pt x="0" y="14"/>
                  </a:lnTo>
                  <a:lnTo>
                    <a:pt x="26" y="22"/>
                  </a:lnTo>
                  <a:lnTo>
                    <a:pt x="50" y="11"/>
                  </a:lnTo>
                  <a:lnTo>
                    <a:pt x="60" y="0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" name="Freeform 25"/>
            <p:cNvSpPr>
              <a:spLocks/>
            </p:cNvSpPr>
            <p:nvPr/>
          </p:nvSpPr>
          <p:spPr bwMode="auto">
            <a:xfrm>
              <a:off x="4190" y="2398"/>
              <a:ext cx="26" cy="23"/>
            </a:xfrm>
            <a:custGeom>
              <a:avLst/>
              <a:gdLst>
                <a:gd name="T0" fmla="*/ 1 w 52"/>
                <a:gd name="T1" fmla="*/ 14 h 46"/>
                <a:gd name="T2" fmla="*/ 3 w 52"/>
                <a:gd name="T3" fmla="*/ 12 h 46"/>
                <a:gd name="T4" fmla="*/ 10 w 52"/>
                <a:gd name="T5" fmla="*/ 6 h 46"/>
                <a:gd name="T6" fmla="*/ 20 w 52"/>
                <a:gd name="T7" fmla="*/ 1 h 46"/>
                <a:gd name="T8" fmla="*/ 30 w 52"/>
                <a:gd name="T9" fmla="*/ 0 h 46"/>
                <a:gd name="T10" fmla="*/ 38 w 52"/>
                <a:gd name="T11" fmla="*/ 3 h 46"/>
                <a:gd name="T12" fmla="*/ 41 w 52"/>
                <a:gd name="T13" fmla="*/ 6 h 46"/>
                <a:gd name="T14" fmla="*/ 41 w 52"/>
                <a:gd name="T15" fmla="*/ 7 h 46"/>
                <a:gd name="T16" fmla="*/ 41 w 52"/>
                <a:gd name="T17" fmla="*/ 8 h 46"/>
                <a:gd name="T18" fmla="*/ 52 w 52"/>
                <a:gd name="T19" fmla="*/ 28 h 46"/>
                <a:gd name="T20" fmla="*/ 51 w 52"/>
                <a:gd name="T21" fmla="*/ 41 h 46"/>
                <a:gd name="T22" fmla="*/ 48 w 52"/>
                <a:gd name="T23" fmla="*/ 42 h 46"/>
                <a:gd name="T24" fmla="*/ 43 w 52"/>
                <a:gd name="T25" fmla="*/ 44 h 46"/>
                <a:gd name="T26" fmla="*/ 37 w 52"/>
                <a:gd name="T27" fmla="*/ 46 h 46"/>
                <a:gd name="T28" fmla="*/ 31 w 52"/>
                <a:gd name="T29" fmla="*/ 46 h 46"/>
                <a:gd name="T30" fmla="*/ 26 w 52"/>
                <a:gd name="T31" fmla="*/ 45 h 46"/>
                <a:gd name="T32" fmla="*/ 22 w 52"/>
                <a:gd name="T33" fmla="*/ 45 h 46"/>
                <a:gd name="T34" fmla="*/ 17 w 52"/>
                <a:gd name="T35" fmla="*/ 44 h 46"/>
                <a:gd name="T36" fmla="*/ 16 w 52"/>
                <a:gd name="T37" fmla="*/ 44 h 46"/>
                <a:gd name="T38" fmla="*/ 0 w 52"/>
                <a:gd name="T39" fmla="*/ 23 h 46"/>
                <a:gd name="T40" fmla="*/ 1 w 52"/>
                <a:gd name="T41" fmla="*/ 1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46">
                  <a:moveTo>
                    <a:pt x="1" y="14"/>
                  </a:moveTo>
                  <a:lnTo>
                    <a:pt x="3" y="12"/>
                  </a:lnTo>
                  <a:lnTo>
                    <a:pt x="10" y="6"/>
                  </a:lnTo>
                  <a:lnTo>
                    <a:pt x="20" y="1"/>
                  </a:lnTo>
                  <a:lnTo>
                    <a:pt x="30" y="0"/>
                  </a:lnTo>
                  <a:lnTo>
                    <a:pt x="38" y="3"/>
                  </a:lnTo>
                  <a:lnTo>
                    <a:pt x="41" y="6"/>
                  </a:lnTo>
                  <a:lnTo>
                    <a:pt x="41" y="7"/>
                  </a:lnTo>
                  <a:lnTo>
                    <a:pt x="41" y="8"/>
                  </a:lnTo>
                  <a:lnTo>
                    <a:pt x="52" y="28"/>
                  </a:lnTo>
                  <a:lnTo>
                    <a:pt x="51" y="41"/>
                  </a:lnTo>
                  <a:lnTo>
                    <a:pt x="48" y="42"/>
                  </a:lnTo>
                  <a:lnTo>
                    <a:pt x="43" y="44"/>
                  </a:lnTo>
                  <a:lnTo>
                    <a:pt x="37" y="46"/>
                  </a:lnTo>
                  <a:lnTo>
                    <a:pt x="31" y="46"/>
                  </a:lnTo>
                  <a:lnTo>
                    <a:pt x="26" y="45"/>
                  </a:lnTo>
                  <a:lnTo>
                    <a:pt x="22" y="45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0" y="23"/>
                  </a:lnTo>
                  <a:lnTo>
                    <a:pt x="1" y="14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0" name="Freeform 26"/>
            <p:cNvSpPr>
              <a:spLocks/>
            </p:cNvSpPr>
            <p:nvPr/>
          </p:nvSpPr>
          <p:spPr bwMode="auto">
            <a:xfrm>
              <a:off x="4195" y="2591"/>
              <a:ext cx="31" cy="55"/>
            </a:xfrm>
            <a:custGeom>
              <a:avLst/>
              <a:gdLst>
                <a:gd name="T0" fmla="*/ 1 w 64"/>
                <a:gd name="T1" fmla="*/ 16 h 111"/>
                <a:gd name="T2" fmla="*/ 5 w 64"/>
                <a:gd name="T3" fmla="*/ 21 h 111"/>
                <a:gd name="T4" fmla="*/ 11 w 64"/>
                <a:gd name="T5" fmla="*/ 31 h 111"/>
                <a:gd name="T6" fmla="*/ 15 w 64"/>
                <a:gd name="T7" fmla="*/ 45 h 111"/>
                <a:gd name="T8" fmla="*/ 15 w 64"/>
                <a:gd name="T9" fmla="*/ 58 h 111"/>
                <a:gd name="T10" fmla="*/ 13 w 64"/>
                <a:gd name="T11" fmla="*/ 69 h 111"/>
                <a:gd name="T12" fmla="*/ 13 w 64"/>
                <a:gd name="T13" fmla="*/ 81 h 111"/>
                <a:gd name="T14" fmla="*/ 14 w 64"/>
                <a:gd name="T15" fmla="*/ 91 h 111"/>
                <a:gd name="T16" fmla="*/ 15 w 64"/>
                <a:gd name="T17" fmla="*/ 94 h 111"/>
                <a:gd name="T18" fmla="*/ 21 w 64"/>
                <a:gd name="T19" fmla="*/ 111 h 111"/>
                <a:gd name="T20" fmla="*/ 64 w 64"/>
                <a:gd name="T21" fmla="*/ 103 h 111"/>
                <a:gd name="T22" fmla="*/ 59 w 64"/>
                <a:gd name="T23" fmla="*/ 97 h 111"/>
                <a:gd name="T24" fmla="*/ 50 w 64"/>
                <a:gd name="T25" fmla="*/ 84 h 111"/>
                <a:gd name="T26" fmla="*/ 41 w 64"/>
                <a:gd name="T27" fmla="*/ 69 h 111"/>
                <a:gd name="T28" fmla="*/ 36 w 64"/>
                <a:gd name="T29" fmla="*/ 58 h 111"/>
                <a:gd name="T30" fmla="*/ 37 w 64"/>
                <a:gd name="T31" fmla="*/ 50 h 111"/>
                <a:gd name="T32" fmla="*/ 37 w 64"/>
                <a:gd name="T33" fmla="*/ 41 h 111"/>
                <a:gd name="T34" fmla="*/ 37 w 64"/>
                <a:gd name="T35" fmla="*/ 36 h 111"/>
                <a:gd name="T36" fmla="*/ 34 w 64"/>
                <a:gd name="T37" fmla="*/ 30 h 111"/>
                <a:gd name="T38" fmla="*/ 27 w 64"/>
                <a:gd name="T39" fmla="*/ 23 h 111"/>
                <a:gd name="T40" fmla="*/ 17 w 64"/>
                <a:gd name="T41" fmla="*/ 13 h 111"/>
                <a:gd name="T42" fmla="*/ 11 w 64"/>
                <a:gd name="T43" fmla="*/ 3 h 111"/>
                <a:gd name="T44" fmla="*/ 8 w 64"/>
                <a:gd name="T45" fmla="*/ 0 h 111"/>
                <a:gd name="T46" fmla="*/ 6 w 64"/>
                <a:gd name="T47" fmla="*/ 0 h 111"/>
                <a:gd name="T48" fmla="*/ 3 w 64"/>
                <a:gd name="T49" fmla="*/ 1 h 111"/>
                <a:gd name="T50" fmla="*/ 0 w 64"/>
                <a:gd name="T51" fmla="*/ 6 h 111"/>
                <a:gd name="T52" fmla="*/ 1 w 64"/>
                <a:gd name="T53" fmla="*/ 1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" h="111">
                  <a:moveTo>
                    <a:pt x="1" y="16"/>
                  </a:moveTo>
                  <a:lnTo>
                    <a:pt x="5" y="21"/>
                  </a:lnTo>
                  <a:lnTo>
                    <a:pt x="11" y="31"/>
                  </a:lnTo>
                  <a:lnTo>
                    <a:pt x="15" y="45"/>
                  </a:lnTo>
                  <a:lnTo>
                    <a:pt x="15" y="58"/>
                  </a:lnTo>
                  <a:lnTo>
                    <a:pt x="13" y="69"/>
                  </a:lnTo>
                  <a:lnTo>
                    <a:pt x="13" y="81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21" y="111"/>
                  </a:lnTo>
                  <a:lnTo>
                    <a:pt x="64" y="103"/>
                  </a:lnTo>
                  <a:lnTo>
                    <a:pt x="59" y="97"/>
                  </a:lnTo>
                  <a:lnTo>
                    <a:pt x="50" y="84"/>
                  </a:lnTo>
                  <a:lnTo>
                    <a:pt x="41" y="69"/>
                  </a:lnTo>
                  <a:lnTo>
                    <a:pt x="36" y="58"/>
                  </a:lnTo>
                  <a:lnTo>
                    <a:pt x="37" y="50"/>
                  </a:lnTo>
                  <a:lnTo>
                    <a:pt x="37" y="41"/>
                  </a:lnTo>
                  <a:lnTo>
                    <a:pt x="37" y="36"/>
                  </a:lnTo>
                  <a:lnTo>
                    <a:pt x="34" y="30"/>
                  </a:lnTo>
                  <a:lnTo>
                    <a:pt x="27" y="23"/>
                  </a:lnTo>
                  <a:lnTo>
                    <a:pt x="17" y="13"/>
                  </a:lnTo>
                  <a:lnTo>
                    <a:pt x="11" y="3"/>
                  </a:lnTo>
                  <a:lnTo>
                    <a:pt x="8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6"/>
                  </a:lnTo>
                  <a:lnTo>
                    <a:pt x="1" y="16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1" name="Freeform 27"/>
            <p:cNvSpPr>
              <a:spLocks/>
            </p:cNvSpPr>
            <p:nvPr/>
          </p:nvSpPr>
          <p:spPr bwMode="auto">
            <a:xfrm>
              <a:off x="4229" y="2550"/>
              <a:ext cx="54" cy="72"/>
            </a:xfrm>
            <a:custGeom>
              <a:avLst/>
              <a:gdLst>
                <a:gd name="T0" fmla="*/ 36 w 109"/>
                <a:gd name="T1" fmla="*/ 13 h 145"/>
                <a:gd name="T2" fmla="*/ 31 w 109"/>
                <a:gd name="T3" fmla="*/ 9 h 145"/>
                <a:gd name="T4" fmla="*/ 21 w 109"/>
                <a:gd name="T5" fmla="*/ 4 h 145"/>
                <a:gd name="T6" fmla="*/ 11 w 109"/>
                <a:gd name="T7" fmla="*/ 0 h 145"/>
                <a:gd name="T8" fmla="*/ 7 w 109"/>
                <a:gd name="T9" fmla="*/ 7 h 145"/>
                <a:gd name="T10" fmla="*/ 9 w 109"/>
                <a:gd name="T11" fmla="*/ 22 h 145"/>
                <a:gd name="T12" fmla="*/ 13 w 109"/>
                <a:gd name="T13" fmla="*/ 39 h 145"/>
                <a:gd name="T14" fmla="*/ 13 w 109"/>
                <a:gd name="T15" fmla="*/ 56 h 145"/>
                <a:gd name="T16" fmla="*/ 8 w 109"/>
                <a:gd name="T17" fmla="*/ 67 h 145"/>
                <a:gd name="T18" fmla="*/ 4 w 109"/>
                <a:gd name="T19" fmla="*/ 77 h 145"/>
                <a:gd name="T20" fmla="*/ 1 w 109"/>
                <a:gd name="T21" fmla="*/ 90 h 145"/>
                <a:gd name="T22" fmla="*/ 0 w 109"/>
                <a:gd name="T23" fmla="*/ 103 h 145"/>
                <a:gd name="T24" fmla="*/ 0 w 109"/>
                <a:gd name="T25" fmla="*/ 114 h 145"/>
                <a:gd name="T26" fmla="*/ 3 w 109"/>
                <a:gd name="T27" fmla="*/ 126 h 145"/>
                <a:gd name="T28" fmla="*/ 8 w 109"/>
                <a:gd name="T29" fmla="*/ 135 h 145"/>
                <a:gd name="T30" fmla="*/ 13 w 109"/>
                <a:gd name="T31" fmla="*/ 143 h 145"/>
                <a:gd name="T32" fmla="*/ 15 w 109"/>
                <a:gd name="T33" fmla="*/ 145 h 145"/>
                <a:gd name="T34" fmla="*/ 58 w 109"/>
                <a:gd name="T35" fmla="*/ 144 h 145"/>
                <a:gd name="T36" fmla="*/ 109 w 109"/>
                <a:gd name="T37" fmla="*/ 119 h 145"/>
                <a:gd name="T38" fmla="*/ 106 w 109"/>
                <a:gd name="T39" fmla="*/ 115 h 145"/>
                <a:gd name="T40" fmla="*/ 100 w 109"/>
                <a:gd name="T41" fmla="*/ 106 h 145"/>
                <a:gd name="T42" fmla="*/ 92 w 109"/>
                <a:gd name="T43" fmla="*/ 92 h 145"/>
                <a:gd name="T44" fmla="*/ 81 w 109"/>
                <a:gd name="T45" fmla="*/ 75 h 145"/>
                <a:gd name="T46" fmla="*/ 69 w 109"/>
                <a:gd name="T47" fmla="*/ 58 h 145"/>
                <a:gd name="T48" fmla="*/ 58 w 109"/>
                <a:gd name="T49" fmla="*/ 41 h 145"/>
                <a:gd name="T50" fmla="*/ 46 w 109"/>
                <a:gd name="T51" fmla="*/ 24 h 145"/>
                <a:gd name="T52" fmla="*/ 36 w 109"/>
                <a:gd name="T53" fmla="*/ 13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9" h="145">
                  <a:moveTo>
                    <a:pt x="36" y="13"/>
                  </a:moveTo>
                  <a:lnTo>
                    <a:pt x="31" y="9"/>
                  </a:lnTo>
                  <a:lnTo>
                    <a:pt x="21" y="4"/>
                  </a:lnTo>
                  <a:lnTo>
                    <a:pt x="11" y="0"/>
                  </a:lnTo>
                  <a:lnTo>
                    <a:pt x="7" y="7"/>
                  </a:lnTo>
                  <a:lnTo>
                    <a:pt x="9" y="22"/>
                  </a:lnTo>
                  <a:lnTo>
                    <a:pt x="13" y="39"/>
                  </a:lnTo>
                  <a:lnTo>
                    <a:pt x="13" y="56"/>
                  </a:lnTo>
                  <a:lnTo>
                    <a:pt x="8" y="67"/>
                  </a:lnTo>
                  <a:lnTo>
                    <a:pt x="4" y="77"/>
                  </a:lnTo>
                  <a:lnTo>
                    <a:pt x="1" y="90"/>
                  </a:lnTo>
                  <a:lnTo>
                    <a:pt x="0" y="103"/>
                  </a:lnTo>
                  <a:lnTo>
                    <a:pt x="0" y="114"/>
                  </a:lnTo>
                  <a:lnTo>
                    <a:pt x="3" y="126"/>
                  </a:lnTo>
                  <a:lnTo>
                    <a:pt x="8" y="135"/>
                  </a:lnTo>
                  <a:lnTo>
                    <a:pt x="13" y="143"/>
                  </a:lnTo>
                  <a:lnTo>
                    <a:pt x="15" y="145"/>
                  </a:lnTo>
                  <a:lnTo>
                    <a:pt x="58" y="144"/>
                  </a:lnTo>
                  <a:lnTo>
                    <a:pt x="109" y="119"/>
                  </a:lnTo>
                  <a:lnTo>
                    <a:pt x="106" y="115"/>
                  </a:lnTo>
                  <a:lnTo>
                    <a:pt x="100" y="106"/>
                  </a:lnTo>
                  <a:lnTo>
                    <a:pt x="92" y="92"/>
                  </a:lnTo>
                  <a:lnTo>
                    <a:pt x="81" y="75"/>
                  </a:lnTo>
                  <a:lnTo>
                    <a:pt x="69" y="58"/>
                  </a:lnTo>
                  <a:lnTo>
                    <a:pt x="58" y="41"/>
                  </a:lnTo>
                  <a:lnTo>
                    <a:pt x="46" y="24"/>
                  </a:lnTo>
                  <a:lnTo>
                    <a:pt x="36" y="13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" name="Freeform 28"/>
            <p:cNvSpPr>
              <a:spLocks/>
            </p:cNvSpPr>
            <p:nvPr/>
          </p:nvSpPr>
          <p:spPr bwMode="auto">
            <a:xfrm>
              <a:off x="4357" y="2513"/>
              <a:ext cx="127" cy="47"/>
            </a:xfrm>
            <a:custGeom>
              <a:avLst/>
              <a:gdLst>
                <a:gd name="T0" fmla="*/ 0 w 255"/>
                <a:gd name="T1" fmla="*/ 1 h 93"/>
                <a:gd name="T2" fmla="*/ 4 w 255"/>
                <a:gd name="T3" fmla="*/ 2 h 93"/>
                <a:gd name="T4" fmla="*/ 13 w 255"/>
                <a:gd name="T5" fmla="*/ 3 h 93"/>
                <a:gd name="T6" fmla="*/ 26 w 255"/>
                <a:gd name="T7" fmla="*/ 7 h 93"/>
                <a:gd name="T8" fmla="*/ 41 w 255"/>
                <a:gd name="T9" fmla="*/ 9 h 93"/>
                <a:gd name="T10" fmla="*/ 56 w 255"/>
                <a:gd name="T11" fmla="*/ 12 h 93"/>
                <a:gd name="T12" fmla="*/ 69 w 255"/>
                <a:gd name="T13" fmla="*/ 16 h 93"/>
                <a:gd name="T14" fmla="*/ 81 w 255"/>
                <a:gd name="T15" fmla="*/ 18 h 93"/>
                <a:gd name="T16" fmla="*/ 88 w 255"/>
                <a:gd name="T17" fmla="*/ 20 h 93"/>
                <a:gd name="T18" fmla="*/ 92 w 255"/>
                <a:gd name="T19" fmla="*/ 22 h 93"/>
                <a:gd name="T20" fmla="*/ 99 w 255"/>
                <a:gd name="T21" fmla="*/ 25 h 93"/>
                <a:gd name="T22" fmla="*/ 107 w 255"/>
                <a:gd name="T23" fmla="*/ 28 h 93"/>
                <a:gd name="T24" fmla="*/ 115 w 255"/>
                <a:gd name="T25" fmla="*/ 32 h 93"/>
                <a:gd name="T26" fmla="*/ 125 w 255"/>
                <a:gd name="T27" fmla="*/ 37 h 93"/>
                <a:gd name="T28" fmla="*/ 133 w 255"/>
                <a:gd name="T29" fmla="*/ 41 h 93"/>
                <a:gd name="T30" fmla="*/ 140 w 255"/>
                <a:gd name="T31" fmla="*/ 45 h 93"/>
                <a:gd name="T32" fmla="*/ 147 w 255"/>
                <a:gd name="T33" fmla="*/ 48 h 93"/>
                <a:gd name="T34" fmla="*/ 153 w 255"/>
                <a:gd name="T35" fmla="*/ 52 h 93"/>
                <a:gd name="T36" fmla="*/ 164 w 255"/>
                <a:gd name="T37" fmla="*/ 56 h 93"/>
                <a:gd name="T38" fmla="*/ 174 w 255"/>
                <a:gd name="T39" fmla="*/ 62 h 93"/>
                <a:gd name="T40" fmla="*/ 186 w 255"/>
                <a:gd name="T41" fmla="*/ 66 h 93"/>
                <a:gd name="T42" fmla="*/ 196 w 255"/>
                <a:gd name="T43" fmla="*/ 71 h 93"/>
                <a:gd name="T44" fmla="*/ 204 w 255"/>
                <a:gd name="T45" fmla="*/ 76 h 93"/>
                <a:gd name="T46" fmla="*/ 210 w 255"/>
                <a:gd name="T47" fmla="*/ 78 h 93"/>
                <a:gd name="T48" fmla="*/ 212 w 255"/>
                <a:gd name="T49" fmla="*/ 79 h 93"/>
                <a:gd name="T50" fmla="*/ 242 w 255"/>
                <a:gd name="T51" fmla="*/ 93 h 93"/>
                <a:gd name="T52" fmla="*/ 255 w 255"/>
                <a:gd name="T53" fmla="*/ 86 h 93"/>
                <a:gd name="T54" fmla="*/ 254 w 255"/>
                <a:gd name="T55" fmla="*/ 85 h 93"/>
                <a:gd name="T56" fmla="*/ 249 w 255"/>
                <a:gd name="T57" fmla="*/ 83 h 93"/>
                <a:gd name="T58" fmla="*/ 245 w 255"/>
                <a:gd name="T59" fmla="*/ 79 h 93"/>
                <a:gd name="T60" fmla="*/ 238 w 255"/>
                <a:gd name="T61" fmla="*/ 75 h 93"/>
                <a:gd name="T62" fmla="*/ 230 w 255"/>
                <a:gd name="T63" fmla="*/ 70 h 93"/>
                <a:gd name="T64" fmla="*/ 221 w 255"/>
                <a:gd name="T65" fmla="*/ 65 h 93"/>
                <a:gd name="T66" fmla="*/ 215 w 255"/>
                <a:gd name="T67" fmla="*/ 62 h 93"/>
                <a:gd name="T68" fmla="*/ 209 w 255"/>
                <a:gd name="T69" fmla="*/ 60 h 93"/>
                <a:gd name="T70" fmla="*/ 200 w 255"/>
                <a:gd name="T71" fmla="*/ 57 h 93"/>
                <a:gd name="T72" fmla="*/ 186 w 255"/>
                <a:gd name="T73" fmla="*/ 52 h 93"/>
                <a:gd name="T74" fmla="*/ 168 w 255"/>
                <a:gd name="T75" fmla="*/ 46 h 93"/>
                <a:gd name="T76" fmla="*/ 150 w 255"/>
                <a:gd name="T77" fmla="*/ 39 h 93"/>
                <a:gd name="T78" fmla="*/ 130 w 255"/>
                <a:gd name="T79" fmla="*/ 31 h 93"/>
                <a:gd name="T80" fmla="*/ 113 w 255"/>
                <a:gd name="T81" fmla="*/ 25 h 93"/>
                <a:gd name="T82" fmla="*/ 99 w 255"/>
                <a:gd name="T83" fmla="*/ 19 h 93"/>
                <a:gd name="T84" fmla="*/ 90 w 255"/>
                <a:gd name="T85" fmla="*/ 16 h 93"/>
                <a:gd name="T86" fmla="*/ 82 w 255"/>
                <a:gd name="T87" fmla="*/ 13 h 93"/>
                <a:gd name="T88" fmla="*/ 73 w 255"/>
                <a:gd name="T89" fmla="*/ 10 h 93"/>
                <a:gd name="T90" fmla="*/ 60 w 255"/>
                <a:gd name="T91" fmla="*/ 7 h 93"/>
                <a:gd name="T92" fmla="*/ 47 w 255"/>
                <a:gd name="T93" fmla="*/ 4 h 93"/>
                <a:gd name="T94" fmla="*/ 34 w 255"/>
                <a:gd name="T95" fmla="*/ 2 h 93"/>
                <a:gd name="T96" fmla="*/ 21 w 255"/>
                <a:gd name="T97" fmla="*/ 0 h 93"/>
                <a:gd name="T98" fmla="*/ 9 w 255"/>
                <a:gd name="T99" fmla="*/ 0 h 93"/>
                <a:gd name="T100" fmla="*/ 0 w 255"/>
                <a:gd name="T101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5" h="93">
                  <a:moveTo>
                    <a:pt x="0" y="1"/>
                  </a:moveTo>
                  <a:lnTo>
                    <a:pt x="4" y="2"/>
                  </a:lnTo>
                  <a:lnTo>
                    <a:pt x="13" y="3"/>
                  </a:lnTo>
                  <a:lnTo>
                    <a:pt x="26" y="7"/>
                  </a:lnTo>
                  <a:lnTo>
                    <a:pt x="41" y="9"/>
                  </a:lnTo>
                  <a:lnTo>
                    <a:pt x="56" y="12"/>
                  </a:lnTo>
                  <a:lnTo>
                    <a:pt x="69" y="16"/>
                  </a:lnTo>
                  <a:lnTo>
                    <a:pt x="81" y="18"/>
                  </a:lnTo>
                  <a:lnTo>
                    <a:pt x="88" y="20"/>
                  </a:lnTo>
                  <a:lnTo>
                    <a:pt x="92" y="22"/>
                  </a:lnTo>
                  <a:lnTo>
                    <a:pt x="99" y="25"/>
                  </a:lnTo>
                  <a:lnTo>
                    <a:pt x="107" y="28"/>
                  </a:lnTo>
                  <a:lnTo>
                    <a:pt x="115" y="32"/>
                  </a:lnTo>
                  <a:lnTo>
                    <a:pt x="125" y="37"/>
                  </a:lnTo>
                  <a:lnTo>
                    <a:pt x="133" y="41"/>
                  </a:lnTo>
                  <a:lnTo>
                    <a:pt x="140" y="45"/>
                  </a:lnTo>
                  <a:lnTo>
                    <a:pt x="147" y="48"/>
                  </a:lnTo>
                  <a:lnTo>
                    <a:pt x="153" y="52"/>
                  </a:lnTo>
                  <a:lnTo>
                    <a:pt x="164" y="56"/>
                  </a:lnTo>
                  <a:lnTo>
                    <a:pt x="174" y="62"/>
                  </a:lnTo>
                  <a:lnTo>
                    <a:pt x="186" y="66"/>
                  </a:lnTo>
                  <a:lnTo>
                    <a:pt x="196" y="71"/>
                  </a:lnTo>
                  <a:lnTo>
                    <a:pt x="204" y="76"/>
                  </a:lnTo>
                  <a:lnTo>
                    <a:pt x="210" y="78"/>
                  </a:lnTo>
                  <a:lnTo>
                    <a:pt x="212" y="79"/>
                  </a:lnTo>
                  <a:lnTo>
                    <a:pt x="242" y="93"/>
                  </a:lnTo>
                  <a:lnTo>
                    <a:pt x="255" y="86"/>
                  </a:lnTo>
                  <a:lnTo>
                    <a:pt x="254" y="85"/>
                  </a:lnTo>
                  <a:lnTo>
                    <a:pt x="249" y="83"/>
                  </a:lnTo>
                  <a:lnTo>
                    <a:pt x="245" y="79"/>
                  </a:lnTo>
                  <a:lnTo>
                    <a:pt x="238" y="75"/>
                  </a:lnTo>
                  <a:lnTo>
                    <a:pt x="230" y="70"/>
                  </a:lnTo>
                  <a:lnTo>
                    <a:pt x="221" y="65"/>
                  </a:lnTo>
                  <a:lnTo>
                    <a:pt x="215" y="62"/>
                  </a:lnTo>
                  <a:lnTo>
                    <a:pt x="209" y="60"/>
                  </a:lnTo>
                  <a:lnTo>
                    <a:pt x="200" y="57"/>
                  </a:lnTo>
                  <a:lnTo>
                    <a:pt x="186" y="52"/>
                  </a:lnTo>
                  <a:lnTo>
                    <a:pt x="168" y="46"/>
                  </a:lnTo>
                  <a:lnTo>
                    <a:pt x="150" y="39"/>
                  </a:lnTo>
                  <a:lnTo>
                    <a:pt x="130" y="31"/>
                  </a:lnTo>
                  <a:lnTo>
                    <a:pt x="113" y="25"/>
                  </a:lnTo>
                  <a:lnTo>
                    <a:pt x="99" y="19"/>
                  </a:lnTo>
                  <a:lnTo>
                    <a:pt x="90" y="16"/>
                  </a:lnTo>
                  <a:lnTo>
                    <a:pt x="82" y="13"/>
                  </a:lnTo>
                  <a:lnTo>
                    <a:pt x="73" y="10"/>
                  </a:lnTo>
                  <a:lnTo>
                    <a:pt x="60" y="7"/>
                  </a:lnTo>
                  <a:lnTo>
                    <a:pt x="47" y="4"/>
                  </a:lnTo>
                  <a:lnTo>
                    <a:pt x="34" y="2"/>
                  </a:lnTo>
                  <a:lnTo>
                    <a:pt x="21" y="0"/>
                  </a:lnTo>
                  <a:lnTo>
                    <a:pt x="9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" name="Freeform 29"/>
            <p:cNvSpPr>
              <a:spLocks/>
            </p:cNvSpPr>
            <p:nvPr/>
          </p:nvSpPr>
          <p:spPr bwMode="auto">
            <a:xfrm>
              <a:off x="4145" y="2384"/>
              <a:ext cx="47" cy="16"/>
            </a:xfrm>
            <a:custGeom>
              <a:avLst/>
              <a:gdLst>
                <a:gd name="T0" fmla="*/ 14 w 95"/>
                <a:gd name="T1" fmla="*/ 3 h 32"/>
                <a:gd name="T2" fmla="*/ 12 w 95"/>
                <a:gd name="T3" fmla="*/ 3 h 32"/>
                <a:gd name="T4" fmla="*/ 7 w 95"/>
                <a:gd name="T5" fmla="*/ 4 h 32"/>
                <a:gd name="T6" fmla="*/ 2 w 95"/>
                <a:gd name="T7" fmla="*/ 7 h 32"/>
                <a:gd name="T8" fmla="*/ 0 w 95"/>
                <a:gd name="T9" fmla="*/ 11 h 32"/>
                <a:gd name="T10" fmla="*/ 0 w 95"/>
                <a:gd name="T11" fmla="*/ 17 h 32"/>
                <a:gd name="T12" fmla="*/ 1 w 95"/>
                <a:gd name="T13" fmla="*/ 24 h 32"/>
                <a:gd name="T14" fmla="*/ 2 w 95"/>
                <a:gd name="T15" fmla="*/ 27 h 32"/>
                <a:gd name="T16" fmla="*/ 2 w 95"/>
                <a:gd name="T17" fmla="*/ 30 h 32"/>
                <a:gd name="T18" fmla="*/ 5 w 95"/>
                <a:gd name="T19" fmla="*/ 30 h 32"/>
                <a:gd name="T20" fmla="*/ 9 w 95"/>
                <a:gd name="T21" fmla="*/ 31 h 32"/>
                <a:gd name="T22" fmla="*/ 15 w 95"/>
                <a:gd name="T23" fmla="*/ 32 h 32"/>
                <a:gd name="T24" fmla="*/ 22 w 95"/>
                <a:gd name="T25" fmla="*/ 32 h 32"/>
                <a:gd name="T26" fmla="*/ 25 w 95"/>
                <a:gd name="T27" fmla="*/ 32 h 32"/>
                <a:gd name="T28" fmla="*/ 31 w 95"/>
                <a:gd name="T29" fmla="*/ 32 h 32"/>
                <a:gd name="T30" fmla="*/ 37 w 95"/>
                <a:gd name="T31" fmla="*/ 32 h 32"/>
                <a:gd name="T32" fmla="*/ 44 w 95"/>
                <a:gd name="T33" fmla="*/ 32 h 32"/>
                <a:gd name="T34" fmla="*/ 50 w 95"/>
                <a:gd name="T35" fmla="*/ 32 h 32"/>
                <a:gd name="T36" fmla="*/ 54 w 95"/>
                <a:gd name="T37" fmla="*/ 32 h 32"/>
                <a:gd name="T38" fmla="*/ 58 w 95"/>
                <a:gd name="T39" fmla="*/ 32 h 32"/>
                <a:gd name="T40" fmla="*/ 59 w 95"/>
                <a:gd name="T41" fmla="*/ 32 h 32"/>
                <a:gd name="T42" fmla="*/ 87 w 95"/>
                <a:gd name="T43" fmla="*/ 27 h 32"/>
                <a:gd name="T44" fmla="*/ 95 w 95"/>
                <a:gd name="T45" fmla="*/ 18 h 32"/>
                <a:gd name="T46" fmla="*/ 74 w 95"/>
                <a:gd name="T47" fmla="*/ 2 h 32"/>
                <a:gd name="T48" fmla="*/ 72 w 95"/>
                <a:gd name="T49" fmla="*/ 2 h 32"/>
                <a:gd name="T50" fmla="*/ 67 w 95"/>
                <a:gd name="T51" fmla="*/ 1 h 32"/>
                <a:gd name="T52" fmla="*/ 60 w 95"/>
                <a:gd name="T53" fmla="*/ 0 h 32"/>
                <a:gd name="T54" fmla="*/ 51 w 95"/>
                <a:gd name="T55" fmla="*/ 0 h 32"/>
                <a:gd name="T56" fmla="*/ 40 w 95"/>
                <a:gd name="T57" fmla="*/ 0 h 32"/>
                <a:gd name="T58" fmla="*/ 31 w 95"/>
                <a:gd name="T59" fmla="*/ 0 h 32"/>
                <a:gd name="T60" fmla="*/ 22 w 95"/>
                <a:gd name="T61" fmla="*/ 1 h 32"/>
                <a:gd name="T62" fmla="*/ 14 w 95"/>
                <a:gd name="T63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32">
                  <a:moveTo>
                    <a:pt x="14" y="3"/>
                  </a:moveTo>
                  <a:lnTo>
                    <a:pt x="12" y="3"/>
                  </a:lnTo>
                  <a:lnTo>
                    <a:pt x="7" y="4"/>
                  </a:lnTo>
                  <a:lnTo>
                    <a:pt x="2" y="7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2" y="27"/>
                  </a:lnTo>
                  <a:lnTo>
                    <a:pt x="2" y="30"/>
                  </a:lnTo>
                  <a:lnTo>
                    <a:pt x="5" y="30"/>
                  </a:lnTo>
                  <a:lnTo>
                    <a:pt x="9" y="31"/>
                  </a:lnTo>
                  <a:lnTo>
                    <a:pt x="15" y="32"/>
                  </a:lnTo>
                  <a:lnTo>
                    <a:pt x="22" y="32"/>
                  </a:lnTo>
                  <a:lnTo>
                    <a:pt x="25" y="32"/>
                  </a:lnTo>
                  <a:lnTo>
                    <a:pt x="31" y="32"/>
                  </a:lnTo>
                  <a:lnTo>
                    <a:pt x="37" y="32"/>
                  </a:lnTo>
                  <a:lnTo>
                    <a:pt x="44" y="32"/>
                  </a:lnTo>
                  <a:lnTo>
                    <a:pt x="50" y="32"/>
                  </a:lnTo>
                  <a:lnTo>
                    <a:pt x="54" y="32"/>
                  </a:lnTo>
                  <a:lnTo>
                    <a:pt x="58" y="32"/>
                  </a:lnTo>
                  <a:lnTo>
                    <a:pt x="59" y="32"/>
                  </a:lnTo>
                  <a:lnTo>
                    <a:pt x="87" y="27"/>
                  </a:lnTo>
                  <a:lnTo>
                    <a:pt x="95" y="18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1" y="0"/>
                  </a:lnTo>
                  <a:lnTo>
                    <a:pt x="40" y="0"/>
                  </a:lnTo>
                  <a:lnTo>
                    <a:pt x="31" y="0"/>
                  </a:lnTo>
                  <a:lnTo>
                    <a:pt x="22" y="1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4" name="Freeform 30"/>
            <p:cNvSpPr>
              <a:spLocks/>
            </p:cNvSpPr>
            <p:nvPr/>
          </p:nvSpPr>
          <p:spPr bwMode="auto">
            <a:xfrm>
              <a:off x="4164" y="2434"/>
              <a:ext cx="13" cy="12"/>
            </a:xfrm>
            <a:custGeom>
              <a:avLst/>
              <a:gdLst>
                <a:gd name="T0" fmla="*/ 17 w 25"/>
                <a:gd name="T1" fmla="*/ 0 h 24"/>
                <a:gd name="T2" fmla="*/ 15 w 25"/>
                <a:gd name="T3" fmla="*/ 0 h 24"/>
                <a:gd name="T4" fmla="*/ 9 w 25"/>
                <a:gd name="T5" fmla="*/ 1 h 24"/>
                <a:gd name="T6" fmla="*/ 2 w 25"/>
                <a:gd name="T7" fmla="*/ 3 h 24"/>
                <a:gd name="T8" fmla="*/ 0 w 25"/>
                <a:gd name="T9" fmla="*/ 8 h 24"/>
                <a:gd name="T10" fmla="*/ 1 w 25"/>
                <a:gd name="T11" fmla="*/ 14 h 24"/>
                <a:gd name="T12" fmla="*/ 7 w 25"/>
                <a:gd name="T13" fmla="*/ 19 h 24"/>
                <a:gd name="T14" fmla="*/ 12 w 25"/>
                <a:gd name="T15" fmla="*/ 23 h 24"/>
                <a:gd name="T16" fmla="*/ 14 w 25"/>
                <a:gd name="T17" fmla="*/ 24 h 24"/>
                <a:gd name="T18" fmla="*/ 17 w 25"/>
                <a:gd name="T19" fmla="*/ 23 h 24"/>
                <a:gd name="T20" fmla="*/ 23 w 25"/>
                <a:gd name="T21" fmla="*/ 18 h 24"/>
                <a:gd name="T22" fmla="*/ 25 w 25"/>
                <a:gd name="T23" fmla="*/ 11 h 24"/>
                <a:gd name="T24" fmla="*/ 17 w 25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" h="24">
                  <a:moveTo>
                    <a:pt x="17" y="0"/>
                  </a:moveTo>
                  <a:lnTo>
                    <a:pt x="15" y="0"/>
                  </a:lnTo>
                  <a:lnTo>
                    <a:pt x="9" y="1"/>
                  </a:lnTo>
                  <a:lnTo>
                    <a:pt x="2" y="3"/>
                  </a:lnTo>
                  <a:lnTo>
                    <a:pt x="0" y="8"/>
                  </a:lnTo>
                  <a:lnTo>
                    <a:pt x="1" y="14"/>
                  </a:lnTo>
                  <a:lnTo>
                    <a:pt x="7" y="19"/>
                  </a:lnTo>
                  <a:lnTo>
                    <a:pt x="12" y="23"/>
                  </a:lnTo>
                  <a:lnTo>
                    <a:pt x="14" y="24"/>
                  </a:lnTo>
                  <a:lnTo>
                    <a:pt x="17" y="23"/>
                  </a:lnTo>
                  <a:lnTo>
                    <a:pt x="23" y="18"/>
                  </a:lnTo>
                  <a:lnTo>
                    <a:pt x="25" y="11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5" name="Freeform 31"/>
            <p:cNvSpPr>
              <a:spLocks/>
            </p:cNvSpPr>
            <p:nvPr/>
          </p:nvSpPr>
          <p:spPr bwMode="auto">
            <a:xfrm>
              <a:off x="4208" y="2427"/>
              <a:ext cx="10" cy="10"/>
            </a:xfrm>
            <a:custGeom>
              <a:avLst/>
              <a:gdLst>
                <a:gd name="T0" fmla="*/ 15 w 20"/>
                <a:gd name="T1" fmla="*/ 3 h 19"/>
                <a:gd name="T2" fmla="*/ 10 w 20"/>
                <a:gd name="T3" fmla="*/ 1 h 19"/>
                <a:gd name="T4" fmla="*/ 4 w 20"/>
                <a:gd name="T5" fmla="*/ 0 h 19"/>
                <a:gd name="T6" fmla="*/ 1 w 20"/>
                <a:gd name="T7" fmla="*/ 0 h 19"/>
                <a:gd name="T8" fmla="*/ 0 w 20"/>
                <a:gd name="T9" fmla="*/ 3 h 19"/>
                <a:gd name="T10" fmla="*/ 2 w 20"/>
                <a:gd name="T11" fmla="*/ 9 h 19"/>
                <a:gd name="T12" fmla="*/ 8 w 20"/>
                <a:gd name="T13" fmla="*/ 14 h 19"/>
                <a:gd name="T14" fmla="*/ 12 w 20"/>
                <a:gd name="T15" fmla="*/ 18 h 19"/>
                <a:gd name="T16" fmla="*/ 15 w 20"/>
                <a:gd name="T17" fmla="*/ 19 h 19"/>
                <a:gd name="T18" fmla="*/ 17 w 20"/>
                <a:gd name="T19" fmla="*/ 18 h 19"/>
                <a:gd name="T20" fmla="*/ 20 w 20"/>
                <a:gd name="T21" fmla="*/ 15 h 19"/>
                <a:gd name="T22" fmla="*/ 20 w 20"/>
                <a:gd name="T23" fmla="*/ 9 h 19"/>
                <a:gd name="T24" fmla="*/ 15 w 20"/>
                <a:gd name="T2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" h="19">
                  <a:moveTo>
                    <a:pt x="15" y="3"/>
                  </a:moveTo>
                  <a:lnTo>
                    <a:pt x="10" y="1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3"/>
                  </a:lnTo>
                  <a:lnTo>
                    <a:pt x="2" y="9"/>
                  </a:lnTo>
                  <a:lnTo>
                    <a:pt x="8" y="14"/>
                  </a:lnTo>
                  <a:lnTo>
                    <a:pt x="12" y="18"/>
                  </a:lnTo>
                  <a:lnTo>
                    <a:pt x="15" y="19"/>
                  </a:lnTo>
                  <a:lnTo>
                    <a:pt x="17" y="18"/>
                  </a:lnTo>
                  <a:lnTo>
                    <a:pt x="20" y="15"/>
                  </a:lnTo>
                  <a:lnTo>
                    <a:pt x="20" y="9"/>
                  </a:lnTo>
                  <a:lnTo>
                    <a:pt x="15" y="3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6" name="Freeform 32"/>
            <p:cNvSpPr>
              <a:spLocks/>
            </p:cNvSpPr>
            <p:nvPr/>
          </p:nvSpPr>
          <p:spPr bwMode="auto">
            <a:xfrm>
              <a:off x="4214" y="2465"/>
              <a:ext cx="18" cy="10"/>
            </a:xfrm>
            <a:custGeom>
              <a:avLst/>
              <a:gdLst>
                <a:gd name="T0" fmla="*/ 33 w 36"/>
                <a:gd name="T1" fmla="*/ 0 h 20"/>
                <a:gd name="T2" fmla="*/ 30 w 36"/>
                <a:gd name="T3" fmla="*/ 0 h 20"/>
                <a:gd name="T4" fmla="*/ 23 w 36"/>
                <a:gd name="T5" fmla="*/ 1 h 20"/>
                <a:gd name="T6" fmla="*/ 15 w 36"/>
                <a:gd name="T7" fmla="*/ 3 h 20"/>
                <a:gd name="T8" fmla="*/ 7 w 36"/>
                <a:gd name="T9" fmla="*/ 7 h 20"/>
                <a:gd name="T10" fmla="*/ 3 w 36"/>
                <a:gd name="T11" fmla="*/ 13 h 20"/>
                <a:gd name="T12" fmla="*/ 0 w 36"/>
                <a:gd name="T13" fmla="*/ 16 h 20"/>
                <a:gd name="T14" fmla="*/ 3 w 36"/>
                <a:gd name="T15" fmla="*/ 18 h 20"/>
                <a:gd name="T16" fmla="*/ 7 w 36"/>
                <a:gd name="T17" fmla="*/ 20 h 20"/>
                <a:gd name="T18" fmla="*/ 11 w 36"/>
                <a:gd name="T19" fmla="*/ 20 h 20"/>
                <a:gd name="T20" fmla="*/ 17 w 36"/>
                <a:gd name="T21" fmla="*/ 20 h 20"/>
                <a:gd name="T22" fmla="*/ 22 w 36"/>
                <a:gd name="T23" fmla="*/ 18 h 20"/>
                <a:gd name="T24" fmla="*/ 28 w 36"/>
                <a:gd name="T25" fmla="*/ 17 h 20"/>
                <a:gd name="T26" fmla="*/ 33 w 36"/>
                <a:gd name="T27" fmla="*/ 15 h 20"/>
                <a:gd name="T28" fmla="*/ 35 w 36"/>
                <a:gd name="T29" fmla="*/ 11 h 20"/>
                <a:gd name="T30" fmla="*/ 36 w 36"/>
                <a:gd name="T31" fmla="*/ 6 h 20"/>
                <a:gd name="T32" fmla="*/ 33 w 36"/>
                <a:gd name="T3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6" h="20">
                  <a:moveTo>
                    <a:pt x="33" y="0"/>
                  </a:moveTo>
                  <a:lnTo>
                    <a:pt x="30" y="0"/>
                  </a:lnTo>
                  <a:lnTo>
                    <a:pt x="23" y="1"/>
                  </a:lnTo>
                  <a:lnTo>
                    <a:pt x="15" y="3"/>
                  </a:lnTo>
                  <a:lnTo>
                    <a:pt x="7" y="7"/>
                  </a:lnTo>
                  <a:lnTo>
                    <a:pt x="3" y="13"/>
                  </a:lnTo>
                  <a:lnTo>
                    <a:pt x="0" y="16"/>
                  </a:lnTo>
                  <a:lnTo>
                    <a:pt x="3" y="18"/>
                  </a:lnTo>
                  <a:lnTo>
                    <a:pt x="7" y="20"/>
                  </a:lnTo>
                  <a:lnTo>
                    <a:pt x="11" y="20"/>
                  </a:lnTo>
                  <a:lnTo>
                    <a:pt x="17" y="20"/>
                  </a:lnTo>
                  <a:lnTo>
                    <a:pt x="22" y="18"/>
                  </a:lnTo>
                  <a:lnTo>
                    <a:pt x="28" y="17"/>
                  </a:lnTo>
                  <a:lnTo>
                    <a:pt x="33" y="15"/>
                  </a:lnTo>
                  <a:lnTo>
                    <a:pt x="35" y="11"/>
                  </a:lnTo>
                  <a:lnTo>
                    <a:pt x="36" y="6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7" name="Freeform 33"/>
            <p:cNvSpPr>
              <a:spLocks/>
            </p:cNvSpPr>
            <p:nvPr/>
          </p:nvSpPr>
          <p:spPr bwMode="auto">
            <a:xfrm>
              <a:off x="4166" y="2564"/>
              <a:ext cx="423" cy="128"/>
            </a:xfrm>
            <a:custGeom>
              <a:avLst/>
              <a:gdLst>
                <a:gd name="T0" fmla="*/ 14 w 846"/>
                <a:gd name="T1" fmla="*/ 222 h 256"/>
                <a:gd name="T2" fmla="*/ 0 w 846"/>
                <a:gd name="T3" fmla="*/ 256 h 256"/>
                <a:gd name="T4" fmla="*/ 846 w 846"/>
                <a:gd name="T5" fmla="*/ 0 h 256"/>
                <a:gd name="T6" fmla="*/ 14 w 846"/>
                <a:gd name="T7" fmla="*/ 22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6" h="256">
                  <a:moveTo>
                    <a:pt x="14" y="222"/>
                  </a:moveTo>
                  <a:lnTo>
                    <a:pt x="0" y="256"/>
                  </a:lnTo>
                  <a:lnTo>
                    <a:pt x="846" y="0"/>
                  </a:lnTo>
                  <a:lnTo>
                    <a:pt x="14" y="222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8" name="Freeform 34"/>
            <p:cNvSpPr>
              <a:spLocks/>
            </p:cNvSpPr>
            <p:nvPr/>
          </p:nvSpPr>
          <p:spPr bwMode="auto">
            <a:xfrm>
              <a:off x="3741" y="2244"/>
              <a:ext cx="488" cy="106"/>
            </a:xfrm>
            <a:custGeom>
              <a:avLst/>
              <a:gdLst>
                <a:gd name="T0" fmla="*/ 0 w 977"/>
                <a:gd name="T1" fmla="*/ 187 h 213"/>
                <a:gd name="T2" fmla="*/ 22 w 977"/>
                <a:gd name="T3" fmla="*/ 213 h 213"/>
                <a:gd name="T4" fmla="*/ 977 w 977"/>
                <a:gd name="T5" fmla="*/ 0 h 213"/>
                <a:gd name="T6" fmla="*/ 0 w 977"/>
                <a:gd name="T7" fmla="*/ 187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7" h="213">
                  <a:moveTo>
                    <a:pt x="0" y="187"/>
                  </a:moveTo>
                  <a:lnTo>
                    <a:pt x="22" y="213"/>
                  </a:lnTo>
                  <a:lnTo>
                    <a:pt x="977" y="0"/>
                  </a:lnTo>
                  <a:lnTo>
                    <a:pt x="0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" name="Freeform 35"/>
            <p:cNvSpPr>
              <a:spLocks/>
            </p:cNvSpPr>
            <p:nvPr/>
          </p:nvSpPr>
          <p:spPr bwMode="auto">
            <a:xfrm>
              <a:off x="3707" y="2328"/>
              <a:ext cx="932" cy="120"/>
            </a:xfrm>
            <a:custGeom>
              <a:avLst/>
              <a:gdLst>
                <a:gd name="T0" fmla="*/ 0 w 1865"/>
                <a:gd name="T1" fmla="*/ 0 h 239"/>
                <a:gd name="T2" fmla="*/ 3 w 1865"/>
                <a:gd name="T3" fmla="*/ 12 h 239"/>
                <a:gd name="T4" fmla="*/ 1865 w 1865"/>
                <a:gd name="T5" fmla="*/ 239 h 239"/>
                <a:gd name="T6" fmla="*/ 1863 w 1865"/>
                <a:gd name="T7" fmla="*/ 227 h 239"/>
                <a:gd name="T8" fmla="*/ 0 w 1865"/>
                <a:gd name="T9" fmla="*/ 0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65" h="239">
                  <a:moveTo>
                    <a:pt x="0" y="0"/>
                  </a:moveTo>
                  <a:lnTo>
                    <a:pt x="3" y="12"/>
                  </a:lnTo>
                  <a:lnTo>
                    <a:pt x="1865" y="239"/>
                  </a:lnTo>
                  <a:lnTo>
                    <a:pt x="1863" y="2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0" name="Freeform 36"/>
            <p:cNvSpPr>
              <a:spLocks/>
            </p:cNvSpPr>
            <p:nvPr/>
          </p:nvSpPr>
          <p:spPr bwMode="auto">
            <a:xfrm>
              <a:off x="3708" y="2176"/>
              <a:ext cx="934" cy="466"/>
            </a:xfrm>
            <a:custGeom>
              <a:avLst/>
              <a:gdLst>
                <a:gd name="T0" fmla="*/ 1 w 1868"/>
                <a:gd name="T1" fmla="*/ 317 h 932"/>
                <a:gd name="T2" fmla="*/ 11 w 1868"/>
                <a:gd name="T3" fmla="*/ 328 h 932"/>
                <a:gd name="T4" fmla="*/ 29 w 1868"/>
                <a:gd name="T5" fmla="*/ 348 h 932"/>
                <a:gd name="T6" fmla="*/ 57 w 1868"/>
                <a:gd name="T7" fmla="*/ 377 h 932"/>
                <a:gd name="T8" fmla="*/ 94 w 1868"/>
                <a:gd name="T9" fmla="*/ 412 h 932"/>
                <a:gd name="T10" fmla="*/ 138 w 1868"/>
                <a:gd name="T11" fmla="*/ 454 h 932"/>
                <a:gd name="T12" fmla="*/ 190 w 1868"/>
                <a:gd name="T13" fmla="*/ 500 h 932"/>
                <a:gd name="T14" fmla="*/ 248 w 1868"/>
                <a:gd name="T15" fmla="*/ 549 h 932"/>
                <a:gd name="T16" fmla="*/ 313 w 1868"/>
                <a:gd name="T17" fmla="*/ 601 h 932"/>
                <a:gd name="T18" fmla="*/ 383 w 1868"/>
                <a:gd name="T19" fmla="*/ 654 h 932"/>
                <a:gd name="T20" fmla="*/ 459 w 1868"/>
                <a:gd name="T21" fmla="*/ 706 h 932"/>
                <a:gd name="T22" fmla="*/ 540 w 1868"/>
                <a:gd name="T23" fmla="*/ 757 h 932"/>
                <a:gd name="T24" fmla="*/ 625 w 1868"/>
                <a:gd name="T25" fmla="*/ 805 h 932"/>
                <a:gd name="T26" fmla="*/ 715 w 1868"/>
                <a:gd name="T27" fmla="*/ 849 h 932"/>
                <a:gd name="T28" fmla="*/ 807 w 1868"/>
                <a:gd name="T29" fmla="*/ 887 h 932"/>
                <a:gd name="T30" fmla="*/ 903 w 1868"/>
                <a:gd name="T31" fmla="*/ 919 h 932"/>
                <a:gd name="T32" fmla="*/ 1868 w 1868"/>
                <a:gd name="T33" fmla="*/ 539 h 932"/>
                <a:gd name="T34" fmla="*/ 1861 w 1868"/>
                <a:gd name="T35" fmla="*/ 537 h 932"/>
                <a:gd name="T36" fmla="*/ 1839 w 1868"/>
                <a:gd name="T37" fmla="*/ 529 h 932"/>
                <a:gd name="T38" fmla="*/ 1805 w 1868"/>
                <a:gd name="T39" fmla="*/ 516 h 932"/>
                <a:gd name="T40" fmla="*/ 1762 w 1868"/>
                <a:gd name="T41" fmla="*/ 500 h 932"/>
                <a:gd name="T42" fmla="*/ 1707 w 1868"/>
                <a:gd name="T43" fmla="*/ 478 h 932"/>
                <a:gd name="T44" fmla="*/ 1648 w 1868"/>
                <a:gd name="T45" fmla="*/ 451 h 932"/>
                <a:gd name="T46" fmla="*/ 1581 w 1868"/>
                <a:gd name="T47" fmla="*/ 421 h 932"/>
                <a:gd name="T48" fmla="*/ 1509 w 1868"/>
                <a:gd name="T49" fmla="*/ 388 h 932"/>
                <a:gd name="T50" fmla="*/ 1436 w 1868"/>
                <a:gd name="T51" fmla="*/ 351 h 932"/>
                <a:gd name="T52" fmla="*/ 1361 w 1868"/>
                <a:gd name="T53" fmla="*/ 310 h 932"/>
                <a:gd name="T54" fmla="*/ 1286 w 1868"/>
                <a:gd name="T55" fmla="*/ 265 h 932"/>
                <a:gd name="T56" fmla="*/ 1213 w 1868"/>
                <a:gd name="T57" fmla="*/ 218 h 932"/>
                <a:gd name="T58" fmla="*/ 1144 w 1868"/>
                <a:gd name="T59" fmla="*/ 167 h 932"/>
                <a:gd name="T60" fmla="*/ 1081 w 1868"/>
                <a:gd name="T61" fmla="*/ 114 h 932"/>
                <a:gd name="T62" fmla="*/ 1023 w 1868"/>
                <a:gd name="T63" fmla="*/ 59 h 932"/>
                <a:gd name="T64" fmla="*/ 975 w 1868"/>
                <a:gd name="T65" fmla="*/ 0 h 932"/>
                <a:gd name="T66" fmla="*/ 969 w 1868"/>
                <a:gd name="T67" fmla="*/ 2 h 932"/>
                <a:gd name="T68" fmla="*/ 953 w 1868"/>
                <a:gd name="T69" fmla="*/ 7 h 932"/>
                <a:gd name="T70" fmla="*/ 926 w 1868"/>
                <a:gd name="T71" fmla="*/ 15 h 932"/>
                <a:gd name="T72" fmla="*/ 890 w 1868"/>
                <a:gd name="T73" fmla="*/ 26 h 932"/>
                <a:gd name="T74" fmla="*/ 845 w 1868"/>
                <a:gd name="T75" fmla="*/ 41 h 932"/>
                <a:gd name="T76" fmla="*/ 794 w 1868"/>
                <a:gd name="T77" fmla="*/ 57 h 932"/>
                <a:gd name="T78" fmla="*/ 734 w 1868"/>
                <a:gd name="T79" fmla="*/ 77 h 932"/>
                <a:gd name="T80" fmla="*/ 668 w 1868"/>
                <a:gd name="T81" fmla="*/ 98 h 932"/>
                <a:gd name="T82" fmla="*/ 596 w 1868"/>
                <a:gd name="T83" fmla="*/ 121 h 932"/>
                <a:gd name="T84" fmla="*/ 519 w 1868"/>
                <a:gd name="T85" fmla="*/ 146 h 932"/>
                <a:gd name="T86" fmla="*/ 439 w 1868"/>
                <a:gd name="T87" fmla="*/ 171 h 932"/>
                <a:gd name="T88" fmla="*/ 356 w 1868"/>
                <a:gd name="T89" fmla="*/ 199 h 932"/>
                <a:gd name="T90" fmla="*/ 268 w 1868"/>
                <a:gd name="T91" fmla="*/ 227 h 932"/>
                <a:gd name="T92" fmla="*/ 179 w 1868"/>
                <a:gd name="T93" fmla="*/ 257 h 932"/>
                <a:gd name="T94" fmla="*/ 89 w 1868"/>
                <a:gd name="T95" fmla="*/ 286 h 932"/>
                <a:gd name="T96" fmla="*/ 0 w 1868"/>
                <a:gd name="T97" fmla="*/ 315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68" h="932">
                  <a:moveTo>
                    <a:pt x="0" y="315"/>
                  </a:moveTo>
                  <a:lnTo>
                    <a:pt x="1" y="317"/>
                  </a:lnTo>
                  <a:lnTo>
                    <a:pt x="4" y="321"/>
                  </a:lnTo>
                  <a:lnTo>
                    <a:pt x="11" y="328"/>
                  </a:lnTo>
                  <a:lnTo>
                    <a:pt x="19" y="336"/>
                  </a:lnTo>
                  <a:lnTo>
                    <a:pt x="29" y="348"/>
                  </a:lnTo>
                  <a:lnTo>
                    <a:pt x="42" y="362"/>
                  </a:lnTo>
                  <a:lnTo>
                    <a:pt x="57" y="377"/>
                  </a:lnTo>
                  <a:lnTo>
                    <a:pt x="74" y="394"/>
                  </a:lnTo>
                  <a:lnTo>
                    <a:pt x="94" y="412"/>
                  </a:lnTo>
                  <a:lnTo>
                    <a:pt x="115" y="433"/>
                  </a:lnTo>
                  <a:lnTo>
                    <a:pt x="138" y="454"/>
                  </a:lnTo>
                  <a:lnTo>
                    <a:pt x="163" y="477"/>
                  </a:lnTo>
                  <a:lnTo>
                    <a:pt x="190" y="500"/>
                  </a:lnTo>
                  <a:lnTo>
                    <a:pt x="218" y="524"/>
                  </a:lnTo>
                  <a:lnTo>
                    <a:pt x="248" y="549"/>
                  </a:lnTo>
                  <a:lnTo>
                    <a:pt x="280" y="575"/>
                  </a:lnTo>
                  <a:lnTo>
                    <a:pt x="313" y="601"/>
                  </a:lnTo>
                  <a:lnTo>
                    <a:pt x="348" y="628"/>
                  </a:lnTo>
                  <a:lnTo>
                    <a:pt x="383" y="654"/>
                  </a:lnTo>
                  <a:lnTo>
                    <a:pt x="421" y="681"/>
                  </a:lnTo>
                  <a:lnTo>
                    <a:pt x="459" y="706"/>
                  </a:lnTo>
                  <a:lnTo>
                    <a:pt x="500" y="731"/>
                  </a:lnTo>
                  <a:lnTo>
                    <a:pt x="540" y="757"/>
                  </a:lnTo>
                  <a:lnTo>
                    <a:pt x="583" y="781"/>
                  </a:lnTo>
                  <a:lnTo>
                    <a:pt x="625" y="805"/>
                  </a:lnTo>
                  <a:lnTo>
                    <a:pt x="670" y="827"/>
                  </a:lnTo>
                  <a:lnTo>
                    <a:pt x="715" y="849"/>
                  </a:lnTo>
                  <a:lnTo>
                    <a:pt x="760" y="868"/>
                  </a:lnTo>
                  <a:lnTo>
                    <a:pt x="807" y="887"/>
                  </a:lnTo>
                  <a:lnTo>
                    <a:pt x="855" y="904"/>
                  </a:lnTo>
                  <a:lnTo>
                    <a:pt x="903" y="919"/>
                  </a:lnTo>
                  <a:lnTo>
                    <a:pt x="951" y="932"/>
                  </a:lnTo>
                  <a:lnTo>
                    <a:pt x="1868" y="539"/>
                  </a:lnTo>
                  <a:lnTo>
                    <a:pt x="1865" y="538"/>
                  </a:lnTo>
                  <a:lnTo>
                    <a:pt x="1861" y="537"/>
                  </a:lnTo>
                  <a:lnTo>
                    <a:pt x="1852" y="533"/>
                  </a:lnTo>
                  <a:lnTo>
                    <a:pt x="1839" y="529"/>
                  </a:lnTo>
                  <a:lnTo>
                    <a:pt x="1824" y="523"/>
                  </a:lnTo>
                  <a:lnTo>
                    <a:pt x="1805" y="516"/>
                  </a:lnTo>
                  <a:lnTo>
                    <a:pt x="1785" y="508"/>
                  </a:lnTo>
                  <a:lnTo>
                    <a:pt x="1762" y="500"/>
                  </a:lnTo>
                  <a:lnTo>
                    <a:pt x="1735" y="489"/>
                  </a:lnTo>
                  <a:lnTo>
                    <a:pt x="1707" y="478"/>
                  </a:lnTo>
                  <a:lnTo>
                    <a:pt x="1679" y="465"/>
                  </a:lnTo>
                  <a:lnTo>
                    <a:pt x="1648" y="451"/>
                  </a:lnTo>
                  <a:lnTo>
                    <a:pt x="1614" y="438"/>
                  </a:lnTo>
                  <a:lnTo>
                    <a:pt x="1581" y="421"/>
                  </a:lnTo>
                  <a:lnTo>
                    <a:pt x="1545" y="405"/>
                  </a:lnTo>
                  <a:lnTo>
                    <a:pt x="1509" y="388"/>
                  </a:lnTo>
                  <a:lnTo>
                    <a:pt x="1472" y="370"/>
                  </a:lnTo>
                  <a:lnTo>
                    <a:pt x="1436" y="351"/>
                  </a:lnTo>
                  <a:lnTo>
                    <a:pt x="1397" y="330"/>
                  </a:lnTo>
                  <a:lnTo>
                    <a:pt x="1361" y="310"/>
                  </a:lnTo>
                  <a:lnTo>
                    <a:pt x="1323" y="288"/>
                  </a:lnTo>
                  <a:lnTo>
                    <a:pt x="1286" y="265"/>
                  </a:lnTo>
                  <a:lnTo>
                    <a:pt x="1249" y="242"/>
                  </a:lnTo>
                  <a:lnTo>
                    <a:pt x="1213" y="218"/>
                  </a:lnTo>
                  <a:lnTo>
                    <a:pt x="1178" y="193"/>
                  </a:lnTo>
                  <a:lnTo>
                    <a:pt x="1144" y="167"/>
                  </a:lnTo>
                  <a:lnTo>
                    <a:pt x="1112" y="140"/>
                  </a:lnTo>
                  <a:lnTo>
                    <a:pt x="1081" y="114"/>
                  </a:lnTo>
                  <a:lnTo>
                    <a:pt x="1051" y="86"/>
                  </a:lnTo>
                  <a:lnTo>
                    <a:pt x="1023" y="59"/>
                  </a:lnTo>
                  <a:lnTo>
                    <a:pt x="998" y="30"/>
                  </a:lnTo>
                  <a:lnTo>
                    <a:pt x="975" y="0"/>
                  </a:lnTo>
                  <a:lnTo>
                    <a:pt x="973" y="0"/>
                  </a:lnTo>
                  <a:lnTo>
                    <a:pt x="969" y="2"/>
                  </a:lnTo>
                  <a:lnTo>
                    <a:pt x="962" y="3"/>
                  </a:lnTo>
                  <a:lnTo>
                    <a:pt x="953" y="7"/>
                  </a:lnTo>
                  <a:lnTo>
                    <a:pt x="940" y="10"/>
                  </a:lnTo>
                  <a:lnTo>
                    <a:pt x="926" y="15"/>
                  </a:lnTo>
                  <a:lnTo>
                    <a:pt x="909" y="21"/>
                  </a:lnTo>
                  <a:lnTo>
                    <a:pt x="890" y="26"/>
                  </a:lnTo>
                  <a:lnTo>
                    <a:pt x="868" y="33"/>
                  </a:lnTo>
                  <a:lnTo>
                    <a:pt x="845" y="41"/>
                  </a:lnTo>
                  <a:lnTo>
                    <a:pt x="820" y="49"/>
                  </a:lnTo>
                  <a:lnTo>
                    <a:pt x="794" y="57"/>
                  </a:lnTo>
                  <a:lnTo>
                    <a:pt x="764" y="67"/>
                  </a:lnTo>
                  <a:lnTo>
                    <a:pt x="734" y="77"/>
                  </a:lnTo>
                  <a:lnTo>
                    <a:pt x="701" y="87"/>
                  </a:lnTo>
                  <a:lnTo>
                    <a:pt x="668" y="98"/>
                  </a:lnTo>
                  <a:lnTo>
                    <a:pt x="632" y="109"/>
                  </a:lnTo>
                  <a:lnTo>
                    <a:pt x="596" y="121"/>
                  </a:lnTo>
                  <a:lnTo>
                    <a:pt x="558" y="133"/>
                  </a:lnTo>
                  <a:lnTo>
                    <a:pt x="519" y="146"/>
                  </a:lnTo>
                  <a:lnTo>
                    <a:pt x="480" y="159"/>
                  </a:lnTo>
                  <a:lnTo>
                    <a:pt x="439" y="171"/>
                  </a:lnTo>
                  <a:lnTo>
                    <a:pt x="397" y="185"/>
                  </a:lnTo>
                  <a:lnTo>
                    <a:pt x="356" y="199"/>
                  </a:lnTo>
                  <a:lnTo>
                    <a:pt x="312" y="213"/>
                  </a:lnTo>
                  <a:lnTo>
                    <a:pt x="268" y="227"/>
                  </a:lnTo>
                  <a:lnTo>
                    <a:pt x="224" y="242"/>
                  </a:lnTo>
                  <a:lnTo>
                    <a:pt x="179" y="257"/>
                  </a:lnTo>
                  <a:lnTo>
                    <a:pt x="134" y="271"/>
                  </a:lnTo>
                  <a:lnTo>
                    <a:pt x="89" y="286"/>
                  </a:lnTo>
                  <a:lnTo>
                    <a:pt x="44" y="300"/>
                  </a:lnTo>
                  <a:lnTo>
                    <a:pt x="0" y="315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1" name="Freeform 37"/>
            <p:cNvSpPr>
              <a:spLocks/>
            </p:cNvSpPr>
            <p:nvPr/>
          </p:nvSpPr>
          <p:spPr bwMode="auto">
            <a:xfrm>
              <a:off x="3707" y="2171"/>
              <a:ext cx="934" cy="466"/>
            </a:xfrm>
            <a:custGeom>
              <a:avLst/>
              <a:gdLst>
                <a:gd name="T0" fmla="*/ 1 w 1868"/>
                <a:gd name="T1" fmla="*/ 316 h 932"/>
                <a:gd name="T2" fmla="*/ 12 w 1868"/>
                <a:gd name="T3" fmla="*/ 327 h 932"/>
                <a:gd name="T4" fmla="*/ 30 w 1868"/>
                <a:gd name="T5" fmla="*/ 347 h 932"/>
                <a:gd name="T6" fmla="*/ 59 w 1868"/>
                <a:gd name="T7" fmla="*/ 376 h 932"/>
                <a:gd name="T8" fmla="*/ 95 w 1868"/>
                <a:gd name="T9" fmla="*/ 412 h 932"/>
                <a:gd name="T10" fmla="*/ 140 w 1868"/>
                <a:gd name="T11" fmla="*/ 453 h 932"/>
                <a:gd name="T12" fmla="*/ 190 w 1868"/>
                <a:gd name="T13" fmla="*/ 500 h 932"/>
                <a:gd name="T14" fmla="*/ 249 w 1868"/>
                <a:gd name="T15" fmla="*/ 550 h 932"/>
                <a:gd name="T16" fmla="*/ 314 w 1868"/>
                <a:gd name="T17" fmla="*/ 602 h 932"/>
                <a:gd name="T18" fmla="*/ 385 w 1868"/>
                <a:gd name="T19" fmla="*/ 653 h 932"/>
                <a:gd name="T20" fmla="*/ 461 w 1868"/>
                <a:gd name="T21" fmla="*/ 706 h 932"/>
                <a:gd name="T22" fmla="*/ 542 w 1868"/>
                <a:gd name="T23" fmla="*/ 757 h 932"/>
                <a:gd name="T24" fmla="*/ 627 w 1868"/>
                <a:gd name="T25" fmla="*/ 804 h 932"/>
                <a:gd name="T26" fmla="*/ 716 w 1868"/>
                <a:gd name="T27" fmla="*/ 848 h 932"/>
                <a:gd name="T28" fmla="*/ 808 w 1868"/>
                <a:gd name="T29" fmla="*/ 887 h 932"/>
                <a:gd name="T30" fmla="*/ 904 w 1868"/>
                <a:gd name="T31" fmla="*/ 919 h 932"/>
                <a:gd name="T32" fmla="*/ 1868 w 1868"/>
                <a:gd name="T33" fmla="*/ 539 h 932"/>
                <a:gd name="T34" fmla="*/ 1861 w 1868"/>
                <a:gd name="T35" fmla="*/ 537 h 932"/>
                <a:gd name="T36" fmla="*/ 1840 w 1868"/>
                <a:gd name="T37" fmla="*/ 529 h 932"/>
                <a:gd name="T38" fmla="*/ 1806 w 1868"/>
                <a:gd name="T39" fmla="*/ 516 h 932"/>
                <a:gd name="T40" fmla="*/ 1762 w 1868"/>
                <a:gd name="T41" fmla="*/ 500 h 932"/>
                <a:gd name="T42" fmla="*/ 1708 w 1868"/>
                <a:gd name="T43" fmla="*/ 478 h 932"/>
                <a:gd name="T44" fmla="*/ 1648 w 1868"/>
                <a:gd name="T45" fmla="*/ 452 h 932"/>
                <a:gd name="T46" fmla="*/ 1581 w 1868"/>
                <a:gd name="T47" fmla="*/ 422 h 932"/>
                <a:gd name="T48" fmla="*/ 1510 w 1868"/>
                <a:gd name="T49" fmla="*/ 389 h 932"/>
                <a:gd name="T50" fmla="*/ 1436 w 1868"/>
                <a:gd name="T51" fmla="*/ 352 h 932"/>
                <a:gd name="T52" fmla="*/ 1361 w 1868"/>
                <a:gd name="T53" fmla="*/ 310 h 932"/>
                <a:gd name="T54" fmla="*/ 1286 w 1868"/>
                <a:gd name="T55" fmla="*/ 265 h 932"/>
                <a:gd name="T56" fmla="*/ 1214 w 1868"/>
                <a:gd name="T57" fmla="*/ 218 h 932"/>
                <a:gd name="T58" fmla="*/ 1145 w 1868"/>
                <a:gd name="T59" fmla="*/ 167 h 932"/>
                <a:gd name="T60" fmla="*/ 1081 w 1868"/>
                <a:gd name="T61" fmla="*/ 114 h 932"/>
                <a:gd name="T62" fmla="*/ 1024 w 1868"/>
                <a:gd name="T63" fmla="*/ 59 h 932"/>
                <a:gd name="T64" fmla="*/ 975 w 1868"/>
                <a:gd name="T65" fmla="*/ 0 h 932"/>
                <a:gd name="T66" fmla="*/ 969 w 1868"/>
                <a:gd name="T67" fmla="*/ 3 h 932"/>
                <a:gd name="T68" fmla="*/ 953 w 1868"/>
                <a:gd name="T69" fmla="*/ 7 h 932"/>
                <a:gd name="T70" fmla="*/ 927 w 1868"/>
                <a:gd name="T71" fmla="*/ 15 h 932"/>
                <a:gd name="T72" fmla="*/ 891 w 1868"/>
                <a:gd name="T73" fmla="*/ 27 h 932"/>
                <a:gd name="T74" fmla="*/ 846 w 1868"/>
                <a:gd name="T75" fmla="*/ 42 h 932"/>
                <a:gd name="T76" fmla="*/ 794 w 1868"/>
                <a:gd name="T77" fmla="*/ 58 h 932"/>
                <a:gd name="T78" fmla="*/ 734 w 1868"/>
                <a:gd name="T79" fmla="*/ 78 h 932"/>
                <a:gd name="T80" fmla="*/ 669 w 1868"/>
                <a:gd name="T81" fmla="*/ 98 h 932"/>
                <a:gd name="T82" fmla="*/ 597 w 1868"/>
                <a:gd name="T83" fmla="*/ 121 h 932"/>
                <a:gd name="T84" fmla="*/ 520 w 1868"/>
                <a:gd name="T85" fmla="*/ 145 h 932"/>
                <a:gd name="T86" fmla="*/ 439 w 1868"/>
                <a:gd name="T87" fmla="*/ 172 h 932"/>
                <a:gd name="T88" fmla="*/ 356 w 1868"/>
                <a:gd name="T89" fmla="*/ 200 h 932"/>
                <a:gd name="T90" fmla="*/ 269 w 1868"/>
                <a:gd name="T91" fmla="*/ 227 h 932"/>
                <a:gd name="T92" fmla="*/ 180 w 1868"/>
                <a:gd name="T93" fmla="*/ 256 h 932"/>
                <a:gd name="T94" fmla="*/ 90 w 1868"/>
                <a:gd name="T95" fmla="*/ 285 h 932"/>
                <a:gd name="T96" fmla="*/ 0 w 1868"/>
                <a:gd name="T97" fmla="*/ 315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68" h="932">
                  <a:moveTo>
                    <a:pt x="0" y="315"/>
                  </a:moveTo>
                  <a:lnTo>
                    <a:pt x="1" y="316"/>
                  </a:lnTo>
                  <a:lnTo>
                    <a:pt x="5" y="321"/>
                  </a:lnTo>
                  <a:lnTo>
                    <a:pt x="12" y="327"/>
                  </a:lnTo>
                  <a:lnTo>
                    <a:pt x="20" y="336"/>
                  </a:lnTo>
                  <a:lnTo>
                    <a:pt x="30" y="347"/>
                  </a:lnTo>
                  <a:lnTo>
                    <a:pt x="43" y="361"/>
                  </a:lnTo>
                  <a:lnTo>
                    <a:pt x="59" y="376"/>
                  </a:lnTo>
                  <a:lnTo>
                    <a:pt x="76" y="393"/>
                  </a:lnTo>
                  <a:lnTo>
                    <a:pt x="95" y="412"/>
                  </a:lnTo>
                  <a:lnTo>
                    <a:pt x="117" y="432"/>
                  </a:lnTo>
                  <a:lnTo>
                    <a:pt x="140" y="453"/>
                  </a:lnTo>
                  <a:lnTo>
                    <a:pt x="164" y="476"/>
                  </a:lnTo>
                  <a:lnTo>
                    <a:pt x="190" y="500"/>
                  </a:lnTo>
                  <a:lnTo>
                    <a:pt x="219" y="524"/>
                  </a:lnTo>
                  <a:lnTo>
                    <a:pt x="249" y="550"/>
                  </a:lnTo>
                  <a:lnTo>
                    <a:pt x="281" y="575"/>
                  </a:lnTo>
                  <a:lnTo>
                    <a:pt x="314" y="602"/>
                  </a:lnTo>
                  <a:lnTo>
                    <a:pt x="348" y="627"/>
                  </a:lnTo>
                  <a:lnTo>
                    <a:pt x="385" y="653"/>
                  </a:lnTo>
                  <a:lnTo>
                    <a:pt x="422" y="680"/>
                  </a:lnTo>
                  <a:lnTo>
                    <a:pt x="461" y="706"/>
                  </a:lnTo>
                  <a:lnTo>
                    <a:pt x="500" y="732"/>
                  </a:lnTo>
                  <a:lnTo>
                    <a:pt x="542" y="757"/>
                  </a:lnTo>
                  <a:lnTo>
                    <a:pt x="583" y="781"/>
                  </a:lnTo>
                  <a:lnTo>
                    <a:pt x="627" y="804"/>
                  </a:lnTo>
                  <a:lnTo>
                    <a:pt x="671" y="827"/>
                  </a:lnTo>
                  <a:lnTo>
                    <a:pt x="716" y="848"/>
                  </a:lnTo>
                  <a:lnTo>
                    <a:pt x="762" y="869"/>
                  </a:lnTo>
                  <a:lnTo>
                    <a:pt x="808" y="887"/>
                  </a:lnTo>
                  <a:lnTo>
                    <a:pt x="855" y="905"/>
                  </a:lnTo>
                  <a:lnTo>
                    <a:pt x="904" y="919"/>
                  </a:lnTo>
                  <a:lnTo>
                    <a:pt x="952" y="932"/>
                  </a:lnTo>
                  <a:lnTo>
                    <a:pt x="1868" y="539"/>
                  </a:lnTo>
                  <a:lnTo>
                    <a:pt x="1866" y="538"/>
                  </a:lnTo>
                  <a:lnTo>
                    <a:pt x="1861" y="537"/>
                  </a:lnTo>
                  <a:lnTo>
                    <a:pt x="1852" y="534"/>
                  </a:lnTo>
                  <a:lnTo>
                    <a:pt x="1840" y="529"/>
                  </a:lnTo>
                  <a:lnTo>
                    <a:pt x="1825" y="523"/>
                  </a:lnTo>
                  <a:lnTo>
                    <a:pt x="1806" y="516"/>
                  </a:lnTo>
                  <a:lnTo>
                    <a:pt x="1785" y="508"/>
                  </a:lnTo>
                  <a:lnTo>
                    <a:pt x="1762" y="500"/>
                  </a:lnTo>
                  <a:lnTo>
                    <a:pt x="1736" y="490"/>
                  </a:lnTo>
                  <a:lnTo>
                    <a:pt x="1708" y="478"/>
                  </a:lnTo>
                  <a:lnTo>
                    <a:pt x="1679" y="466"/>
                  </a:lnTo>
                  <a:lnTo>
                    <a:pt x="1648" y="452"/>
                  </a:lnTo>
                  <a:lnTo>
                    <a:pt x="1615" y="438"/>
                  </a:lnTo>
                  <a:lnTo>
                    <a:pt x="1581" y="422"/>
                  </a:lnTo>
                  <a:lnTo>
                    <a:pt x="1546" y="406"/>
                  </a:lnTo>
                  <a:lnTo>
                    <a:pt x="1510" y="389"/>
                  </a:lnTo>
                  <a:lnTo>
                    <a:pt x="1473" y="370"/>
                  </a:lnTo>
                  <a:lnTo>
                    <a:pt x="1436" y="352"/>
                  </a:lnTo>
                  <a:lnTo>
                    <a:pt x="1398" y="331"/>
                  </a:lnTo>
                  <a:lnTo>
                    <a:pt x="1361" y="310"/>
                  </a:lnTo>
                  <a:lnTo>
                    <a:pt x="1323" y="288"/>
                  </a:lnTo>
                  <a:lnTo>
                    <a:pt x="1286" y="265"/>
                  </a:lnTo>
                  <a:lnTo>
                    <a:pt x="1249" y="242"/>
                  </a:lnTo>
                  <a:lnTo>
                    <a:pt x="1214" y="218"/>
                  </a:lnTo>
                  <a:lnTo>
                    <a:pt x="1179" y="194"/>
                  </a:lnTo>
                  <a:lnTo>
                    <a:pt x="1145" y="167"/>
                  </a:lnTo>
                  <a:lnTo>
                    <a:pt x="1112" y="141"/>
                  </a:lnTo>
                  <a:lnTo>
                    <a:pt x="1081" y="114"/>
                  </a:lnTo>
                  <a:lnTo>
                    <a:pt x="1051" y="87"/>
                  </a:lnTo>
                  <a:lnTo>
                    <a:pt x="1024" y="59"/>
                  </a:lnTo>
                  <a:lnTo>
                    <a:pt x="998" y="30"/>
                  </a:lnTo>
                  <a:lnTo>
                    <a:pt x="975" y="0"/>
                  </a:lnTo>
                  <a:lnTo>
                    <a:pt x="974" y="0"/>
                  </a:lnTo>
                  <a:lnTo>
                    <a:pt x="969" y="3"/>
                  </a:lnTo>
                  <a:lnTo>
                    <a:pt x="963" y="4"/>
                  </a:lnTo>
                  <a:lnTo>
                    <a:pt x="953" y="7"/>
                  </a:lnTo>
                  <a:lnTo>
                    <a:pt x="941" y="11"/>
                  </a:lnTo>
                  <a:lnTo>
                    <a:pt x="927" y="15"/>
                  </a:lnTo>
                  <a:lnTo>
                    <a:pt x="910" y="21"/>
                  </a:lnTo>
                  <a:lnTo>
                    <a:pt x="891" y="27"/>
                  </a:lnTo>
                  <a:lnTo>
                    <a:pt x="869" y="34"/>
                  </a:lnTo>
                  <a:lnTo>
                    <a:pt x="846" y="42"/>
                  </a:lnTo>
                  <a:lnTo>
                    <a:pt x="821" y="50"/>
                  </a:lnTo>
                  <a:lnTo>
                    <a:pt x="794" y="58"/>
                  </a:lnTo>
                  <a:lnTo>
                    <a:pt x="764" y="67"/>
                  </a:lnTo>
                  <a:lnTo>
                    <a:pt x="734" y="78"/>
                  </a:lnTo>
                  <a:lnTo>
                    <a:pt x="702" y="88"/>
                  </a:lnTo>
                  <a:lnTo>
                    <a:pt x="669" y="98"/>
                  </a:lnTo>
                  <a:lnTo>
                    <a:pt x="633" y="110"/>
                  </a:lnTo>
                  <a:lnTo>
                    <a:pt x="597" y="121"/>
                  </a:lnTo>
                  <a:lnTo>
                    <a:pt x="559" y="134"/>
                  </a:lnTo>
                  <a:lnTo>
                    <a:pt x="520" y="145"/>
                  </a:lnTo>
                  <a:lnTo>
                    <a:pt x="481" y="159"/>
                  </a:lnTo>
                  <a:lnTo>
                    <a:pt x="439" y="172"/>
                  </a:lnTo>
                  <a:lnTo>
                    <a:pt x="398" y="186"/>
                  </a:lnTo>
                  <a:lnTo>
                    <a:pt x="356" y="200"/>
                  </a:lnTo>
                  <a:lnTo>
                    <a:pt x="313" y="213"/>
                  </a:lnTo>
                  <a:lnTo>
                    <a:pt x="269" y="227"/>
                  </a:lnTo>
                  <a:lnTo>
                    <a:pt x="225" y="241"/>
                  </a:lnTo>
                  <a:lnTo>
                    <a:pt x="180" y="256"/>
                  </a:lnTo>
                  <a:lnTo>
                    <a:pt x="135" y="271"/>
                  </a:lnTo>
                  <a:lnTo>
                    <a:pt x="90" y="285"/>
                  </a:lnTo>
                  <a:lnTo>
                    <a:pt x="45" y="300"/>
                  </a:lnTo>
                  <a:lnTo>
                    <a:pt x="0" y="315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2" name="Freeform 38"/>
            <p:cNvSpPr>
              <a:spLocks/>
            </p:cNvSpPr>
            <p:nvPr/>
          </p:nvSpPr>
          <p:spPr bwMode="auto">
            <a:xfrm>
              <a:off x="3784" y="2204"/>
              <a:ext cx="774" cy="387"/>
            </a:xfrm>
            <a:custGeom>
              <a:avLst/>
              <a:gdLst>
                <a:gd name="T0" fmla="*/ 0 w 1549"/>
                <a:gd name="T1" fmla="*/ 276 h 774"/>
                <a:gd name="T2" fmla="*/ 2 w 1549"/>
                <a:gd name="T3" fmla="*/ 278 h 774"/>
                <a:gd name="T4" fmla="*/ 4 w 1549"/>
                <a:gd name="T5" fmla="*/ 280 h 774"/>
                <a:gd name="T6" fmla="*/ 9 w 1549"/>
                <a:gd name="T7" fmla="*/ 286 h 774"/>
                <a:gd name="T8" fmla="*/ 15 w 1549"/>
                <a:gd name="T9" fmla="*/ 291 h 774"/>
                <a:gd name="T10" fmla="*/ 24 w 1549"/>
                <a:gd name="T11" fmla="*/ 299 h 774"/>
                <a:gd name="T12" fmla="*/ 33 w 1549"/>
                <a:gd name="T13" fmla="*/ 310 h 774"/>
                <a:gd name="T14" fmla="*/ 44 w 1549"/>
                <a:gd name="T15" fmla="*/ 320 h 774"/>
                <a:gd name="T16" fmla="*/ 58 w 1549"/>
                <a:gd name="T17" fmla="*/ 333 h 774"/>
                <a:gd name="T18" fmla="*/ 73 w 1549"/>
                <a:gd name="T19" fmla="*/ 347 h 774"/>
                <a:gd name="T20" fmla="*/ 89 w 1549"/>
                <a:gd name="T21" fmla="*/ 362 h 774"/>
                <a:gd name="T22" fmla="*/ 108 w 1549"/>
                <a:gd name="T23" fmla="*/ 378 h 774"/>
                <a:gd name="T24" fmla="*/ 127 w 1549"/>
                <a:gd name="T25" fmla="*/ 394 h 774"/>
                <a:gd name="T26" fmla="*/ 148 w 1549"/>
                <a:gd name="T27" fmla="*/ 411 h 774"/>
                <a:gd name="T28" fmla="*/ 171 w 1549"/>
                <a:gd name="T29" fmla="*/ 430 h 774"/>
                <a:gd name="T30" fmla="*/ 195 w 1549"/>
                <a:gd name="T31" fmla="*/ 449 h 774"/>
                <a:gd name="T32" fmla="*/ 222 w 1549"/>
                <a:gd name="T33" fmla="*/ 469 h 774"/>
                <a:gd name="T34" fmla="*/ 248 w 1549"/>
                <a:gd name="T35" fmla="*/ 488 h 774"/>
                <a:gd name="T36" fmla="*/ 277 w 1549"/>
                <a:gd name="T37" fmla="*/ 509 h 774"/>
                <a:gd name="T38" fmla="*/ 307 w 1549"/>
                <a:gd name="T39" fmla="*/ 530 h 774"/>
                <a:gd name="T40" fmla="*/ 339 w 1549"/>
                <a:gd name="T41" fmla="*/ 551 h 774"/>
                <a:gd name="T42" fmla="*/ 372 w 1549"/>
                <a:gd name="T43" fmla="*/ 571 h 774"/>
                <a:gd name="T44" fmla="*/ 406 w 1549"/>
                <a:gd name="T45" fmla="*/ 592 h 774"/>
                <a:gd name="T46" fmla="*/ 441 w 1549"/>
                <a:gd name="T47" fmla="*/ 613 h 774"/>
                <a:gd name="T48" fmla="*/ 478 w 1549"/>
                <a:gd name="T49" fmla="*/ 632 h 774"/>
                <a:gd name="T50" fmla="*/ 516 w 1549"/>
                <a:gd name="T51" fmla="*/ 653 h 774"/>
                <a:gd name="T52" fmla="*/ 555 w 1549"/>
                <a:gd name="T53" fmla="*/ 672 h 774"/>
                <a:gd name="T54" fmla="*/ 595 w 1549"/>
                <a:gd name="T55" fmla="*/ 691 h 774"/>
                <a:gd name="T56" fmla="*/ 637 w 1549"/>
                <a:gd name="T57" fmla="*/ 710 h 774"/>
                <a:gd name="T58" fmla="*/ 679 w 1549"/>
                <a:gd name="T59" fmla="*/ 727 h 774"/>
                <a:gd name="T60" fmla="*/ 723 w 1549"/>
                <a:gd name="T61" fmla="*/ 744 h 774"/>
                <a:gd name="T62" fmla="*/ 768 w 1549"/>
                <a:gd name="T63" fmla="*/ 759 h 774"/>
                <a:gd name="T64" fmla="*/ 814 w 1549"/>
                <a:gd name="T65" fmla="*/ 774 h 774"/>
                <a:gd name="T66" fmla="*/ 1549 w 1549"/>
                <a:gd name="T67" fmla="*/ 465 h 774"/>
                <a:gd name="T68" fmla="*/ 1544 w 1549"/>
                <a:gd name="T69" fmla="*/ 464 h 774"/>
                <a:gd name="T70" fmla="*/ 1529 w 1549"/>
                <a:gd name="T71" fmla="*/ 460 h 774"/>
                <a:gd name="T72" fmla="*/ 1504 w 1549"/>
                <a:gd name="T73" fmla="*/ 453 h 774"/>
                <a:gd name="T74" fmla="*/ 1472 w 1549"/>
                <a:gd name="T75" fmla="*/ 442 h 774"/>
                <a:gd name="T76" fmla="*/ 1433 w 1549"/>
                <a:gd name="T77" fmla="*/ 428 h 774"/>
                <a:gd name="T78" fmla="*/ 1388 w 1549"/>
                <a:gd name="T79" fmla="*/ 411 h 774"/>
                <a:gd name="T80" fmla="*/ 1337 w 1549"/>
                <a:gd name="T81" fmla="*/ 389 h 774"/>
                <a:gd name="T82" fmla="*/ 1283 w 1549"/>
                <a:gd name="T83" fmla="*/ 364 h 774"/>
                <a:gd name="T84" fmla="*/ 1224 w 1549"/>
                <a:gd name="T85" fmla="*/ 335 h 774"/>
                <a:gd name="T86" fmla="*/ 1164 w 1549"/>
                <a:gd name="T87" fmla="*/ 302 h 774"/>
                <a:gd name="T88" fmla="*/ 1102 w 1549"/>
                <a:gd name="T89" fmla="*/ 264 h 774"/>
                <a:gd name="T90" fmla="*/ 1039 w 1549"/>
                <a:gd name="T91" fmla="*/ 221 h 774"/>
                <a:gd name="T92" fmla="*/ 978 w 1549"/>
                <a:gd name="T93" fmla="*/ 174 h 774"/>
                <a:gd name="T94" fmla="*/ 917 w 1549"/>
                <a:gd name="T95" fmla="*/ 121 h 774"/>
                <a:gd name="T96" fmla="*/ 858 w 1549"/>
                <a:gd name="T97" fmla="*/ 63 h 774"/>
                <a:gd name="T98" fmla="*/ 803 w 1549"/>
                <a:gd name="T99" fmla="*/ 0 h 774"/>
                <a:gd name="T100" fmla="*/ 0 w 1549"/>
                <a:gd name="T101" fmla="*/ 276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49" h="774">
                  <a:moveTo>
                    <a:pt x="0" y="276"/>
                  </a:moveTo>
                  <a:lnTo>
                    <a:pt x="2" y="278"/>
                  </a:lnTo>
                  <a:lnTo>
                    <a:pt x="4" y="280"/>
                  </a:lnTo>
                  <a:lnTo>
                    <a:pt x="9" y="286"/>
                  </a:lnTo>
                  <a:lnTo>
                    <a:pt x="15" y="291"/>
                  </a:lnTo>
                  <a:lnTo>
                    <a:pt x="24" y="299"/>
                  </a:lnTo>
                  <a:lnTo>
                    <a:pt x="33" y="310"/>
                  </a:lnTo>
                  <a:lnTo>
                    <a:pt x="44" y="320"/>
                  </a:lnTo>
                  <a:lnTo>
                    <a:pt x="58" y="333"/>
                  </a:lnTo>
                  <a:lnTo>
                    <a:pt x="73" y="347"/>
                  </a:lnTo>
                  <a:lnTo>
                    <a:pt x="89" y="362"/>
                  </a:lnTo>
                  <a:lnTo>
                    <a:pt x="108" y="378"/>
                  </a:lnTo>
                  <a:lnTo>
                    <a:pt x="127" y="394"/>
                  </a:lnTo>
                  <a:lnTo>
                    <a:pt x="148" y="411"/>
                  </a:lnTo>
                  <a:lnTo>
                    <a:pt x="171" y="430"/>
                  </a:lnTo>
                  <a:lnTo>
                    <a:pt x="195" y="449"/>
                  </a:lnTo>
                  <a:lnTo>
                    <a:pt x="222" y="469"/>
                  </a:lnTo>
                  <a:lnTo>
                    <a:pt x="248" y="488"/>
                  </a:lnTo>
                  <a:lnTo>
                    <a:pt x="277" y="509"/>
                  </a:lnTo>
                  <a:lnTo>
                    <a:pt x="307" y="530"/>
                  </a:lnTo>
                  <a:lnTo>
                    <a:pt x="339" y="551"/>
                  </a:lnTo>
                  <a:lnTo>
                    <a:pt x="372" y="571"/>
                  </a:lnTo>
                  <a:lnTo>
                    <a:pt x="406" y="592"/>
                  </a:lnTo>
                  <a:lnTo>
                    <a:pt x="441" y="613"/>
                  </a:lnTo>
                  <a:lnTo>
                    <a:pt x="478" y="632"/>
                  </a:lnTo>
                  <a:lnTo>
                    <a:pt x="516" y="653"/>
                  </a:lnTo>
                  <a:lnTo>
                    <a:pt x="555" y="672"/>
                  </a:lnTo>
                  <a:lnTo>
                    <a:pt x="595" y="691"/>
                  </a:lnTo>
                  <a:lnTo>
                    <a:pt x="637" y="710"/>
                  </a:lnTo>
                  <a:lnTo>
                    <a:pt x="679" y="727"/>
                  </a:lnTo>
                  <a:lnTo>
                    <a:pt x="723" y="744"/>
                  </a:lnTo>
                  <a:lnTo>
                    <a:pt x="768" y="759"/>
                  </a:lnTo>
                  <a:lnTo>
                    <a:pt x="814" y="774"/>
                  </a:lnTo>
                  <a:lnTo>
                    <a:pt x="1549" y="465"/>
                  </a:lnTo>
                  <a:lnTo>
                    <a:pt x="1544" y="464"/>
                  </a:lnTo>
                  <a:lnTo>
                    <a:pt x="1529" y="460"/>
                  </a:lnTo>
                  <a:lnTo>
                    <a:pt x="1504" y="453"/>
                  </a:lnTo>
                  <a:lnTo>
                    <a:pt x="1472" y="442"/>
                  </a:lnTo>
                  <a:lnTo>
                    <a:pt x="1433" y="428"/>
                  </a:lnTo>
                  <a:lnTo>
                    <a:pt x="1388" y="411"/>
                  </a:lnTo>
                  <a:lnTo>
                    <a:pt x="1337" y="389"/>
                  </a:lnTo>
                  <a:lnTo>
                    <a:pt x="1283" y="364"/>
                  </a:lnTo>
                  <a:lnTo>
                    <a:pt x="1224" y="335"/>
                  </a:lnTo>
                  <a:lnTo>
                    <a:pt x="1164" y="302"/>
                  </a:lnTo>
                  <a:lnTo>
                    <a:pt x="1102" y="264"/>
                  </a:lnTo>
                  <a:lnTo>
                    <a:pt x="1039" y="221"/>
                  </a:lnTo>
                  <a:lnTo>
                    <a:pt x="978" y="174"/>
                  </a:lnTo>
                  <a:lnTo>
                    <a:pt x="917" y="121"/>
                  </a:lnTo>
                  <a:lnTo>
                    <a:pt x="858" y="63"/>
                  </a:lnTo>
                  <a:lnTo>
                    <a:pt x="803" y="0"/>
                  </a:lnTo>
                  <a:lnTo>
                    <a:pt x="0" y="2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3" name="Freeform 39"/>
            <p:cNvSpPr>
              <a:spLocks/>
            </p:cNvSpPr>
            <p:nvPr/>
          </p:nvSpPr>
          <p:spPr bwMode="auto">
            <a:xfrm>
              <a:off x="3783" y="2208"/>
              <a:ext cx="774" cy="388"/>
            </a:xfrm>
            <a:custGeom>
              <a:avLst/>
              <a:gdLst>
                <a:gd name="T0" fmla="*/ 0 w 1549"/>
                <a:gd name="T1" fmla="*/ 278 h 775"/>
                <a:gd name="T2" fmla="*/ 1 w 1549"/>
                <a:gd name="T3" fmla="*/ 279 h 775"/>
                <a:gd name="T4" fmla="*/ 4 w 1549"/>
                <a:gd name="T5" fmla="*/ 281 h 775"/>
                <a:gd name="T6" fmla="*/ 8 w 1549"/>
                <a:gd name="T7" fmla="*/ 287 h 775"/>
                <a:gd name="T8" fmla="*/ 15 w 1549"/>
                <a:gd name="T9" fmla="*/ 293 h 775"/>
                <a:gd name="T10" fmla="*/ 23 w 1549"/>
                <a:gd name="T11" fmla="*/ 301 h 775"/>
                <a:gd name="T12" fmla="*/ 32 w 1549"/>
                <a:gd name="T13" fmla="*/ 311 h 775"/>
                <a:gd name="T14" fmla="*/ 44 w 1549"/>
                <a:gd name="T15" fmla="*/ 322 h 775"/>
                <a:gd name="T16" fmla="*/ 58 w 1549"/>
                <a:gd name="T17" fmla="*/ 334 h 775"/>
                <a:gd name="T18" fmla="*/ 73 w 1549"/>
                <a:gd name="T19" fmla="*/ 348 h 775"/>
                <a:gd name="T20" fmla="*/ 89 w 1549"/>
                <a:gd name="T21" fmla="*/ 363 h 775"/>
                <a:gd name="T22" fmla="*/ 107 w 1549"/>
                <a:gd name="T23" fmla="*/ 379 h 775"/>
                <a:gd name="T24" fmla="*/ 127 w 1549"/>
                <a:gd name="T25" fmla="*/ 395 h 775"/>
                <a:gd name="T26" fmla="*/ 149 w 1549"/>
                <a:gd name="T27" fmla="*/ 413 h 775"/>
                <a:gd name="T28" fmla="*/ 171 w 1549"/>
                <a:gd name="T29" fmla="*/ 431 h 775"/>
                <a:gd name="T30" fmla="*/ 195 w 1549"/>
                <a:gd name="T31" fmla="*/ 451 h 775"/>
                <a:gd name="T32" fmla="*/ 221 w 1549"/>
                <a:gd name="T33" fmla="*/ 470 h 775"/>
                <a:gd name="T34" fmla="*/ 249 w 1549"/>
                <a:gd name="T35" fmla="*/ 490 h 775"/>
                <a:gd name="T36" fmla="*/ 277 w 1549"/>
                <a:gd name="T37" fmla="*/ 510 h 775"/>
                <a:gd name="T38" fmla="*/ 308 w 1549"/>
                <a:gd name="T39" fmla="*/ 531 h 775"/>
                <a:gd name="T40" fmla="*/ 339 w 1549"/>
                <a:gd name="T41" fmla="*/ 552 h 775"/>
                <a:gd name="T42" fmla="*/ 371 w 1549"/>
                <a:gd name="T43" fmla="*/ 573 h 775"/>
                <a:gd name="T44" fmla="*/ 406 w 1549"/>
                <a:gd name="T45" fmla="*/ 593 h 775"/>
                <a:gd name="T46" fmla="*/ 442 w 1549"/>
                <a:gd name="T47" fmla="*/ 614 h 775"/>
                <a:gd name="T48" fmla="*/ 478 w 1549"/>
                <a:gd name="T49" fmla="*/ 634 h 775"/>
                <a:gd name="T50" fmla="*/ 516 w 1549"/>
                <a:gd name="T51" fmla="*/ 654 h 775"/>
                <a:gd name="T52" fmla="*/ 556 w 1549"/>
                <a:gd name="T53" fmla="*/ 673 h 775"/>
                <a:gd name="T54" fmla="*/ 596 w 1549"/>
                <a:gd name="T55" fmla="*/ 692 h 775"/>
                <a:gd name="T56" fmla="*/ 638 w 1549"/>
                <a:gd name="T57" fmla="*/ 711 h 775"/>
                <a:gd name="T58" fmla="*/ 680 w 1549"/>
                <a:gd name="T59" fmla="*/ 728 h 775"/>
                <a:gd name="T60" fmla="*/ 724 w 1549"/>
                <a:gd name="T61" fmla="*/ 745 h 775"/>
                <a:gd name="T62" fmla="*/ 769 w 1549"/>
                <a:gd name="T63" fmla="*/ 760 h 775"/>
                <a:gd name="T64" fmla="*/ 815 w 1549"/>
                <a:gd name="T65" fmla="*/ 775 h 775"/>
                <a:gd name="T66" fmla="*/ 1549 w 1549"/>
                <a:gd name="T67" fmla="*/ 467 h 775"/>
                <a:gd name="T68" fmla="*/ 1543 w 1549"/>
                <a:gd name="T69" fmla="*/ 466 h 775"/>
                <a:gd name="T70" fmla="*/ 1528 w 1549"/>
                <a:gd name="T71" fmla="*/ 461 h 775"/>
                <a:gd name="T72" fmla="*/ 1504 w 1549"/>
                <a:gd name="T73" fmla="*/ 454 h 775"/>
                <a:gd name="T74" fmla="*/ 1473 w 1549"/>
                <a:gd name="T75" fmla="*/ 444 h 775"/>
                <a:gd name="T76" fmla="*/ 1434 w 1549"/>
                <a:gd name="T77" fmla="*/ 430 h 775"/>
                <a:gd name="T78" fmla="*/ 1388 w 1549"/>
                <a:gd name="T79" fmla="*/ 413 h 775"/>
                <a:gd name="T80" fmla="*/ 1338 w 1549"/>
                <a:gd name="T81" fmla="*/ 391 h 775"/>
                <a:gd name="T82" fmla="*/ 1283 w 1549"/>
                <a:gd name="T83" fmla="*/ 365 h 775"/>
                <a:gd name="T84" fmla="*/ 1225 w 1549"/>
                <a:gd name="T85" fmla="*/ 337 h 775"/>
                <a:gd name="T86" fmla="*/ 1164 w 1549"/>
                <a:gd name="T87" fmla="*/ 303 h 775"/>
                <a:gd name="T88" fmla="*/ 1102 w 1549"/>
                <a:gd name="T89" fmla="*/ 265 h 775"/>
                <a:gd name="T90" fmla="*/ 1040 w 1549"/>
                <a:gd name="T91" fmla="*/ 221 h 775"/>
                <a:gd name="T92" fmla="*/ 977 w 1549"/>
                <a:gd name="T93" fmla="*/ 174 h 775"/>
                <a:gd name="T94" fmla="*/ 916 w 1549"/>
                <a:gd name="T95" fmla="*/ 121 h 775"/>
                <a:gd name="T96" fmla="*/ 858 w 1549"/>
                <a:gd name="T97" fmla="*/ 64 h 775"/>
                <a:gd name="T98" fmla="*/ 802 w 1549"/>
                <a:gd name="T99" fmla="*/ 0 h 775"/>
                <a:gd name="T100" fmla="*/ 0 w 1549"/>
                <a:gd name="T101" fmla="*/ 278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549" h="775">
                  <a:moveTo>
                    <a:pt x="0" y="278"/>
                  </a:moveTo>
                  <a:lnTo>
                    <a:pt x="1" y="279"/>
                  </a:lnTo>
                  <a:lnTo>
                    <a:pt x="4" y="281"/>
                  </a:lnTo>
                  <a:lnTo>
                    <a:pt x="8" y="287"/>
                  </a:lnTo>
                  <a:lnTo>
                    <a:pt x="15" y="293"/>
                  </a:lnTo>
                  <a:lnTo>
                    <a:pt x="23" y="301"/>
                  </a:lnTo>
                  <a:lnTo>
                    <a:pt x="32" y="311"/>
                  </a:lnTo>
                  <a:lnTo>
                    <a:pt x="44" y="322"/>
                  </a:lnTo>
                  <a:lnTo>
                    <a:pt x="58" y="334"/>
                  </a:lnTo>
                  <a:lnTo>
                    <a:pt x="73" y="348"/>
                  </a:lnTo>
                  <a:lnTo>
                    <a:pt x="89" y="363"/>
                  </a:lnTo>
                  <a:lnTo>
                    <a:pt x="107" y="379"/>
                  </a:lnTo>
                  <a:lnTo>
                    <a:pt x="127" y="395"/>
                  </a:lnTo>
                  <a:lnTo>
                    <a:pt x="149" y="413"/>
                  </a:lnTo>
                  <a:lnTo>
                    <a:pt x="171" y="431"/>
                  </a:lnTo>
                  <a:lnTo>
                    <a:pt x="195" y="451"/>
                  </a:lnTo>
                  <a:lnTo>
                    <a:pt x="221" y="470"/>
                  </a:lnTo>
                  <a:lnTo>
                    <a:pt x="249" y="490"/>
                  </a:lnTo>
                  <a:lnTo>
                    <a:pt x="277" y="510"/>
                  </a:lnTo>
                  <a:lnTo>
                    <a:pt x="308" y="531"/>
                  </a:lnTo>
                  <a:lnTo>
                    <a:pt x="339" y="552"/>
                  </a:lnTo>
                  <a:lnTo>
                    <a:pt x="371" y="573"/>
                  </a:lnTo>
                  <a:lnTo>
                    <a:pt x="406" y="593"/>
                  </a:lnTo>
                  <a:lnTo>
                    <a:pt x="442" y="614"/>
                  </a:lnTo>
                  <a:lnTo>
                    <a:pt x="478" y="634"/>
                  </a:lnTo>
                  <a:lnTo>
                    <a:pt x="516" y="654"/>
                  </a:lnTo>
                  <a:lnTo>
                    <a:pt x="556" y="673"/>
                  </a:lnTo>
                  <a:lnTo>
                    <a:pt x="596" y="692"/>
                  </a:lnTo>
                  <a:lnTo>
                    <a:pt x="638" y="711"/>
                  </a:lnTo>
                  <a:lnTo>
                    <a:pt x="680" y="728"/>
                  </a:lnTo>
                  <a:lnTo>
                    <a:pt x="724" y="745"/>
                  </a:lnTo>
                  <a:lnTo>
                    <a:pt x="769" y="760"/>
                  </a:lnTo>
                  <a:lnTo>
                    <a:pt x="815" y="775"/>
                  </a:lnTo>
                  <a:lnTo>
                    <a:pt x="1549" y="467"/>
                  </a:lnTo>
                  <a:lnTo>
                    <a:pt x="1543" y="466"/>
                  </a:lnTo>
                  <a:lnTo>
                    <a:pt x="1528" y="461"/>
                  </a:lnTo>
                  <a:lnTo>
                    <a:pt x="1504" y="454"/>
                  </a:lnTo>
                  <a:lnTo>
                    <a:pt x="1473" y="444"/>
                  </a:lnTo>
                  <a:lnTo>
                    <a:pt x="1434" y="430"/>
                  </a:lnTo>
                  <a:lnTo>
                    <a:pt x="1388" y="413"/>
                  </a:lnTo>
                  <a:lnTo>
                    <a:pt x="1338" y="391"/>
                  </a:lnTo>
                  <a:lnTo>
                    <a:pt x="1283" y="365"/>
                  </a:lnTo>
                  <a:lnTo>
                    <a:pt x="1225" y="337"/>
                  </a:lnTo>
                  <a:lnTo>
                    <a:pt x="1164" y="303"/>
                  </a:lnTo>
                  <a:lnTo>
                    <a:pt x="1102" y="265"/>
                  </a:lnTo>
                  <a:lnTo>
                    <a:pt x="1040" y="221"/>
                  </a:lnTo>
                  <a:lnTo>
                    <a:pt x="977" y="174"/>
                  </a:lnTo>
                  <a:lnTo>
                    <a:pt x="916" y="121"/>
                  </a:lnTo>
                  <a:lnTo>
                    <a:pt x="858" y="64"/>
                  </a:lnTo>
                  <a:lnTo>
                    <a:pt x="802" y="0"/>
                  </a:lnTo>
                  <a:lnTo>
                    <a:pt x="0" y="278"/>
                  </a:lnTo>
                  <a:close/>
                </a:path>
              </a:pathLst>
            </a:custGeom>
            <a:solidFill>
              <a:srgbClr val="B568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4" name="Freeform 40"/>
            <p:cNvSpPr>
              <a:spLocks/>
            </p:cNvSpPr>
            <p:nvPr/>
          </p:nvSpPr>
          <p:spPr bwMode="auto">
            <a:xfrm>
              <a:off x="4115" y="2434"/>
              <a:ext cx="82" cy="161"/>
            </a:xfrm>
            <a:custGeom>
              <a:avLst/>
              <a:gdLst>
                <a:gd name="T0" fmla="*/ 110 w 165"/>
                <a:gd name="T1" fmla="*/ 192 h 320"/>
                <a:gd name="T2" fmla="*/ 110 w 165"/>
                <a:gd name="T3" fmla="*/ 183 h 320"/>
                <a:gd name="T4" fmla="*/ 110 w 165"/>
                <a:gd name="T5" fmla="*/ 175 h 320"/>
                <a:gd name="T6" fmla="*/ 112 w 165"/>
                <a:gd name="T7" fmla="*/ 168 h 320"/>
                <a:gd name="T8" fmla="*/ 115 w 165"/>
                <a:gd name="T9" fmla="*/ 161 h 320"/>
                <a:gd name="T10" fmla="*/ 120 w 165"/>
                <a:gd name="T11" fmla="*/ 155 h 320"/>
                <a:gd name="T12" fmla="*/ 127 w 165"/>
                <a:gd name="T13" fmla="*/ 148 h 320"/>
                <a:gd name="T14" fmla="*/ 135 w 165"/>
                <a:gd name="T15" fmla="*/ 142 h 320"/>
                <a:gd name="T16" fmla="*/ 145 w 165"/>
                <a:gd name="T17" fmla="*/ 132 h 320"/>
                <a:gd name="T18" fmla="*/ 160 w 165"/>
                <a:gd name="T19" fmla="*/ 115 h 320"/>
                <a:gd name="T20" fmla="*/ 165 w 165"/>
                <a:gd name="T21" fmla="*/ 102 h 320"/>
                <a:gd name="T22" fmla="*/ 165 w 165"/>
                <a:gd name="T23" fmla="*/ 93 h 320"/>
                <a:gd name="T24" fmla="*/ 164 w 165"/>
                <a:gd name="T25" fmla="*/ 86 h 320"/>
                <a:gd name="T26" fmla="*/ 159 w 165"/>
                <a:gd name="T27" fmla="*/ 82 h 320"/>
                <a:gd name="T28" fmla="*/ 150 w 165"/>
                <a:gd name="T29" fmla="*/ 77 h 320"/>
                <a:gd name="T30" fmla="*/ 141 w 165"/>
                <a:gd name="T31" fmla="*/ 72 h 320"/>
                <a:gd name="T32" fmla="*/ 138 w 165"/>
                <a:gd name="T33" fmla="*/ 66 h 320"/>
                <a:gd name="T34" fmla="*/ 142 w 165"/>
                <a:gd name="T35" fmla="*/ 54 h 320"/>
                <a:gd name="T36" fmla="*/ 145 w 165"/>
                <a:gd name="T37" fmla="*/ 40 h 320"/>
                <a:gd name="T38" fmla="*/ 148 w 165"/>
                <a:gd name="T39" fmla="*/ 29 h 320"/>
                <a:gd name="T40" fmla="*/ 149 w 165"/>
                <a:gd name="T41" fmla="*/ 23 h 320"/>
                <a:gd name="T42" fmla="*/ 145 w 165"/>
                <a:gd name="T43" fmla="*/ 4 h 320"/>
                <a:gd name="T44" fmla="*/ 138 w 165"/>
                <a:gd name="T45" fmla="*/ 6 h 320"/>
                <a:gd name="T46" fmla="*/ 132 w 165"/>
                <a:gd name="T47" fmla="*/ 6 h 320"/>
                <a:gd name="T48" fmla="*/ 125 w 165"/>
                <a:gd name="T49" fmla="*/ 6 h 320"/>
                <a:gd name="T50" fmla="*/ 119 w 165"/>
                <a:gd name="T51" fmla="*/ 4 h 320"/>
                <a:gd name="T52" fmla="*/ 111 w 165"/>
                <a:gd name="T53" fmla="*/ 3 h 320"/>
                <a:gd name="T54" fmla="*/ 104 w 165"/>
                <a:gd name="T55" fmla="*/ 2 h 320"/>
                <a:gd name="T56" fmla="*/ 99 w 165"/>
                <a:gd name="T57" fmla="*/ 1 h 320"/>
                <a:gd name="T58" fmla="*/ 95 w 165"/>
                <a:gd name="T59" fmla="*/ 0 h 320"/>
                <a:gd name="T60" fmla="*/ 83 w 165"/>
                <a:gd name="T61" fmla="*/ 29 h 320"/>
                <a:gd name="T62" fmla="*/ 81 w 165"/>
                <a:gd name="T63" fmla="*/ 30 h 320"/>
                <a:gd name="T64" fmla="*/ 74 w 165"/>
                <a:gd name="T65" fmla="*/ 34 h 320"/>
                <a:gd name="T66" fmla="*/ 65 w 165"/>
                <a:gd name="T67" fmla="*/ 40 h 320"/>
                <a:gd name="T68" fmla="*/ 53 w 165"/>
                <a:gd name="T69" fmla="*/ 49 h 320"/>
                <a:gd name="T70" fmla="*/ 40 w 165"/>
                <a:gd name="T71" fmla="*/ 61 h 320"/>
                <a:gd name="T72" fmla="*/ 28 w 165"/>
                <a:gd name="T73" fmla="*/ 74 h 320"/>
                <a:gd name="T74" fmla="*/ 17 w 165"/>
                <a:gd name="T75" fmla="*/ 89 h 320"/>
                <a:gd name="T76" fmla="*/ 9 w 165"/>
                <a:gd name="T77" fmla="*/ 106 h 320"/>
                <a:gd name="T78" fmla="*/ 1 w 165"/>
                <a:gd name="T79" fmla="*/ 136 h 320"/>
                <a:gd name="T80" fmla="*/ 0 w 165"/>
                <a:gd name="T81" fmla="*/ 157 h 320"/>
                <a:gd name="T82" fmla="*/ 4 w 165"/>
                <a:gd name="T83" fmla="*/ 173 h 320"/>
                <a:gd name="T84" fmla="*/ 5 w 165"/>
                <a:gd name="T85" fmla="*/ 186 h 320"/>
                <a:gd name="T86" fmla="*/ 6 w 165"/>
                <a:gd name="T87" fmla="*/ 199 h 320"/>
                <a:gd name="T88" fmla="*/ 9 w 165"/>
                <a:gd name="T89" fmla="*/ 212 h 320"/>
                <a:gd name="T90" fmla="*/ 12 w 165"/>
                <a:gd name="T91" fmla="*/ 220 h 320"/>
                <a:gd name="T92" fmla="*/ 13 w 165"/>
                <a:gd name="T93" fmla="*/ 223 h 320"/>
                <a:gd name="T94" fmla="*/ 20 w 165"/>
                <a:gd name="T95" fmla="*/ 275 h 320"/>
                <a:gd name="T96" fmla="*/ 130 w 165"/>
                <a:gd name="T97" fmla="*/ 320 h 320"/>
                <a:gd name="T98" fmla="*/ 126 w 165"/>
                <a:gd name="T99" fmla="*/ 311 h 320"/>
                <a:gd name="T100" fmla="*/ 123 w 165"/>
                <a:gd name="T101" fmla="*/ 296 h 320"/>
                <a:gd name="T102" fmla="*/ 119 w 165"/>
                <a:gd name="T103" fmla="*/ 262 h 320"/>
                <a:gd name="T104" fmla="*/ 113 w 165"/>
                <a:gd name="T105" fmla="*/ 223 h 320"/>
                <a:gd name="T106" fmla="*/ 110 w 165"/>
                <a:gd name="T107" fmla="*/ 192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65" h="320">
                  <a:moveTo>
                    <a:pt x="110" y="192"/>
                  </a:moveTo>
                  <a:lnTo>
                    <a:pt x="110" y="183"/>
                  </a:lnTo>
                  <a:lnTo>
                    <a:pt x="110" y="175"/>
                  </a:lnTo>
                  <a:lnTo>
                    <a:pt x="112" y="168"/>
                  </a:lnTo>
                  <a:lnTo>
                    <a:pt x="115" y="161"/>
                  </a:lnTo>
                  <a:lnTo>
                    <a:pt x="120" y="155"/>
                  </a:lnTo>
                  <a:lnTo>
                    <a:pt x="127" y="148"/>
                  </a:lnTo>
                  <a:lnTo>
                    <a:pt x="135" y="142"/>
                  </a:lnTo>
                  <a:lnTo>
                    <a:pt x="145" y="132"/>
                  </a:lnTo>
                  <a:lnTo>
                    <a:pt x="160" y="115"/>
                  </a:lnTo>
                  <a:lnTo>
                    <a:pt x="165" y="102"/>
                  </a:lnTo>
                  <a:lnTo>
                    <a:pt x="165" y="93"/>
                  </a:lnTo>
                  <a:lnTo>
                    <a:pt x="164" y="86"/>
                  </a:lnTo>
                  <a:lnTo>
                    <a:pt x="159" y="82"/>
                  </a:lnTo>
                  <a:lnTo>
                    <a:pt x="150" y="77"/>
                  </a:lnTo>
                  <a:lnTo>
                    <a:pt x="141" y="72"/>
                  </a:lnTo>
                  <a:lnTo>
                    <a:pt x="138" y="66"/>
                  </a:lnTo>
                  <a:lnTo>
                    <a:pt x="142" y="54"/>
                  </a:lnTo>
                  <a:lnTo>
                    <a:pt x="145" y="40"/>
                  </a:lnTo>
                  <a:lnTo>
                    <a:pt x="148" y="29"/>
                  </a:lnTo>
                  <a:lnTo>
                    <a:pt x="149" y="23"/>
                  </a:lnTo>
                  <a:lnTo>
                    <a:pt x="145" y="4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5" y="6"/>
                  </a:lnTo>
                  <a:lnTo>
                    <a:pt x="119" y="4"/>
                  </a:lnTo>
                  <a:lnTo>
                    <a:pt x="111" y="3"/>
                  </a:lnTo>
                  <a:lnTo>
                    <a:pt x="104" y="2"/>
                  </a:lnTo>
                  <a:lnTo>
                    <a:pt x="99" y="1"/>
                  </a:lnTo>
                  <a:lnTo>
                    <a:pt x="95" y="0"/>
                  </a:lnTo>
                  <a:lnTo>
                    <a:pt x="83" y="29"/>
                  </a:lnTo>
                  <a:lnTo>
                    <a:pt x="81" y="30"/>
                  </a:lnTo>
                  <a:lnTo>
                    <a:pt x="74" y="34"/>
                  </a:lnTo>
                  <a:lnTo>
                    <a:pt x="65" y="40"/>
                  </a:lnTo>
                  <a:lnTo>
                    <a:pt x="53" y="49"/>
                  </a:lnTo>
                  <a:lnTo>
                    <a:pt x="40" y="61"/>
                  </a:lnTo>
                  <a:lnTo>
                    <a:pt x="28" y="74"/>
                  </a:lnTo>
                  <a:lnTo>
                    <a:pt x="17" y="89"/>
                  </a:lnTo>
                  <a:lnTo>
                    <a:pt x="9" y="106"/>
                  </a:lnTo>
                  <a:lnTo>
                    <a:pt x="1" y="136"/>
                  </a:lnTo>
                  <a:lnTo>
                    <a:pt x="0" y="157"/>
                  </a:lnTo>
                  <a:lnTo>
                    <a:pt x="4" y="173"/>
                  </a:lnTo>
                  <a:lnTo>
                    <a:pt x="5" y="186"/>
                  </a:lnTo>
                  <a:lnTo>
                    <a:pt x="6" y="199"/>
                  </a:lnTo>
                  <a:lnTo>
                    <a:pt x="9" y="212"/>
                  </a:lnTo>
                  <a:lnTo>
                    <a:pt x="12" y="220"/>
                  </a:lnTo>
                  <a:lnTo>
                    <a:pt x="13" y="223"/>
                  </a:lnTo>
                  <a:lnTo>
                    <a:pt x="20" y="275"/>
                  </a:lnTo>
                  <a:lnTo>
                    <a:pt x="130" y="320"/>
                  </a:lnTo>
                  <a:lnTo>
                    <a:pt x="126" y="311"/>
                  </a:lnTo>
                  <a:lnTo>
                    <a:pt x="123" y="296"/>
                  </a:lnTo>
                  <a:lnTo>
                    <a:pt x="119" y="262"/>
                  </a:lnTo>
                  <a:lnTo>
                    <a:pt x="113" y="223"/>
                  </a:lnTo>
                  <a:lnTo>
                    <a:pt x="110" y="192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Freeform 41"/>
            <p:cNvSpPr>
              <a:spLocks/>
            </p:cNvSpPr>
            <p:nvPr/>
          </p:nvSpPr>
          <p:spPr bwMode="auto">
            <a:xfrm>
              <a:off x="4170" y="2402"/>
              <a:ext cx="362" cy="194"/>
            </a:xfrm>
            <a:custGeom>
              <a:avLst/>
              <a:gdLst>
                <a:gd name="T0" fmla="*/ 723 w 723"/>
                <a:gd name="T1" fmla="*/ 100 h 388"/>
                <a:gd name="T2" fmla="*/ 594 w 723"/>
                <a:gd name="T3" fmla="*/ 69 h 388"/>
                <a:gd name="T4" fmla="*/ 591 w 723"/>
                <a:gd name="T5" fmla="*/ 68 h 388"/>
                <a:gd name="T6" fmla="*/ 579 w 723"/>
                <a:gd name="T7" fmla="*/ 66 h 388"/>
                <a:gd name="T8" fmla="*/ 564 w 723"/>
                <a:gd name="T9" fmla="*/ 61 h 388"/>
                <a:gd name="T10" fmla="*/ 544 w 723"/>
                <a:gd name="T11" fmla="*/ 57 h 388"/>
                <a:gd name="T12" fmla="*/ 521 w 723"/>
                <a:gd name="T13" fmla="*/ 51 h 388"/>
                <a:gd name="T14" fmla="*/ 496 w 723"/>
                <a:gd name="T15" fmla="*/ 45 h 388"/>
                <a:gd name="T16" fmla="*/ 472 w 723"/>
                <a:gd name="T17" fmla="*/ 39 h 388"/>
                <a:gd name="T18" fmla="*/ 449 w 723"/>
                <a:gd name="T19" fmla="*/ 35 h 388"/>
                <a:gd name="T20" fmla="*/ 428 w 723"/>
                <a:gd name="T21" fmla="*/ 30 h 388"/>
                <a:gd name="T22" fmla="*/ 409 w 723"/>
                <a:gd name="T23" fmla="*/ 24 h 388"/>
                <a:gd name="T24" fmla="*/ 391 w 723"/>
                <a:gd name="T25" fmla="*/ 18 h 388"/>
                <a:gd name="T26" fmla="*/ 375 w 723"/>
                <a:gd name="T27" fmla="*/ 12 h 388"/>
                <a:gd name="T28" fmla="*/ 360 w 723"/>
                <a:gd name="T29" fmla="*/ 6 h 388"/>
                <a:gd name="T30" fmla="*/ 348 w 723"/>
                <a:gd name="T31" fmla="*/ 3 h 388"/>
                <a:gd name="T32" fmla="*/ 335 w 723"/>
                <a:gd name="T33" fmla="*/ 0 h 388"/>
                <a:gd name="T34" fmla="*/ 323 w 723"/>
                <a:gd name="T35" fmla="*/ 1 h 388"/>
                <a:gd name="T36" fmla="*/ 306 w 723"/>
                <a:gd name="T37" fmla="*/ 5 h 388"/>
                <a:gd name="T38" fmla="*/ 296 w 723"/>
                <a:gd name="T39" fmla="*/ 6 h 388"/>
                <a:gd name="T40" fmla="*/ 291 w 723"/>
                <a:gd name="T41" fmla="*/ 6 h 388"/>
                <a:gd name="T42" fmla="*/ 290 w 723"/>
                <a:gd name="T43" fmla="*/ 6 h 388"/>
                <a:gd name="T44" fmla="*/ 158 w 723"/>
                <a:gd name="T45" fmla="*/ 24 h 388"/>
                <a:gd name="T46" fmla="*/ 140 w 723"/>
                <a:gd name="T47" fmla="*/ 22 h 388"/>
                <a:gd name="T48" fmla="*/ 122 w 723"/>
                <a:gd name="T49" fmla="*/ 20 h 388"/>
                <a:gd name="T50" fmla="*/ 149 w 723"/>
                <a:gd name="T51" fmla="*/ 59 h 388"/>
                <a:gd name="T52" fmla="*/ 102 w 723"/>
                <a:gd name="T53" fmla="*/ 47 h 388"/>
                <a:gd name="T54" fmla="*/ 101 w 723"/>
                <a:gd name="T55" fmla="*/ 49 h 388"/>
                <a:gd name="T56" fmla="*/ 96 w 723"/>
                <a:gd name="T57" fmla="*/ 50 h 388"/>
                <a:gd name="T58" fmla="*/ 90 w 723"/>
                <a:gd name="T59" fmla="*/ 53 h 388"/>
                <a:gd name="T60" fmla="*/ 81 w 723"/>
                <a:gd name="T61" fmla="*/ 57 h 388"/>
                <a:gd name="T62" fmla="*/ 71 w 723"/>
                <a:gd name="T63" fmla="*/ 60 h 388"/>
                <a:gd name="T64" fmla="*/ 60 w 723"/>
                <a:gd name="T65" fmla="*/ 65 h 388"/>
                <a:gd name="T66" fmla="*/ 48 w 723"/>
                <a:gd name="T67" fmla="*/ 68 h 388"/>
                <a:gd name="T68" fmla="*/ 35 w 723"/>
                <a:gd name="T69" fmla="*/ 70 h 388"/>
                <a:gd name="T70" fmla="*/ 39 w 723"/>
                <a:gd name="T71" fmla="*/ 89 h 388"/>
                <a:gd name="T72" fmla="*/ 38 w 723"/>
                <a:gd name="T73" fmla="*/ 95 h 388"/>
                <a:gd name="T74" fmla="*/ 35 w 723"/>
                <a:gd name="T75" fmla="*/ 106 h 388"/>
                <a:gd name="T76" fmla="*/ 32 w 723"/>
                <a:gd name="T77" fmla="*/ 120 h 388"/>
                <a:gd name="T78" fmla="*/ 28 w 723"/>
                <a:gd name="T79" fmla="*/ 132 h 388"/>
                <a:gd name="T80" fmla="*/ 31 w 723"/>
                <a:gd name="T81" fmla="*/ 138 h 388"/>
                <a:gd name="T82" fmla="*/ 40 w 723"/>
                <a:gd name="T83" fmla="*/ 143 h 388"/>
                <a:gd name="T84" fmla="*/ 49 w 723"/>
                <a:gd name="T85" fmla="*/ 148 h 388"/>
                <a:gd name="T86" fmla="*/ 54 w 723"/>
                <a:gd name="T87" fmla="*/ 152 h 388"/>
                <a:gd name="T88" fmla="*/ 55 w 723"/>
                <a:gd name="T89" fmla="*/ 159 h 388"/>
                <a:gd name="T90" fmla="*/ 55 w 723"/>
                <a:gd name="T91" fmla="*/ 168 h 388"/>
                <a:gd name="T92" fmla="*/ 50 w 723"/>
                <a:gd name="T93" fmla="*/ 181 h 388"/>
                <a:gd name="T94" fmla="*/ 35 w 723"/>
                <a:gd name="T95" fmla="*/ 198 h 388"/>
                <a:gd name="T96" fmla="*/ 25 w 723"/>
                <a:gd name="T97" fmla="*/ 208 h 388"/>
                <a:gd name="T98" fmla="*/ 17 w 723"/>
                <a:gd name="T99" fmla="*/ 214 h 388"/>
                <a:gd name="T100" fmla="*/ 10 w 723"/>
                <a:gd name="T101" fmla="*/ 221 h 388"/>
                <a:gd name="T102" fmla="*/ 5 w 723"/>
                <a:gd name="T103" fmla="*/ 227 h 388"/>
                <a:gd name="T104" fmla="*/ 2 w 723"/>
                <a:gd name="T105" fmla="*/ 234 h 388"/>
                <a:gd name="T106" fmla="*/ 0 w 723"/>
                <a:gd name="T107" fmla="*/ 241 h 388"/>
                <a:gd name="T108" fmla="*/ 0 w 723"/>
                <a:gd name="T109" fmla="*/ 249 h 388"/>
                <a:gd name="T110" fmla="*/ 0 w 723"/>
                <a:gd name="T111" fmla="*/ 258 h 388"/>
                <a:gd name="T112" fmla="*/ 3 w 723"/>
                <a:gd name="T113" fmla="*/ 289 h 388"/>
                <a:gd name="T114" fmla="*/ 9 w 723"/>
                <a:gd name="T115" fmla="*/ 328 h 388"/>
                <a:gd name="T116" fmla="*/ 13 w 723"/>
                <a:gd name="T117" fmla="*/ 362 h 388"/>
                <a:gd name="T118" fmla="*/ 16 w 723"/>
                <a:gd name="T119" fmla="*/ 377 h 388"/>
                <a:gd name="T120" fmla="*/ 20 w 723"/>
                <a:gd name="T121" fmla="*/ 386 h 388"/>
                <a:gd name="T122" fmla="*/ 40 w 723"/>
                <a:gd name="T123" fmla="*/ 388 h 388"/>
                <a:gd name="T124" fmla="*/ 723 w 723"/>
                <a:gd name="T125" fmla="*/ 10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3" h="388">
                  <a:moveTo>
                    <a:pt x="723" y="100"/>
                  </a:moveTo>
                  <a:lnTo>
                    <a:pt x="594" y="69"/>
                  </a:lnTo>
                  <a:lnTo>
                    <a:pt x="591" y="68"/>
                  </a:lnTo>
                  <a:lnTo>
                    <a:pt x="579" y="66"/>
                  </a:lnTo>
                  <a:lnTo>
                    <a:pt x="564" y="61"/>
                  </a:lnTo>
                  <a:lnTo>
                    <a:pt x="544" y="57"/>
                  </a:lnTo>
                  <a:lnTo>
                    <a:pt x="521" y="51"/>
                  </a:lnTo>
                  <a:lnTo>
                    <a:pt x="496" y="45"/>
                  </a:lnTo>
                  <a:lnTo>
                    <a:pt x="472" y="39"/>
                  </a:lnTo>
                  <a:lnTo>
                    <a:pt x="449" y="35"/>
                  </a:lnTo>
                  <a:lnTo>
                    <a:pt x="428" y="30"/>
                  </a:lnTo>
                  <a:lnTo>
                    <a:pt x="409" y="24"/>
                  </a:lnTo>
                  <a:lnTo>
                    <a:pt x="391" y="18"/>
                  </a:lnTo>
                  <a:lnTo>
                    <a:pt x="375" y="12"/>
                  </a:lnTo>
                  <a:lnTo>
                    <a:pt x="360" y="6"/>
                  </a:lnTo>
                  <a:lnTo>
                    <a:pt x="348" y="3"/>
                  </a:lnTo>
                  <a:lnTo>
                    <a:pt x="335" y="0"/>
                  </a:lnTo>
                  <a:lnTo>
                    <a:pt x="323" y="1"/>
                  </a:lnTo>
                  <a:lnTo>
                    <a:pt x="306" y="5"/>
                  </a:lnTo>
                  <a:lnTo>
                    <a:pt x="296" y="6"/>
                  </a:lnTo>
                  <a:lnTo>
                    <a:pt x="291" y="6"/>
                  </a:lnTo>
                  <a:lnTo>
                    <a:pt x="290" y="6"/>
                  </a:lnTo>
                  <a:lnTo>
                    <a:pt x="158" y="24"/>
                  </a:lnTo>
                  <a:lnTo>
                    <a:pt x="140" y="22"/>
                  </a:lnTo>
                  <a:lnTo>
                    <a:pt x="122" y="20"/>
                  </a:lnTo>
                  <a:lnTo>
                    <a:pt x="149" y="59"/>
                  </a:lnTo>
                  <a:lnTo>
                    <a:pt x="102" y="47"/>
                  </a:lnTo>
                  <a:lnTo>
                    <a:pt x="101" y="49"/>
                  </a:lnTo>
                  <a:lnTo>
                    <a:pt x="96" y="50"/>
                  </a:lnTo>
                  <a:lnTo>
                    <a:pt x="90" y="53"/>
                  </a:lnTo>
                  <a:lnTo>
                    <a:pt x="81" y="57"/>
                  </a:lnTo>
                  <a:lnTo>
                    <a:pt x="71" y="60"/>
                  </a:lnTo>
                  <a:lnTo>
                    <a:pt x="60" y="65"/>
                  </a:lnTo>
                  <a:lnTo>
                    <a:pt x="48" y="68"/>
                  </a:lnTo>
                  <a:lnTo>
                    <a:pt x="35" y="70"/>
                  </a:lnTo>
                  <a:lnTo>
                    <a:pt x="39" y="89"/>
                  </a:lnTo>
                  <a:lnTo>
                    <a:pt x="38" y="95"/>
                  </a:lnTo>
                  <a:lnTo>
                    <a:pt x="35" y="106"/>
                  </a:lnTo>
                  <a:lnTo>
                    <a:pt x="32" y="120"/>
                  </a:lnTo>
                  <a:lnTo>
                    <a:pt x="28" y="132"/>
                  </a:lnTo>
                  <a:lnTo>
                    <a:pt x="31" y="138"/>
                  </a:lnTo>
                  <a:lnTo>
                    <a:pt x="40" y="143"/>
                  </a:lnTo>
                  <a:lnTo>
                    <a:pt x="49" y="148"/>
                  </a:lnTo>
                  <a:lnTo>
                    <a:pt x="54" y="152"/>
                  </a:lnTo>
                  <a:lnTo>
                    <a:pt x="55" y="159"/>
                  </a:lnTo>
                  <a:lnTo>
                    <a:pt x="55" y="168"/>
                  </a:lnTo>
                  <a:lnTo>
                    <a:pt x="50" y="181"/>
                  </a:lnTo>
                  <a:lnTo>
                    <a:pt x="35" y="198"/>
                  </a:lnTo>
                  <a:lnTo>
                    <a:pt x="25" y="208"/>
                  </a:lnTo>
                  <a:lnTo>
                    <a:pt x="17" y="214"/>
                  </a:lnTo>
                  <a:lnTo>
                    <a:pt x="10" y="221"/>
                  </a:lnTo>
                  <a:lnTo>
                    <a:pt x="5" y="227"/>
                  </a:lnTo>
                  <a:lnTo>
                    <a:pt x="2" y="234"/>
                  </a:lnTo>
                  <a:lnTo>
                    <a:pt x="0" y="241"/>
                  </a:lnTo>
                  <a:lnTo>
                    <a:pt x="0" y="249"/>
                  </a:lnTo>
                  <a:lnTo>
                    <a:pt x="0" y="258"/>
                  </a:lnTo>
                  <a:lnTo>
                    <a:pt x="3" y="289"/>
                  </a:lnTo>
                  <a:lnTo>
                    <a:pt x="9" y="328"/>
                  </a:lnTo>
                  <a:lnTo>
                    <a:pt x="13" y="362"/>
                  </a:lnTo>
                  <a:lnTo>
                    <a:pt x="16" y="377"/>
                  </a:lnTo>
                  <a:lnTo>
                    <a:pt x="20" y="386"/>
                  </a:lnTo>
                  <a:lnTo>
                    <a:pt x="40" y="388"/>
                  </a:lnTo>
                  <a:lnTo>
                    <a:pt x="723" y="100"/>
                  </a:lnTo>
                  <a:close/>
                </a:path>
              </a:pathLst>
            </a:custGeom>
            <a:solidFill>
              <a:srgbClr val="6D6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6" name="Freeform 42"/>
            <p:cNvSpPr>
              <a:spLocks/>
            </p:cNvSpPr>
            <p:nvPr/>
          </p:nvSpPr>
          <p:spPr bwMode="auto">
            <a:xfrm>
              <a:off x="4040" y="2293"/>
              <a:ext cx="153" cy="45"/>
            </a:xfrm>
            <a:custGeom>
              <a:avLst/>
              <a:gdLst>
                <a:gd name="T0" fmla="*/ 27 w 307"/>
                <a:gd name="T1" fmla="*/ 58 h 88"/>
                <a:gd name="T2" fmla="*/ 25 w 307"/>
                <a:gd name="T3" fmla="*/ 76 h 88"/>
                <a:gd name="T4" fmla="*/ 41 w 307"/>
                <a:gd name="T5" fmla="*/ 65 h 88"/>
                <a:gd name="T6" fmla="*/ 69 w 307"/>
                <a:gd name="T7" fmla="*/ 65 h 88"/>
                <a:gd name="T8" fmla="*/ 58 w 307"/>
                <a:gd name="T9" fmla="*/ 78 h 88"/>
                <a:gd name="T10" fmla="*/ 79 w 307"/>
                <a:gd name="T11" fmla="*/ 79 h 88"/>
                <a:gd name="T12" fmla="*/ 101 w 307"/>
                <a:gd name="T13" fmla="*/ 81 h 88"/>
                <a:gd name="T14" fmla="*/ 108 w 307"/>
                <a:gd name="T15" fmla="*/ 88 h 88"/>
                <a:gd name="T16" fmla="*/ 116 w 307"/>
                <a:gd name="T17" fmla="*/ 88 h 88"/>
                <a:gd name="T18" fmla="*/ 123 w 307"/>
                <a:gd name="T19" fmla="*/ 88 h 88"/>
                <a:gd name="T20" fmla="*/ 129 w 307"/>
                <a:gd name="T21" fmla="*/ 86 h 88"/>
                <a:gd name="T22" fmla="*/ 134 w 307"/>
                <a:gd name="T23" fmla="*/ 81 h 88"/>
                <a:gd name="T24" fmla="*/ 139 w 307"/>
                <a:gd name="T25" fmla="*/ 75 h 88"/>
                <a:gd name="T26" fmla="*/ 146 w 307"/>
                <a:gd name="T27" fmla="*/ 66 h 88"/>
                <a:gd name="T28" fmla="*/ 150 w 307"/>
                <a:gd name="T29" fmla="*/ 60 h 88"/>
                <a:gd name="T30" fmla="*/ 152 w 307"/>
                <a:gd name="T31" fmla="*/ 57 h 88"/>
                <a:gd name="T32" fmla="*/ 204 w 307"/>
                <a:gd name="T33" fmla="*/ 48 h 88"/>
                <a:gd name="T34" fmla="*/ 219 w 307"/>
                <a:gd name="T35" fmla="*/ 50 h 88"/>
                <a:gd name="T36" fmla="*/ 239 w 307"/>
                <a:gd name="T37" fmla="*/ 38 h 88"/>
                <a:gd name="T38" fmla="*/ 249 w 307"/>
                <a:gd name="T39" fmla="*/ 38 h 88"/>
                <a:gd name="T40" fmla="*/ 268 w 307"/>
                <a:gd name="T41" fmla="*/ 53 h 88"/>
                <a:gd name="T42" fmla="*/ 295 w 307"/>
                <a:gd name="T43" fmla="*/ 76 h 88"/>
                <a:gd name="T44" fmla="*/ 307 w 307"/>
                <a:gd name="T45" fmla="*/ 85 h 88"/>
                <a:gd name="T46" fmla="*/ 286 w 307"/>
                <a:gd name="T47" fmla="*/ 54 h 88"/>
                <a:gd name="T48" fmla="*/ 278 w 307"/>
                <a:gd name="T49" fmla="*/ 42 h 88"/>
                <a:gd name="T50" fmla="*/ 271 w 307"/>
                <a:gd name="T51" fmla="*/ 32 h 88"/>
                <a:gd name="T52" fmla="*/ 263 w 307"/>
                <a:gd name="T53" fmla="*/ 23 h 88"/>
                <a:gd name="T54" fmla="*/ 253 w 307"/>
                <a:gd name="T55" fmla="*/ 14 h 88"/>
                <a:gd name="T56" fmla="*/ 240 w 307"/>
                <a:gd name="T57" fmla="*/ 8 h 88"/>
                <a:gd name="T58" fmla="*/ 224 w 307"/>
                <a:gd name="T59" fmla="*/ 2 h 88"/>
                <a:gd name="T60" fmla="*/ 203 w 307"/>
                <a:gd name="T61" fmla="*/ 0 h 88"/>
                <a:gd name="T62" fmla="*/ 176 w 307"/>
                <a:gd name="T63" fmla="*/ 1 h 88"/>
                <a:gd name="T64" fmla="*/ 147 w 307"/>
                <a:gd name="T65" fmla="*/ 2 h 88"/>
                <a:gd name="T66" fmla="*/ 119 w 307"/>
                <a:gd name="T67" fmla="*/ 3 h 88"/>
                <a:gd name="T68" fmla="*/ 95 w 307"/>
                <a:gd name="T69" fmla="*/ 4 h 88"/>
                <a:gd name="T70" fmla="*/ 74 w 307"/>
                <a:gd name="T71" fmla="*/ 5 h 88"/>
                <a:gd name="T72" fmla="*/ 55 w 307"/>
                <a:gd name="T73" fmla="*/ 10 h 88"/>
                <a:gd name="T74" fmla="*/ 38 w 307"/>
                <a:gd name="T75" fmla="*/ 16 h 88"/>
                <a:gd name="T76" fmla="*/ 23 w 307"/>
                <a:gd name="T77" fmla="*/ 26 h 88"/>
                <a:gd name="T78" fmla="*/ 12 w 307"/>
                <a:gd name="T79" fmla="*/ 41 h 88"/>
                <a:gd name="T80" fmla="*/ 8 w 307"/>
                <a:gd name="T81" fmla="*/ 46 h 88"/>
                <a:gd name="T82" fmla="*/ 6 w 307"/>
                <a:gd name="T83" fmla="*/ 50 h 88"/>
                <a:gd name="T84" fmla="*/ 3 w 307"/>
                <a:gd name="T85" fmla="*/ 55 h 88"/>
                <a:gd name="T86" fmla="*/ 0 w 307"/>
                <a:gd name="T87" fmla="*/ 60 h 88"/>
                <a:gd name="T88" fmla="*/ 1 w 307"/>
                <a:gd name="T89" fmla="*/ 60 h 88"/>
                <a:gd name="T90" fmla="*/ 4 w 307"/>
                <a:gd name="T91" fmla="*/ 58 h 88"/>
                <a:gd name="T92" fmla="*/ 5 w 307"/>
                <a:gd name="T93" fmla="*/ 58 h 88"/>
                <a:gd name="T94" fmla="*/ 6 w 307"/>
                <a:gd name="T95" fmla="*/ 58 h 88"/>
                <a:gd name="T96" fmla="*/ 18 w 307"/>
                <a:gd name="T97" fmla="*/ 58 h 88"/>
                <a:gd name="T98" fmla="*/ 25 w 307"/>
                <a:gd name="T99" fmla="*/ 58 h 88"/>
                <a:gd name="T100" fmla="*/ 27 w 307"/>
                <a:gd name="T101" fmla="*/ 58 h 88"/>
                <a:gd name="T102" fmla="*/ 27 w 307"/>
                <a:gd name="T103" fmla="*/ 5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7" h="88">
                  <a:moveTo>
                    <a:pt x="27" y="58"/>
                  </a:moveTo>
                  <a:lnTo>
                    <a:pt x="25" y="76"/>
                  </a:lnTo>
                  <a:lnTo>
                    <a:pt x="41" y="65"/>
                  </a:lnTo>
                  <a:lnTo>
                    <a:pt x="69" y="65"/>
                  </a:lnTo>
                  <a:lnTo>
                    <a:pt x="58" y="78"/>
                  </a:lnTo>
                  <a:lnTo>
                    <a:pt x="79" y="79"/>
                  </a:lnTo>
                  <a:lnTo>
                    <a:pt x="101" y="81"/>
                  </a:lnTo>
                  <a:lnTo>
                    <a:pt x="108" y="88"/>
                  </a:lnTo>
                  <a:lnTo>
                    <a:pt x="116" y="88"/>
                  </a:lnTo>
                  <a:lnTo>
                    <a:pt x="123" y="88"/>
                  </a:lnTo>
                  <a:lnTo>
                    <a:pt x="129" y="86"/>
                  </a:lnTo>
                  <a:lnTo>
                    <a:pt x="134" y="81"/>
                  </a:lnTo>
                  <a:lnTo>
                    <a:pt x="139" y="75"/>
                  </a:lnTo>
                  <a:lnTo>
                    <a:pt x="146" y="66"/>
                  </a:lnTo>
                  <a:lnTo>
                    <a:pt x="150" y="60"/>
                  </a:lnTo>
                  <a:lnTo>
                    <a:pt x="152" y="57"/>
                  </a:lnTo>
                  <a:lnTo>
                    <a:pt x="204" y="48"/>
                  </a:lnTo>
                  <a:lnTo>
                    <a:pt x="219" y="50"/>
                  </a:lnTo>
                  <a:lnTo>
                    <a:pt x="239" y="38"/>
                  </a:lnTo>
                  <a:lnTo>
                    <a:pt x="249" y="38"/>
                  </a:lnTo>
                  <a:lnTo>
                    <a:pt x="268" y="53"/>
                  </a:lnTo>
                  <a:lnTo>
                    <a:pt x="295" y="76"/>
                  </a:lnTo>
                  <a:lnTo>
                    <a:pt x="307" y="85"/>
                  </a:lnTo>
                  <a:lnTo>
                    <a:pt x="286" y="54"/>
                  </a:lnTo>
                  <a:lnTo>
                    <a:pt x="278" y="42"/>
                  </a:lnTo>
                  <a:lnTo>
                    <a:pt x="271" y="32"/>
                  </a:lnTo>
                  <a:lnTo>
                    <a:pt x="263" y="23"/>
                  </a:lnTo>
                  <a:lnTo>
                    <a:pt x="253" y="14"/>
                  </a:lnTo>
                  <a:lnTo>
                    <a:pt x="240" y="8"/>
                  </a:lnTo>
                  <a:lnTo>
                    <a:pt x="224" y="2"/>
                  </a:lnTo>
                  <a:lnTo>
                    <a:pt x="203" y="0"/>
                  </a:lnTo>
                  <a:lnTo>
                    <a:pt x="176" y="1"/>
                  </a:lnTo>
                  <a:lnTo>
                    <a:pt x="147" y="2"/>
                  </a:lnTo>
                  <a:lnTo>
                    <a:pt x="119" y="3"/>
                  </a:lnTo>
                  <a:lnTo>
                    <a:pt x="95" y="4"/>
                  </a:lnTo>
                  <a:lnTo>
                    <a:pt x="74" y="5"/>
                  </a:lnTo>
                  <a:lnTo>
                    <a:pt x="55" y="10"/>
                  </a:lnTo>
                  <a:lnTo>
                    <a:pt x="38" y="16"/>
                  </a:lnTo>
                  <a:lnTo>
                    <a:pt x="23" y="26"/>
                  </a:lnTo>
                  <a:lnTo>
                    <a:pt x="12" y="41"/>
                  </a:lnTo>
                  <a:lnTo>
                    <a:pt x="8" y="46"/>
                  </a:lnTo>
                  <a:lnTo>
                    <a:pt x="6" y="50"/>
                  </a:lnTo>
                  <a:lnTo>
                    <a:pt x="3" y="55"/>
                  </a:lnTo>
                  <a:lnTo>
                    <a:pt x="0" y="60"/>
                  </a:lnTo>
                  <a:lnTo>
                    <a:pt x="1" y="60"/>
                  </a:lnTo>
                  <a:lnTo>
                    <a:pt x="4" y="58"/>
                  </a:lnTo>
                  <a:lnTo>
                    <a:pt x="5" y="58"/>
                  </a:lnTo>
                  <a:lnTo>
                    <a:pt x="6" y="58"/>
                  </a:lnTo>
                  <a:lnTo>
                    <a:pt x="18" y="58"/>
                  </a:lnTo>
                  <a:lnTo>
                    <a:pt x="25" y="58"/>
                  </a:lnTo>
                  <a:lnTo>
                    <a:pt x="27" y="58"/>
                  </a:lnTo>
                  <a:lnTo>
                    <a:pt x="27" y="58"/>
                  </a:lnTo>
                  <a:close/>
                </a:path>
              </a:pathLst>
            </a:custGeom>
            <a:solidFill>
              <a:srgbClr val="A863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7" name="Freeform 43"/>
            <p:cNvSpPr>
              <a:spLocks/>
            </p:cNvSpPr>
            <p:nvPr/>
          </p:nvSpPr>
          <p:spPr bwMode="auto">
            <a:xfrm>
              <a:off x="4027" y="2323"/>
              <a:ext cx="123" cy="100"/>
            </a:xfrm>
            <a:custGeom>
              <a:avLst/>
              <a:gdLst>
                <a:gd name="T0" fmla="*/ 224 w 244"/>
                <a:gd name="T1" fmla="*/ 186 h 201"/>
                <a:gd name="T2" fmla="*/ 212 w 244"/>
                <a:gd name="T3" fmla="*/ 179 h 201"/>
                <a:gd name="T4" fmla="*/ 176 w 244"/>
                <a:gd name="T5" fmla="*/ 174 h 201"/>
                <a:gd name="T6" fmla="*/ 171 w 244"/>
                <a:gd name="T7" fmla="*/ 169 h 201"/>
                <a:gd name="T8" fmla="*/ 161 w 244"/>
                <a:gd name="T9" fmla="*/ 159 h 201"/>
                <a:gd name="T10" fmla="*/ 153 w 244"/>
                <a:gd name="T11" fmla="*/ 154 h 201"/>
                <a:gd name="T12" fmla="*/ 142 w 244"/>
                <a:gd name="T13" fmla="*/ 148 h 201"/>
                <a:gd name="T14" fmla="*/ 129 w 244"/>
                <a:gd name="T15" fmla="*/ 142 h 201"/>
                <a:gd name="T16" fmla="*/ 124 w 244"/>
                <a:gd name="T17" fmla="*/ 140 h 201"/>
                <a:gd name="T18" fmla="*/ 120 w 244"/>
                <a:gd name="T19" fmla="*/ 139 h 201"/>
                <a:gd name="T20" fmla="*/ 115 w 244"/>
                <a:gd name="T21" fmla="*/ 129 h 201"/>
                <a:gd name="T22" fmla="*/ 126 w 244"/>
                <a:gd name="T23" fmla="*/ 120 h 201"/>
                <a:gd name="T24" fmla="*/ 135 w 244"/>
                <a:gd name="T25" fmla="*/ 119 h 201"/>
                <a:gd name="T26" fmla="*/ 176 w 244"/>
                <a:gd name="T27" fmla="*/ 143 h 201"/>
                <a:gd name="T28" fmla="*/ 197 w 244"/>
                <a:gd name="T29" fmla="*/ 142 h 201"/>
                <a:gd name="T30" fmla="*/ 191 w 244"/>
                <a:gd name="T31" fmla="*/ 137 h 201"/>
                <a:gd name="T32" fmla="*/ 177 w 244"/>
                <a:gd name="T33" fmla="*/ 129 h 201"/>
                <a:gd name="T34" fmla="*/ 159 w 244"/>
                <a:gd name="T35" fmla="*/ 116 h 201"/>
                <a:gd name="T36" fmla="*/ 146 w 244"/>
                <a:gd name="T37" fmla="*/ 106 h 201"/>
                <a:gd name="T38" fmla="*/ 126 w 244"/>
                <a:gd name="T39" fmla="*/ 67 h 201"/>
                <a:gd name="T40" fmla="*/ 126 w 244"/>
                <a:gd name="T41" fmla="*/ 59 h 201"/>
                <a:gd name="T42" fmla="*/ 114 w 244"/>
                <a:gd name="T43" fmla="*/ 47 h 201"/>
                <a:gd name="T44" fmla="*/ 105 w 244"/>
                <a:gd name="T45" fmla="*/ 40 h 201"/>
                <a:gd name="T46" fmla="*/ 122 w 244"/>
                <a:gd name="T47" fmla="*/ 32 h 201"/>
                <a:gd name="T48" fmla="*/ 131 w 244"/>
                <a:gd name="T49" fmla="*/ 30 h 201"/>
                <a:gd name="T50" fmla="*/ 133 w 244"/>
                <a:gd name="T51" fmla="*/ 30 h 201"/>
                <a:gd name="T52" fmla="*/ 126 w 244"/>
                <a:gd name="T53" fmla="*/ 23 h 201"/>
                <a:gd name="T54" fmla="*/ 83 w 244"/>
                <a:gd name="T55" fmla="*/ 20 h 201"/>
                <a:gd name="T56" fmla="*/ 66 w 244"/>
                <a:gd name="T57" fmla="*/ 7 h 201"/>
                <a:gd name="T58" fmla="*/ 52 w 244"/>
                <a:gd name="T59" fmla="*/ 0 h 201"/>
                <a:gd name="T60" fmla="*/ 50 w 244"/>
                <a:gd name="T61" fmla="*/ 0 h 201"/>
                <a:gd name="T62" fmla="*/ 31 w 244"/>
                <a:gd name="T63" fmla="*/ 0 h 201"/>
                <a:gd name="T64" fmla="*/ 29 w 244"/>
                <a:gd name="T65" fmla="*/ 0 h 201"/>
                <a:gd name="T66" fmla="*/ 25 w 244"/>
                <a:gd name="T67" fmla="*/ 2 h 201"/>
                <a:gd name="T68" fmla="*/ 2 w 244"/>
                <a:gd name="T69" fmla="*/ 56 h 201"/>
                <a:gd name="T70" fmla="*/ 7 w 244"/>
                <a:gd name="T71" fmla="*/ 95 h 201"/>
                <a:gd name="T72" fmla="*/ 30 w 244"/>
                <a:gd name="T73" fmla="*/ 114 h 201"/>
                <a:gd name="T74" fmla="*/ 63 w 244"/>
                <a:gd name="T75" fmla="*/ 133 h 201"/>
                <a:gd name="T76" fmla="*/ 94 w 244"/>
                <a:gd name="T77" fmla="*/ 147 h 201"/>
                <a:gd name="T78" fmla="*/ 107 w 244"/>
                <a:gd name="T79" fmla="*/ 152 h 201"/>
                <a:gd name="T80" fmla="*/ 201 w 244"/>
                <a:gd name="T81" fmla="*/ 194 h 201"/>
                <a:gd name="T82" fmla="*/ 242 w 244"/>
                <a:gd name="T83" fmla="*/ 199 h 201"/>
                <a:gd name="T84" fmla="*/ 236 w 244"/>
                <a:gd name="T85" fmla="*/ 193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4" h="201">
                  <a:moveTo>
                    <a:pt x="232" y="190"/>
                  </a:moveTo>
                  <a:lnTo>
                    <a:pt x="224" y="186"/>
                  </a:lnTo>
                  <a:lnTo>
                    <a:pt x="217" y="182"/>
                  </a:lnTo>
                  <a:lnTo>
                    <a:pt x="212" y="179"/>
                  </a:lnTo>
                  <a:lnTo>
                    <a:pt x="211" y="178"/>
                  </a:lnTo>
                  <a:lnTo>
                    <a:pt x="176" y="174"/>
                  </a:lnTo>
                  <a:lnTo>
                    <a:pt x="175" y="173"/>
                  </a:lnTo>
                  <a:lnTo>
                    <a:pt x="171" y="169"/>
                  </a:lnTo>
                  <a:lnTo>
                    <a:pt x="166" y="164"/>
                  </a:lnTo>
                  <a:lnTo>
                    <a:pt x="161" y="159"/>
                  </a:lnTo>
                  <a:lnTo>
                    <a:pt x="158" y="157"/>
                  </a:lnTo>
                  <a:lnTo>
                    <a:pt x="153" y="154"/>
                  </a:lnTo>
                  <a:lnTo>
                    <a:pt x="148" y="150"/>
                  </a:lnTo>
                  <a:lnTo>
                    <a:pt x="142" y="148"/>
                  </a:lnTo>
                  <a:lnTo>
                    <a:pt x="135" y="144"/>
                  </a:lnTo>
                  <a:lnTo>
                    <a:pt x="129" y="142"/>
                  </a:lnTo>
                  <a:lnTo>
                    <a:pt x="126" y="141"/>
                  </a:lnTo>
                  <a:lnTo>
                    <a:pt x="124" y="140"/>
                  </a:lnTo>
                  <a:lnTo>
                    <a:pt x="123" y="140"/>
                  </a:lnTo>
                  <a:lnTo>
                    <a:pt x="120" y="139"/>
                  </a:lnTo>
                  <a:lnTo>
                    <a:pt x="116" y="135"/>
                  </a:lnTo>
                  <a:lnTo>
                    <a:pt x="115" y="129"/>
                  </a:lnTo>
                  <a:lnTo>
                    <a:pt x="120" y="124"/>
                  </a:lnTo>
                  <a:lnTo>
                    <a:pt x="126" y="120"/>
                  </a:lnTo>
                  <a:lnTo>
                    <a:pt x="133" y="119"/>
                  </a:lnTo>
                  <a:lnTo>
                    <a:pt x="135" y="119"/>
                  </a:lnTo>
                  <a:lnTo>
                    <a:pt x="161" y="132"/>
                  </a:lnTo>
                  <a:lnTo>
                    <a:pt x="176" y="143"/>
                  </a:lnTo>
                  <a:lnTo>
                    <a:pt x="188" y="151"/>
                  </a:lnTo>
                  <a:lnTo>
                    <a:pt x="197" y="142"/>
                  </a:lnTo>
                  <a:lnTo>
                    <a:pt x="195" y="141"/>
                  </a:lnTo>
                  <a:lnTo>
                    <a:pt x="191" y="137"/>
                  </a:lnTo>
                  <a:lnTo>
                    <a:pt x="184" y="134"/>
                  </a:lnTo>
                  <a:lnTo>
                    <a:pt x="177" y="129"/>
                  </a:lnTo>
                  <a:lnTo>
                    <a:pt x="169" y="124"/>
                  </a:lnTo>
                  <a:lnTo>
                    <a:pt x="159" y="116"/>
                  </a:lnTo>
                  <a:lnTo>
                    <a:pt x="150" y="109"/>
                  </a:lnTo>
                  <a:lnTo>
                    <a:pt x="146" y="106"/>
                  </a:lnTo>
                  <a:lnTo>
                    <a:pt x="124" y="86"/>
                  </a:lnTo>
                  <a:lnTo>
                    <a:pt x="126" y="67"/>
                  </a:lnTo>
                  <a:lnTo>
                    <a:pt x="126" y="65"/>
                  </a:lnTo>
                  <a:lnTo>
                    <a:pt x="126" y="59"/>
                  </a:lnTo>
                  <a:lnTo>
                    <a:pt x="122" y="52"/>
                  </a:lnTo>
                  <a:lnTo>
                    <a:pt x="114" y="47"/>
                  </a:lnTo>
                  <a:lnTo>
                    <a:pt x="101" y="41"/>
                  </a:lnTo>
                  <a:lnTo>
                    <a:pt x="105" y="40"/>
                  </a:lnTo>
                  <a:lnTo>
                    <a:pt x="113" y="35"/>
                  </a:lnTo>
                  <a:lnTo>
                    <a:pt x="122" y="32"/>
                  </a:lnTo>
                  <a:lnTo>
                    <a:pt x="130" y="30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33" y="30"/>
                  </a:lnTo>
                  <a:lnTo>
                    <a:pt x="133" y="30"/>
                  </a:lnTo>
                  <a:lnTo>
                    <a:pt x="126" y="23"/>
                  </a:lnTo>
                  <a:lnTo>
                    <a:pt x="104" y="21"/>
                  </a:lnTo>
                  <a:lnTo>
                    <a:pt x="83" y="20"/>
                  </a:lnTo>
                  <a:lnTo>
                    <a:pt x="94" y="7"/>
                  </a:lnTo>
                  <a:lnTo>
                    <a:pt x="66" y="7"/>
                  </a:lnTo>
                  <a:lnTo>
                    <a:pt x="50" y="18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3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5" y="2"/>
                  </a:lnTo>
                  <a:lnTo>
                    <a:pt x="12" y="30"/>
                  </a:lnTo>
                  <a:lnTo>
                    <a:pt x="2" y="56"/>
                  </a:lnTo>
                  <a:lnTo>
                    <a:pt x="0" y="78"/>
                  </a:lnTo>
                  <a:lnTo>
                    <a:pt x="7" y="95"/>
                  </a:lnTo>
                  <a:lnTo>
                    <a:pt x="16" y="104"/>
                  </a:lnTo>
                  <a:lnTo>
                    <a:pt x="30" y="114"/>
                  </a:lnTo>
                  <a:lnTo>
                    <a:pt x="46" y="124"/>
                  </a:lnTo>
                  <a:lnTo>
                    <a:pt x="63" y="133"/>
                  </a:lnTo>
                  <a:lnTo>
                    <a:pt x="80" y="141"/>
                  </a:lnTo>
                  <a:lnTo>
                    <a:pt x="94" y="147"/>
                  </a:lnTo>
                  <a:lnTo>
                    <a:pt x="104" y="151"/>
                  </a:lnTo>
                  <a:lnTo>
                    <a:pt x="107" y="152"/>
                  </a:lnTo>
                  <a:lnTo>
                    <a:pt x="153" y="170"/>
                  </a:lnTo>
                  <a:lnTo>
                    <a:pt x="201" y="194"/>
                  </a:lnTo>
                  <a:lnTo>
                    <a:pt x="244" y="201"/>
                  </a:lnTo>
                  <a:lnTo>
                    <a:pt x="242" y="199"/>
                  </a:lnTo>
                  <a:lnTo>
                    <a:pt x="240" y="195"/>
                  </a:lnTo>
                  <a:lnTo>
                    <a:pt x="236" y="193"/>
                  </a:lnTo>
                  <a:lnTo>
                    <a:pt x="232" y="190"/>
                  </a:lnTo>
                  <a:close/>
                </a:path>
              </a:pathLst>
            </a:custGeom>
            <a:solidFill>
              <a:srgbClr val="89443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8" name="Freeform 44"/>
            <p:cNvSpPr>
              <a:spLocks/>
            </p:cNvSpPr>
            <p:nvPr/>
          </p:nvSpPr>
          <p:spPr bwMode="auto">
            <a:xfrm>
              <a:off x="4094" y="2312"/>
              <a:ext cx="151" cy="125"/>
            </a:xfrm>
            <a:custGeom>
              <a:avLst/>
              <a:gdLst>
                <a:gd name="T0" fmla="*/ 160 w 301"/>
                <a:gd name="T1" fmla="*/ 15 h 248"/>
                <a:gd name="T2" fmla="*/ 141 w 301"/>
                <a:gd name="T3" fmla="*/ 0 h 248"/>
                <a:gd name="T4" fmla="*/ 131 w 301"/>
                <a:gd name="T5" fmla="*/ 0 h 248"/>
                <a:gd name="T6" fmla="*/ 111 w 301"/>
                <a:gd name="T7" fmla="*/ 12 h 248"/>
                <a:gd name="T8" fmla="*/ 96 w 301"/>
                <a:gd name="T9" fmla="*/ 10 h 248"/>
                <a:gd name="T10" fmla="*/ 44 w 301"/>
                <a:gd name="T11" fmla="*/ 19 h 248"/>
                <a:gd name="T12" fmla="*/ 42 w 301"/>
                <a:gd name="T13" fmla="*/ 22 h 248"/>
                <a:gd name="T14" fmla="*/ 38 w 301"/>
                <a:gd name="T15" fmla="*/ 28 h 248"/>
                <a:gd name="T16" fmla="*/ 31 w 301"/>
                <a:gd name="T17" fmla="*/ 37 h 248"/>
                <a:gd name="T18" fmla="*/ 26 w 301"/>
                <a:gd name="T19" fmla="*/ 43 h 248"/>
                <a:gd name="T20" fmla="*/ 21 w 301"/>
                <a:gd name="T21" fmla="*/ 48 h 248"/>
                <a:gd name="T22" fmla="*/ 15 w 301"/>
                <a:gd name="T23" fmla="*/ 50 h 248"/>
                <a:gd name="T24" fmla="*/ 8 w 301"/>
                <a:gd name="T25" fmla="*/ 50 h 248"/>
                <a:gd name="T26" fmla="*/ 0 w 301"/>
                <a:gd name="T27" fmla="*/ 50 h 248"/>
                <a:gd name="T28" fmla="*/ 13 w 301"/>
                <a:gd name="T29" fmla="*/ 62 h 248"/>
                <a:gd name="T30" fmla="*/ 51 w 301"/>
                <a:gd name="T31" fmla="*/ 100 h 248"/>
                <a:gd name="T32" fmla="*/ 65 w 301"/>
                <a:gd name="T33" fmla="*/ 113 h 248"/>
                <a:gd name="T34" fmla="*/ 68 w 301"/>
                <a:gd name="T35" fmla="*/ 118 h 248"/>
                <a:gd name="T36" fmla="*/ 73 w 301"/>
                <a:gd name="T37" fmla="*/ 132 h 248"/>
                <a:gd name="T38" fmla="*/ 82 w 301"/>
                <a:gd name="T39" fmla="*/ 147 h 248"/>
                <a:gd name="T40" fmla="*/ 93 w 301"/>
                <a:gd name="T41" fmla="*/ 154 h 248"/>
                <a:gd name="T42" fmla="*/ 103 w 301"/>
                <a:gd name="T43" fmla="*/ 156 h 248"/>
                <a:gd name="T44" fmla="*/ 114 w 301"/>
                <a:gd name="T45" fmla="*/ 159 h 248"/>
                <a:gd name="T46" fmla="*/ 121 w 301"/>
                <a:gd name="T47" fmla="*/ 162 h 248"/>
                <a:gd name="T48" fmla="*/ 123 w 301"/>
                <a:gd name="T49" fmla="*/ 163 h 248"/>
                <a:gd name="T50" fmla="*/ 146 w 301"/>
                <a:gd name="T51" fmla="*/ 177 h 248"/>
                <a:gd name="T52" fmla="*/ 183 w 301"/>
                <a:gd name="T53" fmla="*/ 192 h 248"/>
                <a:gd name="T54" fmla="*/ 204 w 301"/>
                <a:gd name="T55" fmla="*/ 202 h 248"/>
                <a:gd name="T56" fmla="*/ 227 w 301"/>
                <a:gd name="T57" fmla="*/ 210 h 248"/>
                <a:gd name="T58" fmla="*/ 224 w 301"/>
                <a:gd name="T59" fmla="*/ 212 h 248"/>
                <a:gd name="T60" fmla="*/ 217 w 301"/>
                <a:gd name="T61" fmla="*/ 215 h 248"/>
                <a:gd name="T62" fmla="*/ 209 w 301"/>
                <a:gd name="T63" fmla="*/ 220 h 248"/>
                <a:gd name="T64" fmla="*/ 201 w 301"/>
                <a:gd name="T65" fmla="*/ 221 h 248"/>
                <a:gd name="T66" fmla="*/ 192 w 301"/>
                <a:gd name="T67" fmla="*/ 221 h 248"/>
                <a:gd name="T68" fmla="*/ 180 w 301"/>
                <a:gd name="T69" fmla="*/ 221 h 248"/>
                <a:gd name="T70" fmla="*/ 171 w 301"/>
                <a:gd name="T71" fmla="*/ 221 h 248"/>
                <a:gd name="T72" fmla="*/ 168 w 301"/>
                <a:gd name="T73" fmla="*/ 221 h 248"/>
                <a:gd name="T74" fmla="*/ 167 w 301"/>
                <a:gd name="T75" fmla="*/ 222 h 248"/>
                <a:gd name="T76" fmla="*/ 165 w 301"/>
                <a:gd name="T77" fmla="*/ 225 h 248"/>
                <a:gd name="T78" fmla="*/ 164 w 301"/>
                <a:gd name="T79" fmla="*/ 230 h 248"/>
                <a:gd name="T80" fmla="*/ 167 w 301"/>
                <a:gd name="T81" fmla="*/ 236 h 248"/>
                <a:gd name="T82" fmla="*/ 171 w 301"/>
                <a:gd name="T83" fmla="*/ 240 h 248"/>
                <a:gd name="T84" fmla="*/ 178 w 301"/>
                <a:gd name="T85" fmla="*/ 243 h 248"/>
                <a:gd name="T86" fmla="*/ 185 w 301"/>
                <a:gd name="T87" fmla="*/ 245 h 248"/>
                <a:gd name="T88" fmla="*/ 187 w 301"/>
                <a:gd name="T89" fmla="*/ 246 h 248"/>
                <a:gd name="T90" fmla="*/ 187 w 301"/>
                <a:gd name="T91" fmla="*/ 248 h 248"/>
                <a:gd name="T92" fmla="*/ 200 w 301"/>
                <a:gd name="T93" fmla="*/ 246 h 248"/>
                <a:gd name="T94" fmla="*/ 212 w 301"/>
                <a:gd name="T95" fmla="*/ 243 h 248"/>
                <a:gd name="T96" fmla="*/ 223 w 301"/>
                <a:gd name="T97" fmla="*/ 238 h 248"/>
                <a:gd name="T98" fmla="*/ 233 w 301"/>
                <a:gd name="T99" fmla="*/ 235 h 248"/>
                <a:gd name="T100" fmla="*/ 242 w 301"/>
                <a:gd name="T101" fmla="*/ 231 h 248"/>
                <a:gd name="T102" fmla="*/ 248 w 301"/>
                <a:gd name="T103" fmla="*/ 228 h 248"/>
                <a:gd name="T104" fmla="*/ 253 w 301"/>
                <a:gd name="T105" fmla="*/ 227 h 248"/>
                <a:gd name="T106" fmla="*/ 254 w 301"/>
                <a:gd name="T107" fmla="*/ 225 h 248"/>
                <a:gd name="T108" fmla="*/ 301 w 301"/>
                <a:gd name="T109" fmla="*/ 237 h 248"/>
                <a:gd name="T110" fmla="*/ 290 w 301"/>
                <a:gd name="T111" fmla="*/ 208 h 248"/>
                <a:gd name="T112" fmla="*/ 268 w 301"/>
                <a:gd name="T113" fmla="*/ 190 h 248"/>
                <a:gd name="T114" fmla="*/ 276 w 301"/>
                <a:gd name="T115" fmla="*/ 169 h 248"/>
                <a:gd name="T116" fmla="*/ 212 w 301"/>
                <a:gd name="T117" fmla="*/ 67 h 248"/>
                <a:gd name="T118" fmla="*/ 187 w 301"/>
                <a:gd name="T119" fmla="*/ 38 h 248"/>
                <a:gd name="T120" fmla="*/ 160 w 301"/>
                <a:gd name="T121" fmla="*/ 15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01" h="248">
                  <a:moveTo>
                    <a:pt x="160" y="15"/>
                  </a:moveTo>
                  <a:lnTo>
                    <a:pt x="141" y="0"/>
                  </a:lnTo>
                  <a:lnTo>
                    <a:pt x="131" y="0"/>
                  </a:lnTo>
                  <a:lnTo>
                    <a:pt x="111" y="12"/>
                  </a:lnTo>
                  <a:lnTo>
                    <a:pt x="96" y="10"/>
                  </a:lnTo>
                  <a:lnTo>
                    <a:pt x="44" y="19"/>
                  </a:lnTo>
                  <a:lnTo>
                    <a:pt x="42" y="22"/>
                  </a:lnTo>
                  <a:lnTo>
                    <a:pt x="38" y="28"/>
                  </a:lnTo>
                  <a:lnTo>
                    <a:pt x="31" y="37"/>
                  </a:lnTo>
                  <a:lnTo>
                    <a:pt x="26" y="43"/>
                  </a:lnTo>
                  <a:lnTo>
                    <a:pt x="21" y="48"/>
                  </a:lnTo>
                  <a:lnTo>
                    <a:pt x="15" y="50"/>
                  </a:lnTo>
                  <a:lnTo>
                    <a:pt x="8" y="50"/>
                  </a:lnTo>
                  <a:lnTo>
                    <a:pt x="0" y="50"/>
                  </a:lnTo>
                  <a:lnTo>
                    <a:pt x="13" y="62"/>
                  </a:lnTo>
                  <a:lnTo>
                    <a:pt x="51" y="100"/>
                  </a:lnTo>
                  <a:lnTo>
                    <a:pt x="65" y="113"/>
                  </a:lnTo>
                  <a:lnTo>
                    <a:pt x="68" y="118"/>
                  </a:lnTo>
                  <a:lnTo>
                    <a:pt x="73" y="132"/>
                  </a:lnTo>
                  <a:lnTo>
                    <a:pt x="82" y="147"/>
                  </a:lnTo>
                  <a:lnTo>
                    <a:pt x="93" y="154"/>
                  </a:lnTo>
                  <a:lnTo>
                    <a:pt x="103" y="156"/>
                  </a:lnTo>
                  <a:lnTo>
                    <a:pt x="114" y="159"/>
                  </a:lnTo>
                  <a:lnTo>
                    <a:pt x="121" y="162"/>
                  </a:lnTo>
                  <a:lnTo>
                    <a:pt x="123" y="163"/>
                  </a:lnTo>
                  <a:lnTo>
                    <a:pt x="146" y="177"/>
                  </a:lnTo>
                  <a:lnTo>
                    <a:pt x="183" y="192"/>
                  </a:lnTo>
                  <a:lnTo>
                    <a:pt x="204" y="202"/>
                  </a:lnTo>
                  <a:lnTo>
                    <a:pt x="227" y="210"/>
                  </a:lnTo>
                  <a:lnTo>
                    <a:pt x="224" y="212"/>
                  </a:lnTo>
                  <a:lnTo>
                    <a:pt x="217" y="215"/>
                  </a:lnTo>
                  <a:lnTo>
                    <a:pt x="209" y="220"/>
                  </a:lnTo>
                  <a:lnTo>
                    <a:pt x="201" y="221"/>
                  </a:lnTo>
                  <a:lnTo>
                    <a:pt x="192" y="221"/>
                  </a:lnTo>
                  <a:lnTo>
                    <a:pt x="180" y="221"/>
                  </a:lnTo>
                  <a:lnTo>
                    <a:pt x="171" y="221"/>
                  </a:lnTo>
                  <a:lnTo>
                    <a:pt x="168" y="221"/>
                  </a:lnTo>
                  <a:lnTo>
                    <a:pt x="167" y="222"/>
                  </a:lnTo>
                  <a:lnTo>
                    <a:pt x="165" y="225"/>
                  </a:lnTo>
                  <a:lnTo>
                    <a:pt x="164" y="230"/>
                  </a:lnTo>
                  <a:lnTo>
                    <a:pt x="167" y="236"/>
                  </a:lnTo>
                  <a:lnTo>
                    <a:pt x="171" y="240"/>
                  </a:lnTo>
                  <a:lnTo>
                    <a:pt x="178" y="243"/>
                  </a:lnTo>
                  <a:lnTo>
                    <a:pt x="185" y="245"/>
                  </a:lnTo>
                  <a:lnTo>
                    <a:pt x="187" y="246"/>
                  </a:lnTo>
                  <a:lnTo>
                    <a:pt x="187" y="248"/>
                  </a:lnTo>
                  <a:lnTo>
                    <a:pt x="200" y="246"/>
                  </a:lnTo>
                  <a:lnTo>
                    <a:pt x="212" y="243"/>
                  </a:lnTo>
                  <a:lnTo>
                    <a:pt x="223" y="238"/>
                  </a:lnTo>
                  <a:lnTo>
                    <a:pt x="233" y="235"/>
                  </a:lnTo>
                  <a:lnTo>
                    <a:pt x="242" y="231"/>
                  </a:lnTo>
                  <a:lnTo>
                    <a:pt x="248" y="228"/>
                  </a:lnTo>
                  <a:lnTo>
                    <a:pt x="253" y="227"/>
                  </a:lnTo>
                  <a:lnTo>
                    <a:pt x="254" y="225"/>
                  </a:lnTo>
                  <a:lnTo>
                    <a:pt x="301" y="237"/>
                  </a:lnTo>
                  <a:lnTo>
                    <a:pt x="290" y="208"/>
                  </a:lnTo>
                  <a:lnTo>
                    <a:pt x="268" y="190"/>
                  </a:lnTo>
                  <a:lnTo>
                    <a:pt x="276" y="169"/>
                  </a:lnTo>
                  <a:lnTo>
                    <a:pt x="212" y="67"/>
                  </a:lnTo>
                  <a:lnTo>
                    <a:pt x="187" y="38"/>
                  </a:lnTo>
                  <a:lnTo>
                    <a:pt x="160" y="15"/>
                  </a:lnTo>
                  <a:close/>
                </a:path>
              </a:pathLst>
            </a:custGeom>
            <a:solidFill>
              <a:srgbClr val="D6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9" name="Freeform 45"/>
            <p:cNvSpPr>
              <a:spLocks/>
            </p:cNvSpPr>
            <p:nvPr/>
          </p:nvSpPr>
          <p:spPr bwMode="auto">
            <a:xfrm>
              <a:off x="4078" y="2338"/>
              <a:ext cx="129" cy="99"/>
            </a:xfrm>
            <a:custGeom>
              <a:avLst/>
              <a:gdLst>
                <a:gd name="T0" fmla="*/ 219 w 259"/>
                <a:gd name="T1" fmla="*/ 196 h 200"/>
                <a:gd name="T2" fmla="*/ 210 w 259"/>
                <a:gd name="T3" fmla="*/ 193 h 200"/>
                <a:gd name="T4" fmla="*/ 199 w 259"/>
                <a:gd name="T5" fmla="*/ 186 h 200"/>
                <a:gd name="T6" fmla="*/ 197 w 259"/>
                <a:gd name="T7" fmla="*/ 175 h 200"/>
                <a:gd name="T8" fmla="*/ 200 w 259"/>
                <a:gd name="T9" fmla="*/ 171 h 200"/>
                <a:gd name="T10" fmla="*/ 212 w 259"/>
                <a:gd name="T11" fmla="*/ 171 h 200"/>
                <a:gd name="T12" fmla="*/ 233 w 259"/>
                <a:gd name="T13" fmla="*/ 171 h 200"/>
                <a:gd name="T14" fmla="*/ 249 w 259"/>
                <a:gd name="T15" fmla="*/ 165 h 200"/>
                <a:gd name="T16" fmla="*/ 259 w 259"/>
                <a:gd name="T17" fmla="*/ 160 h 200"/>
                <a:gd name="T18" fmla="*/ 215 w 259"/>
                <a:gd name="T19" fmla="*/ 142 h 200"/>
                <a:gd name="T20" fmla="*/ 155 w 259"/>
                <a:gd name="T21" fmla="*/ 113 h 200"/>
                <a:gd name="T22" fmla="*/ 146 w 259"/>
                <a:gd name="T23" fmla="*/ 109 h 200"/>
                <a:gd name="T24" fmla="*/ 125 w 259"/>
                <a:gd name="T25" fmla="*/ 104 h 200"/>
                <a:gd name="T26" fmla="*/ 105 w 259"/>
                <a:gd name="T27" fmla="*/ 82 h 200"/>
                <a:gd name="T28" fmla="*/ 97 w 259"/>
                <a:gd name="T29" fmla="*/ 63 h 200"/>
                <a:gd name="T30" fmla="*/ 45 w 259"/>
                <a:gd name="T31" fmla="*/ 12 h 200"/>
                <a:gd name="T32" fmla="*/ 32 w 259"/>
                <a:gd name="T33" fmla="*/ 0 h 200"/>
                <a:gd name="T34" fmla="*/ 30 w 259"/>
                <a:gd name="T35" fmla="*/ 0 h 200"/>
                <a:gd name="T36" fmla="*/ 21 w 259"/>
                <a:gd name="T37" fmla="*/ 2 h 200"/>
                <a:gd name="T38" fmla="*/ 4 w 259"/>
                <a:gd name="T39" fmla="*/ 10 h 200"/>
                <a:gd name="T40" fmla="*/ 13 w 259"/>
                <a:gd name="T41" fmla="*/ 17 h 200"/>
                <a:gd name="T42" fmla="*/ 25 w 259"/>
                <a:gd name="T43" fmla="*/ 29 h 200"/>
                <a:gd name="T44" fmla="*/ 25 w 259"/>
                <a:gd name="T45" fmla="*/ 37 h 200"/>
                <a:gd name="T46" fmla="*/ 45 w 259"/>
                <a:gd name="T47" fmla="*/ 76 h 200"/>
                <a:gd name="T48" fmla="*/ 58 w 259"/>
                <a:gd name="T49" fmla="*/ 86 h 200"/>
                <a:gd name="T50" fmla="*/ 76 w 259"/>
                <a:gd name="T51" fmla="*/ 99 h 200"/>
                <a:gd name="T52" fmla="*/ 90 w 259"/>
                <a:gd name="T53" fmla="*/ 107 h 200"/>
                <a:gd name="T54" fmla="*/ 96 w 259"/>
                <a:gd name="T55" fmla="*/ 112 h 200"/>
                <a:gd name="T56" fmla="*/ 75 w 259"/>
                <a:gd name="T57" fmla="*/ 113 h 200"/>
                <a:gd name="T58" fmla="*/ 34 w 259"/>
                <a:gd name="T59" fmla="*/ 89 h 200"/>
                <a:gd name="T60" fmla="*/ 25 w 259"/>
                <a:gd name="T61" fmla="*/ 90 h 200"/>
                <a:gd name="T62" fmla="*/ 14 w 259"/>
                <a:gd name="T63" fmla="*/ 99 h 200"/>
                <a:gd name="T64" fmla="*/ 19 w 259"/>
                <a:gd name="T65" fmla="*/ 109 h 200"/>
                <a:gd name="T66" fmla="*/ 23 w 259"/>
                <a:gd name="T67" fmla="*/ 110 h 200"/>
                <a:gd name="T68" fmla="*/ 28 w 259"/>
                <a:gd name="T69" fmla="*/ 112 h 200"/>
                <a:gd name="T70" fmla="*/ 41 w 259"/>
                <a:gd name="T71" fmla="*/ 118 h 200"/>
                <a:gd name="T72" fmla="*/ 52 w 259"/>
                <a:gd name="T73" fmla="*/ 124 h 200"/>
                <a:gd name="T74" fmla="*/ 60 w 259"/>
                <a:gd name="T75" fmla="*/ 129 h 200"/>
                <a:gd name="T76" fmla="*/ 70 w 259"/>
                <a:gd name="T77" fmla="*/ 139 h 200"/>
                <a:gd name="T78" fmla="*/ 75 w 259"/>
                <a:gd name="T79" fmla="*/ 144 h 200"/>
                <a:gd name="T80" fmla="*/ 111 w 259"/>
                <a:gd name="T81" fmla="*/ 149 h 200"/>
                <a:gd name="T82" fmla="*/ 123 w 259"/>
                <a:gd name="T83" fmla="*/ 156 h 200"/>
                <a:gd name="T84" fmla="*/ 135 w 259"/>
                <a:gd name="T85" fmla="*/ 163 h 200"/>
                <a:gd name="T86" fmla="*/ 141 w 259"/>
                <a:gd name="T87" fmla="*/ 169 h 200"/>
                <a:gd name="T88" fmla="*/ 155 w 259"/>
                <a:gd name="T89" fmla="*/ 173 h 200"/>
                <a:gd name="T90" fmla="*/ 173 w 259"/>
                <a:gd name="T91" fmla="*/ 195 h 200"/>
                <a:gd name="T92" fmla="*/ 185 w 259"/>
                <a:gd name="T93" fmla="*/ 197 h 200"/>
                <a:gd name="T94" fmla="*/ 199 w 259"/>
                <a:gd name="T95" fmla="*/ 200 h 200"/>
                <a:gd name="T96" fmla="*/ 212 w 259"/>
                <a:gd name="T97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9" h="200">
                  <a:moveTo>
                    <a:pt x="219" y="198"/>
                  </a:moveTo>
                  <a:lnTo>
                    <a:pt x="219" y="196"/>
                  </a:lnTo>
                  <a:lnTo>
                    <a:pt x="217" y="195"/>
                  </a:lnTo>
                  <a:lnTo>
                    <a:pt x="210" y="193"/>
                  </a:lnTo>
                  <a:lnTo>
                    <a:pt x="203" y="190"/>
                  </a:lnTo>
                  <a:lnTo>
                    <a:pt x="199" y="186"/>
                  </a:lnTo>
                  <a:lnTo>
                    <a:pt x="196" y="180"/>
                  </a:lnTo>
                  <a:lnTo>
                    <a:pt x="197" y="175"/>
                  </a:lnTo>
                  <a:lnTo>
                    <a:pt x="199" y="172"/>
                  </a:lnTo>
                  <a:lnTo>
                    <a:pt x="200" y="171"/>
                  </a:lnTo>
                  <a:lnTo>
                    <a:pt x="203" y="171"/>
                  </a:lnTo>
                  <a:lnTo>
                    <a:pt x="212" y="171"/>
                  </a:lnTo>
                  <a:lnTo>
                    <a:pt x="224" y="171"/>
                  </a:lnTo>
                  <a:lnTo>
                    <a:pt x="233" y="171"/>
                  </a:lnTo>
                  <a:lnTo>
                    <a:pt x="241" y="170"/>
                  </a:lnTo>
                  <a:lnTo>
                    <a:pt x="249" y="165"/>
                  </a:lnTo>
                  <a:lnTo>
                    <a:pt x="256" y="162"/>
                  </a:lnTo>
                  <a:lnTo>
                    <a:pt x="259" y="160"/>
                  </a:lnTo>
                  <a:lnTo>
                    <a:pt x="236" y="152"/>
                  </a:lnTo>
                  <a:lnTo>
                    <a:pt x="215" y="142"/>
                  </a:lnTo>
                  <a:lnTo>
                    <a:pt x="178" y="127"/>
                  </a:lnTo>
                  <a:lnTo>
                    <a:pt x="155" y="113"/>
                  </a:lnTo>
                  <a:lnTo>
                    <a:pt x="153" y="112"/>
                  </a:lnTo>
                  <a:lnTo>
                    <a:pt x="146" y="109"/>
                  </a:lnTo>
                  <a:lnTo>
                    <a:pt x="135" y="106"/>
                  </a:lnTo>
                  <a:lnTo>
                    <a:pt x="125" y="104"/>
                  </a:lnTo>
                  <a:lnTo>
                    <a:pt x="114" y="97"/>
                  </a:lnTo>
                  <a:lnTo>
                    <a:pt x="105" y="82"/>
                  </a:lnTo>
                  <a:lnTo>
                    <a:pt x="100" y="68"/>
                  </a:lnTo>
                  <a:lnTo>
                    <a:pt x="97" y="63"/>
                  </a:lnTo>
                  <a:lnTo>
                    <a:pt x="83" y="50"/>
                  </a:lnTo>
                  <a:lnTo>
                    <a:pt x="45" y="12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1" y="2"/>
                  </a:lnTo>
                  <a:lnTo>
                    <a:pt x="12" y="5"/>
                  </a:lnTo>
                  <a:lnTo>
                    <a:pt x="4" y="10"/>
                  </a:lnTo>
                  <a:lnTo>
                    <a:pt x="0" y="11"/>
                  </a:lnTo>
                  <a:lnTo>
                    <a:pt x="13" y="17"/>
                  </a:lnTo>
                  <a:lnTo>
                    <a:pt x="21" y="22"/>
                  </a:lnTo>
                  <a:lnTo>
                    <a:pt x="25" y="29"/>
                  </a:lnTo>
                  <a:lnTo>
                    <a:pt x="25" y="35"/>
                  </a:lnTo>
                  <a:lnTo>
                    <a:pt x="25" y="37"/>
                  </a:lnTo>
                  <a:lnTo>
                    <a:pt x="23" y="56"/>
                  </a:lnTo>
                  <a:lnTo>
                    <a:pt x="45" y="76"/>
                  </a:lnTo>
                  <a:lnTo>
                    <a:pt x="49" y="79"/>
                  </a:lnTo>
                  <a:lnTo>
                    <a:pt x="58" y="86"/>
                  </a:lnTo>
                  <a:lnTo>
                    <a:pt x="68" y="94"/>
                  </a:lnTo>
                  <a:lnTo>
                    <a:pt x="76" y="99"/>
                  </a:lnTo>
                  <a:lnTo>
                    <a:pt x="83" y="104"/>
                  </a:lnTo>
                  <a:lnTo>
                    <a:pt x="90" y="107"/>
                  </a:lnTo>
                  <a:lnTo>
                    <a:pt x="94" y="111"/>
                  </a:lnTo>
                  <a:lnTo>
                    <a:pt x="96" y="112"/>
                  </a:lnTo>
                  <a:lnTo>
                    <a:pt x="87" y="121"/>
                  </a:lnTo>
                  <a:lnTo>
                    <a:pt x="75" y="113"/>
                  </a:lnTo>
                  <a:lnTo>
                    <a:pt x="60" y="102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25" y="90"/>
                  </a:lnTo>
                  <a:lnTo>
                    <a:pt x="19" y="94"/>
                  </a:lnTo>
                  <a:lnTo>
                    <a:pt x="14" y="99"/>
                  </a:lnTo>
                  <a:lnTo>
                    <a:pt x="15" y="105"/>
                  </a:lnTo>
                  <a:lnTo>
                    <a:pt x="19" y="109"/>
                  </a:lnTo>
                  <a:lnTo>
                    <a:pt x="22" y="110"/>
                  </a:lnTo>
                  <a:lnTo>
                    <a:pt x="23" y="110"/>
                  </a:lnTo>
                  <a:lnTo>
                    <a:pt x="25" y="111"/>
                  </a:lnTo>
                  <a:lnTo>
                    <a:pt x="28" y="112"/>
                  </a:lnTo>
                  <a:lnTo>
                    <a:pt x="34" y="114"/>
                  </a:lnTo>
                  <a:lnTo>
                    <a:pt x="41" y="118"/>
                  </a:lnTo>
                  <a:lnTo>
                    <a:pt x="47" y="120"/>
                  </a:lnTo>
                  <a:lnTo>
                    <a:pt x="52" y="124"/>
                  </a:lnTo>
                  <a:lnTo>
                    <a:pt x="57" y="127"/>
                  </a:lnTo>
                  <a:lnTo>
                    <a:pt x="60" y="129"/>
                  </a:lnTo>
                  <a:lnTo>
                    <a:pt x="65" y="134"/>
                  </a:lnTo>
                  <a:lnTo>
                    <a:pt x="70" y="139"/>
                  </a:lnTo>
                  <a:lnTo>
                    <a:pt x="74" y="143"/>
                  </a:lnTo>
                  <a:lnTo>
                    <a:pt x="75" y="144"/>
                  </a:lnTo>
                  <a:lnTo>
                    <a:pt x="110" y="148"/>
                  </a:lnTo>
                  <a:lnTo>
                    <a:pt x="111" y="149"/>
                  </a:lnTo>
                  <a:lnTo>
                    <a:pt x="116" y="152"/>
                  </a:lnTo>
                  <a:lnTo>
                    <a:pt x="123" y="156"/>
                  </a:lnTo>
                  <a:lnTo>
                    <a:pt x="131" y="160"/>
                  </a:lnTo>
                  <a:lnTo>
                    <a:pt x="135" y="163"/>
                  </a:lnTo>
                  <a:lnTo>
                    <a:pt x="139" y="165"/>
                  </a:lnTo>
                  <a:lnTo>
                    <a:pt x="141" y="169"/>
                  </a:lnTo>
                  <a:lnTo>
                    <a:pt x="143" y="171"/>
                  </a:lnTo>
                  <a:lnTo>
                    <a:pt x="155" y="173"/>
                  </a:lnTo>
                  <a:lnTo>
                    <a:pt x="169" y="194"/>
                  </a:lnTo>
                  <a:lnTo>
                    <a:pt x="173" y="195"/>
                  </a:lnTo>
                  <a:lnTo>
                    <a:pt x="178" y="196"/>
                  </a:lnTo>
                  <a:lnTo>
                    <a:pt x="185" y="197"/>
                  </a:lnTo>
                  <a:lnTo>
                    <a:pt x="193" y="198"/>
                  </a:lnTo>
                  <a:lnTo>
                    <a:pt x="199" y="200"/>
                  </a:lnTo>
                  <a:lnTo>
                    <a:pt x="206" y="200"/>
                  </a:lnTo>
                  <a:lnTo>
                    <a:pt x="212" y="200"/>
                  </a:lnTo>
                  <a:lnTo>
                    <a:pt x="219" y="198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0" name="Freeform 46"/>
            <p:cNvSpPr>
              <a:spLocks/>
            </p:cNvSpPr>
            <p:nvPr/>
          </p:nvSpPr>
          <p:spPr bwMode="auto">
            <a:xfrm>
              <a:off x="4332" y="2436"/>
              <a:ext cx="135" cy="54"/>
            </a:xfrm>
            <a:custGeom>
              <a:avLst/>
              <a:gdLst>
                <a:gd name="T0" fmla="*/ 6 w 271"/>
                <a:gd name="T1" fmla="*/ 11 h 109"/>
                <a:gd name="T2" fmla="*/ 9 w 271"/>
                <a:gd name="T3" fmla="*/ 11 h 109"/>
                <a:gd name="T4" fmla="*/ 14 w 271"/>
                <a:gd name="T5" fmla="*/ 11 h 109"/>
                <a:gd name="T6" fmla="*/ 22 w 271"/>
                <a:gd name="T7" fmla="*/ 11 h 109"/>
                <a:gd name="T8" fmla="*/ 34 w 271"/>
                <a:gd name="T9" fmla="*/ 11 h 109"/>
                <a:gd name="T10" fmla="*/ 44 w 271"/>
                <a:gd name="T11" fmla="*/ 12 h 109"/>
                <a:gd name="T12" fmla="*/ 56 w 271"/>
                <a:gd name="T13" fmla="*/ 13 h 109"/>
                <a:gd name="T14" fmla="*/ 66 w 271"/>
                <a:gd name="T15" fmla="*/ 15 h 109"/>
                <a:gd name="T16" fmla="*/ 74 w 271"/>
                <a:gd name="T17" fmla="*/ 20 h 109"/>
                <a:gd name="T18" fmla="*/ 82 w 271"/>
                <a:gd name="T19" fmla="*/ 25 h 109"/>
                <a:gd name="T20" fmla="*/ 89 w 271"/>
                <a:gd name="T21" fmla="*/ 30 h 109"/>
                <a:gd name="T22" fmla="*/ 97 w 271"/>
                <a:gd name="T23" fmla="*/ 37 h 109"/>
                <a:gd name="T24" fmla="*/ 105 w 271"/>
                <a:gd name="T25" fmla="*/ 43 h 109"/>
                <a:gd name="T26" fmla="*/ 113 w 271"/>
                <a:gd name="T27" fmla="*/ 49 h 109"/>
                <a:gd name="T28" fmla="*/ 122 w 271"/>
                <a:gd name="T29" fmla="*/ 54 h 109"/>
                <a:gd name="T30" fmla="*/ 130 w 271"/>
                <a:gd name="T31" fmla="*/ 59 h 109"/>
                <a:gd name="T32" fmla="*/ 136 w 271"/>
                <a:gd name="T33" fmla="*/ 61 h 109"/>
                <a:gd name="T34" fmla="*/ 143 w 271"/>
                <a:gd name="T35" fmla="*/ 64 h 109"/>
                <a:gd name="T36" fmla="*/ 151 w 271"/>
                <a:gd name="T37" fmla="*/ 67 h 109"/>
                <a:gd name="T38" fmla="*/ 158 w 271"/>
                <a:gd name="T39" fmla="*/ 71 h 109"/>
                <a:gd name="T40" fmla="*/ 164 w 271"/>
                <a:gd name="T41" fmla="*/ 75 h 109"/>
                <a:gd name="T42" fmla="*/ 169 w 271"/>
                <a:gd name="T43" fmla="*/ 79 h 109"/>
                <a:gd name="T44" fmla="*/ 173 w 271"/>
                <a:gd name="T45" fmla="*/ 82 h 109"/>
                <a:gd name="T46" fmla="*/ 176 w 271"/>
                <a:gd name="T47" fmla="*/ 84 h 109"/>
                <a:gd name="T48" fmla="*/ 177 w 271"/>
                <a:gd name="T49" fmla="*/ 86 h 109"/>
                <a:gd name="T50" fmla="*/ 187 w 271"/>
                <a:gd name="T51" fmla="*/ 109 h 109"/>
                <a:gd name="T52" fmla="*/ 271 w 271"/>
                <a:gd name="T53" fmla="*/ 73 h 109"/>
                <a:gd name="T54" fmla="*/ 268 w 271"/>
                <a:gd name="T55" fmla="*/ 71 h 109"/>
                <a:gd name="T56" fmla="*/ 261 w 271"/>
                <a:gd name="T57" fmla="*/ 65 h 109"/>
                <a:gd name="T58" fmla="*/ 251 w 271"/>
                <a:gd name="T59" fmla="*/ 58 h 109"/>
                <a:gd name="T60" fmla="*/ 240 w 271"/>
                <a:gd name="T61" fmla="*/ 52 h 109"/>
                <a:gd name="T62" fmla="*/ 234 w 271"/>
                <a:gd name="T63" fmla="*/ 50 h 109"/>
                <a:gd name="T64" fmla="*/ 224 w 271"/>
                <a:gd name="T65" fmla="*/ 45 h 109"/>
                <a:gd name="T66" fmla="*/ 213 w 271"/>
                <a:gd name="T67" fmla="*/ 41 h 109"/>
                <a:gd name="T68" fmla="*/ 200 w 271"/>
                <a:gd name="T69" fmla="*/ 36 h 109"/>
                <a:gd name="T70" fmla="*/ 187 w 271"/>
                <a:gd name="T71" fmla="*/ 31 h 109"/>
                <a:gd name="T72" fmla="*/ 176 w 271"/>
                <a:gd name="T73" fmla="*/ 27 h 109"/>
                <a:gd name="T74" fmla="*/ 166 w 271"/>
                <a:gd name="T75" fmla="*/ 23 h 109"/>
                <a:gd name="T76" fmla="*/ 160 w 271"/>
                <a:gd name="T77" fmla="*/ 21 h 109"/>
                <a:gd name="T78" fmla="*/ 153 w 271"/>
                <a:gd name="T79" fmla="*/ 20 h 109"/>
                <a:gd name="T80" fmla="*/ 145 w 271"/>
                <a:gd name="T81" fmla="*/ 18 h 109"/>
                <a:gd name="T82" fmla="*/ 133 w 271"/>
                <a:gd name="T83" fmla="*/ 14 h 109"/>
                <a:gd name="T84" fmla="*/ 122 w 271"/>
                <a:gd name="T85" fmla="*/ 12 h 109"/>
                <a:gd name="T86" fmla="*/ 111 w 271"/>
                <a:gd name="T87" fmla="*/ 10 h 109"/>
                <a:gd name="T88" fmla="*/ 101 w 271"/>
                <a:gd name="T89" fmla="*/ 7 h 109"/>
                <a:gd name="T90" fmla="*/ 94 w 271"/>
                <a:gd name="T91" fmla="*/ 5 h 109"/>
                <a:gd name="T92" fmla="*/ 89 w 271"/>
                <a:gd name="T93" fmla="*/ 5 h 109"/>
                <a:gd name="T94" fmla="*/ 83 w 271"/>
                <a:gd name="T95" fmla="*/ 5 h 109"/>
                <a:gd name="T96" fmla="*/ 74 w 271"/>
                <a:gd name="T97" fmla="*/ 4 h 109"/>
                <a:gd name="T98" fmla="*/ 60 w 271"/>
                <a:gd name="T99" fmla="*/ 4 h 109"/>
                <a:gd name="T100" fmla="*/ 45 w 271"/>
                <a:gd name="T101" fmla="*/ 3 h 109"/>
                <a:gd name="T102" fmla="*/ 30 w 271"/>
                <a:gd name="T103" fmla="*/ 1 h 109"/>
                <a:gd name="T104" fmla="*/ 19 w 271"/>
                <a:gd name="T105" fmla="*/ 1 h 109"/>
                <a:gd name="T106" fmla="*/ 10 w 271"/>
                <a:gd name="T107" fmla="*/ 0 h 109"/>
                <a:gd name="T108" fmla="*/ 6 w 271"/>
                <a:gd name="T109" fmla="*/ 0 h 109"/>
                <a:gd name="T110" fmla="*/ 4 w 271"/>
                <a:gd name="T111" fmla="*/ 1 h 109"/>
                <a:gd name="T112" fmla="*/ 2 w 271"/>
                <a:gd name="T113" fmla="*/ 5 h 109"/>
                <a:gd name="T114" fmla="*/ 0 w 271"/>
                <a:gd name="T115" fmla="*/ 10 h 109"/>
                <a:gd name="T116" fmla="*/ 6 w 271"/>
                <a:gd name="T117" fmla="*/ 1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71" h="109">
                  <a:moveTo>
                    <a:pt x="6" y="11"/>
                  </a:moveTo>
                  <a:lnTo>
                    <a:pt x="9" y="11"/>
                  </a:lnTo>
                  <a:lnTo>
                    <a:pt x="14" y="11"/>
                  </a:lnTo>
                  <a:lnTo>
                    <a:pt x="22" y="11"/>
                  </a:lnTo>
                  <a:lnTo>
                    <a:pt x="34" y="11"/>
                  </a:lnTo>
                  <a:lnTo>
                    <a:pt x="44" y="12"/>
                  </a:lnTo>
                  <a:lnTo>
                    <a:pt x="56" y="13"/>
                  </a:lnTo>
                  <a:lnTo>
                    <a:pt x="66" y="15"/>
                  </a:lnTo>
                  <a:lnTo>
                    <a:pt x="74" y="20"/>
                  </a:lnTo>
                  <a:lnTo>
                    <a:pt x="82" y="25"/>
                  </a:lnTo>
                  <a:lnTo>
                    <a:pt x="89" y="30"/>
                  </a:lnTo>
                  <a:lnTo>
                    <a:pt x="97" y="37"/>
                  </a:lnTo>
                  <a:lnTo>
                    <a:pt x="105" y="43"/>
                  </a:lnTo>
                  <a:lnTo>
                    <a:pt x="113" y="49"/>
                  </a:lnTo>
                  <a:lnTo>
                    <a:pt x="122" y="54"/>
                  </a:lnTo>
                  <a:lnTo>
                    <a:pt x="130" y="59"/>
                  </a:lnTo>
                  <a:lnTo>
                    <a:pt x="136" y="61"/>
                  </a:lnTo>
                  <a:lnTo>
                    <a:pt x="143" y="64"/>
                  </a:lnTo>
                  <a:lnTo>
                    <a:pt x="151" y="67"/>
                  </a:lnTo>
                  <a:lnTo>
                    <a:pt x="158" y="71"/>
                  </a:lnTo>
                  <a:lnTo>
                    <a:pt x="164" y="75"/>
                  </a:lnTo>
                  <a:lnTo>
                    <a:pt x="169" y="79"/>
                  </a:lnTo>
                  <a:lnTo>
                    <a:pt x="173" y="82"/>
                  </a:lnTo>
                  <a:lnTo>
                    <a:pt x="176" y="84"/>
                  </a:lnTo>
                  <a:lnTo>
                    <a:pt x="177" y="86"/>
                  </a:lnTo>
                  <a:lnTo>
                    <a:pt x="187" y="109"/>
                  </a:lnTo>
                  <a:lnTo>
                    <a:pt x="271" y="73"/>
                  </a:lnTo>
                  <a:lnTo>
                    <a:pt x="268" y="71"/>
                  </a:lnTo>
                  <a:lnTo>
                    <a:pt x="261" y="65"/>
                  </a:lnTo>
                  <a:lnTo>
                    <a:pt x="251" y="58"/>
                  </a:lnTo>
                  <a:lnTo>
                    <a:pt x="240" y="52"/>
                  </a:lnTo>
                  <a:lnTo>
                    <a:pt x="234" y="50"/>
                  </a:lnTo>
                  <a:lnTo>
                    <a:pt x="224" y="45"/>
                  </a:lnTo>
                  <a:lnTo>
                    <a:pt x="213" y="41"/>
                  </a:lnTo>
                  <a:lnTo>
                    <a:pt x="200" y="36"/>
                  </a:lnTo>
                  <a:lnTo>
                    <a:pt x="187" y="31"/>
                  </a:lnTo>
                  <a:lnTo>
                    <a:pt x="176" y="27"/>
                  </a:lnTo>
                  <a:lnTo>
                    <a:pt x="166" y="23"/>
                  </a:lnTo>
                  <a:lnTo>
                    <a:pt x="160" y="21"/>
                  </a:lnTo>
                  <a:lnTo>
                    <a:pt x="153" y="20"/>
                  </a:lnTo>
                  <a:lnTo>
                    <a:pt x="145" y="18"/>
                  </a:lnTo>
                  <a:lnTo>
                    <a:pt x="133" y="14"/>
                  </a:lnTo>
                  <a:lnTo>
                    <a:pt x="122" y="12"/>
                  </a:lnTo>
                  <a:lnTo>
                    <a:pt x="111" y="10"/>
                  </a:lnTo>
                  <a:lnTo>
                    <a:pt x="101" y="7"/>
                  </a:lnTo>
                  <a:lnTo>
                    <a:pt x="94" y="5"/>
                  </a:lnTo>
                  <a:lnTo>
                    <a:pt x="89" y="5"/>
                  </a:lnTo>
                  <a:lnTo>
                    <a:pt x="83" y="5"/>
                  </a:lnTo>
                  <a:lnTo>
                    <a:pt x="74" y="4"/>
                  </a:lnTo>
                  <a:lnTo>
                    <a:pt x="60" y="4"/>
                  </a:lnTo>
                  <a:lnTo>
                    <a:pt x="45" y="3"/>
                  </a:lnTo>
                  <a:lnTo>
                    <a:pt x="30" y="1"/>
                  </a:lnTo>
                  <a:lnTo>
                    <a:pt x="19" y="1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1"/>
                  </a:lnTo>
                  <a:lnTo>
                    <a:pt x="2" y="5"/>
                  </a:lnTo>
                  <a:lnTo>
                    <a:pt x="0" y="10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1" name="Freeform 47"/>
            <p:cNvSpPr>
              <a:spLocks/>
            </p:cNvSpPr>
            <p:nvPr/>
          </p:nvSpPr>
          <p:spPr bwMode="auto">
            <a:xfrm>
              <a:off x="4114" y="2348"/>
              <a:ext cx="77" cy="32"/>
            </a:xfrm>
            <a:custGeom>
              <a:avLst/>
              <a:gdLst>
                <a:gd name="T0" fmla="*/ 3 w 153"/>
                <a:gd name="T1" fmla="*/ 27 h 63"/>
                <a:gd name="T2" fmla="*/ 6 w 153"/>
                <a:gd name="T3" fmla="*/ 23 h 63"/>
                <a:gd name="T4" fmla="*/ 9 w 153"/>
                <a:gd name="T5" fmla="*/ 16 h 63"/>
                <a:gd name="T6" fmla="*/ 16 w 153"/>
                <a:gd name="T7" fmla="*/ 8 h 63"/>
                <a:gd name="T8" fmla="*/ 22 w 153"/>
                <a:gd name="T9" fmla="*/ 4 h 63"/>
                <a:gd name="T10" fmla="*/ 30 w 153"/>
                <a:gd name="T11" fmla="*/ 2 h 63"/>
                <a:gd name="T12" fmla="*/ 38 w 153"/>
                <a:gd name="T13" fmla="*/ 1 h 63"/>
                <a:gd name="T14" fmla="*/ 45 w 153"/>
                <a:gd name="T15" fmla="*/ 1 h 63"/>
                <a:gd name="T16" fmla="*/ 48 w 153"/>
                <a:gd name="T17" fmla="*/ 1 h 63"/>
                <a:gd name="T18" fmla="*/ 67 w 153"/>
                <a:gd name="T19" fmla="*/ 0 h 63"/>
                <a:gd name="T20" fmla="*/ 89 w 153"/>
                <a:gd name="T21" fmla="*/ 4 h 63"/>
                <a:gd name="T22" fmla="*/ 109 w 153"/>
                <a:gd name="T23" fmla="*/ 21 h 63"/>
                <a:gd name="T24" fmla="*/ 137 w 153"/>
                <a:gd name="T25" fmla="*/ 37 h 63"/>
                <a:gd name="T26" fmla="*/ 147 w 153"/>
                <a:gd name="T27" fmla="*/ 37 h 63"/>
                <a:gd name="T28" fmla="*/ 153 w 153"/>
                <a:gd name="T29" fmla="*/ 55 h 63"/>
                <a:gd name="T30" fmla="*/ 147 w 153"/>
                <a:gd name="T31" fmla="*/ 62 h 63"/>
                <a:gd name="T32" fmla="*/ 137 w 153"/>
                <a:gd name="T33" fmla="*/ 63 h 63"/>
                <a:gd name="T34" fmla="*/ 122 w 153"/>
                <a:gd name="T35" fmla="*/ 55 h 63"/>
                <a:gd name="T36" fmla="*/ 97 w 153"/>
                <a:gd name="T37" fmla="*/ 39 h 63"/>
                <a:gd name="T38" fmla="*/ 89 w 153"/>
                <a:gd name="T39" fmla="*/ 27 h 63"/>
                <a:gd name="T40" fmla="*/ 87 w 153"/>
                <a:gd name="T41" fmla="*/ 28 h 63"/>
                <a:gd name="T42" fmla="*/ 83 w 153"/>
                <a:gd name="T43" fmla="*/ 31 h 63"/>
                <a:gd name="T44" fmla="*/ 78 w 153"/>
                <a:gd name="T45" fmla="*/ 35 h 63"/>
                <a:gd name="T46" fmla="*/ 74 w 153"/>
                <a:gd name="T47" fmla="*/ 37 h 63"/>
                <a:gd name="T48" fmla="*/ 68 w 153"/>
                <a:gd name="T49" fmla="*/ 40 h 63"/>
                <a:gd name="T50" fmla="*/ 62 w 153"/>
                <a:gd name="T51" fmla="*/ 44 h 63"/>
                <a:gd name="T52" fmla="*/ 57 w 153"/>
                <a:gd name="T53" fmla="*/ 48 h 63"/>
                <a:gd name="T54" fmla="*/ 55 w 153"/>
                <a:gd name="T55" fmla="*/ 50 h 63"/>
                <a:gd name="T56" fmla="*/ 25 w 153"/>
                <a:gd name="T57" fmla="*/ 53 h 63"/>
                <a:gd name="T58" fmla="*/ 7 w 153"/>
                <a:gd name="T59" fmla="*/ 42 h 63"/>
                <a:gd name="T60" fmla="*/ 4 w 153"/>
                <a:gd name="T61" fmla="*/ 42 h 63"/>
                <a:gd name="T62" fmla="*/ 1 w 153"/>
                <a:gd name="T63" fmla="*/ 42 h 63"/>
                <a:gd name="T64" fmla="*/ 0 w 153"/>
                <a:gd name="T65" fmla="*/ 38 h 63"/>
                <a:gd name="T66" fmla="*/ 3 w 153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3" h="63">
                  <a:moveTo>
                    <a:pt x="3" y="27"/>
                  </a:moveTo>
                  <a:lnTo>
                    <a:pt x="6" y="23"/>
                  </a:lnTo>
                  <a:lnTo>
                    <a:pt x="9" y="16"/>
                  </a:lnTo>
                  <a:lnTo>
                    <a:pt x="16" y="8"/>
                  </a:lnTo>
                  <a:lnTo>
                    <a:pt x="22" y="4"/>
                  </a:lnTo>
                  <a:lnTo>
                    <a:pt x="30" y="2"/>
                  </a:lnTo>
                  <a:lnTo>
                    <a:pt x="38" y="1"/>
                  </a:lnTo>
                  <a:lnTo>
                    <a:pt x="45" y="1"/>
                  </a:lnTo>
                  <a:lnTo>
                    <a:pt x="48" y="1"/>
                  </a:lnTo>
                  <a:lnTo>
                    <a:pt x="67" y="0"/>
                  </a:lnTo>
                  <a:lnTo>
                    <a:pt x="89" y="4"/>
                  </a:lnTo>
                  <a:lnTo>
                    <a:pt x="109" y="21"/>
                  </a:lnTo>
                  <a:lnTo>
                    <a:pt x="137" y="37"/>
                  </a:lnTo>
                  <a:lnTo>
                    <a:pt x="147" y="37"/>
                  </a:lnTo>
                  <a:lnTo>
                    <a:pt x="153" y="55"/>
                  </a:lnTo>
                  <a:lnTo>
                    <a:pt x="147" y="62"/>
                  </a:lnTo>
                  <a:lnTo>
                    <a:pt x="137" y="63"/>
                  </a:lnTo>
                  <a:lnTo>
                    <a:pt x="122" y="55"/>
                  </a:lnTo>
                  <a:lnTo>
                    <a:pt x="97" y="39"/>
                  </a:lnTo>
                  <a:lnTo>
                    <a:pt x="89" y="27"/>
                  </a:lnTo>
                  <a:lnTo>
                    <a:pt x="87" y="28"/>
                  </a:lnTo>
                  <a:lnTo>
                    <a:pt x="83" y="31"/>
                  </a:lnTo>
                  <a:lnTo>
                    <a:pt x="78" y="35"/>
                  </a:lnTo>
                  <a:lnTo>
                    <a:pt x="74" y="37"/>
                  </a:lnTo>
                  <a:lnTo>
                    <a:pt x="68" y="40"/>
                  </a:lnTo>
                  <a:lnTo>
                    <a:pt x="62" y="44"/>
                  </a:lnTo>
                  <a:lnTo>
                    <a:pt x="57" y="48"/>
                  </a:lnTo>
                  <a:lnTo>
                    <a:pt x="55" y="50"/>
                  </a:lnTo>
                  <a:lnTo>
                    <a:pt x="25" y="53"/>
                  </a:lnTo>
                  <a:lnTo>
                    <a:pt x="7" y="42"/>
                  </a:lnTo>
                  <a:lnTo>
                    <a:pt x="4" y="42"/>
                  </a:lnTo>
                  <a:lnTo>
                    <a:pt x="1" y="42"/>
                  </a:lnTo>
                  <a:lnTo>
                    <a:pt x="0" y="38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2" name="Freeform 48"/>
            <p:cNvSpPr>
              <a:spLocks/>
            </p:cNvSpPr>
            <p:nvPr/>
          </p:nvSpPr>
          <p:spPr bwMode="auto">
            <a:xfrm>
              <a:off x="4180" y="2381"/>
              <a:ext cx="29" cy="13"/>
            </a:xfrm>
            <a:custGeom>
              <a:avLst/>
              <a:gdLst>
                <a:gd name="T0" fmla="*/ 44 w 58"/>
                <a:gd name="T1" fmla="*/ 4 h 25"/>
                <a:gd name="T2" fmla="*/ 43 w 58"/>
                <a:gd name="T3" fmla="*/ 4 h 25"/>
                <a:gd name="T4" fmla="*/ 40 w 58"/>
                <a:gd name="T5" fmla="*/ 3 h 25"/>
                <a:gd name="T6" fmla="*/ 34 w 58"/>
                <a:gd name="T7" fmla="*/ 4 h 25"/>
                <a:gd name="T8" fmla="*/ 27 w 58"/>
                <a:gd name="T9" fmla="*/ 7 h 25"/>
                <a:gd name="T10" fmla="*/ 21 w 58"/>
                <a:gd name="T11" fmla="*/ 10 h 25"/>
                <a:gd name="T12" fmla="*/ 17 w 58"/>
                <a:gd name="T13" fmla="*/ 14 h 25"/>
                <a:gd name="T14" fmla="*/ 14 w 58"/>
                <a:gd name="T15" fmla="*/ 16 h 25"/>
                <a:gd name="T16" fmla="*/ 13 w 58"/>
                <a:gd name="T17" fmla="*/ 17 h 25"/>
                <a:gd name="T18" fmla="*/ 0 w 58"/>
                <a:gd name="T19" fmla="*/ 20 h 25"/>
                <a:gd name="T20" fmla="*/ 27 w 58"/>
                <a:gd name="T21" fmla="*/ 25 h 25"/>
                <a:gd name="T22" fmla="*/ 50 w 58"/>
                <a:gd name="T23" fmla="*/ 12 h 25"/>
                <a:gd name="T24" fmla="*/ 58 w 58"/>
                <a:gd name="T25" fmla="*/ 0 h 25"/>
                <a:gd name="T26" fmla="*/ 44 w 58"/>
                <a:gd name="T27" fmla="*/ 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8" h="25">
                  <a:moveTo>
                    <a:pt x="44" y="4"/>
                  </a:moveTo>
                  <a:lnTo>
                    <a:pt x="43" y="4"/>
                  </a:lnTo>
                  <a:lnTo>
                    <a:pt x="40" y="3"/>
                  </a:lnTo>
                  <a:lnTo>
                    <a:pt x="34" y="4"/>
                  </a:lnTo>
                  <a:lnTo>
                    <a:pt x="27" y="7"/>
                  </a:lnTo>
                  <a:lnTo>
                    <a:pt x="21" y="10"/>
                  </a:lnTo>
                  <a:lnTo>
                    <a:pt x="17" y="14"/>
                  </a:lnTo>
                  <a:lnTo>
                    <a:pt x="14" y="16"/>
                  </a:lnTo>
                  <a:lnTo>
                    <a:pt x="13" y="17"/>
                  </a:lnTo>
                  <a:lnTo>
                    <a:pt x="0" y="20"/>
                  </a:lnTo>
                  <a:lnTo>
                    <a:pt x="27" y="25"/>
                  </a:lnTo>
                  <a:lnTo>
                    <a:pt x="50" y="12"/>
                  </a:lnTo>
                  <a:lnTo>
                    <a:pt x="58" y="0"/>
                  </a:lnTo>
                  <a:lnTo>
                    <a:pt x="44" y="4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3" name="Freeform 49"/>
            <p:cNvSpPr>
              <a:spLocks/>
            </p:cNvSpPr>
            <p:nvPr/>
          </p:nvSpPr>
          <p:spPr bwMode="auto">
            <a:xfrm>
              <a:off x="4173" y="2335"/>
              <a:ext cx="26" cy="23"/>
            </a:xfrm>
            <a:custGeom>
              <a:avLst/>
              <a:gdLst>
                <a:gd name="T0" fmla="*/ 0 w 52"/>
                <a:gd name="T1" fmla="*/ 16 h 46"/>
                <a:gd name="T2" fmla="*/ 3 w 52"/>
                <a:gd name="T3" fmla="*/ 14 h 46"/>
                <a:gd name="T4" fmla="*/ 8 w 52"/>
                <a:gd name="T5" fmla="*/ 8 h 46"/>
                <a:gd name="T6" fmla="*/ 18 w 52"/>
                <a:gd name="T7" fmla="*/ 2 h 46"/>
                <a:gd name="T8" fmla="*/ 28 w 52"/>
                <a:gd name="T9" fmla="*/ 0 h 46"/>
                <a:gd name="T10" fmla="*/ 36 w 52"/>
                <a:gd name="T11" fmla="*/ 1 h 46"/>
                <a:gd name="T12" fmla="*/ 40 w 52"/>
                <a:gd name="T13" fmla="*/ 3 h 46"/>
                <a:gd name="T14" fmla="*/ 41 w 52"/>
                <a:gd name="T15" fmla="*/ 4 h 46"/>
                <a:gd name="T16" fmla="*/ 41 w 52"/>
                <a:gd name="T17" fmla="*/ 6 h 46"/>
                <a:gd name="T18" fmla="*/ 52 w 52"/>
                <a:gd name="T19" fmla="*/ 25 h 46"/>
                <a:gd name="T20" fmla="*/ 52 w 52"/>
                <a:gd name="T21" fmla="*/ 37 h 46"/>
                <a:gd name="T22" fmla="*/ 50 w 52"/>
                <a:gd name="T23" fmla="*/ 38 h 46"/>
                <a:gd name="T24" fmla="*/ 45 w 52"/>
                <a:gd name="T25" fmla="*/ 41 h 46"/>
                <a:gd name="T26" fmla="*/ 40 w 52"/>
                <a:gd name="T27" fmla="*/ 45 h 46"/>
                <a:gd name="T28" fmla="*/ 34 w 52"/>
                <a:gd name="T29" fmla="*/ 46 h 46"/>
                <a:gd name="T30" fmla="*/ 29 w 52"/>
                <a:gd name="T31" fmla="*/ 46 h 46"/>
                <a:gd name="T32" fmla="*/ 25 w 52"/>
                <a:gd name="T33" fmla="*/ 46 h 46"/>
                <a:gd name="T34" fmla="*/ 21 w 52"/>
                <a:gd name="T35" fmla="*/ 46 h 46"/>
                <a:gd name="T36" fmla="*/ 20 w 52"/>
                <a:gd name="T37" fmla="*/ 46 h 46"/>
                <a:gd name="T38" fmla="*/ 0 w 52"/>
                <a:gd name="T39" fmla="*/ 26 h 46"/>
                <a:gd name="T40" fmla="*/ 0 w 52"/>
                <a:gd name="T41" fmla="*/ 1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46">
                  <a:moveTo>
                    <a:pt x="0" y="16"/>
                  </a:moveTo>
                  <a:lnTo>
                    <a:pt x="3" y="14"/>
                  </a:lnTo>
                  <a:lnTo>
                    <a:pt x="8" y="8"/>
                  </a:lnTo>
                  <a:lnTo>
                    <a:pt x="18" y="2"/>
                  </a:lnTo>
                  <a:lnTo>
                    <a:pt x="28" y="0"/>
                  </a:lnTo>
                  <a:lnTo>
                    <a:pt x="36" y="1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1" y="6"/>
                  </a:lnTo>
                  <a:lnTo>
                    <a:pt x="52" y="25"/>
                  </a:lnTo>
                  <a:lnTo>
                    <a:pt x="52" y="37"/>
                  </a:lnTo>
                  <a:lnTo>
                    <a:pt x="50" y="38"/>
                  </a:lnTo>
                  <a:lnTo>
                    <a:pt x="45" y="41"/>
                  </a:lnTo>
                  <a:lnTo>
                    <a:pt x="40" y="45"/>
                  </a:lnTo>
                  <a:lnTo>
                    <a:pt x="34" y="46"/>
                  </a:lnTo>
                  <a:lnTo>
                    <a:pt x="29" y="46"/>
                  </a:lnTo>
                  <a:lnTo>
                    <a:pt x="25" y="46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0" y="2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4" name="Freeform 50"/>
            <p:cNvSpPr>
              <a:spLocks/>
            </p:cNvSpPr>
            <p:nvPr/>
          </p:nvSpPr>
          <p:spPr bwMode="auto">
            <a:xfrm>
              <a:off x="4200" y="2527"/>
              <a:ext cx="37" cy="54"/>
            </a:xfrm>
            <a:custGeom>
              <a:avLst/>
              <a:gdLst>
                <a:gd name="T0" fmla="*/ 2 w 74"/>
                <a:gd name="T1" fmla="*/ 16 h 108"/>
                <a:gd name="T2" fmla="*/ 5 w 74"/>
                <a:gd name="T3" fmla="*/ 21 h 108"/>
                <a:gd name="T4" fmla="*/ 13 w 74"/>
                <a:gd name="T5" fmla="*/ 31 h 108"/>
                <a:gd name="T6" fmla="*/ 19 w 74"/>
                <a:gd name="T7" fmla="*/ 44 h 108"/>
                <a:gd name="T8" fmla="*/ 20 w 74"/>
                <a:gd name="T9" fmla="*/ 57 h 108"/>
                <a:gd name="T10" fmla="*/ 19 w 74"/>
                <a:gd name="T11" fmla="*/ 68 h 108"/>
                <a:gd name="T12" fmla="*/ 21 w 74"/>
                <a:gd name="T13" fmla="*/ 80 h 108"/>
                <a:gd name="T14" fmla="*/ 24 w 74"/>
                <a:gd name="T15" fmla="*/ 90 h 108"/>
                <a:gd name="T16" fmla="*/ 25 w 74"/>
                <a:gd name="T17" fmla="*/ 93 h 108"/>
                <a:gd name="T18" fmla="*/ 33 w 74"/>
                <a:gd name="T19" fmla="*/ 108 h 108"/>
                <a:gd name="T20" fmla="*/ 74 w 74"/>
                <a:gd name="T21" fmla="*/ 96 h 108"/>
                <a:gd name="T22" fmla="*/ 70 w 74"/>
                <a:gd name="T23" fmla="*/ 91 h 108"/>
                <a:gd name="T24" fmla="*/ 58 w 74"/>
                <a:gd name="T25" fmla="*/ 78 h 108"/>
                <a:gd name="T26" fmla="*/ 47 w 74"/>
                <a:gd name="T27" fmla="*/ 65 h 108"/>
                <a:gd name="T28" fmla="*/ 41 w 74"/>
                <a:gd name="T29" fmla="*/ 54 h 108"/>
                <a:gd name="T30" fmla="*/ 40 w 74"/>
                <a:gd name="T31" fmla="*/ 46 h 108"/>
                <a:gd name="T32" fmla="*/ 40 w 74"/>
                <a:gd name="T33" fmla="*/ 38 h 108"/>
                <a:gd name="T34" fmla="*/ 39 w 74"/>
                <a:gd name="T35" fmla="*/ 31 h 108"/>
                <a:gd name="T36" fmla="*/ 35 w 74"/>
                <a:gd name="T37" fmla="*/ 27 h 108"/>
                <a:gd name="T38" fmla="*/ 27 w 74"/>
                <a:gd name="T39" fmla="*/ 21 h 108"/>
                <a:gd name="T40" fmla="*/ 18 w 74"/>
                <a:gd name="T41" fmla="*/ 12 h 108"/>
                <a:gd name="T42" fmla="*/ 10 w 74"/>
                <a:gd name="T43" fmla="*/ 4 h 108"/>
                <a:gd name="T44" fmla="*/ 6 w 74"/>
                <a:gd name="T45" fmla="*/ 0 h 108"/>
                <a:gd name="T46" fmla="*/ 4 w 74"/>
                <a:gd name="T47" fmla="*/ 0 h 108"/>
                <a:gd name="T48" fmla="*/ 1 w 74"/>
                <a:gd name="T49" fmla="*/ 2 h 108"/>
                <a:gd name="T50" fmla="*/ 0 w 74"/>
                <a:gd name="T51" fmla="*/ 7 h 108"/>
                <a:gd name="T52" fmla="*/ 2 w 74"/>
                <a:gd name="T53" fmla="*/ 1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74" h="108">
                  <a:moveTo>
                    <a:pt x="2" y="16"/>
                  </a:moveTo>
                  <a:lnTo>
                    <a:pt x="5" y="21"/>
                  </a:lnTo>
                  <a:lnTo>
                    <a:pt x="13" y="31"/>
                  </a:lnTo>
                  <a:lnTo>
                    <a:pt x="19" y="44"/>
                  </a:lnTo>
                  <a:lnTo>
                    <a:pt x="20" y="57"/>
                  </a:lnTo>
                  <a:lnTo>
                    <a:pt x="19" y="68"/>
                  </a:lnTo>
                  <a:lnTo>
                    <a:pt x="21" y="80"/>
                  </a:lnTo>
                  <a:lnTo>
                    <a:pt x="24" y="90"/>
                  </a:lnTo>
                  <a:lnTo>
                    <a:pt x="25" y="93"/>
                  </a:lnTo>
                  <a:lnTo>
                    <a:pt x="33" y="108"/>
                  </a:lnTo>
                  <a:lnTo>
                    <a:pt x="74" y="96"/>
                  </a:lnTo>
                  <a:lnTo>
                    <a:pt x="70" y="91"/>
                  </a:lnTo>
                  <a:lnTo>
                    <a:pt x="58" y="78"/>
                  </a:lnTo>
                  <a:lnTo>
                    <a:pt x="47" y="65"/>
                  </a:lnTo>
                  <a:lnTo>
                    <a:pt x="41" y="54"/>
                  </a:lnTo>
                  <a:lnTo>
                    <a:pt x="40" y="46"/>
                  </a:lnTo>
                  <a:lnTo>
                    <a:pt x="40" y="38"/>
                  </a:lnTo>
                  <a:lnTo>
                    <a:pt x="39" y="31"/>
                  </a:lnTo>
                  <a:lnTo>
                    <a:pt x="35" y="27"/>
                  </a:lnTo>
                  <a:lnTo>
                    <a:pt x="27" y="21"/>
                  </a:lnTo>
                  <a:lnTo>
                    <a:pt x="18" y="12"/>
                  </a:lnTo>
                  <a:lnTo>
                    <a:pt x="10" y="4"/>
                  </a:lnTo>
                  <a:lnTo>
                    <a:pt x="6" y="0"/>
                  </a:lnTo>
                  <a:lnTo>
                    <a:pt x="4" y="0"/>
                  </a:lnTo>
                  <a:lnTo>
                    <a:pt x="1" y="2"/>
                  </a:lnTo>
                  <a:lnTo>
                    <a:pt x="0" y="7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5" name="Freeform 51"/>
            <p:cNvSpPr>
              <a:spLocks/>
            </p:cNvSpPr>
            <p:nvPr/>
          </p:nvSpPr>
          <p:spPr bwMode="auto">
            <a:xfrm>
              <a:off x="4232" y="2482"/>
              <a:ext cx="57" cy="72"/>
            </a:xfrm>
            <a:custGeom>
              <a:avLst/>
              <a:gdLst>
                <a:gd name="T0" fmla="*/ 29 w 114"/>
                <a:gd name="T1" fmla="*/ 10 h 144"/>
                <a:gd name="T2" fmla="*/ 24 w 114"/>
                <a:gd name="T3" fmla="*/ 7 h 144"/>
                <a:gd name="T4" fmla="*/ 13 w 114"/>
                <a:gd name="T5" fmla="*/ 3 h 144"/>
                <a:gd name="T6" fmla="*/ 2 w 114"/>
                <a:gd name="T7" fmla="*/ 0 h 144"/>
                <a:gd name="T8" fmla="*/ 0 w 114"/>
                <a:gd name="T9" fmla="*/ 7 h 144"/>
                <a:gd name="T10" fmla="*/ 5 w 114"/>
                <a:gd name="T11" fmla="*/ 21 h 144"/>
                <a:gd name="T12" fmla="*/ 9 w 114"/>
                <a:gd name="T13" fmla="*/ 38 h 144"/>
                <a:gd name="T14" fmla="*/ 10 w 114"/>
                <a:gd name="T15" fmla="*/ 54 h 144"/>
                <a:gd name="T16" fmla="*/ 8 w 114"/>
                <a:gd name="T17" fmla="*/ 67 h 144"/>
                <a:gd name="T18" fmla="*/ 5 w 114"/>
                <a:gd name="T19" fmla="*/ 77 h 144"/>
                <a:gd name="T20" fmla="*/ 4 w 114"/>
                <a:gd name="T21" fmla="*/ 90 h 144"/>
                <a:gd name="T22" fmla="*/ 5 w 114"/>
                <a:gd name="T23" fmla="*/ 103 h 144"/>
                <a:gd name="T24" fmla="*/ 6 w 114"/>
                <a:gd name="T25" fmla="*/ 116 h 144"/>
                <a:gd name="T26" fmla="*/ 9 w 114"/>
                <a:gd name="T27" fmla="*/ 126 h 144"/>
                <a:gd name="T28" fmla="*/ 16 w 114"/>
                <a:gd name="T29" fmla="*/ 135 h 144"/>
                <a:gd name="T30" fmla="*/ 22 w 114"/>
                <a:gd name="T31" fmla="*/ 142 h 144"/>
                <a:gd name="T32" fmla="*/ 24 w 114"/>
                <a:gd name="T33" fmla="*/ 144 h 144"/>
                <a:gd name="T34" fmla="*/ 66 w 114"/>
                <a:gd name="T35" fmla="*/ 137 h 144"/>
                <a:gd name="T36" fmla="*/ 114 w 114"/>
                <a:gd name="T37" fmla="*/ 106 h 144"/>
                <a:gd name="T38" fmla="*/ 112 w 114"/>
                <a:gd name="T39" fmla="*/ 103 h 144"/>
                <a:gd name="T40" fmla="*/ 105 w 114"/>
                <a:gd name="T41" fmla="*/ 95 h 144"/>
                <a:gd name="T42" fmla="*/ 95 w 114"/>
                <a:gd name="T43" fmla="*/ 82 h 144"/>
                <a:gd name="T44" fmla="*/ 82 w 114"/>
                <a:gd name="T45" fmla="*/ 66 h 144"/>
                <a:gd name="T46" fmla="*/ 68 w 114"/>
                <a:gd name="T47" fmla="*/ 50 h 144"/>
                <a:gd name="T48" fmla="*/ 54 w 114"/>
                <a:gd name="T49" fmla="*/ 35 h 144"/>
                <a:gd name="T50" fmla="*/ 40 w 114"/>
                <a:gd name="T51" fmla="*/ 20 h 144"/>
                <a:gd name="T52" fmla="*/ 29 w 114"/>
                <a:gd name="T53" fmla="*/ 1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4" h="144">
                  <a:moveTo>
                    <a:pt x="29" y="10"/>
                  </a:moveTo>
                  <a:lnTo>
                    <a:pt x="24" y="7"/>
                  </a:lnTo>
                  <a:lnTo>
                    <a:pt x="13" y="3"/>
                  </a:lnTo>
                  <a:lnTo>
                    <a:pt x="2" y="0"/>
                  </a:lnTo>
                  <a:lnTo>
                    <a:pt x="0" y="7"/>
                  </a:lnTo>
                  <a:lnTo>
                    <a:pt x="5" y="21"/>
                  </a:lnTo>
                  <a:lnTo>
                    <a:pt x="9" y="38"/>
                  </a:lnTo>
                  <a:lnTo>
                    <a:pt x="10" y="54"/>
                  </a:lnTo>
                  <a:lnTo>
                    <a:pt x="8" y="67"/>
                  </a:lnTo>
                  <a:lnTo>
                    <a:pt x="5" y="77"/>
                  </a:lnTo>
                  <a:lnTo>
                    <a:pt x="4" y="90"/>
                  </a:lnTo>
                  <a:lnTo>
                    <a:pt x="5" y="103"/>
                  </a:lnTo>
                  <a:lnTo>
                    <a:pt x="6" y="116"/>
                  </a:lnTo>
                  <a:lnTo>
                    <a:pt x="9" y="126"/>
                  </a:lnTo>
                  <a:lnTo>
                    <a:pt x="16" y="135"/>
                  </a:lnTo>
                  <a:lnTo>
                    <a:pt x="22" y="142"/>
                  </a:lnTo>
                  <a:lnTo>
                    <a:pt x="24" y="144"/>
                  </a:lnTo>
                  <a:lnTo>
                    <a:pt x="66" y="137"/>
                  </a:lnTo>
                  <a:lnTo>
                    <a:pt x="114" y="106"/>
                  </a:lnTo>
                  <a:lnTo>
                    <a:pt x="112" y="103"/>
                  </a:lnTo>
                  <a:lnTo>
                    <a:pt x="105" y="95"/>
                  </a:lnTo>
                  <a:lnTo>
                    <a:pt x="95" y="82"/>
                  </a:lnTo>
                  <a:lnTo>
                    <a:pt x="82" y="66"/>
                  </a:lnTo>
                  <a:lnTo>
                    <a:pt x="68" y="50"/>
                  </a:lnTo>
                  <a:lnTo>
                    <a:pt x="54" y="35"/>
                  </a:lnTo>
                  <a:lnTo>
                    <a:pt x="40" y="20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6" name="Freeform 52"/>
            <p:cNvSpPr>
              <a:spLocks/>
            </p:cNvSpPr>
            <p:nvPr/>
          </p:nvSpPr>
          <p:spPr bwMode="auto">
            <a:xfrm>
              <a:off x="4351" y="2429"/>
              <a:ext cx="132" cy="33"/>
            </a:xfrm>
            <a:custGeom>
              <a:avLst/>
              <a:gdLst>
                <a:gd name="T0" fmla="*/ 0 w 262"/>
                <a:gd name="T1" fmla="*/ 3 h 65"/>
                <a:gd name="T2" fmla="*/ 3 w 262"/>
                <a:gd name="T3" fmla="*/ 3 h 65"/>
                <a:gd name="T4" fmla="*/ 12 w 262"/>
                <a:gd name="T5" fmla="*/ 4 h 65"/>
                <a:gd name="T6" fmla="*/ 25 w 262"/>
                <a:gd name="T7" fmla="*/ 5 h 65"/>
                <a:gd name="T8" fmla="*/ 40 w 262"/>
                <a:gd name="T9" fmla="*/ 6 h 65"/>
                <a:gd name="T10" fmla="*/ 56 w 262"/>
                <a:gd name="T11" fmla="*/ 9 h 65"/>
                <a:gd name="T12" fmla="*/ 70 w 262"/>
                <a:gd name="T13" fmla="*/ 10 h 65"/>
                <a:gd name="T14" fmla="*/ 82 w 262"/>
                <a:gd name="T15" fmla="*/ 11 h 65"/>
                <a:gd name="T16" fmla="*/ 88 w 262"/>
                <a:gd name="T17" fmla="*/ 12 h 65"/>
                <a:gd name="T18" fmla="*/ 93 w 262"/>
                <a:gd name="T19" fmla="*/ 13 h 65"/>
                <a:gd name="T20" fmla="*/ 100 w 262"/>
                <a:gd name="T21" fmla="*/ 14 h 65"/>
                <a:gd name="T22" fmla="*/ 108 w 262"/>
                <a:gd name="T23" fmla="*/ 18 h 65"/>
                <a:gd name="T24" fmla="*/ 117 w 262"/>
                <a:gd name="T25" fmla="*/ 20 h 65"/>
                <a:gd name="T26" fmla="*/ 126 w 262"/>
                <a:gd name="T27" fmla="*/ 24 h 65"/>
                <a:gd name="T28" fmla="*/ 136 w 262"/>
                <a:gd name="T29" fmla="*/ 27 h 65"/>
                <a:gd name="T30" fmla="*/ 144 w 262"/>
                <a:gd name="T31" fmla="*/ 31 h 65"/>
                <a:gd name="T32" fmla="*/ 151 w 262"/>
                <a:gd name="T33" fmla="*/ 33 h 65"/>
                <a:gd name="T34" fmla="*/ 159 w 262"/>
                <a:gd name="T35" fmla="*/ 35 h 65"/>
                <a:gd name="T36" fmla="*/ 169 w 262"/>
                <a:gd name="T37" fmla="*/ 39 h 65"/>
                <a:gd name="T38" fmla="*/ 181 w 262"/>
                <a:gd name="T39" fmla="*/ 42 h 65"/>
                <a:gd name="T40" fmla="*/ 192 w 262"/>
                <a:gd name="T41" fmla="*/ 46 h 65"/>
                <a:gd name="T42" fmla="*/ 203 w 262"/>
                <a:gd name="T43" fmla="*/ 49 h 65"/>
                <a:gd name="T44" fmla="*/ 212 w 262"/>
                <a:gd name="T45" fmla="*/ 52 h 65"/>
                <a:gd name="T46" fmla="*/ 218 w 262"/>
                <a:gd name="T47" fmla="*/ 54 h 65"/>
                <a:gd name="T48" fmla="*/ 220 w 262"/>
                <a:gd name="T49" fmla="*/ 55 h 65"/>
                <a:gd name="T50" fmla="*/ 251 w 262"/>
                <a:gd name="T51" fmla="*/ 65 h 65"/>
                <a:gd name="T52" fmla="*/ 262 w 262"/>
                <a:gd name="T53" fmla="*/ 57 h 65"/>
                <a:gd name="T54" fmla="*/ 261 w 262"/>
                <a:gd name="T55" fmla="*/ 56 h 65"/>
                <a:gd name="T56" fmla="*/ 257 w 262"/>
                <a:gd name="T57" fmla="*/ 54 h 65"/>
                <a:gd name="T58" fmla="*/ 251 w 262"/>
                <a:gd name="T59" fmla="*/ 51 h 65"/>
                <a:gd name="T60" fmla="*/ 243 w 262"/>
                <a:gd name="T61" fmla="*/ 48 h 65"/>
                <a:gd name="T62" fmla="*/ 235 w 262"/>
                <a:gd name="T63" fmla="*/ 44 h 65"/>
                <a:gd name="T64" fmla="*/ 227 w 262"/>
                <a:gd name="T65" fmla="*/ 41 h 65"/>
                <a:gd name="T66" fmla="*/ 220 w 262"/>
                <a:gd name="T67" fmla="*/ 38 h 65"/>
                <a:gd name="T68" fmla="*/ 213 w 262"/>
                <a:gd name="T69" fmla="*/ 36 h 65"/>
                <a:gd name="T70" fmla="*/ 205 w 262"/>
                <a:gd name="T71" fmla="*/ 35 h 65"/>
                <a:gd name="T72" fmla="*/ 190 w 262"/>
                <a:gd name="T73" fmla="*/ 32 h 65"/>
                <a:gd name="T74" fmla="*/ 173 w 262"/>
                <a:gd name="T75" fmla="*/ 27 h 65"/>
                <a:gd name="T76" fmla="*/ 153 w 262"/>
                <a:gd name="T77" fmla="*/ 23 h 65"/>
                <a:gd name="T78" fmla="*/ 133 w 262"/>
                <a:gd name="T79" fmla="*/ 18 h 65"/>
                <a:gd name="T80" fmla="*/ 115 w 262"/>
                <a:gd name="T81" fmla="*/ 13 h 65"/>
                <a:gd name="T82" fmla="*/ 100 w 262"/>
                <a:gd name="T83" fmla="*/ 10 h 65"/>
                <a:gd name="T84" fmla="*/ 91 w 262"/>
                <a:gd name="T85" fmla="*/ 8 h 65"/>
                <a:gd name="T86" fmla="*/ 83 w 262"/>
                <a:gd name="T87" fmla="*/ 5 h 65"/>
                <a:gd name="T88" fmla="*/ 72 w 262"/>
                <a:gd name="T89" fmla="*/ 4 h 65"/>
                <a:gd name="T90" fmla="*/ 61 w 262"/>
                <a:gd name="T91" fmla="*/ 2 h 65"/>
                <a:gd name="T92" fmla="*/ 47 w 262"/>
                <a:gd name="T93" fmla="*/ 1 h 65"/>
                <a:gd name="T94" fmla="*/ 33 w 262"/>
                <a:gd name="T95" fmla="*/ 0 h 65"/>
                <a:gd name="T96" fmla="*/ 20 w 262"/>
                <a:gd name="T97" fmla="*/ 0 h 65"/>
                <a:gd name="T98" fmla="*/ 9 w 262"/>
                <a:gd name="T99" fmla="*/ 1 h 65"/>
                <a:gd name="T100" fmla="*/ 0 w 262"/>
                <a:gd name="T101" fmla="*/ 3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2" h="65">
                  <a:moveTo>
                    <a:pt x="0" y="3"/>
                  </a:moveTo>
                  <a:lnTo>
                    <a:pt x="3" y="3"/>
                  </a:lnTo>
                  <a:lnTo>
                    <a:pt x="12" y="4"/>
                  </a:lnTo>
                  <a:lnTo>
                    <a:pt x="25" y="5"/>
                  </a:lnTo>
                  <a:lnTo>
                    <a:pt x="40" y="6"/>
                  </a:lnTo>
                  <a:lnTo>
                    <a:pt x="56" y="9"/>
                  </a:lnTo>
                  <a:lnTo>
                    <a:pt x="70" y="10"/>
                  </a:lnTo>
                  <a:lnTo>
                    <a:pt x="82" y="11"/>
                  </a:lnTo>
                  <a:lnTo>
                    <a:pt x="88" y="12"/>
                  </a:lnTo>
                  <a:lnTo>
                    <a:pt x="93" y="13"/>
                  </a:lnTo>
                  <a:lnTo>
                    <a:pt x="100" y="14"/>
                  </a:lnTo>
                  <a:lnTo>
                    <a:pt x="108" y="18"/>
                  </a:lnTo>
                  <a:lnTo>
                    <a:pt x="117" y="20"/>
                  </a:lnTo>
                  <a:lnTo>
                    <a:pt x="126" y="24"/>
                  </a:lnTo>
                  <a:lnTo>
                    <a:pt x="136" y="27"/>
                  </a:lnTo>
                  <a:lnTo>
                    <a:pt x="144" y="31"/>
                  </a:lnTo>
                  <a:lnTo>
                    <a:pt x="151" y="33"/>
                  </a:lnTo>
                  <a:lnTo>
                    <a:pt x="159" y="35"/>
                  </a:lnTo>
                  <a:lnTo>
                    <a:pt x="169" y="39"/>
                  </a:lnTo>
                  <a:lnTo>
                    <a:pt x="181" y="42"/>
                  </a:lnTo>
                  <a:lnTo>
                    <a:pt x="192" y="46"/>
                  </a:lnTo>
                  <a:lnTo>
                    <a:pt x="203" y="49"/>
                  </a:lnTo>
                  <a:lnTo>
                    <a:pt x="212" y="52"/>
                  </a:lnTo>
                  <a:lnTo>
                    <a:pt x="218" y="54"/>
                  </a:lnTo>
                  <a:lnTo>
                    <a:pt x="220" y="55"/>
                  </a:lnTo>
                  <a:lnTo>
                    <a:pt x="251" y="65"/>
                  </a:lnTo>
                  <a:lnTo>
                    <a:pt x="262" y="57"/>
                  </a:lnTo>
                  <a:lnTo>
                    <a:pt x="261" y="56"/>
                  </a:lnTo>
                  <a:lnTo>
                    <a:pt x="257" y="54"/>
                  </a:lnTo>
                  <a:lnTo>
                    <a:pt x="251" y="51"/>
                  </a:lnTo>
                  <a:lnTo>
                    <a:pt x="243" y="48"/>
                  </a:lnTo>
                  <a:lnTo>
                    <a:pt x="235" y="44"/>
                  </a:lnTo>
                  <a:lnTo>
                    <a:pt x="227" y="41"/>
                  </a:lnTo>
                  <a:lnTo>
                    <a:pt x="220" y="38"/>
                  </a:lnTo>
                  <a:lnTo>
                    <a:pt x="213" y="36"/>
                  </a:lnTo>
                  <a:lnTo>
                    <a:pt x="205" y="35"/>
                  </a:lnTo>
                  <a:lnTo>
                    <a:pt x="190" y="32"/>
                  </a:lnTo>
                  <a:lnTo>
                    <a:pt x="173" y="27"/>
                  </a:lnTo>
                  <a:lnTo>
                    <a:pt x="153" y="23"/>
                  </a:lnTo>
                  <a:lnTo>
                    <a:pt x="133" y="18"/>
                  </a:lnTo>
                  <a:lnTo>
                    <a:pt x="115" y="13"/>
                  </a:lnTo>
                  <a:lnTo>
                    <a:pt x="100" y="10"/>
                  </a:lnTo>
                  <a:lnTo>
                    <a:pt x="91" y="8"/>
                  </a:lnTo>
                  <a:lnTo>
                    <a:pt x="83" y="5"/>
                  </a:lnTo>
                  <a:lnTo>
                    <a:pt x="72" y="4"/>
                  </a:lnTo>
                  <a:lnTo>
                    <a:pt x="61" y="2"/>
                  </a:lnTo>
                  <a:lnTo>
                    <a:pt x="47" y="1"/>
                  </a:lnTo>
                  <a:lnTo>
                    <a:pt x="33" y="0"/>
                  </a:lnTo>
                  <a:lnTo>
                    <a:pt x="20" y="0"/>
                  </a:lnTo>
                  <a:lnTo>
                    <a:pt x="9" y="1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7" name="Freeform 53"/>
            <p:cNvSpPr>
              <a:spLocks/>
            </p:cNvSpPr>
            <p:nvPr/>
          </p:nvSpPr>
          <p:spPr bwMode="auto">
            <a:xfrm>
              <a:off x="4126" y="2325"/>
              <a:ext cx="47" cy="19"/>
            </a:xfrm>
            <a:custGeom>
              <a:avLst/>
              <a:gdLst>
                <a:gd name="T0" fmla="*/ 12 w 93"/>
                <a:gd name="T1" fmla="*/ 8 h 38"/>
                <a:gd name="T2" fmla="*/ 9 w 93"/>
                <a:gd name="T3" fmla="*/ 8 h 38"/>
                <a:gd name="T4" fmla="*/ 6 w 93"/>
                <a:gd name="T5" fmla="*/ 10 h 38"/>
                <a:gd name="T6" fmla="*/ 2 w 93"/>
                <a:gd name="T7" fmla="*/ 14 h 38"/>
                <a:gd name="T8" fmla="*/ 0 w 93"/>
                <a:gd name="T9" fmla="*/ 18 h 38"/>
                <a:gd name="T10" fmla="*/ 0 w 93"/>
                <a:gd name="T11" fmla="*/ 24 h 38"/>
                <a:gd name="T12" fmla="*/ 2 w 93"/>
                <a:gd name="T13" fmla="*/ 31 h 38"/>
                <a:gd name="T14" fmla="*/ 4 w 93"/>
                <a:gd name="T15" fmla="*/ 35 h 38"/>
                <a:gd name="T16" fmla="*/ 4 w 93"/>
                <a:gd name="T17" fmla="*/ 37 h 38"/>
                <a:gd name="T18" fmla="*/ 6 w 93"/>
                <a:gd name="T19" fmla="*/ 37 h 38"/>
                <a:gd name="T20" fmla="*/ 10 w 93"/>
                <a:gd name="T21" fmla="*/ 38 h 38"/>
                <a:gd name="T22" fmla="*/ 17 w 93"/>
                <a:gd name="T23" fmla="*/ 38 h 38"/>
                <a:gd name="T24" fmla="*/ 24 w 93"/>
                <a:gd name="T25" fmla="*/ 37 h 38"/>
                <a:gd name="T26" fmla="*/ 28 w 93"/>
                <a:gd name="T27" fmla="*/ 37 h 38"/>
                <a:gd name="T28" fmla="*/ 33 w 93"/>
                <a:gd name="T29" fmla="*/ 36 h 38"/>
                <a:gd name="T30" fmla="*/ 39 w 93"/>
                <a:gd name="T31" fmla="*/ 36 h 38"/>
                <a:gd name="T32" fmla="*/ 46 w 93"/>
                <a:gd name="T33" fmla="*/ 35 h 38"/>
                <a:gd name="T34" fmla="*/ 52 w 93"/>
                <a:gd name="T35" fmla="*/ 35 h 38"/>
                <a:gd name="T36" fmla="*/ 57 w 93"/>
                <a:gd name="T37" fmla="*/ 33 h 38"/>
                <a:gd name="T38" fmla="*/ 60 w 93"/>
                <a:gd name="T39" fmla="*/ 33 h 38"/>
                <a:gd name="T40" fmla="*/ 61 w 93"/>
                <a:gd name="T41" fmla="*/ 33 h 38"/>
                <a:gd name="T42" fmla="*/ 88 w 93"/>
                <a:gd name="T43" fmla="*/ 25 h 38"/>
                <a:gd name="T44" fmla="*/ 93 w 93"/>
                <a:gd name="T45" fmla="*/ 15 h 38"/>
                <a:gd name="T46" fmla="*/ 72 w 93"/>
                <a:gd name="T47" fmla="*/ 0 h 38"/>
                <a:gd name="T48" fmla="*/ 69 w 93"/>
                <a:gd name="T49" fmla="*/ 0 h 38"/>
                <a:gd name="T50" fmla="*/ 65 w 93"/>
                <a:gd name="T51" fmla="*/ 0 h 38"/>
                <a:gd name="T52" fmla="*/ 58 w 93"/>
                <a:gd name="T53" fmla="*/ 0 h 38"/>
                <a:gd name="T54" fmla="*/ 48 w 93"/>
                <a:gd name="T55" fmla="*/ 0 h 38"/>
                <a:gd name="T56" fmla="*/ 39 w 93"/>
                <a:gd name="T57" fmla="*/ 1 h 38"/>
                <a:gd name="T58" fmla="*/ 29 w 93"/>
                <a:gd name="T59" fmla="*/ 2 h 38"/>
                <a:gd name="T60" fmla="*/ 20 w 93"/>
                <a:gd name="T61" fmla="*/ 5 h 38"/>
                <a:gd name="T62" fmla="*/ 12 w 93"/>
                <a:gd name="T63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3" h="38">
                  <a:moveTo>
                    <a:pt x="12" y="8"/>
                  </a:moveTo>
                  <a:lnTo>
                    <a:pt x="9" y="8"/>
                  </a:lnTo>
                  <a:lnTo>
                    <a:pt x="6" y="10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2" y="31"/>
                  </a:lnTo>
                  <a:lnTo>
                    <a:pt x="4" y="35"/>
                  </a:lnTo>
                  <a:lnTo>
                    <a:pt x="4" y="37"/>
                  </a:lnTo>
                  <a:lnTo>
                    <a:pt x="6" y="37"/>
                  </a:lnTo>
                  <a:lnTo>
                    <a:pt x="10" y="38"/>
                  </a:lnTo>
                  <a:lnTo>
                    <a:pt x="17" y="38"/>
                  </a:lnTo>
                  <a:lnTo>
                    <a:pt x="24" y="37"/>
                  </a:lnTo>
                  <a:lnTo>
                    <a:pt x="28" y="37"/>
                  </a:lnTo>
                  <a:lnTo>
                    <a:pt x="33" y="36"/>
                  </a:lnTo>
                  <a:lnTo>
                    <a:pt x="39" y="36"/>
                  </a:lnTo>
                  <a:lnTo>
                    <a:pt x="46" y="35"/>
                  </a:lnTo>
                  <a:lnTo>
                    <a:pt x="52" y="35"/>
                  </a:lnTo>
                  <a:lnTo>
                    <a:pt x="57" y="33"/>
                  </a:lnTo>
                  <a:lnTo>
                    <a:pt x="60" y="33"/>
                  </a:lnTo>
                  <a:lnTo>
                    <a:pt x="61" y="33"/>
                  </a:lnTo>
                  <a:lnTo>
                    <a:pt x="88" y="25"/>
                  </a:lnTo>
                  <a:lnTo>
                    <a:pt x="93" y="15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5" y="0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39" y="1"/>
                  </a:lnTo>
                  <a:lnTo>
                    <a:pt x="29" y="2"/>
                  </a:lnTo>
                  <a:lnTo>
                    <a:pt x="20" y="5"/>
                  </a:lnTo>
                  <a:lnTo>
                    <a:pt x="12" y="8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8" name="Freeform 54"/>
            <p:cNvSpPr>
              <a:spLocks/>
            </p:cNvSpPr>
            <p:nvPr/>
          </p:nvSpPr>
          <p:spPr bwMode="auto">
            <a:xfrm>
              <a:off x="4151" y="2375"/>
              <a:ext cx="12" cy="12"/>
            </a:xfrm>
            <a:custGeom>
              <a:avLst/>
              <a:gdLst>
                <a:gd name="T0" fmla="*/ 15 w 24"/>
                <a:gd name="T1" fmla="*/ 0 h 25"/>
                <a:gd name="T2" fmla="*/ 12 w 24"/>
                <a:gd name="T3" fmla="*/ 0 h 25"/>
                <a:gd name="T4" fmla="*/ 8 w 24"/>
                <a:gd name="T5" fmla="*/ 2 h 25"/>
                <a:gd name="T6" fmla="*/ 2 w 24"/>
                <a:gd name="T7" fmla="*/ 6 h 25"/>
                <a:gd name="T8" fmla="*/ 0 w 24"/>
                <a:gd name="T9" fmla="*/ 10 h 25"/>
                <a:gd name="T10" fmla="*/ 2 w 24"/>
                <a:gd name="T11" fmla="*/ 16 h 25"/>
                <a:gd name="T12" fmla="*/ 8 w 24"/>
                <a:gd name="T13" fmla="*/ 21 h 25"/>
                <a:gd name="T14" fmla="*/ 12 w 24"/>
                <a:gd name="T15" fmla="*/ 24 h 25"/>
                <a:gd name="T16" fmla="*/ 15 w 24"/>
                <a:gd name="T17" fmla="*/ 25 h 25"/>
                <a:gd name="T18" fmla="*/ 18 w 24"/>
                <a:gd name="T19" fmla="*/ 23 h 25"/>
                <a:gd name="T20" fmla="*/ 24 w 24"/>
                <a:gd name="T21" fmla="*/ 19 h 25"/>
                <a:gd name="T22" fmla="*/ 24 w 24"/>
                <a:gd name="T23" fmla="*/ 10 h 25"/>
                <a:gd name="T24" fmla="*/ 15 w 24"/>
                <a:gd name="T2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" h="25">
                  <a:moveTo>
                    <a:pt x="15" y="0"/>
                  </a:moveTo>
                  <a:lnTo>
                    <a:pt x="12" y="0"/>
                  </a:lnTo>
                  <a:lnTo>
                    <a:pt x="8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2" y="16"/>
                  </a:lnTo>
                  <a:lnTo>
                    <a:pt x="8" y="21"/>
                  </a:lnTo>
                  <a:lnTo>
                    <a:pt x="12" y="24"/>
                  </a:lnTo>
                  <a:lnTo>
                    <a:pt x="15" y="25"/>
                  </a:lnTo>
                  <a:lnTo>
                    <a:pt x="18" y="23"/>
                  </a:lnTo>
                  <a:lnTo>
                    <a:pt x="24" y="19"/>
                  </a:lnTo>
                  <a:lnTo>
                    <a:pt x="24" y="1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55"/>
            <p:cNvSpPr>
              <a:spLocks/>
            </p:cNvSpPr>
            <p:nvPr/>
          </p:nvSpPr>
          <p:spPr bwMode="auto">
            <a:xfrm>
              <a:off x="4193" y="2364"/>
              <a:ext cx="11" cy="9"/>
            </a:xfrm>
            <a:custGeom>
              <a:avLst/>
              <a:gdLst>
                <a:gd name="T0" fmla="*/ 14 w 22"/>
                <a:gd name="T1" fmla="*/ 1 h 19"/>
                <a:gd name="T2" fmla="*/ 9 w 22"/>
                <a:gd name="T3" fmla="*/ 0 h 19"/>
                <a:gd name="T4" fmla="*/ 3 w 22"/>
                <a:gd name="T5" fmla="*/ 0 h 19"/>
                <a:gd name="T6" fmla="*/ 0 w 22"/>
                <a:gd name="T7" fmla="*/ 0 h 19"/>
                <a:gd name="T8" fmla="*/ 0 w 22"/>
                <a:gd name="T9" fmla="*/ 4 h 19"/>
                <a:gd name="T10" fmla="*/ 3 w 22"/>
                <a:gd name="T11" fmla="*/ 9 h 19"/>
                <a:gd name="T12" fmla="*/ 8 w 22"/>
                <a:gd name="T13" fmla="*/ 14 h 19"/>
                <a:gd name="T14" fmla="*/ 14 w 22"/>
                <a:gd name="T15" fmla="*/ 17 h 19"/>
                <a:gd name="T16" fmla="*/ 16 w 22"/>
                <a:gd name="T17" fmla="*/ 19 h 19"/>
                <a:gd name="T18" fmla="*/ 18 w 22"/>
                <a:gd name="T19" fmla="*/ 16 h 19"/>
                <a:gd name="T20" fmla="*/ 22 w 22"/>
                <a:gd name="T21" fmla="*/ 13 h 19"/>
                <a:gd name="T22" fmla="*/ 22 w 22"/>
                <a:gd name="T23" fmla="*/ 7 h 19"/>
                <a:gd name="T24" fmla="*/ 14 w 22"/>
                <a:gd name="T25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2" h="19">
                  <a:moveTo>
                    <a:pt x="14" y="1"/>
                  </a:moveTo>
                  <a:lnTo>
                    <a:pt x="9" y="0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9"/>
                  </a:lnTo>
                  <a:lnTo>
                    <a:pt x="8" y="14"/>
                  </a:lnTo>
                  <a:lnTo>
                    <a:pt x="14" y="17"/>
                  </a:lnTo>
                  <a:lnTo>
                    <a:pt x="16" y="19"/>
                  </a:lnTo>
                  <a:lnTo>
                    <a:pt x="18" y="16"/>
                  </a:lnTo>
                  <a:lnTo>
                    <a:pt x="22" y="13"/>
                  </a:lnTo>
                  <a:lnTo>
                    <a:pt x="22" y="7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56"/>
            <p:cNvSpPr>
              <a:spLocks/>
            </p:cNvSpPr>
            <p:nvPr/>
          </p:nvSpPr>
          <p:spPr bwMode="auto">
            <a:xfrm>
              <a:off x="4204" y="2398"/>
              <a:ext cx="18" cy="12"/>
            </a:xfrm>
            <a:custGeom>
              <a:avLst/>
              <a:gdLst>
                <a:gd name="T0" fmla="*/ 30 w 34"/>
                <a:gd name="T1" fmla="*/ 0 h 23"/>
                <a:gd name="T2" fmla="*/ 27 w 34"/>
                <a:gd name="T3" fmla="*/ 0 h 23"/>
                <a:gd name="T4" fmla="*/ 21 w 34"/>
                <a:gd name="T5" fmla="*/ 3 h 23"/>
                <a:gd name="T6" fmla="*/ 12 w 34"/>
                <a:gd name="T7" fmla="*/ 6 h 23"/>
                <a:gd name="T8" fmla="*/ 6 w 34"/>
                <a:gd name="T9" fmla="*/ 11 h 23"/>
                <a:gd name="T10" fmla="*/ 1 w 34"/>
                <a:gd name="T11" fmla="*/ 16 h 23"/>
                <a:gd name="T12" fmla="*/ 0 w 34"/>
                <a:gd name="T13" fmla="*/ 20 h 23"/>
                <a:gd name="T14" fmla="*/ 2 w 34"/>
                <a:gd name="T15" fmla="*/ 22 h 23"/>
                <a:gd name="T16" fmla="*/ 8 w 34"/>
                <a:gd name="T17" fmla="*/ 23 h 23"/>
                <a:gd name="T18" fmla="*/ 11 w 34"/>
                <a:gd name="T19" fmla="*/ 23 h 23"/>
                <a:gd name="T20" fmla="*/ 17 w 34"/>
                <a:gd name="T21" fmla="*/ 22 h 23"/>
                <a:gd name="T22" fmla="*/ 23 w 34"/>
                <a:gd name="T23" fmla="*/ 20 h 23"/>
                <a:gd name="T24" fmla="*/ 27 w 34"/>
                <a:gd name="T25" fmla="*/ 18 h 23"/>
                <a:gd name="T26" fmla="*/ 32 w 34"/>
                <a:gd name="T27" fmla="*/ 14 h 23"/>
                <a:gd name="T28" fmla="*/ 34 w 34"/>
                <a:gd name="T29" fmla="*/ 11 h 23"/>
                <a:gd name="T30" fmla="*/ 33 w 34"/>
                <a:gd name="T31" fmla="*/ 6 h 23"/>
                <a:gd name="T32" fmla="*/ 30 w 34"/>
                <a:gd name="T33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23">
                  <a:moveTo>
                    <a:pt x="30" y="0"/>
                  </a:moveTo>
                  <a:lnTo>
                    <a:pt x="27" y="0"/>
                  </a:lnTo>
                  <a:lnTo>
                    <a:pt x="21" y="3"/>
                  </a:lnTo>
                  <a:lnTo>
                    <a:pt x="12" y="6"/>
                  </a:lnTo>
                  <a:lnTo>
                    <a:pt x="6" y="11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2" y="22"/>
                  </a:lnTo>
                  <a:lnTo>
                    <a:pt x="8" y="23"/>
                  </a:lnTo>
                  <a:lnTo>
                    <a:pt x="11" y="23"/>
                  </a:lnTo>
                  <a:lnTo>
                    <a:pt x="17" y="22"/>
                  </a:lnTo>
                  <a:lnTo>
                    <a:pt x="23" y="20"/>
                  </a:lnTo>
                  <a:lnTo>
                    <a:pt x="27" y="18"/>
                  </a:lnTo>
                  <a:lnTo>
                    <a:pt x="32" y="14"/>
                  </a:lnTo>
                  <a:lnTo>
                    <a:pt x="34" y="11"/>
                  </a:lnTo>
                  <a:lnTo>
                    <a:pt x="33" y="6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1" name="Freeform 57"/>
            <p:cNvSpPr>
              <a:spLocks/>
            </p:cNvSpPr>
            <p:nvPr/>
          </p:nvSpPr>
          <p:spPr bwMode="auto">
            <a:xfrm>
              <a:off x="4183" y="2453"/>
              <a:ext cx="405" cy="178"/>
            </a:xfrm>
            <a:custGeom>
              <a:avLst/>
              <a:gdLst>
                <a:gd name="T0" fmla="*/ 11 w 809"/>
                <a:gd name="T1" fmla="*/ 321 h 357"/>
                <a:gd name="T2" fmla="*/ 0 w 809"/>
                <a:gd name="T3" fmla="*/ 357 h 357"/>
                <a:gd name="T4" fmla="*/ 809 w 809"/>
                <a:gd name="T5" fmla="*/ 0 h 357"/>
                <a:gd name="T6" fmla="*/ 11 w 809"/>
                <a:gd name="T7" fmla="*/ 321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9" h="357">
                  <a:moveTo>
                    <a:pt x="11" y="321"/>
                  </a:moveTo>
                  <a:lnTo>
                    <a:pt x="0" y="357"/>
                  </a:lnTo>
                  <a:lnTo>
                    <a:pt x="809" y="0"/>
                  </a:lnTo>
                  <a:lnTo>
                    <a:pt x="11" y="321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2" name="Freeform 58"/>
            <p:cNvSpPr>
              <a:spLocks/>
            </p:cNvSpPr>
            <p:nvPr/>
          </p:nvSpPr>
          <p:spPr bwMode="auto">
            <a:xfrm>
              <a:off x="3717" y="2179"/>
              <a:ext cx="475" cy="164"/>
            </a:xfrm>
            <a:custGeom>
              <a:avLst/>
              <a:gdLst>
                <a:gd name="T0" fmla="*/ 0 w 948"/>
                <a:gd name="T1" fmla="*/ 306 h 329"/>
                <a:gd name="T2" fmla="*/ 25 w 948"/>
                <a:gd name="T3" fmla="*/ 329 h 329"/>
                <a:gd name="T4" fmla="*/ 948 w 948"/>
                <a:gd name="T5" fmla="*/ 0 h 329"/>
                <a:gd name="T6" fmla="*/ 0 w 948"/>
                <a:gd name="T7" fmla="*/ 30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8" h="329">
                  <a:moveTo>
                    <a:pt x="0" y="306"/>
                  </a:moveTo>
                  <a:lnTo>
                    <a:pt x="25" y="329"/>
                  </a:lnTo>
                  <a:lnTo>
                    <a:pt x="948" y="0"/>
                  </a:lnTo>
                  <a:lnTo>
                    <a:pt x="0" y="3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3" name="Freeform 59"/>
            <p:cNvSpPr>
              <a:spLocks/>
            </p:cNvSpPr>
            <p:nvPr/>
          </p:nvSpPr>
          <p:spPr bwMode="auto">
            <a:xfrm>
              <a:off x="3784" y="2247"/>
              <a:ext cx="904" cy="258"/>
            </a:xfrm>
            <a:custGeom>
              <a:avLst/>
              <a:gdLst>
                <a:gd name="T0" fmla="*/ 0 w 1807"/>
                <a:gd name="T1" fmla="*/ 0 h 518"/>
                <a:gd name="T2" fmla="*/ 0 w 1807"/>
                <a:gd name="T3" fmla="*/ 13 h 518"/>
                <a:gd name="T4" fmla="*/ 1807 w 1807"/>
                <a:gd name="T5" fmla="*/ 518 h 518"/>
                <a:gd name="T6" fmla="*/ 1807 w 1807"/>
                <a:gd name="T7" fmla="*/ 505 h 518"/>
                <a:gd name="T8" fmla="*/ 0 w 1807"/>
                <a:gd name="T9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7" h="518">
                  <a:moveTo>
                    <a:pt x="0" y="0"/>
                  </a:moveTo>
                  <a:lnTo>
                    <a:pt x="0" y="13"/>
                  </a:lnTo>
                  <a:lnTo>
                    <a:pt x="1807" y="518"/>
                  </a:lnTo>
                  <a:lnTo>
                    <a:pt x="1807" y="5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4" name="Freeform 60"/>
            <p:cNvSpPr>
              <a:spLocks/>
            </p:cNvSpPr>
            <p:nvPr/>
          </p:nvSpPr>
          <p:spPr bwMode="auto">
            <a:xfrm>
              <a:off x="3784" y="2171"/>
              <a:ext cx="907" cy="459"/>
            </a:xfrm>
            <a:custGeom>
              <a:avLst/>
              <a:gdLst>
                <a:gd name="T0" fmla="*/ 1 w 1812"/>
                <a:gd name="T1" fmla="*/ 166 h 918"/>
                <a:gd name="T2" fmla="*/ 9 w 1812"/>
                <a:gd name="T3" fmla="*/ 179 h 918"/>
                <a:gd name="T4" fmla="*/ 25 w 1812"/>
                <a:gd name="T5" fmla="*/ 202 h 918"/>
                <a:gd name="T6" fmla="*/ 48 w 1812"/>
                <a:gd name="T7" fmla="*/ 234 h 918"/>
                <a:gd name="T8" fmla="*/ 78 w 1812"/>
                <a:gd name="T9" fmla="*/ 276 h 918"/>
                <a:gd name="T10" fmla="*/ 116 w 1812"/>
                <a:gd name="T11" fmla="*/ 323 h 918"/>
                <a:gd name="T12" fmla="*/ 160 w 1812"/>
                <a:gd name="T13" fmla="*/ 376 h 918"/>
                <a:gd name="T14" fmla="*/ 211 w 1812"/>
                <a:gd name="T15" fmla="*/ 435 h 918"/>
                <a:gd name="T16" fmla="*/ 266 w 1812"/>
                <a:gd name="T17" fmla="*/ 496 h 918"/>
                <a:gd name="T18" fmla="*/ 328 w 1812"/>
                <a:gd name="T19" fmla="*/ 558 h 918"/>
                <a:gd name="T20" fmla="*/ 395 w 1812"/>
                <a:gd name="T21" fmla="*/ 621 h 918"/>
                <a:gd name="T22" fmla="*/ 468 w 1812"/>
                <a:gd name="T23" fmla="*/ 683 h 918"/>
                <a:gd name="T24" fmla="*/ 545 w 1812"/>
                <a:gd name="T25" fmla="*/ 743 h 918"/>
                <a:gd name="T26" fmla="*/ 627 w 1812"/>
                <a:gd name="T27" fmla="*/ 800 h 918"/>
                <a:gd name="T28" fmla="*/ 712 w 1812"/>
                <a:gd name="T29" fmla="*/ 852 h 918"/>
                <a:gd name="T30" fmla="*/ 802 w 1812"/>
                <a:gd name="T31" fmla="*/ 898 h 918"/>
                <a:gd name="T32" fmla="*/ 1812 w 1812"/>
                <a:gd name="T33" fmla="*/ 666 h 918"/>
                <a:gd name="T34" fmla="*/ 1806 w 1812"/>
                <a:gd name="T35" fmla="*/ 663 h 918"/>
                <a:gd name="T36" fmla="*/ 1786 w 1812"/>
                <a:gd name="T37" fmla="*/ 652 h 918"/>
                <a:gd name="T38" fmla="*/ 1755 w 1812"/>
                <a:gd name="T39" fmla="*/ 635 h 918"/>
                <a:gd name="T40" fmla="*/ 1713 w 1812"/>
                <a:gd name="T41" fmla="*/ 611 h 918"/>
                <a:gd name="T42" fmla="*/ 1664 w 1812"/>
                <a:gd name="T43" fmla="*/ 582 h 918"/>
                <a:gd name="T44" fmla="*/ 1607 w 1812"/>
                <a:gd name="T45" fmla="*/ 547 h 918"/>
                <a:gd name="T46" fmla="*/ 1546 w 1812"/>
                <a:gd name="T47" fmla="*/ 507 h 918"/>
                <a:gd name="T48" fmla="*/ 1481 w 1812"/>
                <a:gd name="T49" fmla="*/ 463 h 918"/>
                <a:gd name="T50" fmla="*/ 1414 w 1812"/>
                <a:gd name="T51" fmla="*/ 416 h 918"/>
                <a:gd name="T52" fmla="*/ 1346 w 1812"/>
                <a:gd name="T53" fmla="*/ 364 h 918"/>
                <a:gd name="T54" fmla="*/ 1279 w 1812"/>
                <a:gd name="T55" fmla="*/ 309 h 918"/>
                <a:gd name="T56" fmla="*/ 1214 w 1812"/>
                <a:gd name="T57" fmla="*/ 251 h 918"/>
                <a:gd name="T58" fmla="*/ 1153 w 1812"/>
                <a:gd name="T59" fmla="*/ 190 h 918"/>
                <a:gd name="T60" fmla="*/ 1098 w 1812"/>
                <a:gd name="T61" fmla="*/ 129 h 918"/>
                <a:gd name="T62" fmla="*/ 1050 w 1812"/>
                <a:gd name="T63" fmla="*/ 65 h 918"/>
                <a:gd name="T64" fmla="*/ 1010 w 1812"/>
                <a:gd name="T65" fmla="*/ 0 h 918"/>
                <a:gd name="T66" fmla="*/ 1005 w 1812"/>
                <a:gd name="T67" fmla="*/ 2 h 918"/>
                <a:gd name="T68" fmla="*/ 987 w 1812"/>
                <a:gd name="T69" fmla="*/ 4 h 918"/>
                <a:gd name="T70" fmla="*/ 960 w 1812"/>
                <a:gd name="T71" fmla="*/ 8 h 918"/>
                <a:gd name="T72" fmla="*/ 923 w 1812"/>
                <a:gd name="T73" fmla="*/ 14 h 918"/>
                <a:gd name="T74" fmla="*/ 877 w 1812"/>
                <a:gd name="T75" fmla="*/ 21 h 918"/>
                <a:gd name="T76" fmla="*/ 823 w 1812"/>
                <a:gd name="T77" fmla="*/ 30 h 918"/>
                <a:gd name="T78" fmla="*/ 760 w 1812"/>
                <a:gd name="T79" fmla="*/ 41 h 918"/>
                <a:gd name="T80" fmla="*/ 692 w 1812"/>
                <a:gd name="T81" fmla="*/ 51 h 918"/>
                <a:gd name="T82" fmla="*/ 619 w 1812"/>
                <a:gd name="T83" fmla="*/ 64 h 918"/>
                <a:gd name="T84" fmla="*/ 539 w 1812"/>
                <a:gd name="T85" fmla="*/ 76 h 918"/>
                <a:gd name="T86" fmla="*/ 455 w 1812"/>
                <a:gd name="T87" fmla="*/ 89 h 918"/>
                <a:gd name="T88" fmla="*/ 368 w 1812"/>
                <a:gd name="T89" fmla="*/ 104 h 918"/>
                <a:gd name="T90" fmla="*/ 279 w 1812"/>
                <a:gd name="T91" fmla="*/ 119 h 918"/>
                <a:gd name="T92" fmla="*/ 186 w 1812"/>
                <a:gd name="T93" fmla="*/ 134 h 918"/>
                <a:gd name="T94" fmla="*/ 93 w 1812"/>
                <a:gd name="T95" fmla="*/ 149 h 918"/>
                <a:gd name="T96" fmla="*/ 0 w 1812"/>
                <a:gd name="T97" fmla="*/ 165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12" h="918">
                  <a:moveTo>
                    <a:pt x="0" y="165"/>
                  </a:moveTo>
                  <a:lnTo>
                    <a:pt x="1" y="166"/>
                  </a:lnTo>
                  <a:lnTo>
                    <a:pt x="4" y="171"/>
                  </a:lnTo>
                  <a:lnTo>
                    <a:pt x="9" y="179"/>
                  </a:lnTo>
                  <a:lnTo>
                    <a:pt x="16" y="189"/>
                  </a:lnTo>
                  <a:lnTo>
                    <a:pt x="25" y="202"/>
                  </a:lnTo>
                  <a:lnTo>
                    <a:pt x="35" y="217"/>
                  </a:lnTo>
                  <a:lnTo>
                    <a:pt x="48" y="234"/>
                  </a:lnTo>
                  <a:lnTo>
                    <a:pt x="62" y="254"/>
                  </a:lnTo>
                  <a:lnTo>
                    <a:pt x="78" y="276"/>
                  </a:lnTo>
                  <a:lnTo>
                    <a:pt x="96" y="299"/>
                  </a:lnTo>
                  <a:lnTo>
                    <a:pt x="116" y="323"/>
                  </a:lnTo>
                  <a:lnTo>
                    <a:pt x="137" y="349"/>
                  </a:lnTo>
                  <a:lnTo>
                    <a:pt x="160" y="376"/>
                  </a:lnTo>
                  <a:lnTo>
                    <a:pt x="184" y="405"/>
                  </a:lnTo>
                  <a:lnTo>
                    <a:pt x="211" y="435"/>
                  </a:lnTo>
                  <a:lnTo>
                    <a:pt x="237" y="465"/>
                  </a:lnTo>
                  <a:lnTo>
                    <a:pt x="266" y="496"/>
                  </a:lnTo>
                  <a:lnTo>
                    <a:pt x="297" y="527"/>
                  </a:lnTo>
                  <a:lnTo>
                    <a:pt x="328" y="558"/>
                  </a:lnTo>
                  <a:lnTo>
                    <a:pt x="362" y="589"/>
                  </a:lnTo>
                  <a:lnTo>
                    <a:pt x="395" y="621"/>
                  </a:lnTo>
                  <a:lnTo>
                    <a:pt x="431" y="652"/>
                  </a:lnTo>
                  <a:lnTo>
                    <a:pt x="468" y="683"/>
                  </a:lnTo>
                  <a:lnTo>
                    <a:pt x="506" y="713"/>
                  </a:lnTo>
                  <a:lnTo>
                    <a:pt x="545" y="743"/>
                  </a:lnTo>
                  <a:lnTo>
                    <a:pt x="585" y="772"/>
                  </a:lnTo>
                  <a:lnTo>
                    <a:pt x="627" y="800"/>
                  </a:lnTo>
                  <a:lnTo>
                    <a:pt x="669" y="827"/>
                  </a:lnTo>
                  <a:lnTo>
                    <a:pt x="712" y="852"/>
                  </a:lnTo>
                  <a:lnTo>
                    <a:pt x="757" y="876"/>
                  </a:lnTo>
                  <a:lnTo>
                    <a:pt x="802" y="898"/>
                  </a:lnTo>
                  <a:lnTo>
                    <a:pt x="848" y="918"/>
                  </a:lnTo>
                  <a:lnTo>
                    <a:pt x="1812" y="666"/>
                  </a:lnTo>
                  <a:lnTo>
                    <a:pt x="1810" y="665"/>
                  </a:lnTo>
                  <a:lnTo>
                    <a:pt x="1806" y="663"/>
                  </a:lnTo>
                  <a:lnTo>
                    <a:pt x="1798" y="658"/>
                  </a:lnTo>
                  <a:lnTo>
                    <a:pt x="1786" y="652"/>
                  </a:lnTo>
                  <a:lnTo>
                    <a:pt x="1771" y="644"/>
                  </a:lnTo>
                  <a:lnTo>
                    <a:pt x="1755" y="635"/>
                  </a:lnTo>
                  <a:lnTo>
                    <a:pt x="1735" y="623"/>
                  </a:lnTo>
                  <a:lnTo>
                    <a:pt x="1713" y="611"/>
                  </a:lnTo>
                  <a:lnTo>
                    <a:pt x="1689" y="597"/>
                  </a:lnTo>
                  <a:lnTo>
                    <a:pt x="1664" y="582"/>
                  </a:lnTo>
                  <a:lnTo>
                    <a:pt x="1636" y="565"/>
                  </a:lnTo>
                  <a:lnTo>
                    <a:pt x="1607" y="547"/>
                  </a:lnTo>
                  <a:lnTo>
                    <a:pt x="1577" y="528"/>
                  </a:lnTo>
                  <a:lnTo>
                    <a:pt x="1546" y="507"/>
                  </a:lnTo>
                  <a:lnTo>
                    <a:pt x="1514" y="486"/>
                  </a:lnTo>
                  <a:lnTo>
                    <a:pt x="1481" y="463"/>
                  </a:lnTo>
                  <a:lnTo>
                    <a:pt x="1447" y="440"/>
                  </a:lnTo>
                  <a:lnTo>
                    <a:pt x="1414" y="416"/>
                  </a:lnTo>
                  <a:lnTo>
                    <a:pt x="1379" y="390"/>
                  </a:lnTo>
                  <a:lnTo>
                    <a:pt x="1346" y="364"/>
                  </a:lnTo>
                  <a:lnTo>
                    <a:pt x="1312" y="337"/>
                  </a:lnTo>
                  <a:lnTo>
                    <a:pt x="1279" y="309"/>
                  </a:lnTo>
                  <a:lnTo>
                    <a:pt x="1245" y="280"/>
                  </a:lnTo>
                  <a:lnTo>
                    <a:pt x="1214" y="251"/>
                  </a:lnTo>
                  <a:lnTo>
                    <a:pt x="1183" y="222"/>
                  </a:lnTo>
                  <a:lnTo>
                    <a:pt x="1153" y="190"/>
                  </a:lnTo>
                  <a:lnTo>
                    <a:pt x="1124" y="160"/>
                  </a:lnTo>
                  <a:lnTo>
                    <a:pt x="1098" y="129"/>
                  </a:lnTo>
                  <a:lnTo>
                    <a:pt x="1073" y="97"/>
                  </a:lnTo>
                  <a:lnTo>
                    <a:pt x="1050" y="65"/>
                  </a:lnTo>
                  <a:lnTo>
                    <a:pt x="1029" y="33"/>
                  </a:lnTo>
                  <a:lnTo>
                    <a:pt x="1010" y="0"/>
                  </a:lnTo>
                  <a:lnTo>
                    <a:pt x="1009" y="0"/>
                  </a:lnTo>
                  <a:lnTo>
                    <a:pt x="1005" y="2"/>
                  </a:lnTo>
                  <a:lnTo>
                    <a:pt x="998" y="3"/>
                  </a:lnTo>
                  <a:lnTo>
                    <a:pt x="987" y="4"/>
                  </a:lnTo>
                  <a:lnTo>
                    <a:pt x="975" y="6"/>
                  </a:lnTo>
                  <a:lnTo>
                    <a:pt x="960" y="8"/>
                  </a:lnTo>
                  <a:lnTo>
                    <a:pt x="942" y="11"/>
                  </a:lnTo>
                  <a:lnTo>
                    <a:pt x="923" y="14"/>
                  </a:lnTo>
                  <a:lnTo>
                    <a:pt x="901" y="18"/>
                  </a:lnTo>
                  <a:lnTo>
                    <a:pt x="877" y="21"/>
                  </a:lnTo>
                  <a:lnTo>
                    <a:pt x="850" y="26"/>
                  </a:lnTo>
                  <a:lnTo>
                    <a:pt x="823" y="30"/>
                  </a:lnTo>
                  <a:lnTo>
                    <a:pt x="793" y="35"/>
                  </a:lnTo>
                  <a:lnTo>
                    <a:pt x="760" y="41"/>
                  </a:lnTo>
                  <a:lnTo>
                    <a:pt x="727" y="45"/>
                  </a:lnTo>
                  <a:lnTo>
                    <a:pt x="692" y="51"/>
                  </a:lnTo>
                  <a:lnTo>
                    <a:pt x="655" y="57"/>
                  </a:lnTo>
                  <a:lnTo>
                    <a:pt x="619" y="64"/>
                  </a:lnTo>
                  <a:lnTo>
                    <a:pt x="579" y="69"/>
                  </a:lnTo>
                  <a:lnTo>
                    <a:pt x="539" y="76"/>
                  </a:lnTo>
                  <a:lnTo>
                    <a:pt x="498" y="83"/>
                  </a:lnTo>
                  <a:lnTo>
                    <a:pt x="455" y="89"/>
                  </a:lnTo>
                  <a:lnTo>
                    <a:pt x="412" y="97"/>
                  </a:lnTo>
                  <a:lnTo>
                    <a:pt x="368" y="104"/>
                  </a:lnTo>
                  <a:lnTo>
                    <a:pt x="323" y="111"/>
                  </a:lnTo>
                  <a:lnTo>
                    <a:pt x="279" y="119"/>
                  </a:lnTo>
                  <a:lnTo>
                    <a:pt x="232" y="126"/>
                  </a:lnTo>
                  <a:lnTo>
                    <a:pt x="186" y="134"/>
                  </a:lnTo>
                  <a:lnTo>
                    <a:pt x="140" y="142"/>
                  </a:lnTo>
                  <a:lnTo>
                    <a:pt x="93" y="149"/>
                  </a:lnTo>
                  <a:lnTo>
                    <a:pt x="47" y="157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5" name="Freeform 61"/>
            <p:cNvSpPr>
              <a:spLocks/>
            </p:cNvSpPr>
            <p:nvPr/>
          </p:nvSpPr>
          <p:spPr bwMode="auto">
            <a:xfrm>
              <a:off x="3784" y="2164"/>
              <a:ext cx="907" cy="459"/>
            </a:xfrm>
            <a:custGeom>
              <a:avLst/>
              <a:gdLst>
                <a:gd name="T0" fmla="*/ 1 w 1812"/>
                <a:gd name="T1" fmla="*/ 166 h 918"/>
                <a:gd name="T2" fmla="*/ 9 w 1812"/>
                <a:gd name="T3" fmla="*/ 178 h 918"/>
                <a:gd name="T4" fmla="*/ 25 w 1812"/>
                <a:gd name="T5" fmla="*/ 201 h 918"/>
                <a:gd name="T6" fmla="*/ 48 w 1812"/>
                <a:gd name="T7" fmla="*/ 234 h 918"/>
                <a:gd name="T8" fmla="*/ 78 w 1812"/>
                <a:gd name="T9" fmla="*/ 275 h 918"/>
                <a:gd name="T10" fmla="*/ 116 w 1812"/>
                <a:gd name="T11" fmla="*/ 322 h 918"/>
                <a:gd name="T12" fmla="*/ 160 w 1812"/>
                <a:gd name="T13" fmla="*/ 375 h 918"/>
                <a:gd name="T14" fmla="*/ 211 w 1812"/>
                <a:gd name="T15" fmla="*/ 434 h 918"/>
                <a:gd name="T16" fmla="*/ 266 w 1812"/>
                <a:gd name="T17" fmla="*/ 495 h 918"/>
                <a:gd name="T18" fmla="*/ 328 w 1812"/>
                <a:gd name="T19" fmla="*/ 557 h 918"/>
                <a:gd name="T20" fmla="*/ 395 w 1812"/>
                <a:gd name="T21" fmla="*/ 621 h 918"/>
                <a:gd name="T22" fmla="*/ 468 w 1812"/>
                <a:gd name="T23" fmla="*/ 683 h 918"/>
                <a:gd name="T24" fmla="*/ 545 w 1812"/>
                <a:gd name="T25" fmla="*/ 743 h 918"/>
                <a:gd name="T26" fmla="*/ 627 w 1812"/>
                <a:gd name="T27" fmla="*/ 799 h 918"/>
                <a:gd name="T28" fmla="*/ 712 w 1812"/>
                <a:gd name="T29" fmla="*/ 851 h 918"/>
                <a:gd name="T30" fmla="*/ 802 w 1812"/>
                <a:gd name="T31" fmla="*/ 897 h 918"/>
                <a:gd name="T32" fmla="*/ 1812 w 1812"/>
                <a:gd name="T33" fmla="*/ 667 h 918"/>
                <a:gd name="T34" fmla="*/ 1806 w 1812"/>
                <a:gd name="T35" fmla="*/ 663 h 918"/>
                <a:gd name="T36" fmla="*/ 1786 w 1812"/>
                <a:gd name="T37" fmla="*/ 653 h 918"/>
                <a:gd name="T38" fmla="*/ 1755 w 1812"/>
                <a:gd name="T39" fmla="*/ 635 h 918"/>
                <a:gd name="T40" fmla="*/ 1713 w 1812"/>
                <a:gd name="T41" fmla="*/ 611 h 918"/>
                <a:gd name="T42" fmla="*/ 1664 w 1812"/>
                <a:gd name="T43" fmla="*/ 582 h 918"/>
                <a:gd name="T44" fmla="*/ 1607 w 1812"/>
                <a:gd name="T45" fmla="*/ 548 h 918"/>
                <a:gd name="T46" fmla="*/ 1546 w 1812"/>
                <a:gd name="T47" fmla="*/ 508 h 918"/>
                <a:gd name="T48" fmla="*/ 1481 w 1812"/>
                <a:gd name="T49" fmla="*/ 464 h 918"/>
                <a:gd name="T50" fmla="*/ 1414 w 1812"/>
                <a:gd name="T51" fmla="*/ 415 h 918"/>
                <a:gd name="T52" fmla="*/ 1346 w 1812"/>
                <a:gd name="T53" fmla="*/ 364 h 918"/>
                <a:gd name="T54" fmla="*/ 1279 w 1812"/>
                <a:gd name="T55" fmla="*/ 310 h 918"/>
                <a:gd name="T56" fmla="*/ 1214 w 1812"/>
                <a:gd name="T57" fmla="*/ 251 h 918"/>
                <a:gd name="T58" fmla="*/ 1153 w 1812"/>
                <a:gd name="T59" fmla="*/ 191 h 918"/>
                <a:gd name="T60" fmla="*/ 1098 w 1812"/>
                <a:gd name="T61" fmla="*/ 129 h 918"/>
                <a:gd name="T62" fmla="*/ 1050 w 1812"/>
                <a:gd name="T63" fmla="*/ 64 h 918"/>
                <a:gd name="T64" fmla="*/ 1010 w 1812"/>
                <a:gd name="T65" fmla="*/ 0 h 918"/>
                <a:gd name="T66" fmla="*/ 1005 w 1812"/>
                <a:gd name="T67" fmla="*/ 1 h 918"/>
                <a:gd name="T68" fmla="*/ 987 w 1812"/>
                <a:gd name="T69" fmla="*/ 3 h 918"/>
                <a:gd name="T70" fmla="*/ 960 w 1812"/>
                <a:gd name="T71" fmla="*/ 8 h 918"/>
                <a:gd name="T72" fmla="*/ 923 w 1812"/>
                <a:gd name="T73" fmla="*/ 14 h 918"/>
                <a:gd name="T74" fmla="*/ 877 w 1812"/>
                <a:gd name="T75" fmla="*/ 20 h 918"/>
                <a:gd name="T76" fmla="*/ 823 w 1812"/>
                <a:gd name="T77" fmla="*/ 30 h 918"/>
                <a:gd name="T78" fmla="*/ 760 w 1812"/>
                <a:gd name="T79" fmla="*/ 40 h 918"/>
                <a:gd name="T80" fmla="*/ 692 w 1812"/>
                <a:gd name="T81" fmla="*/ 50 h 918"/>
                <a:gd name="T82" fmla="*/ 619 w 1812"/>
                <a:gd name="T83" fmla="*/ 63 h 918"/>
                <a:gd name="T84" fmla="*/ 539 w 1812"/>
                <a:gd name="T85" fmla="*/ 76 h 918"/>
                <a:gd name="T86" fmla="*/ 455 w 1812"/>
                <a:gd name="T87" fmla="*/ 88 h 918"/>
                <a:gd name="T88" fmla="*/ 368 w 1812"/>
                <a:gd name="T89" fmla="*/ 103 h 918"/>
                <a:gd name="T90" fmla="*/ 279 w 1812"/>
                <a:gd name="T91" fmla="*/ 118 h 918"/>
                <a:gd name="T92" fmla="*/ 186 w 1812"/>
                <a:gd name="T93" fmla="*/ 133 h 918"/>
                <a:gd name="T94" fmla="*/ 93 w 1812"/>
                <a:gd name="T95" fmla="*/ 148 h 918"/>
                <a:gd name="T96" fmla="*/ 0 w 1812"/>
                <a:gd name="T97" fmla="*/ 164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12" h="918">
                  <a:moveTo>
                    <a:pt x="0" y="164"/>
                  </a:moveTo>
                  <a:lnTo>
                    <a:pt x="1" y="166"/>
                  </a:lnTo>
                  <a:lnTo>
                    <a:pt x="4" y="170"/>
                  </a:lnTo>
                  <a:lnTo>
                    <a:pt x="9" y="178"/>
                  </a:lnTo>
                  <a:lnTo>
                    <a:pt x="16" y="189"/>
                  </a:lnTo>
                  <a:lnTo>
                    <a:pt x="25" y="201"/>
                  </a:lnTo>
                  <a:lnTo>
                    <a:pt x="35" y="216"/>
                  </a:lnTo>
                  <a:lnTo>
                    <a:pt x="48" y="234"/>
                  </a:lnTo>
                  <a:lnTo>
                    <a:pt x="62" y="253"/>
                  </a:lnTo>
                  <a:lnTo>
                    <a:pt x="78" y="275"/>
                  </a:lnTo>
                  <a:lnTo>
                    <a:pt x="96" y="298"/>
                  </a:lnTo>
                  <a:lnTo>
                    <a:pt x="116" y="322"/>
                  </a:lnTo>
                  <a:lnTo>
                    <a:pt x="137" y="349"/>
                  </a:lnTo>
                  <a:lnTo>
                    <a:pt x="160" y="375"/>
                  </a:lnTo>
                  <a:lnTo>
                    <a:pt x="184" y="404"/>
                  </a:lnTo>
                  <a:lnTo>
                    <a:pt x="211" y="434"/>
                  </a:lnTo>
                  <a:lnTo>
                    <a:pt x="237" y="464"/>
                  </a:lnTo>
                  <a:lnTo>
                    <a:pt x="266" y="495"/>
                  </a:lnTo>
                  <a:lnTo>
                    <a:pt x="297" y="526"/>
                  </a:lnTo>
                  <a:lnTo>
                    <a:pt x="328" y="557"/>
                  </a:lnTo>
                  <a:lnTo>
                    <a:pt x="362" y="588"/>
                  </a:lnTo>
                  <a:lnTo>
                    <a:pt x="395" y="621"/>
                  </a:lnTo>
                  <a:lnTo>
                    <a:pt x="431" y="652"/>
                  </a:lnTo>
                  <a:lnTo>
                    <a:pt x="468" y="683"/>
                  </a:lnTo>
                  <a:lnTo>
                    <a:pt x="506" y="713"/>
                  </a:lnTo>
                  <a:lnTo>
                    <a:pt x="545" y="743"/>
                  </a:lnTo>
                  <a:lnTo>
                    <a:pt x="585" y="771"/>
                  </a:lnTo>
                  <a:lnTo>
                    <a:pt x="627" y="799"/>
                  </a:lnTo>
                  <a:lnTo>
                    <a:pt x="669" y="827"/>
                  </a:lnTo>
                  <a:lnTo>
                    <a:pt x="712" y="851"/>
                  </a:lnTo>
                  <a:lnTo>
                    <a:pt x="757" y="875"/>
                  </a:lnTo>
                  <a:lnTo>
                    <a:pt x="802" y="897"/>
                  </a:lnTo>
                  <a:lnTo>
                    <a:pt x="848" y="918"/>
                  </a:lnTo>
                  <a:lnTo>
                    <a:pt x="1812" y="667"/>
                  </a:lnTo>
                  <a:lnTo>
                    <a:pt x="1810" y="665"/>
                  </a:lnTo>
                  <a:lnTo>
                    <a:pt x="1806" y="663"/>
                  </a:lnTo>
                  <a:lnTo>
                    <a:pt x="1798" y="659"/>
                  </a:lnTo>
                  <a:lnTo>
                    <a:pt x="1786" y="653"/>
                  </a:lnTo>
                  <a:lnTo>
                    <a:pt x="1771" y="645"/>
                  </a:lnTo>
                  <a:lnTo>
                    <a:pt x="1755" y="635"/>
                  </a:lnTo>
                  <a:lnTo>
                    <a:pt x="1735" y="624"/>
                  </a:lnTo>
                  <a:lnTo>
                    <a:pt x="1713" y="611"/>
                  </a:lnTo>
                  <a:lnTo>
                    <a:pt x="1689" y="597"/>
                  </a:lnTo>
                  <a:lnTo>
                    <a:pt x="1664" y="582"/>
                  </a:lnTo>
                  <a:lnTo>
                    <a:pt x="1636" y="565"/>
                  </a:lnTo>
                  <a:lnTo>
                    <a:pt x="1607" y="548"/>
                  </a:lnTo>
                  <a:lnTo>
                    <a:pt x="1577" y="528"/>
                  </a:lnTo>
                  <a:lnTo>
                    <a:pt x="1546" y="508"/>
                  </a:lnTo>
                  <a:lnTo>
                    <a:pt x="1514" y="487"/>
                  </a:lnTo>
                  <a:lnTo>
                    <a:pt x="1481" y="464"/>
                  </a:lnTo>
                  <a:lnTo>
                    <a:pt x="1447" y="441"/>
                  </a:lnTo>
                  <a:lnTo>
                    <a:pt x="1414" y="415"/>
                  </a:lnTo>
                  <a:lnTo>
                    <a:pt x="1379" y="390"/>
                  </a:lnTo>
                  <a:lnTo>
                    <a:pt x="1346" y="364"/>
                  </a:lnTo>
                  <a:lnTo>
                    <a:pt x="1312" y="337"/>
                  </a:lnTo>
                  <a:lnTo>
                    <a:pt x="1279" y="310"/>
                  </a:lnTo>
                  <a:lnTo>
                    <a:pt x="1245" y="281"/>
                  </a:lnTo>
                  <a:lnTo>
                    <a:pt x="1214" y="251"/>
                  </a:lnTo>
                  <a:lnTo>
                    <a:pt x="1183" y="221"/>
                  </a:lnTo>
                  <a:lnTo>
                    <a:pt x="1153" y="191"/>
                  </a:lnTo>
                  <a:lnTo>
                    <a:pt x="1124" y="160"/>
                  </a:lnTo>
                  <a:lnTo>
                    <a:pt x="1098" y="129"/>
                  </a:lnTo>
                  <a:lnTo>
                    <a:pt x="1073" y="96"/>
                  </a:lnTo>
                  <a:lnTo>
                    <a:pt x="1050" y="64"/>
                  </a:lnTo>
                  <a:lnTo>
                    <a:pt x="1029" y="32"/>
                  </a:lnTo>
                  <a:lnTo>
                    <a:pt x="1010" y="0"/>
                  </a:lnTo>
                  <a:lnTo>
                    <a:pt x="1009" y="0"/>
                  </a:lnTo>
                  <a:lnTo>
                    <a:pt x="1005" y="1"/>
                  </a:lnTo>
                  <a:lnTo>
                    <a:pt x="998" y="2"/>
                  </a:lnTo>
                  <a:lnTo>
                    <a:pt x="987" y="3"/>
                  </a:lnTo>
                  <a:lnTo>
                    <a:pt x="975" y="5"/>
                  </a:lnTo>
                  <a:lnTo>
                    <a:pt x="960" y="8"/>
                  </a:lnTo>
                  <a:lnTo>
                    <a:pt x="942" y="10"/>
                  </a:lnTo>
                  <a:lnTo>
                    <a:pt x="923" y="14"/>
                  </a:lnTo>
                  <a:lnTo>
                    <a:pt x="901" y="17"/>
                  </a:lnTo>
                  <a:lnTo>
                    <a:pt x="877" y="20"/>
                  </a:lnTo>
                  <a:lnTo>
                    <a:pt x="850" y="25"/>
                  </a:lnTo>
                  <a:lnTo>
                    <a:pt x="823" y="30"/>
                  </a:lnTo>
                  <a:lnTo>
                    <a:pt x="793" y="34"/>
                  </a:lnTo>
                  <a:lnTo>
                    <a:pt x="760" y="40"/>
                  </a:lnTo>
                  <a:lnTo>
                    <a:pt x="727" y="45"/>
                  </a:lnTo>
                  <a:lnTo>
                    <a:pt x="692" y="50"/>
                  </a:lnTo>
                  <a:lnTo>
                    <a:pt x="655" y="56"/>
                  </a:lnTo>
                  <a:lnTo>
                    <a:pt x="619" y="63"/>
                  </a:lnTo>
                  <a:lnTo>
                    <a:pt x="579" y="69"/>
                  </a:lnTo>
                  <a:lnTo>
                    <a:pt x="539" y="76"/>
                  </a:lnTo>
                  <a:lnTo>
                    <a:pt x="498" y="83"/>
                  </a:lnTo>
                  <a:lnTo>
                    <a:pt x="455" y="88"/>
                  </a:lnTo>
                  <a:lnTo>
                    <a:pt x="412" y="96"/>
                  </a:lnTo>
                  <a:lnTo>
                    <a:pt x="368" y="103"/>
                  </a:lnTo>
                  <a:lnTo>
                    <a:pt x="323" y="110"/>
                  </a:lnTo>
                  <a:lnTo>
                    <a:pt x="279" y="118"/>
                  </a:lnTo>
                  <a:lnTo>
                    <a:pt x="232" y="125"/>
                  </a:lnTo>
                  <a:lnTo>
                    <a:pt x="186" y="133"/>
                  </a:lnTo>
                  <a:lnTo>
                    <a:pt x="140" y="141"/>
                  </a:lnTo>
                  <a:lnTo>
                    <a:pt x="93" y="148"/>
                  </a:lnTo>
                  <a:lnTo>
                    <a:pt x="47" y="156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E5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62"/>
            <p:cNvSpPr>
              <a:spLocks/>
            </p:cNvSpPr>
            <p:nvPr/>
          </p:nvSpPr>
          <p:spPr bwMode="auto">
            <a:xfrm>
              <a:off x="3857" y="2195"/>
              <a:ext cx="752" cy="384"/>
            </a:xfrm>
            <a:custGeom>
              <a:avLst/>
              <a:gdLst>
                <a:gd name="T0" fmla="*/ 0 w 1503"/>
                <a:gd name="T1" fmla="*/ 153 h 767"/>
                <a:gd name="T2" fmla="*/ 3 w 1503"/>
                <a:gd name="T3" fmla="*/ 158 h 767"/>
                <a:gd name="T4" fmla="*/ 13 w 1503"/>
                <a:gd name="T5" fmla="*/ 170 h 767"/>
                <a:gd name="T6" fmla="*/ 28 w 1503"/>
                <a:gd name="T7" fmla="*/ 191 h 767"/>
                <a:gd name="T8" fmla="*/ 48 w 1503"/>
                <a:gd name="T9" fmla="*/ 218 h 767"/>
                <a:gd name="T10" fmla="*/ 75 w 1503"/>
                <a:gd name="T11" fmla="*/ 251 h 767"/>
                <a:gd name="T12" fmla="*/ 108 w 1503"/>
                <a:gd name="T13" fmla="*/ 288 h 767"/>
                <a:gd name="T14" fmla="*/ 146 w 1503"/>
                <a:gd name="T15" fmla="*/ 330 h 767"/>
                <a:gd name="T16" fmla="*/ 190 w 1503"/>
                <a:gd name="T17" fmla="*/ 377 h 767"/>
                <a:gd name="T18" fmla="*/ 240 w 1503"/>
                <a:gd name="T19" fmla="*/ 425 h 767"/>
                <a:gd name="T20" fmla="*/ 294 w 1503"/>
                <a:gd name="T21" fmla="*/ 474 h 767"/>
                <a:gd name="T22" fmla="*/ 354 w 1503"/>
                <a:gd name="T23" fmla="*/ 525 h 767"/>
                <a:gd name="T24" fmla="*/ 420 w 1503"/>
                <a:gd name="T25" fmla="*/ 577 h 767"/>
                <a:gd name="T26" fmla="*/ 490 w 1503"/>
                <a:gd name="T27" fmla="*/ 628 h 767"/>
                <a:gd name="T28" fmla="*/ 565 w 1503"/>
                <a:gd name="T29" fmla="*/ 676 h 767"/>
                <a:gd name="T30" fmla="*/ 645 w 1503"/>
                <a:gd name="T31" fmla="*/ 723 h 767"/>
                <a:gd name="T32" fmla="*/ 731 w 1503"/>
                <a:gd name="T33" fmla="*/ 767 h 767"/>
                <a:gd name="T34" fmla="*/ 1503 w 1503"/>
                <a:gd name="T35" fmla="*/ 572 h 767"/>
                <a:gd name="T36" fmla="*/ 1498 w 1503"/>
                <a:gd name="T37" fmla="*/ 570 h 767"/>
                <a:gd name="T38" fmla="*/ 1483 w 1503"/>
                <a:gd name="T39" fmla="*/ 564 h 767"/>
                <a:gd name="T40" fmla="*/ 1461 w 1503"/>
                <a:gd name="T41" fmla="*/ 553 h 767"/>
                <a:gd name="T42" fmla="*/ 1430 w 1503"/>
                <a:gd name="T43" fmla="*/ 538 h 767"/>
                <a:gd name="T44" fmla="*/ 1395 w 1503"/>
                <a:gd name="T45" fmla="*/ 518 h 767"/>
                <a:gd name="T46" fmla="*/ 1352 w 1503"/>
                <a:gd name="T47" fmla="*/ 494 h 767"/>
                <a:gd name="T48" fmla="*/ 1305 w 1503"/>
                <a:gd name="T49" fmla="*/ 465 h 767"/>
                <a:gd name="T50" fmla="*/ 1255 w 1503"/>
                <a:gd name="T51" fmla="*/ 433 h 767"/>
                <a:gd name="T52" fmla="*/ 1202 w 1503"/>
                <a:gd name="T53" fmla="*/ 395 h 767"/>
                <a:gd name="T54" fmla="*/ 1147 w 1503"/>
                <a:gd name="T55" fmla="*/ 352 h 767"/>
                <a:gd name="T56" fmla="*/ 1091 w 1503"/>
                <a:gd name="T57" fmla="*/ 305 h 767"/>
                <a:gd name="T58" fmla="*/ 1036 w 1503"/>
                <a:gd name="T59" fmla="*/ 254 h 767"/>
                <a:gd name="T60" fmla="*/ 981 w 1503"/>
                <a:gd name="T61" fmla="*/ 198 h 767"/>
                <a:gd name="T62" fmla="*/ 929 w 1503"/>
                <a:gd name="T63" fmla="*/ 137 h 767"/>
                <a:gd name="T64" fmla="*/ 879 w 1503"/>
                <a:gd name="T65" fmla="*/ 70 h 767"/>
                <a:gd name="T66" fmla="*/ 834 w 1503"/>
                <a:gd name="T67" fmla="*/ 0 h 767"/>
                <a:gd name="T68" fmla="*/ 0 w 1503"/>
                <a:gd name="T69" fmla="*/ 153 h 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03" h="767">
                  <a:moveTo>
                    <a:pt x="0" y="153"/>
                  </a:moveTo>
                  <a:lnTo>
                    <a:pt x="3" y="158"/>
                  </a:lnTo>
                  <a:lnTo>
                    <a:pt x="13" y="170"/>
                  </a:lnTo>
                  <a:lnTo>
                    <a:pt x="28" y="191"/>
                  </a:lnTo>
                  <a:lnTo>
                    <a:pt x="48" y="218"/>
                  </a:lnTo>
                  <a:lnTo>
                    <a:pt x="75" y="251"/>
                  </a:lnTo>
                  <a:lnTo>
                    <a:pt x="108" y="288"/>
                  </a:lnTo>
                  <a:lnTo>
                    <a:pt x="146" y="330"/>
                  </a:lnTo>
                  <a:lnTo>
                    <a:pt x="190" y="377"/>
                  </a:lnTo>
                  <a:lnTo>
                    <a:pt x="240" y="425"/>
                  </a:lnTo>
                  <a:lnTo>
                    <a:pt x="294" y="474"/>
                  </a:lnTo>
                  <a:lnTo>
                    <a:pt x="354" y="525"/>
                  </a:lnTo>
                  <a:lnTo>
                    <a:pt x="420" y="577"/>
                  </a:lnTo>
                  <a:lnTo>
                    <a:pt x="490" y="628"/>
                  </a:lnTo>
                  <a:lnTo>
                    <a:pt x="565" y="676"/>
                  </a:lnTo>
                  <a:lnTo>
                    <a:pt x="645" y="723"/>
                  </a:lnTo>
                  <a:lnTo>
                    <a:pt x="731" y="767"/>
                  </a:lnTo>
                  <a:lnTo>
                    <a:pt x="1503" y="572"/>
                  </a:lnTo>
                  <a:lnTo>
                    <a:pt x="1498" y="570"/>
                  </a:lnTo>
                  <a:lnTo>
                    <a:pt x="1483" y="564"/>
                  </a:lnTo>
                  <a:lnTo>
                    <a:pt x="1461" y="553"/>
                  </a:lnTo>
                  <a:lnTo>
                    <a:pt x="1430" y="538"/>
                  </a:lnTo>
                  <a:lnTo>
                    <a:pt x="1395" y="518"/>
                  </a:lnTo>
                  <a:lnTo>
                    <a:pt x="1352" y="494"/>
                  </a:lnTo>
                  <a:lnTo>
                    <a:pt x="1305" y="465"/>
                  </a:lnTo>
                  <a:lnTo>
                    <a:pt x="1255" y="433"/>
                  </a:lnTo>
                  <a:lnTo>
                    <a:pt x="1202" y="395"/>
                  </a:lnTo>
                  <a:lnTo>
                    <a:pt x="1147" y="352"/>
                  </a:lnTo>
                  <a:lnTo>
                    <a:pt x="1091" y="305"/>
                  </a:lnTo>
                  <a:lnTo>
                    <a:pt x="1036" y="254"/>
                  </a:lnTo>
                  <a:lnTo>
                    <a:pt x="981" y="198"/>
                  </a:lnTo>
                  <a:lnTo>
                    <a:pt x="929" y="137"/>
                  </a:lnTo>
                  <a:lnTo>
                    <a:pt x="879" y="70"/>
                  </a:lnTo>
                  <a:lnTo>
                    <a:pt x="834" y="0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63"/>
            <p:cNvSpPr>
              <a:spLocks/>
            </p:cNvSpPr>
            <p:nvPr/>
          </p:nvSpPr>
          <p:spPr bwMode="auto">
            <a:xfrm>
              <a:off x="3856" y="2200"/>
              <a:ext cx="751" cy="384"/>
            </a:xfrm>
            <a:custGeom>
              <a:avLst/>
              <a:gdLst>
                <a:gd name="T0" fmla="*/ 0 w 1502"/>
                <a:gd name="T1" fmla="*/ 153 h 768"/>
                <a:gd name="T2" fmla="*/ 3 w 1502"/>
                <a:gd name="T3" fmla="*/ 158 h 768"/>
                <a:gd name="T4" fmla="*/ 12 w 1502"/>
                <a:gd name="T5" fmla="*/ 171 h 768"/>
                <a:gd name="T6" fmla="*/ 27 w 1502"/>
                <a:gd name="T7" fmla="*/ 191 h 768"/>
                <a:gd name="T8" fmla="*/ 48 w 1502"/>
                <a:gd name="T9" fmla="*/ 218 h 768"/>
                <a:gd name="T10" fmla="*/ 74 w 1502"/>
                <a:gd name="T11" fmla="*/ 251 h 768"/>
                <a:gd name="T12" fmla="*/ 108 w 1502"/>
                <a:gd name="T13" fmla="*/ 289 h 768"/>
                <a:gd name="T14" fmla="*/ 146 w 1502"/>
                <a:gd name="T15" fmla="*/ 331 h 768"/>
                <a:gd name="T16" fmla="*/ 190 w 1502"/>
                <a:gd name="T17" fmla="*/ 377 h 768"/>
                <a:gd name="T18" fmla="*/ 239 w 1502"/>
                <a:gd name="T19" fmla="*/ 425 h 768"/>
                <a:gd name="T20" fmla="*/ 293 w 1502"/>
                <a:gd name="T21" fmla="*/ 475 h 768"/>
                <a:gd name="T22" fmla="*/ 353 w 1502"/>
                <a:gd name="T23" fmla="*/ 526 h 768"/>
                <a:gd name="T24" fmla="*/ 419 w 1502"/>
                <a:gd name="T25" fmla="*/ 577 h 768"/>
                <a:gd name="T26" fmla="*/ 489 w 1502"/>
                <a:gd name="T27" fmla="*/ 628 h 768"/>
                <a:gd name="T28" fmla="*/ 564 w 1502"/>
                <a:gd name="T29" fmla="*/ 677 h 768"/>
                <a:gd name="T30" fmla="*/ 645 w 1502"/>
                <a:gd name="T31" fmla="*/ 725 h 768"/>
                <a:gd name="T32" fmla="*/ 730 w 1502"/>
                <a:gd name="T33" fmla="*/ 768 h 768"/>
                <a:gd name="T34" fmla="*/ 1502 w 1502"/>
                <a:gd name="T35" fmla="*/ 573 h 768"/>
                <a:gd name="T36" fmla="*/ 1498 w 1502"/>
                <a:gd name="T37" fmla="*/ 570 h 768"/>
                <a:gd name="T38" fmla="*/ 1483 w 1502"/>
                <a:gd name="T39" fmla="*/ 564 h 768"/>
                <a:gd name="T40" fmla="*/ 1461 w 1502"/>
                <a:gd name="T41" fmla="*/ 553 h 768"/>
                <a:gd name="T42" fmla="*/ 1430 w 1502"/>
                <a:gd name="T43" fmla="*/ 538 h 768"/>
                <a:gd name="T44" fmla="*/ 1394 w 1502"/>
                <a:gd name="T45" fmla="*/ 518 h 768"/>
                <a:gd name="T46" fmla="*/ 1351 w 1502"/>
                <a:gd name="T47" fmla="*/ 494 h 768"/>
                <a:gd name="T48" fmla="*/ 1304 w 1502"/>
                <a:gd name="T49" fmla="*/ 465 h 768"/>
                <a:gd name="T50" fmla="*/ 1255 w 1502"/>
                <a:gd name="T51" fmla="*/ 432 h 768"/>
                <a:gd name="T52" fmla="*/ 1202 w 1502"/>
                <a:gd name="T53" fmla="*/ 395 h 768"/>
                <a:gd name="T54" fmla="*/ 1146 w 1502"/>
                <a:gd name="T55" fmla="*/ 353 h 768"/>
                <a:gd name="T56" fmla="*/ 1091 w 1502"/>
                <a:gd name="T57" fmla="*/ 305 h 768"/>
                <a:gd name="T58" fmla="*/ 1036 w 1502"/>
                <a:gd name="T59" fmla="*/ 253 h 768"/>
                <a:gd name="T60" fmla="*/ 980 w 1502"/>
                <a:gd name="T61" fmla="*/ 197 h 768"/>
                <a:gd name="T62" fmla="*/ 928 w 1502"/>
                <a:gd name="T63" fmla="*/ 136 h 768"/>
                <a:gd name="T64" fmla="*/ 879 w 1502"/>
                <a:gd name="T65" fmla="*/ 70 h 768"/>
                <a:gd name="T66" fmla="*/ 834 w 1502"/>
                <a:gd name="T67" fmla="*/ 0 h 768"/>
                <a:gd name="T68" fmla="*/ 0 w 1502"/>
                <a:gd name="T69" fmla="*/ 153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02" h="768">
                  <a:moveTo>
                    <a:pt x="0" y="153"/>
                  </a:moveTo>
                  <a:lnTo>
                    <a:pt x="3" y="158"/>
                  </a:lnTo>
                  <a:lnTo>
                    <a:pt x="12" y="171"/>
                  </a:lnTo>
                  <a:lnTo>
                    <a:pt x="27" y="191"/>
                  </a:lnTo>
                  <a:lnTo>
                    <a:pt x="48" y="218"/>
                  </a:lnTo>
                  <a:lnTo>
                    <a:pt x="74" y="251"/>
                  </a:lnTo>
                  <a:lnTo>
                    <a:pt x="108" y="289"/>
                  </a:lnTo>
                  <a:lnTo>
                    <a:pt x="146" y="331"/>
                  </a:lnTo>
                  <a:lnTo>
                    <a:pt x="190" y="377"/>
                  </a:lnTo>
                  <a:lnTo>
                    <a:pt x="239" y="425"/>
                  </a:lnTo>
                  <a:lnTo>
                    <a:pt x="293" y="475"/>
                  </a:lnTo>
                  <a:lnTo>
                    <a:pt x="353" y="526"/>
                  </a:lnTo>
                  <a:lnTo>
                    <a:pt x="419" y="577"/>
                  </a:lnTo>
                  <a:lnTo>
                    <a:pt x="489" y="628"/>
                  </a:lnTo>
                  <a:lnTo>
                    <a:pt x="564" y="677"/>
                  </a:lnTo>
                  <a:lnTo>
                    <a:pt x="645" y="725"/>
                  </a:lnTo>
                  <a:lnTo>
                    <a:pt x="730" y="768"/>
                  </a:lnTo>
                  <a:lnTo>
                    <a:pt x="1502" y="573"/>
                  </a:lnTo>
                  <a:lnTo>
                    <a:pt x="1498" y="570"/>
                  </a:lnTo>
                  <a:lnTo>
                    <a:pt x="1483" y="564"/>
                  </a:lnTo>
                  <a:lnTo>
                    <a:pt x="1461" y="553"/>
                  </a:lnTo>
                  <a:lnTo>
                    <a:pt x="1430" y="538"/>
                  </a:lnTo>
                  <a:lnTo>
                    <a:pt x="1394" y="518"/>
                  </a:lnTo>
                  <a:lnTo>
                    <a:pt x="1351" y="494"/>
                  </a:lnTo>
                  <a:lnTo>
                    <a:pt x="1304" y="465"/>
                  </a:lnTo>
                  <a:lnTo>
                    <a:pt x="1255" y="432"/>
                  </a:lnTo>
                  <a:lnTo>
                    <a:pt x="1202" y="395"/>
                  </a:lnTo>
                  <a:lnTo>
                    <a:pt x="1146" y="353"/>
                  </a:lnTo>
                  <a:lnTo>
                    <a:pt x="1091" y="305"/>
                  </a:lnTo>
                  <a:lnTo>
                    <a:pt x="1036" y="253"/>
                  </a:lnTo>
                  <a:lnTo>
                    <a:pt x="980" y="197"/>
                  </a:lnTo>
                  <a:lnTo>
                    <a:pt x="928" y="136"/>
                  </a:lnTo>
                  <a:lnTo>
                    <a:pt x="879" y="70"/>
                  </a:lnTo>
                  <a:lnTo>
                    <a:pt x="834" y="0"/>
                  </a:lnTo>
                  <a:lnTo>
                    <a:pt x="0" y="153"/>
                  </a:lnTo>
                  <a:close/>
                </a:path>
              </a:pathLst>
            </a:custGeom>
            <a:solidFill>
              <a:srgbClr val="68AA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Freeform 64"/>
            <p:cNvSpPr>
              <a:spLocks/>
            </p:cNvSpPr>
            <p:nvPr/>
          </p:nvSpPr>
          <p:spPr bwMode="auto">
            <a:xfrm>
              <a:off x="4159" y="2420"/>
              <a:ext cx="87" cy="161"/>
            </a:xfrm>
            <a:custGeom>
              <a:avLst/>
              <a:gdLst>
                <a:gd name="T0" fmla="*/ 103 w 174"/>
                <a:gd name="T1" fmla="*/ 194 h 323"/>
                <a:gd name="T2" fmla="*/ 105 w 174"/>
                <a:gd name="T3" fmla="*/ 184 h 323"/>
                <a:gd name="T4" fmla="*/ 107 w 174"/>
                <a:gd name="T5" fmla="*/ 176 h 323"/>
                <a:gd name="T6" fmla="*/ 110 w 174"/>
                <a:gd name="T7" fmla="*/ 169 h 323"/>
                <a:gd name="T8" fmla="*/ 114 w 174"/>
                <a:gd name="T9" fmla="*/ 164 h 323"/>
                <a:gd name="T10" fmla="*/ 120 w 174"/>
                <a:gd name="T11" fmla="*/ 159 h 323"/>
                <a:gd name="T12" fmla="*/ 128 w 174"/>
                <a:gd name="T13" fmla="*/ 153 h 323"/>
                <a:gd name="T14" fmla="*/ 136 w 174"/>
                <a:gd name="T15" fmla="*/ 146 h 323"/>
                <a:gd name="T16" fmla="*/ 147 w 174"/>
                <a:gd name="T17" fmla="*/ 139 h 323"/>
                <a:gd name="T18" fmla="*/ 166 w 174"/>
                <a:gd name="T19" fmla="*/ 124 h 323"/>
                <a:gd name="T20" fmla="*/ 173 w 174"/>
                <a:gd name="T21" fmla="*/ 112 h 323"/>
                <a:gd name="T22" fmla="*/ 174 w 174"/>
                <a:gd name="T23" fmla="*/ 103 h 323"/>
                <a:gd name="T24" fmla="*/ 173 w 174"/>
                <a:gd name="T25" fmla="*/ 97 h 323"/>
                <a:gd name="T26" fmla="*/ 169 w 174"/>
                <a:gd name="T27" fmla="*/ 92 h 323"/>
                <a:gd name="T28" fmla="*/ 161 w 174"/>
                <a:gd name="T29" fmla="*/ 86 h 323"/>
                <a:gd name="T30" fmla="*/ 153 w 174"/>
                <a:gd name="T31" fmla="*/ 80 h 323"/>
                <a:gd name="T32" fmla="*/ 152 w 174"/>
                <a:gd name="T33" fmla="*/ 73 h 323"/>
                <a:gd name="T34" fmla="*/ 156 w 174"/>
                <a:gd name="T35" fmla="*/ 62 h 323"/>
                <a:gd name="T36" fmla="*/ 162 w 174"/>
                <a:gd name="T37" fmla="*/ 48 h 323"/>
                <a:gd name="T38" fmla="*/ 167 w 174"/>
                <a:gd name="T39" fmla="*/ 36 h 323"/>
                <a:gd name="T40" fmla="*/ 168 w 174"/>
                <a:gd name="T41" fmla="*/ 31 h 323"/>
                <a:gd name="T42" fmla="*/ 168 w 174"/>
                <a:gd name="T43" fmla="*/ 13 h 323"/>
                <a:gd name="T44" fmla="*/ 160 w 174"/>
                <a:gd name="T45" fmla="*/ 13 h 323"/>
                <a:gd name="T46" fmla="*/ 153 w 174"/>
                <a:gd name="T47" fmla="*/ 12 h 323"/>
                <a:gd name="T48" fmla="*/ 147 w 174"/>
                <a:gd name="T49" fmla="*/ 10 h 323"/>
                <a:gd name="T50" fmla="*/ 142 w 174"/>
                <a:gd name="T51" fmla="*/ 9 h 323"/>
                <a:gd name="T52" fmla="*/ 133 w 174"/>
                <a:gd name="T53" fmla="*/ 7 h 323"/>
                <a:gd name="T54" fmla="*/ 128 w 174"/>
                <a:gd name="T55" fmla="*/ 5 h 323"/>
                <a:gd name="T56" fmla="*/ 122 w 174"/>
                <a:gd name="T57" fmla="*/ 2 h 323"/>
                <a:gd name="T58" fmla="*/ 118 w 174"/>
                <a:gd name="T59" fmla="*/ 0 h 323"/>
                <a:gd name="T60" fmla="*/ 102 w 174"/>
                <a:gd name="T61" fmla="*/ 28 h 323"/>
                <a:gd name="T62" fmla="*/ 100 w 174"/>
                <a:gd name="T63" fmla="*/ 29 h 323"/>
                <a:gd name="T64" fmla="*/ 92 w 174"/>
                <a:gd name="T65" fmla="*/ 31 h 323"/>
                <a:gd name="T66" fmla="*/ 82 w 174"/>
                <a:gd name="T67" fmla="*/ 37 h 323"/>
                <a:gd name="T68" fmla="*/ 69 w 174"/>
                <a:gd name="T69" fmla="*/ 44 h 323"/>
                <a:gd name="T70" fmla="*/ 55 w 174"/>
                <a:gd name="T71" fmla="*/ 53 h 323"/>
                <a:gd name="T72" fmla="*/ 40 w 174"/>
                <a:gd name="T73" fmla="*/ 63 h 323"/>
                <a:gd name="T74" fmla="*/ 27 w 174"/>
                <a:gd name="T75" fmla="*/ 77 h 323"/>
                <a:gd name="T76" fmla="*/ 17 w 174"/>
                <a:gd name="T77" fmla="*/ 92 h 323"/>
                <a:gd name="T78" fmla="*/ 4 w 174"/>
                <a:gd name="T79" fmla="*/ 121 h 323"/>
                <a:gd name="T80" fmla="*/ 1 w 174"/>
                <a:gd name="T81" fmla="*/ 142 h 323"/>
                <a:gd name="T82" fmla="*/ 1 w 174"/>
                <a:gd name="T83" fmla="*/ 158 h 323"/>
                <a:gd name="T84" fmla="*/ 0 w 174"/>
                <a:gd name="T85" fmla="*/ 172 h 323"/>
                <a:gd name="T86" fmla="*/ 0 w 174"/>
                <a:gd name="T87" fmla="*/ 184 h 323"/>
                <a:gd name="T88" fmla="*/ 1 w 174"/>
                <a:gd name="T89" fmla="*/ 197 h 323"/>
                <a:gd name="T90" fmla="*/ 2 w 174"/>
                <a:gd name="T91" fmla="*/ 206 h 323"/>
                <a:gd name="T92" fmla="*/ 3 w 174"/>
                <a:gd name="T93" fmla="*/ 210 h 323"/>
                <a:gd name="T94" fmla="*/ 2 w 174"/>
                <a:gd name="T95" fmla="*/ 262 h 323"/>
                <a:gd name="T96" fmla="*/ 106 w 174"/>
                <a:gd name="T97" fmla="*/ 323 h 323"/>
                <a:gd name="T98" fmla="*/ 102 w 174"/>
                <a:gd name="T99" fmla="*/ 312 h 323"/>
                <a:gd name="T100" fmla="*/ 102 w 174"/>
                <a:gd name="T101" fmla="*/ 297 h 323"/>
                <a:gd name="T102" fmla="*/ 102 w 174"/>
                <a:gd name="T103" fmla="*/ 264 h 323"/>
                <a:gd name="T104" fmla="*/ 102 w 174"/>
                <a:gd name="T105" fmla="*/ 225 h 323"/>
                <a:gd name="T106" fmla="*/ 103 w 174"/>
                <a:gd name="T107" fmla="*/ 194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4" h="323">
                  <a:moveTo>
                    <a:pt x="103" y="194"/>
                  </a:moveTo>
                  <a:lnTo>
                    <a:pt x="105" y="184"/>
                  </a:lnTo>
                  <a:lnTo>
                    <a:pt x="107" y="176"/>
                  </a:lnTo>
                  <a:lnTo>
                    <a:pt x="110" y="169"/>
                  </a:lnTo>
                  <a:lnTo>
                    <a:pt x="114" y="164"/>
                  </a:lnTo>
                  <a:lnTo>
                    <a:pt x="120" y="159"/>
                  </a:lnTo>
                  <a:lnTo>
                    <a:pt x="128" y="153"/>
                  </a:lnTo>
                  <a:lnTo>
                    <a:pt x="136" y="146"/>
                  </a:lnTo>
                  <a:lnTo>
                    <a:pt x="147" y="139"/>
                  </a:lnTo>
                  <a:lnTo>
                    <a:pt x="166" y="124"/>
                  </a:lnTo>
                  <a:lnTo>
                    <a:pt x="173" y="112"/>
                  </a:lnTo>
                  <a:lnTo>
                    <a:pt x="174" y="103"/>
                  </a:lnTo>
                  <a:lnTo>
                    <a:pt x="173" y="97"/>
                  </a:lnTo>
                  <a:lnTo>
                    <a:pt x="169" y="92"/>
                  </a:lnTo>
                  <a:lnTo>
                    <a:pt x="161" y="86"/>
                  </a:lnTo>
                  <a:lnTo>
                    <a:pt x="153" y="80"/>
                  </a:lnTo>
                  <a:lnTo>
                    <a:pt x="152" y="73"/>
                  </a:lnTo>
                  <a:lnTo>
                    <a:pt x="156" y="62"/>
                  </a:lnTo>
                  <a:lnTo>
                    <a:pt x="162" y="48"/>
                  </a:lnTo>
                  <a:lnTo>
                    <a:pt x="167" y="36"/>
                  </a:lnTo>
                  <a:lnTo>
                    <a:pt x="168" y="31"/>
                  </a:lnTo>
                  <a:lnTo>
                    <a:pt x="168" y="13"/>
                  </a:lnTo>
                  <a:lnTo>
                    <a:pt x="160" y="13"/>
                  </a:lnTo>
                  <a:lnTo>
                    <a:pt x="153" y="12"/>
                  </a:lnTo>
                  <a:lnTo>
                    <a:pt x="147" y="10"/>
                  </a:lnTo>
                  <a:lnTo>
                    <a:pt x="142" y="9"/>
                  </a:lnTo>
                  <a:lnTo>
                    <a:pt x="133" y="7"/>
                  </a:lnTo>
                  <a:lnTo>
                    <a:pt x="128" y="5"/>
                  </a:lnTo>
                  <a:lnTo>
                    <a:pt x="122" y="2"/>
                  </a:lnTo>
                  <a:lnTo>
                    <a:pt x="118" y="0"/>
                  </a:lnTo>
                  <a:lnTo>
                    <a:pt x="102" y="28"/>
                  </a:lnTo>
                  <a:lnTo>
                    <a:pt x="100" y="29"/>
                  </a:lnTo>
                  <a:lnTo>
                    <a:pt x="92" y="31"/>
                  </a:lnTo>
                  <a:lnTo>
                    <a:pt x="82" y="37"/>
                  </a:lnTo>
                  <a:lnTo>
                    <a:pt x="69" y="44"/>
                  </a:lnTo>
                  <a:lnTo>
                    <a:pt x="55" y="53"/>
                  </a:lnTo>
                  <a:lnTo>
                    <a:pt x="40" y="63"/>
                  </a:lnTo>
                  <a:lnTo>
                    <a:pt x="27" y="77"/>
                  </a:lnTo>
                  <a:lnTo>
                    <a:pt x="17" y="92"/>
                  </a:lnTo>
                  <a:lnTo>
                    <a:pt x="4" y="121"/>
                  </a:lnTo>
                  <a:lnTo>
                    <a:pt x="1" y="142"/>
                  </a:lnTo>
                  <a:lnTo>
                    <a:pt x="1" y="158"/>
                  </a:lnTo>
                  <a:lnTo>
                    <a:pt x="0" y="172"/>
                  </a:lnTo>
                  <a:lnTo>
                    <a:pt x="0" y="184"/>
                  </a:lnTo>
                  <a:lnTo>
                    <a:pt x="1" y="197"/>
                  </a:lnTo>
                  <a:lnTo>
                    <a:pt x="2" y="206"/>
                  </a:lnTo>
                  <a:lnTo>
                    <a:pt x="3" y="210"/>
                  </a:lnTo>
                  <a:lnTo>
                    <a:pt x="2" y="262"/>
                  </a:lnTo>
                  <a:lnTo>
                    <a:pt x="106" y="323"/>
                  </a:lnTo>
                  <a:lnTo>
                    <a:pt x="102" y="312"/>
                  </a:lnTo>
                  <a:lnTo>
                    <a:pt x="102" y="297"/>
                  </a:lnTo>
                  <a:lnTo>
                    <a:pt x="102" y="264"/>
                  </a:lnTo>
                  <a:lnTo>
                    <a:pt x="102" y="225"/>
                  </a:lnTo>
                  <a:lnTo>
                    <a:pt x="103" y="194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9" name="Freeform 65"/>
            <p:cNvSpPr>
              <a:spLocks/>
            </p:cNvSpPr>
            <p:nvPr/>
          </p:nvSpPr>
          <p:spPr bwMode="auto">
            <a:xfrm>
              <a:off x="4210" y="2408"/>
              <a:ext cx="371" cy="176"/>
            </a:xfrm>
            <a:custGeom>
              <a:avLst/>
              <a:gdLst>
                <a:gd name="T0" fmla="*/ 741 w 741"/>
                <a:gd name="T1" fmla="*/ 170 h 352"/>
                <a:gd name="T2" fmla="*/ 619 w 741"/>
                <a:gd name="T3" fmla="*/ 120 h 352"/>
                <a:gd name="T4" fmla="*/ 616 w 741"/>
                <a:gd name="T5" fmla="*/ 119 h 352"/>
                <a:gd name="T6" fmla="*/ 605 w 741"/>
                <a:gd name="T7" fmla="*/ 114 h 352"/>
                <a:gd name="T8" fmla="*/ 590 w 741"/>
                <a:gd name="T9" fmla="*/ 107 h 352"/>
                <a:gd name="T10" fmla="*/ 571 w 741"/>
                <a:gd name="T11" fmla="*/ 99 h 352"/>
                <a:gd name="T12" fmla="*/ 550 w 741"/>
                <a:gd name="T13" fmla="*/ 90 h 352"/>
                <a:gd name="T14" fmla="*/ 526 w 741"/>
                <a:gd name="T15" fmla="*/ 81 h 352"/>
                <a:gd name="T16" fmla="*/ 503 w 741"/>
                <a:gd name="T17" fmla="*/ 71 h 352"/>
                <a:gd name="T18" fmla="*/ 481 w 741"/>
                <a:gd name="T19" fmla="*/ 63 h 352"/>
                <a:gd name="T20" fmla="*/ 460 w 741"/>
                <a:gd name="T21" fmla="*/ 55 h 352"/>
                <a:gd name="T22" fmla="*/ 443 w 741"/>
                <a:gd name="T23" fmla="*/ 47 h 352"/>
                <a:gd name="T24" fmla="*/ 426 w 741"/>
                <a:gd name="T25" fmla="*/ 38 h 352"/>
                <a:gd name="T26" fmla="*/ 411 w 741"/>
                <a:gd name="T27" fmla="*/ 30 h 352"/>
                <a:gd name="T28" fmla="*/ 397 w 741"/>
                <a:gd name="T29" fmla="*/ 22 h 352"/>
                <a:gd name="T30" fmla="*/ 383 w 741"/>
                <a:gd name="T31" fmla="*/ 16 h 352"/>
                <a:gd name="T32" fmla="*/ 371 w 741"/>
                <a:gd name="T33" fmla="*/ 13 h 352"/>
                <a:gd name="T34" fmla="*/ 360 w 741"/>
                <a:gd name="T35" fmla="*/ 11 h 352"/>
                <a:gd name="T36" fmla="*/ 343 w 741"/>
                <a:gd name="T37" fmla="*/ 13 h 352"/>
                <a:gd name="T38" fmla="*/ 332 w 741"/>
                <a:gd name="T39" fmla="*/ 13 h 352"/>
                <a:gd name="T40" fmla="*/ 329 w 741"/>
                <a:gd name="T41" fmla="*/ 11 h 352"/>
                <a:gd name="T42" fmla="*/ 328 w 741"/>
                <a:gd name="T43" fmla="*/ 11 h 352"/>
                <a:gd name="T44" fmla="*/ 193 w 741"/>
                <a:gd name="T45" fmla="*/ 9 h 352"/>
                <a:gd name="T46" fmla="*/ 177 w 741"/>
                <a:gd name="T47" fmla="*/ 5 h 352"/>
                <a:gd name="T48" fmla="*/ 158 w 741"/>
                <a:gd name="T49" fmla="*/ 0 h 352"/>
                <a:gd name="T50" fmla="*/ 180 w 741"/>
                <a:gd name="T51" fmla="*/ 43 h 352"/>
                <a:gd name="T52" fmla="*/ 135 w 741"/>
                <a:gd name="T53" fmla="*/ 24 h 352"/>
                <a:gd name="T54" fmla="*/ 134 w 741"/>
                <a:gd name="T55" fmla="*/ 24 h 352"/>
                <a:gd name="T56" fmla="*/ 129 w 741"/>
                <a:gd name="T57" fmla="*/ 26 h 352"/>
                <a:gd name="T58" fmla="*/ 121 w 741"/>
                <a:gd name="T59" fmla="*/ 28 h 352"/>
                <a:gd name="T60" fmla="*/ 113 w 741"/>
                <a:gd name="T61" fmla="*/ 30 h 352"/>
                <a:gd name="T62" fmla="*/ 102 w 741"/>
                <a:gd name="T63" fmla="*/ 33 h 352"/>
                <a:gd name="T64" fmla="*/ 90 w 741"/>
                <a:gd name="T65" fmla="*/ 34 h 352"/>
                <a:gd name="T66" fmla="*/ 79 w 741"/>
                <a:gd name="T67" fmla="*/ 37 h 352"/>
                <a:gd name="T68" fmla="*/ 66 w 741"/>
                <a:gd name="T69" fmla="*/ 37 h 352"/>
                <a:gd name="T70" fmla="*/ 66 w 741"/>
                <a:gd name="T71" fmla="*/ 55 h 352"/>
                <a:gd name="T72" fmla="*/ 65 w 741"/>
                <a:gd name="T73" fmla="*/ 60 h 352"/>
                <a:gd name="T74" fmla="*/ 60 w 741"/>
                <a:gd name="T75" fmla="*/ 72 h 352"/>
                <a:gd name="T76" fmla="*/ 54 w 741"/>
                <a:gd name="T77" fmla="*/ 86 h 352"/>
                <a:gd name="T78" fmla="*/ 50 w 741"/>
                <a:gd name="T79" fmla="*/ 97 h 352"/>
                <a:gd name="T80" fmla="*/ 51 w 741"/>
                <a:gd name="T81" fmla="*/ 104 h 352"/>
                <a:gd name="T82" fmla="*/ 59 w 741"/>
                <a:gd name="T83" fmla="*/ 110 h 352"/>
                <a:gd name="T84" fmla="*/ 67 w 741"/>
                <a:gd name="T85" fmla="*/ 116 h 352"/>
                <a:gd name="T86" fmla="*/ 71 w 741"/>
                <a:gd name="T87" fmla="*/ 121 h 352"/>
                <a:gd name="T88" fmla="*/ 72 w 741"/>
                <a:gd name="T89" fmla="*/ 127 h 352"/>
                <a:gd name="T90" fmla="*/ 71 w 741"/>
                <a:gd name="T91" fmla="*/ 136 h 352"/>
                <a:gd name="T92" fmla="*/ 64 w 741"/>
                <a:gd name="T93" fmla="*/ 148 h 352"/>
                <a:gd name="T94" fmla="*/ 45 w 741"/>
                <a:gd name="T95" fmla="*/ 163 h 352"/>
                <a:gd name="T96" fmla="*/ 34 w 741"/>
                <a:gd name="T97" fmla="*/ 170 h 352"/>
                <a:gd name="T98" fmla="*/ 26 w 741"/>
                <a:gd name="T99" fmla="*/ 177 h 352"/>
                <a:gd name="T100" fmla="*/ 18 w 741"/>
                <a:gd name="T101" fmla="*/ 183 h 352"/>
                <a:gd name="T102" fmla="*/ 12 w 741"/>
                <a:gd name="T103" fmla="*/ 188 h 352"/>
                <a:gd name="T104" fmla="*/ 8 w 741"/>
                <a:gd name="T105" fmla="*/ 193 h 352"/>
                <a:gd name="T106" fmla="*/ 5 w 741"/>
                <a:gd name="T107" fmla="*/ 200 h 352"/>
                <a:gd name="T108" fmla="*/ 3 w 741"/>
                <a:gd name="T109" fmla="*/ 208 h 352"/>
                <a:gd name="T110" fmla="*/ 1 w 741"/>
                <a:gd name="T111" fmla="*/ 218 h 352"/>
                <a:gd name="T112" fmla="*/ 0 w 741"/>
                <a:gd name="T113" fmla="*/ 249 h 352"/>
                <a:gd name="T114" fmla="*/ 0 w 741"/>
                <a:gd name="T115" fmla="*/ 288 h 352"/>
                <a:gd name="T116" fmla="*/ 0 w 741"/>
                <a:gd name="T117" fmla="*/ 321 h 352"/>
                <a:gd name="T118" fmla="*/ 0 w 741"/>
                <a:gd name="T119" fmla="*/ 336 h 352"/>
                <a:gd name="T120" fmla="*/ 4 w 741"/>
                <a:gd name="T121" fmla="*/ 347 h 352"/>
                <a:gd name="T122" fmla="*/ 22 w 741"/>
                <a:gd name="T123" fmla="*/ 352 h 352"/>
                <a:gd name="T124" fmla="*/ 741 w 741"/>
                <a:gd name="T125" fmla="*/ 17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1" h="352">
                  <a:moveTo>
                    <a:pt x="741" y="170"/>
                  </a:moveTo>
                  <a:lnTo>
                    <a:pt x="619" y="120"/>
                  </a:lnTo>
                  <a:lnTo>
                    <a:pt x="616" y="119"/>
                  </a:lnTo>
                  <a:lnTo>
                    <a:pt x="605" y="114"/>
                  </a:lnTo>
                  <a:lnTo>
                    <a:pt x="590" y="107"/>
                  </a:lnTo>
                  <a:lnTo>
                    <a:pt x="571" y="99"/>
                  </a:lnTo>
                  <a:lnTo>
                    <a:pt x="550" y="90"/>
                  </a:lnTo>
                  <a:lnTo>
                    <a:pt x="526" y="81"/>
                  </a:lnTo>
                  <a:lnTo>
                    <a:pt x="503" y="71"/>
                  </a:lnTo>
                  <a:lnTo>
                    <a:pt x="481" y="63"/>
                  </a:lnTo>
                  <a:lnTo>
                    <a:pt x="460" y="55"/>
                  </a:lnTo>
                  <a:lnTo>
                    <a:pt x="443" y="47"/>
                  </a:lnTo>
                  <a:lnTo>
                    <a:pt x="426" y="38"/>
                  </a:lnTo>
                  <a:lnTo>
                    <a:pt x="411" y="30"/>
                  </a:lnTo>
                  <a:lnTo>
                    <a:pt x="397" y="22"/>
                  </a:lnTo>
                  <a:lnTo>
                    <a:pt x="383" y="16"/>
                  </a:lnTo>
                  <a:lnTo>
                    <a:pt x="371" y="13"/>
                  </a:lnTo>
                  <a:lnTo>
                    <a:pt x="360" y="11"/>
                  </a:lnTo>
                  <a:lnTo>
                    <a:pt x="343" y="13"/>
                  </a:lnTo>
                  <a:lnTo>
                    <a:pt x="332" y="13"/>
                  </a:lnTo>
                  <a:lnTo>
                    <a:pt x="329" y="11"/>
                  </a:lnTo>
                  <a:lnTo>
                    <a:pt x="328" y="11"/>
                  </a:lnTo>
                  <a:lnTo>
                    <a:pt x="193" y="9"/>
                  </a:lnTo>
                  <a:lnTo>
                    <a:pt x="177" y="5"/>
                  </a:lnTo>
                  <a:lnTo>
                    <a:pt x="158" y="0"/>
                  </a:lnTo>
                  <a:lnTo>
                    <a:pt x="180" y="43"/>
                  </a:lnTo>
                  <a:lnTo>
                    <a:pt x="135" y="24"/>
                  </a:lnTo>
                  <a:lnTo>
                    <a:pt x="134" y="24"/>
                  </a:lnTo>
                  <a:lnTo>
                    <a:pt x="129" y="26"/>
                  </a:lnTo>
                  <a:lnTo>
                    <a:pt x="121" y="28"/>
                  </a:lnTo>
                  <a:lnTo>
                    <a:pt x="113" y="30"/>
                  </a:lnTo>
                  <a:lnTo>
                    <a:pt x="102" y="33"/>
                  </a:lnTo>
                  <a:lnTo>
                    <a:pt x="90" y="34"/>
                  </a:lnTo>
                  <a:lnTo>
                    <a:pt x="79" y="37"/>
                  </a:lnTo>
                  <a:lnTo>
                    <a:pt x="66" y="37"/>
                  </a:lnTo>
                  <a:lnTo>
                    <a:pt x="66" y="55"/>
                  </a:lnTo>
                  <a:lnTo>
                    <a:pt x="65" y="60"/>
                  </a:lnTo>
                  <a:lnTo>
                    <a:pt x="60" y="72"/>
                  </a:lnTo>
                  <a:lnTo>
                    <a:pt x="54" y="86"/>
                  </a:lnTo>
                  <a:lnTo>
                    <a:pt x="50" y="97"/>
                  </a:lnTo>
                  <a:lnTo>
                    <a:pt x="51" y="104"/>
                  </a:lnTo>
                  <a:lnTo>
                    <a:pt x="59" y="110"/>
                  </a:lnTo>
                  <a:lnTo>
                    <a:pt x="67" y="116"/>
                  </a:lnTo>
                  <a:lnTo>
                    <a:pt x="71" y="121"/>
                  </a:lnTo>
                  <a:lnTo>
                    <a:pt x="72" y="127"/>
                  </a:lnTo>
                  <a:lnTo>
                    <a:pt x="71" y="136"/>
                  </a:lnTo>
                  <a:lnTo>
                    <a:pt x="64" y="148"/>
                  </a:lnTo>
                  <a:lnTo>
                    <a:pt x="45" y="163"/>
                  </a:lnTo>
                  <a:lnTo>
                    <a:pt x="34" y="170"/>
                  </a:lnTo>
                  <a:lnTo>
                    <a:pt x="26" y="177"/>
                  </a:lnTo>
                  <a:lnTo>
                    <a:pt x="18" y="183"/>
                  </a:lnTo>
                  <a:lnTo>
                    <a:pt x="12" y="188"/>
                  </a:lnTo>
                  <a:lnTo>
                    <a:pt x="8" y="193"/>
                  </a:lnTo>
                  <a:lnTo>
                    <a:pt x="5" y="200"/>
                  </a:lnTo>
                  <a:lnTo>
                    <a:pt x="3" y="208"/>
                  </a:lnTo>
                  <a:lnTo>
                    <a:pt x="1" y="218"/>
                  </a:lnTo>
                  <a:lnTo>
                    <a:pt x="0" y="249"/>
                  </a:lnTo>
                  <a:lnTo>
                    <a:pt x="0" y="288"/>
                  </a:lnTo>
                  <a:lnTo>
                    <a:pt x="0" y="321"/>
                  </a:lnTo>
                  <a:lnTo>
                    <a:pt x="0" y="336"/>
                  </a:lnTo>
                  <a:lnTo>
                    <a:pt x="4" y="347"/>
                  </a:lnTo>
                  <a:lnTo>
                    <a:pt x="22" y="352"/>
                  </a:lnTo>
                  <a:lnTo>
                    <a:pt x="741" y="170"/>
                  </a:lnTo>
                  <a:close/>
                </a:path>
              </a:pathLst>
            </a:custGeom>
            <a:solidFill>
              <a:srgbClr val="6D6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0" name="Freeform 66"/>
            <p:cNvSpPr>
              <a:spLocks/>
            </p:cNvSpPr>
            <p:nvPr/>
          </p:nvSpPr>
          <p:spPr bwMode="auto">
            <a:xfrm>
              <a:off x="4114" y="2271"/>
              <a:ext cx="150" cy="57"/>
            </a:xfrm>
            <a:custGeom>
              <a:avLst/>
              <a:gdLst>
                <a:gd name="T0" fmla="*/ 26 w 300"/>
                <a:gd name="T1" fmla="*/ 46 h 114"/>
                <a:gd name="T2" fmla="*/ 22 w 300"/>
                <a:gd name="T3" fmla="*/ 62 h 114"/>
                <a:gd name="T4" fmla="*/ 39 w 300"/>
                <a:gd name="T5" fmla="*/ 54 h 114"/>
                <a:gd name="T6" fmla="*/ 68 w 300"/>
                <a:gd name="T7" fmla="*/ 59 h 114"/>
                <a:gd name="T8" fmla="*/ 54 w 300"/>
                <a:gd name="T9" fmla="*/ 69 h 114"/>
                <a:gd name="T10" fmla="*/ 74 w 300"/>
                <a:gd name="T11" fmla="*/ 73 h 114"/>
                <a:gd name="T12" fmla="*/ 96 w 300"/>
                <a:gd name="T13" fmla="*/ 79 h 114"/>
                <a:gd name="T14" fmla="*/ 101 w 300"/>
                <a:gd name="T15" fmla="*/ 86 h 114"/>
                <a:gd name="T16" fmla="*/ 108 w 300"/>
                <a:gd name="T17" fmla="*/ 87 h 114"/>
                <a:gd name="T18" fmla="*/ 116 w 300"/>
                <a:gd name="T19" fmla="*/ 88 h 114"/>
                <a:gd name="T20" fmla="*/ 123 w 300"/>
                <a:gd name="T21" fmla="*/ 87 h 114"/>
                <a:gd name="T22" fmla="*/ 128 w 300"/>
                <a:gd name="T23" fmla="*/ 84 h 114"/>
                <a:gd name="T24" fmla="*/ 134 w 300"/>
                <a:gd name="T25" fmla="*/ 77 h 114"/>
                <a:gd name="T26" fmla="*/ 140 w 300"/>
                <a:gd name="T27" fmla="*/ 70 h 114"/>
                <a:gd name="T28" fmla="*/ 147 w 300"/>
                <a:gd name="T29" fmla="*/ 64 h 114"/>
                <a:gd name="T30" fmla="*/ 150 w 300"/>
                <a:gd name="T31" fmla="*/ 62 h 114"/>
                <a:gd name="T32" fmla="*/ 203 w 300"/>
                <a:gd name="T33" fmla="*/ 62 h 114"/>
                <a:gd name="T34" fmla="*/ 217 w 300"/>
                <a:gd name="T35" fmla="*/ 67 h 114"/>
                <a:gd name="T36" fmla="*/ 240 w 300"/>
                <a:gd name="T37" fmla="*/ 57 h 114"/>
                <a:gd name="T38" fmla="*/ 249 w 300"/>
                <a:gd name="T39" fmla="*/ 59 h 114"/>
                <a:gd name="T40" fmla="*/ 266 w 300"/>
                <a:gd name="T41" fmla="*/ 76 h 114"/>
                <a:gd name="T42" fmla="*/ 289 w 300"/>
                <a:gd name="T43" fmla="*/ 102 h 114"/>
                <a:gd name="T44" fmla="*/ 300 w 300"/>
                <a:gd name="T45" fmla="*/ 114 h 114"/>
                <a:gd name="T46" fmla="*/ 283 w 300"/>
                <a:gd name="T47" fmla="*/ 79 h 114"/>
                <a:gd name="T48" fmla="*/ 278 w 300"/>
                <a:gd name="T49" fmla="*/ 68 h 114"/>
                <a:gd name="T50" fmla="*/ 271 w 300"/>
                <a:gd name="T51" fmla="*/ 56 h 114"/>
                <a:gd name="T52" fmla="*/ 265 w 300"/>
                <a:gd name="T53" fmla="*/ 45 h 114"/>
                <a:gd name="T54" fmla="*/ 257 w 300"/>
                <a:gd name="T55" fmla="*/ 35 h 114"/>
                <a:gd name="T56" fmla="*/ 245 w 300"/>
                <a:gd name="T57" fmla="*/ 26 h 114"/>
                <a:gd name="T58" fmla="*/ 229 w 300"/>
                <a:gd name="T59" fmla="*/ 19 h 114"/>
                <a:gd name="T60" fmla="*/ 208 w 300"/>
                <a:gd name="T61" fmla="*/ 14 h 114"/>
                <a:gd name="T62" fmla="*/ 181 w 300"/>
                <a:gd name="T63" fmla="*/ 10 h 114"/>
                <a:gd name="T64" fmla="*/ 152 w 300"/>
                <a:gd name="T65" fmla="*/ 7 h 114"/>
                <a:gd name="T66" fmla="*/ 125 w 300"/>
                <a:gd name="T67" fmla="*/ 4 h 114"/>
                <a:gd name="T68" fmla="*/ 101 w 300"/>
                <a:gd name="T69" fmla="*/ 1 h 114"/>
                <a:gd name="T70" fmla="*/ 81 w 300"/>
                <a:gd name="T71" fmla="*/ 0 h 114"/>
                <a:gd name="T72" fmla="*/ 61 w 300"/>
                <a:gd name="T73" fmla="*/ 1 h 114"/>
                <a:gd name="T74" fmla="*/ 44 w 300"/>
                <a:gd name="T75" fmla="*/ 6 h 114"/>
                <a:gd name="T76" fmla="*/ 28 w 300"/>
                <a:gd name="T77" fmla="*/ 14 h 114"/>
                <a:gd name="T78" fmla="*/ 14 w 300"/>
                <a:gd name="T79" fmla="*/ 26 h 114"/>
                <a:gd name="T80" fmla="*/ 10 w 300"/>
                <a:gd name="T81" fmla="*/ 31 h 114"/>
                <a:gd name="T82" fmla="*/ 7 w 300"/>
                <a:gd name="T83" fmla="*/ 34 h 114"/>
                <a:gd name="T84" fmla="*/ 3 w 300"/>
                <a:gd name="T85" fmla="*/ 38 h 114"/>
                <a:gd name="T86" fmla="*/ 0 w 300"/>
                <a:gd name="T87" fmla="*/ 42 h 114"/>
                <a:gd name="T88" fmla="*/ 1 w 300"/>
                <a:gd name="T89" fmla="*/ 42 h 114"/>
                <a:gd name="T90" fmla="*/ 3 w 300"/>
                <a:gd name="T91" fmla="*/ 42 h 114"/>
                <a:gd name="T92" fmla="*/ 4 w 300"/>
                <a:gd name="T93" fmla="*/ 42 h 114"/>
                <a:gd name="T94" fmla="*/ 6 w 300"/>
                <a:gd name="T95" fmla="*/ 42 h 114"/>
                <a:gd name="T96" fmla="*/ 17 w 300"/>
                <a:gd name="T97" fmla="*/ 45 h 114"/>
                <a:gd name="T98" fmla="*/ 24 w 300"/>
                <a:gd name="T99" fmla="*/ 46 h 114"/>
                <a:gd name="T100" fmla="*/ 26 w 300"/>
                <a:gd name="T101" fmla="*/ 46 h 114"/>
                <a:gd name="T102" fmla="*/ 26 w 300"/>
                <a:gd name="T103" fmla="*/ 4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0" h="114">
                  <a:moveTo>
                    <a:pt x="26" y="46"/>
                  </a:moveTo>
                  <a:lnTo>
                    <a:pt x="22" y="62"/>
                  </a:lnTo>
                  <a:lnTo>
                    <a:pt x="39" y="54"/>
                  </a:lnTo>
                  <a:lnTo>
                    <a:pt x="68" y="59"/>
                  </a:lnTo>
                  <a:lnTo>
                    <a:pt x="54" y="69"/>
                  </a:lnTo>
                  <a:lnTo>
                    <a:pt x="74" y="73"/>
                  </a:lnTo>
                  <a:lnTo>
                    <a:pt x="96" y="79"/>
                  </a:lnTo>
                  <a:lnTo>
                    <a:pt x="101" y="86"/>
                  </a:lnTo>
                  <a:lnTo>
                    <a:pt x="108" y="87"/>
                  </a:lnTo>
                  <a:lnTo>
                    <a:pt x="116" y="88"/>
                  </a:lnTo>
                  <a:lnTo>
                    <a:pt x="123" y="87"/>
                  </a:lnTo>
                  <a:lnTo>
                    <a:pt x="128" y="84"/>
                  </a:lnTo>
                  <a:lnTo>
                    <a:pt x="134" y="77"/>
                  </a:lnTo>
                  <a:lnTo>
                    <a:pt x="140" y="70"/>
                  </a:lnTo>
                  <a:lnTo>
                    <a:pt x="147" y="64"/>
                  </a:lnTo>
                  <a:lnTo>
                    <a:pt x="150" y="62"/>
                  </a:lnTo>
                  <a:lnTo>
                    <a:pt x="203" y="62"/>
                  </a:lnTo>
                  <a:lnTo>
                    <a:pt x="217" y="67"/>
                  </a:lnTo>
                  <a:lnTo>
                    <a:pt x="240" y="57"/>
                  </a:lnTo>
                  <a:lnTo>
                    <a:pt x="249" y="59"/>
                  </a:lnTo>
                  <a:lnTo>
                    <a:pt x="266" y="76"/>
                  </a:lnTo>
                  <a:lnTo>
                    <a:pt x="289" y="102"/>
                  </a:lnTo>
                  <a:lnTo>
                    <a:pt x="300" y="114"/>
                  </a:lnTo>
                  <a:lnTo>
                    <a:pt x="283" y="79"/>
                  </a:lnTo>
                  <a:lnTo>
                    <a:pt x="278" y="68"/>
                  </a:lnTo>
                  <a:lnTo>
                    <a:pt x="271" y="56"/>
                  </a:lnTo>
                  <a:lnTo>
                    <a:pt x="265" y="45"/>
                  </a:lnTo>
                  <a:lnTo>
                    <a:pt x="257" y="35"/>
                  </a:lnTo>
                  <a:lnTo>
                    <a:pt x="245" y="26"/>
                  </a:lnTo>
                  <a:lnTo>
                    <a:pt x="229" y="19"/>
                  </a:lnTo>
                  <a:lnTo>
                    <a:pt x="208" y="14"/>
                  </a:lnTo>
                  <a:lnTo>
                    <a:pt x="181" y="10"/>
                  </a:lnTo>
                  <a:lnTo>
                    <a:pt x="152" y="7"/>
                  </a:lnTo>
                  <a:lnTo>
                    <a:pt x="125" y="4"/>
                  </a:lnTo>
                  <a:lnTo>
                    <a:pt x="101" y="1"/>
                  </a:lnTo>
                  <a:lnTo>
                    <a:pt x="81" y="0"/>
                  </a:lnTo>
                  <a:lnTo>
                    <a:pt x="61" y="1"/>
                  </a:lnTo>
                  <a:lnTo>
                    <a:pt x="44" y="6"/>
                  </a:lnTo>
                  <a:lnTo>
                    <a:pt x="28" y="14"/>
                  </a:lnTo>
                  <a:lnTo>
                    <a:pt x="14" y="26"/>
                  </a:lnTo>
                  <a:lnTo>
                    <a:pt x="10" y="31"/>
                  </a:lnTo>
                  <a:lnTo>
                    <a:pt x="7" y="34"/>
                  </a:lnTo>
                  <a:lnTo>
                    <a:pt x="3" y="38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3" y="42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17" y="45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6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1" name="Freeform 67"/>
            <p:cNvSpPr>
              <a:spLocks/>
            </p:cNvSpPr>
            <p:nvPr/>
          </p:nvSpPr>
          <p:spPr bwMode="auto">
            <a:xfrm>
              <a:off x="4096" y="2292"/>
              <a:ext cx="111" cy="115"/>
            </a:xfrm>
            <a:custGeom>
              <a:avLst/>
              <a:gdLst>
                <a:gd name="T0" fmla="*/ 203 w 221"/>
                <a:gd name="T1" fmla="*/ 212 h 231"/>
                <a:gd name="T2" fmla="*/ 193 w 221"/>
                <a:gd name="T3" fmla="*/ 204 h 231"/>
                <a:gd name="T4" fmla="*/ 158 w 221"/>
                <a:gd name="T5" fmla="*/ 194 h 231"/>
                <a:gd name="T6" fmla="*/ 153 w 221"/>
                <a:gd name="T7" fmla="*/ 188 h 231"/>
                <a:gd name="T8" fmla="*/ 145 w 221"/>
                <a:gd name="T9" fmla="*/ 178 h 231"/>
                <a:gd name="T10" fmla="*/ 128 w 221"/>
                <a:gd name="T11" fmla="*/ 162 h 231"/>
                <a:gd name="T12" fmla="*/ 113 w 221"/>
                <a:gd name="T13" fmla="*/ 151 h 231"/>
                <a:gd name="T14" fmla="*/ 108 w 221"/>
                <a:gd name="T15" fmla="*/ 149 h 231"/>
                <a:gd name="T16" fmla="*/ 106 w 221"/>
                <a:gd name="T17" fmla="*/ 140 h 231"/>
                <a:gd name="T18" fmla="*/ 117 w 221"/>
                <a:gd name="T19" fmla="*/ 133 h 231"/>
                <a:gd name="T20" fmla="*/ 125 w 221"/>
                <a:gd name="T21" fmla="*/ 133 h 231"/>
                <a:gd name="T22" fmla="*/ 163 w 221"/>
                <a:gd name="T23" fmla="*/ 164 h 231"/>
                <a:gd name="T24" fmla="*/ 183 w 221"/>
                <a:gd name="T25" fmla="*/ 165 h 231"/>
                <a:gd name="T26" fmla="*/ 178 w 221"/>
                <a:gd name="T27" fmla="*/ 160 h 231"/>
                <a:gd name="T28" fmla="*/ 166 w 221"/>
                <a:gd name="T29" fmla="*/ 150 h 231"/>
                <a:gd name="T30" fmla="*/ 150 w 221"/>
                <a:gd name="T31" fmla="*/ 133 h 231"/>
                <a:gd name="T32" fmla="*/ 140 w 221"/>
                <a:gd name="T33" fmla="*/ 122 h 231"/>
                <a:gd name="T34" fmla="*/ 125 w 221"/>
                <a:gd name="T35" fmla="*/ 80 h 231"/>
                <a:gd name="T36" fmla="*/ 126 w 221"/>
                <a:gd name="T37" fmla="*/ 72 h 231"/>
                <a:gd name="T38" fmla="*/ 117 w 221"/>
                <a:gd name="T39" fmla="*/ 58 h 231"/>
                <a:gd name="T40" fmla="*/ 108 w 221"/>
                <a:gd name="T41" fmla="*/ 49 h 231"/>
                <a:gd name="T42" fmla="*/ 126 w 221"/>
                <a:gd name="T43" fmla="*/ 44 h 231"/>
                <a:gd name="T44" fmla="*/ 135 w 221"/>
                <a:gd name="T45" fmla="*/ 44 h 231"/>
                <a:gd name="T46" fmla="*/ 136 w 221"/>
                <a:gd name="T47" fmla="*/ 44 h 231"/>
                <a:gd name="T48" fmla="*/ 132 w 221"/>
                <a:gd name="T49" fmla="*/ 37 h 231"/>
                <a:gd name="T50" fmla="*/ 90 w 221"/>
                <a:gd name="T51" fmla="*/ 27 h 231"/>
                <a:gd name="T52" fmla="*/ 75 w 221"/>
                <a:gd name="T53" fmla="*/ 12 h 231"/>
                <a:gd name="T54" fmla="*/ 62 w 221"/>
                <a:gd name="T55" fmla="*/ 4 h 231"/>
                <a:gd name="T56" fmla="*/ 60 w 221"/>
                <a:gd name="T57" fmla="*/ 4 h 231"/>
                <a:gd name="T58" fmla="*/ 42 w 221"/>
                <a:gd name="T59" fmla="*/ 0 h 231"/>
                <a:gd name="T60" fmla="*/ 39 w 221"/>
                <a:gd name="T61" fmla="*/ 0 h 231"/>
                <a:gd name="T62" fmla="*/ 36 w 221"/>
                <a:gd name="T63" fmla="*/ 0 h 231"/>
                <a:gd name="T64" fmla="*/ 17 w 221"/>
                <a:gd name="T65" fmla="*/ 26 h 231"/>
                <a:gd name="T66" fmla="*/ 5 w 221"/>
                <a:gd name="T67" fmla="*/ 50 h 231"/>
                <a:gd name="T68" fmla="*/ 0 w 221"/>
                <a:gd name="T69" fmla="*/ 72 h 231"/>
                <a:gd name="T70" fmla="*/ 4 w 221"/>
                <a:gd name="T71" fmla="*/ 90 h 231"/>
                <a:gd name="T72" fmla="*/ 23 w 221"/>
                <a:gd name="T73" fmla="*/ 112 h 231"/>
                <a:gd name="T74" fmla="*/ 54 w 221"/>
                <a:gd name="T75" fmla="*/ 136 h 231"/>
                <a:gd name="T76" fmla="*/ 82 w 221"/>
                <a:gd name="T77" fmla="*/ 155 h 231"/>
                <a:gd name="T78" fmla="*/ 93 w 221"/>
                <a:gd name="T79" fmla="*/ 163 h 231"/>
                <a:gd name="T80" fmla="*/ 180 w 221"/>
                <a:gd name="T81" fmla="*/ 217 h 231"/>
                <a:gd name="T82" fmla="*/ 219 w 221"/>
                <a:gd name="T83" fmla="*/ 227 h 231"/>
                <a:gd name="T84" fmla="*/ 214 w 221"/>
                <a:gd name="T85" fmla="*/ 220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1" h="231">
                  <a:moveTo>
                    <a:pt x="211" y="218"/>
                  </a:moveTo>
                  <a:lnTo>
                    <a:pt x="203" y="212"/>
                  </a:lnTo>
                  <a:lnTo>
                    <a:pt x="197" y="208"/>
                  </a:lnTo>
                  <a:lnTo>
                    <a:pt x="193" y="204"/>
                  </a:lnTo>
                  <a:lnTo>
                    <a:pt x="191" y="203"/>
                  </a:lnTo>
                  <a:lnTo>
                    <a:pt x="158" y="194"/>
                  </a:lnTo>
                  <a:lnTo>
                    <a:pt x="157" y="193"/>
                  </a:lnTo>
                  <a:lnTo>
                    <a:pt x="153" y="188"/>
                  </a:lnTo>
                  <a:lnTo>
                    <a:pt x="149" y="184"/>
                  </a:lnTo>
                  <a:lnTo>
                    <a:pt x="145" y="178"/>
                  </a:lnTo>
                  <a:lnTo>
                    <a:pt x="138" y="171"/>
                  </a:lnTo>
                  <a:lnTo>
                    <a:pt x="128" y="162"/>
                  </a:lnTo>
                  <a:lnTo>
                    <a:pt x="118" y="155"/>
                  </a:lnTo>
                  <a:lnTo>
                    <a:pt x="113" y="151"/>
                  </a:lnTo>
                  <a:lnTo>
                    <a:pt x="112" y="151"/>
                  </a:lnTo>
                  <a:lnTo>
                    <a:pt x="108" y="149"/>
                  </a:lnTo>
                  <a:lnTo>
                    <a:pt x="106" y="146"/>
                  </a:lnTo>
                  <a:lnTo>
                    <a:pt x="106" y="140"/>
                  </a:lnTo>
                  <a:lnTo>
                    <a:pt x="111" y="135"/>
                  </a:lnTo>
                  <a:lnTo>
                    <a:pt x="117" y="133"/>
                  </a:lnTo>
                  <a:lnTo>
                    <a:pt x="122" y="133"/>
                  </a:lnTo>
                  <a:lnTo>
                    <a:pt x="125" y="133"/>
                  </a:lnTo>
                  <a:lnTo>
                    <a:pt x="150" y="149"/>
                  </a:lnTo>
                  <a:lnTo>
                    <a:pt x="163" y="164"/>
                  </a:lnTo>
                  <a:lnTo>
                    <a:pt x="173" y="173"/>
                  </a:lnTo>
                  <a:lnTo>
                    <a:pt x="183" y="165"/>
                  </a:lnTo>
                  <a:lnTo>
                    <a:pt x="182" y="164"/>
                  </a:lnTo>
                  <a:lnTo>
                    <a:pt x="178" y="160"/>
                  </a:lnTo>
                  <a:lnTo>
                    <a:pt x="172" y="156"/>
                  </a:lnTo>
                  <a:lnTo>
                    <a:pt x="166" y="150"/>
                  </a:lnTo>
                  <a:lnTo>
                    <a:pt x="159" y="142"/>
                  </a:lnTo>
                  <a:lnTo>
                    <a:pt x="150" y="133"/>
                  </a:lnTo>
                  <a:lnTo>
                    <a:pt x="143" y="126"/>
                  </a:lnTo>
                  <a:lnTo>
                    <a:pt x="140" y="122"/>
                  </a:lnTo>
                  <a:lnTo>
                    <a:pt x="120" y="98"/>
                  </a:lnTo>
                  <a:lnTo>
                    <a:pt x="125" y="80"/>
                  </a:lnTo>
                  <a:lnTo>
                    <a:pt x="126" y="78"/>
                  </a:lnTo>
                  <a:lnTo>
                    <a:pt x="126" y="72"/>
                  </a:lnTo>
                  <a:lnTo>
                    <a:pt x="123" y="65"/>
                  </a:lnTo>
                  <a:lnTo>
                    <a:pt x="117" y="58"/>
                  </a:lnTo>
                  <a:lnTo>
                    <a:pt x="105" y="50"/>
                  </a:lnTo>
                  <a:lnTo>
                    <a:pt x="108" y="49"/>
                  </a:lnTo>
                  <a:lnTo>
                    <a:pt x="117" y="46"/>
                  </a:lnTo>
                  <a:lnTo>
                    <a:pt x="126" y="44"/>
                  </a:lnTo>
                  <a:lnTo>
                    <a:pt x="134" y="44"/>
                  </a:lnTo>
                  <a:lnTo>
                    <a:pt x="135" y="44"/>
                  </a:lnTo>
                  <a:lnTo>
                    <a:pt x="136" y="44"/>
                  </a:lnTo>
                  <a:lnTo>
                    <a:pt x="136" y="44"/>
                  </a:lnTo>
                  <a:lnTo>
                    <a:pt x="137" y="44"/>
                  </a:lnTo>
                  <a:lnTo>
                    <a:pt x="132" y="37"/>
                  </a:lnTo>
                  <a:lnTo>
                    <a:pt x="110" y="31"/>
                  </a:lnTo>
                  <a:lnTo>
                    <a:pt x="90" y="27"/>
                  </a:lnTo>
                  <a:lnTo>
                    <a:pt x="104" y="17"/>
                  </a:lnTo>
                  <a:lnTo>
                    <a:pt x="75" y="12"/>
                  </a:lnTo>
                  <a:lnTo>
                    <a:pt x="58" y="20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0" y="4"/>
                  </a:lnTo>
                  <a:lnTo>
                    <a:pt x="53" y="3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25" y="13"/>
                  </a:lnTo>
                  <a:lnTo>
                    <a:pt x="17" y="26"/>
                  </a:lnTo>
                  <a:lnTo>
                    <a:pt x="11" y="38"/>
                  </a:lnTo>
                  <a:lnTo>
                    <a:pt x="5" y="50"/>
                  </a:lnTo>
                  <a:lnTo>
                    <a:pt x="1" y="61"/>
                  </a:lnTo>
                  <a:lnTo>
                    <a:pt x="0" y="72"/>
                  </a:lnTo>
                  <a:lnTo>
                    <a:pt x="0" y="81"/>
                  </a:lnTo>
                  <a:lnTo>
                    <a:pt x="4" y="90"/>
                  </a:lnTo>
                  <a:lnTo>
                    <a:pt x="12" y="101"/>
                  </a:lnTo>
                  <a:lnTo>
                    <a:pt x="23" y="112"/>
                  </a:lnTo>
                  <a:lnTo>
                    <a:pt x="38" y="125"/>
                  </a:lnTo>
                  <a:lnTo>
                    <a:pt x="54" y="136"/>
                  </a:lnTo>
                  <a:lnTo>
                    <a:pt x="68" y="147"/>
                  </a:lnTo>
                  <a:lnTo>
                    <a:pt x="82" y="155"/>
                  </a:lnTo>
                  <a:lnTo>
                    <a:pt x="90" y="160"/>
                  </a:lnTo>
                  <a:lnTo>
                    <a:pt x="93" y="163"/>
                  </a:lnTo>
                  <a:lnTo>
                    <a:pt x="136" y="187"/>
                  </a:lnTo>
                  <a:lnTo>
                    <a:pt x="180" y="217"/>
                  </a:lnTo>
                  <a:lnTo>
                    <a:pt x="221" y="231"/>
                  </a:lnTo>
                  <a:lnTo>
                    <a:pt x="219" y="227"/>
                  </a:lnTo>
                  <a:lnTo>
                    <a:pt x="217" y="224"/>
                  </a:lnTo>
                  <a:lnTo>
                    <a:pt x="214" y="220"/>
                  </a:lnTo>
                  <a:lnTo>
                    <a:pt x="211" y="218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2" name="Freeform 68"/>
            <p:cNvSpPr>
              <a:spLocks/>
            </p:cNvSpPr>
            <p:nvPr/>
          </p:nvSpPr>
          <p:spPr bwMode="auto">
            <a:xfrm>
              <a:off x="4165" y="2300"/>
              <a:ext cx="135" cy="129"/>
            </a:xfrm>
            <a:custGeom>
              <a:avLst/>
              <a:gdLst>
                <a:gd name="T0" fmla="*/ 165 w 271"/>
                <a:gd name="T1" fmla="*/ 19 h 260"/>
                <a:gd name="T2" fmla="*/ 148 w 271"/>
                <a:gd name="T3" fmla="*/ 2 h 260"/>
                <a:gd name="T4" fmla="*/ 139 w 271"/>
                <a:gd name="T5" fmla="*/ 0 h 260"/>
                <a:gd name="T6" fmla="*/ 116 w 271"/>
                <a:gd name="T7" fmla="*/ 10 h 260"/>
                <a:gd name="T8" fmla="*/ 102 w 271"/>
                <a:gd name="T9" fmla="*/ 5 h 260"/>
                <a:gd name="T10" fmla="*/ 49 w 271"/>
                <a:gd name="T11" fmla="*/ 5 h 260"/>
                <a:gd name="T12" fmla="*/ 46 w 271"/>
                <a:gd name="T13" fmla="*/ 7 h 260"/>
                <a:gd name="T14" fmla="*/ 39 w 271"/>
                <a:gd name="T15" fmla="*/ 13 h 260"/>
                <a:gd name="T16" fmla="*/ 33 w 271"/>
                <a:gd name="T17" fmla="*/ 20 h 260"/>
                <a:gd name="T18" fmla="*/ 27 w 271"/>
                <a:gd name="T19" fmla="*/ 27 h 260"/>
                <a:gd name="T20" fmla="*/ 22 w 271"/>
                <a:gd name="T21" fmla="*/ 30 h 260"/>
                <a:gd name="T22" fmla="*/ 15 w 271"/>
                <a:gd name="T23" fmla="*/ 31 h 260"/>
                <a:gd name="T24" fmla="*/ 7 w 271"/>
                <a:gd name="T25" fmla="*/ 30 h 260"/>
                <a:gd name="T26" fmla="*/ 0 w 271"/>
                <a:gd name="T27" fmla="*/ 29 h 260"/>
                <a:gd name="T28" fmla="*/ 12 w 271"/>
                <a:gd name="T29" fmla="*/ 44 h 260"/>
                <a:gd name="T30" fmla="*/ 43 w 271"/>
                <a:gd name="T31" fmla="*/ 87 h 260"/>
                <a:gd name="T32" fmla="*/ 56 w 271"/>
                <a:gd name="T33" fmla="*/ 101 h 260"/>
                <a:gd name="T34" fmla="*/ 57 w 271"/>
                <a:gd name="T35" fmla="*/ 107 h 260"/>
                <a:gd name="T36" fmla="*/ 61 w 271"/>
                <a:gd name="T37" fmla="*/ 121 h 260"/>
                <a:gd name="T38" fmla="*/ 67 w 271"/>
                <a:gd name="T39" fmla="*/ 137 h 260"/>
                <a:gd name="T40" fmla="*/ 76 w 271"/>
                <a:gd name="T41" fmla="*/ 145 h 260"/>
                <a:gd name="T42" fmla="*/ 87 w 271"/>
                <a:gd name="T43" fmla="*/ 150 h 260"/>
                <a:gd name="T44" fmla="*/ 96 w 271"/>
                <a:gd name="T45" fmla="*/ 155 h 260"/>
                <a:gd name="T46" fmla="*/ 103 w 271"/>
                <a:gd name="T47" fmla="*/ 159 h 260"/>
                <a:gd name="T48" fmla="*/ 105 w 271"/>
                <a:gd name="T49" fmla="*/ 160 h 260"/>
                <a:gd name="T50" fmla="*/ 126 w 271"/>
                <a:gd name="T51" fmla="*/ 179 h 260"/>
                <a:gd name="T52" fmla="*/ 160 w 271"/>
                <a:gd name="T53" fmla="*/ 197 h 260"/>
                <a:gd name="T54" fmla="*/ 179 w 271"/>
                <a:gd name="T55" fmla="*/ 211 h 260"/>
                <a:gd name="T56" fmla="*/ 201 w 271"/>
                <a:gd name="T57" fmla="*/ 223 h 260"/>
                <a:gd name="T58" fmla="*/ 199 w 271"/>
                <a:gd name="T59" fmla="*/ 224 h 260"/>
                <a:gd name="T60" fmla="*/ 192 w 271"/>
                <a:gd name="T61" fmla="*/ 226 h 260"/>
                <a:gd name="T62" fmla="*/ 182 w 271"/>
                <a:gd name="T63" fmla="*/ 228 h 260"/>
                <a:gd name="T64" fmla="*/ 174 w 271"/>
                <a:gd name="T65" fmla="*/ 228 h 260"/>
                <a:gd name="T66" fmla="*/ 165 w 271"/>
                <a:gd name="T67" fmla="*/ 227 h 260"/>
                <a:gd name="T68" fmla="*/ 155 w 271"/>
                <a:gd name="T69" fmla="*/ 226 h 260"/>
                <a:gd name="T70" fmla="*/ 145 w 271"/>
                <a:gd name="T71" fmla="*/ 224 h 260"/>
                <a:gd name="T72" fmla="*/ 142 w 271"/>
                <a:gd name="T73" fmla="*/ 224 h 260"/>
                <a:gd name="T74" fmla="*/ 141 w 271"/>
                <a:gd name="T75" fmla="*/ 225 h 260"/>
                <a:gd name="T76" fmla="*/ 139 w 271"/>
                <a:gd name="T77" fmla="*/ 228 h 260"/>
                <a:gd name="T78" fmla="*/ 136 w 271"/>
                <a:gd name="T79" fmla="*/ 233 h 260"/>
                <a:gd name="T80" fmla="*/ 137 w 271"/>
                <a:gd name="T81" fmla="*/ 238 h 260"/>
                <a:gd name="T82" fmla="*/ 142 w 271"/>
                <a:gd name="T83" fmla="*/ 242 h 260"/>
                <a:gd name="T84" fmla="*/ 149 w 271"/>
                <a:gd name="T85" fmla="*/ 247 h 260"/>
                <a:gd name="T86" fmla="*/ 155 w 271"/>
                <a:gd name="T87" fmla="*/ 250 h 260"/>
                <a:gd name="T88" fmla="*/ 157 w 271"/>
                <a:gd name="T89" fmla="*/ 251 h 260"/>
                <a:gd name="T90" fmla="*/ 157 w 271"/>
                <a:gd name="T91" fmla="*/ 254 h 260"/>
                <a:gd name="T92" fmla="*/ 170 w 271"/>
                <a:gd name="T93" fmla="*/ 254 h 260"/>
                <a:gd name="T94" fmla="*/ 181 w 271"/>
                <a:gd name="T95" fmla="*/ 251 h 260"/>
                <a:gd name="T96" fmla="*/ 193 w 271"/>
                <a:gd name="T97" fmla="*/ 250 h 260"/>
                <a:gd name="T98" fmla="*/ 204 w 271"/>
                <a:gd name="T99" fmla="*/ 247 h 260"/>
                <a:gd name="T100" fmla="*/ 212 w 271"/>
                <a:gd name="T101" fmla="*/ 245 h 260"/>
                <a:gd name="T102" fmla="*/ 220 w 271"/>
                <a:gd name="T103" fmla="*/ 243 h 260"/>
                <a:gd name="T104" fmla="*/ 225 w 271"/>
                <a:gd name="T105" fmla="*/ 241 h 260"/>
                <a:gd name="T106" fmla="*/ 226 w 271"/>
                <a:gd name="T107" fmla="*/ 241 h 260"/>
                <a:gd name="T108" fmla="*/ 271 w 271"/>
                <a:gd name="T109" fmla="*/ 260 h 260"/>
                <a:gd name="T110" fmla="*/ 264 w 271"/>
                <a:gd name="T111" fmla="*/ 230 h 260"/>
                <a:gd name="T112" fmla="*/ 245 w 271"/>
                <a:gd name="T113" fmla="*/ 208 h 260"/>
                <a:gd name="T114" fmla="*/ 256 w 271"/>
                <a:gd name="T115" fmla="*/ 189 h 260"/>
                <a:gd name="T116" fmla="*/ 208 w 271"/>
                <a:gd name="T117" fmla="*/ 78 h 260"/>
                <a:gd name="T118" fmla="*/ 188 w 271"/>
                <a:gd name="T119" fmla="*/ 45 h 260"/>
                <a:gd name="T120" fmla="*/ 165 w 271"/>
                <a:gd name="T121" fmla="*/ 19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1" h="260">
                  <a:moveTo>
                    <a:pt x="165" y="19"/>
                  </a:moveTo>
                  <a:lnTo>
                    <a:pt x="148" y="2"/>
                  </a:lnTo>
                  <a:lnTo>
                    <a:pt x="139" y="0"/>
                  </a:lnTo>
                  <a:lnTo>
                    <a:pt x="116" y="10"/>
                  </a:lnTo>
                  <a:lnTo>
                    <a:pt x="102" y="5"/>
                  </a:lnTo>
                  <a:lnTo>
                    <a:pt x="49" y="5"/>
                  </a:lnTo>
                  <a:lnTo>
                    <a:pt x="46" y="7"/>
                  </a:lnTo>
                  <a:lnTo>
                    <a:pt x="39" y="13"/>
                  </a:lnTo>
                  <a:lnTo>
                    <a:pt x="33" y="20"/>
                  </a:lnTo>
                  <a:lnTo>
                    <a:pt x="27" y="27"/>
                  </a:lnTo>
                  <a:lnTo>
                    <a:pt x="22" y="30"/>
                  </a:lnTo>
                  <a:lnTo>
                    <a:pt x="15" y="31"/>
                  </a:lnTo>
                  <a:lnTo>
                    <a:pt x="7" y="30"/>
                  </a:lnTo>
                  <a:lnTo>
                    <a:pt x="0" y="29"/>
                  </a:lnTo>
                  <a:lnTo>
                    <a:pt x="12" y="44"/>
                  </a:lnTo>
                  <a:lnTo>
                    <a:pt x="43" y="87"/>
                  </a:lnTo>
                  <a:lnTo>
                    <a:pt x="56" y="101"/>
                  </a:lnTo>
                  <a:lnTo>
                    <a:pt x="57" y="107"/>
                  </a:lnTo>
                  <a:lnTo>
                    <a:pt x="61" y="121"/>
                  </a:lnTo>
                  <a:lnTo>
                    <a:pt x="67" y="137"/>
                  </a:lnTo>
                  <a:lnTo>
                    <a:pt x="76" y="145"/>
                  </a:lnTo>
                  <a:lnTo>
                    <a:pt x="87" y="150"/>
                  </a:lnTo>
                  <a:lnTo>
                    <a:pt x="96" y="155"/>
                  </a:lnTo>
                  <a:lnTo>
                    <a:pt x="103" y="159"/>
                  </a:lnTo>
                  <a:lnTo>
                    <a:pt x="105" y="160"/>
                  </a:lnTo>
                  <a:lnTo>
                    <a:pt x="126" y="179"/>
                  </a:lnTo>
                  <a:lnTo>
                    <a:pt x="160" y="197"/>
                  </a:lnTo>
                  <a:lnTo>
                    <a:pt x="179" y="211"/>
                  </a:lnTo>
                  <a:lnTo>
                    <a:pt x="201" y="223"/>
                  </a:lnTo>
                  <a:lnTo>
                    <a:pt x="199" y="224"/>
                  </a:lnTo>
                  <a:lnTo>
                    <a:pt x="192" y="226"/>
                  </a:lnTo>
                  <a:lnTo>
                    <a:pt x="182" y="228"/>
                  </a:lnTo>
                  <a:lnTo>
                    <a:pt x="174" y="228"/>
                  </a:lnTo>
                  <a:lnTo>
                    <a:pt x="165" y="227"/>
                  </a:lnTo>
                  <a:lnTo>
                    <a:pt x="155" y="226"/>
                  </a:lnTo>
                  <a:lnTo>
                    <a:pt x="145" y="224"/>
                  </a:lnTo>
                  <a:lnTo>
                    <a:pt x="142" y="224"/>
                  </a:lnTo>
                  <a:lnTo>
                    <a:pt x="141" y="225"/>
                  </a:lnTo>
                  <a:lnTo>
                    <a:pt x="139" y="228"/>
                  </a:lnTo>
                  <a:lnTo>
                    <a:pt x="136" y="233"/>
                  </a:lnTo>
                  <a:lnTo>
                    <a:pt x="137" y="238"/>
                  </a:lnTo>
                  <a:lnTo>
                    <a:pt x="142" y="242"/>
                  </a:lnTo>
                  <a:lnTo>
                    <a:pt x="149" y="247"/>
                  </a:lnTo>
                  <a:lnTo>
                    <a:pt x="155" y="250"/>
                  </a:lnTo>
                  <a:lnTo>
                    <a:pt x="157" y="251"/>
                  </a:lnTo>
                  <a:lnTo>
                    <a:pt x="157" y="254"/>
                  </a:lnTo>
                  <a:lnTo>
                    <a:pt x="170" y="254"/>
                  </a:lnTo>
                  <a:lnTo>
                    <a:pt x="181" y="251"/>
                  </a:lnTo>
                  <a:lnTo>
                    <a:pt x="193" y="250"/>
                  </a:lnTo>
                  <a:lnTo>
                    <a:pt x="204" y="247"/>
                  </a:lnTo>
                  <a:lnTo>
                    <a:pt x="212" y="245"/>
                  </a:lnTo>
                  <a:lnTo>
                    <a:pt x="220" y="243"/>
                  </a:lnTo>
                  <a:lnTo>
                    <a:pt x="225" y="241"/>
                  </a:lnTo>
                  <a:lnTo>
                    <a:pt x="226" y="241"/>
                  </a:lnTo>
                  <a:lnTo>
                    <a:pt x="271" y="260"/>
                  </a:lnTo>
                  <a:lnTo>
                    <a:pt x="264" y="230"/>
                  </a:lnTo>
                  <a:lnTo>
                    <a:pt x="245" y="208"/>
                  </a:lnTo>
                  <a:lnTo>
                    <a:pt x="256" y="189"/>
                  </a:lnTo>
                  <a:lnTo>
                    <a:pt x="208" y="78"/>
                  </a:lnTo>
                  <a:lnTo>
                    <a:pt x="188" y="45"/>
                  </a:lnTo>
                  <a:lnTo>
                    <a:pt x="165" y="19"/>
                  </a:lnTo>
                  <a:close/>
                </a:path>
              </a:pathLst>
            </a:custGeom>
            <a:solidFill>
              <a:srgbClr val="D6B2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Freeform 69"/>
            <p:cNvSpPr>
              <a:spLocks/>
            </p:cNvSpPr>
            <p:nvPr/>
          </p:nvSpPr>
          <p:spPr bwMode="auto">
            <a:xfrm>
              <a:off x="4149" y="2314"/>
              <a:ext cx="116" cy="112"/>
            </a:xfrm>
            <a:custGeom>
              <a:avLst/>
              <a:gdLst>
                <a:gd name="T0" fmla="*/ 189 w 233"/>
                <a:gd name="T1" fmla="*/ 222 h 225"/>
                <a:gd name="T2" fmla="*/ 181 w 233"/>
                <a:gd name="T3" fmla="*/ 218 h 225"/>
                <a:gd name="T4" fmla="*/ 169 w 233"/>
                <a:gd name="T5" fmla="*/ 209 h 225"/>
                <a:gd name="T6" fmla="*/ 171 w 233"/>
                <a:gd name="T7" fmla="*/ 199 h 225"/>
                <a:gd name="T8" fmla="*/ 174 w 233"/>
                <a:gd name="T9" fmla="*/ 195 h 225"/>
                <a:gd name="T10" fmla="*/ 187 w 233"/>
                <a:gd name="T11" fmla="*/ 197 h 225"/>
                <a:gd name="T12" fmla="*/ 206 w 233"/>
                <a:gd name="T13" fmla="*/ 199 h 225"/>
                <a:gd name="T14" fmla="*/ 224 w 233"/>
                <a:gd name="T15" fmla="*/ 197 h 225"/>
                <a:gd name="T16" fmla="*/ 233 w 233"/>
                <a:gd name="T17" fmla="*/ 194 h 225"/>
                <a:gd name="T18" fmla="*/ 192 w 233"/>
                <a:gd name="T19" fmla="*/ 168 h 225"/>
                <a:gd name="T20" fmla="*/ 137 w 233"/>
                <a:gd name="T21" fmla="*/ 131 h 225"/>
                <a:gd name="T22" fmla="*/ 128 w 233"/>
                <a:gd name="T23" fmla="*/ 126 h 225"/>
                <a:gd name="T24" fmla="*/ 108 w 233"/>
                <a:gd name="T25" fmla="*/ 116 h 225"/>
                <a:gd name="T26" fmla="*/ 93 w 233"/>
                <a:gd name="T27" fmla="*/ 92 h 225"/>
                <a:gd name="T28" fmla="*/ 88 w 233"/>
                <a:gd name="T29" fmla="*/ 72 h 225"/>
                <a:gd name="T30" fmla="*/ 44 w 233"/>
                <a:gd name="T31" fmla="*/ 15 h 225"/>
                <a:gd name="T32" fmla="*/ 31 w 233"/>
                <a:gd name="T33" fmla="*/ 0 h 225"/>
                <a:gd name="T34" fmla="*/ 30 w 233"/>
                <a:gd name="T35" fmla="*/ 0 h 225"/>
                <a:gd name="T36" fmla="*/ 21 w 233"/>
                <a:gd name="T37" fmla="*/ 0 h 225"/>
                <a:gd name="T38" fmla="*/ 3 w 233"/>
                <a:gd name="T39" fmla="*/ 5 h 225"/>
                <a:gd name="T40" fmla="*/ 12 w 233"/>
                <a:gd name="T41" fmla="*/ 14 h 225"/>
                <a:gd name="T42" fmla="*/ 21 w 233"/>
                <a:gd name="T43" fmla="*/ 28 h 225"/>
                <a:gd name="T44" fmla="*/ 20 w 233"/>
                <a:gd name="T45" fmla="*/ 36 h 225"/>
                <a:gd name="T46" fmla="*/ 35 w 233"/>
                <a:gd name="T47" fmla="*/ 78 h 225"/>
                <a:gd name="T48" fmla="*/ 45 w 233"/>
                <a:gd name="T49" fmla="*/ 89 h 225"/>
                <a:gd name="T50" fmla="*/ 61 w 233"/>
                <a:gd name="T51" fmla="*/ 106 h 225"/>
                <a:gd name="T52" fmla="*/ 73 w 233"/>
                <a:gd name="T53" fmla="*/ 116 h 225"/>
                <a:gd name="T54" fmla="*/ 78 w 233"/>
                <a:gd name="T55" fmla="*/ 121 h 225"/>
                <a:gd name="T56" fmla="*/ 58 w 233"/>
                <a:gd name="T57" fmla="*/ 120 h 225"/>
                <a:gd name="T58" fmla="*/ 20 w 233"/>
                <a:gd name="T59" fmla="*/ 89 h 225"/>
                <a:gd name="T60" fmla="*/ 12 w 233"/>
                <a:gd name="T61" fmla="*/ 89 h 225"/>
                <a:gd name="T62" fmla="*/ 1 w 233"/>
                <a:gd name="T63" fmla="*/ 96 h 225"/>
                <a:gd name="T64" fmla="*/ 3 w 233"/>
                <a:gd name="T65" fmla="*/ 105 h 225"/>
                <a:gd name="T66" fmla="*/ 8 w 233"/>
                <a:gd name="T67" fmla="*/ 107 h 225"/>
                <a:gd name="T68" fmla="*/ 23 w 233"/>
                <a:gd name="T69" fmla="*/ 118 h 225"/>
                <a:gd name="T70" fmla="*/ 40 w 233"/>
                <a:gd name="T71" fmla="*/ 134 h 225"/>
                <a:gd name="T72" fmla="*/ 48 w 233"/>
                <a:gd name="T73" fmla="*/ 144 h 225"/>
                <a:gd name="T74" fmla="*/ 53 w 233"/>
                <a:gd name="T75" fmla="*/ 150 h 225"/>
                <a:gd name="T76" fmla="*/ 88 w 233"/>
                <a:gd name="T77" fmla="*/ 160 h 225"/>
                <a:gd name="T78" fmla="*/ 98 w 233"/>
                <a:gd name="T79" fmla="*/ 168 h 225"/>
                <a:gd name="T80" fmla="*/ 109 w 233"/>
                <a:gd name="T81" fmla="*/ 176 h 225"/>
                <a:gd name="T82" fmla="*/ 114 w 233"/>
                <a:gd name="T83" fmla="*/ 183 h 225"/>
                <a:gd name="T84" fmla="*/ 128 w 233"/>
                <a:gd name="T85" fmla="*/ 190 h 225"/>
                <a:gd name="T86" fmla="*/ 143 w 233"/>
                <a:gd name="T87" fmla="*/ 214 h 225"/>
                <a:gd name="T88" fmla="*/ 154 w 233"/>
                <a:gd name="T89" fmla="*/ 219 h 225"/>
                <a:gd name="T90" fmla="*/ 168 w 233"/>
                <a:gd name="T91" fmla="*/ 222 h 225"/>
                <a:gd name="T92" fmla="*/ 181 w 233"/>
                <a:gd name="T93" fmla="*/ 225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3" h="225">
                  <a:moveTo>
                    <a:pt x="189" y="225"/>
                  </a:moveTo>
                  <a:lnTo>
                    <a:pt x="189" y="222"/>
                  </a:lnTo>
                  <a:lnTo>
                    <a:pt x="187" y="221"/>
                  </a:lnTo>
                  <a:lnTo>
                    <a:pt x="181" y="218"/>
                  </a:lnTo>
                  <a:lnTo>
                    <a:pt x="174" y="213"/>
                  </a:lnTo>
                  <a:lnTo>
                    <a:pt x="169" y="209"/>
                  </a:lnTo>
                  <a:lnTo>
                    <a:pt x="168" y="204"/>
                  </a:lnTo>
                  <a:lnTo>
                    <a:pt x="171" y="199"/>
                  </a:lnTo>
                  <a:lnTo>
                    <a:pt x="173" y="196"/>
                  </a:lnTo>
                  <a:lnTo>
                    <a:pt x="174" y="195"/>
                  </a:lnTo>
                  <a:lnTo>
                    <a:pt x="177" y="195"/>
                  </a:lnTo>
                  <a:lnTo>
                    <a:pt x="187" y="197"/>
                  </a:lnTo>
                  <a:lnTo>
                    <a:pt x="197" y="198"/>
                  </a:lnTo>
                  <a:lnTo>
                    <a:pt x="206" y="199"/>
                  </a:lnTo>
                  <a:lnTo>
                    <a:pt x="214" y="199"/>
                  </a:lnTo>
                  <a:lnTo>
                    <a:pt x="224" y="197"/>
                  </a:lnTo>
                  <a:lnTo>
                    <a:pt x="231" y="195"/>
                  </a:lnTo>
                  <a:lnTo>
                    <a:pt x="233" y="194"/>
                  </a:lnTo>
                  <a:lnTo>
                    <a:pt x="211" y="182"/>
                  </a:lnTo>
                  <a:lnTo>
                    <a:pt x="192" y="168"/>
                  </a:lnTo>
                  <a:lnTo>
                    <a:pt x="158" y="150"/>
                  </a:lnTo>
                  <a:lnTo>
                    <a:pt x="137" y="131"/>
                  </a:lnTo>
                  <a:lnTo>
                    <a:pt x="135" y="130"/>
                  </a:lnTo>
                  <a:lnTo>
                    <a:pt x="128" y="126"/>
                  </a:lnTo>
                  <a:lnTo>
                    <a:pt x="119" y="121"/>
                  </a:lnTo>
                  <a:lnTo>
                    <a:pt x="108" y="116"/>
                  </a:lnTo>
                  <a:lnTo>
                    <a:pt x="99" y="108"/>
                  </a:lnTo>
                  <a:lnTo>
                    <a:pt x="93" y="92"/>
                  </a:lnTo>
                  <a:lnTo>
                    <a:pt x="89" y="78"/>
                  </a:lnTo>
                  <a:lnTo>
                    <a:pt x="88" y="72"/>
                  </a:lnTo>
                  <a:lnTo>
                    <a:pt x="75" y="58"/>
                  </a:lnTo>
                  <a:lnTo>
                    <a:pt x="44" y="15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1" y="0"/>
                  </a:lnTo>
                  <a:lnTo>
                    <a:pt x="12" y="2"/>
                  </a:lnTo>
                  <a:lnTo>
                    <a:pt x="3" y="5"/>
                  </a:lnTo>
                  <a:lnTo>
                    <a:pt x="0" y="6"/>
                  </a:lnTo>
                  <a:lnTo>
                    <a:pt x="12" y="14"/>
                  </a:lnTo>
                  <a:lnTo>
                    <a:pt x="18" y="21"/>
                  </a:lnTo>
                  <a:lnTo>
                    <a:pt x="21" y="28"/>
                  </a:lnTo>
                  <a:lnTo>
                    <a:pt x="21" y="34"/>
                  </a:lnTo>
                  <a:lnTo>
                    <a:pt x="20" y="36"/>
                  </a:lnTo>
                  <a:lnTo>
                    <a:pt x="15" y="54"/>
                  </a:lnTo>
                  <a:lnTo>
                    <a:pt x="35" y="78"/>
                  </a:lnTo>
                  <a:lnTo>
                    <a:pt x="38" y="82"/>
                  </a:lnTo>
                  <a:lnTo>
                    <a:pt x="45" y="89"/>
                  </a:lnTo>
                  <a:lnTo>
                    <a:pt x="54" y="98"/>
                  </a:lnTo>
                  <a:lnTo>
                    <a:pt x="61" y="106"/>
                  </a:lnTo>
                  <a:lnTo>
                    <a:pt x="67" y="112"/>
                  </a:lnTo>
                  <a:lnTo>
                    <a:pt x="73" y="116"/>
                  </a:lnTo>
                  <a:lnTo>
                    <a:pt x="77" y="120"/>
                  </a:lnTo>
                  <a:lnTo>
                    <a:pt x="78" y="121"/>
                  </a:lnTo>
                  <a:lnTo>
                    <a:pt x="68" y="129"/>
                  </a:lnTo>
                  <a:lnTo>
                    <a:pt x="58" y="120"/>
                  </a:lnTo>
                  <a:lnTo>
                    <a:pt x="45" y="105"/>
                  </a:lnTo>
                  <a:lnTo>
                    <a:pt x="20" y="89"/>
                  </a:lnTo>
                  <a:lnTo>
                    <a:pt x="17" y="89"/>
                  </a:lnTo>
                  <a:lnTo>
                    <a:pt x="12" y="89"/>
                  </a:lnTo>
                  <a:lnTo>
                    <a:pt x="6" y="91"/>
                  </a:lnTo>
                  <a:lnTo>
                    <a:pt x="1" y="96"/>
                  </a:lnTo>
                  <a:lnTo>
                    <a:pt x="1" y="102"/>
                  </a:lnTo>
                  <a:lnTo>
                    <a:pt x="3" y="105"/>
                  </a:lnTo>
                  <a:lnTo>
                    <a:pt x="7" y="107"/>
                  </a:lnTo>
                  <a:lnTo>
                    <a:pt x="8" y="107"/>
                  </a:lnTo>
                  <a:lnTo>
                    <a:pt x="13" y="111"/>
                  </a:lnTo>
                  <a:lnTo>
                    <a:pt x="23" y="118"/>
                  </a:lnTo>
                  <a:lnTo>
                    <a:pt x="33" y="127"/>
                  </a:lnTo>
                  <a:lnTo>
                    <a:pt x="40" y="134"/>
                  </a:lnTo>
                  <a:lnTo>
                    <a:pt x="44" y="140"/>
                  </a:lnTo>
                  <a:lnTo>
                    <a:pt x="48" y="144"/>
                  </a:lnTo>
                  <a:lnTo>
                    <a:pt x="52" y="149"/>
                  </a:lnTo>
                  <a:lnTo>
                    <a:pt x="53" y="150"/>
                  </a:lnTo>
                  <a:lnTo>
                    <a:pt x="86" y="159"/>
                  </a:lnTo>
                  <a:lnTo>
                    <a:pt x="88" y="160"/>
                  </a:lnTo>
                  <a:lnTo>
                    <a:pt x="92" y="164"/>
                  </a:lnTo>
                  <a:lnTo>
                    <a:pt x="98" y="168"/>
                  </a:lnTo>
                  <a:lnTo>
                    <a:pt x="106" y="174"/>
                  </a:lnTo>
                  <a:lnTo>
                    <a:pt x="109" y="176"/>
                  </a:lnTo>
                  <a:lnTo>
                    <a:pt x="112" y="180"/>
                  </a:lnTo>
                  <a:lnTo>
                    <a:pt x="114" y="183"/>
                  </a:lnTo>
                  <a:lnTo>
                    <a:pt x="116" y="187"/>
                  </a:lnTo>
                  <a:lnTo>
                    <a:pt x="128" y="190"/>
                  </a:lnTo>
                  <a:lnTo>
                    <a:pt x="139" y="212"/>
                  </a:lnTo>
                  <a:lnTo>
                    <a:pt x="143" y="214"/>
                  </a:lnTo>
                  <a:lnTo>
                    <a:pt x="149" y="217"/>
                  </a:lnTo>
                  <a:lnTo>
                    <a:pt x="154" y="219"/>
                  </a:lnTo>
                  <a:lnTo>
                    <a:pt x="163" y="221"/>
                  </a:lnTo>
                  <a:lnTo>
                    <a:pt x="168" y="222"/>
                  </a:lnTo>
                  <a:lnTo>
                    <a:pt x="174" y="224"/>
                  </a:lnTo>
                  <a:lnTo>
                    <a:pt x="181" y="225"/>
                  </a:lnTo>
                  <a:lnTo>
                    <a:pt x="189" y="225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4" name="Freeform 70"/>
            <p:cNvSpPr>
              <a:spLocks/>
            </p:cNvSpPr>
            <p:nvPr/>
          </p:nvSpPr>
          <p:spPr bwMode="auto">
            <a:xfrm>
              <a:off x="4385" y="2448"/>
              <a:ext cx="129" cy="67"/>
            </a:xfrm>
            <a:custGeom>
              <a:avLst/>
              <a:gdLst>
                <a:gd name="T0" fmla="*/ 5 w 258"/>
                <a:gd name="T1" fmla="*/ 10 h 133"/>
                <a:gd name="T2" fmla="*/ 8 w 258"/>
                <a:gd name="T3" fmla="*/ 10 h 133"/>
                <a:gd name="T4" fmla="*/ 13 w 258"/>
                <a:gd name="T5" fmla="*/ 11 h 133"/>
                <a:gd name="T6" fmla="*/ 21 w 258"/>
                <a:gd name="T7" fmla="*/ 12 h 133"/>
                <a:gd name="T8" fmla="*/ 32 w 258"/>
                <a:gd name="T9" fmla="*/ 13 h 133"/>
                <a:gd name="T10" fmla="*/ 43 w 258"/>
                <a:gd name="T11" fmla="*/ 16 h 133"/>
                <a:gd name="T12" fmla="*/ 54 w 258"/>
                <a:gd name="T13" fmla="*/ 19 h 133"/>
                <a:gd name="T14" fmla="*/ 64 w 258"/>
                <a:gd name="T15" fmla="*/ 24 h 133"/>
                <a:gd name="T16" fmla="*/ 71 w 258"/>
                <a:gd name="T17" fmla="*/ 28 h 133"/>
                <a:gd name="T18" fmla="*/ 78 w 258"/>
                <a:gd name="T19" fmla="*/ 34 h 133"/>
                <a:gd name="T20" fmla="*/ 85 w 258"/>
                <a:gd name="T21" fmla="*/ 41 h 133"/>
                <a:gd name="T22" fmla="*/ 92 w 258"/>
                <a:gd name="T23" fmla="*/ 49 h 133"/>
                <a:gd name="T24" fmla="*/ 99 w 258"/>
                <a:gd name="T25" fmla="*/ 56 h 133"/>
                <a:gd name="T26" fmla="*/ 106 w 258"/>
                <a:gd name="T27" fmla="*/ 63 h 133"/>
                <a:gd name="T28" fmla="*/ 112 w 258"/>
                <a:gd name="T29" fmla="*/ 70 h 133"/>
                <a:gd name="T30" fmla="*/ 119 w 258"/>
                <a:gd name="T31" fmla="*/ 74 h 133"/>
                <a:gd name="T32" fmla="*/ 126 w 258"/>
                <a:gd name="T33" fmla="*/ 78 h 133"/>
                <a:gd name="T34" fmla="*/ 133 w 258"/>
                <a:gd name="T35" fmla="*/ 81 h 133"/>
                <a:gd name="T36" fmla="*/ 140 w 258"/>
                <a:gd name="T37" fmla="*/ 86 h 133"/>
                <a:gd name="T38" fmla="*/ 146 w 258"/>
                <a:gd name="T39" fmla="*/ 91 h 133"/>
                <a:gd name="T40" fmla="*/ 152 w 258"/>
                <a:gd name="T41" fmla="*/ 96 h 133"/>
                <a:gd name="T42" fmla="*/ 155 w 258"/>
                <a:gd name="T43" fmla="*/ 101 h 133"/>
                <a:gd name="T44" fmla="*/ 159 w 258"/>
                <a:gd name="T45" fmla="*/ 105 h 133"/>
                <a:gd name="T46" fmla="*/ 161 w 258"/>
                <a:gd name="T47" fmla="*/ 108 h 133"/>
                <a:gd name="T48" fmla="*/ 162 w 258"/>
                <a:gd name="T49" fmla="*/ 109 h 133"/>
                <a:gd name="T50" fmla="*/ 169 w 258"/>
                <a:gd name="T51" fmla="*/ 133 h 133"/>
                <a:gd name="T52" fmla="*/ 258 w 258"/>
                <a:gd name="T53" fmla="*/ 111 h 133"/>
                <a:gd name="T54" fmla="*/ 255 w 258"/>
                <a:gd name="T55" fmla="*/ 109 h 133"/>
                <a:gd name="T56" fmla="*/ 248 w 258"/>
                <a:gd name="T57" fmla="*/ 102 h 133"/>
                <a:gd name="T58" fmla="*/ 239 w 258"/>
                <a:gd name="T59" fmla="*/ 93 h 133"/>
                <a:gd name="T60" fmla="*/ 230 w 258"/>
                <a:gd name="T61" fmla="*/ 86 h 133"/>
                <a:gd name="T62" fmla="*/ 224 w 258"/>
                <a:gd name="T63" fmla="*/ 82 h 133"/>
                <a:gd name="T64" fmla="*/ 215 w 258"/>
                <a:gd name="T65" fmla="*/ 77 h 133"/>
                <a:gd name="T66" fmla="*/ 205 w 258"/>
                <a:gd name="T67" fmla="*/ 71 h 133"/>
                <a:gd name="T68" fmla="*/ 193 w 258"/>
                <a:gd name="T69" fmla="*/ 64 h 133"/>
                <a:gd name="T70" fmla="*/ 180 w 258"/>
                <a:gd name="T71" fmla="*/ 57 h 133"/>
                <a:gd name="T72" fmla="*/ 170 w 258"/>
                <a:gd name="T73" fmla="*/ 51 h 133"/>
                <a:gd name="T74" fmla="*/ 161 w 258"/>
                <a:gd name="T75" fmla="*/ 47 h 133"/>
                <a:gd name="T76" fmla="*/ 155 w 258"/>
                <a:gd name="T77" fmla="*/ 43 h 133"/>
                <a:gd name="T78" fmla="*/ 149 w 258"/>
                <a:gd name="T79" fmla="*/ 40 h 133"/>
                <a:gd name="T80" fmla="*/ 140 w 258"/>
                <a:gd name="T81" fmla="*/ 36 h 133"/>
                <a:gd name="T82" fmla="*/ 131 w 258"/>
                <a:gd name="T83" fmla="*/ 32 h 133"/>
                <a:gd name="T84" fmla="*/ 119 w 258"/>
                <a:gd name="T85" fmla="*/ 27 h 133"/>
                <a:gd name="T86" fmla="*/ 109 w 258"/>
                <a:gd name="T87" fmla="*/ 23 h 133"/>
                <a:gd name="T88" fmla="*/ 99 w 258"/>
                <a:gd name="T89" fmla="*/ 19 h 133"/>
                <a:gd name="T90" fmla="*/ 92 w 258"/>
                <a:gd name="T91" fmla="*/ 17 h 133"/>
                <a:gd name="T92" fmla="*/ 87 w 258"/>
                <a:gd name="T93" fmla="*/ 16 h 133"/>
                <a:gd name="T94" fmla="*/ 83 w 258"/>
                <a:gd name="T95" fmla="*/ 14 h 133"/>
                <a:gd name="T96" fmla="*/ 72 w 258"/>
                <a:gd name="T97" fmla="*/ 12 h 133"/>
                <a:gd name="T98" fmla="*/ 59 w 258"/>
                <a:gd name="T99" fmla="*/ 10 h 133"/>
                <a:gd name="T100" fmla="*/ 44 w 258"/>
                <a:gd name="T101" fmla="*/ 8 h 133"/>
                <a:gd name="T102" fmla="*/ 31 w 258"/>
                <a:gd name="T103" fmla="*/ 4 h 133"/>
                <a:gd name="T104" fmla="*/ 18 w 258"/>
                <a:gd name="T105" fmla="*/ 2 h 133"/>
                <a:gd name="T106" fmla="*/ 10 w 258"/>
                <a:gd name="T107" fmla="*/ 1 h 133"/>
                <a:gd name="T108" fmla="*/ 6 w 258"/>
                <a:gd name="T109" fmla="*/ 0 h 133"/>
                <a:gd name="T110" fmla="*/ 4 w 258"/>
                <a:gd name="T111" fmla="*/ 1 h 133"/>
                <a:gd name="T112" fmla="*/ 1 w 258"/>
                <a:gd name="T113" fmla="*/ 4 h 133"/>
                <a:gd name="T114" fmla="*/ 0 w 258"/>
                <a:gd name="T115" fmla="*/ 8 h 133"/>
                <a:gd name="T116" fmla="*/ 5 w 258"/>
                <a:gd name="T117" fmla="*/ 1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8" h="133">
                  <a:moveTo>
                    <a:pt x="5" y="10"/>
                  </a:moveTo>
                  <a:lnTo>
                    <a:pt x="8" y="10"/>
                  </a:lnTo>
                  <a:lnTo>
                    <a:pt x="13" y="11"/>
                  </a:lnTo>
                  <a:lnTo>
                    <a:pt x="21" y="12"/>
                  </a:lnTo>
                  <a:lnTo>
                    <a:pt x="32" y="13"/>
                  </a:lnTo>
                  <a:lnTo>
                    <a:pt x="43" y="16"/>
                  </a:lnTo>
                  <a:lnTo>
                    <a:pt x="54" y="19"/>
                  </a:lnTo>
                  <a:lnTo>
                    <a:pt x="64" y="24"/>
                  </a:lnTo>
                  <a:lnTo>
                    <a:pt x="71" y="28"/>
                  </a:lnTo>
                  <a:lnTo>
                    <a:pt x="78" y="34"/>
                  </a:lnTo>
                  <a:lnTo>
                    <a:pt x="85" y="41"/>
                  </a:lnTo>
                  <a:lnTo>
                    <a:pt x="92" y="49"/>
                  </a:lnTo>
                  <a:lnTo>
                    <a:pt x="99" y="56"/>
                  </a:lnTo>
                  <a:lnTo>
                    <a:pt x="106" y="63"/>
                  </a:lnTo>
                  <a:lnTo>
                    <a:pt x="112" y="70"/>
                  </a:lnTo>
                  <a:lnTo>
                    <a:pt x="119" y="74"/>
                  </a:lnTo>
                  <a:lnTo>
                    <a:pt x="126" y="78"/>
                  </a:lnTo>
                  <a:lnTo>
                    <a:pt x="133" y="81"/>
                  </a:lnTo>
                  <a:lnTo>
                    <a:pt x="140" y="86"/>
                  </a:lnTo>
                  <a:lnTo>
                    <a:pt x="146" y="91"/>
                  </a:lnTo>
                  <a:lnTo>
                    <a:pt x="152" y="96"/>
                  </a:lnTo>
                  <a:lnTo>
                    <a:pt x="155" y="101"/>
                  </a:lnTo>
                  <a:lnTo>
                    <a:pt x="159" y="105"/>
                  </a:lnTo>
                  <a:lnTo>
                    <a:pt x="161" y="108"/>
                  </a:lnTo>
                  <a:lnTo>
                    <a:pt x="162" y="109"/>
                  </a:lnTo>
                  <a:lnTo>
                    <a:pt x="169" y="133"/>
                  </a:lnTo>
                  <a:lnTo>
                    <a:pt x="258" y="111"/>
                  </a:lnTo>
                  <a:lnTo>
                    <a:pt x="255" y="109"/>
                  </a:lnTo>
                  <a:lnTo>
                    <a:pt x="248" y="102"/>
                  </a:lnTo>
                  <a:lnTo>
                    <a:pt x="239" y="93"/>
                  </a:lnTo>
                  <a:lnTo>
                    <a:pt x="230" y="86"/>
                  </a:lnTo>
                  <a:lnTo>
                    <a:pt x="224" y="82"/>
                  </a:lnTo>
                  <a:lnTo>
                    <a:pt x="215" y="77"/>
                  </a:lnTo>
                  <a:lnTo>
                    <a:pt x="205" y="71"/>
                  </a:lnTo>
                  <a:lnTo>
                    <a:pt x="193" y="64"/>
                  </a:lnTo>
                  <a:lnTo>
                    <a:pt x="180" y="57"/>
                  </a:lnTo>
                  <a:lnTo>
                    <a:pt x="170" y="51"/>
                  </a:lnTo>
                  <a:lnTo>
                    <a:pt x="161" y="47"/>
                  </a:lnTo>
                  <a:lnTo>
                    <a:pt x="155" y="43"/>
                  </a:lnTo>
                  <a:lnTo>
                    <a:pt x="149" y="40"/>
                  </a:lnTo>
                  <a:lnTo>
                    <a:pt x="140" y="36"/>
                  </a:lnTo>
                  <a:lnTo>
                    <a:pt x="131" y="32"/>
                  </a:lnTo>
                  <a:lnTo>
                    <a:pt x="119" y="27"/>
                  </a:lnTo>
                  <a:lnTo>
                    <a:pt x="109" y="23"/>
                  </a:lnTo>
                  <a:lnTo>
                    <a:pt x="99" y="19"/>
                  </a:lnTo>
                  <a:lnTo>
                    <a:pt x="92" y="17"/>
                  </a:lnTo>
                  <a:lnTo>
                    <a:pt x="87" y="16"/>
                  </a:lnTo>
                  <a:lnTo>
                    <a:pt x="83" y="14"/>
                  </a:lnTo>
                  <a:lnTo>
                    <a:pt x="72" y="12"/>
                  </a:lnTo>
                  <a:lnTo>
                    <a:pt x="59" y="10"/>
                  </a:lnTo>
                  <a:lnTo>
                    <a:pt x="44" y="8"/>
                  </a:lnTo>
                  <a:lnTo>
                    <a:pt x="31" y="4"/>
                  </a:lnTo>
                  <a:lnTo>
                    <a:pt x="18" y="2"/>
                  </a:lnTo>
                  <a:lnTo>
                    <a:pt x="10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1" y="4"/>
                  </a:lnTo>
                  <a:lnTo>
                    <a:pt x="0" y="8"/>
                  </a:lnTo>
                  <a:lnTo>
                    <a:pt x="5" y="10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71"/>
            <p:cNvSpPr>
              <a:spLocks/>
            </p:cNvSpPr>
            <p:nvPr/>
          </p:nvSpPr>
          <p:spPr bwMode="auto">
            <a:xfrm>
              <a:off x="4180" y="2331"/>
              <a:ext cx="75" cy="38"/>
            </a:xfrm>
            <a:custGeom>
              <a:avLst/>
              <a:gdLst>
                <a:gd name="T0" fmla="*/ 5 w 150"/>
                <a:gd name="T1" fmla="*/ 19 h 76"/>
                <a:gd name="T2" fmla="*/ 7 w 150"/>
                <a:gd name="T3" fmla="*/ 16 h 76"/>
                <a:gd name="T4" fmla="*/ 13 w 150"/>
                <a:gd name="T5" fmla="*/ 9 h 76"/>
                <a:gd name="T6" fmla="*/ 20 w 150"/>
                <a:gd name="T7" fmla="*/ 3 h 76"/>
                <a:gd name="T8" fmla="*/ 27 w 150"/>
                <a:gd name="T9" fmla="*/ 0 h 76"/>
                <a:gd name="T10" fmla="*/ 35 w 150"/>
                <a:gd name="T11" fmla="*/ 0 h 76"/>
                <a:gd name="T12" fmla="*/ 44 w 150"/>
                <a:gd name="T13" fmla="*/ 0 h 76"/>
                <a:gd name="T14" fmla="*/ 51 w 150"/>
                <a:gd name="T15" fmla="*/ 1 h 76"/>
                <a:gd name="T16" fmla="*/ 54 w 150"/>
                <a:gd name="T17" fmla="*/ 1 h 76"/>
                <a:gd name="T18" fmla="*/ 73 w 150"/>
                <a:gd name="T19" fmla="*/ 2 h 76"/>
                <a:gd name="T20" fmla="*/ 95 w 150"/>
                <a:gd name="T21" fmla="*/ 10 h 76"/>
                <a:gd name="T22" fmla="*/ 113 w 150"/>
                <a:gd name="T23" fmla="*/ 29 h 76"/>
                <a:gd name="T24" fmla="*/ 137 w 150"/>
                <a:gd name="T25" fmla="*/ 49 h 76"/>
                <a:gd name="T26" fmla="*/ 148 w 150"/>
                <a:gd name="T27" fmla="*/ 52 h 76"/>
                <a:gd name="T28" fmla="*/ 150 w 150"/>
                <a:gd name="T29" fmla="*/ 70 h 76"/>
                <a:gd name="T30" fmla="*/ 143 w 150"/>
                <a:gd name="T31" fmla="*/ 76 h 76"/>
                <a:gd name="T32" fmla="*/ 133 w 150"/>
                <a:gd name="T33" fmla="*/ 76 h 76"/>
                <a:gd name="T34" fmla="*/ 120 w 150"/>
                <a:gd name="T35" fmla="*/ 65 h 76"/>
                <a:gd name="T36" fmla="*/ 98 w 150"/>
                <a:gd name="T37" fmla="*/ 46 h 76"/>
                <a:gd name="T38" fmla="*/ 91 w 150"/>
                <a:gd name="T39" fmla="*/ 32 h 76"/>
                <a:gd name="T40" fmla="*/ 89 w 150"/>
                <a:gd name="T41" fmla="*/ 33 h 76"/>
                <a:gd name="T42" fmla="*/ 84 w 150"/>
                <a:gd name="T43" fmla="*/ 35 h 76"/>
                <a:gd name="T44" fmla="*/ 79 w 150"/>
                <a:gd name="T45" fmla="*/ 38 h 76"/>
                <a:gd name="T46" fmla="*/ 74 w 150"/>
                <a:gd name="T47" fmla="*/ 40 h 76"/>
                <a:gd name="T48" fmla="*/ 68 w 150"/>
                <a:gd name="T49" fmla="*/ 42 h 76"/>
                <a:gd name="T50" fmla="*/ 61 w 150"/>
                <a:gd name="T51" fmla="*/ 45 h 76"/>
                <a:gd name="T52" fmla="*/ 56 w 150"/>
                <a:gd name="T53" fmla="*/ 48 h 76"/>
                <a:gd name="T54" fmla="*/ 53 w 150"/>
                <a:gd name="T55" fmla="*/ 49 h 76"/>
                <a:gd name="T56" fmla="*/ 23 w 150"/>
                <a:gd name="T57" fmla="*/ 49 h 76"/>
                <a:gd name="T58" fmla="*/ 7 w 150"/>
                <a:gd name="T59" fmla="*/ 34 h 76"/>
                <a:gd name="T60" fmla="*/ 5 w 150"/>
                <a:gd name="T61" fmla="*/ 34 h 76"/>
                <a:gd name="T62" fmla="*/ 1 w 150"/>
                <a:gd name="T63" fmla="*/ 33 h 76"/>
                <a:gd name="T64" fmla="*/ 0 w 150"/>
                <a:gd name="T65" fmla="*/ 30 h 76"/>
                <a:gd name="T66" fmla="*/ 5 w 150"/>
                <a:gd name="T67" fmla="*/ 19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0" h="76">
                  <a:moveTo>
                    <a:pt x="5" y="19"/>
                  </a:moveTo>
                  <a:lnTo>
                    <a:pt x="7" y="16"/>
                  </a:lnTo>
                  <a:lnTo>
                    <a:pt x="13" y="9"/>
                  </a:lnTo>
                  <a:lnTo>
                    <a:pt x="20" y="3"/>
                  </a:lnTo>
                  <a:lnTo>
                    <a:pt x="27" y="0"/>
                  </a:lnTo>
                  <a:lnTo>
                    <a:pt x="35" y="0"/>
                  </a:lnTo>
                  <a:lnTo>
                    <a:pt x="44" y="0"/>
                  </a:lnTo>
                  <a:lnTo>
                    <a:pt x="51" y="1"/>
                  </a:lnTo>
                  <a:lnTo>
                    <a:pt x="54" y="1"/>
                  </a:lnTo>
                  <a:lnTo>
                    <a:pt x="73" y="2"/>
                  </a:lnTo>
                  <a:lnTo>
                    <a:pt x="95" y="10"/>
                  </a:lnTo>
                  <a:lnTo>
                    <a:pt x="113" y="29"/>
                  </a:lnTo>
                  <a:lnTo>
                    <a:pt x="137" y="49"/>
                  </a:lnTo>
                  <a:lnTo>
                    <a:pt x="148" y="52"/>
                  </a:lnTo>
                  <a:lnTo>
                    <a:pt x="150" y="70"/>
                  </a:lnTo>
                  <a:lnTo>
                    <a:pt x="143" y="76"/>
                  </a:lnTo>
                  <a:lnTo>
                    <a:pt x="133" y="76"/>
                  </a:lnTo>
                  <a:lnTo>
                    <a:pt x="120" y="65"/>
                  </a:lnTo>
                  <a:lnTo>
                    <a:pt x="98" y="46"/>
                  </a:lnTo>
                  <a:lnTo>
                    <a:pt x="91" y="32"/>
                  </a:lnTo>
                  <a:lnTo>
                    <a:pt x="89" y="33"/>
                  </a:lnTo>
                  <a:lnTo>
                    <a:pt x="84" y="35"/>
                  </a:lnTo>
                  <a:lnTo>
                    <a:pt x="79" y="38"/>
                  </a:lnTo>
                  <a:lnTo>
                    <a:pt x="74" y="40"/>
                  </a:lnTo>
                  <a:lnTo>
                    <a:pt x="68" y="42"/>
                  </a:lnTo>
                  <a:lnTo>
                    <a:pt x="61" y="45"/>
                  </a:lnTo>
                  <a:lnTo>
                    <a:pt x="56" y="48"/>
                  </a:lnTo>
                  <a:lnTo>
                    <a:pt x="53" y="49"/>
                  </a:lnTo>
                  <a:lnTo>
                    <a:pt x="23" y="49"/>
                  </a:lnTo>
                  <a:lnTo>
                    <a:pt x="7" y="34"/>
                  </a:lnTo>
                  <a:lnTo>
                    <a:pt x="5" y="34"/>
                  </a:lnTo>
                  <a:lnTo>
                    <a:pt x="1" y="33"/>
                  </a:lnTo>
                  <a:lnTo>
                    <a:pt x="0" y="30"/>
                  </a:lnTo>
                  <a:lnTo>
                    <a:pt x="5" y="19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72"/>
            <p:cNvSpPr>
              <a:spLocks/>
            </p:cNvSpPr>
            <p:nvPr/>
          </p:nvSpPr>
          <p:spPr bwMode="auto">
            <a:xfrm>
              <a:off x="4242" y="2375"/>
              <a:ext cx="30" cy="9"/>
            </a:xfrm>
            <a:custGeom>
              <a:avLst/>
              <a:gdLst>
                <a:gd name="T0" fmla="*/ 45 w 60"/>
                <a:gd name="T1" fmla="*/ 2 h 20"/>
                <a:gd name="T2" fmla="*/ 44 w 60"/>
                <a:gd name="T3" fmla="*/ 2 h 20"/>
                <a:gd name="T4" fmla="*/ 40 w 60"/>
                <a:gd name="T5" fmla="*/ 1 h 20"/>
                <a:gd name="T6" fmla="*/ 34 w 60"/>
                <a:gd name="T7" fmla="*/ 0 h 20"/>
                <a:gd name="T8" fmla="*/ 29 w 60"/>
                <a:gd name="T9" fmla="*/ 1 h 20"/>
                <a:gd name="T10" fmla="*/ 22 w 60"/>
                <a:gd name="T11" fmla="*/ 4 h 20"/>
                <a:gd name="T12" fmla="*/ 17 w 60"/>
                <a:gd name="T13" fmla="*/ 7 h 20"/>
                <a:gd name="T14" fmla="*/ 14 w 60"/>
                <a:gd name="T15" fmla="*/ 8 h 20"/>
                <a:gd name="T16" fmla="*/ 13 w 60"/>
                <a:gd name="T17" fmla="*/ 9 h 20"/>
                <a:gd name="T18" fmla="*/ 0 w 60"/>
                <a:gd name="T19" fmla="*/ 12 h 20"/>
                <a:gd name="T20" fmla="*/ 25 w 60"/>
                <a:gd name="T21" fmla="*/ 20 h 20"/>
                <a:gd name="T22" fmla="*/ 49 w 60"/>
                <a:gd name="T23" fmla="*/ 12 h 20"/>
                <a:gd name="T24" fmla="*/ 60 w 60"/>
                <a:gd name="T25" fmla="*/ 0 h 20"/>
                <a:gd name="T26" fmla="*/ 45 w 60"/>
                <a:gd name="T27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" h="20">
                  <a:moveTo>
                    <a:pt x="45" y="2"/>
                  </a:moveTo>
                  <a:lnTo>
                    <a:pt x="44" y="2"/>
                  </a:lnTo>
                  <a:lnTo>
                    <a:pt x="40" y="1"/>
                  </a:lnTo>
                  <a:lnTo>
                    <a:pt x="34" y="0"/>
                  </a:lnTo>
                  <a:lnTo>
                    <a:pt x="29" y="1"/>
                  </a:lnTo>
                  <a:lnTo>
                    <a:pt x="22" y="4"/>
                  </a:lnTo>
                  <a:lnTo>
                    <a:pt x="17" y="7"/>
                  </a:lnTo>
                  <a:lnTo>
                    <a:pt x="14" y="8"/>
                  </a:lnTo>
                  <a:lnTo>
                    <a:pt x="13" y="9"/>
                  </a:lnTo>
                  <a:lnTo>
                    <a:pt x="0" y="12"/>
                  </a:lnTo>
                  <a:lnTo>
                    <a:pt x="25" y="20"/>
                  </a:lnTo>
                  <a:lnTo>
                    <a:pt x="49" y="12"/>
                  </a:lnTo>
                  <a:lnTo>
                    <a:pt x="60" y="0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73"/>
            <p:cNvSpPr>
              <a:spLocks/>
            </p:cNvSpPr>
            <p:nvPr/>
          </p:nvSpPr>
          <p:spPr bwMode="auto">
            <a:xfrm>
              <a:off x="4241" y="2326"/>
              <a:ext cx="26" cy="23"/>
            </a:xfrm>
            <a:custGeom>
              <a:avLst/>
              <a:gdLst>
                <a:gd name="T0" fmla="*/ 2 w 51"/>
                <a:gd name="T1" fmla="*/ 13 h 46"/>
                <a:gd name="T2" fmla="*/ 4 w 51"/>
                <a:gd name="T3" fmla="*/ 11 h 46"/>
                <a:gd name="T4" fmla="*/ 11 w 51"/>
                <a:gd name="T5" fmla="*/ 5 h 46"/>
                <a:gd name="T6" fmla="*/ 20 w 51"/>
                <a:gd name="T7" fmla="*/ 0 h 46"/>
                <a:gd name="T8" fmla="*/ 31 w 51"/>
                <a:gd name="T9" fmla="*/ 0 h 46"/>
                <a:gd name="T10" fmla="*/ 39 w 51"/>
                <a:gd name="T11" fmla="*/ 3 h 46"/>
                <a:gd name="T12" fmla="*/ 42 w 51"/>
                <a:gd name="T13" fmla="*/ 6 h 46"/>
                <a:gd name="T14" fmla="*/ 42 w 51"/>
                <a:gd name="T15" fmla="*/ 7 h 46"/>
                <a:gd name="T16" fmla="*/ 42 w 51"/>
                <a:gd name="T17" fmla="*/ 8 h 46"/>
                <a:gd name="T18" fmla="*/ 51 w 51"/>
                <a:gd name="T19" fmla="*/ 28 h 46"/>
                <a:gd name="T20" fmla="*/ 49 w 51"/>
                <a:gd name="T21" fmla="*/ 41 h 46"/>
                <a:gd name="T22" fmla="*/ 47 w 51"/>
                <a:gd name="T23" fmla="*/ 42 h 46"/>
                <a:gd name="T24" fmla="*/ 42 w 51"/>
                <a:gd name="T25" fmla="*/ 44 h 46"/>
                <a:gd name="T26" fmla="*/ 35 w 51"/>
                <a:gd name="T27" fmla="*/ 46 h 46"/>
                <a:gd name="T28" fmla="*/ 30 w 51"/>
                <a:gd name="T29" fmla="*/ 46 h 46"/>
                <a:gd name="T30" fmla="*/ 25 w 51"/>
                <a:gd name="T31" fmla="*/ 45 h 46"/>
                <a:gd name="T32" fmla="*/ 20 w 51"/>
                <a:gd name="T33" fmla="*/ 45 h 46"/>
                <a:gd name="T34" fmla="*/ 17 w 51"/>
                <a:gd name="T35" fmla="*/ 44 h 46"/>
                <a:gd name="T36" fmla="*/ 16 w 51"/>
                <a:gd name="T37" fmla="*/ 44 h 46"/>
                <a:gd name="T38" fmla="*/ 0 w 51"/>
                <a:gd name="T39" fmla="*/ 23 h 46"/>
                <a:gd name="T40" fmla="*/ 2 w 51"/>
                <a:gd name="T41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1" h="46">
                  <a:moveTo>
                    <a:pt x="2" y="13"/>
                  </a:moveTo>
                  <a:lnTo>
                    <a:pt x="4" y="11"/>
                  </a:lnTo>
                  <a:lnTo>
                    <a:pt x="11" y="5"/>
                  </a:lnTo>
                  <a:lnTo>
                    <a:pt x="20" y="0"/>
                  </a:lnTo>
                  <a:lnTo>
                    <a:pt x="31" y="0"/>
                  </a:lnTo>
                  <a:lnTo>
                    <a:pt x="39" y="3"/>
                  </a:lnTo>
                  <a:lnTo>
                    <a:pt x="42" y="6"/>
                  </a:lnTo>
                  <a:lnTo>
                    <a:pt x="42" y="7"/>
                  </a:lnTo>
                  <a:lnTo>
                    <a:pt x="42" y="8"/>
                  </a:lnTo>
                  <a:lnTo>
                    <a:pt x="51" y="28"/>
                  </a:lnTo>
                  <a:lnTo>
                    <a:pt x="49" y="41"/>
                  </a:lnTo>
                  <a:lnTo>
                    <a:pt x="47" y="42"/>
                  </a:lnTo>
                  <a:lnTo>
                    <a:pt x="42" y="44"/>
                  </a:lnTo>
                  <a:lnTo>
                    <a:pt x="35" y="46"/>
                  </a:lnTo>
                  <a:lnTo>
                    <a:pt x="30" y="46"/>
                  </a:lnTo>
                  <a:lnTo>
                    <a:pt x="25" y="45"/>
                  </a:lnTo>
                  <a:lnTo>
                    <a:pt x="20" y="45"/>
                  </a:lnTo>
                  <a:lnTo>
                    <a:pt x="17" y="44"/>
                  </a:lnTo>
                  <a:lnTo>
                    <a:pt x="16" y="44"/>
                  </a:lnTo>
                  <a:lnTo>
                    <a:pt x="0" y="23"/>
                  </a:lnTo>
                  <a:lnTo>
                    <a:pt x="2" y="13"/>
                  </a:lnTo>
                  <a:close/>
                </a:path>
              </a:pathLst>
            </a:custGeom>
            <a:solidFill>
              <a:srgbClr val="AD8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74"/>
            <p:cNvSpPr>
              <a:spLocks/>
            </p:cNvSpPr>
            <p:nvPr/>
          </p:nvSpPr>
          <p:spPr bwMode="auto">
            <a:xfrm>
              <a:off x="4241" y="2517"/>
              <a:ext cx="30" cy="56"/>
            </a:xfrm>
            <a:custGeom>
              <a:avLst/>
              <a:gdLst>
                <a:gd name="T0" fmla="*/ 2 w 61"/>
                <a:gd name="T1" fmla="*/ 16 h 110"/>
                <a:gd name="T2" fmla="*/ 4 w 61"/>
                <a:gd name="T3" fmla="*/ 20 h 110"/>
                <a:gd name="T4" fmla="*/ 10 w 61"/>
                <a:gd name="T5" fmla="*/ 31 h 110"/>
                <a:gd name="T6" fmla="*/ 14 w 61"/>
                <a:gd name="T7" fmla="*/ 45 h 110"/>
                <a:gd name="T8" fmla="*/ 14 w 61"/>
                <a:gd name="T9" fmla="*/ 57 h 110"/>
                <a:gd name="T10" fmla="*/ 11 w 61"/>
                <a:gd name="T11" fmla="*/ 69 h 110"/>
                <a:gd name="T12" fmla="*/ 11 w 61"/>
                <a:gd name="T13" fmla="*/ 82 h 110"/>
                <a:gd name="T14" fmla="*/ 11 w 61"/>
                <a:gd name="T15" fmla="*/ 92 h 110"/>
                <a:gd name="T16" fmla="*/ 12 w 61"/>
                <a:gd name="T17" fmla="*/ 95 h 110"/>
                <a:gd name="T18" fmla="*/ 19 w 61"/>
                <a:gd name="T19" fmla="*/ 110 h 110"/>
                <a:gd name="T20" fmla="*/ 61 w 61"/>
                <a:gd name="T21" fmla="*/ 105 h 110"/>
                <a:gd name="T22" fmla="*/ 57 w 61"/>
                <a:gd name="T23" fmla="*/ 99 h 110"/>
                <a:gd name="T24" fmla="*/ 49 w 61"/>
                <a:gd name="T25" fmla="*/ 85 h 110"/>
                <a:gd name="T26" fmla="*/ 40 w 61"/>
                <a:gd name="T27" fmla="*/ 70 h 110"/>
                <a:gd name="T28" fmla="*/ 35 w 61"/>
                <a:gd name="T29" fmla="*/ 58 h 110"/>
                <a:gd name="T30" fmla="*/ 35 w 61"/>
                <a:gd name="T31" fmla="*/ 50 h 110"/>
                <a:gd name="T32" fmla="*/ 36 w 61"/>
                <a:gd name="T33" fmla="*/ 42 h 110"/>
                <a:gd name="T34" fmla="*/ 36 w 61"/>
                <a:gd name="T35" fmla="*/ 37 h 110"/>
                <a:gd name="T36" fmla="*/ 33 w 61"/>
                <a:gd name="T37" fmla="*/ 31 h 110"/>
                <a:gd name="T38" fmla="*/ 26 w 61"/>
                <a:gd name="T39" fmla="*/ 24 h 110"/>
                <a:gd name="T40" fmla="*/ 17 w 61"/>
                <a:gd name="T41" fmla="*/ 14 h 110"/>
                <a:gd name="T42" fmla="*/ 10 w 61"/>
                <a:gd name="T43" fmla="*/ 4 h 110"/>
                <a:gd name="T44" fmla="*/ 7 w 61"/>
                <a:gd name="T45" fmla="*/ 0 h 110"/>
                <a:gd name="T46" fmla="*/ 6 w 61"/>
                <a:gd name="T47" fmla="*/ 0 h 110"/>
                <a:gd name="T48" fmla="*/ 3 w 61"/>
                <a:gd name="T49" fmla="*/ 1 h 110"/>
                <a:gd name="T50" fmla="*/ 0 w 61"/>
                <a:gd name="T51" fmla="*/ 5 h 110"/>
                <a:gd name="T52" fmla="*/ 2 w 61"/>
                <a:gd name="T53" fmla="*/ 1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1" h="110">
                  <a:moveTo>
                    <a:pt x="2" y="16"/>
                  </a:moveTo>
                  <a:lnTo>
                    <a:pt x="4" y="20"/>
                  </a:lnTo>
                  <a:lnTo>
                    <a:pt x="10" y="31"/>
                  </a:lnTo>
                  <a:lnTo>
                    <a:pt x="14" y="45"/>
                  </a:lnTo>
                  <a:lnTo>
                    <a:pt x="14" y="57"/>
                  </a:lnTo>
                  <a:lnTo>
                    <a:pt x="11" y="69"/>
                  </a:lnTo>
                  <a:lnTo>
                    <a:pt x="11" y="82"/>
                  </a:lnTo>
                  <a:lnTo>
                    <a:pt x="11" y="92"/>
                  </a:lnTo>
                  <a:lnTo>
                    <a:pt x="12" y="95"/>
                  </a:lnTo>
                  <a:lnTo>
                    <a:pt x="19" y="110"/>
                  </a:lnTo>
                  <a:lnTo>
                    <a:pt x="61" y="105"/>
                  </a:lnTo>
                  <a:lnTo>
                    <a:pt x="57" y="99"/>
                  </a:lnTo>
                  <a:lnTo>
                    <a:pt x="49" y="85"/>
                  </a:lnTo>
                  <a:lnTo>
                    <a:pt x="40" y="70"/>
                  </a:lnTo>
                  <a:lnTo>
                    <a:pt x="35" y="58"/>
                  </a:lnTo>
                  <a:lnTo>
                    <a:pt x="35" y="50"/>
                  </a:lnTo>
                  <a:lnTo>
                    <a:pt x="36" y="42"/>
                  </a:lnTo>
                  <a:lnTo>
                    <a:pt x="36" y="37"/>
                  </a:lnTo>
                  <a:lnTo>
                    <a:pt x="33" y="31"/>
                  </a:lnTo>
                  <a:lnTo>
                    <a:pt x="26" y="24"/>
                  </a:lnTo>
                  <a:lnTo>
                    <a:pt x="17" y="14"/>
                  </a:lnTo>
                  <a:lnTo>
                    <a:pt x="10" y="4"/>
                  </a:lnTo>
                  <a:lnTo>
                    <a:pt x="7" y="0"/>
                  </a:lnTo>
                  <a:lnTo>
                    <a:pt x="6" y="0"/>
                  </a:lnTo>
                  <a:lnTo>
                    <a:pt x="3" y="1"/>
                  </a:lnTo>
                  <a:lnTo>
                    <a:pt x="0" y="5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F4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75"/>
            <p:cNvSpPr>
              <a:spLocks/>
            </p:cNvSpPr>
            <p:nvPr/>
          </p:nvSpPr>
          <p:spPr bwMode="auto">
            <a:xfrm>
              <a:off x="4274" y="2478"/>
              <a:ext cx="54" cy="73"/>
            </a:xfrm>
            <a:custGeom>
              <a:avLst/>
              <a:gdLst>
                <a:gd name="T0" fmla="*/ 39 w 109"/>
                <a:gd name="T1" fmla="*/ 13 h 147"/>
                <a:gd name="T2" fmla="*/ 35 w 109"/>
                <a:gd name="T3" fmla="*/ 9 h 147"/>
                <a:gd name="T4" fmla="*/ 24 w 109"/>
                <a:gd name="T5" fmla="*/ 4 h 147"/>
                <a:gd name="T6" fmla="*/ 14 w 109"/>
                <a:gd name="T7" fmla="*/ 0 h 147"/>
                <a:gd name="T8" fmla="*/ 11 w 109"/>
                <a:gd name="T9" fmla="*/ 7 h 147"/>
                <a:gd name="T10" fmla="*/ 13 w 109"/>
                <a:gd name="T11" fmla="*/ 22 h 147"/>
                <a:gd name="T12" fmla="*/ 14 w 109"/>
                <a:gd name="T13" fmla="*/ 39 h 147"/>
                <a:gd name="T14" fmla="*/ 14 w 109"/>
                <a:gd name="T15" fmla="*/ 56 h 147"/>
                <a:gd name="T16" fmla="*/ 9 w 109"/>
                <a:gd name="T17" fmla="*/ 67 h 147"/>
                <a:gd name="T18" fmla="*/ 4 w 109"/>
                <a:gd name="T19" fmla="*/ 77 h 147"/>
                <a:gd name="T20" fmla="*/ 1 w 109"/>
                <a:gd name="T21" fmla="*/ 89 h 147"/>
                <a:gd name="T22" fmla="*/ 0 w 109"/>
                <a:gd name="T23" fmla="*/ 103 h 147"/>
                <a:gd name="T24" fmla="*/ 0 w 109"/>
                <a:gd name="T25" fmla="*/ 114 h 147"/>
                <a:gd name="T26" fmla="*/ 3 w 109"/>
                <a:gd name="T27" fmla="*/ 126 h 147"/>
                <a:gd name="T28" fmla="*/ 8 w 109"/>
                <a:gd name="T29" fmla="*/ 136 h 147"/>
                <a:gd name="T30" fmla="*/ 13 w 109"/>
                <a:gd name="T31" fmla="*/ 143 h 147"/>
                <a:gd name="T32" fmla="*/ 15 w 109"/>
                <a:gd name="T33" fmla="*/ 147 h 147"/>
                <a:gd name="T34" fmla="*/ 57 w 109"/>
                <a:gd name="T35" fmla="*/ 147 h 147"/>
                <a:gd name="T36" fmla="*/ 109 w 109"/>
                <a:gd name="T37" fmla="*/ 122 h 147"/>
                <a:gd name="T38" fmla="*/ 106 w 109"/>
                <a:gd name="T39" fmla="*/ 119 h 147"/>
                <a:gd name="T40" fmla="*/ 101 w 109"/>
                <a:gd name="T41" fmla="*/ 109 h 147"/>
                <a:gd name="T42" fmla="*/ 92 w 109"/>
                <a:gd name="T43" fmla="*/ 95 h 147"/>
                <a:gd name="T44" fmla="*/ 83 w 109"/>
                <a:gd name="T45" fmla="*/ 77 h 147"/>
                <a:gd name="T46" fmla="*/ 72 w 109"/>
                <a:gd name="T47" fmla="*/ 59 h 147"/>
                <a:gd name="T48" fmla="*/ 60 w 109"/>
                <a:gd name="T49" fmla="*/ 42 h 147"/>
                <a:gd name="T50" fmla="*/ 49 w 109"/>
                <a:gd name="T51" fmla="*/ 26 h 147"/>
                <a:gd name="T52" fmla="*/ 39 w 109"/>
                <a:gd name="T53" fmla="*/ 1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9" h="147">
                  <a:moveTo>
                    <a:pt x="39" y="13"/>
                  </a:moveTo>
                  <a:lnTo>
                    <a:pt x="35" y="9"/>
                  </a:lnTo>
                  <a:lnTo>
                    <a:pt x="24" y="4"/>
                  </a:lnTo>
                  <a:lnTo>
                    <a:pt x="14" y="0"/>
                  </a:lnTo>
                  <a:lnTo>
                    <a:pt x="11" y="7"/>
                  </a:lnTo>
                  <a:lnTo>
                    <a:pt x="13" y="22"/>
                  </a:lnTo>
                  <a:lnTo>
                    <a:pt x="14" y="39"/>
                  </a:lnTo>
                  <a:lnTo>
                    <a:pt x="14" y="56"/>
                  </a:lnTo>
                  <a:lnTo>
                    <a:pt x="9" y="67"/>
                  </a:lnTo>
                  <a:lnTo>
                    <a:pt x="4" y="77"/>
                  </a:lnTo>
                  <a:lnTo>
                    <a:pt x="1" y="89"/>
                  </a:lnTo>
                  <a:lnTo>
                    <a:pt x="0" y="103"/>
                  </a:lnTo>
                  <a:lnTo>
                    <a:pt x="0" y="114"/>
                  </a:lnTo>
                  <a:lnTo>
                    <a:pt x="3" y="126"/>
                  </a:lnTo>
                  <a:lnTo>
                    <a:pt x="8" y="136"/>
                  </a:lnTo>
                  <a:lnTo>
                    <a:pt x="13" y="143"/>
                  </a:lnTo>
                  <a:lnTo>
                    <a:pt x="15" y="147"/>
                  </a:lnTo>
                  <a:lnTo>
                    <a:pt x="57" y="147"/>
                  </a:lnTo>
                  <a:lnTo>
                    <a:pt x="109" y="122"/>
                  </a:lnTo>
                  <a:lnTo>
                    <a:pt x="106" y="119"/>
                  </a:lnTo>
                  <a:lnTo>
                    <a:pt x="101" y="109"/>
                  </a:lnTo>
                  <a:lnTo>
                    <a:pt x="92" y="95"/>
                  </a:lnTo>
                  <a:lnTo>
                    <a:pt x="83" y="77"/>
                  </a:lnTo>
                  <a:lnTo>
                    <a:pt x="72" y="59"/>
                  </a:lnTo>
                  <a:lnTo>
                    <a:pt x="60" y="42"/>
                  </a:lnTo>
                  <a:lnTo>
                    <a:pt x="49" y="26"/>
                  </a:lnTo>
                  <a:lnTo>
                    <a:pt x="39" y="13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76"/>
            <p:cNvSpPr>
              <a:spLocks/>
            </p:cNvSpPr>
            <p:nvPr/>
          </p:nvSpPr>
          <p:spPr bwMode="auto">
            <a:xfrm>
              <a:off x="4406" y="2445"/>
              <a:ext cx="126" cy="50"/>
            </a:xfrm>
            <a:custGeom>
              <a:avLst/>
              <a:gdLst>
                <a:gd name="T0" fmla="*/ 0 w 252"/>
                <a:gd name="T1" fmla="*/ 1 h 100"/>
                <a:gd name="T2" fmla="*/ 3 w 252"/>
                <a:gd name="T3" fmla="*/ 2 h 100"/>
                <a:gd name="T4" fmla="*/ 13 w 252"/>
                <a:gd name="T5" fmla="*/ 4 h 100"/>
                <a:gd name="T6" fmla="*/ 25 w 252"/>
                <a:gd name="T7" fmla="*/ 7 h 100"/>
                <a:gd name="T8" fmla="*/ 40 w 252"/>
                <a:gd name="T9" fmla="*/ 10 h 100"/>
                <a:gd name="T10" fmla="*/ 55 w 252"/>
                <a:gd name="T11" fmla="*/ 15 h 100"/>
                <a:gd name="T12" fmla="*/ 69 w 252"/>
                <a:gd name="T13" fmla="*/ 18 h 100"/>
                <a:gd name="T14" fmla="*/ 80 w 252"/>
                <a:gd name="T15" fmla="*/ 20 h 100"/>
                <a:gd name="T16" fmla="*/ 86 w 252"/>
                <a:gd name="T17" fmla="*/ 23 h 100"/>
                <a:gd name="T18" fmla="*/ 91 w 252"/>
                <a:gd name="T19" fmla="*/ 25 h 100"/>
                <a:gd name="T20" fmla="*/ 98 w 252"/>
                <a:gd name="T21" fmla="*/ 27 h 100"/>
                <a:gd name="T22" fmla="*/ 105 w 252"/>
                <a:gd name="T23" fmla="*/ 31 h 100"/>
                <a:gd name="T24" fmla="*/ 114 w 252"/>
                <a:gd name="T25" fmla="*/ 35 h 100"/>
                <a:gd name="T26" fmla="*/ 122 w 252"/>
                <a:gd name="T27" fmla="*/ 40 h 100"/>
                <a:gd name="T28" fmla="*/ 130 w 252"/>
                <a:gd name="T29" fmla="*/ 45 h 100"/>
                <a:gd name="T30" fmla="*/ 138 w 252"/>
                <a:gd name="T31" fmla="*/ 49 h 100"/>
                <a:gd name="T32" fmla="*/ 145 w 252"/>
                <a:gd name="T33" fmla="*/ 53 h 100"/>
                <a:gd name="T34" fmla="*/ 152 w 252"/>
                <a:gd name="T35" fmla="*/ 56 h 100"/>
                <a:gd name="T36" fmla="*/ 161 w 252"/>
                <a:gd name="T37" fmla="*/ 61 h 100"/>
                <a:gd name="T38" fmla="*/ 172 w 252"/>
                <a:gd name="T39" fmla="*/ 66 h 100"/>
                <a:gd name="T40" fmla="*/ 183 w 252"/>
                <a:gd name="T41" fmla="*/ 72 h 100"/>
                <a:gd name="T42" fmla="*/ 194 w 252"/>
                <a:gd name="T43" fmla="*/ 77 h 100"/>
                <a:gd name="T44" fmla="*/ 202 w 252"/>
                <a:gd name="T45" fmla="*/ 81 h 100"/>
                <a:gd name="T46" fmla="*/ 207 w 252"/>
                <a:gd name="T47" fmla="*/ 84 h 100"/>
                <a:gd name="T48" fmla="*/ 210 w 252"/>
                <a:gd name="T49" fmla="*/ 85 h 100"/>
                <a:gd name="T50" fmla="*/ 239 w 252"/>
                <a:gd name="T51" fmla="*/ 100 h 100"/>
                <a:gd name="T52" fmla="*/ 252 w 252"/>
                <a:gd name="T53" fmla="*/ 94 h 100"/>
                <a:gd name="T54" fmla="*/ 251 w 252"/>
                <a:gd name="T55" fmla="*/ 93 h 100"/>
                <a:gd name="T56" fmla="*/ 247 w 252"/>
                <a:gd name="T57" fmla="*/ 91 h 100"/>
                <a:gd name="T58" fmla="*/ 242 w 252"/>
                <a:gd name="T59" fmla="*/ 86 h 100"/>
                <a:gd name="T60" fmla="*/ 235 w 252"/>
                <a:gd name="T61" fmla="*/ 81 h 100"/>
                <a:gd name="T62" fmla="*/ 227 w 252"/>
                <a:gd name="T63" fmla="*/ 77 h 100"/>
                <a:gd name="T64" fmla="*/ 219 w 252"/>
                <a:gd name="T65" fmla="*/ 72 h 100"/>
                <a:gd name="T66" fmla="*/ 212 w 252"/>
                <a:gd name="T67" fmla="*/ 69 h 100"/>
                <a:gd name="T68" fmla="*/ 206 w 252"/>
                <a:gd name="T69" fmla="*/ 66 h 100"/>
                <a:gd name="T70" fmla="*/ 198 w 252"/>
                <a:gd name="T71" fmla="*/ 63 h 100"/>
                <a:gd name="T72" fmla="*/ 184 w 252"/>
                <a:gd name="T73" fmla="*/ 58 h 100"/>
                <a:gd name="T74" fmla="*/ 167 w 252"/>
                <a:gd name="T75" fmla="*/ 51 h 100"/>
                <a:gd name="T76" fmla="*/ 149 w 252"/>
                <a:gd name="T77" fmla="*/ 43 h 100"/>
                <a:gd name="T78" fmla="*/ 129 w 252"/>
                <a:gd name="T79" fmla="*/ 35 h 100"/>
                <a:gd name="T80" fmla="*/ 112 w 252"/>
                <a:gd name="T81" fmla="*/ 28 h 100"/>
                <a:gd name="T82" fmla="*/ 98 w 252"/>
                <a:gd name="T83" fmla="*/ 23 h 100"/>
                <a:gd name="T84" fmla="*/ 89 w 252"/>
                <a:gd name="T85" fmla="*/ 19 h 100"/>
                <a:gd name="T86" fmla="*/ 82 w 252"/>
                <a:gd name="T87" fmla="*/ 16 h 100"/>
                <a:gd name="T88" fmla="*/ 71 w 252"/>
                <a:gd name="T89" fmla="*/ 12 h 100"/>
                <a:gd name="T90" fmla="*/ 60 w 252"/>
                <a:gd name="T91" fmla="*/ 9 h 100"/>
                <a:gd name="T92" fmla="*/ 47 w 252"/>
                <a:gd name="T93" fmla="*/ 5 h 100"/>
                <a:gd name="T94" fmla="*/ 33 w 252"/>
                <a:gd name="T95" fmla="*/ 3 h 100"/>
                <a:gd name="T96" fmla="*/ 21 w 252"/>
                <a:gd name="T97" fmla="*/ 1 h 100"/>
                <a:gd name="T98" fmla="*/ 9 w 252"/>
                <a:gd name="T99" fmla="*/ 0 h 100"/>
                <a:gd name="T100" fmla="*/ 0 w 252"/>
                <a:gd name="T101" fmla="*/ 1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2" h="100">
                  <a:moveTo>
                    <a:pt x="0" y="1"/>
                  </a:moveTo>
                  <a:lnTo>
                    <a:pt x="3" y="2"/>
                  </a:lnTo>
                  <a:lnTo>
                    <a:pt x="13" y="4"/>
                  </a:lnTo>
                  <a:lnTo>
                    <a:pt x="25" y="7"/>
                  </a:lnTo>
                  <a:lnTo>
                    <a:pt x="40" y="10"/>
                  </a:lnTo>
                  <a:lnTo>
                    <a:pt x="55" y="15"/>
                  </a:lnTo>
                  <a:lnTo>
                    <a:pt x="69" y="18"/>
                  </a:lnTo>
                  <a:lnTo>
                    <a:pt x="80" y="20"/>
                  </a:lnTo>
                  <a:lnTo>
                    <a:pt x="86" y="23"/>
                  </a:lnTo>
                  <a:lnTo>
                    <a:pt x="91" y="25"/>
                  </a:lnTo>
                  <a:lnTo>
                    <a:pt x="98" y="27"/>
                  </a:lnTo>
                  <a:lnTo>
                    <a:pt x="105" y="31"/>
                  </a:lnTo>
                  <a:lnTo>
                    <a:pt x="114" y="35"/>
                  </a:lnTo>
                  <a:lnTo>
                    <a:pt x="122" y="40"/>
                  </a:lnTo>
                  <a:lnTo>
                    <a:pt x="130" y="45"/>
                  </a:lnTo>
                  <a:lnTo>
                    <a:pt x="138" y="49"/>
                  </a:lnTo>
                  <a:lnTo>
                    <a:pt x="145" y="53"/>
                  </a:lnTo>
                  <a:lnTo>
                    <a:pt x="152" y="56"/>
                  </a:lnTo>
                  <a:lnTo>
                    <a:pt x="161" y="61"/>
                  </a:lnTo>
                  <a:lnTo>
                    <a:pt x="172" y="66"/>
                  </a:lnTo>
                  <a:lnTo>
                    <a:pt x="183" y="72"/>
                  </a:lnTo>
                  <a:lnTo>
                    <a:pt x="194" y="77"/>
                  </a:lnTo>
                  <a:lnTo>
                    <a:pt x="202" y="81"/>
                  </a:lnTo>
                  <a:lnTo>
                    <a:pt x="207" y="84"/>
                  </a:lnTo>
                  <a:lnTo>
                    <a:pt x="210" y="85"/>
                  </a:lnTo>
                  <a:lnTo>
                    <a:pt x="239" y="100"/>
                  </a:lnTo>
                  <a:lnTo>
                    <a:pt x="252" y="94"/>
                  </a:lnTo>
                  <a:lnTo>
                    <a:pt x="251" y="93"/>
                  </a:lnTo>
                  <a:lnTo>
                    <a:pt x="247" y="91"/>
                  </a:lnTo>
                  <a:lnTo>
                    <a:pt x="242" y="86"/>
                  </a:lnTo>
                  <a:lnTo>
                    <a:pt x="235" y="81"/>
                  </a:lnTo>
                  <a:lnTo>
                    <a:pt x="227" y="77"/>
                  </a:lnTo>
                  <a:lnTo>
                    <a:pt x="219" y="72"/>
                  </a:lnTo>
                  <a:lnTo>
                    <a:pt x="212" y="69"/>
                  </a:lnTo>
                  <a:lnTo>
                    <a:pt x="206" y="66"/>
                  </a:lnTo>
                  <a:lnTo>
                    <a:pt x="198" y="63"/>
                  </a:lnTo>
                  <a:lnTo>
                    <a:pt x="184" y="58"/>
                  </a:lnTo>
                  <a:lnTo>
                    <a:pt x="167" y="51"/>
                  </a:lnTo>
                  <a:lnTo>
                    <a:pt x="149" y="43"/>
                  </a:lnTo>
                  <a:lnTo>
                    <a:pt x="129" y="35"/>
                  </a:lnTo>
                  <a:lnTo>
                    <a:pt x="112" y="28"/>
                  </a:lnTo>
                  <a:lnTo>
                    <a:pt x="98" y="23"/>
                  </a:lnTo>
                  <a:lnTo>
                    <a:pt x="89" y="19"/>
                  </a:lnTo>
                  <a:lnTo>
                    <a:pt x="82" y="16"/>
                  </a:lnTo>
                  <a:lnTo>
                    <a:pt x="71" y="12"/>
                  </a:lnTo>
                  <a:lnTo>
                    <a:pt x="60" y="9"/>
                  </a:lnTo>
                  <a:lnTo>
                    <a:pt x="47" y="5"/>
                  </a:lnTo>
                  <a:lnTo>
                    <a:pt x="33" y="3"/>
                  </a:lnTo>
                  <a:lnTo>
                    <a:pt x="21" y="1"/>
                  </a:lnTo>
                  <a:lnTo>
                    <a:pt x="9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7C7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77"/>
            <p:cNvSpPr>
              <a:spLocks/>
            </p:cNvSpPr>
            <p:nvPr/>
          </p:nvSpPr>
          <p:spPr bwMode="auto">
            <a:xfrm>
              <a:off x="4196" y="2310"/>
              <a:ext cx="48" cy="18"/>
            </a:xfrm>
            <a:custGeom>
              <a:avLst/>
              <a:gdLst>
                <a:gd name="T0" fmla="*/ 13 w 95"/>
                <a:gd name="T1" fmla="*/ 4 h 36"/>
                <a:gd name="T2" fmla="*/ 11 w 95"/>
                <a:gd name="T3" fmla="*/ 4 h 36"/>
                <a:gd name="T4" fmla="*/ 7 w 95"/>
                <a:gd name="T5" fmla="*/ 5 h 36"/>
                <a:gd name="T6" fmla="*/ 2 w 95"/>
                <a:gd name="T7" fmla="*/ 7 h 36"/>
                <a:gd name="T8" fmla="*/ 0 w 95"/>
                <a:gd name="T9" fmla="*/ 12 h 36"/>
                <a:gd name="T10" fmla="*/ 0 w 95"/>
                <a:gd name="T11" fmla="*/ 19 h 36"/>
                <a:gd name="T12" fmla="*/ 0 w 95"/>
                <a:gd name="T13" fmla="*/ 24 h 36"/>
                <a:gd name="T14" fmla="*/ 1 w 95"/>
                <a:gd name="T15" fmla="*/ 29 h 36"/>
                <a:gd name="T16" fmla="*/ 1 w 95"/>
                <a:gd name="T17" fmla="*/ 31 h 36"/>
                <a:gd name="T18" fmla="*/ 3 w 95"/>
                <a:gd name="T19" fmla="*/ 31 h 36"/>
                <a:gd name="T20" fmla="*/ 8 w 95"/>
                <a:gd name="T21" fmla="*/ 32 h 36"/>
                <a:gd name="T22" fmla="*/ 15 w 95"/>
                <a:gd name="T23" fmla="*/ 33 h 36"/>
                <a:gd name="T24" fmla="*/ 22 w 95"/>
                <a:gd name="T25" fmla="*/ 33 h 36"/>
                <a:gd name="T26" fmla="*/ 25 w 95"/>
                <a:gd name="T27" fmla="*/ 33 h 36"/>
                <a:gd name="T28" fmla="*/ 31 w 95"/>
                <a:gd name="T29" fmla="*/ 33 h 36"/>
                <a:gd name="T30" fmla="*/ 38 w 95"/>
                <a:gd name="T31" fmla="*/ 35 h 36"/>
                <a:gd name="T32" fmla="*/ 43 w 95"/>
                <a:gd name="T33" fmla="*/ 35 h 36"/>
                <a:gd name="T34" fmla="*/ 49 w 95"/>
                <a:gd name="T35" fmla="*/ 35 h 36"/>
                <a:gd name="T36" fmla="*/ 55 w 95"/>
                <a:gd name="T37" fmla="*/ 36 h 36"/>
                <a:gd name="T38" fmla="*/ 58 w 95"/>
                <a:gd name="T39" fmla="*/ 36 h 36"/>
                <a:gd name="T40" fmla="*/ 60 w 95"/>
                <a:gd name="T41" fmla="*/ 36 h 36"/>
                <a:gd name="T42" fmla="*/ 87 w 95"/>
                <a:gd name="T43" fmla="*/ 31 h 36"/>
                <a:gd name="T44" fmla="*/ 95 w 95"/>
                <a:gd name="T45" fmla="*/ 22 h 36"/>
                <a:gd name="T46" fmla="*/ 75 w 95"/>
                <a:gd name="T47" fmla="*/ 5 h 36"/>
                <a:gd name="T48" fmla="*/ 72 w 95"/>
                <a:gd name="T49" fmla="*/ 5 h 36"/>
                <a:gd name="T50" fmla="*/ 68 w 95"/>
                <a:gd name="T51" fmla="*/ 4 h 36"/>
                <a:gd name="T52" fmla="*/ 61 w 95"/>
                <a:gd name="T53" fmla="*/ 2 h 36"/>
                <a:gd name="T54" fmla="*/ 52 w 95"/>
                <a:gd name="T55" fmla="*/ 1 h 36"/>
                <a:gd name="T56" fmla="*/ 42 w 95"/>
                <a:gd name="T57" fmla="*/ 0 h 36"/>
                <a:gd name="T58" fmla="*/ 32 w 95"/>
                <a:gd name="T59" fmla="*/ 0 h 36"/>
                <a:gd name="T60" fmla="*/ 22 w 95"/>
                <a:gd name="T61" fmla="*/ 1 h 36"/>
                <a:gd name="T62" fmla="*/ 13 w 95"/>
                <a:gd name="T63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" h="36">
                  <a:moveTo>
                    <a:pt x="13" y="4"/>
                  </a:moveTo>
                  <a:lnTo>
                    <a:pt x="11" y="4"/>
                  </a:lnTo>
                  <a:lnTo>
                    <a:pt x="7" y="5"/>
                  </a:lnTo>
                  <a:lnTo>
                    <a:pt x="2" y="7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4"/>
                  </a:lnTo>
                  <a:lnTo>
                    <a:pt x="1" y="29"/>
                  </a:lnTo>
                  <a:lnTo>
                    <a:pt x="1" y="31"/>
                  </a:lnTo>
                  <a:lnTo>
                    <a:pt x="3" y="31"/>
                  </a:lnTo>
                  <a:lnTo>
                    <a:pt x="8" y="32"/>
                  </a:lnTo>
                  <a:lnTo>
                    <a:pt x="15" y="33"/>
                  </a:lnTo>
                  <a:lnTo>
                    <a:pt x="22" y="33"/>
                  </a:lnTo>
                  <a:lnTo>
                    <a:pt x="25" y="33"/>
                  </a:lnTo>
                  <a:lnTo>
                    <a:pt x="31" y="33"/>
                  </a:lnTo>
                  <a:lnTo>
                    <a:pt x="38" y="35"/>
                  </a:lnTo>
                  <a:lnTo>
                    <a:pt x="43" y="35"/>
                  </a:lnTo>
                  <a:lnTo>
                    <a:pt x="49" y="35"/>
                  </a:lnTo>
                  <a:lnTo>
                    <a:pt x="55" y="36"/>
                  </a:lnTo>
                  <a:lnTo>
                    <a:pt x="58" y="36"/>
                  </a:lnTo>
                  <a:lnTo>
                    <a:pt x="60" y="36"/>
                  </a:lnTo>
                  <a:lnTo>
                    <a:pt x="87" y="31"/>
                  </a:lnTo>
                  <a:lnTo>
                    <a:pt x="95" y="22"/>
                  </a:lnTo>
                  <a:lnTo>
                    <a:pt x="75" y="5"/>
                  </a:lnTo>
                  <a:lnTo>
                    <a:pt x="72" y="5"/>
                  </a:lnTo>
                  <a:lnTo>
                    <a:pt x="68" y="4"/>
                  </a:lnTo>
                  <a:lnTo>
                    <a:pt x="61" y="2"/>
                  </a:lnTo>
                  <a:lnTo>
                    <a:pt x="52" y="1"/>
                  </a:lnTo>
                  <a:lnTo>
                    <a:pt x="42" y="0"/>
                  </a:lnTo>
                  <a:lnTo>
                    <a:pt x="32" y="0"/>
                  </a:lnTo>
                  <a:lnTo>
                    <a:pt x="22" y="1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78"/>
            <p:cNvSpPr>
              <a:spLocks/>
            </p:cNvSpPr>
            <p:nvPr/>
          </p:nvSpPr>
          <p:spPr bwMode="auto">
            <a:xfrm>
              <a:off x="4214" y="2361"/>
              <a:ext cx="13" cy="12"/>
            </a:xfrm>
            <a:custGeom>
              <a:avLst/>
              <a:gdLst>
                <a:gd name="T0" fmla="*/ 19 w 27"/>
                <a:gd name="T1" fmla="*/ 0 h 26"/>
                <a:gd name="T2" fmla="*/ 17 w 27"/>
                <a:gd name="T3" fmla="*/ 0 h 26"/>
                <a:gd name="T4" fmla="*/ 10 w 27"/>
                <a:gd name="T5" fmla="*/ 2 h 26"/>
                <a:gd name="T6" fmla="*/ 4 w 27"/>
                <a:gd name="T7" fmla="*/ 4 h 26"/>
                <a:gd name="T8" fmla="*/ 0 w 27"/>
                <a:gd name="T9" fmla="*/ 9 h 26"/>
                <a:gd name="T10" fmla="*/ 2 w 27"/>
                <a:gd name="T11" fmla="*/ 14 h 26"/>
                <a:gd name="T12" fmla="*/ 7 w 27"/>
                <a:gd name="T13" fmla="*/ 20 h 26"/>
                <a:gd name="T14" fmla="*/ 12 w 27"/>
                <a:gd name="T15" fmla="*/ 25 h 26"/>
                <a:gd name="T16" fmla="*/ 14 w 27"/>
                <a:gd name="T17" fmla="*/ 26 h 26"/>
                <a:gd name="T18" fmla="*/ 18 w 27"/>
                <a:gd name="T19" fmla="*/ 25 h 26"/>
                <a:gd name="T20" fmla="*/ 23 w 27"/>
                <a:gd name="T21" fmla="*/ 20 h 26"/>
                <a:gd name="T22" fmla="*/ 27 w 27"/>
                <a:gd name="T23" fmla="*/ 12 h 26"/>
                <a:gd name="T24" fmla="*/ 19 w 27"/>
                <a:gd name="T25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" h="26">
                  <a:moveTo>
                    <a:pt x="19" y="0"/>
                  </a:moveTo>
                  <a:lnTo>
                    <a:pt x="17" y="0"/>
                  </a:lnTo>
                  <a:lnTo>
                    <a:pt x="10" y="2"/>
                  </a:lnTo>
                  <a:lnTo>
                    <a:pt x="4" y="4"/>
                  </a:lnTo>
                  <a:lnTo>
                    <a:pt x="0" y="9"/>
                  </a:lnTo>
                  <a:lnTo>
                    <a:pt x="2" y="14"/>
                  </a:lnTo>
                  <a:lnTo>
                    <a:pt x="7" y="20"/>
                  </a:lnTo>
                  <a:lnTo>
                    <a:pt x="12" y="25"/>
                  </a:lnTo>
                  <a:lnTo>
                    <a:pt x="14" y="26"/>
                  </a:lnTo>
                  <a:lnTo>
                    <a:pt x="18" y="25"/>
                  </a:lnTo>
                  <a:lnTo>
                    <a:pt x="23" y="20"/>
                  </a:lnTo>
                  <a:lnTo>
                    <a:pt x="27" y="1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79"/>
            <p:cNvSpPr>
              <a:spLocks/>
            </p:cNvSpPr>
            <p:nvPr/>
          </p:nvSpPr>
          <p:spPr bwMode="auto">
            <a:xfrm>
              <a:off x="4259" y="2355"/>
              <a:ext cx="10" cy="10"/>
            </a:xfrm>
            <a:custGeom>
              <a:avLst/>
              <a:gdLst>
                <a:gd name="T0" fmla="*/ 14 w 21"/>
                <a:gd name="T1" fmla="*/ 3 h 21"/>
                <a:gd name="T2" fmla="*/ 9 w 21"/>
                <a:gd name="T3" fmla="*/ 1 h 21"/>
                <a:gd name="T4" fmla="*/ 5 w 21"/>
                <a:gd name="T5" fmla="*/ 0 h 21"/>
                <a:gd name="T6" fmla="*/ 1 w 21"/>
                <a:gd name="T7" fmla="*/ 1 h 21"/>
                <a:gd name="T8" fmla="*/ 0 w 21"/>
                <a:gd name="T9" fmla="*/ 3 h 21"/>
                <a:gd name="T10" fmla="*/ 2 w 21"/>
                <a:gd name="T11" fmla="*/ 9 h 21"/>
                <a:gd name="T12" fmla="*/ 7 w 21"/>
                <a:gd name="T13" fmla="*/ 15 h 21"/>
                <a:gd name="T14" fmla="*/ 12 w 21"/>
                <a:gd name="T15" fmla="*/ 18 h 21"/>
                <a:gd name="T16" fmla="*/ 14 w 21"/>
                <a:gd name="T17" fmla="*/ 21 h 21"/>
                <a:gd name="T18" fmla="*/ 16 w 21"/>
                <a:gd name="T19" fmla="*/ 20 h 21"/>
                <a:gd name="T20" fmla="*/ 20 w 21"/>
                <a:gd name="T21" fmla="*/ 15 h 21"/>
                <a:gd name="T22" fmla="*/ 21 w 21"/>
                <a:gd name="T23" fmla="*/ 10 h 21"/>
                <a:gd name="T24" fmla="*/ 14 w 21"/>
                <a:gd name="T25" fmla="*/ 3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21">
                  <a:moveTo>
                    <a:pt x="14" y="3"/>
                  </a:move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2" y="9"/>
                  </a:lnTo>
                  <a:lnTo>
                    <a:pt x="7" y="15"/>
                  </a:lnTo>
                  <a:lnTo>
                    <a:pt x="12" y="18"/>
                  </a:lnTo>
                  <a:lnTo>
                    <a:pt x="14" y="21"/>
                  </a:lnTo>
                  <a:lnTo>
                    <a:pt x="16" y="20"/>
                  </a:lnTo>
                  <a:lnTo>
                    <a:pt x="20" y="15"/>
                  </a:lnTo>
                  <a:lnTo>
                    <a:pt x="21" y="10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80"/>
            <p:cNvSpPr>
              <a:spLocks/>
            </p:cNvSpPr>
            <p:nvPr/>
          </p:nvSpPr>
          <p:spPr bwMode="auto">
            <a:xfrm>
              <a:off x="4264" y="2394"/>
              <a:ext cx="18" cy="9"/>
            </a:xfrm>
            <a:custGeom>
              <a:avLst/>
              <a:gdLst>
                <a:gd name="T0" fmla="*/ 32 w 35"/>
                <a:gd name="T1" fmla="*/ 0 h 19"/>
                <a:gd name="T2" fmla="*/ 29 w 35"/>
                <a:gd name="T3" fmla="*/ 0 h 19"/>
                <a:gd name="T4" fmla="*/ 23 w 35"/>
                <a:gd name="T5" fmla="*/ 1 h 19"/>
                <a:gd name="T6" fmla="*/ 14 w 35"/>
                <a:gd name="T7" fmla="*/ 2 h 19"/>
                <a:gd name="T8" fmla="*/ 6 w 35"/>
                <a:gd name="T9" fmla="*/ 6 h 19"/>
                <a:gd name="T10" fmla="*/ 1 w 35"/>
                <a:gd name="T11" fmla="*/ 10 h 19"/>
                <a:gd name="T12" fmla="*/ 0 w 35"/>
                <a:gd name="T13" fmla="*/ 14 h 19"/>
                <a:gd name="T14" fmla="*/ 2 w 35"/>
                <a:gd name="T15" fmla="*/ 17 h 19"/>
                <a:gd name="T16" fmla="*/ 6 w 35"/>
                <a:gd name="T17" fmla="*/ 19 h 19"/>
                <a:gd name="T18" fmla="*/ 10 w 35"/>
                <a:gd name="T19" fmla="*/ 19 h 19"/>
                <a:gd name="T20" fmla="*/ 16 w 35"/>
                <a:gd name="T21" fmla="*/ 19 h 19"/>
                <a:gd name="T22" fmla="*/ 21 w 35"/>
                <a:gd name="T23" fmla="*/ 17 h 19"/>
                <a:gd name="T24" fmla="*/ 27 w 35"/>
                <a:gd name="T25" fmla="*/ 16 h 19"/>
                <a:gd name="T26" fmla="*/ 32 w 35"/>
                <a:gd name="T27" fmla="*/ 14 h 19"/>
                <a:gd name="T28" fmla="*/ 34 w 35"/>
                <a:gd name="T29" fmla="*/ 10 h 19"/>
                <a:gd name="T30" fmla="*/ 35 w 35"/>
                <a:gd name="T31" fmla="*/ 6 h 19"/>
                <a:gd name="T32" fmla="*/ 32 w 35"/>
                <a:gd name="T33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19">
                  <a:moveTo>
                    <a:pt x="32" y="0"/>
                  </a:moveTo>
                  <a:lnTo>
                    <a:pt x="29" y="0"/>
                  </a:lnTo>
                  <a:lnTo>
                    <a:pt x="23" y="1"/>
                  </a:lnTo>
                  <a:lnTo>
                    <a:pt x="14" y="2"/>
                  </a:lnTo>
                  <a:lnTo>
                    <a:pt x="6" y="6"/>
                  </a:lnTo>
                  <a:lnTo>
                    <a:pt x="1" y="10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6" y="19"/>
                  </a:lnTo>
                  <a:lnTo>
                    <a:pt x="10" y="19"/>
                  </a:lnTo>
                  <a:lnTo>
                    <a:pt x="16" y="19"/>
                  </a:lnTo>
                  <a:lnTo>
                    <a:pt x="21" y="17"/>
                  </a:lnTo>
                  <a:lnTo>
                    <a:pt x="27" y="16"/>
                  </a:lnTo>
                  <a:lnTo>
                    <a:pt x="32" y="14"/>
                  </a:lnTo>
                  <a:lnTo>
                    <a:pt x="34" y="10"/>
                  </a:lnTo>
                  <a:lnTo>
                    <a:pt x="35" y="6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DDC1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81"/>
            <p:cNvSpPr>
              <a:spLocks/>
            </p:cNvSpPr>
            <p:nvPr/>
          </p:nvSpPr>
          <p:spPr bwMode="auto">
            <a:xfrm>
              <a:off x="4209" y="2502"/>
              <a:ext cx="427" cy="116"/>
            </a:xfrm>
            <a:custGeom>
              <a:avLst/>
              <a:gdLst>
                <a:gd name="T0" fmla="*/ 16 w 854"/>
                <a:gd name="T1" fmla="*/ 198 h 231"/>
                <a:gd name="T2" fmla="*/ 0 w 854"/>
                <a:gd name="T3" fmla="*/ 231 h 231"/>
                <a:gd name="T4" fmla="*/ 854 w 854"/>
                <a:gd name="T5" fmla="*/ 0 h 231"/>
                <a:gd name="T6" fmla="*/ 16 w 854"/>
                <a:gd name="T7" fmla="*/ 198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54" h="231">
                  <a:moveTo>
                    <a:pt x="16" y="198"/>
                  </a:moveTo>
                  <a:lnTo>
                    <a:pt x="0" y="231"/>
                  </a:lnTo>
                  <a:lnTo>
                    <a:pt x="854" y="0"/>
                  </a:lnTo>
                  <a:lnTo>
                    <a:pt x="16" y="198"/>
                  </a:lnTo>
                  <a:close/>
                </a:path>
              </a:pathLst>
            </a:custGeom>
            <a:solidFill>
              <a:srgbClr val="CECE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6" name="Freeform 82"/>
            <p:cNvSpPr>
              <a:spLocks/>
            </p:cNvSpPr>
            <p:nvPr/>
          </p:nvSpPr>
          <p:spPr bwMode="auto">
            <a:xfrm>
              <a:off x="3794" y="2172"/>
              <a:ext cx="492" cy="93"/>
            </a:xfrm>
            <a:custGeom>
              <a:avLst/>
              <a:gdLst>
                <a:gd name="T0" fmla="*/ 0 w 983"/>
                <a:gd name="T1" fmla="*/ 159 h 185"/>
                <a:gd name="T2" fmla="*/ 21 w 983"/>
                <a:gd name="T3" fmla="*/ 185 h 185"/>
                <a:gd name="T4" fmla="*/ 983 w 983"/>
                <a:gd name="T5" fmla="*/ 0 h 185"/>
                <a:gd name="T6" fmla="*/ 0 w 983"/>
                <a:gd name="T7" fmla="*/ 159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3" h="185">
                  <a:moveTo>
                    <a:pt x="0" y="159"/>
                  </a:moveTo>
                  <a:lnTo>
                    <a:pt x="21" y="185"/>
                  </a:lnTo>
                  <a:lnTo>
                    <a:pt x="983" y="0"/>
                  </a:lnTo>
                  <a:lnTo>
                    <a:pt x="0" y="1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083206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185175905"/>
              </p:ext>
            </p:extLst>
          </p:nvPr>
        </p:nvGraphicFramePr>
        <p:xfrm>
          <a:off x="457200" y="533400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73608" y="4491335"/>
            <a:ext cx="7620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r>
              <a:rPr lang="en-US" sz="54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ctivate </a:t>
            </a:r>
            <a:r>
              <a:rPr lang="en-US" sz="54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</a:t>
            </a:r>
            <a:r>
              <a:rPr lang="en-US" sz="54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ALARM</a:t>
            </a:r>
            <a:endParaRPr lang="en-US" sz="5400" dirty="0"/>
          </a:p>
        </p:txBody>
      </p:sp>
      <p:pic>
        <p:nvPicPr>
          <p:cNvPr id="7" name="Picture 7" descr="SGNEX023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59804" y="2438400"/>
            <a:ext cx="1259780" cy="16764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1142979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926679929"/>
              </p:ext>
            </p:extLst>
          </p:nvPr>
        </p:nvGraphicFramePr>
        <p:xfrm>
          <a:off x="457200" y="533400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09600" y="2133600"/>
            <a:ext cx="7620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Confine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the fire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89689" y="3212514"/>
            <a:ext cx="7924800" cy="16712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7150" indent="0">
              <a:lnSpc>
                <a:spcPct val="95000"/>
              </a:lnSpc>
              <a:spcBef>
                <a:spcPct val="15000"/>
              </a:spcBef>
              <a:buNone/>
            </a:pPr>
            <a:r>
              <a:rPr lang="en-US" sz="5400" b="1" dirty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r>
              <a:rPr lang="en-US" sz="54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lose all windows and doors</a:t>
            </a:r>
          </a:p>
        </p:txBody>
      </p:sp>
      <p:grpSp>
        <p:nvGrpSpPr>
          <p:cNvPr id="8" name="Group 247"/>
          <p:cNvGrpSpPr>
            <a:grpSpLocks/>
          </p:cNvGrpSpPr>
          <p:nvPr/>
        </p:nvGrpSpPr>
        <p:grpSpPr bwMode="auto">
          <a:xfrm rot="558593">
            <a:off x="7210233" y="4355513"/>
            <a:ext cx="1447006" cy="1874622"/>
            <a:chOff x="3550" y="1082"/>
            <a:chExt cx="1824" cy="2738"/>
          </a:xfrm>
        </p:grpSpPr>
        <p:grpSp>
          <p:nvGrpSpPr>
            <p:cNvPr id="9" name="Group 9"/>
            <p:cNvGrpSpPr>
              <a:grpSpLocks noChangeAspect="1"/>
            </p:cNvGrpSpPr>
            <p:nvPr/>
          </p:nvGrpSpPr>
          <p:grpSpPr bwMode="auto">
            <a:xfrm rot="452723">
              <a:off x="4271" y="1082"/>
              <a:ext cx="1103" cy="1179"/>
              <a:chOff x="3743" y="1945"/>
              <a:chExt cx="914" cy="977"/>
            </a:xfrm>
          </p:grpSpPr>
          <p:sp>
            <p:nvSpPr>
              <p:cNvPr id="220" name="AutoShape 8"/>
              <p:cNvSpPr>
                <a:spLocks noChangeAspect="1" noChangeArrowheads="1" noTextEdit="1"/>
              </p:cNvSpPr>
              <p:nvPr/>
            </p:nvSpPr>
            <p:spPr bwMode="auto">
              <a:xfrm>
                <a:off x="3743" y="1945"/>
                <a:ext cx="914" cy="9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1" name="Freeform 10"/>
              <p:cNvSpPr>
                <a:spLocks/>
              </p:cNvSpPr>
              <p:nvPr/>
            </p:nvSpPr>
            <p:spPr bwMode="auto">
              <a:xfrm>
                <a:off x="3937" y="2880"/>
                <a:ext cx="58" cy="42"/>
              </a:xfrm>
              <a:custGeom>
                <a:avLst/>
                <a:gdLst>
                  <a:gd name="T0" fmla="*/ 13 w 58"/>
                  <a:gd name="T1" fmla="*/ 40 h 42"/>
                  <a:gd name="T2" fmla="*/ 11 w 58"/>
                  <a:gd name="T3" fmla="*/ 36 h 42"/>
                  <a:gd name="T4" fmla="*/ 11 w 58"/>
                  <a:gd name="T5" fmla="*/ 32 h 42"/>
                  <a:gd name="T6" fmla="*/ 10 w 58"/>
                  <a:gd name="T7" fmla="*/ 29 h 42"/>
                  <a:gd name="T8" fmla="*/ 8 w 58"/>
                  <a:gd name="T9" fmla="*/ 25 h 42"/>
                  <a:gd name="T10" fmla="*/ 8 w 58"/>
                  <a:gd name="T11" fmla="*/ 21 h 42"/>
                  <a:gd name="T12" fmla="*/ 6 w 58"/>
                  <a:gd name="T13" fmla="*/ 17 h 42"/>
                  <a:gd name="T14" fmla="*/ 6 w 58"/>
                  <a:gd name="T15" fmla="*/ 13 h 42"/>
                  <a:gd name="T16" fmla="*/ 4 w 58"/>
                  <a:gd name="T17" fmla="*/ 11 h 42"/>
                  <a:gd name="T18" fmla="*/ 4 w 58"/>
                  <a:gd name="T19" fmla="*/ 7 h 42"/>
                  <a:gd name="T20" fmla="*/ 2 w 58"/>
                  <a:gd name="T21" fmla="*/ 6 h 42"/>
                  <a:gd name="T22" fmla="*/ 2 w 58"/>
                  <a:gd name="T23" fmla="*/ 2 h 42"/>
                  <a:gd name="T24" fmla="*/ 2 w 58"/>
                  <a:gd name="T25" fmla="*/ 0 h 42"/>
                  <a:gd name="T26" fmla="*/ 6 w 58"/>
                  <a:gd name="T27" fmla="*/ 0 h 42"/>
                  <a:gd name="T28" fmla="*/ 8 w 58"/>
                  <a:gd name="T29" fmla="*/ 2 h 42"/>
                  <a:gd name="T30" fmla="*/ 10 w 58"/>
                  <a:gd name="T31" fmla="*/ 6 h 42"/>
                  <a:gd name="T32" fmla="*/ 11 w 58"/>
                  <a:gd name="T33" fmla="*/ 7 h 42"/>
                  <a:gd name="T34" fmla="*/ 11 w 58"/>
                  <a:gd name="T35" fmla="*/ 11 h 42"/>
                  <a:gd name="T36" fmla="*/ 13 w 58"/>
                  <a:gd name="T37" fmla="*/ 13 h 42"/>
                  <a:gd name="T38" fmla="*/ 15 w 58"/>
                  <a:gd name="T39" fmla="*/ 15 h 42"/>
                  <a:gd name="T40" fmla="*/ 19 w 58"/>
                  <a:gd name="T41" fmla="*/ 15 h 42"/>
                  <a:gd name="T42" fmla="*/ 21 w 58"/>
                  <a:gd name="T43" fmla="*/ 17 h 42"/>
                  <a:gd name="T44" fmla="*/ 25 w 58"/>
                  <a:gd name="T45" fmla="*/ 19 h 42"/>
                  <a:gd name="T46" fmla="*/ 29 w 58"/>
                  <a:gd name="T47" fmla="*/ 19 h 42"/>
                  <a:gd name="T48" fmla="*/ 31 w 58"/>
                  <a:gd name="T49" fmla="*/ 21 h 42"/>
                  <a:gd name="T50" fmla="*/ 35 w 58"/>
                  <a:gd name="T51" fmla="*/ 23 h 42"/>
                  <a:gd name="T52" fmla="*/ 38 w 58"/>
                  <a:gd name="T53" fmla="*/ 23 h 42"/>
                  <a:gd name="T54" fmla="*/ 42 w 58"/>
                  <a:gd name="T55" fmla="*/ 23 h 42"/>
                  <a:gd name="T56" fmla="*/ 46 w 58"/>
                  <a:gd name="T57" fmla="*/ 25 h 42"/>
                  <a:gd name="T58" fmla="*/ 50 w 58"/>
                  <a:gd name="T59" fmla="*/ 25 h 42"/>
                  <a:gd name="T60" fmla="*/ 54 w 58"/>
                  <a:gd name="T61" fmla="*/ 25 h 42"/>
                  <a:gd name="T62" fmla="*/ 58 w 58"/>
                  <a:gd name="T63" fmla="*/ 27 h 42"/>
                  <a:gd name="T64" fmla="*/ 54 w 58"/>
                  <a:gd name="T65" fmla="*/ 29 h 42"/>
                  <a:gd name="T66" fmla="*/ 50 w 58"/>
                  <a:gd name="T67" fmla="*/ 30 h 42"/>
                  <a:gd name="T68" fmla="*/ 46 w 58"/>
                  <a:gd name="T69" fmla="*/ 30 h 42"/>
                  <a:gd name="T70" fmla="*/ 42 w 58"/>
                  <a:gd name="T71" fmla="*/ 32 h 42"/>
                  <a:gd name="T72" fmla="*/ 38 w 58"/>
                  <a:gd name="T73" fmla="*/ 34 h 42"/>
                  <a:gd name="T74" fmla="*/ 35 w 58"/>
                  <a:gd name="T75" fmla="*/ 34 h 42"/>
                  <a:gd name="T76" fmla="*/ 33 w 58"/>
                  <a:gd name="T77" fmla="*/ 36 h 42"/>
                  <a:gd name="T78" fmla="*/ 29 w 58"/>
                  <a:gd name="T79" fmla="*/ 36 h 42"/>
                  <a:gd name="T80" fmla="*/ 27 w 58"/>
                  <a:gd name="T81" fmla="*/ 38 h 42"/>
                  <a:gd name="T82" fmla="*/ 23 w 58"/>
                  <a:gd name="T83" fmla="*/ 38 h 42"/>
                  <a:gd name="T84" fmla="*/ 21 w 58"/>
                  <a:gd name="T85" fmla="*/ 40 h 42"/>
                  <a:gd name="T86" fmla="*/ 17 w 58"/>
                  <a:gd name="T87" fmla="*/ 40 h 42"/>
                  <a:gd name="T88" fmla="*/ 15 w 58"/>
                  <a:gd name="T89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8" h="42">
                    <a:moveTo>
                      <a:pt x="13" y="42"/>
                    </a:moveTo>
                    <a:lnTo>
                      <a:pt x="13" y="40"/>
                    </a:lnTo>
                    <a:lnTo>
                      <a:pt x="11" y="38"/>
                    </a:lnTo>
                    <a:lnTo>
                      <a:pt x="11" y="36"/>
                    </a:lnTo>
                    <a:lnTo>
                      <a:pt x="11" y="34"/>
                    </a:lnTo>
                    <a:lnTo>
                      <a:pt x="11" y="32"/>
                    </a:lnTo>
                    <a:lnTo>
                      <a:pt x="10" y="30"/>
                    </a:lnTo>
                    <a:lnTo>
                      <a:pt x="10" y="29"/>
                    </a:lnTo>
                    <a:lnTo>
                      <a:pt x="10" y="27"/>
                    </a:lnTo>
                    <a:lnTo>
                      <a:pt x="8" y="25"/>
                    </a:lnTo>
                    <a:lnTo>
                      <a:pt x="8" y="23"/>
                    </a:lnTo>
                    <a:lnTo>
                      <a:pt x="8" y="21"/>
                    </a:lnTo>
                    <a:lnTo>
                      <a:pt x="6" y="19"/>
                    </a:lnTo>
                    <a:lnTo>
                      <a:pt x="6" y="17"/>
                    </a:lnTo>
                    <a:lnTo>
                      <a:pt x="6" y="15"/>
                    </a:lnTo>
                    <a:lnTo>
                      <a:pt x="6" y="13"/>
                    </a:lnTo>
                    <a:lnTo>
                      <a:pt x="4" y="13"/>
                    </a:lnTo>
                    <a:lnTo>
                      <a:pt x="4" y="11"/>
                    </a:lnTo>
                    <a:lnTo>
                      <a:pt x="4" y="9"/>
                    </a:lnTo>
                    <a:lnTo>
                      <a:pt x="4" y="7"/>
                    </a:lnTo>
                    <a:lnTo>
                      <a:pt x="2" y="7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10" y="4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1" y="7"/>
                    </a:lnTo>
                    <a:lnTo>
                      <a:pt x="11" y="9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3" y="13"/>
                    </a:lnTo>
                    <a:lnTo>
                      <a:pt x="15" y="13"/>
                    </a:lnTo>
                    <a:lnTo>
                      <a:pt x="15" y="15"/>
                    </a:lnTo>
                    <a:lnTo>
                      <a:pt x="17" y="15"/>
                    </a:lnTo>
                    <a:lnTo>
                      <a:pt x="19" y="15"/>
                    </a:lnTo>
                    <a:lnTo>
                      <a:pt x="19" y="17"/>
                    </a:lnTo>
                    <a:lnTo>
                      <a:pt x="21" y="17"/>
                    </a:lnTo>
                    <a:lnTo>
                      <a:pt x="23" y="17"/>
                    </a:lnTo>
                    <a:lnTo>
                      <a:pt x="25" y="19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29" y="21"/>
                    </a:lnTo>
                    <a:lnTo>
                      <a:pt x="31" y="21"/>
                    </a:lnTo>
                    <a:lnTo>
                      <a:pt x="33" y="21"/>
                    </a:lnTo>
                    <a:lnTo>
                      <a:pt x="35" y="23"/>
                    </a:lnTo>
                    <a:lnTo>
                      <a:pt x="36" y="23"/>
                    </a:lnTo>
                    <a:lnTo>
                      <a:pt x="38" y="23"/>
                    </a:lnTo>
                    <a:lnTo>
                      <a:pt x="40" y="23"/>
                    </a:lnTo>
                    <a:lnTo>
                      <a:pt x="42" y="23"/>
                    </a:lnTo>
                    <a:lnTo>
                      <a:pt x="44" y="25"/>
                    </a:lnTo>
                    <a:lnTo>
                      <a:pt x="46" y="25"/>
                    </a:lnTo>
                    <a:lnTo>
                      <a:pt x="48" y="25"/>
                    </a:lnTo>
                    <a:lnTo>
                      <a:pt x="50" y="25"/>
                    </a:lnTo>
                    <a:lnTo>
                      <a:pt x="52" y="25"/>
                    </a:lnTo>
                    <a:lnTo>
                      <a:pt x="54" y="25"/>
                    </a:lnTo>
                    <a:lnTo>
                      <a:pt x="56" y="25"/>
                    </a:lnTo>
                    <a:lnTo>
                      <a:pt x="58" y="27"/>
                    </a:lnTo>
                    <a:lnTo>
                      <a:pt x="56" y="27"/>
                    </a:lnTo>
                    <a:lnTo>
                      <a:pt x="54" y="29"/>
                    </a:lnTo>
                    <a:lnTo>
                      <a:pt x="52" y="29"/>
                    </a:lnTo>
                    <a:lnTo>
                      <a:pt x="50" y="30"/>
                    </a:lnTo>
                    <a:lnTo>
                      <a:pt x="48" y="30"/>
                    </a:lnTo>
                    <a:lnTo>
                      <a:pt x="46" y="30"/>
                    </a:lnTo>
                    <a:lnTo>
                      <a:pt x="44" y="32"/>
                    </a:lnTo>
                    <a:lnTo>
                      <a:pt x="42" y="32"/>
                    </a:lnTo>
                    <a:lnTo>
                      <a:pt x="40" y="32"/>
                    </a:lnTo>
                    <a:lnTo>
                      <a:pt x="38" y="34"/>
                    </a:lnTo>
                    <a:lnTo>
                      <a:pt x="36" y="34"/>
                    </a:lnTo>
                    <a:lnTo>
                      <a:pt x="35" y="34"/>
                    </a:lnTo>
                    <a:lnTo>
                      <a:pt x="33" y="34"/>
                    </a:lnTo>
                    <a:lnTo>
                      <a:pt x="33" y="36"/>
                    </a:lnTo>
                    <a:lnTo>
                      <a:pt x="31" y="36"/>
                    </a:lnTo>
                    <a:lnTo>
                      <a:pt x="29" y="36"/>
                    </a:lnTo>
                    <a:lnTo>
                      <a:pt x="29" y="38"/>
                    </a:lnTo>
                    <a:lnTo>
                      <a:pt x="27" y="38"/>
                    </a:lnTo>
                    <a:lnTo>
                      <a:pt x="25" y="38"/>
                    </a:lnTo>
                    <a:lnTo>
                      <a:pt x="23" y="38"/>
                    </a:lnTo>
                    <a:lnTo>
                      <a:pt x="23" y="40"/>
                    </a:lnTo>
                    <a:lnTo>
                      <a:pt x="21" y="40"/>
                    </a:lnTo>
                    <a:lnTo>
                      <a:pt x="19" y="40"/>
                    </a:lnTo>
                    <a:lnTo>
                      <a:pt x="17" y="40"/>
                    </a:lnTo>
                    <a:lnTo>
                      <a:pt x="17" y="42"/>
                    </a:lnTo>
                    <a:lnTo>
                      <a:pt x="15" y="42"/>
                    </a:lnTo>
                    <a:lnTo>
                      <a:pt x="13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2" name="Freeform 11"/>
              <p:cNvSpPr>
                <a:spLocks/>
              </p:cNvSpPr>
              <p:nvPr/>
            </p:nvSpPr>
            <p:spPr bwMode="auto">
              <a:xfrm>
                <a:off x="3810" y="1993"/>
                <a:ext cx="793" cy="879"/>
              </a:xfrm>
              <a:custGeom>
                <a:avLst/>
                <a:gdLst>
                  <a:gd name="T0" fmla="*/ 162 w 793"/>
                  <a:gd name="T1" fmla="*/ 852 h 879"/>
                  <a:gd name="T2" fmla="*/ 154 w 793"/>
                  <a:gd name="T3" fmla="*/ 833 h 879"/>
                  <a:gd name="T4" fmla="*/ 154 w 793"/>
                  <a:gd name="T5" fmla="*/ 818 h 879"/>
                  <a:gd name="T6" fmla="*/ 163 w 793"/>
                  <a:gd name="T7" fmla="*/ 800 h 879"/>
                  <a:gd name="T8" fmla="*/ 179 w 793"/>
                  <a:gd name="T9" fmla="*/ 770 h 879"/>
                  <a:gd name="T10" fmla="*/ 173 w 793"/>
                  <a:gd name="T11" fmla="*/ 729 h 879"/>
                  <a:gd name="T12" fmla="*/ 160 w 793"/>
                  <a:gd name="T13" fmla="*/ 689 h 879"/>
                  <a:gd name="T14" fmla="*/ 144 w 793"/>
                  <a:gd name="T15" fmla="*/ 649 h 879"/>
                  <a:gd name="T16" fmla="*/ 127 w 793"/>
                  <a:gd name="T17" fmla="*/ 591 h 879"/>
                  <a:gd name="T18" fmla="*/ 110 w 793"/>
                  <a:gd name="T19" fmla="*/ 524 h 879"/>
                  <a:gd name="T20" fmla="*/ 90 w 793"/>
                  <a:gd name="T21" fmla="*/ 457 h 879"/>
                  <a:gd name="T22" fmla="*/ 67 w 793"/>
                  <a:gd name="T23" fmla="*/ 384 h 879"/>
                  <a:gd name="T24" fmla="*/ 44 w 793"/>
                  <a:gd name="T25" fmla="*/ 313 h 879"/>
                  <a:gd name="T26" fmla="*/ 21 w 793"/>
                  <a:gd name="T27" fmla="*/ 246 h 879"/>
                  <a:gd name="T28" fmla="*/ 0 w 793"/>
                  <a:gd name="T29" fmla="*/ 182 h 879"/>
                  <a:gd name="T30" fmla="*/ 27 w 793"/>
                  <a:gd name="T31" fmla="*/ 165 h 879"/>
                  <a:gd name="T32" fmla="*/ 152 w 793"/>
                  <a:gd name="T33" fmla="*/ 125 h 879"/>
                  <a:gd name="T34" fmla="*/ 236 w 793"/>
                  <a:gd name="T35" fmla="*/ 98 h 879"/>
                  <a:gd name="T36" fmla="*/ 346 w 793"/>
                  <a:gd name="T37" fmla="*/ 63 h 879"/>
                  <a:gd name="T38" fmla="*/ 402 w 793"/>
                  <a:gd name="T39" fmla="*/ 44 h 879"/>
                  <a:gd name="T40" fmla="*/ 448 w 793"/>
                  <a:gd name="T41" fmla="*/ 25 h 879"/>
                  <a:gd name="T42" fmla="*/ 494 w 793"/>
                  <a:gd name="T43" fmla="*/ 8 h 879"/>
                  <a:gd name="T44" fmla="*/ 519 w 793"/>
                  <a:gd name="T45" fmla="*/ 0 h 879"/>
                  <a:gd name="T46" fmla="*/ 530 w 793"/>
                  <a:gd name="T47" fmla="*/ 10 h 879"/>
                  <a:gd name="T48" fmla="*/ 542 w 793"/>
                  <a:gd name="T49" fmla="*/ 27 h 879"/>
                  <a:gd name="T50" fmla="*/ 559 w 793"/>
                  <a:gd name="T51" fmla="*/ 83 h 879"/>
                  <a:gd name="T52" fmla="*/ 578 w 793"/>
                  <a:gd name="T53" fmla="*/ 140 h 879"/>
                  <a:gd name="T54" fmla="*/ 597 w 793"/>
                  <a:gd name="T55" fmla="*/ 196 h 879"/>
                  <a:gd name="T56" fmla="*/ 622 w 793"/>
                  <a:gd name="T57" fmla="*/ 284 h 879"/>
                  <a:gd name="T58" fmla="*/ 642 w 793"/>
                  <a:gd name="T59" fmla="*/ 355 h 879"/>
                  <a:gd name="T60" fmla="*/ 657 w 793"/>
                  <a:gd name="T61" fmla="*/ 413 h 879"/>
                  <a:gd name="T62" fmla="*/ 670 w 793"/>
                  <a:gd name="T63" fmla="*/ 466 h 879"/>
                  <a:gd name="T64" fmla="*/ 678 w 793"/>
                  <a:gd name="T65" fmla="*/ 501 h 879"/>
                  <a:gd name="T66" fmla="*/ 686 w 793"/>
                  <a:gd name="T67" fmla="*/ 532 h 879"/>
                  <a:gd name="T68" fmla="*/ 695 w 793"/>
                  <a:gd name="T69" fmla="*/ 559 h 879"/>
                  <a:gd name="T70" fmla="*/ 701 w 793"/>
                  <a:gd name="T71" fmla="*/ 576 h 879"/>
                  <a:gd name="T72" fmla="*/ 709 w 793"/>
                  <a:gd name="T73" fmla="*/ 595 h 879"/>
                  <a:gd name="T74" fmla="*/ 722 w 793"/>
                  <a:gd name="T75" fmla="*/ 607 h 879"/>
                  <a:gd name="T76" fmla="*/ 739 w 793"/>
                  <a:gd name="T77" fmla="*/ 614 h 879"/>
                  <a:gd name="T78" fmla="*/ 755 w 793"/>
                  <a:gd name="T79" fmla="*/ 622 h 879"/>
                  <a:gd name="T80" fmla="*/ 772 w 793"/>
                  <a:gd name="T81" fmla="*/ 624 h 879"/>
                  <a:gd name="T82" fmla="*/ 784 w 793"/>
                  <a:gd name="T83" fmla="*/ 645 h 879"/>
                  <a:gd name="T84" fmla="*/ 789 w 793"/>
                  <a:gd name="T85" fmla="*/ 662 h 879"/>
                  <a:gd name="T86" fmla="*/ 793 w 793"/>
                  <a:gd name="T87" fmla="*/ 679 h 879"/>
                  <a:gd name="T88" fmla="*/ 776 w 793"/>
                  <a:gd name="T89" fmla="*/ 687 h 879"/>
                  <a:gd name="T90" fmla="*/ 743 w 793"/>
                  <a:gd name="T91" fmla="*/ 699 h 879"/>
                  <a:gd name="T92" fmla="*/ 688 w 793"/>
                  <a:gd name="T93" fmla="*/ 718 h 879"/>
                  <a:gd name="T94" fmla="*/ 643 w 793"/>
                  <a:gd name="T95" fmla="*/ 731 h 879"/>
                  <a:gd name="T96" fmla="*/ 620 w 793"/>
                  <a:gd name="T97" fmla="*/ 741 h 879"/>
                  <a:gd name="T98" fmla="*/ 588 w 793"/>
                  <a:gd name="T99" fmla="*/ 750 h 879"/>
                  <a:gd name="T100" fmla="*/ 534 w 793"/>
                  <a:gd name="T101" fmla="*/ 768 h 879"/>
                  <a:gd name="T102" fmla="*/ 463 w 793"/>
                  <a:gd name="T103" fmla="*/ 793 h 879"/>
                  <a:gd name="T104" fmla="*/ 392 w 793"/>
                  <a:gd name="T105" fmla="*/ 818 h 879"/>
                  <a:gd name="T106" fmla="*/ 327 w 793"/>
                  <a:gd name="T107" fmla="*/ 841 h 879"/>
                  <a:gd name="T108" fmla="*/ 286 w 793"/>
                  <a:gd name="T109" fmla="*/ 850 h 879"/>
                  <a:gd name="T110" fmla="*/ 246 w 793"/>
                  <a:gd name="T111" fmla="*/ 860 h 879"/>
                  <a:gd name="T112" fmla="*/ 206 w 793"/>
                  <a:gd name="T113" fmla="*/ 869 h 879"/>
                  <a:gd name="T114" fmla="*/ 192 w 793"/>
                  <a:gd name="T115" fmla="*/ 875 h 879"/>
                  <a:gd name="T116" fmla="*/ 175 w 793"/>
                  <a:gd name="T117" fmla="*/ 879 h 8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93" h="879">
                    <a:moveTo>
                      <a:pt x="171" y="879"/>
                    </a:moveTo>
                    <a:lnTo>
                      <a:pt x="169" y="875"/>
                    </a:lnTo>
                    <a:lnTo>
                      <a:pt x="169" y="871"/>
                    </a:lnTo>
                    <a:lnTo>
                      <a:pt x="167" y="869"/>
                    </a:lnTo>
                    <a:lnTo>
                      <a:pt x="167" y="866"/>
                    </a:lnTo>
                    <a:lnTo>
                      <a:pt x="165" y="864"/>
                    </a:lnTo>
                    <a:lnTo>
                      <a:pt x="163" y="860"/>
                    </a:lnTo>
                    <a:lnTo>
                      <a:pt x="163" y="858"/>
                    </a:lnTo>
                    <a:lnTo>
                      <a:pt x="162" y="856"/>
                    </a:lnTo>
                    <a:lnTo>
                      <a:pt x="162" y="852"/>
                    </a:lnTo>
                    <a:lnTo>
                      <a:pt x="160" y="850"/>
                    </a:lnTo>
                    <a:lnTo>
                      <a:pt x="160" y="848"/>
                    </a:lnTo>
                    <a:lnTo>
                      <a:pt x="160" y="846"/>
                    </a:lnTo>
                    <a:lnTo>
                      <a:pt x="158" y="845"/>
                    </a:lnTo>
                    <a:lnTo>
                      <a:pt x="158" y="843"/>
                    </a:lnTo>
                    <a:lnTo>
                      <a:pt x="158" y="841"/>
                    </a:lnTo>
                    <a:lnTo>
                      <a:pt x="156" y="839"/>
                    </a:lnTo>
                    <a:lnTo>
                      <a:pt x="156" y="837"/>
                    </a:lnTo>
                    <a:lnTo>
                      <a:pt x="154" y="835"/>
                    </a:lnTo>
                    <a:lnTo>
                      <a:pt x="154" y="833"/>
                    </a:lnTo>
                    <a:lnTo>
                      <a:pt x="154" y="831"/>
                    </a:lnTo>
                    <a:lnTo>
                      <a:pt x="152" y="831"/>
                    </a:lnTo>
                    <a:lnTo>
                      <a:pt x="152" y="829"/>
                    </a:lnTo>
                    <a:lnTo>
                      <a:pt x="152" y="827"/>
                    </a:lnTo>
                    <a:lnTo>
                      <a:pt x="150" y="827"/>
                    </a:lnTo>
                    <a:lnTo>
                      <a:pt x="152" y="825"/>
                    </a:lnTo>
                    <a:lnTo>
                      <a:pt x="152" y="823"/>
                    </a:lnTo>
                    <a:lnTo>
                      <a:pt x="152" y="822"/>
                    </a:lnTo>
                    <a:lnTo>
                      <a:pt x="154" y="820"/>
                    </a:lnTo>
                    <a:lnTo>
                      <a:pt x="154" y="818"/>
                    </a:lnTo>
                    <a:lnTo>
                      <a:pt x="156" y="816"/>
                    </a:lnTo>
                    <a:lnTo>
                      <a:pt x="156" y="814"/>
                    </a:lnTo>
                    <a:lnTo>
                      <a:pt x="156" y="812"/>
                    </a:lnTo>
                    <a:lnTo>
                      <a:pt x="158" y="810"/>
                    </a:lnTo>
                    <a:lnTo>
                      <a:pt x="158" y="808"/>
                    </a:lnTo>
                    <a:lnTo>
                      <a:pt x="160" y="806"/>
                    </a:lnTo>
                    <a:lnTo>
                      <a:pt x="160" y="804"/>
                    </a:lnTo>
                    <a:lnTo>
                      <a:pt x="162" y="804"/>
                    </a:lnTo>
                    <a:lnTo>
                      <a:pt x="162" y="802"/>
                    </a:lnTo>
                    <a:lnTo>
                      <a:pt x="163" y="800"/>
                    </a:lnTo>
                    <a:lnTo>
                      <a:pt x="163" y="798"/>
                    </a:lnTo>
                    <a:lnTo>
                      <a:pt x="165" y="795"/>
                    </a:lnTo>
                    <a:lnTo>
                      <a:pt x="167" y="793"/>
                    </a:lnTo>
                    <a:lnTo>
                      <a:pt x="167" y="791"/>
                    </a:lnTo>
                    <a:lnTo>
                      <a:pt x="169" y="787"/>
                    </a:lnTo>
                    <a:lnTo>
                      <a:pt x="171" y="785"/>
                    </a:lnTo>
                    <a:lnTo>
                      <a:pt x="173" y="781"/>
                    </a:lnTo>
                    <a:lnTo>
                      <a:pt x="175" y="777"/>
                    </a:lnTo>
                    <a:lnTo>
                      <a:pt x="177" y="774"/>
                    </a:lnTo>
                    <a:lnTo>
                      <a:pt x="179" y="770"/>
                    </a:lnTo>
                    <a:lnTo>
                      <a:pt x="181" y="766"/>
                    </a:lnTo>
                    <a:lnTo>
                      <a:pt x="183" y="762"/>
                    </a:lnTo>
                    <a:lnTo>
                      <a:pt x="183" y="758"/>
                    </a:lnTo>
                    <a:lnTo>
                      <a:pt x="181" y="754"/>
                    </a:lnTo>
                    <a:lnTo>
                      <a:pt x="179" y="749"/>
                    </a:lnTo>
                    <a:lnTo>
                      <a:pt x="179" y="745"/>
                    </a:lnTo>
                    <a:lnTo>
                      <a:pt x="177" y="741"/>
                    </a:lnTo>
                    <a:lnTo>
                      <a:pt x="175" y="737"/>
                    </a:lnTo>
                    <a:lnTo>
                      <a:pt x="175" y="733"/>
                    </a:lnTo>
                    <a:lnTo>
                      <a:pt x="173" y="729"/>
                    </a:lnTo>
                    <a:lnTo>
                      <a:pt x="171" y="726"/>
                    </a:lnTo>
                    <a:lnTo>
                      <a:pt x="169" y="722"/>
                    </a:lnTo>
                    <a:lnTo>
                      <a:pt x="169" y="718"/>
                    </a:lnTo>
                    <a:lnTo>
                      <a:pt x="167" y="714"/>
                    </a:lnTo>
                    <a:lnTo>
                      <a:pt x="165" y="710"/>
                    </a:lnTo>
                    <a:lnTo>
                      <a:pt x="163" y="704"/>
                    </a:lnTo>
                    <a:lnTo>
                      <a:pt x="163" y="701"/>
                    </a:lnTo>
                    <a:lnTo>
                      <a:pt x="162" y="697"/>
                    </a:lnTo>
                    <a:lnTo>
                      <a:pt x="160" y="693"/>
                    </a:lnTo>
                    <a:lnTo>
                      <a:pt x="160" y="689"/>
                    </a:lnTo>
                    <a:lnTo>
                      <a:pt x="158" y="685"/>
                    </a:lnTo>
                    <a:lnTo>
                      <a:pt x="156" y="681"/>
                    </a:lnTo>
                    <a:lnTo>
                      <a:pt x="154" y="678"/>
                    </a:lnTo>
                    <a:lnTo>
                      <a:pt x="154" y="674"/>
                    </a:lnTo>
                    <a:lnTo>
                      <a:pt x="152" y="670"/>
                    </a:lnTo>
                    <a:lnTo>
                      <a:pt x="150" y="664"/>
                    </a:lnTo>
                    <a:lnTo>
                      <a:pt x="148" y="660"/>
                    </a:lnTo>
                    <a:lnTo>
                      <a:pt x="148" y="656"/>
                    </a:lnTo>
                    <a:lnTo>
                      <a:pt x="146" y="653"/>
                    </a:lnTo>
                    <a:lnTo>
                      <a:pt x="144" y="649"/>
                    </a:lnTo>
                    <a:lnTo>
                      <a:pt x="144" y="645"/>
                    </a:lnTo>
                    <a:lnTo>
                      <a:pt x="142" y="641"/>
                    </a:lnTo>
                    <a:lnTo>
                      <a:pt x="140" y="637"/>
                    </a:lnTo>
                    <a:lnTo>
                      <a:pt x="138" y="633"/>
                    </a:lnTo>
                    <a:lnTo>
                      <a:pt x="137" y="626"/>
                    </a:lnTo>
                    <a:lnTo>
                      <a:pt x="135" y="618"/>
                    </a:lnTo>
                    <a:lnTo>
                      <a:pt x="133" y="612"/>
                    </a:lnTo>
                    <a:lnTo>
                      <a:pt x="131" y="605"/>
                    </a:lnTo>
                    <a:lnTo>
                      <a:pt x="129" y="599"/>
                    </a:lnTo>
                    <a:lnTo>
                      <a:pt x="127" y="591"/>
                    </a:lnTo>
                    <a:lnTo>
                      <a:pt x="125" y="585"/>
                    </a:lnTo>
                    <a:lnTo>
                      <a:pt x="123" y="578"/>
                    </a:lnTo>
                    <a:lnTo>
                      <a:pt x="123" y="572"/>
                    </a:lnTo>
                    <a:lnTo>
                      <a:pt x="121" y="564"/>
                    </a:lnTo>
                    <a:lnTo>
                      <a:pt x="119" y="559"/>
                    </a:lnTo>
                    <a:lnTo>
                      <a:pt x="117" y="551"/>
                    </a:lnTo>
                    <a:lnTo>
                      <a:pt x="115" y="545"/>
                    </a:lnTo>
                    <a:lnTo>
                      <a:pt x="113" y="537"/>
                    </a:lnTo>
                    <a:lnTo>
                      <a:pt x="112" y="532"/>
                    </a:lnTo>
                    <a:lnTo>
                      <a:pt x="110" y="524"/>
                    </a:lnTo>
                    <a:lnTo>
                      <a:pt x="108" y="518"/>
                    </a:lnTo>
                    <a:lnTo>
                      <a:pt x="106" y="511"/>
                    </a:lnTo>
                    <a:lnTo>
                      <a:pt x="104" y="505"/>
                    </a:lnTo>
                    <a:lnTo>
                      <a:pt x="102" y="497"/>
                    </a:lnTo>
                    <a:lnTo>
                      <a:pt x="100" y="491"/>
                    </a:lnTo>
                    <a:lnTo>
                      <a:pt x="98" y="484"/>
                    </a:lnTo>
                    <a:lnTo>
                      <a:pt x="96" y="478"/>
                    </a:lnTo>
                    <a:lnTo>
                      <a:pt x="94" y="470"/>
                    </a:lnTo>
                    <a:lnTo>
                      <a:pt x="92" y="464"/>
                    </a:lnTo>
                    <a:lnTo>
                      <a:pt x="90" y="457"/>
                    </a:lnTo>
                    <a:lnTo>
                      <a:pt x="89" y="449"/>
                    </a:lnTo>
                    <a:lnTo>
                      <a:pt x="87" y="443"/>
                    </a:lnTo>
                    <a:lnTo>
                      <a:pt x="85" y="436"/>
                    </a:lnTo>
                    <a:lnTo>
                      <a:pt x="83" y="430"/>
                    </a:lnTo>
                    <a:lnTo>
                      <a:pt x="81" y="422"/>
                    </a:lnTo>
                    <a:lnTo>
                      <a:pt x="79" y="417"/>
                    </a:lnTo>
                    <a:lnTo>
                      <a:pt x="75" y="407"/>
                    </a:lnTo>
                    <a:lnTo>
                      <a:pt x="73" y="399"/>
                    </a:lnTo>
                    <a:lnTo>
                      <a:pt x="69" y="392"/>
                    </a:lnTo>
                    <a:lnTo>
                      <a:pt x="67" y="384"/>
                    </a:lnTo>
                    <a:lnTo>
                      <a:pt x="65" y="376"/>
                    </a:lnTo>
                    <a:lnTo>
                      <a:pt x="62" y="369"/>
                    </a:lnTo>
                    <a:lnTo>
                      <a:pt x="60" y="361"/>
                    </a:lnTo>
                    <a:lnTo>
                      <a:pt x="58" y="355"/>
                    </a:lnTo>
                    <a:lnTo>
                      <a:pt x="56" y="347"/>
                    </a:lnTo>
                    <a:lnTo>
                      <a:pt x="52" y="340"/>
                    </a:lnTo>
                    <a:lnTo>
                      <a:pt x="50" y="334"/>
                    </a:lnTo>
                    <a:lnTo>
                      <a:pt x="48" y="326"/>
                    </a:lnTo>
                    <a:lnTo>
                      <a:pt x="46" y="321"/>
                    </a:lnTo>
                    <a:lnTo>
                      <a:pt x="44" y="313"/>
                    </a:lnTo>
                    <a:lnTo>
                      <a:pt x="42" y="307"/>
                    </a:lnTo>
                    <a:lnTo>
                      <a:pt x="39" y="299"/>
                    </a:lnTo>
                    <a:lnTo>
                      <a:pt x="37" y="294"/>
                    </a:lnTo>
                    <a:lnTo>
                      <a:pt x="35" y="286"/>
                    </a:lnTo>
                    <a:lnTo>
                      <a:pt x="33" y="280"/>
                    </a:lnTo>
                    <a:lnTo>
                      <a:pt x="31" y="273"/>
                    </a:lnTo>
                    <a:lnTo>
                      <a:pt x="29" y="267"/>
                    </a:lnTo>
                    <a:lnTo>
                      <a:pt x="27" y="259"/>
                    </a:lnTo>
                    <a:lnTo>
                      <a:pt x="23" y="253"/>
                    </a:lnTo>
                    <a:lnTo>
                      <a:pt x="21" y="246"/>
                    </a:lnTo>
                    <a:lnTo>
                      <a:pt x="19" y="240"/>
                    </a:lnTo>
                    <a:lnTo>
                      <a:pt x="17" y="232"/>
                    </a:lnTo>
                    <a:lnTo>
                      <a:pt x="14" y="225"/>
                    </a:lnTo>
                    <a:lnTo>
                      <a:pt x="12" y="217"/>
                    </a:lnTo>
                    <a:lnTo>
                      <a:pt x="10" y="209"/>
                    </a:lnTo>
                    <a:lnTo>
                      <a:pt x="6" y="202"/>
                    </a:lnTo>
                    <a:lnTo>
                      <a:pt x="4" y="194"/>
                    </a:lnTo>
                    <a:lnTo>
                      <a:pt x="0" y="186"/>
                    </a:lnTo>
                    <a:lnTo>
                      <a:pt x="0" y="184"/>
                    </a:lnTo>
                    <a:lnTo>
                      <a:pt x="0" y="182"/>
                    </a:lnTo>
                    <a:lnTo>
                      <a:pt x="0" y="180"/>
                    </a:lnTo>
                    <a:lnTo>
                      <a:pt x="0" y="178"/>
                    </a:lnTo>
                    <a:lnTo>
                      <a:pt x="2" y="177"/>
                    </a:lnTo>
                    <a:lnTo>
                      <a:pt x="4" y="177"/>
                    </a:lnTo>
                    <a:lnTo>
                      <a:pt x="4" y="175"/>
                    </a:lnTo>
                    <a:lnTo>
                      <a:pt x="6" y="175"/>
                    </a:lnTo>
                    <a:lnTo>
                      <a:pt x="6" y="173"/>
                    </a:lnTo>
                    <a:lnTo>
                      <a:pt x="8" y="173"/>
                    </a:lnTo>
                    <a:lnTo>
                      <a:pt x="10" y="171"/>
                    </a:lnTo>
                    <a:lnTo>
                      <a:pt x="27" y="165"/>
                    </a:lnTo>
                    <a:lnTo>
                      <a:pt x="42" y="159"/>
                    </a:lnTo>
                    <a:lnTo>
                      <a:pt x="58" y="155"/>
                    </a:lnTo>
                    <a:lnTo>
                      <a:pt x="73" y="150"/>
                    </a:lnTo>
                    <a:lnTo>
                      <a:pt x="87" y="146"/>
                    </a:lnTo>
                    <a:lnTo>
                      <a:pt x="98" y="142"/>
                    </a:lnTo>
                    <a:lnTo>
                      <a:pt x="110" y="138"/>
                    </a:lnTo>
                    <a:lnTo>
                      <a:pt x="121" y="134"/>
                    </a:lnTo>
                    <a:lnTo>
                      <a:pt x="133" y="131"/>
                    </a:lnTo>
                    <a:lnTo>
                      <a:pt x="142" y="129"/>
                    </a:lnTo>
                    <a:lnTo>
                      <a:pt x="152" y="125"/>
                    </a:lnTo>
                    <a:lnTo>
                      <a:pt x="162" y="123"/>
                    </a:lnTo>
                    <a:lnTo>
                      <a:pt x="169" y="119"/>
                    </a:lnTo>
                    <a:lnTo>
                      <a:pt x="179" y="117"/>
                    </a:lnTo>
                    <a:lnTo>
                      <a:pt x="186" y="113"/>
                    </a:lnTo>
                    <a:lnTo>
                      <a:pt x="194" y="111"/>
                    </a:lnTo>
                    <a:lnTo>
                      <a:pt x="204" y="109"/>
                    </a:lnTo>
                    <a:lnTo>
                      <a:pt x="211" y="106"/>
                    </a:lnTo>
                    <a:lnTo>
                      <a:pt x="219" y="104"/>
                    </a:lnTo>
                    <a:lnTo>
                      <a:pt x="229" y="100"/>
                    </a:lnTo>
                    <a:lnTo>
                      <a:pt x="236" y="98"/>
                    </a:lnTo>
                    <a:lnTo>
                      <a:pt x="246" y="96"/>
                    </a:lnTo>
                    <a:lnTo>
                      <a:pt x="254" y="92"/>
                    </a:lnTo>
                    <a:lnTo>
                      <a:pt x="263" y="90"/>
                    </a:lnTo>
                    <a:lnTo>
                      <a:pt x="275" y="86"/>
                    </a:lnTo>
                    <a:lnTo>
                      <a:pt x="284" y="83"/>
                    </a:lnTo>
                    <a:lnTo>
                      <a:pt x="296" y="81"/>
                    </a:lnTo>
                    <a:lnTo>
                      <a:pt x="307" y="77"/>
                    </a:lnTo>
                    <a:lnTo>
                      <a:pt x="319" y="73"/>
                    </a:lnTo>
                    <a:lnTo>
                      <a:pt x="332" y="69"/>
                    </a:lnTo>
                    <a:lnTo>
                      <a:pt x="346" y="63"/>
                    </a:lnTo>
                    <a:lnTo>
                      <a:pt x="361" y="59"/>
                    </a:lnTo>
                    <a:lnTo>
                      <a:pt x="367" y="58"/>
                    </a:lnTo>
                    <a:lnTo>
                      <a:pt x="371" y="56"/>
                    </a:lnTo>
                    <a:lnTo>
                      <a:pt x="375" y="54"/>
                    </a:lnTo>
                    <a:lnTo>
                      <a:pt x="380" y="52"/>
                    </a:lnTo>
                    <a:lnTo>
                      <a:pt x="384" y="50"/>
                    </a:lnTo>
                    <a:lnTo>
                      <a:pt x="388" y="50"/>
                    </a:lnTo>
                    <a:lnTo>
                      <a:pt x="394" y="48"/>
                    </a:lnTo>
                    <a:lnTo>
                      <a:pt x="398" y="46"/>
                    </a:lnTo>
                    <a:lnTo>
                      <a:pt x="402" y="44"/>
                    </a:lnTo>
                    <a:lnTo>
                      <a:pt x="407" y="42"/>
                    </a:lnTo>
                    <a:lnTo>
                      <a:pt x="411" y="40"/>
                    </a:lnTo>
                    <a:lnTo>
                      <a:pt x="417" y="38"/>
                    </a:lnTo>
                    <a:lnTo>
                      <a:pt x="421" y="36"/>
                    </a:lnTo>
                    <a:lnTo>
                      <a:pt x="425" y="35"/>
                    </a:lnTo>
                    <a:lnTo>
                      <a:pt x="430" y="33"/>
                    </a:lnTo>
                    <a:lnTo>
                      <a:pt x="434" y="31"/>
                    </a:lnTo>
                    <a:lnTo>
                      <a:pt x="438" y="29"/>
                    </a:lnTo>
                    <a:lnTo>
                      <a:pt x="444" y="27"/>
                    </a:lnTo>
                    <a:lnTo>
                      <a:pt x="448" y="25"/>
                    </a:lnTo>
                    <a:lnTo>
                      <a:pt x="451" y="23"/>
                    </a:lnTo>
                    <a:lnTo>
                      <a:pt x="457" y="23"/>
                    </a:lnTo>
                    <a:lnTo>
                      <a:pt x="461" y="21"/>
                    </a:lnTo>
                    <a:lnTo>
                      <a:pt x="467" y="19"/>
                    </a:lnTo>
                    <a:lnTo>
                      <a:pt x="471" y="17"/>
                    </a:lnTo>
                    <a:lnTo>
                      <a:pt x="474" y="15"/>
                    </a:lnTo>
                    <a:lnTo>
                      <a:pt x="480" y="13"/>
                    </a:lnTo>
                    <a:lnTo>
                      <a:pt x="484" y="12"/>
                    </a:lnTo>
                    <a:lnTo>
                      <a:pt x="488" y="10"/>
                    </a:lnTo>
                    <a:lnTo>
                      <a:pt x="494" y="8"/>
                    </a:lnTo>
                    <a:lnTo>
                      <a:pt x="498" y="6"/>
                    </a:lnTo>
                    <a:lnTo>
                      <a:pt x="503" y="4"/>
                    </a:lnTo>
                    <a:lnTo>
                      <a:pt x="507" y="2"/>
                    </a:lnTo>
                    <a:lnTo>
                      <a:pt x="509" y="2"/>
                    </a:lnTo>
                    <a:lnTo>
                      <a:pt x="511" y="2"/>
                    </a:lnTo>
                    <a:lnTo>
                      <a:pt x="513" y="2"/>
                    </a:lnTo>
                    <a:lnTo>
                      <a:pt x="515" y="2"/>
                    </a:lnTo>
                    <a:lnTo>
                      <a:pt x="517" y="2"/>
                    </a:lnTo>
                    <a:lnTo>
                      <a:pt x="519" y="2"/>
                    </a:lnTo>
                    <a:lnTo>
                      <a:pt x="519" y="0"/>
                    </a:lnTo>
                    <a:lnTo>
                      <a:pt x="521" y="0"/>
                    </a:lnTo>
                    <a:lnTo>
                      <a:pt x="522" y="0"/>
                    </a:lnTo>
                    <a:lnTo>
                      <a:pt x="524" y="0"/>
                    </a:lnTo>
                    <a:lnTo>
                      <a:pt x="524" y="2"/>
                    </a:lnTo>
                    <a:lnTo>
                      <a:pt x="526" y="2"/>
                    </a:lnTo>
                    <a:lnTo>
                      <a:pt x="526" y="4"/>
                    </a:lnTo>
                    <a:lnTo>
                      <a:pt x="528" y="6"/>
                    </a:lnTo>
                    <a:lnTo>
                      <a:pt x="528" y="8"/>
                    </a:lnTo>
                    <a:lnTo>
                      <a:pt x="530" y="8"/>
                    </a:lnTo>
                    <a:lnTo>
                      <a:pt x="530" y="10"/>
                    </a:lnTo>
                    <a:lnTo>
                      <a:pt x="532" y="12"/>
                    </a:lnTo>
                    <a:lnTo>
                      <a:pt x="532" y="13"/>
                    </a:lnTo>
                    <a:lnTo>
                      <a:pt x="534" y="13"/>
                    </a:lnTo>
                    <a:lnTo>
                      <a:pt x="534" y="15"/>
                    </a:lnTo>
                    <a:lnTo>
                      <a:pt x="536" y="17"/>
                    </a:lnTo>
                    <a:lnTo>
                      <a:pt x="536" y="19"/>
                    </a:lnTo>
                    <a:lnTo>
                      <a:pt x="538" y="19"/>
                    </a:lnTo>
                    <a:lnTo>
                      <a:pt x="538" y="21"/>
                    </a:lnTo>
                    <a:lnTo>
                      <a:pt x="540" y="23"/>
                    </a:lnTo>
                    <a:lnTo>
                      <a:pt x="542" y="27"/>
                    </a:lnTo>
                    <a:lnTo>
                      <a:pt x="544" y="33"/>
                    </a:lnTo>
                    <a:lnTo>
                      <a:pt x="544" y="38"/>
                    </a:lnTo>
                    <a:lnTo>
                      <a:pt x="546" y="44"/>
                    </a:lnTo>
                    <a:lnTo>
                      <a:pt x="547" y="50"/>
                    </a:lnTo>
                    <a:lnTo>
                      <a:pt x="549" y="56"/>
                    </a:lnTo>
                    <a:lnTo>
                      <a:pt x="551" y="61"/>
                    </a:lnTo>
                    <a:lnTo>
                      <a:pt x="553" y="67"/>
                    </a:lnTo>
                    <a:lnTo>
                      <a:pt x="555" y="73"/>
                    </a:lnTo>
                    <a:lnTo>
                      <a:pt x="557" y="79"/>
                    </a:lnTo>
                    <a:lnTo>
                      <a:pt x="559" y="83"/>
                    </a:lnTo>
                    <a:lnTo>
                      <a:pt x="561" y="88"/>
                    </a:lnTo>
                    <a:lnTo>
                      <a:pt x="563" y="94"/>
                    </a:lnTo>
                    <a:lnTo>
                      <a:pt x="565" y="100"/>
                    </a:lnTo>
                    <a:lnTo>
                      <a:pt x="567" y="106"/>
                    </a:lnTo>
                    <a:lnTo>
                      <a:pt x="569" y="111"/>
                    </a:lnTo>
                    <a:lnTo>
                      <a:pt x="570" y="117"/>
                    </a:lnTo>
                    <a:lnTo>
                      <a:pt x="572" y="123"/>
                    </a:lnTo>
                    <a:lnTo>
                      <a:pt x="574" y="129"/>
                    </a:lnTo>
                    <a:lnTo>
                      <a:pt x="576" y="134"/>
                    </a:lnTo>
                    <a:lnTo>
                      <a:pt x="578" y="140"/>
                    </a:lnTo>
                    <a:lnTo>
                      <a:pt x="580" y="144"/>
                    </a:lnTo>
                    <a:lnTo>
                      <a:pt x="582" y="150"/>
                    </a:lnTo>
                    <a:lnTo>
                      <a:pt x="584" y="155"/>
                    </a:lnTo>
                    <a:lnTo>
                      <a:pt x="586" y="161"/>
                    </a:lnTo>
                    <a:lnTo>
                      <a:pt x="588" y="167"/>
                    </a:lnTo>
                    <a:lnTo>
                      <a:pt x="590" y="173"/>
                    </a:lnTo>
                    <a:lnTo>
                      <a:pt x="592" y="178"/>
                    </a:lnTo>
                    <a:lnTo>
                      <a:pt x="594" y="184"/>
                    </a:lnTo>
                    <a:lnTo>
                      <a:pt x="595" y="190"/>
                    </a:lnTo>
                    <a:lnTo>
                      <a:pt x="597" y="196"/>
                    </a:lnTo>
                    <a:lnTo>
                      <a:pt x="599" y="202"/>
                    </a:lnTo>
                    <a:lnTo>
                      <a:pt x="603" y="211"/>
                    </a:lnTo>
                    <a:lnTo>
                      <a:pt x="605" y="221"/>
                    </a:lnTo>
                    <a:lnTo>
                      <a:pt x="609" y="230"/>
                    </a:lnTo>
                    <a:lnTo>
                      <a:pt x="611" y="240"/>
                    </a:lnTo>
                    <a:lnTo>
                      <a:pt x="613" y="250"/>
                    </a:lnTo>
                    <a:lnTo>
                      <a:pt x="617" y="257"/>
                    </a:lnTo>
                    <a:lnTo>
                      <a:pt x="619" y="267"/>
                    </a:lnTo>
                    <a:lnTo>
                      <a:pt x="620" y="274"/>
                    </a:lnTo>
                    <a:lnTo>
                      <a:pt x="622" y="284"/>
                    </a:lnTo>
                    <a:lnTo>
                      <a:pt x="624" y="292"/>
                    </a:lnTo>
                    <a:lnTo>
                      <a:pt x="626" y="299"/>
                    </a:lnTo>
                    <a:lnTo>
                      <a:pt x="628" y="307"/>
                    </a:lnTo>
                    <a:lnTo>
                      <a:pt x="630" y="315"/>
                    </a:lnTo>
                    <a:lnTo>
                      <a:pt x="632" y="322"/>
                    </a:lnTo>
                    <a:lnTo>
                      <a:pt x="634" y="328"/>
                    </a:lnTo>
                    <a:lnTo>
                      <a:pt x="636" y="336"/>
                    </a:lnTo>
                    <a:lnTo>
                      <a:pt x="638" y="342"/>
                    </a:lnTo>
                    <a:lnTo>
                      <a:pt x="640" y="349"/>
                    </a:lnTo>
                    <a:lnTo>
                      <a:pt x="642" y="355"/>
                    </a:lnTo>
                    <a:lnTo>
                      <a:pt x="643" y="363"/>
                    </a:lnTo>
                    <a:lnTo>
                      <a:pt x="645" y="369"/>
                    </a:lnTo>
                    <a:lnTo>
                      <a:pt x="647" y="374"/>
                    </a:lnTo>
                    <a:lnTo>
                      <a:pt x="647" y="380"/>
                    </a:lnTo>
                    <a:lnTo>
                      <a:pt x="649" y="386"/>
                    </a:lnTo>
                    <a:lnTo>
                      <a:pt x="651" y="392"/>
                    </a:lnTo>
                    <a:lnTo>
                      <a:pt x="653" y="397"/>
                    </a:lnTo>
                    <a:lnTo>
                      <a:pt x="655" y="403"/>
                    </a:lnTo>
                    <a:lnTo>
                      <a:pt x="655" y="407"/>
                    </a:lnTo>
                    <a:lnTo>
                      <a:pt x="657" y="413"/>
                    </a:lnTo>
                    <a:lnTo>
                      <a:pt x="659" y="418"/>
                    </a:lnTo>
                    <a:lnTo>
                      <a:pt x="661" y="422"/>
                    </a:lnTo>
                    <a:lnTo>
                      <a:pt x="661" y="428"/>
                    </a:lnTo>
                    <a:lnTo>
                      <a:pt x="663" y="434"/>
                    </a:lnTo>
                    <a:lnTo>
                      <a:pt x="665" y="440"/>
                    </a:lnTo>
                    <a:lnTo>
                      <a:pt x="665" y="445"/>
                    </a:lnTo>
                    <a:lnTo>
                      <a:pt x="667" y="451"/>
                    </a:lnTo>
                    <a:lnTo>
                      <a:pt x="668" y="457"/>
                    </a:lnTo>
                    <a:lnTo>
                      <a:pt x="668" y="461"/>
                    </a:lnTo>
                    <a:lnTo>
                      <a:pt x="670" y="466"/>
                    </a:lnTo>
                    <a:lnTo>
                      <a:pt x="670" y="470"/>
                    </a:lnTo>
                    <a:lnTo>
                      <a:pt x="672" y="474"/>
                    </a:lnTo>
                    <a:lnTo>
                      <a:pt x="672" y="478"/>
                    </a:lnTo>
                    <a:lnTo>
                      <a:pt x="674" y="482"/>
                    </a:lnTo>
                    <a:lnTo>
                      <a:pt x="674" y="486"/>
                    </a:lnTo>
                    <a:lnTo>
                      <a:pt x="674" y="488"/>
                    </a:lnTo>
                    <a:lnTo>
                      <a:pt x="676" y="491"/>
                    </a:lnTo>
                    <a:lnTo>
                      <a:pt x="676" y="495"/>
                    </a:lnTo>
                    <a:lnTo>
                      <a:pt x="676" y="497"/>
                    </a:lnTo>
                    <a:lnTo>
                      <a:pt x="678" y="501"/>
                    </a:lnTo>
                    <a:lnTo>
                      <a:pt x="678" y="503"/>
                    </a:lnTo>
                    <a:lnTo>
                      <a:pt x="680" y="507"/>
                    </a:lnTo>
                    <a:lnTo>
                      <a:pt x="680" y="509"/>
                    </a:lnTo>
                    <a:lnTo>
                      <a:pt x="680" y="512"/>
                    </a:lnTo>
                    <a:lnTo>
                      <a:pt x="682" y="514"/>
                    </a:lnTo>
                    <a:lnTo>
                      <a:pt x="682" y="518"/>
                    </a:lnTo>
                    <a:lnTo>
                      <a:pt x="684" y="520"/>
                    </a:lnTo>
                    <a:lnTo>
                      <a:pt x="684" y="524"/>
                    </a:lnTo>
                    <a:lnTo>
                      <a:pt x="686" y="528"/>
                    </a:lnTo>
                    <a:lnTo>
                      <a:pt x="686" y="532"/>
                    </a:lnTo>
                    <a:lnTo>
                      <a:pt x="688" y="536"/>
                    </a:lnTo>
                    <a:lnTo>
                      <a:pt x="688" y="539"/>
                    </a:lnTo>
                    <a:lnTo>
                      <a:pt x="690" y="543"/>
                    </a:lnTo>
                    <a:lnTo>
                      <a:pt x="691" y="547"/>
                    </a:lnTo>
                    <a:lnTo>
                      <a:pt x="691" y="553"/>
                    </a:lnTo>
                    <a:lnTo>
                      <a:pt x="693" y="553"/>
                    </a:lnTo>
                    <a:lnTo>
                      <a:pt x="693" y="555"/>
                    </a:lnTo>
                    <a:lnTo>
                      <a:pt x="693" y="557"/>
                    </a:lnTo>
                    <a:lnTo>
                      <a:pt x="693" y="559"/>
                    </a:lnTo>
                    <a:lnTo>
                      <a:pt x="695" y="559"/>
                    </a:lnTo>
                    <a:lnTo>
                      <a:pt x="695" y="560"/>
                    </a:lnTo>
                    <a:lnTo>
                      <a:pt x="695" y="562"/>
                    </a:lnTo>
                    <a:lnTo>
                      <a:pt x="697" y="564"/>
                    </a:lnTo>
                    <a:lnTo>
                      <a:pt x="697" y="566"/>
                    </a:lnTo>
                    <a:lnTo>
                      <a:pt x="699" y="568"/>
                    </a:lnTo>
                    <a:lnTo>
                      <a:pt x="699" y="570"/>
                    </a:lnTo>
                    <a:lnTo>
                      <a:pt x="699" y="572"/>
                    </a:lnTo>
                    <a:lnTo>
                      <a:pt x="699" y="574"/>
                    </a:lnTo>
                    <a:lnTo>
                      <a:pt x="701" y="574"/>
                    </a:lnTo>
                    <a:lnTo>
                      <a:pt x="701" y="576"/>
                    </a:lnTo>
                    <a:lnTo>
                      <a:pt x="701" y="578"/>
                    </a:lnTo>
                    <a:lnTo>
                      <a:pt x="703" y="580"/>
                    </a:lnTo>
                    <a:lnTo>
                      <a:pt x="703" y="582"/>
                    </a:lnTo>
                    <a:lnTo>
                      <a:pt x="705" y="583"/>
                    </a:lnTo>
                    <a:lnTo>
                      <a:pt x="705" y="585"/>
                    </a:lnTo>
                    <a:lnTo>
                      <a:pt x="705" y="587"/>
                    </a:lnTo>
                    <a:lnTo>
                      <a:pt x="707" y="589"/>
                    </a:lnTo>
                    <a:lnTo>
                      <a:pt x="707" y="591"/>
                    </a:lnTo>
                    <a:lnTo>
                      <a:pt x="707" y="593"/>
                    </a:lnTo>
                    <a:lnTo>
                      <a:pt x="709" y="595"/>
                    </a:lnTo>
                    <a:lnTo>
                      <a:pt x="709" y="597"/>
                    </a:lnTo>
                    <a:lnTo>
                      <a:pt x="711" y="599"/>
                    </a:lnTo>
                    <a:lnTo>
                      <a:pt x="711" y="601"/>
                    </a:lnTo>
                    <a:lnTo>
                      <a:pt x="713" y="601"/>
                    </a:lnTo>
                    <a:lnTo>
                      <a:pt x="715" y="603"/>
                    </a:lnTo>
                    <a:lnTo>
                      <a:pt x="716" y="603"/>
                    </a:lnTo>
                    <a:lnTo>
                      <a:pt x="718" y="605"/>
                    </a:lnTo>
                    <a:lnTo>
                      <a:pt x="720" y="605"/>
                    </a:lnTo>
                    <a:lnTo>
                      <a:pt x="722" y="605"/>
                    </a:lnTo>
                    <a:lnTo>
                      <a:pt x="722" y="607"/>
                    </a:lnTo>
                    <a:lnTo>
                      <a:pt x="724" y="607"/>
                    </a:lnTo>
                    <a:lnTo>
                      <a:pt x="726" y="608"/>
                    </a:lnTo>
                    <a:lnTo>
                      <a:pt x="728" y="608"/>
                    </a:lnTo>
                    <a:lnTo>
                      <a:pt x="730" y="610"/>
                    </a:lnTo>
                    <a:lnTo>
                      <a:pt x="732" y="610"/>
                    </a:lnTo>
                    <a:lnTo>
                      <a:pt x="734" y="612"/>
                    </a:lnTo>
                    <a:lnTo>
                      <a:pt x="736" y="612"/>
                    </a:lnTo>
                    <a:lnTo>
                      <a:pt x="738" y="612"/>
                    </a:lnTo>
                    <a:lnTo>
                      <a:pt x="738" y="614"/>
                    </a:lnTo>
                    <a:lnTo>
                      <a:pt x="739" y="614"/>
                    </a:lnTo>
                    <a:lnTo>
                      <a:pt x="741" y="614"/>
                    </a:lnTo>
                    <a:lnTo>
                      <a:pt x="741" y="616"/>
                    </a:lnTo>
                    <a:lnTo>
                      <a:pt x="743" y="616"/>
                    </a:lnTo>
                    <a:lnTo>
                      <a:pt x="745" y="618"/>
                    </a:lnTo>
                    <a:lnTo>
                      <a:pt x="747" y="618"/>
                    </a:lnTo>
                    <a:lnTo>
                      <a:pt x="749" y="620"/>
                    </a:lnTo>
                    <a:lnTo>
                      <a:pt x="751" y="620"/>
                    </a:lnTo>
                    <a:lnTo>
                      <a:pt x="753" y="620"/>
                    </a:lnTo>
                    <a:lnTo>
                      <a:pt x="753" y="622"/>
                    </a:lnTo>
                    <a:lnTo>
                      <a:pt x="755" y="622"/>
                    </a:lnTo>
                    <a:lnTo>
                      <a:pt x="757" y="622"/>
                    </a:lnTo>
                    <a:lnTo>
                      <a:pt x="759" y="622"/>
                    </a:lnTo>
                    <a:lnTo>
                      <a:pt x="761" y="622"/>
                    </a:lnTo>
                    <a:lnTo>
                      <a:pt x="763" y="622"/>
                    </a:lnTo>
                    <a:lnTo>
                      <a:pt x="763" y="624"/>
                    </a:lnTo>
                    <a:lnTo>
                      <a:pt x="764" y="624"/>
                    </a:lnTo>
                    <a:lnTo>
                      <a:pt x="766" y="624"/>
                    </a:lnTo>
                    <a:lnTo>
                      <a:pt x="768" y="624"/>
                    </a:lnTo>
                    <a:lnTo>
                      <a:pt x="770" y="624"/>
                    </a:lnTo>
                    <a:lnTo>
                      <a:pt x="772" y="624"/>
                    </a:lnTo>
                    <a:lnTo>
                      <a:pt x="774" y="624"/>
                    </a:lnTo>
                    <a:lnTo>
                      <a:pt x="776" y="628"/>
                    </a:lnTo>
                    <a:lnTo>
                      <a:pt x="776" y="630"/>
                    </a:lnTo>
                    <a:lnTo>
                      <a:pt x="778" y="631"/>
                    </a:lnTo>
                    <a:lnTo>
                      <a:pt x="778" y="633"/>
                    </a:lnTo>
                    <a:lnTo>
                      <a:pt x="780" y="637"/>
                    </a:lnTo>
                    <a:lnTo>
                      <a:pt x="780" y="639"/>
                    </a:lnTo>
                    <a:lnTo>
                      <a:pt x="782" y="641"/>
                    </a:lnTo>
                    <a:lnTo>
                      <a:pt x="782" y="643"/>
                    </a:lnTo>
                    <a:lnTo>
                      <a:pt x="784" y="645"/>
                    </a:lnTo>
                    <a:lnTo>
                      <a:pt x="784" y="647"/>
                    </a:lnTo>
                    <a:lnTo>
                      <a:pt x="786" y="649"/>
                    </a:lnTo>
                    <a:lnTo>
                      <a:pt x="786" y="651"/>
                    </a:lnTo>
                    <a:lnTo>
                      <a:pt x="786" y="653"/>
                    </a:lnTo>
                    <a:lnTo>
                      <a:pt x="787" y="653"/>
                    </a:lnTo>
                    <a:lnTo>
                      <a:pt x="787" y="655"/>
                    </a:lnTo>
                    <a:lnTo>
                      <a:pt x="787" y="656"/>
                    </a:lnTo>
                    <a:lnTo>
                      <a:pt x="789" y="658"/>
                    </a:lnTo>
                    <a:lnTo>
                      <a:pt x="789" y="660"/>
                    </a:lnTo>
                    <a:lnTo>
                      <a:pt x="789" y="662"/>
                    </a:lnTo>
                    <a:lnTo>
                      <a:pt x="789" y="664"/>
                    </a:lnTo>
                    <a:lnTo>
                      <a:pt x="791" y="664"/>
                    </a:lnTo>
                    <a:lnTo>
                      <a:pt x="791" y="666"/>
                    </a:lnTo>
                    <a:lnTo>
                      <a:pt x="791" y="668"/>
                    </a:lnTo>
                    <a:lnTo>
                      <a:pt x="791" y="670"/>
                    </a:lnTo>
                    <a:lnTo>
                      <a:pt x="793" y="672"/>
                    </a:lnTo>
                    <a:lnTo>
                      <a:pt x="793" y="674"/>
                    </a:lnTo>
                    <a:lnTo>
                      <a:pt x="793" y="676"/>
                    </a:lnTo>
                    <a:lnTo>
                      <a:pt x="793" y="678"/>
                    </a:lnTo>
                    <a:lnTo>
                      <a:pt x="793" y="679"/>
                    </a:lnTo>
                    <a:lnTo>
                      <a:pt x="793" y="681"/>
                    </a:lnTo>
                    <a:lnTo>
                      <a:pt x="793" y="683"/>
                    </a:lnTo>
                    <a:lnTo>
                      <a:pt x="791" y="683"/>
                    </a:lnTo>
                    <a:lnTo>
                      <a:pt x="789" y="683"/>
                    </a:lnTo>
                    <a:lnTo>
                      <a:pt x="787" y="685"/>
                    </a:lnTo>
                    <a:lnTo>
                      <a:pt x="786" y="685"/>
                    </a:lnTo>
                    <a:lnTo>
                      <a:pt x="784" y="685"/>
                    </a:lnTo>
                    <a:lnTo>
                      <a:pt x="782" y="687"/>
                    </a:lnTo>
                    <a:lnTo>
                      <a:pt x="780" y="687"/>
                    </a:lnTo>
                    <a:lnTo>
                      <a:pt x="776" y="687"/>
                    </a:lnTo>
                    <a:lnTo>
                      <a:pt x="774" y="689"/>
                    </a:lnTo>
                    <a:lnTo>
                      <a:pt x="772" y="689"/>
                    </a:lnTo>
                    <a:lnTo>
                      <a:pt x="768" y="691"/>
                    </a:lnTo>
                    <a:lnTo>
                      <a:pt x="766" y="691"/>
                    </a:lnTo>
                    <a:lnTo>
                      <a:pt x="763" y="693"/>
                    </a:lnTo>
                    <a:lnTo>
                      <a:pt x="759" y="693"/>
                    </a:lnTo>
                    <a:lnTo>
                      <a:pt x="755" y="695"/>
                    </a:lnTo>
                    <a:lnTo>
                      <a:pt x="751" y="697"/>
                    </a:lnTo>
                    <a:lnTo>
                      <a:pt x="747" y="697"/>
                    </a:lnTo>
                    <a:lnTo>
                      <a:pt x="743" y="699"/>
                    </a:lnTo>
                    <a:lnTo>
                      <a:pt x="739" y="701"/>
                    </a:lnTo>
                    <a:lnTo>
                      <a:pt x="734" y="703"/>
                    </a:lnTo>
                    <a:lnTo>
                      <a:pt x="730" y="703"/>
                    </a:lnTo>
                    <a:lnTo>
                      <a:pt x="724" y="704"/>
                    </a:lnTo>
                    <a:lnTo>
                      <a:pt x="720" y="706"/>
                    </a:lnTo>
                    <a:lnTo>
                      <a:pt x="715" y="708"/>
                    </a:lnTo>
                    <a:lnTo>
                      <a:pt x="709" y="710"/>
                    </a:lnTo>
                    <a:lnTo>
                      <a:pt x="701" y="712"/>
                    </a:lnTo>
                    <a:lnTo>
                      <a:pt x="695" y="714"/>
                    </a:lnTo>
                    <a:lnTo>
                      <a:pt x="688" y="718"/>
                    </a:lnTo>
                    <a:lnTo>
                      <a:pt x="682" y="720"/>
                    </a:lnTo>
                    <a:lnTo>
                      <a:pt x="674" y="722"/>
                    </a:lnTo>
                    <a:lnTo>
                      <a:pt x="667" y="726"/>
                    </a:lnTo>
                    <a:lnTo>
                      <a:pt x="659" y="727"/>
                    </a:lnTo>
                    <a:lnTo>
                      <a:pt x="657" y="727"/>
                    </a:lnTo>
                    <a:lnTo>
                      <a:pt x="653" y="729"/>
                    </a:lnTo>
                    <a:lnTo>
                      <a:pt x="651" y="729"/>
                    </a:lnTo>
                    <a:lnTo>
                      <a:pt x="649" y="731"/>
                    </a:lnTo>
                    <a:lnTo>
                      <a:pt x="647" y="731"/>
                    </a:lnTo>
                    <a:lnTo>
                      <a:pt x="643" y="731"/>
                    </a:lnTo>
                    <a:lnTo>
                      <a:pt x="642" y="733"/>
                    </a:lnTo>
                    <a:lnTo>
                      <a:pt x="640" y="733"/>
                    </a:lnTo>
                    <a:lnTo>
                      <a:pt x="638" y="733"/>
                    </a:lnTo>
                    <a:lnTo>
                      <a:pt x="634" y="735"/>
                    </a:lnTo>
                    <a:lnTo>
                      <a:pt x="632" y="735"/>
                    </a:lnTo>
                    <a:lnTo>
                      <a:pt x="630" y="737"/>
                    </a:lnTo>
                    <a:lnTo>
                      <a:pt x="628" y="737"/>
                    </a:lnTo>
                    <a:lnTo>
                      <a:pt x="624" y="739"/>
                    </a:lnTo>
                    <a:lnTo>
                      <a:pt x="622" y="739"/>
                    </a:lnTo>
                    <a:lnTo>
                      <a:pt x="620" y="741"/>
                    </a:lnTo>
                    <a:lnTo>
                      <a:pt x="617" y="741"/>
                    </a:lnTo>
                    <a:lnTo>
                      <a:pt x="615" y="741"/>
                    </a:lnTo>
                    <a:lnTo>
                      <a:pt x="611" y="743"/>
                    </a:lnTo>
                    <a:lnTo>
                      <a:pt x="609" y="743"/>
                    </a:lnTo>
                    <a:lnTo>
                      <a:pt x="605" y="745"/>
                    </a:lnTo>
                    <a:lnTo>
                      <a:pt x="601" y="747"/>
                    </a:lnTo>
                    <a:lnTo>
                      <a:pt x="599" y="747"/>
                    </a:lnTo>
                    <a:lnTo>
                      <a:pt x="595" y="749"/>
                    </a:lnTo>
                    <a:lnTo>
                      <a:pt x="592" y="749"/>
                    </a:lnTo>
                    <a:lnTo>
                      <a:pt x="588" y="750"/>
                    </a:lnTo>
                    <a:lnTo>
                      <a:pt x="584" y="752"/>
                    </a:lnTo>
                    <a:lnTo>
                      <a:pt x="580" y="752"/>
                    </a:lnTo>
                    <a:lnTo>
                      <a:pt x="576" y="754"/>
                    </a:lnTo>
                    <a:lnTo>
                      <a:pt x="572" y="754"/>
                    </a:lnTo>
                    <a:lnTo>
                      <a:pt x="569" y="756"/>
                    </a:lnTo>
                    <a:lnTo>
                      <a:pt x="563" y="758"/>
                    </a:lnTo>
                    <a:lnTo>
                      <a:pt x="555" y="760"/>
                    </a:lnTo>
                    <a:lnTo>
                      <a:pt x="549" y="764"/>
                    </a:lnTo>
                    <a:lnTo>
                      <a:pt x="542" y="766"/>
                    </a:lnTo>
                    <a:lnTo>
                      <a:pt x="534" y="768"/>
                    </a:lnTo>
                    <a:lnTo>
                      <a:pt x="528" y="770"/>
                    </a:lnTo>
                    <a:lnTo>
                      <a:pt x="521" y="774"/>
                    </a:lnTo>
                    <a:lnTo>
                      <a:pt x="513" y="775"/>
                    </a:lnTo>
                    <a:lnTo>
                      <a:pt x="505" y="777"/>
                    </a:lnTo>
                    <a:lnTo>
                      <a:pt x="499" y="781"/>
                    </a:lnTo>
                    <a:lnTo>
                      <a:pt x="492" y="783"/>
                    </a:lnTo>
                    <a:lnTo>
                      <a:pt x="484" y="785"/>
                    </a:lnTo>
                    <a:lnTo>
                      <a:pt x="478" y="789"/>
                    </a:lnTo>
                    <a:lnTo>
                      <a:pt x="471" y="791"/>
                    </a:lnTo>
                    <a:lnTo>
                      <a:pt x="463" y="793"/>
                    </a:lnTo>
                    <a:lnTo>
                      <a:pt x="455" y="795"/>
                    </a:lnTo>
                    <a:lnTo>
                      <a:pt x="450" y="798"/>
                    </a:lnTo>
                    <a:lnTo>
                      <a:pt x="442" y="800"/>
                    </a:lnTo>
                    <a:lnTo>
                      <a:pt x="434" y="802"/>
                    </a:lnTo>
                    <a:lnTo>
                      <a:pt x="428" y="806"/>
                    </a:lnTo>
                    <a:lnTo>
                      <a:pt x="421" y="808"/>
                    </a:lnTo>
                    <a:lnTo>
                      <a:pt x="413" y="810"/>
                    </a:lnTo>
                    <a:lnTo>
                      <a:pt x="405" y="814"/>
                    </a:lnTo>
                    <a:lnTo>
                      <a:pt x="400" y="816"/>
                    </a:lnTo>
                    <a:lnTo>
                      <a:pt x="392" y="818"/>
                    </a:lnTo>
                    <a:lnTo>
                      <a:pt x="384" y="822"/>
                    </a:lnTo>
                    <a:lnTo>
                      <a:pt x="377" y="823"/>
                    </a:lnTo>
                    <a:lnTo>
                      <a:pt x="371" y="825"/>
                    </a:lnTo>
                    <a:lnTo>
                      <a:pt x="363" y="829"/>
                    </a:lnTo>
                    <a:lnTo>
                      <a:pt x="355" y="831"/>
                    </a:lnTo>
                    <a:lnTo>
                      <a:pt x="350" y="833"/>
                    </a:lnTo>
                    <a:lnTo>
                      <a:pt x="342" y="837"/>
                    </a:lnTo>
                    <a:lnTo>
                      <a:pt x="334" y="839"/>
                    </a:lnTo>
                    <a:lnTo>
                      <a:pt x="330" y="839"/>
                    </a:lnTo>
                    <a:lnTo>
                      <a:pt x="327" y="841"/>
                    </a:lnTo>
                    <a:lnTo>
                      <a:pt x="323" y="841"/>
                    </a:lnTo>
                    <a:lnTo>
                      <a:pt x="319" y="843"/>
                    </a:lnTo>
                    <a:lnTo>
                      <a:pt x="315" y="843"/>
                    </a:lnTo>
                    <a:lnTo>
                      <a:pt x="311" y="845"/>
                    </a:lnTo>
                    <a:lnTo>
                      <a:pt x="306" y="845"/>
                    </a:lnTo>
                    <a:lnTo>
                      <a:pt x="302" y="846"/>
                    </a:lnTo>
                    <a:lnTo>
                      <a:pt x="298" y="846"/>
                    </a:lnTo>
                    <a:lnTo>
                      <a:pt x="294" y="848"/>
                    </a:lnTo>
                    <a:lnTo>
                      <a:pt x="290" y="848"/>
                    </a:lnTo>
                    <a:lnTo>
                      <a:pt x="286" y="850"/>
                    </a:lnTo>
                    <a:lnTo>
                      <a:pt x="282" y="850"/>
                    </a:lnTo>
                    <a:lnTo>
                      <a:pt x="279" y="852"/>
                    </a:lnTo>
                    <a:lnTo>
                      <a:pt x="275" y="854"/>
                    </a:lnTo>
                    <a:lnTo>
                      <a:pt x="271" y="854"/>
                    </a:lnTo>
                    <a:lnTo>
                      <a:pt x="267" y="856"/>
                    </a:lnTo>
                    <a:lnTo>
                      <a:pt x="263" y="856"/>
                    </a:lnTo>
                    <a:lnTo>
                      <a:pt x="258" y="858"/>
                    </a:lnTo>
                    <a:lnTo>
                      <a:pt x="254" y="858"/>
                    </a:lnTo>
                    <a:lnTo>
                      <a:pt x="250" y="860"/>
                    </a:lnTo>
                    <a:lnTo>
                      <a:pt x="246" y="860"/>
                    </a:lnTo>
                    <a:lnTo>
                      <a:pt x="242" y="862"/>
                    </a:lnTo>
                    <a:lnTo>
                      <a:pt x="238" y="862"/>
                    </a:lnTo>
                    <a:lnTo>
                      <a:pt x="234" y="864"/>
                    </a:lnTo>
                    <a:lnTo>
                      <a:pt x="231" y="864"/>
                    </a:lnTo>
                    <a:lnTo>
                      <a:pt x="227" y="866"/>
                    </a:lnTo>
                    <a:lnTo>
                      <a:pt x="223" y="866"/>
                    </a:lnTo>
                    <a:lnTo>
                      <a:pt x="217" y="868"/>
                    </a:lnTo>
                    <a:lnTo>
                      <a:pt x="213" y="868"/>
                    </a:lnTo>
                    <a:lnTo>
                      <a:pt x="210" y="869"/>
                    </a:lnTo>
                    <a:lnTo>
                      <a:pt x="206" y="869"/>
                    </a:lnTo>
                    <a:lnTo>
                      <a:pt x="204" y="869"/>
                    </a:lnTo>
                    <a:lnTo>
                      <a:pt x="204" y="871"/>
                    </a:lnTo>
                    <a:lnTo>
                      <a:pt x="202" y="871"/>
                    </a:lnTo>
                    <a:lnTo>
                      <a:pt x="200" y="871"/>
                    </a:lnTo>
                    <a:lnTo>
                      <a:pt x="200" y="873"/>
                    </a:lnTo>
                    <a:lnTo>
                      <a:pt x="198" y="873"/>
                    </a:lnTo>
                    <a:lnTo>
                      <a:pt x="196" y="873"/>
                    </a:lnTo>
                    <a:lnTo>
                      <a:pt x="194" y="873"/>
                    </a:lnTo>
                    <a:lnTo>
                      <a:pt x="194" y="875"/>
                    </a:lnTo>
                    <a:lnTo>
                      <a:pt x="192" y="875"/>
                    </a:lnTo>
                    <a:lnTo>
                      <a:pt x="190" y="875"/>
                    </a:lnTo>
                    <a:lnTo>
                      <a:pt x="188" y="877"/>
                    </a:lnTo>
                    <a:lnTo>
                      <a:pt x="186" y="877"/>
                    </a:lnTo>
                    <a:lnTo>
                      <a:pt x="185" y="877"/>
                    </a:lnTo>
                    <a:lnTo>
                      <a:pt x="185" y="879"/>
                    </a:lnTo>
                    <a:lnTo>
                      <a:pt x="183" y="879"/>
                    </a:lnTo>
                    <a:lnTo>
                      <a:pt x="181" y="879"/>
                    </a:lnTo>
                    <a:lnTo>
                      <a:pt x="179" y="879"/>
                    </a:lnTo>
                    <a:lnTo>
                      <a:pt x="177" y="879"/>
                    </a:lnTo>
                    <a:lnTo>
                      <a:pt x="175" y="879"/>
                    </a:lnTo>
                    <a:lnTo>
                      <a:pt x="173" y="879"/>
                    </a:lnTo>
                    <a:lnTo>
                      <a:pt x="171" y="8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3" name="Freeform 12"/>
              <p:cNvSpPr>
                <a:spLocks/>
              </p:cNvSpPr>
              <p:nvPr/>
            </p:nvSpPr>
            <p:spPr bwMode="auto">
              <a:xfrm>
                <a:off x="3981" y="2623"/>
                <a:ext cx="605" cy="232"/>
              </a:xfrm>
              <a:custGeom>
                <a:avLst/>
                <a:gdLst>
                  <a:gd name="T0" fmla="*/ 4 w 605"/>
                  <a:gd name="T1" fmla="*/ 209 h 232"/>
                  <a:gd name="T2" fmla="*/ 0 w 605"/>
                  <a:gd name="T3" fmla="*/ 186 h 232"/>
                  <a:gd name="T4" fmla="*/ 14 w 605"/>
                  <a:gd name="T5" fmla="*/ 165 h 232"/>
                  <a:gd name="T6" fmla="*/ 25 w 605"/>
                  <a:gd name="T7" fmla="*/ 145 h 232"/>
                  <a:gd name="T8" fmla="*/ 40 w 605"/>
                  <a:gd name="T9" fmla="*/ 132 h 232"/>
                  <a:gd name="T10" fmla="*/ 40 w 605"/>
                  <a:gd name="T11" fmla="*/ 155 h 232"/>
                  <a:gd name="T12" fmla="*/ 42 w 605"/>
                  <a:gd name="T13" fmla="*/ 172 h 232"/>
                  <a:gd name="T14" fmla="*/ 54 w 605"/>
                  <a:gd name="T15" fmla="*/ 159 h 232"/>
                  <a:gd name="T16" fmla="*/ 71 w 605"/>
                  <a:gd name="T17" fmla="*/ 138 h 232"/>
                  <a:gd name="T18" fmla="*/ 71 w 605"/>
                  <a:gd name="T19" fmla="*/ 157 h 232"/>
                  <a:gd name="T20" fmla="*/ 81 w 605"/>
                  <a:gd name="T21" fmla="*/ 161 h 232"/>
                  <a:gd name="T22" fmla="*/ 92 w 605"/>
                  <a:gd name="T23" fmla="*/ 142 h 232"/>
                  <a:gd name="T24" fmla="*/ 106 w 605"/>
                  <a:gd name="T25" fmla="*/ 132 h 232"/>
                  <a:gd name="T26" fmla="*/ 111 w 605"/>
                  <a:gd name="T27" fmla="*/ 155 h 232"/>
                  <a:gd name="T28" fmla="*/ 123 w 605"/>
                  <a:gd name="T29" fmla="*/ 144 h 232"/>
                  <a:gd name="T30" fmla="*/ 135 w 605"/>
                  <a:gd name="T31" fmla="*/ 119 h 232"/>
                  <a:gd name="T32" fmla="*/ 150 w 605"/>
                  <a:gd name="T33" fmla="*/ 130 h 232"/>
                  <a:gd name="T34" fmla="*/ 161 w 605"/>
                  <a:gd name="T35" fmla="*/ 128 h 232"/>
                  <a:gd name="T36" fmla="*/ 169 w 605"/>
                  <a:gd name="T37" fmla="*/ 113 h 232"/>
                  <a:gd name="T38" fmla="*/ 184 w 605"/>
                  <a:gd name="T39" fmla="*/ 122 h 232"/>
                  <a:gd name="T40" fmla="*/ 196 w 605"/>
                  <a:gd name="T41" fmla="*/ 119 h 232"/>
                  <a:gd name="T42" fmla="*/ 206 w 605"/>
                  <a:gd name="T43" fmla="*/ 103 h 232"/>
                  <a:gd name="T44" fmla="*/ 221 w 605"/>
                  <a:gd name="T45" fmla="*/ 113 h 232"/>
                  <a:gd name="T46" fmla="*/ 227 w 605"/>
                  <a:gd name="T47" fmla="*/ 99 h 232"/>
                  <a:gd name="T48" fmla="*/ 238 w 605"/>
                  <a:gd name="T49" fmla="*/ 99 h 232"/>
                  <a:gd name="T50" fmla="*/ 252 w 605"/>
                  <a:gd name="T51" fmla="*/ 101 h 232"/>
                  <a:gd name="T52" fmla="*/ 255 w 605"/>
                  <a:gd name="T53" fmla="*/ 82 h 232"/>
                  <a:gd name="T54" fmla="*/ 271 w 605"/>
                  <a:gd name="T55" fmla="*/ 86 h 232"/>
                  <a:gd name="T56" fmla="*/ 284 w 605"/>
                  <a:gd name="T57" fmla="*/ 90 h 232"/>
                  <a:gd name="T58" fmla="*/ 290 w 605"/>
                  <a:gd name="T59" fmla="*/ 76 h 232"/>
                  <a:gd name="T60" fmla="*/ 309 w 605"/>
                  <a:gd name="T61" fmla="*/ 84 h 232"/>
                  <a:gd name="T62" fmla="*/ 319 w 605"/>
                  <a:gd name="T63" fmla="*/ 74 h 232"/>
                  <a:gd name="T64" fmla="*/ 328 w 605"/>
                  <a:gd name="T65" fmla="*/ 63 h 232"/>
                  <a:gd name="T66" fmla="*/ 344 w 605"/>
                  <a:gd name="T67" fmla="*/ 73 h 232"/>
                  <a:gd name="T68" fmla="*/ 353 w 605"/>
                  <a:gd name="T69" fmla="*/ 59 h 232"/>
                  <a:gd name="T70" fmla="*/ 373 w 605"/>
                  <a:gd name="T71" fmla="*/ 67 h 232"/>
                  <a:gd name="T72" fmla="*/ 376 w 605"/>
                  <a:gd name="T73" fmla="*/ 48 h 232"/>
                  <a:gd name="T74" fmla="*/ 392 w 605"/>
                  <a:gd name="T75" fmla="*/ 51 h 232"/>
                  <a:gd name="T76" fmla="*/ 405 w 605"/>
                  <a:gd name="T77" fmla="*/ 49 h 232"/>
                  <a:gd name="T78" fmla="*/ 413 w 605"/>
                  <a:gd name="T79" fmla="*/ 38 h 232"/>
                  <a:gd name="T80" fmla="*/ 434 w 605"/>
                  <a:gd name="T81" fmla="*/ 44 h 232"/>
                  <a:gd name="T82" fmla="*/ 440 w 605"/>
                  <a:gd name="T83" fmla="*/ 34 h 232"/>
                  <a:gd name="T84" fmla="*/ 448 w 605"/>
                  <a:gd name="T85" fmla="*/ 25 h 232"/>
                  <a:gd name="T86" fmla="*/ 469 w 605"/>
                  <a:gd name="T87" fmla="*/ 26 h 232"/>
                  <a:gd name="T88" fmla="*/ 480 w 605"/>
                  <a:gd name="T89" fmla="*/ 19 h 232"/>
                  <a:gd name="T90" fmla="*/ 499 w 605"/>
                  <a:gd name="T91" fmla="*/ 19 h 232"/>
                  <a:gd name="T92" fmla="*/ 511 w 605"/>
                  <a:gd name="T93" fmla="*/ 11 h 232"/>
                  <a:gd name="T94" fmla="*/ 530 w 605"/>
                  <a:gd name="T95" fmla="*/ 5 h 232"/>
                  <a:gd name="T96" fmla="*/ 551 w 605"/>
                  <a:gd name="T97" fmla="*/ 5 h 232"/>
                  <a:gd name="T98" fmla="*/ 570 w 605"/>
                  <a:gd name="T99" fmla="*/ 1 h 232"/>
                  <a:gd name="T100" fmla="*/ 588 w 605"/>
                  <a:gd name="T101" fmla="*/ 7 h 232"/>
                  <a:gd name="T102" fmla="*/ 601 w 605"/>
                  <a:gd name="T103" fmla="*/ 19 h 232"/>
                  <a:gd name="T104" fmla="*/ 601 w 605"/>
                  <a:gd name="T105" fmla="*/ 38 h 232"/>
                  <a:gd name="T106" fmla="*/ 570 w 605"/>
                  <a:gd name="T107" fmla="*/ 51 h 232"/>
                  <a:gd name="T108" fmla="*/ 476 w 605"/>
                  <a:gd name="T109" fmla="*/ 84 h 232"/>
                  <a:gd name="T110" fmla="*/ 361 w 605"/>
                  <a:gd name="T111" fmla="*/ 124 h 232"/>
                  <a:gd name="T112" fmla="*/ 298 w 605"/>
                  <a:gd name="T113" fmla="*/ 145 h 232"/>
                  <a:gd name="T114" fmla="*/ 198 w 605"/>
                  <a:gd name="T115" fmla="*/ 182 h 232"/>
                  <a:gd name="T116" fmla="*/ 136 w 605"/>
                  <a:gd name="T117" fmla="*/ 199 h 232"/>
                  <a:gd name="T118" fmla="*/ 73 w 605"/>
                  <a:gd name="T119" fmla="*/ 216 h 232"/>
                  <a:gd name="T120" fmla="*/ 23 w 605"/>
                  <a:gd name="T121" fmla="*/ 230 h 2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05" h="232">
                    <a:moveTo>
                      <a:pt x="10" y="232"/>
                    </a:moveTo>
                    <a:lnTo>
                      <a:pt x="10" y="228"/>
                    </a:lnTo>
                    <a:lnTo>
                      <a:pt x="8" y="226"/>
                    </a:lnTo>
                    <a:lnTo>
                      <a:pt x="8" y="224"/>
                    </a:lnTo>
                    <a:lnTo>
                      <a:pt x="8" y="222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6"/>
                    </a:lnTo>
                    <a:lnTo>
                      <a:pt x="6" y="215"/>
                    </a:lnTo>
                    <a:lnTo>
                      <a:pt x="6" y="213"/>
                    </a:lnTo>
                    <a:lnTo>
                      <a:pt x="4" y="211"/>
                    </a:lnTo>
                    <a:lnTo>
                      <a:pt x="4" y="209"/>
                    </a:lnTo>
                    <a:lnTo>
                      <a:pt x="4" y="207"/>
                    </a:lnTo>
                    <a:lnTo>
                      <a:pt x="4" y="205"/>
                    </a:lnTo>
                    <a:lnTo>
                      <a:pt x="4" y="203"/>
                    </a:lnTo>
                    <a:lnTo>
                      <a:pt x="2" y="201"/>
                    </a:lnTo>
                    <a:lnTo>
                      <a:pt x="2" y="199"/>
                    </a:lnTo>
                    <a:lnTo>
                      <a:pt x="2" y="197"/>
                    </a:lnTo>
                    <a:lnTo>
                      <a:pt x="2" y="195"/>
                    </a:lnTo>
                    <a:lnTo>
                      <a:pt x="2" y="193"/>
                    </a:lnTo>
                    <a:lnTo>
                      <a:pt x="2" y="192"/>
                    </a:lnTo>
                    <a:lnTo>
                      <a:pt x="2" y="190"/>
                    </a:lnTo>
                    <a:lnTo>
                      <a:pt x="2" y="188"/>
                    </a:lnTo>
                    <a:lnTo>
                      <a:pt x="0" y="186"/>
                    </a:lnTo>
                    <a:lnTo>
                      <a:pt x="2" y="184"/>
                    </a:lnTo>
                    <a:lnTo>
                      <a:pt x="2" y="182"/>
                    </a:lnTo>
                    <a:lnTo>
                      <a:pt x="4" y="180"/>
                    </a:lnTo>
                    <a:lnTo>
                      <a:pt x="4" y="178"/>
                    </a:lnTo>
                    <a:lnTo>
                      <a:pt x="6" y="176"/>
                    </a:lnTo>
                    <a:lnTo>
                      <a:pt x="8" y="174"/>
                    </a:lnTo>
                    <a:lnTo>
                      <a:pt x="8" y="172"/>
                    </a:lnTo>
                    <a:lnTo>
                      <a:pt x="10" y="170"/>
                    </a:lnTo>
                    <a:lnTo>
                      <a:pt x="10" y="168"/>
                    </a:lnTo>
                    <a:lnTo>
                      <a:pt x="12" y="167"/>
                    </a:lnTo>
                    <a:lnTo>
                      <a:pt x="12" y="165"/>
                    </a:lnTo>
                    <a:lnTo>
                      <a:pt x="14" y="165"/>
                    </a:lnTo>
                    <a:lnTo>
                      <a:pt x="14" y="163"/>
                    </a:lnTo>
                    <a:lnTo>
                      <a:pt x="15" y="161"/>
                    </a:lnTo>
                    <a:lnTo>
                      <a:pt x="15" y="159"/>
                    </a:lnTo>
                    <a:lnTo>
                      <a:pt x="17" y="157"/>
                    </a:lnTo>
                    <a:lnTo>
                      <a:pt x="17" y="155"/>
                    </a:lnTo>
                    <a:lnTo>
                      <a:pt x="19" y="155"/>
                    </a:lnTo>
                    <a:lnTo>
                      <a:pt x="19" y="153"/>
                    </a:lnTo>
                    <a:lnTo>
                      <a:pt x="21" y="151"/>
                    </a:lnTo>
                    <a:lnTo>
                      <a:pt x="21" y="149"/>
                    </a:lnTo>
                    <a:lnTo>
                      <a:pt x="23" y="147"/>
                    </a:lnTo>
                    <a:lnTo>
                      <a:pt x="23" y="145"/>
                    </a:lnTo>
                    <a:lnTo>
                      <a:pt x="25" y="145"/>
                    </a:lnTo>
                    <a:lnTo>
                      <a:pt x="25" y="144"/>
                    </a:lnTo>
                    <a:lnTo>
                      <a:pt x="27" y="142"/>
                    </a:lnTo>
                    <a:lnTo>
                      <a:pt x="27" y="140"/>
                    </a:lnTo>
                    <a:lnTo>
                      <a:pt x="29" y="138"/>
                    </a:lnTo>
                    <a:lnTo>
                      <a:pt x="29" y="136"/>
                    </a:lnTo>
                    <a:lnTo>
                      <a:pt x="31" y="134"/>
                    </a:lnTo>
                    <a:lnTo>
                      <a:pt x="33" y="134"/>
                    </a:lnTo>
                    <a:lnTo>
                      <a:pt x="33" y="132"/>
                    </a:lnTo>
                    <a:lnTo>
                      <a:pt x="35" y="132"/>
                    </a:lnTo>
                    <a:lnTo>
                      <a:pt x="37" y="132"/>
                    </a:lnTo>
                    <a:lnTo>
                      <a:pt x="39" y="132"/>
                    </a:lnTo>
                    <a:lnTo>
                      <a:pt x="40" y="132"/>
                    </a:lnTo>
                    <a:lnTo>
                      <a:pt x="40" y="134"/>
                    </a:lnTo>
                    <a:lnTo>
                      <a:pt x="40" y="136"/>
                    </a:lnTo>
                    <a:lnTo>
                      <a:pt x="40" y="138"/>
                    </a:lnTo>
                    <a:lnTo>
                      <a:pt x="40" y="140"/>
                    </a:lnTo>
                    <a:lnTo>
                      <a:pt x="40" y="142"/>
                    </a:lnTo>
                    <a:lnTo>
                      <a:pt x="40" y="144"/>
                    </a:lnTo>
                    <a:lnTo>
                      <a:pt x="40" y="145"/>
                    </a:lnTo>
                    <a:lnTo>
                      <a:pt x="40" y="147"/>
                    </a:lnTo>
                    <a:lnTo>
                      <a:pt x="40" y="149"/>
                    </a:lnTo>
                    <a:lnTo>
                      <a:pt x="40" y="151"/>
                    </a:lnTo>
                    <a:lnTo>
                      <a:pt x="40" y="153"/>
                    </a:lnTo>
                    <a:lnTo>
                      <a:pt x="40" y="155"/>
                    </a:lnTo>
                    <a:lnTo>
                      <a:pt x="40" y="157"/>
                    </a:lnTo>
                    <a:lnTo>
                      <a:pt x="40" y="159"/>
                    </a:lnTo>
                    <a:lnTo>
                      <a:pt x="40" y="161"/>
                    </a:lnTo>
                    <a:lnTo>
                      <a:pt x="40" y="163"/>
                    </a:lnTo>
                    <a:lnTo>
                      <a:pt x="40" y="165"/>
                    </a:lnTo>
                    <a:lnTo>
                      <a:pt x="40" y="167"/>
                    </a:lnTo>
                    <a:lnTo>
                      <a:pt x="40" y="168"/>
                    </a:lnTo>
                    <a:lnTo>
                      <a:pt x="40" y="170"/>
                    </a:lnTo>
                    <a:lnTo>
                      <a:pt x="40" y="172"/>
                    </a:lnTo>
                    <a:lnTo>
                      <a:pt x="40" y="174"/>
                    </a:lnTo>
                    <a:lnTo>
                      <a:pt x="40" y="172"/>
                    </a:lnTo>
                    <a:lnTo>
                      <a:pt x="42" y="172"/>
                    </a:lnTo>
                    <a:lnTo>
                      <a:pt x="42" y="170"/>
                    </a:lnTo>
                    <a:lnTo>
                      <a:pt x="44" y="170"/>
                    </a:lnTo>
                    <a:lnTo>
                      <a:pt x="44" y="168"/>
                    </a:lnTo>
                    <a:lnTo>
                      <a:pt x="46" y="168"/>
                    </a:lnTo>
                    <a:lnTo>
                      <a:pt x="46" y="167"/>
                    </a:lnTo>
                    <a:lnTo>
                      <a:pt x="48" y="167"/>
                    </a:lnTo>
                    <a:lnTo>
                      <a:pt x="48" y="165"/>
                    </a:lnTo>
                    <a:lnTo>
                      <a:pt x="50" y="165"/>
                    </a:lnTo>
                    <a:lnTo>
                      <a:pt x="50" y="163"/>
                    </a:lnTo>
                    <a:lnTo>
                      <a:pt x="52" y="161"/>
                    </a:lnTo>
                    <a:lnTo>
                      <a:pt x="52" y="159"/>
                    </a:lnTo>
                    <a:lnTo>
                      <a:pt x="54" y="159"/>
                    </a:lnTo>
                    <a:lnTo>
                      <a:pt x="54" y="157"/>
                    </a:lnTo>
                    <a:lnTo>
                      <a:pt x="56" y="155"/>
                    </a:lnTo>
                    <a:lnTo>
                      <a:pt x="58" y="153"/>
                    </a:lnTo>
                    <a:lnTo>
                      <a:pt x="58" y="151"/>
                    </a:lnTo>
                    <a:lnTo>
                      <a:pt x="60" y="149"/>
                    </a:lnTo>
                    <a:lnTo>
                      <a:pt x="62" y="147"/>
                    </a:lnTo>
                    <a:lnTo>
                      <a:pt x="63" y="145"/>
                    </a:lnTo>
                    <a:lnTo>
                      <a:pt x="63" y="144"/>
                    </a:lnTo>
                    <a:lnTo>
                      <a:pt x="65" y="140"/>
                    </a:lnTo>
                    <a:lnTo>
                      <a:pt x="67" y="138"/>
                    </a:lnTo>
                    <a:lnTo>
                      <a:pt x="69" y="138"/>
                    </a:lnTo>
                    <a:lnTo>
                      <a:pt x="71" y="138"/>
                    </a:lnTo>
                    <a:lnTo>
                      <a:pt x="73" y="138"/>
                    </a:lnTo>
                    <a:lnTo>
                      <a:pt x="73" y="140"/>
                    </a:lnTo>
                    <a:lnTo>
                      <a:pt x="73" y="142"/>
                    </a:lnTo>
                    <a:lnTo>
                      <a:pt x="73" y="144"/>
                    </a:lnTo>
                    <a:lnTo>
                      <a:pt x="73" y="145"/>
                    </a:lnTo>
                    <a:lnTo>
                      <a:pt x="73" y="147"/>
                    </a:lnTo>
                    <a:lnTo>
                      <a:pt x="73" y="149"/>
                    </a:lnTo>
                    <a:lnTo>
                      <a:pt x="73" y="151"/>
                    </a:lnTo>
                    <a:lnTo>
                      <a:pt x="73" y="153"/>
                    </a:lnTo>
                    <a:lnTo>
                      <a:pt x="73" y="155"/>
                    </a:lnTo>
                    <a:lnTo>
                      <a:pt x="71" y="155"/>
                    </a:lnTo>
                    <a:lnTo>
                      <a:pt x="71" y="157"/>
                    </a:lnTo>
                    <a:lnTo>
                      <a:pt x="71" y="159"/>
                    </a:lnTo>
                    <a:lnTo>
                      <a:pt x="73" y="159"/>
                    </a:lnTo>
                    <a:lnTo>
                      <a:pt x="73" y="161"/>
                    </a:lnTo>
                    <a:lnTo>
                      <a:pt x="75" y="161"/>
                    </a:lnTo>
                    <a:lnTo>
                      <a:pt x="75" y="163"/>
                    </a:lnTo>
                    <a:lnTo>
                      <a:pt x="75" y="165"/>
                    </a:lnTo>
                    <a:lnTo>
                      <a:pt x="77" y="165"/>
                    </a:lnTo>
                    <a:lnTo>
                      <a:pt x="77" y="167"/>
                    </a:lnTo>
                    <a:lnTo>
                      <a:pt x="77" y="165"/>
                    </a:lnTo>
                    <a:lnTo>
                      <a:pt x="79" y="165"/>
                    </a:lnTo>
                    <a:lnTo>
                      <a:pt x="79" y="163"/>
                    </a:lnTo>
                    <a:lnTo>
                      <a:pt x="81" y="161"/>
                    </a:lnTo>
                    <a:lnTo>
                      <a:pt x="81" y="159"/>
                    </a:lnTo>
                    <a:lnTo>
                      <a:pt x="83" y="159"/>
                    </a:lnTo>
                    <a:lnTo>
                      <a:pt x="83" y="157"/>
                    </a:lnTo>
                    <a:lnTo>
                      <a:pt x="85" y="155"/>
                    </a:lnTo>
                    <a:lnTo>
                      <a:pt x="85" y="153"/>
                    </a:lnTo>
                    <a:lnTo>
                      <a:pt x="87" y="151"/>
                    </a:lnTo>
                    <a:lnTo>
                      <a:pt x="88" y="149"/>
                    </a:lnTo>
                    <a:lnTo>
                      <a:pt x="88" y="147"/>
                    </a:lnTo>
                    <a:lnTo>
                      <a:pt x="90" y="145"/>
                    </a:lnTo>
                    <a:lnTo>
                      <a:pt x="90" y="144"/>
                    </a:lnTo>
                    <a:lnTo>
                      <a:pt x="92" y="144"/>
                    </a:lnTo>
                    <a:lnTo>
                      <a:pt x="92" y="142"/>
                    </a:lnTo>
                    <a:lnTo>
                      <a:pt x="94" y="140"/>
                    </a:lnTo>
                    <a:lnTo>
                      <a:pt x="94" y="138"/>
                    </a:lnTo>
                    <a:lnTo>
                      <a:pt x="96" y="138"/>
                    </a:lnTo>
                    <a:lnTo>
                      <a:pt x="96" y="136"/>
                    </a:lnTo>
                    <a:lnTo>
                      <a:pt x="98" y="134"/>
                    </a:lnTo>
                    <a:lnTo>
                      <a:pt x="98" y="132"/>
                    </a:lnTo>
                    <a:lnTo>
                      <a:pt x="100" y="132"/>
                    </a:lnTo>
                    <a:lnTo>
                      <a:pt x="100" y="130"/>
                    </a:lnTo>
                    <a:lnTo>
                      <a:pt x="102" y="130"/>
                    </a:lnTo>
                    <a:lnTo>
                      <a:pt x="104" y="130"/>
                    </a:lnTo>
                    <a:lnTo>
                      <a:pt x="106" y="130"/>
                    </a:lnTo>
                    <a:lnTo>
                      <a:pt x="106" y="132"/>
                    </a:lnTo>
                    <a:lnTo>
                      <a:pt x="106" y="134"/>
                    </a:lnTo>
                    <a:lnTo>
                      <a:pt x="108" y="136"/>
                    </a:lnTo>
                    <a:lnTo>
                      <a:pt x="108" y="138"/>
                    </a:lnTo>
                    <a:lnTo>
                      <a:pt x="108" y="140"/>
                    </a:lnTo>
                    <a:lnTo>
                      <a:pt x="108" y="142"/>
                    </a:lnTo>
                    <a:lnTo>
                      <a:pt x="108" y="144"/>
                    </a:lnTo>
                    <a:lnTo>
                      <a:pt x="110" y="145"/>
                    </a:lnTo>
                    <a:lnTo>
                      <a:pt x="110" y="147"/>
                    </a:lnTo>
                    <a:lnTo>
                      <a:pt x="110" y="149"/>
                    </a:lnTo>
                    <a:lnTo>
                      <a:pt x="110" y="151"/>
                    </a:lnTo>
                    <a:lnTo>
                      <a:pt x="111" y="153"/>
                    </a:lnTo>
                    <a:lnTo>
                      <a:pt x="111" y="155"/>
                    </a:lnTo>
                    <a:lnTo>
                      <a:pt x="113" y="155"/>
                    </a:lnTo>
                    <a:lnTo>
                      <a:pt x="113" y="157"/>
                    </a:lnTo>
                    <a:lnTo>
                      <a:pt x="113" y="155"/>
                    </a:lnTo>
                    <a:lnTo>
                      <a:pt x="115" y="155"/>
                    </a:lnTo>
                    <a:lnTo>
                      <a:pt x="115" y="153"/>
                    </a:lnTo>
                    <a:lnTo>
                      <a:pt x="117" y="151"/>
                    </a:lnTo>
                    <a:lnTo>
                      <a:pt x="117" y="149"/>
                    </a:lnTo>
                    <a:lnTo>
                      <a:pt x="119" y="149"/>
                    </a:lnTo>
                    <a:lnTo>
                      <a:pt x="119" y="147"/>
                    </a:lnTo>
                    <a:lnTo>
                      <a:pt x="121" y="145"/>
                    </a:lnTo>
                    <a:lnTo>
                      <a:pt x="121" y="144"/>
                    </a:lnTo>
                    <a:lnTo>
                      <a:pt x="123" y="144"/>
                    </a:lnTo>
                    <a:lnTo>
                      <a:pt x="123" y="142"/>
                    </a:lnTo>
                    <a:lnTo>
                      <a:pt x="125" y="140"/>
                    </a:lnTo>
                    <a:lnTo>
                      <a:pt x="125" y="138"/>
                    </a:lnTo>
                    <a:lnTo>
                      <a:pt x="127" y="136"/>
                    </a:lnTo>
                    <a:lnTo>
                      <a:pt x="127" y="134"/>
                    </a:lnTo>
                    <a:lnTo>
                      <a:pt x="129" y="132"/>
                    </a:lnTo>
                    <a:lnTo>
                      <a:pt x="129" y="130"/>
                    </a:lnTo>
                    <a:lnTo>
                      <a:pt x="131" y="128"/>
                    </a:lnTo>
                    <a:lnTo>
                      <a:pt x="131" y="126"/>
                    </a:lnTo>
                    <a:lnTo>
                      <a:pt x="133" y="124"/>
                    </a:lnTo>
                    <a:lnTo>
                      <a:pt x="133" y="122"/>
                    </a:lnTo>
                    <a:lnTo>
                      <a:pt x="135" y="119"/>
                    </a:lnTo>
                    <a:lnTo>
                      <a:pt x="136" y="119"/>
                    </a:lnTo>
                    <a:lnTo>
                      <a:pt x="138" y="119"/>
                    </a:lnTo>
                    <a:lnTo>
                      <a:pt x="140" y="119"/>
                    </a:lnTo>
                    <a:lnTo>
                      <a:pt x="142" y="119"/>
                    </a:lnTo>
                    <a:lnTo>
                      <a:pt x="142" y="120"/>
                    </a:lnTo>
                    <a:lnTo>
                      <a:pt x="144" y="120"/>
                    </a:lnTo>
                    <a:lnTo>
                      <a:pt x="144" y="122"/>
                    </a:lnTo>
                    <a:lnTo>
                      <a:pt x="146" y="124"/>
                    </a:lnTo>
                    <a:lnTo>
                      <a:pt x="146" y="126"/>
                    </a:lnTo>
                    <a:lnTo>
                      <a:pt x="148" y="126"/>
                    </a:lnTo>
                    <a:lnTo>
                      <a:pt x="148" y="128"/>
                    </a:lnTo>
                    <a:lnTo>
                      <a:pt x="150" y="130"/>
                    </a:lnTo>
                    <a:lnTo>
                      <a:pt x="150" y="132"/>
                    </a:lnTo>
                    <a:lnTo>
                      <a:pt x="152" y="132"/>
                    </a:lnTo>
                    <a:lnTo>
                      <a:pt x="152" y="134"/>
                    </a:lnTo>
                    <a:lnTo>
                      <a:pt x="154" y="136"/>
                    </a:lnTo>
                    <a:lnTo>
                      <a:pt x="156" y="136"/>
                    </a:lnTo>
                    <a:lnTo>
                      <a:pt x="158" y="136"/>
                    </a:lnTo>
                    <a:lnTo>
                      <a:pt x="159" y="136"/>
                    </a:lnTo>
                    <a:lnTo>
                      <a:pt x="159" y="134"/>
                    </a:lnTo>
                    <a:lnTo>
                      <a:pt x="161" y="134"/>
                    </a:lnTo>
                    <a:lnTo>
                      <a:pt x="161" y="132"/>
                    </a:lnTo>
                    <a:lnTo>
                      <a:pt x="161" y="130"/>
                    </a:lnTo>
                    <a:lnTo>
                      <a:pt x="161" y="128"/>
                    </a:lnTo>
                    <a:lnTo>
                      <a:pt x="163" y="128"/>
                    </a:lnTo>
                    <a:lnTo>
                      <a:pt x="163" y="126"/>
                    </a:lnTo>
                    <a:lnTo>
                      <a:pt x="163" y="124"/>
                    </a:lnTo>
                    <a:lnTo>
                      <a:pt x="163" y="122"/>
                    </a:lnTo>
                    <a:lnTo>
                      <a:pt x="165" y="122"/>
                    </a:lnTo>
                    <a:lnTo>
                      <a:pt x="165" y="120"/>
                    </a:lnTo>
                    <a:lnTo>
                      <a:pt x="165" y="119"/>
                    </a:lnTo>
                    <a:lnTo>
                      <a:pt x="165" y="117"/>
                    </a:lnTo>
                    <a:lnTo>
                      <a:pt x="167" y="117"/>
                    </a:lnTo>
                    <a:lnTo>
                      <a:pt x="167" y="115"/>
                    </a:lnTo>
                    <a:lnTo>
                      <a:pt x="167" y="113"/>
                    </a:lnTo>
                    <a:lnTo>
                      <a:pt x="169" y="113"/>
                    </a:lnTo>
                    <a:lnTo>
                      <a:pt x="171" y="113"/>
                    </a:lnTo>
                    <a:lnTo>
                      <a:pt x="173" y="113"/>
                    </a:lnTo>
                    <a:lnTo>
                      <a:pt x="175" y="115"/>
                    </a:lnTo>
                    <a:lnTo>
                      <a:pt x="177" y="115"/>
                    </a:lnTo>
                    <a:lnTo>
                      <a:pt x="177" y="117"/>
                    </a:lnTo>
                    <a:lnTo>
                      <a:pt x="179" y="117"/>
                    </a:lnTo>
                    <a:lnTo>
                      <a:pt x="179" y="119"/>
                    </a:lnTo>
                    <a:lnTo>
                      <a:pt x="181" y="119"/>
                    </a:lnTo>
                    <a:lnTo>
                      <a:pt x="181" y="120"/>
                    </a:lnTo>
                    <a:lnTo>
                      <a:pt x="183" y="120"/>
                    </a:lnTo>
                    <a:lnTo>
                      <a:pt x="183" y="122"/>
                    </a:lnTo>
                    <a:lnTo>
                      <a:pt x="184" y="122"/>
                    </a:lnTo>
                    <a:lnTo>
                      <a:pt x="184" y="124"/>
                    </a:lnTo>
                    <a:lnTo>
                      <a:pt x="186" y="124"/>
                    </a:lnTo>
                    <a:lnTo>
                      <a:pt x="186" y="126"/>
                    </a:lnTo>
                    <a:lnTo>
                      <a:pt x="188" y="126"/>
                    </a:lnTo>
                    <a:lnTo>
                      <a:pt x="190" y="126"/>
                    </a:lnTo>
                    <a:lnTo>
                      <a:pt x="192" y="126"/>
                    </a:lnTo>
                    <a:lnTo>
                      <a:pt x="192" y="124"/>
                    </a:lnTo>
                    <a:lnTo>
                      <a:pt x="194" y="124"/>
                    </a:lnTo>
                    <a:lnTo>
                      <a:pt x="194" y="122"/>
                    </a:lnTo>
                    <a:lnTo>
                      <a:pt x="194" y="120"/>
                    </a:lnTo>
                    <a:lnTo>
                      <a:pt x="196" y="120"/>
                    </a:lnTo>
                    <a:lnTo>
                      <a:pt x="196" y="119"/>
                    </a:lnTo>
                    <a:lnTo>
                      <a:pt x="196" y="117"/>
                    </a:lnTo>
                    <a:lnTo>
                      <a:pt x="196" y="115"/>
                    </a:lnTo>
                    <a:lnTo>
                      <a:pt x="196" y="113"/>
                    </a:lnTo>
                    <a:lnTo>
                      <a:pt x="198" y="113"/>
                    </a:lnTo>
                    <a:lnTo>
                      <a:pt x="198" y="111"/>
                    </a:lnTo>
                    <a:lnTo>
                      <a:pt x="198" y="109"/>
                    </a:lnTo>
                    <a:lnTo>
                      <a:pt x="198" y="107"/>
                    </a:lnTo>
                    <a:lnTo>
                      <a:pt x="200" y="105"/>
                    </a:lnTo>
                    <a:lnTo>
                      <a:pt x="200" y="103"/>
                    </a:lnTo>
                    <a:lnTo>
                      <a:pt x="202" y="103"/>
                    </a:lnTo>
                    <a:lnTo>
                      <a:pt x="204" y="103"/>
                    </a:lnTo>
                    <a:lnTo>
                      <a:pt x="206" y="103"/>
                    </a:lnTo>
                    <a:lnTo>
                      <a:pt x="206" y="105"/>
                    </a:lnTo>
                    <a:lnTo>
                      <a:pt x="207" y="105"/>
                    </a:lnTo>
                    <a:lnTo>
                      <a:pt x="209" y="105"/>
                    </a:lnTo>
                    <a:lnTo>
                      <a:pt x="209" y="107"/>
                    </a:lnTo>
                    <a:lnTo>
                      <a:pt x="211" y="109"/>
                    </a:lnTo>
                    <a:lnTo>
                      <a:pt x="211" y="111"/>
                    </a:lnTo>
                    <a:lnTo>
                      <a:pt x="213" y="111"/>
                    </a:lnTo>
                    <a:lnTo>
                      <a:pt x="213" y="113"/>
                    </a:lnTo>
                    <a:lnTo>
                      <a:pt x="215" y="113"/>
                    </a:lnTo>
                    <a:lnTo>
                      <a:pt x="217" y="113"/>
                    </a:lnTo>
                    <a:lnTo>
                      <a:pt x="219" y="113"/>
                    </a:lnTo>
                    <a:lnTo>
                      <a:pt x="221" y="113"/>
                    </a:lnTo>
                    <a:lnTo>
                      <a:pt x="221" y="115"/>
                    </a:lnTo>
                    <a:lnTo>
                      <a:pt x="223" y="115"/>
                    </a:lnTo>
                    <a:lnTo>
                      <a:pt x="225" y="115"/>
                    </a:lnTo>
                    <a:lnTo>
                      <a:pt x="225" y="113"/>
                    </a:lnTo>
                    <a:lnTo>
                      <a:pt x="225" y="111"/>
                    </a:lnTo>
                    <a:lnTo>
                      <a:pt x="225" y="109"/>
                    </a:lnTo>
                    <a:lnTo>
                      <a:pt x="225" y="107"/>
                    </a:lnTo>
                    <a:lnTo>
                      <a:pt x="225" y="105"/>
                    </a:lnTo>
                    <a:lnTo>
                      <a:pt x="225" y="103"/>
                    </a:lnTo>
                    <a:lnTo>
                      <a:pt x="225" y="101"/>
                    </a:lnTo>
                    <a:lnTo>
                      <a:pt x="225" y="99"/>
                    </a:lnTo>
                    <a:lnTo>
                      <a:pt x="227" y="99"/>
                    </a:lnTo>
                    <a:lnTo>
                      <a:pt x="227" y="97"/>
                    </a:lnTo>
                    <a:lnTo>
                      <a:pt x="227" y="96"/>
                    </a:lnTo>
                    <a:lnTo>
                      <a:pt x="227" y="94"/>
                    </a:lnTo>
                    <a:lnTo>
                      <a:pt x="229" y="94"/>
                    </a:lnTo>
                    <a:lnTo>
                      <a:pt x="231" y="94"/>
                    </a:lnTo>
                    <a:lnTo>
                      <a:pt x="232" y="94"/>
                    </a:lnTo>
                    <a:lnTo>
                      <a:pt x="234" y="94"/>
                    </a:lnTo>
                    <a:lnTo>
                      <a:pt x="234" y="96"/>
                    </a:lnTo>
                    <a:lnTo>
                      <a:pt x="236" y="96"/>
                    </a:lnTo>
                    <a:lnTo>
                      <a:pt x="236" y="97"/>
                    </a:lnTo>
                    <a:lnTo>
                      <a:pt x="238" y="97"/>
                    </a:lnTo>
                    <a:lnTo>
                      <a:pt x="238" y="99"/>
                    </a:lnTo>
                    <a:lnTo>
                      <a:pt x="240" y="99"/>
                    </a:lnTo>
                    <a:lnTo>
                      <a:pt x="240" y="101"/>
                    </a:lnTo>
                    <a:lnTo>
                      <a:pt x="242" y="101"/>
                    </a:lnTo>
                    <a:lnTo>
                      <a:pt x="242" y="103"/>
                    </a:lnTo>
                    <a:lnTo>
                      <a:pt x="244" y="103"/>
                    </a:lnTo>
                    <a:lnTo>
                      <a:pt x="244" y="105"/>
                    </a:lnTo>
                    <a:lnTo>
                      <a:pt x="246" y="105"/>
                    </a:lnTo>
                    <a:lnTo>
                      <a:pt x="248" y="105"/>
                    </a:lnTo>
                    <a:lnTo>
                      <a:pt x="248" y="103"/>
                    </a:lnTo>
                    <a:lnTo>
                      <a:pt x="250" y="103"/>
                    </a:lnTo>
                    <a:lnTo>
                      <a:pt x="252" y="103"/>
                    </a:lnTo>
                    <a:lnTo>
                      <a:pt x="252" y="101"/>
                    </a:lnTo>
                    <a:lnTo>
                      <a:pt x="252" y="99"/>
                    </a:lnTo>
                    <a:lnTo>
                      <a:pt x="252" y="97"/>
                    </a:lnTo>
                    <a:lnTo>
                      <a:pt x="252" y="96"/>
                    </a:lnTo>
                    <a:lnTo>
                      <a:pt x="254" y="96"/>
                    </a:lnTo>
                    <a:lnTo>
                      <a:pt x="254" y="94"/>
                    </a:lnTo>
                    <a:lnTo>
                      <a:pt x="254" y="92"/>
                    </a:lnTo>
                    <a:lnTo>
                      <a:pt x="254" y="90"/>
                    </a:lnTo>
                    <a:lnTo>
                      <a:pt x="254" y="88"/>
                    </a:lnTo>
                    <a:lnTo>
                      <a:pt x="254" y="86"/>
                    </a:lnTo>
                    <a:lnTo>
                      <a:pt x="254" y="84"/>
                    </a:lnTo>
                    <a:lnTo>
                      <a:pt x="255" y="84"/>
                    </a:lnTo>
                    <a:lnTo>
                      <a:pt x="255" y="82"/>
                    </a:lnTo>
                    <a:lnTo>
                      <a:pt x="255" y="80"/>
                    </a:lnTo>
                    <a:lnTo>
                      <a:pt x="255" y="78"/>
                    </a:lnTo>
                    <a:lnTo>
                      <a:pt x="257" y="78"/>
                    </a:lnTo>
                    <a:lnTo>
                      <a:pt x="259" y="78"/>
                    </a:lnTo>
                    <a:lnTo>
                      <a:pt x="261" y="78"/>
                    </a:lnTo>
                    <a:lnTo>
                      <a:pt x="263" y="80"/>
                    </a:lnTo>
                    <a:lnTo>
                      <a:pt x="265" y="80"/>
                    </a:lnTo>
                    <a:lnTo>
                      <a:pt x="265" y="82"/>
                    </a:lnTo>
                    <a:lnTo>
                      <a:pt x="267" y="82"/>
                    </a:lnTo>
                    <a:lnTo>
                      <a:pt x="267" y="84"/>
                    </a:lnTo>
                    <a:lnTo>
                      <a:pt x="269" y="84"/>
                    </a:lnTo>
                    <a:lnTo>
                      <a:pt x="271" y="86"/>
                    </a:lnTo>
                    <a:lnTo>
                      <a:pt x="273" y="86"/>
                    </a:lnTo>
                    <a:lnTo>
                      <a:pt x="273" y="88"/>
                    </a:lnTo>
                    <a:lnTo>
                      <a:pt x="275" y="88"/>
                    </a:lnTo>
                    <a:lnTo>
                      <a:pt x="275" y="90"/>
                    </a:lnTo>
                    <a:lnTo>
                      <a:pt x="277" y="90"/>
                    </a:lnTo>
                    <a:lnTo>
                      <a:pt x="277" y="92"/>
                    </a:lnTo>
                    <a:lnTo>
                      <a:pt x="279" y="92"/>
                    </a:lnTo>
                    <a:lnTo>
                      <a:pt x="280" y="94"/>
                    </a:lnTo>
                    <a:lnTo>
                      <a:pt x="282" y="94"/>
                    </a:lnTo>
                    <a:lnTo>
                      <a:pt x="284" y="94"/>
                    </a:lnTo>
                    <a:lnTo>
                      <a:pt x="284" y="92"/>
                    </a:lnTo>
                    <a:lnTo>
                      <a:pt x="284" y="90"/>
                    </a:lnTo>
                    <a:lnTo>
                      <a:pt x="284" y="88"/>
                    </a:lnTo>
                    <a:lnTo>
                      <a:pt x="284" y="86"/>
                    </a:lnTo>
                    <a:lnTo>
                      <a:pt x="284" y="84"/>
                    </a:lnTo>
                    <a:lnTo>
                      <a:pt x="284" y="82"/>
                    </a:lnTo>
                    <a:lnTo>
                      <a:pt x="284" y="80"/>
                    </a:lnTo>
                    <a:lnTo>
                      <a:pt x="284" y="78"/>
                    </a:lnTo>
                    <a:lnTo>
                      <a:pt x="284" y="76"/>
                    </a:lnTo>
                    <a:lnTo>
                      <a:pt x="284" y="74"/>
                    </a:lnTo>
                    <a:lnTo>
                      <a:pt x="286" y="74"/>
                    </a:lnTo>
                    <a:lnTo>
                      <a:pt x="288" y="74"/>
                    </a:lnTo>
                    <a:lnTo>
                      <a:pt x="290" y="74"/>
                    </a:lnTo>
                    <a:lnTo>
                      <a:pt x="290" y="76"/>
                    </a:lnTo>
                    <a:lnTo>
                      <a:pt x="292" y="76"/>
                    </a:lnTo>
                    <a:lnTo>
                      <a:pt x="294" y="76"/>
                    </a:lnTo>
                    <a:lnTo>
                      <a:pt x="296" y="78"/>
                    </a:lnTo>
                    <a:lnTo>
                      <a:pt x="298" y="78"/>
                    </a:lnTo>
                    <a:lnTo>
                      <a:pt x="300" y="78"/>
                    </a:lnTo>
                    <a:lnTo>
                      <a:pt x="302" y="80"/>
                    </a:lnTo>
                    <a:lnTo>
                      <a:pt x="303" y="80"/>
                    </a:lnTo>
                    <a:lnTo>
                      <a:pt x="305" y="80"/>
                    </a:lnTo>
                    <a:lnTo>
                      <a:pt x="305" y="82"/>
                    </a:lnTo>
                    <a:lnTo>
                      <a:pt x="307" y="82"/>
                    </a:lnTo>
                    <a:lnTo>
                      <a:pt x="309" y="82"/>
                    </a:lnTo>
                    <a:lnTo>
                      <a:pt x="309" y="84"/>
                    </a:lnTo>
                    <a:lnTo>
                      <a:pt x="311" y="84"/>
                    </a:lnTo>
                    <a:lnTo>
                      <a:pt x="313" y="84"/>
                    </a:lnTo>
                    <a:lnTo>
                      <a:pt x="315" y="84"/>
                    </a:lnTo>
                    <a:lnTo>
                      <a:pt x="317" y="84"/>
                    </a:lnTo>
                    <a:lnTo>
                      <a:pt x="317" y="86"/>
                    </a:lnTo>
                    <a:lnTo>
                      <a:pt x="319" y="86"/>
                    </a:lnTo>
                    <a:lnTo>
                      <a:pt x="319" y="84"/>
                    </a:lnTo>
                    <a:lnTo>
                      <a:pt x="319" y="82"/>
                    </a:lnTo>
                    <a:lnTo>
                      <a:pt x="319" y="80"/>
                    </a:lnTo>
                    <a:lnTo>
                      <a:pt x="319" y="78"/>
                    </a:lnTo>
                    <a:lnTo>
                      <a:pt x="319" y="76"/>
                    </a:lnTo>
                    <a:lnTo>
                      <a:pt x="319" y="74"/>
                    </a:lnTo>
                    <a:lnTo>
                      <a:pt x="319" y="73"/>
                    </a:lnTo>
                    <a:lnTo>
                      <a:pt x="319" y="71"/>
                    </a:lnTo>
                    <a:lnTo>
                      <a:pt x="319" y="69"/>
                    </a:lnTo>
                    <a:lnTo>
                      <a:pt x="319" y="67"/>
                    </a:lnTo>
                    <a:lnTo>
                      <a:pt x="319" y="65"/>
                    </a:lnTo>
                    <a:lnTo>
                      <a:pt x="319" y="63"/>
                    </a:lnTo>
                    <a:lnTo>
                      <a:pt x="319" y="61"/>
                    </a:lnTo>
                    <a:lnTo>
                      <a:pt x="321" y="61"/>
                    </a:lnTo>
                    <a:lnTo>
                      <a:pt x="323" y="61"/>
                    </a:lnTo>
                    <a:lnTo>
                      <a:pt x="325" y="61"/>
                    </a:lnTo>
                    <a:lnTo>
                      <a:pt x="327" y="63"/>
                    </a:lnTo>
                    <a:lnTo>
                      <a:pt x="328" y="63"/>
                    </a:lnTo>
                    <a:lnTo>
                      <a:pt x="330" y="63"/>
                    </a:lnTo>
                    <a:lnTo>
                      <a:pt x="330" y="65"/>
                    </a:lnTo>
                    <a:lnTo>
                      <a:pt x="332" y="65"/>
                    </a:lnTo>
                    <a:lnTo>
                      <a:pt x="332" y="67"/>
                    </a:lnTo>
                    <a:lnTo>
                      <a:pt x="334" y="67"/>
                    </a:lnTo>
                    <a:lnTo>
                      <a:pt x="334" y="69"/>
                    </a:lnTo>
                    <a:lnTo>
                      <a:pt x="336" y="69"/>
                    </a:lnTo>
                    <a:lnTo>
                      <a:pt x="336" y="71"/>
                    </a:lnTo>
                    <a:lnTo>
                      <a:pt x="338" y="71"/>
                    </a:lnTo>
                    <a:lnTo>
                      <a:pt x="340" y="73"/>
                    </a:lnTo>
                    <a:lnTo>
                      <a:pt x="342" y="73"/>
                    </a:lnTo>
                    <a:lnTo>
                      <a:pt x="344" y="73"/>
                    </a:lnTo>
                    <a:lnTo>
                      <a:pt x="346" y="73"/>
                    </a:lnTo>
                    <a:lnTo>
                      <a:pt x="348" y="73"/>
                    </a:lnTo>
                    <a:lnTo>
                      <a:pt x="348" y="71"/>
                    </a:lnTo>
                    <a:lnTo>
                      <a:pt x="348" y="69"/>
                    </a:lnTo>
                    <a:lnTo>
                      <a:pt x="348" y="67"/>
                    </a:lnTo>
                    <a:lnTo>
                      <a:pt x="348" y="65"/>
                    </a:lnTo>
                    <a:lnTo>
                      <a:pt x="350" y="65"/>
                    </a:lnTo>
                    <a:lnTo>
                      <a:pt x="350" y="63"/>
                    </a:lnTo>
                    <a:lnTo>
                      <a:pt x="350" y="61"/>
                    </a:lnTo>
                    <a:lnTo>
                      <a:pt x="350" y="59"/>
                    </a:lnTo>
                    <a:lnTo>
                      <a:pt x="351" y="59"/>
                    </a:lnTo>
                    <a:lnTo>
                      <a:pt x="353" y="59"/>
                    </a:lnTo>
                    <a:lnTo>
                      <a:pt x="353" y="61"/>
                    </a:lnTo>
                    <a:lnTo>
                      <a:pt x="355" y="61"/>
                    </a:lnTo>
                    <a:lnTo>
                      <a:pt x="357" y="61"/>
                    </a:lnTo>
                    <a:lnTo>
                      <a:pt x="357" y="63"/>
                    </a:lnTo>
                    <a:lnTo>
                      <a:pt x="359" y="63"/>
                    </a:lnTo>
                    <a:lnTo>
                      <a:pt x="361" y="63"/>
                    </a:lnTo>
                    <a:lnTo>
                      <a:pt x="363" y="65"/>
                    </a:lnTo>
                    <a:lnTo>
                      <a:pt x="365" y="65"/>
                    </a:lnTo>
                    <a:lnTo>
                      <a:pt x="367" y="67"/>
                    </a:lnTo>
                    <a:lnTo>
                      <a:pt x="369" y="67"/>
                    </a:lnTo>
                    <a:lnTo>
                      <a:pt x="371" y="67"/>
                    </a:lnTo>
                    <a:lnTo>
                      <a:pt x="373" y="67"/>
                    </a:lnTo>
                    <a:lnTo>
                      <a:pt x="375" y="67"/>
                    </a:lnTo>
                    <a:lnTo>
                      <a:pt x="375" y="65"/>
                    </a:lnTo>
                    <a:lnTo>
                      <a:pt x="375" y="63"/>
                    </a:lnTo>
                    <a:lnTo>
                      <a:pt x="375" y="61"/>
                    </a:lnTo>
                    <a:lnTo>
                      <a:pt x="375" y="59"/>
                    </a:lnTo>
                    <a:lnTo>
                      <a:pt x="376" y="59"/>
                    </a:lnTo>
                    <a:lnTo>
                      <a:pt x="376" y="57"/>
                    </a:lnTo>
                    <a:lnTo>
                      <a:pt x="376" y="55"/>
                    </a:lnTo>
                    <a:lnTo>
                      <a:pt x="376" y="53"/>
                    </a:lnTo>
                    <a:lnTo>
                      <a:pt x="376" y="51"/>
                    </a:lnTo>
                    <a:lnTo>
                      <a:pt x="376" y="49"/>
                    </a:lnTo>
                    <a:lnTo>
                      <a:pt x="376" y="48"/>
                    </a:lnTo>
                    <a:lnTo>
                      <a:pt x="376" y="46"/>
                    </a:lnTo>
                    <a:lnTo>
                      <a:pt x="378" y="46"/>
                    </a:lnTo>
                    <a:lnTo>
                      <a:pt x="380" y="46"/>
                    </a:lnTo>
                    <a:lnTo>
                      <a:pt x="382" y="46"/>
                    </a:lnTo>
                    <a:lnTo>
                      <a:pt x="384" y="46"/>
                    </a:lnTo>
                    <a:lnTo>
                      <a:pt x="384" y="48"/>
                    </a:lnTo>
                    <a:lnTo>
                      <a:pt x="386" y="48"/>
                    </a:lnTo>
                    <a:lnTo>
                      <a:pt x="388" y="48"/>
                    </a:lnTo>
                    <a:lnTo>
                      <a:pt x="390" y="48"/>
                    </a:lnTo>
                    <a:lnTo>
                      <a:pt x="390" y="49"/>
                    </a:lnTo>
                    <a:lnTo>
                      <a:pt x="392" y="49"/>
                    </a:lnTo>
                    <a:lnTo>
                      <a:pt x="392" y="51"/>
                    </a:lnTo>
                    <a:lnTo>
                      <a:pt x="394" y="51"/>
                    </a:lnTo>
                    <a:lnTo>
                      <a:pt x="396" y="51"/>
                    </a:lnTo>
                    <a:lnTo>
                      <a:pt x="396" y="53"/>
                    </a:lnTo>
                    <a:lnTo>
                      <a:pt x="398" y="53"/>
                    </a:lnTo>
                    <a:lnTo>
                      <a:pt x="398" y="55"/>
                    </a:lnTo>
                    <a:lnTo>
                      <a:pt x="399" y="55"/>
                    </a:lnTo>
                    <a:lnTo>
                      <a:pt x="401" y="55"/>
                    </a:lnTo>
                    <a:lnTo>
                      <a:pt x="403" y="55"/>
                    </a:lnTo>
                    <a:lnTo>
                      <a:pt x="405" y="55"/>
                    </a:lnTo>
                    <a:lnTo>
                      <a:pt x="405" y="53"/>
                    </a:lnTo>
                    <a:lnTo>
                      <a:pt x="405" y="51"/>
                    </a:lnTo>
                    <a:lnTo>
                      <a:pt x="405" y="49"/>
                    </a:lnTo>
                    <a:lnTo>
                      <a:pt x="405" y="48"/>
                    </a:lnTo>
                    <a:lnTo>
                      <a:pt x="405" y="46"/>
                    </a:lnTo>
                    <a:lnTo>
                      <a:pt x="405" y="44"/>
                    </a:lnTo>
                    <a:lnTo>
                      <a:pt x="405" y="42"/>
                    </a:lnTo>
                    <a:lnTo>
                      <a:pt x="405" y="40"/>
                    </a:lnTo>
                    <a:lnTo>
                      <a:pt x="405" y="38"/>
                    </a:lnTo>
                    <a:lnTo>
                      <a:pt x="405" y="36"/>
                    </a:lnTo>
                    <a:lnTo>
                      <a:pt x="407" y="36"/>
                    </a:lnTo>
                    <a:lnTo>
                      <a:pt x="409" y="36"/>
                    </a:lnTo>
                    <a:lnTo>
                      <a:pt x="411" y="36"/>
                    </a:lnTo>
                    <a:lnTo>
                      <a:pt x="413" y="36"/>
                    </a:lnTo>
                    <a:lnTo>
                      <a:pt x="413" y="38"/>
                    </a:lnTo>
                    <a:lnTo>
                      <a:pt x="415" y="38"/>
                    </a:lnTo>
                    <a:lnTo>
                      <a:pt x="417" y="38"/>
                    </a:lnTo>
                    <a:lnTo>
                      <a:pt x="419" y="38"/>
                    </a:lnTo>
                    <a:lnTo>
                      <a:pt x="421" y="40"/>
                    </a:lnTo>
                    <a:lnTo>
                      <a:pt x="423" y="40"/>
                    </a:lnTo>
                    <a:lnTo>
                      <a:pt x="424" y="40"/>
                    </a:lnTo>
                    <a:lnTo>
                      <a:pt x="426" y="40"/>
                    </a:lnTo>
                    <a:lnTo>
                      <a:pt x="426" y="42"/>
                    </a:lnTo>
                    <a:lnTo>
                      <a:pt x="428" y="42"/>
                    </a:lnTo>
                    <a:lnTo>
                      <a:pt x="430" y="42"/>
                    </a:lnTo>
                    <a:lnTo>
                      <a:pt x="432" y="42"/>
                    </a:lnTo>
                    <a:lnTo>
                      <a:pt x="434" y="44"/>
                    </a:lnTo>
                    <a:lnTo>
                      <a:pt x="436" y="44"/>
                    </a:lnTo>
                    <a:lnTo>
                      <a:pt x="438" y="44"/>
                    </a:lnTo>
                    <a:lnTo>
                      <a:pt x="440" y="44"/>
                    </a:lnTo>
                    <a:lnTo>
                      <a:pt x="440" y="46"/>
                    </a:lnTo>
                    <a:lnTo>
                      <a:pt x="442" y="46"/>
                    </a:lnTo>
                    <a:lnTo>
                      <a:pt x="442" y="44"/>
                    </a:lnTo>
                    <a:lnTo>
                      <a:pt x="442" y="42"/>
                    </a:lnTo>
                    <a:lnTo>
                      <a:pt x="440" y="42"/>
                    </a:lnTo>
                    <a:lnTo>
                      <a:pt x="440" y="40"/>
                    </a:lnTo>
                    <a:lnTo>
                      <a:pt x="440" y="38"/>
                    </a:lnTo>
                    <a:lnTo>
                      <a:pt x="440" y="36"/>
                    </a:lnTo>
                    <a:lnTo>
                      <a:pt x="440" y="34"/>
                    </a:lnTo>
                    <a:lnTo>
                      <a:pt x="438" y="34"/>
                    </a:lnTo>
                    <a:lnTo>
                      <a:pt x="438" y="32"/>
                    </a:lnTo>
                    <a:lnTo>
                      <a:pt x="438" y="30"/>
                    </a:lnTo>
                    <a:lnTo>
                      <a:pt x="438" y="28"/>
                    </a:lnTo>
                    <a:lnTo>
                      <a:pt x="436" y="26"/>
                    </a:lnTo>
                    <a:lnTo>
                      <a:pt x="436" y="25"/>
                    </a:lnTo>
                    <a:lnTo>
                      <a:pt x="438" y="25"/>
                    </a:lnTo>
                    <a:lnTo>
                      <a:pt x="440" y="25"/>
                    </a:lnTo>
                    <a:lnTo>
                      <a:pt x="442" y="25"/>
                    </a:lnTo>
                    <a:lnTo>
                      <a:pt x="444" y="25"/>
                    </a:lnTo>
                    <a:lnTo>
                      <a:pt x="446" y="25"/>
                    </a:lnTo>
                    <a:lnTo>
                      <a:pt x="448" y="25"/>
                    </a:lnTo>
                    <a:lnTo>
                      <a:pt x="449" y="25"/>
                    </a:lnTo>
                    <a:lnTo>
                      <a:pt x="451" y="25"/>
                    </a:lnTo>
                    <a:lnTo>
                      <a:pt x="453" y="25"/>
                    </a:lnTo>
                    <a:lnTo>
                      <a:pt x="453" y="26"/>
                    </a:lnTo>
                    <a:lnTo>
                      <a:pt x="455" y="26"/>
                    </a:lnTo>
                    <a:lnTo>
                      <a:pt x="457" y="26"/>
                    </a:lnTo>
                    <a:lnTo>
                      <a:pt x="459" y="26"/>
                    </a:lnTo>
                    <a:lnTo>
                      <a:pt x="461" y="26"/>
                    </a:lnTo>
                    <a:lnTo>
                      <a:pt x="463" y="26"/>
                    </a:lnTo>
                    <a:lnTo>
                      <a:pt x="465" y="26"/>
                    </a:lnTo>
                    <a:lnTo>
                      <a:pt x="467" y="26"/>
                    </a:lnTo>
                    <a:lnTo>
                      <a:pt x="469" y="26"/>
                    </a:lnTo>
                    <a:lnTo>
                      <a:pt x="471" y="26"/>
                    </a:lnTo>
                    <a:lnTo>
                      <a:pt x="472" y="28"/>
                    </a:lnTo>
                    <a:lnTo>
                      <a:pt x="474" y="28"/>
                    </a:lnTo>
                    <a:lnTo>
                      <a:pt x="474" y="26"/>
                    </a:lnTo>
                    <a:lnTo>
                      <a:pt x="474" y="25"/>
                    </a:lnTo>
                    <a:lnTo>
                      <a:pt x="474" y="23"/>
                    </a:lnTo>
                    <a:lnTo>
                      <a:pt x="474" y="21"/>
                    </a:lnTo>
                    <a:lnTo>
                      <a:pt x="474" y="19"/>
                    </a:lnTo>
                    <a:lnTo>
                      <a:pt x="474" y="17"/>
                    </a:lnTo>
                    <a:lnTo>
                      <a:pt x="476" y="17"/>
                    </a:lnTo>
                    <a:lnTo>
                      <a:pt x="478" y="17"/>
                    </a:lnTo>
                    <a:lnTo>
                      <a:pt x="480" y="19"/>
                    </a:lnTo>
                    <a:lnTo>
                      <a:pt x="482" y="19"/>
                    </a:lnTo>
                    <a:lnTo>
                      <a:pt x="484" y="19"/>
                    </a:lnTo>
                    <a:lnTo>
                      <a:pt x="486" y="19"/>
                    </a:lnTo>
                    <a:lnTo>
                      <a:pt x="488" y="19"/>
                    </a:lnTo>
                    <a:lnTo>
                      <a:pt x="488" y="21"/>
                    </a:lnTo>
                    <a:lnTo>
                      <a:pt x="490" y="21"/>
                    </a:lnTo>
                    <a:lnTo>
                      <a:pt x="492" y="21"/>
                    </a:lnTo>
                    <a:lnTo>
                      <a:pt x="494" y="21"/>
                    </a:lnTo>
                    <a:lnTo>
                      <a:pt x="496" y="21"/>
                    </a:lnTo>
                    <a:lnTo>
                      <a:pt x="497" y="21"/>
                    </a:lnTo>
                    <a:lnTo>
                      <a:pt x="499" y="21"/>
                    </a:lnTo>
                    <a:lnTo>
                      <a:pt x="499" y="19"/>
                    </a:lnTo>
                    <a:lnTo>
                      <a:pt x="501" y="19"/>
                    </a:lnTo>
                    <a:lnTo>
                      <a:pt x="501" y="17"/>
                    </a:lnTo>
                    <a:lnTo>
                      <a:pt x="501" y="15"/>
                    </a:lnTo>
                    <a:lnTo>
                      <a:pt x="499" y="15"/>
                    </a:lnTo>
                    <a:lnTo>
                      <a:pt x="499" y="13"/>
                    </a:lnTo>
                    <a:lnTo>
                      <a:pt x="499" y="11"/>
                    </a:lnTo>
                    <a:lnTo>
                      <a:pt x="501" y="11"/>
                    </a:lnTo>
                    <a:lnTo>
                      <a:pt x="503" y="11"/>
                    </a:lnTo>
                    <a:lnTo>
                      <a:pt x="505" y="11"/>
                    </a:lnTo>
                    <a:lnTo>
                      <a:pt x="507" y="11"/>
                    </a:lnTo>
                    <a:lnTo>
                      <a:pt x="509" y="11"/>
                    </a:lnTo>
                    <a:lnTo>
                      <a:pt x="511" y="11"/>
                    </a:lnTo>
                    <a:lnTo>
                      <a:pt x="513" y="11"/>
                    </a:lnTo>
                    <a:lnTo>
                      <a:pt x="515" y="11"/>
                    </a:lnTo>
                    <a:lnTo>
                      <a:pt x="517" y="11"/>
                    </a:lnTo>
                    <a:lnTo>
                      <a:pt x="519" y="11"/>
                    </a:lnTo>
                    <a:lnTo>
                      <a:pt x="520" y="11"/>
                    </a:lnTo>
                    <a:lnTo>
                      <a:pt x="522" y="11"/>
                    </a:lnTo>
                    <a:lnTo>
                      <a:pt x="524" y="11"/>
                    </a:lnTo>
                    <a:lnTo>
                      <a:pt x="526" y="9"/>
                    </a:lnTo>
                    <a:lnTo>
                      <a:pt x="526" y="7"/>
                    </a:lnTo>
                    <a:lnTo>
                      <a:pt x="528" y="7"/>
                    </a:lnTo>
                    <a:lnTo>
                      <a:pt x="528" y="5"/>
                    </a:lnTo>
                    <a:lnTo>
                      <a:pt x="530" y="5"/>
                    </a:lnTo>
                    <a:lnTo>
                      <a:pt x="530" y="3"/>
                    </a:lnTo>
                    <a:lnTo>
                      <a:pt x="532" y="3"/>
                    </a:lnTo>
                    <a:lnTo>
                      <a:pt x="534" y="3"/>
                    </a:lnTo>
                    <a:lnTo>
                      <a:pt x="536" y="3"/>
                    </a:lnTo>
                    <a:lnTo>
                      <a:pt x="538" y="5"/>
                    </a:lnTo>
                    <a:lnTo>
                      <a:pt x="540" y="5"/>
                    </a:lnTo>
                    <a:lnTo>
                      <a:pt x="542" y="5"/>
                    </a:lnTo>
                    <a:lnTo>
                      <a:pt x="544" y="5"/>
                    </a:lnTo>
                    <a:lnTo>
                      <a:pt x="545" y="5"/>
                    </a:lnTo>
                    <a:lnTo>
                      <a:pt x="547" y="5"/>
                    </a:lnTo>
                    <a:lnTo>
                      <a:pt x="549" y="5"/>
                    </a:lnTo>
                    <a:lnTo>
                      <a:pt x="551" y="5"/>
                    </a:lnTo>
                    <a:lnTo>
                      <a:pt x="553" y="3"/>
                    </a:lnTo>
                    <a:lnTo>
                      <a:pt x="555" y="3"/>
                    </a:lnTo>
                    <a:lnTo>
                      <a:pt x="555" y="1"/>
                    </a:lnTo>
                    <a:lnTo>
                      <a:pt x="557" y="1"/>
                    </a:lnTo>
                    <a:lnTo>
                      <a:pt x="557" y="0"/>
                    </a:lnTo>
                    <a:lnTo>
                      <a:pt x="559" y="0"/>
                    </a:lnTo>
                    <a:lnTo>
                      <a:pt x="561" y="0"/>
                    </a:lnTo>
                    <a:lnTo>
                      <a:pt x="563" y="0"/>
                    </a:lnTo>
                    <a:lnTo>
                      <a:pt x="565" y="0"/>
                    </a:lnTo>
                    <a:lnTo>
                      <a:pt x="567" y="0"/>
                    </a:lnTo>
                    <a:lnTo>
                      <a:pt x="568" y="1"/>
                    </a:lnTo>
                    <a:lnTo>
                      <a:pt x="570" y="1"/>
                    </a:lnTo>
                    <a:lnTo>
                      <a:pt x="572" y="1"/>
                    </a:lnTo>
                    <a:lnTo>
                      <a:pt x="574" y="1"/>
                    </a:lnTo>
                    <a:lnTo>
                      <a:pt x="576" y="1"/>
                    </a:lnTo>
                    <a:lnTo>
                      <a:pt x="578" y="1"/>
                    </a:lnTo>
                    <a:lnTo>
                      <a:pt x="580" y="1"/>
                    </a:lnTo>
                    <a:lnTo>
                      <a:pt x="580" y="3"/>
                    </a:lnTo>
                    <a:lnTo>
                      <a:pt x="582" y="3"/>
                    </a:lnTo>
                    <a:lnTo>
                      <a:pt x="584" y="3"/>
                    </a:lnTo>
                    <a:lnTo>
                      <a:pt x="584" y="5"/>
                    </a:lnTo>
                    <a:lnTo>
                      <a:pt x="586" y="5"/>
                    </a:lnTo>
                    <a:lnTo>
                      <a:pt x="588" y="5"/>
                    </a:lnTo>
                    <a:lnTo>
                      <a:pt x="588" y="7"/>
                    </a:lnTo>
                    <a:lnTo>
                      <a:pt x="590" y="7"/>
                    </a:lnTo>
                    <a:lnTo>
                      <a:pt x="592" y="7"/>
                    </a:lnTo>
                    <a:lnTo>
                      <a:pt x="592" y="9"/>
                    </a:lnTo>
                    <a:lnTo>
                      <a:pt x="593" y="9"/>
                    </a:lnTo>
                    <a:lnTo>
                      <a:pt x="593" y="11"/>
                    </a:lnTo>
                    <a:lnTo>
                      <a:pt x="595" y="11"/>
                    </a:lnTo>
                    <a:lnTo>
                      <a:pt x="595" y="13"/>
                    </a:lnTo>
                    <a:lnTo>
                      <a:pt x="597" y="13"/>
                    </a:lnTo>
                    <a:lnTo>
                      <a:pt x="597" y="15"/>
                    </a:lnTo>
                    <a:lnTo>
                      <a:pt x="599" y="17"/>
                    </a:lnTo>
                    <a:lnTo>
                      <a:pt x="599" y="19"/>
                    </a:lnTo>
                    <a:lnTo>
                      <a:pt x="601" y="19"/>
                    </a:lnTo>
                    <a:lnTo>
                      <a:pt x="601" y="21"/>
                    </a:lnTo>
                    <a:lnTo>
                      <a:pt x="601" y="23"/>
                    </a:lnTo>
                    <a:lnTo>
                      <a:pt x="603" y="25"/>
                    </a:lnTo>
                    <a:lnTo>
                      <a:pt x="603" y="26"/>
                    </a:lnTo>
                    <a:lnTo>
                      <a:pt x="603" y="28"/>
                    </a:lnTo>
                    <a:lnTo>
                      <a:pt x="605" y="30"/>
                    </a:lnTo>
                    <a:lnTo>
                      <a:pt x="605" y="32"/>
                    </a:lnTo>
                    <a:lnTo>
                      <a:pt x="605" y="34"/>
                    </a:lnTo>
                    <a:lnTo>
                      <a:pt x="605" y="36"/>
                    </a:lnTo>
                    <a:lnTo>
                      <a:pt x="605" y="38"/>
                    </a:lnTo>
                    <a:lnTo>
                      <a:pt x="603" y="38"/>
                    </a:lnTo>
                    <a:lnTo>
                      <a:pt x="601" y="38"/>
                    </a:lnTo>
                    <a:lnTo>
                      <a:pt x="599" y="40"/>
                    </a:lnTo>
                    <a:lnTo>
                      <a:pt x="597" y="40"/>
                    </a:lnTo>
                    <a:lnTo>
                      <a:pt x="595" y="42"/>
                    </a:lnTo>
                    <a:lnTo>
                      <a:pt x="593" y="42"/>
                    </a:lnTo>
                    <a:lnTo>
                      <a:pt x="592" y="42"/>
                    </a:lnTo>
                    <a:lnTo>
                      <a:pt x="590" y="44"/>
                    </a:lnTo>
                    <a:lnTo>
                      <a:pt x="588" y="44"/>
                    </a:lnTo>
                    <a:lnTo>
                      <a:pt x="586" y="46"/>
                    </a:lnTo>
                    <a:lnTo>
                      <a:pt x="582" y="48"/>
                    </a:lnTo>
                    <a:lnTo>
                      <a:pt x="580" y="48"/>
                    </a:lnTo>
                    <a:lnTo>
                      <a:pt x="576" y="49"/>
                    </a:lnTo>
                    <a:lnTo>
                      <a:pt x="570" y="51"/>
                    </a:lnTo>
                    <a:lnTo>
                      <a:pt x="567" y="53"/>
                    </a:lnTo>
                    <a:lnTo>
                      <a:pt x="561" y="53"/>
                    </a:lnTo>
                    <a:lnTo>
                      <a:pt x="557" y="57"/>
                    </a:lnTo>
                    <a:lnTo>
                      <a:pt x="549" y="59"/>
                    </a:lnTo>
                    <a:lnTo>
                      <a:pt x="544" y="61"/>
                    </a:lnTo>
                    <a:lnTo>
                      <a:pt x="536" y="63"/>
                    </a:lnTo>
                    <a:lnTo>
                      <a:pt x="528" y="67"/>
                    </a:lnTo>
                    <a:lnTo>
                      <a:pt x="519" y="69"/>
                    </a:lnTo>
                    <a:lnTo>
                      <a:pt x="509" y="73"/>
                    </a:lnTo>
                    <a:lnTo>
                      <a:pt x="499" y="76"/>
                    </a:lnTo>
                    <a:lnTo>
                      <a:pt x="488" y="80"/>
                    </a:lnTo>
                    <a:lnTo>
                      <a:pt x="476" y="84"/>
                    </a:lnTo>
                    <a:lnTo>
                      <a:pt x="463" y="90"/>
                    </a:lnTo>
                    <a:lnTo>
                      <a:pt x="449" y="94"/>
                    </a:lnTo>
                    <a:lnTo>
                      <a:pt x="434" y="99"/>
                    </a:lnTo>
                    <a:lnTo>
                      <a:pt x="419" y="105"/>
                    </a:lnTo>
                    <a:lnTo>
                      <a:pt x="409" y="107"/>
                    </a:lnTo>
                    <a:lnTo>
                      <a:pt x="401" y="111"/>
                    </a:lnTo>
                    <a:lnTo>
                      <a:pt x="394" y="113"/>
                    </a:lnTo>
                    <a:lnTo>
                      <a:pt x="386" y="115"/>
                    </a:lnTo>
                    <a:lnTo>
                      <a:pt x="380" y="117"/>
                    </a:lnTo>
                    <a:lnTo>
                      <a:pt x="373" y="120"/>
                    </a:lnTo>
                    <a:lnTo>
                      <a:pt x="367" y="122"/>
                    </a:lnTo>
                    <a:lnTo>
                      <a:pt x="361" y="124"/>
                    </a:lnTo>
                    <a:lnTo>
                      <a:pt x="355" y="126"/>
                    </a:lnTo>
                    <a:lnTo>
                      <a:pt x="350" y="128"/>
                    </a:lnTo>
                    <a:lnTo>
                      <a:pt x="346" y="130"/>
                    </a:lnTo>
                    <a:lnTo>
                      <a:pt x="340" y="130"/>
                    </a:lnTo>
                    <a:lnTo>
                      <a:pt x="334" y="132"/>
                    </a:lnTo>
                    <a:lnTo>
                      <a:pt x="330" y="134"/>
                    </a:lnTo>
                    <a:lnTo>
                      <a:pt x="325" y="136"/>
                    </a:lnTo>
                    <a:lnTo>
                      <a:pt x="319" y="138"/>
                    </a:lnTo>
                    <a:lnTo>
                      <a:pt x="315" y="140"/>
                    </a:lnTo>
                    <a:lnTo>
                      <a:pt x="309" y="142"/>
                    </a:lnTo>
                    <a:lnTo>
                      <a:pt x="303" y="144"/>
                    </a:lnTo>
                    <a:lnTo>
                      <a:pt x="298" y="145"/>
                    </a:lnTo>
                    <a:lnTo>
                      <a:pt x="292" y="147"/>
                    </a:lnTo>
                    <a:lnTo>
                      <a:pt x="286" y="149"/>
                    </a:lnTo>
                    <a:lnTo>
                      <a:pt x="279" y="153"/>
                    </a:lnTo>
                    <a:lnTo>
                      <a:pt x="271" y="155"/>
                    </a:lnTo>
                    <a:lnTo>
                      <a:pt x="265" y="157"/>
                    </a:lnTo>
                    <a:lnTo>
                      <a:pt x="257" y="161"/>
                    </a:lnTo>
                    <a:lnTo>
                      <a:pt x="248" y="163"/>
                    </a:lnTo>
                    <a:lnTo>
                      <a:pt x="240" y="167"/>
                    </a:lnTo>
                    <a:lnTo>
                      <a:pt x="231" y="170"/>
                    </a:lnTo>
                    <a:lnTo>
                      <a:pt x="221" y="174"/>
                    </a:lnTo>
                    <a:lnTo>
                      <a:pt x="209" y="178"/>
                    </a:lnTo>
                    <a:lnTo>
                      <a:pt x="198" y="182"/>
                    </a:lnTo>
                    <a:lnTo>
                      <a:pt x="192" y="184"/>
                    </a:lnTo>
                    <a:lnTo>
                      <a:pt x="188" y="186"/>
                    </a:lnTo>
                    <a:lnTo>
                      <a:pt x="183" y="186"/>
                    </a:lnTo>
                    <a:lnTo>
                      <a:pt x="177" y="188"/>
                    </a:lnTo>
                    <a:lnTo>
                      <a:pt x="173" y="190"/>
                    </a:lnTo>
                    <a:lnTo>
                      <a:pt x="167" y="192"/>
                    </a:lnTo>
                    <a:lnTo>
                      <a:pt x="161" y="192"/>
                    </a:lnTo>
                    <a:lnTo>
                      <a:pt x="156" y="193"/>
                    </a:lnTo>
                    <a:lnTo>
                      <a:pt x="152" y="195"/>
                    </a:lnTo>
                    <a:lnTo>
                      <a:pt x="146" y="197"/>
                    </a:lnTo>
                    <a:lnTo>
                      <a:pt x="140" y="197"/>
                    </a:lnTo>
                    <a:lnTo>
                      <a:pt x="136" y="199"/>
                    </a:lnTo>
                    <a:lnTo>
                      <a:pt x="131" y="201"/>
                    </a:lnTo>
                    <a:lnTo>
                      <a:pt x="125" y="201"/>
                    </a:lnTo>
                    <a:lnTo>
                      <a:pt x="119" y="203"/>
                    </a:lnTo>
                    <a:lnTo>
                      <a:pt x="115" y="205"/>
                    </a:lnTo>
                    <a:lnTo>
                      <a:pt x="110" y="207"/>
                    </a:lnTo>
                    <a:lnTo>
                      <a:pt x="104" y="209"/>
                    </a:lnTo>
                    <a:lnTo>
                      <a:pt x="100" y="209"/>
                    </a:lnTo>
                    <a:lnTo>
                      <a:pt x="94" y="211"/>
                    </a:lnTo>
                    <a:lnTo>
                      <a:pt x="88" y="213"/>
                    </a:lnTo>
                    <a:lnTo>
                      <a:pt x="83" y="215"/>
                    </a:lnTo>
                    <a:lnTo>
                      <a:pt x="79" y="215"/>
                    </a:lnTo>
                    <a:lnTo>
                      <a:pt x="73" y="216"/>
                    </a:lnTo>
                    <a:lnTo>
                      <a:pt x="67" y="218"/>
                    </a:lnTo>
                    <a:lnTo>
                      <a:pt x="62" y="220"/>
                    </a:lnTo>
                    <a:lnTo>
                      <a:pt x="58" y="220"/>
                    </a:lnTo>
                    <a:lnTo>
                      <a:pt x="52" y="222"/>
                    </a:lnTo>
                    <a:lnTo>
                      <a:pt x="46" y="224"/>
                    </a:lnTo>
                    <a:lnTo>
                      <a:pt x="42" y="226"/>
                    </a:lnTo>
                    <a:lnTo>
                      <a:pt x="37" y="226"/>
                    </a:lnTo>
                    <a:lnTo>
                      <a:pt x="31" y="228"/>
                    </a:lnTo>
                    <a:lnTo>
                      <a:pt x="29" y="228"/>
                    </a:lnTo>
                    <a:lnTo>
                      <a:pt x="27" y="228"/>
                    </a:lnTo>
                    <a:lnTo>
                      <a:pt x="25" y="228"/>
                    </a:lnTo>
                    <a:lnTo>
                      <a:pt x="23" y="230"/>
                    </a:lnTo>
                    <a:lnTo>
                      <a:pt x="21" y="230"/>
                    </a:lnTo>
                    <a:lnTo>
                      <a:pt x="19" y="230"/>
                    </a:lnTo>
                    <a:lnTo>
                      <a:pt x="17" y="230"/>
                    </a:lnTo>
                    <a:lnTo>
                      <a:pt x="15" y="230"/>
                    </a:lnTo>
                    <a:lnTo>
                      <a:pt x="14" y="230"/>
                    </a:lnTo>
                    <a:lnTo>
                      <a:pt x="12" y="230"/>
                    </a:lnTo>
                    <a:lnTo>
                      <a:pt x="10" y="232"/>
                    </a:lnTo>
                    <a:close/>
                  </a:path>
                </a:pathLst>
              </a:custGeom>
              <a:solidFill>
                <a:srgbClr val="CC99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4" name="Freeform 13"/>
              <p:cNvSpPr>
                <a:spLocks/>
              </p:cNvSpPr>
              <p:nvPr/>
            </p:nvSpPr>
            <p:spPr bwMode="auto">
              <a:xfrm>
                <a:off x="3998" y="2640"/>
                <a:ext cx="540" cy="198"/>
              </a:xfrm>
              <a:custGeom>
                <a:avLst/>
                <a:gdLst>
                  <a:gd name="T0" fmla="*/ 2 w 540"/>
                  <a:gd name="T1" fmla="*/ 190 h 198"/>
                  <a:gd name="T2" fmla="*/ 0 w 540"/>
                  <a:gd name="T3" fmla="*/ 180 h 198"/>
                  <a:gd name="T4" fmla="*/ 4 w 540"/>
                  <a:gd name="T5" fmla="*/ 173 h 198"/>
                  <a:gd name="T6" fmla="*/ 16 w 540"/>
                  <a:gd name="T7" fmla="*/ 169 h 198"/>
                  <a:gd name="T8" fmla="*/ 31 w 540"/>
                  <a:gd name="T9" fmla="*/ 165 h 198"/>
                  <a:gd name="T10" fmla="*/ 50 w 540"/>
                  <a:gd name="T11" fmla="*/ 159 h 198"/>
                  <a:gd name="T12" fmla="*/ 75 w 540"/>
                  <a:gd name="T13" fmla="*/ 153 h 198"/>
                  <a:gd name="T14" fmla="*/ 98 w 540"/>
                  <a:gd name="T15" fmla="*/ 146 h 198"/>
                  <a:gd name="T16" fmla="*/ 108 w 540"/>
                  <a:gd name="T17" fmla="*/ 142 h 198"/>
                  <a:gd name="T18" fmla="*/ 118 w 540"/>
                  <a:gd name="T19" fmla="*/ 140 h 198"/>
                  <a:gd name="T20" fmla="*/ 129 w 540"/>
                  <a:gd name="T21" fmla="*/ 136 h 198"/>
                  <a:gd name="T22" fmla="*/ 137 w 540"/>
                  <a:gd name="T23" fmla="*/ 132 h 198"/>
                  <a:gd name="T24" fmla="*/ 171 w 540"/>
                  <a:gd name="T25" fmla="*/ 123 h 198"/>
                  <a:gd name="T26" fmla="*/ 206 w 540"/>
                  <a:gd name="T27" fmla="*/ 113 h 198"/>
                  <a:gd name="T28" fmla="*/ 240 w 540"/>
                  <a:gd name="T29" fmla="*/ 102 h 198"/>
                  <a:gd name="T30" fmla="*/ 275 w 540"/>
                  <a:gd name="T31" fmla="*/ 92 h 198"/>
                  <a:gd name="T32" fmla="*/ 310 w 540"/>
                  <a:gd name="T33" fmla="*/ 82 h 198"/>
                  <a:gd name="T34" fmla="*/ 329 w 540"/>
                  <a:gd name="T35" fmla="*/ 75 h 198"/>
                  <a:gd name="T36" fmla="*/ 340 w 540"/>
                  <a:gd name="T37" fmla="*/ 71 h 198"/>
                  <a:gd name="T38" fmla="*/ 356 w 540"/>
                  <a:gd name="T39" fmla="*/ 65 h 198"/>
                  <a:gd name="T40" fmla="*/ 384 w 540"/>
                  <a:gd name="T41" fmla="*/ 56 h 198"/>
                  <a:gd name="T42" fmla="*/ 429 w 540"/>
                  <a:gd name="T43" fmla="*/ 40 h 198"/>
                  <a:gd name="T44" fmla="*/ 455 w 540"/>
                  <a:gd name="T45" fmla="*/ 29 h 198"/>
                  <a:gd name="T46" fmla="*/ 467 w 540"/>
                  <a:gd name="T47" fmla="*/ 23 h 198"/>
                  <a:gd name="T48" fmla="*/ 475 w 540"/>
                  <a:gd name="T49" fmla="*/ 19 h 198"/>
                  <a:gd name="T50" fmla="*/ 482 w 540"/>
                  <a:gd name="T51" fmla="*/ 15 h 198"/>
                  <a:gd name="T52" fmla="*/ 494 w 540"/>
                  <a:gd name="T53" fmla="*/ 11 h 198"/>
                  <a:gd name="T54" fmla="*/ 507 w 540"/>
                  <a:gd name="T55" fmla="*/ 6 h 198"/>
                  <a:gd name="T56" fmla="*/ 519 w 540"/>
                  <a:gd name="T57" fmla="*/ 4 h 198"/>
                  <a:gd name="T58" fmla="*/ 528 w 540"/>
                  <a:gd name="T59" fmla="*/ 2 h 198"/>
                  <a:gd name="T60" fmla="*/ 540 w 540"/>
                  <a:gd name="T61" fmla="*/ 0 h 198"/>
                  <a:gd name="T62" fmla="*/ 530 w 540"/>
                  <a:gd name="T63" fmla="*/ 8 h 198"/>
                  <a:gd name="T64" fmla="*/ 515 w 540"/>
                  <a:gd name="T65" fmla="*/ 15 h 198"/>
                  <a:gd name="T66" fmla="*/ 503 w 540"/>
                  <a:gd name="T67" fmla="*/ 19 h 198"/>
                  <a:gd name="T68" fmla="*/ 494 w 540"/>
                  <a:gd name="T69" fmla="*/ 23 h 198"/>
                  <a:gd name="T70" fmla="*/ 484 w 540"/>
                  <a:gd name="T71" fmla="*/ 29 h 198"/>
                  <a:gd name="T72" fmla="*/ 452 w 540"/>
                  <a:gd name="T73" fmla="*/ 40 h 198"/>
                  <a:gd name="T74" fmla="*/ 421 w 540"/>
                  <a:gd name="T75" fmla="*/ 52 h 198"/>
                  <a:gd name="T76" fmla="*/ 388 w 540"/>
                  <a:gd name="T77" fmla="*/ 63 h 198"/>
                  <a:gd name="T78" fmla="*/ 356 w 540"/>
                  <a:gd name="T79" fmla="*/ 75 h 198"/>
                  <a:gd name="T80" fmla="*/ 325 w 540"/>
                  <a:gd name="T81" fmla="*/ 86 h 198"/>
                  <a:gd name="T82" fmla="*/ 288 w 540"/>
                  <a:gd name="T83" fmla="*/ 98 h 198"/>
                  <a:gd name="T84" fmla="*/ 254 w 540"/>
                  <a:gd name="T85" fmla="*/ 109 h 198"/>
                  <a:gd name="T86" fmla="*/ 217 w 540"/>
                  <a:gd name="T87" fmla="*/ 121 h 198"/>
                  <a:gd name="T88" fmla="*/ 181 w 540"/>
                  <a:gd name="T89" fmla="*/ 132 h 198"/>
                  <a:gd name="T90" fmla="*/ 144 w 540"/>
                  <a:gd name="T91" fmla="*/ 144 h 198"/>
                  <a:gd name="T92" fmla="*/ 114 w 540"/>
                  <a:gd name="T93" fmla="*/ 153 h 198"/>
                  <a:gd name="T94" fmla="*/ 94 w 540"/>
                  <a:gd name="T95" fmla="*/ 159 h 198"/>
                  <a:gd name="T96" fmla="*/ 75 w 540"/>
                  <a:gd name="T97" fmla="*/ 167 h 198"/>
                  <a:gd name="T98" fmla="*/ 56 w 540"/>
                  <a:gd name="T99" fmla="*/ 173 h 198"/>
                  <a:gd name="T100" fmla="*/ 37 w 540"/>
                  <a:gd name="T101" fmla="*/ 180 h 198"/>
                  <a:gd name="T102" fmla="*/ 18 w 540"/>
                  <a:gd name="T103" fmla="*/ 188 h 198"/>
                  <a:gd name="T104" fmla="*/ 14 w 540"/>
                  <a:gd name="T105" fmla="*/ 196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40" h="198">
                    <a:moveTo>
                      <a:pt x="6" y="198"/>
                    </a:moveTo>
                    <a:lnTo>
                      <a:pt x="6" y="196"/>
                    </a:lnTo>
                    <a:lnTo>
                      <a:pt x="4" y="196"/>
                    </a:lnTo>
                    <a:lnTo>
                      <a:pt x="4" y="194"/>
                    </a:lnTo>
                    <a:lnTo>
                      <a:pt x="2" y="192"/>
                    </a:lnTo>
                    <a:lnTo>
                      <a:pt x="2" y="190"/>
                    </a:lnTo>
                    <a:lnTo>
                      <a:pt x="0" y="190"/>
                    </a:lnTo>
                    <a:lnTo>
                      <a:pt x="0" y="188"/>
                    </a:lnTo>
                    <a:lnTo>
                      <a:pt x="0" y="186"/>
                    </a:lnTo>
                    <a:lnTo>
                      <a:pt x="0" y="184"/>
                    </a:lnTo>
                    <a:lnTo>
                      <a:pt x="0" y="182"/>
                    </a:lnTo>
                    <a:lnTo>
                      <a:pt x="0" y="180"/>
                    </a:lnTo>
                    <a:lnTo>
                      <a:pt x="0" y="178"/>
                    </a:lnTo>
                    <a:lnTo>
                      <a:pt x="2" y="178"/>
                    </a:lnTo>
                    <a:lnTo>
                      <a:pt x="2" y="176"/>
                    </a:lnTo>
                    <a:lnTo>
                      <a:pt x="2" y="175"/>
                    </a:lnTo>
                    <a:lnTo>
                      <a:pt x="2" y="173"/>
                    </a:lnTo>
                    <a:lnTo>
                      <a:pt x="4" y="173"/>
                    </a:lnTo>
                    <a:lnTo>
                      <a:pt x="6" y="173"/>
                    </a:lnTo>
                    <a:lnTo>
                      <a:pt x="8" y="171"/>
                    </a:lnTo>
                    <a:lnTo>
                      <a:pt x="10" y="171"/>
                    </a:lnTo>
                    <a:lnTo>
                      <a:pt x="12" y="171"/>
                    </a:lnTo>
                    <a:lnTo>
                      <a:pt x="14" y="171"/>
                    </a:lnTo>
                    <a:lnTo>
                      <a:pt x="16" y="169"/>
                    </a:lnTo>
                    <a:lnTo>
                      <a:pt x="18" y="169"/>
                    </a:lnTo>
                    <a:lnTo>
                      <a:pt x="20" y="169"/>
                    </a:lnTo>
                    <a:lnTo>
                      <a:pt x="22" y="167"/>
                    </a:lnTo>
                    <a:lnTo>
                      <a:pt x="25" y="167"/>
                    </a:lnTo>
                    <a:lnTo>
                      <a:pt x="27" y="167"/>
                    </a:lnTo>
                    <a:lnTo>
                      <a:pt x="31" y="165"/>
                    </a:lnTo>
                    <a:lnTo>
                      <a:pt x="33" y="165"/>
                    </a:lnTo>
                    <a:lnTo>
                      <a:pt x="37" y="163"/>
                    </a:lnTo>
                    <a:lnTo>
                      <a:pt x="41" y="163"/>
                    </a:lnTo>
                    <a:lnTo>
                      <a:pt x="45" y="161"/>
                    </a:lnTo>
                    <a:lnTo>
                      <a:pt x="46" y="161"/>
                    </a:lnTo>
                    <a:lnTo>
                      <a:pt x="50" y="159"/>
                    </a:lnTo>
                    <a:lnTo>
                      <a:pt x="54" y="159"/>
                    </a:lnTo>
                    <a:lnTo>
                      <a:pt x="58" y="157"/>
                    </a:lnTo>
                    <a:lnTo>
                      <a:pt x="64" y="157"/>
                    </a:lnTo>
                    <a:lnTo>
                      <a:pt x="68" y="155"/>
                    </a:lnTo>
                    <a:lnTo>
                      <a:pt x="71" y="155"/>
                    </a:lnTo>
                    <a:lnTo>
                      <a:pt x="75" y="153"/>
                    </a:lnTo>
                    <a:lnTo>
                      <a:pt x="81" y="151"/>
                    </a:lnTo>
                    <a:lnTo>
                      <a:pt x="85" y="151"/>
                    </a:lnTo>
                    <a:lnTo>
                      <a:pt x="91" y="150"/>
                    </a:lnTo>
                    <a:lnTo>
                      <a:pt x="94" y="148"/>
                    </a:lnTo>
                    <a:lnTo>
                      <a:pt x="96" y="148"/>
                    </a:lnTo>
                    <a:lnTo>
                      <a:pt x="98" y="146"/>
                    </a:lnTo>
                    <a:lnTo>
                      <a:pt x="100" y="146"/>
                    </a:lnTo>
                    <a:lnTo>
                      <a:pt x="102" y="146"/>
                    </a:lnTo>
                    <a:lnTo>
                      <a:pt x="104" y="144"/>
                    </a:lnTo>
                    <a:lnTo>
                      <a:pt x="106" y="144"/>
                    </a:lnTo>
                    <a:lnTo>
                      <a:pt x="108" y="144"/>
                    </a:lnTo>
                    <a:lnTo>
                      <a:pt x="108" y="142"/>
                    </a:lnTo>
                    <a:lnTo>
                      <a:pt x="110" y="142"/>
                    </a:lnTo>
                    <a:lnTo>
                      <a:pt x="112" y="142"/>
                    </a:lnTo>
                    <a:lnTo>
                      <a:pt x="114" y="142"/>
                    </a:lnTo>
                    <a:lnTo>
                      <a:pt x="114" y="140"/>
                    </a:lnTo>
                    <a:lnTo>
                      <a:pt x="116" y="140"/>
                    </a:lnTo>
                    <a:lnTo>
                      <a:pt x="118" y="140"/>
                    </a:lnTo>
                    <a:lnTo>
                      <a:pt x="119" y="138"/>
                    </a:lnTo>
                    <a:lnTo>
                      <a:pt x="121" y="138"/>
                    </a:lnTo>
                    <a:lnTo>
                      <a:pt x="123" y="138"/>
                    </a:lnTo>
                    <a:lnTo>
                      <a:pt x="125" y="136"/>
                    </a:lnTo>
                    <a:lnTo>
                      <a:pt x="127" y="136"/>
                    </a:lnTo>
                    <a:lnTo>
                      <a:pt x="129" y="136"/>
                    </a:lnTo>
                    <a:lnTo>
                      <a:pt x="129" y="134"/>
                    </a:lnTo>
                    <a:lnTo>
                      <a:pt x="131" y="134"/>
                    </a:lnTo>
                    <a:lnTo>
                      <a:pt x="133" y="134"/>
                    </a:lnTo>
                    <a:lnTo>
                      <a:pt x="135" y="134"/>
                    </a:lnTo>
                    <a:lnTo>
                      <a:pt x="135" y="132"/>
                    </a:lnTo>
                    <a:lnTo>
                      <a:pt x="137" y="132"/>
                    </a:lnTo>
                    <a:lnTo>
                      <a:pt x="142" y="130"/>
                    </a:lnTo>
                    <a:lnTo>
                      <a:pt x="148" y="128"/>
                    </a:lnTo>
                    <a:lnTo>
                      <a:pt x="154" y="127"/>
                    </a:lnTo>
                    <a:lnTo>
                      <a:pt x="160" y="127"/>
                    </a:lnTo>
                    <a:lnTo>
                      <a:pt x="166" y="125"/>
                    </a:lnTo>
                    <a:lnTo>
                      <a:pt x="171" y="123"/>
                    </a:lnTo>
                    <a:lnTo>
                      <a:pt x="177" y="121"/>
                    </a:lnTo>
                    <a:lnTo>
                      <a:pt x="183" y="119"/>
                    </a:lnTo>
                    <a:lnTo>
                      <a:pt x="189" y="117"/>
                    </a:lnTo>
                    <a:lnTo>
                      <a:pt x="194" y="115"/>
                    </a:lnTo>
                    <a:lnTo>
                      <a:pt x="200" y="113"/>
                    </a:lnTo>
                    <a:lnTo>
                      <a:pt x="206" y="113"/>
                    </a:lnTo>
                    <a:lnTo>
                      <a:pt x="212" y="111"/>
                    </a:lnTo>
                    <a:lnTo>
                      <a:pt x="217" y="109"/>
                    </a:lnTo>
                    <a:lnTo>
                      <a:pt x="223" y="107"/>
                    </a:lnTo>
                    <a:lnTo>
                      <a:pt x="229" y="105"/>
                    </a:lnTo>
                    <a:lnTo>
                      <a:pt x="235" y="103"/>
                    </a:lnTo>
                    <a:lnTo>
                      <a:pt x="240" y="102"/>
                    </a:lnTo>
                    <a:lnTo>
                      <a:pt x="246" y="100"/>
                    </a:lnTo>
                    <a:lnTo>
                      <a:pt x="252" y="100"/>
                    </a:lnTo>
                    <a:lnTo>
                      <a:pt x="258" y="98"/>
                    </a:lnTo>
                    <a:lnTo>
                      <a:pt x="263" y="96"/>
                    </a:lnTo>
                    <a:lnTo>
                      <a:pt x="269" y="94"/>
                    </a:lnTo>
                    <a:lnTo>
                      <a:pt x="275" y="92"/>
                    </a:lnTo>
                    <a:lnTo>
                      <a:pt x="281" y="90"/>
                    </a:lnTo>
                    <a:lnTo>
                      <a:pt x="286" y="88"/>
                    </a:lnTo>
                    <a:lnTo>
                      <a:pt x="292" y="86"/>
                    </a:lnTo>
                    <a:lnTo>
                      <a:pt x="298" y="86"/>
                    </a:lnTo>
                    <a:lnTo>
                      <a:pt x="304" y="84"/>
                    </a:lnTo>
                    <a:lnTo>
                      <a:pt x="310" y="82"/>
                    </a:lnTo>
                    <a:lnTo>
                      <a:pt x="315" y="80"/>
                    </a:lnTo>
                    <a:lnTo>
                      <a:pt x="321" y="79"/>
                    </a:lnTo>
                    <a:lnTo>
                      <a:pt x="323" y="79"/>
                    </a:lnTo>
                    <a:lnTo>
                      <a:pt x="325" y="77"/>
                    </a:lnTo>
                    <a:lnTo>
                      <a:pt x="327" y="77"/>
                    </a:lnTo>
                    <a:lnTo>
                      <a:pt x="329" y="75"/>
                    </a:lnTo>
                    <a:lnTo>
                      <a:pt x="331" y="75"/>
                    </a:lnTo>
                    <a:lnTo>
                      <a:pt x="333" y="73"/>
                    </a:lnTo>
                    <a:lnTo>
                      <a:pt x="334" y="73"/>
                    </a:lnTo>
                    <a:lnTo>
                      <a:pt x="336" y="73"/>
                    </a:lnTo>
                    <a:lnTo>
                      <a:pt x="338" y="71"/>
                    </a:lnTo>
                    <a:lnTo>
                      <a:pt x="340" y="71"/>
                    </a:lnTo>
                    <a:lnTo>
                      <a:pt x="342" y="69"/>
                    </a:lnTo>
                    <a:lnTo>
                      <a:pt x="344" y="69"/>
                    </a:lnTo>
                    <a:lnTo>
                      <a:pt x="346" y="69"/>
                    </a:lnTo>
                    <a:lnTo>
                      <a:pt x="350" y="67"/>
                    </a:lnTo>
                    <a:lnTo>
                      <a:pt x="354" y="65"/>
                    </a:lnTo>
                    <a:lnTo>
                      <a:pt x="356" y="65"/>
                    </a:lnTo>
                    <a:lnTo>
                      <a:pt x="359" y="63"/>
                    </a:lnTo>
                    <a:lnTo>
                      <a:pt x="363" y="61"/>
                    </a:lnTo>
                    <a:lnTo>
                      <a:pt x="369" y="59"/>
                    </a:lnTo>
                    <a:lnTo>
                      <a:pt x="373" y="59"/>
                    </a:lnTo>
                    <a:lnTo>
                      <a:pt x="379" y="57"/>
                    </a:lnTo>
                    <a:lnTo>
                      <a:pt x="384" y="56"/>
                    </a:lnTo>
                    <a:lnTo>
                      <a:pt x="390" y="54"/>
                    </a:lnTo>
                    <a:lnTo>
                      <a:pt x="396" y="50"/>
                    </a:lnTo>
                    <a:lnTo>
                      <a:pt x="404" y="48"/>
                    </a:lnTo>
                    <a:lnTo>
                      <a:pt x="411" y="46"/>
                    </a:lnTo>
                    <a:lnTo>
                      <a:pt x="419" y="42"/>
                    </a:lnTo>
                    <a:lnTo>
                      <a:pt x="429" y="40"/>
                    </a:lnTo>
                    <a:lnTo>
                      <a:pt x="438" y="36"/>
                    </a:lnTo>
                    <a:lnTo>
                      <a:pt x="448" y="32"/>
                    </a:lnTo>
                    <a:lnTo>
                      <a:pt x="450" y="32"/>
                    </a:lnTo>
                    <a:lnTo>
                      <a:pt x="452" y="31"/>
                    </a:lnTo>
                    <a:lnTo>
                      <a:pt x="454" y="31"/>
                    </a:lnTo>
                    <a:lnTo>
                      <a:pt x="455" y="29"/>
                    </a:lnTo>
                    <a:lnTo>
                      <a:pt x="457" y="29"/>
                    </a:lnTo>
                    <a:lnTo>
                      <a:pt x="459" y="27"/>
                    </a:lnTo>
                    <a:lnTo>
                      <a:pt x="461" y="27"/>
                    </a:lnTo>
                    <a:lnTo>
                      <a:pt x="463" y="25"/>
                    </a:lnTo>
                    <a:lnTo>
                      <a:pt x="465" y="25"/>
                    </a:lnTo>
                    <a:lnTo>
                      <a:pt x="467" y="23"/>
                    </a:lnTo>
                    <a:lnTo>
                      <a:pt x="469" y="23"/>
                    </a:lnTo>
                    <a:lnTo>
                      <a:pt x="471" y="23"/>
                    </a:lnTo>
                    <a:lnTo>
                      <a:pt x="471" y="21"/>
                    </a:lnTo>
                    <a:lnTo>
                      <a:pt x="473" y="21"/>
                    </a:lnTo>
                    <a:lnTo>
                      <a:pt x="475" y="21"/>
                    </a:lnTo>
                    <a:lnTo>
                      <a:pt x="475" y="19"/>
                    </a:lnTo>
                    <a:lnTo>
                      <a:pt x="477" y="19"/>
                    </a:lnTo>
                    <a:lnTo>
                      <a:pt x="479" y="19"/>
                    </a:lnTo>
                    <a:lnTo>
                      <a:pt x="479" y="17"/>
                    </a:lnTo>
                    <a:lnTo>
                      <a:pt x="480" y="17"/>
                    </a:lnTo>
                    <a:lnTo>
                      <a:pt x="482" y="17"/>
                    </a:lnTo>
                    <a:lnTo>
                      <a:pt x="482" y="15"/>
                    </a:lnTo>
                    <a:lnTo>
                      <a:pt x="484" y="15"/>
                    </a:lnTo>
                    <a:lnTo>
                      <a:pt x="486" y="15"/>
                    </a:lnTo>
                    <a:lnTo>
                      <a:pt x="486" y="13"/>
                    </a:lnTo>
                    <a:lnTo>
                      <a:pt x="488" y="13"/>
                    </a:lnTo>
                    <a:lnTo>
                      <a:pt x="492" y="11"/>
                    </a:lnTo>
                    <a:lnTo>
                      <a:pt x="494" y="11"/>
                    </a:lnTo>
                    <a:lnTo>
                      <a:pt x="498" y="9"/>
                    </a:lnTo>
                    <a:lnTo>
                      <a:pt x="500" y="9"/>
                    </a:lnTo>
                    <a:lnTo>
                      <a:pt x="502" y="9"/>
                    </a:lnTo>
                    <a:lnTo>
                      <a:pt x="503" y="8"/>
                    </a:lnTo>
                    <a:lnTo>
                      <a:pt x="505" y="8"/>
                    </a:lnTo>
                    <a:lnTo>
                      <a:pt x="507" y="6"/>
                    </a:lnTo>
                    <a:lnTo>
                      <a:pt x="509" y="6"/>
                    </a:lnTo>
                    <a:lnTo>
                      <a:pt x="511" y="6"/>
                    </a:lnTo>
                    <a:lnTo>
                      <a:pt x="513" y="6"/>
                    </a:lnTo>
                    <a:lnTo>
                      <a:pt x="515" y="4"/>
                    </a:lnTo>
                    <a:lnTo>
                      <a:pt x="517" y="4"/>
                    </a:lnTo>
                    <a:lnTo>
                      <a:pt x="519" y="4"/>
                    </a:lnTo>
                    <a:lnTo>
                      <a:pt x="521" y="4"/>
                    </a:lnTo>
                    <a:lnTo>
                      <a:pt x="521" y="2"/>
                    </a:lnTo>
                    <a:lnTo>
                      <a:pt x="523" y="2"/>
                    </a:lnTo>
                    <a:lnTo>
                      <a:pt x="525" y="2"/>
                    </a:lnTo>
                    <a:lnTo>
                      <a:pt x="527" y="2"/>
                    </a:lnTo>
                    <a:lnTo>
                      <a:pt x="528" y="2"/>
                    </a:lnTo>
                    <a:lnTo>
                      <a:pt x="530" y="0"/>
                    </a:lnTo>
                    <a:lnTo>
                      <a:pt x="532" y="0"/>
                    </a:lnTo>
                    <a:lnTo>
                      <a:pt x="534" y="0"/>
                    </a:lnTo>
                    <a:lnTo>
                      <a:pt x="536" y="0"/>
                    </a:lnTo>
                    <a:lnTo>
                      <a:pt x="538" y="0"/>
                    </a:lnTo>
                    <a:lnTo>
                      <a:pt x="540" y="0"/>
                    </a:lnTo>
                    <a:lnTo>
                      <a:pt x="540" y="2"/>
                    </a:lnTo>
                    <a:lnTo>
                      <a:pt x="538" y="2"/>
                    </a:lnTo>
                    <a:lnTo>
                      <a:pt x="538" y="4"/>
                    </a:lnTo>
                    <a:lnTo>
                      <a:pt x="538" y="6"/>
                    </a:lnTo>
                    <a:lnTo>
                      <a:pt x="534" y="8"/>
                    </a:lnTo>
                    <a:lnTo>
                      <a:pt x="530" y="8"/>
                    </a:lnTo>
                    <a:lnTo>
                      <a:pt x="528" y="9"/>
                    </a:lnTo>
                    <a:lnTo>
                      <a:pt x="525" y="11"/>
                    </a:lnTo>
                    <a:lnTo>
                      <a:pt x="523" y="11"/>
                    </a:lnTo>
                    <a:lnTo>
                      <a:pt x="519" y="13"/>
                    </a:lnTo>
                    <a:lnTo>
                      <a:pt x="517" y="13"/>
                    </a:lnTo>
                    <a:lnTo>
                      <a:pt x="515" y="15"/>
                    </a:lnTo>
                    <a:lnTo>
                      <a:pt x="513" y="15"/>
                    </a:lnTo>
                    <a:lnTo>
                      <a:pt x="511" y="17"/>
                    </a:lnTo>
                    <a:lnTo>
                      <a:pt x="509" y="17"/>
                    </a:lnTo>
                    <a:lnTo>
                      <a:pt x="507" y="17"/>
                    </a:lnTo>
                    <a:lnTo>
                      <a:pt x="505" y="19"/>
                    </a:lnTo>
                    <a:lnTo>
                      <a:pt x="503" y="19"/>
                    </a:lnTo>
                    <a:lnTo>
                      <a:pt x="502" y="19"/>
                    </a:lnTo>
                    <a:lnTo>
                      <a:pt x="502" y="21"/>
                    </a:lnTo>
                    <a:lnTo>
                      <a:pt x="500" y="21"/>
                    </a:lnTo>
                    <a:lnTo>
                      <a:pt x="498" y="21"/>
                    </a:lnTo>
                    <a:lnTo>
                      <a:pt x="496" y="23"/>
                    </a:lnTo>
                    <a:lnTo>
                      <a:pt x="494" y="23"/>
                    </a:lnTo>
                    <a:lnTo>
                      <a:pt x="492" y="25"/>
                    </a:lnTo>
                    <a:lnTo>
                      <a:pt x="490" y="25"/>
                    </a:lnTo>
                    <a:lnTo>
                      <a:pt x="488" y="27"/>
                    </a:lnTo>
                    <a:lnTo>
                      <a:pt x="486" y="27"/>
                    </a:lnTo>
                    <a:lnTo>
                      <a:pt x="486" y="29"/>
                    </a:lnTo>
                    <a:lnTo>
                      <a:pt x="484" y="29"/>
                    </a:lnTo>
                    <a:lnTo>
                      <a:pt x="479" y="31"/>
                    </a:lnTo>
                    <a:lnTo>
                      <a:pt x="475" y="32"/>
                    </a:lnTo>
                    <a:lnTo>
                      <a:pt x="469" y="34"/>
                    </a:lnTo>
                    <a:lnTo>
                      <a:pt x="463" y="36"/>
                    </a:lnTo>
                    <a:lnTo>
                      <a:pt x="457" y="38"/>
                    </a:lnTo>
                    <a:lnTo>
                      <a:pt x="452" y="40"/>
                    </a:lnTo>
                    <a:lnTo>
                      <a:pt x="448" y="42"/>
                    </a:lnTo>
                    <a:lnTo>
                      <a:pt x="442" y="44"/>
                    </a:lnTo>
                    <a:lnTo>
                      <a:pt x="436" y="46"/>
                    </a:lnTo>
                    <a:lnTo>
                      <a:pt x="431" y="48"/>
                    </a:lnTo>
                    <a:lnTo>
                      <a:pt x="425" y="50"/>
                    </a:lnTo>
                    <a:lnTo>
                      <a:pt x="421" y="52"/>
                    </a:lnTo>
                    <a:lnTo>
                      <a:pt x="415" y="54"/>
                    </a:lnTo>
                    <a:lnTo>
                      <a:pt x="409" y="56"/>
                    </a:lnTo>
                    <a:lnTo>
                      <a:pt x="404" y="57"/>
                    </a:lnTo>
                    <a:lnTo>
                      <a:pt x="400" y="59"/>
                    </a:lnTo>
                    <a:lnTo>
                      <a:pt x="394" y="61"/>
                    </a:lnTo>
                    <a:lnTo>
                      <a:pt x="388" y="63"/>
                    </a:lnTo>
                    <a:lnTo>
                      <a:pt x="382" y="65"/>
                    </a:lnTo>
                    <a:lnTo>
                      <a:pt x="377" y="67"/>
                    </a:lnTo>
                    <a:lnTo>
                      <a:pt x="373" y="69"/>
                    </a:lnTo>
                    <a:lnTo>
                      <a:pt x="367" y="71"/>
                    </a:lnTo>
                    <a:lnTo>
                      <a:pt x="361" y="73"/>
                    </a:lnTo>
                    <a:lnTo>
                      <a:pt x="356" y="75"/>
                    </a:lnTo>
                    <a:lnTo>
                      <a:pt x="352" y="77"/>
                    </a:lnTo>
                    <a:lnTo>
                      <a:pt x="346" y="79"/>
                    </a:lnTo>
                    <a:lnTo>
                      <a:pt x="340" y="80"/>
                    </a:lnTo>
                    <a:lnTo>
                      <a:pt x="334" y="82"/>
                    </a:lnTo>
                    <a:lnTo>
                      <a:pt x="329" y="84"/>
                    </a:lnTo>
                    <a:lnTo>
                      <a:pt x="325" y="86"/>
                    </a:lnTo>
                    <a:lnTo>
                      <a:pt x="319" y="88"/>
                    </a:lnTo>
                    <a:lnTo>
                      <a:pt x="313" y="90"/>
                    </a:lnTo>
                    <a:lnTo>
                      <a:pt x="308" y="92"/>
                    </a:lnTo>
                    <a:lnTo>
                      <a:pt x="302" y="94"/>
                    </a:lnTo>
                    <a:lnTo>
                      <a:pt x="296" y="96"/>
                    </a:lnTo>
                    <a:lnTo>
                      <a:pt x="288" y="98"/>
                    </a:lnTo>
                    <a:lnTo>
                      <a:pt x="283" y="100"/>
                    </a:lnTo>
                    <a:lnTo>
                      <a:pt x="277" y="102"/>
                    </a:lnTo>
                    <a:lnTo>
                      <a:pt x="271" y="103"/>
                    </a:lnTo>
                    <a:lnTo>
                      <a:pt x="265" y="105"/>
                    </a:lnTo>
                    <a:lnTo>
                      <a:pt x="260" y="107"/>
                    </a:lnTo>
                    <a:lnTo>
                      <a:pt x="254" y="109"/>
                    </a:lnTo>
                    <a:lnTo>
                      <a:pt x="246" y="111"/>
                    </a:lnTo>
                    <a:lnTo>
                      <a:pt x="240" y="113"/>
                    </a:lnTo>
                    <a:lnTo>
                      <a:pt x="235" y="115"/>
                    </a:lnTo>
                    <a:lnTo>
                      <a:pt x="229" y="117"/>
                    </a:lnTo>
                    <a:lnTo>
                      <a:pt x="223" y="119"/>
                    </a:lnTo>
                    <a:lnTo>
                      <a:pt x="217" y="121"/>
                    </a:lnTo>
                    <a:lnTo>
                      <a:pt x="210" y="123"/>
                    </a:lnTo>
                    <a:lnTo>
                      <a:pt x="204" y="125"/>
                    </a:lnTo>
                    <a:lnTo>
                      <a:pt x="198" y="127"/>
                    </a:lnTo>
                    <a:lnTo>
                      <a:pt x="192" y="128"/>
                    </a:lnTo>
                    <a:lnTo>
                      <a:pt x="187" y="130"/>
                    </a:lnTo>
                    <a:lnTo>
                      <a:pt x="181" y="132"/>
                    </a:lnTo>
                    <a:lnTo>
                      <a:pt x="173" y="134"/>
                    </a:lnTo>
                    <a:lnTo>
                      <a:pt x="167" y="136"/>
                    </a:lnTo>
                    <a:lnTo>
                      <a:pt x="162" y="138"/>
                    </a:lnTo>
                    <a:lnTo>
                      <a:pt x="156" y="140"/>
                    </a:lnTo>
                    <a:lnTo>
                      <a:pt x="150" y="142"/>
                    </a:lnTo>
                    <a:lnTo>
                      <a:pt x="144" y="144"/>
                    </a:lnTo>
                    <a:lnTo>
                      <a:pt x="137" y="146"/>
                    </a:lnTo>
                    <a:lnTo>
                      <a:pt x="131" y="148"/>
                    </a:lnTo>
                    <a:lnTo>
                      <a:pt x="125" y="150"/>
                    </a:lnTo>
                    <a:lnTo>
                      <a:pt x="119" y="151"/>
                    </a:lnTo>
                    <a:lnTo>
                      <a:pt x="116" y="151"/>
                    </a:lnTo>
                    <a:lnTo>
                      <a:pt x="114" y="153"/>
                    </a:lnTo>
                    <a:lnTo>
                      <a:pt x="110" y="155"/>
                    </a:lnTo>
                    <a:lnTo>
                      <a:pt x="106" y="155"/>
                    </a:lnTo>
                    <a:lnTo>
                      <a:pt x="104" y="157"/>
                    </a:lnTo>
                    <a:lnTo>
                      <a:pt x="100" y="157"/>
                    </a:lnTo>
                    <a:lnTo>
                      <a:pt x="98" y="159"/>
                    </a:lnTo>
                    <a:lnTo>
                      <a:pt x="94" y="159"/>
                    </a:lnTo>
                    <a:lnTo>
                      <a:pt x="91" y="161"/>
                    </a:lnTo>
                    <a:lnTo>
                      <a:pt x="89" y="163"/>
                    </a:lnTo>
                    <a:lnTo>
                      <a:pt x="85" y="163"/>
                    </a:lnTo>
                    <a:lnTo>
                      <a:pt x="81" y="165"/>
                    </a:lnTo>
                    <a:lnTo>
                      <a:pt x="79" y="165"/>
                    </a:lnTo>
                    <a:lnTo>
                      <a:pt x="75" y="167"/>
                    </a:lnTo>
                    <a:lnTo>
                      <a:pt x="71" y="169"/>
                    </a:lnTo>
                    <a:lnTo>
                      <a:pt x="70" y="169"/>
                    </a:lnTo>
                    <a:lnTo>
                      <a:pt x="66" y="171"/>
                    </a:lnTo>
                    <a:lnTo>
                      <a:pt x="62" y="171"/>
                    </a:lnTo>
                    <a:lnTo>
                      <a:pt x="60" y="173"/>
                    </a:lnTo>
                    <a:lnTo>
                      <a:pt x="56" y="173"/>
                    </a:lnTo>
                    <a:lnTo>
                      <a:pt x="52" y="175"/>
                    </a:lnTo>
                    <a:lnTo>
                      <a:pt x="50" y="176"/>
                    </a:lnTo>
                    <a:lnTo>
                      <a:pt x="46" y="176"/>
                    </a:lnTo>
                    <a:lnTo>
                      <a:pt x="43" y="178"/>
                    </a:lnTo>
                    <a:lnTo>
                      <a:pt x="41" y="178"/>
                    </a:lnTo>
                    <a:lnTo>
                      <a:pt x="37" y="180"/>
                    </a:lnTo>
                    <a:lnTo>
                      <a:pt x="33" y="182"/>
                    </a:lnTo>
                    <a:lnTo>
                      <a:pt x="31" y="182"/>
                    </a:lnTo>
                    <a:lnTo>
                      <a:pt x="27" y="184"/>
                    </a:lnTo>
                    <a:lnTo>
                      <a:pt x="23" y="184"/>
                    </a:lnTo>
                    <a:lnTo>
                      <a:pt x="22" y="186"/>
                    </a:lnTo>
                    <a:lnTo>
                      <a:pt x="18" y="188"/>
                    </a:lnTo>
                    <a:lnTo>
                      <a:pt x="18" y="190"/>
                    </a:lnTo>
                    <a:lnTo>
                      <a:pt x="16" y="190"/>
                    </a:lnTo>
                    <a:lnTo>
                      <a:pt x="16" y="192"/>
                    </a:lnTo>
                    <a:lnTo>
                      <a:pt x="16" y="194"/>
                    </a:lnTo>
                    <a:lnTo>
                      <a:pt x="16" y="196"/>
                    </a:lnTo>
                    <a:lnTo>
                      <a:pt x="14" y="196"/>
                    </a:lnTo>
                    <a:lnTo>
                      <a:pt x="14" y="198"/>
                    </a:lnTo>
                    <a:lnTo>
                      <a:pt x="12" y="198"/>
                    </a:lnTo>
                    <a:lnTo>
                      <a:pt x="10" y="198"/>
                    </a:lnTo>
                    <a:lnTo>
                      <a:pt x="8" y="198"/>
                    </a:lnTo>
                    <a:lnTo>
                      <a:pt x="6" y="19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5" name="Freeform 14"/>
              <p:cNvSpPr>
                <a:spLocks/>
              </p:cNvSpPr>
              <p:nvPr/>
            </p:nvSpPr>
            <p:spPr bwMode="auto">
              <a:xfrm>
                <a:off x="3937" y="2699"/>
                <a:ext cx="33" cy="94"/>
              </a:xfrm>
              <a:custGeom>
                <a:avLst/>
                <a:gdLst>
                  <a:gd name="T0" fmla="*/ 0 w 33"/>
                  <a:gd name="T1" fmla="*/ 92 h 94"/>
                  <a:gd name="T2" fmla="*/ 0 w 33"/>
                  <a:gd name="T3" fmla="*/ 89 h 94"/>
                  <a:gd name="T4" fmla="*/ 0 w 33"/>
                  <a:gd name="T5" fmla="*/ 85 h 94"/>
                  <a:gd name="T6" fmla="*/ 2 w 33"/>
                  <a:gd name="T7" fmla="*/ 81 h 94"/>
                  <a:gd name="T8" fmla="*/ 2 w 33"/>
                  <a:gd name="T9" fmla="*/ 77 h 94"/>
                  <a:gd name="T10" fmla="*/ 2 w 33"/>
                  <a:gd name="T11" fmla="*/ 73 h 94"/>
                  <a:gd name="T12" fmla="*/ 2 w 33"/>
                  <a:gd name="T13" fmla="*/ 69 h 94"/>
                  <a:gd name="T14" fmla="*/ 2 w 33"/>
                  <a:gd name="T15" fmla="*/ 66 h 94"/>
                  <a:gd name="T16" fmla="*/ 2 w 33"/>
                  <a:gd name="T17" fmla="*/ 62 h 94"/>
                  <a:gd name="T18" fmla="*/ 2 w 33"/>
                  <a:gd name="T19" fmla="*/ 58 h 94"/>
                  <a:gd name="T20" fmla="*/ 4 w 33"/>
                  <a:gd name="T21" fmla="*/ 54 h 94"/>
                  <a:gd name="T22" fmla="*/ 4 w 33"/>
                  <a:gd name="T23" fmla="*/ 50 h 94"/>
                  <a:gd name="T24" fmla="*/ 4 w 33"/>
                  <a:gd name="T25" fmla="*/ 46 h 94"/>
                  <a:gd name="T26" fmla="*/ 4 w 33"/>
                  <a:gd name="T27" fmla="*/ 43 h 94"/>
                  <a:gd name="T28" fmla="*/ 4 w 33"/>
                  <a:gd name="T29" fmla="*/ 39 h 94"/>
                  <a:gd name="T30" fmla="*/ 4 w 33"/>
                  <a:gd name="T31" fmla="*/ 35 h 94"/>
                  <a:gd name="T32" fmla="*/ 4 w 33"/>
                  <a:gd name="T33" fmla="*/ 31 h 94"/>
                  <a:gd name="T34" fmla="*/ 4 w 33"/>
                  <a:gd name="T35" fmla="*/ 27 h 94"/>
                  <a:gd name="T36" fmla="*/ 4 w 33"/>
                  <a:gd name="T37" fmla="*/ 23 h 94"/>
                  <a:gd name="T38" fmla="*/ 4 w 33"/>
                  <a:gd name="T39" fmla="*/ 20 h 94"/>
                  <a:gd name="T40" fmla="*/ 4 w 33"/>
                  <a:gd name="T41" fmla="*/ 16 h 94"/>
                  <a:gd name="T42" fmla="*/ 4 w 33"/>
                  <a:gd name="T43" fmla="*/ 12 h 94"/>
                  <a:gd name="T44" fmla="*/ 4 w 33"/>
                  <a:gd name="T45" fmla="*/ 8 h 94"/>
                  <a:gd name="T46" fmla="*/ 4 w 33"/>
                  <a:gd name="T47" fmla="*/ 4 h 94"/>
                  <a:gd name="T48" fmla="*/ 4 w 33"/>
                  <a:gd name="T49" fmla="*/ 0 h 94"/>
                  <a:gd name="T50" fmla="*/ 8 w 33"/>
                  <a:gd name="T51" fmla="*/ 0 h 94"/>
                  <a:gd name="T52" fmla="*/ 10 w 33"/>
                  <a:gd name="T53" fmla="*/ 2 h 94"/>
                  <a:gd name="T54" fmla="*/ 11 w 33"/>
                  <a:gd name="T55" fmla="*/ 4 h 94"/>
                  <a:gd name="T56" fmla="*/ 15 w 33"/>
                  <a:gd name="T57" fmla="*/ 4 h 94"/>
                  <a:gd name="T58" fmla="*/ 17 w 33"/>
                  <a:gd name="T59" fmla="*/ 10 h 94"/>
                  <a:gd name="T60" fmla="*/ 21 w 33"/>
                  <a:gd name="T61" fmla="*/ 16 h 94"/>
                  <a:gd name="T62" fmla="*/ 23 w 33"/>
                  <a:gd name="T63" fmla="*/ 21 h 94"/>
                  <a:gd name="T64" fmla="*/ 25 w 33"/>
                  <a:gd name="T65" fmla="*/ 27 h 94"/>
                  <a:gd name="T66" fmla="*/ 27 w 33"/>
                  <a:gd name="T67" fmla="*/ 33 h 94"/>
                  <a:gd name="T68" fmla="*/ 27 w 33"/>
                  <a:gd name="T69" fmla="*/ 37 h 94"/>
                  <a:gd name="T70" fmla="*/ 29 w 33"/>
                  <a:gd name="T71" fmla="*/ 39 h 94"/>
                  <a:gd name="T72" fmla="*/ 29 w 33"/>
                  <a:gd name="T73" fmla="*/ 43 h 94"/>
                  <a:gd name="T74" fmla="*/ 31 w 33"/>
                  <a:gd name="T75" fmla="*/ 46 h 94"/>
                  <a:gd name="T76" fmla="*/ 33 w 33"/>
                  <a:gd name="T77" fmla="*/ 50 h 94"/>
                  <a:gd name="T78" fmla="*/ 33 w 33"/>
                  <a:gd name="T79" fmla="*/ 54 h 94"/>
                  <a:gd name="T80" fmla="*/ 33 w 33"/>
                  <a:gd name="T81" fmla="*/ 58 h 94"/>
                  <a:gd name="T82" fmla="*/ 31 w 33"/>
                  <a:gd name="T83" fmla="*/ 60 h 94"/>
                  <a:gd name="T84" fmla="*/ 29 w 33"/>
                  <a:gd name="T85" fmla="*/ 62 h 94"/>
                  <a:gd name="T86" fmla="*/ 25 w 33"/>
                  <a:gd name="T87" fmla="*/ 64 h 94"/>
                  <a:gd name="T88" fmla="*/ 23 w 33"/>
                  <a:gd name="T89" fmla="*/ 66 h 94"/>
                  <a:gd name="T90" fmla="*/ 21 w 33"/>
                  <a:gd name="T91" fmla="*/ 68 h 94"/>
                  <a:gd name="T92" fmla="*/ 19 w 33"/>
                  <a:gd name="T93" fmla="*/ 69 h 94"/>
                  <a:gd name="T94" fmla="*/ 17 w 33"/>
                  <a:gd name="T95" fmla="*/ 73 h 94"/>
                  <a:gd name="T96" fmla="*/ 15 w 33"/>
                  <a:gd name="T97" fmla="*/ 75 h 94"/>
                  <a:gd name="T98" fmla="*/ 13 w 33"/>
                  <a:gd name="T99" fmla="*/ 77 h 94"/>
                  <a:gd name="T100" fmla="*/ 11 w 33"/>
                  <a:gd name="T101" fmla="*/ 81 h 94"/>
                  <a:gd name="T102" fmla="*/ 10 w 33"/>
                  <a:gd name="T103" fmla="*/ 83 h 94"/>
                  <a:gd name="T104" fmla="*/ 10 w 33"/>
                  <a:gd name="T105" fmla="*/ 87 h 94"/>
                  <a:gd name="T106" fmla="*/ 8 w 33"/>
                  <a:gd name="T107" fmla="*/ 89 h 94"/>
                  <a:gd name="T108" fmla="*/ 4 w 33"/>
                  <a:gd name="T109" fmla="*/ 91 h 94"/>
                  <a:gd name="T110" fmla="*/ 2 w 33"/>
                  <a:gd name="T111" fmla="*/ 92 h 94"/>
                  <a:gd name="T112" fmla="*/ 0 w 33"/>
                  <a:gd name="T113" fmla="*/ 9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3" h="94">
                    <a:moveTo>
                      <a:pt x="0" y="94"/>
                    </a:moveTo>
                    <a:lnTo>
                      <a:pt x="0" y="92"/>
                    </a:lnTo>
                    <a:lnTo>
                      <a:pt x="0" y="91"/>
                    </a:lnTo>
                    <a:lnTo>
                      <a:pt x="0" y="89"/>
                    </a:lnTo>
                    <a:lnTo>
                      <a:pt x="0" y="87"/>
                    </a:lnTo>
                    <a:lnTo>
                      <a:pt x="0" y="85"/>
                    </a:lnTo>
                    <a:lnTo>
                      <a:pt x="0" y="83"/>
                    </a:lnTo>
                    <a:lnTo>
                      <a:pt x="2" y="81"/>
                    </a:lnTo>
                    <a:lnTo>
                      <a:pt x="2" y="79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2" y="68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2" y="62"/>
                    </a:lnTo>
                    <a:lnTo>
                      <a:pt x="2" y="60"/>
                    </a:lnTo>
                    <a:lnTo>
                      <a:pt x="2" y="58"/>
                    </a:lnTo>
                    <a:lnTo>
                      <a:pt x="4" y="56"/>
                    </a:lnTo>
                    <a:lnTo>
                      <a:pt x="4" y="54"/>
                    </a:lnTo>
                    <a:lnTo>
                      <a:pt x="4" y="52"/>
                    </a:lnTo>
                    <a:lnTo>
                      <a:pt x="4" y="50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4" y="44"/>
                    </a:lnTo>
                    <a:lnTo>
                      <a:pt x="4" y="43"/>
                    </a:lnTo>
                    <a:lnTo>
                      <a:pt x="4" y="41"/>
                    </a:lnTo>
                    <a:lnTo>
                      <a:pt x="4" y="39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4" y="21"/>
                    </a:lnTo>
                    <a:lnTo>
                      <a:pt x="4" y="20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4"/>
                    </a:lnTo>
                    <a:lnTo>
                      <a:pt x="4" y="12"/>
                    </a:lnTo>
                    <a:lnTo>
                      <a:pt x="4" y="10"/>
                    </a:lnTo>
                    <a:lnTo>
                      <a:pt x="4" y="8"/>
                    </a:lnTo>
                    <a:lnTo>
                      <a:pt x="4" y="6"/>
                    </a:lnTo>
                    <a:lnTo>
                      <a:pt x="4" y="4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10" y="2"/>
                    </a:lnTo>
                    <a:lnTo>
                      <a:pt x="11" y="2"/>
                    </a:lnTo>
                    <a:lnTo>
                      <a:pt x="11" y="4"/>
                    </a:lnTo>
                    <a:lnTo>
                      <a:pt x="13" y="4"/>
                    </a:lnTo>
                    <a:lnTo>
                      <a:pt x="15" y="4"/>
                    </a:lnTo>
                    <a:lnTo>
                      <a:pt x="15" y="6"/>
                    </a:lnTo>
                    <a:lnTo>
                      <a:pt x="17" y="10"/>
                    </a:lnTo>
                    <a:lnTo>
                      <a:pt x="19" y="12"/>
                    </a:lnTo>
                    <a:lnTo>
                      <a:pt x="21" y="16"/>
                    </a:lnTo>
                    <a:lnTo>
                      <a:pt x="21" y="20"/>
                    </a:lnTo>
                    <a:lnTo>
                      <a:pt x="23" y="21"/>
                    </a:lnTo>
                    <a:lnTo>
                      <a:pt x="23" y="25"/>
                    </a:lnTo>
                    <a:lnTo>
                      <a:pt x="25" y="27"/>
                    </a:lnTo>
                    <a:lnTo>
                      <a:pt x="25" y="29"/>
                    </a:lnTo>
                    <a:lnTo>
                      <a:pt x="27" y="33"/>
                    </a:lnTo>
                    <a:lnTo>
                      <a:pt x="27" y="35"/>
                    </a:lnTo>
                    <a:lnTo>
                      <a:pt x="27" y="37"/>
                    </a:lnTo>
                    <a:lnTo>
                      <a:pt x="29" y="37"/>
                    </a:lnTo>
                    <a:lnTo>
                      <a:pt x="29" y="39"/>
                    </a:lnTo>
                    <a:lnTo>
                      <a:pt x="29" y="41"/>
                    </a:lnTo>
                    <a:lnTo>
                      <a:pt x="29" y="43"/>
                    </a:lnTo>
                    <a:lnTo>
                      <a:pt x="31" y="44"/>
                    </a:lnTo>
                    <a:lnTo>
                      <a:pt x="31" y="46"/>
                    </a:lnTo>
                    <a:lnTo>
                      <a:pt x="31" y="48"/>
                    </a:lnTo>
                    <a:lnTo>
                      <a:pt x="33" y="50"/>
                    </a:lnTo>
                    <a:lnTo>
                      <a:pt x="33" y="52"/>
                    </a:lnTo>
                    <a:lnTo>
                      <a:pt x="33" y="54"/>
                    </a:lnTo>
                    <a:lnTo>
                      <a:pt x="33" y="56"/>
                    </a:lnTo>
                    <a:lnTo>
                      <a:pt x="33" y="58"/>
                    </a:lnTo>
                    <a:lnTo>
                      <a:pt x="33" y="60"/>
                    </a:lnTo>
                    <a:lnTo>
                      <a:pt x="31" y="60"/>
                    </a:lnTo>
                    <a:lnTo>
                      <a:pt x="31" y="62"/>
                    </a:lnTo>
                    <a:lnTo>
                      <a:pt x="29" y="62"/>
                    </a:lnTo>
                    <a:lnTo>
                      <a:pt x="27" y="64"/>
                    </a:lnTo>
                    <a:lnTo>
                      <a:pt x="25" y="64"/>
                    </a:lnTo>
                    <a:lnTo>
                      <a:pt x="25" y="66"/>
                    </a:lnTo>
                    <a:lnTo>
                      <a:pt x="23" y="66"/>
                    </a:lnTo>
                    <a:lnTo>
                      <a:pt x="23" y="68"/>
                    </a:lnTo>
                    <a:lnTo>
                      <a:pt x="21" y="68"/>
                    </a:lnTo>
                    <a:lnTo>
                      <a:pt x="21" y="69"/>
                    </a:lnTo>
                    <a:lnTo>
                      <a:pt x="19" y="69"/>
                    </a:lnTo>
                    <a:lnTo>
                      <a:pt x="17" y="71"/>
                    </a:lnTo>
                    <a:lnTo>
                      <a:pt x="17" y="73"/>
                    </a:lnTo>
                    <a:lnTo>
                      <a:pt x="15" y="73"/>
                    </a:lnTo>
                    <a:lnTo>
                      <a:pt x="15" y="75"/>
                    </a:lnTo>
                    <a:lnTo>
                      <a:pt x="15" y="77"/>
                    </a:lnTo>
                    <a:lnTo>
                      <a:pt x="13" y="77"/>
                    </a:lnTo>
                    <a:lnTo>
                      <a:pt x="13" y="79"/>
                    </a:lnTo>
                    <a:lnTo>
                      <a:pt x="11" y="81"/>
                    </a:lnTo>
                    <a:lnTo>
                      <a:pt x="11" y="83"/>
                    </a:lnTo>
                    <a:lnTo>
                      <a:pt x="10" y="83"/>
                    </a:lnTo>
                    <a:lnTo>
                      <a:pt x="10" y="85"/>
                    </a:lnTo>
                    <a:lnTo>
                      <a:pt x="10" y="87"/>
                    </a:lnTo>
                    <a:lnTo>
                      <a:pt x="8" y="87"/>
                    </a:lnTo>
                    <a:lnTo>
                      <a:pt x="8" y="89"/>
                    </a:lnTo>
                    <a:lnTo>
                      <a:pt x="6" y="91"/>
                    </a:lnTo>
                    <a:lnTo>
                      <a:pt x="4" y="91"/>
                    </a:lnTo>
                    <a:lnTo>
                      <a:pt x="4" y="92"/>
                    </a:lnTo>
                    <a:lnTo>
                      <a:pt x="2" y="92"/>
                    </a:lnTo>
                    <a:lnTo>
                      <a:pt x="0" y="92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6" name="Freeform 15"/>
              <p:cNvSpPr>
                <a:spLocks/>
              </p:cNvSpPr>
              <p:nvPr/>
            </p:nvSpPr>
            <p:spPr bwMode="auto">
              <a:xfrm>
                <a:off x="3837" y="2014"/>
                <a:ext cx="657" cy="726"/>
              </a:xfrm>
              <a:custGeom>
                <a:avLst/>
                <a:gdLst>
                  <a:gd name="T0" fmla="*/ 159 w 657"/>
                  <a:gd name="T1" fmla="*/ 718 h 726"/>
                  <a:gd name="T2" fmla="*/ 156 w 657"/>
                  <a:gd name="T3" fmla="*/ 708 h 726"/>
                  <a:gd name="T4" fmla="*/ 152 w 657"/>
                  <a:gd name="T5" fmla="*/ 699 h 726"/>
                  <a:gd name="T6" fmla="*/ 148 w 657"/>
                  <a:gd name="T7" fmla="*/ 687 h 726"/>
                  <a:gd name="T8" fmla="*/ 142 w 657"/>
                  <a:gd name="T9" fmla="*/ 670 h 726"/>
                  <a:gd name="T10" fmla="*/ 138 w 657"/>
                  <a:gd name="T11" fmla="*/ 649 h 726"/>
                  <a:gd name="T12" fmla="*/ 133 w 657"/>
                  <a:gd name="T13" fmla="*/ 628 h 726"/>
                  <a:gd name="T14" fmla="*/ 127 w 657"/>
                  <a:gd name="T15" fmla="*/ 607 h 726"/>
                  <a:gd name="T16" fmla="*/ 121 w 657"/>
                  <a:gd name="T17" fmla="*/ 586 h 726"/>
                  <a:gd name="T18" fmla="*/ 113 w 657"/>
                  <a:gd name="T19" fmla="*/ 564 h 726"/>
                  <a:gd name="T20" fmla="*/ 108 w 657"/>
                  <a:gd name="T21" fmla="*/ 541 h 726"/>
                  <a:gd name="T22" fmla="*/ 100 w 657"/>
                  <a:gd name="T23" fmla="*/ 518 h 726"/>
                  <a:gd name="T24" fmla="*/ 92 w 657"/>
                  <a:gd name="T25" fmla="*/ 495 h 726"/>
                  <a:gd name="T26" fmla="*/ 85 w 657"/>
                  <a:gd name="T27" fmla="*/ 472 h 726"/>
                  <a:gd name="T28" fmla="*/ 77 w 657"/>
                  <a:gd name="T29" fmla="*/ 451 h 726"/>
                  <a:gd name="T30" fmla="*/ 48 w 657"/>
                  <a:gd name="T31" fmla="*/ 346 h 726"/>
                  <a:gd name="T32" fmla="*/ 29 w 657"/>
                  <a:gd name="T33" fmla="*/ 277 h 726"/>
                  <a:gd name="T34" fmla="*/ 17 w 657"/>
                  <a:gd name="T35" fmla="*/ 232 h 726"/>
                  <a:gd name="T36" fmla="*/ 10 w 657"/>
                  <a:gd name="T37" fmla="*/ 205 h 726"/>
                  <a:gd name="T38" fmla="*/ 4 w 657"/>
                  <a:gd name="T39" fmla="*/ 184 h 726"/>
                  <a:gd name="T40" fmla="*/ 0 w 657"/>
                  <a:gd name="T41" fmla="*/ 169 h 726"/>
                  <a:gd name="T42" fmla="*/ 2 w 657"/>
                  <a:gd name="T43" fmla="*/ 159 h 726"/>
                  <a:gd name="T44" fmla="*/ 46 w 657"/>
                  <a:gd name="T45" fmla="*/ 144 h 726"/>
                  <a:gd name="T46" fmla="*/ 113 w 657"/>
                  <a:gd name="T47" fmla="*/ 125 h 726"/>
                  <a:gd name="T48" fmla="*/ 163 w 657"/>
                  <a:gd name="T49" fmla="*/ 110 h 726"/>
                  <a:gd name="T50" fmla="*/ 202 w 657"/>
                  <a:gd name="T51" fmla="*/ 98 h 726"/>
                  <a:gd name="T52" fmla="*/ 234 w 657"/>
                  <a:gd name="T53" fmla="*/ 88 h 726"/>
                  <a:gd name="T54" fmla="*/ 267 w 657"/>
                  <a:gd name="T55" fmla="*/ 79 h 726"/>
                  <a:gd name="T56" fmla="*/ 307 w 657"/>
                  <a:gd name="T57" fmla="*/ 65 h 726"/>
                  <a:gd name="T58" fmla="*/ 334 w 657"/>
                  <a:gd name="T59" fmla="*/ 54 h 726"/>
                  <a:gd name="T60" fmla="*/ 357 w 657"/>
                  <a:gd name="T61" fmla="*/ 46 h 726"/>
                  <a:gd name="T62" fmla="*/ 382 w 657"/>
                  <a:gd name="T63" fmla="*/ 37 h 726"/>
                  <a:gd name="T64" fmla="*/ 415 w 657"/>
                  <a:gd name="T65" fmla="*/ 23 h 726"/>
                  <a:gd name="T66" fmla="*/ 432 w 657"/>
                  <a:gd name="T67" fmla="*/ 17 h 726"/>
                  <a:gd name="T68" fmla="*/ 444 w 657"/>
                  <a:gd name="T69" fmla="*/ 14 h 726"/>
                  <a:gd name="T70" fmla="*/ 455 w 657"/>
                  <a:gd name="T71" fmla="*/ 10 h 726"/>
                  <a:gd name="T72" fmla="*/ 467 w 657"/>
                  <a:gd name="T73" fmla="*/ 6 h 726"/>
                  <a:gd name="T74" fmla="*/ 478 w 657"/>
                  <a:gd name="T75" fmla="*/ 2 h 726"/>
                  <a:gd name="T76" fmla="*/ 490 w 657"/>
                  <a:gd name="T77" fmla="*/ 0 h 726"/>
                  <a:gd name="T78" fmla="*/ 499 w 657"/>
                  <a:gd name="T79" fmla="*/ 14 h 726"/>
                  <a:gd name="T80" fmla="*/ 509 w 657"/>
                  <a:gd name="T81" fmla="*/ 42 h 726"/>
                  <a:gd name="T82" fmla="*/ 520 w 657"/>
                  <a:gd name="T83" fmla="*/ 81 h 726"/>
                  <a:gd name="T84" fmla="*/ 538 w 657"/>
                  <a:gd name="T85" fmla="*/ 134 h 726"/>
                  <a:gd name="T86" fmla="*/ 561 w 657"/>
                  <a:gd name="T87" fmla="*/ 207 h 726"/>
                  <a:gd name="T88" fmla="*/ 588 w 657"/>
                  <a:gd name="T89" fmla="*/ 292 h 726"/>
                  <a:gd name="T90" fmla="*/ 593 w 657"/>
                  <a:gd name="T91" fmla="*/ 315 h 726"/>
                  <a:gd name="T92" fmla="*/ 601 w 657"/>
                  <a:gd name="T93" fmla="*/ 338 h 726"/>
                  <a:gd name="T94" fmla="*/ 607 w 657"/>
                  <a:gd name="T95" fmla="*/ 363 h 726"/>
                  <a:gd name="T96" fmla="*/ 615 w 657"/>
                  <a:gd name="T97" fmla="*/ 386 h 726"/>
                  <a:gd name="T98" fmla="*/ 620 w 657"/>
                  <a:gd name="T99" fmla="*/ 411 h 726"/>
                  <a:gd name="T100" fmla="*/ 626 w 657"/>
                  <a:gd name="T101" fmla="*/ 440 h 726"/>
                  <a:gd name="T102" fmla="*/ 634 w 657"/>
                  <a:gd name="T103" fmla="*/ 470 h 726"/>
                  <a:gd name="T104" fmla="*/ 641 w 657"/>
                  <a:gd name="T105" fmla="*/ 501 h 726"/>
                  <a:gd name="T106" fmla="*/ 647 w 657"/>
                  <a:gd name="T107" fmla="*/ 532 h 726"/>
                  <a:gd name="T108" fmla="*/ 655 w 657"/>
                  <a:gd name="T109" fmla="*/ 562 h 726"/>
                  <a:gd name="T110" fmla="*/ 580 w 657"/>
                  <a:gd name="T111" fmla="*/ 601 h 726"/>
                  <a:gd name="T112" fmla="*/ 459 w 657"/>
                  <a:gd name="T113" fmla="*/ 637 h 726"/>
                  <a:gd name="T114" fmla="*/ 371 w 657"/>
                  <a:gd name="T115" fmla="*/ 666 h 726"/>
                  <a:gd name="T116" fmla="*/ 302 w 657"/>
                  <a:gd name="T117" fmla="*/ 687 h 726"/>
                  <a:gd name="T118" fmla="*/ 236 w 657"/>
                  <a:gd name="T119" fmla="*/ 706 h 726"/>
                  <a:gd name="T120" fmla="*/ 173 w 657"/>
                  <a:gd name="T121" fmla="*/ 726 h 726"/>
                  <a:gd name="T122" fmla="*/ 161 w 657"/>
                  <a:gd name="T123" fmla="*/ 726 h 7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57" h="726">
                    <a:moveTo>
                      <a:pt x="161" y="726"/>
                    </a:moveTo>
                    <a:lnTo>
                      <a:pt x="161" y="724"/>
                    </a:lnTo>
                    <a:lnTo>
                      <a:pt x="161" y="722"/>
                    </a:lnTo>
                    <a:lnTo>
                      <a:pt x="159" y="722"/>
                    </a:lnTo>
                    <a:lnTo>
                      <a:pt x="159" y="720"/>
                    </a:lnTo>
                    <a:lnTo>
                      <a:pt x="159" y="718"/>
                    </a:lnTo>
                    <a:lnTo>
                      <a:pt x="159" y="716"/>
                    </a:lnTo>
                    <a:lnTo>
                      <a:pt x="158" y="714"/>
                    </a:lnTo>
                    <a:lnTo>
                      <a:pt x="158" y="712"/>
                    </a:lnTo>
                    <a:lnTo>
                      <a:pt x="158" y="710"/>
                    </a:lnTo>
                    <a:lnTo>
                      <a:pt x="156" y="710"/>
                    </a:lnTo>
                    <a:lnTo>
                      <a:pt x="156" y="708"/>
                    </a:lnTo>
                    <a:lnTo>
                      <a:pt x="156" y="706"/>
                    </a:lnTo>
                    <a:lnTo>
                      <a:pt x="154" y="705"/>
                    </a:lnTo>
                    <a:lnTo>
                      <a:pt x="154" y="703"/>
                    </a:lnTo>
                    <a:lnTo>
                      <a:pt x="154" y="701"/>
                    </a:lnTo>
                    <a:lnTo>
                      <a:pt x="152" y="701"/>
                    </a:lnTo>
                    <a:lnTo>
                      <a:pt x="152" y="699"/>
                    </a:lnTo>
                    <a:lnTo>
                      <a:pt x="152" y="697"/>
                    </a:lnTo>
                    <a:lnTo>
                      <a:pt x="150" y="695"/>
                    </a:lnTo>
                    <a:lnTo>
                      <a:pt x="150" y="693"/>
                    </a:lnTo>
                    <a:lnTo>
                      <a:pt x="150" y="691"/>
                    </a:lnTo>
                    <a:lnTo>
                      <a:pt x="148" y="689"/>
                    </a:lnTo>
                    <a:lnTo>
                      <a:pt x="148" y="687"/>
                    </a:lnTo>
                    <a:lnTo>
                      <a:pt x="148" y="685"/>
                    </a:lnTo>
                    <a:lnTo>
                      <a:pt x="146" y="685"/>
                    </a:lnTo>
                    <a:lnTo>
                      <a:pt x="146" y="682"/>
                    </a:lnTo>
                    <a:lnTo>
                      <a:pt x="144" y="678"/>
                    </a:lnTo>
                    <a:lnTo>
                      <a:pt x="144" y="674"/>
                    </a:lnTo>
                    <a:lnTo>
                      <a:pt x="142" y="670"/>
                    </a:lnTo>
                    <a:lnTo>
                      <a:pt x="142" y="666"/>
                    </a:lnTo>
                    <a:lnTo>
                      <a:pt x="140" y="664"/>
                    </a:lnTo>
                    <a:lnTo>
                      <a:pt x="140" y="660"/>
                    </a:lnTo>
                    <a:lnTo>
                      <a:pt x="138" y="657"/>
                    </a:lnTo>
                    <a:lnTo>
                      <a:pt x="138" y="653"/>
                    </a:lnTo>
                    <a:lnTo>
                      <a:pt x="138" y="649"/>
                    </a:lnTo>
                    <a:lnTo>
                      <a:pt x="136" y="645"/>
                    </a:lnTo>
                    <a:lnTo>
                      <a:pt x="136" y="643"/>
                    </a:lnTo>
                    <a:lnTo>
                      <a:pt x="135" y="639"/>
                    </a:lnTo>
                    <a:lnTo>
                      <a:pt x="135" y="635"/>
                    </a:lnTo>
                    <a:lnTo>
                      <a:pt x="133" y="632"/>
                    </a:lnTo>
                    <a:lnTo>
                      <a:pt x="133" y="628"/>
                    </a:lnTo>
                    <a:lnTo>
                      <a:pt x="131" y="624"/>
                    </a:lnTo>
                    <a:lnTo>
                      <a:pt x="131" y="620"/>
                    </a:lnTo>
                    <a:lnTo>
                      <a:pt x="129" y="618"/>
                    </a:lnTo>
                    <a:lnTo>
                      <a:pt x="129" y="614"/>
                    </a:lnTo>
                    <a:lnTo>
                      <a:pt x="127" y="610"/>
                    </a:lnTo>
                    <a:lnTo>
                      <a:pt x="127" y="607"/>
                    </a:lnTo>
                    <a:lnTo>
                      <a:pt x="125" y="603"/>
                    </a:lnTo>
                    <a:lnTo>
                      <a:pt x="125" y="599"/>
                    </a:lnTo>
                    <a:lnTo>
                      <a:pt x="123" y="597"/>
                    </a:lnTo>
                    <a:lnTo>
                      <a:pt x="123" y="593"/>
                    </a:lnTo>
                    <a:lnTo>
                      <a:pt x="121" y="589"/>
                    </a:lnTo>
                    <a:lnTo>
                      <a:pt x="121" y="586"/>
                    </a:lnTo>
                    <a:lnTo>
                      <a:pt x="119" y="582"/>
                    </a:lnTo>
                    <a:lnTo>
                      <a:pt x="117" y="578"/>
                    </a:lnTo>
                    <a:lnTo>
                      <a:pt x="117" y="574"/>
                    </a:lnTo>
                    <a:lnTo>
                      <a:pt x="115" y="572"/>
                    </a:lnTo>
                    <a:lnTo>
                      <a:pt x="115" y="568"/>
                    </a:lnTo>
                    <a:lnTo>
                      <a:pt x="113" y="564"/>
                    </a:lnTo>
                    <a:lnTo>
                      <a:pt x="113" y="561"/>
                    </a:lnTo>
                    <a:lnTo>
                      <a:pt x="111" y="557"/>
                    </a:lnTo>
                    <a:lnTo>
                      <a:pt x="110" y="553"/>
                    </a:lnTo>
                    <a:lnTo>
                      <a:pt x="110" y="549"/>
                    </a:lnTo>
                    <a:lnTo>
                      <a:pt x="108" y="545"/>
                    </a:lnTo>
                    <a:lnTo>
                      <a:pt x="108" y="541"/>
                    </a:lnTo>
                    <a:lnTo>
                      <a:pt x="106" y="538"/>
                    </a:lnTo>
                    <a:lnTo>
                      <a:pt x="104" y="534"/>
                    </a:lnTo>
                    <a:lnTo>
                      <a:pt x="104" y="530"/>
                    </a:lnTo>
                    <a:lnTo>
                      <a:pt x="102" y="526"/>
                    </a:lnTo>
                    <a:lnTo>
                      <a:pt x="100" y="522"/>
                    </a:lnTo>
                    <a:lnTo>
                      <a:pt x="100" y="518"/>
                    </a:lnTo>
                    <a:lnTo>
                      <a:pt x="98" y="515"/>
                    </a:lnTo>
                    <a:lnTo>
                      <a:pt x="98" y="511"/>
                    </a:lnTo>
                    <a:lnTo>
                      <a:pt x="96" y="507"/>
                    </a:lnTo>
                    <a:lnTo>
                      <a:pt x="94" y="503"/>
                    </a:lnTo>
                    <a:lnTo>
                      <a:pt x="94" y="499"/>
                    </a:lnTo>
                    <a:lnTo>
                      <a:pt x="92" y="495"/>
                    </a:lnTo>
                    <a:lnTo>
                      <a:pt x="90" y="491"/>
                    </a:lnTo>
                    <a:lnTo>
                      <a:pt x="90" y="488"/>
                    </a:lnTo>
                    <a:lnTo>
                      <a:pt x="88" y="484"/>
                    </a:lnTo>
                    <a:lnTo>
                      <a:pt x="88" y="480"/>
                    </a:lnTo>
                    <a:lnTo>
                      <a:pt x="86" y="476"/>
                    </a:lnTo>
                    <a:lnTo>
                      <a:pt x="85" y="472"/>
                    </a:lnTo>
                    <a:lnTo>
                      <a:pt x="85" y="468"/>
                    </a:lnTo>
                    <a:lnTo>
                      <a:pt x="83" y="465"/>
                    </a:lnTo>
                    <a:lnTo>
                      <a:pt x="81" y="461"/>
                    </a:lnTo>
                    <a:lnTo>
                      <a:pt x="81" y="457"/>
                    </a:lnTo>
                    <a:lnTo>
                      <a:pt x="79" y="455"/>
                    </a:lnTo>
                    <a:lnTo>
                      <a:pt x="77" y="451"/>
                    </a:lnTo>
                    <a:lnTo>
                      <a:pt x="71" y="430"/>
                    </a:lnTo>
                    <a:lnTo>
                      <a:pt x="67" y="411"/>
                    </a:lnTo>
                    <a:lnTo>
                      <a:pt x="62" y="394"/>
                    </a:lnTo>
                    <a:lnTo>
                      <a:pt x="58" y="376"/>
                    </a:lnTo>
                    <a:lnTo>
                      <a:pt x="54" y="359"/>
                    </a:lnTo>
                    <a:lnTo>
                      <a:pt x="48" y="346"/>
                    </a:lnTo>
                    <a:lnTo>
                      <a:pt x="44" y="332"/>
                    </a:lnTo>
                    <a:lnTo>
                      <a:pt x="42" y="319"/>
                    </a:lnTo>
                    <a:lnTo>
                      <a:pt x="38" y="307"/>
                    </a:lnTo>
                    <a:lnTo>
                      <a:pt x="35" y="296"/>
                    </a:lnTo>
                    <a:lnTo>
                      <a:pt x="33" y="286"/>
                    </a:lnTo>
                    <a:lnTo>
                      <a:pt x="29" y="277"/>
                    </a:lnTo>
                    <a:lnTo>
                      <a:pt x="27" y="267"/>
                    </a:lnTo>
                    <a:lnTo>
                      <a:pt x="25" y="259"/>
                    </a:lnTo>
                    <a:lnTo>
                      <a:pt x="23" y="252"/>
                    </a:lnTo>
                    <a:lnTo>
                      <a:pt x="21" y="246"/>
                    </a:lnTo>
                    <a:lnTo>
                      <a:pt x="19" y="238"/>
                    </a:lnTo>
                    <a:lnTo>
                      <a:pt x="17" y="232"/>
                    </a:lnTo>
                    <a:lnTo>
                      <a:pt x="15" y="227"/>
                    </a:lnTo>
                    <a:lnTo>
                      <a:pt x="14" y="223"/>
                    </a:lnTo>
                    <a:lnTo>
                      <a:pt x="14" y="217"/>
                    </a:lnTo>
                    <a:lnTo>
                      <a:pt x="12" y="213"/>
                    </a:lnTo>
                    <a:lnTo>
                      <a:pt x="10" y="209"/>
                    </a:lnTo>
                    <a:lnTo>
                      <a:pt x="10" y="205"/>
                    </a:lnTo>
                    <a:lnTo>
                      <a:pt x="8" y="202"/>
                    </a:lnTo>
                    <a:lnTo>
                      <a:pt x="8" y="198"/>
                    </a:lnTo>
                    <a:lnTo>
                      <a:pt x="6" y="194"/>
                    </a:lnTo>
                    <a:lnTo>
                      <a:pt x="6" y="190"/>
                    </a:lnTo>
                    <a:lnTo>
                      <a:pt x="4" y="188"/>
                    </a:lnTo>
                    <a:lnTo>
                      <a:pt x="4" y="184"/>
                    </a:lnTo>
                    <a:lnTo>
                      <a:pt x="2" y="181"/>
                    </a:lnTo>
                    <a:lnTo>
                      <a:pt x="0" y="177"/>
                    </a:lnTo>
                    <a:lnTo>
                      <a:pt x="0" y="175"/>
                    </a:lnTo>
                    <a:lnTo>
                      <a:pt x="0" y="173"/>
                    </a:lnTo>
                    <a:lnTo>
                      <a:pt x="0" y="171"/>
                    </a:lnTo>
                    <a:lnTo>
                      <a:pt x="0" y="169"/>
                    </a:lnTo>
                    <a:lnTo>
                      <a:pt x="0" y="167"/>
                    </a:lnTo>
                    <a:lnTo>
                      <a:pt x="0" y="165"/>
                    </a:lnTo>
                    <a:lnTo>
                      <a:pt x="0" y="163"/>
                    </a:lnTo>
                    <a:lnTo>
                      <a:pt x="0" y="161"/>
                    </a:lnTo>
                    <a:lnTo>
                      <a:pt x="2" y="161"/>
                    </a:lnTo>
                    <a:lnTo>
                      <a:pt x="2" y="159"/>
                    </a:lnTo>
                    <a:lnTo>
                      <a:pt x="4" y="159"/>
                    </a:lnTo>
                    <a:lnTo>
                      <a:pt x="4" y="157"/>
                    </a:lnTo>
                    <a:lnTo>
                      <a:pt x="6" y="157"/>
                    </a:lnTo>
                    <a:lnTo>
                      <a:pt x="19" y="152"/>
                    </a:lnTo>
                    <a:lnTo>
                      <a:pt x="33" y="148"/>
                    </a:lnTo>
                    <a:lnTo>
                      <a:pt x="46" y="144"/>
                    </a:lnTo>
                    <a:lnTo>
                      <a:pt x="60" y="140"/>
                    </a:lnTo>
                    <a:lnTo>
                      <a:pt x="71" y="138"/>
                    </a:lnTo>
                    <a:lnTo>
                      <a:pt x="83" y="134"/>
                    </a:lnTo>
                    <a:lnTo>
                      <a:pt x="94" y="131"/>
                    </a:lnTo>
                    <a:lnTo>
                      <a:pt x="104" y="129"/>
                    </a:lnTo>
                    <a:lnTo>
                      <a:pt x="113" y="125"/>
                    </a:lnTo>
                    <a:lnTo>
                      <a:pt x="123" y="123"/>
                    </a:lnTo>
                    <a:lnTo>
                      <a:pt x="133" y="119"/>
                    </a:lnTo>
                    <a:lnTo>
                      <a:pt x="140" y="117"/>
                    </a:lnTo>
                    <a:lnTo>
                      <a:pt x="148" y="115"/>
                    </a:lnTo>
                    <a:lnTo>
                      <a:pt x="156" y="111"/>
                    </a:lnTo>
                    <a:lnTo>
                      <a:pt x="163" y="110"/>
                    </a:lnTo>
                    <a:lnTo>
                      <a:pt x="171" y="108"/>
                    </a:lnTo>
                    <a:lnTo>
                      <a:pt x="177" y="106"/>
                    </a:lnTo>
                    <a:lnTo>
                      <a:pt x="184" y="104"/>
                    </a:lnTo>
                    <a:lnTo>
                      <a:pt x="190" y="102"/>
                    </a:lnTo>
                    <a:lnTo>
                      <a:pt x="196" y="100"/>
                    </a:lnTo>
                    <a:lnTo>
                      <a:pt x="202" y="98"/>
                    </a:lnTo>
                    <a:lnTo>
                      <a:pt x="207" y="96"/>
                    </a:lnTo>
                    <a:lnTo>
                      <a:pt x="213" y="94"/>
                    </a:lnTo>
                    <a:lnTo>
                      <a:pt x="219" y="92"/>
                    </a:lnTo>
                    <a:lnTo>
                      <a:pt x="225" y="90"/>
                    </a:lnTo>
                    <a:lnTo>
                      <a:pt x="229" y="90"/>
                    </a:lnTo>
                    <a:lnTo>
                      <a:pt x="234" y="88"/>
                    </a:lnTo>
                    <a:lnTo>
                      <a:pt x="240" y="86"/>
                    </a:lnTo>
                    <a:lnTo>
                      <a:pt x="244" y="85"/>
                    </a:lnTo>
                    <a:lnTo>
                      <a:pt x="250" y="85"/>
                    </a:lnTo>
                    <a:lnTo>
                      <a:pt x="255" y="83"/>
                    </a:lnTo>
                    <a:lnTo>
                      <a:pt x="259" y="81"/>
                    </a:lnTo>
                    <a:lnTo>
                      <a:pt x="267" y="79"/>
                    </a:lnTo>
                    <a:lnTo>
                      <a:pt x="275" y="75"/>
                    </a:lnTo>
                    <a:lnTo>
                      <a:pt x="282" y="73"/>
                    </a:lnTo>
                    <a:lnTo>
                      <a:pt x="288" y="71"/>
                    </a:lnTo>
                    <a:lnTo>
                      <a:pt x="296" y="69"/>
                    </a:lnTo>
                    <a:lnTo>
                      <a:pt x="302" y="67"/>
                    </a:lnTo>
                    <a:lnTo>
                      <a:pt x="307" y="65"/>
                    </a:lnTo>
                    <a:lnTo>
                      <a:pt x="311" y="63"/>
                    </a:lnTo>
                    <a:lnTo>
                      <a:pt x="317" y="62"/>
                    </a:lnTo>
                    <a:lnTo>
                      <a:pt x="321" y="60"/>
                    </a:lnTo>
                    <a:lnTo>
                      <a:pt x="327" y="58"/>
                    </a:lnTo>
                    <a:lnTo>
                      <a:pt x="330" y="56"/>
                    </a:lnTo>
                    <a:lnTo>
                      <a:pt x="334" y="54"/>
                    </a:lnTo>
                    <a:lnTo>
                      <a:pt x="338" y="54"/>
                    </a:lnTo>
                    <a:lnTo>
                      <a:pt x="342" y="52"/>
                    </a:lnTo>
                    <a:lnTo>
                      <a:pt x="346" y="50"/>
                    </a:lnTo>
                    <a:lnTo>
                      <a:pt x="350" y="48"/>
                    </a:lnTo>
                    <a:lnTo>
                      <a:pt x="353" y="48"/>
                    </a:lnTo>
                    <a:lnTo>
                      <a:pt x="357" y="46"/>
                    </a:lnTo>
                    <a:lnTo>
                      <a:pt x="361" y="44"/>
                    </a:lnTo>
                    <a:lnTo>
                      <a:pt x="365" y="42"/>
                    </a:lnTo>
                    <a:lnTo>
                      <a:pt x="369" y="40"/>
                    </a:lnTo>
                    <a:lnTo>
                      <a:pt x="375" y="40"/>
                    </a:lnTo>
                    <a:lnTo>
                      <a:pt x="378" y="38"/>
                    </a:lnTo>
                    <a:lnTo>
                      <a:pt x="382" y="37"/>
                    </a:lnTo>
                    <a:lnTo>
                      <a:pt x="388" y="35"/>
                    </a:lnTo>
                    <a:lnTo>
                      <a:pt x="392" y="33"/>
                    </a:lnTo>
                    <a:lnTo>
                      <a:pt x="398" y="29"/>
                    </a:lnTo>
                    <a:lnTo>
                      <a:pt x="403" y="27"/>
                    </a:lnTo>
                    <a:lnTo>
                      <a:pt x="409" y="25"/>
                    </a:lnTo>
                    <a:lnTo>
                      <a:pt x="415" y="23"/>
                    </a:lnTo>
                    <a:lnTo>
                      <a:pt x="423" y="19"/>
                    </a:lnTo>
                    <a:lnTo>
                      <a:pt x="424" y="19"/>
                    </a:lnTo>
                    <a:lnTo>
                      <a:pt x="426" y="19"/>
                    </a:lnTo>
                    <a:lnTo>
                      <a:pt x="428" y="17"/>
                    </a:lnTo>
                    <a:lnTo>
                      <a:pt x="430" y="17"/>
                    </a:lnTo>
                    <a:lnTo>
                      <a:pt x="432" y="17"/>
                    </a:lnTo>
                    <a:lnTo>
                      <a:pt x="434" y="15"/>
                    </a:lnTo>
                    <a:lnTo>
                      <a:pt x="436" y="15"/>
                    </a:lnTo>
                    <a:lnTo>
                      <a:pt x="438" y="15"/>
                    </a:lnTo>
                    <a:lnTo>
                      <a:pt x="440" y="14"/>
                    </a:lnTo>
                    <a:lnTo>
                      <a:pt x="442" y="14"/>
                    </a:lnTo>
                    <a:lnTo>
                      <a:pt x="444" y="14"/>
                    </a:lnTo>
                    <a:lnTo>
                      <a:pt x="446" y="12"/>
                    </a:lnTo>
                    <a:lnTo>
                      <a:pt x="447" y="12"/>
                    </a:lnTo>
                    <a:lnTo>
                      <a:pt x="449" y="12"/>
                    </a:lnTo>
                    <a:lnTo>
                      <a:pt x="451" y="12"/>
                    </a:lnTo>
                    <a:lnTo>
                      <a:pt x="453" y="10"/>
                    </a:lnTo>
                    <a:lnTo>
                      <a:pt x="455" y="10"/>
                    </a:lnTo>
                    <a:lnTo>
                      <a:pt x="457" y="10"/>
                    </a:lnTo>
                    <a:lnTo>
                      <a:pt x="459" y="8"/>
                    </a:lnTo>
                    <a:lnTo>
                      <a:pt x="461" y="8"/>
                    </a:lnTo>
                    <a:lnTo>
                      <a:pt x="463" y="8"/>
                    </a:lnTo>
                    <a:lnTo>
                      <a:pt x="465" y="6"/>
                    </a:lnTo>
                    <a:lnTo>
                      <a:pt x="467" y="6"/>
                    </a:lnTo>
                    <a:lnTo>
                      <a:pt x="469" y="6"/>
                    </a:lnTo>
                    <a:lnTo>
                      <a:pt x="471" y="4"/>
                    </a:lnTo>
                    <a:lnTo>
                      <a:pt x="472" y="4"/>
                    </a:lnTo>
                    <a:lnTo>
                      <a:pt x="474" y="4"/>
                    </a:lnTo>
                    <a:lnTo>
                      <a:pt x="476" y="2"/>
                    </a:lnTo>
                    <a:lnTo>
                      <a:pt x="478" y="2"/>
                    </a:lnTo>
                    <a:lnTo>
                      <a:pt x="480" y="2"/>
                    </a:lnTo>
                    <a:lnTo>
                      <a:pt x="482" y="0"/>
                    </a:lnTo>
                    <a:lnTo>
                      <a:pt x="484" y="0"/>
                    </a:lnTo>
                    <a:lnTo>
                      <a:pt x="486" y="0"/>
                    </a:lnTo>
                    <a:lnTo>
                      <a:pt x="488" y="0"/>
                    </a:lnTo>
                    <a:lnTo>
                      <a:pt x="490" y="0"/>
                    </a:lnTo>
                    <a:lnTo>
                      <a:pt x="492" y="0"/>
                    </a:lnTo>
                    <a:lnTo>
                      <a:pt x="494" y="0"/>
                    </a:lnTo>
                    <a:lnTo>
                      <a:pt x="495" y="2"/>
                    </a:lnTo>
                    <a:lnTo>
                      <a:pt x="497" y="6"/>
                    </a:lnTo>
                    <a:lnTo>
                      <a:pt x="499" y="10"/>
                    </a:lnTo>
                    <a:lnTo>
                      <a:pt x="499" y="14"/>
                    </a:lnTo>
                    <a:lnTo>
                      <a:pt x="501" y="17"/>
                    </a:lnTo>
                    <a:lnTo>
                      <a:pt x="503" y="21"/>
                    </a:lnTo>
                    <a:lnTo>
                      <a:pt x="503" y="27"/>
                    </a:lnTo>
                    <a:lnTo>
                      <a:pt x="505" y="31"/>
                    </a:lnTo>
                    <a:lnTo>
                      <a:pt x="507" y="37"/>
                    </a:lnTo>
                    <a:lnTo>
                      <a:pt x="509" y="42"/>
                    </a:lnTo>
                    <a:lnTo>
                      <a:pt x="511" y="48"/>
                    </a:lnTo>
                    <a:lnTo>
                      <a:pt x="513" y="54"/>
                    </a:lnTo>
                    <a:lnTo>
                      <a:pt x="515" y="60"/>
                    </a:lnTo>
                    <a:lnTo>
                      <a:pt x="517" y="65"/>
                    </a:lnTo>
                    <a:lnTo>
                      <a:pt x="519" y="73"/>
                    </a:lnTo>
                    <a:lnTo>
                      <a:pt x="520" y="81"/>
                    </a:lnTo>
                    <a:lnTo>
                      <a:pt x="522" y="88"/>
                    </a:lnTo>
                    <a:lnTo>
                      <a:pt x="526" y="96"/>
                    </a:lnTo>
                    <a:lnTo>
                      <a:pt x="528" y="106"/>
                    </a:lnTo>
                    <a:lnTo>
                      <a:pt x="532" y="113"/>
                    </a:lnTo>
                    <a:lnTo>
                      <a:pt x="534" y="125"/>
                    </a:lnTo>
                    <a:lnTo>
                      <a:pt x="538" y="134"/>
                    </a:lnTo>
                    <a:lnTo>
                      <a:pt x="542" y="144"/>
                    </a:lnTo>
                    <a:lnTo>
                      <a:pt x="545" y="156"/>
                    </a:lnTo>
                    <a:lnTo>
                      <a:pt x="549" y="169"/>
                    </a:lnTo>
                    <a:lnTo>
                      <a:pt x="553" y="181"/>
                    </a:lnTo>
                    <a:lnTo>
                      <a:pt x="557" y="194"/>
                    </a:lnTo>
                    <a:lnTo>
                      <a:pt x="561" y="207"/>
                    </a:lnTo>
                    <a:lnTo>
                      <a:pt x="567" y="223"/>
                    </a:lnTo>
                    <a:lnTo>
                      <a:pt x="570" y="238"/>
                    </a:lnTo>
                    <a:lnTo>
                      <a:pt x="576" y="253"/>
                    </a:lnTo>
                    <a:lnTo>
                      <a:pt x="582" y="271"/>
                    </a:lnTo>
                    <a:lnTo>
                      <a:pt x="588" y="288"/>
                    </a:lnTo>
                    <a:lnTo>
                      <a:pt x="588" y="292"/>
                    </a:lnTo>
                    <a:lnTo>
                      <a:pt x="590" y="296"/>
                    </a:lnTo>
                    <a:lnTo>
                      <a:pt x="590" y="300"/>
                    </a:lnTo>
                    <a:lnTo>
                      <a:pt x="592" y="303"/>
                    </a:lnTo>
                    <a:lnTo>
                      <a:pt x="592" y="307"/>
                    </a:lnTo>
                    <a:lnTo>
                      <a:pt x="593" y="311"/>
                    </a:lnTo>
                    <a:lnTo>
                      <a:pt x="593" y="315"/>
                    </a:lnTo>
                    <a:lnTo>
                      <a:pt x="595" y="319"/>
                    </a:lnTo>
                    <a:lnTo>
                      <a:pt x="597" y="323"/>
                    </a:lnTo>
                    <a:lnTo>
                      <a:pt x="597" y="326"/>
                    </a:lnTo>
                    <a:lnTo>
                      <a:pt x="599" y="330"/>
                    </a:lnTo>
                    <a:lnTo>
                      <a:pt x="599" y="334"/>
                    </a:lnTo>
                    <a:lnTo>
                      <a:pt x="601" y="338"/>
                    </a:lnTo>
                    <a:lnTo>
                      <a:pt x="601" y="342"/>
                    </a:lnTo>
                    <a:lnTo>
                      <a:pt x="603" y="346"/>
                    </a:lnTo>
                    <a:lnTo>
                      <a:pt x="605" y="351"/>
                    </a:lnTo>
                    <a:lnTo>
                      <a:pt x="605" y="355"/>
                    </a:lnTo>
                    <a:lnTo>
                      <a:pt x="607" y="359"/>
                    </a:lnTo>
                    <a:lnTo>
                      <a:pt x="607" y="363"/>
                    </a:lnTo>
                    <a:lnTo>
                      <a:pt x="609" y="367"/>
                    </a:lnTo>
                    <a:lnTo>
                      <a:pt x="609" y="371"/>
                    </a:lnTo>
                    <a:lnTo>
                      <a:pt x="611" y="374"/>
                    </a:lnTo>
                    <a:lnTo>
                      <a:pt x="611" y="378"/>
                    </a:lnTo>
                    <a:lnTo>
                      <a:pt x="613" y="382"/>
                    </a:lnTo>
                    <a:lnTo>
                      <a:pt x="615" y="386"/>
                    </a:lnTo>
                    <a:lnTo>
                      <a:pt x="615" y="390"/>
                    </a:lnTo>
                    <a:lnTo>
                      <a:pt x="616" y="394"/>
                    </a:lnTo>
                    <a:lnTo>
                      <a:pt x="616" y="397"/>
                    </a:lnTo>
                    <a:lnTo>
                      <a:pt x="618" y="401"/>
                    </a:lnTo>
                    <a:lnTo>
                      <a:pt x="618" y="405"/>
                    </a:lnTo>
                    <a:lnTo>
                      <a:pt x="620" y="411"/>
                    </a:lnTo>
                    <a:lnTo>
                      <a:pt x="622" y="415"/>
                    </a:lnTo>
                    <a:lnTo>
                      <a:pt x="622" y="419"/>
                    </a:lnTo>
                    <a:lnTo>
                      <a:pt x="624" y="424"/>
                    </a:lnTo>
                    <a:lnTo>
                      <a:pt x="624" y="430"/>
                    </a:lnTo>
                    <a:lnTo>
                      <a:pt x="626" y="434"/>
                    </a:lnTo>
                    <a:lnTo>
                      <a:pt x="626" y="440"/>
                    </a:lnTo>
                    <a:lnTo>
                      <a:pt x="628" y="445"/>
                    </a:lnTo>
                    <a:lnTo>
                      <a:pt x="630" y="449"/>
                    </a:lnTo>
                    <a:lnTo>
                      <a:pt x="630" y="455"/>
                    </a:lnTo>
                    <a:lnTo>
                      <a:pt x="632" y="459"/>
                    </a:lnTo>
                    <a:lnTo>
                      <a:pt x="632" y="465"/>
                    </a:lnTo>
                    <a:lnTo>
                      <a:pt x="634" y="470"/>
                    </a:lnTo>
                    <a:lnTo>
                      <a:pt x="636" y="474"/>
                    </a:lnTo>
                    <a:lnTo>
                      <a:pt x="636" y="480"/>
                    </a:lnTo>
                    <a:lnTo>
                      <a:pt x="638" y="486"/>
                    </a:lnTo>
                    <a:lnTo>
                      <a:pt x="638" y="490"/>
                    </a:lnTo>
                    <a:lnTo>
                      <a:pt x="640" y="495"/>
                    </a:lnTo>
                    <a:lnTo>
                      <a:pt x="641" y="501"/>
                    </a:lnTo>
                    <a:lnTo>
                      <a:pt x="641" y="505"/>
                    </a:lnTo>
                    <a:lnTo>
                      <a:pt x="643" y="511"/>
                    </a:lnTo>
                    <a:lnTo>
                      <a:pt x="643" y="516"/>
                    </a:lnTo>
                    <a:lnTo>
                      <a:pt x="645" y="520"/>
                    </a:lnTo>
                    <a:lnTo>
                      <a:pt x="647" y="526"/>
                    </a:lnTo>
                    <a:lnTo>
                      <a:pt x="647" y="532"/>
                    </a:lnTo>
                    <a:lnTo>
                      <a:pt x="649" y="536"/>
                    </a:lnTo>
                    <a:lnTo>
                      <a:pt x="649" y="541"/>
                    </a:lnTo>
                    <a:lnTo>
                      <a:pt x="651" y="547"/>
                    </a:lnTo>
                    <a:lnTo>
                      <a:pt x="651" y="551"/>
                    </a:lnTo>
                    <a:lnTo>
                      <a:pt x="653" y="557"/>
                    </a:lnTo>
                    <a:lnTo>
                      <a:pt x="655" y="562"/>
                    </a:lnTo>
                    <a:lnTo>
                      <a:pt x="655" y="566"/>
                    </a:lnTo>
                    <a:lnTo>
                      <a:pt x="657" y="572"/>
                    </a:lnTo>
                    <a:lnTo>
                      <a:pt x="657" y="578"/>
                    </a:lnTo>
                    <a:lnTo>
                      <a:pt x="630" y="586"/>
                    </a:lnTo>
                    <a:lnTo>
                      <a:pt x="605" y="593"/>
                    </a:lnTo>
                    <a:lnTo>
                      <a:pt x="580" y="601"/>
                    </a:lnTo>
                    <a:lnTo>
                      <a:pt x="557" y="609"/>
                    </a:lnTo>
                    <a:lnTo>
                      <a:pt x="536" y="614"/>
                    </a:lnTo>
                    <a:lnTo>
                      <a:pt x="515" y="620"/>
                    </a:lnTo>
                    <a:lnTo>
                      <a:pt x="495" y="628"/>
                    </a:lnTo>
                    <a:lnTo>
                      <a:pt x="476" y="634"/>
                    </a:lnTo>
                    <a:lnTo>
                      <a:pt x="459" y="637"/>
                    </a:lnTo>
                    <a:lnTo>
                      <a:pt x="442" y="643"/>
                    </a:lnTo>
                    <a:lnTo>
                      <a:pt x="426" y="649"/>
                    </a:lnTo>
                    <a:lnTo>
                      <a:pt x="411" y="653"/>
                    </a:lnTo>
                    <a:lnTo>
                      <a:pt x="398" y="657"/>
                    </a:lnTo>
                    <a:lnTo>
                      <a:pt x="384" y="662"/>
                    </a:lnTo>
                    <a:lnTo>
                      <a:pt x="371" y="666"/>
                    </a:lnTo>
                    <a:lnTo>
                      <a:pt x="357" y="670"/>
                    </a:lnTo>
                    <a:lnTo>
                      <a:pt x="346" y="674"/>
                    </a:lnTo>
                    <a:lnTo>
                      <a:pt x="334" y="678"/>
                    </a:lnTo>
                    <a:lnTo>
                      <a:pt x="323" y="682"/>
                    </a:lnTo>
                    <a:lnTo>
                      <a:pt x="311" y="683"/>
                    </a:lnTo>
                    <a:lnTo>
                      <a:pt x="302" y="687"/>
                    </a:lnTo>
                    <a:lnTo>
                      <a:pt x="290" y="691"/>
                    </a:lnTo>
                    <a:lnTo>
                      <a:pt x="279" y="695"/>
                    </a:lnTo>
                    <a:lnTo>
                      <a:pt x="269" y="697"/>
                    </a:lnTo>
                    <a:lnTo>
                      <a:pt x="257" y="701"/>
                    </a:lnTo>
                    <a:lnTo>
                      <a:pt x="246" y="705"/>
                    </a:lnTo>
                    <a:lnTo>
                      <a:pt x="236" y="706"/>
                    </a:lnTo>
                    <a:lnTo>
                      <a:pt x="225" y="710"/>
                    </a:lnTo>
                    <a:lnTo>
                      <a:pt x="213" y="714"/>
                    </a:lnTo>
                    <a:lnTo>
                      <a:pt x="200" y="718"/>
                    </a:lnTo>
                    <a:lnTo>
                      <a:pt x="188" y="722"/>
                    </a:lnTo>
                    <a:lnTo>
                      <a:pt x="175" y="726"/>
                    </a:lnTo>
                    <a:lnTo>
                      <a:pt x="173" y="726"/>
                    </a:lnTo>
                    <a:lnTo>
                      <a:pt x="171" y="726"/>
                    </a:lnTo>
                    <a:lnTo>
                      <a:pt x="169" y="726"/>
                    </a:lnTo>
                    <a:lnTo>
                      <a:pt x="167" y="726"/>
                    </a:lnTo>
                    <a:lnTo>
                      <a:pt x="165" y="726"/>
                    </a:lnTo>
                    <a:lnTo>
                      <a:pt x="163" y="726"/>
                    </a:lnTo>
                    <a:lnTo>
                      <a:pt x="161" y="726"/>
                    </a:lnTo>
                    <a:close/>
                  </a:path>
                </a:pathLst>
              </a:custGeom>
              <a:solidFill>
                <a:srgbClr val="CC66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7" name="Freeform 16"/>
              <p:cNvSpPr>
                <a:spLocks/>
              </p:cNvSpPr>
              <p:nvPr/>
            </p:nvSpPr>
            <p:spPr bwMode="auto">
              <a:xfrm>
                <a:off x="4594" y="2644"/>
                <a:ext cx="63" cy="75"/>
              </a:xfrm>
              <a:custGeom>
                <a:avLst/>
                <a:gdLst>
                  <a:gd name="T0" fmla="*/ 0 w 63"/>
                  <a:gd name="T1" fmla="*/ 73 h 75"/>
                  <a:gd name="T2" fmla="*/ 3 w 63"/>
                  <a:gd name="T3" fmla="*/ 71 h 75"/>
                  <a:gd name="T4" fmla="*/ 7 w 63"/>
                  <a:gd name="T5" fmla="*/ 69 h 75"/>
                  <a:gd name="T6" fmla="*/ 9 w 63"/>
                  <a:gd name="T7" fmla="*/ 67 h 75"/>
                  <a:gd name="T8" fmla="*/ 11 w 63"/>
                  <a:gd name="T9" fmla="*/ 65 h 75"/>
                  <a:gd name="T10" fmla="*/ 15 w 63"/>
                  <a:gd name="T11" fmla="*/ 63 h 75"/>
                  <a:gd name="T12" fmla="*/ 17 w 63"/>
                  <a:gd name="T13" fmla="*/ 61 h 75"/>
                  <a:gd name="T14" fmla="*/ 21 w 63"/>
                  <a:gd name="T15" fmla="*/ 57 h 75"/>
                  <a:gd name="T16" fmla="*/ 23 w 63"/>
                  <a:gd name="T17" fmla="*/ 53 h 75"/>
                  <a:gd name="T18" fmla="*/ 27 w 63"/>
                  <a:gd name="T19" fmla="*/ 52 h 75"/>
                  <a:gd name="T20" fmla="*/ 28 w 63"/>
                  <a:gd name="T21" fmla="*/ 48 h 75"/>
                  <a:gd name="T22" fmla="*/ 30 w 63"/>
                  <a:gd name="T23" fmla="*/ 44 h 75"/>
                  <a:gd name="T24" fmla="*/ 32 w 63"/>
                  <a:gd name="T25" fmla="*/ 42 h 75"/>
                  <a:gd name="T26" fmla="*/ 34 w 63"/>
                  <a:gd name="T27" fmla="*/ 38 h 75"/>
                  <a:gd name="T28" fmla="*/ 36 w 63"/>
                  <a:gd name="T29" fmla="*/ 36 h 75"/>
                  <a:gd name="T30" fmla="*/ 38 w 63"/>
                  <a:gd name="T31" fmla="*/ 34 h 75"/>
                  <a:gd name="T32" fmla="*/ 38 w 63"/>
                  <a:gd name="T33" fmla="*/ 30 h 75"/>
                  <a:gd name="T34" fmla="*/ 40 w 63"/>
                  <a:gd name="T35" fmla="*/ 25 h 75"/>
                  <a:gd name="T36" fmla="*/ 40 w 63"/>
                  <a:gd name="T37" fmla="*/ 21 h 75"/>
                  <a:gd name="T38" fmla="*/ 40 w 63"/>
                  <a:gd name="T39" fmla="*/ 17 h 75"/>
                  <a:gd name="T40" fmla="*/ 42 w 63"/>
                  <a:gd name="T41" fmla="*/ 13 h 75"/>
                  <a:gd name="T42" fmla="*/ 42 w 63"/>
                  <a:gd name="T43" fmla="*/ 9 h 75"/>
                  <a:gd name="T44" fmla="*/ 42 w 63"/>
                  <a:gd name="T45" fmla="*/ 5 h 75"/>
                  <a:gd name="T46" fmla="*/ 44 w 63"/>
                  <a:gd name="T47" fmla="*/ 4 h 75"/>
                  <a:gd name="T48" fmla="*/ 44 w 63"/>
                  <a:gd name="T49" fmla="*/ 0 h 75"/>
                  <a:gd name="T50" fmla="*/ 46 w 63"/>
                  <a:gd name="T51" fmla="*/ 2 h 75"/>
                  <a:gd name="T52" fmla="*/ 48 w 63"/>
                  <a:gd name="T53" fmla="*/ 4 h 75"/>
                  <a:gd name="T54" fmla="*/ 48 w 63"/>
                  <a:gd name="T55" fmla="*/ 7 h 75"/>
                  <a:gd name="T56" fmla="*/ 50 w 63"/>
                  <a:gd name="T57" fmla="*/ 11 h 75"/>
                  <a:gd name="T58" fmla="*/ 51 w 63"/>
                  <a:gd name="T59" fmla="*/ 15 h 75"/>
                  <a:gd name="T60" fmla="*/ 51 w 63"/>
                  <a:gd name="T61" fmla="*/ 19 h 75"/>
                  <a:gd name="T62" fmla="*/ 53 w 63"/>
                  <a:gd name="T63" fmla="*/ 23 h 75"/>
                  <a:gd name="T64" fmla="*/ 53 w 63"/>
                  <a:gd name="T65" fmla="*/ 27 h 75"/>
                  <a:gd name="T66" fmla="*/ 55 w 63"/>
                  <a:gd name="T67" fmla="*/ 30 h 75"/>
                  <a:gd name="T68" fmla="*/ 55 w 63"/>
                  <a:gd name="T69" fmla="*/ 34 h 75"/>
                  <a:gd name="T70" fmla="*/ 57 w 63"/>
                  <a:gd name="T71" fmla="*/ 38 h 75"/>
                  <a:gd name="T72" fmla="*/ 57 w 63"/>
                  <a:gd name="T73" fmla="*/ 44 h 75"/>
                  <a:gd name="T74" fmla="*/ 59 w 63"/>
                  <a:gd name="T75" fmla="*/ 48 h 75"/>
                  <a:gd name="T76" fmla="*/ 61 w 63"/>
                  <a:gd name="T77" fmla="*/ 52 h 75"/>
                  <a:gd name="T78" fmla="*/ 61 w 63"/>
                  <a:gd name="T79" fmla="*/ 55 h 75"/>
                  <a:gd name="T80" fmla="*/ 63 w 63"/>
                  <a:gd name="T81" fmla="*/ 59 h 75"/>
                  <a:gd name="T82" fmla="*/ 61 w 63"/>
                  <a:gd name="T83" fmla="*/ 61 h 75"/>
                  <a:gd name="T84" fmla="*/ 57 w 63"/>
                  <a:gd name="T85" fmla="*/ 61 h 75"/>
                  <a:gd name="T86" fmla="*/ 53 w 63"/>
                  <a:gd name="T87" fmla="*/ 61 h 75"/>
                  <a:gd name="T88" fmla="*/ 50 w 63"/>
                  <a:gd name="T89" fmla="*/ 61 h 75"/>
                  <a:gd name="T90" fmla="*/ 46 w 63"/>
                  <a:gd name="T91" fmla="*/ 61 h 75"/>
                  <a:gd name="T92" fmla="*/ 42 w 63"/>
                  <a:gd name="T93" fmla="*/ 61 h 75"/>
                  <a:gd name="T94" fmla="*/ 38 w 63"/>
                  <a:gd name="T95" fmla="*/ 63 h 75"/>
                  <a:gd name="T96" fmla="*/ 36 w 63"/>
                  <a:gd name="T97" fmla="*/ 65 h 75"/>
                  <a:gd name="T98" fmla="*/ 32 w 63"/>
                  <a:gd name="T99" fmla="*/ 65 h 75"/>
                  <a:gd name="T100" fmla="*/ 28 w 63"/>
                  <a:gd name="T101" fmla="*/ 67 h 75"/>
                  <a:gd name="T102" fmla="*/ 25 w 63"/>
                  <a:gd name="T103" fmla="*/ 69 h 75"/>
                  <a:gd name="T104" fmla="*/ 21 w 63"/>
                  <a:gd name="T105" fmla="*/ 71 h 75"/>
                  <a:gd name="T106" fmla="*/ 17 w 63"/>
                  <a:gd name="T107" fmla="*/ 73 h 75"/>
                  <a:gd name="T108" fmla="*/ 13 w 63"/>
                  <a:gd name="T109" fmla="*/ 73 h 75"/>
                  <a:gd name="T110" fmla="*/ 9 w 63"/>
                  <a:gd name="T111" fmla="*/ 75 h 75"/>
                  <a:gd name="T112" fmla="*/ 5 w 63"/>
                  <a:gd name="T113" fmla="*/ 75 h 75"/>
                  <a:gd name="T114" fmla="*/ 2 w 63"/>
                  <a:gd name="T115" fmla="*/ 75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3" h="75">
                    <a:moveTo>
                      <a:pt x="0" y="75"/>
                    </a:moveTo>
                    <a:lnTo>
                      <a:pt x="0" y="73"/>
                    </a:lnTo>
                    <a:lnTo>
                      <a:pt x="2" y="73"/>
                    </a:lnTo>
                    <a:lnTo>
                      <a:pt x="3" y="71"/>
                    </a:lnTo>
                    <a:lnTo>
                      <a:pt x="5" y="69"/>
                    </a:lnTo>
                    <a:lnTo>
                      <a:pt x="7" y="69"/>
                    </a:lnTo>
                    <a:lnTo>
                      <a:pt x="7" y="67"/>
                    </a:lnTo>
                    <a:lnTo>
                      <a:pt x="9" y="67"/>
                    </a:lnTo>
                    <a:lnTo>
                      <a:pt x="9" y="65"/>
                    </a:lnTo>
                    <a:lnTo>
                      <a:pt x="11" y="65"/>
                    </a:lnTo>
                    <a:lnTo>
                      <a:pt x="13" y="63"/>
                    </a:lnTo>
                    <a:lnTo>
                      <a:pt x="15" y="63"/>
                    </a:lnTo>
                    <a:lnTo>
                      <a:pt x="15" y="61"/>
                    </a:lnTo>
                    <a:lnTo>
                      <a:pt x="17" y="61"/>
                    </a:lnTo>
                    <a:lnTo>
                      <a:pt x="19" y="59"/>
                    </a:lnTo>
                    <a:lnTo>
                      <a:pt x="21" y="57"/>
                    </a:lnTo>
                    <a:lnTo>
                      <a:pt x="23" y="55"/>
                    </a:lnTo>
                    <a:lnTo>
                      <a:pt x="23" y="53"/>
                    </a:lnTo>
                    <a:lnTo>
                      <a:pt x="25" y="53"/>
                    </a:lnTo>
                    <a:lnTo>
                      <a:pt x="27" y="52"/>
                    </a:lnTo>
                    <a:lnTo>
                      <a:pt x="27" y="50"/>
                    </a:lnTo>
                    <a:lnTo>
                      <a:pt x="28" y="48"/>
                    </a:lnTo>
                    <a:lnTo>
                      <a:pt x="30" y="46"/>
                    </a:lnTo>
                    <a:lnTo>
                      <a:pt x="30" y="44"/>
                    </a:lnTo>
                    <a:lnTo>
                      <a:pt x="32" y="44"/>
                    </a:lnTo>
                    <a:lnTo>
                      <a:pt x="32" y="42"/>
                    </a:lnTo>
                    <a:lnTo>
                      <a:pt x="34" y="40"/>
                    </a:lnTo>
                    <a:lnTo>
                      <a:pt x="34" y="38"/>
                    </a:lnTo>
                    <a:lnTo>
                      <a:pt x="36" y="38"/>
                    </a:lnTo>
                    <a:lnTo>
                      <a:pt x="36" y="36"/>
                    </a:lnTo>
                    <a:lnTo>
                      <a:pt x="36" y="34"/>
                    </a:lnTo>
                    <a:lnTo>
                      <a:pt x="38" y="34"/>
                    </a:lnTo>
                    <a:lnTo>
                      <a:pt x="38" y="32"/>
                    </a:lnTo>
                    <a:lnTo>
                      <a:pt x="38" y="30"/>
                    </a:lnTo>
                    <a:lnTo>
                      <a:pt x="40" y="27"/>
                    </a:lnTo>
                    <a:lnTo>
                      <a:pt x="40" y="25"/>
                    </a:lnTo>
                    <a:lnTo>
                      <a:pt x="40" y="23"/>
                    </a:lnTo>
                    <a:lnTo>
                      <a:pt x="40" y="21"/>
                    </a:lnTo>
                    <a:lnTo>
                      <a:pt x="40" y="19"/>
                    </a:lnTo>
                    <a:lnTo>
                      <a:pt x="40" y="17"/>
                    </a:lnTo>
                    <a:lnTo>
                      <a:pt x="42" y="15"/>
                    </a:lnTo>
                    <a:lnTo>
                      <a:pt x="42" y="13"/>
                    </a:lnTo>
                    <a:lnTo>
                      <a:pt x="42" y="11"/>
                    </a:lnTo>
                    <a:lnTo>
                      <a:pt x="42" y="9"/>
                    </a:lnTo>
                    <a:lnTo>
                      <a:pt x="42" y="7"/>
                    </a:lnTo>
                    <a:lnTo>
                      <a:pt x="42" y="5"/>
                    </a:lnTo>
                    <a:lnTo>
                      <a:pt x="42" y="4"/>
                    </a:lnTo>
                    <a:lnTo>
                      <a:pt x="44" y="4"/>
                    </a:lnTo>
                    <a:lnTo>
                      <a:pt x="44" y="2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6" y="2"/>
                    </a:lnTo>
                    <a:lnTo>
                      <a:pt x="48" y="2"/>
                    </a:lnTo>
                    <a:lnTo>
                      <a:pt x="48" y="4"/>
                    </a:lnTo>
                    <a:lnTo>
                      <a:pt x="48" y="5"/>
                    </a:lnTo>
                    <a:lnTo>
                      <a:pt x="48" y="7"/>
                    </a:lnTo>
                    <a:lnTo>
                      <a:pt x="50" y="9"/>
                    </a:lnTo>
                    <a:lnTo>
                      <a:pt x="50" y="11"/>
                    </a:lnTo>
                    <a:lnTo>
                      <a:pt x="50" y="13"/>
                    </a:lnTo>
                    <a:lnTo>
                      <a:pt x="51" y="15"/>
                    </a:lnTo>
                    <a:lnTo>
                      <a:pt x="51" y="17"/>
                    </a:lnTo>
                    <a:lnTo>
                      <a:pt x="51" y="19"/>
                    </a:lnTo>
                    <a:lnTo>
                      <a:pt x="51" y="21"/>
                    </a:lnTo>
                    <a:lnTo>
                      <a:pt x="53" y="23"/>
                    </a:lnTo>
                    <a:lnTo>
                      <a:pt x="53" y="25"/>
                    </a:lnTo>
                    <a:lnTo>
                      <a:pt x="53" y="27"/>
                    </a:lnTo>
                    <a:lnTo>
                      <a:pt x="55" y="28"/>
                    </a:lnTo>
                    <a:lnTo>
                      <a:pt x="55" y="30"/>
                    </a:lnTo>
                    <a:lnTo>
                      <a:pt x="55" y="32"/>
                    </a:lnTo>
                    <a:lnTo>
                      <a:pt x="55" y="34"/>
                    </a:lnTo>
                    <a:lnTo>
                      <a:pt x="57" y="36"/>
                    </a:lnTo>
                    <a:lnTo>
                      <a:pt x="57" y="38"/>
                    </a:lnTo>
                    <a:lnTo>
                      <a:pt x="57" y="42"/>
                    </a:lnTo>
                    <a:lnTo>
                      <a:pt x="57" y="44"/>
                    </a:lnTo>
                    <a:lnTo>
                      <a:pt x="59" y="46"/>
                    </a:lnTo>
                    <a:lnTo>
                      <a:pt x="59" y="48"/>
                    </a:lnTo>
                    <a:lnTo>
                      <a:pt x="59" y="50"/>
                    </a:lnTo>
                    <a:lnTo>
                      <a:pt x="61" y="52"/>
                    </a:lnTo>
                    <a:lnTo>
                      <a:pt x="61" y="53"/>
                    </a:lnTo>
                    <a:lnTo>
                      <a:pt x="61" y="55"/>
                    </a:lnTo>
                    <a:lnTo>
                      <a:pt x="61" y="57"/>
                    </a:lnTo>
                    <a:lnTo>
                      <a:pt x="63" y="59"/>
                    </a:lnTo>
                    <a:lnTo>
                      <a:pt x="63" y="61"/>
                    </a:lnTo>
                    <a:lnTo>
                      <a:pt x="61" y="61"/>
                    </a:lnTo>
                    <a:lnTo>
                      <a:pt x="59" y="61"/>
                    </a:lnTo>
                    <a:lnTo>
                      <a:pt x="57" y="61"/>
                    </a:lnTo>
                    <a:lnTo>
                      <a:pt x="55" y="61"/>
                    </a:lnTo>
                    <a:lnTo>
                      <a:pt x="53" y="61"/>
                    </a:lnTo>
                    <a:lnTo>
                      <a:pt x="51" y="61"/>
                    </a:lnTo>
                    <a:lnTo>
                      <a:pt x="50" y="61"/>
                    </a:lnTo>
                    <a:lnTo>
                      <a:pt x="48" y="61"/>
                    </a:lnTo>
                    <a:lnTo>
                      <a:pt x="46" y="61"/>
                    </a:lnTo>
                    <a:lnTo>
                      <a:pt x="44" y="61"/>
                    </a:lnTo>
                    <a:lnTo>
                      <a:pt x="42" y="61"/>
                    </a:lnTo>
                    <a:lnTo>
                      <a:pt x="40" y="63"/>
                    </a:lnTo>
                    <a:lnTo>
                      <a:pt x="38" y="63"/>
                    </a:lnTo>
                    <a:lnTo>
                      <a:pt x="36" y="63"/>
                    </a:lnTo>
                    <a:lnTo>
                      <a:pt x="36" y="65"/>
                    </a:lnTo>
                    <a:lnTo>
                      <a:pt x="34" y="65"/>
                    </a:lnTo>
                    <a:lnTo>
                      <a:pt x="32" y="65"/>
                    </a:lnTo>
                    <a:lnTo>
                      <a:pt x="30" y="67"/>
                    </a:lnTo>
                    <a:lnTo>
                      <a:pt x="28" y="67"/>
                    </a:lnTo>
                    <a:lnTo>
                      <a:pt x="27" y="69"/>
                    </a:lnTo>
                    <a:lnTo>
                      <a:pt x="25" y="69"/>
                    </a:lnTo>
                    <a:lnTo>
                      <a:pt x="23" y="69"/>
                    </a:lnTo>
                    <a:lnTo>
                      <a:pt x="21" y="71"/>
                    </a:lnTo>
                    <a:lnTo>
                      <a:pt x="19" y="71"/>
                    </a:lnTo>
                    <a:lnTo>
                      <a:pt x="17" y="73"/>
                    </a:lnTo>
                    <a:lnTo>
                      <a:pt x="15" y="73"/>
                    </a:lnTo>
                    <a:lnTo>
                      <a:pt x="13" y="73"/>
                    </a:lnTo>
                    <a:lnTo>
                      <a:pt x="11" y="75"/>
                    </a:lnTo>
                    <a:lnTo>
                      <a:pt x="9" y="75"/>
                    </a:lnTo>
                    <a:lnTo>
                      <a:pt x="7" y="75"/>
                    </a:lnTo>
                    <a:lnTo>
                      <a:pt x="5" y="75"/>
                    </a:lnTo>
                    <a:lnTo>
                      <a:pt x="3" y="75"/>
                    </a:lnTo>
                    <a:lnTo>
                      <a:pt x="2" y="75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8" name="Freeform 17"/>
              <p:cNvSpPr>
                <a:spLocks/>
              </p:cNvSpPr>
              <p:nvPr/>
            </p:nvSpPr>
            <p:spPr bwMode="auto">
              <a:xfrm>
                <a:off x="3948" y="2398"/>
                <a:ext cx="277" cy="309"/>
              </a:xfrm>
              <a:custGeom>
                <a:avLst/>
                <a:gdLst>
                  <a:gd name="T0" fmla="*/ 64 w 277"/>
                  <a:gd name="T1" fmla="*/ 298 h 309"/>
                  <a:gd name="T2" fmla="*/ 58 w 277"/>
                  <a:gd name="T3" fmla="*/ 282 h 309"/>
                  <a:gd name="T4" fmla="*/ 52 w 277"/>
                  <a:gd name="T5" fmla="*/ 269 h 309"/>
                  <a:gd name="T6" fmla="*/ 47 w 277"/>
                  <a:gd name="T7" fmla="*/ 253 h 309"/>
                  <a:gd name="T8" fmla="*/ 41 w 277"/>
                  <a:gd name="T9" fmla="*/ 238 h 309"/>
                  <a:gd name="T10" fmla="*/ 33 w 277"/>
                  <a:gd name="T11" fmla="*/ 217 h 309"/>
                  <a:gd name="T12" fmla="*/ 27 w 277"/>
                  <a:gd name="T13" fmla="*/ 192 h 309"/>
                  <a:gd name="T14" fmla="*/ 24 w 277"/>
                  <a:gd name="T15" fmla="*/ 173 h 309"/>
                  <a:gd name="T16" fmla="*/ 20 w 277"/>
                  <a:gd name="T17" fmla="*/ 154 h 309"/>
                  <a:gd name="T18" fmla="*/ 14 w 277"/>
                  <a:gd name="T19" fmla="*/ 127 h 309"/>
                  <a:gd name="T20" fmla="*/ 6 w 277"/>
                  <a:gd name="T21" fmla="*/ 94 h 309"/>
                  <a:gd name="T22" fmla="*/ 2 w 277"/>
                  <a:gd name="T23" fmla="*/ 86 h 309"/>
                  <a:gd name="T24" fmla="*/ 0 w 277"/>
                  <a:gd name="T25" fmla="*/ 77 h 309"/>
                  <a:gd name="T26" fmla="*/ 14 w 277"/>
                  <a:gd name="T27" fmla="*/ 71 h 309"/>
                  <a:gd name="T28" fmla="*/ 33 w 277"/>
                  <a:gd name="T29" fmla="*/ 61 h 309"/>
                  <a:gd name="T30" fmla="*/ 58 w 277"/>
                  <a:gd name="T31" fmla="*/ 52 h 309"/>
                  <a:gd name="T32" fmla="*/ 81 w 277"/>
                  <a:gd name="T33" fmla="*/ 44 h 309"/>
                  <a:gd name="T34" fmla="*/ 96 w 277"/>
                  <a:gd name="T35" fmla="*/ 38 h 309"/>
                  <a:gd name="T36" fmla="*/ 114 w 277"/>
                  <a:gd name="T37" fmla="*/ 33 h 309"/>
                  <a:gd name="T38" fmla="*/ 131 w 277"/>
                  <a:gd name="T39" fmla="*/ 25 h 309"/>
                  <a:gd name="T40" fmla="*/ 150 w 277"/>
                  <a:gd name="T41" fmla="*/ 19 h 309"/>
                  <a:gd name="T42" fmla="*/ 169 w 277"/>
                  <a:gd name="T43" fmla="*/ 12 h 309"/>
                  <a:gd name="T44" fmla="*/ 187 w 277"/>
                  <a:gd name="T45" fmla="*/ 4 h 309"/>
                  <a:gd name="T46" fmla="*/ 202 w 277"/>
                  <a:gd name="T47" fmla="*/ 0 h 309"/>
                  <a:gd name="T48" fmla="*/ 206 w 277"/>
                  <a:gd name="T49" fmla="*/ 10 h 309"/>
                  <a:gd name="T50" fmla="*/ 210 w 277"/>
                  <a:gd name="T51" fmla="*/ 21 h 309"/>
                  <a:gd name="T52" fmla="*/ 214 w 277"/>
                  <a:gd name="T53" fmla="*/ 33 h 309"/>
                  <a:gd name="T54" fmla="*/ 217 w 277"/>
                  <a:gd name="T55" fmla="*/ 44 h 309"/>
                  <a:gd name="T56" fmla="*/ 221 w 277"/>
                  <a:gd name="T57" fmla="*/ 56 h 309"/>
                  <a:gd name="T58" fmla="*/ 225 w 277"/>
                  <a:gd name="T59" fmla="*/ 71 h 309"/>
                  <a:gd name="T60" fmla="*/ 227 w 277"/>
                  <a:gd name="T61" fmla="*/ 90 h 309"/>
                  <a:gd name="T62" fmla="*/ 231 w 277"/>
                  <a:gd name="T63" fmla="*/ 104 h 309"/>
                  <a:gd name="T64" fmla="*/ 235 w 277"/>
                  <a:gd name="T65" fmla="*/ 121 h 309"/>
                  <a:gd name="T66" fmla="*/ 239 w 277"/>
                  <a:gd name="T67" fmla="*/ 142 h 309"/>
                  <a:gd name="T68" fmla="*/ 246 w 277"/>
                  <a:gd name="T69" fmla="*/ 169 h 309"/>
                  <a:gd name="T70" fmla="*/ 248 w 277"/>
                  <a:gd name="T71" fmla="*/ 178 h 309"/>
                  <a:gd name="T72" fmla="*/ 252 w 277"/>
                  <a:gd name="T73" fmla="*/ 186 h 309"/>
                  <a:gd name="T74" fmla="*/ 254 w 277"/>
                  <a:gd name="T75" fmla="*/ 196 h 309"/>
                  <a:gd name="T76" fmla="*/ 258 w 277"/>
                  <a:gd name="T77" fmla="*/ 203 h 309"/>
                  <a:gd name="T78" fmla="*/ 260 w 277"/>
                  <a:gd name="T79" fmla="*/ 213 h 309"/>
                  <a:gd name="T80" fmla="*/ 267 w 277"/>
                  <a:gd name="T81" fmla="*/ 225 h 309"/>
                  <a:gd name="T82" fmla="*/ 275 w 277"/>
                  <a:gd name="T83" fmla="*/ 236 h 309"/>
                  <a:gd name="T84" fmla="*/ 277 w 277"/>
                  <a:gd name="T85" fmla="*/ 246 h 309"/>
                  <a:gd name="T86" fmla="*/ 269 w 277"/>
                  <a:gd name="T87" fmla="*/ 250 h 309"/>
                  <a:gd name="T88" fmla="*/ 258 w 277"/>
                  <a:gd name="T89" fmla="*/ 253 h 309"/>
                  <a:gd name="T90" fmla="*/ 246 w 277"/>
                  <a:gd name="T91" fmla="*/ 255 h 309"/>
                  <a:gd name="T92" fmla="*/ 235 w 277"/>
                  <a:gd name="T93" fmla="*/ 257 h 309"/>
                  <a:gd name="T94" fmla="*/ 223 w 277"/>
                  <a:gd name="T95" fmla="*/ 261 h 309"/>
                  <a:gd name="T96" fmla="*/ 212 w 277"/>
                  <a:gd name="T97" fmla="*/ 263 h 309"/>
                  <a:gd name="T98" fmla="*/ 204 w 277"/>
                  <a:gd name="T99" fmla="*/ 269 h 309"/>
                  <a:gd name="T100" fmla="*/ 194 w 277"/>
                  <a:gd name="T101" fmla="*/ 273 h 309"/>
                  <a:gd name="T102" fmla="*/ 183 w 277"/>
                  <a:gd name="T103" fmla="*/ 276 h 309"/>
                  <a:gd name="T104" fmla="*/ 166 w 277"/>
                  <a:gd name="T105" fmla="*/ 280 h 309"/>
                  <a:gd name="T106" fmla="*/ 139 w 277"/>
                  <a:gd name="T107" fmla="*/ 288 h 309"/>
                  <a:gd name="T108" fmla="*/ 114 w 277"/>
                  <a:gd name="T109" fmla="*/ 296 h 309"/>
                  <a:gd name="T110" fmla="*/ 98 w 277"/>
                  <a:gd name="T111" fmla="*/ 299 h 309"/>
                  <a:gd name="T112" fmla="*/ 87 w 277"/>
                  <a:gd name="T113" fmla="*/ 303 h 309"/>
                  <a:gd name="T114" fmla="*/ 75 w 277"/>
                  <a:gd name="T115" fmla="*/ 307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77" h="309">
                    <a:moveTo>
                      <a:pt x="68" y="309"/>
                    </a:moveTo>
                    <a:lnTo>
                      <a:pt x="68" y="307"/>
                    </a:lnTo>
                    <a:lnTo>
                      <a:pt x="66" y="305"/>
                    </a:lnTo>
                    <a:lnTo>
                      <a:pt x="66" y="301"/>
                    </a:lnTo>
                    <a:lnTo>
                      <a:pt x="64" y="299"/>
                    </a:lnTo>
                    <a:lnTo>
                      <a:pt x="64" y="298"/>
                    </a:lnTo>
                    <a:lnTo>
                      <a:pt x="62" y="296"/>
                    </a:lnTo>
                    <a:lnTo>
                      <a:pt x="62" y="292"/>
                    </a:lnTo>
                    <a:lnTo>
                      <a:pt x="60" y="290"/>
                    </a:lnTo>
                    <a:lnTo>
                      <a:pt x="60" y="288"/>
                    </a:lnTo>
                    <a:lnTo>
                      <a:pt x="58" y="284"/>
                    </a:lnTo>
                    <a:lnTo>
                      <a:pt x="58" y="282"/>
                    </a:lnTo>
                    <a:lnTo>
                      <a:pt x="56" y="280"/>
                    </a:lnTo>
                    <a:lnTo>
                      <a:pt x="56" y="278"/>
                    </a:lnTo>
                    <a:lnTo>
                      <a:pt x="54" y="274"/>
                    </a:lnTo>
                    <a:lnTo>
                      <a:pt x="54" y="273"/>
                    </a:lnTo>
                    <a:lnTo>
                      <a:pt x="52" y="271"/>
                    </a:lnTo>
                    <a:lnTo>
                      <a:pt x="52" y="269"/>
                    </a:lnTo>
                    <a:lnTo>
                      <a:pt x="52" y="265"/>
                    </a:lnTo>
                    <a:lnTo>
                      <a:pt x="50" y="263"/>
                    </a:lnTo>
                    <a:lnTo>
                      <a:pt x="50" y="261"/>
                    </a:lnTo>
                    <a:lnTo>
                      <a:pt x="48" y="259"/>
                    </a:lnTo>
                    <a:lnTo>
                      <a:pt x="48" y="255"/>
                    </a:lnTo>
                    <a:lnTo>
                      <a:pt x="47" y="253"/>
                    </a:lnTo>
                    <a:lnTo>
                      <a:pt x="47" y="251"/>
                    </a:lnTo>
                    <a:lnTo>
                      <a:pt x="45" y="248"/>
                    </a:lnTo>
                    <a:lnTo>
                      <a:pt x="45" y="246"/>
                    </a:lnTo>
                    <a:lnTo>
                      <a:pt x="43" y="244"/>
                    </a:lnTo>
                    <a:lnTo>
                      <a:pt x="43" y="242"/>
                    </a:lnTo>
                    <a:lnTo>
                      <a:pt x="41" y="238"/>
                    </a:lnTo>
                    <a:lnTo>
                      <a:pt x="41" y="236"/>
                    </a:lnTo>
                    <a:lnTo>
                      <a:pt x="39" y="234"/>
                    </a:lnTo>
                    <a:lnTo>
                      <a:pt x="39" y="232"/>
                    </a:lnTo>
                    <a:lnTo>
                      <a:pt x="37" y="226"/>
                    </a:lnTo>
                    <a:lnTo>
                      <a:pt x="35" y="221"/>
                    </a:lnTo>
                    <a:lnTo>
                      <a:pt x="33" y="217"/>
                    </a:lnTo>
                    <a:lnTo>
                      <a:pt x="33" y="211"/>
                    </a:lnTo>
                    <a:lnTo>
                      <a:pt x="31" y="207"/>
                    </a:lnTo>
                    <a:lnTo>
                      <a:pt x="31" y="203"/>
                    </a:lnTo>
                    <a:lnTo>
                      <a:pt x="29" y="200"/>
                    </a:lnTo>
                    <a:lnTo>
                      <a:pt x="29" y="196"/>
                    </a:lnTo>
                    <a:lnTo>
                      <a:pt x="27" y="192"/>
                    </a:lnTo>
                    <a:lnTo>
                      <a:pt x="27" y="190"/>
                    </a:lnTo>
                    <a:lnTo>
                      <a:pt x="25" y="186"/>
                    </a:lnTo>
                    <a:lnTo>
                      <a:pt x="25" y="182"/>
                    </a:lnTo>
                    <a:lnTo>
                      <a:pt x="25" y="180"/>
                    </a:lnTo>
                    <a:lnTo>
                      <a:pt x="24" y="177"/>
                    </a:lnTo>
                    <a:lnTo>
                      <a:pt x="24" y="173"/>
                    </a:lnTo>
                    <a:lnTo>
                      <a:pt x="22" y="171"/>
                    </a:lnTo>
                    <a:lnTo>
                      <a:pt x="22" y="167"/>
                    </a:lnTo>
                    <a:lnTo>
                      <a:pt x="22" y="163"/>
                    </a:lnTo>
                    <a:lnTo>
                      <a:pt x="20" y="159"/>
                    </a:lnTo>
                    <a:lnTo>
                      <a:pt x="20" y="157"/>
                    </a:lnTo>
                    <a:lnTo>
                      <a:pt x="20" y="154"/>
                    </a:lnTo>
                    <a:lnTo>
                      <a:pt x="18" y="150"/>
                    </a:lnTo>
                    <a:lnTo>
                      <a:pt x="18" y="144"/>
                    </a:lnTo>
                    <a:lnTo>
                      <a:pt x="16" y="140"/>
                    </a:lnTo>
                    <a:lnTo>
                      <a:pt x="16" y="136"/>
                    </a:lnTo>
                    <a:lnTo>
                      <a:pt x="14" y="131"/>
                    </a:lnTo>
                    <a:lnTo>
                      <a:pt x="14" y="127"/>
                    </a:lnTo>
                    <a:lnTo>
                      <a:pt x="12" y="121"/>
                    </a:lnTo>
                    <a:lnTo>
                      <a:pt x="10" y="115"/>
                    </a:lnTo>
                    <a:lnTo>
                      <a:pt x="10" y="109"/>
                    </a:lnTo>
                    <a:lnTo>
                      <a:pt x="8" y="102"/>
                    </a:lnTo>
                    <a:lnTo>
                      <a:pt x="6" y="96"/>
                    </a:lnTo>
                    <a:lnTo>
                      <a:pt x="6" y="94"/>
                    </a:lnTo>
                    <a:lnTo>
                      <a:pt x="6" y="92"/>
                    </a:lnTo>
                    <a:lnTo>
                      <a:pt x="4" y="92"/>
                    </a:lnTo>
                    <a:lnTo>
                      <a:pt x="4" y="90"/>
                    </a:lnTo>
                    <a:lnTo>
                      <a:pt x="4" y="88"/>
                    </a:lnTo>
                    <a:lnTo>
                      <a:pt x="2" y="88"/>
                    </a:lnTo>
                    <a:lnTo>
                      <a:pt x="2" y="86"/>
                    </a:lnTo>
                    <a:lnTo>
                      <a:pt x="2" y="84"/>
                    </a:lnTo>
                    <a:lnTo>
                      <a:pt x="2" y="83"/>
                    </a:lnTo>
                    <a:lnTo>
                      <a:pt x="0" y="83"/>
                    </a:lnTo>
                    <a:lnTo>
                      <a:pt x="0" y="81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2" y="75"/>
                    </a:lnTo>
                    <a:lnTo>
                      <a:pt x="4" y="75"/>
                    </a:lnTo>
                    <a:lnTo>
                      <a:pt x="6" y="73"/>
                    </a:lnTo>
                    <a:lnTo>
                      <a:pt x="8" y="73"/>
                    </a:lnTo>
                    <a:lnTo>
                      <a:pt x="10" y="71"/>
                    </a:lnTo>
                    <a:lnTo>
                      <a:pt x="14" y="71"/>
                    </a:lnTo>
                    <a:lnTo>
                      <a:pt x="16" y="69"/>
                    </a:lnTo>
                    <a:lnTo>
                      <a:pt x="20" y="67"/>
                    </a:lnTo>
                    <a:lnTo>
                      <a:pt x="22" y="67"/>
                    </a:lnTo>
                    <a:lnTo>
                      <a:pt x="25" y="65"/>
                    </a:lnTo>
                    <a:lnTo>
                      <a:pt x="29" y="63"/>
                    </a:lnTo>
                    <a:lnTo>
                      <a:pt x="33" y="61"/>
                    </a:lnTo>
                    <a:lnTo>
                      <a:pt x="37" y="59"/>
                    </a:lnTo>
                    <a:lnTo>
                      <a:pt x="41" y="59"/>
                    </a:lnTo>
                    <a:lnTo>
                      <a:pt x="45" y="58"/>
                    </a:lnTo>
                    <a:lnTo>
                      <a:pt x="50" y="56"/>
                    </a:lnTo>
                    <a:lnTo>
                      <a:pt x="54" y="54"/>
                    </a:lnTo>
                    <a:lnTo>
                      <a:pt x="58" y="52"/>
                    </a:lnTo>
                    <a:lnTo>
                      <a:pt x="62" y="52"/>
                    </a:lnTo>
                    <a:lnTo>
                      <a:pt x="66" y="50"/>
                    </a:lnTo>
                    <a:lnTo>
                      <a:pt x="70" y="48"/>
                    </a:lnTo>
                    <a:lnTo>
                      <a:pt x="73" y="46"/>
                    </a:lnTo>
                    <a:lnTo>
                      <a:pt x="77" y="46"/>
                    </a:lnTo>
                    <a:lnTo>
                      <a:pt x="81" y="44"/>
                    </a:lnTo>
                    <a:lnTo>
                      <a:pt x="85" y="42"/>
                    </a:lnTo>
                    <a:lnTo>
                      <a:pt x="87" y="42"/>
                    </a:lnTo>
                    <a:lnTo>
                      <a:pt x="91" y="40"/>
                    </a:lnTo>
                    <a:lnTo>
                      <a:pt x="93" y="40"/>
                    </a:lnTo>
                    <a:lnTo>
                      <a:pt x="95" y="40"/>
                    </a:lnTo>
                    <a:lnTo>
                      <a:pt x="96" y="38"/>
                    </a:lnTo>
                    <a:lnTo>
                      <a:pt x="98" y="38"/>
                    </a:lnTo>
                    <a:lnTo>
                      <a:pt x="102" y="38"/>
                    </a:lnTo>
                    <a:lnTo>
                      <a:pt x="104" y="36"/>
                    </a:lnTo>
                    <a:lnTo>
                      <a:pt x="108" y="35"/>
                    </a:lnTo>
                    <a:lnTo>
                      <a:pt x="110" y="35"/>
                    </a:lnTo>
                    <a:lnTo>
                      <a:pt x="114" y="33"/>
                    </a:lnTo>
                    <a:lnTo>
                      <a:pt x="118" y="31"/>
                    </a:lnTo>
                    <a:lnTo>
                      <a:pt x="120" y="31"/>
                    </a:lnTo>
                    <a:lnTo>
                      <a:pt x="123" y="29"/>
                    </a:lnTo>
                    <a:lnTo>
                      <a:pt x="125" y="29"/>
                    </a:lnTo>
                    <a:lnTo>
                      <a:pt x="129" y="27"/>
                    </a:lnTo>
                    <a:lnTo>
                      <a:pt x="131" y="25"/>
                    </a:lnTo>
                    <a:lnTo>
                      <a:pt x="135" y="25"/>
                    </a:lnTo>
                    <a:lnTo>
                      <a:pt x="139" y="23"/>
                    </a:lnTo>
                    <a:lnTo>
                      <a:pt x="141" y="21"/>
                    </a:lnTo>
                    <a:lnTo>
                      <a:pt x="144" y="21"/>
                    </a:lnTo>
                    <a:lnTo>
                      <a:pt x="146" y="19"/>
                    </a:lnTo>
                    <a:lnTo>
                      <a:pt x="150" y="19"/>
                    </a:lnTo>
                    <a:lnTo>
                      <a:pt x="154" y="17"/>
                    </a:lnTo>
                    <a:lnTo>
                      <a:pt x="156" y="15"/>
                    </a:lnTo>
                    <a:lnTo>
                      <a:pt x="160" y="15"/>
                    </a:lnTo>
                    <a:lnTo>
                      <a:pt x="162" y="13"/>
                    </a:lnTo>
                    <a:lnTo>
                      <a:pt x="166" y="12"/>
                    </a:lnTo>
                    <a:lnTo>
                      <a:pt x="169" y="12"/>
                    </a:lnTo>
                    <a:lnTo>
                      <a:pt x="171" y="10"/>
                    </a:lnTo>
                    <a:lnTo>
                      <a:pt x="175" y="10"/>
                    </a:lnTo>
                    <a:lnTo>
                      <a:pt x="177" y="8"/>
                    </a:lnTo>
                    <a:lnTo>
                      <a:pt x="181" y="6"/>
                    </a:lnTo>
                    <a:lnTo>
                      <a:pt x="185" y="6"/>
                    </a:lnTo>
                    <a:lnTo>
                      <a:pt x="187" y="4"/>
                    </a:lnTo>
                    <a:lnTo>
                      <a:pt x="191" y="2"/>
                    </a:lnTo>
                    <a:lnTo>
                      <a:pt x="192" y="2"/>
                    </a:lnTo>
                    <a:lnTo>
                      <a:pt x="196" y="0"/>
                    </a:lnTo>
                    <a:lnTo>
                      <a:pt x="198" y="0"/>
                    </a:lnTo>
                    <a:lnTo>
                      <a:pt x="200" y="0"/>
                    </a:lnTo>
                    <a:lnTo>
                      <a:pt x="202" y="0"/>
                    </a:lnTo>
                    <a:lnTo>
                      <a:pt x="202" y="2"/>
                    </a:lnTo>
                    <a:lnTo>
                      <a:pt x="204" y="4"/>
                    </a:lnTo>
                    <a:lnTo>
                      <a:pt x="204" y="6"/>
                    </a:lnTo>
                    <a:lnTo>
                      <a:pt x="204" y="8"/>
                    </a:lnTo>
                    <a:lnTo>
                      <a:pt x="206" y="8"/>
                    </a:lnTo>
                    <a:lnTo>
                      <a:pt x="206" y="10"/>
                    </a:lnTo>
                    <a:lnTo>
                      <a:pt x="206" y="12"/>
                    </a:lnTo>
                    <a:lnTo>
                      <a:pt x="208" y="13"/>
                    </a:lnTo>
                    <a:lnTo>
                      <a:pt x="208" y="15"/>
                    </a:lnTo>
                    <a:lnTo>
                      <a:pt x="208" y="17"/>
                    </a:lnTo>
                    <a:lnTo>
                      <a:pt x="208" y="19"/>
                    </a:lnTo>
                    <a:lnTo>
                      <a:pt x="210" y="21"/>
                    </a:lnTo>
                    <a:lnTo>
                      <a:pt x="210" y="23"/>
                    </a:lnTo>
                    <a:lnTo>
                      <a:pt x="210" y="25"/>
                    </a:lnTo>
                    <a:lnTo>
                      <a:pt x="212" y="27"/>
                    </a:lnTo>
                    <a:lnTo>
                      <a:pt x="212" y="29"/>
                    </a:lnTo>
                    <a:lnTo>
                      <a:pt x="212" y="31"/>
                    </a:lnTo>
                    <a:lnTo>
                      <a:pt x="214" y="33"/>
                    </a:lnTo>
                    <a:lnTo>
                      <a:pt x="214" y="35"/>
                    </a:lnTo>
                    <a:lnTo>
                      <a:pt x="214" y="36"/>
                    </a:lnTo>
                    <a:lnTo>
                      <a:pt x="216" y="38"/>
                    </a:lnTo>
                    <a:lnTo>
                      <a:pt x="216" y="40"/>
                    </a:lnTo>
                    <a:lnTo>
                      <a:pt x="216" y="42"/>
                    </a:lnTo>
                    <a:lnTo>
                      <a:pt x="217" y="44"/>
                    </a:lnTo>
                    <a:lnTo>
                      <a:pt x="217" y="46"/>
                    </a:lnTo>
                    <a:lnTo>
                      <a:pt x="217" y="48"/>
                    </a:lnTo>
                    <a:lnTo>
                      <a:pt x="219" y="50"/>
                    </a:lnTo>
                    <a:lnTo>
                      <a:pt x="219" y="52"/>
                    </a:lnTo>
                    <a:lnTo>
                      <a:pt x="219" y="54"/>
                    </a:lnTo>
                    <a:lnTo>
                      <a:pt x="221" y="56"/>
                    </a:lnTo>
                    <a:lnTo>
                      <a:pt x="221" y="58"/>
                    </a:lnTo>
                    <a:lnTo>
                      <a:pt x="221" y="59"/>
                    </a:lnTo>
                    <a:lnTo>
                      <a:pt x="223" y="61"/>
                    </a:lnTo>
                    <a:lnTo>
                      <a:pt x="223" y="65"/>
                    </a:lnTo>
                    <a:lnTo>
                      <a:pt x="223" y="69"/>
                    </a:lnTo>
                    <a:lnTo>
                      <a:pt x="225" y="71"/>
                    </a:lnTo>
                    <a:lnTo>
                      <a:pt x="225" y="75"/>
                    </a:lnTo>
                    <a:lnTo>
                      <a:pt x="225" y="79"/>
                    </a:lnTo>
                    <a:lnTo>
                      <a:pt x="225" y="81"/>
                    </a:lnTo>
                    <a:lnTo>
                      <a:pt x="227" y="84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2"/>
                    </a:lnTo>
                    <a:lnTo>
                      <a:pt x="229" y="94"/>
                    </a:lnTo>
                    <a:lnTo>
                      <a:pt x="229" y="98"/>
                    </a:lnTo>
                    <a:lnTo>
                      <a:pt x="229" y="100"/>
                    </a:lnTo>
                    <a:lnTo>
                      <a:pt x="229" y="102"/>
                    </a:lnTo>
                    <a:lnTo>
                      <a:pt x="231" y="104"/>
                    </a:lnTo>
                    <a:lnTo>
                      <a:pt x="231" y="107"/>
                    </a:lnTo>
                    <a:lnTo>
                      <a:pt x="231" y="109"/>
                    </a:lnTo>
                    <a:lnTo>
                      <a:pt x="233" y="111"/>
                    </a:lnTo>
                    <a:lnTo>
                      <a:pt x="233" y="115"/>
                    </a:lnTo>
                    <a:lnTo>
                      <a:pt x="233" y="117"/>
                    </a:lnTo>
                    <a:lnTo>
                      <a:pt x="235" y="121"/>
                    </a:lnTo>
                    <a:lnTo>
                      <a:pt x="235" y="123"/>
                    </a:lnTo>
                    <a:lnTo>
                      <a:pt x="235" y="127"/>
                    </a:lnTo>
                    <a:lnTo>
                      <a:pt x="237" y="131"/>
                    </a:lnTo>
                    <a:lnTo>
                      <a:pt x="237" y="134"/>
                    </a:lnTo>
                    <a:lnTo>
                      <a:pt x="239" y="138"/>
                    </a:lnTo>
                    <a:lnTo>
                      <a:pt x="239" y="142"/>
                    </a:lnTo>
                    <a:lnTo>
                      <a:pt x="240" y="146"/>
                    </a:lnTo>
                    <a:lnTo>
                      <a:pt x="240" y="152"/>
                    </a:lnTo>
                    <a:lnTo>
                      <a:pt x="242" y="155"/>
                    </a:lnTo>
                    <a:lnTo>
                      <a:pt x="244" y="161"/>
                    </a:lnTo>
                    <a:lnTo>
                      <a:pt x="246" y="167"/>
                    </a:lnTo>
                    <a:lnTo>
                      <a:pt x="246" y="169"/>
                    </a:lnTo>
                    <a:lnTo>
                      <a:pt x="246" y="171"/>
                    </a:lnTo>
                    <a:lnTo>
                      <a:pt x="246" y="173"/>
                    </a:lnTo>
                    <a:lnTo>
                      <a:pt x="248" y="173"/>
                    </a:lnTo>
                    <a:lnTo>
                      <a:pt x="248" y="175"/>
                    </a:lnTo>
                    <a:lnTo>
                      <a:pt x="248" y="177"/>
                    </a:lnTo>
                    <a:lnTo>
                      <a:pt x="248" y="178"/>
                    </a:lnTo>
                    <a:lnTo>
                      <a:pt x="250" y="178"/>
                    </a:lnTo>
                    <a:lnTo>
                      <a:pt x="250" y="180"/>
                    </a:lnTo>
                    <a:lnTo>
                      <a:pt x="250" y="182"/>
                    </a:lnTo>
                    <a:lnTo>
                      <a:pt x="250" y="184"/>
                    </a:lnTo>
                    <a:lnTo>
                      <a:pt x="252" y="184"/>
                    </a:lnTo>
                    <a:lnTo>
                      <a:pt x="252" y="186"/>
                    </a:lnTo>
                    <a:lnTo>
                      <a:pt x="252" y="188"/>
                    </a:lnTo>
                    <a:lnTo>
                      <a:pt x="252" y="190"/>
                    </a:lnTo>
                    <a:lnTo>
                      <a:pt x="254" y="190"/>
                    </a:lnTo>
                    <a:lnTo>
                      <a:pt x="254" y="192"/>
                    </a:lnTo>
                    <a:lnTo>
                      <a:pt x="254" y="194"/>
                    </a:lnTo>
                    <a:lnTo>
                      <a:pt x="254" y="196"/>
                    </a:lnTo>
                    <a:lnTo>
                      <a:pt x="256" y="196"/>
                    </a:lnTo>
                    <a:lnTo>
                      <a:pt x="256" y="198"/>
                    </a:lnTo>
                    <a:lnTo>
                      <a:pt x="256" y="200"/>
                    </a:lnTo>
                    <a:lnTo>
                      <a:pt x="256" y="202"/>
                    </a:lnTo>
                    <a:lnTo>
                      <a:pt x="258" y="202"/>
                    </a:lnTo>
                    <a:lnTo>
                      <a:pt x="258" y="203"/>
                    </a:lnTo>
                    <a:lnTo>
                      <a:pt x="258" y="205"/>
                    </a:lnTo>
                    <a:lnTo>
                      <a:pt x="258" y="207"/>
                    </a:lnTo>
                    <a:lnTo>
                      <a:pt x="260" y="207"/>
                    </a:lnTo>
                    <a:lnTo>
                      <a:pt x="260" y="209"/>
                    </a:lnTo>
                    <a:lnTo>
                      <a:pt x="260" y="211"/>
                    </a:lnTo>
                    <a:lnTo>
                      <a:pt x="260" y="213"/>
                    </a:lnTo>
                    <a:lnTo>
                      <a:pt x="262" y="215"/>
                    </a:lnTo>
                    <a:lnTo>
                      <a:pt x="264" y="217"/>
                    </a:lnTo>
                    <a:lnTo>
                      <a:pt x="264" y="219"/>
                    </a:lnTo>
                    <a:lnTo>
                      <a:pt x="265" y="221"/>
                    </a:lnTo>
                    <a:lnTo>
                      <a:pt x="267" y="223"/>
                    </a:lnTo>
                    <a:lnTo>
                      <a:pt x="267" y="225"/>
                    </a:lnTo>
                    <a:lnTo>
                      <a:pt x="269" y="226"/>
                    </a:lnTo>
                    <a:lnTo>
                      <a:pt x="269" y="228"/>
                    </a:lnTo>
                    <a:lnTo>
                      <a:pt x="271" y="230"/>
                    </a:lnTo>
                    <a:lnTo>
                      <a:pt x="273" y="232"/>
                    </a:lnTo>
                    <a:lnTo>
                      <a:pt x="273" y="234"/>
                    </a:lnTo>
                    <a:lnTo>
                      <a:pt x="275" y="236"/>
                    </a:lnTo>
                    <a:lnTo>
                      <a:pt x="275" y="238"/>
                    </a:lnTo>
                    <a:lnTo>
                      <a:pt x="275" y="240"/>
                    </a:lnTo>
                    <a:lnTo>
                      <a:pt x="277" y="240"/>
                    </a:lnTo>
                    <a:lnTo>
                      <a:pt x="277" y="242"/>
                    </a:lnTo>
                    <a:lnTo>
                      <a:pt x="277" y="244"/>
                    </a:lnTo>
                    <a:lnTo>
                      <a:pt x="277" y="246"/>
                    </a:lnTo>
                    <a:lnTo>
                      <a:pt x="275" y="246"/>
                    </a:lnTo>
                    <a:lnTo>
                      <a:pt x="275" y="248"/>
                    </a:lnTo>
                    <a:lnTo>
                      <a:pt x="275" y="250"/>
                    </a:lnTo>
                    <a:lnTo>
                      <a:pt x="273" y="250"/>
                    </a:lnTo>
                    <a:lnTo>
                      <a:pt x="271" y="250"/>
                    </a:lnTo>
                    <a:lnTo>
                      <a:pt x="269" y="250"/>
                    </a:lnTo>
                    <a:lnTo>
                      <a:pt x="267" y="251"/>
                    </a:lnTo>
                    <a:lnTo>
                      <a:pt x="265" y="251"/>
                    </a:lnTo>
                    <a:lnTo>
                      <a:pt x="264" y="251"/>
                    </a:lnTo>
                    <a:lnTo>
                      <a:pt x="262" y="251"/>
                    </a:lnTo>
                    <a:lnTo>
                      <a:pt x="260" y="251"/>
                    </a:lnTo>
                    <a:lnTo>
                      <a:pt x="258" y="253"/>
                    </a:lnTo>
                    <a:lnTo>
                      <a:pt x="256" y="253"/>
                    </a:lnTo>
                    <a:lnTo>
                      <a:pt x="254" y="253"/>
                    </a:lnTo>
                    <a:lnTo>
                      <a:pt x="252" y="253"/>
                    </a:lnTo>
                    <a:lnTo>
                      <a:pt x="250" y="255"/>
                    </a:lnTo>
                    <a:lnTo>
                      <a:pt x="248" y="255"/>
                    </a:lnTo>
                    <a:lnTo>
                      <a:pt x="246" y="255"/>
                    </a:lnTo>
                    <a:lnTo>
                      <a:pt x="244" y="255"/>
                    </a:lnTo>
                    <a:lnTo>
                      <a:pt x="242" y="255"/>
                    </a:lnTo>
                    <a:lnTo>
                      <a:pt x="240" y="257"/>
                    </a:lnTo>
                    <a:lnTo>
                      <a:pt x="239" y="257"/>
                    </a:lnTo>
                    <a:lnTo>
                      <a:pt x="237" y="257"/>
                    </a:lnTo>
                    <a:lnTo>
                      <a:pt x="235" y="257"/>
                    </a:lnTo>
                    <a:lnTo>
                      <a:pt x="233" y="259"/>
                    </a:lnTo>
                    <a:lnTo>
                      <a:pt x="231" y="259"/>
                    </a:lnTo>
                    <a:lnTo>
                      <a:pt x="229" y="259"/>
                    </a:lnTo>
                    <a:lnTo>
                      <a:pt x="227" y="259"/>
                    </a:lnTo>
                    <a:lnTo>
                      <a:pt x="225" y="261"/>
                    </a:lnTo>
                    <a:lnTo>
                      <a:pt x="223" y="261"/>
                    </a:lnTo>
                    <a:lnTo>
                      <a:pt x="221" y="261"/>
                    </a:lnTo>
                    <a:lnTo>
                      <a:pt x="219" y="261"/>
                    </a:lnTo>
                    <a:lnTo>
                      <a:pt x="217" y="263"/>
                    </a:lnTo>
                    <a:lnTo>
                      <a:pt x="216" y="263"/>
                    </a:lnTo>
                    <a:lnTo>
                      <a:pt x="214" y="263"/>
                    </a:lnTo>
                    <a:lnTo>
                      <a:pt x="212" y="263"/>
                    </a:lnTo>
                    <a:lnTo>
                      <a:pt x="212" y="265"/>
                    </a:lnTo>
                    <a:lnTo>
                      <a:pt x="210" y="265"/>
                    </a:lnTo>
                    <a:lnTo>
                      <a:pt x="208" y="265"/>
                    </a:lnTo>
                    <a:lnTo>
                      <a:pt x="208" y="267"/>
                    </a:lnTo>
                    <a:lnTo>
                      <a:pt x="206" y="267"/>
                    </a:lnTo>
                    <a:lnTo>
                      <a:pt x="204" y="269"/>
                    </a:lnTo>
                    <a:lnTo>
                      <a:pt x="202" y="269"/>
                    </a:lnTo>
                    <a:lnTo>
                      <a:pt x="200" y="269"/>
                    </a:lnTo>
                    <a:lnTo>
                      <a:pt x="200" y="271"/>
                    </a:lnTo>
                    <a:lnTo>
                      <a:pt x="198" y="271"/>
                    </a:lnTo>
                    <a:lnTo>
                      <a:pt x="196" y="271"/>
                    </a:lnTo>
                    <a:lnTo>
                      <a:pt x="194" y="273"/>
                    </a:lnTo>
                    <a:lnTo>
                      <a:pt x="192" y="273"/>
                    </a:lnTo>
                    <a:lnTo>
                      <a:pt x="191" y="273"/>
                    </a:lnTo>
                    <a:lnTo>
                      <a:pt x="189" y="273"/>
                    </a:lnTo>
                    <a:lnTo>
                      <a:pt x="187" y="274"/>
                    </a:lnTo>
                    <a:lnTo>
                      <a:pt x="185" y="274"/>
                    </a:lnTo>
                    <a:lnTo>
                      <a:pt x="183" y="276"/>
                    </a:lnTo>
                    <a:lnTo>
                      <a:pt x="181" y="276"/>
                    </a:lnTo>
                    <a:lnTo>
                      <a:pt x="177" y="276"/>
                    </a:lnTo>
                    <a:lnTo>
                      <a:pt x="175" y="278"/>
                    </a:lnTo>
                    <a:lnTo>
                      <a:pt x="171" y="278"/>
                    </a:lnTo>
                    <a:lnTo>
                      <a:pt x="168" y="280"/>
                    </a:lnTo>
                    <a:lnTo>
                      <a:pt x="166" y="280"/>
                    </a:lnTo>
                    <a:lnTo>
                      <a:pt x="162" y="282"/>
                    </a:lnTo>
                    <a:lnTo>
                      <a:pt x="158" y="284"/>
                    </a:lnTo>
                    <a:lnTo>
                      <a:pt x="154" y="284"/>
                    </a:lnTo>
                    <a:lnTo>
                      <a:pt x="148" y="286"/>
                    </a:lnTo>
                    <a:lnTo>
                      <a:pt x="143" y="288"/>
                    </a:lnTo>
                    <a:lnTo>
                      <a:pt x="139" y="288"/>
                    </a:lnTo>
                    <a:lnTo>
                      <a:pt x="133" y="290"/>
                    </a:lnTo>
                    <a:lnTo>
                      <a:pt x="129" y="292"/>
                    </a:lnTo>
                    <a:lnTo>
                      <a:pt x="125" y="292"/>
                    </a:lnTo>
                    <a:lnTo>
                      <a:pt x="121" y="294"/>
                    </a:lnTo>
                    <a:lnTo>
                      <a:pt x="118" y="294"/>
                    </a:lnTo>
                    <a:lnTo>
                      <a:pt x="114" y="296"/>
                    </a:lnTo>
                    <a:lnTo>
                      <a:pt x="110" y="296"/>
                    </a:lnTo>
                    <a:lnTo>
                      <a:pt x="108" y="298"/>
                    </a:lnTo>
                    <a:lnTo>
                      <a:pt x="104" y="298"/>
                    </a:lnTo>
                    <a:lnTo>
                      <a:pt x="102" y="298"/>
                    </a:lnTo>
                    <a:lnTo>
                      <a:pt x="100" y="299"/>
                    </a:lnTo>
                    <a:lnTo>
                      <a:pt x="98" y="299"/>
                    </a:lnTo>
                    <a:lnTo>
                      <a:pt x="96" y="299"/>
                    </a:lnTo>
                    <a:lnTo>
                      <a:pt x="95" y="299"/>
                    </a:lnTo>
                    <a:lnTo>
                      <a:pt x="93" y="301"/>
                    </a:lnTo>
                    <a:lnTo>
                      <a:pt x="91" y="301"/>
                    </a:lnTo>
                    <a:lnTo>
                      <a:pt x="89" y="301"/>
                    </a:lnTo>
                    <a:lnTo>
                      <a:pt x="87" y="303"/>
                    </a:lnTo>
                    <a:lnTo>
                      <a:pt x="85" y="303"/>
                    </a:lnTo>
                    <a:lnTo>
                      <a:pt x="83" y="303"/>
                    </a:lnTo>
                    <a:lnTo>
                      <a:pt x="81" y="305"/>
                    </a:lnTo>
                    <a:lnTo>
                      <a:pt x="79" y="305"/>
                    </a:lnTo>
                    <a:lnTo>
                      <a:pt x="77" y="305"/>
                    </a:lnTo>
                    <a:lnTo>
                      <a:pt x="75" y="307"/>
                    </a:lnTo>
                    <a:lnTo>
                      <a:pt x="73" y="307"/>
                    </a:lnTo>
                    <a:lnTo>
                      <a:pt x="72" y="307"/>
                    </a:lnTo>
                    <a:lnTo>
                      <a:pt x="70" y="309"/>
                    </a:lnTo>
                    <a:lnTo>
                      <a:pt x="68" y="3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29" name="Freeform 18"/>
              <p:cNvSpPr>
                <a:spLocks/>
              </p:cNvSpPr>
              <p:nvPr/>
            </p:nvSpPr>
            <p:spPr bwMode="auto">
              <a:xfrm>
                <a:off x="3972" y="2425"/>
                <a:ext cx="234" cy="261"/>
              </a:xfrm>
              <a:custGeom>
                <a:avLst/>
                <a:gdLst>
                  <a:gd name="T0" fmla="*/ 53 w 234"/>
                  <a:gd name="T1" fmla="*/ 253 h 261"/>
                  <a:gd name="T2" fmla="*/ 49 w 234"/>
                  <a:gd name="T3" fmla="*/ 244 h 261"/>
                  <a:gd name="T4" fmla="*/ 46 w 234"/>
                  <a:gd name="T5" fmla="*/ 234 h 261"/>
                  <a:gd name="T6" fmla="*/ 42 w 234"/>
                  <a:gd name="T7" fmla="*/ 226 h 261"/>
                  <a:gd name="T8" fmla="*/ 38 w 234"/>
                  <a:gd name="T9" fmla="*/ 211 h 261"/>
                  <a:gd name="T10" fmla="*/ 30 w 234"/>
                  <a:gd name="T11" fmla="*/ 182 h 261"/>
                  <a:gd name="T12" fmla="*/ 24 w 234"/>
                  <a:gd name="T13" fmla="*/ 153 h 261"/>
                  <a:gd name="T14" fmla="*/ 17 w 234"/>
                  <a:gd name="T15" fmla="*/ 125 h 261"/>
                  <a:gd name="T16" fmla="*/ 11 w 234"/>
                  <a:gd name="T17" fmla="*/ 98 h 261"/>
                  <a:gd name="T18" fmla="*/ 5 w 234"/>
                  <a:gd name="T19" fmla="*/ 75 h 261"/>
                  <a:gd name="T20" fmla="*/ 0 w 234"/>
                  <a:gd name="T21" fmla="*/ 56 h 261"/>
                  <a:gd name="T22" fmla="*/ 24 w 234"/>
                  <a:gd name="T23" fmla="*/ 46 h 261"/>
                  <a:gd name="T24" fmla="*/ 48 w 234"/>
                  <a:gd name="T25" fmla="*/ 38 h 261"/>
                  <a:gd name="T26" fmla="*/ 71 w 234"/>
                  <a:gd name="T27" fmla="*/ 31 h 261"/>
                  <a:gd name="T28" fmla="*/ 94 w 234"/>
                  <a:gd name="T29" fmla="*/ 21 h 261"/>
                  <a:gd name="T30" fmla="*/ 119 w 234"/>
                  <a:gd name="T31" fmla="*/ 13 h 261"/>
                  <a:gd name="T32" fmla="*/ 142 w 234"/>
                  <a:gd name="T33" fmla="*/ 6 h 261"/>
                  <a:gd name="T34" fmla="*/ 157 w 234"/>
                  <a:gd name="T35" fmla="*/ 2 h 261"/>
                  <a:gd name="T36" fmla="*/ 167 w 234"/>
                  <a:gd name="T37" fmla="*/ 0 h 261"/>
                  <a:gd name="T38" fmla="*/ 170 w 234"/>
                  <a:gd name="T39" fmla="*/ 6 h 261"/>
                  <a:gd name="T40" fmla="*/ 174 w 234"/>
                  <a:gd name="T41" fmla="*/ 11 h 261"/>
                  <a:gd name="T42" fmla="*/ 176 w 234"/>
                  <a:gd name="T43" fmla="*/ 21 h 261"/>
                  <a:gd name="T44" fmla="*/ 178 w 234"/>
                  <a:gd name="T45" fmla="*/ 32 h 261"/>
                  <a:gd name="T46" fmla="*/ 182 w 234"/>
                  <a:gd name="T47" fmla="*/ 44 h 261"/>
                  <a:gd name="T48" fmla="*/ 184 w 234"/>
                  <a:gd name="T49" fmla="*/ 56 h 261"/>
                  <a:gd name="T50" fmla="*/ 186 w 234"/>
                  <a:gd name="T51" fmla="*/ 67 h 261"/>
                  <a:gd name="T52" fmla="*/ 188 w 234"/>
                  <a:gd name="T53" fmla="*/ 79 h 261"/>
                  <a:gd name="T54" fmla="*/ 192 w 234"/>
                  <a:gd name="T55" fmla="*/ 90 h 261"/>
                  <a:gd name="T56" fmla="*/ 193 w 234"/>
                  <a:gd name="T57" fmla="*/ 100 h 261"/>
                  <a:gd name="T58" fmla="*/ 197 w 234"/>
                  <a:gd name="T59" fmla="*/ 109 h 261"/>
                  <a:gd name="T60" fmla="*/ 199 w 234"/>
                  <a:gd name="T61" fmla="*/ 119 h 261"/>
                  <a:gd name="T62" fmla="*/ 201 w 234"/>
                  <a:gd name="T63" fmla="*/ 127 h 261"/>
                  <a:gd name="T64" fmla="*/ 205 w 234"/>
                  <a:gd name="T65" fmla="*/ 136 h 261"/>
                  <a:gd name="T66" fmla="*/ 213 w 234"/>
                  <a:gd name="T67" fmla="*/ 153 h 261"/>
                  <a:gd name="T68" fmla="*/ 218 w 234"/>
                  <a:gd name="T69" fmla="*/ 169 h 261"/>
                  <a:gd name="T70" fmla="*/ 224 w 234"/>
                  <a:gd name="T71" fmla="*/ 180 h 261"/>
                  <a:gd name="T72" fmla="*/ 228 w 234"/>
                  <a:gd name="T73" fmla="*/ 188 h 261"/>
                  <a:gd name="T74" fmla="*/ 232 w 234"/>
                  <a:gd name="T75" fmla="*/ 194 h 261"/>
                  <a:gd name="T76" fmla="*/ 234 w 234"/>
                  <a:gd name="T77" fmla="*/ 203 h 261"/>
                  <a:gd name="T78" fmla="*/ 228 w 234"/>
                  <a:gd name="T79" fmla="*/ 209 h 261"/>
                  <a:gd name="T80" fmla="*/ 218 w 234"/>
                  <a:gd name="T81" fmla="*/ 211 h 261"/>
                  <a:gd name="T82" fmla="*/ 209 w 234"/>
                  <a:gd name="T83" fmla="*/ 213 h 261"/>
                  <a:gd name="T84" fmla="*/ 199 w 234"/>
                  <a:gd name="T85" fmla="*/ 217 h 261"/>
                  <a:gd name="T86" fmla="*/ 190 w 234"/>
                  <a:gd name="T87" fmla="*/ 219 h 261"/>
                  <a:gd name="T88" fmla="*/ 180 w 234"/>
                  <a:gd name="T89" fmla="*/ 221 h 261"/>
                  <a:gd name="T90" fmla="*/ 170 w 234"/>
                  <a:gd name="T91" fmla="*/ 224 h 261"/>
                  <a:gd name="T92" fmla="*/ 159 w 234"/>
                  <a:gd name="T93" fmla="*/ 226 h 261"/>
                  <a:gd name="T94" fmla="*/ 147 w 234"/>
                  <a:gd name="T95" fmla="*/ 230 h 261"/>
                  <a:gd name="T96" fmla="*/ 138 w 234"/>
                  <a:gd name="T97" fmla="*/ 234 h 261"/>
                  <a:gd name="T98" fmla="*/ 126 w 234"/>
                  <a:gd name="T99" fmla="*/ 238 h 261"/>
                  <a:gd name="T100" fmla="*/ 117 w 234"/>
                  <a:gd name="T101" fmla="*/ 242 h 261"/>
                  <a:gd name="T102" fmla="*/ 105 w 234"/>
                  <a:gd name="T103" fmla="*/ 246 h 261"/>
                  <a:gd name="T104" fmla="*/ 96 w 234"/>
                  <a:gd name="T105" fmla="*/ 249 h 261"/>
                  <a:gd name="T106" fmla="*/ 90 w 234"/>
                  <a:gd name="T107" fmla="*/ 253 h 261"/>
                  <a:gd name="T108" fmla="*/ 80 w 234"/>
                  <a:gd name="T109" fmla="*/ 257 h 261"/>
                  <a:gd name="T110" fmla="*/ 71 w 234"/>
                  <a:gd name="T111" fmla="*/ 261 h 261"/>
                  <a:gd name="T112" fmla="*/ 61 w 234"/>
                  <a:gd name="T113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4" h="261">
                    <a:moveTo>
                      <a:pt x="55" y="261"/>
                    </a:moveTo>
                    <a:lnTo>
                      <a:pt x="55" y="259"/>
                    </a:lnTo>
                    <a:lnTo>
                      <a:pt x="53" y="257"/>
                    </a:lnTo>
                    <a:lnTo>
                      <a:pt x="53" y="255"/>
                    </a:lnTo>
                    <a:lnTo>
                      <a:pt x="53" y="253"/>
                    </a:lnTo>
                    <a:lnTo>
                      <a:pt x="51" y="251"/>
                    </a:lnTo>
                    <a:lnTo>
                      <a:pt x="51" y="249"/>
                    </a:lnTo>
                    <a:lnTo>
                      <a:pt x="51" y="247"/>
                    </a:lnTo>
                    <a:lnTo>
                      <a:pt x="49" y="246"/>
                    </a:lnTo>
                    <a:lnTo>
                      <a:pt x="49" y="244"/>
                    </a:lnTo>
                    <a:lnTo>
                      <a:pt x="48" y="242"/>
                    </a:lnTo>
                    <a:lnTo>
                      <a:pt x="48" y="240"/>
                    </a:lnTo>
                    <a:lnTo>
                      <a:pt x="48" y="238"/>
                    </a:lnTo>
                    <a:lnTo>
                      <a:pt x="46" y="236"/>
                    </a:lnTo>
                    <a:lnTo>
                      <a:pt x="46" y="234"/>
                    </a:lnTo>
                    <a:lnTo>
                      <a:pt x="46" y="232"/>
                    </a:lnTo>
                    <a:lnTo>
                      <a:pt x="44" y="232"/>
                    </a:lnTo>
                    <a:lnTo>
                      <a:pt x="44" y="230"/>
                    </a:lnTo>
                    <a:lnTo>
                      <a:pt x="44" y="228"/>
                    </a:lnTo>
                    <a:lnTo>
                      <a:pt x="42" y="226"/>
                    </a:lnTo>
                    <a:lnTo>
                      <a:pt x="42" y="224"/>
                    </a:lnTo>
                    <a:lnTo>
                      <a:pt x="42" y="223"/>
                    </a:lnTo>
                    <a:lnTo>
                      <a:pt x="40" y="223"/>
                    </a:lnTo>
                    <a:lnTo>
                      <a:pt x="40" y="217"/>
                    </a:lnTo>
                    <a:lnTo>
                      <a:pt x="38" y="211"/>
                    </a:lnTo>
                    <a:lnTo>
                      <a:pt x="36" y="205"/>
                    </a:lnTo>
                    <a:lnTo>
                      <a:pt x="34" y="199"/>
                    </a:lnTo>
                    <a:lnTo>
                      <a:pt x="34" y="194"/>
                    </a:lnTo>
                    <a:lnTo>
                      <a:pt x="32" y="188"/>
                    </a:lnTo>
                    <a:lnTo>
                      <a:pt x="30" y="182"/>
                    </a:lnTo>
                    <a:lnTo>
                      <a:pt x="30" y="176"/>
                    </a:lnTo>
                    <a:lnTo>
                      <a:pt x="28" y="171"/>
                    </a:lnTo>
                    <a:lnTo>
                      <a:pt x="26" y="165"/>
                    </a:lnTo>
                    <a:lnTo>
                      <a:pt x="24" y="159"/>
                    </a:lnTo>
                    <a:lnTo>
                      <a:pt x="24" y="153"/>
                    </a:lnTo>
                    <a:lnTo>
                      <a:pt x="23" y="148"/>
                    </a:lnTo>
                    <a:lnTo>
                      <a:pt x="21" y="142"/>
                    </a:lnTo>
                    <a:lnTo>
                      <a:pt x="21" y="136"/>
                    </a:lnTo>
                    <a:lnTo>
                      <a:pt x="19" y="130"/>
                    </a:lnTo>
                    <a:lnTo>
                      <a:pt x="17" y="125"/>
                    </a:lnTo>
                    <a:lnTo>
                      <a:pt x="17" y="119"/>
                    </a:lnTo>
                    <a:lnTo>
                      <a:pt x="15" y="113"/>
                    </a:lnTo>
                    <a:lnTo>
                      <a:pt x="13" y="109"/>
                    </a:lnTo>
                    <a:lnTo>
                      <a:pt x="13" y="104"/>
                    </a:lnTo>
                    <a:lnTo>
                      <a:pt x="11" y="98"/>
                    </a:lnTo>
                    <a:lnTo>
                      <a:pt x="9" y="94"/>
                    </a:lnTo>
                    <a:lnTo>
                      <a:pt x="9" y="88"/>
                    </a:lnTo>
                    <a:lnTo>
                      <a:pt x="7" y="84"/>
                    </a:lnTo>
                    <a:lnTo>
                      <a:pt x="7" y="79"/>
                    </a:lnTo>
                    <a:lnTo>
                      <a:pt x="5" y="75"/>
                    </a:lnTo>
                    <a:lnTo>
                      <a:pt x="3" y="71"/>
                    </a:lnTo>
                    <a:lnTo>
                      <a:pt x="3" y="65"/>
                    </a:lnTo>
                    <a:lnTo>
                      <a:pt x="1" y="61"/>
                    </a:lnTo>
                    <a:lnTo>
                      <a:pt x="1" y="57"/>
                    </a:lnTo>
                    <a:lnTo>
                      <a:pt x="0" y="56"/>
                    </a:lnTo>
                    <a:lnTo>
                      <a:pt x="5" y="54"/>
                    </a:lnTo>
                    <a:lnTo>
                      <a:pt x="9" y="52"/>
                    </a:lnTo>
                    <a:lnTo>
                      <a:pt x="15" y="50"/>
                    </a:lnTo>
                    <a:lnTo>
                      <a:pt x="19" y="48"/>
                    </a:lnTo>
                    <a:lnTo>
                      <a:pt x="24" y="46"/>
                    </a:lnTo>
                    <a:lnTo>
                      <a:pt x="28" y="46"/>
                    </a:lnTo>
                    <a:lnTo>
                      <a:pt x="34" y="44"/>
                    </a:lnTo>
                    <a:lnTo>
                      <a:pt x="38" y="42"/>
                    </a:lnTo>
                    <a:lnTo>
                      <a:pt x="42" y="40"/>
                    </a:lnTo>
                    <a:lnTo>
                      <a:pt x="48" y="38"/>
                    </a:lnTo>
                    <a:lnTo>
                      <a:pt x="51" y="36"/>
                    </a:lnTo>
                    <a:lnTo>
                      <a:pt x="57" y="34"/>
                    </a:lnTo>
                    <a:lnTo>
                      <a:pt x="61" y="34"/>
                    </a:lnTo>
                    <a:lnTo>
                      <a:pt x="67" y="32"/>
                    </a:lnTo>
                    <a:lnTo>
                      <a:pt x="71" y="31"/>
                    </a:lnTo>
                    <a:lnTo>
                      <a:pt x="76" y="29"/>
                    </a:lnTo>
                    <a:lnTo>
                      <a:pt x="80" y="27"/>
                    </a:lnTo>
                    <a:lnTo>
                      <a:pt x="84" y="25"/>
                    </a:lnTo>
                    <a:lnTo>
                      <a:pt x="90" y="23"/>
                    </a:lnTo>
                    <a:lnTo>
                      <a:pt x="94" y="21"/>
                    </a:lnTo>
                    <a:lnTo>
                      <a:pt x="99" y="21"/>
                    </a:lnTo>
                    <a:lnTo>
                      <a:pt x="103" y="19"/>
                    </a:lnTo>
                    <a:lnTo>
                      <a:pt x="109" y="17"/>
                    </a:lnTo>
                    <a:lnTo>
                      <a:pt x="113" y="15"/>
                    </a:lnTo>
                    <a:lnTo>
                      <a:pt x="119" y="13"/>
                    </a:lnTo>
                    <a:lnTo>
                      <a:pt x="122" y="11"/>
                    </a:lnTo>
                    <a:lnTo>
                      <a:pt x="128" y="9"/>
                    </a:lnTo>
                    <a:lnTo>
                      <a:pt x="132" y="9"/>
                    </a:lnTo>
                    <a:lnTo>
                      <a:pt x="138" y="8"/>
                    </a:lnTo>
                    <a:lnTo>
                      <a:pt x="142" y="6"/>
                    </a:lnTo>
                    <a:lnTo>
                      <a:pt x="145" y="4"/>
                    </a:lnTo>
                    <a:lnTo>
                      <a:pt x="151" y="2"/>
                    </a:lnTo>
                    <a:lnTo>
                      <a:pt x="153" y="2"/>
                    </a:lnTo>
                    <a:lnTo>
                      <a:pt x="155" y="2"/>
                    </a:lnTo>
                    <a:lnTo>
                      <a:pt x="157" y="2"/>
                    </a:lnTo>
                    <a:lnTo>
                      <a:pt x="159" y="2"/>
                    </a:lnTo>
                    <a:lnTo>
                      <a:pt x="161" y="2"/>
                    </a:lnTo>
                    <a:lnTo>
                      <a:pt x="163" y="0"/>
                    </a:lnTo>
                    <a:lnTo>
                      <a:pt x="165" y="0"/>
                    </a:lnTo>
                    <a:lnTo>
                      <a:pt x="167" y="0"/>
                    </a:lnTo>
                    <a:lnTo>
                      <a:pt x="168" y="0"/>
                    </a:lnTo>
                    <a:lnTo>
                      <a:pt x="168" y="2"/>
                    </a:lnTo>
                    <a:lnTo>
                      <a:pt x="170" y="2"/>
                    </a:lnTo>
                    <a:lnTo>
                      <a:pt x="170" y="4"/>
                    </a:lnTo>
                    <a:lnTo>
                      <a:pt x="170" y="6"/>
                    </a:lnTo>
                    <a:lnTo>
                      <a:pt x="172" y="6"/>
                    </a:lnTo>
                    <a:lnTo>
                      <a:pt x="172" y="8"/>
                    </a:lnTo>
                    <a:lnTo>
                      <a:pt x="172" y="9"/>
                    </a:lnTo>
                    <a:lnTo>
                      <a:pt x="174" y="9"/>
                    </a:lnTo>
                    <a:lnTo>
                      <a:pt x="174" y="11"/>
                    </a:lnTo>
                    <a:lnTo>
                      <a:pt x="174" y="13"/>
                    </a:lnTo>
                    <a:lnTo>
                      <a:pt x="176" y="15"/>
                    </a:lnTo>
                    <a:lnTo>
                      <a:pt x="176" y="17"/>
                    </a:lnTo>
                    <a:lnTo>
                      <a:pt x="176" y="19"/>
                    </a:lnTo>
                    <a:lnTo>
                      <a:pt x="176" y="21"/>
                    </a:lnTo>
                    <a:lnTo>
                      <a:pt x="176" y="23"/>
                    </a:lnTo>
                    <a:lnTo>
                      <a:pt x="178" y="27"/>
                    </a:lnTo>
                    <a:lnTo>
                      <a:pt x="178" y="29"/>
                    </a:lnTo>
                    <a:lnTo>
                      <a:pt x="178" y="31"/>
                    </a:lnTo>
                    <a:lnTo>
                      <a:pt x="178" y="32"/>
                    </a:lnTo>
                    <a:lnTo>
                      <a:pt x="180" y="34"/>
                    </a:lnTo>
                    <a:lnTo>
                      <a:pt x="180" y="36"/>
                    </a:lnTo>
                    <a:lnTo>
                      <a:pt x="180" y="40"/>
                    </a:lnTo>
                    <a:lnTo>
                      <a:pt x="180" y="42"/>
                    </a:lnTo>
                    <a:lnTo>
                      <a:pt x="182" y="44"/>
                    </a:lnTo>
                    <a:lnTo>
                      <a:pt x="182" y="46"/>
                    </a:lnTo>
                    <a:lnTo>
                      <a:pt x="182" y="48"/>
                    </a:lnTo>
                    <a:lnTo>
                      <a:pt x="182" y="52"/>
                    </a:lnTo>
                    <a:lnTo>
                      <a:pt x="184" y="54"/>
                    </a:lnTo>
                    <a:lnTo>
                      <a:pt x="184" y="56"/>
                    </a:lnTo>
                    <a:lnTo>
                      <a:pt x="184" y="57"/>
                    </a:lnTo>
                    <a:lnTo>
                      <a:pt x="184" y="59"/>
                    </a:lnTo>
                    <a:lnTo>
                      <a:pt x="186" y="63"/>
                    </a:lnTo>
                    <a:lnTo>
                      <a:pt x="186" y="65"/>
                    </a:lnTo>
                    <a:lnTo>
                      <a:pt x="186" y="67"/>
                    </a:lnTo>
                    <a:lnTo>
                      <a:pt x="186" y="69"/>
                    </a:lnTo>
                    <a:lnTo>
                      <a:pt x="188" y="71"/>
                    </a:lnTo>
                    <a:lnTo>
                      <a:pt x="188" y="75"/>
                    </a:lnTo>
                    <a:lnTo>
                      <a:pt x="188" y="77"/>
                    </a:lnTo>
                    <a:lnTo>
                      <a:pt x="188" y="79"/>
                    </a:lnTo>
                    <a:lnTo>
                      <a:pt x="190" y="80"/>
                    </a:lnTo>
                    <a:lnTo>
                      <a:pt x="190" y="82"/>
                    </a:lnTo>
                    <a:lnTo>
                      <a:pt x="190" y="86"/>
                    </a:lnTo>
                    <a:lnTo>
                      <a:pt x="190" y="88"/>
                    </a:lnTo>
                    <a:lnTo>
                      <a:pt x="192" y="90"/>
                    </a:lnTo>
                    <a:lnTo>
                      <a:pt x="192" y="92"/>
                    </a:lnTo>
                    <a:lnTo>
                      <a:pt x="192" y="94"/>
                    </a:lnTo>
                    <a:lnTo>
                      <a:pt x="193" y="96"/>
                    </a:lnTo>
                    <a:lnTo>
                      <a:pt x="193" y="98"/>
                    </a:lnTo>
                    <a:lnTo>
                      <a:pt x="193" y="100"/>
                    </a:lnTo>
                    <a:lnTo>
                      <a:pt x="195" y="102"/>
                    </a:lnTo>
                    <a:lnTo>
                      <a:pt x="195" y="104"/>
                    </a:lnTo>
                    <a:lnTo>
                      <a:pt x="195" y="105"/>
                    </a:lnTo>
                    <a:lnTo>
                      <a:pt x="195" y="107"/>
                    </a:lnTo>
                    <a:lnTo>
                      <a:pt x="197" y="109"/>
                    </a:lnTo>
                    <a:lnTo>
                      <a:pt x="197" y="111"/>
                    </a:lnTo>
                    <a:lnTo>
                      <a:pt x="197" y="113"/>
                    </a:lnTo>
                    <a:lnTo>
                      <a:pt x="199" y="115"/>
                    </a:lnTo>
                    <a:lnTo>
                      <a:pt x="199" y="117"/>
                    </a:lnTo>
                    <a:lnTo>
                      <a:pt x="199" y="119"/>
                    </a:lnTo>
                    <a:lnTo>
                      <a:pt x="199" y="121"/>
                    </a:lnTo>
                    <a:lnTo>
                      <a:pt x="201" y="121"/>
                    </a:lnTo>
                    <a:lnTo>
                      <a:pt x="201" y="123"/>
                    </a:lnTo>
                    <a:lnTo>
                      <a:pt x="201" y="125"/>
                    </a:lnTo>
                    <a:lnTo>
                      <a:pt x="201" y="127"/>
                    </a:lnTo>
                    <a:lnTo>
                      <a:pt x="203" y="128"/>
                    </a:lnTo>
                    <a:lnTo>
                      <a:pt x="203" y="130"/>
                    </a:lnTo>
                    <a:lnTo>
                      <a:pt x="203" y="132"/>
                    </a:lnTo>
                    <a:lnTo>
                      <a:pt x="205" y="134"/>
                    </a:lnTo>
                    <a:lnTo>
                      <a:pt x="205" y="136"/>
                    </a:lnTo>
                    <a:lnTo>
                      <a:pt x="205" y="138"/>
                    </a:lnTo>
                    <a:lnTo>
                      <a:pt x="205" y="140"/>
                    </a:lnTo>
                    <a:lnTo>
                      <a:pt x="209" y="144"/>
                    </a:lnTo>
                    <a:lnTo>
                      <a:pt x="211" y="148"/>
                    </a:lnTo>
                    <a:lnTo>
                      <a:pt x="213" y="153"/>
                    </a:lnTo>
                    <a:lnTo>
                      <a:pt x="213" y="157"/>
                    </a:lnTo>
                    <a:lnTo>
                      <a:pt x="215" y="161"/>
                    </a:lnTo>
                    <a:lnTo>
                      <a:pt x="216" y="163"/>
                    </a:lnTo>
                    <a:lnTo>
                      <a:pt x="218" y="167"/>
                    </a:lnTo>
                    <a:lnTo>
                      <a:pt x="218" y="169"/>
                    </a:lnTo>
                    <a:lnTo>
                      <a:pt x="220" y="173"/>
                    </a:lnTo>
                    <a:lnTo>
                      <a:pt x="222" y="175"/>
                    </a:lnTo>
                    <a:lnTo>
                      <a:pt x="222" y="176"/>
                    </a:lnTo>
                    <a:lnTo>
                      <a:pt x="224" y="178"/>
                    </a:lnTo>
                    <a:lnTo>
                      <a:pt x="224" y="180"/>
                    </a:lnTo>
                    <a:lnTo>
                      <a:pt x="224" y="182"/>
                    </a:lnTo>
                    <a:lnTo>
                      <a:pt x="226" y="184"/>
                    </a:lnTo>
                    <a:lnTo>
                      <a:pt x="226" y="186"/>
                    </a:lnTo>
                    <a:lnTo>
                      <a:pt x="228" y="186"/>
                    </a:lnTo>
                    <a:lnTo>
                      <a:pt x="228" y="188"/>
                    </a:lnTo>
                    <a:lnTo>
                      <a:pt x="228" y="190"/>
                    </a:lnTo>
                    <a:lnTo>
                      <a:pt x="230" y="190"/>
                    </a:lnTo>
                    <a:lnTo>
                      <a:pt x="230" y="192"/>
                    </a:lnTo>
                    <a:lnTo>
                      <a:pt x="230" y="194"/>
                    </a:lnTo>
                    <a:lnTo>
                      <a:pt x="232" y="194"/>
                    </a:lnTo>
                    <a:lnTo>
                      <a:pt x="234" y="196"/>
                    </a:lnTo>
                    <a:lnTo>
                      <a:pt x="234" y="198"/>
                    </a:lnTo>
                    <a:lnTo>
                      <a:pt x="234" y="199"/>
                    </a:lnTo>
                    <a:lnTo>
                      <a:pt x="234" y="201"/>
                    </a:lnTo>
                    <a:lnTo>
                      <a:pt x="234" y="203"/>
                    </a:lnTo>
                    <a:lnTo>
                      <a:pt x="234" y="205"/>
                    </a:lnTo>
                    <a:lnTo>
                      <a:pt x="232" y="207"/>
                    </a:lnTo>
                    <a:lnTo>
                      <a:pt x="230" y="207"/>
                    </a:lnTo>
                    <a:lnTo>
                      <a:pt x="230" y="209"/>
                    </a:lnTo>
                    <a:lnTo>
                      <a:pt x="228" y="209"/>
                    </a:lnTo>
                    <a:lnTo>
                      <a:pt x="226" y="209"/>
                    </a:lnTo>
                    <a:lnTo>
                      <a:pt x="224" y="209"/>
                    </a:lnTo>
                    <a:lnTo>
                      <a:pt x="222" y="211"/>
                    </a:lnTo>
                    <a:lnTo>
                      <a:pt x="220" y="211"/>
                    </a:lnTo>
                    <a:lnTo>
                      <a:pt x="218" y="211"/>
                    </a:lnTo>
                    <a:lnTo>
                      <a:pt x="216" y="213"/>
                    </a:lnTo>
                    <a:lnTo>
                      <a:pt x="215" y="213"/>
                    </a:lnTo>
                    <a:lnTo>
                      <a:pt x="213" y="213"/>
                    </a:lnTo>
                    <a:lnTo>
                      <a:pt x="211" y="213"/>
                    </a:lnTo>
                    <a:lnTo>
                      <a:pt x="209" y="213"/>
                    </a:lnTo>
                    <a:lnTo>
                      <a:pt x="207" y="215"/>
                    </a:lnTo>
                    <a:lnTo>
                      <a:pt x="205" y="215"/>
                    </a:lnTo>
                    <a:lnTo>
                      <a:pt x="203" y="215"/>
                    </a:lnTo>
                    <a:lnTo>
                      <a:pt x="201" y="217"/>
                    </a:lnTo>
                    <a:lnTo>
                      <a:pt x="199" y="217"/>
                    </a:lnTo>
                    <a:lnTo>
                      <a:pt x="197" y="217"/>
                    </a:lnTo>
                    <a:lnTo>
                      <a:pt x="195" y="217"/>
                    </a:lnTo>
                    <a:lnTo>
                      <a:pt x="193" y="217"/>
                    </a:lnTo>
                    <a:lnTo>
                      <a:pt x="192" y="219"/>
                    </a:lnTo>
                    <a:lnTo>
                      <a:pt x="190" y="219"/>
                    </a:lnTo>
                    <a:lnTo>
                      <a:pt x="188" y="219"/>
                    </a:lnTo>
                    <a:lnTo>
                      <a:pt x="186" y="219"/>
                    </a:lnTo>
                    <a:lnTo>
                      <a:pt x="184" y="221"/>
                    </a:lnTo>
                    <a:lnTo>
                      <a:pt x="182" y="221"/>
                    </a:lnTo>
                    <a:lnTo>
                      <a:pt x="180" y="221"/>
                    </a:lnTo>
                    <a:lnTo>
                      <a:pt x="178" y="221"/>
                    </a:lnTo>
                    <a:lnTo>
                      <a:pt x="176" y="223"/>
                    </a:lnTo>
                    <a:lnTo>
                      <a:pt x="174" y="223"/>
                    </a:lnTo>
                    <a:lnTo>
                      <a:pt x="172" y="223"/>
                    </a:lnTo>
                    <a:lnTo>
                      <a:pt x="170" y="224"/>
                    </a:lnTo>
                    <a:lnTo>
                      <a:pt x="168" y="224"/>
                    </a:lnTo>
                    <a:lnTo>
                      <a:pt x="165" y="224"/>
                    </a:lnTo>
                    <a:lnTo>
                      <a:pt x="163" y="226"/>
                    </a:lnTo>
                    <a:lnTo>
                      <a:pt x="161" y="226"/>
                    </a:lnTo>
                    <a:lnTo>
                      <a:pt x="159" y="226"/>
                    </a:lnTo>
                    <a:lnTo>
                      <a:pt x="157" y="228"/>
                    </a:lnTo>
                    <a:lnTo>
                      <a:pt x="155" y="228"/>
                    </a:lnTo>
                    <a:lnTo>
                      <a:pt x="153" y="230"/>
                    </a:lnTo>
                    <a:lnTo>
                      <a:pt x="151" y="230"/>
                    </a:lnTo>
                    <a:lnTo>
                      <a:pt x="147" y="230"/>
                    </a:lnTo>
                    <a:lnTo>
                      <a:pt x="145" y="232"/>
                    </a:lnTo>
                    <a:lnTo>
                      <a:pt x="144" y="232"/>
                    </a:lnTo>
                    <a:lnTo>
                      <a:pt x="142" y="232"/>
                    </a:lnTo>
                    <a:lnTo>
                      <a:pt x="140" y="234"/>
                    </a:lnTo>
                    <a:lnTo>
                      <a:pt x="138" y="234"/>
                    </a:lnTo>
                    <a:lnTo>
                      <a:pt x="136" y="236"/>
                    </a:lnTo>
                    <a:lnTo>
                      <a:pt x="134" y="236"/>
                    </a:lnTo>
                    <a:lnTo>
                      <a:pt x="130" y="236"/>
                    </a:lnTo>
                    <a:lnTo>
                      <a:pt x="128" y="238"/>
                    </a:lnTo>
                    <a:lnTo>
                      <a:pt x="126" y="238"/>
                    </a:lnTo>
                    <a:lnTo>
                      <a:pt x="124" y="238"/>
                    </a:lnTo>
                    <a:lnTo>
                      <a:pt x="122" y="240"/>
                    </a:lnTo>
                    <a:lnTo>
                      <a:pt x="120" y="240"/>
                    </a:lnTo>
                    <a:lnTo>
                      <a:pt x="119" y="242"/>
                    </a:lnTo>
                    <a:lnTo>
                      <a:pt x="117" y="242"/>
                    </a:lnTo>
                    <a:lnTo>
                      <a:pt x="113" y="242"/>
                    </a:lnTo>
                    <a:lnTo>
                      <a:pt x="111" y="244"/>
                    </a:lnTo>
                    <a:lnTo>
                      <a:pt x="109" y="244"/>
                    </a:lnTo>
                    <a:lnTo>
                      <a:pt x="107" y="246"/>
                    </a:lnTo>
                    <a:lnTo>
                      <a:pt x="105" y="246"/>
                    </a:lnTo>
                    <a:lnTo>
                      <a:pt x="103" y="246"/>
                    </a:lnTo>
                    <a:lnTo>
                      <a:pt x="101" y="247"/>
                    </a:lnTo>
                    <a:lnTo>
                      <a:pt x="99" y="247"/>
                    </a:lnTo>
                    <a:lnTo>
                      <a:pt x="97" y="249"/>
                    </a:lnTo>
                    <a:lnTo>
                      <a:pt x="96" y="249"/>
                    </a:lnTo>
                    <a:lnTo>
                      <a:pt x="94" y="249"/>
                    </a:lnTo>
                    <a:lnTo>
                      <a:pt x="94" y="251"/>
                    </a:lnTo>
                    <a:lnTo>
                      <a:pt x="92" y="251"/>
                    </a:lnTo>
                    <a:lnTo>
                      <a:pt x="90" y="251"/>
                    </a:lnTo>
                    <a:lnTo>
                      <a:pt x="90" y="253"/>
                    </a:lnTo>
                    <a:lnTo>
                      <a:pt x="88" y="253"/>
                    </a:lnTo>
                    <a:lnTo>
                      <a:pt x="86" y="253"/>
                    </a:lnTo>
                    <a:lnTo>
                      <a:pt x="84" y="255"/>
                    </a:lnTo>
                    <a:lnTo>
                      <a:pt x="82" y="255"/>
                    </a:lnTo>
                    <a:lnTo>
                      <a:pt x="80" y="257"/>
                    </a:lnTo>
                    <a:lnTo>
                      <a:pt x="78" y="257"/>
                    </a:lnTo>
                    <a:lnTo>
                      <a:pt x="76" y="259"/>
                    </a:lnTo>
                    <a:lnTo>
                      <a:pt x="74" y="259"/>
                    </a:lnTo>
                    <a:lnTo>
                      <a:pt x="72" y="261"/>
                    </a:lnTo>
                    <a:lnTo>
                      <a:pt x="71" y="261"/>
                    </a:lnTo>
                    <a:lnTo>
                      <a:pt x="69" y="261"/>
                    </a:lnTo>
                    <a:lnTo>
                      <a:pt x="67" y="261"/>
                    </a:lnTo>
                    <a:lnTo>
                      <a:pt x="65" y="261"/>
                    </a:lnTo>
                    <a:lnTo>
                      <a:pt x="63" y="261"/>
                    </a:lnTo>
                    <a:lnTo>
                      <a:pt x="61" y="261"/>
                    </a:lnTo>
                    <a:lnTo>
                      <a:pt x="59" y="261"/>
                    </a:lnTo>
                    <a:lnTo>
                      <a:pt x="57" y="261"/>
                    </a:lnTo>
                    <a:lnTo>
                      <a:pt x="55" y="2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0" name="Freeform 19"/>
              <p:cNvSpPr>
                <a:spLocks/>
              </p:cNvSpPr>
              <p:nvPr/>
            </p:nvSpPr>
            <p:spPr bwMode="auto">
              <a:xfrm>
                <a:off x="3989" y="2450"/>
                <a:ext cx="182" cy="211"/>
              </a:xfrm>
              <a:custGeom>
                <a:avLst/>
                <a:gdLst>
                  <a:gd name="T0" fmla="*/ 40 w 182"/>
                  <a:gd name="T1" fmla="*/ 199 h 211"/>
                  <a:gd name="T2" fmla="*/ 32 w 182"/>
                  <a:gd name="T3" fmla="*/ 182 h 211"/>
                  <a:gd name="T4" fmla="*/ 25 w 182"/>
                  <a:gd name="T5" fmla="*/ 146 h 211"/>
                  <a:gd name="T6" fmla="*/ 15 w 182"/>
                  <a:gd name="T7" fmla="*/ 109 h 211"/>
                  <a:gd name="T8" fmla="*/ 4 w 182"/>
                  <a:gd name="T9" fmla="*/ 73 h 211"/>
                  <a:gd name="T10" fmla="*/ 2 w 182"/>
                  <a:gd name="T11" fmla="*/ 55 h 211"/>
                  <a:gd name="T12" fmla="*/ 2 w 182"/>
                  <a:gd name="T13" fmla="*/ 38 h 211"/>
                  <a:gd name="T14" fmla="*/ 19 w 182"/>
                  <a:gd name="T15" fmla="*/ 32 h 211"/>
                  <a:gd name="T16" fmla="*/ 63 w 182"/>
                  <a:gd name="T17" fmla="*/ 23 h 211"/>
                  <a:gd name="T18" fmla="*/ 109 w 182"/>
                  <a:gd name="T19" fmla="*/ 9 h 211"/>
                  <a:gd name="T20" fmla="*/ 127 w 182"/>
                  <a:gd name="T21" fmla="*/ 4 h 211"/>
                  <a:gd name="T22" fmla="*/ 132 w 182"/>
                  <a:gd name="T23" fmla="*/ 6 h 211"/>
                  <a:gd name="T24" fmla="*/ 111 w 182"/>
                  <a:gd name="T25" fmla="*/ 17 h 211"/>
                  <a:gd name="T26" fmla="*/ 86 w 182"/>
                  <a:gd name="T27" fmla="*/ 31 h 211"/>
                  <a:gd name="T28" fmla="*/ 59 w 182"/>
                  <a:gd name="T29" fmla="*/ 44 h 211"/>
                  <a:gd name="T30" fmla="*/ 52 w 182"/>
                  <a:gd name="T31" fmla="*/ 54 h 211"/>
                  <a:gd name="T32" fmla="*/ 69 w 182"/>
                  <a:gd name="T33" fmla="*/ 52 h 211"/>
                  <a:gd name="T34" fmla="*/ 88 w 182"/>
                  <a:gd name="T35" fmla="*/ 48 h 211"/>
                  <a:gd name="T36" fmla="*/ 107 w 182"/>
                  <a:gd name="T37" fmla="*/ 44 h 211"/>
                  <a:gd name="T38" fmla="*/ 125 w 182"/>
                  <a:gd name="T39" fmla="*/ 38 h 211"/>
                  <a:gd name="T40" fmla="*/ 138 w 182"/>
                  <a:gd name="T41" fmla="*/ 36 h 211"/>
                  <a:gd name="T42" fmla="*/ 123 w 182"/>
                  <a:gd name="T43" fmla="*/ 52 h 211"/>
                  <a:gd name="T44" fmla="*/ 82 w 182"/>
                  <a:gd name="T45" fmla="*/ 71 h 211"/>
                  <a:gd name="T46" fmla="*/ 59 w 182"/>
                  <a:gd name="T47" fmla="*/ 82 h 211"/>
                  <a:gd name="T48" fmla="*/ 55 w 182"/>
                  <a:gd name="T49" fmla="*/ 88 h 211"/>
                  <a:gd name="T50" fmla="*/ 75 w 182"/>
                  <a:gd name="T51" fmla="*/ 86 h 211"/>
                  <a:gd name="T52" fmla="*/ 111 w 182"/>
                  <a:gd name="T53" fmla="*/ 79 h 211"/>
                  <a:gd name="T54" fmla="*/ 130 w 182"/>
                  <a:gd name="T55" fmla="*/ 75 h 211"/>
                  <a:gd name="T56" fmla="*/ 148 w 182"/>
                  <a:gd name="T57" fmla="*/ 75 h 211"/>
                  <a:gd name="T58" fmla="*/ 123 w 182"/>
                  <a:gd name="T59" fmla="*/ 86 h 211"/>
                  <a:gd name="T60" fmla="*/ 100 w 182"/>
                  <a:gd name="T61" fmla="*/ 94 h 211"/>
                  <a:gd name="T62" fmla="*/ 79 w 182"/>
                  <a:gd name="T63" fmla="*/ 103 h 211"/>
                  <a:gd name="T64" fmla="*/ 57 w 182"/>
                  <a:gd name="T65" fmla="*/ 113 h 211"/>
                  <a:gd name="T66" fmla="*/ 65 w 182"/>
                  <a:gd name="T67" fmla="*/ 117 h 211"/>
                  <a:gd name="T68" fmla="*/ 84 w 182"/>
                  <a:gd name="T69" fmla="*/ 115 h 211"/>
                  <a:gd name="T70" fmla="*/ 109 w 182"/>
                  <a:gd name="T71" fmla="*/ 113 h 211"/>
                  <a:gd name="T72" fmla="*/ 130 w 182"/>
                  <a:gd name="T73" fmla="*/ 107 h 211"/>
                  <a:gd name="T74" fmla="*/ 150 w 182"/>
                  <a:gd name="T75" fmla="*/ 102 h 211"/>
                  <a:gd name="T76" fmla="*/ 150 w 182"/>
                  <a:gd name="T77" fmla="*/ 109 h 211"/>
                  <a:gd name="T78" fmla="*/ 134 w 182"/>
                  <a:gd name="T79" fmla="*/ 119 h 211"/>
                  <a:gd name="T80" fmla="*/ 121 w 182"/>
                  <a:gd name="T81" fmla="*/ 125 h 211"/>
                  <a:gd name="T82" fmla="*/ 103 w 182"/>
                  <a:gd name="T83" fmla="*/ 132 h 211"/>
                  <a:gd name="T84" fmla="*/ 88 w 182"/>
                  <a:gd name="T85" fmla="*/ 138 h 211"/>
                  <a:gd name="T86" fmla="*/ 92 w 182"/>
                  <a:gd name="T87" fmla="*/ 144 h 211"/>
                  <a:gd name="T88" fmla="*/ 117 w 182"/>
                  <a:gd name="T89" fmla="*/ 138 h 211"/>
                  <a:gd name="T90" fmla="*/ 142 w 182"/>
                  <a:gd name="T91" fmla="*/ 132 h 211"/>
                  <a:gd name="T92" fmla="*/ 167 w 182"/>
                  <a:gd name="T93" fmla="*/ 126 h 211"/>
                  <a:gd name="T94" fmla="*/ 165 w 182"/>
                  <a:gd name="T95" fmla="*/ 136 h 211"/>
                  <a:gd name="T96" fmla="*/ 117 w 182"/>
                  <a:gd name="T97" fmla="*/ 157 h 211"/>
                  <a:gd name="T98" fmla="*/ 98 w 182"/>
                  <a:gd name="T99" fmla="*/ 167 h 211"/>
                  <a:gd name="T100" fmla="*/ 102 w 182"/>
                  <a:gd name="T101" fmla="*/ 171 h 211"/>
                  <a:gd name="T102" fmla="*/ 123 w 182"/>
                  <a:gd name="T103" fmla="*/ 169 h 211"/>
                  <a:gd name="T104" fmla="*/ 144 w 182"/>
                  <a:gd name="T105" fmla="*/ 163 h 211"/>
                  <a:gd name="T106" fmla="*/ 167 w 182"/>
                  <a:gd name="T107" fmla="*/ 159 h 211"/>
                  <a:gd name="T108" fmla="*/ 182 w 182"/>
                  <a:gd name="T109" fmla="*/ 161 h 211"/>
                  <a:gd name="T110" fmla="*/ 167 w 182"/>
                  <a:gd name="T111" fmla="*/ 171 h 211"/>
                  <a:gd name="T112" fmla="*/ 151 w 182"/>
                  <a:gd name="T113" fmla="*/ 176 h 211"/>
                  <a:gd name="T114" fmla="*/ 134 w 182"/>
                  <a:gd name="T115" fmla="*/ 182 h 211"/>
                  <a:gd name="T116" fmla="*/ 115 w 182"/>
                  <a:gd name="T117" fmla="*/ 188 h 211"/>
                  <a:gd name="T118" fmla="*/ 96 w 182"/>
                  <a:gd name="T119" fmla="*/ 194 h 211"/>
                  <a:gd name="T120" fmla="*/ 77 w 182"/>
                  <a:gd name="T121" fmla="*/ 199 h 211"/>
                  <a:gd name="T122" fmla="*/ 57 w 182"/>
                  <a:gd name="T123" fmla="*/ 207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2" h="211">
                    <a:moveTo>
                      <a:pt x="46" y="211"/>
                    </a:moveTo>
                    <a:lnTo>
                      <a:pt x="46" y="209"/>
                    </a:lnTo>
                    <a:lnTo>
                      <a:pt x="44" y="209"/>
                    </a:lnTo>
                    <a:lnTo>
                      <a:pt x="44" y="207"/>
                    </a:lnTo>
                    <a:lnTo>
                      <a:pt x="44" y="205"/>
                    </a:lnTo>
                    <a:lnTo>
                      <a:pt x="42" y="205"/>
                    </a:lnTo>
                    <a:lnTo>
                      <a:pt x="42" y="203"/>
                    </a:lnTo>
                    <a:lnTo>
                      <a:pt x="42" y="201"/>
                    </a:lnTo>
                    <a:lnTo>
                      <a:pt x="40" y="201"/>
                    </a:lnTo>
                    <a:lnTo>
                      <a:pt x="40" y="199"/>
                    </a:lnTo>
                    <a:lnTo>
                      <a:pt x="40" y="198"/>
                    </a:lnTo>
                    <a:lnTo>
                      <a:pt x="38" y="198"/>
                    </a:lnTo>
                    <a:lnTo>
                      <a:pt x="38" y="196"/>
                    </a:lnTo>
                    <a:lnTo>
                      <a:pt x="38" y="194"/>
                    </a:lnTo>
                    <a:lnTo>
                      <a:pt x="36" y="194"/>
                    </a:lnTo>
                    <a:lnTo>
                      <a:pt x="36" y="192"/>
                    </a:lnTo>
                    <a:lnTo>
                      <a:pt x="36" y="190"/>
                    </a:lnTo>
                    <a:lnTo>
                      <a:pt x="34" y="190"/>
                    </a:lnTo>
                    <a:lnTo>
                      <a:pt x="34" y="186"/>
                    </a:lnTo>
                    <a:lnTo>
                      <a:pt x="32" y="182"/>
                    </a:lnTo>
                    <a:lnTo>
                      <a:pt x="32" y="178"/>
                    </a:lnTo>
                    <a:lnTo>
                      <a:pt x="31" y="174"/>
                    </a:lnTo>
                    <a:lnTo>
                      <a:pt x="31" y="171"/>
                    </a:lnTo>
                    <a:lnTo>
                      <a:pt x="29" y="167"/>
                    </a:lnTo>
                    <a:lnTo>
                      <a:pt x="29" y="163"/>
                    </a:lnTo>
                    <a:lnTo>
                      <a:pt x="27" y="159"/>
                    </a:lnTo>
                    <a:lnTo>
                      <a:pt x="27" y="157"/>
                    </a:lnTo>
                    <a:lnTo>
                      <a:pt x="27" y="153"/>
                    </a:lnTo>
                    <a:lnTo>
                      <a:pt x="25" y="150"/>
                    </a:lnTo>
                    <a:lnTo>
                      <a:pt x="25" y="146"/>
                    </a:lnTo>
                    <a:lnTo>
                      <a:pt x="23" y="142"/>
                    </a:lnTo>
                    <a:lnTo>
                      <a:pt x="23" y="138"/>
                    </a:lnTo>
                    <a:lnTo>
                      <a:pt x="21" y="134"/>
                    </a:lnTo>
                    <a:lnTo>
                      <a:pt x="21" y="130"/>
                    </a:lnTo>
                    <a:lnTo>
                      <a:pt x="19" y="126"/>
                    </a:lnTo>
                    <a:lnTo>
                      <a:pt x="19" y="123"/>
                    </a:lnTo>
                    <a:lnTo>
                      <a:pt x="17" y="119"/>
                    </a:lnTo>
                    <a:lnTo>
                      <a:pt x="17" y="115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3" y="105"/>
                    </a:lnTo>
                    <a:lnTo>
                      <a:pt x="13" y="102"/>
                    </a:lnTo>
                    <a:lnTo>
                      <a:pt x="11" y="98"/>
                    </a:lnTo>
                    <a:lnTo>
                      <a:pt x="11" y="94"/>
                    </a:lnTo>
                    <a:lnTo>
                      <a:pt x="9" y="90"/>
                    </a:lnTo>
                    <a:lnTo>
                      <a:pt x="7" y="86"/>
                    </a:lnTo>
                    <a:lnTo>
                      <a:pt x="7" y="82"/>
                    </a:lnTo>
                    <a:lnTo>
                      <a:pt x="6" y="79"/>
                    </a:lnTo>
                    <a:lnTo>
                      <a:pt x="6" y="75"/>
                    </a:lnTo>
                    <a:lnTo>
                      <a:pt x="4" y="73"/>
                    </a:lnTo>
                    <a:lnTo>
                      <a:pt x="4" y="71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4" y="65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4" y="59"/>
                    </a:lnTo>
                    <a:lnTo>
                      <a:pt x="4" y="57"/>
                    </a:lnTo>
                    <a:lnTo>
                      <a:pt x="4" y="55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2" y="50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0" y="40"/>
                    </a:lnTo>
                    <a:lnTo>
                      <a:pt x="2" y="40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6" y="38"/>
                    </a:lnTo>
                    <a:lnTo>
                      <a:pt x="6" y="36"/>
                    </a:lnTo>
                    <a:lnTo>
                      <a:pt x="7" y="36"/>
                    </a:lnTo>
                    <a:lnTo>
                      <a:pt x="9" y="36"/>
                    </a:lnTo>
                    <a:lnTo>
                      <a:pt x="11" y="36"/>
                    </a:lnTo>
                    <a:lnTo>
                      <a:pt x="13" y="34"/>
                    </a:lnTo>
                    <a:lnTo>
                      <a:pt x="15" y="34"/>
                    </a:lnTo>
                    <a:lnTo>
                      <a:pt x="17" y="34"/>
                    </a:lnTo>
                    <a:lnTo>
                      <a:pt x="19" y="32"/>
                    </a:lnTo>
                    <a:lnTo>
                      <a:pt x="23" y="32"/>
                    </a:lnTo>
                    <a:lnTo>
                      <a:pt x="25" y="32"/>
                    </a:lnTo>
                    <a:lnTo>
                      <a:pt x="29" y="31"/>
                    </a:lnTo>
                    <a:lnTo>
                      <a:pt x="32" y="31"/>
                    </a:lnTo>
                    <a:lnTo>
                      <a:pt x="36" y="29"/>
                    </a:lnTo>
                    <a:lnTo>
                      <a:pt x="42" y="29"/>
                    </a:lnTo>
                    <a:lnTo>
                      <a:pt x="46" y="27"/>
                    </a:lnTo>
                    <a:lnTo>
                      <a:pt x="52" y="25"/>
                    </a:lnTo>
                    <a:lnTo>
                      <a:pt x="57" y="25"/>
                    </a:lnTo>
                    <a:lnTo>
                      <a:pt x="63" y="23"/>
                    </a:lnTo>
                    <a:lnTo>
                      <a:pt x="71" y="21"/>
                    </a:lnTo>
                    <a:lnTo>
                      <a:pt x="77" y="19"/>
                    </a:lnTo>
                    <a:lnTo>
                      <a:pt x="84" y="17"/>
                    </a:lnTo>
                    <a:lnTo>
                      <a:pt x="94" y="15"/>
                    </a:lnTo>
                    <a:lnTo>
                      <a:pt x="102" y="13"/>
                    </a:lnTo>
                    <a:lnTo>
                      <a:pt x="103" y="13"/>
                    </a:lnTo>
                    <a:lnTo>
                      <a:pt x="103" y="11"/>
                    </a:lnTo>
                    <a:lnTo>
                      <a:pt x="105" y="11"/>
                    </a:lnTo>
                    <a:lnTo>
                      <a:pt x="107" y="11"/>
                    </a:lnTo>
                    <a:lnTo>
                      <a:pt x="109" y="9"/>
                    </a:lnTo>
                    <a:lnTo>
                      <a:pt x="111" y="9"/>
                    </a:lnTo>
                    <a:lnTo>
                      <a:pt x="113" y="7"/>
                    </a:lnTo>
                    <a:lnTo>
                      <a:pt x="115" y="7"/>
                    </a:lnTo>
                    <a:lnTo>
                      <a:pt x="117" y="7"/>
                    </a:lnTo>
                    <a:lnTo>
                      <a:pt x="117" y="6"/>
                    </a:lnTo>
                    <a:lnTo>
                      <a:pt x="119" y="6"/>
                    </a:lnTo>
                    <a:lnTo>
                      <a:pt x="121" y="6"/>
                    </a:lnTo>
                    <a:lnTo>
                      <a:pt x="123" y="4"/>
                    </a:lnTo>
                    <a:lnTo>
                      <a:pt x="125" y="4"/>
                    </a:lnTo>
                    <a:lnTo>
                      <a:pt x="127" y="4"/>
                    </a:lnTo>
                    <a:lnTo>
                      <a:pt x="127" y="2"/>
                    </a:lnTo>
                    <a:lnTo>
                      <a:pt x="128" y="2"/>
                    </a:lnTo>
                    <a:lnTo>
                      <a:pt x="130" y="2"/>
                    </a:lnTo>
                    <a:lnTo>
                      <a:pt x="130" y="0"/>
                    </a:lnTo>
                    <a:lnTo>
                      <a:pt x="132" y="0"/>
                    </a:lnTo>
                    <a:lnTo>
                      <a:pt x="134" y="0"/>
                    </a:lnTo>
                    <a:lnTo>
                      <a:pt x="134" y="2"/>
                    </a:lnTo>
                    <a:lnTo>
                      <a:pt x="132" y="2"/>
                    </a:lnTo>
                    <a:lnTo>
                      <a:pt x="132" y="4"/>
                    </a:lnTo>
                    <a:lnTo>
                      <a:pt x="132" y="6"/>
                    </a:lnTo>
                    <a:lnTo>
                      <a:pt x="132" y="7"/>
                    </a:lnTo>
                    <a:lnTo>
                      <a:pt x="130" y="7"/>
                    </a:lnTo>
                    <a:lnTo>
                      <a:pt x="128" y="7"/>
                    </a:lnTo>
                    <a:lnTo>
                      <a:pt x="127" y="9"/>
                    </a:lnTo>
                    <a:lnTo>
                      <a:pt x="123" y="11"/>
                    </a:lnTo>
                    <a:lnTo>
                      <a:pt x="121" y="11"/>
                    </a:lnTo>
                    <a:lnTo>
                      <a:pt x="119" y="13"/>
                    </a:lnTo>
                    <a:lnTo>
                      <a:pt x="117" y="15"/>
                    </a:lnTo>
                    <a:lnTo>
                      <a:pt x="113" y="15"/>
                    </a:lnTo>
                    <a:lnTo>
                      <a:pt x="111" y="17"/>
                    </a:lnTo>
                    <a:lnTo>
                      <a:pt x="109" y="19"/>
                    </a:lnTo>
                    <a:lnTo>
                      <a:pt x="105" y="19"/>
                    </a:lnTo>
                    <a:lnTo>
                      <a:pt x="103" y="21"/>
                    </a:lnTo>
                    <a:lnTo>
                      <a:pt x="102" y="23"/>
                    </a:lnTo>
                    <a:lnTo>
                      <a:pt x="98" y="23"/>
                    </a:lnTo>
                    <a:lnTo>
                      <a:pt x="96" y="25"/>
                    </a:lnTo>
                    <a:lnTo>
                      <a:pt x="94" y="27"/>
                    </a:lnTo>
                    <a:lnTo>
                      <a:pt x="90" y="27"/>
                    </a:lnTo>
                    <a:lnTo>
                      <a:pt x="88" y="29"/>
                    </a:lnTo>
                    <a:lnTo>
                      <a:pt x="86" y="31"/>
                    </a:lnTo>
                    <a:lnTo>
                      <a:pt x="82" y="32"/>
                    </a:lnTo>
                    <a:lnTo>
                      <a:pt x="80" y="32"/>
                    </a:lnTo>
                    <a:lnTo>
                      <a:pt x="79" y="34"/>
                    </a:lnTo>
                    <a:lnTo>
                      <a:pt x="75" y="36"/>
                    </a:lnTo>
                    <a:lnTo>
                      <a:pt x="73" y="36"/>
                    </a:lnTo>
                    <a:lnTo>
                      <a:pt x="71" y="38"/>
                    </a:lnTo>
                    <a:lnTo>
                      <a:pt x="67" y="40"/>
                    </a:lnTo>
                    <a:lnTo>
                      <a:pt x="65" y="40"/>
                    </a:lnTo>
                    <a:lnTo>
                      <a:pt x="63" y="42"/>
                    </a:lnTo>
                    <a:lnTo>
                      <a:pt x="59" y="44"/>
                    </a:lnTo>
                    <a:lnTo>
                      <a:pt x="57" y="44"/>
                    </a:lnTo>
                    <a:lnTo>
                      <a:pt x="55" y="46"/>
                    </a:lnTo>
                    <a:lnTo>
                      <a:pt x="52" y="48"/>
                    </a:lnTo>
                    <a:lnTo>
                      <a:pt x="50" y="50"/>
                    </a:lnTo>
                    <a:lnTo>
                      <a:pt x="50" y="52"/>
                    </a:lnTo>
                    <a:lnTo>
                      <a:pt x="48" y="52"/>
                    </a:lnTo>
                    <a:lnTo>
                      <a:pt x="48" y="54"/>
                    </a:lnTo>
                    <a:lnTo>
                      <a:pt x="48" y="55"/>
                    </a:lnTo>
                    <a:lnTo>
                      <a:pt x="50" y="54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5" y="54"/>
                    </a:lnTo>
                    <a:lnTo>
                      <a:pt x="57" y="54"/>
                    </a:lnTo>
                    <a:lnTo>
                      <a:pt x="59" y="54"/>
                    </a:lnTo>
                    <a:lnTo>
                      <a:pt x="59" y="52"/>
                    </a:lnTo>
                    <a:lnTo>
                      <a:pt x="61" y="52"/>
                    </a:lnTo>
                    <a:lnTo>
                      <a:pt x="63" y="52"/>
                    </a:lnTo>
                    <a:lnTo>
                      <a:pt x="65" y="52"/>
                    </a:lnTo>
                    <a:lnTo>
                      <a:pt x="67" y="52"/>
                    </a:lnTo>
                    <a:lnTo>
                      <a:pt x="69" y="52"/>
                    </a:lnTo>
                    <a:lnTo>
                      <a:pt x="71" y="50"/>
                    </a:lnTo>
                    <a:lnTo>
                      <a:pt x="73" y="50"/>
                    </a:lnTo>
                    <a:lnTo>
                      <a:pt x="75" y="50"/>
                    </a:lnTo>
                    <a:lnTo>
                      <a:pt x="77" y="50"/>
                    </a:lnTo>
                    <a:lnTo>
                      <a:pt x="79" y="50"/>
                    </a:lnTo>
                    <a:lnTo>
                      <a:pt x="80" y="50"/>
                    </a:lnTo>
                    <a:lnTo>
                      <a:pt x="82" y="48"/>
                    </a:lnTo>
                    <a:lnTo>
                      <a:pt x="84" y="48"/>
                    </a:lnTo>
                    <a:lnTo>
                      <a:pt x="86" y="48"/>
                    </a:lnTo>
                    <a:lnTo>
                      <a:pt x="88" y="48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6" y="46"/>
                    </a:lnTo>
                    <a:lnTo>
                      <a:pt x="98" y="46"/>
                    </a:lnTo>
                    <a:lnTo>
                      <a:pt x="100" y="46"/>
                    </a:lnTo>
                    <a:lnTo>
                      <a:pt x="102" y="44"/>
                    </a:lnTo>
                    <a:lnTo>
                      <a:pt x="103" y="44"/>
                    </a:lnTo>
                    <a:lnTo>
                      <a:pt x="105" y="44"/>
                    </a:lnTo>
                    <a:lnTo>
                      <a:pt x="107" y="44"/>
                    </a:lnTo>
                    <a:lnTo>
                      <a:pt x="109" y="42"/>
                    </a:lnTo>
                    <a:lnTo>
                      <a:pt x="111" y="42"/>
                    </a:lnTo>
                    <a:lnTo>
                      <a:pt x="113" y="42"/>
                    </a:lnTo>
                    <a:lnTo>
                      <a:pt x="113" y="40"/>
                    </a:lnTo>
                    <a:lnTo>
                      <a:pt x="115" y="40"/>
                    </a:lnTo>
                    <a:lnTo>
                      <a:pt x="117" y="40"/>
                    </a:lnTo>
                    <a:lnTo>
                      <a:pt x="119" y="38"/>
                    </a:lnTo>
                    <a:lnTo>
                      <a:pt x="121" y="38"/>
                    </a:lnTo>
                    <a:lnTo>
                      <a:pt x="123" y="38"/>
                    </a:lnTo>
                    <a:lnTo>
                      <a:pt x="125" y="38"/>
                    </a:lnTo>
                    <a:lnTo>
                      <a:pt x="125" y="36"/>
                    </a:lnTo>
                    <a:lnTo>
                      <a:pt x="127" y="36"/>
                    </a:lnTo>
                    <a:lnTo>
                      <a:pt x="128" y="36"/>
                    </a:lnTo>
                    <a:lnTo>
                      <a:pt x="130" y="36"/>
                    </a:lnTo>
                    <a:lnTo>
                      <a:pt x="132" y="36"/>
                    </a:lnTo>
                    <a:lnTo>
                      <a:pt x="132" y="34"/>
                    </a:lnTo>
                    <a:lnTo>
                      <a:pt x="134" y="34"/>
                    </a:lnTo>
                    <a:lnTo>
                      <a:pt x="136" y="34"/>
                    </a:lnTo>
                    <a:lnTo>
                      <a:pt x="138" y="34"/>
                    </a:lnTo>
                    <a:lnTo>
                      <a:pt x="138" y="36"/>
                    </a:lnTo>
                    <a:lnTo>
                      <a:pt x="140" y="36"/>
                    </a:lnTo>
                    <a:lnTo>
                      <a:pt x="140" y="38"/>
                    </a:lnTo>
                    <a:lnTo>
                      <a:pt x="138" y="38"/>
                    </a:lnTo>
                    <a:lnTo>
                      <a:pt x="138" y="40"/>
                    </a:lnTo>
                    <a:lnTo>
                      <a:pt x="136" y="40"/>
                    </a:lnTo>
                    <a:lnTo>
                      <a:pt x="136" y="42"/>
                    </a:lnTo>
                    <a:lnTo>
                      <a:pt x="134" y="44"/>
                    </a:lnTo>
                    <a:lnTo>
                      <a:pt x="132" y="46"/>
                    </a:lnTo>
                    <a:lnTo>
                      <a:pt x="127" y="48"/>
                    </a:lnTo>
                    <a:lnTo>
                      <a:pt x="123" y="52"/>
                    </a:lnTo>
                    <a:lnTo>
                      <a:pt x="119" y="54"/>
                    </a:lnTo>
                    <a:lnTo>
                      <a:pt x="113" y="55"/>
                    </a:lnTo>
                    <a:lnTo>
                      <a:pt x="109" y="57"/>
                    </a:lnTo>
                    <a:lnTo>
                      <a:pt x="105" y="59"/>
                    </a:lnTo>
                    <a:lnTo>
                      <a:pt x="102" y="61"/>
                    </a:lnTo>
                    <a:lnTo>
                      <a:pt x="98" y="63"/>
                    </a:lnTo>
                    <a:lnTo>
                      <a:pt x="94" y="65"/>
                    </a:lnTo>
                    <a:lnTo>
                      <a:pt x="90" y="67"/>
                    </a:lnTo>
                    <a:lnTo>
                      <a:pt x="86" y="69"/>
                    </a:lnTo>
                    <a:lnTo>
                      <a:pt x="82" y="71"/>
                    </a:lnTo>
                    <a:lnTo>
                      <a:pt x="80" y="71"/>
                    </a:lnTo>
                    <a:lnTo>
                      <a:pt x="77" y="73"/>
                    </a:lnTo>
                    <a:lnTo>
                      <a:pt x="75" y="75"/>
                    </a:lnTo>
                    <a:lnTo>
                      <a:pt x="71" y="77"/>
                    </a:lnTo>
                    <a:lnTo>
                      <a:pt x="69" y="77"/>
                    </a:lnTo>
                    <a:lnTo>
                      <a:pt x="67" y="79"/>
                    </a:lnTo>
                    <a:lnTo>
                      <a:pt x="65" y="79"/>
                    </a:lnTo>
                    <a:lnTo>
                      <a:pt x="63" y="80"/>
                    </a:lnTo>
                    <a:lnTo>
                      <a:pt x="61" y="80"/>
                    </a:lnTo>
                    <a:lnTo>
                      <a:pt x="59" y="82"/>
                    </a:lnTo>
                    <a:lnTo>
                      <a:pt x="57" y="82"/>
                    </a:lnTo>
                    <a:lnTo>
                      <a:pt x="55" y="84"/>
                    </a:lnTo>
                    <a:lnTo>
                      <a:pt x="54" y="84"/>
                    </a:lnTo>
                    <a:lnTo>
                      <a:pt x="54" y="86"/>
                    </a:lnTo>
                    <a:lnTo>
                      <a:pt x="52" y="86"/>
                    </a:lnTo>
                    <a:lnTo>
                      <a:pt x="50" y="86"/>
                    </a:lnTo>
                    <a:lnTo>
                      <a:pt x="50" y="88"/>
                    </a:lnTo>
                    <a:lnTo>
                      <a:pt x="52" y="88"/>
                    </a:lnTo>
                    <a:lnTo>
                      <a:pt x="54" y="88"/>
                    </a:lnTo>
                    <a:lnTo>
                      <a:pt x="55" y="88"/>
                    </a:lnTo>
                    <a:lnTo>
                      <a:pt x="57" y="88"/>
                    </a:lnTo>
                    <a:lnTo>
                      <a:pt x="59" y="88"/>
                    </a:lnTo>
                    <a:lnTo>
                      <a:pt x="61" y="86"/>
                    </a:lnTo>
                    <a:lnTo>
                      <a:pt x="63" y="86"/>
                    </a:lnTo>
                    <a:lnTo>
                      <a:pt x="65" y="86"/>
                    </a:lnTo>
                    <a:lnTo>
                      <a:pt x="67" y="86"/>
                    </a:lnTo>
                    <a:lnTo>
                      <a:pt x="69" y="86"/>
                    </a:lnTo>
                    <a:lnTo>
                      <a:pt x="71" y="86"/>
                    </a:lnTo>
                    <a:lnTo>
                      <a:pt x="73" y="86"/>
                    </a:lnTo>
                    <a:lnTo>
                      <a:pt x="75" y="86"/>
                    </a:lnTo>
                    <a:lnTo>
                      <a:pt x="80" y="84"/>
                    </a:lnTo>
                    <a:lnTo>
                      <a:pt x="84" y="84"/>
                    </a:lnTo>
                    <a:lnTo>
                      <a:pt x="88" y="84"/>
                    </a:lnTo>
                    <a:lnTo>
                      <a:pt x="92" y="82"/>
                    </a:lnTo>
                    <a:lnTo>
                      <a:pt x="96" y="82"/>
                    </a:lnTo>
                    <a:lnTo>
                      <a:pt x="100" y="80"/>
                    </a:lnTo>
                    <a:lnTo>
                      <a:pt x="103" y="80"/>
                    </a:lnTo>
                    <a:lnTo>
                      <a:pt x="105" y="80"/>
                    </a:lnTo>
                    <a:lnTo>
                      <a:pt x="109" y="79"/>
                    </a:lnTo>
                    <a:lnTo>
                      <a:pt x="111" y="79"/>
                    </a:lnTo>
                    <a:lnTo>
                      <a:pt x="113" y="79"/>
                    </a:lnTo>
                    <a:lnTo>
                      <a:pt x="117" y="77"/>
                    </a:lnTo>
                    <a:lnTo>
                      <a:pt x="119" y="77"/>
                    </a:lnTo>
                    <a:lnTo>
                      <a:pt x="121" y="77"/>
                    </a:lnTo>
                    <a:lnTo>
                      <a:pt x="123" y="77"/>
                    </a:lnTo>
                    <a:lnTo>
                      <a:pt x="125" y="77"/>
                    </a:lnTo>
                    <a:lnTo>
                      <a:pt x="127" y="77"/>
                    </a:lnTo>
                    <a:lnTo>
                      <a:pt x="127" y="75"/>
                    </a:lnTo>
                    <a:lnTo>
                      <a:pt x="128" y="75"/>
                    </a:lnTo>
                    <a:lnTo>
                      <a:pt x="130" y="75"/>
                    </a:lnTo>
                    <a:lnTo>
                      <a:pt x="132" y="75"/>
                    </a:lnTo>
                    <a:lnTo>
                      <a:pt x="134" y="75"/>
                    </a:lnTo>
                    <a:lnTo>
                      <a:pt x="136" y="75"/>
                    </a:lnTo>
                    <a:lnTo>
                      <a:pt x="138" y="75"/>
                    </a:lnTo>
                    <a:lnTo>
                      <a:pt x="140" y="75"/>
                    </a:lnTo>
                    <a:lnTo>
                      <a:pt x="142" y="75"/>
                    </a:lnTo>
                    <a:lnTo>
                      <a:pt x="144" y="75"/>
                    </a:lnTo>
                    <a:lnTo>
                      <a:pt x="146" y="73"/>
                    </a:lnTo>
                    <a:lnTo>
                      <a:pt x="148" y="73"/>
                    </a:lnTo>
                    <a:lnTo>
                      <a:pt x="148" y="75"/>
                    </a:lnTo>
                    <a:lnTo>
                      <a:pt x="146" y="75"/>
                    </a:lnTo>
                    <a:lnTo>
                      <a:pt x="146" y="77"/>
                    </a:lnTo>
                    <a:lnTo>
                      <a:pt x="146" y="79"/>
                    </a:lnTo>
                    <a:lnTo>
                      <a:pt x="144" y="79"/>
                    </a:lnTo>
                    <a:lnTo>
                      <a:pt x="140" y="80"/>
                    </a:lnTo>
                    <a:lnTo>
                      <a:pt x="136" y="82"/>
                    </a:lnTo>
                    <a:lnTo>
                      <a:pt x="132" y="82"/>
                    </a:lnTo>
                    <a:lnTo>
                      <a:pt x="128" y="84"/>
                    </a:lnTo>
                    <a:lnTo>
                      <a:pt x="127" y="84"/>
                    </a:lnTo>
                    <a:lnTo>
                      <a:pt x="123" y="86"/>
                    </a:lnTo>
                    <a:lnTo>
                      <a:pt x="121" y="86"/>
                    </a:lnTo>
                    <a:lnTo>
                      <a:pt x="117" y="88"/>
                    </a:lnTo>
                    <a:lnTo>
                      <a:pt x="115" y="88"/>
                    </a:lnTo>
                    <a:lnTo>
                      <a:pt x="113" y="90"/>
                    </a:lnTo>
                    <a:lnTo>
                      <a:pt x="111" y="90"/>
                    </a:lnTo>
                    <a:lnTo>
                      <a:pt x="109" y="90"/>
                    </a:lnTo>
                    <a:lnTo>
                      <a:pt x="107" y="92"/>
                    </a:lnTo>
                    <a:lnTo>
                      <a:pt x="103" y="92"/>
                    </a:lnTo>
                    <a:lnTo>
                      <a:pt x="102" y="94"/>
                    </a:lnTo>
                    <a:lnTo>
                      <a:pt x="100" y="94"/>
                    </a:lnTo>
                    <a:lnTo>
                      <a:pt x="98" y="96"/>
                    </a:lnTo>
                    <a:lnTo>
                      <a:pt x="96" y="96"/>
                    </a:lnTo>
                    <a:lnTo>
                      <a:pt x="94" y="98"/>
                    </a:lnTo>
                    <a:lnTo>
                      <a:pt x="92" y="98"/>
                    </a:lnTo>
                    <a:lnTo>
                      <a:pt x="90" y="98"/>
                    </a:lnTo>
                    <a:lnTo>
                      <a:pt x="86" y="100"/>
                    </a:lnTo>
                    <a:lnTo>
                      <a:pt x="84" y="100"/>
                    </a:lnTo>
                    <a:lnTo>
                      <a:pt x="82" y="102"/>
                    </a:lnTo>
                    <a:lnTo>
                      <a:pt x="80" y="102"/>
                    </a:lnTo>
                    <a:lnTo>
                      <a:pt x="79" y="103"/>
                    </a:lnTo>
                    <a:lnTo>
                      <a:pt x="75" y="103"/>
                    </a:lnTo>
                    <a:lnTo>
                      <a:pt x="73" y="105"/>
                    </a:lnTo>
                    <a:lnTo>
                      <a:pt x="69" y="107"/>
                    </a:lnTo>
                    <a:lnTo>
                      <a:pt x="67" y="107"/>
                    </a:lnTo>
                    <a:lnTo>
                      <a:pt x="63" y="109"/>
                    </a:lnTo>
                    <a:lnTo>
                      <a:pt x="61" y="109"/>
                    </a:lnTo>
                    <a:lnTo>
                      <a:pt x="61" y="111"/>
                    </a:lnTo>
                    <a:lnTo>
                      <a:pt x="59" y="111"/>
                    </a:lnTo>
                    <a:lnTo>
                      <a:pt x="59" y="113"/>
                    </a:lnTo>
                    <a:lnTo>
                      <a:pt x="57" y="113"/>
                    </a:lnTo>
                    <a:lnTo>
                      <a:pt x="57" y="115"/>
                    </a:lnTo>
                    <a:lnTo>
                      <a:pt x="55" y="115"/>
                    </a:lnTo>
                    <a:lnTo>
                      <a:pt x="54" y="115"/>
                    </a:lnTo>
                    <a:lnTo>
                      <a:pt x="54" y="117"/>
                    </a:lnTo>
                    <a:lnTo>
                      <a:pt x="55" y="117"/>
                    </a:lnTo>
                    <a:lnTo>
                      <a:pt x="57" y="117"/>
                    </a:lnTo>
                    <a:lnTo>
                      <a:pt x="59" y="117"/>
                    </a:lnTo>
                    <a:lnTo>
                      <a:pt x="61" y="117"/>
                    </a:lnTo>
                    <a:lnTo>
                      <a:pt x="63" y="117"/>
                    </a:lnTo>
                    <a:lnTo>
                      <a:pt x="65" y="117"/>
                    </a:lnTo>
                    <a:lnTo>
                      <a:pt x="67" y="117"/>
                    </a:lnTo>
                    <a:lnTo>
                      <a:pt x="69" y="117"/>
                    </a:lnTo>
                    <a:lnTo>
                      <a:pt x="71" y="117"/>
                    </a:lnTo>
                    <a:lnTo>
                      <a:pt x="73" y="115"/>
                    </a:lnTo>
                    <a:lnTo>
                      <a:pt x="75" y="115"/>
                    </a:lnTo>
                    <a:lnTo>
                      <a:pt x="77" y="115"/>
                    </a:lnTo>
                    <a:lnTo>
                      <a:pt x="79" y="115"/>
                    </a:lnTo>
                    <a:lnTo>
                      <a:pt x="80" y="115"/>
                    </a:lnTo>
                    <a:lnTo>
                      <a:pt x="82" y="115"/>
                    </a:lnTo>
                    <a:lnTo>
                      <a:pt x="84" y="115"/>
                    </a:lnTo>
                    <a:lnTo>
                      <a:pt x="86" y="115"/>
                    </a:lnTo>
                    <a:lnTo>
                      <a:pt x="88" y="115"/>
                    </a:lnTo>
                    <a:lnTo>
                      <a:pt x="90" y="115"/>
                    </a:lnTo>
                    <a:lnTo>
                      <a:pt x="92" y="115"/>
                    </a:lnTo>
                    <a:lnTo>
                      <a:pt x="94" y="115"/>
                    </a:lnTo>
                    <a:lnTo>
                      <a:pt x="96" y="115"/>
                    </a:lnTo>
                    <a:lnTo>
                      <a:pt x="100" y="115"/>
                    </a:lnTo>
                    <a:lnTo>
                      <a:pt x="103" y="113"/>
                    </a:lnTo>
                    <a:lnTo>
                      <a:pt x="105" y="113"/>
                    </a:lnTo>
                    <a:lnTo>
                      <a:pt x="109" y="113"/>
                    </a:lnTo>
                    <a:lnTo>
                      <a:pt x="111" y="111"/>
                    </a:lnTo>
                    <a:lnTo>
                      <a:pt x="113" y="111"/>
                    </a:lnTo>
                    <a:lnTo>
                      <a:pt x="117" y="111"/>
                    </a:lnTo>
                    <a:lnTo>
                      <a:pt x="119" y="111"/>
                    </a:lnTo>
                    <a:lnTo>
                      <a:pt x="121" y="111"/>
                    </a:lnTo>
                    <a:lnTo>
                      <a:pt x="123" y="109"/>
                    </a:lnTo>
                    <a:lnTo>
                      <a:pt x="125" y="109"/>
                    </a:lnTo>
                    <a:lnTo>
                      <a:pt x="127" y="109"/>
                    </a:lnTo>
                    <a:lnTo>
                      <a:pt x="128" y="109"/>
                    </a:lnTo>
                    <a:lnTo>
                      <a:pt x="130" y="107"/>
                    </a:lnTo>
                    <a:lnTo>
                      <a:pt x="132" y="107"/>
                    </a:lnTo>
                    <a:lnTo>
                      <a:pt x="134" y="107"/>
                    </a:lnTo>
                    <a:lnTo>
                      <a:pt x="136" y="107"/>
                    </a:lnTo>
                    <a:lnTo>
                      <a:pt x="138" y="105"/>
                    </a:lnTo>
                    <a:lnTo>
                      <a:pt x="140" y="105"/>
                    </a:lnTo>
                    <a:lnTo>
                      <a:pt x="142" y="105"/>
                    </a:lnTo>
                    <a:lnTo>
                      <a:pt x="144" y="103"/>
                    </a:lnTo>
                    <a:lnTo>
                      <a:pt x="146" y="103"/>
                    </a:lnTo>
                    <a:lnTo>
                      <a:pt x="148" y="103"/>
                    </a:lnTo>
                    <a:lnTo>
                      <a:pt x="150" y="102"/>
                    </a:lnTo>
                    <a:lnTo>
                      <a:pt x="151" y="102"/>
                    </a:lnTo>
                    <a:lnTo>
                      <a:pt x="153" y="102"/>
                    </a:lnTo>
                    <a:lnTo>
                      <a:pt x="155" y="102"/>
                    </a:lnTo>
                    <a:lnTo>
                      <a:pt x="155" y="103"/>
                    </a:lnTo>
                    <a:lnTo>
                      <a:pt x="153" y="103"/>
                    </a:lnTo>
                    <a:lnTo>
                      <a:pt x="153" y="105"/>
                    </a:lnTo>
                    <a:lnTo>
                      <a:pt x="153" y="107"/>
                    </a:lnTo>
                    <a:lnTo>
                      <a:pt x="153" y="109"/>
                    </a:lnTo>
                    <a:lnTo>
                      <a:pt x="151" y="109"/>
                    </a:lnTo>
                    <a:lnTo>
                      <a:pt x="150" y="109"/>
                    </a:lnTo>
                    <a:lnTo>
                      <a:pt x="150" y="111"/>
                    </a:lnTo>
                    <a:lnTo>
                      <a:pt x="148" y="111"/>
                    </a:lnTo>
                    <a:lnTo>
                      <a:pt x="146" y="111"/>
                    </a:lnTo>
                    <a:lnTo>
                      <a:pt x="146" y="113"/>
                    </a:lnTo>
                    <a:lnTo>
                      <a:pt x="144" y="113"/>
                    </a:lnTo>
                    <a:lnTo>
                      <a:pt x="142" y="115"/>
                    </a:lnTo>
                    <a:lnTo>
                      <a:pt x="140" y="115"/>
                    </a:lnTo>
                    <a:lnTo>
                      <a:pt x="138" y="117"/>
                    </a:lnTo>
                    <a:lnTo>
                      <a:pt x="136" y="117"/>
                    </a:lnTo>
                    <a:lnTo>
                      <a:pt x="134" y="119"/>
                    </a:lnTo>
                    <a:lnTo>
                      <a:pt x="132" y="119"/>
                    </a:lnTo>
                    <a:lnTo>
                      <a:pt x="132" y="121"/>
                    </a:lnTo>
                    <a:lnTo>
                      <a:pt x="130" y="121"/>
                    </a:lnTo>
                    <a:lnTo>
                      <a:pt x="128" y="121"/>
                    </a:lnTo>
                    <a:lnTo>
                      <a:pt x="128" y="123"/>
                    </a:lnTo>
                    <a:lnTo>
                      <a:pt x="127" y="123"/>
                    </a:lnTo>
                    <a:lnTo>
                      <a:pt x="125" y="123"/>
                    </a:lnTo>
                    <a:lnTo>
                      <a:pt x="125" y="125"/>
                    </a:lnTo>
                    <a:lnTo>
                      <a:pt x="123" y="125"/>
                    </a:lnTo>
                    <a:lnTo>
                      <a:pt x="121" y="125"/>
                    </a:lnTo>
                    <a:lnTo>
                      <a:pt x="119" y="126"/>
                    </a:lnTo>
                    <a:lnTo>
                      <a:pt x="117" y="126"/>
                    </a:lnTo>
                    <a:lnTo>
                      <a:pt x="115" y="126"/>
                    </a:lnTo>
                    <a:lnTo>
                      <a:pt x="113" y="128"/>
                    </a:lnTo>
                    <a:lnTo>
                      <a:pt x="111" y="128"/>
                    </a:lnTo>
                    <a:lnTo>
                      <a:pt x="109" y="128"/>
                    </a:lnTo>
                    <a:lnTo>
                      <a:pt x="109" y="130"/>
                    </a:lnTo>
                    <a:lnTo>
                      <a:pt x="107" y="130"/>
                    </a:lnTo>
                    <a:lnTo>
                      <a:pt x="105" y="130"/>
                    </a:lnTo>
                    <a:lnTo>
                      <a:pt x="103" y="132"/>
                    </a:lnTo>
                    <a:lnTo>
                      <a:pt x="102" y="132"/>
                    </a:lnTo>
                    <a:lnTo>
                      <a:pt x="100" y="132"/>
                    </a:lnTo>
                    <a:lnTo>
                      <a:pt x="98" y="134"/>
                    </a:lnTo>
                    <a:lnTo>
                      <a:pt x="96" y="134"/>
                    </a:lnTo>
                    <a:lnTo>
                      <a:pt x="94" y="134"/>
                    </a:lnTo>
                    <a:lnTo>
                      <a:pt x="94" y="136"/>
                    </a:lnTo>
                    <a:lnTo>
                      <a:pt x="92" y="136"/>
                    </a:lnTo>
                    <a:lnTo>
                      <a:pt x="90" y="136"/>
                    </a:lnTo>
                    <a:lnTo>
                      <a:pt x="88" y="136"/>
                    </a:lnTo>
                    <a:lnTo>
                      <a:pt x="88" y="138"/>
                    </a:lnTo>
                    <a:lnTo>
                      <a:pt x="86" y="138"/>
                    </a:lnTo>
                    <a:lnTo>
                      <a:pt x="84" y="138"/>
                    </a:lnTo>
                    <a:lnTo>
                      <a:pt x="82" y="140"/>
                    </a:lnTo>
                    <a:lnTo>
                      <a:pt x="82" y="142"/>
                    </a:lnTo>
                    <a:lnTo>
                      <a:pt x="84" y="142"/>
                    </a:lnTo>
                    <a:lnTo>
                      <a:pt x="84" y="144"/>
                    </a:lnTo>
                    <a:lnTo>
                      <a:pt x="84" y="146"/>
                    </a:lnTo>
                    <a:lnTo>
                      <a:pt x="86" y="144"/>
                    </a:lnTo>
                    <a:lnTo>
                      <a:pt x="90" y="144"/>
                    </a:lnTo>
                    <a:lnTo>
                      <a:pt x="92" y="144"/>
                    </a:lnTo>
                    <a:lnTo>
                      <a:pt x="94" y="142"/>
                    </a:lnTo>
                    <a:lnTo>
                      <a:pt x="96" y="142"/>
                    </a:lnTo>
                    <a:lnTo>
                      <a:pt x="100" y="142"/>
                    </a:lnTo>
                    <a:lnTo>
                      <a:pt x="102" y="142"/>
                    </a:lnTo>
                    <a:lnTo>
                      <a:pt x="103" y="140"/>
                    </a:lnTo>
                    <a:lnTo>
                      <a:pt x="107" y="140"/>
                    </a:lnTo>
                    <a:lnTo>
                      <a:pt x="109" y="140"/>
                    </a:lnTo>
                    <a:lnTo>
                      <a:pt x="111" y="138"/>
                    </a:lnTo>
                    <a:lnTo>
                      <a:pt x="115" y="138"/>
                    </a:lnTo>
                    <a:lnTo>
                      <a:pt x="117" y="138"/>
                    </a:lnTo>
                    <a:lnTo>
                      <a:pt x="119" y="138"/>
                    </a:lnTo>
                    <a:lnTo>
                      <a:pt x="123" y="136"/>
                    </a:lnTo>
                    <a:lnTo>
                      <a:pt x="125" y="136"/>
                    </a:lnTo>
                    <a:lnTo>
                      <a:pt x="127" y="136"/>
                    </a:lnTo>
                    <a:lnTo>
                      <a:pt x="130" y="134"/>
                    </a:lnTo>
                    <a:lnTo>
                      <a:pt x="132" y="134"/>
                    </a:lnTo>
                    <a:lnTo>
                      <a:pt x="134" y="134"/>
                    </a:lnTo>
                    <a:lnTo>
                      <a:pt x="138" y="132"/>
                    </a:lnTo>
                    <a:lnTo>
                      <a:pt x="140" y="132"/>
                    </a:lnTo>
                    <a:lnTo>
                      <a:pt x="142" y="132"/>
                    </a:lnTo>
                    <a:lnTo>
                      <a:pt x="146" y="132"/>
                    </a:lnTo>
                    <a:lnTo>
                      <a:pt x="148" y="130"/>
                    </a:lnTo>
                    <a:lnTo>
                      <a:pt x="150" y="130"/>
                    </a:lnTo>
                    <a:lnTo>
                      <a:pt x="153" y="130"/>
                    </a:lnTo>
                    <a:lnTo>
                      <a:pt x="155" y="128"/>
                    </a:lnTo>
                    <a:lnTo>
                      <a:pt x="157" y="128"/>
                    </a:lnTo>
                    <a:lnTo>
                      <a:pt x="161" y="128"/>
                    </a:lnTo>
                    <a:lnTo>
                      <a:pt x="163" y="126"/>
                    </a:lnTo>
                    <a:lnTo>
                      <a:pt x="165" y="126"/>
                    </a:lnTo>
                    <a:lnTo>
                      <a:pt x="167" y="126"/>
                    </a:lnTo>
                    <a:lnTo>
                      <a:pt x="169" y="126"/>
                    </a:lnTo>
                    <a:lnTo>
                      <a:pt x="171" y="126"/>
                    </a:lnTo>
                    <a:lnTo>
                      <a:pt x="173" y="128"/>
                    </a:lnTo>
                    <a:lnTo>
                      <a:pt x="171" y="128"/>
                    </a:lnTo>
                    <a:lnTo>
                      <a:pt x="171" y="130"/>
                    </a:lnTo>
                    <a:lnTo>
                      <a:pt x="169" y="132"/>
                    </a:lnTo>
                    <a:lnTo>
                      <a:pt x="169" y="134"/>
                    </a:lnTo>
                    <a:lnTo>
                      <a:pt x="167" y="134"/>
                    </a:lnTo>
                    <a:lnTo>
                      <a:pt x="167" y="136"/>
                    </a:lnTo>
                    <a:lnTo>
                      <a:pt x="165" y="136"/>
                    </a:lnTo>
                    <a:lnTo>
                      <a:pt x="159" y="140"/>
                    </a:lnTo>
                    <a:lnTo>
                      <a:pt x="153" y="142"/>
                    </a:lnTo>
                    <a:lnTo>
                      <a:pt x="148" y="144"/>
                    </a:lnTo>
                    <a:lnTo>
                      <a:pt x="142" y="146"/>
                    </a:lnTo>
                    <a:lnTo>
                      <a:pt x="136" y="148"/>
                    </a:lnTo>
                    <a:lnTo>
                      <a:pt x="132" y="151"/>
                    </a:lnTo>
                    <a:lnTo>
                      <a:pt x="128" y="151"/>
                    </a:lnTo>
                    <a:lnTo>
                      <a:pt x="125" y="153"/>
                    </a:lnTo>
                    <a:lnTo>
                      <a:pt x="121" y="155"/>
                    </a:lnTo>
                    <a:lnTo>
                      <a:pt x="117" y="157"/>
                    </a:lnTo>
                    <a:lnTo>
                      <a:pt x="113" y="159"/>
                    </a:lnTo>
                    <a:lnTo>
                      <a:pt x="111" y="159"/>
                    </a:lnTo>
                    <a:lnTo>
                      <a:pt x="109" y="161"/>
                    </a:lnTo>
                    <a:lnTo>
                      <a:pt x="107" y="161"/>
                    </a:lnTo>
                    <a:lnTo>
                      <a:pt x="103" y="163"/>
                    </a:lnTo>
                    <a:lnTo>
                      <a:pt x="102" y="163"/>
                    </a:lnTo>
                    <a:lnTo>
                      <a:pt x="102" y="165"/>
                    </a:lnTo>
                    <a:lnTo>
                      <a:pt x="100" y="165"/>
                    </a:lnTo>
                    <a:lnTo>
                      <a:pt x="98" y="165"/>
                    </a:lnTo>
                    <a:lnTo>
                      <a:pt x="98" y="167"/>
                    </a:lnTo>
                    <a:lnTo>
                      <a:pt x="96" y="167"/>
                    </a:lnTo>
                    <a:lnTo>
                      <a:pt x="94" y="167"/>
                    </a:lnTo>
                    <a:lnTo>
                      <a:pt x="94" y="169"/>
                    </a:lnTo>
                    <a:lnTo>
                      <a:pt x="92" y="169"/>
                    </a:lnTo>
                    <a:lnTo>
                      <a:pt x="92" y="171"/>
                    </a:lnTo>
                    <a:lnTo>
                      <a:pt x="94" y="171"/>
                    </a:lnTo>
                    <a:lnTo>
                      <a:pt x="96" y="171"/>
                    </a:lnTo>
                    <a:lnTo>
                      <a:pt x="98" y="171"/>
                    </a:lnTo>
                    <a:lnTo>
                      <a:pt x="100" y="171"/>
                    </a:lnTo>
                    <a:lnTo>
                      <a:pt x="102" y="171"/>
                    </a:lnTo>
                    <a:lnTo>
                      <a:pt x="103" y="171"/>
                    </a:lnTo>
                    <a:lnTo>
                      <a:pt x="105" y="171"/>
                    </a:lnTo>
                    <a:lnTo>
                      <a:pt x="107" y="171"/>
                    </a:lnTo>
                    <a:lnTo>
                      <a:pt x="109" y="171"/>
                    </a:lnTo>
                    <a:lnTo>
                      <a:pt x="111" y="171"/>
                    </a:lnTo>
                    <a:lnTo>
                      <a:pt x="113" y="171"/>
                    </a:lnTo>
                    <a:lnTo>
                      <a:pt x="115" y="171"/>
                    </a:lnTo>
                    <a:lnTo>
                      <a:pt x="117" y="169"/>
                    </a:lnTo>
                    <a:lnTo>
                      <a:pt x="121" y="169"/>
                    </a:lnTo>
                    <a:lnTo>
                      <a:pt x="123" y="169"/>
                    </a:lnTo>
                    <a:lnTo>
                      <a:pt x="125" y="169"/>
                    </a:lnTo>
                    <a:lnTo>
                      <a:pt x="127" y="167"/>
                    </a:lnTo>
                    <a:lnTo>
                      <a:pt x="128" y="167"/>
                    </a:lnTo>
                    <a:lnTo>
                      <a:pt x="130" y="167"/>
                    </a:lnTo>
                    <a:lnTo>
                      <a:pt x="132" y="167"/>
                    </a:lnTo>
                    <a:lnTo>
                      <a:pt x="136" y="165"/>
                    </a:lnTo>
                    <a:lnTo>
                      <a:pt x="138" y="165"/>
                    </a:lnTo>
                    <a:lnTo>
                      <a:pt x="140" y="165"/>
                    </a:lnTo>
                    <a:lnTo>
                      <a:pt x="142" y="165"/>
                    </a:lnTo>
                    <a:lnTo>
                      <a:pt x="144" y="163"/>
                    </a:lnTo>
                    <a:lnTo>
                      <a:pt x="146" y="163"/>
                    </a:lnTo>
                    <a:lnTo>
                      <a:pt x="150" y="163"/>
                    </a:lnTo>
                    <a:lnTo>
                      <a:pt x="151" y="163"/>
                    </a:lnTo>
                    <a:lnTo>
                      <a:pt x="153" y="161"/>
                    </a:lnTo>
                    <a:lnTo>
                      <a:pt x="155" y="161"/>
                    </a:lnTo>
                    <a:lnTo>
                      <a:pt x="157" y="161"/>
                    </a:lnTo>
                    <a:lnTo>
                      <a:pt x="159" y="159"/>
                    </a:lnTo>
                    <a:lnTo>
                      <a:pt x="161" y="159"/>
                    </a:lnTo>
                    <a:lnTo>
                      <a:pt x="165" y="159"/>
                    </a:lnTo>
                    <a:lnTo>
                      <a:pt x="167" y="159"/>
                    </a:lnTo>
                    <a:lnTo>
                      <a:pt x="169" y="157"/>
                    </a:lnTo>
                    <a:lnTo>
                      <a:pt x="171" y="157"/>
                    </a:lnTo>
                    <a:lnTo>
                      <a:pt x="173" y="157"/>
                    </a:lnTo>
                    <a:lnTo>
                      <a:pt x="175" y="157"/>
                    </a:lnTo>
                    <a:lnTo>
                      <a:pt x="178" y="155"/>
                    </a:lnTo>
                    <a:lnTo>
                      <a:pt x="180" y="155"/>
                    </a:lnTo>
                    <a:lnTo>
                      <a:pt x="182" y="155"/>
                    </a:lnTo>
                    <a:lnTo>
                      <a:pt x="182" y="157"/>
                    </a:lnTo>
                    <a:lnTo>
                      <a:pt x="182" y="159"/>
                    </a:lnTo>
                    <a:lnTo>
                      <a:pt x="182" y="161"/>
                    </a:lnTo>
                    <a:lnTo>
                      <a:pt x="180" y="163"/>
                    </a:lnTo>
                    <a:lnTo>
                      <a:pt x="178" y="163"/>
                    </a:lnTo>
                    <a:lnTo>
                      <a:pt x="178" y="165"/>
                    </a:lnTo>
                    <a:lnTo>
                      <a:pt x="176" y="165"/>
                    </a:lnTo>
                    <a:lnTo>
                      <a:pt x="176" y="167"/>
                    </a:lnTo>
                    <a:lnTo>
                      <a:pt x="175" y="167"/>
                    </a:lnTo>
                    <a:lnTo>
                      <a:pt x="173" y="169"/>
                    </a:lnTo>
                    <a:lnTo>
                      <a:pt x="171" y="169"/>
                    </a:lnTo>
                    <a:lnTo>
                      <a:pt x="169" y="171"/>
                    </a:lnTo>
                    <a:lnTo>
                      <a:pt x="167" y="171"/>
                    </a:lnTo>
                    <a:lnTo>
                      <a:pt x="165" y="171"/>
                    </a:lnTo>
                    <a:lnTo>
                      <a:pt x="163" y="173"/>
                    </a:lnTo>
                    <a:lnTo>
                      <a:pt x="161" y="173"/>
                    </a:lnTo>
                    <a:lnTo>
                      <a:pt x="159" y="173"/>
                    </a:lnTo>
                    <a:lnTo>
                      <a:pt x="159" y="174"/>
                    </a:lnTo>
                    <a:lnTo>
                      <a:pt x="157" y="174"/>
                    </a:lnTo>
                    <a:lnTo>
                      <a:pt x="155" y="174"/>
                    </a:lnTo>
                    <a:lnTo>
                      <a:pt x="153" y="174"/>
                    </a:lnTo>
                    <a:lnTo>
                      <a:pt x="153" y="176"/>
                    </a:lnTo>
                    <a:lnTo>
                      <a:pt x="151" y="176"/>
                    </a:lnTo>
                    <a:lnTo>
                      <a:pt x="150" y="176"/>
                    </a:lnTo>
                    <a:lnTo>
                      <a:pt x="148" y="178"/>
                    </a:lnTo>
                    <a:lnTo>
                      <a:pt x="146" y="178"/>
                    </a:lnTo>
                    <a:lnTo>
                      <a:pt x="144" y="178"/>
                    </a:lnTo>
                    <a:lnTo>
                      <a:pt x="144" y="180"/>
                    </a:lnTo>
                    <a:lnTo>
                      <a:pt x="142" y="180"/>
                    </a:lnTo>
                    <a:lnTo>
                      <a:pt x="140" y="180"/>
                    </a:lnTo>
                    <a:lnTo>
                      <a:pt x="138" y="182"/>
                    </a:lnTo>
                    <a:lnTo>
                      <a:pt x="136" y="182"/>
                    </a:lnTo>
                    <a:lnTo>
                      <a:pt x="134" y="182"/>
                    </a:lnTo>
                    <a:lnTo>
                      <a:pt x="132" y="184"/>
                    </a:lnTo>
                    <a:lnTo>
                      <a:pt x="130" y="184"/>
                    </a:lnTo>
                    <a:lnTo>
                      <a:pt x="128" y="184"/>
                    </a:lnTo>
                    <a:lnTo>
                      <a:pt x="127" y="186"/>
                    </a:lnTo>
                    <a:lnTo>
                      <a:pt x="125" y="186"/>
                    </a:lnTo>
                    <a:lnTo>
                      <a:pt x="123" y="186"/>
                    </a:lnTo>
                    <a:lnTo>
                      <a:pt x="121" y="186"/>
                    </a:lnTo>
                    <a:lnTo>
                      <a:pt x="119" y="186"/>
                    </a:lnTo>
                    <a:lnTo>
                      <a:pt x="117" y="188"/>
                    </a:lnTo>
                    <a:lnTo>
                      <a:pt x="115" y="188"/>
                    </a:lnTo>
                    <a:lnTo>
                      <a:pt x="113" y="188"/>
                    </a:lnTo>
                    <a:lnTo>
                      <a:pt x="111" y="190"/>
                    </a:lnTo>
                    <a:lnTo>
                      <a:pt x="109" y="190"/>
                    </a:lnTo>
                    <a:lnTo>
                      <a:pt x="107" y="190"/>
                    </a:lnTo>
                    <a:lnTo>
                      <a:pt x="105" y="190"/>
                    </a:lnTo>
                    <a:lnTo>
                      <a:pt x="103" y="192"/>
                    </a:lnTo>
                    <a:lnTo>
                      <a:pt x="102" y="192"/>
                    </a:lnTo>
                    <a:lnTo>
                      <a:pt x="100" y="192"/>
                    </a:lnTo>
                    <a:lnTo>
                      <a:pt x="98" y="192"/>
                    </a:lnTo>
                    <a:lnTo>
                      <a:pt x="96" y="194"/>
                    </a:lnTo>
                    <a:lnTo>
                      <a:pt x="94" y="194"/>
                    </a:lnTo>
                    <a:lnTo>
                      <a:pt x="92" y="194"/>
                    </a:lnTo>
                    <a:lnTo>
                      <a:pt x="90" y="196"/>
                    </a:lnTo>
                    <a:lnTo>
                      <a:pt x="88" y="196"/>
                    </a:lnTo>
                    <a:lnTo>
                      <a:pt x="86" y="196"/>
                    </a:lnTo>
                    <a:lnTo>
                      <a:pt x="84" y="196"/>
                    </a:lnTo>
                    <a:lnTo>
                      <a:pt x="82" y="198"/>
                    </a:lnTo>
                    <a:lnTo>
                      <a:pt x="80" y="198"/>
                    </a:lnTo>
                    <a:lnTo>
                      <a:pt x="79" y="198"/>
                    </a:lnTo>
                    <a:lnTo>
                      <a:pt x="77" y="199"/>
                    </a:lnTo>
                    <a:lnTo>
                      <a:pt x="75" y="199"/>
                    </a:lnTo>
                    <a:lnTo>
                      <a:pt x="73" y="201"/>
                    </a:lnTo>
                    <a:lnTo>
                      <a:pt x="71" y="201"/>
                    </a:lnTo>
                    <a:lnTo>
                      <a:pt x="69" y="201"/>
                    </a:lnTo>
                    <a:lnTo>
                      <a:pt x="67" y="203"/>
                    </a:lnTo>
                    <a:lnTo>
                      <a:pt x="65" y="203"/>
                    </a:lnTo>
                    <a:lnTo>
                      <a:pt x="63" y="205"/>
                    </a:lnTo>
                    <a:lnTo>
                      <a:pt x="61" y="205"/>
                    </a:lnTo>
                    <a:lnTo>
                      <a:pt x="59" y="205"/>
                    </a:lnTo>
                    <a:lnTo>
                      <a:pt x="57" y="207"/>
                    </a:lnTo>
                    <a:lnTo>
                      <a:pt x="55" y="207"/>
                    </a:lnTo>
                    <a:lnTo>
                      <a:pt x="54" y="209"/>
                    </a:lnTo>
                    <a:lnTo>
                      <a:pt x="52" y="209"/>
                    </a:lnTo>
                    <a:lnTo>
                      <a:pt x="50" y="209"/>
                    </a:lnTo>
                    <a:lnTo>
                      <a:pt x="48" y="211"/>
                    </a:lnTo>
                    <a:lnTo>
                      <a:pt x="46" y="2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1" name="Freeform 20"/>
              <p:cNvSpPr>
                <a:spLocks/>
              </p:cNvSpPr>
              <p:nvPr/>
            </p:nvSpPr>
            <p:spPr bwMode="auto">
              <a:xfrm>
                <a:off x="4188" y="2327"/>
                <a:ext cx="265" cy="296"/>
              </a:xfrm>
              <a:custGeom>
                <a:avLst/>
                <a:gdLst>
                  <a:gd name="T0" fmla="*/ 68 w 265"/>
                  <a:gd name="T1" fmla="*/ 280 h 296"/>
                  <a:gd name="T2" fmla="*/ 60 w 265"/>
                  <a:gd name="T3" fmla="*/ 259 h 296"/>
                  <a:gd name="T4" fmla="*/ 52 w 265"/>
                  <a:gd name="T5" fmla="*/ 232 h 296"/>
                  <a:gd name="T6" fmla="*/ 43 w 265"/>
                  <a:gd name="T7" fmla="*/ 203 h 296"/>
                  <a:gd name="T8" fmla="*/ 33 w 265"/>
                  <a:gd name="T9" fmla="*/ 173 h 296"/>
                  <a:gd name="T10" fmla="*/ 24 w 265"/>
                  <a:gd name="T11" fmla="*/ 142 h 296"/>
                  <a:gd name="T12" fmla="*/ 14 w 265"/>
                  <a:gd name="T13" fmla="*/ 111 h 296"/>
                  <a:gd name="T14" fmla="*/ 4 w 265"/>
                  <a:gd name="T15" fmla="*/ 83 h 296"/>
                  <a:gd name="T16" fmla="*/ 2 w 265"/>
                  <a:gd name="T17" fmla="*/ 71 h 296"/>
                  <a:gd name="T18" fmla="*/ 0 w 265"/>
                  <a:gd name="T19" fmla="*/ 65 h 296"/>
                  <a:gd name="T20" fmla="*/ 6 w 265"/>
                  <a:gd name="T21" fmla="*/ 61 h 296"/>
                  <a:gd name="T22" fmla="*/ 14 w 265"/>
                  <a:gd name="T23" fmla="*/ 59 h 296"/>
                  <a:gd name="T24" fmla="*/ 22 w 265"/>
                  <a:gd name="T25" fmla="*/ 56 h 296"/>
                  <a:gd name="T26" fmla="*/ 31 w 265"/>
                  <a:gd name="T27" fmla="*/ 52 h 296"/>
                  <a:gd name="T28" fmla="*/ 41 w 265"/>
                  <a:gd name="T29" fmla="*/ 48 h 296"/>
                  <a:gd name="T30" fmla="*/ 54 w 265"/>
                  <a:gd name="T31" fmla="*/ 42 h 296"/>
                  <a:gd name="T32" fmla="*/ 70 w 265"/>
                  <a:gd name="T33" fmla="*/ 36 h 296"/>
                  <a:gd name="T34" fmla="*/ 87 w 265"/>
                  <a:gd name="T35" fmla="*/ 33 h 296"/>
                  <a:gd name="T36" fmla="*/ 102 w 265"/>
                  <a:gd name="T37" fmla="*/ 27 h 296"/>
                  <a:gd name="T38" fmla="*/ 120 w 265"/>
                  <a:gd name="T39" fmla="*/ 21 h 296"/>
                  <a:gd name="T40" fmla="*/ 137 w 265"/>
                  <a:gd name="T41" fmla="*/ 15 h 296"/>
                  <a:gd name="T42" fmla="*/ 152 w 265"/>
                  <a:gd name="T43" fmla="*/ 11 h 296"/>
                  <a:gd name="T44" fmla="*/ 169 w 265"/>
                  <a:gd name="T45" fmla="*/ 6 h 296"/>
                  <a:gd name="T46" fmla="*/ 185 w 265"/>
                  <a:gd name="T47" fmla="*/ 0 h 296"/>
                  <a:gd name="T48" fmla="*/ 192 w 265"/>
                  <a:gd name="T49" fmla="*/ 0 h 296"/>
                  <a:gd name="T50" fmla="*/ 200 w 265"/>
                  <a:gd name="T51" fmla="*/ 0 h 296"/>
                  <a:gd name="T52" fmla="*/ 202 w 265"/>
                  <a:gd name="T53" fmla="*/ 8 h 296"/>
                  <a:gd name="T54" fmla="*/ 202 w 265"/>
                  <a:gd name="T55" fmla="*/ 15 h 296"/>
                  <a:gd name="T56" fmla="*/ 204 w 265"/>
                  <a:gd name="T57" fmla="*/ 23 h 296"/>
                  <a:gd name="T58" fmla="*/ 206 w 265"/>
                  <a:gd name="T59" fmla="*/ 31 h 296"/>
                  <a:gd name="T60" fmla="*/ 206 w 265"/>
                  <a:gd name="T61" fmla="*/ 38 h 296"/>
                  <a:gd name="T62" fmla="*/ 208 w 265"/>
                  <a:gd name="T63" fmla="*/ 50 h 296"/>
                  <a:gd name="T64" fmla="*/ 216 w 265"/>
                  <a:gd name="T65" fmla="*/ 71 h 296"/>
                  <a:gd name="T66" fmla="*/ 223 w 265"/>
                  <a:gd name="T67" fmla="*/ 94 h 296"/>
                  <a:gd name="T68" fmla="*/ 231 w 265"/>
                  <a:gd name="T69" fmla="*/ 117 h 296"/>
                  <a:gd name="T70" fmla="*/ 237 w 265"/>
                  <a:gd name="T71" fmla="*/ 140 h 296"/>
                  <a:gd name="T72" fmla="*/ 244 w 265"/>
                  <a:gd name="T73" fmla="*/ 163 h 296"/>
                  <a:gd name="T74" fmla="*/ 252 w 265"/>
                  <a:gd name="T75" fmla="*/ 186 h 296"/>
                  <a:gd name="T76" fmla="*/ 260 w 265"/>
                  <a:gd name="T77" fmla="*/ 209 h 296"/>
                  <a:gd name="T78" fmla="*/ 264 w 265"/>
                  <a:gd name="T79" fmla="*/ 226 h 296"/>
                  <a:gd name="T80" fmla="*/ 262 w 265"/>
                  <a:gd name="T81" fmla="*/ 232 h 296"/>
                  <a:gd name="T82" fmla="*/ 246 w 265"/>
                  <a:gd name="T83" fmla="*/ 240 h 296"/>
                  <a:gd name="T84" fmla="*/ 227 w 265"/>
                  <a:gd name="T85" fmla="*/ 246 h 296"/>
                  <a:gd name="T86" fmla="*/ 214 w 265"/>
                  <a:gd name="T87" fmla="*/ 249 h 296"/>
                  <a:gd name="T88" fmla="*/ 200 w 265"/>
                  <a:gd name="T89" fmla="*/ 255 h 296"/>
                  <a:gd name="T90" fmla="*/ 185 w 265"/>
                  <a:gd name="T91" fmla="*/ 259 h 296"/>
                  <a:gd name="T92" fmla="*/ 169 w 265"/>
                  <a:gd name="T93" fmla="*/ 263 h 296"/>
                  <a:gd name="T94" fmla="*/ 148 w 265"/>
                  <a:gd name="T95" fmla="*/ 269 h 296"/>
                  <a:gd name="T96" fmla="*/ 123 w 265"/>
                  <a:gd name="T97" fmla="*/ 276 h 296"/>
                  <a:gd name="T98" fmla="*/ 110 w 265"/>
                  <a:gd name="T99" fmla="*/ 280 h 296"/>
                  <a:gd name="T100" fmla="*/ 104 w 265"/>
                  <a:gd name="T101" fmla="*/ 284 h 296"/>
                  <a:gd name="T102" fmla="*/ 96 w 265"/>
                  <a:gd name="T103" fmla="*/ 288 h 296"/>
                  <a:gd name="T104" fmla="*/ 91 w 265"/>
                  <a:gd name="T105" fmla="*/ 290 h 296"/>
                  <a:gd name="T106" fmla="*/ 83 w 265"/>
                  <a:gd name="T107" fmla="*/ 294 h 296"/>
                  <a:gd name="T108" fmla="*/ 77 w 265"/>
                  <a:gd name="T109" fmla="*/ 296 h 296"/>
                  <a:gd name="T110" fmla="*/ 72 w 265"/>
                  <a:gd name="T111" fmla="*/ 294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5" h="296">
                    <a:moveTo>
                      <a:pt x="72" y="294"/>
                    </a:moveTo>
                    <a:lnTo>
                      <a:pt x="70" y="290"/>
                    </a:lnTo>
                    <a:lnTo>
                      <a:pt x="70" y="286"/>
                    </a:lnTo>
                    <a:lnTo>
                      <a:pt x="68" y="280"/>
                    </a:lnTo>
                    <a:lnTo>
                      <a:pt x="66" y="276"/>
                    </a:lnTo>
                    <a:lnTo>
                      <a:pt x="64" y="271"/>
                    </a:lnTo>
                    <a:lnTo>
                      <a:pt x="62" y="265"/>
                    </a:lnTo>
                    <a:lnTo>
                      <a:pt x="60" y="259"/>
                    </a:lnTo>
                    <a:lnTo>
                      <a:pt x="58" y="251"/>
                    </a:lnTo>
                    <a:lnTo>
                      <a:pt x="56" y="246"/>
                    </a:lnTo>
                    <a:lnTo>
                      <a:pt x="54" y="240"/>
                    </a:lnTo>
                    <a:lnTo>
                      <a:pt x="52" y="232"/>
                    </a:lnTo>
                    <a:lnTo>
                      <a:pt x="50" y="225"/>
                    </a:lnTo>
                    <a:lnTo>
                      <a:pt x="47" y="219"/>
                    </a:lnTo>
                    <a:lnTo>
                      <a:pt x="45" y="211"/>
                    </a:lnTo>
                    <a:lnTo>
                      <a:pt x="43" y="203"/>
                    </a:lnTo>
                    <a:lnTo>
                      <a:pt x="41" y="196"/>
                    </a:lnTo>
                    <a:lnTo>
                      <a:pt x="39" y="188"/>
                    </a:lnTo>
                    <a:lnTo>
                      <a:pt x="35" y="180"/>
                    </a:lnTo>
                    <a:lnTo>
                      <a:pt x="33" y="173"/>
                    </a:lnTo>
                    <a:lnTo>
                      <a:pt x="31" y="165"/>
                    </a:lnTo>
                    <a:lnTo>
                      <a:pt x="29" y="157"/>
                    </a:lnTo>
                    <a:lnTo>
                      <a:pt x="25" y="150"/>
                    </a:lnTo>
                    <a:lnTo>
                      <a:pt x="24" y="142"/>
                    </a:lnTo>
                    <a:lnTo>
                      <a:pt x="22" y="134"/>
                    </a:lnTo>
                    <a:lnTo>
                      <a:pt x="20" y="127"/>
                    </a:lnTo>
                    <a:lnTo>
                      <a:pt x="16" y="119"/>
                    </a:lnTo>
                    <a:lnTo>
                      <a:pt x="14" y="111"/>
                    </a:lnTo>
                    <a:lnTo>
                      <a:pt x="12" y="104"/>
                    </a:lnTo>
                    <a:lnTo>
                      <a:pt x="10" y="96"/>
                    </a:lnTo>
                    <a:lnTo>
                      <a:pt x="8" y="90"/>
                    </a:lnTo>
                    <a:lnTo>
                      <a:pt x="4" y="83"/>
                    </a:lnTo>
                    <a:lnTo>
                      <a:pt x="2" y="77"/>
                    </a:lnTo>
                    <a:lnTo>
                      <a:pt x="2" y="75"/>
                    </a:lnTo>
                    <a:lnTo>
                      <a:pt x="2" y="73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0" y="65"/>
                    </a:lnTo>
                    <a:lnTo>
                      <a:pt x="2" y="65"/>
                    </a:lnTo>
                    <a:lnTo>
                      <a:pt x="2" y="63"/>
                    </a:lnTo>
                    <a:lnTo>
                      <a:pt x="4" y="63"/>
                    </a:lnTo>
                    <a:lnTo>
                      <a:pt x="6" y="61"/>
                    </a:lnTo>
                    <a:lnTo>
                      <a:pt x="8" y="61"/>
                    </a:lnTo>
                    <a:lnTo>
                      <a:pt x="10" y="59"/>
                    </a:lnTo>
                    <a:lnTo>
                      <a:pt x="12" y="59"/>
                    </a:lnTo>
                    <a:lnTo>
                      <a:pt x="14" y="59"/>
                    </a:lnTo>
                    <a:lnTo>
                      <a:pt x="16" y="58"/>
                    </a:lnTo>
                    <a:lnTo>
                      <a:pt x="18" y="58"/>
                    </a:lnTo>
                    <a:lnTo>
                      <a:pt x="20" y="56"/>
                    </a:lnTo>
                    <a:lnTo>
                      <a:pt x="22" y="56"/>
                    </a:lnTo>
                    <a:lnTo>
                      <a:pt x="24" y="54"/>
                    </a:lnTo>
                    <a:lnTo>
                      <a:pt x="27" y="54"/>
                    </a:lnTo>
                    <a:lnTo>
                      <a:pt x="29" y="54"/>
                    </a:lnTo>
                    <a:lnTo>
                      <a:pt x="31" y="52"/>
                    </a:lnTo>
                    <a:lnTo>
                      <a:pt x="33" y="52"/>
                    </a:lnTo>
                    <a:lnTo>
                      <a:pt x="37" y="50"/>
                    </a:lnTo>
                    <a:lnTo>
                      <a:pt x="39" y="48"/>
                    </a:lnTo>
                    <a:lnTo>
                      <a:pt x="41" y="48"/>
                    </a:lnTo>
                    <a:lnTo>
                      <a:pt x="45" y="46"/>
                    </a:lnTo>
                    <a:lnTo>
                      <a:pt x="48" y="46"/>
                    </a:lnTo>
                    <a:lnTo>
                      <a:pt x="50" y="44"/>
                    </a:lnTo>
                    <a:lnTo>
                      <a:pt x="54" y="42"/>
                    </a:lnTo>
                    <a:lnTo>
                      <a:pt x="58" y="40"/>
                    </a:lnTo>
                    <a:lnTo>
                      <a:pt x="62" y="40"/>
                    </a:lnTo>
                    <a:lnTo>
                      <a:pt x="66" y="38"/>
                    </a:lnTo>
                    <a:lnTo>
                      <a:pt x="70" y="36"/>
                    </a:lnTo>
                    <a:lnTo>
                      <a:pt x="75" y="36"/>
                    </a:lnTo>
                    <a:lnTo>
                      <a:pt x="79" y="35"/>
                    </a:lnTo>
                    <a:lnTo>
                      <a:pt x="83" y="33"/>
                    </a:lnTo>
                    <a:lnTo>
                      <a:pt x="87" y="33"/>
                    </a:lnTo>
                    <a:lnTo>
                      <a:pt x="91" y="31"/>
                    </a:lnTo>
                    <a:lnTo>
                      <a:pt x="95" y="29"/>
                    </a:lnTo>
                    <a:lnTo>
                      <a:pt x="98" y="29"/>
                    </a:lnTo>
                    <a:lnTo>
                      <a:pt x="102" y="27"/>
                    </a:lnTo>
                    <a:lnTo>
                      <a:pt x="108" y="25"/>
                    </a:lnTo>
                    <a:lnTo>
                      <a:pt x="112" y="25"/>
                    </a:lnTo>
                    <a:lnTo>
                      <a:pt x="116" y="23"/>
                    </a:lnTo>
                    <a:lnTo>
                      <a:pt x="120" y="21"/>
                    </a:lnTo>
                    <a:lnTo>
                      <a:pt x="123" y="21"/>
                    </a:lnTo>
                    <a:lnTo>
                      <a:pt x="127" y="19"/>
                    </a:lnTo>
                    <a:lnTo>
                      <a:pt x="131" y="17"/>
                    </a:lnTo>
                    <a:lnTo>
                      <a:pt x="137" y="15"/>
                    </a:lnTo>
                    <a:lnTo>
                      <a:pt x="141" y="15"/>
                    </a:lnTo>
                    <a:lnTo>
                      <a:pt x="144" y="13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0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9" y="6"/>
                    </a:lnTo>
                    <a:lnTo>
                      <a:pt x="173" y="4"/>
                    </a:lnTo>
                    <a:lnTo>
                      <a:pt x="177" y="4"/>
                    </a:lnTo>
                    <a:lnTo>
                      <a:pt x="181" y="2"/>
                    </a:lnTo>
                    <a:lnTo>
                      <a:pt x="185" y="0"/>
                    </a:lnTo>
                    <a:lnTo>
                      <a:pt x="187" y="0"/>
                    </a:lnTo>
                    <a:lnTo>
                      <a:pt x="189" y="0"/>
                    </a:lnTo>
                    <a:lnTo>
                      <a:pt x="191" y="0"/>
                    </a:lnTo>
                    <a:lnTo>
                      <a:pt x="192" y="0"/>
                    </a:lnTo>
                    <a:lnTo>
                      <a:pt x="194" y="0"/>
                    </a:lnTo>
                    <a:lnTo>
                      <a:pt x="196" y="0"/>
                    </a:lnTo>
                    <a:lnTo>
                      <a:pt x="198" y="0"/>
                    </a:lnTo>
                    <a:lnTo>
                      <a:pt x="200" y="0"/>
                    </a:lnTo>
                    <a:lnTo>
                      <a:pt x="200" y="2"/>
                    </a:lnTo>
                    <a:lnTo>
                      <a:pt x="200" y="4"/>
                    </a:lnTo>
                    <a:lnTo>
                      <a:pt x="200" y="6"/>
                    </a:lnTo>
                    <a:lnTo>
                      <a:pt x="202" y="8"/>
                    </a:lnTo>
                    <a:lnTo>
                      <a:pt x="202" y="10"/>
                    </a:lnTo>
                    <a:lnTo>
                      <a:pt x="202" y="11"/>
                    </a:lnTo>
                    <a:lnTo>
                      <a:pt x="202" y="13"/>
                    </a:lnTo>
                    <a:lnTo>
                      <a:pt x="202" y="15"/>
                    </a:lnTo>
                    <a:lnTo>
                      <a:pt x="202" y="17"/>
                    </a:lnTo>
                    <a:lnTo>
                      <a:pt x="204" y="19"/>
                    </a:lnTo>
                    <a:lnTo>
                      <a:pt x="204" y="21"/>
                    </a:lnTo>
                    <a:lnTo>
                      <a:pt x="204" y="23"/>
                    </a:lnTo>
                    <a:lnTo>
                      <a:pt x="204" y="25"/>
                    </a:lnTo>
                    <a:lnTo>
                      <a:pt x="204" y="27"/>
                    </a:lnTo>
                    <a:lnTo>
                      <a:pt x="204" y="29"/>
                    </a:lnTo>
                    <a:lnTo>
                      <a:pt x="206" y="31"/>
                    </a:lnTo>
                    <a:lnTo>
                      <a:pt x="206" y="33"/>
                    </a:lnTo>
                    <a:lnTo>
                      <a:pt x="206" y="35"/>
                    </a:lnTo>
                    <a:lnTo>
                      <a:pt x="206" y="36"/>
                    </a:lnTo>
                    <a:lnTo>
                      <a:pt x="206" y="38"/>
                    </a:lnTo>
                    <a:lnTo>
                      <a:pt x="206" y="40"/>
                    </a:lnTo>
                    <a:lnTo>
                      <a:pt x="206" y="42"/>
                    </a:lnTo>
                    <a:lnTo>
                      <a:pt x="208" y="44"/>
                    </a:lnTo>
                    <a:lnTo>
                      <a:pt x="208" y="50"/>
                    </a:lnTo>
                    <a:lnTo>
                      <a:pt x="210" y="56"/>
                    </a:lnTo>
                    <a:lnTo>
                      <a:pt x="212" y="61"/>
                    </a:lnTo>
                    <a:lnTo>
                      <a:pt x="214" y="65"/>
                    </a:lnTo>
                    <a:lnTo>
                      <a:pt x="216" y="71"/>
                    </a:lnTo>
                    <a:lnTo>
                      <a:pt x="217" y="77"/>
                    </a:lnTo>
                    <a:lnTo>
                      <a:pt x="219" y="83"/>
                    </a:lnTo>
                    <a:lnTo>
                      <a:pt x="221" y="88"/>
                    </a:lnTo>
                    <a:lnTo>
                      <a:pt x="223" y="94"/>
                    </a:lnTo>
                    <a:lnTo>
                      <a:pt x="225" y="100"/>
                    </a:lnTo>
                    <a:lnTo>
                      <a:pt x="227" y="106"/>
                    </a:lnTo>
                    <a:lnTo>
                      <a:pt x="229" y="111"/>
                    </a:lnTo>
                    <a:lnTo>
                      <a:pt x="231" y="117"/>
                    </a:lnTo>
                    <a:lnTo>
                      <a:pt x="233" y="123"/>
                    </a:lnTo>
                    <a:lnTo>
                      <a:pt x="233" y="129"/>
                    </a:lnTo>
                    <a:lnTo>
                      <a:pt x="235" y="134"/>
                    </a:lnTo>
                    <a:lnTo>
                      <a:pt x="237" y="140"/>
                    </a:lnTo>
                    <a:lnTo>
                      <a:pt x="239" y="146"/>
                    </a:lnTo>
                    <a:lnTo>
                      <a:pt x="241" y="152"/>
                    </a:lnTo>
                    <a:lnTo>
                      <a:pt x="242" y="157"/>
                    </a:lnTo>
                    <a:lnTo>
                      <a:pt x="244" y="163"/>
                    </a:lnTo>
                    <a:lnTo>
                      <a:pt x="246" y="169"/>
                    </a:lnTo>
                    <a:lnTo>
                      <a:pt x="248" y="175"/>
                    </a:lnTo>
                    <a:lnTo>
                      <a:pt x="250" y="180"/>
                    </a:lnTo>
                    <a:lnTo>
                      <a:pt x="252" y="186"/>
                    </a:lnTo>
                    <a:lnTo>
                      <a:pt x="254" y="192"/>
                    </a:lnTo>
                    <a:lnTo>
                      <a:pt x="256" y="198"/>
                    </a:lnTo>
                    <a:lnTo>
                      <a:pt x="258" y="203"/>
                    </a:lnTo>
                    <a:lnTo>
                      <a:pt x="260" y="209"/>
                    </a:lnTo>
                    <a:lnTo>
                      <a:pt x="262" y="215"/>
                    </a:lnTo>
                    <a:lnTo>
                      <a:pt x="264" y="221"/>
                    </a:lnTo>
                    <a:lnTo>
                      <a:pt x="265" y="226"/>
                    </a:lnTo>
                    <a:lnTo>
                      <a:pt x="264" y="226"/>
                    </a:lnTo>
                    <a:lnTo>
                      <a:pt x="264" y="228"/>
                    </a:lnTo>
                    <a:lnTo>
                      <a:pt x="264" y="230"/>
                    </a:lnTo>
                    <a:lnTo>
                      <a:pt x="264" y="232"/>
                    </a:lnTo>
                    <a:lnTo>
                      <a:pt x="262" y="232"/>
                    </a:lnTo>
                    <a:lnTo>
                      <a:pt x="262" y="234"/>
                    </a:lnTo>
                    <a:lnTo>
                      <a:pt x="256" y="236"/>
                    </a:lnTo>
                    <a:lnTo>
                      <a:pt x="250" y="238"/>
                    </a:lnTo>
                    <a:lnTo>
                      <a:pt x="246" y="240"/>
                    </a:lnTo>
                    <a:lnTo>
                      <a:pt x="241" y="240"/>
                    </a:lnTo>
                    <a:lnTo>
                      <a:pt x="237" y="242"/>
                    </a:lnTo>
                    <a:lnTo>
                      <a:pt x="233" y="244"/>
                    </a:lnTo>
                    <a:lnTo>
                      <a:pt x="227" y="246"/>
                    </a:lnTo>
                    <a:lnTo>
                      <a:pt x="223" y="246"/>
                    </a:lnTo>
                    <a:lnTo>
                      <a:pt x="219" y="248"/>
                    </a:lnTo>
                    <a:lnTo>
                      <a:pt x="217" y="249"/>
                    </a:lnTo>
                    <a:lnTo>
                      <a:pt x="214" y="249"/>
                    </a:lnTo>
                    <a:lnTo>
                      <a:pt x="210" y="251"/>
                    </a:lnTo>
                    <a:lnTo>
                      <a:pt x="206" y="251"/>
                    </a:lnTo>
                    <a:lnTo>
                      <a:pt x="202" y="253"/>
                    </a:lnTo>
                    <a:lnTo>
                      <a:pt x="200" y="255"/>
                    </a:lnTo>
                    <a:lnTo>
                      <a:pt x="196" y="255"/>
                    </a:lnTo>
                    <a:lnTo>
                      <a:pt x="192" y="257"/>
                    </a:lnTo>
                    <a:lnTo>
                      <a:pt x="189" y="257"/>
                    </a:lnTo>
                    <a:lnTo>
                      <a:pt x="185" y="259"/>
                    </a:lnTo>
                    <a:lnTo>
                      <a:pt x="181" y="259"/>
                    </a:lnTo>
                    <a:lnTo>
                      <a:pt x="177" y="261"/>
                    </a:lnTo>
                    <a:lnTo>
                      <a:pt x="173" y="263"/>
                    </a:lnTo>
                    <a:lnTo>
                      <a:pt x="169" y="263"/>
                    </a:lnTo>
                    <a:lnTo>
                      <a:pt x="164" y="265"/>
                    </a:lnTo>
                    <a:lnTo>
                      <a:pt x="160" y="267"/>
                    </a:lnTo>
                    <a:lnTo>
                      <a:pt x="154" y="267"/>
                    </a:lnTo>
                    <a:lnTo>
                      <a:pt x="148" y="269"/>
                    </a:lnTo>
                    <a:lnTo>
                      <a:pt x="143" y="271"/>
                    </a:lnTo>
                    <a:lnTo>
                      <a:pt x="137" y="273"/>
                    </a:lnTo>
                    <a:lnTo>
                      <a:pt x="131" y="274"/>
                    </a:lnTo>
                    <a:lnTo>
                      <a:pt x="123" y="276"/>
                    </a:lnTo>
                    <a:lnTo>
                      <a:pt x="116" y="278"/>
                    </a:lnTo>
                    <a:lnTo>
                      <a:pt x="114" y="280"/>
                    </a:lnTo>
                    <a:lnTo>
                      <a:pt x="112" y="280"/>
                    </a:lnTo>
                    <a:lnTo>
                      <a:pt x="110" y="280"/>
                    </a:lnTo>
                    <a:lnTo>
                      <a:pt x="108" y="282"/>
                    </a:lnTo>
                    <a:lnTo>
                      <a:pt x="106" y="282"/>
                    </a:lnTo>
                    <a:lnTo>
                      <a:pt x="106" y="284"/>
                    </a:lnTo>
                    <a:lnTo>
                      <a:pt x="104" y="284"/>
                    </a:lnTo>
                    <a:lnTo>
                      <a:pt x="102" y="284"/>
                    </a:lnTo>
                    <a:lnTo>
                      <a:pt x="100" y="286"/>
                    </a:lnTo>
                    <a:lnTo>
                      <a:pt x="98" y="286"/>
                    </a:lnTo>
                    <a:lnTo>
                      <a:pt x="96" y="288"/>
                    </a:lnTo>
                    <a:lnTo>
                      <a:pt x="95" y="288"/>
                    </a:lnTo>
                    <a:lnTo>
                      <a:pt x="93" y="288"/>
                    </a:lnTo>
                    <a:lnTo>
                      <a:pt x="93" y="290"/>
                    </a:lnTo>
                    <a:lnTo>
                      <a:pt x="91" y="290"/>
                    </a:lnTo>
                    <a:lnTo>
                      <a:pt x="89" y="290"/>
                    </a:lnTo>
                    <a:lnTo>
                      <a:pt x="87" y="292"/>
                    </a:lnTo>
                    <a:lnTo>
                      <a:pt x="85" y="292"/>
                    </a:lnTo>
                    <a:lnTo>
                      <a:pt x="83" y="294"/>
                    </a:lnTo>
                    <a:lnTo>
                      <a:pt x="81" y="294"/>
                    </a:lnTo>
                    <a:lnTo>
                      <a:pt x="79" y="294"/>
                    </a:lnTo>
                    <a:lnTo>
                      <a:pt x="79" y="296"/>
                    </a:lnTo>
                    <a:lnTo>
                      <a:pt x="77" y="296"/>
                    </a:lnTo>
                    <a:lnTo>
                      <a:pt x="75" y="296"/>
                    </a:lnTo>
                    <a:lnTo>
                      <a:pt x="73" y="296"/>
                    </a:lnTo>
                    <a:lnTo>
                      <a:pt x="72" y="296"/>
                    </a:lnTo>
                    <a:lnTo>
                      <a:pt x="72" y="2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2" name="Freeform 21"/>
              <p:cNvSpPr>
                <a:spLocks/>
              </p:cNvSpPr>
              <p:nvPr/>
            </p:nvSpPr>
            <p:spPr bwMode="auto">
              <a:xfrm>
                <a:off x="4183" y="2454"/>
                <a:ext cx="46" cy="163"/>
              </a:xfrm>
              <a:custGeom>
                <a:avLst/>
                <a:gdLst>
                  <a:gd name="T0" fmla="*/ 38 w 46"/>
                  <a:gd name="T1" fmla="*/ 159 h 163"/>
                  <a:gd name="T2" fmla="*/ 36 w 46"/>
                  <a:gd name="T3" fmla="*/ 155 h 163"/>
                  <a:gd name="T4" fmla="*/ 34 w 46"/>
                  <a:gd name="T5" fmla="*/ 147 h 163"/>
                  <a:gd name="T6" fmla="*/ 34 w 46"/>
                  <a:gd name="T7" fmla="*/ 142 h 163"/>
                  <a:gd name="T8" fmla="*/ 32 w 46"/>
                  <a:gd name="T9" fmla="*/ 134 h 163"/>
                  <a:gd name="T10" fmla="*/ 30 w 46"/>
                  <a:gd name="T11" fmla="*/ 128 h 163"/>
                  <a:gd name="T12" fmla="*/ 30 w 46"/>
                  <a:gd name="T13" fmla="*/ 122 h 163"/>
                  <a:gd name="T14" fmla="*/ 29 w 46"/>
                  <a:gd name="T15" fmla="*/ 115 h 163"/>
                  <a:gd name="T16" fmla="*/ 27 w 46"/>
                  <a:gd name="T17" fmla="*/ 109 h 163"/>
                  <a:gd name="T18" fmla="*/ 25 w 46"/>
                  <a:gd name="T19" fmla="*/ 103 h 163"/>
                  <a:gd name="T20" fmla="*/ 25 w 46"/>
                  <a:gd name="T21" fmla="*/ 96 h 163"/>
                  <a:gd name="T22" fmla="*/ 23 w 46"/>
                  <a:gd name="T23" fmla="*/ 90 h 163"/>
                  <a:gd name="T24" fmla="*/ 21 w 46"/>
                  <a:gd name="T25" fmla="*/ 82 h 163"/>
                  <a:gd name="T26" fmla="*/ 19 w 46"/>
                  <a:gd name="T27" fmla="*/ 76 h 163"/>
                  <a:gd name="T28" fmla="*/ 17 w 46"/>
                  <a:gd name="T29" fmla="*/ 71 h 163"/>
                  <a:gd name="T30" fmla="*/ 15 w 46"/>
                  <a:gd name="T31" fmla="*/ 63 h 163"/>
                  <a:gd name="T32" fmla="*/ 13 w 46"/>
                  <a:gd name="T33" fmla="*/ 57 h 163"/>
                  <a:gd name="T34" fmla="*/ 11 w 46"/>
                  <a:gd name="T35" fmla="*/ 50 h 163"/>
                  <a:gd name="T36" fmla="*/ 9 w 46"/>
                  <a:gd name="T37" fmla="*/ 44 h 163"/>
                  <a:gd name="T38" fmla="*/ 7 w 46"/>
                  <a:gd name="T39" fmla="*/ 36 h 163"/>
                  <a:gd name="T40" fmla="*/ 5 w 46"/>
                  <a:gd name="T41" fmla="*/ 30 h 163"/>
                  <a:gd name="T42" fmla="*/ 4 w 46"/>
                  <a:gd name="T43" fmla="*/ 23 h 163"/>
                  <a:gd name="T44" fmla="*/ 0 w 46"/>
                  <a:gd name="T45" fmla="*/ 17 h 163"/>
                  <a:gd name="T46" fmla="*/ 0 w 46"/>
                  <a:gd name="T47" fmla="*/ 11 h 163"/>
                  <a:gd name="T48" fmla="*/ 0 w 46"/>
                  <a:gd name="T49" fmla="*/ 5 h 163"/>
                  <a:gd name="T50" fmla="*/ 0 w 46"/>
                  <a:gd name="T51" fmla="*/ 0 h 163"/>
                  <a:gd name="T52" fmla="*/ 5 w 46"/>
                  <a:gd name="T53" fmla="*/ 0 h 163"/>
                  <a:gd name="T54" fmla="*/ 7 w 46"/>
                  <a:gd name="T55" fmla="*/ 5 h 163"/>
                  <a:gd name="T56" fmla="*/ 7 w 46"/>
                  <a:gd name="T57" fmla="*/ 11 h 163"/>
                  <a:gd name="T58" fmla="*/ 9 w 46"/>
                  <a:gd name="T59" fmla="*/ 15 h 163"/>
                  <a:gd name="T60" fmla="*/ 9 w 46"/>
                  <a:gd name="T61" fmla="*/ 21 h 163"/>
                  <a:gd name="T62" fmla="*/ 11 w 46"/>
                  <a:gd name="T63" fmla="*/ 27 h 163"/>
                  <a:gd name="T64" fmla="*/ 13 w 46"/>
                  <a:gd name="T65" fmla="*/ 32 h 163"/>
                  <a:gd name="T66" fmla="*/ 15 w 46"/>
                  <a:gd name="T67" fmla="*/ 42 h 163"/>
                  <a:gd name="T68" fmla="*/ 19 w 46"/>
                  <a:gd name="T69" fmla="*/ 50 h 163"/>
                  <a:gd name="T70" fmla="*/ 21 w 46"/>
                  <a:gd name="T71" fmla="*/ 59 h 163"/>
                  <a:gd name="T72" fmla="*/ 25 w 46"/>
                  <a:gd name="T73" fmla="*/ 69 h 163"/>
                  <a:gd name="T74" fmla="*/ 27 w 46"/>
                  <a:gd name="T75" fmla="*/ 76 h 163"/>
                  <a:gd name="T76" fmla="*/ 30 w 46"/>
                  <a:gd name="T77" fmla="*/ 86 h 163"/>
                  <a:gd name="T78" fmla="*/ 32 w 46"/>
                  <a:gd name="T79" fmla="*/ 94 h 163"/>
                  <a:gd name="T80" fmla="*/ 36 w 46"/>
                  <a:gd name="T81" fmla="*/ 103 h 163"/>
                  <a:gd name="T82" fmla="*/ 38 w 46"/>
                  <a:gd name="T83" fmla="*/ 111 h 163"/>
                  <a:gd name="T84" fmla="*/ 42 w 46"/>
                  <a:gd name="T85" fmla="*/ 121 h 163"/>
                  <a:gd name="T86" fmla="*/ 44 w 46"/>
                  <a:gd name="T87" fmla="*/ 126 h 163"/>
                  <a:gd name="T88" fmla="*/ 44 w 46"/>
                  <a:gd name="T89" fmla="*/ 132 h 163"/>
                  <a:gd name="T90" fmla="*/ 44 w 46"/>
                  <a:gd name="T91" fmla="*/ 138 h 163"/>
                  <a:gd name="T92" fmla="*/ 44 w 46"/>
                  <a:gd name="T93" fmla="*/ 144 h 163"/>
                  <a:gd name="T94" fmla="*/ 46 w 46"/>
                  <a:gd name="T95" fmla="*/ 149 h 163"/>
                  <a:gd name="T96" fmla="*/ 46 w 46"/>
                  <a:gd name="T97" fmla="*/ 155 h 163"/>
                  <a:gd name="T98" fmla="*/ 44 w 46"/>
                  <a:gd name="T99" fmla="*/ 161 h 163"/>
                  <a:gd name="T100" fmla="*/ 42 w 46"/>
                  <a:gd name="T101" fmla="*/ 161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" h="163">
                    <a:moveTo>
                      <a:pt x="40" y="161"/>
                    </a:moveTo>
                    <a:lnTo>
                      <a:pt x="40" y="159"/>
                    </a:lnTo>
                    <a:lnTo>
                      <a:pt x="38" y="159"/>
                    </a:lnTo>
                    <a:lnTo>
                      <a:pt x="38" y="157"/>
                    </a:lnTo>
                    <a:lnTo>
                      <a:pt x="36" y="157"/>
                    </a:lnTo>
                    <a:lnTo>
                      <a:pt x="36" y="155"/>
                    </a:lnTo>
                    <a:lnTo>
                      <a:pt x="36" y="151"/>
                    </a:lnTo>
                    <a:lnTo>
                      <a:pt x="36" y="149"/>
                    </a:lnTo>
                    <a:lnTo>
                      <a:pt x="34" y="147"/>
                    </a:lnTo>
                    <a:lnTo>
                      <a:pt x="34" y="146"/>
                    </a:lnTo>
                    <a:lnTo>
                      <a:pt x="34" y="144"/>
                    </a:lnTo>
                    <a:lnTo>
                      <a:pt x="34" y="142"/>
                    </a:lnTo>
                    <a:lnTo>
                      <a:pt x="32" y="140"/>
                    </a:lnTo>
                    <a:lnTo>
                      <a:pt x="32" y="138"/>
                    </a:lnTo>
                    <a:lnTo>
                      <a:pt x="32" y="134"/>
                    </a:lnTo>
                    <a:lnTo>
                      <a:pt x="32" y="132"/>
                    </a:lnTo>
                    <a:lnTo>
                      <a:pt x="32" y="130"/>
                    </a:lnTo>
                    <a:lnTo>
                      <a:pt x="30" y="128"/>
                    </a:lnTo>
                    <a:lnTo>
                      <a:pt x="30" y="126"/>
                    </a:lnTo>
                    <a:lnTo>
                      <a:pt x="30" y="124"/>
                    </a:lnTo>
                    <a:lnTo>
                      <a:pt x="30" y="122"/>
                    </a:lnTo>
                    <a:lnTo>
                      <a:pt x="29" y="121"/>
                    </a:lnTo>
                    <a:lnTo>
                      <a:pt x="29" y="117"/>
                    </a:lnTo>
                    <a:lnTo>
                      <a:pt x="29" y="115"/>
                    </a:lnTo>
                    <a:lnTo>
                      <a:pt x="29" y="113"/>
                    </a:lnTo>
                    <a:lnTo>
                      <a:pt x="27" y="111"/>
                    </a:lnTo>
                    <a:lnTo>
                      <a:pt x="27" y="109"/>
                    </a:lnTo>
                    <a:lnTo>
                      <a:pt x="27" y="107"/>
                    </a:lnTo>
                    <a:lnTo>
                      <a:pt x="27" y="105"/>
                    </a:lnTo>
                    <a:lnTo>
                      <a:pt x="25" y="103"/>
                    </a:lnTo>
                    <a:lnTo>
                      <a:pt x="25" y="99"/>
                    </a:lnTo>
                    <a:lnTo>
                      <a:pt x="25" y="98"/>
                    </a:lnTo>
                    <a:lnTo>
                      <a:pt x="25" y="96"/>
                    </a:lnTo>
                    <a:lnTo>
                      <a:pt x="23" y="94"/>
                    </a:lnTo>
                    <a:lnTo>
                      <a:pt x="23" y="92"/>
                    </a:lnTo>
                    <a:lnTo>
                      <a:pt x="23" y="90"/>
                    </a:lnTo>
                    <a:lnTo>
                      <a:pt x="23" y="88"/>
                    </a:lnTo>
                    <a:lnTo>
                      <a:pt x="21" y="86"/>
                    </a:lnTo>
                    <a:lnTo>
                      <a:pt x="21" y="82"/>
                    </a:lnTo>
                    <a:lnTo>
                      <a:pt x="21" y="80"/>
                    </a:lnTo>
                    <a:lnTo>
                      <a:pt x="19" y="78"/>
                    </a:lnTo>
                    <a:lnTo>
                      <a:pt x="19" y="76"/>
                    </a:lnTo>
                    <a:lnTo>
                      <a:pt x="19" y="75"/>
                    </a:lnTo>
                    <a:lnTo>
                      <a:pt x="17" y="73"/>
                    </a:lnTo>
                    <a:lnTo>
                      <a:pt x="17" y="71"/>
                    </a:lnTo>
                    <a:lnTo>
                      <a:pt x="17" y="67"/>
                    </a:lnTo>
                    <a:lnTo>
                      <a:pt x="15" y="65"/>
                    </a:lnTo>
                    <a:lnTo>
                      <a:pt x="15" y="63"/>
                    </a:lnTo>
                    <a:lnTo>
                      <a:pt x="13" y="61"/>
                    </a:lnTo>
                    <a:lnTo>
                      <a:pt x="13" y="59"/>
                    </a:lnTo>
                    <a:lnTo>
                      <a:pt x="13" y="57"/>
                    </a:lnTo>
                    <a:lnTo>
                      <a:pt x="11" y="53"/>
                    </a:lnTo>
                    <a:lnTo>
                      <a:pt x="11" y="51"/>
                    </a:lnTo>
                    <a:lnTo>
                      <a:pt x="11" y="50"/>
                    </a:lnTo>
                    <a:lnTo>
                      <a:pt x="9" y="48"/>
                    </a:lnTo>
                    <a:lnTo>
                      <a:pt x="9" y="46"/>
                    </a:lnTo>
                    <a:lnTo>
                      <a:pt x="9" y="44"/>
                    </a:lnTo>
                    <a:lnTo>
                      <a:pt x="7" y="40"/>
                    </a:lnTo>
                    <a:lnTo>
                      <a:pt x="7" y="38"/>
                    </a:lnTo>
                    <a:lnTo>
                      <a:pt x="7" y="36"/>
                    </a:lnTo>
                    <a:lnTo>
                      <a:pt x="5" y="34"/>
                    </a:lnTo>
                    <a:lnTo>
                      <a:pt x="5" y="32"/>
                    </a:lnTo>
                    <a:lnTo>
                      <a:pt x="5" y="30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0" y="13"/>
                    </a:lnTo>
                    <a:lnTo>
                      <a:pt x="0" y="11"/>
                    </a:lnTo>
                    <a:lnTo>
                      <a:pt x="0" y="9"/>
                    </a:lnTo>
                    <a:lnTo>
                      <a:pt x="0" y="7"/>
                    </a:lnTo>
                    <a:lnTo>
                      <a:pt x="0" y="5"/>
                    </a:lnTo>
                    <a:lnTo>
                      <a:pt x="0" y="3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5" y="0"/>
                    </a:lnTo>
                    <a:lnTo>
                      <a:pt x="5" y="2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7" y="7"/>
                    </a:lnTo>
                    <a:lnTo>
                      <a:pt x="7" y="9"/>
                    </a:lnTo>
                    <a:lnTo>
                      <a:pt x="7" y="11"/>
                    </a:lnTo>
                    <a:lnTo>
                      <a:pt x="7" y="13"/>
                    </a:lnTo>
                    <a:lnTo>
                      <a:pt x="9" y="13"/>
                    </a:lnTo>
                    <a:lnTo>
                      <a:pt x="9" y="15"/>
                    </a:lnTo>
                    <a:lnTo>
                      <a:pt x="9" y="17"/>
                    </a:lnTo>
                    <a:lnTo>
                      <a:pt x="9" y="19"/>
                    </a:lnTo>
                    <a:lnTo>
                      <a:pt x="9" y="21"/>
                    </a:lnTo>
                    <a:lnTo>
                      <a:pt x="11" y="23"/>
                    </a:lnTo>
                    <a:lnTo>
                      <a:pt x="11" y="25"/>
                    </a:lnTo>
                    <a:lnTo>
                      <a:pt x="11" y="27"/>
                    </a:lnTo>
                    <a:lnTo>
                      <a:pt x="11" y="28"/>
                    </a:lnTo>
                    <a:lnTo>
                      <a:pt x="11" y="30"/>
                    </a:lnTo>
                    <a:lnTo>
                      <a:pt x="13" y="32"/>
                    </a:lnTo>
                    <a:lnTo>
                      <a:pt x="13" y="36"/>
                    </a:lnTo>
                    <a:lnTo>
                      <a:pt x="15" y="38"/>
                    </a:lnTo>
                    <a:lnTo>
                      <a:pt x="15" y="42"/>
                    </a:lnTo>
                    <a:lnTo>
                      <a:pt x="17" y="44"/>
                    </a:lnTo>
                    <a:lnTo>
                      <a:pt x="17" y="48"/>
                    </a:lnTo>
                    <a:lnTo>
                      <a:pt x="19" y="50"/>
                    </a:lnTo>
                    <a:lnTo>
                      <a:pt x="19" y="53"/>
                    </a:lnTo>
                    <a:lnTo>
                      <a:pt x="21" y="55"/>
                    </a:lnTo>
                    <a:lnTo>
                      <a:pt x="21" y="59"/>
                    </a:lnTo>
                    <a:lnTo>
                      <a:pt x="23" y="61"/>
                    </a:lnTo>
                    <a:lnTo>
                      <a:pt x="23" y="65"/>
                    </a:lnTo>
                    <a:lnTo>
                      <a:pt x="25" y="69"/>
                    </a:lnTo>
                    <a:lnTo>
                      <a:pt x="25" y="71"/>
                    </a:lnTo>
                    <a:lnTo>
                      <a:pt x="27" y="75"/>
                    </a:lnTo>
                    <a:lnTo>
                      <a:pt x="27" y="76"/>
                    </a:lnTo>
                    <a:lnTo>
                      <a:pt x="29" y="80"/>
                    </a:lnTo>
                    <a:lnTo>
                      <a:pt x="29" y="82"/>
                    </a:lnTo>
                    <a:lnTo>
                      <a:pt x="30" y="86"/>
                    </a:lnTo>
                    <a:lnTo>
                      <a:pt x="30" y="88"/>
                    </a:lnTo>
                    <a:lnTo>
                      <a:pt x="32" y="92"/>
                    </a:lnTo>
                    <a:lnTo>
                      <a:pt x="32" y="94"/>
                    </a:lnTo>
                    <a:lnTo>
                      <a:pt x="34" y="98"/>
                    </a:lnTo>
                    <a:lnTo>
                      <a:pt x="34" y="99"/>
                    </a:lnTo>
                    <a:lnTo>
                      <a:pt x="36" y="103"/>
                    </a:lnTo>
                    <a:lnTo>
                      <a:pt x="36" y="105"/>
                    </a:lnTo>
                    <a:lnTo>
                      <a:pt x="38" y="109"/>
                    </a:lnTo>
                    <a:lnTo>
                      <a:pt x="38" y="111"/>
                    </a:lnTo>
                    <a:lnTo>
                      <a:pt x="40" y="115"/>
                    </a:lnTo>
                    <a:lnTo>
                      <a:pt x="40" y="119"/>
                    </a:lnTo>
                    <a:lnTo>
                      <a:pt x="42" y="121"/>
                    </a:lnTo>
                    <a:lnTo>
                      <a:pt x="42" y="124"/>
                    </a:lnTo>
                    <a:lnTo>
                      <a:pt x="42" y="126"/>
                    </a:lnTo>
                    <a:lnTo>
                      <a:pt x="44" y="126"/>
                    </a:lnTo>
                    <a:lnTo>
                      <a:pt x="44" y="128"/>
                    </a:lnTo>
                    <a:lnTo>
                      <a:pt x="44" y="130"/>
                    </a:lnTo>
                    <a:lnTo>
                      <a:pt x="44" y="132"/>
                    </a:lnTo>
                    <a:lnTo>
                      <a:pt x="44" y="134"/>
                    </a:lnTo>
                    <a:lnTo>
                      <a:pt x="44" y="136"/>
                    </a:lnTo>
                    <a:lnTo>
                      <a:pt x="44" y="138"/>
                    </a:lnTo>
                    <a:lnTo>
                      <a:pt x="44" y="140"/>
                    </a:lnTo>
                    <a:lnTo>
                      <a:pt x="44" y="142"/>
                    </a:lnTo>
                    <a:lnTo>
                      <a:pt x="44" y="144"/>
                    </a:lnTo>
                    <a:lnTo>
                      <a:pt x="46" y="146"/>
                    </a:lnTo>
                    <a:lnTo>
                      <a:pt x="46" y="147"/>
                    </a:lnTo>
                    <a:lnTo>
                      <a:pt x="46" y="149"/>
                    </a:lnTo>
                    <a:lnTo>
                      <a:pt x="46" y="151"/>
                    </a:lnTo>
                    <a:lnTo>
                      <a:pt x="46" y="153"/>
                    </a:lnTo>
                    <a:lnTo>
                      <a:pt x="46" y="155"/>
                    </a:lnTo>
                    <a:lnTo>
                      <a:pt x="46" y="157"/>
                    </a:lnTo>
                    <a:lnTo>
                      <a:pt x="46" y="159"/>
                    </a:lnTo>
                    <a:lnTo>
                      <a:pt x="44" y="161"/>
                    </a:lnTo>
                    <a:lnTo>
                      <a:pt x="42" y="161"/>
                    </a:lnTo>
                    <a:lnTo>
                      <a:pt x="42" y="163"/>
                    </a:lnTo>
                    <a:lnTo>
                      <a:pt x="42" y="161"/>
                    </a:lnTo>
                    <a:lnTo>
                      <a:pt x="40" y="1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3" name="Freeform 22"/>
              <p:cNvSpPr>
                <a:spLocks/>
              </p:cNvSpPr>
              <p:nvPr/>
            </p:nvSpPr>
            <p:spPr bwMode="auto">
              <a:xfrm>
                <a:off x="4390" y="2507"/>
                <a:ext cx="87" cy="100"/>
              </a:xfrm>
              <a:custGeom>
                <a:avLst/>
                <a:gdLst>
                  <a:gd name="T0" fmla="*/ 2 w 87"/>
                  <a:gd name="T1" fmla="*/ 98 h 100"/>
                  <a:gd name="T2" fmla="*/ 4 w 87"/>
                  <a:gd name="T3" fmla="*/ 94 h 100"/>
                  <a:gd name="T4" fmla="*/ 10 w 87"/>
                  <a:gd name="T5" fmla="*/ 93 h 100"/>
                  <a:gd name="T6" fmla="*/ 15 w 87"/>
                  <a:gd name="T7" fmla="*/ 91 h 100"/>
                  <a:gd name="T8" fmla="*/ 23 w 87"/>
                  <a:gd name="T9" fmla="*/ 89 h 100"/>
                  <a:gd name="T10" fmla="*/ 29 w 87"/>
                  <a:gd name="T11" fmla="*/ 87 h 100"/>
                  <a:gd name="T12" fmla="*/ 35 w 87"/>
                  <a:gd name="T13" fmla="*/ 83 h 100"/>
                  <a:gd name="T14" fmla="*/ 40 w 87"/>
                  <a:gd name="T15" fmla="*/ 81 h 100"/>
                  <a:gd name="T16" fmla="*/ 46 w 87"/>
                  <a:gd name="T17" fmla="*/ 79 h 100"/>
                  <a:gd name="T18" fmla="*/ 54 w 87"/>
                  <a:gd name="T19" fmla="*/ 77 h 100"/>
                  <a:gd name="T20" fmla="*/ 60 w 87"/>
                  <a:gd name="T21" fmla="*/ 73 h 100"/>
                  <a:gd name="T22" fmla="*/ 65 w 87"/>
                  <a:gd name="T23" fmla="*/ 71 h 100"/>
                  <a:gd name="T24" fmla="*/ 71 w 87"/>
                  <a:gd name="T25" fmla="*/ 69 h 100"/>
                  <a:gd name="T26" fmla="*/ 73 w 87"/>
                  <a:gd name="T27" fmla="*/ 66 h 100"/>
                  <a:gd name="T28" fmla="*/ 73 w 87"/>
                  <a:gd name="T29" fmla="*/ 60 h 100"/>
                  <a:gd name="T30" fmla="*/ 73 w 87"/>
                  <a:gd name="T31" fmla="*/ 54 h 100"/>
                  <a:gd name="T32" fmla="*/ 73 w 87"/>
                  <a:gd name="T33" fmla="*/ 46 h 100"/>
                  <a:gd name="T34" fmla="*/ 71 w 87"/>
                  <a:gd name="T35" fmla="*/ 41 h 100"/>
                  <a:gd name="T36" fmla="*/ 71 w 87"/>
                  <a:gd name="T37" fmla="*/ 33 h 100"/>
                  <a:gd name="T38" fmla="*/ 69 w 87"/>
                  <a:gd name="T39" fmla="*/ 27 h 100"/>
                  <a:gd name="T40" fmla="*/ 67 w 87"/>
                  <a:gd name="T41" fmla="*/ 22 h 100"/>
                  <a:gd name="T42" fmla="*/ 67 w 87"/>
                  <a:gd name="T43" fmla="*/ 16 h 100"/>
                  <a:gd name="T44" fmla="*/ 65 w 87"/>
                  <a:gd name="T45" fmla="*/ 10 h 100"/>
                  <a:gd name="T46" fmla="*/ 63 w 87"/>
                  <a:gd name="T47" fmla="*/ 4 h 100"/>
                  <a:gd name="T48" fmla="*/ 65 w 87"/>
                  <a:gd name="T49" fmla="*/ 0 h 100"/>
                  <a:gd name="T50" fmla="*/ 69 w 87"/>
                  <a:gd name="T51" fmla="*/ 2 h 100"/>
                  <a:gd name="T52" fmla="*/ 71 w 87"/>
                  <a:gd name="T53" fmla="*/ 6 h 100"/>
                  <a:gd name="T54" fmla="*/ 73 w 87"/>
                  <a:gd name="T55" fmla="*/ 12 h 100"/>
                  <a:gd name="T56" fmla="*/ 75 w 87"/>
                  <a:gd name="T57" fmla="*/ 18 h 100"/>
                  <a:gd name="T58" fmla="*/ 77 w 87"/>
                  <a:gd name="T59" fmla="*/ 23 h 100"/>
                  <a:gd name="T60" fmla="*/ 79 w 87"/>
                  <a:gd name="T61" fmla="*/ 29 h 100"/>
                  <a:gd name="T62" fmla="*/ 81 w 87"/>
                  <a:gd name="T63" fmla="*/ 35 h 100"/>
                  <a:gd name="T64" fmla="*/ 83 w 87"/>
                  <a:gd name="T65" fmla="*/ 41 h 100"/>
                  <a:gd name="T66" fmla="*/ 85 w 87"/>
                  <a:gd name="T67" fmla="*/ 46 h 100"/>
                  <a:gd name="T68" fmla="*/ 87 w 87"/>
                  <a:gd name="T69" fmla="*/ 52 h 100"/>
                  <a:gd name="T70" fmla="*/ 87 w 87"/>
                  <a:gd name="T71" fmla="*/ 58 h 100"/>
                  <a:gd name="T72" fmla="*/ 87 w 87"/>
                  <a:gd name="T73" fmla="*/ 64 h 100"/>
                  <a:gd name="T74" fmla="*/ 87 w 87"/>
                  <a:gd name="T75" fmla="*/ 69 h 100"/>
                  <a:gd name="T76" fmla="*/ 85 w 87"/>
                  <a:gd name="T77" fmla="*/ 73 h 100"/>
                  <a:gd name="T78" fmla="*/ 83 w 87"/>
                  <a:gd name="T79" fmla="*/ 77 h 100"/>
                  <a:gd name="T80" fmla="*/ 75 w 87"/>
                  <a:gd name="T81" fmla="*/ 79 h 100"/>
                  <a:gd name="T82" fmla="*/ 67 w 87"/>
                  <a:gd name="T83" fmla="*/ 81 h 100"/>
                  <a:gd name="T84" fmla="*/ 60 w 87"/>
                  <a:gd name="T85" fmla="*/ 83 h 100"/>
                  <a:gd name="T86" fmla="*/ 52 w 87"/>
                  <a:gd name="T87" fmla="*/ 85 h 100"/>
                  <a:gd name="T88" fmla="*/ 44 w 87"/>
                  <a:gd name="T89" fmla="*/ 87 h 100"/>
                  <a:gd name="T90" fmla="*/ 37 w 87"/>
                  <a:gd name="T91" fmla="*/ 89 h 100"/>
                  <a:gd name="T92" fmla="*/ 29 w 87"/>
                  <a:gd name="T93" fmla="*/ 91 h 100"/>
                  <a:gd name="T94" fmla="*/ 21 w 87"/>
                  <a:gd name="T95" fmla="*/ 94 h 100"/>
                  <a:gd name="T96" fmla="*/ 14 w 87"/>
                  <a:gd name="T97" fmla="*/ 96 h 100"/>
                  <a:gd name="T98" fmla="*/ 6 w 87"/>
                  <a:gd name="T99" fmla="*/ 98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00">
                    <a:moveTo>
                      <a:pt x="0" y="100"/>
                    </a:moveTo>
                    <a:lnTo>
                      <a:pt x="0" y="98"/>
                    </a:lnTo>
                    <a:lnTo>
                      <a:pt x="2" y="98"/>
                    </a:lnTo>
                    <a:lnTo>
                      <a:pt x="2" y="96"/>
                    </a:lnTo>
                    <a:lnTo>
                      <a:pt x="4" y="96"/>
                    </a:lnTo>
                    <a:lnTo>
                      <a:pt x="4" y="94"/>
                    </a:lnTo>
                    <a:lnTo>
                      <a:pt x="6" y="94"/>
                    </a:lnTo>
                    <a:lnTo>
                      <a:pt x="8" y="94"/>
                    </a:lnTo>
                    <a:lnTo>
                      <a:pt x="10" y="93"/>
                    </a:lnTo>
                    <a:lnTo>
                      <a:pt x="12" y="93"/>
                    </a:lnTo>
                    <a:lnTo>
                      <a:pt x="14" y="91"/>
                    </a:lnTo>
                    <a:lnTo>
                      <a:pt x="15" y="91"/>
                    </a:lnTo>
                    <a:lnTo>
                      <a:pt x="19" y="91"/>
                    </a:lnTo>
                    <a:lnTo>
                      <a:pt x="21" y="89"/>
                    </a:lnTo>
                    <a:lnTo>
                      <a:pt x="23" y="89"/>
                    </a:lnTo>
                    <a:lnTo>
                      <a:pt x="25" y="87"/>
                    </a:lnTo>
                    <a:lnTo>
                      <a:pt x="27" y="87"/>
                    </a:lnTo>
                    <a:lnTo>
                      <a:pt x="29" y="87"/>
                    </a:lnTo>
                    <a:lnTo>
                      <a:pt x="31" y="85"/>
                    </a:lnTo>
                    <a:lnTo>
                      <a:pt x="33" y="85"/>
                    </a:lnTo>
                    <a:lnTo>
                      <a:pt x="35" y="83"/>
                    </a:lnTo>
                    <a:lnTo>
                      <a:pt x="37" y="83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2" y="81"/>
                    </a:lnTo>
                    <a:lnTo>
                      <a:pt x="44" y="79"/>
                    </a:lnTo>
                    <a:lnTo>
                      <a:pt x="46" y="79"/>
                    </a:lnTo>
                    <a:lnTo>
                      <a:pt x="50" y="77"/>
                    </a:lnTo>
                    <a:lnTo>
                      <a:pt x="52" y="77"/>
                    </a:lnTo>
                    <a:lnTo>
                      <a:pt x="54" y="77"/>
                    </a:lnTo>
                    <a:lnTo>
                      <a:pt x="56" y="75"/>
                    </a:lnTo>
                    <a:lnTo>
                      <a:pt x="58" y="75"/>
                    </a:lnTo>
                    <a:lnTo>
                      <a:pt x="60" y="73"/>
                    </a:lnTo>
                    <a:lnTo>
                      <a:pt x="62" y="73"/>
                    </a:lnTo>
                    <a:lnTo>
                      <a:pt x="63" y="71"/>
                    </a:lnTo>
                    <a:lnTo>
                      <a:pt x="65" y="71"/>
                    </a:lnTo>
                    <a:lnTo>
                      <a:pt x="67" y="71"/>
                    </a:lnTo>
                    <a:lnTo>
                      <a:pt x="69" y="69"/>
                    </a:lnTo>
                    <a:lnTo>
                      <a:pt x="71" y="69"/>
                    </a:lnTo>
                    <a:lnTo>
                      <a:pt x="71" y="68"/>
                    </a:lnTo>
                    <a:lnTo>
                      <a:pt x="73" y="68"/>
                    </a:lnTo>
                    <a:lnTo>
                      <a:pt x="73" y="66"/>
                    </a:lnTo>
                    <a:lnTo>
                      <a:pt x="73" y="64"/>
                    </a:lnTo>
                    <a:lnTo>
                      <a:pt x="73" y="62"/>
                    </a:lnTo>
                    <a:lnTo>
                      <a:pt x="73" y="60"/>
                    </a:lnTo>
                    <a:lnTo>
                      <a:pt x="73" y="58"/>
                    </a:lnTo>
                    <a:lnTo>
                      <a:pt x="75" y="58"/>
                    </a:lnTo>
                    <a:lnTo>
                      <a:pt x="73" y="54"/>
                    </a:lnTo>
                    <a:lnTo>
                      <a:pt x="73" y="52"/>
                    </a:lnTo>
                    <a:lnTo>
                      <a:pt x="73" y="48"/>
                    </a:lnTo>
                    <a:lnTo>
                      <a:pt x="73" y="46"/>
                    </a:lnTo>
                    <a:lnTo>
                      <a:pt x="73" y="45"/>
                    </a:lnTo>
                    <a:lnTo>
                      <a:pt x="71" y="43"/>
                    </a:lnTo>
                    <a:lnTo>
                      <a:pt x="71" y="41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69" y="31"/>
                    </a:lnTo>
                    <a:lnTo>
                      <a:pt x="69" y="29"/>
                    </a:lnTo>
                    <a:lnTo>
                      <a:pt x="69" y="27"/>
                    </a:lnTo>
                    <a:lnTo>
                      <a:pt x="69" y="25"/>
                    </a:lnTo>
                    <a:lnTo>
                      <a:pt x="67" y="23"/>
                    </a:lnTo>
                    <a:lnTo>
                      <a:pt x="67" y="22"/>
                    </a:lnTo>
                    <a:lnTo>
                      <a:pt x="67" y="20"/>
                    </a:lnTo>
                    <a:lnTo>
                      <a:pt x="67" y="18"/>
                    </a:lnTo>
                    <a:lnTo>
                      <a:pt x="67" y="16"/>
                    </a:lnTo>
                    <a:lnTo>
                      <a:pt x="65" y="14"/>
                    </a:lnTo>
                    <a:lnTo>
                      <a:pt x="65" y="12"/>
                    </a:lnTo>
                    <a:lnTo>
                      <a:pt x="65" y="10"/>
                    </a:lnTo>
                    <a:lnTo>
                      <a:pt x="65" y="8"/>
                    </a:lnTo>
                    <a:lnTo>
                      <a:pt x="65" y="6"/>
                    </a:lnTo>
                    <a:lnTo>
                      <a:pt x="63" y="4"/>
                    </a:lnTo>
                    <a:lnTo>
                      <a:pt x="63" y="2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5" y="2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69" y="4"/>
                    </a:lnTo>
                    <a:lnTo>
                      <a:pt x="71" y="4"/>
                    </a:lnTo>
                    <a:lnTo>
                      <a:pt x="71" y="6"/>
                    </a:lnTo>
                    <a:lnTo>
                      <a:pt x="71" y="8"/>
                    </a:lnTo>
                    <a:lnTo>
                      <a:pt x="73" y="10"/>
                    </a:lnTo>
                    <a:lnTo>
                      <a:pt x="73" y="12"/>
                    </a:lnTo>
                    <a:lnTo>
                      <a:pt x="73" y="14"/>
                    </a:lnTo>
                    <a:lnTo>
                      <a:pt x="73" y="16"/>
                    </a:lnTo>
                    <a:lnTo>
                      <a:pt x="75" y="18"/>
                    </a:lnTo>
                    <a:lnTo>
                      <a:pt x="75" y="20"/>
                    </a:lnTo>
                    <a:lnTo>
                      <a:pt x="77" y="22"/>
                    </a:lnTo>
                    <a:lnTo>
                      <a:pt x="77" y="23"/>
                    </a:lnTo>
                    <a:lnTo>
                      <a:pt x="77" y="25"/>
                    </a:lnTo>
                    <a:lnTo>
                      <a:pt x="77" y="27"/>
                    </a:lnTo>
                    <a:lnTo>
                      <a:pt x="79" y="29"/>
                    </a:lnTo>
                    <a:lnTo>
                      <a:pt x="79" y="31"/>
                    </a:lnTo>
                    <a:lnTo>
                      <a:pt x="79" y="33"/>
                    </a:lnTo>
                    <a:lnTo>
                      <a:pt x="81" y="35"/>
                    </a:lnTo>
                    <a:lnTo>
                      <a:pt x="81" y="37"/>
                    </a:lnTo>
                    <a:lnTo>
                      <a:pt x="81" y="39"/>
                    </a:lnTo>
                    <a:lnTo>
                      <a:pt x="83" y="41"/>
                    </a:lnTo>
                    <a:lnTo>
                      <a:pt x="83" y="43"/>
                    </a:lnTo>
                    <a:lnTo>
                      <a:pt x="83" y="45"/>
                    </a:lnTo>
                    <a:lnTo>
                      <a:pt x="85" y="46"/>
                    </a:lnTo>
                    <a:lnTo>
                      <a:pt x="85" y="48"/>
                    </a:lnTo>
                    <a:lnTo>
                      <a:pt x="85" y="50"/>
                    </a:lnTo>
                    <a:lnTo>
                      <a:pt x="87" y="52"/>
                    </a:lnTo>
                    <a:lnTo>
                      <a:pt x="87" y="54"/>
                    </a:lnTo>
                    <a:lnTo>
                      <a:pt x="87" y="56"/>
                    </a:lnTo>
                    <a:lnTo>
                      <a:pt x="87" y="58"/>
                    </a:lnTo>
                    <a:lnTo>
                      <a:pt x="87" y="60"/>
                    </a:lnTo>
                    <a:lnTo>
                      <a:pt x="87" y="62"/>
                    </a:lnTo>
                    <a:lnTo>
                      <a:pt x="87" y="64"/>
                    </a:lnTo>
                    <a:lnTo>
                      <a:pt x="87" y="66"/>
                    </a:lnTo>
                    <a:lnTo>
                      <a:pt x="87" y="68"/>
                    </a:lnTo>
                    <a:lnTo>
                      <a:pt x="87" y="69"/>
                    </a:lnTo>
                    <a:lnTo>
                      <a:pt x="87" y="71"/>
                    </a:lnTo>
                    <a:lnTo>
                      <a:pt x="87" y="73"/>
                    </a:lnTo>
                    <a:lnTo>
                      <a:pt x="85" y="73"/>
                    </a:lnTo>
                    <a:lnTo>
                      <a:pt x="85" y="75"/>
                    </a:lnTo>
                    <a:lnTo>
                      <a:pt x="83" y="75"/>
                    </a:lnTo>
                    <a:lnTo>
                      <a:pt x="83" y="77"/>
                    </a:lnTo>
                    <a:lnTo>
                      <a:pt x="81" y="77"/>
                    </a:lnTo>
                    <a:lnTo>
                      <a:pt x="79" y="77"/>
                    </a:lnTo>
                    <a:lnTo>
                      <a:pt x="75" y="79"/>
                    </a:lnTo>
                    <a:lnTo>
                      <a:pt x="73" y="79"/>
                    </a:lnTo>
                    <a:lnTo>
                      <a:pt x="71" y="79"/>
                    </a:lnTo>
                    <a:lnTo>
                      <a:pt x="67" y="81"/>
                    </a:lnTo>
                    <a:lnTo>
                      <a:pt x="65" y="81"/>
                    </a:lnTo>
                    <a:lnTo>
                      <a:pt x="63" y="83"/>
                    </a:lnTo>
                    <a:lnTo>
                      <a:pt x="60" y="83"/>
                    </a:lnTo>
                    <a:lnTo>
                      <a:pt x="58" y="83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0" y="85"/>
                    </a:lnTo>
                    <a:lnTo>
                      <a:pt x="46" y="87"/>
                    </a:lnTo>
                    <a:lnTo>
                      <a:pt x="44" y="87"/>
                    </a:lnTo>
                    <a:lnTo>
                      <a:pt x="42" y="89"/>
                    </a:lnTo>
                    <a:lnTo>
                      <a:pt x="39" y="89"/>
                    </a:lnTo>
                    <a:lnTo>
                      <a:pt x="37" y="89"/>
                    </a:lnTo>
                    <a:lnTo>
                      <a:pt x="35" y="91"/>
                    </a:lnTo>
                    <a:lnTo>
                      <a:pt x="31" y="91"/>
                    </a:lnTo>
                    <a:lnTo>
                      <a:pt x="29" y="91"/>
                    </a:lnTo>
                    <a:lnTo>
                      <a:pt x="27" y="93"/>
                    </a:lnTo>
                    <a:lnTo>
                      <a:pt x="23" y="93"/>
                    </a:lnTo>
                    <a:lnTo>
                      <a:pt x="21" y="94"/>
                    </a:lnTo>
                    <a:lnTo>
                      <a:pt x="19" y="94"/>
                    </a:lnTo>
                    <a:lnTo>
                      <a:pt x="15" y="94"/>
                    </a:lnTo>
                    <a:lnTo>
                      <a:pt x="14" y="96"/>
                    </a:lnTo>
                    <a:lnTo>
                      <a:pt x="12" y="96"/>
                    </a:lnTo>
                    <a:lnTo>
                      <a:pt x="8" y="96"/>
                    </a:lnTo>
                    <a:lnTo>
                      <a:pt x="6" y="98"/>
                    </a:lnTo>
                    <a:lnTo>
                      <a:pt x="2" y="98"/>
                    </a:lnTo>
                    <a:lnTo>
                      <a:pt x="0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4" name="Freeform 23"/>
              <p:cNvSpPr>
                <a:spLocks/>
              </p:cNvSpPr>
              <p:nvPr/>
            </p:nvSpPr>
            <p:spPr bwMode="auto">
              <a:xfrm>
                <a:off x="4208" y="2344"/>
                <a:ext cx="224" cy="257"/>
              </a:xfrm>
              <a:custGeom>
                <a:avLst/>
                <a:gdLst>
                  <a:gd name="T0" fmla="*/ 61 w 224"/>
                  <a:gd name="T1" fmla="*/ 252 h 257"/>
                  <a:gd name="T2" fmla="*/ 57 w 224"/>
                  <a:gd name="T3" fmla="*/ 244 h 257"/>
                  <a:gd name="T4" fmla="*/ 55 w 224"/>
                  <a:gd name="T5" fmla="*/ 236 h 257"/>
                  <a:gd name="T6" fmla="*/ 53 w 224"/>
                  <a:gd name="T7" fmla="*/ 229 h 257"/>
                  <a:gd name="T8" fmla="*/ 50 w 224"/>
                  <a:gd name="T9" fmla="*/ 221 h 257"/>
                  <a:gd name="T10" fmla="*/ 48 w 224"/>
                  <a:gd name="T11" fmla="*/ 213 h 257"/>
                  <a:gd name="T12" fmla="*/ 44 w 224"/>
                  <a:gd name="T13" fmla="*/ 206 h 257"/>
                  <a:gd name="T14" fmla="*/ 42 w 224"/>
                  <a:gd name="T15" fmla="*/ 198 h 257"/>
                  <a:gd name="T16" fmla="*/ 36 w 224"/>
                  <a:gd name="T17" fmla="*/ 179 h 257"/>
                  <a:gd name="T18" fmla="*/ 32 w 224"/>
                  <a:gd name="T19" fmla="*/ 163 h 257"/>
                  <a:gd name="T20" fmla="*/ 28 w 224"/>
                  <a:gd name="T21" fmla="*/ 150 h 257"/>
                  <a:gd name="T22" fmla="*/ 27 w 224"/>
                  <a:gd name="T23" fmla="*/ 138 h 257"/>
                  <a:gd name="T24" fmla="*/ 23 w 224"/>
                  <a:gd name="T25" fmla="*/ 127 h 257"/>
                  <a:gd name="T26" fmla="*/ 21 w 224"/>
                  <a:gd name="T27" fmla="*/ 117 h 257"/>
                  <a:gd name="T28" fmla="*/ 17 w 224"/>
                  <a:gd name="T29" fmla="*/ 104 h 257"/>
                  <a:gd name="T30" fmla="*/ 11 w 224"/>
                  <a:gd name="T31" fmla="*/ 89 h 257"/>
                  <a:gd name="T32" fmla="*/ 7 w 224"/>
                  <a:gd name="T33" fmla="*/ 79 h 257"/>
                  <a:gd name="T34" fmla="*/ 5 w 224"/>
                  <a:gd name="T35" fmla="*/ 71 h 257"/>
                  <a:gd name="T36" fmla="*/ 2 w 224"/>
                  <a:gd name="T37" fmla="*/ 67 h 257"/>
                  <a:gd name="T38" fmla="*/ 0 w 224"/>
                  <a:gd name="T39" fmla="*/ 62 h 257"/>
                  <a:gd name="T40" fmla="*/ 2 w 224"/>
                  <a:gd name="T41" fmla="*/ 54 h 257"/>
                  <a:gd name="T42" fmla="*/ 21 w 224"/>
                  <a:gd name="T43" fmla="*/ 46 h 257"/>
                  <a:gd name="T44" fmla="*/ 38 w 224"/>
                  <a:gd name="T45" fmla="*/ 41 h 257"/>
                  <a:gd name="T46" fmla="*/ 57 w 224"/>
                  <a:gd name="T47" fmla="*/ 35 h 257"/>
                  <a:gd name="T48" fmla="*/ 75 w 224"/>
                  <a:gd name="T49" fmla="*/ 27 h 257"/>
                  <a:gd name="T50" fmla="*/ 94 w 224"/>
                  <a:gd name="T51" fmla="*/ 21 h 257"/>
                  <a:gd name="T52" fmla="*/ 113 w 224"/>
                  <a:gd name="T53" fmla="*/ 14 h 257"/>
                  <a:gd name="T54" fmla="*/ 130 w 224"/>
                  <a:gd name="T55" fmla="*/ 8 h 257"/>
                  <a:gd name="T56" fmla="*/ 149 w 224"/>
                  <a:gd name="T57" fmla="*/ 0 h 257"/>
                  <a:gd name="T58" fmla="*/ 157 w 224"/>
                  <a:gd name="T59" fmla="*/ 0 h 257"/>
                  <a:gd name="T60" fmla="*/ 163 w 224"/>
                  <a:gd name="T61" fmla="*/ 2 h 257"/>
                  <a:gd name="T62" fmla="*/ 171 w 224"/>
                  <a:gd name="T63" fmla="*/ 18 h 257"/>
                  <a:gd name="T64" fmla="*/ 176 w 224"/>
                  <a:gd name="T65" fmla="*/ 37 h 257"/>
                  <a:gd name="T66" fmla="*/ 182 w 224"/>
                  <a:gd name="T67" fmla="*/ 54 h 257"/>
                  <a:gd name="T68" fmla="*/ 188 w 224"/>
                  <a:gd name="T69" fmla="*/ 73 h 257"/>
                  <a:gd name="T70" fmla="*/ 194 w 224"/>
                  <a:gd name="T71" fmla="*/ 90 h 257"/>
                  <a:gd name="T72" fmla="*/ 199 w 224"/>
                  <a:gd name="T73" fmla="*/ 110 h 257"/>
                  <a:gd name="T74" fmla="*/ 205 w 224"/>
                  <a:gd name="T75" fmla="*/ 129 h 257"/>
                  <a:gd name="T76" fmla="*/ 211 w 224"/>
                  <a:gd name="T77" fmla="*/ 150 h 257"/>
                  <a:gd name="T78" fmla="*/ 215 w 224"/>
                  <a:gd name="T79" fmla="*/ 163 h 257"/>
                  <a:gd name="T80" fmla="*/ 219 w 224"/>
                  <a:gd name="T81" fmla="*/ 173 h 257"/>
                  <a:gd name="T82" fmla="*/ 221 w 224"/>
                  <a:gd name="T83" fmla="*/ 181 h 257"/>
                  <a:gd name="T84" fmla="*/ 222 w 224"/>
                  <a:gd name="T85" fmla="*/ 188 h 257"/>
                  <a:gd name="T86" fmla="*/ 224 w 224"/>
                  <a:gd name="T87" fmla="*/ 196 h 257"/>
                  <a:gd name="T88" fmla="*/ 224 w 224"/>
                  <a:gd name="T89" fmla="*/ 204 h 257"/>
                  <a:gd name="T90" fmla="*/ 217 w 224"/>
                  <a:gd name="T91" fmla="*/ 209 h 257"/>
                  <a:gd name="T92" fmla="*/ 205 w 224"/>
                  <a:gd name="T93" fmla="*/ 213 h 257"/>
                  <a:gd name="T94" fmla="*/ 196 w 224"/>
                  <a:gd name="T95" fmla="*/ 217 h 257"/>
                  <a:gd name="T96" fmla="*/ 186 w 224"/>
                  <a:gd name="T97" fmla="*/ 221 h 257"/>
                  <a:gd name="T98" fmla="*/ 172 w 224"/>
                  <a:gd name="T99" fmla="*/ 225 h 257"/>
                  <a:gd name="T100" fmla="*/ 157 w 224"/>
                  <a:gd name="T101" fmla="*/ 231 h 257"/>
                  <a:gd name="T102" fmla="*/ 134 w 224"/>
                  <a:gd name="T103" fmla="*/ 238 h 257"/>
                  <a:gd name="T104" fmla="*/ 105 w 224"/>
                  <a:gd name="T105" fmla="*/ 248 h 257"/>
                  <a:gd name="T106" fmla="*/ 92 w 224"/>
                  <a:gd name="T107" fmla="*/ 252 h 257"/>
                  <a:gd name="T108" fmla="*/ 84 w 224"/>
                  <a:gd name="T109" fmla="*/ 252 h 257"/>
                  <a:gd name="T110" fmla="*/ 78 w 224"/>
                  <a:gd name="T111" fmla="*/ 254 h 257"/>
                  <a:gd name="T112" fmla="*/ 73 w 224"/>
                  <a:gd name="T113" fmla="*/ 256 h 257"/>
                  <a:gd name="T114" fmla="*/ 67 w 224"/>
                  <a:gd name="T115" fmla="*/ 257 h 2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4" h="257">
                    <a:moveTo>
                      <a:pt x="63" y="257"/>
                    </a:moveTo>
                    <a:lnTo>
                      <a:pt x="63" y="256"/>
                    </a:lnTo>
                    <a:lnTo>
                      <a:pt x="61" y="254"/>
                    </a:lnTo>
                    <a:lnTo>
                      <a:pt x="61" y="252"/>
                    </a:lnTo>
                    <a:lnTo>
                      <a:pt x="61" y="250"/>
                    </a:lnTo>
                    <a:lnTo>
                      <a:pt x="59" y="248"/>
                    </a:lnTo>
                    <a:lnTo>
                      <a:pt x="59" y="246"/>
                    </a:lnTo>
                    <a:lnTo>
                      <a:pt x="57" y="244"/>
                    </a:lnTo>
                    <a:lnTo>
                      <a:pt x="57" y="242"/>
                    </a:lnTo>
                    <a:lnTo>
                      <a:pt x="57" y="240"/>
                    </a:lnTo>
                    <a:lnTo>
                      <a:pt x="55" y="238"/>
                    </a:lnTo>
                    <a:lnTo>
                      <a:pt x="55" y="236"/>
                    </a:lnTo>
                    <a:lnTo>
                      <a:pt x="55" y="234"/>
                    </a:lnTo>
                    <a:lnTo>
                      <a:pt x="53" y="232"/>
                    </a:lnTo>
                    <a:lnTo>
                      <a:pt x="53" y="231"/>
                    </a:lnTo>
                    <a:lnTo>
                      <a:pt x="53" y="229"/>
                    </a:lnTo>
                    <a:lnTo>
                      <a:pt x="52" y="227"/>
                    </a:lnTo>
                    <a:lnTo>
                      <a:pt x="52" y="225"/>
                    </a:lnTo>
                    <a:lnTo>
                      <a:pt x="50" y="223"/>
                    </a:lnTo>
                    <a:lnTo>
                      <a:pt x="50" y="221"/>
                    </a:lnTo>
                    <a:lnTo>
                      <a:pt x="50" y="219"/>
                    </a:lnTo>
                    <a:lnTo>
                      <a:pt x="48" y="217"/>
                    </a:lnTo>
                    <a:lnTo>
                      <a:pt x="48" y="215"/>
                    </a:lnTo>
                    <a:lnTo>
                      <a:pt x="48" y="213"/>
                    </a:lnTo>
                    <a:lnTo>
                      <a:pt x="46" y="211"/>
                    </a:lnTo>
                    <a:lnTo>
                      <a:pt x="46" y="209"/>
                    </a:lnTo>
                    <a:lnTo>
                      <a:pt x="46" y="208"/>
                    </a:lnTo>
                    <a:lnTo>
                      <a:pt x="44" y="206"/>
                    </a:lnTo>
                    <a:lnTo>
                      <a:pt x="44" y="204"/>
                    </a:lnTo>
                    <a:lnTo>
                      <a:pt x="42" y="202"/>
                    </a:lnTo>
                    <a:lnTo>
                      <a:pt x="42" y="200"/>
                    </a:lnTo>
                    <a:lnTo>
                      <a:pt x="42" y="198"/>
                    </a:lnTo>
                    <a:lnTo>
                      <a:pt x="40" y="196"/>
                    </a:lnTo>
                    <a:lnTo>
                      <a:pt x="40" y="190"/>
                    </a:lnTo>
                    <a:lnTo>
                      <a:pt x="38" y="185"/>
                    </a:lnTo>
                    <a:lnTo>
                      <a:pt x="36" y="179"/>
                    </a:lnTo>
                    <a:lnTo>
                      <a:pt x="36" y="175"/>
                    </a:lnTo>
                    <a:lnTo>
                      <a:pt x="34" y="171"/>
                    </a:lnTo>
                    <a:lnTo>
                      <a:pt x="34" y="167"/>
                    </a:lnTo>
                    <a:lnTo>
                      <a:pt x="32" y="163"/>
                    </a:lnTo>
                    <a:lnTo>
                      <a:pt x="32" y="160"/>
                    </a:lnTo>
                    <a:lnTo>
                      <a:pt x="30" y="156"/>
                    </a:lnTo>
                    <a:lnTo>
                      <a:pt x="30" y="152"/>
                    </a:lnTo>
                    <a:lnTo>
                      <a:pt x="28" y="150"/>
                    </a:lnTo>
                    <a:lnTo>
                      <a:pt x="28" y="146"/>
                    </a:lnTo>
                    <a:lnTo>
                      <a:pt x="28" y="144"/>
                    </a:lnTo>
                    <a:lnTo>
                      <a:pt x="27" y="140"/>
                    </a:lnTo>
                    <a:lnTo>
                      <a:pt x="27" y="138"/>
                    </a:lnTo>
                    <a:lnTo>
                      <a:pt x="27" y="135"/>
                    </a:lnTo>
                    <a:lnTo>
                      <a:pt x="25" y="133"/>
                    </a:lnTo>
                    <a:lnTo>
                      <a:pt x="25" y="131"/>
                    </a:lnTo>
                    <a:lnTo>
                      <a:pt x="23" y="127"/>
                    </a:lnTo>
                    <a:lnTo>
                      <a:pt x="23" y="125"/>
                    </a:lnTo>
                    <a:lnTo>
                      <a:pt x="23" y="123"/>
                    </a:lnTo>
                    <a:lnTo>
                      <a:pt x="21" y="119"/>
                    </a:lnTo>
                    <a:lnTo>
                      <a:pt x="21" y="117"/>
                    </a:lnTo>
                    <a:lnTo>
                      <a:pt x="19" y="113"/>
                    </a:lnTo>
                    <a:lnTo>
                      <a:pt x="19" y="112"/>
                    </a:lnTo>
                    <a:lnTo>
                      <a:pt x="17" y="108"/>
                    </a:lnTo>
                    <a:lnTo>
                      <a:pt x="17" y="104"/>
                    </a:lnTo>
                    <a:lnTo>
                      <a:pt x="15" y="100"/>
                    </a:lnTo>
                    <a:lnTo>
                      <a:pt x="15" y="96"/>
                    </a:lnTo>
                    <a:lnTo>
                      <a:pt x="13" y="92"/>
                    </a:lnTo>
                    <a:lnTo>
                      <a:pt x="11" y="89"/>
                    </a:lnTo>
                    <a:lnTo>
                      <a:pt x="9" y="85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7" y="79"/>
                    </a:lnTo>
                    <a:lnTo>
                      <a:pt x="7" y="77"/>
                    </a:lnTo>
                    <a:lnTo>
                      <a:pt x="5" y="75"/>
                    </a:lnTo>
                    <a:lnTo>
                      <a:pt x="5" y="73"/>
                    </a:lnTo>
                    <a:lnTo>
                      <a:pt x="5" y="71"/>
                    </a:lnTo>
                    <a:lnTo>
                      <a:pt x="4" y="71"/>
                    </a:lnTo>
                    <a:lnTo>
                      <a:pt x="4" y="69"/>
                    </a:lnTo>
                    <a:lnTo>
                      <a:pt x="4" y="67"/>
                    </a:lnTo>
                    <a:lnTo>
                      <a:pt x="2" y="67"/>
                    </a:lnTo>
                    <a:lnTo>
                      <a:pt x="2" y="66"/>
                    </a:lnTo>
                    <a:lnTo>
                      <a:pt x="2" y="64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0" y="60"/>
                    </a:lnTo>
                    <a:lnTo>
                      <a:pt x="2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5" y="52"/>
                    </a:lnTo>
                    <a:lnTo>
                      <a:pt x="11" y="50"/>
                    </a:lnTo>
                    <a:lnTo>
                      <a:pt x="15" y="48"/>
                    </a:lnTo>
                    <a:lnTo>
                      <a:pt x="21" y="46"/>
                    </a:lnTo>
                    <a:lnTo>
                      <a:pt x="25" y="46"/>
                    </a:lnTo>
                    <a:lnTo>
                      <a:pt x="28" y="44"/>
                    </a:lnTo>
                    <a:lnTo>
                      <a:pt x="34" y="42"/>
                    </a:lnTo>
                    <a:lnTo>
                      <a:pt x="38" y="41"/>
                    </a:lnTo>
                    <a:lnTo>
                      <a:pt x="44" y="39"/>
                    </a:lnTo>
                    <a:lnTo>
                      <a:pt x="48" y="37"/>
                    </a:lnTo>
                    <a:lnTo>
                      <a:pt x="52" y="35"/>
                    </a:lnTo>
                    <a:lnTo>
                      <a:pt x="57" y="35"/>
                    </a:lnTo>
                    <a:lnTo>
                      <a:pt x="61" y="33"/>
                    </a:lnTo>
                    <a:lnTo>
                      <a:pt x="67" y="31"/>
                    </a:lnTo>
                    <a:lnTo>
                      <a:pt x="71" y="29"/>
                    </a:lnTo>
                    <a:lnTo>
                      <a:pt x="75" y="27"/>
                    </a:lnTo>
                    <a:lnTo>
                      <a:pt x="80" y="25"/>
                    </a:lnTo>
                    <a:lnTo>
                      <a:pt x="84" y="23"/>
                    </a:lnTo>
                    <a:lnTo>
                      <a:pt x="90" y="21"/>
                    </a:lnTo>
                    <a:lnTo>
                      <a:pt x="94" y="21"/>
                    </a:lnTo>
                    <a:lnTo>
                      <a:pt x="98" y="19"/>
                    </a:lnTo>
                    <a:lnTo>
                      <a:pt x="103" y="18"/>
                    </a:lnTo>
                    <a:lnTo>
                      <a:pt x="107" y="16"/>
                    </a:lnTo>
                    <a:lnTo>
                      <a:pt x="113" y="14"/>
                    </a:lnTo>
                    <a:lnTo>
                      <a:pt x="117" y="12"/>
                    </a:lnTo>
                    <a:lnTo>
                      <a:pt x="123" y="10"/>
                    </a:lnTo>
                    <a:lnTo>
                      <a:pt x="126" y="10"/>
                    </a:lnTo>
                    <a:lnTo>
                      <a:pt x="130" y="8"/>
                    </a:lnTo>
                    <a:lnTo>
                      <a:pt x="136" y="6"/>
                    </a:lnTo>
                    <a:lnTo>
                      <a:pt x="140" y="4"/>
                    </a:lnTo>
                    <a:lnTo>
                      <a:pt x="146" y="2"/>
                    </a:lnTo>
                    <a:lnTo>
                      <a:pt x="149" y="0"/>
                    </a:lnTo>
                    <a:lnTo>
                      <a:pt x="151" y="0"/>
                    </a:lnTo>
                    <a:lnTo>
                      <a:pt x="153" y="0"/>
                    </a:lnTo>
                    <a:lnTo>
                      <a:pt x="155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61" y="0"/>
                    </a:lnTo>
                    <a:lnTo>
                      <a:pt x="161" y="2"/>
                    </a:lnTo>
                    <a:lnTo>
                      <a:pt x="163" y="2"/>
                    </a:lnTo>
                    <a:lnTo>
                      <a:pt x="165" y="2"/>
                    </a:lnTo>
                    <a:lnTo>
                      <a:pt x="167" y="6"/>
                    </a:lnTo>
                    <a:lnTo>
                      <a:pt x="169" y="12"/>
                    </a:lnTo>
                    <a:lnTo>
                      <a:pt x="171" y="18"/>
                    </a:lnTo>
                    <a:lnTo>
                      <a:pt x="171" y="21"/>
                    </a:lnTo>
                    <a:lnTo>
                      <a:pt x="172" y="27"/>
                    </a:lnTo>
                    <a:lnTo>
                      <a:pt x="174" y="31"/>
                    </a:lnTo>
                    <a:lnTo>
                      <a:pt x="176" y="37"/>
                    </a:lnTo>
                    <a:lnTo>
                      <a:pt x="176" y="41"/>
                    </a:lnTo>
                    <a:lnTo>
                      <a:pt x="178" y="46"/>
                    </a:lnTo>
                    <a:lnTo>
                      <a:pt x="180" y="50"/>
                    </a:lnTo>
                    <a:lnTo>
                      <a:pt x="182" y="54"/>
                    </a:lnTo>
                    <a:lnTo>
                      <a:pt x="182" y="60"/>
                    </a:lnTo>
                    <a:lnTo>
                      <a:pt x="184" y="64"/>
                    </a:lnTo>
                    <a:lnTo>
                      <a:pt x="186" y="67"/>
                    </a:lnTo>
                    <a:lnTo>
                      <a:pt x="188" y="73"/>
                    </a:lnTo>
                    <a:lnTo>
                      <a:pt x="188" y="77"/>
                    </a:lnTo>
                    <a:lnTo>
                      <a:pt x="190" y="83"/>
                    </a:lnTo>
                    <a:lnTo>
                      <a:pt x="192" y="87"/>
                    </a:lnTo>
                    <a:lnTo>
                      <a:pt x="194" y="90"/>
                    </a:lnTo>
                    <a:lnTo>
                      <a:pt x="194" y="96"/>
                    </a:lnTo>
                    <a:lnTo>
                      <a:pt x="196" y="100"/>
                    </a:lnTo>
                    <a:lnTo>
                      <a:pt x="197" y="106"/>
                    </a:lnTo>
                    <a:lnTo>
                      <a:pt x="199" y="110"/>
                    </a:lnTo>
                    <a:lnTo>
                      <a:pt x="199" y="113"/>
                    </a:lnTo>
                    <a:lnTo>
                      <a:pt x="201" y="119"/>
                    </a:lnTo>
                    <a:lnTo>
                      <a:pt x="203" y="125"/>
                    </a:lnTo>
                    <a:lnTo>
                      <a:pt x="205" y="129"/>
                    </a:lnTo>
                    <a:lnTo>
                      <a:pt x="205" y="135"/>
                    </a:lnTo>
                    <a:lnTo>
                      <a:pt x="207" y="138"/>
                    </a:lnTo>
                    <a:lnTo>
                      <a:pt x="209" y="144"/>
                    </a:lnTo>
                    <a:lnTo>
                      <a:pt x="211" y="150"/>
                    </a:lnTo>
                    <a:lnTo>
                      <a:pt x="211" y="156"/>
                    </a:lnTo>
                    <a:lnTo>
                      <a:pt x="213" y="158"/>
                    </a:lnTo>
                    <a:lnTo>
                      <a:pt x="213" y="161"/>
                    </a:lnTo>
                    <a:lnTo>
                      <a:pt x="215" y="163"/>
                    </a:lnTo>
                    <a:lnTo>
                      <a:pt x="215" y="165"/>
                    </a:lnTo>
                    <a:lnTo>
                      <a:pt x="217" y="169"/>
                    </a:lnTo>
                    <a:lnTo>
                      <a:pt x="217" y="171"/>
                    </a:lnTo>
                    <a:lnTo>
                      <a:pt x="219" y="173"/>
                    </a:lnTo>
                    <a:lnTo>
                      <a:pt x="219" y="175"/>
                    </a:lnTo>
                    <a:lnTo>
                      <a:pt x="219" y="177"/>
                    </a:lnTo>
                    <a:lnTo>
                      <a:pt x="221" y="179"/>
                    </a:lnTo>
                    <a:lnTo>
                      <a:pt x="221" y="181"/>
                    </a:lnTo>
                    <a:lnTo>
                      <a:pt x="221" y="183"/>
                    </a:lnTo>
                    <a:lnTo>
                      <a:pt x="221" y="185"/>
                    </a:lnTo>
                    <a:lnTo>
                      <a:pt x="222" y="186"/>
                    </a:lnTo>
                    <a:lnTo>
                      <a:pt x="222" y="188"/>
                    </a:lnTo>
                    <a:lnTo>
                      <a:pt x="222" y="190"/>
                    </a:lnTo>
                    <a:lnTo>
                      <a:pt x="222" y="192"/>
                    </a:lnTo>
                    <a:lnTo>
                      <a:pt x="224" y="194"/>
                    </a:lnTo>
                    <a:lnTo>
                      <a:pt x="224" y="196"/>
                    </a:lnTo>
                    <a:lnTo>
                      <a:pt x="224" y="198"/>
                    </a:lnTo>
                    <a:lnTo>
                      <a:pt x="224" y="200"/>
                    </a:lnTo>
                    <a:lnTo>
                      <a:pt x="224" y="202"/>
                    </a:lnTo>
                    <a:lnTo>
                      <a:pt x="224" y="204"/>
                    </a:lnTo>
                    <a:lnTo>
                      <a:pt x="224" y="206"/>
                    </a:lnTo>
                    <a:lnTo>
                      <a:pt x="222" y="206"/>
                    </a:lnTo>
                    <a:lnTo>
                      <a:pt x="219" y="208"/>
                    </a:lnTo>
                    <a:lnTo>
                      <a:pt x="217" y="209"/>
                    </a:lnTo>
                    <a:lnTo>
                      <a:pt x="213" y="209"/>
                    </a:lnTo>
                    <a:lnTo>
                      <a:pt x="211" y="211"/>
                    </a:lnTo>
                    <a:lnTo>
                      <a:pt x="209" y="211"/>
                    </a:lnTo>
                    <a:lnTo>
                      <a:pt x="205" y="213"/>
                    </a:lnTo>
                    <a:lnTo>
                      <a:pt x="203" y="213"/>
                    </a:lnTo>
                    <a:lnTo>
                      <a:pt x="201" y="215"/>
                    </a:lnTo>
                    <a:lnTo>
                      <a:pt x="199" y="215"/>
                    </a:lnTo>
                    <a:lnTo>
                      <a:pt x="196" y="217"/>
                    </a:lnTo>
                    <a:lnTo>
                      <a:pt x="194" y="217"/>
                    </a:lnTo>
                    <a:lnTo>
                      <a:pt x="192" y="219"/>
                    </a:lnTo>
                    <a:lnTo>
                      <a:pt x="188" y="219"/>
                    </a:lnTo>
                    <a:lnTo>
                      <a:pt x="186" y="221"/>
                    </a:lnTo>
                    <a:lnTo>
                      <a:pt x="182" y="221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5"/>
                    </a:lnTo>
                    <a:lnTo>
                      <a:pt x="169" y="227"/>
                    </a:lnTo>
                    <a:lnTo>
                      <a:pt x="165" y="227"/>
                    </a:lnTo>
                    <a:lnTo>
                      <a:pt x="161" y="229"/>
                    </a:lnTo>
                    <a:lnTo>
                      <a:pt x="157" y="231"/>
                    </a:lnTo>
                    <a:lnTo>
                      <a:pt x="151" y="232"/>
                    </a:lnTo>
                    <a:lnTo>
                      <a:pt x="146" y="234"/>
                    </a:lnTo>
                    <a:lnTo>
                      <a:pt x="140" y="236"/>
                    </a:lnTo>
                    <a:lnTo>
                      <a:pt x="134" y="238"/>
                    </a:lnTo>
                    <a:lnTo>
                      <a:pt x="128" y="240"/>
                    </a:lnTo>
                    <a:lnTo>
                      <a:pt x="121" y="242"/>
                    </a:lnTo>
                    <a:lnTo>
                      <a:pt x="113" y="244"/>
                    </a:lnTo>
                    <a:lnTo>
                      <a:pt x="105" y="248"/>
                    </a:lnTo>
                    <a:lnTo>
                      <a:pt x="98" y="250"/>
                    </a:lnTo>
                    <a:lnTo>
                      <a:pt x="96" y="250"/>
                    </a:lnTo>
                    <a:lnTo>
                      <a:pt x="94" y="250"/>
                    </a:lnTo>
                    <a:lnTo>
                      <a:pt x="92" y="252"/>
                    </a:lnTo>
                    <a:lnTo>
                      <a:pt x="90" y="252"/>
                    </a:lnTo>
                    <a:lnTo>
                      <a:pt x="88" y="252"/>
                    </a:lnTo>
                    <a:lnTo>
                      <a:pt x="86" y="252"/>
                    </a:lnTo>
                    <a:lnTo>
                      <a:pt x="84" y="252"/>
                    </a:lnTo>
                    <a:lnTo>
                      <a:pt x="84" y="254"/>
                    </a:lnTo>
                    <a:lnTo>
                      <a:pt x="82" y="254"/>
                    </a:lnTo>
                    <a:lnTo>
                      <a:pt x="80" y="254"/>
                    </a:lnTo>
                    <a:lnTo>
                      <a:pt x="78" y="254"/>
                    </a:lnTo>
                    <a:lnTo>
                      <a:pt x="76" y="254"/>
                    </a:lnTo>
                    <a:lnTo>
                      <a:pt x="75" y="254"/>
                    </a:lnTo>
                    <a:lnTo>
                      <a:pt x="75" y="256"/>
                    </a:lnTo>
                    <a:lnTo>
                      <a:pt x="73" y="256"/>
                    </a:lnTo>
                    <a:lnTo>
                      <a:pt x="71" y="256"/>
                    </a:lnTo>
                    <a:lnTo>
                      <a:pt x="69" y="256"/>
                    </a:lnTo>
                    <a:lnTo>
                      <a:pt x="67" y="256"/>
                    </a:lnTo>
                    <a:lnTo>
                      <a:pt x="67" y="257"/>
                    </a:lnTo>
                    <a:lnTo>
                      <a:pt x="65" y="257"/>
                    </a:lnTo>
                    <a:lnTo>
                      <a:pt x="63" y="257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5" name="Freeform 24"/>
              <p:cNvSpPr>
                <a:spLocks/>
              </p:cNvSpPr>
              <p:nvPr/>
            </p:nvSpPr>
            <p:spPr bwMode="auto">
              <a:xfrm>
                <a:off x="4534" y="2507"/>
                <a:ext cx="42" cy="81"/>
              </a:xfrm>
              <a:custGeom>
                <a:avLst/>
                <a:gdLst>
                  <a:gd name="T0" fmla="*/ 37 w 42"/>
                  <a:gd name="T1" fmla="*/ 77 h 81"/>
                  <a:gd name="T2" fmla="*/ 33 w 42"/>
                  <a:gd name="T3" fmla="*/ 73 h 81"/>
                  <a:gd name="T4" fmla="*/ 31 w 42"/>
                  <a:gd name="T5" fmla="*/ 71 h 81"/>
                  <a:gd name="T6" fmla="*/ 29 w 42"/>
                  <a:gd name="T7" fmla="*/ 69 h 81"/>
                  <a:gd name="T8" fmla="*/ 25 w 42"/>
                  <a:gd name="T9" fmla="*/ 68 h 81"/>
                  <a:gd name="T10" fmla="*/ 21 w 42"/>
                  <a:gd name="T11" fmla="*/ 66 h 81"/>
                  <a:gd name="T12" fmla="*/ 19 w 42"/>
                  <a:gd name="T13" fmla="*/ 64 h 81"/>
                  <a:gd name="T14" fmla="*/ 15 w 42"/>
                  <a:gd name="T15" fmla="*/ 64 h 81"/>
                  <a:gd name="T16" fmla="*/ 14 w 42"/>
                  <a:gd name="T17" fmla="*/ 62 h 81"/>
                  <a:gd name="T18" fmla="*/ 10 w 42"/>
                  <a:gd name="T19" fmla="*/ 62 h 81"/>
                  <a:gd name="T20" fmla="*/ 8 w 42"/>
                  <a:gd name="T21" fmla="*/ 60 h 81"/>
                  <a:gd name="T22" fmla="*/ 6 w 42"/>
                  <a:gd name="T23" fmla="*/ 58 h 81"/>
                  <a:gd name="T24" fmla="*/ 6 w 42"/>
                  <a:gd name="T25" fmla="*/ 54 h 81"/>
                  <a:gd name="T26" fmla="*/ 6 w 42"/>
                  <a:gd name="T27" fmla="*/ 50 h 81"/>
                  <a:gd name="T28" fmla="*/ 6 w 42"/>
                  <a:gd name="T29" fmla="*/ 46 h 81"/>
                  <a:gd name="T30" fmla="*/ 6 w 42"/>
                  <a:gd name="T31" fmla="*/ 43 h 81"/>
                  <a:gd name="T32" fmla="*/ 4 w 42"/>
                  <a:gd name="T33" fmla="*/ 39 h 81"/>
                  <a:gd name="T34" fmla="*/ 4 w 42"/>
                  <a:gd name="T35" fmla="*/ 35 h 81"/>
                  <a:gd name="T36" fmla="*/ 4 w 42"/>
                  <a:gd name="T37" fmla="*/ 31 h 81"/>
                  <a:gd name="T38" fmla="*/ 4 w 42"/>
                  <a:gd name="T39" fmla="*/ 27 h 81"/>
                  <a:gd name="T40" fmla="*/ 4 w 42"/>
                  <a:gd name="T41" fmla="*/ 23 h 81"/>
                  <a:gd name="T42" fmla="*/ 2 w 42"/>
                  <a:gd name="T43" fmla="*/ 20 h 81"/>
                  <a:gd name="T44" fmla="*/ 2 w 42"/>
                  <a:gd name="T45" fmla="*/ 16 h 81"/>
                  <a:gd name="T46" fmla="*/ 2 w 42"/>
                  <a:gd name="T47" fmla="*/ 12 h 81"/>
                  <a:gd name="T48" fmla="*/ 2 w 42"/>
                  <a:gd name="T49" fmla="*/ 8 h 81"/>
                  <a:gd name="T50" fmla="*/ 2 w 42"/>
                  <a:gd name="T51" fmla="*/ 4 h 81"/>
                  <a:gd name="T52" fmla="*/ 0 w 42"/>
                  <a:gd name="T53" fmla="*/ 2 h 81"/>
                  <a:gd name="T54" fmla="*/ 4 w 42"/>
                  <a:gd name="T55" fmla="*/ 2 h 81"/>
                  <a:gd name="T56" fmla="*/ 6 w 42"/>
                  <a:gd name="T57" fmla="*/ 0 h 81"/>
                  <a:gd name="T58" fmla="*/ 8 w 42"/>
                  <a:gd name="T59" fmla="*/ 4 h 81"/>
                  <a:gd name="T60" fmla="*/ 8 w 42"/>
                  <a:gd name="T61" fmla="*/ 8 h 81"/>
                  <a:gd name="T62" fmla="*/ 10 w 42"/>
                  <a:gd name="T63" fmla="*/ 10 h 81"/>
                  <a:gd name="T64" fmla="*/ 10 w 42"/>
                  <a:gd name="T65" fmla="*/ 14 h 81"/>
                  <a:gd name="T66" fmla="*/ 12 w 42"/>
                  <a:gd name="T67" fmla="*/ 16 h 81"/>
                  <a:gd name="T68" fmla="*/ 14 w 42"/>
                  <a:gd name="T69" fmla="*/ 20 h 81"/>
                  <a:gd name="T70" fmla="*/ 15 w 42"/>
                  <a:gd name="T71" fmla="*/ 22 h 81"/>
                  <a:gd name="T72" fmla="*/ 17 w 42"/>
                  <a:gd name="T73" fmla="*/ 25 h 81"/>
                  <a:gd name="T74" fmla="*/ 19 w 42"/>
                  <a:gd name="T75" fmla="*/ 29 h 81"/>
                  <a:gd name="T76" fmla="*/ 21 w 42"/>
                  <a:gd name="T77" fmla="*/ 35 h 81"/>
                  <a:gd name="T78" fmla="*/ 23 w 42"/>
                  <a:gd name="T79" fmla="*/ 39 h 81"/>
                  <a:gd name="T80" fmla="*/ 25 w 42"/>
                  <a:gd name="T81" fmla="*/ 43 h 81"/>
                  <a:gd name="T82" fmla="*/ 27 w 42"/>
                  <a:gd name="T83" fmla="*/ 48 h 81"/>
                  <a:gd name="T84" fmla="*/ 31 w 42"/>
                  <a:gd name="T85" fmla="*/ 54 h 81"/>
                  <a:gd name="T86" fmla="*/ 33 w 42"/>
                  <a:gd name="T87" fmla="*/ 58 h 81"/>
                  <a:gd name="T88" fmla="*/ 35 w 42"/>
                  <a:gd name="T89" fmla="*/ 62 h 81"/>
                  <a:gd name="T90" fmla="*/ 37 w 42"/>
                  <a:gd name="T91" fmla="*/ 64 h 81"/>
                  <a:gd name="T92" fmla="*/ 39 w 42"/>
                  <a:gd name="T93" fmla="*/ 68 h 81"/>
                  <a:gd name="T94" fmla="*/ 40 w 42"/>
                  <a:gd name="T95" fmla="*/ 69 h 81"/>
                  <a:gd name="T96" fmla="*/ 40 w 42"/>
                  <a:gd name="T97" fmla="*/ 73 h 81"/>
                  <a:gd name="T98" fmla="*/ 42 w 42"/>
                  <a:gd name="T99" fmla="*/ 77 h 81"/>
                  <a:gd name="T100" fmla="*/ 40 w 42"/>
                  <a:gd name="T101" fmla="*/ 79 h 81"/>
                  <a:gd name="T102" fmla="*/ 40 w 42"/>
                  <a:gd name="T103" fmla="*/ 79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2" h="81">
                    <a:moveTo>
                      <a:pt x="39" y="79"/>
                    </a:moveTo>
                    <a:lnTo>
                      <a:pt x="37" y="77"/>
                    </a:lnTo>
                    <a:lnTo>
                      <a:pt x="35" y="75"/>
                    </a:lnTo>
                    <a:lnTo>
                      <a:pt x="33" y="73"/>
                    </a:lnTo>
                    <a:lnTo>
                      <a:pt x="31" y="73"/>
                    </a:lnTo>
                    <a:lnTo>
                      <a:pt x="31" y="71"/>
                    </a:lnTo>
                    <a:lnTo>
                      <a:pt x="29" y="71"/>
                    </a:lnTo>
                    <a:lnTo>
                      <a:pt x="29" y="69"/>
                    </a:lnTo>
                    <a:lnTo>
                      <a:pt x="27" y="69"/>
                    </a:lnTo>
                    <a:lnTo>
                      <a:pt x="25" y="68"/>
                    </a:lnTo>
                    <a:lnTo>
                      <a:pt x="23" y="68"/>
                    </a:lnTo>
                    <a:lnTo>
                      <a:pt x="21" y="66"/>
                    </a:lnTo>
                    <a:lnTo>
                      <a:pt x="19" y="66"/>
                    </a:lnTo>
                    <a:lnTo>
                      <a:pt x="19" y="64"/>
                    </a:lnTo>
                    <a:lnTo>
                      <a:pt x="17" y="64"/>
                    </a:lnTo>
                    <a:lnTo>
                      <a:pt x="15" y="64"/>
                    </a:lnTo>
                    <a:lnTo>
                      <a:pt x="14" y="64"/>
                    </a:lnTo>
                    <a:lnTo>
                      <a:pt x="14" y="62"/>
                    </a:lnTo>
                    <a:lnTo>
                      <a:pt x="12" y="62"/>
                    </a:lnTo>
                    <a:lnTo>
                      <a:pt x="10" y="62"/>
                    </a:lnTo>
                    <a:lnTo>
                      <a:pt x="8" y="62"/>
                    </a:lnTo>
                    <a:lnTo>
                      <a:pt x="8" y="60"/>
                    </a:lnTo>
                    <a:lnTo>
                      <a:pt x="6" y="60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6" y="54"/>
                    </a:lnTo>
                    <a:lnTo>
                      <a:pt x="6" y="52"/>
                    </a:lnTo>
                    <a:lnTo>
                      <a:pt x="6" y="50"/>
                    </a:lnTo>
                    <a:lnTo>
                      <a:pt x="6" y="48"/>
                    </a:lnTo>
                    <a:lnTo>
                      <a:pt x="6" y="46"/>
                    </a:lnTo>
                    <a:lnTo>
                      <a:pt x="6" y="45"/>
                    </a:lnTo>
                    <a:lnTo>
                      <a:pt x="6" y="43"/>
                    </a:lnTo>
                    <a:lnTo>
                      <a:pt x="4" y="41"/>
                    </a:lnTo>
                    <a:lnTo>
                      <a:pt x="4" y="39"/>
                    </a:lnTo>
                    <a:lnTo>
                      <a:pt x="4" y="37"/>
                    </a:lnTo>
                    <a:lnTo>
                      <a:pt x="4" y="35"/>
                    </a:lnTo>
                    <a:lnTo>
                      <a:pt x="4" y="33"/>
                    </a:lnTo>
                    <a:lnTo>
                      <a:pt x="4" y="31"/>
                    </a:lnTo>
                    <a:lnTo>
                      <a:pt x="4" y="29"/>
                    </a:lnTo>
                    <a:lnTo>
                      <a:pt x="4" y="27"/>
                    </a:lnTo>
                    <a:lnTo>
                      <a:pt x="4" y="25"/>
                    </a:lnTo>
                    <a:lnTo>
                      <a:pt x="4" y="23"/>
                    </a:lnTo>
                    <a:lnTo>
                      <a:pt x="2" y="22"/>
                    </a:lnTo>
                    <a:lnTo>
                      <a:pt x="2" y="20"/>
                    </a:lnTo>
                    <a:lnTo>
                      <a:pt x="2" y="18"/>
                    </a:lnTo>
                    <a:lnTo>
                      <a:pt x="2" y="16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0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2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2" y="2"/>
                    </a:lnTo>
                    <a:lnTo>
                      <a:pt x="4" y="2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8" y="4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2" y="14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4" y="20"/>
                    </a:lnTo>
                    <a:lnTo>
                      <a:pt x="14" y="22"/>
                    </a:lnTo>
                    <a:lnTo>
                      <a:pt x="15" y="22"/>
                    </a:lnTo>
                    <a:lnTo>
                      <a:pt x="15" y="23"/>
                    </a:lnTo>
                    <a:lnTo>
                      <a:pt x="17" y="25"/>
                    </a:lnTo>
                    <a:lnTo>
                      <a:pt x="17" y="27"/>
                    </a:lnTo>
                    <a:lnTo>
                      <a:pt x="19" y="29"/>
                    </a:lnTo>
                    <a:lnTo>
                      <a:pt x="19" y="31"/>
                    </a:lnTo>
                    <a:lnTo>
                      <a:pt x="21" y="35"/>
                    </a:lnTo>
                    <a:lnTo>
                      <a:pt x="21" y="37"/>
                    </a:lnTo>
                    <a:lnTo>
                      <a:pt x="23" y="39"/>
                    </a:lnTo>
                    <a:lnTo>
                      <a:pt x="23" y="41"/>
                    </a:lnTo>
                    <a:lnTo>
                      <a:pt x="25" y="43"/>
                    </a:lnTo>
                    <a:lnTo>
                      <a:pt x="27" y="46"/>
                    </a:lnTo>
                    <a:lnTo>
                      <a:pt x="27" y="48"/>
                    </a:lnTo>
                    <a:lnTo>
                      <a:pt x="29" y="52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3" y="58"/>
                    </a:lnTo>
                    <a:lnTo>
                      <a:pt x="33" y="60"/>
                    </a:lnTo>
                    <a:lnTo>
                      <a:pt x="35" y="62"/>
                    </a:lnTo>
                    <a:lnTo>
                      <a:pt x="35" y="64"/>
                    </a:lnTo>
                    <a:lnTo>
                      <a:pt x="37" y="64"/>
                    </a:lnTo>
                    <a:lnTo>
                      <a:pt x="37" y="66"/>
                    </a:lnTo>
                    <a:lnTo>
                      <a:pt x="39" y="68"/>
                    </a:lnTo>
                    <a:lnTo>
                      <a:pt x="39" y="69"/>
                    </a:lnTo>
                    <a:lnTo>
                      <a:pt x="40" y="69"/>
                    </a:lnTo>
                    <a:lnTo>
                      <a:pt x="40" y="71"/>
                    </a:lnTo>
                    <a:lnTo>
                      <a:pt x="40" y="73"/>
                    </a:lnTo>
                    <a:lnTo>
                      <a:pt x="42" y="75"/>
                    </a:lnTo>
                    <a:lnTo>
                      <a:pt x="42" y="77"/>
                    </a:lnTo>
                    <a:lnTo>
                      <a:pt x="42" y="79"/>
                    </a:lnTo>
                    <a:lnTo>
                      <a:pt x="40" y="79"/>
                    </a:lnTo>
                    <a:lnTo>
                      <a:pt x="40" y="81"/>
                    </a:lnTo>
                    <a:lnTo>
                      <a:pt x="40" y="79"/>
                    </a:lnTo>
                    <a:lnTo>
                      <a:pt x="39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6" name="Freeform 25"/>
              <p:cNvSpPr>
                <a:spLocks/>
              </p:cNvSpPr>
              <p:nvPr/>
            </p:nvSpPr>
            <p:spPr bwMode="auto">
              <a:xfrm>
                <a:off x="4225" y="2365"/>
                <a:ext cx="179" cy="217"/>
              </a:xfrm>
              <a:custGeom>
                <a:avLst/>
                <a:gdLst>
                  <a:gd name="T0" fmla="*/ 56 w 179"/>
                  <a:gd name="T1" fmla="*/ 204 h 217"/>
                  <a:gd name="T2" fmla="*/ 46 w 179"/>
                  <a:gd name="T3" fmla="*/ 183 h 217"/>
                  <a:gd name="T4" fmla="*/ 38 w 179"/>
                  <a:gd name="T5" fmla="*/ 165 h 217"/>
                  <a:gd name="T6" fmla="*/ 31 w 179"/>
                  <a:gd name="T7" fmla="*/ 146 h 217"/>
                  <a:gd name="T8" fmla="*/ 23 w 179"/>
                  <a:gd name="T9" fmla="*/ 123 h 217"/>
                  <a:gd name="T10" fmla="*/ 19 w 179"/>
                  <a:gd name="T11" fmla="*/ 106 h 217"/>
                  <a:gd name="T12" fmla="*/ 13 w 179"/>
                  <a:gd name="T13" fmla="*/ 89 h 217"/>
                  <a:gd name="T14" fmla="*/ 10 w 179"/>
                  <a:gd name="T15" fmla="*/ 71 h 217"/>
                  <a:gd name="T16" fmla="*/ 4 w 179"/>
                  <a:gd name="T17" fmla="*/ 60 h 217"/>
                  <a:gd name="T18" fmla="*/ 2 w 179"/>
                  <a:gd name="T19" fmla="*/ 46 h 217"/>
                  <a:gd name="T20" fmla="*/ 33 w 179"/>
                  <a:gd name="T21" fmla="*/ 35 h 217"/>
                  <a:gd name="T22" fmla="*/ 84 w 179"/>
                  <a:gd name="T23" fmla="*/ 16 h 217"/>
                  <a:gd name="T24" fmla="*/ 117 w 179"/>
                  <a:gd name="T25" fmla="*/ 4 h 217"/>
                  <a:gd name="T26" fmla="*/ 132 w 179"/>
                  <a:gd name="T27" fmla="*/ 2 h 217"/>
                  <a:gd name="T28" fmla="*/ 119 w 179"/>
                  <a:gd name="T29" fmla="*/ 14 h 217"/>
                  <a:gd name="T30" fmla="*/ 100 w 179"/>
                  <a:gd name="T31" fmla="*/ 23 h 217"/>
                  <a:gd name="T32" fmla="*/ 81 w 179"/>
                  <a:gd name="T33" fmla="*/ 33 h 217"/>
                  <a:gd name="T34" fmla="*/ 61 w 179"/>
                  <a:gd name="T35" fmla="*/ 45 h 217"/>
                  <a:gd name="T36" fmla="*/ 71 w 179"/>
                  <a:gd name="T37" fmla="*/ 48 h 217"/>
                  <a:gd name="T38" fmla="*/ 88 w 179"/>
                  <a:gd name="T39" fmla="*/ 43 h 217"/>
                  <a:gd name="T40" fmla="*/ 106 w 179"/>
                  <a:gd name="T41" fmla="*/ 37 h 217"/>
                  <a:gd name="T42" fmla="*/ 123 w 179"/>
                  <a:gd name="T43" fmla="*/ 31 h 217"/>
                  <a:gd name="T44" fmla="*/ 125 w 179"/>
                  <a:gd name="T45" fmla="*/ 37 h 217"/>
                  <a:gd name="T46" fmla="*/ 106 w 179"/>
                  <a:gd name="T47" fmla="*/ 50 h 217"/>
                  <a:gd name="T48" fmla="*/ 86 w 179"/>
                  <a:gd name="T49" fmla="*/ 64 h 217"/>
                  <a:gd name="T50" fmla="*/ 67 w 179"/>
                  <a:gd name="T51" fmla="*/ 77 h 217"/>
                  <a:gd name="T52" fmla="*/ 79 w 179"/>
                  <a:gd name="T53" fmla="*/ 77 h 217"/>
                  <a:gd name="T54" fmla="*/ 100 w 179"/>
                  <a:gd name="T55" fmla="*/ 71 h 217"/>
                  <a:gd name="T56" fmla="*/ 121 w 179"/>
                  <a:gd name="T57" fmla="*/ 64 h 217"/>
                  <a:gd name="T58" fmla="*/ 142 w 179"/>
                  <a:gd name="T59" fmla="*/ 58 h 217"/>
                  <a:gd name="T60" fmla="*/ 127 w 179"/>
                  <a:gd name="T61" fmla="*/ 73 h 217"/>
                  <a:gd name="T62" fmla="*/ 104 w 179"/>
                  <a:gd name="T63" fmla="*/ 87 h 217"/>
                  <a:gd name="T64" fmla="*/ 83 w 179"/>
                  <a:gd name="T65" fmla="*/ 102 h 217"/>
                  <a:gd name="T66" fmla="*/ 63 w 179"/>
                  <a:gd name="T67" fmla="*/ 116 h 217"/>
                  <a:gd name="T68" fmla="*/ 81 w 179"/>
                  <a:gd name="T69" fmla="*/ 116 h 217"/>
                  <a:gd name="T70" fmla="*/ 106 w 179"/>
                  <a:gd name="T71" fmla="*/ 108 h 217"/>
                  <a:gd name="T72" fmla="*/ 132 w 179"/>
                  <a:gd name="T73" fmla="*/ 98 h 217"/>
                  <a:gd name="T74" fmla="*/ 155 w 179"/>
                  <a:gd name="T75" fmla="*/ 94 h 217"/>
                  <a:gd name="T76" fmla="*/ 142 w 179"/>
                  <a:gd name="T77" fmla="*/ 106 h 217"/>
                  <a:gd name="T78" fmla="*/ 123 w 179"/>
                  <a:gd name="T79" fmla="*/ 117 h 217"/>
                  <a:gd name="T80" fmla="*/ 104 w 179"/>
                  <a:gd name="T81" fmla="*/ 129 h 217"/>
                  <a:gd name="T82" fmla="*/ 84 w 179"/>
                  <a:gd name="T83" fmla="*/ 140 h 217"/>
                  <a:gd name="T84" fmla="*/ 96 w 179"/>
                  <a:gd name="T85" fmla="*/ 142 h 217"/>
                  <a:gd name="T86" fmla="*/ 119 w 179"/>
                  <a:gd name="T87" fmla="*/ 135 h 217"/>
                  <a:gd name="T88" fmla="*/ 144 w 179"/>
                  <a:gd name="T89" fmla="*/ 127 h 217"/>
                  <a:gd name="T90" fmla="*/ 167 w 179"/>
                  <a:gd name="T91" fmla="*/ 121 h 217"/>
                  <a:gd name="T92" fmla="*/ 157 w 179"/>
                  <a:gd name="T93" fmla="*/ 135 h 217"/>
                  <a:gd name="T94" fmla="*/ 142 w 179"/>
                  <a:gd name="T95" fmla="*/ 144 h 217"/>
                  <a:gd name="T96" fmla="*/ 127 w 179"/>
                  <a:gd name="T97" fmla="*/ 154 h 217"/>
                  <a:gd name="T98" fmla="*/ 107 w 179"/>
                  <a:gd name="T99" fmla="*/ 169 h 217"/>
                  <a:gd name="T100" fmla="*/ 132 w 179"/>
                  <a:gd name="T101" fmla="*/ 164 h 217"/>
                  <a:gd name="T102" fmla="*/ 150 w 179"/>
                  <a:gd name="T103" fmla="*/ 158 h 217"/>
                  <a:gd name="T104" fmla="*/ 165 w 179"/>
                  <a:gd name="T105" fmla="*/ 152 h 217"/>
                  <a:gd name="T106" fmla="*/ 179 w 179"/>
                  <a:gd name="T107" fmla="*/ 156 h 217"/>
                  <a:gd name="T108" fmla="*/ 136 w 179"/>
                  <a:gd name="T109" fmla="*/ 179 h 217"/>
                  <a:gd name="T110" fmla="*/ 104 w 179"/>
                  <a:gd name="T111" fmla="*/ 194 h 217"/>
                  <a:gd name="T112" fmla="*/ 84 w 179"/>
                  <a:gd name="T113" fmla="*/ 206 h 217"/>
                  <a:gd name="T114" fmla="*/ 71 w 179"/>
                  <a:gd name="T115" fmla="*/ 211 h 217"/>
                  <a:gd name="T116" fmla="*/ 59 w 179"/>
                  <a:gd name="T117" fmla="*/ 217 h 2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9" h="217">
                    <a:moveTo>
                      <a:pt x="58" y="217"/>
                    </a:moveTo>
                    <a:lnTo>
                      <a:pt x="58" y="215"/>
                    </a:lnTo>
                    <a:lnTo>
                      <a:pt x="58" y="213"/>
                    </a:lnTo>
                    <a:lnTo>
                      <a:pt x="58" y="211"/>
                    </a:lnTo>
                    <a:lnTo>
                      <a:pt x="58" y="210"/>
                    </a:lnTo>
                    <a:lnTo>
                      <a:pt x="56" y="210"/>
                    </a:lnTo>
                    <a:lnTo>
                      <a:pt x="56" y="208"/>
                    </a:lnTo>
                    <a:lnTo>
                      <a:pt x="56" y="206"/>
                    </a:lnTo>
                    <a:lnTo>
                      <a:pt x="56" y="204"/>
                    </a:lnTo>
                    <a:lnTo>
                      <a:pt x="56" y="202"/>
                    </a:lnTo>
                    <a:lnTo>
                      <a:pt x="56" y="200"/>
                    </a:lnTo>
                    <a:lnTo>
                      <a:pt x="54" y="196"/>
                    </a:lnTo>
                    <a:lnTo>
                      <a:pt x="52" y="194"/>
                    </a:lnTo>
                    <a:lnTo>
                      <a:pt x="50" y="192"/>
                    </a:lnTo>
                    <a:lnTo>
                      <a:pt x="50" y="188"/>
                    </a:lnTo>
                    <a:lnTo>
                      <a:pt x="48" y="187"/>
                    </a:lnTo>
                    <a:lnTo>
                      <a:pt x="48" y="185"/>
                    </a:lnTo>
                    <a:lnTo>
                      <a:pt x="46" y="183"/>
                    </a:lnTo>
                    <a:lnTo>
                      <a:pt x="46" y="181"/>
                    </a:lnTo>
                    <a:lnTo>
                      <a:pt x="44" y="179"/>
                    </a:lnTo>
                    <a:lnTo>
                      <a:pt x="44" y="177"/>
                    </a:lnTo>
                    <a:lnTo>
                      <a:pt x="42" y="175"/>
                    </a:lnTo>
                    <a:lnTo>
                      <a:pt x="42" y="173"/>
                    </a:lnTo>
                    <a:lnTo>
                      <a:pt x="40" y="171"/>
                    </a:lnTo>
                    <a:lnTo>
                      <a:pt x="40" y="169"/>
                    </a:lnTo>
                    <a:lnTo>
                      <a:pt x="38" y="167"/>
                    </a:lnTo>
                    <a:lnTo>
                      <a:pt x="38" y="165"/>
                    </a:lnTo>
                    <a:lnTo>
                      <a:pt x="38" y="164"/>
                    </a:lnTo>
                    <a:lnTo>
                      <a:pt x="36" y="162"/>
                    </a:lnTo>
                    <a:lnTo>
                      <a:pt x="36" y="160"/>
                    </a:lnTo>
                    <a:lnTo>
                      <a:pt x="35" y="158"/>
                    </a:lnTo>
                    <a:lnTo>
                      <a:pt x="35" y="156"/>
                    </a:lnTo>
                    <a:lnTo>
                      <a:pt x="35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1" y="146"/>
                    </a:lnTo>
                    <a:lnTo>
                      <a:pt x="31" y="144"/>
                    </a:lnTo>
                    <a:lnTo>
                      <a:pt x="29" y="142"/>
                    </a:lnTo>
                    <a:lnTo>
                      <a:pt x="27" y="139"/>
                    </a:lnTo>
                    <a:lnTo>
                      <a:pt x="27" y="135"/>
                    </a:lnTo>
                    <a:lnTo>
                      <a:pt x="25" y="131"/>
                    </a:lnTo>
                    <a:lnTo>
                      <a:pt x="23" y="129"/>
                    </a:lnTo>
                    <a:lnTo>
                      <a:pt x="23" y="127"/>
                    </a:lnTo>
                    <a:lnTo>
                      <a:pt x="23" y="125"/>
                    </a:lnTo>
                    <a:lnTo>
                      <a:pt x="23" y="123"/>
                    </a:lnTo>
                    <a:lnTo>
                      <a:pt x="21" y="121"/>
                    </a:lnTo>
                    <a:lnTo>
                      <a:pt x="21" y="119"/>
                    </a:lnTo>
                    <a:lnTo>
                      <a:pt x="21" y="117"/>
                    </a:lnTo>
                    <a:lnTo>
                      <a:pt x="21" y="116"/>
                    </a:lnTo>
                    <a:lnTo>
                      <a:pt x="19" y="114"/>
                    </a:lnTo>
                    <a:lnTo>
                      <a:pt x="19" y="112"/>
                    </a:lnTo>
                    <a:lnTo>
                      <a:pt x="19" y="110"/>
                    </a:lnTo>
                    <a:lnTo>
                      <a:pt x="19" y="108"/>
                    </a:lnTo>
                    <a:lnTo>
                      <a:pt x="19" y="106"/>
                    </a:lnTo>
                    <a:lnTo>
                      <a:pt x="17" y="104"/>
                    </a:lnTo>
                    <a:lnTo>
                      <a:pt x="17" y="102"/>
                    </a:lnTo>
                    <a:lnTo>
                      <a:pt x="17" y="100"/>
                    </a:lnTo>
                    <a:lnTo>
                      <a:pt x="17" y="98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2"/>
                    </a:lnTo>
                    <a:lnTo>
                      <a:pt x="15" y="91"/>
                    </a:lnTo>
                    <a:lnTo>
                      <a:pt x="13" y="89"/>
                    </a:lnTo>
                    <a:lnTo>
                      <a:pt x="13" y="87"/>
                    </a:lnTo>
                    <a:lnTo>
                      <a:pt x="13" y="85"/>
                    </a:lnTo>
                    <a:lnTo>
                      <a:pt x="13" y="83"/>
                    </a:lnTo>
                    <a:lnTo>
                      <a:pt x="11" y="81"/>
                    </a:lnTo>
                    <a:lnTo>
                      <a:pt x="11" y="79"/>
                    </a:lnTo>
                    <a:lnTo>
                      <a:pt x="11" y="77"/>
                    </a:lnTo>
                    <a:lnTo>
                      <a:pt x="11" y="75"/>
                    </a:lnTo>
                    <a:lnTo>
                      <a:pt x="10" y="73"/>
                    </a:lnTo>
                    <a:lnTo>
                      <a:pt x="10" y="71"/>
                    </a:lnTo>
                    <a:lnTo>
                      <a:pt x="10" y="69"/>
                    </a:lnTo>
                    <a:lnTo>
                      <a:pt x="10" y="68"/>
                    </a:lnTo>
                    <a:lnTo>
                      <a:pt x="8" y="68"/>
                    </a:lnTo>
                    <a:lnTo>
                      <a:pt x="8" y="66"/>
                    </a:lnTo>
                    <a:lnTo>
                      <a:pt x="8" y="64"/>
                    </a:lnTo>
                    <a:lnTo>
                      <a:pt x="6" y="64"/>
                    </a:lnTo>
                    <a:lnTo>
                      <a:pt x="6" y="62"/>
                    </a:lnTo>
                    <a:lnTo>
                      <a:pt x="6" y="60"/>
                    </a:lnTo>
                    <a:lnTo>
                      <a:pt x="4" y="60"/>
                    </a:lnTo>
                    <a:lnTo>
                      <a:pt x="4" y="58"/>
                    </a:lnTo>
                    <a:lnTo>
                      <a:pt x="2" y="56"/>
                    </a:lnTo>
                    <a:lnTo>
                      <a:pt x="2" y="54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5"/>
                    </a:lnTo>
                    <a:lnTo>
                      <a:pt x="2" y="43"/>
                    </a:lnTo>
                    <a:lnTo>
                      <a:pt x="4" y="43"/>
                    </a:lnTo>
                    <a:lnTo>
                      <a:pt x="6" y="43"/>
                    </a:lnTo>
                    <a:lnTo>
                      <a:pt x="8" y="43"/>
                    </a:lnTo>
                    <a:lnTo>
                      <a:pt x="10" y="43"/>
                    </a:lnTo>
                    <a:lnTo>
                      <a:pt x="17" y="41"/>
                    </a:lnTo>
                    <a:lnTo>
                      <a:pt x="25" y="37"/>
                    </a:lnTo>
                    <a:lnTo>
                      <a:pt x="33" y="35"/>
                    </a:lnTo>
                    <a:lnTo>
                      <a:pt x="40" y="33"/>
                    </a:lnTo>
                    <a:lnTo>
                      <a:pt x="46" y="29"/>
                    </a:lnTo>
                    <a:lnTo>
                      <a:pt x="54" y="27"/>
                    </a:lnTo>
                    <a:lnTo>
                      <a:pt x="59" y="25"/>
                    </a:lnTo>
                    <a:lnTo>
                      <a:pt x="65" y="23"/>
                    </a:lnTo>
                    <a:lnTo>
                      <a:pt x="71" y="21"/>
                    </a:lnTo>
                    <a:lnTo>
                      <a:pt x="77" y="20"/>
                    </a:lnTo>
                    <a:lnTo>
                      <a:pt x="81" y="18"/>
                    </a:lnTo>
                    <a:lnTo>
                      <a:pt x="84" y="16"/>
                    </a:lnTo>
                    <a:lnTo>
                      <a:pt x="90" y="14"/>
                    </a:lnTo>
                    <a:lnTo>
                      <a:pt x="94" y="12"/>
                    </a:lnTo>
                    <a:lnTo>
                      <a:pt x="98" y="12"/>
                    </a:lnTo>
                    <a:lnTo>
                      <a:pt x="102" y="10"/>
                    </a:lnTo>
                    <a:lnTo>
                      <a:pt x="106" y="8"/>
                    </a:lnTo>
                    <a:lnTo>
                      <a:pt x="107" y="8"/>
                    </a:lnTo>
                    <a:lnTo>
                      <a:pt x="111" y="6"/>
                    </a:lnTo>
                    <a:lnTo>
                      <a:pt x="113" y="6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21" y="2"/>
                    </a:lnTo>
                    <a:lnTo>
                      <a:pt x="123" y="2"/>
                    </a:lnTo>
                    <a:lnTo>
                      <a:pt x="125" y="2"/>
                    </a:lnTo>
                    <a:lnTo>
                      <a:pt x="127" y="0"/>
                    </a:lnTo>
                    <a:lnTo>
                      <a:pt x="129" y="0"/>
                    </a:lnTo>
                    <a:lnTo>
                      <a:pt x="131" y="0"/>
                    </a:lnTo>
                    <a:lnTo>
                      <a:pt x="132" y="0"/>
                    </a:lnTo>
                    <a:lnTo>
                      <a:pt x="132" y="2"/>
                    </a:lnTo>
                    <a:lnTo>
                      <a:pt x="131" y="2"/>
                    </a:lnTo>
                    <a:lnTo>
                      <a:pt x="131" y="4"/>
                    </a:lnTo>
                    <a:lnTo>
                      <a:pt x="131" y="6"/>
                    </a:lnTo>
                    <a:lnTo>
                      <a:pt x="131" y="8"/>
                    </a:lnTo>
                    <a:lnTo>
                      <a:pt x="127" y="8"/>
                    </a:lnTo>
                    <a:lnTo>
                      <a:pt x="125" y="10"/>
                    </a:lnTo>
                    <a:lnTo>
                      <a:pt x="123" y="10"/>
                    </a:lnTo>
                    <a:lnTo>
                      <a:pt x="121" y="12"/>
                    </a:lnTo>
                    <a:lnTo>
                      <a:pt x="119" y="14"/>
                    </a:lnTo>
                    <a:lnTo>
                      <a:pt x="117" y="14"/>
                    </a:lnTo>
                    <a:lnTo>
                      <a:pt x="115" y="16"/>
                    </a:lnTo>
                    <a:lnTo>
                      <a:pt x="113" y="16"/>
                    </a:lnTo>
                    <a:lnTo>
                      <a:pt x="111" y="18"/>
                    </a:lnTo>
                    <a:lnTo>
                      <a:pt x="109" y="20"/>
                    </a:lnTo>
                    <a:lnTo>
                      <a:pt x="106" y="20"/>
                    </a:lnTo>
                    <a:lnTo>
                      <a:pt x="104" y="21"/>
                    </a:lnTo>
                    <a:lnTo>
                      <a:pt x="102" y="21"/>
                    </a:lnTo>
                    <a:lnTo>
                      <a:pt x="100" y="23"/>
                    </a:lnTo>
                    <a:lnTo>
                      <a:pt x="98" y="25"/>
                    </a:lnTo>
                    <a:lnTo>
                      <a:pt x="96" y="25"/>
                    </a:lnTo>
                    <a:lnTo>
                      <a:pt x="94" y="27"/>
                    </a:lnTo>
                    <a:lnTo>
                      <a:pt x="92" y="27"/>
                    </a:lnTo>
                    <a:lnTo>
                      <a:pt x="90" y="29"/>
                    </a:lnTo>
                    <a:lnTo>
                      <a:pt x="88" y="31"/>
                    </a:lnTo>
                    <a:lnTo>
                      <a:pt x="84" y="31"/>
                    </a:lnTo>
                    <a:lnTo>
                      <a:pt x="83" y="33"/>
                    </a:lnTo>
                    <a:lnTo>
                      <a:pt x="81" y="33"/>
                    </a:lnTo>
                    <a:lnTo>
                      <a:pt x="79" y="35"/>
                    </a:lnTo>
                    <a:lnTo>
                      <a:pt x="77" y="37"/>
                    </a:lnTo>
                    <a:lnTo>
                      <a:pt x="75" y="37"/>
                    </a:lnTo>
                    <a:lnTo>
                      <a:pt x="73" y="39"/>
                    </a:lnTo>
                    <a:lnTo>
                      <a:pt x="71" y="41"/>
                    </a:lnTo>
                    <a:lnTo>
                      <a:pt x="69" y="41"/>
                    </a:lnTo>
                    <a:lnTo>
                      <a:pt x="65" y="43"/>
                    </a:lnTo>
                    <a:lnTo>
                      <a:pt x="63" y="43"/>
                    </a:lnTo>
                    <a:lnTo>
                      <a:pt x="61" y="45"/>
                    </a:lnTo>
                    <a:lnTo>
                      <a:pt x="61" y="46"/>
                    </a:lnTo>
                    <a:lnTo>
                      <a:pt x="61" y="48"/>
                    </a:lnTo>
                    <a:lnTo>
                      <a:pt x="61" y="50"/>
                    </a:lnTo>
                    <a:lnTo>
                      <a:pt x="61" y="52"/>
                    </a:lnTo>
                    <a:lnTo>
                      <a:pt x="63" y="50"/>
                    </a:lnTo>
                    <a:lnTo>
                      <a:pt x="65" y="50"/>
                    </a:lnTo>
                    <a:lnTo>
                      <a:pt x="67" y="50"/>
                    </a:lnTo>
                    <a:lnTo>
                      <a:pt x="69" y="48"/>
                    </a:lnTo>
                    <a:lnTo>
                      <a:pt x="71" y="48"/>
                    </a:lnTo>
                    <a:lnTo>
                      <a:pt x="73" y="48"/>
                    </a:lnTo>
                    <a:lnTo>
                      <a:pt x="75" y="46"/>
                    </a:lnTo>
                    <a:lnTo>
                      <a:pt x="77" y="46"/>
                    </a:lnTo>
                    <a:lnTo>
                      <a:pt x="79" y="46"/>
                    </a:lnTo>
                    <a:lnTo>
                      <a:pt x="81" y="45"/>
                    </a:lnTo>
                    <a:lnTo>
                      <a:pt x="83" y="45"/>
                    </a:lnTo>
                    <a:lnTo>
                      <a:pt x="84" y="45"/>
                    </a:lnTo>
                    <a:lnTo>
                      <a:pt x="86" y="45"/>
                    </a:lnTo>
                    <a:lnTo>
                      <a:pt x="88" y="43"/>
                    </a:lnTo>
                    <a:lnTo>
                      <a:pt x="90" y="43"/>
                    </a:lnTo>
                    <a:lnTo>
                      <a:pt x="92" y="43"/>
                    </a:lnTo>
                    <a:lnTo>
                      <a:pt x="94" y="41"/>
                    </a:lnTo>
                    <a:lnTo>
                      <a:pt x="96" y="41"/>
                    </a:lnTo>
                    <a:lnTo>
                      <a:pt x="98" y="41"/>
                    </a:lnTo>
                    <a:lnTo>
                      <a:pt x="100" y="39"/>
                    </a:lnTo>
                    <a:lnTo>
                      <a:pt x="102" y="39"/>
                    </a:lnTo>
                    <a:lnTo>
                      <a:pt x="104" y="39"/>
                    </a:lnTo>
                    <a:lnTo>
                      <a:pt x="106" y="37"/>
                    </a:lnTo>
                    <a:lnTo>
                      <a:pt x="107" y="37"/>
                    </a:lnTo>
                    <a:lnTo>
                      <a:pt x="109" y="37"/>
                    </a:lnTo>
                    <a:lnTo>
                      <a:pt x="111" y="35"/>
                    </a:lnTo>
                    <a:lnTo>
                      <a:pt x="113" y="35"/>
                    </a:lnTo>
                    <a:lnTo>
                      <a:pt x="115" y="35"/>
                    </a:lnTo>
                    <a:lnTo>
                      <a:pt x="117" y="33"/>
                    </a:lnTo>
                    <a:lnTo>
                      <a:pt x="119" y="33"/>
                    </a:lnTo>
                    <a:lnTo>
                      <a:pt x="121" y="31"/>
                    </a:lnTo>
                    <a:lnTo>
                      <a:pt x="123" y="31"/>
                    </a:lnTo>
                    <a:lnTo>
                      <a:pt x="125" y="31"/>
                    </a:lnTo>
                    <a:lnTo>
                      <a:pt x="127" y="31"/>
                    </a:lnTo>
                    <a:lnTo>
                      <a:pt x="129" y="31"/>
                    </a:lnTo>
                    <a:lnTo>
                      <a:pt x="131" y="31"/>
                    </a:lnTo>
                    <a:lnTo>
                      <a:pt x="132" y="31"/>
                    </a:lnTo>
                    <a:lnTo>
                      <a:pt x="131" y="33"/>
                    </a:lnTo>
                    <a:lnTo>
                      <a:pt x="129" y="35"/>
                    </a:lnTo>
                    <a:lnTo>
                      <a:pt x="127" y="37"/>
                    </a:lnTo>
                    <a:lnTo>
                      <a:pt x="125" y="37"/>
                    </a:lnTo>
                    <a:lnTo>
                      <a:pt x="123" y="39"/>
                    </a:lnTo>
                    <a:lnTo>
                      <a:pt x="119" y="41"/>
                    </a:lnTo>
                    <a:lnTo>
                      <a:pt x="117" y="43"/>
                    </a:lnTo>
                    <a:lnTo>
                      <a:pt x="115" y="43"/>
                    </a:lnTo>
                    <a:lnTo>
                      <a:pt x="113" y="45"/>
                    </a:lnTo>
                    <a:lnTo>
                      <a:pt x="111" y="46"/>
                    </a:lnTo>
                    <a:lnTo>
                      <a:pt x="109" y="48"/>
                    </a:lnTo>
                    <a:lnTo>
                      <a:pt x="107" y="48"/>
                    </a:lnTo>
                    <a:lnTo>
                      <a:pt x="106" y="50"/>
                    </a:lnTo>
                    <a:lnTo>
                      <a:pt x="104" y="52"/>
                    </a:lnTo>
                    <a:lnTo>
                      <a:pt x="102" y="54"/>
                    </a:lnTo>
                    <a:lnTo>
                      <a:pt x="98" y="54"/>
                    </a:lnTo>
                    <a:lnTo>
                      <a:pt x="96" y="56"/>
                    </a:lnTo>
                    <a:lnTo>
                      <a:pt x="94" y="58"/>
                    </a:lnTo>
                    <a:lnTo>
                      <a:pt x="92" y="60"/>
                    </a:lnTo>
                    <a:lnTo>
                      <a:pt x="90" y="60"/>
                    </a:lnTo>
                    <a:lnTo>
                      <a:pt x="88" y="62"/>
                    </a:lnTo>
                    <a:lnTo>
                      <a:pt x="86" y="64"/>
                    </a:lnTo>
                    <a:lnTo>
                      <a:pt x="84" y="66"/>
                    </a:lnTo>
                    <a:lnTo>
                      <a:pt x="83" y="66"/>
                    </a:lnTo>
                    <a:lnTo>
                      <a:pt x="81" y="68"/>
                    </a:lnTo>
                    <a:lnTo>
                      <a:pt x="79" y="69"/>
                    </a:lnTo>
                    <a:lnTo>
                      <a:pt x="75" y="71"/>
                    </a:lnTo>
                    <a:lnTo>
                      <a:pt x="73" y="71"/>
                    </a:lnTo>
                    <a:lnTo>
                      <a:pt x="71" y="73"/>
                    </a:lnTo>
                    <a:lnTo>
                      <a:pt x="69" y="75"/>
                    </a:lnTo>
                    <a:lnTo>
                      <a:pt x="67" y="77"/>
                    </a:lnTo>
                    <a:lnTo>
                      <a:pt x="65" y="77"/>
                    </a:lnTo>
                    <a:lnTo>
                      <a:pt x="65" y="79"/>
                    </a:lnTo>
                    <a:lnTo>
                      <a:pt x="67" y="79"/>
                    </a:lnTo>
                    <a:lnTo>
                      <a:pt x="67" y="81"/>
                    </a:lnTo>
                    <a:lnTo>
                      <a:pt x="69" y="81"/>
                    </a:lnTo>
                    <a:lnTo>
                      <a:pt x="73" y="79"/>
                    </a:lnTo>
                    <a:lnTo>
                      <a:pt x="75" y="79"/>
                    </a:lnTo>
                    <a:lnTo>
                      <a:pt x="77" y="77"/>
                    </a:lnTo>
                    <a:lnTo>
                      <a:pt x="79" y="77"/>
                    </a:lnTo>
                    <a:lnTo>
                      <a:pt x="81" y="77"/>
                    </a:lnTo>
                    <a:lnTo>
                      <a:pt x="84" y="75"/>
                    </a:lnTo>
                    <a:lnTo>
                      <a:pt x="86" y="75"/>
                    </a:lnTo>
                    <a:lnTo>
                      <a:pt x="88" y="75"/>
                    </a:lnTo>
                    <a:lnTo>
                      <a:pt x="90" y="73"/>
                    </a:lnTo>
                    <a:lnTo>
                      <a:pt x="92" y="73"/>
                    </a:lnTo>
                    <a:lnTo>
                      <a:pt x="96" y="71"/>
                    </a:lnTo>
                    <a:lnTo>
                      <a:pt x="98" y="71"/>
                    </a:lnTo>
                    <a:lnTo>
                      <a:pt x="100" y="71"/>
                    </a:lnTo>
                    <a:lnTo>
                      <a:pt x="102" y="69"/>
                    </a:lnTo>
                    <a:lnTo>
                      <a:pt x="106" y="69"/>
                    </a:lnTo>
                    <a:lnTo>
                      <a:pt x="107" y="69"/>
                    </a:lnTo>
                    <a:lnTo>
                      <a:pt x="109" y="68"/>
                    </a:lnTo>
                    <a:lnTo>
                      <a:pt x="111" y="68"/>
                    </a:lnTo>
                    <a:lnTo>
                      <a:pt x="113" y="66"/>
                    </a:lnTo>
                    <a:lnTo>
                      <a:pt x="117" y="66"/>
                    </a:lnTo>
                    <a:lnTo>
                      <a:pt x="119" y="66"/>
                    </a:lnTo>
                    <a:lnTo>
                      <a:pt x="121" y="64"/>
                    </a:lnTo>
                    <a:lnTo>
                      <a:pt x="123" y="64"/>
                    </a:lnTo>
                    <a:lnTo>
                      <a:pt x="127" y="62"/>
                    </a:lnTo>
                    <a:lnTo>
                      <a:pt x="129" y="62"/>
                    </a:lnTo>
                    <a:lnTo>
                      <a:pt x="131" y="62"/>
                    </a:lnTo>
                    <a:lnTo>
                      <a:pt x="132" y="60"/>
                    </a:lnTo>
                    <a:lnTo>
                      <a:pt x="134" y="60"/>
                    </a:lnTo>
                    <a:lnTo>
                      <a:pt x="138" y="58"/>
                    </a:lnTo>
                    <a:lnTo>
                      <a:pt x="140" y="58"/>
                    </a:lnTo>
                    <a:lnTo>
                      <a:pt x="142" y="58"/>
                    </a:lnTo>
                    <a:lnTo>
                      <a:pt x="142" y="60"/>
                    </a:lnTo>
                    <a:lnTo>
                      <a:pt x="142" y="62"/>
                    </a:lnTo>
                    <a:lnTo>
                      <a:pt x="142" y="64"/>
                    </a:lnTo>
                    <a:lnTo>
                      <a:pt x="138" y="64"/>
                    </a:lnTo>
                    <a:lnTo>
                      <a:pt x="136" y="66"/>
                    </a:lnTo>
                    <a:lnTo>
                      <a:pt x="134" y="68"/>
                    </a:lnTo>
                    <a:lnTo>
                      <a:pt x="131" y="69"/>
                    </a:lnTo>
                    <a:lnTo>
                      <a:pt x="129" y="71"/>
                    </a:lnTo>
                    <a:lnTo>
                      <a:pt x="127" y="73"/>
                    </a:lnTo>
                    <a:lnTo>
                      <a:pt x="125" y="75"/>
                    </a:lnTo>
                    <a:lnTo>
                      <a:pt x="121" y="75"/>
                    </a:lnTo>
                    <a:lnTo>
                      <a:pt x="119" y="77"/>
                    </a:lnTo>
                    <a:lnTo>
                      <a:pt x="117" y="79"/>
                    </a:lnTo>
                    <a:lnTo>
                      <a:pt x="115" y="81"/>
                    </a:lnTo>
                    <a:lnTo>
                      <a:pt x="111" y="83"/>
                    </a:lnTo>
                    <a:lnTo>
                      <a:pt x="109" y="85"/>
                    </a:lnTo>
                    <a:lnTo>
                      <a:pt x="107" y="85"/>
                    </a:lnTo>
                    <a:lnTo>
                      <a:pt x="104" y="87"/>
                    </a:lnTo>
                    <a:lnTo>
                      <a:pt x="102" y="89"/>
                    </a:lnTo>
                    <a:lnTo>
                      <a:pt x="100" y="91"/>
                    </a:lnTo>
                    <a:lnTo>
                      <a:pt x="98" y="92"/>
                    </a:lnTo>
                    <a:lnTo>
                      <a:pt x="94" y="94"/>
                    </a:lnTo>
                    <a:lnTo>
                      <a:pt x="92" y="96"/>
                    </a:lnTo>
                    <a:lnTo>
                      <a:pt x="90" y="96"/>
                    </a:lnTo>
                    <a:lnTo>
                      <a:pt x="86" y="98"/>
                    </a:lnTo>
                    <a:lnTo>
                      <a:pt x="84" y="100"/>
                    </a:lnTo>
                    <a:lnTo>
                      <a:pt x="83" y="102"/>
                    </a:lnTo>
                    <a:lnTo>
                      <a:pt x="79" y="104"/>
                    </a:lnTo>
                    <a:lnTo>
                      <a:pt x="77" y="106"/>
                    </a:lnTo>
                    <a:lnTo>
                      <a:pt x="75" y="106"/>
                    </a:lnTo>
                    <a:lnTo>
                      <a:pt x="73" y="108"/>
                    </a:lnTo>
                    <a:lnTo>
                      <a:pt x="69" y="110"/>
                    </a:lnTo>
                    <a:lnTo>
                      <a:pt x="67" y="112"/>
                    </a:lnTo>
                    <a:lnTo>
                      <a:pt x="65" y="114"/>
                    </a:lnTo>
                    <a:lnTo>
                      <a:pt x="61" y="116"/>
                    </a:lnTo>
                    <a:lnTo>
                      <a:pt x="63" y="116"/>
                    </a:lnTo>
                    <a:lnTo>
                      <a:pt x="63" y="117"/>
                    </a:lnTo>
                    <a:lnTo>
                      <a:pt x="63" y="119"/>
                    </a:lnTo>
                    <a:lnTo>
                      <a:pt x="63" y="121"/>
                    </a:lnTo>
                    <a:lnTo>
                      <a:pt x="67" y="119"/>
                    </a:lnTo>
                    <a:lnTo>
                      <a:pt x="69" y="119"/>
                    </a:lnTo>
                    <a:lnTo>
                      <a:pt x="73" y="117"/>
                    </a:lnTo>
                    <a:lnTo>
                      <a:pt x="75" y="117"/>
                    </a:lnTo>
                    <a:lnTo>
                      <a:pt x="77" y="116"/>
                    </a:lnTo>
                    <a:lnTo>
                      <a:pt x="81" y="116"/>
                    </a:lnTo>
                    <a:lnTo>
                      <a:pt x="83" y="114"/>
                    </a:lnTo>
                    <a:lnTo>
                      <a:pt x="86" y="114"/>
                    </a:lnTo>
                    <a:lnTo>
                      <a:pt x="88" y="114"/>
                    </a:lnTo>
                    <a:lnTo>
                      <a:pt x="92" y="112"/>
                    </a:lnTo>
                    <a:lnTo>
                      <a:pt x="94" y="112"/>
                    </a:lnTo>
                    <a:lnTo>
                      <a:pt x="98" y="110"/>
                    </a:lnTo>
                    <a:lnTo>
                      <a:pt x="100" y="110"/>
                    </a:lnTo>
                    <a:lnTo>
                      <a:pt x="104" y="108"/>
                    </a:lnTo>
                    <a:lnTo>
                      <a:pt x="106" y="108"/>
                    </a:lnTo>
                    <a:lnTo>
                      <a:pt x="109" y="106"/>
                    </a:lnTo>
                    <a:lnTo>
                      <a:pt x="111" y="106"/>
                    </a:lnTo>
                    <a:lnTo>
                      <a:pt x="115" y="104"/>
                    </a:lnTo>
                    <a:lnTo>
                      <a:pt x="117" y="104"/>
                    </a:lnTo>
                    <a:lnTo>
                      <a:pt x="121" y="102"/>
                    </a:lnTo>
                    <a:lnTo>
                      <a:pt x="123" y="102"/>
                    </a:lnTo>
                    <a:lnTo>
                      <a:pt x="127" y="100"/>
                    </a:lnTo>
                    <a:lnTo>
                      <a:pt x="129" y="100"/>
                    </a:lnTo>
                    <a:lnTo>
                      <a:pt x="132" y="98"/>
                    </a:lnTo>
                    <a:lnTo>
                      <a:pt x="134" y="98"/>
                    </a:lnTo>
                    <a:lnTo>
                      <a:pt x="138" y="98"/>
                    </a:lnTo>
                    <a:lnTo>
                      <a:pt x="140" y="96"/>
                    </a:lnTo>
                    <a:lnTo>
                      <a:pt x="144" y="96"/>
                    </a:lnTo>
                    <a:lnTo>
                      <a:pt x="146" y="94"/>
                    </a:lnTo>
                    <a:lnTo>
                      <a:pt x="150" y="94"/>
                    </a:lnTo>
                    <a:lnTo>
                      <a:pt x="154" y="92"/>
                    </a:lnTo>
                    <a:lnTo>
                      <a:pt x="155" y="92"/>
                    </a:lnTo>
                    <a:lnTo>
                      <a:pt x="155" y="94"/>
                    </a:lnTo>
                    <a:lnTo>
                      <a:pt x="154" y="94"/>
                    </a:lnTo>
                    <a:lnTo>
                      <a:pt x="154" y="96"/>
                    </a:lnTo>
                    <a:lnTo>
                      <a:pt x="154" y="98"/>
                    </a:lnTo>
                    <a:lnTo>
                      <a:pt x="154" y="100"/>
                    </a:lnTo>
                    <a:lnTo>
                      <a:pt x="150" y="100"/>
                    </a:lnTo>
                    <a:lnTo>
                      <a:pt x="148" y="102"/>
                    </a:lnTo>
                    <a:lnTo>
                      <a:pt x="146" y="102"/>
                    </a:lnTo>
                    <a:lnTo>
                      <a:pt x="144" y="104"/>
                    </a:lnTo>
                    <a:lnTo>
                      <a:pt x="142" y="106"/>
                    </a:lnTo>
                    <a:lnTo>
                      <a:pt x="140" y="106"/>
                    </a:lnTo>
                    <a:lnTo>
                      <a:pt x="138" y="108"/>
                    </a:lnTo>
                    <a:lnTo>
                      <a:pt x="136" y="110"/>
                    </a:lnTo>
                    <a:lnTo>
                      <a:pt x="132" y="110"/>
                    </a:lnTo>
                    <a:lnTo>
                      <a:pt x="131" y="112"/>
                    </a:lnTo>
                    <a:lnTo>
                      <a:pt x="129" y="114"/>
                    </a:lnTo>
                    <a:lnTo>
                      <a:pt x="127" y="114"/>
                    </a:lnTo>
                    <a:lnTo>
                      <a:pt x="125" y="116"/>
                    </a:lnTo>
                    <a:lnTo>
                      <a:pt x="123" y="117"/>
                    </a:lnTo>
                    <a:lnTo>
                      <a:pt x="121" y="117"/>
                    </a:lnTo>
                    <a:lnTo>
                      <a:pt x="119" y="119"/>
                    </a:lnTo>
                    <a:lnTo>
                      <a:pt x="115" y="121"/>
                    </a:lnTo>
                    <a:lnTo>
                      <a:pt x="113" y="121"/>
                    </a:lnTo>
                    <a:lnTo>
                      <a:pt x="111" y="123"/>
                    </a:lnTo>
                    <a:lnTo>
                      <a:pt x="109" y="125"/>
                    </a:lnTo>
                    <a:lnTo>
                      <a:pt x="107" y="125"/>
                    </a:lnTo>
                    <a:lnTo>
                      <a:pt x="106" y="127"/>
                    </a:lnTo>
                    <a:lnTo>
                      <a:pt x="104" y="129"/>
                    </a:lnTo>
                    <a:lnTo>
                      <a:pt x="102" y="129"/>
                    </a:lnTo>
                    <a:lnTo>
                      <a:pt x="98" y="131"/>
                    </a:lnTo>
                    <a:lnTo>
                      <a:pt x="96" y="133"/>
                    </a:lnTo>
                    <a:lnTo>
                      <a:pt x="94" y="133"/>
                    </a:lnTo>
                    <a:lnTo>
                      <a:pt x="92" y="135"/>
                    </a:lnTo>
                    <a:lnTo>
                      <a:pt x="90" y="137"/>
                    </a:lnTo>
                    <a:lnTo>
                      <a:pt x="88" y="137"/>
                    </a:lnTo>
                    <a:lnTo>
                      <a:pt x="86" y="139"/>
                    </a:lnTo>
                    <a:lnTo>
                      <a:pt x="84" y="140"/>
                    </a:lnTo>
                    <a:lnTo>
                      <a:pt x="83" y="140"/>
                    </a:lnTo>
                    <a:lnTo>
                      <a:pt x="83" y="142"/>
                    </a:lnTo>
                    <a:lnTo>
                      <a:pt x="83" y="144"/>
                    </a:lnTo>
                    <a:lnTo>
                      <a:pt x="83" y="146"/>
                    </a:lnTo>
                    <a:lnTo>
                      <a:pt x="84" y="144"/>
                    </a:lnTo>
                    <a:lnTo>
                      <a:pt x="88" y="144"/>
                    </a:lnTo>
                    <a:lnTo>
                      <a:pt x="90" y="142"/>
                    </a:lnTo>
                    <a:lnTo>
                      <a:pt x="92" y="142"/>
                    </a:lnTo>
                    <a:lnTo>
                      <a:pt x="96" y="142"/>
                    </a:lnTo>
                    <a:lnTo>
                      <a:pt x="98" y="140"/>
                    </a:lnTo>
                    <a:lnTo>
                      <a:pt x="102" y="140"/>
                    </a:lnTo>
                    <a:lnTo>
                      <a:pt x="104" y="139"/>
                    </a:lnTo>
                    <a:lnTo>
                      <a:pt x="106" y="139"/>
                    </a:lnTo>
                    <a:lnTo>
                      <a:pt x="109" y="139"/>
                    </a:lnTo>
                    <a:lnTo>
                      <a:pt x="111" y="137"/>
                    </a:lnTo>
                    <a:lnTo>
                      <a:pt x="113" y="137"/>
                    </a:lnTo>
                    <a:lnTo>
                      <a:pt x="117" y="135"/>
                    </a:lnTo>
                    <a:lnTo>
                      <a:pt x="119" y="135"/>
                    </a:lnTo>
                    <a:lnTo>
                      <a:pt x="123" y="135"/>
                    </a:lnTo>
                    <a:lnTo>
                      <a:pt x="125" y="133"/>
                    </a:lnTo>
                    <a:lnTo>
                      <a:pt x="127" y="133"/>
                    </a:lnTo>
                    <a:lnTo>
                      <a:pt x="131" y="131"/>
                    </a:lnTo>
                    <a:lnTo>
                      <a:pt x="132" y="131"/>
                    </a:lnTo>
                    <a:lnTo>
                      <a:pt x="134" y="131"/>
                    </a:lnTo>
                    <a:lnTo>
                      <a:pt x="138" y="129"/>
                    </a:lnTo>
                    <a:lnTo>
                      <a:pt x="140" y="129"/>
                    </a:lnTo>
                    <a:lnTo>
                      <a:pt x="144" y="127"/>
                    </a:lnTo>
                    <a:lnTo>
                      <a:pt x="146" y="127"/>
                    </a:lnTo>
                    <a:lnTo>
                      <a:pt x="148" y="127"/>
                    </a:lnTo>
                    <a:lnTo>
                      <a:pt x="152" y="125"/>
                    </a:lnTo>
                    <a:lnTo>
                      <a:pt x="154" y="125"/>
                    </a:lnTo>
                    <a:lnTo>
                      <a:pt x="157" y="123"/>
                    </a:lnTo>
                    <a:lnTo>
                      <a:pt x="159" y="123"/>
                    </a:lnTo>
                    <a:lnTo>
                      <a:pt x="161" y="121"/>
                    </a:lnTo>
                    <a:lnTo>
                      <a:pt x="165" y="121"/>
                    </a:lnTo>
                    <a:lnTo>
                      <a:pt x="167" y="121"/>
                    </a:lnTo>
                    <a:lnTo>
                      <a:pt x="167" y="123"/>
                    </a:lnTo>
                    <a:lnTo>
                      <a:pt x="167" y="125"/>
                    </a:lnTo>
                    <a:lnTo>
                      <a:pt x="167" y="127"/>
                    </a:lnTo>
                    <a:lnTo>
                      <a:pt x="165" y="127"/>
                    </a:lnTo>
                    <a:lnTo>
                      <a:pt x="165" y="129"/>
                    </a:lnTo>
                    <a:lnTo>
                      <a:pt x="163" y="129"/>
                    </a:lnTo>
                    <a:lnTo>
                      <a:pt x="161" y="131"/>
                    </a:lnTo>
                    <a:lnTo>
                      <a:pt x="159" y="133"/>
                    </a:lnTo>
                    <a:lnTo>
                      <a:pt x="157" y="135"/>
                    </a:lnTo>
                    <a:lnTo>
                      <a:pt x="155" y="135"/>
                    </a:lnTo>
                    <a:lnTo>
                      <a:pt x="154" y="137"/>
                    </a:lnTo>
                    <a:lnTo>
                      <a:pt x="152" y="139"/>
                    </a:lnTo>
                    <a:lnTo>
                      <a:pt x="150" y="139"/>
                    </a:lnTo>
                    <a:lnTo>
                      <a:pt x="148" y="140"/>
                    </a:lnTo>
                    <a:lnTo>
                      <a:pt x="146" y="142"/>
                    </a:lnTo>
                    <a:lnTo>
                      <a:pt x="144" y="142"/>
                    </a:lnTo>
                    <a:lnTo>
                      <a:pt x="144" y="144"/>
                    </a:lnTo>
                    <a:lnTo>
                      <a:pt x="142" y="144"/>
                    </a:lnTo>
                    <a:lnTo>
                      <a:pt x="140" y="144"/>
                    </a:lnTo>
                    <a:lnTo>
                      <a:pt x="140" y="146"/>
                    </a:lnTo>
                    <a:lnTo>
                      <a:pt x="138" y="146"/>
                    </a:lnTo>
                    <a:lnTo>
                      <a:pt x="136" y="148"/>
                    </a:lnTo>
                    <a:lnTo>
                      <a:pt x="134" y="148"/>
                    </a:lnTo>
                    <a:lnTo>
                      <a:pt x="132" y="150"/>
                    </a:lnTo>
                    <a:lnTo>
                      <a:pt x="131" y="152"/>
                    </a:lnTo>
                    <a:lnTo>
                      <a:pt x="129" y="152"/>
                    </a:lnTo>
                    <a:lnTo>
                      <a:pt x="127" y="154"/>
                    </a:lnTo>
                    <a:lnTo>
                      <a:pt x="125" y="156"/>
                    </a:lnTo>
                    <a:lnTo>
                      <a:pt x="123" y="156"/>
                    </a:lnTo>
                    <a:lnTo>
                      <a:pt x="119" y="158"/>
                    </a:lnTo>
                    <a:lnTo>
                      <a:pt x="117" y="160"/>
                    </a:lnTo>
                    <a:lnTo>
                      <a:pt x="113" y="162"/>
                    </a:lnTo>
                    <a:lnTo>
                      <a:pt x="111" y="164"/>
                    </a:lnTo>
                    <a:lnTo>
                      <a:pt x="107" y="165"/>
                    </a:lnTo>
                    <a:lnTo>
                      <a:pt x="107" y="167"/>
                    </a:lnTo>
                    <a:lnTo>
                      <a:pt x="107" y="169"/>
                    </a:lnTo>
                    <a:lnTo>
                      <a:pt x="107" y="171"/>
                    </a:lnTo>
                    <a:lnTo>
                      <a:pt x="111" y="169"/>
                    </a:lnTo>
                    <a:lnTo>
                      <a:pt x="115" y="169"/>
                    </a:lnTo>
                    <a:lnTo>
                      <a:pt x="119" y="167"/>
                    </a:lnTo>
                    <a:lnTo>
                      <a:pt x="121" y="167"/>
                    </a:lnTo>
                    <a:lnTo>
                      <a:pt x="125" y="165"/>
                    </a:lnTo>
                    <a:lnTo>
                      <a:pt x="129" y="165"/>
                    </a:lnTo>
                    <a:lnTo>
                      <a:pt x="131" y="164"/>
                    </a:lnTo>
                    <a:lnTo>
                      <a:pt x="132" y="164"/>
                    </a:lnTo>
                    <a:lnTo>
                      <a:pt x="136" y="162"/>
                    </a:lnTo>
                    <a:lnTo>
                      <a:pt x="138" y="162"/>
                    </a:lnTo>
                    <a:lnTo>
                      <a:pt x="140" y="162"/>
                    </a:lnTo>
                    <a:lnTo>
                      <a:pt x="142" y="162"/>
                    </a:lnTo>
                    <a:lnTo>
                      <a:pt x="144" y="160"/>
                    </a:lnTo>
                    <a:lnTo>
                      <a:pt x="146" y="160"/>
                    </a:lnTo>
                    <a:lnTo>
                      <a:pt x="148" y="160"/>
                    </a:lnTo>
                    <a:lnTo>
                      <a:pt x="148" y="158"/>
                    </a:lnTo>
                    <a:lnTo>
                      <a:pt x="150" y="158"/>
                    </a:lnTo>
                    <a:lnTo>
                      <a:pt x="152" y="158"/>
                    </a:lnTo>
                    <a:lnTo>
                      <a:pt x="154" y="158"/>
                    </a:lnTo>
                    <a:lnTo>
                      <a:pt x="154" y="156"/>
                    </a:lnTo>
                    <a:lnTo>
                      <a:pt x="155" y="156"/>
                    </a:lnTo>
                    <a:lnTo>
                      <a:pt x="157" y="156"/>
                    </a:lnTo>
                    <a:lnTo>
                      <a:pt x="159" y="154"/>
                    </a:lnTo>
                    <a:lnTo>
                      <a:pt x="161" y="154"/>
                    </a:lnTo>
                    <a:lnTo>
                      <a:pt x="163" y="154"/>
                    </a:lnTo>
                    <a:lnTo>
                      <a:pt x="165" y="152"/>
                    </a:lnTo>
                    <a:lnTo>
                      <a:pt x="167" y="152"/>
                    </a:lnTo>
                    <a:lnTo>
                      <a:pt x="169" y="150"/>
                    </a:lnTo>
                    <a:lnTo>
                      <a:pt x="171" y="150"/>
                    </a:lnTo>
                    <a:lnTo>
                      <a:pt x="173" y="150"/>
                    </a:lnTo>
                    <a:lnTo>
                      <a:pt x="175" y="152"/>
                    </a:lnTo>
                    <a:lnTo>
                      <a:pt x="177" y="152"/>
                    </a:lnTo>
                    <a:lnTo>
                      <a:pt x="177" y="154"/>
                    </a:lnTo>
                    <a:lnTo>
                      <a:pt x="179" y="154"/>
                    </a:lnTo>
                    <a:lnTo>
                      <a:pt x="179" y="156"/>
                    </a:lnTo>
                    <a:lnTo>
                      <a:pt x="173" y="158"/>
                    </a:lnTo>
                    <a:lnTo>
                      <a:pt x="169" y="162"/>
                    </a:lnTo>
                    <a:lnTo>
                      <a:pt x="163" y="164"/>
                    </a:lnTo>
                    <a:lnTo>
                      <a:pt x="157" y="165"/>
                    </a:lnTo>
                    <a:lnTo>
                      <a:pt x="154" y="169"/>
                    </a:lnTo>
                    <a:lnTo>
                      <a:pt x="150" y="171"/>
                    </a:lnTo>
                    <a:lnTo>
                      <a:pt x="144" y="173"/>
                    </a:lnTo>
                    <a:lnTo>
                      <a:pt x="140" y="175"/>
                    </a:lnTo>
                    <a:lnTo>
                      <a:pt x="136" y="179"/>
                    </a:lnTo>
                    <a:lnTo>
                      <a:pt x="132" y="181"/>
                    </a:lnTo>
                    <a:lnTo>
                      <a:pt x="129" y="183"/>
                    </a:lnTo>
                    <a:lnTo>
                      <a:pt x="125" y="185"/>
                    </a:lnTo>
                    <a:lnTo>
                      <a:pt x="121" y="187"/>
                    </a:lnTo>
                    <a:lnTo>
                      <a:pt x="117" y="188"/>
                    </a:lnTo>
                    <a:lnTo>
                      <a:pt x="113" y="190"/>
                    </a:lnTo>
                    <a:lnTo>
                      <a:pt x="109" y="190"/>
                    </a:lnTo>
                    <a:lnTo>
                      <a:pt x="107" y="192"/>
                    </a:lnTo>
                    <a:lnTo>
                      <a:pt x="104" y="194"/>
                    </a:lnTo>
                    <a:lnTo>
                      <a:pt x="102" y="196"/>
                    </a:lnTo>
                    <a:lnTo>
                      <a:pt x="98" y="198"/>
                    </a:lnTo>
                    <a:lnTo>
                      <a:pt x="96" y="198"/>
                    </a:lnTo>
                    <a:lnTo>
                      <a:pt x="94" y="200"/>
                    </a:lnTo>
                    <a:lnTo>
                      <a:pt x="92" y="202"/>
                    </a:lnTo>
                    <a:lnTo>
                      <a:pt x="90" y="202"/>
                    </a:lnTo>
                    <a:lnTo>
                      <a:pt x="86" y="204"/>
                    </a:lnTo>
                    <a:lnTo>
                      <a:pt x="84" y="204"/>
                    </a:lnTo>
                    <a:lnTo>
                      <a:pt x="84" y="206"/>
                    </a:lnTo>
                    <a:lnTo>
                      <a:pt x="83" y="206"/>
                    </a:lnTo>
                    <a:lnTo>
                      <a:pt x="81" y="208"/>
                    </a:lnTo>
                    <a:lnTo>
                      <a:pt x="79" y="208"/>
                    </a:lnTo>
                    <a:lnTo>
                      <a:pt x="79" y="210"/>
                    </a:lnTo>
                    <a:lnTo>
                      <a:pt x="77" y="210"/>
                    </a:lnTo>
                    <a:lnTo>
                      <a:pt x="75" y="210"/>
                    </a:lnTo>
                    <a:lnTo>
                      <a:pt x="75" y="211"/>
                    </a:lnTo>
                    <a:lnTo>
                      <a:pt x="73" y="211"/>
                    </a:lnTo>
                    <a:lnTo>
                      <a:pt x="71" y="211"/>
                    </a:lnTo>
                    <a:lnTo>
                      <a:pt x="69" y="211"/>
                    </a:lnTo>
                    <a:lnTo>
                      <a:pt x="69" y="213"/>
                    </a:lnTo>
                    <a:lnTo>
                      <a:pt x="67" y="213"/>
                    </a:lnTo>
                    <a:lnTo>
                      <a:pt x="65" y="213"/>
                    </a:lnTo>
                    <a:lnTo>
                      <a:pt x="63" y="213"/>
                    </a:lnTo>
                    <a:lnTo>
                      <a:pt x="63" y="215"/>
                    </a:lnTo>
                    <a:lnTo>
                      <a:pt x="61" y="215"/>
                    </a:lnTo>
                    <a:lnTo>
                      <a:pt x="59" y="215"/>
                    </a:lnTo>
                    <a:lnTo>
                      <a:pt x="59" y="217"/>
                    </a:lnTo>
                    <a:lnTo>
                      <a:pt x="58" y="2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7" name="Freeform 26"/>
              <p:cNvSpPr>
                <a:spLocks/>
              </p:cNvSpPr>
              <p:nvPr/>
            </p:nvSpPr>
            <p:spPr bwMode="auto">
              <a:xfrm>
                <a:off x="3883" y="2135"/>
                <a:ext cx="267" cy="309"/>
              </a:xfrm>
              <a:custGeom>
                <a:avLst/>
                <a:gdLst>
                  <a:gd name="T0" fmla="*/ 60 w 267"/>
                  <a:gd name="T1" fmla="*/ 303 h 309"/>
                  <a:gd name="T2" fmla="*/ 56 w 267"/>
                  <a:gd name="T3" fmla="*/ 298 h 309"/>
                  <a:gd name="T4" fmla="*/ 46 w 267"/>
                  <a:gd name="T5" fmla="*/ 265 h 309"/>
                  <a:gd name="T6" fmla="*/ 37 w 267"/>
                  <a:gd name="T7" fmla="*/ 228 h 309"/>
                  <a:gd name="T8" fmla="*/ 29 w 267"/>
                  <a:gd name="T9" fmla="*/ 200 h 309"/>
                  <a:gd name="T10" fmla="*/ 23 w 267"/>
                  <a:gd name="T11" fmla="*/ 175 h 309"/>
                  <a:gd name="T12" fmla="*/ 16 w 267"/>
                  <a:gd name="T13" fmla="*/ 150 h 309"/>
                  <a:gd name="T14" fmla="*/ 8 w 267"/>
                  <a:gd name="T15" fmla="*/ 119 h 309"/>
                  <a:gd name="T16" fmla="*/ 0 w 267"/>
                  <a:gd name="T17" fmla="*/ 86 h 309"/>
                  <a:gd name="T18" fmla="*/ 0 w 267"/>
                  <a:gd name="T19" fmla="*/ 77 h 309"/>
                  <a:gd name="T20" fmla="*/ 0 w 267"/>
                  <a:gd name="T21" fmla="*/ 67 h 309"/>
                  <a:gd name="T22" fmla="*/ 2 w 267"/>
                  <a:gd name="T23" fmla="*/ 60 h 309"/>
                  <a:gd name="T24" fmla="*/ 10 w 267"/>
                  <a:gd name="T25" fmla="*/ 54 h 309"/>
                  <a:gd name="T26" fmla="*/ 25 w 267"/>
                  <a:gd name="T27" fmla="*/ 48 h 309"/>
                  <a:gd name="T28" fmla="*/ 58 w 267"/>
                  <a:gd name="T29" fmla="*/ 40 h 309"/>
                  <a:gd name="T30" fmla="*/ 92 w 267"/>
                  <a:gd name="T31" fmla="*/ 29 h 309"/>
                  <a:gd name="T32" fmla="*/ 127 w 267"/>
                  <a:gd name="T33" fmla="*/ 19 h 309"/>
                  <a:gd name="T34" fmla="*/ 158 w 267"/>
                  <a:gd name="T35" fmla="*/ 10 h 309"/>
                  <a:gd name="T36" fmla="*/ 179 w 267"/>
                  <a:gd name="T37" fmla="*/ 4 h 309"/>
                  <a:gd name="T38" fmla="*/ 188 w 267"/>
                  <a:gd name="T39" fmla="*/ 0 h 309"/>
                  <a:gd name="T40" fmla="*/ 198 w 267"/>
                  <a:gd name="T41" fmla="*/ 0 h 309"/>
                  <a:gd name="T42" fmla="*/ 204 w 267"/>
                  <a:gd name="T43" fmla="*/ 4 h 309"/>
                  <a:gd name="T44" fmla="*/ 204 w 267"/>
                  <a:gd name="T45" fmla="*/ 13 h 309"/>
                  <a:gd name="T46" fmla="*/ 206 w 267"/>
                  <a:gd name="T47" fmla="*/ 23 h 309"/>
                  <a:gd name="T48" fmla="*/ 208 w 267"/>
                  <a:gd name="T49" fmla="*/ 31 h 309"/>
                  <a:gd name="T50" fmla="*/ 209 w 267"/>
                  <a:gd name="T51" fmla="*/ 38 h 309"/>
                  <a:gd name="T52" fmla="*/ 211 w 267"/>
                  <a:gd name="T53" fmla="*/ 52 h 309"/>
                  <a:gd name="T54" fmla="*/ 221 w 267"/>
                  <a:gd name="T55" fmla="*/ 79 h 309"/>
                  <a:gd name="T56" fmla="*/ 231 w 267"/>
                  <a:gd name="T57" fmla="*/ 108 h 309"/>
                  <a:gd name="T58" fmla="*/ 238 w 267"/>
                  <a:gd name="T59" fmla="*/ 136 h 309"/>
                  <a:gd name="T60" fmla="*/ 248 w 267"/>
                  <a:gd name="T61" fmla="*/ 165 h 309"/>
                  <a:gd name="T62" fmla="*/ 257 w 267"/>
                  <a:gd name="T63" fmla="*/ 194 h 309"/>
                  <a:gd name="T64" fmla="*/ 265 w 267"/>
                  <a:gd name="T65" fmla="*/ 223 h 309"/>
                  <a:gd name="T66" fmla="*/ 265 w 267"/>
                  <a:gd name="T67" fmla="*/ 234 h 309"/>
                  <a:gd name="T68" fmla="*/ 259 w 267"/>
                  <a:gd name="T69" fmla="*/ 238 h 309"/>
                  <a:gd name="T70" fmla="*/ 252 w 267"/>
                  <a:gd name="T71" fmla="*/ 242 h 309"/>
                  <a:gd name="T72" fmla="*/ 244 w 267"/>
                  <a:gd name="T73" fmla="*/ 244 h 309"/>
                  <a:gd name="T74" fmla="*/ 234 w 267"/>
                  <a:gd name="T75" fmla="*/ 246 h 309"/>
                  <a:gd name="T76" fmla="*/ 223 w 267"/>
                  <a:gd name="T77" fmla="*/ 250 h 309"/>
                  <a:gd name="T78" fmla="*/ 211 w 267"/>
                  <a:gd name="T79" fmla="*/ 253 h 309"/>
                  <a:gd name="T80" fmla="*/ 200 w 267"/>
                  <a:gd name="T81" fmla="*/ 259 h 309"/>
                  <a:gd name="T82" fmla="*/ 186 w 267"/>
                  <a:gd name="T83" fmla="*/ 265 h 309"/>
                  <a:gd name="T84" fmla="*/ 175 w 267"/>
                  <a:gd name="T85" fmla="*/ 269 h 309"/>
                  <a:gd name="T86" fmla="*/ 163 w 267"/>
                  <a:gd name="T87" fmla="*/ 275 h 309"/>
                  <a:gd name="T88" fmla="*/ 150 w 267"/>
                  <a:gd name="T89" fmla="*/ 278 h 309"/>
                  <a:gd name="T90" fmla="*/ 142 w 267"/>
                  <a:gd name="T91" fmla="*/ 280 h 309"/>
                  <a:gd name="T92" fmla="*/ 133 w 267"/>
                  <a:gd name="T93" fmla="*/ 284 h 309"/>
                  <a:gd name="T94" fmla="*/ 123 w 267"/>
                  <a:gd name="T95" fmla="*/ 286 h 309"/>
                  <a:gd name="T96" fmla="*/ 115 w 267"/>
                  <a:gd name="T97" fmla="*/ 288 h 309"/>
                  <a:gd name="T98" fmla="*/ 106 w 267"/>
                  <a:gd name="T99" fmla="*/ 292 h 309"/>
                  <a:gd name="T100" fmla="*/ 94 w 267"/>
                  <a:gd name="T101" fmla="*/ 296 h 309"/>
                  <a:gd name="T102" fmla="*/ 83 w 267"/>
                  <a:gd name="T103" fmla="*/ 301 h 309"/>
                  <a:gd name="T104" fmla="*/ 75 w 267"/>
                  <a:gd name="T105" fmla="*/ 305 h 309"/>
                  <a:gd name="T106" fmla="*/ 67 w 267"/>
                  <a:gd name="T107" fmla="*/ 309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67" h="309">
                    <a:moveTo>
                      <a:pt x="62" y="309"/>
                    </a:moveTo>
                    <a:lnTo>
                      <a:pt x="62" y="307"/>
                    </a:lnTo>
                    <a:lnTo>
                      <a:pt x="60" y="307"/>
                    </a:lnTo>
                    <a:lnTo>
                      <a:pt x="60" y="305"/>
                    </a:lnTo>
                    <a:lnTo>
                      <a:pt x="60" y="303"/>
                    </a:lnTo>
                    <a:lnTo>
                      <a:pt x="58" y="303"/>
                    </a:lnTo>
                    <a:lnTo>
                      <a:pt x="58" y="301"/>
                    </a:lnTo>
                    <a:lnTo>
                      <a:pt x="58" y="299"/>
                    </a:lnTo>
                    <a:lnTo>
                      <a:pt x="56" y="299"/>
                    </a:lnTo>
                    <a:lnTo>
                      <a:pt x="56" y="298"/>
                    </a:lnTo>
                    <a:lnTo>
                      <a:pt x="56" y="296"/>
                    </a:lnTo>
                    <a:lnTo>
                      <a:pt x="54" y="296"/>
                    </a:lnTo>
                    <a:lnTo>
                      <a:pt x="52" y="284"/>
                    </a:lnTo>
                    <a:lnTo>
                      <a:pt x="50" y="275"/>
                    </a:lnTo>
                    <a:lnTo>
                      <a:pt x="46" y="265"/>
                    </a:lnTo>
                    <a:lnTo>
                      <a:pt x="44" y="257"/>
                    </a:lnTo>
                    <a:lnTo>
                      <a:pt x="42" y="250"/>
                    </a:lnTo>
                    <a:lnTo>
                      <a:pt x="40" y="242"/>
                    </a:lnTo>
                    <a:lnTo>
                      <a:pt x="39" y="234"/>
                    </a:lnTo>
                    <a:lnTo>
                      <a:pt x="37" y="228"/>
                    </a:lnTo>
                    <a:lnTo>
                      <a:pt x="35" y="221"/>
                    </a:lnTo>
                    <a:lnTo>
                      <a:pt x="33" y="215"/>
                    </a:lnTo>
                    <a:lnTo>
                      <a:pt x="31" y="209"/>
                    </a:lnTo>
                    <a:lnTo>
                      <a:pt x="31" y="205"/>
                    </a:lnTo>
                    <a:lnTo>
                      <a:pt x="29" y="200"/>
                    </a:lnTo>
                    <a:lnTo>
                      <a:pt x="27" y="194"/>
                    </a:lnTo>
                    <a:lnTo>
                      <a:pt x="27" y="190"/>
                    </a:lnTo>
                    <a:lnTo>
                      <a:pt x="25" y="184"/>
                    </a:lnTo>
                    <a:lnTo>
                      <a:pt x="23" y="179"/>
                    </a:lnTo>
                    <a:lnTo>
                      <a:pt x="23" y="175"/>
                    </a:lnTo>
                    <a:lnTo>
                      <a:pt x="21" y="169"/>
                    </a:lnTo>
                    <a:lnTo>
                      <a:pt x="19" y="165"/>
                    </a:lnTo>
                    <a:lnTo>
                      <a:pt x="19" y="159"/>
                    </a:lnTo>
                    <a:lnTo>
                      <a:pt x="17" y="156"/>
                    </a:lnTo>
                    <a:lnTo>
                      <a:pt x="16" y="150"/>
                    </a:lnTo>
                    <a:lnTo>
                      <a:pt x="16" y="144"/>
                    </a:lnTo>
                    <a:lnTo>
                      <a:pt x="14" y="138"/>
                    </a:lnTo>
                    <a:lnTo>
                      <a:pt x="12" y="132"/>
                    </a:lnTo>
                    <a:lnTo>
                      <a:pt x="10" y="125"/>
                    </a:lnTo>
                    <a:lnTo>
                      <a:pt x="8" y="119"/>
                    </a:lnTo>
                    <a:lnTo>
                      <a:pt x="8" y="111"/>
                    </a:lnTo>
                    <a:lnTo>
                      <a:pt x="6" y="104"/>
                    </a:lnTo>
                    <a:lnTo>
                      <a:pt x="4" y="96"/>
                    </a:lnTo>
                    <a:lnTo>
                      <a:pt x="0" y="88"/>
                    </a:lnTo>
                    <a:lnTo>
                      <a:pt x="0" y="86"/>
                    </a:lnTo>
                    <a:lnTo>
                      <a:pt x="0" y="84"/>
                    </a:lnTo>
                    <a:lnTo>
                      <a:pt x="0" y="83"/>
                    </a:lnTo>
                    <a:lnTo>
                      <a:pt x="0" y="81"/>
                    </a:lnTo>
                    <a:lnTo>
                      <a:pt x="0" y="79"/>
                    </a:lnTo>
                    <a:lnTo>
                      <a:pt x="0" y="77"/>
                    </a:lnTo>
                    <a:lnTo>
                      <a:pt x="0" y="75"/>
                    </a:lnTo>
                    <a:lnTo>
                      <a:pt x="0" y="73"/>
                    </a:lnTo>
                    <a:lnTo>
                      <a:pt x="0" y="71"/>
                    </a:lnTo>
                    <a:lnTo>
                      <a:pt x="0" y="69"/>
                    </a:lnTo>
                    <a:lnTo>
                      <a:pt x="0" y="67"/>
                    </a:lnTo>
                    <a:lnTo>
                      <a:pt x="0" y="65"/>
                    </a:lnTo>
                    <a:lnTo>
                      <a:pt x="0" y="63"/>
                    </a:lnTo>
                    <a:lnTo>
                      <a:pt x="2" y="63"/>
                    </a:lnTo>
                    <a:lnTo>
                      <a:pt x="2" y="61"/>
                    </a:lnTo>
                    <a:lnTo>
                      <a:pt x="2" y="60"/>
                    </a:lnTo>
                    <a:lnTo>
                      <a:pt x="4" y="58"/>
                    </a:lnTo>
                    <a:lnTo>
                      <a:pt x="6" y="58"/>
                    </a:lnTo>
                    <a:lnTo>
                      <a:pt x="6" y="56"/>
                    </a:lnTo>
                    <a:lnTo>
                      <a:pt x="8" y="56"/>
                    </a:lnTo>
                    <a:lnTo>
                      <a:pt x="10" y="54"/>
                    </a:lnTo>
                    <a:lnTo>
                      <a:pt x="12" y="54"/>
                    </a:lnTo>
                    <a:lnTo>
                      <a:pt x="12" y="52"/>
                    </a:lnTo>
                    <a:lnTo>
                      <a:pt x="14" y="52"/>
                    </a:lnTo>
                    <a:lnTo>
                      <a:pt x="19" y="50"/>
                    </a:lnTo>
                    <a:lnTo>
                      <a:pt x="25" y="48"/>
                    </a:lnTo>
                    <a:lnTo>
                      <a:pt x="31" y="48"/>
                    </a:lnTo>
                    <a:lnTo>
                      <a:pt x="39" y="46"/>
                    </a:lnTo>
                    <a:lnTo>
                      <a:pt x="44" y="44"/>
                    </a:lnTo>
                    <a:lnTo>
                      <a:pt x="50" y="42"/>
                    </a:lnTo>
                    <a:lnTo>
                      <a:pt x="58" y="40"/>
                    </a:lnTo>
                    <a:lnTo>
                      <a:pt x="65" y="38"/>
                    </a:lnTo>
                    <a:lnTo>
                      <a:pt x="71" y="36"/>
                    </a:lnTo>
                    <a:lnTo>
                      <a:pt x="79" y="33"/>
                    </a:lnTo>
                    <a:lnTo>
                      <a:pt x="87" y="31"/>
                    </a:lnTo>
                    <a:lnTo>
                      <a:pt x="92" y="29"/>
                    </a:lnTo>
                    <a:lnTo>
                      <a:pt x="100" y="27"/>
                    </a:lnTo>
                    <a:lnTo>
                      <a:pt x="108" y="25"/>
                    </a:lnTo>
                    <a:lnTo>
                      <a:pt x="113" y="23"/>
                    </a:lnTo>
                    <a:lnTo>
                      <a:pt x="121" y="21"/>
                    </a:lnTo>
                    <a:lnTo>
                      <a:pt x="127" y="19"/>
                    </a:lnTo>
                    <a:lnTo>
                      <a:pt x="135" y="17"/>
                    </a:lnTo>
                    <a:lnTo>
                      <a:pt x="140" y="15"/>
                    </a:lnTo>
                    <a:lnTo>
                      <a:pt x="146" y="13"/>
                    </a:lnTo>
                    <a:lnTo>
                      <a:pt x="152" y="12"/>
                    </a:lnTo>
                    <a:lnTo>
                      <a:pt x="158" y="10"/>
                    </a:lnTo>
                    <a:lnTo>
                      <a:pt x="161" y="8"/>
                    </a:lnTo>
                    <a:lnTo>
                      <a:pt x="167" y="8"/>
                    </a:lnTo>
                    <a:lnTo>
                      <a:pt x="171" y="6"/>
                    </a:lnTo>
                    <a:lnTo>
                      <a:pt x="175" y="4"/>
                    </a:lnTo>
                    <a:lnTo>
                      <a:pt x="179" y="4"/>
                    </a:lnTo>
                    <a:lnTo>
                      <a:pt x="181" y="2"/>
                    </a:lnTo>
                    <a:lnTo>
                      <a:pt x="183" y="2"/>
                    </a:lnTo>
                    <a:lnTo>
                      <a:pt x="185" y="0"/>
                    </a:lnTo>
                    <a:lnTo>
                      <a:pt x="186" y="0"/>
                    </a:lnTo>
                    <a:lnTo>
                      <a:pt x="188" y="0"/>
                    </a:lnTo>
                    <a:lnTo>
                      <a:pt x="190" y="0"/>
                    </a:lnTo>
                    <a:lnTo>
                      <a:pt x="192" y="0"/>
                    </a:lnTo>
                    <a:lnTo>
                      <a:pt x="194" y="0"/>
                    </a:lnTo>
                    <a:lnTo>
                      <a:pt x="196" y="0"/>
                    </a:lnTo>
                    <a:lnTo>
                      <a:pt x="198" y="0"/>
                    </a:lnTo>
                    <a:lnTo>
                      <a:pt x="200" y="0"/>
                    </a:lnTo>
                    <a:lnTo>
                      <a:pt x="202" y="0"/>
                    </a:lnTo>
                    <a:lnTo>
                      <a:pt x="202" y="2"/>
                    </a:lnTo>
                    <a:lnTo>
                      <a:pt x="204" y="2"/>
                    </a:lnTo>
                    <a:lnTo>
                      <a:pt x="204" y="4"/>
                    </a:lnTo>
                    <a:lnTo>
                      <a:pt x="204" y="6"/>
                    </a:lnTo>
                    <a:lnTo>
                      <a:pt x="204" y="8"/>
                    </a:lnTo>
                    <a:lnTo>
                      <a:pt x="204" y="10"/>
                    </a:lnTo>
                    <a:lnTo>
                      <a:pt x="204" y="12"/>
                    </a:lnTo>
                    <a:lnTo>
                      <a:pt x="204" y="13"/>
                    </a:lnTo>
                    <a:lnTo>
                      <a:pt x="206" y="15"/>
                    </a:lnTo>
                    <a:lnTo>
                      <a:pt x="206" y="17"/>
                    </a:lnTo>
                    <a:lnTo>
                      <a:pt x="206" y="19"/>
                    </a:lnTo>
                    <a:lnTo>
                      <a:pt x="206" y="21"/>
                    </a:lnTo>
                    <a:lnTo>
                      <a:pt x="206" y="23"/>
                    </a:lnTo>
                    <a:lnTo>
                      <a:pt x="206" y="25"/>
                    </a:lnTo>
                    <a:lnTo>
                      <a:pt x="208" y="25"/>
                    </a:lnTo>
                    <a:lnTo>
                      <a:pt x="208" y="27"/>
                    </a:lnTo>
                    <a:lnTo>
                      <a:pt x="208" y="29"/>
                    </a:lnTo>
                    <a:lnTo>
                      <a:pt x="208" y="31"/>
                    </a:lnTo>
                    <a:lnTo>
                      <a:pt x="208" y="33"/>
                    </a:lnTo>
                    <a:lnTo>
                      <a:pt x="208" y="35"/>
                    </a:lnTo>
                    <a:lnTo>
                      <a:pt x="208" y="36"/>
                    </a:lnTo>
                    <a:lnTo>
                      <a:pt x="209" y="36"/>
                    </a:lnTo>
                    <a:lnTo>
                      <a:pt x="209" y="38"/>
                    </a:lnTo>
                    <a:lnTo>
                      <a:pt x="209" y="40"/>
                    </a:lnTo>
                    <a:lnTo>
                      <a:pt x="209" y="42"/>
                    </a:lnTo>
                    <a:lnTo>
                      <a:pt x="209" y="44"/>
                    </a:lnTo>
                    <a:lnTo>
                      <a:pt x="209" y="46"/>
                    </a:lnTo>
                    <a:lnTo>
                      <a:pt x="211" y="52"/>
                    </a:lnTo>
                    <a:lnTo>
                      <a:pt x="213" y="58"/>
                    </a:lnTo>
                    <a:lnTo>
                      <a:pt x="215" y="63"/>
                    </a:lnTo>
                    <a:lnTo>
                      <a:pt x="217" y="67"/>
                    </a:lnTo>
                    <a:lnTo>
                      <a:pt x="219" y="73"/>
                    </a:lnTo>
                    <a:lnTo>
                      <a:pt x="221" y="79"/>
                    </a:lnTo>
                    <a:lnTo>
                      <a:pt x="223" y="84"/>
                    </a:lnTo>
                    <a:lnTo>
                      <a:pt x="225" y="90"/>
                    </a:lnTo>
                    <a:lnTo>
                      <a:pt x="227" y="96"/>
                    </a:lnTo>
                    <a:lnTo>
                      <a:pt x="229" y="102"/>
                    </a:lnTo>
                    <a:lnTo>
                      <a:pt x="231" y="108"/>
                    </a:lnTo>
                    <a:lnTo>
                      <a:pt x="233" y="113"/>
                    </a:lnTo>
                    <a:lnTo>
                      <a:pt x="233" y="119"/>
                    </a:lnTo>
                    <a:lnTo>
                      <a:pt x="234" y="125"/>
                    </a:lnTo>
                    <a:lnTo>
                      <a:pt x="236" y="131"/>
                    </a:lnTo>
                    <a:lnTo>
                      <a:pt x="238" y="136"/>
                    </a:lnTo>
                    <a:lnTo>
                      <a:pt x="240" y="142"/>
                    </a:lnTo>
                    <a:lnTo>
                      <a:pt x="242" y="148"/>
                    </a:lnTo>
                    <a:lnTo>
                      <a:pt x="244" y="154"/>
                    </a:lnTo>
                    <a:lnTo>
                      <a:pt x="246" y="159"/>
                    </a:lnTo>
                    <a:lnTo>
                      <a:pt x="248" y="165"/>
                    </a:lnTo>
                    <a:lnTo>
                      <a:pt x="250" y="171"/>
                    </a:lnTo>
                    <a:lnTo>
                      <a:pt x="252" y="177"/>
                    </a:lnTo>
                    <a:lnTo>
                      <a:pt x="254" y="182"/>
                    </a:lnTo>
                    <a:lnTo>
                      <a:pt x="256" y="188"/>
                    </a:lnTo>
                    <a:lnTo>
                      <a:pt x="257" y="194"/>
                    </a:lnTo>
                    <a:lnTo>
                      <a:pt x="259" y="200"/>
                    </a:lnTo>
                    <a:lnTo>
                      <a:pt x="261" y="205"/>
                    </a:lnTo>
                    <a:lnTo>
                      <a:pt x="261" y="211"/>
                    </a:lnTo>
                    <a:lnTo>
                      <a:pt x="263" y="217"/>
                    </a:lnTo>
                    <a:lnTo>
                      <a:pt x="265" y="223"/>
                    </a:lnTo>
                    <a:lnTo>
                      <a:pt x="267" y="228"/>
                    </a:lnTo>
                    <a:lnTo>
                      <a:pt x="267" y="230"/>
                    </a:lnTo>
                    <a:lnTo>
                      <a:pt x="267" y="232"/>
                    </a:lnTo>
                    <a:lnTo>
                      <a:pt x="267" y="234"/>
                    </a:lnTo>
                    <a:lnTo>
                      <a:pt x="265" y="234"/>
                    </a:lnTo>
                    <a:lnTo>
                      <a:pt x="263" y="234"/>
                    </a:lnTo>
                    <a:lnTo>
                      <a:pt x="263" y="236"/>
                    </a:lnTo>
                    <a:lnTo>
                      <a:pt x="261" y="236"/>
                    </a:lnTo>
                    <a:lnTo>
                      <a:pt x="261" y="238"/>
                    </a:lnTo>
                    <a:lnTo>
                      <a:pt x="259" y="238"/>
                    </a:lnTo>
                    <a:lnTo>
                      <a:pt x="259" y="240"/>
                    </a:lnTo>
                    <a:lnTo>
                      <a:pt x="257" y="240"/>
                    </a:lnTo>
                    <a:lnTo>
                      <a:pt x="256" y="240"/>
                    </a:lnTo>
                    <a:lnTo>
                      <a:pt x="254" y="242"/>
                    </a:lnTo>
                    <a:lnTo>
                      <a:pt x="252" y="242"/>
                    </a:lnTo>
                    <a:lnTo>
                      <a:pt x="250" y="242"/>
                    </a:lnTo>
                    <a:lnTo>
                      <a:pt x="248" y="242"/>
                    </a:lnTo>
                    <a:lnTo>
                      <a:pt x="246" y="242"/>
                    </a:lnTo>
                    <a:lnTo>
                      <a:pt x="246" y="244"/>
                    </a:lnTo>
                    <a:lnTo>
                      <a:pt x="244" y="244"/>
                    </a:lnTo>
                    <a:lnTo>
                      <a:pt x="242" y="244"/>
                    </a:lnTo>
                    <a:lnTo>
                      <a:pt x="240" y="244"/>
                    </a:lnTo>
                    <a:lnTo>
                      <a:pt x="238" y="246"/>
                    </a:lnTo>
                    <a:lnTo>
                      <a:pt x="236" y="246"/>
                    </a:lnTo>
                    <a:lnTo>
                      <a:pt x="234" y="246"/>
                    </a:lnTo>
                    <a:lnTo>
                      <a:pt x="233" y="246"/>
                    </a:lnTo>
                    <a:lnTo>
                      <a:pt x="231" y="248"/>
                    </a:lnTo>
                    <a:lnTo>
                      <a:pt x="229" y="248"/>
                    </a:lnTo>
                    <a:lnTo>
                      <a:pt x="227" y="248"/>
                    </a:lnTo>
                    <a:lnTo>
                      <a:pt x="223" y="250"/>
                    </a:lnTo>
                    <a:lnTo>
                      <a:pt x="221" y="250"/>
                    </a:lnTo>
                    <a:lnTo>
                      <a:pt x="219" y="251"/>
                    </a:lnTo>
                    <a:lnTo>
                      <a:pt x="217" y="251"/>
                    </a:lnTo>
                    <a:lnTo>
                      <a:pt x="213" y="253"/>
                    </a:lnTo>
                    <a:lnTo>
                      <a:pt x="211" y="253"/>
                    </a:lnTo>
                    <a:lnTo>
                      <a:pt x="209" y="255"/>
                    </a:lnTo>
                    <a:lnTo>
                      <a:pt x="208" y="257"/>
                    </a:lnTo>
                    <a:lnTo>
                      <a:pt x="204" y="257"/>
                    </a:lnTo>
                    <a:lnTo>
                      <a:pt x="202" y="259"/>
                    </a:lnTo>
                    <a:lnTo>
                      <a:pt x="200" y="259"/>
                    </a:lnTo>
                    <a:lnTo>
                      <a:pt x="196" y="261"/>
                    </a:lnTo>
                    <a:lnTo>
                      <a:pt x="194" y="261"/>
                    </a:lnTo>
                    <a:lnTo>
                      <a:pt x="192" y="263"/>
                    </a:lnTo>
                    <a:lnTo>
                      <a:pt x="190" y="263"/>
                    </a:lnTo>
                    <a:lnTo>
                      <a:pt x="186" y="265"/>
                    </a:lnTo>
                    <a:lnTo>
                      <a:pt x="185" y="265"/>
                    </a:lnTo>
                    <a:lnTo>
                      <a:pt x="183" y="267"/>
                    </a:lnTo>
                    <a:lnTo>
                      <a:pt x="181" y="267"/>
                    </a:lnTo>
                    <a:lnTo>
                      <a:pt x="177" y="269"/>
                    </a:lnTo>
                    <a:lnTo>
                      <a:pt x="175" y="269"/>
                    </a:lnTo>
                    <a:lnTo>
                      <a:pt x="173" y="271"/>
                    </a:lnTo>
                    <a:lnTo>
                      <a:pt x="169" y="271"/>
                    </a:lnTo>
                    <a:lnTo>
                      <a:pt x="167" y="273"/>
                    </a:lnTo>
                    <a:lnTo>
                      <a:pt x="165" y="273"/>
                    </a:lnTo>
                    <a:lnTo>
                      <a:pt x="163" y="275"/>
                    </a:lnTo>
                    <a:lnTo>
                      <a:pt x="160" y="275"/>
                    </a:lnTo>
                    <a:lnTo>
                      <a:pt x="158" y="276"/>
                    </a:lnTo>
                    <a:lnTo>
                      <a:pt x="156" y="276"/>
                    </a:lnTo>
                    <a:lnTo>
                      <a:pt x="152" y="278"/>
                    </a:lnTo>
                    <a:lnTo>
                      <a:pt x="150" y="278"/>
                    </a:lnTo>
                    <a:lnTo>
                      <a:pt x="148" y="278"/>
                    </a:lnTo>
                    <a:lnTo>
                      <a:pt x="148" y="280"/>
                    </a:lnTo>
                    <a:lnTo>
                      <a:pt x="146" y="280"/>
                    </a:lnTo>
                    <a:lnTo>
                      <a:pt x="144" y="280"/>
                    </a:lnTo>
                    <a:lnTo>
                      <a:pt x="142" y="280"/>
                    </a:lnTo>
                    <a:lnTo>
                      <a:pt x="140" y="282"/>
                    </a:lnTo>
                    <a:lnTo>
                      <a:pt x="138" y="282"/>
                    </a:lnTo>
                    <a:lnTo>
                      <a:pt x="137" y="282"/>
                    </a:lnTo>
                    <a:lnTo>
                      <a:pt x="135" y="282"/>
                    </a:lnTo>
                    <a:lnTo>
                      <a:pt x="133" y="284"/>
                    </a:lnTo>
                    <a:lnTo>
                      <a:pt x="131" y="284"/>
                    </a:lnTo>
                    <a:lnTo>
                      <a:pt x="129" y="284"/>
                    </a:lnTo>
                    <a:lnTo>
                      <a:pt x="127" y="286"/>
                    </a:lnTo>
                    <a:lnTo>
                      <a:pt x="125" y="286"/>
                    </a:lnTo>
                    <a:lnTo>
                      <a:pt x="123" y="286"/>
                    </a:lnTo>
                    <a:lnTo>
                      <a:pt x="121" y="286"/>
                    </a:lnTo>
                    <a:lnTo>
                      <a:pt x="121" y="288"/>
                    </a:lnTo>
                    <a:lnTo>
                      <a:pt x="119" y="288"/>
                    </a:lnTo>
                    <a:lnTo>
                      <a:pt x="117" y="288"/>
                    </a:lnTo>
                    <a:lnTo>
                      <a:pt x="115" y="288"/>
                    </a:lnTo>
                    <a:lnTo>
                      <a:pt x="113" y="290"/>
                    </a:lnTo>
                    <a:lnTo>
                      <a:pt x="112" y="290"/>
                    </a:lnTo>
                    <a:lnTo>
                      <a:pt x="110" y="290"/>
                    </a:lnTo>
                    <a:lnTo>
                      <a:pt x="108" y="292"/>
                    </a:lnTo>
                    <a:lnTo>
                      <a:pt x="106" y="292"/>
                    </a:lnTo>
                    <a:lnTo>
                      <a:pt x="104" y="292"/>
                    </a:lnTo>
                    <a:lnTo>
                      <a:pt x="102" y="294"/>
                    </a:lnTo>
                    <a:lnTo>
                      <a:pt x="100" y="294"/>
                    </a:lnTo>
                    <a:lnTo>
                      <a:pt x="98" y="296"/>
                    </a:lnTo>
                    <a:lnTo>
                      <a:pt x="94" y="296"/>
                    </a:lnTo>
                    <a:lnTo>
                      <a:pt x="92" y="298"/>
                    </a:lnTo>
                    <a:lnTo>
                      <a:pt x="89" y="299"/>
                    </a:lnTo>
                    <a:lnTo>
                      <a:pt x="87" y="299"/>
                    </a:lnTo>
                    <a:lnTo>
                      <a:pt x="85" y="301"/>
                    </a:lnTo>
                    <a:lnTo>
                      <a:pt x="83" y="301"/>
                    </a:lnTo>
                    <a:lnTo>
                      <a:pt x="81" y="303"/>
                    </a:lnTo>
                    <a:lnTo>
                      <a:pt x="79" y="303"/>
                    </a:lnTo>
                    <a:lnTo>
                      <a:pt x="77" y="303"/>
                    </a:lnTo>
                    <a:lnTo>
                      <a:pt x="77" y="305"/>
                    </a:lnTo>
                    <a:lnTo>
                      <a:pt x="75" y="305"/>
                    </a:lnTo>
                    <a:lnTo>
                      <a:pt x="73" y="305"/>
                    </a:lnTo>
                    <a:lnTo>
                      <a:pt x="73" y="307"/>
                    </a:lnTo>
                    <a:lnTo>
                      <a:pt x="71" y="307"/>
                    </a:lnTo>
                    <a:lnTo>
                      <a:pt x="69" y="307"/>
                    </a:lnTo>
                    <a:lnTo>
                      <a:pt x="67" y="309"/>
                    </a:lnTo>
                    <a:lnTo>
                      <a:pt x="65" y="309"/>
                    </a:lnTo>
                    <a:lnTo>
                      <a:pt x="64" y="309"/>
                    </a:lnTo>
                    <a:lnTo>
                      <a:pt x="62" y="30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8" name="Freeform 27"/>
              <p:cNvSpPr>
                <a:spLocks/>
              </p:cNvSpPr>
              <p:nvPr/>
            </p:nvSpPr>
            <p:spPr bwMode="auto">
              <a:xfrm>
                <a:off x="3900" y="2156"/>
                <a:ext cx="233" cy="261"/>
              </a:xfrm>
              <a:custGeom>
                <a:avLst/>
                <a:gdLst>
                  <a:gd name="T0" fmla="*/ 50 w 233"/>
                  <a:gd name="T1" fmla="*/ 236 h 261"/>
                  <a:gd name="T2" fmla="*/ 43 w 233"/>
                  <a:gd name="T3" fmla="*/ 211 h 261"/>
                  <a:gd name="T4" fmla="*/ 37 w 233"/>
                  <a:gd name="T5" fmla="*/ 190 h 261"/>
                  <a:gd name="T6" fmla="*/ 31 w 233"/>
                  <a:gd name="T7" fmla="*/ 173 h 261"/>
                  <a:gd name="T8" fmla="*/ 25 w 233"/>
                  <a:gd name="T9" fmla="*/ 156 h 261"/>
                  <a:gd name="T10" fmla="*/ 20 w 233"/>
                  <a:gd name="T11" fmla="*/ 138 h 261"/>
                  <a:gd name="T12" fmla="*/ 14 w 233"/>
                  <a:gd name="T13" fmla="*/ 119 h 261"/>
                  <a:gd name="T14" fmla="*/ 8 w 233"/>
                  <a:gd name="T15" fmla="*/ 94 h 261"/>
                  <a:gd name="T16" fmla="*/ 4 w 233"/>
                  <a:gd name="T17" fmla="*/ 81 h 261"/>
                  <a:gd name="T18" fmla="*/ 4 w 233"/>
                  <a:gd name="T19" fmla="*/ 73 h 261"/>
                  <a:gd name="T20" fmla="*/ 2 w 233"/>
                  <a:gd name="T21" fmla="*/ 65 h 261"/>
                  <a:gd name="T22" fmla="*/ 0 w 233"/>
                  <a:gd name="T23" fmla="*/ 58 h 261"/>
                  <a:gd name="T24" fmla="*/ 2 w 233"/>
                  <a:gd name="T25" fmla="*/ 50 h 261"/>
                  <a:gd name="T26" fmla="*/ 12 w 233"/>
                  <a:gd name="T27" fmla="*/ 46 h 261"/>
                  <a:gd name="T28" fmla="*/ 22 w 233"/>
                  <a:gd name="T29" fmla="*/ 42 h 261"/>
                  <a:gd name="T30" fmla="*/ 31 w 233"/>
                  <a:gd name="T31" fmla="*/ 40 h 261"/>
                  <a:gd name="T32" fmla="*/ 43 w 233"/>
                  <a:gd name="T33" fmla="*/ 37 h 261"/>
                  <a:gd name="T34" fmla="*/ 52 w 233"/>
                  <a:gd name="T35" fmla="*/ 33 h 261"/>
                  <a:gd name="T36" fmla="*/ 62 w 233"/>
                  <a:gd name="T37" fmla="*/ 29 h 261"/>
                  <a:gd name="T38" fmla="*/ 72 w 233"/>
                  <a:gd name="T39" fmla="*/ 25 h 261"/>
                  <a:gd name="T40" fmla="*/ 81 w 233"/>
                  <a:gd name="T41" fmla="*/ 21 h 261"/>
                  <a:gd name="T42" fmla="*/ 89 w 233"/>
                  <a:gd name="T43" fmla="*/ 19 h 261"/>
                  <a:gd name="T44" fmla="*/ 98 w 233"/>
                  <a:gd name="T45" fmla="*/ 15 h 261"/>
                  <a:gd name="T46" fmla="*/ 106 w 233"/>
                  <a:gd name="T47" fmla="*/ 14 h 261"/>
                  <a:gd name="T48" fmla="*/ 116 w 233"/>
                  <a:gd name="T49" fmla="*/ 12 h 261"/>
                  <a:gd name="T50" fmla="*/ 123 w 233"/>
                  <a:gd name="T51" fmla="*/ 10 h 261"/>
                  <a:gd name="T52" fmla="*/ 131 w 233"/>
                  <a:gd name="T53" fmla="*/ 6 h 261"/>
                  <a:gd name="T54" fmla="*/ 141 w 233"/>
                  <a:gd name="T55" fmla="*/ 4 h 261"/>
                  <a:gd name="T56" fmla="*/ 148 w 233"/>
                  <a:gd name="T57" fmla="*/ 2 h 261"/>
                  <a:gd name="T58" fmla="*/ 156 w 233"/>
                  <a:gd name="T59" fmla="*/ 2 h 261"/>
                  <a:gd name="T60" fmla="*/ 162 w 233"/>
                  <a:gd name="T61" fmla="*/ 0 h 261"/>
                  <a:gd name="T62" fmla="*/ 169 w 233"/>
                  <a:gd name="T63" fmla="*/ 2 h 261"/>
                  <a:gd name="T64" fmla="*/ 171 w 233"/>
                  <a:gd name="T65" fmla="*/ 8 h 261"/>
                  <a:gd name="T66" fmla="*/ 175 w 233"/>
                  <a:gd name="T67" fmla="*/ 12 h 261"/>
                  <a:gd name="T68" fmla="*/ 181 w 233"/>
                  <a:gd name="T69" fmla="*/ 31 h 261"/>
                  <a:gd name="T70" fmla="*/ 189 w 233"/>
                  <a:gd name="T71" fmla="*/ 52 h 261"/>
                  <a:gd name="T72" fmla="*/ 196 w 233"/>
                  <a:gd name="T73" fmla="*/ 75 h 261"/>
                  <a:gd name="T74" fmla="*/ 202 w 233"/>
                  <a:gd name="T75" fmla="*/ 98 h 261"/>
                  <a:gd name="T76" fmla="*/ 210 w 233"/>
                  <a:gd name="T77" fmla="*/ 121 h 261"/>
                  <a:gd name="T78" fmla="*/ 217 w 233"/>
                  <a:gd name="T79" fmla="*/ 144 h 261"/>
                  <a:gd name="T80" fmla="*/ 225 w 233"/>
                  <a:gd name="T81" fmla="*/ 167 h 261"/>
                  <a:gd name="T82" fmla="*/ 231 w 233"/>
                  <a:gd name="T83" fmla="*/ 190 h 261"/>
                  <a:gd name="T84" fmla="*/ 233 w 233"/>
                  <a:gd name="T85" fmla="*/ 202 h 261"/>
                  <a:gd name="T86" fmla="*/ 219 w 233"/>
                  <a:gd name="T87" fmla="*/ 207 h 261"/>
                  <a:gd name="T88" fmla="*/ 202 w 233"/>
                  <a:gd name="T89" fmla="*/ 213 h 261"/>
                  <a:gd name="T90" fmla="*/ 185 w 233"/>
                  <a:gd name="T91" fmla="*/ 219 h 261"/>
                  <a:gd name="T92" fmla="*/ 166 w 233"/>
                  <a:gd name="T93" fmla="*/ 225 h 261"/>
                  <a:gd name="T94" fmla="*/ 148 w 233"/>
                  <a:gd name="T95" fmla="*/ 230 h 261"/>
                  <a:gd name="T96" fmla="*/ 131 w 233"/>
                  <a:gd name="T97" fmla="*/ 236 h 261"/>
                  <a:gd name="T98" fmla="*/ 114 w 233"/>
                  <a:gd name="T99" fmla="*/ 242 h 261"/>
                  <a:gd name="T100" fmla="*/ 95 w 233"/>
                  <a:gd name="T101" fmla="*/ 248 h 261"/>
                  <a:gd name="T102" fmla="*/ 87 w 233"/>
                  <a:gd name="T103" fmla="*/ 252 h 261"/>
                  <a:gd name="T104" fmla="*/ 83 w 233"/>
                  <a:gd name="T105" fmla="*/ 255 h 261"/>
                  <a:gd name="T106" fmla="*/ 77 w 233"/>
                  <a:gd name="T107" fmla="*/ 257 h 261"/>
                  <a:gd name="T108" fmla="*/ 72 w 233"/>
                  <a:gd name="T109" fmla="*/ 259 h 261"/>
                  <a:gd name="T110" fmla="*/ 64 w 233"/>
                  <a:gd name="T111" fmla="*/ 259 h 261"/>
                  <a:gd name="T112" fmla="*/ 58 w 233"/>
                  <a:gd name="T113" fmla="*/ 261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3" h="261">
                    <a:moveTo>
                      <a:pt x="58" y="261"/>
                    </a:moveTo>
                    <a:lnTo>
                      <a:pt x="56" y="252"/>
                    </a:lnTo>
                    <a:lnTo>
                      <a:pt x="52" y="244"/>
                    </a:lnTo>
                    <a:lnTo>
                      <a:pt x="50" y="236"/>
                    </a:lnTo>
                    <a:lnTo>
                      <a:pt x="48" y="229"/>
                    </a:lnTo>
                    <a:lnTo>
                      <a:pt x="47" y="223"/>
                    </a:lnTo>
                    <a:lnTo>
                      <a:pt x="45" y="217"/>
                    </a:lnTo>
                    <a:lnTo>
                      <a:pt x="43" y="211"/>
                    </a:lnTo>
                    <a:lnTo>
                      <a:pt x="41" y="206"/>
                    </a:lnTo>
                    <a:lnTo>
                      <a:pt x="39" y="200"/>
                    </a:lnTo>
                    <a:lnTo>
                      <a:pt x="37" y="194"/>
                    </a:lnTo>
                    <a:lnTo>
                      <a:pt x="37" y="190"/>
                    </a:lnTo>
                    <a:lnTo>
                      <a:pt x="35" y="184"/>
                    </a:lnTo>
                    <a:lnTo>
                      <a:pt x="33" y="181"/>
                    </a:lnTo>
                    <a:lnTo>
                      <a:pt x="31" y="177"/>
                    </a:lnTo>
                    <a:lnTo>
                      <a:pt x="31" y="173"/>
                    </a:lnTo>
                    <a:lnTo>
                      <a:pt x="29" y="169"/>
                    </a:lnTo>
                    <a:lnTo>
                      <a:pt x="27" y="165"/>
                    </a:lnTo>
                    <a:lnTo>
                      <a:pt x="27" y="159"/>
                    </a:lnTo>
                    <a:lnTo>
                      <a:pt x="25" y="156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22" y="144"/>
                    </a:lnTo>
                    <a:lnTo>
                      <a:pt x="20" y="138"/>
                    </a:lnTo>
                    <a:lnTo>
                      <a:pt x="20" y="135"/>
                    </a:lnTo>
                    <a:lnTo>
                      <a:pt x="18" y="129"/>
                    </a:lnTo>
                    <a:lnTo>
                      <a:pt x="16" y="125"/>
                    </a:lnTo>
                    <a:lnTo>
                      <a:pt x="14" y="119"/>
                    </a:lnTo>
                    <a:lnTo>
                      <a:pt x="14" y="113"/>
                    </a:lnTo>
                    <a:lnTo>
                      <a:pt x="12" y="108"/>
                    </a:lnTo>
                    <a:lnTo>
                      <a:pt x="10" y="100"/>
                    </a:lnTo>
                    <a:lnTo>
                      <a:pt x="8" y="94"/>
                    </a:lnTo>
                    <a:lnTo>
                      <a:pt x="6" y="87"/>
                    </a:lnTo>
                    <a:lnTo>
                      <a:pt x="4" y="85"/>
                    </a:lnTo>
                    <a:lnTo>
                      <a:pt x="4" y="83"/>
                    </a:lnTo>
                    <a:lnTo>
                      <a:pt x="4" y="81"/>
                    </a:lnTo>
                    <a:lnTo>
                      <a:pt x="4" y="79"/>
                    </a:lnTo>
                    <a:lnTo>
                      <a:pt x="4" y="77"/>
                    </a:lnTo>
                    <a:lnTo>
                      <a:pt x="4" y="75"/>
                    </a:lnTo>
                    <a:lnTo>
                      <a:pt x="4" y="73"/>
                    </a:lnTo>
                    <a:lnTo>
                      <a:pt x="2" y="71"/>
                    </a:lnTo>
                    <a:lnTo>
                      <a:pt x="2" y="69"/>
                    </a:lnTo>
                    <a:lnTo>
                      <a:pt x="2" y="67"/>
                    </a:lnTo>
                    <a:lnTo>
                      <a:pt x="2" y="65"/>
                    </a:lnTo>
                    <a:lnTo>
                      <a:pt x="2" y="63"/>
                    </a:lnTo>
                    <a:lnTo>
                      <a:pt x="2" y="62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2" y="50"/>
                    </a:lnTo>
                    <a:lnTo>
                      <a:pt x="4" y="50"/>
                    </a:lnTo>
                    <a:lnTo>
                      <a:pt x="6" y="48"/>
                    </a:lnTo>
                    <a:lnTo>
                      <a:pt x="10" y="48"/>
                    </a:lnTo>
                    <a:lnTo>
                      <a:pt x="12" y="46"/>
                    </a:lnTo>
                    <a:lnTo>
                      <a:pt x="14" y="46"/>
                    </a:lnTo>
                    <a:lnTo>
                      <a:pt x="18" y="44"/>
                    </a:lnTo>
                    <a:lnTo>
                      <a:pt x="20" y="44"/>
                    </a:lnTo>
                    <a:lnTo>
                      <a:pt x="22" y="42"/>
                    </a:lnTo>
                    <a:lnTo>
                      <a:pt x="25" y="42"/>
                    </a:lnTo>
                    <a:lnTo>
                      <a:pt x="27" y="42"/>
                    </a:lnTo>
                    <a:lnTo>
                      <a:pt x="29" y="40"/>
                    </a:lnTo>
                    <a:lnTo>
                      <a:pt x="31" y="40"/>
                    </a:lnTo>
                    <a:lnTo>
                      <a:pt x="35" y="39"/>
                    </a:lnTo>
                    <a:lnTo>
                      <a:pt x="37" y="39"/>
                    </a:lnTo>
                    <a:lnTo>
                      <a:pt x="39" y="37"/>
                    </a:lnTo>
                    <a:lnTo>
                      <a:pt x="43" y="37"/>
                    </a:lnTo>
                    <a:lnTo>
                      <a:pt x="45" y="35"/>
                    </a:lnTo>
                    <a:lnTo>
                      <a:pt x="47" y="35"/>
                    </a:lnTo>
                    <a:lnTo>
                      <a:pt x="48" y="33"/>
                    </a:lnTo>
                    <a:lnTo>
                      <a:pt x="52" y="33"/>
                    </a:lnTo>
                    <a:lnTo>
                      <a:pt x="54" y="31"/>
                    </a:lnTo>
                    <a:lnTo>
                      <a:pt x="56" y="31"/>
                    </a:lnTo>
                    <a:lnTo>
                      <a:pt x="60" y="29"/>
                    </a:lnTo>
                    <a:lnTo>
                      <a:pt x="62" y="29"/>
                    </a:lnTo>
                    <a:lnTo>
                      <a:pt x="64" y="27"/>
                    </a:lnTo>
                    <a:lnTo>
                      <a:pt x="68" y="27"/>
                    </a:lnTo>
                    <a:lnTo>
                      <a:pt x="70" y="25"/>
                    </a:lnTo>
                    <a:lnTo>
                      <a:pt x="72" y="25"/>
                    </a:lnTo>
                    <a:lnTo>
                      <a:pt x="73" y="23"/>
                    </a:lnTo>
                    <a:lnTo>
                      <a:pt x="77" y="23"/>
                    </a:lnTo>
                    <a:lnTo>
                      <a:pt x="79" y="21"/>
                    </a:lnTo>
                    <a:lnTo>
                      <a:pt x="81" y="21"/>
                    </a:lnTo>
                    <a:lnTo>
                      <a:pt x="83" y="21"/>
                    </a:lnTo>
                    <a:lnTo>
                      <a:pt x="85" y="19"/>
                    </a:lnTo>
                    <a:lnTo>
                      <a:pt x="87" y="19"/>
                    </a:lnTo>
                    <a:lnTo>
                      <a:pt x="89" y="19"/>
                    </a:lnTo>
                    <a:lnTo>
                      <a:pt x="93" y="17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8" y="15"/>
                    </a:lnTo>
                    <a:lnTo>
                      <a:pt x="100" y="15"/>
                    </a:lnTo>
                    <a:lnTo>
                      <a:pt x="102" y="15"/>
                    </a:lnTo>
                    <a:lnTo>
                      <a:pt x="104" y="14"/>
                    </a:lnTo>
                    <a:lnTo>
                      <a:pt x="106" y="14"/>
                    </a:lnTo>
                    <a:lnTo>
                      <a:pt x="108" y="14"/>
                    </a:lnTo>
                    <a:lnTo>
                      <a:pt x="110" y="14"/>
                    </a:lnTo>
                    <a:lnTo>
                      <a:pt x="114" y="12"/>
                    </a:lnTo>
                    <a:lnTo>
                      <a:pt x="116" y="12"/>
                    </a:lnTo>
                    <a:lnTo>
                      <a:pt x="118" y="12"/>
                    </a:lnTo>
                    <a:lnTo>
                      <a:pt x="120" y="10"/>
                    </a:lnTo>
                    <a:lnTo>
                      <a:pt x="121" y="10"/>
                    </a:lnTo>
                    <a:lnTo>
                      <a:pt x="123" y="10"/>
                    </a:lnTo>
                    <a:lnTo>
                      <a:pt x="125" y="8"/>
                    </a:lnTo>
                    <a:lnTo>
                      <a:pt x="127" y="8"/>
                    </a:lnTo>
                    <a:lnTo>
                      <a:pt x="129" y="8"/>
                    </a:lnTo>
                    <a:lnTo>
                      <a:pt x="131" y="6"/>
                    </a:lnTo>
                    <a:lnTo>
                      <a:pt x="133" y="6"/>
                    </a:lnTo>
                    <a:lnTo>
                      <a:pt x="137" y="6"/>
                    </a:lnTo>
                    <a:lnTo>
                      <a:pt x="139" y="4"/>
                    </a:lnTo>
                    <a:lnTo>
                      <a:pt x="141" y="4"/>
                    </a:lnTo>
                    <a:lnTo>
                      <a:pt x="143" y="4"/>
                    </a:lnTo>
                    <a:lnTo>
                      <a:pt x="144" y="2"/>
                    </a:lnTo>
                    <a:lnTo>
                      <a:pt x="146" y="2"/>
                    </a:lnTo>
                    <a:lnTo>
                      <a:pt x="148" y="2"/>
                    </a:lnTo>
                    <a:lnTo>
                      <a:pt x="150" y="2"/>
                    </a:lnTo>
                    <a:lnTo>
                      <a:pt x="152" y="2"/>
                    </a:lnTo>
                    <a:lnTo>
                      <a:pt x="154" y="2"/>
                    </a:lnTo>
                    <a:lnTo>
                      <a:pt x="156" y="2"/>
                    </a:lnTo>
                    <a:lnTo>
                      <a:pt x="158" y="2"/>
                    </a:lnTo>
                    <a:lnTo>
                      <a:pt x="158" y="0"/>
                    </a:lnTo>
                    <a:lnTo>
                      <a:pt x="160" y="0"/>
                    </a:lnTo>
                    <a:lnTo>
                      <a:pt x="162" y="0"/>
                    </a:lnTo>
                    <a:lnTo>
                      <a:pt x="164" y="0"/>
                    </a:lnTo>
                    <a:lnTo>
                      <a:pt x="166" y="0"/>
                    </a:lnTo>
                    <a:lnTo>
                      <a:pt x="168" y="0"/>
                    </a:lnTo>
                    <a:lnTo>
                      <a:pt x="169" y="2"/>
                    </a:lnTo>
                    <a:lnTo>
                      <a:pt x="169" y="4"/>
                    </a:lnTo>
                    <a:lnTo>
                      <a:pt x="171" y="4"/>
                    </a:lnTo>
                    <a:lnTo>
                      <a:pt x="171" y="6"/>
                    </a:lnTo>
                    <a:lnTo>
                      <a:pt x="171" y="8"/>
                    </a:lnTo>
                    <a:lnTo>
                      <a:pt x="173" y="8"/>
                    </a:lnTo>
                    <a:lnTo>
                      <a:pt x="173" y="10"/>
                    </a:lnTo>
                    <a:lnTo>
                      <a:pt x="175" y="10"/>
                    </a:lnTo>
                    <a:lnTo>
                      <a:pt x="175" y="12"/>
                    </a:lnTo>
                    <a:lnTo>
                      <a:pt x="175" y="14"/>
                    </a:lnTo>
                    <a:lnTo>
                      <a:pt x="177" y="19"/>
                    </a:lnTo>
                    <a:lnTo>
                      <a:pt x="179" y="25"/>
                    </a:lnTo>
                    <a:lnTo>
                      <a:pt x="181" y="31"/>
                    </a:lnTo>
                    <a:lnTo>
                      <a:pt x="183" y="35"/>
                    </a:lnTo>
                    <a:lnTo>
                      <a:pt x="185" y="40"/>
                    </a:lnTo>
                    <a:lnTo>
                      <a:pt x="187" y="46"/>
                    </a:lnTo>
                    <a:lnTo>
                      <a:pt x="189" y="52"/>
                    </a:lnTo>
                    <a:lnTo>
                      <a:pt x="191" y="58"/>
                    </a:lnTo>
                    <a:lnTo>
                      <a:pt x="192" y="63"/>
                    </a:lnTo>
                    <a:lnTo>
                      <a:pt x="194" y="69"/>
                    </a:lnTo>
                    <a:lnTo>
                      <a:pt x="196" y="75"/>
                    </a:lnTo>
                    <a:lnTo>
                      <a:pt x="198" y="81"/>
                    </a:lnTo>
                    <a:lnTo>
                      <a:pt x="198" y="87"/>
                    </a:lnTo>
                    <a:lnTo>
                      <a:pt x="200" y="92"/>
                    </a:lnTo>
                    <a:lnTo>
                      <a:pt x="202" y="98"/>
                    </a:lnTo>
                    <a:lnTo>
                      <a:pt x="204" y="104"/>
                    </a:lnTo>
                    <a:lnTo>
                      <a:pt x="206" y="110"/>
                    </a:lnTo>
                    <a:lnTo>
                      <a:pt x="208" y="115"/>
                    </a:lnTo>
                    <a:lnTo>
                      <a:pt x="210" y="121"/>
                    </a:lnTo>
                    <a:lnTo>
                      <a:pt x="212" y="127"/>
                    </a:lnTo>
                    <a:lnTo>
                      <a:pt x="214" y="133"/>
                    </a:lnTo>
                    <a:lnTo>
                      <a:pt x="216" y="138"/>
                    </a:lnTo>
                    <a:lnTo>
                      <a:pt x="217" y="144"/>
                    </a:lnTo>
                    <a:lnTo>
                      <a:pt x="219" y="150"/>
                    </a:lnTo>
                    <a:lnTo>
                      <a:pt x="221" y="156"/>
                    </a:lnTo>
                    <a:lnTo>
                      <a:pt x="223" y="161"/>
                    </a:lnTo>
                    <a:lnTo>
                      <a:pt x="225" y="167"/>
                    </a:lnTo>
                    <a:lnTo>
                      <a:pt x="227" y="173"/>
                    </a:lnTo>
                    <a:lnTo>
                      <a:pt x="227" y="179"/>
                    </a:lnTo>
                    <a:lnTo>
                      <a:pt x="229" y="184"/>
                    </a:lnTo>
                    <a:lnTo>
                      <a:pt x="231" y="190"/>
                    </a:lnTo>
                    <a:lnTo>
                      <a:pt x="233" y="196"/>
                    </a:lnTo>
                    <a:lnTo>
                      <a:pt x="233" y="198"/>
                    </a:lnTo>
                    <a:lnTo>
                      <a:pt x="233" y="200"/>
                    </a:lnTo>
                    <a:lnTo>
                      <a:pt x="233" y="202"/>
                    </a:lnTo>
                    <a:lnTo>
                      <a:pt x="233" y="204"/>
                    </a:lnTo>
                    <a:lnTo>
                      <a:pt x="229" y="206"/>
                    </a:lnTo>
                    <a:lnTo>
                      <a:pt x="223" y="206"/>
                    </a:lnTo>
                    <a:lnTo>
                      <a:pt x="219" y="207"/>
                    </a:lnTo>
                    <a:lnTo>
                      <a:pt x="216" y="209"/>
                    </a:lnTo>
                    <a:lnTo>
                      <a:pt x="212" y="211"/>
                    </a:lnTo>
                    <a:lnTo>
                      <a:pt x="206" y="211"/>
                    </a:lnTo>
                    <a:lnTo>
                      <a:pt x="202" y="213"/>
                    </a:lnTo>
                    <a:lnTo>
                      <a:pt x="198" y="215"/>
                    </a:lnTo>
                    <a:lnTo>
                      <a:pt x="192" y="217"/>
                    </a:lnTo>
                    <a:lnTo>
                      <a:pt x="189" y="217"/>
                    </a:lnTo>
                    <a:lnTo>
                      <a:pt x="185" y="219"/>
                    </a:lnTo>
                    <a:lnTo>
                      <a:pt x="179" y="221"/>
                    </a:lnTo>
                    <a:lnTo>
                      <a:pt x="175" y="223"/>
                    </a:lnTo>
                    <a:lnTo>
                      <a:pt x="171" y="223"/>
                    </a:lnTo>
                    <a:lnTo>
                      <a:pt x="166" y="225"/>
                    </a:lnTo>
                    <a:lnTo>
                      <a:pt x="162" y="227"/>
                    </a:lnTo>
                    <a:lnTo>
                      <a:pt x="158" y="229"/>
                    </a:lnTo>
                    <a:lnTo>
                      <a:pt x="152" y="229"/>
                    </a:lnTo>
                    <a:lnTo>
                      <a:pt x="148" y="230"/>
                    </a:lnTo>
                    <a:lnTo>
                      <a:pt x="144" y="232"/>
                    </a:lnTo>
                    <a:lnTo>
                      <a:pt x="141" y="234"/>
                    </a:lnTo>
                    <a:lnTo>
                      <a:pt x="135" y="234"/>
                    </a:lnTo>
                    <a:lnTo>
                      <a:pt x="131" y="236"/>
                    </a:lnTo>
                    <a:lnTo>
                      <a:pt x="127" y="238"/>
                    </a:lnTo>
                    <a:lnTo>
                      <a:pt x="121" y="240"/>
                    </a:lnTo>
                    <a:lnTo>
                      <a:pt x="118" y="240"/>
                    </a:lnTo>
                    <a:lnTo>
                      <a:pt x="114" y="242"/>
                    </a:lnTo>
                    <a:lnTo>
                      <a:pt x="108" y="244"/>
                    </a:lnTo>
                    <a:lnTo>
                      <a:pt x="104" y="246"/>
                    </a:lnTo>
                    <a:lnTo>
                      <a:pt x="100" y="246"/>
                    </a:lnTo>
                    <a:lnTo>
                      <a:pt x="95" y="248"/>
                    </a:lnTo>
                    <a:lnTo>
                      <a:pt x="91" y="250"/>
                    </a:lnTo>
                    <a:lnTo>
                      <a:pt x="89" y="250"/>
                    </a:lnTo>
                    <a:lnTo>
                      <a:pt x="89" y="252"/>
                    </a:lnTo>
                    <a:lnTo>
                      <a:pt x="87" y="252"/>
                    </a:lnTo>
                    <a:lnTo>
                      <a:pt x="85" y="252"/>
                    </a:lnTo>
                    <a:lnTo>
                      <a:pt x="85" y="254"/>
                    </a:lnTo>
                    <a:lnTo>
                      <a:pt x="83" y="254"/>
                    </a:lnTo>
                    <a:lnTo>
                      <a:pt x="83" y="255"/>
                    </a:lnTo>
                    <a:lnTo>
                      <a:pt x="81" y="255"/>
                    </a:lnTo>
                    <a:lnTo>
                      <a:pt x="79" y="255"/>
                    </a:lnTo>
                    <a:lnTo>
                      <a:pt x="79" y="257"/>
                    </a:lnTo>
                    <a:lnTo>
                      <a:pt x="77" y="257"/>
                    </a:lnTo>
                    <a:lnTo>
                      <a:pt x="75" y="257"/>
                    </a:lnTo>
                    <a:lnTo>
                      <a:pt x="73" y="257"/>
                    </a:lnTo>
                    <a:lnTo>
                      <a:pt x="72" y="257"/>
                    </a:lnTo>
                    <a:lnTo>
                      <a:pt x="72" y="259"/>
                    </a:lnTo>
                    <a:lnTo>
                      <a:pt x="70" y="259"/>
                    </a:lnTo>
                    <a:lnTo>
                      <a:pt x="68" y="259"/>
                    </a:lnTo>
                    <a:lnTo>
                      <a:pt x="66" y="259"/>
                    </a:lnTo>
                    <a:lnTo>
                      <a:pt x="64" y="259"/>
                    </a:lnTo>
                    <a:lnTo>
                      <a:pt x="62" y="259"/>
                    </a:lnTo>
                    <a:lnTo>
                      <a:pt x="60" y="259"/>
                    </a:lnTo>
                    <a:lnTo>
                      <a:pt x="60" y="261"/>
                    </a:lnTo>
                    <a:lnTo>
                      <a:pt x="58" y="261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39" name="Freeform 28"/>
              <p:cNvSpPr>
                <a:spLocks/>
              </p:cNvSpPr>
              <p:nvPr/>
            </p:nvSpPr>
            <p:spPr bwMode="auto">
              <a:xfrm>
                <a:off x="3914" y="2183"/>
                <a:ext cx="184" cy="211"/>
              </a:xfrm>
              <a:custGeom>
                <a:avLst/>
                <a:gdLst>
                  <a:gd name="T0" fmla="*/ 50 w 184"/>
                  <a:gd name="T1" fmla="*/ 186 h 211"/>
                  <a:gd name="T2" fmla="*/ 36 w 184"/>
                  <a:gd name="T3" fmla="*/ 159 h 211"/>
                  <a:gd name="T4" fmla="*/ 23 w 184"/>
                  <a:gd name="T5" fmla="*/ 132 h 211"/>
                  <a:gd name="T6" fmla="*/ 15 w 184"/>
                  <a:gd name="T7" fmla="*/ 106 h 211"/>
                  <a:gd name="T8" fmla="*/ 8 w 184"/>
                  <a:gd name="T9" fmla="*/ 79 h 211"/>
                  <a:gd name="T10" fmla="*/ 0 w 184"/>
                  <a:gd name="T11" fmla="*/ 52 h 211"/>
                  <a:gd name="T12" fmla="*/ 8 w 184"/>
                  <a:gd name="T13" fmla="*/ 38 h 211"/>
                  <a:gd name="T14" fmla="*/ 27 w 184"/>
                  <a:gd name="T15" fmla="*/ 33 h 211"/>
                  <a:gd name="T16" fmla="*/ 46 w 184"/>
                  <a:gd name="T17" fmla="*/ 29 h 211"/>
                  <a:gd name="T18" fmla="*/ 81 w 184"/>
                  <a:gd name="T19" fmla="*/ 17 h 211"/>
                  <a:gd name="T20" fmla="*/ 106 w 184"/>
                  <a:gd name="T21" fmla="*/ 10 h 211"/>
                  <a:gd name="T22" fmla="*/ 123 w 184"/>
                  <a:gd name="T23" fmla="*/ 2 h 211"/>
                  <a:gd name="T24" fmla="*/ 125 w 184"/>
                  <a:gd name="T25" fmla="*/ 10 h 211"/>
                  <a:gd name="T26" fmla="*/ 107 w 184"/>
                  <a:gd name="T27" fmla="*/ 21 h 211"/>
                  <a:gd name="T28" fmla="*/ 90 w 184"/>
                  <a:gd name="T29" fmla="*/ 33 h 211"/>
                  <a:gd name="T30" fmla="*/ 73 w 184"/>
                  <a:gd name="T31" fmla="*/ 40 h 211"/>
                  <a:gd name="T32" fmla="*/ 65 w 184"/>
                  <a:gd name="T33" fmla="*/ 50 h 211"/>
                  <a:gd name="T34" fmla="*/ 92 w 184"/>
                  <a:gd name="T35" fmla="*/ 44 h 211"/>
                  <a:gd name="T36" fmla="*/ 113 w 184"/>
                  <a:gd name="T37" fmla="*/ 38 h 211"/>
                  <a:gd name="T38" fmla="*/ 144 w 184"/>
                  <a:gd name="T39" fmla="*/ 35 h 211"/>
                  <a:gd name="T40" fmla="*/ 130 w 184"/>
                  <a:gd name="T41" fmla="*/ 44 h 211"/>
                  <a:gd name="T42" fmla="*/ 109 w 184"/>
                  <a:gd name="T43" fmla="*/ 58 h 211"/>
                  <a:gd name="T44" fmla="*/ 88 w 184"/>
                  <a:gd name="T45" fmla="*/ 69 h 211"/>
                  <a:gd name="T46" fmla="*/ 65 w 184"/>
                  <a:gd name="T47" fmla="*/ 83 h 211"/>
                  <a:gd name="T48" fmla="*/ 79 w 184"/>
                  <a:gd name="T49" fmla="*/ 84 h 211"/>
                  <a:gd name="T50" fmla="*/ 115 w 184"/>
                  <a:gd name="T51" fmla="*/ 79 h 211"/>
                  <a:gd name="T52" fmla="*/ 138 w 184"/>
                  <a:gd name="T53" fmla="*/ 73 h 211"/>
                  <a:gd name="T54" fmla="*/ 159 w 184"/>
                  <a:gd name="T55" fmla="*/ 67 h 211"/>
                  <a:gd name="T56" fmla="*/ 150 w 184"/>
                  <a:gd name="T57" fmla="*/ 77 h 211"/>
                  <a:gd name="T58" fmla="*/ 132 w 184"/>
                  <a:gd name="T59" fmla="*/ 86 h 211"/>
                  <a:gd name="T60" fmla="*/ 109 w 184"/>
                  <a:gd name="T61" fmla="*/ 98 h 211"/>
                  <a:gd name="T62" fmla="*/ 88 w 184"/>
                  <a:gd name="T63" fmla="*/ 108 h 211"/>
                  <a:gd name="T64" fmla="*/ 67 w 184"/>
                  <a:gd name="T65" fmla="*/ 117 h 211"/>
                  <a:gd name="T66" fmla="*/ 67 w 184"/>
                  <a:gd name="T67" fmla="*/ 125 h 211"/>
                  <a:gd name="T68" fmla="*/ 88 w 184"/>
                  <a:gd name="T69" fmla="*/ 121 h 211"/>
                  <a:gd name="T70" fmla="*/ 107 w 184"/>
                  <a:gd name="T71" fmla="*/ 117 h 211"/>
                  <a:gd name="T72" fmla="*/ 129 w 184"/>
                  <a:gd name="T73" fmla="*/ 111 h 211"/>
                  <a:gd name="T74" fmla="*/ 150 w 184"/>
                  <a:gd name="T75" fmla="*/ 104 h 211"/>
                  <a:gd name="T76" fmla="*/ 155 w 184"/>
                  <a:gd name="T77" fmla="*/ 111 h 211"/>
                  <a:gd name="T78" fmla="*/ 136 w 184"/>
                  <a:gd name="T79" fmla="*/ 125 h 211"/>
                  <a:gd name="T80" fmla="*/ 113 w 184"/>
                  <a:gd name="T81" fmla="*/ 138 h 211"/>
                  <a:gd name="T82" fmla="*/ 100 w 184"/>
                  <a:gd name="T83" fmla="*/ 154 h 211"/>
                  <a:gd name="T84" fmla="*/ 119 w 184"/>
                  <a:gd name="T85" fmla="*/ 148 h 211"/>
                  <a:gd name="T86" fmla="*/ 140 w 184"/>
                  <a:gd name="T87" fmla="*/ 140 h 211"/>
                  <a:gd name="T88" fmla="*/ 154 w 184"/>
                  <a:gd name="T89" fmla="*/ 132 h 211"/>
                  <a:gd name="T90" fmla="*/ 167 w 184"/>
                  <a:gd name="T91" fmla="*/ 132 h 211"/>
                  <a:gd name="T92" fmla="*/ 150 w 184"/>
                  <a:gd name="T93" fmla="*/ 148 h 211"/>
                  <a:gd name="T94" fmla="*/ 127 w 184"/>
                  <a:gd name="T95" fmla="*/ 161 h 211"/>
                  <a:gd name="T96" fmla="*/ 107 w 184"/>
                  <a:gd name="T97" fmla="*/ 175 h 211"/>
                  <a:gd name="T98" fmla="*/ 119 w 184"/>
                  <a:gd name="T99" fmla="*/ 177 h 211"/>
                  <a:gd name="T100" fmla="*/ 144 w 184"/>
                  <a:gd name="T101" fmla="*/ 169 h 211"/>
                  <a:gd name="T102" fmla="*/ 171 w 184"/>
                  <a:gd name="T103" fmla="*/ 163 h 211"/>
                  <a:gd name="T104" fmla="*/ 182 w 184"/>
                  <a:gd name="T105" fmla="*/ 167 h 211"/>
                  <a:gd name="T106" fmla="*/ 169 w 184"/>
                  <a:gd name="T107" fmla="*/ 175 h 211"/>
                  <a:gd name="T108" fmla="*/ 146 w 184"/>
                  <a:gd name="T109" fmla="*/ 184 h 211"/>
                  <a:gd name="T110" fmla="*/ 111 w 184"/>
                  <a:gd name="T111" fmla="*/ 196 h 211"/>
                  <a:gd name="T112" fmla="*/ 90 w 184"/>
                  <a:gd name="T113" fmla="*/ 203 h 211"/>
                  <a:gd name="T114" fmla="*/ 69 w 184"/>
                  <a:gd name="T115" fmla="*/ 211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84" h="211">
                    <a:moveTo>
                      <a:pt x="61" y="211"/>
                    </a:moveTo>
                    <a:lnTo>
                      <a:pt x="61" y="209"/>
                    </a:lnTo>
                    <a:lnTo>
                      <a:pt x="59" y="205"/>
                    </a:lnTo>
                    <a:lnTo>
                      <a:pt x="58" y="203"/>
                    </a:lnTo>
                    <a:lnTo>
                      <a:pt x="58" y="202"/>
                    </a:lnTo>
                    <a:lnTo>
                      <a:pt x="56" y="198"/>
                    </a:lnTo>
                    <a:lnTo>
                      <a:pt x="54" y="196"/>
                    </a:lnTo>
                    <a:lnTo>
                      <a:pt x="54" y="194"/>
                    </a:lnTo>
                    <a:lnTo>
                      <a:pt x="52" y="192"/>
                    </a:lnTo>
                    <a:lnTo>
                      <a:pt x="52" y="188"/>
                    </a:lnTo>
                    <a:lnTo>
                      <a:pt x="50" y="186"/>
                    </a:lnTo>
                    <a:lnTo>
                      <a:pt x="48" y="184"/>
                    </a:lnTo>
                    <a:lnTo>
                      <a:pt x="48" y="180"/>
                    </a:lnTo>
                    <a:lnTo>
                      <a:pt x="46" y="179"/>
                    </a:lnTo>
                    <a:lnTo>
                      <a:pt x="46" y="177"/>
                    </a:lnTo>
                    <a:lnTo>
                      <a:pt x="44" y="175"/>
                    </a:lnTo>
                    <a:lnTo>
                      <a:pt x="42" y="171"/>
                    </a:lnTo>
                    <a:lnTo>
                      <a:pt x="42" y="169"/>
                    </a:lnTo>
                    <a:lnTo>
                      <a:pt x="40" y="167"/>
                    </a:lnTo>
                    <a:lnTo>
                      <a:pt x="38" y="163"/>
                    </a:lnTo>
                    <a:lnTo>
                      <a:pt x="38" y="161"/>
                    </a:lnTo>
                    <a:lnTo>
                      <a:pt x="36" y="159"/>
                    </a:lnTo>
                    <a:lnTo>
                      <a:pt x="36" y="155"/>
                    </a:lnTo>
                    <a:lnTo>
                      <a:pt x="34" y="154"/>
                    </a:lnTo>
                    <a:lnTo>
                      <a:pt x="33" y="152"/>
                    </a:lnTo>
                    <a:lnTo>
                      <a:pt x="33" y="150"/>
                    </a:lnTo>
                    <a:lnTo>
                      <a:pt x="31" y="146"/>
                    </a:lnTo>
                    <a:lnTo>
                      <a:pt x="29" y="144"/>
                    </a:lnTo>
                    <a:lnTo>
                      <a:pt x="29" y="142"/>
                    </a:lnTo>
                    <a:lnTo>
                      <a:pt x="27" y="138"/>
                    </a:lnTo>
                    <a:lnTo>
                      <a:pt x="27" y="136"/>
                    </a:lnTo>
                    <a:lnTo>
                      <a:pt x="25" y="134"/>
                    </a:lnTo>
                    <a:lnTo>
                      <a:pt x="23" y="132"/>
                    </a:lnTo>
                    <a:lnTo>
                      <a:pt x="23" y="129"/>
                    </a:lnTo>
                    <a:lnTo>
                      <a:pt x="23" y="127"/>
                    </a:lnTo>
                    <a:lnTo>
                      <a:pt x="21" y="125"/>
                    </a:lnTo>
                    <a:lnTo>
                      <a:pt x="21" y="121"/>
                    </a:lnTo>
                    <a:lnTo>
                      <a:pt x="21" y="119"/>
                    </a:lnTo>
                    <a:lnTo>
                      <a:pt x="19" y="117"/>
                    </a:lnTo>
                    <a:lnTo>
                      <a:pt x="19" y="115"/>
                    </a:lnTo>
                    <a:lnTo>
                      <a:pt x="17" y="111"/>
                    </a:lnTo>
                    <a:lnTo>
                      <a:pt x="17" y="109"/>
                    </a:lnTo>
                    <a:lnTo>
                      <a:pt x="17" y="108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0"/>
                    </a:lnTo>
                    <a:lnTo>
                      <a:pt x="13" y="98"/>
                    </a:lnTo>
                    <a:lnTo>
                      <a:pt x="13" y="96"/>
                    </a:lnTo>
                    <a:lnTo>
                      <a:pt x="11" y="92"/>
                    </a:lnTo>
                    <a:lnTo>
                      <a:pt x="11" y="90"/>
                    </a:lnTo>
                    <a:lnTo>
                      <a:pt x="11" y="88"/>
                    </a:lnTo>
                    <a:lnTo>
                      <a:pt x="9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8" y="79"/>
                    </a:lnTo>
                    <a:lnTo>
                      <a:pt x="8" y="75"/>
                    </a:lnTo>
                    <a:lnTo>
                      <a:pt x="6" y="73"/>
                    </a:lnTo>
                    <a:lnTo>
                      <a:pt x="6" y="71"/>
                    </a:lnTo>
                    <a:lnTo>
                      <a:pt x="6" y="69"/>
                    </a:lnTo>
                    <a:lnTo>
                      <a:pt x="4" y="65"/>
                    </a:lnTo>
                    <a:lnTo>
                      <a:pt x="4" y="63"/>
                    </a:lnTo>
                    <a:lnTo>
                      <a:pt x="4" y="61"/>
                    </a:lnTo>
                    <a:lnTo>
                      <a:pt x="2" y="58"/>
                    </a:lnTo>
                    <a:lnTo>
                      <a:pt x="2" y="56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2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4" y="40"/>
                    </a:lnTo>
                    <a:lnTo>
                      <a:pt x="4" y="38"/>
                    </a:lnTo>
                    <a:lnTo>
                      <a:pt x="6" y="38"/>
                    </a:lnTo>
                    <a:lnTo>
                      <a:pt x="8" y="38"/>
                    </a:lnTo>
                    <a:lnTo>
                      <a:pt x="8" y="36"/>
                    </a:lnTo>
                    <a:lnTo>
                      <a:pt x="9" y="36"/>
                    </a:lnTo>
                    <a:lnTo>
                      <a:pt x="11" y="35"/>
                    </a:lnTo>
                    <a:lnTo>
                      <a:pt x="13" y="35"/>
                    </a:lnTo>
                    <a:lnTo>
                      <a:pt x="15" y="35"/>
                    </a:lnTo>
                    <a:lnTo>
                      <a:pt x="17" y="35"/>
                    </a:lnTo>
                    <a:lnTo>
                      <a:pt x="19" y="33"/>
                    </a:lnTo>
                    <a:lnTo>
                      <a:pt x="21" y="33"/>
                    </a:lnTo>
                    <a:lnTo>
                      <a:pt x="23" y="33"/>
                    </a:lnTo>
                    <a:lnTo>
                      <a:pt x="25" y="33"/>
                    </a:lnTo>
                    <a:lnTo>
                      <a:pt x="27" y="33"/>
                    </a:lnTo>
                    <a:lnTo>
                      <a:pt x="29" y="33"/>
                    </a:lnTo>
                    <a:lnTo>
                      <a:pt x="31" y="33"/>
                    </a:lnTo>
                    <a:lnTo>
                      <a:pt x="31" y="31"/>
                    </a:lnTo>
                    <a:lnTo>
                      <a:pt x="33" y="31"/>
                    </a:lnTo>
                    <a:lnTo>
                      <a:pt x="34" y="31"/>
                    </a:lnTo>
                    <a:lnTo>
                      <a:pt x="36" y="31"/>
                    </a:lnTo>
                    <a:lnTo>
                      <a:pt x="38" y="31"/>
                    </a:lnTo>
                    <a:lnTo>
                      <a:pt x="40" y="29"/>
                    </a:lnTo>
                    <a:lnTo>
                      <a:pt x="42" y="29"/>
                    </a:lnTo>
                    <a:lnTo>
                      <a:pt x="44" y="29"/>
                    </a:lnTo>
                    <a:lnTo>
                      <a:pt x="46" y="29"/>
                    </a:lnTo>
                    <a:lnTo>
                      <a:pt x="48" y="27"/>
                    </a:lnTo>
                    <a:lnTo>
                      <a:pt x="50" y="27"/>
                    </a:lnTo>
                    <a:lnTo>
                      <a:pt x="54" y="27"/>
                    </a:lnTo>
                    <a:lnTo>
                      <a:pt x="56" y="25"/>
                    </a:lnTo>
                    <a:lnTo>
                      <a:pt x="59" y="25"/>
                    </a:lnTo>
                    <a:lnTo>
                      <a:pt x="61" y="23"/>
                    </a:lnTo>
                    <a:lnTo>
                      <a:pt x="65" y="23"/>
                    </a:lnTo>
                    <a:lnTo>
                      <a:pt x="69" y="21"/>
                    </a:lnTo>
                    <a:lnTo>
                      <a:pt x="73" y="21"/>
                    </a:lnTo>
                    <a:lnTo>
                      <a:pt x="77" y="19"/>
                    </a:lnTo>
                    <a:lnTo>
                      <a:pt x="81" y="17"/>
                    </a:lnTo>
                    <a:lnTo>
                      <a:pt x="86" y="17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2" y="13"/>
                    </a:lnTo>
                    <a:lnTo>
                      <a:pt x="94" y="13"/>
                    </a:lnTo>
                    <a:lnTo>
                      <a:pt x="96" y="13"/>
                    </a:lnTo>
                    <a:lnTo>
                      <a:pt x="98" y="12"/>
                    </a:lnTo>
                    <a:lnTo>
                      <a:pt x="100" y="12"/>
                    </a:lnTo>
                    <a:lnTo>
                      <a:pt x="102" y="12"/>
                    </a:lnTo>
                    <a:lnTo>
                      <a:pt x="104" y="10"/>
                    </a:lnTo>
                    <a:lnTo>
                      <a:pt x="106" y="10"/>
                    </a:lnTo>
                    <a:lnTo>
                      <a:pt x="107" y="10"/>
                    </a:lnTo>
                    <a:lnTo>
                      <a:pt x="107" y="8"/>
                    </a:lnTo>
                    <a:lnTo>
                      <a:pt x="109" y="8"/>
                    </a:lnTo>
                    <a:lnTo>
                      <a:pt x="111" y="8"/>
                    </a:lnTo>
                    <a:lnTo>
                      <a:pt x="113" y="6"/>
                    </a:lnTo>
                    <a:lnTo>
                      <a:pt x="115" y="6"/>
                    </a:lnTo>
                    <a:lnTo>
                      <a:pt x="117" y="6"/>
                    </a:lnTo>
                    <a:lnTo>
                      <a:pt x="117" y="4"/>
                    </a:lnTo>
                    <a:lnTo>
                      <a:pt x="119" y="4"/>
                    </a:lnTo>
                    <a:lnTo>
                      <a:pt x="121" y="4"/>
                    </a:lnTo>
                    <a:lnTo>
                      <a:pt x="123" y="2"/>
                    </a:lnTo>
                    <a:lnTo>
                      <a:pt x="125" y="2"/>
                    </a:lnTo>
                    <a:lnTo>
                      <a:pt x="127" y="0"/>
                    </a:lnTo>
                    <a:lnTo>
                      <a:pt x="129" y="0"/>
                    </a:lnTo>
                    <a:lnTo>
                      <a:pt x="130" y="0"/>
                    </a:lnTo>
                    <a:lnTo>
                      <a:pt x="130" y="2"/>
                    </a:lnTo>
                    <a:lnTo>
                      <a:pt x="130" y="4"/>
                    </a:lnTo>
                    <a:lnTo>
                      <a:pt x="130" y="6"/>
                    </a:lnTo>
                    <a:lnTo>
                      <a:pt x="129" y="6"/>
                    </a:lnTo>
                    <a:lnTo>
                      <a:pt x="129" y="8"/>
                    </a:lnTo>
                    <a:lnTo>
                      <a:pt x="127" y="8"/>
                    </a:lnTo>
                    <a:lnTo>
                      <a:pt x="125" y="10"/>
                    </a:lnTo>
                    <a:lnTo>
                      <a:pt x="123" y="12"/>
                    </a:lnTo>
                    <a:lnTo>
                      <a:pt x="121" y="12"/>
                    </a:lnTo>
                    <a:lnTo>
                      <a:pt x="121" y="13"/>
                    </a:lnTo>
                    <a:lnTo>
                      <a:pt x="119" y="13"/>
                    </a:lnTo>
                    <a:lnTo>
                      <a:pt x="117" y="15"/>
                    </a:lnTo>
                    <a:lnTo>
                      <a:pt x="115" y="15"/>
                    </a:lnTo>
                    <a:lnTo>
                      <a:pt x="113" y="17"/>
                    </a:lnTo>
                    <a:lnTo>
                      <a:pt x="111" y="19"/>
                    </a:lnTo>
                    <a:lnTo>
                      <a:pt x="109" y="19"/>
                    </a:lnTo>
                    <a:lnTo>
                      <a:pt x="109" y="21"/>
                    </a:lnTo>
                    <a:lnTo>
                      <a:pt x="107" y="21"/>
                    </a:lnTo>
                    <a:lnTo>
                      <a:pt x="106" y="23"/>
                    </a:lnTo>
                    <a:lnTo>
                      <a:pt x="104" y="23"/>
                    </a:lnTo>
                    <a:lnTo>
                      <a:pt x="104" y="25"/>
                    </a:lnTo>
                    <a:lnTo>
                      <a:pt x="102" y="25"/>
                    </a:lnTo>
                    <a:lnTo>
                      <a:pt x="100" y="27"/>
                    </a:lnTo>
                    <a:lnTo>
                      <a:pt x="98" y="29"/>
                    </a:lnTo>
                    <a:lnTo>
                      <a:pt x="96" y="29"/>
                    </a:lnTo>
                    <a:lnTo>
                      <a:pt x="94" y="29"/>
                    </a:lnTo>
                    <a:lnTo>
                      <a:pt x="94" y="31"/>
                    </a:lnTo>
                    <a:lnTo>
                      <a:pt x="92" y="31"/>
                    </a:lnTo>
                    <a:lnTo>
                      <a:pt x="90" y="33"/>
                    </a:lnTo>
                    <a:lnTo>
                      <a:pt x="88" y="33"/>
                    </a:lnTo>
                    <a:lnTo>
                      <a:pt x="86" y="33"/>
                    </a:lnTo>
                    <a:lnTo>
                      <a:pt x="86" y="35"/>
                    </a:lnTo>
                    <a:lnTo>
                      <a:pt x="84" y="35"/>
                    </a:lnTo>
                    <a:lnTo>
                      <a:pt x="82" y="36"/>
                    </a:lnTo>
                    <a:lnTo>
                      <a:pt x="81" y="36"/>
                    </a:lnTo>
                    <a:lnTo>
                      <a:pt x="79" y="38"/>
                    </a:lnTo>
                    <a:lnTo>
                      <a:pt x="77" y="38"/>
                    </a:lnTo>
                    <a:lnTo>
                      <a:pt x="75" y="38"/>
                    </a:lnTo>
                    <a:lnTo>
                      <a:pt x="75" y="40"/>
                    </a:lnTo>
                    <a:lnTo>
                      <a:pt x="73" y="40"/>
                    </a:lnTo>
                    <a:lnTo>
                      <a:pt x="71" y="42"/>
                    </a:lnTo>
                    <a:lnTo>
                      <a:pt x="69" y="42"/>
                    </a:lnTo>
                    <a:lnTo>
                      <a:pt x="67" y="42"/>
                    </a:lnTo>
                    <a:lnTo>
                      <a:pt x="67" y="44"/>
                    </a:lnTo>
                    <a:lnTo>
                      <a:pt x="65" y="44"/>
                    </a:lnTo>
                    <a:lnTo>
                      <a:pt x="63" y="46"/>
                    </a:lnTo>
                    <a:lnTo>
                      <a:pt x="63" y="48"/>
                    </a:lnTo>
                    <a:lnTo>
                      <a:pt x="61" y="48"/>
                    </a:lnTo>
                    <a:lnTo>
                      <a:pt x="61" y="50"/>
                    </a:lnTo>
                    <a:lnTo>
                      <a:pt x="61" y="52"/>
                    </a:lnTo>
                    <a:lnTo>
                      <a:pt x="65" y="50"/>
                    </a:lnTo>
                    <a:lnTo>
                      <a:pt x="69" y="50"/>
                    </a:lnTo>
                    <a:lnTo>
                      <a:pt x="71" y="50"/>
                    </a:lnTo>
                    <a:lnTo>
                      <a:pt x="73" y="48"/>
                    </a:lnTo>
                    <a:lnTo>
                      <a:pt x="77" y="48"/>
                    </a:lnTo>
                    <a:lnTo>
                      <a:pt x="79" y="48"/>
                    </a:lnTo>
                    <a:lnTo>
                      <a:pt x="81" y="48"/>
                    </a:lnTo>
                    <a:lnTo>
                      <a:pt x="82" y="46"/>
                    </a:lnTo>
                    <a:lnTo>
                      <a:pt x="86" y="46"/>
                    </a:lnTo>
                    <a:lnTo>
                      <a:pt x="88" y="46"/>
                    </a:lnTo>
                    <a:lnTo>
                      <a:pt x="90" y="46"/>
                    </a:lnTo>
                    <a:lnTo>
                      <a:pt x="92" y="44"/>
                    </a:lnTo>
                    <a:lnTo>
                      <a:pt x="94" y="44"/>
                    </a:lnTo>
                    <a:lnTo>
                      <a:pt x="96" y="44"/>
                    </a:lnTo>
                    <a:lnTo>
                      <a:pt x="98" y="44"/>
                    </a:lnTo>
                    <a:lnTo>
                      <a:pt x="100" y="44"/>
                    </a:lnTo>
                    <a:lnTo>
                      <a:pt x="102" y="42"/>
                    </a:lnTo>
                    <a:lnTo>
                      <a:pt x="104" y="42"/>
                    </a:lnTo>
                    <a:lnTo>
                      <a:pt x="106" y="42"/>
                    </a:lnTo>
                    <a:lnTo>
                      <a:pt x="107" y="40"/>
                    </a:lnTo>
                    <a:lnTo>
                      <a:pt x="109" y="40"/>
                    </a:lnTo>
                    <a:lnTo>
                      <a:pt x="111" y="40"/>
                    </a:lnTo>
                    <a:lnTo>
                      <a:pt x="113" y="38"/>
                    </a:lnTo>
                    <a:lnTo>
                      <a:pt x="117" y="38"/>
                    </a:lnTo>
                    <a:lnTo>
                      <a:pt x="119" y="38"/>
                    </a:lnTo>
                    <a:lnTo>
                      <a:pt x="121" y="36"/>
                    </a:lnTo>
                    <a:lnTo>
                      <a:pt x="125" y="36"/>
                    </a:lnTo>
                    <a:lnTo>
                      <a:pt x="129" y="35"/>
                    </a:lnTo>
                    <a:lnTo>
                      <a:pt x="130" y="35"/>
                    </a:lnTo>
                    <a:lnTo>
                      <a:pt x="134" y="33"/>
                    </a:lnTo>
                    <a:lnTo>
                      <a:pt x="138" y="33"/>
                    </a:lnTo>
                    <a:lnTo>
                      <a:pt x="142" y="31"/>
                    </a:lnTo>
                    <a:lnTo>
                      <a:pt x="144" y="33"/>
                    </a:lnTo>
                    <a:lnTo>
                      <a:pt x="144" y="35"/>
                    </a:lnTo>
                    <a:lnTo>
                      <a:pt x="142" y="35"/>
                    </a:lnTo>
                    <a:lnTo>
                      <a:pt x="142" y="36"/>
                    </a:lnTo>
                    <a:lnTo>
                      <a:pt x="140" y="36"/>
                    </a:lnTo>
                    <a:lnTo>
                      <a:pt x="140" y="38"/>
                    </a:lnTo>
                    <a:lnTo>
                      <a:pt x="138" y="38"/>
                    </a:lnTo>
                    <a:lnTo>
                      <a:pt x="136" y="40"/>
                    </a:lnTo>
                    <a:lnTo>
                      <a:pt x="134" y="40"/>
                    </a:lnTo>
                    <a:lnTo>
                      <a:pt x="134" y="42"/>
                    </a:lnTo>
                    <a:lnTo>
                      <a:pt x="132" y="42"/>
                    </a:lnTo>
                    <a:lnTo>
                      <a:pt x="132" y="44"/>
                    </a:lnTo>
                    <a:lnTo>
                      <a:pt x="130" y="44"/>
                    </a:lnTo>
                    <a:lnTo>
                      <a:pt x="130" y="46"/>
                    </a:lnTo>
                    <a:lnTo>
                      <a:pt x="129" y="46"/>
                    </a:lnTo>
                    <a:lnTo>
                      <a:pt x="129" y="48"/>
                    </a:lnTo>
                    <a:lnTo>
                      <a:pt x="127" y="48"/>
                    </a:lnTo>
                    <a:lnTo>
                      <a:pt x="125" y="50"/>
                    </a:lnTo>
                    <a:lnTo>
                      <a:pt x="123" y="52"/>
                    </a:lnTo>
                    <a:lnTo>
                      <a:pt x="119" y="52"/>
                    </a:lnTo>
                    <a:lnTo>
                      <a:pt x="117" y="54"/>
                    </a:lnTo>
                    <a:lnTo>
                      <a:pt x="115" y="56"/>
                    </a:lnTo>
                    <a:lnTo>
                      <a:pt x="113" y="56"/>
                    </a:lnTo>
                    <a:lnTo>
                      <a:pt x="109" y="58"/>
                    </a:lnTo>
                    <a:lnTo>
                      <a:pt x="107" y="60"/>
                    </a:lnTo>
                    <a:lnTo>
                      <a:pt x="106" y="60"/>
                    </a:lnTo>
                    <a:lnTo>
                      <a:pt x="104" y="61"/>
                    </a:lnTo>
                    <a:lnTo>
                      <a:pt x="102" y="61"/>
                    </a:lnTo>
                    <a:lnTo>
                      <a:pt x="100" y="63"/>
                    </a:lnTo>
                    <a:lnTo>
                      <a:pt x="98" y="65"/>
                    </a:lnTo>
                    <a:lnTo>
                      <a:pt x="96" y="65"/>
                    </a:lnTo>
                    <a:lnTo>
                      <a:pt x="94" y="67"/>
                    </a:lnTo>
                    <a:lnTo>
                      <a:pt x="92" y="67"/>
                    </a:lnTo>
                    <a:lnTo>
                      <a:pt x="90" y="69"/>
                    </a:lnTo>
                    <a:lnTo>
                      <a:pt x="88" y="69"/>
                    </a:lnTo>
                    <a:lnTo>
                      <a:pt x="86" y="71"/>
                    </a:lnTo>
                    <a:lnTo>
                      <a:pt x="84" y="71"/>
                    </a:lnTo>
                    <a:lnTo>
                      <a:pt x="82" y="73"/>
                    </a:lnTo>
                    <a:lnTo>
                      <a:pt x="81" y="73"/>
                    </a:lnTo>
                    <a:lnTo>
                      <a:pt x="79" y="75"/>
                    </a:lnTo>
                    <a:lnTo>
                      <a:pt x="77" y="77"/>
                    </a:lnTo>
                    <a:lnTo>
                      <a:pt x="75" y="77"/>
                    </a:lnTo>
                    <a:lnTo>
                      <a:pt x="73" y="79"/>
                    </a:lnTo>
                    <a:lnTo>
                      <a:pt x="69" y="79"/>
                    </a:lnTo>
                    <a:lnTo>
                      <a:pt x="67" y="81"/>
                    </a:lnTo>
                    <a:lnTo>
                      <a:pt x="65" y="83"/>
                    </a:lnTo>
                    <a:lnTo>
                      <a:pt x="61" y="83"/>
                    </a:lnTo>
                    <a:lnTo>
                      <a:pt x="59" y="84"/>
                    </a:lnTo>
                    <a:lnTo>
                      <a:pt x="59" y="86"/>
                    </a:lnTo>
                    <a:lnTo>
                      <a:pt x="58" y="86"/>
                    </a:lnTo>
                    <a:lnTo>
                      <a:pt x="58" y="88"/>
                    </a:lnTo>
                    <a:lnTo>
                      <a:pt x="56" y="88"/>
                    </a:lnTo>
                    <a:lnTo>
                      <a:pt x="56" y="90"/>
                    </a:lnTo>
                    <a:lnTo>
                      <a:pt x="61" y="88"/>
                    </a:lnTo>
                    <a:lnTo>
                      <a:pt x="67" y="88"/>
                    </a:lnTo>
                    <a:lnTo>
                      <a:pt x="73" y="86"/>
                    </a:lnTo>
                    <a:lnTo>
                      <a:pt x="79" y="84"/>
                    </a:lnTo>
                    <a:lnTo>
                      <a:pt x="82" y="84"/>
                    </a:lnTo>
                    <a:lnTo>
                      <a:pt x="86" y="84"/>
                    </a:lnTo>
                    <a:lnTo>
                      <a:pt x="92" y="83"/>
                    </a:lnTo>
                    <a:lnTo>
                      <a:pt x="96" y="83"/>
                    </a:lnTo>
                    <a:lnTo>
                      <a:pt x="98" y="81"/>
                    </a:lnTo>
                    <a:lnTo>
                      <a:pt x="102" y="81"/>
                    </a:lnTo>
                    <a:lnTo>
                      <a:pt x="106" y="81"/>
                    </a:lnTo>
                    <a:lnTo>
                      <a:pt x="107" y="79"/>
                    </a:lnTo>
                    <a:lnTo>
                      <a:pt x="111" y="79"/>
                    </a:lnTo>
                    <a:lnTo>
                      <a:pt x="113" y="79"/>
                    </a:lnTo>
                    <a:lnTo>
                      <a:pt x="115" y="79"/>
                    </a:lnTo>
                    <a:lnTo>
                      <a:pt x="117" y="77"/>
                    </a:lnTo>
                    <a:lnTo>
                      <a:pt x="119" y="77"/>
                    </a:lnTo>
                    <a:lnTo>
                      <a:pt x="123" y="77"/>
                    </a:lnTo>
                    <a:lnTo>
                      <a:pt x="125" y="77"/>
                    </a:lnTo>
                    <a:lnTo>
                      <a:pt x="127" y="75"/>
                    </a:lnTo>
                    <a:lnTo>
                      <a:pt x="129" y="75"/>
                    </a:lnTo>
                    <a:lnTo>
                      <a:pt x="130" y="75"/>
                    </a:lnTo>
                    <a:lnTo>
                      <a:pt x="132" y="75"/>
                    </a:lnTo>
                    <a:lnTo>
                      <a:pt x="134" y="73"/>
                    </a:lnTo>
                    <a:lnTo>
                      <a:pt x="136" y="73"/>
                    </a:lnTo>
                    <a:lnTo>
                      <a:pt x="138" y="73"/>
                    </a:lnTo>
                    <a:lnTo>
                      <a:pt x="140" y="71"/>
                    </a:lnTo>
                    <a:lnTo>
                      <a:pt x="142" y="71"/>
                    </a:lnTo>
                    <a:lnTo>
                      <a:pt x="146" y="71"/>
                    </a:lnTo>
                    <a:lnTo>
                      <a:pt x="148" y="71"/>
                    </a:lnTo>
                    <a:lnTo>
                      <a:pt x="150" y="69"/>
                    </a:lnTo>
                    <a:lnTo>
                      <a:pt x="152" y="69"/>
                    </a:lnTo>
                    <a:lnTo>
                      <a:pt x="152" y="67"/>
                    </a:lnTo>
                    <a:lnTo>
                      <a:pt x="154" y="67"/>
                    </a:lnTo>
                    <a:lnTo>
                      <a:pt x="155" y="67"/>
                    </a:lnTo>
                    <a:lnTo>
                      <a:pt x="157" y="67"/>
                    </a:lnTo>
                    <a:lnTo>
                      <a:pt x="159" y="67"/>
                    </a:lnTo>
                    <a:lnTo>
                      <a:pt x="161" y="69"/>
                    </a:lnTo>
                    <a:lnTo>
                      <a:pt x="159" y="69"/>
                    </a:lnTo>
                    <a:lnTo>
                      <a:pt x="159" y="71"/>
                    </a:lnTo>
                    <a:lnTo>
                      <a:pt x="157" y="71"/>
                    </a:lnTo>
                    <a:lnTo>
                      <a:pt x="157" y="73"/>
                    </a:lnTo>
                    <a:lnTo>
                      <a:pt x="155" y="73"/>
                    </a:lnTo>
                    <a:lnTo>
                      <a:pt x="155" y="75"/>
                    </a:lnTo>
                    <a:lnTo>
                      <a:pt x="154" y="75"/>
                    </a:lnTo>
                    <a:lnTo>
                      <a:pt x="152" y="75"/>
                    </a:lnTo>
                    <a:lnTo>
                      <a:pt x="152" y="77"/>
                    </a:lnTo>
                    <a:lnTo>
                      <a:pt x="150" y="77"/>
                    </a:lnTo>
                    <a:lnTo>
                      <a:pt x="150" y="79"/>
                    </a:lnTo>
                    <a:lnTo>
                      <a:pt x="148" y="79"/>
                    </a:lnTo>
                    <a:lnTo>
                      <a:pt x="146" y="79"/>
                    </a:lnTo>
                    <a:lnTo>
                      <a:pt x="146" y="81"/>
                    </a:lnTo>
                    <a:lnTo>
                      <a:pt x="144" y="81"/>
                    </a:lnTo>
                    <a:lnTo>
                      <a:pt x="142" y="83"/>
                    </a:lnTo>
                    <a:lnTo>
                      <a:pt x="140" y="83"/>
                    </a:lnTo>
                    <a:lnTo>
                      <a:pt x="138" y="84"/>
                    </a:lnTo>
                    <a:lnTo>
                      <a:pt x="136" y="84"/>
                    </a:lnTo>
                    <a:lnTo>
                      <a:pt x="134" y="86"/>
                    </a:lnTo>
                    <a:lnTo>
                      <a:pt x="132" y="86"/>
                    </a:lnTo>
                    <a:lnTo>
                      <a:pt x="130" y="88"/>
                    </a:lnTo>
                    <a:lnTo>
                      <a:pt x="129" y="90"/>
                    </a:lnTo>
                    <a:lnTo>
                      <a:pt x="125" y="90"/>
                    </a:lnTo>
                    <a:lnTo>
                      <a:pt x="123" y="92"/>
                    </a:lnTo>
                    <a:lnTo>
                      <a:pt x="121" y="94"/>
                    </a:lnTo>
                    <a:lnTo>
                      <a:pt x="119" y="94"/>
                    </a:lnTo>
                    <a:lnTo>
                      <a:pt x="117" y="96"/>
                    </a:lnTo>
                    <a:lnTo>
                      <a:pt x="115" y="96"/>
                    </a:lnTo>
                    <a:lnTo>
                      <a:pt x="113" y="96"/>
                    </a:lnTo>
                    <a:lnTo>
                      <a:pt x="111" y="98"/>
                    </a:lnTo>
                    <a:lnTo>
                      <a:pt x="109" y="98"/>
                    </a:lnTo>
                    <a:lnTo>
                      <a:pt x="107" y="100"/>
                    </a:lnTo>
                    <a:lnTo>
                      <a:pt x="106" y="100"/>
                    </a:lnTo>
                    <a:lnTo>
                      <a:pt x="104" y="102"/>
                    </a:lnTo>
                    <a:lnTo>
                      <a:pt x="102" y="102"/>
                    </a:lnTo>
                    <a:lnTo>
                      <a:pt x="100" y="104"/>
                    </a:lnTo>
                    <a:lnTo>
                      <a:pt x="98" y="104"/>
                    </a:lnTo>
                    <a:lnTo>
                      <a:pt x="96" y="104"/>
                    </a:lnTo>
                    <a:lnTo>
                      <a:pt x="94" y="106"/>
                    </a:lnTo>
                    <a:lnTo>
                      <a:pt x="92" y="106"/>
                    </a:lnTo>
                    <a:lnTo>
                      <a:pt x="90" y="108"/>
                    </a:lnTo>
                    <a:lnTo>
                      <a:pt x="88" y="108"/>
                    </a:lnTo>
                    <a:lnTo>
                      <a:pt x="86" y="109"/>
                    </a:lnTo>
                    <a:lnTo>
                      <a:pt x="84" y="109"/>
                    </a:lnTo>
                    <a:lnTo>
                      <a:pt x="82" y="111"/>
                    </a:lnTo>
                    <a:lnTo>
                      <a:pt x="81" y="111"/>
                    </a:lnTo>
                    <a:lnTo>
                      <a:pt x="79" y="113"/>
                    </a:lnTo>
                    <a:lnTo>
                      <a:pt x="77" y="113"/>
                    </a:lnTo>
                    <a:lnTo>
                      <a:pt x="75" y="113"/>
                    </a:lnTo>
                    <a:lnTo>
                      <a:pt x="73" y="115"/>
                    </a:lnTo>
                    <a:lnTo>
                      <a:pt x="71" y="115"/>
                    </a:lnTo>
                    <a:lnTo>
                      <a:pt x="69" y="117"/>
                    </a:lnTo>
                    <a:lnTo>
                      <a:pt x="67" y="117"/>
                    </a:lnTo>
                    <a:lnTo>
                      <a:pt x="65" y="119"/>
                    </a:lnTo>
                    <a:lnTo>
                      <a:pt x="63" y="119"/>
                    </a:lnTo>
                    <a:lnTo>
                      <a:pt x="61" y="121"/>
                    </a:lnTo>
                    <a:lnTo>
                      <a:pt x="61" y="123"/>
                    </a:lnTo>
                    <a:lnTo>
                      <a:pt x="59" y="123"/>
                    </a:lnTo>
                    <a:lnTo>
                      <a:pt x="59" y="125"/>
                    </a:lnTo>
                    <a:lnTo>
                      <a:pt x="59" y="127"/>
                    </a:lnTo>
                    <a:lnTo>
                      <a:pt x="61" y="125"/>
                    </a:lnTo>
                    <a:lnTo>
                      <a:pt x="63" y="125"/>
                    </a:lnTo>
                    <a:lnTo>
                      <a:pt x="65" y="125"/>
                    </a:lnTo>
                    <a:lnTo>
                      <a:pt x="67" y="125"/>
                    </a:lnTo>
                    <a:lnTo>
                      <a:pt x="69" y="125"/>
                    </a:lnTo>
                    <a:lnTo>
                      <a:pt x="71" y="125"/>
                    </a:lnTo>
                    <a:lnTo>
                      <a:pt x="73" y="123"/>
                    </a:lnTo>
                    <a:lnTo>
                      <a:pt x="75" y="123"/>
                    </a:lnTo>
                    <a:lnTo>
                      <a:pt x="77" y="123"/>
                    </a:lnTo>
                    <a:lnTo>
                      <a:pt x="79" y="123"/>
                    </a:lnTo>
                    <a:lnTo>
                      <a:pt x="81" y="123"/>
                    </a:lnTo>
                    <a:lnTo>
                      <a:pt x="82" y="123"/>
                    </a:lnTo>
                    <a:lnTo>
                      <a:pt x="84" y="121"/>
                    </a:lnTo>
                    <a:lnTo>
                      <a:pt x="86" y="121"/>
                    </a:lnTo>
                    <a:lnTo>
                      <a:pt x="88" y="121"/>
                    </a:lnTo>
                    <a:lnTo>
                      <a:pt x="90" y="121"/>
                    </a:lnTo>
                    <a:lnTo>
                      <a:pt x="92" y="121"/>
                    </a:lnTo>
                    <a:lnTo>
                      <a:pt x="94" y="121"/>
                    </a:lnTo>
                    <a:lnTo>
                      <a:pt x="96" y="121"/>
                    </a:lnTo>
                    <a:lnTo>
                      <a:pt x="96" y="119"/>
                    </a:lnTo>
                    <a:lnTo>
                      <a:pt x="98" y="119"/>
                    </a:lnTo>
                    <a:lnTo>
                      <a:pt x="100" y="119"/>
                    </a:lnTo>
                    <a:lnTo>
                      <a:pt x="102" y="119"/>
                    </a:lnTo>
                    <a:lnTo>
                      <a:pt x="104" y="119"/>
                    </a:lnTo>
                    <a:lnTo>
                      <a:pt x="106" y="117"/>
                    </a:lnTo>
                    <a:lnTo>
                      <a:pt x="107" y="117"/>
                    </a:lnTo>
                    <a:lnTo>
                      <a:pt x="109" y="117"/>
                    </a:lnTo>
                    <a:lnTo>
                      <a:pt x="111" y="117"/>
                    </a:lnTo>
                    <a:lnTo>
                      <a:pt x="113" y="115"/>
                    </a:lnTo>
                    <a:lnTo>
                      <a:pt x="115" y="115"/>
                    </a:lnTo>
                    <a:lnTo>
                      <a:pt x="117" y="115"/>
                    </a:lnTo>
                    <a:lnTo>
                      <a:pt x="119" y="113"/>
                    </a:lnTo>
                    <a:lnTo>
                      <a:pt x="121" y="113"/>
                    </a:lnTo>
                    <a:lnTo>
                      <a:pt x="123" y="113"/>
                    </a:lnTo>
                    <a:lnTo>
                      <a:pt x="125" y="111"/>
                    </a:lnTo>
                    <a:lnTo>
                      <a:pt x="127" y="111"/>
                    </a:lnTo>
                    <a:lnTo>
                      <a:pt x="129" y="111"/>
                    </a:lnTo>
                    <a:lnTo>
                      <a:pt x="130" y="109"/>
                    </a:lnTo>
                    <a:lnTo>
                      <a:pt x="132" y="109"/>
                    </a:lnTo>
                    <a:lnTo>
                      <a:pt x="134" y="109"/>
                    </a:lnTo>
                    <a:lnTo>
                      <a:pt x="136" y="109"/>
                    </a:lnTo>
                    <a:lnTo>
                      <a:pt x="138" y="108"/>
                    </a:lnTo>
                    <a:lnTo>
                      <a:pt x="140" y="108"/>
                    </a:lnTo>
                    <a:lnTo>
                      <a:pt x="142" y="108"/>
                    </a:lnTo>
                    <a:lnTo>
                      <a:pt x="144" y="106"/>
                    </a:lnTo>
                    <a:lnTo>
                      <a:pt x="146" y="106"/>
                    </a:lnTo>
                    <a:lnTo>
                      <a:pt x="148" y="106"/>
                    </a:lnTo>
                    <a:lnTo>
                      <a:pt x="150" y="104"/>
                    </a:lnTo>
                    <a:lnTo>
                      <a:pt x="152" y="104"/>
                    </a:lnTo>
                    <a:lnTo>
                      <a:pt x="154" y="104"/>
                    </a:lnTo>
                    <a:lnTo>
                      <a:pt x="155" y="104"/>
                    </a:lnTo>
                    <a:lnTo>
                      <a:pt x="157" y="102"/>
                    </a:lnTo>
                    <a:lnTo>
                      <a:pt x="159" y="102"/>
                    </a:lnTo>
                    <a:lnTo>
                      <a:pt x="159" y="104"/>
                    </a:lnTo>
                    <a:lnTo>
                      <a:pt x="159" y="106"/>
                    </a:lnTo>
                    <a:lnTo>
                      <a:pt x="159" y="108"/>
                    </a:lnTo>
                    <a:lnTo>
                      <a:pt x="159" y="109"/>
                    </a:lnTo>
                    <a:lnTo>
                      <a:pt x="157" y="109"/>
                    </a:lnTo>
                    <a:lnTo>
                      <a:pt x="155" y="111"/>
                    </a:lnTo>
                    <a:lnTo>
                      <a:pt x="155" y="113"/>
                    </a:lnTo>
                    <a:lnTo>
                      <a:pt x="154" y="113"/>
                    </a:lnTo>
                    <a:lnTo>
                      <a:pt x="152" y="115"/>
                    </a:lnTo>
                    <a:lnTo>
                      <a:pt x="150" y="115"/>
                    </a:lnTo>
                    <a:lnTo>
                      <a:pt x="148" y="117"/>
                    </a:lnTo>
                    <a:lnTo>
                      <a:pt x="146" y="119"/>
                    </a:lnTo>
                    <a:lnTo>
                      <a:pt x="144" y="119"/>
                    </a:lnTo>
                    <a:lnTo>
                      <a:pt x="142" y="121"/>
                    </a:lnTo>
                    <a:lnTo>
                      <a:pt x="140" y="123"/>
                    </a:lnTo>
                    <a:lnTo>
                      <a:pt x="138" y="123"/>
                    </a:lnTo>
                    <a:lnTo>
                      <a:pt x="136" y="125"/>
                    </a:lnTo>
                    <a:lnTo>
                      <a:pt x="134" y="127"/>
                    </a:lnTo>
                    <a:lnTo>
                      <a:pt x="132" y="127"/>
                    </a:lnTo>
                    <a:lnTo>
                      <a:pt x="130" y="129"/>
                    </a:lnTo>
                    <a:lnTo>
                      <a:pt x="129" y="129"/>
                    </a:lnTo>
                    <a:lnTo>
                      <a:pt x="127" y="131"/>
                    </a:lnTo>
                    <a:lnTo>
                      <a:pt x="125" y="132"/>
                    </a:lnTo>
                    <a:lnTo>
                      <a:pt x="123" y="132"/>
                    </a:lnTo>
                    <a:lnTo>
                      <a:pt x="121" y="134"/>
                    </a:lnTo>
                    <a:lnTo>
                      <a:pt x="119" y="136"/>
                    </a:lnTo>
                    <a:lnTo>
                      <a:pt x="115" y="138"/>
                    </a:lnTo>
                    <a:lnTo>
                      <a:pt x="113" y="138"/>
                    </a:lnTo>
                    <a:lnTo>
                      <a:pt x="109" y="140"/>
                    </a:lnTo>
                    <a:lnTo>
                      <a:pt x="107" y="142"/>
                    </a:lnTo>
                    <a:lnTo>
                      <a:pt x="104" y="144"/>
                    </a:lnTo>
                    <a:lnTo>
                      <a:pt x="100" y="146"/>
                    </a:lnTo>
                    <a:lnTo>
                      <a:pt x="96" y="150"/>
                    </a:lnTo>
                    <a:lnTo>
                      <a:pt x="96" y="152"/>
                    </a:lnTo>
                    <a:lnTo>
                      <a:pt x="94" y="152"/>
                    </a:lnTo>
                    <a:lnTo>
                      <a:pt x="94" y="154"/>
                    </a:lnTo>
                    <a:lnTo>
                      <a:pt x="94" y="155"/>
                    </a:lnTo>
                    <a:lnTo>
                      <a:pt x="96" y="154"/>
                    </a:lnTo>
                    <a:lnTo>
                      <a:pt x="100" y="154"/>
                    </a:lnTo>
                    <a:lnTo>
                      <a:pt x="102" y="154"/>
                    </a:lnTo>
                    <a:lnTo>
                      <a:pt x="104" y="152"/>
                    </a:lnTo>
                    <a:lnTo>
                      <a:pt x="106" y="152"/>
                    </a:lnTo>
                    <a:lnTo>
                      <a:pt x="107" y="152"/>
                    </a:lnTo>
                    <a:lnTo>
                      <a:pt x="109" y="152"/>
                    </a:lnTo>
                    <a:lnTo>
                      <a:pt x="111" y="150"/>
                    </a:lnTo>
                    <a:lnTo>
                      <a:pt x="113" y="150"/>
                    </a:lnTo>
                    <a:lnTo>
                      <a:pt x="115" y="150"/>
                    </a:lnTo>
                    <a:lnTo>
                      <a:pt x="117" y="150"/>
                    </a:lnTo>
                    <a:lnTo>
                      <a:pt x="117" y="148"/>
                    </a:lnTo>
                    <a:lnTo>
                      <a:pt x="119" y="148"/>
                    </a:lnTo>
                    <a:lnTo>
                      <a:pt x="121" y="148"/>
                    </a:lnTo>
                    <a:lnTo>
                      <a:pt x="123" y="148"/>
                    </a:lnTo>
                    <a:lnTo>
                      <a:pt x="125" y="146"/>
                    </a:lnTo>
                    <a:lnTo>
                      <a:pt x="127" y="146"/>
                    </a:lnTo>
                    <a:lnTo>
                      <a:pt x="129" y="146"/>
                    </a:lnTo>
                    <a:lnTo>
                      <a:pt x="130" y="144"/>
                    </a:lnTo>
                    <a:lnTo>
                      <a:pt x="132" y="144"/>
                    </a:lnTo>
                    <a:lnTo>
                      <a:pt x="134" y="142"/>
                    </a:lnTo>
                    <a:lnTo>
                      <a:pt x="136" y="142"/>
                    </a:lnTo>
                    <a:lnTo>
                      <a:pt x="138" y="140"/>
                    </a:lnTo>
                    <a:lnTo>
                      <a:pt x="140" y="140"/>
                    </a:lnTo>
                    <a:lnTo>
                      <a:pt x="142" y="140"/>
                    </a:lnTo>
                    <a:lnTo>
                      <a:pt x="142" y="138"/>
                    </a:lnTo>
                    <a:lnTo>
                      <a:pt x="144" y="138"/>
                    </a:lnTo>
                    <a:lnTo>
                      <a:pt x="144" y="136"/>
                    </a:lnTo>
                    <a:lnTo>
                      <a:pt x="146" y="136"/>
                    </a:lnTo>
                    <a:lnTo>
                      <a:pt x="148" y="136"/>
                    </a:lnTo>
                    <a:lnTo>
                      <a:pt x="148" y="134"/>
                    </a:lnTo>
                    <a:lnTo>
                      <a:pt x="150" y="134"/>
                    </a:lnTo>
                    <a:lnTo>
                      <a:pt x="152" y="134"/>
                    </a:lnTo>
                    <a:lnTo>
                      <a:pt x="152" y="132"/>
                    </a:lnTo>
                    <a:lnTo>
                      <a:pt x="154" y="132"/>
                    </a:lnTo>
                    <a:lnTo>
                      <a:pt x="155" y="132"/>
                    </a:lnTo>
                    <a:lnTo>
                      <a:pt x="155" y="131"/>
                    </a:lnTo>
                    <a:lnTo>
                      <a:pt x="157" y="131"/>
                    </a:lnTo>
                    <a:lnTo>
                      <a:pt x="159" y="131"/>
                    </a:lnTo>
                    <a:lnTo>
                      <a:pt x="161" y="129"/>
                    </a:lnTo>
                    <a:lnTo>
                      <a:pt x="163" y="129"/>
                    </a:lnTo>
                    <a:lnTo>
                      <a:pt x="165" y="129"/>
                    </a:lnTo>
                    <a:lnTo>
                      <a:pt x="167" y="129"/>
                    </a:lnTo>
                    <a:lnTo>
                      <a:pt x="167" y="131"/>
                    </a:lnTo>
                    <a:lnTo>
                      <a:pt x="169" y="131"/>
                    </a:lnTo>
                    <a:lnTo>
                      <a:pt x="167" y="132"/>
                    </a:lnTo>
                    <a:lnTo>
                      <a:pt x="167" y="134"/>
                    </a:lnTo>
                    <a:lnTo>
                      <a:pt x="165" y="134"/>
                    </a:lnTo>
                    <a:lnTo>
                      <a:pt x="165" y="136"/>
                    </a:lnTo>
                    <a:lnTo>
                      <a:pt x="163" y="136"/>
                    </a:lnTo>
                    <a:lnTo>
                      <a:pt x="163" y="138"/>
                    </a:lnTo>
                    <a:lnTo>
                      <a:pt x="161" y="140"/>
                    </a:lnTo>
                    <a:lnTo>
                      <a:pt x="159" y="142"/>
                    </a:lnTo>
                    <a:lnTo>
                      <a:pt x="157" y="144"/>
                    </a:lnTo>
                    <a:lnTo>
                      <a:pt x="155" y="144"/>
                    </a:lnTo>
                    <a:lnTo>
                      <a:pt x="152" y="146"/>
                    </a:lnTo>
                    <a:lnTo>
                      <a:pt x="150" y="148"/>
                    </a:lnTo>
                    <a:lnTo>
                      <a:pt x="148" y="150"/>
                    </a:lnTo>
                    <a:lnTo>
                      <a:pt x="146" y="150"/>
                    </a:lnTo>
                    <a:lnTo>
                      <a:pt x="144" y="152"/>
                    </a:lnTo>
                    <a:lnTo>
                      <a:pt x="142" y="154"/>
                    </a:lnTo>
                    <a:lnTo>
                      <a:pt x="138" y="154"/>
                    </a:lnTo>
                    <a:lnTo>
                      <a:pt x="136" y="155"/>
                    </a:lnTo>
                    <a:lnTo>
                      <a:pt x="134" y="157"/>
                    </a:lnTo>
                    <a:lnTo>
                      <a:pt x="132" y="159"/>
                    </a:lnTo>
                    <a:lnTo>
                      <a:pt x="130" y="159"/>
                    </a:lnTo>
                    <a:lnTo>
                      <a:pt x="129" y="161"/>
                    </a:lnTo>
                    <a:lnTo>
                      <a:pt x="127" y="161"/>
                    </a:lnTo>
                    <a:lnTo>
                      <a:pt x="125" y="163"/>
                    </a:lnTo>
                    <a:lnTo>
                      <a:pt x="121" y="165"/>
                    </a:lnTo>
                    <a:lnTo>
                      <a:pt x="119" y="165"/>
                    </a:lnTo>
                    <a:lnTo>
                      <a:pt x="117" y="167"/>
                    </a:lnTo>
                    <a:lnTo>
                      <a:pt x="117" y="169"/>
                    </a:lnTo>
                    <a:lnTo>
                      <a:pt x="115" y="169"/>
                    </a:lnTo>
                    <a:lnTo>
                      <a:pt x="113" y="171"/>
                    </a:lnTo>
                    <a:lnTo>
                      <a:pt x="111" y="171"/>
                    </a:lnTo>
                    <a:lnTo>
                      <a:pt x="109" y="173"/>
                    </a:lnTo>
                    <a:lnTo>
                      <a:pt x="107" y="173"/>
                    </a:lnTo>
                    <a:lnTo>
                      <a:pt x="107" y="175"/>
                    </a:lnTo>
                    <a:lnTo>
                      <a:pt x="106" y="175"/>
                    </a:lnTo>
                    <a:lnTo>
                      <a:pt x="104" y="177"/>
                    </a:lnTo>
                    <a:lnTo>
                      <a:pt x="102" y="179"/>
                    </a:lnTo>
                    <a:lnTo>
                      <a:pt x="104" y="179"/>
                    </a:lnTo>
                    <a:lnTo>
                      <a:pt x="106" y="179"/>
                    </a:lnTo>
                    <a:lnTo>
                      <a:pt x="107" y="179"/>
                    </a:lnTo>
                    <a:lnTo>
                      <a:pt x="109" y="179"/>
                    </a:lnTo>
                    <a:lnTo>
                      <a:pt x="111" y="179"/>
                    </a:lnTo>
                    <a:lnTo>
                      <a:pt x="113" y="179"/>
                    </a:lnTo>
                    <a:lnTo>
                      <a:pt x="117" y="177"/>
                    </a:lnTo>
                    <a:lnTo>
                      <a:pt x="119" y="177"/>
                    </a:lnTo>
                    <a:lnTo>
                      <a:pt x="121" y="177"/>
                    </a:lnTo>
                    <a:lnTo>
                      <a:pt x="123" y="175"/>
                    </a:lnTo>
                    <a:lnTo>
                      <a:pt x="127" y="175"/>
                    </a:lnTo>
                    <a:lnTo>
                      <a:pt x="129" y="175"/>
                    </a:lnTo>
                    <a:lnTo>
                      <a:pt x="130" y="173"/>
                    </a:lnTo>
                    <a:lnTo>
                      <a:pt x="132" y="173"/>
                    </a:lnTo>
                    <a:lnTo>
                      <a:pt x="134" y="173"/>
                    </a:lnTo>
                    <a:lnTo>
                      <a:pt x="138" y="171"/>
                    </a:lnTo>
                    <a:lnTo>
                      <a:pt x="140" y="171"/>
                    </a:lnTo>
                    <a:lnTo>
                      <a:pt x="142" y="171"/>
                    </a:lnTo>
                    <a:lnTo>
                      <a:pt x="144" y="169"/>
                    </a:lnTo>
                    <a:lnTo>
                      <a:pt x="146" y="169"/>
                    </a:lnTo>
                    <a:lnTo>
                      <a:pt x="150" y="169"/>
                    </a:lnTo>
                    <a:lnTo>
                      <a:pt x="152" y="167"/>
                    </a:lnTo>
                    <a:lnTo>
                      <a:pt x="154" y="167"/>
                    </a:lnTo>
                    <a:lnTo>
                      <a:pt x="155" y="167"/>
                    </a:lnTo>
                    <a:lnTo>
                      <a:pt x="159" y="165"/>
                    </a:lnTo>
                    <a:lnTo>
                      <a:pt x="161" y="165"/>
                    </a:lnTo>
                    <a:lnTo>
                      <a:pt x="163" y="165"/>
                    </a:lnTo>
                    <a:lnTo>
                      <a:pt x="165" y="163"/>
                    </a:lnTo>
                    <a:lnTo>
                      <a:pt x="167" y="163"/>
                    </a:lnTo>
                    <a:lnTo>
                      <a:pt x="171" y="163"/>
                    </a:lnTo>
                    <a:lnTo>
                      <a:pt x="173" y="161"/>
                    </a:lnTo>
                    <a:lnTo>
                      <a:pt x="175" y="161"/>
                    </a:lnTo>
                    <a:lnTo>
                      <a:pt x="177" y="161"/>
                    </a:lnTo>
                    <a:lnTo>
                      <a:pt x="180" y="159"/>
                    </a:lnTo>
                    <a:lnTo>
                      <a:pt x="182" y="159"/>
                    </a:lnTo>
                    <a:lnTo>
                      <a:pt x="184" y="159"/>
                    </a:lnTo>
                    <a:lnTo>
                      <a:pt x="184" y="161"/>
                    </a:lnTo>
                    <a:lnTo>
                      <a:pt x="182" y="161"/>
                    </a:lnTo>
                    <a:lnTo>
                      <a:pt x="182" y="163"/>
                    </a:lnTo>
                    <a:lnTo>
                      <a:pt x="182" y="165"/>
                    </a:lnTo>
                    <a:lnTo>
                      <a:pt x="182" y="167"/>
                    </a:lnTo>
                    <a:lnTo>
                      <a:pt x="180" y="167"/>
                    </a:lnTo>
                    <a:lnTo>
                      <a:pt x="178" y="167"/>
                    </a:lnTo>
                    <a:lnTo>
                      <a:pt x="178" y="169"/>
                    </a:lnTo>
                    <a:lnTo>
                      <a:pt x="177" y="169"/>
                    </a:lnTo>
                    <a:lnTo>
                      <a:pt x="177" y="171"/>
                    </a:lnTo>
                    <a:lnTo>
                      <a:pt x="175" y="171"/>
                    </a:lnTo>
                    <a:lnTo>
                      <a:pt x="173" y="171"/>
                    </a:lnTo>
                    <a:lnTo>
                      <a:pt x="173" y="173"/>
                    </a:lnTo>
                    <a:lnTo>
                      <a:pt x="171" y="173"/>
                    </a:lnTo>
                    <a:lnTo>
                      <a:pt x="169" y="173"/>
                    </a:lnTo>
                    <a:lnTo>
                      <a:pt x="169" y="175"/>
                    </a:lnTo>
                    <a:lnTo>
                      <a:pt x="167" y="175"/>
                    </a:lnTo>
                    <a:lnTo>
                      <a:pt x="165" y="175"/>
                    </a:lnTo>
                    <a:lnTo>
                      <a:pt x="163" y="177"/>
                    </a:lnTo>
                    <a:lnTo>
                      <a:pt x="161" y="177"/>
                    </a:lnTo>
                    <a:lnTo>
                      <a:pt x="159" y="179"/>
                    </a:lnTo>
                    <a:lnTo>
                      <a:pt x="157" y="179"/>
                    </a:lnTo>
                    <a:lnTo>
                      <a:pt x="155" y="180"/>
                    </a:lnTo>
                    <a:lnTo>
                      <a:pt x="154" y="180"/>
                    </a:lnTo>
                    <a:lnTo>
                      <a:pt x="152" y="182"/>
                    </a:lnTo>
                    <a:lnTo>
                      <a:pt x="150" y="182"/>
                    </a:lnTo>
                    <a:lnTo>
                      <a:pt x="146" y="184"/>
                    </a:lnTo>
                    <a:lnTo>
                      <a:pt x="144" y="184"/>
                    </a:lnTo>
                    <a:lnTo>
                      <a:pt x="140" y="186"/>
                    </a:lnTo>
                    <a:lnTo>
                      <a:pt x="136" y="188"/>
                    </a:lnTo>
                    <a:lnTo>
                      <a:pt x="132" y="188"/>
                    </a:lnTo>
                    <a:lnTo>
                      <a:pt x="129" y="190"/>
                    </a:lnTo>
                    <a:lnTo>
                      <a:pt x="125" y="190"/>
                    </a:lnTo>
                    <a:lnTo>
                      <a:pt x="123" y="192"/>
                    </a:lnTo>
                    <a:lnTo>
                      <a:pt x="119" y="192"/>
                    </a:lnTo>
                    <a:lnTo>
                      <a:pt x="117" y="194"/>
                    </a:lnTo>
                    <a:lnTo>
                      <a:pt x="115" y="194"/>
                    </a:lnTo>
                    <a:lnTo>
                      <a:pt x="111" y="196"/>
                    </a:lnTo>
                    <a:lnTo>
                      <a:pt x="109" y="196"/>
                    </a:lnTo>
                    <a:lnTo>
                      <a:pt x="107" y="196"/>
                    </a:lnTo>
                    <a:lnTo>
                      <a:pt x="106" y="198"/>
                    </a:lnTo>
                    <a:lnTo>
                      <a:pt x="104" y="198"/>
                    </a:lnTo>
                    <a:lnTo>
                      <a:pt x="102" y="198"/>
                    </a:lnTo>
                    <a:lnTo>
                      <a:pt x="100" y="200"/>
                    </a:lnTo>
                    <a:lnTo>
                      <a:pt x="98" y="200"/>
                    </a:lnTo>
                    <a:lnTo>
                      <a:pt x="96" y="202"/>
                    </a:lnTo>
                    <a:lnTo>
                      <a:pt x="94" y="202"/>
                    </a:lnTo>
                    <a:lnTo>
                      <a:pt x="92" y="202"/>
                    </a:lnTo>
                    <a:lnTo>
                      <a:pt x="90" y="203"/>
                    </a:lnTo>
                    <a:lnTo>
                      <a:pt x="88" y="203"/>
                    </a:lnTo>
                    <a:lnTo>
                      <a:pt x="86" y="203"/>
                    </a:lnTo>
                    <a:lnTo>
                      <a:pt x="86" y="205"/>
                    </a:lnTo>
                    <a:lnTo>
                      <a:pt x="84" y="205"/>
                    </a:lnTo>
                    <a:lnTo>
                      <a:pt x="82" y="207"/>
                    </a:lnTo>
                    <a:lnTo>
                      <a:pt x="81" y="207"/>
                    </a:lnTo>
                    <a:lnTo>
                      <a:pt x="79" y="207"/>
                    </a:lnTo>
                    <a:lnTo>
                      <a:pt x="75" y="209"/>
                    </a:lnTo>
                    <a:lnTo>
                      <a:pt x="73" y="209"/>
                    </a:lnTo>
                    <a:lnTo>
                      <a:pt x="71" y="211"/>
                    </a:lnTo>
                    <a:lnTo>
                      <a:pt x="69" y="211"/>
                    </a:lnTo>
                    <a:lnTo>
                      <a:pt x="67" y="211"/>
                    </a:lnTo>
                    <a:lnTo>
                      <a:pt x="65" y="211"/>
                    </a:lnTo>
                    <a:lnTo>
                      <a:pt x="63" y="211"/>
                    </a:lnTo>
                    <a:lnTo>
                      <a:pt x="61" y="2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0" name="Freeform 29"/>
              <p:cNvSpPr>
                <a:spLocks/>
              </p:cNvSpPr>
              <p:nvPr/>
            </p:nvSpPr>
            <p:spPr bwMode="auto">
              <a:xfrm>
                <a:off x="4110" y="2031"/>
                <a:ext cx="274" cy="327"/>
              </a:xfrm>
              <a:custGeom>
                <a:avLst/>
                <a:gdLst>
                  <a:gd name="T0" fmla="*/ 61 w 274"/>
                  <a:gd name="T1" fmla="*/ 296 h 327"/>
                  <a:gd name="T2" fmla="*/ 55 w 274"/>
                  <a:gd name="T3" fmla="*/ 271 h 327"/>
                  <a:gd name="T4" fmla="*/ 52 w 274"/>
                  <a:gd name="T5" fmla="*/ 254 h 327"/>
                  <a:gd name="T6" fmla="*/ 48 w 274"/>
                  <a:gd name="T7" fmla="*/ 236 h 327"/>
                  <a:gd name="T8" fmla="*/ 42 w 274"/>
                  <a:gd name="T9" fmla="*/ 213 h 327"/>
                  <a:gd name="T10" fmla="*/ 34 w 274"/>
                  <a:gd name="T11" fmla="*/ 194 h 327"/>
                  <a:gd name="T12" fmla="*/ 27 w 274"/>
                  <a:gd name="T13" fmla="*/ 173 h 327"/>
                  <a:gd name="T14" fmla="*/ 17 w 274"/>
                  <a:gd name="T15" fmla="*/ 152 h 327"/>
                  <a:gd name="T16" fmla="*/ 9 w 274"/>
                  <a:gd name="T17" fmla="*/ 131 h 327"/>
                  <a:gd name="T18" fmla="*/ 6 w 274"/>
                  <a:gd name="T19" fmla="*/ 116 h 327"/>
                  <a:gd name="T20" fmla="*/ 2 w 274"/>
                  <a:gd name="T21" fmla="*/ 106 h 327"/>
                  <a:gd name="T22" fmla="*/ 2 w 274"/>
                  <a:gd name="T23" fmla="*/ 94 h 327"/>
                  <a:gd name="T24" fmla="*/ 13 w 274"/>
                  <a:gd name="T25" fmla="*/ 89 h 327"/>
                  <a:gd name="T26" fmla="*/ 34 w 274"/>
                  <a:gd name="T27" fmla="*/ 83 h 327"/>
                  <a:gd name="T28" fmla="*/ 54 w 274"/>
                  <a:gd name="T29" fmla="*/ 77 h 327"/>
                  <a:gd name="T30" fmla="*/ 75 w 274"/>
                  <a:gd name="T31" fmla="*/ 71 h 327"/>
                  <a:gd name="T32" fmla="*/ 96 w 274"/>
                  <a:gd name="T33" fmla="*/ 66 h 327"/>
                  <a:gd name="T34" fmla="*/ 125 w 274"/>
                  <a:gd name="T35" fmla="*/ 54 h 327"/>
                  <a:gd name="T36" fmla="*/ 153 w 274"/>
                  <a:gd name="T37" fmla="*/ 41 h 327"/>
                  <a:gd name="T38" fmla="*/ 171 w 274"/>
                  <a:gd name="T39" fmla="*/ 33 h 327"/>
                  <a:gd name="T40" fmla="*/ 184 w 274"/>
                  <a:gd name="T41" fmla="*/ 27 h 327"/>
                  <a:gd name="T42" fmla="*/ 198 w 274"/>
                  <a:gd name="T43" fmla="*/ 23 h 327"/>
                  <a:gd name="T44" fmla="*/ 196 w 274"/>
                  <a:gd name="T45" fmla="*/ 12 h 327"/>
                  <a:gd name="T46" fmla="*/ 184 w 274"/>
                  <a:gd name="T47" fmla="*/ 12 h 327"/>
                  <a:gd name="T48" fmla="*/ 174 w 274"/>
                  <a:gd name="T49" fmla="*/ 18 h 327"/>
                  <a:gd name="T50" fmla="*/ 161 w 274"/>
                  <a:gd name="T51" fmla="*/ 21 h 327"/>
                  <a:gd name="T52" fmla="*/ 150 w 274"/>
                  <a:gd name="T53" fmla="*/ 27 h 327"/>
                  <a:gd name="T54" fmla="*/ 140 w 274"/>
                  <a:gd name="T55" fmla="*/ 27 h 327"/>
                  <a:gd name="T56" fmla="*/ 151 w 274"/>
                  <a:gd name="T57" fmla="*/ 21 h 327"/>
                  <a:gd name="T58" fmla="*/ 163 w 274"/>
                  <a:gd name="T59" fmla="*/ 14 h 327"/>
                  <a:gd name="T60" fmla="*/ 178 w 274"/>
                  <a:gd name="T61" fmla="*/ 8 h 327"/>
                  <a:gd name="T62" fmla="*/ 192 w 274"/>
                  <a:gd name="T63" fmla="*/ 2 h 327"/>
                  <a:gd name="T64" fmla="*/ 201 w 274"/>
                  <a:gd name="T65" fmla="*/ 2 h 327"/>
                  <a:gd name="T66" fmla="*/ 209 w 274"/>
                  <a:gd name="T67" fmla="*/ 8 h 327"/>
                  <a:gd name="T68" fmla="*/ 213 w 274"/>
                  <a:gd name="T69" fmla="*/ 21 h 327"/>
                  <a:gd name="T70" fmla="*/ 217 w 274"/>
                  <a:gd name="T71" fmla="*/ 31 h 327"/>
                  <a:gd name="T72" fmla="*/ 221 w 274"/>
                  <a:gd name="T73" fmla="*/ 45 h 327"/>
                  <a:gd name="T74" fmla="*/ 221 w 274"/>
                  <a:gd name="T75" fmla="*/ 56 h 327"/>
                  <a:gd name="T76" fmla="*/ 217 w 274"/>
                  <a:gd name="T77" fmla="*/ 46 h 327"/>
                  <a:gd name="T78" fmla="*/ 213 w 274"/>
                  <a:gd name="T79" fmla="*/ 37 h 327"/>
                  <a:gd name="T80" fmla="*/ 205 w 274"/>
                  <a:gd name="T81" fmla="*/ 29 h 327"/>
                  <a:gd name="T82" fmla="*/ 201 w 274"/>
                  <a:gd name="T83" fmla="*/ 41 h 327"/>
                  <a:gd name="T84" fmla="*/ 205 w 274"/>
                  <a:gd name="T85" fmla="*/ 58 h 327"/>
                  <a:gd name="T86" fmla="*/ 207 w 274"/>
                  <a:gd name="T87" fmla="*/ 71 h 327"/>
                  <a:gd name="T88" fmla="*/ 211 w 274"/>
                  <a:gd name="T89" fmla="*/ 85 h 327"/>
                  <a:gd name="T90" fmla="*/ 217 w 274"/>
                  <a:gd name="T91" fmla="*/ 104 h 327"/>
                  <a:gd name="T92" fmla="*/ 228 w 274"/>
                  <a:gd name="T93" fmla="*/ 135 h 327"/>
                  <a:gd name="T94" fmla="*/ 240 w 274"/>
                  <a:gd name="T95" fmla="*/ 164 h 327"/>
                  <a:gd name="T96" fmla="*/ 251 w 274"/>
                  <a:gd name="T97" fmla="*/ 194 h 327"/>
                  <a:gd name="T98" fmla="*/ 265 w 274"/>
                  <a:gd name="T99" fmla="*/ 223 h 327"/>
                  <a:gd name="T100" fmla="*/ 269 w 274"/>
                  <a:gd name="T101" fmla="*/ 242 h 327"/>
                  <a:gd name="T102" fmla="*/ 272 w 274"/>
                  <a:gd name="T103" fmla="*/ 256 h 327"/>
                  <a:gd name="T104" fmla="*/ 270 w 274"/>
                  <a:gd name="T105" fmla="*/ 265 h 327"/>
                  <a:gd name="T106" fmla="*/ 259 w 274"/>
                  <a:gd name="T107" fmla="*/ 267 h 327"/>
                  <a:gd name="T108" fmla="*/ 238 w 274"/>
                  <a:gd name="T109" fmla="*/ 271 h 327"/>
                  <a:gd name="T110" fmla="*/ 207 w 274"/>
                  <a:gd name="T111" fmla="*/ 283 h 327"/>
                  <a:gd name="T112" fmla="*/ 176 w 274"/>
                  <a:gd name="T113" fmla="*/ 292 h 327"/>
                  <a:gd name="T114" fmla="*/ 146 w 274"/>
                  <a:gd name="T115" fmla="*/ 302 h 327"/>
                  <a:gd name="T116" fmla="*/ 113 w 274"/>
                  <a:gd name="T117" fmla="*/ 311 h 327"/>
                  <a:gd name="T118" fmla="*/ 100 w 274"/>
                  <a:gd name="T119" fmla="*/ 317 h 327"/>
                  <a:gd name="T120" fmla="*/ 88 w 274"/>
                  <a:gd name="T121" fmla="*/ 323 h 327"/>
                  <a:gd name="T122" fmla="*/ 78 w 274"/>
                  <a:gd name="T123" fmla="*/ 327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4" h="327">
                    <a:moveTo>
                      <a:pt x="71" y="327"/>
                    </a:moveTo>
                    <a:lnTo>
                      <a:pt x="69" y="321"/>
                    </a:lnTo>
                    <a:lnTo>
                      <a:pt x="67" y="315"/>
                    </a:lnTo>
                    <a:lnTo>
                      <a:pt x="65" y="309"/>
                    </a:lnTo>
                    <a:lnTo>
                      <a:pt x="65" y="306"/>
                    </a:lnTo>
                    <a:lnTo>
                      <a:pt x="63" y="300"/>
                    </a:lnTo>
                    <a:lnTo>
                      <a:pt x="61" y="296"/>
                    </a:lnTo>
                    <a:lnTo>
                      <a:pt x="61" y="292"/>
                    </a:lnTo>
                    <a:lnTo>
                      <a:pt x="59" y="288"/>
                    </a:lnTo>
                    <a:lnTo>
                      <a:pt x="59" y="284"/>
                    </a:lnTo>
                    <a:lnTo>
                      <a:pt x="57" y="281"/>
                    </a:lnTo>
                    <a:lnTo>
                      <a:pt x="57" y="277"/>
                    </a:lnTo>
                    <a:lnTo>
                      <a:pt x="55" y="275"/>
                    </a:lnTo>
                    <a:lnTo>
                      <a:pt x="55" y="271"/>
                    </a:lnTo>
                    <a:lnTo>
                      <a:pt x="55" y="269"/>
                    </a:lnTo>
                    <a:lnTo>
                      <a:pt x="54" y="267"/>
                    </a:lnTo>
                    <a:lnTo>
                      <a:pt x="54" y="263"/>
                    </a:lnTo>
                    <a:lnTo>
                      <a:pt x="54" y="261"/>
                    </a:lnTo>
                    <a:lnTo>
                      <a:pt x="52" y="260"/>
                    </a:lnTo>
                    <a:lnTo>
                      <a:pt x="52" y="256"/>
                    </a:lnTo>
                    <a:lnTo>
                      <a:pt x="52" y="254"/>
                    </a:lnTo>
                    <a:lnTo>
                      <a:pt x="52" y="252"/>
                    </a:lnTo>
                    <a:lnTo>
                      <a:pt x="50" y="250"/>
                    </a:lnTo>
                    <a:lnTo>
                      <a:pt x="50" y="248"/>
                    </a:lnTo>
                    <a:lnTo>
                      <a:pt x="50" y="244"/>
                    </a:lnTo>
                    <a:lnTo>
                      <a:pt x="50" y="242"/>
                    </a:lnTo>
                    <a:lnTo>
                      <a:pt x="48" y="240"/>
                    </a:lnTo>
                    <a:lnTo>
                      <a:pt x="48" y="236"/>
                    </a:lnTo>
                    <a:lnTo>
                      <a:pt x="48" y="235"/>
                    </a:lnTo>
                    <a:lnTo>
                      <a:pt x="46" y="231"/>
                    </a:lnTo>
                    <a:lnTo>
                      <a:pt x="46" y="227"/>
                    </a:lnTo>
                    <a:lnTo>
                      <a:pt x="46" y="223"/>
                    </a:lnTo>
                    <a:lnTo>
                      <a:pt x="44" y="221"/>
                    </a:lnTo>
                    <a:lnTo>
                      <a:pt x="44" y="217"/>
                    </a:lnTo>
                    <a:lnTo>
                      <a:pt x="42" y="213"/>
                    </a:lnTo>
                    <a:lnTo>
                      <a:pt x="42" y="212"/>
                    </a:lnTo>
                    <a:lnTo>
                      <a:pt x="40" y="208"/>
                    </a:lnTo>
                    <a:lnTo>
                      <a:pt x="38" y="206"/>
                    </a:lnTo>
                    <a:lnTo>
                      <a:pt x="38" y="202"/>
                    </a:lnTo>
                    <a:lnTo>
                      <a:pt x="36" y="200"/>
                    </a:lnTo>
                    <a:lnTo>
                      <a:pt x="36" y="196"/>
                    </a:lnTo>
                    <a:lnTo>
                      <a:pt x="34" y="194"/>
                    </a:lnTo>
                    <a:lnTo>
                      <a:pt x="32" y="190"/>
                    </a:lnTo>
                    <a:lnTo>
                      <a:pt x="32" y="188"/>
                    </a:lnTo>
                    <a:lnTo>
                      <a:pt x="30" y="185"/>
                    </a:lnTo>
                    <a:lnTo>
                      <a:pt x="29" y="181"/>
                    </a:lnTo>
                    <a:lnTo>
                      <a:pt x="29" y="179"/>
                    </a:lnTo>
                    <a:lnTo>
                      <a:pt x="27" y="175"/>
                    </a:lnTo>
                    <a:lnTo>
                      <a:pt x="27" y="173"/>
                    </a:lnTo>
                    <a:lnTo>
                      <a:pt x="25" y="169"/>
                    </a:lnTo>
                    <a:lnTo>
                      <a:pt x="23" y="167"/>
                    </a:lnTo>
                    <a:lnTo>
                      <a:pt x="23" y="164"/>
                    </a:lnTo>
                    <a:lnTo>
                      <a:pt x="21" y="162"/>
                    </a:lnTo>
                    <a:lnTo>
                      <a:pt x="19" y="158"/>
                    </a:lnTo>
                    <a:lnTo>
                      <a:pt x="19" y="154"/>
                    </a:lnTo>
                    <a:lnTo>
                      <a:pt x="17" y="152"/>
                    </a:lnTo>
                    <a:lnTo>
                      <a:pt x="15" y="148"/>
                    </a:lnTo>
                    <a:lnTo>
                      <a:pt x="15" y="146"/>
                    </a:lnTo>
                    <a:lnTo>
                      <a:pt x="13" y="142"/>
                    </a:lnTo>
                    <a:lnTo>
                      <a:pt x="13" y="140"/>
                    </a:lnTo>
                    <a:lnTo>
                      <a:pt x="11" y="137"/>
                    </a:lnTo>
                    <a:lnTo>
                      <a:pt x="9" y="133"/>
                    </a:lnTo>
                    <a:lnTo>
                      <a:pt x="9" y="131"/>
                    </a:lnTo>
                    <a:lnTo>
                      <a:pt x="7" y="127"/>
                    </a:lnTo>
                    <a:lnTo>
                      <a:pt x="6" y="125"/>
                    </a:lnTo>
                    <a:lnTo>
                      <a:pt x="6" y="123"/>
                    </a:lnTo>
                    <a:lnTo>
                      <a:pt x="6" y="121"/>
                    </a:lnTo>
                    <a:lnTo>
                      <a:pt x="6" y="119"/>
                    </a:lnTo>
                    <a:lnTo>
                      <a:pt x="6" y="117"/>
                    </a:lnTo>
                    <a:lnTo>
                      <a:pt x="6" y="116"/>
                    </a:lnTo>
                    <a:lnTo>
                      <a:pt x="4" y="116"/>
                    </a:lnTo>
                    <a:lnTo>
                      <a:pt x="4" y="114"/>
                    </a:lnTo>
                    <a:lnTo>
                      <a:pt x="4" y="112"/>
                    </a:lnTo>
                    <a:lnTo>
                      <a:pt x="4" y="110"/>
                    </a:lnTo>
                    <a:lnTo>
                      <a:pt x="4" y="108"/>
                    </a:lnTo>
                    <a:lnTo>
                      <a:pt x="4" y="106"/>
                    </a:lnTo>
                    <a:lnTo>
                      <a:pt x="2" y="106"/>
                    </a:lnTo>
                    <a:lnTo>
                      <a:pt x="2" y="104"/>
                    </a:lnTo>
                    <a:lnTo>
                      <a:pt x="2" y="102"/>
                    </a:lnTo>
                    <a:lnTo>
                      <a:pt x="2" y="100"/>
                    </a:lnTo>
                    <a:lnTo>
                      <a:pt x="2" y="98"/>
                    </a:lnTo>
                    <a:lnTo>
                      <a:pt x="0" y="96"/>
                    </a:lnTo>
                    <a:lnTo>
                      <a:pt x="2" y="96"/>
                    </a:lnTo>
                    <a:lnTo>
                      <a:pt x="2" y="94"/>
                    </a:lnTo>
                    <a:lnTo>
                      <a:pt x="4" y="94"/>
                    </a:lnTo>
                    <a:lnTo>
                      <a:pt x="6" y="94"/>
                    </a:lnTo>
                    <a:lnTo>
                      <a:pt x="6" y="93"/>
                    </a:lnTo>
                    <a:lnTo>
                      <a:pt x="7" y="93"/>
                    </a:lnTo>
                    <a:lnTo>
                      <a:pt x="9" y="91"/>
                    </a:lnTo>
                    <a:lnTo>
                      <a:pt x="11" y="91"/>
                    </a:lnTo>
                    <a:lnTo>
                      <a:pt x="13" y="89"/>
                    </a:lnTo>
                    <a:lnTo>
                      <a:pt x="15" y="89"/>
                    </a:lnTo>
                    <a:lnTo>
                      <a:pt x="19" y="87"/>
                    </a:lnTo>
                    <a:lnTo>
                      <a:pt x="23" y="87"/>
                    </a:lnTo>
                    <a:lnTo>
                      <a:pt x="25" y="85"/>
                    </a:lnTo>
                    <a:lnTo>
                      <a:pt x="29" y="85"/>
                    </a:lnTo>
                    <a:lnTo>
                      <a:pt x="30" y="85"/>
                    </a:lnTo>
                    <a:lnTo>
                      <a:pt x="34" y="83"/>
                    </a:lnTo>
                    <a:lnTo>
                      <a:pt x="36" y="83"/>
                    </a:lnTo>
                    <a:lnTo>
                      <a:pt x="40" y="81"/>
                    </a:lnTo>
                    <a:lnTo>
                      <a:pt x="42" y="81"/>
                    </a:lnTo>
                    <a:lnTo>
                      <a:pt x="46" y="79"/>
                    </a:lnTo>
                    <a:lnTo>
                      <a:pt x="48" y="79"/>
                    </a:lnTo>
                    <a:lnTo>
                      <a:pt x="52" y="79"/>
                    </a:lnTo>
                    <a:lnTo>
                      <a:pt x="54" y="77"/>
                    </a:lnTo>
                    <a:lnTo>
                      <a:pt x="57" y="77"/>
                    </a:lnTo>
                    <a:lnTo>
                      <a:pt x="59" y="75"/>
                    </a:lnTo>
                    <a:lnTo>
                      <a:pt x="63" y="75"/>
                    </a:lnTo>
                    <a:lnTo>
                      <a:pt x="67" y="73"/>
                    </a:lnTo>
                    <a:lnTo>
                      <a:pt x="69" y="73"/>
                    </a:lnTo>
                    <a:lnTo>
                      <a:pt x="73" y="71"/>
                    </a:lnTo>
                    <a:lnTo>
                      <a:pt x="75" y="71"/>
                    </a:lnTo>
                    <a:lnTo>
                      <a:pt x="78" y="71"/>
                    </a:lnTo>
                    <a:lnTo>
                      <a:pt x="80" y="69"/>
                    </a:lnTo>
                    <a:lnTo>
                      <a:pt x="84" y="69"/>
                    </a:lnTo>
                    <a:lnTo>
                      <a:pt x="86" y="68"/>
                    </a:lnTo>
                    <a:lnTo>
                      <a:pt x="90" y="68"/>
                    </a:lnTo>
                    <a:lnTo>
                      <a:pt x="92" y="66"/>
                    </a:lnTo>
                    <a:lnTo>
                      <a:pt x="96" y="66"/>
                    </a:lnTo>
                    <a:lnTo>
                      <a:pt x="100" y="64"/>
                    </a:lnTo>
                    <a:lnTo>
                      <a:pt x="102" y="64"/>
                    </a:lnTo>
                    <a:lnTo>
                      <a:pt x="105" y="64"/>
                    </a:lnTo>
                    <a:lnTo>
                      <a:pt x="107" y="62"/>
                    </a:lnTo>
                    <a:lnTo>
                      <a:pt x="113" y="60"/>
                    </a:lnTo>
                    <a:lnTo>
                      <a:pt x="119" y="56"/>
                    </a:lnTo>
                    <a:lnTo>
                      <a:pt x="125" y="54"/>
                    </a:lnTo>
                    <a:lnTo>
                      <a:pt x="130" y="52"/>
                    </a:lnTo>
                    <a:lnTo>
                      <a:pt x="134" y="50"/>
                    </a:lnTo>
                    <a:lnTo>
                      <a:pt x="138" y="48"/>
                    </a:lnTo>
                    <a:lnTo>
                      <a:pt x="142" y="46"/>
                    </a:lnTo>
                    <a:lnTo>
                      <a:pt x="146" y="45"/>
                    </a:lnTo>
                    <a:lnTo>
                      <a:pt x="150" y="43"/>
                    </a:lnTo>
                    <a:lnTo>
                      <a:pt x="153" y="41"/>
                    </a:lnTo>
                    <a:lnTo>
                      <a:pt x="157" y="41"/>
                    </a:lnTo>
                    <a:lnTo>
                      <a:pt x="159" y="39"/>
                    </a:lnTo>
                    <a:lnTo>
                      <a:pt x="161" y="37"/>
                    </a:lnTo>
                    <a:lnTo>
                      <a:pt x="165" y="37"/>
                    </a:lnTo>
                    <a:lnTo>
                      <a:pt x="167" y="35"/>
                    </a:lnTo>
                    <a:lnTo>
                      <a:pt x="169" y="35"/>
                    </a:lnTo>
                    <a:lnTo>
                      <a:pt x="171" y="33"/>
                    </a:lnTo>
                    <a:lnTo>
                      <a:pt x="173" y="33"/>
                    </a:lnTo>
                    <a:lnTo>
                      <a:pt x="174" y="31"/>
                    </a:lnTo>
                    <a:lnTo>
                      <a:pt x="176" y="31"/>
                    </a:lnTo>
                    <a:lnTo>
                      <a:pt x="178" y="31"/>
                    </a:lnTo>
                    <a:lnTo>
                      <a:pt x="180" y="29"/>
                    </a:lnTo>
                    <a:lnTo>
                      <a:pt x="182" y="29"/>
                    </a:lnTo>
                    <a:lnTo>
                      <a:pt x="184" y="27"/>
                    </a:lnTo>
                    <a:lnTo>
                      <a:pt x="186" y="27"/>
                    </a:lnTo>
                    <a:lnTo>
                      <a:pt x="188" y="27"/>
                    </a:lnTo>
                    <a:lnTo>
                      <a:pt x="190" y="25"/>
                    </a:lnTo>
                    <a:lnTo>
                      <a:pt x="192" y="25"/>
                    </a:lnTo>
                    <a:lnTo>
                      <a:pt x="194" y="25"/>
                    </a:lnTo>
                    <a:lnTo>
                      <a:pt x="196" y="23"/>
                    </a:lnTo>
                    <a:lnTo>
                      <a:pt x="198" y="23"/>
                    </a:lnTo>
                    <a:lnTo>
                      <a:pt x="198" y="21"/>
                    </a:lnTo>
                    <a:lnTo>
                      <a:pt x="198" y="20"/>
                    </a:lnTo>
                    <a:lnTo>
                      <a:pt x="198" y="18"/>
                    </a:lnTo>
                    <a:lnTo>
                      <a:pt x="198" y="16"/>
                    </a:lnTo>
                    <a:lnTo>
                      <a:pt x="198" y="14"/>
                    </a:lnTo>
                    <a:lnTo>
                      <a:pt x="198" y="12"/>
                    </a:lnTo>
                    <a:lnTo>
                      <a:pt x="196" y="12"/>
                    </a:lnTo>
                    <a:lnTo>
                      <a:pt x="196" y="10"/>
                    </a:lnTo>
                    <a:lnTo>
                      <a:pt x="194" y="10"/>
                    </a:lnTo>
                    <a:lnTo>
                      <a:pt x="192" y="10"/>
                    </a:lnTo>
                    <a:lnTo>
                      <a:pt x="190" y="12"/>
                    </a:lnTo>
                    <a:lnTo>
                      <a:pt x="188" y="12"/>
                    </a:lnTo>
                    <a:lnTo>
                      <a:pt x="186" y="12"/>
                    </a:lnTo>
                    <a:lnTo>
                      <a:pt x="184" y="12"/>
                    </a:lnTo>
                    <a:lnTo>
                      <a:pt x="184" y="14"/>
                    </a:lnTo>
                    <a:lnTo>
                      <a:pt x="182" y="14"/>
                    </a:lnTo>
                    <a:lnTo>
                      <a:pt x="180" y="16"/>
                    </a:lnTo>
                    <a:lnTo>
                      <a:pt x="178" y="16"/>
                    </a:lnTo>
                    <a:lnTo>
                      <a:pt x="176" y="16"/>
                    </a:lnTo>
                    <a:lnTo>
                      <a:pt x="176" y="18"/>
                    </a:lnTo>
                    <a:lnTo>
                      <a:pt x="174" y="18"/>
                    </a:lnTo>
                    <a:lnTo>
                      <a:pt x="173" y="18"/>
                    </a:lnTo>
                    <a:lnTo>
                      <a:pt x="171" y="20"/>
                    </a:lnTo>
                    <a:lnTo>
                      <a:pt x="169" y="20"/>
                    </a:lnTo>
                    <a:lnTo>
                      <a:pt x="167" y="20"/>
                    </a:lnTo>
                    <a:lnTo>
                      <a:pt x="165" y="21"/>
                    </a:lnTo>
                    <a:lnTo>
                      <a:pt x="163" y="21"/>
                    </a:lnTo>
                    <a:lnTo>
                      <a:pt x="161" y="21"/>
                    </a:lnTo>
                    <a:lnTo>
                      <a:pt x="161" y="23"/>
                    </a:lnTo>
                    <a:lnTo>
                      <a:pt x="159" y="23"/>
                    </a:lnTo>
                    <a:lnTo>
                      <a:pt x="157" y="23"/>
                    </a:lnTo>
                    <a:lnTo>
                      <a:pt x="155" y="25"/>
                    </a:lnTo>
                    <a:lnTo>
                      <a:pt x="153" y="25"/>
                    </a:lnTo>
                    <a:lnTo>
                      <a:pt x="151" y="27"/>
                    </a:lnTo>
                    <a:lnTo>
                      <a:pt x="150" y="27"/>
                    </a:lnTo>
                    <a:lnTo>
                      <a:pt x="148" y="27"/>
                    </a:lnTo>
                    <a:lnTo>
                      <a:pt x="148" y="29"/>
                    </a:lnTo>
                    <a:lnTo>
                      <a:pt x="146" y="29"/>
                    </a:lnTo>
                    <a:lnTo>
                      <a:pt x="144" y="29"/>
                    </a:lnTo>
                    <a:lnTo>
                      <a:pt x="142" y="29"/>
                    </a:lnTo>
                    <a:lnTo>
                      <a:pt x="140" y="29"/>
                    </a:lnTo>
                    <a:lnTo>
                      <a:pt x="140" y="27"/>
                    </a:lnTo>
                    <a:lnTo>
                      <a:pt x="142" y="27"/>
                    </a:lnTo>
                    <a:lnTo>
                      <a:pt x="144" y="25"/>
                    </a:lnTo>
                    <a:lnTo>
                      <a:pt x="146" y="25"/>
                    </a:lnTo>
                    <a:lnTo>
                      <a:pt x="146" y="23"/>
                    </a:lnTo>
                    <a:lnTo>
                      <a:pt x="148" y="23"/>
                    </a:lnTo>
                    <a:lnTo>
                      <a:pt x="150" y="21"/>
                    </a:lnTo>
                    <a:lnTo>
                      <a:pt x="151" y="21"/>
                    </a:lnTo>
                    <a:lnTo>
                      <a:pt x="151" y="20"/>
                    </a:lnTo>
                    <a:lnTo>
                      <a:pt x="153" y="20"/>
                    </a:lnTo>
                    <a:lnTo>
                      <a:pt x="155" y="18"/>
                    </a:lnTo>
                    <a:lnTo>
                      <a:pt x="157" y="18"/>
                    </a:lnTo>
                    <a:lnTo>
                      <a:pt x="159" y="16"/>
                    </a:lnTo>
                    <a:lnTo>
                      <a:pt x="161" y="16"/>
                    </a:lnTo>
                    <a:lnTo>
                      <a:pt x="163" y="14"/>
                    </a:lnTo>
                    <a:lnTo>
                      <a:pt x="165" y="14"/>
                    </a:lnTo>
                    <a:lnTo>
                      <a:pt x="167" y="12"/>
                    </a:lnTo>
                    <a:lnTo>
                      <a:pt x="169" y="12"/>
                    </a:lnTo>
                    <a:lnTo>
                      <a:pt x="171" y="10"/>
                    </a:lnTo>
                    <a:lnTo>
                      <a:pt x="173" y="10"/>
                    </a:lnTo>
                    <a:lnTo>
                      <a:pt x="176" y="8"/>
                    </a:lnTo>
                    <a:lnTo>
                      <a:pt x="178" y="8"/>
                    </a:lnTo>
                    <a:lnTo>
                      <a:pt x="180" y="6"/>
                    </a:lnTo>
                    <a:lnTo>
                      <a:pt x="184" y="4"/>
                    </a:lnTo>
                    <a:lnTo>
                      <a:pt x="186" y="4"/>
                    </a:lnTo>
                    <a:lnTo>
                      <a:pt x="188" y="4"/>
                    </a:lnTo>
                    <a:lnTo>
                      <a:pt x="190" y="4"/>
                    </a:lnTo>
                    <a:lnTo>
                      <a:pt x="190" y="2"/>
                    </a:lnTo>
                    <a:lnTo>
                      <a:pt x="192" y="2"/>
                    </a:lnTo>
                    <a:lnTo>
                      <a:pt x="194" y="2"/>
                    </a:lnTo>
                    <a:lnTo>
                      <a:pt x="196" y="2"/>
                    </a:lnTo>
                    <a:lnTo>
                      <a:pt x="196" y="0"/>
                    </a:lnTo>
                    <a:lnTo>
                      <a:pt x="198" y="0"/>
                    </a:lnTo>
                    <a:lnTo>
                      <a:pt x="199" y="0"/>
                    </a:lnTo>
                    <a:lnTo>
                      <a:pt x="201" y="0"/>
                    </a:lnTo>
                    <a:lnTo>
                      <a:pt x="201" y="2"/>
                    </a:lnTo>
                    <a:lnTo>
                      <a:pt x="203" y="2"/>
                    </a:lnTo>
                    <a:lnTo>
                      <a:pt x="205" y="2"/>
                    </a:lnTo>
                    <a:lnTo>
                      <a:pt x="207" y="2"/>
                    </a:lnTo>
                    <a:lnTo>
                      <a:pt x="207" y="4"/>
                    </a:lnTo>
                    <a:lnTo>
                      <a:pt x="207" y="6"/>
                    </a:lnTo>
                    <a:lnTo>
                      <a:pt x="209" y="6"/>
                    </a:lnTo>
                    <a:lnTo>
                      <a:pt x="209" y="8"/>
                    </a:lnTo>
                    <a:lnTo>
                      <a:pt x="209" y="10"/>
                    </a:lnTo>
                    <a:lnTo>
                      <a:pt x="211" y="12"/>
                    </a:lnTo>
                    <a:lnTo>
                      <a:pt x="211" y="14"/>
                    </a:lnTo>
                    <a:lnTo>
                      <a:pt x="211" y="16"/>
                    </a:lnTo>
                    <a:lnTo>
                      <a:pt x="213" y="18"/>
                    </a:lnTo>
                    <a:lnTo>
                      <a:pt x="213" y="20"/>
                    </a:lnTo>
                    <a:lnTo>
                      <a:pt x="213" y="21"/>
                    </a:lnTo>
                    <a:lnTo>
                      <a:pt x="213" y="23"/>
                    </a:lnTo>
                    <a:lnTo>
                      <a:pt x="215" y="23"/>
                    </a:lnTo>
                    <a:lnTo>
                      <a:pt x="215" y="25"/>
                    </a:lnTo>
                    <a:lnTo>
                      <a:pt x="215" y="27"/>
                    </a:lnTo>
                    <a:lnTo>
                      <a:pt x="215" y="29"/>
                    </a:lnTo>
                    <a:lnTo>
                      <a:pt x="217" y="29"/>
                    </a:lnTo>
                    <a:lnTo>
                      <a:pt x="217" y="31"/>
                    </a:lnTo>
                    <a:lnTo>
                      <a:pt x="217" y="33"/>
                    </a:lnTo>
                    <a:lnTo>
                      <a:pt x="219" y="35"/>
                    </a:lnTo>
                    <a:lnTo>
                      <a:pt x="219" y="37"/>
                    </a:lnTo>
                    <a:lnTo>
                      <a:pt x="219" y="39"/>
                    </a:lnTo>
                    <a:lnTo>
                      <a:pt x="221" y="41"/>
                    </a:lnTo>
                    <a:lnTo>
                      <a:pt x="221" y="43"/>
                    </a:lnTo>
                    <a:lnTo>
                      <a:pt x="221" y="45"/>
                    </a:lnTo>
                    <a:lnTo>
                      <a:pt x="222" y="46"/>
                    </a:lnTo>
                    <a:lnTo>
                      <a:pt x="222" y="48"/>
                    </a:lnTo>
                    <a:lnTo>
                      <a:pt x="221" y="48"/>
                    </a:lnTo>
                    <a:lnTo>
                      <a:pt x="221" y="50"/>
                    </a:lnTo>
                    <a:lnTo>
                      <a:pt x="221" y="52"/>
                    </a:lnTo>
                    <a:lnTo>
                      <a:pt x="221" y="54"/>
                    </a:lnTo>
                    <a:lnTo>
                      <a:pt x="221" y="56"/>
                    </a:lnTo>
                    <a:lnTo>
                      <a:pt x="221" y="54"/>
                    </a:lnTo>
                    <a:lnTo>
                      <a:pt x="219" y="54"/>
                    </a:lnTo>
                    <a:lnTo>
                      <a:pt x="219" y="52"/>
                    </a:lnTo>
                    <a:lnTo>
                      <a:pt x="219" y="50"/>
                    </a:lnTo>
                    <a:lnTo>
                      <a:pt x="219" y="48"/>
                    </a:lnTo>
                    <a:lnTo>
                      <a:pt x="217" y="48"/>
                    </a:lnTo>
                    <a:lnTo>
                      <a:pt x="217" y="46"/>
                    </a:lnTo>
                    <a:lnTo>
                      <a:pt x="217" y="45"/>
                    </a:lnTo>
                    <a:lnTo>
                      <a:pt x="215" y="45"/>
                    </a:lnTo>
                    <a:lnTo>
                      <a:pt x="215" y="43"/>
                    </a:lnTo>
                    <a:lnTo>
                      <a:pt x="215" y="41"/>
                    </a:lnTo>
                    <a:lnTo>
                      <a:pt x="213" y="41"/>
                    </a:lnTo>
                    <a:lnTo>
                      <a:pt x="213" y="39"/>
                    </a:lnTo>
                    <a:lnTo>
                      <a:pt x="213" y="37"/>
                    </a:lnTo>
                    <a:lnTo>
                      <a:pt x="211" y="35"/>
                    </a:lnTo>
                    <a:lnTo>
                      <a:pt x="211" y="33"/>
                    </a:lnTo>
                    <a:lnTo>
                      <a:pt x="211" y="31"/>
                    </a:lnTo>
                    <a:lnTo>
                      <a:pt x="209" y="31"/>
                    </a:lnTo>
                    <a:lnTo>
                      <a:pt x="209" y="29"/>
                    </a:lnTo>
                    <a:lnTo>
                      <a:pt x="207" y="29"/>
                    </a:lnTo>
                    <a:lnTo>
                      <a:pt x="205" y="29"/>
                    </a:lnTo>
                    <a:lnTo>
                      <a:pt x="203" y="29"/>
                    </a:lnTo>
                    <a:lnTo>
                      <a:pt x="201" y="29"/>
                    </a:lnTo>
                    <a:lnTo>
                      <a:pt x="199" y="29"/>
                    </a:lnTo>
                    <a:lnTo>
                      <a:pt x="199" y="33"/>
                    </a:lnTo>
                    <a:lnTo>
                      <a:pt x="201" y="35"/>
                    </a:lnTo>
                    <a:lnTo>
                      <a:pt x="201" y="39"/>
                    </a:lnTo>
                    <a:lnTo>
                      <a:pt x="201" y="41"/>
                    </a:lnTo>
                    <a:lnTo>
                      <a:pt x="201" y="45"/>
                    </a:lnTo>
                    <a:lnTo>
                      <a:pt x="203" y="46"/>
                    </a:lnTo>
                    <a:lnTo>
                      <a:pt x="203" y="48"/>
                    </a:lnTo>
                    <a:lnTo>
                      <a:pt x="203" y="52"/>
                    </a:lnTo>
                    <a:lnTo>
                      <a:pt x="203" y="54"/>
                    </a:lnTo>
                    <a:lnTo>
                      <a:pt x="203" y="56"/>
                    </a:lnTo>
                    <a:lnTo>
                      <a:pt x="205" y="58"/>
                    </a:lnTo>
                    <a:lnTo>
                      <a:pt x="205" y="60"/>
                    </a:lnTo>
                    <a:lnTo>
                      <a:pt x="205" y="62"/>
                    </a:lnTo>
                    <a:lnTo>
                      <a:pt x="205" y="64"/>
                    </a:lnTo>
                    <a:lnTo>
                      <a:pt x="207" y="66"/>
                    </a:lnTo>
                    <a:lnTo>
                      <a:pt x="207" y="68"/>
                    </a:lnTo>
                    <a:lnTo>
                      <a:pt x="207" y="69"/>
                    </a:lnTo>
                    <a:lnTo>
                      <a:pt x="207" y="71"/>
                    </a:lnTo>
                    <a:lnTo>
                      <a:pt x="207" y="73"/>
                    </a:lnTo>
                    <a:lnTo>
                      <a:pt x="209" y="75"/>
                    </a:lnTo>
                    <a:lnTo>
                      <a:pt x="209" y="77"/>
                    </a:lnTo>
                    <a:lnTo>
                      <a:pt x="209" y="79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1" y="85"/>
                    </a:lnTo>
                    <a:lnTo>
                      <a:pt x="211" y="87"/>
                    </a:lnTo>
                    <a:lnTo>
                      <a:pt x="211" y="89"/>
                    </a:lnTo>
                    <a:lnTo>
                      <a:pt x="213" y="91"/>
                    </a:lnTo>
                    <a:lnTo>
                      <a:pt x="213" y="93"/>
                    </a:lnTo>
                    <a:lnTo>
                      <a:pt x="213" y="96"/>
                    </a:lnTo>
                    <a:lnTo>
                      <a:pt x="215" y="100"/>
                    </a:lnTo>
                    <a:lnTo>
                      <a:pt x="217" y="104"/>
                    </a:lnTo>
                    <a:lnTo>
                      <a:pt x="219" y="108"/>
                    </a:lnTo>
                    <a:lnTo>
                      <a:pt x="221" y="114"/>
                    </a:lnTo>
                    <a:lnTo>
                      <a:pt x="222" y="117"/>
                    </a:lnTo>
                    <a:lnTo>
                      <a:pt x="224" y="121"/>
                    </a:lnTo>
                    <a:lnTo>
                      <a:pt x="224" y="125"/>
                    </a:lnTo>
                    <a:lnTo>
                      <a:pt x="226" y="129"/>
                    </a:lnTo>
                    <a:lnTo>
                      <a:pt x="228" y="135"/>
                    </a:lnTo>
                    <a:lnTo>
                      <a:pt x="230" y="139"/>
                    </a:lnTo>
                    <a:lnTo>
                      <a:pt x="232" y="142"/>
                    </a:lnTo>
                    <a:lnTo>
                      <a:pt x="234" y="146"/>
                    </a:lnTo>
                    <a:lnTo>
                      <a:pt x="236" y="150"/>
                    </a:lnTo>
                    <a:lnTo>
                      <a:pt x="238" y="156"/>
                    </a:lnTo>
                    <a:lnTo>
                      <a:pt x="238" y="160"/>
                    </a:lnTo>
                    <a:lnTo>
                      <a:pt x="240" y="164"/>
                    </a:lnTo>
                    <a:lnTo>
                      <a:pt x="242" y="167"/>
                    </a:lnTo>
                    <a:lnTo>
                      <a:pt x="244" y="171"/>
                    </a:lnTo>
                    <a:lnTo>
                      <a:pt x="246" y="177"/>
                    </a:lnTo>
                    <a:lnTo>
                      <a:pt x="247" y="181"/>
                    </a:lnTo>
                    <a:lnTo>
                      <a:pt x="249" y="185"/>
                    </a:lnTo>
                    <a:lnTo>
                      <a:pt x="251" y="188"/>
                    </a:lnTo>
                    <a:lnTo>
                      <a:pt x="251" y="194"/>
                    </a:lnTo>
                    <a:lnTo>
                      <a:pt x="253" y="198"/>
                    </a:lnTo>
                    <a:lnTo>
                      <a:pt x="255" y="202"/>
                    </a:lnTo>
                    <a:lnTo>
                      <a:pt x="257" y="206"/>
                    </a:lnTo>
                    <a:lnTo>
                      <a:pt x="259" y="210"/>
                    </a:lnTo>
                    <a:lnTo>
                      <a:pt x="261" y="215"/>
                    </a:lnTo>
                    <a:lnTo>
                      <a:pt x="263" y="219"/>
                    </a:lnTo>
                    <a:lnTo>
                      <a:pt x="265" y="223"/>
                    </a:lnTo>
                    <a:lnTo>
                      <a:pt x="267" y="227"/>
                    </a:lnTo>
                    <a:lnTo>
                      <a:pt x="269" y="233"/>
                    </a:lnTo>
                    <a:lnTo>
                      <a:pt x="269" y="235"/>
                    </a:lnTo>
                    <a:lnTo>
                      <a:pt x="269" y="236"/>
                    </a:lnTo>
                    <a:lnTo>
                      <a:pt x="269" y="238"/>
                    </a:lnTo>
                    <a:lnTo>
                      <a:pt x="269" y="240"/>
                    </a:lnTo>
                    <a:lnTo>
                      <a:pt x="269" y="242"/>
                    </a:lnTo>
                    <a:lnTo>
                      <a:pt x="270" y="244"/>
                    </a:lnTo>
                    <a:lnTo>
                      <a:pt x="270" y="246"/>
                    </a:lnTo>
                    <a:lnTo>
                      <a:pt x="270" y="248"/>
                    </a:lnTo>
                    <a:lnTo>
                      <a:pt x="270" y="250"/>
                    </a:lnTo>
                    <a:lnTo>
                      <a:pt x="270" y="252"/>
                    </a:lnTo>
                    <a:lnTo>
                      <a:pt x="270" y="254"/>
                    </a:lnTo>
                    <a:lnTo>
                      <a:pt x="272" y="256"/>
                    </a:lnTo>
                    <a:lnTo>
                      <a:pt x="272" y="258"/>
                    </a:lnTo>
                    <a:lnTo>
                      <a:pt x="272" y="260"/>
                    </a:lnTo>
                    <a:lnTo>
                      <a:pt x="272" y="261"/>
                    </a:lnTo>
                    <a:lnTo>
                      <a:pt x="272" y="263"/>
                    </a:lnTo>
                    <a:lnTo>
                      <a:pt x="274" y="265"/>
                    </a:lnTo>
                    <a:lnTo>
                      <a:pt x="272" y="265"/>
                    </a:lnTo>
                    <a:lnTo>
                      <a:pt x="270" y="265"/>
                    </a:lnTo>
                    <a:lnTo>
                      <a:pt x="269" y="265"/>
                    </a:lnTo>
                    <a:lnTo>
                      <a:pt x="267" y="265"/>
                    </a:lnTo>
                    <a:lnTo>
                      <a:pt x="265" y="265"/>
                    </a:lnTo>
                    <a:lnTo>
                      <a:pt x="263" y="265"/>
                    </a:lnTo>
                    <a:lnTo>
                      <a:pt x="261" y="265"/>
                    </a:lnTo>
                    <a:lnTo>
                      <a:pt x="261" y="267"/>
                    </a:lnTo>
                    <a:lnTo>
                      <a:pt x="259" y="267"/>
                    </a:lnTo>
                    <a:lnTo>
                      <a:pt x="257" y="267"/>
                    </a:lnTo>
                    <a:lnTo>
                      <a:pt x="255" y="267"/>
                    </a:lnTo>
                    <a:lnTo>
                      <a:pt x="253" y="267"/>
                    </a:lnTo>
                    <a:lnTo>
                      <a:pt x="251" y="267"/>
                    </a:lnTo>
                    <a:lnTo>
                      <a:pt x="247" y="269"/>
                    </a:lnTo>
                    <a:lnTo>
                      <a:pt x="244" y="271"/>
                    </a:lnTo>
                    <a:lnTo>
                      <a:pt x="238" y="271"/>
                    </a:lnTo>
                    <a:lnTo>
                      <a:pt x="234" y="273"/>
                    </a:lnTo>
                    <a:lnTo>
                      <a:pt x="230" y="275"/>
                    </a:lnTo>
                    <a:lnTo>
                      <a:pt x="224" y="277"/>
                    </a:lnTo>
                    <a:lnTo>
                      <a:pt x="221" y="277"/>
                    </a:lnTo>
                    <a:lnTo>
                      <a:pt x="217" y="279"/>
                    </a:lnTo>
                    <a:lnTo>
                      <a:pt x="211" y="281"/>
                    </a:lnTo>
                    <a:lnTo>
                      <a:pt x="207" y="283"/>
                    </a:lnTo>
                    <a:lnTo>
                      <a:pt x="203" y="283"/>
                    </a:lnTo>
                    <a:lnTo>
                      <a:pt x="198" y="284"/>
                    </a:lnTo>
                    <a:lnTo>
                      <a:pt x="194" y="286"/>
                    </a:lnTo>
                    <a:lnTo>
                      <a:pt x="190" y="288"/>
                    </a:lnTo>
                    <a:lnTo>
                      <a:pt x="186" y="288"/>
                    </a:lnTo>
                    <a:lnTo>
                      <a:pt x="180" y="290"/>
                    </a:lnTo>
                    <a:lnTo>
                      <a:pt x="176" y="292"/>
                    </a:lnTo>
                    <a:lnTo>
                      <a:pt x="173" y="294"/>
                    </a:lnTo>
                    <a:lnTo>
                      <a:pt x="167" y="294"/>
                    </a:lnTo>
                    <a:lnTo>
                      <a:pt x="163" y="296"/>
                    </a:lnTo>
                    <a:lnTo>
                      <a:pt x="159" y="298"/>
                    </a:lnTo>
                    <a:lnTo>
                      <a:pt x="153" y="300"/>
                    </a:lnTo>
                    <a:lnTo>
                      <a:pt x="150" y="300"/>
                    </a:lnTo>
                    <a:lnTo>
                      <a:pt x="146" y="302"/>
                    </a:lnTo>
                    <a:lnTo>
                      <a:pt x="140" y="304"/>
                    </a:lnTo>
                    <a:lnTo>
                      <a:pt x="136" y="306"/>
                    </a:lnTo>
                    <a:lnTo>
                      <a:pt x="132" y="306"/>
                    </a:lnTo>
                    <a:lnTo>
                      <a:pt x="126" y="307"/>
                    </a:lnTo>
                    <a:lnTo>
                      <a:pt x="123" y="309"/>
                    </a:lnTo>
                    <a:lnTo>
                      <a:pt x="119" y="311"/>
                    </a:lnTo>
                    <a:lnTo>
                      <a:pt x="113" y="311"/>
                    </a:lnTo>
                    <a:lnTo>
                      <a:pt x="109" y="313"/>
                    </a:lnTo>
                    <a:lnTo>
                      <a:pt x="107" y="315"/>
                    </a:lnTo>
                    <a:lnTo>
                      <a:pt x="105" y="315"/>
                    </a:lnTo>
                    <a:lnTo>
                      <a:pt x="103" y="315"/>
                    </a:lnTo>
                    <a:lnTo>
                      <a:pt x="103" y="317"/>
                    </a:lnTo>
                    <a:lnTo>
                      <a:pt x="102" y="317"/>
                    </a:lnTo>
                    <a:lnTo>
                      <a:pt x="100" y="317"/>
                    </a:lnTo>
                    <a:lnTo>
                      <a:pt x="100" y="319"/>
                    </a:lnTo>
                    <a:lnTo>
                      <a:pt x="98" y="319"/>
                    </a:lnTo>
                    <a:lnTo>
                      <a:pt x="96" y="319"/>
                    </a:lnTo>
                    <a:lnTo>
                      <a:pt x="94" y="321"/>
                    </a:lnTo>
                    <a:lnTo>
                      <a:pt x="92" y="321"/>
                    </a:lnTo>
                    <a:lnTo>
                      <a:pt x="90" y="323"/>
                    </a:lnTo>
                    <a:lnTo>
                      <a:pt x="88" y="323"/>
                    </a:lnTo>
                    <a:lnTo>
                      <a:pt x="86" y="323"/>
                    </a:lnTo>
                    <a:lnTo>
                      <a:pt x="86" y="325"/>
                    </a:lnTo>
                    <a:lnTo>
                      <a:pt x="84" y="325"/>
                    </a:lnTo>
                    <a:lnTo>
                      <a:pt x="82" y="325"/>
                    </a:lnTo>
                    <a:lnTo>
                      <a:pt x="82" y="327"/>
                    </a:lnTo>
                    <a:lnTo>
                      <a:pt x="80" y="327"/>
                    </a:lnTo>
                    <a:lnTo>
                      <a:pt x="78" y="327"/>
                    </a:lnTo>
                    <a:lnTo>
                      <a:pt x="77" y="327"/>
                    </a:lnTo>
                    <a:lnTo>
                      <a:pt x="75" y="327"/>
                    </a:lnTo>
                    <a:lnTo>
                      <a:pt x="73" y="327"/>
                    </a:lnTo>
                    <a:lnTo>
                      <a:pt x="71" y="3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1" name="Freeform 30"/>
              <p:cNvSpPr>
                <a:spLocks/>
              </p:cNvSpPr>
              <p:nvPr/>
            </p:nvSpPr>
            <p:spPr bwMode="auto">
              <a:xfrm>
                <a:off x="4137" y="2077"/>
                <a:ext cx="226" cy="256"/>
              </a:xfrm>
              <a:custGeom>
                <a:avLst/>
                <a:gdLst>
                  <a:gd name="T0" fmla="*/ 48 w 226"/>
                  <a:gd name="T1" fmla="*/ 240 h 256"/>
                  <a:gd name="T2" fmla="*/ 44 w 226"/>
                  <a:gd name="T3" fmla="*/ 219 h 256"/>
                  <a:gd name="T4" fmla="*/ 38 w 226"/>
                  <a:gd name="T5" fmla="*/ 200 h 256"/>
                  <a:gd name="T6" fmla="*/ 34 w 226"/>
                  <a:gd name="T7" fmla="*/ 181 h 256"/>
                  <a:gd name="T8" fmla="*/ 30 w 226"/>
                  <a:gd name="T9" fmla="*/ 160 h 256"/>
                  <a:gd name="T10" fmla="*/ 25 w 226"/>
                  <a:gd name="T11" fmla="*/ 141 h 256"/>
                  <a:gd name="T12" fmla="*/ 21 w 226"/>
                  <a:gd name="T13" fmla="*/ 123 h 256"/>
                  <a:gd name="T14" fmla="*/ 17 w 226"/>
                  <a:gd name="T15" fmla="*/ 114 h 256"/>
                  <a:gd name="T16" fmla="*/ 13 w 226"/>
                  <a:gd name="T17" fmla="*/ 104 h 256"/>
                  <a:gd name="T18" fmla="*/ 9 w 226"/>
                  <a:gd name="T19" fmla="*/ 93 h 256"/>
                  <a:gd name="T20" fmla="*/ 5 w 226"/>
                  <a:gd name="T21" fmla="*/ 83 h 256"/>
                  <a:gd name="T22" fmla="*/ 3 w 226"/>
                  <a:gd name="T23" fmla="*/ 71 h 256"/>
                  <a:gd name="T24" fmla="*/ 0 w 226"/>
                  <a:gd name="T25" fmla="*/ 62 h 256"/>
                  <a:gd name="T26" fmla="*/ 2 w 226"/>
                  <a:gd name="T27" fmla="*/ 54 h 256"/>
                  <a:gd name="T28" fmla="*/ 11 w 226"/>
                  <a:gd name="T29" fmla="*/ 52 h 256"/>
                  <a:gd name="T30" fmla="*/ 21 w 226"/>
                  <a:gd name="T31" fmla="*/ 48 h 256"/>
                  <a:gd name="T32" fmla="*/ 30 w 226"/>
                  <a:gd name="T33" fmla="*/ 47 h 256"/>
                  <a:gd name="T34" fmla="*/ 40 w 226"/>
                  <a:gd name="T35" fmla="*/ 45 h 256"/>
                  <a:gd name="T36" fmla="*/ 50 w 226"/>
                  <a:gd name="T37" fmla="*/ 41 h 256"/>
                  <a:gd name="T38" fmla="*/ 59 w 226"/>
                  <a:gd name="T39" fmla="*/ 39 h 256"/>
                  <a:gd name="T40" fmla="*/ 69 w 226"/>
                  <a:gd name="T41" fmla="*/ 35 h 256"/>
                  <a:gd name="T42" fmla="*/ 78 w 226"/>
                  <a:gd name="T43" fmla="*/ 31 h 256"/>
                  <a:gd name="T44" fmla="*/ 88 w 226"/>
                  <a:gd name="T45" fmla="*/ 29 h 256"/>
                  <a:gd name="T46" fmla="*/ 99 w 226"/>
                  <a:gd name="T47" fmla="*/ 25 h 256"/>
                  <a:gd name="T48" fmla="*/ 109 w 226"/>
                  <a:gd name="T49" fmla="*/ 22 h 256"/>
                  <a:gd name="T50" fmla="*/ 119 w 226"/>
                  <a:gd name="T51" fmla="*/ 18 h 256"/>
                  <a:gd name="T52" fmla="*/ 126 w 226"/>
                  <a:gd name="T53" fmla="*/ 14 h 256"/>
                  <a:gd name="T54" fmla="*/ 132 w 226"/>
                  <a:gd name="T55" fmla="*/ 10 h 256"/>
                  <a:gd name="T56" fmla="*/ 142 w 226"/>
                  <a:gd name="T57" fmla="*/ 6 h 256"/>
                  <a:gd name="T58" fmla="*/ 149 w 226"/>
                  <a:gd name="T59" fmla="*/ 0 h 256"/>
                  <a:gd name="T60" fmla="*/ 159 w 226"/>
                  <a:gd name="T61" fmla="*/ 0 h 256"/>
                  <a:gd name="T62" fmla="*/ 163 w 226"/>
                  <a:gd name="T63" fmla="*/ 12 h 256"/>
                  <a:gd name="T64" fmla="*/ 165 w 226"/>
                  <a:gd name="T65" fmla="*/ 23 h 256"/>
                  <a:gd name="T66" fmla="*/ 169 w 226"/>
                  <a:gd name="T67" fmla="*/ 35 h 256"/>
                  <a:gd name="T68" fmla="*/ 172 w 226"/>
                  <a:gd name="T69" fmla="*/ 47 h 256"/>
                  <a:gd name="T70" fmla="*/ 176 w 226"/>
                  <a:gd name="T71" fmla="*/ 58 h 256"/>
                  <a:gd name="T72" fmla="*/ 180 w 226"/>
                  <a:gd name="T73" fmla="*/ 70 h 256"/>
                  <a:gd name="T74" fmla="*/ 184 w 226"/>
                  <a:gd name="T75" fmla="*/ 83 h 256"/>
                  <a:gd name="T76" fmla="*/ 190 w 226"/>
                  <a:gd name="T77" fmla="*/ 96 h 256"/>
                  <a:gd name="T78" fmla="*/ 195 w 226"/>
                  <a:gd name="T79" fmla="*/ 108 h 256"/>
                  <a:gd name="T80" fmla="*/ 199 w 226"/>
                  <a:gd name="T81" fmla="*/ 119 h 256"/>
                  <a:gd name="T82" fmla="*/ 205 w 226"/>
                  <a:gd name="T83" fmla="*/ 137 h 256"/>
                  <a:gd name="T84" fmla="*/ 215 w 226"/>
                  <a:gd name="T85" fmla="*/ 160 h 256"/>
                  <a:gd name="T86" fmla="*/ 224 w 226"/>
                  <a:gd name="T87" fmla="*/ 187 h 256"/>
                  <a:gd name="T88" fmla="*/ 226 w 226"/>
                  <a:gd name="T89" fmla="*/ 196 h 256"/>
                  <a:gd name="T90" fmla="*/ 226 w 226"/>
                  <a:gd name="T91" fmla="*/ 206 h 256"/>
                  <a:gd name="T92" fmla="*/ 186 w 226"/>
                  <a:gd name="T93" fmla="*/ 219 h 256"/>
                  <a:gd name="T94" fmla="*/ 146 w 226"/>
                  <a:gd name="T95" fmla="*/ 231 h 256"/>
                  <a:gd name="T96" fmla="*/ 113 w 226"/>
                  <a:gd name="T97" fmla="*/ 240 h 256"/>
                  <a:gd name="T98" fmla="*/ 88 w 226"/>
                  <a:gd name="T99" fmla="*/ 246 h 256"/>
                  <a:gd name="T100" fmla="*/ 69 w 226"/>
                  <a:gd name="T101" fmla="*/ 252 h 256"/>
                  <a:gd name="T102" fmla="*/ 57 w 226"/>
                  <a:gd name="T103" fmla="*/ 25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226" h="256">
                    <a:moveTo>
                      <a:pt x="51" y="256"/>
                    </a:moveTo>
                    <a:lnTo>
                      <a:pt x="51" y="252"/>
                    </a:lnTo>
                    <a:lnTo>
                      <a:pt x="50" y="248"/>
                    </a:lnTo>
                    <a:lnTo>
                      <a:pt x="50" y="244"/>
                    </a:lnTo>
                    <a:lnTo>
                      <a:pt x="48" y="240"/>
                    </a:lnTo>
                    <a:lnTo>
                      <a:pt x="48" y="237"/>
                    </a:lnTo>
                    <a:lnTo>
                      <a:pt x="46" y="233"/>
                    </a:lnTo>
                    <a:lnTo>
                      <a:pt x="46" y="229"/>
                    </a:lnTo>
                    <a:lnTo>
                      <a:pt x="44" y="225"/>
                    </a:lnTo>
                    <a:lnTo>
                      <a:pt x="44" y="219"/>
                    </a:lnTo>
                    <a:lnTo>
                      <a:pt x="42" y="215"/>
                    </a:lnTo>
                    <a:lnTo>
                      <a:pt x="42" y="212"/>
                    </a:lnTo>
                    <a:lnTo>
                      <a:pt x="40" y="208"/>
                    </a:lnTo>
                    <a:lnTo>
                      <a:pt x="40" y="204"/>
                    </a:lnTo>
                    <a:lnTo>
                      <a:pt x="38" y="200"/>
                    </a:lnTo>
                    <a:lnTo>
                      <a:pt x="38" y="196"/>
                    </a:lnTo>
                    <a:lnTo>
                      <a:pt x="36" y="192"/>
                    </a:lnTo>
                    <a:lnTo>
                      <a:pt x="36" y="189"/>
                    </a:lnTo>
                    <a:lnTo>
                      <a:pt x="34" y="185"/>
                    </a:lnTo>
                    <a:lnTo>
                      <a:pt x="34" y="181"/>
                    </a:lnTo>
                    <a:lnTo>
                      <a:pt x="34" y="177"/>
                    </a:lnTo>
                    <a:lnTo>
                      <a:pt x="32" y="171"/>
                    </a:lnTo>
                    <a:lnTo>
                      <a:pt x="32" y="167"/>
                    </a:lnTo>
                    <a:lnTo>
                      <a:pt x="30" y="164"/>
                    </a:lnTo>
                    <a:lnTo>
                      <a:pt x="30" y="160"/>
                    </a:lnTo>
                    <a:lnTo>
                      <a:pt x="28" y="156"/>
                    </a:lnTo>
                    <a:lnTo>
                      <a:pt x="28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5" y="141"/>
                    </a:lnTo>
                    <a:lnTo>
                      <a:pt x="25" y="137"/>
                    </a:lnTo>
                    <a:lnTo>
                      <a:pt x="23" y="133"/>
                    </a:lnTo>
                    <a:lnTo>
                      <a:pt x="23" y="129"/>
                    </a:lnTo>
                    <a:lnTo>
                      <a:pt x="21" y="127"/>
                    </a:lnTo>
                    <a:lnTo>
                      <a:pt x="21" y="123"/>
                    </a:lnTo>
                    <a:lnTo>
                      <a:pt x="19" y="121"/>
                    </a:lnTo>
                    <a:lnTo>
                      <a:pt x="19" y="119"/>
                    </a:lnTo>
                    <a:lnTo>
                      <a:pt x="19" y="118"/>
                    </a:lnTo>
                    <a:lnTo>
                      <a:pt x="17" y="116"/>
                    </a:lnTo>
                    <a:lnTo>
                      <a:pt x="17" y="114"/>
                    </a:lnTo>
                    <a:lnTo>
                      <a:pt x="17" y="112"/>
                    </a:lnTo>
                    <a:lnTo>
                      <a:pt x="15" y="110"/>
                    </a:lnTo>
                    <a:lnTo>
                      <a:pt x="15" y="108"/>
                    </a:lnTo>
                    <a:lnTo>
                      <a:pt x="15" y="106"/>
                    </a:lnTo>
                    <a:lnTo>
                      <a:pt x="13" y="104"/>
                    </a:lnTo>
                    <a:lnTo>
                      <a:pt x="13" y="102"/>
                    </a:lnTo>
                    <a:lnTo>
                      <a:pt x="11" y="98"/>
                    </a:lnTo>
                    <a:lnTo>
                      <a:pt x="11" y="96"/>
                    </a:lnTo>
                    <a:lnTo>
                      <a:pt x="11" y="94"/>
                    </a:lnTo>
                    <a:lnTo>
                      <a:pt x="9" y="93"/>
                    </a:lnTo>
                    <a:lnTo>
                      <a:pt x="9" y="91"/>
                    </a:lnTo>
                    <a:lnTo>
                      <a:pt x="9" y="89"/>
                    </a:lnTo>
                    <a:lnTo>
                      <a:pt x="7" y="87"/>
                    </a:lnTo>
                    <a:lnTo>
                      <a:pt x="7" y="85"/>
                    </a:lnTo>
                    <a:lnTo>
                      <a:pt x="5" y="83"/>
                    </a:lnTo>
                    <a:lnTo>
                      <a:pt x="5" y="81"/>
                    </a:lnTo>
                    <a:lnTo>
                      <a:pt x="5" y="79"/>
                    </a:lnTo>
                    <a:lnTo>
                      <a:pt x="3" y="75"/>
                    </a:lnTo>
                    <a:lnTo>
                      <a:pt x="3" y="73"/>
                    </a:lnTo>
                    <a:lnTo>
                      <a:pt x="3" y="71"/>
                    </a:lnTo>
                    <a:lnTo>
                      <a:pt x="2" y="70"/>
                    </a:lnTo>
                    <a:lnTo>
                      <a:pt x="2" y="68"/>
                    </a:lnTo>
                    <a:lnTo>
                      <a:pt x="0" y="66"/>
                    </a:lnTo>
                    <a:lnTo>
                      <a:pt x="0" y="64"/>
                    </a:lnTo>
                    <a:lnTo>
                      <a:pt x="0" y="62"/>
                    </a:lnTo>
                    <a:lnTo>
                      <a:pt x="0" y="60"/>
                    </a:lnTo>
                    <a:lnTo>
                      <a:pt x="0" y="58"/>
                    </a:lnTo>
                    <a:lnTo>
                      <a:pt x="0" y="56"/>
                    </a:lnTo>
                    <a:lnTo>
                      <a:pt x="0" y="54"/>
                    </a:lnTo>
                    <a:lnTo>
                      <a:pt x="2" y="54"/>
                    </a:lnTo>
                    <a:lnTo>
                      <a:pt x="3" y="54"/>
                    </a:lnTo>
                    <a:lnTo>
                      <a:pt x="5" y="52"/>
                    </a:lnTo>
                    <a:lnTo>
                      <a:pt x="7" y="52"/>
                    </a:lnTo>
                    <a:lnTo>
                      <a:pt x="9" y="52"/>
                    </a:lnTo>
                    <a:lnTo>
                      <a:pt x="11" y="52"/>
                    </a:lnTo>
                    <a:lnTo>
                      <a:pt x="13" y="50"/>
                    </a:lnTo>
                    <a:lnTo>
                      <a:pt x="15" y="50"/>
                    </a:lnTo>
                    <a:lnTo>
                      <a:pt x="17" y="50"/>
                    </a:lnTo>
                    <a:lnTo>
                      <a:pt x="19" y="50"/>
                    </a:lnTo>
                    <a:lnTo>
                      <a:pt x="21" y="48"/>
                    </a:lnTo>
                    <a:lnTo>
                      <a:pt x="23" y="48"/>
                    </a:lnTo>
                    <a:lnTo>
                      <a:pt x="25" y="48"/>
                    </a:lnTo>
                    <a:lnTo>
                      <a:pt x="27" y="48"/>
                    </a:lnTo>
                    <a:lnTo>
                      <a:pt x="28" y="47"/>
                    </a:lnTo>
                    <a:lnTo>
                      <a:pt x="30" y="47"/>
                    </a:lnTo>
                    <a:lnTo>
                      <a:pt x="32" y="47"/>
                    </a:lnTo>
                    <a:lnTo>
                      <a:pt x="34" y="45"/>
                    </a:lnTo>
                    <a:lnTo>
                      <a:pt x="36" y="45"/>
                    </a:lnTo>
                    <a:lnTo>
                      <a:pt x="38" y="45"/>
                    </a:lnTo>
                    <a:lnTo>
                      <a:pt x="40" y="45"/>
                    </a:lnTo>
                    <a:lnTo>
                      <a:pt x="42" y="43"/>
                    </a:lnTo>
                    <a:lnTo>
                      <a:pt x="44" y="43"/>
                    </a:lnTo>
                    <a:lnTo>
                      <a:pt x="46" y="43"/>
                    </a:lnTo>
                    <a:lnTo>
                      <a:pt x="48" y="43"/>
                    </a:lnTo>
                    <a:lnTo>
                      <a:pt x="50" y="41"/>
                    </a:lnTo>
                    <a:lnTo>
                      <a:pt x="51" y="41"/>
                    </a:lnTo>
                    <a:lnTo>
                      <a:pt x="53" y="41"/>
                    </a:lnTo>
                    <a:lnTo>
                      <a:pt x="55" y="41"/>
                    </a:lnTo>
                    <a:lnTo>
                      <a:pt x="57" y="39"/>
                    </a:lnTo>
                    <a:lnTo>
                      <a:pt x="59" y="39"/>
                    </a:lnTo>
                    <a:lnTo>
                      <a:pt x="61" y="39"/>
                    </a:lnTo>
                    <a:lnTo>
                      <a:pt x="63" y="37"/>
                    </a:lnTo>
                    <a:lnTo>
                      <a:pt x="65" y="37"/>
                    </a:lnTo>
                    <a:lnTo>
                      <a:pt x="67" y="37"/>
                    </a:lnTo>
                    <a:lnTo>
                      <a:pt x="69" y="35"/>
                    </a:lnTo>
                    <a:lnTo>
                      <a:pt x="71" y="35"/>
                    </a:lnTo>
                    <a:lnTo>
                      <a:pt x="73" y="35"/>
                    </a:lnTo>
                    <a:lnTo>
                      <a:pt x="75" y="33"/>
                    </a:lnTo>
                    <a:lnTo>
                      <a:pt x="76" y="33"/>
                    </a:lnTo>
                    <a:lnTo>
                      <a:pt x="78" y="31"/>
                    </a:lnTo>
                    <a:lnTo>
                      <a:pt x="80" y="31"/>
                    </a:lnTo>
                    <a:lnTo>
                      <a:pt x="82" y="31"/>
                    </a:lnTo>
                    <a:lnTo>
                      <a:pt x="84" y="29"/>
                    </a:lnTo>
                    <a:lnTo>
                      <a:pt x="86" y="29"/>
                    </a:lnTo>
                    <a:lnTo>
                      <a:pt x="88" y="29"/>
                    </a:lnTo>
                    <a:lnTo>
                      <a:pt x="90" y="27"/>
                    </a:lnTo>
                    <a:lnTo>
                      <a:pt x="92" y="27"/>
                    </a:lnTo>
                    <a:lnTo>
                      <a:pt x="96" y="25"/>
                    </a:lnTo>
                    <a:lnTo>
                      <a:pt x="98" y="25"/>
                    </a:lnTo>
                    <a:lnTo>
                      <a:pt x="99" y="25"/>
                    </a:lnTo>
                    <a:lnTo>
                      <a:pt x="101" y="23"/>
                    </a:lnTo>
                    <a:lnTo>
                      <a:pt x="103" y="23"/>
                    </a:lnTo>
                    <a:lnTo>
                      <a:pt x="105" y="23"/>
                    </a:lnTo>
                    <a:lnTo>
                      <a:pt x="107" y="22"/>
                    </a:lnTo>
                    <a:lnTo>
                      <a:pt x="109" y="22"/>
                    </a:lnTo>
                    <a:lnTo>
                      <a:pt x="111" y="20"/>
                    </a:lnTo>
                    <a:lnTo>
                      <a:pt x="113" y="20"/>
                    </a:lnTo>
                    <a:lnTo>
                      <a:pt x="115" y="20"/>
                    </a:lnTo>
                    <a:lnTo>
                      <a:pt x="117" y="18"/>
                    </a:lnTo>
                    <a:lnTo>
                      <a:pt x="119" y="18"/>
                    </a:lnTo>
                    <a:lnTo>
                      <a:pt x="121" y="16"/>
                    </a:lnTo>
                    <a:lnTo>
                      <a:pt x="123" y="16"/>
                    </a:lnTo>
                    <a:lnTo>
                      <a:pt x="124" y="16"/>
                    </a:lnTo>
                    <a:lnTo>
                      <a:pt x="124" y="14"/>
                    </a:lnTo>
                    <a:lnTo>
                      <a:pt x="126" y="14"/>
                    </a:lnTo>
                    <a:lnTo>
                      <a:pt x="128" y="14"/>
                    </a:lnTo>
                    <a:lnTo>
                      <a:pt x="128" y="12"/>
                    </a:lnTo>
                    <a:lnTo>
                      <a:pt x="130" y="12"/>
                    </a:lnTo>
                    <a:lnTo>
                      <a:pt x="132" y="12"/>
                    </a:lnTo>
                    <a:lnTo>
                      <a:pt x="132" y="10"/>
                    </a:lnTo>
                    <a:lnTo>
                      <a:pt x="134" y="10"/>
                    </a:lnTo>
                    <a:lnTo>
                      <a:pt x="136" y="8"/>
                    </a:lnTo>
                    <a:lnTo>
                      <a:pt x="138" y="8"/>
                    </a:lnTo>
                    <a:lnTo>
                      <a:pt x="140" y="6"/>
                    </a:lnTo>
                    <a:lnTo>
                      <a:pt x="142" y="6"/>
                    </a:lnTo>
                    <a:lnTo>
                      <a:pt x="144" y="4"/>
                    </a:lnTo>
                    <a:lnTo>
                      <a:pt x="146" y="4"/>
                    </a:lnTo>
                    <a:lnTo>
                      <a:pt x="147" y="2"/>
                    </a:lnTo>
                    <a:lnTo>
                      <a:pt x="149" y="2"/>
                    </a:lnTo>
                    <a:lnTo>
                      <a:pt x="149" y="0"/>
                    </a:lnTo>
                    <a:lnTo>
                      <a:pt x="151" y="0"/>
                    </a:lnTo>
                    <a:lnTo>
                      <a:pt x="153" y="0"/>
                    </a:lnTo>
                    <a:lnTo>
                      <a:pt x="155" y="0"/>
                    </a:lnTo>
                    <a:lnTo>
                      <a:pt x="157" y="0"/>
                    </a:lnTo>
                    <a:lnTo>
                      <a:pt x="159" y="0"/>
                    </a:lnTo>
                    <a:lnTo>
                      <a:pt x="159" y="2"/>
                    </a:lnTo>
                    <a:lnTo>
                      <a:pt x="161" y="4"/>
                    </a:lnTo>
                    <a:lnTo>
                      <a:pt x="161" y="6"/>
                    </a:lnTo>
                    <a:lnTo>
                      <a:pt x="161" y="10"/>
                    </a:lnTo>
                    <a:lnTo>
                      <a:pt x="163" y="12"/>
                    </a:lnTo>
                    <a:lnTo>
                      <a:pt x="163" y="14"/>
                    </a:lnTo>
                    <a:lnTo>
                      <a:pt x="163" y="16"/>
                    </a:lnTo>
                    <a:lnTo>
                      <a:pt x="165" y="18"/>
                    </a:lnTo>
                    <a:lnTo>
                      <a:pt x="165" y="22"/>
                    </a:lnTo>
                    <a:lnTo>
                      <a:pt x="165" y="23"/>
                    </a:lnTo>
                    <a:lnTo>
                      <a:pt x="167" y="25"/>
                    </a:lnTo>
                    <a:lnTo>
                      <a:pt x="167" y="27"/>
                    </a:lnTo>
                    <a:lnTo>
                      <a:pt x="167" y="29"/>
                    </a:lnTo>
                    <a:lnTo>
                      <a:pt x="169" y="33"/>
                    </a:lnTo>
                    <a:lnTo>
                      <a:pt x="169" y="35"/>
                    </a:lnTo>
                    <a:lnTo>
                      <a:pt x="171" y="37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2" y="45"/>
                    </a:lnTo>
                    <a:lnTo>
                      <a:pt x="172" y="47"/>
                    </a:lnTo>
                    <a:lnTo>
                      <a:pt x="172" y="48"/>
                    </a:lnTo>
                    <a:lnTo>
                      <a:pt x="174" y="50"/>
                    </a:lnTo>
                    <a:lnTo>
                      <a:pt x="174" y="54"/>
                    </a:lnTo>
                    <a:lnTo>
                      <a:pt x="174" y="56"/>
                    </a:lnTo>
                    <a:lnTo>
                      <a:pt x="176" y="58"/>
                    </a:lnTo>
                    <a:lnTo>
                      <a:pt x="176" y="60"/>
                    </a:lnTo>
                    <a:lnTo>
                      <a:pt x="178" y="64"/>
                    </a:lnTo>
                    <a:lnTo>
                      <a:pt x="178" y="66"/>
                    </a:lnTo>
                    <a:lnTo>
                      <a:pt x="178" y="68"/>
                    </a:lnTo>
                    <a:lnTo>
                      <a:pt x="180" y="70"/>
                    </a:lnTo>
                    <a:lnTo>
                      <a:pt x="180" y="71"/>
                    </a:lnTo>
                    <a:lnTo>
                      <a:pt x="180" y="75"/>
                    </a:lnTo>
                    <a:lnTo>
                      <a:pt x="182" y="77"/>
                    </a:lnTo>
                    <a:lnTo>
                      <a:pt x="184" y="81"/>
                    </a:lnTo>
                    <a:lnTo>
                      <a:pt x="184" y="83"/>
                    </a:lnTo>
                    <a:lnTo>
                      <a:pt x="186" y="87"/>
                    </a:lnTo>
                    <a:lnTo>
                      <a:pt x="188" y="89"/>
                    </a:lnTo>
                    <a:lnTo>
                      <a:pt x="188" y="91"/>
                    </a:lnTo>
                    <a:lnTo>
                      <a:pt x="190" y="94"/>
                    </a:lnTo>
                    <a:lnTo>
                      <a:pt x="190" y="96"/>
                    </a:lnTo>
                    <a:lnTo>
                      <a:pt x="192" y="98"/>
                    </a:lnTo>
                    <a:lnTo>
                      <a:pt x="192" y="100"/>
                    </a:lnTo>
                    <a:lnTo>
                      <a:pt x="194" y="102"/>
                    </a:lnTo>
                    <a:lnTo>
                      <a:pt x="194" y="104"/>
                    </a:lnTo>
                    <a:lnTo>
                      <a:pt x="195" y="108"/>
                    </a:lnTo>
                    <a:lnTo>
                      <a:pt x="195" y="110"/>
                    </a:lnTo>
                    <a:lnTo>
                      <a:pt x="197" y="112"/>
                    </a:lnTo>
                    <a:lnTo>
                      <a:pt x="197" y="114"/>
                    </a:lnTo>
                    <a:lnTo>
                      <a:pt x="199" y="118"/>
                    </a:lnTo>
                    <a:lnTo>
                      <a:pt x="199" y="119"/>
                    </a:lnTo>
                    <a:lnTo>
                      <a:pt x="201" y="123"/>
                    </a:lnTo>
                    <a:lnTo>
                      <a:pt x="201" y="125"/>
                    </a:lnTo>
                    <a:lnTo>
                      <a:pt x="203" y="129"/>
                    </a:lnTo>
                    <a:lnTo>
                      <a:pt x="205" y="133"/>
                    </a:lnTo>
                    <a:lnTo>
                      <a:pt x="205" y="137"/>
                    </a:lnTo>
                    <a:lnTo>
                      <a:pt x="207" y="141"/>
                    </a:lnTo>
                    <a:lnTo>
                      <a:pt x="209" y="144"/>
                    </a:lnTo>
                    <a:lnTo>
                      <a:pt x="211" y="148"/>
                    </a:lnTo>
                    <a:lnTo>
                      <a:pt x="213" y="154"/>
                    </a:lnTo>
                    <a:lnTo>
                      <a:pt x="215" y="160"/>
                    </a:lnTo>
                    <a:lnTo>
                      <a:pt x="217" y="166"/>
                    </a:lnTo>
                    <a:lnTo>
                      <a:pt x="219" y="171"/>
                    </a:lnTo>
                    <a:lnTo>
                      <a:pt x="220" y="177"/>
                    </a:lnTo>
                    <a:lnTo>
                      <a:pt x="224" y="185"/>
                    </a:lnTo>
                    <a:lnTo>
                      <a:pt x="224" y="187"/>
                    </a:lnTo>
                    <a:lnTo>
                      <a:pt x="224" y="189"/>
                    </a:lnTo>
                    <a:lnTo>
                      <a:pt x="224" y="190"/>
                    </a:lnTo>
                    <a:lnTo>
                      <a:pt x="224" y="192"/>
                    </a:lnTo>
                    <a:lnTo>
                      <a:pt x="226" y="194"/>
                    </a:lnTo>
                    <a:lnTo>
                      <a:pt x="226" y="196"/>
                    </a:lnTo>
                    <a:lnTo>
                      <a:pt x="226" y="198"/>
                    </a:lnTo>
                    <a:lnTo>
                      <a:pt x="226" y="200"/>
                    </a:lnTo>
                    <a:lnTo>
                      <a:pt x="226" y="202"/>
                    </a:lnTo>
                    <a:lnTo>
                      <a:pt x="226" y="204"/>
                    </a:lnTo>
                    <a:lnTo>
                      <a:pt x="226" y="206"/>
                    </a:lnTo>
                    <a:lnTo>
                      <a:pt x="226" y="208"/>
                    </a:lnTo>
                    <a:lnTo>
                      <a:pt x="217" y="210"/>
                    </a:lnTo>
                    <a:lnTo>
                      <a:pt x="205" y="214"/>
                    </a:lnTo>
                    <a:lnTo>
                      <a:pt x="195" y="215"/>
                    </a:lnTo>
                    <a:lnTo>
                      <a:pt x="186" y="219"/>
                    </a:lnTo>
                    <a:lnTo>
                      <a:pt x="178" y="221"/>
                    </a:lnTo>
                    <a:lnTo>
                      <a:pt x="169" y="223"/>
                    </a:lnTo>
                    <a:lnTo>
                      <a:pt x="161" y="225"/>
                    </a:lnTo>
                    <a:lnTo>
                      <a:pt x="153" y="229"/>
                    </a:lnTo>
                    <a:lnTo>
                      <a:pt x="146" y="231"/>
                    </a:lnTo>
                    <a:lnTo>
                      <a:pt x="138" y="233"/>
                    </a:lnTo>
                    <a:lnTo>
                      <a:pt x="130" y="235"/>
                    </a:lnTo>
                    <a:lnTo>
                      <a:pt x="124" y="237"/>
                    </a:lnTo>
                    <a:lnTo>
                      <a:pt x="119" y="238"/>
                    </a:lnTo>
                    <a:lnTo>
                      <a:pt x="113" y="240"/>
                    </a:lnTo>
                    <a:lnTo>
                      <a:pt x="107" y="240"/>
                    </a:lnTo>
                    <a:lnTo>
                      <a:pt x="101" y="242"/>
                    </a:lnTo>
                    <a:lnTo>
                      <a:pt x="96" y="244"/>
                    </a:lnTo>
                    <a:lnTo>
                      <a:pt x="92" y="246"/>
                    </a:lnTo>
                    <a:lnTo>
                      <a:pt x="88" y="246"/>
                    </a:lnTo>
                    <a:lnTo>
                      <a:pt x="84" y="248"/>
                    </a:lnTo>
                    <a:lnTo>
                      <a:pt x="78" y="250"/>
                    </a:lnTo>
                    <a:lnTo>
                      <a:pt x="76" y="250"/>
                    </a:lnTo>
                    <a:lnTo>
                      <a:pt x="73" y="252"/>
                    </a:lnTo>
                    <a:lnTo>
                      <a:pt x="69" y="252"/>
                    </a:lnTo>
                    <a:lnTo>
                      <a:pt x="67" y="252"/>
                    </a:lnTo>
                    <a:lnTo>
                      <a:pt x="63" y="254"/>
                    </a:lnTo>
                    <a:lnTo>
                      <a:pt x="61" y="254"/>
                    </a:lnTo>
                    <a:lnTo>
                      <a:pt x="59" y="254"/>
                    </a:lnTo>
                    <a:lnTo>
                      <a:pt x="57" y="256"/>
                    </a:lnTo>
                    <a:lnTo>
                      <a:pt x="55" y="256"/>
                    </a:lnTo>
                    <a:lnTo>
                      <a:pt x="53" y="256"/>
                    </a:lnTo>
                    <a:lnTo>
                      <a:pt x="51" y="256"/>
                    </a:lnTo>
                    <a:close/>
                  </a:path>
                </a:pathLst>
              </a:custGeom>
              <a:solidFill>
                <a:srgbClr val="00CC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2" name="Freeform 31"/>
              <p:cNvSpPr>
                <a:spLocks/>
              </p:cNvSpPr>
              <p:nvPr/>
            </p:nvSpPr>
            <p:spPr bwMode="auto">
              <a:xfrm>
                <a:off x="4156" y="2108"/>
                <a:ext cx="173" cy="207"/>
              </a:xfrm>
              <a:custGeom>
                <a:avLst/>
                <a:gdLst>
                  <a:gd name="T0" fmla="*/ 36 w 173"/>
                  <a:gd name="T1" fmla="*/ 202 h 207"/>
                  <a:gd name="T2" fmla="*/ 34 w 173"/>
                  <a:gd name="T3" fmla="*/ 186 h 207"/>
                  <a:gd name="T4" fmla="*/ 31 w 173"/>
                  <a:gd name="T5" fmla="*/ 163 h 207"/>
                  <a:gd name="T6" fmla="*/ 19 w 173"/>
                  <a:gd name="T7" fmla="*/ 127 h 207"/>
                  <a:gd name="T8" fmla="*/ 11 w 173"/>
                  <a:gd name="T9" fmla="*/ 100 h 207"/>
                  <a:gd name="T10" fmla="*/ 4 w 173"/>
                  <a:gd name="T11" fmla="*/ 67 h 207"/>
                  <a:gd name="T12" fmla="*/ 2 w 173"/>
                  <a:gd name="T13" fmla="*/ 44 h 207"/>
                  <a:gd name="T14" fmla="*/ 27 w 173"/>
                  <a:gd name="T15" fmla="*/ 31 h 207"/>
                  <a:gd name="T16" fmla="*/ 57 w 173"/>
                  <a:gd name="T17" fmla="*/ 19 h 207"/>
                  <a:gd name="T18" fmla="*/ 88 w 173"/>
                  <a:gd name="T19" fmla="*/ 10 h 207"/>
                  <a:gd name="T20" fmla="*/ 117 w 173"/>
                  <a:gd name="T21" fmla="*/ 0 h 207"/>
                  <a:gd name="T22" fmla="*/ 115 w 173"/>
                  <a:gd name="T23" fmla="*/ 10 h 207"/>
                  <a:gd name="T24" fmla="*/ 75 w 173"/>
                  <a:gd name="T25" fmla="*/ 33 h 207"/>
                  <a:gd name="T26" fmla="*/ 54 w 173"/>
                  <a:gd name="T27" fmla="*/ 46 h 207"/>
                  <a:gd name="T28" fmla="*/ 42 w 173"/>
                  <a:gd name="T29" fmla="*/ 54 h 207"/>
                  <a:gd name="T30" fmla="*/ 54 w 173"/>
                  <a:gd name="T31" fmla="*/ 54 h 207"/>
                  <a:gd name="T32" fmla="*/ 71 w 173"/>
                  <a:gd name="T33" fmla="*/ 50 h 207"/>
                  <a:gd name="T34" fmla="*/ 104 w 173"/>
                  <a:gd name="T35" fmla="*/ 40 h 207"/>
                  <a:gd name="T36" fmla="*/ 123 w 173"/>
                  <a:gd name="T37" fmla="*/ 35 h 207"/>
                  <a:gd name="T38" fmla="*/ 130 w 173"/>
                  <a:gd name="T39" fmla="*/ 37 h 207"/>
                  <a:gd name="T40" fmla="*/ 117 w 173"/>
                  <a:gd name="T41" fmla="*/ 48 h 207"/>
                  <a:gd name="T42" fmla="*/ 102 w 173"/>
                  <a:gd name="T43" fmla="*/ 58 h 207"/>
                  <a:gd name="T44" fmla="*/ 84 w 173"/>
                  <a:gd name="T45" fmla="*/ 67 h 207"/>
                  <a:gd name="T46" fmla="*/ 69 w 173"/>
                  <a:gd name="T47" fmla="*/ 77 h 207"/>
                  <a:gd name="T48" fmla="*/ 92 w 173"/>
                  <a:gd name="T49" fmla="*/ 75 h 207"/>
                  <a:gd name="T50" fmla="*/ 115 w 173"/>
                  <a:gd name="T51" fmla="*/ 69 h 207"/>
                  <a:gd name="T52" fmla="*/ 132 w 173"/>
                  <a:gd name="T53" fmla="*/ 63 h 207"/>
                  <a:gd name="T54" fmla="*/ 140 w 173"/>
                  <a:gd name="T55" fmla="*/ 65 h 207"/>
                  <a:gd name="T56" fmla="*/ 123 w 173"/>
                  <a:gd name="T57" fmla="*/ 79 h 207"/>
                  <a:gd name="T58" fmla="*/ 104 w 173"/>
                  <a:gd name="T59" fmla="*/ 90 h 207"/>
                  <a:gd name="T60" fmla="*/ 82 w 173"/>
                  <a:gd name="T61" fmla="*/ 104 h 207"/>
                  <a:gd name="T62" fmla="*/ 63 w 173"/>
                  <a:gd name="T63" fmla="*/ 115 h 207"/>
                  <a:gd name="T64" fmla="*/ 92 w 173"/>
                  <a:gd name="T65" fmla="*/ 111 h 207"/>
                  <a:gd name="T66" fmla="*/ 125 w 173"/>
                  <a:gd name="T67" fmla="*/ 102 h 207"/>
                  <a:gd name="T68" fmla="*/ 140 w 173"/>
                  <a:gd name="T69" fmla="*/ 96 h 207"/>
                  <a:gd name="T70" fmla="*/ 142 w 173"/>
                  <a:gd name="T71" fmla="*/ 104 h 207"/>
                  <a:gd name="T72" fmla="*/ 123 w 173"/>
                  <a:gd name="T73" fmla="*/ 115 h 207"/>
                  <a:gd name="T74" fmla="*/ 104 w 173"/>
                  <a:gd name="T75" fmla="*/ 127 h 207"/>
                  <a:gd name="T76" fmla="*/ 84 w 173"/>
                  <a:gd name="T77" fmla="*/ 138 h 207"/>
                  <a:gd name="T78" fmla="*/ 80 w 173"/>
                  <a:gd name="T79" fmla="*/ 148 h 207"/>
                  <a:gd name="T80" fmla="*/ 94 w 173"/>
                  <a:gd name="T81" fmla="*/ 144 h 207"/>
                  <a:gd name="T82" fmla="*/ 109 w 173"/>
                  <a:gd name="T83" fmla="*/ 140 h 207"/>
                  <a:gd name="T84" fmla="*/ 125 w 173"/>
                  <a:gd name="T85" fmla="*/ 135 h 207"/>
                  <a:gd name="T86" fmla="*/ 140 w 173"/>
                  <a:gd name="T87" fmla="*/ 129 h 207"/>
                  <a:gd name="T88" fmla="*/ 155 w 173"/>
                  <a:gd name="T89" fmla="*/ 125 h 207"/>
                  <a:gd name="T90" fmla="*/ 146 w 173"/>
                  <a:gd name="T91" fmla="*/ 136 h 207"/>
                  <a:gd name="T92" fmla="*/ 127 w 173"/>
                  <a:gd name="T93" fmla="*/ 146 h 207"/>
                  <a:gd name="T94" fmla="*/ 109 w 173"/>
                  <a:gd name="T95" fmla="*/ 158 h 207"/>
                  <a:gd name="T96" fmla="*/ 90 w 173"/>
                  <a:gd name="T97" fmla="*/ 169 h 207"/>
                  <a:gd name="T98" fmla="*/ 90 w 173"/>
                  <a:gd name="T99" fmla="*/ 175 h 207"/>
                  <a:gd name="T100" fmla="*/ 125 w 173"/>
                  <a:gd name="T101" fmla="*/ 165 h 207"/>
                  <a:gd name="T102" fmla="*/ 146 w 173"/>
                  <a:gd name="T103" fmla="*/ 159 h 207"/>
                  <a:gd name="T104" fmla="*/ 163 w 173"/>
                  <a:gd name="T105" fmla="*/ 154 h 207"/>
                  <a:gd name="T106" fmla="*/ 169 w 173"/>
                  <a:gd name="T107" fmla="*/ 158 h 207"/>
                  <a:gd name="T108" fmla="*/ 157 w 173"/>
                  <a:gd name="T109" fmla="*/ 165 h 207"/>
                  <a:gd name="T110" fmla="*/ 138 w 173"/>
                  <a:gd name="T111" fmla="*/ 173 h 207"/>
                  <a:gd name="T112" fmla="*/ 121 w 173"/>
                  <a:gd name="T113" fmla="*/ 183 h 207"/>
                  <a:gd name="T114" fmla="*/ 102 w 173"/>
                  <a:gd name="T115" fmla="*/ 190 h 207"/>
                  <a:gd name="T116" fmla="*/ 86 w 173"/>
                  <a:gd name="T117" fmla="*/ 198 h 207"/>
                  <a:gd name="T118" fmla="*/ 71 w 173"/>
                  <a:gd name="T119" fmla="*/ 204 h 207"/>
                  <a:gd name="T120" fmla="*/ 56 w 173"/>
                  <a:gd name="T121" fmla="*/ 207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3" h="207">
                    <a:moveTo>
                      <a:pt x="48" y="207"/>
                    </a:moveTo>
                    <a:lnTo>
                      <a:pt x="46" y="207"/>
                    </a:lnTo>
                    <a:lnTo>
                      <a:pt x="44" y="207"/>
                    </a:lnTo>
                    <a:lnTo>
                      <a:pt x="42" y="207"/>
                    </a:lnTo>
                    <a:lnTo>
                      <a:pt x="42" y="206"/>
                    </a:lnTo>
                    <a:lnTo>
                      <a:pt x="40" y="206"/>
                    </a:lnTo>
                    <a:lnTo>
                      <a:pt x="38" y="206"/>
                    </a:lnTo>
                    <a:lnTo>
                      <a:pt x="36" y="204"/>
                    </a:lnTo>
                    <a:lnTo>
                      <a:pt x="36" y="202"/>
                    </a:lnTo>
                    <a:lnTo>
                      <a:pt x="36" y="200"/>
                    </a:lnTo>
                    <a:lnTo>
                      <a:pt x="36" y="198"/>
                    </a:lnTo>
                    <a:lnTo>
                      <a:pt x="36" y="196"/>
                    </a:lnTo>
                    <a:lnTo>
                      <a:pt x="36" y="194"/>
                    </a:lnTo>
                    <a:lnTo>
                      <a:pt x="36" y="192"/>
                    </a:lnTo>
                    <a:lnTo>
                      <a:pt x="36" y="190"/>
                    </a:lnTo>
                    <a:lnTo>
                      <a:pt x="36" y="188"/>
                    </a:lnTo>
                    <a:lnTo>
                      <a:pt x="34" y="188"/>
                    </a:lnTo>
                    <a:lnTo>
                      <a:pt x="34" y="186"/>
                    </a:lnTo>
                    <a:lnTo>
                      <a:pt x="34" y="184"/>
                    </a:lnTo>
                    <a:lnTo>
                      <a:pt x="34" y="183"/>
                    </a:lnTo>
                    <a:lnTo>
                      <a:pt x="34" y="181"/>
                    </a:lnTo>
                    <a:lnTo>
                      <a:pt x="34" y="179"/>
                    </a:lnTo>
                    <a:lnTo>
                      <a:pt x="34" y="177"/>
                    </a:lnTo>
                    <a:lnTo>
                      <a:pt x="34" y="175"/>
                    </a:lnTo>
                    <a:lnTo>
                      <a:pt x="32" y="175"/>
                    </a:lnTo>
                    <a:lnTo>
                      <a:pt x="32" y="169"/>
                    </a:lnTo>
                    <a:lnTo>
                      <a:pt x="31" y="163"/>
                    </a:lnTo>
                    <a:lnTo>
                      <a:pt x="29" y="158"/>
                    </a:lnTo>
                    <a:lnTo>
                      <a:pt x="27" y="154"/>
                    </a:lnTo>
                    <a:lnTo>
                      <a:pt x="25" y="148"/>
                    </a:lnTo>
                    <a:lnTo>
                      <a:pt x="25" y="144"/>
                    </a:lnTo>
                    <a:lnTo>
                      <a:pt x="23" y="140"/>
                    </a:lnTo>
                    <a:lnTo>
                      <a:pt x="23" y="136"/>
                    </a:lnTo>
                    <a:lnTo>
                      <a:pt x="21" y="133"/>
                    </a:lnTo>
                    <a:lnTo>
                      <a:pt x="21" y="131"/>
                    </a:lnTo>
                    <a:lnTo>
                      <a:pt x="19" y="127"/>
                    </a:lnTo>
                    <a:lnTo>
                      <a:pt x="19" y="123"/>
                    </a:lnTo>
                    <a:lnTo>
                      <a:pt x="17" y="121"/>
                    </a:lnTo>
                    <a:lnTo>
                      <a:pt x="17" y="117"/>
                    </a:lnTo>
                    <a:lnTo>
                      <a:pt x="15" y="115"/>
                    </a:lnTo>
                    <a:lnTo>
                      <a:pt x="15" y="111"/>
                    </a:lnTo>
                    <a:lnTo>
                      <a:pt x="13" y="110"/>
                    </a:lnTo>
                    <a:lnTo>
                      <a:pt x="13" y="106"/>
                    </a:lnTo>
                    <a:lnTo>
                      <a:pt x="13" y="104"/>
                    </a:lnTo>
                    <a:lnTo>
                      <a:pt x="11" y="100"/>
                    </a:lnTo>
                    <a:lnTo>
                      <a:pt x="11" y="98"/>
                    </a:lnTo>
                    <a:lnTo>
                      <a:pt x="11" y="94"/>
                    </a:lnTo>
                    <a:lnTo>
                      <a:pt x="9" y="90"/>
                    </a:lnTo>
                    <a:lnTo>
                      <a:pt x="9" y="88"/>
                    </a:lnTo>
                    <a:lnTo>
                      <a:pt x="8" y="85"/>
                    </a:lnTo>
                    <a:lnTo>
                      <a:pt x="8" y="81"/>
                    </a:lnTo>
                    <a:lnTo>
                      <a:pt x="6" y="77"/>
                    </a:lnTo>
                    <a:lnTo>
                      <a:pt x="6" y="73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52"/>
                    </a:lnTo>
                    <a:lnTo>
                      <a:pt x="0" y="50"/>
                    </a:lnTo>
                    <a:lnTo>
                      <a:pt x="0" y="48"/>
                    </a:lnTo>
                    <a:lnTo>
                      <a:pt x="2" y="48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6" y="39"/>
                    </a:lnTo>
                    <a:lnTo>
                      <a:pt x="9" y="37"/>
                    </a:lnTo>
                    <a:lnTo>
                      <a:pt x="11" y="37"/>
                    </a:lnTo>
                    <a:lnTo>
                      <a:pt x="15" y="35"/>
                    </a:lnTo>
                    <a:lnTo>
                      <a:pt x="19" y="33"/>
                    </a:lnTo>
                    <a:lnTo>
                      <a:pt x="23" y="33"/>
                    </a:lnTo>
                    <a:lnTo>
                      <a:pt x="27" y="31"/>
                    </a:lnTo>
                    <a:lnTo>
                      <a:pt x="29" y="31"/>
                    </a:lnTo>
                    <a:lnTo>
                      <a:pt x="32" y="29"/>
                    </a:lnTo>
                    <a:lnTo>
                      <a:pt x="36" y="27"/>
                    </a:lnTo>
                    <a:lnTo>
                      <a:pt x="40" y="27"/>
                    </a:lnTo>
                    <a:lnTo>
                      <a:pt x="44" y="25"/>
                    </a:lnTo>
                    <a:lnTo>
                      <a:pt x="46" y="23"/>
                    </a:lnTo>
                    <a:lnTo>
                      <a:pt x="50" y="23"/>
                    </a:lnTo>
                    <a:lnTo>
                      <a:pt x="54" y="21"/>
                    </a:lnTo>
                    <a:lnTo>
                      <a:pt x="57" y="19"/>
                    </a:lnTo>
                    <a:lnTo>
                      <a:pt x="61" y="19"/>
                    </a:lnTo>
                    <a:lnTo>
                      <a:pt x="65" y="17"/>
                    </a:lnTo>
                    <a:lnTo>
                      <a:pt x="67" y="17"/>
                    </a:lnTo>
                    <a:lnTo>
                      <a:pt x="71" y="16"/>
                    </a:lnTo>
                    <a:lnTo>
                      <a:pt x="75" y="14"/>
                    </a:lnTo>
                    <a:lnTo>
                      <a:pt x="79" y="14"/>
                    </a:lnTo>
                    <a:lnTo>
                      <a:pt x="82" y="12"/>
                    </a:lnTo>
                    <a:lnTo>
                      <a:pt x="86" y="10"/>
                    </a:lnTo>
                    <a:lnTo>
                      <a:pt x="88" y="10"/>
                    </a:lnTo>
                    <a:lnTo>
                      <a:pt x="92" y="8"/>
                    </a:lnTo>
                    <a:lnTo>
                      <a:pt x="96" y="6"/>
                    </a:lnTo>
                    <a:lnTo>
                      <a:pt x="100" y="6"/>
                    </a:lnTo>
                    <a:lnTo>
                      <a:pt x="104" y="4"/>
                    </a:lnTo>
                    <a:lnTo>
                      <a:pt x="105" y="2"/>
                    </a:lnTo>
                    <a:lnTo>
                      <a:pt x="109" y="2"/>
                    </a:lnTo>
                    <a:lnTo>
                      <a:pt x="113" y="0"/>
                    </a:lnTo>
                    <a:lnTo>
                      <a:pt x="115" y="0"/>
                    </a:lnTo>
                    <a:lnTo>
                      <a:pt x="117" y="0"/>
                    </a:lnTo>
                    <a:lnTo>
                      <a:pt x="119" y="0"/>
                    </a:lnTo>
                    <a:lnTo>
                      <a:pt x="121" y="0"/>
                    </a:lnTo>
                    <a:lnTo>
                      <a:pt x="121" y="2"/>
                    </a:lnTo>
                    <a:lnTo>
                      <a:pt x="119" y="2"/>
                    </a:lnTo>
                    <a:lnTo>
                      <a:pt x="119" y="4"/>
                    </a:lnTo>
                    <a:lnTo>
                      <a:pt x="117" y="4"/>
                    </a:lnTo>
                    <a:lnTo>
                      <a:pt x="117" y="6"/>
                    </a:lnTo>
                    <a:lnTo>
                      <a:pt x="115" y="8"/>
                    </a:lnTo>
                    <a:lnTo>
                      <a:pt x="115" y="10"/>
                    </a:lnTo>
                    <a:lnTo>
                      <a:pt x="113" y="10"/>
                    </a:lnTo>
                    <a:lnTo>
                      <a:pt x="107" y="14"/>
                    </a:lnTo>
                    <a:lnTo>
                      <a:pt x="102" y="17"/>
                    </a:lnTo>
                    <a:lnTo>
                      <a:pt x="96" y="19"/>
                    </a:lnTo>
                    <a:lnTo>
                      <a:pt x="92" y="23"/>
                    </a:lnTo>
                    <a:lnTo>
                      <a:pt x="86" y="25"/>
                    </a:lnTo>
                    <a:lnTo>
                      <a:pt x="82" y="27"/>
                    </a:lnTo>
                    <a:lnTo>
                      <a:pt x="79" y="31"/>
                    </a:lnTo>
                    <a:lnTo>
                      <a:pt x="75" y="33"/>
                    </a:lnTo>
                    <a:lnTo>
                      <a:pt x="73" y="35"/>
                    </a:lnTo>
                    <a:lnTo>
                      <a:pt x="69" y="37"/>
                    </a:lnTo>
                    <a:lnTo>
                      <a:pt x="65" y="39"/>
                    </a:lnTo>
                    <a:lnTo>
                      <a:pt x="63" y="39"/>
                    </a:lnTo>
                    <a:lnTo>
                      <a:pt x="61" y="40"/>
                    </a:lnTo>
                    <a:lnTo>
                      <a:pt x="59" y="42"/>
                    </a:lnTo>
                    <a:lnTo>
                      <a:pt x="57" y="42"/>
                    </a:lnTo>
                    <a:lnTo>
                      <a:pt x="56" y="44"/>
                    </a:lnTo>
                    <a:lnTo>
                      <a:pt x="54" y="46"/>
                    </a:lnTo>
                    <a:lnTo>
                      <a:pt x="52" y="46"/>
                    </a:lnTo>
                    <a:lnTo>
                      <a:pt x="50" y="46"/>
                    </a:lnTo>
                    <a:lnTo>
                      <a:pt x="50" y="48"/>
                    </a:lnTo>
                    <a:lnTo>
                      <a:pt x="48" y="48"/>
                    </a:lnTo>
                    <a:lnTo>
                      <a:pt x="48" y="50"/>
                    </a:lnTo>
                    <a:lnTo>
                      <a:pt x="46" y="50"/>
                    </a:lnTo>
                    <a:lnTo>
                      <a:pt x="44" y="52"/>
                    </a:lnTo>
                    <a:lnTo>
                      <a:pt x="42" y="52"/>
                    </a:lnTo>
                    <a:lnTo>
                      <a:pt x="42" y="54"/>
                    </a:lnTo>
                    <a:lnTo>
                      <a:pt x="40" y="54"/>
                    </a:lnTo>
                    <a:lnTo>
                      <a:pt x="40" y="56"/>
                    </a:lnTo>
                    <a:lnTo>
                      <a:pt x="42" y="56"/>
                    </a:lnTo>
                    <a:lnTo>
                      <a:pt x="44" y="56"/>
                    </a:lnTo>
                    <a:lnTo>
                      <a:pt x="46" y="54"/>
                    </a:lnTo>
                    <a:lnTo>
                      <a:pt x="48" y="54"/>
                    </a:lnTo>
                    <a:lnTo>
                      <a:pt x="50" y="54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6" y="54"/>
                    </a:lnTo>
                    <a:lnTo>
                      <a:pt x="57" y="54"/>
                    </a:lnTo>
                    <a:lnTo>
                      <a:pt x="59" y="52"/>
                    </a:lnTo>
                    <a:lnTo>
                      <a:pt x="61" y="52"/>
                    </a:lnTo>
                    <a:lnTo>
                      <a:pt x="63" y="52"/>
                    </a:lnTo>
                    <a:lnTo>
                      <a:pt x="65" y="52"/>
                    </a:lnTo>
                    <a:lnTo>
                      <a:pt x="67" y="50"/>
                    </a:lnTo>
                    <a:lnTo>
                      <a:pt x="69" y="50"/>
                    </a:lnTo>
                    <a:lnTo>
                      <a:pt x="71" y="50"/>
                    </a:lnTo>
                    <a:lnTo>
                      <a:pt x="75" y="48"/>
                    </a:lnTo>
                    <a:lnTo>
                      <a:pt x="77" y="48"/>
                    </a:lnTo>
                    <a:lnTo>
                      <a:pt x="80" y="48"/>
                    </a:lnTo>
                    <a:lnTo>
                      <a:pt x="82" y="46"/>
                    </a:lnTo>
                    <a:lnTo>
                      <a:pt x="86" y="46"/>
                    </a:lnTo>
                    <a:lnTo>
                      <a:pt x="90" y="44"/>
                    </a:lnTo>
                    <a:lnTo>
                      <a:pt x="94" y="44"/>
                    </a:lnTo>
                    <a:lnTo>
                      <a:pt x="98" y="42"/>
                    </a:lnTo>
                    <a:lnTo>
                      <a:pt x="104" y="40"/>
                    </a:lnTo>
                    <a:lnTo>
                      <a:pt x="107" y="40"/>
                    </a:lnTo>
                    <a:lnTo>
                      <a:pt x="113" y="39"/>
                    </a:lnTo>
                    <a:lnTo>
                      <a:pt x="115" y="39"/>
                    </a:lnTo>
                    <a:lnTo>
                      <a:pt x="115" y="37"/>
                    </a:lnTo>
                    <a:lnTo>
                      <a:pt x="117" y="37"/>
                    </a:lnTo>
                    <a:lnTo>
                      <a:pt x="119" y="37"/>
                    </a:lnTo>
                    <a:lnTo>
                      <a:pt x="121" y="37"/>
                    </a:lnTo>
                    <a:lnTo>
                      <a:pt x="121" y="35"/>
                    </a:lnTo>
                    <a:lnTo>
                      <a:pt x="123" y="35"/>
                    </a:lnTo>
                    <a:lnTo>
                      <a:pt x="125" y="35"/>
                    </a:lnTo>
                    <a:lnTo>
                      <a:pt x="125" y="33"/>
                    </a:lnTo>
                    <a:lnTo>
                      <a:pt x="127" y="33"/>
                    </a:lnTo>
                    <a:lnTo>
                      <a:pt x="128" y="33"/>
                    </a:lnTo>
                    <a:lnTo>
                      <a:pt x="130" y="33"/>
                    </a:lnTo>
                    <a:lnTo>
                      <a:pt x="132" y="33"/>
                    </a:lnTo>
                    <a:lnTo>
                      <a:pt x="132" y="35"/>
                    </a:lnTo>
                    <a:lnTo>
                      <a:pt x="130" y="35"/>
                    </a:lnTo>
                    <a:lnTo>
                      <a:pt x="130" y="37"/>
                    </a:lnTo>
                    <a:lnTo>
                      <a:pt x="128" y="39"/>
                    </a:lnTo>
                    <a:lnTo>
                      <a:pt x="128" y="40"/>
                    </a:lnTo>
                    <a:lnTo>
                      <a:pt x="127" y="40"/>
                    </a:lnTo>
                    <a:lnTo>
                      <a:pt x="127" y="42"/>
                    </a:lnTo>
                    <a:lnTo>
                      <a:pt x="125" y="42"/>
                    </a:lnTo>
                    <a:lnTo>
                      <a:pt x="123" y="44"/>
                    </a:lnTo>
                    <a:lnTo>
                      <a:pt x="121" y="44"/>
                    </a:lnTo>
                    <a:lnTo>
                      <a:pt x="119" y="46"/>
                    </a:lnTo>
                    <a:lnTo>
                      <a:pt x="117" y="48"/>
                    </a:lnTo>
                    <a:lnTo>
                      <a:pt x="115" y="48"/>
                    </a:lnTo>
                    <a:lnTo>
                      <a:pt x="113" y="50"/>
                    </a:lnTo>
                    <a:lnTo>
                      <a:pt x="111" y="50"/>
                    </a:lnTo>
                    <a:lnTo>
                      <a:pt x="109" y="52"/>
                    </a:lnTo>
                    <a:lnTo>
                      <a:pt x="107" y="54"/>
                    </a:lnTo>
                    <a:lnTo>
                      <a:pt x="105" y="54"/>
                    </a:lnTo>
                    <a:lnTo>
                      <a:pt x="104" y="56"/>
                    </a:lnTo>
                    <a:lnTo>
                      <a:pt x="102" y="56"/>
                    </a:lnTo>
                    <a:lnTo>
                      <a:pt x="102" y="58"/>
                    </a:lnTo>
                    <a:lnTo>
                      <a:pt x="100" y="58"/>
                    </a:lnTo>
                    <a:lnTo>
                      <a:pt x="98" y="60"/>
                    </a:lnTo>
                    <a:lnTo>
                      <a:pt x="96" y="60"/>
                    </a:lnTo>
                    <a:lnTo>
                      <a:pt x="94" y="62"/>
                    </a:lnTo>
                    <a:lnTo>
                      <a:pt x="92" y="62"/>
                    </a:lnTo>
                    <a:lnTo>
                      <a:pt x="90" y="63"/>
                    </a:lnTo>
                    <a:lnTo>
                      <a:pt x="88" y="65"/>
                    </a:lnTo>
                    <a:lnTo>
                      <a:pt x="86" y="65"/>
                    </a:lnTo>
                    <a:lnTo>
                      <a:pt x="84" y="67"/>
                    </a:lnTo>
                    <a:lnTo>
                      <a:pt x="82" y="67"/>
                    </a:lnTo>
                    <a:lnTo>
                      <a:pt x="82" y="69"/>
                    </a:lnTo>
                    <a:lnTo>
                      <a:pt x="80" y="69"/>
                    </a:lnTo>
                    <a:lnTo>
                      <a:pt x="79" y="71"/>
                    </a:lnTo>
                    <a:lnTo>
                      <a:pt x="77" y="73"/>
                    </a:lnTo>
                    <a:lnTo>
                      <a:pt x="75" y="73"/>
                    </a:lnTo>
                    <a:lnTo>
                      <a:pt x="73" y="75"/>
                    </a:lnTo>
                    <a:lnTo>
                      <a:pt x="71" y="75"/>
                    </a:lnTo>
                    <a:lnTo>
                      <a:pt x="69" y="77"/>
                    </a:lnTo>
                    <a:lnTo>
                      <a:pt x="69" y="79"/>
                    </a:lnTo>
                    <a:lnTo>
                      <a:pt x="67" y="81"/>
                    </a:lnTo>
                    <a:lnTo>
                      <a:pt x="67" y="83"/>
                    </a:lnTo>
                    <a:lnTo>
                      <a:pt x="73" y="81"/>
                    </a:lnTo>
                    <a:lnTo>
                      <a:pt x="77" y="79"/>
                    </a:lnTo>
                    <a:lnTo>
                      <a:pt x="80" y="79"/>
                    </a:lnTo>
                    <a:lnTo>
                      <a:pt x="84" y="77"/>
                    </a:lnTo>
                    <a:lnTo>
                      <a:pt x="88" y="77"/>
                    </a:lnTo>
                    <a:lnTo>
                      <a:pt x="92" y="75"/>
                    </a:lnTo>
                    <a:lnTo>
                      <a:pt x="96" y="75"/>
                    </a:lnTo>
                    <a:lnTo>
                      <a:pt x="98" y="73"/>
                    </a:lnTo>
                    <a:lnTo>
                      <a:pt x="102" y="73"/>
                    </a:lnTo>
                    <a:lnTo>
                      <a:pt x="104" y="71"/>
                    </a:lnTo>
                    <a:lnTo>
                      <a:pt x="105" y="71"/>
                    </a:lnTo>
                    <a:lnTo>
                      <a:pt x="109" y="71"/>
                    </a:lnTo>
                    <a:lnTo>
                      <a:pt x="111" y="69"/>
                    </a:lnTo>
                    <a:lnTo>
                      <a:pt x="113" y="69"/>
                    </a:lnTo>
                    <a:lnTo>
                      <a:pt x="115" y="69"/>
                    </a:lnTo>
                    <a:lnTo>
                      <a:pt x="117" y="67"/>
                    </a:lnTo>
                    <a:lnTo>
                      <a:pt x="119" y="67"/>
                    </a:lnTo>
                    <a:lnTo>
                      <a:pt x="121" y="67"/>
                    </a:lnTo>
                    <a:lnTo>
                      <a:pt x="123" y="65"/>
                    </a:lnTo>
                    <a:lnTo>
                      <a:pt x="125" y="65"/>
                    </a:lnTo>
                    <a:lnTo>
                      <a:pt x="127" y="65"/>
                    </a:lnTo>
                    <a:lnTo>
                      <a:pt x="128" y="63"/>
                    </a:lnTo>
                    <a:lnTo>
                      <a:pt x="130" y="63"/>
                    </a:lnTo>
                    <a:lnTo>
                      <a:pt x="132" y="63"/>
                    </a:lnTo>
                    <a:lnTo>
                      <a:pt x="132" y="62"/>
                    </a:lnTo>
                    <a:lnTo>
                      <a:pt x="134" y="62"/>
                    </a:lnTo>
                    <a:lnTo>
                      <a:pt x="136" y="62"/>
                    </a:lnTo>
                    <a:lnTo>
                      <a:pt x="138" y="62"/>
                    </a:lnTo>
                    <a:lnTo>
                      <a:pt x="140" y="62"/>
                    </a:lnTo>
                    <a:lnTo>
                      <a:pt x="142" y="62"/>
                    </a:lnTo>
                    <a:lnTo>
                      <a:pt x="142" y="63"/>
                    </a:lnTo>
                    <a:lnTo>
                      <a:pt x="140" y="63"/>
                    </a:lnTo>
                    <a:lnTo>
                      <a:pt x="140" y="65"/>
                    </a:lnTo>
                    <a:lnTo>
                      <a:pt x="138" y="67"/>
                    </a:lnTo>
                    <a:lnTo>
                      <a:pt x="136" y="69"/>
                    </a:lnTo>
                    <a:lnTo>
                      <a:pt x="136" y="71"/>
                    </a:lnTo>
                    <a:lnTo>
                      <a:pt x="134" y="71"/>
                    </a:lnTo>
                    <a:lnTo>
                      <a:pt x="132" y="73"/>
                    </a:lnTo>
                    <a:lnTo>
                      <a:pt x="130" y="75"/>
                    </a:lnTo>
                    <a:lnTo>
                      <a:pt x="127" y="75"/>
                    </a:lnTo>
                    <a:lnTo>
                      <a:pt x="125" y="77"/>
                    </a:lnTo>
                    <a:lnTo>
                      <a:pt x="123" y="79"/>
                    </a:lnTo>
                    <a:lnTo>
                      <a:pt x="121" y="79"/>
                    </a:lnTo>
                    <a:lnTo>
                      <a:pt x="119" y="81"/>
                    </a:lnTo>
                    <a:lnTo>
                      <a:pt x="117" y="83"/>
                    </a:lnTo>
                    <a:lnTo>
                      <a:pt x="115" y="85"/>
                    </a:lnTo>
                    <a:lnTo>
                      <a:pt x="111" y="85"/>
                    </a:lnTo>
                    <a:lnTo>
                      <a:pt x="109" y="87"/>
                    </a:lnTo>
                    <a:lnTo>
                      <a:pt x="107" y="88"/>
                    </a:lnTo>
                    <a:lnTo>
                      <a:pt x="105" y="90"/>
                    </a:lnTo>
                    <a:lnTo>
                      <a:pt x="104" y="90"/>
                    </a:lnTo>
                    <a:lnTo>
                      <a:pt x="102" y="92"/>
                    </a:lnTo>
                    <a:lnTo>
                      <a:pt x="98" y="94"/>
                    </a:lnTo>
                    <a:lnTo>
                      <a:pt x="96" y="96"/>
                    </a:lnTo>
                    <a:lnTo>
                      <a:pt x="94" y="96"/>
                    </a:lnTo>
                    <a:lnTo>
                      <a:pt x="92" y="98"/>
                    </a:lnTo>
                    <a:lnTo>
                      <a:pt x="90" y="100"/>
                    </a:lnTo>
                    <a:lnTo>
                      <a:pt x="88" y="100"/>
                    </a:lnTo>
                    <a:lnTo>
                      <a:pt x="86" y="102"/>
                    </a:lnTo>
                    <a:lnTo>
                      <a:pt x="82" y="104"/>
                    </a:lnTo>
                    <a:lnTo>
                      <a:pt x="80" y="106"/>
                    </a:lnTo>
                    <a:lnTo>
                      <a:pt x="79" y="106"/>
                    </a:lnTo>
                    <a:lnTo>
                      <a:pt x="77" y="108"/>
                    </a:lnTo>
                    <a:lnTo>
                      <a:pt x="75" y="110"/>
                    </a:lnTo>
                    <a:lnTo>
                      <a:pt x="73" y="111"/>
                    </a:lnTo>
                    <a:lnTo>
                      <a:pt x="71" y="111"/>
                    </a:lnTo>
                    <a:lnTo>
                      <a:pt x="67" y="113"/>
                    </a:lnTo>
                    <a:lnTo>
                      <a:pt x="65" y="115"/>
                    </a:lnTo>
                    <a:lnTo>
                      <a:pt x="63" y="115"/>
                    </a:lnTo>
                    <a:lnTo>
                      <a:pt x="65" y="115"/>
                    </a:lnTo>
                    <a:lnTo>
                      <a:pt x="65" y="117"/>
                    </a:lnTo>
                    <a:lnTo>
                      <a:pt x="67" y="117"/>
                    </a:lnTo>
                    <a:lnTo>
                      <a:pt x="69" y="117"/>
                    </a:lnTo>
                    <a:lnTo>
                      <a:pt x="71" y="117"/>
                    </a:lnTo>
                    <a:lnTo>
                      <a:pt x="77" y="115"/>
                    </a:lnTo>
                    <a:lnTo>
                      <a:pt x="82" y="113"/>
                    </a:lnTo>
                    <a:lnTo>
                      <a:pt x="88" y="113"/>
                    </a:lnTo>
                    <a:lnTo>
                      <a:pt x="92" y="111"/>
                    </a:lnTo>
                    <a:lnTo>
                      <a:pt x="98" y="110"/>
                    </a:lnTo>
                    <a:lnTo>
                      <a:pt x="102" y="108"/>
                    </a:lnTo>
                    <a:lnTo>
                      <a:pt x="105" y="108"/>
                    </a:lnTo>
                    <a:lnTo>
                      <a:pt x="109" y="106"/>
                    </a:lnTo>
                    <a:lnTo>
                      <a:pt x="113" y="106"/>
                    </a:lnTo>
                    <a:lnTo>
                      <a:pt x="115" y="104"/>
                    </a:lnTo>
                    <a:lnTo>
                      <a:pt x="119" y="104"/>
                    </a:lnTo>
                    <a:lnTo>
                      <a:pt x="121" y="102"/>
                    </a:lnTo>
                    <a:lnTo>
                      <a:pt x="125" y="102"/>
                    </a:lnTo>
                    <a:lnTo>
                      <a:pt x="127" y="100"/>
                    </a:lnTo>
                    <a:lnTo>
                      <a:pt x="128" y="100"/>
                    </a:lnTo>
                    <a:lnTo>
                      <a:pt x="130" y="100"/>
                    </a:lnTo>
                    <a:lnTo>
                      <a:pt x="132" y="98"/>
                    </a:lnTo>
                    <a:lnTo>
                      <a:pt x="134" y="98"/>
                    </a:lnTo>
                    <a:lnTo>
                      <a:pt x="136" y="98"/>
                    </a:lnTo>
                    <a:lnTo>
                      <a:pt x="138" y="98"/>
                    </a:lnTo>
                    <a:lnTo>
                      <a:pt x="138" y="96"/>
                    </a:lnTo>
                    <a:lnTo>
                      <a:pt x="140" y="96"/>
                    </a:lnTo>
                    <a:lnTo>
                      <a:pt x="142" y="96"/>
                    </a:lnTo>
                    <a:lnTo>
                      <a:pt x="144" y="96"/>
                    </a:lnTo>
                    <a:lnTo>
                      <a:pt x="146" y="96"/>
                    </a:lnTo>
                    <a:lnTo>
                      <a:pt x="148" y="96"/>
                    </a:lnTo>
                    <a:lnTo>
                      <a:pt x="148" y="98"/>
                    </a:lnTo>
                    <a:lnTo>
                      <a:pt x="148" y="100"/>
                    </a:lnTo>
                    <a:lnTo>
                      <a:pt x="148" y="102"/>
                    </a:lnTo>
                    <a:lnTo>
                      <a:pt x="144" y="102"/>
                    </a:lnTo>
                    <a:lnTo>
                      <a:pt x="142" y="104"/>
                    </a:lnTo>
                    <a:lnTo>
                      <a:pt x="140" y="106"/>
                    </a:lnTo>
                    <a:lnTo>
                      <a:pt x="138" y="106"/>
                    </a:lnTo>
                    <a:lnTo>
                      <a:pt x="136" y="108"/>
                    </a:lnTo>
                    <a:lnTo>
                      <a:pt x="134" y="110"/>
                    </a:lnTo>
                    <a:lnTo>
                      <a:pt x="132" y="110"/>
                    </a:lnTo>
                    <a:lnTo>
                      <a:pt x="130" y="111"/>
                    </a:lnTo>
                    <a:lnTo>
                      <a:pt x="127" y="111"/>
                    </a:lnTo>
                    <a:lnTo>
                      <a:pt x="125" y="113"/>
                    </a:lnTo>
                    <a:lnTo>
                      <a:pt x="123" y="115"/>
                    </a:lnTo>
                    <a:lnTo>
                      <a:pt x="121" y="115"/>
                    </a:lnTo>
                    <a:lnTo>
                      <a:pt x="119" y="117"/>
                    </a:lnTo>
                    <a:lnTo>
                      <a:pt x="117" y="119"/>
                    </a:lnTo>
                    <a:lnTo>
                      <a:pt x="115" y="119"/>
                    </a:lnTo>
                    <a:lnTo>
                      <a:pt x="113" y="121"/>
                    </a:lnTo>
                    <a:lnTo>
                      <a:pt x="109" y="123"/>
                    </a:lnTo>
                    <a:lnTo>
                      <a:pt x="107" y="123"/>
                    </a:lnTo>
                    <a:lnTo>
                      <a:pt x="105" y="125"/>
                    </a:lnTo>
                    <a:lnTo>
                      <a:pt x="104" y="127"/>
                    </a:lnTo>
                    <a:lnTo>
                      <a:pt x="102" y="127"/>
                    </a:lnTo>
                    <a:lnTo>
                      <a:pt x="100" y="129"/>
                    </a:lnTo>
                    <a:lnTo>
                      <a:pt x="98" y="131"/>
                    </a:lnTo>
                    <a:lnTo>
                      <a:pt x="96" y="131"/>
                    </a:lnTo>
                    <a:lnTo>
                      <a:pt x="92" y="133"/>
                    </a:lnTo>
                    <a:lnTo>
                      <a:pt x="90" y="135"/>
                    </a:lnTo>
                    <a:lnTo>
                      <a:pt x="88" y="135"/>
                    </a:lnTo>
                    <a:lnTo>
                      <a:pt x="86" y="136"/>
                    </a:lnTo>
                    <a:lnTo>
                      <a:pt x="84" y="138"/>
                    </a:lnTo>
                    <a:lnTo>
                      <a:pt x="82" y="138"/>
                    </a:lnTo>
                    <a:lnTo>
                      <a:pt x="80" y="140"/>
                    </a:lnTo>
                    <a:lnTo>
                      <a:pt x="79" y="142"/>
                    </a:lnTo>
                    <a:lnTo>
                      <a:pt x="77" y="142"/>
                    </a:lnTo>
                    <a:lnTo>
                      <a:pt x="77" y="144"/>
                    </a:lnTo>
                    <a:lnTo>
                      <a:pt x="77" y="146"/>
                    </a:lnTo>
                    <a:lnTo>
                      <a:pt x="77" y="148"/>
                    </a:lnTo>
                    <a:lnTo>
                      <a:pt x="79" y="148"/>
                    </a:lnTo>
                    <a:lnTo>
                      <a:pt x="80" y="148"/>
                    </a:lnTo>
                    <a:lnTo>
                      <a:pt x="80" y="146"/>
                    </a:lnTo>
                    <a:lnTo>
                      <a:pt x="82" y="146"/>
                    </a:lnTo>
                    <a:lnTo>
                      <a:pt x="84" y="146"/>
                    </a:lnTo>
                    <a:lnTo>
                      <a:pt x="86" y="146"/>
                    </a:lnTo>
                    <a:lnTo>
                      <a:pt x="88" y="146"/>
                    </a:lnTo>
                    <a:lnTo>
                      <a:pt x="90" y="146"/>
                    </a:lnTo>
                    <a:lnTo>
                      <a:pt x="92" y="146"/>
                    </a:lnTo>
                    <a:lnTo>
                      <a:pt x="94" y="146"/>
                    </a:lnTo>
                    <a:lnTo>
                      <a:pt x="94" y="144"/>
                    </a:lnTo>
                    <a:lnTo>
                      <a:pt x="96" y="144"/>
                    </a:lnTo>
                    <a:lnTo>
                      <a:pt x="98" y="144"/>
                    </a:lnTo>
                    <a:lnTo>
                      <a:pt x="100" y="144"/>
                    </a:lnTo>
                    <a:lnTo>
                      <a:pt x="102" y="144"/>
                    </a:lnTo>
                    <a:lnTo>
                      <a:pt x="102" y="142"/>
                    </a:lnTo>
                    <a:lnTo>
                      <a:pt x="104" y="142"/>
                    </a:lnTo>
                    <a:lnTo>
                      <a:pt x="105" y="142"/>
                    </a:lnTo>
                    <a:lnTo>
                      <a:pt x="107" y="140"/>
                    </a:lnTo>
                    <a:lnTo>
                      <a:pt x="109" y="140"/>
                    </a:lnTo>
                    <a:lnTo>
                      <a:pt x="111" y="140"/>
                    </a:lnTo>
                    <a:lnTo>
                      <a:pt x="111" y="138"/>
                    </a:lnTo>
                    <a:lnTo>
                      <a:pt x="113" y="138"/>
                    </a:lnTo>
                    <a:lnTo>
                      <a:pt x="115" y="138"/>
                    </a:lnTo>
                    <a:lnTo>
                      <a:pt x="117" y="136"/>
                    </a:lnTo>
                    <a:lnTo>
                      <a:pt x="119" y="136"/>
                    </a:lnTo>
                    <a:lnTo>
                      <a:pt x="121" y="135"/>
                    </a:lnTo>
                    <a:lnTo>
                      <a:pt x="123" y="135"/>
                    </a:lnTo>
                    <a:lnTo>
                      <a:pt x="125" y="135"/>
                    </a:lnTo>
                    <a:lnTo>
                      <a:pt x="127" y="135"/>
                    </a:lnTo>
                    <a:lnTo>
                      <a:pt x="128" y="133"/>
                    </a:lnTo>
                    <a:lnTo>
                      <a:pt x="130" y="133"/>
                    </a:lnTo>
                    <a:lnTo>
                      <a:pt x="132" y="131"/>
                    </a:lnTo>
                    <a:lnTo>
                      <a:pt x="134" y="131"/>
                    </a:lnTo>
                    <a:lnTo>
                      <a:pt x="136" y="131"/>
                    </a:lnTo>
                    <a:lnTo>
                      <a:pt x="136" y="129"/>
                    </a:lnTo>
                    <a:lnTo>
                      <a:pt x="138" y="129"/>
                    </a:lnTo>
                    <a:lnTo>
                      <a:pt x="140" y="129"/>
                    </a:lnTo>
                    <a:lnTo>
                      <a:pt x="142" y="127"/>
                    </a:lnTo>
                    <a:lnTo>
                      <a:pt x="144" y="127"/>
                    </a:lnTo>
                    <a:lnTo>
                      <a:pt x="146" y="127"/>
                    </a:lnTo>
                    <a:lnTo>
                      <a:pt x="146" y="125"/>
                    </a:lnTo>
                    <a:lnTo>
                      <a:pt x="148" y="125"/>
                    </a:lnTo>
                    <a:lnTo>
                      <a:pt x="150" y="125"/>
                    </a:lnTo>
                    <a:lnTo>
                      <a:pt x="152" y="125"/>
                    </a:lnTo>
                    <a:lnTo>
                      <a:pt x="153" y="125"/>
                    </a:lnTo>
                    <a:lnTo>
                      <a:pt x="155" y="125"/>
                    </a:lnTo>
                    <a:lnTo>
                      <a:pt x="155" y="127"/>
                    </a:lnTo>
                    <a:lnTo>
                      <a:pt x="153" y="127"/>
                    </a:lnTo>
                    <a:lnTo>
                      <a:pt x="153" y="129"/>
                    </a:lnTo>
                    <a:lnTo>
                      <a:pt x="152" y="131"/>
                    </a:lnTo>
                    <a:lnTo>
                      <a:pt x="152" y="133"/>
                    </a:lnTo>
                    <a:lnTo>
                      <a:pt x="150" y="133"/>
                    </a:lnTo>
                    <a:lnTo>
                      <a:pt x="150" y="135"/>
                    </a:lnTo>
                    <a:lnTo>
                      <a:pt x="148" y="135"/>
                    </a:lnTo>
                    <a:lnTo>
                      <a:pt x="146" y="136"/>
                    </a:lnTo>
                    <a:lnTo>
                      <a:pt x="144" y="136"/>
                    </a:lnTo>
                    <a:lnTo>
                      <a:pt x="142" y="138"/>
                    </a:lnTo>
                    <a:lnTo>
                      <a:pt x="140" y="140"/>
                    </a:lnTo>
                    <a:lnTo>
                      <a:pt x="138" y="140"/>
                    </a:lnTo>
                    <a:lnTo>
                      <a:pt x="136" y="142"/>
                    </a:lnTo>
                    <a:lnTo>
                      <a:pt x="134" y="142"/>
                    </a:lnTo>
                    <a:lnTo>
                      <a:pt x="132" y="144"/>
                    </a:lnTo>
                    <a:lnTo>
                      <a:pt x="130" y="146"/>
                    </a:lnTo>
                    <a:lnTo>
                      <a:pt x="127" y="146"/>
                    </a:lnTo>
                    <a:lnTo>
                      <a:pt x="125" y="148"/>
                    </a:lnTo>
                    <a:lnTo>
                      <a:pt x="123" y="150"/>
                    </a:lnTo>
                    <a:lnTo>
                      <a:pt x="121" y="150"/>
                    </a:lnTo>
                    <a:lnTo>
                      <a:pt x="119" y="152"/>
                    </a:lnTo>
                    <a:lnTo>
                      <a:pt x="117" y="154"/>
                    </a:lnTo>
                    <a:lnTo>
                      <a:pt x="115" y="154"/>
                    </a:lnTo>
                    <a:lnTo>
                      <a:pt x="113" y="156"/>
                    </a:lnTo>
                    <a:lnTo>
                      <a:pt x="111" y="156"/>
                    </a:lnTo>
                    <a:lnTo>
                      <a:pt x="109" y="158"/>
                    </a:lnTo>
                    <a:lnTo>
                      <a:pt x="107" y="159"/>
                    </a:lnTo>
                    <a:lnTo>
                      <a:pt x="105" y="159"/>
                    </a:lnTo>
                    <a:lnTo>
                      <a:pt x="104" y="161"/>
                    </a:lnTo>
                    <a:lnTo>
                      <a:pt x="102" y="163"/>
                    </a:lnTo>
                    <a:lnTo>
                      <a:pt x="98" y="163"/>
                    </a:lnTo>
                    <a:lnTo>
                      <a:pt x="96" y="165"/>
                    </a:lnTo>
                    <a:lnTo>
                      <a:pt x="94" y="167"/>
                    </a:lnTo>
                    <a:lnTo>
                      <a:pt x="92" y="167"/>
                    </a:lnTo>
                    <a:lnTo>
                      <a:pt x="90" y="169"/>
                    </a:lnTo>
                    <a:lnTo>
                      <a:pt x="88" y="171"/>
                    </a:lnTo>
                    <a:lnTo>
                      <a:pt x="86" y="171"/>
                    </a:lnTo>
                    <a:lnTo>
                      <a:pt x="84" y="173"/>
                    </a:lnTo>
                    <a:lnTo>
                      <a:pt x="82" y="173"/>
                    </a:lnTo>
                    <a:lnTo>
                      <a:pt x="84" y="173"/>
                    </a:lnTo>
                    <a:lnTo>
                      <a:pt x="84" y="175"/>
                    </a:lnTo>
                    <a:lnTo>
                      <a:pt x="86" y="175"/>
                    </a:lnTo>
                    <a:lnTo>
                      <a:pt x="88" y="175"/>
                    </a:lnTo>
                    <a:lnTo>
                      <a:pt x="90" y="175"/>
                    </a:lnTo>
                    <a:lnTo>
                      <a:pt x="92" y="175"/>
                    </a:lnTo>
                    <a:lnTo>
                      <a:pt x="98" y="173"/>
                    </a:lnTo>
                    <a:lnTo>
                      <a:pt x="102" y="173"/>
                    </a:lnTo>
                    <a:lnTo>
                      <a:pt x="107" y="171"/>
                    </a:lnTo>
                    <a:lnTo>
                      <a:pt x="111" y="169"/>
                    </a:lnTo>
                    <a:lnTo>
                      <a:pt x="115" y="169"/>
                    </a:lnTo>
                    <a:lnTo>
                      <a:pt x="119" y="167"/>
                    </a:lnTo>
                    <a:lnTo>
                      <a:pt x="123" y="167"/>
                    </a:lnTo>
                    <a:lnTo>
                      <a:pt x="125" y="165"/>
                    </a:lnTo>
                    <a:lnTo>
                      <a:pt x="128" y="165"/>
                    </a:lnTo>
                    <a:lnTo>
                      <a:pt x="132" y="165"/>
                    </a:lnTo>
                    <a:lnTo>
                      <a:pt x="134" y="163"/>
                    </a:lnTo>
                    <a:lnTo>
                      <a:pt x="136" y="163"/>
                    </a:lnTo>
                    <a:lnTo>
                      <a:pt x="138" y="161"/>
                    </a:lnTo>
                    <a:lnTo>
                      <a:pt x="140" y="161"/>
                    </a:lnTo>
                    <a:lnTo>
                      <a:pt x="142" y="161"/>
                    </a:lnTo>
                    <a:lnTo>
                      <a:pt x="144" y="161"/>
                    </a:lnTo>
                    <a:lnTo>
                      <a:pt x="146" y="159"/>
                    </a:lnTo>
                    <a:lnTo>
                      <a:pt x="148" y="159"/>
                    </a:lnTo>
                    <a:lnTo>
                      <a:pt x="150" y="159"/>
                    </a:lnTo>
                    <a:lnTo>
                      <a:pt x="152" y="158"/>
                    </a:lnTo>
                    <a:lnTo>
                      <a:pt x="153" y="158"/>
                    </a:lnTo>
                    <a:lnTo>
                      <a:pt x="155" y="158"/>
                    </a:lnTo>
                    <a:lnTo>
                      <a:pt x="157" y="156"/>
                    </a:lnTo>
                    <a:lnTo>
                      <a:pt x="159" y="156"/>
                    </a:lnTo>
                    <a:lnTo>
                      <a:pt x="161" y="154"/>
                    </a:lnTo>
                    <a:lnTo>
                      <a:pt x="163" y="154"/>
                    </a:lnTo>
                    <a:lnTo>
                      <a:pt x="165" y="154"/>
                    </a:lnTo>
                    <a:lnTo>
                      <a:pt x="167" y="154"/>
                    </a:lnTo>
                    <a:lnTo>
                      <a:pt x="169" y="154"/>
                    </a:lnTo>
                    <a:lnTo>
                      <a:pt x="171" y="154"/>
                    </a:lnTo>
                    <a:lnTo>
                      <a:pt x="173" y="154"/>
                    </a:lnTo>
                    <a:lnTo>
                      <a:pt x="173" y="156"/>
                    </a:lnTo>
                    <a:lnTo>
                      <a:pt x="171" y="156"/>
                    </a:lnTo>
                    <a:lnTo>
                      <a:pt x="171" y="158"/>
                    </a:lnTo>
                    <a:lnTo>
                      <a:pt x="169" y="158"/>
                    </a:lnTo>
                    <a:lnTo>
                      <a:pt x="169" y="159"/>
                    </a:lnTo>
                    <a:lnTo>
                      <a:pt x="167" y="159"/>
                    </a:lnTo>
                    <a:lnTo>
                      <a:pt x="165" y="159"/>
                    </a:lnTo>
                    <a:lnTo>
                      <a:pt x="165" y="161"/>
                    </a:lnTo>
                    <a:lnTo>
                      <a:pt x="163" y="161"/>
                    </a:lnTo>
                    <a:lnTo>
                      <a:pt x="163" y="163"/>
                    </a:lnTo>
                    <a:lnTo>
                      <a:pt x="161" y="163"/>
                    </a:lnTo>
                    <a:lnTo>
                      <a:pt x="159" y="165"/>
                    </a:lnTo>
                    <a:lnTo>
                      <a:pt x="157" y="165"/>
                    </a:lnTo>
                    <a:lnTo>
                      <a:pt x="155" y="167"/>
                    </a:lnTo>
                    <a:lnTo>
                      <a:pt x="153" y="167"/>
                    </a:lnTo>
                    <a:lnTo>
                      <a:pt x="152" y="167"/>
                    </a:lnTo>
                    <a:lnTo>
                      <a:pt x="150" y="169"/>
                    </a:lnTo>
                    <a:lnTo>
                      <a:pt x="148" y="169"/>
                    </a:lnTo>
                    <a:lnTo>
                      <a:pt x="146" y="171"/>
                    </a:lnTo>
                    <a:lnTo>
                      <a:pt x="144" y="171"/>
                    </a:lnTo>
                    <a:lnTo>
                      <a:pt x="142" y="173"/>
                    </a:lnTo>
                    <a:lnTo>
                      <a:pt x="138" y="173"/>
                    </a:lnTo>
                    <a:lnTo>
                      <a:pt x="136" y="175"/>
                    </a:lnTo>
                    <a:lnTo>
                      <a:pt x="134" y="175"/>
                    </a:lnTo>
                    <a:lnTo>
                      <a:pt x="132" y="177"/>
                    </a:lnTo>
                    <a:lnTo>
                      <a:pt x="130" y="177"/>
                    </a:lnTo>
                    <a:lnTo>
                      <a:pt x="128" y="179"/>
                    </a:lnTo>
                    <a:lnTo>
                      <a:pt x="127" y="179"/>
                    </a:lnTo>
                    <a:lnTo>
                      <a:pt x="125" y="181"/>
                    </a:lnTo>
                    <a:lnTo>
                      <a:pt x="123" y="181"/>
                    </a:lnTo>
                    <a:lnTo>
                      <a:pt x="121" y="183"/>
                    </a:lnTo>
                    <a:lnTo>
                      <a:pt x="119" y="183"/>
                    </a:lnTo>
                    <a:lnTo>
                      <a:pt x="117" y="184"/>
                    </a:lnTo>
                    <a:lnTo>
                      <a:pt x="115" y="184"/>
                    </a:lnTo>
                    <a:lnTo>
                      <a:pt x="113" y="186"/>
                    </a:lnTo>
                    <a:lnTo>
                      <a:pt x="111" y="186"/>
                    </a:lnTo>
                    <a:lnTo>
                      <a:pt x="109" y="188"/>
                    </a:lnTo>
                    <a:lnTo>
                      <a:pt x="105" y="188"/>
                    </a:lnTo>
                    <a:lnTo>
                      <a:pt x="104" y="190"/>
                    </a:lnTo>
                    <a:lnTo>
                      <a:pt x="102" y="190"/>
                    </a:lnTo>
                    <a:lnTo>
                      <a:pt x="100" y="192"/>
                    </a:lnTo>
                    <a:lnTo>
                      <a:pt x="98" y="192"/>
                    </a:lnTo>
                    <a:lnTo>
                      <a:pt x="96" y="194"/>
                    </a:lnTo>
                    <a:lnTo>
                      <a:pt x="94" y="194"/>
                    </a:lnTo>
                    <a:lnTo>
                      <a:pt x="92" y="196"/>
                    </a:lnTo>
                    <a:lnTo>
                      <a:pt x="90" y="196"/>
                    </a:lnTo>
                    <a:lnTo>
                      <a:pt x="88" y="196"/>
                    </a:lnTo>
                    <a:lnTo>
                      <a:pt x="88" y="198"/>
                    </a:lnTo>
                    <a:lnTo>
                      <a:pt x="86" y="198"/>
                    </a:lnTo>
                    <a:lnTo>
                      <a:pt x="84" y="198"/>
                    </a:lnTo>
                    <a:lnTo>
                      <a:pt x="82" y="198"/>
                    </a:lnTo>
                    <a:lnTo>
                      <a:pt x="82" y="200"/>
                    </a:lnTo>
                    <a:lnTo>
                      <a:pt x="80" y="200"/>
                    </a:lnTo>
                    <a:lnTo>
                      <a:pt x="79" y="200"/>
                    </a:lnTo>
                    <a:lnTo>
                      <a:pt x="77" y="202"/>
                    </a:lnTo>
                    <a:lnTo>
                      <a:pt x="75" y="202"/>
                    </a:lnTo>
                    <a:lnTo>
                      <a:pt x="73" y="202"/>
                    </a:lnTo>
                    <a:lnTo>
                      <a:pt x="71" y="204"/>
                    </a:lnTo>
                    <a:lnTo>
                      <a:pt x="69" y="204"/>
                    </a:lnTo>
                    <a:lnTo>
                      <a:pt x="67" y="204"/>
                    </a:lnTo>
                    <a:lnTo>
                      <a:pt x="67" y="206"/>
                    </a:lnTo>
                    <a:lnTo>
                      <a:pt x="65" y="206"/>
                    </a:lnTo>
                    <a:lnTo>
                      <a:pt x="63" y="206"/>
                    </a:lnTo>
                    <a:lnTo>
                      <a:pt x="61" y="206"/>
                    </a:lnTo>
                    <a:lnTo>
                      <a:pt x="59" y="207"/>
                    </a:lnTo>
                    <a:lnTo>
                      <a:pt x="57" y="207"/>
                    </a:lnTo>
                    <a:lnTo>
                      <a:pt x="56" y="207"/>
                    </a:lnTo>
                    <a:lnTo>
                      <a:pt x="54" y="207"/>
                    </a:lnTo>
                    <a:lnTo>
                      <a:pt x="52" y="207"/>
                    </a:lnTo>
                    <a:lnTo>
                      <a:pt x="50" y="207"/>
                    </a:lnTo>
                    <a:lnTo>
                      <a:pt x="48" y="20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3" name="Freeform 32"/>
              <p:cNvSpPr>
                <a:spLocks/>
              </p:cNvSpPr>
              <p:nvPr/>
            </p:nvSpPr>
            <p:spPr bwMode="auto">
              <a:xfrm>
                <a:off x="3743" y="2120"/>
                <a:ext cx="83" cy="111"/>
              </a:xfrm>
              <a:custGeom>
                <a:avLst/>
                <a:gdLst>
                  <a:gd name="T0" fmla="*/ 2 w 83"/>
                  <a:gd name="T1" fmla="*/ 105 h 111"/>
                  <a:gd name="T2" fmla="*/ 2 w 83"/>
                  <a:gd name="T3" fmla="*/ 98 h 111"/>
                  <a:gd name="T4" fmla="*/ 4 w 83"/>
                  <a:gd name="T5" fmla="*/ 92 h 111"/>
                  <a:gd name="T6" fmla="*/ 6 w 83"/>
                  <a:gd name="T7" fmla="*/ 86 h 111"/>
                  <a:gd name="T8" fmla="*/ 6 w 83"/>
                  <a:gd name="T9" fmla="*/ 78 h 111"/>
                  <a:gd name="T10" fmla="*/ 8 w 83"/>
                  <a:gd name="T11" fmla="*/ 73 h 111"/>
                  <a:gd name="T12" fmla="*/ 10 w 83"/>
                  <a:gd name="T13" fmla="*/ 63 h 111"/>
                  <a:gd name="T14" fmla="*/ 10 w 83"/>
                  <a:gd name="T15" fmla="*/ 53 h 111"/>
                  <a:gd name="T16" fmla="*/ 12 w 83"/>
                  <a:gd name="T17" fmla="*/ 42 h 111"/>
                  <a:gd name="T18" fmla="*/ 13 w 83"/>
                  <a:gd name="T19" fmla="*/ 27 h 111"/>
                  <a:gd name="T20" fmla="*/ 15 w 83"/>
                  <a:gd name="T21" fmla="*/ 9 h 111"/>
                  <a:gd name="T22" fmla="*/ 21 w 83"/>
                  <a:gd name="T23" fmla="*/ 9 h 111"/>
                  <a:gd name="T24" fmla="*/ 27 w 83"/>
                  <a:gd name="T25" fmla="*/ 7 h 111"/>
                  <a:gd name="T26" fmla="*/ 33 w 83"/>
                  <a:gd name="T27" fmla="*/ 7 h 111"/>
                  <a:gd name="T28" fmla="*/ 38 w 83"/>
                  <a:gd name="T29" fmla="*/ 7 h 111"/>
                  <a:gd name="T30" fmla="*/ 44 w 83"/>
                  <a:gd name="T31" fmla="*/ 7 h 111"/>
                  <a:gd name="T32" fmla="*/ 50 w 83"/>
                  <a:gd name="T33" fmla="*/ 5 h 111"/>
                  <a:gd name="T34" fmla="*/ 56 w 83"/>
                  <a:gd name="T35" fmla="*/ 5 h 111"/>
                  <a:gd name="T36" fmla="*/ 60 w 83"/>
                  <a:gd name="T37" fmla="*/ 4 h 111"/>
                  <a:gd name="T38" fmla="*/ 65 w 83"/>
                  <a:gd name="T39" fmla="*/ 4 h 111"/>
                  <a:gd name="T40" fmla="*/ 69 w 83"/>
                  <a:gd name="T41" fmla="*/ 2 h 111"/>
                  <a:gd name="T42" fmla="*/ 75 w 83"/>
                  <a:gd name="T43" fmla="*/ 2 h 111"/>
                  <a:gd name="T44" fmla="*/ 79 w 83"/>
                  <a:gd name="T45" fmla="*/ 0 h 111"/>
                  <a:gd name="T46" fmla="*/ 83 w 83"/>
                  <a:gd name="T47" fmla="*/ 2 h 111"/>
                  <a:gd name="T48" fmla="*/ 81 w 83"/>
                  <a:gd name="T49" fmla="*/ 5 h 111"/>
                  <a:gd name="T50" fmla="*/ 75 w 83"/>
                  <a:gd name="T51" fmla="*/ 7 h 111"/>
                  <a:gd name="T52" fmla="*/ 71 w 83"/>
                  <a:gd name="T53" fmla="*/ 9 h 111"/>
                  <a:gd name="T54" fmla="*/ 67 w 83"/>
                  <a:gd name="T55" fmla="*/ 11 h 111"/>
                  <a:gd name="T56" fmla="*/ 63 w 83"/>
                  <a:gd name="T57" fmla="*/ 15 h 111"/>
                  <a:gd name="T58" fmla="*/ 60 w 83"/>
                  <a:gd name="T59" fmla="*/ 17 h 111"/>
                  <a:gd name="T60" fmla="*/ 54 w 83"/>
                  <a:gd name="T61" fmla="*/ 19 h 111"/>
                  <a:gd name="T62" fmla="*/ 50 w 83"/>
                  <a:gd name="T63" fmla="*/ 23 h 111"/>
                  <a:gd name="T64" fmla="*/ 46 w 83"/>
                  <a:gd name="T65" fmla="*/ 27 h 111"/>
                  <a:gd name="T66" fmla="*/ 42 w 83"/>
                  <a:gd name="T67" fmla="*/ 30 h 111"/>
                  <a:gd name="T68" fmla="*/ 36 w 83"/>
                  <a:gd name="T69" fmla="*/ 36 h 111"/>
                  <a:gd name="T70" fmla="*/ 31 w 83"/>
                  <a:gd name="T71" fmla="*/ 40 h 111"/>
                  <a:gd name="T72" fmla="*/ 29 w 83"/>
                  <a:gd name="T73" fmla="*/ 44 h 111"/>
                  <a:gd name="T74" fmla="*/ 25 w 83"/>
                  <a:gd name="T75" fmla="*/ 50 h 111"/>
                  <a:gd name="T76" fmla="*/ 23 w 83"/>
                  <a:gd name="T77" fmla="*/ 53 h 111"/>
                  <a:gd name="T78" fmla="*/ 21 w 83"/>
                  <a:gd name="T79" fmla="*/ 57 h 111"/>
                  <a:gd name="T80" fmla="*/ 19 w 83"/>
                  <a:gd name="T81" fmla="*/ 63 h 111"/>
                  <a:gd name="T82" fmla="*/ 17 w 83"/>
                  <a:gd name="T83" fmla="*/ 69 h 111"/>
                  <a:gd name="T84" fmla="*/ 17 w 83"/>
                  <a:gd name="T85" fmla="*/ 75 h 111"/>
                  <a:gd name="T86" fmla="*/ 15 w 83"/>
                  <a:gd name="T87" fmla="*/ 80 h 111"/>
                  <a:gd name="T88" fmla="*/ 13 w 83"/>
                  <a:gd name="T89" fmla="*/ 86 h 111"/>
                  <a:gd name="T90" fmla="*/ 12 w 83"/>
                  <a:gd name="T91" fmla="*/ 92 h 111"/>
                  <a:gd name="T92" fmla="*/ 10 w 83"/>
                  <a:gd name="T93" fmla="*/ 98 h 111"/>
                  <a:gd name="T94" fmla="*/ 8 w 83"/>
                  <a:gd name="T95" fmla="*/ 103 h 111"/>
                  <a:gd name="T96" fmla="*/ 8 w 83"/>
                  <a:gd name="T97" fmla="*/ 109 h 111"/>
                  <a:gd name="T98" fmla="*/ 2 w 83"/>
                  <a:gd name="T99" fmla="*/ 109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3" h="111">
                    <a:moveTo>
                      <a:pt x="0" y="111"/>
                    </a:moveTo>
                    <a:lnTo>
                      <a:pt x="0" y="107"/>
                    </a:lnTo>
                    <a:lnTo>
                      <a:pt x="2" y="105"/>
                    </a:lnTo>
                    <a:lnTo>
                      <a:pt x="2" y="103"/>
                    </a:lnTo>
                    <a:lnTo>
                      <a:pt x="2" y="99"/>
                    </a:lnTo>
                    <a:lnTo>
                      <a:pt x="2" y="98"/>
                    </a:lnTo>
                    <a:lnTo>
                      <a:pt x="4" y="96"/>
                    </a:lnTo>
                    <a:lnTo>
                      <a:pt x="4" y="94"/>
                    </a:lnTo>
                    <a:lnTo>
                      <a:pt x="4" y="92"/>
                    </a:lnTo>
                    <a:lnTo>
                      <a:pt x="4" y="90"/>
                    </a:lnTo>
                    <a:lnTo>
                      <a:pt x="6" y="88"/>
                    </a:lnTo>
                    <a:lnTo>
                      <a:pt x="6" y="86"/>
                    </a:lnTo>
                    <a:lnTo>
                      <a:pt x="6" y="84"/>
                    </a:lnTo>
                    <a:lnTo>
                      <a:pt x="6" y="80"/>
                    </a:lnTo>
                    <a:lnTo>
                      <a:pt x="6" y="78"/>
                    </a:lnTo>
                    <a:lnTo>
                      <a:pt x="8" y="76"/>
                    </a:lnTo>
                    <a:lnTo>
                      <a:pt x="8" y="75"/>
                    </a:lnTo>
                    <a:lnTo>
                      <a:pt x="8" y="73"/>
                    </a:lnTo>
                    <a:lnTo>
                      <a:pt x="8" y="69"/>
                    </a:lnTo>
                    <a:lnTo>
                      <a:pt x="8" y="67"/>
                    </a:lnTo>
                    <a:lnTo>
                      <a:pt x="10" y="63"/>
                    </a:lnTo>
                    <a:lnTo>
                      <a:pt x="10" y="61"/>
                    </a:lnTo>
                    <a:lnTo>
                      <a:pt x="10" y="57"/>
                    </a:lnTo>
                    <a:lnTo>
                      <a:pt x="10" y="53"/>
                    </a:lnTo>
                    <a:lnTo>
                      <a:pt x="10" y="50"/>
                    </a:lnTo>
                    <a:lnTo>
                      <a:pt x="12" y="46"/>
                    </a:lnTo>
                    <a:lnTo>
                      <a:pt x="12" y="42"/>
                    </a:lnTo>
                    <a:lnTo>
                      <a:pt x="12" y="36"/>
                    </a:lnTo>
                    <a:lnTo>
                      <a:pt x="13" y="32"/>
                    </a:lnTo>
                    <a:lnTo>
                      <a:pt x="13" y="27"/>
                    </a:lnTo>
                    <a:lnTo>
                      <a:pt x="13" y="21"/>
                    </a:lnTo>
                    <a:lnTo>
                      <a:pt x="15" y="15"/>
                    </a:lnTo>
                    <a:lnTo>
                      <a:pt x="15" y="9"/>
                    </a:lnTo>
                    <a:lnTo>
                      <a:pt x="17" y="9"/>
                    </a:lnTo>
                    <a:lnTo>
                      <a:pt x="19" y="9"/>
                    </a:lnTo>
                    <a:lnTo>
                      <a:pt x="21" y="9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7" y="7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8" y="7"/>
                    </a:lnTo>
                    <a:lnTo>
                      <a:pt x="40" y="7"/>
                    </a:lnTo>
                    <a:lnTo>
                      <a:pt x="42" y="7"/>
                    </a:lnTo>
                    <a:lnTo>
                      <a:pt x="44" y="7"/>
                    </a:lnTo>
                    <a:lnTo>
                      <a:pt x="46" y="7"/>
                    </a:lnTo>
                    <a:lnTo>
                      <a:pt x="48" y="5"/>
                    </a:lnTo>
                    <a:lnTo>
                      <a:pt x="50" y="5"/>
                    </a:lnTo>
                    <a:lnTo>
                      <a:pt x="52" y="5"/>
                    </a:lnTo>
                    <a:lnTo>
                      <a:pt x="54" y="5"/>
                    </a:lnTo>
                    <a:lnTo>
                      <a:pt x="56" y="5"/>
                    </a:lnTo>
                    <a:lnTo>
                      <a:pt x="58" y="5"/>
                    </a:lnTo>
                    <a:lnTo>
                      <a:pt x="60" y="5"/>
                    </a:lnTo>
                    <a:lnTo>
                      <a:pt x="60" y="4"/>
                    </a:lnTo>
                    <a:lnTo>
                      <a:pt x="61" y="4"/>
                    </a:lnTo>
                    <a:lnTo>
                      <a:pt x="63" y="4"/>
                    </a:lnTo>
                    <a:lnTo>
                      <a:pt x="65" y="4"/>
                    </a:lnTo>
                    <a:lnTo>
                      <a:pt x="67" y="4"/>
                    </a:lnTo>
                    <a:lnTo>
                      <a:pt x="67" y="2"/>
                    </a:lnTo>
                    <a:lnTo>
                      <a:pt x="69" y="2"/>
                    </a:lnTo>
                    <a:lnTo>
                      <a:pt x="71" y="2"/>
                    </a:lnTo>
                    <a:lnTo>
                      <a:pt x="73" y="2"/>
                    </a:lnTo>
                    <a:lnTo>
                      <a:pt x="75" y="2"/>
                    </a:lnTo>
                    <a:lnTo>
                      <a:pt x="75" y="0"/>
                    </a:lnTo>
                    <a:lnTo>
                      <a:pt x="77" y="0"/>
                    </a:lnTo>
                    <a:lnTo>
                      <a:pt x="79" y="0"/>
                    </a:lnTo>
                    <a:lnTo>
                      <a:pt x="81" y="0"/>
                    </a:lnTo>
                    <a:lnTo>
                      <a:pt x="83" y="0"/>
                    </a:lnTo>
                    <a:lnTo>
                      <a:pt x="83" y="2"/>
                    </a:lnTo>
                    <a:lnTo>
                      <a:pt x="83" y="4"/>
                    </a:lnTo>
                    <a:lnTo>
                      <a:pt x="83" y="5"/>
                    </a:lnTo>
                    <a:lnTo>
                      <a:pt x="81" y="5"/>
                    </a:lnTo>
                    <a:lnTo>
                      <a:pt x="79" y="5"/>
                    </a:lnTo>
                    <a:lnTo>
                      <a:pt x="77" y="7"/>
                    </a:lnTo>
                    <a:lnTo>
                      <a:pt x="75" y="7"/>
                    </a:lnTo>
                    <a:lnTo>
                      <a:pt x="75" y="9"/>
                    </a:lnTo>
                    <a:lnTo>
                      <a:pt x="73" y="9"/>
                    </a:lnTo>
                    <a:lnTo>
                      <a:pt x="71" y="9"/>
                    </a:lnTo>
                    <a:lnTo>
                      <a:pt x="71" y="11"/>
                    </a:lnTo>
                    <a:lnTo>
                      <a:pt x="69" y="11"/>
                    </a:lnTo>
                    <a:lnTo>
                      <a:pt x="67" y="11"/>
                    </a:lnTo>
                    <a:lnTo>
                      <a:pt x="65" y="13"/>
                    </a:lnTo>
                    <a:lnTo>
                      <a:pt x="63" y="13"/>
                    </a:lnTo>
                    <a:lnTo>
                      <a:pt x="63" y="15"/>
                    </a:lnTo>
                    <a:lnTo>
                      <a:pt x="61" y="15"/>
                    </a:lnTo>
                    <a:lnTo>
                      <a:pt x="60" y="15"/>
                    </a:lnTo>
                    <a:lnTo>
                      <a:pt x="60" y="17"/>
                    </a:lnTo>
                    <a:lnTo>
                      <a:pt x="58" y="17"/>
                    </a:lnTo>
                    <a:lnTo>
                      <a:pt x="56" y="19"/>
                    </a:lnTo>
                    <a:lnTo>
                      <a:pt x="54" y="19"/>
                    </a:lnTo>
                    <a:lnTo>
                      <a:pt x="52" y="21"/>
                    </a:lnTo>
                    <a:lnTo>
                      <a:pt x="52" y="23"/>
                    </a:lnTo>
                    <a:lnTo>
                      <a:pt x="50" y="23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4" y="28"/>
                    </a:lnTo>
                    <a:lnTo>
                      <a:pt x="44" y="30"/>
                    </a:lnTo>
                    <a:lnTo>
                      <a:pt x="42" y="30"/>
                    </a:lnTo>
                    <a:lnTo>
                      <a:pt x="40" y="32"/>
                    </a:lnTo>
                    <a:lnTo>
                      <a:pt x="38" y="34"/>
                    </a:lnTo>
                    <a:lnTo>
                      <a:pt x="36" y="36"/>
                    </a:lnTo>
                    <a:lnTo>
                      <a:pt x="35" y="38"/>
                    </a:lnTo>
                    <a:lnTo>
                      <a:pt x="33" y="40"/>
                    </a:lnTo>
                    <a:lnTo>
                      <a:pt x="31" y="40"/>
                    </a:lnTo>
                    <a:lnTo>
                      <a:pt x="31" y="42"/>
                    </a:lnTo>
                    <a:lnTo>
                      <a:pt x="29" y="42"/>
                    </a:lnTo>
                    <a:lnTo>
                      <a:pt x="29" y="44"/>
                    </a:lnTo>
                    <a:lnTo>
                      <a:pt x="27" y="46"/>
                    </a:lnTo>
                    <a:lnTo>
                      <a:pt x="27" y="48"/>
                    </a:lnTo>
                    <a:lnTo>
                      <a:pt x="25" y="50"/>
                    </a:lnTo>
                    <a:lnTo>
                      <a:pt x="25" y="51"/>
                    </a:lnTo>
                    <a:lnTo>
                      <a:pt x="23" y="51"/>
                    </a:lnTo>
                    <a:lnTo>
                      <a:pt x="23" y="53"/>
                    </a:lnTo>
                    <a:lnTo>
                      <a:pt x="23" y="55"/>
                    </a:lnTo>
                    <a:lnTo>
                      <a:pt x="21" y="55"/>
                    </a:lnTo>
                    <a:lnTo>
                      <a:pt x="21" y="57"/>
                    </a:lnTo>
                    <a:lnTo>
                      <a:pt x="21" y="59"/>
                    </a:lnTo>
                    <a:lnTo>
                      <a:pt x="19" y="61"/>
                    </a:lnTo>
                    <a:lnTo>
                      <a:pt x="19" y="63"/>
                    </a:lnTo>
                    <a:lnTo>
                      <a:pt x="19" y="65"/>
                    </a:lnTo>
                    <a:lnTo>
                      <a:pt x="19" y="67"/>
                    </a:lnTo>
                    <a:lnTo>
                      <a:pt x="17" y="69"/>
                    </a:lnTo>
                    <a:lnTo>
                      <a:pt x="17" y="71"/>
                    </a:lnTo>
                    <a:lnTo>
                      <a:pt x="17" y="73"/>
                    </a:lnTo>
                    <a:lnTo>
                      <a:pt x="17" y="75"/>
                    </a:lnTo>
                    <a:lnTo>
                      <a:pt x="15" y="76"/>
                    </a:lnTo>
                    <a:lnTo>
                      <a:pt x="15" y="78"/>
                    </a:lnTo>
                    <a:lnTo>
                      <a:pt x="15" y="80"/>
                    </a:lnTo>
                    <a:lnTo>
                      <a:pt x="13" y="82"/>
                    </a:lnTo>
                    <a:lnTo>
                      <a:pt x="13" y="84"/>
                    </a:lnTo>
                    <a:lnTo>
                      <a:pt x="13" y="86"/>
                    </a:lnTo>
                    <a:lnTo>
                      <a:pt x="13" y="88"/>
                    </a:lnTo>
                    <a:lnTo>
                      <a:pt x="12" y="90"/>
                    </a:lnTo>
                    <a:lnTo>
                      <a:pt x="12" y="92"/>
                    </a:lnTo>
                    <a:lnTo>
                      <a:pt x="12" y="94"/>
                    </a:lnTo>
                    <a:lnTo>
                      <a:pt x="12" y="96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0" y="101"/>
                    </a:lnTo>
                    <a:lnTo>
                      <a:pt x="8" y="103"/>
                    </a:lnTo>
                    <a:lnTo>
                      <a:pt x="8" y="105"/>
                    </a:lnTo>
                    <a:lnTo>
                      <a:pt x="8" y="107"/>
                    </a:lnTo>
                    <a:lnTo>
                      <a:pt x="8" y="109"/>
                    </a:lnTo>
                    <a:lnTo>
                      <a:pt x="6" y="109"/>
                    </a:lnTo>
                    <a:lnTo>
                      <a:pt x="4" y="109"/>
                    </a:lnTo>
                    <a:lnTo>
                      <a:pt x="2" y="109"/>
                    </a:lnTo>
                    <a:lnTo>
                      <a:pt x="2" y="111"/>
                    </a:lnTo>
                    <a:lnTo>
                      <a:pt x="0" y="11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4" name="Freeform 33"/>
              <p:cNvSpPr>
                <a:spLocks/>
              </p:cNvSpPr>
              <p:nvPr/>
            </p:nvSpPr>
            <p:spPr bwMode="auto">
              <a:xfrm>
                <a:off x="3854" y="2170"/>
                <a:ext cx="64" cy="61"/>
              </a:xfrm>
              <a:custGeom>
                <a:avLst/>
                <a:gdLst>
                  <a:gd name="T0" fmla="*/ 8 w 64"/>
                  <a:gd name="T1" fmla="*/ 59 h 61"/>
                  <a:gd name="T2" fmla="*/ 6 w 64"/>
                  <a:gd name="T3" fmla="*/ 57 h 61"/>
                  <a:gd name="T4" fmla="*/ 6 w 64"/>
                  <a:gd name="T5" fmla="*/ 53 h 61"/>
                  <a:gd name="T6" fmla="*/ 4 w 64"/>
                  <a:gd name="T7" fmla="*/ 51 h 61"/>
                  <a:gd name="T8" fmla="*/ 4 w 64"/>
                  <a:gd name="T9" fmla="*/ 48 h 61"/>
                  <a:gd name="T10" fmla="*/ 2 w 64"/>
                  <a:gd name="T11" fmla="*/ 46 h 61"/>
                  <a:gd name="T12" fmla="*/ 2 w 64"/>
                  <a:gd name="T13" fmla="*/ 42 h 61"/>
                  <a:gd name="T14" fmla="*/ 0 w 64"/>
                  <a:gd name="T15" fmla="*/ 40 h 61"/>
                  <a:gd name="T16" fmla="*/ 0 w 64"/>
                  <a:gd name="T17" fmla="*/ 36 h 61"/>
                  <a:gd name="T18" fmla="*/ 0 w 64"/>
                  <a:gd name="T19" fmla="*/ 32 h 61"/>
                  <a:gd name="T20" fmla="*/ 0 w 64"/>
                  <a:gd name="T21" fmla="*/ 28 h 61"/>
                  <a:gd name="T22" fmla="*/ 0 w 64"/>
                  <a:gd name="T23" fmla="*/ 25 h 61"/>
                  <a:gd name="T24" fmla="*/ 0 w 64"/>
                  <a:gd name="T25" fmla="*/ 21 h 61"/>
                  <a:gd name="T26" fmla="*/ 0 w 64"/>
                  <a:gd name="T27" fmla="*/ 17 h 61"/>
                  <a:gd name="T28" fmla="*/ 2 w 64"/>
                  <a:gd name="T29" fmla="*/ 15 h 61"/>
                  <a:gd name="T30" fmla="*/ 4 w 64"/>
                  <a:gd name="T31" fmla="*/ 11 h 61"/>
                  <a:gd name="T32" fmla="*/ 8 w 64"/>
                  <a:gd name="T33" fmla="*/ 11 h 61"/>
                  <a:gd name="T34" fmla="*/ 12 w 64"/>
                  <a:gd name="T35" fmla="*/ 9 h 61"/>
                  <a:gd name="T36" fmla="*/ 16 w 64"/>
                  <a:gd name="T37" fmla="*/ 9 h 61"/>
                  <a:gd name="T38" fmla="*/ 20 w 64"/>
                  <a:gd name="T39" fmla="*/ 7 h 61"/>
                  <a:gd name="T40" fmla="*/ 23 w 64"/>
                  <a:gd name="T41" fmla="*/ 7 h 61"/>
                  <a:gd name="T42" fmla="*/ 27 w 64"/>
                  <a:gd name="T43" fmla="*/ 5 h 61"/>
                  <a:gd name="T44" fmla="*/ 31 w 64"/>
                  <a:gd name="T45" fmla="*/ 5 h 61"/>
                  <a:gd name="T46" fmla="*/ 35 w 64"/>
                  <a:gd name="T47" fmla="*/ 3 h 61"/>
                  <a:gd name="T48" fmla="*/ 39 w 64"/>
                  <a:gd name="T49" fmla="*/ 3 h 61"/>
                  <a:gd name="T50" fmla="*/ 43 w 64"/>
                  <a:gd name="T51" fmla="*/ 1 h 61"/>
                  <a:gd name="T52" fmla="*/ 46 w 64"/>
                  <a:gd name="T53" fmla="*/ 1 h 61"/>
                  <a:gd name="T54" fmla="*/ 50 w 64"/>
                  <a:gd name="T55" fmla="*/ 0 h 61"/>
                  <a:gd name="T56" fmla="*/ 54 w 64"/>
                  <a:gd name="T57" fmla="*/ 0 h 61"/>
                  <a:gd name="T58" fmla="*/ 58 w 64"/>
                  <a:gd name="T59" fmla="*/ 0 h 61"/>
                  <a:gd name="T60" fmla="*/ 62 w 64"/>
                  <a:gd name="T61" fmla="*/ 0 h 61"/>
                  <a:gd name="T62" fmla="*/ 64 w 64"/>
                  <a:gd name="T63" fmla="*/ 1 h 61"/>
                  <a:gd name="T64" fmla="*/ 60 w 64"/>
                  <a:gd name="T65" fmla="*/ 1 h 61"/>
                  <a:gd name="T66" fmla="*/ 58 w 64"/>
                  <a:gd name="T67" fmla="*/ 3 h 61"/>
                  <a:gd name="T68" fmla="*/ 54 w 64"/>
                  <a:gd name="T69" fmla="*/ 3 h 61"/>
                  <a:gd name="T70" fmla="*/ 50 w 64"/>
                  <a:gd name="T71" fmla="*/ 5 h 61"/>
                  <a:gd name="T72" fmla="*/ 46 w 64"/>
                  <a:gd name="T73" fmla="*/ 5 h 61"/>
                  <a:gd name="T74" fmla="*/ 45 w 64"/>
                  <a:gd name="T75" fmla="*/ 7 h 61"/>
                  <a:gd name="T76" fmla="*/ 41 w 64"/>
                  <a:gd name="T77" fmla="*/ 7 h 61"/>
                  <a:gd name="T78" fmla="*/ 37 w 64"/>
                  <a:gd name="T79" fmla="*/ 9 h 61"/>
                  <a:gd name="T80" fmla="*/ 33 w 64"/>
                  <a:gd name="T81" fmla="*/ 9 h 61"/>
                  <a:gd name="T82" fmla="*/ 31 w 64"/>
                  <a:gd name="T83" fmla="*/ 11 h 61"/>
                  <a:gd name="T84" fmla="*/ 27 w 64"/>
                  <a:gd name="T85" fmla="*/ 13 h 61"/>
                  <a:gd name="T86" fmla="*/ 25 w 64"/>
                  <a:gd name="T87" fmla="*/ 15 h 61"/>
                  <a:gd name="T88" fmla="*/ 21 w 64"/>
                  <a:gd name="T89" fmla="*/ 17 h 61"/>
                  <a:gd name="T90" fmla="*/ 20 w 64"/>
                  <a:gd name="T91" fmla="*/ 19 h 61"/>
                  <a:gd name="T92" fmla="*/ 16 w 64"/>
                  <a:gd name="T93" fmla="*/ 21 h 61"/>
                  <a:gd name="T94" fmla="*/ 14 w 64"/>
                  <a:gd name="T95" fmla="*/ 23 h 61"/>
                  <a:gd name="T96" fmla="*/ 12 w 64"/>
                  <a:gd name="T97" fmla="*/ 25 h 61"/>
                  <a:gd name="T98" fmla="*/ 12 w 64"/>
                  <a:gd name="T99" fmla="*/ 28 h 61"/>
                  <a:gd name="T100" fmla="*/ 12 w 64"/>
                  <a:gd name="T101" fmla="*/ 32 h 61"/>
                  <a:gd name="T102" fmla="*/ 12 w 64"/>
                  <a:gd name="T103" fmla="*/ 36 h 61"/>
                  <a:gd name="T104" fmla="*/ 12 w 64"/>
                  <a:gd name="T105" fmla="*/ 40 h 61"/>
                  <a:gd name="T106" fmla="*/ 12 w 64"/>
                  <a:gd name="T107" fmla="*/ 44 h 61"/>
                  <a:gd name="T108" fmla="*/ 12 w 64"/>
                  <a:gd name="T109" fmla="*/ 48 h 61"/>
                  <a:gd name="T110" fmla="*/ 12 w 64"/>
                  <a:gd name="T111" fmla="*/ 51 h 61"/>
                  <a:gd name="T112" fmla="*/ 14 w 64"/>
                  <a:gd name="T113" fmla="*/ 55 h 61"/>
                  <a:gd name="T114" fmla="*/ 14 w 64"/>
                  <a:gd name="T115" fmla="*/ 59 h 61"/>
                  <a:gd name="T116" fmla="*/ 12 w 64"/>
                  <a:gd name="T117" fmla="*/ 61 h 61"/>
                  <a:gd name="T118" fmla="*/ 8 w 64"/>
                  <a:gd name="T119" fmla="*/ 61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4" h="61">
                    <a:moveTo>
                      <a:pt x="8" y="61"/>
                    </a:moveTo>
                    <a:lnTo>
                      <a:pt x="8" y="59"/>
                    </a:lnTo>
                    <a:lnTo>
                      <a:pt x="8" y="57"/>
                    </a:lnTo>
                    <a:lnTo>
                      <a:pt x="6" y="57"/>
                    </a:lnTo>
                    <a:lnTo>
                      <a:pt x="6" y="55"/>
                    </a:lnTo>
                    <a:lnTo>
                      <a:pt x="6" y="53"/>
                    </a:lnTo>
                    <a:lnTo>
                      <a:pt x="6" y="51"/>
                    </a:lnTo>
                    <a:lnTo>
                      <a:pt x="4" y="51"/>
                    </a:lnTo>
                    <a:lnTo>
                      <a:pt x="4" y="49"/>
                    </a:lnTo>
                    <a:lnTo>
                      <a:pt x="4" y="48"/>
                    </a:lnTo>
                    <a:lnTo>
                      <a:pt x="4" y="46"/>
                    </a:lnTo>
                    <a:lnTo>
                      <a:pt x="2" y="46"/>
                    </a:lnTo>
                    <a:lnTo>
                      <a:pt x="2" y="44"/>
                    </a:lnTo>
                    <a:lnTo>
                      <a:pt x="2" y="42"/>
                    </a:lnTo>
                    <a:lnTo>
                      <a:pt x="2" y="40"/>
                    </a:lnTo>
                    <a:lnTo>
                      <a:pt x="0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2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0" y="25"/>
                    </a:lnTo>
                    <a:lnTo>
                      <a:pt x="0" y="23"/>
                    </a:lnTo>
                    <a:lnTo>
                      <a:pt x="0" y="21"/>
                    </a:lnTo>
                    <a:lnTo>
                      <a:pt x="0" y="19"/>
                    </a:lnTo>
                    <a:lnTo>
                      <a:pt x="0" y="17"/>
                    </a:lnTo>
                    <a:lnTo>
                      <a:pt x="0" y="15"/>
                    </a:lnTo>
                    <a:lnTo>
                      <a:pt x="2" y="15"/>
                    </a:lnTo>
                    <a:lnTo>
                      <a:pt x="2" y="13"/>
                    </a:lnTo>
                    <a:lnTo>
                      <a:pt x="4" y="11"/>
                    </a:lnTo>
                    <a:lnTo>
                      <a:pt x="6" y="11"/>
                    </a:lnTo>
                    <a:lnTo>
                      <a:pt x="8" y="11"/>
                    </a:lnTo>
                    <a:lnTo>
                      <a:pt x="10" y="11"/>
                    </a:lnTo>
                    <a:lnTo>
                      <a:pt x="12" y="9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8" y="9"/>
                    </a:lnTo>
                    <a:lnTo>
                      <a:pt x="20" y="7"/>
                    </a:lnTo>
                    <a:lnTo>
                      <a:pt x="21" y="7"/>
                    </a:lnTo>
                    <a:lnTo>
                      <a:pt x="23" y="7"/>
                    </a:lnTo>
                    <a:lnTo>
                      <a:pt x="25" y="7"/>
                    </a:lnTo>
                    <a:lnTo>
                      <a:pt x="27" y="5"/>
                    </a:lnTo>
                    <a:lnTo>
                      <a:pt x="29" y="5"/>
                    </a:lnTo>
                    <a:lnTo>
                      <a:pt x="31" y="5"/>
                    </a:lnTo>
                    <a:lnTo>
                      <a:pt x="33" y="5"/>
                    </a:lnTo>
                    <a:lnTo>
                      <a:pt x="35" y="3"/>
                    </a:lnTo>
                    <a:lnTo>
                      <a:pt x="37" y="3"/>
                    </a:lnTo>
                    <a:lnTo>
                      <a:pt x="39" y="3"/>
                    </a:lnTo>
                    <a:lnTo>
                      <a:pt x="41" y="3"/>
                    </a:lnTo>
                    <a:lnTo>
                      <a:pt x="43" y="1"/>
                    </a:lnTo>
                    <a:lnTo>
                      <a:pt x="45" y="1"/>
                    </a:lnTo>
                    <a:lnTo>
                      <a:pt x="46" y="1"/>
                    </a:lnTo>
                    <a:lnTo>
                      <a:pt x="48" y="1"/>
                    </a:lnTo>
                    <a:lnTo>
                      <a:pt x="50" y="0"/>
                    </a:lnTo>
                    <a:lnTo>
                      <a:pt x="52" y="0"/>
                    </a:lnTo>
                    <a:lnTo>
                      <a:pt x="54" y="0"/>
                    </a:lnTo>
                    <a:lnTo>
                      <a:pt x="56" y="0"/>
                    </a:lnTo>
                    <a:lnTo>
                      <a:pt x="58" y="0"/>
                    </a:lnTo>
                    <a:lnTo>
                      <a:pt x="60" y="0"/>
                    </a:lnTo>
                    <a:lnTo>
                      <a:pt x="62" y="0"/>
                    </a:lnTo>
                    <a:lnTo>
                      <a:pt x="64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60" y="1"/>
                    </a:lnTo>
                    <a:lnTo>
                      <a:pt x="58" y="1"/>
                    </a:lnTo>
                    <a:lnTo>
                      <a:pt x="58" y="3"/>
                    </a:lnTo>
                    <a:lnTo>
                      <a:pt x="56" y="3"/>
                    </a:lnTo>
                    <a:lnTo>
                      <a:pt x="54" y="3"/>
                    </a:lnTo>
                    <a:lnTo>
                      <a:pt x="52" y="3"/>
                    </a:lnTo>
                    <a:lnTo>
                      <a:pt x="50" y="5"/>
                    </a:lnTo>
                    <a:lnTo>
                      <a:pt x="48" y="5"/>
                    </a:lnTo>
                    <a:lnTo>
                      <a:pt x="46" y="5"/>
                    </a:lnTo>
                    <a:lnTo>
                      <a:pt x="45" y="5"/>
                    </a:lnTo>
                    <a:lnTo>
                      <a:pt x="45" y="7"/>
                    </a:lnTo>
                    <a:lnTo>
                      <a:pt x="43" y="7"/>
                    </a:lnTo>
                    <a:lnTo>
                      <a:pt x="41" y="7"/>
                    </a:lnTo>
                    <a:lnTo>
                      <a:pt x="39" y="7"/>
                    </a:lnTo>
                    <a:lnTo>
                      <a:pt x="37" y="9"/>
                    </a:lnTo>
                    <a:lnTo>
                      <a:pt x="35" y="9"/>
                    </a:lnTo>
                    <a:lnTo>
                      <a:pt x="33" y="9"/>
                    </a:lnTo>
                    <a:lnTo>
                      <a:pt x="31" y="9"/>
                    </a:lnTo>
                    <a:lnTo>
                      <a:pt x="31" y="11"/>
                    </a:lnTo>
                    <a:lnTo>
                      <a:pt x="29" y="11"/>
                    </a:lnTo>
                    <a:lnTo>
                      <a:pt x="27" y="13"/>
                    </a:lnTo>
                    <a:lnTo>
                      <a:pt x="25" y="13"/>
                    </a:lnTo>
                    <a:lnTo>
                      <a:pt x="25" y="15"/>
                    </a:lnTo>
                    <a:lnTo>
                      <a:pt x="23" y="15"/>
                    </a:lnTo>
                    <a:lnTo>
                      <a:pt x="21" y="17"/>
                    </a:lnTo>
                    <a:lnTo>
                      <a:pt x="20" y="17"/>
                    </a:lnTo>
                    <a:lnTo>
                      <a:pt x="20" y="19"/>
                    </a:lnTo>
                    <a:lnTo>
                      <a:pt x="18" y="19"/>
                    </a:lnTo>
                    <a:lnTo>
                      <a:pt x="16" y="21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2" y="23"/>
                    </a:lnTo>
                    <a:lnTo>
                      <a:pt x="12" y="25"/>
                    </a:lnTo>
                    <a:lnTo>
                      <a:pt x="12" y="26"/>
                    </a:lnTo>
                    <a:lnTo>
                      <a:pt x="12" y="28"/>
                    </a:lnTo>
                    <a:lnTo>
                      <a:pt x="12" y="30"/>
                    </a:lnTo>
                    <a:lnTo>
                      <a:pt x="12" y="32"/>
                    </a:lnTo>
                    <a:lnTo>
                      <a:pt x="12" y="34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40"/>
                    </a:lnTo>
                    <a:lnTo>
                      <a:pt x="12" y="42"/>
                    </a:lnTo>
                    <a:lnTo>
                      <a:pt x="12" y="44"/>
                    </a:lnTo>
                    <a:lnTo>
                      <a:pt x="12" y="46"/>
                    </a:lnTo>
                    <a:lnTo>
                      <a:pt x="12" y="48"/>
                    </a:lnTo>
                    <a:lnTo>
                      <a:pt x="12" y="49"/>
                    </a:lnTo>
                    <a:lnTo>
                      <a:pt x="12" y="51"/>
                    </a:lnTo>
                    <a:lnTo>
                      <a:pt x="14" y="53"/>
                    </a:lnTo>
                    <a:lnTo>
                      <a:pt x="14" y="55"/>
                    </a:lnTo>
                    <a:lnTo>
                      <a:pt x="14" y="57"/>
                    </a:lnTo>
                    <a:lnTo>
                      <a:pt x="14" y="59"/>
                    </a:lnTo>
                    <a:lnTo>
                      <a:pt x="14" y="61"/>
                    </a:lnTo>
                    <a:lnTo>
                      <a:pt x="12" y="61"/>
                    </a:lnTo>
                    <a:lnTo>
                      <a:pt x="10" y="61"/>
                    </a:lnTo>
                    <a:lnTo>
                      <a:pt x="8" y="6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45" name="Freeform 34"/>
              <p:cNvSpPr>
                <a:spLocks/>
              </p:cNvSpPr>
              <p:nvPr/>
            </p:nvSpPr>
            <p:spPr bwMode="auto">
              <a:xfrm>
                <a:off x="4269" y="1945"/>
                <a:ext cx="117" cy="58"/>
              </a:xfrm>
              <a:custGeom>
                <a:avLst/>
                <a:gdLst>
                  <a:gd name="T0" fmla="*/ 110 w 117"/>
                  <a:gd name="T1" fmla="*/ 52 h 58"/>
                  <a:gd name="T2" fmla="*/ 106 w 117"/>
                  <a:gd name="T3" fmla="*/ 48 h 58"/>
                  <a:gd name="T4" fmla="*/ 104 w 117"/>
                  <a:gd name="T5" fmla="*/ 44 h 58"/>
                  <a:gd name="T6" fmla="*/ 100 w 117"/>
                  <a:gd name="T7" fmla="*/ 40 h 58"/>
                  <a:gd name="T8" fmla="*/ 96 w 117"/>
                  <a:gd name="T9" fmla="*/ 36 h 58"/>
                  <a:gd name="T10" fmla="*/ 90 w 117"/>
                  <a:gd name="T11" fmla="*/ 35 h 58"/>
                  <a:gd name="T12" fmla="*/ 85 w 117"/>
                  <a:gd name="T13" fmla="*/ 33 h 58"/>
                  <a:gd name="T14" fmla="*/ 79 w 117"/>
                  <a:gd name="T15" fmla="*/ 31 h 58"/>
                  <a:gd name="T16" fmla="*/ 73 w 117"/>
                  <a:gd name="T17" fmla="*/ 29 h 58"/>
                  <a:gd name="T18" fmla="*/ 67 w 117"/>
                  <a:gd name="T19" fmla="*/ 27 h 58"/>
                  <a:gd name="T20" fmla="*/ 62 w 117"/>
                  <a:gd name="T21" fmla="*/ 25 h 58"/>
                  <a:gd name="T22" fmla="*/ 54 w 117"/>
                  <a:gd name="T23" fmla="*/ 27 h 58"/>
                  <a:gd name="T24" fmla="*/ 46 w 117"/>
                  <a:gd name="T25" fmla="*/ 27 h 58"/>
                  <a:gd name="T26" fmla="*/ 39 w 117"/>
                  <a:gd name="T27" fmla="*/ 27 h 58"/>
                  <a:gd name="T28" fmla="*/ 31 w 117"/>
                  <a:gd name="T29" fmla="*/ 29 h 58"/>
                  <a:gd name="T30" fmla="*/ 25 w 117"/>
                  <a:gd name="T31" fmla="*/ 29 h 58"/>
                  <a:gd name="T32" fmla="*/ 17 w 117"/>
                  <a:gd name="T33" fmla="*/ 31 h 58"/>
                  <a:gd name="T34" fmla="*/ 12 w 117"/>
                  <a:gd name="T35" fmla="*/ 31 h 58"/>
                  <a:gd name="T36" fmla="*/ 6 w 117"/>
                  <a:gd name="T37" fmla="*/ 31 h 58"/>
                  <a:gd name="T38" fmla="*/ 0 w 117"/>
                  <a:gd name="T39" fmla="*/ 33 h 58"/>
                  <a:gd name="T40" fmla="*/ 4 w 117"/>
                  <a:gd name="T41" fmla="*/ 31 h 58"/>
                  <a:gd name="T42" fmla="*/ 10 w 117"/>
                  <a:gd name="T43" fmla="*/ 27 h 58"/>
                  <a:gd name="T44" fmla="*/ 14 w 117"/>
                  <a:gd name="T45" fmla="*/ 25 h 58"/>
                  <a:gd name="T46" fmla="*/ 19 w 117"/>
                  <a:gd name="T47" fmla="*/ 23 h 58"/>
                  <a:gd name="T48" fmla="*/ 25 w 117"/>
                  <a:gd name="T49" fmla="*/ 21 h 58"/>
                  <a:gd name="T50" fmla="*/ 29 w 117"/>
                  <a:gd name="T51" fmla="*/ 19 h 58"/>
                  <a:gd name="T52" fmla="*/ 35 w 117"/>
                  <a:gd name="T53" fmla="*/ 17 h 58"/>
                  <a:gd name="T54" fmla="*/ 39 w 117"/>
                  <a:gd name="T55" fmla="*/ 15 h 58"/>
                  <a:gd name="T56" fmla="*/ 44 w 117"/>
                  <a:gd name="T57" fmla="*/ 13 h 58"/>
                  <a:gd name="T58" fmla="*/ 50 w 117"/>
                  <a:gd name="T59" fmla="*/ 12 h 58"/>
                  <a:gd name="T60" fmla="*/ 56 w 117"/>
                  <a:gd name="T61" fmla="*/ 10 h 58"/>
                  <a:gd name="T62" fmla="*/ 62 w 117"/>
                  <a:gd name="T63" fmla="*/ 10 h 58"/>
                  <a:gd name="T64" fmla="*/ 67 w 117"/>
                  <a:gd name="T65" fmla="*/ 8 h 58"/>
                  <a:gd name="T66" fmla="*/ 73 w 117"/>
                  <a:gd name="T67" fmla="*/ 6 h 58"/>
                  <a:gd name="T68" fmla="*/ 79 w 117"/>
                  <a:gd name="T69" fmla="*/ 4 h 58"/>
                  <a:gd name="T70" fmla="*/ 85 w 117"/>
                  <a:gd name="T71" fmla="*/ 2 h 58"/>
                  <a:gd name="T72" fmla="*/ 90 w 117"/>
                  <a:gd name="T73" fmla="*/ 0 h 58"/>
                  <a:gd name="T74" fmla="*/ 96 w 117"/>
                  <a:gd name="T75" fmla="*/ 0 h 58"/>
                  <a:gd name="T76" fmla="*/ 100 w 117"/>
                  <a:gd name="T77" fmla="*/ 2 h 58"/>
                  <a:gd name="T78" fmla="*/ 100 w 117"/>
                  <a:gd name="T79" fmla="*/ 8 h 58"/>
                  <a:gd name="T80" fmla="*/ 100 w 117"/>
                  <a:gd name="T81" fmla="*/ 13 h 58"/>
                  <a:gd name="T82" fmla="*/ 102 w 117"/>
                  <a:gd name="T83" fmla="*/ 17 h 58"/>
                  <a:gd name="T84" fmla="*/ 104 w 117"/>
                  <a:gd name="T85" fmla="*/ 23 h 58"/>
                  <a:gd name="T86" fmla="*/ 106 w 117"/>
                  <a:gd name="T87" fmla="*/ 29 h 58"/>
                  <a:gd name="T88" fmla="*/ 108 w 117"/>
                  <a:gd name="T89" fmla="*/ 35 h 58"/>
                  <a:gd name="T90" fmla="*/ 110 w 117"/>
                  <a:gd name="T91" fmla="*/ 40 h 58"/>
                  <a:gd name="T92" fmla="*/ 111 w 117"/>
                  <a:gd name="T93" fmla="*/ 46 h 58"/>
                  <a:gd name="T94" fmla="*/ 113 w 117"/>
                  <a:gd name="T95" fmla="*/ 50 h 58"/>
                  <a:gd name="T96" fmla="*/ 115 w 117"/>
                  <a:gd name="T97" fmla="*/ 54 h 58"/>
                  <a:gd name="T98" fmla="*/ 115 w 117"/>
                  <a:gd name="T99" fmla="*/ 58 h 58"/>
                  <a:gd name="T100" fmla="*/ 111 w 117"/>
                  <a:gd name="T101" fmla="*/ 56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17" h="58">
                    <a:moveTo>
                      <a:pt x="111" y="56"/>
                    </a:moveTo>
                    <a:lnTo>
                      <a:pt x="110" y="54"/>
                    </a:lnTo>
                    <a:lnTo>
                      <a:pt x="110" y="52"/>
                    </a:lnTo>
                    <a:lnTo>
                      <a:pt x="108" y="52"/>
                    </a:lnTo>
                    <a:lnTo>
                      <a:pt x="108" y="50"/>
                    </a:lnTo>
                    <a:lnTo>
                      <a:pt x="106" y="48"/>
                    </a:lnTo>
                    <a:lnTo>
                      <a:pt x="106" y="46"/>
                    </a:lnTo>
                    <a:lnTo>
                      <a:pt x="104" y="46"/>
                    </a:lnTo>
                    <a:lnTo>
                      <a:pt x="104" y="44"/>
                    </a:lnTo>
                    <a:lnTo>
                      <a:pt x="102" y="42"/>
                    </a:lnTo>
                    <a:lnTo>
                      <a:pt x="100" y="42"/>
                    </a:lnTo>
                    <a:lnTo>
                      <a:pt x="100" y="40"/>
                    </a:lnTo>
                    <a:lnTo>
                      <a:pt x="98" y="38"/>
                    </a:lnTo>
                    <a:lnTo>
                      <a:pt x="96" y="38"/>
                    </a:lnTo>
                    <a:lnTo>
                      <a:pt x="96" y="36"/>
                    </a:lnTo>
                    <a:lnTo>
                      <a:pt x="94" y="36"/>
                    </a:lnTo>
                    <a:lnTo>
                      <a:pt x="92" y="36"/>
                    </a:lnTo>
                    <a:lnTo>
                      <a:pt x="90" y="35"/>
                    </a:lnTo>
                    <a:lnTo>
                      <a:pt x="88" y="35"/>
                    </a:lnTo>
                    <a:lnTo>
                      <a:pt x="87" y="35"/>
                    </a:lnTo>
                    <a:lnTo>
                      <a:pt x="85" y="33"/>
                    </a:lnTo>
                    <a:lnTo>
                      <a:pt x="83" y="33"/>
                    </a:lnTo>
                    <a:lnTo>
                      <a:pt x="81" y="33"/>
                    </a:lnTo>
                    <a:lnTo>
                      <a:pt x="79" y="31"/>
                    </a:lnTo>
                    <a:lnTo>
                      <a:pt x="77" y="31"/>
                    </a:lnTo>
                    <a:lnTo>
                      <a:pt x="75" y="31"/>
                    </a:lnTo>
                    <a:lnTo>
                      <a:pt x="73" y="29"/>
                    </a:lnTo>
                    <a:lnTo>
                      <a:pt x="71" y="29"/>
                    </a:lnTo>
                    <a:lnTo>
                      <a:pt x="69" y="29"/>
                    </a:lnTo>
                    <a:lnTo>
                      <a:pt x="67" y="27"/>
                    </a:lnTo>
                    <a:lnTo>
                      <a:pt x="65" y="27"/>
                    </a:lnTo>
                    <a:lnTo>
                      <a:pt x="63" y="27"/>
                    </a:lnTo>
                    <a:lnTo>
                      <a:pt x="62" y="25"/>
                    </a:lnTo>
                    <a:lnTo>
                      <a:pt x="60" y="25"/>
                    </a:lnTo>
                    <a:lnTo>
                      <a:pt x="56" y="25"/>
                    </a:lnTo>
                    <a:lnTo>
                      <a:pt x="54" y="27"/>
                    </a:lnTo>
                    <a:lnTo>
                      <a:pt x="50" y="27"/>
                    </a:lnTo>
                    <a:lnTo>
                      <a:pt x="48" y="27"/>
                    </a:lnTo>
                    <a:lnTo>
                      <a:pt x="46" y="27"/>
                    </a:lnTo>
                    <a:lnTo>
                      <a:pt x="42" y="27"/>
                    </a:lnTo>
                    <a:lnTo>
                      <a:pt x="40" y="27"/>
                    </a:lnTo>
                    <a:lnTo>
                      <a:pt x="39" y="27"/>
                    </a:lnTo>
                    <a:lnTo>
                      <a:pt x="37" y="27"/>
                    </a:lnTo>
                    <a:lnTo>
                      <a:pt x="33" y="29"/>
                    </a:lnTo>
                    <a:lnTo>
                      <a:pt x="31" y="29"/>
                    </a:lnTo>
                    <a:lnTo>
                      <a:pt x="29" y="29"/>
                    </a:lnTo>
                    <a:lnTo>
                      <a:pt x="27" y="29"/>
                    </a:lnTo>
                    <a:lnTo>
                      <a:pt x="25" y="29"/>
                    </a:lnTo>
                    <a:lnTo>
                      <a:pt x="23" y="29"/>
                    </a:lnTo>
                    <a:lnTo>
                      <a:pt x="19" y="31"/>
                    </a:lnTo>
                    <a:lnTo>
                      <a:pt x="17" y="31"/>
                    </a:lnTo>
                    <a:lnTo>
                      <a:pt x="15" y="31"/>
                    </a:lnTo>
                    <a:lnTo>
                      <a:pt x="14" y="31"/>
                    </a:lnTo>
                    <a:lnTo>
                      <a:pt x="12" y="31"/>
                    </a:lnTo>
                    <a:lnTo>
                      <a:pt x="10" y="31"/>
                    </a:lnTo>
                    <a:lnTo>
                      <a:pt x="8" y="31"/>
                    </a:lnTo>
                    <a:lnTo>
                      <a:pt x="6" y="31"/>
                    </a:lnTo>
                    <a:lnTo>
                      <a:pt x="4" y="33"/>
                    </a:lnTo>
                    <a:lnTo>
                      <a:pt x="2" y="33"/>
                    </a:lnTo>
                    <a:lnTo>
                      <a:pt x="0" y="33"/>
                    </a:lnTo>
                    <a:lnTo>
                      <a:pt x="0" y="31"/>
                    </a:lnTo>
                    <a:lnTo>
                      <a:pt x="2" y="31"/>
                    </a:lnTo>
                    <a:lnTo>
                      <a:pt x="4" y="31"/>
                    </a:lnTo>
                    <a:lnTo>
                      <a:pt x="6" y="29"/>
                    </a:lnTo>
                    <a:lnTo>
                      <a:pt x="8" y="29"/>
                    </a:lnTo>
                    <a:lnTo>
                      <a:pt x="10" y="27"/>
                    </a:lnTo>
                    <a:lnTo>
                      <a:pt x="12" y="27"/>
                    </a:lnTo>
                    <a:lnTo>
                      <a:pt x="14" y="27"/>
                    </a:lnTo>
                    <a:lnTo>
                      <a:pt x="14" y="25"/>
                    </a:lnTo>
                    <a:lnTo>
                      <a:pt x="15" y="25"/>
                    </a:lnTo>
                    <a:lnTo>
                      <a:pt x="17" y="25"/>
                    </a:lnTo>
                    <a:lnTo>
                      <a:pt x="19" y="23"/>
                    </a:lnTo>
                    <a:lnTo>
                      <a:pt x="21" y="23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31" y="17"/>
                    </a:lnTo>
                    <a:lnTo>
                      <a:pt x="33" y="17"/>
                    </a:lnTo>
                    <a:lnTo>
                      <a:pt x="35" y="17"/>
                    </a:lnTo>
                    <a:lnTo>
                      <a:pt x="35" y="15"/>
                    </a:lnTo>
                    <a:lnTo>
                      <a:pt x="37" y="15"/>
                    </a:lnTo>
                    <a:lnTo>
                      <a:pt x="39" y="15"/>
                    </a:lnTo>
                    <a:lnTo>
                      <a:pt x="40" y="15"/>
                    </a:lnTo>
                    <a:lnTo>
                      <a:pt x="42" y="13"/>
                    </a:lnTo>
                    <a:lnTo>
                      <a:pt x="44" y="13"/>
                    </a:lnTo>
                    <a:lnTo>
                      <a:pt x="46" y="13"/>
                    </a:lnTo>
                    <a:lnTo>
                      <a:pt x="48" y="12"/>
                    </a:lnTo>
                    <a:lnTo>
                      <a:pt x="50" y="12"/>
                    </a:lnTo>
                    <a:lnTo>
                      <a:pt x="52" y="12"/>
                    </a:lnTo>
                    <a:lnTo>
                      <a:pt x="54" y="12"/>
                    </a:lnTo>
                    <a:lnTo>
                      <a:pt x="56" y="10"/>
                    </a:lnTo>
                    <a:lnTo>
                      <a:pt x="58" y="10"/>
                    </a:lnTo>
                    <a:lnTo>
                      <a:pt x="60" y="10"/>
                    </a:lnTo>
                    <a:lnTo>
                      <a:pt x="62" y="10"/>
                    </a:lnTo>
                    <a:lnTo>
                      <a:pt x="63" y="8"/>
                    </a:lnTo>
                    <a:lnTo>
                      <a:pt x="65" y="8"/>
                    </a:lnTo>
                    <a:lnTo>
                      <a:pt x="67" y="8"/>
                    </a:lnTo>
                    <a:lnTo>
                      <a:pt x="69" y="6"/>
                    </a:lnTo>
                    <a:lnTo>
                      <a:pt x="71" y="6"/>
                    </a:lnTo>
                    <a:lnTo>
                      <a:pt x="73" y="6"/>
                    </a:lnTo>
                    <a:lnTo>
                      <a:pt x="75" y="6"/>
                    </a:lnTo>
                    <a:lnTo>
                      <a:pt x="77" y="4"/>
                    </a:lnTo>
                    <a:lnTo>
                      <a:pt x="79" y="4"/>
                    </a:lnTo>
                    <a:lnTo>
                      <a:pt x="81" y="4"/>
                    </a:lnTo>
                    <a:lnTo>
                      <a:pt x="83" y="4"/>
                    </a:lnTo>
                    <a:lnTo>
                      <a:pt x="85" y="2"/>
                    </a:lnTo>
                    <a:lnTo>
                      <a:pt x="87" y="2"/>
                    </a:lnTo>
                    <a:lnTo>
                      <a:pt x="88" y="2"/>
                    </a:lnTo>
                    <a:lnTo>
                      <a:pt x="90" y="0"/>
                    </a:lnTo>
                    <a:lnTo>
                      <a:pt x="92" y="0"/>
                    </a:lnTo>
                    <a:lnTo>
                      <a:pt x="94" y="0"/>
                    </a:lnTo>
                    <a:lnTo>
                      <a:pt x="96" y="0"/>
                    </a:lnTo>
                    <a:lnTo>
                      <a:pt x="98" y="0"/>
                    </a:lnTo>
                    <a:lnTo>
                      <a:pt x="98" y="2"/>
                    </a:lnTo>
                    <a:lnTo>
                      <a:pt x="100" y="2"/>
                    </a:lnTo>
                    <a:lnTo>
                      <a:pt x="100" y="4"/>
                    </a:lnTo>
                    <a:lnTo>
                      <a:pt x="100" y="6"/>
                    </a:lnTo>
                    <a:lnTo>
                      <a:pt x="100" y="8"/>
                    </a:lnTo>
                    <a:lnTo>
                      <a:pt x="100" y="10"/>
                    </a:lnTo>
                    <a:lnTo>
                      <a:pt x="100" y="12"/>
                    </a:lnTo>
                    <a:lnTo>
                      <a:pt x="100" y="13"/>
                    </a:lnTo>
                    <a:lnTo>
                      <a:pt x="102" y="13"/>
                    </a:lnTo>
                    <a:lnTo>
                      <a:pt x="102" y="15"/>
                    </a:lnTo>
                    <a:lnTo>
                      <a:pt x="102" y="17"/>
                    </a:lnTo>
                    <a:lnTo>
                      <a:pt x="102" y="19"/>
                    </a:lnTo>
                    <a:lnTo>
                      <a:pt x="102" y="21"/>
                    </a:lnTo>
                    <a:lnTo>
                      <a:pt x="104" y="23"/>
                    </a:lnTo>
                    <a:lnTo>
                      <a:pt x="104" y="25"/>
                    </a:lnTo>
                    <a:lnTo>
                      <a:pt x="104" y="27"/>
                    </a:lnTo>
                    <a:lnTo>
                      <a:pt x="106" y="29"/>
                    </a:lnTo>
                    <a:lnTo>
                      <a:pt x="106" y="31"/>
                    </a:lnTo>
                    <a:lnTo>
                      <a:pt x="108" y="33"/>
                    </a:lnTo>
                    <a:lnTo>
                      <a:pt x="108" y="35"/>
                    </a:lnTo>
                    <a:lnTo>
                      <a:pt x="108" y="36"/>
                    </a:lnTo>
                    <a:lnTo>
                      <a:pt x="110" y="38"/>
                    </a:lnTo>
                    <a:lnTo>
                      <a:pt x="110" y="40"/>
                    </a:lnTo>
                    <a:lnTo>
                      <a:pt x="111" y="42"/>
                    </a:lnTo>
                    <a:lnTo>
                      <a:pt x="111" y="44"/>
                    </a:lnTo>
                    <a:lnTo>
                      <a:pt x="111" y="46"/>
                    </a:lnTo>
                    <a:lnTo>
                      <a:pt x="113" y="46"/>
                    </a:lnTo>
                    <a:lnTo>
                      <a:pt x="113" y="48"/>
                    </a:lnTo>
                    <a:lnTo>
                      <a:pt x="113" y="50"/>
                    </a:lnTo>
                    <a:lnTo>
                      <a:pt x="115" y="50"/>
                    </a:lnTo>
                    <a:lnTo>
                      <a:pt x="115" y="52"/>
                    </a:lnTo>
                    <a:lnTo>
                      <a:pt x="115" y="54"/>
                    </a:lnTo>
                    <a:lnTo>
                      <a:pt x="117" y="56"/>
                    </a:lnTo>
                    <a:lnTo>
                      <a:pt x="117" y="58"/>
                    </a:lnTo>
                    <a:lnTo>
                      <a:pt x="115" y="58"/>
                    </a:lnTo>
                    <a:lnTo>
                      <a:pt x="115" y="56"/>
                    </a:lnTo>
                    <a:lnTo>
                      <a:pt x="113" y="56"/>
                    </a:lnTo>
                    <a:lnTo>
                      <a:pt x="111" y="5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10" name="Group 38"/>
            <p:cNvGrpSpPr>
              <a:grpSpLocks noChangeAspect="1"/>
            </p:cNvGrpSpPr>
            <p:nvPr/>
          </p:nvGrpSpPr>
          <p:grpSpPr bwMode="auto">
            <a:xfrm>
              <a:off x="3550" y="1526"/>
              <a:ext cx="1413" cy="2294"/>
              <a:chOff x="3493" y="1286"/>
              <a:chExt cx="1413" cy="2294"/>
            </a:xfrm>
          </p:grpSpPr>
          <p:sp>
            <p:nvSpPr>
              <p:cNvPr id="11" name="AutoShape 37"/>
              <p:cNvSpPr>
                <a:spLocks noChangeAspect="1" noChangeArrowheads="1" noTextEdit="1"/>
              </p:cNvSpPr>
              <p:nvPr/>
            </p:nvSpPr>
            <p:spPr bwMode="auto">
              <a:xfrm>
                <a:off x="3493" y="1286"/>
                <a:ext cx="1413" cy="229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2" name="Group 239"/>
              <p:cNvGrpSpPr>
                <a:grpSpLocks/>
              </p:cNvGrpSpPr>
              <p:nvPr/>
            </p:nvGrpSpPr>
            <p:grpSpPr bwMode="auto">
              <a:xfrm>
                <a:off x="3486" y="1279"/>
                <a:ext cx="1427" cy="2308"/>
                <a:chOff x="3486" y="1279"/>
                <a:chExt cx="1427" cy="2308"/>
              </a:xfrm>
            </p:grpSpPr>
            <p:sp>
              <p:nvSpPr>
                <p:cNvPr id="20" name="Freeform 39"/>
                <p:cNvSpPr>
                  <a:spLocks/>
                </p:cNvSpPr>
                <p:nvPr/>
              </p:nvSpPr>
              <p:spPr bwMode="auto">
                <a:xfrm>
                  <a:off x="3493" y="1286"/>
                  <a:ext cx="1036" cy="1891"/>
                </a:xfrm>
                <a:custGeom>
                  <a:avLst/>
                  <a:gdLst>
                    <a:gd name="T0" fmla="*/ 1624 w 2071"/>
                    <a:gd name="T1" fmla="*/ 3782 h 3782"/>
                    <a:gd name="T2" fmla="*/ 2071 w 2071"/>
                    <a:gd name="T3" fmla="*/ 212 h 3782"/>
                    <a:gd name="T4" fmla="*/ 457 w 2071"/>
                    <a:gd name="T5" fmla="*/ 0 h 3782"/>
                    <a:gd name="T6" fmla="*/ 0 w 2071"/>
                    <a:gd name="T7" fmla="*/ 3585 h 3782"/>
                    <a:gd name="T8" fmla="*/ 1624 w 2071"/>
                    <a:gd name="T9" fmla="*/ 3782 h 37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71" h="3782">
                      <a:moveTo>
                        <a:pt x="1624" y="3782"/>
                      </a:moveTo>
                      <a:lnTo>
                        <a:pt x="2071" y="212"/>
                      </a:lnTo>
                      <a:lnTo>
                        <a:pt x="457" y="0"/>
                      </a:lnTo>
                      <a:lnTo>
                        <a:pt x="0" y="3585"/>
                      </a:lnTo>
                      <a:lnTo>
                        <a:pt x="1624" y="37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" name="Freeform 40"/>
                <p:cNvSpPr>
                  <a:spLocks/>
                </p:cNvSpPr>
                <p:nvPr/>
              </p:nvSpPr>
              <p:spPr bwMode="auto">
                <a:xfrm>
                  <a:off x="4299" y="1386"/>
                  <a:ext cx="237" cy="1791"/>
                </a:xfrm>
                <a:custGeom>
                  <a:avLst/>
                  <a:gdLst>
                    <a:gd name="T0" fmla="*/ 458 w 473"/>
                    <a:gd name="T1" fmla="*/ 26 h 3584"/>
                    <a:gd name="T2" fmla="*/ 447 w 473"/>
                    <a:gd name="T3" fmla="*/ 12 h 3584"/>
                    <a:gd name="T4" fmla="*/ 0 w 473"/>
                    <a:gd name="T5" fmla="*/ 3582 h 3584"/>
                    <a:gd name="T6" fmla="*/ 25 w 473"/>
                    <a:gd name="T7" fmla="*/ 3584 h 3584"/>
                    <a:gd name="T8" fmla="*/ 472 w 473"/>
                    <a:gd name="T9" fmla="*/ 14 h 3584"/>
                    <a:gd name="T10" fmla="*/ 461 w 473"/>
                    <a:gd name="T11" fmla="*/ 0 h 3584"/>
                    <a:gd name="T12" fmla="*/ 472 w 473"/>
                    <a:gd name="T13" fmla="*/ 14 h 3584"/>
                    <a:gd name="T14" fmla="*/ 473 w 473"/>
                    <a:gd name="T15" fmla="*/ 3 h 3584"/>
                    <a:gd name="T16" fmla="*/ 461 w 473"/>
                    <a:gd name="T17" fmla="*/ 0 h 3584"/>
                    <a:gd name="T18" fmla="*/ 458 w 473"/>
                    <a:gd name="T19" fmla="*/ 26 h 35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73" h="3584">
                      <a:moveTo>
                        <a:pt x="458" y="26"/>
                      </a:moveTo>
                      <a:lnTo>
                        <a:pt x="447" y="12"/>
                      </a:lnTo>
                      <a:lnTo>
                        <a:pt x="0" y="3582"/>
                      </a:lnTo>
                      <a:lnTo>
                        <a:pt x="25" y="3584"/>
                      </a:lnTo>
                      <a:lnTo>
                        <a:pt x="472" y="14"/>
                      </a:lnTo>
                      <a:lnTo>
                        <a:pt x="461" y="0"/>
                      </a:lnTo>
                      <a:lnTo>
                        <a:pt x="472" y="14"/>
                      </a:lnTo>
                      <a:lnTo>
                        <a:pt x="473" y="3"/>
                      </a:lnTo>
                      <a:lnTo>
                        <a:pt x="461" y="0"/>
                      </a:lnTo>
                      <a:lnTo>
                        <a:pt x="458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2" name="Freeform 41"/>
                <p:cNvSpPr>
                  <a:spLocks/>
                </p:cNvSpPr>
                <p:nvPr/>
              </p:nvSpPr>
              <p:spPr bwMode="auto">
                <a:xfrm>
                  <a:off x="3715" y="1279"/>
                  <a:ext cx="814" cy="119"/>
                </a:xfrm>
                <a:custGeom>
                  <a:avLst/>
                  <a:gdLst>
                    <a:gd name="T0" fmla="*/ 25 w 1628"/>
                    <a:gd name="T1" fmla="*/ 15 h 239"/>
                    <a:gd name="T2" fmla="*/ 11 w 1628"/>
                    <a:gd name="T3" fmla="*/ 27 h 239"/>
                    <a:gd name="T4" fmla="*/ 1625 w 1628"/>
                    <a:gd name="T5" fmla="*/ 239 h 239"/>
                    <a:gd name="T6" fmla="*/ 1628 w 1628"/>
                    <a:gd name="T7" fmla="*/ 213 h 239"/>
                    <a:gd name="T8" fmla="*/ 14 w 1628"/>
                    <a:gd name="T9" fmla="*/ 1 h 239"/>
                    <a:gd name="T10" fmla="*/ 0 w 1628"/>
                    <a:gd name="T11" fmla="*/ 13 h 239"/>
                    <a:gd name="T12" fmla="*/ 14 w 1628"/>
                    <a:gd name="T13" fmla="*/ 1 h 239"/>
                    <a:gd name="T14" fmla="*/ 2 w 1628"/>
                    <a:gd name="T15" fmla="*/ 0 h 239"/>
                    <a:gd name="T16" fmla="*/ 0 w 1628"/>
                    <a:gd name="T17" fmla="*/ 13 h 239"/>
                    <a:gd name="T18" fmla="*/ 25 w 1628"/>
                    <a:gd name="T19" fmla="*/ 15 h 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28" h="239">
                      <a:moveTo>
                        <a:pt x="25" y="15"/>
                      </a:moveTo>
                      <a:lnTo>
                        <a:pt x="11" y="27"/>
                      </a:lnTo>
                      <a:lnTo>
                        <a:pt x="1625" y="239"/>
                      </a:lnTo>
                      <a:lnTo>
                        <a:pt x="1628" y="213"/>
                      </a:lnTo>
                      <a:lnTo>
                        <a:pt x="14" y="1"/>
                      </a:lnTo>
                      <a:lnTo>
                        <a:pt x="0" y="13"/>
                      </a:lnTo>
                      <a:lnTo>
                        <a:pt x="14" y="1"/>
                      </a:lnTo>
                      <a:lnTo>
                        <a:pt x="2" y="0"/>
                      </a:lnTo>
                      <a:lnTo>
                        <a:pt x="0" y="13"/>
                      </a:lnTo>
                      <a:lnTo>
                        <a:pt x="2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3" name="Freeform 42"/>
                <p:cNvSpPr>
                  <a:spLocks/>
                </p:cNvSpPr>
                <p:nvPr/>
              </p:nvSpPr>
              <p:spPr bwMode="auto">
                <a:xfrm>
                  <a:off x="3486" y="1285"/>
                  <a:ext cx="242" cy="1800"/>
                </a:xfrm>
                <a:custGeom>
                  <a:avLst/>
                  <a:gdLst>
                    <a:gd name="T0" fmla="*/ 15 w 484"/>
                    <a:gd name="T1" fmla="*/ 3573 h 3598"/>
                    <a:gd name="T2" fmla="*/ 27 w 484"/>
                    <a:gd name="T3" fmla="*/ 3587 h 3598"/>
                    <a:gd name="T4" fmla="*/ 484 w 484"/>
                    <a:gd name="T5" fmla="*/ 2 h 3598"/>
                    <a:gd name="T6" fmla="*/ 459 w 484"/>
                    <a:gd name="T7" fmla="*/ 0 h 3598"/>
                    <a:gd name="T8" fmla="*/ 1 w 484"/>
                    <a:gd name="T9" fmla="*/ 3585 h 3598"/>
                    <a:gd name="T10" fmla="*/ 13 w 484"/>
                    <a:gd name="T11" fmla="*/ 3598 h 3598"/>
                    <a:gd name="T12" fmla="*/ 1 w 484"/>
                    <a:gd name="T13" fmla="*/ 3585 h 3598"/>
                    <a:gd name="T14" fmla="*/ 0 w 484"/>
                    <a:gd name="T15" fmla="*/ 3596 h 3598"/>
                    <a:gd name="T16" fmla="*/ 13 w 484"/>
                    <a:gd name="T17" fmla="*/ 3598 h 3598"/>
                    <a:gd name="T18" fmla="*/ 15 w 484"/>
                    <a:gd name="T19" fmla="*/ 3573 h 35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4" h="3598">
                      <a:moveTo>
                        <a:pt x="15" y="3573"/>
                      </a:moveTo>
                      <a:lnTo>
                        <a:pt x="27" y="3587"/>
                      </a:lnTo>
                      <a:lnTo>
                        <a:pt x="484" y="2"/>
                      </a:lnTo>
                      <a:lnTo>
                        <a:pt x="459" y="0"/>
                      </a:lnTo>
                      <a:lnTo>
                        <a:pt x="1" y="3585"/>
                      </a:lnTo>
                      <a:lnTo>
                        <a:pt x="13" y="3598"/>
                      </a:lnTo>
                      <a:lnTo>
                        <a:pt x="1" y="3585"/>
                      </a:lnTo>
                      <a:lnTo>
                        <a:pt x="0" y="3596"/>
                      </a:lnTo>
                      <a:lnTo>
                        <a:pt x="13" y="3598"/>
                      </a:lnTo>
                      <a:lnTo>
                        <a:pt x="15" y="35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4" name="Freeform 43"/>
                <p:cNvSpPr>
                  <a:spLocks/>
                </p:cNvSpPr>
                <p:nvPr/>
              </p:nvSpPr>
              <p:spPr bwMode="auto">
                <a:xfrm>
                  <a:off x="3492" y="3072"/>
                  <a:ext cx="820" cy="112"/>
                </a:xfrm>
                <a:custGeom>
                  <a:avLst/>
                  <a:gdLst>
                    <a:gd name="T0" fmla="*/ 1613 w 1638"/>
                    <a:gd name="T1" fmla="*/ 209 h 223"/>
                    <a:gd name="T2" fmla="*/ 1627 w 1638"/>
                    <a:gd name="T3" fmla="*/ 197 h 223"/>
                    <a:gd name="T4" fmla="*/ 2 w 1638"/>
                    <a:gd name="T5" fmla="*/ 0 h 223"/>
                    <a:gd name="T6" fmla="*/ 0 w 1638"/>
                    <a:gd name="T7" fmla="*/ 25 h 223"/>
                    <a:gd name="T8" fmla="*/ 1624 w 1638"/>
                    <a:gd name="T9" fmla="*/ 222 h 223"/>
                    <a:gd name="T10" fmla="*/ 1638 w 1638"/>
                    <a:gd name="T11" fmla="*/ 211 h 223"/>
                    <a:gd name="T12" fmla="*/ 1624 w 1638"/>
                    <a:gd name="T13" fmla="*/ 222 h 223"/>
                    <a:gd name="T14" fmla="*/ 1636 w 1638"/>
                    <a:gd name="T15" fmla="*/ 223 h 223"/>
                    <a:gd name="T16" fmla="*/ 1638 w 1638"/>
                    <a:gd name="T17" fmla="*/ 211 h 223"/>
                    <a:gd name="T18" fmla="*/ 1613 w 1638"/>
                    <a:gd name="T19" fmla="*/ 209 h 2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38" h="223">
                      <a:moveTo>
                        <a:pt x="1613" y="209"/>
                      </a:moveTo>
                      <a:lnTo>
                        <a:pt x="1627" y="197"/>
                      </a:lnTo>
                      <a:lnTo>
                        <a:pt x="2" y="0"/>
                      </a:lnTo>
                      <a:lnTo>
                        <a:pt x="0" y="25"/>
                      </a:lnTo>
                      <a:lnTo>
                        <a:pt x="1624" y="222"/>
                      </a:lnTo>
                      <a:lnTo>
                        <a:pt x="1638" y="211"/>
                      </a:lnTo>
                      <a:lnTo>
                        <a:pt x="1624" y="222"/>
                      </a:lnTo>
                      <a:lnTo>
                        <a:pt x="1636" y="223"/>
                      </a:lnTo>
                      <a:lnTo>
                        <a:pt x="1638" y="211"/>
                      </a:lnTo>
                      <a:lnTo>
                        <a:pt x="1613" y="20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5" name="Freeform 44"/>
                <p:cNvSpPr>
                  <a:spLocks/>
                </p:cNvSpPr>
                <p:nvPr/>
              </p:nvSpPr>
              <p:spPr bwMode="auto">
                <a:xfrm>
                  <a:off x="3511" y="1304"/>
                  <a:ext cx="1004" cy="1854"/>
                </a:xfrm>
                <a:custGeom>
                  <a:avLst/>
                  <a:gdLst>
                    <a:gd name="T0" fmla="*/ 1562 w 2008"/>
                    <a:gd name="T1" fmla="*/ 3707 h 3707"/>
                    <a:gd name="T2" fmla="*/ 2008 w 2008"/>
                    <a:gd name="T3" fmla="*/ 197 h 3707"/>
                    <a:gd name="T4" fmla="*/ 446 w 2008"/>
                    <a:gd name="T5" fmla="*/ 0 h 3707"/>
                    <a:gd name="T6" fmla="*/ 0 w 2008"/>
                    <a:gd name="T7" fmla="*/ 3510 h 3707"/>
                    <a:gd name="T8" fmla="*/ 1562 w 2008"/>
                    <a:gd name="T9" fmla="*/ 3707 h 37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08" h="3707">
                      <a:moveTo>
                        <a:pt x="1562" y="3707"/>
                      </a:moveTo>
                      <a:lnTo>
                        <a:pt x="2008" y="197"/>
                      </a:lnTo>
                      <a:lnTo>
                        <a:pt x="446" y="0"/>
                      </a:lnTo>
                      <a:lnTo>
                        <a:pt x="0" y="3510"/>
                      </a:lnTo>
                      <a:lnTo>
                        <a:pt x="1562" y="3707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6" name="Freeform 45"/>
                <p:cNvSpPr>
                  <a:spLocks/>
                </p:cNvSpPr>
                <p:nvPr/>
              </p:nvSpPr>
              <p:spPr bwMode="auto">
                <a:xfrm>
                  <a:off x="4290" y="1400"/>
                  <a:ext cx="229" cy="1758"/>
                </a:xfrm>
                <a:custGeom>
                  <a:avLst/>
                  <a:gdLst>
                    <a:gd name="T0" fmla="*/ 451 w 459"/>
                    <a:gd name="T1" fmla="*/ 12 h 3517"/>
                    <a:gd name="T2" fmla="*/ 446 w 459"/>
                    <a:gd name="T3" fmla="*/ 5 h 3517"/>
                    <a:gd name="T4" fmla="*/ 0 w 459"/>
                    <a:gd name="T5" fmla="*/ 3515 h 3517"/>
                    <a:gd name="T6" fmla="*/ 12 w 459"/>
                    <a:gd name="T7" fmla="*/ 3517 h 3517"/>
                    <a:gd name="T8" fmla="*/ 458 w 459"/>
                    <a:gd name="T9" fmla="*/ 7 h 3517"/>
                    <a:gd name="T10" fmla="*/ 453 w 459"/>
                    <a:gd name="T11" fmla="*/ 0 h 3517"/>
                    <a:gd name="T12" fmla="*/ 458 w 459"/>
                    <a:gd name="T13" fmla="*/ 7 h 3517"/>
                    <a:gd name="T14" fmla="*/ 459 w 459"/>
                    <a:gd name="T15" fmla="*/ 0 h 3517"/>
                    <a:gd name="T16" fmla="*/ 453 w 459"/>
                    <a:gd name="T17" fmla="*/ 0 h 3517"/>
                    <a:gd name="T18" fmla="*/ 451 w 459"/>
                    <a:gd name="T19" fmla="*/ 12 h 35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59" h="3517">
                      <a:moveTo>
                        <a:pt x="451" y="12"/>
                      </a:moveTo>
                      <a:lnTo>
                        <a:pt x="446" y="5"/>
                      </a:lnTo>
                      <a:lnTo>
                        <a:pt x="0" y="3515"/>
                      </a:lnTo>
                      <a:lnTo>
                        <a:pt x="12" y="3517"/>
                      </a:lnTo>
                      <a:lnTo>
                        <a:pt x="458" y="7"/>
                      </a:lnTo>
                      <a:lnTo>
                        <a:pt x="453" y="0"/>
                      </a:lnTo>
                      <a:lnTo>
                        <a:pt x="458" y="7"/>
                      </a:lnTo>
                      <a:lnTo>
                        <a:pt x="459" y="0"/>
                      </a:lnTo>
                      <a:lnTo>
                        <a:pt x="453" y="0"/>
                      </a:lnTo>
                      <a:lnTo>
                        <a:pt x="451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7" name="Freeform 46"/>
                <p:cNvSpPr>
                  <a:spLocks/>
                </p:cNvSpPr>
                <p:nvPr/>
              </p:nvSpPr>
              <p:spPr bwMode="auto">
                <a:xfrm>
                  <a:off x="3731" y="1301"/>
                  <a:ext cx="785" cy="105"/>
                </a:xfrm>
                <a:custGeom>
                  <a:avLst/>
                  <a:gdLst>
                    <a:gd name="T0" fmla="*/ 11 w 1569"/>
                    <a:gd name="T1" fmla="*/ 8 h 210"/>
                    <a:gd name="T2" fmla="*/ 5 w 1569"/>
                    <a:gd name="T3" fmla="*/ 13 h 210"/>
                    <a:gd name="T4" fmla="*/ 1567 w 1569"/>
                    <a:gd name="T5" fmla="*/ 210 h 210"/>
                    <a:gd name="T6" fmla="*/ 1569 w 1569"/>
                    <a:gd name="T7" fmla="*/ 198 h 210"/>
                    <a:gd name="T8" fmla="*/ 7 w 1569"/>
                    <a:gd name="T9" fmla="*/ 1 h 210"/>
                    <a:gd name="T10" fmla="*/ 0 w 1569"/>
                    <a:gd name="T11" fmla="*/ 6 h 210"/>
                    <a:gd name="T12" fmla="*/ 7 w 1569"/>
                    <a:gd name="T13" fmla="*/ 1 h 210"/>
                    <a:gd name="T14" fmla="*/ 0 w 1569"/>
                    <a:gd name="T15" fmla="*/ 0 h 210"/>
                    <a:gd name="T16" fmla="*/ 0 w 1569"/>
                    <a:gd name="T17" fmla="*/ 6 h 210"/>
                    <a:gd name="T18" fmla="*/ 11 w 1569"/>
                    <a:gd name="T19" fmla="*/ 8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69" h="210">
                      <a:moveTo>
                        <a:pt x="11" y="8"/>
                      </a:moveTo>
                      <a:lnTo>
                        <a:pt x="5" y="13"/>
                      </a:lnTo>
                      <a:lnTo>
                        <a:pt x="1567" y="210"/>
                      </a:lnTo>
                      <a:lnTo>
                        <a:pt x="1569" y="198"/>
                      </a:lnTo>
                      <a:lnTo>
                        <a:pt x="7" y="1"/>
                      </a:lnTo>
                      <a:lnTo>
                        <a:pt x="0" y="6"/>
                      </a:lnTo>
                      <a:lnTo>
                        <a:pt x="7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8" name="Freeform 47"/>
                <p:cNvSpPr>
                  <a:spLocks/>
                </p:cNvSpPr>
                <p:nvPr/>
              </p:nvSpPr>
              <p:spPr bwMode="auto">
                <a:xfrm>
                  <a:off x="3508" y="1304"/>
                  <a:ext cx="229" cy="1758"/>
                </a:xfrm>
                <a:custGeom>
                  <a:avLst/>
                  <a:gdLst>
                    <a:gd name="T0" fmla="*/ 8 w 458"/>
                    <a:gd name="T1" fmla="*/ 3505 h 3516"/>
                    <a:gd name="T2" fmla="*/ 13 w 458"/>
                    <a:gd name="T3" fmla="*/ 3512 h 3516"/>
                    <a:gd name="T4" fmla="*/ 458 w 458"/>
                    <a:gd name="T5" fmla="*/ 2 h 3516"/>
                    <a:gd name="T6" fmla="*/ 447 w 458"/>
                    <a:gd name="T7" fmla="*/ 0 h 3516"/>
                    <a:gd name="T8" fmla="*/ 1 w 458"/>
                    <a:gd name="T9" fmla="*/ 3510 h 3516"/>
                    <a:gd name="T10" fmla="*/ 6 w 458"/>
                    <a:gd name="T11" fmla="*/ 3516 h 3516"/>
                    <a:gd name="T12" fmla="*/ 1 w 458"/>
                    <a:gd name="T13" fmla="*/ 3510 h 3516"/>
                    <a:gd name="T14" fmla="*/ 0 w 458"/>
                    <a:gd name="T15" fmla="*/ 3516 h 3516"/>
                    <a:gd name="T16" fmla="*/ 6 w 458"/>
                    <a:gd name="T17" fmla="*/ 3516 h 3516"/>
                    <a:gd name="T18" fmla="*/ 8 w 458"/>
                    <a:gd name="T19" fmla="*/ 3505 h 35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58" h="3516">
                      <a:moveTo>
                        <a:pt x="8" y="3505"/>
                      </a:moveTo>
                      <a:lnTo>
                        <a:pt x="13" y="3512"/>
                      </a:lnTo>
                      <a:lnTo>
                        <a:pt x="458" y="2"/>
                      </a:lnTo>
                      <a:lnTo>
                        <a:pt x="447" y="0"/>
                      </a:lnTo>
                      <a:lnTo>
                        <a:pt x="1" y="3510"/>
                      </a:lnTo>
                      <a:lnTo>
                        <a:pt x="6" y="3516"/>
                      </a:lnTo>
                      <a:lnTo>
                        <a:pt x="1" y="3510"/>
                      </a:lnTo>
                      <a:lnTo>
                        <a:pt x="0" y="3516"/>
                      </a:lnTo>
                      <a:lnTo>
                        <a:pt x="6" y="3516"/>
                      </a:lnTo>
                      <a:lnTo>
                        <a:pt x="8" y="35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9" name="Freeform 48"/>
                <p:cNvSpPr>
                  <a:spLocks/>
                </p:cNvSpPr>
                <p:nvPr/>
              </p:nvSpPr>
              <p:spPr bwMode="auto">
                <a:xfrm>
                  <a:off x="3511" y="3056"/>
                  <a:ext cx="784" cy="105"/>
                </a:xfrm>
                <a:custGeom>
                  <a:avLst/>
                  <a:gdLst>
                    <a:gd name="T0" fmla="*/ 1557 w 1569"/>
                    <a:gd name="T1" fmla="*/ 202 h 210"/>
                    <a:gd name="T2" fmla="*/ 1564 w 1569"/>
                    <a:gd name="T3" fmla="*/ 197 h 210"/>
                    <a:gd name="T4" fmla="*/ 2 w 1569"/>
                    <a:gd name="T5" fmla="*/ 0 h 210"/>
                    <a:gd name="T6" fmla="*/ 0 w 1569"/>
                    <a:gd name="T7" fmla="*/ 11 h 210"/>
                    <a:gd name="T8" fmla="*/ 1562 w 1569"/>
                    <a:gd name="T9" fmla="*/ 208 h 210"/>
                    <a:gd name="T10" fmla="*/ 1569 w 1569"/>
                    <a:gd name="T11" fmla="*/ 204 h 210"/>
                    <a:gd name="T12" fmla="*/ 1562 w 1569"/>
                    <a:gd name="T13" fmla="*/ 208 h 210"/>
                    <a:gd name="T14" fmla="*/ 1569 w 1569"/>
                    <a:gd name="T15" fmla="*/ 210 h 210"/>
                    <a:gd name="T16" fmla="*/ 1569 w 1569"/>
                    <a:gd name="T17" fmla="*/ 204 h 210"/>
                    <a:gd name="T18" fmla="*/ 1557 w 1569"/>
                    <a:gd name="T19" fmla="*/ 202 h 2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69" h="210">
                      <a:moveTo>
                        <a:pt x="1557" y="202"/>
                      </a:moveTo>
                      <a:lnTo>
                        <a:pt x="1564" y="197"/>
                      </a:lnTo>
                      <a:lnTo>
                        <a:pt x="2" y="0"/>
                      </a:lnTo>
                      <a:lnTo>
                        <a:pt x="0" y="11"/>
                      </a:lnTo>
                      <a:lnTo>
                        <a:pt x="1562" y="208"/>
                      </a:lnTo>
                      <a:lnTo>
                        <a:pt x="1569" y="204"/>
                      </a:lnTo>
                      <a:lnTo>
                        <a:pt x="1562" y="208"/>
                      </a:lnTo>
                      <a:lnTo>
                        <a:pt x="1569" y="210"/>
                      </a:lnTo>
                      <a:lnTo>
                        <a:pt x="1569" y="204"/>
                      </a:lnTo>
                      <a:lnTo>
                        <a:pt x="1557" y="2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0" name="Freeform 49"/>
                <p:cNvSpPr>
                  <a:spLocks/>
                </p:cNvSpPr>
                <p:nvPr/>
              </p:nvSpPr>
              <p:spPr bwMode="auto">
                <a:xfrm>
                  <a:off x="3567" y="1366"/>
                  <a:ext cx="893" cy="1731"/>
                </a:xfrm>
                <a:custGeom>
                  <a:avLst/>
                  <a:gdLst>
                    <a:gd name="T0" fmla="*/ 1364 w 1784"/>
                    <a:gd name="T1" fmla="*/ 3462 h 3462"/>
                    <a:gd name="T2" fmla="*/ 1784 w 1784"/>
                    <a:gd name="T3" fmla="*/ 174 h 3462"/>
                    <a:gd name="T4" fmla="*/ 420 w 1784"/>
                    <a:gd name="T5" fmla="*/ 0 h 3462"/>
                    <a:gd name="T6" fmla="*/ 0 w 1784"/>
                    <a:gd name="T7" fmla="*/ 3286 h 3462"/>
                    <a:gd name="T8" fmla="*/ 1364 w 1784"/>
                    <a:gd name="T9" fmla="*/ 3462 h 34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84" h="3462">
                      <a:moveTo>
                        <a:pt x="1364" y="3462"/>
                      </a:moveTo>
                      <a:lnTo>
                        <a:pt x="1784" y="174"/>
                      </a:lnTo>
                      <a:lnTo>
                        <a:pt x="420" y="0"/>
                      </a:lnTo>
                      <a:lnTo>
                        <a:pt x="0" y="3286"/>
                      </a:lnTo>
                      <a:lnTo>
                        <a:pt x="1364" y="3462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1" name="Freeform 50"/>
                <p:cNvSpPr>
                  <a:spLocks/>
                </p:cNvSpPr>
                <p:nvPr/>
              </p:nvSpPr>
              <p:spPr bwMode="auto">
                <a:xfrm>
                  <a:off x="4246" y="1450"/>
                  <a:ext cx="217" cy="1647"/>
                </a:xfrm>
                <a:custGeom>
                  <a:avLst/>
                  <a:gdLst>
                    <a:gd name="T0" fmla="*/ 425 w 433"/>
                    <a:gd name="T1" fmla="*/ 12 h 3295"/>
                    <a:gd name="T2" fmla="*/ 420 w 433"/>
                    <a:gd name="T3" fmla="*/ 5 h 3295"/>
                    <a:gd name="T4" fmla="*/ 0 w 433"/>
                    <a:gd name="T5" fmla="*/ 3292 h 3295"/>
                    <a:gd name="T6" fmla="*/ 11 w 433"/>
                    <a:gd name="T7" fmla="*/ 3295 h 3295"/>
                    <a:gd name="T8" fmla="*/ 432 w 433"/>
                    <a:gd name="T9" fmla="*/ 7 h 3295"/>
                    <a:gd name="T10" fmla="*/ 427 w 433"/>
                    <a:gd name="T11" fmla="*/ 0 h 3295"/>
                    <a:gd name="T12" fmla="*/ 432 w 433"/>
                    <a:gd name="T13" fmla="*/ 7 h 3295"/>
                    <a:gd name="T14" fmla="*/ 433 w 433"/>
                    <a:gd name="T15" fmla="*/ 0 h 3295"/>
                    <a:gd name="T16" fmla="*/ 427 w 433"/>
                    <a:gd name="T17" fmla="*/ 0 h 3295"/>
                    <a:gd name="T18" fmla="*/ 425 w 433"/>
                    <a:gd name="T19" fmla="*/ 12 h 32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33" h="3295">
                      <a:moveTo>
                        <a:pt x="425" y="12"/>
                      </a:moveTo>
                      <a:lnTo>
                        <a:pt x="420" y="5"/>
                      </a:lnTo>
                      <a:lnTo>
                        <a:pt x="0" y="3292"/>
                      </a:lnTo>
                      <a:lnTo>
                        <a:pt x="11" y="3295"/>
                      </a:lnTo>
                      <a:lnTo>
                        <a:pt x="432" y="7"/>
                      </a:lnTo>
                      <a:lnTo>
                        <a:pt x="427" y="0"/>
                      </a:lnTo>
                      <a:lnTo>
                        <a:pt x="432" y="7"/>
                      </a:lnTo>
                      <a:lnTo>
                        <a:pt x="433" y="0"/>
                      </a:lnTo>
                      <a:lnTo>
                        <a:pt x="427" y="0"/>
                      </a:lnTo>
                      <a:lnTo>
                        <a:pt x="42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2" name="Freeform 51"/>
                <p:cNvSpPr>
                  <a:spLocks/>
                </p:cNvSpPr>
                <p:nvPr/>
              </p:nvSpPr>
              <p:spPr bwMode="auto">
                <a:xfrm>
                  <a:off x="3775" y="1363"/>
                  <a:ext cx="685" cy="93"/>
                </a:xfrm>
                <a:custGeom>
                  <a:avLst/>
                  <a:gdLst>
                    <a:gd name="T0" fmla="*/ 12 w 1371"/>
                    <a:gd name="T1" fmla="*/ 8 h 187"/>
                    <a:gd name="T2" fmla="*/ 5 w 1371"/>
                    <a:gd name="T3" fmla="*/ 13 h 187"/>
                    <a:gd name="T4" fmla="*/ 1369 w 1371"/>
                    <a:gd name="T5" fmla="*/ 187 h 187"/>
                    <a:gd name="T6" fmla="*/ 1371 w 1371"/>
                    <a:gd name="T7" fmla="*/ 175 h 187"/>
                    <a:gd name="T8" fmla="*/ 7 w 1371"/>
                    <a:gd name="T9" fmla="*/ 1 h 187"/>
                    <a:gd name="T10" fmla="*/ 0 w 1371"/>
                    <a:gd name="T11" fmla="*/ 6 h 187"/>
                    <a:gd name="T12" fmla="*/ 7 w 1371"/>
                    <a:gd name="T13" fmla="*/ 1 h 187"/>
                    <a:gd name="T14" fmla="*/ 0 w 1371"/>
                    <a:gd name="T15" fmla="*/ 0 h 187"/>
                    <a:gd name="T16" fmla="*/ 0 w 1371"/>
                    <a:gd name="T17" fmla="*/ 6 h 187"/>
                    <a:gd name="T18" fmla="*/ 12 w 1371"/>
                    <a:gd name="T19" fmla="*/ 8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71" h="187">
                      <a:moveTo>
                        <a:pt x="12" y="8"/>
                      </a:moveTo>
                      <a:lnTo>
                        <a:pt x="5" y="13"/>
                      </a:lnTo>
                      <a:lnTo>
                        <a:pt x="1369" y="187"/>
                      </a:lnTo>
                      <a:lnTo>
                        <a:pt x="1371" y="175"/>
                      </a:lnTo>
                      <a:lnTo>
                        <a:pt x="7" y="1"/>
                      </a:lnTo>
                      <a:lnTo>
                        <a:pt x="0" y="6"/>
                      </a:lnTo>
                      <a:lnTo>
                        <a:pt x="7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2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3" name="Freeform 52"/>
                <p:cNvSpPr>
                  <a:spLocks/>
                </p:cNvSpPr>
                <p:nvPr/>
              </p:nvSpPr>
              <p:spPr bwMode="auto">
                <a:xfrm>
                  <a:off x="3564" y="1365"/>
                  <a:ext cx="216" cy="1647"/>
                </a:xfrm>
                <a:custGeom>
                  <a:avLst/>
                  <a:gdLst>
                    <a:gd name="T0" fmla="*/ 8 w 433"/>
                    <a:gd name="T1" fmla="*/ 3282 h 3293"/>
                    <a:gd name="T2" fmla="*/ 12 w 433"/>
                    <a:gd name="T3" fmla="*/ 3289 h 3293"/>
                    <a:gd name="T4" fmla="*/ 433 w 433"/>
                    <a:gd name="T5" fmla="*/ 2 h 3293"/>
                    <a:gd name="T6" fmla="*/ 421 w 433"/>
                    <a:gd name="T7" fmla="*/ 0 h 3293"/>
                    <a:gd name="T8" fmla="*/ 1 w 433"/>
                    <a:gd name="T9" fmla="*/ 3286 h 3293"/>
                    <a:gd name="T10" fmla="*/ 5 w 433"/>
                    <a:gd name="T11" fmla="*/ 3293 h 3293"/>
                    <a:gd name="T12" fmla="*/ 1 w 433"/>
                    <a:gd name="T13" fmla="*/ 3286 h 3293"/>
                    <a:gd name="T14" fmla="*/ 0 w 433"/>
                    <a:gd name="T15" fmla="*/ 3293 h 3293"/>
                    <a:gd name="T16" fmla="*/ 5 w 433"/>
                    <a:gd name="T17" fmla="*/ 3293 h 3293"/>
                    <a:gd name="T18" fmla="*/ 8 w 433"/>
                    <a:gd name="T19" fmla="*/ 3282 h 3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33" h="3293">
                      <a:moveTo>
                        <a:pt x="8" y="3282"/>
                      </a:moveTo>
                      <a:lnTo>
                        <a:pt x="12" y="3289"/>
                      </a:lnTo>
                      <a:lnTo>
                        <a:pt x="433" y="2"/>
                      </a:lnTo>
                      <a:lnTo>
                        <a:pt x="421" y="0"/>
                      </a:lnTo>
                      <a:lnTo>
                        <a:pt x="1" y="3286"/>
                      </a:lnTo>
                      <a:lnTo>
                        <a:pt x="5" y="3293"/>
                      </a:lnTo>
                      <a:lnTo>
                        <a:pt x="1" y="3286"/>
                      </a:lnTo>
                      <a:lnTo>
                        <a:pt x="0" y="3293"/>
                      </a:lnTo>
                      <a:lnTo>
                        <a:pt x="5" y="3293"/>
                      </a:lnTo>
                      <a:lnTo>
                        <a:pt x="8" y="328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4" name="Freeform 53"/>
                <p:cNvSpPr>
                  <a:spLocks/>
                </p:cNvSpPr>
                <p:nvPr/>
              </p:nvSpPr>
              <p:spPr bwMode="auto">
                <a:xfrm>
                  <a:off x="3567" y="3006"/>
                  <a:ext cx="685" cy="94"/>
                </a:xfrm>
                <a:custGeom>
                  <a:avLst/>
                  <a:gdLst>
                    <a:gd name="T0" fmla="*/ 1360 w 1371"/>
                    <a:gd name="T1" fmla="*/ 179 h 187"/>
                    <a:gd name="T2" fmla="*/ 1367 w 1371"/>
                    <a:gd name="T3" fmla="*/ 175 h 187"/>
                    <a:gd name="T4" fmla="*/ 3 w 1371"/>
                    <a:gd name="T5" fmla="*/ 0 h 187"/>
                    <a:gd name="T6" fmla="*/ 0 w 1371"/>
                    <a:gd name="T7" fmla="*/ 11 h 187"/>
                    <a:gd name="T8" fmla="*/ 1365 w 1371"/>
                    <a:gd name="T9" fmla="*/ 186 h 187"/>
                    <a:gd name="T10" fmla="*/ 1371 w 1371"/>
                    <a:gd name="T11" fmla="*/ 182 h 187"/>
                    <a:gd name="T12" fmla="*/ 1365 w 1371"/>
                    <a:gd name="T13" fmla="*/ 186 h 187"/>
                    <a:gd name="T14" fmla="*/ 1371 w 1371"/>
                    <a:gd name="T15" fmla="*/ 187 h 187"/>
                    <a:gd name="T16" fmla="*/ 1371 w 1371"/>
                    <a:gd name="T17" fmla="*/ 182 h 187"/>
                    <a:gd name="T18" fmla="*/ 1360 w 1371"/>
                    <a:gd name="T19" fmla="*/ 179 h 1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71" h="187">
                      <a:moveTo>
                        <a:pt x="1360" y="179"/>
                      </a:moveTo>
                      <a:lnTo>
                        <a:pt x="1367" y="175"/>
                      </a:lnTo>
                      <a:lnTo>
                        <a:pt x="3" y="0"/>
                      </a:lnTo>
                      <a:lnTo>
                        <a:pt x="0" y="11"/>
                      </a:lnTo>
                      <a:lnTo>
                        <a:pt x="1365" y="186"/>
                      </a:lnTo>
                      <a:lnTo>
                        <a:pt x="1371" y="182"/>
                      </a:lnTo>
                      <a:lnTo>
                        <a:pt x="1365" y="186"/>
                      </a:lnTo>
                      <a:lnTo>
                        <a:pt x="1371" y="187"/>
                      </a:lnTo>
                      <a:lnTo>
                        <a:pt x="1371" y="182"/>
                      </a:lnTo>
                      <a:lnTo>
                        <a:pt x="1360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5" name="Freeform 54"/>
                <p:cNvSpPr>
                  <a:spLocks/>
                </p:cNvSpPr>
                <p:nvPr/>
              </p:nvSpPr>
              <p:spPr bwMode="auto">
                <a:xfrm>
                  <a:off x="3740" y="1435"/>
                  <a:ext cx="651" cy="812"/>
                </a:xfrm>
                <a:custGeom>
                  <a:avLst/>
                  <a:gdLst>
                    <a:gd name="T0" fmla="*/ 1115 w 1302"/>
                    <a:gd name="T1" fmla="*/ 1626 h 1626"/>
                    <a:gd name="T2" fmla="*/ 1302 w 1302"/>
                    <a:gd name="T3" fmla="*/ 137 h 1626"/>
                    <a:gd name="T4" fmla="*/ 186 w 1302"/>
                    <a:gd name="T5" fmla="*/ 0 h 1626"/>
                    <a:gd name="T6" fmla="*/ 0 w 1302"/>
                    <a:gd name="T7" fmla="*/ 1477 h 1626"/>
                    <a:gd name="T8" fmla="*/ 1115 w 1302"/>
                    <a:gd name="T9" fmla="*/ 1626 h 16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02" h="1626">
                      <a:moveTo>
                        <a:pt x="1115" y="1626"/>
                      </a:moveTo>
                      <a:lnTo>
                        <a:pt x="1302" y="137"/>
                      </a:lnTo>
                      <a:lnTo>
                        <a:pt x="186" y="0"/>
                      </a:lnTo>
                      <a:lnTo>
                        <a:pt x="0" y="1477"/>
                      </a:lnTo>
                      <a:lnTo>
                        <a:pt x="1115" y="16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6" name="Freeform 55"/>
                <p:cNvSpPr>
                  <a:spLocks/>
                </p:cNvSpPr>
                <p:nvPr/>
              </p:nvSpPr>
              <p:spPr bwMode="auto">
                <a:xfrm>
                  <a:off x="4295" y="1500"/>
                  <a:ext cx="99" cy="748"/>
                </a:xfrm>
                <a:custGeom>
                  <a:avLst/>
                  <a:gdLst>
                    <a:gd name="T0" fmla="*/ 191 w 199"/>
                    <a:gd name="T1" fmla="*/ 11 h 1495"/>
                    <a:gd name="T2" fmla="*/ 186 w 199"/>
                    <a:gd name="T3" fmla="*/ 4 h 1495"/>
                    <a:gd name="T4" fmla="*/ 0 w 199"/>
                    <a:gd name="T5" fmla="*/ 1492 h 1495"/>
                    <a:gd name="T6" fmla="*/ 11 w 199"/>
                    <a:gd name="T7" fmla="*/ 1495 h 1495"/>
                    <a:gd name="T8" fmla="*/ 198 w 199"/>
                    <a:gd name="T9" fmla="*/ 6 h 1495"/>
                    <a:gd name="T10" fmla="*/ 193 w 199"/>
                    <a:gd name="T11" fmla="*/ 0 h 1495"/>
                    <a:gd name="T12" fmla="*/ 198 w 199"/>
                    <a:gd name="T13" fmla="*/ 6 h 1495"/>
                    <a:gd name="T14" fmla="*/ 199 w 199"/>
                    <a:gd name="T15" fmla="*/ 0 h 1495"/>
                    <a:gd name="T16" fmla="*/ 193 w 199"/>
                    <a:gd name="T17" fmla="*/ 0 h 1495"/>
                    <a:gd name="T18" fmla="*/ 191 w 199"/>
                    <a:gd name="T19" fmla="*/ 11 h 14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9" h="1495">
                      <a:moveTo>
                        <a:pt x="191" y="11"/>
                      </a:moveTo>
                      <a:lnTo>
                        <a:pt x="186" y="4"/>
                      </a:lnTo>
                      <a:lnTo>
                        <a:pt x="0" y="1492"/>
                      </a:lnTo>
                      <a:lnTo>
                        <a:pt x="11" y="1495"/>
                      </a:lnTo>
                      <a:lnTo>
                        <a:pt x="198" y="6"/>
                      </a:lnTo>
                      <a:lnTo>
                        <a:pt x="193" y="0"/>
                      </a:lnTo>
                      <a:lnTo>
                        <a:pt x="198" y="6"/>
                      </a:lnTo>
                      <a:lnTo>
                        <a:pt x="199" y="0"/>
                      </a:lnTo>
                      <a:lnTo>
                        <a:pt x="193" y="0"/>
                      </a:lnTo>
                      <a:lnTo>
                        <a:pt x="191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7" name="Freeform 56"/>
                <p:cNvSpPr>
                  <a:spLocks/>
                </p:cNvSpPr>
                <p:nvPr/>
              </p:nvSpPr>
              <p:spPr bwMode="auto">
                <a:xfrm>
                  <a:off x="3830" y="1431"/>
                  <a:ext cx="562" cy="75"/>
                </a:xfrm>
                <a:custGeom>
                  <a:avLst/>
                  <a:gdLst>
                    <a:gd name="T0" fmla="*/ 11 w 1123"/>
                    <a:gd name="T1" fmla="*/ 8 h 150"/>
                    <a:gd name="T2" fmla="*/ 5 w 1123"/>
                    <a:gd name="T3" fmla="*/ 13 h 150"/>
                    <a:gd name="T4" fmla="*/ 1121 w 1123"/>
                    <a:gd name="T5" fmla="*/ 150 h 150"/>
                    <a:gd name="T6" fmla="*/ 1123 w 1123"/>
                    <a:gd name="T7" fmla="*/ 139 h 150"/>
                    <a:gd name="T8" fmla="*/ 7 w 1123"/>
                    <a:gd name="T9" fmla="*/ 1 h 150"/>
                    <a:gd name="T10" fmla="*/ 0 w 1123"/>
                    <a:gd name="T11" fmla="*/ 6 h 150"/>
                    <a:gd name="T12" fmla="*/ 7 w 1123"/>
                    <a:gd name="T13" fmla="*/ 1 h 150"/>
                    <a:gd name="T14" fmla="*/ 0 w 1123"/>
                    <a:gd name="T15" fmla="*/ 0 h 150"/>
                    <a:gd name="T16" fmla="*/ 0 w 1123"/>
                    <a:gd name="T17" fmla="*/ 6 h 150"/>
                    <a:gd name="T18" fmla="*/ 11 w 1123"/>
                    <a:gd name="T19" fmla="*/ 8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23" h="150">
                      <a:moveTo>
                        <a:pt x="11" y="8"/>
                      </a:moveTo>
                      <a:lnTo>
                        <a:pt x="5" y="13"/>
                      </a:lnTo>
                      <a:lnTo>
                        <a:pt x="1121" y="150"/>
                      </a:lnTo>
                      <a:lnTo>
                        <a:pt x="1123" y="139"/>
                      </a:lnTo>
                      <a:lnTo>
                        <a:pt x="7" y="1"/>
                      </a:lnTo>
                      <a:lnTo>
                        <a:pt x="0" y="6"/>
                      </a:lnTo>
                      <a:lnTo>
                        <a:pt x="7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8" name="Freeform 57"/>
                <p:cNvSpPr>
                  <a:spLocks/>
                </p:cNvSpPr>
                <p:nvPr/>
              </p:nvSpPr>
              <p:spPr bwMode="auto">
                <a:xfrm>
                  <a:off x="3737" y="1434"/>
                  <a:ext cx="99" cy="742"/>
                </a:xfrm>
                <a:custGeom>
                  <a:avLst/>
                  <a:gdLst>
                    <a:gd name="T0" fmla="*/ 8 w 198"/>
                    <a:gd name="T1" fmla="*/ 1472 h 1484"/>
                    <a:gd name="T2" fmla="*/ 13 w 198"/>
                    <a:gd name="T3" fmla="*/ 1479 h 1484"/>
                    <a:gd name="T4" fmla="*/ 198 w 198"/>
                    <a:gd name="T5" fmla="*/ 2 h 1484"/>
                    <a:gd name="T6" fmla="*/ 187 w 198"/>
                    <a:gd name="T7" fmla="*/ 0 h 1484"/>
                    <a:gd name="T8" fmla="*/ 1 w 198"/>
                    <a:gd name="T9" fmla="*/ 1477 h 1484"/>
                    <a:gd name="T10" fmla="*/ 6 w 198"/>
                    <a:gd name="T11" fmla="*/ 1484 h 1484"/>
                    <a:gd name="T12" fmla="*/ 1 w 198"/>
                    <a:gd name="T13" fmla="*/ 1477 h 1484"/>
                    <a:gd name="T14" fmla="*/ 0 w 198"/>
                    <a:gd name="T15" fmla="*/ 1484 h 1484"/>
                    <a:gd name="T16" fmla="*/ 6 w 198"/>
                    <a:gd name="T17" fmla="*/ 1484 h 1484"/>
                    <a:gd name="T18" fmla="*/ 8 w 198"/>
                    <a:gd name="T19" fmla="*/ 1472 h 1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98" h="1484">
                      <a:moveTo>
                        <a:pt x="8" y="1472"/>
                      </a:moveTo>
                      <a:lnTo>
                        <a:pt x="13" y="1479"/>
                      </a:lnTo>
                      <a:lnTo>
                        <a:pt x="198" y="2"/>
                      </a:lnTo>
                      <a:lnTo>
                        <a:pt x="187" y="0"/>
                      </a:lnTo>
                      <a:lnTo>
                        <a:pt x="1" y="1477"/>
                      </a:lnTo>
                      <a:lnTo>
                        <a:pt x="6" y="1484"/>
                      </a:lnTo>
                      <a:lnTo>
                        <a:pt x="1" y="1477"/>
                      </a:lnTo>
                      <a:lnTo>
                        <a:pt x="0" y="1484"/>
                      </a:lnTo>
                      <a:lnTo>
                        <a:pt x="6" y="1484"/>
                      </a:lnTo>
                      <a:lnTo>
                        <a:pt x="8" y="147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39" name="Freeform 58"/>
                <p:cNvSpPr>
                  <a:spLocks/>
                </p:cNvSpPr>
                <p:nvPr/>
              </p:nvSpPr>
              <p:spPr bwMode="auto">
                <a:xfrm>
                  <a:off x="3740" y="2170"/>
                  <a:ext cx="561" cy="81"/>
                </a:xfrm>
                <a:custGeom>
                  <a:avLst/>
                  <a:gdLst>
                    <a:gd name="T0" fmla="*/ 1111 w 1122"/>
                    <a:gd name="T1" fmla="*/ 153 h 161"/>
                    <a:gd name="T2" fmla="*/ 1118 w 1122"/>
                    <a:gd name="T3" fmla="*/ 149 h 161"/>
                    <a:gd name="T4" fmla="*/ 2 w 1122"/>
                    <a:gd name="T5" fmla="*/ 0 h 161"/>
                    <a:gd name="T6" fmla="*/ 0 w 1122"/>
                    <a:gd name="T7" fmla="*/ 12 h 161"/>
                    <a:gd name="T8" fmla="*/ 1115 w 1122"/>
                    <a:gd name="T9" fmla="*/ 160 h 161"/>
                    <a:gd name="T10" fmla="*/ 1122 w 1122"/>
                    <a:gd name="T11" fmla="*/ 156 h 161"/>
                    <a:gd name="T12" fmla="*/ 1115 w 1122"/>
                    <a:gd name="T13" fmla="*/ 160 h 161"/>
                    <a:gd name="T14" fmla="*/ 1122 w 1122"/>
                    <a:gd name="T15" fmla="*/ 161 h 161"/>
                    <a:gd name="T16" fmla="*/ 1122 w 1122"/>
                    <a:gd name="T17" fmla="*/ 156 h 161"/>
                    <a:gd name="T18" fmla="*/ 1111 w 1122"/>
                    <a:gd name="T19" fmla="*/ 153 h 1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22" h="161">
                      <a:moveTo>
                        <a:pt x="1111" y="153"/>
                      </a:moveTo>
                      <a:lnTo>
                        <a:pt x="1118" y="149"/>
                      </a:lnTo>
                      <a:lnTo>
                        <a:pt x="2" y="0"/>
                      </a:lnTo>
                      <a:lnTo>
                        <a:pt x="0" y="12"/>
                      </a:lnTo>
                      <a:lnTo>
                        <a:pt x="1115" y="160"/>
                      </a:lnTo>
                      <a:lnTo>
                        <a:pt x="1122" y="156"/>
                      </a:lnTo>
                      <a:lnTo>
                        <a:pt x="1115" y="160"/>
                      </a:lnTo>
                      <a:lnTo>
                        <a:pt x="1122" y="161"/>
                      </a:lnTo>
                      <a:lnTo>
                        <a:pt x="1122" y="156"/>
                      </a:lnTo>
                      <a:lnTo>
                        <a:pt x="1111" y="1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0" name="Freeform 59"/>
                <p:cNvSpPr>
                  <a:spLocks/>
                </p:cNvSpPr>
                <p:nvPr/>
              </p:nvSpPr>
              <p:spPr bwMode="auto">
                <a:xfrm>
                  <a:off x="3803" y="2364"/>
                  <a:ext cx="365" cy="205"/>
                </a:xfrm>
                <a:custGeom>
                  <a:avLst/>
                  <a:gdLst>
                    <a:gd name="T0" fmla="*/ 0 w 728"/>
                    <a:gd name="T1" fmla="*/ 0 h 409"/>
                    <a:gd name="T2" fmla="*/ 319 w 728"/>
                    <a:gd name="T3" fmla="*/ 409 h 409"/>
                    <a:gd name="T4" fmla="*/ 728 w 728"/>
                    <a:gd name="T5" fmla="*/ 90 h 409"/>
                    <a:gd name="T6" fmla="*/ 0 w 728"/>
                    <a:gd name="T7" fmla="*/ 0 h 4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28" h="409">
                      <a:moveTo>
                        <a:pt x="0" y="0"/>
                      </a:moveTo>
                      <a:lnTo>
                        <a:pt x="319" y="409"/>
                      </a:lnTo>
                      <a:lnTo>
                        <a:pt x="728" y="9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1" name="Freeform 60"/>
                <p:cNvSpPr>
                  <a:spLocks/>
                </p:cNvSpPr>
                <p:nvPr/>
              </p:nvSpPr>
              <p:spPr bwMode="auto">
                <a:xfrm>
                  <a:off x="3801" y="2362"/>
                  <a:ext cx="164" cy="211"/>
                </a:xfrm>
                <a:custGeom>
                  <a:avLst/>
                  <a:gdLst>
                    <a:gd name="T0" fmla="*/ 321 w 329"/>
                    <a:gd name="T1" fmla="*/ 408 h 421"/>
                    <a:gd name="T2" fmla="*/ 329 w 329"/>
                    <a:gd name="T3" fmla="*/ 409 h 421"/>
                    <a:gd name="T4" fmla="*/ 10 w 329"/>
                    <a:gd name="T5" fmla="*/ 0 h 421"/>
                    <a:gd name="T6" fmla="*/ 0 w 329"/>
                    <a:gd name="T7" fmla="*/ 7 h 421"/>
                    <a:gd name="T8" fmla="*/ 319 w 329"/>
                    <a:gd name="T9" fmla="*/ 416 h 421"/>
                    <a:gd name="T10" fmla="*/ 328 w 329"/>
                    <a:gd name="T11" fmla="*/ 417 h 421"/>
                    <a:gd name="T12" fmla="*/ 319 w 329"/>
                    <a:gd name="T13" fmla="*/ 416 h 421"/>
                    <a:gd name="T14" fmla="*/ 323 w 329"/>
                    <a:gd name="T15" fmla="*/ 421 h 421"/>
                    <a:gd name="T16" fmla="*/ 328 w 329"/>
                    <a:gd name="T17" fmla="*/ 417 h 421"/>
                    <a:gd name="T18" fmla="*/ 321 w 329"/>
                    <a:gd name="T19" fmla="*/ 408 h 4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9" h="421">
                      <a:moveTo>
                        <a:pt x="321" y="408"/>
                      </a:moveTo>
                      <a:lnTo>
                        <a:pt x="329" y="409"/>
                      </a:lnTo>
                      <a:lnTo>
                        <a:pt x="10" y="0"/>
                      </a:lnTo>
                      <a:lnTo>
                        <a:pt x="0" y="7"/>
                      </a:lnTo>
                      <a:lnTo>
                        <a:pt x="319" y="416"/>
                      </a:lnTo>
                      <a:lnTo>
                        <a:pt x="328" y="417"/>
                      </a:lnTo>
                      <a:lnTo>
                        <a:pt x="319" y="416"/>
                      </a:lnTo>
                      <a:lnTo>
                        <a:pt x="323" y="421"/>
                      </a:lnTo>
                      <a:lnTo>
                        <a:pt x="328" y="417"/>
                      </a:lnTo>
                      <a:lnTo>
                        <a:pt x="321" y="4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2" name="Freeform 61"/>
                <p:cNvSpPr>
                  <a:spLocks/>
                </p:cNvSpPr>
                <p:nvPr/>
              </p:nvSpPr>
              <p:spPr bwMode="auto">
                <a:xfrm>
                  <a:off x="3961" y="2406"/>
                  <a:ext cx="214" cy="165"/>
                </a:xfrm>
                <a:custGeom>
                  <a:avLst/>
                  <a:gdLst>
                    <a:gd name="T0" fmla="*/ 411 w 427"/>
                    <a:gd name="T1" fmla="*/ 12 h 330"/>
                    <a:gd name="T2" fmla="*/ 409 w 427"/>
                    <a:gd name="T3" fmla="*/ 2 h 330"/>
                    <a:gd name="T4" fmla="*/ 0 w 427"/>
                    <a:gd name="T5" fmla="*/ 321 h 330"/>
                    <a:gd name="T6" fmla="*/ 7 w 427"/>
                    <a:gd name="T7" fmla="*/ 330 h 330"/>
                    <a:gd name="T8" fmla="*/ 416 w 427"/>
                    <a:gd name="T9" fmla="*/ 11 h 330"/>
                    <a:gd name="T10" fmla="*/ 413 w 427"/>
                    <a:gd name="T11" fmla="*/ 0 h 330"/>
                    <a:gd name="T12" fmla="*/ 416 w 427"/>
                    <a:gd name="T13" fmla="*/ 11 h 330"/>
                    <a:gd name="T14" fmla="*/ 427 w 427"/>
                    <a:gd name="T15" fmla="*/ 2 h 330"/>
                    <a:gd name="T16" fmla="*/ 413 w 427"/>
                    <a:gd name="T17" fmla="*/ 0 h 330"/>
                    <a:gd name="T18" fmla="*/ 411 w 427"/>
                    <a:gd name="T19" fmla="*/ 12 h 3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27" h="330">
                      <a:moveTo>
                        <a:pt x="411" y="12"/>
                      </a:moveTo>
                      <a:lnTo>
                        <a:pt x="409" y="2"/>
                      </a:lnTo>
                      <a:lnTo>
                        <a:pt x="0" y="321"/>
                      </a:lnTo>
                      <a:lnTo>
                        <a:pt x="7" y="330"/>
                      </a:lnTo>
                      <a:lnTo>
                        <a:pt x="416" y="11"/>
                      </a:lnTo>
                      <a:lnTo>
                        <a:pt x="413" y="0"/>
                      </a:lnTo>
                      <a:lnTo>
                        <a:pt x="416" y="11"/>
                      </a:lnTo>
                      <a:lnTo>
                        <a:pt x="427" y="2"/>
                      </a:lnTo>
                      <a:lnTo>
                        <a:pt x="413" y="0"/>
                      </a:lnTo>
                      <a:lnTo>
                        <a:pt x="411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3" name="Freeform 62"/>
                <p:cNvSpPr>
                  <a:spLocks/>
                </p:cNvSpPr>
                <p:nvPr/>
              </p:nvSpPr>
              <p:spPr bwMode="auto">
                <a:xfrm>
                  <a:off x="3797" y="2360"/>
                  <a:ext cx="371" cy="52"/>
                </a:xfrm>
                <a:custGeom>
                  <a:avLst/>
                  <a:gdLst>
                    <a:gd name="T0" fmla="*/ 19 w 743"/>
                    <a:gd name="T1" fmla="*/ 5 h 104"/>
                    <a:gd name="T2" fmla="*/ 13 w 743"/>
                    <a:gd name="T3" fmla="*/ 14 h 104"/>
                    <a:gd name="T4" fmla="*/ 741 w 743"/>
                    <a:gd name="T5" fmla="*/ 104 h 104"/>
                    <a:gd name="T6" fmla="*/ 743 w 743"/>
                    <a:gd name="T7" fmla="*/ 92 h 104"/>
                    <a:gd name="T8" fmla="*/ 15 w 743"/>
                    <a:gd name="T9" fmla="*/ 3 h 104"/>
                    <a:gd name="T10" fmla="*/ 9 w 743"/>
                    <a:gd name="T11" fmla="*/ 12 h 104"/>
                    <a:gd name="T12" fmla="*/ 15 w 743"/>
                    <a:gd name="T13" fmla="*/ 3 h 104"/>
                    <a:gd name="T14" fmla="*/ 0 w 743"/>
                    <a:gd name="T15" fmla="*/ 0 h 104"/>
                    <a:gd name="T16" fmla="*/ 9 w 743"/>
                    <a:gd name="T17" fmla="*/ 12 h 104"/>
                    <a:gd name="T18" fmla="*/ 19 w 743"/>
                    <a:gd name="T19" fmla="*/ 5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43" h="104">
                      <a:moveTo>
                        <a:pt x="19" y="5"/>
                      </a:moveTo>
                      <a:lnTo>
                        <a:pt x="13" y="14"/>
                      </a:lnTo>
                      <a:lnTo>
                        <a:pt x="741" y="104"/>
                      </a:lnTo>
                      <a:lnTo>
                        <a:pt x="743" y="92"/>
                      </a:lnTo>
                      <a:lnTo>
                        <a:pt x="15" y="3"/>
                      </a:lnTo>
                      <a:lnTo>
                        <a:pt x="9" y="12"/>
                      </a:lnTo>
                      <a:lnTo>
                        <a:pt x="15" y="3"/>
                      </a:lnTo>
                      <a:lnTo>
                        <a:pt x="0" y="0"/>
                      </a:lnTo>
                      <a:lnTo>
                        <a:pt x="9" y="12"/>
                      </a:lnTo>
                      <a:lnTo>
                        <a:pt x="19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4" name="Freeform 63"/>
                <p:cNvSpPr>
                  <a:spLocks/>
                </p:cNvSpPr>
                <p:nvPr/>
              </p:nvSpPr>
              <p:spPr bwMode="auto">
                <a:xfrm>
                  <a:off x="3740" y="2688"/>
                  <a:ext cx="366" cy="204"/>
                </a:xfrm>
                <a:custGeom>
                  <a:avLst/>
                  <a:gdLst>
                    <a:gd name="T0" fmla="*/ 0 w 733"/>
                    <a:gd name="T1" fmla="*/ 319 h 409"/>
                    <a:gd name="T2" fmla="*/ 424 w 733"/>
                    <a:gd name="T3" fmla="*/ 0 h 409"/>
                    <a:gd name="T4" fmla="*/ 733 w 733"/>
                    <a:gd name="T5" fmla="*/ 409 h 409"/>
                    <a:gd name="T6" fmla="*/ 0 w 733"/>
                    <a:gd name="T7" fmla="*/ 319 h 4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33" h="409">
                      <a:moveTo>
                        <a:pt x="0" y="319"/>
                      </a:moveTo>
                      <a:lnTo>
                        <a:pt x="424" y="0"/>
                      </a:lnTo>
                      <a:lnTo>
                        <a:pt x="733" y="409"/>
                      </a:lnTo>
                      <a:lnTo>
                        <a:pt x="0" y="3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5" name="Freeform 64"/>
                <p:cNvSpPr>
                  <a:spLocks/>
                </p:cNvSpPr>
                <p:nvPr/>
              </p:nvSpPr>
              <p:spPr bwMode="auto">
                <a:xfrm>
                  <a:off x="3738" y="2683"/>
                  <a:ext cx="216" cy="167"/>
                </a:xfrm>
                <a:custGeom>
                  <a:avLst/>
                  <a:gdLst>
                    <a:gd name="T0" fmla="*/ 432 w 432"/>
                    <a:gd name="T1" fmla="*/ 6 h 333"/>
                    <a:gd name="T2" fmla="*/ 424 w 432"/>
                    <a:gd name="T3" fmla="*/ 5 h 333"/>
                    <a:gd name="T4" fmla="*/ 0 w 432"/>
                    <a:gd name="T5" fmla="*/ 324 h 333"/>
                    <a:gd name="T6" fmla="*/ 7 w 432"/>
                    <a:gd name="T7" fmla="*/ 333 h 333"/>
                    <a:gd name="T8" fmla="*/ 431 w 432"/>
                    <a:gd name="T9" fmla="*/ 14 h 333"/>
                    <a:gd name="T10" fmla="*/ 423 w 432"/>
                    <a:gd name="T11" fmla="*/ 13 h 333"/>
                    <a:gd name="T12" fmla="*/ 432 w 432"/>
                    <a:gd name="T13" fmla="*/ 6 h 333"/>
                    <a:gd name="T14" fmla="*/ 428 w 432"/>
                    <a:gd name="T15" fmla="*/ 0 h 333"/>
                    <a:gd name="T16" fmla="*/ 424 w 432"/>
                    <a:gd name="T17" fmla="*/ 5 h 333"/>
                    <a:gd name="T18" fmla="*/ 432 w 432"/>
                    <a:gd name="T19" fmla="*/ 6 h 3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32" h="333">
                      <a:moveTo>
                        <a:pt x="432" y="6"/>
                      </a:moveTo>
                      <a:lnTo>
                        <a:pt x="424" y="5"/>
                      </a:lnTo>
                      <a:lnTo>
                        <a:pt x="0" y="324"/>
                      </a:lnTo>
                      <a:lnTo>
                        <a:pt x="7" y="333"/>
                      </a:lnTo>
                      <a:lnTo>
                        <a:pt x="431" y="14"/>
                      </a:lnTo>
                      <a:lnTo>
                        <a:pt x="423" y="13"/>
                      </a:lnTo>
                      <a:lnTo>
                        <a:pt x="432" y="6"/>
                      </a:lnTo>
                      <a:lnTo>
                        <a:pt x="428" y="0"/>
                      </a:lnTo>
                      <a:lnTo>
                        <a:pt x="424" y="5"/>
                      </a:lnTo>
                      <a:lnTo>
                        <a:pt x="432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6" name="Freeform 65"/>
                <p:cNvSpPr>
                  <a:spLocks/>
                </p:cNvSpPr>
                <p:nvPr/>
              </p:nvSpPr>
              <p:spPr bwMode="auto">
                <a:xfrm>
                  <a:off x="3950" y="2686"/>
                  <a:ext cx="163" cy="210"/>
                </a:xfrm>
                <a:custGeom>
                  <a:avLst/>
                  <a:gdLst>
                    <a:gd name="T0" fmla="*/ 312 w 327"/>
                    <a:gd name="T1" fmla="*/ 418 h 421"/>
                    <a:gd name="T2" fmla="*/ 318 w 327"/>
                    <a:gd name="T3" fmla="*/ 409 h 421"/>
                    <a:gd name="T4" fmla="*/ 9 w 327"/>
                    <a:gd name="T5" fmla="*/ 0 h 421"/>
                    <a:gd name="T6" fmla="*/ 0 w 327"/>
                    <a:gd name="T7" fmla="*/ 7 h 421"/>
                    <a:gd name="T8" fmla="*/ 308 w 327"/>
                    <a:gd name="T9" fmla="*/ 416 h 421"/>
                    <a:gd name="T10" fmla="*/ 314 w 327"/>
                    <a:gd name="T11" fmla="*/ 407 h 421"/>
                    <a:gd name="T12" fmla="*/ 312 w 327"/>
                    <a:gd name="T13" fmla="*/ 418 h 421"/>
                    <a:gd name="T14" fmla="*/ 327 w 327"/>
                    <a:gd name="T15" fmla="*/ 421 h 421"/>
                    <a:gd name="T16" fmla="*/ 318 w 327"/>
                    <a:gd name="T17" fmla="*/ 409 h 421"/>
                    <a:gd name="T18" fmla="*/ 312 w 327"/>
                    <a:gd name="T19" fmla="*/ 418 h 4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7" h="421">
                      <a:moveTo>
                        <a:pt x="312" y="418"/>
                      </a:moveTo>
                      <a:lnTo>
                        <a:pt x="318" y="409"/>
                      </a:lnTo>
                      <a:lnTo>
                        <a:pt x="9" y="0"/>
                      </a:lnTo>
                      <a:lnTo>
                        <a:pt x="0" y="7"/>
                      </a:lnTo>
                      <a:lnTo>
                        <a:pt x="308" y="416"/>
                      </a:lnTo>
                      <a:lnTo>
                        <a:pt x="314" y="407"/>
                      </a:lnTo>
                      <a:lnTo>
                        <a:pt x="312" y="418"/>
                      </a:lnTo>
                      <a:lnTo>
                        <a:pt x="327" y="421"/>
                      </a:lnTo>
                      <a:lnTo>
                        <a:pt x="318" y="409"/>
                      </a:lnTo>
                      <a:lnTo>
                        <a:pt x="312" y="4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7" name="Freeform 66"/>
                <p:cNvSpPr>
                  <a:spLocks/>
                </p:cNvSpPr>
                <p:nvPr/>
              </p:nvSpPr>
              <p:spPr bwMode="auto">
                <a:xfrm>
                  <a:off x="3732" y="2845"/>
                  <a:ext cx="375" cy="50"/>
                </a:xfrm>
                <a:custGeom>
                  <a:avLst/>
                  <a:gdLst>
                    <a:gd name="T0" fmla="*/ 13 w 750"/>
                    <a:gd name="T1" fmla="*/ 1 h 101"/>
                    <a:gd name="T2" fmla="*/ 15 w 750"/>
                    <a:gd name="T3" fmla="*/ 12 h 101"/>
                    <a:gd name="T4" fmla="*/ 748 w 750"/>
                    <a:gd name="T5" fmla="*/ 101 h 101"/>
                    <a:gd name="T6" fmla="*/ 750 w 750"/>
                    <a:gd name="T7" fmla="*/ 90 h 101"/>
                    <a:gd name="T8" fmla="*/ 17 w 750"/>
                    <a:gd name="T9" fmla="*/ 0 h 101"/>
                    <a:gd name="T10" fmla="*/ 20 w 750"/>
                    <a:gd name="T11" fmla="*/ 10 h 101"/>
                    <a:gd name="T12" fmla="*/ 13 w 750"/>
                    <a:gd name="T13" fmla="*/ 1 h 101"/>
                    <a:gd name="T14" fmla="*/ 0 w 750"/>
                    <a:gd name="T15" fmla="*/ 10 h 101"/>
                    <a:gd name="T16" fmla="*/ 15 w 750"/>
                    <a:gd name="T17" fmla="*/ 12 h 101"/>
                    <a:gd name="T18" fmla="*/ 13 w 750"/>
                    <a:gd name="T19" fmla="*/ 1 h 10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50" h="101">
                      <a:moveTo>
                        <a:pt x="13" y="1"/>
                      </a:moveTo>
                      <a:lnTo>
                        <a:pt x="15" y="12"/>
                      </a:lnTo>
                      <a:lnTo>
                        <a:pt x="748" y="101"/>
                      </a:lnTo>
                      <a:lnTo>
                        <a:pt x="750" y="90"/>
                      </a:lnTo>
                      <a:lnTo>
                        <a:pt x="17" y="0"/>
                      </a:lnTo>
                      <a:lnTo>
                        <a:pt x="20" y="10"/>
                      </a:lnTo>
                      <a:lnTo>
                        <a:pt x="13" y="1"/>
                      </a:lnTo>
                      <a:lnTo>
                        <a:pt x="0" y="10"/>
                      </a:lnTo>
                      <a:lnTo>
                        <a:pt x="15" y="12"/>
                      </a:lnTo>
                      <a:lnTo>
                        <a:pt x="1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8" name="Freeform 67"/>
                <p:cNvSpPr>
                  <a:spLocks/>
                </p:cNvSpPr>
                <p:nvPr/>
              </p:nvSpPr>
              <p:spPr bwMode="auto">
                <a:xfrm>
                  <a:off x="3692" y="2409"/>
                  <a:ext cx="210" cy="364"/>
                </a:xfrm>
                <a:custGeom>
                  <a:avLst/>
                  <a:gdLst>
                    <a:gd name="T0" fmla="*/ 0 w 421"/>
                    <a:gd name="T1" fmla="*/ 728 h 728"/>
                    <a:gd name="T2" fmla="*/ 421 w 421"/>
                    <a:gd name="T3" fmla="*/ 409 h 728"/>
                    <a:gd name="T4" fmla="*/ 97 w 421"/>
                    <a:gd name="T5" fmla="*/ 0 h 728"/>
                    <a:gd name="T6" fmla="*/ 0 w 421"/>
                    <a:gd name="T7" fmla="*/ 728 h 7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21" h="728">
                      <a:moveTo>
                        <a:pt x="0" y="728"/>
                      </a:moveTo>
                      <a:lnTo>
                        <a:pt x="421" y="409"/>
                      </a:lnTo>
                      <a:lnTo>
                        <a:pt x="97" y="0"/>
                      </a:lnTo>
                      <a:lnTo>
                        <a:pt x="0" y="7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49" name="Freeform 68"/>
                <p:cNvSpPr>
                  <a:spLocks/>
                </p:cNvSpPr>
                <p:nvPr/>
              </p:nvSpPr>
              <p:spPr bwMode="auto">
                <a:xfrm>
                  <a:off x="3690" y="2611"/>
                  <a:ext cx="217" cy="164"/>
                </a:xfrm>
                <a:custGeom>
                  <a:avLst/>
                  <a:gdLst>
                    <a:gd name="T0" fmla="*/ 419 w 433"/>
                    <a:gd name="T1" fmla="*/ 8 h 328"/>
                    <a:gd name="T2" fmla="*/ 421 w 433"/>
                    <a:gd name="T3" fmla="*/ 0 h 328"/>
                    <a:gd name="T4" fmla="*/ 0 w 433"/>
                    <a:gd name="T5" fmla="*/ 319 h 328"/>
                    <a:gd name="T6" fmla="*/ 7 w 433"/>
                    <a:gd name="T7" fmla="*/ 328 h 328"/>
                    <a:gd name="T8" fmla="*/ 427 w 433"/>
                    <a:gd name="T9" fmla="*/ 9 h 328"/>
                    <a:gd name="T10" fmla="*/ 429 w 433"/>
                    <a:gd name="T11" fmla="*/ 1 h 328"/>
                    <a:gd name="T12" fmla="*/ 427 w 433"/>
                    <a:gd name="T13" fmla="*/ 9 h 328"/>
                    <a:gd name="T14" fmla="*/ 433 w 433"/>
                    <a:gd name="T15" fmla="*/ 5 h 328"/>
                    <a:gd name="T16" fmla="*/ 429 w 433"/>
                    <a:gd name="T17" fmla="*/ 1 h 328"/>
                    <a:gd name="T18" fmla="*/ 419 w 433"/>
                    <a:gd name="T19" fmla="*/ 8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33" h="328">
                      <a:moveTo>
                        <a:pt x="419" y="8"/>
                      </a:moveTo>
                      <a:lnTo>
                        <a:pt x="421" y="0"/>
                      </a:lnTo>
                      <a:lnTo>
                        <a:pt x="0" y="319"/>
                      </a:lnTo>
                      <a:lnTo>
                        <a:pt x="7" y="328"/>
                      </a:lnTo>
                      <a:lnTo>
                        <a:pt x="427" y="9"/>
                      </a:lnTo>
                      <a:lnTo>
                        <a:pt x="429" y="1"/>
                      </a:lnTo>
                      <a:lnTo>
                        <a:pt x="427" y="9"/>
                      </a:lnTo>
                      <a:lnTo>
                        <a:pt x="433" y="5"/>
                      </a:lnTo>
                      <a:lnTo>
                        <a:pt x="429" y="1"/>
                      </a:lnTo>
                      <a:lnTo>
                        <a:pt x="419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0" name="Freeform 69"/>
                <p:cNvSpPr>
                  <a:spLocks/>
                </p:cNvSpPr>
                <p:nvPr/>
              </p:nvSpPr>
              <p:spPr bwMode="auto">
                <a:xfrm>
                  <a:off x="3737" y="2402"/>
                  <a:ext cx="167" cy="213"/>
                </a:xfrm>
                <a:custGeom>
                  <a:avLst/>
                  <a:gdLst>
                    <a:gd name="T0" fmla="*/ 12 w 335"/>
                    <a:gd name="T1" fmla="*/ 16 h 428"/>
                    <a:gd name="T2" fmla="*/ 2 w 335"/>
                    <a:gd name="T3" fmla="*/ 19 h 428"/>
                    <a:gd name="T4" fmla="*/ 325 w 335"/>
                    <a:gd name="T5" fmla="*/ 428 h 428"/>
                    <a:gd name="T6" fmla="*/ 335 w 335"/>
                    <a:gd name="T7" fmla="*/ 421 h 428"/>
                    <a:gd name="T8" fmla="*/ 11 w 335"/>
                    <a:gd name="T9" fmla="*/ 12 h 428"/>
                    <a:gd name="T10" fmla="*/ 0 w 335"/>
                    <a:gd name="T11" fmla="*/ 14 h 428"/>
                    <a:gd name="T12" fmla="*/ 11 w 335"/>
                    <a:gd name="T13" fmla="*/ 12 h 428"/>
                    <a:gd name="T14" fmla="*/ 2 w 335"/>
                    <a:gd name="T15" fmla="*/ 0 h 428"/>
                    <a:gd name="T16" fmla="*/ 0 w 335"/>
                    <a:gd name="T17" fmla="*/ 14 h 428"/>
                    <a:gd name="T18" fmla="*/ 12 w 335"/>
                    <a:gd name="T19" fmla="*/ 16 h 4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5" h="428">
                      <a:moveTo>
                        <a:pt x="12" y="16"/>
                      </a:moveTo>
                      <a:lnTo>
                        <a:pt x="2" y="19"/>
                      </a:lnTo>
                      <a:lnTo>
                        <a:pt x="325" y="428"/>
                      </a:lnTo>
                      <a:lnTo>
                        <a:pt x="335" y="421"/>
                      </a:lnTo>
                      <a:lnTo>
                        <a:pt x="11" y="12"/>
                      </a:lnTo>
                      <a:lnTo>
                        <a:pt x="0" y="14"/>
                      </a:lnTo>
                      <a:lnTo>
                        <a:pt x="11" y="12"/>
                      </a:lnTo>
                      <a:lnTo>
                        <a:pt x="2" y="0"/>
                      </a:lnTo>
                      <a:lnTo>
                        <a:pt x="0" y="14"/>
                      </a:lnTo>
                      <a:lnTo>
                        <a:pt x="12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1" name="Freeform 70"/>
                <p:cNvSpPr>
                  <a:spLocks/>
                </p:cNvSpPr>
                <p:nvPr/>
              </p:nvSpPr>
              <p:spPr bwMode="auto">
                <a:xfrm>
                  <a:off x="3688" y="2409"/>
                  <a:ext cx="55" cy="371"/>
                </a:xfrm>
                <a:custGeom>
                  <a:avLst/>
                  <a:gdLst>
                    <a:gd name="T0" fmla="*/ 5 w 111"/>
                    <a:gd name="T1" fmla="*/ 725 h 743"/>
                    <a:gd name="T2" fmla="*/ 14 w 111"/>
                    <a:gd name="T3" fmla="*/ 730 h 743"/>
                    <a:gd name="T4" fmla="*/ 111 w 111"/>
                    <a:gd name="T5" fmla="*/ 2 h 743"/>
                    <a:gd name="T6" fmla="*/ 99 w 111"/>
                    <a:gd name="T7" fmla="*/ 0 h 743"/>
                    <a:gd name="T8" fmla="*/ 3 w 111"/>
                    <a:gd name="T9" fmla="*/ 728 h 743"/>
                    <a:gd name="T10" fmla="*/ 12 w 111"/>
                    <a:gd name="T11" fmla="*/ 734 h 743"/>
                    <a:gd name="T12" fmla="*/ 3 w 111"/>
                    <a:gd name="T13" fmla="*/ 728 h 743"/>
                    <a:gd name="T14" fmla="*/ 0 w 111"/>
                    <a:gd name="T15" fmla="*/ 743 h 743"/>
                    <a:gd name="T16" fmla="*/ 12 w 111"/>
                    <a:gd name="T17" fmla="*/ 734 h 743"/>
                    <a:gd name="T18" fmla="*/ 5 w 111"/>
                    <a:gd name="T19" fmla="*/ 725 h 7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11" h="743">
                      <a:moveTo>
                        <a:pt x="5" y="725"/>
                      </a:moveTo>
                      <a:lnTo>
                        <a:pt x="14" y="730"/>
                      </a:lnTo>
                      <a:lnTo>
                        <a:pt x="111" y="2"/>
                      </a:lnTo>
                      <a:lnTo>
                        <a:pt x="99" y="0"/>
                      </a:lnTo>
                      <a:lnTo>
                        <a:pt x="3" y="728"/>
                      </a:lnTo>
                      <a:lnTo>
                        <a:pt x="12" y="734"/>
                      </a:lnTo>
                      <a:lnTo>
                        <a:pt x="3" y="728"/>
                      </a:lnTo>
                      <a:lnTo>
                        <a:pt x="0" y="743"/>
                      </a:lnTo>
                      <a:lnTo>
                        <a:pt x="12" y="734"/>
                      </a:lnTo>
                      <a:lnTo>
                        <a:pt x="5" y="72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2" name="Freeform 71"/>
                <p:cNvSpPr>
                  <a:spLocks/>
                </p:cNvSpPr>
                <p:nvPr/>
              </p:nvSpPr>
              <p:spPr bwMode="auto">
                <a:xfrm>
                  <a:off x="4019" y="2470"/>
                  <a:ext cx="204" cy="366"/>
                </a:xfrm>
                <a:custGeom>
                  <a:avLst/>
                  <a:gdLst>
                    <a:gd name="T0" fmla="*/ 324 w 409"/>
                    <a:gd name="T1" fmla="*/ 733 h 733"/>
                    <a:gd name="T2" fmla="*/ 0 w 409"/>
                    <a:gd name="T3" fmla="*/ 309 h 733"/>
                    <a:gd name="T4" fmla="*/ 409 w 409"/>
                    <a:gd name="T5" fmla="*/ 0 h 733"/>
                    <a:gd name="T6" fmla="*/ 324 w 409"/>
                    <a:gd name="T7" fmla="*/ 733 h 7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09" h="733">
                      <a:moveTo>
                        <a:pt x="324" y="733"/>
                      </a:moveTo>
                      <a:lnTo>
                        <a:pt x="0" y="309"/>
                      </a:lnTo>
                      <a:lnTo>
                        <a:pt x="409" y="0"/>
                      </a:lnTo>
                      <a:lnTo>
                        <a:pt x="324" y="7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3" name="Freeform 72"/>
                <p:cNvSpPr>
                  <a:spLocks/>
                </p:cNvSpPr>
                <p:nvPr/>
              </p:nvSpPr>
              <p:spPr bwMode="auto">
                <a:xfrm>
                  <a:off x="4014" y="2622"/>
                  <a:ext cx="169" cy="216"/>
                </a:xfrm>
                <a:custGeom>
                  <a:avLst/>
                  <a:gdLst>
                    <a:gd name="T0" fmla="*/ 5 w 337"/>
                    <a:gd name="T1" fmla="*/ 0 h 432"/>
                    <a:gd name="T2" fmla="*/ 4 w 337"/>
                    <a:gd name="T3" fmla="*/ 8 h 432"/>
                    <a:gd name="T4" fmla="*/ 328 w 337"/>
                    <a:gd name="T5" fmla="*/ 432 h 432"/>
                    <a:gd name="T6" fmla="*/ 337 w 337"/>
                    <a:gd name="T7" fmla="*/ 425 h 432"/>
                    <a:gd name="T8" fmla="*/ 13 w 337"/>
                    <a:gd name="T9" fmla="*/ 2 h 432"/>
                    <a:gd name="T10" fmla="*/ 12 w 337"/>
                    <a:gd name="T11" fmla="*/ 10 h 432"/>
                    <a:gd name="T12" fmla="*/ 5 w 337"/>
                    <a:gd name="T13" fmla="*/ 0 h 432"/>
                    <a:gd name="T14" fmla="*/ 0 w 337"/>
                    <a:gd name="T15" fmla="*/ 4 h 432"/>
                    <a:gd name="T16" fmla="*/ 4 w 337"/>
                    <a:gd name="T17" fmla="*/ 8 h 432"/>
                    <a:gd name="T18" fmla="*/ 5 w 337"/>
                    <a:gd name="T19" fmla="*/ 0 h 4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7" h="432">
                      <a:moveTo>
                        <a:pt x="5" y="0"/>
                      </a:moveTo>
                      <a:lnTo>
                        <a:pt x="4" y="8"/>
                      </a:lnTo>
                      <a:lnTo>
                        <a:pt x="328" y="432"/>
                      </a:lnTo>
                      <a:lnTo>
                        <a:pt x="337" y="425"/>
                      </a:lnTo>
                      <a:lnTo>
                        <a:pt x="13" y="2"/>
                      </a:lnTo>
                      <a:lnTo>
                        <a:pt x="12" y="10"/>
                      </a:lnTo>
                      <a:lnTo>
                        <a:pt x="5" y="0"/>
                      </a:lnTo>
                      <a:lnTo>
                        <a:pt x="0" y="4"/>
                      </a:lnTo>
                      <a:lnTo>
                        <a:pt x="4" y="8"/>
                      </a:ln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4" name="Freeform 73"/>
                <p:cNvSpPr>
                  <a:spLocks/>
                </p:cNvSpPr>
                <p:nvPr/>
              </p:nvSpPr>
              <p:spPr bwMode="auto">
                <a:xfrm>
                  <a:off x="4017" y="2463"/>
                  <a:ext cx="210" cy="164"/>
                </a:xfrm>
                <a:custGeom>
                  <a:avLst/>
                  <a:gdLst>
                    <a:gd name="T0" fmla="*/ 419 w 421"/>
                    <a:gd name="T1" fmla="*/ 15 h 328"/>
                    <a:gd name="T2" fmla="*/ 409 w 421"/>
                    <a:gd name="T3" fmla="*/ 10 h 328"/>
                    <a:gd name="T4" fmla="*/ 0 w 421"/>
                    <a:gd name="T5" fmla="*/ 318 h 328"/>
                    <a:gd name="T6" fmla="*/ 7 w 421"/>
                    <a:gd name="T7" fmla="*/ 328 h 328"/>
                    <a:gd name="T8" fmla="*/ 416 w 421"/>
                    <a:gd name="T9" fmla="*/ 19 h 328"/>
                    <a:gd name="T10" fmla="*/ 407 w 421"/>
                    <a:gd name="T11" fmla="*/ 13 h 328"/>
                    <a:gd name="T12" fmla="*/ 419 w 421"/>
                    <a:gd name="T13" fmla="*/ 15 h 328"/>
                    <a:gd name="T14" fmla="*/ 421 w 421"/>
                    <a:gd name="T15" fmla="*/ 0 h 328"/>
                    <a:gd name="T16" fmla="*/ 409 w 421"/>
                    <a:gd name="T17" fmla="*/ 10 h 328"/>
                    <a:gd name="T18" fmla="*/ 419 w 421"/>
                    <a:gd name="T19" fmla="*/ 15 h 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21" h="328">
                      <a:moveTo>
                        <a:pt x="419" y="15"/>
                      </a:moveTo>
                      <a:lnTo>
                        <a:pt x="409" y="10"/>
                      </a:lnTo>
                      <a:lnTo>
                        <a:pt x="0" y="318"/>
                      </a:lnTo>
                      <a:lnTo>
                        <a:pt x="7" y="328"/>
                      </a:lnTo>
                      <a:lnTo>
                        <a:pt x="416" y="19"/>
                      </a:lnTo>
                      <a:lnTo>
                        <a:pt x="407" y="13"/>
                      </a:lnTo>
                      <a:lnTo>
                        <a:pt x="419" y="15"/>
                      </a:lnTo>
                      <a:lnTo>
                        <a:pt x="421" y="0"/>
                      </a:lnTo>
                      <a:lnTo>
                        <a:pt x="409" y="10"/>
                      </a:lnTo>
                      <a:lnTo>
                        <a:pt x="419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5" name="Freeform 74"/>
                <p:cNvSpPr>
                  <a:spLocks/>
                </p:cNvSpPr>
                <p:nvPr/>
              </p:nvSpPr>
              <p:spPr bwMode="auto">
                <a:xfrm>
                  <a:off x="4178" y="2470"/>
                  <a:ext cx="48" cy="375"/>
                </a:xfrm>
                <a:custGeom>
                  <a:avLst/>
                  <a:gdLst>
                    <a:gd name="T0" fmla="*/ 1 w 97"/>
                    <a:gd name="T1" fmla="*/ 737 h 750"/>
                    <a:gd name="T2" fmla="*/ 11 w 97"/>
                    <a:gd name="T3" fmla="*/ 735 h 750"/>
                    <a:gd name="T4" fmla="*/ 97 w 97"/>
                    <a:gd name="T5" fmla="*/ 2 h 750"/>
                    <a:gd name="T6" fmla="*/ 85 w 97"/>
                    <a:gd name="T7" fmla="*/ 0 h 750"/>
                    <a:gd name="T8" fmla="*/ 0 w 97"/>
                    <a:gd name="T9" fmla="*/ 733 h 750"/>
                    <a:gd name="T10" fmla="*/ 10 w 97"/>
                    <a:gd name="T11" fmla="*/ 730 h 750"/>
                    <a:gd name="T12" fmla="*/ 1 w 97"/>
                    <a:gd name="T13" fmla="*/ 737 h 750"/>
                    <a:gd name="T14" fmla="*/ 10 w 97"/>
                    <a:gd name="T15" fmla="*/ 750 h 750"/>
                    <a:gd name="T16" fmla="*/ 11 w 97"/>
                    <a:gd name="T17" fmla="*/ 735 h 750"/>
                    <a:gd name="T18" fmla="*/ 1 w 97"/>
                    <a:gd name="T19" fmla="*/ 737 h 7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7" h="750">
                      <a:moveTo>
                        <a:pt x="1" y="737"/>
                      </a:moveTo>
                      <a:lnTo>
                        <a:pt x="11" y="735"/>
                      </a:lnTo>
                      <a:lnTo>
                        <a:pt x="97" y="2"/>
                      </a:lnTo>
                      <a:lnTo>
                        <a:pt x="85" y="0"/>
                      </a:lnTo>
                      <a:lnTo>
                        <a:pt x="0" y="733"/>
                      </a:lnTo>
                      <a:lnTo>
                        <a:pt x="10" y="730"/>
                      </a:lnTo>
                      <a:lnTo>
                        <a:pt x="1" y="737"/>
                      </a:lnTo>
                      <a:lnTo>
                        <a:pt x="10" y="750"/>
                      </a:lnTo>
                      <a:lnTo>
                        <a:pt x="11" y="735"/>
                      </a:lnTo>
                      <a:lnTo>
                        <a:pt x="1" y="7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6" name="Freeform 75"/>
                <p:cNvSpPr>
                  <a:spLocks/>
                </p:cNvSpPr>
                <p:nvPr/>
              </p:nvSpPr>
              <p:spPr bwMode="auto">
                <a:xfrm>
                  <a:off x="3772" y="1472"/>
                  <a:ext cx="589" cy="738"/>
                </a:xfrm>
                <a:custGeom>
                  <a:avLst/>
                  <a:gdLst>
                    <a:gd name="T0" fmla="*/ 1015 w 1178"/>
                    <a:gd name="T1" fmla="*/ 1476 h 1476"/>
                    <a:gd name="T2" fmla="*/ 1178 w 1178"/>
                    <a:gd name="T3" fmla="*/ 122 h 1476"/>
                    <a:gd name="T4" fmla="*/ 175 w 1178"/>
                    <a:gd name="T5" fmla="*/ 0 h 1476"/>
                    <a:gd name="T6" fmla="*/ 0 w 1178"/>
                    <a:gd name="T7" fmla="*/ 1339 h 1476"/>
                    <a:gd name="T8" fmla="*/ 1015 w 1178"/>
                    <a:gd name="T9" fmla="*/ 1476 h 1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78" h="1476">
                      <a:moveTo>
                        <a:pt x="1015" y="1476"/>
                      </a:moveTo>
                      <a:lnTo>
                        <a:pt x="1178" y="122"/>
                      </a:lnTo>
                      <a:lnTo>
                        <a:pt x="175" y="0"/>
                      </a:lnTo>
                      <a:lnTo>
                        <a:pt x="0" y="1339"/>
                      </a:lnTo>
                      <a:lnTo>
                        <a:pt x="1015" y="14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7" name="Freeform 76"/>
                <p:cNvSpPr>
                  <a:spLocks/>
                </p:cNvSpPr>
                <p:nvPr/>
              </p:nvSpPr>
              <p:spPr bwMode="auto">
                <a:xfrm>
                  <a:off x="4276" y="1530"/>
                  <a:ext cx="89" cy="680"/>
                </a:xfrm>
                <a:custGeom>
                  <a:avLst/>
                  <a:gdLst>
                    <a:gd name="T0" fmla="*/ 168 w 176"/>
                    <a:gd name="T1" fmla="*/ 12 h 1361"/>
                    <a:gd name="T2" fmla="*/ 163 w 176"/>
                    <a:gd name="T3" fmla="*/ 5 h 1361"/>
                    <a:gd name="T4" fmla="*/ 0 w 176"/>
                    <a:gd name="T5" fmla="*/ 1358 h 1361"/>
                    <a:gd name="T6" fmla="*/ 11 w 176"/>
                    <a:gd name="T7" fmla="*/ 1361 h 1361"/>
                    <a:gd name="T8" fmla="*/ 175 w 176"/>
                    <a:gd name="T9" fmla="*/ 7 h 1361"/>
                    <a:gd name="T10" fmla="*/ 170 w 176"/>
                    <a:gd name="T11" fmla="*/ 0 h 1361"/>
                    <a:gd name="T12" fmla="*/ 175 w 176"/>
                    <a:gd name="T13" fmla="*/ 7 h 1361"/>
                    <a:gd name="T14" fmla="*/ 176 w 176"/>
                    <a:gd name="T15" fmla="*/ 0 h 1361"/>
                    <a:gd name="T16" fmla="*/ 170 w 176"/>
                    <a:gd name="T17" fmla="*/ 0 h 1361"/>
                    <a:gd name="T18" fmla="*/ 168 w 176"/>
                    <a:gd name="T19" fmla="*/ 12 h 13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76" h="1361">
                      <a:moveTo>
                        <a:pt x="168" y="12"/>
                      </a:moveTo>
                      <a:lnTo>
                        <a:pt x="163" y="5"/>
                      </a:lnTo>
                      <a:lnTo>
                        <a:pt x="0" y="1358"/>
                      </a:lnTo>
                      <a:lnTo>
                        <a:pt x="11" y="1361"/>
                      </a:lnTo>
                      <a:lnTo>
                        <a:pt x="175" y="7"/>
                      </a:lnTo>
                      <a:lnTo>
                        <a:pt x="170" y="0"/>
                      </a:lnTo>
                      <a:lnTo>
                        <a:pt x="175" y="7"/>
                      </a:lnTo>
                      <a:lnTo>
                        <a:pt x="176" y="0"/>
                      </a:lnTo>
                      <a:lnTo>
                        <a:pt x="170" y="0"/>
                      </a:lnTo>
                      <a:lnTo>
                        <a:pt x="168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8" name="Freeform 77"/>
                <p:cNvSpPr>
                  <a:spLocks/>
                </p:cNvSpPr>
                <p:nvPr/>
              </p:nvSpPr>
              <p:spPr bwMode="auto">
                <a:xfrm>
                  <a:off x="3856" y="1469"/>
                  <a:ext cx="506" cy="67"/>
                </a:xfrm>
                <a:custGeom>
                  <a:avLst/>
                  <a:gdLst>
                    <a:gd name="T0" fmla="*/ 11 w 1010"/>
                    <a:gd name="T1" fmla="*/ 8 h 135"/>
                    <a:gd name="T2" fmla="*/ 5 w 1010"/>
                    <a:gd name="T3" fmla="*/ 13 h 135"/>
                    <a:gd name="T4" fmla="*/ 1008 w 1010"/>
                    <a:gd name="T5" fmla="*/ 135 h 135"/>
                    <a:gd name="T6" fmla="*/ 1010 w 1010"/>
                    <a:gd name="T7" fmla="*/ 123 h 135"/>
                    <a:gd name="T8" fmla="*/ 7 w 1010"/>
                    <a:gd name="T9" fmla="*/ 1 h 135"/>
                    <a:gd name="T10" fmla="*/ 0 w 1010"/>
                    <a:gd name="T11" fmla="*/ 6 h 135"/>
                    <a:gd name="T12" fmla="*/ 7 w 1010"/>
                    <a:gd name="T13" fmla="*/ 1 h 135"/>
                    <a:gd name="T14" fmla="*/ 0 w 1010"/>
                    <a:gd name="T15" fmla="*/ 0 h 135"/>
                    <a:gd name="T16" fmla="*/ 0 w 1010"/>
                    <a:gd name="T17" fmla="*/ 6 h 135"/>
                    <a:gd name="T18" fmla="*/ 11 w 1010"/>
                    <a:gd name="T19" fmla="*/ 8 h 1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10" h="135">
                      <a:moveTo>
                        <a:pt x="11" y="8"/>
                      </a:moveTo>
                      <a:lnTo>
                        <a:pt x="5" y="13"/>
                      </a:lnTo>
                      <a:lnTo>
                        <a:pt x="1008" y="135"/>
                      </a:lnTo>
                      <a:lnTo>
                        <a:pt x="1010" y="123"/>
                      </a:lnTo>
                      <a:lnTo>
                        <a:pt x="7" y="1"/>
                      </a:lnTo>
                      <a:lnTo>
                        <a:pt x="0" y="6"/>
                      </a:lnTo>
                      <a:lnTo>
                        <a:pt x="7" y="1"/>
                      </a:lnTo>
                      <a:lnTo>
                        <a:pt x="0" y="0"/>
                      </a:lnTo>
                      <a:lnTo>
                        <a:pt x="0" y="6"/>
                      </a:lnTo>
                      <a:lnTo>
                        <a:pt x="11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9" name="Freeform 78"/>
                <p:cNvSpPr>
                  <a:spLocks/>
                </p:cNvSpPr>
                <p:nvPr/>
              </p:nvSpPr>
              <p:spPr bwMode="auto">
                <a:xfrm>
                  <a:off x="3768" y="1471"/>
                  <a:ext cx="94" cy="673"/>
                </a:xfrm>
                <a:custGeom>
                  <a:avLst/>
                  <a:gdLst>
                    <a:gd name="T0" fmla="*/ 8 w 187"/>
                    <a:gd name="T1" fmla="*/ 1334 h 1345"/>
                    <a:gd name="T2" fmla="*/ 12 w 187"/>
                    <a:gd name="T3" fmla="*/ 1341 h 1345"/>
                    <a:gd name="T4" fmla="*/ 187 w 187"/>
                    <a:gd name="T5" fmla="*/ 2 h 1345"/>
                    <a:gd name="T6" fmla="*/ 176 w 187"/>
                    <a:gd name="T7" fmla="*/ 0 h 1345"/>
                    <a:gd name="T8" fmla="*/ 1 w 187"/>
                    <a:gd name="T9" fmla="*/ 1338 h 1345"/>
                    <a:gd name="T10" fmla="*/ 5 w 187"/>
                    <a:gd name="T11" fmla="*/ 1345 h 1345"/>
                    <a:gd name="T12" fmla="*/ 1 w 187"/>
                    <a:gd name="T13" fmla="*/ 1338 h 1345"/>
                    <a:gd name="T14" fmla="*/ 0 w 187"/>
                    <a:gd name="T15" fmla="*/ 1345 h 1345"/>
                    <a:gd name="T16" fmla="*/ 5 w 187"/>
                    <a:gd name="T17" fmla="*/ 1345 h 1345"/>
                    <a:gd name="T18" fmla="*/ 8 w 187"/>
                    <a:gd name="T19" fmla="*/ 1334 h 1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87" h="1345">
                      <a:moveTo>
                        <a:pt x="8" y="1334"/>
                      </a:moveTo>
                      <a:lnTo>
                        <a:pt x="12" y="1341"/>
                      </a:lnTo>
                      <a:lnTo>
                        <a:pt x="187" y="2"/>
                      </a:lnTo>
                      <a:lnTo>
                        <a:pt x="176" y="0"/>
                      </a:lnTo>
                      <a:lnTo>
                        <a:pt x="1" y="1338"/>
                      </a:lnTo>
                      <a:lnTo>
                        <a:pt x="5" y="1345"/>
                      </a:lnTo>
                      <a:lnTo>
                        <a:pt x="1" y="1338"/>
                      </a:lnTo>
                      <a:lnTo>
                        <a:pt x="0" y="1345"/>
                      </a:lnTo>
                      <a:lnTo>
                        <a:pt x="5" y="1345"/>
                      </a:lnTo>
                      <a:lnTo>
                        <a:pt x="8" y="13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0" name="Freeform 79"/>
                <p:cNvSpPr>
                  <a:spLocks/>
                </p:cNvSpPr>
                <p:nvPr/>
              </p:nvSpPr>
              <p:spPr bwMode="auto">
                <a:xfrm>
                  <a:off x="3771" y="2138"/>
                  <a:ext cx="511" cy="75"/>
                </a:xfrm>
                <a:custGeom>
                  <a:avLst/>
                  <a:gdLst>
                    <a:gd name="T0" fmla="*/ 1011 w 1022"/>
                    <a:gd name="T1" fmla="*/ 141 h 150"/>
                    <a:gd name="T2" fmla="*/ 1018 w 1022"/>
                    <a:gd name="T3" fmla="*/ 137 h 150"/>
                    <a:gd name="T4" fmla="*/ 3 w 1022"/>
                    <a:gd name="T5" fmla="*/ 0 h 150"/>
                    <a:gd name="T6" fmla="*/ 0 w 1022"/>
                    <a:gd name="T7" fmla="*/ 11 h 150"/>
                    <a:gd name="T8" fmla="*/ 1015 w 1022"/>
                    <a:gd name="T9" fmla="*/ 148 h 150"/>
                    <a:gd name="T10" fmla="*/ 1022 w 1022"/>
                    <a:gd name="T11" fmla="*/ 144 h 150"/>
                    <a:gd name="T12" fmla="*/ 1015 w 1022"/>
                    <a:gd name="T13" fmla="*/ 148 h 150"/>
                    <a:gd name="T14" fmla="*/ 1022 w 1022"/>
                    <a:gd name="T15" fmla="*/ 150 h 150"/>
                    <a:gd name="T16" fmla="*/ 1022 w 1022"/>
                    <a:gd name="T17" fmla="*/ 144 h 150"/>
                    <a:gd name="T18" fmla="*/ 1011 w 1022"/>
                    <a:gd name="T19" fmla="*/ 141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22" h="150">
                      <a:moveTo>
                        <a:pt x="1011" y="141"/>
                      </a:moveTo>
                      <a:lnTo>
                        <a:pt x="1018" y="137"/>
                      </a:lnTo>
                      <a:lnTo>
                        <a:pt x="3" y="0"/>
                      </a:lnTo>
                      <a:lnTo>
                        <a:pt x="0" y="11"/>
                      </a:lnTo>
                      <a:lnTo>
                        <a:pt x="1015" y="148"/>
                      </a:lnTo>
                      <a:lnTo>
                        <a:pt x="1022" y="144"/>
                      </a:lnTo>
                      <a:lnTo>
                        <a:pt x="1015" y="148"/>
                      </a:lnTo>
                      <a:lnTo>
                        <a:pt x="1022" y="150"/>
                      </a:lnTo>
                      <a:lnTo>
                        <a:pt x="1022" y="144"/>
                      </a:lnTo>
                      <a:lnTo>
                        <a:pt x="1011" y="14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1" name="Freeform 80"/>
                <p:cNvSpPr>
                  <a:spLocks/>
                </p:cNvSpPr>
                <p:nvPr/>
              </p:nvSpPr>
              <p:spPr bwMode="auto">
                <a:xfrm>
                  <a:off x="3833" y="2383"/>
                  <a:ext cx="298" cy="167"/>
                </a:xfrm>
                <a:custGeom>
                  <a:avLst/>
                  <a:gdLst>
                    <a:gd name="T0" fmla="*/ 0 w 595"/>
                    <a:gd name="T1" fmla="*/ 0 h 335"/>
                    <a:gd name="T2" fmla="*/ 260 w 595"/>
                    <a:gd name="T3" fmla="*/ 335 h 335"/>
                    <a:gd name="T4" fmla="*/ 595 w 595"/>
                    <a:gd name="T5" fmla="*/ 75 h 335"/>
                    <a:gd name="T6" fmla="*/ 0 w 595"/>
                    <a:gd name="T7" fmla="*/ 0 h 3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95" h="335">
                      <a:moveTo>
                        <a:pt x="0" y="0"/>
                      </a:moveTo>
                      <a:lnTo>
                        <a:pt x="260" y="335"/>
                      </a:lnTo>
                      <a:lnTo>
                        <a:pt x="595" y="7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2" name="Freeform 81"/>
                <p:cNvSpPr>
                  <a:spLocks/>
                </p:cNvSpPr>
                <p:nvPr/>
              </p:nvSpPr>
              <p:spPr bwMode="auto">
                <a:xfrm>
                  <a:off x="3831" y="2381"/>
                  <a:ext cx="134" cy="174"/>
                </a:xfrm>
                <a:custGeom>
                  <a:avLst/>
                  <a:gdLst>
                    <a:gd name="T0" fmla="*/ 262 w 270"/>
                    <a:gd name="T1" fmla="*/ 334 h 348"/>
                    <a:gd name="T2" fmla="*/ 270 w 270"/>
                    <a:gd name="T3" fmla="*/ 335 h 348"/>
                    <a:gd name="T4" fmla="*/ 9 w 270"/>
                    <a:gd name="T5" fmla="*/ 0 h 348"/>
                    <a:gd name="T6" fmla="*/ 0 w 270"/>
                    <a:gd name="T7" fmla="*/ 7 h 348"/>
                    <a:gd name="T8" fmla="*/ 260 w 270"/>
                    <a:gd name="T9" fmla="*/ 342 h 348"/>
                    <a:gd name="T10" fmla="*/ 269 w 270"/>
                    <a:gd name="T11" fmla="*/ 343 h 348"/>
                    <a:gd name="T12" fmla="*/ 260 w 270"/>
                    <a:gd name="T13" fmla="*/ 342 h 348"/>
                    <a:gd name="T14" fmla="*/ 264 w 270"/>
                    <a:gd name="T15" fmla="*/ 348 h 348"/>
                    <a:gd name="T16" fmla="*/ 269 w 270"/>
                    <a:gd name="T17" fmla="*/ 343 h 348"/>
                    <a:gd name="T18" fmla="*/ 262 w 270"/>
                    <a:gd name="T19" fmla="*/ 334 h 3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70" h="348">
                      <a:moveTo>
                        <a:pt x="262" y="334"/>
                      </a:moveTo>
                      <a:lnTo>
                        <a:pt x="270" y="335"/>
                      </a:lnTo>
                      <a:lnTo>
                        <a:pt x="9" y="0"/>
                      </a:lnTo>
                      <a:lnTo>
                        <a:pt x="0" y="7"/>
                      </a:lnTo>
                      <a:lnTo>
                        <a:pt x="260" y="342"/>
                      </a:lnTo>
                      <a:lnTo>
                        <a:pt x="269" y="343"/>
                      </a:lnTo>
                      <a:lnTo>
                        <a:pt x="260" y="342"/>
                      </a:lnTo>
                      <a:lnTo>
                        <a:pt x="264" y="348"/>
                      </a:lnTo>
                      <a:lnTo>
                        <a:pt x="269" y="343"/>
                      </a:lnTo>
                      <a:lnTo>
                        <a:pt x="262" y="33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3" name="Freeform 82"/>
                <p:cNvSpPr>
                  <a:spLocks/>
                </p:cNvSpPr>
                <p:nvPr/>
              </p:nvSpPr>
              <p:spPr bwMode="auto">
                <a:xfrm>
                  <a:off x="3961" y="2417"/>
                  <a:ext cx="178" cy="136"/>
                </a:xfrm>
                <a:custGeom>
                  <a:avLst/>
                  <a:gdLst>
                    <a:gd name="T0" fmla="*/ 337 w 354"/>
                    <a:gd name="T1" fmla="*/ 12 h 271"/>
                    <a:gd name="T2" fmla="*/ 335 w 354"/>
                    <a:gd name="T3" fmla="*/ 1 h 271"/>
                    <a:gd name="T4" fmla="*/ 0 w 354"/>
                    <a:gd name="T5" fmla="*/ 262 h 271"/>
                    <a:gd name="T6" fmla="*/ 7 w 354"/>
                    <a:gd name="T7" fmla="*/ 271 h 271"/>
                    <a:gd name="T8" fmla="*/ 342 w 354"/>
                    <a:gd name="T9" fmla="*/ 11 h 271"/>
                    <a:gd name="T10" fmla="*/ 339 w 354"/>
                    <a:gd name="T11" fmla="*/ 0 h 271"/>
                    <a:gd name="T12" fmla="*/ 342 w 354"/>
                    <a:gd name="T13" fmla="*/ 11 h 271"/>
                    <a:gd name="T14" fmla="*/ 354 w 354"/>
                    <a:gd name="T15" fmla="*/ 1 h 271"/>
                    <a:gd name="T16" fmla="*/ 339 w 354"/>
                    <a:gd name="T17" fmla="*/ 0 h 271"/>
                    <a:gd name="T18" fmla="*/ 337 w 354"/>
                    <a:gd name="T19" fmla="*/ 12 h 2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54" h="271">
                      <a:moveTo>
                        <a:pt x="337" y="12"/>
                      </a:moveTo>
                      <a:lnTo>
                        <a:pt x="335" y="1"/>
                      </a:lnTo>
                      <a:lnTo>
                        <a:pt x="0" y="262"/>
                      </a:lnTo>
                      <a:lnTo>
                        <a:pt x="7" y="271"/>
                      </a:lnTo>
                      <a:lnTo>
                        <a:pt x="342" y="11"/>
                      </a:lnTo>
                      <a:lnTo>
                        <a:pt x="339" y="0"/>
                      </a:lnTo>
                      <a:lnTo>
                        <a:pt x="342" y="11"/>
                      </a:lnTo>
                      <a:lnTo>
                        <a:pt x="354" y="1"/>
                      </a:lnTo>
                      <a:lnTo>
                        <a:pt x="339" y="0"/>
                      </a:lnTo>
                      <a:lnTo>
                        <a:pt x="337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4" name="Freeform 83"/>
                <p:cNvSpPr>
                  <a:spLocks/>
                </p:cNvSpPr>
                <p:nvPr/>
              </p:nvSpPr>
              <p:spPr bwMode="auto">
                <a:xfrm>
                  <a:off x="3826" y="2379"/>
                  <a:ext cx="305" cy="44"/>
                </a:xfrm>
                <a:custGeom>
                  <a:avLst/>
                  <a:gdLst>
                    <a:gd name="T0" fmla="*/ 18 w 610"/>
                    <a:gd name="T1" fmla="*/ 5 h 89"/>
                    <a:gd name="T2" fmla="*/ 13 w 610"/>
                    <a:gd name="T3" fmla="*/ 14 h 89"/>
                    <a:gd name="T4" fmla="*/ 608 w 610"/>
                    <a:gd name="T5" fmla="*/ 89 h 89"/>
                    <a:gd name="T6" fmla="*/ 610 w 610"/>
                    <a:gd name="T7" fmla="*/ 77 h 89"/>
                    <a:gd name="T8" fmla="*/ 15 w 610"/>
                    <a:gd name="T9" fmla="*/ 2 h 89"/>
                    <a:gd name="T10" fmla="*/ 9 w 610"/>
                    <a:gd name="T11" fmla="*/ 12 h 89"/>
                    <a:gd name="T12" fmla="*/ 15 w 610"/>
                    <a:gd name="T13" fmla="*/ 2 h 89"/>
                    <a:gd name="T14" fmla="*/ 0 w 610"/>
                    <a:gd name="T15" fmla="*/ 0 h 89"/>
                    <a:gd name="T16" fmla="*/ 9 w 610"/>
                    <a:gd name="T17" fmla="*/ 12 h 89"/>
                    <a:gd name="T18" fmla="*/ 18 w 610"/>
                    <a:gd name="T19" fmla="*/ 5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10" h="89">
                      <a:moveTo>
                        <a:pt x="18" y="5"/>
                      </a:moveTo>
                      <a:lnTo>
                        <a:pt x="13" y="14"/>
                      </a:lnTo>
                      <a:lnTo>
                        <a:pt x="608" y="89"/>
                      </a:lnTo>
                      <a:lnTo>
                        <a:pt x="610" y="77"/>
                      </a:lnTo>
                      <a:lnTo>
                        <a:pt x="15" y="2"/>
                      </a:lnTo>
                      <a:lnTo>
                        <a:pt x="9" y="12"/>
                      </a:lnTo>
                      <a:lnTo>
                        <a:pt x="15" y="2"/>
                      </a:lnTo>
                      <a:lnTo>
                        <a:pt x="0" y="0"/>
                      </a:lnTo>
                      <a:lnTo>
                        <a:pt x="9" y="12"/>
                      </a:lnTo>
                      <a:lnTo>
                        <a:pt x="18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5" name="Freeform 84"/>
                <p:cNvSpPr>
                  <a:spLocks/>
                </p:cNvSpPr>
                <p:nvPr/>
              </p:nvSpPr>
              <p:spPr bwMode="auto">
                <a:xfrm>
                  <a:off x="3778" y="2712"/>
                  <a:ext cx="297" cy="167"/>
                </a:xfrm>
                <a:custGeom>
                  <a:avLst/>
                  <a:gdLst>
                    <a:gd name="T0" fmla="*/ 0 w 595"/>
                    <a:gd name="T1" fmla="*/ 260 h 334"/>
                    <a:gd name="T2" fmla="*/ 334 w 595"/>
                    <a:gd name="T3" fmla="*/ 0 h 334"/>
                    <a:gd name="T4" fmla="*/ 595 w 595"/>
                    <a:gd name="T5" fmla="*/ 334 h 334"/>
                    <a:gd name="T6" fmla="*/ 0 w 595"/>
                    <a:gd name="T7" fmla="*/ 260 h 3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95" h="334">
                      <a:moveTo>
                        <a:pt x="0" y="260"/>
                      </a:moveTo>
                      <a:lnTo>
                        <a:pt x="334" y="0"/>
                      </a:lnTo>
                      <a:lnTo>
                        <a:pt x="595" y="334"/>
                      </a:lnTo>
                      <a:lnTo>
                        <a:pt x="0" y="260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6" name="Freeform 85"/>
                <p:cNvSpPr>
                  <a:spLocks/>
                </p:cNvSpPr>
                <p:nvPr/>
              </p:nvSpPr>
              <p:spPr bwMode="auto">
                <a:xfrm>
                  <a:off x="3776" y="2707"/>
                  <a:ext cx="171" cy="138"/>
                </a:xfrm>
                <a:custGeom>
                  <a:avLst/>
                  <a:gdLst>
                    <a:gd name="T0" fmla="*/ 342 w 342"/>
                    <a:gd name="T1" fmla="*/ 6 h 274"/>
                    <a:gd name="T2" fmla="*/ 334 w 342"/>
                    <a:gd name="T3" fmla="*/ 4 h 274"/>
                    <a:gd name="T4" fmla="*/ 0 w 342"/>
                    <a:gd name="T5" fmla="*/ 265 h 274"/>
                    <a:gd name="T6" fmla="*/ 7 w 342"/>
                    <a:gd name="T7" fmla="*/ 274 h 274"/>
                    <a:gd name="T8" fmla="*/ 341 w 342"/>
                    <a:gd name="T9" fmla="*/ 14 h 274"/>
                    <a:gd name="T10" fmla="*/ 333 w 342"/>
                    <a:gd name="T11" fmla="*/ 13 h 274"/>
                    <a:gd name="T12" fmla="*/ 342 w 342"/>
                    <a:gd name="T13" fmla="*/ 6 h 274"/>
                    <a:gd name="T14" fmla="*/ 338 w 342"/>
                    <a:gd name="T15" fmla="*/ 0 h 274"/>
                    <a:gd name="T16" fmla="*/ 334 w 342"/>
                    <a:gd name="T17" fmla="*/ 4 h 274"/>
                    <a:gd name="T18" fmla="*/ 342 w 342"/>
                    <a:gd name="T19" fmla="*/ 6 h 2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2" h="274">
                      <a:moveTo>
                        <a:pt x="342" y="6"/>
                      </a:moveTo>
                      <a:lnTo>
                        <a:pt x="334" y="4"/>
                      </a:lnTo>
                      <a:lnTo>
                        <a:pt x="0" y="265"/>
                      </a:lnTo>
                      <a:lnTo>
                        <a:pt x="7" y="274"/>
                      </a:lnTo>
                      <a:lnTo>
                        <a:pt x="341" y="14"/>
                      </a:lnTo>
                      <a:lnTo>
                        <a:pt x="333" y="13"/>
                      </a:lnTo>
                      <a:lnTo>
                        <a:pt x="342" y="6"/>
                      </a:lnTo>
                      <a:lnTo>
                        <a:pt x="338" y="0"/>
                      </a:lnTo>
                      <a:lnTo>
                        <a:pt x="334" y="4"/>
                      </a:lnTo>
                      <a:lnTo>
                        <a:pt x="342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7" name="Freeform 86"/>
                <p:cNvSpPr>
                  <a:spLocks/>
                </p:cNvSpPr>
                <p:nvPr/>
              </p:nvSpPr>
              <p:spPr bwMode="auto">
                <a:xfrm>
                  <a:off x="3942" y="2710"/>
                  <a:ext cx="140" cy="173"/>
                </a:xfrm>
                <a:custGeom>
                  <a:avLst/>
                  <a:gdLst>
                    <a:gd name="T0" fmla="*/ 263 w 278"/>
                    <a:gd name="T1" fmla="*/ 343 h 345"/>
                    <a:gd name="T2" fmla="*/ 269 w 278"/>
                    <a:gd name="T3" fmla="*/ 334 h 345"/>
                    <a:gd name="T4" fmla="*/ 9 w 278"/>
                    <a:gd name="T5" fmla="*/ 0 h 345"/>
                    <a:gd name="T6" fmla="*/ 0 w 278"/>
                    <a:gd name="T7" fmla="*/ 7 h 345"/>
                    <a:gd name="T8" fmla="*/ 260 w 278"/>
                    <a:gd name="T9" fmla="*/ 341 h 345"/>
                    <a:gd name="T10" fmla="*/ 266 w 278"/>
                    <a:gd name="T11" fmla="*/ 331 h 345"/>
                    <a:gd name="T12" fmla="*/ 263 w 278"/>
                    <a:gd name="T13" fmla="*/ 343 h 345"/>
                    <a:gd name="T14" fmla="*/ 278 w 278"/>
                    <a:gd name="T15" fmla="*/ 345 h 345"/>
                    <a:gd name="T16" fmla="*/ 269 w 278"/>
                    <a:gd name="T17" fmla="*/ 334 h 345"/>
                    <a:gd name="T18" fmla="*/ 263 w 278"/>
                    <a:gd name="T19" fmla="*/ 343 h 3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78" h="345">
                      <a:moveTo>
                        <a:pt x="263" y="343"/>
                      </a:moveTo>
                      <a:lnTo>
                        <a:pt x="269" y="334"/>
                      </a:lnTo>
                      <a:lnTo>
                        <a:pt x="9" y="0"/>
                      </a:lnTo>
                      <a:lnTo>
                        <a:pt x="0" y="7"/>
                      </a:lnTo>
                      <a:lnTo>
                        <a:pt x="260" y="341"/>
                      </a:lnTo>
                      <a:lnTo>
                        <a:pt x="266" y="331"/>
                      </a:lnTo>
                      <a:lnTo>
                        <a:pt x="263" y="343"/>
                      </a:lnTo>
                      <a:lnTo>
                        <a:pt x="278" y="345"/>
                      </a:lnTo>
                      <a:lnTo>
                        <a:pt x="269" y="334"/>
                      </a:lnTo>
                      <a:lnTo>
                        <a:pt x="263" y="3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8" name="Freeform 87"/>
                <p:cNvSpPr>
                  <a:spLocks/>
                </p:cNvSpPr>
                <p:nvPr/>
              </p:nvSpPr>
              <p:spPr bwMode="auto">
                <a:xfrm>
                  <a:off x="3769" y="2839"/>
                  <a:ext cx="306" cy="43"/>
                </a:xfrm>
                <a:custGeom>
                  <a:avLst/>
                  <a:gdLst>
                    <a:gd name="T0" fmla="*/ 13 w 612"/>
                    <a:gd name="T1" fmla="*/ 1 h 85"/>
                    <a:gd name="T2" fmla="*/ 15 w 612"/>
                    <a:gd name="T3" fmla="*/ 11 h 85"/>
                    <a:gd name="T4" fmla="*/ 609 w 612"/>
                    <a:gd name="T5" fmla="*/ 85 h 85"/>
                    <a:gd name="T6" fmla="*/ 612 w 612"/>
                    <a:gd name="T7" fmla="*/ 73 h 85"/>
                    <a:gd name="T8" fmla="*/ 17 w 612"/>
                    <a:gd name="T9" fmla="*/ 0 h 85"/>
                    <a:gd name="T10" fmla="*/ 20 w 612"/>
                    <a:gd name="T11" fmla="*/ 10 h 85"/>
                    <a:gd name="T12" fmla="*/ 13 w 612"/>
                    <a:gd name="T13" fmla="*/ 1 h 85"/>
                    <a:gd name="T14" fmla="*/ 0 w 612"/>
                    <a:gd name="T15" fmla="*/ 10 h 85"/>
                    <a:gd name="T16" fmla="*/ 15 w 612"/>
                    <a:gd name="T17" fmla="*/ 11 h 85"/>
                    <a:gd name="T18" fmla="*/ 13 w 612"/>
                    <a:gd name="T19" fmla="*/ 1 h 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12" h="85">
                      <a:moveTo>
                        <a:pt x="13" y="1"/>
                      </a:moveTo>
                      <a:lnTo>
                        <a:pt x="15" y="11"/>
                      </a:lnTo>
                      <a:lnTo>
                        <a:pt x="609" y="85"/>
                      </a:lnTo>
                      <a:lnTo>
                        <a:pt x="612" y="73"/>
                      </a:lnTo>
                      <a:lnTo>
                        <a:pt x="17" y="0"/>
                      </a:lnTo>
                      <a:lnTo>
                        <a:pt x="20" y="10"/>
                      </a:lnTo>
                      <a:lnTo>
                        <a:pt x="13" y="1"/>
                      </a:lnTo>
                      <a:lnTo>
                        <a:pt x="0" y="10"/>
                      </a:lnTo>
                      <a:lnTo>
                        <a:pt x="15" y="11"/>
                      </a:lnTo>
                      <a:lnTo>
                        <a:pt x="13" y="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9" name="Freeform 88"/>
                <p:cNvSpPr>
                  <a:spLocks/>
                </p:cNvSpPr>
                <p:nvPr/>
              </p:nvSpPr>
              <p:spPr bwMode="auto">
                <a:xfrm>
                  <a:off x="3710" y="2446"/>
                  <a:ext cx="168" cy="290"/>
                </a:xfrm>
                <a:custGeom>
                  <a:avLst/>
                  <a:gdLst>
                    <a:gd name="T0" fmla="*/ 0 w 336"/>
                    <a:gd name="T1" fmla="*/ 580 h 580"/>
                    <a:gd name="T2" fmla="*/ 336 w 336"/>
                    <a:gd name="T3" fmla="*/ 335 h 580"/>
                    <a:gd name="T4" fmla="*/ 87 w 336"/>
                    <a:gd name="T5" fmla="*/ 0 h 580"/>
                    <a:gd name="T6" fmla="*/ 0 w 336"/>
                    <a:gd name="T7" fmla="*/ 580 h 5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6" h="580">
                      <a:moveTo>
                        <a:pt x="0" y="580"/>
                      </a:moveTo>
                      <a:lnTo>
                        <a:pt x="336" y="335"/>
                      </a:lnTo>
                      <a:lnTo>
                        <a:pt x="87" y="0"/>
                      </a:lnTo>
                      <a:lnTo>
                        <a:pt x="0" y="580"/>
                      </a:lnTo>
                      <a:close/>
                    </a:path>
                  </a:pathLst>
                </a:custGeom>
                <a:solidFill>
                  <a:srgbClr val="66668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" name="Freeform 89"/>
                <p:cNvSpPr>
                  <a:spLocks/>
                </p:cNvSpPr>
                <p:nvPr/>
              </p:nvSpPr>
              <p:spPr bwMode="auto">
                <a:xfrm>
                  <a:off x="3708" y="2611"/>
                  <a:ext cx="174" cy="128"/>
                </a:xfrm>
                <a:custGeom>
                  <a:avLst/>
                  <a:gdLst>
                    <a:gd name="T0" fmla="*/ 334 w 348"/>
                    <a:gd name="T1" fmla="*/ 8 h 254"/>
                    <a:gd name="T2" fmla="*/ 335 w 348"/>
                    <a:gd name="T3" fmla="*/ 0 h 254"/>
                    <a:gd name="T4" fmla="*/ 0 w 348"/>
                    <a:gd name="T5" fmla="*/ 245 h 254"/>
                    <a:gd name="T6" fmla="*/ 7 w 348"/>
                    <a:gd name="T7" fmla="*/ 254 h 254"/>
                    <a:gd name="T8" fmla="*/ 342 w 348"/>
                    <a:gd name="T9" fmla="*/ 9 h 254"/>
                    <a:gd name="T10" fmla="*/ 343 w 348"/>
                    <a:gd name="T11" fmla="*/ 1 h 254"/>
                    <a:gd name="T12" fmla="*/ 342 w 348"/>
                    <a:gd name="T13" fmla="*/ 9 h 254"/>
                    <a:gd name="T14" fmla="*/ 348 w 348"/>
                    <a:gd name="T15" fmla="*/ 5 h 254"/>
                    <a:gd name="T16" fmla="*/ 343 w 348"/>
                    <a:gd name="T17" fmla="*/ 1 h 254"/>
                    <a:gd name="T18" fmla="*/ 334 w 348"/>
                    <a:gd name="T19" fmla="*/ 8 h 2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8" h="254">
                      <a:moveTo>
                        <a:pt x="334" y="8"/>
                      </a:moveTo>
                      <a:lnTo>
                        <a:pt x="335" y="0"/>
                      </a:lnTo>
                      <a:lnTo>
                        <a:pt x="0" y="245"/>
                      </a:lnTo>
                      <a:lnTo>
                        <a:pt x="7" y="254"/>
                      </a:lnTo>
                      <a:lnTo>
                        <a:pt x="342" y="9"/>
                      </a:lnTo>
                      <a:lnTo>
                        <a:pt x="343" y="1"/>
                      </a:lnTo>
                      <a:lnTo>
                        <a:pt x="342" y="9"/>
                      </a:lnTo>
                      <a:lnTo>
                        <a:pt x="348" y="5"/>
                      </a:lnTo>
                      <a:lnTo>
                        <a:pt x="343" y="1"/>
                      </a:lnTo>
                      <a:lnTo>
                        <a:pt x="334" y="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1" name="Freeform 90"/>
                <p:cNvSpPr>
                  <a:spLocks/>
                </p:cNvSpPr>
                <p:nvPr/>
              </p:nvSpPr>
              <p:spPr bwMode="auto">
                <a:xfrm>
                  <a:off x="3750" y="2438"/>
                  <a:ext cx="130" cy="177"/>
                </a:xfrm>
                <a:custGeom>
                  <a:avLst/>
                  <a:gdLst>
                    <a:gd name="T0" fmla="*/ 11 w 259"/>
                    <a:gd name="T1" fmla="*/ 16 h 354"/>
                    <a:gd name="T2" fmla="*/ 1 w 259"/>
                    <a:gd name="T3" fmla="*/ 18 h 354"/>
                    <a:gd name="T4" fmla="*/ 250 w 259"/>
                    <a:gd name="T5" fmla="*/ 354 h 354"/>
                    <a:gd name="T6" fmla="*/ 259 w 259"/>
                    <a:gd name="T7" fmla="*/ 347 h 354"/>
                    <a:gd name="T8" fmla="*/ 10 w 259"/>
                    <a:gd name="T9" fmla="*/ 11 h 354"/>
                    <a:gd name="T10" fmla="*/ 0 w 259"/>
                    <a:gd name="T11" fmla="*/ 14 h 354"/>
                    <a:gd name="T12" fmla="*/ 10 w 259"/>
                    <a:gd name="T13" fmla="*/ 11 h 354"/>
                    <a:gd name="T14" fmla="*/ 2 w 259"/>
                    <a:gd name="T15" fmla="*/ 0 h 354"/>
                    <a:gd name="T16" fmla="*/ 0 w 259"/>
                    <a:gd name="T17" fmla="*/ 14 h 354"/>
                    <a:gd name="T18" fmla="*/ 11 w 259"/>
                    <a:gd name="T19" fmla="*/ 16 h 3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9" h="354">
                      <a:moveTo>
                        <a:pt x="11" y="16"/>
                      </a:moveTo>
                      <a:lnTo>
                        <a:pt x="1" y="18"/>
                      </a:lnTo>
                      <a:lnTo>
                        <a:pt x="250" y="354"/>
                      </a:lnTo>
                      <a:lnTo>
                        <a:pt x="259" y="347"/>
                      </a:lnTo>
                      <a:lnTo>
                        <a:pt x="10" y="11"/>
                      </a:lnTo>
                      <a:lnTo>
                        <a:pt x="0" y="14"/>
                      </a:lnTo>
                      <a:lnTo>
                        <a:pt x="10" y="11"/>
                      </a:lnTo>
                      <a:lnTo>
                        <a:pt x="2" y="0"/>
                      </a:lnTo>
                      <a:lnTo>
                        <a:pt x="0" y="14"/>
                      </a:lnTo>
                      <a:lnTo>
                        <a:pt x="11" y="1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2" name="Freeform 91"/>
                <p:cNvSpPr>
                  <a:spLocks/>
                </p:cNvSpPr>
                <p:nvPr/>
              </p:nvSpPr>
              <p:spPr bwMode="auto">
                <a:xfrm>
                  <a:off x="3706" y="2445"/>
                  <a:ext cx="50" cy="298"/>
                </a:xfrm>
                <a:custGeom>
                  <a:avLst/>
                  <a:gdLst>
                    <a:gd name="T0" fmla="*/ 5 w 100"/>
                    <a:gd name="T1" fmla="*/ 577 h 595"/>
                    <a:gd name="T2" fmla="*/ 14 w 100"/>
                    <a:gd name="T3" fmla="*/ 583 h 595"/>
                    <a:gd name="T4" fmla="*/ 100 w 100"/>
                    <a:gd name="T5" fmla="*/ 2 h 595"/>
                    <a:gd name="T6" fmla="*/ 89 w 100"/>
                    <a:gd name="T7" fmla="*/ 0 h 595"/>
                    <a:gd name="T8" fmla="*/ 3 w 100"/>
                    <a:gd name="T9" fmla="*/ 580 h 595"/>
                    <a:gd name="T10" fmla="*/ 12 w 100"/>
                    <a:gd name="T11" fmla="*/ 586 h 595"/>
                    <a:gd name="T12" fmla="*/ 3 w 100"/>
                    <a:gd name="T13" fmla="*/ 580 h 595"/>
                    <a:gd name="T14" fmla="*/ 0 w 100"/>
                    <a:gd name="T15" fmla="*/ 595 h 595"/>
                    <a:gd name="T16" fmla="*/ 12 w 100"/>
                    <a:gd name="T17" fmla="*/ 586 h 595"/>
                    <a:gd name="T18" fmla="*/ 5 w 100"/>
                    <a:gd name="T19" fmla="*/ 577 h 5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0" h="595">
                      <a:moveTo>
                        <a:pt x="5" y="577"/>
                      </a:moveTo>
                      <a:lnTo>
                        <a:pt x="14" y="583"/>
                      </a:lnTo>
                      <a:lnTo>
                        <a:pt x="100" y="2"/>
                      </a:lnTo>
                      <a:lnTo>
                        <a:pt x="89" y="0"/>
                      </a:lnTo>
                      <a:lnTo>
                        <a:pt x="3" y="580"/>
                      </a:lnTo>
                      <a:lnTo>
                        <a:pt x="12" y="586"/>
                      </a:lnTo>
                      <a:lnTo>
                        <a:pt x="3" y="580"/>
                      </a:lnTo>
                      <a:lnTo>
                        <a:pt x="0" y="595"/>
                      </a:lnTo>
                      <a:lnTo>
                        <a:pt x="12" y="586"/>
                      </a:lnTo>
                      <a:lnTo>
                        <a:pt x="5" y="5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3" name="Freeform 92"/>
                <p:cNvSpPr>
                  <a:spLocks/>
                </p:cNvSpPr>
                <p:nvPr/>
              </p:nvSpPr>
              <p:spPr bwMode="auto">
                <a:xfrm>
                  <a:off x="4037" y="2502"/>
                  <a:ext cx="168" cy="297"/>
                </a:xfrm>
                <a:custGeom>
                  <a:avLst/>
                  <a:gdLst>
                    <a:gd name="T0" fmla="*/ 260 w 335"/>
                    <a:gd name="T1" fmla="*/ 594 h 594"/>
                    <a:gd name="T2" fmla="*/ 0 w 335"/>
                    <a:gd name="T3" fmla="*/ 260 h 594"/>
                    <a:gd name="T4" fmla="*/ 335 w 335"/>
                    <a:gd name="T5" fmla="*/ 0 h 594"/>
                    <a:gd name="T6" fmla="*/ 260 w 335"/>
                    <a:gd name="T7" fmla="*/ 594 h 5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35" h="594">
                      <a:moveTo>
                        <a:pt x="260" y="594"/>
                      </a:moveTo>
                      <a:lnTo>
                        <a:pt x="0" y="260"/>
                      </a:lnTo>
                      <a:lnTo>
                        <a:pt x="335" y="0"/>
                      </a:lnTo>
                      <a:lnTo>
                        <a:pt x="260" y="59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4" name="Freeform 93"/>
                <p:cNvSpPr>
                  <a:spLocks/>
                </p:cNvSpPr>
                <p:nvPr/>
              </p:nvSpPr>
              <p:spPr bwMode="auto">
                <a:xfrm>
                  <a:off x="4033" y="2630"/>
                  <a:ext cx="137" cy="171"/>
                </a:xfrm>
                <a:custGeom>
                  <a:avLst/>
                  <a:gdLst>
                    <a:gd name="T0" fmla="*/ 6 w 275"/>
                    <a:gd name="T1" fmla="*/ 0 h 342"/>
                    <a:gd name="T2" fmla="*/ 5 w 275"/>
                    <a:gd name="T3" fmla="*/ 8 h 342"/>
                    <a:gd name="T4" fmla="*/ 265 w 275"/>
                    <a:gd name="T5" fmla="*/ 342 h 342"/>
                    <a:gd name="T6" fmla="*/ 275 w 275"/>
                    <a:gd name="T7" fmla="*/ 336 h 342"/>
                    <a:gd name="T8" fmla="*/ 14 w 275"/>
                    <a:gd name="T9" fmla="*/ 2 h 342"/>
                    <a:gd name="T10" fmla="*/ 13 w 275"/>
                    <a:gd name="T11" fmla="*/ 10 h 342"/>
                    <a:gd name="T12" fmla="*/ 6 w 275"/>
                    <a:gd name="T13" fmla="*/ 0 h 342"/>
                    <a:gd name="T14" fmla="*/ 0 w 275"/>
                    <a:gd name="T15" fmla="*/ 4 h 342"/>
                    <a:gd name="T16" fmla="*/ 5 w 275"/>
                    <a:gd name="T17" fmla="*/ 8 h 342"/>
                    <a:gd name="T18" fmla="*/ 6 w 275"/>
                    <a:gd name="T19" fmla="*/ 0 h 3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75" h="342">
                      <a:moveTo>
                        <a:pt x="6" y="0"/>
                      </a:moveTo>
                      <a:lnTo>
                        <a:pt x="5" y="8"/>
                      </a:lnTo>
                      <a:lnTo>
                        <a:pt x="265" y="342"/>
                      </a:lnTo>
                      <a:lnTo>
                        <a:pt x="275" y="336"/>
                      </a:lnTo>
                      <a:lnTo>
                        <a:pt x="14" y="2"/>
                      </a:lnTo>
                      <a:lnTo>
                        <a:pt x="13" y="10"/>
                      </a:lnTo>
                      <a:lnTo>
                        <a:pt x="6" y="0"/>
                      </a:lnTo>
                      <a:lnTo>
                        <a:pt x="0" y="4"/>
                      </a:lnTo>
                      <a:lnTo>
                        <a:pt x="5" y="8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5" name="Freeform 94"/>
                <p:cNvSpPr>
                  <a:spLocks/>
                </p:cNvSpPr>
                <p:nvPr/>
              </p:nvSpPr>
              <p:spPr bwMode="auto">
                <a:xfrm>
                  <a:off x="4036" y="2495"/>
                  <a:ext cx="173" cy="139"/>
                </a:xfrm>
                <a:custGeom>
                  <a:avLst/>
                  <a:gdLst>
                    <a:gd name="T0" fmla="*/ 345 w 347"/>
                    <a:gd name="T1" fmla="*/ 15 h 279"/>
                    <a:gd name="T2" fmla="*/ 335 w 347"/>
                    <a:gd name="T3" fmla="*/ 9 h 279"/>
                    <a:gd name="T4" fmla="*/ 0 w 347"/>
                    <a:gd name="T5" fmla="*/ 269 h 279"/>
                    <a:gd name="T6" fmla="*/ 7 w 347"/>
                    <a:gd name="T7" fmla="*/ 279 h 279"/>
                    <a:gd name="T8" fmla="*/ 342 w 347"/>
                    <a:gd name="T9" fmla="*/ 18 h 279"/>
                    <a:gd name="T10" fmla="*/ 333 w 347"/>
                    <a:gd name="T11" fmla="*/ 12 h 279"/>
                    <a:gd name="T12" fmla="*/ 345 w 347"/>
                    <a:gd name="T13" fmla="*/ 15 h 279"/>
                    <a:gd name="T14" fmla="*/ 347 w 347"/>
                    <a:gd name="T15" fmla="*/ 0 h 279"/>
                    <a:gd name="T16" fmla="*/ 335 w 347"/>
                    <a:gd name="T17" fmla="*/ 9 h 279"/>
                    <a:gd name="T18" fmla="*/ 345 w 347"/>
                    <a:gd name="T19" fmla="*/ 15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7" h="279">
                      <a:moveTo>
                        <a:pt x="345" y="15"/>
                      </a:moveTo>
                      <a:lnTo>
                        <a:pt x="335" y="9"/>
                      </a:lnTo>
                      <a:lnTo>
                        <a:pt x="0" y="269"/>
                      </a:lnTo>
                      <a:lnTo>
                        <a:pt x="7" y="279"/>
                      </a:lnTo>
                      <a:lnTo>
                        <a:pt x="342" y="18"/>
                      </a:lnTo>
                      <a:lnTo>
                        <a:pt x="333" y="12"/>
                      </a:lnTo>
                      <a:lnTo>
                        <a:pt x="345" y="15"/>
                      </a:lnTo>
                      <a:lnTo>
                        <a:pt x="347" y="0"/>
                      </a:lnTo>
                      <a:lnTo>
                        <a:pt x="335" y="9"/>
                      </a:lnTo>
                      <a:lnTo>
                        <a:pt x="345" y="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6" name="Freeform 95"/>
                <p:cNvSpPr>
                  <a:spLocks/>
                </p:cNvSpPr>
                <p:nvPr/>
              </p:nvSpPr>
              <p:spPr bwMode="auto">
                <a:xfrm>
                  <a:off x="4165" y="2501"/>
                  <a:ext cx="43" cy="306"/>
                </a:xfrm>
                <a:custGeom>
                  <a:avLst/>
                  <a:gdLst>
                    <a:gd name="T0" fmla="*/ 1 w 87"/>
                    <a:gd name="T1" fmla="*/ 599 h 612"/>
                    <a:gd name="T2" fmla="*/ 12 w 87"/>
                    <a:gd name="T3" fmla="*/ 597 h 612"/>
                    <a:gd name="T4" fmla="*/ 87 w 87"/>
                    <a:gd name="T5" fmla="*/ 3 h 612"/>
                    <a:gd name="T6" fmla="*/ 75 w 87"/>
                    <a:gd name="T7" fmla="*/ 0 h 612"/>
                    <a:gd name="T8" fmla="*/ 0 w 87"/>
                    <a:gd name="T9" fmla="*/ 595 h 612"/>
                    <a:gd name="T10" fmla="*/ 11 w 87"/>
                    <a:gd name="T11" fmla="*/ 593 h 612"/>
                    <a:gd name="T12" fmla="*/ 1 w 87"/>
                    <a:gd name="T13" fmla="*/ 599 h 612"/>
                    <a:gd name="T14" fmla="*/ 11 w 87"/>
                    <a:gd name="T15" fmla="*/ 612 h 612"/>
                    <a:gd name="T16" fmla="*/ 12 w 87"/>
                    <a:gd name="T17" fmla="*/ 597 h 612"/>
                    <a:gd name="T18" fmla="*/ 1 w 87"/>
                    <a:gd name="T19" fmla="*/ 599 h 6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87" h="612">
                      <a:moveTo>
                        <a:pt x="1" y="599"/>
                      </a:moveTo>
                      <a:lnTo>
                        <a:pt x="12" y="597"/>
                      </a:lnTo>
                      <a:lnTo>
                        <a:pt x="87" y="3"/>
                      </a:lnTo>
                      <a:lnTo>
                        <a:pt x="75" y="0"/>
                      </a:lnTo>
                      <a:lnTo>
                        <a:pt x="0" y="595"/>
                      </a:lnTo>
                      <a:lnTo>
                        <a:pt x="11" y="593"/>
                      </a:lnTo>
                      <a:lnTo>
                        <a:pt x="1" y="599"/>
                      </a:lnTo>
                      <a:lnTo>
                        <a:pt x="11" y="612"/>
                      </a:lnTo>
                      <a:lnTo>
                        <a:pt x="12" y="597"/>
                      </a:lnTo>
                      <a:lnTo>
                        <a:pt x="1" y="5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7" name="Freeform 96"/>
                <p:cNvSpPr>
                  <a:spLocks/>
                </p:cNvSpPr>
                <p:nvPr/>
              </p:nvSpPr>
              <p:spPr bwMode="auto">
                <a:xfrm>
                  <a:off x="3844" y="1501"/>
                  <a:ext cx="147" cy="103"/>
                </a:xfrm>
                <a:custGeom>
                  <a:avLst/>
                  <a:gdLst>
                    <a:gd name="T0" fmla="*/ 3 w 294"/>
                    <a:gd name="T1" fmla="*/ 202 h 207"/>
                    <a:gd name="T2" fmla="*/ 7 w 294"/>
                    <a:gd name="T3" fmla="*/ 207 h 207"/>
                    <a:gd name="T4" fmla="*/ 294 w 294"/>
                    <a:gd name="T5" fmla="*/ 9 h 207"/>
                    <a:gd name="T6" fmla="*/ 287 w 294"/>
                    <a:gd name="T7" fmla="*/ 0 h 207"/>
                    <a:gd name="T8" fmla="*/ 0 w 294"/>
                    <a:gd name="T9" fmla="*/ 198 h 207"/>
                    <a:gd name="T10" fmla="*/ 3 w 294"/>
                    <a:gd name="T11" fmla="*/ 202 h 2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94" h="207">
                      <a:moveTo>
                        <a:pt x="3" y="202"/>
                      </a:moveTo>
                      <a:lnTo>
                        <a:pt x="7" y="207"/>
                      </a:lnTo>
                      <a:lnTo>
                        <a:pt x="294" y="9"/>
                      </a:lnTo>
                      <a:lnTo>
                        <a:pt x="287" y="0"/>
                      </a:lnTo>
                      <a:lnTo>
                        <a:pt x="0" y="198"/>
                      </a:lnTo>
                      <a:lnTo>
                        <a:pt x="3" y="2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8" name="Freeform 97"/>
                <p:cNvSpPr>
                  <a:spLocks/>
                </p:cNvSpPr>
                <p:nvPr/>
              </p:nvSpPr>
              <p:spPr bwMode="auto">
                <a:xfrm>
                  <a:off x="3831" y="1512"/>
                  <a:ext cx="203" cy="135"/>
                </a:xfrm>
                <a:custGeom>
                  <a:avLst/>
                  <a:gdLst>
                    <a:gd name="T0" fmla="*/ 4 w 406"/>
                    <a:gd name="T1" fmla="*/ 265 h 269"/>
                    <a:gd name="T2" fmla="*/ 7 w 406"/>
                    <a:gd name="T3" fmla="*/ 269 h 269"/>
                    <a:gd name="T4" fmla="*/ 406 w 406"/>
                    <a:gd name="T5" fmla="*/ 9 h 269"/>
                    <a:gd name="T6" fmla="*/ 399 w 406"/>
                    <a:gd name="T7" fmla="*/ 0 h 269"/>
                    <a:gd name="T8" fmla="*/ 0 w 406"/>
                    <a:gd name="T9" fmla="*/ 260 h 269"/>
                    <a:gd name="T10" fmla="*/ 4 w 406"/>
                    <a:gd name="T11" fmla="*/ 265 h 2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6" h="269">
                      <a:moveTo>
                        <a:pt x="4" y="265"/>
                      </a:moveTo>
                      <a:lnTo>
                        <a:pt x="7" y="269"/>
                      </a:lnTo>
                      <a:lnTo>
                        <a:pt x="406" y="9"/>
                      </a:lnTo>
                      <a:lnTo>
                        <a:pt x="399" y="0"/>
                      </a:lnTo>
                      <a:lnTo>
                        <a:pt x="0" y="260"/>
                      </a:lnTo>
                      <a:lnTo>
                        <a:pt x="4" y="26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9" name="Freeform 98"/>
                <p:cNvSpPr>
                  <a:spLocks/>
                </p:cNvSpPr>
                <p:nvPr/>
              </p:nvSpPr>
              <p:spPr bwMode="auto">
                <a:xfrm>
                  <a:off x="3826" y="1618"/>
                  <a:ext cx="449" cy="310"/>
                </a:xfrm>
                <a:custGeom>
                  <a:avLst/>
                  <a:gdLst>
                    <a:gd name="T0" fmla="*/ 3 w 898"/>
                    <a:gd name="T1" fmla="*/ 614 h 618"/>
                    <a:gd name="T2" fmla="*/ 7 w 898"/>
                    <a:gd name="T3" fmla="*/ 618 h 618"/>
                    <a:gd name="T4" fmla="*/ 898 w 898"/>
                    <a:gd name="T5" fmla="*/ 9 h 618"/>
                    <a:gd name="T6" fmla="*/ 892 w 898"/>
                    <a:gd name="T7" fmla="*/ 0 h 618"/>
                    <a:gd name="T8" fmla="*/ 0 w 898"/>
                    <a:gd name="T9" fmla="*/ 609 h 618"/>
                    <a:gd name="T10" fmla="*/ 3 w 898"/>
                    <a:gd name="T11" fmla="*/ 614 h 6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98" h="618">
                      <a:moveTo>
                        <a:pt x="3" y="614"/>
                      </a:moveTo>
                      <a:lnTo>
                        <a:pt x="7" y="618"/>
                      </a:lnTo>
                      <a:lnTo>
                        <a:pt x="898" y="9"/>
                      </a:lnTo>
                      <a:lnTo>
                        <a:pt x="892" y="0"/>
                      </a:lnTo>
                      <a:lnTo>
                        <a:pt x="0" y="609"/>
                      </a:lnTo>
                      <a:lnTo>
                        <a:pt x="3" y="6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0" name="Freeform 99"/>
                <p:cNvSpPr>
                  <a:spLocks/>
                </p:cNvSpPr>
                <p:nvPr/>
              </p:nvSpPr>
              <p:spPr bwMode="auto">
                <a:xfrm>
                  <a:off x="3813" y="1643"/>
                  <a:ext cx="500" cy="327"/>
                </a:xfrm>
                <a:custGeom>
                  <a:avLst/>
                  <a:gdLst>
                    <a:gd name="T0" fmla="*/ 4 w 1000"/>
                    <a:gd name="T1" fmla="*/ 651 h 655"/>
                    <a:gd name="T2" fmla="*/ 7 w 1000"/>
                    <a:gd name="T3" fmla="*/ 655 h 655"/>
                    <a:gd name="T4" fmla="*/ 1000 w 1000"/>
                    <a:gd name="T5" fmla="*/ 9 h 655"/>
                    <a:gd name="T6" fmla="*/ 993 w 1000"/>
                    <a:gd name="T7" fmla="*/ 0 h 655"/>
                    <a:gd name="T8" fmla="*/ 0 w 1000"/>
                    <a:gd name="T9" fmla="*/ 646 h 655"/>
                    <a:gd name="T10" fmla="*/ 4 w 1000"/>
                    <a:gd name="T11" fmla="*/ 651 h 6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00" h="655">
                      <a:moveTo>
                        <a:pt x="4" y="651"/>
                      </a:moveTo>
                      <a:lnTo>
                        <a:pt x="7" y="655"/>
                      </a:lnTo>
                      <a:lnTo>
                        <a:pt x="1000" y="9"/>
                      </a:lnTo>
                      <a:lnTo>
                        <a:pt x="993" y="0"/>
                      </a:lnTo>
                      <a:lnTo>
                        <a:pt x="0" y="646"/>
                      </a:lnTo>
                      <a:lnTo>
                        <a:pt x="4" y="6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1" name="Freeform 100"/>
                <p:cNvSpPr>
                  <a:spLocks/>
                </p:cNvSpPr>
                <p:nvPr/>
              </p:nvSpPr>
              <p:spPr bwMode="auto">
                <a:xfrm>
                  <a:off x="4073" y="1971"/>
                  <a:ext cx="226" cy="161"/>
                </a:xfrm>
                <a:custGeom>
                  <a:avLst/>
                  <a:gdLst>
                    <a:gd name="T0" fmla="*/ 4 w 453"/>
                    <a:gd name="T1" fmla="*/ 317 h 321"/>
                    <a:gd name="T2" fmla="*/ 7 w 453"/>
                    <a:gd name="T3" fmla="*/ 321 h 321"/>
                    <a:gd name="T4" fmla="*/ 453 w 453"/>
                    <a:gd name="T5" fmla="*/ 9 h 321"/>
                    <a:gd name="T6" fmla="*/ 446 w 453"/>
                    <a:gd name="T7" fmla="*/ 0 h 321"/>
                    <a:gd name="T8" fmla="*/ 0 w 453"/>
                    <a:gd name="T9" fmla="*/ 312 h 321"/>
                    <a:gd name="T10" fmla="*/ 4 w 453"/>
                    <a:gd name="T11" fmla="*/ 317 h 3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3" h="321">
                      <a:moveTo>
                        <a:pt x="4" y="317"/>
                      </a:moveTo>
                      <a:lnTo>
                        <a:pt x="7" y="321"/>
                      </a:lnTo>
                      <a:lnTo>
                        <a:pt x="453" y="9"/>
                      </a:lnTo>
                      <a:lnTo>
                        <a:pt x="446" y="0"/>
                      </a:lnTo>
                      <a:lnTo>
                        <a:pt x="0" y="312"/>
                      </a:lnTo>
                      <a:lnTo>
                        <a:pt x="4" y="31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2" name="Freeform 101"/>
                <p:cNvSpPr>
                  <a:spLocks/>
                </p:cNvSpPr>
                <p:nvPr/>
              </p:nvSpPr>
              <p:spPr bwMode="auto">
                <a:xfrm>
                  <a:off x="4062" y="2016"/>
                  <a:ext cx="226" cy="159"/>
                </a:xfrm>
                <a:custGeom>
                  <a:avLst/>
                  <a:gdLst>
                    <a:gd name="T0" fmla="*/ 4 w 453"/>
                    <a:gd name="T1" fmla="*/ 313 h 318"/>
                    <a:gd name="T2" fmla="*/ 7 w 453"/>
                    <a:gd name="T3" fmla="*/ 318 h 318"/>
                    <a:gd name="T4" fmla="*/ 453 w 453"/>
                    <a:gd name="T5" fmla="*/ 9 h 318"/>
                    <a:gd name="T6" fmla="*/ 446 w 453"/>
                    <a:gd name="T7" fmla="*/ 0 h 318"/>
                    <a:gd name="T8" fmla="*/ 0 w 453"/>
                    <a:gd name="T9" fmla="*/ 308 h 318"/>
                    <a:gd name="T10" fmla="*/ 4 w 453"/>
                    <a:gd name="T11" fmla="*/ 313 h 3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3" h="318">
                      <a:moveTo>
                        <a:pt x="4" y="313"/>
                      </a:moveTo>
                      <a:lnTo>
                        <a:pt x="7" y="318"/>
                      </a:lnTo>
                      <a:lnTo>
                        <a:pt x="453" y="9"/>
                      </a:lnTo>
                      <a:lnTo>
                        <a:pt x="446" y="0"/>
                      </a:lnTo>
                      <a:lnTo>
                        <a:pt x="0" y="308"/>
                      </a:lnTo>
                      <a:lnTo>
                        <a:pt x="4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3" name="Freeform 102"/>
                <p:cNvSpPr>
                  <a:spLocks/>
                </p:cNvSpPr>
                <p:nvPr/>
              </p:nvSpPr>
              <p:spPr bwMode="auto">
                <a:xfrm>
                  <a:off x="4118" y="2053"/>
                  <a:ext cx="170" cy="127"/>
                </a:xfrm>
                <a:custGeom>
                  <a:avLst/>
                  <a:gdLst>
                    <a:gd name="T0" fmla="*/ 3 w 341"/>
                    <a:gd name="T1" fmla="*/ 250 h 255"/>
                    <a:gd name="T2" fmla="*/ 7 w 341"/>
                    <a:gd name="T3" fmla="*/ 255 h 255"/>
                    <a:gd name="T4" fmla="*/ 341 w 341"/>
                    <a:gd name="T5" fmla="*/ 10 h 255"/>
                    <a:gd name="T6" fmla="*/ 334 w 341"/>
                    <a:gd name="T7" fmla="*/ 0 h 255"/>
                    <a:gd name="T8" fmla="*/ 0 w 341"/>
                    <a:gd name="T9" fmla="*/ 246 h 255"/>
                    <a:gd name="T10" fmla="*/ 3 w 341"/>
                    <a:gd name="T11" fmla="*/ 250 h 2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41" h="255">
                      <a:moveTo>
                        <a:pt x="3" y="250"/>
                      </a:moveTo>
                      <a:lnTo>
                        <a:pt x="7" y="255"/>
                      </a:lnTo>
                      <a:lnTo>
                        <a:pt x="341" y="10"/>
                      </a:lnTo>
                      <a:lnTo>
                        <a:pt x="334" y="0"/>
                      </a:lnTo>
                      <a:lnTo>
                        <a:pt x="0" y="246"/>
                      </a:lnTo>
                      <a:lnTo>
                        <a:pt x="3" y="25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4" name="Freeform 103"/>
                <p:cNvSpPr>
                  <a:spLocks/>
                </p:cNvSpPr>
                <p:nvPr/>
              </p:nvSpPr>
              <p:spPr bwMode="auto">
                <a:xfrm>
                  <a:off x="3939" y="1713"/>
                  <a:ext cx="967" cy="1867"/>
                </a:xfrm>
                <a:custGeom>
                  <a:avLst/>
                  <a:gdLst>
                    <a:gd name="T0" fmla="*/ 1934 w 1934"/>
                    <a:gd name="T1" fmla="*/ 3596 h 3733"/>
                    <a:gd name="T2" fmla="*/ 1625 w 1934"/>
                    <a:gd name="T3" fmla="*/ 0 h 3733"/>
                    <a:gd name="T4" fmla="*/ 0 w 1934"/>
                    <a:gd name="T5" fmla="*/ 148 h 3733"/>
                    <a:gd name="T6" fmla="*/ 323 w 1934"/>
                    <a:gd name="T7" fmla="*/ 3733 h 3733"/>
                    <a:gd name="T8" fmla="*/ 1934 w 1934"/>
                    <a:gd name="T9" fmla="*/ 3596 h 37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934" h="3733">
                      <a:moveTo>
                        <a:pt x="1934" y="3596"/>
                      </a:moveTo>
                      <a:lnTo>
                        <a:pt x="1625" y="0"/>
                      </a:lnTo>
                      <a:lnTo>
                        <a:pt x="0" y="148"/>
                      </a:lnTo>
                      <a:lnTo>
                        <a:pt x="323" y="3733"/>
                      </a:lnTo>
                      <a:lnTo>
                        <a:pt x="1934" y="359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5" name="Freeform 104"/>
                <p:cNvSpPr>
                  <a:spLocks/>
                </p:cNvSpPr>
                <p:nvPr/>
              </p:nvSpPr>
              <p:spPr bwMode="auto">
                <a:xfrm>
                  <a:off x="4745" y="1706"/>
                  <a:ext cx="167" cy="1806"/>
                </a:xfrm>
                <a:custGeom>
                  <a:avLst/>
                  <a:gdLst>
                    <a:gd name="T0" fmla="*/ 13 w 334"/>
                    <a:gd name="T1" fmla="*/ 26 h 3611"/>
                    <a:gd name="T2" fmla="*/ 0 w 334"/>
                    <a:gd name="T3" fmla="*/ 15 h 3611"/>
                    <a:gd name="T4" fmla="*/ 308 w 334"/>
                    <a:gd name="T5" fmla="*/ 3611 h 3611"/>
                    <a:gd name="T6" fmla="*/ 334 w 334"/>
                    <a:gd name="T7" fmla="*/ 3609 h 3611"/>
                    <a:gd name="T8" fmla="*/ 25 w 334"/>
                    <a:gd name="T9" fmla="*/ 13 h 3611"/>
                    <a:gd name="T10" fmla="*/ 11 w 334"/>
                    <a:gd name="T11" fmla="*/ 1 h 3611"/>
                    <a:gd name="T12" fmla="*/ 25 w 334"/>
                    <a:gd name="T13" fmla="*/ 13 h 3611"/>
                    <a:gd name="T14" fmla="*/ 24 w 334"/>
                    <a:gd name="T15" fmla="*/ 0 h 3611"/>
                    <a:gd name="T16" fmla="*/ 11 w 334"/>
                    <a:gd name="T17" fmla="*/ 1 h 3611"/>
                    <a:gd name="T18" fmla="*/ 13 w 334"/>
                    <a:gd name="T19" fmla="*/ 26 h 36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34" h="3611">
                      <a:moveTo>
                        <a:pt x="13" y="26"/>
                      </a:moveTo>
                      <a:lnTo>
                        <a:pt x="0" y="15"/>
                      </a:lnTo>
                      <a:lnTo>
                        <a:pt x="308" y="3611"/>
                      </a:lnTo>
                      <a:lnTo>
                        <a:pt x="334" y="3609"/>
                      </a:lnTo>
                      <a:lnTo>
                        <a:pt x="25" y="13"/>
                      </a:lnTo>
                      <a:lnTo>
                        <a:pt x="11" y="1"/>
                      </a:lnTo>
                      <a:lnTo>
                        <a:pt x="25" y="13"/>
                      </a:lnTo>
                      <a:lnTo>
                        <a:pt x="24" y="0"/>
                      </a:lnTo>
                      <a:lnTo>
                        <a:pt x="11" y="1"/>
                      </a:lnTo>
                      <a:lnTo>
                        <a:pt x="13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6" name="Freeform 105"/>
                <p:cNvSpPr>
                  <a:spLocks/>
                </p:cNvSpPr>
                <p:nvPr/>
              </p:nvSpPr>
              <p:spPr bwMode="auto">
                <a:xfrm>
                  <a:off x="3932" y="1707"/>
                  <a:ext cx="820" cy="87"/>
                </a:xfrm>
                <a:custGeom>
                  <a:avLst/>
                  <a:gdLst>
                    <a:gd name="T0" fmla="*/ 26 w 1640"/>
                    <a:gd name="T1" fmla="*/ 160 h 174"/>
                    <a:gd name="T2" fmla="*/ 15 w 1640"/>
                    <a:gd name="T3" fmla="*/ 174 h 174"/>
                    <a:gd name="T4" fmla="*/ 1640 w 1640"/>
                    <a:gd name="T5" fmla="*/ 25 h 174"/>
                    <a:gd name="T6" fmla="*/ 1638 w 1640"/>
                    <a:gd name="T7" fmla="*/ 0 h 174"/>
                    <a:gd name="T8" fmla="*/ 13 w 1640"/>
                    <a:gd name="T9" fmla="*/ 149 h 174"/>
                    <a:gd name="T10" fmla="*/ 1 w 1640"/>
                    <a:gd name="T11" fmla="*/ 162 h 174"/>
                    <a:gd name="T12" fmla="*/ 13 w 1640"/>
                    <a:gd name="T13" fmla="*/ 149 h 174"/>
                    <a:gd name="T14" fmla="*/ 0 w 1640"/>
                    <a:gd name="T15" fmla="*/ 150 h 174"/>
                    <a:gd name="T16" fmla="*/ 1 w 1640"/>
                    <a:gd name="T17" fmla="*/ 162 h 174"/>
                    <a:gd name="T18" fmla="*/ 26 w 1640"/>
                    <a:gd name="T19" fmla="*/ 160 h 1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40" h="174">
                      <a:moveTo>
                        <a:pt x="26" y="160"/>
                      </a:moveTo>
                      <a:lnTo>
                        <a:pt x="15" y="174"/>
                      </a:lnTo>
                      <a:lnTo>
                        <a:pt x="1640" y="25"/>
                      </a:lnTo>
                      <a:lnTo>
                        <a:pt x="1638" y="0"/>
                      </a:lnTo>
                      <a:lnTo>
                        <a:pt x="13" y="149"/>
                      </a:lnTo>
                      <a:lnTo>
                        <a:pt x="1" y="162"/>
                      </a:lnTo>
                      <a:lnTo>
                        <a:pt x="13" y="149"/>
                      </a:lnTo>
                      <a:lnTo>
                        <a:pt x="0" y="150"/>
                      </a:lnTo>
                      <a:lnTo>
                        <a:pt x="1" y="162"/>
                      </a:lnTo>
                      <a:lnTo>
                        <a:pt x="26" y="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7" name="Freeform 106"/>
                <p:cNvSpPr>
                  <a:spLocks/>
                </p:cNvSpPr>
                <p:nvPr/>
              </p:nvSpPr>
              <p:spPr bwMode="auto">
                <a:xfrm>
                  <a:off x="3933" y="1787"/>
                  <a:ext cx="174" cy="1800"/>
                </a:xfrm>
                <a:custGeom>
                  <a:avLst/>
                  <a:gdLst>
                    <a:gd name="T0" fmla="*/ 335 w 349"/>
                    <a:gd name="T1" fmla="*/ 3573 h 3600"/>
                    <a:gd name="T2" fmla="*/ 349 w 349"/>
                    <a:gd name="T3" fmla="*/ 3585 h 3600"/>
                    <a:gd name="T4" fmla="*/ 25 w 349"/>
                    <a:gd name="T5" fmla="*/ 0 h 3600"/>
                    <a:gd name="T6" fmla="*/ 0 w 349"/>
                    <a:gd name="T7" fmla="*/ 2 h 3600"/>
                    <a:gd name="T8" fmla="*/ 324 w 349"/>
                    <a:gd name="T9" fmla="*/ 3587 h 3600"/>
                    <a:gd name="T10" fmla="*/ 338 w 349"/>
                    <a:gd name="T11" fmla="*/ 3599 h 3600"/>
                    <a:gd name="T12" fmla="*/ 324 w 349"/>
                    <a:gd name="T13" fmla="*/ 3587 h 3600"/>
                    <a:gd name="T14" fmla="*/ 325 w 349"/>
                    <a:gd name="T15" fmla="*/ 3600 h 3600"/>
                    <a:gd name="T16" fmla="*/ 338 w 349"/>
                    <a:gd name="T17" fmla="*/ 3599 h 3600"/>
                    <a:gd name="T18" fmla="*/ 335 w 349"/>
                    <a:gd name="T19" fmla="*/ 3573 h 36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49" h="3600">
                      <a:moveTo>
                        <a:pt x="335" y="3573"/>
                      </a:moveTo>
                      <a:lnTo>
                        <a:pt x="349" y="3585"/>
                      </a:lnTo>
                      <a:lnTo>
                        <a:pt x="25" y="0"/>
                      </a:lnTo>
                      <a:lnTo>
                        <a:pt x="0" y="2"/>
                      </a:lnTo>
                      <a:lnTo>
                        <a:pt x="324" y="3587"/>
                      </a:lnTo>
                      <a:lnTo>
                        <a:pt x="338" y="3599"/>
                      </a:lnTo>
                      <a:lnTo>
                        <a:pt x="324" y="3587"/>
                      </a:lnTo>
                      <a:lnTo>
                        <a:pt x="325" y="3600"/>
                      </a:lnTo>
                      <a:lnTo>
                        <a:pt x="338" y="3599"/>
                      </a:lnTo>
                      <a:lnTo>
                        <a:pt x="335" y="35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8" name="Freeform 107"/>
                <p:cNvSpPr>
                  <a:spLocks/>
                </p:cNvSpPr>
                <p:nvPr/>
              </p:nvSpPr>
              <p:spPr bwMode="auto">
                <a:xfrm>
                  <a:off x="4100" y="3505"/>
                  <a:ext cx="813" cy="81"/>
                </a:xfrm>
                <a:custGeom>
                  <a:avLst/>
                  <a:gdLst>
                    <a:gd name="T0" fmla="*/ 1599 w 1626"/>
                    <a:gd name="T1" fmla="*/ 14 h 163"/>
                    <a:gd name="T2" fmla="*/ 1611 w 1626"/>
                    <a:gd name="T3" fmla="*/ 0 h 163"/>
                    <a:gd name="T4" fmla="*/ 0 w 1626"/>
                    <a:gd name="T5" fmla="*/ 137 h 163"/>
                    <a:gd name="T6" fmla="*/ 3 w 1626"/>
                    <a:gd name="T7" fmla="*/ 163 h 163"/>
                    <a:gd name="T8" fmla="*/ 1613 w 1626"/>
                    <a:gd name="T9" fmla="*/ 26 h 163"/>
                    <a:gd name="T10" fmla="*/ 1625 w 1626"/>
                    <a:gd name="T11" fmla="*/ 12 h 163"/>
                    <a:gd name="T12" fmla="*/ 1613 w 1626"/>
                    <a:gd name="T13" fmla="*/ 26 h 163"/>
                    <a:gd name="T14" fmla="*/ 1626 w 1626"/>
                    <a:gd name="T15" fmla="*/ 24 h 163"/>
                    <a:gd name="T16" fmla="*/ 1625 w 1626"/>
                    <a:gd name="T17" fmla="*/ 12 h 163"/>
                    <a:gd name="T18" fmla="*/ 1599 w 1626"/>
                    <a:gd name="T19" fmla="*/ 14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26" h="163">
                      <a:moveTo>
                        <a:pt x="1599" y="14"/>
                      </a:moveTo>
                      <a:lnTo>
                        <a:pt x="1611" y="0"/>
                      </a:lnTo>
                      <a:lnTo>
                        <a:pt x="0" y="137"/>
                      </a:lnTo>
                      <a:lnTo>
                        <a:pt x="3" y="163"/>
                      </a:lnTo>
                      <a:lnTo>
                        <a:pt x="1613" y="26"/>
                      </a:lnTo>
                      <a:lnTo>
                        <a:pt x="1625" y="12"/>
                      </a:lnTo>
                      <a:lnTo>
                        <a:pt x="1613" y="26"/>
                      </a:lnTo>
                      <a:lnTo>
                        <a:pt x="1626" y="24"/>
                      </a:lnTo>
                      <a:lnTo>
                        <a:pt x="1625" y="12"/>
                      </a:lnTo>
                      <a:lnTo>
                        <a:pt x="1599" y="1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89" name="Freeform 108"/>
                <p:cNvSpPr>
                  <a:spLocks/>
                </p:cNvSpPr>
                <p:nvPr/>
              </p:nvSpPr>
              <p:spPr bwMode="auto">
                <a:xfrm>
                  <a:off x="3958" y="1732"/>
                  <a:ext cx="935" cy="1830"/>
                </a:xfrm>
                <a:custGeom>
                  <a:avLst/>
                  <a:gdLst>
                    <a:gd name="T0" fmla="*/ 1870 w 1870"/>
                    <a:gd name="T1" fmla="*/ 3520 h 3658"/>
                    <a:gd name="T2" fmla="*/ 1561 w 1870"/>
                    <a:gd name="T3" fmla="*/ 0 h 3658"/>
                    <a:gd name="T4" fmla="*/ 0 w 1870"/>
                    <a:gd name="T5" fmla="*/ 137 h 3658"/>
                    <a:gd name="T6" fmla="*/ 308 w 1870"/>
                    <a:gd name="T7" fmla="*/ 3658 h 3658"/>
                    <a:gd name="T8" fmla="*/ 1870 w 1870"/>
                    <a:gd name="T9" fmla="*/ 3520 h 36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70" h="3658">
                      <a:moveTo>
                        <a:pt x="1870" y="3520"/>
                      </a:moveTo>
                      <a:lnTo>
                        <a:pt x="1561" y="0"/>
                      </a:lnTo>
                      <a:lnTo>
                        <a:pt x="0" y="137"/>
                      </a:lnTo>
                      <a:lnTo>
                        <a:pt x="308" y="3658"/>
                      </a:lnTo>
                      <a:lnTo>
                        <a:pt x="1870" y="3520"/>
                      </a:lnTo>
                      <a:close/>
                    </a:path>
                  </a:pathLst>
                </a:custGeom>
                <a:solidFill>
                  <a:srgbClr val="99663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0" name="Freeform 109"/>
                <p:cNvSpPr>
                  <a:spLocks/>
                </p:cNvSpPr>
                <p:nvPr/>
              </p:nvSpPr>
              <p:spPr bwMode="auto">
                <a:xfrm>
                  <a:off x="4735" y="1729"/>
                  <a:ext cx="161" cy="1763"/>
                </a:xfrm>
                <a:custGeom>
                  <a:avLst/>
                  <a:gdLst>
                    <a:gd name="T0" fmla="*/ 6 w 320"/>
                    <a:gd name="T1" fmla="*/ 12 h 3527"/>
                    <a:gd name="T2" fmla="*/ 0 w 320"/>
                    <a:gd name="T3" fmla="*/ 7 h 3527"/>
                    <a:gd name="T4" fmla="*/ 309 w 320"/>
                    <a:gd name="T5" fmla="*/ 3527 h 3527"/>
                    <a:gd name="T6" fmla="*/ 320 w 320"/>
                    <a:gd name="T7" fmla="*/ 3527 h 3527"/>
                    <a:gd name="T8" fmla="*/ 12 w 320"/>
                    <a:gd name="T9" fmla="*/ 7 h 3527"/>
                    <a:gd name="T10" fmla="*/ 6 w 320"/>
                    <a:gd name="T11" fmla="*/ 1 h 3527"/>
                    <a:gd name="T12" fmla="*/ 12 w 320"/>
                    <a:gd name="T13" fmla="*/ 7 h 3527"/>
                    <a:gd name="T14" fmla="*/ 12 w 320"/>
                    <a:gd name="T15" fmla="*/ 0 h 3527"/>
                    <a:gd name="T16" fmla="*/ 6 w 320"/>
                    <a:gd name="T17" fmla="*/ 1 h 3527"/>
                    <a:gd name="T18" fmla="*/ 6 w 320"/>
                    <a:gd name="T19" fmla="*/ 12 h 35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0" h="3527">
                      <a:moveTo>
                        <a:pt x="6" y="12"/>
                      </a:moveTo>
                      <a:lnTo>
                        <a:pt x="0" y="7"/>
                      </a:lnTo>
                      <a:lnTo>
                        <a:pt x="309" y="3527"/>
                      </a:lnTo>
                      <a:lnTo>
                        <a:pt x="320" y="3527"/>
                      </a:lnTo>
                      <a:lnTo>
                        <a:pt x="12" y="7"/>
                      </a:lnTo>
                      <a:lnTo>
                        <a:pt x="6" y="1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6" y="1"/>
                      </a:lnTo>
                      <a:lnTo>
                        <a:pt x="6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1" name="Freeform 110"/>
                <p:cNvSpPr>
                  <a:spLocks/>
                </p:cNvSpPr>
                <p:nvPr/>
              </p:nvSpPr>
              <p:spPr bwMode="auto">
                <a:xfrm>
                  <a:off x="3954" y="1729"/>
                  <a:ext cx="784" cy="75"/>
                </a:xfrm>
                <a:custGeom>
                  <a:avLst/>
                  <a:gdLst>
                    <a:gd name="T0" fmla="*/ 12 w 1568"/>
                    <a:gd name="T1" fmla="*/ 143 h 149"/>
                    <a:gd name="T2" fmla="*/ 7 w 1568"/>
                    <a:gd name="T3" fmla="*/ 149 h 149"/>
                    <a:gd name="T4" fmla="*/ 1568 w 1568"/>
                    <a:gd name="T5" fmla="*/ 11 h 149"/>
                    <a:gd name="T6" fmla="*/ 1568 w 1568"/>
                    <a:gd name="T7" fmla="*/ 0 h 149"/>
                    <a:gd name="T8" fmla="*/ 7 w 1568"/>
                    <a:gd name="T9" fmla="*/ 137 h 149"/>
                    <a:gd name="T10" fmla="*/ 1 w 1568"/>
                    <a:gd name="T11" fmla="*/ 143 h 149"/>
                    <a:gd name="T12" fmla="*/ 7 w 1568"/>
                    <a:gd name="T13" fmla="*/ 137 h 149"/>
                    <a:gd name="T14" fmla="*/ 0 w 1568"/>
                    <a:gd name="T15" fmla="*/ 137 h 149"/>
                    <a:gd name="T16" fmla="*/ 1 w 1568"/>
                    <a:gd name="T17" fmla="*/ 143 h 149"/>
                    <a:gd name="T18" fmla="*/ 12 w 1568"/>
                    <a:gd name="T19" fmla="*/ 143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68" h="149">
                      <a:moveTo>
                        <a:pt x="12" y="143"/>
                      </a:moveTo>
                      <a:lnTo>
                        <a:pt x="7" y="149"/>
                      </a:lnTo>
                      <a:lnTo>
                        <a:pt x="1568" y="11"/>
                      </a:lnTo>
                      <a:lnTo>
                        <a:pt x="1568" y="0"/>
                      </a:lnTo>
                      <a:lnTo>
                        <a:pt x="7" y="137"/>
                      </a:lnTo>
                      <a:lnTo>
                        <a:pt x="1" y="143"/>
                      </a:lnTo>
                      <a:lnTo>
                        <a:pt x="7" y="137"/>
                      </a:lnTo>
                      <a:lnTo>
                        <a:pt x="0" y="137"/>
                      </a:lnTo>
                      <a:lnTo>
                        <a:pt x="1" y="143"/>
                      </a:lnTo>
                      <a:lnTo>
                        <a:pt x="12" y="1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2" name="Freeform 111"/>
                <p:cNvSpPr>
                  <a:spLocks/>
                </p:cNvSpPr>
                <p:nvPr/>
              </p:nvSpPr>
              <p:spPr bwMode="auto">
                <a:xfrm>
                  <a:off x="3955" y="1801"/>
                  <a:ext cx="160" cy="1764"/>
                </a:xfrm>
                <a:custGeom>
                  <a:avLst/>
                  <a:gdLst>
                    <a:gd name="T0" fmla="*/ 314 w 320"/>
                    <a:gd name="T1" fmla="*/ 3515 h 3528"/>
                    <a:gd name="T2" fmla="*/ 320 w 320"/>
                    <a:gd name="T3" fmla="*/ 3521 h 3528"/>
                    <a:gd name="T4" fmla="*/ 11 w 320"/>
                    <a:gd name="T5" fmla="*/ 0 h 3528"/>
                    <a:gd name="T6" fmla="*/ 0 w 320"/>
                    <a:gd name="T7" fmla="*/ 0 h 3528"/>
                    <a:gd name="T8" fmla="*/ 309 w 320"/>
                    <a:gd name="T9" fmla="*/ 3521 h 3528"/>
                    <a:gd name="T10" fmla="*/ 314 w 320"/>
                    <a:gd name="T11" fmla="*/ 3527 h 3528"/>
                    <a:gd name="T12" fmla="*/ 309 w 320"/>
                    <a:gd name="T13" fmla="*/ 3521 h 3528"/>
                    <a:gd name="T14" fmla="*/ 309 w 320"/>
                    <a:gd name="T15" fmla="*/ 3528 h 3528"/>
                    <a:gd name="T16" fmla="*/ 314 w 320"/>
                    <a:gd name="T17" fmla="*/ 3527 h 3528"/>
                    <a:gd name="T18" fmla="*/ 314 w 320"/>
                    <a:gd name="T19" fmla="*/ 3515 h 35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20" h="3528">
                      <a:moveTo>
                        <a:pt x="314" y="3515"/>
                      </a:moveTo>
                      <a:lnTo>
                        <a:pt x="320" y="3521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09" y="3521"/>
                      </a:lnTo>
                      <a:lnTo>
                        <a:pt x="314" y="3527"/>
                      </a:lnTo>
                      <a:lnTo>
                        <a:pt x="309" y="3521"/>
                      </a:lnTo>
                      <a:lnTo>
                        <a:pt x="309" y="3528"/>
                      </a:lnTo>
                      <a:lnTo>
                        <a:pt x="314" y="3527"/>
                      </a:lnTo>
                      <a:lnTo>
                        <a:pt x="314" y="351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3" name="Freeform 112"/>
                <p:cNvSpPr>
                  <a:spLocks/>
                </p:cNvSpPr>
                <p:nvPr/>
              </p:nvSpPr>
              <p:spPr bwMode="auto">
                <a:xfrm>
                  <a:off x="4112" y="3490"/>
                  <a:ext cx="784" cy="74"/>
                </a:xfrm>
                <a:custGeom>
                  <a:avLst/>
                  <a:gdLst>
                    <a:gd name="T0" fmla="*/ 1556 w 1568"/>
                    <a:gd name="T1" fmla="*/ 6 h 150"/>
                    <a:gd name="T2" fmla="*/ 1562 w 1568"/>
                    <a:gd name="T3" fmla="*/ 0 h 150"/>
                    <a:gd name="T4" fmla="*/ 0 w 1568"/>
                    <a:gd name="T5" fmla="*/ 138 h 150"/>
                    <a:gd name="T6" fmla="*/ 0 w 1568"/>
                    <a:gd name="T7" fmla="*/ 150 h 150"/>
                    <a:gd name="T8" fmla="*/ 1562 w 1568"/>
                    <a:gd name="T9" fmla="*/ 12 h 150"/>
                    <a:gd name="T10" fmla="*/ 1567 w 1568"/>
                    <a:gd name="T11" fmla="*/ 6 h 150"/>
                    <a:gd name="T12" fmla="*/ 1562 w 1568"/>
                    <a:gd name="T13" fmla="*/ 12 h 150"/>
                    <a:gd name="T14" fmla="*/ 1568 w 1568"/>
                    <a:gd name="T15" fmla="*/ 12 h 150"/>
                    <a:gd name="T16" fmla="*/ 1567 w 1568"/>
                    <a:gd name="T17" fmla="*/ 6 h 150"/>
                    <a:gd name="T18" fmla="*/ 1556 w 1568"/>
                    <a:gd name="T19" fmla="*/ 6 h 1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68" h="150">
                      <a:moveTo>
                        <a:pt x="1556" y="6"/>
                      </a:moveTo>
                      <a:lnTo>
                        <a:pt x="1562" y="0"/>
                      </a:lnTo>
                      <a:lnTo>
                        <a:pt x="0" y="138"/>
                      </a:lnTo>
                      <a:lnTo>
                        <a:pt x="0" y="150"/>
                      </a:lnTo>
                      <a:lnTo>
                        <a:pt x="1562" y="12"/>
                      </a:lnTo>
                      <a:lnTo>
                        <a:pt x="1567" y="6"/>
                      </a:lnTo>
                      <a:lnTo>
                        <a:pt x="1562" y="12"/>
                      </a:lnTo>
                      <a:lnTo>
                        <a:pt x="1568" y="12"/>
                      </a:lnTo>
                      <a:lnTo>
                        <a:pt x="1567" y="6"/>
                      </a:lnTo>
                      <a:lnTo>
                        <a:pt x="155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4" name="Freeform 113"/>
                <p:cNvSpPr>
                  <a:spLocks/>
                </p:cNvSpPr>
                <p:nvPr/>
              </p:nvSpPr>
              <p:spPr bwMode="auto">
                <a:xfrm>
                  <a:off x="4685" y="1784"/>
                  <a:ext cx="80" cy="785"/>
                </a:xfrm>
                <a:custGeom>
                  <a:avLst/>
                  <a:gdLst>
                    <a:gd name="T0" fmla="*/ 6 w 160"/>
                    <a:gd name="T1" fmla="*/ 13 h 1569"/>
                    <a:gd name="T2" fmla="*/ 0 w 160"/>
                    <a:gd name="T3" fmla="*/ 7 h 1569"/>
                    <a:gd name="T4" fmla="*/ 148 w 160"/>
                    <a:gd name="T5" fmla="*/ 1569 h 1569"/>
                    <a:gd name="T6" fmla="*/ 160 w 160"/>
                    <a:gd name="T7" fmla="*/ 1569 h 1569"/>
                    <a:gd name="T8" fmla="*/ 11 w 160"/>
                    <a:gd name="T9" fmla="*/ 7 h 1569"/>
                    <a:gd name="T10" fmla="*/ 6 w 160"/>
                    <a:gd name="T11" fmla="*/ 2 h 1569"/>
                    <a:gd name="T12" fmla="*/ 11 w 160"/>
                    <a:gd name="T13" fmla="*/ 6 h 1569"/>
                    <a:gd name="T14" fmla="*/ 11 w 160"/>
                    <a:gd name="T15" fmla="*/ 0 h 1569"/>
                    <a:gd name="T16" fmla="*/ 6 w 160"/>
                    <a:gd name="T17" fmla="*/ 2 h 1569"/>
                    <a:gd name="T18" fmla="*/ 6 w 160"/>
                    <a:gd name="T19" fmla="*/ 13 h 15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0" h="1569">
                      <a:moveTo>
                        <a:pt x="6" y="13"/>
                      </a:moveTo>
                      <a:lnTo>
                        <a:pt x="0" y="7"/>
                      </a:lnTo>
                      <a:lnTo>
                        <a:pt x="148" y="1569"/>
                      </a:lnTo>
                      <a:lnTo>
                        <a:pt x="160" y="1569"/>
                      </a:lnTo>
                      <a:lnTo>
                        <a:pt x="11" y="7"/>
                      </a:lnTo>
                      <a:lnTo>
                        <a:pt x="6" y="2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6" y="2"/>
                      </a:lnTo>
                      <a:lnTo>
                        <a:pt x="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5" name="Freeform 114"/>
                <p:cNvSpPr>
                  <a:spLocks/>
                </p:cNvSpPr>
                <p:nvPr/>
              </p:nvSpPr>
              <p:spPr bwMode="auto">
                <a:xfrm>
                  <a:off x="4005" y="1785"/>
                  <a:ext cx="683" cy="67"/>
                </a:xfrm>
                <a:custGeom>
                  <a:avLst/>
                  <a:gdLst>
                    <a:gd name="T0" fmla="*/ 13 w 1368"/>
                    <a:gd name="T1" fmla="*/ 129 h 134"/>
                    <a:gd name="T2" fmla="*/ 7 w 1368"/>
                    <a:gd name="T3" fmla="*/ 134 h 134"/>
                    <a:gd name="T4" fmla="*/ 1368 w 1368"/>
                    <a:gd name="T5" fmla="*/ 11 h 134"/>
                    <a:gd name="T6" fmla="*/ 1368 w 1368"/>
                    <a:gd name="T7" fmla="*/ 0 h 134"/>
                    <a:gd name="T8" fmla="*/ 7 w 1368"/>
                    <a:gd name="T9" fmla="*/ 123 h 134"/>
                    <a:gd name="T10" fmla="*/ 1 w 1368"/>
                    <a:gd name="T11" fmla="*/ 129 h 134"/>
                    <a:gd name="T12" fmla="*/ 7 w 1368"/>
                    <a:gd name="T13" fmla="*/ 123 h 134"/>
                    <a:gd name="T14" fmla="*/ 0 w 1368"/>
                    <a:gd name="T15" fmla="*/ 123 h 134"/>
                    <a:gd name="T16" fmla="*/ 1 w 1368"/>
                    <a:gd name="T17" fmla="*/ 129 h 134"/>
                    <a:gd name="T18" fmla="*/ 13 w 1368"/>
                    <a:gd name="T19" fmla="*/ 129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68" h="134">
                      <a:moveTo>
                        <a:pt x="13" y="129"/>
                      </a:moveTo>
                      <a:lnTo>
                        <a:pt x="7" y="134"/>
                      </a:lnTo>
                      <a:lnTo>
                        <a:pt x="1368" y="11"/>
                      </a:lnTo>
                      <a:lnTo>
                        <a:pt x="1368" y="0"/>
                      </a:lnTo>
                      <a:lnTo>
                        <a:pt x="7" y="123"/>
                      </a:lnTo>
                      <a:lnTo>
                        <a:pt x="1" y="129"/>
                      </a:lnTo>
                      <a:lnTo>
                        <a:pt x="7" y="123"/>
                      </a:lnTo>
                      <a:lnTo>
                        <a:pt x="0" y="123"/>
                      </a:lnTo>
                      <a:lnTo>
                        <a:pt x="1" y="129"/>
                      </a:lnTo>
                      <a:lnTo>
                        <a:pt x="13" y="1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6" name="Freeform 115"/>
                <p:cNvSpPr>
                  <a:spLocks/>
                </p:cNvSpPr>
                <p:nvPr/>
              </p:nvSpPr>
              <p:spPr bwMode="auto">
                <a:xfrm>
                  <a:off x="4005" y="1849"/>
                  <a:ext cx="154" cy="1654"/>
                </a:xfrm>
                <a:custGeom>
                  <a:avLst/>
                  <a:gdLst>
                    <a:gd name="T0" fmla="*/ 303 w 309"/>
                    <a:gd name="T1" fmla="*/ 3295 h 3308"/>
                    <a:gd name="T2" fmla="*/ 309 w 309"/>
                    <a:gd name="T3" fmla="*/ 3301 h 3308"/>
                    <a:gd name="T4" fmla="*/ 12 w 309"/>
                    <a:gd name="T5" fmla="*/ 0 h 3308"/>
                    <a:gd name="T6" fmla="*/ 0 w 309"/>
                    <a:gd name="T7" fmla="*/ 0 h 3308"/>
                    <a:gd name="T8" fmla="*/ 297 w 309"/>
                    <a:gd name="T9" fmla="*/ 3301 h 3308"/>
                    <a:gd name="T10" fmla="*/ 303 w 309"/>
                    <a:gd name="T11" fmla="*/ 3307 h 3308"/>
                    <a:gd name="T12" fmla="*/ 297 w 309"/>
                    <a:gd name="T13" fmla="*/ 3301 h 3308"/>
                    <a:gd name="T14" fmla="*/ 297 w 309"/>
                    <a:gd name="T15" fmla="*/ 3308 h 3308"/>
                    <a:gd name="T16" fmla="*/ 303 w 309"/>
                    <a:gd name="T17" fmla="*/ 3307 h 3308"/>
                    <a:gd name="T18" fmla="*/ 303 w 309"/>
                    <a:gd name="T19" fmla="*/ 3295 h 33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09" h="3308">
                      <a:moveTo>
                        <a:pt x="303" y="3295"/>
                      </a:moveTo>
                      <a:lnTo>
                        <a:pt x="309" y="3301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297" y="3301"/>
                      </a:lnTo>
                      <a:lnTo>
                        <a:pt x="303" y="3307"/>
                      </a:lnTo>
                      <a:lnTo>
                        <a:pt x="297" y="3301"/>
                      </a:lnTo>
                      <a:lnTo>
                        <a:pt x="297" y="3308"/>
                      </a:lnTo>
                      <a:lnTo>
                        <a:pt x="303" y="3307"/>
                      </a:lnTo>
                      <a:lnTo>
                        <a:pt x="303" y="329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7" name="Freeform 116"/>
                <p:cNvSpPr>
                  <a:spLocks/>
                </p:cNvSpPr>
                <p:nvPr/>
              </p:nvSpPr>
              <p:spPr bwMode="auto">
                <a:xfrm>
                  <a:off x="4157" y="3442"/>
                  <a:ext cx="684" cy="61"/>
                </a:xfrm>
                <a:custGeom>
                  <a:avLst/>
                  <a:gdLst>
                    <a:gd name="T0" fmla="*/ 1356 w 1369"/>
                    <a:gd name="T1" fmla="*/ 5 h 122"/>
                    <a:gd name="T2" fmla="*/ 1362 w 1369"/>
                    <a:gd name="T3" fmla="*/ 0 h 122"/>
                    <a:gd name="T4" fmla="*/ 0 w 1369"/>
                    <a:gd name="T5" fmla="*/ 110 h 122"/>
                    <a:gd name="T6" fmla="*/ 0 w 1369"/>
                    <a:gd name="T7" fmla="*/ 122 h 122"/>
                    <a:gd name="T8" fmla="*/ 1362 w 1369"/>
                    <a:gd name="T9" fmla="*/ 11 h 122"/>
                    <a:gd name="T10" fmla="*/ 1368 w 1369"/>
                    <a:gd name="T11" fmla="*/ 5 h 122"/>
                    <a:gd name="T12" fmla="*/ 1362 w 1369"/>
                    <a:gd name="T13" fmla="*/ 11 h 122"/>
                    <a:gd name="T14" fmla="*/ 1369 w 1369"/>
                    <a:gd name="T15" fmla="*/ 11 h 122"/>
                    <a:gd name="T16" fmla="*/ 1368 w 1369"/>
                    <a:gd name="T17" fmla="*/ 5 h 122"/>
                    <a:gd name="T18" fmla="*/ 1356 w 1369"/>
                    <a:gd name="T19" fmla="*/ 5 h 1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69" h="122">
                      <a:moveTo>
                        <a:pt x="1356" y="5"/>
                      </a:moveTo>
                      <a:lnTo>
                        <a:pt x="1362" y="0"/>
                      </a:lnTo>
                      <a:lnTo>
                        <a:pt x="0" y="110"/>
                      </a:lnTo>
                      <a:lnTo>
                        <a:pt x="0" y="122"/>
                      </a:lnTo>
                      <a:lnTo>
                        <a:pt x="1362" y="11"/>
                      </a:lnTo>
                      <a:lnTo>
                        <a:pt x="1368" y="5"/>
                      </a:lnTo>
                      <a:lnTo>
                        <a:pt x="1362" y="11"/>
                      </a:lnTo>
                      <a:lnTo>
                        <a:pt x="1369" y="11"/>
                      </a:lnTo>
                      <a:lnTo>
                        <a:pt x="1368" y="5"/>
                      </a:lnTo>
                      <a:lnTo>
                        <a:pt x="1356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8" name="Freeform 117"/>
                <p:cNvSpPr>
                  <a:spLocks/>
                </p:cNvSpPr>
                <p:nvPr/>
              </p:nvSpPr>
              <p:spPr bwMode="auto">
                <a:xfrm>
                  <a:off x="4773" y="2706"/>
                  <a:ext cx="67" cy="739"/>
                </a:xfrm>
                <a:custGeom>
                  <a:avLst/>
                  <a:gdLst>
                    <a:gd name="T0" fmla="*/ 6 w 135"/>
                    <a:gd name="T1" fmla="*/ 0 h 1476"/>
                    <a:gd name="T2" fmla="*/ 0 w 135"/>
                    <a:gd name="T3" fmla="*/ 0 h 1476"/>
                    <a:gd name="T4" fmla="*/ 123 w 135"/>
                    <a:gd name="T5" fmla="*/ 1476 h 1476"/>
                    <a:gd name="T6" fmla="*/ 135 w 135"/>
                    <a:gd name="T7" fmla="*/ 1476 h 1476"/>
                    <a:gd name="T8" fmla="*/ 11 w 135"/>
                    <a:gd name="T9" fmla="*/ 0 h 1476"/>
                    <a:gd name="T10" fmla="*/ 6 w 135"/>
                    <a:gd name="T11" fmla="*/ 0 h 1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5" h="1476">
                      <a:moveTo>
                        <a:pt x="6" y="0"/>
                      </a:moveTo>
                      <a:lnTo>
                        <a:pt x="0" y="0"/>
                      </a:lnTo>
                      <a:lnTo>
                        <a:pt x="123" y="1476"/>
                      </a:lnTo>
                      <a:lnTo>
                        <a:pt x="135" y="1476"/>
                      </a:lnTo>
                      <a:lnTo>
                        <a:pt x="11" y="0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99" name="Freeform 118"/>
                <p:cNvSpPr>
                  <a:spLocks/>
                </p:cNvSpPr>
                <p:nvPr/>
              </p:nvSpPr>
              <p:spPr bwMode="auto">
                <a:xfrm>
                  <a:off x="4125" y="1875"/>
                  <a:ext cx="149" cy="242"/>
                </a:xfrm>
                <a:custGeom>
                  <a:avLst/>
                  <a:gdLst>
                    <a:gd name="T0" fmla="*/ 297 w 297"/>
                    <a:gd name="T1" fmla="*/ 458 h 484"/>
                    <a:gd name="T2" fmla="*/ 260 w 297"/>
                    <a:gd name="T3" fmla="*/ 0 h 484"/>
                    <a:gd name="T4" fmla="*/ 0 w 297"/>
                    <a:gd name="T5" fmla="*/ 27 h 484"/>
                    <a:gd name="T6" fmla="*/ 37 w 297"/>
                    <a:gd name="T7" fmla="*/ 484 h 484"/>
                    <a:gd name="T8" fmla="*/ 297 w 297"/>
                    <a:gd name="T9" fmla="*/ 458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4">
                      <a:moveTo>
                        <a:pt x="297" y="458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37" y="484"/>
                      </a:lnTo>
                      <a:lnTo>
                        <a:pt x="297" y="4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0" name="Freeform 119"/>
                <p:cNvSpPr>
                  <a:spLocks/>
                </p:cNvSpPr>
                <p:nvPr/>
              </p:nvSpPr>
              <p:spPr bwMode="auto">
                <a:xfrm>
                  <a:off x="4252" y="1872"/>
                  <a:ext cx="24" cy="232"/>
                </a:xfrm>
                <a:custGeom>
                  <a:avLst/>
                  <a:gdLst>
                    <a:gd name="T0" fmla="*/ 7 w 49"/>
                    <a:gd name="T1" fmla="*/ 13 h 465"/>
                    <a:gd name="T2" fmla="*/ 0 w 49"/>
                    <a:gd name="T3" fmla="*/ 7 h 465"/>
                    <a:gd name="T4" fmla="*/ 37 w 49"/>
                    <a:gd name="T5" fmla="*/ 465 h 465"/>
                    <a:gd name="T6" fmla="*/ 49 w 49"/>
                    <a:gd name="T7" fmla="*/ 465 h 465"/>
                    <a:gd name="T8" fmla="*/ 12 w 49"/>
                    <a:gd name="T9" fmla="*/ 7 h 465"/>
                    <a:gd name="T10" fmla="*/ 5 w 49"/>
                    <a:gd name="T11" fmla="*/ 2 h 465"/>
                    <a:gd name="T12" fmla="*/ 12 w 49"/>
                    <a:gd name="T13" fmla="*/ 7 h 465"/>
                    <a:gd name="T14" fmla="*/ 12 w 49"/>
                    <a:gd name="T15" fmla="*/ 0 h 465"/>
                    <a:gd name="T16" fmla="*/ 5 w 49"/>
                    <a:gd name="T17" fmla="*/ 2 h 465"/>
                    <a:gd name="T18" fmla="*/ 7 w 49"/>
                    <a:gd name="T19" fmla="*/ 13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5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65"/>
                      </a:lnTo>
                      <a:lnTo>
                        <a:pt x="49" y="465"/>
                      </a:lnTo>
                      <a:lnTo>
                        <a:pt x="12" y="7"/>
                      </a:lnTo>
                      <a:lnTo>
                        <a:pt x="5" y="2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1" name="Freeform 120"/>
                <p:cNvSpPr>
                  <a:spLocks/>
                </p:cNvSpPr>
                <p:nvPr/>
              </p:nvSpPr>
              <p:spPr bwMode="auto">
                <a:xfrm>
                  <a:off x="4121" y="1872"/>
                  <a:ext cx="135" cy="19"/>
                </a:xfrm>
                <a:custGeom>
                  <a:avLst/>
                  <a:gdLst>
                    <a:gd name="T0" fmla="*/ 13 w 268"/>
                    <a:gd name="T1" fmla="*/ 32 h 38"/>
                    <a:gd name="T2" fmla="*/ 8 w 268"/>
                    <a:gd name="T3" fmla="*/ 38 h 38"/>
                    <a:gd name="T4" fmla="*/ 268 w 268"/>
                    <a:gd name="T5" fmla="*/ 11 h 38"/>
                    <a:gd name="T6" fmla="*/ 266 w 268"/>
                    <a:gd name="T7" fmla="*/ 0 h 38"/>
                    <a:gd name="T8" fmla="*/ 6 w 268"/>
                    <a:gd name="T9" fmla="*/ 26 h 38"/>
                    <a:gd name="T10" fmla="*/ 1 w 268"/>
                    <a:gd name="T11" fmla="*/ 32 h 38"/>
                    <a:gd name="T12" fmla="*/ 6 w 268"/>
                    <a:gd name="T13" fmla="*/ 26 h 38"/>
                    <a:gd name="T14" fmla="*/ 0 w 268"/>
                    <a:gd name="T15" fmla="*/ 26 h 38"/>
                    <a:gd name="T16" fmla="*/ 1 w 268"/>
                    <a:gd name="T17" fmla="*/ 32 h 38"/>
                    <a:gd name="T18" fmla="*/ 13 w 268"/>
                    <a:gd name="T19" fmla="*/ 3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13" y="32"/>
                      </a:moveTo>
                      <a:lnTo>
                        <a:pt x="8" y="38"/>
                      </a:lnTo>
                      <a:lnTo>
                        <a:pt x="268" y="11"/>
                      </a:lnTo>
                      <a:lnTo>
                        <a:pt x="266" y="0"/>
                      </a:lnTo>
                      <a:lnTo>
                        <a:pt x="6" y="26"/>
                      </a:lnTo>
                      <a:lnTo>
                        <a:pt x="1" y="32"/>
                      </a:lnTo>
                      <a:lnTo>
                        <a:pt x="6" y="26"/>
                      </a:lnTo>
                      <a:lnTo>
                        <a:pt x="0" y="26"/>
                      </a:lnTo>
                      <a:lnTo>
                        <a:pt x="1" y="32"/>
                      </a:lnTo>
                      <a:lnTo>
                        <a:pt x="13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2" name="Freeform 121"/>
                <p:cNvSpPr>
                  <a:spLocks/>
                </p:cNvSpPr>
                <p:nvPr/>
              </p:nvSpPr>
              <p:spPr bwMode="auto">
                <a:xfrm>
                  <a:off x="4122" y="1888"/>
                  <a:ext cx="24" cy="233"/>
                </a:xfrm>
                <a:custGeom>
                  <a:avLst/>
                  <a:gdLst>
                    <a:gd name="T0" fmla="*/ 42 w 48"/>
                    <a:gd name="T1" fmla="*/ 451 h 464"/>
                    <a:gd name="T2" fmla="*/ 48 w 48"/>
                    <a:gd name="T3" fmla="*/ 457 h 464"/>
                    <a:gd name="T4" fmla="*/ 12 w 48"/>
                    <a:gd name="T5" fmla="*/ 0 h 464"/>
                    <a:gd name="T6" fmla="*/ 0 w 48"/>
                    <a:gd name="T7" fmla="*/ 0 h 464"/>
                    <a:gd name="T8" fmla="*/ 37 w 48"/>
                    <a:gd name="T9" fmla="*/ 457 h 464"/>
                    <a:gd name="T10" fmla="*/ 44 w 48"/>
                    <a:gd name="T11" fmla="*/ 463 h 464"/>
                    <a:gd name="T12" fmla="*/ 37 w 48"/>
                    <a:gd name="T13" fmla="*/ 457 h 464"/>
                    <a:gd name="T14" fmla="*/ 37 w 48"/>
                    <a:gd name="T15" fmla="*/ 464 h 464"/>
                    <a:gd name="T16" fmla="*/ 44 w 48"/>
                    <a:gd name="T17" fmla="*/ 463 h 464"/>
                    <a:gd name="T18" fmla="*/ 42 w 48"/>
                    <a:gd name="T19" fmla="*/ 451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4">
                      <a:moveTo>
                        <a:pt x="42" y="451"/>
                      </a:moveTo>
                      <a:lnTo>
                        <a:pt x="48" y="457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7"/>
                      </a:lnTo>
                      <a:lnTo>
                        <a:pt x="44" y="463"/>
                      </a:lnTo>
                      <a:lnTo>
                        <a:pt x="37" y="457"/>
                      </a:lnTo>
                      <a:lnTo>
                        <a:pt x="37" y="464"/>
                      </a:lnTo>
                      <a:lnTo>
                        <a:pt x="44" y="463"/>
                      </a:lnTo>
                      <a:lnTo>
                        <a:pt x="42" y="4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3" name="Freeform 122"/>
                <p:cNvSpPr>
                  <a:spLocks/>
                </p:cNvSpPr>
                <p:nvPr/>
              </p:nvSpPr>
              <p:spPr bwMode="auto">
                <a:xfrm>
                  <a:off x="4143" y="2101"/>
                  <a:ext cx="134" cy="19"/>
                </a:xfrm>
                <a:custGeom>
                  <a:avLst/>
                  <a:gdLst>
                    <a:gd name="T0" fmla="*/ 255 w 268"/>
                    <a:gd name="T1" fmla="*/ 6 h 38"/>
                    <a:gd name="T2" fmla="*/ 260 w 268"/>
                    <a:gd name="T3" fmla="*/ 0 h 38"/>
                    <a:gd name="T4" fmla="*/ 0 w 268"/>
                    <a:gd name="T5" fmla="*/ 26 h 38"/>
                    <a:gd name="T6" fmla="*/ 2 w 268"/>
                    <a:gd name="T7" fmla="*/ 38 h 38"/>
                    <a:gd name="T8" fmla="*/ 262 w 268"/>
                    <a:gd name="T9" fmla="*/ 11 h 38"/>
                    <a:gd name="T10" fmla="*/ 267 w 268"/>
                    <a:gd name="T11" fmla="*/ 6 h 38"/>
                    <a:gd name="T12" fmla="*/ 262 w 268"/>
                    <a:gd name="T13" fmla="*/ 11 h 38"/>
                    <a:gd name="T14" fmla="*/ 268 w 268"/>
                    <a:gd name="T15" fmla="*/ 11 h 38"/>
                    <a:gd name="T16" fmla="*/ 267 w 268"/>
                    <a:gd name="T17" fmla="*/ 6 h 38"/>
                    <a:gd name="T18" fmla="*/ 255 w 268"/>
                    <a:gd name="T19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26"/>
                      </a:lnTo>
                      <a:lnTo>
                        <a:pt x="2" y="38"/>
                      </a:lnTo>
                      <a:lnTo>
                        <a:pt x="262" y="11"/>
                      </a:lnTo>
                      <a:lnTo>
                        <a:pt x="267" y="6"/>
                      </a:lnTo>
                      <a:lnTo>
                        <a:pt x="262" y="11"/>
                      </a:lnTo>
                      <a:lnTo>
                        <a:pt x="268" y="11"/>
                      </a:lnTo>
                      <a:lnTo>
                        <a:pt x="267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4" name="Freeform 123"/>
                <p:cNvSpPr>
                  <a:spLocks/>
                </p:cNvSpPr>
                <p:nvPr/>
              </p:nvSpPr>
              <p:spPr bwMode="auto">
                <a:xfrm>
                  <a:off x="4293" y="1862"/>
                  <a:ext cx="148" cy="242"/>
                </a:xfrm>
                <a:custGeom>
                  <a:avLst/>
                  <a:gdLst>
                    <a:gd name="T0" fmla="*/ 297 w 297"/>
                    <a:gd name="T1" fmla="*/ 462 h 484"/>
                    <a:gd name="T2" fmla="*/ 260 w 297"/>
                    <a:gd name="T3" fmla="*/ 0 h 484"/>
                    <a:gd name="T4" fmla="*/ 0 w 297"/>
                    <a:gd name="T5" fmla="*/ 26 h 484"/>
                    <a:gd name="T6" fmla="*/ 37 w 297"/>
                    <a:gd name="T7" fmla="*/ 484 h 484"/>
                    <a:gd name="T8" fmla="*/ 297 w 297"/>
                    <a:gd name="T9" fmla="*/ 462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4">
                      <a:moveTo>
                        <a:pt x="297" y="462"/>
                      </a:moveTo>
                      <a:lnTo>
                        <a:pt x="260" y="0"/>
                      </a:lnTo>
                      <a:lnTo>
                        <a:pt x="0" y="26"/>
                      </a:lnTo>
                      <a:lnTo>
                        <a:pt x="37" y="484"/>
                      </a:lnTo>
                      <a:lnTo>
                        <a:pt x="297" y="4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Freeform 124"/>
                <p:cNvSpPr>
                  <a:spLocks/>
                </p:cNvSpPr>
                <p:nvPr/>
              </p:nvSpPr>
              <p:spPr bwMode="auto">
                <a:xfrm>
                  <a:off x="4420" y="1858"/>
                  <a:ext cx="24" cy="235"/>
                </a:xfrm>
                <a:custGeom>
                  <a:avLst/>
                  <a:gdLst>
                    <a:gd name="T0" fmla="*/ 7 w 48"/>
                    <a:gd name="T1" fmla="*/ 13 h 469"/>
                    <a:gd name="T2" fmla="*/ 0 w 48"/>
                    <a:gd name="T3" fmla="*/ 7 h 469"/>
                    <a:gd name="T4" fmla="*/ 37 w 48"/>
                    <a:gd name="T5" fmla="*/ 469 h 469"/>
                    <a:gd name="T6" fmla="*/ 48 w 48"/>
                    <a:gd name="T7" fmla="*/ 469 h 469"/>
                    <a:gd name="T8" fmla="*/ 11 w 48"/>
                    <a:gd name="T9" fmla="*/ 7 h 469"/>
                    <a:gd name="T10" fmla="*/ 4 w 48"/>
                    <a:gd name="T11" fmla="*/ 1 h 469"/>
                    <a:gd name="T12" fmla="*/ 11 w 48"/>
                    <a:gd name="T13" fmla="*/ 7 h 469"/>
                    <a:gd name="T14" fmla="*/ 11 w 48"/>
                    <a:gd name="T15" fmla="*/ 0 h 469"/>
                    <a:gd name="T16" fmla="*/ 4 w 48"/>
                    <a:gd name="T17" fmla="*/ 1 h 469"/>
                    <a:gd name="T18" fmla="*/ 7 w 48"/>
                    <a:gd name="T19" fmla="*/ 13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9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69"/>
                      </a:lnTo>
                      <a:lnTo>
                        <a:pt x="48" y="469"/>
                      </a:lnTo>
                      <a:lnTo>
                        <a:pt x="11" y="7"/>
                      </a:lnTo>
                      <a:lnTo>
                        <a:pt x="4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6" name="Freeform 125"/>
                <p:cNvSpPr>
                  <a:spLocks/>
                </p:cNvSpPr>
                <p:nvPr/>
              </p:nvSpPr>
              <p:spPr bwMode="auto">
                <a:xfrm>
                  <a:off x="4289" y="1859"/>
                  <a:ext cx="134" cy="19"/>
                </a:xfrm>
                <a:custGeom>
                  <a:avLst/>
                  <a:gdLst>
                    <a:gd name="T0" fmla="*/ 13 w 269"/>
                    <a:gd name="T1" fmla="*/ 32 h 38"/>
                    <a:gd name="T2" fmla="*/ 8 w 269"/>
                    <a:gd name="T3" fmla="*/ 38 h 38"/>
                    <a:gd name="T4" fmla="*/ 269 w 269"/>
                    <a:gd name="T5" fmla="*/ 12 h 38"/>
                    <a:gd name="T6" fmla="*/ 266 w 269"/>
                    <a:gd name="T7" fmla="*/ 0 h 38"/>
                    <a:gd name="T8" fmla="*/ 6 w 269"/>
                    <a:gd name="T9" fmla="*/ 27 h 38"/>
                    <a:gd name="T10" fmla="*/ 1 w 269"/>
                    <a:gd name="T11" fmla="*/ 32 h 38"/>
                    <a:gd name="T12" fmla="*/ 6 w 269"/>
                    <a:gd name="T13" fmla="*/ 27 h 38"/>
                    <a:gd name="T14" fmla="*/ 0 w 269"/>
                    <a:gd name="T15" fmla="*/ 27 h 38"/>
                    <a:gd name="T16" fmla="*/ 1 w 269"/>
                    <a:gd name="T17" fmla="*/ 32 h 38"/>
                    <a:gd name="T18" fmla="*/ 13 w 269"/>
                    <a:gd name="T19" fmla="*/ 3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13" y="32"/>
                      </a:moveTo>
                      <a:lnTo>
                        <a:pt x="8" y="38"/>
                      </a:lnTo>
                      <a:lnTo>
                        <a:pt x="269" y="12"/>
                      </a:lnTo>
                      <a:lnTo>
                        <a:pt x="266" y="0"/>
                      </a:lnTo>
                      <a:lnTo>
                        <a:pt x="6" y="27"/>
                      </a:lnTo>
                      <a:lnTo>
                        <a:pt x="1" y="32"/>
                      </a:lnTo>
                      <a:lnTo>
                        <a:pt x="6" y="27"/>
                      </a:lnTo>
                      <a:lnTo>
                        <a:pt x="0" y="27"/>
                      </a:lnTo>
                      <a:lnTo>
                        <a:pt x="1" y="32"/>
                      </a:lnTo>
                      <a:lnTo>
                        <a:pt x="13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7" name="Freeform 126"/>
                <p:cNvSpPr>
                  <a:spLocks/>
                </p:cNvSpPr>
                <p:nvPr/>
              </p:nvSpPr>
              <p:spPr bwMode="auto">
                <a:xfrm>
                  <a:off x="4290" y="1875"/>
                  <a:ext cx="24" cy="232"/>
                </a:xfrm>
                <a:custGeom>
                  <a:avLst/>
                  <a:gdLst>
                    <a:gd name="T0" fmla="*/ 43 w 49"/>
                    <a:gd name="T1" fmla="*/ 452 h 465"/>
                    <a:gd name="T2" fmla="*/ 49 w 49"/>
                    <a:gd name="T3" fmla="*/ 458 h 465"/>
                    <a:gd name="T4" fmla="*/ 12 w 49"/>
                    <a:gd name="T5" fmla="*/ 0 h 465"/>
                    <a:gd name="T6" fmla="*/ 0 w 49"/>
                    <a:gd name="T7" fmla="*/ 0 h 465"/>
                    <a:gd name="T8" fmla="*/ 37 w 49"/>
                    <a:gd name="T9" fmla="*/ 458 h 465"/>
                    <a:gd name="T10" fmla="*/ 43 w 49"/>
                    <a:gd name="T11" fmla="*/ 463 h 465"/>
                    <a:gd name="T12" fmla="*/ 37 w 49"/>
                    <a:gd name="T13" fmla="*/ 458 h 465"/>
                    <a:gd name="T14" fmla="*/ 37 w 49"/>
                    <a:gd name="T15" fmla="*/ 465 h 465"/>
                    <a:gd name="T16" fmla="*/ 44 w 49"/>
                    <a:gd name="T17" fmla="*/ 463 h 465"/>
                    <a:gd name="T18" fmla="*/ 43 w 49"/>
                    <a:gd name="T19" fmla="*/ 452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5">
                      <a:moveTo>
                        <a:pt x="43" y="452"/>
                      </a:moveTo>
                      <a:lnTo>
                        <a:pt x="49" y="458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8"/>
                      </a:lnTo>
                      <a:lnTo>
                        <a:pt x="43" y="463"/>
                      </a:lnTo>
                      <a:lnTo>
                        <a:pt x="37" y="458"/>
                      </a:lnTo>
                      <a:lnTo>
                        <a:pt x="37" y="465"/>
                      </a:lnTo>
                      <a:lnTo>
                        <a:pt x="44" y="463"/>
                      </a:lnTo>
                      <a:lnTo>
                        <a:pt x="43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8" name="Freeform 127"/>
                <p:cNvSpPr>
                  <a:spLocks/>
                </p:cNvSpPr>
                <p:nvPr/>
              </p:nvSpPr>
              <p:spPr bwMode="auto">
                <a:xfrm>
                  <a:off x="4311" y="2090"/>
                  <a:ext cx="134" cy="17"/>
                </a:xfrm>
                <a:custGeom>
                  <a:avLst/>
                  <a:gdLst>
                    <a:gd name="T0" fmla="*/ 255 w 267"/>
                    <a:gd name="T1" fmla="*/ 6 h 33"/>
                    <a:gd name="T2" fmla="*/ 260 w 267"/>
                    <a:gd name="T3" fmla="*/ 0 h 33"/>
                    <a:gd name="T4" fmla="*/ 0 w 267"/>
                    <a:gd name="T5" fmla="*/ 22 h 33"/>
                    <a:gd name="T6" fmla="*/ 0 w 267"/>
                    <a:gd name="T7" fmla="*/ 33 h 33"/>
                    <a:gd name="T8" fmla="*/ 260 w 267"/>
                    <a:gd name="T9" fmla="*/ 12 h 33"/>
                    <a:gd name="T10" fmla="*/ 266 w 267"/>
                    <a:gd name="T11" fmla="*/ 6 h 33"/>
                    <a:gd name="T12" fmla="*/ 261 w 267"/>
                    <a:gd name="T13" fmla="*/ 12 h 33"/>
                    <a:gd name="T14" fmla="*/ 267 w 267"/>
                    <a:gd name="T15" fmla="*/ 12 h 33"/>
                    <a:gd name="T16" fmla="*/ 266 w 267"/>
                    <a:gd name="T17" fmla="*/ 6 h 33"/>
                    <a:gd name="T18" fmla="*/ 255 w 267"/>
                    <a:gd name="T19" fmla="*/ 6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22"/>
                      </a:lnTo>
                      <a:lnTo>
                        <a:pt x="0" y="33"/>
                      </a:lnTo>
                      <a:lnTo>
                        <a:pt x="260" y="12"/>
                      </a:lnTo>
                      <a:lnTo>
                        <a:pt x="266" y="6"/>
                      </a:lnTo>
                      <a:lnTo>
                        <a:pt x="261" y="12"/>
                      </a:lnTo>
                      <a:lnTo>
                        <a:pt x="267" y="12"/>
                      </a:lnTo>
                      <a:lnTo>
                        <a:pt x="266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9" name="Freeform 128"/>
                <p:cNvSpPr>
                  <a:spLocks/>
                </p:cNvSpPr>
                <p:nvPr/>
              </p:nvSpPr>
              <p:spPr bwMode="auto">
                <a:xfrm>
                  <a:off x="4454" y="1844"/>
                  <a:ext cx="154" cy="249"/>
                </a:xfrm>
                <a:custGeom>
                  <a:avLst/>
                  <a:gdLst>
                    <a:gd name="T0" fmla="*/ 307 w 307"/>
                    <a:gd name="T1" fmla="*/ 472 h 499"/>
                    <a:gd name="T2" fmla="*/ 260 w 307"/>
                    <a:gd name="T3" fmla="*/ 0 h 499"/>
                    <a:gd name="T4" fmla="*/ 0 w 307"/>
                    <a:gd name="T5" fmla="*/ 27 h 499"/>
                    <a:gd name="T6" fmla="*/ 48 w 307"/>
                    <a:gd name="T7" fmla="*/ 499 h 499"/>
                    <a:gd name="T8" fmla="*/ 307 w 307"/>
                    <a:gd name="T9" fmla="*/ 472 h 4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7" h="499">
                      <a:moveTo>
                        <a:pt x="307" y="472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48" y="499"/>
                      </a:lnTo>
                      <a:lnTo>
                        <a:pt x="307" y="4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0" name="Freeform 129"/>
                <p:cNvSpPr>
                  <a:spLocks/>
                </p:cNvSpPr>
                <p:nvPr/>
              </p:nvSpPr>
              <p:spPr bwMode="auto">
                <a:xfrm>
                  <a:off x="4582" y="1840"/>
                  <a:ext cx="29" cy="240"/>
                </a:xfrm>
                <a:custGeom>
                  <a:avLst/>
                  <a:gdLst>
                    <a:gd name="T0" fmla="*/ 7 w 59"/>
                    <a:gd name="T1" fmla="*/ 13 h 480"/>
                    <a:gd name="T2" fmla="*/ 0 w 59"/>
                    <a:gd name="T3" fmla="*/ 8 h 480"/>
                    <a:gd name="T4" fmla="*/ 48 w 59"/>
                    <a:gd name="T5" fmla="*/ 480 h 480"/>
                    <a:gd name="T6" fmla="*/ 59 w 59"/>
                    <a:gd name="T7" fmla="*/ 478 h 480"/>
                    <a:gd name="T8" fmla="*/ 12 w 59"/>
                    <a:gd name="T9" fmla="*/ 6 h 480"/>
                    <a:gd name="T10" fmla="*/ 5 w 59"/>
                    <a:gd name="T11" fmla="*/ 1 h 480"/>
                    <a:gd name="T12" fmla="*/ 12 w 59"/>
                    <a:gd name="T13" fmla="*/ 6 h 480"/>
                    <a:gd name="T14" fmla="*/ 12 w 59"/>
                    <a:gd name="T15" fmla="*/ 0 h 480"/>
                    <a:gd name="T16" fmla="*/ 5 w 59"/>
                    <a:gd name="T17" fmla="*/ 1 h 480"/>
                    <a:gd name="T18" fmla="*/ 7 w 59"/>
                    <a:gd name="T19" fmla="*/ 13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9" h="480">
                      <a:moveTo>
                        <a:pt x="7" y="13"/>
                      </a:moveTo>
                      <a:lnTo>
                        <a:pt x="0" y="8"/>
                      </a:lnTo>
                      <a:lnTo>
                        <a:pt x="48" y="480"/>
                      </a:lnTo>
                      <a:lnTo>
                        <a:pt x="59" y="478"/>
                      </a:lnTo>
                      <a:lnTo>
                        <a:pt x="12" y="6"/>
                      </a:lnTo>
                      <a:lnTo>
                        <a:pt x="5" y="1"/>
                      </a:lnTo>
                      <a:lnTo>
                        <a:pt x="12" y="6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1" name="Freeform 130"/>
                <p:cNvSpPr>
                  <a:spLocks/>
                </p:cNvSpPr>
                <p:nvPr/>
              </p:nvSpPr>
              <p:spPr bwMode="auto">
                <a:xfrm>
                  <a:off x="4451" y="1841"/>
                  <a:ext cx="134" cy="19"/>
                </a:xfrm>
                <a:custGeom>
                  <a:avLst/>
                  <a:gdLst>
                    <a:gd name="T0" fmla="*/ 13 w 268"/>
                    <a:gd name="T1" fmla="*/ 31 h 38"/>
                    <a:gd name="T2" fmla="*/ 8 w 268"/>
                    <a:gd name="T3" fmla="*/ 38 h 38"/>
                    <a:gd name="T4" fmla="*/ 268 w 268"/>
                    <a:gd name="T5" fmla="*/ 12 h 38"/>
                    <a:gd name="T6" fmla="*/ 266 w 268"/>
                    <a:gd name="T7" fmla="*/ 0 h 38"/>
                    <a:gd name="T8" fmla="*/ 6 w 268"/>
                    <a:gd name="T9" fmla="*/ 27 h 38"/>
                    <a:gd name="T10" fmla="*/ 1 w 268"/>
                    <a:gd name="T11" fmla="*/ 34 h 38"/>
                    <a:gd name="T12" fmla="*/ 6 w 268"/>
                    <a:gd name="T13" fmla="*/ 27 h 38"/>
                    <a:gd name="T14" fmla="*/ 0 w 268"/>
                    <a:gd name="T15" fmla="*/ 27 h 38"/>
                    <a:gd name="T16" fmla="*/ 1 w 268"/>
                    <a:gd name="T17" fmla="*/ 34 h 38"/>
                    <a:gd name="T18" fmla="*/ 13 w 268"/>
                    <a:gd name="T19" fmla="*/ 31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13" y="31"/>
                      </a:moveTo>
                      <a:lnTo>
                        <a:pt x="8" y="38"/>
                      </a:lnTo>
                      <a:lnTo>
                        <a:pt x="268" y="12"/>
                      </a:lnTo>
                      <a:lnTo>
                        <a:pt x="266" y="0"/>
                      </a:lnTo>
                      <a:lnTo>
                        <a:pt x="6" y="27"/>
                      </a:lnTo>
                      <a:lnTo>
                        <a:pt x="1" y="34"/>
                      </a:lnTo>
                      <a:lnTo>
                        <a:pt x="6" y="27"/>
                      </a:lnTo>
                      <a:lnTo>
                        <a:pt x="0" y="27"/>
                      </a:lnTo>
                      <a:lnTo>
                        <a:pt x="1" y="34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2" name="Freeform 131"/>
                <p:cNvSpPr>
                  <a:spLocks/>
                </p:cNvSpPr>
                <p:nvPr/>
              </p:nvSpPr>
              <p:spPr bwMode="auto">
                <a:xfrm>
                  <a:off x="4452" y="1856"/>
                  <a:ext cx="29" cy="240"/>
                </a:xfrm>
                <a:custGeom>
                  <a:avLst/>
                  <a:gdLst>
                    <a:gd name="T0" fmla="*/ 53 w 60"/>
                    <a:gd name="T1" fmla="*/ 468 h 481"/>
                    <a:gd name="T2" fmla="*/ 60 w 60"/>
                    <a:gd name="T3" fmla="*/ 473 h 481"/>
                    <a:gd name="T4" fmla="*/ 12 w 60"/>
                    <a:gd name="T5" fmla="*/ 0 h 481"/>
                    <a:gd name="T6" fmla="*/ 0 w 60"/>
                    <a:gd name="T7" fmla="*/ 3 h 481"/>
                    <a:gd name="T8" fmla="*/ 48 w 60"/>
                    <a:gd name="T9" fmla="*/ 475 h 481"/>
                    <a:gd name="T10" fmla="*/ 55 w 60"/>
                    <a:gd name="T11" fmla="*/ 480 h 481"/>
                    <a:gd name="T12" fmla="*/ 48 w 60"/>
                    <a:gd name="T13" fmla="*/ 475 h 481"/>
                    <a:gd name="T14" fmla="*/ 48 w 60"/>
                    <a:gd name="T15" fmla="*/ 481 h 481"/>
                    <a:gd name="T16" fmla="*/ 55 w 60"/>
                    <a:gd name="T17" fmla="*/ 480 h 481"/>
                    <a:gd name="T18" fmla="*/ 53 w 60"/>
                    <a:gd name="T19" fmla="*/ 468 h 4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481">
                      <a:moveTo>
                        <a:pt x="53" y="468"/>
                      </a:moveTo>
                      <a:lnTo>
                        <a:pt x="60" y="47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48" y="475"/>
                      </a:lnTo>
                      <a:lnTo>
                        <a:pt x="55" y="480"/>
                      </a:lnTo>
                      <a:lnTo>
                        <a:pt x="48" y="475"/>
                      </a:lnTo>
                      <a:lnTo>
                        <a:pt x="48" y="481"/>
                      </a:lnTo>
                      <a:lnTo>
                        <a:pt x="55" y="480"/>
                      </a:lnTo>
                      <a:lnTo>
                        <a:pt x="53" y="4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3" name="Freeform 132"/>
                <p:cNvSpPr>
                  <a:spLocks/>
                </p:cNvSpPr>
                <p:nvPr/>
              </p:nvSpPr>
              <p:spPr bwMode="auto">
                <a:xfrm>
                  <a:off x="4478" y="2077"/>
                  <a:ext cx="134" cy="19"/>
                </a:xfrm>
                <a:custGeom>
                  <a:avLst/>
                  <a:gdLst>
                    <a:gd name="T0" fmla="*/ 255 w 267"/>
                    <a:gd name="T1" fmla="*/ 6 h 38"/>
                    <a:gd name="T2" fmla="*/ 259 w 267"/>
                    <a:gd name="T3" fmla="*/ 0 h 38"/>
                    <a:gd name="T4" fmla="*/ 0 w 267"/>
                    <a:gd name="T5" fmla="*/ 26 h 38"/>
                    <a:gd name="T6" fmla="*/ 2 w 267"/>
                    <a:gd name="T7" fmla="*/ 38 h 38"/>
                    <a:gd name="T8" fmla="*/ 262 w 267"/>
                    <a:gd name="T9" fmla="*/ 11 h 38"/>
                    <a:gd name="T10" fmla="*/ 266 w 267"/>
                    <a:gd name="T11" fmla="*/ 4 h 38"/>
                    <a:gd name="T12" fmla="*/ 262 w 267"/>
                    <a:gd name="T13" fmla="*/ 11 h 38"/>
                    <a:gd name="T14" fmla="*/ 267 w 267"/>
                    <a:gd name="T15" fmla="*/ 11 h 38"/>
                    <a:gd name="T16" fmla="*/ 266 w 267"/>
                    <a:gd name="T17" fmla="*/ 4 h 38"/>
                    <a:gd name="T18" fmla="*/ 255 w 267"/>
                    <a:gd name="T19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8">
                      <a:moveTo>
                        <a:pt x="255" y="6"/>
                      </a:moveTo>
                      <a:lnTo>
                        <a:pt x="259" y="0"/>
                      </a:lnTo>
                      <a:lnTo>
                        <a:pt x="0" y="26"/>
                      </a:lnTo>
                      <a:lnTo>
                        <a:pt x="2" y="38"/>
                      </a:lnTo>
                      <a:lnTo>
                        <a:pt x="262" y="11"/>
                      </a:lnTo>
                      <a:lnTo>
                        <a:pt x="266" y="4"/>
                      </a:lnTo>
                      <a:lnTo>
                        <a:pt x="262" y="11"/>
                      </a:lnTo>
                      <a:lnTo>
                        <a:pt x="267" y="11"/>
                      </a:lnTo>
                      <a:lnTo>
                        <a:pt x="266" y="4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4" name="Freeform 133"/>
                <p:cNvSpPr>
                  <a:spLocks/>
                </p:cNvSpPr>
                <p:nvPr/>
              </p:nvSpPr>
              <p:spPr bwMode="auto">
                <a:xfrm>
                  <a:off x="4149" y="2141"/>
                  <a:ext cx="149" cy="242"/>
                </a:xfrm>
                <a:custGeom>
                  <a:avLst/>
                  <a:gdLst>
                    <a:gd name="T0" fmla="*/ 297 w 297"/>
                    <a:gd name="T1" fmla="*/ 472 h 482"/>
                    <a:gd name="T2" fmla="*/ 261 w 297"/>
                    <a:gd name="T3" fmla="*/ 0 h 482"/>
                    <a:gd name="T4" fmla="*/ 0 w 297"/>
                    <a:gd name="T5" fmla="*/ 25 h 482"/>
                    <a:gd name="T6" fmla="*/ 37 w 297"/>
                    <a:gd name="T7" fmla="*/ 482 h 482"/>
                    <a:gd name="T8" fmla="*/ 297 w 297"/>
                    <a:gd name="T9" fmla="*/ 472 h 4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2">
                      <a:moveTo>
                        <a:pt x="297" y="472"/>
                      </a:moveTo>
                      <a:lnTo>
                        <a:pt x="261" y="0"/>
                      </a:lnTo>
                      <a:lnTo>
                        <a:pt x="0" y="25"/>
                      </a:lnTo>
                      <a:lnTo>
                        <a:pt x="37" y="482"/>
                      </a:lnTo>
                      <a:lnTo>
                        <a:pt x="297" y="4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5" name="Freeform 134"/>
                <p:cNvSpPr>
                  <a:spLocks/>
                </p:cNvSpPr>
                <p:nvPr/>
              </p:nvSpPr>
              <p:spPr bwMode="auto">
                <a:xfrm>
                  <a:off x="4276" y="2138"/>
                  <a:ext cx="25" cy="239"/>
                </a:xfrm>
                <a:custGeom>
                  <a:avLst/>
                  <a:gdLst>
                    <a:gd name="T0" fmla="*/ 7 w 48"/>
                    <a:gd name="T1" fmla="*/ 12 h 479"/>
                    <a:gd name="T2" fmla="*/ 0 w 48"/>
                    <a:gd name="T3" fmla="*/ 7 h 479"/>
                    <a:gd name="T4" fmla="*/ 37 w 48"/>
                    <a:gd name="T5" fmla="*/ 479 h 479"/>
                    <a:gd name="T6" fmla="*/ 48 w 48"/>
                    <a:gd name="T7" fmla="*/ 479 h 479"/>
                    <a:gd name="T8" fmla="*/ 11 w 48"/>
                    <a:gd name="T9" fmla="*/ 7 h 479"/>
                    <a:gd name="T10" fmla="*/ 4 w 48"/>
                    <a:gd name="T11" fmla="*/ 1 h 479"/>
                    <a:gd name="T12" fmla="*/ 11 w 48"/>
                    <a:gd name="T13" fmla="*/ 7 h 479"/>
                    <a:gd name="T14" fmla="*/ 11 w 48"/>
                    <a:gd name="T15" fmla="*/ 0 h 479"/>
                    <a:gd name="T16" fmla="*/ 4 w 48"/>
                    <a:gd name="T17" fmla="*/ 1 h 479"/>
                    <a:gd name="T18" fmla="*/ 7 w 48"/>
                    <a:gd name="T19" fmla="*/ 12 h 4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79">
                      <a:moveTo>
                        <a:pt x="7" y="12"/>
                      </a:moveTo>
                      <a:lnTo>
                        <a:pt x="0" y="7"/>
                      </a:lnTo>
                      <a:lnTo>
                        <a:pt x="37" y="479"/>
                      </a:lnTo>
                      <a:lnTo>
                        <a:pt x="48" y="479"/>
                      </a:lnTo>
                      <a:lnTo>
                        <a:pt x="11" y="7"/>
                      </a:lnTo>
                      <a:lnTo>
                        <a:pt x="4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7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6" name="Freeform 135"/>
                <p:cNvSpPr>
                  <a:spLocks/>
                </p:cNvSpPr>
                <p:nvPr/>
              </p:nvSpPr>
              <p:spPr bwMode="auto">
                <a:xfrm>
                  <a:off x="4146" y="2138"/>
                  <a:ext cx="134" cy="19"/>
                </a:xfrm>
                <a:custGeom>
                  <a:avLst/>
                  <a:gdLst>
                    <a:gd name="T0" fmla="*/ 13 w 269"/>
                    <a:gd name="T1" fmla="*/ 31 h 37"/>
                    <a:gd name="T2" fmla="*/ 8 w 269"/>
                    <a:gd name="T3" fmla="*/ 37 h 37"/>
                    <a:gd name="T4" fmla="*/ 269 w 269"/>
                    <a:gd name="T5" fmla="*/ 11 h 37"/>
                    <a:gd name="T6" fmla="*/ 266 w 269"/>
                    <a:gd name="T7" fmla="*/ 0 h 37"/>
                    <a:gd name="T8" fmla="*/ 6 w 269"/>
                    <a:gd name="T9" fmla="*/ 25 h 37"/>
                    <a:gd name="T10" fmla="*/ 1 w 269"/>
                    <a:gd name="T11" fmla="*/ 31 h 37"/>
                    <a:gd name="T12" fmla="*/ 6 w 269"/>
                    <a:gd name="T13" fmla="*/ 25 h 37"/>
                    <a:gd name="T14" fmla="*/ 0 w 269"/>
                    <a:gd name="T15" fmla="*/ 25 h 37"/>
                    <a:gd name="T16" fmla="*/ 1 w 269"/>
                    <a:gd name="T17" fmla="*/ 31 h 37"/>
                    <a:gd name="T18" fmla="*/ 13 w 269"/>
                    <a:gd name="T19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13" y="31"/>
                      </a:moveTo>
                      <a:lnTo>
                        <a:pt x="8" y="37"/>
                      </a:lnTo>
                      <a:lnTo>
                        <a:pt x="269" y="11"/>
                      </a:lnTo>
                      <a:lnTo>
                        <a:pt x="266" y="0"/>
                      </a:lnTo>
                      <a:lnTo>
                        <a:pt x="6" y="25"/>
                      </a:lnTo>
                      <a:lnTo>
                        <a:pt x="1" y="31"/>
                      </a:lnTo>
                      <a:lnTo>
                        <a:pt x="6" y="25"/>
                      </a:lnTo>
                      <a:lnTo>
                        <a:pt x="0" y="25"/>
                      </a:lnTo>
                      <a:lnTo>
                        <a:pt x="1" y="31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7" name="Freeform 136"/>
                <p:cNvSpPr>
                  <a:spLocks/>
                </p:cNvSpPr>
                <p:nvPr/>
              </p:nvSpPr>
              <p:spPr bwMode="auto">
                <a:xfrm>
                  <a:off x="4146" y="2154"/>
                  <a:ext cx="24" cy="232"/>
                </a:xfrm>
                <a:custGeom>
                  <a:avLst/>
                  <a:gdLst>
                    <a:gd name="T0" fmla="*/ 43 w 49"/>
                    <a:gd name="T1" fmla="*/ 451 h 464"/>
                    <a:gd name="T2" fmla="*/ 49 w 49"/>
                    <a:gd name="T3" fmla="*/ 457 h 464"/>
                    <a:gd name="T4" fmla="*/ 12 w 49"/>
                    <a:gd name="T5" fmla="*/ 0 h 464"/>
                    <a:gd name="T6" fmla="*/ 0 w 49"/>
                    <a:gd name="T7" fmla="*/ 0 h 464"/>
                    <a:gd name="T8" fmla="*/ 37 w 49"/>
                    <a:gd name="T9" fmla="*/ 457 h 464"/>
                    <a:gd name="T10" fmla="*/ 43 w 49"/>
                    <a:gd name="T11" fmla="*/ 463 h 464"/>
                    <a:gd name="T12" fmla="*/ 37 w 49"/>
                    <a:gd name="T13" fmla="*/ 457 h 464"/>
                    <a:gd name="T14" fmla="*/ 37 w 49"/>
                    <a:gd name="T15" fmla="*/ 464 h 464"/>
                    <a:gd name="T16" fmla="*/ 43 w 49"/>
                    <a:gd name="T17" fmla="*/ 463 h 464"/>
                    <a:gd name="T18" fmla="*/ 43 w 49"/>
                    <a:gd name="T19" fmla="*/ 451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4">
                      <a:moveTo>
                        <a:pt x="43" y="451"/>
                      </a:moveTo>
                      <a:lnTo>
                        <a:pt x="49" y="457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7"/>
                      </a:lnTo>
                      <a:lnTo>
                        <a:pt x="43" y="463"/>
                      </a:lnTo>
                      <a:lnTo>
                        <a:pt x="37" y="457"/>
                      </a:lnTo>
                      <a:lnTo>
                        <a:pt x="37" y="464"/>
                      </a:lnTo>
                      <a:lnTo>
                        <a:pt x="43" y="463"/>
                      </a:lnTo>
                      <a:lnTo>
                        <a:pt x="43" y="4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8" name="Freeform 137"/>
                <p:cNvSpPr>
                  <a:spLocks/>
                </p:cNvSpPr>
                <p:nvPr/>
              </p:nvSpPr>
              <p:spPr bwMode="auto">
                <a:xfrm>
                  <a:off x="4168" y="2375"/>
                  <a:ext cx="133" cy="10"/>
                </a:xfrm>
                <a:custGeom>
                  <a:avLst/>
                  <a:gdLst>
                    <a:gd name="T0" fmla="*/ 255 w 267"/>
                    <a:gd name="T1" fmla="*/ 6 h 22"/>
                    <a:gd name="T2" fmla="*/ 260 w 267"/>
                    <a:gd name="T3" fmla="*/ 0 h 22"/>
                    <a:gd name="T4" fmla="*/ 0 w 267"/>
                    <a:gd name="T5" fmla="*/ 10 h 22"/>
                    <a:gd name="T6" fmla="*/ 0 w 267"/>
                    <a:gd name="T7" fmla="*/ 22 h 22"/>
                    <a:gd name="T8" fmla="*/ 260 w 267"/>
                    <a:gd name="T9" fmla="*/ 12 h 22"/>
                    <a:gd name="T10" fmla="*/ 266 w 267"/>
                    <a:gd name="T11" fmla="*/ 6 h 22"/>
                    <a:gd name="T12" fmla="*/ 260 w 267"/>
                    <a:gd name="T13" fmla="*/ 12 h 22"/>
                    <a:gd name="T14" fmla="*/ 267 w 267"/>
                    <a:gd name="T15" fmla="*/ 12 h 22"/>
                    <a:gd name="T16" fmla="*/ 266 w 267"/>
                    <a:gd name="T17" fmla="*/ 6 h 22"/>
                    <a:gd name="T18" fmla="*/ 255 w 267"/>
                    <a:gd name="T19" fmla="*/ 6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22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10"/>
                      </a:lnTo>
                      <a:lnTo>
                        <a:pt x="0" y="22"/>
                      </a:lnTo>
                      <a:lnTo>
                        <a:pt x="260" y="12"/>
                      </a:lnTo>
                      <a:lnTo>
                        <a:pt x="266" y="6"/>
                      </a:lnTo>
                      <a:lnTo>
                        <a:pt x="260" y="12"/>
                      </a:lnTo>
                      <a:lnTo>
                        <a:pt x="267" y="12"/>
                      </a:lnTo>
                      <a:lnTo>
                        <a:pt x="266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19" name="Freeform 138"/>
                <p:cNvSpPr>
                  <a:spLocks/>
                </p:cNvSpPr>
                <p:nvPr/>
              </p:nvSpPr>
              <p:spPr bwMode="auto">
                <a:xfrm>
                  <a:off x="4311" y="2130"/>
                  <a:ext cx="154" cy="242"/>
                </a:xfrm>
                <a:custGeom>
                  <a:avLst/>
                  <a:gdLst>
                    <a:gd name="T0" fmla="*/ 309 w 309"/>
                    <a:gd name="T1" fmla="*/ 457 h 483"/>
                    <a:gd name="T2" fmla="*/ 260 w 309"/>
                    <a:gd name="T3" fmla="*/ 0 h 483"/>
                    <a:gd name="T4" fmla="*/ 0 w 309"/>
                    <a:gd name="T5" fmla="*/ 23 h 483"/>
                    <a:gd name="T6" fmla="*/ 48 w 309"/>
                    <a:gd name="T7" fmla="*/ 483 h 483"/>
                    <a:gd name="T8" fmla="*/ 309 w 309"/>
                    <a:gd name="T9" fmla="*/ 457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9" h="483">
                      <a:moveTo>
                        <a:pt x="309" y="457"/>
                      </a:moveTo>
                      <a:lnTo>
                        <a:pt x="260" y="0"/>
                      </a:lnTo>
                      <a:lnTo>
                        <a:pt x="0" y="23"/>
                      </a:lnTo>
                      <a:lnTo>
                        <a:pt x="48" y="483"/>
                      </a:lnTo>
                      <a:lnTo>
                        <a:pt x="309" y="4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0" name="Freeform 139"/>
                <p:cNvSpPr>
                  <a:spLocks/>
                </p:cNvSpPr>
                <p:nvPr/>
              </p:nvSpPr>
              <p:spPr bwMode="auto">
                <a:xfrm>
                  <a:off x="4438" y="2126"/>
                  <a:ext cx="30" cy="233"/>
                </a:xfrm>
                <a:custGeom>
                  <a:avLst/>
                  <a:gdLst>
                    <a:gd name="T0" fmla="*/ 5 w 59"/>
                    <a:gd name="T1" fmla="*/ 12 h 465"/>
                    <a:gd name="T2" fmla="*/ 0 w 59"/>
                    <a:gd name="T3" fmla="*/ 8 h 465"/>
                    <a:gd name="T4" fmla="*/ 48 w 59"/>
                    <a:gd name="T5" fmla="*/ 465 h 465"/>
                    <a:gd name="T6" fmla="*/ 59 w 59"/>
                    <a:gd name="T7" fmla="*/ 463 h 465"/>
                    <a:gd name="T8" fmla="*/ 11 w 59"/>
                    <a:gd name="T9" fmla="*/ 5 h 465"/>
                    <a:gd name="T10" fmla="*/ 5 w 59"/>
                    <a:gd name="T11" fmla="*/ 1 h 465"/>
                    <a:gd name="T12" fmla="*/ 11 w 59"/>
                    <a:gd name="T13" fmla="*/ 5 h 465"/>
                    <a:gd name="T14" fmla="*/ 11 w 59"/>
                    <a:gd name="T15" fmla="*/ 0 h 465"/>
                    <a:gd name="T16" fmla="*/ 4 w 59"/>
                    <a:gd name="T17" fmla="*/ 1 h 465"/>
                    <a:gd name="T18" fmla="*/ 5 w 59"/>
                    <a:gd name="T19" fmla="*/ 12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9" h="465">
                      <a:moveTo>
                        <a:pt x="5" y="12"/>
                      </a:moveTo>
                      <a:lnTo>
                        <a:pt x="0" y="8"/>
                      </a:lnTo>
                      <a:lnTo>
                        <a:pt x="48" y="465"/>
                      </a:lnTo>
                      <a:lnTo>
                        <a:pt x="59" y="463"/>
                      </a:lnTo>
                      <a:lnTo>
                        <a:pt x="11" y="5"/>
                      </a:lnTo>
                      <a:lnTo>
                        <a:pt x="5" y="1"/>
                      </a:lnTo>
                      <a:lnTo>
                        <a:pt x="11" y="5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1" name="Freeform 140"/>
                <p:cNvSpPr>
                  <a:spLocks/>
                </p:cNvSpPr>
                <p:nvPr/>
              </p:nvSpPr>
              <p:spPr bwMode="auto">
                <a:xfrm>
                  <a:off x="4308" y="2127"/>
                  <a:ext cx="133" cy="17"/>
                </a:xfrm>
                <a:custGeom>
                  <a:avLst/>
                  <a:gdLst>
                    <a:gd name="T0" fmla="*/ 13 w 267"/>
                    <a:gd name="T1" fmla="*/ 27 h 34"/>
                    <a:gd name="T2" fmla="*/ 7 w 267"/>
                    <a:gd name="T3" fmla="*/ 34 h 34"/>
                    <a:gd name="T4" fmla="*/ 267 w 267"/>
                    <a:gd name="T5" fmla="*/ 11 h 34"/>
                    <a:gd name="T6" fmla="*/ 267 w 267"/>
                    <a:gd name="T7" fmla="*/ 0 h 34"/>
                    <a:gd name="T8" fmla="*/ 7 w 267"/>
                    <a:gd name="T9" fmla="*/ 23 h 34"/>
                    <a:gd name="T10" fmla="*/ 1 w 267"/>
                    <a:gd name="T11" fmla="*/ 30 h 34"/>
                    <a:gd name="T12" fmla="*/ 6 w 267"/>
                    <a:gd name="T13" fmla="*/ 23 h 34"/>
                    <a:gd name="T14" fmla="*/ 0 w 267"/>
                    <a:gd name="T15" fmla="*/ 23 h 34"/>
                    <a:gd name="T16" fmla="*/ 1 w 267"/>
                    <a:gd name="T17" fmla="*/ 30 h 34"/>
                    <a:gd name="T18" fmla="*/ 13 w 267"/>
                    <a:gd name="T19" fmla="*/ 27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4">
                      <a:moveTo>
                        <a:pt x="13" y="27"/>
                      </a:moveTo>
                      <a:lnTo>
                        <a:pt x="7" y="34"/>
                      </a:lnTo>
                      <a:lnTo>
                        <a:pt x="267" y="11"/>
                      </a:lnTo>
                      <a:lnTo>
                        <a:pt x="267" y="0"/>
                      </a:lnTo>
                      <a:lnTo>
                        <a:pt x="7" y="23"/>
                      </a:lnTo>
                      <a:lnTo>
                        <a:pt x="1" y="30"/>
                      </a:lnTo>
                      <a:lnTo>
                        <a:pt x="6" y="23"/>
                      </a:lnTo>
                      <a:lnTo>
                        <a:pt x="0" y="23"/>
                      </a:lnTo>
                      <a:lnTo>
                        <a:pt x="1" y="30"/>
                      </a:ln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2" name="Freeform 141"/>
                <p:cNvSpPr>
                  <a:spLocks/>
                </p:cNvSpPr>
                <p:nvPr/>
              </p:nvSpPr>
              <p:spPr bwMode="auto">
                <a:xfrm>
                  <a:off x="4308" y="2141"/>
                  <a:ext cx="30" cy="234"/>
                </a:xfrm>
                <a:custGeom>
                  <a:avLst/>
                  <a:gdLst>
                    <a:gd name="T0" fmla="*/ 53 w 60"/>
                    <a:gd name="T1" fmla="*/ 457 h 469"/>
                    <a:gd name="T2" fmla="*/ 60 w 60"/>
                    <a:gd name="T3" fmla="*/ 461 h 469"/>
                    <a:gd name="T4" fmla="*/ 12 w 60"/>
                    <a:gd name="T5" fmla="*/ 0 h 469"/>
                    <a:gd name="T6" fmla="*/ 0 w 60"/>
                    <a:gd name="T7" fmla="*/ 3 h 469"/>
                    <a:gd name="T8" fmla="*/ 49 w 60"/>
                    <a:gd name="T9" fmla="*/ 463 h 469"/>
                    <a:gd name="T10" fmla="*/ 55 w 60"/>
                    <a:gd name="T11" fmla="*/ 468 h 469"/>
                    <a:gd name="T12" fmla="*/ 49 w 60"/>
                    <a:gd name="T13" fmla="*/ 463 h 469"/>
                    <a:gd name="T14" fmla="*/ 49 w 60"/>
                    <a:gd name="T15" fmla="*/ 469 h 469"/>
                    <a:gd name="T16" fmla="*/ 55 w 60"/>
                    <a:gd name="T17" fmla="*/ 468 h 469"/>
                    <a:gd name="T18" fmla="*/ 53 w 60"/>
                    <a:gd name="T19" fmla="*/ 457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469">
                      <a:moveTo>
                        <a:pt x="53" y="457"/>
                      </a:moveTo>
                      <a:lnTo>
                        <a:pt x="60" y="461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49" y="463"/>
                      </a:lnTo>
                      <a:lnTo>
                        <a:pt x="55" y="468"/>
                      </a:lnTo>
                      <a:lnTo>
                        <a:pt x="49" y="463"/>
                      </a:lnTo>
                      <a:lnTo>
                        <a:pt x="49" y="469"/>
                      </a:lnTo>
                      <a:lnTo>
                        <a:pt x="55" y="468"/>
                      </a:lnTo>
                      <a:lnTo>
                        <a:pt x="53" y="4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3" name="Freeform 142"/>
                <p:cNvSpPr>
                  <a:spLocks/>
                </p:cNvSpPr>
                <p:nvPr/>
              </p:nvSpPr>
              <p:spPr bwMode="auto">
                <a:xfrm>
                  <a:off x="4335" y="2356"/>
                  <a:ext cx="134" cy="19"/>
                </a:xfrm>
                <a:custGeom>
                  <a:avLst/>
                  <a:gdLst>
                    <a:gd name="T0" fmla="*/ 256 w 269"/>
                    <a:gd name="T1" fmla="*/ 7 h 38"/>
                    <a:gd name="T2" fmla="*/ 261 w 269"/>
                    <a:gd name="T3" fmla="*/ 0 h 38"/>
                    <a:gd name="T4" fmla="*/ 0 w 269"/>
                    <a:gd name="T5" fmla="*/ 27 h 38"/>
                    <a:gd name="T6" fmla="*/ 2 w 269"/>
                    <a:gd name="T7" fmla="*/ 38 h 38"/>
                    <a:gd name="T8" fmla="*/ 263 w 269"/>
                    <a:gd name="T9" fmla="*/ 12 h 38"/>
                    <a:gd name="T10" fmla="*/ 267 w 269"/>
                    <a:gd name="T11" fmla="*/ 5 h 38"/>
                    <a:gd name="T12" fmla="*/ 263 w 269"/>
                    <a:gd name="T13" fmla="*/ 12 h 38"/>
                    <a:gd name="T14" fmla="*/ 269 w 269"/>
                    <a:gd name="T15" fmla="*/ 12 h 38"/>
                    <a:gd name="T16" fmla="*/ 267 w 269"/>
                    <a:gd name="T17" fmla="*/ 5 h 38"/>
                    <a:gd name="T18" fmla="*/ 256 w 269"/>
                    <a:gd name="T19" fmla="*/ 7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256" y="7"/>
                      </a:moveTo>
                      <a:lnTo>
                        <a:pt x="261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3" y="12"/>
                      </a:lnTo>
                      <a:lnTo>
                        <a:pt x="267" y="5"/>
                      </a:lnTo>
                      <a:lnTo>
                        <a:pt x="263" y="12"/>
                      </a:lnTo>
                      <a:lnTo>
                        <a:pt x="269" y="12"/>
                      </a:lnTo>
                      <a:lnTo>
                        <a:pt x="267" y="5"/>
                      </a:lnTo>
                      <a:lnTo>
                        <a:pt x="25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4" name="Freeform 143"/>
                <p:cNvSpPr>
                  <a:spLocks/>
                </p:cNvSpPr>
                <p:nvPr/>
              </p:nvSpPr>
              <p:spPr bwMode="auto">
                <a:xfrm>
                  <a:off x="4479" y="2111"/>
                  <a:ext cx="153" cy="247"/>
                </a:xfrm>
                <a:custGeom>
                  <a:avLst/>
                  <a:gdLst>
                    <a:gd name="T0" fmla="*/ 308 w 308"/>
                    <a:gd name="T1" fmla="*/ 468 h 494"/>
                    <a:gd name="T2" fmla="*/ 259 w 308"/>
                    <a:gd name="T3" fmla="*/ 0 h 494"/>
                    <a:gd name="T4" fmla="*/ 0 w 308"/>
                    <a:gd name="T5" fmla="*/ 22 h 494"/>
                    <a:gd name="T6" fmla="*/ 47 w 308"/>
                    <a:gd name="T7" fmla="*/ 494 h 494"/>
                    <a:gd name="T8" fmla="*/ 308 w 308"/>
                    <a:gd name="T9" fmla="*/ 468 h 4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8" h="494">
                      <a:moveTo>
                        <a:pt x="308" y="468"/>
                      </a:moveTo>
                      <a:lnTo>
                        <a:pt x="259" y="0"/>
                      </a:lnTo>
                      <a:lnTo>
                        <a:pt x="0" y="22"/>
                      </a:lnTo>
                      <a:lnTo>
                        <a:pt x="47" y="494"/>
                      </a:lnTo>
                      <a:lnTo>
                        <a:pt x="308" y="4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5" name="Freeform 144"/>
                <p:cNvSpPr>
                  <a:spLocks/>
                </p:cNvSpPr>
                <p:nvPr/>
              </p:nvSpPr>
              <p:spPr bwMode="auto">
                <a:xfrm>
                  <a:off x="4605" y="2108"/>
                  <a:ext cx="30" cy="238"/>
                </a:xfrm>
                <a:custGeom>
                  <a:avLst/>
                  <a:gdLst>
                    <a:gd name="T0" fmla="*/ 5 w 60"/>
                    <a:gd name="T1" fmla="*/ 12 h 477"/>
                    <a:gd name="T2" fmla="*/ 0 w 60"/>
                    <a:gd name="T3" fmla="*/ 8 h 477"/>
                    <a:gd name="T4" fmla="*/ 48 w 60"/>
                    <a:gd name="T5" fmla="*/ 477 h 477"/>
                    <a:gd name="T6" fmla="*/ 60 w 60"/>
                    <a:gd name="T7" fmla="*/ 474 h 477"/>
                    <a:gd name="T8" fmla="*/ 11 w 60"/>
                    <a:gd name="T9" fmla="*/ 6 h 477"/>
                    <a:gd name="T10" fmla="*/ 5 w 60"/>
                    <a:gd name="T11" fmla="*/ 1 h 477"/>
                    <a:gd name="T12" fmla="*/ 11 w 60"/>
                    <a:gd name="T13" fmla="*/ 6 h 477"/>
                    <a:gd name="T14" fmla="*/ 11 w 60"/>
                    <a:gd name="T15" fmla="*/ 0 h 477"/>
                    <a:gd name="T16" fmla="*/ 4 w 60"/>
                    <a:gd name="T17" fmla="*/ 1 h 477"/>
                    <a:gd name="T18" fmla="*/ 5 w 60"/>
                    <a:gd name="T19" fmla="*/ 12 h 4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477">
                      <a:moveTo>
                        <a:pt x="5" y="12"/>
                      </a:moveTo>
                      <a:lnTo>
                        <a:pt x="0" y="8"/>
                      </a:lnTo>
                      <a:lnTo>
                        <a:pt x="48" y="477"/>
                      </a:lnTo>
                      <a:lnTo>
                        <a:pt x="60" y="474"/>
                      </a:lnTo>
                      <a:lnTo>
                        <a:pt x="11" y="6"/>
                      </a:lnTo>
                      <a:lnTo>
                        <a:pt x="5" y="1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6" name="Freeform 145"/>
                <p:cNvSpPr>
                  <a:spLocks/>
                </p:cNvSpPr>
                <p:nvPr/>
              </p:nvSpPr>
              <p:spPr bwMode="auto">
                <a:xfrm>
                  <a:off x="4475" y="2108"/>
                  <a:ext cx="133" cy="17"/>
                </a:xfrm>
                <a:custGeom>
                  <a:avLst/>
                  <a:gdLst>
                    <a:gd name="T0" fmla="*/ 13 w 266"/>
                    <a:gd name="T1" fmla="*/ 26 h 33"/>
                    <a:gd name="T2" fmla="*/ 7 w 266"/>
                    <a:gd name="T3" fmla="*/ 33 h 33"/>
                    <a:gd name="T4" fmla="*/ 266 w 266"/>
                    <a:gd name="T5" fmla="*/ 11 h 33"/>
                    <a:gd name="T6" fmla="*/ 266 w 266"/>
                    <a:gd name="T7" fmla="*/ 0 h 33"/>
                    <a:gd name="T8" fmla="*/ 7 w 266"/>
                    <a:gd name="T9" fmla="*/ 22 h 33"/>
                    <a:gd name="T10" fmla="*/ 1 w 266"/>
                    <a:gd name="T11" fmla="*/ 29 h 33"/>
                    <a:gd name="T12" fmla="*/ 6 w 266"/>
                    <a:gd name="T13" fmla="*/ 22 h 33"/>
                    <a:gd name="T14" fmla="*/ 0 w 266"/>
                    <a:gd name="T15" fmla="*/ 22 h 33"/>
                    <a:gd name="T16" fmla="*/ 1 w 266"/>
                    <a:gd name="T17" fmla="*/ 29 h 33"/>
                    <a:gd name="T18" fmla="*/ 13 w 266"/>
                    <a:gd name="T19" fmla="*/ 26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6" h="33">
                      <a:moveTo>
                        <a:pt x="13" y="26"/>
                      </a:moveTo>
                      <a:lnTo>
                        <a:pt x="7" y="33"/>
                      </a:lnTo>
                      <a:lnTo>
                        <a:pt x="266" y="11"/>
                      </a:lnTo>
                      <a:lnTo>
                        <a:pt x="266" y="0"/>
                      </a:lnTo>
                      <a:lnTo>
                        <a:pt x="7" y="22"/>
                      </a:lnTo>
                      <a:lnTo>
                        <a:pt x="1" y="29"/>
                      </a:lnTo>
                      <a:lnTo>
                        <a:pt x="6" y="22"/>
                      </a:lnTo>
                      <a:lnTo>
                        <a:pt x="0" y="22"/>
                      </a:lnTo>
                      <a:lnTo>
                        <a:pt x="1" y="29"/>
                      </a:lnTo>
                      <a:lnTo>
                        <a:pt x="13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7" name="Freeform 146"/>
                <p:cNvSpPr>
                  <a:spLocks/>
                </p:cNvSpPr>
                <p:nvPr/>
              </p:nvSpPr>
              <p:spPr bwMode="auto">
                <a:xfrm>
                  <a:off x="4476" y="2122"/>
                  <a:ext cx="29" cy="240"/>
                </a:xfrm>
                <a:custGeom>
                  <a:avLst/>
                  <a:gdLst>
                    <a:gd name="T0" fmla="*/ 52 w 59"/>
                    <a:gd name="T1" fmla="*/ 468 h 481"/>
                    <a:gd name="T2" fmla="*/ 59 w 59"/>
                    <a:gd name="T3" fmla="*/ 473 h 481"/>
                    <a:gd name="T4" fmla="*/ 12 w 59"/>
                    <a:gd name="T5" fmla="*/ 0 h 481"/>
                    <a:gd name="T6" fmla="*/ 0 w 59"/>
                    <a:gd name="T7" fmla="*/ 3 h 481"/>
                    <a:gd name="T8" fmla="*/ 48 w 59"/>
                    <a:gd name="T9" fmla="*/ 475 h 481"/>
                    <a:gd name="T10" fmla="*/ 55 w 59"/>
                    <a:gd name="T11" fmla="*/ 480 h 481"/>
                    <a:gd name="T12" fmla="*/ 48 w 59"/>
                    <a:gd name="T13" fmla="*/ 475 h 481"/>
                    <a:gd name="T14" fmla="*/ 48 w 59"/>
                    <a:gd name="T15" fmla="*/ 481 h 481"/>
                    <a:gd name="T16" fmla="*/ 55 w 59"/>
                    <a:gd name="T17" fmla="*/ 480 h 481"/>
                    <a:gd name="T18" fmla="*/ 52 w 59"/>
                    <a:gd name="T19" fmla="*/ 468 h 4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9" h="481">
                      <a:moveTo>
                        <a:pt x="52" y="468"/>
                      </a:moveTo>
                      <a:lnTo>
                        <a:pt x="59" y="473"/>
                      </a:lnTo>
                      <a:lnTo>
                        <a:pt x="12" y="0"/>
                      </a:lnTo>
                      <a:lnTo>
                        <a:pt x="0" y="3"/>
                      </a:lnTo>
                      <a:lnTo>
                        <a:pt x="48" y="475"/>
                      </a:lnTo>
                      <a:lnTo>
                        <a:pt x="55" y="480"/>
                      </a:lnTo>
                      <a:lnTo>
                        <a:pt x="48" y="475"/>
                      </a:lnTo>
                      <a:lnTo>
                        <a:pt x="48" y="481"/>
                      </a:lnTo>
                      <a:lnTo>
                        <a:pt x="55" y="480"/>
                      </a:lnTo>
                      <a:lnTo>
                        <a:pt x="52" y="4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8" name="Freeform 147"/>
                <p:cNvSpPr>
                  <a:spLocks/>
                </p:cNvSpPr>
                <p:nvPr/>
              </p:nvSpPr>
              <p:spPr bwMode="auto">
                <a:xfrm>
                  <a:off x="4502" y="2343"/>
                  <a:ext cx="134" cy="18"/>
                </a:xfrm>
                <a:custGeom>
                  <a:avLst/>
                  <a:gdLst>
                    <a:gd name="T0" fmla="*/ 256 w 269"/>
                    <a:gd name="T1" fmla="*/ 7 h 37"/>
                    <a:gd name="T2" fmla="*/ 261 w 269"/>
                    <a:gd name="T3" fmla="*/ 0 h 37"/>
                    <a:gd name="T4" fmla="*/ 0 w 269"/>
                    <a:gd name="T5" fmla="*/ 25 h 37"/>
                    <a:gd name="T6" fmla="*/ 3 w 269"/>
                    <a:gd name="T7" fmla="*/ 37 h 37"/>
                    <a:gd name="T8" fmla="*/ 263 w 269"/>
                    <a:gd name="T9" fmla="*/ 11 h 37"/>
                    <a:gd name="T10" fmla="*/ 268 w 269"/>
                    <a:gd name="T11" fmla="*/ 4 h 37"/>
                    <a:gd name="T12" fmla="*/ 263 w 269"/>
                    <a:gd name="T13" fmla="*/ 11 h 37"/>
                    <a:gd name="T14" fmla="*/ 269 w 269"/>
                    <a:gd name="T15" fmla="*/ 11 h 37"/>
                    <a:gd name="T16" fmla="*/ 268 w 269"/>
                    <a:gd name="T17" fmla="*/ 4 h 37"/>
                    <a:gd name="T18" fmla="*/ 256 w 269"/>
                    <a:gd name="T19" fmla="*/ 7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256" y="7"/>
                      </a:moveTo>
                      <a:lnTo>
                        <a:pt x="261" y="0"/>
                      </a:lnTo>
                      <a:lnTo>
                        <a:pt x="0" y="25"/>
                      </a:lnTo>
                      <a:lnTo>
                        <a:pt x="3" y="37"/>
                      </a:lnTo>
                      <a:lnTo>
                        <a:pt x="263" y="11"/>
                      </a:lnTo>
                      <a:lnTo>
                        <a:pt x="268" y="4"/>
                      </a:lnTo>
                      <a:lnTo>
                        <a:pt x="263" y="11"/>
                      </a:lnTo>
                      <a:lnTo>
                        <a:pt x="269" y="11"/>
                      </a:lnTo>
                      <a:lnTo>
                        <a:pt x="268" y="4"/>
                      </a:lnTo>
                      <a:lnTo>
                        <a:pt x="25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29" name="Freeform 148"/>
                <p:cNvSpPr>
                  <a:spLocks/>
                </p:cNvSpPr>
                <p:nvPr/>
              </p:nvSpPr>
              <p:spPr bwMode="auto">
                <a:xfrm>
                  <a:off x="4168" y="2409"/>
                  <a:ext cx="156" cy="247"/>
                </a:xfrm>
                <a:custGeom>
                  <a:avLst/>
                  <a:gdLst>
                    <a:gd name="T0" fmla="*/ 313 w 313"/>
                    <a:gd name="T1" fmla="*/ 468 h 494"/>
                    <a:gd name="T2" fmla="*/ 260 w 313"/>
                    <a:gd name="T3" fmla="*/ 0 h 494"/>
                    <a:gd name="T4" fmla="*/ 0 w 313"/>
                    <a:gd name="T5" fmla="*/ 22 h 494"/>
                    <a:gd name="T6" fmla="*/ 53 w 313"/>
                    <a:gd name="T7" fmla="*/ 494 h 494"/>
                    <a:gd name="T8" fmla="*/ 313 w 313"/>
                    <a:gd name="T9" fmla="*/ 468 h 4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3" h="494">
                      <a:moveTo>
                        <a:pt x="313" y="468"/>
                      </a:moveTo>
                      <a:lnTo>
                        <a:pt x="260" y="0"/>
                      </a:lnTo>
                      <a:lnTo>
                        <a:pt x="0" y="22"/>
                      </a:lnTo>
                      <a:lnTo>
                        <a:pt x="53" y="494"/>
                      </a:lnTo>
                      <a:lnTo>
                        <a:pt x="313" y="4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0" name="Freeform 149"/>
                <p:cNvSpPr>
                  <a:spLocks/>
                </p:cNvSpPr>
                <p:nvPr/>
              </p:nvSpPr>
              <p:spPr bwMode="auto">
                <a:xfrm>
                  <a:off x="4295" y="2406"/>
                  <a:ext cx="32" cy="238"/>
                </a:xfrm>
                <a:custGeom>
                  <a:avLst/>
                  <a:gdLst>
                    <a:gd name="T0" fmla="*/ 5 w 64"/>
                    <a:gd name="T1" fmla="*/ 13 h 476"/>
                    <a:gd name="T2" fmla="*/ 0 w 64"/>
                    <a:gd name="T3" fmla="*/ 8 h 476"/>
                    <a:gd name="T4" fmla="*/ 53 w 64"/>
                    <a:gd name="T5" fmla="*/ 476 h 476"/>
                    <a:gd name="T6" fmla="*/ 64 w 64"/>
                    <a:gd name="T7" fmla="*/ 474 h 476"/>
                    <a:gd name="T8" fmla="*/ 11 w 64"/>
                    <a:gd name="T9" fmla="*/ 6 h 476"/>
                    <a:gd name="T10" fmla="*/ 5 w 64"/>
                    <a:gd name="T11" fmla="*/ 1 h 476"/>
                    <a:gd name="T12" fmla="*/ 11 w 64"/>
                    <a:gd name="T13" fmla="*/ 6 h 476"/>
                    <a:gd name="T14" fmla="*/ 11 w 64"/>
                    <a:gd name="T15" fmla="*/ 0 h 476"/>
                    <a:gd name="T16" fmla="*/ 4 w 64"/>
                    <a:gd name="T17" fmla="*/ 1 h 476"/>
                    <a:gd name="T18" fmla="*/ 5 w 64"/>
                    <a:gd name="T19" fmla="*/ 13 h 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4" h="476">
                      <a:moveTo>
                        <a:pt x="5" y="13"/>
                      </a:moveTo>
                      <a:lnTo>
                        <a:pt x="0" y="8"/>
                      </a:lnTo>
                      <a:lnTo>
                        <a:pt x="53" y="476"/>
                      </a:lnTo>
                      <a:lnTo>
                        <a:pt x="64" y="474"/>
                      </a:lnTo>
                      <a:lnTo>
                        <a:pt x="11" y="6"/>
                      </a:lnTo>
                      <a:lnTo>
                        <a:pt x="5" y="1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5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1" name="Freeform 150"/>
                <p:cNvSpPr>
                  <a:spLocks/>
                </p:cNvSpPr>
                <p:nvPr/>
              </p:nvSpPr>
              <p:spPr bwMode="auto">
                <a:xfrm>
                  <a:off x="4164" y="2406"/>
                  <a:ext cx="134" cy="17"/>
                </a:xfrm>
                <a:custGeom>
                  <a:avLst/>
                  <a:gdLst>
                    <a:gd name="T0" fmla="*/ 13 w 267"/>
                    <a:gd name="T1" fmla="*/ 27 h 34"/>
                    <a:gd name="T2" fmla="*/ 7 w 267"/>
                    <a:gd name="T3" fmla="*/ 34 h 34"/>
                    <a:gd name="T4" fmla="*/ 267 w 267"/>
                    <a:gd name="T5" fmla="*/ 12 h 34"/>
                    <a:gd name="T6" fmla="*/ 267 w 267"/>
                    <a:gd name="T7" fmla="*/ 0 h 34"/>
                    <a:gd name="T8" fmla="*/ 7 w 267"/>
                    <a:gd name="T9" fmla="*/ 22 h 34"/>
                    <a:gd name="T10" fmla="*/ 1 w 267"/>
                    <a:gd name="T11" fmla="*/ 29 h 34"/>
                    <a:gd name="T12" fmla="*/ 6 w 267"/>
                    <a:gd name="T13" fmla="*/ 22 h 34"/>
                    <a:gd name="T14" fmla="*/ 0 w 267"/>
                    <a:gd name="T15" fmla="*/ 22 h 34"/>
                    <a:gd name="T16" fmla="*/ 1 w 267"/>
                    <a:gd name="T17" fmla="*/ 29 h 34"/>
                    <a:gd name="T18" fmla="*/ 13 w 267"/>
                    <a:gd name="T19" fmla="*/ 27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4">
                      <a:moveTo>
                        <a:pt x="13" y="27"/>
                      </a:moveTo>
                      <a:lnTo>
                        <a:pt x="7" y="34"/>
                      </a:lnTo>
                      <a:lnTo>
                        <a:pt x="267" y="12"/>
                      </a:lnTo>
                      <a:lnTo>
                        <a:pt x="267" y="0"/>
                      </a:lnTo>
                      <a:lnTo>
                        <a:pt x="7" y="22"/>
                      </a:lnTo>
                      <a:lnTo>
                        <a:pt x="1" y="29"/>
                      </a:lnTo>
                      <a:lnTo>
                        <a:pt x="6" y="22"/>
                      </a:lnTo>
                      <a:lnTo>
                        <a:pt x="0" y="22"/>
                      </a:lnTo>
                      <a:lnTo>
                        <a:pt x="1" y="29"/>
                      </a:ln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2" name="Freeform 151"/>
                <p:cNvSpPr>
                  <a:spLocks/>
                </p:cNvSpPr>
                <p:nvPr/>
              </p:nvSpPr>
              <p:spPr bwMode="auto">
                <a:xfrm>
                  <a:off x="4165" y="2419"/>
                  <a:ext cx="32" cy="241"/>
                </a:xfrm>
                <a:custGeom>
                  <a:avLst/>
                  <a:gdLst>
                    <a:gd name="T0" fmla="*/ 58 w 65"/>
                    <a:gd name="T1" fmla="*/ 468 h 480"/>
                    <a:gd name="T2" fmla="*/ 65 w 65"/>
                    <a:gd name="T3" fmla="*/ 472 h 480"/>
                    <a:gd name="T4" fmla="*/ 12 w 65"/>
                    <a:gd name="T5" fmla="*/ 0 h 480"/>
                    <a:gd name="T6" fmla="*/ 0 w 65"/>
                    <a:gd name="T7" fmla="*/ 2 h 480"/>
                    <a:gd name="T8" fmla="*/ 53 w 65"/>
                    <a:gd name="T9" fmla="*/ 475 h 480"/>
                    <a:gd name="T10" fmla="*/ 60 w 65"/>
                    <a:gd name="T11" fmla="*/ 479 h 480"/>
                    <a:gd name="T12" fmla="*/ 53 w 65"/>
                    <a:gd name="T13" fmla="*/ 475 h 480"/>
                    <a:gd name="T14" fmla="*/ 53 w 65"/>
                    <a:gd name="T15" fmla="*/ 480 h 480"/>
                    <a:gd name="T16" fmla="*/ 60 w 65"/>
                    <a:gd name="T17" fmla="*/ 479 h 480"/>
                    <a:gd name="T18" fmla="*/ 58 w 65"/>
                    <a:gd name="T19" fmla="*/ 468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5" h="480">
                      <a:moveTo>
                        <a:pt x="58" y="468"/>
                      </a:moveTo>
                      <a:lnTo>
                        <a:pt x="65" y="472"/>
                      </a:lnTo>
                      <a:lnTo>
                        <a:pt x="12" y="0"/>
                      </a:lnTo>
                      <a:lnTo>
                        <a:pt x="0" y="2"/>
                      </a:lnTo>
                      <a:lnTo>
                        <a:pt x="53" y="475"/>
                      </a:lnTo>
                      <a:lnTo>
                        <a:pt x="60" y="479"/>
                      </a:lnTo>
                      <a:lnTo>
                        <a:pt x="53" y="475"/>
                      </a:lnTo>
                      <a:lnTo>
                        <a:pt x="53" y="480"/>
                      </a:lnTo>
                      <a:lnTo>
                        <a:pt x="60" y="479"/>
                      </a:lnTo>
                      <a:lnTo>
                        <a:pt x="58" y="46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3" name="Freeform 152"/>
                <p:cNvSpPr>
                  <a:spLocks/>
                </p:cNvSpPr>
                <p:nvPr/>
              </p:nvSpPr>
              <p:spPr bwMode="auto">
                <a:xfrm>
                  <a:off x="4193" y="2640"/>
                  <a:ext cx="135" cy="19"/>
                </a:xfrm>
                <a:custGeom>
                  <a:avLst/>
                  <a:gdLst>
                    <a:gd name="T0" fmla="*/ 256 w 268"/>
                    <a:gd name="T1" fmla="*/ 7 h 38"/>
                    <a:gd name="T2" fmla="*/ 260 w 268"/>
                    <a:gd name="T3" fmla="*/ 0 h 38"/>
                    <a:gd name="T4" fmla="*/ 0 w 268"/>
                    <a:gd name="T5" fmla="*/ 27 h 38"/>
                    <a:gd name="T6" fmla="*/ 2 w 268"/>
                    <a:gd name="T7" fmla="*/ 38 h 38"/>
                    <a:gd name="T8" fmla="*/ 263 w 268"/>
                    <a:gd name="T9" fmla="*/ 12 h 38"/>
                    <a:gd name="T10" fmla="*/ 267 w 268"/>
                    <a:gd name="T11" fmla="*/ 5 h 38"/>
                    <a:gd name="T12" fmla="*/ 263 w 268"/>
                    <a:gd name="T13" fmla="*/ 12 h 38"/>
                    <a:gd name="T14" fmla="*/ 268 w 268"/>
                    <a:gd name="T15" fmla="*/ 12 h 38"/>
                    <a:gd name="T16" fmla="*/ 267 w 268"/>
                    <a:gd name="T17" fmla="*/ 5 h 38"/>
                    <a:gd name="T18" fmla="*/ 256 w 268"/>
                    <a:gd name="T19" fmla="*/ 7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256" y="7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3" y="12"/>
                      </a:lnTo>
                      <a:lnTo>
                        <a:pt x="267" y="5"/>
                      </a:lnTo>
                      <a:lnTo>
                        <a:pt x="263" y="12"/>
                      </a:lnTo>
                      <a:lnTo>
                        <a:pt x="268" y="12"/>
                      </a:lnTo>
                      <a:lnTo>
                        <a:pt x="267" y="5"/>
                      </a:lnTo>
                      <a:lnTo>
                        <a:pt x="25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4" name="Freeform 153"/>
                <p:cNvSpPr>
                  <a:spLocks/>
                </p:cNvSpPr>
                <p:nvPr/>
              </p:nvSpPr>
              <p:spPr bwMode="auto">
                <a:xfrm>
                  <a:off x="4335" y="2396"/>
                  <a:ext cx="156" cy="242"/>
                </a:xfrm>
                <a:custGeom>
                  <a:avLst/>
                  <a:gdLst>
                    <a:gd name="T0" fmla="*/ 313 w 313"/>
                    <a:gd name="T1" fmla="*/ 457 h 483"/>
                    <a:gd name="T2" fmla="*/ 261 w 313"/>
                    <a:gd name="T3" fmla="*/ 0 h 483"/>
                    <a:gd name="T4" fmla="*/ 0 w 313"/>
                    <a:gd name="T5" fmla="*/ 26 h 483"/>
                    <a:gd name="T6" fmla="*/ 52 w 313"/>
                    <a:gd name="T7" fmla="*/ 483 h 483"/>
                    <a:gd name="T8" fmla="*/ 313 w 313"/>
                    <a:gd name="T9" fmla="*/ 457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3" h="483">
                      <a:moveTo>
                        <a:pt x="313" y="457"/>
                      </a:moveTo>
                      <a:lnTo>
                        <a:pt x="261" y="0"/>
                      </a:lnTo>
                      <a:lnTo>
                        <a:pt x="0" y="26"/>
                      </a:lnTo>
                      <a:lnTo>
                        <a:pt x="52" y="483"/>
                      </a:lnTo>
                      <a:lnTo>
                        <a:pt x="313" y="4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5" name="Freeform 154"/>
                <p:cNvSpPr>
                  <a:spLocks/>
                </p:cNvSpPr>
                <p:nvPr/>
              </p:nvSpPr>
              <p:spPr bwMode="auto">
                <a:xfrm>
                  <a:off x="4462" y="2392"/>
                  <a:ext cx="32" cy="233"/>
                </a:xfrm>
                <a:custGeom>
                  <a:avLst/>
                  <a:gdLst>
                    <a:gd name="T0" fmla="*/ 7 w 63"/>
                    <a:gd name="T1" fmla="*/ 12 h 465"/>
                    <a:gd name="T2" fmla="*/ 0 w 63"/>
                    <a:gd name="T3" fmla="*/ 8 h 465"/>
                    <a:gd name="T4" fmla="*/ 52 w 63"/>
                    <a:gd name="T5" fmla="*/ 465 h 465"/>
                    <a:gd name="T6" fmla="*/ 63 w 63"/>
                    <a:gd name="T7" fmla="*/ 463 h 465"/>
                    <a:gd name="T8" fmla="*/ 11 w 63"/>
                    <a:gd name="T9" fmla="*/ 6 h 465"/>
                    <a:gd name="T10" fmla="*/ 5 w 63"/>
                    <a:gd name="T11" fmla="*/ 1 h 465"/>
                    <a:gd name="T12" fmla="*/ 11 w 63"/>
                    <a:gd name="T13" fmla="*/ 6 h 465"/>
                    <a:gd name="T14" fmla="*/ 11 w 63"/>
                    <a:gd name="T15" fmla="*/ 0 h 465"/>
                    <a:gd name="T16" fmla="*/ 5 w 63"/>
                    <a:gd name="T17" fmla="*/ 1 h 465"/>
                    <a:gd name="T18" fmla="*/ 7 w 63"/>
                    <a:gd name="T19" fmla="*/ 12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3" h="465">
                      <a:moveTo>
                        <a:pt x="7" y="12"/>
                      </a:moveTo>
                      <a:lnTo>
                        <a:pt x="0" y="8"/>
                      </a:lnTo>
                      <a:lnTo>
                        <a:pt x="52" y="465"/>
                      </a:lnTo>
                      <a:lnTo>
                        <a:pt x="63" y="463"/>
                      </a:lnTo>
                      <a:lnTo>
                        <a:pt x="11" y="6"/>
                      </a:lnTo>
                      <a:lnTo>
                        <a:pt x="5" y="1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5" y="1"/>
                      </a:lnTo>
                      <a:lnTo>
                        <a:pt x="7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6" name="Freeform 155"/>
                <p:cNvSpPr>
                  <a:spLocks/>
                </p:cNvSpPr>
                <p:nvPr/>
              </p:nvSpPr>
              <p:spPr bwMode="auto">
                <a:xfrm>
                  <a:off x="4332" y="2393"/>
                  <a:ext cx="134" cy="19"/>
                </a:xfrm>
                <a:custGeom>
                  <a:avLst/>
                  <a:gdLst>
                    <a:gd name="T0" fmla="*/ 13 w 269"/>
                    <a:gd name="T1" fmla="*/ 31 h 38"/>
                    <a:gd name="T2" fmla="*/ 8 w 269"/>
                    <a:gd name="T3" fmla="*/ 38 h 38"/>
                    <a:gd name="T4" fmla="*/ 269 w 269"/>
                    <a:gd name="T5" fmla="*/ 11 h 38"/>
                    <a:gd name="T6" fmla="*/ 267 w 269"/>
                    <a:gd name="T7" fmla="*/ 0 h 38"/>
                    <a:gd name="T8" fmla="*/ 6 w 269"/>
                    <a:gd name="T9" fmla="*/ 26 h 38"/>
                    <a:gd name="T10" fmla="*/ 2 w 269"/>
                    <a:gd name="T11" fmla="*/ 33 h 38"/>
                    <a:gd name="T12" fmla="*/ 6 w 269"/>
                    <a:gd name="T13" fmla="*/ 26 h 38"/>
                    <a:gd name="T14" fmla="*/ 0 w 269"/>
                    <a:gd name="T15" fmla="*/ 26 h 38"/>
                    <a:gd name="T16" fmla="*/ 2 w 269"/>
                    <a:gd name="T17" fmla="*/ 33 h 38"/>
                    <a:gd name="T18" fmla="*/ 13 w 269"/>
                    <a:gd name="T19" fmla="*/ 31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13" y="31"/>
                      </a:moveTo>
                      <a:lnTo>
                        <a:pt x="8" y="38"/>
                      </a:lnTo>
                      <a:lnTo>
                        <a:pt x="269" y="11"/>
                      </a:lnTo>
                      <a:lnTo>
                        <a:pt x="267" y="0"/>
                      </a:lnTo>
                      <a:lnTo>
                        <a:pt x="6" y="26"/>
                      </a:lnTo>
                      <a:lnTo>
                        <a:pt x="2" y="33"/>
                      </a:lnTo>
                      <a:lnTo>
                        <a:pt x="6" y="26"/>
                      </a:lnTo>
                      <a:lnTo>
                        <a:pt x="0" y="26"/>
                      </a:lnTo>
                      <a:lnTo>
                        <a:pt x="2" y="33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7" name="Freeform 156"/>
                <p:cNvSpPr>
                  <a:spLocks/>
                </p:cNvSpPr>
                <p:nvPr/>
              </p:nvSpPr>
              <p:spPr bwMode="auto">
                <a:xfrm>
                  <a:off x="4332" y="2409"/>
                  <a:ext cx="32" cy="232"/>
                </a:xfrm>
                <a:custGeom>
                  <a:avLst/>
                  <a:gdLst>
                    <a:gd name="T0" fmla="*/ 56 w 63"/>
                    <a:gd name="T1" fmla="*/ 453 h 465"/>
                    <a:gd name="T2" fmla="*/ 63 w 63"/>
                    <a:gd name="T3" fmla="*/ 457 h 465"/>
                    <a:gd name="T4" fmla="*/ 11 w 63"/>
                    <a:gd name="T5" fmla="*/ 0 h 465"/>
                    <a:gd name="T6" fmla="*/ 0 w 63"/>
                    <a:gd name="T7" fmla="*/ 2 h 465"/>
                    <a:gd name="T8" fmla="*/ 51 w 63"/>
                    <a:gd name="T9" fmla="*/ 460 h 465"/>
                    <a:gd name="T10" fmla="*/ 58 w 63"/>
                    <a:gd name="T11" fmla="*/ 464 h 465"/>
                    <a:gd name="T12" fmla="*/ 51 w 63"/>
                    <a:gd name="T13" fmla="*/ 460 h 465"/>
                    <a:gd name="T14" fmla="*/ 51 w 63"/>
                    <a:gd name="T15" fmla="*/ 465 h 465"/>
                    <a:gd name="T16" fmla="*/ 58 w 63"/>
                    <a:gd name="T17" fmla="*/ 464 h 465"/>
                    <a:gd name="T18" fmla="*/ 56 w 63"/>
                    <a:gd name="T19" fmla="*/ 453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3" h="465">
                      <a:moveTo>
                        <a:pt x="56" y="453"/>
                      </a:moveTo>
                      <a:lnTo>
                        <a:pt x="63" y="457"/>
                      </a:lnTo>
                      <a:lnTo>
                        <a:pt x="11" y="0"/>
                      </a:lnTo>
                      <a:lnTo>
                        <a:pt x="0" y="2"/>
                      </a:lnTo>
                      <a:lnTo>
                        <a:pt x="51" y="460"/>
                      </a:lnTo>
                      <a:lnTo>
                        <a:pt x="58" y="464"/>
                      </a:lnTo>
                      <a:lnTo>
                        <a:pt x="51" y="460"/>
                      </a:lnTo>
                      <a:lnTo>
                        <a:pt x="51" y="465"/>
                      </a:lnTo>
                      <a:lnTo>
                        <a:pt x="58" y="464"/>
                      </a:lnTo>
                      <a:lnTo>
                        <a:pt x="56" y="4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8" name="Freeform 157"/>
                <p:cNvSpPr>
                  <a:spLocks/>
                </p:cNvSpPr>
                <p:nvPr/>
              </p:nvSpPr>
              <p:spPr bwMode="auto">
                <a:xfrm>
                  <a:off x="4361" y="2622"/>
                  <a:ext cx="134" cy="19"/>
                </a:xfrm>
                <a:custGeom>
                  <a:avLst/>
                  <a:gdLst>
                    <a:gd name="T0" fmla="*/ 256 w 268"/>
                    <a:gd name="T1" fmla="*/ 7 h 38"/>
                    <a:gd name="T2" fmla="*/ 260 w 268"/>
                    <a:gd name="T3" fmla="*/ 0 h 38"/>
                    <a:gd name="T4" fmla="*/ 0 w 268"/>
                    <a:gd name="T5" fmla="*/ 27 h 38"/>
                    <a:gd name="T6" fmla="*/ 2 w 268"/>
                    <a:gd name="T7" fmla="*/ 38 h 38"/>
                    <a:gd name="T8" fmla="*/ 263 w 268"/>
                    <a:gd name="T9" fmla="*/ 12 h 38"/>
                    <a:gd name="T10" fmla="*/ 267 w 268"/>
                    <a:gd name="T11" fmla="*/ 5 h 38"/>
                    <a:gd name="T12" fmla="*/ 263 w 268"/>
                    <a:gd name="T13" fmla="*/ 12 h 38"/>
                    <a:gd name="T14" fmla="*/ 268 w 268"/>
                    <a:gd name="T15" fmla="*/ 12 h 38"/>
                    <a:gd name="T16" fmla="*/ 267 w 268"/>
                    <a:gd name="T17" fmla="*/ 5 h 38"/>
                    <a:gd name="T18" fmla="*/ 256 w 268"/>
                    <a:gd name="T19" fmla="*/ 7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256" y="7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3" y="12"/>
                      </a:lnTo>
                      <a:lnTo>
                        <a:pt x="267" y="5"/>
                      </a:lnTo>
                      <a:lnTo>
                        <a:pt x="263" y="12"/>
                      </a:lnTo>
                      <a:lnTo>
                        <a:pt x="268" y="12"/>
                      </a:lnTo>
                      <a:lnTo>
                        <a:pt x="267" y="5"/>
                      </a:lnTo>
                      <a:lnTo>
                        <a:pt x="25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39" name="Freeform 158"/>
                <p:cNvSpPr>
                  <a:spLocks/>
                </p:cNvSpPr>
                <p:nvPr/>
              </p:nvSpPr>
              <p:spPr bwMode="auto">
                <a:xfrm>
                  <a:off x="4502" y="2383"/>
                  <a:ext cx="149" cy="242"/>
                </a:xfrm>
                <a:custGeom>
                  <a:avLst/>
                  <a:gdLst>
                    <a:gd name="T0" fmla="*/ 299 w 299"/>
                    <a:gd name="T1" fmla="*/ 462 h 484"/>
                    <a:gd name="T2" fmla="*/ 261 w 299"/>
                    <a:gd name="T3" fmla="*/ 0 h 484"/>
                    <a:gd name="T4" fmla="*/ 0 w 299"/>
                    <a:gd name="T5" fmla="*/ 27 h 484"/>
                    <a:gd name="T6" fmla="*/ 38 w 299"/>
                    <a:gd name="T7" fmla="*/ 484 h 484"/>
                    <a:gd name="T8" fmla="*/ 299 w 299"/>
                    <a:gd name="T9" fmla="*/ 462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9" h="484">
                      <a:moveTo>
                        <a:pt x="299" y="462"/>
                      </a:moveTo>
                      <a:lnTo>
                        <a:pt x="261" y="0"/>
                      </a:lnTo>
                      <a:lnTo>
                        <a:pt x="0" y="27"/>
                      </a:lnTo>
                      <a:lnTo>
                        <a:pt x="38" y="484"/>
                      </a:lnTo>
                      <a:lnTo>
                        <a:pt x="299" y="4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0" name="Freeform 159"/>
                <p:cNvSpPr>
                  <a:spLocks/>
                </p:cNvSpPr>
                <p:nvPr/>
              </p:nvSpPr>
              <p:spPr bwMode="auto">
                <a:xfrm>
                  <a:off x="4630" y="2379"/>
                  <a:ext cx="24" cy="235"/>
                </a:xfrm>
                <a:custGeom>
                  <a:avLst/>
                  <a:gdLst>
                    <a:gd name="T0" fmla="*/ 7 w 50"/>
                    <a:gd name="T1" fmla="*/ 13 h 469"/>
                    <a:gd name="T2" fmla="*/ 0 w 50"/>
                    <a:gd name="T3" fmla="*/ 7 h 469"/>
                    <a:gd name="T4" fmla="*/ 38 w 50"/>
                    <a:gd name="T5" fmla="*/ 469 h 469"/>
                    <a:gd name="T6" fmla="*/ 50 w 50"/>
                    <a:gd name="T7" fmla="*/ 469 h 469"/>
                    <a:gd name="T8" fmla="*/ 12 w 50"/>
                    <a:gd name="T9" fmla="*/ 7 h 469"/>
                    <a:gd name="T10" fmla="*/ 5 w 50"/>
                    <a:gd name="T11" fmla="*/ 1 h 469"/>
                    <a:gd name="T12" fmla="*/ 12 w 50"/>
                    <a:gd name="T13" fmla="*/ 7 h 469"/>
                    <a:gd name="T14" fmla="*/ 12 w 50"/>
                    <a:gd name="T15" fmla="*/ 0 h 469"/>
                    <a:gd name="T16" fmla="*/ 5 w 50"/>
                    <a:gd name="T17" fmla="*/ 1 h 469"/>
                    <a:gd name="T18" fmla="*/ 7 w 50"/>
                    <a:gd name="T19" fmla="*/ 13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50" h="469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8" y="469"/>
                      </a:lnTo>
                      <a:lnTo>
                        <a:pt x="50" y="469"/>
                      </a:lnTo>
                      <a:lnTo>
                        <a:pt x="12" y="7"/>
                      </a:lnTo>
                      <a:lnTo>
                        <a:pt x="5" y="1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1" name="Freeform 160"/>
                <p:cNvSpPr>
                  <a:spLocks/>
                </p:cNvSpPr>
                <p:nvPr/>
              </p:nvSpPr>
              <p:spPr bwMode="auto">
                <a:xfrm>
                  <a:off x="4499" y="2380"/>
                  <a:ext cx="134" cy="19"/>
                </a:xfrm>
                <a:custGeom>
                  <a:avLst/>
                  <a:gdLst>
                    <a:gd name="T0" fmla="*/ 13 w 269"/>
                    <a:gd name="T1" fmla="*/ 33 h 38"/>
                    <a:gd name="T2" fmla="*/ 9 w 269"/>
                    <a:gd name="T3" fmla="*/ 38 h 38"/>
                    <a:gd name="T4" fmla="*/ 269 w 269"/>
                    <a:gd name="T5" fmla="*/ 12 h 38"/>
                    <a:gd name="T6" fmla="*/ 267 w 269"/>
                    <a:gd name="T7" fmla="*/ 0 h 38"/>
                    <a:gd name="T8" fmla="*/ 6 w 269"/>
                    <a:gd name="T9" fmla="*/ 27 h 38"/>
                    <a:gd name="T10" fmla="*/ 2 w 269"/>
                    <a:gd name="T11" fmla="*/ 33 h 38"/>
                    <a:gd name="T12" fmla="*/ 6 w 269"/>
                    <a:gd name="T13" fmla="*/ 27 h 38"/>
                    <a:gd name="T14" fmla="*/ 0 w 269"/>
                    <a:gd name="T15" fmla="*/ 27 h 38"/>
                    <a:gd name="T16" fmla="*/ 2 w 269"/>
                    <a:gd name="T17" fmla="*/ 33 h 38"/>
                    <a:gd name="T18" fmla="*/ 13 w 269"/>
                    <a:gd name="T19" fmla="*/ 33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13" y="33"/>
                      </a:moveTo>
                      <a:lnTo>
                        <a:pt x="9" y="38"/>
                      </a:lnTo>
                      <a:lnTo>
                        <a:pt x="269" y="12"/>
                      </a:lnTo>
                      <a:lnTo>
                        <a:pt x="267" y="0"/>
                      </a:lnTo>
                      <a:lnTo>
                        <a:pt x="6" y="27"/>
                      </a:lnTo>
                      <a:lnTo>
                        <a:pt x="2" y="33"/>
                      </a:lnTo>
                      <a:lnTo>
                        <a:pt x="6" y="27"/>
                      </a:lnTo>
                      <a:lnTo>
                        <a:pt x="0" y="27"/>
                      </a:lnTo>
                      <a:lnTo>
                        <a:pt x="2" y="33"/>
                      </a:lnTo>
                      <a:lnTo>
                        <a:pt x="13" y="3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2" name="Freeform 161"/>
                <p:cNvSpPr>
                  <a:spLocks/>
                </p:cNvSpPr>
                <p:nvPr/>
              </p:nvSpPr>
              <p:spPr bwMode="auto">
                <a:xfrm>
                  <a:off x="4499" y="2396"/>
                  <a:ext cx="25" cy="232"/>
                </a:xfrm>
                <a:custGeom>
                  <a:avLst/>
                  <a:gdLst>
                    <a:gd name="T0" fmla="*/ 43 w 49"/>
                    <a:gd name="T1" fmla="*/ 451 h 464"/>
                    <a:gd name="T2" fmla="*/ 49 w 49"/>
                    <a:gd name="T3" fmla="*/ 457 h 464"/>
                    <a:gd name="T4" fmla="*/ 11 w 49"/>
                    <a:gd name="T5" fmla="*/ 0 h 464"/>
                    <a:gd name="T6" fmla="*/ 0 w 49"/>
                    <a:gd name="T7" fmla="*/ 0 h 464"/>
                    <a:gd name="T8" fmla="*/ 38 w 49"/>
                    <a:gd name="T9" fmla="*/ 457 h 464"/>
                    <a:gd name="T10" fmla="*/ 43 w 49"/>
                    <a:gd name="T11" fmla="*/ 463 h 464"/>
                    <a:gd name="T12" fmla="*/ 38 w 49"/>
                    <a:gd name="T13" fmla="*/ 457 h 464"/>
                    <a:gd name="T14" fmla="*/ 38 w 49"/>
                    <a:gd name="T15" fmla="*/ 464 h 464"/>
                    <a:gd name="T16" fmla="*/ 45 w 49"/>
                    <a:gd name="T17" fmla="*/ 463 h 464"/>
                    <a:gd name="T18" fmla="*/ 43 w 49"/>
                    <a:gd name="T19" fmla="*/ 451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4">
                      <a:moveTo>
                        <a:pt x="43" y="451"/>
                      </a:moveTo>
                      <a:lnTo>
                        <a:pt x="49" y="457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8" y="457"/>
                      </a:lnTo>
                      <a:lnTo>
                        <a:pt x="43" y="463"/>
                      </a:lnTo>
                      <a:lnTo>
                        <a:pt x="38" y="457"/>
                      </a:lnTo>
                      <a:lnTo>
                        <a:pt x="38" y="464"/>
                      </a:lnTo>
                      <a:lnTo>
                        <a:pt x="45" y="463"/>
                      </a:lnTo>
                      <a:lnTo>
                        <a:pt x="43" y="4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3" name="Freeform 162"/>
                <p:cNvSpPr>
                  <a:spLocks/>
                </p:cNvSpPr>
                <p:nvPr/>
              </p:nvSpPr>
              <p:spPr bwMode="auto">
                <a:xfrm>
                  <a:off x="4521" y="2611"/>
                  <a:ext cx="134" cy="16"/>
                </a:xfrm>
                <a:custGeom>
                  <a:avLst/>
                  <a:gdLst>
                    <a:gd name="T0" fmla="*/ 255 w 268"/>
                    <a:gd name="T1" fmla="*/ 6 h 34"/>
                    <a:gd name="T2" fmla="*/ 261 w 268"/>
                    <a:gd name="T3" fmla="*/ 0 h 34"/>
                    <a:gd name="T4" fmla="*/ 0 w 268"/>
                    <a:gd name="T5" fmla="*/ 22 h 34"/>
                    <a:gd name="T6" fmla="*/ 0 w 268"/>
                    <a:gd name="T7" fmla="*/ 34 h 34"/>
                    <a:gd name="T8" fmla="*/ 261 w 268"/>
                    <a:gd name="T9" fmla="*/ 12 h 34"/>
                    <a:gd name="T10" fmla="*/ 267 w 268"/>
                    <a:gd name="T11" fmla="*/ 6 h 34"/>
                    <a:gd name="T12" fmla="*/ 262 w 268"/>
                    <a:gd name="T13" fmla="*/ 12 h 34"/>
                    <a:gd name="T14" fmla="*/ 268 w 268"/>
                    <a:gd name="T15" fmla="*/ 12 h 34"/>
                    <a:gd name="T16" fmla="*/ 267 w 268"/>
                    <a:gd name="T17" fmla="*/ 6 h 34"/>
                    <a:gd name="T18" fmla="*/ 255 w 268"/>
                    <a:gd name="T19" fmla="*/ 6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4">
                      <a:moveTo>
                        <a:pt x="255" y="6"/>
                      </a:moveTo>
                      <a:lnTo>
                        <a:pt x="261" y="0"/>
                      </a:lnTo>
                      <a:lnTo>
                        <a:pt x="0" y="22"/>
                      </a:lnTo>
                      <a:lnTo>
                        <a:pt x="0" y="34"/>
                      </a:lnTo>
                      <a:lnTo>
                        <a:pt x="261" y="12"/>
                      </a:lnTo>
                      <a:lnTo>
                        <a:pt x="267" y="6"/>
                      </a:lnTo>
                      <a:lnTo>
                        <a:pt x="262" y="12"/>
                      </a:lnTo>
                      <a:lnTo>
                        <a:pt x="268" y="12"/>
                      </a:lnTo>
                      <a:lnTo>
                        <a:pt x="267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Freeform 163"/>
                <p:cNvSpPr>
                  <a:spLocks/>
                </p:cNvSpPr>
                <p:nvPr/>
              </p:nvSpPr>
              <p:spPr bwMode="auto">
                <a:xfrm>
                  <a:off x="4194" y="2680"/>
                  <a:ext cx="154" cy="242"/>
                </a:xfrm>
                <a:custGeom>
                  <a:avLst/>
                  <a:gdLst>
                    <a:gd name="T0" fmla="*/ 309 w 309"/>
                    <a:gd name="T1" fmla="*/ 460 h 482"/>
                    <a:gd name="T2" fmla="*/ 260 w 309"/>
                    <a:gd name="T3" fmla="*/ 0 h 482"/>
                    <a:gd name="T4" fmla="*/ 0 w 309"/>
                    <a:gd name="T5" fmla="*/ 25 h 482"/>
                    <a:gd name="T6" fmla="*/ 37 w 309"/>
                    <a:gd name="T7" fmla="*/ 482 h 482"/>
                    <a:gd name="T8" fmla="*/ 309 w 309"/>
                    <a:gd name="T9" fmla="*/ 460 h 4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09" h="482">
                      <a:moveTo>
                        <a:pt x="309" y="460"/>
                      </a:moveTo>
                      <a:lnTo>
                        <a:pt x="260" y="0"/>
                      </a:lnTo>
                      <a:lnTo>
                        <a:pt x="0" y="25"/>
                      </a:lnTo>
                      <a:lnTo>
                        <a:pt x="37" y="482"/>
                      </a:lnTo>
                      <a:lnTo>
                        <a:pt x="309" y="46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Freeform 164"/>
                <p:cNvSpPr>
                  <a:spLocks/>
                </p:cNvSpPr>
                <p:nvPr/>
              </p:nvSpPr>
              <p:spPr bwMode="auto">
                <a:xfrm>
                  <a:off x="4321" y="2677"/>
                  <a:ext cx="30" cy="234"/>
                </a:xfrm>
                <a:custGeom>
                  <a:avLst/>
                  <a:gdLst>
                    <a:gd name="T0" fmla="*/ 7 w 60"/>
                    <a:gd name="T1" fmla="*/ 12 h 469"/>
                    <a:gd name="T2" fmla="*/ 0 w 60"/>
                    <a:gd name="T3" fmla="*/ 8 h 469"/>
                    <a:gd name="T4" fmla="*/ 48 w 60"/>
                    <a:gd name="T5" fmla="*/ 469 h 469"/>
                    <a:gd name="T6" fmla="*/ 60 w 60"/>
                    <a:gd name="T7" fmla="*/ 466 h 469"/>
                    <a:gd name="T8" fmla="*/ 11 w 60"/>
                    <a:gd name="T9" fmla="*/ 6 h 469"/>
                    <a:gd name="T10" fmla="*/ 4 w 60"/>
                    <a:gd name="T11" fmla="*/ 1 h 469"/>
                    <a:gd name="T12" fmla="*/ 11 w 60"/>
                    <a:gd name="T13" fmla="*/ 6 h 469"/>
                    <a:gd name="T14" fmla="*/ 11 w 60"/>
                    <a:gd name="T15" fmla="*/ 0 h 469"/>
                    <a:gd name="T16" fmla="*/ 4 w 60"/>
                    <a:gd name="T17" fmla="*/ 1 h 469"/>
                    <a:gd name="T18" fmla="*/ 7 w 60"/>
                    <a:gd name="T19" fmla="*/ 12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0" h="469">
                      <a:moveTo>
                        <a:pt x="7" y="12"/>
                      </a:moveTo>
                      <a:lnTo>
                        <a:pt x="0" y="8"/>
                      </a:lnTo>
                      <a:lnTo>
                        <a:pt x="48" y="469"/>
                      </a:lnTo>
                      <a:lnTo>
                        <a:pt x="60" y="466"/>
                      </a:lnTo>
                      <a:lnTo>
                        <a:pt x="11" y="6"/>
                      </a:lnTo>
                      <a:lnTo>
                        <a:pt x="4" y="1"/>
                      </a:lnTo>
                      <a:lnTo>
                        <a:pt x="11" y="6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7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6" name="Freeform 165"/>
                <p:cNvSpPr>
                  <a:spLocks/>
                </p:cNvSpPr>
                <p:nvPr/>
              </p:nvSpPr>
              <p:spPr bwMode="auto">
                <a:xfrm>
                  <a:off x="4191" y="2677"/>
                  <a:ext cx="134" cy="19"/>
                </a:xfrm>
                <a:custGeom>
                  <a:avLst/>
                  <a:gdLst>
                    <a:gd name="T0" fmla="*/ 13 w 269"/>
                    <a:gd name="T1" fmla="*/ 31 h 37"/>
                    <a:gd name="T2" fmla="*/ 8 w 269"/>
                    <a:gd name="T3" fmla="*/ 37 h 37"/>
                    <a:gd name="T4" fmla="*/ 269 w 269"/>
                    <a:gd name="T5" fmla="*/ 11 h 37"/>
                    <a:gd name="T6" fmla="*/ 266 w 269"/>
                    <a:gd name="T7" fmla="*/ 0 h 37"/>
                    <a:gd name="T8" fmla="*/ 6 w 269"/>
                    <a:gd name="T9" fmla="*/ 25 h 37"/>
                    <a:gd name="T10" fmla="*/ 1 w 269"/>
                    <a:gd name="T11" fmla="*/ 31 h 37"/>
                    <a:gd name="T12" fmla="*/ 6 w 269"/>
                    <a:gd name="T13" fmla="*/ 25 h 37"/>
                    <a:gd name="T14" fmla="*/ 0 w 269"/>
                    <a:gd name="T15" fmla="*/ 25 h 37"/>
                    <a:gd name="T16" fmla="*/ 1 w 269"/>
                    <a:gd name="T17" fmla="*/ 31 h 37"/>
                    <a:gd name="T18" fmla="*/ 13 w 269"/>
                    <a:gd name="T19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13" y="31"/>
                      </a:moveTo>
                      <a:lnTo>
                        <a:pt x="8" y="37"/>
                      </a:lnTo>
                      <a:lnTo>
                        <a:pt x="269" y="11"/>
                      </a:lnTo>
                      <a:lnTo>
                        <a:pt x="266" y="0"/>
                      </a:lnTo>
                      <a:lnTo>
                        <a:pt x="6" y="25"/>
                      </a:lnTo>
                      <a:lnTo>
                        <a:pt x="1" y="31"/>
                      </a:lnTo>
                      <a:lnTo>
                        <a:pt x="6" y="25"/>
                      </a:lnTo>
                      <a:lnTo>
                        <a:pt x="0" y="25"/>
                      </a:lnTo>
                      <a:lnTo>
                        <a:pt x="1" y="31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7" name="Freeform 166"/>
                <p:cNvSpPr>
                  <a:spLocks/>
                </p:cNvSpPr>
                <p:nvPr/>
              </p:nvSpPr>
              <p:spPr bwMode="auto">
                <a:xfrm>
                  <a:off x="4191" y="2693"/>
                  <a:ext cx="24" cy="232"/>
                </a:xfrm>
                <a:custGeom>
                  <a:avLst/>
                  <a:gdLst>
                    <a:gd name="T0" fmla="*/ 43 w 49"/>
                    <a:gd name="T1" fmla="*/ 452 h 464"/>
                    <a:gd name="T2" fmla="*/ 49 w 49"/>
                    <a:gd name="T3" fmla="*/ 457 h 464"/>
                    <a:gd name="T4" fmla="*/ 12 w 49"/>
                    <a:gd name="T5" fmla="*/ 0 h 464"/>
                    <a:gd name="T6" fmla="*/ 0 w 49"/>
                    <a:gd name="T7" fmla="*/ 0 h 464"/>
                    <a:gd name="T8" fmla="*/ 37 w 49"/>
                    <a:gd name="T9" fmla="*/ 457 h 464"/>
                    <a:gd name="T10" fmla="*/ 43 w 49"/>
                    <a:gd name="T11" fmla="*/ 463 h 464"/>
                    <a:gd name="T12" fmla="*/ 37 w 49"/>
                    <a:gd name="T13" fmla="*/ 457 h 464"/>
                    <a:gd name="T14" fmla="*/ 37 w 49"/>
                    <a:gd name="T15" fmla="*/ 464 h 464"/>
                    <a:gd name="T16" fmla="*/ 43 w 49"/>
                    <a:gd name="T17" fmla="*/ 463 h 464"/>
                    <a:gd name="T18" fmla="*/ 43 w 49"/>
                    <a:gd name="T19" fmla="*/ 452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4">
                      <a:moveTo>
                        <a:pt x="43" y="452"/>
                      </a:moveTo>
                      <a:lnTo>
                        <a:pt x="49" y="457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7"/>
                      </a:lnTo>
                      <a:lnTo>
                        <a:pt x="43" y="463"/>
                      </a:lnTo>
                      <a:lnTo>
                        <a:pt x="37" y="457"/>
                      </a:lnTo>
                      <a:lnTo>
                        <a:pt x="37" y="464"/>
                      </a:lnTo>
                      <a:lnTo>
                        <a:pt x="43" y="463"/>
                      </a:lnTo>
                      <a:lnTo>
                        <a:pt x="43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8" name="Freeform 167"/>
                <p:cNvSpPr>
                  <a:spLocks/>
                </p:cNvSpPr>
                <p:nvPr/>
              </p:nvSpPr>
              <p:spPr bwMode="auto">
                <a:xfrm>
                  <a:off x="4212" y="2908"/>
                  <a:ext cx="140" cy="17"/>
                </a:xfrm>
                <a:custGeom>
                  <a:avLst/>
                  <a:gdLst>
                    <a:gd name="T0" fmla="*/ 266 w 279"/>
                    <a:gd name="T1" fmla="*/ 7 h 33"/>
                    <a:gd name="T2" fmla="*/ 272 w 279"/>
                    <a:gd name="T3" fmla="*/ 0 h 33"/>
                    <a:gd name="T4" fmla="*/ 0 w 279"/>
                    <a:gd name="T5" fmla="*/ 22 h 33"/>
                    <a:gd name="T6" fmla="*/ 0 w 279"/>
                    <a:gd name="T7" fmla="*/ 33 h 33"/>
                    <a:gd name="T8" fmla="*/ 272 w 279"/>
                    <a:gd name="T9" fmla="*/ 11 h 33"/>
                    <a:gd name="T10" fmla="*/ 278 w 279"/>
                    <a:gd name="T11" fmla="*/ 4 h 33"/>
                    <a:gd name="T12" fmla="*/ 272 w 279"/>
                    <a:gd name="T13" fmla="*/ 11 h 33"/>
                    <a:gd name="T14" fmla="*/ 279 w 279"/>
                    <a:gd name="T15" fmla="*/ 11 h 33"/>
                    <a:gd name="T16" fmla="*/ 278 w 279"/>
                    <a:gd name="T17" fmla="*/ 4 h 33"/>
                    <a:gd name="T18" fmla="*/ 266 w 279"/>
                    <a:gd name="T19" fmla="*/ 7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79" h="33">
                      <a:moveTo>
                        <a:pt x="266" y="7"/>
                      </a:moveTo>
                      <a:lnTo>
                        <a:pt x="272" y="0"/>
                      </a:lnTo>
                      <a:lnTo>
                        <a:pt x="0" y="22"/>
                      </a:lnTo>
                      <a:lnTo>
                        <a:pt x="0" y="33"/>
                      </a:lnTo>
                      <a:lnTo>
                        <a:pt x="272" y="11"/>
                      </a:lnTo>
                      <a:lnTo>
                        <a:pt x="278" y="4"/>
                      </a:lnTo>
                      <a:lnTo>
                        <a:pt x="272" y="11"/>
                      </a:lnTo>
                      <a:lnTo>
                        <a:pt x="279" y="11"/>
                      </a:lnTo>
                      <a:lnTo>
                        <a:pt x="278" y="4"/>
                      </a:lnTo>
                      <a:lnTo>
                        <a:pt x="266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9" name="Freeform 168"/>
                <p:cNvSpPr>
                  <a:spLocks/>
                </p:cNvSpPr>
                <p:nvPr/>
              </p:nvSpPr>
              <p:spPr bwMode="auto">
                <a:xfrm>
                  <a:off x="4361" y="2662"/>
                  <a:ext cx="149" cy="241"/>
                </a:xfrm>
                <a:custGeom>
                  <a:avLst/>
                  <a:gdLst>
                    <a:gd name="T0" fmla="*/ 297 w 297"/>
                    <a:gd name="T1" fmla="*/ 471 h 483"/>
                    <a:gd name="T2" fmla="*/ 261 w 297"/>
                    <a:gd name="T3" fmla="*/ 0 h 483"/>
                    <a:gd name="T4" fmla="*/ 0 w 297"/>
                    <a:gd name="T5" fmla="*/ 25 h 483"/>
                    <a:gd name="T6" fmla="*/ 37 w 297"/>
                    <a:gd name="T7" fmla="*/ 483 h 483"/>
                    <a:gd name="T8" fmla="*/ 297 w 297"/>
                    <a:gd name="T9" fmla="*/ 471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3">
                      <a:moveTo>
                        <a:pt x="297" y="471"/>
                      </a:moveTo>
                      <a:lnTo>
                        <a:pt x="261" y="0"/>
                      </a:lnTo>
                      <a:lnTo>
                        <a:pt x="0" y="25"/>
                      </a:lnTo>
                      <a:lnTo>
                        <a:pt x="37" y="483"/>
                      </a:lnTo>
                      <a:lnTo>
                        <a:pt x="297" y="47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0" name="Freeform 169"/>
                <p:cNvSpPr>
                  <a:spLocks/>
                </p:cNvSpPr>
                <p:nvPr/>
              </p:nvSpPr>
              <p:spPr bwMode="auto">
                <a:xfrm>
                  <a:off x="4488" y="2658"/>
                  <a:ext cx="25" cy="240"/>
                </a:xfrm>
                <a:custGeom>
                  <a:avLst/>
                  <a:gdLst>
                    <a:gd name="T0" fmla="*/ 7 w 48"/>
                    <a:gd name="T1" fmla="*/ 13 h 478"/>
                    <a:gd name="T2" fmla="*/ 0 w 48"/>
                    <a:gd name="T3" fmla="*/ 7 h 478"/>
                    <a:gd name="T4" fmla="*/ 37 w 48"/>
                    <a:gd name="T5" fmla="*/ 478 h 478"/>
                    <a:gd name="T6" fmla="*/ 48 w 48"/>
                    <a:gd name="T7" fmla="*/ 478 h 478"/>
                    <a:gd name="T8" fmla="*/ 11 w 48"/>
                    <a:gd name="T9" fmla="*/ 7 h 478"/>
                    <a:gd name="T10" fmla="*/ 4 w 48"/>
                    <a:gd name="T11" fmla="*/ 1 h 478"/>
                    <a:gd name="T12" fmla="*/ 11 w 48"/>
                    <a:gd name="T13" fmla="*/ 7 h 478"/>
                    <a:gd name="T14" fmla="*/ 11 w 48"/>
                    <a:gd name="T15" fmla="*/ 0 h 478"/>
                    <a:gd name="T16" fmla="*/ 4 w 48"/>
                    <a:gd name="T17" fmla="*/ 1 h 478"/>
                    <a:gd name="T18" fmla="*/ 7 w 48"/>
                    <a:gd name="T19" fmla="*/ 13 h 4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78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78"/>
                      </a:lnTo>
                      <a:lnTo>
                        <a:pt x="48" y="478"/>
                      </a:lnTo>
                      <a:lnTo>
                        <a:pt x="11" y="7"/>
                      </a:lnTo>
                      <a:lnTo>
                        <a:pt x="4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1" name="Freeform 170"/>
                <p:cNvSpPr>
                  <a:spLocks/>
                </p:cNvSpPr>
                <p:nvPr/>
              </p:nvSpPr>
              <p:spPr bwMode="auto">
                <a:xfrm>
                  <a:off x="4358" y="2659"/>
                  <a:ext cx="134" cy="18"/>
                </a:xfrm>
                <a:custGeom>
                  <a:avLst/>
                  <a:gdLst>
                    <a:gd name="T0" fmla="*/ 13 w 269"/>
                    <a:gd name="T1" fmla="*/ 31 h 37"/>
                    <a:gd name="T2" fmla="*/ 8 w 269"/>
                    <a:gd name="T3" fmla="*/ 37 h 37"/>
                    <a:gd name="T4" fmla="*/ 269 w 269"/>
                    <a:gd name="T5" fmla="*/ 12 h 37"/>
                    <a:gd name="T6" fmla="*/ 266 w 269"/>
                    <a:gd name="T7" fmla="*/ 0 h 37"/>
                    <a:gd name="T8" fmla="*/ 6 w 269"/>
                    <a:gd name="T9" fmla="*/ 25 h 37"/>
                    <a:gd name="T10" fmla="*/ 1 w 269"/>
                    <a:gd name="T11" fmla="*/ 31 h 37"/>
                    <a:gd name="T12" fmla="*/ 6 w 269"/>
                    <a:gd name="T13" fmla="*/ 25 h 37"/>
                    <a:gd name="T14" fmla="*/ 0 w 269"/>
                    <a:gd name="T15" fmla="*/ 25 h 37"/>
                    <a:gd name="T16" fmla="*/ 1 w 269"/>
                    <a:gd name="T17" fmla="*/ 31 h 37"/>
                    <a:gd name="T18" fmla="*/ 13 w 269"/>
                    <a:gd name="T19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13" y="31"/>
                      </a:moveTo>
                      <a:lnTo>
                        <a:pt x="8" y="37"/>
                      </a:lnTo>
                      <a:lnTo>
                        <a:pt x="269" y="12"/>
                      </a:lnTo>
                      <a:lnTo>
                        <a:pt x="266" y="0"/>
                      </a:lnTo>
                      <a:lnTo>
                        <a:pt x="6" y="25"/>
                      </a:lnTo>
                      <a:lnTo>
                        <a:pt x="1" y="31"/>
                      </a:lnTo>
                      <a:lnTo>
                        <a:pt x="6" y="25"/>
                      </a:lnTo>
                      <a:lnTo>
                        <a:pt x="0" y="25"/>
                      </a:lnTo>
                      <a:lnTo>
                        <a:pt x="1" y="31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2" name="Freeform 171"/>
                <p:cNvSpPr>
                  <a:spLocks/>
                </p:cNvSpPr>
                <p:nvPr/>
              </p:nvSpPr>
              <p:spPr bwMode="auto">
                <a:xfrm>
                  <a:off x="4358" y="2675"/>
                  <a:ext cx="24" cy="232"/>
                </a:xfrm>
                <a:custGeom>
                  <a:avLst/>
                  <a:gdLst>
                    <a:gd name="T0" fmla="*/ 43 w 49"/>
                    <a:gd name="T1" fmla="*/ 452 h 464"/>
                    <a:gd name="T2" fmla="*/ 49 w 49"/>
                    <a:gd name="T3" fmla="*/ 458 h 464"/>
                    <a:gd name="T4" fmla="*/ 12 w 49"/>
                    <a:gd name="T5" fmla="*/ 0 h 464"/>
                    <a:gd name="T6" fmla="*/ 0 w 49"/>
                    <a:gd name="T7" fmla="*/ 0 h 464"/>
                    <a:gd name="T8" fmla="*/ 37 w 49"/>
                    <a:gd name="T9" fmla="*/ 458 h 464"/>
                    <a:gd name="T10" fmla="*/ 43 w 49"/>
                    <a:gd name="T11" fmla="*/ 463 h 464"/>
                    <a:gd name="T12" fmla="*/ 37 w 49"/>
                    <a:gd name="T13" fmla="*/ 458 h 464"/>
                    <a:gd name="T14" fmla="*/ 37 w 49"/>
                    <a:gd name="T15" fmla="*/ 464 h 464"/>
                    <a:gd name="T16" fmla="*/ 43 w 49"/>
                    <a:gd name="T17" fmla="*/ 463 h 464"/>
                    <a:gd name="T18" fmla="*/ 43 w 49"/>
                    <a:gd name="T19" fmla="*/ 452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4">
                      <a:moveTo>
                        <a:pt x="43" y="452"/>
                      </a:moveTo>
                      <a:lnTo>
                        <a:pt x="49" y="458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8"/>
                      </a:lnTo>
                      <a:lnTo>
                        <a:pt x="43" y="463"/>
                      </a:lnTo>
                      <a:lnTo>
                        <a:pt x="37" y="458"/>
                      </a:lnTo>
                      <a:lnTo>
                        <a:pt x="37" y="464"/>
                      </a:lnTo>
                      <a:lnTo>
                        <a:pt x="43" y="463"/>
                      </a:lnTo>
                      <a:lnTo>
                        <a:pt x="43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3" name="Freeform 172"/>
                <p:cNvSpPr>
                  <a:spLocks/>
                </p:cNvSpPr>
                <p:nvPr/>
              </p:nvSpPr>
              <p:spPr bwMode="auto">
                <a:xfrm>
                  <a:off x="4380" y="2895"/>
                  <a:ext cx="133" cy="11"/>
                </a:xfrm>
                <a:custGeom>
                  <a:avLst/>
                  <a:gdLst>
                    <a:gd name="T0" fmla="*/ 255 w 267"/>
                    <a:gd name="T1" fmla="*/ 6 h 23"/>
                    <a:gd name="T2" fmla="*/ 260 w 267"/>
                    <a:gd name="T3" fmla="*/ 0 h 23"/>
                    <a:gd name="T4" fmla="*/ 0 w 267"/>
                    <a:gd name="T5" fmla="*/ 12 h 23"/>
                    <a:gd name="T6" fmla="*/ 0 w 267"/>
                    <a:gd name="T7" fmla="*/ 23 h 23"/>
                    <a:gd name="T8" fmla="*/ 260 w 267"/>
                    <a:gd name="T9" fmla="*/ 12 h 23"/>
                    <a:gd name="T10" fmla="*/ 266 w 267"/>
                    <a:gd name="T11" fmla="*/ 6 h 23"/>
                    <a:gd name="T12" fmla="*/ 260 w 267"/>
                    <a:gd name="T13" fmla="*/ 12 h 23"/>
                    <a:gd name="T14" fmla="*/ 267 w 267"/>
                    <a:gd name="T15" fmla="*/ 12 h 23"/>
                    <a:gd name="T16" fmla="*/ 266 w 267"/>
                    <a:gd name="T17" fmla="*/ 6 h 23"/>
                    <a:gd name="T18" fmla="*/ 255 w 267"/>
                    <a:gd name="T19" fmla="*/ 6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23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12"/>
                      </a:lnTo>
                      <a:lnTo>
                        <a:pt x="0" y="23"/>
                      </a:lnTo>
                      <a:lnTo>
                        <a:pt x="260" y="12"/>
                      </a:lnTo>
                      <a:lnTo>
                        <a:pt x="266" y="6"/>
                      </a:lnTo>
                      <a:lnTo>
                        <a:pt x="260" y="12"/>
                      </a:lnTo>
                      <a:lnTo>
                        <a:pt x="267" y="12"/>
                      </a:lnTo>
                      <a:lnTo>
                        <a:pt x="266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4" name="Freeform 173"/>
                <p:cNvSpPr>
                  <a:spLocks/>
                </p:cNvSpPr>
                <p:nvPr/>
              </p:nvSpPr>
              <p:spPr bwMode="auto">
                <a:xfrm>
                  <a:off x="4529" y="2650"/>
                  <a:ext cx="148" cy="242"/>
                </a:xfrm>
                <a:custGeom>
                  <a:avLst/>
                  <a:gdLst>
                    <a:gd name="T0" fmla="*/ 298 w 298"/>
                    <a:gd name="T1" fmla="*/ 457 h 484"/>
                    <a:gd name="T2" fmla="*/ 261 w 298"/>
                    <a:gd name="T3" fmla="*/ 0 h 484"/>
                    <a:gd name="T4" fmla="*/ 0 w 298"/>
                    <a:gd name="T5" fmla="*/ 23 h 484"/>
                    <a:gd name="T6" fmla="*/ 37 w 298"/>
                    <a:gd name="T7" fmla="*/ 484 h 484"/>
                    <a:gd name="T8" fmla="*/ 298 w 298"/>
                    <a:gd name="T9" fmla="*/ 457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8" h="484">
                      <a:moveTo>
                        <a:pt x="298" y="457"/>
                      </a:moveTo>
                      <a:lnTo>
                        <a:pt x="261" y="0"/>
                      </a:lnTo>
                      <a:lnTo>
                        <a:pt x="0" y="23"/>
                      </a:lnTo>
                      <a:lnTo>
                        <a:pt x="37" y="484"/>
                      </a:lnTo>
                      <a:lnTo>
                        <a:pt x="298" y="4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5" name="Freeform 174"/>
                <p:cNvSpPr>
                  <a:spLocks/>
                </p:cNvSpPr>
                <p:nvPr/>
              </p:nvSpPr>
              <p:spPr bwMode="auto">
                <a:xfrm>
                  <a:off x="4656" y="2647"/>
                  <a:ext cx="24" cy="232"/>
                </a:xfrm>
                <a:custGeom>
                  <a:avLst/>
                  <a:gdLst>
                    <a:gd name="T0" fmla="*/ 6 w 48"/>
                    <a:gd name="T1" fmla="*/ 13 h 464"/>
                    <a:gd name="T2" fmla="*/ 0 w 48"/>
                    <a:gd name="T3" fmla="*/ 7 h 464"/>
                    <a:gd name="T4" fmla="*/ 37 w 48"/>
                    <a:gd name="T5" fmla="*/ 464 h 464"/>
                    <a:gd name="T6" fmla="*/ 48 w 48"/>
                    <a:gd name="T7" fmla="*/ 464 h 464"/>
                    <a:gd name="T8" fmla="*/ 12 w 48"/>
                    <a:gd name="T9" fmla="*/ 7 h 464"/>
                    <a:gd name="T10" fmla="*/ 6 w 48"/>
                    <a:gd name="T11" fmla="*/ 1 h 464"/>
                    <a:gd name="T12" fmla="*/ 12 w 48"/>
                    <a:gd name="T13" fmla="*/ 7 h 464"/>
                    <a:gd name="T14" fmla="*/ 12 w 48"/>
                    <a:gd name="T15" fmla="*/ 0 h 464"/>
                    <a:gd name="T16" fmla="*/ 5 w 48"/>
                    <a:gd name="T17" fmla="*/ 1 h 464"/>
                    <a:gd name="T18" fmla="*/ 6 w 48"/>
                    <a:gd name="T19" fmla="*/ 13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4">
                      <a:moveTo>
                        <a:pt x="6" y="13"/>
                      </a:moveTo>
                      <a:lnTo>
                        <a:pt x="0" y="7"/>
                      </a:lnTo>
                      <a:lnTo>
                        <a:pt x="37" y="464"/>
                      </a:lnTo>
                      <a:lnTo>
                        <a:pt x="48" y="464"/>
                      </a:lnTo>
                      <a:lnTo>
                        <a:pt x="12" y="7"/>
                      </a:lnTo>
                      <a:lnTo>
                        <a:pt x="6" y="1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6" name="Freeform 175"/>
                <p:cNvSpPr>
                  <a:spLocks/>
                </p:cNvSpPr>
                <p:nvPr/>
              </p:nvSpPr>
              <p:spPr bwMode="auto">
                <a:xfrm>
                  <a:off x="4525" y="2648"/>
                  <a:ext cx="134" cy="17"/>
                </a:xfrm>
                <a:custGeom>
                  <a:avLst/>
                  <a:gdLst>
                    <a:gd name="T0" fmla="*/ 13 w 268"/>
                    <a:gd name="T1" fmla="*/ 29 h 35"/>
                    <a:gd name="T2" fmla="*/ 7 w 268"/>
                    <a:gd name="T3" fmla="*/ 35 h 35"/>
                    <a:gd name="T4" fmla="*/ 268 w 268"/>
                    <a:gd name="T5" fmla="*/ 12 h 35"/>
                    <a:gd name="T6" fmla="*/ 268 w 268"/>
                    <a:gd name="T7" fmla="*/ 0 h 35"/>
                    <a:gd name="T8" fmla="*/ 7 w 268"/>
                    <a:gd name="T9" fmla="*/ 23 h 35"/>
                    <a:gd name="T10" fmla="*/ 2 w 268"/>
                    <a:gd name="T11" fmla="*/ 29 h 35"/>
                    <a:gd name="T12" fmla="*/ 6 w 268"/>
                    <a:gd name="T13" fmla="*/ 23 h 35"/>
                    <a:gd name="T14" fmla="*/ 0 w 268"/>
                    <a:gd name="T15" fmla="*/ 23 h 35"/>
                    <a:gd name="T16" fmla="*/ 2 w 268"/>
                    <a:gd name="T17" fmla="*/ 29 h 35"/>
                    <a:gd name="T18" fmla="*/ 13 w 268"/>
                    <a:gd name="T19" fmla="*/ 29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5">
                      <a:moveTo>
                        <a:pt x="13" y="29"/>
                      </a:moveTo>
                      <a:lnTo>
                        <a:pt x="7" y="35"/>
                      </a:lnTo>
                      <a:lnTo>
                        <a:pt x="268" y="12"/>
                      </a:lnTo>
                      <a:lnTo>
                        <a:pt x="268" y="0"/>
                      </a:lnTo>
                      <a:lnTo>
                        <a:pt x="7" y="23"/>
                      </a:lnTo>
                      <a:lnTo>
                        <a:pt x="2" y="29"/>
                      </a:lnTo>
                      <a:lnTo>
                        <a:pt x="6" y="23"/>
                      </a:lnTo>
                      <a:lnTo>
                        <a:pt x="0" y="23"/>
                      </a:lnTo>
                      <a:lnTo>
                        <a:pt x="2" y="29"/>
                      </a:lnTo>
                      <a:lnTo>
                        <a:pt x="13" y="2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7" name="Freeform 176"/>
                <p:cNvSpPr>
                  <a:spLocks/>
                </p:cNvSpPr>
                <p:nvPr/>
              </p:nvSpPr>
              <p:spPr bwMode="auto">
                <a:xfrm>
                  <a:off x="4526" y="2662"/>
                  <a:ext cx="24" cy="234"/>
                </a:xfrm>
                <a:custGeom>
                  <a:avLst/>
                  <a:gdLst>
                    <a:gd name="T0" fmla="*/ 41 w 48"/>
                    <a:gd name="T1" fmla="*/ 455 h 468"/>
                    <a:gd name="T2" fmla="*/ 48 w 48"/>
                    <a:gd name="T3" fmla="*/ 461 h 468"/>
                    <a:gd name="T4" fmla="*/ 11 w 48"/>
                    <a:gd name="T5" fmla="*/ 0 h 468"/>
                    <a:gd name="T6" fmla="*/ 0 w 48"/>
                    <a:gd name="T7" fmla="*/ 0 h 468"/>
                    <a:gd name="T8" fmla="*/ 37 w 48"/>
                    <a:gd name="T9" fmla="*/ 461 h 468"/>
                    <a:gd name="T10" fmla="*/ 43 w 48"/>
                    <a:gd name="T11" fmla="*/ 466 h 468"/>
                    <a:gd name="T12" fmla="*/ 37 w 48"/>
                    <a:gd name="T13" fmla="*/ 461 h 468"/>
                    <a:gd name="T14" fmla="*/ 37 w 48"/>
                    <a:gd name="T15" fmla="*/ 468 h 468"/>
                    <a:gd name="T16" fmla="*/ 43 w 48"/>
                    <a:gd name="T17" fmla="*/ 466 h 468"/>
                    <a:gd name="T18" fmla="*/ 41 w 48"/>
                    <a:gd name="T19" fmla="*/ 455 h 4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8">
                      <a:moveTo>
                        <a:pt x="41" y="455"/>
                      </a:moveTo>
                      <a:lnTo>
                        <a:pt x="48" y="461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7" y="461"/>
                      </a:lnTo>
                      <a:lnTo>
                        <a:pt x="43" y="466"/>
                      </a:lnTo>
                      <a:lnTo>
                        <a:pt x="37" y="461"/>
                      </a:lnTo>
                      <a:lnTo>
                        <a:pt x="37" y="468"/>
                      </a:lnTo>
                      <a:lnTo>
                        <a:pt x="43" y="466"/>
                      </a:lnTo>
                      <a:lnTo>
                        <a:pt x="41" y="4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8" name="Freeform 177"/>
                <p:cNvSpPr>
                  <a:spLocks/>
                </p:cNvSpPr>
                <p:nvPr/>
              </p:nvSpPr>
              <p:spPr bwMode="auto">
                <a:xfrm>
                  <a:off x="4547" y="2876"/>
                  <a:ext cx="134" cy="19"/>
                </a:xfrm>
                <a:custGeom>
                  <a:avLst/>
                  <a:gdLst>
                    <a:gd name="T0" fmla="*/ 256 w 269"/>
                    <a:gd name="T1" fmla="*/ 6 h 38"/>
                    <a:gd name="T2" fmla="*/ 260 w 269"/>
                    <a:gd name="T3" fmla="*/ 0 h 38"/>
                    <a:gd name="T4" fmla="*/ 0 w 269"/>
                    <a:gd name="T5" fmla="*/ 27 h 38"/>
                    <a:gd name="T6" fmla="*/ 2 w 269"/>
                    <a:gd name="T7" fmla="*/ 38 h 38"/>
                    <a:gd name="T8" fmla="*/ 263 w 269"/>
                    <a:gd name="T9" fmla="*/ 12 h 38"/>
                    <a:gd name="T10" fmla="*/ 267 w 269"/>
                    <a:gd name="T11" fmla="*/ 6 h 38"/>
                    <a:gd name="T12" fmla="*/ 263 w 269"/>
                    <a:gd name="T13" fmla="*/ 12 h 38"/>
                    <a:gd name="T14" fmla="*/ 269 w 269"/>
                    <a:gd name="T15" fmla="*/ 12 h 38"/>
                    <a:gd name="T16" fmla="*/ 267 w 269"/>
                    <a:gd name="T17" fmla="*/ 6 h 38"/>
                    <a:gd name="T18" fmla="*/ 256 w 269"/>
                    <a:gd name="T19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8">
                      <a:moveTo>
                        <a:pt x="256" y="6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3" y="12"/>
                      </a:lnTo>
                      <a:lnTo>
                        <a:pt x="267" y="6"/>
                      </a:lnTo>
                      <a:lnTo>
                        <a:pt x="263" y="12"/>
                      </a:lnTo>
                      <a:lnTo>
                        <a:pt x="269" y="12"/>
                      </a:lnTo>
                      <a:lnTo>
                        <a:pt x="267" y="6"/>
                      </a:lnTo>
                      <a:lnTo>
                        <a:pt x="25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59" name="Freeform 178"/>
                <p:cNvSpPr>
                  <a:spLocks/>
                </p:cNvSpPr>
                <p:nvPr/>
              </p:nvSpPr>
              <p:spPr bwMode="auto">
                <a:xfrm>
                  <a:off x="4218" y="2948"/>
                  <a:ext cx="149" cy="242"/>
                </a:xfrm>
                <a:custGeom>
                  <a:avLst/>
                  <a:gdLst>
                    <a:gd name="T0" fmla="*/ 298 w 298"/>
                    <a:gd name="T1" fmla="*/ 458 h 483"/>
                    <a:gd name="T2" fmla="*/ 261 w 298"/>
                    <a:gd name="T3" fmla="*/ 0 h 483"/>
                    <a:gd name="T4" fmla="*/ 0 w 298"/>
                    <a:gd name="T5" fmla="*/ 22 h 483"/>
                    <a:gd name="T6" fmla="*/ 37 w 298"/>
                    <a:gd name="T7" fmla="*/ 483 h 483"/>
                    <a:gd name="T8" fmla="*/ 298 w 298"/>
                    <a:gd name="T9" fmla="*/ 458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8" h="483">
                      <a:moveTo>
                        <a:pt x="298" y="458"/>
                      </a:moveTo>
                      <a:lnTo>
                        <a:pt x="261" y="0"/>
                      </a:lnTo>
                      <a:lnTo>
                        <a:pt x="0" y="22"/>
                      </a:lnTo>
                      <a:lnTo>
                        <a:pt x="37" y="483"/>
                      </a:lnTo>
                      <a:lnTo>
                        <a:pt x="298" y="4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0" name="Freeform 179"/>
                <p:cNvSpPr>
                  <a:spLocks/>
                </p:cNvSpPr>
                <p:nvPr/>
              </p:nvSpPr>
              <p:spPr bwMode="auto">
                <a:xfrm>
                  <a:off x="4346" y="2945"/>
                  <a:ext cx="24" cy="232"/>
                </a:xfrm>
                <a:custGeom>
                  <a:avLst/>
                  <a:gdLst>
                    <a:gd name="T0" fmla="*/ 6 w 48"/>
                    <a:gd name="T1" fmla="*/ 13 h 465"/>
                    <a:gd name="T2" fmla="*/ 0 w 48"/>
                    <a:gd name="T3" fmla="*/ 7 h 465"/>
                    <a:gd name="T4" fmla="*/ 37 w 48"/>
                    <a:gd name="T5" fmla="*/ 465 h 465"/>
                    <a:gd name="T6" fmla="*/ 48 w 48"/>
                    <a:gd name="T7" fmla="*/ 465 h 465"/>
                    <a:gd name="T8" fmla="*/ 12 w 48"/>
                    <a:gd name="T9" fmla="*/ 7 h 465"/>
                    <a:gd name="T10" fmla="*/ 6 w 48"/>
                    <a:gd name="T11" fmla="*/ 2 h 465"/>
                    <a:gd name="T12" fmla="*/ 12 w 48"/>
                    <a:gd name="T13" fmla="*/ 7 h 465"/>
                    <a:gd name="T14" fmla="*/ 12 w 48"/>
                    <a:gd name="T15" fmla="*/ 0 h 465"/>
                    <a:gd name="T16" fmla="*/ 5 w 48"/>
                    <a:gd name="T17" fmla="*/ 2 h 465"/>
                    <a:gd name="T18" fmla="*/ 6 w 48"/>
                    <a:gd name="T19" fmla="*/ 13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5">
                      <a:moveTo>
                        <a:pt x="6" y="13"/>
                      </a:moveTo>
                      <a:lnTo>
                        <a:pt x="0" y="7"/>
                      </a:lnTo>
                      <a:lnTo>
                        <a:pt x="37" y="465"/>
                      </a:lnTo>
                      <a:lnTo>
                        <a:pt x="48" y="465"/>
                      </a:lnTo>
                      <a:lnTo>
                        <a:pt x="12" y="7"/>
                      </a:lnTo>
                      <a:lnTo>
                        <a:pt x="6" y="2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1" name="Freeform 180"/>
                <p:cNvSpPr>
                  <a:spLocks/>
                </p:cNvSpPr>
                <p:nvPr/>
              </p:nvSpPr>
              <p:spPr bwMode="auto">
                <a:xfrm>
                  <a:off x="4215" y="2945"/>
                  <a:ext cx="133" cy="17"/>
                </a:xfrm>
                <a:custGeom>
                  <a:avLst/>
                  <a:gdLst>
                    <a:gd name="T0" fmla="*/ 12 w 267"/>
                    <a:gd name="T1" fmla="*/ 27 h 33"/>
                    <a:gd name="T2" fmla="*/ 6 w 267"/>
                    <a:gd name="T3" fmla="*/ 33 h 33"/>
                    <a:gd name="T4" fmla="*/ 267 w 267"/>
                    <a:gd name="T5" fmla="*/ 11 h 33"/>
                    <a:gd name="T6" fmla="*/ 267 w 267"/>
                    <a:gd name="T7" fmla="*/ 0 h 33"/>
                    <a:gd name="T8" fmla="*/ 6 w 267"/>
                    <a:gd name="T9" fmla="*/ 21 h 33"/>
                    <a:gd name="T10" fmla="*/ 1 w 267"/>
                    <a:gd name="T11" fmla="*/ 27 h 33"/>
                    <a:gd name="T12" fmla="*/ 5 w 267"/>
                    <a:gd name="T13" fmla="*/ 21 h 33"/>
                    <a:gd name="T14" fmla="*/ 0 w 267"/>
                    <a:gd name="T15" fmla="*/ 21 h 33"/>
                    <a:gd name="T16" fmla="*/ 1 w 267"/>
                    <a:gd name="T17" fmla="*/ 27 h 33"/>
                    <a:gd name="T18" fmla="*/ 12 w 267"/>
                    <a:gd name="T19" fmla="*/ 27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12" y="27"/>
                      </a:moveTo>
                      <a:lnTo>
                        <a:pt x="6" y="33"/>
                      </a:lnTo>
                      <a:lnTo>
                        <a:pt x="267" y="11"/>
                      </a:lnTo>
                      <a:lnTo>
                        <a:pt x="267" y="0"/>
                      </a:lnTo>
                      <a:lnTo>
                        <a:pt x="6" y="21"/>
                      </a:lnTo>
                      <a:lnTo>
                        <a:pt x="1" y="27"/>
                      </a:lnTo>
                      <a:lnTo>
                        <a:pt x="5" y="21"/>
                      </a:lnTo>
                      <a:lnTo>
                        <a:pt x="0" y="21"/>
                      </a:lnTo>
                      <a:lnTo>
                        <a:pt x="1" y="27"/>
                      </a:lnTo>
                      <a:lnTo>
                        <a:pt x="12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2" name="Freeform 181"/>
                <p:cNvSpPr>
                  <a:spLocks/>
                </p:cNvSpPr>
                <p:nvPr/>
              </p:nvSpPr>
              <p:spPr bwMode="auto">
                <a:xfrm>
                  <a:off x="4215" y="2959"/>
                  <a:ext cx="25" cy="234"/>
                </a:xfrm>
                <a:custGeom>
                  <a:avLst/>
                  <a:gdLst>
                    <a:gd name="T0" fmla="*/ 41 w 48"/>
                    <a:gd name="T1" fmla="*/ 455 h 468"/>
                    <a:gd name="T2" fmla="*/ 48 w 48"/>
                    <a:gd name="T3" fmla="*/ 461 h 468"/>
                    <a:gd name="T4" fmla="*/ 11 w 48"/>
                    <a:gd name="T5" fmla="*/ 0 h 468"/>
                    <a:gd name="T6" fmla="*/ 0 w 48"/>
                    <a:gd name="T7" fmla="*/ 0 h 468"/>
                    <a:gd name="T8" fmla="*/ 37 w 48"/>
                    <a:gd name="T9" fmla="*/ 461 h 468"/>
                    <a:gd name="T10" fmla="*/ 43 w 48"/>
                    <a:gd name="T11" fmla="*/ 467 h 468"/>
                    <a:gd name="T12" fmla="*/ 37 w 48"/>
                    <a:gd name="T13" fmla="*/ 461 h 468"/>
                    <a:gd name="T14" fmla="*/ 37 w 48"/>
                    <a:gd name="T15" fmla="*/ 468 h 468"/>
                    <a:gd name="T16" fmla="*/ 43 w 48"/>
                    <a:gd name="T17" fmla="*/ 467 h 468"/>
                    <a:gd name="T18" fmla="*/ 41 w 48"/>
                    <a:gd name="T19" fmla="*/ 455 h 4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8">
                      <a:moveTo>
                        <a:pt x="41" y="455"/>
                      </a:moveTo>
                      <a:lnTo>
                        <a:pt x="48" y="461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7" y="461"/>
                      </a:lnTo>
                      <a:lnTo>
                        <a:pt x="43" y="467"/>
                      </a:lnTo>
                      <a:lnTo>
                        <a:pt x="37" y="461"/>
                      </a:lnTo>
                      <a:lnTo>
                        <a:pt x="37" y="468"/>
                      </a:lnTo>
                      <a:lnTo>
                        <a:pt x="43" y="467"/>
                      </a:lnTo>
                      <a:lnTo>
                        <a:pt x="41" y="4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3" name="Freeform 182"/>
                <p:cNvSpPr>
                  <a:spLocks/>
                </p:cNvSpPr>
                <p:nvPr/>
              </p:nvSpPr>
              <p:spPr bwMode="auto">
                <a:xfrm>
                  <a:off x="4236" y="3174"/>
                  <a:ext cx="134" cy="18"/>
                </a:xfrm>
                <a:custGeom>
                  <a:avLst/>
                  <a:gdLst>
                    <a:gd name="T0" fmla="*/ 256 w 269"/>
                    <a:gd name="T1" fmla="*/ 6 h 37"/>
                    <a:gd name="T2" fmla="*/ 261 w 269"/>
                    <a:gd name="T3" fmla="*/ 0 h 37"/>
                    <a:gd name="T4" fmla="*/ 0 w 269"/>
                    <a:gd name="T5" fmla="*/ 25 h 37"/>
                    <a:gd name="T6" fmla="*/ 2 w 269"/>
                    <a:gd name="T7" fmla="*/ 37 h 37"/>
                    <a:gd name="T8" fmla="*/ 263 w 269"/>
                    <a:gd name="T9" fmla="*/ 11 h 37"/>
                    <a:gd name="T10" fmla="*/ 267 w 269"/>
                    <a:gd name="T11" fmla="*/ 6 h 37"/>
                    <a:gd name="T12" fmla="*/ 263 w 269"/>
                    <a:gd name="T13" fmla="*/ 11 h 37"/>
                    <a:gd name="T14" fmla="*/ 269 w 269"/>
                    <a:gd name="T15" fmla="*/ 11 h 37"/>
                    <a:gd name="T16" fmla="*/ 267 w 269"/>
                    <a:gd name="T17" fmla="*/ 6 h 37"/>
                    <a:gd name="T18" fmla="*/ 256 w 269"/>
                    <a:gd name="T19" fmla="*/ 6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9" h="37">
                      <a:moveTo>
                        <a:pt x="256" y="6"/>
                      </a:moveTo>
                      <a:lnTo>
                        <a:pt x="261" y="0"/>
                      </a:lnTo>
                      <a:lnTo>
                        <a:pt x="0" y="25"/>
                      </a:lnTo>
                      <a:lnTo>
                        <a:pt x="2" y="37"/>
                      </a:lnTo>
                      <a:lnTo>
                        <a:pt x="263" y="11"/>
                      </a:lnTo>
                      <a:lnTo>
                        <a:pt x="267" y="6"/>
                      </a:lnTo>
                      <a:lnTo>
                        <a:pt x="263" y="11"/>
                      </a:lnTo>
                      <a:lnTo>
                        <a:pt x="269" y="11"/>
                      </a:lnTo>
                      <a:lnTo>
                        <a:pt x="267" y="6"/>
                      </a:lnTo>
                      <a:lnTo>
                        <a:pt x="256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4" name="Freeform 183"/>
                <p:cNvSpPr>
                  <a:spLocks/>
                </p:cNvSpPr>
                <p:nvPr/>
              </p:nvSpPr>
              <p:spPr bwMode="auto">
                <a:xfrm>
                  <a:off x="4385" y="2929"/>
                  <a:ext cx="149" cy="248"/>
                </a:xfrm>
                <a:custGeom>
                  <a:avLst/>
                  <a:gdLst>
                    <a:gd name="T0" fmla="*/ 297 w 297"/>
                    <a:gd name="T1" fmla="*/ 473 h 496"/>
                    <a:gd name="T2" fmla="*/ 260 w 297"/>
                    <a:gd name="T3" fmla="*/ 0 h 496"/>
                    <a:gd name="T4" fmla="*/ 0 w 297"/>
                    <a:gd name="T5" fmla="*/ 23 h 496"/>
                    <a:gd name="T6" fmla="*/ 36 w 297"/>
                    <a:gd name="T7" fmla="*/ 496 h 496"/>
                    <a:gd name="T8" fmla="*/ 297 w 297"/>
                    <a:gd name="T9" fmla="*/ 473 h 4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96">
                      <a:moveTo>
                        <a:pt x="297" y="473"/>
                      </a:moveTo>
                      <a:lnTo>
                        <a:pt x="260" y="0"/>
                      </a:lnTo>
                      <a:lnTo>
                        <a:pt x="0" y="23"/>
                      </a:lnTo>
                      <a:lnTo>
                        <a:pt x="36" y="496"/>
                      </a:lnTo>
                      <a:lnTo>
                        <a:pt x="297" y="4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5" name="Freeform 184"/>
                <p:cNvSpPr>
                  <a:spLocks/>
                </p:cNvSpPr>
                <p:nvPr/>
              </p:nvSpPr>
              <p:spPr bwMode="auto">
                <a:xfrm>
                  <a:off x="4513" y="2926"/>
                  <a:ext cx="24" cy="239"/>
                </a:xfrm>
                <a:custGeom>
                  <a:avLst/>
                  <a:gdLst>
                    <a:gd name="T0" fmla="*/ 6 w 49"/>
                    <a:gd name="T1" fmla="*/ 13 h 480"/>
                    <a:gd name="T2" fmla="*/ 0 w 49"/>
                    <a:gd name="T3" fmla="*/ 7 h 480"/>
                    <a:gd name="T4" fmla="*/ 37 w 49"/>
                    <a:gd name="T5" fmla="*/ 480 h 480"/>
                    <a:gd name="T6" fmla="*/ 49 w 49"/>
                    <a:gd name="T7" fmla="*/ 480 h 480"/>
                    <a:gd name="T8" fmla="*/ 12 w 49"/>
                    <a:gd name="T9" fmla="*/ 7 h 480"/>
                    <a:gd name="T10" fmla="*/ 6 w 49"/>
                    <a:gd name="T11" fmla="*/ 2 h 480"/>
                    <a:gd name="T12" fmla="*/ 12 w 49"/>
                    <a:gd name="T13" fmla="*/ 7 h 480"/>
                    <a:gd name="T14" fmla="*/ 12 w 49"/>
                    <a:gd name="T15" fmla="*/ 0 h 480"/>
                    <a:gd name="T16" fmla="*/ 5 w 49"/>
                    <a:gd name="T17" fmla="*/ 2 h 480"/>
                    <a:gd name="T18" fmla="*/ 6 w 49"/>
                    <a:gd name="T19" fmla="*/ 13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80">
                      <a:moveTo>
                        <a:pt x="6" y="13"/>
                      </a:moveTo>
                      <a:lnTo>
                        <a:pt x="0" y="7"/>
                      </a:lnTo>
                      <a:lnTo>
                        <a:pt x="37" y="480"/>
                      </a:lnTo>
                      <a:lnTo>
                        <a:pt x="49" y="480"/>
                      </a:lnTo>
                      <a:lnTo>
                        <a:pt x="12" y="7"/>
                      </a:lnTo>
                      <a:lnTo>
                        <a:pt x="6" y="2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6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6" name="Freeform 185"/>
                <p:cNvSpPr>
                  <a:spLocks/>
                </p:cNvSpPr>
                <p:nvPr/>
              </p:nvSpPr>
              <p:spPr bwMode="auto">
                <a:xfrm>
                  <a:off x="4382" y="2926"/>
                  <a:ext cx="133" cy="18"/>
                </a:xfrm>
                <a:custGeom>
                  <a:avLst/>
                  <a:gdLst>
                    <a:gd name="T0" fmla="*/ 12 w 267"/>
                    <a:gd name="T1" fmla="*/ 28 h 34"/>
                    <a:gd name="T2" fmla="*/ 7 w 267"/>
                    <a:gd name="T3" fmla="*/ 34 h 34"/>
                    <a:gd name="T4" fmla="*/ 267 w 267"/>
                    <a:gd name="T5" fmla="*/ 11 h 34"/>
                    <a:gd name="T6" fmla="*/ 267 w 267"/>
                    <a:gd name="T7" fmla="*/ 0 h 34"/>
                    <a:gd name="T8" fmla="*/ 7 w 267"/>
                    <a:gd name="T9" fmla="*/ 23 h 34"/>
                    <a:gd name="T10" fmla="*/ 1 w 267"/>
                    <a:gd name="T11" fmla="*/ 28 h 34"/>
                    <a:gd name="T12" fmla="*/ 5 w 267"/>
                    <a:gd name="T13" fmla="*/ 23 h 34"/>
                    <a:gd name="T14" fmla="*/ 0 w 267"/>
                    <a:gd name="T15" fmla="*/ 23 h 34"/>
                    <a:gd name="T16" fmla="*/ 1 w 267"/>
                    <a:gd name="T17" fmla="*/ 28 h 34"/>
                    <a:gd name="T18" fmla="*/ 12 w 267"/>
                    <a:gd name="T19" fmla="*/ 28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4">
                      <a:moveTo>
                        <a:pt x="12" y="28"/>
                      </a:moveTo>
                      <a:lnTo>
                        <a:pt x="7" y="34"/>
                      </a:lnTo>
                      <a:lnTo>
                        <a:pt x="267" y="11"/>
                      </a:lnTo>
                      <a:lnTo>
                        <a:pt x="267" y="0"/>
                      </a:lnTo>
                      <a:lnTo>
                        <a:pt x="7" y="23"/>
                      </a:lnTo>
                      <a:lnTo>
                        <a:pt x="1" y="28"/>
                      </a:lnTo>
                      <a:lnTo>
                        <a:pt x="5" y="23"/>
                      </a:lnTo>
                      <a:lnTo>
                        <a:pt x="0" y="23"/>
                      </a:lnTo>
                      <a:lnTo>
                        <a:pt x="1" y="28"/>
                      </a:lnTo>
                      <a:lnTo>
                        <a:pt x="12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7" name="Freeform 186"/>
                <p:cNvSpPr>
                  <a:spLocks/>
                </p:cNvSpPr>
                <p:nvPr/>
              </p:nvSpPr>
              <p:spPr bwMode="auto">
                <a:xfrm>
                  <a:off x="4382" y="2941"/>
                  <a:ext cx="25" cy="239"/>
                </a:xfrm>
                <a:custGeom>
                  <a:avLst/>
                  <a:gdLst>
                    <a:gd name="T0" fmla="*/ 42 w 48"/>
                    <a:gd name="T1" fmla="*/ 467 h 480"/>
                    <a:gd name="T2" fmla="*/ 48 w 48"/>
                    <a:gd name="T3" fmla="*/ 473 h 480"/>
                    <a:gd name="T4" fmla="*/ 11 w 48"/>
                    <a:gd name="T5" fmla="*/ 0 h 480"/>
                    <a:gd name="T6" fmla="*/ 0 w 48"/>
                    <a:gd name="T7" fmla="*/ 0 h 480"/>
                    <a:gd name="T8" fmla="*/ 37 w 48"/>
                    <a:gd name="T9" fmla="*/ 473 h 480"/>
                    <a:gd name="T10" fmla="*/ 42 w 48"/>
                    <a:gd name="T11" fmla="*/ 478 h 480"/>
                    <a:gd name="T12" fmla="*/ 37 w 48"/>
                    <a:gd name="T13" fmla="*/ 473 h 480"/>
                    <a:gd name="T14" fmla="*/ 37 w 48"/>
                    <a:gd name="T15" fmla="*/ 480 h 480"/>
                    <a:gd name="T16" fmla="*/ 44 w 48"/>
                    <a:gd name="T17" fmla="*/ 478 h 480"/>
                    <a:gd name="T18" fmla="*/ 42 w 48"/>
                    <a:gd name="T19" fmla="*/ 467 h 4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80">
                      <a:moveTo>
                        <a:pt x="42" y="467"/>
                      </a:moveTo>
                      <a:lnTo>
                        <a:pt x="48" y="473"/>
                      </a:lnTo>
                      <a:lnTo>
                        <a:pt x="11" y="0"/>
                      </a:lnTo>
                      <a:lnTo>
                        <a:pt x="0" y="0"/>
                      </a:lnTo>
                      <a:lnTo>
                        <a:pt x="37" y="473"/>
                      </a:lnTo>
                      <a:lnTo>
                        <a:pt x="42" y="478"/>
                      </a:lnTo>
                      <a:lnTo>
                        <a:pt x="37" y="473"/>
                      </a:lnTo>
                      <a:lnTo>
                        <a:pt x="37" y="480"/>
                      </a:lnTo>
                      <a:lnTo>
                        <a:pt x="44" y="478"/>
                      </a:lnTo>
                      <a:lnTo>
                        <a:pt x="42" y="46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8" name="Freeform 187"/>
                <p:cNvSpPr>
                  <a:spLocks/>
                </p:cNvSpPr>
                <p:nvPr/>
              </p:nvSpPr>
              <p:spPr bwMode="auto">
                <a:xfrm>
                  <a:off x="4404" y="3162"/>
                  <a:ext cx="133" cy="18"/>
                </a:xfrm>
                <a:custGeom>
                  <a:avLst/>
                  <a:gdLst>
                    <a:gd name="T0" fmla="*/ 255 w 268"/>
                    <a:gd name="T1" fmla="*/ 6 h 34"/>
                    <a:gd name="T2" fmla="*/ 261 w 268"/>
                    <a:gd name="T3" fmla="*/ 0 h 34"/>
                    <a:gd name="T4" fmla="*/ 0 w 268"/>
                    <a:gd name="T5" fmla="*/ 23 h 34"/>
                    <a:gd name="T6" fmla="*/ 0 w 268"/>
                    <a:gd name="T7" fmla="*/ 34 h 34"/>
                    <a:gd name="T8" fmla="*/ 261 w 268"/>
                    <a:gd name="T9" fmla="*/ 11 h 34"/>
                    <a:gd name="T10" fmla="*/ 267 w 268"/>
                    <a:gd name="T11" fmla="*/ 6 h 34"/>
                    <a:gd name="T12" fmla="*/ 262 w 268"/>
                    <a:gd name="T13" fmla="*/ 11 h 34"/>
                    <a:gd name="T14" fmla="*/ 268 w 268"/>
                    <a:gd name="T15" fmla="*/ 11 h 34"/>
                    <a:gd name="T16" fmla="*/ 267 w 268"/>
                    <a:gd name="T17" fmla="*/ 6 h 34"/>
                    <a:gd name="T18" fmla="*/ 255 w 268"/>
                    <a:gd name="T19" fmla="*/ 6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4">
                      <a:moveTo>
                        <a:pt x="255" y="6"/>
                      </a:moveTo>
                      <a:lnTo>
                        <a:pt x="261" y="0"/>
                      </a:lnTo>
                      <a:lnTo>
                        <a:pt x="0" y="23"/>
                      </a:lnTo>
                      <a:lnTo>
                        <a:pt x="0" y="34"/>
                      </a:lnTo>
                      <a:lnTo>
                        <a:pt x="261" y="11"/>
                      </a:lnTo>
                      <a:lnTo>
                        <a:pt x="267" y="6"/>
                      </a:lnTo>
                      <a:lnTo>
                        <a:pt x="262" y="11"/>
                      </a:lnTo>
                      <a:lnTo>
                        <a:pt x="268" y="11"/>
                      </a:lnTo>
                      <a:lnTo>
                        <a:pt x="267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69" name="Freeform 188"/>
                <p:cNvSpPr>
                  <a:spLocks/>
                </p:cNvSpPr>
                <p:nvPr/>
              </p:nvSpPr>
              <p:spPr bwMode="auto">
                <a:xfrm>
                  <a:off x="4553" y="2917"/>
                  <a:ext cx="149" cy="241"/>
                </a:xfrm>
                <a:custGeom>
                  <a:avLst/>
                  <a:gdLst>
                    <a:gd name="T0" fmla="*/ 297 w 297"/>
                    <a:gd name="T1" fmla="*/ 461 h 483"/>
                    <a:gd name="T2" fmla="*/ 260 w 297"/>
                    <a:gd name="T3" fmla="*/ 0 h 483"/>
                    <a:gd name="T4" fmla="*/ 0 w 297"/>
                    <a:gd name="T5" fmla="*/ 25 h 483"/>
                    <a:gd name="T6" fmla="*/ 37 w 297"/>
                    <a:gd name="T7" fmla="*/ 483 h 483"/>
                    <a:gd name="T8" fmla="*/ 297 w 297"/>
                    <a:gd name="T9" fmla="*/ 461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3">
                      <a:moveTo>
                        <a:pt x="297" y="461"/>
                      </a:moveTo>
                      <a:lnTo>
                        <a:pt x="260" y="0"/>
                      </a:lnTo>
                      <a:lnTo>
                        <a:pt x="0" y="25"/>
                      </a:lnTo>
                      <a:lnTo>
                        <a:pt x="37" y="483"/>
                      </a:lnTo>
                      <a:lnTo>
                        <a:pt x="297" y="46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0" name="Freeform 189"/>
                <p:cNvSpPr>
                  <a:spLocks/>
                </p:cNvSpPr>
                <p:nvPr/>
              </p:nvSpPr>
              <p:spPr bwMode="auto">
                <a:xfrm>
                  <a:off x="4680" y="2913"/>
                  <a:ext cx="24" cy="234"/>
                </a:xfrm>
                <a:custGeom>
                  <a:avLst/>
                  <a:gdLst>
                    <a:gd name="T0" fmla="*/ 7 w 49"/>
                    <a:gd name="T1" fmla="*/ 13 h 468"/>
                    <a:gd name="T2" fmla="*/ 0 w 49"/>
                    <a:gd name="T3" fmla="*/ 7 h 468"/>
                    <a:gd name="T4" fmla="*/ 37 w 49"/>
                    <a:gd name="T5" fmla="*/ 468 h 468"/>
                    <a:gd name="T6" fmla="*/ 49 w 49"/>
                    <a:gd name="T7" fmla="*/ 468 h 468"/>
                    <a:gd name="T8" fmla="*/ 12 w 49"/>
                    <a:gd name="T9" fmla="*/ 7 h 468"/>
                    <a:gd name="T10" fmla="*/ 5 w 49"/>
                    <a:gd name="T11" fmla="*/ 1 h 468"/>
                    <a:gd name="T12" fmla="*/ 12 w 49"/>
                    <a:gd name="T13" fmla="*/ 7 h 468"/>
                    <a:gd name="T14" fmla="*/ 12 w 49"/>
                    <a:gd name="T15" fmla="*/ 0 h 468"/>
                    <a:gd name="T16" fmla="*/ 5 w 49"/>
                    <a:gd name="T17" fmla="*/ 1 h 468"/>
                    <a:gd name="T18" fmla="*/ 7 w 49"/>
                    <a:gd name="T19" fmla="*/ 13 h 4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8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68"/>
                      </a:lnTo>
                      <a:lnTo>
                        <a:pt x="49" y="468"/>
                      </a:lnTo>
                      <a:lnTo>
                        <a:pt x="12" y="7"/>
                      </a:lnTo>
                      <a:lnTo>
                        <a:pt x="5" y="1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1" name="Freeform 190"/>
                <p:cNvSpPr>
                  <a:spLocks/>
                </p:cNvSpPr>
                <p:nvPr/>
              </p:nvSpPr>
              <p:spPr bwMode="auto">
                <a:xfrm>
                  <a:off x="4549" y="2914"/>
                  <a:ext cx="135" cy="18"/>
                </a:xfrm>
                <a:custGeom>
                  <a:avLst/>
                  <a:gdLst>
                    <a:gd name="T0" fmla="*/ 13 w 268"/>
                    <a:gd name="T1" fmla="*/ 31 h 37"/>
                    <a:gd name="T2" fmla="*/ 8 w 268"/>
                    <a:gd name="T3" fmla="*/ 37 h 37"/>
                    <a:gd name="T4" fmla="*/ 268 w 268"/>
                    <a:gd name="T5" fmla="*/ 12 h 37"/>
                    <a:gd name="T6" fmla="*/ 266 w 268"/>
                    <a:gd name="T7" fmla="*/ 0 h 37"/>
                    <a:gd name="T8" fmla="*/ 6 w 268"/>
                    <a:gd name="T9" fmla="*/ 26 h 37"/>
                    <a:gd name="T10" fmla="*/ 1 w 268"/>
                    <a:gd name="T11" fmla="*/ 31 h 37"/>
                    <a:gd name="T12" fmla="*/ 6 w 268"/>
                    <a:gd name="T13" fmla="*/ 26 h 37"/>
                    <a:gd name="T14" fmla="*/ 0 w 268"/>
                    <a:gd name="T15" fmla="*/ 26 h 37"/>
                    <a:gd name="T16" fmla="*/ 1 w 268"/>
                    <a:gd name="T17" fmla="*/ 31 h 37"/>
                    <a:gd name="T18" fmla="*/ 13 w 268"/>
                    <a:gd name="T19" fmla="*/ 31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7">
                      <a:moveTo>
                        <a:pt x="13" y="31"/>
                      </a:moveTo>
                      <a:lnTo>
                        <a:pt x="8" y="37"/>
                      </a:lnTo>
                      <a:lnTo>
                        <a:pt x="268" y="12"/>
                      </a:lnTo>
                      <a:lnTo>
                        <a:pt x="266" y="0"/>
                      </a:lnTo>
                      <a:lnTo>
                        <a:pt x="6" y="26"/>
                      </a:lnTo>
                      <a:lnTo>
                        <a:pt x="1" y="31"/>
                      </a:lnTo>
                      <a:lnTo>
                        <a:pt x="6" y="26"/>
                      </a:lnTo>
                      <a:lnTo>
                        <a:pt x="0" y="26"/>
                      </a:lnTo>
                      <a:lnTo>
                        <a:pt x="1" y="31"/>
                      </a:lnTo>
                      <a:lnTo>
                        <a:pt x="13" y="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2" name="Freeform 191"/>
                <p:cNvSpPr>
                  <a:spLocks/>
                </p:cNvSpPr>
                <p:nvPr/>
              </p:nvSpPr>
              <p:spPr bwMode="auto">
                <a:xfrm>
                  <a:off x="4550" y="2929"/>
                  <a:ext cx="24" cy="232"/>
                </a:xfrm>
                <a:custGeom>
                  <a:avLst/>
                  <a:gdLst>
                    <a:gd name="T0" fmla="*/ 43 w 48"/>
                    <a:gd name="T1" fmla="*/ 452 h 465"/>
                    <a:gd name="T2" fmla="*/ 48 w 48"/>
                    <a:gd name="T3" fmla="*/ 458 h 465"/>
                    <a:gd name="T4" fmla="*/ 12 w 48"/>
                    <a:gd name="T5" fmla="*/ 0 h 465"/>
                    <a:gd name="T6" fmla="*/ 0 w 48"/>
                    <a:gd name="T7" fmla="*/ 0 h 465"/>
                    <a:gd name="T8" fmla="*/ 37 w 48"/>
                    <a:gd name="T9" fmla="*/ 458 h 465"/>
                    <a:gd name="T10" fmla="*/ 43 w 48"/>
                    <a:gd name="T11" fmla="*/ 463 h 465"/>
                    <a:gd name="T12" fmla="*/ 37 w 48"/>
                    <a:gd name="T13" fmla="*/ 458 h 465"/>
                    <a:gd name="T14" fmla="*/ 37 w 48"/>
                    <a:gd name="T15" fmla="*/ 465 h 465"/>
                    <a:gd name="T16" fmla="*/ 44 w 48"/>
                    <a:gd name="T17" fmla="*/ 463 h 465"/>
                    <a:gd name="T18" fmla="*/ 43 w 48"/>
                    <a:gd name="T19" fmla="*/ 452 h 4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5">
                      <a:moveTo>
                        <a:pt x="43" y="452"/>
                      </a:moveTo>
                      <a:lnTo>
                        <a:pt x="48" y="458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8"/>
                      </a:lnTo>
                      <a:lnTo>
                        <a:pt x="43" y="463"/>
                      </a:lnTo>
                      <a:lnTo>
                        <a:pt x="37" y="458"/>
                      </a:lnTo>
                      <a:lnTo>
                        <a:pt x="37" y="465"/>
                      </a:lnTo>
                      <a:lnTo>
                        <a:pt x="44" y="463"/>
                      </a:lnTo>
                      <a:lnTo>
                        <a:pt x="43" y="4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3" name="Freeform 192"/>
                <p:cNvSpPr>
                  <a:spLocks/>
                </p:cNvSpPr>
                <p:nvPr/>
              </p:nvSpPr>
              <p:spPr bwMode="auto">
                <a:xfrm>
                  <a:off x="4571" y="3144"/>
                  <a:ext cx="134" cy="17"/>
                </a:xfrm>
                <a:custGeom>
                  <a:avLst/>
                  <a:gdLst>
                    <a:gd name="T0" fmla="*/ 254 w 267"/>
                    <a:gd name="T1" fmla="*/ 6 h 33"/>
                    <a:gd name="T2" fmla="*/ 260 w 267"/>
                    <a:gd name="T3" fmla="*/ 0 h 33"/>
                    <a:gd name="T4" fmla="*/ 0 w 267"/>
                    <a:gd name="T5" fmla="*/ 22 h 33"/>
                    <a:gd name="T6" fmla="*/ 0 w 267"/>
                    <a:gd name="T7" fmla="*/ 33 h 33"/>
                    <a:gd name="T8" fmla="*/ 260 w 267"/>
                    <a:gd name="T9" fmla="*/ 12 h 33"/>
                    <a:gd name="T10" fmla="*/ 266 w 267"/>
                    <a:gd name="T11" fmla="*/ 6 h 33"/>
                    <a:gd name="T12" fmla="*/ 261 w 267"/>
                    <a:gd name="T13" fmla="*/ 12 h 33"/>
                    <a:gd name="T14" fmla="*/ 267 w 267"/>
                    <a:gd name="T15" fmla="*/ 12 h 33"/>
                    <a:gd name="T16" fmla="*/ 266 w 267"/>
                    <a:gd name="T17" fmla="*/ 6 h 33"/>
                    <a:gd name="T18" fmla="*/ 254 w 267"/>
                    <a:gd name="T19" fmla="*/ 6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254" y="6"/>
                      </a:moveTo>
                      <a:lnTo>
                        <a:pt x="260" y="0"/>
                      </a:lnTo>
                      <a:lnTo>
                        <a:pt x="0" y="22"/>
                      </a:lnTo>
                      <a:lnTo>
                        <a:pt x="0" y="33"/>
                      </a:lnTo>
                      <a:lnTo>
                        <a:pt x="260" y="12"/>
                      </a:lnTo>
                      <a:lnTo>
                        <a:pt x="266" y="6"/>
                      </a:lnTo>
                      <a:lnTo>
                        <a:pt x="261" y="12"/>
                      </a:lnTo>
                      <a:lnTo>
                        <a:pt x="267" y="12"/>
                      </a:lnTo>
                      <a:lnTo>
                        <a:pt x="266" y="6"/>
                      </a:lnTo>
                      <a:lnTo>
                        <a:pt x="254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4" name="Freeform 193"/>
                <p:cNvSpPr>
                  <a:spLocks/>
                </p:cNvSpPr>
                <p:nvPr/>
              </p:nvSpPr>
              <p:spPr bwMode="auto">
                <a:xfrm>
                  <a:off x="4242" y="3214"/>
                  <a:ext cx="149" cy="242"/>
                </a:xfrm>
                <a:custGeom>
                  <a:avLst/>
                  <a:gdLst>
                    <a:gd name="T0" fmla="*/ 297 w 297"/>
                    <a:gd name="T1" fmla="*/ 462 h 484"/>
                    <a:gd name="T2" fmla="*/ 260 w 297"/>
                    <a:gd name="T3" fmla="*/ 0 h 484"/>
                    <a:gd name="T4" fmla="*/ 0 w 297"/>
                    <a:gd name="T5" fmla="*/ 27 h 484"/>
                    <a:gd name="T6" fmla="*/ 37 w 297"/>
                    <a:gd name="T7" fmla="*/ 484 h 484"/>
                    <a:gd name="T8" fmla="*/ 297 w 297"/>
                    <a:gd name="T9" fmla="*/ 462 h 4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4">
                      <a:moveTo>
                        <a:pt x="297" y="462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37" y="484"/>
                      </a:lnTo>
                      <a:lnTo>
                        <a:pt x="297" y="4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5" name="Freeform 194"/>
                <p:cNvSpPr>
                  <a:spLocks/>
                </p:cNvSpPr>
                <p:nvPr/>
              </p:nvSpPr>
              <p:spPr bwMode="auto">
                <a:xfrm>
                  <a:off x="4370" y="3210"/>
                  <a:ext cx="24" cy="235"/>
                </a:xfrm>
                <a:custGeom>
                  <a:avLst/>
                  <a:gdLst>
                    <a:gd name="T0" fmla="*/ 7 w 49"/>
                    <a:gd name="T1" fmla="*/ 13 h 469"/>
                    <a:gd name="T2" fmla="*/ 0 w 49"/>
                    <a:gd name="T3" fmla="*/ 7 h 469"/>
                    <a:gd name="T4" fmla="*/ 37 w 49"/>
                    <a:gd name="T5" fmla="*/ 469 h 469"/>
                    <a:gd name="T6" fmla="*/ 49 w 49"/>
                    <a:gd name="T7" fmla="*/ 469 h 469"/>
                    <a:gd name="T8" fmla="*/ 12 w 49"/>
                    <a:gd name="T9" fmla="*/ 7 h 469"/>
                    <a:gd name="T10" fmla="*/ 5 w 49"/>
                    <a:gd name="T11" fmla="*/ 2 h 469"/>
                    <a:gd name="T12" fmla="*/ 12 w 49"/>
                    <a:gd name="T13" fmla="*/ 7 h 469"/>
                    <a:gd name="T14" fmla="*/ 12 w 49"/>
                    <a:gd name="T15" fmla="*/ 0 h 469"/>
                    <a:gd name="T16" fmla="*/ 5 w 49"/>
                    <a:gd name="T17" fmla="*/ 2 h 469"/>
                    <a:gd name="T18" fmla="*/ 7 w 49"/>
                    <a:gd name="T19" fmla="*/ 13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9">
                      <a:moveTo>
                        <a:pt x="7" y="13"/>
                      </a:moveTo>
                      <a:lnTo>
                        <a:pt x="0" y="7"/>
                      </a:lnTo>
                      <a:lnTo>
                        <a:pt x="37" y="469"/>
                      </a:lnTo>
                      <a:lnTo>
                        <a:pt x="49" y="469"/>
                      </a:lnTo>
                      <a:lnTo>
                        <a:pt x="12" y="7"/>
                      </a:lnTo>
                      <a:lnTo>
                        <a:pt x="5" y="2"/>
                      </a:lnTo>
                      <a:lnTo>
                        <a:pt x="12" y="7"/>
                      </a:lnTo>
                      <a:lnTo>
                        <a:pt x="12" y="0"/>
                      </a:lnTo>
                      <a:lnTo>
                        <a:pt x="5" y="2"/>
                      </a:lnTo>
                      <a:lnTo>
                        <a:pt x="7" y="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6" name="Freeform 195"/>
                <p:cNvSpPr>
                  <a:spLocks/>
                </p:cNvSpPr>
                <p:nvPr/>
              </p:nvSpPr>
              <p:spPr bwMode="auto">
                <a:xfrm>
                  <a:off x="4239" y="3211"/>
                  <a:ext cx="134" cy="19"/>
                </a:xfrm>
                <a:custGeom>
                  <a:avLst/>
                  <a:gdLst>
                    <a:gd name="T0" fmla="*/ 13 w 268"/>
                    <a:gd name="T1" fmla="*/ 32 h 38"/>
                    <a:gd name="T2" fmla="*/ 8 w 268"/>
                    <a:gd name="T3" fmla="*/ 38 h 38"/>
                    <a:gd name="T4" fmla="*/ 268 w 268"/>
                    <a:gd name="T5" fmla="*/ 11 h 38"/>
                    <a:gd name="T6" fmla="*/ 266 w 268"/>
                    <a:gd name="T7" fmla="*/ 0 h 38"/>
                    <a:gd name="T8" fmla="*/ 6 w 268"/>
                    <a:gd name="T9" fmla="*/ 26 h 38"/>
                    <a:gd name="T10" fmla="*/ 1 w 268"/>
                    <a:gd name="T11" fmla="*/ 32 h 38"/>
                    <a:gd name="T12" fmla="*/ 6 w 268"/>
                    <a:gd name="T13" fmla="*/ 26 h 38"/>
                    <a:gd name="T14" fmla="*/ 0 w 268"/>
                    <a:gd name="T15" fmla="*/ 26 h 38"/>
                    <a:gd name="T16" fmla="*/ 1 w 268"/>
                    <a:gd name="T17" fmla="*/ 32 h 38"/>
                    <a:gd name="T18" fmla="*/ 13 w 268"/>
                    <a:gd name="T19" fmla="*/ 3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13" y="32"/>
                      </a:moveTo>
                      <a:lnTo>
                        <a:pt x="8" y="38"/>
                      </a:lnTo>
                      <a:lnTo>
                        <a:pt x="268" y="11"/>
                      </a:lnTo>
                      <a:lnTo>
                        <a:pt x="266" y="0"/>
                      </a:lnTo>
                      <a:lnTo>
                        <a:pt x="6" y="26"/>
                      </a:lnTo>
                      <a:lnTo>
                        <a:pt x="1" y="32"/>
                      </a:lnTo>
                      <a:lnTo>
                        <a:pt x="6" y="26"/>
                      </a:lnTo>
                      <a:lnTo>
                        <a:pt x="0" y="26"/>
                      </a:lnTo>
                      <a:lnTo>
                        <a:pt x="1" y="32"/>
                      </a:lnTo>
                      <a:lnTo>
                        <a:pt x="13" y="3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7" name="Freeform 196"/>
                <p:cNvSpPr>
                  <a:spLocks/>
                </p:cNvSpPr>
                <p:nvPr/>
              </p:nvSpPr>
              <p:spPr bwMode="auto">
                <a:xfrm>
                  <a:off x="4240" y="3227"/>
                  <a:ext cx="24" cy="232"/>
                </a:xfrm>
                <a:custGeom>
                  <a:avLst/>
                  <a:gdLst>
                    <a:gd name="T0" fmla="*/ 43 w 48"/>
                    <a:gd name="T1" fmla="*/ 451 h 464"/>
                    <a:gd name="T2" fmla="*/ 48 w 48"/>
                    <a:gd name="T3" fmla="*/ 457 h 464"/>
                    <a:gd name="T4" fmla="*/ 12 w 48"/>
                    <a:gd name="T5" fmla="*/ 0 h 464"/>
                    <a:gd name="T6" fmla="*/ 0 w 48"/>
                    <a:gd name="T7" fmla="*/ 0 h 464"/>
                    <a:gd name="T8" fmla="*/ 37 w 48"/>
                    <a:gd name="T9" fmla="*/ 457 h 464"/>
                    <a:gd name="T10" fmla="*/ 43 w 48"/>
                    <a:gd name="T11" fmla="*/ 463 h 464"/>
                    <a:gd name="T12" fmla="*/ 37 w 48"/>
                    <a:gd name="T13" fmla="*/ 457 h 464"/>
                    <a:gd name="T14" fmla="*/ 37 w 48"/>
                    <a:gd name="T15" fmla="*/ 464 h 464"/>
                    <a:gd name="T16" fmla="*/ 44 w 48"/>
                    <a:gd name="T17" fmla="*/ 463 h 464"/>
                    <a:gd name="T18" fmla="*/ 43 w 48"/>
                    <a:gd name="T19" fmla="*/ 451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4">
                      <a:moveTo>
                        <a:pt x="43" y="451"/>
                      </a:moveTo>
                      <a:lnTo>
                        <a:pt x="48" y="457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57"/>
                      </a:lnTo>
                      <a:lnTo>
                        <a:pt x="43" y="463"/>
                      </a:lnTo>
                      <a:lnTo>
                        <a:pt x="37" y="457"/>
                      </a:lnTo>
                      <a:lnTo>
                        <a:pt x="37" y="464"/>
                      </a:lnTo>
                      <a:lnTo>
                        <a:pt x="44" y="463"/>
                      </a:lnTo>
                      <a:lnTo>
                        <a:pt x="43" y="45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8" name="Freeform 197"/>
                <p:cNvSpPr>
                  <a:spLocks/>
                </p:cNvSpPr>
                <p:nvPr/>
              </p:nvSpPr>
              <p:spPr bwMode="auto">
                <a:xfrm>
                  <a:off x="4261" y="3442"/>
                  <a:ext cx="133" cy="16"/>
                </a:xfrm>
                <a:custGeom>
                  <a:avLst/>
                  <a:gdLst>
                    <a:gd name="T0" fmla="*/ 254 w 267"/>
                    <a:gd name="T1" fmla="*/ 5 h 33"/>
                    <a:gd name="T2" fmla="*/ 260 w 267"/>
                    <a:gd name="T3" fmla="*/ 0 h 33"/>
                    <a:gd name="T4" fmla="*/ 0 w 267"/>
                    <a:gd name="T5" fmla="*/ 21 h 33"/>
                    <a:gd name="T6" fmla="*/ 0 w 267"/>
                    <a:gd name="T7" fmla="*/ 33 h 33"/>
                    <a:gd name="T8" fmla="*/ 260 w 267"/>
                    <a:gd name="T9" fmla="*/ 11 h 33"/>
                    <a:gd name="T10" fmla="*/ 266 w 267"/>
                    <a:gd name="T11" fmla="*/ 5 h 33"/>
                    <a:gd name="T12" fmla="*/ 261 w 267"/>
                    <a:gd name="T13" fmla="*/ 11 h 33"/>
                    <a:gd name="T14" fmla="*/ 267 w 267"/>
                    <a:gd name="T15" fmla="*/ 11 h 33"/>
                    <a:gd name="T16" fmla="*/ 266 w 267"/>
                    <a:gd name="T17" fmla="*/ 5 h 33"/>
                    <a:gd name="T18" fmla="*/ 254 w 267"/>
                    <a:gd name="T19" fmla="*/ 5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254" y="5"/>
                      </a:moveTo>
                      <a:lnTo>
                        <a:pt x="260" y="0"/>
                      </a:lnTo>
                      <a:lnTo>
                        <a:pt x="0" y="21"/>
                      </a:lnTo>
                      <a:lnTo>
                        <a:pt x="0" y="33"/>
                      </a:lnTo>
                      <a:lnTo>
                        <a:pt x="260" y="11"/>
                      </a:lnTo>
                      <a:lnTo>
                        <a:pt x="266" y="5"/>
                      </a:lnTo>
                      <a:lnTo>
                        <a:pt x="261" y="11"/>
                      </a:lnTo>
                      <a:lnTo>
                        <a:pt x="267" y="11"/>
                      </a:lnTo>
                      <a:lnTo>
                        <a:pt x="266" y="5"/>
                      </a:lnTo>
                      <a:lnTo>
                        <a:pt x="254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79" name="Freeform 198"/>
                <p:cNvSpPr>
                  <a:spLocks/>
                </p:cNvSpPr>
                <p:nvPr/>
              </p:nvSpPr>
              <p:spPr bwMode="auto">
                <a:xfrm>
                  <a:off x="4409" y="3203"/>
                  <a:ext cx="149" cy="242"/>
                </a:xfrm>
                <a:custGeom>
                  <a:avLst/>
                  <a:gdLst>
                    <a:gd name="T0" fmla="*/ 297 w 297"/>
                    <a:gd name="T1" fmla="*/ 457 h 483"/>
                    <a:gd name="T2" fmla="*/ 260 w 297"/>
                    <a:gd name="T3" fmla="*/ 0 h 483"/>
                    <a:gd name="T4" fmla="*/ 0 w 297"/>
                    <a:gd name="T5" fmla="*/ 21 h 483"/>
                    <a:gd name="T6" fmla="*/ 37 w 297"/>
                    <a:gd name="T7" fmla="*/ 483 h 483"/>
                    <a:gd name="T8" fmla="*/ 297 w 297"/>
                    <a:gd name="T9" fmla="*/ 457 h 4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3">
                      <a:moveTo>
                        <a:pt x="297" y="457"/>
                      </a:moveTo>
                      <a:lnTo>
                        <a:pt x="260" y="0"/>
                      </a:lnTo>
                      <a:lnTo>
                        <a:pt x="0" y="21"/>
                      </a:lnTo>
                      <a:lnTo>
                        <a:pt x="37" y="483"/>
                      </a:lnTo>
                      <a:lnTo>
                        <a:pt x="297" y="4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0" name="Freeform 199"/>
                <p:cNvSpPr>
                  <a:spLocks/>
                </p:cNvSpPr>
                <p:nvPr/>
              </p:nvSpPr>
              <p:spPr bwMode="auto">
                <a:xfrm>
                  <a:off x="4537" y="3199"/>
                  <a:ext cx="24" cy="232"/>
                </a:xfrm>
                <a:custGeom>
                  <a:avLst/>
                  <a:gdLst>
                    <a:gd name="T0" fmla="*/ 5 w 48"/>
                    <a:gd name="T1" fmla="*/ 12 h 464"/>
                    <a:gd name="T2" fmla="*/ 0 w 48"/>
                    <a:gd name="T3" fmla="*/ 7 h 464"/>
                    <a:gd name="T4" fmla="*/ 36 w 48"/>
                    <a:gd name="T5" fmla="*/ 464 h 464"/>
                    <a:gd name="T6" fmla="*/ 48 w 48"/>
                    <a:gd name="T7" fmla="*/ 464 h 464"/>
                    <a:gd name="T8" fmla="*/ 11 w 48"/>
                    <a:gd name="T9" fmla="*/ 7 h 464"/>
                    <a:gd name="T10" fmla="*/ 5 w 48"/>
                    <a:gd name="T11" fmla="*/ 1 h 464"/>
                    <a:gd name="T12" fmla="*/ 11 w 48"/>
                    <a:gd name="T13" fmla="*/ 7 h 464"/>
                    <a:gd name="T14" fmla="*/ 11 w 48"/>
                    <a:gd name="T15" fmla="*/ 0 h 464"/>
                    <a:gd name="T16" fmla="*/ 4 w 48"/>
                    <a:gd name="T17" fmla="*/ 1 h 464"/>
                    <a:gd name="T18" fmla="*/ 5 w 48"/>
                    <a:gd name="T19" fmla="*/ 12 h 4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64">
                      <a:moveTo>
                        <a:pt x="5" y="12"/>
                      </a:moveTo>
                      <a:lnTo>
                        <a:pt x="0" y="7"/>
                      </a:lnTo>
                      <a:lnTo>
                        <a:pt x="36" y="464"/>
                      </a:lnTo>
                      <a:lnTo>
                        <a:pt x="48" y="464"/>
                      </a:lnTo>
                      <a:lnTo>
                        <a:pt x="11" y="7"/>
                      </a:lnTo>
                      <a:lnTo>
                        <a:pt x="5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5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1" name="Freeform 200"/>
                <p:cNvSpPr>
                  <a:spLocks/>
                </p:cNvSpPr>
                <p:nvPr/>
              </p:nvSpPr>
              <p:spPr bwMode="auto">
                <a:xfrm>
                  <a:off x="4406" y="3200"/>
                  <a:ext cx="134" cy="17"/>
                </a:xfrm>
                <a:custGeom>
                  <a:avLst/>
                  <a:gdLst>
                    <a:gd name="T0" fmla="*/ 13 w 267"/>
                    <a:gd name="T1" fmla="*/ 27 h 33"/>
                    <a:gd name="T2" fmla="*/ 7 w 267"/>
                    <a:gd name="T3" fmla="*/ 33 h 33"/>
                    <a:gd name="T4" fmla="*/ 267 w 267"/>
                    <a:gd name="T5" fmla="*/ 11 h 33"/>
                    <a:gd name="T6" fmla="*/ 267 w 267"/>
                    <a:gd name="T7" fmla="*/ 0 h 33"/>
                    <a:gd name="T8" fmla="*/ 7 w 267"/>
                    <a:gd name="T9" fmla="*/ 22 h 33"/>
                    <a:gd name="T10" fmla="*/ 1 w 267"/>
                    <a:gd name="T11" fmla="*/ 27 h 33"/>
                    <a:gd name="T12" fmla="*/ 6 w 267"/>
                    <a:gd name="T13" fmla="*/ 22 h 33"/>
                    <a:gd name="T14" fmla="*/ 0 w 267"/>
                    <a:gd name="T15" fmla="*/ 22 h 33"/>
                    <a:gd name="T16" fmla="*/ 1 w 267"/>
                    <a:gd name="T17" fmla="*/ 27 h 33"/>
                    <a:gd name="T18" fmla="*/ 13 w 267"/>
                    <a:gd name="T19" fmla="*/ 27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33">
                      <a:moveTo>
                        <a:pt x="13" y="27"/>
                      </a:moveTo>
                      <a:lnTo>
                        <a:pt x="7" y="33"/>
                      </a:lnTo>
                      <a:lnTo>
                        <a:pt x="267" y="11"/>
                      </a:lnTo>
                      <a:lnTo>
                        <a:pt x="267" y="0"/>
                      </a:lnTo>
                      <a:lnTo>
                        <a:pt x="7" y="22"/>
                      </a:lnTo>
                      <a:lnTo>
                        <a:pt x="1" y="27"/>
                      </a:lnTo>
                      <a:lnTo>
                        <a:pt x="6" y="22"/>
                      </a:lnTo>
                      <a:lnTo>
                        <a:pt x="0" y="22"/>
                      </a:lnTo>
                      <a:lnTo>
                        <a:pt x="1" y="27"/>
                      </a:lnTo>
                      <a:lnTo>
                        <a:pt x="13" y="2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2" name="Freeform 201"/>
                <p:cNvSpPr>
                  <a:spLocks/>
                </p:cNvSpPr>
                <p:nvPr/>
              </p:nvSpPr>
              <p:spPr bwMode="auto">
                <a:xfrm>
                  <a:off x="4407" y="3214"/>
                  <a:ext cx="24" cy="234"/>
                </a:xfrm>
                <a:custGeom>
                  <a:avLst/>
                  <a:gdLst>
                    <a:gd name="T0" fmla="*/ 42 w 49"/>
                    <a:gd name="T1" fmla="*/ 457 h 469"/>
                    <a:gd name="T2" fmla="*/ 49 w 49"/>
                    <a:gd name="T3" fmla="*/ 462 h 469"/>
                    <a:gd name="T4" fmla="*/ 12 w 49"/>
                    <a:gd name="T5" fmla="*/ 0 h 469"/>
                    <a:gd name="T6" fmla="*/ 0 w 49"/>
                    <a:gd name="T7" fmla="*/ 0 h 469"/>
                    <a:gd name="T8" fmla="*/ 37 w 49"/>
                    <a:gd name="T9" fmla="*/ 462 h 469"/>
                    <a:gd name="T10" fmla="*/ 44 w 49"/>
                    <a:gd name="T11" fmla="*/ 468 h 469"/>
                    <a:gd name="T12" fmla="*/ 37 w 49"/>
                    <a:gd name="T13" fmla="*/ 462 h 469"/>
                    <a:gd name="T14" fmla="*/ 37 w 49"/>
                    <a:gd name="T15" fmla="*/ 469 h 469"/>
                    <a:gd name="T16" fmla="*/ 44 w 49"/>
                    <a:gd name="T17" fmla="*/ 468 h 469"/>
                    <a:gd name="T18" fmla="*/ 42 w 49"/>
                    <a:gd name="T19" fmla="*/ 457 h 4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9">
                      <a:moveTo>
                        <a:pt x="42" y="457"/>
                      </a:moveTo>
                      <a:lnTo>
                        <a:pt x="49" y="462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62"/>
                      </a:lnTo>
                      <a:lnTo>
                        <a:pt x="44" y="468"/>
                      </a:lnTo>
                      <a:lnTo>
                        <a:pt x="37" y="462"/>
                      </a:lnTo>
                      <a:lnTo>
                        <a:pt x="37" y="469"/>
                      </a:lnTo>
                      <a:lnTo>
                        <a:pt x="44" y="468"/>
                      </a:lnTo>
                      <a:lnTo>
                        <a:pt x="42" y="45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3" name="Freeform 202"/>
                <p:cNvSpPr>
                  <a:spLocks/>
                </p:cNvSpPr>
                <p:nvPr/>
              </p:nvSpPr>
              <p:spPr bwMode="auto">
                <a:xfrm>
                  <a:off x="4427" y="3429"/>
                  <a:ext cx="135" cy="19"/>
                </a:xfrm>
                <a:custGeom>
                  <a:avLst/>
                  <a:gdLst>
                    <a:gd name="T0" fmla="*/ 255 w 268"/>
                    <a:gd name="T1" fmla="*/ 6 h 38"/>
                    <a:gd name="T2" fmla="*/ 260 w 268"/>
                    <a:gd name="T3" fmla="*/ 0 h 38"/>
                    <a:gd name="T4" fmla="*/ 0 w 268"/>
                    <a:gd name="T5" fmla="*/ 27 h 38"/>
                    <a:gd name="T6" fmla="*/ 2 w 268"/>
                    <a:gd name="T7" fmla="*/ 38 h 38"/>
                    <a:gd name="T8" fmla="*/ 262 w 268"/>
                    <a:gd name="T9" fmla="*/ 12 h 38"/>
                    <a:gd name="T10" fmla="*/ 267 w 268"/>
                    <a:gd name="T11" fmla="*/ 6 h 38"/>
                    <a:gd name="T12" fmla="*/ 262 w 268"/>
                    <a:gd name="T13" fmla="*/ 12 h 38"/>
                    <a:gd name="T14" fmla="*/ 268 w 268"/>
                    <a:gd name="T15" fmla="*/ 12 h 38"/>
                    <a:gd name="T16" fmla="*/ 267 w 268"/>
                    <a:gd name="T17" fmla="*/ 6 h 38"/>
                    <a:gd name="T18" fmla="*/ 255 w 268"/>
                    <a:gd name="T19" fmla="*/ 6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8">
                      <a:moveTo>
                        <a:pt x="255" y="6"/>
                      </a:moveTo>
                      <a:lnTo>
                        <a:pt x="260" y="0"/>
                      </a:lnTo>
                      <a:lnTo>
                        <a:pt x="0" y="27"/>
                      </a:lnTo>
                      <a:lnTo>
                        <a:pt x="2" y="38"/>
                      </a:lnTo>
                      <a:lnTo>
                        <a:pt x="262" y="12"/>
                      </a:lnTo>
                      <a:lnTo>
                        <a:pt x="267" y="6"/>
                      </a:lnTo>
                      <a:lnTo>
                        <a:pt x="262" y="12"/>
                      </a:lnTo>
                      <a:lnTo>
                        <a:pt x="268" y="12"/>
                      </a:lnTo>
                      <a:lnTo>
                        <a:pt x="267" y="6"/>
                      </a:lnTo>
                      <a:lnTo>
                        <a:pt x="255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4" name="Freeform 203"/>
                <p:cNvSpPr>
                  <a:spLocks/>
                </p:cNvSpPr>
                <p:nvPr/>
              </p:nvSpPr>
              <p:spPr bwMode="auto">
                <a:xfrm>
                  <a:off x="4577" y="3184"/>
                  <a:ext cx="149" cy="242"/>
                </a:xfrm>
                <a:custGeom>
                  <a:avLst/>
                  <a:gdLst>
                    <a:gd name="T0" fmla="*/ 297 w 297"/>
                    <a:gd name="T1" fmla="*/ 467 h 482"/>
                    <a:gd name="T2" fmla="*/ 261 w 297"/>
                    <a:gd name="T3" fmla="*/ 0 h 482"/>
                    <a:gd name="T4" fmla="*/ 0 w 297"/>
                    <a:gd name="T5" fmla="*/ 22 h 482"/>
                    <a:gd name="T6" fmla="*/ 37 w 297"/>
                    <a:gd name="T7" fmla="*/ 482 h 482"/>
                    <a:gd name="T8" fmla="*/ 297 w 297"/>
                    <a:gd name="T9" fmla="*/ 467 h 4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7" h="482">
                      <a:moveTo>
                        <a:pt x="297" y="467"/>
                      </a:moveTo>
                      <a:lnTo>
                        <a:pt x="261" y="0"/>
                      </a:lnTo>
                      <a:lnTo>
                        <a:pt x="0" y="22"/>
                      </a:lnTo>
                      <a:lnTo>
                        <a:pt x="37" y="482"/>
                      </a:lnTo>
                      <a:lnTo>
                        <a:pt x="297" y="4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5" name="Freeform 204"/>
                <p:cNvSpPr>
                  <a:spLocks/>
                </p:cNvSpPr>
                <p:nvPr/>
              </p:nvSpPr>
              <p:spPr bwMode="auto">
                <a:xfrm>
                  <a:off x="4704" y="3181"/>
                  <a:ext cx="25" cy="237"/>
                </a:xfrm>
                <a:custGeom>
                  <a:avLst/>
                  <a:gdLst>
                    <a:gd name="T0" fmla="*/ 6 w 48"/>
                    <a:gd name="T1" fmla="*/ 12 h 474"/>
                    <a:gd name="T2" fmla="*/ 0 w 48"/>
                    <a:gd name="T3" fmla="*/ 7 h 474"/>
                    <a:gd name="T4" fmla="*/ 37 w 48"/>
                    <a:gd name="T5" fmla="*/ 474 h 474"/>
                    <a:gd name="T6" fmla="*/ 48 w 48"/>
                    <a:gd name="T7" fmla="*/ 474 h 474"/>
                    <a:gd name="T8" fmla="*/ 11 w 48"/>
                    <a:gd name="T9" fmla="*/ 7 h 474"/>
                    <a:gd name="T10" fmla="*/ 6 w 48"/>
                    <a:gd name="T11" fmla="*/ 1 h 474"/>
                    <a:gd name="T12" fmla="*/ 11 w 48"/>
                    <a:gd name="T13" fmla="*/ 7 h 474"/>
                    <a:gd name="T14" fmla="*/ 11 w 48"/>
                    <a:gd name="T15" fmla="*/ 0 h 474"/>
                    <a:gd name="T16" fmla="*/ 4 w 48"/>
                    <a:gd name="T17" fmla="*/ 1 h 474"/>
                    <a:gd name="T18" fmla="*/ 6 w 48"/>
                    <a:gd name="T19" fmla="*/ 12 h 4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8" h="474">
                      <a:moveTo>
                        <a:pt x="6" y="12"/>
                      </a:moveTo>
                      <a:lnTo>
                        <a:pt x="0" y="7"/>
                      </a:lnTo>
                      <a:lnTo>
                        <a:pt x="37" y="474"/>
                      </a:lnTo>
                      <a:lnTo>
                        <a:pt x="48" y="474"/>
                      </a:lnTo>
                      <a:lnTo>
                        <a:pt x="11" y="7"/>
                      </a:lnTo>
                      <a:lnTo>
                        <a:pt x="6" y="1"/>
                      </a:lnTo>
                      <a:lnTo>
                        <a:pt x="11" y="7"/>
                      </a:lnTo>
                      <a:lnTo>
                        <a:pt x="11" y="0"/>
                      </a:lnTo>
                      <a:lnTo>
                        <a:pt x="4" y="1"/>
                      </a:lnTo>
                      <a:lnTo>
                        <a:pt x="6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6" name="Freeform 205"/>
                <p:cNvSpPr>
                  <a:spLocks/>
                </p:cNvSpPr>
                <p:nvPr/>
              </p:nvSpPr>
              <p:spPr bwMode="auto">
                <a:xfrm>
                  <a:off x="4574" y="3181"/>
                  <a:ext cx="133" cy="17"/>
                </a:xfrm>
                <a:custGeom>
                  <a:avLst/>
                  <a:gdLst>
                    <a:gd name="T0" fmla="*/ 13 w 268"/>
                    <a:gd name="T1" fmla="*/ 28 h 33"/>
                    <a:gd name="T2" fmla="*/ 7 w 268"/>
                    <a:gd name="T3" fmla="*/ 33 h 33"/>
                    <a:gd name="T4" fmla="*/ 268 w 268"/>
                    <a:gd name="T5" fmla="*/ 11 h 33"/>
                    <a:gd name="T6" fmla="*/ 268 w 268"/>
                    <a:gd name="T7" fmla="*/ 0 h 33"/>
                    <a:gd name="T8" fmla="*/ 7 w 268"/>
                    <a:gd name="T9" fmla="*/ 22 h 33"/>
                    <a:gd name="T10" fmla="*/ 1 w 268"/>
                    <a:gd name="T11" fmla="*/ 28 h 33"/>
                    <a:gd name="T12" fmla="*/ 6 w 268"/>
                    <a:gd name="T13" fmla="*/ 22 h 33"/>
                    <a:gd name="T14" fmla="*/ 0 w 268"/>
                    <a:gd name="T15" fmla="*/ 22 h 33"/>
                    <a:gd name="T16" fmla="*/ 1 w 268"/>
                    <a:gd name="T17" fmla="*/ 28 h 33"/>
                    <a:gd name="T18" fmla="*/ 13 w 268"/>
                    <a:gd name="T19" fmla="*/ 28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8" h="33">
                      <a:moveTo>
                        <a:pt x="13" y="28"/>
                      </a:moveTo>
                      <a:lnTo>
                        <a:pt x="7" y="33"/>
                      </a:lnTo>
                      <a:lnTo>
                        <a:pt x="268" y="11"/>
                      </a:lnTo>
                      <a:lnTo>
                        <a:pt x="268" y="0"/>
                      </a:lnTo>
                      <a:lnTo>
                        <a:pt x="7" y="22"/>
                      </a:lnTo>
                      <a:lnTo>
                        <a:pt x="1" y="28"/>
                      </a:lnTo>
                      <a:lnTo>
                        <a:pt x="6" y="22"/>
                      </a:lnTo>
                      <a:lnTo>
                        <a:pt x="0" y="22"/>
                      </a:lnTo>
                      <a:lnTo>
                        <a:pt x="1" y="28"/>
                      </a:lnTo>
                      <a:lnTo>
                        <a:pt x="13" y="2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7" name="Freeform 206"/>
                <p:cNvSpPr>
                  <a:spLocks/>
                </p:cNvSpPr>
                <p:nvPr/>
              </p:nvSpPr>
              <p:spPr bwMode="auto">
                <a:xfrm>
                  <a:off x="4574" y="3195"/>
                  <a:ext cx="24" cy="234"/>
                </a:xfrm>
                <a:custGeom>
                  <a:avLst/>
                  <a:gdLst>
                    <a:gd name="T0" fmla="*/ 43 w 49"/>
                    <a:gd name="T1" fmla="*/ 455 h 467"/>
                    <a:gd name="T2" fmla="*/ 49 w 49"/>
                    <a:gd name="T3" fmla="*/ 460 h 467"/>
                    <a:gd name="T4" fmla="*/ 12 w 49"/>
                    <a:gd name="T5" fmla="*/ 0 h 467"/>
                    <a:gd name="T6" fmla="*/ 0 w 49"/>
                    <a:gd name="T7" fmla="*/ 0 h 467"/>
                    <a:gd name="T8" fmla="*/ 37 w 49"/>
                    <a:gd name="T9" fmla="*/ 460 h 467"/>
                    <a:gd name="T10" fmla="*/ 43 w 49"/>
                    <a:gd name="T11" fmla="*/ 466 h 467"/>
                    <a:gd name="T12" fmla="*/ 37 w 49"/>
                    <a:gd name="T13" fmla="*/ 460 h 467"/>
                    <a:gd name="T14" fmla="*/ 37 w 49"/>
                    <a:gd name="T15" fmla="*/ 467 h 467"/>
                    <a:gd name="T16" fmla="*/ 43 w 49"/>
                    <a:gd name="T17" fmla="*/ 466 h 467"/>
                    <a:gd name="T18" fmla="*/ 43 w 49"/>
                    <a:gd name="T19" fmla="*/ 455 h 4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9" h="467">
                      <a:moveTo>
                        <a:pt x="43" y="455"/>
                      </a:moveTo>
                      <a:lnTo>
                        <a:pt x="49" y="460"/>
                      </a:ln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37" y="460"/>
                      </a:lnTo>
                      <a:lnTo>
                        <a:pt x="43" y="466"/>
                      </a:lnTo>
                      <a:lnTo>
                        <a:pt x="37" y="460"/>
                      </a:lnTo>
                      <a:lnTo>
                        <a:pt x="37" y="467"/>
                      </a:lnTo>
                      <a:lnTo>
                        <a:pt x="43" y="466"/>
                      </a:lnTo>
                      <a:lnTo>
                        <a:pt x="43" y="45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8" name="Freeform 207"/>
                <p:cNvSpPr>
                  <a:spLocks/>
                </p:cNvSpPr>
                <p:nvPr/>
              </p:nvSpPr>
              <p:spPr bwMode="auto">
                <a:xfrm>
                  <a:off x="4596" y="3415"/>
                  <a:ext cx="133" cy="14"/>
                </a:xfrm>
                <a:custGeom>
                  <a:avLst/>
                  <a:gdLst>
                    <a:gd name="T0" fmla="*/ 255 w 267"/>
                    <a:gd name="T1" fmla="*/ 5 h 26"/>
                    <a:gd name="T2" fmla="*/ 260 w 267"/>
                    <a:gd name="T3" fmla="*/ 0 h 26"/>
                    <a:gd name="T4" fmla="*/ 0 w 267"/>
                    <a:gd name="T5" fmla="*/ 15 h 26"/>
                    <a:gd name="T6" fmla="*/ 0 w 267"/>
                    <a:gd name="T7" fmla="*/ 26 h 26"/>
                    <a:gd name="T8" fmla="*/ 260 w 267"/>
                    <a:gd name="T9" fmla="*/ 11 h 26"/>
                    <a:gd name="T10" fmla="*/ 266 w 267"/>
                    <a:gd name="T11" fmla="*/ 5 h 26"/>
                    <a:gd name="T12" fmla="*/ 260 w 267"/>
                    <a:gd name="T13" fmla="*/ 11 h 26"/>
                    <a:gd name="T14" fmla="*/ 267 w 267"/>
                    <a:gd name="T15" fmla="*/ 11 h 26"/>
                    <a:gd name="T16" fmla="*/ 266 w 267"/>
                    <a:gd name="T17" fmla="*/ 5 h 26"/>
                    <a:gd name="T18" fmla="*/ 255 w 267"/>
                    <a:gd name="T19" fmla="*/ 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67" h="26">
                      <a:moveTo>
                        <a:pt x="255" y="5"/>
                      </a:moveTo>
                      <a:lnTo>
                        <a:pt x="260" y="0"/>
                      </a:lnTo>
                      <a:lnTo>
                        <a:pt x="0" y="15"/>
                      </a:lnTo>
                      <a:lnTo>
                        <a:pt x="0" y="26"/>
                      </a:lnTo>
                      <a:lnTo>
                        <a:pt x="260" y="11"/>
                      </a:lnTo>
                      <a:lnTo>
                        <a:pt x="266" y="5"/>
                      </a:lnTo>
                      <a:lnTo>
                        <a:pt x="260" y="11"/>
                      </a:lnTo>
                      <a:lnTo>
                        <a:pt x="267" y="11"/>
                      </a:lnTo>
                      <a:lnTo>
                        <a:pt x="266" y="5"/>
                      </a:lnTo>
                      <a:lnTo>
                        <a:pt x="255" y="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89" name="Freeform 208"/>
                <p:cNvSpPr>
                  <a:spLocks/>
                </p:cNvSpPr>
                <p:nvPr/>
              </p:nvSpPr>
              <p:spPr bwMode="auto">
                <a:xfrm>
                  <a:off x="4744" y="2582"/>
                  <a:ext cx="38" cy="106"/>
                </a:xfrm>
                <a:custGeom>
                  <a:avLst/>
                  <a:gdLst>
                    <a:gd name="T0" fmla="*/ 75 w 75"/>
                    <a:gd name="T1" fmla="*/ 212 h 212"/>
                    <a:gd name="T2" fmla="*/ 64 w 75"/>
                    <a:gd name="T3" fmla="*/ 0 h 212"/>
                    <a:gd name="T4" fmla="*/ 0 w 75"/>
                    <a:gd name="T5" fmla="*/ 0 h 212"/>
                    <a:gd name="T6" fmla="*/ 27 w 75"/>
                    <a:gd name="T7" fmla="*/ 212 h 212"/>
                    <a:gd name="T8" fmla="*/ 75 w 75"/>
                    <a:gd name="T9" fmla="*/ 212 h 2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212">
                      <a:moveTo>
                        <a:pt x="75" y="212"/>
                      </a:moveTo>
                      <a:lnTo>
                        <a:pt x="64" y="0"/>
                      </a:lnTo>
                      <a:lnTo>
                        <a:pt x="0" y="0"/>
                      </a:lnTo>
                      <a:lnTo>
                        <a:pt x="27" y="212"/>
                      </a:lnTo>
                      <a:lnTo>
                        <a:pt x="75" y="2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0" name="Freeform 209"/>
                <p:cNvSpPr>
                  <a:spLocks/>
                </p:cNvSpPr>
                <p:nvPr/>
              </p:nvSpPr>
              <p:spPr bwMode="auto">
                <a:xfrm>
                  <a:off x="4147" y="1916"/>
                  <a:ext cx="49" cy="49"/>
                </a:xfrm>
                <a:custGeom>
                  <a:avLst/>
                  <a:gdLst>
                    <a:gd name="T0" fmla="*/ 4 w 99"/>
                    <a:gd name="T1" fmla="*/ 94 h 99"/>
                    <a:gd name="T2" fmla="*/ 9 w 99"/>
                    <a:gd name="T3" fmla="*/ 99 h 99"/>
                    <a:gd name="T4" fmla="*/ 99 w 99"/>
                    <a:gd name="T5" fmla="*/ 9 h 99"/>
                    <a:gd name="T6" fmla="*/ 89 w 99"/>
                    <a:gd name="T7" fmla="*/ 0 h 99"/>
                    <a:gd name="T8" fmla="*/ 0 w 99"/>
                    <a:gd name="T9" fmla="*/ 90 h 99"/>
                    <a:gd name="T10" fmla="*/ 4 w 99"/>
                    <a:gd name="T11" fmla="*/ 94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9" h="99">
                      <a:moveTo>
                        <a:pt x="4" y="94"/>
                      </a:moveTo>
                      <a:lnTo>
                        <a:pt x="9" y="99"/>
                      </a:lnTo>
                      <a:lnTo>
                        <a:pt x="99" y="9"/>
                      </a:lnTo>
                      <a:lnTo>
                        <a:pt x="89" y="0"/>
                      </a:lnTo>
                      <a:lnTo>
                        <a:pt x="0" y="90"/>
                      </a:lnTo>
                      <a:lnTo>
                        <a:pt x="4" y="9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1" name="Freeform 210"/>
                <p:cNvSpPr>
                  <a:spLocks/>
                </p:cNvSpPr>
                <p:nvPr/>
              </p:nvSpPr>
              <p:spPr bwMode="auto">
                <a:xfrm>
                  <a:off x="4147" y="1905"/>
                  <a:ext cx="79" cy="89"/>
                </a:xfrm>
                <a:custGeom>
                  <a:avLst/>
                  <a:gdLst>
                    <a:gd name="T0" fmla="*/ 4 w 157"/>
                    <a:gd name="T1" fmla="*/ 175 h 180"/>
                    <a:gd name="T2" fmla="*/ 9 w 157"/>
                    <a:gd name="T3" fmla="*/ 180 h 180"/>
                    <a:gd name="T4" fmla="*/ 157 w 157"/>
                    <a:gd name="T5" fmla="*/ 9 h 180"/>
                    <a:gd name="T6" fmla="*/ 148 w 157"/>
                    <a:gd name="T7" fmla="*/ 0 h 180"/>
                    <a:gd name="T8" fmla="*/ 0 w 157"/>
                    <a:gd name="T9" fmla="*/ 171 h 180"/>
                    <a:gd name="T10" fmla="*/ 4 w 157"/>
                    <a:gd name="T11" fmla="*/ 175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7" h="180">
                      <a:moveTo>
                        <a:pt x="4" y="175"/>
                      </a:moveTo>
                      <a:lnTo>
                        <a:pt x="9" y="180"/>
                      </a:lnTo>
                      <a:lnTo>
                        <a:pt x="157" y="9"/>
                      </a:lnTo>
                      <a:lnTo>
                        <a:pt x="148" y="0"/>
                      </a:lnTo>
                      <a:lnTo>
                        <a:pt x="0" y="171"/>
                      </a:lnTo>
                      <a:lnTo>
                        <a:pt x="4" y="1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2" name="Freeform 211"/>
                <p:cNvSpPr>
                  <a:spLocks/>
                </p:cNvSpPr>
                <p:nvPr/>
              </p:nvSpPr>
              <p:spPr bwMode="auto">
                <a:xfrm>
                  <a:off x="4322" y="1898"/>
                  <a:ext cx="41" cy="53"/>
                </a:xfrm>
                <a:custGeom>
                  <a:avLst/>
                  <a:gdLst>
                    <a:gd name="T0" fmla="*/ 4 w 83"/>
                    <a:gd name="T1" fmla="*/ 104 h 107"/>
                    <a:gd name="T2" fmla="*/ 9 w 83"/>
                    <a:gd name="T3" fmla="*/ 107 h 107"/>
                    <a:gd name="T4" fmla="*/ 83 w 83"/>
                    <a:gd name="T5" fmla="*/ 7 h 107"/>
                    <a:gd name="T6" fmla="*/ 74 w 83"/>
                    <a:gd name="T7" fmla="*/ 0 h 107"/>
                    <a:gd name="T8" fmla="*/ 0 w 83"/>
                    <a:gd name="T9" fmla="*/ 101 h 107"/>
                    <a:gd name="T10" fmla="*/ 4 w 83"/>
                    <a:gd name="T11" fmla="*/ 104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3" h="107">
                      <a:moveTo>
                        <a:pt x="4" y="104"/>
                      </a:moveTo>
                      <a:lnTo>
                        <a:pt x="9" y="107"/>
                      </a:lnTo>
                      <a:lnTo>
                        <a:pt x="83" y="7"/>
                      </a:lnTo>
                      <a:lnTo>
                        <a:pt x="74" y="0"/>
                      </a:lnTo>
                      <a:lnTo>
                        <a:pt x="0" y="101"/>
                      </a:lnTo>
                      <a:lnTo>
                        <a:pt x="4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3" name="Freeform 212"/>
                <p:cNvSpPr>
                  <a:spLocks/>
                </p:cNvSpPr>
                <p:nvPr/>
              </p:nvSpPr>
              <p:spPr bwMode="auto">
                <a:xfrm>
                  <a:off x="4322" y="1892"/>
                  <a:ext cx="71" cy="91"/>
                </a:xfrm>
                <a:custGeom>
                  <a:avLst/>
                  <a:gdLst>
                    <a:gd name="T0" fmla="*/ 4 w 143"/>
                    <a:gd name="T1" fmla="*/ 178 h 182"/>
                    <a:gd name="T2" fmla="*/ 9 w 143"/>
                    <a:gd name="T3" fmla="*/ 182 h 182"/>
                    <a:gd name="T4" fmla="*/ 143 w 143"/>
                    <a:gd name="T5" fmla="*/ 7 h 182"/>
                    <a:gd name="T6" fmla="*/ 133 w 143"/>
                    <a:gd name="T7" fmla="*/ 0 h 182"/>
                    <a:gd name="T8" fmla="*/ 0 w 143"/>
                    <a:gd name="T9" fmla="*/ 175 h 182"/>
                    <a:gd name="T10" fmla="*/ 4 w 143"/>
                    <a:gd name="T11" fmla="*/ 178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3" h="182">
                      <a:moveTo>
                        <a:pt x="4" y="178"/>
                      </a:moveTo>
                      <a:lnTo>
                        <a:pt x="9" y="182"/>
                      </a:lnTo>
                      <a:lnTo>
                        <a:pt x="143" y="7"/>
                      </a:lnTo>
                      <a:lnTo>
                        <a:pt x="133" y="0"/>
                      </a:lnTo>
                      <a:lnTo>
                        <a:pt x="0" y="175"/>
                      </a:lnTo>
                      <a:lnTo>
                        <a:pt x="4" y="17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4" name="Freeform 213"/>
                <p:cNvSpPr>
                  <a:spLocks/>
                </p:cNvSpPr>
                <p:nvPr/>
              </p:nvSpPr>
              <p:spPr bwMode="auto">
                <a:xfrm>
                  <a:off x="4489" y="1886"/>
                  <a:ext cx="47" cy="53"/>
                </a:xfrm>
                <a:custGeom>
                  <a:avLst/>
                  <a:gdLst>
                    <a:gd name="T0" fmla="*/ 5 w 94"/>
                    <a:gd name="T1" fmla="*/ 102 h 106"/>
                    <a:gd name="T2" fmla="*/ 9 w 94"/>
                    <a:gd name="T3" fmla="*/ 106 h 106"/>
                    <a:gd name="T4" fmla="*/ 94 w 94"/>
                    <a:gd name="T5" fmla="*/ 9 h 106"/>
                    <a:gd name="T6" fmla="*/ 85 w 94"/>
                    <a:gd name="T7" fmla="*/ 0 h 106"/>
                    <a:gd name="T8" fmla="*/ 0 w 94"/>
                    <a:gd name="T9" fmla="*/ 97 h 106"/>
                    <a:gd name="T10" fmla="*/ 5 w 94"/>
                    <a:gd name="T11" fmla="*/ 102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4" h="106">
                      <a:moveTo>
                        <a:pt x="5" y="102"/>
                      </a:moveTo>
                      <a:lnTo>
                        <a:pt x="9" y="106"/>
                      </a:lnTo>
                      <a:lnTo>
                        <a:pt x="94" y="9"/>
                      </a:lnTo>
                      <a:lnTo>
                        <a:pt x="85" y="0"/>
                      </a:lnTo>
                      <a:lnTo>
                        <a:pt x="0" y="97"/>
                      </a:lnTo>
                      <a:lnTo>
                        <a:pt x="5" y="10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5" name="Freeform 214"/>
                <p:cNvSpPr>
                  <a:spLocks/>
                </p:cNvSpPr>
                <p:nvPr/>
              </p:nvSpPr>
              <p:spPr bwMode="auto">
                <a:xfrm>
                  <a:off x="4489" y="1873"/>
                  <a:ext cx="79" cy="92"/>
                </a:xfrm>
                <a:custGeom>
                  <a:avLst/>
                  <a:gdLst>
                    <a:gd name="T0" fmla="*/ 5 w 158"/>
                    <a:gd name="T1" fmla="*/ 179 h 184"/>
                    <a:gd name="T2" fmla="*/ 9 w 158"/>
                    <a:gd name="T3" fmla="*/ 184 h 184"/>
                    <a:gd name="T4" fmla="*/ 158 w 158"/>
                    <a:gd name="T5" fmla="*/ 9 h 184"/>
                    <a:gd name="T6" fmla="*/ 149 w 158"/>
                    <a:gd name="T7" fmla="*/ 0 h 184"/>
                    <a:gd name="T8" fmla="*/ 0 w 158"/>
                    <a:gd name="T9" fmla="*/ 175 h 184"/>
                    <a:gd name="T10" fmla="*/ 5 w 158"/>
                    <a:gd name="T11" fmla="*/ 179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4">
                      <a:moveTo>
                        <a:pt x="5" y="179"/>
                      </a:moveTo>
                      <a:lnTo>
                        <a:pt x="9" y="184"/>
                      </a:lnTo>
                      <a:lnTo>
                        <a:pt x="158" y="9"/>
                      </a:lnTo>
                      <a:lnTo>
                        <a:pt x="149" y="0"/>
                      </a:lnTo>
                      <a:lnTo>
                        <a:pt x="0" y="175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6" name="Freeform 215"/>
                <p:cNvSpPr>
                  <a:spLocks/>
                </p:cNvSpPr>
                <p:nvPr/>
              </p:nvSpPr>
              <p:spPr bwMode="auto">
                <a:xfrm>
                  <a:off x="4173" y="2176"/>
                  <a:ext cx="42" cy="54"/>
                </a:xfrm>
                <a:custGeom>
                  <a:avLst/>
                  <a:gdLst>
                    <a:gd name="T0" fmla="*/ 5 w 85"/>
                    <a:gd name="T1" fmla="*/ 104 h 107"/>
                    <a:gd name="T2" fmla="*/ 10 w 85"/>
                    <a:gd name="T3" fmla="*/ 107 h 107"/>
                    <a:gd name="T4" fmla="*/ 85 w 85"/>
                    <a:gd name="T5" fmla="*/ 7 h 107"/>
                    <a:gd name="T6" fmla="*/ 75 w 85"/>
                    <a:gd name="T7" fmla="*/ 0 h 107"/>
                    <a:gd name="T8" fmla="*/ 0 w 85"/>
                    <a:gd name="T9" fmla="*/ 100 h 107"/>
                    <a:gd name="T10" fmla="*/ 5 w 85"/>
                    <a:gd name="T11" fmla="*/ 104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5" h="107">
                      <a:moveTo>
                        <a:pt x="5" y="104"/>
                      </a:moveTo>
                      <a:lnTo>
                        <a:pt x="10" y="107"/>
                      </a:lnTo>
                      <a:lnTo>
                        <a:pt x="85" y="7"/>
                      </a:lnTo>
                      <a:lnTo>
                        <a:pt x="75" y="0"/>
                      </a:lnTo>
                      <a:lnTo>
                        <a:pt x="0" y="100"/>
                      </a:lnTo>
                      <a:lnTo>
                        <a:pt x="5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7" name="Freeform 216"/>
                <p:cNvSpPr>
                  <a:spLocks/>
                </p:cNvSpPr>
                <p:nvPr/>
              </p:nvSpPr>
              <p:spPr bwMode="auto">
                <a:xfrm>
                  <a:off x="4173" y="2171"/>
                  <a:ext cx="79" cy="91"/>
                </a:xfrm>
                <a:custGeom>
                  <a:avLst/>
                  <a:gdLst>
                    <a:gd name="T0" fmla="*/ 5 w 158"/>
                    <a:gd name="T1" fmla="*/ 179 h 183"/>
                    <a:gd name="T2" fmla="*/ 10 w 158"/>
                    <a:gd name="T3" fmla="*/ 183 h 183"/>
                    <a:gd name="T4" fmla="*/ 158 w 158"/>
                    <a:gd name="T5" fmla="*/ 10 h 183"/>
                    <a:gd name="T6" fmla="*/ 149 w 158"/>
                    <a:gd name="T7" fmla="*/ 0 h 183"/>
                    <a:gd name="T8" fmla="*/ 0 w 158"/>
                    <a:gd name="T9" fmla="*/ 174 h 183"/>
                    <a:gd name="T10" fmla="*/ 5 w 158"/>
                    <a:gd name="T11" fmla="*/ 179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3">
                      <a:moveTo>
                        <a:pt x="5" y="179"/>
                      </a:moveTo>
                      <a:lnTo>
                        <a:pt x="10" y="183"/>
                      </a:lnTo>
                      <a:lnTo>
                        <a:pt x="158" y="10"/>
                      </a:lnTo>
                      <a:lnTo>
                        <a:pt x="149" y="0"/>
                      </a:lnTo>
                      <a:lnTo>
                        <a:pt x="0" y="174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8" name="Freeform 217"/>
                <p:cNvSpPr>
                  <a:spLocks/>
                </p:cNvSpPr>
                <p:nvPr/>
              </p:nvSpPr>
              <p:spPr bwMode="auto">
                <a:xfrm>
                  <a:off x="4346" y="2165"/>
                  <a:ext cx="42" cy="52"/>
                </a:xfrm>
                <a:custGeom>
                  <a:avLst/>
                  <a:gdLst>
                    <a:gd name="T0" fmla="*/ 5 w 83"/>
                    <a:gd name="T1" fmla="*/ 100 h 104"/>
                    <a:gd name="T2" fmla="*/ 9 w 83"/>
                    <a:gd name="T3" fmla="*/ 104 h 104"/>
                    <a:gd name="T4" fmla="*/ 83 w 83"/>
                    <a:gd name="T5" fmla="*/ 7 h 104"/>
                    <a:gd name="T6" fmla="*/ 74 w 83"/>
                    <a:gd name="T7" fmla="*/ 0 h 104"/>
                    <a:gd name="T8" fmla="*/ 0 w 83"/>
                    <a:gd name="T9" fmla="*/ 97 h 104"/>
                    <a:gd name="T10" fmla="*/ 5 w 83"/>
                    <a:gd name="T11" fmla="*/ 100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3" h="104">
                      <a:moveTo>
                        <a:pt x="5" y="100"/>
                      </a:moveTo>
                      <a:lnTo>
                        <a:pt x="9" y="104"/>
                      </a:lnTo>
                      <a:lnTo>
                        <a:pt x="83" y="7"/>
                      </a:lnTo>
                      <a:lnTo>
                        <a:pt x="74" y="0"/>
                      </a:lnTo>
                      <a:lnTo>
                        <a:pt x="0" y="97"/>
                      </a:lnTo>
                      <a:lnTo>
                        <a:pt x="5" y="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99" name="Freeform 218"/>
                <p:cNvSpPr>
                  <a:spLocks/>
                </p:cNvSpPr>
                <p:nvPr/>
              </p:nvSpPr>
              <p:spPr bwMode="auto">
                <a:xfrm>
                  <a:off x="4340" y="2152"/>
                  <a:ext cx="79" cy="92"/>
                </a:xfrm>
                <a:custGeom>
                  <a:avLst/>
                  <a:gdLst>
                    <a:gd name="T0" fmla="*/ 4 w 158"/>
                    <a:gd name="T1" fmla="*/ 180 h 185"/>
                    <a:gd name="T2" fmla="*/ 9 w 158"/>
                    <a:gd name="T3" fmla="*/ 185 h 185"/>
                    <a:gd name="T4" fmla="*/ 158 w 158"/>
                    <a:gd name="T5" fmla="*/ 10 h 185"/>
                    <a:gd name="T6" fmla="*/ 148 w 158"/>
                    <a:gd name="T7" fmla="*/ 0 h 185"/>
                    <a:gd name="T8" fmla="*/ 0 w 158"/>
                    <a:gd name="T9" fmla="*/ 175 h 185"/>
                    <a:gd name="T10" fmla="*/ 4 w 158"/>
                    <a:gd name="T11" fmla="*/ 180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5">
                      <a:moveTo>
                        <a:pt x="4" y="180"/>
                      </a:moveTo>
                      <a:lnTo>
                        <a:pt x="9" y="185"/>
                      </a:lnTo>
                      <a:lnTo>
                        <a:pt x="158" y="10"/>
                      </a:lnTo>
                      <a:lnTo>
                        <a:pt x="148" y="0"/>
                      </a:lnTo>
                      <a:lnTo>
                        <a:pt x="0" y="175"/>
                      </a:lnTo>
                      <a:lnTo>
                        <a:pt x="4" y="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0" name="Freeform 219"/>
                <p:cNvSpPr>
                  <a:spLocks/>
                </p:cNvSpPr>
                <p:nvPr/>
              </p:nvSpPr>
              <p:spPr bwMode="auto">
                <a:xfrm>
                  <a:off x="4513" y="2152"/>
                  <a:ext cx="42" cy="47"/>
                </a:xfrm>
                <a:custGeom>
                  <a:avLst/>
                  <a:gdLst>
                    <a:gd name="T0" fmla="*/ 5 w 84"/>
                    <a:gd name="T1" fmla="*/ 91 h 96"/>
                    <a:gd name="T2" fmla="*/ 10 w 84"/>
                    <a:gd name="T3" fmla="*/ 96 h 96"/>
                    <a:gd name="T4" fmla="*/ 84 w 84"/>
                    <a:gd name="T5" fmla="*/ 10 h 96"/>
                    <a:gd name="T6" fmla="*/ 75 w 84"/>
                    <a:gd name="T7" fmla="*/ 0 h 96"/>
                    <a:gd name="T8" fmla="*/ 0 w 84"/>
                    <a:gd name="T9" fmla="*/ 87 h 96"/>
                    <a:gd name="T10" fmla="*/ 5 w 84"/>
                    <a:gd name="T11" fmla="*/ 91 h 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96">
                      <a:moveTo>
                        <a:pt x="5" y="91"/>
                      </a:moveTo>
                      <a:lnTo>
                        <a:pt x="10" y="96"/>
                      </a:lnTo>
                      <a:lnTo>
                        <a:pt x="84" y="10"/>
                      </a:lnTo>
                      <a:lnTo>
                        <a:pt x="75" y="0"/>
                      </a:lnTo>
                      <a:lnTo>
                        <a:pt x="0" y="87"/>
                      </a:lnTo>
                      <a:lnTo>
                        <a:pt x="5" y="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1" name="Freeform 220"/>
                <p:cNvSpPr>
                  <a:spLocks/>
                </p:cNvSpPr>
                <p:nvPr/>
              </p:nvSpPr>
              <p:spPr bwMode="auto">
                <a:xfrm>
                  <a:off x="4513" y="2139"/>
                  <a:ext cx="79" cy="92"/>
                </a:xfrm>
                <a:custGeom>
                  <a:avLst/>
                  <a:gdLst>
                    <a:gd name="T0" fmla="*/ 5 w 158"/>
                    <a:gd name="T1" fmla="*/ 179 h 183"/>
                    <a:gd name="T2" fmla="*/ 10 w 158"/>
                    <a:gd name="T3" fmla="*/ 183 h 183"/>
                    <a:gd name="T4" fmla="*/ 158 w 158"/>
                    <a:gd name="T5" fmla="*/ 9 h 183"/>
                    <a:gd name="T6" fmla="*/ 149 w 158"/>
                    <a:gd name="T7" fmla="*/ 0 h 183"/>
                    <a:gd name="T8" fmla="*/ 0 w 158"/>
                    <a:gd name="T9" fmla="*/ 174 h 183"/>
                    <a:gd name="T10" fmla="*/ 5 w 158"/>
                    <a:gd name="T11" fmla="*/ 179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3">
                      <a:moveTo>
                        <a:pt x="5" y="179"/>
                      </a:moveTo>
                      <a:lnTo>
                        <a:pt x="10" y="183"/>
                      </a:lnTo>
                      <a:lnTo>
                        <a:pt x="158" y="9"/>
                      </a:lnTo>
                      <a:lnTo>
                        <a:pt x="149" y="0"/>
                      </a:lnTo>
                      <a:lnTo>
                        <a:pt x="0" y="174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2" name="Freeform 221"/>
                <p:cNvSpPr>
                  <a:spLocks/>
                </p:cNvSpPr>
                <p:nvPr/>
              </p:nvSpPr>
              <p:spPr bwMode="auto">
                <a:xfrm>
                  <a:off x="4197" y="2444"/>
                  <a:ext cx="42" cy="52"/>
                </a:xfrm>
                <a:custGeom>
                  <a:avLst/>
                  <a:gdLst>
                    <a:gd name="T0" fmla="*/ 4 w 84"/>
                    <a:gd name="T1" fmla="*/ 101 h 104"/>
                    <a:gd name="T2" fmla="*/ 9 w 84"/>
                    <a:gd name="T3" fmla="*/ 104 h 104"/>
                    <a:gd name="T4" fmla="*/ 84 w 84"/>
                    <a:gd name="T5" fmla="*/ 7 h 104"/>
                    <a:gd name="T6" fmla="*/ 75 w 84"/>
                    <a:gd name="T7" fmla="*/ 0 h 104"/>
                    <a:gd name="T8" fmla="*/ 0 w 84"/>
                    <a:gd name="T9" fmla="*/ 97 h 104"/>
                    <a:gd name="T10" fmla="*/ 4 w 84"/>
                    <a:gd name="T11" fmla="*/ 101 h 10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104">
                      <a:moveTo>
                        <a:pt x="4" y="101"/>
                      </a:moveTo>
                      <a:lnTo>
                        <a:pt x="9" y="104"/>
                      </a:lnTo>
                      <a:lnTo>
                        <a:pt x="84" y="7"/>
                      </a:lnTo>
                      <a:lnTo>
                        <a:pt x="75" y="0"/>
                      </a:lnTo>
                      <a:lnTo>
                        <a:pt x="0" y="97"/>
                      </a:lnTo>
                      <a:lnTo>
                        <a:pt x="4" y="10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3" name="Freeform 222"/>
                <p:cNvSpPr>
                  <a:spLocks/>
                </p:cNvSpPr>
                <p:nvPr/>
              </p:nvSpPr>
              <p:spPr bwMode="auto">
                <a:xfrm>
                  <a:off x="4197" y="2431"/>
                  <a:ext cx="74" cy="91"/>
                </a:xfrm>
                <a:custGeom>
                  <a:avLst/>
                  <a:gdLst>
                    <a:gd name="T0" fmla="*/ 4 w 147"/>
                    <a:gd name="T1" fmla="*/ 179 h 182"/>
                    <a:gd name="T2" fmla="*/ 9 w 147"/>
                    <a:gd name="T3" fmla="*/ 182 h 182"/>
                    <a:gd name="T4" fmla="*/ 147 w 147"/>
                    <a:gd name="T5" fmla="*/ 7 h 182"/>
                    <a:gd name="T6" fmla="*/ 138 w 147"/>
                    <a:gd name="T7" fmla="*/ 0 h 182"/>
                    <a:gd name="T8" fmla="*/ 0 w 147"/>
                    <a:gd name="T9" fmla="*/ 175 h 182"/>
                    <a:gd name="T10" fmla="*/ 4 w 147"/>
                    <a:gd name="T11" fmla="*/ 179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7" h="182">
                      <a:moveTo>
                        <a:pt x="4" y="179"/>
                      </a:moveTo>
                      <a:lnTo>
                        <a:pt x="9" y="182"/>
                      </a:lnTo>
                      <a:lnTo>
                        <a:pt x="147" y="7"/>
                      </a:lnTo>
                      <a:lnTo>
                        <a:pt x="138" y="0"/>
                      </a:lnTo>
                      <a:lnTo>
                        <a:pt x="0" y="175"/>
                      </a:lnTo>
                      <a:lnTo>
                        <a:pt x="4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4" name="Freeform 223"/>
                <p:cNvSpPr>
                  <a:spLocks/>
                </p:cNvSpPr>
                <p:nvPr/>
              </p:nvSpPr>
              <p:spPr bwMode="auto">
                <a:xfrm>
                  <a:off x="4365" y="2430"/>
                  <a:ext cx="47" cy="48"/>
                </a:xfrm>
                <a:custGeom>
                  <a:avLst/>
                  <a:gdLst>
                    <a:gd name="T0" fmla="*/ 5 w 95"/>
                    <a:gd name="T1" fmla="*/ 91 h 95"/>
                    <a:gd name="T2" fmla="*/ 9 w 95"/>
                    <a:gd name="T3" fmla="*/ 95 h 95"/>
                    <a:gd name="T4" fmla="*/ 95 w 95"/>
                    <a:gd name="T5" fmla="*/ 9 h 95"/>
                    <a:gd name="T6" fmla="*/ 85 w 95"/>
                    <a:gd name="T7" fmla="*/ 0 h 95"/>
                    <a:gd name="T8" fmla="*/ 0 w 95"/>
                    <a:gd name="T9" fmla="*/ 86 h 95"/>
                    <a:gd name="T10" fmla="*/ 5 w 95"/>
                    <a:gd name="T11" fmla="*/ 91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5" h="95">
                      <a:moveTo>
                        <a:pt x="5" y="91"/>
                      </a:moveTo>
                      <a:lnTo>
                        <a:pt x="9" y="95"/>
                      </a:lnTo>
                      <a:lnTo>
                        <a:pt x="95" y="9"/>
                      </a:lnTo>
                      <a:lnTo>
                        <a:pt x="85" y="0"/>
                      </a:lnTo>
                      <a:lnTo>
                        <a:pt x="0" y="86"/>
                      </a:lnTo>
                      <a:lnTo>
                        <a:pt x="5" y="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5" name="Freeform 224"/>
                <p:cNvSpPr>
                  <a:spLocks/>
                </p:cNvSpPr>
                <p:nvPr/>
              </p:nvSpPr>
              <p:spPr bwMode="auto">
                <a:xfrm>
                  <a:off x="4365" y="2418"/>
                  <a:ext cx="78" cy="92"/>
                </a:xfrm>
                <a:custGeom>
                  <a:avLst/>
                  <a:gdLst>
                    <a:gd name="T0" fmla="*/ 5 w 158"/>
                    <a:gd name="T1" fmla="*/ 180 h 185"/>
                    <a:gd name="T2" fmla="*/ 9 w 158"/>
                    <a:gd name="T3" fmla="*/ 185 h 185"/>
                    <a:gd name="T4" fmla="*/ 158 w 158"/>
                    <a:gd name="T5" fmla="*/ 10 h 185"/>
                    <a:gd name="T6" fmla="*/ 149 w 158"/>
                    <a:gd name="T7" fmla="*/ 0 h 185"/>
                    <a:gd name="T8" fmla="*/ 0 w 158"/>
                    <a:gd name="T9" fmla="*/ 176 h 185"/>
                    <a:gd name="T10" fmla="*/ 5 w 158"/>
                    <a:gd name="T11" fmla="*/ 180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5">
                      <a:moveTo>
                        <a:pt x="5" y="180"/>
                      </a:moveTo>
                      <a:lnTo>
                        <a:pt x="9" y="185"/>
                      </a:lnTo>
                      <a:lnTo>
                        <a:pt x="158" y="10"/>
                      </a:lnTo>
                      <a:lnTo>
                        <a:pt x="149" y="0"/>
                      </a:lnTo>
                      <a:lnTo>
                        <a:pt x="0" y="176"/>
                      </a:lnTo>
                      <a:lnTo>
                        <a:pt x="5" y="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6" name="Freeform 225"/>
                <p:cNvSpPr>
                  <a:spLocks/>
                </p:cNvSpPr>
                <p:nvPr/>
              </p:nvSpPr>
              <p:spPr bwMode="auto">
                <a:xfrm>
                  <a:off x="4537" y="2413"/>
                  <a:ext cx="42" cy="53"/>
                </a:xfrm>
                <a:custGeom>
                  <a:avLst/>
                  <a:gdLst>
                    <a:gd name="T0" fmla="*/ 4 w 84"/>
                    <a:gd name="T1" fmla="*/ 104 h 107"/>
                    <a:gd name="T2" fmla="*/ 9 w 84"/>
                    <a:gd name="T3" fmla="*/ 107 h 107"/>
                    <a:gd name="T4" fmla="*/ 84 w 84"/>
                    <a:gd name="T5" fmla="*/ 7 h 107"/>
                    <a:gd name="T6" fmla="*/ 75 w 84"/>
                    <a:gd name="T7" fmla="*/ 0 h 107"/>
                    <a:gd name="T8" fmla="*/ 0 w 84"/>
                    <a:gd name="T9" fmla="*/ 100 h 107"/>
                    <a:gd name="T10" fmla="*/ 4 w 84"/>
                    <a:gd name="T11" fmla="*/ 104 h 1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107">
                      <a:moveTo>
                        <a:pt x="4" y="104"/>
                      </a:moveTo>
                      <a:lnTo>
                        <a:pt x="9" y="107"/>
                      </a:lnTo>
                      <a:lnTo>
                        <a:pt x="84" y="7"/>
                      </a:lnTo>
                      <a:lnTo>
                        <a:pt x="75" y="0"/>
                      </a:lnTo>
                      <a:lnTo>
                        <a:pt x="0" y="100"/>
                      </a:lnTo>
                      <a:lnTo>
                        <a:pt x="4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7" name="Freeform 226"/>
                <p:cNvSpPr>
                  <a:spLocks/>
                </p:cNvSpPr>
                <p:nvPr/>
              </p:nvSpPr>
              <p:spPr bwMode="auto">
                <a:xfrm>
                  <a:off x="4537" y="2407"/>
                  <a:ext cx="73" cy="89"/>
                </a:xfrm>
                <a:custGeom>
                  <a:avLst/>
                  <a:gdLst>
                    <a:gd name="T0" fmla="*/ 4 w 146"/>
                    <a:gd name="T1" fmla="*/ 174 h 177"/>
                    <a:gd name="T2" fmla="*/ 9 w 146"/>
                    <a:gd name="T3" fmla="*/ 177 h 177"/>
                    <a:gd name="T4" fmla="*/ 146 w 146"/>
                    <a:gd name="T5" fmla="*/ 7 h 177"/>
                    <a:gd name="T6" fmla="*/ 137 w 146"/>
                    <a:gd name="T7" fmla="*/ 0 h 177"/>
                    <a:gd name="T8" fmla="*/ 0 w 146"/>
                    <a:gd name="T9" fmla="*/ 170 h 177"/>
                    <a:gd name="T10" fmla="*/ 4 w 146"/>
                    <a:gd name="T11" fmla="*/ 174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6" h="177">
                      <a:moveTo>
                        <a:pt x="4" y="174"/>
                      </a:moveTo>
                      <a:lnTo>
                        <a:pt x="9" y="177"/>
                      </a:lnTo>
                      <a:lnTo>
                        <a:pt x="146" y="7"/>
                      </a:lnTo>
                      <a:lnTo>
                        <a:pt x="137" y="0"/>
                      </a:lnTo>
                      <a:lnTo>
                        <a:pt x="0" y="170"/>
                      </a:lnTo>
                      <a:lnTo>
                        <a:pt x="4" y="1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8" name="Freeform 227"/>
                <p:cNvSpPr>
                  <a:spLocks/>
                </p:cNvSpPr>
                <p:nvPr/>
              </p:nvSpPr>
              <p:spPr bwMode="auto">
                <a:xfrm>
                  <a:off x="4221" y="2710"/>
                  <a:ext cx="42" cy="47"/>
                </a:xfrm>
                <a:custGeom>
                  <a:avLst/>
                  <a:gdLst>
                    <a:gd name="T0" fmla="*/ 5 w 84"/>
                    <a:gd name="T1" fmla="*/ 90 h 95"/>
                    <a:gd name="T2" fmla="*/ 9 w 84"/>
                    <a:gd name="T3" fmla="*/ 95 h 95"/>
                    <a:gd name="T4" fmla="*/ 84 w 84"/>
                    <a:gd name="T5" fmla="*/ 10 h 95"/>
                    <a:gd name="T6" fmla="*/ 75 w 84"/>
                    <a:gd name="T7" fmla="*/ 0 h 95"/>
                    <a:gd name="T8" fmla="*/ 0 w 84"/>
                    <a:gd name="T9" fmla="*/ 86 h 95"/>
                    <a:gd name="T10" fmla="*/ 5 w 84"/>
                    <a:gd name="T11" fmla="*/ 9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95">
                      <a:moveTo>
                        <a:pt x="5" y="90"/>
                      </a:moveTo>
                      <a:lnTo>
                        <a:pt x="9" y="95"/>
                      </a:lnTo>
                      <a:lnTo>
                        <a:pt x="84" y="10"/>
                      </a:lnTo>
                      <a:lnTo>
                        <a:pt x="75" y="0"/>
                      </a:lnTo>
                      <a:lnTo>
                        <a:pt x="0" y="86"/>
                      </a:lnTo>
                      <a:lnTo>
                        <a:pt x="5" y="9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09" name="Freeform 228"/>
                <p:cNvSpPr>
                  <a:spLocks/>
                </p:cNvSpPr>
                <p:nvPr/>
              </p:nvSpPr>
              <p:spPr bwMode="auto">
                <a:xfrm>
                  <a:off x="4221" y="2697"/>
                  <a:ext cx="74" cy="91"/>
                </a:xfrm>
                <a:custGeom>
                  <a:avLst/>
                  <a:gdLst>
                    <a:gd name="T0" fmla="*/ 5 w 148"/>
                    <a:gd name="T1" fmla="*/ 179 h 182"/>
                    <a:gd name="T2" fmla="*/ 9 w 148"/>
                    <a:gd name="T3" fmla="*/ 182 h 182"/>
                    <a:gd name="T4" fmla="*/ 148 w 148"/>
                    <a:gd name="T5" fmla="*/ 7 h 182"/>
                    <a:gd name="T6" fmla="*/ 138 w 148"/>
                    <a:gd name="T7" fmla="*/ 0 h 182"/>
                    <a:gd name="T8" fmla="*/ 0 w 148"/>
                    <a:gd name="T9" fmla="*/ 175 h 182"/>
                    <a:gd name="T10" fmla="*/ 5 w 148"/>
                    <a:gd name="T11" fmla="*/ 179 h 1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8" h="182">
                      <a:moveTo>
                        <a:pt x="5" y="179"/>
                      </a:moveTo>
                      <a:lnTo>
                        <a:pt x="9" y="182"/>
                      </a:lnTo>
                      <a:lnTo>
                        <a:pt x="148" y="7"/>
                      </a:lnTo>
                      <a:lnTo>
                        <a:pt x="138" y="0"/>
                      </a:lnTo>
                      <a:lnTo>
                        <a:pt x="0" y="175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0" name="Freeform 229"/>
                <p:cNvSpPr>
                  <a:spLocks/>
                </p:cNvSpPr>
                <p:nvPr/>
              </p:nvSpPr>
              <p:spPr bwMode="auto">
                <a:xfrm>
                  <a:off x="4389" y="2691"/>
                  <a:ext cx="41" cy="54"/>
                </a:xfrm>
                <a:custGeom>
                  <a:avLst/>
                  <a:gdLst>
                    <a:gd name="T0" fmla="*/ 5 w 83"/>
                    <a:gd name="T1" fmla="*/ 104 h 108"/>
                    <a:gd name="T2" fmla="*/ 10 w 83"/>
                    <a:gd name="T3" fmla="*/ 108 h 108"/>
                    <a:gd name="T4" fmla="*/ 83 w 83"/>
                    <a:gd name="T5" fmla="*/ 7 h 108"/>
                    <a:gd name="T6" fmla="*/ 74 w 83"/>
                    <a:gd name="T7" fmla="*/ 0 h 108"/>
                    <a:gd name="T8" fmla="*/ 0 w 83"/>
                    <a:gd name="T9" fmla="*/ 101 h 108"/>
                    <a:gd name="T10" fmla="*/ 5 w 83"/>
                    <a:gd name="T11" fmla="*/ 104 h 1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3" h="108">
                      <a:moveTo>
                        <a:pt x="5" y="104"/>
                      </a:moveTo>
                      <a:lnTo>
                        <a:pt x="10" y="108"/>
                      </a:lnTo>
                      <a:lnTo>
                        <a:pt x="83" y="7"/>
                      </a:lnTo>
                      <a:lnTo>
                        <a:pt x="74" y="0"/>
                      </a:lnTo>
                      <a:lnTo>
                        <a:pt x="0" y="101"/>
                      </a:lnTo>
                      <a:lnTo>
                        <a:pt x="5" y="10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1" name="Freeform 230"/>
                <p:cNvSpPr>
                  <a:spLocks/>
                </p:cNvSpPr>
                <p:nvPr/>
              </p:nvSpPr>
              <p:spPr bwMode="auto">
                <a:xfrm>
                  <a:off x="4389" y="2686"/>
                  <a:ext cx="79" cy="89"/>
                </a:xfrm>
                <a:custGeom>
                  <a:avLst/>
                  <a:gdLst>
                    <a:gd name="T0" fmla="*/ 5 w 158"/>
                    <a:gd name="T1" fmla="*/ 175 h 180"/>
                    <a:gd name="T2" fmla="*/ 10 w 158"/>
                    <a:gd name="T3" fmla="*/ 180 h 180"/>
                    <a:gd name="T4" fmla="*/ 158 w 158"/>
                    <a:gd name="T5" fmla="*/ 9 h 180"/>
                    <a:gd name="T6" fmla="*/ 149 w 158"/>
                    <a:gd name="T7" fmla="*/ 0 h 180"/>
                    <a:gd name="T8" fmla="*/ 0 w 158"/>
                    <a:gd name="T9" fmla="*/ 171 h 180"/>
                    <a:gd name="T10" fmla="*/ 5 w 158"/>
                    <a:gd name="T11" fmla="*/ 175 h 1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0">
                      <a:moveTo>
                        <a:pt x="5" y="175"/>
                      </a:moveTo>
                      <a:lnTo>
                        <a:pt x="10" y="180"/>
                      </a:lnTo>
                      <a:lnTo>
                        <a:pt x="158" y="9"/>
                      </a:lnTo>
                      <a:lnTo>
                        <a:pt x="149" y="0"/>
                      </a:lnTo>
                      <a:lnTo>
                        <a:pt x="0" y="171"/>
                      </a:lnTo>
                      <a:lnTo>
                        <a:pt x="5" y="17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2" name="Freeform 231"/>
                <p:cNvSpPr>
                  <a:spLocks/>
                </p:cNvSpPr>
                <p:nvPr/>
              </p:nvSpPr>
              <p:spPr bwMode="auto">
                <a:xfrm>
                  <a:off x="4563" y="2678"/>
                  <a:ext cx="42" cy="49"/>
                </a:xfrm>
                <a:custGeom>
                  <a:avLst/>
                  <a:gdLst>
                    <a:gd name="T0" fmla="*/ 4 w 84"/>
                    <a:gd name="T1" fmla="*/ 93 h 98"/>
                    <a:gd name="T2" fmla="*/ 9 w 84"/>
                    <a:gd name="T3" fmla="*/ 98 h 98"/>
                    <a:gd name="T4" fmla="*/ 84 w 84"/>
                    <a:gd name="T5" fmla="*/ 9 h 98"/>
                    <a:gd name="T6" fmla="*/ 74 w 84"/>
                    <a:gd name="T7" fmla="*/ 0 h 98"/>
                    <a:gd name="T8" fmla="*/ 0 w 84"/>
                    <a:gd name="T9" fmla="*/ 89 h 98"/>
                    <a:gd name="T10" fmla="*/ 4 w 84"/>
                    <a:gd name="T11" fmla="*/ 93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98">
                      <a:moveTo>
                        <a:pt x="4" y="93"/>
                      </a:moveTo>
                      <a:lnTo>
                        <a:pt x="9" y="98"/>
                      </a:lnTo>
                      <a:lnTo>
                        <a:pt x="84" y="9"/>
                      </a:lnTo>
                      <a:lnTo>
                        <a:pt x="74" y="0"/>
                      </a:lnTo>
                      <a:lnTo>
                        <a:pt x="0" y="89"/>
                      </a:lnTo>
                      <a:lnTo>
                        <a:pt x="4" y="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3" name="Freeform 232"/>
                <p:cNvSpPr>
                  <a:spLocks/>
                </p:cNvSpPr>
                <p:nvPr/>
              </p:nvSpPr>
              <p:spPr bwMode="auto">
                <a:xfrm>
                  <a:off x="4556" y="2667"/>
                  <a:ext cx="79" cy="90"/>
                </a:xfrm>
                <a:custGeom>
                  <a:avLst/>
                  <a:gdLst>
                    <a:gd name="T0" fmla="*/ 4 w 157"/>
                    <a:gd name="T1" fmla="*/ 176 h 181"/>
                    <a:gd name="T2" fmla="*/ 9 w 157"/>
                    <a:gd name="T3" fmla="*/ 181 h 181"/>
                    <a:gd name="T4" fmla="*/ 157 w 157"/>
                    <a:gd name="T5" fmla="*/ 9 h 181"/>
                    <a:gd name="T6" fmla="*/ 148 w 157"/>
                    <a:gd name="T7" fmla="*/ 0 h 181"/>
                    <a:gd name="T8" fmla="*/ 0 w 157"/>
                    <a:gd name="T9" fmla="*/ 172 h 181"/>
                    <a:gd name="T10" fmla="*/ 4 w 157"/>
                    <a:gd name="T11" fmla="*/ 176 h 1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7" h="181">
                      <a:moveTo>
                        <a:pt x="4" y="176"/>
                      </a:moveTo>
                      <a:lnTo>
                        <a:pt x="9" y="181"/>
                      </a:lnTo>
                      <a:lnTo>
                        <a:pt x="157" y="9"/>
                      </a:lnTo>
                      <a:lnTo>
                        <a:pt x="148" y="0"/>
                      </a:lnTo>
                      <a:lnTo>
                        <a:pt x="0" y="172"/>
                      </a:lnTo>
                      <a:lnTo>
                        <a:pt x="4" y="17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4" name="Freeform 233"/>
                <p:cNvSpPr>
                  <a:spLocks/>
                </p:cNvSpPr>
                <p:nvPr/>
              </p:nvSpPr>
              <p:spPr bwMode="auto">
                <a:xfrm>
                  <a:off x="4240" y="2970"/>
                  <a:ext cx="49" cy="55"/>
                </a:xfrm>
                <a:custGeom>
                  <a:avLst/>
                  <a:gdLst>
                    <a:gd name="T0" fmla="*/ 5 w 98"/>
                    <a:gd name="T1" fmla="*/ 105 h 110"/>
                    <a:gd name="T2" fmla="*/ 9 w 98"/>
                    <a:gd name="T3" fmla="*/ 110 h 110"/>
                    <a:gd name="T4" fmla="*/ 98 w 98"/>
                    <a:gd name="T5" fmla="*/ 9 h 110"/>
                    <a:gd name="T6" fmla="*/ 89 w 98"/>
                    <a:gd name="T7" fmla="*/ 0 h 110"/>
                    <a:gd name="T8" fmla="*/ 0 w 98"/>
                    <a:gd name="T9" fmla="*/ 100 h 110"/>
                    <a:gd name="T10" fmla="*/ 5 w 98"/>
                    <a:gd name="T11" fmla="*/ 105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8" h="110">
                      <a:moveTo>
                        <a:pt x="5" y="105"/>
                      </a:moveTo>
                      <a:lnTo>
                        <a:pt x="9" y="110"/>
                      </a:lnTo>
                      <a:lnTo>
                        <a:pt x="98" y="9"/>
                      </a:lnTo>
                      <a:lnTo>
                        <a:pt x="89" y="0"/>
                      </a:lnTo>
                      <a:lnTo>
                        <a:pt x="0" y="100"/>
                      </a:lnTo>
                      <a:lnTo>
                        <a:pt x="5" y="1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5" name="Freeform 234"/>
                <p:cNvSpPr>
                  <a:spLocks/>
                </p:cNvSpPr>
                <p:nvPr/>
              </p:nvSpPr>
              <p:spPr bwMode="auto">
                <a:xfrm>
                  <a:off x="4240" y="2964"/>
                  <a:ext cx="79" cy="92"/>
                </a:xfrm>
                <a:custGeom>
                  <a:avLst/>
                  <a:gdLst>
                    <a:gd name="T0" fmla="*/ 5 w 158"/>
                    <a:gd name="T1" fmla="*/ 179 h 184"/>
                    <a:gd name="T2" fmla="*/ 9 w 158"/>
                    <a:gd name="T3" fmla="*/ 184 h 184"/>
                    <a:gd name="T4" fmla="*/ 158 w 158"/>
                    <a:gd name="T5" fmla="*/ 9 h 184"/>
                    <a:gd name="T6" fmla="*/ 149 w 158"/>
                    <a:gd name="T7" fmla="*/ 0 h 184"/>
                    <a:gd name="T8" fmla="*/ 0 w 158"/>
                    <a:gd name="T9" fmla="*/ 175 h 184"/>
                    <a:gd name="T10" fmla="*/ 5 w 158"/>
                    <a:gd name="T11" fmla="*/ 179 h 1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8" h="184">
                      <a:moveTo>
                        <a:pt x="5" y="179"/>
                      </a:moveTo>
                      <a:lnTo>
                        <a:pt x="9" y="184"/>
                      </a:lnTo>
                      <a:lnTo>
                        <a:pt x="158" y="9"/>
                      </a:lnTo>
                      <a:lnTo>
                        <a:pt x="149" y="0"/>
                      </a:lnTo>
                      <a:lnTo>
                        <a:pt x="0" y="175"/>
                      </a:lnTo>
                      <a:lnTo>
                        <a:pt x="5" y="1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6" name="Freeform 235"/>
                <p:cNvSpPr>
                  <a:spLocks/>
                </p:cNvSpPr>
                <p:nvPr/>
              </p:nvSpPr>
              <p:spPr bwMode="auto">
                <a:xfrm>
                  <a:off x="4415" y="2957"/>
                  <a:ext cx="42" cy="49"/>
                </a:xfrm>
                <a:custGeom>
                  <a:avLst/>
                  <a:gdLst>
                    <a:gd name="T0" fmla="*/ 5 w 84"/>
                    <a:gd name="T1" fmla="*/ 93 h 98"/>
                    <a:gd name="T2" fmla="*/ 10 w 84"/>
                    <a:gd name="T3" fmla="*/ 98 h 98"/>
                    <a:gd name="T4" fmla="*/ 84 w 84"/>
                    <a:gd name="T5" fmla="*/ 9 h 98"/>
                    <a:gd name="T6" fmla="*/ 75 w 84"/>
                    <a:gd name="T7" fmla="*/ 0 h 98"/>
                    <a:gd name="T8" fmla="*/ 0 w 84"/>
                    <a:gd name="T9" fmla="*/ 88 h 98"/>
                    <a:gd name="T10" fmla="*/ 5 w 84"/>
                    <a:gd name="T11" fmla="*/ 93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84" h="98">
                      <a:moveTo>
                        <a:pt x="5" y="93"/>
                      </a:moveTo>
                      <a:lnTo>
                        <a:pt x="10" y="98"/>
                      </a:lnTo>
                      <a:lnTo>
                        <a:pt x="84" y="9"/>
                      </a:lnTo>
                      <a:lnTo>
                        <a:pt x="75" y="0"/>
                      </a:lnTo>
                      <a:lnTo>
                        <a:pt x="0" y="88"/>
                      </a:lnTo>
                      <a:lnTo>
                        <a:pt x="5" y="9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7" name="Freeform 236"/>
                <p:cNvSpPr>
                  <a:spLocks/>
                </p:cNvSpPr>
                <p:nvPr/>
              </p:nvSpPr>
              <p:spPr bwMode="auto">
                <a:xfrm>
                  <a:off x="4415" y="2946"/>
                  <a:ext cx="71" cy="91"/>
                </a:xfrm>
                <a:custGeom>
                  <a:avLst/>
                  <a:gdLst>
                    <a:gd name="T0" fmla="*/ 5 w 143"/>
                    <a:gd name="T1" fmla="*/ 177 h 181"/>
                    <a:gd name="T2" fmla="*/ 10 w 143"/>
                    <a:gd name="T3" fmla="*/ 181 h 181"/>
                    <a:gd name="T4" fmla="*/ 143 w 143"/>
                    <a:gd name="T5" fmla="*/ 7 h 181"/>
                    <a:gd name="T6" fmla="*/ 134 w 143"/>
                    <a:gd name="T7" fmla="*/ 0 h 181"/>
                    <a:gd name="T8" fmla="*/ 0 w 143"/>
                    <a:gd name="T9" fmla="*/ 174 h 181"/>
                    <a:gd name="T10" fmla="*/ 5 w 143"/>
                    <a:gd name="T11" fmla="*/ 177 h 1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3" h="181">
                      <a:moveTo>
                        <a:pt x="5" y="177"/>
                      </a:moveTo>
                      <a:lnTo>
                        <a:pt x="10" y="181"/>
                      </a:lnTo>
                      <a:lnTo>
                        <a:pt x="143" y="7"/>
                      </a:lnTo>
                      <a:lnTo>
                        <a:pt x="134" y="0"/>
                      </a:lnTo>
                      <a:lnTo>
                        <a:pt x="0" y="174"/>
                      </a:lnTo>
                      <a:lnTo>
                        <a:pt x="5" y="1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8" name="Freeform 237"/>
                <p:cNvSpPr>
                  <a:spLocks/>
                </p:cNvSpPr>
                <p:nvPr/>
              </p:nvSpPr>
              <p:spPr bwMode="auto">
                <a:xfrm>
                  <a:off x="4582" y="2938"/>
                  <a:ext cx="48" cy="55"/>
                </a:xfrm>
                <a:custGeom>
                  <a:avLst/>
                  <a:gdLst>
                    <a:gd name="T0" fmla="*/ 4 w 94"/>
                    <a:gd name="T1" fmla="*/ 105 h 109"/>
                    <a:gd name="T2" fmla="*/ 9 w 94"/>
                    <a:gd name="T3" fmla="*/ 109 h 109"/>
                    <a:gd name="T4" fmla="*/ 94 w 94"/>
                    <a:gd name="T5" fmla="*/ 9 h 109"/>
                    <a:gd name="T6" fmla="*/ 85 w 94"/>
                    <a:gd name="T7" fmla="*/ 0 h 109"/>
                    <a:gd name="T8" fmla="*/ 0 w 94"/>
                    <a:gd name="T9" fmla="*/ 100 h 109"/>
                    <a:gd name="T10" fmla="*/ 4 w 94"/>
                    <a:gd name="T11" fmla="*/ 105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4" h="109">
                      <a:moveTo>
                        <a:pt x="4" y="105"/>
                      </a:moveTo>
                      <a:lnTo>
                        <a:pt x="9" y="109"/>
                      </a:lnTo>
                      <a:lnTo>
                        <a:pt x="94" y="9"/>
                      </a:lnTo>
                      <a:lnTo>
                        <a:pt x="85" y="0"/>
                      </a:lnTo>
                      <a:lnTo>
                        <a:pt x="0" y="100"/>
                      </a:lnTo>
                      <a:lnTo>
                        <a:pt x="4" y="1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219" name="Freeform 238"/>
                <p:cNvSpPr>
                  <a:spLocks/>
                </p:cNvSpPr>
                <p:nvPr/>
              </p:nvSpPr>
              <p:spPr bwMode="auto">
                <a:xfrm>
                  <a:off x="4582" y="2933"/>
                  <a:ext cx="79" cy="92"/>
                </a:xfrm>
                <a:custGeom>
                  <a:avLst/>
                  <a:gdLst>
                    <a:gd name="T0" fmla="*/ 4 w 157"/>
                    <a:gd name="T1" fmla="*/ 180 h 185"/>
                    <a:gd name="T2" fmla="*/ 9 w 157"/>
                    <a:gd name="T3" fmla="*/ 185 h 185"/>
                    <a:gd name="T4" fmla="*/ 157 w 157"/>
                    <a:gd name="T5" fmla="*/ 9 h 185"/>
                    <a:gd name="T6" fmla="*/ 148 w 157"/>
                    <a:gd name="T7" fmla="*/ 0 h 185"/>
                    <a:gd name="T8" fmla="*/ 0 w 157"/>
                    <a:gd name="T9" fmla="*/ 175 h 185"/>
                    <a:gd name="T10" fmla="*/ 4 w 157"/>
                    <a:gd name="T11" fmla="*/ 180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7" h="185">
                      <a:moveTo>
                        <a:pt x="4" y="180"/>
                      </a:moveTo>
                      <a:lnTo>
                        <a:pt x="9" y="185"/>
                      </a:lnTo>
                      <a:lnTo>
                        <a:pt x="157" y="9"/>
                      </a:lnTo>
                      <a:lnTo>
                        <a:pt x="148" y="0"/>
                      </a:lnTo>
                      <a:lnTo>
                        <a:pt x="0" y="175"/>
                      </a:lnTo>
                      <a:lnTo>
                        <a:pt x="4" y="18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13" name="Freeform 240"/>
              <p:cNvSpPr>
                <a:spLocks/>
              </p:cNvSpPr>
              <p:nvPr/>
            </p:nvSpPr>
            <p:spPr bwMode="auto">
              <a:xfrm>
                <a:off x="4266" y="3237"/>
                <a:ext cx="47" cy="48"/>
              </a:xfrm>
              <a:custGeom>
                <a:avLst/>
                <a:gdLst>
                  <a:gd name="T0" fmla="*/ 5 w 95"/>
                  <a:gd name="T1" fmla="*/ 91 h 95"/>
                  <a:gd name="T2" fmla="*/ 9 w 95"/>
                  <a:gd name="T3" fmla="*/ 95 h 95"/>
                  <a:gd name="T4" fmla="*/ 95 w 95"/>
                  <a:gd name="T5" fmla="*/ 9 h 95"/>
                  <a:gd name="T6" fmla="*/ 85 w 95"/>
                  <a:gd name="T7" fmla="*/ 0 h 95"/>
                  <a:gd name="T8" fmla="*/ 0 w 95"/>
                  <a:gd name="T9" fmla="*/ 86 h 95"/>
                  <a:gd name="T10" fmla="*/ 5 w 95"/>
                  <a:gd name="T11" fmla="*/ 91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5" h="95">
                    <a:moveTo>
                      <a:pt x="5" y="91"/>
                    </a:moveTo>
                    <a:lnTo>
                      <a:pt x="9" y="95"/>
                    </a:lnTo>
                    <a:lnTo>
                      <a:pt x="95" y="9"/>
                    </a:lnTo>
                    <a:lnTo>
                      <a:pt x="85" y="0"/>
                    </a:lnTo>
                    <a:lnTo>
                      <a:pt x="0" y="86"/>
                    </a:lnTo>
                    <a:lnTo>
                      <a:pt x="5" y="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4" name="Freeform 241"/>
              <p:cNvSpPr>
                <a:spLocks/>
              </p:cNvSpPr>
              <p:nvPr/>
            </p:nvSpPr>
            <p:spPr bwMode="auto">
              <a:xfrm>
                <a:off x="4266" y="3225"/>
                <a:ext cx="79" cy="92"/>
              </a:xfrm>
              <a:custGeom>
                <a:avLst/>
                <a:gdLst>
                  <a:gd name="T0" fmla="*/ 5 w 158"/>
                  <a:gd name="T1" fmla="*/ 180 h 185"/>
                  <a:gd name="T2" fmla="*/ 9 w 158"/>
                  <a:gd name="T3" fmla="*/ 185 h 185"/>
                  <a:gd name="T4" fmla="*/ 158 w 158"/>
                  <a:gd name="T5" fmla="*/ 9 h 185"/>
                  <a:gd name="T6" fmla="*/ 149 w 158"/>
                  <a:gd name="T7" fmla="*/ 0 h 185"/>
                  <a:gd name="T8" fmla="*/ 0 w 158"/>
                  <a:gd name="T9" fmla="*/ 175 h 185"/>
                  <a:gd name="T10" fmla="*/ 5 w 158"/>
                  <a:gd name="T11" fmla="*/ 180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8" h="185">
                    <a:moveTo>
                      <a:pt x="5" y="180"/>
                    </a:moveTo>
                    <a:lnTo>
                      <a:pt x="9" y="185"/>
                    </a:lnTo>
                    <a:lnTo>
                      <a:pt x="158" y="9"/>
                    </a:lnTo>
                    <a:lnTo>
                      <a:pt x="149" y="0"/>
                    </a:lnTo>
                    <a:lnTo>
                      <a:pt x="0" y="175"/>
                    </a:lnTo>
                    <a:lnTo>
                      <a:pt x="5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5" name="Freeform 242"/>
              <p:cNvSpPr>
                <a:spLocks/>
              </p:cNvSpPr>
              <p:nvPr/>
            </p:nvSpPr>
            <p:spPr bwMode="auto">
              <a:xfrm>
                <a:off x="4439" y="3219"/>
                <a:ext cx="42" cy="52"/>
              </a:xfrm>
              <a:custGeom>
                <a:avLst/>
                <a:gdLst>
                  <a:gd name="T0" fmla="*/ 4 w 84"/>
                  <a:gd name="T1" fmla="*/ 100 h 104"/>
                  <a:gd name="T2" fmla="*/ 9 w 84"/>
                  <a:gd name="T3" fmla="*/ 104 h 104"/>
                  <a:gd name="T4" fmla="*/ 84 w 84"/>
                  <a:gd name="T5" fmla="*/ 7 h 104"/>
                  <a:gd name="T6" fmla="*/ 75 w 84"/>
                  <a:gd name="T7" fmla="*/ 0 h 104"/>
                  <a:gd name="T8" fmla="*/ 0 w 84"/>
                  <a:gd name="T9" fmla="*/ 97 h 104"/>
                  <a:gd name="T10" fmla="*/ 4 w 84"/>
                  <a:gd name="T11" fmla="*/ 10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4" h="104">
                    <a:moveTo>
                      <a:pt x="4" y="100"/>
                    </a:moveTo>
                    <a:lnTo>
                      <a:pt x="9" y="104"/>
                    </a:lnTo>
                    <a:lnTo>
                      <a:pt x="84" y="7"/>
                    </a:lnTo>
                    <a:lnTo>
                      <a:pt x="75" y="0"/>
                    </a:lnTo>
                    <a:lnTo>
                      <a:pt x="0" y="97"/>
                    </a:lnTo>
                    <a:lnTo>
                      <a:pt x="4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6" name="Freeform 243"/>
              <p:cNvSpPr>
                <a:spLocks/>
              </p:cNvSpPr>
              <p:nvPr/>
            </p:nvSpPr>
            <p:spPr bwMode="auto">
              <a:xfrm>
                <a:off x="4433" y="3211"/>
                <a:ext cx="79" cy="93"/>
              </a:xfrm>
              <a:custGeom>
                <a:avLst/>
                <a:gdLst>
                  <a:gd name="T0" fmla="*/ 5 w 158"/>
                  <a:gd name="T1" fmla="*/ 179 h 184"/>
                  <a:gd name="T2" fmla="*/ 9 w 158"/>
                  <a:gd name="T3" fmla="*/ 184 h 184"/>
                  <a:gd name="T4" fmla="*/ 158 w 158"/>
                  <a:gd name="T5" fmla="*/ 9 h 184"/>
                  <a:gd name="T6" fmla="*/ 149 w 158"/>
                  <a:gd name="T7" fmla="*/ 0 h 184"/>
                  <a:gd name="T8" fmla="*/ 0 w 158"/>
                  <a:gd name="T9" fmla="*/ 175 h 184"/>
                  <a:gd name="T10" fmla="*/ 5 w 158"/>
                  <a:gd name="T11" fmla="*/ 179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8" h="184">
                    <a:moveTo>
                      <a:pt x="5" y="179"/>
                    </a:moveTo>
                    <a:lnTo>
                      <a:pt x="9" y="184"/>
                    </a:lnTo>
                    <a:lnTo>
                      <a:pt x="158" y="9"/>
                    </a:lnTo>
                    <a:lnTo>
                      <a:pt x="149" y="0"/>
                    </a:lnTo>
                    <a:lnTo>
                      <a:pt x="0" y="175"/>
                    </a:lnTo>
                    <a:lnTo>
                      <a:pt x="5" y="1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" name="Freeform 244"/>
              <p:cNvSpPr>
                <a:spLocks/>
              </p:cNvSpPr>
              <p:nvPr/>
            </p:nvSpPr>
            <p:spPr bwMode="auto">
              <a:xfrm>
                <a:off x="4606" y="3207"/>
                <a:ext cx="42" cy="53"/>
              </a:xfrm>
              <a:custGeom>
                <a:avLst/>
                <a:gdLst>
                  <a:gd name="T0" fmla="*/ 4 w 84"/>
                  <a:gd name="T1" fmla="*/ 103 h 107"/>
                  <a:gd name="T2" fmla="*/ 9 w 84"/>
                  <a:gd name="T3" fmla="*/ 107 h 107"/>
                  <a:gd name="T4" fmla="*/ 84 w 84"/>
                  <a:gd name="T5" fmla="*/ 6 h 107"/>
                  <a:gd name="T6" fmla="*/ 75 w 84"/>
                  <a:gd name="T7" fmla="*/ 0 h 107"/>
                  <a:gd name="T8" fmla="*/ 0 w 84"/>
                  <a:gd name="T9" fmla="*/ 100 h 107"/>
                  <a:gd name="T10" fmla="*/ 4 w 84"/>
                  <a:gd name="T11" fmla="*/ 103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4" h="107">
                    <a:moveTo>
                      <a:pt x="4" y="103"/>
                    </a:moveTo>
                    <a:lnTo>
                      <a:pt x="9" y="107"/>
                    </a:lnTo>
                    <a:lnTo>
                      <a:pt x="84" y="6"/>
                    </a:lnTo>
                    <a:lnTo>
                      <a:pt x="75" y="0"/>
                    </a:lnTo>
                    <a:lnTo>
                      <a:pt x="0" y="100"/>
                    </a:lnTo>
                    <a:lnTo>
                      <a:pt x="4" y="10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8" name="Freeform 245"/>
              <p:cNvSpPr>
                <a:spLocks/>
              </p:cNvSpPr>
              <p:nvPr/>
            </p:nvSpPr>
            <p:spPr bwMode="auto">
              <a:xfrm>
                <a:off x="4606" y="3193"/>
                <a:ext cx="79" cy="92"/>
              </a:xfrm>
              <a:custGeom>
                <a:avLst/>
                <a:gdLst>
                  <a:gd name="T0" fmla="*/ 4 w 159"/>
                  <a:gd name="T1" fmla="*/ 180 h 184"/>
                  <a:gd name="T2" fmla="*/ 9 w 159"/>
                  <a:gd name="T3" fmla="*/ 184 h 184"/>
                  <a:gd name="T4" fmla="*/ 159 w 159"/>
                  <a:gd name="T5" fmla="*/ 9 h 184"/>
                  <a:gd name="T6" fmla="*/ 150 w 159"/>
                  <a:gd name="T7" fmla="*/ 0 h 184"/>
                  <a:gd name="T8" fmla="*/ 0 w 159"/>
                  <a:gd name="T9" fmla="*/ 175 h 184"/>
                  <a:gd name="T10" fmla="*/ 4 w 159"/>
                  <a:gd name="T11" fmla="*/ 18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9" h="184">
                    <a:moveTo>
                      <a:pt x="4" y="180"/>
                    </a:moveTo>
                    <a:lnTo>
                      <a:pt x="9" y="184"/>
                    </a:lnTo>
                    <a:lnTo>
                      <a:pt x="159" y="9"/>
                    </a:lnTo>
                    <a:lnTo>
                      <a:pt x="150" y="0"/>
                    </a:lnTo>
                    <a:lnTo>
                      <a:pt x="0" y="175"/>
                    </a:lnTo>
                    <a:lnTo>
                      <a:pt x="4" y="18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9" name="Freeform 246"/>
              <p:cNvSpPr>
                <a:spLocks/>
              </p:cNvSpPr>
              <p:nvPr/>
            </p:nvSpPr>
            <p:spPr bwMode="auto">
              <a:xfrm>
                <a:off x="4752" y="2595"/>
                <a:ext cx="48" cy="19"/>
              </a:xfrm>
              <a:custGeom>
                <a:avLst/>
                <a:gdLst>
                  <a:gd name="T0" fmla="*/ 49 w 97"/>
                  <a:gd name="T1" fmla="*/ 38 h 38"/>
                  <a:gd name="T2" fmla="*/ 75 w 97"/>
                  <a:gd name="T3" fmla="*/ 23 h 38"/>
                  <a:gd name="T4" fmla="*/ 97 w 97"/>
                  <a:gd name="T5" fmla="*/ 23 h 38"/>
                  <a:gd name="T6" fmla="*/ 97 w 97"/>
                  <a:gd name="T7" fmla="*/ 12 h 38"/>
                  <a:gd name="T8" fmla="*/ 97 w 97"/>
                  <a:gd name="T9" fmla="*/ 12 h 38"/>
                  <a:gd name="T10" fmla="*/ 97 w 97"/>
                  <a:gd name="T11" fmla="*/ 0 h 38"/>
                  <a:gd name="T12" fmla="*/ 75 w 97"/>
                  <a:gd name="T13" fmla="*/ 0 h 38"/>
                  <a:gd name="T14" fmla="*/ 49 w 97"/>
                  <a:gd name="T15" fmla="*/ 0 h 38"/>
                  <a:gd name="T16" fmla="*/ 49 w 97"/>
                  <a:gd name="T17" fmla="*/ 0 h 38"/>
                  <a:gd name="T18" fmla="*/ 22 w 97"/>
                  <a:gd name="T19" fmla="*/ 0 h 38"/>
                  <a:gd name="T20" fmla="*/ 0 w 97"/>
                  <a:gd name="T21" fmla="*/ 12 h 38"/>
                  <a:gd name="T22" fmla="*/ 0 w 97"/>
                  <a:gd name="T23" fmla="*/ 23 h 38"/>
                  <a:gd name="T24" fmla="*/ 0 w 97"/>
                  <a:gd name="T25" fmla="*/ 23 h 38"/>
                  <a:gd name="T26" fmla="*/ 0 w 97"/>
                  <a:gd name="T27" fmla="*/ 23 h 38"/>
                  <a:gd name="T28" fmla="*/ 22 w 97"/>
                  <a:gd name="T29" fmla="*/ 38 h 38"/>
                  <a:gd name="T30" fmla="*/ 49 w 97"/>
                  <a:gd name="T31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7" h="38">
                    <a:moveTo>
                      <a:pt x="49" y="38"/>
                    </a:moveTo>
                    <a:lnTo>
                      <a:pt x="75" y="23"/>
                    </a:lnTo>
                    <a:lnTo>
                      <a:pt x="97" y="23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97" y="0"/>
                    </a:lnTo>
                    <a:lnTo>
                      <a:pt x="75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22" y="0"/>
                    </a:lnTo>
                    <a:lnTo>
                      <a:pt x="0" y="12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22" y="38"/>
                    </a:lnTo>
                    <a:lnTo>
                      <a:pt x="49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sp>
        <p:nvSpPr>
          <p:cNvPr id="4" name="Rectangle 3"/>
          <p:cNvSpPr/>
          <p:nvPr/>
        </p:nvSpPr>
        <p:spPr>
          <a:xfrm>
            <a:off x="472716" y="4926728"/>
            <a:ext cx="5993950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</a:t>
            </a:r>
            <a:r>
              <a:rPr lang="en-US" sz="54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hoke</a:t>
            </a:r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54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off oxygen</a:t>
            </a:r>
            <a:endParaRPr lang="en-US" sz="5400" b="1" dirty="0">
              <a:solidFill>
                <a:schemeClr val="tx2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246" name="Slide Number Placeholder 24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944510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Documents and Settings\amoore\Local Settings\Temporary Internet Files\Content.IE5\8FT7EIVD\MC900237637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8625415" flipH="1">
            <a:off x="3935075" y="1695569"/>
            <a:ext cx="1314523" cy="273738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3776413929"/>
              </p:ext>
            </p:extLst>
          </p:nvPr>
        </p:nvGraphicFramePr>
        <p:xfrm>
          <a:off x="457200" y="533400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3" r:lo="rId4" r:qs="rId5" r:cs="rId6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18067" y="3927935"/>
            <a:ext cx="7620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Extinguish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if you can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46" name="TextBox 245"/>
          <p:cNvSpPr txBox="1"/>
          <p:nvPr/>
        </p:nvSpPr>
        <p:spPr>
          <a:xfrm>
            <a:off x="609600" y="5029200"/>
            <a:ext cx="8017933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Empty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 extinguisher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940053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27482"/>
            <a:ext cx="9144000" cy="1143000"/>
          </a:xfrm>
          <a:solidFill>
            <a:srgbClr val="FF000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Use of Fire Extinguisher</a:t>
            </a:r>
          </a:p>
        </p:txBody>
      </p:sp>
      <p:sp>
        <p:nvSpPr>
          <p:cNvPr id="20889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95313" y="1722438"/>
            <a:ext cx="7848600" cy="3810000"/>
          </a:xfrm>
        </p:spPr>
        <p:txBody>
          <a:bodyPr/>
          <a:lstStyle/>
          <a:p>
            <a:r>
              <a:rPr lang="en-US" sz="3600" dirty="0"/>
              <a:t>Carry </a:t>
            </a:r>
            <a:r>
              <a:rPr lang="en-US" sz="3600" dirty="0" smtClean="0"/>
              <a:t>upright then </a:t>
            </a:r>
            <a:r>
              <a:rPr lang="en-US" sz="40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PASS</a:t>
            </a:r>
            <a:endParaRPr lang="en-US" sz="4000" b="1" dirty="0">
              <a:solidFill>
                <a:srgbClr val="FF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36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3600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ull the </a:t>
            </a:r>
            <a:r>
              <a:rPr lang="en-US" sz="3600" dirty="0" smtClean="0"/>
              <a:t>safety pin</a:t>
            </a:r>
          </a:p>
          <a:p>
            <a:r>
              <a:rPr lang="en-US" sz="36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</a:t>
            </a:r>
            <a:r>
              <a:rPr lang="en-US" sz="3600" dirty="0" smtClean="0"/>
              <a:t>im at the base of the fire</a:t>
            </a:r>
            <a:endParaRPr lang="en-US" sz="3600" dirty="0"/>
          </a:p>
          <a:p>
            <a:r>
              <a:rPr lang="en-US" sz="36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3600" dirty="0" smtClean="0"/>
              <a:t>queeze </a:t>
            </a:r>
            <a:r>
              <a:rPr lang="en-US" sz="3600" dirty="0"/>
              <a:t>handle down</a:t>
            </a:r>
          </a:p>
          <a:p>
            <a:r>
              <a:rPr lang="en-US" sz="3600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3600" dirty="0" smtClean="0"/>
              <a:t>pray in a sweeping motion at </a:t>
            </a:r>
            <a:r>
              <a:rPr lang="en-US" sz="3600" dirty="0"/>
              <a:t>base of fire</a:t>
            </a:r>
          </a:p>
        </p:txBody>
      </p:sp>
      <p:pic>
        <p:nvPicPr>
          <p:cNvPr id="208909" name="Picture 13" descr="FIRE_XTG"/>
          <p:cNvPicPr>
            <a:picLocks noGrp="1" noChangeAspect="1" noChangeArrowheads="1"/>
          </p:cNvPicPr>
          <p:nvPr>
            <p:ph sz="half" idx="2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324600" y="1219200"/>
            <a:ext cx="1989137" cy="314533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</p:pic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83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157271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4231472610"/>
              </p:ext>
            </p:extLst>
          </p:nvPr>
        </p:nvGraphicFramePr>
        <p:xfrm>
          <a:off x="457200" y="1770982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09600" y="3276600"/>
            <a:ext cx="7620000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Relocate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 per evacuation policy if directed to do so.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762000" y="533400"/>
            <a:ext cx="762000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dirty="0" smtClean="0">
                <a:solidFill>
                  <a:srgbClr val="FFFF00"/>
                </a:solidFill>
                <a:latin typeface="Comic Sans MS" pitchFamily="66" charset="0"/>
              </a:rPr>
              <a:t>Some agencies teach RACE plus an addition “R”</a:t>
            </a:r>
            <a:endParaRPr lang="en-US" sz="3600" b="1" dirty="0">
              <a:solidFill>
                <a:srgbClr val="FFFF00"/>
              </a:solidFill>
              <a:latin typeface="Comic Sans MS" pitchFamily="66" charset="0"/>
            </a:endParaRPr>
          </a:p>
        </p:txBody>
      </p:sp>
      <p:sp>
        <p:nvSpPr>
          <p:cNvPr id="3" name="Down Arrow 2"/>
          <p:cNvSpPr/>
          <p:nvPr/>
        </p:nvSpPr>
        <p:spPr>
          <a:xfrm>
            <a:off x="7543800" y="1295400"/>
            <a:ext cx="533400" cy="990600"/>
          </a:xfrm>
          <a:prstGeom prst="down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7" name="Footer Placeholder 6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8" name="Slide Number Placeholder 7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84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09727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ontent Placeholder 4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2934548422"/>
              </p:ext>
            </p:extLst>
          </p:nvPr>
        </p:nvGraphicFramePr>
        <p:xfrm>
          <a:off x="457200" y="342899"/>
          <a:ext cx="8229600" cy="1905001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609600" y="1986760"/>
            <a:ext cx="7620000" cy="41919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Remember 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these important </a:t>
            </a:r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uidelines:</a:t>
            </a:r>
          </a:p>
          <a:p>
            <a:pPr marL="1028700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G"/>
            </a:pPr>
            <a:r>
              <a:rPr lang="en-US" sz="3600" dirty="0"/>
              <a:t>Shut off air conditioning</a:t>
            </a:r>
          </a:p>
          <a:p>
            <a:pPr marL="1028700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G"/>
            </a:pPr>
            <a:r>
              <a:rPr lang="en-US" sz="3600" dirty="0"/>
              <a:t>Shut off oxygen</a:t>
            </a:r>
          </a:p>
          <a:p>
            <a:pPr marL="1028700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G"/>
            </a:pPr>
            <a:r>
              <a:rPr lang="en-US" sz="3600" dirty="0"/>
              <a:t>Shut off lights</a:t>
            </a:r>
          </a:p>
          <a:p>
            <a:pPr marL="1028700" lvl="1" indent="-571500">
              <a:lnSpc>
                <a:spcPct val="95000"/>
              </a:lnSpc>
              <a:spcBef>
                <a:spcPct val="15000"/>
              </a:spcBef>
              <a:buFont typeface="Arial" pitchFamily="34" charset="0"/>
              <a:buChar char="G"/>
            </a:pPr>
            <a:r>
              <a:rPr lang="en-US" sz="3600" dirty="0"/>
              <a:t>Never use elevators</a:t>
            </a:r>
            <a:endParaRPr lang="en-US" sz="54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85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9629912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14111" y="1371600"/>
            <a:ext cx="9144000" cy="4247317"/>
          </a:xfrm>
          <a:prstGeom prst="rect">
            <a:avLst/>
          </a:prstGeom>
          <a:solidFill>
            <a:srgbClr val="0070C0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OXYGEN SAFETY</a:t>
            </a:r>
            <a:endParaRPr lang="en-US" sz="6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912323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944562"/>
          </a:xfrm>
          <a:solidFill>
            <a:srgbClr val="00B0F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Oxygen Precautions</a:t>
            </a:r>
          </a:p>
        </p:txBody>
      </p:sp>
      <p:sp>
        <p:nvSpPr>
          <p:cNvPr id="20582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87363" y="1447800"/>
            <a:ext cx="6203950" cy="4359275"/>
          </a:xfrm>
        </p:spPr>
        <p:txBody>
          <a:bodyPr/>
          <a:lstStyle/>
          <a:p>
            <a:pPr>
              <a:lnSpc>
                <a:spcPct val="90000"/>
              </a:lnSpc>
            </a:pPr>
            <a:r>
              <a:rPr lang="en-US" sz="3600" dirty="0"/>
              <a:t>Oxygen precautions</a:t>
            </a:r>
          </a:p>
          <a:p>
            <a:pPr marL="801688" lvl="1" indent="-344488">
              <a:lnSpc>
                <a:spcPct val="90000"/>
              </a:lnSpc>
            </a:pPr>
            <a:r>
              <a:rPr lang="en-US" sz="3600" dirty="0"/>
              <a:t>Never have open flames or smoking in area</a:t>
            </a:r>
          </a:p>
          <a:p>
            <a:pPr marL="801688" lvl="1" indent="-344488">
              <a:lnSpc>
                <a:spcPct val="90000"/>
              </a:lnSpc>
            </a:pPr>
            <a:r>
              <a:rPr lang="en-US" sz="3600" dirty="0"/>
              <a:t>Remove flammable liquids from area</a:t>
            </a:r>
          </a:p>
          <a:p>
            <a:pPr marL="801688" lvl="1" indent="-344488">
              <a:lnSpc>
                <a:spcPct val="90000"/>
              </a:lnSpc>
            </a:pPr>
            <a:r>
              <a:rPr lang="en-US" sz="3600" dirty="0"/>
              <a:t>Do not use electrical equipment in area</a:t>
            </a:r>
          </a:p>
        </p:txBody>
      </p:sp>
      <p:grpSp>
        <p:nvGrpSpPr>
          <p:cNvPr id="205975" name="Group 151"/>
          <p:cNvGrpSpPr>
            <a:grpSpLocks/>
          </p:cNvGrpSpPr>
          <p:nvPr/>
        </p:nvGrpSpPr>
        <p:grpSpPr bwMode="auto">
          <a:xfrm>
            <a:off x="6796088" y="1768475"/>
            <a:ext cx="1858962" cy="4038600"/>
            <a:chOff x="4281" y="1114"/>
            <a:chExt cx="1171" cy="2544"/>
          </a:xfrm>
        </p:grpSpPr>
        <p:grpSp>
          <p:nvGrpSpPr>
            <p:cNvPr id="205879" name="Group 55"/>
            <p:cNvGrpSpPr>
              <a:grpSpLocks noChangeAspect="1"/>
            </p:cNvGrpSpPr>
            <p:nvPr/>
          </p:nvGrpSpPr>
          <p:grpSpPr bwMode="auto">
            <a:xfrm>
              <a:off x="4281" y="1114"/>
              <a:ext cx="1171" cy="2544"/>
              <a:chOff x="4608" y="1056"/>
              <a:chExt cx="950" cy="2064"/>
            </a:xfrm>
          </p:grpSpPr>
          <p:sp>
            <p:nvSpPr>
              <p:cNvPr id="205878" name="AutoShape 54"/>
              <p:cNvSpPr>
                <a:spLocks noChangeAspect="1" noChangeArrowheads="1" noTextEdit="1"/>
              </p:cNvSpPr>
              <p:nvPr/>
            </p:nvSpPr>
            <p:spPr bwMode="auto">
              <a:xfrm>
                <a:off x="4608" y="1056"/>
                <a:ext cx="950" cy="2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0" name="Freeform 56"/>
              <p:cNvSpPr>
                <a:spLocks/>
              </p:cNvSpPr>
              <p:nvPr/>
            </p:nvSpPr>
            <p:spPr bwMode="auto">
              <a:xfrm>
                <a:off x="4608" y="1271"/>
                <a:ext cx="950" cy="1656"/>
              </a:xfrm>
              <a:custGeom>
                <a:avLst/>
                <a:gdLst>
                  <a:gd name="T0" fmla="*/ 0 w 950"/>
                  <a:gd name="T1" fmla="*/ 2 h 1656"/>
                  <a:gd name="T2" fmla="*/ 950 w 950"/>
                  <a:gd name="T3" fmla="*/ 0 h 1656"/>
                  <a:gd name="T4" fmla="*/ 746 w 950"/>
                  <a:gd name="T5" fmla="*/ 1656 h 1656"/>
                  <a:gd name="T6" fmla="*/ 224 w 950"/>
                  <a:gd name="T7" fmla="*/ 1595 h 1656"/>
                  <a:gd name="T8" fmla="*/ 0 w 950"/>
                  <a:gd name="T9" fmla="*/ 2 h 16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0" h="1656">
                    <a:moveTo>
                      <a:pt x="0" y="2"/>
                    </a:moveTo>
                    <a:lnTo>
                      <a:pt x="950" y="0"/>
                    </a:lnTo>
                    <a:lnTo>
                      <a:pt x="746" y="1656"/>
                    </a:lnTo>
                    <a:lnTo>
                      <a:pt x="224" y="1595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1" name="Freeform 57"/>
              <p:cNvSpPr>
                <a:spLocks/>
              </p:cNvSpPr>
              <p:nvPr/>
            </p:nvSpPr>
            <p:spPr bwMode="auto">
              <a:xfrm>
                <a:off x="4833" y="1272"/>
                <a:ext cx="445" cy="1646"/>
              </a:xfrm>
              <a:custGeom>
                <a:avLst/>
                <a:gdLst>
                  <a:gd name="T0" fmla="*/ 0 w 445"/>
                  <a:gd name="T1" fmla="*/ 0 h 1646"/>
                  <a:gd name="T2" fmla="*/ 46 w 445"/>
                  <a:gd name="T3" fmla="*/ 51 h 1646"/>
                  <a:gd name="T4" fmla="*/ 64 w 445"/>
                  <a:gd name="T5" fmla="*/ 56 h 1646"/>
                  <a:gd name="T6" fmla="*/ 81 w 445"/>
                  <a:gd name="T7" fmla="*/ 60 h 1646"/>
                  <a:gd name="T8" fmla="*/ 95 w 445"/>
                  <a:gd name="T9" fmla="*/ 63 h 1646"/>
                  <a:gd name="T10" fmla="*/ 110 w 445"/>
                  <a:gd name="T11" fmla="*/ 64 h 1646"/>
                  <a:gd name="T12" fmla="*/ 124 w 445"/>
                  <a:gd name="T13" fmla="*/ 63 h 1646"/>
                  <a:gd name="T14" fmla="*/ 139 w 445"/>
                  <a:gd name="T15" fmla="*/ 61 h 1646"/>
                  <a:gd name="T16" fmla="*/ 153 w 445"/>
                  <a:gd name="T17" fmla="*/ 56 h 1646"/>
                  <a:gd name="T18" fmla="*/ 169 w 445"/>
                  <a:gd name="T19" fmla="*/ 47 h 1646"/>
                  <a:gd name="T20" fmla="*/ 194 w 445"/>
                  <a:gd name="T21" fmla="*/ 36 h 1646"/>
                  <a:gd name="T22" fmla="*/ 194 w 445"/>
                  <a:gd name="T23" fmla="*/ 40 h 1646"/>
                  <a:gd name="T24" fmla="*/ 180 w 445"/>
                  <a:gd name="T25" fmla="*/ 44 h 1646"/>
                  <a:gd name="T26" fmla="*/ 178 w 445"/>
                  <a:gd name="T27" fmla="*/ 57 h 1646"/>
                  <a:gd name="T28" fmla="*/ 157 w 445"/>
                  <a:gd name="T29" fmla="*/ 58 h 1646"/>
                  <a:gd name="T30" fmla="*/ 146 w 445"/>
                  <a:gd name="T31" fmla="*/ 76 h 1646"/>
                  <a:gd name="T32" fmla="*/ 128 w 445"/>
                  <a:gd name="T33" fmla="*/ 82 h 1646"/>
                  <a:gd name="T34" fmla="*/ 111 w 445"/>
                  <a:gd name="T35" fmla="*/ 92 h 1646"/>
                  <a:gd name="T36" fmla="*/ 93 w 445"/>
                  <a:gd name="T37" fmla="*/ 106 h 1646"/>
                  <a:gd name="T38" fmla="*/ 76 w 445"/>
                  <a:gd name="T39" fmla="*/ 126 h 1646"/>
                  <a:gd name="T40" fmla="*/ 61 w 445"/>
                  <a:gd name="T41" fmla="*/ 150 h 1646"/>
                  <a:gd name="T42" fmla="*/ 47 w 445"/>
                  <a:gd name="T43" fmla="*/ 177 h 1646"/>
                  <a:gd name="T44" fmla="*/ 37 w 445"/>
                  <a:gd name="T45" fmla="*/ 208 h 1646"/>
                  <a:gd name="T46" fmla="*/ 30 w 445"/>
                  <a:gd name="T47" fmla="*/ 243 h 1646"/>
                  <a:gd name="T48" fmla="*/ 27 w 445"/>
                  <a:gd name="T49" fmla="*/ 1597 h 1646"/>
                  <a:gd name="T50" fmla="*/ 445 w 445"/>
                  <a:gd name="T51" fmla="*/ 1646 h 1646"/>
                  <a:gd name="T52" fmla="*/ 436 w 445"/>
                  <a:gd name="T53" fmla="*/ 250 h 1646"/>
                  <a:gd name="T54" fmla="*/ 434 w 445"/>
                  <a:gd name="T55" fmla="*/ 224 h 1646"/>
                  <a:gd name="T56" fmla="*/ 430 w 445"/>
                  <a:gd name="T57" fmla="*/ 197 h 1646"/>
                  <a:gd name="T58" fmla="*/ 422 w 445"/>
                  <a:gd name="T59" fmla="*/ 172 h 1646"/>
                  <a:gd name="T60" fmla="*/ 413 w 445"/>
                  <a:gd name="T61" fmla="*/ 149 h 1646"/>
                  <a:gd name="T62" fmla="*/ 401 w 445"/>
                  <a:gd name="T63" fmla="*/ 127 h 1646"/>
                  <a:gd name="T64" fmla="*/ 387 w 445"/>
                  <a:gd name="T65" fmla="*/ 108 h 1646"/>
                  <a:gd name="T66" fmla="*/ 371 w 445"/>
                  <a:gd name="T67" fmla="*/ 93 h 1646"/>
                  <a:gd name="T68" fmla="*/ 352 w 445"/>
                  <a:gd name="T69" fmla="*/ 80 h 1646"/>
                  <a:gd name="T70" fmla="*/ 350 w 445"/>
                  <a:gd name="T71" fmla="*/ 55 h 1646"/>
                  <a:gd name="T72" fmla="*/ 323 w 445"/>
                  <a:gd name="T73" fmla="*/ 50 h 1646"/>
                  <a:gd name="T74" fmla="*/ 324 w 445"/>
                  <a:gd name="T75" fmla="*/ 33 h 1646"/>
                  <a:gd name="T76" fmla="*/ 316 w 445"/>
                  <a:gd name="T77" fmla="*/ 31 h 1646"/>
                  <a:gd name="T78" fmla="*/ 319 w 445"/>
                  <a:gd name="T79" fmla="*/ 2 h 1646"/>
                  <a:gd name="T80" fmla="*/ 0 w 445"/>
                  <a:gd name="T81" fmla="*/ 0 h 16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45" h="1646">
                    <a:moveTo>
                      <a:pt x="0" y="0"/>
                    </a:moveTo>
                    <a:lnTo>
                      <a:pt x="46" y="51"/>
                    </a:lnTo>
                    <a:lnTo>
                      <a:pt x="64" y="56"/>
                    </a:lnTo>
                    <a:lnTo>
                      <a:pt x="81" y="60"/>
                    </a:lnTo>
                    <a:lnTo>
                      <a:pt x="95" y="63"/>
                    </a:lnTo>
                    <a:lnTo>
                      <a:pt x="110" y="64"/>
                    </a:lnTo>
                    <a:lnTo>
                      <a:pt x="124" y="63"/>
                    </a:lnTo>
                    <a:lnTo>
                      <a:pt x="139" y="61"/>
                    </a:lnTo>
                    <a:lnTo>
                      <a:pt x="153" y="56"/>
                    </a:lnTo>
                    <a:lnTo>
                      <a:pt x="169" y="47"/>
                    </a:lnTo>
                    <a:lnTo>
                      <a:pt x="194" y="36"/>
                    </a:lnTo>
                    <a:lnTo>
                      <a:pt x="194" y="40"/>
                    </a:lnTo>
                    <a:lnTo>
                      <a:pt x="180" y="44"/>
                    </a:lnTo>
                    <a:lnTo>
                      <a:pt x="178" y="57"/>
                    </a:lnTo>
                    <a:lnTo>
                      <a:pt x="157" y="58"/>
                    </a:lnTo>
                    <a:lnTo>
                      <a:pt x="146" y="76"/>
                    </a:lnTo>
                    <a:lnTo>
                      <a:pt x="128" y="82"/>
                    </a:lnTo>
                    <a:lnTo>
                      <a:pt x="111" y="92"/>
                    </a:lnTo>
                    <a:lnTo>
                      <a:pt x="93" y="106"/>
                    </a:lnTo>
                    <a:lnTo>
                      <a:pt x="76" y="126"/>
                    </a:lnTo>
                    <a:lnTo>
                      <a:pt x="61" y="150"/>
                    </a:lnTo>
                    <a:lnTo>
                      <a:pt x="47" y="177"/>
                    </a:lnTo>
                    <a:lnTo>
                      <a:pt x="37" y="208"/>
                    </a:lnTo>
                    <a:lnTo>
                      <a:pt x="30" y="243"/>
                    </a:lnTo>
                    <a:lnTo>
                      <a:pt x="27" y="1597"/>
                    </a:lnTo>
                    <a:lnTo>
                      <a:pt x="445" y="1646"/>
                    </a:lnTo>
                    <a:lnTo>
                      <a:pt x="436" y="250"/>
                    </a:lnTo>
                    <a:lnTo>
                      <a:pt x="434" y="224"/>
                    </a:lnTo>
                    <a:lnTo>
                      <a:pt x="430" y="197"/>
                    </a:lnTo>
                    <a:lnTo>
                      <a:pt x="422" y="172"/>
                    </a:lnTo>
                    <a:lnTo>
                      <a:pt x="413" y="149"/>
                    </a:lnTo>
                    <a:lnTo>
                      <a:pt x="401" y="127"/>
                    </a:lnTo>
                    <a:lnTo>
                      <a:pt x="387" y="108"/>
                    </a:lnTo>
                    <a:lnTo>
                      <a:pt x="371" y="93"/>
                    </a:lnTo>
                    <a:lnTo>
                      <a:pt x="352" y="80"/>
                    </a:lnTo>
                    <a:lnTo>
                      <a:pt x="350" y="55"/>
                    </a:lnTo>
                    <a:lnTo>
                      <a:pt x="323" y="50"/>
                    </a:lnTo>
                    <a:lnTo>
                      <a:pt x="324" y="33"/>
                    </a:lnTo>
                    <a:lnTo>
                      <a:pt x="316" y="31"/>
                    </a:lnTo>
                    <a:lnTo>
                      <a:pt x="319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2" name="Freeform 58"/>
              <p:cNvSpPr>
                <a:spLocks/>
              </p:cNvSpPr>
              <p:nvPr/>
            </p:nvSpPr>
            <p:spPr bwMode="auto">
              <a:xfrm>
                <a:off x="4837" y="1272"/>
                <a:ext cx="436" cy="1645"/>
              </a:xfrm>
              <a:custGeom>
                <a:avLst/>
                <a:gdLst>
                  <a:gd name="T0" fmla="*/ 6 w 436"/>
                  <a:gd name="T1" fmla="*/ 6 h 1645"/>
                  <a:gd name="T2" fmla="*/ 17 w 436"/>
                  <a:gd name="T3" fmla="*/ 19 h 1645"/>
                  <a:gd name="T4" fmla="*/ 28 w 436"/>
                  <a:gd name="T5" fmla="*/ 32 h 1645"/>
                  <a:gd name="T6" fmla="*/ 38 w 436"/>
                  <a:gd name="T7" fmla="*/ 44 h 1645"/>
                  <a:gd name="T8" fmla="*/ 62 w 436"/>
                  <a:gd name="T9" fmla="*/ 55 h 1645"/>
                  <a:gd name="T10" fmla="*/ 93 w 436"/>
                  <a:gd name="T11" fmla="*/ 61 h 1645"/>
                  <a:gd name="T12" fmla="*/ 121 w 436"/>
                  <a:gd name="T13" fmla="*/ 61 h 1645"/>
                  <a:gd name="T14" fmla="*/ 151 w 436"/>
                  <a:gd name="T15" fmla="*/ 54 h 1645"/>
                  <a:gd name="T16" fmla="*/ 172 w 436"/>
                  <a:gd name="T17" fmla="*/ 43 h 1645"/>
                  <a:gd name="T18" fmla="*/ 184 w 436"/>
                  <a:gd name="T19" fmla="*/ 37 h 1645"/>
                  <a:gd name="T20" fmla="*/ 191 w 436"/>
                  <a:gd name="T21" fmla="*/ 36 h 1645"/>
                  <a:gd name="T22" fmla="*/ 191 w 436"/>
                  <a:gd name="T23" fmla="*/ 39 h 1645"/>
                  <a:gd name="T24" fmla="*/ 187 w 436"/>
                  <a:gd name="T25" fmla="*/ 41 h 1645"/>
                  <a:gd name="T26" fmla="*/ 180 w 436"/>
                  <a:gd name="T27" fmla="*/ 43 h 1645"/>
                  <a:gd name="T28" fmla="*/ 177 w 436"/>
                  <a:gd name="T29" fmla="*/ 47 h 1645"/>
                  <a:gd name="T30" fmla="*/ 176 w 436"/>
                  <a:gd name="T31" fmla="*/ 54 h 1645"/>
                  <a:gd name="T32" fmla="*/ 171 w 436"/>
                  <a:gd name="T33" fmla="*/ 58 h 1645"/>
                  <a:gd name="T34" fmla="*/ 161 w 436"/>
                  <a:gd name="T35" fmla="*/ 59 h 1645"/>
                  <a:gd name="T36" fmla="*/ 152 w 436"/>
                  <a:gd name="T37" fmla="*/ 63 h 1645"/>
                  <a:gd name="T38" fmla="*/ 147 w 436"/>
                  <a:gd name="T39" fmla="*/ 72 h 1645"/>
                  <a:gd name="T40" fmla="*/ 127 w 436"/>
                  <a:gd name="T41" fmla="*/ 82 h 1645"/>
                  <a:gd name="T42" fmla="*/ 92 w 436"/>
                  <a:gd name="T43" fmla="*/ 107 h 1645"/>
                  <a:gd name="T44" fmla="*/ 61 w 436"/>
                  <a:gd name="T45" fmla="*/ 150 h 1645"/>
                  <a:gd name="T46" fmla="*/ 38 w 436"/>
                  <a:gd name="T47" fmla="*/ 208 h 1645"/>
                  <a:gd name="T48" fmla="*/ 30 w 436"/>
                  <a:gd name="T49" fmla="*/ 581 h 1645"/>
                  <a:gd name="T50" fmla="*/ 29 w 436"/>
                  <a:gd name="T51" fmla="*/ 1259 h 1645"/>
                  <a:gd name="T52" fmla="*/ 54 w 436"/>
                  <a:gd name="T53" fmla="*/ 1600 h 1645"/>
                  <a:gd name="T54" fmla="*/ 105 w 436"/>
                  <a:gd name="T55" fmla="*/ 1606 h 1645"/>
                  <a:gd name="T56" fmla="*/ 155 w 436"/>
                  <a:gd name="T57" fmla="*/ 1613 h 1645"/>
                  <a:gd name="T58" fmla="*/ 207 w 436"/>
                  <a:gd name="T59" fmla="*/ 1619 h 1645"/>
                  <a:gd name="T60" fmla="*/ 258 w 436"/>
                  <a:gd name="T61" fmla="*/ 1624 h 1645"/>
                  <a:gd name="T62" fmla="*/ 309 w 436"/>
                  <a:gd name="T63" fmla="*/ 1630 h 1645"/>
                  <a:gd name="T64" fmla="*/ 359 w 436"/>
                  <a:gd name="T65" fmla="*/ 1637 h 1645"/>
                  <a:gd name="T66" fmla="*/ 410 w 436"/>
                  <a:gd name="T67" fmla="*/ 1642 h 1645"/>
                  <a:gd name="T68" fmla="*/ 434 w 436"/>
                  <a:gd name="T69" fmla="*/ 1296 h 1645"/>
                  <a:gd name="T70" fmla="*/ 431 w 436"/>
                  <a:gd name="T71" fmla="*/ 601 h 1645"/>
                  <a:gd name="T72" fmla="*/ 427 w 436"/>
                  <a:gd name="T73" fmla="*/ 225 h 1645"/>
                  <a:gd name="T74" fmla="*/ 415 w 436"/>
                  <a:gd name="T75" fmla="*/ 174 h 1645"/>
                  <a:gd name="T76" fmla="*/ 394 w 436"/>
                  <a:gd name="T77" fmla="*/ 129 h 1645"/>
                  <a:gd name="T78" fmla="*/ 363 w 436"/>
                  <a:gd name="T79" fmla="*/ 94 h 1645"/>
                  <a:gd name="T80" fmla="*/ 343 w 436"/>
                  <a:gd name="T81" fmla="*/ 75 h 1645"/>
                  <a:gd name="T82" fmla="*/ 343 w 436"/>
                  <a:gd name="T83" fmla="*/ 62 h 1645"/>
                  <a:gd name="T84" fmla="*/ 335 w 436"/>
                  <a:gd name="T85" fmla="*/ 55 h 1645"/>
                  <a:gd name="T86" fmla="*/ 321 w 436"/>
                  <a:gd name="T87" fmla="*/ 52 h 1645"/>
                  <a:gd name="T88" fmla="*/ 314 w 436"/>
                  <a:gd name="T89" fmla="*/ 47 h 1645"/>
                  <a:gd name="T90" fmla="*/ 315 w 436"/>
                  <a:gd name="T91" fmla="*/ 38 h 1645"/>
                  <a:gd name="T92" fmla="*/ 313 w 436"/>
                  <a:gd name="T93" fmla="*/ 33 h 1645"/>
                  <a:gd name="T94" fmla="*/ 309 w 436"/>
                  <a:gd name="T95" fmla="*/ 33 h 1645"/>
                  <a:gd name="T96" fmla="*/ 308 w 436"/>
                  <a:gd name="T97" fmla="*/ 25 h 1645"/>
                  <a:gd name="T98" fmla="*/ 309 w 436"/>
                  <a:gd name="T99" fmla="*/ 9 h 1645"/>
                  <a:gd name="T100" fmla="*/ 290 w 436"/>
                  <a:gd name="T101" fmla="*/ 2 h 1645"/>
                  <a:gd name="T102" fmla="*/ 252 w 436"/>
                  <a:gd name="T103" fmla="*/ 2 h 1645"/>
                  <a:gd name="T104" fmla="*/ 213 w 436"/>
                  <a:gd name="T105" fmla="*/ 1 h 1645"/>
                  <a:gd name="T106" fmla="*/ 175 w 436"/>
                  <a:gd name="T107" fmla="*/ 1 h 1645"/>
                  <a:gd name="T108" fmla="*/ 136 w 436"/>
                  <a:gd name="T109" fmla="*/ 1 h 1645"/>
                  <a:gd name="T110" fmla="*/ 97 w 436"/>
                  <a:gd name="T111" fmla="*/ 1 h 1645"/>
                  <a:gd name="T112" fmla="*/ 58 w 436"/>
                  <a:gd name="T113" fmla="*/ 0 h 1645"/>
                  <a:gd name="T114" fmla="*/ 20 w 436"/>
                  <a:gd name="T115" fmla="*/ 0 h 1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6" h="1645">
                    <a:moveTo>
                      <a:pt x="0" y="0"/>
                    </a:moveTo>
                    <a:lnTo>
                      <a:pt x="6" y="6"/>
                    </a:lnTo>
                    <a:lnTo>
                      <a:pt x="11" y="13"/>
                    </a:lnTo>
                    <a:lnTo>
                      <a:pt x="17" y="19"/>
                    </a:lnTo>
                    <a:lnTo>
                      <a:pt x="23" y="26"/>
                    </a:lnTo>
                    <a:lnTo>
                      <a:pt x="28" y="32"/>
                    </a:lnTo>
                    <a:lnTo>
                      <a:pt x="33" y="38"/>
                    </a:lnTo>
                    <a:lnTo>
                      <a:pt x="38" y="44"/>
                    </a:lnTo>
                    <a:lnTo>
                      <a:pt x="45" y="50"/>
                    </a:lnTo>
                    <a:lnTo>
                      <a:pt x="62" y="55"/>
                    </a:lnTo>
                    <a:lnTo>
                      <a:pt x="79" y="58"/>
                    </a:lnTo>
                    <a:lnTo>
                      <a:pt x="93" y="61"/>
                    </a:lnTo>
                    <a:lnTo>
                      <a:pt x="108" y="62"/>
                    </a:lnTo>
                    <a:lnTo>
                      <a:pt x="121" y="61"/>
                    </a:lnTo>
                    <a:lnTo>
                      <a:pt x="136" y="58"/>
                    </a:lnTo>
                    <a:lnTo>
                      <a:pt x="151" y="54"/>
                    </a:lnTo>
                    <a:lnTo>
                      <a:pt x="167" y="45"/>
                    </a:lnTo>
                    <a:lnTo>
                      <a:pt x="172" y="43"/>
                    </a:lnTo>
                    <a:lnTo>
                      <a:pt x="178" y="40"/>
                    </a:lnTo>
                    <a:lnTo>
                      <a:pt x="184" y="37"/>
                    </a:lnTo>
                    <a:lnTo>
                      <a:pt x="191" y="35"/>
                    </a:lnTo>
                    <a:lnTo>
                      <a:pt x="191" y="36"/>
                    </a:lnTo>
                    <a:lnTo>
                      <a:pt x="191" y="38"/>
                    </a:lnTo>
                    <a:lnTo>
                      <a:pt x="191" y="39"/>
                    </a:lnTo>
                    <a:lnTo>
                      <a:pt x="191" y="40"/>
                    </a:lnTo>
                    <a:lnTo>
                      <a:pt x="187" y="41"/>
                    </a:lnTo>
                    <a:lnTo>
                      <a:pt x="184" y="42"/>
                    </a:lnTo>
                    <a:lnTo>
                      <a:pt x="180" y="43"/>
                    </a:lnTo>
                    <a:lnTo>
                      <a:pt x="177" y="44"/>
                    </a:lnTo>
                    <a:lnTo>
                      <a:pt x="177" y="47"/>
                    </a:lnTo>
                    <a:lnTo>
                      <a:pt x="177" y="50"/>
                    </a:lnTo>
                    <a:lnTo>
                      <a:pt x="176" y="54"/>
                    </a:lnTo>
                    <a:lnTo>
                      <a:pt x="176" y="58"/>
                    </a:lnTo>
                    <a:lnTo>
                      <a:pt x="171" y="58"/>
                    </a:lnTo>
                    <a:lnTo>
                      <a:pt x="166" y="58"/>
                    </a:lnTo>
                    <a:lnTo>
                      <a:pt x="161" y="59"/>
                    </a:lnTo>
                    <a:lnTo>
                      <a:pt x="155" y="59"/>
                    </a:lnTo>
                    <a:lnTo>
                      <a:pt x="152" y="63"/>
                    </a:lnTo>
                    <a:lnTo>
                      <a:pt x="150" y="68"/>
                    </a:lnTo>
                    <a:lnTo>
                      <a:pt x="147" y="72"/>
                    </a:lnTo>
                    <a:lnTo>
                      <a:pt x="144" y="76"/>
                    </a:lnTo>
                    <a:lnTo>
                      <a:pt x="127" y="82"/>
                    </a:lnTo>
                    <a:lnTo>
                      <a:pt x="110" y="92"/>
                    </a:lnTo>
                    <a:lnTo>
                      <a:pt x="92" y="107"/>
                    </a:lnTo>
                    <a:lnTo>
                      <a:pt x="77" y="126"/>
                    </a:lnTo>
                    <a:lnTo>
                      <a:pt x="61" y="150"/>
                    </a:lnTo>
                    <a:lnTo>
                      <a:pt x="49" y="177"/>
                    </a:lnTo>
                    <a:lnTo>
                      <a:pt x="38" y="208"/>
                    </a:lnTo>
                    <a:lnTo>
                      <a:pt x="31" y="243"/>
                    </a:lnTo>
                    <a:lnTo>
                      <a:pt x="30" y="581"/>
                    </a:lnTo>
                    <a:lnTo>
                      <a:pt x="30" y="920"/>
                    </a:lnTo>
                    <a:lnTo>
                      <a:pt x="29" y="1259"/>
                    </a:lnTo>
                    <a:lnTo>
                      <a:pt x="28" y="1597"/>
                    </a:lnTo>
                    <a:lnTo>
                      <a:pt x="54" y="1600"/>
                    </a:lnTo>
                    <a:lnTo>
                      <a:pt x="79" y="1603"/>
                    </a:lnTo>
                    <a:lnTo>
                      <a:pt x="105" y="1606"/>
                    </a:lnTo>
                    <a:lnTo>
                      <a:pt x="130" y="1610"/>
                    </a:lnTo>
                    <a:lnTo>
                      <a:pt x="155" y="1613"/>
                    </a:lnTo>
                    <a:lnTo>
                      <a:pt x="181" y="1616"/>
                    </a:lnTo>
                    <a:lnTo>
                      <a:pt x="207" y="1619"/>
                    </a:lnTo>
                    <a:lnTo>
                      <a:pt x="232" y="1621"/>
                    </a:lnTo>
                    <a:lnTo>
                      <a:pt x="258" y="1624"/>
                    </a:lnTo>
                    <a:lnTo>
                      <a:pt x="284" y="1627"/>
                    </a:lnTo>
                    <a:lnTo>
                      <a:pt x="309" y="1630"/>
                    </a:lnTo>
                    <a:lnTo>
                      <a:pt x="335" y="1633"/>
                    </a:lnTo>
                    <a:lnTo>
                      <a:pt x="359" y="1637"/>
                    </a:lnTo>
                    <a:lnTo>
                      <a:pt x="385" y="1639"/>
                    </a:lnTo>
                    <a:lnTo>
                      <a:pt x="410" y="1642"/>
                    </a:lnTo>
                    <a:lnTo>
                      <a:pt x="436" y="1645"/>
                    </a:lnTo>
                    <a:lnTo>
                      <a:pt x="434" y="1296"/>
                    </a:lnTo>
                    <a:lnTo>
                      <a:pt x="433" y="948"/>
                    </a:lnTo>
                    <a:lnTo>
                      <a:pt x="431" y="601"/>
                    </a:lnTo>
                    <a:lnTo>
                      <a:pt x="429" y="253"/>
                    </a:lnTo>
                    <a:lnTo>
                      <a:pt x="427" y="225"/>
                    </a:lnTo>
                    <a:lnTo>
                      <a:pt x="423" y="199"/>
                    </a:lnTo>
                    <a:lnTo>
                      <a:pt x="415" y="174"/>
                    </a:lnTo>
                    <a:lnTo>
                      <a:pt x="406" y="150"/>
                    </a:lnTo>
                    <a:lnTo>
                      <a:pt x="394" y="129"/>
                    </a:lnTo>
                    <a:lnTo>
                      <a:pt x="379" y="110"/>
                    </a:lnTo>
                    <a:lnTo>
                      <a:pt x="363" y="94"/>
                    </a:lnTo>
                    <a:lnTo>
                      <a:pt x="344" y="82"/>
                    </a:lnTo>
                    <a:lnTo>
                      <a:pt x="343" y="75"/>
                    </a:lnTo>
                    <a:lnTo>
                      <a:pt x="343" y="68"/>
                    </a:lnTo>
                    <a:lnTo>
                      <a:pt x="343" y="62"/>
                    </a:lnTo>
                    <a:lnTo>
                      <a:pt x="342" y="56"/>
                    </a:lnTo>
                    <a:lnTo>
                      <a:pt x="335" y="55"/>
                    </a:lnTo>
                    <a:lnTo>
                      <a:pt x="328" y="54"/>
                    </a:lnTo>
                    <a:lnTo>
                      <a:pt x="321" y="52"/>
                    </a:lnTo>
                    <a:lnTo>
                      <a:pt x="314" y="51"/>
                    </a:lnTo>
                    <a:lnTo>
                      <a:pt x="314" y="47"/>
                    </a:lnTo>
                    <a:lnTo>
                      <a:pt x="315" y="43"/>
                    </a:lnTo>
                    <a:lnTo>
                      <a:pt x="315" y="38"/>
                    </a:lnTo>
                    <a:lnTo>
                      <a:pt x="315" y="34"/>
                    </a:lnTo>
                    <a:lnTo>
                      <a:pt x="313" y="33"/>
                    </a:lnTo>
                    <a:lnTo>
                      <a:pt x="311" y="33"/>
                    </a:lnTo>
                    <a:lnTo>
                      <a:pt x="309" y="33"/>
                    </a:lnTo>
                    <a:lnTo>
                      <a:pt x="307" y="32"/>
                    </a:lnTo>
                    <a:lnTo>
                      <a:pt x="308" y="25"/>
                    </a:lnTo>
                    <a:lnTo>
                      <a:pt x="309" y="17"/>
                    </a:lnTo>
                    <a:lnTo>
                      <a:pt x="309" y="9"/>
                    </a:lnTo>
                    <a:lnTo>
                      <a:pt x="310" y="2"/>
                    </a:lnTo>
                    <a:lnTo>
                      <a:pt x="290" y="2"/>
                    </a:lnTo>
                    <a:lnTo>
                      <a:pt x="271" y="2"/>
                    </a:lnTo>
                    <a:lnTo>
                      <a:pt x="252" y="2"/>
                    </a:lnTo>
                    <a:lnTo>
                      <a:pt x="233" y="1"/>
                    </a:lnTo>
                    <a:lnTo>
                      <a:pt x="213" y="1"/>
                    </a:lnTo>
                    <a:lnTo>
                      <a:pt x="194" y="1"/>
                    </a:lnTo>
                    <a:lnTo>
                      <a:pt x="175" y="1"/>
                    </a:lnTo>
                    <a:lnTo>
                      <a:pt x="155" y="1"/>
                    </a:lnTo>
                    <a:lnTo>
                      <a:pt x="136" y="1"/>
                    </a:lnTo>
                    <a:lnTo>
                      <a:pt x="116" y="1"/>
                    </a:lnTo>
                    <a:lnTo>
                      <a:pt x="97" y="1"/>
                    </a:lnTo>
                    <a:lnTo>
                      <a:pt x="78" y="1"/>
                    </a:lnTo>
                    <a:lnTo>
                      <a:pt x="58" y="0"/>
                    </a:lnTo>
                    <a:lnTo>
                      <a:pt x="38" y="0"/>
                    </a:lnTo>
                    <a:lnTo>
                      <a:pt x="2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696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3" name="Freeform 59"/>
              <p:cNvSpPr>
                <a:spLocks/>
              </p:cNvSpPr>
              <p:nvPr/>
            </p:nvSpPr>
            <p:spPr bwMode="auto">
              <a:xfrm>
                <a:off x="4840" y="1272"/>
                <a:ext cx="428" cy="1645"/>
              </a:xfrm>
              <a:custGeom>
                <a:avLst/>
                <a:gdLst>
                  <a:gd name="T0" fmla="*/ 6 w 428"/>
                  <a:gd name="T1" fmla="*/ 6 h 1645"/>
                  <a:gd name="T2" fmla="*/ 17 w 428"/>
                  <a:gd name="T3" fmla="*/ 18 h 1645"/>
                  <a:gd name="T4" fmla="*/ 28 w 428"/>
                  <a:gd name="T5" fmla="*/ 31 h 1645"/>
                  <a:gd name="T6" fmla="*/ 38 w 428"/>
                  <a:gd name="T7" fmla="*/ 43 h 1645"/>
                  <a:gd name="T8" fmla="*/ 61 w 428"/>
                  <a:gd name="T9" fmla="*/ 54 h 1645"/>
                  <a:gd name="T10" fmla="*/ 92 w 428"/>
                  <a:gd name="T11" fmla="*/ 59 h 1645"/>
                  <a:gd name="T12" fmla="*/ 120 w 428"/>
                  <a:gd name="T13" fmla="*/ 59 h 1645"/>
                  <a:gd name="T14" fmla="*/ 149 w 428"/>
                  <a:gd name="T15" fmla="*/ 51 h 1645"/>
                  <a:gd name="T16" fmla="*/ 171 w 428"/>
                  <a:gd name="T17" fmla="*/ 41 h 1645"/>
                  <a:gd name="T18" fmla="*/ 183 w 428"/>
                  <a:gd name="T19" fmla="*/ 36 h 1645"/>
                  <a:gd name="T20" fmla="*/ 189 w 428"/>
                  <a:gd name="T21" fmla="*/ 36 h 1645"/>
                  <a:gd name="T22" fmla="*/ 189 w 428"/>
                  <a:gd name="T23" fmla="*/ 39 h 1645"/>
                  <a:gd name="T24" fmla="*/ 186 w 428"/>
                  <a:gd name="T25" fmla="*/ 42 h 1645"/>
                  <a:gd name="T26" fmla="*/ 179 w 428"/>
                  <a:gd name="T27" fmla="*/ 43 h 1645"/>
                  <a:gd name="T28" fmla="*/ 175 w 428"/>
                  <a:gd name="T29" fmla="*/ 48 h 1645"/>
                  <a:gd name="T30" fmla="*/ 174 w 428"/>
                  <a:gd name="T31" fmla="*/ 55 h 1645"/>
                  <a:gd name="T32" fmla="*/ 169 w 428"/>
                  <a:gd name="T33" fmla="*/ 59 h 1645"/>
                  <a:gd name="T34" fmla="*/ 159 w 428"/>
                  <a:gd name="T35" fmla="*/ 60 h 1645"/>
                  <a:gd name="T36" fmla="*/ 151 w 428"/>
                  <a:gd name="T37" fmla="*/ 65 h 1645"/>
                  <a:gd name="T38" fmla="*/ 146 w 428"/>
                  <a:gd name="T39" fmla="*/ 73 h 1645"/>
                  <a:gd name="T40" fmla="*/ 127 w 428"/>
                  <a:gd name="T41" fmla="*/ 83 h 1645"/>
                  <a:gd name="T42" fmla="*/ 93 w 428"/>
                  <a:gd name="T43" fmla="*/ 107 h 1645"/>
                  <a:gd name="T44" fmla="*/ 62 w 428"/>
                  <a:gd name="T45" fmla="*/ 150 h 1645"/>
                  <a:gd name="T46" fmla="*/ 40 w 428"/>
                  <a:gd name="T47" fmla="*/ 208 h 1645"/>
                  <a:gd name="T48" fmla="*/ 32 w 428"/>
                  <a:gd name="T49" fmla="*/ 581 h 1645"/>
                  <a:gd name="T50" fmla="*/ 30 w 428"/>
                  <a:gd name="T51" fmla="*/ 1259 h 1645"/>
                  <a:gd name="T52" fmla="*/ 54 w 428"/>
                  <a:gd name="T53" fmla="*/ 1601 h 1645"/>
                  <a:gd name="T54" fmla="*/ 104 w 428"/>
                  <a:gd name="T55" fmla="*/ 1606 h 1645"/>
                  <a:gd name="T56" fmla="*/ 154 w 428"/>
                  <a:gd name="T57" fmla="*/ 1613 h 1645"/>
                  <a:gd name="T58" fmla="*/ 204 w 428"/>
                  <a:gd name="T59" fmla="*/ 1619 h 1645"/>
                  <a:gd name="T60" fmla="*/ 254 w 428"/>
                  <a:gd name="T61" fmla="*/ 1624 h 1645"/>
                  <a:gd name="T62" fmla="*/ 304 w 428"/>
                  <a:gd name="T63" fmla="*/ 1630 h 1645"/>
                  <a:gd name="T64" fmla="*/ 353 w 428"/>
                  <a:gd name="T65" fmla="*/ 1637 h 1645"/>
                  <a:gd name="T66" fmla="*/ 403 w 428"/>
                  <a:gd name="T67" fmla="*/ 1642 h 1645"/>
                  <a:gd name="T68" fmla="*/ 427 w 428"/>
                  <a:gd name="T69" fmla="*/ 1296 h 1645"/>
                  <a:gd name="T70" fmla="*/ 424 w 428"/>
                  <a:gd name="T71" fmla="*/ 602 h 1645"/>
                  <a:gd name="T72" fmla="*/ 421 w 428"/>
                  <a:gd name="T73" fmla="*/ 227 h 1645"/>
                  <a:gd name="T74" fmla="*/ 409 w 428"/>
                  <a:gd name="T75" fmla="*/ 175 h 1645"/>
                  <a:gd name="T76" fmla="*/ 388 w 428"/>
                  <a:gd name="T77" fmla="*/ 130 h 1645"/>
                  <a:gd name="T78" fmla="*/ 356 w 428"/>
                  <a:gd name="T79" fmla="*/ 95 h 1645"/>
                  <a:gd name="T80" fmla="*/ 337 w 428"/>
                  <a:gd name="T81" fmla="*/ 76 h 1645"/>
                  <a:gd name="T82" fmla="*/ 336 w 428"/>
                  <a:gd name="T83" fmla="*/ 64 h 1645"/>
                  <a:gd name="T84" fmla="*/ 328 w 428"/>
                  <a:gd name="T85" fmla="*/ 57 h 1645"/>
                  <a:gd name="T86" fmla="*/ 313 w 428"/>
                  <a:gd name="T87" fmla="*/ 54 h 1645"/>
                  <a:gd name="T88" fmla="*/ 306 w 428"/>
                  <a:gd name="T89" fmla="*/ 48 h 1645"/>
                  <a:gd name="T90" fmla="*/ 307 w 428"/>
                  <a:gd name="T91" fmla="*/ 39 h 1645"/>
                  <a:gd name="T92" fmla="*/ 305 w 428"/>
                  <a:gd name="T93" fmla="*/ 34 h 1645"/>
                  <a:gd name="T94" fmla="*/ 300 w 428"/>
                  <a:gd name="T95" fmla="*/ 34 h 1645"/>
                  <a:gd name="T96" fmla="*/ 299 w 428"/>
                  <a:gd name="T97" fmla="*/ 26 h 1645"/>
                  <a:gd name="T98" fmla="*/ 300 w 428"/>
                  <a:gd name="T99" fmla="*/ 10 h 1645"/>
                  <a:gd name="T100" fmla="*/ 283 w 428"/>
                  <a:gd name="T101" fmla="*/ 2 h 1645"/>
                  <a:gd name="T102" fmla="*/ 246 w 428"/>
                  <a:gd name="T103" fmla="*/ 2 h 1645"/>
                  <a:gd name="T104" fmla="*/ 208 w 428"/>
                  <a:gd name="T105" fmla="*/ 1 h 1645"/>
                  <a:gd name="T106" fmla="*/ 170 w 428"/>
                  <a:gd name="T107" fmla="*/ 1 h 1645"/>
                  <a:gd name="T108" fmla="*/ 133 w 428"/>
                  <a:gd name="T109" fmla="*/ 1 h 1645"/>
                  <a:gd name="T110" fmla="*/ 95 w 428"/>
                  <a:gd name="T111" fmla="*/ 1 h 1645"/>
                  <a:gd name="T112" fmla="*/ 57 w 428"/>
                  <a:gd name="T113" fmla="*/ 0 h 1645"/>
                  <a:gd name="T114" fmla="*/ 19 w 428"/>
                  <a:gd name="T115" fmla="*/ 0 h 16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28" h="1645">
                    <a:moveTo>
                      <a:pt x="0" y="0"/>
                    </a:moveTo>
                    <a:lnTo>
                      <a:pt x="6" y="6"/>
                    </a:lnTo>
                    <a:lnTo>
                      <a:pt x="11" y="12"/>
                    </a:lnTo>
                    <a:lnTo>
                      <a:pt x="17" y="18"/>
                    </a:lnTo>
                    <a:lnTo>
                      <a:pt x="22" y="25"/>
                    </a:lnTo>
                    <a:lnTo>
                      <a:pt x="28" y="31"/>
                    </a:lnTo>
                    <a:lnTo>
                      <a:pt x="33" y="37"/>
                    </a:lnTo>
                    <a:lnTo>
                      <a:pt x="38" y="43"/>
                    </a:lnTo>
                    <a:lnTo>
                      <a:pt x="44" y="49"/>
                    </a:lnTo>
                    <a:lnTo>
                      <a:pt x="61" y="54"/>
                    </a:lnTo>
                    <a:lnTo>
                      <a:pt x="77" y="57"/>
                    </a:lnTo>
                    <a:lnTo>
                      <a:pt x="92" y="59"/>
                    </a:lnTo>
                    <a:lnTo>
                      <a:pt x="106" y="60"/>
                    </a:lnTo>
                    <a:lnTo>
                      <a:pt x="120" y="59"/>
                    </a:lnTo>
                    <a:lnTo>
                      <a:pt x="134" y="57"/>
                    </a:lnTo>
                    <a:lnTo>
                      <a:pt x="149" y="51"/>
                    </a:lnTo>
                    <a:lnTo>
                      <a:pt x="165" y="43"/>
                    </a:lnTo>
                    <a:lnTo>
                      <a:pt x="171" y="41"/>
                    </a:lnTo>
                    <a:lnTo>
                      <a:pt x="177" y="38"/>
                    </a:lnTo>
                    <a:lnTo>
                      <a:pt x="183" y="36"/>
                    </a:lnTo>
                    <a:lnTo>
                      <a:pt x="189" y="34"/>
                    </a:lnTo>
                    <a:lnTo>
                      <a:pt x="189" y="36"/>
                    </a:lnTo>
                    <a:lnTo>
                      <a:pt x="189" y="37"/>
                    </a:lnTo>
                    <a:lnTo>
                      <a:pt x="189" y="39"/>
                    </a:lnTo>
                    <a:lnTo>
                      <a:pt x="189" y="41"/>
                    </a:lnTo>
                    <a:lnTo>
                      <a:pt x="186" y="42"/>
                    </a:lnTo>
                    <a:lnTo>
                      <a:pt x="182" y="42"/>
                    </a:lnTo>
                    <a:lnTo>
                      <a:pt x="179" y="43"/>
                    </a:lnTo>
                    <a:lnTo>
                      <a:pt x="175" y="44"/>
                    </a:lnTo>
                    <a:lnTo>
                      <a:pt x="175" y="48"/>
                    </a:lnTo>
                    <a:lnTo>
                      <a:pt x="175" y="51"/>
                    </a:lnTo>
                    <a:lnTo>
                      <a:pt x="174" y="55"/>
                    </a:lnTo>
                    <a:lnTo>
                      <a:pt x="174" y="59"/>
                    </a:lnTo>
                    <a:lnTo>
                      <a:pt x="169" y="59"/>
                    </a:lnTo>
                    <a:lnTo>
                      <a:pt x="164" y="60"/>
                    </a:lnTo>
                    <a:lnTo>
                      <a:pt x="159" y="60"/>
                    </a:lnTo>
                    <a:lnTo>
                      <a:pt x="153" y="61"/>
                    </a:lnTo>
                    <a:lnTo>
                      <a:pt x="151" y="65"/>
                    </a:lnTo>
                    <a:lnTo>
                      <a:pt x="149" y="69"/>
                    </a:lnTo>
                    <a:lnTo>
                      <a:pt x="146" y="73"/>
                    </a:lnTo>
                    <a:lnTo>
                      <a:pt x="144" y="77"/>
                    </a:lnTo>
                    <a:lnTo>
                      <a:pt x="127" y="83"/>
                    </a:lnTo>
                    <a:lnTo>
                      <a:pt x="110" y="93"/>
                    </a:lnTo>
                    <a:lnTo>
                      <a:pt x="93" y="107"/>
                    </a:lnTo>
                    <a:lnTo>
                      <a:pt x="77" y="127"/>
                    </a:lnTo>
                    <a:lnTo>
                      <a:pt x="62" y="150"/>
                    </a:lnTo>
                    <a:lnTo>
                      <a:pt x="50" y="177"/>
                    </a:lnTo>
                    <a:lnTo>
                      <a:pt x="40" y="208"/>
                    </a:lnTo>
                    <a:lnTo>
                      <a:pt x="33" y="242"/>
                    </a:lnTo>
                    <a:lnTo>
                      <a:pt x="32" y="581"/>
                    </a:lnTo>
                    <a:lnTo>
                      <a:pt x="31" y="920"/>
                    </a:lnTo>
                    <a:lnTo>
                      <a:pt x="30" y="1259"/>
                    </a:lnTo>
                    <a:lnTo>
                      <a:pt x="29" y="1598"/>
                    </a:lnTo>
                    <a:lnTo>
                      <a:pt x="54" y="1601"/>
                    </a:lnTo>
                    <a:lnTo>
                      <a:pt x="79" y="1604"/>
                    </a:lnTo>
                    <a:lnTo>
                      <a:pt x="104" y="1606"/>
                    </a:lnTo>
                    <a:lnTo>
                      <a:pt x="130" y="1610"/>
                    </a:lnTo>
                    <a:lnTo>
                      <a:pt x="154" y="1613"/>
                    </a:lnTo>
                    <a:lnTo>
                      <a:pt x="179" y="1616"/>
                    </a:lnTo>
                    <a:lnTo>
                      <a:pt x="204" y="1619"/>
                    </a:lnTo>
                    <a:lnTo>
                      <a:pt x="229" y="1621"/>
                    </a:lnTo>
                    <a:lnTo>
                      <a:pt x="254" y="1624"/>
                    </a:lnTo>
                    <a:lnTo>
                      <a:pt x="279" y="1627"/>
                    </a:lnTo>
                    <a:lnTo>
                      <a:pt x="304" y="1630"/>
                    </a:lnTo>
                    <a:lnTo>
                      <a:pt x="328" y="1633"/>
                    </a:lnTo>
                    <a:lnTo>
                      <a:pt x="353" y="1637"/>
                    </a:lnTo>
                    <a:lnTo>
                      <a:pt x="378" y="1639"/>
                    </a:lnTo>
                    <a:lnTo>
                      <a:pt x="403" y="1642"/>
                    </a:lnTo>
                    <a:lnTo>
                      <a:pt x="428" y="1645"/>
                    </a:lnTo>
                    <a:lnTo>
                      <a:pt x="427" y="1296"/>
                    </a:lnTo>
                    <a:lnTo>
                      <a:pt x="426" y="949"/>
                    </a:lnTo>
                    <a:lnTo>
                      <a:pt x="424" y="602"/>
                    </a:lnTo>
                    <a:lnTo>
                      <a:pt x="423" y="254"/>
                    </a:lnTo>
                    <a:lnTo>
                      <a:pt x="421" y="227"/>
                    </a:lnTo>
                    <a:lnTo>
                      <a:pt x="417" y="200"/>
                    </a:lnTo>
                    <a:lnTo>
                      <a:pt x="409" y="175"/>
                    </a:lnTo>
                    <a:lnTo>
                      <a:pt x="399" y="151"/>
                    </a:lnTo>
                    <a:lnTo>
                      <a:pt x="388" y="130"/>
                    </a:lnTo>
                    <a:lnTo>
                      <a:pt x="373" y="112"/>
                    </a:lnTo>
                    <a:lnTo>
                      <a:pt x="356" y="95"/>
                    </a:lnTo>
                    <a:lnTo>
                      <a:pt x="338" y="83"/>
                    </a:lnTo>
                    <a:lnTo>
                      <a:pt x="337" y="76"/>
                    </a:lnTo>
                    <a:lnTo>
                      <a:pt x="337" y="70"/>
                    </a:lnTo>
                    <a:lnTo>
                      <a:pt x="336" y="64"/>
                    </a:lnTo>
                    <a:lnTo>
                      <a:pt x="336" y="58"/>
                    </a:lnTo>
                    <a:lnTo>
                      <a:pt x="328" y="57"/>
                    </a:lnTo>
                    <a:lnTo>
                      <a:pt x="321" y="55"/>
                    </a:lnTo>
                    <a:lnTo>
                      <a:pt x="313" y="54"/>
                    </a:lnTo>
                    <a:lnTo>
                      <a:pt x="306" y="52"/>
                    </a:lnTo>
                    <a:lnTo>
                      <a:pt x="306" y="48"/>
                    </a:lnTo>
                    <a:lnTo>
                      <a:pt x="307" y="44"/>
                    </a:lnTo>
                    <a:lnTo>
                      <a:pt x="307" y="39"/>
                    </a:lnTo>
                    <a:lnTo>
                      <a:pt x="307" y="35"/>
                    </a:lnTo>
                    <a:lnTo>
                      <a:pt x="305" y="34"/>
                    </a:lnTo>
                    <a:lnTo>
                      <a:pt x="303" y="34"/>
                    </a:lnTo>
                    <a:lnTo>
                      <a:pt x="300" y="34"/>
                    </a:lnTo>
                    <a:lnTo>
                      <a:pt x="298" y="34"/>
                    </a:lnTo>
                    <a:lnTo>
                      <a:pt x="299" y="26"/>
                    </a:lnTo>
                    <a:lnTo>
                      <a:pt x="300" y="17"/>
                    </a:lnTo>
                    <a:lnTo>
                      <a:pt x="300" y="10"/>
                    </a:lnTo>
                    <a:lnTo>
                      <a:pt x="302" y="2"/>
                    </a:lnTo>
                    <a:lnTo>
                      <a:pt x="283" y="2"/>
                    </a:lnTo>
                    <a:lnTo>
                      <a:pt x="264" y="2"/>
                    </a:lnTo>
                    <a:lnTo>
                      <a:pt x="246" y="2"/>
                    </a:lnTo>
                    <a:lnTo>
                      <a:pt x="227" y="1"/>
                    </a:lnTo>
                    <a:lnTo>
                      <a:pt x="208" y="1"/>
                    </a:lnTo>
                    <a:lnTo>
                      <a:pt x="190" y="1"/>
                    </a:lnTo>
                    <a:lnTo>
                      <a:pt x="170" y="1"/>
                    </a:lnTo>
                    <a:lnTo>
                      <a:pt x="151" y="1"/>
                    </a:lnTo>
                    <a:lnTo>
                      <a:pt x="133" y="1"/>
                    </a:lnTo>
                    <a:lnTo>
                      <a:pt x="114" y="1"/>
                    </a:lnTo>
                    <a:lnTo>
                      <a:pt x="95" y="1"/>
                    </a:lnTo>
                    <a:lnTo>
                      <a:pt x="76" y="1"/>
                    </a:lnTo>
                    <a:lnTo>
                      <a:pt x="57" y="0"/>
                    </a:lnTo>
                    <a:lnTo>
                      <a:pt x="38" y="0"/>
                    </a:lnTo>
                    <a:lnTo>
                      <a:pt x="1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A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4" name="Freeform 60"/>
              <p:cNvSpPr>
                <a:spLocks/>
              </p:cNvSpPr>
              <p:nvPr/>
            </p:nvSpPr>
            <p:spPr bwMode="auto">
              <a:xfrm>
                <a:off x="4844" y="1272"/>
                <a:ext cx="420" cy="1644"/>
              </a:xfrm>
              <a:custGeom>
                <a:avLst/>
                <a:gdLst>
                  <a:gd name="T0" fmla="*/ 5 w 420"/>
                  <a:gd name="T1" fmla="*/ 6 h 1644"/>
                  <a:gd name="T2" fmla="*/ 16 w 420"/>
                  <a:gd name="T3" fmla="*/ 18 h 1644"/>
                  <a:gd name="T4" fmla="*/ 26 w 420"/>
                  <a:gd name="T5" fmla="*/ 30 h 1644"/>
                  <a:gd name="T6" fmla="*/ 38 w 420"/>
                  <a:gd name="T7" fmla="*/ 42 h 1644"/>
                  <a:gd name="T8" fmla="*/ 60 w 420"/>
                  <a:gd name="T9" fmla="*/ 52 h 1644"/>
                  <a:gd name="T10" fmla="*/ 90 w 420"/>
                  <a:gd name="T11" fmla="*/ 57 h 1644"/>
                  <a:gd name="T12" fmla="*/ 118 w 420"/>
                  <a:gd name="T13" fmla="*/ 57 h 1644"/>
                  <a:gd name="T14" fmla="*/ 147 w 420"/>
                  <a:gd name="T15" fmla="*/ 48 h 1644"/>
                  <a:gd name="T16" fmla="*/ 168 w 420"/>
                  <a:gd name="T17" fmla="*/ 38 h 1644"/>
                  <a:gd name="T18" fmla="*/ 180 w 420"/>
                  <a:gd name="T19" fmla="*/ 35 h 1644"/>
                  <a:gd name="T20" fmla="*/ 186 w 420"/>
                  <a:gd name="T21" fmla="*/ 35 h 1644"/>
                  <a:gd name="T22" fmla="*/ 186 w 420"/>
                  <a:gd name="T23" fmla="*/ 40 h 1644"/>
                  <a:gd name="T24" fmla="*/ 183 w 420"/>
                  <a:gd name="T25" fmla="*/ 43 h 1644"/>
                  <a:gd name="T26" fmla="*/ 176 w 420"/>
                  <a:gd name="T27" fmla="*/ 44 h 1644"/>
                  <a:gd name="T28" fmla="*/ 172 w 420"/>
                  <a:gd name="T29" fmla="*/ 48 h 1644"/>
                  <a:gd name="T30" fmla="*/ 172 w 420"/>
                  <a:gd name="T31" fmla="*/ 56 h 1644"/>
                  <a:gd name="T32" fmla="*/ 166 w 420"/>
                  <a:gd name="T33" fmla="*/ 60 h 1644"/>
                  <a:gd name="T34" fmla="*/ 157 w 420"/>
                  <a:gd name="T35" fmla="*/ 61 h 1644"/>
                  <a:gd name="T36" fmla="*/ 149 w 420"/>
                  <a:gd name="T37" fmla="*/ 66 h 1644"/>
                  <a:gd name="T38" fmla="*/ 145 w 420"/>
                  <a:gd name="T39" fmla="*/ 74 h 1644"/>
                  <a:gd name="T40" fmla="*/ 127 w 420"/>
                  <a:gd name="T41" fmla="*/ 84 h 1644"/>
                  <a:gd name="T42" fmla="*/ 92 w 420"/>
                  <a:gd name="T43" fmla="*/ 108 h 1644"/>
                  <a:gd name="T44" fmla="*/ 63 w 420"/>
                  <a:gd name="T45" fmla="*/ 150 h 1644"/>
                  <a:gd name="T46" fmla="*/ 41 w 420"/>
                  <a:gd name="T47" fmla="*/ 208 h 1644"/>
                  <a:gd name="T48" fmla="*/ 33 w 420"/>
                  <a:gd name="T49" fmla="*/ 581 h 1644"/>
                  <a:gd name="T50" fmla="*/ 31 w 420"/>
                  <a:gd name="T51" fmla="*/ 1259 h 1644"/>
                  <a:gd name="T52" fmla="*/ 55 w 420"/>
                  <a:gd name="T53" fmla="*/ 1601 h 1644"/>
                  <a:gd name="T54" fmla="*/ 104 w 420"/>
                  <a:gd name="T55" fmla="*/ 1606 h 1644"/>
                  <a:gd name="T56" fmla="*/ 152 w 420"/>
                  <a:gd name="T57" fmla="*/ 1613 h 1644"/>
                  <a:gd name="T58" fmla="*/ 201 w 420"/>
                  <a:gd name="T59" fmla="*/ 1619 h 1644"/>
                  <a:gd name="T60" fmla="*/ 250 w 420"/>
                  <a:gd name="T61" fmla="*/ 1624 h 1644"/>
                  <a:gd name="T62" fmla="*/ 299 w 420"/>
                  <a:gd name="T63" fmla="*/ 1630 h 1644"/>
                  <a:gd name="T64" fmla="*/ 347 w 420"/>
                  <a:gd name="T65" fmla="*/ 1635 h 1644"/>
                  <a:gd name="T66" fmla="*/ 396 w 420"/>
                  <a:gd name="T67" fmla="*/ 1641 h 1644"/>
                  <a:gd name="T68" fmla="*/ 419 w 420"/>
                  <a:gd name="T69" fmla="*/ 1296 h 1644"/>
                  <a:gd name="T70" fmla="*/ 417 w 420"/>
                  <a:gd name="T71" fmla="*/ 602 h 1644"/>
                  <a:gd name="T72" fmla="*/ 414 w 420"/>
                  <a:gd name="T73" fmla="*/ 228 h 1644"/>
                  <a:gd name="T74" fmla="*/ 401 w 420"/>
                  <a:gd name="T75" fmla="*/ 176 h 1644"/>
                  <a:gd name="T76" fmla="*/ 379 w 420"/>
                  <a:gd name="T77" fmla="*/ 131 h 1644"/>
                  <a:gd name="T78" fmla="*/ 348 w 420"/>
                  <a:gd name="T79" fmla="*/ 96 h 1644"/>
                  <a:gd name="T80" fmla="*/ 330 w 420"/>
                  <a:gd name="T81" fmla="*/ 77 h 1644"/>
                  <a:gd name="T82" fmla="*/ 329 w 420"/>
                  <a:gd name="T83" fmla="*/ 66 h 1644"/>
                  <a:gd name="T84" fmla="*/ 324 w 420"/>
                  <a:gd name="T85" fmla="*/ 59 h 1644"/>
                  <a:gd name="T86" fmla="*/ 316 w 420"/>
                  <a:gd name="T87" fmla="*/ 58 h 1644"/>
                  <a:gd name="T88" fmla="*/ 308 w 420"/>
                  <a:gd name="T89" fmla="*/ 57 h 1644"/>
                  <a:gd name="T90" fmla="*/ 301 w 420"/>
                  <a:gd name="T91" fmla="*/ 56 h 1644"/>
                  <a:gd name="T92" fmla="*/ 296 w 420"/>
                  <a:gd name="T93" fmla="*/ 50 h 1644"/>
                  <a:gd name="T94" fmla="*/ 298 w 420"/>
                  <a:gd name="T95" fmla="*/ 41 h 1644"/>
                  <a:gd name="T96" fmla="*/ 295 w 420"/>
                  <a:gd name="T97" fmla="*/ 36 h 1644"/>
                  <a:gd name="T98" fmla="*/ 292 w 420"/>
                  <a:gd name="T99" fmla="*/ 35 h 1644"/>
                  <a:gd name="T100" fmla="*/ 290 w 420"/>
                  <a:gd name="T101" fmla="*/ 27 h 1644"/>
                  <a:gd name="T102" fmla="*/ 291 w 420"/>
                  <a:gd name="T103" fmla="*/ 10 h 1644"/>
                  <a:gd name="T104" fmla="*/ 275 w 420"/>
                  <a:gd name="T105" fmla="*/ 2 h 1644"/>
                  <a:gd name="T106" fmla="*/ 237 w 420"/>
                  <a:gd name="T107" fmla="*/ 1 h 1644"/>
                  <a:gd name="T108" fmla="*/ 201 w 420"/>
                  <a:gd name="T109" fmla="*/ 1 h 1644"/>
                  <a:gd name="T110" fmla="*/ 165 w 420"/>
                  <a:gd name="T111" fmla="*/ 1 h 1644"/>
                  <a:gd name="T112" fmla="*/ 129 w 420"/>
                  <a:gd name="T113" fmla="*/ 0 h 1644"/>
                  <a:gd name="T114" fmla="*/ 91 w 420"/>
                  <a:gd name="T115" fmla="*/ 0 h 1644"/>
                  <a:gd name="T116" fmla="*/ 55 w 420"/>
                  <a:gd name="T117" fmla="*/ 0 h 1644"/>
                  <a:gd name="T118" fmla="*/ 19 w 420"/>
                  <a:gd name="T119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20" h="1644">
                    <a:moveTo>
                      <a:pt x="0" y="0"/>
                    </a:moveTo>
                    <a:lnTo>
                      <a:pt x="5" y="6"/>
                    </a:lnTo>
                    <a:lnTo>
                      <a:pt x="11" y="12"/>
                    </a:lnTo>
                    <a:lnTo>
                      <a:pt x="16" y="18"/>
                    </a:lnTo>
                    <a:lnTo>
                      <a:pt x="21" y="23"/>
                    </a:lnTo>
                    <a:lnTo>
                      <a:pt x="26" y="30"/>
                    </a:lnTo>
                    <a:lnTo>
                      <a:pt x="32" y="36"/>
                    </a:lnTo>
                    <a:lnTo>
                      <a:pt x="38" y="42"/>
                    </a:lnTo>
                    <a:lnTo>
                      <a:pt x="43" y="48"/>
                    </a:lnTo>
                    <a:lnTo>
                      <a:pt x="60" y="52"/>
                    </a:lnTo>
                    <a:lnTo>
                      <a:pt x="76" y="55"/>
                    </a:lnTo>
                    <a:lnTo>
                      <a:pt x="90" y="57"/>
                    </a:lnTo>
                    <a:lnTo>
                      <a:pt x="105" y="58"/>
                    </a:lnTo>
                    <a:lnTo>
                      <a:pt x="118" y="57"/>
                    </a:lnTo>
                    <a:lnTo>
                      <a:pt x="132" y="54"/>
                    </a:lnTo>
                    <a:lnTo>
                      <a:pt x="147" y="48"/>
                    </a:lnTo>
                    <a:lnTo>
                      <a:pt x="163" y="40"/>
                    </a:lnTo>
                    <a:lnTo>
                      <a:pt x="168" y="38"/>
                    </a:lnTo>
                    <a:lnTo>
                      <a:pt x="174" y="36"/>
                    </a:lnTo>
                    <a:lnTo>
                      <a:pt x="180" y="35"/>
                    </a:lnTo>
                    <a:lnTo>
                      <a:pt x="186" y="33"/>
                    </a:lnTo>
                    <a:lnTo>
                      <a:pt x="186" y="35"/>
                    </a:lnTo>
                    <a:lnTo>
                      <a:pt x="186" y="37"/>
                    </a:lnTo>
                    <a:lnTo>
                      <a:pt x="186" y="40"/>
                    </a:lnTo>
                    <a:lnTo>
                      <a:pt x="186" y="42"/>
                    </a:lnTo>
                    <a:lnTo>
                      <a:pt x="183" y="43"/>
                    </a:lnTo>
                    <a:lnTo>
                      <a:pt x="179" y="43"/>
                    </a:lnTo>
                    <a:lnTo>
                      <a:pt x="176" y="44"/>
                    </a:lnTo>
                    <a:lnTo>
                      <a:pt x="172" y="44"/>
                    </a:lnTo>
                    <a:lnTo>
                      <a:pt x="172" y="48"/>
                    </a:lnTo>
                    <a:lnTo>
                      <a:pt x="172" y="51"/>
                    </a:lnTo>
                    <a:lnTo>
                      <a:pt x="172" y="56"/>
                    </a:lnTo>
                    <a:lnTo>
                      <a:pt x="171" y="60"/>
                    </a:lnTo>
                    <a:lnTo>
                      <a:pt x="166" y="60"/>
                    </a:lnTo>
                    <a:lnTo>
                      <a:pt x="162" y="61"/>
                    </a:lnTo>
                    <a:lnTo>
                      <a:pt x="157" y="61"/>
                    </a:lnTo>
                    <a:lnTo>
                      <a:pt x="151" y="62"/>
                    </a:lnTo>
                    <a:lnTo>
                      <a:pt x="149" y="66"/>
                    </a:lnTo>
                    <a:lnTo>
                      <a:pt x="147" y="70"/>
                    </a:lnTo>
                    <a:lnTo>
                      <a:pt x="145" y="74"/>
                    </a:lnTo>
                    <a:lnTo>
                      <a:pt x="143" y="78"/>
                    </a:lnTo>
                    <a:lnTo>
                      <a:pt x="127" y="84"/>
                    </a:lnTo>
                    <a:lnTo>
                      <a:pt x="109" y="94"/>
                    </a:lnTo>
                    <a:lnTo>
                      <a:pt x="92" y="108"/>
                    </a:lnTo>
                    <a:lnTo>
                      <a:pt x="77" y="127"/>
                    </a:lnTo>
                    <a:lnTo>
                      <a:pt x="63" y="150"/>
                    </a:lnTo>
                    <a:lnTo>
                      <a:pt x="51" y="177"/>
                    </a:lnTo>
                    <a:lnTo>
                      <a:pt x="41" y="208"/>
                    </a:lnTo>
                    <a:lnTo>
                      <a:pt x="34" y="242"/>
                    </a:lnTo>
                    <a:lnTo>
                      <a:pt x="33" y="581"/>
                    </a:lnTo>
                    <a:lnTo>
                      <a:pt x="32" y="920"/>
                    </a:lnTo>
                    <a:lnTo>
                      <a:pt x="31" y="1259"/>
                    </a:lnTo>
                    <a:lnTo>
                      <a:pt x="30" y="1598"/>
                    </a:lnTo>
                    <a:lnTo>
                      <a:pt x="55" y="1601"/>
                    </a:lnTo>
                    <a:lnTo>
                      <a:pt x="79" y="1604"/>
                    </a:lnTo>
                    <a:lnTo>
                      <a:pt x="104" y="1606"/>
                    </a:lnTo>
                    <a:lnTo>
                      <a:pt x="128" y="1610"/>
                    </a:lnTo>
                    <a:lnTo>
                      <a:pt x="152" y="1613"/>
                    </a:lnTo>
                    <a:lnTo>
                      <a:pt x="176" y="1616"/>
                    </a:lnTo>
                    <a:lnTo>
                      <a:pt x="201" y="1619"/>
                    </a:lnTo>
                    <a:lnTo>
                      <a:pt x="225" y="1621"/>
                    </a:lnTo>
                    <a:lnTo>
                      <a:pt x="250" y="1624"/>
                    </a:lnTo>
                    <a:lnTo>
                      <a:pt x="274" y="1627"/>
                    </a:lnTo>
                    <a:lnTo>
                      <a:pt x="299" y="1630"/>
                    </a:lnTo>
                    <a:lnTo>
                      <a:pt x="322" y="1632"/>
                    </a:lnTo>
                    <a:lnTo>
                      <a:pt x="347" y="1635"/>
                    </a:lnTo>
                    <a:lnTo>
                      <a:pt x="371" y="1639"/>
                    </a:lnTo>
                    <a:lnTo>
                      <a:pt x="396" y="1641"/>
                    </a:lnTo>
                    <a:lnTo>
                      <a:pt x="420" y="1644"/>
                    </a:lnTo>
                    <a:lnTo>
                      <a:pt x="419" y="1296"/>
                    </a:lnTo>
                    <a:lnTo>
                      <a:pt x="418" y="949"/>
                    </a:lnTo>
                    <a:lnTo>
                      <a:pt x="417" y="602"/>
                    </a:lnTo>
                    <a:lnTo>
                      <a:pt x="416" y="255"/>
                    </a:lnTo>
                    <a:lnTo>
                      <a:pt x="414" y="228"/>
                    </a:lnTo>
                    <a:lnTo>
                      <a:pt x="408" y="201"/>
                    </a:lnTo>
                    <a:lnTo>
                      <a:pt x="401" y="176"/>
                    </a:lnTo>
                    <a:lnTo>
                      <a:pt x="392" y="152"/>
                    </a:lnTo>
                    <a:lnTo>
                      <a:pt x="379" y="131"/>
                    </a:lnTo>
                    <a:lnTo>
                      <a:pt x="365" y="113"/>
                    </a:lnTo>
                    <a:lnTo>
                      <a:pt x="348" y="96"/>
                    </a:lnTo>
                    <a:lnTo>
                      <a:pt x="330" y="84"/>
                    </a:lnTo>
                    <a:lnTo>
                      <a:pt x="330" y="77"/>
                    </a:lnTo>
                    <a:lnTo>
                      <a:pt x="330" y="71"/>
                    </a:lnTo>
                    <a:lnTo>
                      <a:pt x="329" y="66"/>
                    </a:lnTo>
                    <a:lnTo>
                      <a:pt x="329" y="60"/>
                    </a:lnTo>
                    <a:lnTo>
                      <a:pt x="324" y="59"/>
                    </a:lnTo>
                    <a:lnTo>
                      <a:pt x="320" y="59"/>
                    </a:lnTo>
                    <a:lnTo>
                      <a:pt x="316" y="58"/>
                    </a:lnTo>
                    <a:lnTo>
                      <a:pt x="312" y="57"/>
                    </a:lnTo>
                    <a:lnTo>
                      <a:pt x="308" y="57"/>
                    </a:lnTo>
                    <a:lnTo>
                      <a:pt x="305" y="56"/>
                    </a:lnTo>
                    <a:lnTo>
                      <a:pt x="301" y="56"/>
                    </a:lnTo>
                    <a:lnTo>
                      <a:pt x="296" y="55"/>
                    </a:lnTo>
                    <a:lnTo>
                      <a:pt x="296" y="50"/>
                    </a:lnTo>
                    <a:lnTo>
                      <a:pt x="298" y="45"/>
                    </a:lnTo>
                    <a:lnTo>
                      <a:pt x="298" y="41"/>
                    </a:lnTo>
                    <a:lnTo>
                      <a:pt x="298" y="36"/>
                    </a:lnTo>
                    <a:lnTo>
                      <a:pt x="295" y="36"/>
                    </a:lnTo>
                    <a:lnTo>
                      <a:pt x="294" y="35"/>
                    </a:lnTo>
                    <a:lnTo>
                      <a:pt x="292" y="35"/>
                    </a:lnTo>
                    <a:lnTo>
                      <a:pt x="290" y="35"/>
                    </a:lnTo>
                    <a:lnTo>
                      <a:pt x="290" y="27"/>
                    </a:lnTo>
                    <a:lnTo>
                      <a:pt x="291" y="18"/>
                    </a:lnTo>
                    <a:lnTo>
                      <a:pt x="291" y="10"/>
                    </a:lnTo>
                    <a:lnTo>
                      <a:pt x="292" y="2"/>
                    </a:lnTo>
                    <a:lnTo>
                      <a:pt x="275" y="2"/>
                    </a:lnTo>
                    <a:lnTo>
                      <a:pt x="256" y="2"/>
                    </a:lnTo>
                    <a:lnTo>
                      <a:pt x="237" y="1"/>
                    </a:lnTo>
                    <a:lnTo>
                      <a:pt x="220" y="1"/>
                    </a:lnTo>
                    <a:lnTo>
                      <a:pt x="201" y="1"/>
                    </a:lnTo>
                    <a:lnTo>
                      <a:pt x="184" y="1"/>
                    </a:lnTo>
                    <a:lnTo>
                      <a:pt x="165" y="1"/>
                    </a:lnTo>
                    <a:lnTo>
                      <a:pt x="146" y="1"/>
                    </a:lnTo>
                    <a:lnTo>
                      <a:pt x="129" y="0"/>
                    </a:lnTo>
                    <a:lnTo>
                      <a:pt x="110" y="0"/>
                    </a:lnTo>
                    <a:lnTo>
                      <a:pt x="91" y="0"/>
                    </a:lnTo>
                    <a:lnTo>
                      <a:pt x="74" y="0"/>
                    </a:lnTo>
                    <a:lnTo>
                      <a:pt x="55" y="0"/>
                    </a:lnTo>
                    <a:lnTo>
                      <a:pt x="36" y="0"/>
                    </a:lnTo>
                    <a:lnTo>
                      <a:pt x="1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FAF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5" name="Freeform 61"/>
              <p:cNvSpPr>
                <a:spLocks/>
              </p:cNvSpPr>
              <p:nvPr/>
            </p:nvSpPr>
            <p:spPr bwMode="auto">
              <a:xfrm>
                <a:off x="4847" y="1272"/>
                <a:ext cx="413" cy="1644"/>
              </a:xfrm>
              <a:custGeom>
                <a:avLst/>
                <a:gdLst>
                  <a:gd name="T0" fmla="*/ 5 w 413"/>
                  <a:gd name="T1" fmla="*/ 6 h 1644"/>
                  <a:gd name="T2" fmla="*/ 16 w 413"/>
                  <a:gd name="T3" fmla="*/ 17 h 1644"/>
                  <a:gd name="T4" fmla="*/ 26 w 413"/>
                  <a:gd name="T5" fmla="*/ 29 h 1644"/>
                  <a:gd name="T6" fmla="*/ 37 w 413"/>
                  <a:gd name="T7" fmla="*/ 40 h 1644"/>
                  <a:gd name="T8" fmla="*/ 59 w 413"/>
                  <a:gd name="T9" fmla="*/ 50 h 1644"/>
                  <a:gd name="T10" fmla="*/ 89 w 413"/>
                  <a:gd name="T11" fmla="*/ 55 h 1644"/>
                  <a:gd name="T12" fmla="*/ 116 w 413"/>
                  <a:gd name="T13" fmla="*/ 55 h 1644"/>
                  <a:gd name="T14" fmla="*/ 145 w 413"/>
                  <a:gd name="T15" fmla="*/ 46 h 1644"/>
                  <a:gd name="T16" fmla="*/ 167 w 413"/>
                  <a:gd name="T17" fmla="*/ 36 h 1644"/>
                  <a:gd name="T18" fmla="*/ 179 w 413"/>
                  <a:gd name="T19" fmla="*/ 33 h 1644"/>
                  <a:gd name="T20" fmla="*/ 185 w 413"/>
                  <a:gd name="T21" fmla="*/ 34 h 1644"/>
                  <a:gd name="T22" fmla="*/ 185 w 413"/>
                  <a:gd name="T23" fmla="*/ 40 h 1644"/>
                  <a:gd name="T24" fmla="*/ 181 w 413"/>
                  <a:gd name="T25" fmla="*/ 43 h 1644"/>
                  <a:gd name="T26" fmla="*/ 174 w 413"/>
                  <a:gd name="T27" fmla="*/ 44 h 1644"/>
                  <a:gd name="T28" fmla="*/ 170 w 413"/>
                  <a:gd name="T29" fmla="*/ 49 h 1644"/>
                  <a:gd name="T30" fmla="*/ 170 w 413"/>
                  <a:gd name="T31" fmla="*/ 56 h 1644"/>
                  <a:gd name="T32" fmla="*/ 165 w 413"/>
                  <a:gd name="T33" fmla="*/ 61 h 1644"/>
                  <a:gd name="T34" fmla="*/ 155 w 413"/>
                  <a:gd name="T35" fmla="*/ 62 h 1644"/>
                  <a:gd name="T36" fmla="*/ 147 w 413"/>
                  <a:gd name="T37" fmla="*/ 67 h 1644"/>
                  <a:gd name="T38" fmla="*/ 144 w 413"/>
                  <a:gd name="T39" fmla="*/ 75 h 1644"/>
                  <a:gd name="T40" fmla="*/ 126 w 413"/>
                  <a:gd name="T41" fmla="*/ 85 h 1644"/>
                  <a:gd name="T42" fmla="*/ 94 w 413"/>
                  <a:gd name="T43" fmla="*/ 108 h 1644"/>
                  <a:gd name="T44" fmla="*/ 65 w 413"/>
                  <a:gd name="T45" fmla="*/ 150 h 1644"/>
                  <a:gd name="T46" fmla="*/ 43 w 413"/>
                  <a:gd name="T47" fmla="*/ 208 h 1644"/>
                  <a:gd name="T48" fmla="*/ 36 w 413"/>
                  <a:gd name="T49" fmla="*/ 581 h 1644"/>
                  <a:gd name="T50" fmla="*/ 33 w 413"/>
                  <a:gd name="T51" fmla="*/ 1260 h 1644"/>
                  <a:gd name="T52" fmla="*/ 56 w 413"/>
                  <a:gd name="T53" fmla="*/ 1602 h 1644"/>
                  <a:gd name="T54" fmla="*/ 104 w 413"/>
                  <a:gd name="T55" fmla="*/ 1607 h 1644"/>
                  <a:gd name="T56" fmla="*/ 151 w 413"/>
                  <a:gd name="T57" fmla="*/ 1613 h 1644"/>
                  <a:gd name="T58" fmla="*/ 198 w 413"/>
                  <a:gd name="T59" fmla="*/ 1619 h 1644"/>
                  <a:gd name="T60" fmla="*/ 246 w 413"/>
                  <a:gd name="T61" fmla="*/ 1624 h 1644"/>
                  <a:gd name="T62" fmla="*/ 293 w 413"/>
                  <a:gd name="T63" fmla="*/ 1630 h 1644"/>
                  <a:gd name="T64" fmla="*/ 341 w 413"/>
                  <a:gd name="T65" fmla="*/ 1635 h 1644"/>
                  <a:gd name="T66" fmla="*/ 389 w 413"/>
                  <a:gd name="T67" fmla="*/ 1641 h 1644"/>
                  <a:gd name="T68" fmla="*/ 412 w 413"/>
                  <a:gd name="T69" fmla="*/ 1296 h 1644"/>
                  <a:gd name="T70" fmla="*/ 410 w 413"/>
                  <a:gd name="T71" fmla="*/ 603 h 1644"/>
                  <a:gd name="T72" fmla="*/ 406 w 413"/>
                  <a:gd name="T73" fmla="*/ 229 h 1644"/>
                  <a:gd name="T74" fmla="*/ 395 w 413"/>
                  <a:gd name="T75" fmla="*/ 177 h 1644"/>
                  <a:gd name="T76" fmla="*/ 372 w 413"/>
                  <a:gd name="T77" fmla="*/ 132 h 1644"/>
                  <a:gd name="T78" fmla="*/ 341 w 413"/>
                  <a:gd name="T79" fmla="*/ 97 h 1644"/>
                  <a:gd name="T80" fmla="*/ 323 w 413"/>
                  <a:gd name="T81" fmla="*/ 79 h 1644"/>
                  <a:gd name="T82" fmla="*/ 323 w 413"/>
                  <a:gd name="T83" fmla="*/ 67 h 1644"/>
                  <a:gd name="T84" fmla="*/ 317 w 413"/>
                  <a:gd name="T85" fmla="*/ 61 h 1644"/>
                  <a:gd name="T86" fmla="*/ 309 w 413"/>
                  <a:gd name="T87" fmla="*/ 60 h 1644"/>
                  <a:gd name="T88" fmla="*/ 301 w 413"/>
                  <a:gd name="T89" fmla="*/ 58 h 1644"/>
                  <a:gd name="T90" fmla="*/ 292 w 413"/>
                  <a:gd name="T91" fmla="*/ 57 h 1644"/>
                  <a:gd name="T92" fmla="*/ 289 w 413"/>
                  <a:gd name="T93" fmla="*/ 51 h 1644"/>
                  <a:gd name="T94" fmla="*/ 289 w 413"/>
                  <a:gd name="T95" fmla="*/ 42 h 1644"/>
                  <a:gd name="T96" fmla="*/ 288 w 413"/>
                  <a:gd name="T97" fmla="*/ 37 h 1644"/>
                  <a:gd name="T98" fmla="*/ 284 w 413"/>
                  <a:gd name="T99" fmla="*/ 36 h 1644"/>
                  <a:gd name="T100" fmla="*/ 282 w 413"/>
                  <a:gd name="T101" fmla="*/ 28 h 1644"/>
                  <a:gd name="T102" fmla="*/ 283 w 413"/>
                  <a:gd name="T103" fmla="*/ 10 h 1644"/>
                  <a:gd name="T104" fmla="*/ 267 w 413"/>
                  <a:gd name="T105" fmla="*/ 1 h 1644"/>
                  <a:gd name="T106" fmla="*/ 231 w 413"/>
                  <a:gd name="T107" fmla="*/ 1 h 1644"/>
                  <a:gd name="T108" fmla="*/ 196 w 413"/>
                  <a:gd name="T109" fmla="*/ 1 h 1644"/>
                  <a:gd name="T110" fmla="*/ 160 w 413"/>
                  <a:gd name="T111" fmla="*/ 1 h 1644"/>
                  <a:gd name="T112" fmla="*/ 125 w 413"/>
                  <a:gd name="T113" fmla="*/ 0 h 1644"/>
                  <a:gd name="T114" fmla="*/ 89 w 413"/>
                  <a:gd name="T115" fmla="*/ 0 h 1644"/>
                  <a:gd name="T116" fmla="*/ 54 w 413"/>
                  <a:gd name="T117" fmla="*/ 0 h 1644"/>
                  <a:gd name="T118" fmla="*/ 18 w 413"/>
                  <a:gd name="T119" fmla="*/ 0 h 16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13" h="1644">
                    <a:moveTo>
                      <a:pt x="0" y="0"/>
                    </a:moveTo>
                    <a:lnTo>
                      <a:pt x="5" y="6"/>
                    </a:lnTo>
                    <a:lnTo>
                      <a:pt x="11" y="11"/>
                    </a:lnTo>
                    <a:lnTo>
                      <a:pt x="16" y="17"/>
                    </a:lnTo>
                    <a:lnTo>
                      <a:pt x="21" y="22"/>
                    </a:lnTo>
                    <a:lnTo>
                      <a:pt x="26" y="29"/>
                    </a:lnTo>
                    <a:lnTo>
                      <a:pt x="31" y="35"/>
                    </a:lnTo>
                    <a:lnTo>
                      <a:pt x="37" y="40"/>
                    </a:lnTo>
                    <a:lnTo>
                      <a:pt x="42" y="46"/>
                    </a:lnTo>
                    <a:lnTo>
                      <a:pt x="59" y="50"/>
                    </a:lnTo>
                    <a:lnTo>
                      <a:pt x="75" y="52"/>
                    </a:lnTo>
                    <a:lnTo>
                      <a:pt x="89" y="55"/>
                    </a:lnTo>
                    <a:lnTo>
                      <a:pt x="103" y="56"/>
                    </a:lnTo>
                    <a:lnTo>
                      <a:pt x="116" y="55"/>
                    </a:lnTo>
                    <a:lnTo>
                      <a:pt x="131" y="51"/>
                    </a:lnTo>
                    <a:lnTo>
                      <a:pt x="145" y="46"/>
                    </a:lnTo>
                    <a:lnTo>
                      <a:pt x="161" y="38"/>
                    </a:lnTo>
                    <a:lnTo>
                      <a:pt x="167" y="36"/>
                    </a:lnTo>
                    <a:lnTo>
                      <a:pt x="173" y="35"/>
                    </a:lnTo>
                    <a:lnTo>
                      <a:pt x="179" y="33"/>
                    </a:lnTo>
                    <a:lnTo>
                      <a:pt x="185" y="32"/>
                    </a:lnTo>
                    <a:lnTo>
                      <a:pt x="185" y="34"/>
                    </a:lnTo>
                    <a:lnTo>
                      <a:pt x="185" y="37"/>
                    </a:lnTo>
                    <a:lnTo>
                      <a:pt x="185" y="40"/>
                    </a:lnTo>
                    <a:lnTo>
                      <a:pt x="185" y="42"/>
                    </a:lnTo>
                    <a:lnTo>
                      <a:pt x="181" y="43"/>
                    </a:lnTo>
                    <a:lnTo>
                      <a:pt x="177" y="43"/>
                    </a:lnTo>
                    <a:lnTo>
                      <a:pt x="174" y="44"/>
                    </a:lnTo>
                    <a:lnTo>
                      <a:pt x="171" y="45"/>
                    </a:lnTo>
                    <a:lnTo>
                      <a:pt x="170" y="49"/>
                    </a:lnTo>
                    <a:lnTo>
                      <a:pt x="170" y="52"/>
                    </a:lnTo>
                    <a:lnTo>
                      <a:pt x="170" y="56"/>
                    </a:lnTo>
                    <a:lnTo>
                      <a:pt x="170" y="60"/>
                    </a:lnTo>
                    <a:lnTo>
                      <a:pt x="165" y="61"/>
                    </a:lnTo>
                    <a:lnTo>
                      <a:pt x="160" y="61"/>
                    </a:lnTo>
                    <a:lnTo>
                      <a:pt x="155" y="62"/>
                    </a:lnTo>
                    <a:lnTo>
                      <a:pt x="149" y="63"/>
                    </a:lnTo>
                    <a:lnTo>
                      <a:pt x="147" y="67"/>
                    </a:lnTo>
                    <a:lnTo>
                      <a:pt x="146" y="71"/>
                    </a:lnTo>
                    <a:lnTo>
                      <a:pt x="144" y="75"/>
                    </a:lnTo>
                    <a:lnTo>
                      <a:pt x="142" y="79"/>
                    </a:lnTo>
                    <a:lnTo>
                      <a:pt x="126" y="85"/>
                    </a:lnTo>
                    <a:lnTo>
                      <a:pt x="109" y="94"/>
                    </a:lnTo>
                    <a:lnTo>
                      <a:pt x="94" y="108"/>
                    </a:lnTo>
                    <a:lnTo>
                      <a:pt x="78" y="127"/>
                    </a:lnTo>
                    <a:lnTo>
                      <a:pt x="65" y="150"/>
                    </a:lnTo>
                    <a:lnTo>
                      <a:pt x="53" y="177"/>
                    </a:lnTo>
                    <a:lnTo>
                      <a:pt x="43" y="208"/>
                    </a:lnTo>
                    <a:lnTo>
                      <a:pt x="37" y="242"/>
                    </a:lnTo>
                    <a:lnTo>
                      <a:pt x="36" y="581"/>
                    </a:lnTo>
                    <a:lnTo>
                      <a:pt x="35" y="920"/>
                    </a:lnTo>
                    <a:lnTo>
                      <a:pt x="33" y="1260"/>
                    </a:lnTo>
                    <a:lnTo>
                      <a:pt x="32" y="1599"/>
                    </a:lnTo>
                    <a:lnTo>
                      <a:pt x="56" y="1602"/>
                    </a:lnTo>
                    <a:lnTo>
                      <a:pt x="80" y="1604"/>
                    </a:lnTo>
                    <a:lnTo>
                      <a:pt x="104" y="1607"/>
                    </a:lnTo>
                    <a:lnTo>
                      <a:pt x="128" y="1611"/>
                    </a:lnTo>
                    <a:lnTo>
                      <a:pt x="151" y="1613"/>
                    </a:lnTo>
                    <a:lnTo>
                      <a:pt x="174" y="1616"/>
                    </a:lnTo>
                    <a:lnTo>
                      <a:pt x="198" y="1619"/>
                    </a:lnTo>
                    <a:lnTo>
                      <a:pt x="222" y="1621"/>
                    </a:lnTo>
                    <a:lnTo>
                      <a:pt x="246" y="1624"/>
                    </a:lnTo>
                    <a:lnTo>
                      <a:pt x="270" y="1627"/>
                    </a:lnTo>
                    <a:lnTo>
                      <a:pt x="293" y="1630"/>
                    </a:lnTo>
                    <a:lnTo>
                      <a:pt x="317" y="1632"/>
                    </a:lnTo>
                    <a:lnTo>
                      <a:pt x="341" y="1635"/>
                    </a:lnTo>
                    <a:lnTo>
                      <a:pt x="365" y="1639"/>
                    </a:lnTo>
                    <a:lnTo>
                      <a:pt x="389" y="1641"/>
                    </a:lnTo>
                    <a:lnTo>
                      <a:pt x="413" y="1644"/>
                    </a:lnTo>
                    <a:lnTo>
                      <a:pt x="412" y="1296"/>
                    </a:lnTo>
                    <a:lnTo>
                      <a:pt x="411" y="949"/>
                    </a:lnTo>
                    <a:lnTo>
                      <a:pt x="410" y="603"/>
                    </a:lnTo>
                    <a:lnTo>
                      <a:pt x="408" y="256"/>
                    </a:lnTo>
                    <a:lnTo>
                      <a:pt x="406" y="229"/>
                    </a:lnTo>
                    <a:lnTo>
                      <a:pt x="402" y="203"/>
                    </a:lnTo>
                    <a:lnTo>
                      <a:pt x="395" y="177"/>
                    </a:lnTo>
                    <a:lnTo>
                      <a:pt x="385" y="154"/>
                    </a:lnTo>
                    <a:lnTo>
                      <a:pt x="372" y="132"/>
                    </a:lnTo>
                    <a:lnTo>
                      <a:pt x="358" y="114"/>
                    </a:lnTo>
                    <a:lnTo>
                      <a:pt x="341" y="97"/>
                    </a:lnTo>
                    <a:lnTo>
                      <a:pt x="323" y="85"/>
                    </a:lnTo>
                    <a:lnTo>
                      <a:pt x="323" y="79"/>
                    </a:lnTo>
                    <a:lnTo>
                      <a:pt x="323" y="73"/>
                    </a:lnTo>
                    <a:lnTo>
                      <a:pt x="323" y="67"/>
                    </a:lnTo>
                    <a:lnTo>
                      <a:pt x="321" y="62"/>
                    </a:lnTo>
                    <a:lnTo>
                      <a:pt x="317" y="61"/>
                    </a:lnTo>
                    <a:lnTo>
                      <a:pt x="313" y="60"/>
                    </a:lnTo>
                    <a:lnTo>
                      <a:pt x="309" y="60"/>
                    </a:lnTo>
                    <a:lnTo>
                      <a:pt x="305" y="59"/>
                    </a:lnTo>
                    <a:lnTo>
                      <a:pt x="301" y="58"/>
                    </a:lnTo>
                    <a:lnTo>
                      <a:pt x="297" y="57"/>
                    </a:lnTo>
                    <a:lnTo>
                      <a:pt x="292" y="57"/>
                    </a:lnTo>
                    <a:lnTo>
                      <a:pt x="288" y="56"/>
                    </a:lnTo>
                    <a:lnTo>
                      <a:pt x="289" y="51"/>
                    </a:lnTo>
                    <a:lnTo>
                      <a:pt x="289" y="47"/>
                    </a:lnTo>
                    <a:lnTo>
                      <a:pt x="289" y="42"/>
                    </a:lnTo>
                    <a:lnTo>
                      <a:pt x="290" y="37"/>
                    </a:lnTo>
                    <a:lnTo>
                      <a:pt x="288" y="37"/>
                    </a:lnTo>
                    <a:lnTo>
                      <a:pt x="286" y="36"/>
                    </a:lnTo>
                    <a:lnTo>
                      <a:pt x="284" y="36"/>
                    </a:lnTo>
                    <a:lnTo>
                      <a:pt x="282" y="36"/>
                    </a:lnTo>
                    <a:lnTo>
                      <a:pt x="282" y="28"/>
                    </a:lnTo>
                    <a:lnTo>
                      <a:pt x="283" y="18"/>
                    </a:lnTo>
                    <a:lnTo>
                      <a:pt x="283" y="10"/>
                    </a:lnTo>
                    <a:lnTo>
                      <a:pt x="284" y="1"/>
                    </a:lnTo>
                    <a:lnTo>
                      <a:pt x="267" y="1"/>
                    </a:lnTo>
                    <a:lnTo>
                      <a:pt x="249" y="1"/>
                    </a:lnTo>
                    <a:lnTo>
                      <a:pt x="231" y="1"/>
                    </a:lnTo>
                    <a:lnTo>
                      <a:pt x="214" y="1"/>
                    </a:lnTo>
                    <a:lnTo>
                      <a:pt x="196" y="1"/>
                    </a:lnTo>
                    <a:lnTo>
                      <a:pt x="179" y="1"/>
                    </a:lnTo>
                    <a:lnTo>
                      <a:pt x="160" y="1"/>
                    </a:lnTo>
                    <a:lnTo>
                      <a:pt x="142" y="0"/>
                    </a:lnTo>
                    <a:lnTo>
                      <a:pt x="125" y="0"/>
                    </a:lnTo>
                    <a:lnTo>
                      <a:pt x="107" y="0"/>
                    </a:lnTo>
                    <a:lnTo>
                      <a:pt x="89" y="0"/>
                    </a:lnTo>
                    <a:lnTo>
                      <a:pt x="72" y="0"/>
                    </a:lnTo>
                    <a:lnTo>
                      <a:pt x="54" y="0"/>
                    </a:lnTo>
                    <a:lnTo>
                      <a:pt x="36" y="0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CBC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6" name="Freeform 62"/>
              <p:cNvSpPr>
                <a:spLocks/>
              </p:cNvSpPr>
              <p:nvPr/>
            </p:nvSpPr>
            <p:spPr bwMode="auto">
              <a:xfrm>
                <a:off x="4851" y="1272"/>
                <a:ext cx="403" cy="1643"/>
              </a:xfrm>
              <a:custGeom>
                <a:avLst/>
                <a:gdLst>
                  <a:gd name="T0" fmla="*/ 6 w 403"/>
                  <a:gd name="T1" fmla="*/ 5 h 1643"/>
                  <a:gd name="T2" fmla="*/ 15 w 403"/>
                  <a:gd name="T3" fmla="*/ 16 h 1643"/>
                  <a:gd name="T4" fmla="*/ 25 w 403"/>
                  <a:gd name="T5" fmla="*/ 28 h 1643"/>
                  <a:gd name="T6" fmla="*/ 36 w 403"/>
                  <a:gd name="T7" fmla="*/ 39 h 1643"/>
                  <a:gd name="T8" fmla="*/ 58 w 403"/>
                  <a:gd name="T9" fmla="*/ 48 h 1643"/>
                  <a:gd name="T10" fmla="*/ 87 w 403"/>
                  <a:gd name="T11" fmla="*/ 54 h 1643"/>
                  <a:gd name="T12" fmla="*/ 114 w 403"/>
                  <a:gd name="T13" fmla="*/ 52 h 1643"/>
                  <a:gd name="T14" fmla="*/ 143 w 403"/>
                  <a:gd name="T15" fmla="*/ 44 h 1643"/>
                  <a:gd name="T16" fmla="*/ 164 w 403"/>
                  <a:gd name="T17" fmla="*/ 35 h 1643"/>
                  <a:gd name="T18" fmla="*/ 176 w 403"/>
                  <a:gd name="T19" fmla="*/ 32 h 1643"/>
                  <a:gd name="T20" fmla="*/ 182 w 403"/>
                  <a:gd name="T21" fmla="*/ 34 h 1643"/>
                  <a:gd name="T22" fmla="*/ 182 w 403"/>
                  <a:gd name="T23" fmla="*/ 40 h 1643"/>
                  <a:gd name="T24" fmla="*/ 178 w 403"/>
                  <a:gd name="T25" fmla="*/ 44 h 1643"/>
                  <a:gd name="T26" fmla="*/ 171 w 403"/>
                  <a:gd name="T27" fmla="*/ 44 h 1643"/>
                  <a:gd name="T28" fmla="*/ 167 w 403"/>
                  <a:gd name="T29" fmla="*/ 49 h 1643"/>
                  <a:gd name="T30" fmla="*/ 167 w 403"/>
                  <a:gd name="T31" fmla="*/ 57 h 1643"/>
                  <a:gd name="T32" fmla="*/ 162 w 403"/>
                  <a:gd name="T33" fmla="*/ 62 h 1643"/>
                  <a:gd name="T34" fmla="*/ 152 w 403"/>
                  <a:gd name="T35" fmla="*/ 63 h 1643"/>
                  <a:gd name="T36" fmla="*/ 145 w 403"/>
                  <a:gd name="T37" fmla="*/ 68 h 1643"/>
                  <a:gd name="T38" fmla="*/ 142 w 403"/>
                  <a:gd name="T39" fmla="*/ 76 h 1643"/>
                  <a:gd name="T40" fmla="*/ 125 w 403"/>
                  <a:gd name="T41" fmla="*/ 86 h 1643"/>
                  <a:gd name="T42" fmla="*/ 93 w 403"/>
                  <a:gd name="T43" fmla="*/ 110 h 1643"/>
                  <a:gd name="T44" fmla="*/ 65 w 403"/>
                  <a:gd name="T45" fmla="*/ 150 h 1643"/>
                  <a:gd name="T46" fmla="*/ 44 w 403"/>
                  <a:gd name="T47" fmla="*/ 208 h 1643"/>
                  <a:gd name="T48" fmla="*/ 37 w 403"/>
                  <a:gd name="T49" fmla="*/ 581 h 1643"/>
                  <a:gd name="T50" fmla="*/ 34 w 403"/>
                  <a:gd name="T51" fmla="*/ 1260 h 1643"/>
                  <a:gd name="T52" fmla="*/ 55 w 403"/>
                  <a:gd name="T53" fmla="*/ 1602 h 1643"/>
                  <a:gd name="T54" fmla="*/ 102 w 403"/>
                  <a:gd name="T55" fmla="*/ 1607 h 1643"/>
                  <a:gd name="T56" fmla="*/ 149 w 403"/>
                  <a:gd name="T57" fmla="*/ 1613 h 1643"/>
                  <a:gd name="T58" fmla="*/ 195 w 403"/>
                  <a:gd name="T59" fmla="*/ 1618 h 1643"/>
                  <a:gd name="T60" fmla="*/ 241 w 403"/>
                  <a:gd name="T61" fmla="*/ 1624 h 1643"/>
                  <a:gd name="T62" fmla="*/ 287 w 403"/>
                  <a:gd name="T63" fmla="*/ 1629 h 1643"/>
                  <a:gd name="T64" fmla="*/ 334 w 403"/>
                  <a:gd name="T65" fmla="*/ 1634 h 1643"/>
                  <a:gd name="T66" fmla="*/ 381 w 403"/>
                  <a:gd name="T67" fmla="*/ 1640 h 1643"/>
                  <a:gd name="T68" fmla="*/ 402 w 403"/>
                  <a:gd name="T69" fmla="*/ 1296 h 1643"/>
                  <a:gd name="T70" fmla="*/ 401 w 403"/>
                  <a:gd name="T71" fmla="*/ 604 h 1643"/>
                  <a:gd name="T72" fmla="*/ 399 w 403"/>
                  <a:gd name="T73" fmla="*/ 231 h 1643"/>
                  <a:gd name="T74" fmla="*/ 387 w 403"/>
                  <a:gd name="T75" fmla="*/ 179 h 1643"/>
                  <a:gd name="T76" fmla="*/ 365 w 403"/>
                  <a:gd name="T77" fmla="*/ 133 h 1643"/>
                  <a:gd name="T78" fmla="*/ 334 w 403"/>
                  <a:gd name="T79" fmla="*/ 98 h 1643"/>
                  <a:gd name="T80" fmla="*/ 315 w 403"/>
                  <a:gd name="T81" fmla="*/ 80 h 1643"/>
                  <a:gd name="T82" fmla="*/ 314 w 403"/>
                  <a:gd name="T83" fmla="*/ 69 h 1643"/>
                  <a:gd name="T84" fmla="*/ 310 w 403"/>
                  <a:gd name="T85" fmla="*/ 63 h 1643"/>
                  <a:gd name="T86" fmla="*/ 302 w 403"/>
                  <a:gd name="T87" fmla="*/ 62 h 1643"/>
                  <a:gd name="T88" fmla="*/ 293 w 403"/>
                  <a:gd name="T89" fmla="*/ 60 h 1643"/>
                  <a:gd name="T90" fmla="*/ 283 w 403"/>
                  <a:gd name="T91" fmla="*/ 59 h 1643"/>
                  <a:gd name="T92" fmla="*/ 280 w 403"/>
                  <a:gd name="T93" fmla="*/ 52 h 1643"/>
                  <a:gd name="T94" fmla="*/ 280 w 403"/>
                  <a:gd name="T95" fmla="*/ 43 h 1643"/>
                  <a:gd name="T96" fmla="*/ 279 w 403"/>
                  <a:gd name="T97" fmla="*/ 38 h 1643"/>
                  <a:gd name="T98" fmla="*/ 275 w 403"/>
                  <a:gd name="T99" fmla="*/ 37 h 1643"/>
                  <a:gd name="T100" fmla="*/ 273 w 403"/>
                  <a:gd name="T101" fmla="*/ 28 h 1643"/>
                  <a:gd name="T102" fmla="*/ 274 w 403"/>
                  <a:gd name="T103" fmla="*/ 10 h 1643"/>
                  <a:gd name="T104" fmla="*/ 257 w 403"/>
                  <a:gd name="T105" fmla="*/ 1 h 1643"/>
                  <a:gd name="T106" fmla="*/ 223 w 403"/>
                  <a:gd name="T107" fmla="*/ 1 h 1643"/>
                  <a:gd name="T108" fmla="*/ 189 w 403"/>
                  <a:gd name="T109" fmla="*/ 1 h 1643"/>
                  <a:gd name="T110" fmla="*/ 155 w 403"/>
                  <a:gd name="T111" fmla="*/ 1 h 1643"/>
                  <a:gd name="T112" fmla="*/ 121 w 403"/>
                  <a:gd name="T113" fmla="*/ 0 h 1643"/>
                  <a:gd name="T114" fmla="*/ 86 w 403"/>
                  <a:gd name="T115" fmla="*/ 0 h 1643"/>
                  <a:gd name="T116" fmla="*/ 52 w 403"/>
                  <a:gd name="T117" fmla="*/ 0 h 1643"/>
                  <a:gd name="T118" fmla="*/ 18 w 403"/>
                  <a:gd name="T119" fmla="*/ 0 h 1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03" h="1643">
                    <a:moveTo>
                      <a:pt x="0" y="0"/>
                    </a:moveTo>
                    <a:lnTo>
                      <a:pt x="6" y="5"/>
                    </a:lnTo>
                    <a:lnTo>
                      <a:pt x="10" y="11"/>
                    </a:lnTo>
                    <a:lnTo>
                      <a:pt x="15" y="16"/>
                    </a:lnTo>
                    <a:lnTo>
                      <a:pt x="20" y="22"/>
                    </a:lnTo>
                    <a:lnTo>
                      <a:pt x="25" y="28"/>
                    </a:lnTo>
                    <a:lnTo>
                      <a:pt x="31" y="34"/>
                    </a:lnTo>
                    <a:lnTo>
                      <a:pt x="36" y="39"/>
                    </a:lnTo>
                    <a:lnTo>
                      <a:pt x="41" y="45"/>
                    </a:lnTo>
                    <a:lnTo>
                      <a:pt x="58" y="48"/>
                    </a:lnTo>
                    <a:lnTo>
                      <a:pt x="74" y="51"/>
                    </a:lnTo>
                    <a:lnTo>
                      <a:pt x="87" y="54"/>
                    </a:lnTo>
                    <a:lnTo>
                      <a:pt x="102" y="54"/>
                    </a:lnTo>
                    <a:lnTo>
                      <a:pt x="114" y="52"/>
                    </a:lnTo>
                    <a:lnTo>
                      <a:pt x="129" y="49"/>
                    </a:lnTo>
                    <a:lnTo>
                      <a:pt x="143" y="44"/>
                    </a:lnTo>
                    <a:lnTo>
                      <a:pt x="159" y="36"/>
                    </a:lnTo>
                    <a:lnTo>
                      <a:pt x="164" y="35"/>
                    </a:lnTo>
                    <a:lnTo>
                      <a:pt x="170" y="33"/>
                    </a:lnTo>
                    <a:lnTo>
                      <a:pt x="176" y="32"/>
                    </a:lnTo>
                    <a:lnTo>
                      <a:pt x="182" y="31"/>
                    </a:lnTo>
                    <a:lnTo>
                      <a:pt x="182" y="34"/>
                    </a:lnTo>
                    <a:lnTo>
                      <a:pt x="182" y="37"/>
                    </a:lnTo>
                    <a:lnTo>
                      <a:pt x="182" y="40"/>
                    </a:lnTo>
                    <a:lnTo>
                      <a:pt x="182" y="43"/>
                    </a:lnTo>
                    <a:lnTo>
                      <a:pt x="178" y="44"/>
                    </a:lnTo>
                    <a:lnTo>
                      <a:pt x="175" y="44"/>
                    </a:lnTo>
                    <a:lnTo>
                      <a:pt x="171" y="44"/>
                    </a:lnTo>
                    <a:lnTo>
                      <a:pt x="168" y="45"/>
                    </a:lnTo>
                    <a:lnTo>
                      <a:pt x="167" y="49"/>
                    </a:lnTo>
                    <a:lnTo>
                      <a:pt x="167" y="52"/>
                    </a:lnTo>
                    <a:lnTo>
                      <a:pt x="167" y="57"/>
                    </a:lnTo>
                    <a:lnTo>
                      <a:pt x="167" y="61"/>
                    </a:lnTo>
                    <a:lnTo>
                      <a:pt x="162" y="62"/>
                    </a:lnTo>
                    <a:lnTo>
                      <a:pt x="157" y="62"/>
                    </a:lnTo>
                    <a:lnTo>
                      <a:pt x="152" y="63"/>
                    </a:lnTo>
                    <a:lnTo>
                      <a:pt x="147" y="64"/>
                    </a:lnTo>
                    <a:lnTo>
                      <a:pt x="145" y="68"/>
                    </a:lnTo>
                    <a:lnTo>
                      <a:pt x="144" y="72"/>
                    </a:lnTo>
                    <a:lnTo>
                      <a:pt x="142" y="76"/>
                    </a:lnTo>
                    <a:lnTo>
                      <a:pt x="141" y="80"/>
                    </a:lnTo>
                    <a:lnTo>
                      <a:pt x="125" y="86"/>
                    </a:lnTo>
                    <a:lnTo>
                      <a:pt x="108" y="95"/>
                    </a:lnTo>
                    <a:lnTo>
                      <a:pt x="93" y="110"/>
                    </a:lnTo>
                    <a:lnTo>
                      <a:pt x="78" y="127"/>
                    </a:lnTo>
                    <a:lnTo>
                      <a:pt x="65" y="150"/>
                    </a:lnTo>
                    <a:lnTo>
                      <a:pt x="53" y="177"/>
                    </a:lnTo>
                    <a:lnTo>
                      <a:pt x="44" y="208"/>
                    </a:lnTo>
                    <a:lnTo>
                      <a:pt x="38" y="242"/>
                    </a:lnTo>
                    <a:lnTo>
                      <a:pt x="37" y="581"/>
                    </a:lnTo>
                    <a:lnTo>
                      <a:pt x="36" y="920"/>
                    </a:lnTo>
                    <a:lnTo>
                      <a:pt x="34" y="1260"/>
                    </a:lnTo>
                    <a:lnTo>
                      <a:pt x="33" y="1599"/>
                    </a:lnTo>
                    <a:lnTo>
                      <a:pt x="55" y="1602"/>
                    </a:lnTo>
                    <a:lnTo>
                      <a:pt x="79" y="1604"/>
                    </a:lnTo>
                    <a:lnTo>
                      <a:pt x="102" y="1607"/>
                    </a:lnTo>
                    <a:lnTo>
                      <a:pt x="126" y="1610"/>
                    </a:lnTo>
                    <a:lnTo>
                      <a:pt x="149" y="1613"/>
                    </a:lnTo>
                    <a:lnTo>
                      <a:pt x="171" y="1616"/>
                    </a:lnTo>
                    <a:lnTo>
                      <a:pt x="195" y="1618"/>
                    </a:lnTo>
                    <a:lnTo>
                      <a:pt x="218" y="1621"/>
                    </a:lnTo>
                    <a:lnTo>
                      <a:pt x="241" y="1624"/>
                    </a:lnTo>
                    <a:lnTo>
                      <a:pt x="265" y="1626"/>
                    </a:lnTo>
                    <a:lnTo>
                      <a:pt x="287" y="1629"/>
                    </a:lnTo>
                    <a:lnTo>
                      <a:pt x="310" y="1631"/>
                    </a:lnTo>
                    <a:lnTo>
                      <a:pt x="334" y="1634"/>
                    </a:lnTo>
                    <a:lnTo>
                      <a:pt x="357" y="1638"/>
                    </a:lnTo>
                    <a:lnTo>
                      <a:pt x="381" y="1640"/>
                    </a:lnTo>
                    <a:lnTo>
                      <a:pt x="403" y="1643"/>
                    </a:lnTo>
                    <a:lnTo>
                      <a:pt x="402" y="1296"/>
                    </a:lnTo>
                    <a:lnTo>
                      <a:pt x="402" y="950"/>
                    </a:lnTo>
                    <a:lnTo>
                      <a:pt x="401" y="604"/>
                    </a:lnTo>
                    <a:lnTo>
                      <a:pt x="401" y="258"/>
                    </a:lnTo>
                    <a:lnTo>
                      <a:pt x="399" y="231"/>
                    </a:lnTo>
                    <a:lnTo>
                      <a:pt x="394" y="204"/>
                    </a:lnTo>
                    <a:lnTo>
                      <a:pt x="387" y="179"/>
                    </a:lnTo>
                    <a:lnTo>
                      <a:pt x="378" y="155"/>
                    </a:lnTo>
                    <a:lnTo>
                      <a:pt x="365" y="133"/>
                    </a:lnTo>
                    <a:lnTo>
                      <a:pt x="351" y="115"/>
                    </a:lnTo>
                    <a:lnTo>
                      <a:pt x="334" y="98"/>
                    </a:lnTo>
                    <a:lnTo>
                      <a:pt x="315" y="86"/>
                    </a:lnTo>
                    <a:lnTo>
                      <a:pt x="315" y="80"/>
                    </a:lnTo>
                    <a:lnTo>
                      <a:pt x="315" y="74"/>
                    </a:lnTo>
                    <a:lnTo>
                      <a:pt x="314" y="69"/>
                    </a:lnTo>
                    <a:lnTo>
                      <a:pt x="314" y="63"/>
                    </a:lnTo>
                    <a:lnTo>
                      <a:pt x="310" y="63"/>
                    </a:lnTo>
                    <a:lnTo>
                      <a:pt x="306" y="62"/>
                    </a:lnTo>
                    <a:lnTo>
                      <a:pt x="302" y="62"/>
                    </a:lnTo>
                    <a:lnTo>
                      <a:pt x="297" y="61"/>
                    </a:lnTo>
                    <a:lnTo>
                      <a:pt x="293" y="60"/>
                    </a:lnTo>
                    <a:lnTo>
                      <a:pt x="288" y="59"/>
                    </a:lnTo>
                    <a:lnTo>
                      <a:pt x="283" y="59"/>
                    </a:lnTo>
                    <a:lnTo>
                      <a:pt x="279" y="58"/>
                    </a:lnTo>
                    <a:lnTo>
                      <a:pt x="280" y="52"/>
                    </a:lnTo>
                    <a:lnTo>
                      <a:pt x="280" y="47"/>
                    </a:lnTo>
                    <a:lnTo>
                      <a:pt x="280" y="43"/>
                    </a:lnTo>
                    <a:lnTo>
                      <a:pt x="281" y="38"/>
                    </a:lnTo>
                    <a:lnTo>
                      <a:pt x="279" y="38"/>
                    </a:lnTo>
                    <a:lnTo>
                      <a:pt x="277" y="37"/>
                    </a:lnTo>
                    <a:lnTo>
                      <a:pt x="275" y="37"/>
                    </a:lnTo>
                    <a:lnTo>
                      <a:pt x="273" y="37"/>
                    </a:lnTo>
                    <a:lnTo>
                      <a:pt x="273" y="28"/>
                    </a:lnTo>
                    <a:lnTo>
                      <a:pt x="274" y="18"/>
                    </a:lnTo>
                    <a:lnTo>
                      <a:pt x="274" y="10"/>
                    </a:lnTo>
                    <a:lnTo>
                      <a:pt x="275" y="1"/>
                    </a:lnTo>
                    <a:lnTo>
                      <a:pt x="257" y="1"/>
                    </a:lnTo>
                    <a:lnTo>
                      <a:pt x="241" y="1"/>
                    </a:lnTo>
                    <a:lnTo>
                      <a:pt x="223" y="1"/>
                    </a:lnTo>
                    <a:lnTo>
                      <a:pt x="207" y="1"/>
                    </a:lnTo>
                    <a:lnTo>
                      <a:pt x="189" y="1"/>
                    </a:lnTo>
                    <a:lnTo>
                      <a:pt x="172" y="1"/>
                    </a:lnTo>
                    <a:lnTo>
                      <a:pt x="155" y="1"/>
                    </a:lnTo>
                    <a:lnTo>
                      <a:pt x="138" y="0"/>
                    </a:lnTo>
                    <a:lnTo>
                      <a:pt x="121" y="0"/>
                    </a:lnTo>
                    <a:lnTo>
                      <a:pt x="104" y="0"/>
                    </a:lnTo>
                    <a:lnTo>
                      <a:pt x="86" y="0"/>
                    </a:lnTo>
                    <a:lnTo>
                      <a:pt x="70" y="0"/>
                    </a:lnTo>
                    <a:lnTo>
                      <a:pt x="52" y="0"/>
                    </a:lnTo>
                    <a:lnTo>
                      <a:pt x="35" y="0"/>
                    </a:lnTo>
                    <a:lnTo>
                      <a:pt x="1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CCC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7" name="Freeform 63"/>
              <p:cNvSpPr>
                <a:spLocks/>
              </p:cNvSpPr>
              <p:nvPr/>
            </p:nvSpPr>
            <p:spPr bwMode="auto">
              <a:xfrm>
                <a:off x="4856" y="1272"/>
                <a:ext cx="393" cy="1643"/>
              </a:xfrm>
              <a:custGeom>
                <a:avLst/>
                <a:gdLst>
                  <a:gd name="T0" fmla="*/ 4 w 393"/>
                  <a:gd name="T1" fmla="*/ 5 h 1643"/>
                  <a:gd name="T2" fmla="*/ 13 w 393"/>
                  <a:gd name="T3" fmla="*/ 16 h 1643"/>
                  <a:gd name="T4" fmla="*/ 22 w 393"/>
                  <a:gd name="T5" fmla="*/ 27 h 1643"/>
                  <a:gd name="T6" fmla="*/ 33 w 393"/>
                  <a:gd name="T7" fmla="*/ 38 h 1643"/>
                  <a:gd name="T8" fmla="*/ 56 w 393"/>
                  <a:gd name="T9" fmla="*/ 46 h 1643"/>
                  <a:gd name="T10" fmla="*/ 86 w 393"/>
                  <a:gd name="T11" fmla="*/ 51 h 1643"/>
                  <a:gd name="T12" fmla="*/ 111 w 393"/>
                  <a:gd name="T13" fmla="*/ 50 h 1643"/>
                  <a:gd name="T14" fmla="*/ 139 w 393"/>
                  <a:gd name="T15" fmla="*/ 41 h 1643"/>
                  <a:gd name="T16" fmla="*/ 160 w 393"/>
                  <a:gd name="T17" fmla="*/ 32 h 1643"/>
                  <a:gd name="T18" fmla="*/ 173 w 393"/>
                  <a:gd name="T19" fmla="*/ 31 h 1643"/>
                  <a:gd name="T20" fmla="*/ 178 w 393"/>
                  <a:gd name="T21" fmla="*/ 33 h 1643"/>
                  <a:gd name="T22" fmla="*/ 178 w 393"/>
                  <a:gd name="T23" fmla="*/ 40 h 1643"/>
                  <a:gd name="T24" fmla="*/ 175 w 393"/>
                  <a:gd name="T25" fmla="*/ 44 h 1643"/>
                  <a:gd name="T26" fmla="*/ 167 w 393"/>
                  <a:gd name="T27" fmla="*/ 45 h 1643"/>
                  <a:gd name="T28" fmla="*/ 164 w 393"/>
                  <a:gd name="T29" fmla="*/ 49 h 1643"/>
                  <a:gd name="T30" fmla="*/ 163 w 393"/>
                  <a:gd name="T31" fmla="*/ 58 h 1643"/>
                  <a:gd name="T32" fmla="*/ 158 w 393"/>
                  <a:gd name="T33" fmla="*/ 63 h 1643"/>
                  <a:gd name="T34" fmla="*/ 149 w 393"/>
                  <a:gd name="T35" fmla="*/ 65 h 1643"/>
                  <a:gd name="T36" fmla="*/ 143 w 393"/>
                  <a:gd name="T37" fmla="*/ 69 h 1643"/>
                  <a:gd name="T38" fmla="*/ 140 w 393"/>
                  <a:gd name="T39" fmla="*/ 76 h 1643"/>
                  <a:gd name="T40" fmla="*/ 123 w 393"/>
                  <a:gd name="T41" fmla="*/ 86 h 1643"/>
                  <a:gd name="T42" fmla="*/ 92 w 393"/>
                  <a:gd name="T43" fmla="*/ 110 h 1643"/>
                  <a:gd name="T44" fmla="*/ 64 w 393"/>
                  <a:gd name="T45" fmla="*/ 150 h 1643"/>
                  <a:gd name="T46" fmla="*/ 44 w 393"/>
                  <a:gd name="T47" fmla="*/ 207 h 1643"/>
                  <a:gd name="T48" fmla="*/ 37 w 393"/>
                  <a:gd name="T49" fmla="*/ 581 h 1643"/>
                  <a:gd name="T50" fmla="*/ 34 w 393"/>
                  <a:gd name="T51" fmla="*/ 1260 h 1643"/>
                  <a:gd name="T52" fmla="*/ 56 w 393"/>
                  <a:gd name="T53" fmla="*/ 1603 h 1643"/>
                  <a:gd name="T54" fmla="*/ 100 w 393"/>
                  <a:gd name="T55" fmla="*/ 1609 h 1643"/>
                  <a:gd name="T56" fmla="*/ 146 w 393"/>
                  <a:gd name="T57" fmla="*/ 1614 h 1643"/>
                  <a:gd name="T58" fmla="*/ 190 w 393"/>
                  <a:gd name="T59" fmla="*/ 1619 h 1643"/>
                  <a:gd name="T60" fmla="*/ 236 w 393"/>
                  <a:gd name="T61" fmla="*/ 1624 h 1643"/>
                  <a:gd name="T62" fmla="*/ 280 w 393"/>
                  <a:gd name="T63" fmla="*/ 1629 h 1643"/>
                  <a:gd name="T64" fmla="*/ 326 w 393"/>
                  <a:gd name="T65" fmla="*/ 1634 h 1643"/>
                  <a:gd name="T66" fmla="*/ 370 w 393"/>
                  <a:gd name="T67" fmla="*/ 1640 h 1643"/>
                  <a:gd name="T68" fmla="*/ 393 w 393"/>
                  <a:gd name="T69" fmla="*/ 1296 h 1643"/>
                  <a:gd name="T70" fmla="*/ 392 w 393"/>
                  <a:gd name="T71" fmla="*/ 606 h 1643"/>
                  <a:gd name="T72" fmla="*/ 390 w 393"/>
                  <a:gd name="T73" fmla="*/ 233 h 1643"/>
                  <a:gd name="T74" fmla="*/ 379 w 393"/>
                  <a:gd name="T75" fmla="*/ 180 h 1643"/>
                  <a:gd name="T76" fmla="*/ 356 w 393"/>
                  <a:gd name="T77" fmla="*/ 134 h 1643"/>
                  <a:gd name="T78" fmla="*/ 325 w 393"/>
                  <a:gd name="T79" fmla="*/ 99 h 1643"/>
                  <a:gd name="T80" fmla="*/ 306 w 393"/>
                  <a:gd name="T81" fmla="*/ 82 h 1643"/>
                  <a:gd name="T82" fmla="*/ 306 w 393"/>
                  <a:gd name="T83" fmla="*/ 70 h 1643"/>
                  <a:gd name="T84" fmla="*/ 302 w 393"/>
                  <a:gd name="T85" fmla="*/ 64 h 1643"/>
                  <a:gd name="T86" fmla="*/ 293 w 393"/>
                  <a:gd name="T87" fmla="*/ 63 h 1643"/>
                  <a:gd name="T88" fmla="*/ 283 w 393"/>
                  <a:gd name="T89" fmla="*/ 61 h 1643"/>
                  <a:gd name="T90" fmla="*/ 274 w 393"/>
                  <a:gd name="T91" fmla="*/ 60 h 1643"/>
                  <a:gd name="T92" fmla="*/ 270 w 393"/>
                  <a:gd name="T93" fmla="*/ 55 h 1643"/>
                  <a:gd name="T94" fmla="*/ 270 w 393"/>
                  <a:gd name="T95" fmla="*/ 44 h 1643"/>
                  <a:gd name="T96" fmla="*/ 269 w 393"/>
                  <a:gd name="T97" fmla="*/ 39 h 1643"/>
                  <a:gd name="T98" fmla="*/ 265 w 393"/>
                  <a:gd name="T99" fmla="*/ 38 h 1643"/>
                  <a:gd name="T100" fmla="*/ 264 w 393"/>
                  <a:gd name="T101" fmla="*/ 29 h 1643"/>
                  <a:gd name="T102" fmla="*/ 264 w 393"/>
                  <a:gd name="T103" fmla="*/ 10 h 1643"/>
                  <a:gd name="T104" fmla="*/ 248 w 393"/>
                  <a:gd name="T105" fmla="*/ 1 h 1643"/>
                  <a:gd name="T106" fmla="*/ 215 w 393"/>
                  <a:gd name="T107" fmla="*/ 1 h 1643"/>
                  <a:gd name="T108" fmla="*/ 182 w 393"/>
                  <a:gd name="T109" fmla="*/ 1 h 1643"/>
                  <a:gd name="T110" fmla="*/ 149 w 393"/>
                  <a:gd name="T111" fmla="*/ 1 h 1643"/>
                  <a:gd name="T112" fmla="*/ 116 w 393"/>
                  <a:gd name="T113" fmla="*/ 0 h 1643"/>
                  <a:gd name="T114" fmla="*/ 82 w 393"/>
                  <a:gd name="T115" fmla="*/ 0 h 1643"/>
                  <a:gd name="T116" fmla="*/ 49 w 393"/>
                  <a:gd name="T117" fmla="*/ 0 h 1643"/>
                  <a:gd name="T118" fmla="*/ 16 w 393"/>
                  <a:gd name="T119" fmla="*/ 0 h 1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93" h="1643">
                    <a:moveTo>
                      <a:pt x="0" y="0"/>
                    </a:moveTo>
                    <a:lnTo>
                      <a:pt x="4" y="5"/>
                    </a:lnTo>
                    <a:lnTo>
                      <a:pt x="9" y="10"/>
                    </a:lnTo>
                    <a:lnTo>
                      <a:pt x="13" y="16"/>
                    </a:lnTo>
                    <a:lnTo>
                      <a:pt x="18" y="21"/>
                    </a:lnTo>
                    <a:lnTo>
                      <a:pt x="22" y="27"/>
                    </a:lnTo>
                    <a:lnTo>
                      <a:pt x="28" y="32"/>
                    </a:lnTo>
                    <a:lnTo>
                      <a:pt x="33" y="38"/>
                    </a:lnTo>
                    <a:lnTo>
                      <a:pt x="38" y="43"/>
                    </a:lnTo>
                    <a:lnTo>
                      <a:pt x="56" y="46"/>
                    </a:lnTo>
                    <a:lnTo>
                      <a:pt x="71" y="49"/>
                    </a:lnTo>
                    <a:lnTo>
                      <a:pt x="86" y="51"/>
                    </a:lnTo>
                    <a:lnTo>
                      <a:pt x="98" y="51"/>
                    </a:lnTo>
                    <a:lnTo>
                      <a:pt x="111" y="50"/>
                    </a:lnTo>
                    <a:lnTo>
                      <a:pt x="125" y="47"/>
                    </a:lnTo>
                    <a:lnTo>
                      <a:pt x="139" y="41"/>
                    </a:lnTo>
                    <a:lnTo>
                      <a:pt x="155" y="33"/>
                    </a:lnTo>
                    <a:lnTo>
                      <a:pt x="160" y="32"/>
                    </a:lnTo>
                    <a:lnTo>
                      <a:pt x="166" y="31"/>
                    </a:lnTo>
                    <a:lnTo>
                      <a:pt x="173" y="31"/>
                    </a:lnTo>
                    <a:lnTo>
                      <a:pt x="178" y="30"/>
                    </a:lnTo>
                    <a:lnTo>
                      <a:pt x="178" y="33"/>
                    </a:lnTo>
                    <a:lnTo>
                      <a:pt x="178" y="37"/>
                    </a:lnTo>
                    <a:lnTo>
                      <a:pt x="178" y="40"/>
                    </a:lnTo>
                    <a:lnTo>
                      <a:pt x="178" y="44"/>
                    </a:lnTo>
                    <a:lnTo>
                      <a:pt x="175" y="44"/>
                    </a:lnTo>
                    <a:lnTo>
                      <a:pt x="172" y="44"/>
                    </a:lnTo>
                    <a:lnTo>
                      <a:pt x="167" y="45"/>
                    </a:lnTo>
                    <a:lnTo>
                      <a:pt x="164" y="45"/>
                    </a:lnTo>
                    <a:lnTo>
                      <a:pt x="164" y="49"/>
                    </a:lnTo>
                    <a:lnTo>
                      <a:pt x="164" y="54"/>
                    </a:lnTo>
                    <a:lnTo>
                      <a:pt x="163" y="58"/>
                    </a:lnTo>
                    <a:lnTo>
                      <a:pt x="163" y="62"/>
                    </a:lnTo>
                    <a:lnTo>
                      <a:pt x="158" y="63"/>
                    </a:lnTo>
                    <a:lnTo>
                      <a:pt x="154" y="64"/>
                    </a:lnTo>
                    <a:lnTo>
                      <a:pt x="149" y="65"/>
                    </a:lnTo>
                    <a:lnTo>
                      <a:pt x="144" y="66"/>
                    </a:lnTo>
                    <a:lnTo>
                      <a:pt x="143" y="69"/>
                    </a:lnTo>
                    <a:lnTo>
                      <a:pt x="142" y="73"/>
                    </a:lnTo>
                    <a:lnTo>
                      <a:pt x="140" y="76"/>
                    </a:lnTo>
                    <a:lnTo>
                      <a:pt x="139" y="80"/>
                    </a:lnTo>
                    <a:lnTo>
                      <a:pt x="123" y="86"/>
                    </a:lnTo>
                    <a:lnTo>
                      <a:pt x="106" y="96"/>
                    </a:lnTo>
                    <a:lnTo>
                      <a:pt x="92" y="110"/>
                    </a:lnTo>
                    <a:lnTo>
                      <a:pt x="77" y="128"/>
                    </a:lnTo>
                    <a:lnTo>
                      <a:pt x="64" y="150"/>
                    </a:lnTo>
                    <a:lnTo>
                      <a:pt x="53" y="177"/>
                    </a:lnTo>
                    <a:lnTo>
                      <a:pt x="44" y="207"/>
                    </a:lnTo>
                    <a:lnTo>
                      <a:pt x="38" y="241"/>
                    </a:lnTo>
                    <a:lnTo>
                      <a:pt x="37" y="581"/>
                    </a:lnTo>
                    <a:lnTo>
                      <a:pt x="36" y="920"/>
                    </a:lnTo>
                    <a:lnTo>
                      <a:pt x="34" y="1260"/>
                    </a:lnTo>
                    <a:lnTo>
                      <a:pt x="33" y="1600"/>
                    </a:lnTo>
                    <a:lnTo>
                      <a:pt x="56" y="1603"/>
                    </a:lnTo>
                    <a:lnTo>
                      <a:pt x="78" y="1605"/>
                    </a:lnTo>
                    <a:lnTo>
                      <a:pt x="100" y="1609"/>
                    </a:lnTo>
                    <a:lnTo>
                      <a:pt x="123" y="1611"/>
                    </a:lnTo>
                    <a:lnTo>
                      <a:pt x="146" y="1614"/>
                    </a:lnTo>
                    <a:lnTo>
                      <a:pt x="168" y="1616"/>
                    </a:lnTo>
                    <a:lnTo>
                      <a:pt x="190" y="1619"/>
                    </a:lnTo>
                    <a:lnTo>
                      <a:pt x="213" y="1621"/>
                    </a:lnTo>
                    <a:lnTo>
                      <a:pt x="236" y="1624"/>
                    </a:lnTo>
                    <a:lnTo>
                      <a:pt x="259" y="1627"/>
                    </a:lnTo>
                    <a:lnTo>
                      <a:pt x="280" y="1629"/>
                    </a:lnTo>
                    <a:lnTo>
                      <a:pt x="303" y="1632"/>
                    </a:lnTo>
                    <a:lnTo>
                      <a:pt x="326" y="1634"/>
                    </a:lnTo>
                    <a:lnTo>
                      <a:pt x="349" y="1638"/>
                    </a:lnTo>
                    <a:lnTo>
                      <a:pt x="370" y="1640"/>
                    </a:lnTo>
                    <a:lnTo>
                      <a:pt x="393" y="1643"/>
                    </a:lnTo>
                    <a:lnTo>
                      <a:pt x="393" y="1296"/>
                    </a:lnTo>
                    <a:lnTo>
                      <a:pt x="393" y="951"/>
                    </a:lnTo>
                    <a:lnTo>
                      <a:pt x="392" y="606"/>
                    </a:lnTo>
                    <a:lnTo>
                      <a:pt x="392" y="260"/>
                    </a:lnTo>
                    <a:lnTo>
                      <a:pt x="390" y="233"/>
                    </a:lnTo>
                    <a:lnTo>
                      <a:pt x="386" y="206"/>
                    </a:lnTo>
                    <a:lnTo>
                      <a:pt x="379" y="180"/>
                    </a:lnTo>
                    <a:lnTo>
                      <a:pt x="368" y="156"/>
                    </a:lnTo>
                    <a:lnTo>
                      <a:pt x="356" y="134"/>
                    </a:lnTo>
                    <a:lnTo>
                      <a:pt x="341" y="116"/>
                    </a:lnTo>
                    <a:lnTo>
                      <a:pt x="325" y="99"/>
                    </a:lnTo>
                    <a:lnTo>
                      <a:pt x="306" y="87"/>
                    </a:lnTo>
                    <a:lnTo>
                      <a:pt x="306" y="82"/>
                    </a:lnTo>
                    <a:lnTo>
                      <a:pt x="306" y="75"/>
                    </a:lnTo>
                    <a:lnTo>
                      <a:pt x="306" y="70"/>
                    </a:lnTo>
                    <a:lnTo>
                      <a:pt x="306" y="65"/>
                    </a:lnTo>
                    <a:lnTo>
                      <a:pt x="302" y="64"/>
                    </a:lnTo>
                    <a:lnTo>
                      <a:pt x="297" y="64"/>
                    </a:lnTo>
                    <a:lnTo>
                      <a:pt x="293" y="63"/>
                    </a:lnTo>
                    <a:lnTo>
                      <a:pt x="288" y="62"/>
                    </a:lnTo>
                    <a:lnTo>
                      <a:pt x="283" y="61"/>
                    </a:lnTo>
                    <a:lnTo>
                      <a:pt x="278" y="61"/>
                    </a:lnTo>
                    <a:lnTo>
                      <a:pt x="274" y="60"/>
                    </a:lnTo>
                    <a:lnTo>
                      <a:pt x="269" y="60"/>
                    </a:lnTo>
                    <a:lnTo>
                      <a:pt x="270" y="55"/>
                    </a:lnTo>
                    <a:lnTo>
                      <a:pt x="270" y="49"/>
                    </a:lnTo>
                    <a:lnTo>
                      <a:pt x="270" y="44"/>
                    </a:lnTo>
                    <a:lnTo>
                      <a:pt x="271" y="39"/>
                    </a:lnTo>
                    <a:lnTo>
                      <a:pt x="269" y="39"/>
                    </a:lnTo>
                    <a:lnTo>
                      <a:pt x="267" y="38"/>
                    </a:lnTo>
                    <a:lnTo>
                      <a:pt x="265" y="38"/>
                    </a:lnTo>
                    <a:lnTo>
                      <a:pt x="263" y="38"/>
                    </a:lnTo>
                    <a:lnTo>
                      <a:pt x="264" y="29"/>
                    </a:lnTo>
                    <a:lnTo>
                      <a:pt x="264" y="19"/>
                    </a:lnTo>
                    <a:lnTo>
                      <a:pt x="264" y="10"/>
                    </a:lnTo>
                    <a:lnTo>
                      <a:pt x="265" y="1"/>
                    </a:lnTo>
                    <a:lnTo>
                      <a:pt x="248" y="1"/>
                    </a:lnTo>
                    <a:lnTo>
                      <a:pt x="232" y="1"/>
                    </a:lnTo>
                    <a:lnTo>
                      <a:pt x="215" y="1"/>
                    </a:lnTo>
                    <a:lnTo>
                      <a:pt x="199" y="1"/>
                    </a:lnTo>
                    <a:lnTo>
                      <a:pt x="182" y="1"/>
                    </a:lnTo>
                    <a:lnTo>
                      <a:pt x="165" y="1"/>
                    </a:lnTo>
                    <a:lnTo>
                      <a:pt x="149" y="1"/>
                    </a:lnTo>
                    <a:lnTo>
                      <a:pt x="132" y="0"/>
                    </a:lnTo>
                    <a:lnTo>
                      <a:pt x="116" y="0"/>
                    </a:lnTo>
                    <a:lnTo>
                      <a:pt x="99" y="0"/>
                    </a:lnTo>
                    <a:lnTo>
                      <a:pt x="82" y="0"/>
                    </a:lnTo>
                    <a:lnTo>
                      <a:pt x="66" y="0"/>
                    </a:lnTo>
                    <a:lnTo>
                      <a:pt x="49" y="0"/>
                    </a:lnTo>
                    <a:lnTo>
                      <a:pt x="33" y="0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8D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8" name="Freeform 64"/>
              <p:cNvSpPr>
                <a:spLocks/>
              </p:cNvSpPr>
              <p:nvPr/>
            </p:nvSpPr>
            <p:spPr bwMode="auto">
              <a:xfrm>
                <a:off x="4858" y="1272"/>
                <a:ext cx="387" cy="1643"/>
              </a:xfrm>
              <a:custGeom>
                <a:avLst/>
                <a:gdLst>
                  <a:gd name="T0" fmla="*/ 5 w 387"/>
                  <a:gd name="T1" fmla="*/ 5 h 1643"/>
                  <a:gd name="T2" fmla="*/ 14 w 387"/>
                  <a:gd name="T3" fmla="*/ 15 h 1643"/>
                  <a:gd name="T4" fmla="*/ 24 w 387"/>
                  <a:gd name="T5" fmla="*/ 26 h 1643"/>
                  <a:gd name="T6" fmla="*/ 33 w 387"/>
                  <a:gd name="T7" fmla="*/ 36 h 1643"/>
                  <a:gd name="T8" fmla="*/ 56 w 387"/>
                  <a:gd name="T9" fmla="*/ 45 h 1643"/>
                  <a:gd name="T10" fmla="*/ 86 w 387"/>
                  <a:gd name="T11" fmla="*/ 49 h 1643"/>
                  <a:gd name="T12" fmla="*/ 112 w 387"/>
                  <a:gd name="T13" fmla="*/ 48 h 1643"/>
                  <a:gd name="T14" fmla="*/ 140 w 387"/>
                  <a:gd name="T15" fmla="*/ 39 h 1643"/>
                  <a:gd name="T16" fmla="*/ 160 w 387"/>
                  <a:gd name="T17" fmla="*/ 30 h 1643"/>
                  <a:gd name="T18" fmla="*/ 172 w 387"/>
                  <a:gd name="T19" fmla="*/ 30 h 1643"/>
                  <a:gd name="T20" fmla="*/ 177 w 387"/>
                  <a:gd name="T21" fmla="*/ 33 h 1643"/>
                  <a:gd name="T22" fmla="*/ 177 w 387"/>
                  <a:gd name="T23" fmla="*/ 41 h 1643"/>
                  <a:gd name="T24" fmla="*/ 174 w 387"/>
                  <a:gd name="T25" fmla="*/ 45 h 1643"/>
                  <a:gd name="T26" fmla="*/ 166 w 387"/>
                  <a:gd name="T27" fmla="*/ 45 h 1643"/>
                  <a:gd name="T28" fmla="*/ 163 w 387"/>
                  <a:gd name="T29" fmla="*/ 49 h 1643"/>
                  <a:gd name="T30" fmla="*/ 163 w 387"/>
                  <a:gd name="T31" fmla="*/ 59 h 1643"/>
                  <a:gd name="T32" fmla="*/ 158 w 387"/>
                  <a:gd name="T33" fmla="*/ 64 h 1643"/>
                  <a:gd name="T34" fmla="*/ 148 w 387"/>
                  <a:gd name="T35" fmla="*/ 66 h 1643"/>
                  <a:gd name="T36" fmla="*/ 142 w 387"/>
                  <a:gd name="T37" fmla="*/ 71 h 1643"/>
                  <a:gd name="T38" fmla="*/ 141 w 387"/>
                  <a:gd name="T39" fmla="*/ 77 h 1643"/>
                  <a:gd name="T40" fmla="*/ 124 w 387"/>
                  <a:gd name="T41" fmla="*/ 87 h 1643"/>
                  <a:gd name="T42" fmla="*/ 93 w 387"/>
                  <a:gd name="T43" fmla="*/ 110 h 1643"/>
                  <a:gd name="T44" fmla="*/ 67 w 387"/>
                  <a:gd name="T45" fmla="*/ 150 h 1643"/>
                  <a:gd name="T46" fmla="*/ 47 w 387"/>
                  <a:gd name="T47" fmla="*/ 207 h 1643"/>
                  <a:gd name="T48" fmla="*/ 40 w 387"/>
                  <a:gd name="T49" fmla="*/ 581 h 1643"/>
                  <a:gd name="T50" fmla="*/ 37 w 387"/>
                  <a:gd name="T51" fmla="*/ 1261 h 1643"/>
                  <a:gd name="T52" fmla="*/ 57 w 387"/>
                  <a:gd name="T53" fmla="*/ 1603 h 1643"/>
                  <a:gd name="T54" fmla="*/ 101 w 387"/>
                  <a:gd name="T55" fmla="*/ 1609 h 1643"/>
                  <a:gd name="T56" fmla="*/ 145 w 387"/>
                  <a:gd name="T57" fmla="*/ 1614 h 1643"/>
                  <a:gd name="T58" fmla="*/ 189 w 387"/>
                  <a:gd name="T59" fmla="*/ 1619 h 1643"/>
                  <a:gd name="T60" fmla="*/ 233 w 387"/>
                  <a:gd name="T61" fmla="*/ 1624 h 1643"/>
                  <a:gd name="T62" fmla="*/ 276 w 387"/>
                  <a:gd name="T63" fmla="*/ 1629 h 1643"/>
                  <a:gd name="T64" fmla="*/ 321 w 387"/>
                  <a:gd name="T65" fmla="*/ 1634 h 1643"/>
                  <a:gd name="T66" fmla="*/ 364 w 387"/>
                  <a:gd name="T67" fmla="*/ 1640 h 1643"/>
                  <a:gd name="T68" fmla="*/ 387 w 387"/>
                  <a:gd name="T69" fmla="*/ 1298 h 1643"/>
                  <a:gd name="T70" fmla="*/ 387 w 387"/>
                  <a:gd name="T71" fmla="*/ 606 h 1643"/>
                  <a:gd name="T72" fmla="*/ 385 w 387"/>
                  <a:gd name="T73" fmla="*/ 234 h 1643"/>
                  <a:gd name="T74" fmla="*/ 373 w 387"/>
                  <a:gd name="T75" fmla="*/ 182 h 1643"/>
                  <a:gd name="T76" fmla="*/ 351 w 387"/>
                  <a:gd name="T77" fmla="*/ 136 h 1643"/>
                  <a:gd name="T78" fmla="*/ 321 w 387"/>
                  <a:gd name="T79" fmla="*/ 100 h 1643"/>
                  <a:gd name="T80" fmla="*/ 302 w 387"/>
                  <a:gd name="T81" fmla="*/ 83 h 1643"/>
                  <a:gd name="T82" fmla="*/ 302 w 387"/>
                  <a:gd name="T83" fmla="*/ 72 h 1643"/>
                  <a:gd name="T84" fmla="*/ 296 w 387"/>
                  <a:gd name="T85" fmla="*/ 66 h 1643"/>
                  <a:gd name="T86" fmla="*/ 287 w 387"/>
                  <a:gd name="T87" fmla="*/ 65 h 1643"/>
                  <a:gd name="T88" fmla="*/ 277 w 387"/>
                  <a:gd name="T89" fmla="*/ 63 h 1643"/>
                  <a:gd name="T90" fmla="*/ 267 w 387"/>
                  <a:gd name="T91" fmla="*/ 62 h 1643"/>
                  <a:gd name="T92" fmla="*/ 263 w 387"/>
                  <a:gd name="T93" fmla="*/ 56 h 1643"/>
                  <a:gd name="T94" fmla="*/ 263 w 387"/>
                  <a:gd name="T95" fmla="*/ 45 h 1643"/>
                  <a:gd name="T96" fmla="*/ 262 w 387"/>
                  <a:gd name="T97" fmla="*/ 40 h 1643"/>
                  <a:gd name="T98" fmla="*/ 259 w 387"/>
                  <a:gd name="T99" fmla="*/ 40 h 1643"/>
                  <a:gd name="T100" fmla="*/ 258 w 387"/>
                  <a:gd name="T101" fmla="*/ 30 h 1643"/>
                  <a:gd name="T102" fmla="*/ 258 w 387"/>
                  <a:gd name="T103" fmla="*/ 10 h 1643"/>
                  <a:gd name="T104" fmla="*/ 242 w 387"/>
                  <a:gd name="T105" fmla="*/ 1 h 1643"/>
                  <a:gd name="T106" fmla="*/ 210 w 387"/>
                  <a:gd name="T107" fmla="*/ 1 h 1643"/>
                  <a:gd name="T108" fmla="*/ 178 w 387"/>
                  <a:gd name="T109" fmla="*/ 0 h 1643"/>
                  <a:gd name="T110" fmla="*/ 146 w 387"/>
                  <a:gd name="T111" fmla="*/ 0 h 1643"/>
                  <a:gd name="T112" fmla="*/ 114 w 387"/>
                  <a:gd name="T113" fmla="*/ 0 h 1643"/>
                  <a:gd name="T114" fmla="*/ 80 w 387"/>
                  <a:gd name="T115" fmla="*/ 0 h 1643"/>
                  <a:gd name="T116" fmla="*/ 48 w 387"/>
                  <a:gd name="T117" fmla="*/ 0 h 1643"/>
                  <a:gd name="T118" fmla="*/ 16 w 387"/>
                  <a:gd name="T119" fmla="*/ 0 h 16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87" h="1643">
                    <a:moveTo>
                      <a:pt x="0" y="0"/>
                    </a:moveTo>
                    <a:lnTo>
                      <a:pt x="5" y="5"/>
                    </a:lnTo>
                    <a:lnTo>
                      <a:pt x="10" y="10"/>
                    </a:lnTo>
                    <a:lnTo>
                      <a:pt x="14" y="15"/>
                    </a:lnTo>
                    <a:lnTo>
                      <a:pt x="19" y="20"/>
                    </a:lnTo>
                    <a:lnTo>
                      <a:pt x="24" y="26"/>
                    </a:lnTo>
                    <a:lnTo>
                      <a:pt x="29" y="31"/>
                    </a:lnTo>
                    <a:lnTo>
                      <a:pt x="33" y="36"/>
                    </a:lnTo>
                    <a:lnTo>
                      <a:pt x="38" y="41"/>
                    </a:lnTo>
                    <a:lnTo>
                      <a:pt x="56" y="45"/>
                    </a:lnTo>
                    <a:lnTo>
                      <a:pt x="71" y="48"/>
                    </a:lnTo>
                    <a:lnTo>
                      <a:pt x="86" y="49"/>
                    </a:lnTo>
                    <a:lnTo>
                      <a:pt x="98" y="49"/>
                    </a:lnTo>
                    <a:lnTo>
                      <a:pt x="112" y="48"/>
                    </a:lnTo>
                    <a:lnTo>
                      <a:pt x="125" y="45"/>
                    </a:lnTo>
                    <a:lnTo>
                      <a:pt x="140" y="39"/>
                    </a:lnTo>
                    <a:lnTo>
                      <a:pt x="155" y="31"/>
                    </a:lnTo>
                    <a:lnTo>
                      <a:pt x="160" y="30"/>
                    </a:lnTo>
                    <a:lnTo>
                      <a:pt x="166" y="30"/>
                    </a:lnTo>
                    <a:lnTo>
                      <a:pt x="172" y="30"/>
                    </a:lnTo>
                    <a:lnTo>
                      <a:pt x="177" y="29"/>
                    </a:lnTo>
                    <a:lnTo>
                      <a:pt x="177" y="33"/>
                    </a:lnTo>
                    <a:lnTo>
                      <a:pt x="177" y="37"/>
                    </a:lnTo>
                    <a:lnTo>
                      <a:pt x="177" y="41"/>
                    </a:lnTo>
                    <a:lnTo>
                      <a:pt x="177" y="45"/>
                    </a:lnTo>
                    <a:lnTo>
                      <a:pt x="174" y="45"/>
                    </a:lnTo>
                    <a:lnTo>
                      <a:pt x="171" y="45"/>
                    </a:lnTo>
                    <a:lnTo>
                      <a:pt x="166" y="45"/>
                    </a:lnTo>
                    <a:lnTo>
                      <a:pt x="163" y="45"/>
                    </a:lnTo>
                    <a:lnTo>
                      <a:pt x="163" y="49"/>
                    </a:lnTo>
                    <a:lnTo>
                      <a:pt x="163" y="54"/>
                    </a:lnTo>
                    <a:lnTo>
                      <a:pt x="163" y="59"/>
                    </a:lnTo>
                    <a:lnTo>
                      <a:pt x="163" y="63"/>
                    </a:lnTo>
                    <a:lnTo>
                      <a:pt x="158" y="64"/>
                    </a:lnTo>
                    <a:lnTo>
                      <a:pt x="153" y="65"/>
                    </a:lnTo>
                    <a:lnTo>
                      <a:pt x="148" y="66"/>
                    </a:lnTo>
                    <a:lnTo>
                      <a:pt x="143" y="67"/>
                    </a:lnTo>
                    <a:lnTo>
                      <a:pt x="142" y="71"/>
                    </a:lnTo>
                    <a:lnTo>
                      <a:pt x="142" y="74"/>
                    </a:lnTo>
                    <a:lnTo>
                      <a:pt x="141" y="77"/>
                    </a:lnTo>
                    <a:lnTo>
                      <a:pt x="141" y="82"/>
                    </a:lnTo>
                    <a:lnTo>
                      <a:pt x="124" y="87"/>
                    </a:lnTo>
                    <a:lnTo>
                      <a:pt x="108" y="96"/>
                    </a:lnTo>
                    <a:lnTo>
                      <a:pt x="93" y="110"/>
                    </a:lnTo>
                    <a:lnTo>
                      <a:pt x="79" y="128"/>
                    </a:lnTo>
                    <a:lnTo>
                      <a:pt x="67" y="150"/>
                    </a:lnTo>
                    <a:lnTo>
                      <a:pt x="57" y="176"/>
                    </a:lnTo>
                    <a:lnTo>
                      <a:pt x="47" y="207"/>
                    </a:lnTo>
                    <a:lnTo>
                      <a:pt x="41" y="241"/>
                    </a:lnTo>
                    <a:lnTo>
                      <a:pt x="40" y="581"/>
                    </a:lnTo>
                    <a:lnTo>
                      <a:pt x="38" y="921"/>
                    </a:lnTo>
                    <a:lnTo>
                      <a:pt x="37" y="1261"/>
                    </a:lnTo>
                    <a:lnTo>
                      <a:pt x="35" y="1601"/>
                    </a:lnTo>
                    <a:lnTo>
                      <a:pt x="57" y="1603"/>
                    </a:lnTo>
                    <a:lnTo>
                      <a:pt x="79" y="1606"/>
                    </a:lnTo>
                    <a:lnTo>
                      <a:pt x="101" y="1609"/>
                    </a:lnTo>
                    <a:lnTo>
                      <a:pt x="123" y="1612"/>
                    </a:lnTo>
                    <a:lnTo>
                      <a:pt x="145" y="1614"/>
                    </a:lnTo>
                    <a:lnTo>
                      <a:pt x="168" y="1617"/>
                    </a:lnTo>
                    <a:lnTo>
                      <a:pt x="189" y="1619"/>
                    </a:lnTo>
                    <a:lnTo>
                      <a:pt x="211" y="1622"/>
                    </a:lnTo>
                    <a:lnTo>
                      <a:pt x="233" y="1624"/>
                    </a:lnTo>
                    <a:lnTo>
                      <a:pt x="255" y="1627"/>
                    </a:lnTo>
                    <a:lnTo>
                      <a:pt x="276" y="1629"/>
                    </a:lnTo>
                    <a:lnTo>
                      <a:pt x="298" y="1632"/>
                    </a:lnTo>
                    <a:lnTo>
                      <a:pt x="321" y="1634"/>
                    </a:lnTo>
                    <a:lnTo>
                      <a:pt x="343" y="1638"/>
                    </a:lnTo>
                    <a:lnTo>
                      <a:pt x="364" y="1640"/>
                    </a:lnTo>
                    <a:lnTo>
                      <a:pt x="386" y="1643"/>
                    </a:lnTo>
                    <a:lnTo>
                      <a:pt x="387" y="1298"/>
                    </a:lnTo>
                    <a:lnTo>
                      <a:pt x="387" y="951"/>
                    </a:lnTo>
                    <a:lnTo>
                      <a:pt x="387" y="606"/>
                    </a:lnTo>
                    <a:lnTo>
                      <a:pt x="387" y="261"/>
                    </a:lnTo>
                    <a:lnTo>
                      <a:pt x="385" y="234"/>
                    </a:lnTo>
                    <a:lnTo>
                      <a:pt x="380" y="207"/>
                    </a:lnTo>
                    <a:lnTo>
                      <a:pt x="373" y="182"/>
                    </a:lnTo>
                    <a:lnTo>
                      <a:pt x="363" y="158"/>
                    </a:lnTo>
                    <a:lnTo>
                      <a:pt x="351" y="136"/>
                    </a:lnTo>
                    <a:lnTo>
                      <a:pt x="337" y="117"/>
                    </a:lnTo>
                    <a:lnTo>
                      <a:pt x="321" y="100"/>
                    </a:lnTo>
                    <a:lnTo>
                      <a:pt x="302" y="88"/>
                    </a:lnTo>
                    <a:lnTo>
                      <a:pt x="302" y="83"/>
                    </a:lnTo>
                    <a:lnTo>
                      <a:pt x="302" y="77"/>
                    </a:lnTo>
                    <a:lnTo>
                      <a:pt x="302" y="72"/>
                    </a:lnTo>
                    <a:lnTo>
                      <a:pt x="301" y="67"/>
                    </a:lnTo>
                    <a:lnTo>
                      <a:pt x="296" y="66"/>
                    </a:lnTo>
                    <a:lnTo>
                      <a:pt x="292" y="65"/>
                    </a:lnTo>
                    <a:lnTo>
                      <a:pt x="287" y="65"/>
                    </a:lnTo>
                    <a:lnTo>
                      <a:pt x="281" y="64"/>
                    </a:lnTo>
                    <a:lnTo>
                      <a:pt x="277" y="63"/>
                    </a:lnTo>
                    <a:lnTo>
                      <a:pt x="272" y="62"/>
                    </a:lnTo>
                    <a:lnTo>
                      <a:pt x="267" y="62"/>
                    </a:lnTo>
                    <a:lnTo>
                      <a:pt x="262" y="61"/>
                    </a:lnTo>
                    <a:lnTo>
                      <a:pt x="263" y="56"/>
                    </a:lnTo>
                    <a:lnTo>
                      <a:pt x="263" y="50"/>
                    </a:lnTo>
                    <a:lnTo>
                      <a:pt x="263" y="45"/>
                    </a:lnTo>
                    <a:lnTo>
                      <a:pt x="264" y="40"/>
                    </a:lnTo>
                    <a:lnTo>
                      <a:pt x="262" y="40"/>
                    </a:lnTo>
                    <a:lnTo>
                      <a:pt x="261" y="40"/>
                    </a:lnTo>
                    <a:lnTo>
                      <a:pt x="259" y="40"/>
                    </a:lnTo>
                    <a:lnTo>
                      <a:pt x="257" y="39"/>
                    </a:lnTo>
                    <a:lnTo>
                      <a:pt x="258" y="30"/>
                    </a:lnTo>
                    <a:lnTo>
                      <a:pt x="258" y="19"/>
                    </a:lnTo>
                    <a:lnTo>
                      <a:pt x="258" y="10"/>
                    </a:lnTo>
                    <a:lnTo>
                      <a:pt x="258" y="1"/>
                    </a:lnTo>
                    <a:lnTo>
                      <a:pt x="242" y="1"/>
                    </a:lnTo>
                    <a:lnTo>
                      <a:pt x="226" y="1"/>
                    </a:lnTo>
                    <a:lnTo>
                      <a:pt x="210" y="1"/>
                    </a:lnTo>
                    <a:lnTo>
                      <a:pt x="193" y="0"/>
                    </a:lnTo>
                    <a:lnTo>
                      <a:pt x="178" y="0"/>
                    </a:lnTo>
                    <a:lnTo>
                      <a:pt x="161" y="0"/>
                    </a:lnTo>
                    <a:lnTo>
                      <a:pt x="146" y="0"/>
                    </a:lnTo>
                    <a:lnTo>
                      <a:pt x="129" y="0"/>
                    </a:lnTo>
                    <a:lnTo>
                      <a:pt x="114" y="0"/>
                    </a:lnTo>
                    <a:lnTo>
                      <a:pt x="97" y="0"/>
                    </a:lnTo>
                    <a:lnTo>
                      <a:pt x="80" y="0"/>
                    </a:lnTo>
                    <a:lnTo>
                      <a:pt x="65" y="0"/>
                    </a:lnTo>
                    <a:lnTo>
                      <a:pt x="48" y="0"/>
                    </a:lnTo>
                    <a:lnTo>
                      <a:pt x="32" y="0"/>
                    </a:lnTo>
                    <a:lnTo>
                      <a:pt x="16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E5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89" name="Freeform 65"/>
              <p:cNvSpPr>
                <a:spLocks/>
              </p:cNvSpPr>
              <p:nvPr/>
            </p:nvSpPr>
            <p:spPr bwMode="auto">
              <a:xfrm>
                <a:off x="4862" y="1272"/>
                <a:ext cx="379" cy="1642"/>
              </a:xfrm>
              <a:custGeom>
                <a:avLst/>
                <a:gdLst>
                  <a:gd name="T0" fmla="*/ 5 w 379"/>
                  <a:gd name="T1" fmla="*/ 5 h 1642"/>
                  <a:gd name="T2" fmla="*/ 14 w 379"/>
                  <a:gd name="T3" fmla="*/ 15 h 1642"/>
                  <a:gd name="T4" fmla="*/ 24 w 379"/>
                  <a:gd name="T5" fmla="*/ 25 h 1642"/>
                  <a:gd name="T6" fmla="*/ 33 w 379"/>
                  <a:gd name="T7" fmla="*/ 35 h 1642"/>
                  <a:gd name="T8" fmla="*/ 55 w 379"/>
                  <a:gd name="T9" fmla="*/ 43 h 1642"/>
                  <a:gd name="T10" fmla="*/ 84 w 379"/>
                  <a:gd name="T11" fmla="*/ 47 h 1642"/>
                  <a:gd name="T12" fmla="*/ 110 w 379"/>
                  <a:gd name="T13" fmla="*/ 46 h 1642"/>
                  <a:gd name="T14" fmla="*/ 137 w 379"/>
                  <a:gd name="T15" fmla="*/ 37 h 1642"/>
                  <a:gd name="T16" fmla="*/ 157 w 379"/>
                  <a:gd name="T17" fmla="*/ 28 h 1642"/>
                  <a:gd name="T18" fmla="*/ 169 w 379"/>
                  <a:gd name="T19" fmla="*/ 28 h 1642"/>
                  <a:gd name="T20" fmla="*/ 174 w 379"/>
                  <a:gd name="T21" fmla="*/ 32 h 1642"/>
                  <a:gd name="T22" fmla="*/ 174 w 379"/>
                  <a:gd name="T23" fmla="*/ 41 h 1642"/>
                  <a:gd name="T24" fmla="*/ 171 w 379"/>
                  <a:gd name="T25" fmla="*/ 45 h 1642"/>
                  <a:gd name="T26" fmla="*/ 165 w 379"/>
                  <a:gd name="T27" fmla="*/ 46 h 1642"/>
                  <a:gd name="T28" fmla="*/ 160 w 379"/>
                  <a:gd name="T29" fmla="*/ 50 h 1642"/>
                  <a:gd name="T30" fmla="*/ 160 w 379"/>
                  <a:gd name="T31" fmla="*/ 60 h 1642"/>
                  <a:gd name="T32" fmla="*/ 155 w 379"/>
                  <a:gd name="T33" fmla="*/ 65 h 1642"/>
                  <a:gd name="T34" fmla="*/ 146 w 379"/>
                  <a:gd name="T35" fmla="*/ 67 h 1642"/>
                  <a:gd name="T36" fmla="*/ 140 w 379"/>
                  <a:gd name="T37" fmla="*/ 72 h 1642"/>
                  <a:gd name="T38" fmla="*/ 140 w 379"/>
                  <a:gd name="T39" fmla="*/ 78 h 1642"/>
                  <a:gd name="T40" fmla="*/ 123 w 379"/>
                  <a:gd name="T41" fmla="*/ 88 h 1642"/>
                  <a:gd name="T42" fmla="*/ 93 w 379"/>
                  <a:gd name="T43" fmla="*/ 111 h 1642"/>
                  <a:gd name="T44" fmla="*/ 68 w 379"/>
                  <a:gd name="T45" fmla="*/ 150 h 1642"/>
                  <a:gd name="T46" fmla="*/ 49 w 379"/>
                  <a:gd name="T47" fmla="*/ 207 h 1642"/>
                  <a:gd name="T48" fmla="*/ 41 w 379"/>
                  <a:gd name="T49" fmla="*/ 581 h 1642"/>
                  <a:gd name="T50" fmla="*/ 38 w 379"/>
                  <a:gd name="T51" fmla="*/ 1261 h 1642"/>
                  <a:gd name="T52" fmla="*/ 58 w 379"/>
                  <a:gd name="T53" fmla="*/ 1603 h 1642"/>
                  <a:gd name="T54" fmla="*/ 100 w 379"/>
                  <a:gd name="T55" fmla="*/ 1609 h 1642"/>
                  <a:gd name="T56" fmla="*/ 143 w 379"/>
                  <a:gd name="T57" fmla="*/ 1614 h 1642"/>
                  <a:gd name="T58" fmla="*/ 185 w 379"/>
                  <a:gd name="T59" fmla="*/ 1619 h 1642"/>
                  <a:gd name="T60" fmla="*/ 228 w 379"/>
                  <a:gd name="T61" fmla="*/ 1624 h 1642"/>
                  <a:gd name="T62" fmla="*/ 270 w 379"/>
                  <a:gd name="T63" fmla="*/ 1629 h 1642"/>
                  <a:gd name="T64" fmla="*/ 314 w 379"/>
                  <a:gd name="T65" fmla="*/ 1634 h 1642"/>
                  <a:gd name="T66" fmla="*/ 356 w 379"/>
                  <a:gd name="T67" fmla="*/ 1640 h 1642"/>
                  <a:gd name="T68" fmla="*/ 378 w 379"/>
                  <a:gd name="T69" fmla="*/ 1296 h 1642"/>
                  <a:gd name="T70" fmla="*/ 379 w 379"/>
                  <a:gd name="T71" fmla="*/ 608 h 1642"/>
                  <a:gd name="T72" fmla="*/ 377 w 379"/>
                  <a:gd name="T73" fmla="*/ 236 h 1642"/>
                  <a:gd name="T74" fmla="*/ 364 w 379"/>
                  <a:gd name="T75" fmla="*/ 183 h 1642"/>
                  <a:gd name="T76" fmla="*/ 343 w 379"/>
                  <a:gd name="T77" fmla="*/ 138 h 1642"/>
                  <a:gd name="T78" fmla="*/ 313 w 379"/>
                  <a:gd name="T79" fmla="*/ 102 h 1642"/>
                  <a:gd name="T80" fmla="*/ 294 w 379"/>
                  <a:gd name="T81" fmla="*/ 85 h 1642"/>
                  <a:gd name="T82" fmla="*/ 294 w 379"/>
                  <a:gd name="T83" fmla="*/ 74 h 1642"/>
                  <a:gd name="T84" fmla="*/ 289 w 379"/>
                  <a:gd name="T85" fmla="*/ 68 h 1642"/>
                  <a:gd name="T86" fmla="*/ 278 w 379"/>
                  <a:gd name="T87" fmla="*/ 67 h 1642"/>
                  <a:gd name="T88" fmla="*/ 269 w 379"/>
                  <a:gd name="T89" fmla="*/ 65 h 1642"/>
                  <a:gd name="T90" fmla="*/ 260 w 379"/>
                  <a:gd name="T91" fmla="*/ 64 h 1642"/>
                  <a:gd name="T92" fmla="*/ 255 w 379"/>
                  <a:gd name="T93" fmla="*/ 58 h 1642"/>
                  <a:gd name="T94" fmla="*/ 256 w 379"/>
                  <a:gd name="T95" fmla="*/ 47 h 1642"/>
                  <a:gd name="T96" fmla="*/ 254 w 379"/>
                  <a:gd name="T97" fmla="*/ 41 h 1642"/>
                  <a:gd name="T98" fmla="*/ 249 w 379"/>
                  <a:gd name="T99" fmla="*/ 41 h 1642"/>
                  <a:gd name="T100" fmla="*/ 248 w 379"/>
                  <a:gd name="T101" fmla="*/ 30 h 1642"/>
                  <a:gd name="T102" fmla="*/ 248 w 379"/>
                  <a:gd name="T103" fmla="*/ 10 h 1642"/>
                  <a:gd name="T104" fmla="*/ 233 w 379"/>
                  <a:gd name="T105" fmla="*/ 0 h 1642"/>
                  <a:gd name="T106" fmla="*/ 202 w 379"/>
                  <a:gd name="T107" fmla="*/ 0 h 1642"/>
                  <a:gd name="T108" fmla="*/ 172 w 379"/>
                  <a:gd name="T109" fmla="*/ 0 h 1642"/>
                  <a:gd name="T110" fmla="*/ 141 w 379"/>
                  <a:gd name="T111" fmla="*/ 0 h 1642"/>
                  <a:gd name="T112" fmla="*/ 110 w 379"/>
                  <a:gd name="T113" fmla="*/ 0 h 1642"/>
                  <a:gd name="T114" fmla="*/ 79 w 379"/>
                  <a:gd name="T115" fmla="*/ 0 h 1642"/>
                  <a:gd name="T116" fmla="*/ 46 w 379"/>
                  <a:gd name="T117" fmla="*/ 0 h 1642"/>
                  <a:gd name="T118" fmla="*/ 15 w 379"/>
                  <a:gd name="T119" fmla="*/ 0 h 1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379" h="1642">
                    <a:moveTo>
                      <a:pt x="0" y="0"/>
                    </a:moveTo>
                    <a:lnTo>
                      <a:pt x="5" y="5"/>
                    </a:lnTo>
                    <a:lnTo>
                      <a:pt x="9" y="10"/>
                    </a:lnTo>
                    <a:lnTo>
                      <a:pt x="14" y="15"/>
                    </a:lnTo>
                    <a:lnTo>
                      <a:pt x="18" y="19"/>
                    </a:lnTo>
                    <a:lnTo>
                      <a:pt x="24" y="25"/>
                    </a:lnTo>
                    <a:lnTo>
                      <a:pt x="28" y="30"/>
                    </a:lnTo>
                    <a:lnTo>
                      <a:pt x="33" y="35"/>
                    </a:lnTo>
                    <a:lnTo>
                      <a:pt x="37" y="40"/>
                    </a:lnTo>
                    <a:lnTo>
                      <a:pt x="55" y="43"/>
                    </a:lnTo>
                    <a:lnTo>
                      <a:pt x="70" y="46"/>
                    </a:lnTo>
                    <a:lnTo>
                      <a:pt x="84" y="47"/>
                    </a:lnTo>
                    <a:lnTo>
                      <a:pt x="96" y="47"/>
                    </a:lnTo>
                    <a:lnTo>
                      <a:pt x="110" y="46"/>
                    </a:lnTo>
                    <a:lnTo>
                      <a:pt x="122" y="42"/>
                    </a:lnTo>
                    <a:lnTo>
                      <a:pt x="137" y="37"/>
                    </a:lnTo>
                    <a:lnTo>
                      <a:pt x="152" y="29"/>
                    </a:lnTo>
                    <a:lnTo>
                      <a:pt x="157" y="28"/>
                    </a:lnTo>
                    <a:lnTo>
                      <a:pt x="164" y="28"/>
                    </a:lnTo>
                    <a:lnTo>
                      <a:pt x="169" y="28"/>
                    </a:lnTo>
                    <a:lnTo>
                      <a:pt x="174" y="28"/>
                    </a:lnTo>
                    <a:lnTo>
                      <a:pt x="174" y="32"/>
                    </a:lnTo>
                    <a:lnTo>
                      <a:pt x="174" y="36"/>
                    </a:lnTo>
                    <a:lnTo>
                      <a:pt x="174" y="41"/>
                    </a:lnTo>
                    <a:lnTo>
                      <a:pt x="174" y="45"/>
                    </a:lnTo>
                    <a:lnTo>
                      <a:pt x="171" y="45"/>
                    </a:lnTo>
                    <a:lnTo>
                      <a:pt x="168" y="45"/>
                    </a:lnTo>
                    <a:lnTo>
                      <a:pt x="165" y="46"/>
                    </a:lnTo>
                    <a:lnTo>
                      <a:pt x="160" y="46"/>
                    </a:lnTo>
                    <a:lnTo>
                      <a:pt x="160" y="50"/>
                    </a:lnTo>
                    <a:lnTo>
                      <a:pt x="160" y="55"/>
                    </a:lnTo>
                    <a:lnTo>
                      <a:pt x="160" y="60"/>
                    </a:lnTo>
                    <a:lnTo>
                      <a:pt x="160" y="64"/>
                    </a:lnTo>
                    <a:lnTo>
                      <a:pt x="155" y="65"/>
                    </a:lnTo>
                    <a:lnTo>
                      <a:pt x="150" y="66"/>
                    </a:lnTo>
                    <a:lnTo>
                      <a:pt x="146" y="67"/>
                    </a:lnTo>
                    <a:lnTo>
                      <a:pt x="141" y="68"/>
                    </a:lnTo>
                    <a:lnTo>
                      <a:pt x="140" y="72"/>
                    </a:lnTo>
                    <a:lnTo>
                      <a:pt x="140" y="75"/>
                    </a:lnTo>
                    <a:lnTo>
                      <a:pt x="140" y="78"/>
                    </a:lnTo>
                    <a:lnTo>
                      <a:pt x="139" y="83"/>
                    </a:lnTo>
                    <a:lnTo>
                      <a:pt x="123" y="88"/>
                    </a:lnTo>
                    <a:lnTo>
                      <a:pt x="108" y="97"/>
                    </a:lnTo>
                    <a:lnTo>
                      <a:pt x="93" y="111"/>
                    </a:lnTo>
                    <a:lnTo>
                      <a:pt x="80" y="128"/>
                    </a:lnTo>
                    <a:lnTo>
                      <a:pt x="68" y="150"/>
                    </a:lnTo>
                    <a:lnTo>
                      <a:pt x="58" y="177"/>
                    </a:lnTo>
                    <a:lnTo>
                      <a:pt x="49" y="207"/>
                    </a:lnTo>
                    <a:lnTo>
                      <a:pt x="42" y="241"/>
                    </a:lnTo>
                    <a:lnTo>
                      <a:pt x="41" y="581"/>
                    </a:lnTo>
                    <a:lnTo>
                      <a:pt x="39" y="921"/>
                    </a:lnTo>
                    <a:lnTo>
                      <a:pt x="38" y="1261"/>
                    </a:lnTo>
                    <a:lnTo>
                      <a:pt x="36" y="1601"/>
                    </a:lnTo>
                    <a:lnTo>
                      <a:pt x="58" y="1603"/>
                    </a:lnTo>
                    <a:lnTo>
                      <a:pt x="79" y="1606"/>
                    </a:lnTo>
                    <a:lnTo>
                      <a:pt x="100" y="1609"/>
                    </a:lnTo>
                    <a:lnTo>
                      <a:pt x="121" y="1612"/>
                    </a:lnTo>
                    <a:lnTo>
                      <a:pt x="143" y="1614"/>
                    </a:lnTo>
                    <a:lnTo>
                      <a:pt x="164" y="1617"/>
                    </a:lnTo>
                    <a:lnTo>
                      <a:pt x="185" y="1619"/>
                    </a:lnTo>
                    <a:lnTo>
                      <a:pt x="207" y="1621"/>
                    </a:lnTo>
                    <a:lnTo>
                      <a:pt x="228" y="1624"/>
                    </a:lnTo>
                    <a:lnTo>
                      <a:pt x="249" y="1626"/>
                    </a:lnTo>
                    <a:lnTo>
                      <a:pt x="270" y="1629"/>
                    </a:lnTo>
                    <a:lnTo>
                      <a:pt x="292" y="1631"/>
                    </a:lnTo>
                    <a:lnTo>
                      <a:pt x="314" y="1634"/>
                    </a:lnTo>
                    <a:lnTo>
                      <a:pt x="334" y="1637"/>
                    </a:lnTo>
                    <a:lnTo>
                      <a:pt x="356" y="1640"/>
                    </a:lnTo>
                    <a:lnTo>
                      <a:pt x="378" y="1642"/>
                    </a:lnTo>
                    <a:lnTo>
                      <a:pt x="378" y="1296"/>
                    </a:lnTo>
                    <a:lnTo>
                      <a:pt x="379" y="952"/>
                    </a:lnTo>
                    <a:lnTo>
                      <a:pt x="379" y="608"/>
                    </a:lnTo>
                    <a:lnTo>
                      <a:pt x="379" y="263"/>
                    </a:lnTo>
                    <a:lnTo>
                      <a:pt x="377" y="236"/>
                    </a:lnTo>
                    <a:lnTo>
                      <a:pt x="372" y="209"/>
                    </a:lnTo>
                    <a:lnTo>
                      <a:pt x="364" y="183"/>
                    </a:lnTo>
                    <a:lnTo>
                      <a:pt x="355" y="159"/>
                    </a:lnTo>
                    <a:lnTo>
                      <a:pt x="343" y="138"/>
                    </a:lnTo>
                    <a:lnTo>
                      <a:pt x="329" y="118"/>
                    </a:lnTo>
                    <a:lnTo>
                      <a:pt x="313" y="102"/>
                    </a:lnTo>
                    <a:lnTo>
                      <a:pt x="294" y="90"/>
                    </a:lnTo>
                    <a:lnTo>
                      <a:pt x="294" y="85"/>
                    </a:lnTo>
                    <a:lnTo>
                      <a:pt x="294" y="79"/>
                    </a:lnTo>
                    <a:lnTo>
                      <a:pt x="294" y="74"/>
                    </a:lnTo>
                    <a:lnTo>
                      <a:pt x="294" y="69"/>
                    </a:lnTo>
                    <a:lnTo>
                      <a:pt x="289" y="68"/>
                    </a:lnTo>
                    <a:lnTo>
                      <a:pt x="284" y="67"/>
                    </a:lnTo>
                    <a:lnTo>
                      <a:pt x="278" y="67"/>
                    </a:lnTo>
                    <a:lnTo>
                      <a:pt x="274" y="66"/>
                    </a:lnTo>
                    <a:lnTo>
                      <a:pt x="269" y="65"/>
                    </a:lnTo>
                    <a:lnTo>
                      <a:pt x="264" y="64"/>
                    </a:lnTo>
                    <a:lnTo>
                      <a:pt x="260" y="64"/>
                    </a:lnTo>
                    <a:lnTo>
                      <a:pt x="255" y="63"/>
                    </a:lnTo>
                    <a:lnTo>
                      <a:pt x="255" y="58"/>
                    </a:lnTo>
                    <a:lnTo>
                      <a:pt x="256" y="52"/>
                    </a:lnTo>
                    <a:lnTo>
                      <a:pt x="256" y="47"/>
                    </a:lnTo>
                    <a:lnTo>
                      <a:pt x="256" y="42"/>
                    </a:lnTo>
                    <a:lnTo>
                      <a:pt x="254" y="41"/>
                    </a:lnTo>
                    <a:lnTo>
                      <a:pt x="252" y="41"/>
                    </a:lnTo>
                    <a:lnTo>
                      <a:pt x="249" y="41"/>
                    </a:lnTo>
                    <a:lnTo>
                      <a:pt x="247" y="40"/>
                    </a:lnTo>
                    <a:lnTo>
                      <a:pt x="248" y="30"/>
                    </a:lnTo>
                    <a:lnTo>
                      <a:pt x="248" y="19"/>
                    </a:lnTo>
                    <a:lnTo>
                      <a:pt x="248" y="10"/>
                    </a:lnTo>
                    <a:lnTo>
                      <a:pt x="248" y="0"/>
                    </a:lnTo>
                    <a:lnTo>
                      <a:pt x="233" y="0"/>
                    </a:lnTo>
                    <a:lnTo>
                      <a:pt x="217" y="0"/>
                    </a:lnTo>
                    <a:lnTo>
                      <a:pt x="202" y="0"/>
                    </a:lnTo>
                    <a:lnTo>
                      <a:pt x="187" y="0"/>
                    </a:lnTo>
                    <a:lnTo>
                      <a:pt x="172" y="0"/>
                    </a:lnTo>
                    <a:lnTo>
                      <a:pt x="156" y="0"/>
                    </a:lnTo>
                    <a:lnTo>
                      <a:pt x="141" y="0"/>
                    </a:lnTo>
                    <a:lnTo>
                      <a:pt x="125" y="0"/>
                    </a:lnTo>
                    <a:lnTo>
                      <a:pt x="110" y="0"/>
                    </a:lnTo>
                    <a:lnTo>
                      <a:pt x="94" y="0"/>
                    </a:lnTo>
                    <a:lnTo>
                      <a:pt x="79" y="0"/>
                    </a:lnTo>
                    <a:lnTo>
                      <a:pt x="63" y="0"/>
                    </a:lnTo>
                    <a:lnTo>
                      <a:pt x="46" y="0"/>
                    </a:lnTo>
                    <a:lnTo>
                      <a:pt x="31" y="0"/>
                    </a:lnTo>
                    <a:lnTo>
                      <a:pt x="1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2F2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0" name="Freeform 66"/>
              <p:cNvSpPr>
                <a:spLocks/>
              </p:cNvSpPr>
              <p:nvPr/>
            </p:nvSpPr>
            <p:spPr bwMode="auto">
              <a:xfrm>
                <a:off x="4865" y="1272"/>
                <a:ext cx="373" cy="1642"/>
              </a:xfrm>
              <a:custGeom>
                <a:avLst/>
                <a:gdLst>
                  <a:gd name="T0" fmla="*/ 0 w 373"/>
                  <a:gd name="T1" fmla="*/ 0 h 1642"/>
                  <a:gd name="T2" fmla="*/ 36 w 373"/>
                  <a:gd name="T3" fmla="*/ 38 h 1642"/>
                  <a:gd name="T4" fmla="*/ 54 w 373"/>
                  <a:gd name="T5" fmla="*/ 42 h 1642"/>
                  <a:gd name="T6" fmla="*/ 69 w 373"/>
                  <a:gd name="T7" fmla="*/ 45 h 1642"/>
                  <a:gd name="T8" fmla="*/ 83 w 373"/>
                  <a:gd name="T9" fmla="*/ 46 h 1642"/>
                  <a:gd name="T10" fmla="*/ 95 w 373"/>
                  <a:gd name="T11" fmla="*/ 46 h 1642"/>
                  <a:gd name="T12" fmla="*/ 109 w 373"/>
                  <a:gd name="T13" fmla="*/ 44 h 1642"/>
                  <a:gd name="T14" fmla="*/ 121 w 373"/>
                  <a:gd name="T15" fmla="*/ 41 h 1642"/>
                  <a:gd name="T16" fmla="*/ 136 w 373"/>
                  <a:gd name="T17" fmla="*/ 35 h 1642"/>
                  <a:gd name="T18" fmla="*/ 151 w 373"/>
                  <a:gd name="T19" fmla="*/ 27 h 1642"/>
                  <a:gd name="T20" fmla="*/ 173 w 373"/>
                  <a:gd name="T21" fmla="*/ 27 h 1642"/>
                  <a:gd name="T22" fmla="*/ 173 w 373"/>
                  <a:gd name="T23" fmla="*/ 46 h 1642"/>
                  <a:gd name="T24" fmla="*/ 158 w 373"/>
                  <a:gd name="T25" fmla="*/ 46 h 1642"/>
                  <a:gd name="T26" fmla="*/ 158 w 373"/>
                  <a:gd name="T27" fmla="*/ 65 h 1642"/>
                  <a:gd name="T28" fmla="*/ 139 w 373"/>
                  <a:gd name="T29" fmla="*/ 69 h 1642"/>
                  <a:gd name="T30" fmla="*/ 139 w 373"/>
                  <a:gd name="T31" fmla="*/ 84 h 1642"/>
                  <a:gd name="T32" fmla="*/ 122 w 373"/>
                  <a:gd name="T33" fmla="*/ 89 h 1642"/>
                  <a:gd name="T34" fmla="*/ 107 w 373"/>
                  <a:gd name="T35" fmla="*/ 97 h 1642"/>
                  <a:gd name="T36" fmla="*/ 93 w 373"/>
                  <a:gd name="T37" fmla="*/ 111 h 1642"/>
                  <a:gd name="T38" fmla="*/ 80 w 373"/>
                  <a:gd name="T39" fmla="*/ 128 h 1642"/>
                  <a:gd name="T40" fmla="*/ 68 w 373"/>
                  <a:gd name="T41" fmla="*/ 150 h 1642"/>
                  <a:gd name="T42" fmla="*/ 59 w 373"/>
                  <a:gd name="T43" fmla="*/ 177 h 1642"/>
                  <a:gd name="T44" fmla="*/ 51 w 373"/>
                  <a:gd name="T45" fmla="*/ 207 h 1642"/>
                  <a:gd name="T46" fmla="*/ 44 w 373"/>
                  <a:gd name="T47" fmla="*/ 241 h 1642"/>
                  <a:gd name="T48" fmla="*/ 37 w 373"/>
                  <a:gd name="T49" fmla="*/ 1602 h 1642"/>
                  <a:gd name="T50" fmla="*/ 370 w 373"/>
                  <a:gd name="T51" fmla="*/ 1642 h 1642"/>
                  <a:gd name="T52" fmla="*/ 373 w 373"/>
                  <a:gd name="T53" fmla="*/ 264 h 1642"/>
                  <a:gd name="T54" fmla="*/ 371 w 373"/>
                  <a:gd name="T55" fmla="*/ 237 h 1642"/>
                  <a:gd name="T56" fmla="*/ 366 w 373"/>
                  <a:gd name="T57" fmla="*/ 210 h 1642"/>
                  <a:gd name="T58" fmla="*/ 358 w 373"/>
                  <a:gd name="T59" fmla="*/ 185 h 1642"/>
                  <a:gd name="T60" fmla="*/ 349 w 373"/>
                  <a:gd name="T61" fmla="*/ 161 h 1642"/>
                  <a:gd name="T62" fmla="*/ 337 w 373"/>
                  <a:gd name="T63" fmla="*/ 140 h 1642"/>
                  <a:gd name="T64" fmla="*/ 323 w 373"/>
                  <a:gd name="T65" fmla="*/ 120 h 1642"/>
                  <a:gd name="T66" fmla="*/ 307 w 373"/>
                  <a:gd name="T67" fmla="*/ 103 h 1642"/>
                  <a:gd name="T68" fmla="*/ 288 w 373"/>
                  <a:gd name="T69" fmla="*/ 91 h 1642"/>
                  <a:gd name="T70" fmla="*/ 288 w 373"/>
                  <a:gd name="T71" fmla="*/ 71 h 1642"/>
                  <a:gd name="T72" fmla="*/ 246 w 373"/>
                  <a:gd name="T73" fmla="*/ 64 h 1642"/>
                  <a:gd name="T74" fmla="*/ 248 w 373"/>
                  <a:gd name="T75" fmla="*/ 43 h 1642"/>
                  <a:gd name="T76" fmla="*/ 239 w 373"/>
                  <a:gd name="T77" fmla="*/ 41 h 1642"/>
                  <a:gd name="T78" fmla="*/ 240 w 373"/>
                  <a:gd name="T79" fmla="*/ 0 h 1642"/>
                  <a:gd name="T80" fmla="*/ 0 w 373"/>
                  <a:gd name="T81" fmla="*/ 0 h 16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73" h="1642">
                    <a:moveTo>
                      <a:pt x="0" y="0"/>
                    </a:moveTo>
                    <a:lnTo>
                      <a:pt x="36" y="38"/>
                    </a:lnTo>
                    <a:lnTo>
                      <a:pt x="54" y="42"/>
                    </a:lnTo>
                    <a:lnTo>
                      <a:pt x="69" y="45"/>
                    </a:lnTo>
                    <a:lnTo>
                      <a:pt x="83" y="46"/>
                    </a:lnTo>
                    <a:lnTo>
                      <a:pt x="95" y="46"/>
                    </a:lnTo>
                    <a:lnTo>
                      <a:pt x="109" y="44"/>
                    </a:lnTo>
                    <a:lnTo>
                      <a:pt x="121" y="41"/>
                    </a:lnTo>
                    <a:lnTo>
                      <a:pt x="136" y="35"/>
                    </a:lnTo>
                    <a:lnTo>
                      <a:pt x="151" y="27"/>
                    </a:lnTo>
                    <a:lnTo>
                      <a:pt x="173" y="27"/>
                    </a:lnTo>
                    <a:lnTo>
                      <a:pt x="173" y="46"/>
                    </a:lnTo>
                    <a:lnTo>
                      <a:pt x="158" y="46"/>
                    </a:lnTo>
                    <a:lnTo>
                      <a:pt x="158" y="65"/>
                    </a:lnTo>
                    <a:lnTo>
                      <a:pt x="139" y="69"/>
                    </a:lnTo>
                    <a:lnTo>
                      <a:pt x="139" y="84"/>
                    </a:lnTo>
                    <a:lnTo>
                      <a:pt x="122" y="89"/>
                    </a:lnTo>
                    <a:lnTo>
                      <a:pt x="107" y="97"/>
                    </a:lnTo>
                    <a:lnTo>
                      <a:pt x="93" y="111"/>
                    </a:lnTo>
                    <a:lnTo>
                      <a:pt x="80" y="128"/>
                    </a:lnTo>
                    <a:lnTo>
                      <a:pt x="68" y="150"/>
                    </a:lnTo>
                    <a:lnTo>
                      <a:pt x="59" y="177"/>
                    </a:lnTo>
                    <a:lnTo>
                      <a:pt x="51" y="207"/>
                    </a:lnTo>
                    <a:lnTo>
                      <a:pt x="44" y="241"/>
                    </a:lnTo>
                    <a:lnTo>
                      <a:pt x="37" y="1602"/>
                    </a:lnTo>
                    <a:lnTo>
                      <a:pt x="370" y="1642"/>
                    </a:lnTo>
                    <a:lnTo>
                      <a:pt x="373" y="264"/>
                    </a:lnTo>
                    <a:lnTo>
                      <a:pt x="371" y="237"/>
                    </a:lnTo>
                    <a:lnTo>
                      <a:pt x="366" y="210"/>
                    </a:lnTo>
                    <a:lnTo>
                      <a:pt x="358" y="185"/>
                    </a:lnTo>
                    <a:lnTo>
                      <a:pt x="349" y="161"/>
                    </a:lnTo>
                    <a:lnTo>
                      <a:pt x="337" y="140"/>
                    </a:lnTo>
                    <a:lnTo>
                      <a:pt x="323" y="120"/>
                    </a:lnTo>
                    <a:lnTo>
                      <a:pt x="307" y="103"/>
                    </a:lnTo>
                    <a:lnTo>
                      <a:pt x="288" y="91"/>
                    </a:lnTo>
                    <a:lnTo>
                      <a:pt x="288" y="71"/>
                    </a:lnTo>
                    <a:lnTo>
                      <a:pt x="246" y="64"/>
                    </a:lnTo>
                    <a:lnTo>
                      <a:pt x="248" y="43"/>
                    </a:lnTo>
                    <a:lnTo>
                      <a:pt x="239" y="41"/>
                    </a:lnTo>
                    <a:lnTo>
                      <a:pt x="24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1" name="Freeform 67"/>
              <p:cNvSpPr>
                <a:spLocks/>
              </p:cNvSpPr>
              <p:nvPr/>
            </p:nvSpPr>
            <p:spPr bwMode="auto">
              <a:xfrm>
                <a:off x="5007" y="1079"/>
                <a:ext cx="203" cy="289"/>
              </a:xfrm>
              <a:custGeom>
                <a:avLst/>
                <a:gdLst>
                  <a:gd name="T0" fmla="*/ 56 w 203"/>
                  <a:gd name="T1" fmla="*/ 3 h 289"/>
                  <a:gd name="T2" fmla="*/ 57 w 203"/>
                  <a:gd name="T3" fmla="*/ 14 h 289"/>
                  <a:gd name="T4" fmla="*/ 51 w 203"/>
                  <a:gd name="T5" fmla="*/ 14 h 289"/>
                  <a:gd name="T6" fmla="*/ 51 w 203"/>
                  <a:gd name="T7" fmla="*/ 30 h 289"/>
                  <a:gd name="T8" fmla="*/ 55 w 203"/>
                  <a:gd name="T9" fmla="*/ 30 h 289"/>
                  <a:gd name="T10" fmla="*/ 56 w 203"/>
                  <a:gd name="T11" fmla="*/ 49 h 289"/>
                  <a:gd name="T12" fmla="*/ 45 w 203"/>
                  <a:gd name="T13" fmla="*/ 50 h 289"/>
                  <a:gd name="T14" fmla="*/ 45 w 203"/>
                  <a:gd name="T15" fmla="*/ 118 h 289"/>
                  <a:gd name="T16" fmla="*/ 0 w 203"/>
                  <a:gd name="T17" fmla="*/ 118 h 289"/>
                  <a:gd name="T18" fmla="*/ 0 w 203"/>
                  <a:gd name="T19" fmla="*/ 151 h 289"/>
                  <a:gd name="T20" fmla="*/ 46 w 203"/>
                  <a:gd name="T21" fmla="*/ 151 h 289"/>
                  <a:gd name="T22" fmla="*/ 48 w 203"/>
                  <a:gd name="T23" fmla="*/ 267 h 289"/>
                  <a:gd name="T24" fmla="*/ 13 w 203"/>
                  <a:gd name="T25" fmla="*/ 271 h 289"/>
                  <a:gd name="T26" fmla="*/ 2 w 203"/>
                  <a:gd name="T27" fmla="*/ 287 h 289"/>
                  <a:gd name="T28" fmla="*/ 70 w 203"/>
                  <a:gd name="T29" fmla="*/ 283 h 289"/>
                  <a:gd name="T30" fmla="*/ 129 w 203"/>
                  <a:gd name="T31" fmla="*/ 289 h 289"/>
                  <a:gd name="T32" fmla="*/ 125 w 203"/>
                  <a:gd name="T33" fmla="*/ 271 h 289"/>
                  <a:gd name="T34" fmla="*/ 86 w 203"/>
                  <a:gd name="T35" fmla="*/ 266 h 289"/>
                  <a:gd name="T36" fmla="*/ 86 w 203"/>
                  <a:gd name="T37" fmla="*/ 186 h 289"/>
                  <a:gd name="T38" fmla="*/ 86 w 203"/>
                  <a:gd name="T39" fmla="*/ 164 h 289"/>
                  <a:gd name="T40" fmla="*/ 86 w 203"/>
                  <a:gd name="T41" fmla="*/ 156 h 289"/>
                  <a:gd name="T42" fmla="*/ 203 w 203"/>
                  <a:gd name="T43" fmla="*/ 155 h 289"/>
                  <a:gd name="T44" fmla="*/ 203 w 203"/>
                  <a:gd name="T45" fmla="*/ 135 h 289"/>
                  <a:gd name="T46" fmla="*/ 97 w 203"/>
                  <a:gd name="T47" fmla="*/ 135 h 289"/>
                  <a:gd name="T48" fmla="*/ 97 w 203"/>
                  <a:gd name="T49" fmla="*/ 120 h 289"/>
                  <a:gd name="T50" fmla="*/ 83 w 203"/>
                  <a:gd name="T51" fmla="*/ 118 h 289"/>
                  <a:gd name="T52" fmla="*/ 84 w 203"/>
                  <a:gd name="T53" fmla="*/ 49 h 289"/>
                  <a:gd name="T54" fmla="*/ 73 w 203"/>
                  <a:gd name="T55" fmla="*/ 50 h 289"/>
                  <a:gd name="T56" fmla="*/ 73 w 203"/>
                  <a:gd name="T57" fmla="*/ 29 h 289"/>
                  <a:gd name="T58" fmla="*/ 79 w 203"/>
                  <a:gd name="T59" fmla="*/ 29 h 289"/>
                  <a:gd name="T60" fmla="*/ 79 w 203"/>
                  <a:gd name="T61" fmla="*/ 14 h 289"/>
                  <a:gd name="T62" fmla="*/ 71 w 203"/>
                  <a:gd name="T63" fmla="*/ 14 h 289"/>
                  <a:gd name="T64" fmla="*/ 71 w 203"/>
                  <a:gd name="T65" fmla="*/ 0 h 289"/>
                  <a:gd name="T66" fmla="*/ 70 w 203"/>
                  <a:gd name="T67" fmla="*/ 1 h 289"/>
                  <a:gd name="T68" fmla="*/ 67 w 203"/>
                  <a:gd name="T69" fmla="*/ 2 h 289"/>
                  <a:gd name="T70" fmla="*/ 62 w 203"/>
                  <a:gd name="T71" fmla="*/ 3 h 289"/>
                  <a:gd name="T72" fmla="*/ 56 w 203"/>
                  <a:gd name="T73" fmla="*/ 3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3" h="289">
                    <a:moveTo>
                      <a:pt x="56" y="3"/>
                    </a:moveTo>
                    <a:lnTo>
                      <a:pt x="57" y="14"/>
                    </a:lnTo>
                    <a:lnTo>
                      <a:pt x="51" y="14"/>
                    </a:lnTo>
                    <a:lnTo>
                      <a:pt x="51" y="30"/>
                    </a:lnTo>
                    <a:lnTo>
                      <a:pt x="55" y="30"/>
                    </a:lnTo>
                    <a:lnTo>
                      <a:pt x="56" y="49"/>
                    </a:lnTo>
                    <a:lnTo>
                      <a:pt x="45" y="50"/>
                    </a:lnTo>
                    <a:lnTo>
                      <a:pt x="45" y="118"/>
                    </a:lnTo>
                    <a:lnTo>
                      <a:pt x="0" y="118"/>
                    </a:lnTo>
                    <a:lnTo>
                      <a:pt x="0" y="151"/>
                    </a:lnTo>
                    <a:lnTo>
                      <a:pt x="46" y="151"/>
                    </a:lnTo>
                    <a:lnTo>
                      <a:pt x="48" y="267"/>
                    </a:lnTo>
                    <a:lnTo>
                      <a:pt x="13" y="271"/>
                    </a:lnTo>
                    <a:lnTo>
                      <a:pt x="2" y="287"/>
                    </a:lnTo>
                    <a:lnTo>
                      <a:pt x="70" y="283"/>
                    </a:lnTo>
                    <a:lnTo>
                      <a:pt x="129" y="289"/>
                    </a:lnTo>
                    <a:lnTo>
                      <a:pt x="125" y="271"/>
                    </a:lnTo>
                    <a:lnTo>
                      <a:pt x="86" y="266"/>
                    </a:lnTo>
                    <a:lnTo>
                      <a:pt x="86" y="186"/>
                    </a:lnTo>
                    <a:lnTo>
                      <a:pt x="86" y="164"/>
                    </a:lnTo>
                    <a:lnTo>
                      <a:pt x="86" y="156"/>
                    </a:lnTo>
                    <a:lnTo>
                      <a:pt x="203" y="155"/>
                    </a:lnTo>
                    <a:lnTo>
                      <a:pt x="203" y="135"/>
                    </a:lnTo>
                    <a:lnTo>
                      <a:pt x="97" y="135"/>
                    </a:lnTo>
                    <a:lnTo>
                      <a:pt x="97" y="120"/>
                    </a:lnTo>
                    <a:lnTo>
                      <a:pt x="83" y="118"/>
                    </a:lnTo>
                    <a:lnTo>
                      <a:pt x="84" y="49"/>
                    </a:lnTo>
                    <a:lnTo>
                      <a:pt x="73" y="50"/>
                    </a:lnTo>
                    <a:lnTo>
                      <a:pt x="73" y="29"/>
                    </a:lnTo>
                    <a:lnTo>
                      <a:pt x="79" y="29"/>
                    </a:lnTo>
                    <a:lnTo>
                      <a:pt x="79" y="14"/>
                    </a:lnTo>
                    <a:lnTo>
                      <a:pt x="71" y="14"/>
                    </a:lnTo>
                    <a:lnTo>
                      <a:pt x="71" y="0"/>
                    </a:lnTo>
                    <a:lnTo>
                      <a:pt x="70" y="1"/>
                    </a:lnTo>
                    <a:lnTo>
                      <a:pt x="67" y="2"/>
                    </a:lnTo>
                    <a:lnTo>
                      <a:pt x="62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2" name="Freeform 68"/>
              <p:cNvSpPr>
                <a:spLocks/>
              </p:cNvSpPr>
              <p:nvPr/>
            </p:nvSpPr>
            <p:spPr bwMode="auto">
              <a:xfrm>
                <a:off x="4859" y="1119"/>
                <a:ext cx="185" cy="190"/>
              </a:xfrm>
              <a:custGeom>
                <a:avLst/>
                <a:gdLst>
                  <a:gd name="T0" fmla="*/ 93 w 185"/>
                  <a:gd name="T1" fmla="*/ 0 h 190"/>
                  <a:gd name="T2" fmla="*/ 112 w 185"/>
                  <a:gd name="T3" fmla="*/ 2 h 190"/>
                  <a:gd name="T4" fmla="*/ 128 w 185"/>
                  <a:gd name="T5" fmla="*/ 7 h 190"/>
                  <a:gd name="T6" fmla="*/ 144 w 185"/>
                  <a:gd name="T7" fmla="*/ 17 h 190"/>
                  <a:gd name="T8" fmla="*/ 158 w 185"/>
                  <a:gd name="T9" fmla="*/ 28 h 190"/>
                  <a:gd name="T10" fmla="*/ 169 w 185"/>
                  <a:gd name="T11" fmla="*/ 42 h 190"/>
                  <a:gd name="T12" fmla="*/ 178 w 185"/>
                  <a:gd name="T13" fmla="*/ 58 h 190"/>
                  <a:gd name="T14" fmla="*/ 183 w 185"/>
                  <a:gd name="T15" fmla="*/ 76 h 190"/>
                  <a:gd name="T16" fmla="*/ 185 w 185"/>
                  <a:gd name="T17" fmla="*/ 96 h 190"/>
                  <a:gd name="T18" fmla="*/ 183 w 185"/>
                  <a:gd name="T19" fmla="*/ 114 h 190"/>
                  <a:gd name="T20" fmla="*/ 178 w 185"/>
                  <a:gd name="T21" fmla="*/ 132 h 190"/>
                  <a:gd name="T22" fmla="*/ 169 w 185"/>
                  <a:gd name="T23" fmla="*/ 148 h 190"/>
                  <a:gd name="T24" fmla="*/ 158 w 185"/>
                  <a:gd name="T25" fmla="*/ 162 h 190"/>
                  <a:gd name="T26" fmla="*/ 144 w 185"/>
                  <a:gd name="T27" fmla="*/ 173 h 190"/>
                  <a:gd name="T28" fmla="*/ 128 w 185"/>
                  <a:gd name="T29" fmla="*/ 183 h 190"/>
                  <a:gd name="T30" fmla="*/ 112 w 185"/>
                  <a:gd name="T31" fmla="*/ 188 h 190"/>
                  <a:gd name="T32" fmla="*/ 93 w 185"/>
                  <a:gd name="T33" fmla="*/ 190 h 190"/>
                  <a:gd name="T34" fmla="*/ 74 w 185"/>
                  <a:gd name="T35" fmla="*/ 188 h 190"/>
                  <a:gd name="T36" fmla="*/ 57 w 185"/>
                  <a:gd name="T37" fmla="*/ 183 h 190"/>
                  <a:gd name="T38" fmla="*/ 41 w 185"/>
                  <a:gd name="T39" fmla="*/ 173 h 190"/>
                  <a:gd name="T40" fmla="*/ 27 w 185"/>
                  <a:gd name="T41" fmla="*/ 162 h 190"/>
                  <a:gd name="T42" fmla="*/ 15 w 185"/>
                  <a:gd name="T43" fmla="*/ 148 h 190"/>
                  <a:gd name="T44" fmla="*/ 7 w 185"/>
                  <a:gd name="T45" fmla="*/ 132 h 190"/>
                  <a:gd name="T46" fmla="*/ 2 w 185"/>
                  <a:gd name="T47" fmla="*/ 114 h 190"/>
                  <a:gd name="T48" fmla="*/ 0 w 185"/>
                  <a:gd name="T49" fmla="*/ 96 h 190"/>
                  <a:gd name="T50" fmla="*/ 2 w 185"/>
                  <a:gd name="T51" fmla="*/ 76 h 190"/>
                  <a:gd name="T52" fmla="*/ 7 w 185"/>
                  <a:gd name="T53" fmla="*/ 58 h 190"/>
                  <a:gd name="T54" fmla="*/ 15 w 185"/>
                  <a:gd name="T55" fmla="*/ 42 h 190"/>
                  <a:gd name="T56" fmla="*/ 27 w 185"/>
                  <a:gd name="T57" fmla="*/ 28 h 190"/>
                  <a:gd name="T58" fmla="*/ 41 w 185"/>
                  <a:gd name="T59" fmla="*/ 17 h 190"/>
                  <a:gd name="T60" fmla="*/ 57 w 185"/>
                  <a:gd name="T61" fmla="*/ 7 h 190"/>
                  <a:gd name="T62" fmla="*/ 74 w 185"/>
                  <a:gd name="T63" fmla="*/ 2 h 190"/>
                  <a:gd name="T64" fmla="*/ 93 w 185"/>
                  <a:gd name="T65" fmla="*/ 0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85" h="190">
                    <a:moveTo>
                      <a:pt x="93" y="0"/>
                    </a:moveTo>
                    <a:lnTo>
                      <a:pt x="112" y="2"/>
                    </a:lnTo>
                    <a:lnTo>
                      <a:pt x="128" y="7"/>
                    </a:lnTo>
                    <a:lnTo>
                      <a:pt x="144" y="17"/>
                    </a:lnTo>
                    <a:lnTo>
                      <a:pt x="158" y="28"/>
                    </a:lnTo>
                    <a:lnTo>
                      <a:pt x="169" y="42"/>
                    </a:lnTo>
                    <a:lnTo>
                      <a:pt x="178" y="58"/>
                    </a:lnTo>
                    <a:lnTo>
                      <a:pt x="183" y="76"/>
                    </a:lnTo>
                    <a:lnTo>
                      <a:pt x="185" y="96"/>
                    </a:lnTo>
                    <a:lnTo>
                      <a:pt x="183" y="114"/>
                    </a:lnTo>
                    <a:lnTo>
                      <a:pt x="178" y="132"/>
                    </a:lnTo>
                    <a:lnTo>
                      <a:pt x="169" y="148"/>
                    </a:lnTo>
                    <a:lnTo>
                      <a:pt x="158" y="162"/>
                    </a:lnTo>
                    <a:lnTo>
                      <a:pt x="144" y="173"/>
                    </a:lnTo>
                    <a:lnTo>
                      <a:pt x="128" y="183"/>
                    </a:lnTo>
                    <a:lnTo>
                      <a:pt x="112" y="188"/>
                    </a:lnTo>
                    <a:lnTo>
                      <a:pt x="93" y="190"/>
                    </a:lnTo>
                    <a:lnTo>
                      <a:pt x="74" y="188"/>
                    </a:lnTo>
                    <a:lnTo>
                      <a:pt x="57" y="183"/>
                    </a:lnTo>
                    <a:lnTo>
                      <a:pt x="41" y="173"/>
                    </a:lnTo>
                    <a:lnTo>
                      <a:pt x="27" y="162"/>
                    </a:lnTo>
                    <a:lnTo>
                      <a:pt x="15" y="148"/>
                    </a:lnTo>
                    <a:lnTo>
                      <a:pt x="7" y="132"/>
                    </a:lnTo>
                    <a:lnTo>
                      <a:pt x="2" y="114"/>
                    </a:lnTo>
                    <a:lnTo>
                      <a:pt x="0" y="96"/>
                    </a:lnTo>
                    <a:lnTo>
                      <a:pt x="2" y="76"/>
                    </a:lnTo>
                    <a:lnTo>
                      <a:pt x="7" y="58"/>
                    </a:lnTo>
                    <a:lnTo>
                      <a:pt x="15" y="42"/>
                    </a:lnTo>
                    <a:lnTo>
                      <a:pt x="27" y="28"/>
                    </a:lnTo>
                    <a:lnTo>
                      <a:pt x="41" y="17"/>
                    </a:lnTo>
                    <a:lnTo>
                      <a:pt x="57" y="7"/>
                    </a:lnTo>
                    <a:lnTo>
                      <a:pt x="74" y="2"/>
                    </a:ln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3" name="Freeform 69"/>
              <p:cNvSpPr>
                <a:spLocks/>
              </p:cNvSpPr>
              <p:nvPr/>
            </p:nvSpPr>
            <p:spPr bwMode="auto">
              <a:xfrm>
                <a:off x="4868" y="1129"/>
                <a:ext cx="166" cy="171"/>
              </a:xfrm>
              <a:custGeom>
                <a:avLst/>
                <a:gdLst>
                  <a:gd name="T0" fmla="*/ 84 w 166"/>
                  <a:gd name="T1" fmla="*/ 0 h 171"/>
                  <a:gd name="T2" fmla="*/ 101 w 166"/>
                  <a:gd name="T3" fmla="*/ 2 h 171"/>
                  <a:gd name="T4" fmla="*/ 115 w 166"/>
                  <a:gd name="T5" fmla="*/ 6 h 171"/>
                  <a:gd name="T6" fmla="*/ 130 w 166"/>
                  <a:gd name="T7" fmla="*/ 14 h 171"/>
                  <a:gd name="T8" fmla="*/ 142 w 166"/>
                  <a:gd name="T9" fmla="*/ 24 h 171"/>
                  <a:gd name="T10" fmla="*/ 151 w 166"/>
                  <a:gd name="T11" fmla="*/ 38 h 171"/>
                  <a:gd name="T12" fmla="*/ 160 w 166"/>
                  <a:gd name="T13" fmla="*/ 52 h 171"/>
                  <a:gd name="T14" fmla="*/ 164 w 166"/>
                  <a:gd name="T15" fmla="*/ 68 h 171"/>
                  <a:gd name="T16" fmla="*/ 166 w 166"/>
                  <a:gd name="T17" fmla="*/ 86 h 171"/>
                  <a:gd name="T18" fmla="*/ 164 w 166"/>
                  <a:gd name="T19" fmla="*/ 102 h 171"/>
                  <a:gd name="T20" fmla="*/ 160 w 166"/>
                  <a:gd name="T21" fmla="*/ 118 h 171"/>
                  <a:gd name="T22" fmla="*/ 151 w 166"/>
                  <a:gd name="T23" fmla="*/ 132 h 171"/>
                  <a:gd name="T24" fmla="*/ 142 w 166"/>
                  <a:gd name="T25" fmla="*/ 145 h 171"/>
                  <a:gd name="T26" fmla="*/ 130 w 166"/>
                  <a:gd name="T27" fmla="*/ 156 h 171"/>
                  <a:gd name="T28" fmla="*/ 115 w 166"/>
                  <a:gd name="T29" fmla="*/ 163 h 171"/>
                  <a:gd name="T30" fmla="*/ 101 w 166"/>
                  <a:gd name="T31" fmla="*/ 169 h 171"/>
                  <a:gd name="T32" fmla="*/ 84 w 166"/>
                  <a:gd name="T33" fmla="*/ 171 h 171"/>
                  <a:gd name="T34" fmla="*/ 67 w 166"/>
                  <a:gd name="T35" fmla="*/ 169 h 171"/>
                  <a:gd name="T36" fmla="*/ 51 w 166"/>
                  <a:gd name="T37" fmla="*/ 163 h 171"/>
                  <a:gd name="T38" fmla="*/ 37 w 166"/>
                  <a:gd name="T39" fmla="*/ 156 h 171"/>
                  <a:gd name="T40" fmla="*/ 25 w 166"/>
                  <a:gd name="T41" fmla="*/ 145 h 171"/>
                  <a:gd name="T42" fmla="*/ 15 w 166"/>
                  <a:gd name="T43" fmla="*/ 132 h 171"/>
                  <a:gd name="T44" fmla="*/ 6 w 166"/>
                  <a:gd name="T45" fmla="*/ 118 h 171"/>
                  <a:gd name="T46" fmla="*/ 2 w 166"/>
                  <a:gd name="T47" fmla="*/ 102 h 171"/>
                  <a:gd name="T48" fmla="*/ 0 w 166"/>
                  <a:gd name="T49" fmla="*/ 86 h 171"/>
                  <a:gd name="T50" fmla="*/ 2 w 166"/>
                  <a:gd name="T51" fmla="*/ 68 h 171"/>
                  <a:gd name="T52" fmla="*/ 6 w 166"/>
                  <a:gd name="T53" fmla="*/ 52 h 171"/>
                  <a:gd name="T54" fmla="*/ 15 w 166"/>
                  <a:gd name="T55" fmla="*/ 38 h 171"/>
                  <a:gd name="T56" fmla="*/ 25 w 166"/>
                  <a:gd name="T57" fmla="*/ 24 h 171"/>
                  <a:gd name="T58" fmla="*/ 37 w 166"/>
                  <a:gd name="T59" fmla="*/ 14 h 171"/>
                  <a:gd name="T60" fmla="*/ 51 w 166"/>
                  <a:gd name="T61" fmla="*/ 6 h 171"/>
                  <a:gd name="T62" fmla="*/ 67 w 166"/>
                  <a:gd name="T63" fmla="*/ 2 h 171"/>
                  <a:gd name="T64" fmla="*/ 84 w 166"/>
                  <a:gd name="T65" fmla="*/ 0 h 1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66" h="171">
                    <a:moveTo>
                      <a:pt x="84" y="0"/>
                    </a:moveTo>
                    <a:lnTo>
                      <a:pt x="101" y="2"/>
                    </a:lnTo>
                    <a:lnTo>
                      <a:pt x="115" y="6"/>
                    </a:lnTo>
                    <a:lnTo>
                      <a:pt x="130" y="14"/>
                    </a:lnTo>
                    <a:lnTo>
                      <a:pt x="142" y="24"/>
                    </a:lnTo>
                    <a:lnTo>
                      <a:pt x="151" y="38"/>
                    </a:lnTo>
                    <a:lnTo>
                      <a:pt x="160" y="52"/>
                    </a:lnTo>
                    <a:lnTo>
                      <a:pt x="164" y="68"/>
                    </a:lnTo>
                    <a:lnTo>
                      <a:pt x="166" y="86"/>
                    </a:lnTo>
                    <a:lnTo>
                      <a:pt x="164" y="102"/>
                    </a:lnTo>
                    <a:lnTo>
                      <a:pt x="160" y="118"/>
                    </a:lnTo>
                    <a:lnTo>
                      <a:pt x="151" y="132"/>
                    </a:lnTo>
                    <a:lnTo>
                      <a:pt x="142" y="145"/>
                    </a:lnTo>
                    <a:lnTo>
                      <a:pt x="130" y="156"/>
                    </a:lnTo>
                    <a:lnTo>
                      <a:pt x="115" y="163"/>
                    </a:lnTo>
                    <a:lnTo>
                      <a:pt x="101" y="169"/>
                    </a:lnTo>
                    <a:lnTo>
                      <a:pt x="84" y="171"/>
                    </a:lnTo>
                    <a:lnTo>
                      <a:pt x="67" y="169"/>
                    </a:lnTo>
                    <a:lnTo>
                      <a:pt x="51" y="163"/>
                    </a:lnTo>
                    <a:lnTo>
                      <a:pt x="37" y="156"/>
                    </a:lnTo>
                    <a:lnTo>
                      <a:pt x="25" y="145"/>
                    </a:lnTo>
                    <a:lnTo>
                      <a:pt x="15" y="132"/>
                    </a:lnTo>
                    <a:lnTo>
                      <a:pt x="6" y="118"/>
                    </a:lnTo>
                    <a:lnTo>
                      <a:pt x="2" y="102"/>
                    </a:lnTo>
                    <a:lnTo>
                      <a:pt x="0" y="86"/>
                    </a:lnTo>
                    <a:lnTo>
                      <a:pt x="2" y="68"/>
                    </a:lnTo>
                    <a:lnTo>
                      <a:pt x="6" y="52"/>
                    </a:lnTo>
                    <a:lnTo>
                      <a:pt x="15" y="38"/>
                    </a:lnTo>
                    <a:lnTo>
                      <a:pt x="25" y="24"/>
                    </a:lnTo>
                    <a:lnTo>
                      <a:pt x="37" y="14"/>
                    </a:lnTo>
                    <a:lnTo>
                      <a:pt x="51" y="6"/>
                    </a:lnTo>
                    <a:lnTo>
                      <a:pt x="67" y="2"/>
                    </a:lnTo>
                    <a:lnTo>
                      <a:pt x="84" y="0"/>
                    </a:lnTo>
                    <a:close/>
                  </a:path>
                </a:pathLst>
              </a:cu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4" name="Freeform 70"/>
              <p:cNvSpPr>
                <a:spLocks/>
              </p:cNvSpPr>
              <p:nvPr/>
            </p:nvSpPr>
            <p:spPr bwMode="auto">
              <a:xfrm>
                <a:off x="4874" y="1136"/>
                <a:ext cx="154" cy="156"/>
              </a:xfrm>
              <a:custGeom>
                <a:avLst/>
                <a:gdLst>
                  <a:gd name="T0" fmla="*/ 78 w 154"/>
                  <a:gd name="T1" fmla="*/ 0 h 156"/>
                  <a:gd name="T2" fmla="*/ 92 w 154"/>
                  <a:gd name="T3" fmla="*/ 2 h 156"/>
                  <a:gd name="T4" fmla="*/ 107 w 154"/>
                  <a:gd name="T5" fmla="*/ 6 h 156"/>
                  <a:gd name="T6" fmla="*/ 119 w 154"/>
                  <a:gd name="T7" fmla="*/ 13 h 156"/>
                  <a:gd name="T8" fmla="*/ 131 w 154"/>
                  <a:gd name="T9" fmla="*/ 23 h 156"/>
                  <a:gd name="T10" fmla="*/ 140 w 154"/>
                  <a:gd name="T11" fmla="*/ 34 h 156"/>
                  <a:gd name="T12" fmla="*/ 147 w 154"/>
                  <a:gd name="T13" fmla="*/ 48 h 156"/>
                  <a:gd name="T14" fmla="*/ 152 w 154"/>
                  <a:gd name="T15" fmla="*/ 63 h 156"/>
                  <a:gd name="T16" fmla="*/ 154 w 154"/>
                  <a:gd name="T17" fmla="*/ 79 h 156"/>
                  <a:gd name="T18" fmla="*/ 152 w 154"/>
                  <a:gd name="T19" fmla="*/ 94 h 156"/>
                  <a:gd name="T20" fmla="*/ 147 w 154"/>
                  <a:gd name="T21" fmla="*/ 109 h 156"/>
                  <a:gd name="T22" fmla="*/ 140 w 154"/>
                  <a:gd name="T23" fmla="*/ 122 h 156"/>
                  <a:gd name="T24" fmla="*/ 131 w 154"/>
                  <a:gd name="T25" fmla="*/ 134 h 156"/>
                  <a:gd name="T26" fmla="*/ 119 w 154"/>
                  <a:gd name="T27" fmla="*/ 143 h 156"/>
                  <a:gd name="T28" fmla="*/ 107 w 154"/>
                  <a:gd name="T29" fmla="*/ 150 h 156"/>
                  <a:gd name="T30" fmla="*/ 92 w 154"/>
                  <a:gd name="T31" fmla="*/ 154 h 156"/>
                  <a:gd name="T32" fmla="*/ 78 w 154"/>
                  <a:gd name="T33" fmla="*/ 156 h 156"/>
                  <a:gd name="T34" fmla="*/ 62 w 154"/>
                  <a:gd name="T35" fmla="*/ 154 h 156"/>
                  <a:gd name="T36" fmla="*/ 48 w 154"/>
                  <a:gd name="T37" fmla="*/ 150 h 156"/>
                  <a:gd name="T38" fmla="*/ 34 w 154"/>
                  <a:gd name="T39" fmla="*/ 143 h 156"/>
                  <a:gd name="T40" fmla="*/ 23 w 154"/>
                  <a:gd name="T41" fmla="*/ 134 h 156"/>
                  <a:gd name="T42" fmla="*/ 14 w 154"/>
                  <a:gd name="T43" fmla="*/ 122 h 156"/>
                  <a:gd name="T44" fmla="*/ 6 w 154"/>
                  <a:gd name="T45" fmla="*/ 109 h 156"/>
                  <a:gd name="T46" fmla="*/ 2 w 154"/>
                  <a:gd name="T47" fmla="*/ 94 h 156"/>
                  <a:gd name="T48" fmla="*/ 0 w 154"/>
                  <a:gd name="T49" fmla="*/ 79 h 156"/>
                  <a:gd name="T50" fmla="*/ 2 w 154"/>
                  <a:gd name="T51" fmla="*/ 63 h 156"/>
                  <a:gd name="T52" fmla="*/ 6 w 154"/>
                  <a:gd name="T53" fmla="*/ 48 h 156"/>
                  <a:gd name="T54" fmla="*/ 14 w 154"/>
                  <a:gd name="T55" fmla="*/ 34 h 156"/>
                  <a:gd name="T56" fmla="*/ 23 w 154"/>
                  <a:gd name="T57" fmla="*/ 23 h 156"/>
                  <a:gd name="T58" fmla="*/ 34 w 154"/>
                  <a:gd name="T59" fmla="*/ 13 h 156"/>
                  <a:gd name="T60" fmla="*/ 48 w 154"/>
                  <a:gd name="T61" fmla="*/ 6 h 156"/>
                  <a:gd name="T62" fmla="*/ 62 w 154"/>
                  <a:gd name="T63" fmla="*/ 2 h 156"/>
                  <a:gd name="T64" fmla="*/ 78 w 154"/>
                  <a:gd name="T65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4" h="156">
                    <a:moveTo>
                      <a:pt x="78" y="0"/>
                    </a:moveTo>
                    <a:lnTo>
                      <a:pt x="92" y="2"/>
                    </a:lnTo>
                    <a:lnTo>
                      <a:pt x="107" y="6"/>
                    </a:lnTo>
                    <a:lnTo>
                      <a:pt x="119" y="13"/>
                    </a:lnTo>
                    <a:lnTo>
                      <a:pt x="131" y="23"/>
                    </a:lnTo>
                    <a:lnTo>
                      <a:pt x="140" y="34"/>
                    </a:lnTo>
                    <a:lnTo>
                      <a:pt x="147" y="48"/>
                    </a:lnTo>
                    <a:lnTo>
                      <a:pt x="152" y="63"/>
                    </a:lnTo>
                    <a:lnTo>
                      <a:pt x="154" y="79"/>
                    </a:lnTo>
                    <a:lnTo>
                      <a:pt x="152" y="94"/>
                    </a:lnTo>
                    <a:lnTo>
                      <a:pt x="147" y="109"/>
                    </a:lnTo>
                    <a:lnTo>
                      <a:pt x="140" y="122"/>
                    </a:lnTo>
                    <a:lnTo>
                      <a:pt x="131" y="134"/>
                    </a:lnTo>
                    <a:lnTo>
                      <a:pt x="119" y="143"/>
                    </a:lnTo>
                    <a:lnTo>
                      <a:pt x="107" y="150"/>
                    </a:lnTo>
                    <a:lnTo>
                      <a:pt x="92" y="154"/>
                    </a:lnTo>
                    <a:lnTo>
                      <a:pt x="78" y="156"/>
                    </a:lnTo>
                    <a:lnTo>
                      <a:pt x="62" y="154"/>
                    </a:lnTo>
                    <a:lnTo>
                      <a:pt x="48" y="150"/>
                    </a:lnTo>
                    <a:lnTo>
                      <a:pt x="34" y="143"/>
                    </a:lnTo>
                    <a:lnTo>
                      <a:pt x="23" y="134"/>
                    </a:lnTo>
                    <a:lnTo>
                      <a:pt x="14" y="122"/>
                    </a:lnTo>
                    <a:lnTo>
                      <a:pt x="6" y="109"/>
                    </a:lnTo>
                    <a:lnTo>
                      <a:pt x="2" y="94"/>
                    </a:lnTo>
                    <a:lnTo>
                      <a:pt x="0" y="79"/>
                    </a:lnTo>
                    <a:lnTo>
                      <a:pt x="2" y="63"/>
                    </a:lnTo>
                    <a:lnTo>
                      <a:pt x="6" y="48"/>
                    </a:lnTo>
                    <a:lnTo>
                      <a:pt x="14" y="34"/>
                    </a:lnTo>
                    <a:lnTo>
                      <a:pt x="23" y="23"/>
                    </a:lnTo>
                    <a:lnTo>
                      <a:pt x="34" y="13"/>
                    </a:lnTo>
                    <a:lnTo>
                      <a:pt x="48" y="6"/>
                    </a:lnTo>
                    <a:lnTo>
                      <a:pt x="62" y="2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rgbClr val="918E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5" name="Freeform 71"/>
              <p:cNvSpPr>
                <a:spLocks/>
              </p:cNvSpPr>
              <p:nvPr/>
            </p:nvSpPr>
            <p:spPr bwMode="auto">
              <a:xfrm>
                <a:off x="4882" y="1143"/>
                <a:ext cx="138" cy="142"/>
              </a:xfrm>
              <a:custGeom>
                <a:avLst/>
                <a:gdLst>
                  <a:gd name="T0" fmla="*/ 70 w 138"/>
                  <a:gd name="T1" fmla="*/ 0 h 142"/>
                  <a:gd name="T2" fmla="*/ 83 w 138"/>
                  <a:gd name="T3" fmla="*/ 1 h 142"/>
                  <a:gd name="T4" fmla="*/ 97 w 138"/>
                  <a:gd name="T5" fmla="*/ 5 h 142"/>
                  <a:gd name="T6" fmla="*/ 108 w 138"/>
                  <a:gd name="T7" fmla="*/ 13 h 142"/>
                  <a:gd name="T8" fmla="*/ 119 w 138"/>
                  <a:gd name="T9" fmla="*/ 21 h 142"/>
                  <a:gd name="T10" fmla="*/ 127 w 138"/>
                  <a:gd name="T11" fmla="*/ 31 h 142"/>
                  <a:gd name="T12" fmla="*/ 133 w 138"/>
                  <a:gd name="T13" fmla="*/ 44 h 142"/>
                  <a:gd name="T14" fmla="*/ 137 w 138"/>
                  <a:gd name="T15" fmla="*/ 57 h 142"/>
                  <a:gd name="T16" fmla="*/ 138 w 138"/>
                  <a:gd name="T17" fmla="*/ 72 h 142"/>
                  <a:gd name="T18" fmla="*/ 137 w 138"/>
                  <a:gd name="T19" fmla="*/ 86 h 142"/>
                  <a:gd name="T20" fmla="*/ 133 w 138"/>
                  <a:gd name="T21" fmla="*/ 99 h 142"/>
                  <a:gd name="T22" fmla="*/ 127 w 138"/>
                  <a:gd name="T23" fmla="*/ 111 h 142"/>
                  <a:gd name="T24" fmla="*/ 119 w 138"/>
                  <a:gd name="T25" fmla="*/ 121 h 142"/>
                  <a:gd name="T26" fmla="*/ 108 w 138"/>
                  <a:gd name="T27" fmla="*/ 130 h 142"/>
                  <a:gd name="T28" fmla="*/ 97 w 138"/>
                  <a:gd name="T29" fmla="*/ 137 h 142"/>
                  <a:gd name="T30" fmla="*/ 83 w 138"/>
                  <a:gd name="T31" fmla="*/ 141 h 142"/>
                  <a:gd name="T32" fmla="*/ 70 w 138"/>
                  <a:gd name="T33" fmla="*/ 142 h 142"/>
                  <a:gd name="T34" fmla="*/ 55 w 138"/>
                  <a:gd name="T35" fmla="*/ 141 h 142"/>
                  <a:gd name="T36" fmla="*/ 42 w 138"/>
                  <a:gd name="T37" fmla="*/ 137 h 142"/>
                  <a:gd name="T38" fmla="*/ 31 w 138"/>
                  <a:gd name="T39" fmla="*/ 130 h 142"/>
                  <a:gd name="T40" fmla="*/ 20 w 138"/>
                  <a:gd name="T41" fmla="*/ 121 h 142"/>
                  <a:gd name="T42" fmla="*/ 11 w 138"/>
                  <a:gd name="T43" fmla="*/ 111 h 142"/>
                  <a:gd name="T44" fmla="*/ 5 w 138"/>
                  <a:gd name="T45" fmla="*/ 99 h 142"/>
                  <a:gd name="T46" fmla="*/ 1 w 138"/>
                  <a:gd name="T47" fmla="*/ 86 h 142"/>
                  <a:gd name="T48" fmla="*/ 0 w 138"/>
                  <a:gd name="T49" fmla="*/ 72 h 142"/>
                  <a:gd name="T50" fmla="*/ 1 w 138"/>
                  <a:gd name="T51" fmla="*/ 57 h 142"/>
                  <a:gd name="T52" fmla="*/ 5 w 138"/>
                  <a:gd name="T53" fmla="*/ 44 h 142"/>
                  <a:gd name="T54" fmla="*/ 11 w 138"/>
                  <a:gd name="T55" fmla="*/ 31 h 142"/>
                  <a:gd name="T56" fmla="*/ 20 w 138"/>
                  <a:gd name="T57" fmla="*/ 21 h 142"/>
                  <a:gd name="T58" fmla="*/ 31 w 138"/>
                  <a:gd name="T59" fmla="*/ 13 h 142"/>
                  <a:gd name="T60" fmla="*/ 42 w 138"/>
                  <a:gd name="T61" fmla="*/ 5 h 142"/>
                  <a:gd name="T62" fmla="*/ 55 w 138"/>
                  <a:gd name="T63" fmla="*/ 1 h 142"/>
                  <a:gd name="T64" fmla="*/ 70 w 138"/>
                  <a:gd name="T6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8" h="142">
                    <a:moveTo>
                      <a:pt x="70" y="0"/>
                    </a:moveTo>
                    <a:lnTo>
                      <a:pt x="83" y="1"/>
                    </a:lnTo>
                    <a:lnTo>
                      <a:pt x="97" y="5"/>
                    </a:lnTo>
                    <a:lnTo>
                      <a:pt x="108" y="13"/>
                    </a:lnTo>
                    <a:lnTo>
                      <a:pt x="119" y="21"/>
                    </a:lnTo>
                    <a:lnTo>
                      <a:pt x="127" y="31"/>
                    </a:lnTo>
                    <a:lnTo>
                      <a:pt x="133" y="44"/>
                    </a:lnTo>
                    <a:lnTo>
                      <a:pt x="137" y="57"/>
                    </a:lnTo>
                    <a:lnTo>
                      <a:pt x="138" y="72"/>
                    </a:lnTo>
                    <a:lnTo>
                      <a:pt x="137" y="86"/>
                    </a:lnTo>
                    <a:lnTo>
                      <a:pt x="133" y="99"/>
                    </a:lnTo>
                    <a:lnTo>
                      <a:pt x="127" y="111"/>
                    </a:lnTo>
                    <a:lnTo>
                      <a:pt x="119" y="121"/>
                    </a:lnTo>
                    <a:lnTo>
                      <a:pt x="108" y="130"/>
                    </a:lnTo>
                    <a:lnTo>
                      <a:pt x="97" y="137"/>
                    </a:lnTo>
                    <a:lnTo>
                      <a:pt x="83" y="141"/>
                    </a:lnTo>
                    <a:lnTo>
                      <a:pt x="70" y="142"/>
                    </a:lnTo>
                    <a:lnTo>
                      <a:pt x="55" y="141"/>
                    </a:lnTo>
                    <a:lnTo>
                      <a:pt x="42" y="137"/>
                    </a:lnTo>
                    <a:lnTo>
                      <a:pt x="31" y="130"/>
                    </a:lnTo>
                    <a:lnTo>
                      <a:pt x="20" y="121"/>
                    </a:lnTo>
                    <a:lnTo>
                      <a:pt x="11" y="111"/>
                    </a:lnTo>
                    <a:lnTo>
                      <a:pt x="5" y="99"/>
                    </a:lnTo>
                    <a:lnTo>
                      <a:pt x="1" y="86"/>
                    </a:lnTo>
                    <a:lnTo>
                      <a:pt x="0" y="72"/>
                    </a:lnTo>
                    <a:lnTo>
                      <a:pt x="1" y="57"/>
                    </a:lnTo>
                    <a:lnTo>
                      <a:pt x="5" y="44"/>
                    </a:lnTo>
                    <a:lnTo>
                      <a:pt x="11" y="31"/>
                    </a:lnTo>
                    <a:lnTo>
                      <a:pt x="20" y="21"/>
                    </a:lnTo>
                    <a:lnTo>
                      <a:pt x="31" y="13"/>
                    </a:lnTo>
                    <a:lnTo>
                      <a:pt x="42" y="5"/>
                    </a:lnTo>
                    <a:lnTo>
                      <a:pt x="55" y="1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99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6" name="Freeform 72"/>
              <p:cNvSpPr>
                <a:spLocks/>
              </p:cNvSpPr>
              <p:nvPr/>
            </p:nvSpPr>
            <p:spPr bwMode="auto">
              <a:xfrm>
                <a:off x="4889" y="1149"/>
                <a:ext cx="125" cy="130"/>
              </a:xfrm>
              <a:custGeom>
                <a:avLst/>
                <a:gdLst>
                  <a:gd name="T0" fmla="*/ 63 w 125"/>
                  <a:gd name="T1" fmla="*/ 0 h 130"/>
                  <a:gd name="T2" fmla="*/ 75 w 125"/>
                  <a:gd name="T3" fmla="*/ 1 h 130"/>
                  <a:gd name="T4" fmla="*/ 87 w 125"/>
                  <a:gd name="T5" fmla="*/ 5 h 130"/>
                  <a:gd name="T6" fmla="*/ 97 w 125"/>
                  <a:gd name="T7" fmla="*/ 12 h 130"/>
                  <a:gd name="T8" fmla="*/ 106 w 125"/>
                  <a:gd name="T9" fmla="*/ 19 h 130"/>
                  <a:gd name="T10" fmla="*/ 114 w 125"/>
                  <a:gd name="T11" fmla="*/ 29 h 130"/>
                  <a:gd name="T12" fmla="*/ 120 w 125"/>
                  <a:gd name="T13" fmla="*/ 40 h 130"/>
                  <a:gd name="T14" fmla="*/ 124 w 125"/>
                  <a:gd name="T15" fmla="*/ 52 h 130"/>
                  <a:gd name="T16" fmla="*/ 125 w 125"/>
                  <a:gd name="T17" fmla="*/ 66 h 130"/>
                  <a:gd name="T18" fmla="*/ 124 w 125"/>
                  <a:gd name="T19" fmla="*/ 78 h 130"/>
                  <a:gd name="T20" fmla="*/ 120 w 125"/>
                  <a:gd name="T21" fmla="*/ 90 h 130"/>
                  <a:gd name="T22" fmla="*/ 114 w 125"/>
                  <a:gd name="T23" fmla="*/ 101 h 130"/>
                  <a:gd name="T24" fmla="*/ 106 w 125"/>
                  <a:gd name="T25" fmla="*/ 110 h 130"/>
                  <a:gd name="T26" fmla="*/ 97 w 125"/>
                  <a:gd name="T27" fmla="*/ 118 h 130"/>
                  <a:gd name="T28" fmla="*/ 87 w 125"/>
                  <a:gd name="T29" fmla="*/ 125 h 130"/>
                  <a:gd name="T30" fmla="*/ 75 w 125"/>
                  <a:gd name="T31" fmla="*/ 129 h 130"/>
                  <a:gd name="T32" fmla="*/ 63 w 125"/>
                  <a:gd name="T33" fmla="*/ 130 h 130"/>
                  <a:gd name="T34" fmla="*/ 51 w 125"/>
                  <a:gd name="T35" fmla="*/ 129 h 130"/>
                  <a:gd name="T36" fmla="*/ 38 w 125"/>
                  <a:gd name="T37" fmla="*/ 125 h 130"/>
                  <a:gd name="T38" fmla="*/ 28 w 125"/>
                  <a:gd name="T39" fmla="*/ 118 h 130"/>
                  <a:gd name="T40" fmla="*/ 18 w 125"/>
                  <a:gd name="T41" fmla="*/ 110 h 130"/>
                  <a:gd name="T42" fmla="*/ 10 w 125"/>
                  <a:gd name="T43" fmla="*/ 101 h 130"/>
                  <a:gd name="T44" fmla="*/ 5 w 125"/>
                  <a:gd name="T45" fmla="*/ 90 h 130"/>
                  <a:gd name="T46" fmla="*/ 1 w 125"/>
                  <a:gd name="T47" fmla="*/ 78 h 130"/>
                  <a:gd name="T48" fmla="*/ 0 w 125"/>
                  <a:gd name="T49" fmla="*/ 66 h 130"/>
                  <a:gd name="T50" fmla="*/ 1 w 125"/>
                  <a:gd name="T51" fmla="*/ 52 h 130"/>
                  <a:gd name="T52" fmla="*/ 5 w 125"/>
                  <a:gd name="T53" fmla="*/ 40 h 130"/>
                  <a:gd name="T54" fmla="*/ 10 w 125"/>
                  <a:gd name="T55" fmla="*/ 29 h 130"/>
                  <a:gd name="T56" fmla="*/ 18 w 125"/>
                  <a:gd name="T57" fmla="*/ 19 h 130"/>
                  <a:gd name="T58" fmla="*/ 28 w 125"/>
                  <a:gd name="T59" fmla="*/ 12 h 130"/>
                  <a:gd name="T60" fmla="*/ 38 w 125"/>
                  <a:gd name="T61" fmla="*/ 5 h 130"/>
                  <a:gd name="T62" fmla="*/ 51 w 125"/>
                  <a:gd name="T63" fmla="*/ 1 h 130"/>
                  <a:gd name="T64" fmla="*/ 63 w 125"/>
                  <a:gd name="T65" fmla="*/ 0 h 1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5" h="130">
                    <a:moveTo>
                      <a:pt x="63" y="0"/>
                    </a:moveTo>
                    <a:lnTo>
                      <a:pt x="75" y="1"/>
                    </a:lnTo>
                    <a:lnTo>
                      <a:pt x="87" y="5"/>
                    </a:lnTo>
                    <a:lnTo>
                      <a:pt x="97" y="12"/>
                    </a:lnTo>
                    <a:lnTo>
                      <a:pt x="106" y="19"/>
                    </a:lnTo>
                    <a:lnTo>
                      <a:pt x="114" y="29"/>
                    </a:lnTo>
                    <a:lnTo>
                      <a:pt x="120" y="40"/>
                    </a:lnTo>
                    <a:lnTo>
                      <a:pt x="124" y="52"/>
                    </a:lnTo>
                    <a:lnTo>
                      <a:pt x="125" y="66"/>
                    </a:lnTo>
                    <a:lnTo>
                      <a:pt x="124" y="78"/>
                    </a:lnTo>
                    <a:lnTo>
                      <a:pt x="120" y="90"/>
                    </a:lnTo>
                    <a:lnTo>
                      <a:pt x="114" y="101"/>
                    </a:lnTo>
                    <a:lnTo>
                      <a:pt x="106" y="110"/>
                    </a:lnTo>
                    <a:lnTo>
                      <a:pt x="97" y="118"/>
                    </a:lnTo>
                    <a:lnTo>
                      <a:pt x="87" y="125"/>
                    </a:lnTo>
                    <a:lnTo>
                      <a:pt x="75" y="129"/>
                    </a:lnTo>
                    <a:lnTo>
                      <a:pt x="63" y="130"/>
                    </a:lnTo>
                    <a:lnTo>
                      <a:pt x="51" y="129"/>
                    </a:lnTo>
                    <a:lnTo>
                      <a:pt x="38" y="125"/>
                    </a:lnTo>
                    <a:lnTo>
                      <a:pt x="28" y="118"/>
                    </a:lnTo>
                    <a:lnTo>
                      <a:pt x="18" y="110"/>
                    </a:lnTo>
                    <a:lnTo>
                      <a:pt x="10" y="101"/>
                    </a:lnTo>
                    <a:lnTo>
                      <a:pt x="5" y="90"/>
                    </a:lnTo>
                    <a:lnTo>
                      <a:pt x="1" y="78"/>
                    </a:lnTo>
                    <a:lnTo>
                      <a:pt x="0" y="66"/>
                    </a:lnTo>
                    <a:lnTo>
                      <a:pt x="1" y="52"/>
                    </a:lnTo>
                    <a:lnTo>
                      <a:pt x="5" y="40"/>
                    </a:lnTo>
                    <a:lnTo>
                      <a:pt x="10" y="29"/>
                    </a:lnTo>
                    <a:lnTo>
                      <a:pt x="18" y="19"/>
                    </a:lnTo>
                    <a:lnTo>
                      <a:pt x="28" y="12"/>
                    </a:lnTo>
                    <a:lnTo>
                      <a:pt x="38" y="5"/>
                    </a:lnTo>
                    <a:lnTo>
                      <a:pt x="51" y="1"/>
                    </a:lnTo>
                    <a:lnTo>
                      <a:pt x="63" y="0"/>
                    </a:lnTo>
                    <a:close/>
                  </a:path>
                </a:pathLst>
              </a:custGeom>
              <a:solidFill>
                <a:srgbClr val="9E9B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7" name="Freeform 73"/>
              <p:cNvSpPr>
                <a:spLocks/>
              </p:cNvSpPr>
              <p:nvPr/>
            </p:nvSpPr>
            <p:spPr bwMode="auto">
              <a:xfrm>
                <a:off x="4895" y="1157"/>
                <a:ext cx="112" cy="115"/>
              </a:xfrm>
              <a:custGeom>
                <a:avLst/>
                <a:gdLst>
                  <a:gd name="T0" fmla="*/ 57 w 112"/>
                  <a:gd name="T1" fmla="*/ 0 h 115"/>
                  <a:gd name="T2" fmla="*/ 68 w 112"/>
                  <a:gd name="T3" fmla="*/ 1 h 115"/>
                  <a:gd name="T4" fmla="*/ 79 w 112"/>
                  <a:gd name="T5" fmla="*/ 4 h 115"/>
                  <a:gd name="T6" fmla="*/ 88 w 112"/>
                  <a:gd name="T7" fmla="*/ 10 h 115"/>
                  <a:gd name="T8" fmla="*/ 95 w 112"/>
                  <a:gd name="T9" fmla="*/ 16 h 115"/>
                  <a:gd name="T10" fmla="*/ 103 w 112"/>
                  <a:gd name="T11" fmla="*/ 25 h 115"/>
                  <a:gd name="T12" fmla="*/ 108 w 112"/>
                  <a:gd name="T13" fmla="*/ 35 h 115"/>
                  <a:gd name="T14" fmla="*/ 111 w 112"/>
                  <a:gd name="T15" fmla="*/ 46 h 115"/>
                  <a:gd name="T16" fmla="*/ 112 w 112"/>
                  <a:gd name="T17" fmla="*/ 58 h 115"/>
                  <a:gd name="T18" fmla="*/ 111 w 112"/>
                  <a:gd name="T19" fmla="*/ 69 h 115"/>
                  <a:gd name="T20" fmla="*/ 108 w 112"/>
                  <a:gd name="T21" fmla="*/ 79 h 115"/>
                  <a:gd name="T22" fmla="*/ 103 w 112"/>
                  <a:gd name="T23" fmla="*/ 90 h 115"/>
                  <a:gd name="T24" fmla="*/ 95 w 112"/>
                  <a:gd name="T25" fmla="*/ 98 h 115"/>
                  <a:gd name="T26" fmla="*/ 88 w 112"/>
                  <a:gd name="T27" fmla="*/ 105 h 115"/>
                  <a:gd name="T28" fmla="*/ 79 w 112"/>
                  <a:gd name="T29" fmla="*/ 110 h 115"/>
                  <a:gd name="T30" fmla="*/ 68 w 112"/>
                  <a:gd name="T31" fmla="*/ 114 h 115"/>
                  <a:gd name="T32" fmla="*/ 57 w 112"/>
                  <a:gd name="T33" fmla="*/ 115 h 115"/>
                  <a:gd name="T34" fmla="*/ 46 w 112"/>
                  <a:gd name="T35" fmla="*/ 114 h 115"/>
                  <a:gd name="T36" fmla="*/ 35 w 112"/>
                  <a:gd name="T37" fmla="*/ 110 h 115"/>
                  <a:gd name="T38" fmla="*/ 25 w 112"/>
                  <a:gd name="T39" fmla="*/ 105 h 115"/>
                  <a:gd name="T40" fmla="*/ 17 w 112"/>
                  <a:gd name="T41" fmla="*/ 98 h 115"/>
                  <a:gd name="T42" fmla="*/ 9 w 112"/>
                  <a:gd name="T43" fmla="*/ 90 h 115"/>
                  <a:gd name="T44" fmla="*/ 4 w 112"/>
                  <a:gd name="T45" fmla="*/ 79 h 115"/>
                  <a:gd name="T46" fmla="*/ 1 w 112"/>
                  <a:gd name="T47" fmla="*/ 69 h 115"/>
                  <a:gd name="T48" fmla="*/ 0 w 112"/>
                  <a:gd name="T49" fmla="*/ 58 h 115"/>
                  <a:gd name="T50" fmla="*/ 1 w 112"/>
                  <a:gd name="T51" fmla="*/ 46 h 115"/>
                  <a:gd name="T52" fmla="*/ 4 w 112"/>
                  <a:gd name="T53" fmla="*/ 35 h 115"/>
                  <a:gd name="T54" fmla="*/ 9 w 112"/>
                  <a:gd name="T55" fmla="*/ 25 h 115"/>
                  <a:gd name="T56" fmla="*/ 17 w 112"/>
                  <a:gd name="T57" fmla="*/ 16 h 115"/>
                  <a:gd name="T58" fmla="*/ 25 w 112"/>
                  <a:gd name="T59" fmla="*/ 10 h 115"/>
                  <a:gd name="T60" fmla="*/ 35 w 112"/>
                  <a:gd name="T61" fmla="*/ 4 h 115"/>
                  <a:gd name="T62" fmla="*/ 46 w 112"/>
                  <a:gd name="T63" fmla="*/ 1 h 115"/>
                  <a:gd name="T64" fmla="*/ 57 w 112"/>
                  <a:gd name="T65" fmla="*/ 0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12" h="115">
                    <a:moveTo>
                      <a:pt x="57" y="0"/>
                    </a:moveTo>
                    <a:lnTo>
                      <a:pt x="68" y="1"/>
                    </a:lnTo>
                    <a:lnTo>
                      <a:pt x="79" y="4"/>
                    </a:lnTo>
                    <a:lnTo>
                      <a:pt x="88" y="10"/>
                    </a:lnTo>
                    <a:lnTo>
                      <a:pt x="95" y="16"/>
                    </a:lnTo>
                    <a:lnTo>
                      <a:pt x="103" y="25"/>
                    </a:lnTo>
                    <a:lnTo>
                      <a:pt x="108" y="35"/>
                    </a:lnTo>
                    <a:lnTo>
                      <a:pt x="111" y="46"/>
                    </a:lnTo>
                    <a:lnTo>
                      <a:pt x="112" y="58"/>
                    </a:lnTo>
                    <a:lnTo>
                      <a:pt x="111" y="69"/>
                    </a:lnTo>
                    <a:lnTo>
                      <a:pt x="108" y="79"/>
                    </a:lnTo>
                    <a:lnTo>
                      <a:pt x="103" y="90"/>
                    </a:lnTo>
                    <a:lnTo>
                      <a:pt x="95" y="98"/>
                    </a:lnTo>
                    <a:lnTo>
                      <a:pt x="88" y="105"/>
                    </a:lnTo>
                    <a:lnTo>
                      <a:pt x="79" y="110"/>
                    </a:lnTo>
                    <a:lnTo>
                      <a:pt x="68" y="114"/>
                    </a:lnTo>
                    <a:lnTo>
                      <a:pt x="57" y="115"/>
                    </a:lnTo>
                    <a:lnTo>
                      <a:pt x="46" y="114"/>
                    </a:lnTo>
                    <a:lnTo>
                      <a:pt x="35" y="110"/>
                    </a:lnTo>
                    <a:lnTo>
                      <a:pt x="25" y="105"/>
                    </a:lnTo>
                    <a:lnTo>
                      <a:pt x="17" y="98"/>
                    </a:lnTo>
                    <a:lnTo>
                      <a:pt x="9" y="90"/>
                    </a:lnTo>
                    <a:lnTo>
                      <a:pt x="4" y="79"/>
                    </a:lnTo>
                    <a:lnTo>
                      <a:pt x="1" y="69"/>
                    </a:lnTo>
                    <a:lnTo>
                      <a:pt x="0" y="58"/>
                    </a:lnTo>
                    <a:lnTo>
                      <a:pt x="1" y="46"/>
                    </a:lnTo>
                    <a:lnTo>
                      <a:pt x="4" y="35"/>
                    </a:lnTo>
                    <a:lnTo>
                      <a:pt x="9" y="25"/>
                    </a:lnTo>
                    <a:lnTo>
                      <a:pt x="17" y="16"/>
                    </a:lnTo>
                    <a:lnTo>
                      <a:pt x="25" y="10"/>
                    </a:lnTo>
                    <a:lnTo>
                      <a:pt x="35" y="4"/>
                    </a:lnTo>
                    <a:lnTo>
                      <a:pt x="46" y="1"/>
                    </a:lnTo>
                    <a:lnTo>
                      <a:pt x="57" y="0"/>
                    </a:lnTo>
                    <a:close/>
                  </a:path>
                </a:pathLst>
              </a:custGeom>
              <a:solidFill>
                <a:srgbClr val="A5A0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8" name="Freeform 74"/>
              <p:cNvSpPr>
                <a:spLocks/>
              </p:cNvSpPr>
              <p:nvPr/>
            </p:nvSpPr>
            <p:spPr bwMode="auto">
              <a:xfrm>
                <a:off x="4902" y="1164"/>
                <a:ext cx="99" cy="100"/>
              </a:xfrm>
              <a:custGeom>
                <a:avLst/>
                <a:gdLst>
                  <a:gd name="T0" fmla="*/ 50 w 99"/>
                  <a:gd name="T1" fmla="*/ 0 h 100"/>
                  <a:gd name="T2" fmla="*/ 59 w 99"/>
                  <a:gd name="T3" fmla="*/ 1 h 100"/>
                  <a:gd name="T4" fmla="*/ 69 w 99"/>
                  <a:gd name="T5" fmla="*/ 4 h 100"/>
                  <a:gd name="T6" fmla="*/ 77 w 99"/>
                  <a:gd name="T7" fmla="*/ 8 h 100"/>
                  <a:gd name="T8" fmla="*/ 84 w 99"/>
                  <a:gd name="T9" fmla="*/ 14 h 100"/>
                  <a:gd name="T10" fmla="*/ 90 w 99"/>
                  <a:gd name="T11" fmla="*/ 23 h 100"/>
                  <a:gd name="T12" fmla="*/ 94 w 99"/>
                  <a:gd name="T13" fmla="*/ 31 h 100"/>
                  <a:gd name="T14" fmla="*/ 98 w 99"/>
                  <a:gd name="T15" fmla="*/ 40 h 100"/>
                  <a:gd name="T16" fmla="*/ 99 w 99"/>
                  <a:gd name="T17" fmla="*/ 51 h 100"/>
                  <a:gd name="T18" fmla="*/ 98 w 99"/>
                  <a:gd name="T19" fmla="*/ 61 h 100"/>
                  <a:gd name="T20" fmla="*/ 94 w 99"/>
                  <a:gd name="T21" fmla="*/ 69 h 100"/>
                  <a:gd name="T22" fmla="*/ 90 w 99"/>
                  <a:gd name="T23" fmla="*/ 79 h 100"/>
                  <a:gd name="T24" fmla="*/ 84 w 99"/>
                  <a:gd name="T25" fmla="*/ 86 h 100"/>
                  <a:gd name="T26" fmla="*/ 77 w 99"/>
                  <a:gd name="T27" fmla="*/ 92 h 100"/>
                  <a:gd name="T28" fmla="*/ 69 w 99"/>
                  <a:gd name="T29" fmla="*/ 96 h 100"/>
                  <a:gd name="T30" fmla="*/ 59 w 99"/>
                  <a:gd name="T31" fmla="*/ 99 h 100"/>
                  <a:gd name="T32" fmla="*/ 50 w 99"/>
                  <a:gd name="T33" fmla="*/ 100 h 100"/>
                  <a:gd name="T34" fmla="*/ 40 w 99"/>
                  <a:gd name="T35" fmla="*/ 99 h 100"/>
                  <a:gd name="T36" fmla="*/ 30 w 99"/>
                  <a:gd name="T37" fmla="*/ 96 h 100"/>
                  <a:gd name="T38" fmla="*/ 22 w 99"/>
                  <a:gd name="T39" fmla="*/ 92 h 100"/>
                  <a:gd name="T40" fmla="*/ 15 w 99"/>
                  <a:gd name="T41" fmla="*/ 86 h 100"/>
                  <a:gd name="T42" fmla="*/ 9 w 99"/>
                  <a:gd name="T43" fmla="*/ 79 h 100"/>
                  <a:gd name="T44" fmla="*/ 4 w 99"/>
                  <a:gd name="T45" fmla="*/ 69 h 100"/>
                  <a:gd name="T46" fmla="*/ 1 w 99"/>
                  <a:gd name="T47" fmla="*/ 61 h 100"/>
                  <a:gd name="T48" fmla="*/ 0 w 99"/>
                  <a:gd name="T49" fmla="*/ 51 h 100"/>
                  <a:gd name="T50" fmla="*/ 1 w 99"/>
                  <a:gd name="T51" fmla="*/ 40 h 100"/>
                  <a:gd name="T52" fmla="*/ 4 w 99"/>
                  <a:gd name="T53" fmla="*/ 31 h 100"/>
                  <a:gd name="T54" fmla="*/ 9 w 99"/>
                  <a:gd name="T55" fmla="*/ 23 h 100"/>
                  <a:gd name="T56" fmla="*/ 15 w 99"/>
                  <a:gd name="T57" fmla="*/ 14 h 100"/>
                  <a:gd name="T58" fmla="*/ 22 w 99"/>
                  <a:gd name="T59" fmla="*/ 8 h 100"/>
                  <a:gd name="T60" fmla="*/ 30 w 99"/>
                  <a:gd name="T61" fmla="*/ 4 h 100"/>
                  <a:gd name="T62" fmla="*/ 40 w 99"/>
                  <a:gd name="T63" fmla="*/ 1 h 100"/>
                  <a:gd name="T64" fmla="*/ 50 w 99"/>
                  <a:gd name="T65" fmla="*/ 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99" h="100">
                    <a:moveTo>
                      <a:pt x="50" y="0"/>
                    </a:moveTo>
                    <a:lnTo>
                      <a:pt x="59" y="1"/>
                    </a:lnTo>
                    <a:lnTo>
                      <a:pt x="69" y="4"/>
                    </a:lnTo>
                    <a:lnTo>
                      <a:pt x="77" y="8"/>
                    </a:lnTo>
                    <a:lnTo>
                      <a:pt x="84" y="14"/>
                    </a:lnTo>
                    <a:lnTo>
                      <a:pt x="90" y="23"/>
                    </a:lnTo>
                    <a:lnTo>
                      <a:pt x="94" y="31"/>
                    </a:lnTo>
                    <a:lnTo>
                      <a:pt x="98" y="40"/>
                    </a:lnTo>
                    <a:lnTo>
                      <a:pt x="99" y="51"/>
                    </a:lnTo>
                    <a:lnTo>
                      <a:pt x="98" y="61"/>
                    </a:lnTo>
                    <a:lnTo>
                      <a:pt x="94" y="69"/>
                    </a:lnTo>
                    <a:lnTo>
                      <a:pt x="90" y="79"/>
                    </a:lnTo>
                    <a:lnTo>
                      <a:pt x="84" y="86"/>
                    </a:lnTo>
                    <a:lnTo>
                      <a:pt x="77" y="92"/>
                    </a:lnTo>
                    <a:lnTo>
                      <a:pt x="69" y="96"/>
                    </a:lnTo>
                    <a:lnTo>
                      <a:pt x="59" y="99"/>
                    </a:lnTo>
                    <a:lnTo>
                      <a:pt x="50" y="100"/>
                    </a:lnTo>
                    <a:lnTo>
                      <a:pt x="40" y="99"/>
                    </a:lnTo>
                    <a:lnTo>
                      <a:pt x="30" y="96"/>
                    </a:lnTo>
                    <a:lnTo>
                      <a:pt x="22" y="92"/>
                    </a:lnTo>
                    <a:lnTo>
                      <a:pt x="15" y="86"/>
                    </a:lnTo>
                    <a:lnTo>
                      <a:pt x="9" y="79"/>
                    </a:lnTo>
                    <a:lnTo>
                      <a:pt x="4" y="69"/>
                    </a:lnTo>
                    <a:lnTo>
                      <a:pt x="1" y="61"/>
                    </a:lnTo>
                    <a:lnTo>
                      <a:pt x="0" y="51"/>
                    </a:lnTo>
                    <a:lnTo>
                      <a:pt x="1" y="40"/>
                    </a:lnTo>
                    <a:lnTo>
                      <a:pt x="4" y="31"/>
                    </a:lnTo>
                    <a:lnTo>
                      <a:pt x="9" y="23"/>
                    </a:lnTo>
                    <a:lnTo>
                      <a:pt x="15" y="14"/>
                    </a:lnTo>
                    <a:lnTo>
                      <a:pt x="22" y="8"/>
                    </a:lnTo>
                    <a:lnTo>
                      <a:pt x="30" y="4"/>
                    </a:lnTo>
                    <a:lnTo>
                      <a:pt x="40" y="1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ADA5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899" name="Freeform 75"/>
              <p:cNvSpPr>
                <a:spLocks/>
              </p:cNvSpPr>
              <p:nvPr/>
            </p:nvSpPr>
            <p:spPr bwMode="auto">
              <a:xfrm>
                <a:off x="4909" y="1171"/>
                <a:ext cx="84" cy="86"/>
              </a:xfrm>
              <a:custGeom>
                <a:avLst/>
                <a:gdLst>
                  <a:gd name="T0" fmla="*/ 43 w 84"/>
                  <a:gd name="T1" fmla="*/ 0 h 86"/>
                  <a:gd name="T2" fmla="*/ 51 w 84"/>
                  <a:gd name="T3" fmla="*/ 1 h 86"/>
                  <a:gd name="T4" fmla="*/ 58 w 84"/>
                  <a:gd name="T5" fmla="*/ 3 h 86"/>
                  <a:gd name="T6" fmla="*/ 66 w 84"/>
                  <a:gd name="T7" fmla="*/ 7 h 86"/>
                  <a:gd name="T8" fmla="*/ 72 w 84"/>
                  <a:gd name="T9" fmla="*/ 13 h 86"/>
                  <a:gd name="T10" fmla="*/ 77 w 84"/>
                  <a:gd name="T11" fmla="*/ 20 h 86"/>
                  <a:gd name="T12" fmla="*/ 81 w 84"/>
                  <a:gd name="T13" fmla="*/ 27 h 86"/>
                  <a:gd name="T14" fmla="*/ 83 w 84"/>
                  <a:gd name="T15" fmla="*/ 35 h 86"/>
                  <a:gd name="T16" fmla="*/ 84 w 84"/>
                  <a:gd name="T17" fmla="*/ 44 h 86"/>
                  <a:gd name="T18" fmla="*/ 83 w 84"/>
                  <a:gd name="T19" fmla="*/ 52 h 86"/>
                  <a:gd name="T20" fmla="*/ 81 w 84"/>
                  <a:gd name="T21" fmla="*/ 60 h 86"/>
                  <a:gd name="T22" fmla="*/ 77 w 84"/>
                  <a:gd name="T23" fmla="*/ 67 h 86"/>
                  <a:gd name="T24" fmla="*/ 72 w 84"/>
                  <a:gd name="T25" fmla="*/ 74 h 86"/>
                  <a:gd name="T26" fmla="*/ 66 w 84"/>
                  <a:gd name="T27" fmla="*/ 79 h 86"/>
                  <a:gd name="T28" fmla="*/ 58 w 84"/>
                  <a:gd name="T29" fmla="*/ 83 h 86"/>
                  <a:gd name="T30" fmla="*/ 51 w 84"/>
                  <a:gd name="T31" fmla="*/ 85 h 86"/>
                  <a:gd name="T32" fmla="*/ 43 w 84"/>
                  <a:gd name="T33" fmla="*/ 86 h 86"/>
                  <a:gd name="T34" fmla="*/ 35 w 84"/>
                  <a:gd name="T35" fmla="*/ 85 h 86"/>
                  <a:gd name="T36" fmla="*/ 26 w 84"/>
                  <a:gd name="T37" fmla="*/ 83 h 86"/>
                  <a:gd name="T38" fmla="*/ 19 w 84"/>
                  <a:gd name="T39" fmla="*/ 79 h 86"/>
                  <a:gd name="T40" fmla="*/ 13 w 84"/>
                  <a:gd name="T41" fmla="*/ 74 h 86"/>
                  <a:gd name="T42" fmla="*/ 8 w 84"/>
                  <a:gd name="T43" fmla="*/ 67 h 86"/>
                  <a:gd name="T44" fmla="*/ 4 w 84"/>
                  <a:gd name="T45" fmla="*/ 60 h 86"/>
                  <a:gd name="T46" fmla="*/ 2 w 84"/>
                  <a:gd name="T47" fmla="*/ 52 h 86"/>
                  <a:gd name="T48" fmla="*/ 0 w 84"/>
                  <a:gd name="T49" fmla="*/ 44 h 86"/>
                  <a:gd name="T50" fmla="*/ 2 w 84"/>
                  <a:gd name="T51" fmla="*/ 35 h 86"/>
                  <a:gd name="T52" fmla="*/ 4 w 84"/>
                  <a:gd name="T53" fmla="*/ 27 h 86"/>
                  <a:gd name="T54" fmla="*/ 8 w 84"/>
                  <a:gd name="T55" fmla="*/ 20 h 86"/>
                  <a:gd name="T56" fmla="*/ 13 w 84"/>
                  <a:gd name="T57" fmla="*/ 13 h 86"/>
                  <a:gd name="T58" fmla="*/ 19 w 84"/>
                  <a:gd name="T59" fmla="*/ 7 h 86"/>
                  <a:gd name="T60" fmla="*/ 26 w 84"/>
                  <a:gd name="T61" fmla="*/ 3 h 86"/>
                  <a:gd name="T62" fmla="*/ 35 w 84"/>
                  <a:gd name="T63" fmla="*/ 1 h 86"/>
                  <a:gd name="T64" fmla="*/ 43 w 84"/>
                  <a:gd name="T65" fmla="*/ 0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4" h="86">
                    <a:moveTo>
                      <a:pt x="43" y="0"/>
                    </a:moveTo>
                    <a:lnTo>
                      <a:pt x="51" y="1"/>
                    </a:lnTo>
                    <a:lnTo>
                      <a:pt x="58" y="3"/>
                    </a:lnTo>
                    <a:lnTo>
                      <a:pt x="66" y="7"/>
                    </a:lnTo>
                    <a:lnTo>
                      <a:pt x="72" y="13"/>
                    </a:lnTo>
                    <a:lnTo>
                      <a:pt x="77" y="20"/>
                    </a:lnTo>
                    <a:lnTo>
                      <a:pt x="81" y="27"/>
                    </a:lnTo>
                    <a:lnTo>
                      <a:pt x="83" y="35"/>
                    </a:lnTo>
                    <a:lnTo>
                      <a:pt x="84" y="44"/>
                    </a:lnTo>
                    <a:lnTo>
                      <a:pt x="83" y="52"/>
                    </a:lnTo>
                    <a:lnTo>
                      <a:pt x="81" y="60"/>
                    </a:lnTo>
                    <a:lnTo>
                      <a:pt x="77" y="67"/>
                    </a:lnTo>
                    <a:lnTo>
                      <a:pt x="72" y="74"/>
                    </a:lnTo>
                    <a:lnTo>
                      <a:pt x="66" y="79"/>
                    </a:lnTo>
                    <a:lnTo>
                      <a:pt x="58" y="83"/>
                    </a:lnTo>
                    <a:lnTo>
                      <a:pt x="51" y="85"/>
                    </a:lnTo>
                    <a:lnTo>
                      <a:pt x="43" y="86"/>
                    </a:lnTo>
                    <a:lnTo>
                      <a:pt x="35" y="85"/>
                    </a:lnTo>
                    <a:lnTo>
                      <a:pt x="26" y="83"/>
                    </a:lnTo>
                    <a:lnTo>
                      <a:pt x="19" y="79"/>
                    </a:lnTo>
                    <a:lnTo>
                      <a:pt x="13" y="74"/>
                    </a:lnTo>
                    <a:lnTo>
                      <a:pt x="8" y="67"/>
                    </a:lnTo>
                    <a:lnTo>
                      <a:pt x="4" y="60"/>
                    </a:lnTo>
                    <a:lnTo>
                      <a:pt x="2" y="52"/>
                    </a:lnTo>
                    <a:lnTo>
                      <a:pt x="0" y="44"/>
                    </a:lnTo>
                    <a:lnTo>
                      <a:pt x="2" y="35"/>
                    </a:lnTo>
                    <a:lnTo>
                      <a:pt x="4" y="27"/>
                    </a:lnTo>
                    <a:lnTo>
                      <a:pt x="8" y="20"/>
                    </a:lnTo>
                    <a:lnTo>
                      <a:pt x="13" y="13"/>
                    </a:lnTo>
                    <a:lnTo>
                      <a:pt x="19" y="7"/>
                    </a:lnTo>
                    <a:lnTo>
                      <a:pt x="26" y="3"/>
                    </a:lnTo>
                    <a:lnTo>
                      <a:pt x="35" y="1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B5AA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0" name="Freeform 76"/>
              <p:cNvSpPr>
                <a:spLocks/>
              </p:cNvSpPr>
              <p:nvPr/>
            </p:nvSpPr>
            <p:spPr bwMode="auto">
              <a:xfrm>
                <a:off x="4916" y="1178"/>
                <a:ext cx="70" cy="73"/>
              </a:xfrm>
              <a:custGeom>
                <a:avLst/>
                <a:gdLst>
                  <a:gd name="T0" fmla="*/ 36 w 70"/>
                  <a:gd name="T1" fmla="*/ 0 h 73"/>
                  <a:gd name="T2" fmla="*/ 43 w 70"/>
                  <a:gd name="T3" fmla="*/ 1 h 73"/>
                  <a:gd name="T4" fmla="*/ 49 w 70"/>
                  <a:gd name="T5" fmla="*/ 3 h 73"/>
                  <a:gd name="T6" fmla="*/ 55 w 70"/>
                  <a:gd name="T7" fmla="*/ 7 h 73"/>
                  <a:gd name="T8" fmla="*/ 60 w 70"/>
                  <a:gd name="T9" fmla="*/ 11 h 73"/>
                  <a:gd name="T10" fmla="*/ 64 w 70"/>
                  <a:gd name="T11" fmla="*/ 17 h 73"/>
                  <a:gd name="T12" fmla="*/ 67 w 70"/>
                  <a:gd name="T13" fmla="*/ 23 h 73"/>
                  <a:gd name="T14" fmla="*/ 69 w 70"/>
                  <a:gd name="T15" fmla="*/ 29 h 73"/>
                  <a:gd name="T16" fmla="*/ 70 w 70"/>
                  <a:gd name="T17" fmla="*/ 37 h 73"/>
                  <a:gd name="T18" fmla="*/ 69 w 70"/>
                  <a:gd name="T19" fmla="*/ 44 h 73"/>
                  <a:gd name="T20" fmla="*/ 67 w 70"/>
                  <a:gd name="T21" fmla="*/ 50 h 73"/>
                  <a:gd name="T22" fmla="*/ 64 w 70"/>
                  <a:gd name="T23" fmla="*/ 56 h 73"/>
                  <a:gd name="T24" fmla="*/ 60 w 70"/>
                  <a:gd name="T25" fmla="*/ 63 h 73"/>
                  <a:gd name="T26" fmla="*/ 55 w 70"/>
                  <a:gd name="T27" fmla="*/ 67 h 73"/>
                  <a:gd name="T28" fmla="*/ 49 w 70"/>
                  <a:gd name="T29" fmla="*/ 70 h 73"/>
                  <a:gd name="T30" fmla="*/ 43 w 70"/>
                  <a:gd name="T31" fmla="*/ 72 h 73"/>
                  <a:gd name="T32" fmla="*/ 36 w 70"/>
                  <a:gd name="T33" fmla="*/ 73 h 73"/>
                  <a:gd name="T34" fmla="*/ 29 w 70"/>
                  <a:gd name="T35" fmla="*/ 72 h 73"/>
                  <a:gd name="T36" fmla="*/ 22 w 70"/>
                  <a:gd name="T37" fmla="*/ 70 h 73"/>
                  <a:gd name="T38" fmla="*/ 16 w 70"/>
                  <a:gd name="T39" fmla="*/ 67 h 73"/>
                  <a:gd name="T40" fmla="*/ 10 w 70"/>
                  <a:gd name="T41" fmla="*/ 63 h 73"/>
                  <a:gd name="T42" fmla="*/ 6 w 70"/>
                  <a:gd name="T43" fmla="*/ 56 h 73"/>
                  <a:gd name="T44" fmla="*/ 3 w 70"/>
                  <a:gd name="T45" fmla="*/ 50 h 73"/>
                  <a:gd name="T46" fmla="*/ 1 w 70"/>
                  <a:gd name="T47" fmla="*/ 44 h 73"/>
                  <a:gd name="T48" fmla="*/ 0 w 70"/>
                  <a:gd name="T49" fmla="*/ 37 h 73"/>
                  <a:gd name="T50" fmla="*/ 1 w 70"/>
                  <a:gd name="T51" fmla="*/ 29 h 73"/>
                  <a:gd name="T52" fmla="*/ 3 w 70"/>
                  <a:gd name="T53" fmla="*/ 23 h 73"/>
                  <a:gd name="T54" fmla="*/ 6 w 70"/>
                  <a:gd name="T55" fmla="*/ 17 h 73"/>
                  <a:gd name="T56" fmla="*/ 10 w 70"/>
                  <a:gd name="T57" fmla="*/ 11 h 73"/>
                  <a:gd name="T58" fmla="*/ 16 w 70"/>
                  <a:gd name="T59" fmla="*/ 7 h 73"/>
                  <a:gd name="T60" fmla="*/ 22 w 70"/>
                  <a:gd name="T61" fmla="*/ 3 h 73"/>
                  <a:gd name="T62" fmla="*/ 29 w 70"/>
                  <a:gd name="T63" fmla="*/ 1 h 73"/>
                  <a:gd name="T64" fmla="*/ 36 w 70"/>
                  <a:gd name="T65" fmla="*/ 0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0" h="73">
                    <a:moveTo>
                      <a:pt x="36" y="0"/>
                    </a:moveTo>
                    <a:lnTo>
                      <a:pt x="43" y="1"/>
                    </a:lnTo>
                    <a:lnTo>
                      <a:pt x="49" y="3"/>
                    </a:lnTo>
                    <a:lnTo>
                      <a:pt x="55" y="7"/>
                    </a:lnTo>
                    <a:lnTo>
                      <a:pt x="60" y="11"/>
                    </a:lnTo>
                    <a:lnTo>
                      <a:pt x="64" y="17"/>
                    </a:lnTo>
                    <a:lnTo>
                      <a:pt x="67" y="23"/>
                    </a:lnTo>
                    <a:lnTo>
                      <a:pt x="69" y="29"/>
                    </a:lnTo>
                    <a:lnTo>
                      <a:pt x="70" y="37"/>
                    </a:lnTo>
                    <a:lnTo>
                      <a:pt x="69" y="44"/>
                    </a:lnTo>
                    <a:lnTo>
                      <a:pt x="67" y="50"/>
                    </a:lnTo>
                    <a:lnTo>
                      <a:pt x="64" y="56"/>
                    </a:lnTo>
                    <a:lnTo>
                      <a:pt x="60" y="63"/>
                    </a:lnTo>
                    <a:lnTo>
                      <a:pt x="55" y="67"/>
                    </a:lnTo>
                    <a:lnTo>
                      <a:pt x="49" y="70"/>
                    </a:lnTo>
                    <a:lnTo>
                      <a:pt x="43" y="72"/>
                    </a:lnTo>
                    <a:lnTo>
                      <a:pt x="36" y="73"/>
                    </a:lnTo>
                    <a:lnTo>
                      <a:pt x="29" y="72"/>
                    </a:lnTo>
                    <a:lnTo>
                      <a:pt x="22" y="70"/>
                    </a:lnTo>
                    <a:lnTo>
                      <a:pt x="16" y="67"/>
                    </a:lnTo>
                    <a:lnTo>
                      <a:pt x="10" y="63"/>
                    </a:lnTo>
                    <a:lnTo>
                      <a:pt x="6" y="56"/>
                    </a:lnTo>
                    <a:lnTo>
                      <a:pt x="3" y="50"/>
                    </a:lnTo>
                    <a:lnTo>
                      <a:pt x="1" y="44"/>
                    </a:lnTo>
                    <a:lnTo>
                      <a:pt x="0" y="37"/>
                    </a:lnTo>
                    <a:lnTo>
                      <a:pt x="1" y="29"/>
                    </a:lnTo>
                    <a:lnTo>
                      <a:pt x="3" y="23"/>
                    </a:lnTo>
                    <a:lnTo>
                      <a:pt x="6" y="17"/>
                    </a:lnTo>
                    <a:lnTo>
                      <a:pt x="10" y="11"/>
                    </a:lnTo>
                    <a:lnTo>
                      <a:pt x="16" y="7"/>
                    </a:lnTo>
                    <a:lnTo>
                      <a:pt x="22" y="3"/>
                    </a:lnTo>
                    <a:lnTo>
                      <a:pt x="29" y="1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BAB2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1" name="Freeform 77"/>
              <p:cNvSpPr>
                <a:spLocks/>
              </p:cNvSpPr>
              <p:nvPr/>
            </p:nvSpPr>
            <p:spPr bwMode="auto">
              <a:xfrm>
                <a:off x="4923" y="1185"/>
                <a:ext cx="57" cy="59"/>
              </a:xfrm>
              <a:custGeom>
                <a:avLst/>
                <a:gdLst>
                  <a:gd name="T0" fmla="*/ 29 w 57"/>
                  <a:gd name="T1" fmla="*/ 0 h 59"/>
                  <a:gd name="T2" fmla="*/ 39 w 57"/>
                  <a:gd name="T3" fmla="*/ 2 h 59"/>
                  <a:gd name="T4" fmla="*/ 49 w 57"/>
                  <a:gd name="T5" fmla="*/ 8 h 59"/>
                  <a:gd name="T6" fmla="*/ 55 w 57"/>
                  <a:gd name="T7" fmla="*/ 18 h 59"/>
                  <a:gd name="T8" fmla="*/ 57 w 57"/>
                  <a:gd name="T9" fmla="*/ 30 h 59"/>
                  <a:gd name="T10" fmla="*/ 55 w 57"/>
                  <a:gd name="T11" fmla="*/ 41 h 59"/>
                  <a:gd name="T12" fmla="*/ 49 w 57"/>
                  <a:gd name="T13" fmla="*/ 50 h 59"/>
                  <a:gd name="T14" fmla="*/ 39 w 57"/>
                  <a:gd name="T15" fmla="*/ 57 h 59"/>
                  <a:gd name="T16" fmla="*/ 29 w 57"/>
                  <a:gd name="T17" fmla="*/ 59 h 59"/>
                  <a:gd name="T18" fmla="*/ 18 w 57"/>
                  <a:gd name="T19" fmla="*/ 57 h 59"/>
                  <a:gd name="T20" fmla="*/ 8 w 57"/>
                  <a:gd name="T21" fmla="*/ 50 h 59"/>
                  <a:gd name="T22" fmla="*/ 2 w 57"/>
                  <a:gd name="T23" fmla="*/ 41 h 59"/>
                  <a:gd name="T24" fmla="*/ 0 w 57"/>
                  <a:gd name="T25" fmla="*/ 30 h 59"/>
                  <a:gd name="T26" fmla="*/ 2 w 57"/>
                  <a:gd name="T27" fmla="*/ 18 h 59"/>
                  <a:gd name="T28" fmla="*/ 8 w 57"/>
                  <a:gd name="T29" fmla="*/ 8 h 59"/>
                  <a:gd name="T30" fmla="*/ 18 w 57"/>
                  <a:gd name="T31" fmla="*/ 2 h 59"/>
                  <a:gd name="T32" fmla="*/ 29 w 57"/>
                  <a:gd name="T33" fmla="*/ 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7" h="59">
                    <a:moveTo>
                      <a:pt x="29" y="0"/>
                    </a:moveTo>
                    <a:lnTo>
                      <a:pt x="39" y="2"/>
                    </a:lnTo>
                    <a:lnTo>
                      <a:pt x="49" y="8"/>
                    </a:lnTo>
                    <a:lnTo>
                      <a:pt x="55" y="18"/>
                    </a:lnTo>
                    <a:lnTo>
                      <a:pt x="57" y="30"/>
                    </a:lnTo>
                    <a:lnTo>
                      <a:pt x="55" y="41"/>
                    </a:lnTo>
                    <a:lnTo>
                      <a:pt x="49" y="50"/>
                    </a:lnTo>
                    <a:lnTo>
                      <a:pt x="39" y="57"/>
                    </a:lnTo>
                    <a:lnTo>
                      <a:pt x="29" y="59"/>
                    </a:lnTo>
                    <a:lnTo>
                      <a:pt x="18" y="57"/>
                    </a:lnTo>
                    <a:lnTo>
                      <a:pt x="8" y="50"/>
                    </a:lnTo>
                    <a:lnTo>
                      <a:pt x="2" y="41"/>
                    </a:lnTo>
                    <a:lnTo>
                      <a:pt x="0" y="30"/>
                    </a:lnTo>
                    <a:lnTo>
                      <a:pt x="2" y="18"/>
                    </a:lnTo>
                    <a:lnTo>
                      <a:pt x="8" y="8"/>
                    </a:lnTo>
                    <a:lnTo>
                      <a:pt x="18" y="2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C1B7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2" name="Freeform 78"/>
              <p:cNvSpPr>
                <a:spLocks/>
              </p:cNvSpPr>
              <p:nvPr/>
            </p:nvSpPr>
            <p:spPr bwMode="auto">
              <a:xfrm>
                <a:off x="4930" y="1192"/>
                <a:ext cx="43" cy="44"/>
              </a:xfrm>
              <a:custGeom>
                <a:avLst/>
                <a:gdLst>
                  <a:gd name="T0" fmla="*/ 22 w 43"/>
                  <a:gd name="T1" fmla="*/ 0 h 44"/>
                  <a:gd name="T2" fmla="*/ 30 w 43"/>
                  <a:gd name="T3" fmla="*/ 2 h 44"/>
                  <a:gd name="T4" fmla="*/ 36 w 43"/>
                  <a:gd name="T5" fmla="*/ 6 h 44"/>
                  <a:gd name="T6" fmla="*/ 41 w 43"/>
                  <a:gd name="T7" fmla="*/ 13 h 44"/>
                  <a:gd name="T8" fmla="*/ 43 w 43"/>
                  <a:gd name="T9" fmla="*/ 23 h 44"/>
                  <a:gd name="T10" fmla="*/ 41 w 43"/>
                  <a:gd name="T11" fmla="*/ 31 h 44"/>
                  <a:gd name="T12" fmla="*/ 36 w 43"/>
                  <a:gd name="T13" fmla="*/ 38 h 44"/>
                  <a:gd name="T14" fmla="*/ 30 w 43"/>
                  <a:gd name="T15" fmla="*/ 42 h 44"/>
                  <a:gd name="T16" fmla="*/ 22 w 43"/>
                  <a:gd name="T17" fmla="*/ 44 h 44"/>
                  <a:gd name="T18" fmla="*/ 14 w 43"/>
                  <a:gd name="T19" fmla="*/ 42 h 44"/>
                  <a:gd name="T20" fmla="*/ 6 w 43"/>
                  <a:gd name="T21" fmla="*/ 38 h 44"/>
                  <a:gd name="T22" fmla="*/ 2 w 43"/>
                  <a:gd name="T23" fmla="*/ 31 h 44"/>
                  <a:gd name="T24" fmla="*/ 0 w 43"/>
                  <a:gd name="T25" fmla="*/ 23 h 44"/>
                  <a:gd name="T26" fmla="*/ 2 w 43"/>
                  <a:gd name="T27" fmla="*/ 13 h 44"/>
                  <a:gd name="T28" fmla="*/ 6 w 43"/>
                  <a:gd name="T29" fmla="*/ 6 h 44"/>
                  <a:gd name="T30" fmla="*/ 14 w 43"/>
                  <a:gd name="T31" fmla="*/ 2 h 44"/>
                  <a:gd name="T32" fmla="*/ 22 w 43"/>
                  <a:gd name="T33" fmla="*/ 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3" h="44">
                    <a:moveTo>
                      <a:pt x="22" y="0"/>
                    </a:moveTo>
                    <a:lnTo>
                      <a:pt x="30" y="2"/>
                    </a:lnTo>
                    <a:lnTo>
                      <a:pt x="36" y="6"/>
                    </a:lnTo>
                    <a:lnTo>
                      <a:pt x="41" y="13"/>
                    </a:lnTo>
                    <a:lnTo>
                      <a:pt x="43" y="23"/>
                    </a:lnTo>
                    <a:lnTo>
                      <a:pt x="41" y="31"/>
                    </a:lnTo>
                    <a:lnTo>
                      <a:pt x="36" y="38"/>
                    </a:lnTo>
                    <a:lnTo>
                      <a:pt x="30" y="42"/>
                    </a:lnTo>
                    <a:lnTo>
                      <a:pt x="22" y="44"/>
                    </a:lnTo>
                    <a:lnTo>
                      <a:pt x="14" y="42"/>
                    </a:lnTo>
                    <a:lnTo>
                      <a:pt x="6" y="38"/>
                    </a:lnTo>
                    <a:lnTo>
                      <a:pt x="2" y="31"/>
                    </a:lnTo>
                    <a:lnTo>
                      <a:pt x="0" y="23"/>
                    </a:lnTo>
                    <a:lnTo>
                      <a:pt x="2" y="13"/>
                    </a:lnTo>
                    <a:lnTo>
                      <a:pt x="6" y="6"/>
                    </a:lnTo>
                    <a:lnTo>
                      <a:pt x="14" y="2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C9BC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3" name="Freeform 79"/>
              <p:cNvSpPr>
                <a:spLocks/>
              </p:cNvSpPr>
              <p:nvPr/>
            </p:nvSpPr>
            <p:spPr bwMode="auto">
              <a:xfrm>
                <a:off x="4943" y="1202"/>
                <a:ext cx="13" cy="15"/>
              </a:xfrm>
              <a:custGeom>
                <a:avLst/>
                <a:gdLst>
                  <a:gd name="T0" fmla="*/ 6 w 13"/>
                  <a:gd name="T1" fmla="*/ 0 h 15"/>
                  <a:gd name="T2" fmla="*/ 9 w 13"/>
                  <a:gd name="T3" fmla="*/ 1 h 15"/>
                  <a:gd name="T4" fmla="*/ 11 w 13"/>
                  <a:gd name="T5" fmla="*/ 2 h 15"/>
                  <a:gd name="T6" fmla="*/ 12 w 13"/>
                  <a:gd name="T7" fmla="*/ 4 h 15"/>
                  <a:gd name="T8" fmla="*/ 13 w 13"/>
                  <a:gd name="T9" fmla="*/ 7 h 15"/>
                  <a:gd name="T10" fmla="*/ 12 w 13"/>
                  <a:gd name="T11" fmla="*/ 11 h 15"/>
                  <a:gd name="T12" fmla="*/ 11 w 13"/>
                  <a:gd name="T13" fmla="*/ 13 h 15"/>
                  <a:gd name="T14" fmla="*/ 9 w 13"/>
                  <a:gd name="T15" fmla="*/ 14 h 15"/>
                  <a:gd name="T16" fmla="*/ 6 w 13"/>
                  <a:gd name="T17" fmla="*/ 15 h 15"/>
                  <a:gd name="T18" fmla="*/ 4 w 13"/>
                  <a:gd name="T19" fmla="*/ 14 h 15"/>
                  <a:gd name="T20" fmla="*/ 2 w 13"/>
                  <a:gd name="T21" fmla="*/ 13 h 15"/>
                  <a:gd name="T22" fmla="*/ 1 w 13"/>
                  <a:gd name="T23" fmla="*/ 11 h 15"/>
                  <a:gd name="T24" fmla="*/ 0 w 13"/>
                  <a:gd name="T25" fmla="*/ 7 h 15"/>
                  <a:gd name="T26" fmla="*/ 1 w 13"/>
                  <a:gd name="T27" fmla="*/ 4 h 15"/>
                  <a:gd name="T28" fmla="*/ 2 w 13"/>
                  <a:gd name="T29" fmla="*/ 2 h 15"/>
                  <a:gd name="T30" fmla="*/ 4 w 13"/>
                  <a:gd name="T31" fmla="*/ 1 h 15"/>
                  <a:gd name="T32" fmla="*/ 6 w 13"/>
                  <a:gd name="T3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3" h="15">
                    <a:moveTo>
                      <a:pt x="6" y="0"/>
                    </a:moveTo>
                    <a:lnTo>
                      <a:pt x="9" y="1"/>
                    </a:lnTo>
                    <a:lnTo>
                      <a:pt x="11" y="2"/>
                    </a:lnTo>
                    <a:lnTo>
                      <a:pt x="12" y="4"/>
                    </a:lnTo>
                    <a:lnTo>
                      <a:pt x="13" y="7"/>
                    </a:lnTo>
                    <a:lnTo>
                      <a:pt x="12" y="11"/>
                    </a:lnTo>
                    <a:lnTo>
                      <a:pt x="11" y="13"/>
                    </a:lnTo>
                    <a:lnTo>
                      <a:pt x="9" y="14"/>
                    </a:lnTo>
                    <a:lnTo>
                      <a:pt x="6" y="15"/>
                    </a:lnTo>
                    <a:lnTo>
                      <a:pt x="4" y="14"/>
                    </a:lnTo>
                    <a:lnTo>
                      <a:pt x="2" y="13"/>
                    </a:lnTo>
                    <a:lnTo>
                      <a:pt x="1" y="11"/>
                    </a:lnTo>
                    <a:lnTo>
                      <a:pt x="0" y="7"/>
                    </a:lnTo>
                    <a:lnTo>
                      <a:pt x="1" y="4"/>
                    </a:lnTo>
                    <a:lnTo>
                      <a:pt x="2" y="2"/>
                    </a:lnTo>
                    <a:lnTo>
                      <a:pt x="4" y="1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4" name="Freeform 80"/>
              <p:cNvSpPr>
                <a:spLocks/>
              </p:cNvSpPr>
              <p:nvPr/>
            </p:nvSpPr>
            <p:spPr bwMode="auto">
              <a:xfrm>
                <a:off x="4949" y="1147"/>
                <a:ext cx="34" cy="69"/>
              </a:xfrm>
              <a:custGeom>
                <a:avLst/>
                <a:gdLst>
                  <a:gd name="T0" fmla="*/ 1 w 34"/>
                  <a:gd name="T1" fmla="*/ 56 h 69"/>
                  <a:gd name="T2" fmla="*/ 11 w 34"/>
                  <a:gd name="T3" fmla="*/ 30 h 69"/>
                  <a:gd name="T4" fmla="*/ 34 w 34"/>
                  <a:gd name="T5" fmla="*/ 0 h 69"/>
                  <a:gd name="T6" fmla="*/ 18 w 34"/>
                  <a:gd name="T7" fmla="*/ 32 h 69"/>
                  <a:gd name="T8" fmla="*/ 0 w 34"/>
                  <a:gd name="T9" fmla="*/ 69 h 69"/>
                  <a:gd name="T10" fmla="*/ 1 w 34"/>
                  <a:gd name="T11" fmla="*/ 56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" h="69">
                    <a:moveTo>
                      <a:pt x="1" y="56"/>
                    </a:moveTo>
                    <a:lnTo>
                      <a:pt x="11" y="30"/>
                    </a:lnTo>
                    <a:lnTo>
                      <a:pt x="34" y="0"/>
                    </a:lnTo>
                    <a:lnTo>
                      <a:pt x="18" y="32"/>
                    </a:lnTo>
                    <a:lnTo>
                      <a:pt x="0" y="69"/>
                    </a:lnTo>
                    <a:lnTo>
                      <a:pt x="1" y="56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5" name="Freeform 81"/>
              <p:cNvSpPr>
                <a:spLocks/>
              </p:cNvSpPr>
              <p:nvPr/>
            </p:nvSpPr>
            <p:spPr bwMode="auto">
              <a:xfrm>
                <a:off x="4913" y="1169"/>
                <a:ext cx="38" cy="35"/>
              </a:xfrm>
              <a:custGeom>
                <a:avLst/>
                <a:gdLst>
                  <a:gd name="T0" fmla="*/ 0 w 38"/>
                  <a:gd name="T1" fmla="*/ 28 h 35"/>
                  <a:gd name="T2" fmla="*/ 12 w 38"/>
                  <a:gd name="T3" fmla="*/ 35 h 35"/>
                  <a:gd name="T4" fmla="*/ 18 w 38"/>
                  <a:gd name="T5" fmla="*/ 27 h 35"/>
                  <a:gd name="T6" fmla="*/ 23 w 38"/>
                  <a:gd name="T7" fmla="*/ 22 h 35"/>
                  <a:gd name="T8" fmla="*/ 29 w 38"/>
                  <a:gd name="T9" fmla="*/ 18 h 35"/>
                  <a:gd name="T10" fmla="*/ 38 w 38"/>
                  <a:gd name="T11" fmla="*/ 13 h 35"/>
                  <a:gd name="T12" fmla="*/ 38 w 38"/>
                  <a:gd name="T13" fmla="*/ 0 h 35"/>
                  <a:gd name="T14" fmla="*/ 31 w 38"/>
                  <a:gd name="T15" fmla="*/ 1 h 35"/>
                  <a:gd name="T16" fmla="*/ 24 w 38"/>
                  <a:gd name="T17" fmla="*/ 3 h 35"/>
                  <a:gd name="T18" fmla="*/ 19 w 38"/>
                  <a:gd name="T19" fmla="*/ 6 h 35"/>
                  <a:gd name="T20" fmla="*/ 14 w 38"/>
                  <a:gd name="T21" fmla="*/ 9 h 35"/>
                  <a:gd name="T22" fmla="*/ 10 w 38"/>
                  <a:gd name="T23" fmla="*/ 13 h 35"/>
                  <a:gd name="T24" fmla="*/ 6 w 38"/>
                  <a:gd name="T25" fmla="*/ 18 h 35"/>
                  <a:gd name="T26" fmla="*/ 3 w 38"/>
                  <a:gd name="T27" fmla="*/ 23 h 35"/>
                  <a:gd name="T28" fmla="*/ 0 w 38"/>
                  <a:gd name="T29" fmla="*/ 28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8" h="35">
                    <a:moveTo>
                      <a:pt x="0" y="28"/>
                    </a:moveTo>
                    <a:lnTo>
                      <a:pt x="12" y="35"/>
                    </a:lnTo>
                    <a:lnTo>
                      <a:pt x="18" y="27"/>
                    </a:lnTo>
                    <a:lnTo>
                      <a:pt x="23" y="22"/>
                    </a:lnTo>
                    <a:lnTo>
                      <a:pt x="29" y="18"/>
                    </a:lnTo>
                    <a:lnTo>
                      <a:pt x="38" y="13"/>
                    </a:lnTo>
                    <a:lnTo>
                      <a:pt x="38" y="0"/>
                    </a:lnTo>
                    <a:lnTo>
                      <a:pt x="31" y="1"/>
                    </a:lnTo>
                    <a:lnTo>
                      <a:pt x="24" y="3"/>
                    </a:lnTo>
                    <a:lnTo>
                      <a:pt x="19" y="6"/>
                    </a:lnTo>
                    <a:lnTo>
                      <a:pt x="14" y="9"/>
                    </a:lnTo>
                    <a:lnTo>
                      <a:pt x="10" y="13"/>
                    </a:lnTo>
                    <a:lnTo>
                      <a:pt x="6" y="18"/>
                    </a:lnTo>
                    <a:lnTo>
                      <a:pt x="3" y="23"/>
                    </a:lnTo>
                    <a:lnTo>
                      <a:pt x="0" y="28"/>
                    </a:lnTo>
                    <a:close/>
                  </a:path>
                </a:pathLst>
              </a:cu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6" name="Freeform 82"/>
              <p:cNvSpPr>
                <a:spLocks/>
              </p:cNvSpPr>
              <p:nvPr/>
            </p:nvSpPr>
            <p:spPr bwMode="auto">
              <a:xfrm>
                <a:off x="4912" y="1253"/>
                <a:ext cx="76" cy="27"/>
              </a:xfrm>
              <a:custGeom>
                <a:avLst/>
                <a:gdLst>
                  <a:gd name="T0" fmla="*/ 9 w 76"/>
                  <a:gd name="T1" fmla="*/ 0 h 27"/>
                  <a:gd name="T2" fmla="*/ 17 w 76"/>
                  <a:gd name="T3" fmla="*/ 4 h 27"/>
                  <a:gd name="T4" fmla="*/ 25 w 76"/>
                  <a:gd name="T5" fmla="*/ 7 h 27"/>
                  <a:gd name="T6" fmla="*/ 33 w 76"/>
                  <a:gd name="T7" fmla="*/ 9 h 27"/>
                  <a:gd name="T8" fmla="*/ 40 w 76"/>
                  <a:gd name="T9" fmla="*/ 9 h 27"/>
                  <a:gd name="T10" fmla="*/ 46 w 76"/>
                  <a:gd name="T11" fmla="*/ 8 h 27"/>
                  <a:gd name="T12" fmla="*/ 53 w 76"/>
                  <a:gd name="T13" fmla="*/ 7 h 27"/>
                  <a:gd name="T14" fmla="*/ 61 w 76"/>
                  <a:gd name="T15" fmla="*/ 4 h 27"/>
                  <a:gd name="T16" fmla="*/ 69 w 76"/>
                  <a:gd name="T17" fmla="*/ 1 h 27"/>
                  <a:gd name="T18" fmla="*/ 76 w 76"/>
                  <a:gd name="T19" fmla="*/ 16 h 27"/>
                  <a:gd name="T20" fmla="*/ 67 w 76"/>
                  <a:gd name="T21" fmla="*/ 21 h 27"/>
                  <a:gd name="T22" fmla="*/ 58 w 76"/>
                  <a:gd name="T23" fmla="*/ 25 h 27"/>
                  <a:gd name="T24" fmla="*/ 46 w 76"/>
                  <a:gd name="T25" fmla="*/ 27 h 27"/>
                  <a:gd name="T26" fmla="*/ 35 w 76"/>
                  <a:gd name="T27" fmla="*/ 27 h 27"/>
                  <a:gd name="T28" fmla="*/ 24 w 76"/>
                  <a:gd name="T29" fmla="*/ 26 h 27"/>
                  <a:gd name="T30" fmla="*/ 15 w 76"/>
                  <a:gd name="T31" fmla="*/ 24 h 27"/>
                  <a:gd name="T32" fmla="*/ 6 w 76"/>
                  <a:gd name="T33" fmla="*/ 20 h 27"/>
                  <a:gd name="T34" fmla="*/ 0 w 76"/>
                  <a:gd name="T35" fmla="*/ 14 h 27"/>
                  <a:gd name="T36" fmla="*/ 9 w 76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6" h="27">
                    <a:moveTo>
                      <a:pt x="9" y="0"/>
                    </a:moveTo>
                    <a:lnTo>
                      <a:pt x="17" y="4"/>
                    </a:lnTo>
                    <a:lnTo>
                      <a:pt x="25" y="7"/>
                    </a:lnTo>
                    <a:lnTo>
                      <a:pt x="33" y="9"/>
                    </a:lnTo>
                    <a:lnTo>
                      <a:pt x="40" y="9"/>
                    </a:lnTo>
                    <a:lnTo>
                      <a:pt x="46" y="8"/>
                    </a:lnTo>
                    <a:lnTo>
                      <a:pt x="53" y="7"/>
                    </a:lnTo>
                    <a:lnTo>
                      <a:pt x="61" y="4"/>
                    </a:lnTo>
                    <a:lnTo>
                      <a:pt x="69" y="1"/>
                    </a:lnTo>
                    <a:lnTo>
                      <a:pt x="76" y="16"/>
                    </a:lnTo>
                    <a:lnTo>
                      <a:pt x="67" y="21"/>
                    </a:lnTo>
                    <a:lnTo>
                      <a:pt x="58" y="25"/>
                    </a:lnTo>
                    <a:lnTo>
                      <a:pt x="46" y="27"/>
                    </a:lnTo>
                    <a:lnTo>
                      <a:pt x="35" y="27"/>
                    </a:lnTo>
                    <a:lnTo>
                      <a:pt x="24" y="26"/>
                    </a:lnTo>
                    <a:lnTo>
                      <a:pt x="15" y="24"/>
                    </a:lnTo>
                    <a:lnTo>
                      <a:pt x="6" y="20"/>
                    </a:lnTo>
                    <a:lnTo>
                      <a:pt x="0" y="14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7" name="Rectangle 83"/>
              <p:cNvSpPr>
                <a:spLocks noChangeArrowheads="1"/>
              </p:cNvSpPr>
              <p:nvPr/>
            </p:nvSpPr>
            <p:spPr bwMode="auto">
              <a:xfrm>
                <a:off x="4873" y="1210"/>
                <a:ext cx="30" cy="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8" name="Rectangle 84"/>
              <p:cNvSpPr>
                <a:spLocks noChangeArrowheads="1"/>
              </p:cNvSpPr>
              <p:nvPr/>
            </p:nvSpPr>
            <p:spPr bwMode="auto">
              <a:xfrm>
                <a:off x="5000" y="1209"/>
                <a:ext cx="26" cy="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09" name="Rectangle 85"/>
              <p:cNvSpPr>
                <a:spLocks noChangeArrowheads="1"/>
              </p:cNvSpPr>
              <p:nvPr/>
            </p:nvSpPr>
            <p:spPr bwMode="auto">
              <a:xfrm>
                <a:off x="4950" y="1272"/>
                <a:ext cx="4" cy="23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0" name="Rectangle 86"/>
              <p:cNvSpPr>
                <a:spLocks noChangeArrowheads="1"/>
              </p:cNvSpPr>
              <p:nvPr/>
            </p:nvSpPr>
            <p:spPr bwMode="auto">
              <a:xfrm>
                <a:off x="4953" y="1137"/>
                <a:ext cx="5" cy="25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1" name="Freeform 87"/>
              <p:cNvSpPr>
                <a:spLocks/>
              </p:cNvSpPr>
              <p:nvPr/>
            </p:nvSpPr>
            <p:spPr bwMode="auto">
              <a:xfrm>
                <a:off x="4884" y="1192"/>
                <a:ext cx="19" cy="9"/>
              </a:xfrm>
              <a:custGeom>
                <a:avLst/>
                <a:gdLst>
                  <a:gd name="T0" fmla="*/ 2 w 19"/>
                  <a:gd name="T1" fmla="*/ 0 h 9"/>
                  <a:gd name="T2" fmla="*/ 19 w 19"/>
                  <a:gd name="T3" fmla="*/ 5 h 9"/>
                  <a:gd name="T4" fmla="*/ 19 w 19"/>
                  <a:gd name="T5" fmla="*/ 9 h 9"/>
                  <a:gd name="T6" fmla="*/ 0 w 19"/>
                  <a:gd name="T7" fmla="*/ 6 h 9"/>
                  <a:gd name="T8" fmla="*/ 2 w 19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9">
                    <a:moveTo>
                      <a:pt x="2" y="0"/>
                    </a:moveTo>
                    <a:lnTo>
                      <a:pt x="19" y="5"/>
                    </a:lnTo>
                    <a:lnTo>
                      <a:pt x="19" y="9"/>
                    </a:lnTo>
                    <a:lnTo>
                      <a:pt x="0" y="6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2" name="Freeform 88"/>
              <p:cNvSpPr>
                <a:spLocks/>
              </p:cNvSpPr>
              <p:nvPr/>
            </p:nvSpPr>
            <p:spPr bwMode="auto">
              <a:xfrm>
                <a:off x="4925" y="1265"/>
                <a:ext cx="11" cy="20"/>
              </a:xfrm>
              <a:custGeom>
                <a:avLst/>
                <a:gdLst>
                  <a:gd name="T0" fmla="*/ 0 w 11"/>
                  <a:gd name="T1" fmla="*/ 18 h 20"/>
                  <a:gd name="T2" fmla="*/ 7 w 11"/>
                  <a:gd name="T3" fmla="*/ 0 h 20"/>
                  <a:gd name="T4" fmla="*/ 11 w 11"/>
                  <a:gd name="T5" fmla="*/ 1 h 20"/>
                  <a:gd name="T6" fmla="*/ 5 w 11"/>
                  <a:gd name="T7" fmla="*/ 20 h 20"/>
                  <a:gd name="T8" fmla="*/ 0 w 11"/>
                  <a:gd name="T9" fmla="*/ 1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20">
                    <a:moveTo>
                      <a:pt x="0" y="18"/>
                    </a:moveTo>
                    <a:lnTo>
                      <a:pt x="7" y="0"/>
                    </a:lnTo>
                    <a:lnTo>
                      <a:pt x="11" y="1"/>
                    </a:lnTo>
                    <a:lnTo>
                      <a:pt x="5" y="20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3" name="Freeform 89"/>
              <p:cNvSpPr>
                <a:spLocks/>
              </p:cNvSpPr>
              <p:nvPr/>
            </p:nvSpPr>
            <p:spPr bwMode="auto">
              <a:xfrm>
                <a:off x="5001" y="1230"/>
                <a:ext cx="19" cy="7"/>
              </a:xfrm>
              <a:custGeom>
                <a:avLst/>
                <a:gdLst>
                  <a:gd name="T0" fmla="*/ 18 w 19"/>
                  <a:gd name="T1" fmla="*/ 7 h 7"/>
                  <a:gd name="T2" fmla="*/ 0 w 19"/>
                  <a:gd name="T3" fmla="*/ 4 h 7"/>
                  <a:gd name="T4" fmla="*/ 0 w 19"/>
                  <a:gd name="T5" fmla="*/ 0 h 7"/>
                  <a:gd name="T6" fmla="*/ 19 w 19"/>
                  <a:gd name="T7" fmla="*/ 2 h 7"/>
                  <a:gd name="T8" fmla="*/ 18 w 19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">
                    <a:moveTo>
                      <a:pt x="18" y="7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19" y="2"/>
                    </a:lnTo>
                    <a:lnTo>
                      <a:pt x="18" y="7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4" name="Freeform 90"/>
              <p:cNvSpPr>
                <a:spLocks/>
              </p:cNvSpPr>
              <p:nvPr/>
            </p:nvSpPr>
            <p:spPr bwMode="auto">
              <a:xfrm>
                <a:off x="4964" y="1140"/>
                <a:ext cx="12" cy="20"/>
              </a:xfrm>
              <a:custGeom>
                <a:avLst/>
                <a:gdLst>
                  <a:gd name="T0" fmla="*/ 12 w 12"/>
                  <a:gd name="T1" fmla="*/ 2 h 20"/>
                  <a:gd name="T2" fmla="*/ 6 w 12"/>
                  <a:gd name="T3" fmla="*/ 20 h 20"/>
                  <a:gd name="T4" fmla="*/ 0 w 12"/>
                  <a:gd name="T5" fmla="*/ 19 h 20"/>
                  <a:gd name="T6" fmla="*/ 7 w 12"/>
                  <a:gd name="T7" fmla="*/ 0 h 20"/>
                  <a:gd name="T8" fmla="*/ 12 w 12"/>
                  <a:gd name="T9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20">
                    <a:moveTo>
                      <a:pt x="12" y="2"/>
                    </a:moveTo>
                    <a:lnTo>
                      <a:pt x="6" y="20"/>
                    </a:lnTo>
                    <a:lnTo>
                      <a:pt x="0" y="19"/>
                    </a:lnTo>
                    <a:lnTo>
                      <a:pt x="7" y="0"/>
                    </a:ln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5" name="Freeform 91"/>
              <p:cNvSpPr>
                <a:spLocks/>
              </p:cNvSpPr>
              <p:nvPr/>
            </p:nvSpPr>
            <p:spPr bwMode="auto">
              <a:xfrm>
                <a:off x="4892" y="1176"/>
                <a:ext cx="16" cy="13"/>
              </a:xfrm>
              <a:custGeom>
                <a:avLst/>
                <a:gdLst>
                  <a:gd name="T0" fmla="*/ 0 w 16"/>
                  <a:gd name="T1" fmla="*/ 5 h 13"/>
                  <a:gd name="T2" fmla="*/ 14 w 16"/>
                  <a:gd name="T3" fmla="*/ 13 h 13"/>
                  <a:gd name="T4" fmla="*/ 16 w 16"/>
                  <a:gd name="T5" fmla="*/ 9 h 13"/>
                  <a:gd name="T6" fmla="*/ 2 w 16"/>
                  <a:gd name="T7" fmla="*/ 0 h 13"/>
                  <a:gd name="T8" fmla="*/ 0 w 16"/>
                  <a:gd name="T9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0" y="5"/>
                    </a:moveTo>
                    <a:lnTo>
                      <a:pt x="14" y="13"/>
                    </a:lnTo>
                    <a:lnTo>
                      <a:pt x="16" y="9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6" name="Freeform 92"/>
              <p:cNvSpPr>
                <a:spLocks/>
              </p:cNvSpPr>
              <p:nvPr/>
            </p:nvSpPr>
            <p:spPr bwMode="auto">
              <a:xfrm>
                <a:off x="4911" y="1258"/>
                <a:ext cx="13" cy="17"/>
              </a:xfrm>
              <a:custGeom>
                <a:avLst/>
                <a:gdLst>
                  <a:gd name="T0" fmla="*/ 5 w 13"/>
                  <a:gd name="T1" fmla="*/ 17 h 17"/>
                  <a:gd name="T2" fmla="*/ 13 w 13"/>
                  <a:gd name="T3" fmla="*/ 3 h 17"/>
                  <a:gd name="T4" fmla="*/ 10 w 13"/>
                  <a:gd name="T5" fmla="*/ 0 h 17"/>
                  <a:gd name="T6" fmla="*/ 0 w 13"/>
                  <a:gd name="T7" fmla="*/ 15 h 17"/>
                  <a:gd name="T8" fmla="*/ 5 w 13"/>
                  <a:gd name="T9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7">
                    <a:moveTo>
                      <a:pt x="5" y="17"/>
                    </a:moveTo>
                    <a:lnTo>
                      <a:pt x="13" y="3"/>
                    </a:lnTo>
                    <a:lnTo>
                      <a:pt x="10" y="0"/>
                    </a:lnTo>
                    <a:lnTo>
                      <a:pt x="0" y="15"/>
                    </a:lnTo>
                    <a:lnTo>
                      <a:pt x="5" y="17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7" name="Freeform 93"/>
              <p:cNvSpPr>
                <a:spLocks/>
              </p:cNvSpPr>
              <p:nvPr/>
            </p:nvSpPr>
            <p:spPr bwMode="auto">
              <a:xfrm>
                <a:off x="4996" y="1243"/>
                <a:ext cx="18" cy="11"/>
              </a:xfrm>
              <a:custGeom>
                <a:avLst/>
                <a:gdLst>
                  <a:gd name="T0" fmla="*/ 18 w 18"/>
                  <a:gd name="T1" fmla="*/ 6 h 11"/>
                  <a:gd name="T2" fmla="*/ 2 w 18"/>
                  <a:gd name="T3" fmla="*/ 0 h 11"/>
                  <a:gd name="T4" fmla="*/ 0 w 18"/>
                  <a:gd name="T5" fmla="*/ 4 h 11"/>
                  <a:gd name="T6" fmla="*/ 16 w 18"/>
                  <a:gd name="T7" fmla="*/ 11 h 11"/>
                  <a:gd name="T8" fmla="*/ 18 w 18"/>
                  <a:gd name="T9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1">
                    <a:moveTo>
                      <a:pt x="18" y="6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16" y="11"/>
                    </a:lnTo>
                    <a:lnTo>
                      <a:pt x="18" y="6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8" name="Freeform 94"/>
              <p:cNvSpPr>
                <a:spLocks/>
              </p:cNvSpPr>
              <p:nvPr/>
            </p:nvSpPr>
            <p:spPr bwMode="auto">
              <a:xfrm>
                <a:off x="4978" y="1149"/>
                <a:ext cx="13" cy="18"/>
              </a:xfrm>
              <a:custGeom>
                <a:avLst/>
                <a:gdLst>
                  <a:gd name="T0" fmla="*/ 8 w 13"/>
                  <a:gd name="T1" fmla="*/ 0 h 18"/>
                  <a:gd name="T2" fmla="*/ 0 w 13"/>
                  <a:gd name="T3" fmla="*/ 15 h 18"/>
                  <a:gd name="T4" fmla="*/ 3 w 13"/>
                  <a:gd name="T5" fmla="*/ 18 h 18"/>
                  <a:gd name="T6" fmla="*/ 13 w 13"/>
                  <a:gd name="T7" fmla="*/ 3 h 18"/>
                  <a:gd name="T8" fmla="*/ 8 w 13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8">
                    <a:moveTo>
                      <a:pt x="8" y="0"/>
                    </a:moveTo>
                    <a:lnTo>
                      <a:pt x="0" y="15"/>
                    </a:lnTo>
                    <a:lnTo>
                      <a:pt x="3" y="18"/>
                    </a:lnTo>
                    <a:lnTo>
                      <a:pt x="13" y="3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19" name="Freeform 95"/>
              <p:cNvSpPr>
                <a:spLocks/>
              </p:cNvSpPr>
              <p:nvPr/>
            </p:nvSpPr>
            <p:spPr bwMode="auto">
              <a:xfrm>
                <a:off x="4905" y="1162"/>
                <a:ext cx="15" cy="14"/>
              </a:xfrm>
              <a:custGeom>
                <a:avLst/>
                <a:gdLst>
                  <a:gd name="T0" fmla="*/ 0 w 15"/>
                  <a:gd name="T1" fmla="*/ 4 h 14"/>
                  <a:gd name="T2" fmla="*/ 13 w 15"/>
                  <a:gd name="T3" fmla="*/ 14 h 14"/>
                  <a:gd name="T4" fmla="*/ 15 w 15"/>
                  <a:gd name="T5" fmla="*/ 10 h 14"/>
                  <a:gd name="T6" fmla="*/ 3 w 15"/>
                  <a:gd name="T7" fmla="*/ 0 h 14"/>
                  <a:gd name="T8" fmla="*/ 0 w 15"/>
                  <a:gd name="T9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0" y="4"/>
                    </a:moveTo>
                    <a:lnTo>
                      <a:pt x="13" y="14"/>
                    </a:lnTo>
                    <a:lnTo>
                      <a:pt x="15" y="10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0" name="Freeform 96"/>
              <p:cNvSpPr>
                <a:spLocks/>
              </p:cNvSpPr>
              <p:nvPr/>
            </p:nvSpPr>
            <p:spPr bwMode="auto">
              <a:xfrm>
                <a:off x="4898" y="1246"/>
                <a:ext cx="16" cy="13"/>
              </a:xfrm>
              <a:custGeom>
                <a:avLst/>
                <a:gdLst>
                  <a:gd name="T0" fmla="*/ 3 w 16"/>
                  <a:gd name="T1" fmla="*/ 13 h 13"/>
                  <a:gd name="T2" fmla="*/ 16 w 16"/>
                  <a:gd name="T3" fmla="*/ 3 h 13"/>
                  <a:gd name="T4" fmla="*/ 11 w 16"/>
                  <a:gd name="T5" fmla="*/ 0 h 13"/>
                  <a:gd name="T6" fmla="*/ 0 w 16"/>
                  <a:gd name="T7" fmla="*/ 10 h 13"/>
                  <a:gd name="T8" fmla="*/ 3 w 16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3" y="13"/>
                    </a:moveTo>
                    <a:lnTo>
                      <a:pt x="16" y="3"/>
                    </a:lnTo>
                    <a:lnTo>
                      <a:pt x="11" y="0"/>
                    </a:lnTo>
                    <a:lnTo>
                      <a:pt x="0" y="10"/>
                    </a:lnTo>
                    <a:lnTo>
                      <a:pt x="3" y="1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1" name="Freeform 97"/>
              <p:cNvSpPr>
                <a:spLocks/>
              </p:cNvSpPr>
              <p:nvPr/>
            </p:nvSpPr>
            <p:spPr bwMode="auto">
              <a:xfrm>
                <a:off x="4986" y="1256"/>
                <a:ext cx="15" cy="14"/>
              </a:xfrm>
              <a:custGeom>
                <a:avLst/>
                <a:gdLst>
                  <a:gd name="T0" fmla="*/ 15 w 15"/>
                  <a:gd name="T1" fmla="*/ 9 h 14"/>
                  <a:gd name="T2" fmla="*/ 2 w 15"/>
                  <a:gd name="T3" fmla="*/ 0 h 14"/>
                  <a:gd name="T4" fmla="*/ 0 w 15"/>
                  <a:gd name="T5" fmla="*/ 4 h 14"/>
                  <a:gd name="T6" fmla="*/ 13 w 15"/>
                  <a:gd name="T7" fmla="*/ 14 h 14"/>
                  <a:gd name="T8" fmla="*/ 15 w 15"/>
                  <a:gd name="T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15" y="9"/>
                    </a:moveTo>
                    <a:lnTo>
                      <a:pt x="2" y="0"/>
                    </a:lnTo>
                    <a:lnTo>
                      <a:pt x="0" y="4"/>
                    </a:lnTo>
                    <a:lnTo>
                      <a:pt x="13" y="14"/>
                    </a:lnTo>
                    <a:lnTo>
                      <a:pt x="15" y="9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2" name="Freeform 98"/>
              <p:cNvSpPr>
                <a:spLocks/>
              </p:cNvSpPr>
              <p:nvPr/>
            </p:nvSpPr>
            <p:spPr bwMode="auto">
              <a:xfrm>
                <a:off x="4988" y="1166"/>
                <a:ext cx="16" cy="13"/>
              </a:xfrm>
              <a:custGeom>
                <a:avLst/>
                <a:gdLst>
                  <a:gd name="T0" fmla="*/ 13 w 16"/>
                  <a:gd name="T1" fmla="*/ 0 h 13"/>
                  <a:gd name="T2" fmla="*/ 0 w 16"/>
                  <a:gd name="T3" fmla="*/ 10 h 13"/>
                  <a:gd name="T4" fmla="*/ 4 w 16"/>
                  <a:gd name="T5" fmla="*/ 13 h 13"/>
                  <a:gd name="T6" fmla="*/ 16 w 16"/>
                  <a:gd name="T7" fmla="*/ 3 h 13"/>
                  <a:gd name="T8" fmla="*/ 13 w 16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3">
                    <a:moveTo>
                      <a:pt x="13" y="0"/>
                    </a:moveTo>
                    <a:lnTo>
                      <a:pt x="0" y="10"/>
                    </a:lnTo>
                    <a:lnTo>
                      <a:pt x="4" y="13"/>
                    </a:lnTo>
                    <a:lnTo>
                      <a:pt x="16" y="3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3" name="Freeform 99"/>
              <p:cNvSpPr>
                <a:spLocks/>
              </p:cNvSpPr>
              <p:nvPr/>
            </p:nvSpPr>
            <p:spPr bwMode="auto">
              <a:xfrm>
                <a:off x="4919" y="1151"/>
                <a:ext cx="12" cy="17"/>
              </a:xfrm>
              <a:custGeom>
                <a:avLst/>
                <a:gdLst>
                  <a:gd name="T0" fmla="*/ 0 w 12"/>
                  <a:gd name="T1" fmla="*/ 3 h 17"/>
                  <a:gd name="T2" fmla="*/ 8 w 12"/>
                  <a:gd name="T3" fmla="*/ 17 h 17"/>
                  <a:gd name="T4" fmla="*/ 12 w 12"/>
                  <a:gd name="T5" fmla="*/ 15 h 17"/>
                  <a:gd name="T6" fmla="*/ 3 w 12"/>
                  <a:gd name="T7" fmla="*/ 0 h 17"/>
                  <a:gd name="T8" fmla="*/ 0 w 12"/>
                  <a:gd name="T9" fmla="*/ 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7">
                    <a:moveTo>
                      <a:pt x="0" y="3"/>
                    </a:moveTo>
                    <a:lnTo>
                      <a:pt x="8" y="17"/>
                    </a:lnTo>
                    <a:lnTo>
                      <a:pt x="12" y="15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4" name="Freeform 100"/>
              <p:cNvSpPr>
                <a:spLocks/>
              </p:cNvSpPr>
              <p:nvPr/>
            </p:nvSpPr>
            <p:spPr bwMode="auto">
              <a:xfrm>
                <a:off x="4890" y="1233"/>
                <a:ext cx="16" cy="12"/>
              </a:xfrm>
              <a:custGeom>
                <a:avLst/>
                <a:gdLst>
                  <a:gd name="T0" fmla="*/ 2 w 16"/>
                  <a:gd name="T1" fmla="*/ 12 h 12"/>
                  <a:gd name="T2" fmla="*/ 16 w 16"/>
                  <a:gd name="T3" fmla="*/ 4 h 12"/>
                  <a:gd name="T4" fmla="*/ 15 w 16"/>
                  <a:gd name="T5" fmla="*/ 0 h 12"/>
                  <a:gd name="T6" fmla="*/ 0 w 16"/>
                  <a:gd name="T7" fmla="*/ 9 h 12"/>
                  <a:gd name="T8" fmla="*/ 2 w 16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12">
                    <a:moveTo>
                      <a:pt x="2" y="12"/>
                    </a:moveTo>
                    <a:lnTo>
                      <a:pt x="16" y="4"/>
                    </a:lnTo>
                    <a:lnTo>
                      <a:pt x="15" y="0"/>
                    </a:lnTo>
                    <a:lnTo>
                      <a:pt x="0" y="9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5" name="Freeform 101"/>
              <p:cNvSpPr>
                <a:spLocks/>
              </p:cNvSpPr>
              <p:nvPr/>
            </p:nvSpPr>
            <p:spPr bwMode="auto">
              <a:xfrm>
                <a:off x="4975" y="1265"/>
                <a:ext cx="14" cy="16"/>
              </a:xfrm>
              <a:custGeom>
                <a:avLst/>
                <a:gdLst>
                  <a:gd name="T0" fmla="*/ 14 w 14"/>
                  <a:gd name="T1" fmla="*/ 13 h 16"/>
                  <a:gd name="T2" fmla="*/ 4 w 14"/>
                  <a:gd name="T3" fmla="*/ 0 h 16"/>
                  <a:gd name="T4" fmla="*/ 0 w 14"/>
                  <a:gd name="T5" fmla="*/ 2 h 16"/>
                  <a:gd name="T6" fmla="*/ 11 w 14"/>
                  <a:gd name="T7" fmla="*/ 16 h 16"/>
                  <a:gd name="T8" fmla="*/ 14 w 14"/>
                  <a:gd name="T9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16">
                    <a:moveTo>
                      <a:pt x="14" y="13"/>
                    </a:moveTo>
                    <a:lnTo>
                      <a:pt x="4" y="0"/>
                    </a:lnTo>
                    <a:lnTo>
                      <a:pt x="0" y="2"/>
                    </a:lnTo>
                    <a:lnTo>
                      <a:pt x="11" y="16"/>
                    </a:lnTo>
                    <a:lnTo>
                      <a:pt x="14" y="1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6" name="Freeform 102"/>
              <p:cNvSpPr>
                <a:spLocks/>
              </p:cNvSpPr>
              <p:nvPr/>
            </p:nvSpPr>
            <p:spPr bwMode="auto">
              <a:xfrm>
                <a:off x="4995" y="1179"/>
                <a:ext cx="17" cy="13"/>
              </a:xfrm>
              <a:custGeom>
                <a:avLst/>
                <a:gdLst>
                  <a:gd name="T0" fmla="*/ 15 w 17"/>
                  <a:gd name="T1" fmla="*/ 0 h 13"/>
                  <a:gd name="T2" fmla="*/ 0 w 17"/>
                  <a:gd name="T3" fmla="*/ 8 h 13"/>
                  <a:gd name="T4" fmla="*/ 1 w 17"/>
                  <a:gd name="T5" fmla="*/ 13 h 13"/>
                  <a:gd name="T6" fmla="*/ 17 w 17"/>
                  <a:gd name="T7" fmla="*/ 5 h 13"/>
                  <a:gd name="T8" fmla="*/ 15 w 17"/>
                  <a:gd name="T9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13">
                    <a:moveTo>
                      <a:pt x="15" y="0"/>
                    </a:moveTo>
                    <a:lnTo>
                      <a:pt x="0" y="8"/>
                    </a:lnTo>
                    <a:lnTo>
                      <a:pt x="1" y="13"/>
                    </a:lnTo>
                    <a:lnTo>
                      <a:pt x="17" y="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7" name="Freeform 103"/>
              <p:cNvSpPr>
                <a:spLocks/>
              </p:cNvSpPr>
              <p:nvPr/>
            </p:nvSpPr>
            <p:spPr bwMode="auto">
              <a:xfrm>
                <a:off x="4933" y="1145"/>
                <a:ext cx="10" cy="18"/>
              </a:xfrm>
              <a:custGeom>
                <a:avLst/>
                <a:gdLst>
                  <a:gd name="T0" fmla="*/ 0 w 10"/>
                  <a:gd name="T1" fmla="*/ 2 h 18"/>
                  <a:gd name="T2" fmla="*/ 7 w 10"/>
                  <a:gd name="T3" fmla="*/ 18 h 18"/>
                  <a:gd name="T4" fmla="*/ 10 w 10"/>
                  <a:gd name="T5" fmla="*/ 17 h 18"/>
                  <a:gd name="T6" fmla="*/ 4 w 10"/>
                  <a:gd name="T7" fmla="*/ 0 h 18"/>
                  <a:gd name="T8" fmla="*/ 0 w 10"/>
                  <a:gd name="T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8">
                    <a:moveTo>
                      <a:pt x="0" y="2"/>
                    </a:moveTo>
                    <a:lnTo>
                      <a:pt x="7" y="18"/>
                    </a:lnTo>
                    <a:lnTo>
                      <a:pt x="10" y="17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8" name="Freeform 104"/>
              <p:cNvSpPr>
                <a:spLocks/>
              </p:cNvSpPr>
              <p:nvPr/>
            </p:nvSpPr>
            <p:spPr bwMode="auto">
              <a:xfrm>
                <a:off x="4885" y="1222"/>
                <a:ext cx="18" cy="7"/>
              </a:xfrm>
              <a:custGeom>
                <a:avLst/>
                <a:gdLst>
                  <a:gd name="T0" fmla="*/ 3 w 18"/>
                  <a:gd name="T1" fmla="*/ 7 h 7"/>
                  <a:gd name="T2" fmla="*/ 18 w 18"/>
                  <a:gd name="T3" fmla="*/ 4 h 7"/>
                  <a:gd name="T4" fmla="*/ 18 w 18"/>
                  <a:gd name="T5" fmla="*/ 0 h 7"/>
                  <a:gd name="T6" fmla="*/ 0 w 18"/>
                  <a:gd name="T7" fmla="*/ 3 h 7"/>
                  <a:gd name="T8" fmla="*/ 3 w 18"/>
                  <a:gd name="T9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3" y="7"/>
                    </a:moveTo>
                    <a:lnTo>
                      <a:pt x="18" y="4"/>
                    </a:lnTo>
                    <a:lnTo>
                      <a:pt x="18" y="0"/>
                    </a:lnTo>
                    <a:lnTo>
                      <a:pt x="0" y="3"/>
                    </a:lnTo>
                    <a:lnTo>
                      <a:pt x="3" y="7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29" name="Freeform 105"/>
              <p:cNvSpPr>
                <a:spLocks/>
              </p:cNvSpPr>
              <p:nvPr/>
            </p:nvSpPr>
            <p:spPr bwMode="auto">
              <a:xfrm>
                <a:off x="4964" y="1271"/>
                <a:ext cx="11" cy="18"/>
              </a:xfrm>
              <a:custGeom>
                <a:avLst/>
                <a:gdLst>
                  <a:gd name="T0" fmla="*/ 11 w 11"/>
                  <a:gd name="T1" fmla="*/ 15 h 18"/>
                  <a:gd name="T2" fmla="*/ 3 w 11"/>
                  <a:gd name="T3" fmla="*/ 0 h 18"/>
                  <a:gd name="T4" fmla="*/ 0 w 11"/>
                  <a:gd name="T5" fmla="*/ 1 h 18"/>
                  <a:gd name="T6" fmla="*/ 7 w 11"/>
                  <a:gd name="T7" fmla="*/ 18 h 18"/>
                  <a:gd name="T8" fmla="*/ 11 w 11"/>
                  <a:gd name="T9" fmla="*/ 15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18">
                    <a:moveTo>
                      <a:pt x="11" y="15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7" y="18"/>
                    </a:lnTo>
                    <a:lnTo>
                      <a:pt x="11" y="15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0" name="Freeform 106"/>
              <p:cNvSpPr>
                <a:spLocks/>
              </p:cNvSpPr>
              <p:nvPr/>
            </p:nvSpPr>
            <p:spPr bwMode="auto">
              <a:xfrm>
                <a:off x="4999" y="1196"/>
                <a:ext cx="18" cy="7"/>
              </a:xfrm>
              <a:custGeom>
                <a:avLst/>
                <a:gdLst>
                  <a:gd name="T0" fmla="*/ 16 w 18"/>
                  <a:gd name="T1" fmla="*/ 0 h 7"/>
                  <a:gd name="T2" fmla="*/ 0 w 18"/>
                  <a:gd name="T3" fmla="*/ 3 h 7"/>
                  <a:gd name="T4" fmla="*/ 1 w 18"/>
                  <a:gd name="T5" fmla="*/ 7 h 7"/>
                  <a:gd name="T6" fmla="*/ 18 w 18"/>
                  <a:gd name="T7" fmla="*/ 4 h 7"/>
                  <a:gd name="T8" fmla="*/ 16 w 18"/>
                  <a:gd name="T9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7">
                    <a:moveTo>
                      <a:pt x="16" y="0"/>
                    </a:moveTo>
                    <a:lnTo>
                      <a:pt x="0" y="3"/>
                    </a:lnTo>
                    <a:lnTo>
                      <a:pt x="1" y="7"/>
                    </a:lnTo>
                    <a:lnTo>
                      <a:pt x="18" y="4"/>
                    </a:ln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1" name="Freeform 107"/>
              <p:cNvSpPr>
                <a:spLocks/>
              </p:cNvSpPr>
              <p:nvPr/>
            </p:nvSpPr>
            <p:spPr bwMode="auto">
              <a:xfrm>
                <a:off x="5073" y="1056"/>
                <a:ext cx="61" cy="28"/>
              </a:xfrm>
              <a:custGeom>
                <a:avLst/>
                <a:gdLst>
                  <a:gd name="T0" fmla="*/ 0 w 61"/>
                  <a:gd name="T1" fmla="*/ 13 h 28"/>
                  <a:gd name="T2" fmla="*/ 0 w 61"/>
                  <a:gd name="T3" fmla="*/ 28 h 28"/>
                  <a:gd name="T4" fmla="*/ 13 w 61"/>
                  <a:gd name="T5" fmla="*/ 28 h 28"/>
                  <a:gd name="T6" fmla="*/ 24 w 61"/>
                  <a:gd name="T7" fmla="*/ 27 h 28"/>
                  <a:gd name="T8" fmla="*/ 34 w 61"/>
                  <a:gd name="T9" fmla="*/ 26 h 28"/>
                  <a:gd name="T10" fmla="*/ 44 w 61"/>
                  <a:gd name="T11" fmla="*/ 24 h 28"/>
                  <a:gd name="T12" fmla="*/ 51 w 61"/>
                  <a:gd name="T13" fmla="*/ 22 h 28"/>
                  <a:gd name="T14" fmla="*/ 56 w 61"/>
                  <a:gd name="T15" fmla="*/ 20 h 28"/>
                  <a:gd name="T16" fmla="*/ 60 w 61"/>
                  <a:gd name="T17" fmla="*/ 18 h 28"/>
                  <a:gd name="T18" fmla="*/ 61 w 61"/>
                  <a:gd name="T19" fmla="*/ 15 h 28"/>
                  <a:gd name="T20" fmla="*/ 60 w 61"/>
                  <a:gd name="T21" fmla="*/ 11 h 28"/>
                  <a:gd name="T22" fmla="*/ 56 w 61"/>
                  <a:gd name="T23" fmla="*/ 8 h 28"/>
                  <a:gd name="T24" fmla="*/ 51 w 61"/>
                  <a:gd name="T25" fmla="*/ 6 h 28"/>
                  <a:gd name="T26" fmla="*/ 44 w 61"/>
                  <a:gd name="T27" fmla="*/ 4 h 28"/>
                  <a:gd name="T28" fmla="*/ 34 w 61"/>
                  <a:gd name="T29" fmla="*/ 2 h 28"/>
                  <a:gd name="T30" fmla="*/ 24 w 61"/>
                  <a:gd name="T31" fmla="*/ 1 h 28"/>
                  <a:gd name="T32" fmla="*/ 13 w 61"/>
                  <a:gd name="T33" fmla="*/ 0 h 28"/>
                  <a:gd name="T34" fmla="*/ 0 w 61"/>
                  <a:gd name="T35" fmla="*/ 0 h 28"/>
                  <a:gd name="T36" fmla="*/ 0 w 61"/>
                  <a:gd name="T37" fmla="*/ 6 h 28"/>
                  <a:gd name="T38" fmla="*/ 7 w 61"/>
                  <a:gd name="T39" fmla="*/ 6 h 28"/>
                  <a:gd name="T40" fmla="*/ 14 w 61"/>
                  <a:gd name="T41" fmla="*/ 6 h 28"/>
                  <a:gd name="T42" fmla="*/ 20 w 61"/>
                  <a:gd name="T43" fmla="*/ 7 h 28"/>
                  <a:gd name="T44" fmla="*/ 25 w 61"/>
                  <a:gd name="T45" fmla="*/ 7 h 28"/>
                  <a:gd name="T46" fmla="*/ 29 w 61"/>
                  <a:gd name="T47" fmla="*/ 8 h 28"/>
                  <a:gd name="T48" fmla="*/ 32 w 61"/>
                  <a:gd name="T49" fmla="*/ 9 h 28"/>
                  <a:gd name="T50" fmla="*/ 34 w 61"/>
                  <a:gd name="T51" fmla="*/ 9 h 28"/>
                  <a:gd name="T52" fmla="*/ 35 w 61"/>
                  <a:gd name="T53" fmla="*/ 10 h 28"/>
                  <a:gd name="T54" fmla="*/ 34 w 61"/>
                  <a:gd name="T55" fmla="*/ 11 h 28"/>
                  <a:gd name="T56" fmla="*/ 32 w 61"/>
                  <a:gd name="T57" fmla="*/ 11 h 28"/>
                  <a:gd name="T58" fmla="*/ 29 w 61"/>
                  <a:gd name="T59" fmla="*/ 12 h 28"/>
                  <a:gd name="T60" fmla="*/ 25 w 61"/>
                  <a:gd name="T61" fmla="*/ 12 h 28"/>
                  <a:gd name="T62" fmla="*/ 20 w 61"/>
                  <a:gd name="T63" fmla="*/ 13 h 28"/>
                  <a:gd name="T64" fmla="*/ 14 w 61"/>
                  <a:gd name="T65" fmla="*/ 13 h 28"/>
                  <a:gd name="T66" fmla="*/ 7 w 61"/>
                  <a:gd name="T67" fmla="*/ 13 h 28"/>
                  <a:gd name="T68" fmla="*/ 0 w 61"/>
                  <a:gd name="T69" fmla="*/ 1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8">
                    <a:moveTo>
                      <a:pt x="0" y="13"/>
                    </a:moveTo>
                    <a:lnTo>
                      <a:pt x="0" y="28"/>
                    </a:lnTo>
                    <a:lnTo>
                      <a:pt x="13" y="28"/>
                    </a:lnTo>
                    <a:lnTo>
                      <a:pt x="24" y="27"/>
                    </a:lnTo>
                    <a:lnTo>
                      <a:pt x="34" y="26"/>
                    </a:lnTo>
                    <a:lnTo>
                      <a:pt x="44" y="24"/>
                    </a:lnTo>
                    <a:lnTo>
                      <a:pt x="51" y="22"/>
                    </a:lnTo>
                    <a:lnTo>
                      <a:pt x="56" y="20"/>
                    </a:lnTo>
                    <a:lnTo>
                      <a:pt x="60" y="18"/>
                    </a:lnTo>
                    <a:lnTo>
                      <a:pt x="61" y="15"/>
                    </a:lnTo>
                    <a:lnTo>
                      <a:pt x="60" y="11"/>
                    </a:lnTo>
                    <a:lnTo>
                      <a:pt x="56" y="8"/>
                    </a:lnTo>
                    <a:lnTo>
                      <a:pt x="51" y="6"/>
                    </a:lnTo>
                    <a:lnTo>
                      <a:pt x="44" y="4"/>
                    </a:lnTo>
                    <a:lnTo>
                      <a:pt x="34" y="2"/>
                    </a:lnTo>
                    <a:lnTo>
                      <a:pt x="24" y="1"/>
                    </a:lnTo>
                    <a:lnTo>
                      <a:pt x="13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7" y="6"/>
                    </a:lnTo>
                    <a:lnTo>
                      <a:pt x="14" y="6"/>
                    </a:lnTo>
                    <a:lnTo>
                      <a:pt x="20" y="7"/>
                    </a:lnTo>
                    <a:lnTo>
                      <a:pt x="25" y="7"/>
                    </a:lnTo>
                    <a:lnTo>
                      <a:pt x="29" y="8"/>
                    </a:lnTo>
                    <a:lnTo>
                      <a:pt x="32" y="9"/>
                    </a:lnTo>
                    <a:lnTo>
                      <a:pt x="34" y="9"/>
                    </a:lnTo>
                    <a:lnTo>
                      <a:pt x="35" y="10"/>
                    </a:lnTo>
                    <a:lnTo>
                      <a:pt x="34" y="11"/>
                    </a:lnTo>
                    <a:lnTo>
                      <a:pt x="32" y="11"/>
                    </a:lnTo>
                    <a:lnTo>
                      <a:pt x="29" y="12"/>
                    </a:lnTo>
                    <a:lnTo>
                      <a:pt x="25" y="12"/>
                    </a:lnTo>
                    <a:lnTo>
                      <a:pt x="20" y="13"/>
                    </a:lnTo>
                    <a:lnTo>
                      <a:pt x="14" y="13"/>
                    </a:lnTo>
                    <a:lnTo>
                      <a:pt x="7" y="13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2" name="Freeform 108"/>
              <p:cNvSpPr>
                <a:spLocks/>
              </p:cNvSpPr>
              <p:nvPr/>
            </p:nvSpPr>
            <p:spPr bwMode="auto">
              <a:xfrm>
                <a:off x="5009" y="1056"/>
                <a:ext cx="64" cy="28"/>
              </a:xfrm>
              <a:custGeom>
                <a:avLst/>
                <a:gdLst>
                  <a:gd name="T0" fmla="*/ 64 w 64"/>
                  <a:gd name="T1" fmla="*/ 6 h 28"/>
                  <a:gd name="T2" fmla="*/ 64 w 64"/>
                  <a:gd name="T3" fmla="*/ 0 h 28"/>
                  <a:gd name="T4" fmla="*/ 64 w 64"/>
                  <a:gd name="T5" fmla="*/ 0 h 28"/>
                  <a:gd name="T6" fmla="*/ 63 w 64"/>
                  <a:gd name="T7" fmla="*/ 0 h 28"/>
                  <a:gd name="T8" fmla="*/ 63 w 64"/>
                  <a:gd name="T9" fmla="*/ 0 h 28"/>
                  <a:gd name="T10" fmla="*/ 62 w 64"/>
                  <a:gd name="T11" fmla="*/ 0 h 28"/>
                  <a:gd name="T12" fmla="*/ 50 w 64"/>
                  <a:gd name="T13" fmla="*/ 0 h 28"/>
                  <a:gd name="T14" fmla="*/ 38 w 64"/>
                  <a:gd name="T15" fmla="*/ 1 h 28"/>
                  <a:gd name="T16" fmla="*/ 28 w 64"/>
                  <a:gd name="T17" fmla="*/ 2 h 28"/>
                  <a:gd name="T18" fmla="*/ 19 w 64"/>
                  <a:gd name="T19" fmla="*/ 4 h 28"/>
                  <a:gd name="T20" fmla="*/ 10 w 64"/>
                  <a:gd name="T21" fmla="*/ 6 h 28"/>
                  <a:gd name="T22" fmla="*/ 5 w 64"/>
                  <a:gd name="T23" fmla="*/ 8 h 28"/>
                  <a:gd name="T24" fmla="*/ 1 w 64"/>
                  <a:gd name="T25" fmla="*/ 11 h 28"/>
                  <a:gd name="T26" fmla="*/ 0 w 64"/>
                  <a:gd name="T27" fmla="*/ 15 h 28"/>
                  <a:gd name="T28" fmla="*/ 1 w 64"/>
                  <a:gd name="T29" fmla="*/ 18 h 28"/>
                  <a:gd name="T30" fmla="*/ 5 w 64"/>
                  <a:gd name="T31" fmla="*/ 20 h 28"/>
                  <a:gd name="T32" fmla="*/ 10 w 64"/>
                  <a:gd name="T33" fmla="*/ 22 h 28"/>
                  <a:gd name="T34" fmla="*/ 19 w 64"/>
                  <a:gd name="T35" fmla="*/ 24 h 28"/>
                  <a:gd name="T36" fmla="*/ 28 w 64"/>
                  <a:gd name="T37" fmla="*/ 26 h 28"/>
                  <a:gd name="T38" fmla="*/ 38 w 64"/>
                  <a:gd name="T39" fmla="*/ 27 h 28"/>
                  <a:gd name="T40" fmla="*/ 50 w 64"/>
                  <a:gd name="T41" fmla="*/ 28 h 28"/>
                  <a:gd name="T42" fmla="*/ 62 w 64"/>
                  <a:gd name="T43" fmla="*/ 28 h 28"/>
                  <a:gd name="T44" fmla="*/ 63 w 64"/>
                  <a:gd name="T45" fmla="*/ 28 h 28"/>
                  <a:gd name="T46" fmla="*/ 63 w 64"/>
                  <a:gd name="T47" fmla="*/ 28 h 28"/>
                  <a:gd name="T48" fmla="*/ 64 w 64"/>
                  <a:gd name="T49" fmla="*/ 28 h 28"/>
                  <a:gd name="T50" fmla="*/ 64 w 64"/>
                  <a:gd name="T51" fmla="*/ 28 h 28"/>
                  <a:gd name="T52" fmla="*/ 64 w 64"/>
                  <a:gd name="T53" fmla="*/ 13 h 28"/>
                  <a:gd name="T54" fmla="*/ 64 w 64"/>
                  <a:gd name="T55" fmla="*/ 13 h 28"/>
                  <a:gd name="T56" fmla="*/ 57 w 64"/>
                  <a:gd name="T57" fmla="*/ 13 h 28"/>
                  <a:gd name="T58" fmla="*/ 51 w 64"/>
                  <a:gd name="T59" fmla="*/ 13 h 28"/>
                  <a:gd name="T60" fmla="*/ 46 w 64"/>
                  <a:gd name="T61" fmla="*/ 13 h 28"/>
                  <a:gd name="T62" fmla="*/ 40 w 64"/>
                  <a:gd name="T63" fmla="*/ 12 h 28"/>
                  <a:gd name="T64" fmla="*/ 36 w 64"/>
                  <a:gd name="T65" fmla="*/ 12 h 28"/>
                  <a:gd name="T66" fmla="*/ 33 w 64"/>
                  <a:gd name="T67" fmla="*/ 11 h 28"/>
                  <a:gd name="T68" fmla="*/ 31 w 64"/>
                  <a:gd name="T69" fmla="*/ 11 h 28"/>
                  <a:gd name="T70" fmla="*/ 30 w 64"/>
                  <a:gd name="T71" fmla="*/ 10 h 28"/>
                  <a:gd name="T72" fmla="*/ 31 w 64"/>
                  <a:gd name="T73" fmla="*/ 9 h 28"/>
                  <a:gd name="T74" fmla="*/ 33 w 64"/>
                  <a:gd name="T75" fmla="*/ 9 h 28"/>
                  <a:gd name="T76" fmla="*/ 36 w 64"/>
                  <a:gd name="T77" fmla="*/ 8 h 28"/>
                  <a:gd name="T78" fmla="*/ 40 w 64"/>
                  <a:gd name="T79" fmla="*/ 7 h 28"/>
                  <a:gd name="T80" fmla="*/ 46 w 64"/>
                  <a:gd name="T81" fmla="*/ 7 h 28"/>
                  <a:gd name="T82" fmla="*/ 51 w 64"/>
                  <a:gd name="T83" fmla="*/ 6 h 28"/>
                  <a:gd name="T84" fmla="*/ 57 w 64"/>
                  <a:gd name="T85" fmla="*/ 6 h 28"/>
                  <a:gd name="T86" fmla="*/ 64 w 64"/>
                  <a:gd name="T87" fmla="*/ 6 h 28"/>
                  <a:gd name="T88" fmla="*/ 64 w 64"/>
                  <a:gd name="T8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64" h="28">
                    <a:moveTo>
                      <a:pt x="64" y="6"/>
                    </a:moveTo>
                    <a:lnTo>
                      <a:pt x="64" y="0"/>
                    </a:lnTo>
                    <a:lnTo>
                      <a:pt x="64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50" y="0"/>
                    </a:lnTo>
                    <a:lnTo>
                      <a:pt x="38" y="1"/>
                    </a:lnTo>
                    <a:lnTo>
                      <a:pt x="28" y="2"/>
                    </a:lnTo>
                    <a:lnTo>
                      <a:pt x="19" y="4"/>
                    </a:lnTo>
                    <a:lnTo>
                      <a:pt x="10" y="6"/>
                    </a:lnTo>
                    <a:lnTo>
                      <a:pt x="5" y="8"/>
                    </a:lnTo>
                    <a:lnTo>
                      <a:pt x="1" y="11"/>
                    </a:lnTo>
                    <a:lnTo>
                      <a:pt x="0" y="15"/>
                    </a:lnTo>
                    <a:lnTo>
                      <a:pt x="1" y="18"/>
                    </a:lnTo>
                    <a:lnTo>
                      <a:pt x="5" y="20"/>
                    </a:lnTo>
                    <a:lnTo>
                      <a:pt x="10" y="22"/>
                    </a:lnTo>
                    <a:lnTo>
                      <a:pt x="19" y="24"/>
                    </a:lnTo>
                    <a:lnTo>
                      <a:pt x="28" y="26"/>
                    </a:lnTo>
                    <a:lnTo>
                      <a:pt x="38" y="27"/>
                    </a:lnTo>
                    <a:lnTo>
                      <a:pt x="50" y="28"/>
                    </a:lnTo>
                    <a:lnTo>
                      <a:pt x="62" y="28"/>
                    </a:lnTo>
                    <a:lnTo>
                      <a:pt x="63" y="28"/>
                    </a:lnTo>
                    <a:lnTo>
                      <a:pt x="63" y="28"/>
                    </a:lnTo>
                    <a:lnTo>
                      <a:pt x="64" y="28"/>
                    </a:lnTo>
                    <a:lnTo>
                      <a:pt x="64" y="28"/>
                    </a:lnTo>
                    <a:lnTo>
                      <a:pt x="64" y="13"/>
                    </a:lnTo>
                    <a:lnTo>
                      <a:pt x="64" y="13"/>
                    </a:lnTo>
                    <a:lnTo>
                      <a:pt x="57" y="13"/>
                    </a:lnTo>
                    <a:lnTo>
                      <a:pt x="51" y="13"/>
                    </a:lnTo>
                    <a:lnTo>
                      <a:pt x="46" y="13"/>
                    </a:lnTo>
                    <a:lnTo>
                      <a:pt x="40" y="12"/>
                    </a:lnTo>
                    <a:lnTo>
                      <a:pt x="36" y="12"/>
                    </a:lnTo>
                    <a:lnTo>
                      <a:pt x="33" y="11"/>
                    </a:lnTo>
                    <a:lnTo>
                      <a:pt x="31" y="11"/>
                    </a:lnTo>
                    <a:lnTo>
                      <a:pt x="30" y="10"/>
                    </a:lnTo>
                    <a:lnTo>
                      <a:pt x="31" y="9"/>
                    </a:lnTo>
                    <a:lnTo>
                      <a:pt x="33" y="9"/>
                    </a:lnTo>
                    <a:lnTo>
                      <a:pt x="36" y="8"/>
                    </a:lnTo>
                    <a:lnTo>
                      <a:pt x="40" y="7"/>
                    </a:lnTo>
                    <a:lnTo>
                      <a:pt x="46" y="7"/>
                    </a:lnTo>
                    <a:lnTo>
                      <a:pt x="51" y="6"/>
                    </a:lnTo>
                    <a:lnTo>
                      <a:pt x="57" y="6"/>
                    </a:lnTo>
                    <a:lnTo>
                      <a:pt x="64" y="6"/>
                    </a:lnTo>
                    <a:lnTo>
                      <a:pt x="64" y="6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3" name="Freeform 109"/>
              <p:cNvSpPr>
                <a:spLocks/>
              </p:cNvSpPr>
              <p:nvPr/>
            </p:nvSpPr>
            <p:spPr bwMode="auto">
              <a:xfrm>
                <a:off x="4925" y="1356"/>
                <a:ext cx="293" cy="1760"/>
              </a:xfrm>
              <a:custGeom>
                <a:avLst/>
                <a:gdLst>
                  <a:gd name="T0" fmla="*/ 115 w 293"/>
                  <a:gd name="T1" fmla="*/ 1 h 1760"/>
                  <a:gd name="T2" fmla="*/ 80 w 293"/>
                  <a:gd name="T3" fmla="*/ 7 h 1760"/>
                  <a:gd name="T4" fmla="*/ 53 w 293"/>
                  <a:gd name="T5" fmla="*/ 26 h 1760"/>
                  <a:gd name="T6" fmla="*/ 33 w 293"/>
                  <a:gd name="T7" fmla="*/ 51 h 1760"/>
                  <a:gd name="T8" fmla="*/ 19 w 293"/>
                  <a:gd name="T9" fmla="*/ 84 h 1760"/>
                  <a:gd name="T10" fmla="*/ 9 w 293"/>
                  <a:gd name="T11" fmla="*/ 119 h 1760"/>
                  <a:gd name="T12" fmla="*/ 4 w 293"/>
                  <a:gd name="T13" fmla="*/ 153 h 1760"/>
                  <a:gd name="T14" fmla="*/ 1 w 293"/>
                  <a:gd name="T15" fmla="*/ 184 h 1760"/>
                  <a:gd name="T16" fmla="*/ 0 w 293"/>
                  <a:gd name="T17" fmla="*/ 209 h 1760"/>
                  <a:gd name="T18" fmla="*/ 0 w 293"/>
                  <a:gd name="T19" fmla="*/ 1671 h 1760"/>
                  <a:gd name="T20" fmla="*/ 2 w 293"/>
                  <a:gd name="T21" fmla="*/ 1685 h 1760"/>
                  <a:gd name="T22" fmla="*/ 7 w 293"/>
                  <a:gd name="T23" fmla="*/ 1698 h 1760"/>
                  <a:gd name="T24" fmla="*/ 16 w 293"/>
                  <a:gd name="T25" fmla="*/ 1710 h 1760"/>
                  <a:gd name="T26" fmla="*/ 26 w 293"/>
                  <a:gd name="T27" fmla="*/ 1720 h 1760"/>
                  <a:gd name="T28" fmla="*/ 38 w 293"/>
                  <a:gd name="T29" fmla="*/ 1730 h 1760"/>
                  <a:gd name="T30" fmla="*/ 53 w 293"/>
                  <a:gd name="T31" fmla="*/ 1738 h 1760"/>
                  <a:gd name="T32" fmla="*/ 69 w 293"/>
                  <a:gd name="T33" fmla="*/ 1745 h 1760"/>
                  <a:gd name="T34" fmla="*/ 87 w 293"/>
                  <a:gd name="T35" fmla="*/ 1751 h 1760"/>
                  <a:gd name="T36" fmla="*/ 104 w 293"/>
                  <a:gd name="T37" fmla="*/ 1755 h 1760"/>
                  <a:gd name="T38" fmla="*/ 120 w 293"/>
                  <a:gd name="T39" fmla="*/ 1758 h 1760"/>
                  <a:gd name="T40" fmla="*/ 137 w 293"/>
                  <a:gd name="T41" fmla="*/ 1759 h 1760"/>
                  <a:gd name="T42" fmla="*/ 154 w 293"/>
                  <a:gd name="T43" fmla="*/ 1760 h 1760"/>
                  <a:gd name="T44" fmla="*/ 172 w 293"/>
                  <a:gd name="T45" fmla="*/ 1759 h 1760"/>
                  <a:gd name="T46" fmla="*/ 189 w 293"/>
                  <a:gd name="T47" fmla="*/ 1758 h 1760"/>
                  <a:gd name="T48" fmla="*/ 204 w 293"/>
                  <a:gd name="T49" fmla="*/ 1755 h 1760"/>
                  <a:gd name="T50" fmla="*/ 220 w 293"/>
                  <a:gd name="T51" fmla="*/ 1751 h 1760"/>
                  <a:gd name="T52" fmla="*/ 235 w 293"/>
                  <a:gd name="T53" fmla="*/ 1744 h 1760"/>
                  <a:gd name="T54" fmla="*/ 249 w 293"/>
                  <a:gd name="T55" fmla="*/ 1737 h 1760"/>
                  <a:gd name="T56" fmla="*/ 261 w 293"/>
                  <a:gd name="T57" fmla="*/ 1729 h 1760"/>
                  <a:gd name="T58" fmla="*/ 272 w 293"/>
                  <a:gd name="T59" fmla="*/ 1718 h 1760"/>
                  <a:gd name="T60" fmla="*/ 281 w 293"/>
                  <a:gd name="T61" fmla="*/ 1707 h 1760"/>
                  <a:gd name="T62" fmla="*/ 288 w 293"/>
                  <a:gd name="T63" fmla="*/ 1694 h 1760"/>
                  <a:gd name="T64" fmla="*/ 292 w 293"/>
                  <a:gd name="T65" fmla="*/ 1679 h 1760"/>
                  <a:gd name="T66" fmla="*/ 293 w 293"/>
                  <a:gd name="T67" fmla="*/ 1662 h 1760"/>
                  <a:gd name="T68" fmla="*/ 293 w 293"/>
                  <a:gd name="T69" fmla="*/ 210 h 1760"/>
                  <a:gd name="T70" fmla="*/ 290 w 293"/>
                  <a:gd name="T71" fmla="*/ 170 h 1760"/>
                  <a:gd name="T72" fmla="*/ 285 w 293"/>
                  <a:gd name="T73" fmla="*/ 132 h 1760"/>
                  <a:gd name="T74" fmla="*/ 278 w 293"/>
                  <a:gd name="T75" fmla="*/ 98 h 1760"/>
                  <a:gd name="T76" fmla="*/ 267 w 293"/>
                  <a:gd name="T77" fmla="*/ 68 h 1760"/>
                  <a:gd name="T78" fmla="*/ 253 w 293"/>
                  <a:gd name="T79" fmla="*/ 43 h 1760"/>
                  <a:gd name="T80" fmla="*/ 233 w 293"/>
                  <a:gd name="T81" fmla="*/ 22 h 1760"/>
                  <a:gd name="T82" fmla="*/ 207 w 293"/>
                  <a:gd name="T83" fmla="*/ 8 h 1760"/>
                  <a:gd name="T84" fmla="*/ 175 w 293"/>
                  <a:gd name="T85" fmla="*/ 0 h 1760"/>
                  <a:gd name="T86" fmla="*/ 115 w 293"/>
                  <a:gd name="T87" fmla="*/ 1 h 17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93" h="1760">
                    <a:moveTo>
                      <a:pt x="115" y="1"/>
                    </a:moveTo>
                    <a:lnTo>
                      <a:pt x="80" y="7"/>
                    </a:lnTo>
                    <a:lnTo>
                      <a:pt x="53" y="26"/>
                    </a:lnTo>
                    <a:lnTo>
                      <a:pt x="33" y="51"/>
                    </a:lnTo>
                    <a:lnTo>
                      <a:pt x="19" y="84"/>
                    </a:lnTo>
                    <a:lnTo>
                      <a:pt x="9" y="119"/>
                    </a:lnTo>
                    <a:lnTo>
                      <a:pt x="4" y="153"/>
                    </a:lnTo>
                    <a:lnTo>
                      <a:pt x="1" y="184"/>
                    </a:lnTo>
                    <a:lnTo>
                      <a:pt x="0" y="209"/>
                    </a:lnTo>
                    <a:lnTo>
                      <a:pt x="0" y="1671"/>
                    </a:lnTo>
                    <a:lnTo>
                      <a:pt x="2" y="1685"/>
                    </a:lnTo>
                    <a:lnTo>
                      <a:pt x="7" y="1698"/>
                    </a:lnTo>
                    <a:lnTo>
                      <a:pt x="16" y="1710"/>
                    </a:lnTo>
                    <a:lnTo>
                      <a:pt x="26" y="1720"/>
                    </a:lnTo>
                    <a:lnTo>
                      <a:pt x="38" y="1730"/>
                    </a:lnTo>
                    <a:lnTo>
                      <a:pt x="53" y="1738"/>
                    </a:lnTo>
                    <a:lnTo>
                      <a:pt x="69" y="1745"/>
                    </a:lnTo>
                    <a:lnTo>
                      <a:pt x="87" y="1751"/>
                    </a:lnTo>
                    <a:lnTo>
                      <a:pt x="104" y="1755"/>
                    </a:lnTo>
                    <a:lnTo>
                      <a:pt x="120" y="1758"/>
                    </a:lnTo>
                    <a:lnTo>
                      <a:pt x="137" y="1759"/>
                    </a:lnTo>
                    <a:lnTo>
                      <a:pt x="154" y="1760"/>
                    </a:lnTo>
                    <a:lnTo>
                      <a:pt x="172" y="1759"/>
                    </a:lnTo>
                    <a:lnTo>
                      <a:pt x="189" y="1758"/>
                    </a:lnTo>
                    <a:lnTo>
                      <a:pt x="204" y="1755"/>
                    </a:lnTo>
                    <a:lnTo>
                      <a:pt x="220" y="1751"/>
                    </a:lnTo>
                    <a:lnTo>
                      <a:pt x="235" y="1744"/>
                    </a:lnTo>
                    <a:lnTo>
                      <a:pt x="249" y="1737"/>
                    </a:lnTo>
                    <a:lnTo>
                      <a:pt x="261" y="1729"/>
                    </a:lnTo>
                    <a:lnTo>
                      <a:pt x="272" y="1718"/>
                    </a:lnTo>
                    <a:lnTo>
                      <a:pt x="281" y="1707"/>
                    </a:lnTo>
                    <a:lnTo>
                      <a:pt x="288" y="1694"/>
                    </a:lnTo>
                    <a:lnTo>
                      <a:pt x="292" y="1679"/>
                    </a:lnTo>
                    <a:lnTo>
                      <a:pt x="293" y="1662"/>
                    </a:lnTo>
                    <a:lnTo>
                      <a:pt x="293" y="210"/>
                    </a:lnTo>
                    <a:lnTo>
                      <a:pt x="290" y="170"/>
                    </a:lnTo>
                    <a:lnTo>
                      <a:pt x="285" y="132"/>
                    </a:lnTo>
                    <a:lnTo>
                      <a:pt x="278" y="98"/>
                    </a:lnTo>
                    <a:lnTo>
                      <a:pt x="267" y="68"/>
                    </a:lnTo>
                    <a:lnTo>
                      <a:pt x="253" y="43"/>
                    </a:lnTo>
                    <a:lnTo>
                      <a:pt x="233" y="22"/>
                    </a:lnTo>
                    <a:lnTo>
                      <a:pt x="207" y="8"/>
                    </a:lnTo>
                    <a:lnTo>
                      <a:pt x="175" y="0"/>
                    </a:lnTo>
                    <a:lnTo>
                      <a:pt x="115" y="1"/>
                    </a:lnTo>
                    <a:close/>
                  </a:path>
                </a:pathLst>
              </a:cu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4" name="Freeform 110"/>
              <p:cNvSpPr>
                <a:spLocks/>
              </p:cNvSpPr>
              <p:nvPr/>
            </p:nvSpPr>
            <p:spPr bwMode="auto">
              <a:xfrm>
                <a:off x="4938" y="1357"/>
                <a:ext cx="268" cy="1759"/>
              </a:xfrm>
              <a:custGeom>
                <a:avLst/>
                <a:gdLst>
                  <a:gd name="T0" fmla="*/ 106 w 268"/>
                  <a:gd name="T1" fmla="*/ 1 h 1759"/>
                  <a:gd name="T2" fmla="*/ 74 w 268"/>
                  <a:gd name="T3" fmla="*/ 7 h 1759"/>
                  <a:gd name="T4" fmla="*/ 49 w 268"/>
                  <a:gd name="T5" fmla="*/ 26 h 1759"/>
                  <a:gd name="T6" fmla="*/ 32 w 268"/>
                  <a:gd name="T7" fmla="*/ 51 h 1759"/>
                  <a:gd name="T8" fmla="*/ 18 w 268"/>
                  <a:gd name="T9" fmla="*/ 84 h 1759"/>
                  <a:gd name="T10" fmla="*/ 9 w 268"/>
                  <a:gd name="T11" fmla="*/ 118 h 1759"/>
                  <a:gd name="T12" fmla="*/ 4 w 268"/>
                  <a:gd name="T13" fmla="*/ 152 h 1759"/>
                  <a:gd name="T14" fmla="*/ 2 w 268"/>
                  <a:gd name="T15" fmla="*/ 183 h 1759"/>
                  <a:gd name="T16" fmla="*/ 0 w 268"/>
                  <a:gd name="T17" fmla="*/ 208 h 1759"/>
                  <a:gd name="T18" fmla="*/ 0 w 268"/>
                  <a:gd name="T19" fmla="*/ 573 h 1759"/>
                  <a:gd name="T20" fmla="*/ 0 w 268"/>
                  <a:gd name="T21" fmla="*/ 939 h 1759"/>
                  <a:gd name="T22" fmla="*/ 0 w 268"/>
                  <a:gd name="T23" fmla="*/ 1304 h 1759"/>
                  <a:gd name="T24" fmla="*/ 0 w 268"/>
                  <a:gd name="T25" fmla="*/ 1670 h 1759"/>
                  <a:gd name="T26" fmla="*/ 3 w 268"/>
                  <a:gd name="T27" fmla="*/ 1684 h 1759"/>
                  <a:gd name="T28" fmla="*/ 7 w 268"/>
                  <a:gd name="T29" fmla="*/ 1697 h 1759"/>
                  <a:gd name="T30" fmla="*/ 14 w 268"/>
                  <a:gd name="T31" fmla="*/ 1709 h 1759"/>
                  <a:gd name="T32" fmla="*/ 24 w 268"/>
                  <a:gd name="T33" fmla="*/ 1719 h 1759"/>
                  <a:gd name="T34" fmla="*/ 36 w 268"/>
                  <a:gd name="T35" fmla="*/ 1729 h 1759"/>
                  <a:gd name="T36" fmla="*/ 49 w 268"/>
                  <a:gd name="T37" fmla="*/ 1737 h 1759"/>
                  <a:gd name="T38" fmla="*/ 64 w 268"/>
                  <a:gd name="T39" fmla="*/ 1744 h 1759"/>
                  <a:gd name="T40" fmla="*/ 79 w 268"/>
                  <a:gd name="T41" fmla="*/ 1750 h 1759"/>
                  <a:gd name="T42" fmla="*/ 95 w 268"/>
                  <a:gd name="T43" fmla="*/ 1754 h 1759"/>
                  <a:gd name="T44" fmla="*/ 109 w 268"/>
                  <a:gd name="T45" fmla="*/ 1757 h 1759"/>
                  <a:gd name="T46" fmla="*/ 125 w 268"/>
                  <a:gd name="T47" fmla="*/ 1758 h 1759"/>
                  <a:gd name="T48" fmla="*/ 141 w 268"/>
                  <a:gd name="T49" fmla="*/ 1759 h 1759"/>
                  <a:gd name="T50" fmla="*/ 157 w 268"/>
                  <a:gd name="T51" fmla="*/ 1758 h 1759"/>
                  <a:gd name="T52" fmla="*/ 171 w 268"/>
                  <a:gd name="T53" fmla="*/ 1757 h 1759"/>
                  <a:gd name="T54" fmla="*/ 186 w 268"/>
                  <a:gd name="T55" fmla="*/ 1754 h 1759"/>
                  <a:gd name="T56" fmla="*/ 200 w 268"/>
                  <a:gd name="T57" fmla="*/ 1750 h 1759"/>
                  <a:gd name="T58" fmla="*/ 214 w 268"/>
                  <a:gd name="T59" fmla="*/ 1743 h 1759"/>
                  <a:gd name="T60" fmla="*/ 226 w 268"/>
                  <a:gd name="T61" fmla="*/ 1737 h 1759"/>
                  <a:gd name="T62" fmla="*/ 238 w 268"/>
                  <a:gd name="T63" fmla="*/ 1728 h 1759"/>
                  <a:gd name="T64" fmla="*/ 248 w 268"/>
                  <a:gd name="T65" fmla="*/ 1717 h 1759"/>
                  <a:gd name="T66" fmla="*/ 255 w 268"/>
                  <a:gd name="T67" fmla="*/ 1706 h 1759"/>
                  <a:gd name="T68" fmla="*/ 262 w 268"/>
                  <a:gd name="T69" fmla="*/ 1693 h 1759"/>
                  <a:gd name="T70" fmla="*/ 266 w 268"/>
                  <a:gd name="T71" fmla="*/ 1678 h 1759"/>
                  <a:gd name="T72" fmla="*/ 268 w 268"/>
                  <a:gd name="T73" fmla="*/ 1661 h 1759"/>
                  <a:gd name="T74" fmla="*/ 268 w 268"/>
                  <a:gd name="T75" fmla="*/ 1299 h 1759"/>
                  <a:gd name="T76" fmla="*/ 268 w 268"/>
                  <a:gd name="T77" fmla="*/ 935 h 1759"/>
                  <a:gd name="T78" fmla="*/ 268 w 268"/>
                  <a:gd name="T79" fmla="*/ 572 h 1759"/>
                  <a:gd name="T80" fmla="*/ 268 w 268"/>
                  <a:gd name="T81" fmla="*/ 209 h 1759"/>
                  <a:gd name="T82" fmla="*/ 265 w 268"/>
                  <a:gd name="T83" fmla="*/ 169 h 1759"/>
                  <a:gd name="T84" fmla="*/ 261 w 268"/>
                  <a:gd name="T85" fmla="*/ 131 h 1759"/>
                  <a:gd name="T86" fmla="*/ 253 w 268"/>
                  <a:gd name="T87" fmla="*/ 97 h 1759"/>
                  <a:gd name="T88" fmla="*/ 244 w 268"/>
                  <a:gd name="T89" fmla="*/ 68 h 1759"/>
                  <a:gd name="T90" fmla="*/ 230 w 268"/>
                  <a:gd name="T91" fmla="*/ 42 h 1759"/>
                  <a:gd name="T92" fmla="*/ 213 w 268"/>
                  <a:gd name="T93" fmla="*/ 22 h 1759"/>
                  <a:gd name="T94" fmla="*/ 189 w 268"/>
                  <a:gd name="T95" fmla="*/ 8 h 1759"/>
                  <a:gd name="T96" fmla="*/ 160 w 268"/>
                  <a:gd name="T97" fmla="*/ 0 h 1759"/>
                  <a:gd name="T98" fmla="*/ 153 w 268"/>
                  <a:gd name="T99" fmla="*/ 0 h 1759"/>
                  <a:gd name="T100" fmla="*/ 147 w 268"/>
                  <a:gd name="T101" fmla="*/ 0 h 1759"/>
                  <a:gd name="T102" fmla="*/ 139 w 268"/>
                  <a:gd name="T103" fmla="*/ 0 h 1759"/>
                  <a:gd name="T104" fmla="*/ 132 w 268"/>
                  <a:gd name="T105" fmla="*/ 0 h 1759"/>
                  <a:gd name="T106" fmla="*/ 126 w 268"/>
                  <a:gd name="T107" fmla="*/ 1 h 1759"/>
                  <a:gd name="T108" fmla="*/ 119 w 268"/>
                  <a:gd name="T109" fmla="*/ 1 h 1759"/>
                  <a:gd name="T110" fmla="*/ 112 w 268"/>
                  <a:gd name="T111" fmla="*/ 1 h 1759"/>
                  <a:gd name="T112" fmla="*/ 106 w 268"/>
                  <a:gd name="T113" fmla="*/ 1 h 17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8" h="1759">
                    <a:moveTo>
                      <a:pt x="106" y="1"/>
                    </a:moveTo>
                    <a:lnTo>
                      <a:pt x="74" y="7"/>
                    </a:lnTo>
                    <a:lnTo>
                      <a:pt x="49" y="26"/>
                    </a:lnTo>
                    <a:lnTo>
                      <a:pt x="32" y="51"/>
                    </a:lnTo>
                    <a:lnTo>
                      <a:pt x="18" y="84"/>
                    </a:lnTo>
                    <a:lnTo>
                      <a:pt x="9" y="118"/>
                    </a:lnTo>
                    <a:lnTo>
                      <a:pt x="4" y="152"/>
                    </a:lnTo>
                    <a:lnTo>
                      <a:pt x="2" y="183"/>
                    </a:lnTo>
                    <a:lnTo>
                      <a:pt x="0" y="208"/>
                    </a:lnTo>
                    <a:lnTo>
                      <a:pt x="0" y="573"/>
                    </a:lnTo>
                    <a:lnTo>
                      <a:pt x="0" y="939"/>
                    </a:lnTo>
                    <a:lnTo>
                      <a:pt x="0" y="1304"/>
                    </a:lnTo>
                    <a:lnTo>
                      <a:pt x="0" y="1670"/>
                    </a:lnTo>
                    <a:lnTo>
                      <a:pt x="3" y="1684"/>
                    </a:lnTo>
                    <a:lnTo>
                      <a:pt x="7" y="1697"/>
                    </a:lnTo>
                    <a:lnTo>
                      <a:pt x="14" y="1709"/>
                    </a:lnTo>
                    <a:lnTo>
                      <a:pt x="24" y="1719"/>
                    </a:lnTo>
                    <a:lnTo>
                      <a:pt x="36" y="1729"/>
                    </a:lnTo>
                    <a:lnTo>
                      <a:pt x="49" y="1737"/>
                    </a:lnTo>
                    <a:lnTo>
                      <a:pt x="64" y="1744"/>
                    </a:lnTo>
                    <a:lnTo>
                      <a:pt x="79" y="1750"/>
                    </a:lnTo>
                    <a:lnTo>
                      <a:pt x="95" y="1754"/>
                    </a:lnTo>
                    <a:lnTo>
                      <a:pt x="109" y="1757"/>
                    </a:lnTo>
                    <a:lnTo>
                      <a:pt x="125" y="1758"/>
                    </a:lnTo>
                    <a:lnTo>
                      <a:pt x="141" y="1759"/>
                    </a:lnTo>
                    <a:lnTo>
                      <a:pt x="157" y="1758"/>
                    </a:lnTo>
                    <a:lnTo>
                      <a:pt x="171" y="1757"/>
                    </a:lnTo>
                    <a:lnTo>
                      <a:pt x="186" y="1754"/>
                    </a:lnTo>
                    <a:lnTo>
                      <a:pt x="200" y="1750"/>
                    </a:lnTo>
                    <a:lnTo>
                      <a:pt x="214" y="1743"/>
                    </a:lnTo>
                    <a:lnTo>
                      <a:pt x="226" y="1737"/>
                    </a:lnTo>
                    <a:lnTo>
                      <a:pt x="238" y="1728"/>
                    </a:lnTo>
                    <a:lnTo>
                      <a:pt x="248" y="1717"/>
                    </a:lnTo>
                    <a:lnTo>
                      <a:pt x="255" y="1706"/>
                    </a:lnTo>
                    <a:lnTo>
                      <a:pt x="262" y="1693"/>
                    </a:lnTo>
                    <a:lnTo>
                      <a:pt x="266" y="1678"/>
                    </a:lnTo>
                    <a:lnTo>
                      <a:pt x="268" y="1661"/>
                    </a:lnTo>
                    <a:lnTo>
                      <a:pt x="268" y="1299"/>
                    </a:lnTo>
                    <a:lnTo>
                      <a:pt x="268" y="935"/>
                    </a:lnTo>
                    <a:lnTo>
                      <a:pt x="268" y="572"/>
                    </a:lnTo>
                    <a:lnTo>
                      <a:pt x="268" y="209"/>
                    </a:lnTo>
                    <a:lnTo>
                      <a:pt x="265" y="169"/>
                    </a:lnTo>
                    <a:lnTo>
                      <a:pt x="261" y="131"/>
                    </a:lnTo>
                    <a:lnTo>
                      <a:pt x="253" y="97"/>
                    </a:lnTo>
                    <a:lnTo>
                      <a:pt x="244" y="68"/>
                    </a:lnTo>
                    <a:lnTo>
                      <a:pt x="230" y="42"/>
                    </a:lnTo>
                    <a:lnTo>
                      <a:pt x="213" y="22"/>
                    </a:lnTo>
                    <a:lnTo>
                      <a:pt x="189" y="8"/>
                    </a:lnTo>
                    <a:lnTo>
                      <a:pt x="160" y="0"/>
                    </a:lnTo>
                    <a:lnTo>
                      <a:pt x="153" y="0"/>
                    </a:lnTo>
                    <a:lnTo>
                      <a:pt x="147" y="0"/>
                    </a:lnTo>
                    <a:lnTo>
                      <a:pt x="139" y="0"/>
                    </a:lnTo>
                    <a:lnTo>
                      <a:pt x="132" y="0"/>
                    </a:lnTo>
                    <a:lnTo>
                      <a:pt x="126" y="1"/>
                    </a:lnTo>
                    <a:lnTo>
                      <a:pt x="119" y="1"/>
                    </a:lnTo>
                    <a:lnTo>
                      <a:pt x="112" y="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3D44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5" name="Freeform 111"/>
              <p:cNvSpPr>
                <a:spLocks/>
              </p:cNvSpPr>
              <p:nvPr/>
            </p:nvSpPr>
            <p:spPr bwMode="auto">
              <a:xfrm>
                <a:off x="4953" y="1358"/>
                <a:ext cx="239" cy="1758"/>
              </a:xfrm>
              <a:custGeom>
                <a:avLst/>
                <a:gdLst>
                  <a:gd name="T0" fmla="*/ 94 w 239"/>
                  <a:gd name="T1" fmla="*/ 1 h 1758"/>
                  <a:gd name="T2" fmla="*/ 65 w 239"/>
                  <a:gd name="T3" fmla="*/ 7 h 1758"/>
                  <a:gd name="T4" fmla="*/ 42 w 239"/>
                  <a:gd name="T5" fmla="*/ 25 h 1758"/>
                  <a:gd name="T6" fmla="*/ 27 w 239"/>
                  <a:gd name="T7" fmla="*/ 52 h 1758"/>
                  <a:gd name="T8" fmla="*/ 14 w 239"/>
                  <a:gd name="T9" fmla="*/ 83 h 1758"/>
                  <a:gd name="T10" fmla="*/ 7 w 239"/>
                  <a:gd name="T11" fmla="*/ 117 h 1758"/>
                  <a:gd name="T12" fmla="*/ 3 w 239"/>
                  <a:gd name="T13" fmla="*/ 151 h 1758"/>
                  <a:gd name="T14" fmla="*/ 1 w 239"/>
                  <a:gd name="T15" fmla="*/ 182 h 1758"/>
                  <a:gd name="T16" fmla="*/ 0 w 239"/>
                  <a:gd name="T17" fmla="*/ 207 h 1758"/>
                  <a:gd name="T18" fmla="*/ 0 w 239"/>
                  <a:gd name="T19" fmla="*/ 572 h 1758"/>
                  <a:gd name="T20" fmla="*/ 0 w 239"/>
                  <a:gd name="T21" fmla="*/ 938 h 1758"/>
                  <a:gd name="T22" fmla="*/ 0 w 239"/>
                  <a:gd name="T23" fmla="*/ 1303 h 1758"/>
                  <a:gd name="T24" fmla="*/ 0 w 239"/>
                  <a:gd name="T25" fmla="*/ 1669 h 1758"/>
                  <a:gd name="T26" fmla="*/ 2 w 239"/>
                  <a:gd name="T27" fmla="*/ 1683 h 1758"/>
                  <a:gd name="T28" fmla="*/ 6 w 239"/>
                  <a:gd name="T29" fmla="*/ 1696 h 1758"/>
                  <a:gd name="T30" fmla="*/ 12 w 239"/>
                  <a:gd name="T31" fmla="*/ 1708 h 1758"/>
                  <a:gd name="T32" fmla="*/ 21 w 239"/>
                  <a:gd name="T33" fmla="*/ 1718 h 1758"/>
                  <a:gd name="T34" fmla="*/ 31 w 239"/>
                  <a:gd name="T35" fmla="*/ 1728 h 1758"/>
                  <a:gd name="T36" fmla="*/ 42 w 239"/>
                  <a:gd name="T37" fmla="*/ 1736 h 1758"/>
                  <a:gd name="T38" fmla="*/ 56 w 239"/>
                  <a:gd name="T39" fmla="*/ 1743 h 1758"/>
                  <a:gd name="T40" fmla="*/ 70 w 239"/>
                  <a:gd name="T41" fmla="*/ 1749 h 1758"/>
                  <a:gd name="T42" fmla="*/ 84 w 239"/>
                  <a:gd name="T43" fmla="*/ 1753 h 1758"/>
                  <a:gd name="T44" fmla="*/ 97 w 239"/>
                  <a:gd name="T45" fmla="*/ 1755 h 1758"/>
                  <a:gd name="T46" fmla="*/ 112 w 239"/>
                  <a:gd name="T47" fmla="*/ 1757 h 1758"/>
                  <a:gd name="T48" fmla="*/ 125 w 239"/>
                  <a:gd name="T49" fmla="*/ 1758 h 1758"/>
                  <a:gd name="T50" fmla="*/ 139 w 239"/>
                  <a:gd name="T51" fmla="*/ 1757 h 1758"/>
                  <a:gd name="T52" fmla="*/ 152 w 239"/>
                  <a:gd name="T53" fmla="*/ 1756 h 1758"/>
                  <a:gd name="T54" fmla="*/ 166 w 239"/>
                  <a:gd name="T55" fmla="*/ 1754 h 1758"/>
                  <a:gd name="T56" fmla="*/ 178 w 239"/>
                  <a:gd name="T57" fmla="*/ 1750 h 1758"/>
                  <a:gd name="T58" fmla="*/ 191 w 239"/>
                  <a:gd name="T59" fmla="*/ 1743 h 1758"/>
                  <a:gd name="T60" fmla="*/ 202 w 239"/>
                  <a:gd name="T61" fmla="*/ 1737 h 1758"/>
                  <a:gd name="T62" fmla="*/ 212 w 239"/>
                  <a:gd name="T63" fmla="*/ 1728 h 1758"/>
                  <a:gd name="T64" fmla="*/ 222 w 239"/>
                  <a:gd name="T65" fmla="*/ 1717 h 1758"/>
                  <a:gd name="T66" fmla="*/ 229 w 239"/>
                  <a:gd name="T67" fmla="*/ 1706 h 1758"/>
                  <a:gd name="T68" fmla="*/ 234 w 239"/>
                  <a:gd name="T69" fmla="*/ 1693 h 1758"/>
                  <a:gd name="T70" fmla="*/ 238 w 239"/>
                  <a:gd name="T71" fmla="*/ 1677 h 1758"/>
                  <a:gd name="T72" fmla="*/ 239 w 239"/>
                  <a:gd name="T73" fmla="*/ 1660 h 1758"/>
                  <a:gd name="T74" fmla="*/ 239 w 239"/>
                  <a:gd name="T75" fmla="*/ 1298 h 1758"/>
                  <a:gd name="T76" fmla="*/ 239 w 239"/>
                  <a:gd name="T77" fmla="*/ 934 h 1758"/>
                  <a:gd name="T78" fmla="*/ 239 w 239"/>
                  <a:gd name="T79" fmla="*/ 571 h 1758"/>
                  <a:gd name="T80" fmla="*/ 239 w 239"/>
                  <a:gd name="T81" fmla="*/ 208 h 1758"/>
                  <a:gd name="T82" fmla="*/ 236 w 239"/>
                  <a:gd name="T83" fmla="*/ 168 h 1758"/>
                  <a:gd name="T84" fmla="*/ 232 w 239"/>
                  <a:gd name="T85" fmla="*/ 130 h 1758"/>
                  <a:gd name="T86" fmla="*/ 227 w 239"/>
                  <a:gd name="T87" fmla="*/ 97 h 1758"/>
                  <a:gd name="T88" fmla="*/ 218 w 239"/>
                  <a:gd name="T89" fmla="*/ 67 h 1758"/>
                  <a:gd name="T90" fmla="*/ 206 w 239"/>
                  <a:gd name="T91" fmla="*/ 42 h 1758"/>
                  <a:gd name="T92" fmla="*/ 190 w 239"/>
                  <a:gd name="T93" fmla="*/ 22 h 1758"/>
                  <a:gd name="T94" fmla="*/ 169 w 239"/>
                  <a:gd name="T95" fmla="*/ 8 h 1758"/>
                  <a:gd name="T96" fmla="*/ 143 w 239"/>
                  <a:gd name="T97" fmla="*/ 0 h 1758"/>
                  <a:gd name="T98" fmla="*/ 137 w 239"/>
                  <a:gd name="T99" fmla="*/ 0 h 1758"/>
                  <a:gd name="T100" fmla="*/ 131 w 239"/>
                  <a:gd name="T101" fmla="*/ 0 h 1758"/>
                  <a:gd name="T102" fmla="*/ 124 w 239"/>
                  <a:gd name="T103" fmla="*/ 0 h 1758"/>
                  <a:gd name="T104" fmla="*/ 118 w 239"/>
                  <a:gd name="T105" fmla="*/ 0 h 1758"/>
                  <a:gd name="T106" fmla="*/ 112 w 239"/>
                  <a:gd name="T107" fmla="*/ 1 h 1758"/>
                  <a:gd name="T108" fmla="*/ 106 w 239"/>
                  <a:gd name="T109" fmla="*/ 1 h 1758"/>
                  <a:gd name="T110" fmla="*/ 100 w 239"/>
                  <a:gd name="T111" fmla="*/ 1 h 1758"/>
                  <a:gd name="T112" fmla="*/ 94 w 239"/>
                  <a:gd name="T113" fmla="*/ 1 h 17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9" h="1758">
                    <a:moveTo>
                      <a:pt x="94" y="1"/>
                    </a:moveTo>
                    <a:lnTo>
                      <a:pt x="65" y="7"/>
                    </a:lnTo>
                    <a:lnTo>
                      <a:pt x="42" y="25"/>
                    </a:lnTo>
                    <a:lnTo>
                      <a:pt x="27" y="52"/>
                    </a:lnTo>
                    <a:lnTo>
                      <a:pt x="14" y="83"/>
                    </a:lnTo>
                    <a:lnTo>
                      <a:pt x="7" y="117"/>
                    </a:lnTo>
                    <a:lnTo>
                      <a:pt x="3" y="151"/>
                    </a:lnTo>
                    <a:lnTo>
                      <a:pt x="1" y="182"/>
                    </a:lnTo>
                    <a:lnTo>
                      <a:pt x="0" y="207"/>
                    </a:lnTo>
                    <a:lnTo>
                      <a:pt x="0" y="572"/>
                    </a:lnTo>
                    <a:lnTo>
                      <a:pt x="0" y="938"/>
                    </a:lnTo>
                    <a:lnTo>
                      <a:pt x="0" y="1303"/>
                    </a:lnTo>
                    <a:lnTo>
                      <a:pt x="0" y="1669"/>
                    </a:lnTo>
                    <a:lnTo>
                      <a:pt x="2" y="1683"/>
                    </a:lnTo>
                    <a:lnTo>
                      <a:pt x="6" y="1696"/>
                    </a:lnTo>
                    <a:lnTo>
                      <a:pt x="12" y="1708"/>
                    </a:lnTo>
                    <a:lnTo>
                      <a:pt x="21" y="1718"/>
                    </a:lnTo>
                    <a:lnTo>
                      <a:pt x="31" y="1728"/>
                    </a:lnTo>
                    <a:lnTo>
                      <a:pt x="42" y="1736"/>
                    </a:lnTo>
                    <a:lnTo>
                      <a:pt x="56" y="1743"/>
                    </a:lnTo>
                    <a:lnTo>
                      <a:pt x="70" y="1749"/>
                    </a:lnTo>
                    <a:lnTo>
                      <a:pt x="84" y="1753"/>
                    </a:lnTo>
                    <a:lnTo>
                      <a:pt x="97" y="1755"/>
                    </a:lnTo>
                    <a:lnTo>
                      <a:pt x="112" y="1757"/>
                    </a:lnTo>
                    <a:lnTo>
                      <a:pt x="125" y="1758"/>
                    </a:lnTo>
                    <a:lnTo>
                      <a:pt x="139" y="1757"/>
                    </a:lnTo>
                    <a:lnTo>
                      <a:pt x="152" y="1756"/>
                    </a:lnTo>
                    <a:lnTo>
                      <a:pt x="166" y="1754"/>
                    </a:lnTo>
                    <a:lnTo>
                      <a:pt x="178" y="1750"/>
                    </a:lnTo>
                    <a:lnTo>
                      <a:pt x="191" y="1743"/>
                    </a:lnTo>
                    <a:lnTo>
                      <a:pt x="202" y="1737"/>
                    </a:lnTo>
                    <a:lnTo>
                      <a:pt x="212" y="1728"/>
                    </a:lnTo>
                    <a:lnTo>
                      <a:pt x="222" y="1717"/>
                    </a:lnTo>
                    <a:lnTo>
                      <a:pt x="229" y="1706"/>
                    </a:lnTo>
                    <a:lnTo>
                      <a:pt x="234" y="1693"/>
                    </a:lnTo>
                    <a:lnTo>
                      <a:pt x="238" y="1677"/>
                    </a:lnTo>
                    <a:lnTo>
                      <a:pt x="239" y="1660"/>
                    </a:lnTo>
                    <a:lnTo>
                      <a:pt x="239" y="1298"/>
                    </a:lnTo>
                    <a:lnTo>
                      <a:pt x="239" y="934"/>
                    </a:lnTo>
                    <a:lnTo>
                      <a:pt x="239" y="571"/>
                    </a:lnTo>
                    <a:lnTo>
                      <a:pt x="239" y="208"/>
                    </a:lnTo>
                    <a:lnTo>
                      <a:pt x="236" y="168"/>
                    </a:lnTo>
                    <a:lnTo>
                      <a:pt x="232" y="130"/>
                    </a:lnTo>
                    <a:lnTo>
                      <a:pt x="227" y="97"/>
                    </a:lnTo>
                    <a:lnTo>
                      <a:pt x="218" y="67"/>
                    </a:lnTo>
                    <a:lnTo>
                      <a:pt x="206" y="42"/>
                    </a:lnTo>
                    <a:lnTo>
                      <a:pt x="190" y="22"/>
                    </a:lnTo>
                    <a:lnTo>
                      <a:pt x="169" y="8"/>
                    </a:lnTo>
                    <a:lnTo>
                      <a:pt x="143" y="0"/>
                    </a:lnTo>
                    <a:lnTo>
                      <a:pt x="137" y="0"/>
                    </a:lnTo>
                    <a:lnTo>
                      <a:pt x="131" y="0"/>
                    </a:lnTo>
                    <a:lnTo>
                      <a:pt x="124" y="0"/>
                    </a:lnTo>
                    <a:lnTo>
                      <a:pt x="118" y="0"/>
                    </a:lnTo>
                    <a:lnTo>
                      <a:pt x="112" y="1"/>
                    </a:lnTo>
                    <a:lnTo>
                      <a:pt x="106" y="1"/>
                    </a:lnTo>
                    <a:lnTo>
                      <a:pt x="100" y="1"/>
                    </a:lnTo>
                    <a:lnTo>
                      <a:pt x="94" y="1"/>
                    </a:lnTo>
                    <a:close/>
                  </a:path>
                </a:pathLst>
              </a:custGeom>
              <a:solidFill>
                <a:srgbClr val="444C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6" name="Freeform 112"/>
              <p:cNvSpPr>
                <a:spLocks/>
              </p:cNvSpPr>
              <p:nvPr/>
            </p:nvSpPr>
            <p:spPr bwMode="auto">
              <a:xfrm>
                <a:off x="4966" y="1359"/>
                <a:ext cx="213" cy="1757"/>
              </a:xfrm>
              <a:custGeom>
                <a:avLst/>
                <a:gdLst>
                  <a:gd name="T0" fmla="*/ 84 w 213"/>
                  <a:gd name="T1" fmla="*/ 1 h 1757"/>
                  <a:gd name="T2" fmla="*/ 58 w 213"/>
                  <a:gd name="T3" fmla="*/ 7 h 1757"/>
                  <a:gd name="T4" fmla="*/ 39 w 213"/>
                  <a:gd name="T5" fmla="*/ 25 h 1757"/>
                  <a:gd name="T6" fmla="*/ 24 w 213"/>
                  <a:gd name="T7" fmla="*/ 51 h 1757"/>
                  <a:gd name="T8" fmla="*/ 14 w 213"/>
                  <a:gd name="T9" fmla="*/ 83 h 1757"/>
                  <a:gd name="T10" fmla="*/ 7 w 213"/>
                  <a:gd name="T11" fmla="*/ 117 h 1757"/>
                  <a:gd name="T12" fmla="*/ 3 w 213"/>
                  <a:gd name="T13" fmla="*/ 150 h 1757"/>
                  <a:gd name="T14" fmla="*/ 0 w 213"/>
                  <a:gd name="T15" fmla="*/ 181 h 1757"/>
                  <a:gd name="T16" fmla="*/ 0 w 213"/>
                  <a:gd name="T17" fmla="*/ 206 h 1757"/>
                  <a:gd name="T18" fmla="*/ 0 w 213"/>
                  <a:gd name="T19" fmla="*/ 571 h 1757"/>
                  <a:gd name="T20" fmla="*/ 0 w 213"/>
                  <a:gd name="T21" fmla="*/ 937 h 1757"/>
                  <a:gd name="T22" fmla="*/ 0 w 213"/>
                  <a:gd name="T23" fmla="*/ 1302 h 1757"/>
                  <a:gd name="T24" fmla="*/ 0 w 213"/>
                  <a:gd name="T25" fmla="*/ 1668 h 1757"/>
                  <a:gd name="T26" fmla="*/ 3 w 213"/>
                  <a:gd name="T27" fmla="*/ 1681 h 1757"/>
                  <a:gd name="T28" fmla="*/ 6 w 213"/>
                  <a:gd name="T29" fmla="*/ 1695 h 1757"/>
                  <a:gd name="T30" fmla="*/ 12 w 213"/>
                  <a:gd name="T31" fmla="*/ 1706 h 1757"/>
                  <a:gd name="T32" fmla="*/ 19 w 213"/>
                  <a:gd name="T33" fmla="*/ 1716 h 1757"/>
                  <a:gd name="T34" fmla="*/ 28 w 213"/>
                  <a:gd name="T35" fmla="*/ 1726 h 1757"/>
                  <a:gd name="T36" fmla="*/ 39 w 213"/>
                  <a:gd name="T37" fmla="*/ 1734 h 1757"/>
                  <a:gd name="T38" fmla="*/ 51 w 213"/>
                  <a:gd name="T39" fmla="*/ 1741 h 1757"/>
                  <a:gd name="T40" fmla="*/ 64 w 213"/>
                  <a:gd name="T41" fmla="*/ 1746 h 1757"/>
                  <a:gd name="T42" fmla="*/ 75 w 213"/>
                  <a:gd name="T43" fmla="*/ 1751 h 1757"/>
                  <a:gd name="T44" fmla="*/ 87 w 213"/>
                  <a:gd name="T45" fmla="*/ 1754 h 1757"/>
                  <a:gd name="T46" fmla="*/ 99 w 213"/>
                  <a:gd name="T47" fmla="*/ 1756 h 1757"/>
                  <a:gd name="T48" fmla="*/ 111 w 213"/>
                  <a:gd name="T49" fmla="*/ 1757 h 1757"/>
                  <a:gd name="T50" fmla="*/ 124 w 213"/>
                  <a:gd name="T51" fmla="*/ 1756 h 1757"/>
                  <a:gd name="T52" fmla="*/ 136 w 213"/>
                  <a:gd name="T53" fmla="*/ 1755 h 1757"/>
                  <a:gd name="T54" fmla="*/ 148 w 213"/>
                  <a:gd name="T55" fmla="*/ 1753 h 1757"/>
                  <a:gd name="T56" fmla="*/ 159 w 213"/>
                  <a:gd name="T57" fmla="*/ 1749 h 1757"/>
                  <a:gd name="T58" fmla="*/ 170 w 213"/>
                  <a:gd name="T59" fmla="*/ 1743 h 1757"/>
                  <a:gd name="T60" fmla="*/ 181 w 213"/>
                  <a:gd name="T61" fmla="*/ 1736 h 1757"/>
                  <a:gd name="T62" fmla="*/ 190 w 213"/>
                  <a:gd name="T63" fmla="*/ 1728 h 1757"/>
                  <a:gd name="T64" fmla="*/ 197 w 213"/>
                  <a:gd name="T65" fmla="*/ 1717 h 1757"/>
                  <a:gd name="T66" fmla="*/ 204 w 213"/>
                  <a:gd name="T67" fmla="*/ 1705 h 1757"/>
                  <a:gd name="T68" fmla="*/ 209 w 213"/>
                  <a:gd name="T69" fmla="*/ 1692 h 1757"/>
                  <a:gd name="T70" fmla="*/ 212 w 213"/>
                  <a:gd name="T71" fmla="*/ 1676 h 1757"/>
                  <a:gd name="T72" fmla="*/ 213 w 213"/>
                  <a:gd name="T73" fmla="*/ 1659 h 1757"/>
                  <a:gd name="T74" fmla="*/ 213 w 213"/>
                  <a:gd name="T75" fmla="*/ 1297 h 1757"/>
                  <a:gd name="T76" fmla="*/ 213 w 213"/>
                  <a:gd name="T77" fmla="*/ 933 h 1757"/>
                  <a:gd name="T78" fmla="*/ 213 w 213"/>
                  <a:gd name="T79" fmla="*/ 570 h 1757"/>
                  <a:gd name="T80" fmla="*/ 213 w 213"/>
                  <a:gd name="T81" fmla="*/ 207 h 1757"/>
                  <a:gd name="T82" fmla="*/ 211 w 213"/>
                  <a:gd name="T83" fmla="*/ 167 h 1757"/>
                  <a:gd name="T84" fmla="*/ 207 w 213"/>
                  <a:gd name="T85" fmla="*/ 129 h 1757"/>
                  <a:gd name="T86" fmla="*/ 201 w 213"/>
                  <a:gd name="T87" fmla="*/ 96 h 1757"/>
                  <a:gd name="T88" fmla="*/ 194 w 213"/>
                  <a:gd name="T89" fmla="*/ 67 h 1757"/>
                  <a:gd name="T90" fmla="*/ 184 w 213"/>
                  <a:gd name="T91" fmla="*/ 42 h 1757"/>
                  <a:gd name="T92" fmla="*/ 169 w 213"/>
                  <a:gd name="T93" fmla="*/ 23 h 1757"/>
                  <a:gd name="T94" fmla="*/ 151 w 213"/>
                  <a:gd name="T95" fmla="*/ 8 h 1757"/>
                  <a:gd name="T96" fmla="*/ 128 w 213"/>
                  <a:gd name="T97" fmla="*/ 0 h 1757"/>
                  <a:gd name="T98" fmla="*/ 122 w 213"/>
                  <a:gd name="T99" fmla="*/ 0 h 1757"/>
                  <a:gd name="T100" fmla="*/ 116 w 213"/>
                  <a:gd name="T101" fmla="*/ 0 h 1757"/>
                  <a:gd name="T102" fmla="*/ 111 w 213"/>
                  <a:gd name="T103" fmla="*/ 0 h 1757"/>
                  <a:gd name="T104" fmla="*/ 105 w 213"/>
                  <a:gd name="T105" fmla="*/ 0 h 1757"/>
                  <a:gd name="T106" fmla="*/ 100 w 213"/>
                  <a:gd name="T107" fmla="*/ 1 h 1757"/>
                  <a:gd name="T108" fmla="*/ 95 w 213"/>
                  <a:gd name="T109" fmla="*/ 1 h 1757"/>
                  <a:gd name="T110" fmla="*/ 90 w 213"/>
                  <a:gd name="T111" fmla="*/ 1 h 1757"/>
                  <a:gd name="T112" fmla="*/ 84 w 213"/>
                  <a:gd name="T113" fmla="*/ 1 h 17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13" h="1757">
                    <a:moveTo>
                      <a:pt x="84" y="1"/>
                    </a:moveTo>
                    <a:lnTo>
                      <a:pt x="58" y="7"/>
                    </a:lnTo>
                    <a:lnTo>
                      <a:pt x="39" y="25"/>
                    </a:lnTo>
                    <a:lnTo>
                      <a:pt x="24" y="51"/>
                    </a:lnTo>
                    <a:lnTo>
                      <a:pt x="14" y="83"/>
                    </a:lnTo>
                    <a:lnTo>
                      <a:pt x="7" y="117"/>
                    </a:lnTo>
                    <a:lnTo>
                      <a:pt x="3" y="150"/>
                    </a:lnTo>
                    <a:lnTo>
                      <a:pt x="0" y="181"/>
                    </a:lnTo>
                    <a:lnTo>
                      <a:pt x="0" y="206"/>
                    </a:lnTo>
                    <a:lnTo>
                      <a:pt x="0" y="571"/>
                    </a:lnTo>
                    <a:lnTo>
                      <a:pt x="0" y="937"/>
                    </a:lnTo>
                    <a:lnTo>
                      <a:pt x="0" y="1302"/>
                    </a:lnTo>
                    <a:lnTo>
                      <a:pt x="0" y="1668"/>
                    </a:lnTo>
                    <a:lnTo>
                      <a:pt x="3" y="1681"/>
                    </a:lnTo>
                    <a:lnTo>
                      <a:pt x="6" y="1695"/>
                    </a:lnTo>
                    <a:lnTo>
                      <a:pt x="12" y="1706"/>
                    </a:lnTo>
                    <a:lnTo>
                      <a:pt x="19" y="1716"/>
                    </a:lnTo>
                    <a:lnTo>
                      <a:pt x="28" y="1726"/>
                    </a:lnTo>
                    <a:lnTo>
                      <a:pt x="39" y="1734"/>
                    </a:lnTo>
                    <a:lnTo>
                      <a:pt x="51" y="1741"/>
                    </a:lnTo>
                    <a:lnTo>
                      <a:pt x="64" y="1746"/>
                    </a:lnTo>
                    <a:lnTo>
                      <a:pt x="75" y="1751"/>
                    </a:lnTo>
                    <a:lnTo>
                      <a:pt x="87" y="1754"/>
                    </a:lnTo>
                    <a:lnTo>
                      <a:pt x="99" y="1756"/>
                    </a:lnTo>
                    <a:lnTo>
                      <a:pt x="111" y="1757"/>
                    </a:lnTo>
                    <a:lnTo>
                      <a:pt x="124" y="1756"/>
                    </a:lnTo>
                    <a:lnTo>
                      <a:pt x="136" y="1755"/>
                    </a:lnTo>
                    <a:lnTo>
                      <a:pt x="148" y="1753"/>
                    </a:lnTo>
                    <a:lnTo>
                      <a:pt x="159" y="1749"/>
                    </a:lnTo>
                    <a:lnTo>
                      <a:pt x="170" y="1743"/>
                    </a:lnTo>
                    <a:lnTo>
                      <a:pt x="181" y="1736"/>
                    </a:lnTo>
                    <a:lnTo>
                      <a:pt x="190" y="1728"/>
                    </a:lnTo>
                    <a:lnTo>
                      <a:pt x="197" y="1717"/>
                    </a:lnTo>
                    <a:lnTo>
                      <a:pt x="204" y="1705"/>
                    </a:lnTo>
                    <a:lnTo>
                      <a:pt x="209" y="1692"/>
                    </a:lnTo>
                    <a:lnTo>
                      <a:pt x="212" y="1676"/>
                    </a:lnTo>
                    <a:lnTo>
                      <a:pt x="213" y="1659"/>
                    </a:lnTo>
                    <a:lnTo>
                      <a:pt x="213" y="1297"/>
                    </a:lnTo>
                    <a:lnTo>
                      <a:pt x="213" y="933"/>
                    </a:lnTo>
                    <a:lnTo>
                      <a:pt x="213" y="570"/>
                    </a:lnTo>
                    <a:lnTo>
                      <a:pt x="213" y="207"/>
                    </a:lnTo>
                    <a:lnTo>
                      <a:pt x="211" y="167"/>
                    </a:lnTo>
                    <a:lnTo>
                      <a:pt x="207" y="129"/>
                    </a:lnTo>
                    <a:lnTo>
                      <a:pt x="201" y="96"/>
                    </a:lnTo>
                    <a:lnTo>
                      <a:pt x="194" y="67"/>
                    </a:lnTo>
                    <a:lnTo>
                      <a:pt x="184" y="42"/>
                    </a:lnTo>
                    <a:lnTo>
                      <a:pt x="169" y="23"/>
                    </a:lnTo>
                    <a:lnTo>
                      <a:pt x="151" y="8"/>
                    </a:lnTo>
                    <a:lnTo>
                      <a:pt x="128" y="0"/>
                    </a:lnTo>
                    <a:lnTo>
                      <a:pt x="122" y="0"/>
                    </a:lnTo>
                    <a:lnTo>
                      <a:pt x="116" y="0"/>
                    </a:lnTo>
                    <a:lnTo>
                      <a:pt x="111" y="0"/>
                    </a:lnTo>
                    <a:lnTo>
                      <a:pt x="105" y="0"/>
                    </a:lnTo>
                    <a:lnTo>
                      <a:pt x="100" y="1"/>
                    </a:lnTo>
                    <a:lnTo>
                      <a:pt x="95" y="1"/>
                    </a:lnTo>
                    <a:lnTo>
                      <a:pt x="90" y="1"/>
                    </a:lnTo>
                    <a:lnTo>
                      <a:pt x="84" y="1"/>
                    </a:lnTo>
                    <a:close/>
                  </a:path>
                </a:pathLst>
              </a:custGeom>
              <a:solidFill>
                <a:srgbClr val="5156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7" name="Freeform 113"/>
              <p:cNvSpPr>
                <a:spLocks/>
              </p:cNvSpPr>
              <p:nvPr/>
            </p:nvSpPr>
            <p:spPr bwMode="auto">
              <a:xfrm>
                <a:off x="4980" y="1360"/>
                <a:ext cx="185" cy="1756"/>
              </a:xfrm>
              <a:custGeom>
                <a:avLst/>
                <a:gdLst>
                  <a:gd name="T0" fmla="*/ 75 w 185"/>
                  <a:gd name="T1" fmla="*/ 1 h 1756"/>
                  <a:gd name="T2" fmla="*/ 52 w 185"/>
                  <a:gd name="T3" fmla="*/ 7 h 1756"/>
                  <a:gd name="T4" fmla="*/ 34 w 185"/>
                  <a:gd name="T5" fmla="*/ 25 h 1756"/>
                  <a:gd name="T6" fmla="*/ 22 w 185"/>
                  <a:gd name="T7" fmla="*/ 51 h 1756"/>
                  <a:gd name="T8" fmla="*/ 12 w 185"/>
                  <a:gd name="T9" fmla="*/ 82 h 1756"/>
                  <a:gd name="T10" fmla="*/ 6 w 185"/>
                  <a:gd name="T11" fmla="*/ 116 h 1756"/>
                  <a:gd name="T12" fmla="*/ 3 w 185"/>
                  <a:gd name="T13" fmla="*/ 149 h 1756"/>
                  <a:gd name="T14" fmla="*/ 1 w 185"/>
                  <a:gd name="T15" fmla="*/ 180 h 1756"/>
                  <a:gd name="T16" fmla="*/ 0 w 185"/>
                  <a:gd name="T17" fmla="*/ 205 h 1756"/>
                  <a:gd name="T18" fmla="*/ 0 w 185"/>
                  <a:gd name="T19" fmla="*/ 570 h 1756"/>
                  <a:gd name="T20" fmla="*/ 0 w 185"/>
                  <a:gd name="T21" fmla="*/ 936 h 1756"/>
                  <a:gd name="T22" fmla="*/ 0 w 185"/>
                  <a:gd name="T23" fmla="*/ 1301 h 1756"/>
                  <a:gd name="T24" fmla="*/ 0 w 185"/>
                  <a:gd name="T25" fmla="*/ 1667 h 1756"/>
                  <a:gd name="T26" fmla="*/ 1 w 185"/>
                  <a:gd name="T27" fmla="*/ 1680 h 1756"/>
                  <a:gd name="T28" fmla="*/ 5 w 185"/>
                  <a:gd name="T29" fmla="*/ 1694 h 1756"/>
                  <a:gd name="T30" fmla="*/ 10 w 185"/>
                  <a:gd name="T31" fmla="*/ 1705 h 1756"/>
                  <a:gd name="T32" fmla="*/ 16 w 185"/>
                  <a:gd name="T33" fmla="*/ 1715 h 1756"/>
                  <a:gd name="T34" fmla="*/ 25 w 185"/>
                  <a:gd name="T35" fmla="*/ 1725 h 1756"/>
                  <a:gd name="T36" fmla="*/ 34 w 185"/>
                  <a:gd name="T37" fmla="*/ 1733 h 1756"/>
                  <a:gd name="T38" fmla="*/ 43 w 185"/>
                  <a:gd name="T39" fmla="*/ 1740 h 1756"/>
                  <a:gd name="T40" fmla="*/ 55 w 185"/>
                  <a:gd name="T41" fmla="*/ 1745 h 1756"/>
                  <a:gd name="T42" fmla="*/ 65 w 185"/>
                  <a:gd name="T43" fmla="*/ 1750 h 1756"/>
                  <a:gd name="T44" fmla="*/ 76 w 185"/>
                  <a:gd name="T45" fmla="*/ 1753 h 1756"/>
                  <a:gd name="T46" fmla="*/ 86 w 185"/>
                  <a:gd name="T47" fmla="*/ 1755 h 1756"/>
                  <a:gd name="T48" fmla="*/ 97 w 185"/>
                  <a:gd name="T49" fmla="*/ 1756 h 1756"/>
                  <a:gd name="T50" fmla="*/ 108 w 185"/>
                  <a:gd name="T51" fmla="*/ 1756 h 1756"/>
                  <a:gd name="T52" fmla="*/ 118 w 185"/>
                  <a:gd name="T53" fmla="*/ 1754 h 1756"/>
                  <a:gd name="T54" fmla="*/ 128 w 185"/>
                  <a:gd name="T55" fmla="*/ 1752 h 1756"/>
                  <a:gd name="T56" fmla="*/ 139 w 185"/>
                  <a:gd name="T57" fmla="*/ 1749 h 1756"/>
                  <a:gd name="T58" fmla="*/ 148 w 185"/>
                  <a:gd name="T59" fmla="*/ 1743 h 1756"/>
                  <a:gd name="T60" fmla="*/ 157 w 185"/>
                  <a:gd name="T61" fmla="*/ 1736 h 1756"/>
                  <a:gd name="T62" fmla="*/ 166 w 185"/>
                  <a:gd name="T63" fmla="*/ 1728 h 1756"/>
                  <a:gd name="T64" fmla="*/ 172 w 185"/>
                  <a:gd name="T65" fmla="*/ 1717 h 1756"/>
                  <a:gd name="T66" fmla="*/ 178 w 185"/>
                  <a:gd name="T67" fmla="*/ 1705 h 1756"/>
                  <a:gd name="T68" fmla="*/ 182 w 185"/>
                  <a:gd name="T69" fmla="*/ 1692 h 1756"/>
                  <a:gd name="T70" fmla="*/ 184 w 185"/>
                  <a:gd name="T71" fmla="*/ 1676 h 1756"/>
                  <a:gd name="T72" fmla="*/ 185 w 185"/>
                  <a:gd name="T73" fmla="*/ 1658 h 1756"/>
                  <a:gd name="T74" fmla="*/ 185 w 185"/>
                  <a:gd name="T75" fmla="*/ 1296 h 1756"/>
                  <a:gd name="T76" fmla="*/ 185 w 185"/>
                  <a:gd name="T77" fmla="*/ 932 h 1756"/>
                  <a:gd name="T78" fmla="*/ 185 w 185"/>
                  <a:gd name="T79" fmla="*/ 569 h 1756"/>
                  <a:gd name="T80" fmla="*/ 185 w 185"/>
                  <a:gd name="T81" fmla="*/ 206 h 1756"/>
                  <a:gd name="T82" fmla="*/ 183 w 185"/>
                  <a:gd name="T83" fmla="*/ 166 h 1756"/>
                  <a:gd name="T84" fmla="*/ 180 w 185"/>
                  <a:gd name="T85" fmla="*/ 129 h 1756"/>
                  <a:gd name="T86" fmla="*/ 176 w 185"/>
                  <a:gd name="T87" fmla="*/ 95 h 1756"/>
                  <a:gd name="T88" fmla="*/ 170 w 185"/>
                  <a:gd name="T89" fmla="*/ 66 h 1756"/>
                  <a:gd name="T90" fmla="*/ 160 w 185"/>
                  <a:gd name="T91" fmla="*/ 41 h 1756"/>
                  <a:gd name="T92" fmla="*/ 148 w 185"/>
                  <a:gd name="T93" fmla="*/ 23 h 1756"/>
                  <a:gd name="T94" fmla="*/ 131 w 185"/>
                  <a:gd name="T95" fmla="*/ 8 h 1756"/>
                  <a:gd name="T96" fmla="*/ 111 w 185"/>
                  <a:gd name="T97" fmla="*/ 0 h 1756"/>
                  <a:gd name="T98" fmla="*/ 107 w 185"/>
                  <a:gd name="T99" fmla="*/ 0 h 1756"/>
                  <a:gd name="T100" fmla="*/ 101 w 185"/>
                  <a:gd name="T101" fmla="*/ 0 h 1756"/>
                  <a:gd name="T102" fmla="*/ 97 w 185"/>
                  <a:gd name="T103" fmla="*/ 0 h 1756"/>
                  <a:gd name="T104" fmla="*/ 92 w 185"/>
                  <a:gd name="T105" fmla="*/ 0 h 1756"/>
                  <a:gd name="T106" fmla="*/ 88 w 185"/>
                  <a:gd name="T107" fmla="*/ 1 h 1756"/>
                  <a:gd name="T108" fmla="*/ 83 w 185"/>
                  <a:gd name="T109" fmla="*/ 1 h 1756"/>
                  <a:gd name="T110" fmla="*/ 79 w 185"/>
                  <a:gd name="T111" fmla="*/ 1 h 1756"/>
                  <a:gd name="T112" fmla="*/ 75 w 185"/>
                  <a:gd name="T113" fmla="*/ 1 h 17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85" h="1756">
                    <a:moveTo>
                      <a:pt x="75" y="1"/>
                    </a:moveTo>
                    <a:lnTo>
                      <a:pt x="52" y="7"/>
                    </a:lnTo>
                    <a:lnTo>
                      <a:pt x="34" y="25"/>
                    </a:lnTo>
                    <a:lnTo>
                      <a:pt x="22" y="51"/>
                    </a:lnTo>
                    <a:lnTo>
                      <a:pt x="12" y="82"/>
                    </a:lnTo>
                    <a:lnTo>
                      <a:pt x="6" y="116"/>
                    </a:lnTo>
                    <a:lnTo>
                      <a:pt x="3" y="149"/>
                    </a:lnTo>
                    <a:lnTo>
                      <a:pt x="1" y="180"/>
                    </a:lnTo>
                    <a:lnTo>
                      <a:pt x="0" y="205"/>
                    </a:lnTo>
                    <a:lnTo>
                      <a:pt x="0" y="570"/>
                    </a:lnTo>
                    <a:lnTo>
                      <a:pt x="0" y="936"/>
                    </a:lnTo>
                    <a:lnTo>
                      <a:pt x="0" y="1301"/>
                    </a:lnTo>
                    <a:lnTo>
                      <a:pt x="0" y="1667"/>
                    </a:lnTo>
                    <a:lnTo>
                      <a:pt x="1" y="1680"/>
                    </a:lnTo>
                    <a:lnTo>
                      <a:pt x="5" y="1694"/>
                    </a:lnTo>
                    <a:lnTo>
                      <a:pt x="10" y="1705"/>
                    </a:lnTo>
                    <a:lnTo>
                      <a:pt x="16" y="1715"/>
                    </a:lnTo>
                    <a:lnTo>
                      <a:pt x="25" y="1725"/>
                    </a:lnTo>
                    <a:lnTo>
                      <a:pt x="34" y="1733"/>
                    </a:lnTo>
                    <a:lnTo>
                      <a:pt x="43" y="1740"/>
                    </a:lnTo>
                    <a:lnTo>
                      <a:pt x="55" y="1745"/>
                    </a:lnTo>
                    <a:lnTo>
                      <a:pt x="65" y="1750"/>
                    </a:lnTo>
                    <a:lnTo>
                      <a:pt x="76" y="1753"/>
                    </a:lnTo>
                    <a:lnTo>
                      <a:pt x="86" y="1755"/>
                    </a:lnTo>
                    <a:lnTo>
                      <a:pt x="97" y="1756"/>
                    </a:lnTo>
                    <a:lnTo>
                      <a:pt x="108" y="1756"/>
                    </a:lnTo>
                    <a:lnTo>
                      <a:pt x="118" y="1754"/>
                    </a:lnTo>
                    <a:lnTo>
                      <a:pt x="128" y="1752"/>
                    </a:lnTo>
                    <a:lnTo>
                      <a:pt x="139" y="1749"/>
                    </a:lnTo>
                    <a:lnTo>
                      <a:pt x="148" y="1743"/>
                    </a:lnTo>
                    <a:lnTo>
                      <a:pt x="157" y="1736"/>
                    </a:lnTo>
                    <a:lnTo>
                      <a:pt x="166" y="1728"/>
                    </a:lnTo>
                    <a:lnTo>
                      <a:pt x="172" y="1717"/>
                    </a:lnTo>
                    <a:lnTo>
                      <a:pt x="178" y="1705"/>
                    </a:lnTo>
                    <a:lnTo>
                      <a:pt x="182" y="1692"/>
                    </a:lnTo>
                    <a:lnTo>
                      <a:pt x="184" y="1676"/>
                    </a:lnTo>
                    <a:lnTo>
                      <a:pt x="185" y="1658"/>
                    </a:lnTo>
                    <a:lnTo>
                      <a:pt x="185" y="1296"/>
                    </a:lnTo>
                    <a:lnTo>
                      <a:pt x="185" y="932"/>
                    </a:lnTo>
                    <a:lnTo>
                      <a:pt x="185" y="569"/>
                    </a:lnTo>
                    <a:lnTo>
                      <a:pt x="185" y="206"/>
                    </a:lnTo>
                    <a:lnTo>
                      <a:pt x="183" y="166"/>
                    </a:lnTo>
                    <a:lnTo>
                      <a:pt x="180" y="129"/>
                    </a:lnTo>
                    <a:lnTo>
                      <a:pt x="176" y="95"/>
                    </a:lnTo>
                    <a:lnTo>
                      <a:pt x="170" y="66"/>
                    </a:lnTo>
                    <a:lnTo>
                      <a:pt x="160" y="41"/>
                    </a:lnTo>
                    <a:lnTo>
                      <a:pt x="148" y="23"/>
                    </a:lnTo>
                    <a:lnTo>
                      <a:pt x="131" y="8"/>
                    </a:lnTo>
                    <a:lnTo>
                      <a:pt x="111" y="0"/>
                    </a:lnTo>
                    <a:lnTo>
                      <a:pt x="107" y="0"/>
                    </a:lnTo>
                    <a:lnTo>
                      <a:pt x="101" y="0"/>
                    </a:lnTo>
                    <a:lnTo>
                      <a:pt x="97" y="0"/>
                    </a:lnTo>
                    <a:lnTo>
                      <a:pt x="92" y="0"/>
                    </a:lnTo>
                    <a:lnTo>
                      <a:pt x="88" y="1"/>
                    </a:lnTo>
                    <a:lnTo>
                      <a:pt x="83" y="1"/>
                    </a:lnTo>
                    <a:lnTo>
                      <a:pt x="79" y="1"/>
                    </a:lnTo>
                    <a:lnTo>
                      <a:pt x="75" y="1"/>
                    </a:lnTo>
                    <a:close/>
                  </a:path>
                </a:pathLst>
              </a:custGeom>
              <a:solidFill>
                <a:srgbClr val="595E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8" name="Freeform 114"/>
              <p:cNvSpPr>
                <a:spLocks/>
              </p:cNvSpPr>
              <p:nvPr/>
            </p:nvSpPr>
            <p:spPr bwMode="auto">
              <a:xfrm>
                <a:off x="4994" y="1361"/>
                <a:ext cx="159" cy="1755"/>
              </a:xfrm>
              <a:custGeom>
                <a:avLst/>
                <a:gdLst>
                  <a:gd name="T0" fmla="*/ 64 w 159"/>
                  <a:gd name="T1" fmla="*/ 1 h 1755"/>
                  <a:gd name="T2" fmla="*/ 45 w 159"/>
                  <a:gd name="T3" fmla="*/ 7 h 1755"/>
                  <a:gd name="T4" fmla="*/ 29 w 159"/>
                  <a:gd name="T5" fmla="*/ 25 h 1755"/>
                  <a:gd name="T6" fmla="*/ 19 w 159"/>
                  <a:gd name="T7" fmla="*/ 51 h 1755"/>
                  <a:gd name="T8" fmla="*/ 11 w 159"/>
                  <a:gd name="T9" fmla="*/ 82 h 1755"/>
                  <a:gd name="T10" fmla="*/ 6 w 159"/>
                  <a:gd name="T11" fmla="*/ 115 h 1755"/>
                  <a:gd name="T12" fmla="*/ 2 w 159"/>
                  <a:gd name="T13" fmla="*/ 149 h 1755"/>
                  <a:gd name="T14" fmla="*/ 1 w 159"/>
                  <a:gd name="T15" fmla="*/ 179 h 1755"/>
                  <a:gd name="T16" fmla="*/ 0 w 159"/>
                  <a:gd name="T17" fmla="*/ 204 h 1755"/>
                  <a:gd name="T18" fmla="*/ 0 w 159"/>
                  <a:gd name="T19" fmla="*/ 569 h 1755"/>
                  <a:gd name="T20" fmla="*/ 0 w 159"/>
                  <a:gd name="T21" fmla="*/ 935 h 1755"/>
                  <a:gd name="T22" fmla="*/ 0 w 159"/>
                  <a:gd name="T23" fmla="*/ 1300 h 1755"/>
                  <a:gd name="T24" fmla="*/ 0 w 159"/>
                  <a:gd name="T25" fmla="*/ 1666 h 1755"/>
                  <a:gd name="T26" fmla="*/ 1 w 159"/>
                  <a:gd name="T27" fmla="*/ 1679 h 1755"/>
                  <a:gd name="T28" fmla="*/ 5 w 159"/>
                  <a:gd name="T29" fmla="*/ 1693 h 1755"/>
                  <a:gd name="T30" fmla="*/ 9 w 159"/>
                  <a:gd name="T31" fmla="*/ 1704 h 1755"/>
                  <a:gd name="T32" fmla="*/ 15 w 159"/>
                  <a:gd name="T33" fmla="*/ 1714 h 1755"/>
                  <a:gd name="T34" fmla="*/ 21 w 159"/>
                  <a:gd name="T35" fmla="*/ 1724 h 1755"/>
                  <a:gd name="T36" fmla="*/ 29 w 159"/>
                  <a:gd name="T37" fmla="*/ 1731 h 1755"/>
                  <a:gd name="T38" fmla="*/ 38 w 159"/>
                  <a:gd name="T39" fmla="*/ 1738 h 1755"/>
                  <a:gd name="T40" fmla="*/ 47 w 159"/>
                  <a:gd name="T41" fmla="*/ 1744 h 1755"/>
                  <a:gd name="T42" fmla="*/ 55 w 159"/>
                  <a:gd name="T43" fmla="*/ 1749 h 1755"/>
                  <a:gd name="T44" fmla="*/ 65 w 159"/>
                  <a:gd name="T45" fmla="*/ 1752 h 1755"/>
                  <a:gd name="T46" fmla="*/ 73 w 159"/>
                  <a:gd name="T47" fmla="*/ 1754 h 1755"/>
                  <a:gd name="T48" fmla="*/ 82 w 159"/>
                  <a:gd name="T49" fmla="*/ 1755 h 1755"/>
                  <a:gd name="T50" fmla="*/ 92 w 159"/>
                  <a:gd name="T51" fmla="*/ 1755 h 1755"/>
                  <a:gd name="T52" fmla="*/ 101 w 159"/>
                  <a:gd name="T53" fmla="*/ 1753 h 1755"/>
                  <a:gd name="T54" fmla="*/ 110 w 159"/>
                  <a:gd name="T55" fmla="*/ 1751 h 1755"/>
                  <a:gd name="T56" fmla="*/ 119 w 159"/>
                  <a:gd name="T57" fmla="*/ 1748 h 1755"/>
                  <a:gd name="T58" fmla="*/ 127 w 159"/>
                  <a:gd name="T59" fmla="*/ 1742 h 1755"/>
                  <a:gd name="T60" fmla="*/ 134 w 159"/>
                  <a:gd name="T61" fmla="*/ 1735 h 1755"/>
                  <a:gd name="T62" fmla="*/ 141 w 159"/>
                  <a:gd name="T63" fmla="*/ 1727 h 1755"/>
                  <a:gd name="T64" fmla="*/ 148 w 159"/>
                  <a:gd name="T65" fmla="*/ 1716 h 1755"/>
                  <a:gd name="T66" fmla="*/ 152 w 159"/>
                  <a:gd name="T67" fmla="*/ 1704 h 1755"/>
                  <a:gd name="T68" fmla="*/ 156 w 159"/>
                  <a:gd name="T69" fmla="*/ 1691 h 1755"/>
                  <a:gd name="T70" fmla="*/ 158 w 159"/>
                  <a:gd name="T71" fmla="*/ 1675 h 1755"/>
                  <a:gd name="T72" fmla="*/ 159 w 159"/>
                  <a:gd name="T73" fmla="*/ 1657 h 1755"/>
                  <a:gd name="T74" fmla="*/ 159 w 159"/>
                  <a:gd name="T75" fmla="*/ 1295 h 1755"/>
                  <a:gd name="T76" fmla="*/ 159 w 159"/>
                  <a:gd name="T77" fmla="*/ 931 h 1755"/>
                  <a:gd name="T78" fmla="*/ 159 w 159"/>
                  <a:gd name="T79" fmla="*/ 568 h 1755"/>
                  <a:gd name="T80" fmla="*/ 159 w 159"/>
                  <a:gd name="T81" fmla="*/ 205 h 1755"/>
                  <a:gd name="T82" fmla="*/ 157 w 159"/>
                  <a:gd name="T83" fmla="*/ 165 h 1755"/>
                  <a:gd name="T84" fmla="*/ 155 w 159"/>
                  <a:gd name="T85" fmla="*/ 128 h 1755"/>
                  <a:gd name="T86" fmla="*/ 151 w 159"/>
                  <a:gd name="T87" fmla="*/ 95 h 1755"/>
                  <a:gd name="T88" fmla="*/ 145 w 159"/>
                  <a:gd name="T89" fmla="*/ 66 h 1755"/>
                  <a:gd name="T90" fmla="*/ 137 w 159"/>
                  <a:gd name="T91" fmla="*/ 41 h 1755"/>
                  <a:gd name="T92" fmla="*/ 127 w 159"/>
                  <a:gd name="T93" fmla="*/ 22 h 1755"/>
                  <a:gd name="T94" fmla="*/ 112 w 159"/>
                  <a:gd name="T95" fmla="*/ 8 h 1755"/>
                  <a:gd name="T96" fmla="*/ 95 w 159"/>
                  <a:gd name="T97" fmla="*/ 0 h 1755"/>
                  <a:gd name="T98" fmla="*/ 91 w 159"/>
                  <a:gd name="T99" fmla="*/ 0 h 1755"/>
                  <a:gd name="T100" fmla="*/ 86 w 159"/>
                  <a:gd name="T101" fmla="*/ 0 h 1755"/>
                  <a:gd name="T102" fmla="*/ 82 w 159"/>
                  <a:gd name="T103" fmla="*/ 0 h 1755"/>
                  <a:gd name="T104" fmla="*/ 79 w 159"/>
                  <a:gd name="T105" fmla="*/ 0 h 1755"/>
                  <a:gd name="T106" fmla="*/ 75 w 159"/>
                  <a:gd name="T107" fmla="*/ 1 h 1755"/>
                  <a:gd name="T108" fmla="*/ 71 w 159"/>
                  <a:gd name="T109" fmla="*/ 1 h 1755"/>
                  <a:gd name="T110" fmla="*/ 67 w 159"/>
                  <a:gd name="T111" fmla="*/ 1 h 1755"/>
                  <a:gd name="T112" fmla="*/ 64 w 159"/>
                  <a:gd name="T113" fmla="*/ 1 h 1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59" h="1755">
                    <a:moveTo>
                      <a:pt x="64" y="1"/>
                    </a:moveTo>
                    <a:lnTo>
                      <a:pt x="45" y="7"/>
                    </a:lnTo>
                    <a:lnTo>
                      <a:pt x="29" y="25"/>
                    </a:lnTo>
                    <a:lnTo>
                      <a:pt x="19" y="51"/>
                    </a:lnTo>
                    <a:lnTo>
                      <a:pt x="11" y="82"/>
                    </a:lnTo>
                    <a:lnTo>
                      <a:pt x="6" y="115"/>
                    </a:lnTo>
                    <a:lnTo>
                      <a:pt x="2" y="149"/>
                    </a:lnTo>
                    <a:lnTo>
                      <a:pt x="1" y="179"/>
                    </a:lnTo>
                    <a:lnTo>
                      <a:pt x="0" y="204"/>
                    </a:lnTo>
                    <a:lnTo>
                      <a:pt x="0" y="569"/>
                    </a:lnTo>
                    <a:lnTo>
                      <a:pt x="0" y="935"/>
                    </a:lnTo>
                    <a:lnTo>
                      <a:pt x="0" y="1300"/>
                    </a:lnTo>
                    <a:lnTo>
                      <a:pt x="0" y="1666"/>
                    </a:lnTo>
                    <a:lnTo>
                      <a:pt x="1" y="1679"/>
                    </a:lnTo>
                    <a:lnTo>
                      <a:pt x="5" y="1693"/>
                    </a:lnTo>
                    <a:lnTo>
                      <a:pt x="9" y="1704"/>
                    </a:lnTo>
                    <a:lnTo>
                      <a:pt x="15" y="1714"/>
                    </a:lnTo>
                    <a:lnTo>
                      <a:pt x="21" y="1724"/>
                    </a:lnTo>
                    <a:lnTo>
                      <a:pt x="29" y="1731"/>
                    </a:lnTo>
                    <a:lnTo>
                      <a:pt x="38" y="1738"/>
                    </a:lnTo>
                    <a:lnTo>
                      <a:pt x="47" y="1744"/>
                    </a:lnTo>
                    <a:lnTo>
                      <a:pt x="55" y="1749"/>
                    </a:lnTo>
                    <a:lnTo>
                      <a:pt x="65" y="1752"/>
                    </a:lnTo>
                    <a:lnTo>
                      <a:pt x="73" y="1754"/>
                    </a:lnTo>
                    <a:lnTo>
                      <a:pt x="82" y="1755"/>
                    </a:lnTo>
                    <a:lnTo>
                      <a:pt x="92" y="1755"/>
                    </a:lnTo>
                    <a:lnTo>
                      <a:pt x="101" y="1753"/>
                    </a:lnTo>
                    <a:lnTo>
                      <a:pt x="110" y="1751"/>
                    </a:lnTo>
                    <a:lnTo>
                      <a:pt x="119" y="1748"/>
                    </a:lnTo>
                    <a:lnTo>
                      <a:pt x="127" y="1742"/>
                    </a:lnTo>
                    <a:lnTo>
                      <a:pt x="134" y="1735"/>
                    </a:lnTo>
                    <a:lnTo>
                      <a:pt x="141" y="1727"/>
                    </a:lnTo>
                    <a:lnTo>
                      <a:pt x="148" y="1716"/>
                    </a:lnTo>
                    <a:lnTo>
                      <a:pt x="152" y="1704"/>
                    </a:lnTo>
                    <a:lnTo>
                      <a:pt x="156" y="1691"/>
                    </a:lnTo>
                    <a:lnTo>
                      <a:pt x="158" y="1675"/>
                    </a:lnTo>
                    <a:lnTo>
                      <a:pt x="159" y="1657"/>
                    </a:lnTo>
                    <a:lnTo>
                      <a:pt x="159" y="1295"/>
                    </a:lnTo>
                    <a:lnTo>
                      <a:pt x="159" y="931"/>
                    </a:lnTo>
                    <a:lnTo>
                      <a:pt x="159" y="568"/>
                    </a:lnTo>
                    <a:lnTo>
                      <a:pt x="159" y="205"/>
                    </a:lnTo>
                    <a:lnTo>
                      <a:pt x="157" y="165"/>
                    </a:lnTo>
                    <a:lnTo>
                      <a:pt x="155" y="128"/>
                    </a:lnTo>
                    <a:lnTo>
                      <a:pt x="151" y="95"/>
                    </a:lnTo>
                    <a:lnTo>
                      <a:pt x="145" y="66"/>
                    </a:lnTo>
                    <a:lnTo>
                      <a:pt x="137" y="41"/>
                    </a:lnTo>
                    <a:lnTo>
                      <a:pt x="127" y="22"/>
                    </a:lnTo>
                    <a:lnTo>
                      <a:pt x="112" y="8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6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5" y="1"/>
                    </a:lnTo>
                    <a:lnTo>
                      <a:pt x="71" y="1"/>
                    </a:lnTo>
                    <a:lnTo>
                      <a:pt x="67" y="1"/>
                    </a:lnTo>
                    <a:lnTo>
                      <a:pt x="64" y="1"/>
                    </a:lnTo>
                    <a:close/>
                  </a:path>
                </a:pathLst>
              </a:custGeom>
              <a:solidFill>
                <a:srgbClr val="6368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39" name="Freeform 115"/>
              <p:cNvSpPr>
                <a:spLocks/>
              </p:cNvSpPr>
              <p:nvPr/>
            </p:nvSpPr>
            <p:spPr bwMode="auto">
              <a:xfrm>
                <a:off x="5009" y="1362"/>
                <a:ext cx="130" cy="1754"/>
              </a:xfrm>
              <a:custGeom>
                <a:avLst/>
                <a:gdLst>
                  <a:gd name="T0" fmla="*/ 52 w 130"/>
                  <a:gd name="T1" fmla="*/ 1 h 1754"/>
                  <a:gd name="T2" fmla="*/ 36 w 130"/>
                  <a:gd name="T3" fmla="*/ 7 h 1754"/>
                  <a:gd name="T4" fmla="*/ 24 w 130"/>
                  <a:gd name="T5" fmla="*/ 25 h 1754"/>
                  <a:gd name="T6" fmla="*/ 14 w 130"/>
                  <a:gd name="T7" fmla="*/ 50 h 1754"/>
                  <a:gd name="T8" fmla="*/ 8 w 130"/>
                  <a:gd name="T9" fmla="*/ 81 h 1754"/>
                  <a:gd name="T10" fmla="*/ 4 w 130"/>
                  <a:gd name="T11" fmla="*/ 115 h 1754"/>
                  <a:gd name="T12" fmla="*/ 1 w 130"/>
                  <a:gd name="T13" fmla="*/ 148 h 1754"/>
                  <a:gd name="T14" fmla="*/ 0 w 130"/>
                  <a:gd name="T15" fmla="*/ 178 h 1754"/>
                  <a:gd name="T16" fmla="*/ 0 w 130"/>
                  <a:gd name="T17" fmla="*/ 203 h 1754"/>
                  <a:gd name="T18" fmla="*/ 0 w 130"/>
                  <a:gd name="T19" fmla="*/ 568 h 1754"/>
                  <a:gd name="T20" fmla="*/ 0 w 130"/>
                  <a:gd name="T21" fmla="*/ 934 h 1754"/>
                  <a:gd name="T22" fmla="*/ 0 w 130"/>
                  <a:gd name="T23" fmla="*/ 1299 h 1754"/>
                  <a:gd name="T24" fmla="*/ 0 w 130"/>
                  <a:gd name="T25" fmla="*/ 1665 h 1754"/>
                  <a:gd name="T26" fmla="*/ 1 w 130"/>
                  <a:gd name="T27" fmla="*/ 1678 h 1754"/>
                  <a:gd name="T28" fmla="*/ 3 w 130"/>
                  <a:gd name="T29" fmla="*/ 1691 h 1754"/>
                  <a:gd name="T30" fmla="*/ 6 w 130"/>
                  <a:gd name="T31" fmla="*/ 1703 h 1754"/>
                  <a:gd name="T32" fmla="*/ 11 w 130"/>
                  <a:gd name="T33" fmla="*/ 1712 h 1754"/>
                  <a:gd name="T34" fmla="*/ 17 w 130"/>
                  <a:gd name="T35" fmla="*/ 1722 h 1754"/>
                  <a:gd name="T36" fmla="*/ 23 w 130"/>
                  <a:gd name="T37" fmla="*/ 1730 h 1754"/>
                  <a:gd name="T38" fmla="*/ 30 w 130"/>
                  <a:gd name="T39" fmla="*/ 1737 h 1754"/>
                  <a:gd name="T40" fmla="*/ 38 w 130"/>
                  <a:gd name="T41" fmla="*/ 1742 h 1754"/>
                  <a:gd name="T42" fmla="*/ 46 w 130"/>
                  <a:gd name="T43" fmla="*/ 1747 h 1754"/>
                  <a:gd name="T44" fmla="*/ 52 w 130"/>
                  <a:gd name="T45" fmla="*/ 1750 h 1754"/>
                  <a:gd name="T46" fmla="*/ 59 w 130"/>
                  <a:gd name="T47" fmla="*/ 1752 h 1754"/>
                  <a:gd name="T48" fmla="*/ 67 w 130"/>
                  <a:gd name="T49" fmla="*/ 1753 h 1754"/>
                  <a:gd name="T50" fmla="*/ 75 w 130"/>
                  <a:gd name="T51" fmla="*/ 1754 h 1754"/>
                  <a:gd name="T52" fmla="*/ 82 w 130"/>
                  <a:gd name="T53" fmla="*/ 1753 h 1754"/>
                  <a:gd name="T54" fmla="*/ 89 w 130"/>
                  <a:gd name="T55" fmla="*/ 1751 h 1754"/>
                  <a:gd name="T56" fmla="*/ 96 w 130"/>
                  <a:gd name="T57" fmla="*/ 1748 h 1754"/>
                  <a:gd name="T58" fmla="*/ 104 w 130"/>
                  <a:gd name="T59" fmla="*/ 1742 h 1754"/>
                  <a:gd name="T60" fmla="*/ 110 w 130"/>
                  <a:gd name="T61" fmla="*/ 1735 h 1754"/>
                  <a:gd name="T62" fmla="*/ 115 w 130"/>
                  <a:gd name="T63" fmla="*/ 1727 h 1754"/>
                  <a:gd name="T64" fmla="*/ 120 w 130"/>
                  <a:gd name="T65" fmla="*/ 1715 h 1754"/>
                  <a:gd name="T66" fmla="*/ 124 w 130"/>
                  <a:gd name="T67" fmla="*/ 1704 h 1754"/>
                  <a:gd name="T68" fmla="*/ 127 w 130"/>
                  <a:gd name="T69" fmla="*/ 1690 h 1754"/>
                  <a:gd name="T70" fmla="*/ 129 w 130"/>
                  <a:gd name="T71" fmla="*/ 1674 h 1754"/>
                  <a:gd name="T72" fmla="*/ 130 w 130"/>
                  <a:gd name="T73" fmla="*/ 1656 h 1754"/>
                  <a:gd name="T74" fmla="*/ 130 w 130"/>
                  <a:gd name="T75" fmla="*/ 1294 h 1754"/>
                  <a:gd name="T76" fmla="*/ 130 w 130"/>
                  <a:gd name="T77" fmla="*/ 930 h 1754"/>
                  <a:gd name="T78" fmla="*/ 130 w 130"/>
                  <a:gd name="T79" fmla="*/ 567 h 1754"/>
                  <a:gd name="T80" fmla="*/ 130 w 130"/>
                  <a:gd name="T81" fmla="*/ 204 h 1754"/>
                  <a:gd name="T82" fmla="*/ 129 w 130"/>
                  <a:gd name="T83" fmla="*/ 164 h 1754"/>
                  <a:gd name="T84" fmla="*/ 127 w 130"/>
                  <a:gd name="T85" fmla="*/ 127 h 1754"/>
                  <a:gd name="T86" fmla="*/ 124 w 130"/>
                  <a:gd name="T87" fmla="*/ 94 h 1754"/>
                  <a:gd name="T88" fmla="*/ 119 w 130"/>
                  <a:gd name="T89" fmla="*/ 66 h 1754"/>
                  <a:gd name="T90" fmla="*/ 113 w 130"/>
                  <a:gd name="T91" fmla="*/ 41 h 1754"/>
                  <a:gd name="T92" fmla="*/ 104 w 130"/>
                  <a:gd name="T93" fmla="*/ 23 h 1754"/>
                  <a:gd name="T94" fmla="*/ 92 w 130"/>
                  <a:gd name="T95" fmla="*/ 8 h 1754"/>
                  <a:gd name="T96" fmla="*/ 78 w 130"/>
                  <a:gd name="T97" fmla="*/ 0 h 1754"/>
                  <a:gd name="T98" fmla="*/ 71 w 130"/>
                  <a:gd name="T99" fmla="*/ 0 h 1754"/>
                  <a:gd name="T100" fmla="*/ 65 w 130"/>
                  <a:gd name="T101" fmla="*/ 0 h 1754"/>
                  <a:gd name="T102" fmla="*/ 58 w 130"/>
                  <a:gd name="T103" fmla="*/ 1 h 1754"/>
                  <a:gd name="T104" fmla="*/ 52 w 130"/>
                  <a:gd name="T105" fmla="*/ 1 h 17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0" h="1754">
                    <a:moveTo>
                      <a:pt x="52" y="1"/>
                    </a:moveTo>
                    <a:lnTo>
                      <a:pt x="36" y="7"/>
                    </a:lnTo>
                    <a:lnTo>
                      <a:pt x="24" y="25"/>
                    </a:lnTo>
                    <a:lnTo>
                      <a:pt x="14" y="50"/>
                    </a:lnTo>
                    <a:lnTo>
                      <a:pt x="8" y="81"/>
                    </a:lnTo>
                    <a:lnTo>
                      <a:pt x="4" y="115"/>
                    </a:lnTo>
                    <a:lnTo>
                      <a:pt x="1" y="148"/>
                    </a:lnTo>
                    <a:lnTo>
                      <a:pt x="0" y="178"/>
                    </a:lnTo>
                    <a:lnTo>
                      <a:pt x="0" y="203"/>
                    </a:lnTo>
                    <a:lnTo>
                      <a:pt x="0" y="568"/>
                    </a:lnTo>
                    <a:lnTo>
                      <a:pt x="0" y="934"/>
                    </a:lnTo>
                    <a:lnTo>
                      <a:pt x="0" y="1299"/>
                    </a:lnTo>
                    <a:lnTo>
                      <a:pt x="0" y="1665"/>
                    </a:lnTo>
                    <a:lnTo>
                      <a:pt x="1" y="1678"/>
                    </a:lnTo>
                    <a:lnTo>
                      <a:pt x="3" y="1691"/>
                    </a:lnTo>
                    <a:lnTo>
                      <a:pt x="6" y="1703"/>
                    </a:lnTo>
                    <a:lnTo>
                      <a:pt x="11" y="1712"/>
                    </a:lnTo>
                    <a:lnTo>
                      <a:pt x="17" y="1722"/>
                    </a:lnTo>
                    <a:lnTo>
                      <a:pt x="23" y="1730"/>
                    </a:lnTo>
                    <a:lnTo>
                      <a:pt x="30" y="1737"/>
                    </a:lnTo>
                    <a:lnTo>
                      <a:pt x="38" y="1742"/>
                    </a:lnTo>
                    <a:lnTo>
                      <a:pt x="46" y="1747"/>
                    </a:lnTo>
                    <a:lnTo>
                      <a:pt x="52" y="1750"/>
                    </a:lnTo>
                    <a:lnTo>
                      <a:pt x="59" y="1752"/>
                    </a:lnTo>
                    <a:lnTo>
                      <a:pt x="67" y="1753"/>
                    </a:lnTo>
                    <a:lnTo>
                      <a:pt x="75" y="1754"/>
                    </a:lnTo>
                    <a:lnTo>
                      <a:pt x="82" y="1753"/>
                    </a:lnTo>
                    <a:lnTo>
                      <a:pt x="89" y="1751"/>
                    </a:lnTo>
                    <a:lnTo>
                      <a:pt x="96" y="1748"/>
                    </a:lnTo>
                    <a:lnTo>
                      <a:pt x="104" y="1742"/>
                    </a:lnTo>
                    <a:lnTo>
                      <a:pt x="110" y="1735"/>
                    </a:lnTo>
                    <a:lnTo>
                      <a:pt x="115" y="1727"/>
                    </a:lnTo>
                    <a:lnTo>
                      <a:pt x="120" y="1715"/>
                    </a:lnTo>
                    <a:lnTo>
                      <a:pt x="124" y="1704"/>
                    </a:lnTo>
                    <a:lnTo>
                      <a:pt x="127" y="1690"/>
                    </a:lnTo>
                    <a:lnTo>
                      <a:pt x="129" y="1674"/>
                    </a:lnTo>
                    <a:lnTo>
                      <a:pt x="130" y="1656"/>
                    </a:lnTo>
                    <a:lnTo>
                      <a:pt x="130" y="1294"/>
                    </a:lnTo>
                    <a:lnTo>
                      <a:pt x="130" y="930"/>
                    </a:lnTo>
                    <a:lnTo>
                      <a:pt x="130" y="567"/>
                    </a:lnTo>
                    <a:lnTo>
                      <a:pt x="130" y="204"/>
                    </a:lnTo>
                    <a:lnTo>
                      <a:pt x="129" y="164"/>
                    </a:lnTo>
                    <a:lnTo>
                      <a:pt x="127" y="127"/>
                    </a:lnTo>
                    <a:lnTo>
                      <a:pt x="124" y="94"/>
                    </a:lnTo>
                    <a:lnTo>
                      <a:pt x="119" y="66"/>
                    </a:lnTo>
                    <a:lnTo>
                      <a:pt x="113" y="41"/>
                    </a:lnTo>
                    <a:lnTo>
                      <a:pt x="104" y="23"/>
                    </a:lnTo>
                    <a:lnTo>
                      <a:pt x="92" y="8"/>
                    </a:lnTo>
                    <a:lnTo>
                      <a:pt x="78" y="0"/>
                    </a:lnTo>
                    <a:lnTo>
                      <a:pt x="71" y="0"/>
                    </a:lnTo>
                    <a:lnTo>
                      <a:pt x="65" y="0"/>
                    </a:lnTo>
                    <a:lnTo>
                      <a:pt x="58" y="1"/>
                    </a:lnTo>
                    <a:lnTo>
                      <a:pt x="52" y="1"/>
                    </a:lnTo>
                    <a:close/>
                  </a:path>
                </a:pathLst>
              </a:custGeom>
              <a:solidFill>
                <a:srgbClr val="6B70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0" name="Freeform 116"/>
              <p:cNvSpPr>
                <a:spLocks/>
              </p:cNvSpPr>
              <p:nvPr/>
            </p:nvSpPr>
            <p:spPr bwMode="auto">
              <a:xfrm>
                <a:off x="5022" y="1363"/>
                <a:ext cx="105" cy="1753"/>
              </a:xfrm>
              <a:custGeom>
                <a:avLst/>
                <a:gdLst>
                  <a:gd name="T0" fmla="*/ 41 w 105"/>
                  <a:gd name="T1" fmla="*/ 1 h 1753"/>
                  <a:gd name="T2" fmla="*/ 28 w 105"/>
                  <a:gd name="T3" fmla="*/ 7 h 1753"/>
                  <a:gd name="T4" fmla="*/ 19 w 105"/>
                  <a:gd name="T5" fmla="*/ 25 h 1753"/>
                  <a:gd name="T6" fmla="*/ 13 w 105"/>
                  <a:gd name="T7" fmla="*/ 50 h 1753"/>
                  <a:gd name="T8" fmla="*/ 8 w 105"/>
                  <a:gd name="T9" fmla="*/ 81 h 1753"/>
                  <a:gd name="T10" fmla="*/ 5 w 105"/>
                  <a:gd name="T11" fmla="*/ 114 h 1753"/>
                  <a:gd name="T12" fmla="*/ 2 w 105"/>
                  <a:gd name="T13" fmla="*/ 147 h 1753"/>
                  <a:gd name="T14" fmla="*/ 1 w 105"/>
                  <a:gd name="T15" fmla="*/ 177 h 1753"/>
                  <a:gd name="T16" fmla="*/ 0 w 105"/>
                  <a:gd name="T17" fmla="*/ 202 h 1753"/>
                  <a:gd name="T18" fmla="*/ 0 w 105"/>
                  <a:gd name="T19" fmla="*/ 567 h 1753"/>
                  <a:gd name="T20" fmla="*/ 0 w 105"/>
                  <a:gd name="T21" fmla="*/ 933 h 1753"/>
                  <a:gd name="T22" fmla="*/ 0 w 105"/>
                  <a:gd name="T23" fmla="*/ 1298 h 1753"/>
                  <a:gd name="T24" fmla="*/ 0 w 105"/>
                  <a:gd name="T25" fmla="*/ 1664 h 1753"/>
                  <a:gd name="T26" fmla="*/ 4 w 105"/>
                  <a:gd name="T27" fmla="*/ 1690 h 1753"/>
                  <a:gd name="T28" fmla="*/ 10 w 105"/>
                  <a:gd name="T29" fmla="*/ 1711 h 1753"/>
                  <a:gd name="T30" fmla="*/ 19 w 105"/>
                  <a:gd name="T31" fmla="*/ 1728 h 1753"/>
                  <a:gd name="T32" fmla="*/ 30 w 105"/>
                  <a:gd name="T33" fmla="*/ 1741 h 1753"/>
                  <a:gd name="T34" fmla="*/ 36 w 105"/>
                  <a:gd name="T35" fmla="*/ 1746 h 1753"/>
                  <a:gd name="T36" fmla="*/ 41 w 105"/>
                  <a:gd name="T37" fmla="*/ 1749 h 1753"/>
                  <a:gd name="T38" fmla="*/ 47 w 105"/>
                  <a:gd name="T39" fmla="*/ 1751 h 1753"/>
                  <a:gd name="T40" fmla="*/ 53 w 105"/>
                  <a:gd name="T41" fmla="*/ 1752 h 1753"/>
                  <a:gd name="T42" fmla="*/ 58 w 105"/>
                  <a:gd name="T43" fmla="*/ 1753 h 1753"/>
                  <a:gd name="T44" fmla="*/ 65 w 105"/>
                  <a:gd name="T45" fmla="*/ 1752 h 1753"/>
                  <a:gd name="T46" fmla="*/ 71 w 105"/>
                  <a:gd name="T47" fmla="*/ 1750 h 1753"/>
                  <a:gd name="T48" fmla="*/ 76 w 105"/>
                  <a:gd name="T49" fmla="*/ 1747 h 1753"/>
                  <a:gd name="T50" fmla="*/ 87 w 105"/>
                  <a:gd name="T51" fmla="*/ 1734 h 1753"/>
                  <a:gd name="T52" fmla="*/ 97 w 105"/>
                  <a:gd name="T53" fmla="*/ 1716 h 1753"/>
                  <a:gd name="T54" fmla="*/ 102 w 105"/>
                  <a:gd name="T55" fmla="*/ 1690 h 1753"/>
                  <a:gd name="T56" fmla="*/ 105 w 105"/>
                  <a:gd name="T57" fmla="*/ 1655 h 1753"/>
                  <a:gd name="T58" fmla="*/ 105 w 105"/>
                  <a:gd name="T59" fmla="*/ 1293 h 1753"/>
                  <a:gd name="T60" fmla="*/ 105 w 105"/>
                  <a:gd name="T61" fmla="*/ 929 h 1753"/>
                  <a:gd name="T62" fmla="*/ 105 w 105"/>
                  <a:gd name="T63" fmla="*/ 566 h 1753"/>
                  <a:gd name="T64" fmla="*/ 105 w 105"/>
                  <a:gd name="T65" fmla="*/ 203 h 1753"/>
                  <a:gd name="T66" fmla="*/ 104 w 105"/>
                  <a:gd name="T67" fmla="*/ 163 h 1753"/>
                  <a:gd name="T68" fmla="*/ 102 w 105"/>
                  <a:gd name="T69" fmla="*/ 126 h 1753"/>
                  <a:gd name="T70" fmla="*/ 99 w 105"/>
                  <a:gd name="T71" fmla="*/ 94 h 1753"/>
                  <a:gd name="T72" fmla="*/ 96 w 105"/>
                  <a:gd name="T73" fmla="*/ 65 h 1753"/>
                  <a:gd name="T74" fmla="*/ 91 w 105"/>
                  <a:gd name="T75" fmla="*/ 41 h 1753"/>
                  <a:gd name="T76" fmla="*/ 83 w 105"/>
                  <a:gd name="T77" fmla="*/ 22 h 1753"/>
                  <a:gd name="T78" fmla="*/ 74 w 105"/>
                  <a:gd name="T79" fmla="*/ 8 h 1753"/>
                  <a:gd name="T80" fmla="*/ 63 w 105"/>
                  <a:gd name="T81" fmla="*/ 0 h 1753"/>
                  <a:gd name="T82" fmla="*/ 57 w 105"/>
                  <a:gd name="T83" fmla="*/ 0 h 1753"/>
                  <a:gd name="T84" fmla="*/ 52 w 105"/>
                  <a:gd name="T85" fmla="*/ 0 h 1753"/>
                  <a:gd name="T86" fmla="*/ 46 w 105"/>
                  <a:gd name="T87" fmla="*/ 1 h 1753"/>
                  <a:gd name="T88" fmla="*/ 41 w 105"/>
                  <a:gd name="T89" fmla="*/ 1 h 17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" h="1753">
                    <a:moveTo>
                      <a:pt x="41" y="1"/>
                    </a:moveTo>
                    <a:lnTo>
                      <a:pt x="28" y="7"/>
                    </a:lnTo>
                    <a:lnTo>
                      <a:pt x="19" y="25"/>
                    </a:lnTo>
                    <a:lnTo>
                      <a:pt x="13" y="50"/>
                    </a:lnTo>
                    <a:lnTo>
                      <a:pt x="8" y="81"/>
                    </a:lnTo>
                    <a:lnTo>
                      <a:pt x="5" y="114"/>
                    </a:lnTo>
                    <a:lnTo>
                      <a:pt x="2" y="147"/>
                    </a:lnTo>
                    <a:lnTo>
                      <a:pt x="1" y="177"/>
                    </a:lnTo>
                    <a:lnTo>
                      <a:pt x="0" y="202"/>
                    </a:lnTo>
                    <a:lnTo>
                      <a:pt x="0" y="567"/>
                    </a:lnTo>
                    <a:lnTo>
                      <a:pt x="0" y="933"/>
                    </a:lnTo>
                    <a:lnTo>
                      <a:pt x="0" y="1298"/>
                    </a:lnTo>
                    <a:lnTo>
                      <a:pt x="0" y="1664"/>
                    </a:lnTo>
                    <a:lnTo>
                      <a:pt x="4" y="1690"/>
                    </a:lnTo>
                    <a:lnTo>
                      <a:pt x="10" y="1711"/>
                    </a:lnTo>
                    <a:lnTo>
                      <a:pt x="19" y="1728"/>
                    </a:lnTo>
                    <a:lnTo>
                      <a:pt x="30" y="1741"/>
                    </a:lnTo>
                    <a:lnTo>
                      <a:pt x="36" y="1746"/>
                    </a:lnTo>
                    <a:lnTo>
                      <a:pt x="41" y="1749"/>
                    </a:lnTo>
                    <a:lnTo>
                      <a:pt x="47" y="1751"/>
                    </a:lnTo>
                    <a:lnTo>
                      <a:pt x="53" y="1752"/>
                    </a:lnTo>
                    <a:lnTo>
                      <a:pt x="58" y="1753"/>
                    </a:lnTo>
                    <a:lnTo>
                      <a:pt x="65" y="1752"/>
                    </a:lnTo>
                    <a:lnTo>
                      <a:pt x="71" y="1750"/>
                    </a:lnTo>
                    <a:lnTo>
                      <a:pt x="76" y="1747"/>
                    </a:lnTo>
                    <a:lnTo>
                      <a:pt x="87" y="1734"/>
                    </a:lnTo>
                    <a:lnTo>
                      <a:pt x="97" y="1716"/>
                    </a:lnTo>
                    <a:lnTo>
                      <a:pt x="102" y="1690"/>
                    </a:lnTo>
                    <a:lnTo>
                      <a:pt x="105" y="1655"/>
                    </a:lnTo>
                    <a:lnTo>
                      <a:pt x="105" y="1293"/>
                    </a:lnTo>
                    <a:lnTo>
                      <a:pt x="105" y="929"/>
                    </a:lnTo>
                    <a:lnTo>
                      <a:pt x="105" y="566"/>
                    </a:lnTo>
                    <a:lnTo>
                      <a:pt x="105" y="203"/>
                    </a:lnTo>
                    <a:lnTo>
                      <a:pt x="104" y="163"/>
                    </a:lnTo>
                    <a:lnTo>
                      <a:pt x="102" y="126"/>
                    </a:lnTo>
                    <a:lnTo>
                      <a:pt x="99" y="94"/>
                    </a:lnTo>
                    <a:lnTo>
                      <a:pt x="96" y="65"/>
                    </a:lnTo>
                    <a:lnTo>
                      <a:pt x="91" y="41"/>
                    </a:lnTo>
                    <a:lnTo>
                      <a:pt x="83" y="22"/>
                    </a:lnTo>
                    <a:lnTo>
                      <a:pt x="74" y="8"/>
                    </a:lnTo>
                    <a:lnTo>
                      <a:pt x="63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6" y="1"/>
                    </a:lnTo>
                    <a:lnTo>
                      <a:pt x="41" y="1"/>
                    </a:lnTo>
                    <a:close/>
                  </a:path>
                </a:pathLst>
              </a:custGeom>
              <a:solidFill>
                <a:srgbClr val="777AA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1" name="Freeform 117"/>
              <p:cNvSpPr>
                <a:spLocks/>
              </p:cNvSpPr>
              <p:nvPr/>
            </p:nvSpPr>
            <p:spPr bwMode="auto">
              <a:xfrm>
                <a:off x="5037" y="1364"/>
                <a:ext cx="78" cy="1752"/>
              </a:xfrm>
              <a:custGeom>
                <a:avLst/>
                <a:gdLst>
                  <a:gd name="T0" fmla="*/ 30 w 78"/>
                  <a:gd name="T1" fmla="*/ 1 h 1752"/>
                  <a:gd name="T2" fmla="*/ 14 w 78"/>
                  <a:gd name="T3" fmla="*/ 25 h 1752"/>
                  <a:gd name="T4" fmla="*/ 5 w 78"/>
                  <a:gd name="T5" fmla="*/ 80 h 1752"/>
                  <a:gd name="T6" fmla="*/ 1 w 78"/>
                  <a:gd name="T7" fmla="*/ 146 h 1752"/>
                  <a:gd name="T8" fmla="*/ 0 w 78"/>
                  <a:gd name="T9" fmla="*/ 201 h 1752"/>
                  <a:gd name="T10" fmla="*/ 0 w 78"/>
                  <a:gd name="T11" fmla="*/ 566 h 1752"/>
                  <a:gd name="T12" fmla="*/ 0 w 78"/>
                  <a:gd name="T13" fmla="*/ 932 h 1752"/>
                  <a:gd name="T14" fmla="*/ 0 w 78"/>
                  <a:gd name="T15" fmla="*/ 1297 h 1752"/>
                  <a:gd name="T16" fmla="*/ 0 w 78"/>
                  <a:gd name="T17" fmla="*/ 1663 h 1752"/>
                  <a:gd name="T18" fmla="*/ 2 w 78"/>
                  <a:gd name="T19" fmla="*/ 1689 h 1752"/>
                  <a:gd name="T20" fmla="*/ 6 w 78"/>
                  <a:gd name="T21" fmla="*/ 1710 h 1752"/>
                  <a:gd name="T22" fmla="*/ 13 w 78"/>
                  <a:gd name="T23" fmla="*/ 1727 h 1752"/>
                  <a:gd name="T24" fmla="*/ 22 w 78"/>
                  <a:gd name="T25" fmla="*/ 1740 h 1752"/>
                  <a:gd name="T26" fmla="*/ 26 w 78"/>
                  <a:gd name="T27" fmla="*/ 1745 h 1752"/>
                  <a:gd name="T28" fmla="*/ 29 w 78"/>
                  <a:gd name="T29" fmla="*/ 1748 h 1752"/>
                  <a:gd name="T30" fmla="*/ 33 w 78"/>
                  <a:gd name="T31" fmla="*/ 1751 h 1752"/>
                  <a:gd name="T32" fmla="*/ 38 w 78"/>
                  <a:gd name="T33" fmla="*/ 1752 h 1752"/>
                  <a:gd name="T34" fmla="*/ 42 w 78"/>
                  <a:gd name="T35" fmla="*/ 1752 h 1752"/>
                  <a:gd name="T36" fmla="*/ 47 w 78"/>
                  <a:gd name="T37" fmla="*/ 1752 h 1752"/>
                  <a:gd name="T38" fmla="*/ 51 w 78"/>
                  <a:gd name="T39" fmla="*/ 1750 h 1752"/>
                  <a:gd name="T40" fmla="*/ 55 w 78"/>
                  <a:gd name="T41" fmla="*/ 1747 h 1752"/>
                  <a:gd name="T42" fmla="*/ 64 w 78"/>
                  <a:gd name="T43" fmla="*/ 1734 h 1752"/>
                  <a:gd name="T44" fmla="*/ 71 w 78"/>
                  <a:gd name="T45" fmla="*/ 1716 h 1752"/>
                  <a:gd name="T46" fmla="*/ 76 w 78"/>
                  <a:gd name="T47" fmla="*/ 1689 h 1752"/>
                  <a:gd name="T48" fmla="*/ 78 w 78"/>
                  <a:gd name="T49" fmla="*/ 1654 h 1752"/>
                  <a:gd name="T50" fmla="*/ 78 w 78"/>
                  <a:gd name="T51" fmla="*/ 1292 h 1752"/>
                  <a:gd name="T52" fmla="*/ 78 w 78"/>
                  <a:gd name="T53" fmla="*/ 928 h 1752"/>
                  <a:gd name="T54" fmla="*/ 78 w 78"/>
                  <a:gd name="T55" fmla="*/ 565 h 1752"/>
                  <a:gd name="T56" fmla="*/ 78 w 78"/>
                  <a:gd name="T57" fmla="*/ 202 h 1752"/>
                  <a:gd name="T58" fmla="*/ 77 w 78"/>
                  <a:gd name="T59" fmla="*/ 162 h 1752"/>
                  <a:gd name="T60" fmla="*/ 76 w 78"/>
                  <a:gd name="T61" fmla="*/ 125 h 1752"/>
                  <a:gd name="T62" fmla="*/ 73 w 78"/>
                  <a:gd name="T63" fmla="*/ 93 h 1752"/>
                  <a:gd name="T64" fmla="*/ 70 w 78"/>
                  <a:gd name="T65" fmla="*/ 65 h 1752"/>
                  <a:gd name="T66" fmla="*/ 66 w 78"/>
                  <a:gd name="T67" fmla="*/ 41 h 1752"/>
                  <a:gd name="T68" fmla="*/ 61 w 78"/>
                  <a:gd name="T69" fmla="*/ 22 h 1752"/>
                  <a:gd name="T70" fmla="*/ 54 w 78"/>
                  <a:gd name="T71" fmla="*/ 8 h 1752"/>
                  <a:gd name="T72" fmla="*/ 45 w 78"/>
                  <a:gd name="T73" fmla="*/ 0 h 1752"/>
                  <a:gd name="T74" fmla="*/ 41 w 78"/>
                  <a:gd name="T75" fmla="*/ 1 h 1752"/>
                  <a:gd name="T76" fmla="*/ 38 w 78"/>
                  <a:gd name="T77" fmla="*/ 1 h 1752"/>
                  <a:gd name="T78" fmla="*/ 34 w 78"/>
                  <a:gd name="T79" fmla="*/ 1 h 1752"/>
                  <a:gd name="T80" fmla="*/ 30 w 78"/>
                  <a:gd name="T81" fmla="*/ 1 h 1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" h="1752">
                    <a:moveTo>
                      <a:pt x="30" y="1"/>
                    </a:moveTo>
                    <a:lnTo>
                      <a:pt x="14" y="25"/>
                    </a:lnTo>
                    <a:lnTo>
                      <a:pt x="5" y="80"/>
                    </a:lnTo>
                    <a:lnTo>
                      <a:pt x="1" y="146"/>
                    </a:lnTo>
                    <a:lnTo>
                      <a:pt x="0" y="201"/>
                    </a:lnTo>
                    <a:lnTo>
                      <a:pt x="0" y="566"/>
                    </a:lnTo>
                    <a:lnTo>
                      <a:pt x="0" y="932"/>
                    </a:lnTo>
                    <a:lnTo>
                      <a:pt x="0" y="1297"/>
                    </a:lnTo>
                    <a:lnTo>
                      <a:pt x="0" y="1663"/>
                    </a:lnTo>
                    <a:lnTo>
                      <a:pt x="2" y="1689"/>
                    </a:lnTo>
                    <a:lnTo>
                      <a:pt x="6" y="1710"/>
                    </a:lnTo>
                    <a:lnTo>
                      <a:pt x="13" y="1727"/>
                    </a:lnTo>
                    <a:lnTo>
                      <a:pt x="22" y="1740"/>
                    </a:lnTo>
                    <a:lnTo>
                      <a:pt x="26" y="1745"/>
                    </a:lnTo>
                    <a:lnTo>
                      <a:pt x="29" y="1748"/>
                    </a:lnTo>
                    <a:lnTo>
                      <a:pt x="33" y="1751"/>
                    </a:lnTo>
                    <a:lnTo>
                      <a:pt x="38" y="1752"/>
                    </a:lnTo>
                    <a:lnTo>
                      <a:pt x="42" y="1752"/>
                    </a:lnTo>
                    <a:lnTo>
                      <a:pt x="47" y="1752"/>
                    </a:lnTo>
                    <a:lnTo>
                      <a:pt x="51" y="1750"/>
                    </a:lnTo>
                    <a:lnTo>
                      <a:pt x="55" y="1747"/>
                    </a:lnTo>
                    <a:lnTo>
                      <a:pt x="64" y="1734"/>
                    </a:lnTo>
                    <a:lnTo>
                      <a:pt x="71" y="1716"/>
                    </a:lnTo>
                    <a:lnTo>
                      <a:pt x="76" y="1689"/>
                    </a:lnTo>
                    <a:lnTo>
                      <a:pt x="78" y="1654"/>
                    </a:lnTo>
                    <a:lnTo>
                      <a:pt x="78" y="1292"/>
                    </a:lnTo>
                    <a:lnTo>
                      <a:pt x="78" y="928"/>
                    </a:lnTo>
                    <a:lnTo>
                      <a:pt x="78" y="565"/>
                    </a:lnTo>
                    <a:lnTo>
                      <a:pt x="78" y="202"/>
                    </a:lnTo>
                    <a:lnTo>
                      <a:pt x="77" y="162"/>
                    </a:lnTo>
                    <a:lnTo>
                      <a:pt x="76" y="125"/>
                    </a:lnTo>
                    <a:lnTo>
                      <a:pt x="73" y="93"/>
                    </a:lnTo>
                    <a:lnTo>
                      <a:pt x="70" y="65"/>
                    </a:lnTo>
                    <a:lnTo>
                      <a:pt x="66" y="41"/>
                    </a:lnTo>
                    <a:lnTo>
                      <a:pt x="61" y="22"/>
                    </a:lnTo>
                    <a:lnTo>
                      <a:pt x="54" y="8"/>
                    </a:lnTo>
                    <a:lnTo>
                      <a:pt x="45" y="0"/>
                    </a:lnTo>
                    <a:lnTo>
                      <a:pt x="41" y="1"/>
                    </a:lnTo>
                    <a:lnTo>
                      <a:pt x="38" y="1"/>
                    </a:lnTo>
                    <a:lnTo>
                      <a:pt x="34" y="1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rgbClr val="7F82A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2" name="Freeform 118"/>
              <p:cNvSpPr>
                <a:spLocks/>
              </p:cNvSpPr>
              <p:nvPr/>
            </p:nvSpPr>
            <p:spPr bwMode="auto">
              <a:xfrm>
                <a:off x="5051" y="1365"/>
                <a:ext cx="50" cy="1751"/>
              </a:xfrm>
              <a:custGeom>
                <a:avLst/>
                <a:gdLst>
                  <a:gd name="T0" fmla="*/ 19 w 50"/>
                  <a:gd name="T1" fmla="*/ 2 h 1751"/>
                  <a:gd name="T2" fmla="*/ 9 w 50"/>
                  <a:gd name="T3" fmla="*/ 25 h 1751"/>
                  <a:gd name="T4" fmla="*/ 4 w 50"/>
                  <a:gd name="T5" fmla="*/ 80 h 1751"/>
                  <a:gd name="T6" fmla="*/ 0 w 50"/>
                  <a:gd name="T7" fmla="*/ 145 h 1751"/>
                  <a:gd name="T8" fmla="*/ 0 w 50"/>
                  <a:gd name="T9" fmla="*/ 200 h 1751"/>
                  <a:gd name="T10" fmla="*/ 0 w 50"/>
                  <a:gd name="T11" fmla="*/ 1662 h 1751"/>
                  <a:gd name="T12" fmla="*/ 1 w 50"/>
                  <a:gd name="T13" fmla="*/ 1688 h 1751"/>
                  <a:gd name="T14" fmla="*/ 4 w 50"/>
                  <a:gd name="T15" fmla="*/ 1709 h 1751"/>
                  <a:gd name="T16" fmla="*/ 8 w 50"/>
                  <a:gd name="T17" fmla="*/ 1726 h 1751"/>
                  <a:gd name="T18" fmla="*/ 13 w 50"/>
                  <a:gd name="T19" fmla="*/ 1738 h 1751"/>
                  <a:gd name="T20" fmla="*/ 18 w 50"/>
                  <a:gd name="T21" fmla="*/ 1747 h 1751"/>
                  <a:gd name="T22" fmla="*/ 23 w 50"/>
                  <a:gd name="T23" fmla="*/ 1751 h 1751"/>
                  <a:gd name="T24" fmla="*/ 28 w 50"/>
                  <a:gd name="T25" fmla="*/ 1751 h 1751"/>
                  <a:gd name="T26" fmla="*/ 34 w 50"/>
                  <a:gd name="T27" fmla="*/ 1746 h 1751"/>
                  <a:gd name="T28" fmla="*/ 40 w 50"/>
                  <a:gd name="T29" fmla="*/ 1734 h 1751"/>
                  <a:gd name="T30" fmla="*/ 45 w 50"/>
                  <a:gd name="T31" fmla="*/ 1715 h 1751"/>
                  <a:gd name="T32" fmla="*/ 49 w 50"/>
                  <a:gd name="T33" fmla="*/ 1689 h 1751"/>
                  <a:gd name="T34" fmla="*/ 50 w 50"/>
                  <a:gd name="T35" fmla="*/ 1653 h 1751"/>
                  <a:gd name="T36" fmla="*/ 50 w 50"/>
                  <a:gd name="T37" fmla="*/ 201 h 1751"/>
                  <a:gd name="T38" fmla="*/ 49 w 50"/>
                  <a:gd name="T39" fmla="*/ 125 h 1751"/>
                  <a:gd name="T40" fmla="*/ 46 w 50"/>
                  <a:gd name="T41" fmla="*/ 64 h 1751"/>
                  <a:gd name="T42" fmla="*/ 40 w 50"/>
                  <a:gd name="T43" fmla="*/ 22 h 1751"/>
                  <a:gd name="T44" fmla="*/ 29 w 50"/>
                  <a:gd name="T45" fmla="*/ 0 h 1751"/>
                  <a:gd name="T46" fmla="*/ 19 w 50"/>
                  <a:gd name="T47" fmla="*/ 2 h 17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0" h="1751">
                    <a:moveTo>
                      <a:pt x="19" y="2"/>
                    </a:moveTo>
                    <a:lnTo>
                      <a:pt x="9" y="25"/>
                    </a:lnTo>
                    <a:lnTo>
                      <a:pt x="4" y="80"/>
                    </a:lnTo>
                    <a:lnTo>
                      <a:pt x="0" y="145"/>
                    </a:lnTo>
                    <a:lnTo>
                      <a:pt x="0" y="200"/>
                    </a:lnTo>
                    <a:lnTo>
                      <a:pt x="0" y="1662"/>
                    </a:lnTo>
                    <a:lnTo>
                      <a:pt x="1" y="1688"/>
                    </a:lnTo>
                    <a:lnTo>
                      <a:pt x="4" y="1709"/>
                    </a:lnTo>
                    <a:lnTo>
                      <a:pt x="8" y="1726"/>
                    </a:lnTo>
                    <a:lnTo>
                      <a:pt x="13" y="1738"/>
                    </a:lnTo>
                    <a:lnTo>
                      <a:pt x="18" y="1747"/>
                    </a:lnTo>
                    <a:lnTo>
                      <a:pt x="23" y="1751"/>
                    </a:lnTo>
                    <a:lnTo>
                      <a:pt x="28" y="1751"/>
                    </a:lnTo>
                    <a:lnTo>
                      <a:pt x="34" y="1746"/>
                    </a:lnTo>
                    <a:lnTo>
                      <a:pt x="40" y="1734"/>
                    </a:lnTo>
                    <a:lnTo>
                      <a:pt x="45" y="1715"/>
                    </a:lnTo>
                    <a:lnTo>
                      <a:pt x="49" y="1689"/>
                    </a:lnTo>
                    <a:lnTo>
                      <a:pt x="50" y="1653"/>
                    </a:lnTo>
                    <a:lnTo>
                      <a:pt x="50" y="201"/>
                    </a:lnTo>
                    <a:lnTo>
                      <a:pt x="49" y="125"/>
                    </a:lnTo>
                    <a:lnTo>
                      <a:pt x="46" y="64"/>
                    </a:lnTo>
                    <a:lnTo>
                      <a:pt x="40" y="22"/>
                    </a:lnTo>
                    <a:lnTo>
                      <a:pt x="29" y="0"/>
                    </a:lnTo>
                    <a:lnTo>
                      <a:pt x="19" y="2"/>
                    </a:lnTo>
                    <a:close/>
                  </a:path>
                </a:pathLst>
              </a:cu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3" name="Rectangle 119"/>
              <p:cNvSpPr>
                <a:spLocks noChangeArrowheads="1"/>
              </p:cNvSpPr>
              <p:nvPr/>
            </p:nvSpPr>
            <p:spPr bwMode="auto">
              <a:xfrm>
                <a:off x="5058" y="1132"/>
                <a:ext cx="29" cy="215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4" name="Rectangle 120"/>
              <p:cNvSpPr>
                <a:spLocks noChangeArrowheads="1"/>
              </p:cNvSpPr>
              <p:nvPr/>
            </p:nvSpPr>
            <p:spPr bwMode="auto">
              <a:xfrm>
                <a:off x="5066" y="1132"/>
                <a:ext cx="16" cy="215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5" name="Rectangle 121"/>
              <p:cNvSpPr>
                <a:spLocks noChangeArrowheads="1"/>
              </p:cNvSpPr>
              <p:nvPr/>
            </p:nvSpPr>
            <p:spPr bwMode="auto">
              <a:xfrm>
                <a:off x="5072" y="1132"/>
                <a:ext cx="6" cy="215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6" name="Rectangle 122"/>
              <p:cNvSpPr>
                <a:spLocks noChangeArrowheads="1"/>
              </p:cNvSpPr>
              <p:nvPr/>
            </p:nvSpPr>
            <p:spPr bwMode="auto">
              <a:xfrm>
                <a:off x="5046" y="1243"/>
                <a:ext cx="54" cy="2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7" name="Rectangle 123"/>
              <p:cNvSpPr>
                <a:spLocks noChangeArrowheads="1"/>
              </p:cNvSpPr>
              <p:nvPr/>
            </p:nvSpPr>
            <p:spPr bwMode="auto">
              <a:xfrm>
                <a:off x="5046" y="1322"/>
                <a:ext cx="54" cy="2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8" name="Rectangle 124"/>
              <p:cNvSpPr>
                <a:spLocks noChangeArrowheads="1"/>
              </p:cNvSpPr>
              <p:nvPr/>
            </p:nvSpPr>
            <p:spPr bwMode="auto">
              <a:xfrm>
                <a:off x="5048" y="1197"/>
                <a:ext cx="53" cy="35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49" name="Rectangle 125"/>
              <p:cNvSpPr>
                <a:spLocks noChangeArrowheads="1"/>
              </p:cNvSpPr>
              <p:nvPr/>
            </p:nvSpPr>
            <p:spPr bwMode="auto">
              <a:xfrm>
                <a:off x="5046" y="1130"/>
                <a:ext cx="53" cy="16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0" name="Rectangle 126"/>
              <p:cNvSpPr>
                <a:spLocks noChangeArrowheads="1"/>
              </p:cNvSpPr>
              <p:nvPr/>
            </p:nvSpPr>
            <p:spPr bwMode="auto">
              <a:xfrm>
                <a:off x="5052" y="1245"/>
                <a:ext cx="40" cy="18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1" name="Rectangle 127"/>
              <p:cNvSpPr>
                <a:spLocks noChangeArrowheads="1"/>
              </p:cNvSpPr>
              <p:nvPr/>
            </p:nvSpPr>
            <p:spPr bwMode="auto">
              <a:xfrm>
                <a:off x="5052" y="1324"/>
                <a:ext cx="40" cy="19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2" name="Rectangle 128"/>
              <p:cNvSpPr>
                <a:spLocks noChangeArrowheads="1"/>
              </p:cNvSpPr>
              <p:nvPr/>
            </p:nvSpPr>
            <p:spPr bwMode="auto">
              <a:xfrm>
                <a:off x="5053" y="1200"/>
                <a:ext cx="40" cy="25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3" name="Rectangle 129"/>
              <p:cNvSpPr>
                <a:spLocks noChangeArrowheads="1"/>
              </p:cNvSpPr>
              <p:nvPr/>
            </p:nvSpPr>
            <p:spPr bwMode="auto">
              <a:xfrm>
                <a:off x="5051" y="1131"/>
                <a:ext cx="40" cy="11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4" name="Rectangle 130"/>
              <p:cNvSpPr>
                <a:spLocks noChangeArrowheads="1"/>
              </p:cNvSpPr>
              <p:nvPr/>
            </p:nvSpPr>
            <p:spPr bwMode="auto">
              <a:xfrm>
                <a:off x="5064" y="1245"/>
                <a:ext cx="20" cy="18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5" name="Rectangle 131"/>
              <p:cNvSpPr>
                <a:spLocks noChangeArrowheads="1"/>
              </p:cNvSpPr>
              <p:nvPr/>
            </p:nvSpPr>
            <p:spPr bwMode="auto">
              <a:xfrm>
                <a:off x="5064" y="1324"/>
                <a:ext cx="20" cy="19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6" name="Rectangle 132"/>
              <p:cNvSpPr>
                <a:spLocks noChangeArrowheads="1"/>
              </p:cNvSpPr>
              <p:nvPr/>
            </p:nvSpPr>
            <p:spPr bwMode="auto">
              <a:xfrm>
                <a:off x="5065" y="1200"/>
                <a:ext cx="20" cy="25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7" name="Rectangle 133"/>
              <p:cNvSpPr>
                <a:spLocks noChangeArrowheads="1"/>
              </p:cNvSpPr>
              <p:nvPr/>
            </p:nvSpPr>
            <p:spPr bwMode="auto">
              <a:xfrm>
                <a:off x="5063" y="1131"/>
                <a:ext cx="19" cy="11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8" name="Rectangle 134"/>
              <p:cNvSpPr>
                <a:spLocks noChangeArrowheads="1"/>
              </p:cNvSpPr>
              <p:nvPr/>
            </p:nvSpPr>
            <p:spPr bwMode="auto">
              <a:xfrm>
                <a:off x="5071" y="1245"/>
                <a:ext cx="4" cy="18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59" name="Rectangle 135"/>
              <p:cNvSpPr>
                <a:spLocks noChangeArrowheads="1"/>
              </p:cNvSpPr>
              <p:nvPr/>
            </p:nvSpPr>
            <p:spPr bwMode="auto">
              <a:xfrm>
                <a:off x="5071" y="1324"/>
                <a:ext cx="4" cy="19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0" name="Rectangle 136"/>
              <p:cNvSpPr>
                <a:spLocks noChangeArrowheads="1"/>
              </p:cNvSpPr>
              <p:nvPr/>
            </p:nvSpPr>
            <p:spPr bwMode="auto">
              <a:xfrm>
                <a:off x="5072" y="1200"/>
                <a:ext cx="4" cy="25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1" name="Rectangle 137"/>
              <p:cNvSpPr>
                <a:spLocks noChangeArrowheads="1"/>
              </p:cNvSpPr>
              <p:nvPr/>
            </p:nvSpPr>
            <p:spPr bwMode="auto">
              <a:xfrm>
                <a:off x="5070" y="1131"/>
                <a:ext cx="4" cy="11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2" name="Rectangle 138"/>
              <p:cNvSpPr>
                <a:spLocks noChangeArrowheads="1"/>
              </p:cNvSpPr>
              <p:nvPr/>
            </p:nvSpPr>
            <p:spPr bwMode="auto">
              <a:xfrm>
                <a:off x="5101" y="1217"/>
                <a:ext cx="106" cy="15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3" name="Rectangle 139"/>
              <p:cNvSpPr>
                <a:spLocks noChangeArrowheads="1"/>
              </p:cNvSpPr>
              <p:nvPr/>
            </p:nvSpPr>
            <p:spPr bwMode="auto">
              <a:xfrm>
                <a:off x="5101" y="1219"/>
                <a:ext cx="106" cy="8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4" name="Rectangle 140"/>
              <p:cNvSpPr>
                <a:spLocks noChangeArrowheads="1"/>
              </p:cNvSpPr>
              <p:nvPr/>
            </p:nvSpPr>
            <p:spPr bwMode="auto">
              <a:xfrm>
                <a:off x="5101" y="1222"/>
                <a:ext cx="106" cy="2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5" name="Rectangle 141"/>
              <p:cNvSpPr>
                <a:spLocks noChangeArrowheads="1"/>
              </p:cNvSpPr>
              <p:nvPr/>
            </p:nvSpPr>
            <p:spPr bwMode="auto">
              <a:xfrm>
                <a:off x="5153" y="1208"/>
                <a:ext cx="20" cy="30"/>
              </a:xfrm>
              <a:prstGeom prst="rect">
                <a:avLst/>
              </a:prstGeom>
              <a:solidFill>
                <a:srgbClr val="333D5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6" name="Rectangle 142"/>
              <p:cNvSpPr>
                <a:spLocks noChangeArrowheads="1"/>
              </p:cNvSpPr>
              <p:nvPr/>
            </p:nvSpPr>
            <p:spPr bwMode="auto">
              <a:xfrm>
                <a:off x="5155" y="1213"/>
                <a:ext cx="15" cy="22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7" name="Rectangle 143"/>
              <p:cNvSpPr>
                <a:spLocks noChangeArrowheads="1"/>
              </p:cNvSpPr>
              <p:nvPr/>
            </p:nvSpPr>
            <p:spPr bwMode="auto">
              <a:xfrm>
                <a:off x="5155" y="1218"/>
                <a:ext cx="15" cy="12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8" name="Rectangle 144"/>
              <p:cNvSpPr>
                <a:spLocks noChangeArrowheads="1"/>
              </p:cNvSpPr>
              <p:nvPr/>
            </p:nvSpPr>
            <p:spPr bwMode="auto">
              <a:xfrm>
                <a:off x="5155" y="1222"/>
                <a:ext cx="15" cy="4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69" name="Rectangle 145"/>
              <p:cNvSpPr>
                <a:spLocks noChangeArrowheads="1"/>
              </p:cNvSpPr>
              <p:nvPr/>
            </p:nvSpPr>
            <p:spPr bwMode="auto">
              <a:xfrm>
                <a:off x="5060" y="1094"/>
                <a:ext cx="22" cy="12"/>
              </a:xfrm>
              <a:prstGeom prst="rect">
                <a:avLst/>
              </a:prstGeom>
              <a:solidFill>
                <a:srgbClr val="5963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70" name="Rectangle 146"/>
              <p:cNvSpPr>
                <a:spLocks noChangeArrowheads="1"/>
              </p:cNvSpPr>
              <p:nvPr/>
            </p:nvSpPr>
            <p:spPr bwMode="auto">
              <a:xfrm>
                <a:off x="5064" y="1094"/>
                <a:ext cx="10" cy="12"/>
              </a:xfrm>
              <a:prstGeom prst="rect">
                <a:avLst/>
              </a:prstGeom>
              <a:solidFill>
                <a:srgbClr val="8989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205971" name="Rectangle 147"/>
              <p:cNvSpPr>
                <a:spLocks noChangeArrowheads="1"/>
              </p:cNvSpPr>
              <p:nvPr/>
            </p:nvSpPr>
            <p:spPr bwMode="auto">
              <a:xfrm>
                <a:off x="5067" y="1094"/>
                <a:ext cx="4" cy="12"/>
              </a:xfrm>
              <a:prstGeom prst="rect">
                <a:avLst/>
              </a:prstGeom>
              <a:solidFill>
                <a:srgbClr val="B2AF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205974" name="Group 150"/>
            <p:cNvGrpSpPr>
              <a:grpSpLocks/>
            </p:cNvGrpSpPr>
            <p:nvPr/>
          </p:nvGrpSpPr>
          <p:grpSpPr bwMode="auto">
            <a:xfrm>
              <a:off x="4756" y="1890"/>
              <a:ext cx="224" cy="303"/>
              <a:chOff x="4560" y="738"/>
              <a:chExt cx="271" cy="326"/>
            </a:xfrm>
          </p:grpSpPr>
          <p:sp>
            <p:nvSpPr>
              <p:cNvPr id="205972" name="WordArt 148"/>
              <p:cNvSpPr>
                <a:spLocks noChangeArrowheads="1" noChangeShapeType="1" noTextEdit="1"/>
              </p:cNvSpPr>
              <p:nvPr/>
            </p:nvSpPr>
            <p:spPr bwMode="auto">
              <a:xfrm>
                <a:off x="4560" y="738"/>
                <a:ext cx="144" cy="288"/>
              </a:xfrm>
              <a:prstGeom prst="rect">
                <a:avLst/>
              </a:prstGeom>
              <a:extLs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ln w="9525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solidFill>
                      <a:schemeClr val="tx2"/>
                    </a:solidFill>
                    <a:latin typeface="MS Mincho"/>
                  </a:rPr>
                  <a:t>O</a:t>
                </a:r>
              </a:p>
            </p:txBody>
          </p:sp>
          <p:sp>
            <p:nvSpPr>
              <p:cNvPr id="205973" name="WordArt 149"/>
              <p:cNvSpPr>
                <a:spLocks noChangeArrowheads="1" noChangeShapeType="1" noTextEdit="1"/>
              </p:cNvSpPr>
              <p:nvPr/>
            </p:nvSpPr>
            <p:spPr bwMode="auto">
              <a:xfrm>
                <a:off x="4746" y="904"/>
                <a:ext cx="85" cy="160"/>
              </a:xfrm>
              <a:prstGeom prst="rect">
                <a:avLst/>
              </a:prstGeom>
              <a:extLst>
                <a:ext uri="{AF507438-7753-43e0-B8FC-AC1667EBCBE1}">
                  <a14:hiddenEffects xmlns:a14="http://schemas.microsoft.com/office/drawing/2010/main">
                    <a:effectLst/>
                  </a14:hiddenEffects>
                </a:ext>
              </a:extLst>
            </p:spPr>
            <p:txBody>
              <a:bodyPr wrap="none" fromWordArt="1">
                <a:prstTxWarp prst="textPlain">
                  <a:avLst>
                    <a:gd name="adj" fmla="val 50000"/>
                  </a:avLst>
                </a:prstTxWarp>
              </a:bodyPr>
              <a:lstStyle/>
              <a:p>
                <a:r>
                  <a:rPr lang="en-US" sz="3600" kern="10" dirty="0">
                    <a:ln w="9525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:ln>
                    <a:latin typeface="MS Mincho"/>
                  </a:rPr>
                  <a:t>2</a:t>
                </a:r>
              </a:p>
            </p:txBody>
          </p:sp>
        </p:grp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229110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05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17612"/>
          </a:xfrm>
          <a:solidFill>
            <a:srgbClr val="00B0F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Oxygen Precautions</a:t>
            </a:r>
            <a:endParaRPr lang="en-US" sz="3200" dirty="0"/>
          </a:p>
        </p:txBody>
      </p:sp>
      <p:sp>
        <p:nvSpPr>
          <p:cNvPr id="42905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533400" y="1676400"/>
            <a:ext cx="5729288" cy="4495800"/>
          </a:xfrm>
        </p:spPr>
        <p:txBody>
          <a:bodyPr/>
          <a:lstStyle/>
          <a:p>
            <a:r>
              <a:rPr lang="en-US" sz="3600" dirty="0"/>
              <a:t>Oxygen precautions</a:t>
            </a:r>
          </a:p>
          <a:p>
            <a:pPr marL="801688" lvl="1" indent="-344488"/>
            <a:r>
              <a:rPr lang="en-US" sz="3600" dirty="0"/>
              <a:t>Post “Oxygen in Use” sign</a:t>
            </a:r>
          </a:p>
          <a:p>
            <a:pPr marL="801688" lvl="1" indent="-344488"/>
            <a:r>
              <a:rPr lang="en-US" sz="3600" dirty="0"/>
              <a:t>Remove cigarettes and matches from room</a:t>
            </a:r>
          </a:p>
          <a:p>
            <a:pPr marL="801688" lvl="1" indent="-344488"/>
            <a:r>
              <a:rPr lang="en-US" sz="3600" dirty="0"/>
              <a:t>Use cotton blankets and clothing </a:t>
            </a:r>
          </a:p>
        </p:txBody>
      </p:sp>
      <p:grpSp>
        <p:nvGrpSpPr>
          <p:cNvPr id="429209" name="Group 153"/>
          <p:cNvGrpSpPr>
            <a:grpSpLocks/>
          </p:cNvGrpSpPr>
          <p:nvPr/>
        </p:nvGrpSpPr>
        <p:grpSpPr bwMode="auto">
          <a:xfrm>
            <a:off x="6403975" y="2484438"/>
            <a:ext cx="2371725" cy="2355850"/>
            <a:chOff x="4034" y="1718"/>
            <a:chExt cx="1494" cy="1484"/>
          </a:xfrm>
        </p:grpSpPr>
        <p:sp>
          <p:nvSpPr>
            <p:cNvPr id="429158" name="AutoShape 102"/>
            <p:cNvSpPr>
              <a:spLocks noChangeAspect="1" noChangeArrowheads="1" noTextEdit="1"/>
            </p:cNvSpPr>
            <p:nvPr/>
          </p:nvSpPr>
          <p:spPr bwMode="auto">
            <a:xfrm>
              <a:off x="4034" y="1718"/>
              <a:ext cx="1494" cy="14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9159" name="Freeform 103"/>
            <p:cNvSpPr>
              <a:spLocks/>
            </p:cNvSpPr>
            <p:nvPr/>
          </p:nvSpPr>
          <p:spPr bwMode="auto">
            <a:xfrm>
              <a:off x="4045" y="1754"/>
              <a:ext cx="1453" cy="1412"/>
            </a:xfrm>
            <a:custGeom>
              <a:avLst/>
              <a:gdLst>
                <a:gd name="T0" fmla="*/ 3284 w 7426"/>
                <a:gd name="T1" fmla="*/ 7083 h 7219"/>
                <a:gd name="T2" fmla="*/ 3349 w 7426"/>
                <a:gd name="T3" fmla="*/ 7133 h 7219"/>
                <a:gd name="T4" fmla="*/ 3421 w 7426"/>
                <a:gd name="T5" fmla="*/ 7171 h 7219"/>
                <a:gd name="T6" fmla="*/ 3497 w 7426"/>
                <a:gd name="T7" fmla="*/ 7198 h 7219"/>
                <a:gd name="T8" fmla="*/ 3576 w 7426"/>
                <a:gd name="T9" fmla="*/ 7215 h 7219"/>
                <a:gd name="T10" fmla="*/ 3658 w 7426"/>
                <a:gd name="T11" fmla="*/ 7219 h 7219"/>
                <a:gd name="T12" fmla="*/ 3740 w 7426"/>
                <a:gd name="T13" fmla="*/ 7212 h 7219"/>
                <a:gd name="T14" fmla="*/ 3820 w 7426"/>
                <a:gd name="T15" fmla="*/ 7193 h 7219"/>
                <a:gd name="T16" fmla="*/ 3900 w 7426"/>
                <a:gd name="T17" fmla="*/ 7164 h 7219"/>
                <a:gd name="T18" fmla="*/ 3974 w 7426"/>
                <a:gd name="T19" fmla="*/ 7123 h 7219"/>
                <a:gd name="T20" fmla="*/ 4044 w 7426"/>
                <a:gd name="T21" fmla="*/ 7071 h 7219"/>
                <a:gd name="T22" fmla="*/ 7264 w 7426"/>
                <a:gd name="T23" fmla="*/ 4028 h 7219"/>
                <a:gd name="T24" fmla="*/ 7319 w 7426"/>
                <a:gd name="T25" fmla="*/ 3961 h 7219"/>
                <a:gd name="T26" fmla="*/ 7363 w 7426"/>
                <a:gd name="T27" fmla="*/ 3890 h 7219"/>
                <a:gd name="T28" fmla="*/ 7396 w 7426"/>
                <a:gd name="T29" fmla="*/ 3813 h 7219"/>
                <a:gd name="T30" fmla="*/ 7416 w 7426"/>
                <a:gd name="T31" fmla="*/ 3736 h 7219"/>
                <a:gd name="T32" fmla="*/ 7425 w 7426"/>
                <a:gd name="T33" fmla="*/ 3656 h 7219"/>
                <a:gd name="T34" fmla="*/ 7423 w 7426"/>
                <a:gd name="T35" fmla="*/ 3577 h 7219"/>
                <a:gd name="T36" fmla="*/ 7409 w 7426"/>
                <a:gd name="T37" fmla="*/ 3500 h 7219"/>
                <a:gd name="T38" fmla="*/ 7383 w 7426"/>
                <a:gd name="T39" fmla="*/ 3424 h 7219"/>
                <a:gd name="T40" fmla="*/ 7346 w 7426"/>
                <a:gd name="T41" fmla="*/ 3354 h 7219"/>
                <a:gd name="T42" fmla="*/ 7296 w 7426"/>
                <a:gd name="T43" fmla="*/ 3289 h 7219"/>
                <a:gd name="T44" fmla="*/ 4142 w 7426"/>
                <a:gd name="T45" fmla="*/ 138 h 7219"/>
                <a:gd name="T46" fmla="*/ 4076 w 7426"/>
                <a:gd name="T47" fmla="*/ 88 h 7219"/>
                <a:gd name="T48" fmla="*/ 4005 w 7426"/>
                <a:gd name="T49" fmla="*/ 49 h 7219"/>
                <a:gd name="T50" fmla="*/ 3928 w 7426"/>
                <a:gd name="T51" fmla="*/ 22 h 7219"/>
                <a:gd name="T52" fmla="*/ 3849 w 7426"/>
                <a:gd name="T53" fmla="*/ 5 h 7219"/>
                <a:gd name="T54" fmla="*/ 3767 w 7426"/>
                <a:gd name="T55" fmla="*/ 0 h 7219"/>
                <a:gd name="T56" fmla="*/ 3686 w 7426"/>
                <a:gd name="T57" fmla="*/ 7 h 7219"/>
                <a:gd name="T58" fmla="*/ 3605 w 7426"/>
                <a:gd name="T59" fmla="*/ 26 h 7219"/>
                <a:gd name="T60" fmla="*/ 3526 w 7426"/>
                <a:gd name="T61" fmla="*/ 55 h 7219"/>
                <a:gd name="T62" fmla="*/ 3452 w 7426"/>
                <a:gd name="T63" fmla="*/ 96 h 7219"/>
                <a:gd name="T64" fmla="*/ 3382 w 7426"/>
                <a:gd name="T65" fmla="*/ 148 h 7219"/>
                <a:gd name="T66" fmla="*/ 162 w 7426"/>
                <a:gd name="T67" fmla="*/ 3192 h 7219"/>
                <a:gd name="T68" fmla="*/ 107 w 7426"/>
                <a:gd name="T69" fmla="*/ 3258 h 7219"/>
                <a:gd name="T70" fmla="*/ 63 w 7426"/>
                <a:gd name="T71" fmla="*/ 3331 h 7219"/>
                <a:gd name="T72" fmla="*/ 30 w 7426"/>
                <a:gd name="T73" fmla="*/ 3406 h 7219"/>
                <a:gd name="T74" fmla="*/ 9 w 7426"/>
                <a:gd name="T75" fmla="*/ 3484 h 7219"/>
                <a:gd name="T76" fmla="*/ 0 w 7426"/>
                <a:gd name="T77" fmla="*/ 3564 h 7219"/>
                <a:gd name="T78" fmla="*/ 2 w 7426"/>
                <a:gd name="T79" fmla="*/ 3643 h 7219"/>
                <a:gd name="T80" fmla="*/ 16 w 7426"/>
                <a:gd name="T81" fmla="*/ 3721 h 7219"/>
                <a:gd name="T82" fmla="*/ 43 w 7426"/>
                <a:gd name="T83" fmla="*/ 3795 h 7219"/>
                <a:gd name="T84" fmla="*/ 80 w 7426"/>
                <a:gd name="T85" fmla="*/ 3866 h 7219"/>
                <a:gd name="T86" fmla="*/ 130 w 7426"/>
                <a:gd name="T87" fmla="*/ 3931 h 7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426" h="7219">
                  <a:moveTo>
                    <a:pt x="149" y="3952"/>
                  </a:moveTo>
                  <a:lnTo>
                    <a:pt x="3264" y="7064"/>
                  </a:lnTo>
                  <a:lnTo>
                    <a:pt x="3284" y="7083"/>
                  </a:lnTo>
                  <a:lnTo>
                    <a:pt x="3305" y="7101"/>
                  </a:lnTo>
                  <a:lnTo>
                    <a:pt x="3327" y="7118"/>
                  </a:lnTo>
                  <a:lnTo>
                    <a:pt x="3349" y="7133"/>
                  </a:lnTo>
                  <a:lnTo>
                    <a:pt x="3372" y="7148"/>
                  </a:lnTo>
                  <a:lnTo>
                    <a:pt x="3397" y="7160"/>
                  </a:lnTo>
                  <a:lnTo>
                    <a:pt x="3421" y="7171"/>
                  </a:lnTo>
                  <a:lnTo>
                    <a:pt x="3446" y="7182"/>
                  </a:lnTo>
                  <a:lnTo>
                    <a:pt x="3471" y="7190"/>
                  </a:lnTo>
                  <a:lnTo>
                    <a:pt x="3497" y="7198"/>
                  </a:lnTo>
                  <a:lnTo>
                    <a:pt x="3523" y="7205"/>
                  </a:lnTo>
                  <a:lnTo>
                    <a:pt x="3550" y="7211"/>
                  </a:lnTo>
                  <a:lnTo>
                    <a:pt x="3576" y="7215"/>
                  </a:lnTo>
                  <a:lnTo>
                    <a:pt x="3604" y="7217"/>
                  </a:lnTo>
                  <a:lnTo>
                    <a:pt x="3631" y="7219"/>
                  </a:lnTo>
                  <a:lnTo>
                    <a:pt x="3658" y="7219"/>
                  </a:lnTo>
                  <a:lnTo>
                    <a:pt x="3685" y="7218"/>
                  </a:lnTo>
                  <a:lnTo>
                    <a:pt x="3712" y="7216"/>
                  </a:lnTo>
                  <a:lnTo>
                    <a:pt x="3740" y="7212"/>
                  </a:lnTo>
                  <a:lnTo>
                    <a:pt x="3766" y="7207"/>
                  </a:lnTo>
                  <a:lnTo>
                    <a:pt x="3794" y="7201"/>
                  </a:lnTo>
                  <a:lnTo>
                    <a:pt x="3820" y="7193"/>
                  </a:lnTo>
                  <a:lnTo>
                    <a:pt x="3847" y="7185"/>
                  </a:lnTo>
                  <a:lnTo>
                    <a:pt x="3873" y="7175"/>
                  </a:lnTo>
                  <a:lnTo>
                    <a:pt x="3900" y="7164"/>
                  </a:lnTo>
                  <a:lnTo>
                    <a:pt x="3925" y="7152"/>
                  </a:lnTo>
                  <a:lnTo>
                    <a:pt x="3950" y="7138"/>
                  </a:lnTo>
                  <a:lnTo>
                    <a:pt x="3974" y="7123"/>
                  </a:lnTo>
                  <a:lnTo>
                    <a:pt x="3999" y="7108"/>
                  </a:lnTo>
                  <a:lnTo>
                    <a:pt x="4022" y="7091"/>
                  </a:lnTo>
                  <a:lnTo>
                    <a:pt x="4044" y="7071"/>
                  </a:lnTo>
                  <a:lnTo>
                    <a:pt x="4067" y="7052"/>
                  </a:lnTo>
                  <a:lnTo>
                    <a:pt x="7243" y="4048"/>
                  </a:lnTo>
                  <a:lnTo>
                    <a:pt x="7264" y="4028"/>
                  </a:lnTo>
                  <a:lnTo>
                    <a:pt x="7284" y="4006"/>
                  </a:lnTo>
                  <a:lnTo>
                    <a:pt x="7302" y="3984"/>
                  </a:lnTo>
                  <a:lnTo>
                    <a:pt x="7319" y="3961"/>
                  </a:lnTo>
                  <a:lnTo>
                    <a:pt x="7335" y="3937"/>
                  </a:lnTo>
                  <a:lnTo>
                    <a:pt x="7350" y="3914"/>
                  </a:lnTo>
                  <a:lnTo>
                    <a:pt x="7363" y="3890"/>
                  </a:lnTo>
                  <a:lnTo>
                    <a:pt x="7375" y="3864"/>
                  </a:lnTo>
                  <a:lnTo>
                    <a:pt x="7385" y="3840"/>
                  </a:lnTo>
                  <a:lnTo>
                    <a:pt x="7396" y="3813"/>
                  </a:lnTo>
                  <a:lnTo>
                    <a:pt x="7404" y="3788"/>
                  </a:lnTo>
                  <a:lnTo>
                    <a:pt x="7411" y="3761"/>
                  </a:lnTo>
                  <a:lnTo>
                    <a:pt x="7416" y="3736"/>
                  </a:lnTo>
                  <a:lnTo>
                    <a:pt x="7420" y="3709"/>
                  </a:lnTo>
                  <a:lnTo>
                    <a:pt x="7423" y="3683"/>
                  </a:lnTo>
                  <a:lnTo>
                    <a:pt x="7425" y="3656"/>
                  </a:lnTo>
                  <a:lnTo>
                    <a:pt x="7426" y="3630"/>
                  </a:lnTo>
                  <a:lnTo>
                    <a:pt x="7425" y="3603"/>
                  </a:lnTo>
                  <a:lnTo>
                    <a:pt x="7423" y="3577"/>
                  </a:lnTo>
                  <a:lnTo>
                    <a:pt x="7420" y="3551"/>
                  </a:lnTo>
                  <a:lnTo>
                    <a:pt x="7415" y="3525"/>
                  </a:lnTo>
                  <a:lnTo>
                    <a:pt x="7409" y="3500"/>
                  </a:lnTo>
                  <a:lnTo>
                    <a:pt x="7402" y="3474"/>
                  </a:lnTo>
                  <a:lnTo>
                    <a:pt x="7393" y="3449"/>
                  </a:lnTo>
                  <a:lnTo>
                    <a:pt x="7383" y="3424"/>
                  </a:lnTo>
                  <a:lnTo>
                    <a:pt x="7372" y="3401"/>
                  </a:lnTo>
                  <a:lnTo>
                    <a:pt x="7359" y="3376"/>
                  </a:lnTo>
                  <a:lnTo>
                    <a:pt x="7346" y="3354"/>
                  </a:lnTo>
                  <a:lnTo>
                    <a:pt x="7330" y="3332"/>
                  </a:lnTo>
                  <a:lnTo>
                    <a:pt x="7313" y="3310"/>
                  </a:lnTo>
                  <a:lnTo>
                    <a:pt x="7296" y="3289"/>
                  </a:lnTo>
                  <a:lnTo>
                    <a:pt x="7277" y="3268"/>
                  </a:lnTo>
                  <a:lnTo>
                    <a:pt x="4162" y="157"/>
                  </a:lnTo>
                  <a:lnTo>
                    <a:pt x="4142" y="138"/>
                  </a:lnTo>
                  <a:lnTo>
                    <a:pt x="4121" y="119"/>
                  </a:lnTo>
                  <a:lnTo>
                    <a:pt x="4099" y="103"/>
                  </a:lnTo>
                  <a:lnTo>
                    <a:pt x="4076" y="88"/>
                  </a:lnTo>
                  <a:lnTo>
                    <a:pt x="4054" y="74"/>
                  </a:lnTo>
                  <a:lnTo>
                    <a:pt x="4029" y="60"/>
                  </a:lnTo>
                  <a:lnTo>
                    <a:pt x="4005" y="49"/>
                  </a:lnTo>
                  <a:lnTo>
                    <a:pt x="3979" y="38"/>
                  </a:lnTo>
                  <a:lnTo>
                    <a:pt x="3954" y="29"/>
                  </a:lnTo>
                  <a:lnTo>
                    <a:pt x="3928" y="22"/>
                  </a:lnTo>
                  <a:lnTo>
                    <a:pt x="3902" y="15"/>
                  </a:lnTo>
                  <a:lnTo>
                    <a:pt x="3875" y="9"/>
                  </a:lnTo>
                  <a:lnTo>
                    <a:pt x="3849" y="5"/>
                  </a:lnTo>
                  <a:lnTo>
                    <a:pt x="3822" y="2"/>
                  </a:lnTo>
                  <a:lnTo>
                    <a:pt x="3795" y="1"/>
                  </a:lnTo>
                  <a:lnTo>
                    <a:pt x="3767" y="0"/>
                  </a:lnTo>
                  <a:lnTo>
                    <a:pt x="3740" y="1"/>
                  </a:lnTo>
                  <a:lnTo>
                    <a:pt x="3713" y="4"/>
                  </a:lnTo>
                  <a:lnTo>
                    <a:pt x="3686" y="7"/>
                  </a:lnTo>
                  <a:lnTo>
                    <a:pt x="3659" y="12"/>
                  </a:lnTo>
                  <a:lnTo>
                    <a:pt x="3632" y="19"/>
                  </a:lnTo>
                  <a:lnTo>
                    <a:pt x="3605" y="26"/>
                  </a:lnTo>
                  <a:lnTo>
                    <a:pt x="3578" y="34"/>
                  </a:lnTo>
                  <a:lnTo>
                    <a:pt x="3553" y="44"/>
                  </a:lnTo>
                  <a:lnTo>
                    <a:pt x="3526" y="55"/>
                  </a:lnTo>
                  <a:lnTo>
                    <a:pt x="3501" y="67"/>
                  </a:lnTo>
                  <a:lnTo>
                    <a:pt x="3476" y="81"/>
                  </a:lnTo>
                  <a:lnTo>
                    <a:pt x="3452" y="96"/>
                  </a:lnTo>
                  <a:lnTo>
                    <a:pt x="3427" y="111"/>
                  </a:lnTo>
                  <a:lnTo>
                    <a:pt x="3404" y="129"/>
                  </a:lnTo>
                  <a:lnTo>
                    <a:pt x="3382" y="148"/>
                  </a:lnTo>
                  <a:lnTo>
                    <a:pt x="3359" y="167"/>
                  </a:lnTo>
                  <a:lnTo>
                    <a:pt x="183" y="3171"/>
                  </a:lnTo>
                  <a:lnTo>
                    <a:pt x="162" y="3192"/>
                  </a:lnTo>
                  <a:lnTo>
                    <a:pt x="142" y="3214"/>
                  </a:lnTo>
                  <a:lnTo>
                    <a:pt x="124" y="3236"/>
                  </a:lnTo>
                  <a:lnTo>
                    <a:pt x="107" y="3258"/>
                  </a:lnTo>
                  <a:lnTo>
                    <a:pt x="90" y="3282"/>
                  </a:lnTo>
                  <a:lnTo>
                    <a:pt x="76" y="3306"/>
                  </a:lnTo>
                  <a:lnTo>
                    <a:pt x="63" y="3331"/>
                  </a:lnTo>
                  <a:lnTo>
                    <a:pt x="51" y="3355"/>
                  </a:lnTo>
                  <a:lnTo>
                    <a:pt x="40" y="3380"/>
                  </a:lnTo>
                  <a:lnTo>
                    <a:pt x="30" y="3406"/>
                  </a:lnTo>
                  <a:lnTo>
                    <a:pt x="22" y="3431"/>
                  </a:lnTo>
                  <a:lnTo>
                    <a:pt x="15" y="3458"/>
                  </a:lnTo>
                  <a:lnTo>
                    <a:pt x="9" y="3484"/>
                  </a:lnTo>
                  <a:lnTo>
                    <a:pt x="5" y="3511"/>
                  </a:lnTo>
                  <a:lnTo>
                    <a:pt x="2" y="3537"/>
                  </a:lnTo>
                  <a:lnTo>
                    <a:pt x="0" y="3564"/>
                  </a:lnTo>
                  <a:lnTo>
                    <a:pt x="0" y="3590"/>
                  </a:lnTo>
                  <a:lnTo>
                    <a:pt x="0" y="3617"/>
                  </a:lnTo>
                  <a:lnTo>
                    <a:pt x="2" y="3643"/>
                  </a:lnTo>
                  <a:lnTo>
                    <a:pt x="6" y="3669"/>
                  </a:lnTo>
                  <a:lnTo>
                    <a:pt x="10" y="3695"/>
                  </a:lnTo>
                  <a:lnTo>
                    <a:pt x="16" y="3721"/>
                  </a:lnTo>
                  <a:lnTo>
                    <a:pt x="24" y="3746"/>
                  </a:lnTo>
                  <a:lnTo>
                    <a:pt x="32" y="3770"/>
                  </a:lnTo>
                  <a:lnTo>
                    <a:pt x="43" y="3795"/>
                  </a:lnTo>
                  <a:lnTo>
                    <a:pt x="54" y="3819"/>
                  </a:lnTo>
                  <a:lnTo>
                    <a:pt x="66" y="3843"/>
                  </a:lnTo>
                  <a:lnTo>
                    <a:pt x="80" y="3866"/>
                  </a:lnTo>
                  <a:lnTo>
                    <a:pt x="95" y="3889"/>
                  </a:lnTo>
                  <a:lnTo>
                    <a:pt x="112" y="3910"/>
                  </a:lnTo>
                  <a:lnTo>
                    <a:pt x="130" y="3931"/>
                  </a:lnTo>
                  <a:lnTo>
                    <a:pt x="149" y="395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9160" name="Freeform 104"/>
            <p:cNvSpPr>
              <a:spLocks/>
            </p:cNvSpPr>
            <p:nvPr/>
          </p:nvSpPr>
          <p:spPr bwMode="auto">
            <a:xfrm>
              <a:off x="4034" y="2311"/>
              <a:ext cx="423" cy="596"/>
            </a:xfrm>
            <a:custGeom>
              <a:avLst/>
              <a:gdLst>
                <a:gd name="T0" fmla="*/ 1203 w 2161"/>
                <a:gd name="T1" fmla="*/ 2166 h 3044"/>
                <a:gd name="T2" fmla="*/ 1144 w 2161"/>
                <a:gd name="T3" fmla="*/ 2103 h 3044"/>
                <a:gd name="T4" fmla="*/ 1101 w 2161"/>
                <a:gd name="T5" fmla="*/ 2032 h 3044"/>
                <a:gd name="T6" fmla="*/ 1027 w 2161"/>
                <a:gd name="T7" fmla="*/ 1991 h 3044"/>
                <a:gd name="T8" fmla="*/ 956 w 2161"/>
                <a:gd name="T9" fmla="*/ 1903 h 3044"/>
                <a:gd name="T10" fmla="*/ 872 w 2161"/>
                <a:gd name="T11" fmla="*/ 1822 h 3044"/>
                <a:gd name="T12" fmla="*/ 828 w 2161"/>
                <a:gd name="T13" fmla="*/ 1782 h 3044"/>
                <a:gd name="T14" fmla="*/ 726 w 2161"/>
                <a:gd name="T15" fmla="*/ 1658 h 3044"/>
                <a:gd name="T16" fmla="*/ 588 w 2161"/>
                <a:gd name="T17" fmla="*/ 1521 h 3044"/>
                <a:gd name="T18" fmla="*/ 497 w 2161"/>
                <a:gd name="T19" fmla="*/ 1456 h 3044"/>
                <a:gd name="T20" fmla="*/ 373 w 2161"/>
                <a:gd name="T21" fmla="*/ 1314 h 3044"/>
                <a:gd name="T22" fmla="*/ 211 w 2161"/>
                <a:gd name="T23" fmla="*/ 1140 h 3044"/>
                <a:gd name="T24" fmla="*/ 81 w 2161"/>
                <a:gd name="T25" fmla="*/ 1007 h 3044"/>
                <a:gd name="T26" fmla="*/ 34 w 2161"/>
                <a:gd name="T27" fmla="*/ 917 h 3044"/>
                <a:gd name="T28" fmla="*/ 6 w 2161"/>
                <a:gd name="T29" fmla="*/ 791 h 3044"/>
                <a:gd name="T30" fmla="*/ 2 w 2161"/>
                <a:gd name="T31" fmla="*/ 677 h 3044"/>
                <a:gd name="T32" fmla="*/ 48 w 2161"/>
                <a:gd name="T33" fmla="*/ 528 h 3044"/>
                <a:gd name="T34" fmla="*/ 160 w 2161"/>
                <a:gd name="T35" fmla="*/ 308 h 3044"/>
                <a:gd name="T36" fmla="*/ 360 w 2161"/>
                <a:gd name="T37" fmla="*/ 80 h 3044"/>
                <a:gd name="T38" fmla="*/ 444 w 2161"/>
                <a:gd name="T39" fmla="*/ 109 h 3044"/>
                <a:gd name="T40" fmla="*/ 323 w 2161"/>
                <a:gd name="T41" fmla="*/ 288 h 3044"/>
                <a:gd name="T42" fmla="*/ 201 w 2161"/>
                <a:gd name="T43" fmla="*/ 473 h 3044"/>
                <a:gd name="T44" fmla="*/ 175 w 2161"/>
                <a:gd name="T45" fmla="*/ 662 h 3044"/>
                <a:gd name="T46" fmla="*/ 211 w 2161"/>
                <a:gd name="T47" fmla="*/ 827 h 3044"/>
                <a:gd name="T48" fmla="*/ 282 w 2161"/>
                <a:gd name="T49" fmla="*/ 978 h 3044"/>
                <a:gd name="T50" fmla="*/ 382 w 2161"/>
                <a:gd name="T51" fmla="*/ 1122 h 3044"/>
                <a:gd name="T52" fmla="*/ 503 w 2161"/>
                <a:gd name="T53" fmla="*/ 1261 h 3044"/>
                <a:gd name="T54" fmla="*/ 638 w 2161"/>
                <a:gd name="T55" fmla="*/ 1401 h 3044"/>
                <a:gd name="T56" fmla="*/ 780 w 2161"/>
                <a:gd name="T57" fmla="*/ 1546 h 3044"/>
                <a:gd name="T58" fmla="*/ 898 w 2161"/>
                <a:gd name="T59" fmla="*/ 1670 h 3044"/>
                <a:gd name="T60" fmla="*/ 1005 w 2161"/>
                <a:gd name="T61" fmla="*/ 1784 h 3044"/>
                <a:gd name="T62" fmla="*/ 1113 w 2161"/>
                <a:gd name="T63" fmla="*/ 1901 h 3044"/>
                <a:gd name="T64" fmla="*/ 1291 w 2161"/>
                <a:gd name="T65" fmla="*/ 2061 h 3044"/>
                <a:gd name="T66" fmla="*/ 1414 w 2161"/>
                <a:gd name="T67" fmla="*/ 2156 h 3044"/>
                <a:gd name="T68" fmla="*/ 1526 w 2161"/>
                <a:gd name="T69" fmla="*/ 2266 h 3044"/>
                <a:gd name="T70" fmla="*/ 1626 w 2161"/>
                <a:gd name="T71" fmla="*/ 2383 h 3044"/>
                <a:gd name="T72" fmla="*/ 1719 w 2161"/>
                <a:gd name="T73" fmla="*/ 2502 h 3044"/>
                <a:gd name="T74" fmla="*/ 1807 w 2161"/>
                <a:gd name="T75" fmla="*/ 2612 h 3044"/>
                <a:gd name="T76" fmla="*/ 1897 w 2161"/>
                <a:gd name="T77" fmla="*/ 2710 h 3044"/>
                <a:gd name="T78" fmla="*/ 2012 w 2161"/>
                <a:gd name="T79" fmla="*/ 2810 h 3044"/>
                <a:gd name="T80" fmla="*/ 2116 w 2161"/>
                <a:gd name="T81" fmla="*/ 2913 h 3044"/>
                <a:gd name="T82" fmla="*/ 2161 w 2161"/>
                <a:gd name="T83" fmla="*/ 3023 h 3044"/>
                <a:gd name="T84" fmla="*/ 2128 w 2161"/>
                <a:gd name="T85" fmla="*/ 3033 h 3044"/>
                <a:gd name="T86" fmla="*/ 2083 w 2161"/>
                <a:gd name="T87" fmla="*/ 3038 h 3044"/>
                <a:gd name="T88" fmla="*/ 2014 w 2161"/>
                <a:gd name="T89" fmla="*/ 2982 h 3044"/>
                <a:gd name="T90" fmla="*/ 1984 w 2161"/>
                <a:gd name="T91" fmla="*/ 2904 h 3044"/>
                <a:gd name="T92" fmla="*/ 1975 w 2161"/>
                <a:gd name="T93" fmla="*/ 2852 h 3044"/>
                <a:gd name="T94" fmla="*/ 1874 w 2161"/>
                <a:gd name="T95" fmla="*/ 2828 h 3044"/>
                <a:gd name="T96" fmla="*/ 1794 w 2161"/>
                <a:gd name="T97" fmla="*/ 2794 h 3044"/>
                <a:gd name="T98" fmla="*/ 1730 w 2161"/>
                <a:gd name="T99" fmla="*/ 2722 h 3044"/>
                <a:gd name="T100" fmla="*/ 1700 w 2161"/>
                <a:gd name="T101" fmla="*/ 2654 h 3044"/>
                <a:gd name="T102" fmla="*/ 1614 w 2161"/>
                <a:gd name="T103" fmla="*/ 2580 h 3044"/>
                <a:gd name="T104" fmla="*/ 1487 w 2161"/>
                <a:gd name="T105" fmla="*/ 2457 h 3044"/>
                <a:gd name="T106" fmla="*/ 1336 w 2161"/>
                <a:gd name="T107" fmla="*/ 2335 h 3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61" h="3044">
                  <a:moveTo>
                    <a:pt x="1283" y="2236"/>
                  </a:moveTo>
                  <a:lnTo>
                    <a:pt x="1268" y="2222"/>
                  </a:lnTo>
                  <a:lnTo>
                    <a:pt x="1248" y="2204"/>
                  </a:lnTo>
                  <a:lnTo>
                    <a:pt x="1226" y="2185"/>
                  </a:lnTo>
                  <a:lnTo>
                    <a:pt x="1203" y="2166"/>
                  </a:lnTo>
                  <a:lnTo>
                    <a:pt x="1181" y="2148"/>
                  </a:lnTo>
                  <a:lnTo>
                    <a:pt x="1163" y="2133"/>
                  </a:lnTo>
                  <a:lnTo>
                    <a:pt x="1149" y="2123"/>
                  </a:lnTo>
                  <a:lnTo>
                    <a:pt x="1144" y="2120"/>
                  </a:lnTo>
                  <a:lnTo>
                    <a:pt x="1144" y="2103"/>
                  </a:lnTo>
                  <a:lnTo>
                    <a:pt x="1143" y="2086"/>
                  </a:lnTo>
                  <a:lnTo>
                    <a:pt x="1139" y="2070"/>
                  </a:lnTo>
                  <a:lnTo>
                    <a:pt x="1132" y="2056"/>
                  </a:lnTo>
                  <a:lnTo>
                    <a:pt x="1120" y="2042"/>
                  </a:lnTo>
                  <a:lnTo>
                    <a:pt x="1101" y="2032"/>
                  </a:lnTo>
                  <a:lnTo>
                    <a:pt x="1076" y="2025"/>
                  </a:lnTo>
                  <a:lnTo>
                    <a:pt x="1042" y="2023"/>
                  </a:lnTo>
                  <a:lnTo>
                    <a:pt x="1040" y="2016"/>
                  </a:lnTo>
                  <a:lnTo>
                    <a:pt x="1035" y="2005"/>
                  </a:lnTo>
                  <a:lnTo>
                    <a:pt x="1027" y="1991"/>
                  </a:lnTo>
                  <a:lnTo>
                    <a:pt x="1016" y="1976"/>
                  </a:lnTo>
                  <a:lnTo>
                    <a:pt x="1004" y="1959"/>
                  </a:lnTo>
                  <a:lnTo>
                    <a:pt x="988" y="1941"/>
                  </a:lnTo>
                  <a:lnTo>
                    <a:pt x="973" y="1921"/>
                  </a:lnTo>
                  <a:lnTo>
                    <a:pt x="956" y="1903"/>
                  </a:lnTo>
                  <a:lnTo>
                    <a:pt x="939" y="1884"/>
                  </a:lnTo>
                  <a:lnTo>
                    <a:pt x="921" y="1866"/>
                  </a:lnTo>
                  <a:lnTo>
                    <a:pt x="904" y="1850"/>
                  </a:lnTo>
                  <a:lnTo>
                    <a:pt x="888" y="1835"/>
                  </a:lnTo>
                  <a:lnTo>
                    <a:pt x="872" y="1822"/>
                  </a:lnTo>
                  <a:lnTo>
                    <a:pt x="859" y="1813"/>
                  </a:lnTo>
                  <a:lnTo>
                    <a:pt x="848" y="1807"/>
                  </a:lnTo>
                  <a:lnTo>
                    <a:pt x="839" y="1805"/>
                  </a:lnTo>
                  <a:lnTo>
                    <a:pt x="836" y="1796"/>
                  </a:lnTo>
                  <a:lnTo>
                    <a:pt x="828" y="1782"/>
                  </a:lnTo>
                  <a:lnTo>
                    <a:pt x="814" y="1762"/>
                  </a:lnTo>
                  <a:lnTo>
                    <a:pt x="796" y="1740"/>
                  </a:lnTo>
                  <a:lnTo>
                    <a:pt x="776" y="1715"/>
                  </a:lnTo>
                  <a:lnTo>
                    <a:pt x="751" y="1686"/>
                  </a:lnTo>
                  <a:lnTo>
                    <a:pt x="726" y="1658"/>
                  </a:lnTo>
                  <a:lnTo>
                    <a:pt x="698" y="1627"/>
                  </a:lnTo>
                  <a:lnTo>
                    <a:pt x="671" y="1598"/>
                  </a:lnTo>
                  <a:lnTo>
                    <a:pt x="642" y="1570"/>
                  </a:lnTo>
                  <a:lnTo>
                    <a:pt x="615" y="1543"/>
                  </a:lnTo>
                  <a:lnTo>
                    <a:pt x="588" y="1521"/>
                  </a:lnTo>
                  <a:lnTo>
                    <a:pt x="565" y="1501"/>
                  </a:lnTo>
                  <a:lnTo>
                    <a:pt x="544" y="1486"/>
                  </a:lnTo>
                  <a:lnTo>
                    <a:pt x="525" y="1476"/>
                  </a:lnTo>
                  <a:lnTo>
                    <a:pt x="511" y="1473"/>
                  </a:lnTo>
                  <a:lnTo>
                    <a:pt x="497" y="1456"/>
                  </a:lnTo>
                  <a:lnTo>
                    <a:pt x="478" y="1434"/>
                  </a:lnTo>
                  <a:lnTo>
                    <a:pt x="456" y="1408"/>
                  </a:lnTo>
                  <a:lnTo>
                    <a:pt x="432" y="1380"/>
                  </a:lnTo>
                  <a:lnTo>
                    <a:pt x="403" y="1348"/>
                  </a:lnTo>
                  <a:lnTo>
                    <a:pt x="373" y="1314"/>
                  </a:lnTo>
                  <a:lnTo>
                    <a:pt x="341" y="1280"/>
                  </a:lnTo>
                  <a:lnTo>
                    <a:pt x="308" y="1244"/>
                  </a:lnTo>
                  <a:lnTo>
                    <a:pt x="276" y="1210"/>
                  </a:lnTo>
                  <a:lnTo>
                    <a:pt x="243" y="1174"/>
                  </a:lnTo>
                  <a:lnTo>
                    <a:pt x="211" y="1140"/>
                  </a:lnTo>
                  <a:lnTo>
                    <a:pt x="180" y="1108"/>
                  </a:lnTo>
                  <a:lnTo>
                    <a:pt x="152" y="1077"/>
                  </a:lnTo>
                  <a:lnTo>
                    <a:pt x="125" y="1051"/>
                  </a:lnTo>
                  <a:lnTo>
                    <a:pt x="102" y="1026"/>
                  </a:lnTo>
                  <a:lnTo>
                    <a:pt x="81" y="1007"/>
                  </a:lnTo>
                  <a:lnTo>
                    <a:pt x="70" y="995"/>
                  </a:lnTo>
                  <a:lnTo>
                    <a:pt x="60" y="979"/>
                  </a:lnTo>
                  <a:lnTo>
                    <a:pt x="51" y="961"/>
                  </a:lnTo>
                  <a:lnTo>
                    <a:pt x="42" y="940"/>
                  </a:lnTo>
                  <a:lnTo>
                    <a:pt x="34" y="917"/>
                  </a:lnTo>
                  <a:lnTo>
                    <a:pt x="26" y="894"/>
                  </a:lnTo>
                  <a:lnTo>
                    <a:pt x="20" y="868"/>
                  </a:lnTo>
                  <a:lnTo>
                    <a:pt x="14" y="843"/>
                  </a:lnTo>
                  <a:lnTo>
                    <a:pt x="9" y="817"/>
                  </a:lnTo>
                  <a:lnTo>
                    <a:pt x="6" y="791"/>
                  </a:lnTo>
                  <a:lnTo>
                    <a:pt x="3" y="766"/>
                  </a:lnTo>
                  <a:lnTo>
                    <a:pt x="1" y="741"/>
                  </a:lnTo>
                  <a:lnTo>
                    <a:pt x="0" y="718"/>
                  </a:lnTo>
                  <a:lnTo>
                    <a:pt x="1" y="696"/>
                  </a:lnTo>
                  <a:lnTo>
                    <a:pt x="2" y="677"/>
                  </a:lnTo>
                  <a:lnTo>
                    <a:pt x="5" y="660"/>
                  </a:lnTo>
                  <a:lnTo>
                    <a:pt x="13" y="632"/>
                  </a:lnTo>
                  <a:lnTo>
                    <a:pt x="22" y="602"/>
                  </a:lnTo>
                  <a:lnTo>
                    <a:pt x="34" y="567"/>
                  </a:lnTo>
                  <a:lnTo>
                    <a:pt x="48" y="528"/>
                  </a:lnTo>
                  <a:lnTo>
                    <a:pt x="64" y="489"/>
                  </a:lnTo>
                  <a:lnTo>
                    <a:pt x="83" y="446"/>
                  </a:lnTo>
                  <a:lnTo>
                    <a:pt x="106" y="401"/>
                  </a:lnTo>
                  <a:lnTo>
                    <a:pt x="131" y="355"/>
                  </a:lnTo>
                  <a:lnTo>
                    <a:pt x="160" y="308"/>
                  </a:lnTo>
                  <a:lnTo>
                    <a:pt x="192" y="263"/>
                  </a:lnTo>
                  <a:lnTo>
                    <a:pt x="228" y="216"/>
                  </a:lnTo>
                  <a:lnTo>
                    <a:pt x="268" y="169"/>
                  </a:lnTo>
                  <a:lnTo>
                    <a:pt x="313" y="124"/>
                  </a:lnTo>
                  <a:lnTo>
                    <a:pt x="360" y="80"/>
                  </a:lnTo>
                  <a:lnTo>
                    <a:pt x="414" y="39"/>
                  </a:lnTo>
                  <a:lnTo>
                    <a:pt x="472" y="0"/>
                  </a:lnTo>
                  <a:lnTo>
                    <a:pt x="468" y="37"/>
                  </a:lnTo>
                  <a:lnTo>
                    <a:pt x="459" y="73"/>
                  </a:lnTo>
                  <a:lnTo>
                    <a:pt x="444" y="109"/>
                  </a:lnTo>
                  <a:lnTo>
                    <a:pt x="424" y="146"/>
                  </a:lnTo>
                  <a:lnTo>
                    <a:pt x="402" y="181"/>
                  </a:lnTo>
                  <a:lnTo>
                    <a:pt x="377" y="217"/>
                  </a:lnTo>
                  <a:lnTo>
                    <a:pt x="350" y="252"/>
                  </a:lnTo>
                  <a:lnTo>
                    <a:pt x="323" y="288"/>
                  </a:lnTo>
                  <a:lnTo>
                    <a:pt x="295" y="324"/>
                  </a:lnTo>
                  <a:lnTo>
                    <a:pt x="268" y="360"/>
                  </a:lnTo>
                  <a:lnTo>
                    <a:pt x="243" y="397"/>
                  </a:lnTo>
                  <a:lnTo>
                    <a:pt x="220" y="435"/>
                  </a:lnTo>
                  <a:lnTo>
                    <a:pt x="201" y="473"/>
                  </a:lnTo>
                  <a:lnTo>
                    <a:pt x="186" y="512"/>
                  </a:lnTo>
                  <a:lnTo>
                    <a:pt x="176" y="551"/>
                  </a:lnTo>
                  <a:lnTo>
                    <a:pt x="172" y="592"/>
                  </a:lnTo>
                  <a:lnTo>
                    <a:pt x="172" y="627"/>
                  </a:lnTo>
                  <a:lnTo>
                    <a:pt x="175" y="662"/>
                  </a:lnTo>
                  <a:lnTo>
                    <a:pt x="178" y="696"/>
                  </a:lnTo>
                  <a:lnTo>
                    <a:pt x="184" y="730"/>
                  </a:lnTo>
                  <a:lnTo>
                    <a:pt x="191" y="763"/>
                  </a:lnTo>
                  <a:lnTo>
                    <a:pt x="201" y="795"/>
                  </a:lnTo>
                  <a:lnTo>
                    <a:pt x="211" y="827"/>
                  </a:lnTo>
                  <a:lnTo>
                    <a:pt x="222" y="858"/>
                  </a:lnTo>
                  <a:lnTo>
                    <a:pt x="235" y="889"/>
                  </a:lnTo>
                  <a:lnTo>
                    <a:pt x="249" y="919"/>
                  </a:lnTo>
                  <a:lnTo>
                    <a:pt x="265" y="949"/>
                  </a:lnTo>
                  <a:lnTo>
                    <a:pt x="282" y="978"/>
                  </a:lnTo>
                  <a:lnTo>
                    <a:pt x="299" y="1008"/>
                  </a:lnTo>
                  <a:lnTo>
                    <a:pt x="319" y="1037"/>
                  </a:lnTo>
                  <a:lnTo>
                    <a:pt x="339" y="1066"/>
                  </a:lnTo>
                  <a:lnTo>
                    <a:pt x="360" y="1094"/>
                  </a:lnTo>
                  <a:lnTo>
                    <a:pt x="382" y="1122"/>
                  </a:lnTo>
                  <a:lnTo>
                    <a:pt x="404" y="1150"/>
                  </a:lnTo>
                  <a:lnTo>
                    <a:pt x="429" y="1178"/>
                  </a:lnTo>
                  <a:lnTo>
                    <a:pt x="452" y="1206"/>
                  </a:lnTo>
                  <a:lnTo>
                    <a:pt x="477" y="1234"/>
                  </a:lnTo>
                  <a:lnTo>
                    <a:pt x="503" y="1261"/>
                  </a:lnTo>
                  <a:lnTo>
                    <a:pt x="529" y="1290"/>
                  </a:lnTo>
                  <a:lnTo>
                    <a:pt x="556" y="1317"/>
                  </a:lnTo>
                  <a:lnTo>
                    <a:pt x="582" y="1345"/>
                  </a:lnTo>
                  <a:lnTo>
                    <a:pt x="610" y="1373"/>
                  </a:lnTo>
                  <a:lnTo>
                    <a:pt x="638" y="1401"/>
                  </a:lnTo>
                  <a:lnTo>
                    <a:pt x="666" y="1429"/>
                  </a:lnTo>
                  <a:lnTo>
                    <a:pt x="694" y="1458"/>
                  </a:lnTo>
                  <a:lnTo>
                    <a:pt x="723" y="1487"/>
                  </a:lnTo>
                  <a:lnTo>
                    <a:pt x="751" y="1516"/>
                  </a:lnTo>
                  <a:lnTo>
                    <a:pt x="780" y="1546"/>
                  </a:lnTo>
                  <a:lnTo>
                    <a:pt x="805" y="1572"/>
                  </a:lnTo>
                  <a:lnTo>
                    <a:pt x="830" y="1597"/>
                  </a:lnTo>
                  <a:lnTo>
                    <a:pt x="853" y="1622"/>
                  </a:lnTo>
                  <a:lnTo>
                    <a:pt x="875" y="1646"/>
                  </a:lnTo>
                  <a:lnTo>
                    <a:pt x="898" y="1670"/>
                  </a:lnTo>
                  <a:lnTo>
                    <a:pt x="920" y="1693"/>
                  </a:lnTo>
                  <a:lnTo>
                    <a:pt x="942" y="1716"/>
                  </a:lnTo>
                  <a:lnTo>
                    <a:pt x="963" y="1738"/>
                  </a:lnTo>
                  <a:lnTo>
                    <a:pt x="983" y="1761"/>
                  </a:lnTo>
                  <a:lnTo>
                    <a:pt x="1005" y="1784"/>
                  </a:lnTo>
                  <a:lnTo>
                    <a:pt x="1026" y="1806"/>
                  </a:lnTo>
                  <a:lnTo>
                    <a:pt x="1048" y="1830"/>
                  </a:lnTo>
                  <a:lnTo>
                    <a:pt x="1069" y="1853"/>
                  </a:lnTo>
                  <a:lnTo>
                    <a:pt x="1090" y="1876"/>
                  </a:lnTo>
                  <a:lnTo>
                    <a:pt x="1113" y="1901"/>
                  </a:lnTo>
                  <a:lnTo>
                    <a:pt x="1135" y="1925"/>
                  </a:lnTo>
                  <a:lnTo>
                    <a:pt x="1208" y="2013"/>
                  </a:lnTo>
                  <a:lnTo>
                    <a:pt x="1237" y="2028"/>
                  </a:lnTo>
                  <a:lnTo>
                    <a:pt x="1263" y="2044"/>
                  </a:lnTo>
                  <a:lnTo>
                    <a:pt x="1291" y="2061"/>
                  </a:lnTo>
                  <a:lnTo>
                    <a:pt x="1316" y="2079"/>
                  </a:lnTo>
                  <a:lnTo>
                    <a:pt x="1342" y="2097"/>
                  </a:lnTo>
                  <a:lnTo>
                    <a:pt x="1366" y="2117"/>
                  </a:lnTo>
                  <a:lnTo>
                    <a:pt x="1391" y="2136"/>
                  </a:lnTo>
                  <a:lnTo>
                    <a:pt x="1414" y="2156"/>
                  </a:lnTo>
                  <a:lnTo>
                    <a:pt x="1437" y="2178"/>
                  </a:lnTo>
                  <a:lnTo>
                    <a:pt x="1460" y="2199"/>
                  </a:lnTo>
                  <a:lnTo>
                    <a:pt x="1482" y="2222"/>
                  </a:lnTo>
                  <a:lnTo>
                    <a:pt x="1505" y="2244"/>
                  </a:lnTo>
                  <a:lnTo>
                    <a:pt x="1526" y="2266"/>
                  </a:lnTo>
                  <a:lnTo>
                    <a:pt x="1546" y="2290"/>
                  </a:lnTo>
                  <a:lnTo>
                    <a:pt x="1567" y="2313"/>
                  </a:lnTo>
                  <a:lnTo>
                    <a:pt x="1587" y="2337"/>
                  </a:lnTo>
                  <a:lnTo>
                    <a:pt x="1606" y="2360"/>
                  </a:lnTo>
                  <a:lnTo>
                    <a:pt x="1626" y="2383"/>
                  </a:lnTo>
                  <a:lnTo>
                    <a:pt x="1645" y="2408"/>
                  </a:lnTo>
                  <a:lnTo>
                    <a:pt x="1664" y="2431"/>
                  </a:lnTo>
                  <a:lnTo>
                    <a:pt x="1683" y="2455"/>
                  </a:lnTo>
                  <a:lnTo>
                    <a:pt x="1701" y="2478"/>
                  </a:lnTo>
                  <a:lnTo>
                    <a:pt x="1719" y="2502"/>
                  </a:lnTo>
                  <a:lnTo>
                    <a:pt x="1737" y="2524"/>
                  </a:lnTo>
                  <a:lnTo>
                    <a:pt x="1755" y="2546"/>
                  </a:lnTo>
                  <a:lnTo>
                    <a:pt x="1772" y="2569"/>
                  </a:lnTo>
                  <a:lnTo>
                    <a:pt x="1790" y="2590"/>
                  </a:lnTo>
                  <a:lnTo>
                    <a:pt x="1807" y="2612"/>
                  </a:lnTo>
                  <a:lnTo>
                    <a:pt x="1824" y="2633"/>
                  </a:lnTo>
                  <a:lnTo>
                    <a:pt x="1842" y="2652"/>
                  </a:lnTo>
                  <a:lnTo>
                    <a:pt x="1859" y="2673"/>
                  </a:lnTo>
                  <a:lnTo>
                    <a:pt x="1876" y="2691"/>
                  </a:lnTo>
                  <a:lnTo>
                    <a:pt x="1897" y="2710"/>
                  </a:lnTo>
                  <a:lnTo>
                    <a:pt x="1918" y="2731"/>
                  </a:lnTo>
                  <a:lnTo>
                    <a:pt x="1940" y="2750"/>
                  </a:lnTo>
                  <a:lnTo>
                    <a:pt x="1964" y="2769"/>
                  </a:lnTo>
                  <a:lnTo>
                    <a:pt x="1988" y="2790"/>
                  </a:lnTo>
                  <a:lnTo>
                    <a:pt x="2012" y="2810"/>
                  </a:lnTo>
                  <a:lnTo>
                    <a:pt x="2035" y="2829"/>
                  </a:lnTo>
                  <a:lnTo>
                    <a:pt x="2057" y="2850"/>
                  </a:lnTo>
                  <a:lnTo>
                    <a:pt x="2079" y="2870"/>
                  </a:lnTo>
                  <a:lnTo>
                    <a:pt x="2099" y="2891"/>
                  </a:lnTo>
                  <a:lnTo>
                    <a:pt x="2116" y="2913"/>
                  </a:lnTo>
                  <a:lnTo>
                    <a:pt x="2132" y="2933"/>
                  </a:lnTo>
                  <a:lnTo>
                    <a:pt x="2144" y="2956"/>
                  </a:lnTo>
                  <a:lnTo>
                    <a:pt x="2154" y="2977"/>
                  </a:lnTo>
                  <a:lnTo>
                    <a:pt x="2159" y="3000"/>
                  </a:lnTo>
                  <a:lnTo>
                    <a:pt x="2161" y="3023"/>
                  </a:lnTo>
                  <a:lnTo>
                    <a:pt x="2153" y="3023"/>
                  </a:lnTo>
                  <a:lnTo>
                    <a:pt x="2146" y="3025"/>
                  </a:lnTo>
                  <a:lnTo>
                    <a:pt x="2139" y="3027"/>
                  </a:lnTo>
                  <a:lnTo>
                    <a:pt x="2133" y="3029"/>
                  </a:lnTo>
                  <a:lnTo>
                    <a:pt x="2128" y="3033"/>
                  </a:lnTo>
                  <a:lnTo>
                    <a:pt x="2124" y="3036"/>
                  </a:lnTo>
                  <a:lnTo>
                    <a:pt x="2120" y="3040"/>
                  </a:lnTo>
                  <a:lnTo>
                    <a:pt x="2119" y="3044"/>
                  </a:lnTo>
                  <a:lnTo>
                    <a:pt x="2101" y="3042"/>
                  </a:lnTo>
                  <a:lnTo>
                    <a:pt x="2083" y="3038"/>
                  </a:lnTo>
                  <a:lnTo>
                    <a:pt x="2067" y="3031"/>
                  </a:lnTo>
                  <a:lnTo>
                    <a:pt x="2051" y="3021"/>
                  </a:lnTo>
                  <a:lnTo>
                    <a:pt x="2037" y="3010"/>
                  </a:lnTo>
                  <a:lnTo>
                    <a:pt x="2025" y="2996"/>
                  </a:lnTo>
                  <a:lnTo>
                    <a:pt x="2014" y="2982"/>
                  </a:lnTo>
                  <a:lnTo>
                    <a:pt x="2004" y="2967"/>
                  </a:lnTo>
                  <a:lnTo>
                    <a:pt x="1996" y="2951"/>
                  </a:lnTo>
                  <a:lnTo>
                    <a:pt x="1990" y="2935"/>
                  </a:lnTo>
                  <a:lnTo>
                    <a:pt x="1986" y="2919"/>
                  </a:lnTo>
                  <a:lnTo>
                    <a:pt x="1984" y="2904"/>
                  </a:lnTo>
                  <a:lnTo>
                    <a:pt x="1984" y="2890"/>
                  </a:lnTo>
                  <a:lnTo>
                    <a:pt x="1986" y="2877"/>
                  </a:lnTo>
                  <a:lnTo>
                    <a:pt x="1990" y="2866"/>
                  </a:lnTo>
                  <a:lnTo>
                    <a:pt x="1997" y="2857"/>
                  </a:lnTo>
                  <a:lnTo>
                    <a:pt x="1975" y="2852"/>
                  </a:lnTo>
                  <a:lnTo>
                    <a:pt x="1953" y="2847"/>
                  </a:lnTo>
                  <a:lnTo>
                    <a:pt x="1932" y="2842"/>
                  </a:lnTo>
                  <a:lnTo>
                    <a:pt x="1912" y="2838"/>
                  </a:lnTo>
                  <a:lnTo>
                    <a:pt x="1892" y="2833"/>
                  </a:lnTo>
                  <a:lnTo>
                    <a:pt x="1874" y="2828"/>
                  </a:lnTo>
                  <a:lnTo>
                    <a:pt x="1857" y="2823"/>
                  </a:lnTo>
                  <a:lnTo>
                    <a:pt x="1841" y="2817"/>
                  </a:lnTo>
                  <a:lnTo>
                    <a:pt x="1824" y="2810"/>
                  </a:lnTo>
                  <a:lnTo>
                    <a:pt x="1809" y="2803"/>
                  </a:lnTo>
                  <a:lnTo>
                    <a:pt x="1794" y="2794"/>
                  </a:lnTo>
                  <a:lnTo>
                    <a:pt x="1779" y="2783"/>
                  </a:lnTo>
                  <a:lnTo>
                    <a:pt x="1766" y="2770"/>
                  </a:lnTo>
                  <a:lnTo>
                    <a:pt x="1754" y="2757"/>
                  </a:lnTo>
                  <a:lnTo>
                    <a:pt x="1742" y="2741"/>
                  </a:lnTo>
                  <a:lnTo>
                    <a:pt x="1730" y="2722"/>
                  </a:lnTo>
                  <a:lnTo>
                    <a:pt x="1723" y="2712"/>
                  </a:lnTo>
                  <a:lnTo>
                    <a:pt x="1720" y="2699"/>
                  </a:lnTo>
                  <a:lnTo>
                    <a:pt x="1716" y="2684"/>
                  </a:lnTo>
                  <a:lnTo>
                    <a:pt x="1710" y="2669"/>
                  </a:lnTo>
                  <a:lnTo>
                    <a:pt x="1700" y="2654"/>
                  </a:lnTo>
                  <a:lnTo>
                    <a:pt x="1685" y="2641"/>
                  </a:lnTo>
                  <a:lnTo>
                    <a:pt x="1661" y="2633"/>
                  </a:lnTo>
                  <a:lnTo>
                    <a:pt x="1628" y="2630"/>
                  </a:lnTo>
                  <a:lnTo>
                    <a:pt x="1625" y="2604"/>
                  </a:lnTo>
                  <a:lnTo>
                    <a:pt x="1614" y="2580"/>
                  </a:lnTo>
                  <a:lnTo>
                    <a:pt x="1596" y="2554"/>
                  </a:lnTo>
                  <a:lnTo>
                    <a:pt x="1575" y="2530"/>
                  </a:lnTo>
                  <a:lnTo>
                    <a:pt x="1548" y="2506"/>
                  </a:lnTo>
                  <a:lnTo>
                    <a:pt x="1519" y="2481"/>
                  </a:lnTo>
                  <a:lnTo>
                    <a:pt x="1487" y="2457"/>
                  </a:lnTo>
                  <a:lnTo>
                    <a:pt x="1456" y="2432"/>
                  </a:lnTo>
                  <a:lnTo>
                    <a:pt x="1423" y="2408"/>
                  </a:lnTo>
                  <a:lnTo>
                    <a:pt x="1392" y="2383"/>
                  </a:lnTo>
                  <a:lnTo>
                    <a:pt x="1362" y="2359"/>
                  </a:lnTo>
                  <a:lnTo>
                    <a:pt x="1336" y="2335"/>
                  </a:lnTo>
                  <a:lnTo>
                    <a:pt x="1314" y="2310"/>
                  </a:lnTo>
                  <a:lnTo>
                    <a:pt x="1297" y="2286"/>
                  </a:lnTo>
                  <a:lnTo>
                    <a:pt x="1286" y="2261"/>
                  </a:lnTo>
                  <a:lnTo>
                    <a:pt x="1283" y="22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9161" name="Freeform 105"/>
            <p:cNvSpPr>
              <a:spLocks/>
            </p:cNvSpPr>
            <p:nvPr/>
          </p:nvSpPr>
          <p:spPr bwMode="auto">
            <a:xfrm>
              <a:off x="4511" y="2905"/>
              <a:ext cx="594" cy="297"/>
            </a:xfrm>
            <a:custGeom>
              <a:avLst/>
              <a:gdLst>
                <a:gd name="T0" fmla="*/ 410 w 3035"/>
                <a:gd name="T1" fmla="*/ 539 h 1517"/>
                <a:gd name="T2" fmla="*/ 513 w 3035"/>
                <a:gd name="T3" fmla="*/ 645 h 1517"/>
                <a:gd name="T4" fmla="*/ 604 w 3035"/>
                <a:gd name="T5" fmla="*/ 771 h 1517"/>
                <a:gd name="T6" fmla="*/ 689 w 3035"/>
                <a:gd name="T7" fmla="*/ 833 h 1517"/>
                <a:gd name="T8" fmla="*/ 755 w 3035"/>
                <a:gd name="T9" fmla="*/ 936 h 1517"/>
                <a:gd name="T10" fmla="*/ 870 w 3035"/>
                <a:gd name="T11" fmla="*/ 1046 h 1517"/>
                <a:gd name="T12" fmla="*/ 973 w 3035"/>
                <a:gd name="T13" fmla="*/ 1129 h 1517"/>
                <a:gd name="T14" fmla="*/ 1026 w 3035"/>
                <a:gd name="T15" fmla="*/ 1176 h 1517"/>
                <a:gd name="T16" fmla="*/ 1101 w 3035"/>
                <a:gd name="T17" fmla="*/ 1236 h 1517"/>
                <a:gd name="T18" fmla="*/ 1182 w 3035"/>
                <a:gd name="T19" fmla="*/ 1273 h 1517"/>
                <a:gd name="T20" fmla="*/ 1240 w 3035"/>
                <a:gd name="T21" fmla="*/ 1308 h 1517"/>
                <a:gd name="T22" fmla="*/ 1294 w 3035"/>
                <a:gd name="T23" fmla="*/ 1333 h 1517"/>
                <a:gd name="T24" fmla="*/ 1321 w 3035"/>
                <a:gd name="T25" fmla="*/ 1335 h 1517"/>
                <a:gd name="T26" fmla="*/ 1365 w 3035"/>
                <a:gd name="T27" fmla="*/ 1351 h 1517"/>
                <a:gd name="T28" fmla="*/ 1468 w 3035"/>
                <a:gd name="T29" fmla="*/ 1330 h 1517"/>
                <a:gd name="T30" fmla="*/ 1570 w 3035"/>
                <a:gd name="T31" fmla="*/ 1286 h 1517"/>
                <a:gd name="T32" fmla="*/ 1652 w 3035"/>
                <a:gd name="T33" fmla="*/ 1262 h 1517"/>
                <a:gd name="T34" fmla="*/ 1826 w 3035"/>
                <a:gd name="T35" fmla="*/ 1166 h 1517"/>
                <a:gd name="T36" fmla="*/ 1984 w 3035"/>
                <a:gd name="T37" fmla="*/ 1022 h 1517"/>
                <a:gd name="T38" fmla="*/ 2064 w 3035"/>
                <a:gd name="T39" fmla="*/ 931 h 1517"/>
                <a:gd name="T40" fmla="*/ 2126 w 3035"/>
                <a:gd name="T41" fmla="*/ 878 h 1517"/>
                <a:gd name="T42" fmla="*/ 2192 w 3035"/>
                <a:gd name="T43" fmla="*/ 826 h 1517"/>
                <a:gd name="T44" fmla="*/ 2222 w 3035"/>
                <a:gd name="T45" fmla="*/ 766 h 1517"/>
                <a:gd name="T46" fmla="*/ 2269 w 3035"/>
                <a:gd name="T47" fmla="*/ 691 h 1517"/>
                <a:gd name="T48" fmla="*/ 2356 w 3035"/>
                <a:gd name="T49" fmla="*/ 598 h 1517"/>
                <a:gd name="T50" fmla="*/ 2604 w 3035"/>
                <a:gd name="T51" fmla="*/ 406 h 1517"/>
                <a:gd name="T52" fmla="*/ 2839 w 3035"/>
                <a:gd name="T53" fmla="*/ 200 h 1517"/>
                <a:gd name="T54" fmla="*/ 2934 w 3035"/>
                <a:gd name="T55" fmla="*/ 50 h 1517"/>
                <a:gd name="T56" fmla="*/ 2995 w 3035"/>
                <a:gd name="T57" fmla="*/ 12 h 1517"/>
                <a:gd name="T58" fmla="*/ 3031 w 3035"/>
                <a:gd name="T59" fmla="*/ 101 h 1517"/>
                <a:gd name="T60" fmla="*/ 2884 w 3035"/>
                <a:gd name="T61" fmla="*/ 288 h 1517"/>
                <a:gd name="T62" fmla="*/ 2672 w 3035"/>
                <a:gd name="T63" fmla="*/ 472 h 1517"/>
                <a:gd name="T64" fmla="*/ 2575 w 3035"/>
                <a:gd name="T65" fmla="*/ 611 h 1517"/>
                <a:gd name="T66" fmla="*/ 2472 w 3035"/>
                <a:gd name="T67" fmla="*/ 691 h 1517"/>
                <a:gd name="T68" fmla="*/ 2357 w 3035"/>
                <a:gd name="T69" fmla="*/ 746 h 1517"/>
                <a:gd name="T70" fmla="*/ 2304 w 3035"/>
                <a:gd name="T71" fmla="*/ 793 h 1517"/>
                <a:gd name="T72" fmla="*/ 2289 w 3035"/>
                <a:gd name="T73" fmla="*/ 864 h 1517"/>
                <a:gd name="T74" fmla="*/ 2222 w 3035"/>
                <a:gd name="T75" fmla="*/ 917 h 1517"/>
                <a:gd name="T76" fmla="*/ 2178 w 3035"/>
                <a:gd name="T77" fmla="*/ 1004 h 1517"/>
                <a:gd name="T78" fmla="*/ 2080 w 3035"/>
                <a:gd name="T79" fmla="*/ 1102 h 1517"/>
                <a:gd name="T80" fmla="*/ 2023 w 3035"/>
                <a:gd name="T81" fmla="*/ 1167 h 1517"/>
                <a:gd name="T82" fmla="*/ 1931 w 3035"/>
                <a:gd name="T83" fmla="*/ 1226 h 1517"/>
                <a:gd name="T84" fmla="*/ 1847 w 3035"/>
                <a:gd name="T85" fmla="*/ 1304 h 1517"/>
                <a:gd name="T86" fmla="*/ 1800 w 3035"/>
                <a:gd name="T87" fmla="*/ 1348 h 1517"/>
                <a:gd name="T88" fmla="*/ 1705 w 3035"/>
                <a:gd name="T89" fmla="*/ 1409 h 1517"/>
                <a:gd name="T90" fmla="*/ 1599 w 3035"/>
                <a:gd name="T91" fmla="*/ 1492 h 1517"/>
                <a:gd name="T92" fmla="*/ 1464 w 3035"/>
                <a:gd name="T93" fmla="*/ 1512 h 1517"/>
                <a:gd name="T94" fmla="*/ 1402 w 3035"/>
                <a:gd name="T95" fmla="*/ 1496 h 1517"/>
                <a:gd name="T96" fmla="*/ 1316 w 3035"/>
                <a:gd name="T97" fmla="*/ 1473 h 1517"/>
                <a:gd name="T98" fmla="*/ 1246 w 3035"/>
                <a:gd name="T99" fmla="*/ 1460 h 1517"/>
                <a:gd name="T100" fmla="*/ 1164 w 3035"/>
                <a:gd name="T101" fmla="*/ 1381 h 1517"/>
                <a:gd name="T102" fmla="*/ 950 w 3035"/>
                <a:gd name="T103" fmla="*/ 1254 h 1517"/>
                <a:gd name="T104" fmla="*/ 757 w 3035"/>
                <a:gd name="T105" fmla="*/ 1129 h 1517"/>
                <a:gd name="T106" fmla="*/ 662 w 3035"/>
                <a:gd name="T107" fmla="*/ 1004 h 1517"/>
                <a:gd name="T108" fmla="*/ 460 w 3035"/>
                <a:gd name="T109" fmla="*/ 833 h 1517"/>
                <a:gd name="T110" fmla="*/ 305 w 3035"/>
                <a:gd name="T111" fmla="*/ 662 h 1517"/>
                <a:gd name="T112" fmla="*/ 275 w 3035"/>
                <a:gd name="T113" fmla="*/ 562 h 1517"/>
                <a:gd name="T114" fmla="*/ 161 w 3035"/>
                <a:gd name="T115" fmla="*/ 499 h 1517"/>
                <a:gd name="T116" fmla="*/ 111 w 3035"/>
                <a:gd name="T117" fmla="*/ 444 h 1517"/>
                <a:gd name="T118" fmla="*/ 17 w 3035"/>
                <a:gd name="T119" fmla="*/ 339 h 1517"/>
                <a:gd name="T120" fmla="*/ 28 w 3035"/>
                <a:gd name="T121" fmla="*/ 259 h 1517"/>
                <a:gd name="T122" fmla="*/ 134 w 3035"/>
                <a:gd name="T123" fmla="*/ 298 h 1517"/>
                <a:gd name="T124" fmla="*/ 218 w 3035"/>
                <a:gd name="T125" fmla="*/ 382 h 1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35" h="1517">
                  <a:moveTo>
                    <a:pt x="218" y="382"/>
                  </a:moveTo>
                  <a:lnTo>
                    <a:pt x="339" y="547"/>
                  </a:lnTo>
                  <a:lnTo>
                    <a:pt x="359" y="526"/>
                  </a:lnTo>
                  <a:lnTo>
                    <a:pt x="386" y="529"/>
                  </a:lnTo>
                  <a:lnTo>
                    <a:pt x="410" y="539"/>
                  </a:lnTo>
                  <a:lnTo>
                    <a:pt x="434" y="553"/>
                  </a:lnTo>
                  <a:lnTo>
                    <a:pt x="455" y="572"/>
                  </a:lnTo>
                  <a:lnTo>
                    <a:pt x="475" y="594"/>
                  </a:lnTo>
                  <a:lnTo>
                    <a:pt x="495" y="618"/>
                  </a:lnTo>
                  <a:lnTo>
                    <a:pt x="513" y="645"/>
                  </a:lnTo>
                  <a:lnTo>
                    <a:pt x="531" y="671"/>
                  </a:lnTo>
                  <a:lnTo>
                    <a:pt x="549" y="699"/>
                  </a:lnTo>
                  <a:lnTo>
                    <a:pt x="567" y="725"/>
                  </a:lnTo>
                  <a:lnTo>
                    <a:pt x="585" y="749"/>
                  </a:lnTo>
                  <a:lnTo>
                    <a:pt x="604" y="771"/>
                  </a:lnTo>
                  <a:lnTo>
                    <a:pt x="623" y="790"/>
                  </a:lnTo>
                  <a:lnTo>
                    <a:pt x="643" y="804"/>
                  </a:lnTo>
                  <a:lnTo>
                    <a:pt x="665" y="814"/>
                  </a:lnTo>
                  <a:lnTo>
                    <a:pt x="687" y="817"/>
                  </a:lnTo>
                  <a:lnTo>
                    <a:pt x="689" y="833"/>
                  </a:lnTo>
                  <a:lnTo>
                    <a:pt x="695" y="851"/>
                  </a:lnTo>
                  <a:lnTo>
                    <a:pt x="707" y="871"/>
                  </a:lnTo>
                  <a:lnTo>
                    <a:pt x="720" y="892"/>
                  </a:lnTo>
                  <a:lnTo>
                    <a:pt x="736" y="913"/>
                  </a:lnTo>
                  <a:lnTo>
                    <a:pt x="755" y="936"/>
                  </a:lnTo>
                  <a:lnTo>
                    <a:pt x="777" y="958"/>
                  </a:lnTo>
                  <a:lnTo>
                    <a:pt x="799" y="981"/>
                  </a:lnTo>
                  <a:lnTo>
                    <a:pt x="823" y="1003"/>
                  </a:lnTo>
                  <a:lnTo>
                    <a:pt x="846" y="1024"/>
                  </a:lnTo>
                  <a:lnTo>
                    <a:pt x="870" y="1046"/>
                  </a:lnTo>
                  <a:lnTo>
                    <a:pt x="894" y="1065"/>
                  </a:lnTo>
                  <a:lnTo>
                    <a:pt x="916" y="1084"/>
                  </a:lnTo>
                  <a:lnTo>
                    <a:pt x="938" y="1101"/>
                  </a:lnTo>
                  <a:lnTo>
                    <a:pt x="956" y="1116"/>
                  </a:lnTo>
                  <a:lnTo>
                    <a:pt x="973" y="1129"/>
                  </a:lnTo>
                  <a:lnTo>
                    <a:pt x="981" y="1136"/>
                  </a:lnTo>
                  <a:lnTo>
                    <a:pt x="991" y="1144"/>
                  </a:lnTo>
                  <a:lnTo>
                    <a:pt x="1002" y="1154"/>
                  </a:lnTo>
                  <a:lnTo>
                    <a:pt x="1013" y="1165"/>
                  </a:lnTo>
                  <a:lnTo>
                    <a:pt x="1026" y="1176"/>
                  </a:lnTo>
                  <a:lnTo>
                    <a:pt x="1039" y="1188"/>
                  </a:lnTo>
                  <a:lnTo>
                    <a:pt x="1055" y="1200"/>
                  </a:lnTo>
                  <a:lnTo>
                    <a:pt x="1069" y="1213"/>
                  </a:lnTo>
                  <a:lnTo>
                    <a:pt x="1085" y="1225"/>
                  </a:lnTo>
                  <a:lnTo>
                    <a:pt x="1101" y="1236"/>
                  </a:lnTo>
                  <a:lnTo>
                    <a:pt x="1117" y="1246"/>
                  </a:lnTo>
                  <a:lnTo>
                    <a:pt x="1133" y="1255"/>
                  </a:lnTo>
                  <a:lnTo>
                    <a:pt x="1149" y="1263"/>
                  </a:lnTo>
                  <a:lnTo>
                    <a:pt x="1167" y="1269"/>
                  </a:lnTo>
                  <a:lnTo>
                    <a:pt x="1182" y="1273"/>
                  </a:lnTo>
                  <a:lnTo>
                    <a:pt x="1198" y="1274"/>
                  </a:lnTo>
                  <a:lnTo>
                    <a:pt x="1201" y="1282"/>
                  </a:lnTo>
                  <a:lnTo>
                    <a:pt x="1212" y="1291"/>
                  </a:lnTo>
                  <a:lnTo>
                    <a:pt x="1225" y="1299"/>
                  </a:lnTo>
                  <a:lnTo>
                    <a:pt x="1240" y="1308"/>
                  </a:lnTo>
                  <a:lnTo>
                    <a:pt x="1254" y="1318"/>
                  </a:lnTo>
                  <a:lnTo>
                    <a:pt x="1267" y="1325"/>
                  </a:lnTo>
                  <a:lnTo>
                    <a:pt x="1278" y="1331"/>
                  </a:lnTo>
                  <a:lnTo>
                    <a:pt x="1281" y="1336"/>
                  </a:lnTo>
                  <a:lnTo>
                    <a:pt x="1294" y="1333"/>
                  </a:lnTo>
                  <a:lnTo>
                    <a:pt x="1302" y="1332"/>
                  </a:lnTo>
                  <a:lnTo>
                    <a:pt x="1308" y="1332"/>
                  </a:lnTo>
                  <a:lnTo>
                    <a:pt x="1312" y="1332"/>
                  </a:lnTo>
                  <a:lnTo>
                    <a:pt x="1315" y="1333"/>
                  </a:lnTo>
                  <a:lnTo>
                    <a:pt x="1321" y="1335"/>
                  </a:lnTo>
                  <a:lnTo>
                    <a:pt x="1330" y="1336"/>
                  </a:lnTo>
                  <a:lnTo>
                    <a:pt x="1343" y="1336"/>
                  </a:lnTo>
                  <a:lnTo>
                    <a:pt x="1346" y="1344"/>
                  </a:lnTo>
                  <a:lnTo>
                    <a:pt x="1353" y="1349"/>
                  </a:lnTo>
                  <a:lnTo>
                    <a:pt x="1365" y="1351"/>
                  </a:lnTo>
                  <a:lnTo>
                    <a:pt x="1382" y="1350"/>
                  </a:lnTo>
                  <a:lnTo>
                    <a:pt x="1401" y="1348"/>
                  </a:lnTo>
                  <a:lnTo>
                    <a:pt x="1421" y="1343"/>
                  </a:lnTo>
                  <a:lnTo>
                    <a:pt x="1445" y="1338"/>
                  </a:lnTo>
                  <a:lnTo>
                    <a:pt x="1468" y="1330"/>
                  </a:lnTo>
                  <a:lnTo>
                    <a:pt x="1491" y="1322"/>
                  </a:lnTo>
                  <a:lnTo>
                    <a:pt x="1514" y="1313"/>
                  </a:lnTo>
                  <a:lnTo>
                    <a:pt x="1535" y="1304"/>
                  </a:lnTo>
                  <a:lnTo>
                    <a:pt x="1554" y="1295"/>
                  </a:lnTo>
                  <a:lnTo>
                    <a:pt x="1570" y="1286"/>
                  </a:lnTo>
                  <a:lnTo>
                    <a:pt x="1582" y="1278"/>
                  </a:lnTo>
                  <a:lnTo>
                    <a:pt x="1590" y="1270"/>
                  </a:lnTo>
                  <a:lnTo>
                    <a:pt x="1593" y="1264"/>
                  </a:lnTo>
                  <a:lnTo>
                    <a:pt x="1622" y="1266"/>
                  </a:lnTo>
                  <a:lnTo>
                    <a:pt x="1652" y="1262"/>
                  </a:lnTo>
                  <a:lnTo>
                    <a:pt x="1686" y="1250"/>
                  </a:lnTo>
                  <a:lnTo>
                    <a:pt x="1719" y="1235"/>
                  </a:lnTo>
                  <a:lnTo>
                    <a:pt x="1755" y="1215"/>
                  </a:lnTo>
                  <a:lnTo>
                    <a:pt x="1791" y="1191"/>
                  </a:lnTo>
                  <a:lnTo>
                    <a:pt x="1826" y="1166"/>
                  </a:lnTo>
                  <a:lnTo>
                    <a:pt x="1862" y="1137"/>
                  </a:lnTo>
                  <a:lnTo>
                    <a:pt x="1896" y="1109"/>
                  </a:lnTo>
                  <a:lnTo>
                    <a:pt x="1927" y="1079"/>
                  </a:lnTo>
                  <a:lnTo>
                    <a:pt x="1958" y="1050"/>
                  </a:lnTo>
                  <a:lnTo>
                    <a:pt x="1984" y="1022"/>
                  </a:lnTo>
                  <a:lnTo>
                    <a:pt x="2009" y="997"/>
                  </a:lnTo>
                  <a:lnTo>
                    <a:pt x="2028" y="974"/>
                  </a:lnTo>
                  <a:lnTo>
                    <a:pt x="2044" y="956"/>
                  </a:lnTo>
                  <a:lnTo>
                    <a:pt x="2054" y="942"/>
                  </a:lnTo>
                  <a:lnTo>
                    <a:pt x="2064" y="931"/>
                  </a:lnTo>
                  <a:lnTo>
                    <a:pt x="2074" y="919"/>
                  </a:lnTo>
                  <a:lnTo>
                    <a:pt x="2085" y="908"/>
                  </a:lnTo>
                  <a:lnTo>
                    <a:pt x="2098" y="898"/>
                  </a:lnTo>
                  <a:lnTo>
                    <a:pt x="2111" y="888"/>
                  </a:lnTo>
                  <a:lnTo>
                    <a:pt x="2126" y="878"/>
                  </a:lnTo>
                  <a:lnTo>
                    <a:pt x="2140" y="868"/>
                  </a:lnTo>
                  <a:lnTo>
                    <a:pt x="2154" y="857"/>
                  </a:lnTo>
                  <a:lnTo>
                    <a:pt x="2167" y="847"/>
                  </a:lnTo>
                  <a:lnTo>
                    <a:pt x="2180" y="836"/>
                  </a:lnTo>
                  <a:lnTo>
                    <a:pt x="2192" y="826"/>
                  </a:lnTo>
                  <a:lnTo>
                    <a:pt x="2202" y="815"/>
                  </a:lnTo>
                  <a:lnTo>
                    <a:pt x="2210" y="803"/>
                  </a:lnTo>
                  <a:lnTo>
                    <a:pt x="2216" y="791"/>
                  </a:lnTo>
                  <a:lnTo>
                    <a:pt x="2220" y="779"/>
                  </a:lnTo>
                  <a:lnTo>
                    <a:pt x="2222" y="766"/>
                  </a:lnTo>
                  <a:lnTo>
                    <a:pt x="2242" y="753"/>
                  </a:lnTo>
                  <a:lnTo>
                    <a:pt x="2254" y="739"/>
                  </a:lnTo>
                  <a:lnTo>
                    <a:pt x="2261" y="723"/>
                  </a:lnTo>
                  <a:lnTo>
                    <a:pt x="2266" y="707"/>
                  </a:lnTo>
                  <a:lnTo>
                    <a:pt x="2269" y="691"/>
                  </a:lnTo>
                  <a:lnTo>
                    <a:pt x="2272" y="678"/>
                  </a:lnTo>
                  <a:lnTo>
                    <a:pt x="2277" y="668"/>
                  </a:lnTo>
                  <a:lnTo>
                    <a:pt x="2287" y="662"/>
                  </a:lnTo>
                  <a:lnTo>
                    <a:pt x="2318" y="631"/>
                  </a:lnTo>
                  <a:lnTo>
                    <a:pt x="2356" y="598"/>
                  </a:lnTo>
                  <a:lnTo>
                    <a:pt x="2400" y="563"/>
                  </a:lnTo>
                  <a:lnTo>
                    <a:pt x="2447" y="525"/>
                  </a:lnTo>
                  <a:lnTo>
                    <a:pt x="2498" y="487"/>
                  </a:lnTo>
                  <a:lnTo>
                    <a:pt x="2551" y="447"/>
                  </a:lnTo>
                  <a:lnTo>
                    <a:pt x="2604" y="406"/>
                  </a:lnTo>
                  <a:lnTo>
                    <a:pt x="2657" y="365"/>
                  </a:lnTo>
                  <a:lnTo>
                    <a:pt x="2708" y="323"/>
                  </a:lnTo>
                  <a:lnTo>
                    <a:pt x="2757" y="281"/>
                  </a:lnTo>
                  <a:lnTo>
                    <a:pt x="2801" y="240"/>
                  </a:lnTo>
                  <a:lnTo>
                    <a:pt x="2839" y="200"/>
                  </a:lnTo>
                  <a:lnTo>
                    <a:pt x="2872" y="160"/>
                  </a:lnTo>
                  <a:lnTo>
                    <a:pt x="2896" y="122"/>
                  </a:lnTo>
                  <a:lnTo>
                    <a:pt x="2913" y="87"/>
                  </a:lnTo>
                  <a:lnTo>
                    <a:pt x="2919" y="52"/>
                  </a:lnTo>
                  <a:lnTo>
                    <a:pt x="2934" y="50"/>
                  </a:lnTo>
                  <a:lnTo>
                    <a:pt x="2949" y="45"/>
                  </a:lnTo>
                  <a:lnTo>
                    <a:pt x="2963" y="38"/>
                  </a:lnTo>
                  <a:lnTo>
                    <a:pt x="2976" y="30"/>
                  </a:lnTo>
                  <a:lnTo>
                    <a:pt x="2987" y="21"/>
                  </a:lnTo>
                  <a:lnTo>
                    <a:pt x="2995" y="12"/>
                  </a:lnTo>
                  <a:lnTo>
                    <a:pt x="3000" y="5"/>
                  </a:lnTo>
                  <a:lnTo>
                    <a:pt x="3002" y="0"/>
                  </a:lnTo>
                  <a:lnTo>
                    <a:pt x="3026" y="32"/>
                  </a:lnTo>
                  <a:lnTo>
                    <a:pt x="3035" y="66"/>
                  </a:lnTo>
                  <a:lnTo>
                    <a:pt x="3031" y="101"/>
                  </a:lnTo>
                  <a:lnTo>
                    <a:pt x="3016" y="136"/>
                  </a:lnTo>
                  <a:lnTo>
                    <a:pt x="2993" y="174"/>
                  </a:lnTo>
                  <a:lnTo>
                    <a:pt x="2961" y="212"/>
                  </a:lnTo>
                  <a:lnTo>
                    <a:pt x="2925" y="250"/>
                  </a:lnTo>
                  <a:lnTo>
                    <a:pt x="2884" y="288"/>
                  </a:lnTo>
                  <a:lnTo>
                    <a:pt x="2840" y="326"/>
                  </a:lnTo>
                  <a:lnTo>
                    <a:pt x="2796" y="364"/>
                  </a:lnTo>
                  <a:lnTo>
                    <a:pt x="2752" y="401"/>
                  </a:lnTo>
                  <a:lnTo>
                    <a:pt x="2710" y="438"/>
                  </a:lnTo>
                  <a:lnTo>
                    <a:pt x="2672" y="472"/>
                  </a:lnTo>
                  <a:lnTo>
                    <a:pt x="2640" y="506"/>
                  </a:lnTo>
                  <a:lnTo>
                    <a:pt x="2615" y="539"/>
                  </a:lnTo>
                  <a:lnTo>
                    <a:pt x="2599" y="569"/>
                  </a:lnTo>
                  <a:lnTo>
                    <a:pt x="2589" y="591"/>
                  </a:lnTo>
                  <a:lnTo>
                    <a:pt x="2575" y="611"/>
                  </a:lnTo>
                  <a:lnTo>
                    <a:pt x="2558" y="629"/>
                  </a:lnTo>
                  <a:lnTo>
                    <a:pt x="2539" y="647"/>
                  </a:lnTo>
                  <a:lnTo>
                    <a:pt x="2518" y="663"/>
                  </a:lnTo>
                  <a:lnTo>
                    <a:pt x="2495" y="677"/>
                  </a:lnTo>
                  <a:lnTo>
                    <a:pt x="2472" y="691"/>
                  </a:lnTo>
                  <a:lnTo>
                    <a:pt x="2447" y="704"/>
                  </a:lnTo>
                  <a:lnTo>
                    <a:pt x="2424" y="716"/>
                  </a:lnTo>
                  <a:lnTo>
                    <a:pt x="2401" y="727"/>
                  </a:lnTo>
                  <a:lnTo>
                    <a:pt x="2378" y="737"/>
                  </a:lnTo>
                  <a:lnTo>
                    <a:pt x="2357" y="746"/>
                  </a:lnTo>
                  <a:lnTo>
                    <a:pt x="2338" y="756"/>
                  </a:lnTo>
                  <a:lnTo>
                    <a:pt x="2322" y="765"/>
                  </a:lnTo>
                  <a:lnTo>
                    <a:pt x="2309" y="773"/>
                  </a:lnTo>
                  <a:lnTo>
                    <a:pt x="2299" y="781"/>
                  </a:lnTo>
                  <a:lnTo>
                    <a:pt x="2304" y="793"/>
                  </a:lnTo>
                  <a:lnTo>
                    <a:pt x="2305" y="806"/>
                  </a:lnTo>
                  <a:lnTo>
                    <a:pt x="2303" y="821"/>
                  </a:lnTo>
                  <a:lnTo>
                    <a:pt x="2299" y="835"/>
                  </a:lnTo>
                  <a:lnTo>
                    <a:pt x="2294" y="850"/>
                  </a:lnTo>
                  <a:lnTo>
                    <a:pt x="2289" y="864"/>
                  </a:lnTo>
                  <a:lnTo>
                    <a:pt x="2284" y="878"/>
                  </a:lnTo>
                  <a:lnTo>
                    <a:pt x="2283" y="890"/>
                  </a:lnTo>
                  <a:lnTo>
                    <a:pt x="2261" y="894"/>
                  </a:lnTo>
                  <a:lnTo>
                    <a:pt x="2241" y="903"/>
                  </a:lnTo>
                  <a:lnTo>
                    <a:pt x="2222" y="917"/>
                  </a:lnTo>
                  <a:lnTo>
                    <a:pt x="2207" y="935"/>
                  </a:lnTo>
                  <a:lnTo>
                    <a:pt x="2195" y="954"/>
                  </a:lnTo>
                  <a:lnTo>
                    <a:pt x="2186" y="972"/>
                  </a:lnTo>
                  <a:lnTo>
                    <a:pt x="2180" y="990"/>
                  </a:lnTo>
                  <a:lnTo>
                    <a:pt x="2178" y="1004"/>
                  </a:lnTo>
                  <a:lnTo>
                    <a:pt x="2160" y="1010"/>
                  </a:lnTo>
                  <a:lnTo>
                    <a:pt x="2140" y="1025"/>
                  </a:lnTo>
                  <a:lnTo>
                    <a:pt x="2120" y="1048"/>
                  </a:lnTo>
                  <a:lnTo>
                    <a:pt x="2099" y="1074"/>
                  </a:lnTo>
                  <a:lnTo>
                    <a:pt x="2080" y="1102"/>
                  </a:lnTo>
                  <a:lnTo>
                    <a:pt x="2066" y="1127"/>
                  </a:lnTo>
                  <a:lnTo>
                    <a:pt x="2055" y="1148"/>
                  </a:lnTo>
                  <a:lnTo>
                    <a:pt x="2051" y="1160"/>
                  </a:lnTo>
                  <a:lnTo>
                    <a:pt x="2038" y="1162"/>
                  </a:lnTo>
                  <a:lnTo>
                    <a:pt x="2023" y="1167"/>
                  </a:lnTo>
                  <a:lnTo>
                    <a:pt x="2007" y="1174"/>
                  </a:lnTo>
                  <a:lnTo>
                    <a:pt x="1988" y="1184"/>
                  </a:lnTo>
                  <a:lnTo>
                    <a:pt x="1970" y="1196"/>
                  </a:lnTo>
                  <a:lnTo>
                    <a:pt x="1951" y="1211"/>
                  </a:lnTo>
                  <a:lnTo>
                    <a:pt x="1931" y="1226"/>
                  </a:lnTo>
                  <a:lnTo>
                    <a:pt x="1912" y="1241"/>
                  </a:lnTo>
                  <a:lnTo>
                    <a:pt x="1894" y="1257"/>
                  </a:lnTo>
                  <a:lnTo>
                    <a:pt x="1876" y="1274"/>
                  </a:lnTo>
                  <a:lnTo>
                    <a:pt x="1861" y="1289"/>
                  </a:lnTo>
                  <a:lnTo>
                    <a:pt x="1847" y="1304"/>
                  </a:lnTo>
                  <a:lnTo>
                    <a:pt x="1836" y="1318"/>
                  </a:lnTo>
                  <a:lnTo>
                    <a:pt x="1827" y="1330"/>
                  </a:lnTo>
                  <a:lnTo>
                    <a:pt x="1821" y="1339"/>
                  </a:lnTo>
                  <a:lnTo>
                    <a:pt x="1819" y="1346"/>
                  </a:lnTo>
                  <a:lnTo>
                    <a:pt x="1800" y="1348"/>
                  </a:lnTo>
                  <a:lnTo>
                    <a:pt x="1782" y="1355"/>
                  </a:lnTo>
                  <a:lnTo>
                    <a:pt x="1762" y="1365"/>
                  </a:lnTo>
                  <a:lnTo>
                    <a:pt x="1744" y="1378"/>
                  </a:lnTo>
                  <a:lnTo>
                    <a:pt x="1725" y="1393"/>
                  </a:lnTo>
                  <a:lnTo>
                    <a:pt x="1705" y="1409"/>
                  </a:lnTo>
                  <a:lnTo>
                    <a:pt x="1686" y="1427"/>
                  </a:lnTo>
                  <a:lnTo>
                    <a:pt x="1666" y="1445"/>
                  </a:lnTo>
                  <a:lnTo>
                    <a:pt x="1644" y="1462"/>
                  </a:lnTo>
                  <a:lnTo>
                    <a:pt x="1622" y="1477"/>
                  </a:lnTo>
                  <a:lnTo>
                    <a:pt x="1599" y="1492"/>
                  </a:lnTo>
                  <a:lnTo>
                    <a:pt x="1575" y="1504"/>
                  </a:lnTo>
                  <a:lnTo>
                    <a:pt x="1549" y="1512"/>
                  </a:lnTo>
                  <a:lnTo>
                    <a:pt x="1523" y="1517"/>
                  </a:lnTo>
                  <a:lnTo>
                    <a:pt x="1495" y="1517"/>
                  </a:lnTo>
                  <a:lnTo>
                    <a:pt x="1464" y="1512"/>
                  </a:lnTo>
                  <a:lnTo>
                    <a:pt x="1455" y="1510"/>
                  </a:lnTo>
                  <a:lnTo>
                    <a:pt x="1445" y="1507"/>
                  </a:lnTo>
                  <a:lnTo>
                    <a:pt x="1431" y="1504"/>
                  </a:lnTo>
                  <a:lnTo>
                    <a:pt x="1417" y="1500"/>
                  </a:lnTo>
                  <a:lnTo>
                    <a:pt x="1402" y="1496"/>
                  </a:lnTo>
                  <a:lnTo>
                    <a:pt x="1386" y="1491"/>
                  </a:lnTo>
                  <a:lnTo>
                    <a:pt x="1368" y="1487"/>
                  </a:lnTo>
                  <a:lnTo>
                    <a:pt x="1351" y="1482"/>
                  </a:lnTo>
                  <a:lnTo>
                    <a:pt x="1334" y="1478"/>
                  </a:lnTo>
                  <a:lnTo>
                    <a:pt x="1316" y="1473"/>
                  </a:lnTo>
                  <a:lnTo>
                    <a:pt x="1300" y="1470"/>
                  </a:lnTo>
                  <a:lnTo>
                    <a:pt x="1285" y="1467"/>
                  </a:lnTo>
                  <a:lnTo>
                    <a:pt x="1270" y="1464"/>
                  </a:lnTo>
                  <a:lnTo>
                    <a:pt x="1257" y="1462"/>
                  </a:lnTo>
                  <a:lnTo>
                    <a:pt x="1246" y="1460"/>
                  </a:lnTo>
                  <a:lnTo>
                    <a:pt x="1237" y="1460"/>
                  </a:lnTo>
                  <a:lnTo>
                    <a:pt x="1232" y="1443"/>
                  </a:lnTo>
                  <a:lnTo>
                    <a:pt x="1218" y="1424"/>
                  </a:lnTo>
                  <a:lnTo>
                    <a:pt x="1194" y="1403"/>
                  </a:lnTo>
                  <a:lnTo>
                    <a:pt x="1164" y="1381"/>
                  </a:lnTo>
                  <a:lnTo>
                    <a:pt x="1127" y="1357"/>
                  </a:lnTo>
                  <a:lnTo>
                    <a:pt x="1086" y="1333"/>
                  </a:lnTo>
                  <a:lnTo>
                    <a:pt x="1043" y="1307"/>
                  </a:lnTo>
                  <a:lnTo>
                    <a:pt x="997" y="1281"/>
                  </a:lnTo>
                  <a:lnTo>
                    <a:pt x="950" y="1254"/>
                  </a:lnTo>
                  <a:lnTo>
                    <a:pt x="905" y="1228"/>
                  </a:lnTo>
                  <a:lnTo>
                    <a:pt x="861" y="1202"/>
                  </a:lnTo>
                  <a:lnTo>
                    <a:pt x="822" y="1177"/>
                  </a:lnTo>
                  <a:lnTo>
                    <a:pt x="787" y="1153"/>
                  </a:lnTo>
                  <a:lnTo>
                    <a:pt x="757" y="1129"/>
                  </a:lnTo>
                  <a:lnTo>
                    <a:pt x="736" y="1107"/>
                  </a:lnTo>
                  <a:lnTo>
                    <a:pt x="724" y="1086"/>
                  </a:lnTo>
                  <a:lnTo>
                    <a:pt x="712" y="1062"/>
                  </a:lnTo>
                  <a:lnTo>
                    <a:pt x="690" y="1034"/>
                  </a:lnTo>
                  <a:lnTo>
                    <a:pt x="662" y="1004"/>
                  </a:lnTo>
                  <a:lnTo>
                    <a:pt x="626" y="972"/>
                  </a:lnTo>
                  <a:lnTo>
                    <a:pt x="587" y="939"/>
                  </a:lnTo>
                  <a:lnTo>
                    <a:pt x="546" y="904"/>
                  </a:lnTo>
                  <a:lnTo>
                    <a:pt x="503" y="869"/>
                  </a:lnTo>
                  <a:lnTo>
                    <a:pt x="460" y="833"/>
                  </a:lnTo>
                  <a:lnTo>
                    <a:pt x="418" y="797"/>
                  </a:lnTo>
                  <a:lnTo>
                    <a:pt x="382" y="762"/>
                  </a:lnTo>
                  <a:lnTo>
                    <a:pt x="349" y="727"/>
                  </a:lnTo>
                  <a:lnTo>
                    <a:pt x="324" y="693"/>
                  </a:lnTo>
                  <a:lnTo>
                    <a:pt x="305" y="662"/>
                  </a:lnTo>
                  <a:lnTo>
                    <a:pt x="298" y="631"/>
                  </a:lnTo>
                  <a:lnTo>
                    <a:pt x="301" y="604"/>
                  </a:lnTo>
                  <a:lnTo>
                    <a:pt x="318" y="579"/>
                  </a:lnTo>
                  <a:lnTo>
                    <a:pt x="298" y="573"/>
                  </a:lnTo>
                  <a:lnTo>
                    <a:pt x="275" y="562"/>
                  </a:lnTo>
                  <a:lnTo>
                    <a:pt x="248" y="549"/>
                  </a:lnTo>
                  <a:lnTo>
                    <a:pt x="221" y="534"/>
                  </a:lnTo>
                  <a:lnTo>
                    <a:pt x="196" y="519"/>
                  </a:lnTo>
                  <a:lnTo>
                    <a:pt x="175" y="507"/>
                  </a:lnTo>
                  <a:lnTo>
                    <a:pt x="161" y="499"/>
                  </a:lnTo>
                  <a:lnTo>
                    <a:pt x="156" y="496"/>
                  </a:lnTo>
                  <a:lnTo>
                    <a:pt x="153" y="488"/>
                  </a:lnTo>
                  <a:lnTo>
                    <a:pt x="143" y="477"/>
                  </a:lnTo>
                  <a:lnTo>
                    <a:pt x="129" y="461"/>
                  </a:lnTo>
                  <a:lnTo>
                    <a:pt x="111" y="444"/>
                  </a:lnTo>
                  <a:lnTo>
                    <a:pt x="92" y="425"/>
                  </a:lnTo>
                  <a:lnTo>
                    <a:pt x="71" y="404"/>
                  </a:lnTo>
                  <a:lnTo>
                    <a:pt x="51" y="383"/>
                  </a:lnTo>
                  <a:lnTo>
                    <a:pt x="33" y="360"/>
                  </a:lnTo>
                  <a:lnTo>
                    <a:pt x="17" y="339"/>
                  </a:lnTo>
                  <a:lnTo>
                    <a:pt x="6" y="319"/>
                  </a:lnTo>
                  <a:lnTo>
                    <a:pt x="0" y="300"/>
                  </a:lnTo>
                  <a:lnTo>
                    <a:pt x="1" y="283"/>
                  </a:lnTo>
                  <a:lnTo>
                    <a:pt x="9" y="270"/>
                  </a:lnTo>
                  <a:lnTo>
                    <a:pt x="28" y="259"/>
                  </a:lnTo>
                  <a:lnTo>
                    <a:pt x="56" y="252"/>
                  </a:lnTo>
                  <a:lnTo>
                    <a:pt x="97" y="250"/>
                  </a:lnTo>
                  <a:lnTo>
                    <a:pt x="102" y="265"/>
                  </a:lnTo>
                  <a:lnTo>
                    <a:pt x="115" y="282"/>
                  </a:lnTo>
                  <a:lnTo>
                    <a:pt x="134" y="298"/>
                  </a:lnTo>
                  <a:lnTo>
                    <a:pt x="157" y="316"/>
                  </a:lnTo>
                  <a:lnTo>
                    <a:pt x="179" y="333"/>
                  </a:lnTo>
                  <a:lnTo>
                    <a:pt x="199" y="350"/>
                  </a:lnTo>
                  <a:lnTo>
                    <a:pt x="213" y="367"/>
                  </a:lnTo>
                  <a:lnTo>
                    <a:pt x="218" y="38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29162" name="Freeform 106"/>
            <p:cNvSpPr>
              <a:spLocks/>
            </p:cNvSpPr>
            <p:nvPr/>
          </p:nvSpPr>
          <p:spPr bwMode="auto">
            <a:xfrm>
              <a:off x="4193" y="1718"/>
              <a:ext cx="1335" cy="1164"/>
            </a:xfrm>
            <a:custGeom>
              <a:avLst/>
              <a:gdLst>
                <a:gd name="T0" fmla="*/ 4948 w 6818"/>
                <a:gd name="T1" fmla="*/ 5864 h 5948"/>
                <a:gd name="T2" fmla="*/ 4744 w 6818"/>
                <a:gd name="T3" fmla="*/ 5919 h 5948"/>
                <a:gd name="T4" fmla="*/ 4958 w 6818"/>
                <a:gd name="T5" fmla="*/ 5686 h 5948"/>
                <a:gd name="T6" fmla="*/ 5274 w 6818"/>
                <a:gd name="T7" fmla="*/ 5413 h 5948"/>
                <a:gd name="T8" fmla="*/ 5606 w 6818"/>
                <a:gd name="T9" fmla="*/ 5122 h 5948"/>
                <a:gd name="T10" fmla="*/ 5914 w 6818"/>
                <a:gd name="T11" fmla="*/ 4812 h 5948"/>
                <a:gd name="T12" fmla="*/ 6252 w 6818"/>
                <a:gd name="T13" fmla="*/ 4500 h 5948"/>
                <a:gd name="T14" fmla="*/ 6546 w 6818"/>
                <a:gd name="T15" fmla="*/ 4197 h 5948"/>
                <a:gd name="T16" fmla="*/ 6673 w 6818"/>
                <a:gd name="T17" fmla="*/ 3866 h 5948"/>
                <a:gd name="T18" fmla="*/ 6680 w 6818"/>
                <a:gd name="T19" fmla="*/ 3678 h 5948"/>
                <a:gd name="T20" fmla="*/ 6364 w 6818"/>
                <a:gd name="T21" fmla="*/ 3327 h 5948"/>
                <a:gd name="T22" fmla="*/ 6039 w 6818"/>
                <a:gd name="T23" fmla="*/ 2978 h 5948"/>
                <a:gd name="T24" fmla="*/ 5667 w 6818"/>
                <a:gd name="T25" fmla="*/ 2625 h 5948"/>
                <a:gd name="T26" fmla="*/ 5148 w 6818"/>
                <a:gd name="T27" fmla="*/ 2132 h 5948"/>
                <a:gd name="T28" fmla="*/ 4763 w 6818"/>
                <a:gd name="T29" fmla="*/ 1682 h 5948"/>
                <a:gd name="T30" fmla="*/ 4444 w 6818"/>
                <a:gd name="T31" fmla="*/ 1405 h 5948"/>
                <a:gd name="T32" fmla="*/ 4212 w 6818"/>
                <a:gd name="T33" fmla="*/ 1110 h 5948"/>
                <a:gd name="T34" fmla="*/ 4089 w 6818"/>
                <a:gd name="T35" fmla="*/ 969 h 5948"/>
                <a:gd name="T36" fmla="*/ 3942 w 6818"/>
                <a:gd name="T37" fmla="*/ 809 h 5948"/>
                <a:gd name="T38" fmla="*/ 3787 w 6818"/>
                <a:gd name="T39" fmla="*/ 694 h 5948"/>
                <a:gd name="T40" fmla="*/ 3563 w 6818"/>
                <a:gd name="T41" fmla="*/ 426 h 5948"/>
                <a:gd name="T42" fmla="*/ 3139 w 6818"/>
                <a:gd name="T43" fmla="*/ 159 h 5948"/>
                <a:gd name="T44" fmla="*/ 2985 w 6818"/>
                <a:gd name="T45" fmla="*/ 178 h 5948"/>
                <a:gd name="T46" fmla="*/ 2792 w 6818"/>
                <a:gd name="T47" fmla="*/ 263 h 5948"/>
                <a:gd name="T48" fmla="*/ 2544 w 6818"/>
                <a:gd name="T49" fmla="*/ 445 h 5948"/>
                <a:gd name="T50" fmla="*/ 2073 w 6818"/>
                <a:gd name="T51" fmla="*/ 872 h 5948"/>
                <a:gd name="T52" fmla="*/ 1740 w 6818"/>
                <a:gd name="T53" fmla="*/ 1170 h 5948"/>
                <a:gd name="T54" fmla="*/ 1330 w 6818"/>
                <a:gd name="T55" fmla="*/ 1521 h 5948"/>
                <a:gd name="T56" fmla="*/ 973 w 6818"/>
                <a:gd name="T57" fmla="*/ 1833 h 5948"/>
                <a:gd name="T58" fmla="*/ 660 w 6818"/>
                <a:gd name="T59" fmla="*/ 2190 h 5948"/>
                <a:gd name="T60" fmla="*/ 395 w 6818"/>
                <a:gd name="T61" fmla="*/ 2495 h 5948"/>
                <a:gd name="T62" fmla="*/ 57 w 6818"/>
                <a:gd name="T63" fmla="*/ 2736 h 5948"/>
                <a:gd name="T64" fmla="*/ 19 w 6818"/>
                <a:gd name="T65" fmla="*/ 2665 h 5948"/>
                <a:gd name="T66" fmla="*/ 235 w 6818"/>
                <a:gd name="T67" fmla="*/ 2426 h 5948"/>
                <a:gd name="T68" fmla="*/ 421 w 6818"/>
                <a:gd name="T69" fmla="*/ 2208 h 5948"/>
                <a:gd name="T70" fmla="*/ 693 w 6818"/>
                <a:gd name="T71" fmla="*/ 1943 h 5948"/>
                <a:gd name="T72" fmla="*/ 1081 w 6818"/>
                <a:gd name="T73" fmla="*/ 1596 h 5948"/>
                <a:gd name="T74" fmla="*/ 1497 w 6818"/>
                <a:gd name="T75" fmla="*/ 1244 h 5948"/>
                <a:gd name="T76" fmla="*/ 1855 w 6818"/>
                <a:gd name="T77" fmla="*/ 882 h 5948"/>
                <a:gd name="T78" fmla="*/ 2309 w 6818"/>
                <a:gd name="T79" fmla="*/ 460 h 5948"/>
                <a:gd name="T80" fmla="*/ 2466 w 6818"/>
                <a:gd name="T81" fmla="*/ 321 h 5948"/>
                <a:gd name="T82" fmla="*/ 2701 w 6818"/>
                <a:gd name="T83" fmla="*/ 150 h 5948"/>
                <a:gd name="T84" fmla="*/ 3018 w 6818"/>
                <a:gd name="T85" fmla="*/ 17 h 5948"/>
                <a:gd name="T86" fmla="*/ 3700 w 6818"/>
                <a:gd name="T87" fmla="*/ 361 h 5948"/>
                <a:gd name="T88" fmla="*/ 3995 w 6818"/>
                <a:gd name="T89" fmla="*/ 706 h 5948"/>
                <a:gd name="T90" fmla="*/ 4280 w 6818"/>
                <a:gd name="T91" fmla="*/ 963 h 5948"/>
                <a:gd name="T92" fmla="*/ 4575 w 6818"/>
                <a:gd name="T93" fmla="*/ 1275 h 5948"/>
                <a:gd name="T94" fmla="*/ 4810 w 6818"/>
                <a:gd name="T95" fmla="*/ 1558 h 5948"/>
                <a:gd name="T96" fmla="*/ 5008 w 6818"/>
                <a:gd name="T97" fmla="*/ 1751 h 5948"/>
                <a:gd name="T98" fmla="*/ 5167 w 6818"/>
                <a:gd name="T99" fmla="*/ 1949 h 5948"/>
                <a:gd name="T100" fmla="*/ 5562 w 6818"/>
                <a:gd name="T101" fmla="*/ 2289 h 5948"/>
                <a:gd name="T102" fmla="*/ 5765 w 6818"/>
                <a:gd name="T103" fmla="*/ 2490 h 5948"/>
                <a:gd name="T104" fmla="*/ 5914 w 6818"/>
                <a:gd name="T105" fmla="*/ 2654 h 5948"/>
                <a:gd name="T106" fmla="*/ 6136 w 6818"/>
                <a:gd name="T107" fmla="*/ 2918 h 5948"/>
                <a:gd name="T108" fmla="*/ 6526 w 6818"/>
                <a:gd name="T109" fmla="*/ 3270 h 5948"/>
                <a:gd name="T110" fmla="*/ 6813 w 6818"/>
                <a:gd name="T111" fmla="*/ 3777 h 5948"/>
                <a:gd name="T112" fmla="*/ 6685 w 6818"/>
                <a:gd name="T113" fmla="*/ 4196 h 5948"/>
                <a:gd name="T114" fmla="*/ 6460 w 6818"/>
                <a:gd name="T115" fmla="*/ 4427 h 5948"/>
                <a:gd name="T116" fmla="*/ 6193 w 6818"/>
                <a:gd name="T117" fmla="*/ 4686 h 5948"/>
                <a:gd name="T118" fmla="*/ 5996 w 6818"/>
                <a:gd name="T119" fmla="*/ 4890 h 5948"/>
                <a:gd name="T120" fmla="*/ 5830 w 6818"/>
                <a:gd name="T121" fmla="*/ 5043 h 5948"/>
                <a:gd name="T122" fmla="*/ 5462 w 6818"/>
                <a:gd name="T123" fmla="*/ 5424 h 5948"/>
                <a:gd name="T124" fmla="*/ 5249 w 6818"/>
                <a:gd name="T125" fmla="*/ 5594 h 5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18" h="5948">
                  <a:moveTo>
                    <a:pt x="5211" y="5628"/>
                  </a:moveTo>
                  <a:lnTo>
                    <a:pt x="5199" y="5642"/>
                  </a:lnTo>
                  <a:lnTo>
                    <a:pt x="5183" y="5657"/>
                  </a:lnTo>
                  <a:lnTo>
                    <a:pt x="5164" y="5674"/>
                  </a:lnTo>
                  <a:lnTo>
                    <a:pt x="5142" y="5692"/>
                  </a:lnTo>
                  <a:lnTo>
                    <a:pt x="5118" y="5713"/>
                  </a:lnTo>
                  <a:lnTo>
                    <a:pt x="5092" y="5734"/>
                  </a:lnTo>
                  <a:lnTo>
                    <a:pt x="5067" y="5757"/>
                  </a:lnTo>
                  <a:lnTo>
                    <a:pt x="5041" y="5779"/>
                  </a:lnTo>
                  <a:lnTo>
                    <a:pt x="5015" y="5801"/>
                  </a:lnTo>
                  <a:lnTo>
                    <a:pt x="4991" y="5823"/>
                  </a:lnTo>
                  <a:lnTo>
                    <a:pt x="4968" y="5844"/>
                  </a:lnTo>
                  <a:lnTo>
                    <a:pt x="4948" y="5864"/>
                  </a:lnTo>
                  <a:lnTo>
                    <a:pt x="4932" y="5884"/>
                  </a:lnTo>
                  <a:lnTo>
                    <a:pt x="4918" y="5901"/>
                  </a:lnTo>
                  <a:lnTo>
                    <a:pt x="4910" y="5916"/>
                  </a:lnTo>
                  <a:lnTo>
                    <a:pt x="4907" y="5930"/>
                  </a:lnTo>
                  <a:lnTo>
                    <a:pt x="4871" y="5938"/>
                  </a:lnTo>
                  <a:lnTo>
                    <a:pt x="4838" y="5944"/>
                  </a:lnTo>
                  <a:lnTo>
                    <a:pt x="4812" y="5947"/>
                  </a:lnTo>
                  <a:lnTo>
                    <a:pt x="4789" y="5948"/>
                  </a:lnTo>
                  <a:lnTo>
                    <a:pt x="4772" y="5946"/>
                  </a:lnTo>
                  <a:lnTo>
                    <a:pt x="4760" y="5943"/>
                  </a:lnTo>
                  <a:lnTo>
                    <a:pt x="4750" y="5937"/>
                  </a:lnTo>
                  <a:lnTo>
                    <a:pt x="4745" y="5930"/>
                  </a:lnTo>
                  <a:lnTo>
                    <a:pt x="4744" y="5919"/>
                  </a:lnTo>
                  <a:lnTo>
                    <a:pt x="4746" y="5908"/>
                  </a:lnTo>
                  <a:lnTo>
                    <a:pt x="4751" y="5896"/>
                  </a:lnTo>
                  <a:lnTo>
                    <a:pt x="4761" y="5882"/>
                  </a:lnTo>
                  <a:lnTo>
                    <a:pt x="4772" y="5867"/>
                  </a:lnTo>
                  <a:lnTo>
                    <a:pt x="4785" y="5849"/>
                  </a:lnTo>
                  <a:lnTo>
                    <a:pt x="4801" y="5832"/>
                  </a:lnTo>
                  <a:lnTo>
                    <a:pt x="4820" y="5813"/>
                  </a:lnTo>
                  <a:lnTo>
                    <a:pt x="4839" y="5793"/>
                  </a:lnTo>
                  <a:lnTo>
                    <a:pt x="4860" y="5773"/>
                  </a:lnTo>
                  <a:lnTo>
                    <a:pt x="4884" y="5751"/>
                  </a:lnTo>
                  <a:lnTo>
                    <a:pt x="4907" y="5730"/>
                  </a:lnTo>
                  <a:lnTo>
                    <a:pt x="4933" y="5708"/>
                  </a:lnTo>
                  <a:lnTo>
                    <a:pt x="4958" y="5686"/>
                  </a:lnTo>
                  <a:lnTo>
                    <a:pt x="4985" y="5664"/>
                  </a:lnTo>
                  <a:lnTo>
                    <a:pt x="5011" y="5642"/>
                  </a:lnTo>
                  <a:lnTo>
                    <a:pt x="5038" y="5619"/>
                  </a:lnTo>
                  <a:lnTo>
                    <a:pt x="5064" y="5598"/>
                  </a:lnTo>
                  <a:lnTo>
                    <a:pt x="5089" y="5575"/>
                  </a:lnTo>
                  <a:lnTo>
                    <a:pt x="5115" y="5554"/>
                  </a:lnTo>
                  <a:lnTo>
                    <a:pt x="5139" y="5534"/>
                  </a:lnTo>
                  <a:lnTo>
                    <a:pt x="5163" y="5514"/>
                  </a:lnTo>
                  <a:lnTo>
                    <a:pt x="5184" y="5495"/>
                  </a:lnTo>
                  <a:lnTo>
                    <a:pt x="5204" y="5477"/>
                  </a:lnTo>
                  <a:lnTo>
                    <a:pt x="5227" y="5456"/>
                  </a:lnTo>
                  <a:lnTo>
                    <a:pt x="5250" y="5435"/>
                  </a:lnTo>
                  <a:lnTo>
                    <a:pt x="5274" y="5413"/>
                  </a:lnTo>
                  <a:lnTo>
                    <a:pt x="5298" y="5392"/>
                  </a:lnTo>
                  <a:lnTo>
                    <a:pt x="5323" y="5371"/>
                  </a:lnTo>
                  <a:lnTo>
                    <a:pt x="5347" y="5349"/>
                  </a:lnTo>
                  <a:lnTo>
                    <a:pt x="5372" y="5327"/>
                  </a:lnTo>
                  <a:lnTo>
                    <a:pt x="5398" y="5304"/>
                  </a:lnTo>
                  <a:lnTo>
                    <a:pt x="5423" y="5283"/>
                  </a:lnTo>
                  <a:lnTo>
                    <a:pt x="5450" y="5261"/>
                  </a:lnTo>
                  <a:lnTo>
                    <a:pt x="5475" y="5237"/>
                  </a:lnTo>
                  <a:lnTo>
                    <a:pt x="5502" y="5215"/>
                  </a:lnTo>
                  <a:lnTo>
                    <a:pt x="5527" y="5191"/>
                  </a:lnTo>
                  <a:lnTo>
                    <a:pt x="5554" y="5169"/>
                  </a:lnTo>
                  <a:lnTo>
                    <a:pt x="5580" y="5146"/>
                  </a:lnTo>
                  <a:lnTo>
                    <a:pt x="5606" y="5122"/>
                  </a:lnTo>
                  <a:lnTo>
                    <a:pt x="5631" y="5099"/>
                  </a:lnTo>
                  <a:lnTo>
                    <a:pt x="5657" y="5075"/>
                  </a:lnTo>
                  <a:lnTo>
                    <a:pt x="5683" y="5052"/>
                  </a:lnTo>
                  <a:lnTo>
                    <a:pt x="5707" y="5029"/>
                  </a:lnTo>
                  <a:lnTo>
                    <a:pt x="5733" y="5004"/>
                  </a:lnTo>
                  <a:lnTo>
                    <a:pt x="5757" y="4981"/>
                  </a:lnTo>
                  <a:lnTo>
                    <a:pt x="5781" y="4956"/>
                  </a:lnTo>
                  <a:lnTo>
                    <a:pt x="5804" y="4933"/>
                  </a:lnTo>
                  <a:lnTo>
                    <a:pt x="5827" y="4908"/>
                  </a:lnTo>
                  <a:lnTo>
                    <a:pt x="5850" y="4885"/>
                  </a:lnTo>
                  <a:lnTo>
                    <a:pt x="5872" y="4861"/>
                  </a:lnTo>
                  <a:lnTo>
                    <a:pt x="5894" y="4836"/>
                  </a:lnTo>
                  <a:lnTo>
                    <a:pt x="5914" y="4812"/>
                  </a:lnTo>
                  <a:lnTo>
                    <a:pt x="5933" y="4788"/>
                  </a:lnTo>
                  <a:lnTo>
                    <a:pt x="5953" y="4764"/>
                  </a:lnTo>
                  <a:lnTo>
                    <a:pt x="5971" y="4739"/>
                  </a:lnTo>
                  <a:lnTo>
                    <a:pt x="5989" y="4719"/>
                  </a:lnTo>
                  <a:lnTo>
                    <a:pt x="6012" y="4698"/>
                  </a:lnTo>
                  <a:lnTo>
                    <a:pt x="6037" y="4675"/>
                  </a:lnTo>
                  <a:lnTo>
                    <a:pt x="6066" y="4652"/>
                  </a:lnTo>
                  <a:lnTo>
                    <a:pt x="6096" y="4627"/>
                  </a:lnTo>
                  <a:lnTo>
                    <a:pt x="6128" y="4603"/>
                  </a:lnTo>
                  <a:lnTo>
                    <a:pt x="6159" y="4578"/>
                  </a:lnTo>
                  <a:lnTo>
                    <a:pt x="6192" y="4552"/>
                  </a:lnTo>
                  <a:lnTo>
                    <a:pt x="6222" y="4526"/>
                  </a:lnTo>
                  <a:lnTo>
                    <a:pt x="6252" y="4500"/>
                  </a:lnTo>
                  <a:lnTo>
                    <a:pt x="6278" y="4475"/>
                  </a:lnTo>
                  <a:lnTo>
                    <a:pt x="6302" y="4449"/>
                  </a:lnTo>
                  <a:lnTo>
                    <a:pt x="6321" y="4425"/>
                  </a:lnTo>
                  <a:lnTo>
                    <a:pt x="6336" y="4400"/>
                  </a:lnTo>
                  <a:lnTo>
                    <a:pt x="6347" y="4378"/>
                  </a:lnTo>
                  <a:lnTo>
                    <a:pt x="6350" y="4356"/>
                  </a:lnTo>
                  <a:lnTo>
                    <a:pt x="6374" y="4352"/>
                  </a:lnTo>
                  <a:lnTo>
                    <a:pt x="6401" y="4339"/>
                  </a:lnTo>
                  <a:lnTo>
                    <a:pt x="6429" y="4320"/>
                  </a:lnTo>
                  <a:lnTo>
                    <a:pt x="6459" y="4296"/>
                  </a:lnTo>
                  <a:lnTo>
                    <a:pt x="6488" y="4266"/>
                  </a:lnTo>
                  <a:lnTo>
                    <a:pt x="6518" y="4232"/>
                  </a:lnTo>
                  <a:lnTo>
                    <a:pt x="6546" y="4197"/>
                  </a:lnTo>
                  <a:lnTo>
                    <a:pt x="6574" y="4159"/>
                  </a:lnTo>
                  <a:lnTo>
                    <a:pt x="6600" y="4120"/>
                  </a:lnTo>
                  <a:lnTo>
                    <a:pt x="6624" y="4083"/>
                  </a:lnTo>
                  <a:lnTo>
                    <a:pt x="6645" y="4046"/>
                  </a:lnTo>
                  <a:lnTo>
                    <a:pt x="6662" y="4011"/>
                  </a:lnTo>
                  <a:lnTo>
                    <a:pt x="6675" y="3981"/>
                  </a:lnTo>
                  <a:lnTo>
                    <a:pt x="6685" y="3955"/>
                  </a:lnTo>
                  <a:lnTo>
                    <a:pt x="6689" y="3935"/>
                  </a:lnTo>
                  <a:lnTo>
                    <a:pt x="6688" y="3921"/>
                  </a:lnTo>
                  <a:lnTo>
                    <a:pt x="6683" y="3908"/>
                  </a:lnTo>
                  <a:lnTo>
                    <a:pt x="6680" y="3894"/>
                  </a:lnTo>
                  <a:lnTo>
                    <a:pt x="6675" y="3880"/>
                  </a:lnTo>
                  <a:lnTo>
                    <a:pt x="6673" y="3866"/>
                  </a:lnTo>
                  <a:lnTo>
                    <a:pt x="6671" y="3852"/>
                  </a:lnTo>
                  <a:lnTo>
                    <a:pt x="6669" y="3836"/>
                  </a:lnTo>
                  <a:lnTo>
                    <a:pt x="6668" y="3821"/>
                  </a:lnTo>
                  <a:lnTo>
                    <a:pt x="6668" y="3805"/>
                  </a:lnTo>
                  <a:lnTo>
                    <a:pt x="6669" y="3790"/>
                  </a:lnTo>
                  <a:lnTo>
                    <a:pt x="6670" y="3774"/>
                  </a:lnTo>
                  <a:lnTo>
                    <a:pt x="6672" y="3760"/>
                  </a:lnTo>
                  <a:lnTo>
                    <a:pt x="6674" y="3745"/>
                  </a:lnTo>
                  <a:lnTo>
                    <a:pt x="6679" y="3730"/>
                  </a:lnTo>
                  <a:lnTo>
                    <a:pt x="6682" y="3717"/>
                  </a:lnTo>
                  <a:lnTo>
                    <a:pt x="6687" y="3704"/>
                  </a:lnTo>
                  <a:lnTo>
                    <a:pt x="6692" y="3692"/>
                  </a:lnTo>
                  <a:lnTo>
                    <a:pt x="6680" y="3678"/>
                  </a:lnTo>
                  <a:lnTo>
                    <a:pt x="6665" y="3660"/>
                  </a:lnTo>
                  <a:lnTo>
                    <a:pt x="6648" y="3641"/>
                  </a:lnTo>
                  <a:lnTo>
                    <a:pt x="6629" y="3619"/>
                  </a:lnTo>
                  <a:lnTo>
                    <a:pt x="6608" y="3595"/>
                  </a:lnTo>
                  <a:lnTo>
                    <a:pt x="6585" y="3571"/>
                  </a:lnTo>
                  <a:lnTo>
                    <a:pt x="6561" y="3543"/>
                  </a:lnTo>
                  <a:lnTo>
                    <a:pt x="6535" y="3515"/>
                  </a:lnTo>
                  <a:lnTo>
                    <a:pt x="6509" y="3485"/>
                  </a:lnTo>
                  <a:lnTo>
                    <a:pt x="6481" y="3455"/>
                  </a:lnTo>
                  <a:lnTo>
                    <a:pt x="6453" y="3424"/>
                  </a:lnTo>
                  <a:lnTo>
                    <a:pt x="6423" y="3391"/>
                  </a:lnTo>
                  <a:lnTo>
                    <a:pt x="6393" y="3360"/>
                  </a:lnTo>
                  <a:lnTo>
                    <a:pt x="6364" y="3327"/>
                  </a:lnTo>
                  <a:lnTo>
                    <a:pt x="6333" y="3295"/>
                  </a:lnTo>
                  <a:lnTo>
                    <a:pt x="6304" y="3262"/>
                  </a:lnTo>
                  <a:lnTo>
                    <a:pt x="6274" y="3231"/>
                  </a:lnTo>
                  <a:lnTo>
                    <a:pt x="6246" y="3199"/>
                  </a:lnTo>
                  <a:lnTo>
                    <a:pt x="6217" y="3168"/>
                  </a:lnTo>
                  <a:lnTo>
                    <a:pt x="6190" y="3139"/>
                  </a:lnTo>
                  <a:lnTo>
                    <a:pt x="6164" y="3111"/>
                  </a:lnTo>
                  <a:lnTo>
                    <a:pt x="6139" y="3084"/>
                  </a:lnTo>
                  <a:lnTo>
                    <a:pt x="6116" y="3058"/>
                  </a:lnTo>
                  <a:lnTo>
                    <a:pt x="6093" y="3035"/>
                  </a:lnTo>
                  <a:lnTo>
                    <a:pt x="6074" y="3014"/>
                  </a:lnTo>
                  <a:lnTo>
                    <a:pt x="6056" y="2994"/>
                  </a:lnTo>
                  <a:lnTo>
                    <a:pt x="6039" y="2978"/>
                  </a:lnTo>
                  <a:lnTo>
                    <a:pt x="6026" y="2963"/>
                  </a:lnTo>
                  <a:lnTo>
                    <a:pt x="6015" y="2952"/>
                  </a:lnTo>
                  <a:lnTo>
                    <a:pt x="6007" y="2942"/>
                  </a:lnTo>
                  <a:lnTo>
                    <a:pt x="6002" y="2937"/>
                  </a:lnTo>
                  <a:lnTo>
                    <a:pt x="6000" y="2935"/>
                  </a:lnTo>
                  <a:lnTo>
                    <a:pt x="5958" y="2896"/>
                  </a:lnTo>
                  <a:lnTo>
                    <a:pt x="5917" y="2857"/>
                  </a:lnTo>
                  <a:lnTo>
                    <a:pt x="5875" y="2818"/>
                  </a:lnTo>
                  <a:lnTo>
                    <a:pt x="5834" y="2780"/>
                  </a:lnTo>
                  <a:lnTo>
                    <a:pt x="5792" y="2741"/>
                  </a:lnTo>
                  <a:lnTo>
                    <a:pt x="5750" y="2702"/>
                  </a:lnTo>
                  <a:lnTo>
                    <a:pt x="5708" y="2663"/>
                  </a:lnTo>
                  <a:lnTo>
                    <a:pt x="5667" y="2625"/>
                  </a:lnTo>
                  <a:lnTo>
                    <a:pt x="5625" y="2587"/>
                  </a:lnTo>
                  <a:lnTo>
                    <a:pt x="5584" y="2548"/>
                  </a:lnTo>
                  <a:lnTo>
                    <a:pt x="5542" y="2511"/>
                  </a:lnTo>
                  <a:lnTo>
                    <a:pt x="5502" y="2473"/>
                  </a:lnTo>
                  <a:lnTo>
                    <a:pt x="5461" y="2434"/>
                  </a:lnTo>
                  <a:lnTo>
                    <a:pt x="5420" y="2397"/>
                  </a:lnTo>
                  <a:lnTo>
                    <a:pt x="5380" y="2359"/>
                  </a:lnTo>
                  <a:lnTo>
                    <a:pt x="5340" y="2321"/>
                  </a:lnTo>
                  <a:lnTo>
                    <a:pt x="5301" y="2284"/>
                  </a:lnTo>
                  <a:lnTo>
                    <a:pt x="5261" y="2245"/>
                  </a:lnTo>
                  <a:lnTo>
                    <a:pt x="5224" y="2207"/>
                  </a:lnTo>
                  <a:lnTo>
                    <a:pt x="5186" y="2170"/>
                  </a:lnTo>
                  <a:lnTo>
                    <a:pt x="5148" y="2132"/>
                  </a:lnTo>
                  <a:lnTo>
                    <a:pt x="5112" y="2094"/>
                  </a:lnTo>
                  <a:lnTo>
                    <a:pt x="5075" y="2056"/>
                  </a:lnTo>
                  <a:lnTo>
                    <a:pt x="5041" y="2018"/>
                  </a:lnTo>
                  <a:lnTo>
                    <a:pt x="5006" y="1980"/>
                  </a:lnTo>
                  <a:lnTo>
                    <a:pt x="4971" y="1942"/>
                  </a:lnTo>
                  <a:lnTo>
                    <a:pt x="4939" y="1904"/>
                  </a:lnTo>
                  <a:lnTo>
                    <a:pt x="4906" y="1865"/>
                  </a:lnTo>
                  <a:lnTo>
                    <a:pt x="4876" y="1828"/>
                  </a:lnTo>
                  <a:lnTo>
                    <a:pt x="4845" y="1789"/>
                  </a:lnTo>
                  <a:lnTo>
                    <a:pt x="4816" y="1750"/>
                  </a:lnTo>
                  <a:lnTo>
                    <a:pt x="4787" y="1711"/>
                  </a:lnTo>
                  <a:lnTo>
                    <a:pt x="4776" y="1697"/>
                  </a:lnTo>
                  <a:lnTo>
                    <a:pt x="4763" y="1682"/>
                  </a:lnTo>
                  <a:lnTo>
                    <a:pt x="4746" y="1666"/>
                  </a:lnTo>
                  <a:lnTo>
                    <a:pt x="4728" y="1648"/>
                  </a:lnTo>
                  <a:lnTo>
                    <a:pt x="4708" y="1630"/>
                  </a:lnTo>
                  <a:lnTo>
                    <a:pt x="4685" y="1611"/>
                  </a:lnTo>
                  <a:lnTo>
                    <a:pt x="4662" y="1589"/>
                  </a:lnTo>
                  <a:lnTo>
                    <a:pt x="4637" y="1569"/>
                  </a:lnTo>
                  <a:lnTo>
                    <a:pt x="4611" y="1547"/>
                  </a:lnTo>
                  <a:lnTo>
                    <a:pt x="4584" y="1524"/>
                  </a:lnTo>
                  <a:lnTo>
                    <a:pt x="4556" y="1501"/>
                  </a:lnTo>
                  <a:lnTo>
                    <a:pt x="4529" y="1477"/>
                  </a:lnTo>
                  <a:lnTo>
                    <a:pt x="4500" y="1453"/>
                  </a:lnTo>
                  <a:lnTo>
                    <a:pt x="4473" y="1429"/>
                  </a:lnTo>
                  <a:lnTo>
                    <a:pt x="4444" y="1405"/>
                  </a:lnTo>
                  <a:lnTo>
                    <a:pt x="4418" y="1380"/>
                  </a:lnTo>
                  <a:lnTo>
                    <a:pt x="4391" y="1355"/>
                  </a:lnTo>
                  <a:lnTo>
                    <a:pt x="4365" y="1331"/>
                  </a:lnTo>
                  <a:lnTo>
                    <a:pt x="4340" y="1307"/>
                  </a:lnTo>
                  <a:lnTo>
                    <a:pt x="4318" y="1283"/>
                  </a:lnTo>
                  <a:lnTo>
                    <a:pt x="4296" y="1259"/>
                  </a:lnTo>
                  <a:lnTo>
                    <a:pt x="4277" y="1236"/>
                  </a:lnTo>
                  <a:lnTo>
                    <a:pt x="4259" y="1213"/>
                  </a:lnTo>
                  <a:lnTo>
                    <a:pt x="4244" y="1191"/>
                  </a:lnTo>
                  <a:lnTo>
                    <a:pt x="4231" y="1170"/>
                  </a:lnTo>
                  <a:lnTo>
                    <a:pt x="4222" y="1148"/>
                  </a:lnTo>
                  <a:lnTo>
                    <a:pt x="4215" y="1129"/>
                  </a:lnTo>
                  <a:lnTo>
                    <a:pt x="4212" y="1110"/>
                  </a:lnTo>
                  <a:lnTo>
                    <a:pt x="4212" y="1092"/>
                  </a:lnTo>
                  <a:lnTo>
                    <a:pt x="4215" y="1075"/>
                  </a:lnTo>
                  <a:lnTo>
                    <a:pt x="4223" y="1060"/>
                  </a:lnTo>
                  <a:lnTo>
                    <a:pt x="4234" y="1046"/>
                  </a:lnTo>
                  <a:lnTo>
                    <a:pt x="4215" y="1043"/>
                  </a:lnTo>
                  <a:lnTo>
                    <a:pt x="4197" y="1039"/>
                  </a:lnTo>
                  <a:lnTo>
                    <a:pt x="4179" y="1032"/>
                  </a:lnTo>
                  <a:lnTo>
                    <a:pt x="4162" y="1025"/>
                  </a:lnTo>
                  <a:lnTo>
                    <a:pt x="4147" y="1016"/>
                  </a:lnTo>
                  <a:lnTo>
                    <a:pt x="4131" y="1006"/>
                  </a:lnTo>
                  <a:lnTo>
                    <a:pt x="4116" y="995"/>
                  </a:lnTo>
                  <a:lnTo>
                    <a:pt x="4102" y="983"/>
                  </a:lnTo>
                  <a:lnTo>
                    <a:pt x="4089" y="969"/>
                  </a:lnTo>
                  <a:lnTo>
                    <a:pt x="4074" y="955"/>
                  </a:lnTo>
                  <a:lnTo>
                    <a:pt x="4061" y="941"/>
                  </a:lnTo>
                  <a:lnTo>
                    <a:pt x="4047" y="925"/>
                  </a:lnTo>
                  <a:lnTo>
                    <a:pt x="4034" y="909"/>
                  </a:lnTo>
                  <a:lnTo>
                    <a:pt x="4019" y="893"/>
                  </a:lnTo>
                  <a:lnTo>
                    <a:pt x="4005" y="877"/>
                  </a:lnTo>
                  <a:lnTo>
                    <a:pt x="3991" y="860"/>
                  </a:lnTo>
                  <a:lnTo>
                    <a:pt x="3987" y="856"/>
                  </a:lnTo>
                  <a:lnTo>
                    <a:pt x="3981" y="849"/>
                  </a:lnTo>
                  <a:lnTo>
                    <a:pt x="3974" y="841"/>
                  </a:lnTo>
                  <a:lnTo>
                    <a:pt x="3965" y="832"/>
                  </a:lnTo>
                  <a:lnTo>
                    <a:pt x="3954" y="821"/>
                  </a:lnTo>
                  <a:lnTo>
                    <a:pt x="3942" y="809"/>
                  </a:lnTo>
                  <a:lnTo>
                    <a:pt x="3930" y="798"/>
                  </a:lnTo>
                  <a:lnTo>
                    <a:pt x="3917" y="786"/>
                  </a:lnTo>
                  <a:lnTo>
                    <a:pt x="3903" y="775"/>
                  </a:lnTo>
                  <a:lnTo>
                    <a:pt x="3889" y="764"/>
                  </a:lnTo>
                  <a:lnTo>
                    <a:pt x="3874" y="753"/>
                  </a:lnTo>
                  <a:lnTo>
                    <a:pt x="3860" y="744"/>
                  </a:lnTo>
                  <a:lnTo>
                    <a:pt x="3845" y="737"/>
                  </a:lnTo>
                  <a:lnTo>
                    <a:pt x="3832" y="731"/>
                  </a:lnTo>
                  <a:lnTo>
                    <a:pt x="3819" y="727"/>
                  </a:lnTo>
                  <a:lnTo>
                    <a:pt x="3807" y="726"/>
                  </a:lnTo>
                  <a:lnTo>
                    <a:pt x="3805" y="721"/>
                  </a:lnTo>
                  <a:lnTo>
                    <a:pt x="3798" y="710"/>
                  </a:lnTo>
                  <a:lnTo>
                    <a:pt x="3787" y="694"/>
                  </a:lnTo>
                  <a:lnTo>
                    <a:pt x="3774" y="675"/>
                  </a:lnTo>
                  <a:lnTo>
                    <a:pt x="3759" y="652"/>
                  </a:lnTo>
                  <a:lnTo>
                    <a:pt x="3741" y="626"/>
                  </a:lnTo>
                  <a:lnTo>
                    <a:pt x="3721" y="600"/>
                  </a:lnTo>
                  <a:lnTo>
                    <a:pt x="3701" y="572"/>
                  </a:lnTo>
                  <a:lnTo>
                    <a:pt x="3679" y="545"/>
                  </a:lnTo>
                  <a:lnTo>
                    <a:pt x="3658" y="518"/>
                  </a:lnTo>
                  <a:lnTo>
                    <a:pt x="3638" y="493"/>
                  </a:lnTo>
                  <a:lnTo>
                    <a:pt x="3618" y="471"/>
                  </a:lnTo>
                  <a:lnTo>
                    <a:pt x="3601" y="452"/>
                  </a:lnTo>
                  <a:lnTo>
                    <a:pt x="3586" y="438"/>
                  </a:lnTo>
                  <a:lnTo>
                    <a:pt x="3573" y="429"/>
                  </a:lnTo>
                  <a:lnTo>
                    <a:pt x="3563" y="426"/>
                  </a:lnTo>
                  <a:lnTo>
                    <a:pt x="3559" y="391"/>
                  </a:lnTo>
                  <a:lnTo>
                    <a:pt x="3546" y="360"/>
                  </a:lnTo>
                  <a:lnTo>
                    <a:pt x="3525" y="332"/>
                  </a:lnTo>
                  <a:lnTo>
                    <a:pt x="3496" y="306"/>
                  </a:lnTo>
                  <a:lnTo>
                    <a:pt x="3463" y="283"/>
                  </a:lnTo>
                  <a:lnTo>
                    <a:pt x="3425" y="263"/>
                  </a:lnTo>
                  <a:lnTo>
                    <a:pt x="3384" y="243"/>
                  </a:lnTo>
                  <a:lnTo>
                    <a:pt x="3342" y="227"/>
                  </a:lnTo>
                  <a:lnTo>
                    <a:pt x="3298" y="211"/>
                  </a:lnTo>
                  <a:lnTo>
                    <a:pt x="3254" y="197"/>
                  </a:lnTo>
                  <a:lnTo>
                    <a:pt x="3213" y="183"/>
                  </a:lnTo>
                  <a:lnTo>
                    <a:pt x="3174" y="171"/>
                  </a:lnTo>
                  <a:lnTo>
                    <a:pt x="3139" y="159"/>
                  </a:lnTo>
                  <a:lnTo>
                    <a:pt x="3109" y="147"/>
                  </a:lnTo>
                  <a:lnTo>
                    <a:pt x="3086" y="135"/>
                  </a:lnTo>
                  <a:lnTo>
                    <a:pt x="3070" y="123"/>
                  </a:lnTo>
                  <a:lnTo>
                    <a:pt x="3062" y="128"/>
                  </a:lnTo>
                  <a:lnTo>
                    <a:pt x="3051" y="134"/>
                  </a:lnTo>
                  <a:lnTo>
                    <a:pt x="3041" y="143"/>
                  </a:lnTo>
                  <a:lnTo>
                    <a:pt x="3031" y="150"/>
                  </a:lnTo>
                  <a:lnTo>
                    <a:pt x="3021" y="158"/>
                  </a:lnTo>
                  <a:lnTo>
                    <a:pt x="3014" y="165"/>
                  </a:lnTo>
                  <a:lnTo>
                    <a:pt x="3009" y="171"/>
                  </a:lnTo>
                  <a:lnTo>
                    <a:pt x="3007" y="176"/>
                  </a:lnTo>
                  <a:lnTo>
                    <a:pt x="2997" y="176"/>
                  </a:lnTo>
                  <a:lnTo>
                    <a:pt x="2985" y="178"/>
                  </a:lnTo>
                  <a:lnTo>
                    <a:pt x="2972" y="180"/>
                  </a:lnTo>
                  <a:lnTo>
                    <a:pt x="2958" y="183"/>
                  </a:lnTo>
                  <a:lnTo>
                    <a:pt x="2944" y="188"/>
                  </a:lnTo>
                  <a:lnTo>
                    <a:pt x="2934" y="193"/>
                  </a:lnTo>
                  <a:lnTo>
                    <a:pt x="2927" y="200"/>
                  </a:lnTo>
                  <a:lnTo>
                    <a:pt x="2924" y="207"/>
                  </a:lnTo>
                  <a:lnTo>
                    <a:pt x="2916" y="208"/>
                  </a:lnTo>
                  <a:lnTo>
                    <a:pt x="2903" y="213"/>
                  </a:lnTo>
                  <a:lnTo>
                    <a:pt x="2885" y="219"/>
                  </a:lnTo>
                  <a:lnTo>
                    <a:pt x="2865" y="227"/>
                  </a:lnTo>
                  <a:lnTo>
                    <a:pt x="2842" y="238"/>
                  </a:lnTo>
                  <a:lnTo>
                    <a:pt x="2817" y="249"/>
                  </a:lnTo>
                  <a:lnTo>
                    <a:pt x="2792" y="263"/>
                  </a:lnTo>
                  <a:lnTo>
                    <a:pt x="2765" y="276"/>
                  </a:lnTo>
                  <a:lnTo>
                    <a:pt x="2740" y="290"/>
                  </a:lnTo>
                  <a:lnTo>
                    <a:pt x="2715" y="304"/>
                  </a:lnTo>
                  <a:lnTo>
                    <a:pt x="2692" y="318"/>
                  </a:lnTo>
                  <a:lnTo>
                    <a:pt x="2672" y="331"/>
                  </a:lnTo>
                  <a:lnTo>
                    <a:pt x="2654" y="344"/>
                  </a:lnTo>
                  <a:lnTo>
                    <a:pt x="2641" y="355"/>
                  </a:lnTo>
                  <a:lnTo>
                    <a:pt x="2633" y="364"/>
                  </a:lnTo>
                  <a:lnTo>
                    <a:pt x="2630" y="373"/>
                  </a:lnTo>
                  <a:lnTo>
                    <a:pt x="2624" y="378"/>
                  </a:lnTo>
                  <a:lnTo>
                    <a:pt x="2607" y="392"/>
                  </a:lnTo>
                  <a:lnTo>
                    <a:pt x="2579" y="415"/>
                  </a:lnTo>
                  <a:lnTo>
                    <a:pt x="2544" y="445"/>
                  </a:lnTo>
                  <a:lnTo>
                    <a:pt x="2503" y="481"/>
                  </a:lnTo>
                  <a:lnTo>
                    <a:pt x="2457" y="519"/>
                  </a:lnTo>
                  <a:lnTo>
                    <a:pt x="2408" y="562"/>
                  </a:lnTo>
                  <a:lnTo>
                    <a:pt x="2357" y="607"/>
                  </a:lnTo>
                  <a:lnTo>
                    <a:pt x="2306" y="652"/>
                  </a:lnTo>
                  <a:lnTo>
                    <a:pt x="2256" y="695"/>
                  </a:lnTo>
                  <a:lnTo>
                    <a:pt x="2210" y="737"/>
                  </a:lnTo>
                  <a:lnTo>
                    <a:pt x="2170" y="776"/>
                  </a:lnTo>
                  <a:lnTo>
                    <a:pt x="2134" y="809"/>
                  </a:lnTo>
                  <a:lnTo>
                    <a:pt x="2108" y="838"/>
                  </a:lnTo>
                  <a:lnTo>
                    <a:pt x="2090" y="858"/>
                  </a:lnTo>
                  <a:lnTo>
                    <a:pt x="2084" y="871"/>
                  </a:lnTo>
                  <a:lnTo>
                    <a:pt x="2073" y="872"/>
                  </a:lnTo>
                  <a:lnTo>
                    <a:pt x="2057" y="880"/>
                  </a:lnTo>
                  <a:lnTo>
                    <a:pt x="2035" y="892"/>
                  </a:lnTo>
                  <a:lnTo>
                    <a:pt x="2011" y="909"/>
                  </a:lnTo>
                  <a:lnTo>
                    <a:pt x="1982" y="931"/>
                  </a:lnTo>
                  <a:lnTo>
                    <a:pt x="1953" y="955"/>
                  </a:lnTo>
                  <a:lnTo>
                    <a:pt x="1921" y="981"/>
                  </a:lnTo>
                  <a:lnTo>
                    <a:pt x="1890" y="1009"/>
                  </a:lnTo>
                  <a:lnTo>
                    <a:pt x="1858" y="1039"/>
                  </a:lnTo>
                  <a:lnTo>
                    <a:pt x="1829" y="1067"/>
                  </a:lnTo>
                  <a:lnTo>
                    <a:pt x="1801" y="1096"/>
                  </a:lnTo>
                  <a:lnTo>
                    <a:pt x="1777" y="1123"/>
                  </a:lnTo>
                  <a:lnTo>
                    <a:pt x="1755" y="1147"/>
                  </a:lnTo>
                  <a:lnTo>
                    <a:pt x="1740" y="1170"/>
                  </a:lnTo>
                  <a:lnTo>
                    <a:pt x="1730" y="1188"/>
                  </a:lnTo>
                  <a:lnTo>
                    <a:pt x="1726" y="1202"/>
                  </a:lnTo>
                  <a:lnTo>
                    <a:pt x="1697" y="1206"/>
                  </a:lnTo>
                  <a:lnTo>
                    <a:pt x="1665" y="1220"/>
                  </a:lnTo>
                  <a:lnTo>
                    <a:pt x="1630" y="1239"/>
                  </a:lnTo>
                  <a:lnTo>
                    <a:pt x="1595" y="1265"/>
                  </a:lnTo>
                  <a:lnTo>
                    <a:pt x="1557" y="1295"/>
                  </a:lnTo>
                  <a:lnTo>
                    <a:pt x="1518" y="1330"/>
                  </a:lnTo>
                  <a:lnTo>
                    <a:pt x="1479" y="1366"/>
                  </a:lnTo>
                  <a:lnTo>
                    <a:pt x="1440" y="1405"/>
                  </a:lnTo>
                  <a:lnTo>
                    <a:pt x="1402" y="1445"/>
                  </a:lnTo>
                  <a:lnTo>
                    <a:pt x="1366" y="1484"/>
                  </a:lnTo>
                  <a:lnTo>
                    <a:pt x="1330" y="1521"/>
                  </a:lnTo>
                  <a:lnTo>
                    <a:pt x="1297" y="1557"/>
                  </a:lnTo>
                  <a:lnTo>
                    <a:pt x="1268" y="1587"/>
                  </a:lnTo>
                  <a:lnTo>
                    <a:pt x="1240" y="1614"/>
                  </a:lnTo>
                  <a:lnTo>
                    <a:pt x="1218" y="1635"/>
                  </a:lnTo>
                  <a:lnTo>
                    <a:pt x="1200" y="1648"/>
                  </a:lnTo>
                  <a:lnTo>
                    <a:pt x="1169" y="1669"/>
                  </a:lnTo>
                  <a:lnTo>
                    <a:pt x="1140" y="1690"/>
                  </a:lnTo>
                  <a:lnTo>
                    <a:pt x="1110" y="1711"/>
                  </a:lnTo>
                  <a:lnTo>
                    <a:pt x="1082" y="1735"/>
                  </a:lnTo>
                  <a:lnTo>
                    <a:pt x="1053" y="1758"/>
                  </a:lnTo>
                  <a:lnTo>
                    <a:pt x="1026" y="1782"/>
                  </a:lnTo>
                  <a:lnTo>
                    <a:pt x="999" y="1807"/>
                  </a:lnTo>
                  <a:lnTo>
                    <a:pt x="973" y="1833"/>
                  </a:lnTo>
                  <a:lnTo>
                    <a:pt x="946" y="1858"/>
                  </a:lnTo>
                  <a:lnTo>
                    <a:pt x="921" y="1885"/>
                  </a:lnTo>
                  <a:lnTo>
                    <a:pt x="895" y="1912"/>
                  </a:lnTo>
                  <a:lnTo>
                    <a:pt x="871" y="1939"/>
                  </a:lnTo>
                  <a:lnTo>
                    <a:pt x="845" y="1966"/>
                  </a:lnTo>
                  <a:lnTo>
                    <a:pt x="822" y="1994"/>
                  </a:lnTo>
                  <a:lnTo>
                    <a:pt x="798" y="2022"/>
                  </a:lnTo>
                  <a:lnTo>
                    <a:pt x="774" y="2050"/>
                  </a:lnTo>
                  <a:lnTo>
                    <a:pt x="751" y="2078"/>
                  </a:lnTo>
                  <a:lnTo>
                    <a:pt x="728" y="2107"/>
                  </a:lnTo>
                  <a:lnTo>
                    <a:pt x="705" y="2134"/>
                  </a:lnTo>
                  <a:lnTo>
                    <a:pt x="682" y="2163"/>
                  </a:lnTo>
                  <a:lnTo>
                    <a:pt x="660" y="2190"/>
                  </a:lnTo>
                  <a:lnTo>
                    <a:pt x="639" y="2218"/>
                  </a:lnTo>
                  <a:lnTo>
                    <a:pt x="616" y="2245"/>
                  </a:lnTo>
                  <a:lnTo>
                    <a:pt x="594" y="2272"/>
                  </a:lnTo>
                  <a:lnTo>
                    <a:pt x="573" y="2299"/>
                  </a:lnTo>
                  <a:lnTo>
                    <a:pt x="551" y="2325"/>
                  </a:lnTo>
                  <a:lnTo>
                    <a:pt x="529" y="2352"/>
                  </a:lnTo>
                  <a:lnTo>
                    <a:pt x="507" y="2377"/>
                  </a:lnTo>
                  <a:lnTo>
                    <a:pt x="486" y="2402"/>
                  </a:lnTo>
                  <a:lnTo>
                    <a:pt x="465" y="2426"/>
                  </a:lnTo>
                  <a:lnTo>
                    <a:pt x="442" y="2450"/>
                  </a:lnTo>
                  <a:lnTo>
                    <a:pt x="421" y="2472"/>
                  </a:lnTo>
                  <a:lnTo>
                    <a:pt x="411" y="2482"/>
                  </a:lnTo>
                  <a:lnTo>
                    <a:pt x="395" y="2495"/>
                  </a:lnTo>
                  <a:lnTo>
                    <a:pt x="376" y="2512"/>
                  </a:lnTo>
                  <a:lnTo>
                    <a:pt x="354" y="2531"/>
                  </a:lnTo>
                  <a:lnTo>
                    <a:pt x="327" y="2552"/>
                  </a:lnTo>
                  <a:lnTo>
                    <a:pt x="300" y="2575"/>
                  </a:lnTo>
                  <a:lnTo>
                    <a:pt x="270" y="2597"/>
                  </a:lnTo>
                  <a:lnTo>
                    <a:pt x="240" y="2621"/>
                  </a:lnTo>
                  <a:lnTo>
                    <a:pt x="209" y="2643"/>
                  </a:lnTo>
                  <a:lnTo>
                    <a:pt x="179" y="2664"/>
                  </a:lnTo>
                  <a:lnTo>
                    <a:pt x="150" y="2685"/>
                  </a:lnTo>
                  <a:lnTo>
                    <a:pt x="123" y="2702"/>
                  </a:lnTo>
                  <a:lnTo>
                    <a:pt x="97" y="2716"/>
                  </a:lnTo>
                  <a:lnTo>
                    <a:pt x="76" y="2728"/>
                  </a:lnTo>
                  <a:lnTo>
                    <a:pt x="57" y="2736"/>
                  </a:lnTo>
                  <a:lnTo>
                    <a:pt x="43" y="2738"/>
                  </a:lnTo>
                  <a:lnTo>
                    <a:pt x="42" y="2732"/>
                  </a:lnTo>
                  <a:lnTo>
                    <a:pt x="39" y="2728"/>
                  </a:lnTo>
                  <a:lnTo>
                    <a:pt x="35" y="2726"/>
                  </a:lnTo>
                  <a:lnTo>
                    <a:pt x="30" y="2725"/>
                  </a:lnTo>
                  <a:lnTo>
                    <a:pt x="24" y="2726"/>
                  </a:lnTo>
                  <a:lnTo>
                    <a:pt x="16" y="2727"/>
                  </a:lnTo>
                  <a:lnTo>
                    <a:pt x="9" y="2728"/>
                  </a:lnTo>
                  <a:lnTo>
                    <a:pt x="0" y="2728"/>
                  </a:lnTo>
                  <a:lnTo>
                    <a:pt x="22" y="2706"/>
                  </a:lnTo>
                  <a:lnTo>
                    <a:pt x="17" y="2695"/>
                  </a:lnTo>
                  <a:lnTo>
                    <a:pt x="16" y="2682"/>
                  </a:lnTo>
                  <a:lnTo>
                    <a:pt x="19" y="2665"/>
                  </a:lnTo>
                  <a:lnTo>
                    <a:pt x="26" y="2647"/>
                  </a:lnTo>
                  <a:lnTo>
                    <a:pt x="36" y="2627"/>
                  </a:lnTo>
                  <a:lnTo>
                    <a:pt x="49" y="2606"/>
                  </a:lnTo>
                  <a:lnTo>
                    <a:pt x="65" y="2585"/>
                  </a:lnTo>
                  <a:lnTo>
                    <a:pt x="81" y="2563"/>
                  </a:lnTo>
                  <a:lnTo>
                    <a:pt x="100" y="2541"/>
                  </a:lnTo>
                  <a:lnTo>
                    <a:pt x="120" y="2520"/>
                  </a:lnTo>
                  <a:lnTo>
                    <a:pt x="140" y="2500"/>
                  </a:lnTo>
                  <a:lnTo>
                    <a:pt x="160" y="2480"/>
                  </a:lnTo>
                  <a:lnTo>
                    <a:pt x="180" y="2463"/>
                  </a:lnTo>
                  <a:lnTo>
                    <a:pt x="200" y="2449"/>
                  </a:lnTo>
                  <a:lnTo>
                    <a:pt x="218" y="2435"/>
                  </a:lnTo>
                  <a:lnTo>
                    <a:pt x="235" y="2426"/>
                  </a:lnTo>
                  <a:lnTo>
                    <a:pt x="255" y="2448"/>
                  </a:lnTo>
                  <a:lnTo>
                    <a:pt x="264" y="2441"/>
                  </a:lnTo>
                  <a:lnTo>
                    <a:pt x="275" y="2430"/>
                  </a:lnTo>
                  <a:lnTo>
                    <a:pt x="287" y="2415"/>
                  </a:lnTo>
                  <a:lnTo>
                    <a:pt x="302" y="2398"/>
                  </a:lnTo>
                  <a:lnTo>
                    <a:pt x="317" y="2376"/>
                  </a:lnTo>
                  <a:lnTo>
                    <a:pt x="333" y="2354"/>
                  </a:lnTo>
                  <a:lnTo>
                    <a:pt x="350" y="2329"/>
                  </a:lnTo>
                  <a:lnTo>
                    <a:pt x="366" y="2304"/>
                  </a:lnTo>
                  <a:lnTo>
                    <a:pt x="381" y="2280"/>
                  </a:lnTo>
                  <a:lnTo>
                    <a:pt x="395" y="2254"/>
                  </a:lnTo>
                  <a:lnTo>
                    <a:pt x="410" y="2231"/>
                  </a:lnTo>
                  <a:lnTo>
                    <a:pt x="421" y="2208"/>
                  </a:lnTo>
                  <a:lnTo>
                    <a:pt x="431" y="2188"/>
                  </a:lnTo>
                  <a:lnTo>
                    <a:pt x="439" y="2171"/>
                  </a:lnTo>
                  <a:lnTo>
                    <a:pt x="443" y="2156"/>
                  </a:lnTo>
                  <a:lnTo>
                    <a:pt x="445" y="2146"/>
                  </a:lnTo>
                  <a:lnTo>
                    <a:pt x="463" y="2142"/>
                  </a:lnTo>
                  <a:lnTo>
                    <a:pt x="485" y="2132"/>
                  </a:lnTo>
                  <a:lnTo>
                    <a:pt x="509" y="2116"/>
                  </a:lnTo>
                  <a:lnTo>
                    <a:pt x="537" y="2094"/>
                  </a:lnTo>
                  <a:lnTo>
                    <a:pt x="566" y="2068"/>
                  </a:lnTo>
                  <a:lnTo>
                    <a:pt x="598" y="2039"/>
                  </a:lnTo>
                  <a:lnTo>
                    <a:pt x="630" y="2008"/>
                  </a:lnTo>
                  <a:lnTo>
                    <a:pt x="661" y="1975"/>
                  </a:lnTo>
                  <a:lnTo>
                    <a:pt x="693" y="1943"/>
                  </a:lnTo>
                  <a:lnTo>
                    <a:pt x="722" y="1910"/>
                  </a:lnTo>
                  <a:lnTo>
                    <a:pt x="751" y="1878"/>
                  </a:lnTo>
                  <a:lnTo>
                    <a:pt x="777" y="1849"/>
                  </a:lnTo>
                  <a:lnTo>
                    <a:pt x="801" y="1822"/>
                  </a:lnTo>
                  <a:lnTo>
                    <a:pt x="820" y="1801"/>
                  </a:lnTo>
                  <a:lnTo>
                    <a:pt x="835" y="1784"/>
                  </a:lnTo>
                  <a:lnTo>
                    <a:pt x="845" y="1773"/>
                  </a:lnTo>
                  <a:lnTo>
                    <a:pt x="873" y="1748"/>
                  </a:lnTo>
                  <a:lnTo>
                    <a:pt x="906" y="1721"/>
                  </a:lnTo>
                  <a:lnTo>
                    <a:pt x="945" y="1692"/>
                  </a:lnTo>
                  <a:lnTo>
                    <a:pt x="988" y="1662"/>
                  </a:lnTo>
                  <a:lnTo>
                    <a:pt x="1033" y="1629"/>
                  </a:lnTo>
                  <a:lnTo>
                    <a:pt x="1081" y="1596"/>
                  </a:lnTo>
                  <a:lnTo>
                    <a:pt x="1128" y="1562"/>
                  </a:lnTo>
                  <a:lnTo>
                    <a:pt x="1176" y="1528"/>
                  </a:lnTo>
                  <a:lnTo>
                    <a:pt x="1223" y="1494"/>
                  </a:lnTo>
                  <a:lnTo>
                    <a:pt x="1267" y="1459"/>
                  </a:lnTo>
                  <a:lnTo>
                    <a:pt x="1307" y="1425"/>
                  </a:lnTo>
                  <a:lnTo>
                    <a:pt x="1342" y="1393"/>
                  </a:lnTo>
                  <a:lnTo>
                    <a:pt x="1371" y="1361"/>
                  </a:lnTo>
                  <a:lnTo>
                    <a:pt x="1394" y="1331"/>
                  </a:lnTo>
                  <a:lnTo>
                    <a:pt x="1408" y="1302"/>
                  </a:lnTo>
                  <a:lnTo>
                    <a:pt x="1413" y="1276"/>
                  </a:lnTo>
                  <a:lnTo>
                    <a:pt x="1439" y="1272"/>
                  </a:lnTo>
                  <a:lnTo>
                    <a:pt x="1466" y="1260"/>
                  </a:lnTo>
                  <a:lnTo>
                    <a:pt x="1497" y="1244"/>
                  </a:lnTo>
                  <a:lnTo>
                    <a:pt x="1529" y="1222"/>
                  </a:lnTo>
                  <a:lnTo>
                    <a:pt x="1563" y="1194"/>
                  </a:lnTo>
                  <a:lnTo>
                    <a:pt x="1598" y="1165"/>
                  </a:lnTo>
                  <a:lnTo>
                    <a:pt x="1631" y="1132"/>
                  </a:lnTo>
                  <a:lnTo>
                    <a:pt x="1666" y="1098"/>
                  </a:lnTo>
                  <a:lnTo>
                    <a:pt x="1698" y="1063"/>
                  </a:lnTo>
                  <a:lnTo>
                    <a:pt x="1730" y="1028"/>
                  </a:lnTo>
                  <a:lnTo>
                    <a:pt x="1760" y="996"/>
                  </a:lnTo>
                  <a:lnTo>
                    <a:pt x="1786" y="965"/>
                  </a:lnTo>
                  <a:lnTo>
                    <a:pt x="1809" y="937"/>
                  </a:lnTo>
                  <a:lnTo>
                    <a:pt x="1830" y="913"/>
                  </a:lnTo>
                  <a:lnTo>
                    <a:pt x="1845" y="895"/>
                  </a:lnTo>
                  <a:lnTo>
                    <a:pt x="1855" y="882"/>
                  </a:lnTo>
                  <a:lnTo>
                    <a:pt x="1858" y="899"/>
                  </a:lnTo>
                  <a:lnTo>
                    <a:pt x="1867" y="907"/>
                  </a:lnTo>
                  <a:lnTo>
                    <a:pt x="1881" y="907"/>
                  </a:lnTo>
                  <a:lnTo>
                    <a:pt x="1896" y="899"/>
                  </a:lnTo>
                  <a:lnTo>
                    <a:pt x="1912" y="885"/>
                  </a:lnTo>
                  <a:lnTo>
                    <a:pt x="1925" y="864"/>
                  </a:lnTo>
                  <a:lnTo>
                    <a:pt x="1936" y="838"/>
                  </a:lnTo>
                  <a:lnTo>
                    <a:pt x="1940" y="808"/>
                  </a:lnTo>
                  <a:lnTo>
                    <a:pt x="1959" y="830"/>
                  </a:lnTo>
                  <a:lnTo>
                    <a:pt x="2277" y="487"/>
                  </a:lnTo>
                  <a:lnTo>
                    <a:pt x="2286" y="479"/>
                  </a:lnTo>
                  <a:lnTo>
                    <a:pt x="2297" y="469"/>
                  </a:lnTo>
                  <a:lnTo>
                    <a:pt x="2309" y="460"/>
                  </a:lnTo>
                  <a:lnTo>
                    <a:pt x="2323" y="449"/>
                  </a:lnTo>
                  <a:lnTo>
                    <a:pt x="2339" y="439"/>
                  </a:lnTo>
                  <a:lnTo>
                    <a:pt x="2355" y="428"/>
                  </a:lnTo>
                  <a:lnTo>
                    <a:pt x="2370" y="415"/>
                  </a:lnTo>
                  <a:lnTo>
                    <a:pt x="2387" y="404"/>
                  </a:lnTo>
                  <a:lnTo>
                    <a:pt x="2402" y="392"/>
                  </a:lnTo>
                  <a:lnTo>
                    <a:pt x="2417" y="381"/>
                  </a:lnTo>
                  <a:lnTo>
                    <a:pt x="2430" y="370"/>
                  </a:lnTo>
                  <a:lnTo>
                    <a:pt x="2442" y="358"/>
                  </a:lnTo>
                  <a:lnTo>
                    <a:pt x="2452" y="348"/>
                  </a:lnTo>
                  <a:lnTo>
                    <a:pt x="2459" y="338"/>
                  </a:lnTo>
                  <a:lnTo>
                    <a:pt x="2464" y="329"/>
                  </a:lnTo>
                  <a:lnTo>
                    <a:pt x="2466" y="321"/>
                  </a:lnTo>
                  <a:lnTo>
                    <a:pt x="2475" y="319"/>
                  </a:lnTo>
                  <a:lnTo>
                    <a:pt x="2487" y="314"/>
                  </a:lnTo>
                  <a:lnTo>
                    <a:pt x="2503" y="304"/>
                  </a:lnTo>
                  <a:lnTo>
                    <a:pt x="2520" y="293"/>
                  </a:lnTo>
                  <a:lnTo>
                    <a:pt x="2538" y="279"/>
                  </a:lnTo>
                  <a:lnTo>
                    <a:pt x="2559" y="264"/>
                  </a:lnTo>
                  <a:lnTo>
                    <a:pt x="2580" y="247"/>
                  </a:lnTo>
                  <a:lnTo>
                    <a:pt x="2601" y="230"/>
                  </a:lnTo>
                  <a:lnTo>
                    <a:pt x="2623" y="213"/>
                  </a:lnTo>
                  <a:lnTo>
                    <a:pt x="2644" y="195"/>
                  </a:lnTo>
                  <a:lnTo>
                    <a:pt x="2665" y="178"/>
                  </a:lnTo>
                  <a:lnTo>
                    <a:pt x="2684" y="163"/>
                  </a:lnTo>
                  <a:lnTo>
                    <a:pt x="2701" y="150"/>
                  </a:lnTo>
                  <a:lnTo>
                    <a:pt x="2716" y="137"/>
                  </a:lnTo>
                  <a:lnTo>
                    <a:pt x="2730" y="129"/>
                  </a:lnTo>
                  <a:lnTo>
                    <a:pt x="2739" y="123"/>
                  </a:lnTo>
                  <a:lnTo>
                    <a:pt x="2769" y="109"/>
                  </a:lnTo>
                  <a:lnTo>
                    <a:pt x="2798" y="95"/>
                  </a:lnTo>
                  <a:lnTo>
                    <a:pt x="2826" y="81"/>
                  </a:lnTo>
                  <a:lnTo>
                    <a:pt x="2855" y="70"/>
                  </a:lnTo>
                  <a:lnTo>
                    <a:pt x="2882" y="59"/>
                  </a:lnTo>
                  <a:lnTo>
                    <a:pt x="2909" y="49"/>
                  </a:lnTo>
                  <a:lnTo>
                    <a:pt x="2936" y="40"/>
                  </a:lnTo>
                  <a:lnTo>
                    <a:pt x="2963" y="32"/>
                  </a:lnTo>
                  <a:lnTo>
                    <a:pt x="2990" y="24"/>
                  </a:lnTo>
                  <a:lnTo>
                    <a:pt x="3018" y="17"/>
                  </a:lnTo>
                  <a:lnTo>
                    <a:pt x="3045" y="12"/>
                  </a:lnTo>
                  <a:lnTo>
                    <a:pt x="3074" y="8"/>
                  </a:lnTo>
                  <a:lnTo>
                    <a:pt x="3103" y="4"/>
                  </a:lnTo>
                  <a:lnTo>
                    <a:pt x="3133" y="2"/>
                  </a:lnTo>
                  <a:lnTo>
                    <a:pt x="3164" y="0"/>
                  </a:lnTo>
                  <a:lnTo>
                    <a:pt x="3196" y="0"/>
                  </a:lnTo>
                  <a:lnTo>
                    <a:pt x="3545" y="207"/>
                  </a:lnTo>
                  <a:lnTo>
                    <a:pt x="3560" y="217"/>
                  </a:lnTo>
                  <a:lnTo>
                    <a:pt x="3581" y="234"/>
                  </a:lnTo>
                  <a:lnTo>
                    <a:pt x="3605" y="260"/>
                  </a:lnTo>
                  <a:lnTo>
                    <a:pt x="3635" y="289"/>
                  </a:lnTo>
                  <a:lnTo>
                    <a:pt x="3666" y="324"/>
                  </a:lnTo>
                  <a:lnTo>
                    <a:pt x="3700" y="361"/>
                  </a:lnTo>
                  <a:lnTo>
                    <a:pt x="3735" y="401"/>
                  </a:lnTo>
                  <a:lnTo>
                    <a:pt x="3771" y="441"/>
                  </a:lnTo>
                  <a:lnTo>
                    <a:pt x="3807" y="482"/>
                  </a:lnTo>
                  <a:lnTo>
                    <a:pt x="3841" y="519"/>
                  </a:lnTo>
                  <a:lnTo>
                    <a:pt x="3873" y="555"/>
                  </a:lnTo>
                  <a:lnTo>
                    <a:pt x="3902" y="587"/>
                  </a:lnTo>
                  <a:lnTo>
                    <a:pt x="3928" y="614"/>
                  </a:lnTo>
                  <a:lnTo>
                    <a:pt x="3949" y="634"/>
                  </a:lnTo>
                  <a:lnTo>
                    <a:pt x="3965" y="648"/>
                  </a:lnTo>
                  <a:lnTo>
                    <a:pt x="3974" y="653"/>
                  </a:lnTo>
                  <a:lnTo>
                    <a:pt x="3976" y="669"/>
                  </a:lnTo>
                  <a:lnTo>
                    <a:pt x="3983" y="686"/>
                  </a:lnTo>
                  <a:lnTo>
                    <a:pt x="3995" y="706"/>
                  </a:lnTo>
                  <a:lnTo>
                    <a:pt x="4010" y="725"/>
                  </a:lnTo>
                  <a:lnTo>
                    <a:pt x="4028" y="745"/>
                  </a:lnTo>
                  <a:lnTo>
                    <a:pt x="4049" y="766"/>
                  </a:lnTo>
                  <a:lnTo>
                    <a:pt x="4071" y="787"/>
                  </a:lnTo>
                  <a:lnTo>
                    <a:pt x="4097" y="808"/>
                  </a:lnTo>
                  <a:lnTo>
                    <a:pt x="4121" y="830"/>
                  </a:lnTo>
                  <a:lnTo>
                    <a:pt x="4148" y="851"/>
                  </a:lnTo>
                  <a:lnTo>
                    <a:pt x="4173" y="872"/>
                  </a:lnTo>
                  <a:lnTo>
                    <a:pt x="4199" y="892"/>
                  </a:lnTo>
                  <a:lnTo>
                    <a:pt x="4222" y="911"/>
                  </a:lnTo>
                  <a:lnTo>
                    <a:pt x="4243" y="930"/>
                  </a:lnTo>
                  <a:lnTo>
                    <a:pt x="4264" y="947"/>
                  </a:lnTo>
                  <a:lnTo>
                    <a:pt x="4280" y="963"/>
                  </a:lnTo>
                  <a:lnTo>
                    <a:pt x="4273" y="978"/>
                  </a:lnTo>
                  <a:lnTo>
                    <a:pt x="4275" y="997"/>
                  </a:lnTo>
                  <a:lnTo>
                    <a:pt x="4285" y="1017"/>
                  </a:lnTo>
                  <a:lnTo>
                    <a:pt x="4303" y="1040"/>
                  </a:lnTo>
                  <a:lnTo>
                    <a:pt x="4325" y="1064"/>
                  </a:lnTo>
                  <a:lnTo>
                    <a:pt x="4351" y="1089"/>
                  </a:lnTo>
                  <a:lnTo>
                    <a:pt x="4382" y="1116"/>
                  </a:lnTo>
                  <a:lnTo>
                    <a:pt x="4416" y="1142"/>
                  </a:lnTo>
                  <a:lnTo>
                    <a:pt x="4449" y="1170"/>
                  </a:lnTo>
                  <a:lnTo>
                    <a:pt x="4484" y="1197"/>
                  </a:lnTo>
                  <a:lnTo>
                    <a:pt x="4516" y="1224"/>
                  </a:lnTo>
                  <a:lnTo>
                    <a:pt x="4548" y="1249"/>
                  </a:lnTo>
                  <a:lnTo>
                    <a:pt x="4575" y="1275"/>
                  </a:lnTo>
                  <a:lnTo>
                    <a:pt x="4599" y="1297"/>
                  </a:lnTo>
                  <a:lnTo>
                    <a:pt x="4616" y="1318"/>
                  </a:lnTo>
                  <a:lnTo>
                    <a:pt x="4627" y="1338"/>
                  </a:lnTo>
                  <a:lnTo>
                    <a:pt x="4636" y="1358"/>
                  </a:lnTo>
                  <a:lnTo>
                    <a:pt x="4649" y="1379"/>
                  </a:lnTo>
                  <a:lnTo>
                    <a:pt x="4663" y="1400"/>
                  </a:lnTo>
                  <a:lnTo>
                    <a:pt x="4680" y="1422"/>
                  </a:lnTo>
                  <a:lnTo>
                    <a:pt x="4700" y="1445"/>
                  </a:lnTo>
                  <a:lnTo>
                    <a:pt x="4720" y="1467"/>
                  </a:lnTo>
                  <a:lnTo>
                    <a:pt x="4741" y="1490"/>
                  </a:lnTo>
                  <a:lnTo>
                    <a:pt x="4765" y="1513"/>
                  </a:lnTo>
                  <a:lnTo>
                    <a:pt x="4788" y="1535"/>
                  </a:lnTo>
                  <a:lnTo>
                    <a:pt x="4810" y="1558"/>
                  </a:lnTo>
                  <a:lnTo>
                    <a:pt x="4834" y="1580"/>
                  </a:lnTo>
                  <a:lnTo>
                    <a:pt x="4856" y="1602"/>
                  </a:lnTo>
                  <a:lnTo>
                    <a:pt x="4878" y="1623"/>
                  </a:lnTo>
                  <a:lnTo>
                    <a:pt x="4898" y="1642"/>
                  </a:lnTo>
                  <a:lnTo>
                    <a:pt x="4917" y="1662"/>
                  </a:lnTo>
                  <a:lnTo>
                    <a:pt x="4934" y="1680"/>
                  </a:lnTo>
                  <a:lnTo>
                    <a:pt x="4936" y="1683"/>
                  </a:lnTo>
                  <a:lnTo>
                    <a:pt x="4941" y="1690"/>
                  </a:lnTo>
                  <a:lnTo>
                    <a:pt x="4950" y="1699"/>
                  </a:lnTo>
                  <a:lnTo>
                    <a:pt x="4962" y="1710"/>
                  </a:lnTo>
                  <a:lnTo>
                    <a:pt x="4975" y="1723"/>
                  </a:lnTo>
                  <a:lnTo>
                    <a:pt x="4992" y="1737"/>
                  </a:lnTo>
                  <a:lnTo>
                    <a:pt x="5008" y="1751"/>
                  </a:lnTo>
                  <a:lnTo>
                    <a:pt x="5025" y="1766"/>
                  </a:lnTo>
                  <a:lnTo>
                    <a:pt x="5042" y="1782"/>
                  </a:lnTo>
                  <a:lnTo>
                    <a:pt x="5059" y="1796"/>
                  </a:lnTo>
                  <a:lnTo>
                    <a:pt x="5074" y="1809"/>
                  </a:lnTo>
                  <a:lnTo>
                    <a:pt x="5088" y="1821"/>
                  </a:lnTo>
                  <a:lnTo>
                    <a:pt x="5100" y="1832"/>
                  </a:lnTo>
                  <a:lnTo>
                    <a:pt x="5109" y="1839"/>
                  </a:lnTo>
                  <a:lnTo>
                    <a:pt x="5115" y="1844"/>
                  </a:lnTo>
                  <a:lnTo>
                    <a:pt x="5117" y="1846"/>
                  </a:lnTo>
                  <a:lnTo>
                    <a:pt x="5120" y="1868"/>
                  </a:lnTo>
                  <a:lnTo>
                    <a:pt x="5130" y="1894"/>
                  </a:lnTo>
                  <a:lnTo>
                    <a:pt x="5146" y="1920"/>
                  </a:lnTo>
                  <a:lnTo>
                    <a:pt x="5167" y="1949"/>
                  </a:lnTo>
                  <a:lnTo>
                    <a:pt x="5192" y="1978"/>
                  </a:lnTo>
                  <a:lnTo>
                    <a:pt x="5222" y="2009"/>
                  </a:lnTo>
                  <a:lnTo>
                    <a:pt x="5254" y="2040"/>
                  </a:lnTo>
                  <a:lnTo>
                    <a:pt x="5288" y="2071"/>
                  </a:lnTo>
                  <a:lnTo>
                    <a:pt x="5325" y="2102"/>
                  </a:lnTo>
                  <a:lnTo>
                    <a:pt x="5360" y="2133"/>
                  </a:lnTo>
                  <a:lnTo>
                    <a:pt x="5397" y="2163"/>
                  </a:lnTo>
                  <a:lnTo>
                    <a:pt x="5432" y="2190"/>
                  </a:lnTo>
                  <a:lnTo>
                    <a:pt x="5467" y="2216"/>
                  </a:lnTo>
                  <a:lnTo>
                    <a:pt x="5499" y="2241"/>
                  </a:lnTo>
                  <a:lnTo>
                    <a:pt x="5528" y="2262"/>
                  </a:lnTo>
                  <a:lnTo>
                    <a:pt x="5554" y="2282"/>
                  </a:lnTo>
                  <a:lnTo>
                    <a:pt x="5562" y="2289"/>
                  </a:lnTo>
                  <a:lnTo>
                    <a:pt x="5572" y="2300"/>
                  </a:lnTo>
                  <a:lnTo>
                    <a:pt x="5584" y="2313"/>
                  </a:lnTo>
                  <a:lnTo>
                    <a:pt x="5596" y="2328"/>
                  </a:lnTo>
                  <a:lnTo>
                    <a:pt x="5611" y="2346"/>
                  </a:lnTo>
                  <a:lnTo>
                    <a:pt x="5626" y="2364"/>
                  </a:lnTo>
                  <a:lnTo>
                    <a:pt x="5642" y="2382"/>
                  </a:lnTo>
                  <a:lnTo>
                    <a:pt x="5660" y="2402"/>
                  </a:lnTo>
                  <a:lnTo>
                    <a:pt x="5677" y="2420"/>
                  </a:lnTo>
                  <a:lnTo>
                    <a:pt x="5694" y="2438"/>
                  </a:lnTo>
                  <a:lnTo>
                    <a:pt x="5712" y="2455"/>
                  </a:lnTo>
                  <a:lnTo>
                    <a:pt x="5730" y="2469"/>
                  </a:lnTo>
                  <a:lnTo>
                    <a:pt x="5748" y="2481"/>
                  </a:lnTo>
                  <a:lnTo>
                    <a:pt x="5765" y="2490"/>
                  </a:lnTo>
                  <a:lnTo>
                    <a:pt x="5782" y="2496"/>
                  </a:lnTo>
                  <a:lnTo>
                    <a:pt x="5798" y="2499"/>
                  </a:lnTo>
                  <a:lnTo>
                    <a:pt x="5800" y="2505"/>
                  </a:lnTo>
                  <a:lnTo>
                    <a:pt x="5804" y="2513"/>
                  </a:lnTo>
                  <a:lnTo>
                    <a:pt x="5811" y="2525"/>
                  </a:lnTo>
                  <a:lnTo>
                    <a:pt x="5820" y="2538"/>
                  </a:lnTo>
                  <a:lnTo>
                    <a:pt x="5832" y="2553"/>
                  </a:lnTo>
                  <a:lnTo>
                    <a:pt x="5844" y="2571"/>
                  </a:lnTo>
                  <a:lnTo>
                    <a:pt x="5858" y="2588"/>
                  </a:lnTo>
                  <a:lnTo>
                    <a:pt x="5872" y="2605"/>
                  </a:lnTo>
                  <a:lnTo>
                    <a:pt x="5887" y="2623"/>
                  </a:lnTo>
                  <a:lnTo>
                    <a:pt x="5901" y="2639"/>
                  </a:lnTo>
                  <a:lnTo>
                    <a:pt x="5914" y="2654"/>
                  </a:lnTo>
                  <a:lnTo>
                    <a:pt x="5927" y="2669"/>
                  </a:lnTo>
                  <a:lnTo>
                    <a:pt x="5938" y="2680"/>
                  </a:lnTo>
                  <a:lnTo>
                    <a:pt x="5948" y="2689"/>
                  </a:lnTo>
                  <a:lnTo>
                    <a:pt x="5956" y="2694"/>
                  </a:lnTo>
                  <a:lnTo>
                    <a:pt x="5961" y="2696"/>
                  </a:lnTo>
                  <a:lnTo>
                    <a:pt x="5964" y="2718"/>
                  </a:lnTo>
                  <a:lnTo>
                    <a:pt x="5974" y="2744"/>
                  </a:lnTo>
                  <a:lnTo>
                    <a:pt x="5991" y="2770"/>
                  </a:lnTo>
                  <a:lnTo>
                    <a:pt x="6013" y="2798"/>
                  </a:lnTo>
                  <a:lnTo>
                    <a:pt x="6039" y="2827"/>
                  </a:lnTo>
                  <a:lnTo>
                    <a:pt x="6069" y="2857"/>
                  </a:lnTo>
                  <a:lnTo>
                    <a:pt x="6101" y="2887"/>
                  </a:lnTo>
                  <a:lnTo>
                    <a:pt x="6136" y="2918"/>
                  </a:lnTo>
                  <a:lnTo>
                    <a:pt x="6173" y="2949"/>
                  </a:lnTo>
                  <a:lnTo>
                    <a:pt x="6208" y="2979"/>
                  </a:lnTo>
                  <a:lnTo>
                    <a:pt x="6245" y="3008"/>
                  </a:lnTo>
                  <a:lnTo>
                    <a:pt x="6279" y="3036"/>
                  </a:lnTo>
                  <a:lnTo>
                    <a:pt x="6312" y="3063"/>
                  </a:lnTo>
                  <a:lnTo>
                    <a:pt x="6342" y="3088"/>
                  </a:lnTo>
                  <a:lnTo>
                    <a:pt x="6368" y="3111"/>
                  </a:lnTo>
                  <a:lnTo>
                    <a:pt x="6389" y="3132"/>
                  </a:lnTo>
                  <a:lnTo>
                    <a:pt x="6402" y="3144"/>
                  </a:lnTo>
                  <a:lnTo>
                    <a:pt x="6423" y="3165"/>
                  </a:lnTo>
                  <a:lnTo>
                    <a:pt x="6452" y="3195"/>
                  </a:lnTo>
                  <a:lnTo>
                    <a:pt x="6487" y="3230"/>
                  </a:lnTo>
                  <a:lnTo>
                    <a:pt x="6526" y="3270"/>
                  </a:lnTo>
                  <a:lnTo>
                    <a:pt x="6568" y="3314"/>
                  </a:lnTo>
                  <a:lnTo>
                    <a:pt x="6611" y="3362"/>
                  </a:lnTo>
                  <a:lnTo>
                    <a:pt x="6654" y="3410"/>
                  </a:lnTo>
                  <a:lnTo>
                    <a:pt x="6695" y="3459"/>
                  </a:lnTo>
                  <a:lnTo>
                    <a:pt x="6732" y="3506"/>
                  </a:lnTo>
                  <a:lnTo>
                    <a:pt x="6765" y="3551"/>
                  </a:lnTo>
                  <a:lnTo>
                    <a:pt x="6791" y="3594"/>
                  </a:lnTo>
                  <a:lnTo>
                    <a:pt x="6808" y="3631"/>
                  </a:lnTo>
                  <a:lnTo>
                    <a:pt x="6816" y="3662"/>
                  </a:lnTo>
                  <a:lnTo>
                    <a:pt x="6812" y="3687"/>
                  </a:lnTo>
                  <a:lnTo>
                    <a:pt x="6796" y="3702"/>
                  </a:lnTo>
                  <a:lnTo>
                    <a:pt x="6806" y="3740"/>
                  </a:lnTo>
                  <a:lnTo>
                    <a:pt x="6813" y="3777"/>
                  </a:lnTo>
                  <a:lnTo>
                    <a:pt x="6817" y="3814"/>
                  </a:lnTo>
                  <a:lnTo>
                    <a:pt x="6818" y="3851"/>
                  </a:lnTo>
                  <a:lnTo>
                    <a:pt x="6816" y="3886"/>
                  </a:lnTo>
                  <a:lnTo>
                    <a:pt x="6813" y="3922"/>
                  </a:lnTo>
                  <a:lnTo>
                    <a:pt x="6806" y="3955"/>
                  </a:lnTo>
                  <a:lnTo>
                    <a:pt x="6798" y="3989"/>
                  </a:lnTo>
                  <a:lnTo>
                    <a:pt x="6786" y="4022"/>
                  </a:lnTo>
                  <a:lnTo>
                    <a:pt x="6774" y="4053"/>
                  </a:lnTo>
                  <a:lnTo>
                    <a:pt x="6759" y="4084"/>
                  </a:lnTo>
                  <a:lnTo>
                    <a:pt x="6743" y="4113"/>
                  </a:lnTo>
                  <a:lnTo>
                    <a:pt x="6725" y="4143"/>
                  </a:lnTo>
                  <a:lnTo>
                    <a:pt x="6706" y="4170"/>
                  </a:lnTo>
                  <a:lnTo>
                    <a:pt x="6685" y="4196"/>
                  </a:lnTo>
                  <a:lnTo>
                    <a:pt x="6663" y="4221"/>
                  </a:lnTo>
                  <a:lnTo>
                    <a:pt x="6651" y="4233"/>
                  </a:lnTo>
                  <a:lnTo>
                    <a:pt x="6637" y="4248"/>
                  </a:lnTo>
                  <a:lnTo>
                    <a:pt x="6621" y="4263"/>
                  </a:lnTo>
                  <a:lnTo>
                    <a:pt x="6603" y="4279"/>
                  </a:lnTo>
                  <a:lnTo>
                    <a:pt x="6585" y="4297"/>
                  </a:lnTo>
                  <a:lnTo>
                    <a:pt x="6566" y="4314"/>
                  </a:lnTo>
                  <a:lnTo>
                    <a:pt x="6545" y="4332"/>
                  </a:lnTo>
                  <a:lnTo>
                    <a:pt x="6526" y="4352"/>
                  </a:lnTo>
                  <a:lnTo>
                    <a:pt x="6508" y="4371"/>
                  </a:lnTo>
                  <a:lnTo>
                    <a:pt x="6490" y="4389"/>
                  </a:lnTo>
                  <a:lnTo>
                    <a:pt x="6474" y="4409"/>
                  </a:lnTo>
                  <a:lnTo>
                    <a:pt x="6460" y="4427"/>
                  </a:lnTo>
                  <a:lnTo>
                    <a:pt x="6448" y="4444"/>
                  </a:lnTo>
                  <a:lnTo>
                    <a:pt x="6439" y="4460"/>
                  </a:lnTo>
                  <a:lnTo>
                    <a:pt x="6433" y="4477"/>
                  </a:lnTo>
                  <a:lnTo>
                    <a:pt x="6431" y="4491"/>
                  </a:lnTo>
                  <a:lnTo>
                    <a:pt x="6420" y="4495"/>
                  </a:lnTo>
                  <a:lnTo>
                    <a:pt x="6403" y="4505"/>
                  </a:lnTo>
                  <a:lnTo>
                    <a:pt x="6380" y="4521"/>
                  </a:lnTo>
                  <a:lnTo>
                    <a:pt x="6355" y="4542"/>
                  </a:lnTo>
                  <a:lnTo>
                    <a:pt x="6325" y="4566"/>
                  </a:lnTo>
                  <a:lnTo>
                    <a:pt x="6293" y="4594"/>
                  </a:lnTo>
                  <a:lnTo>
                    <a:pt x="6260" y="4624"/>
                  </a:lnTo>
                  <a:lnTo>
                    <a:pt x="6227" y="4655"/>
                  </a:lnTo>
                  <a:lnTo>
                    <a:pt x="6193" y="4686"/>
                  </a:lnTo>
                  <a:lnTo>
                    <a:pt x="6161" y="4718"/>
                  </a:lnTo>
                  <a:lnTo>
                    <a:pt x="6132" y="4748"/>
                  </a:lnTo>
                  <a:lnTo>
                    <a:pt x="6105" y="4775"/>
                  </a:lnTo>
                  <a:lnTo>
                    <a:pt x="6084" y="4800"/>
                  </a:lnTo>
                  <a:lnTo>
                    <a:pt x="6067" y="4819"/>
                  </a:lnTo>
                  <a:lnTo>
                    <a:pt x="6057" y="4834"/>
                  </a:lnTo>
                  <a:lnTo>
                    <a:pt x="6052" y="4843"/>
                  </a:lnTo>
                  <a:lnTo>
                    <a:pt x="6047" y="4845"/>
                  </a:lnTo>
                  <a:lnTo>
                    <a:pt x="6040" y="4849"/>
                  </a:lnTo>
                  <a:lnTo>
                    <a:pt x="6031" y="4857"/>
                  </a:lnTo>
                  <a:lnTo>
                    <a:pt x="6020" y="4867"/>
                  </a:lnTo>
                  <a:lnTo>
                    <a:pt x="6009" y="4878"/>
                  </a:lnTo>
                  <a:lnTo>
                    <a:pt x="5996" y="4890"/>
                  </a:lnTo>
                  <a:lnTo>
                    <a:pt x="5983" y="4904"/>
                  </a:lnTo>
                  <a:lnTo>
                    <a:pt x="5971" y="4919"/>
                  </a:lnTo>
                  <a:lnTo>
                    <a:pt x="5958" y="4933"/>
                  </a:lnTo>
                  <a:lnTo>
                    <a:pt x="5946" y="4947"/>
                  </a:lnTo>
                  <a:lnTo>
                    <a:pt x="5934" y="4961"/>
                  </a:lnTo>
                  <a:lnTo>
                    <a:pt x="5924" y="4975"/>
                  </a:lnTo>
                  <a:lnTo>
                    <a:pt x="5916" y="4986"/>
                  </a:lnTo>
                  <a:lnTo>
                    <a:pt x="5910" y="4996"/>
                  </a:lnTo>
                  <a:lnTo>
                    <a:pt x="5906" y="5004"/>
                  </a:lnTo>
                  <a:lnTo>
                    <a:pt x="5904" y="5009"/>
                  </a:lnTo>
                  <a:lnTo>
                    <a:pt x="5882" y="5013"/>
                  </a:lnTo>
                  <a:lnTo>
                    <a:pt x="5858" y="5025"/>
                  </a:lnTo>
                  <a:lnTo>
                    <a:pt x="5830" y="5043"/>
                  </a:lnTo>
                  <a:lnTo>
                    <a:pt x="5800" y="5067"/>
                  </a:lnTo>
                  <a:lnTo>
                    <a:pt x="5768" y="5095"/>
                  </a:lnTo>
                  <a:lnTo>
                    <a:pt x="5735" y="5127"/>
                  </a:lnTo>
                  <a:lnTo>
                    <a:pt x="5701" y="5161"/>
                  </a:lnTo>
                  <a:lnTo>
                    <a:pt x="5668" y="5198"/>
                  </a:lnTo>
                  <a:lnTo>
                    <a:pt x="5634" y="5234"/>
                  </a:lnTo>
                  <a:lnTo>
                    <a:pt x="5602" y="5270"/>
                  </a:lnTo>
                  <a:lnTo>
                    <a:pt x="5572" y="5304"/>
                  </a:lnTo>
                  <a:lnTo>
                    <a:pt x="5543" y="5337"/>
                  </a:lnTo>
                  <a:lnTo>
                    <a:pt x="5517" y="5367"/>
                  </a:lnTo>
                  <a:lnTo>
                    <a:pt x="5495" y="5391"/>
                  </a:lnTo>
                  <a:lnTo>
                    <a:pt x="5476" y="5410"/>
                  </a:lnTo>
                  <a:lnTo>
                    <a:pt x="5462" y="5424"/>
                  </a:lnTo>
                  <a:lnTo>
                    <a:pt x="5446" y="5437"/>
                  </a:lnTo>
                  <a:lnTo>
                    <a:pt x="5429" y="5451"/>
                  </a:lnTo>
                  <a:lnTo>
                    <a:pt x="5413" y="5464"/>
                  </a:lnTo>
                  <a:lnTo>
                    <a:pt x="5396" y="5479"/>
                  </a:lnTo>
                  <a:lnTo>
                    <a:pt x="5379" y="5492"/>
                  </a:lnTo>
                  <a:lnTo>
                    <a:pt x="5361" y="5505"/>
                  </a:lnTo>
                  <a:lnTo>
                    <a:pt x="5345" y="5518"/>
                  </a:lnTo>
                  <a:lnTo>
                    <a:pt x="5328" y="5532"/>
                  </a:lnTo>
                  <a:lnTo>
                    <a:pt x="5311" y="5544"/>
                  </a:lnTo>
                  <a:lnTo>
                    <a:pt x="5295" y="5557"/>
                  </a:lnTo>
                  <a:lnTo>
                    <a:pt x="5280" y="5569"/>
                  </a:lnTo>
                  <a:lnTo>
                    <a:pt x="5265" y="5581"/>
                  </a:lnTo>
                  <a:lnTo>
                    <a:pt x="5249" y="5594"/>
                  </a:lnTo>
                  <a:lnTo>
                    <a:pt x="5236" y="5606"/>
                  </a:lnTo>
                  <a:lnTo>
                    <a:pt x="5223" y="5617"/>
                  </a:lnTo>
                  <a:lnTo>
                    <a:pt x="5211" y="562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29207" name="Group 151"/>
            <p:cNvGrpSpPr>
              <a:grpSpLocks/>
            </p:cNvGrpSpPr>
            <p:nvPr/>
          </p:nvGrpSpPr>
          <p:grpSpPr bwMode="auto">
            <a:xfrm>
              <a:off x="4270" y="2225"/>
              <a:ext cx="989" cy="197"/>
              <a:chOff x="4241" y="2359"/>
              <a:chExt cx="1085" cy="197"/>
            </a:xfrm>
          </p:grpSpPr>
          <p:sp>
            <p:nvSpPr>
              <p:cNvPr id="429201" name="Freeform 145"/>
              <p:cNvSpPr>
                <a:spLocks/>
              </p:cNvSpPr>
              <p:nvPr/>
            </p:nvSpPr>
            <p:spPr bwMode="auto">
              <a:xfrm>
                <a:off x="4241" y="2359"/>
                <a:ext cx="177" cy="197"/>
              </a:xfrm>
              <a:custGeom>
                <a:avLst/>
                <a:gdLst>
                  <a:gd name="T0" fmla="*/ 20 w 904"/>
                  <a:gd name="T1" fmla="*/ 329 h 1007"/>
                  <a:gd name="T2" fmla="*/ 53 w 904"/>
                  <a:gd name="T3" fmla="*/ 370 h 1007"/>
                  <a:gd name="T4" fmla="*/ 24 w 904"/>
                  <a:gd name="T5" fmla="*/ 386 h 1007"/>
                  <a:gd name="T6" fmla="*/ 0 w 904"/>
                  <a:gd name="T7" fmla="*/ 439 h 1007"/>
                  <a:gd name="T8" fmla="*/ 236 w 904"/>
                  <a:gd name="T9" fmla="*/ 381 h 1007"/>
                  <a:gd name="T10" fmla="*/ 218 w 904"/>
                  <a:gd name="T11" fmla="*/ 358 h 1007"/>
                  <a:gd name="T12" fmla="*/ 267 w 904"/>
                  <a:gd name="T13" fmla="*/ 308 h 1007"/>
                  <a:gd name="T14" fmla="*/ 175 w 904"/>
                  <a:gd name="T15" fmla="*/ 289 h 1007"/>
                  <a:gd name="T16" fmla="*/ 287 w 904"/>
                  <a:gd name="T17" fmla="*/ 233 h 1007"/>
                  <a:gd name="T18" fmla="*/ 383 w 904"/>
                  <a:gd name="T19" fmla="*/ 207 h 1007"/>
                  <a:gd name="T20" fmla="*/ 501 w 904"/>
                  <a:gd name="T21" fmla="*/ 205 h 1007"/>
                  <a:gd name="T22" fmla="*/ 620 w 904"/>
                  <a:gd name="T23" fmla="*/ 219 h 1007"/>
                  <a:gd name="T24" fmla="*/ 597 w 904"/>
                  <a:gd name="T25" fmla="*/ 254 h 1007"/>
                  <a:gd name="T26" fmla="*/ 638 w 904"/>
                  <a:gd name="T27" fmla="*/ 278 h 1007"/>
                  <a:gd name="T28" fmla="*/ 659 w 904"/>
                  <a:gd name="T29" fmla="*/ 307 h 1007"/>
                  <a:gd name="T30" fmla="*/ 640 w 904"/>
                  <a:gd name="T31" fmla="*/ 336 h 1007"/>
                  <a:gd name="T32" fmla="*/ 699 w 904"/>
                  <a:gd name="T33" fmla="*/ 359 h 1007"/>
                  <a:gd name="T34" fmla="*/ 671 w 904"/>
                  <a:gd name="T35" fmla="*/ 371 h 1007"/>
                  <a:gd name="T36" fmla="*/ 670 w 904"/>
                  <a:gd name="T37" fmla="*/ 500 h 1007"/>
                  <a:gd name="T38" fmla="*/ 670 w 904"/>
                  <a:gd name="T39" fmla="*/ 554 h 1007"/>
                  <a:gd name="T40" fmla="*/ 682 w 904"/>
                  <a:gd name="T41" fmla="*/ 598 h 1007"/>
                  <a:gd name="T42" fmla="*/ 649 w 904"/>
                  <a:gd name="T43" fmla="*/ 653 h 1007"/>
                  <a:gd name="T44" fmla="*/ 641 w 904"/>
                  <a:gd name="T45" fmla="*/ 716 h 1007"/>
                  <a:gd name="T46" fmla="*/ 581 w 904"/>
                  <a:gd name="T47" fmla="*/ 766 h 1007"/>
                  <a:gd name="T48" fmla="*/ 494 w 904"/>
                  <a:gd name="T49" fmla="*/ 787 h 1007"/>
                  <a:gd name="T50" fmla="*/ 333 w 904"/>
                  <a:gd name="T51" fmla="*/ 772 h 1007"/>
                  <a:gd name="T52" fmla="*/ 250 w 904"/>
                  <a:gd name="T53" fmla="*/ 697 h 1007"/>
                  <a:gd name="T54" fmla="*/ 239 w 904"/>
                  <a:gd name="T55" fmla="*/ 621 h 1007"/>
                  <a:gd name="T56" fmla="*/ 227 w 904"/>
                  <a:gd name="T57" fmla="*/ 582 h 1007"/>
                  <a:gd name="T58" fmla="*/ 222 w 904"/>
                  <a:gd name="T59" fmla="*/ 509 h 1007"/>
                  <a:gd name="T60" fmla="*/ 1 w 904"/>
                  <a:gd name="T61" fmla="*/ 557 h 1007"/>
                  <a:gd name="T62" fmla="*/ 21 w 904"/>
                  <a:gd name="T63" fmla="*/ 653 h 1007"/>
                  <a:gd name="T64" fmla="*/ 61 w 904"/>
                  <a:gd name="T65" fmla="*/ 758 h 1007"/>
                  <a:gd name="T66" fmla="*/ 269 w 904"/>
                  <a:gd name="T67" fmla="*/ 965 h 1007"/>
                  <a:gd name="T68" fmla="*/ 397 w 904"/>
                  <a:gd name="T69" fmla="*/ 992 h 1007"/>
                  <a:gd name="T70" fmla="*/ 558 w 904"/>
                  <a:gd name="T71" fmla="*/ 1007 h 1007"/>
                  <a:gd name="T72" fmla="*/ 687 w 904"/>
                  <a:gd name="T73" fmla="*/ 931 h 1007"/>
                  <a:gd name="T74" fmla="*/ 731 w 904"/>
                  <a:gd name="T75" fmla="*/ 908 h 1007"/>
                  <a:gd name="T76" fmla="*/ 690 w 904"/>
                  <a:gd name="T77" fmla="*/ 894 h 1007"/>
                  <a:gd name="T78" fmla="*/ 776 w 904"/>
                  <a:gd name="T79" fmla="*/ 862 h 1007"/>
                  <a:gd name="T80" fmla="*/ 790 w 904"/>
                  <a:gd name="T81" fmla="*/ 844 h 1007"/>
                  <a:gd name="T82" fmla="*/ 804 w 904"/>
                  <a:gd name="T83" fmla="*/ 795 h 1007"/>
                  <a:gd name="T84" fmla="*/ 851 w 904"/>
                  <a:gd name="T85" fmla="*/ 757 h 1007"/>
                  <a:gd name="T86" fmla="*/ 814 w 904"/>
                  <a:gd name="T87" fmla="*/ 745 h 1007"/>
                  <a:gd name="T88" fmla="*/ 857 w 904"/>
                  <a:gd name="T89" fmla="*/ 695 h 1007"/>
                  <a:gd name="T90" fmla="*/ 889 w 904"/>
                  <a:gd name="T91" fmla="*/ 628 h 1007"/>
                  <a:gd name="T92" fmla="*/ 885 w 904"/>
                  <a:gd name="T93" fmla="*/ 600 h 1007"/>
                  <a:gd name="T94" fmla="*/ 895 w 904"/>
                  <a:gd name="T95" fmla="*/ 553 h 1007"/>
                  <a:gd name="T96" fmla="*/ 856 w 904"/>
                  <a:gd name="T97" fmla="*/ 530 h 1007"/>
                  <a:gd name="T98" fmla="*/ 885 w 904"/>
                  <a:gd name="T99" fmla="*/ 500 h 1007"/>
                  <a:gd name="T100" fmla="*/ 876 w 904"/>
                  <a:gd name="T101" fmla="*/ 466 h 1007"/>
                  <a:gd name="T102" fmla="*/ 894 w 904"/>
                  <a:gd name="T103" fmla="*/ 405 h 1007"/>
                  <a:gd name="T104" fmla="*/ 861 w 904"/>
                  <a:gd name="T105" fmla="*/ 320 h 1007"/>
                  <a:gd name="T106" fmla="*/ 795 w 904"/>
                  <a:gd name="T107" fmla="*/ 175 h 1007"/>
                  <a:gd name="T108" fmla="*/ 698 w 904"/>
                  <a:gd name="T109" fmla="*/ 74 h 1007"/>
                  <a:gd name="T110" fmla="*/ 609 w 904"/>
                  <a:gd name="T111" fmla="*/ 34 h 1007"/>
                  <a:gd name="T112" fmla="*/ 391 w 904"/>
                  <a:gd name="T113" fmla="*/ 2 h 1007"/>
                  <a:gd name="T114" fmla="*/ 224 w 904"/>
                  <a:gd name="T115" fmla="*/ 68 h 1007"/>
                  <a:gd name="T116" fmla="*/ 155 w 904"/>
                  <a:gd name="T117" fmla="*/ 122 h 1007"/>
                  <a:gd name="T118" fmla="*/ 163 w 904"/>
                  <a:gd name="T119" fmla="*/ 146 h 1007"/>
                  <a:gd name="T120" fmla="*/ 88 w 904"/>
                  <a:gd name="T121" fmla="*/ 178 h 1007"/>
                  <a:gd name="T122" fmla="*/ 66 w 904"/>
                  <a:gd name="T123" fmla="*/ 247 h 1007"/>
                  <a:gd name="T124" fmla="*/ 48 w 904"/>
                  <a:gd name="T125" fmla="*/ 286 h 10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04" h="1007">
                    <a:moveTo>
                      <a:pt x="49" y="291"/>
                    </a:moveTo>
                    <a:lnTo>
                      <a:pt x="47" y="296"/>
                    </a:lnTo>
                    <a:lnTo>
                      <a:pt x="40" y="301"/>
                    </a:lnTo>
                    <a:lnTo>
                      <a:pt x="33" y="306"/>
                    </a:lnTo>
                    <a:lnTo>
                      <a:pt x="27" y="308"/>
                    </a:lnTo>
                    <a:lnTo>
                      <a:pt x="26" y="313"/>
                    </a:lnTo>
                    <a:lnTo>
                      <a:pt x="25" y="318"/>
                    </a:lnTo>
                    <a:lnTo>
                      <a:pt x="23" y="323"/>
                    </a:lnTo>
                    <a:lnTo>
                      <a:pt x="20" y="329"/>
                    </a:lnTo>
                    <a:lnTo>
                      <a:pt x="17" y="336"/>
                    </a:lnTo>
                    <a:lnTo>
                      <a:pt x="15" y="342"/>
                    </a:lnTo>
                    <a:lnTo>
                      <a:pt x="14" y="350"/>
                    </a:lnTo>
                    <a:lnTo>
                      <a:pt x="13" y="357"/>
                    </a:lnTo>
                    <a:lnTo>
                      <a:pt x="21" y="358"/>
                    </a:lnTo>
                    <a:lnTo>
                      <a:pt x="29" y="360"/>
                    </a:lnTo>
                    <a:lnTo>
                      <a:pt x="37" y="363"/>
                    </a:lnTo>
                    <a:lnTo>
                      <a:pt x="45" y="366"/>
                    </a:lnTo>
                    <a:lnTo>
                      <a:pt x="53" y="370"/>
                    </a:lnTo>
                    <a:lnTo>
                      <a:pt x="61" y="374"/>
                    </a:lnTo>
                    <a:lnTo>
                      <a:pt x="68" y="377"/>
                    </a:lnTo>
                    <a:lnTo>
                      <a:pt x="76" y="380"/>
                    </a:lnTo>
                    <a:lnTo>
                      <a:pt x="70" y="382"/>
                    </a:lnTo>
                    <a:lnTo>
                      <a:pt x="62" y="383"/>
                    </a:lnTo>
                    <a:lnTo>
                      <a:pt x="54" y="385"/>
                    </a:lnTo>
                    <a:lnTo>
                      <a:pt x="43" y="385"/>
                    </a:lnTo>
                    <a:lnTo>
                      <a:pt x="34" y="386"/>
                    </a:lnTo>
                    <a:lnTo>
                      <a:pt x="24" y="386"/>
                    </a:lnTo>
                    <a:lnTo>
                      <a:pt x="15" y="386"/>
                    </a:lnTo>
                    <a:lnTo>
                      <a:pt x="7" y="386"/>
                    </a:lnTo>
                    <a:lnTo>
                      <a:pt x="7" y="393"/>
                    </a:lnTo>
                    <a:lnTo>
                      <a:pt x="6" y="400"/>
                    </a:lnTo>
                    <a:lnTo>
                      <a:pt x="5" y="409"/>
                    </a:lnTo>
                    <a:lnTo>
                      <a:pt x="4" y="416"/>
                    </a:lnTo>
                    <a:lnTo>
                      <a:pt x="2" y="424"/>
                    </a:lnTo>
                    <a:lnTo>
                      <a:pt x="1" y="432"/>
                    </a:lnTo>
                    <a:lnTo>
                      <a:pt x="0" y="439"/>
                    </a:lnTo>
                    <a:lnTo>
                      <a:pt x="0" y="446"/>
                    </a:lnTo>
                    <a:lnTo>
                      <a:pt x="225" y="440"/>
                    </a:lnTo>
                    <a:lnTo>
                      <a:pt x="225" y="431"/>
                    </a:lnTo>
                    <a:lnTo>
                      <a:pt x="226" y="423"/>
                    </a:lnTo>
                    <a:lnTo>
                      <a:pt x="228" y="414"/>
                    </a:lnTo>
                    <a:lnTo>
                      <a:pt x="229" y="406"/>
                    </a:lnTo>
                    <a:lnTo>
                      <a:pt x="231" y="396"/>
                    </a:lnTo>
                    <a:lnTo>
                      <a:pt x="234" y="389"/>
                    </a:lnTo>
                    <a:lnTo>
                      <a:pt x="236" y="381"/>
                    </a:lnTo>
                    <a:lnTo>
                      <a:pt x="239" y="374"/>
                    </a:lnTo>
                    <a:lnTo>
                      <a:pt x="196" y="374"/>
                    </a:lnTo>
                    <a:lnTo>
                      <a:pt x="194" y="373"/>
                    </a:lnTo>
                    <a:lnTo>
                      <a:pt x="191" y="371"/>
                    </a:lnTo>
                    <a:lnTo>
                      <a:pt x="188" y="369"/>
                    </a:lnTo>
                    <a:lnTo>
                      <a:pt x="186" y="365"/>
                    </a:lnTo>
                    <a:lnTo>
                      <a:pt x="190" y="362"/>
                    </a:lnTo>
                    <a:lnTo>
                      <a:pt x="199" y="360"/>
                    </a:lnTo>
                    <a:lnTo>
                      <a:pt x="218" y="358"/>
                    </a:lnTo>
                    <a:lnTo>
                      <a:pt x="246" y="357"/>
                    </a:lnTo>
                    <a:lnTo>
                      <a:pt x="247" y="352"/>
                    </a:lnTo>
                    <a:lnTo>
                      <a:pt x="249" y="346"/>
                    </a:lnTo>
                    <a:lnTo>
                      <a:pt x="253" y="339"/>
                    </a:lnTo>
                    <a:lnTo>
                      <a:pt x="257" y="332"/>
                    </a:lnTo>
                    <a:lnTo>
                      <a:pt x="260" y="325"/>
                    </a:lnTo>
                    <a:lnTo>
                      <a:pt x="264" y="319"/>
                    </a:lnTo>
                    <a:lnTo>
                      <a:pt x="266" y="313"/>
                    </a:lnTo>
                    <a:lnTo>
                      <a:pt x="267" y="308"/>
                    </a:lnTo>
                    <a:lnTo>
                      <a:pt x="255" y="308"/>
                    </a:lnTo>
                    <a:lnTo>
                      <a:pt x="242" y="308"/>
                    </a:lnTo>
                    <a:lnTo>
                      <a:pt x="227" y="308"/>
                    </a:lnTo>
                    <a:lnTo>
                      <a:pt x="211" y="307"/>
                    </a:lnTo>
                    <a:lnTo>
                      <a:pt x="197" y="307"/>
                    </a:lnTo>
                    <a:lnTo>
                      <a:pt x="183" y="305"/>
                    </a:lnTo>
                    <a:lnTo>
                      <a:pt x="171" y="304"/>
                    </a:lnTo>
                    <a:lnTo>
                      <a:pt x="161" y="302"/>
                    </a:lnTo>
                    <a:lnTo>
                      <a:pt x="175" y="289"/>
                    </a:lnTo>
                    <a:lnTo>
                      <a:pt x="195" y="281"/>
                    </a:lnTo>
                    <a:lnTo>
                      <a:pt x="219" y="279"/>
                    </a:lnTo>
                    <a:lnTo>
                      <a:pt x="242" y="279"/>
                    </a:lnTo>
                    <a:lnTo>
                      <a:pt x="263" y="279"/>
                    </a:lnTo>
                    <a:lnTo>
                      <a:pt x="279" y="275"/>
                    </a:lnTo>
                    <a:lnTo>
                      <a:pt x="285" y="266"/>
                    </a:lnTo>
                    <a:lnTo>
                      <a:pt x="281" y="249"/>
                    </a:lnTo>
                    <a:lnTo>
                      <a:pt x="281" y="241"/>
                    </a:lnTo>
                    <a:lnTo>
                      <a:pt x="287" y="233"/>
                    </a:lnTo>
                    <a:lnTo>
                      <a:pt x="297" y="224"/>
                    </a:lnTo>
                    <a:lnTo>
                      <a:pt x="309" y="216"/>
                    </a:lnTo>
                    <a:lnTo>
                      <a:pt x="323" y="210"/>
                    </a:lnTo>
                    <a:lnTo>
                      <a:pt x="337" y="207"/>
                    </a:lnTo>
                    <a:lnTo>
                      <a:pt x="349" y="208"/>
                    </a:lnTo>
                    <a:lnTo>
                      <a:pt x="359" y="212"/>
                    </a:lnTo>
                    <a:lnTo>
                      <a:pt x="365" y="210"/>
                    </a:lnTo>
                    <a:lnTo>
                      <a:pt x="373" y="208"/>
                    </a:lnTo>
                    <a:lnTo>
                      <a:pt x="383" y="207"/>
                    </a:lnTo>
                    <a:lnTo>
                      <a:pt x="395" y="205"/>
                    </a:lnTo>
                    <a:lnTo>
                      <a:pt x="407" y="204"/>
                    </a:lnTo>
                    <a:lnTo>
                      <a:pt x="420" y="204"/>
                    </a:lnTo>
                    <a:lnTo>
                      <a:pt x="433" y="203"/>
                    </a:lnTo>
                    <a:lnTo>
                      <a:pt x="448" y="203"/>
                    </a:lnTo>
                    <a:lnTo>
                      <a:pt x="461" y="203"/>
                    </a:lnTo>
                    <a:lnTo>
                      <a:pt x="475" y="204"/>
                    </a:lnTo>
                    <a:lnTo>
                      <a:pt x="488" y="204"/>
                    </a:lnTo>
                    <a:lnTo>
                      <a:pt x="501" y="205"/>
                    </a:lnTo>
                    <a:lnTo>
                      <a:pt x="511" y="207"/>
                    </a:lnTo>
                    <a:lnTo>
                      <a:pt x="521" y="208"/>
                    </a:lnTo>
                    <a:lnTo>
                      <a:pt x="529" y="210"/>
                    </a:lnTo>
                    <a:lnTo>
                      <a:pt x="535" y="212"/>
                    </a:lnTo>
                    <a:lnTo>
                      <a:pt x="554" y="207"/>
                    </a:lnTo>
                    <a:lnTo>
                      <a:pt x="571" y="206"/>
                    </a:lnTo>
                    <a:lnTo>
                      <a:pt x="588" y="208"/>
                    </a:lnTo>
                    <a:lnTo>
                      <a:pt x="604" y="212"/>
                    </a:lnTo>
                    <a:lnTo>
                      <a:pt x="620" y="219"/>
                    </a:lnTo>
                    <a:lnTo>
                      <a:pt x="635" y="227"/>
                    </a:lnTo>
                    <a:lnTo>
                      <a:pt x="649" y="238"/>
                    </a:lnTo>
                    <a:lnTo>
                      <a:pt x="662" y="249"/>
                    </a:lnTo>
                    <a:lnTo>
                      <a:pt x="654" y="251"/>
                    </a:lnTo>
                    <a:lnTo>
                      <a:pt x="644" y="252"/>
                    </a:lnTo>
                    <a:lnTo>
                      <a:pt x="632" y="253"/>
                    </a:lnTo>
                    <a:lnTo>
                      <a:pt x="621" y="253"/>
                    </a:lnTo>
                    <a:lnTo>
                      <a:pt x="608" y="254"/>
                    </a:lnTo>
                    <a:lnTo>
                      <a:pt x="597" y="254"/>
                    </a:lnTo>
                    <a:lnTo>
                      <a:pt x="587" y="254"/>
                    </a:lnTo>
                    <a:lnTo>
                      <a:pt x="578" y="254"/>
                    </a:lnTo>
                    <a:lnTo>
                      <a:pt x="580" y="259"/>
                    </a:lnTo>
                    <a:lnTo>
                      <a:pt x="585" y="266"/>
                    </a:lnTo>
                    <a:lnTo>
                      <a:pt x="590" y="273"/>
                    </a:lnTo>
                    <a:lnTo>
                      <a:pt x="592" y="278"/>
                    </a:lnTo>
                    <a:lnTo>
                      <a:pt x="606" y="278"/>
                    </a:lnTo>
                    <a:lnTo>
                      <a:pt x="622" y="278"/>
                    </a:lnTo>
                    <a:lnTo>
                      <a:pt x="638" y="278"/>
                    </a:lnTo>
                    <a:lnTo>
                      <a:pt x="653" y="279"/>
                    </a:lnTo>
                    <a:lnTo>
                      <a:pt x="669" y="281"/>
                    </a:lnTo>
                    <a:lnTo>
                      <a:pt x="681" y="285"/>
                    </a:lnTo>
                    <a:lnTo>
                      <a:pt x="691" y="293"/>
                    </a:lnTo>
                    <a:lnTo>
                      <a:pt x="698" y="302"/>
                    </a:lnTo>
                    <a:lnTo>
                      <a:pt x="690" y="304"/>
                    </a:lnTo>
                    <a:lnTo>
                      <a:pt x="681" y="305"/>
                    </a:lnTo>
                    <a:lnTo>
                      <a:pt x="671" y="307"/>
                    </a:lnTo>
                    <a:lnTo>
                      <a:pt x="659" y="307"/>
                    </a:lnTo>
                    <a:lnTo>
                      <a:pt x="649" y="308"/>
                    </a:lnTo>
                    <a:lnTo>
                      <a:pt x="639" y="308"/>
                    </a:lnTo>
                    <a:lnTo>
                      <a:pt x="629" y="308"/>
                    </a:lnTo>
                    <a:lnTo>
                      <a:pt x="621" y="308"/>
                    </a:lnTo>
                    <a:lnTo>
                      <a:pt x="622" y="313"/>
                    </a:lnTo>
                    <a:lnTo>
                      <a:pt x="625" y="318"/>
                    </a:lnTo>
                    <a:lnTo>
                      <a:pt x="630" y="323"/>
                    </a:lnTo>
                    <a:lnTo>
                      <a:pt x="635" y="329"/>
                    </a:lnTo>
                    <a:lnTo>
                      <a:pt x="640" y="336"/>
                    </a:lnTo>
                    <a:lnTo>
                      <a:pt x="645" y="342"/>
                    </a:lnTo>
                    <a:lnTo>
                      <a:pt x="648" y="350"/>
                    </a:lnTo>
                    <a:lnTo>
                      <a:pt x="649" y="357"/>
                    </a:lnTo>
                    <a:lnTo>
                      <a:pt x="657" y="357"/>
                    </a:lnTo>
                    <a:lnTo>
                      <a:pt x="665" y="357"/>
                    </a:lnTo>
                    <a:lnTo>
                      <a:pt x="675" y="357"/>
                    </a:lnTo>
                    <a:lnTo>
                      <a:pt x="683" y="358"/>
                    </a:lnTo>
                    <a:lnTo>
                      <a:pt x="692" y="358"/>
                    </a:lnTo>
                    <a:lnTo>
                      <a:pt x="699" y="359"/>
                    </a:lnTo>
                    <a:lnTo>
                      <a:pt x="706" y="360"/>
                    </a:lnTo>
                    <a:lnTo>
                      <a:pt x="712" y="362"/>
                    </a:lnTo>
                    <a:lnTo>
                      <a:pt x="704" y="369"/>
                    </a:lnTo>
                    <a:lnTo>
                      <a:pt x="698" y="372"/>
                    </a:lnTo>
                    <a:lnTo>
                      <a:pt x="693" y="371"/>
                    </a:lnTo>
                    <a:lnTo>
                      <a:pt x="685" y="368"/>
                    </a:lnTo>
                    <a:lnTo>
                      <a:pt x="677" y="371"/>
                    </a:lnTo>
                    <a:lnTo>
                      <a:pt x="674" y="372"/>
                    </a:lnTo>
                    <a:lnTo>
                      <a:pt x="671" y="371"/>
                    </a:lnTo>
                    <a:lnTo>
                      <a:pt x="662" y="368"/>
                    </a:lnTo>
                    <a:lnTo>
                      <a:pt x="660" y="389"/>
                    </a:lnTo>
                    <a:lnTo>
                      <a:pt x="670" y="412"/>
                    </a:lnTo>
                    <a:lnTo>
                      <a:pt x="686" y="433"/>
                    </a:lnTo>
                    <a:lnTo>
                      <a:pt x="703" y="454"/>
                    </a:lnTo>
                    <a:lnTo>
                      <a:pt x="716" y="473"/>
                    </a:lnTo>
                    <a:lnTo>
                      <a:pt x="718" y="487"/>
                    </a:lnTo>
                    <a:lnTo>
                      <a:pt x="704" y="497"/>
                    </a:lnTo>
                    <a:lnTo>
                      <a:pt x="670" y="500"/>
                    </a:lnTo>
                    <a:lnTo>
                      <a:pt x="670" y="519"/>
                    </a:lnTo>
                    <a:lnTo>
                      <a:pt x="686" y="521"/>
                    </a:lnTo>
                    <a:lnTo>
                      <a:pt x="698" y="524"/>
                    </a:lnTo>
                    <a:lnTo>
                      <a:pt x="704" y="530"/>
                    </a:lnTo>
                    <a:lnTo>
                      <a:pt x="707" y="536"/>
                    </a:lnTo>
                    <a:lnTo>
                      <a:pt x="704" y="543"/>
                    </a:lnTo>
                    <a:lnTo>
                      <a:pt x="698" y="549"/>
                    </a:lnTo>
                    <a:lnTo>
                      <a:pt x="686" y="552"/>
                    </a:lnTo>
                    <a:lnTo>
                      <a:pt x="670" y="554"/>
                    </a:lnTo>
                    <a:lnTo>
                      <a:pt x="670" y="559"/>
                    </a:lnTo>
                    <a:lnTo>
                      <a:pt x="669" y="564"/>
                    </a:lnTo>
                    <a:lnTo>
                      <a:pt x="668" y="571"/>
                    </a:lnTo>
                    <a:lnTo>
                      <a:pt x="667" y="576"/>
                    </a:lnTo>
                    <a:lnTo>
                      <a:pt x="664" y="582"/>
                    </a:lnTo>
                    <a:lnTo>
                      <a:pt x="663" y="587"/>
                    </a:lnTo>
                    <a:lnTo>
                      <a:pt x="662" y="592"/>
                    </a:lnTo>
                    <a:lnTo>
                      <a:pt x="662" y="597"/>
                    </a:lnTo>
                    <a:lnTo>
                      <a:pt x="682" y="598"/>
                    </a:lnTo>
                    <a:lnTo>
                      <a:pt x="690" y="601"/>
                    </a:lnTo>
                    <a:lnTo>
                      <a:pt x="688" y="606"/>
                    </a:lnTo>
                    <a:lnTo>
                      <a:pt x="681" y="612"/>
                    </a:lnTo>
                    <a:lnTo>
                      <a:pt x="671" y="619"/>
                    </a:lnTo>
                    <a:lnTo>
                      <a:pt x="661" y="628"/>
                    </a:lnTo>
                    <a:lnTo>
                      <a:pt x="655" y="636"/>
                    </a:lnTo>
                    <a:lnTo>
                      <a:pt x="656" y="645"/>
                    </a:lnTo>
                    <a:lnTo>
                      <a:pt x="653" y="648"/>
                    </a:lnTo>
                    <a:lnTo>
                      <a:pt x="649" y="653"/>
                    </a:lnTo>
                    <a:lnTo>
                      <a:pt x="644" y="660"/>
                    </a:lnTo>
                    <a:lnTo>
                      <a:pt x="639" y="667"/>
                    </a:lnTo>
                    <a:lnTo>
                      <a:pt x="635" y="674"/>
                    </a:lnTo>
                    <a:lnTo>
                      <a:pt x="631" y="682"/>
                    </a:lnTo>
                    <a:lnTo>
                      <a:pt x="629" y="689"/>
                    </a:lnTo>
                    <a:lnTo>
                      <a:pt x="628" y="694"/>
                    </a:lnTo>
                    <a:lnTo>
                      <a:pt x="646" y="697"/>
                    </a:lnTo>
                    <a:lnTo>
                      <a:pt x="649" y="705"/>
                    </a:lnTo>
                    <a:lnTo>
                      <a:pt x="641" y="716"/>
                    </a:lnTo>
                    <a:lnTo>
                      <a:pt x="626" y="729"/>
                    </a:lnTo>
                    <a:lnTo>
                      <a:pt x="605" y="743"/>
                    </a:lnTo>
                    <a:lnTo>
                      <a:pt x="584" y="754"/>
                    </a:lnTo>
                    <a:lnTo>
                      <a:pt x="565" y="762"/>
                    </a:lnTo>
                    <a:lnTo>
                      <a:pt x="550" y="765"/>
                    </a:lnTo>
                    <a:lnTo>
                      <a:pt x="559" y="765"/>
                    </a:lnTo>
                    <a:lnTo>
                      <a:pt x="566" y="765"/>
                    </a:lnTo>
                    <a:lnTo>
                      <a:pt x="574" y="765"/>
                    </a:lnTo>
                    <a:lnTo>
                      <a:pt x="581" y="766"/>
                    </a:lnTo>
                    <a:lnTo>
                      <a:pt x="588" y="766"/>
                    </a:lnTo>
                    <a:lnTo>
                      <a:pt x="594" y="768"/>
                    </a:lnTo>
                    <a:lnTo>
                      <a:pt x="600" y="769"/>
                    </a:lnTo>
                    <a:lnTo>
                      <a:pt x="606" y="771"/>
                    </a:lnTo>
                    <a:lnTo>
                      <a:pt x="589" y="777"/>
                    </a:lnTo>
                    <a:lnTo>
                      <a:pt x="568" y="781"/>
                    </a:lnTo>
                    <a:lnTo>
                      <a:pt x="544" y="784"/>
                    </a:lnTo>
                    <a:lnTo>
                      <a:pt x="520" y="786"/>
                    </a:lnTo>
                    <a:lnTo>
                      <a:pt x="494" y="787"/>
                    </a:lnTo>
                    <a:lnTo>
                      <a:pt x="468" y="787"/>
                    </a:lnTo>
                    <a:lnTo>
                      <a:pt x="442" y="786"/>
                    </a:lnTo>
                    <a:lnTo>
                      <a:pt x="417" y="784"/>
                    </a:lnTo>
                    <a:lnTo>
                      <a:pt x="395" y="783"/>
                    </a:lnTo>
                    <a:lnTo>
                      <a:pt x="374" y="780"/>
                    </a:lnTo>
                    <a:lnTo>
                      <a:pt x="357" y="778"/>
                    </a:lnTo>
                    <a:lnTo>
                      <a:pt x="344" y="776"/>
                    </a:lnTo>
                    <a:lnTo>
                      <a:pt x="336" y="774"/>
                    </a:lnTo>
                    <a:lnTo>
                      <a:pt x="333" y="772"/>
                    </a:lnTo>
                    <a:lnTo>
                      <a:pt x="335" y="771"/>
                    </a:lnTo>
                    <a:lnTo>
                      <a:pt x="345" y="771"/>
                    </a:lnTo>
                    <a:lnTo>
                      <a:pt x="339" y="766"/>
                    </a:lnTo>
                    <a:lnTo>
                      <a:pt x="322" y="757"/>
                    </a:lnTo>
                    <a:lnTo>
                      <a:pt x="301" y="744"/>
                    </a:lnTo>
                    <a:lnTo>
                      <a:pt x="280" y="730"/>
                    </a:lnTo>
                    <a:lnTo>
                      <a:pt x="260" y="716"/>
                    </a:lnTo>
                    <a:lnTo>
                      <a:pt x="249" y="705"/>
                    </a:lnTo>
                    <a:lnTo>
                      <a:pt x="250" y="697"/>
                    </a:lnTo>
                    <a:lnTo>
                      <a:pt x="267" y="694"/>
                    </a:lnTo>
                    <a:lnTo>
                      <a:pt x="266" y="685"/>
                    </a:lnTo>
                    <a:lnTo>
                      <a:pt x="263" y="675"/>
                    </a:lnTo>
                    <a:lnTo>
                      <a:pt x="258" y="666"/>
                    </a:lnTo>
                    <a:lnTo>
                      <a:pt x="253" y="657"/>
                    </a:lnTo>
                    <a:lnTo>
                      <a:pt x="248" y="648"/>
                    </a:lnTo>
                    <a:lnTo>
                      <a:pt x="243" y="639"/>
                    </a:lnTo>
                    <a:lnTo>
                      <a:pt x="240" y="631"/>
                    </a:lnTo>
                    <a:lnTo>
                      <a:pt x="239" y="621"/>
                    </a:lnTo>
                    <a:lnTo>
                      <a:pt x="219" y="620"/>
                    </a:lnTo>
                    <a:lnTo>
                      <a:pt x="203" y="617"/>
                    </a:lnTo>
                    <a:lnTo>
                      <a:pt x="194" y="613"/>
                    </a:lnTo>
                    <a:lnTo>
                      <a:pt x="191" y="609"/>
                    </a:lnTo>
                    <a:lnTo>
                      <a:pt x="193" y="605"/>
                    </a:lnTo>
                    <a:lnTo>
                      <a:pt x="200" y="601"/>
                    </a:lnTo>
                    <a:lnTo>
                      <a:pt x="213" y="598"/>
                    </a:lnTo>
                    <a:lnTo>
                      <a:pt x="232" y="597"/>
                    </a:lnTo>
                    <a:lnTo>
                      <a:pt x="227" y="582"/>
                    </a:lnTo>
                    <a:lnTo>
                      <a:pt x="213" y="566"/>
                    </a:lnTo>
                    <a:lnTo>
                      <a:pt x="197" y="553"/>
                    </a:lnTo>
                    <a:lnTo>
                      <a:pt x="182" y="542"/>
                    </a:lnTo>
                    <a:lnTo>
                      <a:pt x="173" y="532"/>
                    </a:lnTo>
                    <a:lnTo>
                      <a:pt x="172" y="525"/>
                    </a:lnTo>
                    <a:lnTo>
                      <a:pt x="186" y="521"/>
                    </a:lnTo>
                    <a:lnTo>
                      <a:pt x="218" y="519"/>
                    </a:lnTo>
                    <a:lnTo>
                      <a:pt x="219" y="515"/>
                    </a:lnTo>
                    <a:lnTo>
                      <a:pt x="222" y="509"/>
                    </a:lnTo>
                    <a:lnTo>
                      <a:pt x="224" y="505"/>
                    </a:lnTo>
                    <a:lnTo>
                      <a:pt x="225" y="500"/>
                    </a:lnTo>
                    <a:lnTo>
                      <a:pt x="0" y="500"/>
                    </a:lnTo>
                    <a:lnTo>
                      <a:pt x="0" y="519"/>
                    </a:lnTo>
                    <a:lnTo>
                      <a:pt x="9" y="524"/>
                    </a:lnTo>
                    <a:lnTo>
                      <a:pt x="15" y="533"/>
                    </a:lnTo>
                    <a:lnTo>
                      <a:pt x="13" y="543"/>
                    </a:lnTo>
                    <a:lnTo>
                      <a:pt x="0" y="548"/>
                    </a:lnTo>
                    <a:lnTo>
                      <a:pt x="1" y="557"/>
                    </a:lnTo>
                    <a:lnTo>
                      <a:pt x="5" y="568"/>
                    </a:lnTo>
                    <a:lnTo>
                      <a:pt x="10" y="582"/>
                    </a:lnTo>
                    <a:lnTo>
                      <a:pt x="14" y="595"/>
                    </a:lnTo>
                    <a:lnTo>
                      <a:pt x="18" y="607"/>
                    </a:lnTo>
                    <a:lnTo>
                      <a:pt x="20" y="617"/>
                    </a:lnTo>
                    <a:lnTo>
                      <a:pt x="18" y="624"/>
                    </a:lnTo>
                    <a:lnTo>
                      <a:pt x="13" y="628"/>
                    </a:lnTo>
                    <a:lnTo>
                      <a:pt x="15" y="638"/>
                    </a:lnTo>
                    <a:lnTo>
                      <a:pt x="21" y="653"/>
                    </a:lnTo>
                    <a:lnTo>
                      <a:pt x="29" y="671"/>
                    </a:lnTo>
                    <a:lnTo>
                      <a:pt x="38" y="691"/>
                    </a:lnTo>
                    <a:lnTo>
                      <a:pt x="47" y="710"/>
                    </a:lnTo>
                    <a:lnTo>
                      <a:pt x="52" y="726"/>
                    </a:lnTo>
                    <a:lnTo>
                      <a:pt x="53" y="737"/>
                    </a:lnTo>
                    <a:lnTo>
                      <a:pt x="49" y="742"/>
                    </a:lnTo>
                    <a:lnTo>
                      <a:pt x="54" y="747"/>
                    </a:lnTo>
                    <a:lnTo>
                      <a:pt x="58" y="752"/>
                    </a:lnTo>
                    <a:lnTo>
                      <a:pt x="61" y="758"/>
                    </a:lnTo>
                    <a:lnTo>
                      <a:pt x="62" y="765"/>
                    </a:lnTo>
                    <a:lnTo>
                      <a:pt x="153" y="868"/>
                    </a:lnTo>
                    <a:lnTo>
                      <a:pt x="140" y="874"/>
                    </a:lnTo>
                    <a:lnTo>
                      <a:pt x="150" y="887"/>
                    </a:lnTo>
                    <a:lnTo>
                      <a:pt x="170" y="902"/>
                    </a:lnTo>
                    <a:lnTo>
                      <a:pt x="194" y="919"/>
                    </a:lnTo>
                    <a:lnTo>
                      <a:pt x="222" y="935"/>
                    </a:lnTo>
                    <a:lnTo>
                      <a:pt x="248" y="951"/>
                    </a:lnTo>
                    <a:lnTo>
                      <a:pt x="269" y="965"/>
                    </a:lnTo>
                    <a:lnTo>
                      <a:pt x="284" y="976"/>
                    </a:lnTo>
                    <a:lnTo>
                      <a:pt x="288" y="982"/>
                    </a:lnTo>
                    <a:lnTo>
                      <a:pt x="302" y="982"/>
                    </a:lnTo>
                    <a:lnTo>
                      <a:pt x="316" y="983"/>
                    </a:lnTo>
                    <a:lnTo>
                      <a:pt x="332" y="984"/>
                    </a:lnTo>
                    <a:lnTo>
                      <a:pt x="347" y="986"/>
                    </a:lnTo>
                    <a:lnTo>
                      <a:pt x="363" y="988"/>
                    </a:lnTo>
                    <a:lnTo>
                      <a:pt x="380" y="990"/>
                    </a:lnTo>
                    <a:lnTo>
                      <a:pt x="397" y="992"/>
                    </a:lnTo>
                    <a:lnTo>
                      <a:pt x="415" y="994"/>
                    </a:lnTo>
                    <a:lnTo>
                      <a:pt x="432" y="997"/>
                    </a:lnTo>
                    <a:lnTo>
                      <a:pt x="451" y="999"/>
                    </a:lnTo>
                    <a:lnTo>
                      <a:pt x="468" y="1001"/>
                    </a:lnTo>
                    <a:lnTo>
                      <a:pt x="486" y="1003"/>
                    </a:lnTo>
                    <a:lnTo>
                      <a:pt x="505" y="1005"/>
                    </a:lnTo>
                    <a:lnTo>
                      <a:pt x="522" y="1006"/>
                    </a:lnTo>
                    <a:lnTo>
                      <a:pt x="540" y="1007"/>
                    </a:lnTo>
                    <a:lnTo>
                      <a:pt x="558" y="1007"/>
                    </a:lnTo>
                    <a:lnTo>
                      <a:pt x="579" y="1005"/>
                    </a:lnTo>
                    <a:lnTo>
                      <a:pt x="598" y="999"/>
                    </a:lnTo>
                    <a:lnTo>
                      <a:pt x="614" y="990"/>
                    </a:lnTo>
                    <a:lnTo>
                      <a:pt x="628" y="979"/>
                    </a:lnTo>
                    <a:lnTo>
                      <a:pt x="641" y="967"/>
                    </a:lnTo>
                    <a:lnTo>
                      <a:pt x="653" y="953"/>
                    </a:lnTo>
                    <a:lnTo>
                      <a:pt x="664" y="940"/>
                    </a:lnTo>
                    <a:lnTo>
                      <a:pt x="678" y="928"/>
                    </a:lnTo>
                    <a:lnTo>
                      <a:pt x="687" y="931"/>
                    </a:lnTo>
                    <a:lnTo>
                      <a:pt x="694" y="932"/>
                    </a:lnTo>
                    <a:lnTo>
                      <a:pt x="700" y="930"/>
                    </a:lnTo>
                    <a:lnTo>
                      <a:pt x="704" y="927"/>
                    </a:lnTo>
                    <a:lnTo>
                      <a:pt x="709" y="924"/>
                    </a:lnTo>
                    <a:lnTo>
                      <a:pt x="713" y="921"/>
                    </a:lnTo>
                    <a:lnTo>
                      <a:pt x="719" y="918"/>
                    </a:lnTo>
                    <a:lnTo>
                      <a:pt x="727" y="917"/>
                    </a:lnTo>
                    <a:lnTo>
                      <a:pt x="728" y="912"/>
                    </a:lnTo>
                    <a:lnTo>
                      <a:pt x="731" y="908"/>
                    </a:lnTo>
                    <a:lnTo>
                      <a:pt x="736" y="902"/>
                    </a:lnTo>
                    <a:lnTo>
                      <a:pt x="741" y="898"/>
                    </a:lnTo>
                    <a:lnTo>
                      <a:pt x="733" y="898"/>
                    </a:lnTo>
                    <a:lnTo>
                      <a:pt x="725" y="898"/>
                    </a:lnTo>
                    <a:lnTo>
                      <a:pt x="717" y="898"/>
                    </a:lnTo>
                    <a:lnTo>
                      <a:pt x="710" y="897"/>
                    </a:lnTo>
                    <a:lnTo>
                      <a:pt x="703" y="897"/>
                    </a:lnTo>
                    <a:lnTo>
                      <a:pt x="696" y="895"/>
                    </a:lnTo>
                    <a:lnTo>
                      <a:pt x="690" y="894"/>
                    </a:lnTo>
                    <a:lnTo>
                      <a:pt x="685" y="892"/>
                    </a:lnTo>
                    <a:lnTo>
                      <a:pt x="697" y="888"/>
                    </a:lnTo>
                    <a:lnTo>
                      <a:pt x="709" y="886"/>
                    </a:lnTo>
                    <a:lnTo>
                      <a:pt x="721" y="884"/>
                    </a:lnTo>
                    <a:lnTo>
                      <a:pt x="733" y="881"/>
                    </a:lnTo>
                    <a:lnTo>
                      <a:pt x="744" y="879"/>
                    </a:lnTo>
                    <a:lnTo>
                      <a:pt x="755" y="875"/>
                    </a:lnTo>
                    <a:lnTo>
                      <a:pt x="765" y="870"/>
                    </a:lnTo>
                    <a:lnTo>
                      <a:pt x="776" y="862"/>
                    </a:lnTo>
                    <a:lnTo>
                      <a:pt x="727" y="862"/>
                    </a:lnTo>
                    <a:lnTo>
                      <a:pt x="725" y="855"/>
                    </a:lnTo>
                    <a:lnTo>
                      <a:pt x="728" y="849"/>
                    </a:lnTo>
                    <a:lnTo>
                      <a:pt x="735" y="846"/>
                    </a:lnTo>
                    <a:lnTo>
                      <a:pt x="745" y="844"/>
                    </a:lnTo>
                    <a:lnTo>
                      <a:pt x="757" y="843"/>
                    </a:lnTo>
                    <a:lnTo>
                      <a:pt x="769" y="843"/>
                    </a:lnTo>
                    <a:lnTo>
                      <a:pt x="781" y="844"/>
                    </a:lnTo>
                    <a:lnTo>
                      <a:pt x="790" y="844"/>
                    </a:lnTo>
                    <a:lnTo>
                      <a:pt x="792" y="838"/>
                    </a:lnTo>
                    <a:lnTo>
                      <a:pt x="795" y="831"/>
                    </a:lnTo>
                    <a:lnTo>
                      <a:pt x="801" y="826"/>
                    </a:lnTo>
                    <a:lnTo>
                      <a:pt x="808" y="820"/>
                    </a:lnTo>
                    <a:lnTo>
                      <a:pt x="814" y="814"/>
                    </a:lnTo>
                    <a:lnTo>
                      <a:pt x="820" y="809"/>
                    </a:lnTo>
                    <a:lnTo>
                      <a:pt x="823" y="802"/>
                    </a:lnTo>
                    <a:lnTo>
                      <a:pt x="825" y="796"/>
                    </a:lnTo>
                    <a:lnTo>
                      <a:pt x="804" y="795"/>
                    </a:lnTo>
                    <a:lnTo>
                      <a:pt x="792" y="790"/>
                    </a:lnTo>
                    <a:lnTo>
                      <a:pt x="788" y="786"/>
                    </a:lnTo>
                    <a:lnTo>
                      <a:pt x="791" y="780"/>
                    </a:lnTo>
                    <a:lnTo>
                      <a:pt x="800" y="774"/>
                    </a:lnTo>
                    <a:lnTo>
                      <a:pt x="812" y="770"/>
                    </a:lnTo>
                    <a:lnTo>
                      <a:pt x="828" y="766"/>
                    </a:lnTo>
                    <a:lnTo>
                      <a:pt x="847" y="765"/>
                    </a:lnTo>
                    <a:lnTo>
                      <a:pt x="848" y="761"/>
                    </a:lnTo>
                    <a:lnTo>
                      <a:pt x="851" y="757"/>
                    </a:lnTo>
                    <a:lnTo>
                      <a:pt x="853" y="752"/>
                    </a:lnTo>
                    <a:lnTo>
                      <a:pt x="854" y="748"/>
                    </a:lnTo>
                    <a:lnTo>
                      <a:pt x="840" y="742"/>
                    </a:lnTo>
                    <a:lnTo>
                      <a:pt x="834" y="744"/>
                    </a:lnTo>
                    <a:lnTo>
                      <a:pt x="830" y="745"/>
                    </a:lnTo>
                    <a:lnTo>
                      <a:pt x="826" y="746"/>
                    </a:lnTo>
                    <a:lnTo>
                      <a:pt x="822" y="746"/>
                    </a:lnTo>
                    <a:lnTo>
                      <a:pt x="818" y="746"/>
                    </a:lnTo>
                    <a:lnTo>
                      <a:pt x="814" y="745"/>
                    </a:lnTo>
                    <a:lnTo>
                      <a:pt x="810" y="744"/>
                    </a:lnTo>
                    <a:lnTo>
                      <a:pt x="805" y="742"/>
                    </a:lnTo>
                    <a:lnTo>
                      <a:pt x="811" y="729"/>
                    </a:lnTo>
                    <a:lnTo>
                      <a:pt x="816" y="718"/>
                    </a:lnTo>
                    <a:lnTo>
                      <a:pt x="821" y="710"/>
                    </a:lnTo>
                    <a:lnTo>
                      <a:pt x="826" y="704"/>
                    </a:lnTo>
                    <a:lnTo>
                      <a:pt x="833" y="699"/>
                    </a:lnTo>
                    <a:lnTo>
                      <a:pt x="844" y="696"/>
                    </a:lnTo>
                    <a:lnTo>
                      <a:pt x="857" y="695"/>
                    </a:lnTo>
                    <a:lnTo>
                      <a:pt x="875" y="694"/>
                    </a:lnTo>
                    <a:lnTo>
                      <a:pt x="876" y="687"/>
                    </a:lnTo>
                    <a:lnTo>
                      <a:pt x="877" y="678"/>
                    </a:lnTo>
                    <a:lnTo>
                      <a:pt x="879" y="669"/>
                    </a:lnTo>
                    <a:lnTo>
                      <a:pt x="882" y="660"/>
                    </a:lnTo>
                    <a:lnTo>
                      <a:pt x="885" y="651"/>
                    </a:lnTo>
                    <a:lnTo>
                      <a:pt x="887" y="643"/>
                    </a:lnTo>
                    <a:lnTo>
                      <a:pt x="888" y="635"/>
                    </a:lnTo>
                    <a:lnTo>
                      <a:pt x="889" y="628"/>
                    </a:lnTo>
                    <a:lnTo>
                      <a:pt x="873" y="631"/>
                    </a:lnTo>
                    <a:lnTo>
                      <a:pt x="860" y="629"/>
                    </a:lnTo>
                    <a:lnTo>
                      <a:pt x="852" y="622"/>
                    </a:lnTo>
                    <a:lnTo>
                      <a:pt x="849" y="615"/>
                    </a:lnTo>
                    <a:lnTo>
                      <a:pt x="850" y="607"/>
                    </a:lnTo>
                    <a:lnTo>
                      <a:pt x="856" y="602"/>
                    </a:lnTo>
                    <a:lnTo>
                      <a:pt x="866" y="600"/>
                    </a:lnTo>
                    <a:lnTo>
                      <a:pt x="882" y="603"/>
                    </a:lnTo>
                    <a:lnTo>
                      <a:pt x="885" y="600"/>
                    </a:lnTo>
                    <a:lnTo>
                      <a:pt x="888" y="595"/>
                    </a:lnTo>
                    <a:lnTo>
                      <a:pt x="893" y="589"/>
                    </a:lnTo>
                    <a:lnTo>
                      <a:pt x="896" y="582"/>
                    </a:lnTo>
                    <a:lnTo>
                      <a:pt x="899" y="574"/>
                    </a:lnTo>
                    <a:lnTo>
                      <a:pt x="902" y="566"/>
                    </a:lnTo>
                    <a:lnTo>
                      <a:pt x="903" y="560"/>
                    </a:lnTo>
                    <a:lnTo>
                      <a:pt x="904" y="554"/>
                    </a:lnTo>
                    <a:lnTo>
                      <a:pt x="899" y="554"/>
                    </a:lnTo>
                    <a:lnTo>
                      <a:pt x="895" y="553"/>
                    </a:lnTo>
                    <a:lnTo>
                      <a:pt x="889" y="552"/>
                    </a:lnTo>
                    <a:lnTo>
                      <a:pt x="886" y="552"/>
                    </a:lnTo>
                    <a:lnTo>
                      <a:pt x="882" y="551"/>
                    </a:lnTo>
                    <a:lnTo>
                      <a:pt x="877" y="551"/>
                    </a:lnTo>
                    <a:lnTo>
                      <a:pt x="873" y="552"/>
                    </a:lnTo>
                    <a:lnTo>
                      <a:pt x="868" y="554"/>
                    </a:lnTo>
                    <a:lnTo>
                      <a:pt x="858" y="544"/>
                    </a:lnTo>
                    <a:lnTo>
                      <a:pt x="855" y="536"/>
                    </a:lnTo>
                    <a:lnTo>
                      <a:pt x="856" y="530"/>
                    </a:lnTo>
                    <a:lnTo>
                      <a:pt x="862" y="526"/>
                    </a:lnTo>
                    <a:lnTo>
                      <a:pt x="870" y="522"/>
                    </a:lnTo>
                    <a:lnTo>
                      <a:pt x="881" y="520"/>
                    </a:lnTo>
                    <a:lnTo>
                      <a:pt x="893" y="519"/>
                    </a:lnTo>
                    <a:lnTo>
                      <a:pt x="904" y="519"/>
                    </a:lnTo>
                    <a:lnTo>
                      <a:pt x="904" y="500"/>
                    </a:lnTo>
                    <a:lnTo>
                      <a:pt x="898" y="500"/>
                    </a:lnTo>
                    <a:lnTo>
                      <a:pt x="891" y="500"/>
                    </a:lnTo>
                    <a:lnTo>
                      <a:pt x="885" y="500"/>
                    </a:lnTo>
                    <a:lnTo>
                      <a:pt x="879" y="499"/>
                    </a:lnTo>
                    <a:lnTo>
                      <a:pt x="872" y="499"/>
                    </a:lnTo>
                    <a:lnTo>
                      <a:pt x="866" y="497"/>
                    </a:lnTo>
                    <a:lnTo>
                      <a:pt x="860" y="496"/>
                    </a:lnTo>
                    <a:lnTo>
                      <a:pt x="854" y="494"/>
                    </a:lnTo>
                    <a:lnTo>
                      <a:pt x="859" y="489"/>
                    </a:lnTo>
                    <a:lnTo>
                      <a:pt x="865" y="482"/>
                    </a:lnTo>
                    <a:lnTo>
                      <a:pt x="870" y="474"/>
                    </a:lnTo>
                    <a:lnTo>
                      <a:pt x="876" y="466"/>
                    </a:lnTo>
                    <a:lnTo>
                      <a:pt x="882" y="459"/>
                    </a:lnTo>
                    <a:lnTo>
                      <a:pt x="888" y="452"/>
                    </a:lnTo>
                    <a:lnTo>
                      <a:pt x="896" y="448"/>
                    </a:lnTo>
                    <a:lnTo>
                      <a:pt x="904" y="446"/>
                    </a:lnTo>
                    <a:lnTo>
                      <a:pt x="903" y="439"/>
                    </a:lnTo>
                    <a:lnTo>
                      <a:pt x="902" y="431"/>
                    </a:lnTo>
                    <a:lnTo>
                      <a:pt x="900" y="422"/>
                    </a:lnTo>
                    <a:lnTo>
                      <a:pt x="897" y="413"/>
                    </a:lnTo>
                    <a:lnTo>
                      <a:pt x="894" y="405"/>
                    </a:lnTo>
                    <a:lnTo>
                      <a:pt x="891" y="395"/>
                    </a:lnTo>
                    <a:lnTo>
                      <a:pt x="890" y="387"/>
                    </a:lnTo>
                    <a:lnTo>
                      <a:pt x="889" y="380"/>
                    </a:lnTo>
                    <a:lnTo>
                      <a:pt x="887" y="378"/>
                    </a:lnTo>
                    <a:lnTo>
                      <a:pt x="884" y="372"/>
                    </a:lnTo>
                    <a:lnTo>
                      <a:pt x="879" y="363"/>
                    </a:lnTo>
                    <a:lnTo>
                      <a:pt x="874" y="351"/>
                    </a:lnTo>
                    <a:lnTo>
                      <a:pt x="868" y="336"/>
                    </a:lnTo>
                    <a:lnTo>
                      <a:pt x="861" y="320"/>
                    </a:lnTo>
                    <a:lnTo>
                      <a:pt x="853" y="303"/>
                    </a:lnTo>
                    <a:lnTo>
                      <a:pt x="846" y="283"/>
                    </a:lnTo>
                    <a:lnTo>
                      <a:pt x="838" y="265"/>
                    </a:lnTo>
                    <a:lnTo>
                      <a:pt x="829" y="247"/>
                    </a:lnTo>
                    <a:lnTo>
                      <a:pt x="821" y="229"/>
                    </a:lnTo>
                    <a:lnTo>
                      <a:pt x="814" y="212"/>
                    </a:lnTo>
                    <a:lnTo>
                      <a:pt x="807" y="198"/>
                    </a:lnTo>
                    <a:lnTo>
                      <a:pt x="800" y="186"/>
                    </a:lnTo>
                    <a:lnTo>
                      <a:pt x="795" y="175"/>
                    </a:lnTo>
                    <a:lnTo>
                      <a:pt x="790" y="169"/>
                    </a:lnTo>
                    <a:lnTo>
                      <a:pt x="782" y="161"/>
                    </a:lnTo>
                    <a:lnTo>
                      <a:pt x="769" y="150"/>
                    </a:lnTo>
                    <a:lnTo>
                      <a:pt x="755" y="137"/>
                    </a:lnTo>
                    <a:lnTo>
                      <a:pt x="739" y="122"/>
                    </a:lnTo>
                    <a:lnTo>
                      <a:pt x="724" y="107"/>
                    </a:lnTo>
                    <a:lnTo>
                      <a:pt x="710" y="94"/>
                    </a:lnTo>
                    <a:lnTo>
                      <a:pt x="701" y="83"/>
                    </a:lnTo>
                    <a:lnTo>
                      <a:pt x="698" y="74"/>
                    </a:lnTo>
                    <a:lnTo>
                      <a:pt x="685" y="73"/>
                    </a:lnTo>
                    <a:lnTo>
                      <a:pt x="669" y="69"/>
                    </a:lnTo>
                    <a:lnTo>
                      <a:pt x="650" y="65"/>
                    </a:lnTo>
                    <a:lnTo>
                      <a:pt x="635" y="58"/>
                    </a:lnTo>
                    <a:lnTo>
                      <a:pt x="623" y="52"/>
                    </a:lnTo>
                    <a:lnTo>
                      <a:pt x="617" y="48"/>
                    </a:lnTo>
                    <a:lnTo>
                      <a:pt x="620" y="44"/>
                    </a:lnTo>
                    <a:lnTo>
                      <a:pt x="635" y="43"/>
                    </a:lnTo>
                    <a:lnTo>
                      <a:pt x="609" y="34"/>
                    </a:lnTo>
                    <a:lnTo>
                      <a:pt x="585" y="25"/>
                    </a:lnTo>
                    <a:lnTo>
                      <a:pt x="561" y="18"/>
                    </a:lnTo>
                    <a:lnTo>
                      <a:pt x="536" y="12"/>
                    </a:lnTo>
                    <a:lnTo>
                      <a:pt x="512" y="7"/>
                    </a:lnTo>
                    <a:lnTo>
                      <a:pt x="488" y="3"/>
                    </a:lnTo>
                    <a:lnTo>
                      <a:pt x="464" y="1"/>
                    </a:lnTo>
                    <a:lnTo>
                      <a:pt x="439" y="0"/>
                    </a:lnTo>
                    <a:lnTo>
                      <a:pt x="415" y="0"/>
                    </a:lnTo>
                    <a:lnTo>
                      <a:pt x="391" y="2"/>
                    </a:lnTo>
                    <a:lnTo>
                      <a:pt x="366" y="5"/>
                    </a:lnTo>
                    <a:lnTo>
                      <a:pt x="342" y="11"/>
                    </a:lnTo>
                    <a:lnTo>
                      <a:pt x="316" y="17"/>
                    </a:lnTo>
                    <a:lnTo>
                      <a:pt x="291" y="24"/>
                    </a:lnTo>
                    <a:lnTo>
                      <a:pt x="265" y="33"/>
                    </a:lnTo>
                    <a:lnTo>
                      <a:pt x="239" y="43"/>
                    </a:lnTo>
                    <a:lnTo>
                      <a:pt x="253" y="49"/>
                    </a:lnTo>
                    <a:lnTo>
                      <a:pt x="239" y="59"/>
                    </a:lnTo>
                    <a:lnTo>
                      <a:pt x="224" y="68"/>
                    </a:lnTo>
                    <a:lnTo>
                      <a:pt x="207" y="75"/>
                    </a:lnTo>
                    <a:lnTo>
                      <a:pt x="191" y="81"/>
                    </a:lnTo>
                    <a:lnTo>
                      <a:pt x="176" y="88"/>
                    </a:lnTo>
                    <a:lnTo>
                      <a:pt x="162" y="97"/>
                    </a:lnTo>
                    <a:lnTo>
                      <a:pt x="149" y="107"/>
                    </a:lnTo>
                    <a:lnTo>
                      <a:pt x="140" y="122"/>
                    </a:lnTo>
                    <a:lnTo>
                      <a:pt x="145" y="122"/>
                    </a:lnTo>
                    <a:lnTo>
                      <a:pt x="150" y="122"/>
                    </a:lnTo>
                    <a:lnTo>
                      <a:pt x="155" y="122"/>
                    </a:lnTo>
                    <a:lnTo>
                      <a:pt x="161" y="123"/>
                    </a:lnTo>
                    <a:lnTo>
                      <a:pt x="167" y="123"/>
                    </a:lnTo>
                    <a:lnTo>
                      <a:pt x="172" y="125"/>
                    </a:lnTo>
                    <a:lnTo>
                      <a:pt x="177" y="126"/>
                    </a:lnTo>
                    <a:lnTo>
                      <a:pt x="183" y="128"/>
                    </a:lnTo>
                    <a:lnTo>
                      <a:pt x="180" y="134"/>
                    </a:lnTo>
                    <a:lnTo>
                      <a:pt x="175" y="139"/>
                    </a:lnTo>
                    <a:lnTo>
                      <a:pt x="170" y="143"/>
                    </a:lnTo>
                    <a:lnTo>
                      <a:pt x="163" y="146"/>
                    </a:lnTo>
                    <a:lnTo>
                      <a:pt x="155" y="148"/>
                    </a:lnTo>
                    <a:lnTo>
                      <a:pt x="148" y="148"/>
                    </a:lnTo>
                    <a:lnTo>
                      <a:pt x="141" y="148"/>
                    </a:lnTo>
                    <a:lnTo>
                      <a:pt x="133" y="146"/>
                    </a:lnTo>
                    <a:lnTo>
                      <a:pt x="125" y="149"/>
                    </a:lnTo>
                    <a:lnTo>
                      <a:pt x="115" y="154"/>
                    </a:lnTo>
                    <a:lnTo>
                      <a:pt x="106" y="161"/>
                    </a:lnTo>
                    <a:lnTo>
                      <a:pt x="96" y="169"/>
                    </a:lnTo>
                    <a:lnTo>
                      <a:pt x="88" y="178"/>
                    </a:lnTo>
                    <a:lnTo>
                      <a:pt x="82" y="187"/>
                    </a:lnTo>
                    <a:lnTo>
                      <a:pt x="78" y="197"/>
                    </a:lnTo>
                    <a:lnTo>
                      <a:pt x="76" y="206"/>
                    </a:lnTo>
                    <a:lnTo>
                      <a:pt x="84" y="208"/>
                    </a:lnTo>
                    <a:lnTo>
                      <a:pt x="86" y="213"/>
                    </a:lnTo>
                    <a:lnTo>
                      <a:pt x="85" y="221"/>
                    </a:lnTo>
                    <a:lnTo>
                      <a:pt x="81" y="229"/>
                    </a:lnTo>
                    <a:lnTo>
                      <a:pt x="74" y="239"/>
                    </a:lnTo>
                    <a:lnTo>
                      <a:pt x="66" y="247"/>
                    </a:lnTo>
                    <a:lnTo>
                      <a:pt x="57" y="252"/>
                    </a:lnTo>
                    <a:lnTo>
                      <a:pt x="49" y="254"/>
                    </a:lnTo>
                    <a:lnTo>
                      <a:pt x="47" y="259"/>
                    </a:lnTo>
                    <a:lnTo>
                      <a:pt x="41" y="266"/>
                    </a:lnTo>
                    <a:lnTo>
                      <a:pt x="36" y="273"/>
                    </a:lnTo>
                    <a:lnTo>
                      <a:pt x="34" y="278"/>
                    </a:lnTo>
                    <a:lnTo>
                      <a:pt x="39" y="279"/>
                    </a:lnTo>
                    <a:lnTo>
                      <a:pt x="45" y="282"/>
                    </a:lnTo>
                    <a:lnTo>
                      <a:pt x="48" y="286"/>
                    </a:lnTo>
                    <a:lnTo>
                      <a:pt x="49" y="29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2" name="Freeform 146"/>
              <p:cNvSpPr>
                <a:spLocks/>
              </p:cNvSpPr>
              <p:nvPr/>
            </p:nvSpPr>
            <p:spPr bwMode="auto">
              <a:xfrm>
                <a:off x="4424" y="2364"/>
                <a:ext cx="170" cy="191"/>
              </a:xfrm>
              <a:custGeom>
                <a:avLst/>
                <a:gdLst>
                  <a:gd name="T0" fmla="*/ 646 w 869"/>
                  <a:gd name="T1" fmla="*/ 277 h 978"/>
                  <a:gd name="T2" fmla="*/ 689 w 869"/>
                  <a:gd name="T3" fmla="*/ 242 h 978"/>
                  <a:gd name="T4" fmla="*/ 660 w 869"/>
                  <a:gd name="T5" fmla="*/ 226 h 978"/>
                  <a:gd name="T6" fmla="*/ 697 w 869"/>
                  <a:gd name="T7" fmla="*/ 179 h 978"/>
                  <a:gd name="T8" fmla="*/ 736 w 869"/>
                  <a:gd name="T9" fmla="*/ 161 h 978"/>
                  <a:gd name="T10" fmla="*/ 717 w 869"/>
                  <a:gd name="T11" fmla="*/ 114 h 978"/>
                  <a:gd name="T12" fmla="*/ 795 w 869"/>
                  <a:gd name="T13" fmla="*/ 61 h 978"/>
                  <a:gd name="T14" fmla="*/ 794 w 869"/>
                  <a:gd name="T15" fmla="*/ 1 h 978"/>
                  <a:gd name="T16" fmla="*/ 609 w 869"/>
                  <a:gd name="T17" fmla="*/ 3 h 978"/>
                  <a:gd name="T18" fmla="*/ 582 w 869"/>
                  <a:gd name="T19" fmla="*/ 25 h 978"/>
                  <a:gd name="T20" fmla="*/ 540 w 869"/>
                  <a:gd name="T21" fmla="*/ 44 h 978"/>
                  <a:gd name="T22" fmla="*/ 478 w 869"/>
                  <a:gd name="T23" fmla="*/ 159 h 978"/>
                  <a:gd name="T24" fmla="*/ 406 w 869"/>
                  <a:gd name="T25" fmla="*/ 246 h 978"/>
                  <a:gd name="T26" fmla="*/ 342 w 869"/>
                  <a:gd name="T27" fmla="*/ 188 h 978"/>
                  <a:gd name="T28" fmla="*/ 372 w 869"/>
                  <a:gd name="T29" fmla="*/ 163 h 978"/>
                  <a:gd name="T30" fmla="*/ 288 w 869"/>
                  <a:gd name="T31" fmla="*/ 103 h 978"/>
                  <a:gd name="T32" fmla="*/ 331 w 869"/>
                  <a:gd name="T33" fmla="*/ 78 h 978"/>
                  <a:gd name="T34" fmla="*/ 246 w 869"/>
                  <a:gd name="T35" fmla="*/ 47 h 978"/>
                  <a:gd name="T36" fmla="*/ 271 w 869"/>
                  <a:gd name="T37" fmla="*/ 22 h 978"/>
                  <a:gd name="T38" fmla="*/ 241 w 869"/>
                  <a:gd name="T39" fmla="*/ 3 h 978"/>
                  <a:gd name="T40" fmla="*/ 62 w 869"/>
                  <a:gd name="T41" fmla="*/ 1 h 978"/>
                  <a:gd name="T42" fmla="*/ 81 w 869"/>
                  <a:gd name="T43" fmla="*/ 36 h 978"/>
                  <a:gd name="T44" fmla="*/ 91 w 869"/>
                  <a:gd name="T45" fmla="*/ 110 h 978"/>
                  <a:gd name="T46" fmla="*/ 168 w 869"/>
                  <a:gd name="T47" fmla="*/ 220 h 978"/>
                  <a:gd name="T48" fmla="*/ 204 w 869"/>
                  <a:gd name="T49" fmla="*/ 253 h 978"/>
                  <a:gd name="T50" fmla="*/ 250 w 869"/>
                  <a:gd name="T51" fmla="*/ 282 h 978"/>
                  <a:gd name="T52" fmla="*/ 252 w 869"/>
                  <a:gd name="T53" fmla="*/ 329 h 978"/>
                  <a:gd name="T54" fmla="*/ 283 w 869"/>
                  <a:gd name="T55" fmla="*/ 361 h 978"/>
                  <a:gd name="T56" fmla="*/ 255 w 869"/>
                  <a:gd name="T57" fmla="*/ 369 h 978"/>
                  <a:gd name="T58" fmla="*/ 290 w 869"/>
                  <a:gd name="T59" fmla="*/ 423 h 978"/>
                  <a:gd name="T60" fmla="*/ 290 w 869"/>
                  <a:gd name="T61" fmla="*/ 496 h 978"/>
                  <a:gd name="T62" fmla="*/ 292 w 869"/>
                  <a:gd name="T63" fmla="*/ 521 h 978"/>
                  <a:gd name="T64" fmla="*/ 255 w 869"/>
                  <a:gd name="T65" fmla="*/ 555 h 978"/>
                  <a:gd name="T66" fmla="*/ 261 w 869"/>
                  <a:gd name="T67" fmla="*/ 586 h 978"/>
                  <a:gd name="T68" fmla="*/ 219 w 869"/>
                  <a:gd name="T69" fmla="*/ 616 h 978"/>
                  <a:gd name="T70" fmla="*/ 208 w 869"/>
                  <a:gd name="T71" fmla="*/ 637 h 978"/>
                  <a:gd name="T72" fmla="*/ 212 w 869"/>
                  <a:gd name="T73" fmla="*/ 670 h 978"/>
                  <a:gd name="T74" fmla="*/ 149 w 869"/>
                  <a:gd name="T75" fmla="*/ 742 h 978"/>
                  <a:gd name="T76" fmla="*/ 99 w 869"/>
                  <a:gd name="T77" fmla="*/ 820 h 978"/>
                  <a:gd name="T78" fmla="*/ 36 w 869"/>
                  <a:gd name="T79" fmla="*/ 911 h 978"/>
                  <a:gd name="T80" fmla="*/ 49 w 869"/>
                  <a:gd name="T81" fmla="*/ 953 h 978"/>
                  <a:gd name="T82" fmla="*/ 0 w 869"/>
                  <a:gd name="T83" fmla="*/ 977 h 978"/>
                  <a:gd name="T84" fmla="*/ 146 w 869"/>
                  <a:gd name="T85" fmla="*/ 978 h 978"/>
                  <a:gd name="T86" fmla="*/ 269 w 869"/>
                  <a:gd name="T87" fmla="*/ 965 h 978"/>
                  <a:gd name="T88" fmla="*/ 296 w 869"/>
                  <a:gd name="T89" fmla="*/ 911 h 978"/>
                  <a:gd name="T90" fmla="*/ 318 w 869"/>
                  <a:gd name="T91" fmla="*/ 850 h 978"/>
                  <a:gd name="T92" fmla="*/ 334 w 869"/>
                  <a:gd name="T93" fmla="*/ 821 h 978"/>
                  <a:gd name="T94" fmla="*/ 368 w 869"/>
                  <a:gd name="T95" fmla="*/ 732 h 978"/>
                  <a:gd name="T96" fmla="*/ 426 w 869"/>
                  <a:gd name="T97" fmla="*/ 626 h 978"/>
                  <a:gd name="T98" fmla="*/ 489 w 869"/>
                  <a:gd name="T99" fmla="*/ 714 h 978"/>
                  <a:gd name="T100" fmla="*/ 529 w 869"/>
                  <a:gd name="T101" fmla="*/ 770 h 978"/>
                  <a:gd name="T102" fmla="*/ 530 w 869"/>
                  <a:gd name="T103" fmla="*/ 810 h 978"/>
                  <a:gd name="T104" fmla="*/ 558 w 869"/>
                  <a:gd name="T105" fmla="*/ 839 h 978"/>
                  <a:gd name="T106" fmla="*/ 617 w 869"/>
                  <a:gd name="T107" fmla="*/ 955 h 978"/>
                  <a:gd name="T108" fmla="*/ 863 w 869"/>
                  <a:gd name="T109" fmla="*/ 949 h 978"/>
                  <a:gd name="T110" fmla="*/ 774 w 869"/>
                  <a:gd name="T111" fmla="*/ 819 h 978"/>
                  <a:gd name="T112" fmla="*/ 710 w 869"/>
                  <a:gd name="T113" fmla="*/ 745 h 978"/>
                  <a:gd name="T114" fmla="*/ 693 w 869"/>
                  <a:gd name="T115" fmla="*/ 717 h 978"/>
                  <a:gd name="T116" fmla="*/ 671 w 869"/>
                  <a:gd name="T117" fmla="*/ 653 h 978"/>
                  <a:gd name="T118" fmla="*/ 645 w 869"/>
                  <a:gd name="T119" fmla="*/ 611 h 978"/>
                  <a:gd name="T120" fmla="*/ 616 w 869"/>
                  <a:gd name="T121" fmla="*/ 561 h 978"/>
                  <a:gd name="T122" fmla="*/ 587 w 869"/>
                  <a:gd name="T123" fmla="*/ 482 h 978"/>
                  <a:gd name="T124" fmla="*/ 605 w 869"/>
                  <a:gd name="T125" fmla="*/ 396 h 9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9" h="978">
                    <a:moveTo>
                      <a:pt x="643" y="314"/>
                    </a:moveTo>
                    <a:lnTo>
                      <a:pt x="645" y="309"/>
                    </a:lnTo>
                    <a:lnTo>
                      <a:pt x="650" y="302"/>
                    </a:lnTo>
                    <a:lnTo>
                      <a:pt x="655" y="294"/>
                    </a:lnTo>
                    <a:lnTo>
                      <a:pt x="657" y="285"/>
                    </a:lnTo>
                    <a:lnTo>
                      <a:pt x="649" y="284"/>
                    </a:lnTo>
                    <a:lnTo>
                      <a:pt x="646" y="281"/>
                    </a:lnTo>
                    <a:lnTo>
                      <a:pt x="646" y="277"/>
                    </a:lnTo>
                    <a:lnTo>
                      <a:pt x="650" y="273"/>
                    </a:lnTo>
                    <a:lnTo>
                      <a:pt x="655" y="269"/>
                    </a:lnTo>
                    <a:lnTo>
                      <a:pt x="662" y="264"/>
                    </a:lnTo>
                    <a:lnTo>
                      <a:pt x="670" y="261"/>
                    </a:lnTo>
                    <a:lnTo>
                      <a:pt x="678" y="260"/>
                    </a:lnTo>
                    <a:lnTo>
                      <a:pt x="680" y="255"/>
                    </a:lnTo>
                    <a:lnTo>
                      <a:pt x="685" y="248"/>
                    </a:lnTo>
                    <a:lnTo>
                      <a:pt x="689" y="242"/>
                    </a:lnTo>
                    <a:lnTo>
                      <a:pt x="691" y="237"/>
                    </a:lnTo>
                    <a:lnTo>
                      <a:pt x="686" y="236"/>
                    </a:lnTo>
                    <a:lnTo>
                      <a:pt x="681" y="235"/>
                    </a:lnTo>
                    <a:lnTo>
                      <a:pt x="676" y="233"/>
                    </a:lnTo>
                    <a:lnTo>
                      <a:pt x="672" y="231"/>
                    </a:lnTo>
                    <a:lnTo>
                      <a:pt x="667" y="229"/>
                    </a:lnTo>
                    <a:lnTo>
                      <a:pt x="663" y="227"/>
                    </a:lnTo>
                    <a:lnTo>
                      <a:pt x="660" y="226"/>
                    </a:lnTo>
                    <a:lnTo>
                      <a:pt x="657" y="225"/>
                    </a:lnTo>
                    <a:lnTo>
                      <a:pt x="659" y="222"/>
                    </a:lnTo>
                    <a:lnTo>
                      <a:pt x="663" y="214"/>
                    </a:lnTo>
                    <a:lnTo>
                      <a:pt x="670" y="203"/>
                    </a:lnTo>
                    <a:lnTo>
                      <a:pt x="678" y="193"/>
                    </a:lnTo>
                    <a:lnTo>
                      <a:pt x="685" y="184"/>
                    </a:lnTo>
                    <a:lnTo>
                      <a:pt x="692" y="179"/>
                    </a:lnTo>
                    <a:lnTo>
                      <a:pt x="697" y="179"/>
                    </a:lnTo>
                    <a:lnTo>
                      <a:pt x="699" y="188"/>
                    </a:lnTo>
                    <a:lnTo>
                      <a:pt x="705" y="187"/>
                    </a:lnTo>
                    <a:lnTo>
                      <a:pt x="711" y="185"/>
                    </a:lnTo>
                    <a:lnTo>
                      <a:pt x="718" y="184"/>
                    </a:lnTo>
                    <a:lnTo>
                      <a:pt x="727" y="183"/>
                    </a:lnTo>
                    <a:lnTo>
                      <a:pt x="728" y="176"/>
                    </a:lnTo>
                    <a:lnTo>
                      <a:pt x="731" y="169"/>
                    </a:lnTo>
                    <a:lnTo>
                      <a:pt x="736" y="161"/>
                    </a:lnTo>
                    <a:lnTo>
                      <a:pt x="741" y="152"/>
                    </a:lnTo>
                    <a:lnTo>
                      <a:pt x="746" y="144"/>
                    </a:lnTo>
                    <a:lnTo>
                      <a:pt x="752" y="136"/>
                    </a:lnTo>
                    <a:lnTo>
                      <a:pt x="755" y="129"/>
                    </a:lnTo>
                    <a:lnTo>
                      <a:pt x="756" y="122"/>
                    </a:lnTo>
                    <a:lnTo>
                      <a:pt x="734" y="121"/>
                    </a:lnTo>
                    <a:lnTo>
                      <a:pt x="721" y="118"/>
                    </a:lnTo>
                    <a:lnTo>
                      <a:pt x="717" y="114"/>
                    </a:lnTo>
                    <a:lnTo>
                      <a:pt x="719" y="110"/>
                    </a:lnTo>
                    <a:lnTo>
                      <a:pt x="727" y="106"/>
                    </a:lnTo>
                    <a:lnTo>
                      <a:pt x="740" y="102"/>
                    </a:lnTo>
                    <a:lnTo>
                      <a:pt x="757" y="99"/>
                    </a:lnTo>
                    <a:lnTo>
                      <a:pt x="777" y="98"/>
                    </a:lnTo>
                    <a:lnTo>
                      <a:pt x="779" y="86"/>
                    </a:lnTo>
                    <a:lnTo>
                      <a:pt x="786" y="73"/>
                    </a:lnTo>
                    <a:lnTo>
                      <a:pt x="795" y="61"/>
                    </a:lnTo>
                    <a:lnTo>
                      <a:pt x="805" y="48"/>
                    </a:lnTo>
                    <a:lnTo>
                      <a:pt x="816" y="35"/>
                    </a:lnTo>
                    <a:lnTo>
                      <a:pt x="825" y="23"/>
                    </a:lnTo>
                    <a:lnTo>
                      <a:pt x="832" y="12"/>
                    </a:lnTo>
                    <a:lnTo>
                      <a:pt x="834" y="2"/>
                    </a:lnTo>
                    <a:lnTo>
                      <a:pt x="825" y="2"/>
                    </a:lnTo>
                    <a:lnTo>
                      <a:pt x="812" y="2"/>
                    </a:lnTo>
                    <a:lnTo>
                      <a:pt x="794" y="1"/>
                    </a:lnTo>
                    <a:lnTo>
                      <a:pt x="775" y="1"/>
                    </a:lnTo>
                    <a:lnTo>
                      <a:pt x="753" y="0"/>
                    </a:lnTo>
                    <a:lnTo>
                      <a:pt x="729" y="0"/>
                    </a:lnTo>
                    <a:lnTo>
                      <a:pt x="704" y="0"/>
                    </a:lnTo>
                    <a:lnTo>
                      <a:pt x="679" y="0"/>
                    </a:lnTo>
                    <a:lnTo>
                      <a:pt x="655" y="0"/>
                    </a:lnTo>
                    <a:lnTo>
                      <a:pt x="631" y="1"/>
                    </a:lnTo>
                    <a:lnTo>
                      <a:pt x="609" y="3"/>
                    </a:lnTo>
                    <a:lnTo>
                      <a:pt x="591" y="5"/>
                    </a:lnTo>
                    <a:lnTo>
                      <a:pt x="574" y="7"/>
                    </a:lnTo>
                    <a:lnTo>
                      <a:pt x="562" y="11"/>
                    </a:lnTo>
                    <a:lnTo>
                      <a:pt x="554" y="15"/>
                    </a:lnTo>
                    <a:lnTo>
                      <a:pt x="551" y="20"/>
                    </a:lnTo>
                    <a:lnTo>
                      <a:pt x="562" y="21"/>
                    </a:lnTo>
                    <a:lnTo>
                      <a:pt x="572" y="22"/>
                    </a:lnTo>
                    <a:lnTo>
                      <a:pt x="582" y="25"/>
                    </a:lnTo>
                    <a:lnTo>
                      <a:pt x="589" y="28"/>
                    </a:lnTo>
                    <a:lnTo>
                      <a:pt x="592" y="33"/>
                    </a:lnTo>
                    <a:lnTo>
                      <a:pt x="591" y="38"/>
                    </a:lnTo>
                    <a:lnTo>
                      <a:pt x="585" y="45"/>
                    </a:lnTo>
                    <a:lnTo>
                      <a:pt x="572" y="51"/>
                    </a:lnTo>
                    <a:lnTo>
                      <a:pt x="565" y="37"/>
                    </a:lnTo>
                    <a:lnTo>
                      <a:pt x="551" y="32"/>
                    </a:lnTo>
                    <a:lnTo>
                      <a:pt x="540" y="44"/>
                    </a:lnTo>
                    <a:lnTo>
                      <a:pt x="530" y="55"/>
                    </a:lnTo>
                    <a:lnTo>
                      <a:pt x="520" y="68"/>
                    </a:lnTo>
                    <a:lnTo>
                      <a:pt x="512" y="82"/>
                    </a:lnTo>
                    <a:lnTo>
                      <a:pt x="505" y="96"/>
                    </a:lnTo>
                    <a:lnTo>
                      <a:pt x="498" y="112"/>
                    </a:lnTo>
                    <a:lnTo>
                      <a:pt x="491" y="128"/>
                    </a:lnTo>
                    <a:lnTo>
                      <a:pt x="485" y="143"/>
                    </a:lnTo>
                    <a:lnTo>
                      <a:pt x="478" y="159"/>
                    </a:lnTo>
                    <a:lnTo>
                      <a:pt x="471" y="175"/>
                    </a:lnTo>
                    <a:lnTo>
                      <a:pt x="463" y="190"/>
                    </a:lnTo>
                    <a:lnTo>
                      <a:pt x="456" y="204"/>
                    </a:lnTo>
                    <a:lnTo>
                      <a:pt x="448" y="219"/>
                    </a:lnTo>
                    <a:lnTo>
                      <a:pt x="439" y="232"/>
                    </a:lnTo>
                    <a:lnTo>
                      <a:pt x="429" y="243"/>
                    </a:lnTo>
                    <a:lnTo>
                      <a:pt x="418" y="254"/>
                    </a:lnTo>
                    <a:lnTo>
                      <a:pt x="406" y="246"/>
                    </a:lnTo>
                    <a:lnTo>
                      <a:pt x="395" y="238"/>
                    </a:lnTo>
                    <a:lnTo>
                      <a:pt x="384" y="231"/>
                    </a:lnTo>
                    <a:lnTo>
                      <a:pt x="373" y="224"/>
                    </a:lnTo>
                    <a:lnTo>
                      <a:pt x="363" y="217"/>
                    </a:lnTo>
                    <a:lnTo>
                      <a:pt x="353" y="208"/>
                    </a:lnTo>
                    <a:lnTo>
                      <a:pt x="345" y="198"/>
                    </a:lnTo>
                    <a:lnTo>
                      <a:pt x="339" y="188"/>
                    </a:lnTo>
                    <a:lnTo>
                      <a:pt x="342" y="188"/>
                    </a:lnTo>
                    <a:lnTo>
                      <a:pt x="345" y="187"/>
                    </a:lnTo>
                    <a:lnTo>
                      <a:pt x="349" y="186"/>
                    </a:lnTo>
                    <a:lnTo>
                      <a:pt x="354" y="185"/>
                    </a:lnTo>
                    <a:lnTo>
                      <a:pt x="360" y="185"/>
                    </a:lnTo>
                    <a:lnTo>
                      <a:pt x="365" y="184"/>
                    </a:lnTo>
                    <a:lnTo>
                      <a:pt x="370" y="183"/>
                    </a:lnTo>
                    <a:lnTo>
                      <a:pt x="375" y="183"/>
                    </a:lnTo>
                    <a:lnTo>
                      <a:pt x="372" y="163"/>
                    </a:lnTo>
                    <a:lnTo>
                      <a:pt x="365" y="148"/>
                    </a:lnTo>
                    <a:lnTo>
                      <a:pt x="353" y="137"/>
                    </a:lnTo>
                    <a:lnTo>
                      <a:pt x="339" y="130"/>
                    </a:lnTo>
                    <a:lnTo>
                      <a:pt x="324" y="124"/>
                    </a:lnTo>
                    <a:lnTo>
                      <a:pt x="309" y="118"/>
                    </a:lnTo>
                    <a:lnTo>
                      <a:pt x="295" y="112"/>
                    </a:lnTo>
                    <a:lnTo>
                      <a:pt x="283" y="105"/>
                    </a:lnTo>
                    <a:lnTo>
                      <a:pt x="288" y="103"/>
                    </a:lnTo>
                    <a:lnTo>
                      <a:pt x="294" y="101"/>
                    </a:lnTo>
                    <a:lnTo>
                      <a:pt x="301" y="100"/>
                    </a:lnTo>
                    <a:lnTo>
                      <a:pt x="308" y="99"/>
                    </a:lnTo>
                    <a:lnTo>
                      <a:pt x="314" y="98"/>
                    </a:lnTo>
                    <a:lnTo>
                      <a:pt x="321" y="98"/>
                    </a:lnTo>
                    <a:lnTo>
                      <a:pt x="327" y="98"/>
                    </a:lnTo>
                    <a:lnTo>
                      <a:pt x="333" y="98"/>
                    </a:lnTo>
                    <a:lnTo>
                      <a:pt x="331" y="78"/>
                    </a:lnTo>
                    <a:lnTo>
                      <a:pt x="326" y="66"/>
                    </a:lnTo>
                    <a:lnTo>
                      <a:pt x="318" y="58"/>
                    </a:lnTo>
                    <a:lnTo>
                      <a:pt x="308" y="53"/>
                    </a:lnTo>
                    <a:lnTo>
                      <a:pt x="295" y="51"/>
                    </a:lnTo>
                    <a:lnTo>
                      <a:pt x="282" y="49"/>
                    </a:lnTo>
                    <a:lnTo>
                      <a:pt x="268" y="48"/>
                    </a:lnTo>
                    <a:lnTo>
                      <a:pt x="255" y="44"/>
                    </a:lnTo>
                    <a:lnTo>
                      <a:pt x="246" y="47"/>
                    </a:lnTo>
                    <a:lnTo>
                      <a:pt x="237" y="45"/>
                    </a:lnTo>
                    <a:lnTo>
                      <a:pt x="231" y="39"/>
                    </a:lnTo>
                    <a:lnTo>
                      <a:pt x="226" y="32"/>
                    </a:lnTo>
                    <a:lnTo>
                      <a:pt x="234" y="30"/>
                    </a:lnTo>
                    <a:lnTo>
                      <a:pt x="244" y="28"/>
                    </a:lnTo>
                    <a:lnTo>
                      <a:pt x="253" y="26"/>
                    </a:lnTo>
                    <a:lnTo>
                      <a:pt x="262" y="24"/>
                    </a:lnTo>
                    <a:lnTo>
                      <a:pt x="271" y="22"/>
                    </a:lnTo>
                    <a:lnTo>
                      <a:pt x="280" y="21"/>
                    </a:lnTo>
                    <a:lnTo>
                      <a:pt x="288" y="20"/>
                    </a:lnTo>
                    <a:lnTo>
                      <a:pt x="296" y="20"/>
                    </a:lnTo>
                    <a:lnTo>
                      <a:pt x="293" y="15"/>
                    </a:lnTo>
                    <a:lnTo>
                      <a:pt x="286" y="11"/>
                    </a:lnTo>
                    <a:lnTo>
                      <a:pt x="275" y="7"/>
                    </a:lnTo>
                    <a:lnTo>
                      <a:pt x="260" y="5"/>
                    </a:lnTo>
                    <a:lnTo>
                      <a:pt x="241" y="3"/>
                    </a:lnTo>
                    <a:lnTo>
                      <a:pt x="220" y="1"/>
                    </a:lnTo>
                    <a:lnTo>
                      <a:pt x="198" y="0"/>
                    </a:lnTo>
                    <a:lnTo>
                      <a:pt x="174" y="0"/>
                    </a:lnTo>
                    <a:lnTo>
                      <a:pt x="151" y="0"/>
                    </a:lnTo>
                    <a:lnTo>
                      <a:pt x="126" y="0"/>
                    </a:lnTo>
                    <a:lnTo>
                      <a:pt x="104" y="0"/>
                    </a:lnTo>
                    <a:lnTo>
                      <a:pt x="82" y="1"/>
                    </a:lnTo>
                    <a:lnTo>
                      <a:pt x="62" y="1"/>
                    </a:lnTo>
                    <a:lnTo>
                      <a:pt x="45" y="2"/>
                    </a:lnTo>
                    <a:lnTo>
                      <a:pt x="32" y="2"/>
                    </a:lnTo>
                    <a:lnTo>
                      <a:pt x="22" y="2"/>
                    </a:lnTo>
                    <a:lnTo>
                      <a:pt x="27" y="6"/>
                    </a:lnTo>
                    <a:lnTo>
                      <a:pt x="39" y="12"/>
                    </a:lnTo>
                    <a:lnTo>
                      <a:pt x="54" y="20"/>
                    </a:lnTo>
                    <a:lnTo>
                      <a:pt x="69" y="28"/>
                    </a:lnTo>
                    <a:lnTo>
                      <a:pt x="81" y="36"/>
                    </a:lnTo>
                    <a:lnTo>
                      <a:pt x="84" y="44"/>
                    </a:lnTo>
                    <a:lnTo>
                      <a:pt x="75" y="49"/>
                    </a:lnTo>
                    <a:lnTo>
                      <a:pt x="49" y="51"/>
                    </a:lnTo>
                    <a:lnTo>
                      <a:pt x="54" y="59"/>
                    </a:lnTo>
                    <a:lnTo>
                      <a:pt x="61" y="69"/>
                    </a:lnTo>
                    <a:lnTo>
                      <a:pt x="69" y="81"/>
                    </a:lnTo>
                    <a:lnTo>
                      <a:pt x="80" y="94"/>
                    </a:lnTo>
                    <a:lnTo>
                      <a:pt x="91" y="110"/>
                    </a:lnTo>
                    <a:lnTo>
                      <a:pt x="102" y="125"/>
                    </a:lnTo>
                    <a:lnTo>
                      <a:pt x="113" y="140"/>
                    </a:lnTo>
                    <a:lnTo>
                      <a:pt x="125" y="157"/>
                    </a:lnTo>
                    <a:lnTo>
                      <a:pt x="137" y="172"/>
                    </a:lnTo>
                    <a:lnTo>
                      <a:pt x="146" y="186"/>
                    </a:lnTo>
                    <a:lnTo>
                      <a:pt x="155" y="199"/>
                    </a:lnTo>
                    <a:lnTo>
                      <a:pt x="162" y="211"/>
                    </a:lnTo>
                    <a:lnTo>
                      <a:pt x="168" y="220"/>
                    </a:lnTo>
                    <a:lnTo>
                      <a:pt x="171" y="227"/>
                    </a:lnTo>
                    <a:lnTo>
                      <a:pt x="171" y="230"/>
                    </a:lnTo>
                    <a:lnTo>
                      <a:pt x="169" y="231"/>
                    </a:lnTo>
                    <a:lnTo>
                      <a:pt x="171" y="235"/>
                    </a:lnTo>
                    <a:lnTo>
                      <a:pt x="176" y="240"/>
                    </a:lnTo>
                    <a:lnTo>
                      <a:pt x="183" y="244"/>
                    </a:lnTo>
                    <a:lnTo>
                      <a:pt x="193" y="249"/>
                    </a:lnTo>
                    <a:lnTo>
                      <a:pt x="204" y="253"/>
                    </a:lnTo>
                    <a:lnTo>
                      <a:pt x="214" y="258"/>
                    </a:lnTo>
                    <a:lnTo>
                      <a:pt x="225" y="262"/>
                    </a:lnTo>
                    <a:lnTo>
                      <a:pt x="235" y="267"/>
                    </a:lnTo>
                    <a:lnTo>
                      <a:pt x="244" y="271"/>
                    </a:lnTo>
                    <a:lnTo>
                      <a:pt x="251" y="274"/>
                    </a:lnTo>
                    <a:lnTo>
                      <a:pt x="254" y="277"/>
                    </a:lnTo>
                    <a:lnTo>
                      <a:pt x="254" y="280"/>
                    </a:lnTo>
                    <a:lnTo>
                      <a:pt x="250" y="282"/>
                    </a:lnTo>
                    <a:lnTo>
                      <a:pt x="240" y="284"/>
                    </a:lnTo>
                    <a:lnTo>
                      <a:pt x="226" y="285"/>
                    </a:lnTo>
                    <a:lnTo>
                      <a:pt x="206" y="285"/>
                    </a:lnTo>
                    <a:lnTo>
                      <a:pt x="208" y="297"/>
                    </a:lnTo>
                    <a:lnTo>
                      <a:pt x="215" y="308"/>
                    </a:lnTo>
                    <a:lnTo>
                      <a:pt x="225" y="317"/>
                    </a:lnTo>
                    <a:lnTo>
                      <a:pt x="237" y="324"/>
                    </a:lnTo>
                    <a:lnTo>
                      <a:pt x="252" y="329"/>
                    </a:lnTo>
                    <a:lnTo>
                      <a:pt x="267" y="331"/>
                    </a:lnTo>
                    <a:lnTo>
                      <a:pt x="282" y="330"/>
                    </a:lnTo>
                    <a:lnTo>
                      <a:pt x="296" y="327"/>
                    </a:lnTo>
                    <a:lnTo>
                      <a:pt x="302" y="341"/>
                    </a:lnTo>
                    <a:lnTo>
                      <a:pt x="302" y="351"/>
                    </a:lnTo>
                    <a:lnTo>
                      <a:pt x="297" y="357"/>
                    </a:lnTo>
                    <a:lnTo>
                      <a:pt x="290" y="361"/>
                    </a:lnTo>
                    <a:lnTo>
                      <a:pt x="283" y="361"/>
                    </a:lnTo>
                    <a:lnTo>
                      <a:pt x="276" y="358"/>
                    </a:lnTo>
                    <a:lnTo>
                      <a:pt x="271" y="353"/>
                    </a:lnTo>
                    <a:lnTo>
                      <a:pt x="269" y="345"/>
                    </a:lnTo>
                    <a:lnTo>
                      <a:pt x="248" y="345"/>
                    </a:lnTo>
                    <a:lnTo>
                      <a:pt x="249" y="350"/>
                    </a:lnTo>
                    <a:lnTo>
                      <a:pt x="252" y="357"/>
                    </a:lnTo>
                    <a:lnTo>
                      <a:pt x="254" y="363"/>
                    </a:lnTo>
                    <a:lnTo>
                      <a:pt x="255" y="369"/>
                    </a:lnTo>
                    <a:lnTo>
                      <a:pt x="261" y="371"/>
                    </a:lnTo>
                    <a:lnTo>
                      <a:pt x="266" y="376"/>
                    </a:lnTo>
                    <a:lnTo>
                      <a:pt x="272" y="384"/>
                    </a:lnTo>
                    <a:lnTo>
                      <a:pt x="278" y="392"/>
                    </a:lnTo>
                    <a:lnTo>
                      <a:pt x="283" y="401"/>
                    </a:lnTo>
                    <a:lnTo>
                      <a:pt x="287" y="410"/>
                    </a:lnTo>
                    <a:lnTo>
                      <a:pt x="289" y="417"/>
                    </a:lnTo>
                    <a:lnTo>
                      <a:pt x="290" y="423"/>
                    </a:lnTo>
                    <a:lnTo>
                      <a:pt x="315" y="425"/>
                    </a:lnTo>
                    <a:lnTo>
                      <a:pt x="327" y="432"/>
                    </a:lnTo>
                    <a:lnTo>
                      <a:pt x="329" y="442"/>
                    </a:lnTo>
                    <a:lnTo>
                      <a:pt x="324" y="453"/>
                    </a:lnTo>
                    <a:lnTo>
                      <a:pt x="316" y="465"/>
                    </a:lnTo>
                    <a:lnTo>
                      <a:pt x="305" y="476"/>
                    </a:lnTo>
                    <a:lnTo>
                      <a:pt x="295" y="487"/>
                    </a:lnTo>
                    <a:lnTo>
                      <a:pt x="290" y="496"/>
                    </a:lnTo>
                    <a:lnTo>
                      <a:pt x="295" y="497"/>
                    </a:lnTo>
                    <a:lnTo>
                      <a:pt x="301" y="499"/>
                    </a:lnTo>
                    <a:lnTo>
                      <a:pt x="306" y="501"/>
                    </a:lnTo>
                    <a:lnTo>
                      <a:pt x="311" y="502"/>
                    </a:lnTo>
                    <a:lnTo>
                      <a:pt x="308" y="506"/>
                    </a:lnTo>
                    <a:lnTo>
                      <a:pt x="304" y="511"/>
                    </a:lnTo>
                    <a:lnTo>
                      <a:pt x="298" y="516"/>
                    </a:lnTo>
                    <a:lnTo>
                      <a:pt x="292" y="521"/>
                    </a:lnTo>
                    <a:lnTo>
                      <a:pt x="286" y="525"/>
                    </a:lnTo>
                    <a:lnTo>
                      <a:pt x="280" y="528"/>
                    </a:lnTo>
                    <a:lnTo>
                      <a:pt x="274" y="530"/>
                    </a:lnTo>
                    <a:lnTo>
                      <a:pt x="269" y="531"/>
                    </a:lnTo>
                    <a:lnTo>
                      <a:pt x="268" y="536"/>
                    </a:lnTo>
                    <a:lnTo>
                      <a:pt x="265" y="542"/>
                    </a:lnTo>
                    <a:lnTo>
                      <a:pt x="260" y="549"/>
                    </a:lnTo>
                    <a:lnTo>
                      <a:pt x="255" y="555"/>
                    </a:lnTo>
                    <a:lnTo>
                      <a:pt x="250" y="561"/>
                    </a:lnTo>
                    <a:lnTo>
                      <a:pt x="245" y="566"/>
                    </a:lnTo>
                    <a:lnTo>
                      <a:pt x="241" y="570"/>
                    </a:lnTo>
                    <a:lnTo>
                      <a:pt x="240" y="573"/>
                    </a:lnTo>
                    <a:lnTo>
                      <a:pt x="246" y="575"/>
                    </a:lnTo>
                    <a:lnTo>
                      <a:pt x="251" y="579"/>
                    </a:lnTo>
                    <a:lnTo>
                      <a:pt x="256" y="584"/>
                    </a:lnTo>
                    <a:lnTo>
                      <a:pt x="261" y="586"/>
                    </a:lnTo>
                    <a:lnTo>
                      <a:pt x="256" y="588"/>
                    </a:lnTo>
                    <a:lnTo>
                      <a:pt x="249" y="591"/>
                    </a:lnTo>
                    <a:lnTo>
                      <a:pt x="241" y="593"/>
                    </a:lnTo>
                    <a:lnTo>
                      <a:pt x="235" y="596"/>
                    </a:lnTo>
                    <a:lnTo>
                      <a:pt x="229" y="599"/>
                    </a:lnTo>
                    <a:lnTo>
                      <a:pt x="224" y="605"/>
                    </a:lnTo>
                    <a:lnTo>
                      <a:pt x="220" y="610"/>
                    </a:lnTo>
                    <a:lnTo>
                      <a:pt x="219" y="616"/>
                    </a:lnTo>
                    <a:lnTo>
                      <a:pt x="224" y="617"/>
                    </a:lnTo>
                    <a:lnTo>
                      <a:pt x="230" y="619"/>
                    </a:lnTo>
                    <a:lnTo>
                      <a:pt x="235" y="621"/>
                    </a:lnTo>
                    <a:lnTo>
                      <a:pt x="240" y="622"/>
                    </a:lnTo>
                    <a:lnTo>
                      <a:pt x="232" y="625"/>
                    </a:lnTo>
                    <a:lnTo>
                      <a:pt x="223" y="628"/>
                    </a:lnTo>
                    <a:lnTo>
                      <a:pt x="215" y="632"/>
                    </a:lnTo>
                    <a:lnTo>
                      <a:pt x="208" y="637"/>
                    </a:lnTo>
                    <a:lnTo>
                      <a:pt x="201" y="643"/>
                    </a:lnTo>
                    <a:lnTo>
                      <a:pt x="196" y="650"/>
                    </a:lnTo>
                    <a:lnTo>
                      <a:pt x="192" y="660"/>
                    </a:lnTo>
                    <a:lnTo>
                      <a:pt x="191" y="670"/>
                    </a:lnTo>
                    <a:lnTo>
                      <a:pt x="199" y="667"/>
                    </a:lnTo>
                    <a:lnTo>
                      <a:pt x="202" y="665"/>
                    </a:lnTo>
                    <a:lnTo>
                      <a:pt x="205" y="667"/>
                    </a:lnTo>
                    <a:lnTo>
                      <a:pt x="212" y="670"/>
                    </a:lnTo>
                    <a:lnTo>
                      <a:pt x="208" y="677"/>
                    </a:lnTo>
                    <a:lnTo>
                      <a:pt x="200" y="686"/>
                    </a:lnTo>
                    <a:lnTo>
                      <a:pt x="190" y="696"/>
                    </a:lnTo>
                    <a:lnTo>
                      <a:pt x="178" y="705"/>
                    </a:lnTo>
                    <a:lnTo>
                      <a:pt x="167" y="716"/>
                    </a:lnTo>
                    <a:lnTo>
                      <a:pt x="158" y="726"/>
                    </a:lnTo>
                    <a:lnTo>
                      <a:pt x="151" y="735"/>
                    </a:lnTo>
                    <a:lnTo>
                      <a:pt x="149" y="742"/>
                    </a:lnTo>
                    <a:lnTo>
                      <a:pt x="155" y="745"/>
                    </a:lnTo>
                    <a:lnTo>
                      <a:pt x="153" y="752"/>
                    </a:lnTo>
                    <a:lnTo>
                      <a:pt x="145" y="762"/>
                    </a:lnTo>
                    <a:lnTo>
                      <a:pt x="135" y="775"/>
                    </a:lnTo>
                    <a:lnTo>
                      <a:pt x="122" y="788"/>
                    </a:lnTo>
                    <a:lnTo>
                      <a:pt x="110" y="801"/>
                    </a:lnTo>
                    <a:lnTo>
                      <a:pt x="102" y="812"/>
                    </a:lnTo>
                    <a:lnTo>
                      <a:pt x="99" y="820"/>
                    </a:lnTo>
                    <a:lnTo>
                      <a:pt x="99" y="823"/>
                    </a:lnTo>
                    <a:lnTo>
                      <a:pt x="94" y="833"/>
                    </a:lnTo>
                    <a:lnTo>
                      <a:pt x="86" y="846"/>
                    </a:lnTo>
                    <a:lnTo>
                      <a:pt x="76" y="861"/>
                    </a:lnTo>
                    <a:lnTo>
                      <a:pt x="63" y="877"/>
                    </a:lnTo>
                    <a:lnTo>
                      <a:pt x="52" y="892"/>
                    </a:lnTo>
                    <a:lnTo>
                      <a:pt x="43" y="904"/>
                    </a:lnTo>
                    <a:lnTo>
                      <a:pt x="36" y="911"/>
                    </a:lnTo>
                    <a:lnTo>
                      <a:pt x="36" y="914"/>
                    </a:lnTo>
                    <a:lnTo>
                      <a:pt x="37" y="918"/>
                    </a:lnTo>
                    <a:lnTo>
                      <a:pt x="38" y="923"/>
                    </a:lnTo>
                    <a:lnTo>
                      <a:pt x="40" y="929"/>
                    </a:lnTo>
                    <a:lnTo>
                      <a:pt x="42" y="935"/>
                    </a:lnTo>
                    <a:lnTo>
                      <a:pt x="44" y="942"/>
                    </a:lnTo>
                    <a:lnTo>
                      <a:pt x="46" y="948"/>
                    </a:lnTo>
                    <a:lnTo>
                      <a:pt x="49" y="953"/>
                    </a:lnTo>
                    <a:lnTo>
                      <a:pt x="44" y="955"/>
                    </a:lnTo>
                    <a:lnTo>
                      <a:pt x="39" y="959"/>
                    </a:lnTo>
                    <a:lnTo>
                      <a:pt x="34" y="963"/>
                    </a:lnTo>
                    <a:lnTo>
                      <a:pt x="29" y="965"/>
                    </a:lnTo>
                    <a:lnTo>
                      <a:pt x="19" y="963"/>
                    </a:lnTo>
                    <a:lnTo>
                      <a:pt x="11" y="964"/>
                    </a:lnTo>
                    <a:lnTo>
                      <a:pt x="5" y="969"/>
                    </a:lnTo>
                    <a:lnTo>
                      <a:pt x="0" y="977"/>
                    </a:lnTo>
                    <a:lnTo>
                      <a:pt x="8" y="977"/>
                    </a:lnTo>
                    <a:lnTo>
                      <a:pt x="20" y="977"/>
                    </a:lnTo>
                    <a:lnTo>
                      <a:pt x="36" y="977"/>
                    </a:lnTo>
                    <a:lnTo>
                      <a:pt x="54" y="978"/>
                    </a:lnTo>
                    <a:lnTo>
                      <a:pt x="76" y="978"/>
                    </a:lnTo>
                    <a:lnTo>
                      <a:pt x="98" y="978"/>
                    </a:lnTo>
                    <a:lnTo>
                      <a:pt x="121" y="978"/>
                    </a:lnTo>
                    <a:lnTo>
                      <a:pt x="146" y="978"/>
                    </a:lnTo>
                    <a:lnTo>
                      <a:pt x="169" y="977"/>
                    </a:lnTo>
                    <a:lnTo>
                      <a:pt x="192" y="977"/>
                    </a:lnTo>
                    <a:lnTo>
                      <a:pt x="212" y="976"/>
                    </a:lnTo>
                    <a:lnTo>
                      <a:pt x="231" y="974"/>
                    </a:lnTo>
                    <a:lnTo>
                      <a:pt x="247" y="973"/>
                    </a:lnTo>
                    <a:lnTo>
                      <a:pt x="259" y="971"/>
                    </a:lnTo>
                    <a:lnTo>
                      <a:pt x="266" y="968"/>
                    </a:lnTo>
                    <a:lnTo>
                      <a:pt x="269" y="965"/>
                    </a:lnTo>
                    <a:lnTo>
                      <a:pt x="249" y="963"/>
                    </a:lnTo>
                    <a:lnTo>
                      <a:pt x="238" y="957"/>
                    </a:lnTo>
                    <a:lnTo>
                      <a:pt x="237" y="948"/>
                    </a:lnTo>
                    <a:lnTo>
                      <a:pt x="243" y="937"/>
                    </a:lnTo>
                    <a:lnTo>
                      <a:pt x="254" y="928"/>
                    </a:lnTo>
                    <a:lnTo>
                      <a:pt x="267" y="919"/>
                    </a:lnTo>
                    <a:lnTo>
                      <a:pt x="282" y="913"/>
                    </a:lnTo>
                    <a:lnTo>
                      <a:pt x="296" y="911"/>
                    </a:lnTo>
                    <a:lnTo>
                      <a:pt x="297" y="904"/>
                    </a:lnTo>
                    <a:lnTo>
                      <a:pt x="300" y="898"/>
                    </a:lnTo>
                    <a:lnTo>
                      <a:pt x="304" y="891"/>
                    </a:lnTo>
                    <a:lnTo>
                      <a:pt x="308" y="884"/>
                    </a:lnTo>
                    <a:lnTo>
                      <a:pt x="311" y="875"/>
                    </a:lnTo>
                    <a:lnTo>
                      <a:pt x="315" y="867"/>
                    </a:lnTo>
                    <a:lnTo>
                      <a:pt x="317" y="859"/>
                    </a:lnTo>
                    <a:lnTo>
                      <a:pt x="318" y="850"/>
                    </a:lnTo>
                    <a:lnTo>
                      <a:pt x="304" y="845"/>
                    </a:lnTo>
                    <a:lnTo>
                      <a:pt x="307" y="841"/>
                    </a:lnTo>
                    <a:lnTo>
                      <a:pt x="310" y="836"/>
                    </a:lnTo>
                    <a:lnTo>
                      <a:pt x="314" y="832"/>
                    </a:lnTo>
                    <a:lnTo>
                      <a:pt x="319" y="828"/>
                    </a:lnTo>
                    <a:lnTo>
                      <a:pt x="324" y="824"/>
                    </a:lnTo>
                    <a:lnTo>
                      <a:pt x="329" y="822"/>
                    </a:lnTo>
                    <a:lnTo>
                      <a:pt x="334" y="821"/>
                    </a:lnTo>
                    <a:lnTo>
                      <a:pt x="339" y="820"/>
                    </a:lnTo>
                    <a:lnTo>
                      <a:pt x="340" y="810"/>
                    </a:lnTo>
                    <a:lnTo>
                      <a:pt x="342" y="798"/>
                    </a:lnTo>
                    <a:lnTo>
                      <a:pt x="345" y="786"/>
                    </a:lnTo>
                    <a:lnTo>
                      <a:pt x="349" y="774"/>
                    </a:lnTo>
                    <a:lnTo>
                      <a:pt x="354" y="760"/>
                    </a:lnTo>
                    <a:lnTo>
                      <a:pt x="361" y="746"/>
                    </a:lnTo>
                    <a:lnTo>
                      <a:pt x="368" y="732"/>
                    </a:lnTo>
                    <a:lnTo>
                      <a:pt x="375" y="718"/>
                    </a:lnTo>
                    <a:lnTo>
                      <a:pt x="382" y="704"/>
                    </a:lnTo>
                    <a:lnTo>
                      <a:pt x="390" y="690"/>
                    </a:lnTo>
                    <a:lnTo>
                      <a:pt x="397" y="676"/>
                    </a:lnTo>
                    <a:lnTo>
                      <a:pt x="405" y="663"/>
                    </a:lnTo>
                    <a:lnTo>
                      <a:pt x="413" y="650"/>
                    </a:lnTo>
                    <a:lnTo>
                      <a:pt x="419" y="638"/>
                    </a:lnTo>
                    <a:lnTo>
                      <a:pt x="426" y="626"/>
                    </a:lnTo>
                    <a:lnTo>
                      <a:pt x="431" y="616"/>
                    </a:lnTo>
                    <a:lnTo>
                      <a:pt x="439" y="624"/>
                    </a:lnTo>
                    <a:lnTo>
                      <a:pt x="449" y="637"/>
                    </a:lnTo>
                    <a:lnTo>
                      <a:pt x="462" y="653"/>
                    </a:lnTo>
                    <a:lnTo>
                      <a:pt x="475" y="672"/>
                    </a:lnTo>
                    <a:lnTo>
                      <a:pt x="484" y="689"/>
                    </a:lnTo>
                    <a:lnTo>
                      <a:pt x="490" y="704"/>
                    </a:lnTo>
                    <a:lnTo>
                      <a:pt x="489" y="714"/>
                    </a:lnTo>
                    <a:lnTo>
                      <a:pt x="481" y="719"/>
                    </a:lnTo>
                    <a:lnTo>
                      <a:pt x="484" y="724"/>
                    </a:lnTo>
                    <a:lnTo>
                      <a:pt x="493" y="732"/>
                    </a:lnTo>
                    <a:lnTo>
                      <a:pt x="505" y="741"/>
                    </a:lnTo>
                    <a:lnTo>
                      <a:pt x="516" y="750"/>
                    </a:lnTo>
                    <a:lnTo>
                      <a:pt x="527" y="758"/>
                    </a:lnTo>
                    <a:lnTo>
                      <a:pt x="531" y="765"/>
                    </a:lnTo>
                    <a:lnTo>
                      <a:pt x="529" y="770"/>
                    </a:lnTo>
                    <a:lnTo>
                      <a:pt x="515" y="773"/>
                    </a:lnTo>
                    <a:lnTo>
                      <a:pt x="516" y="778"/>
                    </a:lnTo>
                    <a:lnTo>
                      <a:pt x="517" y="783"/>
                    </a:lnTo>
                    <a:lnTo>
                      <a:pt x="520" y="788"/>
                    </a:lnTo>
                    <a:lnTo>
                      <a:pt x="523" y="794"/>
                    </a:lnTo>
                    <a:lnTo>
                      <a:pt x="526" y="799"/>
                    </a:lnTo>
                    <a:lnTo>
                      <a:pt x="529" y="805"/>
                    </a:lnTo>
                    <a:lnTo>
                      <a:pt x="530" y="810"/>
                    </a:lnTo>
                    <a:lnTo>
                      <a:pt x="531" y="814"/>
                    </a:lnTo>
                    <a:lnTo>
                      <a:pt x="545" y="815"/>
                    </a:lnTo>
                    <a:lnTo>
                      <a:pt x="556" y="816"/>
                    </a:lnTo>
                    <a:lnTo>
                      <a:pt x="565" y="819"/>
                    </a:lnTo>
                    <a:lnTo>
                      <a:pt x="569" y="822"/>
                    </a:lnTo>
                    <a:lnTo>
                      <a:pt x="570" y="828"/>
                    </a:lnTo>
                    <a:lnTo>
                      <a:pt x="566" y="833"/>
                    </a:lnTo>
                    <a:lnTo>
                      <a:pt x="558" y="839"/>
                    </a:lnTo>
                    <a:lnTo>
                      <a:pt x="545" y="845"/>
                    </a:lnTo>
                    <a:lnTo>
                      <a:pt x="551" y="853"/>
                    </a:lnTo>
                    <a:lnTo>
                      <a:pt x="563" y="868"/>
                    </a:lnTo>
                    <a:lnTo>
                      <a:pt x="578" y="887"/>
                    </a:lnTo>
                    <a:lnTo>
                      <a:pt x="595" y="906"/>
                    </a:lnTo>
                    <a:lnTo>
                      <a:pt x="608" y="926"/>
                    </a:lnTo>
                    <a:lnTo>
                      <a:pt x="616" y="943"/>
                    </a:lnTo>
                    <a:lnTo>
                      <a:pt x="617" y="955"/>
                    </a:lnTo>
                    <a:lnTo>
                      <a:pt x="608" y="959"/>
                    </a:lnTo>
                    <a:lnTo>
                      <a:pt x="609" y="963"/>
                    </a:lnTo>
                    <a:lnTo>
                      <a:pt x="612" y="968"/>
                    </a:lnTo>
                    <a:lnTo>
                      <a:pt x="614" y="972"/>
                    </a:lnTo>
                    <a:lnTo>
                      <a:pt x="615" y="977"/>
                    </a:lnTo>
                    <a:lnTo>
                      <a:pt x="869" y="977"/>
                    </a:lnTo>
                    <a:lnTo>
                      <a:pt x="868" y="963"/>
                    </a:lnTo>
                    <a:lnTo>
                      <a:pt x="863" y="949"/>
                    </a:lnTo>
                    <a:lnTo>
                      <a:pt x="857" y="932"/>
                    </a:lnTo>
                    <a:lnTo>
                      <a:pt x="849" y="917"/>
                    </a:lnTo>
                    <a:lnTo>
                      <a:pt x="839" y="901"/>
                    </a:lnTo>
                    <a:lnTo>
                      <a:pt x="828" y="884"/>
                    </a:lnTo>
                    <a:lnTo>
                      <a:pt x="816" y="867"/>
                    </a:lnTo>
                    <a:lnTo>
                      <a:pt x="802" y="851"/>
                    </a:lnTo>
                    <a:lnTo>
                      <a:pt x="788" y="836"/>
                    </a:lnTo>
                    <a:lnTo>
                      <a:pt x="774" y="819"/>
                    </a:lnTo>
                    <a:lnTo>
                      <a:pt x="760" y="805"/>
                    </a:lnTo>
                    <a:lnTo>
                      <a:pt x="746" y="791"/>
                    </a:lnTo>
                    <a:lnTo>
                      <a:pt x="733" y="779"/>
                    </a:lnTo>
                    <a:lnTo>
                      <a:pt x="720" y="767"/>
                    </a:lnTo>
                    <a:lnTo>
                      <a:pt x="709" y="757"/>
                    </a:lnTo>
                    <a:lnTo>
                      <a:pt x="699" y="748"/>
                    </a:lnTo>
                    <a:lnTo>
                      <a:pt x="705" y="747"/>
                    </a:lnTo>
                    <a:lnTo>
                      <a:pt x="710" y="745"/>
                    </a:lnTo>
                    <a:lnTo>
                      <a:pt x="716" y="743"/>
                    </a:lnTo>
                    <a:lnTo>
                      <a:pt x="721" y="742"/>
                    </a:lnTo>
                    <a:lnTo>
                      <a:pt x="720" y="737"/>
                    </a:lnTo>
                    <a:lnTo>
                      <a:pt x="718" y="733"/>
                    </a:lnTo>
                    <a:lnTo>
                      <a:pt x="715" y="728"/>
                    </a:lnTo>
                    <a:lnTo>
                      <a:pt x="714" y="724"/>
                    </a:lnTo>
                    <a:lnTo>
                      <a:pt x="704" y="722"/>
                    </a:lnTo>
                    <a:lnTo>
                      <a:pt x="693" y="717"/>
                    </a:lnTo>
                    <a:lnTo>
                      <a:pt x="684" y="709"/>
                    </a:lnTo>
                    <a:lnTo>
                      <a:pt x="677" y="700"/>
                    </a:lnTo>
                    <a:lnTo>
                      <a:pt x="672" y="691"/>
                    </a:lnTo>
                    <a:lnTo>
                      <a:pt x="671" y="681"/>
                    </a:lnTo>
                    <a:lnTo>
                      <a:pt x="672" y="672"/>
                    </a:lnTo>
                    <a:lnTo>
                      <a:pt x="678" y="664"/>
                    </a:lnTo>
                    <a:lnTo>
                      <a:pt x="675" y="659"/>
                    </a:lnTo>
                    <a:lnTo>
                      <a:pt x="671" y="653"/>
                    </a:lnTo>
                    <a:lnTo>
                      <a:pt x="667" y="647"/>
                    </a:lnTo>
                    <a:lnTo>
                      <a:pt x="662" y="641"/>
                    </a:lnTo>
                    <a:lnTo>
                      <a:pt x="657" y="635"/>
                    </a:lnTo>
                    <a:lnTo>
                      <a:pt x="651" y="629"/>
                    </a:lnTo>
                    <a:lnTo>
                      <a:pt x="644" y="625"/>
                    </a:lnTo>
                    <a:lnTo>
                      <a:pt x="636" y="622"/>
                    </a:lnTo>
                    <a:lnTo>
                      <a:pt x="650" y="616"/>
                    </a:lnTo>
                    <a:lnTo>
                      <a:pt x="645" y="611"/>
                    </a:lnTo>
                    <a:lnTo>
                      <a:pt x="639" y="606"/>
                    </a:lnTo>
                    <a:lnTo>
                      <a:pt x="633" y="600"/>
                    </a:lnTo>
                    <a:lnTo>
                      <a:pt x="628" y="594"/>
                    </a:lnTo>
                    <a:lnTo>
                      <a:pt x="624" y="589"/>
                    </a:lnTo>
                    <a:lnTo>
                      <a:pt x="621" y="583"/>
                    </a:lnTo>
                    <a:lnTo>
                      <a:pt x="621" y="578"/>
                    </a:lnTo>
                    <a:lnTo>
                      <a:pt x="622" y="573"/>
                    </a:lnTo>
                    <a:lnTo>
                      <a:pt x="616" y="561"/>
                    </a:lnTo>
                    <a:lnTo>
                      <a:pt x="610" y="550"/>
                    </a:lnTo>
                    <a:lnTo>
                      <a:pt x="605" y="539"/>
                    </a:lnTo>
                    <a:lnTo>
                      <a:pt x="600" y="529"/>
                    </a:lnTo>
                    <a:lnTo>
                      <a:pt x="596" y="519"/>
                    </a:lnTo>
                    <a:lnTo>
                      <a:pt x="593" y="510"/>
                    </a:lnTo>
                    <a:lnTo>
                      <a:pt x="590" y="501"/>
                    </a:lnTo>
                    <a:lnTo>
                      <a:pt x="588" y="492"/>
                    </a:lnTo>
                    <a:lnTo>
                      <a:pt x="587" y="482"/>
                    </a:lnTo>
                    <a:lnTo>
                      <a:pt x="586" y="472"/>
                    </a:lnTo>
                    <a:lnTo>
                      <a:pt x="587" y="463"/>
                    </a:lnTo>
                    <a:lnTo>
                      <a:pt x="588" y="453"/>
                    </a:lnTo>
                    <a:lnTo>
                      <a:pt x="590" y="442"/>
                    </a:lnTo>
                    <a:lnTo>
                      <a:pt x="592" y="430"/>
                    </a:lnTo>
                    <a:lnTo>
                      <a:pt x="596" y="418"/>
                    </a:lnTo>
                    <a:lnTo>
                      <a:pt x="601" y="405"/>
                    </a:lnTo>
                    <a:lnTo>
                      <a:pt x="605" y="396"/>
                    </a:lnTo>
                    <a:lnTo>
                      <a:pt x="610" y="385"/>
                    </a:lnTo>
                    <a:lnTo>
                      <a:pt x="617" y="371"/>
                    </a:lnTo>
                    <a:lnTo>
                      <a:pt x="624" y="357"/>
                    </a:lnTo>
                    <a:lnTo>
                      <a:pt x="631" y="344"/>
                    </a:lnTo>
                    <a:lnTo>
                      <a:pt x="637" y="331"/>
                    </a:lnTo>
                    <a:lnTo>
                      <a:pt x="642" y="321"/>
                    </a:lnTo>
                    <a:lnTo>
                      <a:pt x="643" y="3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3" name="Freeform 147"/>
              <p:cNvSpPr>
                <a:spLocks/>
              </p:cNvSpPr>
              <p:nvPr/>
            </p:nvSpPr>
            <p:spPr bwMode="auto">
              <a:xfrm>
                <a:off x="4608" y="2360"/>
                <a:ext cx="159" cy="192"/>
              </a:xfrm>
              <a:custGeom>
                <a:avLst/>
                <a:gdLst>
                  <a:gd name="T0" fmla="*/ 534 w 812"/>
                  <a:gd name="T1" fmla="*/ 611 h 981"/>
                  <a:gd name="T2" fmla="*/ 555 w 812"/>
                  <a:gd name="T3" fmla="*/ 509 h 981"/>
                  <a:gd name="T4" fmla="*/ 593 w 812"/>
                  <a:gd name="T5" fmla="*/ 398 h 981"/>
                  <a:gd name="T6" fmla="*/ 632 w 812"/>
                  <a:gd name="T7" fmla="*/ 336 h 981"/>
                  <a:gd name="T8" fmla="*/ 642 w 812"/>
                  <a:gd name="T9" fmla="*/ 289 h 981"/>
                  <a:gd name="T10" fmla="*/ 681 w 812"/>
                  <a:gd name="T11" fmla="*/ 259 h 981"/>
                  <a:gd name="T12" fmla="*/ 693 w 812"/>
                  <a:gd name="T13" fmla="*/ 207 h 981"/>
                  <a:gd name="T14" fmla="*/ 732 w 812"/>
                  <a:gd name="T15" fmla="*/ 160 h 981"/>
                  <a:gd name="T16" fmla="*/ 738 w 812"/>
                  <a:gd name="T17" fmla="*/ 125 h 981"/>
                  <a:gd name="T18" fmla="*/ 770 w 812"/>
                  <a:gd name="T19" fmla="*/ 91 h 981"/>
                  <a:gd name="T20" fmla="*/ 800 w 812"/>
                  <a:gd name="T21" fmla="*/ 12 h 981"/>
                  <a:gd name="T22" fmla="*/ 698 w 812"/>
                  <a:gd name="T23" fmla="*/ 18 h 981"/>
                  <a:gd name="T24" fmla="*/ 627 w 812"/>
                  <a:gd name="T25" fmla="*/ 3 h 981"/>
                  <a:gd name="T26" fmla="*/ 582 w 812"/>
                  <a:gd name="T27" fmla="*/ 15 h 981"/>
                  <a:gd name="T28" fmla="*/ 550 w 812"/>
                  <a:gd name="T29" fmla="*/ 23 h 981"/>
                  <a:gd name="T30" fmla="*/ 560 w 812"/>
                  <a:gd name="T31" fmla="*/ 52 h 981"/>
                  <a:gd name="T32" fmla="*/ 523 w 812"/>
                  <a:gd name="T33" fmla="*/ 81 h 981"/>
                  <a:gd name="T34" fmla="*/ 525 w 812"/>
                  <a:gd name="T35" fmla="*/ 118 h 981"/>
                  <a:gd name="T36" fmla="*/ 475 w 812"/>
                  <a:gd name="T37" fmla="*/ 212 h 981"/>
                  <a:gd name="T38" fmla="*/ 446 w 812"/>
                  <a:gd name="T39" fmla="*/ 268 h 981"/>
                  <a:gd name="T40" fmla="*/ 436 w 812"/>
                  <a:gd name="T41" fmla="*/ 301 h 981"/>
                  <a:gd name="T42" fmla="*/ 407 w 812"/>
                  <a:gd name="T43" fmla="*/ 310 h 981"/>
                  <a:gd name="T44" fmla="*/ 366 w 812"/>
                  <a:gd name="T45" fmla="*/ 280 h 981"/>
                  <a:gd name="T46" fmla="*/ 382 w 812"/>
                  <a:gd name="T47" fmla="*/ 247 h 981"/>
                  <a:gd name="T48" fmla="*/ 341 w 812"/>
                  <a:gd name="T49" fmla="*/ 231 h 981"/>
                  <a:gd name="T50" fmla="*/ 337 w 812"/>
                  <a:gd name="T51" fmla="*/ 165 h 981"/>
                  <a:gd name="T52" fmla="*/ 314 w 812"/>
                  <a:gd name="T53" fmla="*/ 109 h 981"/>
                  <a:gd name="T54" fmla="*/ 290 w 812"/>
                  <a:gd name="T55" fmla="*/ 61 h 981"/>
                  <a:gd name="T56" fmla="*/ 239 w 812"/>
                  <a:gd name="T57" fmla="*/ 49 h 981"/>
                  <a:gd name="T58" fmla="*/ 265 w 812"/>
                  <a:gd name="T59" fmla="*/ 36 h 981"/>
                  <a:gd name="T60" fmla="*/ 238 w 812"/>
                  <a:gd name="T61" fmla="*/ 17 h 981"/>
                  <a:gd name="T62" fmla="*/ 156 w 812"/>
                  <a:gd name="T63" fmla="*/ 12 h 981"/>
                  <a:gd name="T64" fmla="*/ 16 w 812"/>
                  <a:gd name="T65" fmla="*/ 12 h 981"/>
                  <a:gd name="T66" fmla="*/ 25 w 812"/>
                  <a:gd name="T67" fmla="*/ 52 h 981"/>
                  <a:gd name="T68" fmla="*/ 63 w 812"/>
                  <a:gd name="T69" fmla="*/ 115 h 981"/>
                  <a:gd name="T70" fmla="*/ 121 w 812"/>
                  <a:gd name="T71" fmla="*/ 119 h 981"/>
                  <a:gd name="T72" fmla="*/ 132 w 812"/>
                  <a:gd name="T73" fmla="*/ 191 h 981"/>
                  <a:gd name="T74" fmla="*/ 157 w 812"/>
                  <a:gd name="T75" fmla="*/ 266 h 981"/>
                  <a:gd name="T76" fmla="*/ 197 w 812"/>
                  <a:gd name="T77" fmla="*/ 296 h 981"/>
                  <a:gd name="T78" fmla="*/ 185 w 812"/>
                  <a:gd name="T79" fmla="*/ 317 h 981"/>
                  <a:gd name="T80" fmla="*/ 225 w 812"/>
                  <a:gd name="T81" fmla="*/ 355 h 981"/>
                  <a:gd name="T82" fmla="*/ 231 w 812"/>
                  <a:gd name="T83" fmla="*/ 390 h 981"/>
                  <a:gd name="T84" fmla="*/ 290 w 812"/>
                  <a:gd name="T85" fmla="*/ 488 h 981"/>
                  <a:gd name="T86" fmla="*/ 319 w 812"/>
                  <a:gd name="T87" fmla="*/ 523 h 981"/>
                  <a:gd name="T88" fmla="*/ 305 w 812"/>
                  <a:gd name="T89" fmla="*/ 586 h 981"/>
                  <a:gd name="T90" fmla="*/ 303 w 812"/>
                  <a:gd name="T91" fmla="*/ 677 h 981"/>
                  <a:gd name="T92" fmla="*/ 306 w 812"/>
                  <a:gd name="T93" fmla="*/ 755 h 981"/>
                  <a:gd name="T94" fmla="*/ 303 w 812"/>
                  <a:gd name="T95" fmla="*/ 876 h 981"/>
                  <a:gd name="T96" fmla="*/ 319 w 812"/>
                  <a:gd name="T97" fmla="*/ 968 h 981"/>
                  <a:gd name="T98" fmla="*/ 532 w 812"/>
                  <a:gd name="T99" fmla="*/ 961 h 981"/>
                  <a:gd name="T100" fmla="*/ 531 w 812"/>
                  <a:gd name="T101" fmla="*/ 903 h 981"/>
                  <a:gd name="T102" fmla="*/ 523 w 812"/>
                  <a:gd name="T103" fmla="*/ 858 h 981"/>
                  <a:gd name="T104" fmla="*/ 526 w 812"/>
                  <a:gd name="T105" fmla="*/ 809 h 981"/>
                  <a:gd name="T106" fmla="*/ 519 w 812"/>
                  <a:gd name="T107" fmla="*/ 758 h 981"/>
                  <a:gd name="T108" fmla="*/ 514 w 812"/>
                  <a:gd name="T109" fmla="*/ 733 h 981"/>
                  <a:gd name="T110" fmla="*/ 522 w 812"/>
                  <a:gd name="T111" fmla="*/ 668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812" h="981">
                    <a:moveTo>
                      <a:pt x="522" y="668"/>
                    </a:moveTo>
                    <a:lnTo>
                      <a:pt x="523" y="659"/>
                    </a:lnTo>
                    <a:lnTo>
                      <a:pt x="524" y="650"/>
                    </a:lnTo>
                    <a:lnTo>
                      <a:pt x="526" y="640"/>
                    </a:lnTo>
                    <a:lnTo>
                      <a:pt x="529" y="631"/>
                    </a:lnTo>
                    <a:lnTo>
                      <a:pt x="532" y="621"/>
                    </a:lnTo>
                    <a:lnTo>
                      <a:pt x="534" y="611"/>
                    </a:lnTo>
                    <a:lnTo>
                      <a:pt x="535" y="603"/>
                    </a:lnTo>
                    <a:lnTo>
                      <a:pt x="536" y="596"/>
                    </a:lnTo>
                    <a:lnTo>
                      <a:pt x="529" y="590"/>
                    </a:lnTo>
                    <a:lnTo>
                      <a:pt x="533" y="572"/>
                    </a:lnTo>
                    <a:lnTo>
                      <a:pt x="539" y="551"/>
                    </a:lnTo>
                    <a:lnTo>
                      <a:pt x="547" y="530"/>
                    </a:lnTo>
                    <a:lnTo>
                      <a:pt x="555" y="509"/>
                    </a:lnTo>
                    <a:lnTo>
                      <a:pt x="564" y="488"/>
                    </a:lnTo>
                    <a:lnTo>
                      <a:pt x="572" y="467"/>
                    </a:lnTo>
                    <a:lnTo>
                      <a:pt x="580" y="446"/>
                    </a:lnTo>
                    <a:lnTo>
                      <a:pt x="586" y="428"/>
                    </a:lnTo>
                    <a:lnTo>
                      <a:pt x="587" y="421"/>
                    </a:lnTo>
                    <a:lnTo>
                      <a:pt x="589" y="411"/>
                    </a:lnTo>
                    <a:lnTo>
                      <a:pt x="593" y="398"/>
                    </a:lnTo>
                    <a:lnTo>
                      <a:pt x="599" y="384"/>
                    </a:lnTo>
                    <a:lnTo>
                      <a:pt x="606" y="371"/>
                    </a:lnTo>
                    <a:lnTo>
                      <a:pt x="613" y="360"/>
                    </a:lnTo>
                    <a:lnTo>
                      <a:pt x="620" y="353"/>
                    </a:lnTo>
                    <a:lnTo>
                      <a:pt x="628" y="350"/>
                    </a:lnTo>
                    <a:lnTo>
                      <a:pt x="629" y="343"/>
                    </a:lnTo>
                    <a:lnTo>
                      <a:pt x="632" y="336"/>
                    </a:lnTo>
                    <a:lnTo>
                      <a:pt x="637" y="329"/>
                    </a:lnTo>
                    <a:lnTo>
                      <a:pt x="642" y="322"/>
                    </a:lnTo>
                    <a:lnTo>
                      <a:pt x="647" y="315"/>
                    </a:lnTo>
                    <a:lnTo>
                      <a:pt x="652" y="309"/>
                    </a:lnTo>
                    <a:lnTo>
                      <a:pt x="655" y="302"/>
                    </a:lnTo>
                    <a:lnTo>
                      <a:pt x="656" y="296"/>
                    </a:lnTo>
                    <a:lnTo>
                      <a:pt x="642" y="289"/>
                    </a:lnTo>
                    <a:lnTo>
                      <a:pt x="646" y="283"/>
                    </a:lnTo>
                    <a:lnTo>
                      <a:pt x="651" y="278"/>
                    </a:lnTo>
                    <a:lnTo>
                      <a:pt x="657" y="274"/>
                    </a:lnTo>
                    <a:lnTo>
                      <a:pt x="664" y="271"/>
                    </a:lnTo>
                    <a:lnTo>
                      <a:pt x="670" y="268"/>
                    </a:lnTo>
                    <a:lnTo>
                      <a:pt x="676" y="264"/>
                    </a:lnTo>
                    <a:lnTo>
                      <a:pt x="681" y="259"/>
                    </a:lnTo>
                    <a:lnTo>
                      <a:pt x="685" y="253"/>
                    </a:lnTo>
                    <a:lnTo>
                      <a:pt x="677" y="251"/>
                    </a:lnTo>
                    <a:lnTo>
                      <a:pt x="674" y="245"/>
                    </a:lnTo>
                    <a:lnTo>
                      <a:pt x="674" y="236"/>
                    </a:lnTo>
                    <a:lnTo>
                      <a:pt x="678" y="226"/>
                    </a:lnTo>
                    <a:lnTo>
                      <a:pt x="684" y="216"/>
                    </a:lnTo>
                    <a:lnTo>
                      <a:pt x="693" y="207"/>
                    </a:lnTo>
                    <a:lnTo>
                      <a:pt x="703" y="201"/>
                    </a:lnTo>
                    <a:lnTo>
                      <a:pt x="713" y="199"/>
                    </a:lnTo>
                    <a:lnTo>
                      <a:pt x="714" y="192"/>
                    </a:lnTo>
                    <a:lnTo>
                      <a:pt x="718" y="185"/>
                    </a:lnTo>
                    <a:lnTo>
                      <a:pt x="723" y="177"/>
                    </a:lnTo>
                    <a:lnTo>
                      <a:pt x="728" y="168"/>
                    </a:lnTo>
                    <a:lnTo>
                      <a:pt x="732" y="160"/>
                    </a:lnTo>
                    <a:lnTo>
                      <a:pt x="737" y="153"/>
                    </a:lnTo>
                    <a:lnTo>
                      <a:pt x="740" y="146"/>
                    </a:lnTo>
                    <a:lnTo>
                      <a:pt x="741" y="139"/>
                    </a:lnTo>
                    <a:lnTo>
                      <a:pt x="728" y="133"/>
                    </a:lnTo>
                    <a:lnTo>
                      <a:pt x="731" y="131"/>
                    </a:lnTo>
                    <a:lnTo>
                      <a:pt x="734" y="128"/>
                    </a:lnTo>
                    <a:lnTo>
                      <a:pt x="738" y="125"/>
                    </a:lnTo>
                    <a:lnTo>
                      <a:pt x="742" y="122"/>
                    </a:lnTo>
                    <a:lnTo>
                      <a:pt x="747" y="119"/>
                    </a:lnTo>
                    <a:lnTo>
                      <a:pt x="752" y="117"/>
                    </a:lnTo>
                    <a:lnTo>
                      <a:pt x="757" y="116"/>
                    </a:lnTo>
                    <a:lnTo>
                      <a:pt x="762" y="115"/>
                    </a:lnTo>
                    <a:lnTo>
                      <a:pt x="764" y="103"/>
                    </a:lnTo>
                    <a:lnTo>
                      <a:pt x="770" y="91"/>
                    </a:lnTo>
                    <a:lnTo>
                      <a:pt x="779" y="79"/>
                    </a:lnTo>
                    <a:lnTo>
                      <a:pt x="788" y="66"/>
                    </a:lnTo>
                    <a:lnTo>
                      <a:pt x="796" y="52"/>
                    </a:lnTo>
                    <a:lnTo>
                      <a:pt x="804" y="39"/>
                    </a:lnTo>
                    <a:lnTo>
                      <a:pt x="810" y="25"/>
                    </a:lnTo>
                    <a:lnTo>
                      <a:pt x="812" y="12"/>
                    </a:lnTo>
                    <a:lnTo>
                      <a:pt x="800" y="12"/>
                    </a:lnTo>
                    <a:lnTo>
                      <a:pt x="787" y="11"/>
                    </a:lnTo>
                    <a:lnTo>
                      <a:pt x="771" y="11"/>
                    </a:lnTo>
                    <a:lnTo>
                      <a:pt x="755" y="10"/>
                    </a:lnTo>
                    <a:lnTo>
                      <a:pt x="740" y="11"/>
                    </a:lnTo>
                    <a:lnTo>
                      <a:pt x="725" y="12"/>
                    </a:lnTo>
                    <a:lnTo>
                      <a:pt x="710" y="14"/>
                    </a:lnTo>
                    <a:lnTo>
                      <a:pt x="698" y="18"/>
                    </a:lnTo>
                    <a:lnTo>
                      <a:pt x="690" y="16"/>
                    </a:lnTo>
                    <a:lnTo>
                      <a:pt x="680" y="14"/>
                    </a:lnTo>
                    <a:lnTo>
                      <a:pt x="669" y="11"/>
                    </a:lnTo>
                    <a:lnTo>
                      <a:pt x="657" y="9"/>
                    </a:lnTo>
                    <a:lnTo>
                      <a:pt x="646" y="7"/>
                    </a:lnTo>
                    <a:lnTo>
                      <a:pt x="636" y="5"/>
                    </a:lnTo>
                    <a:lnTo>
                      <a:pt x="627" y="3"/>
                    </a:lnTo>
                    <a:lnTo>
                      <a:pt x="621" y="0"/>
                    </a:lnTo>
                    <a:lnTo>
                      <a:pt x="615" y="6"/>
                    </a:lnTo>
                    <a:lnTo>
                      <a:pt x="608" y="11"/>
                    </a:lnTo>
                    <a:lnTo>
                      <a:pt x="599" y="16"/>
                    </a:lnTo>
                    <a:lnTo>
                      <a:pt x="593" y="18"/>
                    </a:lnTo>
                    <a:lnTo>
                      <a:pt x="587" y="16"/>
                    </a:lnTo>
                    <a:lnTo>
                      <a:pt x="582" y="15"/>
                    </a:lnTo>
                    <a:lnTo>
                      <a:pt x="577" y="15"/>
                    </a:lnTo>
                    <a:lnTo>
                      <a:pt x="572" y="16"/>
                    </a:lnTo>
                    <a:lnTo>
                      <a:pt x="566" y="16"/>
                    </a:lnTo>
                    <a:lnTo>
                      <a:pt x="561" y="17"/>
                    </a:lnTo>
                    <a:lnTo>
                      <a:pt x="556" y="18"/>
                    </a:lnTo>
                    <a:lnTo>
                      <a:pt x="551" y="18"/>
                    </a:lnTo>
                    <a:lnTo>
                      <a:pt x="550" y="23"/>
                    </a:lnTo>
                    <a:lnTo>
                      <a:pt x="548" y="27"/>
                    </a:lnTo>
                    <a:lnTo>
                      <a:pt x="544" y="32"/>
                    </a:lnTo>
                    <a:lnTo>
                      <a:pt x="543" y="36"/>
                    </a:lnTo>
                    <a:lnTo>
                      <a:pt x="553" y="37"/>
                    </a:lnTo>
                    <a:lnTo>
                      <a:pt x="558" y="41"/>
                    </a:lnTo>
                    <a:lnTo>
                      <a:pt x="561" y="46"/>
                    </a:lnTo>
                    <a:lnTo>
                      <a:pt x="560" y="52"/>
                    </a:lnTo>
                    <a:lnTo>
                      <a:pt x="557" y="58"/>
                    </a:lnTo>
                    <a:lnTo>
                      <a:pt x="551" y="62"/>
                    </a:lnTo>
                    <a:lnTo>
                      <a:pt x="541" y="63"/>
                    </a:lnTo>
                    <a:lnTo>
                      <a:pt x="529" y="61"/>
                    </a:lnTo>
                    <a:lnTo>
                      <a:pt x="528" y="68"/>
                    </a:lnTo>
                    <a:lnTo>
                      <a:pt x="526" y="74"/>
                    </a:lnTo>
                    <a:lnTo>
                      <a:pt x="523" y="81"/>
                    </a:lnTo>
                    <a:lnTo>
                      <a:pt x="519" y="87"/>
                    </a:lnTo>
                    <a:lnTo>
                      <a:pt x="515" y="94"/>
                    </a:lnTo>
                    <a:lnTo>
                      <a:pt x="512" y="101"/>
                    </a:lnTo>
                    <a:lnTo>
                      <a:pt x="510" y="107"/>
                    </a:lnTo>
                    <a:lnTo>
                      <a:pt x="509" y="115"/>
                    </a:lnTo>
                    <a:lnTo>
                      <a:pt x="518" y="116"/>
                    </a:lnTo>
                    <a:lnTo>
                      <a:pt x="525" y="118"/>
                    </a:lnTo>
                    <a:lnTo>
                      <a:pt x="531" y="120"/>
                    </a:lnTo>
                    <a:lnTo>
                      <a:pt x="536" y="121"/>
                    </a:lnTo>
                    <a:lnTo>
                      <a:pt x="522" y="131"/>
                    </a:lnTo>
                    <a:lnTo>
                      <a:pt x="509" y="148"/>
                    </a:lnTo>
                    <a:lnTo>
                      <a:pt x="497" y="168"/>
                    </a:lnTo>
                    <a:lnTo>
                      <a:pt x="485" y="191"/>
                    </a:lnTo>
                    <a:lnTo>
                      <a:pt x="475" y="212"/>
                    </a:lnTo>
                    <a:lnTo>
                      <a:pt x="465" y="230"/>
                    </a:lnTo>
                    <a:lnTo>
                      <a:pt x="455" y="242"/>
                    </a:lnTo>
                    <a:lnTo>
                      <a:pt x="445" y="247"/>
                    </a:lnTo>
                    <a:lnTo>
                      <a:pt x="445" y="253"/>
                    </a:lnTo>
                    <a:lnTo>
                      <a:pt x="445" y="259"/>
                    </a:lnTo>
                    <a:lnTo>
                      <a:pt x="445" y="263"/>
                    </a:lnTo>
                    <a:lnTo>
                      <a:pt x="446" y="268"/>
                    </a:lnTo>
                    <a:lnTo>
                      <a:pt x="447" y="272"/>
                    </a:lnTo>
                    <a:lnTo>
                      <a:pt x="448" y="277"/>
                    </a:lnTo>
                    <a:lnTo>
                      <a:pt x="450" y="283"/>
                    </a:lnTo>
                    <a:lnTo>
                      <a:pt x="452" y="289"/>
                    </a:lnTo>
                    <a:lnTo>
                      <a:pt x="447" y="294"/>
                    </a:lnTo>
                    <a:lnTo>
                      <a:pt x="442" y="298"/>
                    </a:lnTo>
                    <a:lnTo>
                      <a:pt x="436" y="301"/>
                    </a:lnTo>
                    <a:lnTo>
                      <a:pt x="430" y="302"/>
                    </a:lnTo>
                    <a:lnTo>
                      <a:pt x="429" y="306"/>
                    </a:lnTo>
                    <a:lnTo>
                      <a:pt x="426" y="310"/>
                    </a:lnTo>
                    <a:lnTo>
                      <a:pt x="422" y="315"/>
                    </a:lnTo>
                    <a:lnTo>
                      <a:pt x="417" y="319"/>
                    </a:lnTo>
                    <a:lnTo>
                      <a:pt x="412" y="315"/>
                    </a:lnTo>
                    <a:lnTo>
                      <a:pt x="407" y="310"/>
                    </a:lnTo>
                    <a:lnTo>
                      <a:pt x="404" y="306"/>
                    </a:lnTo>
                    <a:lnTo>
                      <a:pt x="403" y="302"/>
                    </a:lnTo>
                    <a:lnTo>
                      <a:pt x="393" y="301"/>
                    </a:lnTo>
                    <a:lnTo>
                      <a:pt x="383" y="297"/>
                    </a:lnTo>
                    <a:lnTo>
                      <a:pt x="374" y="293"/>
                    </a:lnTo>
                    <a:lnTo>
                      <a:pt x="369" y="287"/>
                    </a:lnTo>
                    <a:lnTo>
                      <a:pt x="366" y="280"/>
                    </a:lnTo>
                    <a:lnTo>
                      <a:pt x="368" y="276"/>
                    </a:lnTo>
                    <a:lnTo>
                      <a:pt x="375" y="272"/>
                    </a:lnTo>
                    <a:lnTo>
                      <a:pt x="388" y="271"/>
                    </a:lnTo>
                    <a:lnTo>
                      <a:pt x="387" y="266"/>
                    </a:lnTo>
                    <a:lnTo>
                      <a:pt x="385" y="259"/>
                    </a:lnTo>
                    <a:lnTo>
                      <a:pt x="383" y="252"/>
                    </a:lnTo>
                    <a:lnTo>
                      <a:pt x="382" y="247"/>
                    </a:lnTo>
                    <a:lnTo>
                      <a:pt x="377" y="248"/>
                    </a:lnTo>
                    <a:lnTo>
                      <a:pt x="371" y="250"/>
                    </a:lnTo>
                    <a:lnTo>
                      <a:pt x="365" y="252"/>
                    </a:lnTo>
                    <a:lnTo>
                      <a:pt x="360" y="253"/>
                    </a:lnTo>
                    <a:lnTo>
                      <a:pt x="354" y="248"/>
                    </a:lnTo>
                    <a:lnTo>
                      <a:pt x="347" y="240"/>
                    </a:lnTo>
                    <a:lnTo>
                      <a:pt x="341" y="231"/>
                    </a:lnTo>
                    <a:lnTo>
                      <a:pt x="336" y="221"/>
                    </a:lnTo>
                    <a:lnTo>
                      <a:pt x="333" y="213"/>
                    </a:lnTo>
                    <a:lnTo>
                      <a:pt x="334" y="206"/>
                    </a:lnTo>
                    <a:lnTo>
                      <a:pt x="341" y="201"/>
                    </a:lnTo>
                    <a:lnTo>
                      <a:pt x="353" y="199"/>
                    </a:lnTo>
                    <a:lnTo>
                      <a:pt x="348" y="182"/>
                    </a:lnTo>
                    <a:lnTo>
                      <a:pt x="337" y="165"/>
                    </a:lnTo>
                    <a:lnTo>
                      <a:pt x="322" y="151"/>
                    </a:lnTo>
                    <a:lnTo>
                      <a:pt x="306" y="139"/>
                    </a:lnTo>
                    <a:lnTo>
                      <a:pt x="295" y="129"/>
                    </a:lnTo>
                    <a:lnTo>
                      <a:pt x="290" y="121"/>
                    </a:lnTo>
                    <a:lnTo>
                      <a:pt x="297" y="117"/>
                    </a:lnTo>
                    <a:lnTo>
                      <a:pt x="317" y="115"/>
                    </a:lnTo>
                    <a:lnTo>
                      <a:pt x="314" y="109"/>
                    </a:lnTo>
                    <a:lnTo>
                      <a:pt x="310" y="102"/>
                    </a:lnTo>
                    <a:lnTo>
                      <a:pt x="305" y="95"/>
                    </a:lnTo>
                    <a:lnTo>
                      <a:pt x="301" y="87"/>
                    </a:lnTo>
                    <a:lnTo>
                      <a:pt x="297" y="79"/>
                    </a:lnTo>
                    <a:lnTo>
                      <a:pt x="293" y="72"/>
                    </a:lnTo>
                    <a:lnTo>
                      <a:pt x="291" y="66"/>
                    </a:lnTo>
                    <a:lnTo>
                      <a:pt x="290" y="61"/>
                    </a:lnTo>
                    <a:lnTo>
                      <a:pt x="282" y="61"/>
                    </a:lnTo>
                    <a:lnTo>
                      <a:pt x="274" y="61"/>
                    </a:lnTo>
                    <a:lnTo>
                      <a:pt x="266" y="61"/>
                    </a:lnTo>
                    <a:lnTo>
                      <a:pt x="258" y="61"/>
                    </a:lnTo>
                    <a:lnTo>
                      <a:pt x="251" y="59"/>
                    </a:lnTo>
                    <a:lnTo>
                      <a:pt x="245" y="55"/>
                    </a:lnTo>
                    <a:lnTo>
                      <a:pt x="239" y="49"/>
                    </a:lnTo>
                    <a:lnTo>
                      <a:pt x="233" y="42"/>
                    </a:lnTo>
                    <a:lnTo>
                      <a:pt x="238" y="40"/>
                    </a:lnTo>
                    <a:lnTo>
                      <a:pt x="243" y="39"/>
                    </a:lnTo>
                    <a:lnTo>
                      <a:pt x="248" y="37"/>
                    </a:lnTo>
                    <a:lnTo>
                      <a:pt x="254" y="37"/>
                    </a:lnTo>
                    <a:lnTo>
                      <a:pt x="259" y="36"/>
                    </a:lnTo>
                    <a:lnTo>
                      <a:pt x="265" y="36"/>
                    </a:lnTo>
                    <a:lnTo>
                      <a:pt x="270" y="36"/>
                    </a:lnTo>
                    <a:lnTo>
                      <a:pt x="276" y="36"/>
                    </a:lnTo>
                    <a:lnTo>
                      <a:pt x="273" y="25"/>
                    </a:lnTo>
                    <a:lnTo>
                      <a:pt x="267" y="18"/>
                    </a:lnTo>
                    <a:lnTo>
                      <a:pt x="257" y="16"/>
                    </a:lnTo>
                    <a:lnTo>
                      <a:pt x="247" y="18"/>
                    </a:lnTo>
                    <a:lnTo>
                      <a:pt x="238" y="17"/>
                    </a:lnTo>
                    <a:lnTo>
                      <a:pt x="228" y="16"/>
                    </a:lnTo>
                    <a:lnTo>
                      <a:pt x="216" y="17"/>
                    </a:lnTo>
                    <a:lnTo>
                      <a:pt x="203" y="18"/>
                    </a:lnTo>
                    <a:lnTo>
                      <a:pt x="191" y="18"/>
                    </a:lnTo>
                    <a:lnTo>
                      <a:pt x="179" y="18"/>
                    </a:lnTo>
                    <a:lnTo>
                      <a:pt x="167" y="16"/>
                    </a:lnTo>
                    <a:lnTo>
                      <a:pt x="156" y="12"/>
                    </a:lnTo>
                    <a:lnTo>
                      <a:pt x="144" y="14"/>
                    </a:lnTo>
                    <a:lnTo>
                      <a:pt x="127" y="15"/>
                    </a:lnTo>
                    <a:lnTo>
                      <a:pt x="106" y="15"/>
                    </a:lnTo>
                    <a:lnTo>
                      <a:pt x="82" y="14"/>
                    </a:lnTo>
                    <a:lnTo>
                      <a:pt x="59" y="14"/>
                    </a:lnTo>
                    <a:lnTo>
                      <a:pt x="36" y="13"/>
                    </a:lnTo>
                    <a:lnTo>
                      <a:pt x="16" y="12"/>
                    </a:lnTo>
                    <a:lnTo>
                      <a:pt x="0" y="12"/>
                    </a:lnTo>
                    <a:lnTo>
                      <a:pt x="2" y="17"/>
                    </a:lnTo>
                    <a:lnTo>
                      <a:pt x="7" y="24"/>
                    </a:lnTo>
                    <a:lnTo>
                      <a:pt x="11" y="31"/>
                    </a:lnTo>
                    <a:lnTo>
                      <a:pt x="13" y="36"/>
                    </a:lnTo>
                    <a:lnTo>
                      <a:pt x="28" y="42"/>
                    </a:lnTo>
                    <a:lnTo>
                      <a:pt x="25" y="52"/>
                    </a:lnTo>
                    <a:lnTo>
                      <a:pt x="27" y="63"/>
                    </a:lnTo>
                    <a:lnTo>
                      <a:pt x="32" y="72"/>
                    </a:lnTo>
                    <a:lnTo>
                      <a:pt x="40" y="80"/>
                    </a:lnTo>
                    <a:lnTo>
                      <a:pt x="48" y="89"/>
                    </a:lnTo>
                    <a:lnTo>
                      <a:pt x="56" y="97"/>
                    </a:lnTo>
                    <a:lnTo>
                      <a:pt x="61" y="105"/>
                    </a:lnTo>
                    <a:lnTo>
                      <a:pt x="63" y="115"/>
                    </a:lnTo>
                    <a:lnTo>
                      <a:pt x="71" y="115"/>
                    </a:lnTo>
                    <a:lnTo>
                      <a:pt x="80" y="115"/>
                    </a:lnTo>
                    <a:lnTo>
                      <a:pt x="88" y="115"/>
                    </a:lnTo>
                    <a:lnTo>
                      <a:pt x="98" y="116"/>
                    </a:lnTo>
                    <a:lnTo>
                      <a:pt x="106" y="116"/>
                    </a:lnTo>
                    <a:lnTo>
                      <a:pt x="114" y="118"/>
                    </a:lnTo>
                    <a:lnTo>
                      <a:pt x="121" y="119"/>
                    </a:lnTo>
                    <a:lnTo>
                      <a:pt x="127" y="121"/>
                    </a:lnTo>
                    <a:lnTo>
                      <a:pt x="101" y="133"/>
                    </a:lnTo>
                    <a:lnTo>
                      <a:pt x="89" y="145"/>
                    </a:lnTo>
                    <a:lnTo>
                      <a:pt x="90" y="156"/>
                    </a:lnTo>
                    <a:lnTo>
                      <a:pt x="100" y="166"/>
                    </a:lnTo>
                    <a:lnTo>
                      <a:pt x="114" y="179"/>
                    </a:lnTo>
                    <a:lnTo>
                      <a:pt x="132" y="191"/>
                    </a:lnTo>
                    <a:lnTo>
                      <a:pt x="148" y="206"/>
                    </a:lnTo>
                    <a:lnTo>
                      <a:pt x="163" y="222"/>
                    </a:lnTo>
                    <a:lnTo>
                      <a:pt x="164" y="229"/>
                    </a:lnTo>
                    <a:lnTo>
                      <a:pt x="162" y="238"/>
                    </a:lnTo>
                    <a:lnTo>
                      <a:pt x="159" y="248"/>
                    </a:lnTo>
                    <a:lnTo>
                      <a:pt x="157" y="258"/>
                    </a:lnTo>
                    <a:lnTo>
                      <a:pt x="157" y="266"/>
                    </a:lnTo>
                    <a:lnTo>
                      <a:pt x="160" y="272"/>
                    </a:lnTo>
                    <a:lnTo>
                      <a:pt x="168" y="274"/>
                    </a:lnTo>
                    <a:lnTo>
                      <a:pt x="183" y="271"/>
                    </a:lnTo>
                    <a:lnTo>
                      <a:pt x="185" y="276"/>
                    </a:lnTo>
                    <a:lnTo>
                      <a:pt x="190" y="284"/>
                    </a:lnTo>
                    <a:lnTo>
                      <a:pt x="195" y="290"/>
                    </a:lnTo>
                    <a:lnTo>
                      <a:pt x="197" y="296"/>
                    </a:lnTo>
                    <a:lnTo>
                      <a:pt x="190" y="299"/>
                    </a:lnTo>
                    <a:lnTo>
                      <a:pt x="187" y="300"/>
                    </a:lnTo>
                    <a:lnTo>
                      <a:pt x="183" y="299"/>
                    </a:lnTo>
                    <a:lnTo>
                      <a:pt x="176" y="296"/>
                    </a:lnTo>
                    <a:lnTo>
                      <a:pt x="177" y="303"/>
                    </a:lnTo>
                    <a:lnTo>
                      <a:pt x="180" y="310"/>
                    </a:lnTo>
                    <a:lnTo>
                      <a:pt x="185" y="317"/>
                    </a:lnTo>
                    <a:lnTo>
                      <a:pt x="190" y="324"/>
                    </a:lnTo>
                    <a:lnTo>
                      <a:pt x="195" y="331"/>
                    </a:lnTo>
                    <a:lnTo>
                      <a:pt x="200" y="339"/>
                    </a:lnTo>
                    <a:lnTo>
                      <a:pt x="203" y="345"/>
                    </a:lnTo>
                    <a:lnTo>
                      <a:pt x="204" y="350"/>
                    </a:lnTo>
                    <a:lnTo>
                      <a:pt x="215" y="351"/>
                    </a:lnTo>
                    <a:lnTo>
                      <a:pt x="225" y="355"/>
                    </a:lnTo>
                    <a:lnTo>
                      <a:pt x="233" y="359"/>
                    </a:lnTo>
                    <a:lnTo>
                      <a:pt x="239" y="364"/>
                    </a:lnTo>
                    <a:lnTo>
                      <a:pt x="242" y="370"/>
                    </a:lnTo>
                    <a:lnTo>
                      <a:pt x="241" y="374"/>
                    </a:lnTo>
                    <a:lnTo>
                      <a:pt x="236" y="378"/>
                    </a:lnTo>
                    <a:lnTo>
                      <a:pt x="226" y="379"/>
                    </a:lnTo>
                    <a:lnTo>
                      <a:pt x="231" y="390"/>
                    </a:lnTo>
                    <a:lnTo>
                      <a:pt x="244" y="407"/>
                    </a:lnTo>
                    <a:lnTo>
                      <a:pt x="260" y="424"/>
                    </a:lnTo>
                    <a:lnTo>
                      <a:pt x="279" y="442"/>
                    </a:lnTo>
                    <a:lnTo>
                      <a:pt x="294" y="460"/>
                    </a:lnTo>
                    <a:lnTo>
                      <a:pt x="303" y="475"/>
                    </a:lnTo>
                    <a:lnTo>
                      <a:pt x="303" y="484"/>
                    </a:lnTo>
                    <a:lnTo>
                      <a:pt x="290" y="488"/>
                    </a:lnTo>
                    <a:lnTo>
                      <a:pt x="291" y="493"/>
                    </a:lnTo>
                    <a:lnTo>
                      <a:pt x="294" y="500"/>
                    </a:lnTo>
                    <a:lnTo>
                      <a:pt x="296" y="507"/>
                    </a:lnTo>
                    <a:lnTo>
                      <a:pt x="297" y="513"/>
                    </a:lnTo>
                    <a:lnTo>
                      <a:pt x="306" y="514"/>
                    </a:lnTo>
                    <a:lnTo>
                      <a:pt x="313" y="517"/>
                    </a:lnTo>
                    <a:lnTo>
                      <a:pt x="319" y="523"/>
                    </a:lnTo>
                    <a:lnTo>
                      <a:pt x="325" y="530"/>
                    </a:lnTo>
                    <a:lnTo>
                      <a:pt x="319" y="535"/>
                    </a:lnTo>
                    <a:lnTo>
                      <a:pt x="315" y="543"/>
                    </a:lnTo>
                    <a:lnTo>
                      <a:pt x="312" y="552"/>
                    </a:lnTo>
                    <a:lnTo>
                      <a:pt x="309" y="563"/>
                    </a:lnTo>
                    <a:lnTo>
                      <a:pt x="307" y="574"/>
                    </a:lnTo>
                    <a:lnTo>
                      <a:pt x="305" y="586"/>
                    </a:lnTo>
                    <a:lnTo>
                      <a:pt x="304" y="599"/>
                    </a:lnTo>
                    <a:lnTo>
                      <a:pt x="303" y="612"/>
                    </a:lnTo>
                    <a:lnTo>
                      <a:pt x="303" y="627"/>
                    </a:lnTo>
                    <a:lnTo>
                      <a:pt x="303" y="640"/>
                    </a:lnTo>
                    <a:lnTo>
                      <a:pt x="302" y="653"/>
                    </a:lnTo>
                    <a:lnTo>
                      <a:pt x="302" y="665"/>
                    </a:lnTo>
                    <a:lnTo>
                      <a:pt x="303" y="677"/>
                    </a:lnTo>
                    <a:lnTo>
                      <a:pt x="303" y="688"/>
                    </a:lnTo>
                    <a:lnTo>
                      <a:pt x="303" y="697"/>
                    </a:lnTo>
                    <a:lnTo>
                      <a:pt x="303" y="704"/>
                    </a:lnTo>
                    <a:lnTo>
                      <a:pt x="310" y="710"/>
                    </a:lnTo>
                    <a:lnTo>
                      <a:pt x="309" y="724"/>
                    </a:lnTo>
                    <a:lnTo>
                      <a:pt x="307" y="740"/>
                    </a:lnTo>
                    <a:lnTo>
                      <a:pt x="306" y="755"/>
                    </a:lnTo>
                    <a:lnTo>
                      <a:pt x="304" y="772"/>
                    </a:lnTo>
                    <a:lnTo>
                      <a:pt x="303" y="789"/>
                    </a:lnTo>
                    <a:lnTo>
                      <a:pt x="302" y="806"/>
                    </a:lnTo>
                    <a:lnTo>
                      <a:pt x="302" y="824"/>
                    </a:lnTo>
                    <a:lnTo>
                      <a:pt x="302" y="841"/>
                    </a:lnTo>
                    <a:lnTo>
                      <a:pt x="302" y="859"/>
                    </a:lnTo>
                    <a:lnTo>
                      <a:pt x="303" y="876"/>
                    </a:lnTo>
                    <a:lnTo>
                      <a:pt x="304" y="892"/>
                    </a:lnTo>
                    <a:lnTo>
                      <a:pt x="306" y="909"/>
                    </a:lnTo>
                    <a:lnTo>
                      <a:pt x="309" y="924"/>
                    </a:lnTo>
                    <a:lnTo>
                      <a:pt x="313" y="938"/>
                    </a:lnTo>
                    <a:lnTo>
                      <a:pt x="318" y="951"/>
                    </a:lnTo>
                    <a:lnTo>
                      <a:pt x="325" y="964"/>
                    </a:lnTo>
                    <a:lnTo>
                      <a:pt x="319" y="968"/>
                    </a:lnTo>
                    <a:lnTo>
                      <a:pt x="314" y="972"/>
                    </a:lnTo>
                    <a:lnTo>
                      <a:pt x="311" y="977"/>
                    </a:lnTo>
                    <a:lnTo>
                      <a:pt x="310" y="981"/>
                    </a:lnTo>
                    <a:lnTo>
                      <a:pt x="529" y="981"/>
                    </a:lnTo>
                    <a:lnTo>
                      <a:pt x="528" y="975"/>
                    </a:lnTo>
                    <a:lnTo>
                      <a:pt x="528" y="967"/>
                    </a:lnTo>
                    <a:lnTo>
                      <a:pt x="532" y="961"/>
                    </a:lnTo>
                    <a:lnTo>
                      <a:pt x="543" y="958"/>
                    </a:lnTo>
                    <a:lnTo>
                      <a:pt x="543" y="946"/>
                    </a:lnTo>
                    <a:lnTo>
                      <a:pt x="543" y="936"/>
                    </a:lnTo>
                    <a:lnTo>
                      <a:pt x="542" y="927"/>
                    </a:lnTo>
                    <a:lnTo>
                      <a:pt x="540" y="919"/>
                    </a:lnTo>
                    <a:lnTo>
                      <a:pt x="536" y="911"/>
                    </a:lnTo>
                    <a:lnTo>
                      <a:pt x="531" y="903"/>
                    </a:lnTo>
                    <a:lnTo>
                      <a:pt x="524" y="893"/>
                    </a:lnTo>
                    <a:lnTo>
                      <a:pt x="515" y="885"/>
                    </a:lnTo>
                    <a:lnTo>
                      <a:pt x="518" y="880"/>
                    </a:lnTo>
                    <a:lnTo>
                      <a:pt x="520" y="875"/>
                    </a:lnTo>
                    <a:lnTo>
                      <a:pt x="522" y="870"/>
                    </a:lnTo>
                    <a:lnTo>
                      <a:pt x="523" y="864"/>
                    </a:lnTo>
                    <a:lnTo>
                      <a:pt x="523" y="858"/>
                    </a:lnTo>
                    <a:lnTo>
                      <a:pt x="522" y="853"/>
                    </a:lnTo>
                    <a:lnTo>
                      <a:pt x="519" y="848"/>
                    </a:lnTo>
                    <a:lnTo>
                      <a:pt x="515" y="842"/>
                    </a:lnTo>
                    <a:lnTo>
                      <a:pt x="521" y="835"/>
                    </a:lnTo>
                    <a:lnTo>
                      <a:pt x="525" y="827"/>
                    </a:lnTo>
                    <a:lnTo>
                      <a:pt x="526" y="818"/>
                    </a:lnTo>
                    <a:lnTo>
                      <a:pt x="526" y="809"/>
                    </a:lnTo>
                    <a:lnTo>
                      <a:pt x="525" y="799"/>
                    </a:lnTo>
                    <a:lnTo>
                      <a:pt x="524" y="790"/>
                    </a:lnTo>
                    <a:lnTo>
                      <a:pt x="523" y="779"/>
                    </a:lnTo>
                    <a:lnTo>
                      <a:pt x="522" y="770"/>
                    </a:lnTo>
                    <a:lnTo>
                      <a:pt x="509" y="764"/>
                    </a:lnTo>
                    <a:lnTo>
                      <a:pt x="514" y="762"/>
                    </a:lnTo>
                    <a:lnTo>
                      <a:pt x="519" y="758"/>
                    </a:lnTo>
                    <a:lnTo>
                      <a:pt x="524" y="755"/>
                    </a:lnTo>
                    <a:lnTo>
                      <a:pt x="529" y="753"/>
                    </a:lnTo>
                    <a:lnTo>
                      <a:pt x="528" y="748"/>
                    </a:lnTo>
                    <a:lnTo>
                      <a:pt x="526" y="744"/>
                    </a:lnTo>
                    <a:lnTo>
                      <a:pt x="523" y="739"/>
                    </a:lnTo>
                    <a:lnTo>
                      <a:pt x="522" y="735"/>
                    </a:lnTo>
                    <a:lnTo>
                      <a:pt x="514" y="733"/>
                    </a:lnTo>
                    <a:lnTo>
                      <a:pt x="511" y="726"/>
                    </a:lnTo>
                    <a:lnTo>
                      <a:pt x="510" y="717"/>
                    </a:lnTo>
                    <a:lnTo>
                      <a:pt x="512" y="706"/>
                    </a:lnTo>
                    <a:lnTo>
                      <a:pt x="515" y="695"/>
                    </a:lnTo>
                    <a:lnTo>
                      <a:pt x="518" y="684"/>
                    </a:lnTo>
                    <a:lnTo>
                      <a:pt x="521" y="675"/>
                    </a:lnTo>
                    <a:lnTo>
                      <a:pt x="522" y="66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4" name="Freeform 148"/>
              <p:cNvSpPr>
                <a:spLocks/>
              </p:cNvSpPr>
              <p:nvPr/>
            </p:nvSpPr>
            <p:spPr bwMode="auto">
              <a:xfrm>
                <a:off x="4787" y="2363"/>
                <a:ext cx="179" cy="193"/>
              </a:xfrm>
              <a:custGeom>
                <a:avLst/>
                <a:gdLst>
                  <a:gd name="T0" fmla="*/ 239 w 916"/>
                  <a:gd name="T1" fmla="*/ 445 h 987"/>
                  <a:gd name="T2" fmla="*/ 253 w 916"/>
                  <a:gd name="T3" fmla="*/ 339 h 987"/>
                  <a:gd name="T4" fmla="*/ 279 w 916"/>
                  <a:gd name="T5" fmla="*/ 294 h 987"/>
                  <a:gd name="T6" fmla="*/ 360 w 916"/>
                  <a:gd name="T7" fmla="*/ 215 h 987"/>
                  <a:gd name="T8" fmla="*/ 521 w 916"/>
                  <a:gd name="T9" fmla="*/ 174 h 987"/>
                  <a:gd name="T10" fmla="*/ 612 w 916"/>
                  <a:gd name="T11" fmla="*/ 218 h 987"/>
                  <a:gd name="T12" fmla="*/ 644 w 916"/>
                  <a:gd name="T13" fmla="*/ 302 h 987"/>
                  <a:gd name="T14" fmla="*/ 738 w 916"/>
                  <a:gd name="T15" fmla="*/ 259 h 987"/>
                  <a:gd name="T16" fmla="*/ 778 w 916"/>
                  <a:gd name="T17" fmla="*/ 201 h 987"/>
                  <a:gd name="T18" fmla="*/ 838 w 916"/>
                  <a:gd name="T19" fmla="*/ 172 h 987"/>
                  <a:gd name="T20" fmla="*/ 795 w 916"/>
                  <a:gd name="T21" fmla="*/ 130 h 987"/>
                  <a:gd name="T22" fmla="*/ 765 w 916"/>
                  <a:gd name="T23" fmla="*/ 106 h 987"/>
                  <a:gd name="T24" fmla="*/ 682 w 916"/>
                  <a:gd name="T25" fmla="*/ 39 h 987"/>
                  <a:gd name="T26" fmla="*/ 651 w 916"/>
                  <a:gd name="T27" fmla="*/ 9 h 987"/>
                  <a:gd name="T28" fmla="*/ 567 w 916"/>
                  <a:gd name="T29" fmla="*/ 9 h 987"/>
                  <a:gd name="T30" fmla="*/ 409 w 916"/>
                  <a:gd name="T31" fmla="*/ 1 h 987"/>
                  <a:gd name="T32" fmla="*/ 267 w 916"/>
                  <a:gd name="T33" fmla="*/ 29 h 987"/>
                  <a:gd name="T34" fmla="*/ 170 w 916"/>
                  <a:gd name="T35" fmla="*/ 76 h 987"/>
                  <a:gd name="T36" fmla="*/ 138 w 916"/>
                  <a:gd name="T37" fmla="*/ 122 h 987"/>
                  <a:gd name="T38" fmla="*/ 114 w 916"/>
                  <a:gd name="T39" fmla="*/ 147 h 987"/>
                  <a:gd name="T40" fmla="*/ 89 w 916"/>
                  <a:gd name="T41" fmla="*/ 181 h 987"/>
                  <a:gd name="T42" fmla="*/ 68 w 916"/>
                  <a:gd name="T43" fmla="*/ 230 h 987"/>
                  <a:gd name="T44" fmla="*/ 44 w 916"/>
                  <a:gd name="T45" fmla="*/ 275 h 987"/>
                  <a:gd name="T46" fmla="*/ 25 w 916"/>
                  <a:gd name="T47" fmla="*/ 327 h 987"/>
                  <a:gd name="T48" fmla="*/ 1 w 916"/>
                  <a:gd name="T49" fmla="*/ 446 h 987"/>
                  <a:gd name="T50" fmla="*/ 7 w 916"/>
                  <a:gd name="T51" fmla="*/ 543 h 987"/>
                  <a:gd name="T52" fmla="*/ 32 w 916"/>
                  <a:gd name="T53" fmla="*/ 668 h 987"/>
                  <a:gd name="T54" fmla="*/ 75 w 916"/>
                  <a:gd name="T55" fmla="*/ 765 h 987"/>
                  <a:gd name="T56" fmla="*/ 176 w 916"/>
                  <a:gd name="T57" fmla="*/ 832 h 987"/>
                  <a:gd name="T58" fmla="*/ 159 w 916"/>
                  <a:gd name="T59" fmla="*/ 870 h 987"/>
                  <a:gd name="T60" fmla="*/ 245 w 916"/>
                  <a:gd name="T61" fmla="*/ 925 h 987"/>
                  <a:gd name="T62" fmla="*/ 307 w 916"/>
                  <a:gd name="T63" fmla="*/ 964 h 987"/>
                  <a:gd name="T64" fmla="*/ 417 w 916"/>
                  <a:gd name="T65" fmla="*/ 982 h 987"/>
                  <a:gd name="T66" fmla="*/ 556 w 916"/>
                  <a:gd name="T67" fmla="*/ 983 h 987"/>
                  <a:gd name="T68" fmla="*/ 638 w 916"/>
                  <a:gd name="T69" fmla="*/ 963 h 987"/>
                  <a:gd name="T70" fmla="*/ 584 w 916"/>
                  <a:gd name="T71" fmla="*/ 967 h 987"/>
                  <a:gd name="T72" fmla="*/ 570 w 916"/>
                  <a:gd name="T73" fmla="*/ 936 h 987"/>
                  <a:gd name="T74" fmla="*/ 634 w 916"/>
                  <a:gd name="T75" fmla="*/ 937 h 987"/>
                  <a:gd name="T76" fmla="*/ 712 w 916"/>
                  <a:gd name="T77" fmla="*/ 914 h 987"/>
                  <a:gd name="T78" fmla="*/ 836 w 916"/>
                  <a:gd name="T79" fmla="*/ 817 h 987"/>
                  <a:gd name="T80" fmla="*/ 865 w 916"/>
                  <a:gd name="T81" fmla="*/ 714 h 987"/>
                  <a:gd name="T82" fmla="*/ 889 w 916"/>
                  <a:gd name="T83" fmla="*/ 670 h 987"/>
                  <a:gd name="T84" fmla="*/ 882 w 916"/>
                  <a:gd name="T85" fmla="*/ 626 h 987"/>
                  <a:gd name="T86" fmla="*/ 902 w 916"/>
                  <a:gd name="T87" fmla="*/ 574 h 987"/>
                  <a:gd name="T88" fmla="*/ 910 w 916"/>
                  <a:gd name="T89" fmla="*/ 482 h 987"/>
                  <a:gd name="T90" fmla="*/ 464 w 916"/>
                  <a:gd name="T91" fmla="*/ 403 h 987"/>
                  <a:gd name="T92" fmla="*/ 477 w 916"/>
                  <a:gd name="T93" fmla="*/ 470 h 987"/>
                  <a:gd name="T94" fmla="*/ 482 w 916"/>
                  <a:gd name="T95" fmla="*/ 521 h 987"/>
                  <a:gd name="T96" fmla="*/ 492 w 916"/>
                  <a:gd name="T97" fmla="*/ 578 h 987"/>
                  <a:gd name="T98" fmla="*/ 469 w 916"/>
                  <a:gd name="T99" fmla="*/ 595 h 987"/>
                  <a:gd name="T100" fmla="*/ 567 w 916"/>
                  <a:gd name="T101" fmla="*/ 615 h 987"/>
                  <a:gd name="T102" fmla="*/ 670 w 916"/>
                  <a:gd name="T103" fmla="*/ 640 h 987"/>
                  <a:gd name="T104" fmla="*/ 641 w 916"/>
                  <a:gd name="T105" fmla="*/ 733 h 987"/>
                  <a:gd name="T106" fmla="*/ 676 w 916"/>
                  <a:gd name="T107" fmla="*/ 749 h 987"/>
                  <a:gd name="T108" fmla="*/ 581 w 916"/>
                  <a:gd name="T109" fmla="*/ 787 h 987"/>
                  <a:gd name="T110" fmla="*/ 386 w 916"/>
                  <a:gd name="T111" fmla="*/ 778 h 987"/>
                  <a:gd name="T112" fmla="*/ 326 w 916"/>
                  <a:gd name="T113" fmla="*/ 754 h 987"/>
                  <a:gd name="T114" fmla="*/ 273 w 916"/>
                  <a:gd name="T115" fmla="*/ 721 h 987"/>
                  <a:gd name="T116" fmla="*/ 263 w 916"/>
                  <a:gd name="T117" fmla="*/ 647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16" h="987">
                    <a:moveTo>
                      <a:pt x="245" y="566"/>
                    </a:moveTo>
                    <a:lnTo>
                      <a:pt x="245" y="553"/>
                    </a:lnTo>
                    <a:lnTo>
                      <a:pt x="244" y="537"/>
                    </a:lnTo>
                    <a:lnTo>
                      <a:pt x="243" y="520"/>
                    </a:lnTo>
                    <a:lnTo>
                      <a:pt x="242" y="502"/>
                    </a:lnTo>
                    <a:lnTo>
                      <a:pt x="241" y="483"/>
                    </a:lnTo>
                    <a:lnTo>
                      <a:pt x="240" y="464"/>
                    </a:lnTo>
                    <a:lnTo>
                      <a:pt x="239" y="445"/>
                    </a:lnTo>
                    <a:lnTo>
                      <a:pt x="239" y="426"/>
                    </a:lnTo>
                    <a:lnTo>
                      <a:pt x="239" y="409"/>
                    </a:lnTo>
                    <a:lnTo>
                      <a:pt x="239" y="392"/>
                    </a:lnTo>
                    <a:lnTo>
                      <a:pt x="240" y="376"/>
                    </a:lnTo>
                    <a:lnTo>
                      <a:pt x="242" y="363"/>
                    </a:lnTo>
                    <a:lnTo>
                      <a:pt x="245" y="352"/>
                    </a:lnTo>
                    <a:lnTo>
                      <a:pt x="248" y="344"/>
                    </a:lnTo>
                    <a:lnTo>
                      <a:pt x="253" y="339"/>
                    </a:lnTo>
                    <a:lnTo>
                      <a:pt x="260" y="337"/>
                    </a:lnTo>
                    <a:lnTo>
                      <a:pt x="261" y="332"/>
                    </a:lnTo>
                    <a:lnTo>
                      <a:pt x="263" y="327"/>
                    </a:lnTo>
                    <a:lnTo>
                      <a:pt x="266" y="319"/>
                    </a:lnTo>
                    <a:lnTo>
                      <a:pt x="270" y="313"/>
                    </a:lnTo>
                    <a:lnTo>
                      <a:pt x="274" y="306"/>
                    </a:lnTo>
                    <a:lnTo>
                      <a:pt x="277" y="300"/>
                    </a:lnTo>
                    <a:lnTo>
                      <a:pt x="279" y="294"/>
                    </a:lnTo>
                    <a:lnTo>
                      <a:pt x="280" y="289"/>
                    </a:lnTo>
                    <a:lnTo>
                      <a:pt x="266" y="283"/>
                    </a:lnTo>
                    <a:lnTo>
                      <a:pt x="278" y="273"/>
                    </a:lnTo>
                    <a:lnTo>
                      <a:pt x="291" y="262"/>
                    </a:lnTo>
                    <a:lnTo>
                      <a:pt x="306" y="250"/>
                    </a:lnTo>
                    <a:lnTo>
                      <a:pt x="323" y="238"/>
                    </a:lnTo>
                    <a:lnTo>
                      <a:pt x="341" y="226"/>
                    </a:lnTo>
                    <a:lnTo>
                      <a:pt x="360" y="215"/>
                    </a:lnTo>
                    <a:lnTo>
                      <a:pt x="380" y="202"/>
                    </a:lnTo>
                    <a:lnTo>
                      <a:pt x="400" y="192"/>
                    </a:lnTo>
                    <a:lnTo>
                      <a:pt x="421" y="184"/>
                    </a:lnTo>
                    <a:lnTo>
                      <a:pt x="442" y="177"/>
                    </a:lnTo>
                    <a:lnTo>
                      <a:pt x="462" y="172"/>
                    </a:lnTo>
                    <a:lnTo>
                      <a:pt x="483" y="170"/>
                    </a:lnTo>
                    <a:lnTo>
                      <a:pt x="503" y="170"/>
                    </a:lnTo>
                    <a:lnTo>
                      <a:pt x="521" y="174"/>
                    </a:lnTo>
                    <a:lnTo>
                      <a:pt x="540" y="182"/>
                    </a:lnTo>
                    <a:lnTo>
                      <a:pt x="556" y="193"/>
                    </a:lnTo>
                    <a:lnTo>
                      <a:pt x="570" y="189"/>
                    </a:lnTo>
                    <a:lnTo>
                      <a:pt x="582" y="188"/>
                    </a:lnTo>
                    <a:lnTo>
                      <a:pt x="592" y="191"/>
                    </a:lnTo>
                    <a:lnTo>
                      <a:pt x="601" y="198"/>
                    </a:lnTo>
                    <a:lnTo>
                      <a:pt x="607" y="206"/>
                    </a:lnTo>
                    <a:lnTo>
                      <a:pt x="612" y="218"/>
                    </a:lnTo>
                    <a:lnTo>
                      <a:pt x="616" y="230"/>
                    </a:lnTo>
                    <a:lnTo>
                      <a:pt x="620" y="242"/>
                    </a:lnTo>
                    <a:lnTo>
                      <a:pt x="623" y="255"/>
                    </a:lnTo>
                    <a:lnTo>
                      <a:pt x="626" y="268"/>
                    </a:lnTo>
                    <a:lnTo>
                      <a:pt x="629" y="280"/>
                    </a:lnTo>
                    <a:lnTo>
                      <a:pt x="633" y="289"/>
                    </a:lnTo>
                    <a:lnTo>
                      <a:pt x="638" y="297"/>
                    </a:lnTo>
                    <a:lnTo>
                      <a:pt x="644" y="302"/>
                    </a:lnTo>
                    <a:lnTo>
                      <a:pt x="653" y="303"/>
                    </a:lnTo>
                    <a:lnTo>
                      <a:pt x="662" y="301"/>
                    </a:lnTo>
                    <a:lnTo>
                      <a:pt x="673" y="296"/>
                    </a:lnTo>
                    <a:lnTo>
                      <a:pt x="685" y="290"/>
                    </a:lnTo>
                    <a:lnTo>
                      <a:pt x="698" y="283"/>
                    </a:lnTo>
                    <a:lnTo>
                      <a:pt x="712" y="276"/>
                    </a:lnTo>
                    <a:lnTo>
                      <a:pt x="725" y="267"/>
                    </a:lnTo>
                    <a:lnTo>
                      <a:pt x="738" y="259"/>
                    </a:lnTo>
                    <a:lnTo>
                      <a:pt x="750" y="250"/>
                    </a:lnTo>
                    <a:lnTo>
                      <a:pt x="761" y="241"/>
                    </a:lnTo>
                    <a:lnTo>
                      <a:pt x="760" y="236"/>
                    </a:lnTo>
                    <a:lnTo>
                      <a:pt x="759" y="230"/>
                    </a:lnTo>
                    <a:lnTo>
                      <a:pt x="761" y="225"/>
                    </a:lnTo>
                    <a:lnTo>
                      <a:pt x="769" y="223"/>
                    </a:lnTo>
                    <a:lnTo>
                      <a:pt x="771" y="210"/>
                    </a:lnTo>
                    <a:lnTo>
                      <a:pt x="778" y="201"/>
                    </a:lnTo>
                    <a:lnTo>
                      <a:pt x="788" y="194"/>
                    </a:lnTo>
                    <a:lnTo>
                      <a:pt x="799" y="190"/>
                    </a:lnTo>
                    <a:lnTo>
                      <a:pt x="812" y="186"/>
                    </a:lnTo>
                    <a:lnTo>
                      <a:pt x="825" y="184"/>
                    </a:lnTo>
                    <a:lnTo>
                      <a:pt x="837" y="182"/>
                    </a:lnTo>
                    <a:lnTo>
                      <a:pt x="846" y="180"/>
                    </a:lnTo>
                    <a:lnTo>
                      <a:pt x="843" y="177"/>
                    </a:lnTo>
                    <a:lnTo>
                      <a:pt x="838" y="172"/>
                    </a:lnTo>
                    <a:lnTo>
                      <a:pt x="832" y="165"/>
                    </a:lnTo>
                    <a:lnTo>
                      <a:pt x="826" y="156"/>
                    </a:lnTo>
                    <a:lnTo>
                      <a:pt x="821" y="149"/>
                    </a:lnTo>
                    <a:lnTo>
                      <a:pt x="815" y="142"/>
                    </a:lnTo>
                    <a:lnTo>
                      <a:pt x="812" y="136"/>
                    </a:lnTo>
                    <a:lnTo>
                      <a:pt x="811" y="132"/>
                    </a:lnTo>
                    <a:lnTo>
                      <a:pt x="803" y="131"/>
                    </a:lnTo>
                    <a:lnTo>
                      <a:pt x="795" y="130"/>
                    </a:lnTo>
                    <a:lnTo>
                      <a:pt x="787" y="128"/>
                    </a:lnTo>
                    <a:lnTo>
                      <a:pt x="780" y="125"/>
                    </a:lnTo>
                    <a:lnTo>
                      <a:pt x="773" y="121"/>
                    </a:lnTo>
                    <a:lnTo>
                      <a:pt x="767" y="117"/>
                    </a:lnTo>
                    <a:lnTo>
                      <a:pt x="760" y="113"/>
                    </a:lnTo>
                    <a:lnTo>
                      <a:pt x="754" y="109"/>
                    </a:lnTo>
                    <a:lnTo>
                      <a:pt x="759" y="108"/>
                    </a:lnTo>
                    <a:lnTo>
                      <a:pt x="765" y="106"/>
                    </a:lnTo>
                    <a:lnTo>
                      <a:pt x="770" y="104"/>
                    </a:lnTo>
                    <a:lnTo>
                      <a:pt x="775" y="103"/>
                    </a:lnTo>
                    <a:lnTo>
                      <a:pt x="771" y="91"/>
                    </a:lnTo>
                    <a:lnTo>
                      <a:pt x="759" y="79"/>
                    </a:lnTo>
                    <a:lnTo>
                      <a:pt x="742" y="68"/>
                    </a:lnTo>
                    <a:lnTo>
                      <a:pt x="723" y="57"/>
                    </a:lnTo>
                    <a:lnTo>
                      <a:pt x="702" y="48"/>
                    </a:lnTo>
                    <a:lnTo>
                      <a:pt x="682" y="39"/>
                    </a:lnTo>
                    <a:lnTo>
                      <a:pt x="666" y="34"/>
                    </a:lnTo>
                    <a:lnTo>
                      <a:pt x="655" y="30"/>
                    </a:lnTo>
                    <a:lnTo>
                      <a:pt x="669" y="24"/>
                    </a:lnTo>
                    <a:lnTo>
                      <a:pt x="669" y="18"/>
                    </a:lnTo>
                    <a:lnTo>
                      <a:pt x="668" y="17"/>
                    </a:lnTo>
                    <a:lnTo>
                      <a:pt x="664" y="15"/>
                    </a:lnTo>
                    <a:lnTo>
                      <a:pt x="658" y="12"/>
                    </a:lnTo>
                    <a:lnTo>
                      <a:pt x="651" y="9"/>
                    </a:lnTo>
                    <a:lnTo>
                      <a:pt x="643" y="6"/>
                    </a:lnTo>
                    <a:lnTo>
                      <a:pt x="636" y="3"/>
                    </a:lnTo>
                    <a:lnTo>
                      <a:pt x="631" y="1"/>
                    </a:lnTo>
                    <a:lnTo>
                      <a:pt x="627" y="0"/>
                    </a:lnTo>
                    <a:lnTo>
                      <a:pt x="614" y="4"/>
                    </a:lnTo>
                    <a:lnTo>
                      <a:pt x="600" y="6"/>
                    </a:lnTo>
                    <a:lnTo>
                      <a:pt x="583" y="8"/>
                    </a:lnTo>
                    <a:lnTo>
                      <a:pt x="567" y="9"/>
                    </a:lnTo>
                    <a:lnTo>
                      <a:pt x="549" y="9"/>
                    </a:lnTo>
                    <a:lnTo>
                      <a:pt x="529" y="8"/>
                    </a:lnTo>
                    <a:lnTo>
                      <a:pt x="510" y="7"/>
                    </a:lnTo>
                    <a:lnTo>
                      <a:pt x="490" y="6"/>
                    </a:lnTo>
                    <a:lnTo>
                      <a:pt x="469" y="4"/>
                    </a:lnTo>
                    <a:lnTo>
                      <a:pt x="449" y="3"/>
                    </a:lnTo>
                    <a:lnTo>
                      <a:pt x="429" y="2"/>
                    </a:lnTo>
                    <a:lnTo>
                      <a:pt x="409" y="1"/>
                    </a:lnTo>
                    <a:lnTo>
                      <a:pt x="390" y="1"/>
                    </a:lnTo>
                    <a:lnTo>
                      <a:pt x="371" y="2"/>
                    </a:lnTo>
                    <a:lnTo>
                      <a:pt x="353" y="3"/>
                    </a:lnTo>
                    <a:lnTo>
                      <a:pt x="337" y="6"/>
                    </a:lnTo>
                    <a:lnTo>
                      <a:pt x="324" y="10"/>
                    </a:lnTo>
                    <a:lnTo>
                      <a:pt x="306" y="15"/>
                    </a:lnTo>
                    <a:lnTo>
                      <a:pt x="287" y="22"/>
                    </a:lnTo>
                    <a:lnTo>
                      <a:pt x="267" y="29"/>
                    </a:lnTo>
                    <a:lnTo>
                      <a:pt x="245" y="36"/>
                    </a:lnTo>
                    <a:lnTo>
                      <a:pt x="226" y="42"/>
                    </a:lnTo>
                    <a:lnTo>
                      <a:pt x="210" y="47"/>
                    </a:lnTo>
                    <a:lnTo>
                      <a:pt x="196" y="49"/>
                    </a:lnTo>
                    <a:lnTo>
                      <a:pt x="194" y="55"/>
                    </a:lnTo>
                    <a:lnTo>
                      <a:pt x="187" y="62"/>
                    </a:lnTo>
                    <a:lnTo>
                      <a:pt x="179" y="69"/>
                    </a:lnTo>
                    <a:lnTo>
                      <a:pt x="170" y="76"/>
                    </a:lnTo>
                    <a:lnTo>
                      <a:pt x="161" y="83"/>
                    </a:lnTo>
                    <a:lnTo>
                      <a:pt x="155" y="91"/>
                    </a:lnTo>
                    <a:lnTo>
                      <a:pt x="152" y="99"/>
                    </a:lnTo>
                    <a:lnTo>
                      <a:pt x="154" y="109"/>
                    </a:lnTo>
                    <a:lnTo>
                      <a:pt x="151" y="112"/>
                    </a:lnTo>
                    <a:lnTo>
                      <a:pt x="148" y="115"/>
                    </a:lnTo>
                    <a:lnTo>
                      <a:pt x="144" y="119"/>
                    </a:lnTo>
                    <a:lnTo>
                      <a:pt x="138" y="122"/>
                    </a:lnTo>
                    <a:lnTo>
                      <a:pt x="133" y="125"/>
                    </a:lnTo>
                    <a:lnTo>
                      <a:pt x="128" y="127"/>
                    </a:lnTo>
                    <a:lnTo>
                      <a:pt x="123" y="127"/>
                    </a:lnTo>
                    <a:lnTo>
                      <a:pt x="118" y="126"/>
                    </a:lnTo>
                    <a:lnTo>
                      <a:pt x="111" y="139"/>
                    </a:lnTo>
                    <a:lnTo>
                      <a:pt x="125" y="144"/>
                    </a:lnTo>
                    <a:lnTo>
                      <a:pt x="120" y="145"/>
                    </a:lnTo>
                    <a:lnTo>
                      <a:pt x="114" y="147"/>
                    </a:lnTo>
                    <a:lnTo>
                      <a:pt x="106" y="149"/>
                    </a:lnTo>
                    <a:lnTo>
                      <a:pt x="97" y="150"/>
                    </a:lnTo>
                    <a:lnTo>
                      <a:pt x="96" y="156"/>
                    </a:lnTo>
                    <a:lnTo>
                      <a:pt x="95" y="163"/>
                    </a:lnTo>
                    <a:lnTo>
                      <a:pt x="93" y="167"/>
                    </a:lnTo>
                    <a:lnTo>
                      <a:pt x="91" y="172"/>
                    </a:lnTo>
                    <a:lnTo>
                      <a:pt x="90" y="177"/>
                    </a:lnTo>
                    <a:lnTo>
                      <a:pt x="89" y="181"/>
                    </a:lnTo>
                    <a:lnTo>
                      <a:pt x="89" y="187"/>
                    </a:lnTo>
                    <a:lnTo>
                      <a:pt x="90" y="193"/>
                    </a:lnTo>
                    <a:lnTo>
                      <a:pt x="88" y="198"/>
                    </a:lnTo>
                    <a:lnTo>
                      <a:pt x="85" y="204"/>
                    </a:lnTo>
                    <a:lnTo>
                      <a:pt x="81" y="211"/>
                    </a:lnTo>
                    <a:lnTo>
                      <a:pt x="78" y="219"/>
                    </a:lnTo>
                    <a:lnTo>
                      <a:pt x="73" y="225"/>
                    </a:lnTo>
                    <a:lnTo>
                      <a:pt x="68" y="230"/>
                    </a:lnTo>
                    <a:lnTo>
                      <a:pt x="62" y="234"/>
                    </a:lnTo>
                    <a:lnTo>
                      <a:pt x="54" y="235"/>
                    </a:lnTo>
                    <a:lnTo>
                      <a:pt x="52" y="240"/>
                    </a:lnTo>
                    <a:lnTo>
                      <a:pt x="48" y="247"/>
                    </a:lnTo>
                    <a:lnTo>
                      <a:pt x="43" y="254"/>
                    </a:lnTo>
                    <a:lnTo>
                      <a:pt x="41" y="259"/>
                    </a:lnTo>
                    <a:lnTo>
                      <a:pt x="44" y="267"/>
                    </a:lnTo>
                    <a:lnTo>
                      <a:pt x="44" y="275"/>
                    </a:lnTo>
                    <a:lnTo>
                      <a:pt x="43" y="280"/>
                    </a:lnTo>
                    <a:lnTo>
                      <a:pt x="40" y="285"/>
                    </a:lnTo>
                    <a:lnTo>
                      <a:pt x="37" y="290"/>
                    </a:lnTo>
                    <a:lnTo>
                      <a:pt x="34" y="295"/>
                    </a:lnTo>
                    <a:lnTo>
                      <a:pt x="33" y="301"/>
                    </a:lnTo>
                    <a:lnTo>
                      <a:pt x="34" y="307"/>
                    </a:lnTo>
                    <a:lnTo>
                      <a:pt x="30" y="316"/>
                    </a:lnTo>
                    <a:lnTo>
                      <a:pt x="25" y="327"/>
                    </a:lnTo>
                    <a:lnTo>
                      <a:pt x="21" y="339"/>
                    </a:lnTo>
                    <a:lnTo>
                      <a:pt x="17" y="352"/>
                    </a:lnTo>
                    <a:lnTo>
                      <a:pt x="13" y="366"/>
                    </a:lnTo>
                    <a:lnTo>
                      <a:pt x="10" y="381"/>
                    </a:lnTo>
                    <a:lnTo>
                      <a:pt x="7" y="397"/>
                    </a:lnTo>
                    <a:lnTo>
                      <a:pt x="4" y="413"/>
                    </a:lnTo>
                    <a:lnTo>
                      <a:pt x="2" y="429"/>
                    </a:lnTo>
                    <a:lnTo>
                      <a:pt x="1" y="446"/>
                    </a:lnTo>
                    <a:lnTo>
                      <a:pt x="0" y="461"/>
                    </a:lnTo>
                    <a:lnTo>
                      <a:pt x="1" y="476"/>
                    </a:lnTo>
                    <a:lnTo>
                      <a:pt x="2" y="489"/>
                    </a:lnTo>
                    <a:lnTo>
                      <a:pt x="4" y="503"/>
                    </a:lnTo>
                    <a:lnTo>
                      <a:pt x="7" y="514"/>
                    </a:lnTo>
                    <a:lnTo>
                      <a:pt x="12" y="524"/>
                    </a:lnTo>
                    <a:lnTo>
                      <a:pt x="9" y="533"/>
                    </a:lnTo>
                    <a:lnTo>
                      <a:pt x="7" y="543"/>
                    </a:lnTo>
                    <a:lnTo>
                      <a:pt x="7" y="557"/>
                    </a:lnTo>
                    <a:lnTo>
                      <a:pt x="8" y="571"/>
                    </a:lnTo>
                    <a:lnTo>
                      <a:pt x="10" y="585"/>
                    </a:lnTo>
                    <a:lnTo>
                      <a:pt x="13" y="601"/>
                    </a:lnTo>
                    <a:lnTo>
                      <a:pt x="16" y="618"/>
                    </a:lnTo>
                    <a:lnTo>
                      <a:pt x="21" y="634"/>
                    </a:lnTo>
                    <a:lnTo>
                      <a:pt x="26" y="651"/>
                    </a:lnTo>
                    <a:lnTo>
                      <a:pt x="32" y="668"/>
                    </a:lnTo>
                    <a:lnTo>
                      <a:pt x="37" y="683"/>
                    </a:lnTo>
                    <a:lnTo>
                      <a:pt x="43" y="697"/>
                    </a:lnTo>
                    <a:lnTo>
                      <a:pt x="48" y="710"/>
                    </a:lnTo>
                    <a:lnTo>
                      <a:pt x="53" y="723"/>
                    </a:lnTo>
                    <a:lnTo>
                      <a:pt x="58" y="733"/>
                    </a:lnTo>
                    <a:lnTo>
                      <a:pt x="62" y="741"/>
                    </a:lnTo>
                    <a:lnTo>
                      <a:pt x="68" y="752"/>
                    </a:lnTo>
                    <a:lnTo>
                      <a:pt x="75" y="765"/>
                    </a:lnTo>
                    <a:lnTo>
                      <a:pt x="85" y="781"/>
                    </a:lnTo>
                    <a:lnTo>
                      <a:pt x="95" y="795"/>
                    </a:lnTo>
                    <a:lnTo>
                      <a:pt x="107" y="808"/>
                    </a:lnTo>
                    <a:lnTo>
                      <a:pt x="120" y="817"/>
                    </a:lnTo>
                    <a:lnTo>
                      <a:pt x="136" y="821"/>
                    </a:lnTo>
                    <a:lnTo>
                      <a:pt x="154" y="818"/>
                    </a:lnTo>
                    <a:lnTo>
                      <a:pt x="167" y="825"/>
                    </a:lnTo>
                    <a:lnTo>
                      <a:pt x="176" y="832"/>
                    </a:lnTo>
                    <a:lnTo>
                      <a:pt x="181" y="838"/>
                    </a:lnTo>
                    <a:lnTo>
                      <a:pt x="181" y="844"/>
                    </a:lnTo>
                    <a:lnTo>
                      <a:pt x="177" y="848"/>
                    </a:lnTo>
                    <a:lnTo>
                      <a:pt x="169" y="852"/>
                    </a:lnTo>
                    <a:lnTo>
                      <a:pt x="156" y="854"/>
                    </a:lnTo>
                    <a:lnTo>
                      <a:pt x="139" y="855"/>
                    </a:lnTo>
                    <a:lnTo>
                      <a:pt x="149" y="863"/>
                    </a:lnTo>
                    <a:lnTo>
                      <a:pt x="159" y="870"/>
                    </a:lnTo>
                    <a:lnTo>
                      <a:pt x="169" y="877"/>
                    </a:lnTo>
                    <a:lnTo>
                      <a:pt x="179" y="885"/>
                    </a:lnTo>
                    <a:lnTo>
                      <a:pt x="189" y="893"/>
                    </a:lnTo>
                    <a:lnTo>
                      <a:pt x="201" y="900"/>
                    </a:lnTo>
                    <a:lnTo>
                      <a:pt x="212" y="906"/>
                    </a:lnTo>
                    <a:lnTo>
                      <a:pt x="223" y="913"/>
                    </a:lnTo>
                    <a:lnTo>
                      <a:pt x="234" y="919"/>
                    </a:lnTo>
                    <a:lnTo>
                      <a:pt x="245" y="925"/>
                    </a:lnTo>
                    <a:lnTo>
                      <a:pt x="257" y="931"/>
                    </a:lnTo>
                    <a:lnTo>
                      <a:pt x="269" y="937"/>
                    </a:lnTo>
                    <a:lnTo>
                      <a:pt x="280" y="942"/>
                    </a:lnTo>
                    <a:lnTo>
                      <a:pt x="292" y="948"/>
                    </a:lnTo>
                    <a:lnTo>
                      <a:pt x="303" y="953"/>
                    </a:lnTo>
                    <a:lnTo>
                      <a:pt x="316" y="958"/>
                    </a:lnTo>
                    <a:lnTo>
                      <a:pt x="309" y="961"/>
                    </a:lnTo>
                    <a:lnTo>
                      <a:pt x="307" y="964"/>
                    </a:lnTo>
                    <a:lnTo>
                      <a:pt x="312" y="967"/>
                    </a:lnTo>
                    <a:lnTo>
                      <a:pt x="319" y="970"/>
                    </a:lnTo>
                    <a:lnTo>
                      <a:pt x="330" y="972"/>
                    </a:lnTo>
                    <a:lnTo>
                      <a:pt x="344" y="975"/>
                    </a:lnTo>
                    <a:lnTo>
                      <a:pt x="360" y="977"/>
                    </a:lnTo>
                    <a:lnTo>
                      <a:pt x="379" y="979"/>
                    </a:lnTo>
                    <a:lnTo>
                      <a:pt x="398" y="981"/>
                    </a:lnTo>
                    <a:lnTo>
                      <a:pt x="417" y="982"/>
                    </a:lnTo>
                    <a:lnTo>
                      <a:pt x="438" y="984"/>
                    </a:lnTo>
                    <a:lnTo>
                      <a:pt x="458" y="985"/>
                    </a:lnTo>
                    <a:lnTo>
                      <a:pt x="476" y="986"/>
                    </a:lnTo>
                    <a:lnTo>
                      <a:pt x="494" y="986"/>
                    </a:lnTo>
                    <a:lnTo>
                      <a:pt x="508" y="987"/>
                    </a:lnTo>
                    <a:lnTo>
                      <a:pt x="520" y="987"/>
                    </a:lnTo>
                    <a:lnTo>
                      <a:pt x="539" y="986"/>
                    </a:lnTo>
                    <a:lnTo>
                      <a:pt x="556" y="983"/>
                    </a:lnTo>
                    <a:lnTo>
                      <a:pt x="573" y="979"/>
                    </a:lnTo>
                    <a:lnTo>
                      <a:pt x="590" y="975"/>
                    </a:lnTo>
                    <a:lnTo>
                      <a:pt x="607" y="971"/>
                    </a:lnTo>
                    <a:lnTo>
                      <a:pt x="623" y="967"/>
                    </a:lnTo>
                    <a:lnTo>
                      <a:pt x="638" y="964"/>
                    </a:lnTo>
                    <a:lnTo>
                      <a:pt x="655" y="963"/>
                    </a:lnTo>
                    <a:lnTo>
                      <a:pt x="646" y="963"/>
                    </a:lnTo>
                    <a:lnTo>
                      <a:pt x="638" y="963"/>
                    </a:lnTo>
                    <a:lnTo>
                      <a:pt x="629" y="963"/>
                    </a:lnTo>
                    <a:lnTo>
                      <a:pt x="621" y="964"/>
                    </a:lnTo>
                    <a:lnTo>
                      <a:pt x="612" y="964"/>
                    </a:lnTo>
                    <a:lnTo>
                      <a:pt x="605" y="966"/>
                    </a:lnTo>
                    <a:lnTo>
                      <a:pt x="598" y="967"/>
                    </a:lnTo>
                    <a:lnTo>
                      <a:pt x="591" y="969"/>
                    </a:lnTo>
                    <a:lnTo>
                      <a:pt x="588" y="969"/>
                    </a:lnTo>
                    <a:lnTo>
                      <a:pt x="584" y="967"/>
                    </a:lnTo>
                    <a:lnTo>
                      <a:pt x="579" y="966"/>
                    </a:lnTo>
                    <a:lnTo>
                      <a:pt x="574" y="963"/>
                    </a:lnTo>
                    <a:lnTo>
                      <a:pt x="568" y="961"/>
                    </a:lnTo>
                    <a:lnTo>
                      <a:pt x="563" y="960"/>
                    </a:lnTo>
                    <a:lnTo>
                      <a:pt x="559" y="958"/>
                    </a:lnTo>
                    <a:lnTo>
                      <a:pt x="556" y="958"/>
                    </a:lnTo>
                    <a:lnTo>
                      <a:pt x="563" y="945"/>
                    </a:lnTo>
                    <a:lnTo>
                      <a:pt x="570" y="936"/>
                    </a:lnTo>
                    <a:lnTo>
                      <a:pt x="576" y="932"/>
                    </a:lnTo>
                    <a:lnTo>
                      <a:pt x="582" y="931"/>
                    </a:lnTo>
                    <a:lnTo>
                      <a:pt x="589" y="932"/>
                    </a:lnTo>
                    <a:lnTo>
                      <a:pt x="598" y="936"/>
                    </a:lnTo>
                    <a:lnTo>
                      <a:pt x="607" y="940"/>
                    </a:lnTo>
                    <a:lnTo>
                      <a:pt x="619" y="946"/>
                    </a:lnTo>
                    <a:lnTo>
                      <a:pt x="627" y="942"/>
                    </a:lnTo>
                    <a:lnTo>
                      <a:pt x="634" y="937"/>
                    </a:lnTo>
                    <a:lnTo>
                      <a:pt x="641" y="932"/>
                    </a:lnTo>
                    <a:lnTo>
                      <a:pt x="647" y="927"/>
                    </a:lnTo>
                    <a:lnTo>
                      <a:pt x="655" y="921"/>
                    </a:lnTo>
                    <a:lnTo>
                      <a:pt x="661" y="916"/>
                    </a:lnTo>
                    <a:lnTo>
                      <a:pt x="668" y="912"/>
                    </a:lnTo>
                    <a:lnTo>
                      <a:pt x="676" y="909"/>
                    </a:lnTo>
                    <a:lnTo>
                      <a:pt x="693" y="914"/>
                    </a:lnTo>
                    <a:lnTo>
                      <a:pt x="712" y="914"/>
                    </a:lnTo>
                    <a:lnTo>
                      <a:pt x="729" y="911"/>
                    </a:lnTo>
                    <a:lnTo>
                      <a:pt x="746" y="904"/>
                    </a:lnTo>
                    <a:lnTo>
                      <a:pt x="764" y="894"/>
                    </a:lnTo>
                    <a:lnTo>
                      <a:pt x="780" y="881"/>
                    </a:lnTo>
                    <a:lnTo>
                      <a:pt x="795" y="867"/>
                    </a:lnTo>
                    <a:lnTo>
                      <a:pt x="810" y="852"/>
                    </a:lnTo>
                    <a:lnTo>
                      <a:pt x="824" y="835"/>
                    </a:lnTo>
                    <a:lnTo>
                      <a:pt x="836" y="817"/>
                    </a:lnTo>
                    <a:lnTo>
                      <a:pt x="847" y="800"/>
                    </a:lnTo>
                    <a:lnTo>
                      <a:pt x="856" y="782"/>
                    </a:lnTo>
                    <a:lnTo>
                      <a:pt x="864" y="764"/>
                    </a:lnTo>
                    <a:lnTo>
                      <a:pt x="869" y="749"/>
                    </a:lnTo>
                    <a:lnTo>
                      <a:pt x="873" y="734"/>
                    </a:lnTo>
                    <a:lnTo>
                      <a:pt x="874" y="722"/>
                    </a:lnTo>
                    <a:lnTo>
                      <a:pt x="868" y="720"/>
                    </a:lnTo>
                    <a:lnTo>
                      <a:pt x="865" y="714"/>
                    </a:lnTo>
                    <a:lnTo>
                      <a:pt x="865" y="706"/>
                    </a:lnTo>
                    <a:lnTo>
                      <a:pt x="866" y="697"/>
                    </a:lnTo>
                    <a:lnTo>
                      <a:pt x="868" y="688"/>
                    </a:lnTo>
                    <a:lnTo>
                      <a:pt x="871" y="679"/>
                    </a:lnTo>
                    <a:lnTo>
                      <a:pt x="873" y="672"/>
                    </a:lnTo>
                    <a:lnTo>
                      <a:pt x="874" y="668"/>
                    </a:lnTo>
                    <a:lnTo>
                      <a:pt x="889" y="675"/>
                    </a:lnTo>
                    <a:lnTo>
                      <a:pt x="889" y="670"/>
                    </a:lnTo>
                    <a:lnTo>
                      <a:pt x="890" y="665"/>
                    </a:lnTo>
                    <a:lnTo>
                      <a:pt x="891" y="658"/>
                    </a:lnTo>
                    <a:lnTo>
                      <a:pt x="893" y="653"/>
                    </a:lnTo>
                    <a:lnTo>
                      <a:pt x="894" y="647"/>
                    </a:lnTo>
                    <a:lnTo>
                      <a:pt x="895" y="642"/>
                    </a:lnTo>
                    <a:lnTo>
                      <a:pt x="896" y="637"/>
                    </a:lnTo>
                    <a:lnTo>
                      <a:pt x="896" y="632"/>
                    </a:lnTo>
                    <a:lnTo>
                      <a:pt x="882" y="626"/>
                    </a:lnTo>
                    <a:lnTo>
                      <a:pt x="887" y="625"/>
                    </a:lnTo>
                    <a:lnTo>
                      <a:pt x="892" y="623"/>
                    </a:lnTo>
                    <a:lnTo>
                      <a:pt x="897" y="621"/>
                    </a:lnTo>
                    <a:lnTo>
                      <a:pt x="902" y="620"/>
                    </a:lnTo>
                    <a:lnTo>
                      <a:pt x="902" y="595"/>
                    </a:lnTo>
                    <a:lnTo>
                      <a:pt x="889" y="589"/>
                    </a:lnTo>
                    <a:lnTo>
                      <a:pt x="902" y="584"/>
                    </a:lnTo>
                    <a:lnTo>
                      <a:pt x="902" y="574"/>
                    </a:lnTo>
                    <a:lnTo>
                      <a:pt x="903" y="563"/>
                    </a:lnTo>
                    <a:lnTo>
                      <a:pt x="903" y="553"/>
                    </a:lnTo>
                    <a:lnTo>
                      <a:pt x="904" y="540"/>
                    </a:lnTo>
                    <a:lnTo>
                      <a:pt x="905" y="529"/>
                    </a:lnTo>
                    <a:lnTo>
                      <a:pt x="906" y="518"/>
                    </a:lnTo>
                    <a:lnTo>
                      <a:pt x="908" y="506"/>
                    </a:lnTo>
                    <a:lnTo>
                      <a:pt x="909" y="493"/>
                    </a:lnTo>
                    <a:lnTo>
                      <a:pt x="910" y="482"/>
                    </a:lnTo>
                    <a:lnTo>
                      <a:pt x="912" y="470"/>
                    </a:lnTo>
                    <a:lnTo>
                      <a:pt x="913" y="459"/>
                    </a:lnTo>
                    <a:lnTo>
                      <a:pt x="914" y="447"/>
                    </a:lnTo>
                    <a:lnTo>
                      <a:pt x="915" y="435"/>
                    </a:lnTo>
                    <a:lnTo>
                      <a:pt x="915" y="424"/>
                    </a:lnTo>
                    <a:lnTo>
                      <a:pt x="916" y="413"/>
                    </a:lnTo>
                    <a:lnTo>
                      <a:pt x="916" y="403"/>
                    </a:lnTo>
                    <a:lnTo>
                      <a:pt x="464" y="403"/>
                    </a:lnTo>
                    <a:lnTo>
                      <a:pt x="464" y="427"/>
                    </a:lnTo>
                    <a:lnTo>
                      <a:pt x="474" y="429"/>
                    </a:lnTo>
                    <a:lnTo>
                      <a:pt x="481" y="433"/>
                    </a:lnTo>
                    <a:lnTo>
                      <a:pt x="483" y="440"/>
                    </a:lnTo>
                    <a:lnTo>
                      <a:pt x="483" y="447"/>
                    </a:lnTo>
                    <a:lnTo>
                      <a:pt x="481" y="456"/>
                    </a:lnTo>
                    <a:lnTo>
                      <a:pt x="478" y="463"/>
                    </a:lnTo>
                    <a:lnTo>
                      <a:pt x="477" y="470"/>
                    </a:lnTo>
                    <a:lnTo>
                      <a:pt x="478" y="476"/>
                    </a:lnTo>
                    <a:lnTo>
                      <a:pt x="464" y="482"/>
                    </a:lnTo>
                    <a:lnTo>
                      <a:pt x="464" y="500"/>
                    </a:lnTo>
                    <a:lnTo>
                      <a:pt x="471" y="501"/>
                    </a:lnTo>
                    <a:lnTo>
                      <a:pt x="476" y="505"/>
                    </a:lnTo>
                    <a:lnTo>
                      <a:pt x="481" y="509"/>
                    </a:lnTo>
                    <a:lnTo>
                      <a:pt x="483" y="515"/>
                    </a:lnTo>
                    <a:lnTo>
                      <a:pt x="482" y="521"/>
                    </a:lnTo>
                    <a:lnTo>
                      <a:pt x="478" y="525"/>
                    </a:lnTo>
                    <a:lnTo>
                      <a:pt x="473" y="529"/>
                    </a:lnTo>
                    <a:lnTo>
                      <a:pt x="464" y="530"/>
                    </a:lnTo>
                    <a:lnTo>
                      <a:pt x="464" y="584"/>
                    </a:lnTo>
                    <a:lnTo>
                      <a:pt x="473" y="583"/>
                    </a:lnTo>
                    <a:lnTo>
                      <a:pt x="481" y="581"/>
                    </a:lnTo>
                    <a:lnTo>
                      <a:pt x="487" y="579"/>
                    </a:lnTo>
                    <a:lnTo>
                      <a:pt x="492" y="578"/>
                    </a:lnTo>
                    <a:lnTo>
                      <a:pt x="507" y="589"/>
                    </a:lnTo>
                    <a:lnTo>
                      <a:pt x="501" y="591"/>
                    </a:lnTo>
                    <a:lnTo>
                      <a:pt x="496" y="592"/>
                    </a:lnTo>
                    <a:lnTo>
                      <a:pt x="491" y="594"/>
                    </a:lnTo>
                    <a:lnTo>
                      <a:pt x="486" y="594"/>
                    </a:lnTo>
                    <a:lnTo>
                      <a:pt x="479" y="595"/>
                    </a:lnTo>
                    <a:lnTo>
                      <a:pt x="474" y="595"/>
                    </a:lnTo>
                    <a:lnTo>
                      <a:pt x="469" y="595"/>
                    </a:lnTo>
                    <a:lnTo>
                      <a:pt x="464" y="595"/>
                    </a:lnTo>
                    <a:lnTo>
                      <a:pt x="457" y="608"/>
                    </a:lnTo>
                    <a:lnTo>
                      <a:pt x="474" y="613"/>
                    </a:lnTo>
                    <a:lnTo>
                      <a:pt x="493" y="617"/>
                    </a:lnTo>
                    <a:lnTo>
                      <a:pt x="511" y="618"/>
                    </a:lnTo>
                    <a:lnTo>
                      <a:pt x="530" y="618"/>
                    </a:lnTo>
                    <a:lnTo>
                      <a:pt x="549" y="616"/>
                    </a:lnTo>
                    <a:lnTo>
                      <a:pt x="567" y="615"/>
                    </a:lnTo>
                    <a:lnTo>
                      <a:pt x="584" y="613"/>
                    </a:lnTo>
                    <a:lnTo>
                      <a:pt x="601" y="612"/>
                    </a:lnTo>
                    <a:lnTo>
                      <a:pt x="617" y="612"/>
                    </a:lnTo>
                    <a:lnTo>
                      <a:pt x="631" y="613"/>
                    </a:lnTo>
                    <a:lnTo>
                      <a:pt x="643" y="616"/>
                    </a:lnTo>
                    <a:lnTo>
                      <a:pt x="655" y="621"/>
                    </a:lnTo>
                    <a:lnTo>
                      <a:pt x="664" y="629"/>
                    </a:lnTo>
                    <a:lnTo>
                      <a:pt x="670" y="640"/>
                    </a:lnTo>
                    <a:lnTo>
                      <a:pt x="675" y="655"/>
                    </a:lnTo>
                    <a:lnTo>
                      <a:pt x="676" y="675"/>
                    </a:lnTo>
                    <a:lnTo>
                      <a:pt x="701" y="678"/>
                    </a:lnTo>
                    <a:lnTo>
                      <a:pt x="709" y="685"/>
                    </a:lnTo>
                    <a:lnTo>
                      <a:pt x="701" y="696"/>
                    </a:lnTo>
                    <a:lnTo>
                      <a:pt x="684" y="708"/>
                    </a:lnTo>
                    <a:lnTo>
                      <a:pt x="663" y="722"/>
                    </a:lnTo>
                    <a:lnTo>
                      <a:pt x="641" y="733"/>
                    </a:lnTo>
                    <a:lnTo>
                      <a:pt x="625" y="742"/>
                    </a:lnTo>
                    <a:lnTo>
                      <a:pt x="619" y="746"/>
                    </a:lnTo>
                    <a:lnTo>
                      <a:pt x="628" y="746"/>
                    </a:lnTo>
                    <a:lnTo>
                      <a:pt x="637" y="746"/>
                    </a:lnTo>
                    <a:lnTo>
                      <a:pt x="647" y="746"/>
                    </a:lnTo>
                    <a:lnTo>
                      <a:pt x="658" y="747"/>
                    </a:lnTo>
                    <a:lnTo>
                      <a:pt x="668" y="747"/>
                    </a:lnTo>
                    <a:lnTo>
                      <a:pt x="676" y="749"/>
                    </a:lnTo>
                    <a:lnTo>
                      <a:pt x="684" y="750"/>
                    </a:lnTo>
                    <a:lnTo>
                      <a:pt x="690" y="752"/>
                    </a:lnTo>
                    <a:lnTo>
                      <a:pt x="680" y="764"/>
                    </a:lnTo>
                    <a:lnTo>
                      <a:pt x="666" y="773"/>
                    </a:lnTo>
                    <a:lnTo>
                      <a:pt x="648" y="780"/>
                    </a:lnTo>
                    <a:lnTo>
                      <a:pt x="628" y="784"/>
                    </a:lnTo>
                    <a:lnTo>
                      <a:pt x="606" y="787"/>
                    </a:lnTo>
                    <a:lnTo>
                      <a:pt x="581" y="787"/>
                    </a:lnTo>
                    <a:lnTo>
                      <a:pt x="556" y="787"/>
                    </a:lnTo>
                    <a:lnTo>
                      <a:pt x="529" y="786"/>
                    </a:lnTo>
                    <a:lnTo>
                      <a:pt x="503" y="784"/>
                    </a:lnTo>
                    <a:lnTo>
                      <a:pt x="476" y="782"/>
                    </a:lnTo>
                    <a:lnTo>
                      <a:pt x="451" y="780"/>
                    </a:lnTo>
                    <a:lnTo>
                      <a:pt x="428" y="778"/>
                    </a:lnTo>
                    <a:lnTo>
                      <a:pt x="405" y="777"/>
                    </a:lnTo>
                    <a:lnTo>
                      <a:pt x="386" y="778"/>
                    </a:lnTo>
                    <a:lnTo>
                      <a:pt x="370" y="779"/>
                    </a:lnTo>
                    <a:lnTo>
                      <a:pt x="357" y="783"/>
                    </a:lnTo>
                    <a:lnTo>
                      <a:pt x="352" y="780"/>
                    </a:lnTo>
                    <a:lnTo>
                      <a:pt x="346" y="776"/>
                    </a:lnTo>
                    <a:lnTo>
                      <a:pt x="341" y="771"/>
                    </a:lnTo>
                    <a:lnTo>
                      <a:pt x="335" y="766"/>
                    </a:lnTo>
                    <a:lnTo>
                      <a:pt x="330" y="760"/>
                    </a:lnTo>
                    <a:lnTo>
                      <a:pt x="326" y="754"/>
                    </a:lnTo>
                    <a:lnTo>
                      <a:pt x="324" y="747"/>
                    </a:lnTo>
                    <a:lnTo>
                      <a:pt x="323" y="741"/>
                    </a:lnTo>
                    <a:lnTo>
                      <a:pt x="318" y="740"/>
                    </a:lnTo>
                    <a:lnTo>
                      <a:pt x="313" y="737"/>
                    </a:lnTo>
                    <a:lnTo>
                      <a:pt x="309" y="733"/>
                    </a:lnTo>
                    <a:lnTo>
                      <a:pt x="308" y="729"/>
                    </a:lnTo>
                    <a:lnTo>
                      <a:pt x="291" y="727"/>
                    </a:lnTo>
                    <a:lnTo>
                      <a:pt x="273" y="721"/>
                    </a:lnTo>
                    <a:lnTo>
                      <a:pt x="256" y="711"/>
                    </a:lnTo>
                    <a:lnTo>
                      <a:pt x="242" y="701"/>
                    </a:lnTo>
                    <a:lnTo>
                      <a:pt x="234" y="692"/>
                    </a:lnTo>
                    <a:lnTo>
                      <a:pt x="234" y="683"/>
                    </a:lnTo>
                    <a:lnTo>
                      <a:pt x="244" y="677"/>
                    </a:lnTo>
                    <a:lnTo>
                      <a:pt x="266" y="675"/>
                    </a:lnTo>
                    <a:lnTo>
                      <a:pt x="265" y="661"/>
                    </a:lnTo>
                    <a:lnTo>
                      <a:pt x="263" y="647"/>
                    </a:lnTo>
                    <a:lnTo>
                      <a:pt x="260" y="634"/>
                    </a:lnTo>
                    <a:lnTo>
                      <a:pt x="256" y="620"/>
                    </a:lnTo>
                    <a:lnTo>
                      <a:pt x="251" y="607"/>
                    </a:lnTo>
                    <a:lnTo>
                      <a:pt x="248" y="592"/>
                    </a:lnTo>
                    <a:lnTo>
                      <a:pt x="246" y="579"/>
                    </a:lnTo>
                    <a:lnTo>
                      <a:pt x="245" y="56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5" name="Freeform 149"/>
              <p:cNvSpPr>
                <a:spLocks/>
              </p:cNvSpPr>
              <p:nvPr/>
            </p:nvSpPr>
            <p:spPr bwMode="auto">
              <a:xfrm>
                <a:off x="5009" y="2363"/>
                <a:ext cx="106" cy="190"/>
              </a:xfrm>
              <a:custGeom>
                <a:avLst/>
                <a:gdLst>
                  <a:gd name="T0" fmla="*/ 533 w 540"/>
                  <a:gd name="T1" fmla="*/ 810 h 975"/>
                  <a:gd name="T2" fmla="*/ 510 w 540"/>
                  <a:gd name="T3" fmla="*/ 778 h 975"/>
                  <a:gd name="T4" fmla="*/ 460 w 540"/>
                  <a:gd name="T5" fmla="*/ 779 h 975"/>
                  <a:gd name="T6" fmla="*/ 344 w 540"/>
                  <a:gd name="T7" fmla="*/ 781 h 975"/>
                  <a:gd name="T8" fmla="*/ 229 w 540"/>
                  <a:gd name="T9" fmla="*/ 779 h 975"/>
                  <a:gd name="T10" fmla="*/ 217 w 540"/>
                  <a:gd name="T11" fmla="*/ 752 h 975"/>
                  <a:gd name="T12" fmla="*/ 246 w 540"/>
                  <a:gd name="T13" fmla="*/ 750 h 975"/>
                  <a:gd name="T14" fmla="*/ 216 w 540"/>
                  <a:gd name="T15" fmla="*/ 714 h 975"/>
                  <a:gd name="T16" fmla="*/ 241 w 540"/>
                  <a:gd name="T17" fmla="*/ 675 h 975"/>
                  <a:gd name="T18" fmla="*/ 232 w 540"/>
                  <a:gd name="T19" fmla="*/ 634 h 975"/>
                  <a:gd name="T20" fmla="*/ 241 w 540"/>
                  <a:gd name="T21" fmla="*/ 621 h 975"/>
                  <a:gd name="T22" fmla="*/ 232 w 540"/>
                  <a:gd name="T23" fmla="*/ 596 h 975"/>
                  <a:gd name="T24" fmla="*/ 283 w 540"/>
                  <a:gd name="T25" fmla="*/ 569 h 975"/>
                  <a:gd name="T26" fmla="*/ 406 w 540"/>
                  <a:gd name="T27" fmla="*/ 567 h 975"/>
                  <a:gd name="T28" fmla="*/ 516 w 540"/>
                  <a:gd name="T29" fmla="*/ 572 h 975"/>
                  <a:gd name="T30" fmla="*/ 521 w 540"/>
                  <a:gd name="T31" fmla="*/ 488 h 975"/>
                  <a:gd name="T32" fmla="*/ 524 w 540"/>
                  <a:gd name="T33" fmla="*/ 414 h 975"/>
                  <a:gd name="T34" fmla="*/ 506 w 540"/>
                  <a:gd name="T35" fmla="*/ 367 h 975"/>
                  <a:gd name="T36" fmla="*/ 398 w 540"/>
                  <a:gd name="T37" fmla="*/ 370 h 975"/>
                  <a:gd name="T38" fmla="*/ 288 w 540"/>
                  <a:gd name="T39" fmla="*/ 365 h 975"/>
                  <a:gd name="T40" fmla="*/ 249 w 540"/>
                  <a:gd name="T41" fmla="*/ 354 h 975"/>
                  <a:gd name="T42" fmla="*/ 225 w 540"/>
                  <a:gd name="T43" fmla="*/ 343 h 975"/>
                  <a:gd name="T44" fmla="*/ 238 w 540"/>
                  <a:gd name="T45" fmla="*/ 310 h 975"/>
                  <a:gd name="T46" fmla="*/ 217 w 540"/>
                  <a:gd name="T47" fmla="*/ 274 h 975"/>
                  <a:gd name="T48" fmla="*/ 240 w 540"/>
                  <a:gd name="T49" fmla="*/ 250 h 975"/>
                  <a:gd name="T50" fmla="*/ 235 w 540"/>
                  <a:gd name="T51" fmla="*/ 187 h 975"/>
                  <a:gd name="T52" fmla="*/ 521 w 540"/>
                  <a:gd name="T53" fmla="*/ 123 h 975"/>
                  <a:gd name="T54" fmla="*/ 519 w 540"/>
                  <a:gd name="T55" fmla="*/ 104 h 975"/>
                  <a:gd name="T56" fmla="*/ 525 w 540"/>
                  <a:gd name="T57" fmla="*/ 38 h 975"/>
                  <a:gd name="T58" fmla="*/ 490 w 540"/>
                  <a:gd name="T59" fmla="*/ 0 h 975"/>
                  <a:gd name="T60" fmla="*/ 425 w 540"/>
                  <a:gd name="T61" fmla="*/ 3 h 975"/>
                  <a:gd name="T62" fmla="*/ 330 w 540"/>
                  <a:gd name="T63" fmla="*/ 3 h 975"/>
                  <a:gd name="T64" fmla="*/ 269 w 540"/>
                  <a:gd name="T65" fmla="*/ 4 h 975"/>
                  <a:gd name="T66" fmla="*/ 208 w 540"/>
                  <a:gd name="T67" fmla="*/ 7 h 975"/>
                  <a:gd name="T68" fmla="*/ 108 w 540"/>
                  <a:gd name="T69" fmla="*/ 6 h 975"/>
                  <a:gd name="T70" fmla="*/ 11 w 540"/>
                  <a:gd name="T71" fmla="*/ 0 h 975"/>
                  <a:gd name="T72" fmla="*/ 0 w 540"/>
                  <a:gd name="T73" fmla="*/ 54 h 975"/>
                  <a:gd name="T74" fmla="*/ 20 w 540"/>
                  <a:gd name="T75" fmla="*/ 139 h 975"/>
                  <a:gd name="T76" fmla="*/ 26 w 540"/>
                  <a:gd name="T77" fmla="*/ 202 h 975"/>
                  <a:gd name="T78" fmla="*/ 7 w 540"/>
                  <a:gd name="T79" fmla="*/ 338 h 975"/>
                  <a:gd name="T80" fmla="*/ 25 w 540"/>
                  <a:gd name="T81" fmla="*/ 360 h 975"/>
                  <a:gd name="T82" fmla="*/ 8 w 540"/>
                  <a:gd name="T83" fmla="*/ 395 h 975"/>
                  <a:gd name="T84" fmla="*/ 26 w 540"/>
                  <a:gd name="T85" fmla="*/ 434 h 975"/>
                  <a:gd name="T86" fmla="*/ 17 w 540"/>
                  <a:gd name="T87" fmla="*/ 479 h 975"/>
                  <a:gd name="T88" fmla="*/ 18 w 540"/>
                  <a:gd name="T89" fmla="*/ 533 h 975"/>
                  <a:gd name="T90" fmla="*/ 24 w 540"/>
                  <a:gd name="T91" fmla="*/ 596 h 975"/>
                  <a:gd name="T92" fmla="*/ 28 w 540"/>
                  <a:gd name="T93" fmla="*/ 693 h 975"/>
                  <a:gd name="T94" fmla="*/ 7 w 540"/>
                  <a:gd name="T95" fmla="*/ 747 h 975"/>
                  <a:gd name="T96" fmla="*/ 28 w 540"/>
                  <a:gd name="T97" fmla="*/ 772 h 975"/>
                  <a:gd name="T98" fmla="*/ 42 w 540"/>
                  <a:gd name="T99" fmla="*/ 835 h 975"/>
                  <a:gd name="T100" fmla="*/ 7 w 540"/>
                  <a:gd name="T101" fmla="*/ 915 h 975"/>
                  <a:gd name="T102" fmla="*/ 33 w 540"/>
                  <a:gd name="T103" fmla="*/ 946 h 975"/>
                  <a:gd name="T104" fmla="*/ 21 w 540"/>
                  <a:gd name="T105" fmla="*/ 972 h 975"/>
                  <a:gd name="T106" fmla="*/ 92 w 540"/>
                  <a:gd name="T107" fmla="*/ 975 h 975"/>
                  <a:gd name="T108" fmla="*/ 243 w 540"/>
                  <a:gd name="T109" fmla="*/ 958 h 975"/>
                  <a:gd name="T110" fmla="*/ 434 w 540"/>
                  <a:gd name="T111" fmla="*/ 965 h 975"/>
                  <a:gd name="T112" fmla="*/ 528 w 540"/>
                  <a:gd name="T113" fmla="*/ 951 h 975"/>
                  <a:gd name="T114" fmla="*/ 538 w 540"/>
                  <a:gd name="T115" fmla="*/ 873 h 9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0" h="975">
                    <a:moveTo>
                      <a:pt x="538" y="873"/>
                    </a:moveTo>
                    <a:lnTo>
                      <a:pt x="538" y="862"/>
                    </a:lnTo>
                    <a:lnTo>
                      <a:pt x="537" y="849"/>
                    </a:lnTo>
                    <a:lnTo>
                      <a:pt x="536" y="837"/>
                    </a:lnTo>
                    <a:lnTo>
                      <a:pt x="535" y="823"/>
                    </a:lnTo>
                    <a:lnTo>
                      <a:pt x="533" y="810"/>
                    </a:lnTo>
                    <a:lnTo>
                      <a:pt x="532" y="798"/>
                    </a:lnTo>
                    <a:lnTo>
                      <a:pt x="530" y="787"/>
                    </a:lnTo>
                    <a:lnTo>
                      <a:pt x="530" y="778"/>
                    </a:lnTo>
                    <a:lnTo>
                      <a:pt x="524" y="778"/>
                    </a:lnTo>
                    <a:lnTo>
                      <a:pt x="517" y="778"/>
                    </a:lnTo>
                    <a:lnTo>
                      <a:pt x="510" y="778"/>
                    </a:lnTo>
                    <a:lnTo>
                      <a:pt x="502" y="779"/>
                    </a:lnTo>
                    <a:lnTo>
                      <a:pt x="495" y="779"/>
                    </a:lnTo>
                    <a:lnTo>
                      <a:pt x="487" y="780"/>
                    </a:lnTo>
                    <a:lnTo>
                      <a:pt x="480" y="781"/>
                    </a:lnTo>
                    <a:lnTo>
                      <a:pt x="473" y="783"/>
                    </a:lnTo>
                    <a:lnTo>
                      <a:pt x="460" y="779"/>
                    </a:lnTo>
                    <a:lnTo>
                      <a:pt x="445" y="777"/>
                    </a:lnTo>
                    <a:lnTo>
                      <a:pt x="427" y="777"/>
                    </a:lnTo>
                    <a:lnTo>
                      <a:pt x="408" y="777"/>
                    </a:lnTo>
                    <a:lnTo>
                      <a:pt x="388" y="778"/>
                    </a:lnTo>
                    <a:lnTo>
                      <a:pt x="367" y="779"/>
                    </a:lnTo>
                    <a:lnTo>
                      <a:pt x="344" y="781"/>
                    </a:lnTo>
                    <a:lnTo>
                      <a:pt x="323" y="782"/>
                    </a:lnTo>
                    <a:lnTo>
                      <a:pt x="301" y="783"/>
                    </a:lnTo>
                    <a:lnTo>
                      <a:pt x="281" y="784"/>
                    </a:lnTo>
                    <a:lnTo>
                      <a:pt x="263" y="784"/>
                    </a:lnTo>
                    <a:lnTo>
                      <a:pt x="244" y="782"/>
                    </a:lnTo>
                    <a:lnTo>
                      <a:pt x="229" y="779"/>
                    </a:lnTo>
                    <a:lnTo>
                      <a:pt x="216" y="774"/>
                    </a:lnTo>
                    <a:lnTo>
                      <a:pt x="206" y="767"/>
                    </a:lnTo>
                    <a:lnTo>
                      <a:pt x="199" y="758"/>
                    </a:lnTo>
                    <a:lnTo>
                      <a:pt x="204" y="755"/>
                    </a:lnTo>
                    <a:lnTo>
                      <a:pt x="210" y="753"/>
                    </a:lnTo>
                    <a:lnTo>
                      <a:pt x="217" y="752"/>
                    </a:lnTo>
                    <a:lnTo>
                      <a:pt x="224" y="751"/>
                    </a:lnTo>
                    <a:lnTo>
                      <a:pt x="231" y="752"/>
                    </a:lnTo>
                    <a:lnTo>
                      <a:pt x="239" y="752"/>
                    </a:lnTo>
                    <a:lnTo>
                      <a:pt x="246" y="753"/>
                    </a:lnTo>
                    <a:lnTo>
                      <a:pt x="255" y="753"/>
                    </a:lnTo>
                    <a:lnTo>
                      <a:pt x="246" y="750"/>
                    </a:lnTo>
                    <a:lnTo>
                      <a:pt x="243" y="743"/>
                    </a:lnTo>
                    <a:lnTo>
                      <a:pt x="241" y="735"/>
                    </a:lnTo>
                    <a:lnTo>
                      <a:pt x="241" y="729"/>
                    </a:lnTo>
                    <a:lnTo>
                      <a:pt x="228" y="727"/>
                    </a:lnTo>
                    <a:lnTo>
                      <a:pt x="220" y="722"/>
                    </a:lnTo>
                    <a:lnTo>
                      <a:pt x="216" y="714"/>
                    </a:lnTo>
                    <a:lnTo>
                      <a:pt x="215" y="705"/>
                    </a:lnTo>
                    <a:lnTo>
                      <a:pt x="217" y="696"/>
                    </a:lnTo>
                    <a:lnTo>
                      <a:pt x="220" y="686"/>
                    </a:lnTo>
                    <a:lnTo>
                      <a:pt x="224" y="677"/>
                    </a:lnTo>
                    <a:lnTo>
                      <a:pt x="227" y="669"/>
                    </a:lnTo>
                    <a:lnTo>
                      <a:pt x="241" y="675"/>
                    </a:lnTo>
                    <a:lnTo>
                      <a:pt x="241" y="668"/>
                    </a:lnTo>
                    <a:lnTo>
                      <a:pt x="241" y="660"/>
                    </a:lnTo>
                    <a:lnTo>
                      <a:pt x="240" y="653"/>
                    </a:lnTo>
                    <a:lnTo>
                      <a:pt x="238" y="646"/>
                    </a:lnTo>
                    <a:lnTo>
                      <a:pt x="236" y="639"/>
                    </a:lnTo>
                    <a:lnTo>
                      <a:pt x="232" y="634"/>
                    </a:lnTo>
                    <a:lnTo>
                      <a:pt x="226" y="630"/>
                    </a:lnTo>
                    <a:lnTo>
                      <a:pt x="219" y="627"/>
                    </a:lnTo>
                    <a:lnTo>
                      <a:pt x="225" y="626"/>
                    </a:lnTo>
                    <a:lnTo>
                      <a:pt x="230" y="624"/>
                    </a:lnTo>
                    <a:lnTo>
                      <a:pt x="236" y="622"/>
                    </a:lnTo>
                    <a:lnTo>
                      <a:pt x="241" y="621"/>
                    </a:lnTo>
                    <a:lnTo>
                      <a:pt x="241" y="617"/>
                    </a:lnTo>
                    <a:lnTo>
                      <a:pt x="240" y="612"/>
                    </a:lnTo>
                    <a:lnTo>
                      <a:pt x="238" y="608"/>
                    </a:lnTo>
                    <a:lnTo>
                      <a:pt x="237" y="603"/>
                    </a:lnTo>
                    <a:lnTo>
                      <a:pt x="235" y="599"/>
                    </a:lnTo>
                    <a:lnTo>
                      <a:pt x="232" y="596"/>
                    </a:lnTo>
                    <a:lnTo>
                      <a:pt x="230" y="593"/>
                    </a:lnTo>
                    <a:lnTo>
                      <a:pt x="227" y="590"/>
                    </a:lnTo>
                    <a:lnTo>
                      <a:pt x="237" y="583"/>
                    </a:lnTo>
                    <a:lnTo>
                      <a:pt x="251" y="577"/>
                    </a:lnTo>
                    <a:lnTo>
                      <a:pt x="266" y="573"/>
                    </a:lnTo>
                    <a:lnTo>
                      <a:pt x="283" y="569"/>
                    </a:lnTo>
                    <a:lnTo>
                      <a:pt x="301" y="567"/>
                    </a:lnTo>
                    <a:lnTo>
                      <a:pt x="322" y="566"/>
                    </a:lnTo>
                    <a:lnTo>
                      <a:pt x="342" y="565"/>
                    </a:lnTo>
                    <a:lnTo>
                      <a:pt x="364" y="565"/>
                    </a:lnTo>
                    <a:lnTo>
                      <a:pt x="385" y="566"/>
                    </a:lnTo>
                    <a:lnTo>
                      <a:pt x="406" y="567"/>
                    </a:lnTo>
                    <a:lnTo>
                      <a:pt x="428" y="568"/>
                    </a:lnTo>
                    <a:lnTo>
                      <a:pt x="448" y="569"/>
                    </a:lnTo>
                    <a:lnTo>
                      <a:pt x="467" y="570"/>
                    </a:lnTo>
                    <a:lnTo>
                      <a:pt x="486" y="571"/>
                    </a:lnTo>
                    <a:lnTo>
                      <a:pt x="502" y="572"/>
                    </a:lnTo>
                    <a:lnTo>
                      <a:pt x="516" y="572"/>
                    </a:lnTo>
                    <a:lnTo>
                      <a:pt x="516" y="536"/>
                    </a:lnTo>
                    <a:lnTo>
                      <a:pt x="498" y="534"/>
                    </a:lnTo>
                    <a:lnTo>
                      <a:pt x="493" y="527"/>
                    </a:lnTo>
                    <a:lnTo>
                      <a:pt x="498" y="517"/>
                    </a:lnTo>
                    <a:lnTo>
                      <a:pt x="508" y="504"/>
                    </a:lnTo>
                    <a:lnTo>
                      <a:pt x="521" y="488"/>
                    </a:lnTo>
                    <a:lnTo>
                      <a:pt x="533" y="472"/>
                    </a:lnTo>
                    <a:lnTo>
                      <a:pt x="540" y="456"/>
                    </a:lnTo>
                    <a:lnTo>
                      <a:pt x="538" y="440"/>
                    </a:lnTo>
                    <a:lnTo>
                      <a:pt x="533" y="430"/>
                    </a:lnTo>
                    <a:lnTo>
                      <a:pt x="528" y="422"/>
                    </a:lnTo>
                    <a:lnTo>
                      <a:pt x="524" y="414"/>
                    </a:lnTo>
                    <a:lnTo>
                      <a:pt x="521" y="406"/>
                    </a:lnTo>
                    <a:lnTo>
                      <a:pt x="519" y="397"/>
                    </a:lnTo>
                    <a:lnTo>
                      <a:pt x="517" y="388"/>
                    </a:lnTo>
                    <a:lnTo>
                      <a:pt x="516" y="378"/>
                    </a:lnTo>
                    <a:lnTo>
                      <a:pt x="516" y="367"/>
                    </a:lnTo>
                    <a:lnTo>
                      <a:pt x="506" y="367"/>
                    </a:lnTo>
                    <a:lnTo>
                      <a:pt x="494" y="367"/>
                    </a:lnTo>
                    <a:lnTo>
                      <a:pt x="478" y="368"/>
                    </a:lnTo>
                    <a:lnTo>
                      <a:pt x="459" y="368"/>
                    </a:lnTo>
                    <a:lnTo>
                      <a:pt x="440" y="369"/>
                    </a:lnTo>
                    <a:lnTo>
                      <a:pt x="420" y="370"/>
                    </a:lnTo>
                    <a:lnTo>
                      <a:pt x="398" y="370"/>
                    </a:lnTo>
                    <a:lnTo>
                      <a:pt x="377" y="370"/>
                    </a:lnTo>
                    <a:lnTo>
                      <a:pt x="355" y="370"/>
                    </a:lnTo>
                    <a:lnTo>
                      <a:pt x="336" y="369"/>
                    </a:lnTo>
                    <a:lnTo>
                      <a:pt x="318" y="368"/>
                    </a:lnTo>
                    <a:lnTo>
                      <a:pt x="301" y="367"/>
                    </a:lnTo>
                    <a:lnTo>
                      <a:pt x="288" y="365"/>
                    </a:lnTo>
                    <a:lnTo>
                      <a:pt x="278" y="362"/>
                    </a:lnTo>
                    <a:lnTo>
                      <a:pt x="271" y="359"/>
                    </a:lnTo>
                    <a:lnTo>
                      <a:pt x="269" y="355"/>
                    </a:lnTo>
                    <a:lnTo>
                      <a:pt x="262" y="355"/>
                    </a:lnTo>
                    <a:lnTo>
                      <a:pt x="255" y="355"/>
                    </a:lnTo>
                    <a:lnTo>
                      <a:pt x="249" y="354"/>
                    </a:lnTo>
                    <a:lnTo>
                      <a:pt x="242" y="354"/>
                    </a:lnTo>
                    <a:lnTo>
                      <a:pt x="236" y="352"/>
                    </a:lnTo>
                    <a:lnTo>
                      <a:pt x="230" y="350"/>
                    </a:lnTo>
                    <a:lnTo>
                      <a:pt x="225" y="348"/>
                    </a:lnTo>
                    <a:lnTo>
                      <a:pt x="219" y="344"/>
                    </a:lnTo>
                    <a:lnTo>
                      <a:pt x="225" y="343"/>
                    </a:lnTo>
                    <a:lnTo>
                      <a:pt x="230" y="341"/>
                    </a:lnTo>
                    <a:lnTo>
                      <a:pt x="236" y="339"/>
                    </a:lnTo>
                    <a:lnTo>
                      <a:pt x="241" y="338"/>
                    </a:lnTo>
                    <a:lnTo>
                      <a:pt x="241" y="328"/>
                    </a:lnTo>
                    <a:lnTo>
                      <a:pt x="240" y="317"/>
                    </a:lnTo>
                    <a:lnTo>
                      <a:pt x="238" y="310"/>
                    </a:lnTo>
                    <a:lnTo>
                      <a:pt x="235" y="302"/>
                    </a:lnTo>
                    <a:lnTo>
                      <a:pt x="231" y="296"/>
                    </a:lnTo>
                    <a:lnTo>
                      <a:pt x="226" y="290"/>
                    </a:lnTo>
                    <a:lnTo>
                      <a:pt x="220" y="284"/>
                    </a:lnTo>
                    <a:lnTo>
                      <a:pt x="212" y="277"/>
                    </a:lnTo>
                    <a:lnTo>
                      <a:pt x="217" y="274"/>
                    </a:lnTo>
                    <a:lnTo>
                      <a:pt x="223" y="272"/>
                    </a:lnTo>
                    <a:lnTo>
                      <a:pt x="229" y="271"/>
                    </a:lnTo>
                    <a:lnTo>
                      <a:pt x="234" y="271"/>
                    </a:lnTo>
                    <a:lnTo>
                      <a:pt x="235" y="265"/>
                    </a:lnTo>
                    <a:lnTo>
                      <a:pt x="238" y="258"/>
                    </a:lnTo>
                    <a:lnTo>
                      <a:pt x="240" y="250"/>
                    </a:lnTo>
                    <a:lnTo>
                      <a:pt x="241" y="241"/>
                    </a:lnTo>
                    <a:lnTo>
                      <a:pt x="216" y="237"/>
                    </a:lnTo>
                    <a:lnTo>
                      <a:pt x="207" y="227"/>
                    </a:lnTo>
                    <a:lnTo>
                      <a:pt x="210" y="212"/>
                    </a:lnTo>
                    <a:lnTo>
                      <a:pt x="220" y="198"/>
                    </a:lnTo>
                    <a:lnTo>
                      <a:pt x="235" y="187"/>
                    </a:lnTo>
                    <a:lnTo>
                      <a:pt x="252" y="180"/>
                    </a:lnTo>
                    <a:lnTo>
                      <a:pt x="264" y="181"/>
                    </a:lnTo>
                    <a:lnTo>
                      <a:pt x="269" y="193"/>
                    </a:lnTo>
                    <a:lnTo>
                      <a:pt x="530" y="193"/>
                    </a:lnTo>
                    <a:lnTo>
                      <a:pt x="530" y="121"/>
                    </a:lnTo>
                    <a:lnTo>
                      <a:pt x="521" y="123"/>
                    </a:lnTo>
                    <a:lnTo>
                      <a:pt x="514" y="123"/>
                    </a:lnTo>
                    <a:lnTo>
                      <a:pt x="509" y="120"/>
                    </a:lnTo>
                    <a:lnTo>
                      <a:pt x="507" y="116"/>
                    </a:lnTo>
                    <a:lnTo>
                      <a:pt x="508" y="112"/>
                    </a:lnTo>
                    <a:lnTo>
                      <a:pt x="512" y="107"/>
                    </a:lnTo>
                    <a:lnTo>
                      <a:pt x="519" y="104"/>
                    </a:lnTo>
                    <a:lnTo>
                      <a:pt x="530" y="103"/>
                    </a:lnTo>
                    <a:lnTo>
                      <a:pt x="530" y="89"/>
                    </a:lnTo>
                    <a:lnTo>
                      <a:pt x="529" y="76"/>
                    </a:lnTo>
                    <a:lnTo>
                      <a:pt x="528" y="64"/>
                    </a:lnTo>
                    <a:lnTo>
                      <a:pt x="527" y="51"/>
                    </a:lnTo>
                    <a:lnTo>
                      <a:pt x="525" y="38"/>
                    </a:lnTo>
                    <a:lnTo>
                      <a:pt x="524" y="26"/>
                    </a:lnTo>
                    <a:lnTo>
                      <a:pt x="523" y="13"/>
                    </a:lnTo>
                    <a:lnTo>
                      <a:pt x="523" y="0"/>
                    </a:lnTo>
                    <a:lnTo>
                      <a:pt x="513" y="0"/>
                    </a:lnTo>
                    <a:lnTo>
                      <a:pt x="502" y="0"/>
                    </a:lnTo>
                    <a:lnTo>
                      <a:pt x="490" y="0"/>
                    </a:lnTo>
                    <a:lnTo>
                      <a:pt x="479" y="1"/>
                    </a:lnTo>
                    <a:lnTo>
                      <a:pt x="467" y="1"/>
                    </a:lnTo>
                    <a:lnTo>
                      <a:pt x="457" y="3"/>
                    </a:lnTo>
                    <a:lnTo>
                      <a:pt x="447" y="4"/>
                    </a:lnTo>
                    <a:lnTo>
                      <a:pt x="439" y="6"/>
                    </a:lnTo>
                    <a:lnTo>
                      <a:pt x="425" y="3"/>
                    </a:lnTo>
                    <a:lnTo>
                      <a:pt x="409" y="2"/>
                    </a:lnTo>
                    <a:lnTo>
                      <a:pt x="392" y="2"/>
                    </a:lnTo>
                    <a:lnTo>
                      <a:pt x="376" y="3"/>
                    </a:lnTo>
                    <a:lnTo>
                      <a:pt x="359" y="4"/>
                    </a:lnTo>
                    <a:lnTo>
                      <a:pt x="344" y="4"/>
                    </a:lnTo>
                    <a:lnTo>
                      <a:pt x="330" y="3"/>
                    </a:lnTo>
                    <a:lnTo>
                      <a:pt x="319" y="0"/>
                    </a:lnTo>
                    <a:lnTo>
                      <a:pt x="311" y="2"/>
                    </a:lnTo>
                    <a:lnTo>
                      <a:pt x="300" y="3"/>
                    </a:lnTo>
                    <a:lnTo>
                      <a:pt x="290" y="4"/>
                    </a:lnTo>
                    <a:lnTo>
                      <a:pt x="280" y="4"/>
                    </a:lnTo>
                    <a:lnTo>
                      <a:pt x="269" y="4"/>
                    </a:lnTo>
                    <a:lnTo>
                      <a:pt x="259" y="3"/>
                    </a:lnTo>
                    <a:lnTo>
                      <a:pt x="250" y="2"/>
                    </a:lnTo>
                    <a:lnTo>
                      <a:pt x="241" y="0"/>
                    </a:lnTo>
                    <a:lnTo>
                      <a:pt x="232" y="3"/>
                    </a:lnTo>
                    <a:lnTo>
                      <a:pt x="221" y="5"/>
                    </a:lnTo>
                    <a:lnTo>
                      <a:pt x="208" y="7"/>
                    </a:lnTo>
                    <a:lnTo>
                      <a:pt x="194" y="8"/>
                    </a:lnTo>
                    <a:lnTo>
                      <a:pt x="178" y="8"/>
                    </a:lnTo>
                    <a:lnTo>
                      <a:pt x="161" y="8"/>
                    </a:lnTo>
                    <a:lnTo>
                      <a:pt x="144" y="7"/>
                    </a:lnTo>
                    <a:lnTo>
                      <a:pt x="126" y="7"/>
                    </a:lnTo>
                    <a:lnTo>
                      <a:pt x="108" y="6"/>
                    </a:lnTo>
                    <a:lnTo>
                      <a:pt x="91" y="5"/>
                    </a:lnTo>
                    <a:lnTo>
                      <a:pt x="72" y="4"/>
                    </a:lnTo>
                    <a:lnTo>
                      <a:pt x="56" y="3"/>
                    </a:lnTo>
                    <a:lnTo>
                      <a:pt x="40" y="2"/>
                    </a:lnTo>
                    <a:lnTo>
                      <a:pt x="26" y="1"/>
                    </a:lnTo>
                    <a:lnTo>
                      <a:pt x="11" y="0"/>
                    </a:lnTo>
                    <a:lnTo>
                      <a:pt x="0" y="0"/>
                    </a:lnTo>
                    <a:lnTo>
                      <a:pt x="0" y="24"/>
                    </a:lnTo>
                    <a:lnTo>
                      <a:pt x="8" y="29"/>
                    </a:lnTo>
                    <a:lnTo>
                      <a:pt x="11" y="38"/>
                    </a:lnTo>
                    <a:lnTo>
                      <a:pt x="8" y="49"/>
                    </a:lnTo>
                    <a:lnTo>
                      <a:pt x="0" y="54"/>
                    </a:lnTo>
                    <a:lnTo>
                      <a:pt x="0" y="103"/>
                    </a:lnTo>
                    <a:lnTo>
                      <a:pt x="16" y="105"/>
                    </a:lnTo>
                    <a:lnTo>
                      <a:pt x="26" y="109"/>
                    </a:lnTo>
                    <a:lnTo>
                      <a:pt x="28" y="117"/>
                    </a:lnTo>
                    <a:lnTo>
                      <a:pt x="26" y="126"/>
                    </a:lnTo>
                    <a:lnTo>
                      <a:pt x="20" y="139"/>
                    </a:lnTo>
                    <a:lnTo>
                      <a:pt x="14" y="153"/>
                    </a:lnTo>
                    <a:lnTo>
                      <a:pt x="9" y="170"/>
                    </a:lnTo>
                    <a:lnTo>
                      <a:pt x="7" y="187"/>
                    </a:lnTo>
                    <a:lnTo>
                      <a:pt x="16" y="189"/>
                    </a:lnTo>
                    <a:lnTo>
                      <a:pt x="23" y="194"/>
                    </a:lnTo>
                    <a:lnTo>
                      <a:pt x="26" y="202"/>
                    </a:lnTo>
                    <a:lnTo>
                      <a:pt x="26" y="210"/>
                    </a:lnTo>
                    <a:lnTo>
                      <a:pt x="25" y="220"/>
                    </a:lnTo>
                    <a:lnTo>
                      <a:pt x="20" y="228"/>
                    </a:lnTo>
                    <a:lnTo>
                      <a:pt x="14" y="233"/>
                    </a:lnTo>
                    <a:lnTo>
                      <a:pt x="7" y="235"/>
                    </a:lnTo>
                    <a:lnTo>
                      <a:pt x="7" y="338"/>
                    </a:lnTo>
                    <a:lnTo>
                      <a:pt x="18" y="339"/>
                    </a:lnTo>
                    <a:lnTo>
                      <a:pt x="26" y="342"/>
                    </a:lnTo>
                    <a:lnTo>
                      <a:pt x="29" y="347"/>
                    </a:lnTo>
                    <a:lnTo>
                      <a:pt x="30" y="352"/>
                    </a:lnTo>
                    <a:lnTo>
                      <a:pt x="28" y="356"/>
                    </a:lnTo>
                    <a:lnTo>
                      <a:pt x="25" y="360"/>
                    </a:lnTo>
                    <a:lnTo>
                      <a:pt x="19" y="362"/>
                    </a:lnTo>
                    <a:lnTo>
                      <a:pt x="14" y="361"/>
                    </a:lnTo>
                    <a:lnTo>
                      <a:pt x="12" y="368"/>
                    </a:lnTo>
                    <a:lnTo>
                      <a:pt x="10" y="376"/>
                    </a:lnTo>
                    <a:lnTo>
                      <a:pt x="9" y="386"/>
                    </a:lnTo>
                    <a:lnTo>
                      <a:pt x="8" y="395"/>
                    </a:lnTo>
                    <a:lnTo>
                      <a:pt x="7" y="404"/>
                    </a:lnTo>
                    <a:lnTo>
                      <a:pt x="7" y="412"/>
                    </a:lnTo>
                    <a:lnTo>
                      <a:pt x="7" y="420"/>
                    </a:lnTo>
                    <a:lnTo>
                      <a:pt x="7" y="427"/>
                    </a:lnTo>
                    <a:lnTo>
                      <a:pt x="19" y="429"/>
                    </a:lnTo>
                    <a:lnTo>
                      <a:pt x="26" y="434"/>
                    </a:lnTo>
                    <a:lnTo>
                      <a:pt x="29" y="443"/>
                    </a:lnTo>
                    <a:lnTo>
                      <a:pt x="29" y="452"/>
                    </a:lnTo>
                    <a:lnTo>
                      <a:pt x="36" y="458"/>
                    </a:lnTo>
                    <a:lnTo>
                      <a:pt x="34" y="467"/>
                    </a:lnTo>
                    <a:lnTo>
                      <a:pt x="27" y="474"/>
                    </a:lnTo>
                    <a:lnTo>
                      <a:pt x="17" y="479"/>
                    </a:lnTo>
                    <a:lnTo>
                      <a:pt x="7" y="481"/>
                    </a:lnTo>
                    <a:lnTo>
                      <a:pt x="7" y="500"/>
                    </a:lnTo>
                    <a:lnTo>
                      <a:pt x="15" y="503"/>
                    </a:lnTo>
                    <a:lnTo>
                      <a:pt x="19" y="510"/>
                    </a:lnTo>
                    <a:lnTo>
                      <a:pt x="19" y="520"/>
                    </a:lnTo>
                    <a:lnTo>
                      <a:pt x="18" y="533"/>
                    </a:lnTo>
                    <a:lnTo>
                      <a:pt x="14" y="547"/>
                    </a:lnTo>
                    <a:lnTo>
                      <a:pt x="11" y="561"/>
                    </a:lnTo>
                    <a:lnTo>
                      <a:pt x="8" y="574"/>
                    </a:lnTo>
                    <a:lnTo>
                      <a:pt x="7" y="584"/>
                    </a:lnTo>
                    <a:lnTo>
                      <a:pt x="19" y="588"/>
                    </a:lnTo>
                    <a:lnTo>
                      <a:pt x="24" y="596"/>
                    </a:lnTo>
                    <a:lnTo>
                      <a:pt x="19" y="604"/>
                    </a:lnTo>
                    <a:lnTo>
                      <a:pt x="7" y="609"/>
                    </a:lnTo>
                    <a:lnTo>
                      <a:pt x="7" y="675"/>
                    </a:lnTo>
                    <a:lnTo>
                      <a:pt x="16" y="678"/>
                    </a:lnTo>
                    <a:lnTo>
                      <a:pt x="24" y="684"/>
                    </a:lnTo>
                    <a:lnTo>
                      <a:pt x="28" y="693"/>
                    </a:lnTo>
                    <a:lnTo>
                      <a:pt x="29" y="703"/>
                    </a:lnTo>
                    <a:lnTo>
                      <a:pt x="28" y="712"/>
                    </a:lnTo>
                    <a:lnTo>
                      <a:pt x="24" y="721"/>
                    </a:lnTo>
                    <a:lnTo>
                      <a:pt x="16" y="724"/>
                    </a:lnTo>
                    <a:lnTo>
                      <a:pt x="7" y="723"/>
                    </a:lnTo>
                    <a:lnTo>
                      <a:pt x="7" y="747"/>
                    </a:lnTo>
                    <a:lnTo>
                      <a:pt x="18" y="748"/>
                    </a:lnTo>
                    <a:lnTo>
                      <a:pt x="28" y="752"/>
                    </a:lnTo>
                    <a:lnTo>
                      <a:pt x="33" y="756"/>
                    </a:lnTo>
                    <a:lnTo>
                      <a:pt x="34" y="762"/>
                    </a:lnTo>
                    <a:lnTo>
                      <a:pt x="33" y="768"/>
                    </a:lnTo>
                    <a:lnTo>
                      <a:pt x="28" y="772"/>
                    </a:lnTo>
                    <a:lnTo>
                      <a:pt x="18" y="777"/>
                    </a:lnTo>
                    <a:lnTo>
                      <a:pt x="7" y="778"/>
                    </a:lnTo>
                    <a:lnTo>
                      <a:pt x="7" y="825"/>
                    </a:lnTo>
                    <a:lnTo>
                      <a:pt x="24" y="826"/>
                    </a:lnTo>
                    <a:lnTo>
                      <a:pt x="36" y="830"/>
                    </a:lnTo>
                    <a:lnTo>
                      <a:pt x="42" y="835"/>
                    </a:lnTo>
                    <a:lnTo>
                      <a:pt x="45" y="840"/>
                    </a:lnTo>
                    <a:lnTo>
                      <a:pt x="42" y="846"/>
                    </a:lnTo>
                    <a:lnTo>
                      <a:pt x="36" y="850"/>
                    </a:lnTo>
                    <a:lnTo>
                      <a:pt x="24" y="854"/>
                    </a:lnTo>
                    <a:lnTo>
                      <a:pt x="7" y="855"/>
                    </a:lnTo>
                    <a:lnTo>
                      <a:pt x="7" y="915"/>
                    </a:lnTo>
                    <a:lnTo>
                      <a:pt x="16" y="916"/>
                    </a:lnTo>
                    <a:lnTo>
                      <a:pt x="23" y="920"/>
                    </a:lnTo>
                    <a:lnTo>
                      <a:pt x="27" y="925"/>
                    </a:lnTo>
                    <a:lnTo>
                      <a:pt x="30" y="931"/>
                    </a:lnTo>
                    <a:lnTo>
                      <a:pt x="31" y="938"/>
                    </a:lnTo>
                    <a:lnTo>
                      <a:pt x="33" y="946"/>
                    </a:lnTo>
                    <a:lnTo>
                      <a:pt x="34" y="952"/>
                    </a:lnTo>
                    <a:lnTo>
                      <a:pt x="36" y="957"/>
                    </a:lnTo>
                    <a:lnTo>
                      <a:pt x="7" y="963"/>
                    </a:lnTo>
                    <a:lnTo>
                      <a:pt x="7" y="969"/>
                    </a:lnTo>
                    <a:lnTo>
                      <a:pt x="12" y="971"/>
                    </a:lnTo>
                    <a:lnTo>
                      <a:pt x="21" y="972"/>
                    </a:lnTo>
                    <a:lnTo>
                      <a:pt x="34" y="972"/>
                    </a:lnTo>
                    <a:lnTo>
                      <a:pt x="47" y="972"/>
                    </a:lnTo>
                    <a:lnTo>
                      <a:pt x="61" y="972"/>
                    </a:lnTo>
                    <a:lnTo>
                      <a:pt x="74" y="972"/>
                    </a:lnTo>
                    <a:lnTo>
                      <a:pt x="85" y="973"/>
                    </a:lnTo>
                    <a:lnTo>
                      <a:pt x="92" y="975"/>
                    </a:lnTo>
                    <a:lnTo>
                      <a:pt x="111" y="969"/>
                    </a:lnTo>
                    <a:lnTo>
                      <a:pt x="132" y="965"/>
                    </a:lnTo>
                    <a:lnTo>
                      <a:pt x="158" y="961"/>
                    </a:lnTo>
                    <a:lnTo>
                      <a:pt x="184" y="959"/>
                    </a:lnTo>
                    <a:lnTo>
                      <a:pt x="214" y="958"/>
                    </a:lnTo>
                    <a:lnTo>
                      <a:pt x="243" y="958"/>
                    </a:lnTo>
                    <a:lnTo>
                      <a:pt x="275" y="958"/>
                    </a:lnTo>
                    <a:lnTo>
                      <a:pt x="308" y="959"/>
                    </a:lnTo>
                    <a:lnTo>
                      <a:pt x="339" y="960"/>
                    </a:lnTo>
                    <a:lnTo>
                      <a:pt x="372" y="962"/>
                    </a:lnTo>
                    <a:lnTo>
                      <a:pt x="403" y="963"/>
                    </a:lnTo>
                    <a:lnTo>
                      <a:pt x="434" y="965"/>
                    </a:lnTo>
                    <a:lnTo>
                      <a:pt x="462" y="967"/>
                    </a:lnTo>
                    <a:lnTo>
                      <a:pt x="490" y="968"/>
                    </a:lnTo>
                    <a:lnTo>
                      <a:pt x="515" y="969"/>
                    </a:lnTo>
                    <a:lnTo>
                      <a:pt x="538" y="969"/>
                    </a:lnTo>
                    <a:lnTo>
                      <a:pt x="532" y="961"/>
                    </a:lnTo>
                    <a:lnTo>
                      <a:pt x="528" y="951"/>
                    </a:lnTo>
                    <a:lnTo>
                      <a:pt x="528" y="938"/>
                    </a:lnTo>
                    <a:lnTo>
                      <a:pt x="529" y="925"/>
                    </a:lnTo>
                    <a:lnTo>
                      <a:pt x="532" y="912"/>
                    </a:lnTo>
                    <a:lnTo>
                      <a:pt x="535" y="898"/>
                    </a:lnTo>
                    <a:lnTo>
                      <a:pt x="537" y="885"/>
                    </a:lnTo>
                    <a:lnTo>
                      <a:pt x="538" y="87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29206" name="Freeform 150"/>
              <p:cNvSpPr>
                <a:spLocks/>
              </p:cNvSpPr>
              <p:nvPr/>
            </p:nvSpPr>
            <p:spPr bwMode="auto">
              <a:xfrm>
                <a:off x="5160" y="2362"/>
                <a:ext cx="166" cy="193"/>
              </a:xfrm>
              <a:custGeom>
                <a:avLst/>
                <a:gdLst>
                  <a:gd name="T0" fmla="*/ 240 w 848"/>
                  <a:gd name="T1" fmla="*/ 729 h 987"/>
                  <a:gd name="T2" fmla="*/ 230 w 848"/>
                  <a:gd name="T3" fmla="*/ 605 h 987"/>
                  <a:gd name="T4" fmla="*/ 224 w 848"/>
                  <a:gd name="T5" fmla="*/ 589 h 987"/>
                  <a:gd name="T6" fmla="*/ 224 w 848"/>
                  <a:gd name="T7" fmla="*/ 513 h 987"/>
                  <a:gd name="T8" fmla="*/ 196 w 848"/>
                  <a:gd name="T9" fmla="*/ 444 h 987"/>
                  <a:gd name="T10" fmla="*/ 230 w 848"/>
                  <a:gd name="T11" fmla="*/ 398 h 987"/>
                  <a:gd name="T12" fmla="*/ 271 w 848"/>
                  <a:gd name="T13" fmla="*/ 401 h 987"/>
                  <a:gd name="T14" fmla="*/ 332 w 848"/>
                  <a:gd name="T15" fmla="*/ 514 h 987"/>
                  <a:gd name="T16" fmla="*/ 360 w 848"/>
                  <a:gd name="T17" fmla="*/ 563 h 987"/>
                  <a:gd name="T18" fmla="*/ 405 w 848"/>
                  <a:gd name="T19" fmla="*/ 619 h 987"/>
                  <a:gd name="T20" fmla="*/ 475 w 848"/>
                  <a:gd name="T21" fmla="*/ 726 h 987"/>
                  <a:gd name="T22" fmla="*/ 500 w 848"/>
                  <a:gd name="T23" fmla="*/ 800 h 987"/>
                  <a:gd name="T24" fmla="*/ 570 w 848"/>
                  <a:gd name="T25" fmla="*/ 914 h 987"/>
                  <a:gd name="T26" fmla="*/ 657 w 848"/>
                  <a:gd name="T27" fmla="*/ 978 h 987"/>
                  <a:gd name="T28" fmla="*/ 757 w 848"/>
                  <a:gd name="T29" fmla="*/ 978 h 987"/>
                  <a:gd name="T30" fmla="*/ 841 w 848"/>
                  <a:gd name="T31" fmla="*/ 969 h 987"/>
                  <a:gd name="T32" fmla="*/ 813 w 848"/>
                  <a:gd name="T33" fmla="*/ 959 h 987"/>
                  <a:gd name="T34" fmla="*/ 829 w 848"/>
                  <a:gd name="T35" fmla="*/ 825 h 987"/>
                  <a:gd name="T36" fmla="*/ 836 w 848"/>
                  <a:gd name="T37" fmla="*/ 619 h 987"/>
                  <a:gd name="T38" fmla="*/ 828 w 848"/>
                  <a:gd name="T39" fmla="*/ 516 h 987"/>
                  <a:gd name="T40" fmla="*/ 841 w 848"/>
                  <a:gd name="T41" fmla="*/ 434 h 987"/>
                  <a:gd name="T42" fmla="*/ 820 w 848"/>
                  <a:gd name="T43" fmla="*/ 350 h 987"/>
                  <a:gd name="T44" fmla="*/ 834 w 848"/>
                  <a:gd name="T45" fmla="*/ 295 h 987"/>
                  <a:gd name="T46" fmla="*/ 821 w 848"/>
                  <a:gd name="T47" fmla="*/ 205 h 987"/>
                  <a:gd name="T48" fmla="*/ 837 w 848"/>
                  <a:gd name="T49" fmla="*/ 90 h 987"/>
                  <a:gd name="T50" fmla="*/ 785 w 848"/>
                  <a:gd name="T51" fmla="*/ 5 h 987"/>
                  <a:gd name="T52" fmla="*/ 673 w 848"/>
                  <a:gd name="T53" fmla="*/ 9 h 987"/>
                  <a:gd name="T54" fmla="*/ 617 w 848"/>
                  <a:gd name="T55" fmla="*/ 45 h 987"/>
                  <a:gd name="T56" fmla="*/ 625 w 848"/>
                  <a:gd name="T57" fmla="*/ 125 h 987"/>
                  <a:gd name="T58" fmla="*/ 614 w 848"/>
                  <a:gd name="T59" fmla="*/ 270 h 987"/>
                  <a:gd name="T60" fmla="*/ 616 w 848"/>
                  <a:gd name="T61" fmla="*/ 365 h 987"/>
                  <a:gd name="T62" fmla="*/ 635 w 848"/>
                  <a:gd name="T63" fmla="*/ 515 h 987"/>
                  <a:gd name="T64" fmla="*/ 614 w 848"/>
                  <a:gd name="T65" fmla="*/ 542 h 987"/>
                  <a:gd name="T66" fmla="*/ 624 w 848"/>
                  <a:gd name="T67" fmla="*/ 634 h 987"/>
                  <a:gd name="T68" fmla="*/ 579 w 848"/>
                  <a:gd name="T69" fmla="*/ 599 h 987"/>
                  <a:gd name="T70" fmla="*/ 555 w 848"/>
                  <a:gd name="T71" fmla="*/ 541 h 987"/>
                  <a:gd name="T72" fmla="*/ 502 w 848"/>
                  <a:gd name="T73" fmla="*/ 473 h 987"/>
                  <a:gd name="T74" fmla="*/ 474 w 848"/>
                  <a:gd name="T75" fmla="*/ 386 h 987"/>
                  <a:gd name="T76" fmla="*/ 436 w 848"/>
                  <a:gd name="T77" fmla="*/ 323 h 987"/>
                  <a:gd name="T78" fmla="*/ 401 w 848"/>
                  <a:gd name="T79" fmla="*/ 257 h 987"/>
                  <a:gd name="T80" fmla="*/ 295 w 848"/>
                  <a:gd name="T81" fmla="*/ 111 h 987"/>
                  <a:gd name="T82" fmla="*/ 226 w 848"/>
                  <a:gd name="T83" fmla="*/ 30 h 987"/>
                  <a:gd name="T84" fmla="*/ 76 w 848"/>
                  <a:gd name="T85" fmla="*/ 4 h 987"/>
                  <a:gd name="T86" fmla="*/ 21 w 848"/>
                  <a:gd name="T87" fmla="*/ 30 h 987"/>
                  <a:gd name="T88" fmla="*/ 6 w 848"/>
                  <a:gd name="T89" fmla="*/ 55 h 987"/>
                  <a:gd name="T90" fmla="*/ 4 w 848"/>
                  <a:gd name="T91" fmla="*/ 150 h 987"/>
                  <a:gd name="T92" fmla="*/ 35 w 848"/>
                  <a:gd name="T93" fmla="*/ 232 h 987"/>
                  <a:gd name="T94" fmla="*/ 20 w 848"/>
                  <a:gd name="T95" fmla="*/ 294 h 987"/>
                  <a:gd name="T96" fmla="*/ 7 w 848"/>
                  <a:gd name="T97" fmla="*/ 433 h 987"/>
                  <a:gd name="T98" fmla="*/ 29 w 848"/>
                  <a:gd name="T99" fmla="*/ 485 h 987"/>
                  <a:gd name="T100" fmla="*/ 23 w 848"/>
                  <a:gd name="T101" fmla="*/ 590 h 987"/>
                  <a:gd name="T102" fmla="*/ 46 w 848"/>
                  <a:gd name="T103" fmla="*/ 695 h 987"/>
                  <a:gd name="T104" fmla="*/ 41 w 848"/>
                  <a:gd name="T105" fmla="*/ 773 h 987"/>
                  <a:gd name="T106" fmla="*/ 25 w 848"/>
                  <a:gd name="T107" fmla="*/ 860 h 987"/>
                  <a:gd name="T108" fmla="*/ 69 w 848"/>
                  <a:gd name="T109" fmla="*/ 983 h 987"/>
                  <a:gd name="T110" fmla="*/ 224 w 848"/>
                  <a:gd name="T111" fmla="*/ 975 h 987"/>
                  <a:gd name="T112" fmla="*/ 216 w 848"/>
                  <a:gd name="T113" fmla="*/ 958 h 987"/>
                  <a:gd name="T114" fmla="*/ 230 w 848"/>
                  <a:gd name="T115" fmla="*/ 916 h 987"/>
                  <a:gd name="T116" fmla="*/ 225 w 848"/>
                  <a:gd name="T117" fmla="*/ 831 h 9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48" h="987">
                    <a:moveTo>
                      <a:pt x="240" y="806"/>
                    </a:moveTo>
                    <a:lnTo>
                      <a:pt x="240" y="789"/>
                    </a:lnTo>
                    <a:lnTo>
                      <a:pt x="227" y="787"/>
                    </a:lnTo>
                    <a:lnTo>
                      <a:pt x="217" y="783"/>
                    </a:lnTo>
                    <a:lnTo>
                      <a:pt x="210" y="777"/>
                    </a:lnTo>
                    <a:lnTo>
                      <a:pt x="208" y="770"/>
                    </a:lnTo>
                    <a:lnTo>
                      <a:pt x="210" y="763"/>
                    </a:lnTo>
                    <a:lnTo>
                      <a:pt x="217" y="758"/>
                    </a:lnTo>
                    <a:lnTo>
                      <a:pt x="227" y="754"/>
                    </a:lnTo>
                    <a:lnTo>
                      <a:pt x="240" y="752"/>
                    </a:lnTo>
                    <a:lnTo>
                      <a:pt x="240" y="729"/>
                    </a:lnTo>
                    <a:lnTo>
                      <a:pt x="225" y="727"/>
                    </a:lnTo>
                    <a:lnTo>
                      <a:pt x="214" y="720"/>
                    </a:lnTo>
                    <a:lnTo>
                      <a:pt x="207" y="711"/>
                    </a:lnTo>
                    <a:lnTo>
                      <a:pt x="206" y="701"/>
                    </a:lnTo>
                    <a:lnTo>
                      <a:pt x="208" y="692"/>
                    </a:lnTo>
                    <a:lnTo>
                      <a:pt x="216" y="683"/>
                    </a:lnTo>
                    <a:lnTo>
                      <a:pt x="226" y="677"/>
                    </a:lnTo>
                    <a:lnTo>
                      <a:pt x="240" y="675"/>
                    </a:lnTo>
                    <a:lnTo>
                      <a:pt x="240" y="602"/>
                    </a:lnTo>
                    <a:lnTo>
                      <a:pt x="235" y="604"/>
                    </a:lnTo>
                    <a:lnTo>
                      <a:pt x="230" y="605"/>
                    </a:lnTo>
                    <a:lnTo>
                      <a:pt x="224" y="606"/>
                    </a:lnTo>
                    <a:lnTo>
                      <a:pt x="219" y="606"/>
                    </a:lnTo>
                    <a:lnTo>
                      <a:pt x="214" y="605"/>
                    </a:lnTo>
                    <a:lnTo>
                      <a:pt x="208" y="603"/>
                    </a:lnTo>
                    <a:lnTo>
                      <a:pt x="203" y="600"/>
                    </a:lnTo>
                    <a:lnTo>
                      <a:pt x="198" y="596"/>
                    </a:lnTo>
                    <a:lnTo>
                      <a:pt x="203" y="594"/>
                    </a:lnTo>
                    <a:lnTo>
                      <a:pt x="208" y="592"/>
                    </a:lnTo>
                    <a:lnTo>
                      <a:pt x="214" y="591"/>
                    </a:lnTo>
                    <a:lnTo>
                      <a:pt x="219" y="590"/>
                    </a:lnTo>
                    <a:lnTo>
                      <a:pt x="224" y="589"/>
                    </a:lnTo>
                    <a:lnTo>
                      <a:pt x="230" y="589"/>
                    </a:lnTo>
                    <a:lnTo>
                      <a:pt x="235" y="589"/>
                    </a:lnTo>
                    <a:lnTo>
                      <a:pt x="240" y="589"/>
                    </a:lnTo>
                    <a:lnTo>
                      <a:pt x="240" y="542"/>
                    </a:lnTo>
                    <a:lnTo>
                      <a:pt x="224" y="541"/>
                    </a:lnTo>
                    <a:lnTo>
                      <a:pt x="213" y="537"/>
                    </a:lnTo>
                    <a:lnTo>
                      <a:pt x="205" y="533"/>
                    </a:lnTo>
                    <a:lnTo>
                      <a:pt x="203" y="527"/>
                    </a:lnTo>
                    <a:lnTo>
                      <a:pt x="205" y="521"/>
                    </a:lnTo>
                    <a:lnTo>
                      <a:pt x="213" y="517"/>
                    </a:lnTo>
                    <a:lnTo>
                      <a:pt x="224" y="513"/>
                    </a:lnTo>
                    <a:lnTo>
                      <a:pt x="240" y="512"/>
                    </a:lnTo>
                    <a:lnTo>
                      <a:pt x="240" y="487"/>
                    </a:lnTo>
                    <a:lnTo>
                      <a:pt x="229" y="486"/>
                    </a:lnTo>
                    <a:lnTo>
                      <a:pt x="220" y="484"/>
                    </a:lnTo>
                    <a:lnTo>
                      <a:pt x="214" y="480"/>
                    </a:lnTo>
                    <a:lnTo>
                      <a:pt x="208" y="475"/>
                    </a:lnTo>
                    <a:lnTo>
                      <a:pt x="203" y="469"/>
                    </a:lnTo>
                    <a:lnTo>
                      <a:pt x="200" y="462"/>
                    </a:lnTo>
                    <a:lnTo>
                      <a:pt x="196" y="454"/>
                    </a:lnTo>
                    <a:lnTo>
                      <a:pt x="191" y="446"/>
                    </a:lnTo>
                    <a:lnTo>
                      <a:pt x="196" y="444"/>
                    </a:lnTo>
                    <a:lnTo>
                      <a:pt x="201" y="441"/>
                    </a:lnTo>
                    <a:lnTo>
                      <a:pt x="206" y="439"/>
                    </a:lnTo>
                    <a:lnTo>
                      <a:pt x="213" y="437"/>
                    </a:lnTo>
                    <a:lnTo>
                      <a:pt x="218" y="435"/>
                    </a:lnTo>
                    <a:lnTo>
                      <a:pt x="223" y="434"/>
                    </a:lnTo>
                    <a:lnTo>
                      <a:pt x="228" y="433"/>
                    </a:lnTo>
                    <a:lnTo>
                      <a:pt x="233" y="433"/>
                    </a:lnTo>
                    <a:lnTo>
                      <a:pt x="233" y="424"/>
                    </a:lnTo>
                    <a:lnTo>
                      <a:pt x="232" y="415"/>
                    </a:lnTo>
                    <a:lnTo>
                      <a:pt x="231" y="407"/>
                    </a:lnTo>
                    <a:lnTo>
                      <a:pt x="230" y="398"/>
                    </a:lnTo>
                    <a:lnTo>
                      <a:pt x="228" y="390"/>
                    </a:lnTo>
                    <a:lnTo>
                      <a:pt x="227" y="381"/>
                    </a:lnTo>
                    <a:lnTo>
                      <a:pt x="226" y="374"/>
                    </a:lnTo>
                    <a:lnTo>
                      <a:pt x="226" y="367"/>
                    </a:lnTo>
                    <a:lnTo>
                      <a:pt x="215" y="366"/>
                    </a:lnTo>
                    <a:lnTo>
                      <a:pt x="212" y="365"/>
                    </a:lnTo>
                    <a:lnTo>
                      <a:pt x="215" y="364"/>
                    </a:lnTo>
                    <a:lnTo>
                      <a:pt x="224" y="365"/>
                    </a:lnTo>
                    <a:lnTo>
                      <a:pt x="236" y="371"/>
                    </a:lnTo>
                    <a:lnTo>
                      <a:pt x="252" y="382"/>
                    </a:lnTo>
                    <a:lnTo>
                      <a:pt x="271" y="401"/>
                    </a:lnTo>
                    <a:lnTo>
                      <a:pt x="289" y="427"/>
                    </a:lnTo>
                    <a:lnTo>
                      <a:pt x="295" y="438"/>
                    </a:lnTo>
                    <a:lnTo>
                      <a:pt x="300" y="449"/>
                    </a:lnTo>
                    <a:lnTo>
                      <a:pt x="306" y="459"/>
                    </a:lnTo>
                    <a:lnTo>
                      <a:pt x="312" y="469"/>
                    </a:lnTo>
                    <a:lnTo>
                      <a:pt x="317" y="479"/>
                    </a:lnTo>
                    <a:lnTo>
                      <a:pt x="321" y="489"/>
                    </a:lnTo>
                    <a:lnTo>
                      <a:pt x="323" y="501"/>
                    </a:lnTo>
                    <a:lnTo>
                      <a:pt x="325" y="512"/>
                    </a:lnTo>
                    <a:lnTo>
                      <a:pt x="328" y="512"/>
                    </a:lnTo>
                    <a:lnTo>
                      <a:pt x="332" y="514"/>
                    </a:lnTo>
                    <a:lnTo>
                      <a:pt x="337" y="516"/>
                    </a:lnTo>
                    <a:lnTo>
                      <a:pt x="342" y="518"/>
                    </a:lnTo>
                    <a:lnTo>
                      <a:pt x="347" y="521"/>
                    </a:lnTo>
                    <a:lnTo>
                      <a:pt x="352" y="524"/>
                    </a:lnTo>
                    <a:lnTo>
                      <a:pt x="356" y="527"/>
                    </a:lnTo>
                    <a:lnTo>
                      <a:pt x="359" y="529"/>
                    </a:lnTo>
                    <a:lnTo>
                      <a:pt x="346" y="535"/>
                    </a:lnTo>
                    <a:lnTo>
                      <a:pt x="347" y="542"/>
                    </a:lnTo>
                    <a:lnTo>
                      <a:pt x="350" y="548"/>
                    </a:lnTo>
                    <a:lnTo>
                      <a:pt x="355" y="556"/>
                    </a:lnTo>
                    <a:lnTo>
                      <a:pt x="360" y="563"/>
                    </a:lnTo>
                    <a:lnTo>
                      <a:pt x="365" y="570"/>
                    </a:lnTo>
                    <a:lnTo>
                      <a:pt x="370" y="576"/>
                    </a:lnTo>
                    <a:lnTo>
                      <a:pt x="373" y="583"/>
                    </a:lnTo>
                    <a:lnTo>
                      <a:pt x="374" y="589"/>
                    </a:lnTo>
                    <a:lnTo>
                      <a:pt x="385" y="590"/>
                    </a:lnTo>
                    <a:lnTo>
                      <a:pt x="394" y="594"/>
                    </a:lnTo>
                    <a:lnTo>
                      <a:pt x="402" y="598"/>
                    </a:lnTo>
                    <a:lnTo>
                      <a:pt x="408" y="604"/>
                    </a:lnTo>
                    <a:lnTo>
                      <a:pt x="411" y="610"/>
                    </a:lnTo>
                    <a:lnTo>
                      <a:pt x="410" y="615"/>
                    </a:lnTo>
                    <a:lnTo>
                      <a:pt x="405" y="619"/>
                    </a:lnTo>
                    <a:lnTo>
                      <a:pt x="395" y="620"/>
                    </a:lnTo>
                    <a:lnTo>
                      <a:pt x="398" y="637"/>
                    </a:lnTo>
                    <a:lnTo>
                      <a:pt x="406" y="651"/>
                    </a:lnTo>
                    <a:lnTo>
                      <a:pt x="418" y="664"/>
                    </a:lnTo>
                    <a:lnTo>
                      <a:pt x="433" y="676"/>
                    </a:lnTo>
                    <a:lnTo>
                      <a:pt x="449" y="687"/>
                    </a:lnTo>
                    <a:lnTo>
                      <a:pt x="464" y="698"/>
                    </a:lnTo>
                    <a:lnTo>
                      <a:pt x="476" y="709"/>
                    </a:lnTo>
                    <a:lnTo>
                      <a:pt x="486" y="722"/>
                    </a:lnTo>
                    <a:lnTo>
                      <a:pt x="481" y="723"/>
                    </a:lnTo>
                    <a:lnTo>
                      <a:pt x="475" y="726"/>
                    </a:lnTo>
                    <a:lnTo>
                      <a:pt x="468" y="728"/>
                    </a:lnTo>
                    <a:lnTo>
                      <a:pt x="459" y="729"/>
                    </a:lnTo>
                    <a:lnTo>
                      <a:pt x="463" y="736"/>
                    </a:lnTo>
                    <a:lnTo>
                      <a:pt x="474" y="745"/>
                    </a:lnTo>
                    <a:lnTo>
                      <a:pt x="488" y="755"/>
                    </a:lnTo>
                    <a:lnTo>
                      <a:pt x="503" y="765"/>
                    </a:lnTo>
                    <a:lnTo>
                      <a:pt x="514" y="774"/>
                    </a:lnTo>
                    <a:lnTo>
                      <a:pt x="519" y="782"/>
                    </a:lnTo>
                    <a:lnTo>
                      <a:pt x="513" y="787"/>
                    </a:lnTo>
                    <a:lnTo>
                      <a:pt x="495" y="789"/>
                    </a:lnTo>
                    <a:lnTo>
                      <a:pt x="500" y="800"/>
                    </a:lnTo>
                    <a:lnTo>
                      <a:pt x="513" y="812"/>
                    </a:lnTo>
                    <a:lnTo>
                      <a:pt x="530" y="824"/>
                    </a:lnTo>
                    <a:lnTo>
                      <a:pt x="547" y="835"/>
                    </a:lnTo>
                    <a:lnTo>
                      <a:pt x="561" y="846"/>
                    </a:lnTo>
                    <a:lnTo>
                      <a:pt x="566" y="854"/>
                    </a:lnTo>
                    <a:lnTo>
                      <a:pt x="559" y="859"/>
                    </a:lnTo>
                    <a:lnTo>
                      <a:pt x="536" y="861"/>
                    </a:lnTo>
                    <a:lnTo>
                      <a:pt x="542" y="873"/>
                    </a:lnTo>
                    <a:lnTo>
                      <a:pt x="551" y="885"/>
                    </a:lnTo>
                    <a:lnTo>
                      <a:pt x="560" y="900"/>
                    </a:lnTo>
                    <a:lnTo>
                      <a:pt x="570" y="914"/>
                    </a:lnTo>
                    <a:lnTo>
                      <a:pt x="581" y="927"/>
                    </a:lnTo>
                    <a:lnTo>
                      <a:pt x="592" y="940"/>
                    </a:lnTo>
                    <a:lnTo>
                      <a:pt x="603" y="953"/>
                    </a:lnTo>
                    <a:lnTo>
                      <a:pt x="614" y="963"/>
                    </a:lnTo>
                    <a:lnTo>
                      <a:pt x="606" y="975"/>
                    </a:lnTo>
                    <a:lnTo>
                      <a:pt x="615" y="975"/>
                    </a:lnTo>
                    <a:lnTo>
                      <a:pt x="624" y="975"/>
                    </a:lnTo>
                    <a:lnTo>
                      <a:pt x="633" y="975"/>
                    </a:lnTo>
                    <a:lnTo>
                      <a:pt x="642" y="976"/>
                    </a:lnTo>
                    <a:lnTo>
                      <a:pt x="650" y="976"/>
                    </a:lnTo>
                    <a:lnTo>
                      <a:pt x="657" y="978"/>
                    </a:lnTo>
                    <a:lnTo>
                      <a:pt x="665" y="979"/>
                    </a:lnTo>
                    <a:lnTo>
                      <a:pt x="671" y="981"/>
                    </a:lnTo>
                    <a:lnTo>
                      <a:pt x="679" y="978"/>
                    </a:lnTo>
                    <a:lnTo>
                      <a:pt x="685" y="976"/>
                    </a:lnTo>
                    <a:lnTo>
                      <a:pt x="691" y="978"/>
                    </a:lnTo>
                    <a:lnTo>
                      <a:pt x="699" y="981"/>
                    </a:lnTo>
                    <a:lnTo>
                      <a:pt x="704" y="981"/>
                    </a:lnTo>
                    <a:lnTo>
                      <a:pt x="714" y="980"/>
                    </a:lnTo>
                    <a:lnTo>
                      <a:pt x="728" y="979"/>
                    </a:lnTo>
                    <a:lnTo>
                      <a:pt x="742" y="979"/>
                    </a:lnTo>
                    <a:lnTo>
                      <a:pt x="757" y="978"/>
                    </a:lnTo>
                    <a:lnTo>
                      <a:pt x="771" y="978"/>
                    </a:lnTo>
                    <a:lnTo>
                      <a:pt x="783" y="979"/>
                    </a:lnTo>
                    <a:lnTo>
                      <a:pt x="791" y="981"/>
                    </a:lnTo>
                    <a:lnTo>
                      <a:pt x="795" y="981"/>
                    </a:lnTo>
                    <a:lnTo>
                      <a:pt x="802" y="981"/>
                    </a:lnTo>
                    <a:lnTo>
                      <a:pt x="810" y="980"/>
                    </a:lnTo>
                    <a:lnTo>
                      <a:pt x="818" y="979"/>
                    </a:lnTo>
                    <a:lnTo>
                      <a:pt x="826" y="978"/>
                    </a:lnTo>
                    <a:lnTo>
                      <a:pt x="834" y="976"/>
                    </a:lnTo>
                    <a:lnTo>
                      <a:pt x="839" y="973"/>
                    </a:lnTo>
                    <a:lnTo>
                      <a:pt x="841" y="969"/>
                    </a:lnTo>
                    <a:lnTo>
                      <a:pt x="835" y="971"/>
                    </a:lnTo>
                    <a:lnTo>
                      <a:pt x="827" y="972"/>
                    </a:lnTo>
                    <a:lnTo>
                      <a:pt x="820" y="973"/>
                    </a:lnTo>
                    <a:lnTo>
                      <a:pt x="812" y="973"/>
                    </a:lnTo>
                    <a:lnTo>
                      <a:pt x="804" y="973"/>
                    </a:lnTo>
                    <a:lnTo>
                      <a:pt x="797" y="972"/>
                    </a:lnTo>
                    <a:lnTo>
                      <a:pt x="790" y="971"/>
                    </a:lnTo>
                    <a:lnTo>
                      <a:pt x="784" y="969"/>
                    </a:lnTo>
                    <a:lnTo>
                      <a:pt x="794" y="965"/>
                    </a:lnTo>
                    <a:lnTo>
                      <a:pt x="804" y="962"/>
                    </a:lnTo>
                    <a:lnTo>
                      <a:pt x="813" y="959"/>
                    </a:lnTo>
                    <a:lnTo>
                      <a:pt x="821" y="955"/>
                    </a:lnTo>
                    <a:lnTo>
                      <a:pt x="828" y="952"/>
                    </a:lnTo>
                    <a:lnTo>
                      <a:pt x="836" y="946"/>
                    </a:lnTo>
                    <a:lnTo>
                      <a:pt x="842" y="940"/>
                    </a:lnTo>
                    <a:lnTo>
                      <a:pt x="848" y="932"/>
                    </a:lnTo>
                    <a:lnTo>
                      <a:pt x="842" y="919"/>
                    </a:lnTo>
                    <a:lnTo>
                      <a:pt x="838" y="903"/>
                    </a:lnTo>
                    <a:lnTo>
                      <a:pt x="834" y="885"/>
                    </a:lnTo>
                    <a:lnTo>
                      <a:pt x="831" y="866"/>
                    </a:lnTo>
                    <a:lnTo>
                      <a:pt x="830" y="847"/>
                    </a:lnTo>
                    <a:lnTo>
                      <a:pt x="829" y="825"/>
                    </a:lnTo>
                    <a:lnTo>
                      <a:pt x="830" y="803"/>
                    </a:lnTo>
                    <a:lnTo>
                      <a:pt x="830" y="781"/>
                    </a:lnTo>
                    <a:lnTo>
                      <a:pt x="832" y="758"/>
                    </a:lnTo>
                    <a:lnTo>
                      <a:pt x="834" y="736"/>
                    </a:lnTo>
                    <a:lnTo>
                      <a:pt x="836" y="713"/>
                    </a:lnTo>
                    <a:lnTo>
                      <a:pt x="837" y="692"/>
                    </a:lnTo>
                    <a:lnTo>
                      <a:pt x="839" y="672"/>
                    </a:lnTo>
                    <a:lnTo>
                      <a:pt x="840" y="653"/>
                    </a:lnTo>
                    <a:lnTo>
                      <a:pt x="841" y="635"/>
                    </a:lnTo>
                    <a:lnTo>
                      <a:pt x="841" y="620"/>
                    </a:lnTo>
                    <a:lnTo>
                      <a:pt x="836" y="619"/>
                    </a:lnTo>
                    <a:lnTo>
                      <a:pt x="832" y="615"/>
                    </a:lnTo>
                    <a:lnTo>
                      <a:pt x="830" y="610"/>
                    </a:lnTo>
                    <a:lnTo>
                      <a:pt x="830" y="604"/>
                    </a:lnTo>
                    <a:lnTo>
                      <a:pt x="830" y="598"/>
                    </a:lnTo>
                    <a:lnTo>
                      <a:pt x="832" y="594"/>
                    </a:lnTo>
                    <a:lnTo>
                      <a:pt x="836" y="590"/>
                    </a:lnTo>
                    <a:lnTo>
                      <a:pt x="841" y="589"/>
                    </a:lnTo>
                    <a:lnTo>
                      <a:pt x="841" y="535"/>
                    </a:lnTo>
                    <a:lnTo>
                      <a:pt x="828" y="531"/>
                    </a:lnTo>
                    <a:lnTo>
                      <a:pt x="824" y="523"/>
                    </a:lnTo>
                    <a:lnTo>
                      <a:pt x="828" y="516"/>
                    </a:lnTo>
                    <a:lnTo>
                      <a:pt x="841" y="512"/>
                    </a:lnTo>
                    <a:lnTo>
                      <a:pt x="841" y="487"/>
                    </a:lnTo>
                    <a:lnTo>
                      <a:pt x="827" y="485"/>
                    </a:lnTo>
                    <a:lnTo>
                      <a:pt x="819" y="479"/>
                    </a:lnTo>
                    <a:lnTo>
                      <a:pt x="816" y="472"/>
                    </a:lnTo>
                    <a:lnTo>
                      <a:pt x="819" y="463"/>
                    </a:lnTo>
                    <a:lnTo>
                      <a:pt x="816" y="452"/>
                    </a:lnTo>
                    <a:lnTo>
                      <a:pt x="819" y="445"/>
                    </a:lnTo>
                    <a:lnTo>
                      <a:pt x="827" y="440"/>
                    </a:lnTo>
                    <a:lnTo>
                      <a:pt x="841" y="439"/>
                    </a:lnTo>
                    <a:lnTo>
                      <a:pt x="841" y="434"/>
                    </a:lnTo>
                    <a:lnTo>
                      <a:pt x="842" y="426"/>
                    </a:lnTo>
                    <a:lnTo>
                      <a:pt x="842" y="415"/>
                    </a:lnTo>
                    <a:lnTo>
                      <a:pt x="843" y="404"/>
                    </a:lnTo>
                    <a:lnTo>
                      <a:pt x="842" y="392"/>
                    </a:lnTo>
                    <a:lnTo>
                      <a:pt x="841" y="381"/>
                    </a:lnTo>
                    <a:lnTo>
                      <a:pt x="838" y="375"/>
                    </a:lnTo>
                    <a:lnTo>
                      <a:pt x="834" y="372"/>
                    </a:lnTo>
                    <a:lnTo>
                      <a:pt x="826" y="379"/>
                    </a:lnTo>
                    <a:lnTo>
                      <a:pt x="812" y="361"/>
                    </a:lnTo>
                    <a:lnTo>
                      <a:pt x="814" y="356"/>
                    </a:lnTo>
                    <a:lnTo>
                      <a:pt x="820" y="350"/>
                    </a:lnTo>
                    <a:lnTo>
                      <a:pt x="827" y="345"/>
                    </a:lnTo>
                    <a:lnTo>
                      <a:pt x="834" y="343"/>
                    </a:lnTo>
                    <a:lnTo>
                      <a:pt x="841" y="330"/>
                    </a:lnTo>
                    <a:lnTo>
                      <a:pt x="839" y="326"/>
                    </a:lnTo>
                    <a:lnTo>
                      <a:pt x="837" y="321"/>
                    </a:lnTo>
                    <a:lnTo>
                      <a:pt x="836" y="317"/>
                    </a:lnTo>
                    <a:lnTo>
                      <a:pt x="835" y="312"/>
                    </a:lnTo>
                    <a:lnTo>
                      <a:pt x="834" y="308"/>
                    </a:lnTo>
                    <a:lnTo>
                      <a:pt x="834" y="303"/>
                    </a:lnTo>
                    <a:lnTo>
                      <a:pt x="834" y="299"/>
                    </a:lnTo>
                    <a:lnTo>
                      <a:pt x="834" y="295"/>
                    </a:lnTo>
                    <a:lnTo>
                      <a:pt x="825" y="291"/>
                    </a:lnTo>
                    <a:lnTo>
                      <a:pt x="823" y="283"/>
                    </a:lnTo>
                    <a:lnTo>
                      <a:pt x="825" y="275"/>
                    </a:lnTo>
                    <a:lnTo>
                      <a:pt x="834" y="270"/>
                    </a:lnTo>
                    <a:lnTo>
                      <a:pt x="834" y="246"/>
                    </a:lnTo>
                    <a:lnTo>
                      <a:pt x="826" y="244"/>
                    </a:lnTo>
                    <a:lnTo>
                      <a:pt x="821" y="239"/>
                    </a:lnTo>
                    <a:lnTo>
                      <a:pt x="818" y="231"/>
                    </a:lnTo>
                    <a:lnTo>
                      <a:pt x="817" y="222"/>
                    </a:lnTo>
                    <a:lnTo>
                      <a:pt x="818" y="213"/>
                    </a:lnTo>
                    <a:lnTo>
                      <a:pt x="821" y="205"/>
                    </a:lnTo>
                    <a:lnTo>
                      <a:pt x="826" y="200"/>
                    </a:lnTo>
                    <a:lnTo>
                      <a:pt x="834" y="198"/>
                    </a:lnTo>
                    <a:lnTo>
                      <a:pt x="834" y="187"/>
                    </a:lnTo>
                    <a:lnTo>
                      <a:pt x="834" y="175"/>
                    </a:lnTo>
                    <a:lnTo>
                      <a:pt x="835" y="164"/>
                    </a:lnTo>
                    <a:lnTo>
                      <a:pt x="835" y="151"/>
                    </a:lnTo>
                    <a:lnTo>
                      <a:pt x="835" y="139"/>
                    </a:lnTo>
                    <a:lnTo>
                      <a:pt x="836" y="127"/>
                    </a:lnTo>
                    <a:lnTo>
                      <a:pt x="836" y="115"/>
                    </a:lnTo>
                    <a:lnTo>
                      <a:pt x="837" y="102"/>
                    </a:lnTo>
                    <a:lnTo>
                      <a:pt x="837" y="90"/>
                    </a:lnTo>
                    <a:lnTo>
                      <a:pt x="837" y="79"/>
                    </a:lnTo>
                    <a:lnTo>
                      <a:pt x="837" y="67"/>
                    </a:lnTo>
                    <a:lnTo>
                      <a:pt x="837" y="56"/>
                    </a:lnTo>
                    <a:lnTo>
                      <a:pt x="837" y="44"/>
                    </a:lnTo>
                    <a:lnTo>
                      <a:pt x="836" y="33"/>
                    </a:lnTo>
                    <a:lnTo>
                      <a:pt x="835" y="22"/>
                    </a:lnTo>
                    <a:lnTo>
                      <a:pt x="834" y="12"/>
                    </a:lnTo>
                    <a:lnTo>
                      <a:pt x="826" y="6"/>
                    </a:lnTo>
                    <a:lnTo>
                      <a:pt x="813" y="6"/>
                    </a:lnTo>
                    <a:lnTo>
                      <a:pt x="799" y="5"/>
                    </a:lnTo>
                    <a:lnTo>
                      <a:pt x="785" y="5"/>
                    </a:lnTo>
                    <a:lnTo>
                      <a:pt x="770" y="4"/>
                    </a:lnTo>
                    <a:lnTo>
                      <a:pt x="757" y="5"/>
                    </a:lnTo>
                    <a:lnTo>
                      <a:pt x="744" y="6"/>
                    </a:lnTo>
                    <a:lnTo>
                      <a:pt x="732" y="8"/>
                    </a:lnTo>
                    <a:lnTo>
                      <a:pt x="721" y="12"/>
                    </a:lnTo>
                    <a:lnTo>
                      <a:pt x="712" y="9"/>
                    </a:lnTo>
                    <a:lnTo>
                      <a:pt x="706" y="7"/>
                    </a:lnTo>
                    <a:lnTo>
                      <a:pt x="700" y="9"/>
                    </a:lnTo>
                    <a:lnTo>
                      <a:pt x="692" y="12"/>
                    </a:lnTo>
                    <a:lnTo>
                      <a:pt x="683" y="10"/>
                    </a:lnTo>
                    <a:lnTo>
                      <a:pt x="673" y="9"/>
                    </a:lnTo>
                    <a:lnTo>
                      <a:pt x="661" y="7"/>
                    </a:lnTo>
                    <a:lnTo>
                      <a:pt x="649" y="7"/>
                    </a:lnTo>
                    <a:lnTo>
                      <a:pt x="638" y="6"/>
                    </a:lnTo>
                    <a:lnTo>
                      <a:pt x="626" y="6"/>
                    </a:lnTo>
                    <a:lnTo>
                      <a:pt x="616" y="6"/>
                    </a:lnTo>
                    <a:lnTo>
                      <a:pt x="606" y="6"/>
                    </a:lnTo>
                    <a:lnTo>
                      <a:pt x="608" y="12"/>
                    </a:lnTo>
                    <a:lnTo>
                      <a:pt x="610" y="19"/>
                    </a:lnTo>
                    <a:lnTo>
                      <a:pt x="613" y="28"/>
                    </a:lnTo>
                    <a:lnTo>
                      <a:pt x="615" y="37"/>
                    </a:lnTo>
                    <a:lnTo>
                      <a:pt x="617" y="45"/>
                    </a:lnTo>
                    <a:lnTo>
                      <a:pt x="616" y="53"/>
                    </a:lnTo>
                    <a:lnTo>
                      <a:pt x="613" y="58"/>
                    </a:lnTo>
                    <a:lnTo>
                      <a:pt x="606" y="60"/>
                    </a:lnTo>
                    <a:lnTo>
                      <a:pt x="606" y="109"/>
                    </a:lnTo>
                    <a:lnTo>
                      <a:pt x="617" y="110"/>
                    </a:lnTo>
                    <a:lnTo>
                      <a:pt x="625" y="112"/>
                    </a:lnTo>
                    <a:lnTo>
                      <a:pt x="631" y="114"/>
                    </a:lnTo>
                    <a:lnTo>
                      <a:pt x="635" y="117"/>
                    </a:lnTo>
                    <a:lnTo>
                      <a:pt x="635" y="121"/>
                    </a:lnTo>
                    <a:lnTo>
                      <a:pt x="632" y="123"/>
                    </a:lnTo>
                    <a:lnTo>
                      <a:pt x="625" y="125"/>
                    </a:lnTo>
                    <a:lnTo>
                      <a:pt x="614" y="126"/>
                    </a:lnTo>
                    <a:lnTo>
                      <a:pt x="614" y="198"/>
                    </a:lnTo>
                    <a:lnTo>
                      <a:pt x="625" y="200"/>
                    </a:lnTo>
                    <a:lnTo>
                      <a:pt x="634" y="205"/>
                    </a:lnTo>
                    <a:lnTo>
                      <a:pt x="639" y="213"/>
                    </a:lnTo>
                    <a:lnTo>
                      <a:pt x="640" y="222"/>
                    </a:lnTo>
                    <a:lnTo>
                      <a:pt x="639" y="231"/>
                    </a:lnTo>
                    <a:lnTo>
                      <a:pt x="634" y="239"/>
                    </a:lnTo>
                    <a:lnTo>
                      <a:pt x="625" y="244"/>
                    </a:lnTo>
                    <a:lnTo>
                      <a:pt x="614" y="246"/>
                    </a:lnTo>
                    <a:lnTo>
                      <a:pt x="614" y="270"/>
                    </a:lnTo>
                    <a:lnTo>
                      <a:pt x="625" y="271"/>
                    </a:lnTo>
                    <a:lnTo>
                      <a:pt x="633" y="276"/>
                    </a:lnTo>
                    <a:lnTo>
                      <a:pt x="637" y="280"/>
                    </a:lnTo>
                    <a:lnTo>
                      <a:pt x="638" y="286"/>
                    </a:lnTo>
                    <a:lnTo>
                      <a:pt x="636" y="292"/>
                    </a:lnTo>
                    <a:lnTo>
                      <a:pt x="631" y="296"/>
                    </a:lnTo>
                    <a:lnTo>
                      <a:pt x="623" y="300"/>
                    </a:lnTo>
                    <a:lnTo>
                      <a:pt x="614" y="301"/>
                    </a:lnTo>
                    <a:lnTo>
                      <a:pt x="614" y="343"/>
                    </a:lnTo>
                    <a:lnTo>
                      <a:pt x="615" y="349"/>
                    </a:lnTo>
                    <a:lnTo>
                      <a:pt x="616" y="365"/>
                    </a:lnTo>
                    <a:lnTo>
                      <a:pt x="618" y="389"/>
                    </a:lnTo>
                    <a:lnTo>
                      <a:pt x="620" y="415"/>
                    </a:lnTo>
                    <a:lnTo>
                      <a:pt x="621" y="441"/>
                    </a:lnTo>
                    <a:lnTo>
                      <a:pt x="620" y="465"/>
                    </a:lnTo>
                    <a:lnTo>
                      <a:pt x="618" y="481"/>
                    </a:lnTo>
                    <a:lnTo>
                      <a:pt x="614" y="487"/>
                    </a:lnTo>
                    <a:lnTo>
                      <a:pt x="615" y="495"/>
                    </a:lnTo>
                    <a:lnTo>
                      <a:pt x="618" y="502"/>
                    </a:lnTo>
                    <a:lnTo>
                      <a:pt x="623" y="507"/>
                    </a:lnTo>
                    <a:lnTo>
                      <a:pt x="629" y="511"/>
                    </a:lnTo>
                    <a:lnTo>
                      <a:pt x="635" y="515"/>
                    </a:lnTo>
                    <a:lnTo>
                      <a:pt x="641" y="519"/>
                    </a:lnTo>
                    <a:lnTo>
                      <a:pt x="645" y="523"/>
                    </a:lnTo>
                    <a:lnTo>
                      <a:pt x="649" y="529"/>
                    </a:lnTo>
                    <a:lnTo>
                      <a:pt x="646" y="531"/>
                    </a:lnTo>
                    <a:lnTo>
                      <a:pt x="643" y="534"/>
                    </a:lnTo>
                    <a:lnTo>
                      <a:pt x="639" y="536"/>
                    </a:lnTo>
                    <a:lnTo>
                      <a:pt x="635" y="538"/>
                    </a:lnTo>
                    <a:lnTo>
                      <a:pt x="630" y="539"/>
                    </a:lnTo>
                    <a:lnTo>
                      <a:pt x="625" y="541"/>
                    </a:lnTo>
                    <a:lnTo>
                      <a:pt x="620" y="542"/>
                    </a:lnTo>
                    <a:lnTo>
                      <a:pt x="614" y="542"/>
                    </a:lnTo>
                    <a:lnTo>
                      <a:pt x="616" y="553"/>
                    </a:lnTo>
                    <a:lnTo>
                      <a:pt x="621" y="566"/>
                    </a:lnTo>
                    <a:lnTo>
                      <a:pt x="627" y="578"/>
                    </a:lnTo>
                    <a:lnTo>
                      <a:pt x="633" y="589"/>
                    </a:lnTo>
                    <a:lnTo>
                      <a:pt x="637" y="598"/>
                    </a:lnTo>
                    <a:lnTo>
                      <a:pt x="638" y="606"/>
                    </a:lnTo>
                    <a:lnTo>
                      <a:pt x="633" y="612"/>
                    </a:lnTo>
                    <a:lnTo>
                      <a:pt x="622" y="614"/>
                    </a:lnTo>
                    <a:lnTo>
                      <a:pt x="622" y="621"/>
                    </a:lnTo>
                    <a:lnTo>
                      <a:pt x="623" y="627"/>
                    </a:lnTo>
                    <a:lnTo>
                      <a:pt x="624" y="634"/>
                    </a:lnTo>
                    <a:lnTo>
                      <a:pt x="625" y="640"/>
                    </a:lnTo>
                    <a:lnTo>
                      <a:pt x="625" y="646"/>
                    </a:lnTo>
                    <a:lnTo>
                      <a:pt x="625" y="652"/>
                    </a:lnTo>
                    <a:lnTo>
                      <a:pt x="624" y="657"/>
                    </a:lnTo>
                    <a:lnTo>
                      <a:pt x="622" y="662"/>
                    </a:lnTo>
                    <a:lnTo>
                      <a:pt x="617" y="657"/>
                    </a:lnTo>
                    <a:lnTo>
                      <a:pt x="609" y="648"/>
                    </a:lnTo>
                    <a:lnTo>
                      <a:pt x="599" y="637"/>
                    </a:lnTo>
                    <a:lnTo>
                      <a:pt x="590" y="624"/>
                    </a:lnTo>
                    <a:lnTo>
                      <a:pt x="583" y="610"/>
                    </a:lnTo>
                    <a:lnTo>
                      <a:pt x="579" y="599"/>
                    </a:lnTo>
                    <a:lnTo>
                      <a:pt x="579" y="592"/>
                    </a:lnTo>
                    <a:lnTo>
                      <a:pt x="586" y="589"/>
                    </a:lnTo>
                    <a:lnTo>
                      <a:pt x="583" y="584"/>
                    </a:lnTo>
                    <a:lnTo>
                      <a:pt x="580" y="579"/>
                    </a:lnTo>
                    <a:lnTo>
                      <a:pt x="576" y="573"/>
                    </a:lnTo>
                    <a:lnTo>
                      <a:pt x="573" y="566"/>
                    </a:lnTo>
                    <a:lnTo>
                      <a:pt x="570" y="559"/>
                    </a:lnTo>
                    <a:lnTo>
                      <a:pt x="567" y="552"/>
                    </a:lnTo>
                    <a:lnTo>
                      <a:pt x="566" y="547"/>
                    </a:lnTo>
                    <a:lnTo>
                      <a:pt x="565" y="542"/>
                    </a:lnTo>
                    <a:lnTo>
                      <a:pt x="555" y="541"/>
                    </a:lnTo>
                    <a:lnTo>
                      <a:pt x="544" y="537"/>
                    </a:lnTo>
                    <a:lnTo>
                      <a:pt x="536" y="533"/>
                    </a:lnTo>
                    <a:lnTo>
                      <a:pt x="530" y="527"/>
                    </a:lnTo>
                    <a:lnTo>
                      <a:pt x="527" y="521"/>
                    </a:lnTo>
                    <a:lnTo>
                      <a:pt x="528" y="517"/>
                    </a:lnTo>
                    <a:lnTo>
                      <a:pt x="533" y="513"/>
                    </a:lnTo>
                    <a:lnTo>
                      <a:pt x="543" y="512"/>
                    </a:lnTo>
                    <a:lnTo>
                      <a:pt x="539" y="507"/>
                    </a:lnTo>
                    <a:lnTo>
                      <a:pt x="529" y="497"/>
                    </a:lnTo>
                    <a:lnTo>
                      <a:pt x="515" y="486"/>
                    </a:lnTo>
                    <a:lnTo>
                      <a:pt x="502" y="473"/>
                    </a:lnTo>
                    <a:lnTo>
                      <a:pt x="489" y="461"/>
                    </a:lnTo>
                    <a:lnTo>
                      <a:pt x="484" y="450"/>
                    </a:lnTo>
                    <a:lnTo>
                      <a:pt x="487" y="442"/>
                    </a:lnTo>
                    <a:lnTo>
                      <a:pt x="502" y="439"/>
                    </a:lnTo>
                    <a:lnTo>
                      <a:pt x="501" y="432"/>
                    </a:lnTo>
                    <a:lnTo>
                      <a:pt x="498" y="425"/>
                    </a:lnTo>
                    <a:lnTo>
                      <a:pt x="492" y="417"/>
                    </a:lnTo>
                    <a:lnTo>
                      <a:pt x="487" y="409"/>
                    </a:lnTo>
                    <a:lnTo>
                      <a:pt x="482" y="401"/>
                    </a:lnTo>
                    <a:lnTo>
                      <a:pt x="477" y="394"/>
                    </a:lnTo>
                    <a:lnTo>
                      <a:pt x="474" y="386"/>
                    </a:lnTo>
                    <a:lnTo>
                      <a:pt x="473" y="379"/>
                    </a:lnTo>
                    <a:lnTo>
                      <a:pt x="463" y="377"/>
                    </a:lnTo>
                    <a:lnTo>
                      <a:pt x="453" y="373"/>
                    </a:lnTo>
                    <a:lnTo>
                      <a:pt x="445" y="368"/>
                    </a:lnTo>
                    <a:lnTo>
                      <a:pt x="439" y="361"/>
                    </a:lnTo>
                    <a:lnTo>
                      <a:pt x="435" y="354"/>
                    </a:lnTo>
                    <a:lnTo>
                      <a:pt x="436" y="349"/>
                    </a:lnTo>
                    <a:lnTo>
                      <a:pt x="442" y="345"/>
                    </a:lnTo>
                    <a:lnTo>
                      <a:pt x="452" y="343"/>
                    </a:lnTo>
                    <a:lnTo>
                      <a:pt x="446" y="333"/>
                    </a:lnTo>
                    <a:lnTo>
                      <a:pt x="436" y="323"/>
                    </a:lnTo>
                    <a:lnTo>
                      <a:pt x="426" y="315"/>
                    </a:lnTo>
                    <a:lnTo>
                      <a:pt x="416" y="307"/>
                    </a:lnTo>
                    <a:lnTo>
                      <a:pt x="406" y="300"/>
                    </a:lnTo>
                    <a:lnTo>
                      <a:pt x="396" y="293"/>
                    </a:lnTo>
                    <a:lnTo>
                      <a:pt x="388" y="285"/>
                    </a:lnTo>
                    <a:lnTo>
                      <a:pt x="382" y="277"/>
                    </a:lnTo>
                    <a:lnTo>
                      <a:pt x="387" y="276"/>
                    </a:lnTo>
                    <a:lnTo>
                      <a:pt x="392" y="273"/>
                    </a:lnTo>
                    <a:lnTo>
                      <a:pt x="397" y="271"/>
                    </a:lnTo>
                    <a:lnTo>
                      <a:pt x="402" y="270"/>
                    </a:lnTo>
                    <a:lnTo>
                      <a:pt x="401" y="257"/>
                    </a:lnTo>
                    <a:lnTo>
                      <a:pt x="397" y="243"/>
                    </a:lnTo>
                    <a:lnTo>
                      <a:pt x="390" y="230"/>
                    </a:lnTo>
                    <a:lnTo>
                      <a:pt x="382" y="216"/>
                    </a:lnTo>
                    <a:lnTo>
                      <a:pt x="372" y="203"/>
                    </a:lnTo>
                    <a:lnTo>
                      <a:pt x="361" y="189"/>
                    </a:lnTo>
                    <a:lnTo>
                      <a:pt x="350" y="176"/>
                    </a:lnTo>
                    <a:lnTo>
                      <a:pt x="339" y="163"/>
                    </a:lnTo>
                    <a:lnTo>
                      <a:pt x="327" y="149"/>
                    </a:lnTo>
                    <a:lnTo>
                      <a:pt x="315" y="136"/>
                    </a:lnTo>
                    <a:lnTo>
                      <a:pt x="304" y="124"/>
                    </a:lnTo>
                    <a:lnTo>
                      <a:pt x="295" y="111"/>
                    </a:lnTo>
                    <a:lnTo>
                      <a:pt x="287" y="97"/>
                    </a:lnTo>
                    <a:lnTo>
                      <a:pt x="280" y="85"/>
                    </a:lnTo>
                    <a:lnTo>
                      <a:pt x="276" y="72"/>
                    </a:lnTo>
                    <a:lnTo>
                      <a:pt x="275" y="60"/>
                    </a:lnTo>
                    <a:lnTo>
                      <a:pt x="258" y="59"/>
                    </a:lnTo>
                    <a:lnTo>
                      <a:pt x="243" y="55"/>
                    </a:lnTo>
                    <a:lnTo>
                      <a:pt x="229" y="51"/>
                    </a:lnTo>
                    <a:lnTo>
                      <a:pt x="219" y="44"/>
                    </a:lnTo>
                    <a:lnTo>
                      <a:pt x="214" y="38"/>
                    </a:lnTo>
                    <a:lnTo>
                      <a:pt x="216" y="34"/>
                    </a:lnTo>
                    <a:lnTo>
                      <a:pt x="226" y="30"/>
                    </a:lnTo>
                    <a:lnTo>
                      <a:pt x="247" y="29"/>
                    </a:lnTo>
                    <a:lnTo>
                      <a:pt x="242" y="16"/>
                    </a:lnTo>
                    <a:lnTo>
                      <a:pt x="228" y="9"/>
                    </a:lnTo>
                    <a:lnTo>
                      <a:pt x="207" y="5"/>
                    </a:lnTo>
                    <a:lnTo>
                      <a:pt x="184" y="4"/>
                    </a:lnTo>
                    <a:lnTo>
                      <a:pt x="159" y="4"/>
                    </a:lnTo>
                    <a:lnTo>
                      <a:pt x="134" y="4"/>
                    </a:lnTo>
                    <a:lnTo>
                      <a:pt x="113" y="3"/>
                    </a:lnTo>
                    <a:lnTo>
                      <a:pt x="99" y="0"/>
                    </a:lnTo>
                    <a:lnTo>
                      <a:pt x="89" y="2"/>
                    </a:lnTo>
                    <a:lnTo>
                      <a:pt x="76" y="4"/>
                    </a:lnTo>
                    <a:lnTo>
                      <a:pt x="62" y="6"/>
                    </a:lnTo>
                    <a:lnTo>
                      <a:pt x="47" y="7"/>
                    </a:lnTo>
                    <a:lnTo>
                      <a:pt x="32" y="8"/>
                    </a:lnTo>
                    <a:lnTo>
                      <a:pt x="18" y="8"/>
                    </a:lnTo>
                    <a:lnTo>
                      <a:pt x="7" y="8"/>
                    </a:lnTo>
                    <a:lnTo>
                      <a:pt x="0" y="6"/>
                    </a:lnTo>
                    <a:lnTo>
                      <a:pt x="0" y="29"/>
                    </a:lnTo>
                    <a:lnTo>
                      <a:pt x="5" y="29"/>
                    </a:lnTo>
                    <a:lnTo>
                      <a:pt x="11" y="29"/>
                    </a:lnTo>
                    <a:lnTo>
                      <a:pt x="16" y="29"/>
                    </a:lnTo>
                    <a:lnTo>
                      <a:pt x="21" y="30"/>
                    </a:lnTo>
                    <a:lnTo>
                      <a:pt x="26" y="30"/>
                    </a:lnTo>
                    <a:lnTo>
                      <a:pt x="32" y="32"/>
                    </a:lnTo>
                    <a:lnTo>
                      <a:pt x="37" y="33"/>
                    </a:lnTo>
                    <a:lnTo>
                      <a:pt x="43" y="35"/>
                    </a:lnTo>
                    <a:lnTo>
                      <a:pt x="39" y="39"/>
                    </a:lnTo>
                    <a:lnTo>
                      <a:pt x="34" y="44"/>
                    </a:lnTo>
                    <a:lnTo>
                      <a:pt x="29" y="48"/>
                    </a:lnTo>
                    <a:lnTo>
                      <a:pt x="24" y="52"/>
                    </a:lnTo>
                    <a:lnTo>
                      <a:pt x="18" y="54"/>
                    </a:lnTo>
                    <a:lnTo>
                      <a:pt x="11" y="55"/>
                    </a:lnTo>
                    <a:lnTo>
                      <a:pt x="6" y="55"/>
                    </a:lnTo>
                    <a:lnTo>
                      <a:pt x="0" y="54"/>
                    </a:lnTo>
                    <a:lnTo>
                      <a:pt x="1" y="69"/>
                    </a:lnTo>
                    <a:lnTo>
                      <a:pt x="4" y="83"/>
                    </a:lnTo>
                    <a:lnTo>
                      <a:pt x="7" y="95"/>
                    </a:lnTo>
                    <a:lnTo>
                      <a:pt x="11" y="107"/>
                    </a:lnTo>
                    <a:lnTo>
                      <a:pt x="12" y="117"/>
                    </a:lnTo>
                    <a:lnTo>
                      <a:pt x="12" y="126"/>
                    </a:lnTo>
                    <a:lnTo>
                      <a:pt x="8" y="133"/>
                    </a:lnTo>
                    <a:lnTo>
                      <a:pt x="0" y="138"/>
                    </a:lnTo>
                    <a:lnTo>
                      <a:pt x="2" y="143"/>
                    </a:lnTo>
                    <a:lnTo>
                      <a:pt x="4" y="150"/>
                    </a:lnTo>
                    <a:lnTo>
                      <a:pt x="5" y="157"/>
                    </a:lnTo>
                    <a:lnTo>
                      <a:pt x="6" y="166"/>
                    </a:lnTo>
                    <a:lnTo>
                      <a:pt x="7" y="175"/>
                    </a:lnTo>
                    <a:lnTo>
                      <a:pt x="7" y="183"/>
                    </a:lnTo>
                    <a:lnTo>
                      <a:pt x="7" y="191"/>
                    </a:lnTo>
                    <a:lnTo>
                      <a:pt x="7" y="198"/>
                    </a:lnTo>
                    <a:lnTo>
                      <a:pt x="23" y="200"/>
                    </a:lnTo>
                    <a:lnTo>
                      <a:pt x="33" y="206"/>
                    </a:lnTo>
                    <a:lnTo>
                      <a:pt x="38" y="214"/>
                    </a:lnTo>
                    <a:lnTo>
                      <a:pt x="39" y="224"/>
                    </a:lnTo>
                    <a:lnTo>
                      <a:pt x="35" y="232"/>
                    </a:lnTo>
                    <a:lnTo>
                      <a:pt x="29" y="239"/>
                    </a:lnTo>
                    <a:lnTo>
                      <a:pt x="19" y="242"/>
                    </a:lnTo>
                    <a:lnTo>
                      <a:pt x="7" y="240"/>
                    </a:lnTo>
                    <a:lnTo>
                      <a:pt x="7" y="264"/>
                    </a:lnTo>
                    <a:lnTo>
                      <a:pt x="19" y="265"/>
                    </a:lnTo>
                    <a:lnTo>
                      <a:pt x="28" y="269"/>
                    </a:lnTo>
                    <a:lnTo>
                      <a:pt x="33" y="273"/>
                    </a:lnTo>
                    <a:lnTo>
                      <a:pt x="36" y="280"/>
                    </a:lnTo>
                    <a:lnTo>
                      <a:pt x="34" y="286"/>
                    </a:lnTo>
                    <a:lnTo>
                      <a:pt x="29" y="290"/>
                    </a:lnTo>
                    <a:lnTo>
                      <a:pt x="20" y="294"/>
                    </a:lnTo>
                    <a:lnTo>
                      <a:pt x="7" y="295"/>
                    </a:lnTo>
                    <a:lnTo>
                      <a:pt x="7" y="343"/>
                    </a:lnTo>
                    <a:lnTo>
                      <a:pt x="23" y="344"/>
                    </a:lnTo>
                    <a:lnTo>
                      <a:pt x="33" y="348"/>
                    </a:lnTo>
                    <a:lnTo>
                      <a:pt x="39" y="352"/>
                    </a:lnTo>
                    <a:lnTo>
                      <a:pt x="41" y="357"/>
                    </a:lnTo>
                    <a:lnTo>
                      <a:pt x="38" y="363"/>
                    </a:lnTo>
                    <a:lnTo>
                      <a:pt x="31" y="367"/>
                    </a:lnTo>
                    <a:lnTo>
                      <a:pt x="21" y="371"/>
                    </a:lnTo>
                    <a:lnTo>
                      <a:pt x="7" y="372"/>
                    </a:lnTo>
                    <a:lnTo>
                      <a:pt x="7" y="433"/>
                    </a:lnTo>
                    <a:lnTo>
                      <a:pt x="12" y="434"/>
                    </a:lnTo>
                    <a:lnTo>
                      <a:pt x="18" y="436"/>
                    </a:lnTo>
                    <a:lnTo>
                      <a:pt x="23" y="438"/>
                    </a:lnTo>
                    <a:lnTo>
                      <a:pt x="28" y="439"/>
                    </a:lnTo>
                    <a:lnTo>
                      <a:pt x="36" y="439"/>
                    </a:lnTo>
                    <a:lnTo>
                      <a:pt x="44" y="445"/>
                    </a:lnTo>
                    <a:lnTo>
                      <a:pt x="50" y="452"/>
                    </a:lnTo>
                    <a:lnTo>
                      <a:pt x="52" y="461"/>
                    </a:lnTo>
                    <a:lnTo>
                      <a:pt x="51" y="471"/>
                    </a:lnTo>
                    <a:lnTo>
                      <a:pt x="44" y="479"/>
                    </a:lnTo>
                    <a:lnTo>
                      <a:pt x="29" y="485"/>
                    </a:lnTo>
                    <a:lnTo>
                      <a:pt x="7" y="487"/>
                    </a:lnTo>
                    <a:lnTo>
                      <a:pt x="10" y="496"/>
                    </a:lnTo>
                    <a:lnTo>
                      <a:pt x="19" y="505"/>
                    </a:lnTo>
                    <a:lnTo>
                      <a:pt x="29" y="513"/>
                    </a:lnTo>
                    <a:lnTo>
                      <a:pt x="38" y="520"/>
                    </a:lnTo>
                    <a:lnTo>
                      <a:pt x="44" y="526"/>
                    </a:lnTo>
                    <a:lnTo>
                      <a:pt x="43" y="531"/>
                    </a:lnTo>
                    <a:lnTo>
                      <a:pt x="31" y="534"/>
                    </a:lnTo>
                    <a:lnTo>
                      <a:pt x="7" y="535"/>
                    </a:lnTo>
                    <a:lnTo>
                      <a:pt x="7" y="589"/>
                    </a:lnTo>
                    <a:lnTo>
                      <a:pt x="23" y="590"/>
                    </a:lnTo>
                    <a:lnTo>
                      <a:pt x="35" y="594"/>
                    </a:lnTo>
                    <a:lnTo>
                      <a:pt x="41" y="598"/>
                    </a:lnTo>
                    <a:lnTo>
                      <a:pt x="45" y="604"/>
                    </a:lnTo>
                    <a:lnTo>
                      <a:pt x="41" y="610"/>
                    </a:lnTo>
                    <a:lnTo>
                      <a:pt x="35" y="615"/>
                    </a:lnTo>
                    <a:lnTo>
                      <a:pt x="23" y="619"/>
                    </a:lnTo>
                    <a:lnTo>
                      <a:pt x="7" y="620"/>
                    </a:lnTo>
                    <a:lnTo>
                      <a:pt x="7" y="680"/>
                    </a:lnTo>
                    <a:lnTo>
                      <a:pt x="25" y="682"/>
                    </a:lnTo>
                    <a:lnTo>
                      <a:pt x="38" y="687"/>
                    </a:lnTo>
                    <a:lnTo>
                      <a:pt x="46" y="695"/>
                    </a:lnTo>
                    <a:lnTo>
                      <a:pt x="47" y="704"/>
                    </a:lnTo>
                    <a:lnTo>
                      <a:pt x="44" y="713"/>
                    </a:lnTo>
                    <a:lnTo>
                      <a:pt x="36" y="720"/>
                    </a:lnTo>
                    <a:lnTo>
                      <a:pt x="23" y="727"/>
                    </a:lnTo>
                    <a:lnTo>
                      <a:pt x="7" y="729"/>
                    </a:lnTo>
                    <a:lnTo>
                      <a:pt x="7" y="752"/>
                    </a:lnTo>
                    <a:lnTo>
                      <a:pt x="23" y="753"/>
                    </a:lnTo>
                    <a:lnTo>
                      <a:pt x="35" y="757"/>
                    </a:lnTo>
                    <a:lnTo>
                      <a:pt x="41" y="761"/>
                    </a:lnTo>
                    <a:lnTo>
                      <a:pt x="45" y="767"/>
                    </a:lnTo>
                    <a:lnTo>
                      <a:pt x="41" y="773"/>
                    </a:lnTo>
                    <a:lnTo>
                      <a:pt x="35" y="777"/>
                    </a:lnTo>
                    <a:lnTo>
                      <a:pt x="23" y="782"/>
                    </a:lnTo>
                    <a:lnTo>
                      <a:pt x="7" y="783"/>
                    </a:lnTo>
                    <a:lnTo>
                      <a:pt x="7" y="830"/>
                    </a:lnTo>
                    <a:lnTo>
                      <a:pt x="25" y="831"/>
                    </a:lnTo>
                    <a:lnTo>
                      <a:pt x="39" y="835"/>
                    </a:lnTo>
                    <a:lnTo>
                      <a:pt x="47" y="840"/>
                    </a:lnTo>
                    <a:lnTo>
                      <a:pt x="50" y="846"/>
                    </a:lnTo>
                    <a:lnTo>
                      <a:pt x="47" y="852"/>
                    </a:lnTo>
                    <a:lnTo>
                      <a:pt x="39" y="856"/>
                    </a:lnTo>
                    <a:lnTo>
                      <a:pt x="25" y="860"/>
                    </a:lnTo>
                    <a:lnTo>
                      <a:pt x="7" y="861"/>
                    </a:lnTo>
                    <a:lnTo>
                      <a:pt x="7" y="885"/>
                    </a:lnTo>
                    <a:lnTo>
                      <a:pt x="9" y="906"/>
                    </a:lnTo>
                    <a:lnTo>
                      <a:pt x="11" y="924"/>
                    </a:lnTo>
                    <a:lnTo>
                      <a:pt x="15" y="938"/>
                    </a:lnTo>
                    <a:lnTo>
                      <a:pt x="20" y="952"/>
                    </a:lnTo>
                    <a:lnTo>
                      <a:pt x="26" y="962"/>
                    </a:lnTo>
                    <a:lnTo>
                      <a:pt x="34" y="969"/>
                    </a:lnTo>
                    <a:lnTo>
                      <a:pt x="45" y="976"/>
                    </a:lnTo>
                    <a:lnTo>
                      <a:pt x="56" y="980"/>
                    </a:lnTo>
                    <a:lnTo>
                      <a:pt x="69" y="983"/>
                    </a:lnTo>
                    <a:lnTo>
                      <a:pt x="85" y="985"/>
                    </a:lnTo>
                    <a:lnTo>
                      <a:pt x="103" y="987"/>
                    </a:lnTo>
                    <a:lnTo>
                      <a:pt x="123" y="987"/>
                    </a:lnTo>
                    <a:lnTo>
                      <a:pt x="145" y="987"/>
                    </a:lnTo>
                    <a:lnTo>
                      <a:pt x="171" y="987"/>
                    </a:lnTo>
                    <a:lnTo>
                      <a:pt x="198" y="987"/>
                    </a:lnTo>
                    <a:lnTo>
                      <a:pt x="199" y="980"/>
                    </a:lnTo>
                    <a:lnTo>
                      <a:pt x="203" y="976"/>
                    </a:lnTo>
                    <a:lnTo>
                      <a:pt x="209" y="974"/>
                    </a:lnTo>
                    <a:lnTo>
                      <a:pt x="217" y="974"/>
                    </a:lnTo>
                    <a:lnTo>
                      <a:pt x="224" y="975"/>
                    </a:lnTo>
                    <a:lnTo>
                      <a:pt x="231" y="976"/>
                    </a:lnTo>
                    <a:lnTo>
                      <a:pt x="236" y="976"/>
                    </a:lnTo>
                    <a:lnTo>
                      <a:pt x="240" y="975"/>
                    </a:lnTo>
                    <a:lnTo>
                      <a:pt x="240" y="969"/>
                    </a:lnTo>
                    <a:lnTo>
                      <a:pt x="237" y="967"/>
                    </a:lnTo>
                    <a:lnTo>
                      <a:pt x="232" y="967"/>
                    </a:lnTo>
                    <a:lnTo>
                      <a:pt x="227" y="967"/>
                    </a:lnTo>
                    <a:lnTo>
                      <a:pt x="222" y="967"/>
                    </a:lnTo>
                    <a:lnTo>
                      <a:pt x="218" y="966"/>
                    </a:lnTo>
                    <a:lnTo>
                      <a:pt x="216" y="963"/>
                    </a:lnTo>
                    <a:lnTo>
                      <a:pt x="216" y="958"/>
                    </a:lnTo>
                    <a:lnTo>
                      <a:pt x="219" y="951"/>
                    </a:lnTo>
                    <a:lnTo>
                      <a:pt x="217" y="945"/>
                    </a:lnTo>
                    <a:lnTo>
                      <a:pt x="212" y="938"/>
                    </a:lnTo>
                    <a:lnTo>
                      <a:pt x="204" y="932"/>
                    </a:lnTo>
                    <a:lnTo>
                      <a:pt x="198" y="927"/>
                    </a:lnTo>
                    <a:lnTo>
                      <a:pt x="203" y="925"/>
                    </a:lnTo>
                    <a:lnTo>
                      <a:pt x="208" y="923"/>
                    </a:lnTo>
                    <a:lnTo>
                      <a:pt x="214" y="921"/>
                    </a:lnTo>
                    <a:lnTo>
                      <a:pt x="219" y="919"/>
                    </a:lnTo>
                    <a:lnTo>
                      <a:pt x="224" y="917"/>
                    </a:lnTo>
                    <a:lnTo>
                      <a:pt x="230" y="916"/>
                    </a:lnTo>
                    <a:lnTo>
                      <a:pt x="235" y="915"/>
                    </a:lnTo>
                    <a:lnTo>
                      <a:pt x="240" y="915"/>
                    </a:lnTo>
                    <a:lnTo>
                      <a:pt x="240" y="854"/>
                    </a:lnTo>
                    <a:lnTo>
                      <a:pt x="233" y="848"/>
                    </a:lnTo>
                    <a:lnTo>
                      <a:pt x="222" y="847"/>
                    </a:lnTo>
                    <a:lnTo>
                      <a:pt x="213" y="845"/>
                    </a:lnTo>
                    <a:lnTo>
                      <a:pt x="207" y="843"/>
                    </a:lnTo>
                    <a:lnTo>
                      <a:pt x="205" y="839"/>
                    </a:lnTo>
                    <a:lnTo>
                      <a:pt x="207" y="835"/>
                    </a:lnTo>
                    <a:lnTo>
                      <a:pt x="214" y="833"/>
                    </a:lnTo>
                    <a:lnTo>
                      <a:pt x="225" y="831"/>
                    </a:lnTo>
                    <a:lnTo>
                      <a:pt x="240" y="830"/>
                    </a:lnTo>
                    <a:lnTo>
                      <a:pt x="240" y="80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429208" name="WordArt 152"/>
            <p:cNvSpPr>
              <a:spLocks noChangeArrowheads="1" noChangeShapeType="1" noTextEdit="1"/>
            </p:cNvSpPr>
            <p:nvPr/>
          </p:nvSpPr>
          <p:spPr bwMode="auto">
            <a:xfrm>
              <a:off x="4586" y="2472"/>
              <a:ext cx="359" cy="424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r>
                <a:rPr lang="en-US" sz="3600" kern="10" dirty="0">
                  <a:solidFill>
                    <a:srgbClr val="000000"/>
                  </a:solidFill>
                  <a:latin typeface="Impact"/>
                </a:rPr>
                <a:t>IN</a:t>
              </a:r>
            </a:p>
            <a:p>
              <a:r>
                <a:rPr lang="en-US" sz="3600" kern="10" dirty="0">
                  <a:solidFill>
                    <a:srgbClr val="000000"/>
                  </a:solidFill>
                  <a:latin typeface="Impact"/>
                </a:rPr>
                <a:t>USE</a:t>
              </a: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217580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1" name="Picture 3" descr="C:\Documents and Settings\amoore\Local Settings\Temporary Internet Files\Content.IE5\KX2ZS5IN\MC900192445[1].wmf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10400" y="5029200"/>
            <a:ext cx="1961771" cy="15986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9058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45094"/>
          </a:xfrm>
          <a:solidFill>
            <a:srgbClr val="00B0F0"/>
          </a:solidFill>
        </p:spPr>
        <p:txBody>
          <a:bodyPr/>
          <a:lstStyle/>
          <a:p>
            <a:r>
              <a:rPr lang="en-US" sz="3600" b="1" dirty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Oxygen Precautions</a:t>
            </a:r>
            <a:endParaRPr lang="en-US" sz="3200" dirty="0"/>
          </a:p>
        </p:txBody>
      </p:sp>
      <p:sp>
        <p:nvSpPr>
          <p:cNvPr id="2" name="Text Placeholder 1"/>
          <p:cNvSpPr>
            <a:spLocks noGrp="1"/>
          </p:cNvSpPr>
          <p:nvPr>
            <p:ph type="body" sz="half" idx="1"/>
          </p:nvPr>
        </p:nvSpPr>
        <p:spPr>
          <a:xfrm>
            <a:off x="609600" y="1676400"/>
            <a:ext cx="7924800" cy="4525963"/>
          </a:xfrm>
        </p:spPr>
        <p:txBody>
          <a:bodyPr/>
          <a:lstStyle/>
          <a:p>
            <a:pPr marL="0" indent="0">
              <a:buNone/>
            </a:pPr>
            <a:r>
              <a:rPr lang="en-US" sz="5400" b="1" dirty="0" smtClean="0">
                <a:solidFill>
                  <a:srgbClr val="FF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DO NOT 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LET THE </a:t>
            </a:r>
            <a:r>
              <a:rPr lang="en-US" sz="5400" b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RESIDENTS’ NASAL CANNULA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TOUCH THE </a:t>
            </a:r>
            <a:r>
              <a:rPr lang="en-US" sz="54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FLOOR</a:t>
            </a:r>
            <a:r>
              <a:rPr lang="en-US" sz="54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.  </a:t>
            </a:r>
            <a:r>
              <a:rPr lang="en-US" sz="40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Pathogens on the floor will contaminate the cannula.</a:t>
            </a:r>
            <a:endParaRPr lang="en-US" sz="40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89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217369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-18288" y="1676400"/>
            <a:ext cx="9144000" cy="1754326"/>
          </a:xfrm>
          <a:prstGeom prst="rect">
            <a:avLst/>
          </a:prstGeom>
          <a:solidFill>
            <a:srgbClr val="000066"/>
          </a:solidFill>
        </p:spPr>
        <p:txBody>
          <a:bodyPr wrap="square" rtlCol="0">
            <a:spAutoFit/>
          </a:bodyPr>
          <a:lstStyle/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609600" y="685800"/>
            <a:ext cx="7772400" cy="31085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</a:t>
            </a:r>
            <a:r>
              <a:rPr lang="en-US" sz="2400" dirty="0" smtClean="0"/>
              <a:t>ational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</a:t>
            </a:r>
            <a:r>
              <a:rPr lang="en-US" sz="2400" dirty="0" smtClean="0"/>
              <a:t>atient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</a:t>
            </a:r>
            <a:r>
              <a:rPr lang="en-US" sz="2400" dirty="0" smtClean="0"/>
              <a:t>afety </a:t>
            </a:r>
            <a:r>
              <a:rPr lang="en-US" sz="24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G</a:t>
            </a:r>
            <a:r>
              <a:rPr lang="en-US" sz="2400" dirty="0" smtClean="0"/>
              <a:t>oals for</a:t>
            </a:r>
            <a:r>
              <a:rPr lang="en-US" dirty="0" smtClean="0"/>
              <a:t> </a:t>
            </a:r>
            <a:r>
              <a:rPr lang="en-US" sz="2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Long Term Care:</a:t>
            </a: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Prevent </a:t>
            </a:r>
          </a:p>
          <a:p>
            <a:r>
              <a:rPr lang="en-US" sz="48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Infection </a:t>
            </a:r>
            <a:r>
              <a:rPr lang="en-US" sz="2400" b="1" i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NPSG.07.01.01</a:t>
            </a:r>
            <a:endParaRPr lang="en-US" sz="2400" b="1" i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21" name="TextBox 20"/>
          <p:cNvSpPr txBox="1"/>
          <p:nvPr/>
        </p:nvSpPr>
        <p:spPr>
          <a:xfrm>
            <a:off x="351993" y="3657600"/>
            <a:ext cx="8287613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71500" indent="-571500">
              <a:buFont typeface="Wingdings" pitchFamily="2" charset="2"/>
              <a:buChar char="ü"/>
            </a:pPr>
            <a:r>
              <a:rPr lang="en-US" sz="3600" b="1" dirty="0" smtClean="0">
                <a:solidFill>
                  <a:srgbClr val="002060"/>
                </a:solidFill>
              </a:rPr>
              <a:t>Use the hand cleaning guidelines from the Centers for Disease Control and Prevention or World Health Organization.</a:t>
            </a:r>
          </a:p>
          <a:p>
            <a:endParaRPr lang="en-US" sz="3600" b="1" dirty="0" smtClean="0">
              <a:solidFill>
                <a:srgbClr val="002060"/>
              </a:solidFill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4504687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14111" y="1371600"/>
            <a:ext cx="9144000" cy="3585597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endParaRPr lang="en-US" sz="1600" b="1" dirty="0" smtClean="0">
              <a:solidFill>
                <a:srgbClr val="C00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  <a:p>
            <a:pPr algn="ctr"/>
            <a:r>
              <a:rPr lang="en-US" sz="72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DISASTERS / </a:t>
            </a:r>
            <a:r>
              <a:rPr lang="en-US" sz="115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 </a:t>
            </a:r>
            <a:r>
              <a:rPr lang="en-US" sz="6600" b="1" dirty="0" smtClean="0">
                <a:solidFill>
                  <a:srgbClr val="FFFF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CATASTROPHES</a:t>
            </a:r>
            <a:endParaRPr lang="en-US" sz="36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90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253378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/>
          <p:cNvSpPr>
            <a:spLocks noGrp="1" noChangeArrowheads="1"/>
          </p:cNvSpPr>
          <p:nvPr>
            <p:ph type="title"/>
          </p:nvPr>
        </p:nvSpPr>
        <p:spPr>
          <a:xfrm>
            <a:off x="16238" y="19987"/>
            <a:ext cx="9127761" cy="1143000"/>
          </a:xfrm>
          <a:solidFill>
            <a:schemeClr val="tx2"/>
          </a:solidFill>
        </p:spPr>
        <p:txBody>
          <a:bodyPr/>
          <a:lstStyle/>
          <a:p>
            <a:r>
              <a:rPr lang="en-US" sz="4000" b="1" dirty="0">
                <a:solidFill>
                  <a:schemeClr val="tx1"/>
                </a:solidFill>
              </a:rPr>
              <a:t>Disaster </a:t>
            </a:r>
            <a:r>
              <a:rPr lang="en-US" sz="4000" b="1" dirty="0" smtClean="0">
                <a:solidFill>
                  <a:schemeClr val="tx1"/>
                </a:solidFill>
              </a:rPr>
              <a:t>/ Catastrophe Types</a:t>
            </a:r>
            <a:endParaRPr lang="en-US" sz="4000" b="1" dirty="0">
              <a:solidFill>
                <a:schemeClr val="tx1"/>
              </a:solidFill>
            </a:endParaRPr>
          </a:p>
        </p:txBody>
      </p:sp>
      <p:sp>
        <p:nvSpPr>
          <p:cNvPr id="210947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457200" y="2027238"/>
            <a:ext cx="5486400" cy="4098925"/>
          </a:xfrm>
        </p:spPr>
        <p:txBody>
          <a:bodyPr/>
          <a:lstStyle/>
          <a:p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Natural origin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flood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earthquake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hurricane/tornado</a:t>
            </a:r>
          </a:p>
        </p:txBody>
      </p:sp>
      <p:grpSp>
        <p:nvGrpSpPr>
          <p:cNvPr id="211058" name="Group 114"/>
          <p:cNvGrpSpPr>
            <a:grpSpLocks/>
          </p:cNvGrpSpPr>
          <p:nvPr/>
        </p:nvGrpSpPr>
        <p:grpSpPr bwMode="auto">
          <a:xfrm>
            <a:off x="5654675" y="2124075"/>
            <a:ext cx="2551113" cy="2279650"/>
            <a:chOff x="5303" y="1486"/>
            <a:chExt cx="2361" cy="2152"/>
          </a:xfrm>
        </p:grpSpPr>
        <p:sp>
          <p:nvSpPr>
            <p:cNvPr id="211059" name="Freeform 115"/>
            <p:cNvSpPr>
              <a:spLocks/>
            </p:cNvSpPr>
            <p:nvPr/>
          </p:nvSpPr>
          <p:spPr bwMode="auto">
            <a:xfrm>
              <a:off x="5303" y="1486"/>
              <a:ext cx="2361" cy="2152"/>
            </a:xfrm>
            <a:custGeom>
              <a:avLst/>
              <a:gdLst>
                <a:gd name="T0" fmla="*/ 669 w 2361"/>
                <a:gd name="T1" fmla="*/ 182 h 2152"/>
                <a:gd name="T2" fmla="*/ 794 w 2361"/>
                <a:gd name="T3" fmla="*/ 206 h 2152"/>
                <a:gd name="T4" fmla="*/ 921 w 2361"/>
                <a:gd name="T5" fmla="*/ 228 h 2152"/>
                <a:gd name="T6" fmla="*/ 1274 w 2361"/>
                <a:gd name="T7" fmla="*/ 374 h 2152"/>
                <a:gd name="T8" fmla="*/ 1407 w 2361"/>
                <a:gd name="T9" fmla="*/ 504 h 2152"/>
                <a:gd name="T10" fmla="*/ 1512 w 2361"/>
                <a:gd name="T11" fmla="*/ 605 h 2152"/>
                <a:gd name="T12" fmla="*/ 1645 w 2361"/>
                <a:gd name="T13" fmla="*/ 599 h 2152"/>
                <a:gd name="T14" fmla="*/ 1640 w 2361"/>
                <a:gd name="T15" fmla="*/ 542 h 2152"/>
                <a:gd name="T16" fmla="*/ 1656 w 2361"/>
                <a:gd name="T17" fmla="*/ 464 h 2152"/>
                <a:gd name="T18" fmla="*/ 1691 w 2361"/>
                <a:gd name="T19" fmla="*/ 412 h 2152"/>
                <a:gd name="T20" fmla="*/ 1729 w 2361"/>
                <a:gd name="T21" fmla="*/ 377 h 2152"/>
                <a:gd name="T22" fmla="*/ 1770 w 2361"/>
                <a:gd name="T23" fmla="*/ 309 h 2152"/>
                <a:gd name="T24" fmla="*/ 1854 w 2361"/>
                <a:gd name="T25" fmla="*/ 266 h 2152"/>
                <a:gd name="T26" fmla="*/ 1916 w 2361"/>
                <a:gd name="T27" fmla="*/ 187 h 2152"/>
                <a:gd name="T28" fmla="*/ 1959 w 2361"/>
                <a:gd name="T29" fmla="*/ 201 h 2152"/>
                <a:gd name="T30" fmla="*/ 1981 w 2361"/>
                <a:gd name="T31" fmla="*/ 228 h 2152"/>
                <a:gd name="T32" fmla="*/ 2054 w 2361"/>
                <a:gd name="T33" fmla="*/ 220 h 2152"/>
                <a:gd name="T34" fmla="*/ 2117 w 2361"/>
                <a:gd name="T35" fmla="*/ 247 h 2152"/>
                <a:gd name="T36" fmla="*/ 2171 w 2361"/>
                <a:gd name="T37" fmla="*/ 285 h 2152"/>
                <a:gd name="T38" fmla="*/ 2165 w 2361"/>
                <a:gd name="T39" fmla="*/ 344 h 2152"/>
                <a:gd name="T40" fmla="*/ 2222 w 2361"/>
                <a:gd name="T41" fmla="*/ 401 h 2152"/>
                <a:gd name="T42" fmla="*/ 2193 w 2361"/>
                <a:gd name="T43" fmla="*/ 445 h 2152"/>
                <a:gd name="T44" fmla="*/ 2233 w 2361"/>
                <a:gd name="T45" fmla="*/ 523 h 2152"/>
                <a:gd name="T46" fmla="*/ 2222 w 2361"/>
                <a:gd name="T47" fmla="*/ 586 h 2152"/>
                <a:gd name="T48" fmla="*/ 2342 w 2361"/>
                <a:gd name="T49" fmla="*/ 588 h 2152"/>
                <a:gd name="T50" fmla="*/ 2347 w 2361"/>
                <a:gd name="T51" fmla="*/ 829 h 2152"/>
                <a:gd name="T52" fmla="*/ 2342 w 2361"/>
                <a:gd name="T53" fmla="*/ 1144 h 2152"/>
                <a:gd name="T54" fmla="*/ 2336 w 2361"/>
                <a:gd name="T55" fmla="*/ 1466 h 2152"/>
                <a:gd name="T56" fmla="*/ 2350 w 2361"/>
                <a:gd name="T57" fmla="*/ 1759 h 2152"/>
                <a:gd name="T58" fmla="*/ 2361 w 2361"/>
                <a:gd name="T59" fmla="*/ 2054 h 2152"/>
                <a:gd name="T60" fmla="*/ 2236 w 2361"/>
                <a:gd name="T61" fmla="*/ 2138 h 2152"/>
                <a:gd name="T62" fmla="*/ 2025 w 2361"/>
                <a:gd name="T63" fmla="*/ 2130 h 2152"/>
                <a:gd name="T64" fmla="*/ 1816 w 2361"/>
                <a:gd name="T65" fmla="*/ 2130 h 2152"/>
                <a:gd name="T66" fmla="*/ 1529 w 2361"/>
                <a:gd name="T67" fmla="*/ 2146 h 2152"/>
                <a:gd name="T68" fmla="*/ 1236 w 2361"/>
                <a:gd name="T69" fmla="*/ 2141 h 2152"/>
                <a:gd name="T70" fmla="*/ 962 w 2361"/>
                <a:gd name="T71" fmla="*/ 2144 h 2152"/>
                <a:gd name="T72" fmla="*/ 705 w 2361"/>
                <a:gd name="T73" fmla="*/ 2144 h 2152"/>
                <a:gd name="T74" fmla="*/ 445 w 2361"/>
                <a:gd name="T75" fmla="*/ 2144 h 2152"/>
                <a:gd name="T76" fmla="*/ 276 w 2361"/>
                <a:gd name="T77" fmla="*/ 2149 h 2152"/>
                <a:gd name="T78" fmla="*/ 111 w 2361"/>
                <a:gd name="T79" fmla="*/ 2144 h 2152"/>
                <a:gd name="T80" fmla="*/ 19 w 2361"/>
                <a:gd name="T81" fmla="*/ 2065 h 2152"/>
                <a:gd name="T82" fmla="*/ 16 w 2361"/>
                <a:gd name="T83" fmla="*/ 1734 h 2152"/>
                <a:gd name="T84" fmla="*/ 19 w 2361"/>
                <a:gd name="T85" fmla="*/ 1404 h 2152"/>
                <a:gd name="T86" fmla="*/ 19 w 2361"/>
                <a:gd name="T87" fmla="*/ 1225 h 2152"/>
                <a:gd name="T88" fmla="*/ 11 w 2361"/>
                <a:gd name="T89" fmla="*/ 1098 h 2152"/>
                <a:gd name="T90" fmla="*/ 3 w 2361"/>
                <a:gd name="T91" fmla="*/ 680 h 2152"/>
                <a:gd name="T92" fmla="*/ 89 w 2361"/>
                <a:gd name="T93" fmla="*/ 667 h 2152"/>
                <a:gd name="T94" fmla="*/ 130 w 2361"/>
                <a:gd name="T95" fmla="*/ 602 h 2152"/>
                <a:gd name="T96" fmla="*/ 43 w 2361"/>
                <a:gd name="T97" fmla="*/ 591 h 2152"/>
                <a:gd name="T98" fmla="*/ 192 w 2361"/>
                <a:gd name="T99" fmla="*/ 439 h 2152"/>
                <a:gd name="T100" fmla="*/ 342 w 2361"/>
                <a:gd name="T101" fmla="*/ 285 h 2152"/>
                <a:gd name="T102" fmla="*/ 436 w 2361"/>
                <a:gd name="T103" fmla="*/ 17 h 2152"/>
                <a:gd name="T104" fmla="*/ 580 w 2361"/>
                <a:gd name="T105" fmla="*/ 3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61" h="2152">
                  <a:moveTo>
                    <a:pt x="607" y="27"/>
                  </a:moveTo>
                  <a:lnTo>
                    <a:pt x="610" y="166"/>
                  </a:lnTo>
                  <a:lnTo>
                    <a:pt x="640" y="174"/>
                  </a:lnTo>
                  <a:lnTo>
                    <a:pt x="669" y="182"/>
                  </a:lnTo>
                  <a:lnTo>
                    <a:pt x="699" y="190"/>
                  </a:lnTo>
                  <a:lnTo>
                    <a:pt x="732" y="195"/>
                  </a:lnTo>
                  <a:lnTo>
                    <a:pt x="764" y="201"/>
                  </a:lnTo>
                  <a:lnTo>
                    <a:pt x="794" y="206"/>
                  </a:lnTo>
                  <a:lnTo>
                    <a:pt x="827" y="212"/>
                  </a:lnTo>
                  <a:lnTo>
                    <a:pt x="859" y="217"/>
                  </a:lnTo>
                  <a:lnTo>
                    <a:pt x="889" y="223"/>
                  </a:lnTo>
                  <a:lnTo>
                    <a:pt x="921" y="228"/>
                  </a:lnTo>
                  <a:lnTo>
                    <a:pt x="1168" y="288"/>
                  </a:lnTo>
                  <a:lnTo>
                    <a:pt x="1203" y="315"/>
                  </a:lnTo>
                  <a:lnTo>
                    <a:pt x="1239" y="342"/>
                  </a:lnTo>
                  <a:lnTo>
                    <a:pt x="1274" y="374"/>
                  </a:lnTo>
                  <a:lnTo>
                    <a:pt x="1309" y="404"/>
                  </a:lnTo>
                  <a:lnTo>
                    <a:pt x="1342" y="437"/>
                  </a:lnTo>
                  <a:lnTo>
                    <a:pt x="1374" y="469"/>
                  </a:lnTo>
                  <a:lnTo>
                    <a:pt x="1407" y="504"/>
                  </a:lnTo>
                  <a:lnTo>
                    <a:pt x="1436" y="540"/>
                  </a:lnTo>
                  <a:lnTo>
                    <a:pt x="1466" y="572"/>
                  </a:lnTo>
                  <a:lnTo>
                    <a:pt x="1496" y="607"/>
                  </a:lnTo>
                  <a:lnTo>
                    <a:pt x="1512" y="605"/>
                  </a:lnTo>
                  <a:lnTo>
                    <a:pt x="1545" y="602"/>
                  </a:lnTo>
                  <a:lnTo>
                    <a:pt x="1580" y="602"/>
                  </a:lnTo>
                  <a:lnTo>
                    <a:pt x="1613" y="602"/>
                  </a:lnTo>
                  <a:lnTo>
                    <a:pt x="1645" y="599"/>
                  </a:lnTo>
                  <a:lnTo>
                    <a:pt x="1661" y="596"/>
                  </a:lnTo>
                  <a:lnTo>
                    <a:pt x="1637" y="572"/>
                  </a:lnTo>
                  <a:lnTo>
                    <a:pt x="1637" y="548"/>
                  </a:lnTo>
                  <a:lnTo>
                    <a:pt x="1640" y="542"/>
                  </a:lnTo>
                  <a:lnTo>
                    <a:pt x="1678" y="521"/>
                  </a:lnTo>
                  <a:lnTo>
                    <a:pt x="1659" y="496"/>
                  </a:lnTo>
                  <a:lnTo>
                    <a:pt x="1653" y="472"/>
                  </a:lnTo>
                  <a:lnTo>
                    <a:pt x="1656" y="464"/>
                  </a:lnTo>
                  <a:lnTo>
                    <a:pt x="1661" y="456"/>
                  </a:lnTo>
                  <a:lnTo>
                    <a:pt x="1675" y="445"/>
                  </a:lnTo>
                  <a:lnTo>
                    <a:pt x="1705" y="437"/>
                  </a:lnTo>
                  <a:lnTo>
                    <a:pt x="1691" y="412"/>
                  </a:lnTo>
                  <a:lnTo>
                    <a:pt x="1699" y="390"/>
                  </a:lnTo>
                  <a:lnTo>
                    <a:pt x="1710" y="380"/>
                  </a:lnTo>
                  <a:lnTo>
                    <a:pt x="1716" y="377"/>
                  </a:lnTo>
                  <a:lnTo>
                    <a:pt x="1729" y="377"/>
                  </a:lnTo>
                  <a:lnTo>
                    <a:pt x="1732" y="336"/>
                  </a:lnTo>
                  <a:lnTo>
                    <a:pt x="1748" y="307"/>
                  </a:lnTo>
                  <a:lnTo>
                    <a:pt x="1756" y="304"/>
                  </a:lnTo>
                  <a:lnTo>
                    <a:pt x="1770" y="309"/>
                  </a:lnTo>
                  <a:lnTo>
                    <a:pt x="1786" y="301"/>
                  </a:lnTo>
                  <a:lnTo>
                    <a:pt x="1805" y="258"/>
                  </a:lnTo>
                  <a:lnTo>
                    <a:pt x="1838" y="247"/>
                  </a:lnTo>
                  <a:lnTo>
                    <a:pt x="1854" y="266"/>
                  </a:lnTo>
                  <a:lnTo>
                    <a:pt x="1862" y="255"/>
                  </a:lnTo>
                  <a:lnTo>
                    <a:pt x="1878" y="231"/>
                  </a:lnTo>
                  <a:lnTo>
                    <a:pt x="1894" y="206"/>
                  </a:lnTo>
                  <a:lnTo>
                    <a:pt x="1916" y="187"/>
                  </a:lnTo>
                  <a:lnTo>
                    <a:pt x="1940" y="182"/>
                  </a:lnTo>
                  <a:lnTo>
                    <a:pt x="1954" y="185"/>
                  </a:lnTo>
                  <a:lnTo>
                    <a:pt x="1957" y="190"/>
                  </a:lnTo>
                  <a:lnTo>
                    <a:pt x="1959" y="201"/>
                  </a:lnTo>
                  <a:lnTo>
                    <a:pt x="1957" y="225"/>
                  </a:lnTo>
                  <a:lnTo>
                    <a:pt x="1951" y="241"/>
                  </a:lnTo>
                  <a:lnTo>
                    <a:pt x="1962" y="239"/>
                  </a:lnTo>
                  <a:lnTo>
                    <a:pt x="1981" y="228"/>
                  </a:lnTo>
                  <a:lnTo>
                    <a:pt x="2003" y="217"/>
                  </a:lnTo>
                  <a:lnTo>
                    <a:pt x="2025" y="209"/>
                  </a:lnTo>
                  <a:lnTo>
                    <a:pt x="2043" y="212"/>
                  </a:lnTo>
                  <a:lnTo>
                    <a:pt x="2054" y="220"/>
                  </a:lnTo>
                  <a:lnTo>
                    <a:pt x="2049" y="239"/>
                  </a:lnTo>
                  <a:lnTo>
                    <a:pt x="2087" y="233"/>
                  </a:lnTo>
                  <a:lnTo>
                    <a:pt x="2114" y="241"/>
                  </a:lnTo>
                  <a:lnTo>
                    <a:pt x="2117" y="247"/>
                  </a:lnTo>
                  <a:lnTo>
                    <a:pt x="2100" y="277"/>
                  </a:lnTo>
                  <a:lnTo>
                    <a:pt x="2111" y="277"/>
                  </a:lnTo>
                  <a:lnTo>
                    <a:pt x="2130" y="279"/>
                  </a:lnTo>
                  <a:lnTo>
                    <a:pt x="2171" y="285"/>
                  </a:lnTo>
                  <a:lnTo>
                    <a:pt x="2198" y="298"/>
                  </a:lnTo>
                  <a:lnTo>
                    <a:pt x="2190" y="325"/>
                  </a:lnTo>
                  <a:lnTo>
                    <a:pt x="2171" y="342"/>
                  </a:lnTo>
                  <a:lnTo>
                    <a:pt x="2165" y="344"/>
                  </a:lnTo>
                  <a:lnTo>
                    <a:pt x="2171" y="350"/>
                  </a:lnTo>
                  <a:lnTo>
                    <a:pt x="2187" y="361"/>
                  </a:lnTo>
                  <a:lnTo>
                    <a:pt x="2201" y="372"/>
                  </a:lnTo>
                  <a:lnTo>
                    <a:pt x="2222" y="401"/>
                  </a:lnTo>
                  <a:lnTo>
                    <a:pt x="2222" y="412"/>
                  </a:lnTo>
                  <a:lnTo>
                    <a:pt x="2212" y="431"/>
                  </a:lnTo>
                  <a:lnTo>
                    <a:pt x="2195" y="442"/>
                  </a:lnTo>
                  <a:lnTo>
                    <a:pt x="2193" y="445"/>
                  </a:lnTo>
                  <a:lnTo>
                    <a:pt x="2195" y="456"/>
                  </a:lnTo>
                  <a:lnTo>
                    <a:pt x="2209" y="480"/>
                  </a:lnTo>
                  <a:lnTo>
                    <a:pt x="2225" y="502"/>
                  </a:lnTo>
                  <a:lnTo>
                    <a:pt x="2233" y="523"/>
                  </a:lnTo>
                  <a:lnTo>
                    <a:pt x="2228" y="548"/>
                  </a:lnTo>
                  <a:lnTo>
                    <a:pt x="2217" y="558"/>
                  </a:lnTo>
                  <a:lnTo>
                    <a:pt x="2217" y="569"/>
                  </a:lnTo>
                  <a:lnTo>
                    <a:pt x="2222" y="586"/>
                  </a:lnTo>
                  <a:lnTo>
                    <a:pt x="2258" y="591"/>
                  </a:lnTo>
                  <a:lnTo>
                    <a:pt x="2285" y="594"/>
                  </a:lnTo>
                  <a:lnTo>
                    <a:pt x="2314" y="588"/>
                  </a:lnTo>
                  <a:lnTo>
                    <a:pt x="2342" y="588"/>
                  </a:lnTo>
                  <a:lnTo>
                    <a:pt x="2347" y="588"/>
                  </a:lnTo>
                  <a:lnTo>
                    <a:pt x="2347" y="670"/>
                  </a:lnTo>
                  <a:lnTo>
                    <a:pt x="2347" y="751"/>
                  </a:lnTo>
                  <a:lnTo>
                    <a:pt x="2347" y="829"/>
                  </a:lnTo>
                  <a:lnTo>
                    <a:pt x="2347" y="908"/>
                  </a:lnTo>
                  <a:lnTo>
                    <a:pt x="2344" y="987"/>
                  </a:lnTo>
                  <a:lnTo>
                    <a:pt x="2342" y="1065"/>
                  </a:lnTo>
                  <a:lnTo>
                    <a:pt x="2342" y="1144"/>
                  </a:lnTo>
                  <a:lnTo>
                    <a:pt x="2339" y="1225"/>
                  </a:lnTo>
                  <a:lnTo>
                    <a:pt x="2336" y="1306"/>
                  </a:lnTo>
                  <a:lnTo>
                    <a:pt x="2336" y="1390"/>
                  </a:lnTo>
                  <a:lnTo>
                    <a:pt x="2336" y="1466"/>
                  </a:lnTo>
                  <a:lnTo>
                    <a:pt x="2336" y="1539"/>
                  </a:lnTo>
                  <a:lnTo>
                    <a:pt x="2342" y="1615"/>
                  </a:lnTo>
                  <a:lnTo>
                    <a:pt x="2344" y="1688"/>
                  </a:lnTo>
                  <a:lnTo>
                    <a:pt x="2350" y="1759"/>
                  </a:lnTo>
                  <a:lnTo>
                    <a:pt x="2352" y="1832"/>
                  </a:lnTo>
                  <a:lnTo>
                    <a:pt x="2358" y="1905"/>
                  </a:lnTo>
                  <a:lnTo>
                    <a:pt x="2361" y="1978"/>
                  </a:lnTo>
                  <a:lnTo>
                    <a:pt x="2361" y="2054"/>
                  </a:lnTo>
                  <a:lnTo>
                    <a:pt x="2361" y="2130"/>
                  </a:lnTo>
                  <a:lnTo>
                    <a:pt x="2342" y="2144"/>
                  </a:lnTo>
                  <a:lnTo>
                    <a:pt x="2290" y="2141"/>
                  </a:lnTo>
                  <a:lnTo>
                    <a:pt x="2236" y="2138"/>
                  </a:lnTo>
                  <a:lnTo>
                    <a:pt x="2184" y="2135"/>
                  </a:lnTo>
                  <a:lnTo>
                    <a:pt x="2130" y="2133"/>
                  </a:lnTo>
                  <a:lnTo>
                    <a:pt x="2076" y="2133"/>
                  </a:lnTo>
                  <a:lnTo>
                    <a:pt x="2025" y="2130"/>
                  </a:lnTo>
                  <a:lnTo>
                    <a:pt x="1970" y="2130"/>
                  </a:lnTo>
                  <a:lnTo>
                    <a:pt x="1919" y="2130"/>
                  </a:lnTo>
                  <a:lnTo>
                    <a:pt x="1867" y="2130"/>
                  </a:lnTo>
                  <a:lnTo>
                    <a:pt x="1816" y="2130"/>
                  </a:lnTo>
                  <a:lnTo>
                    <a:pt x="1745" y="2138"/>
                  </a:lnTo>
                  <a:lnTo>
                    <a:pt x="1675" y="2144"/>
                  </a:lnTo>
                  <a:lnTo>
                    <a:pt x="1602" y="2146"/>
                  </a:lnTo>
                  <a:lnTo>
                    <a:pt x="1529" y="2146"/>
                  </a:lnTo>
                  <a:lnTo>
                    <a:pt x="1455" y="2146"/>
                  </a:lnTo>
                  <a:lnTo>
                    <a:pt x="1382" y="2144"/>
                  </a:lnTo>
                  <a:lnTo>
                    <a:pt x="1309" y="2144"/>
                  </a:lnTo>
                  <a:lnTo>
                    <a:pt x="1236" y="2141"/>
                  </a:lnTo>
                  <a:lnTo>
                    <a:pt x="1163" y="2138"/>
                  </a:lnTo>
                  <a:lnTo>
                    <a:pt x="1092" y="2138"/>
                  </a:lnTo>
                  <a:lnTo>
                    <a:pt x="1027" y="2144"/>
                  </a:lnTo>
                  <a:lnTo>
                    <a:pt x="962" y="2144"/>
                  </a:lnTo>
                  <a:lnTo>
                    <a:pt x="897" y="2146"/>
                  </a:lnTo>
                  <a:lnTo>
                    <a:pt x="835" y="2146"/>
                  </a:lnTo>
                  <a:lnTo>
                    <a:pt x="770" y="2146"/>
                  </a:lnTo>
                  <a:lnTo>
                    <a:pt x="705" y="2144"/>
                  </a:lnTo>
                  <a:lnTo>
                    <a:pt x="640" y="2144"/>
                  </a:lnTo>
                  <a:lnTo>
                    <a:pt x="575" y="2144"/>
                  </a:lnTo>
                  <a:lnTo>
                    <a:pt x="510" y="2144"/>
                  </a:lnTo>
                  <a:lnTo>
                    <a:pt x="445" y="2144"/>
                  </a:lnTo>
                  <a:lnTo>
                    <a:pt x="404" y="2149"/>
                  </a:lnTo>
                  <a:lnTo>
                    <a:pt x="360" y="2152"/>
                  </a:lnTo>
                  <a:lnTo>
                    <a:pt x="320" y="2152"/>
                  </a:lnTo>
                  <a:lnTo>
                    <a:pt x="276" y="2149"/>
                  </a:lnTo>
                  <a:lnTo>
                    <a:pt x="236" y="2146"/>
                  </a:lnTo>
                  <a:lnTo>
                    <a:pt x="195" y="2144"/>
                  </a:lnTo>
                  <a:lnTo>
                    <a:pt x="152" y="2144"/>
                  </a:lnTo>
                  <a:lnTo>
                    <a:pt x="111" y="2144"/>
                  </a:lnTo>
                  <a:lnTo>
                    <a:pt x="71" y="2146"/>
                  </a:lnTo>
                  <a:lnTo>
                    <a:pt x="30" y="2152"/>
                  </a:lnTo>
                  <a:lnTo>
                    <a:pt x="22" y="2146"/>
                  </a:lnTo>
                  <a:lnTo>
                    <a:pt x="19" y="2065"/>
                  </a:lnTo>
                  <a:lnTo>
                    <a:pt x="16" y="1981"/>
                  </a:lnTo>
                  <a:lnTo>
                    <a:pt x="16" y="1900"/>
                  </a:lnTo>
                  <a:lnTo>
                    <a:pt x="16" y="1816"/>
                  </a:lnTo>
                  <a:lnTo>
                    <a:pt x="16" y="1734"/>
                  </a:lnTo>
                  <a:lnTo>
                    <a:pt x="19" y="1653"/>
                  </a:lnTo>
                  <a:lnTo>
                    <a:pt x="19" y="1569"/>
                  </a:lnTo>
                  <a:lnTo>
                    <a:pt x="19" y="1488"/>
                  </a:lnTo>
                  <a:lnTo>
                    <a:pt x="19" y="1404"/>
                  </a:lnTo>
                  <a:lnTo>
                    <a:pt x="19" y="1323"/>
                  </a:lnTo>
                  <a:lnTo>
                    <a:pt x="19" y="1290"/>
                  </a:lnTo>
                  <a:lnTo>
                    <a:pt x="19" y="1258"/>
                  </a:lnTo>
                  <a:lnTo>
                    <a:pt x="19" y="1225"/>
                  </a:lnTo>
                  <a:lnTo>
                    <a:pt x="19" y="1193"/>
                  </a:lnTo>
                  <a:lnTo>
                    <a:pt x="16" y="1163"/>
                  </a:lnTo>
                  <a:lnTo>
                    <a:pt x="14" y="1130"/>
                  </a:lnTo>
                  <a:lnTo>
                    <a:pt x="11" y="1098"/>
                  </a:lnTo>
                  <a:lnTo>
                    <a:pt x="5" y="1065"/>
                  </a:lnTo>
                  <a:lnTo>
                    <a:pt x="3" y="1035"/>
                  </a:lnTo>
                  <a:lnTo>
                    <a:pt x="0" y="1003"/>
                  </a:lnTo>
                  <a:lnTo>
                    <a:pt x="3" y="680"/>
                  </a:lnTo>
                  <a:lnTo>
                    <a:pt x="14" y="675"/>
                  </a:lnTo>
                  <a:lnTo>
                    <a:pt x="38" y="670"/>
                  </a:lnTo>
                  <a:lnTo>
                    <a:pt x="62" y="667"/>
                  </a:lnTo>
                  <a:lnTo>
                    <a:pt x="89" y="667"/>
                  </a:lnTo>
                  <a:lnTo>
                    <a:pt x="117" y="667"/>
                  </a:lnTo>
                  <a:lnTo>
                    <a:pt x="130" y="667"/>
                  </a:lnTo>
                  <a:lnTo>
                    <a:pt x="136" y="632"/>
                  </a:lnTo>
                  <a:lnTo>
                    <a:pt x="130" y="602"/>
                  </a:lnTo>
                  <a:lnTo>
                    <a:pt x="130" y="594"/>
                  </a:lnTo>
                  <a:lnTo>
                    <a:pt x="87" y="588"/>
                  </a:lnTo>
                  <a:lnTo>
                    <a:pt x="52" y="591"/>
                  </a:lnTo>
                  <a:lnTo>
                    <a:pt x="43" y="591"/>
                  </a:lnTo>
                  <a:lnTo>
                    <a:pt x="81" y="553"/>
                  </a:lnTo>
                  <a:lnTo>
                    <a:pt x="119" y="515"/>
                  </a:lnTo>
                  <a:lnTo>
                    <a:pt x="157" y="477"/>
                  </a:lnTo>
                  <a:lnTo>
                    <a:pt x="192" y="439"/>
                  </a:lnTo>
                  <a:lnTo>
                    <a:pt x="230" y="401"/>
                  </a:lnTo>
                  <a:lnTo>
                    <a:pt x="266" y="363"/>
                  </a:lnTo>
                  <a:lnTo>
                    <a:pt x="304" y="325"/>
                  </a:lnTo>
                  <a:lnTo>
                    <a:pt x="342" y="285"/>
                  </a:lnTo>
                  <a:lnTo>
                    <a:pt x="379" y="247"/>
                  </a:lnTo>
                  <a:lnTo>
                    <a:pt x="417" y="209"/>
                  </a:lnTo>
                  <a:lnTo>
                    <a:pt x="420" y="22"/>
                  </a:lnTo>
                  <a:lnTo>
                    <a:pt x="436" y="17"/>
                  </a:lnTo>
                  <a:lnTo>
                    <a:pt x="472" y="6"/>
                  </a:lnTo>
                  <a:lnTo>
                    <a:pt x="507" y="0"/>
                  </a:lnTo>
                  <a:lnTo>
                    <a:pt x="545" y="0"/>
                  </a:lnTo>
                  <a:lnTo>
                    <a:pt x="580" y="3"/>
                  </a:lnTo>
                  <a:lnTo>
                    <a:pt x="596" y="6"/>
                  </a:lnTo>
                  <a:lnTo>
                    <a:pt x="607" y="27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0" name="Freeform 116"/>
            <p:cNvSpPr>
              <a:spLocks/>
            </p:cNvSpPr>
            <p:nvPr/>
          </p:nvSpPr>
          <p:spPr bwMode="auto">
            <a:xfrm>
              <a:off x="5658" y="1500"/>
              <a:ext cx="339" cy="872"/>
            </a:xfrm>
            <a:custGeom>
              <a:avLst/>
              <a:gdLst>
                <a:gd name="T0" fmla="*/ 236 w 339"/>
                <a:gd name="T1" fmla="*/ 11 h 872"/>
                <a:gd name="T2" fmla="*/ 239 w 339"/>
                <a:gd name="T3" fmla="*/ 51 h 872"/>
                <a:gd name="T4" fmla="*/ 239 w 339"/>
                <a:gd name="T5" fmla="*/ 95 h 872"/>
                <a:gd name="T6" fmla="*/ 241 w 339"/>
                <a:gd name="T7" fmla="*/ 135 h 872"/>
                <a:gd name="T8" fmla="*/ 241 w 339"/>
                <a:gd name="T9" fmla="*/ 179 h 872"/>
                <a:gd name="T10" fmla="*/ 244 w 339"/>
                <a:gd name="T11" fmla="*/ 219 h 872"/>
                <a:gd name="T12" fmla="*/ 244 w 339"/>
                <a:gd name="T13" fmla="*/ 260 h 872"/>
                <a:gd name="T14" fmla="*/ 247 w 339"/>
                <a:gd name="T15" fmla="*/ 303 h 872"/>
                <a:gd name="T16" fmla="*/ 249 w 339"/>
                <a:gd name="T17" fmla="*/ 344 h 872"/>
                <a:gd name="T18" fmla="*/ 252 w 339"/>
                <a:gd name="T19" fmla="*/ 385 h 872"/>
                <a:gd name="T20" fmla="*/ 258 w 339"/>
                <a:gd name="T21" fmla="*/ 425 h 872"/>
                <a:gd name="T22" fmla="*/ 268 w 339"/>
                <a:gd name="T23" fmla="*/ 436 h 872"/>
                <a:gd name="T24" fmla="*/ 279 w 339"/>
                <a:gd name="T25" fmla="*/ 447 h 872"/>
                <a:gd name="T26" fmla="*/ 301 w 339"/>
                <a:gd name="T27" fmla="*/ 469 h 872"/>
                <a:gd name="T28" fmla="*/ 323 w 339"/>
                <a:gd name="T29" fmla="*/ 493 h 872"/>
                <a:gd name="T30" fmla="*/ 336 w 339"/>
                <a:gd name="T31" fmla="*/ 517 h 872"/>
                <a:gd name="T32" fmla="*/ 339 w 339"/>
                <a:gd name="T33" fmla="*/ 547 h 872"/>
                <a:gd name="T34" fmla="*/ 325 w 339"/>
                <a:gd name="T35" fmla="*/ 867 h 872"/>
                <a:gd name="T36" fmla="*/ 27 w 339"/>
                <a:gd name="T37" fmla="*/ 872 h 872"/>
                <a:gd name="T38" fmla="*/ 0 w 339"/>
                <a:gd name="T39" fmla="*/ 507 h 872"/>
                <a:gd name="T40" fmla="*/ 79 w 339"/>
                <a:gd name="T41" fmla="*/ 423 h 872"/>
                <a:gd name="T42" fmla="*/ 79 w 339"/>
                <a:gd name="T43" fmla="*/ 382 h 872"/>
                <a:gd name="T44" fmla="*/ 79 w 339"/>
                <a:gd name="T45" fmla="*/ 339 h 872"/>
                <a:gd name="T46" fmla="*/ 79 w 339"/>
                <a:gd name="T47" fmla="*/ 298 h 872"/>
                <a:gd name="T48" fmla="*/ 79 w 339"/>
                <a:gd name="T49" fmla="*/ 260 h 872"/>
                <a:gd name="T50" fmla="*/ 76 w 339"/>
                <a:gd name="T51" fmla="*/ 219 h 872"/>
                <a:gd name="T52" fmla="*/ 76 w 339"/>
                <a:gd name="T53" fmla="*/ 179 h 872"/>
                <a:gd name="T54" fmla="*/ 76 w 339"/>
                <a:gd name="T55" fmla="*/ 138 h 872"/>
                <a:gd name="T56" fmla="*/ 76 w 339"/>
                <a:gd name="T57" fmla="*/ 97 h 872"/>
                <a:gd name="T58" fmla="*/ 76 w 339"/>
                <a:gd name="T59" fmla="*/ 57 h 872"/>
                <a:gd name="T60" fmla="*/ 79 w 339"/>
                <a:gd name="T61" fmla="*/ 16 h 872"/>
                <a:gd name="T62" fmla="*/ 92 w 339"/>
                <a:gd name="T63" fmla="*/ 11 h 872"/>
                <a:gd name="T64" fmla="*/ 125 w 339"/>
                <a:gd name="T65" fmla="*/ 3 h 872"/>
                <a:gd name="T66" fmla="*/ 157 w 339"/>
                <a:gd name="T67" fmla="*/ 0 h 872"/>
                <a:gd name="T68" fmla="*/ 190 w 339"/>
                <a:gd name="T69" fmla="*/ 0 h 872"/>
                <a:gd name="T70" fmla="*/ 220 w 339"/>
                <a:gd name="T71" fmla="*/ 5 h 872"/>
                <a:gd name="T72" fmla="*/ 236 w 339"/>
                <a:gd name="T73" fmla="*/ 11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39" h="872">
                  <a:moveTo>
                    <a:pt x="236" y="11"/>
                  </a:moveTo>
                  <a:lnTo>
                    <a:pt x="239" y="51"/>
                  </a:lnTo>
                  <a:lnTo>
                    <a:pt x="239" y="95"/>
                  </a:lnTo>
                  <a:lnTo>
                    <a:pt x="241" y="135"/>
                  </a:lnTo>
                  <a:lnTo>
                    <a:pt x="241" y="179"/>
                  </a:lnTo>
                  <a:lnTo>
                    <a:pt x="244" y="219"/>
                  </a:lnTo>
                  <a:lnTo>
                    <a:pt x="244" y="260"/>
                  </a:lnTo>
                  <a:lnTo>
                    <a:pt x="247" y="303"/>
                  </a:lnTo>
                  <a:lnTo>
                    <a:pt x="249" y="344"/>
                  </a:lnTo>
                  <a:lnTo>
                    <a:pt x="252" y="385"/>
                  </a:lnTo>
                  <a:lnTo>
                    <a:pt x="258" y="425"/>
                  </a:lnTo>
                  <a:lnTo>
                    <a:pt x="268" y="436"/>
                  </a:lnTo>
                  <a:lnTo>
                    <a:pt x="279" y="447"/>
                  </a:lnTo>
                  <a:lnTo>
                    <a:pt x="301" y="469"/>
                  </a:lnTo>
                  <a:lnTo>
                    <a:pt x="323" y="493"/>
                  </a:lnTo>
                  <a:lnTo>
                    <a:pt x="336" y="517"/>
                  </a:lnTo>
                  <a:lnTo>
                    <a:pt x="339" y="547"/>
                  </a:lnTo>
                  <a:lnTo>
                    <a:pt x="325" y="867"/>
                  </a:lnTo>
                  <a:lnTo>
                    <a:pt x="27" y="872"/>
                  </a:lnTo>
                  <a:lnTo>
                    <a:pt x="0" y="507"/>
                  </a:lnTo>
                  <a:lnTo>
                    <a:pt x="79" y="423"/>
                  </a:lnTo>
                  <a:lnTo>
                    <a:pt x="79" y="382"/>
                  </a:lnTo>
                  <a:lnTo>
                    <a:pt x="79" y="339"/>
                  </a:lnTo>
                  <a:lnTo>
                    <a:pt x="79" y="298"/>
                  </a:lnTo>
                  <a:lnTo>
                    <a:pt x="79" y="260"/>
                  </a:lnTo>
                  <a:lnTo>
                    <a:pt x="76" y="219"/>
                  </a:lnTo>
                  <a:lnTo>
                    <a:pt x="76" y="179"/>
                  </a:lnTo>
                  <a:lnTo>
                    <a:pt x="76" y="138"/>
                  </a:lnTo>
                  <a:lnTo>
                    <a:pt x="76" y="97"/>
                  </a:lnTo>
                  <a:lnTo>
                    <a:pt x="76" y="57"/>
                  </a:lnTo>
                  <a:lnTo>
                    <a:pt x="79" y="16"/>
                  </a:lnTo>
                  <a:lnTo>
                    <a:pt x="92" y="11"/>
                  </a:lnTo>
                  <a:lnTo>
                    <a:pt x="125" y="3"/>
                  </a:lnTo>
                  <a:lnTo>
                    <a:pt x="157" y="0"/>
                  </a:lnTo>
                  <a:lnTo>
                    <a:pt x="190" y="0"/>
                  </a:lnTo>
                  <a:lnTo>
                    <a:pt x="220" y="5"/>
                  </a:lnTo>
                  <a:lnTo>
                    <a:pt x="236" y="11"/>
                  </a:lnTo>
                  <a:close/>
                </a:path>
              </a:pathLst>
            </a:custGeom>
            <a:solidFill>
              <a:srgbClr val="FF0000"/>
            </a:solidFill>
            <a:ln w="190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1" name="Freeform 117"/>
            <p:cNvSpPr>
              <a:spLocks/>
            </p:cNvSpPr>
            <p:nvPr/>
          </p:nvSpPr>
          <p:spPr bwMode="auto">
            <a:xfrm>
              <a:off x="5916" y="1676"/>
              <a:ext cx="864" cy="425"/>
            </a:xfrm>
            <a:custGeom>
              <a:avLst/>
              <a:gdLst>
                <a:gd name="T0" fmla="*/ 539 w 864"/>
                <a:gd name="T1" fmla="*/ 108 h 425"/>
                <a:gd name="T2" fmla="*/ 577 w 864"/>
                <a:gd name="T3" fmla="*/ 133 h 425"/>
                <a:gd name="T4" fmla="*/ 612 w 864"/>
                <a:gd name="T5" fmla="*/ 160 h 425"/>
                <a:gd name="T6" fmla="*/ 645 w 864"/>
                <a:gd name="T7" fmla="*/ 187 h 425"/>
                <a:gd name="T8" fmla="*/ 677 w 864"/>
                <a:gd name="T9" fmla="*/ 217 h 425"/>
                <a:gd name="T10" fmla="*/ 710 w 864"/>
                <a:gd name="T11" fmla="*/ 247 h 425"/>
                <a:gd name="T12" fmla="*/ 742 w 864"/>
                <a:gd name="T13" fmla="*/ 279 h 425"/>
                <a:gd name="T14" fmla="*/ 772 w 864"/>
                <a:gd name="T15" fmla="*/ 312 h 425"/>
                <a:gd name="T16" fmla="*/ 802 w 864"/>
                <a:gd name="T17" fmla="*/ 344 h 425"/>
                <a:gd name="T18" fmla="*/ 832 w 864"/>
                <a:gd name="T19" fmla="*/ 379 h 425"/>
                <a:gd name="T20" fmla="*/ 864 w 864"/>
                <a:gd name="T21" fmla="*/ 412 h 425"/>
                <a:gd name="T22" fmla="*/ 856 w 864"/>
                <a:gd name="T23" fmla="*/ 420 h 425"/>
                <a:gd name="T24" fmla="*/ 813 w 864"/>
                <a:gd name="T25" fmla="*/ 417 h 425"/>
                <a:gd name="T26" fmla="*/ 766 w 864"/>
                <a:gd name="T27" fmla="*/ 417 h 425"/>
                <a:gd name="T28" fmla="*/ 723 w 864"/>
                <a:gd name="T29" fmla="*/ 417 h 425"/>
                <a:gd name="T30" fmla="*/ 677 w 864"/>
                <a:gd name="T31" fmla="*/ 417 h 425"/>
                <a:gd name="T32" fmla="*/ 634 w 864"/>
                <a:gd name="T33" fmla="*/ 420 h 425"/>
                <a:gd name="T34" fmla="*/ 588 w 864"/>
                <a:gd name="T35" fmla="*/ 423 h 425"/>
                <a:gd name="T36" fmla="*/ 542 w 864"/>
                <a:gd name="T37" fmla="*/ 423 h 425"/>
                <a:gd name="T38" fmla="*/ 498 w 864"/>
                <a:gd name="T39" fmla="*/ 425 h 425"/>
                <a:gd name="T40" fmla="*/ 455 w 864"/>
                <a:gd name="T41" fmla="*/ 425 h 425"/>
                <a:gd name="T42" fmla="*/ 411 w 864"/>
                <a:gd name="T43" fmla="*/ 425 h 425"/>
                <a:gd name="T44" fmla="*/ 368 w 864"/>
                <a:gd name="T45" fmla="*/ 382 h 425"/>
                <a:gd name="T46" fmla="*/ 327 w 864"/>
                <a:gd name="T47" fmla="*/ 341 h 425"/>
                <a:gd name="T48" fmla="*/ 284 w 864"/>
                <a:gd name="T49" fmla="*/ 301 h 425"/>
                <a:gd name="T50" fmla="*/ 243 w 864"/>
                <a:gd name="T51" fmla="*/ 257 h 425"/>
                <a:gd name="T52" fmla="*/ 203 w 864"/>
                <a:gd name="T53" fmla="*/ 217 h 425"/>
                <a:gd name="T54" fmla="*/ 165 w 864"/>
                <a:gd name="T55" fmla="*/ 173 h 425"/>
                <a:gd name="T56" fmla="*/ 124 w 864"/>
                <a:gd name="T57" fmla="*/ 130 h 425"/>
                <a:gd name="T58" fmla="*/ 84 w 864"/>
                <a:gd name="T59" fmla="*/ 89 h 425"/>
                <a:gd name="T60" fmla="*/ 40 w 864"/>
                <a:gd name="T61" fmla="*/ 46 h 425"/>
                <a:gd name="T62" fmla="*/ 0 w 864"/>
                <a:gd name="T63" fmla="*/ 3 h 425"/>
                <a:gd name="T64" fmla="*/ 2 w 864"/>
                <a:gd name="T65" fmla="*/ 0 h 425"/>
                <a:gd name="T66" fmla="*/ 56 w 864"/>
                <a:gd name="T67" fmla="*/ 11 h 425"/>
                <a:gd name="T68" fmla="*/ 111 w 864"/>
                <a:gd name="T69" fmla="*/ 19 h 425"/>
                <a:gd name="T70" fmla="*/ 165 w 864"/>
                <a:gd name="T71" fmla="*/ 30 h 425"/>
                <a:gd name="T72" fmla="*/ 219 w 864"/>
                <a:gd name="T73" fmla="*/ 38 h 425"/>
                <a:gd name="T74" fmla="*/ 273 w 864"/>
                <a:gd name="T75" fmla="*/ 49 h 425"/>
                <a:gd name="T76" fmla="*/ 327 w 864"/>
                <a:gd name="T77" fmla="*/ 57 h 425"/>
                <a:gd name="T78" fmla="*/ 382 w 864"/>
                <a:gd name="T79" fmla="*/ 68 h 425"/>
                <a:gd name="T80" fmla="*/ 433 w 864"/>
                <a:gd name="T81" fmla="*/ 81 h 425"/>
                <a:gd name="T82" fmla="*/ 487 w 864"/>
                <a:gd name="T83" fmla="*/ 95 h 425"/>
                <a:gd name="T84" fmla="*/ 539 w 864"/>
                <a:gd name="T85" fmla="*/ 108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64" h="425">
                  <a:moveTo>
                    <a:pt x="539" y="108"/>
                  </a:moveTo>
                  <a:lnTo>
                    <a:pt x="577" y="133"/>
                  </a:lnTo>
                  <a:lnTo>
                    <a:pt x="612" y="160"/>
                  </a:lnTo>
                  <a:lnTo>
                    <a:pt x="645" y="187"/>
                  </a:lnTo>
                  <a:lnTo>
                    <a:pt x="677" y="217"/>
                  </a:lnTo>
                  <a:lnTo>
                    <a:pt x="710" y="247"/>
                  </a:lnTo>
                  <a:lnTo>
                    <a:pt x="742" y="279"/>
                  </a:lnTo>
                  <a:lnTo>
                    <a:pt x="772" y="312"/>
                  </a:lnTo>
                  <a:lnTo>
                    <a:pt x="802" y="344"/>
                  </a:lnTo>
                  <a:lnTo>
                    <a:pt x="832" y="379"/>
                  </a:lnTo>
                  <a:lnTo>
                    <a:pt x="864" y="412"/>
                  </a:lnTo>
                  <a:lnTo>
                    <a:pt x="856" y="420"/>
                  </a:lnTo>
                  <a:lnTo>
                    <a:pt x="813" y="417"/>
                  </a:lnTo>
                  <a:lnTo>
                    <a:pt x="766" y="417"/>
                  </a:lnTo>
                  <a:lnTo>
                    <a:pt x="723" y="417"/>
                  </a:lnTo>
                  <a:lnTo>
                    <a:pt x="677" y="417"/>
                  </a:lnTo>
                  <a:lnTo>
                    <a:pt x="634" y="420"/>
                  </a:lnTo>
                  <a:lnTo>
                    <a:pt x="588" y="423"/>
                  </a:lnTo>
                  <a:lnTo>
                    <a:pt x="542" y="423"/>
                  </a:lnTo>
                  <a:lnTo>
                    <a:pt x="498" y="425"/>
                  </a:lnTo>
                  <a:lnTo>
                    <a:pt x="455" y="425"/>
                  </a:lnTo>
                  <a:lnTo>
                    <a:pt x="411" y="425"/>
                  </a:lnTo>
                  <a:lnTo>
                    <a:pt x="368" y="382"/>
                  </a:lnTo>
                  <a:lnTo>
                    <a:pt x="327" y="341"/>
                  </a:lnTo>
                  <a:lnTo>
                    <a:pt x="284" y="301"/>
                  </a:lnTo>
                  <a:lnTo>
                    <a:pt x="243" y="257"/>
                  </a:lnTo>
                  <a:lnTo>
                    <a:pt x="203" y="217"/>
                  </a:lnTo>
                  <a:lnTo>
                    <a:pt x="165" y="173"/>
                  </a:lnTo>
                  <a:lnTo>
                    <a:pt x="124" y="130"/>
                  </a:lnTo>
                  <a:lnTo>
                    <a:pt x="84" y="89"/>
                  </a:lnTo>
                  <a:lnTo>
                    <a:pt x="40" y="46"/>
                  </a:lnTo>
                  <a:lnTo>
                    <a:pt x="0" y="3"/>
                  </a:lnTo>
                  <a:lnTo>
                    <a:pt x="2" y="0"/>
                  </a:lnTo>
                  <a:lnTo>
                    <a:pt x="56" y="11"/>
                  </a:lnTo>
                  <a:lnTo>
                    <a:pt x="111" y="19"/>
                  </a:lnTo>
                  <a:lnTo>
                    <a:pt x="165" y="30"/>
                  </a:lnTo>
                  <a:lnTo>
                    <a:pt x="219" y="38"/>
                  </a:lnTo>
                  <a:lnTo>
                    <a:pt x="273" y="49"/>
                  </a:lnTo>
                  <a:lnTo>
                    <a:pt x="327" y="57"/>
                  </a:lnTo>
                  <a:lnTo>
                    <a:pt x="382" y="68"/>
                  </a:lnTo>
                  <a:lnTo>
                    <a:pt x="433" y="81"/>
                  </a:lnTo>
                  <a:lnTo>
                    <a:pt x="487" y="95"/>
                  </a:lnTo>
                  <a:lnTo>
                    <a:pt x="539" y="108"/>
                  </a:lnTo>
                  <a:close/>
                </a:path>
              </a:pathLst>
            </a:custGeom>
            <a:solidFill>
              <a:srgbClr val="BF0000"/>
            </a:solidFill>
            <a:ln w="1905">
              <a:solidFill>
                <a:srgbClr val="B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2" name="Freeform 118"/>
            <p:cNvSpPr>
              <a:spLocks/>
            </p:cNvSpPr>
            <p:nvPr/>
          </p:nvSpPr>
          <p:spPr bwMode="auto">
            <a:xfrm>
              <a:off x="6945" y="1676"/>
              <a:ext cx="578" cy="558"/>
            </a:xfrm>
            <a:custGeom>
              <a:avLst/>
              <a:gdLst>
                <a:gd name="T0" fmla="*/ 298 w 578"/>
                <a:gd name="T1" fmla="*/ 70 h 558"/>
                <a:gd name="T2" fmla="*/ 328 w 578"/>
                <a:gd name="T3" fmla="*/ 54 h 558"/>
                <a:gd name="T4" fmla="*/ 388 w 578"/>
                <a:gd name="T5" fmla="*/ 30 h 558"/>
                <a:gd name="T6" fmla="*/ 399 w 578"/>
                <a:gd name="T7" fmla="*/ 46 h 558"/>
                <a:gd name="T8" fmla="*/ 420 w 578"/>
                <a:gd name="T9" fmla="*/ 62 h 558"/>
                <a:gd name="T10" fmla="*/ 453 w 578"/>
                <a:gd name="T11" fmla="*/ 76 h 558"/>
                <a:gd name="T12" fmla="*/ 453 w 578"/>
                <a:gd name="T13" fmla="*/ 100 h 558"/>
                <a:gd name="T14" fmla="*/ 545 w 578"/>
                <a:gd name="T15" fmla="*/ 117 h 558"/>
                <a:gd name="T16" fmla="*/ 515 w 578"/>
                <a:gd name="T17" fmla="*/ 146 h 558"/>
                <a:gd name="T18" fmla="*/ 529 w 578"/>
                <a:gd name="T19" fmla="*/ 176 h 558"/>
                <a:gd name="T20" fmla="*/ 570 w 578"/>
                <a:gd name="T21" fmla="*/ 219 h 558"/>
                <a:gd name="T22" fmla="*/ 540 w 578"/>
                <a:gd name="T23" fmla="*/ 268 h 558"/>
                <a:gd name="T24" fmla="*/ 570 w 578"/>
                <a:gd name="T25" fmla="*/ 309 h 558"/>
                <a:gd name="T26" fmla="*/ 575 w 578"/>
                <a:gd name="T27" fmla="*/ 352 h 558"/>
                <a:gd name="T28" fmla="*/ 551 w 578"/>
                <a:gd name="T29" fmla="*/ 355 h 558"/>
                <a:gd name="T30" fmla="*/ 572 w 578"/>
                <a:gd name="T31" fmla="*/ 412 h 558"/>
                <a:gd name="T32" fmla="*/ 532 w 578"/>
                <a:gd name="T33" fmla="*/ 439 h 558"/>
                <a:gd name="T34" fmla="*/ 513 w 578"/>
                <a:gd name="T35" fmla="*/ 512 h 558"/>
                <a:gd name="T36" fmla="*/ 429 w 578"/>
                <a:gd name="T37" fmla="*/ 539 h 558"/>
                <a:gd name="T38" fmla="*/ 448 w 578"/>
                <a:gd name="T39" fmla="*/ 423 h 558"/>
                <a:gd name="T40" fmla="*/ 412 w 578"/>
                <a:gd name="T41" fmla="*/ 469 h 558"/>
                <a:gd name="T42" fmla="*/ 350 w 578"/>
                <a:gd name="T43" fmla="*/ 558 h 558"/>
                <a:gd name="T44" fmla="*/ 331 w 578"/>
                <a:gd name="T45" fmla="*/ 412 h 558"/>
                <a:gd name="T46" fmla="*/ 296 w 578"/>
                <a:gd name="T47" fmla="*/ 428 h 558"/>
                <a:gd name="T48" fmla="*/ 301 w 578"/>
                <a:gd name="T49" fmla="*/ 509 h 558"/>
                <a:gd name="T50" fmla="*/ 217 w 578"/>
                <a:gd name="T51" fmla="*/ 466 h 558"/>
                <a:gd name="T52" fmla="*/ 190 w 578"/>
                <a:gd name="T53" fmla="*/ 452 h 558"/>
                <a:gd name="T54" fmla="*/ 201 w 578"/>
                <a:gd name="T55" fmla="*/ 526 h 558"/>
                <a:gd name="T56" fmla="*/ 152 w 578"/>
                <a:gd name="T57" fmla="*/ 534 h 558"/>
                <a:gd name="T58" fmla="*/ 155 w 578"/>
                <a:gd name="T59" fmla="*/ 482 h 558"/>
                <a:gd name="T60" fmla="*/ 87 w 578"/>
                <a:gd name="T61" fmla="*/ 488 h 558"/>
                <a:gd name="T62" fmla="*/ 27 w 578"/>
                <a:gd name="T63" fmla="*/ 447 h 558"/>
                <a:gd name="T64" fmla="*/ 57 w 578"/>
                <a:gd name="T65" fmla="*/ 412 h 558"/>
                <a:gd name="T66" fmla="*/ 3 w 578"/>
                <a:gd name="T67" fmla="*/ 377 h 558"/>
                <a:gd name="T68" fmla="*/ 52 w 578"/>
                <a:gd name="T69" fmla="*/ 322 h 558"/>
                <a:gd name="T70" fmla="*/ 25 w 578"/>
                <a:gd name="T71" fmla="*/ 276 h 558"/>
                <a:gd name="T72" fmla="*/ 82 w 578"/>
                <a:gd name="T73" fmla="*/ 274 h 558"/>
                <a:gd name="T74" fmla="*/ 63 w 578"/>
                <a:gd name="T75" fmla="*/ 209 h 558"/>
                <a:gd name="T76" fmla="*/ 103 w 578"/>
                <a:gd name="T77" fmla="*/ 203 h 558"/>
                <a:gd name="T78" fmla="*/ 117 w 578"/>
                <a:gd name="T79" fmla="*/ 125 h 558"/>
                <a:gd name="T80" fmla="*/ 149 w 578"/>
                <a:gd name="T81" fmla="*/ 146 h 558"/>
                <a:gd name="T82" fmla="*/ 185 w 578"/>
                <a:gd name="T83" fmla="*/ 65 h 558"/>
                <a:gd name="T84" fmla="*/ 217 w 578"/>
                <a:gd name="T85" fmla="*/ 89 h 558"/>
                <a:gd name="T86" fmla="*/ 261 w 578"/>
                <a:gd name="T87" fmla="*/ 19 h 558"/>
                <a:gd name="T88" fmla="*/ 309 w 578"/>
                <a:gd name="T89" fmla="*/ 22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78" h="558">
                  <a:moveTo>
                    <a:pt x="309" y="22"/>
                  </a:moveTo>
                  <a:lnTo>
                    <a:pt x="298" y="49"/>
                  </a:lnTo>
                  <a:lnTo>
                    <a:pt x="298" y="70"/>
                  </a:lnTo>
                  <a:lnTo>
                    <a:pt x="301" y="76"/>
                  </a:lnTo>
                  <a:lnTo>
                    <a:pt x="309" y="68"/>
                  </a:lnTo>
                  <a:lnTo>
                    <a:pt x="328" y="54"/>
                  </a:lnTo>
                  <a:lnTo>
                    <a:pt x="347" y="43"/>
                  </a:lnTo>
                  <a:lnTo>
                    <a:pt x="366" y="35"/>
                  </a:lnTo>
                  <a:lnTo>
                    <a:pt x="388" y="30"/>
                  </a:lnTo>
                  <a:lnTo>
                    <a:pt x="399" y="30"/>
                  </a:lnTo>
                  <a:lnTo>
                    <a:pt x="401" y="35"/>
                  </a:lnTo>
                  <a:lnTo>
                    <a:pt x="399" y="46"/>
                  </a:lnTo>
                  <a:lnTo>
                    <a:pt x="383" y="65"/>
                  </a:lnTo>
                  <a:lnTo>
                    <a:pt x="383" y="81"/>
                  </a:lnTo>
                  <a:lnTo>
                    <a:pt x="420" y="62"/>
                  </a:lnTo>
                  <a:lnTo>
                    <a:pt x="453" y="54"/>
                  </a:lnTo>
                  <a:lnTo>
                    <a:pt x="461" y="54"/>
                  </a:lnTo>
                  <a:lnTo>
                    <a:pt x="453" y="76"/>
                  </a:lnTo>
                  <a:lnTo>
                    <a:pt x="442" y="92"/>
                  </a:lnTo>
                  <a:lnTo>
                    <a:pt x="442" y="98"/>
                  </a:lnTo>
                  <a:lnTo>
                    <a:pt x="453" y="100"/>
                  </a:lnTo>
                  <a:lnTo>
                    <a:pt x="472" y="100"/>
                  </a:lnTo>
                  <a:lnTo>
                    <a:pt x="515" y="103"/>
                  </a:lnTo>
                  <a:lnTo>
                    <a:pt x="545" y="117"/>
                  </a:lnTo>
                  <a:lnTo>
                    <a:pt x="545" y="125"/>
                  </a:lnTo>
                  <a:lnTo>
                    <a:pt x="537" y="133"/>
                  </a:lnTo>
                  <a:lnTo>
                    <a:pt x="515" y="146"/>
                  </a:lnTo>
                  <a:lnTo>
                    <a:pt x="510" y="165"/>
                  </a:lnTo>
                  <a:lnTo>
                    <a:pt x="515" y="168"/>
                  </a:lnTo>
                  <a:lnTo>
                    <a:pt x="529" y="176"/>
                  </a:lnTo>
                  <a:lnTo>
                    <a:pt x="553" y="190"/>
                  </a:lnTo>
                  <a:lnTo>
                    <a:pt x="567" y="209"/>
                  </a:lnTo>
                  <a:lnTo>
                    <a:pt x="570" y="219"/>
                  </a:lnTo>
                  <a:lnTo>
                    <a:pt x="564" y="233"/>
                  </a:lnTo>
                  <a:lnTo>
                    <a:pt x="537" y="247"/>
                  </a:lnTo>
                  <a:lnTo>
                    <a:pt x="540" y="268"/>
                  </a:lnTo>
                  <a:lnTo>
                    <a:pt x="545" y="276"/>
                  </a:lnTo>
                  <a:lnTo>
                    <a:pt x="556" y="293"/>
                  </a:lnTo>
                  <a:lnTo>
                    <a:pt x="570" y="309"/>
                  </a:lnTo>
                  <a:lnTo>
                    <a:pt x="578" y="328"/>
                  </a:lnTo>
                  <a:lnTo>
                    <a:pt x="578" y="344"/>
                  </a:lnTo>
                  <a:lnTo>
                    <a:pt x="575" y="352"/>
                  </a:lnTo>
                  <a:lnTo>
                    <a:pt x="559" y="344"/>
                  </a:lnTo>
                  <a:lnTo>
                    <a:pt x="545" y="347"/>
                  </a:lnTo>
                  <a:lnTo>
                    <a:pt x="551" y="355"/>
                  </a:lnTo>
                  <a:lnTo>
                    <a:pt x="561" y="371"/>
                  </a:lnTo>
                  <a:lnTo>
                    <a:pt x="570" y="393"/>
                  </a:lnTo>
                  <a:lnTo>
                    <a:pt x="572" y="412"/>
                  </a:lnTo>
                  <a:lnTo>
                    <a:pt x="564" y="442"/>
                  </a:lnTo>
                  <a:lnTo>
                    <a:pt x="553" y="455"/>
                  </a:lnTo>
                  <a:lnTo>
                    <a:pt x="532" y="439"/>
                  </a:lnTo>
                  <a:lnTo>
                    <a:pt x="526" y="480"/>
                  </a:lnTo>
                  <a:lnTo>
                    <a:pt x="518" y="507"/>
                  </a:lnTo>
                  <a:lnTo>
                    <a:pt x="513" y="512"/>
                  </a:lnTo>
                  <a:lnTo>
                    <a:pt x="472" y="531"/>
                  </a:lnTo>
                  <a:lnTo>
                    <a:pt x="442" y="550"/>
                  </a:lnTo>
                  <a:lnTo>
                    <a:pt x="429" y="539"/>
                  </a:lnTo>
                  <a:lnTo>
                    <a:pt x="437" y="480"/>
                  </a:lnTo>
                  <a:lnTo>
                    <a:pt x="450" y="436"/>
                  </a:lnTo>
                  <a:lnTo>
                    <a:pt x="448" y="423"/>
                  </a:lnTo>
                  <a:lnTo>
                    <a:pt x="431" y="415"/>
                  </a:lnTo>
                  <a:lnTo>
                    <a:pt x="412" y="420"/>
                  </a:lnTo>
                  <a:lnTo>
                    <a:pt x="412" y="469"/>
                  </a:lnTo>
                  <a:lnTo>
                    <a:pt x="401" y="499"/>
                  </a:lnTo>
                  <a:lnTo>
                    <a:pt x="380" y="539"/>
                  </a:lnTo>
                  <a:lnTo>
                    <a:pt x="350" y="558"/>
                  </a:lnTo>
                  <a:lnTo>
                    <a:pt x="342" y="558"/>
                  </a:lnTo>
                  <a:lnTo>
                    <a:pt x="336" y="558"/>
                  </a:lnTo>
                  <a:lnTo>
                    <a:pt x="331" y="412"/>
                  </a:lnTo>
                  <a:lnTo>
                    <a:pt x="315" y="404"/>
                  </a:lnTo>
                  <a:lnTo>
                    <a:pt x="296" y="417"/>
                  </a:lnTo>
                  <a:lnTo>
                    <a:pt x="296" y="428"/>
                  </a:lnTo>
                  <a:lnTo>
                    <a:pt x="298" y="455"/>
                  </a:lnTo>
                  <a:lnTo>
                    <a:pt x="301" y="485"/>
                  </a:lnTo>
                  <a:lnTo>
                    <a:pt x="301" y="509"/>
                  </a:lnTo>
                  <a:lnTo>
                    <a:pt x="277" y="542"/>
                  </a:lnTo>
                  <a:lnTo>
                    <a:pt x="239" y="501"/>
                  </a:lnTo>
                  <a:lnTo>
                    <a:pt x="217" y="466"/>
                  </a:lnTo>
                  <a:lnTo>
                    <a:pt x="217" y="455"/>
                  </a:lnTo>
                  <a:lnTo>
                    <a:pt x="204" y="450"/>
                  </a:lnTo>
                  <a:lnTo>
                    <a:pt x="190" y="452"/>
                  </a:lnTo>
                  <a:lnTo>
                    <a:pt x="190" y="490"/>
                  </a:lnTo>
                  <a:lnTo>
                    <a:pt x="198" y="518"/>
                  </a:lnTo>
                  <a:lnTo>
                    <a:pt x="201" y="526"/>
                  </a:lnTo>
                  <a:lnTo>
                    <a:pt x="179" y="536"/>
                  </a:lnTo>
                  <a:lnTo>
                    <a:pt x="158" y="534"/>
                  </a:lnTo>
                  <a:lnTo>
                    <a:pt x="152" y="534"/>
                  </a:lnTo>
                  <a:lnTo>
                    <a:pt x="152" y="507"/>
                  </a:lnTo>
                  <a:lnTo>
                    <a:pt x="158" y="488"/>
                  </a:lnTo>
                  <a:lnTo>
                    <a:pt x="155" y="482"/>
                  </a:lnTo>
                  <a:lnTo>
                    <a:pt x="122" y="496"/>
                  </a:lnTo>
                  <a:lnTo>
                    <a:pt x="93" y="490"/>
                  </a:lnTo>
                  <a:lnTo>
                    <a:pt x="87" y="488"/>
                  </a:lnTo>
                  <a:lnTo>
                    <a:pt x="79" y="455"/>
                  </a:lnTo>
                  <a:lnTo>
                    <a:pt x="49" y="455"/>
                  </a:lnTo>
                  <a:lnTo>
                    <a:pt x="27" y="447"/>
                  </a:lnTo>
                  <a:lnTo>
                    <a:pt x="25" y="442"/>
                  </a:lnTo>
                  <a:lnTo>
                    <a:pt x="55" y="423"/>
                  </a:lnTo>
                  <a:lnTo>
                    <a:pt x="57" y="412"/>
                  </a:lnTo>
                  <a:lnTo>
                    <a:pt x="46" y="404"/>
                  </a:lnTo>
                  <a:lnTo>
                    <a:pt x="19" y="393"/>
                  </a:lnTo>
                  <a:lnTo>
                    <a:pt x="3" y="377"/>
                  </a:lnTo>
                  <a:lnTo>
                    <a:pt x="0" y="371"/>
                  </a:lnTo>
                  <a:lnTo>
                    <a:pt x="44" y="339"/>
                  </a:lnTo>
                  <a:lnTo>
                    <a:pt x="52" y="322"/>
                  </a:lnTo>
                  <a:lnTo>
                    <a:pt x="36" y="314"/>
                  </a:lnTo>
                  <a:lnTo>
                    <a:pt x="25" y="298"/>
                  </a:lnTo>
                  <a:lnTo>
                    <a:pt x="25" y="276"/>
                  </a:lnTo>
                  <a:lnTo>
                    <a:pt x="52" y="266"/>
                  </a:lnTo>
                  <a:lnTo>
                    <a:pt x="76" y="271"/>
                  </a:lnTo>
                  <a:lnTo>
                    <a:pt x="82" y="274"/>
                  </a:lnTo>
                  <a:lnTo>
                    <a:pt x="71" y="241"/>
                  </a:lnTo>
                  <a:lnTo>
                    <a:pt x="60" y="217"/>
                  </a:lnTo>
                  <a:lnTo>
                    <a:pt x="63" y="209"/>
                  </a:lnTo>
                  <a:lnTo>
                    <a:pt x="82" y="200"/>
                  </a:lnTo>
                  <a:lnTo>
                    <a:pt x="98" y="200"/>
                  </a:lnTo>
                  <a:lnTo>
                    <a:pt x="103" y="203"/>
                  </a:lnTo>
                  <a:lnTo>
                    <a:pt x="101" y="163"/>
                  </a:lnTo>
                  <a:lnTo>
                    <a:pt x="106" y="130"/>
                  </a:lnTo>
                  <a:lnTo>
                    <a:pt x="117" y="125"/>
                  </a:lnTo>
                  <a:lnTo>
                    <a:pt x="136" y="130"/>
                  </a:lnTo>
                  <a:lnTo>
                    <a:pt x="147" y="144"/>
                  </a:lnTo>
                  <a:lnTo>
                    <a:pt x="149" y="146"/>
                  </a:lnTo>
                  <a:lnTo>
                    <a:pt x="160" y="100"/>
                  </a:lnTo>
                  <a:lnTo>
                    <a:pt x="177" y="70"/>
                  </a:lnTo>
                  <a:lnTo>
                    <a:pt x="185" y="65"/>
                  </a:lnTo>
                  <a:lnTo>
                    <a:pt x="190" y="68"/>
                  </a:lnTo>
                  <a:lnTo>
                    <a:pt x="209" y="100"/>
                  </a:lnTo>
                  <a:lnTo>
                    <a:pt x="217" y="89"/>
                  </a:lnTo>
                  <a:lnTo>
                    <a:pt x="231" y="68"/>
                  </a:lnTo>
                  <a:lnTo>
                    <a:pt x="244" y="41"/>
                  </a:lnTo>
                  <a:lnTo>
                    <a:pt x="261" y="19"/>
                  </a:lnTo>
                  <a:lnTo>
                    <a:pt x="285" y="3"/>
                  </a:lnTo>
                  <a:lnTo>
                    <a:pt x="301" y="0"/>
                  </a:lnTo>
                  <a:lnTo>
                    <a:pt x="309" y="22"/>
                  </a:lnTo>
                  <a:close/>
                </a:path>
              </a:pathLst>
            </a:custGeom>
            <a:solidFill>
              <a:srgbClr val="00BF00"/>
            </a:solidFill>
            <a:ln w="1905">
              <a:solidFill>
                <a:srgbClr val="00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3" name="Freeform 119"/>
            <p:cNvSpPr>
              <a:spLocks/>
            </p:cNvSpPr>
            <p:nvPr/>
          </p:nvSpPr>
          <p:spPr bwMode="auto">
            <a:xfrm>
              <a:off x="5916" y="1703"/>
              <a:ext cx="355" cy="363"/>
            </a:xfrm>
            <a:custGeom>
              <a:avLst/>
              <a:gdLst>
                <a:gd name="T0" fmla="*/ 105 w 355"/>
                <a:gd name="T1" fmla="*/ 347 h 363"/>
                <a:gd name="T2" fmla="*/ 105 w 355"/>
                <a:gd name="T3" fmla="*/ 331 h 363"/>
                <a:gd name="T4" fmla="*/ 94 w 355"/>
                <a:gd name="T5" fmla="*/ 298 h 363"/>
                <a:gd name="T6" fmla="*/ 73 w 355"/>
                <a:gd name="T7" fmla="*/ 271 h 363"/>
                <a:gd name="T8" fmla="*/ 48 w 355"/>
                <a:gd name="T9" fmla="*/ 247 h 363"/>
                <a:gd name="T10" fmla="*/ 24 w 355"/>
                <a:gd name="T11" fmla="*/ 220 h 363"/>
                <a:gd name="T12" fmla="*/ 13 w 355"/>
                <a:gd name="T13" fmla="*/ 206 h 363"/>
                <a:gd name="T14" fmla="*/ 13 w 355"/>
                <a:gd name="T15" fmla="*/ 184 h 363"/>
                <a:gd name="T16" fmla="*/ 8 w 355"/>
                <a:gd name="T17" fmla="*/ 144 h 363"/>
                <a:gd name="T18" fmla="*/ 2 w 355"/>
                <a:gd name="T19" fmla="*/ 103 h 363"/>
                <a:gd name="T20" fmla="*/ 0 w 355"/>
                <a:gd name="T21" fmla="*/ 65 h 363"/>
                <a:gd name="T22" fmla="*/ 0 w 355"/>
                <a:gd name="T23" fmla="*/ 22 h 363"/>
                <a:gd name="T24" fmla="*/ 2 w 355"/>
                <a:gd name="T25" fmla="*/ 0 h 363"/>
                <a:gd name="T26" fmla="*/ 355 w 355"/>
                <a:gd name="T27" fmla="*/ 363 h 363"/>
                <a:gd name="T28" fmla="*/ 105 w 355"/>
                <a:gd name="T29" fmla="*/ 347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5" h="363">
                  <a:moveTo>
                    <a:pt x="105" y="347"/>
                  </a:moveTo>
                  <a:lnTo>
                    <a:pt x="105" y="331"/>
                  </a:lnTo>
                  <a:lnTo>
                    <a:pt x="94" y="298"/>
                  </a:lnTo>
                  <a:lnTo>
                    <a:pt x="73" y="271"/>
                  </a:lnTo>
                  <a:lnTo>
                    <a:pt x="48" y="247"/>
                  </a:lnTo>
                  <a:lnTo>
                    <a:pt x="24" y="220"/>
                  </a:lnTo>
                  <a:lnTo>
                    <a:pt x="13" y="206"/>
                  </a:lnTo>
                  <a:lnTo>
                    <a:pt x="13" y="184"/>
                  </a:lnTo>
                  <a:lnTo>
                    <a:pt x="8" y="144"/>
                  </a:lnTo>
                  <a:lnTo>
                    <a:pt x="2" y="103"/>
                  </a:lnTo>
                  <a:lnTo>
                    <a:pt x="0" y="65"/>
                  </a:lnTo>
                  <a:lnTo>
                    <a:pt x="0" y="22"/>
                  </a:lnTo>
                  <a:lnTo>
                    <a:pt x="2" y="0"/>
                  </a:lnTo>
                  <a:lnTo>
                    <a:pt x="355" y="363"/>
                  </a:lnTo>
                  <a:lnTo>
                    <a:pt x="105" y="347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4" name="Freeform 120"/>
            <p:cNvSpPr>
              <a:spLocks/>
            </p:cNvSpPr>
            <p:nvPr/>
          </p:nvSpPr>
          <p:spPr bwMode="auto">
            <a:xfrm>
              <a:off x="5382" y="1719"/>
              <a:ext cx="338" cy="342"/>
            </a:xfrm>
            <a:custGeom>
              <a:avLst/>
              <a:gdLst>
                <a:gd name="T0" fmla="*/ 336 w 338"/>
                <a:gd name="T1" fmla="*/ 198 h 342"/>
                <a:gd name="T2" fmla="*/ 328 w 338"/>
                <a:gd name="T3" fmla="*/ 212 h 342"/>
                <a:gd name="T4" fmla="*/ 303 w 338"/>
                <a:gd name="T5" fmla="*/ 236 h 342"/>
                <a:gd name="T6" fmla="*/ 281 w 338"/>
                <a:gd name="T7" fmla="*/ 258 h 342"/>
                <a:gd name="T8" fmla="*/ 263 w 338"/>
                <a:gd name="T9" fmla="*/ 282 h 342"/>
                <a:gd name="T10" fmla="*/ 260 w 338"/>
                <a:gd name="T11" fmla="*/ 312 h 342"/>
                <a:gd name="T12" fmla="*/ 265 w 338"/>
                <a:gd name="T13" fmla="*/ 331 h 342"/>
                <a:gd name="T14" fmla="*/ 238 w 338"/>
                <a:gd name="T15" fmla="*/ 334 h 342"/>
                <a:gd name="T16" fmla="*/ 211 w 338"/>
                <a:gd name="T17" fmla="*/ 336 h 342"/>
                <a:gd name="T18" fmla="*/ 184 w 338"/>
                <a:gd name="T19" fmla="*/ 336 h 342"/>
                <a:gd name="T20" fmla="*/ 157 w 338"/>
                <a:gd name="T21" fmla="*/ 336 h 342"/>
                <a:gd name="T22" fmla="*/ 130 w 338"/>
                <a:gd name="T23" fmla="*/ 336 h 342"/>
                <a:gd name="T24" fmla="*/ 103 w 338"/>
                <a:gd name="T25" fmla="*/ 339 h 342"/>
                <a:gd name="T26" fmla="*/ 76 w 338"/>
                <a:gd name="T27" fmla="*/ 339 h 342"/>
                <a:gd name="T28" fmla="*/ 51 w 338"/>
                <a:gd name="T29" fmla="*/ 339 h 342"/>
                <a:gd name="T30" fmla="*/ 0 w 338"/>
                <a:gd name="T31" fmla="*/ 342 h 342"/>
                <a:gd name="T32" fmla="*/ 336 w 338"/>
                <a:gd name="T33" fmla="*/ 0 h 342"/>
                <a:gd name="T34" fmla="*/ 338 w 338"/>
                <a:gd name="T35" fmla="*/ 17 h 342"/>
                <a:gd name="T36" fmla="*/ 338 w 338"/>
                <a:gd name="T37" fmla="*/ 55 h 342"/>
                <a:gd name="T38" fmla="*/ 338 w 338"/>
                <a:gd name="T39" fmla="*/ 95 h 342"/>
                <a:gd name="T40" fmla="*/ 338 w 338"/>
                <a:gd name="T41" fmla="*/ 139 h 342"/>
                <a:gd name="T42" fmla="*/ 336 w 338"/>
                <a:gd name="T43" fmla="*/ 179 h 342"/>
                <a:gd name="T44" fmla="*/ 336 w 338"/>
                <a:gd name="T45" fmla="*/ 198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8" h="342">
                  <a:moveTo>
                    <a:pt x="336" y="198"/>
                  </a:moveTo>
                  <a:lnTo>
                    <a:pt x="328" y="212"/>
                  </a:lnTo>
                  <a:lnTo>
                    <a:pt x="303" y="236"/>
                  </a:lnTo>
                  <a:lnTo>
                    <a:pt x="281" y="258"/>
                  </a:lnTo>
                  <a:lnTo>
                    <a:pt x="263" y="282"/>
                  </a:lnTo>
                  <a:lnTo>
                    <a:pt x="260" y="312"/>
                  </a:lnTo>
                  <a:lnTo>
                    <a:pt x="265" y="331"/>
                  </a:lnTo>
                  <a:lnTo>
                    <a:pt x="238" y="334"/>
                  </a:lnTo>
                  <a:lnTo>
                    <a:pt x="211" y="336"/>
                  </a:lnTo>
                  <a:lnTo>
                    <a:pt x="184" y="336"/>
                  </a:lnTo>
                  <a:lnTo>
                    <a:pt x="157" y="336"/>
                  </a:lnTo>
                  <a:lnTo>
                    <a:pt x="130" y="336"/>
                  </a:lnTo>
                  <a:lnTo>
                    <a:pt x="103" y="339"/>
                  </a:lnTo>
                  <a:lnTo>
                    <a:pt x="76" y="339"/>
                  </a:lnTo>
                  <a:lnTo>
                    <a:pt x="51" y="339"/>
                  </a:lnTo>
                  <a:lnTo>
                    <a:pt x="0" y="342"/>
                  </a:lnTo>
                  <a:lnTo>
                    <a:pt x="336" y="0"/>
                  </a:lnTo>
                  <a:lnTo>
                    <a:pt x="338" y="17"/>
                  </a:lnTo>
                  <a:lnTo>
                    <a:pt x="338" y="55"/>
                  </a:lnTo>
                  <a:lnTo>
                    <a:pt x="338" y="95"/>
                  </a:lnTo>
                  <a:lnTo>
                    <a:pt x="338" y="139"/>
                  </a:lnTo>
                  <a:lnTo>
                    <a:pt x="336" y="179"/>
                  </a:lnTo>
                  <a:lnTo>
                    <a:pt x="336" y="198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5" name="Freeform 121"/>
            <p:cNvSpPr>
              <a:spLocks/>
            </p:cNvSpPr>
            <p:nvPr/>
          </p:nvSpPr>
          <p:spPr bwMode="auto">
            <a:xfrm>
              <a:off x="6005" y="2066"/>
              <a:ext cx="247" cy="304"/>
            </a:xfrm>
            <a:custGeom>
              <a:avLst/>
              <a:gdLst>
                <a:gd name="T0" fmla="*/ 247 w 247"/>
                <a:gd name="T1" fmla="*/ 27 h 304"/>
                <a:gd name="T2" fmla="*/ 238 w 247"/>
                <a:gd name="T3" fmla="*/ 54 h 304"/>
                <a:gd name="T4" fmla="*/ 230 w 247"/>
                <a:gd name="T5" fmla="*/ 81 h 304"/>
                <a:gd name="T6" fmla="*/ 225 w 247"/>
                <a:gd name="T7" fmla="*/ 109 h 304"/>
                <a:gd name="T8" fmla="*/ 217 w 247"/>
                <a:gd name="T9" fmla="*/ 136 h 304"/>
                <a:gd name="T10" fmla="*/ 211 w 247"/>
                <a:gd name="T11" fmla="*/ 165 h 304"/>
                <a:gd name="T12" fmla="*/ 206 w 247"/>
                <a:gd name="T13" fmla="*/ 193 h 304"/>
                <a:gd name="T14" fmla="*/ 201 w 247"/>
                <a:gd name="T15" fmla="*/ 220 h 304"/>
                <a:gd name="T16" fmla="*/ 195 w 247"/>
                <a:gd name="T17" fmla="*/ 247 h 304"/>
                <a:gd name="T18" fmla="*/ 190 w 247"/>
                <a:gd name="T19" fmla="*/ 274 h 304"/>
                <a:gd name="T20" fmla="*/ 184 w 247"/>
                <a:gd name="T21" fmla="*/ 304 h 304"/>
                <a:gd name="T22" fmla="*/ 0 w 247"/>
                <a:gd name="T23" fmla="*/ 304 h 304"/>
                <a:gd name="T24" fmla="*/ 0 w 247"/>
                <a:gd name="T25" fmla="*/ 274 h 304"/>
                <a:gd name="T26" fmla="*/ 0 w 247"/>
                <a:gd name="T27" fmla="*/ 241 h 304"/>
                <a:gd name="T28" fmla="*/ 0 w 247"/>
                <a:gd name="T29" fmla="*/ 212 h 304"/>
                <a:gd name="T30" fmla="*/ 0 w 247"/>
                <a:gd name="T31" fmla="*/ 179 h 304"/>
                <a:gd name="T32" fmla="*/ 3 w 247"/>
                <a:gd name="T33" fmla="*/ 149 h 304"/>
                <a:gd name="T34" fmla="*/ 5 w 247"/>
                <a:gd name="T35" fmla="*/ 117 h 304"/>
                <a:gd name="T36" fmla="*/ 5 w 247"/>
                <a:gd name="T37" fmla="*/ 87 h 304"/>
                <a:gd name="T38" fmla="*/ 8 w 247"/>
                <a:gd name="T39" fmla="*/ 57 h 304"/>
                <a:gd name="T40" fmla="*/ 8 w 247"/>
                <a:gd name="T41" fmla="*/ 27 h 304"/>
                <a:gd name="T42" fmla="*/ 8 w 247"/>
                <a:gd name="T43" fmla="*/ 0 h 304"/>
                <a:gd name="T44" fmla="*/ 241 w 247"/>
                <a:gd name="T45" fmla="*/ 19 h 304"/>
                <a:gd name="T46" fmla="*/ 247 w 247"/>
                <a:gd name="T47" fmla="*/ 27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7" h="304">
                  <a:moveTo>
                    <a:pt x="247" y="27"/>
                  </a:moveTo>
                  <a:lnTo>
                    <a:pt x="238" y="54"/>
                  </a:lnTo>
                  <a:lnTo>
                    <a:pt x="230" y="81"/>
                  </a:lnTo>
                  <a:lnTo>
                    <a:pt x="225" y="109"/>
                  </a:lnTo>
                  <a:lnTo>
                    <a:pt x="217" y="136"/>
                  </a:lnTo>
                  <a:lnTo>
                    <a:pt x="211" y="165"/>
                  </a:lnTo>
                  <a:lnTo>
                    <a:pt x="206" y="193"/>
                  </a:lnTo>
                  <a:lnTo>
                    <a:pt x="201" y="220"/>
                  </a:lnTo>
                  <a:lnTo>
                    <a:pt x="195" y="247"/>
                  </a:lnTo>
                  <a:lnTo>
                    <a:pt x="190" y="274"/>
                  </a:lnTo>
                  <a:lnTo>
                    <a:pt x="184" y="304"/>
                  </a:lnTo>
                  <a:lnTo>
                    <a:pt x="0" y="304"/>
                  </a:lnTo>
                  <a:lnTo>
                    <a:pt x="0" y="274"/>
                  </a:lnTo>
                  <a:lnTo>
                    <a:pt x="0" y="241"/>
                  </a:lnTo>
                  <a:lnTo>
                    <a:pt x="0" y="212"/>
                  </a:lnTo>
                  <a:lnTo>
                    <a:pt x="0" y="179"/>
                  </a:lnTo>
                  <a:lnTo>
                    <a:pt x="3" y="149"/>
                  </a:lnTo>
                  <a:lnTo>
                    <a:pt x="5" y="117"/>
                  </a:lnTo>
                  <a:lnTo>
                    <a:pt x="5" y="87"/>
                  </a:lnTo>
                  <a:lnTo>
                    <a:pt x="8" y="57"/>
                  </a:lnTo>
                  <a:lnTo>
                    <a:pt x="8" y="27"/>
                  </a:lnTo>
                  <a:lnTo>
                    <a:pt x="8" y="0"/>
                  </a:lnTo>
                  <a:lnTo>
                    <a:pt x="241" y="19"/>
                  </a:lnTo>
                  <a:lnTo>
                    <a:pt x="247" y="27"/>
                  </a:lnTo>
                  <a:close/>
                </a:path>
              </a:pathLst>
            </a:custGeom>
            <a:solidFill>
              <a:srgbClr val="FFFFFF"/>
            </a:solidFill>
            <a:ln w="190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6" name="Freeform 122"/>
            <p:cNvSpPr>
              <a:spLocks/>
            </p:cNvSpPr>
            <p:nvPr/>
          </p:nvSpPr>
          <p:spPr bwMode="auto">
            <a:xfrm>
              <a:off x="5447" y="2069"/>
              <a:ext cx="219" cy="298"/>
            </a:xfrm>
            <a:custGeom>
              <a:avLst/>
              <a:gdLst>
                <a:gd name="T0" fmla="*/ 198 w 219"/>
                <a:gd name="T1" fmla="*/ 5 h 298"/>
                <a:gd name="T2" fmla="*/ 200 w 219"/>
                <a:gd name="T3" fmla="*/ 35 h 298"/>
                <a:gd name="T4" fmla="*/ 200 w 219"/>
                <a:gd name="T5" fmla="*/ 65 h 298"/>
                <a:gd name="T6" fmla="*/ 203 w 219"/>
                <a:gd name="T7" fmla="*/ 95 h 298"/>
                <a:gd name="T8" fmla="*/ 203 w 219"/>
                <a:gd name="T9" fmla="*/ 125 h 298"/>
                <a:gd name="T10" fmla="*/ 206 w 219"/>
                <a:gd name="T11" fmla="*/ 152 h 298"/>
                <a:gd name="T12" fmla="*/ 206 w 219"/>
                <a:gd name="T13" fmla="*/ 181 h 298"/>
                <a:gd name="T14" fmla="*/ 208 w 219"/>
                <a:gd name="T15" fmla="*/ 211 h 298"/>
                <a:gd name="T16" fmla="*/ 211 w 219"/>
                <a:gd name="T17" fmla="*/ 241 h 298"/>
                <a:gd name="T18" fmla="*/ 214 w 219"/>
                <a:gd name="T19" fmla="*/ 268 h 298"/>
                <a:gd name="T20" fmla="*/ 219 w 219"/>
                <a:gd name="T21" fmla="*/ 295 h 298"/>
                <a:gd name="T22" fmla="*/ 203 w 219"/>
                <a:gd name="T23" fmla="*/ 298 h 298"/>
                <a:gd name="T24" fmla="*/ 168 w 219"/>
                <a:gd name="T25" fmla="*/ 295 h 298"/>
                <a:gd name="T26" fmla="*/ 132 w 219"/>
                <a:gd name="T27" fmla="*/ 293 h 298"/>
                <a:gd name="T28" fmla="*/ 95 w 219"/>
                <a:gd name="T29" fmla="*/ 290 h 298"/>
                <a:gd name="T30" fmla="*/ 57 w 219"/>
                <a:gd name="T31" fmla="*/ 290 h 298"/>
                <a:gd name="T32" fmla="*/ 38 w 219"/>
                <a:gd name="T33" fmla="*/ 293 h 298"/>
                <a:gd name="T34" fmla="*/ 32 w 219"/>
                <a:gd name="T35" fmla="*/ 265 h 298"/>
                <a:gd name="T36" fmla="*/ 27 w 219"/>
                <a:gd name="T37" fmla="*/ 236 h 298"/>
                <a:gd name="T38" fmla="*/ 24 w 219"/>
                <a:gd name="T39" fmla="*/ 209 h 298"/>
                <a:gd name="T40" fmla="*/ 19 w 219"/>
                <a:gd name="T41" fmla="*/ 181 h 298"/>
                <a:gd name="T42" fmla="*/ 13 w 219"/>
                <a:gd name="T43" fmla="*/ 154 h 298"/>
                <a:gd name="T44" fmla="*/ 11 w 219"/>
                <a:gd name="T45" fmla="*/ 127 h 298"/>
                <a:gd name="T46" fmla="*/ 8 w 219"/>
                <a:gd name="T47" fmla="*/ 97 h 298"/>
                <a:gd name="T48" fmla="*/ 5 w 219"/>
                <a:gd name="T49" fmla="*/ 70 h 298"/>
                <a:gd name="T50" fmla="*/ 2 w 219"/>
                <a:gd name="T51" fmla="*/ 41 h 298"/>
                <a:gd name="T52" fmla="*/ 0 w 219"/>
                <a:gd name="T53" fmla="*/ 11 h 298"/>
                <a:gd name="T54" fmla="*/ 19 w 219"/>
                <a:gd name="T55" fmla="*/ 5 h 298"/>
                <a:gd name="T56" fmla="*/ 59 w 219"/>
                <a:gd name="T57" fmla="*/ 0 h 298"/>
                <a:gd name="T58" fmla="*/ 97 w 219"/>
                <a:gd name="T59" fmla="*/ 3 h 298"/>
                <a:gd name="T60" fmla="*/ 138 w 219"/>
                <a:gd name="T61" fmla="*/ 5 h 298"/>
                <a:gd name="T62" fmla="*/ 176 w 219"/>
                <a:gd name="T63" fmla="*/ 8 h 298"/>
                <a:gd name="T64" fmla="*/ 198 w 219"/>
                <a:gd name="T65" fmla="*/ 5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9" h="298">
                  <a:moveTo>
                    <a:pt x="198" y="5"/>
                  </a:moveTo>
                  <a:lnTo>
                    <a:pt x="200" y="35"/>
                  </a:lnTo>
                  <a:lnTo>
                    <a:pt x="200" y="65"/>
                  </a:lnTo>
                  <a:lnTo>
                    <a:pt x="203" y="95"/>
                  </a:lnTo>
                  <a:lnTo>
                    <a:pt x="203" y="125"/>
                  </a:lnTo>
                  <a:lnTo>
                    <a:pt x="206" y="152"/>
                  </a:lnTo>
                  <a:lnTo>
                    <a:pt x="206" y="181"/>
                  </a:lnTo>
                  <a:lnTo>
                    <a:pt x="208" y="211"/>
                  </a:lnTo>
                  <a:lnTo>
                    <a:pt x="211" y="241"/>
                  </a:lnTo>
                  <a:lnTo>
                    <a:pt x="214" y="268"/>
                  </a:lnTo>
                  <a:lnTo>
                    <a:pt x="219" y="295"/>
                  </a:lnTo>
                  <a:lnTo>
                    <a:pt x="203" y="298"/>
                  </a:lnTo>
                  <a:lnTo>
                    <a:pt x="168" y="295"/>
                  </a:lnTo>
                  <a:lnTo>
                    <a:pt x="132" y="293"/>
                  </a:lnTo>
                  <a:lnTo>
                    <a:pt x="95" y="290"/>
                  </a:lnTo>
                  <a:lnTo>
                    <a:pt x="57" y="290"/>
                  </a:lnTo>
                  <a:lnTo>
                    <a:pt x="38" y="293"/>
                  </a:lnTo>
                  <a:lnTo>
                    <a:pt x="32" y="265"/>
                  </a:lnTo>
                  <a:lnTo>
                    <a:pt x="27" y="236"/>
                  </a:lnTo>
                  <a:lnTo>
                    <a:pt x="24" y="209"/>
                  </a:lnTo>
                  <a:lnTo>
                    <a:pt x="19" y="181"/>
                  </a:lnTo>
                  <a:lnTo>
                    <a:pt x="13" y="154"/>
                  </a:lnTo>
                  <a:lnTo>
                    <a:pt x="11" y="127"/>
                  </a:lnTo>
                  <a:lnTo>
                    <a:pt x="8" y="97"/>
                  </a:lnTo>
                  <a:lnTo>
                    <a:pt x="5" y="70"/>
                  </a:lnTo>
                  <a:lnTo>
                    <a:pt x="2" y="41"/>
                  </a:lnTo>
                  <a:lnTo>
                    <a:pt x="0" y="11"/>
                  </a:lnTo>
                  <a:lnTo>
                    <a:pt x="19" y="5"/>
                  </a:lnTo>
                  <a:lnTo>
                    <a:pt x="59" y="0"/>
                  </a:lnTo>
                  <a:lnTo>
                    <a:pt x="97" y="3"/>
                  </a:lnTo>
                  <a:lnTo>
                    <a:pt x="138" y="5"/>
                  </a:lnTo>
                  <a:lnTo>
                    <a:pt x="176" y="8"/>
                  </a:lnTo>
                  <a:lnTo>
                    <a:pt x="198" y="5"/>
                  </a:lnTo>
                  <a:close/>
                </a:path>
              </a:pathLst>
            </a:custGeom>
            <a:solidFill>
              <a:srgbClr val="FFFFFF"/>
            </a:solidFill>
            <a:ln w="190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7" name="Freeform 123"/>
            <p:cNvSpPr>
              <a:spLocks/>
            </p:cNvSpPr>
            <p:nvPr/>
          </p:nvSpPr>
          <p:spPr bwMode="auto">
            <a:xfrm>
              <a:off x="5317" y="2088"/>
              <a:ext cx="2330" cy="1536"/>
            </a:xfrm>
            <a:custGeom>
              <a:avLst/>
              <a:gdLst>
                <a:gd name="T0" fmla="*/ 2309 w 2330"/>
                <a:gd name="T1" fmla="*/ 563 h 1536"/>
                <a:gd name="T2" fmla="*/ 2311 w 2330"/>
                <a:gd name="T3" fmla="*/ 921 h 1536"/>
                <a:gd name="T4" fmla="*/ 2325 w 2330"/>
                <a:gd name="T5" fmla="*/ 1279 h 1536"/>
                <a:gd name="T6" fmla="*/ 2303 w 2330"/>
                <a:gd name="T7" fmla="*/ 1525 h 1536"/>
                <a:gd name="T8" fmla="*/ 2219 w 2330"/>
                <a:gd name="T9" fmla="*/ 1528 h 1536"/>
                <a:gd name="T10" fmla="*/ 2135 w 2330"/>
                <a:gd name="T11" fmla="*/ 1520 h 1536"/>
                <a:gd name="T12" fmla="*/ 2051 w 2330"/>
                <a:gd name="T13" fmla="*/ 1514 h 1536"/>
                <a:gd name="T14" fmla="*/ 1883 w 2330"/>
                <a:gd name="T15" fmla="*/ 1512 h 1536"/>
                <a:gd name="T16" fmla="*/ 1718 w 2330"/>
                <a:gd name="T17" fmla="*/ 1520 h 1536"/>
                <a:gd name="T18" fmla="*/ 1555 w 2330"/>
                <a:gd name="T19" fmla="*/ 1533 h 1536"/>
                <a:gd name="T20" fmla="*/ 1363 w 2330"/>
                <a:gd name="T21" fmla="*/ 1525 h 1536"/>
                <a:gd name="T22" fmla="*/ 1151 w 2330"/>
                <a:gd name="T23" fmla="*/ 1520 h 1536"/>
                <a:gd name="T24" fmla="*/ 940 w 2330"/>
                <a:gd name="T25" fmla="*/ 1525 h 1536"/>
                <a:gd name="T26" fmla="*/ 599 w 2330"/>
                <a:gd name="T27" fmla="*/ 1528 h 1536"/>
                <a:gd name="T28" fmla="*/ 436 w 2330"/>
                <a:gd name="T29" fmla="*/ 1528 h 1536"/>
                <a:gd name="T30" fmla="*/ 279 w 2330"/>
                <a:gd name="T31" fmla="*/ 1533 h 1536"/>
                <a:gd name="T32" fmla="*/ 122 w 2330"/>
                <a:gd name="T33" fmla="*/ 1531 h 1536"/>
                <a:gd name="T34" fmla="*/ 29 w 2330"/>
                <a:gd name="T35" fmla="*/ 1536 h 1536"/>
                <a:gd name="T36" fmla="*/ 19 w 2330"/>
                <a:gd name="T37" fmla="*/ 1363 h 1536"/>
                <a:gd name="T38" fmla="*/ 19 w 2330"/>
                <a:gd name="T39" fmla="*/ 1095 h 1536"/>
                <a:gd name="T40" fmla="*/ 21 w 2330"/>
                <a:gd name="T41" fmla="*/ 821 h 1536"/>
                <a:gd name="T42" fmla="*/ 16 w 2330"/>
                <a:gd name="T43" fmla="*/ 612 h 1536"/>
                <a:gd name="T44" fmla="*/ 13 w 2330"/>
                <a:gd name="T45" fmla="*/ 528 h 1536"/>
                <a:gd name="T46" fmla="*/ 5 w 2330"/>
                <a:gd name="T47" fmla="*/ 444 h 1536"/>
                <a:gd name="T48" fmla="*/ 2 w 2330"/>
                <a:gd name="T49" fmla="*/ 360 h 1536"/>
                <a:gd name="T50" fmla="*/ 2 w 2330"/>
                <a:gd name="T51" fmla="*/ 282 h 1536"/>
                <a:gd name="T52" fmla="*/ 0 w 2330"/>
                <a:gd name="T53" fmla="*/ 119 h 1536"/>
                <a:gd name="T54" fmla="*/ 35 w 2330"/>
                <a:gd name="T55" fmla="*/ 81 h 1536"/>
                <a:gd name="T56" fmla="*/ 119 w 2330"/>
                <a:gd name="T57" fmla="*/ 78 h 1536"/>
                <a:gd name="T58" fmla="*/ 262 w 2330"/>
                <a:gd name="T59" fmla="*/ 295 h 1536"/>
                <a:gd name="T60" fmla="*/ 425 w 2330"/>
                <a:gd name="T61" fmla="*/ 301 h 1536"/>
                <a:gd name="T62" fmla="*/ 588 w 2330"/>
                <a:gd name="T63" fmla="*/ 301 h 1536"/>
                <a:gd name="T64" fmla="*/ 745 w 2330"/>
                <a:gd name="T65" fmla="*/ 303 h 1536"/>
                <a:gd name="T66" fmla="*/ 880 w 2330"/>
                <a:gd name="T67" fmla="*/ 292 h 1536"/>
                <a:gd name="T68" fmla="*/ 1005 w 2330"/>
                <a:gd name="T69" fmla="*/ 255 h 1536"/>
                <a:gd name="T70" fmla="*/ 1130 w 2330"/>
                <a:gd name="T71" fmla="*/ 211 h 1536"/>
                <a:gd name="T72" fmla="*/ 1222 w 2330"/>
                <a:gd name="T73" fmla="*/ 192 h 1536"/>
                <a:gd name="T74" fmla="*/ 1311 w 2330"/>
                <a:gd name="T75" fmla="*/ 179 h 1536"/>
                <a:gd name="T76" fmla="*/ 1395 w 2330"/>
                <a:gd name="T77" fmla="*/ 24 h 1536"/>
                <a:gd name="T78" fmla="*/ 1490 w 2330"/>
                <a:gd name="T79" fmla="*/ 19 h 1536"/>
                <a:gd name="T80" fmla="*/ 1642 w 2330"/>
                <a:gd name="T81" fmla="*/ 38 h 1536"/>
                <a:gd name="T82" fmla="*/ 1672 w 2330"/>
                <a:gd name="T83" fmla="*/ 51 h 1536"/>
                <a:gd name="T84" fmla="*/ 1726 w 2330"/>
                <a:gd name="T85" fmla="*/ 97 h 1536"/>
                <a:gd name="T86" fmla="*/ 1764 w 2330"/>
                <a:gd name="T87" fmla="*/ 122 h 1536"/>
                <a:gd name="T88" fmla="*/ 1788 w 2330"/>
                <a:gd name="T89" fmla="*/ 138 h 1536"/>
                <a:gd name="T90" fmla="*/ 1856 w 2330"/>
                <a:gd name="T91" fmla="*/ 152 h 1536"/>
                <a:gd name="T92" fmla="*/ 1908 w 2330"/>
                <a:gd name="T93" fmla="*/ 192 h 1536"/>
                <a:gd name="T94" fmla="*/ 1899 w 2330"/>
                <a:gd name="T95" fmla="*/ 274 h 1536"/>
                <a:gd name="T96" fmla="*/ 1916 w 2330"/>
                <a:gd name="T97" fmla="*/ 244 h 1536"/>
                <a:gd name="T98" fmla="*/ 1859 w 2330"/>
                <a:gd name="T99" fmla="*/ 271 h 1536"/>
                <a:gd name="T100" fmla="*/ 1910 w 2330"/>
                <a:gd name="T101" fmla="*/ 284 h 1536"/>
                <a:gd name="T102" fmla="*/ 1981 w 2330"/>
                <a:gd name="T103" fmla="*/ 263 h 1536"/>
                <a:gd name="T104" fmla="*/ 1981 w 2330"/>
                <a:gd name="T105" fmla="*/ 211 h 1536"/>
                <a:gd name="T106" fmla="*/ 2048 w 2330"/>
                <a:gd name="T107" fmla="*/ 146 h 1536"/>
                <a:gd name="T108" fmla="*/ 2092 w 2330"/>
                <a:gd name="T109" fmla="*/ 152 h 1536"/>
                <a:gd name="T110" fmla="*/ 2143 w 2330"/>
                <a:gd name="T111" fmla="*/ 108 h 1536"/>
                <a:gd name="T112" fmla="*/ 2170 w 2330"/>
                <a:gd name="T113" fmla="*/ 57 h 1536"/>
                <a:gd name="T114" fmla="*/ 2211 w 2330"/>
                <a:gd name="T115" fmla="*/ 16 h 1536"/>
                <a:gd name="T116" fmla="*/ 2319 w 2330"/>
                <a:gd name="T117" fmla="*/ 13 h 1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30" h="1536">
                  <a:moveTo>
                    <a:pt x="2322" y="325"/>
                  </a:moveTo>
                  <a:lnTo>
                    <a:pt x="2314" y="444"/>
                  </a:lnTo>
                  <a:lnTo>
                    <a:pt x="2309" y="563"/>
                  </a:lnTo>
                  <a:lnTo>
                    <a:pt x="2309" y="683"/>
                  </a:lnTo>
                  <a:lnTo>
                    <a:pt x="2309" y="802"/>
                  </a:lnTo>
                  <a:lnTo>
                    <a:pt x="2311" y="921"/>
                  </a:lnTo>
                  <a:lnTo>
                    <a:pt x="2317" y="1040"/>
                  </a:lnTo>
                  <a:lnTo>
                    <a:pt x="2322" y="1160"/>
                  </a:lnTo>
                  <a:lnTo>
                    <a:pt x="2325" y="1279"/>
                  </a:lnTo>
                  <a:lnTo>
                    <a:pt x="2328" y="1398"/>
                  </a:lnTo>
                  <a:lnTo>
                    <a:pt x="2330" y="1520"/>
                  </a:lnTo>
                  <a:lnTo>
                    <a:pt x="2303" y="1525"/>
                  </a:lnTo>
                  <a:lnTo>
                    <a:pt x="2273" y="1528"/>
                  </a:lnTo>
                  <a:lnTo>
                    <a:pt x="2246" y="1528"/>
                  </a:lnTo>
                  <a:lnTo>
                    <a:pt x="2219" y="1528"/>
                  </a:lnTo>
                  <a:lnTo>
                    <a:pt x="2189" y="1525"/>
                  </a:lnTo>
                  <a:lnTo>
                    <a:pt x="2162" y="1523"/>
                  </a:lnTo>
                  <a:lnTo>
                    <a:pt x="2135" y="1520"/>
                  </a:lnTo>
                  <a:lnTo>
                    <a:pt x="2105" y="1517"/>
                  </a:lnTo>
                  <a:lnTo>
                    <a:pt x="2078" y="1514"/>
                  </a:lnTo>
                  <a:lnTo>
                    <a:pt x="2051" y="1514"/>
                  </a:lnTo>
                  <a:lnTo>
                    <a:pt x="1994" y="1512"/>
                  </a:lnTo>
                  <a:lnTo>
                    <a:pt x="1940" y="1512"/>
                  </a:lnTo>
                  <a:lnTo>
                    <a:pt x="1883" y="1512"/>
                  </a:lnTo>
                  <a:lnTo>
                    <a:pt x="1829" y="1514"/>
                  </a:lnTo>
                  <a:lnTo>
                    <a:pt x="1775" y="1517"/>
                  </a:lnTo>
                  <a:lnTo>
                    <a:pt x="1718" y="1520"/>
                  </a:lnTo>
                  <a:lnTo>
                    <a:pt x="1664" y="1523"/>
                  </a:lnTo>
                  <a:lnTo>
                    <a:pt x="1609" y="1528"/>
                  </a:lnTo>
                  <a:lnTo>
                    <a:pt x="1555" y="1533"/>
                  </a:lnTo>
                  <a:lnTo>
                    <a:pt x="1501" y="1536"/>
                  </a:lnTo>
                  <a:lnTo>
                    <a:pt x="1431" y="1531"/>
                  </a:lnTo>
                  <a:lnTo>
                    <a:pt x="1363" y="1525"/>
                  </a:lnTo>
                  <a:lnTo>
                    <a:pt x="1292" y="1523"/>
                  </a:lnTo>
                  <a:lnTo>
                    <a:pt x="1222" y="1523"/>
                  </a:lnTo>
                  <a:lnTo>
                    <a:pt x="1151" y="1520"/>
                  </a:lnTo>
                  <a:lnTo>
                    <a:pt x="1081" y="1523"/>
                  </a:lnTo>
                  <a:lnTo>
                    <a:pt x="1010" y="1523"/>
                  </a:lnTo>
                  <a:lnTo>
                    <a:pt x="940" y="1525"/>
                  </a:lnTo>
                  <a:lnTo>
                    <a:pt x="872" y="1528"/>
                  </a:lnTo>
                  <a:lnTo>
                    <a:pt x="802" y="1531"/>
                  </a:lnTo>
                  <a:lnTo>
                    <a:pt x="599" y="1528"/>
                  </a:lnTo>
                  <a:lnTo>
                    <a:pt x="544" y="1528"/>
                  </a:lnTo>
                  <a:lnTo>
                    <a:pt x="490" y="1528"/>
                  </a:lnTo>
                  <a:lnTo>
                    <a:pt x="436" y="1528"/>
                  </a:lnTo>
                  <a:lnTo>
                    <a:pt x="384" y="1531"/>
                  </a:lnTo>
                  <a:lnTo>
                    <a:pt x="333" y="1531"/>
                  </a:lnTo>
                  <a:lnTo>
                    <a:pt x="279" y="1533"/>
                  </a:lnTo>
                  <a:lnTo>
                    <a:pt x="227" y="1533"/>
                  </a:lnTo>
                  <a:lnTo>
                    <a:pt x="176" y="1533"/>
                  </a:lnTo>
                  <a:lnTo>
                    <a:pt x="122" y="1531"/>
                  </a:lnTo>
                  <a:lnTo>
                    <a:pt x="67" y="1528"/>
                  </a:lnTo>
                  <a:lnTo>
                    <a:pt x="46" y="1533"/>
                  </a:lnTo>
                  <a:lnTo>
                    <a:pt x="29" y="1536"/>
                  </a:lnTo>
                  <a:lnTo>
                    <a:pt x="24" y="1536"/>
                  </a:lnTo>
                  <a:lnTo>
                    <a:pt x="19" y="1449"/>
                  </a:lnTo>
                  <a:lnTo>
                    <a:pt x="19" y="1363"/>
                  </a:lnTo>
                  <a:lnTo>
                    <a:pt x="16" y="1276"/>
                  </a:lnTo>
                  <a:lnTo>
                    <a:pt x="19" y="1184"/>
                  </a:lnTo>
                  <a:lnTo>
                    <a:pt x="19" y="1095"/>
                  </a:lnTo>
                  <a:lnTo>
                    <a:pt x="21" y="1002"/>
                  </a:lnTo>
                  <a:lnTo>
                    <a:pt x="21" y="913"/>
                  </a:lnTo>
                  <a:lnTo>
                    <a:pt x="21" y="821"/>
                  </a:lnTo>
                  <a:lnTo>
                    <a:pt x="19" y="729"/>
                  </a:lnTo>
                  <a:lnTo>
                    <a:pt x="13" y="639"/>
                  </a:lnTo>
                  <a:lnTo>
                    <a:pt x="16" y="612"/>
                  </a:lnTo>
                  <a:lnTo>
                    <a:pt x="19" y="585"/>
                  </a:lnTo>
                  <a:lnTo>
                    <a:pt x="16" y="555"/>
                  </a:lnTo>
                  <a:lnTo>
                    <a:pt x="13" y="528"/>
                  </a:lnTo>
                  <a:lnTo>
                    <a:pt x="10" y="501"/>
                  </a:lnTo>
                  <a:lnTo>
                    <a:pt x="8" y="474"/>
                  </a:lnTo>
                  <a:lnTo>
                    <a:pt x="5" y="444"/>
                  </a:lnTo>
                  <a:lnTo>
                    <a:pt x="2" y="417"/>
                  </a:lnTo>
                  <a:lnTo>
                    <a:pt x="0" y="387"/>
                  </a:lnTo>
                  <a:lnTo>
                    <a:pt x="2" y="360"/>
                  </a:lnTo>
                  <a:lnTo>
                    <a:pt x="2" y="333"/>
                  </a:lnTo>
                  <a:lnTo>
                    <a:pt x="2" y="306"/>
                  </a:lnTo>
                  <a:lnTo>
                    <a:pt x="2" y="282"/>
                  </a:lnTo>
                  <a:lnTo>
                    <a:pt x="0" y="227"/>
                  </a:lnTo>
                  <a:lnTo>
                    <a:pt x="0" y="176"/>
                  </a:lnTo>
                  <a:lnTo>
                    <a:pt x="0" y="119"/>
                  </a:lnTo>
                  <a:lnTo>
                    <a:pt x="2" y="92"/>
                  </a:lnTo>
                  <a:lnTo>
                    <a:pt x="13" y="87"/>
                  </a:lnTo>
                  <a:lnTo>
                    <a:pt x="35" y="81"/>
                  </a:lnTo>
                  <a:lnTo>
                    <a:pt x="59" y="78"/>
                  </a:lnTo>
                  <a:lnTo>
                    <a:pt x="81" y="78"/>
                  </a:lnTo>
                  <a:lnTo>
                    <a:pt x="119" y="78"/>
                  </a:lnTo>
                  <a:lnTo>
                    <a:pt x="154" y="290"/>
                  </a:lnTo>
                  <a:lnTo>
                    <a:pt x="208" y="292"/>
                  </a:lnTo>
                  <a:lnTo>
                    <a:pt x="262" y="295"/>
                  </a:lnTo>
                  <a:lnTo>
                    <a:pt x="317" y="298"/>
                  </a:lnTo>
                  <a:lnTo>
                    <a:pt x="368" y="298"/>
                  </a:lnTo>
                  <a:lnTo>
                    <a:pt x="425" y="301"/>
                  </a:lnTo>
                  <a:lnTo>
                    <a:pt x="479" y="301"/>
                  </a:lnTo>
                  <a:lnTo>
                    <a:pt x="533" y="301"/>
                  </a:lnTo>
                  <a:lnTo>
                    <a:pt x="588" y="301"/>
                  </a:lnTo>
                  <a:lnTo>
                    <a:pt x="645" y="301"/>
                  </a:lnTo>
                  <a:lnTo>
                    <a:pt x="699" y="298"/>
                  </a:lnTo>
                  <a:lnTo>
                    <a:pt x="745" y="303"/>
                  </a:lnTo>
                  <a:lnTo>
                    <a:pt x="791" y="303"/>
                  </a:lnTo>
                  <a:lnTo>
                    <a:pt x="837" y="301"/>
                  </a:lnTo>
                  <a:lnTo>
                    <a:pt x="880" y="292"/>
                  </a:lnTo>
                  <a:lnTo>
                    <a:pt x="921" y="282"/>
                  </a:lnTo>
                  <a:lnTo>
                    <a:pt x="964" y="268"/>
                  </a:lnTo>
                  <a:lnTo>
                    <a:pt x="1005" y="255"/>
                  </a:lnTo>
                  <a:lnTo>
                    <a:pt x="1046" y="241"/>
                  </a:lnTo>
                  <a:lnTo>
                    <a:pt x="1089" y="225"/>
                  </a:lnTo>
                  <a:lnTo>
                    <a:pt x="1130" y="211"/>
                  </a:lnTo>
                  <a:lnTo>
                    <a:pt x="1149" y="206"/>
                  </a:lnTo>
                  <a:lnTo>
                    <a:pt x="1184" y="198"/>
                  </a:lnTo>
                  <a:lnTo>
                    <a:pt x="1222" y="192"/>
                  </a:lnTo>
                  <a:lnTo>
                    <a:pt x="1257" y="190"/>
                  </a:lnTo>
                  <a:lnTo>
                    <a:pt x="1292" y="181"/>
                  </a:lnTo>
                  <a:lnTo>
                    <a:pt x="1311" y="179"/>
                  </a:lnTo>
                  <a:lnTo>
                    <a:pt x="1355" y="35"/>
                  </a:lnTo>
                  <a:lnTo>
                    <a:pt x="1368" y="30"/>
                  </a:lnTo>
                  <a:lnTo>
                    <a:pt x="1395" y="24"/>
                  </a:lnTo>
                  <a:lnTo>
                    <a:pt x="1428" y="22"/>
                  </a:lnTo>
                  <a:lnTo>
                    <a:pt x="1458" y="22"/>
                  </a:lnTo>
                  <a:lnTo>
                    <a:pt x="1490" y="19"/>
                  </a:lnTo>
                  <a:lnTo>
                    <a:pt x="1504" y="16"/>
                  </a:lnTo>
                  <a:lnTo>
                    <a:pt x="1642" y="16"/>
                  </a:lnTo>
                  <a:lnTo>
                    <a:pt x="1642" y="38"/>
                  </a:lnTo>
                  <a:lnTo>
                    <a:pt x="1655" y="51"/>
                  </a:lnTo>
                  <a:lnTo>
                    <a:pt x="1658" y="54"/>
                  </a:lnTo>
                  <a:lnTo>
                    <a:pt x="1672" y="51"/>
                  </a:lnTo>
                  <a:lnTo>
                    <a:pt x="1693" y="62"/>
                  </a:lnTo>
                  <a:lnTo>
                    <a:pt x="1710" y="81"/>
                  </a:lnTo>
                  <a:lnTo>
                    <a:pt x="1726" y="97"/>
                  </a:lnTo>
                  <a:lnTo>
                    <a:pt x="1750" y="103"/>
                  </a:lnTo>
                  <a:lnTo>
                    <a:pt x="1764" y="97"/>
                  </a:lnTo>
                  <a:lnTo>
                    <a:pt x="1764" y="122"/>
                  </a:lnTo>
                  <a:lnTo>
                    <a:pt x="1777" y="133"/>
                  </a:lnTo>
                  <a:lnTo>
                    <a:pt x="1783" y="135"/>
                  </a:lnTo>
                  <a:lnTo>
                    <a:pt x="1788" y="138"/>
                  </a:lnTo>
                  <a:lnTo>
                    <a:pt x="1837" y="124"/>
                  </a:lnTo>
                  <a:lnTo>
                    <a:pt x="1842" y="133"/>
                  </a:lnTo>
                  <a:lnTo>
                    <a:pt x="1856" y="152"/>
                  </a:lnTo>
                  <a:lnTo>
                    <a:pt x="1872" y="168"/>
                  </a:lnTo>
                  <a:lnTo>
                    <a:pt x="1889" y="184"/>
                  </a:lnTo>
                  <a:lnTo>
                    <a:pt x="1908" y="192"/>
                  </a:lnTo>
                  <a:lnTo>
                    <a:pt x="1918" y="195"/>
                  </a:lnTo>
                  <a:lnTo>
                    <a:pt x="1924" y="268"/>
                  </a:lnTo>
                  <a:lnTo>
                    <a:pt x="1899" y="274"/>
                  </a:lnTo>
                  <a:lnTo>
                    <a:pt x="1880" y="274"/>
                  </a:lnTo>
                  <a:lnTo>
                    <a:pt x="1875" y="271"/>
                  </a:lnTo>
                  <a:lnTo>
                    <a:pt x="1916" y="244"/>
                  </a:lnTo>
                  <a:lnTo>
                    <a:pt x="1891" y="244"/>
                  </a:lnTo>
                  <a:lnTo>
                    <a:pt x="1867" y="257"/>
                  </a:lnTo>
                  <a:lnTo>
                    <a:pt x="1859" y="271"/>
                  </a:lnTo>
                  <a:lnTo>
                    <a:pt x="1867" y="282"/>
                  </a:lnTo>
                  <a:lnTo>
                    <a:pt x="1880" y="282"/>
                  </a:lnTo>
                  <a:lnTo>
                    <a:pt x="1910" y="284"/>
                  </a:lnTo>
                  <a:lnTo>
                    <a:pt x="1940" y="284"/>
                  </a:lnTo>
                  <a:lnTo>
                    <a:pt x="1964" y="279"/>
                  </a:lnTo>
                  <a:lnTo>
                    <a:pt x="1981" y="263"/>
                  </a:lnTo>
                  <a:lnTo>
                    <a:pt x="1983" y="246"/>
                  </a:lnTo>
                  <a:lnTo>
                    <a:pt x="1981" y="230"/>
                  </a:lnTo>
                  <a:lnTo>
                    <a:pt x="1981" y="211"/>
                  </a:lnTo>
                  <a:lnTo>
                    <a:pt x="2024" y="187"/>
                  </a:lnTo>
                  <a:lnTo>
                    <a:pt x="2046" y="154"/>
                  </a:lnTo>
                  <a:lnTo>
                    <a:pt x="2048" y="146"/>
                  </a:lnTo>
                  <a:lnTo>
                    <a:pt x="2070" y="152"/>
                  </a:lnTo>
                  <a:lnTo>
                    <a:pt x="2086" y="154"/>
                  </a:lnTo>
                  <a:lnTo>
                    <a:pt x="2092" y="152"/>
                  </a:lnTo>
                  <a:lnTo>
                    <a:pt x="2097" y="135"/>
                  </a:lnTo>
                  <a:lnTo>
                    <a:pt x="2116" y="119"/>
                  </a:lnTo>
                  <a:lnTo>
                    <a:pt x="2143" y="108"/>
                  </a:lnTo>
                  <a:lnTo>
                    <a:pt x="2162" y="97"/>
                  </a:lnTo>
                  <a:lnTo>
                    <a:pt x="2173" y="76"/>
                  </a:lnTo>
                  <a:lnTo>
                    <a:pt x="2170" y="57"/>
                  </a:lnTo>
                  <a:lnTo>
                    <a:pt x="2198" y="43"/>
                  </a:lnTo>
                  <a:lnTo>
                    <a:pt x="2208" y="22"/>
                  </a:lnTo>
                  <a:lnTo>
                    <a:pt x="2211" y="16"/>
                  </a:lnTo>
                  <a:lnTo>
                    <a:pt x="2211" y="8"/>
                  </a:lnTo>
                  <a:lnTo>
                    <a:pt x="2309" y="0"/>
                  </a:lnTo>
                  <a:lnTo>
                    <a:pt x="2319" y="13"/>
                  </a:lnTo>
                  <a:lnTo>
                    <a:pt x="2322" y="325"/>
                  </a:lnTo>
                  <a:close/>
                </a:path>
              </a:pathLst>
            </a:custGeom>
            <a:solidFill>
              <a:srgbClr val="00FFFF"/>
            </a:solidFill>
            <a:ln w="1905">
              <a:solidFill>
                <a:srgbClr val="00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8" name="Freeform 124"/>
            <p:cNvSpPr>
              <a:spLocks/>
            </p:cNvSpPr>
            <p:nvPr/>
          </p:nvSpPr>
          <p:spPr bwMode="auto">
            <a:xfrm>
              <a:off x="6214" y="2085"/>
              <a:ext cx="444" cy="282"/>
            </a:xfrm>
            <a:custGeom>
              <a:avLst/>
              <a:gdLst>
                <a:gd name="T0" fmla="*/ 84 w 444"/>
                <a:gd name="T1" fmla="*/ 14 h 282"/>
                <a:gd name="T2" fmla="*/ 86 w 444"/>
                <a:gd name="T3" fmla="*/ 33 h 282"/>
                <a:gd name="T4" fmla="*/ 122 w 444"/>
                <a:gd name="T5" fmla="*/ 35 h 282"/>
                <a:gd name="T6" fmla="*/ 160 w 444"/>
                <a:gd name="T7" fmla="*/ 35 h 282"/>
                <a:gd name="T8" fmla="*/ 195 w 444"/>
                <a:gd name="T9" fmla="*/ 35 h 282"/>
                <a:gd name="T10" fmla="*/ 233 w 444"/>
                <a:gd name="T11" fmla="*/ 33 h 282"/>
                <a:gd name="T12" fmla="*/ 268 w 444"/>
                <a:gd name="T13" fmla="*/ 30 h 282"/>
                <a:gd name="T14" fmla="*/ 303 w 444"/>
                <a:gd name="T15" fmla="*/ 27 h 282"/>
                <a:gd name="T16" fmla="*/ 338 w 444"/>
                <a:gd name="T17" fmla="*/ 25 h 282"/>
                <a:gd name="T18" fmla="*/ 374 w 444"/>
                <a:gd name="T19" fmla="*/ 22 h 282"/>
                <a:gd name="T20" fmla="*/ 409 w 444"/>
                <a:gd name="T21" fmla="*/ 25 h 282"/>
                <a:gd name="T22" fmla="*/ 444 w 444"/>
                <a:gd name="T23" fmla="*/ 27 h 282"/>
                <a:gd name="T24" fmla="*/ 403 w 444"/>
                <a:gd name="T25" fmla="*/ 165 h 282"/>
                <a:gd name="T26" fmla="*/ 325 w 444"/>
                <a:gd name="T27" fmla="*/ 182 h 282"/>
                <a:gd name="T28" fmla="*/ 328 w 444"/>
                <a:gd name="T29" fmla="*/ 171 h 282"/>
                <a:gd name="T30" fmla="*/ 333 w 444"/>
                <a:gd name="T31" fmla="*/ 149 h 282"/>
                <a:gd name="T32" fmla="*/ 338 w 444"/>
                <a:gd name="T33" fmla="*/ 127 h 282"/>
                <a:gd name="T34" fmla="*/ 344 w 444"/>
                <a:gd name="T35" fmla="*/ 103 h 282"/>
                <a:gd name="T36" fmla="*/ 349 w 444"/>
                <a:gd name="T37" fmla="*/ 81 h 282"/>
                <a:gd name="T38" fmla="*/ 349 w 444"/>
                <a:gd name="T39" fmla="*/ 71 h 282"/>
                <a:gd name="T40" fmla="*/ 325 w 444"/>
                <a:gd name="T41" fmla="*/ 73 h 282"/>
                <a:gd name="T42" fmla="*/ 303 w 444"/>
                <a:gd name="T43" fmla="*/ 76 h 282"/>
                <a:gd name="T44" fmla="*/ 254 w 444"/>
                <a:gd name="T45" fmla="*/ 81 h 282"/>
                <a:gd name="T46" fmla="*/ 206 w 444"/>
                <a:gd name="T47" fmla="*/ 87 h 282"/>
                <a:gd name="T48" fmla="*/ 157 w 444"/>
                <a:gd name="T49" fmla="*/ 95 h 282"/>
                <a:gd name="T50" fmla="*/ 111 w 444"/>
                <a:gd name="T51" fmla="*/ 103 h 282"/>
                <a:gd name="T52" fmla="*/ 76 w 444"/>
                <a:gd name="T53" fmla="*/ 252 h 282"/>
                <a:gd name="T54" fmla="*/ 0 w 444"/>
                <a:gd name="T55" fmla="*/ 282 h 282"/>
                <a:gd name="T56" fmla="*/ 2 w 444"/>
                <a:gd name="T57" fmla="*/ 255 h 282"/>
                <a:gd name="T58" fmla="*/ 5 w 444"/>
                <a:gd name="T59" fmla="*/ 228 h 282"/>
                <a:gd name="T60" fmla="*/ 8 w 444"/>
                <a:gd name="T61" fmla="*/ 198 h 282"/>
                <a:gd name="T62" fmla="*/ 13 w 444"/>
                <a:gd name="T63" fmla="*/ 171 h 282"/>
                <a:gd name="T64" fmla="*/ 19 w 444"/>
                <a:gd name="T65" fmla="*/ 141 h 282"/>
                <a:gd name="T66" fmla="*/ 24 w 444"/>
                <a:gd name="T67" fmla="*/ 114 h 282"/>
                <a:gd name="T68" fmla="*/ 32 w 444"/>
                <a:gd name="T69" fmla="*/ 84 h 282"/>
                <a:gd name="T70" fmla="*/ 38 w 444"/>
                <a:gd name="T71" fmla="*/ 54 h 282"/>
                <a:gd name="T72" fmla="*/ 46 w 444"/>
                <a:gd name="T73" fmla="*/ 27 h 282"/>
                <a:gd name="T74" fmla="*/ 54 w 444"/>
                <a:gd name="T75" fmla="*/ 0 h 282"/>
                <a:gd name="T76" fmla="*/ 73 w 444"/>
                <a:gd name="T77" fmla="*/ 3 h 282"/>
                <a:gd name="T78" fmla="*/ 81 w 444"/>
                <a:gd name="T79" fmla="*/ 11 h 282"/>
                <a:gd name="T80" fmla="*/ 84 w 444"/>
                <a:gd name="T81" fmla="*/ 1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44" h="282">
                  <a:moveTo>
                    <a:pt x="84" y="14"/>
                  </a:moveTo>
                  <a:lnTo>
                    <a:pt x="86" y="33"/>
                  </a:lnTo>
                  <a:lnTo>
                    <a:pt x="122" y="35"/>
                  </a:lnTo>
                  <a:lnTo>
                    <a:pt x="160" y="35"/>
                  </a:lnTo>
                  <a:lnTo>
                    <a:pt x="195" y="35"/>
                  </a:lnTo>
                  <a:lnTo>
                    <a:pt x="233" y="33"/>
                  </a:lnTo>
                  <a:lnTo>
                    <a:pt x="268" y="30"/>
                  </a:lnTo>
                  <a:lnTo>
                    <a:pt x="303" y="27"/>
                  </a:lnTo>
                  <a:lnTo>
                    <a:pt x="338" y="25"/>
                  </a:lnTo>
                  <a:lnTo>
                    <a:pt x="374" y="22"/>
                  </a:lnTo>
                  <a:lnTo>
                    <a:pt x="409" y="25"/>
                  </a:lnTo>
                  <a:lnTo>
                    <a:pt x="444" y="27"/>
                  </a:lnTo>
                  <a:lnTo>
                    <a:pt x="403" y="165"/>
                  </a:lnTo>
                  <a:lnTo>
                    <a:pt x="325" y="182"/>
                  </a:lnTo>
                  <a:lnTo>
                    <a:pt x="328" y="171"/>
                  </a:lnTo>
                  <a:lnTo>
                    <a:pt x="333" y="149"/>
                  </a:lnTo>
                  <a:lnTo>
                    <a:pt x="338" y="127"/>
                  </a:lnTo>
                  <a:lnTo>
                    <a:pt x="344" y="103"/>
                  </a:lnTo>
                  <a:lnTo>
                    <a:pt x="349" y="81"/>
                  </a:lnTo>
                  <a:lnTo>
                    <a:pt x="349" y="71"/>
                  </a:lnTo>
                  <a:lnTo>
                    <a:pt x="325" y="73"/>
                  </a:lnTo>
                  <a:lnTo>
                    <a:pt x="303" y="76"/>
                  </a:lnTo>
                  <a:lnTo>
                    <a:pt x="254" y="81"/>
                  </a:lnTo>
                  <a:lnTo>
                    <a:pt x="206" y="87"/>
                  </a:lnTo>
                  <a:lnTo>
                    <a:pt x="157" y="95"/>
                  </a:lnTo>
                  <a:lnTo>
                    <a:pt x="111" y="103"/>
                  </a:lnTo>
                  <a:lnTo>
                    <a:pt x="76" y="252"/>
                  </a:lnTo>
                  <a:lnTo>
                    <a:pt x="0" y="282"/>
                  </a:lnTo>
                  <a:lnTo>
                    <a:pt x="2" y="255"/>
                  </a:lnTo>
                  <a:lnTo>
                    <a:pt x="5" y="228"/>
                  </a:lnTo>
                  <a:lnTo>
                    <a:pt x="8" y="198"/>
                  </a:lnTo>
                  <a:lnTo>
                    <a:pt x="13" y="171"/>
                  </a:lnTo>
                  <a:lnTo>
                    <a:pt x="19" y="141"/>
                  </a:lnTo>
                  <a:lnTo>
                    <a:pt x="24" y="114"/>
                  </a:lnTo>
                  <a:lnTo>
                    <a:pt x="32" y="84"/>
                  </a:lnTo>
                  <a:lnTo>
                    <a:pt x="38" y="54"/>
                  </a:lnTo>
                  <a:lnTo>
                    <a:pt x="46" y="27"/>
                  </a:lnTo>
                  <a:lnTo>
                    <a:pt x="54" y="0"/>
                  </a:lnTo>
                  <a:lnTo>
                    <a:pt x="73" y="3"/>
                  </a:lnTo>
                  <a:lnTo>
                    <a:pt x="81" y="11"/>
                  </a:lnTo>
                  <a:lnTo>
                    <a:pt x="84" y="14"/>
                  </a:lnTo>
                  <a:close/>
                </a:path>
              </a:pathLst>
            </a:custGeom>
            <a:solidFill>
              <a:srgbClr val="FFFFFF"/>
            </a:solidFill>
            <a:ln w="1905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69" name="Freeform 125"/>
            <p:cNvSpPr>
              <a:spLocks/>
            </p:cNvSpPr>
            <p:nvPr/>
          </p:nvSpPr>
          <p:spPr bwMode="auto">
            <a:xfrm>
              <a:off x="7252" y="2096"/>
              <a:ext cx="10" cy="54"/>
            </a:xfrm>
            <a:custGeom>
              <a:avLst/>
              <a:gdLst>
                <a:gd name="T0" fmla="*/ 10 w 10"/>
                <a:gd name="T1" fmla="*/ 54 h 54"/>
                <a:gd name="T2" fmla="*/ 0 w 10"/>
                <a:gd name="T3" fmla="*/ 30 h 54"/>
                <a:gd name="T4" fmla="*/ 2 w 10"/>
                <a:gd name="T5" fmla="*/ 5 h 54"/>
                <a:gd name="T6" fmla="*/ 8 w 10"/>
                <a:gd name="T7" fmla="*/ 0 h 54"/>
                <a:gd name="T8" fmla="*/ 10 w 10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4">
                  <a:moveTo>
                    <a:pt x="10" y="54"/>
                  </a:moveTo>
                  <a:lnTo>
                    <a:pt x="0" y="30"/>
                  </a:lnTo>
                  <a:lnTo>
                    <a:pt x="2" y="5"/>
                  </a:lnTo>
                  <a:lnTo>
                    <a:pt x="8" y="0"/>
                  </a:lnTo>
                  <a:lnTo>
                    <a:pt x="10" y="54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0" name="Freeform 126"/>
            <p:cNvSpPr>
              <a:spLocks/>
            </p:cNvSpPr>
            <p:nvPr/>
          </p:nvSpPr>
          <p:spPr bwMode="auto">
            <a:xfrm>
              <a:off x="7368" y="2107"/>
              <a:ext cx="14" cy="51"/>
            </a:xfrm>
            <a:custGeom>
              <a:avLst/>
              <a:gdLst>
                <a:gd name="T0" fmla="*/ 0 w 14"/>
                <a:gd name="T1" fmla="*/ 51 h 51"/>
                <a:gd name="T2" fmla="*/ 6 w 14"/>
                <a:gd name="T3" fmla="*/ 0 h 51"/>
                <a:gd name="T4" fmla="*/ 14 w 14"/>
                <a:gd name="T5" fmla="*/ 0 h 51"/>
                <a:gd name="T6" fmla="*/ 0 w 14"/>
                <a:gd name="T7" fmla="*/ 5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51">
                  <a:moveTo>
                    <a:pt x="0" y="51"/>
                  </a:moveTo>
                  <a:lnTo>
                    <a:pt x="6" y="0"/>
                  </a:lnTo>
                  <a:lnTo>
                    <a:pt x="14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1" name="Freeform 127"/>
            <p:cNvSpPr>
              <a:spLocks/>
            </p:cNvSpPr>
            <p:nvPr/>
          </p:nvSpPr>
          <p:spPr bwMode="auto">
            <a:xfrm>
              <a:off x="7149" y="2145"/>
              <a:ext cx="208" cy="198"/>
            </a:xfrm>
            <a:custGeom>
              <a:avLst/>
              <a:gdLst>
                <a:gd name="T0" fmla="*/ 57 w 208"/>
                <a:gd name="T1" fmla="*/ 86 h 198"/>
                <a:gd name="T2" fmla="*/ 65 w 208"/>
                <a:gd name="T3" fmla="*/ 89 h 198"/>
                <a:gd name="T4" fmla="*/ 78 w 208"/>
                <a:gd name="T5" fmla="*/ 86 h 198"/>
                <a:gd name="T6" fmla="*/ 100 w 208"/>
                <a:gd name="T7" fmla="*/ 70 h 198"/>
                <a:gd name="T8" fmla="*/ 108 w 208"/>
                <a:gd name="T9" fmla="*/ 49 h 198"/>
                <a:gd name="T10" fmla="*/ 113 w 208"/>
                <a:gd name="T11" fmla="*/ 16 h 198"/>
                <a:gd name="T12" fmla="*/ 119 w 208"/>
                <a:gd name="T13" fmla="*/ 24 h 198"/>
                <a:gd name="T14" fmla="*/ 119 w 208"/>
                <a:gd name="T15" fmla="*/ 40 h 198"/>
                <a:gd name="T16" fmla="*/ 113 w 208"/>
                <a:gd name="T17" fmla="*/ 84 h 198"/>
                <a:gd name="T18" fmla="*/ 132 w 208"/>
                <a:gd name="T19" fmla="*/ 105 h 198"/>
                <a:gd name="T20" fmla="*/ 143 w 208"/>
                <a:gd name="T21" fmla="*/ 105 h 198"/>
                <a:gd name="T22" fmla="*/ 165 w 208"/>
                <a:gd name="T23" fmla="*/ 100 h 198"/>
                <a:gd name="T24" fmla="*/ 179 w 208"/>
                <a:gd name="T25" fmla="*/ 84 h 198"/>
                <a:gd name="T26" fmla="*/ 192 w 208"/>
                <a:gd name="T27" fmla="*/ 65 h 198"/>
                <a:gd name="T28" fmla="*/ 203 w 208"/>
                <a:gd name="T29" fmla="*/ 49 h 198"/>
                <a:gd name="T30" fmla="*/ 208 w 208"/>
                <a:gd name="T31" fmla="*/ 40 h 198"/>
                <a:gd name="T32" fmla="*/ 208 w 208"/>
                <a:gd name="T33" fmla="*/ 51 h 198"/>
                <a:gd name="T34" fmla="*/ 208 w 208"/>
                <a:gd name="T35" fmla="*/ 73 h 198"/>
                <a:gd name="T36" fmla="*/ 192 w 208"/>
                <a:gd name="T37" fmla="*/ 111 h 198"/>
                <a:gd name="T38" fmla="*/ 168 w 208"/>
                <a:gd name="T39" fmla="*/ 130 h 198"/>
                <a:gd name="T40" fmla="*/ 146 w 208"/>
                <a:gd name="T41" fmla="*/ 135 h 198"/>
                <a:gd name="T42" fmla="*/ 132 w 208"/>
                <a:gd name="T43" fmla="*/ 146 h 198"/>
                <a:gd name="T44" fmla="*/ 132 w 208"/>
                <a:gd name="T45" fmla="*/ 151 h 198"/>
                <a:gd name="T46" fmla="*/ 132 w 208"/>
                <a:gd name="T47" fmla="*/ 173 h 198"/>
                <a:gd name="T48" fmla="*/ 135 w 208"/>
                <a:gd name="T49" fmla="*/ 189 h 198"/>
                <a:gd name="T50" fmla="*/ 135 w 208"/>
                <a:gd name="T51" fmla="*/ 195 h 198"/>
                <a:gd name="T52" fmla="*/ 122 w 208"/>
                <a:gd name="T53" fmla="*/ 198 h 198"/>
                <a:gd name="T54" fmla="*/ 108 w 208"/>
                <a:gd name="T55" fmla="*/ 195 h 198"/>
                <a:gd name="T56" fmla="*/ 105 w 208"/>
                <a:gd name="T57" fmla="*/ 160 h 198"/>
                <a:gd name="T58" fmla="*/ 100 w 208"/>
                <a:gd name="T59" fmla="*/ 133 h 198"/>
                <a:gd name="T60" fmla="*/ 97 w 208"/>
                <a:gd name="T61" fmla="*/ 124 h 198"/>
                <a:gd name="T62" fmla="*/ 46 w 208"/>
                <a:gd name="T63" fmla="*/ 95 h 198"/>
                <a:gd name="T64" fmla="*/ 10 w 208"/>
                <a:gd name="T65" fmla="*/ 51 h 198"/>
                <a:gd name="T66" fmla="*/ 2 w 208"/>
                <a:gd name="T67" fmla="*/ 40 h 198"/>
                <a:gd name="T68" fmla="*/ 0 w 208"/>
                <a:gd name="T69" fmla="*/ 0 h 198"/>
                <a:gd name="T70" fmla="*/ 0 w 208"/>
                <a:gd name="T71" fmla="*/ 11 h 198"/>
                <a:gd name="T72" fmla="*/ 8 w 208"/>
                <a:gd name="T73" fmla="*/ 30 h 198"/>
                <a:gd name="T74" fmla="*/ 24 w 208"/>
                <a:gd name="T75" fmla="*/ 43 h 198"/>
                <a:gd name="T76" fmla="*/ 40 w 208"/>
                <a:gd name="T77" fmla="*/ 59 h 198"/>
                <a:gd name="T78" fmla="*/ 54 w 208"/>
                <a:gd name="T79" fmla="*/ 76 h 198"/>
                <a:gd name="T80" fmla="*/ 57 w 208"/>
                <a:gd name="T81" fmla="*/ 86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8" h="198">
                  <a:moveTo>
                    <a:pt x="57" y="86"/>
                  </a:moveTo>
                  <a:lnTo>
                    <a:pt x="65" y="89"/>
                  </a:lnTo>
                  <a:lnTo>
                    <a:pt x="78" y="86"/>
                  </a:lnTo>
                  <a:lnTo>
                    <a:pt x="100" y="70"/>
                  </a:lnTo>
                  <a:lnTo>
                    <a:pt x="108" y="49"/>
                  </a:lnTo>
                  <a:lnTo>
                    <a:pt x="113" y="16"/>
                  </a:lnTo>
                  <a:lnTo>
                    <a:pt x="119" y="24"/>
                  </a:lnTo>
                  <a:lnTo>
                    <a:pt x="119" y="40"/>
                  </a:lnTo>
                  <a:lnTo>
                    <a:pt x="113" y="84"/>
                  </a:lnTo>
                  <a:lnTo>
                    <a:pt x="132" y="105"/>
                  </a:lnTo>
                  <a:lnTo>
                    <a:pt x="143" y="105"/>
                  </a:lnTo>
                  <a:lnTo>
                    <a:pt x="165" y="100"/>
                  </a:lnTo>
                  <a:lnTo>
                    <a:pt x="179" y="84"/>
                  </a:lnTo>
                  <a:lnTo>
                    <a:pt x="192" y="65"/>
                  </a:lnTo>
                  <a:lnTo>
                    <a:pt x="203" y="49"/>
                  </a:lnTo>
                  <a:lnTo>
                    <a:pt x="208" y="40"/>
                  </a:lnTo>
                  <a:lnTo>
                    <a:pt x="208" y="51"/>
                  </a:lnTo>
                  <a:lnTo>
                    <a:pt x="208" y="73"/>
                  </a:lnTo>
                  <a:lnTo>
                    <a:pt x="192" y="111"/>
                  </a:lnTo>
                  <a:lnTo>
                    <a:pt x="168" y="130"/>
                  </a:lnTo>
                  <a:lnTo>
                    <a:pt x="146" y="135"/>
                  </a:lnTo>
                  <a:lnTo>
                    <a:pt x="132" y="146"/>
                  </a:lnTo>
                  <a:lnTo>
                    <a:pt x="132" y="151"/>
                  </a:lnTo>
                  <a:lnTo>
                    <a:pt x="132" y="173"/>
                  </a:lnTo>
                  <a:lnTo>
                    <a:pt x="135" y="189"/>
                  </a:lnTo>
                  <a:lnTo>
                    <a:pt x="135" y="195"/>
                  </a:lnTo>
                  <a:lnTo>
                    <a:pt x="122" y="198"/>
                  </a:lnTo>
                  <a:lnTo>
                    <a:pt x="108" y="195"/>
                  </a:lnTo>
                  <a:lnTo>
                    <a:pt x="105" y="160"/>
                  </a:lnTo>
                  <a:lnTo>
                    <a:pt x="100" y="133"/>
                  </a:lnTo>
                  <a:lnTo>
                    <a:pt x="97" y="124"/>
                  </a:lnTo>
                  <a:lnTo>
                    <a:pt x="46" y="95"/>
                  </a:lnTo>
                  <a:lnTo>
                    <a:pt x="10" y="51"/>
                  </a:lnTo>
                  <a:lnTo>
                    <a:pt x="2" y="40"/>
                  </a:lnTo>
                  <a:lnTo>
                    <a:pt x="0" y="0"/>
                  </a:lnTo>
                  <a:lnTo>
                    <a:pt x="0" y="11"/>
                  </a:lnTo>
                  <a:lnTo>
                    <a:pt x="8" y="30"/>
                  </a:lnTo>
                  <a:lnTo>
                    <a:pt x="24" y="43"/>
                  </a:lnTo>
                  <a:lnTo>
                    <a:pt x="40" y="59"/>
                  </a:lnTo>
                  <a:lnTo>
                    <a:pt x="54" y="76"/>
                  </a:lnTo>
                  <a:lnTo>
                    <a:pt x="57" y="86"/>
                  </a:lnTo>
                  <a:close/>
                </a:path>
              </a:pathLst>
            </a:custGeom>
            <a:solidFill>
              <a:srgbClr val="BFBF00"/>
            </a:solidFill>
            <a:ln w="1905">
              <a:solidFill>
                <a:srgbClr val="BFBF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2" name="Freeform 128"/>
            <p:cNvSpPr>
              <a:spLocks/>
            </p:cNvSpPr>
            <p:nvPr/>
          </p:nvSpPr>
          <p:spPr bwMode="auto">
            <a:xfrm>
              <a:off x="6804" y="2166"/>
              <a:ext cx="244" cy="242"/>
            </a:xfrm>
            <a:custGeom>
              <a:avLst/>
              <a:gdLst>
                <a:gd name="T0" fmla="*/ 242 w 244"/>
                <a:gd name="T1" fmla="*/ 125 h 242"/>
                <a:gd name="T2" fmla="*/ 244 w 244"/>
                <a:gd name="T3" fmla="*/ 136 h 242"/>
                <a:gd name="T4" fmla="*/ 242 w 244"/>
                <a:gd name="T5" fmla="*/ 160 h 242"/>
                <a:gd name="T6" fmla="*/ 234 w 244"/>
                <a:gd name="T7" fmla="*/ 179 h 242"/>
                <a:gd name="T8" fmla="*/ 223 w 244"/>
                <a:gd name="T9" fmla="*/ 196 h 242"/>
                <a:gd name="T10" fmla="*/ 206 w 244"/>
                <a:gd name="T11" fmla="*/ 209 h 242"/>
                <a:gd name="T12" fmla="*/ 196 w 244"/>
                <a:gd name="T13" fmla="*/ 214 h 242"/>
                <a:gd name="T14" fmla="*/ 160 w 244"/>
                <a:gd name="T15" fmla="*/ 231 h 242"/>
                <a:gd name="T16" fmla="*/ 131 w 244"/>
                <a:gd name="T17" fmla="*/ 242 h 242"/>
                <a:gd name="T18" fmla="*/ 122 w 244"/>
                <a:gd name="T19" fmla="*/ 242 h 242"/>
                <a:gd name="T20" fmla="*/ 133 w 244"/>
                <a:gd name="T21" fmla="*/ 236 h 242"/>
                <a:gd name="T22" fmla="*/ 155 w 244"/>
                <a:gd name="T23" fmla="*/ 228 h 242"/>
                <a:gd name="T24" fmla="*/ 179 w 244"/>
                <a:gd name="T25" fmla="*/ 217 h 242"/>
                <a:gd name="T26" fmla="*/ 201 w 244"/>
                <a:gd name="T27" fmla="*/ 204 h 242"/>
                <a:gd name="T28" fmla="*/ 223 w 244"/>
                <a:gd name="T29" fmla="*/ 187 h 242"/>
                <a:gd name="T30" fmla="*/ 231 w 244"/>
                <a:gd name="T31" fmla="*/ 177 h 242"/>
                <a:gd name="T32" fmla="*/ 236 w 244"/>
                <a:gd name="T33" fmla="*/ 160 h 242"/>
                <a:gd name="T34" fmla="*/ 236 w 244"/>
                <a:gd name="T35" fmla="*/ 130 h 242"/>
                <a:gd name="T36" fmla="*/ 223 w 244"/>
                <a:gd name="T37" fmla="*/ 103 h 242"/>
                <a:gd name="T38" fmla="*/ 204 w 244"/>
                <a:gd name="T39" fmla="*/ 82 h 242"/>
                <a:gd name="T40" fmla="*/ 182 w 244"/>
                <a:gd name="T41" fmla="*/ 60 h 242"/>
                <a:gd name="T42" fmla="*/ 174 w 244"/>
                <a:gd name="T43" fmla="*/ 49 h 242"/>
                <a:gd name="T44" fmla="*/ 158 w 244"/>
                <a:gd name="T45" fmla="*/ 41 h 242"/>
                <a:gd name="T46" fmla="*/ 125 w 244"/>
                <a:gd name="T47" fmla="*/ 28 h 242"/>
                <a:gd name="T48" fmla="*/ 93 w 244"/>
                <a:gd name="T49" fmla="*/ 19 h 242"/>
                <a:gd name="T50" fmla="*/ 57 w 244"/>
                <a:gd name="T51" fmla="*/ 14 h 242"/>
                <a:gd name="T52" fmla="*/ 19 w 244"/>
                <a:gd name="T53" fmla="*/ 9 h 242"/>
                <a:gd name="T54" fmla="*/ 3 w 244"/>
                <a:gd name="T55" fmla="*/ 9 h 242"/>
                <a:gd name="T56" fmla="*/ 0 w 244"/>
                <a:gd name="T57" fmla="*/ 0 h 242"/>
                <a:gd name="T58" fmla="*/ 30 w 244"/>
                <a:gd name="T59" fmla="*/ 0 h 242"/>
                <a:gd name="T60" fmla="*/ 60 w 244"/>
                <a:gd name="T61" fmla="*/ 6 h 242"/>
                <a:gd name="T62" fmla="*/ 87 w 244"/>
                <a:gd name="T63" fmla="*/ 9 h 242"/>
                <a:gd name="T64" fmla="*/ 117 w 244"/>
                <a:gd name="T65" fmla="*/ 17 h 242"/>
                <a:gd name="T66" fmla="*/ 144 w 244"/>
                <a:gd name="T67" fmla="*/ 25 h 242"/>
                <a:gd name="T68" fmla="*/ 168 w 244"/>
                <a:gd name="T69" fmla="*/ 38 h 242"/>
                <a:gd name="T70" fmla="*/ 190 w 244"/>
                <a:gd name="T71" fmla="*/ 55 h 242"/>
                <a:gd name="T72" fmla="*/ 212 w 244"/>
                <a:gd name="T73" fmla="*/ 74 h 242"/>
                <a:gd name="T74" fmla="*/ 228 w 244"/>
                <a:gd name="T75" fmla="*/ 98 h 242"/>
                <a:gd name="T76" fmla="*/ 242 w 244"/>
                <a:gd name="T77" fmla="*/ 125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4" h="242">
                  <a:moveTo>
                    <a:pt x="242" y="125"/>
                  </a:moveTo>
                  <a:lnTo>
                    <a:pt x="244" y="136"/>
                  </a:lnTo>
                  <a:lnTo>
                    <a:pt x="242" y="160"/>
                  </a:lnTo>
                  <a:lnTo>
                    <a:pt x="234" y="179"/>
                  </a:lnTo>
                  <a:lnTo>
                    <a:pt x="223" y="196"/>
                  </a:lnTo>
                  <a:lnTo>
                    <a:pt x="206" y="209"/>
                  </a:lnTo>
                  <a:lnTo>
                    <a:pt x="196" y="214"/>
                  </a:lnTo>
                  <a:lnTo>
                    <a:pt x="160" y="231"/>
                  </a:lnTo>
                  <a:lnTo>
                    <a:pt x="131" y="242"/>
                  </a:lnTo>
                  <a:lnTo>
                    <a:pt x="122" y="242"/>
                  </a:lnTo>
                  <a:lnTo>
                    <a:pt x="133" y="236"/>
                  </a:lnTo>
                  <a:lnTo>
                    <a:pt x="155" y="228"/>
                  </a:lnTo>
                  <a:lnTo>
                    <a:pt x="179" y="217"/>
                  </a:lnTo>
                  <a:lnTo>
                    <a:pt x="201" y="204"/>
                  </a:lnTo>
                  <a:lnTo>
                    <a:pt x="223" y="187"/>
                  </a:lnTo>
                  <a:lnTo>
                    <a:pt x="231" y="177"/>
                  </a:lnTo>
                  <a:lnTo>
                    <a:pt x="236" y="160"/>
                  </a:lnTo>
                  <a:lnTo>
                    <a:pt x="236" y="130"/>
                  </a:lnTo>
                  <a:lnTo>
                    <a:pt x="223" y="103"/>
                  </a:lnTo>
                  <a:lnTo>
                    <a:pt x="204" y="82"/>
                  </a:lnTo>
                  <a:lnTo>
                    <a:pt x="182" y="60"/>
                  </a:lnTo>
                  <a:lnTo>
                    <a:pt x="174" y="49"/>
                  </a:lnTo>
                  <a:lnTo>
                    <a:pt x="158" y="41"/>
                  </a:lnTo>
                  <a:lnTo>
                    <a:pt x="125" y="28"/>
                  </a:lnTo>
                  <a:lnTo>
                    <a:pt x="93" y="19"/>
                  </a:lnTo>
                  <a:lnTo>
                    <a:pt x="57" y="14"/>
                  </a:lnTo>
                  <a:lnTo>
                    <a:pt x="19" y="9"/>
                  </a:lnTo>
                  <a:lnTo>
                    <a:pt x="3" y="9"/>
                  </a:lnTo>
                  <a:lnTo>
                    <a:pt x="0" y="0"/>
                  </a:lnTo>
                  <a:lnTo>
                    <a:pt x="30" y="0"/>
                  </a:lnTo>
                  <a:lnTo>
                    <a:pt x="60" y="6"/>
                  </a:lnTo>
                  <a:lnTo>
                    <a:pt x="87" y="9"/>
                  </a:lnTo>
                  <a:lnTo>
                    <a:pt x="117" y="17"/>
                  </a:lnTo>
                  <a:lnTo>
                    <a:pt x="144" y="25"/>
                  </a:lnTo>
                  <a:lnTo>
                    <a:pt x="168" y="38"/>
                  </a:lnTo>
                  <a:lnTo>
                    <a:pt x="190" y="55"/>
                  </a:lnTo>
                  <a:lnTo>
                    <a:pt x="212" y="74"/>
                  </a:lnTo>
                  <a:lnTo>
                    <a:pt x="228" y="98"/>
                  </a:lnTo>
                  <a:lnTo>
                    <a:pt x="242" y="125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3" name="Freeform 129"/>
            <p:cNvSpPr>
              <a:spLocks/>
            </p:cNvSpPr>
            <p:nvPr/>
          </p:nvSpPr>
          <p:spPr bwMode="auto">
            <a:xfrm>
              <a:off x="6436" y="2172"/>
              <a:ext cx="108" cy="116"/>
            </a:xfrm>
            <a:custGeom>
              <a:avLst/>
              <a:gdLst>
                <a:gd name="T0" fmla="*/ 84 w 108"/>
                <a:gd name="T1" fmla="*/ 92 h 116"/>
                <a:gd name="T2" fmla="*/ 76 w 108"/>
                <a:gd name="T3" fmla="*/ 97 h 116"/>
                <a:gd name="T4" fmla="*/ 62 w 108"/>
                <a:gd name="T5" fmla="*/ 103 h 116"/>
                <a:gd name="T6" fmla="*/ 24 w 108"/>
                <a:gd name="T7" fmla="*/ 108 h 116"/>
                <a:gd name="T8" fmla="*/ 0 w 108"/>
                <a:gd name="T9" fmla="*/ 116 h 116"/>
                <a:gd name="T10" fmla="*/ 11 w 108"/>
                <a:gd name="T11" fmla="*/ 13 h 116"/>
                <a:gd name="T12" fmla="*/ 22 w 108"/>
                <a:gd name="T13" fmla="*/ 13 h 116"/>
                <a:gd name="T14" fmla="*/ 41 w 108"/>
                <a:gd name="T15" fmla="*/ 11 h 116"/>
                <a:gd name="T16" fmla="*/ 78 w 108"/>
                <a:gd name="T17" fmla="*/ 5 h 116"/>
                <a:gd name="T18" fmla="*/ 108 w 108"/>
                <a:gd name="T19" fmla="*/ 0 h 116"/>
                <a:gd name="T20" fmla="*/ 84 w 108"/>
                <a:gd name="T21" fmla="*/ 9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16">
                  <a:moveTo>
                    <a:pt x="84" y="92"/>
                  </a:moveTo>
                  <a:lnTo>
                    <a:pt x="76" y="97"/>
                  </a:lnTo>
                  <a:lnTo>
                    <a:pt x="62" y="103"/>
                  </a:lnTo>
                  <a:lnTo>
                    <a:pt x="24" y="108"/>
                  </a:lnTo>
                  <a:lnTo>
                    <a:pt x="0" y="116"/>
                  </a:lnTo>
                  <a:lnTo>
                    <a:pt x="11" y="13"/>
                  </a:lnTo>
                  <a:lnTo>
                    <a:pt x="22" y="13"/>
                  </a:lnTo>
                  <a:lnTo>
                    <a:pt x="41" y="11"/>
                  </a:lnTo>
                  <a:lnTo>
                    <a:pt x="78" y="5"/>
                  </a:lnTo>
                  <a:lnTo>
                    <a:pt x="108" y="0"/>
                  </a:lnTo>
                  <a:lnTo>
                    <a:pt x="84" y="92"/>
                  </a:lnTo>
                  <a:close/>
                </a:path>
              </a:pathLst>
            </a:custGeom>
            <a:solidFill>
              <a:srgbClr val="00BFBF"/>
            </a:solidFill>
            <a:ln w="1905">
              <a:solidFill>
                <a:srgbClr val="00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4" name="Freeform 130"/>
            <p:cNvSpPr>
              <a:spLocks/>
            </p:cNvSpPr>
            <p:nvPr/>
          </p:nvSpPr>
          <p:spPr bwMode="auto">
            <a:xfrm>
              <a:off x="6311" y="2188"/>
              <a:ext cx="117" cy="144"/>
            </a:xfrm>
            <a:custGeom>
              <a:avLst/>
              <a:gdLst>
                <a:gd name="T0" fmla="*/ 114 w 117"/>
                <a:gd name="T1" fmla="*/ 0 h 144"/>
                <a:gd name="T2" fmla="*/ 117 w 117"/>
                <a:gd name="T3" fmla="*/ 11 h 144"/>
                <a:gd name="T4" fmla="*/ 117 w 117"/>
                <a:gd name="T5" fmla="*/ 35 h 144"/>
                <a:gd name="T6" fmla="*/ 109 w 117"/>
                <a:gd name="T7" fmla="*/ 76 h 144"/>
                <a:gd name="T8" fmla="*/ 100 w 117"/>
                <a:gd name="T9" fmla="*/ 108 h 144"/>
                <a:gd name="T10" fmla="*/ 0 w 117"/>
                <a:gd name="T11" fmla="*/ 144 h 144"/>
                <a:gd name="T12" fmla="*/ 0 w 117"/>
                <a:gd name="T13" fmla="*/ 130 h 144"/>
                <a:gd name="T14" fmla="*/ 6 w 117"/>
                <a:gd name="T15" fmla="*/ 106 h 144"/>
                <a:gd name="T16" fmla="*/ 11 w 117"/>
                <a:gd name="T17" fmla="*/ 79 h 144"/>
                <a:gd name="T18" fmla="*/ 16 w 117"/>
                <a:gd name="T19" fmla="*/ 54 h 144"/>
                <a:gd name="T20" fmla="*/ 25 w 117"/>
                <a:gd name="T21" fmla="*/ 30 h 144"/>
                <a:gd name="T22" fmla="*/ 27 w 117"/>
                <a:gd name="T23" fmla="*/ 16 h 144"/>
                <a:gd name="T24" fmla="*/ 35 w 117"/>
                <a:gd name="T25" fmla="*/ 16 h 144"/>
                <a:gd name="T26" fmla="*/ 54 w 117"/>
                <a:gd name="T27" fmla="*/ 11 h 144"/>
                <a:gd name="T28" fmla="*/ 87 w 117"/>
                <a:gd name="T29" fmla="*/ 3 h 144"/>
                <a:gd name="T30" fmla="*/ 114 w 117"/>
                <a:gd name="T3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7" h="144">
                  <a:moveTo>
                    <a:pt x="114" y="0"/>
                  </a:moveTo>
                  <a:lnTo>
                    <a:pt x="117" y="11"/>
                  </a:lnTo>
                  <a:lnTo>
                    <a:pt x="117" y="35"/>
                  </a:lnTo>
                  <a:lnTo>
                    <a:pt x="109" y="76"/>
                  </a:lnTo>
                  <a:lnTo>
                    <a:pt x="100" y="108"/>
                  </a:lnTo>
                  <a:lnTo>
                    <a:pt x="0" y="144"/>
                  </a:lnTo>
                  <a:lnTo>
                    <a:pt x="0" y="130"/>
                  </a:lnTo>
                  <a:lnTo>
                    <a:pt x="6" y="106"/>
                  </a:lnTo>
                  <a:lnTo>
                    <a:pt x="11" y="79"/>
                  </a:lnTo>
                  <a:lnTo>
                    <a:pt x="16" y="54"/>
                  </a:lnTo>
                  <a:lnTo>
                    <a:pt x="25" y="30"/>
                  </a:lnTo>
                  <a:lnTo>
                    <a:pt x="27" y="16"/>
                  </a:lnTo>
                  <a:lnTo>
                    <a:pt x="35" y="16"/>
                  </a:lnTo>
                  <a:lnTo>
                    <a:pt x="54" y="11"/>
                  </a:lnTo>
                  <a:lnTo>
                    <a:pt x="87" y="3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BFBF"/>
            </a:solidFill>
            <a:ln w="1905">
              <a:solidFill>
                <a:srgbClr val="00BFB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5" name="Freeform 131"/>
            <p:cNvSpPr>
              <a:spLocks/>
            </p:cNvSpPr>
            <p:nvPr/>
          </p:nvSpPr>
          <p:spPr bwMode="auto">
            <a:xfrm>
              <a:off x="6853" y="2210"/>
              <a:ext cx="90" cy="97"/>
            </a:xfrm>
            <a:custGeom>
              <a:avLst/>
              <a:gdLst>
                <a:gd name="T0" fmla="*/ 84 w 90"/>
                <a:gd name="T1" fmla="*/ 49 h 97"/>
                <a:gd name="T2" fmla="*/ 90 w 90"/>
                <a:gd name="T3" fmla="*/ 97 h 97"/>
                <a:gd name="T4" fmla="*/ 73 w 90"/>
                <a:gd name="T5" fmla="*/ 43 h 97"/>
                <a:gd name="T6" fmla="*/ 41 w 90"/>
                <a:gd name="T7" fmla="*/ 13 h 97"/>
                <a:gd name="T8" fmla="*/ 30 w 90"/>
                <a:gd name="T9" fmla="*/ 11 h 97"/>
                <a:gd name="T10" fmla="*/ 0 w 90"/>
                <a:gd name="T11" fmla="*/ 0 h 97"/>
                <a:gd name="T12" fmla="*/ 11 w 90"/>
                <a:gd name="T13" fmla="*/ 2 h 97"/>
                <a:gd name="T14" fmla="*/ 30 w 90"/>
                <a:gd name="T15" fmla="*/ 8 h 97"/>
                <a:gd name="T16" fmla="*/ 65 w 90"/>
                <a:gd name="T17" fmla="*/ 24 h 97"/>
                <a:gd name="T18" fmla="*/ 84 w 90"/>
                <a:gd name="T19" fmla="*/ 4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97">
                  <a:moveTo>
                    <a:pt x="84" y="49"/>
                  </a:moveTo>
                  <a:lnTo>
                    <a:pt x="90" y="97"/>
                  </a:lnTo>
                  <a:lnTo>
                    <a:pt x="73" y="43"/>
                  </a:lnTo>
                  <a:lnTo>
                    <a:pt x="41" y="13"/>
                  </a:lnTo>
                  <a:lnTo>
                    <a:pt x="30" y="11"/>
                  </a:lnTo>
                  <a:lnTo>
                    <a:pt x="0" y="0"/>
                  </a:lnTo>
                  <a:lnTo>
                    <a:pt x="11" y="2"/>
                  </a:lnTo>
                  <a:lnTo>
                    <a:pt x="30" y="8"/>
                  </a:lnTo>
                  <a:lnTo>
                    <a:pt x="65" y="24"/>
                  </a:lnTo>
                  <a:lnTo>
                    <a:pt x="84" y="49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6" name="Freeform 132"/>
            <p:cNvSpPr>
              <a:spLocks/>
            </p:cNvSpPr>
            <p:nvPr/>
          </p:nvSpPr>
          <p:spPr bwMode="auto">
            <a:xfrm>
              <a:off x="6674" y="2215"/>
              <a:ext cx="111" cy="103"/>
            </a:xfrm>
            <a:custGeom>
              <a:avLst/>
              <a:gdLst>
                <a:gd name="T0" fmla="*/ 111 w 111"/>
                <a:gd name="T1" fmla="*/ 52 h 103"/>
                <a:gd name="T2" fmla="*/ 109 w 111"/>
                <a:gd name="T3" fmla="*/ 63 h 103"/>
                <a:gd name="T4" fmla="*/ 95 w 111"/>
                <a:gd name="T5" fmla="*/ 76 h 103"/>
                <a:gd name="T6" fmla="*/ 79 w 111"/>
                <a:gd name="T7" fmla="*/ 87 h 103"/>
                <a:gd name="T8" fmla="*/ 57 w 111"/>
                <a:gd name="T9" fmla="*/ 92 h 103"/>
                <a:gd name="T10" fmla="*/ 38 w 111"/>
                <a:gd name="T11" fmla="*/ 98 h 103"/>
                <a:gd name="T12" fmla="*/ 30 w 111"/>
                <a:gd name="T13" fmla="*/ 103 h 103"/>
                <a:gd name="T14" fmla="*/ 103 w 111"/>
                <a:gd name="T15" fmla="*/ 60 h 103"/>
                <a:gd name="T16" fmla="*/ 84 w 111"/>
                <a:gd name="T17" fmla="*/ 30 h 103"/>
                <a:gd name="T18" fmla="*/ 60 w 111"/>
                <a:gd name="T19" fmla="*/ 14 h 103"/>
                <a:gd name="T20" fmla="*/ 55 w 111"/>
                <a:gd name="T21" fmla="*/ 11 h 103"/>
                <a:gd name="T22" fmla="*/ 0 w 111"/>
                <a:gd name="T23" fmla="*/ 3 h 103"/>
                <a:gd name="T24" fmla="*/ 14 w 111"/>
                <a:gd name="T25" fmla="*/ 0 h 103"/>
                <a:gd name="T26" fmla="*/ 41 w 111"/>
                <a:gd name="T27" fmla="*/ 3 h 103"/>
                <a:gd name="T28" fmla="*/ 65 w 111"/>
                <a:gd name="T29" fmla="*/ 8 h 103"/>
                <a:gd name="T30" fmla="*/ 87 w 111"/>
                <a:gd name="T31" fmla="*/ 22 h 103"/>
                <a:gd name="T32" fmla="*/ 103 w 111"/>
                <a:gd name="T33" fmla="*/ 41 h 103"/>
                <a:gd name="T34" fmla="*/ 111 w 111"/>
                <a:gd name="T35" fmla="*/ 5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1" h="103">
                  <a:moveTo>
                    <a:pt x="111" y="52"/>
                  </a:moveTo>
                  <a:lnTo>
                    <a:pt x="109" y="63"/>
                  </a:lnTo>
                  <a:lnTo>
                    <a:pt x="95" y="76"/>
                  </a:lnTo>
                  <a:lnTo>
                    <a:pt x="79" y="87"/>
                  </a:lnTo>
                  <a:lnTo>
                    <a:pt x="57" y="92"/>
                  </a:lnTo>
                  <a:lnTo>
                    <a:pt x="38" y="98"/>
                  </a:lnTo>
                  <a:lnTo>
                    <a:pt x="30" y="103"/>
                  </a:lnTo>
                  <a:lnTo>
                    <a:pt x="103" y="60"/>
                  </a:lnTo>
                  <a:lnTo>
                    <a:pt x="84" y="30"/>
                  </a:lnTo>
                  <a:lnTo>
                    <a:pt x="60" y="14"/>
                  </a:lnTo>
                  <a:lnTo>
                    <a:pt x="55" y="11"/>
                  </a:lnTo>
                  <a:lnTo>
                    <a:pt x="0" y="3"/>
                  </a:lnTo>
                  <a:lnTo>
                    <a:pt x="14" y="0"/>
                  </a:lnTo>
                  <a:lnTo>
                    <a:pt x="41" y="3"/>
                  </a:lnTo>
                  <a:lnTo>
                    <a:pt x="65" y="8"/>
                  </a:lnTo>
                  <a:lnTo>
                    <a:pt x="87" y="22"/>
                  </a:lnTo>
                  <a:lnTo>
                    <a:pt x="103" y="41"/>
                  </a:lnTo>
                  <a:lnTo>
                    <a:pt x="111" y="52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7" name="Freeform 133"/>
            <p:cNvSpPr>
              <a:spLocks/>
            </p:cNvSpPr>
            <p:nvPr/>
          </p:nvSpPr>
          <p:spPr bwMode="auto">
            <a:xfrm>
              <a:off x="7298" y="2302"/>
              <a:ext cx="208" cy="135"/>
            </a:xfrm>
            <a:custGeom>
              <a:avLst/>
              <a:gdLst>
                <a:gd name="T0" fmla="*/ 208 w 208"/>
                <a:gd name="T1" fmla="*/ 54 h 135"/>
                <a:gd name="T2" fmla="*/ 203 w 208"/>
                <a:gd name="T3" fmla="*/ 73 h 135"/>
                <a:gd name="T4" fmla="*/ 181 w 208"/>
                <a:gd name="T5" fmla="*/ 100 h 135"/>
                <a:gd name="T6" fmla="*/ 149 w 208"/>
                <a:gd name="T7" fmla="*/ 116 h 135"/>
                <a:gd name="T8" fmla="*/ 114 w 208"/>
                <a:gd name="T9" fmla="*/ 127 h 135"/>
                <a:gd name="T10" fmla="*/ 78 w 208"/>
                <a:gd name="T11" fmla="*/ 133 h 135"/>
                <a:gd name="T12" fmla="*/ 59 w 208"/>
                <a:gd name="T13" fmla="*/ 135 h 135"/>
                <a:gd name="T14" fmla="*/ 0 w 208"/>
                <a:gd name="T15" fmla="*/ 135 h 135"/>
                <a:gd name="T16" fmla="*/ 21 w 208"/>
                <a:gd name="T17" fmla="*/ 135 h 135"/>
                <a:gd name="T18" fmla="*/ 46 w 208"/>
                <a:gd name="T19" fmla="*/ 133 h 135"/>
                <a:gd name="T20" fmla="*/ 67 w 208"/>
                <a:gd name="T21" fmla="*/ 130 h 135"/>
                <a:gd name="T22" fmla="*/ 114 w 208"/>
                <a:gd name="T23" fmla="*/ 122 h 135"/>
                <a:gd name="T24" fmla="*/ 154 w 208"/>
                <a:gd name="T25" fmla="*/ 108 h 135"/>
                <a:gd name="T26" fmla="*/ 187 w 208"/>
                <a:gd name="T27" fmla="*/ 81 h 135"/>
                <a:gd name="T28" fmla="*/ 200 w 208"/>
                <a:gd name="T29" fmla="*/ 62 h 135"/>
                <a:gd name="T30" fmla="*/ 192 w 208"/>
                <a:gd name="T31" fmla="*/ 49 h 135"/>
                <a:gd name="T32" fmla="*/ 170 w 208"/>
                <a:gd name="T33" fmla="*/ 30 h 135"/>
                <a:gd name="T34" fmla="*/ 143 w 208"/>
                <a:gd name="T35" fmla="*/ 16 h 135"/>
                <a:gd name="T36" fmla="*/ 114 w 208"/>
                <a:gd name="T37" fmla="*/ 11 h 135"/>
                <a:gd name="T38" fmla="*/ 86 w 208"/>
                <a:gd name="T39" fmla="*/ 3 h 135"/>
                <a:gd name="T40" fmla="*/ 73 w 208"/>
                <a:gd name="T41" fmla="*/ 0 h 135"/>
                <a:gd name="T42" fmla="*/ 89 w 208"/>
                <a:gd name="T43" fmla="*/ 0 h 135"/>
                <a:gd name="T44" fmla="*/ 119 w 208"/>
                <a:gd name="T45" fmla="*/ 5 h 135"/>
                <a:gd name="T46" fmla="*/ 149 w 208"/>
                <a:gd name="T47" fmla="*/ 11 h 135"/>
                <a:gd name="T48" fmla="*/ 176 w 208"/>
                <a:gd name="T49" fmla="*/ 22 h 135"/>
                <a:gd name="T50" fmla="*/ 200 w 208"/>
                <a:gd name="T51" fmla="*/ 41 h 135"/>
                <a:gd name="T52" fmla="*/ 208 w 208"/>
                <a:gd name="T53" fmla="*/ 5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8" h="135">
                  <a:moveTo>
                    <a:pt x="208" y="54"/>
                  </a:moveTo>
                  <a:lnTo>
                    <a:pt x="203" y="73"/>
                  </a:lnTo>
                  <a:lnTo>
                    <a:pt x="181" y="100"/>
                  </a:lnTo>
                  <a:lnTo>
                    <a:pt x="149" y="116"/>
                  </a:lnTo>
                  <a:lnTo>
                    <a:pt x="114" y="127"/>
                  </a:lnTo>
                  <a:lnTo>
                    <a:pt x="78" y="133"/>
                  </a:lnTo>
                  <a:lnTo>
                    <a:pt x="59" y="135"/>
                  </a:lnTo>
                  <a:lnTo>
                    <a:pt x="0" y="135"/>
                  </a:lnTo>
                  <a:lnTo>
                    <a:pt x="21" y="135"/>
                  </a:lnTo>
                  <a:lnTo>
                    <a:pt x="46" y="133"/>
                  </a:lnTo>
                  <a:lnTo>
                    <a:pt x="67" y="130"/>
                  </a:lnTo>
                  <a:lnTo>
                    <a:pt x="114" y="122"/>
                  </a:lnTo>
                  <a:lnTo>
                    <a:pt x="154" y="108"/>
                  </a:lnTo>
                  <a:lnTo>
                    <a:pt x="187" y="81"/>
                  </a:lnTo>
                  <a:lnTo>
                    <a:pt x="200" y="62"/>
                  </a:lnTo>
                  <a:lnTo>
                    <a:pt x="192" y="49"/>
                  </a:lnTo>
                  <a:lnTo>
                    <a:pt x="170" y="30"/>
                  </a:lnTo>
                  <a:lnTo>
                    <a:pt x="143" y="16"/>
                  </a:lnTo>
                  <a:lnTo>
                    <a:pt x="114" y="11"/>
                  </a:lnTo>
                  <a:lnTo>
                    <a:pt x="86" y="3"/>
                  </a:lnTo>
                  <a:lnTo>
                    <a:pt x="73" y="0"/>
                  </a:lnTo>
                  <a:lnTo>
                    <a:pt x="89" y="0"/>
                  </a:lnTo>
                  <a:lnTo>
                    <a:pt x="119" y="5"/>
                  </a:lnTo>
                  <a:lnTo>
                    <a:pt x="149" y="11"/>
                  </a:lnTo>
                  <a:lnTo>
                    <a:pt x="176" y="22"/>
                  </a:lnTo>
                  <a:lnTo>
                    <a:pt x="200" y="41"/>
                  </a:lnTo>
                  <a:lnTo>
                    <a:pt x="208" y="54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8" name="Freeform 134"/>
            <p:cNvSpPr>
              <a:spLocks/>
            </p:cNvSpPr>
            <p:nvPr/>
          </p:nvSpPr>
          <p:spPr bwMode="auto">
            <a:xfrm>
              <a:off x="7089" y="2305"/>
              <a:ext cx="114" cy="103"/>
            </a:xfrm>
            <a:custGeom>
              <a:avLst/>
              <a:gdLst>
                <a:gd name="T0" fmla="*/ 114 w 114"/>
                <a:gd name="T1" fmla="*/ 0 h 103"/>
                <a:gd name="T2" fmla="*/ 103 w 114"/>
                <a:gd name="T3" fmla="*/ 5 h 103"/>
                <a:gd name="T4" fmla="*/ 76 w 114"/>
                <a:gd name="T5" fmla="*/ 13 h 103"/>
                <a:gd name="T6" fmla="*/ 49 w 114"/>
                <a:gd name="T7" fmla="*/ 24 h 103"/>
                <a:gd name="T8" fmla="*/ 27 w 114"/>
                <a:gd name="T9" fmla="*/ 40 h 103"/>
                <a:gd name="T10" fmla="*/ 11 w 114"/>
                <a:gd name="T11" fmla="*/ 62 h 103"/>
                <a:gd name="T12" fmla="*/ 8 w 114"/>
                <a:gd name="T13" fmla="*/ 78 h 103"/>
                <a:gd name="T14" fmla="*/ 16 w 114"/>
                <a:gd name="T15" fmla="*/ 86 h 103"/>
                <a:gd name="T16" fmla="*/ 33 w 114"/>
                <a:gd name="T17" fmla="*/ 94 h 103"/>
                <a:gd name="T18" fmla="*/ 76 w 114"/>
                <a:gd name="T19" fmla="*/ 97 h 103"/>
                <a:gd name="T20" fmla="*/ 106 w 114"/>
                <a:gd name="T21" fmla="*/ 100 h 103"/>
                <a:gd name="T22" fmla="*/ 54 w 114"/>
                <a:gd name="T23" fmla="*/ 103 h 103"/>
                <a:gd name="T24" fmla="*/ 14 w 114"/>
                <a:gd name="T25" fmla="*/ 92 h 103"/>
                <a:gd name="T26" fmla="*/ 5 w 114"/>
                <a:gd name="T27" fmla="*/ 86 h 103"/>
                <a:gd name="T28" fmla="*/ 0 w 114"/>
                <a:gd name="T29" fmla="*/ 67 h 103"/>
                <a:gd name="T30" fmla="*/ 8 w 114"/>
                <a:gd name="T31" fmla="*/ 51 h 103"/>
                <a:gd name="T32" fmla="*/ 16 w 114"/>
                <a:gd name="T33" fmla="*/ 43 h 103"/>
                <a:gd name="T34" fmla="*/ 35 w 114"/>
                <a:gd name="T35" fmla="*/ 27 h 103"/>
                <a:gd name="T36" fmla="*/ 57 w 114"/>
                <a:gd name="T37" fmla="*/ 16 h 103"/>
                <a:gd name="T38" fmla="*/ 79 w 114"/>
                <a:gd name="T39" fmla="*/ 8 h 103"/>
                <a:gd name="T40" fmla="*/ 103 w 114"/>
                <a:gd name="T41" fmla="*/ 2 h 103"/>
                <a:gd name="T42" fmla="*/ 114 w 114"/>
                <a:gd name="T43" fmla="*/ 0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03">
                  <a:moveTo>
                    <a:pt x="114" y="0"/>
                  </a:moveTo>
                  <a:lnTo>
                    <a:pt x="103" y="5"/>
                  </a:lnTo>
                  <a:lnTo>
                    <a:pt x="76" y="13"/>
                  </a:lnTo>
                  <a:lnTo>
                    <a:pt x="49" y="24"/>
                  </a:lnTo>
                  <a:lnTo>
                    <a:pt x="27" y="40"/>
                  </a:lnTo>
                  <a:lnTo>
                    <a:pt x="11" y="62"/>
                  </a:lnTo>
                  <a:lnTo>
                    <a:pt x="8" y="78"/>
                  </a:lnTo>
                  <a:lnTo>
                    <a:pt x="16" y="86"/>
                  </a:lnTo>
                  <a:lnTo>
                    <a:pt x="33" y="94"/>
                  </a:lnTo>
                  <a:lnTo>
                    <a:pt x="76" y="97"/>
                  </a:lnTo>
                  <a:lnTo>
                    <a:pt x="106" y="100"/>
                  </a:lnTo>
                  <a:lnTo>
                    <a:pt x="54" y="103"/>
                  </a:lnTo>
                  <a:lnTo>
                    <a:pt x="14" y="92"/>
                  </a:lnTo>
                  <a:lnTo>
                    <a:pt x="5" y="86"/>
                  </a:lnTo>
                  <a:lnTo>
                    <a:pt x="0" y="67"/>
                  </a:lnTo>
                  <a:lnTo>
                    <a:pt x="8" y="51"/>
                  </a:lnTo>
                  <a:lnTo>
                    <a:pt x="16" y="43"/>
                  </a:lnTo>
                  <a:lnTo>
                    <a:pt x="35" y="27"/>
                  </a:lnTo>
                  <a:lnTo>
                    <a:pt x="57" y="16"/>
                  </a:lnTo>
                  <a:lnTo>
                    <a:pt x="79" y="8"/>
                  </a:lnTo>
                  <a:lnTo>
                    <a:pt x="103" y="2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79" name="Freeform 135"/>
            <p:cNvSpPr>
              <a:spLocks/>
            </p:cNvSpPr>
            <p:nvPr/>
          </p:nvSpPr>
          <p:spPr bwMode="auto">
            <a:xfrm>
              <a:off x="5365" y="2324"/>
              <a:ext cx="187" cy="113"/>
            </a:xfrm>
            <a:custGeom>
              <a:avLst/>
              <a:gdLst>
                <a:gd name="T0" fmla="*/ 55 w 187"/>
                <a:gd name="T1" fmla="*/ 0 h 113"/>
                <a:gd name="T2" fmla="*/ 27 w 187"/>
                <a:gd name="T3" fmla="*/ 16 h 113"/>
                <a:gd name="T4" fmla="*/ 9 w 187"/>
                <a:gd name="T5" fmla="*/ 38 h 113"/>
                <a:gd name="T6" fmla="*/ 9 w 187"/>
                <a:gd name="T7" fmla="*/ 46 h 113"/>
                <a:gd name="T8" fmla="*/ 25 w 187"/>
                <a:gd name="T9" fmla="*/ 59 h 113"/>
                <a:gd name="T10" fmla="*/ 41 w 187"/>
                <a:gd name="T11" fmla="*/ 70 h 113"/>
                <a:gd name="T12" fmla="*/ 57 w 187"/>
                <a:gd name="T13" fmla="*/ 81 h 113"/>
                <a:gd name="T14" fmla="*/ 74 w 187"/>
                <a:gd name="T15" fmla="*/ 89 h 113"/>
                <a:gd name="T16" fmla="*/ 109 w 187"/>
                <a:gd name="T17" fmla="*/ 103 h 113"/>
                <a:gd name="T18" fmla="*/ 147 w 187"/>
                <a:gd name="T19" fmla="*/ 108 h 113"/>
                <a:gd name="T20" fmla="*/ 187 w 187"/>
                <a:gd name="T21" fmla="*/ 111 h 113"/>
                <a:gd name="T22" fmla="*/ 166 w 187"/>
                <a:gd name="T23" fmla="*/ 113 h 113"/>
                <a:gd name="T24" fmla="*/ 125 w 187"/>
                <a:gd name="T25" fmla="*/ 111 h 113"/>
                <a:gd name="T26" fmla="*/ 87 w 187"/>
                <a:gd name="T27" fmla="*/ 97 h 113"/>
                <a:gd name="T28" fmla="*/ 49 w 187"/>
                <a:gd name="T29" fmla="*/ 81 h 113"/>
                <a:gd name="T30" fmla="*/ 17 w 187"/>
                <a:gd name="T31" fmla="*/ 56 h 113"/>
                <a:gd name="T32" fmla="*/ 0 w 187"/>
                <a:gd name="T33" fmla="*/ 43 h 113"/>
                <a:gd name="T34" fmla="*/ 19 w 187"/>
                <a:gd name="T35" fmla="*/ 13 h 113"/>
                <a:gd name="T36" fmla="*/ 49 w 187"/>
                <a:gd name="T37" fmla="*/ 2 h 113"/>
                <a:gd name="T38" fmla="*/ 55 w 187"/>
                <a:gd name="T3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7" h="113">
                  <a:moveTo>
                    <a:pt x="55" y="0"/>
                  </a:moveTo>
                  <a:lnTo>
                    <a:pt x="27" y="16"/>
                  </a:lnTo>
                  <a:lnTo>
                    <a:pt x="9" y="38"/>
                  </a:lnTo>
                  <a:lnTo>
                    <a:pt x="9" y="46"/>
                  </a:lnTo>
                  <a:lnTo>
                    <a:pt x="25" y="59"/>
                  </a:lnTo>
                  <a:lnTo>
                    <a:pt x="41" y="70"/>
                  </a:lnTo>
                  <a:lnTo>
                    <a:pt x="57" y="81"/>
                  </a:lnTo>
                  <a:lnTo>
                    <a:pt x="74" y="89"/>
                  </a:lnTo>
                  <a:lnTo>
                    <a:pt x="109" y="103"/>
                  </a:lnTo>
                  <a:lnTo>
                    <a:pt x="147" y="108"/>
                  </a:lnTo>
                  <a:lnTo>
                    <a:pt x="187" y="111"/>
                  </a:lnTo>
                  <a:lnTo>
                    <a:pt x="166" y="113"/>
                  </a:lnTo>
                  <a:lnTo>
                    <a:pt x="125" y="111"/>
                  </a:lnTo>
                  <a:lnTo>
                    <a:pt x="87" y="97"/>
                  </a:lnTo>
                  <a:lnTo>
                    <a:pt x="49" y="81"/>
                  </a:lnTo>
                  <a:lnTo>
                    <a:pt x="17" y="56"/>
                  </a:lnTo>
                  <a:lnTo>
                    <a:pt x="0" y="43"/>
                  </a:lnTo>
                  <a:lnTo>
                    <a:pt x="19" y="13"/>
                  </a:lnTo>
                  <a:lnTo>
                    <a:pt x="49" y="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0" name="Freeform 136"/>
            <p:cNvSpPr>
              <a:spLocks/>
            </p:cNvSpPr>
            <p:nvPr/>
          </p:nvSpPr>
          <p:spPr bwMode="auto">
            <a:xfrm>
              <a:off x="7317" y="2343"/>
              <a:ext cx="78" cy="59"/>
            </a:xfrm>
            <a:custGeom>
              <a:avLst/>
              <a:gdLst>
                <a:gd name="T0" fmla="*/ 78 w 78"/>
                <a:gd name="T1" fmla="*/ 21 h 59"/>
                <a:gd name="T2" fmla="*/ 73 w 78"/>
                <a:gd name="T3" fmla="*/ 29 h 59"/>
                <a:gd name="T4" fmla="*/ 62 w 78"/>
                <a:gd name="T5" fmla="*/ 40 h 59"/>
                <a:gd name="T6" fmla="*/ 27 w 78"/>
                <a:gd name="T7" fmla="*/ 54 h 59"/>
                <a:gd name="T8" fmla="*/ 0 w 78"/>
                <a:gd name="T9" fmla="*/ 59 h 59"/>
                <a:gd name="T10" fmla="*/ 38 w 78"/>
                <a:gd name="T11" fmla="*/ 48 h 59"/>
                <a:gd name="T12" fmla="*/ 65 w 78"/>
                <a:gd name="T13" fmla="*/ 32 h 59"/>
                <a:gd name="T14" fmla="*/ 70 w 78"/>
                <a:gd name="T15" fmla="*/ 24 h 59"/>
                <a:gd name="T16" fmla="*/ 48 w 78"/>
                <a:gd name="T17" fmla="*/ 8 h 59"/>
                <a:gd name="T18" fmla="*/ 24 w 78"/>
                <a:gd name="T19" fmla="*/ 5 h 59"/>
                <a:gd name="T20" fmla="*/ 19 w 78"/>
                <a:gd name="T21" fmla="*/ 5 h 59"/>
                <a:gd name="T22" fmla="*/ 19 w 78"/>
                <a:gd name="T23" fmla="*/ 0 h 59"/>
                <a:gd name="T24" fmla="*/ 54 w 78"/>
                <a:gd name="T25" fmla="*/ 2 h 59"/>
                <a:gd name="T26" fmla="*/ 76 w 78"/>
                <a:gd name="T27" fmla="*/ 16 h 59"/>
                <a:gd name="T28" fmla="*/ 78 w 78"/>
                <a:gd name="T29" fmla="*/ 21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8" h="59">
                  <a:moveTo>
                    <a:pt x="78" y="21"/>
                  </a:moveTo>
                  <a:lnTo>
                    <a:pt x="73" y="29"/>
                  </a:lnTo>
                  <a:lnTo>
                    <a:pt x="62" y="40"/>
                  </a:lnTo>
                  <a:lnTo>
                    <a:pt x="27" y="54"/>
                  </a:lnTo>
                  <a:lnTo>
                    <a:pt x="0" y="59"/>
                  </a:lnTo>
                  <a:lnTo>
                    <a:pt x="38" y="48"/>
                  </a:lnTo>
                  <a:lnTo>
                    <a:pt x="65" y="32"/>
                  </a:lnTo>
                  <a:lnTo>
                    <a:pt x="70" y="24"/>
                  </a:lnTo>
                  <a:lnTo>
                    <a:pt x="48" y="8"/>
                  </a:lnTo>
                  <a:lnTo>
                    <a:pt x="24" y="5"/>
                  </a:lnTo>
                  <a:lnTo>
                    <a:pt x="19" y="5"/>
                  </a:lnTo>
                  <a:lnTo>
                    <a:pt x="19" y="0"/>
                  </a:lnTo>
                  <a:lnTo>
                    <a:pt x="54" y="2"/>
                  </a:lnTo>
                  <a:lnTo>
                    <a:pt x="76" y="16"/>
                  </a:lnTo>
                  <a:lnTo>
                    <a:pt x="78" y="21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1" name="Freeform 137"/>
            <p:cNvSpPr>
              <a:spLocks/>
            </p:cNvSpPr>
            <p:nvPr/>
          </p:nvSpPr>
          <p:spPr bwMode="auto">
            <a:xfrm>
              <a:off x="6878" y="2351"/>
              <a:ext cx="29" cy="19"/>
            </a:xfrm>
            <a:custGeom>
              <a:avLst/>
              <a:gdLst>
                <a:gd name="T0" fmla="*/ 29 w 29"/>
                <a:gd name="T1" fmla="*/ 0 h 19"/>
                <a:gd name="T2" fmla="*/ 0 w 29"/>
                <a:gd name="T3" fmla="*/ 19 h 19"/>
                <a:gd name="T4" fmla="*/ 29 w 29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19">
                  <a:moveTo>
                    <a:pt x="29" y="0"/>
                  </a:moveTo>
                  <a:lnTo>
                    <a:pt x="0" y="19"/>
                  </a:lnTo>
                  <a:lnTo>
                    <a:pt x="29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2" name="Freeform 138"/>
            <p:cNvSpPr>
              <a:spLocks/>
            </p:cNvSpPr>
            <p:nvPr/>
          </p:nvSpPr>
          <p:spPr bwMode="auto">
            <a:xfrm>
              <a:off x="6552" y="2372"/>
              <a:ext cx="317" cy="84"/>
            </a:xfrm>
            <a:custGeom>
              <a:avLst/>
              <a:gdLst>
                <a:gd name="T0" fmla="*/ 317 w 317"/>
                <a:gd name="T1" fmla="*/ 0 h 84"/>
                <a:gd name="T2" fmla="*/ 288 w 317"/>
                <a:gd name="T3" fmla="*/ 17 h 84"/>
                <a:gd name="T4" fmla="*/ 258 w 317"/>
                <a:gd name="T5" fmla="*/ 30 h 84"/>
                <a:gd name="T6" fmla="*/ 225 w 317"/>
                <a:gd name="T7" fmla="*/ 41 h 84"/>
                <a:gd name="T8" fmla="*/ 193 w 317"/>
                <a:gd name="T9" fmla="*/ 49 h 84"/>
                <a:gd name="T10" fmla="*/ 160 w 317"/>
                <a:gd name="T11" fmla="*/ 57 h 84"/>
                <a:gd name="T12" fmla="*/ 128 w 317"/>
                <a:gd name="T13" fmla="*/ 65 h 84"/>
                <a:gd name="T14" fmla="*/ 93 w 317"/>
                <a:gd name="T15" fmla="*/ 71 h 84"/>
                <a:gd name="T16" fmla="*/ 63 w 317"/>
                <a:gd name="T17" fmla="*/ 76 h 84"/>
                <a:gd name="T18" fmla="*/ 30 w 317"/>
                <a:gd name="T19" fmla="*/ 79 h 84"/>
                <a:gd name="T20" fmla="*/ 0 w 317"/>
                <a:gd name="T21" fmla="*/ 84 h 84"/>
                <a:gd name="T22" fmla="*/ 33 w 317"/>
                <a:gd name="T23" fmla="*/ 76 h 84"/>
                <a:gd name="T24" fmla="*/ 65 w 317"/>
                <a:gd name="T25" fmla="*/ 71 h 84"/>
                <a:gd name="T26" fmla="*/ 98 w 317"/>
                <a:gd name="T27" fmla="*/ 65 h 84"/>
                <a:gd name="T28" fmla="*/ 130 w 317"/>
                <a:gd name="T29" fmla="*/ 57 h 84"/>
                <a:gd name="T30" fmla="*/ 163 w 317"/>
                <a:gd name="T31" fmla="*/ 52 h 84"/>
                <a:gd name="T32" fmla="*/ 196 w 317"/>
                <a:gd name="T33" fmla="*/ 44 h 84"/>
                <a:gd name="T34" fmla="*/ 225 w 317"/>
                <a:gd name="T35" fmla="*/ 36 h 84"/>
                <a:gd name="T36" fmla="*/ 258 w 317"/>
                <a:gd name="T37" fmla="*/ 25 h 84"/>
                <a:gd name="T38" fmla="*/ 288 w 317"/>
                <a:gd name="T39" fmla="*/ 14 h 84"/>
                <a:gd name="T40" fmla="*/ 317 w 317"/>
                <a:gd name="T41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17" h="84">
                  <a:moveTo>
                    <a:pt x="317" y="0"/>
                  </a:moveTo>
                  <a:lnTo>
                    <a:pt x="288" y="17"/>
                  </a:lnTo>
                  <a:lnTo>
                    <a:pt x="258" y="30"/>
                  </a:lnTo>
                  <a:lnTo>
                    <a:pt x="225" y="41"/>
                  </a:lnTo>
                  <a:lnTo>
                    <a:pt x="193" y="49"/>
                  </a:lnTo>
                  <a:lnTo>
                    <a:pt x="160" y="57"/>
                  </a:lnTo>
                  <a:lnTo>
                    <a:pt x="128" y="65"/>
                  </a:lnTo>
                  <a:lnTo>
                    <a:pt x="93" y="71"/>
                  </a:lnTo>
                  <a:lnTo>
                    <a:pt x="63" y="76"/>
                  </a:lnTo>
                  <a:lnTo>
                    <a:pt x="30" y="79"/>
                  </a:lnTo>
                  <a:lnTo>
                    <a:pt x="0" y="84"/>
                  </a:lnTo>
                  <a:lnTo>
                    <a:pt x="33" y="76"/>
                  </a:lnTo>
                  <a:lnTo>
                    <a:pt x="65" y="71"/>
                  </a:lnTo>
                  <a:lnTo>
                    <a:pt x="98" y="65"/>
                  </a:lnTo>
                  <a:lnTo>
                    <a:pt x="130" y="57"/>
                  </a:lnTo>
                  <a:lnTo>
                    <a:pt x="163" y="52"/>
                  </a:lnTo>
                  <a:lnTo>
                    <a:pt x="196" y="44"/>
                  </a:lnTo>
                  <a:lnTo>
                    <a:pt x="225" y="36"/>
                  </a:lnTo>
                  <a:lnTo>
                    <a:pt x="258" y="25"/>
                  </a:lnTo>
                  <a:lnTo>
                    <a:pt x="288" y="14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3" name="Freeform 139"/>
            <p:cNvSpPr>
              <a:spLocks/>
            </p:cNvSpPr>
            <p:nvPr/>
          </p:nvSpPr>
          <p:spPr bwMode="auto">
            <a:xfrm>
              <a:off x="6140" y="2378"/>
              <a:ext cx="429" cy="62"/>
            </a:xfrm>
            <a:custGeom>
              <a:avLst/>
              <a:gdLst>
                <a:gd name="T0" fmla="*/ 429 w 429"/>
                <a:gd name="T1" fmla="*/ 0 h 62"/>
                <a:gd name="T2" fmla="*/ 388 w 429"/>
                <a:gd name="T3" fmla="*/ 11 h 62"/>
                <a:gd name="T4" fmla="*/ 347 w 429"/>
                <a:gd name="T5" fmla="*/ 21 h 62"/>
                <a:gd name="T6" fmla="*/ 304 w 429"/>
                <a:gd name="T7" fmla="*/ 30 h 62"/>
                <a:gd name="T8" fmla="*/ 261 w 429"/>
                <a:gd name="T9" fmla="*/ 38 h 62"/>
                <a:gd name="T10" fmla="*/ 220 w 429"/>
                <a:gd name="T11" fmla="*/ 43 h 62"/>
                <a:gd name="T12" fmla="*/ 177 w 429"/>
                <a:gd name="T13" fmla="*/ 49 h 62"/>
                <a:gd name="T14" fmla="*/ 133 w 429"/>
                <a:gd name="T15" fmla="*/ 51 h 62"/>
                <a:gd name="T16" fmla="*/ 90 w 429"/>
                <a:gd name="T17" fmla="*/ 57 h 62"/>
                <a:gd name="T18" fmla="*/ 44 w 429"/>
                <a:gd name="T19" fmla="*/ 59 h 62"/>
                <a:gd name="T20" fmla="*/ 0 w 429"/>
                <a:gd name="T21" fmla="*/ 62 h 62"/>
                <a:gd name="T22" fmla="*/ 41 w 429"/>
                <a:gd name="T23" fmla="*/ 59 h 62"/>
                <a:gd name="T24" fmla="*/ 82 w 429"/>
                <a:gd name="T25" fmla="*/ 54 h 62"/>
                <a:gd name="T26" fmla="*/ 125 w 429"/>
                <a:gd name="T27" fmla="*/ 51 h 62"/>
                <a:gd name="T28" fmla="*/ 169 w 429"/>
                <a:gd name="T29" fmla="*/ 46 h 62"/>
                <a:gd name="T30" fmla="*/ 212 w 429"/>
                <a:gd name="T31" fmla="*/ 38 h 62"/>
                <a:gd name="T32" fmla="*/ 255 w 429"/>
                <a:gd name="T33" fmla="*/ 32 h 62"/>
                <a:gd name="T34" fmla="*/ 299 w 429"/>
                <a:gd name="T35" fmla="*/ 24 h 62"/>
                <a:gd name="T36" fmla="*/ 345 w 429"/>
                <a:gd name="T37" fmla="*/ 16 h 62"/>
                <a:gd name="T38" fmla="*/ 385 w 429"/>
                <a:gd name="T39" fmla="*/ 8 h 62"/>
                <a:gd name="T40" fmla="*/ 429 w 429"/>
                <a:gd name="T4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9" h="62">
                  <a:moveTo>
                    <a:pt x="429" y="0"/>
                  </a:moveTo>
                  <a:lnTo>
                    <a:pt x="388" y="11"/>
                  </a:lnTo>
                  <a:lnTo>
                    <a:pt x="347" y="21"/>
                  </a:lnTo>
                  <a:lnTo>
                    <a:pt x="304" y="30"/>
                  </a:lnTo>
                  <a:lnTo>
                    <a:pt x="261" y="38"/>
                  </a:lnTo>
                  <a:lnTo>
                    <a:pt x="220" y="43"/>
                  </a:lnTo>
                  <a:lnTo>
                    <a:pt x="177" y="49"/>
                  </a:lnTo>
                  <a:lnTo>
                    <a:pt x="133" y="51"/>
                  </a:lnTo>
                  <a:lnTo>
                    <a:pt x="90" y="57"/>
                  </a:lnTo>
                  <a:lnTo>
                    <a:pt x="44" y="59"/>
                  </a:lnTo>
                  <a:lnTo>
                    <a:pt x="0" y="62"/>
                  </a:lnTo>
                  <a:lnTo>
                    <a:pt x="41" y="59"/>
                  </a:lnTo>
                  <a:lnTo>
                    <a:pt x="82" y="54"/>
                  </a:lnTo>
                  <a:lnTo>
                    <a:pt x="125" y="51"/>
                  </a:lnTo>
                  <a:lnTo>
                    <a:pt x="169" y="46"/>
                  </a:lnTo>
                  <a:lnTo>
                    <a:pt x="212" y="38"/>
                  </a:lnTo>
                  <a:lnTo>
                    <a:pt x="255" y="32"/>
                  </a:lnTo>
                  <a:lnTo>
                    <a:pt x="299" y="24"/>
                  </a:lnTo>
                  <a:lnTo>
                    <a:pt x="345" y="16"/>
                  </a:lnTo>
                  <a:lnTo>
                    <a:pt x="385" y="8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4" name="Rectangle 140"/>
            <p:cNvSpPr>
              <a:spLocks noChangeArrowheads="1"/>
            </p:cNvSpPr>
            <p:nvPr/>
          </p:nvSpPr>
          <p:spPr bwMode="auto">
            <a:xfrm>
              <a:off x="6916" y="2402"/>
              <a:ext cx="2" cy="6"/>
            </a:xfrm>
            <a:prstGeom prst="rect">
              <a:avLst/>
            </a:prstGeom>
            <a:solidFill>
              <a:srgbClr val="000000"/>
            </a:solidFill>
            <a:ln w="190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5" name="Freeform 141"/>
            <p:cNvSpPr>
              <a:spLocks/>
            </p:cNvSpPr>
            <p:nvPr/>
          </p:nvSpPr>
          <p:spPr bwMode="auto">
            <a:xfrm>
              <a:off x="7268" y="2435"/>
              <a:ext cx="22" cy="5"/>
            </a:xfrm>
            <a:custGeom>
              <a:avLst/>
              <a:gdLst>
                <a:gd name="T0" fmla="*/ 22 w 22"/>
                <a:gd name="T1" fmla="*/ 0 h 5"/>
                <a:gd name="T2" fmla="*/ 0 w 22"/>
                <a:gd name="T3" fmla="*/ 5 h 5"/>
                <a:gd name="T4" fmla="*/ 11 w 22"/>
                <a:gd name="T5" fmla="*/ 2 h 5"/>
                <a:gd name="T6" fmla="*/ 22 w 22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5">
                  <a:moveTo>
                    <a:pt x="22" y="0"/>
                  </a:moveTo>
                  <a:lnTo>
                    <a:pt x="0" y="5"/>
                  </a:lnTo>
                  <a:lnTo>
                    <a:pt x="11" y="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6" name="Rectangle 142"/>
            <p:cNvSpPr>
              <a:spLocks noChangeArrowheads="1"/>
            </p:cNvSpPr>
            <p:nvPr/>
          </p:nvSpPr>
          <p:spPr bwMode="auto">
            <a:xfrm>
              <a:off x="5566" y="2432"/>
              <a:ext cx="3" cy="5"/>
            </a:xfrm>
            <a:prstGeom prst="rect">
              <a:avLst/>
            </a:prstGeom>
            <a:solidFill>
              <a:srgbClr val="000000"/>
            </a:solidFill>
            <a:ln w="190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7" name="Freeform 143"/>
            <p:cNvSpPr>
              <a:spLocks/>
            </p:cNvSpPr>
            <p:nvPr/>
          </p:nvSpPr>
          <p:spPr bwMode="auto">
            <a:xfrm>
              <a:off x="5577" y="2437"/>
              <a:ext cx="32" cy="1"/>
            </a:xfrm>
            <a:custGeom>
              <a:avLst/>
              <a:gdLst>
                <a:gd name="T0" fmla="*/ 0 w 32"/>
                <a:gd name="T1" fmla="*/ 32 w 32"/>
                <a:gd name="T2" fmla="*/ 0 w 3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2">
                  <a:moveTo>
                    <a:pt x="0" y="0"/>
                  </a:moveTo>
                  <a:lnTo>
                    <a:pt x="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8" name="Freeform 144"/>
            <p:cNvSpPr>
              <a:spLocks/>
            </p:cNvSpPr>
            <p:nvPr/>
          </p:nvSpPr>
          <p:spPr bwMode="auto">
            <a:xfrm>
              <a:off x="5615" y="2437"/>
              <a:ext cx="13" cy="3"/>
            </a:xfrm>
            <a:custGeom>
              <a:avLst/>
              <a:gdLst>
                <a:gd name="T0" fmla="*/ 0 w 13"/>
                <a:gd name="T1" fmla="*/ 0 h 3"/>
                <a:gd name="T2" fmla="*/ 13 w 13"/>
                <a:gd name="T3" fmla="*/ 3 h 3"/>
                <a:gd name="T4" fmla="*/ 0 w 13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lnTo>
                    <a:pt x="13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89" name="Freeform 145"/>
            <p:cNvSpPr>
              <a:spLocks/>
            </p:cNvSpPr>
            <p:nvPr/>
          </p:nvSpPr>
          <p:spPr bwMode="auto">
            <a:xfrm>
              <a:off x="5926" y="2437"/>
              <a:ext cx="204" cy="3"/>
            </a:xfrm>
            <a:custGeom>
              <a:avLst/>
              <a:gdLst>
                <a:gd name="T0" fmla="*/ 0 w 204"/>
                <a:gd name="T1" fmla="*/ 3 h 3"/>
                <a:gd name="T2" fmla="*/ 155 w 204"/>
                <a:gd name="T3" fmla="*/ 0 h 3"/>
                <a:gd name="T4" fmla="*/ 204 w 204"/>
                <a:gd name="T5" fmla="*/ 3 h 3"/>
                <a:gd name="T6" fmla="*/ 0 w 20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4" h="3">
                  <a:moveTo>
                    <a:pt x="0" y="3"/>
                  </a:moveTo>
                  <a:lnTo>
                    <a:pt x="155" y="0"/>
                  </a:lnTo>
                  <a:lnTo>
                    <a:pt x="204" y="3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0" name="Freeform 146"/>
            <p:cNvSpPr>
              <a:spLocks/>
            </p:cNvSpPr>
            <p:nvPr/>
          </p:nvSpPr>
          <p:spPr bwMode="auto">
            <a:xfrm>
              <a:off x="5642" y="2440"/>
              <a:ext cx="40" cy="1"/>
            </a:xfrm>
            <a:custGeom>
              <a:avLst/>
              <a:gdLst>
                <a:gd name="T0" fmla="*/ 0 w 40"/>
                <a:gd name="T1" fmla="*/ 40 w 40"/>
                <a:gd name="T2" fmla="*/ 0 w 4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0">
                  <a:moveTo>
                    <a:pt x="0" y="0"/>
                  </a:moveTo>
                  <a:lnTo>
                    <a:pt x="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1" name="Freeform 147"/>
            <p:cNvSpPr>
              <a:spLocks/>
            </p:cNvSpPr>
            <p:nvPr/>
          </p:nvSpPr>
          <p:spPr bwMode="auto">
            <a:xfrm>
              <a:off x="5693" y="2440"/>
              <a:ext cx="27" cy="1"/>
            </a:xfrm>
            <a:custGeom>
              <a:avLst/>
              <a:gdLst>
                <a:gd name="T0" fmla="*/ 0 w 27"/>
                <a:gd name="T1" fmla="*/ 27 w 27"/>
                <a:gd name="T2" fmla="*/ 0 w 2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7">
                  <a:moveTo>
                    <a:pt x="0" y="0"/>
                  </a:move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2" name="Freeform 148"/>
            <p:cNvSpPr>
              <a:spLocks/>
            </p:cNvSpPr>
            <p:nvPr/>
          </p:nvSpPr>
          <p:spPr bwMode="auto">
            <a:xfrm>
              <a:off x="5731" y="2440"/>
              <a:ext cx="14" cy="1"/>
            </a:xfrm>
            <a:custGeom>
              <a:avLst/>
              <a:gdLst>
                <a:gd name="T0" fmla="*/ 0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3" name="Freeform 149"/>
            <p:cNvSpPr>
              <a:spLocks/>
            </p:cNvSpPr>
            <p:nvPr/>
          </p:nvSpPr>
          <p:spPr bwMode="auto">
            <a:xfrm>
              <a:off x="5891" y="2440"/>
              <a:ext cx="25" cy="6"/>
            </a:xfrm>
            <a:custGeom>
              <a:avLst/>
              <a:gdLst>
                <a:gd name="T0" fmla="*/ 25 w 25"/>
                <a:gd name="T1" fmla="*/ 3 h 6"/>
                <a:gd name="T2" fmla="*/ 0 w 25"/>
                <a:gd name="T3" fmla="*/ 6 h 6"/>
                <a:gd name="T4" fmla="*/ 11 w 25"/>
                <a:gd name="T5" fmla="*/ 0 h 6"/>
                <a:gd name="T6" fmla="*/ 25 w 25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6">
                  <a:moveTo>
                    <a:pt x="25" y="3"/>
                  </a:moveTo>
                  <a:lnTo>
                    <a:pt x="0" y="6"/>
                  </a:lnTo>
                  <a:lnTo>
                    <a:pt x="11" y="0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4" name="Freeform 150"/>
            <p:cNvSpPr>
              <a:spLocks/>
            </p:cNvSpPr>
            <p:nvPr/>
          </p:nvSpPr>
          <p:spPr bwMode="auto">
            <a:xfrm>
              <a:off x="5761" y="2443"/>
              <a:ext cx="8" cy="1"/>
            </a:xfrm>
            <a:custGeom>
              <a:avLst/>
              <a:gdLst>
                <a:gd name="T0" fmla="*/ 0 w 8"/>
                <a:gd name="T1" fmla="*/ 8 w 8"/>
                <a:gd name="T2" fmla="*/ 0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8">
                  <a:moveTo>
                    <a:pt x="0" y="0"/>
                  </a:moveTo>
                  <a:lnTo>
                    <a:pt x="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5" name="Freeform 151"/>
            <p:cNvSpPr>
              <a:spLocks/>
            </p:cNvSpPr>
            <p:nvPr/>
          </p:nvSpPr>
          <p:spPr bwMode="auto">
            <a:xfrm>
              <a:off x="5788" y="2443"/>
              <a:ext cx="73" cy="8"/>
            </a:xfrm>
            <a:custGeom>
              <a:avLst/>
              <a:gdLst>
                <a:gd name="T0" fmla="*/ 73 w 73"/>
                <a:gd name="T1" fmla="*/ 3 h 8"/>
                <a:gd name="T2" fmla="*/ 35 w 73"/>
                <a:gd name="T3" fmla="*/ 8 h 8"/>
                <a:gd name="T4" fmla="*/ 6 w 73"/>
                <a:gd name="T5" fmla="*/ 3 h 8"/>
                <a:gd name="T6" fmla="*/ 0 w 73"/>
                <a:gd name="T7" fmla="*/ 0 h 8"/>
                <a:gd name="T8" fmla="*/ 8 w 73"/>
                <a:gd name="T9" fmla="*/ 0 h 8"/>
                <a:gd name="T10" fmla="*/ 22 w 73"/>
                <a:gd name="T11" fmla="*/ 3 h 8"/>
                <a:gd name="T12" fmla="*/ 52 w 73"/>
                <a:gd name="T13" fmla="*/ 3 h 8"/>
                <a:gd name="T14" fmla="*/ 73 w 73"/>
                <a:gd name="T15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3" h="8">
                  <a:moveTo>
                    <a:pt x="73" y="3"/>
                  </a:moveTo>
                  <a:lnTo>
                    <a:pt x="35" y="8"/>
                  </a:lnTo>
                  <a:lnTo>
                    <a:pt x="6" y="3"/>
                  </a:lnTo>
                  <a:lnTo>
                    <a:pt x="0" y="0"/>
                  </a:lnTo>
                  <a:lnTo>
                    <a:pt x="8" y="0"/>
                  </a:lnTo>
                  <a:lnTo>
                    <a:pt x="22" y="3"/>
                  </a:lnTo>
                  <a:lnTo>
                    <a:pt x="52" y="3"/>
                  </a:lnTo>
                  <a:lnTo>
                    <a:pt x="73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6" name="Freeform 152"/>
            <p:cNvSpPr>
              <a:spLocks/>
            </p:cNvSpPr>
            <p:nvPr/>
          </p:nvSpPr>
          <p:spPr bwMode="auto">
            <a:xfrm>
              <a:off x="5869" y="2443"/>
              <a:ext cx="17" cy="3"/>
            </a:xfrm>
            <a:custGeom>
              <a:avLst/>
              <a:gdLst>
                <a:gd name="T0" fmla="*/ 17 w 17"/>
                <a:gd name="T1" fmla="*/ 3 h 3"/>
                <a:gd name="T2" fmla="*/ 0 w 17"/>
                <a:gd name="T3" fmla="*/ 0 h 3"/>
                <a:gd name="T4" fmla="*/ 14 w 17"/>
                <a:gd name="T5" fmla="*/ 0 h 3"/>
                <a:gd name="T6" fmla="*/ 17 w 17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3">
                  <a:moveTo>
                    <a:pt x="17" y="3"/>
                  </a:moveTo>
                  <a:lnTo>
                    <a:pt x="0" y="0"/>
                  </a:lnTo>
                  <a:lnTo>
                    <a:pt x="14" y="0"/>
                  </a:lnTo>
                  <a:lnTo>
                    <a:pt x="17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7" name="Freeform 153"/>
            <p:cNvSpPr>
              <a:spLocks/>
            </p:cNvSpPr>
            <p:nvPr/>
          </p:nvSpPr>
          <p:spPr bwMode="auto">
            <a:xfrm>
              <a:off x="6458" y="2459"/>
              <a:ext cx="84" cy="14"/>
            </a:xfrm>
            <a:custGeom>
              <a:avLst/>
              <a:gdLst>
                <a:gd name="T0" fmla="*/ 0 w 84"/>
                <a:gd name="T1" fmla="*/ 14 h 14"/>
                <a:gd name="T2" fmla="*/ 70 w 84"/>
                <a:gd name="T3" fmla="*/ 0 h 14"/>
                <a:gd name="T4" fmla="*/ 84 w 84"/>
                <a:gd name="T5" fmla="*/ 0 h 14"/>
                <a:gd name="T6" fmla="*/ 0 w 84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" h="14">
                  <a:moveTo>
                    <a:pt x="0" y="14"/>
                  </a:moveTo>
                  <a:lnTo>
                    <a:pt x="70" y="0"/>
                  </a:lnTo>
                  <a:lnTo>
                    <a:pt x="84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8" name="Freeform 154"/>
            <p:cNvSpPr>
              <a:spLocks/>
            </p:cNvSpPr>
            <p:nvPr/>
          </p:nvSpPr>
          <p:spPr bwMode="auto">
            <a:xfrm>
              <a:off x="6403" y="2475"/>
              <a:ext cx="17" cy="1"/>
            </a:xfrm>
            <a:custGeom>
              <a:avLst/>
              <a:gdLst>
                <a:gd name="T0" fmla="*/ 0 w 17"/>
                <a:gd name="T1" fmla="*/ 17 w 17"/>
                <a:gd name="T2" fmla="*/ 0 w 1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7">
                  <a:moveTo>
                    <a:pt x="0" y="0"/>
                  </a:moveTo>
                  <a:lnTo>
                    <a:pt x="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099" name="Freeform 155"/>
            <p:cNvSpPr>
              <a:spLocks/>
            </p:cNvSpPr>
            <p:nvPr/>
          </p:nvSpPr>
          <p:spPr bwMode="auto">
            <a:xfrm>
              <a:off x="6371" y="2481"/>
              <a:ext cx="5" cy="1"/>
            </a:xfrm>
            <a:custGeom>
              <a:avLst/>
              <a:gdLst>
                <a:gd name="T0" fmla="*/ 0 w 5"/>
                <a:gd name="T1" fmla="*/ 5 w 5"/>
                <a:gd name="T2" fmla="*/ 0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0" y="0"/>
                  </a:moveTo>
                  <a:lnTo>
                    <a:pt x="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0" name="Freeform 156"/>
            <p:cNvSpPr>
              <a:spLocks/>
            </p:cNvSpPr>
            <p:nvPr/>
          </p:nvSpPr>
          <p:spPr bwMode="auto">
            <a:xfrm>
              <a:off x="6292" y="2483"/>
              <a:ext cx="65" cy="9"/>
            </a:xfrm>
            <a:custGeom>
              <a:avLst/>
              <a:gdLst>
                <a:gd name="T0" fmla="*/ 65 w 65"/>
                <a:gd name="T1" fmla="*/ 0 h 9"/>
                <a:gd name="T2" fmla="*/ 35 w 65"/>
                <a:gd name="T3" fmla="*/ 9 h 9"/>
                <a:gd name="T4" fmla="*/ 8 w 65"/>
                <a:gd name="T5" fmla="*/ 9 h 9"/>
                <a:gd name="T6" fmla="*/ 0 w 65"/>
                <a:gd name="T7" fmla="*/ 9 h 9"/>
                <a:gd name="T8" fmla="*/ 33 w 65"/>
                <a:gd name="T9" fmla="*/ 3 h 9"/>
                <a:gd name="T10" fmla="*/ 60 w 65"/>
                <a:gd name="T11" fmla="*/ 0 h 9"/>
                <a:gd name="T12" fmla="*/ 65 w 65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" h="9">
                  <a:moveTo>
                    <a:pt x="65" y="0"/>
                  </a:moveTo>
                  <a:lnTo>
                    <a:pt x="35" y="9"/>
                  </a:lnTo>
                  <a:lnTo>
                    <a:pt x="8" y="9"/>
                  </a:lnTo>
                  <a:lnTo>
                    <a:pt x="0" y="9"/>
                  </a:lnTo>
                  <a:lnTo>
                    <a:pt x="33" y="3"/>
                  </a:lnTo>
                  <a:lnTo>
                    <a:pt x="60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1" name="Rectangle 157"/>
            <p:cNvSpPr>
              <a:spLocks noChangeArrowheads="1"/>
            </p:cNvSpPr>
            <p:nvPr/>
          </p:nvSpPr>
          <p:spPr bwMode="auto">
            <a:xfrm>
              <a:off x="6268" y="2486"/>
              <a:ext cx="3" cy="6"/>
            </a:xfrm>
            <a:prstGeom prst="rect">
              <a:avLst/>
            </a:prstGeom>
            <a:solidFill>
              <a:srgbClr val="000000"/>
            </a:solidFill>
            <a:ln w="190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2" name="Freeform 158"/>
            <p:cNvSpPr>
              <a:spLocks/>
            </p:cNvSpPr>
            <p:nvPr/>
          </p:nvSpPr>
          <p:spPr bwMode="auto">
            <a:xfrm>
              <a:off x="6235" y="2494"/>
              <a:ext cx="14" cy="1"/>
            </a:xfrm>
            <a:custGeom>
              <a:avLst/>
              <a:gdLst>
                <a:gd name="T0" fmla="*/ 0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3" name="Freeform 159"/>
            <p:cNvSpPr>
              <a:spLocks/>
            </p:cNvSpPr>
            <p:nvPr/>
          </p:nvSpPr>
          <p:spPr bwMode="auto">
            <a:xfrm>
              <a:off x="6203" y="2497"/>
              <a:ext cx="16" cy="1"/>
            </a:xfrm>
            <a:custGeom>
              <a:avLst/>
              <a:gdLst>
                <a:gd name="T0" fmla="*/ 0 w 16"/>
                <a:gd name="T1" fmla="*/ 16 w 16"/>
                <a:gd name="T2" fmla="*/ 0 w 1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6">
                  <a:moveTo>
                    <a:pt x="0" y="0"/>
                  </a:move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4" name="Rectangle 160"/>
            <p:cNvSpPr>
              <a:spLocks noChangeArrowheads="1"/>
            </p:cNvSpPr>
            <p:nvPr/>
          </p:nvSpPr>
          <p:spPr bwMode="auto">
            <a:xfrm>
              <a:off x="6224" y="2492"/>
              <a:ext cx="3" cy="5"/>
            </a:xfrm>
            <a:prstGeom prst="rect">
              <a:avLst/>
            </a:prstGeom>
            <a:solidFill>
              <a:srgbClr val="000000"/>
            </a:solidFill>
            <a:ln w="190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5" name="Freeform 161"/>
            <p:cNvSpPr>
              <a:spLocks/>
            </p:cNvSpPr>
            <p:nvPr/>
          </p:nvSpPr>
          <p:spPr bwMode="auto">
            <a:xfrm>
              <a:off x="5764" y="2500"/>
              <a:ext cx="428" cy="11"/>
            </a:xfrm>
            <a:custGeom>
              <a:avLst/>
              <a:gdLst>
                <a:gd name="T0" fmla="*/ 428 w 428"/>
                <a:gd name="T1" fmla="*/ 0 h 11"/>
                <a:gd name="T2" fmla="*/ 387 w 428"/>
                <a:gd name="T3" fmla="*/ 2 h 11"/>
                <a:gd name="T4" fmla="*/ 347 w 428"/>
                <a:gd name="T5" fmla="*/ 5 h 11"/>
                <a:gd name="T6" fmla="*/ 306 w 428"/>
                <a:gd name="T7" fmla="*/ 8 h 11"/>
                <a:gd name="T8" fmla="*/ 263 w 428"/>
                <a:gd name="T9" fmla="*/ 8 h 11"/>
                <a:gd name="T10" fmla="*/ 219 w 428"/>
                <a:gd name="T11" fmla="*/ 11 h 11"/>
                <a:gd name="T12" fmla="*/ 176 w 428"/>
                <a:gd name="T13" fmla="*/ 11 h 11"/>
                <a:gd name="T14" fmla="*/ 130 w 428"/>
                <a:gd name="T15" fmla="*/ 11 h 11"/>
                <a:gd name="T16" fmla="*/ 86 w 428"/>
                <a:gd name="T17" fmla="*/ 11 h 11"/>
                <a:gd name="T18" fmla="*/ 43 w 428"/>
                <a:gd name="T19" fmla="*/ 11 h 11"/>
                <a:gd name="T20" fmla="*/ 0 w 428"/>
                <a:gd name="T21" fmla="*/ 8 h 11"/>
                <a:gd name="T22" fmla="*/ 40 w 428"/>
                <a:gd name="T23" fmla="*/ 8 h 11"/>
                <a:gd name="T24" fmla="*/ 84 w 428"/>
                <a:gd name="T25" fmla="*/ 8 h 11"/>
                <a:gd name="T26" fmla="*/ 124 w 428"/>
                <a:gd name="T27" fmla="*/ 8 h 11"/>
                <a:gd name="T28" fmla="*/ 168 w 428"/>
                <a:gd name="T29" fmla="*/ 8 h 11"/>
                <a:gd name="T30" fmla="*/ 211 w 428"/>
                <a:gd name="T31" fmla="*/ 5 h 11"/>
                <a:gd name="T32" fmla="*/ 255 w 428"/>
                <a:gd name="T33" fmla="*/ 5 h 11"/>
                <a:gd name="T34" fmla="*/ 298 w 428"/>
                <a:gd name="T35" fmla="*/ 2 h 11"/>
                <a:gd name="T36" fmla="*/ 341 w 428"/>
                <a:gd name="T37" fmla="*/ 2 h 11"/>
                <a:gd name="T38" fmla="*/ 385 w 428"/>
                <a:gd name="T39" fmla="*/ 0 h 11"/>
                <a:gd name="T40" fmla="*/ 428 w 428"/>
                <a:gd name="T4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8" h="11">
                  <a:moveTo>
                    <a:pt x="428" y="0"/>
                  </a:moveTo>
                  <a:lnTo>
                    <a:pt x="387" y="2"/>
                  </a:lnTo>
                  <a:lnTo>
                    <a:pt x="347" y="5"/>
                  </a:lnTo>
                  <a:lnTo>
                    <a:pt x="306" y="8"/>
                  </a:lnTo>
                  <a:lnTo>
                    <a:pt x="263" y="8"/>
                  </a:lnTo>
                  <a:lnTo>
                    <a:pt x="219" y="11"/>
                  </a:lnTo>
                  <a:lnTo>
                    <a:pt x="176" y="11"/>
                  </a:lnTo>
                  <a:lnTo>
                    <a:pt x="130" y="11"/>
                  </a:lnTo>
                  <a:lnTo>
                    <a:pt x="86" y="11"/>
                  </a:lnTo>
                  <a:lnTo>
                    <a:pt x="43" y="11"/>
                  </a:lnTo>
                  <a:lnTo>
                    <a:pt x="0" y="8"/>
                  </a:lnTo>
                  <a:lnTo>
                    <a:pt x="40" y="8"/>
                  </a:lnTo>
                  <a:lnTo>
                    <a:pt x="84" y="8"/>
                  </a:lnTo>
                  <a:lnTo>
                    <a:pt x="124" y="8"/>
                  </a:lnTo>
                  <a:lnTo>
                    <a:pt x="168" y="8"/>
                  </a:lnTo>
                  <a:lnTo>
                    <a:pt x="211" y="5"/>
                  </a:lnTo>
                  <a:lnTo>
                    <a:pt x="255" y="5"/>
                  </a:lnTo>
                  <a:lnTo>
                    <a:pt x="298" y="2"/>
                  </a:lnTo>
                  <a:lnTo>
                    <a:pt x="341" y="2"/>
                  </a:lnTo>
                  <a:lnTo>
                    <a:pt x="385" y="0"/>
                  </a:lnTo>
                  <a:lnTo>
                    <a:pt x="428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6" name="Freeform 162"/>
            <p:cNvSpPr>
              <a:spLocks/>
            </p:cNvSpPr>
            <p:nvPr/>
          </p:nvSpPr>
          <p:spPr bwMode="auto">
            <a:xfrm>
              <a:off x="5501" y="2502"/>
              <a:ext cx="54" cy="3"/>
            </a:xfrm>
            <a:custGeom>
              <a:avLst/>
              <a:gdLst>
                <a:gd name="T0" fmla="*/ 0 w 54"/>
                <a:gd name="T1" fmla="*/ 0 h 3"/>
                <a:gd name="T2" fmla="*/ 54 w 54"/>
                <a:gd name="T3" fmla="*/ 3 h 3"/>
                <a:gd name="T4" fmla="*/ 0 w 5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3">
                  <a:moveTo>
                    <a:pt x="0" y="0"/>
                  </a:moveTo>
                  <a:lnTo>
                    <a:pt x="54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7" name="Freeform 163"/>
            <p:cNvSpPr>
              <a:spLocks/>
            </p:cNvSpPr>
            <p:nvPr/>
          </p:nvSpPr>
          <p:spPr bwMode="auto">
            <a:xfrm>
              <a:off x="5563" y="2505"/>
              <a:ext cx="92" cy="6"/>
            </a:xfrm>
            <a:custGeom>
              <a:avLst/>
              <a:gdLst>
                <a:gd name="T0" fmla="*/ 0 w 92"/>
                <a:gd name="T1" fmla="*/ 0 h 6"/>
                <a:gd name="T2" fmla="*/ 92 w 92"/>
                <a:gd name="T3" fmla="*/ 6 h 6"/>
                <a:gd name="T4" fmla="*/ 0 w 92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2" h="6">
                  <a:moveTo>
                    <a:pt x="0" y="0"/>
                  </a:moveTo>
                  <a:lnTo>
                    <a:pt x="92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8" name="Freeform 164"/>
            <p:cNvSpPr>
              <a:spLocks/>
            </p:cNvSpPr>
            <p:nvPr/>
          </p:nvSpPr>
          <p:spPr bwMode="auto">
            <a:xfrm>
              <a:off x="5663" y="2508"/>
              <a:ext cx="33" cy="3"/>
            </a:xfrm>
            <a:custGeom>
              <a:avLst/>
              <a:gdLst>
                <a:gd name="T0" fmla="*/ 0 w 33"/>
                <a:gd name="T1" fmla="*/ 3 h 3"/>
                <a:gd name="T2" fmla="*/ 9 w 33"/>
                <a:gd name="T3" fmla="*/ 0 h 3"/>
                <a:gd name="T4" fmla="*/ 33 w 33"/>
                <a:gd name="T5" fmla="*/ 0 h 3"/>
                <a:gd name="T6" fmla="*/ 0 w 3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">
                  <a:moveTo>
                    <a:pt x="0" y="3"/>
                  </a:moveTo>
                  <a:lnTo>
                    <a:pt x="9" y="0"/>
                  </a:lnTo>
                  <a:lnTo>
                    <a:pt x="33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09" name="Freeform 165"/>
            <p:cNvSpPr>
              <a:spLocks/>
            </p:cNvSpPr>
            <p:nvPr/>
          </p:nvSpPr>
          <p:spPr bwMode="auto">
            <a:xfrm>
              <a:off x="5704" y="2508"/>
              <a:ext cx="35" cy="1"/>
            </a:xfrm>
            <a:custGeom>
              <a:avLst/>
              <a:gdLst>
                <a:gd name="T0" fmla="*/ 0 w 35"/>
                <a:gd name="T1" fmla="*/ 35 w 35"/>
                <a:gd name="T2" fmla="*/ 0 w 3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5">
                  <a:moveTo>
                    <a:pt x="0" y="0"/>
                  </a:move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10" name="Freeform 166"/>
            <p:cNvSpPr>
              <a:spLocks/>
            </p:cNvSpPr>
            <p:nvPr/>
          </p:nvSpPr>
          <p:spPr bwMode="auto">
            <a:xfrm>
              <a:off x="7056" y="2657"/>
              <a:ext cx="14" cy="1"/>
            </a:xfrm>
            <a:custGeom>
              <a:avLst/>
              <a:gdLst>
                <a:gd name="T0" fmla="*/ 0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1111" name="Freeform 167"/>
            <p:cNvSpPr>
              <a:spLocks/>
            </p:cNvSpPr>
            <p:nvPr/>
          </p:nvSpPr>
          <p:spPr bwMode="auto">
            <a:xfrm>
              <a:off x="6986" y="2660"/>
              <a:ext cx="49" cy="8"/>
            </a:xfrm>
            <a:custGeom>
              <a:avLst/>
              <a:gdLst>
                <a:gd name="T0" fmla="*/ 0 w 49"/>
                <a:gd name="T1" fmla="*/ 8 h 8"/>
                <a:gd name="T2" fmla="*/ 30 w 49"/>
                <a:gd name="T3" fmla="*/ 0 h 8"/>
                <a:gd name="T4" fmla="*/ 49 w 49"/>
                <a:gd name="T5" fmla="*/ 0 h 8"/>
                <a:gd name="T6" fmla="*/ 0 w 49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8">
                  <a:moveTo>
                    <a:pt x="0" y="8"/>
                  </a:moveTo>
                  <a:lnTo>
                    <a:pt x="30" y="0"/>
                  </a:lnTo>
                  <a:lnTo>
                    <a:pt x="49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1905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91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577298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30" name="Rectangle 2"/>
          <p:cNvSpPr>
            <a:spLocks noGrp="1" noChangeArrowheads="1"/>
          </p:cNvSpPr>
          <p:nvPr>
            <p:ph type="title"/>
          </p:nvPr>
        </p:nvSpPr>
        <p:spPr>
          <a:xfrm>
            <a:off x="-1250" y="0"/>
            <a:ext cx="9145249" cy="1143000"/>
          </a:xfrm>
          <a:solidFill>
            <a:schemeClr val="tx2"/>
          </a:solidFill>
        </p:spPr>
        <p:txBody>
          <a:bodyPr/>
          <a:lstStyle/>
          <a:p>
            <a:r>
              <a:rPr lang="en-US" sz="3600" b="1" dirty="0" smtClean="0">
                <a:solidFill>
                  <a:schemeClr val="tx1"/>
                </a:solidFill>
              </a:rPr>
              <a:t/>
            </a:r>
            <a:br>
              <a:rPr lang="en-US" sz="3600" b="1" dirty="0" smtClean="0">
                <a:solidFill>
                  <a:schemeClr val="tx1"/>
                </a:solidFill>
              </a:rPr>
            </a:br>
            <a:r>
              <a:rPr lang="en-US" sz="4000" b="1" dirty="0" smtClean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Disaster </a:t>
            </a:r>
            <a:r>
              <a:rPr lang="en-US" sz="40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/ Catastrophe Types</a:t>
            </a:r>
            <a:r>
              <a:rPr lang="en-US" sz="4000" b="1" u="sng" dirty="0"/>
              <a:t/>
            </a:r>
            <a:br>
              <a:rPr lang="en-US" sz="4000" b="1" u="sng" dirty="0"/>
            </a:br>
            <a:endParaRPr lang="en-US" sz="3200" dirty="0"/>
          </a:p>
        </p:txBody>
      </p:sp>
      <p:sp>
        <p:nvSpPr>
          <p:cNvPr id="432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69662" y="1388679"/>
            <a:ext cx="5486400" cy="4357688"/>
          </a:xfrm>
        </p:spPr>
        <p:txBody>
          <a:bodyPr/>
          <a:lstStyle/>
          <a:p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Human disasters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airplane/bus/train accidents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explosions</a:t>
            </a:r>
          </a:p>
          <a:p>
            <a:pPr lvl="1"/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nuclear waste </a:t>
            </a:r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accident</a:t>
            </a:r>
          </a:p>
          <a:p>
            <a:pPr lvl="1"/>
            <a:r>
              <a:rPr lang="en-US" sz="36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blackouts</a:t>
            </a:r>
            <a:endParaRPr lang="en-US" sz="3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grpSp>
        <p:nvGrpSpPr>
          <p:cNvPr id="432325" name="Group 197"/>
          <p:cNvGrpSpPr>
            <a:grpSpLocks noChangeAspect="1"/>
          </p:cNvGrpSpPr>
          <p:nvPr/>
        </p:nvGrpSpPr>
        <p:grpSpPr bwMode="auto">
          <a:xfrm>
            <a:off x="5919231" y="2786823"/>
            <a:ext cx="2256038" cy="1703400"/>
            <a:chOff x="2928" y="1473"/>
            <a:chExt cx="2544" cy="1921"/>
          </a:xfrm>
        </p:grpSpPr>
        <p:sp>
          <p:nvSpPr>
            <p:cNvPr id="432324" name="AutoShape 196"/>
            <p:cNvSpPr>
              <a:spLocks noChangeAspect="1" noChangeArrowheads="1" noTextEdit="1"/>
            </p:cNvSpPr>
            <p:nvPr/>
          </p:nvSpPr>
          <p:spPr bwMode="auto">
            <a:xfrm>
              <a:off x="2928" y="1473"/>
              <a:ext cx="2544" cy="19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26" name="Freeform 198"/>
            <p:cNvSpPr>
              <a:spLocks/>
            </p:cNvSpPr>
            <p:nvPr/>
          </p:nvSpPr>
          <p:spPr bwMode="auto">
            <a:xfrm>
              <a:off x="2928" y="1473"/>
              <a:ext cx="2544" cy="1921"/>
            </a:xfrm>
            <a:custGeom>
              <a:avLst/>
              <a:gdLst>
                <a:gd name="T0" fmla="*/ 3449 w 10176"/>
                <a:gd name="T1" fmla="*/ 623 h 7684"/>
                <a:gd name="T2" fmla="*/ 3449 w 10176"/>
                <a:gd name="T3" fmla="*/ 1225 h 7684"/>
                <a:gd name="T4" fmla="*/ 2183 w 10176"/>
                <a:gd name="T5" fmla="*/ 1765 h 7684"/>
                <a:gd name="T6" fmla="*/ 1954 w 10176"/>
                <a:gd name="T7" fmla="*/ 2191 h 7684"/>
                <a:gd name="T8" fmla="*/ 2682 w 10176"/>
                <a:gd name="T9" fmla="*/ 2777 h 7684"/>
                <a:gd name="T10" fmla="*/ 2183 w 10176"/>
                <a:gd name="T11" fmla="*/ 3598 h 7684"/>
                <a:gd name="T12" fmla="*/ 2608 w 10176"/>
                <a:gd name="T13" fmla="*/ 3941 h 7684"/>
                <a:gd name="T14" fmla="*/ 3028 w 10176"/>
                <a:gd name="T15" fmla="*/ 2883 h 7684"/>
                <a:gd name="T16" fmla="*/ 3562 w 10176"/>
                <a:gd name="T17" fmla="*/ 1961 h 7684"/>
                <a:gd name="T18" fmla="*/ 4217 w 10176"/>
                <a:gd name="T19" fmla="*/ 1677 h 7684"/>
                <a:gd name="T20" fmla="*/ 4866 w 10176"/>
                <a:gd name="T21" fmla="*/ 1891 h 7684"/>
                <a:gd name="T22" fmla="*/ 5519 w 10176"/>
                <a:gd name="T23" fmla="*/ 1841 h 7684"/>
                <a:gd name="T24" fmla="*/ 5826 w 10176"/>
                <a:gd name="T25" fmla="*/ 1471 h 7684"/>
                <a:gd name="T26" fmla="*/ 6439 w 10176"/>
                <a:gd name="T27" fmla="*/ 1862 h 7684"/>
                <a:gd name="T28" fmla="*/ 7054 w 10176"/>
                <a:gd name="T29" fmla="*/ 1808 h 7684"/>
                <a:gd name="T30" fmla="*/ 7435 w 10176"/>
                <a:gd name="T31" fmla="*/ 1440 h 7684"/>
                <a:gd name="T32" fmla="*/ 8009 w 10176"/>
                <a:gd name="T33" fmla="*/ 1794 h 7684"/>
                <a:gd name="T34" fmla="*/ 8087 w 10176"/>
                <a:gd name="T35" fmla="*/ 1899 h 7684"/>
                <a:gd name="T36" fmla="*/ 8851 w 10176"/>
                <a:gd name="T37" fmla="*/ 1782 h 7684"/>
                <a:gd name="T38" fmla="*/ 9121 w 10176"/>
                <a:gd name="T39" fmla="*/ 1589 h 7684"/>
                <a:gd name="T40" fmla="*/ 9619 w 10176"/>
                <a:gd name="T41" fmla="*/ 1966 h 7684"/>
                <a:gd name="T42" fmla="*/ 10176 w 10176"/>
                <a:gd name="T43" fmla="*/ 4551 h 7684"/>
                <a:gd name="T44" fmla="*/ 9695 w 10176"/>
                <a:gd name="T45" fmla="*/ 6040 h 7684"/>
                <a:gd name="T46" fmla="*/ 9276 w 10176"/>
                <a:gd name="T47" fmla="*/ 6163 h 7684"/>
                <a:gd name="T48" fmla="*/ 8892 w 10176"/>
                <a:gd name="T49" fmla="*/ 6075 h 7684"/>
                <a:gd name="T50" fmla="*/ 8892 w 10176"/>
                <a:gd name="T51" fmla="*/ 6290 h 7684"/>
                <a:gd name="T52" fmla="*/ 8699 w 10176"/>
                <a:gd name="T53" fmla="*/ 6751 h 7684"/>
                <a:gd name="T54" fmla="*/ 7974 w 10176"/>
                <a:gd name="T55" fmla="*/ 7069 h 7684"/>
                <a:gd name="T56" fmla="*/ 6439 w 10176"/>
                <a:gd name="T57" fmla="*/ 7169 h 7684"/>
                <a:gd name="T58" fmla="*/ 5556 w 10176"/>
                <a:gd name="T59" fmla="*/ 7651 h 7684"/>
                <a:gd name="T60" fmla="*/ 4252 w 10176"/>
                <a:gd name="T61" fmla="*/ 7354 h 7684"/>
                <a:gd name="T62" fmla="*/ 3028 w 10176"/>
                <a:gd name="T63" fmla="*/ 7625 h 7684"/>
                <a:gd name="T64" fmla="*/ 2338 w 10176"/>
                <a:gd name="T65" fmla="*/ 7609 h 7684"/>
                <a:gd name="T66" fmla="*/ 2070 w 10176"/>
                <a:gd name="T67" fmla="*/ 7306 h 7684"/>
                <a:gd name="T68" fmla="*/ 1799 w 10176"/>
                <a:gd name="T69" fmla="*/ 6830 h 7684"/>
                <a:gd name="T70" fmla="*/ 996 w 10176"/>
                <a:gd name="T71" fmla="*/ 6545 h 7684"/>
                <a:gd name="T72" fmla="*/ 1457 w 10176"/>
                <a:gd name="T73" fmla="*/ 5955 h 7684"/>
                <a:gd name="T74" fmla="*/ 2644 w 10176"/>
                <a:gd name="T75" fmla="*/ 5447 h 7684"/>
                <a:gd name="T76" fmla="*/ 2453 w 10176"/>
                <a:gd name="T77" fmla="*/ 5075 h 7684"/>
                <a:gd name="T78" fmla="*/ 2950 w 10176"/>
                <a:gd name="T79" fmla="*/ 4876 h 7684"/>
                <a:gd name="T80" fmla="*/ 2873 w 10176"/>
                <a:gd name="T81" fmla="*/ 4452 h 7684"/>
                <a:gd name="T82" fmla="*/ 1074 w 10176"/>
                <a:gd name="T83" fmla="*/ 4278 h 7684"/>
                <a:gd name="T84" fmla="*/ 844 w 10176"/>
                <a:gd name="T85" fmla="*/ 3670 h 7684"/>
                <a:gd name="T86" fmla="*/ 1227 w 10176"/>
                <a:gd name="T87" fmla="*/ 3245 h 7684"/>
                <a:gd name="T88" fmla="*/ 921 w 10176"/>
                <a:gd name="T89" fmla="*/ 2737 h 7684"/>
                <a:gd name="T90" fmla="*/ 76 w 10176"/>
                <a:gd name="T91" fmla="*/ 2149 h 7684"/>
                <a:gd name="T92" fmla="*/ 113 w 10176"/>
                <a:gd name="T93" fmla="*/ 1517 h 7684"/>
                <a:gd name="T94" fmla="*/ 1032 w 10176"/>
                <a:gd name="T95" fmla="*/ 1034 h 7684"/>
                <a:gd name="T96" fmla="*/ 2376 w 10176"/>
                <a:gd name="T97" fmla="*/ 767 h 7684"/>
                <a:gd name="T98" fmla="*/ 2411 w 10176"/>
                <a:gd name="T99" fmla="*/ 301 h 7684"/>
                <a:gd name="T100" fmla="*/ 2376 w 10176"/>
                <a:gd name="T101" fmla="*/ 63 h 7684"/>
                <a:gd name="T102" fmla="*/ 2682 w 10176"/>
                <a:gd name="T103" fmla="*/ 38 h 7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176" h="7684">
                  <a:moveTo>
                    <a:pt x="3028" y="212"/>
                  </a:moveTo>
                  <a:lnTo>
                    <a:pt x="3449" y="623"/>
                  </a:lnTo>
                  <a:lnTo>
                    <a:pt x="3527" y="892"/>
                  </a:lnTo>
                  <a:lnTo>
                    <a:pt x="3449" y="1225"/>
                  </a:lnTo>
                  <a:lnTo>
                    <a:pt x="3101" y="1517"/>
                  </a:lnTo>
                  <a:lnTo>
                    <a:pt x="2183" y="1765"/>
                  </a:lnTo>
                  <a:lnTo>
                    <a:pt x="1954" y="1991"/>
                  </a:lnTo>
                  <a:lnTo>
                    <a:pt x="1954" y="2191"/>
                  </a:lnTo>
                  <a:lnTo>
                    <a:pt x="2070" y="2364"/>
                  </a:lnTo>
                  <a:lnTo>
                    <a:pt x="2682" y="2777"/>
                  </a:lnTo>
                  <a:lnTo>
                    <a:pt x="2682" y="3142"/>
                  </a:lnTo>
                  <a:lnTo>
                    <a:pt x="2183" y="3598"/>
                  </a:lnTo>
                  <a:lnTo>
                    <a:pt x="2183" y="3665"/>
                  </a:lnTo>
                  <a:lnTo>
                    <a:pt x="2608" y="3941"/>
                  </a:lnTo>
                  <a:lnTo>
                    <a:pt x="2873" y="4015"/>
                  </a:lnTo>
                  <a:lnTo>
                    <a:pt x="3028" y="2883"/>
                  </a:lnTo>
                  <a:lnTo>
                    <a:pt x="3298" y="2288"/>
                  </a:lnTo>
                  <a:lnTo>
                    <a:pt x="3562" y="1961"/>
                  </a:lnTo>
                  <a:lnTo>
                    <a:pt x="3833" y="1766"/>
                  </a:lnTo>
                  <a:lnTo>
                    <a:pt x="4217" y="1677"/>
                  </a:lnTo>
                  <a:lnTo>
                    <a:pt x="4558" y="1716"/>
                  </a:lnTo>
                  <a:lnTo>
                    <a:pt x="4866" y="1891"/>
                  </a:lnTo>
                  <a:lnTo>
                    <a:pt x="5250" y="1835"/>
                  </a:lnTo>
                  <a:lnTo>
                    <a:pt x="5519" y="1841"/>
                  </a:lnTo>
                  <a:lnTo>
                    <a:pt x="5669" y="1576"/>
                  </a:lnTo>
                  <a:lnTo>
                    <a:pt x="5826" y="1471"/>
                  </a:lnTo>
                  <a:lnTo>
                    <a:pt x="6166" y="1499"/>
                  </a:lnTo>
                  <a:lnTo>
                    <a:pt x="6439" y="1862"/>
                  </a:lnTo>
                  <a:lnTo>
                    <a:pt x="6745" y="1802"/>
                  </a:lnTo>
                  <a:lnTo>
                    <a:pt x="7054" y="1808"/>
                  </a:lnTo>
                  <a:lnTo>
                    <a:pt x="7242" y="1545"/>
                  </a:lnTo>
                  <a:lnTo>
                    <a:pt x="7435" y="1440"/>
                  </a:lnTo>
                  <a:lnTo>
                    <a:pt x="7733" y="1490"/>
                  </a:lnTo>
                  <a:lnTo>
                    <a:pt x="8009" y="1794"/>
                  </a:lnTo>
                  <a:lnTo>
                    <a:pt x="8009" y="1831"/>
                  </a:lnTo>
                  <a:lnTo>
                    <a:pt x="8087" y="1899"/>
                  </a:lnTo>
                  <a:lnTo>
                    <a:pt x="8815" y="1879"/>
                  </a:lnTo>
                  <a:lnTo>
                    <a:pt x="8851" y="1782"/>
                  </a:lnTo>
                  <a:lnTo>
                    <a:pt x="8892" y="1716"/>
                  </a:lnTo>
                  <a:lnTo>
                    <a:pt x="9121" y="1589"/>
                  </a:lnTo>
                  <a:lnTo>
                    <a:pt x="9389" y="1660"/>
                  </a:lnTo>
                  <a:lnTo>
                    <a:pt x="9619" y="1966"/>
                  </a:lnTo>
                  <a:lnTo>
                    <a:pt x="10018" y="3061"/>
                  </a:lnTo>
                  <a:lnTo>
                    <a:pt x="10176" y="4551"/>
                  </a:lnTo>
                  <a:lnTo>
                    <a:pt x="9999" y="5504"/>
                  </a:lnTo>
                  <a:lnTo>
                    <a:pt x="9695" y="6040"/>
                  </a:lnTo>
                  <a:lnTo>
                    <a:pt x="9431" y="6246"/>
                  </a:lnTo>
                  <a:lnTo>
                    <a:pt x="9276" y="6163"/>
                  </a:lnTo>
                  <a:lnTo>
                    <a:pt x="9138" y="6040"/>
                  </a:lnTo>
                  <a:lnTo>
                    <a:pt x="8892" y="6075"/>
                  </a:lnTo>
                  <a:lnTo>
                    <a:pt x="8754" y="6098"/>
                  </a:lnTo>
                  <a:lnTo>
                    <a:pt x="8892" y="6290"/>
                  </a:lnTo>
                  <a:lnTo>
                    <a:pt x="8895" y="6647"/>
                  </a:lnTo>
                  <a:lnTo>
                    <a:pt x="8699" y="6751"/>
                  </a:lnTo>
                  <a:lnTo>
                    <a:pt x="8280" y="6777"/>
                  </a:lnTo>
                  <a:lnTo>
                    <a:pt x="7974" y="7069"/>
                  </a:lnTo>
                  <a:lnTo>
                    <a:pt x="7744" y="7198"/>
                  </a:lnTo>
                  <a:lnTo>
                    <a:pt x="6439" y="7169"/>
                  </a:lnTo>
                  <a:lnTo>
                    <a:pt x="5862" y="7555"/>
                  </a:lnTo>
                  <a:lnTo>
                    <a:pt x="5556" y="7651"/>
                  </a:lnTo>
                  <a:lnTo>
                    <a:pt x="4788" y="7597"/>
                  </a:lnTo>
                  <a:lnTo>
                    <a:pt x="4252" y="7354"/>
                  </a:lnTo>
                  <a:lnTo>
                    <a:pt x="3640" y="7341"/>
                  </a:lnTo>
                  <a:lnTo>
                    <a:pt x="3028" y="7625"/>
                  </a:lnTo>
                  <a:lnTo>
                    <a:pt x="2644" y="7684"/>
                  </a:lnTo>
                  <a:lnTo>
                    <a:pt x="2338" y="7609"/>
                  </a:lnTo>
                  <a:lnTo>
                    <a:pt x="2147" y="7471"/>
                  </a:lnTo>
                  <a:lnTo>
                    <a:pt x="2070" y="7306"/>
                  </a:lnTo>
                  <a:lnTo>
                    <a:pt x="2070" y="7002"/>
                  </a:lnTo>
                  <a:lnTo>
                    <a:pt x="1799" y="6830"/>
                  </a:lnTo>
                  <a:lnTo>
                    <a:pt x="1227" y="6752"/>
                  </a:lnTo>
                  <a:lnTo>
                    <a:pt x="996" y="6545"/>
                  </a:lnTo>
                  <a:lnTo>
                    <a:pt x="1032" y="6279"/>
                  </a:lnTo>
                  <a:lnTo>
                    <a:pt x="1457" y="5955"/>
                  </a:lnTo>
                  <a:lnTo>
                    <a:pt x="2531" y="5543"/>
                  </a:lnTo>
                  <a:lnTo>
                    <a:pt x="2644" y="5447"/>
                  </a:lnTo>
                  <a:lnTo>
                    <a:pt x="2453" y="5208"/>
                  </a:lnTo>
                  <a:lnTo>
                    <a:pt x="2453" y="5075"/>
                  </a:lnTo>
                  <a:lnTo>
                    <a:pt x="2837" y="4949"/>
                  </a:lnTo>
                  <a:lnTo>
                    <a:pt x="2950" y="4876"/>
                  </a:lnTo>
                  <a:lnTo>
                    <a:pt x="2950" y="4721"/>
                  </a:lnTo>
                  <a:lnTo>
                    <a:pt x="2873" y="4452"/>
                  </a:lnTo>
                  <a:lnTo>
                    <a:pt x="1570" y="4424"/>
                  </a:lnTo>
                  <a:lnTo>
                    <a:pt x="1074" y="4278"/>
                  </a:lnTo>
                  <a:lnTo>
                    <a:pt x="844" y="4036"/>
                  </a:lnTo>
                  <a:lnTo>
                    <a:pt x="844" y="3670"/>
                  </a:lnTo>
                  <a:lnTo>
                    <a:pt x="1032" y="3408"/>
                  </a:lnTo>
                  <a:lnTo>
                    <a:pt x="1227" y="3245"/>
                  </a:lnTo>
                  <a:lnTo>
                    <a:pt x="1227" y="3011"/>
                  </a:lnTo>
                  <a:lnTo>
                    <a:pt x="921" y="2737"/>
                  </a:lnTo>
                  <a:lnTo>
                    <a:pt x="384" y="2489"/>
                  </a:lnTo>
                  <a:lnTo>
                    <a:pt x="76" y="2149"/>
                  </a:lnTo>
                  <a:lnTo>
                    <a:pt x="0" y="1879"/>
                  </a:lnTo>
                  <a:lnTo>
                    <a:pt x="113" y="1517"/>
                  </a:lnTo>
                  <a:lnTo>
                    <a:pt x="419" y="1256"/>
                  </a:lnTo>
                  <a:lnTo>
                    <a:pt x="1032" y="1034"/>
                  </a:lnTo>
                  <a:lnTo>
                    <a:pt x="2147" y="861"/>
                  </a:lnTo>
                  <a:lnTo>
                    <a:pt x="2376" y="767"/>
                  </a:lnTo>
                  <a:lnTo>
                    <a:pt x="2453" y="665"/>
                  </a:lnTo>
                  <a:lnTo>
                    <a:pt x="2411" y="301"/>
                  </a:lnTo>
                  <a:lnTo>
                    <a:pt x="2376" y="166"/>
                  </a:lnTo>
                  <a:lnTo>
                    <a:pt x="2376" y="63"/>
                  </a:lnTo>
                  <a:lnTo>
                    <a:pt x="2453" y="0"/>
                  </a:lnTo>
                  <a:lnTo>
                    <a:pt x="2682" y="38"/>
                  </a:lnTo>
                  <a:lnTo>
                    <a:pt x="3028" y="2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27" name="Freeform 199"/>
            <p:cNvSpPr>
              <a:spLocks/>
            </p:cNvSpPr>
            <p:nvPr/>
          </p:nvSpPr>
          <p:spPr bwMode="auto">
            <a:xfrm>
              <a:off x="2956" y="1498"/>
              <a:ext cx="1169" cy="1115"/>
            </a:xfrm>
            <a:custGeom>
              <a:avLst/>
              <a:gdLst>
                <a:gd name="T0" fmla="*/ 3259 w 4675"/>
                <a:gd name="T1" fmla="*/ 555 h 4461"/>
                <a:gd name="T2" fmla="*/ 3336 w 4675"/>
                <a:gd name="T3" fmla="*/ 854 h 4461"/>
                <a:gd name="T4" fmla="*/ 3221 w 4675"/>
                <a:gd name="T5" fmla="*/ 1121 h 4461"/>
                <a:gd name="T6" fmla="*/ 2988 w 4675"/>
                <a:gd name="T7" fmla="*/ 1316 h 4461"/>
                <a:gd name="T8" fmla="*/ 2112 w 4675"/>
                <a:gd name="T9" fmla="*/ 1531 h 4461"/>
                <a:gd name="T10" fmla="*/ 1882 w 4675"/>
                <a:gd name="T11" fmla="*/ 1692 h 4461"/>
                <a:gd name="T12" fmla="*/ 1728 w 4675"/>
                <a:gd name="T13" fmla="*/ 1887 h 4461"/>
                <a:gd name="T14" fmla="*/ 1763 w 4675"/>
                <a:gd name="T15" fmla="*/ 2155 h 4461"/>
                <a:gd name="T16" fmla="*/ 1882 w 4675"/>
                <a:gd name="T17" fmla="*/ 2326 h 4461"/>
                <a:gd name="T18" fmla="*/ 2225 w 4675"/>
                <a:gd name="T19" fmla="*/ 2567 h 4461"/>
                <a:gd name="T20" fmla="*/ 2376 w 4675"/>
                <a:gd name="T21" fmla="*/ 2635 h 4461"/>
                <a:gd name="T22" fmla="*/ 2486 w 4675"/>
                <a:gd name="T23" fmla="*/ 2765 h 4461"/>
                <a:gd name="T24" fmla="*/ 2495 w 4675"/>
                <a:gd name="T25" fmla="*/ 2941 h 4461"/>
                <a:gd name="T26" fmla="*/ 2495 w 4675"/>
                <a:gd name="T27" fmla="*/ 3008 h 4461"/>
                <a:gd name="T28" fmla="*/ 1992 w 4675"/>
                <a:gd name="T29" fmla="*/ 3399 h 4461"/>
                <a:gd name="T30" fmla="*/ 1957 w 4675"/>
                <a:gd name="T31" fmla="*/ 3562 h 4461"/>
                <a:gd name="T32" fmla="*/ 2376 w 4675"/>
                <a:gd name="T33" fmla="*/ 3874 h 4461"/>
                <a:gd name="T34" fmla="*/ 2760 w 4675"/>
                <a:gd name="T35" fmla="*/ 4018 h 4461"/>
                <a:gd name="T36" fmla="*/ 4292 w 4675"/>
                <a:gd name="T37" fmla="*/ 4118 h 4461"/>
                <a:gd name="T38" fmla="*/ 4675 w 4675"/>
                <a:gd name="T39" fmla="*/ 4291 h 4461"/>
                <a:gd name="T40" fmla="*/ 4675 w 4675"/>
                <a:gd name="T41" fmla="*/ 4461 h 4461"/>
                <a:gd name="T42" fmla="*/ 4181 w 4675"/>
                <a:gd name="T43" fmla="*/ 4347 h 4461"/>
                <a:gd name="T44" fmla="*/ 3756 w 4675"/>
                <a:gd name="T45" fmla="*/ 4338 h 4461"/>
                <a:gd name="T46" fmla="*/ 3604 w 4675"/>
                <a:gd name="T47" fmla="*/ 4400 h 4461"/>
                <a:gd name="T48" fmla="*/ 3259 w 4675"/>
                <a:gd name="T49" fmla="*/ 4363 h 4461"/>
                <a:gd name="T50" fmla="*/ 2967 w 4675"/>
                <a:gd name="T51" fmla="*/ 4274 h 4461"/>
                <a:gd name="T52" fmla="*/ 1493 w 4675"/>
                <a:gd name="T53" fmla="*/ 4232 h 4461"/>
                <a:gd name="T54" fmla="*/ 961 w 4675"/>
                <a:gd name="T55" fmla="*/ 4041 h 4461"/>
                <a:gd name="T56" fmla="*/ 808 w 4675"/>
                <a:gd name="T57" fmla="*/ 3869 h 4461"/>
                <a:gd name="T58" fmla="*/ 844 w 4675"/>
                <a:gd name="T59" fmla="*/ 3604 h 4461"/>
                <a:gd name="T60" fmla="*/ 1227 w 4675"/>
                <a:gd name="T61" fmla="*/ 3179 h 4461"/>
                <a:gd name="T62" fmla="*/ 1192 w 4675"/>
                <a:gd name="T63" fmla="*/ 2847 h 4461"/>
                <a:gd name="T64" fmla="*/ 883 w 4675"/>
                <a:gd name="T65" fmla="*/ 2571 h 4461"/>
                <a:gd name="T66" fmla="*/ 229 w 4675"/>
                <a:gd name="T67" fmla="*/ 2188 h 4461"/>
                <a:gd name="T68" fmla="*/ 0 w 4675"/>
                <a:gd name="T69" fmla="*/ 1818 h 4461"/>
                <a:gd name="T70" fmla="*/ 41 w 4675"/>
                <a:gd name="T71" fmla="*/ 1582 h 4461"/>
                <a:gd name="T72" fmla="*/ 229 w 4675"/>
                <a:gd name="T73" fmla="*/ 1354 h 4461"/>
                <a:gd name="T74" fmla="*/ 537 w 4675"/>
                <a:gd name="T75" fmla="*/ 1161 h 4461"/>
                <a:gd name="T76" fmla="*/ 1074 w 4675"/>
                <a:gd name="T77" fmla="*/ 1004 h 4461"/>
                <a:gd name="T78" fmla="*/ 2147 w 4675"/>
                <a:gd name="T79" fmla="*/ 827 h 4461"/>
                <a:gd name="T80" fmla="*/ 2453 w 4675"/>
                <a:gd name="T81" fmla="*/ 567 h 4461"/>
                <a:gd name="T82" fmla="*/ 2418 w 4675"/>
                <a:gd name="T83" fmla="*/ 204 h 4461"/>
                <a:gd name="T84" fmla="*/ 2403 w 4675"/>
                <a:gd name="T85" fmla="*/ 100 h 4461"/>
                <a:gd name="T86" fmla="*/ 2376 w 4675"/>
                <a:gd name="T87" fmla="*/ 0 h 4461"/>
                <a:gd name="T88" fmla="*/ 2857 w 4675"/>
                <a:gd name="T89" fmla="*/ 172 h 4461"/>
                <a:gd name="T90" fmla="*/ 3259 w 4675"/>
                <a:gd name="T91" fmla="*/ 555 h 4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75" h="4461">
                  <a:moveTo>
                    <a:pt x="3259" y="555"/>
                  </a:moveTo>
                  <a:lnTo>
                    <a:pt x="3336" y="854"/>
                  </a:lnTo>
                  <a:lnTo>
                    <a:pt x="3221" y="1121"/>
                  </a:lnTo>
                  <a:lnTo>
                    <a:pt x="2988" y="1316"/>
                  </a:lnTo>
                  <a:lnTo>
                    <a:pt x="2112" y="1531"/>
                  </a:lnTo>
                  <a:lnTo>
                    <a:pt x="1882" y="1692"/>
                  </a:lnTo>
                  <a:lnTo>
                    <a:pt x="1728" y="1887"/>
                  </a:lnTo>
                  <a:lnTo>
                    <a:pt x="1763" y="2155"/>
                  </a:lnTo>
                  <a:lnTo>
                    <a:pt x="1882" y="2326"/>
                  </a:lnTo>
                  <a:lnTo>
                    <a:pt x="2225" y="2567"/>
                  </a:lnTo>
                  <a:lnTo>
                    <a:pt x="2376" y="2635"/>
                  </a:lnTo>
                  <a:lnTo>
                    <a:pt x="2486" y="2765"/>
                  </a:lnTo>
                  <a:lnTo>
                    <a:pt x="2495" y="2941"/>
                  </a:lnTo>
                  <a:lnTo>
                    <a:pt x="2495" y="3008"/>
                  </a:lnTo>
                  <a:lnTo>
                    <a:pt x="1992" y="3399"/>
                  </a:lnTo>
                  <a:lnTo>
                    <a:pt x="1957" y="3562"/>
                  </a:lnTo>
                  <a:lnTo>
                    <a:pt x="2376" y="3874"/>
                  </a:lnTo>
                  <a:lnTo>
                    <a:pt x="2760" y="4018"/>
                  </a:lnTo>
                  <a:lnTo>
                    <a:pt x="4292" y="4118"/>
                  </a:lnTo>
                  <a:lnTo>
                    <a:pt x="4675" y="4291"/>
                  </a:lnTo>
                  <a:lnTo>
                    <a:pt x="4675" y="4461"/>
                  </a:lnTo>
                  <a:lnTo>
                    <a:pt x="4181" y="4347"/>
                  </a:lnTo>
                  <a:lnTo>
                    <a:pt x="3756" y="4338"/>
                  </a:lnTo>
                  <a:lnTo>
                    <a:pt x="3604" y="4400"/>
                  </a:lnTo>
                  <a:lnTo>
                    <a:pt x="3259" y="4363"/>
                  </a:lnTo>
                  <a:lnTo>
                    <a:pt x="2967" y="4274"/>
                  </a:lnTo>
                  <a:lnTo>
                    <a:pt x="1493" y="4232"/>
                  </a:lnTo>
                  <a:lnTo>
                    <a:pt x="961" y="4041"/>
                  </a:lnTo>
                  <a:lnTo>
                    <a:pt x="808" y="3869"/>
                  </a:lnTo>
                  <a:lnTo>
                    <a:pt x="844" y="3604"/>
                  </a:lnTo>
                  <a:lnTo>
                    <a:pt x="1227" y="3179"/>
                  </a:lnTo>
                  <a:lnTo>
                    <a:pt x="1192" y="2847"/>
                  </a:lnTo>
                  <a:lnTo>
                    <a:pt x="883" y="2571"/>
                  </a:lnTo>
                  <a:lnTo>
                    <a:pt x="229" y="2188"/>
                  </a:lnTo>
                  <a:lnTo>
                    <a:pt x="0" y="1818"/>
                  </a:lnTo>
                  <a:lnTo>
                    <a:pt x="41" y="1582"/>
                  </a:lnTo>
                  <a:lnTo>
                    <a:pt x="229" y="1354"/>
                  </a:lnTo>
                  <a:lnTo>
                    <a:pt x="537" y="1161"/>
                  </a:lnTo>
                  <a:lnTo>
                    <a:pt x="1074" y="1004"/>
                  </a:lnTo>
                  <a:lnTo>
                    <a:pt x="2147" y="827"/>
                  </a:lnTo>
                  <a:lnTo>
                    <a:pt x="2453" y="567"/>
                  </a:lnTo>
                  <a:lnTo>
                    <a:pt x="2418" y="204"/>
                  </a:lnTo>
                  <a:lnTo>
                    <a:pt x="2403" y="100"/>
                  </a:lnTo>
                  <a:lnTo>
                    <a:pt x="2376" y="0"/>
                  </a:lnTo>
                  <a:lnTo>
                    <a:pt x="2857" y="172"/>
                  </a:lnTo>
                  <a:lnTo>
                    <a:pt x="3259" y="555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28" name="Freeform 200"/>
            <p:cNvSpPr>
              <a:spLocks/>
            </p:cNvSpPr>
            <p:nvPr/>
          </p:nvSpPr>
          <p:spPr bwMode="auto">
            <a:xfrm>
              <a:off x="3906" y="1724"/>
              <a:ext cx="115" cy="92"/>
            </a:xfrm>
            <a:custGeom>
              <a:avLst/>
              <a:gdLst>
                <a:gd name="T0" fmla="*/ 461 w 461"/>
                <a:gd name="T1" fmla="*/ 142 h 367"/>
                <a:gd name="T2" fmla="*/ 419 w 461"/>
                <a:gd name="T3" fmla="*/ 304 h 367"/>
                <a:gd name="T4" fmla="*/ 228 w 461"/>
                <a:gd name="T5" fmla="*/ 367 h 367"/>
                <a:gd name="T6" fmla="*/ 77 w 461"/>
                <a:gd name="T7" fmla="*/ 333 h 367"/>
                <a:gd name="T8" fmla="*/ 0 w 461"/>
                <a:gd name="T9" fmla="*/ 263 h 367"/>
                <a:gd name="T10" fmla="*/ 35 w 461"/>
                <a:gd name="T11" fmla="*/ 65 h 367"/>
                <a:gd name="T12" fmla="*/ 151 w 461"/>
                <a:gd name="T13" fmla="*/ 0 h 367"/>
                <a:gd name="T14" fmla="*/ 341 w 461"/>
                <a:gd name="T15" fmla="*/ 4 h 367"/>
                <a:gd name="T16" fmla="*/ 461 w 461"/>
                <a:gd name="T17" fmla="*/ 142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1" h="367">
                  <a:moveTo>
                    <a:pt x="461" y="142"/>
                  </a:moveTo>
                  <a:lnTo>
                    <a:pt x="419" y="304"/>
                  </a:lnTo>
                  <a:lnTo>
                    <a:pt x="228" y="367"/>
                  </a:lnTo>
                  <a:lnTo>
                    <a:pt x="77" y="333"/>
                  </a:lnTo>
                  <a:lnTo>
                    <a:pt x="0" y="263"/>
                  </a:lnTo>
                  <a:lnTo>
                    <a:pt x="35" y="65"/>
                  </a:lnTo>
                  <a:lnTo>
                    <a:pt x="151" y="0"/>
                  </a:lnTo>
                  <a:lnTo>
                    <a:pt x="341" y="4"/>
                  </a:lnTo>
                  <a:lnTo>
                    <a:pt x="461" y="1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29" name="Freeform 201"/>
            <p:cNvSpPr>
              <a:spLocks/>
            </p:cNvSpPr>
            <p:nvPr/>
          </p:nvSpPr>
          <p:spPr bwMode="auto">
            <a:xfrm>
              <a:off x="3925" y="1742"/>
              <a:ext cx="77" cy="49"/>
            </a:xfrm>
            <a:custGeom>
              <a:avLst/>
              <a:gdLst>
                <a:gd name="T0" fmla="*/ 306 w 306"/>
                <a:gd name="T1" fmla="*/ 70 h 198"/>
                <a:gd name="T2" fmla="*/ 264 w 306"/>
                <a:gd name="T3" fmla="*/ 168 h 198"/>
                <a:gd name="T4" fmla="*/ 151 w 306"/>
                <a:gd name="T5" fmla="*/ 198 h 198"/>
                <a:gd name="T6" fmla="*/ 74 w 306"/>
                <a:gd name="T7" fmla="*/ 197 h 198"/>
                <a:gd name="T8" fmla="*/ 0 w 306"/>
                <a:gd name="T9" fmla="*/ 130 h 198"/>
                <a:gd name="T10" fmla="*/ 74 w 306"/>
                <a:gd name="T11" fmla="*/ 29 h 198"/>
                <a:gd name="T12" fmla="*/ 188 w 306"/>
                <a:gd name="T13" fmla="*/ 0 h 198"/>
                <a:gd name="T14" fmla="*/ 229 w 306"/>
                <a:gd name="T15" fmla="*/ 1 h 198"/>
                <a:gd name="T16" fmla="*/ 306 w 306"/>
                <a:gd name="T17" fmla="*/ 7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6" h="198">
                  <a:moveTo>
                    <a:pt x="306" y="70"/>
                  </a:moveTo>
                  <a:lnTo>
                    <a:pt x="264" y="168"/>
                  </a:lnTo>
                  <a:lnTo>
                    <a:pt x="151" y="198"/>
                  </a:lnTo>
                  <a:lnTo>
                    <a:pt x="74" y="197"/>
                  </a:lnTo>
                  <a:lnTo>
                    <a:pt x="0" y="130"/>
                  </a:lnTo>
                  <a:lnTo>
                    <a:pt x="74" y="29"/>
                  </a:lnTo>
                  <a:lnTo>
                    <a:pt x="188" y="0"/>
                  </a:lnTo>
                  <a:lnTo>
                    <a:pt x="229" y="1"/>
                  </a:lnTo>
                  <a:lnTo>
                    <a:pt x="306" y="70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0" name="Freeform 202"/>
            <p:cNvSpPr>
              <a:spLocks/>
            </p:cNvSpPr>
            <p:nvPr/>
          </p:nvSpPr>
          <p:spPr bwMode="auto">
            <a:xfrm>
              <a:off x="4719" y="1861"/>
              <a:ext cx="288" cy="530"/>
            </a:xfrm>
            <a:custGeom>
              <a:avLst/>
              <a:gdLst>
                <a:gd name="T0" fmla="*/ 768 w 1151"/>
                <a:gd name="T1" fmla="*/ 277 h 2121"/>
                <a:gd name="T2" fmla="*/ 998 w 1151"/>
                <a:gd name="T3" fmla="*/ 817 h 2121"/>
                <a:gd name="T4" fmla="*/ 1116 w 1151"/>
                <a:gd name="T5" fmla="*/ 1317 h 2121"/>
                <a:gd name="T6" fmla="*/ 1151 w 1151"/>
                <a:gd name="T7" fmla="*/ 2022 h 2121"/>
                <a:gd name="T8" fmla="*/ 1151 w 1151"/>
                <a:gd name="T9" fmla="*/ 2121 h 2121"/>
                <a:gd name="T10" fmla="*/ 887 w 1151"/>
                <a:gd name="T11" fmla="*/ 1980 h 2121"/>
                <a:gd name="T12" fmla="*/ 887 w 1151"/>
                <a:gd name="T13" fmla="*/ 1514 h 2121"/>
                <a:gd name="T14" fmla="*/ 655 w 1151"/>
                <a:gd name="T15" fmla="*/ 573 h 2121"/>
                <a:gd name="T16" fmla="*/ 503 w 1151"/>
                <a:gd name="T17" fmla="*/ 370 h 2121"/>
                <a:gd name="T18" fmla="*/ 384 w 1151"/>
                <a:gd name="T19" fmla="*/ 269 h 2121"/>
                <a:gd name="T20" fmla="*/ 0 w 1151"/>
                <a:gd name="T21" fmla="*/ 260 h 2121"/>
                <a:gd name="T22" fmla="*/ 78 w 1151"/>
                <a:gd name="T23" fmla="*/ 127 h 2121"/>
                <a:gd name="T24" fmla="*/ 271 w 1151"/>
                <a:gd name="T25" fmla="*/ 0 h 2121"/>
                <a:gd name="T26" fmla="*/ 503 w 1151"/>
                <a:gd name="T27" fmla="*/ 37 h 2121"/>
                <a:gd name="T28" fmla="*/ 768 w 1151"/>
                <a:gd name="T29" fmla="*/ 27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51" h="2121">
                  <a:moveTo>
                    <a:pt x="768" y="277"/>
                  </a:moveTo>
                  <a:lnTo>
                    <a:pt x="998" y="817"/>
                  </a:lnTo>
                  <a:lnTo>
                    <a:pt x="1116" y="1317"/>
                  </a:lnTo>
                  <a:lnTo>
                    <a:pt x="1151" y="2022"/>
                  </a:lnTo>
                  <a:lnTo>
                    <a:pt x="1151" y="2121"/>
                  </a:lnTo>
                  <a:lnTo>
                    <a:pt x="887" y="1980"/>
                  </a:lnTo>
                  <a:lnTo>
                    <a:pt x="887" y="1514"/>
                  </a:lnTo>
                  <a:lnTo>
                    <a:pt x="655" y="573"/>
                  </a:lnTo>
                  <a:lnTo>
                    <a:pt x="503" y="370"/>
                  </a:lnTo>
                  <a:lnTo>
                    <a:pt x="384" y="269"/>
                  </a:lnTo>
                  <a:lnTo>
                    <a:pt x="0" y="260"/>
                  </a:lnTo>
                  <a:lnTo>
                    <a:pt x="78" y="127"/>
                  </a:lnTo>
                  <a:lnTo>
                    <a:pt x="271" y="0"/>
                  </a:lnTo>
                  <a:lnTo>
                    <a:pt x="503" y="37"/>
                  </a:lnTo>
                  <a:lnTo>
                    <a:pt x="768" y="277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1" name="Freeform 203"/>
            <p:cNvSpPr>
              <a:spLocks/>
            </p:cNvSpPr>
            <p:nvPr/>
          </p:nvSpPr>
          <p:spPr bwMode="auto">
            <a:xfrm>
              <a:off x="4347" y="1868"/>
              <a:ext cx="219" cy="304"/>
            </a:xfrm>
            <a:custGeom>
              <a:avLst/>
              <a:gdLst>
                <a:gd name="T0" fmla="*/ 690 w 878"/>
                <a:gd name="T1" fmla="*/ 412 h 1218"/>
                <a:gd name="T2" fmla="*/ 842 w 878"/>
                <a:gd name="T3" fmla="*/ 916 h 1218"/>
                <a:gd name="T4" fmla="*/ 878 w 878"/>
                <a:gd name="T5" fmla="*/ 1218 h 1218"/>
                <a:gd name="T6" fmla="*/ 690 w 878"/>
                <a:gd name="T7" fmla="*/ 1113 h 1218"/>
                <a:gd name="T8" fmla="*/ 536 w 878"/>
                <a:gd name="T9" fmla="*/ 909 h 1218"/>
                <a:gd name="T10" fmla="*/ 417 w 878"/>
                <a:gd name="T11" fmla="*/ 506 h 1218"/>
                <a:gd name="T12" fmla="*/ 266 w 878"/>
                <a:gd name="T13" fmla="*/ 302 h 1218"/>
                <a:gd name="T14" fmla="*/ 152 w 878"/>
                <a:gd name="T15" fmla="*/ 232 h 1218"/>
                <a:gd name="T16" fmla="*/ 0 w 878"/>
                <a:gd name="T17" fmla="*/ 228 h 1218"/>
                <a:gd name="T18" fmla="*/ 75 w 878"/>
                <a:gd name="T19" fmla="*/ 64 h 1218"/>
                <a:gd name="T20" fmla="*/ 188 w 878"/>
                <a:gd name="T21" fmla="*/ 0 h 1218"/>
                <a:gd name="T22" fmla="*/ 417 w 878"/>
                <a:gd name="T23" fmla="*/ 36 h 1218"/>
                <a:gd name="T24" fmla="*/ 690 w 878"/>
                <a:gd name="T25" fmla="*/ 412 h 1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78" h="1218">
                  <a:moveTo>
                    <a:pt x="690" y="412"/>
                  </a:moveTo>
                  <a:lnTo>
                    <a:pt x="842" y="916"/>
                  </a:lnTo>
                  <a:lnTo>
                    <a:pt x="878" y="1218"/>
                  </a:lnTo>
                  <a:lnTo>
                    <a:pt x="690" y="1113"/>
                  </a:lnTo>
                  <a:lnTo>
                    <a:pt x="536" y="909"/>
                  </a:lnTo>
                  <a:lnTo>
                    <a:pt x="417" y="506"/>
                  </a:lnTo>
                  <a:lnTo>
                    <a:pt x="266" y="302"/>
                  </a:lnTo>
                  <a:lnTo>
                    <a:pt x="152" y="232"/>
                  </a:lnTo>
                  <a:lnTo>
                    <a:pt x="0" y="228"/>
                  </a:lnTo>
                  <a:lnTo>
                    <a:pt x="75" y="64"/>
                  </a:lnTo>
                  <a:lnTo>
                    <a:pt x="188" y="0"/>
                  </a:lnTo>
                  <a:lnTo>
                    <a:pt x="417" y="36"/>
                  </a:lnTo>
                  <a:lnTo>
                    <a:pt x="690" y="412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2" name="Freeform 204"/>
            <p:cNvSpPr>
              <a:spLocks/>
            </p:cNvSpPr>
            <p:nvPr/>
          </p:nvSpPr>
          <p:spPr bwMode="auto">
            <a:xfrm>
              <a:off x="5160" y="1894"/>
              <a:ext cx="279" cy="1104"/>
            </a:xfrm>
            <a:custGeom>
              <a:avLst/>
              <a:gdLst>
                <a:gd name="T0" fmla="*/ 691 w 1115"/>
                <a:gd name="T1" fmla="*/ 550 h 4417"/>
                <a:gd name="T2" fmla="*/ 960 w 1115"/>
                <a:gd name="T3" fmla="*/ 1424 h 4417"/>
                <a:gd name="T4" fmla="*/ 1038 w 1115"/>
                <a:gd name="T5" fmla="*/ 1793 h 4417"/>
                <a:gd name="T6" fmla="*/ 1115 w 1115"/>
                <a:gd name="T7" fmla="*/ 2865 h 4417"/>
                <a:gd name="T8" fmla="*/ 960 w 1115"/>
                <a:gd name="T9" fmla="*/ 3760 h 4417"/>
                <a:gd name="T10" fmla="*/ 691 w 1115"/>
                <a:gd name="T11" fmla="*/ 4324 h 4417"/>
                <a:gd name="T12" fmla="*/ 538 w 1115"/>
                <a:gd name="T13" fmla="*/ 4417 h 4417"/>
                <a:gd name="T14" fmla="*/ 425 w 1115"/>
                <a:gd name="T15" fmla="*/ 4415 h 4417"/>
                <a:gd name="T16" fmla="*/ 307 w 1115"/>
                <a:gd name="T17" fmla="*/ 4316 h 4417"/>
                <a:gd name="T18" fmla="*/ 461 w 1115"/>
                <a:gd name="T19" fmla="*/ 4185 h 4417"/>
                <a:gd name="T20" fmla="*/ 732 w 1115"/>
                <a:gd name="T21" fmla="*/ 3256 h 4417"/>
                <a:gd name="T22" fmla="*/ 732 w 1115"/>
                <a:gd name="T23" fmla="*/ 1885 h 4417"/>
                <a:gd name="T24" fmla="*/ 503 w 1115"/>
                <a:gd name="T25" fmla="*/ 913 h 4417"/>
                <a:gd name="T26" fmla="*/ 193 w 1115"/>
                <a:gd name="T27" fmla="*/ 305 h 4417"/>
                <a:gd name="T28" fmla="*/ 119 w 1115"/>
                <a:gd name="T29" fmla="*/ 238 h 4417"/>
                <a:gd name="T30" fmla="*/ 0 w 1115"/>
                <a:gd name="T31" fmla="*/ 236 h 4417"/>
                <a:gd name="T32" fmla="*/ 0 w 1115"/>
                <a:gd name="T33" fmla="*/ 132 h 4417"/>
                <a:gd name="T34" fmla="*/ 155 w 1115"/>
                <a:gd name="T35" fmla="*/ 0 h 4417"/>
                <a:gd name="T36" fmla="*/ 383 w 1115"/>
                <a:gd name="T37" fmla="*/ 43 h 4417"/>
                <a:gd name="T38" fmla="*/ 691 w 1115"/>
                <a:gd name="T39" fmla="*/ 550 h 4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15" h="4417">
                  <a:moveTo>
                    <a:pt x="691" y="550"/>
                  </a:moveTo>
                  <a:lnTo>
                    <a:pt x="960" y="1424"/>
                  </a:lnTo>
                  <a:lnTo>
                    <a:pt x="1038" y="1793"/>
                  </a:lnTo>
                  <a:lnTo>
                    <a:pt x="1115" y="2865"/>
                  </a:lnTo>
                  <a:lnTo>
                    <a:pt x="960" y="3760"/>
                  </a:lnTo>
                  <a:lnTo>
                    <a:pt x="691" y="4324"/>
                  </a:lnTo>
                  <a:lnTo>
                    <a:pt x="538" y="4417"/>
                  </a:lnTo>
                  <a:lnTo>
                    <a:pt x="425" y="4415"/>
                  </a:lnTo>
                  <a:lnTo>
                    <a:pt x="307" y="4316"/>
                  </a:lnTo>
                  <a:lnTo>
                    <a:pt x="461" y="4185"/>
                  </a:lnTo>
                  <a:lnTo>
                    <a:pt x="732" y="3256"/>
                  </a:lnTo>
                  <a:lnTo>
                    <a:pt x="732" y="1885"/>
                  </a:lnTo>
                  <a:lnTo>
                    <a:pt x="503" y="913"/>
                  </a:lnTo>
                  <a:lnTo>
                    <a:pt x="193" y="305"/>
                  </a:lnTo>
                  <a:lnTo>
                    <a:pt x="119" y="238"/>
                  </a:lnTo>
                  <a:lnTo>
                    <a:pt x="0" y="236"/>
                  </a:lnTo>
                  <a:lnTo>
                    <a:pt x="0" y="132"/>
                  </a:lnTo>
                  <a:lnTo>
                    <a:pt x="155" y="0"/>
                  </a:lnTo>
                  <a:lnTo>
                    <a:pt x="383" y="43"/>
                  </a:lnTo>
                  <a:lnTo>
                    <a:pt x="691" y="55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3" name="Freeform 205"/>
            <p:cNvSpPr>
              <a:spLocks/>
            </p:cNvSpPr>
            <p:nvPr/>
          </p:nvSpPr>
          <p:spPr bwMode="auto">
            <a:xfrm>
              <a:off x="3674" y="1909"/>
              <a:ext cx="547" cy="1062"/>
            </a:xfrm>
            <a:custGeom>
              <a:avLst/>
              <a:gdLst>
                <a:gd name="T0" fmla="*/ 1653 w 2189"/>
                <a:gd name="T1" fmla="*/ 109 h 4249"/>
                <a:gd name="T2" fmla="*/ 1883 w 2189"/>
                <a:gd name="T3" fmla="*/ 381 h 4249"/>
                <a:gd name="T4" fmla="*/ 2076 w 2189"/>
                <a:gd name="T5" fmla="*/ 1185 h 4249"/>
                <a:gd name="T6" fmla="*/ 2189 w 2189"/>
                <a:gd name="T7" fmla="*/ 1721 h 4249"/>
                <a:gd name="T8" fmla="*/ 2189 w 2189"/>
                <a:gd name="T9" fmla="*/ 3458 h 4249"/>
                <a:gd name="T10" fmla="*/ 1924 w 2189"/>
                <a:gd name="T11" fmla="*/ 4224 h 4249"/>
                <a:gd name="T12" fmla="*/ 1730 w 2189"/>
                <a:gd name="T13" fmla="*/ 4249 h 4249"/>
                <a:gd name="T14" fmla="*/ 1617 w 2189"/>
                <a:gd name="T15" fmla="*/ 4246 h 4249"/>
                <a:gd name="T16" fmla="*/ 1883 w 2189"/>
                <a:gd name="T17" fmla="*/ 3419 h 4249"/>
                <a:gd name="T18" fmla="*/ 1959 w 2189"/>
                <a:gd name="T19" fmla="*/ 2652 h 4249"/>
                <a:gd name="T20" fmla="*/ 1883 w 2189"/>
                <a:gd name="T21" fmla="*/ 1381 h 4249"/>
                <a:gd name="T22" fmla="*/ 1653 w 2189"/>
                <a:gd name="T23" fmla="*/ 544 h 4249"/>
                <a:gd name="T24" fmla="*/ 1462 w 2189"/>
                <a:gd name="T25" fmla="*/ 236 h 4249"/>
                <a:gd name="T26" fmla="*/ 1355 w 2189"/>
                <a:gd name="T27" fmla="*/ 231 h 4249"/>
                <a:gd name="T28" fmla="*/ 1234 w 2189"/>
                <a:gd name="T29" fmla="*/ 231 h 4249"/>
                <a:gd name="T30" fmla="*/ 1116 w 2189"/>
                <a:gd name="T31" fmla="*/ 229 h 4249"/>
                <a:gd name="T32" fmla="*/ 734 w 2189"/>
                <a:gd name="T33" fmla="*/ 486 h 4249"/>
                <a:gd name="T34" fmla="*/ 529 w 2189"/>
                <a:gd name="T35" fmla="*/ 883 h 4249"/>
                <a:gd name="T36" fmla="*/ 315 w 2189"/>
                <a:gd name="T37" fmla="*/ 1413 h 4249"/>
                <a:gd name="T38" fmla="*/ 238 w 2189"/>
                <a:gd name="T39" fmla="*/ 2270 h 4249"/>
                <a:gd name="T40" fmla="*/ 160 w 2189"/>
                <a:gd name="T41" fmla="*/ 2277 h 4249"/>
                <a:gd name="T42" fmla="*/ 0 w 2189"/>
                <a:gd name="T43" fmla="*/ 2273 h 4249"/>
                <a:gd name="T44" fmla="*/ 45 w 2189"/>
                <a:gd name="T45" fmla="*/ 1710 h 4249"/>
                <a:gd name="T46" fmla="*/ 196 w 2189"/>
                <a:gd name="T47" fmla="*/ 1045 h 4249"/>
                <a:gd name="T48" fmla="*/ 389 w 2189"/>
                <a:gd name="T49" fmla="*/ 582 h 4249"/>
                <a:gd name="T50" fmla="*/ 699 w 2189"/>
                <a:gd name="T51" fmla="*/ 255 h 4249"/>
                <a:gd name="T52" fmla="*/ 1005 w 2189"/>
                <a:gd name="T53" fmla="*/ 63 h 4249"/>
                <a:gd name="T54" fmla="*/ 1193 w 2189"/>
                <a:gd name="T55" fmla="*/ 0 h 4249"/>
                <a:gd name="T56" fmla="*/ 1499 w 2189"/>
                <a:gd name="T57" fmla="*/ 38 h 4249"/>
                <a:gd name="T58" fmla="*/ 1653 w 2189"/>
                <a:gd name="T59" fmla="*/ 109 h 4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189" h="4249">
                  <a:moveTo>
                    <a:pt x="1653" y="109"/>
                  </a:moveTo>
                  <a:lnTo>
                    <a:pt x="1883" y="381"/>
                  </a:lnTo>
                  <a:lnTo>
                    <a:pt x="2076" y="1185"/>
                  </a:lnTo>
                  <a:lnTo>
                    <a:pt x="2189" y="1721"/>
                  </a:lnTo>
                  <a:lnTo>
                    <a:pt x="2189" y="3458"/>
                  </a:lnTo>
                  <a:lnTo>
                    <a:pt x="1924" y="4224"/>
                  </a:lnTo>
                  <a:lnTo>
                    <a:pt x="1730" y="4249"/>
                  </a:lnTo>
                  <a:lnTo>
                    <a:pt x="1617" y="4246"/>
                  </a:lnTo>
                  <a:lnTo>
                    <a:pt x="1883" y="3419"/>
                  </a:lnTo>
                  <a:lnTo>
                    <a:pt x="1959" y="2652"/>
                  </a:lnTo>
                  <a:lnTo>
                    <a:pt x="1883" y="1381"/>
                  </a:lnTo>
                  <a:lnTo>
                    <a:pt x="1653" y="544"/>
                  </a:lnTo>
                  <a:lnTo>
                    <a:pt x="1462" y="236"/>
                  </a:lnTo>
                  <a:lnTo>
                    <a:pt x="1355" y="231"/>
                  </a:lnTo>
                  <a:lnTo>
                    <a:pt x="1234" y="231"/>
                  </a:lnTo>
                  <a:lnTo>
                    <a:pt x="1116" y="229"/>
                  </a:lnTo>
                  <a:lnTo>
                    <a:pt x="734" y="486"/>
                  </a:lnTo>
                  <a:lnTo>
                    <a:pt x="529" y="883"/>
                  </a:lnTo>
                  <a:lnTo>
                    <a:pt x="315" y="1413"/>
                  </a:lnTo>
                  <a:lnTo>
                    <a:pt x="238" y="2270"/>
                  </a:lnTo>
                  <a:lnTo>
                    <a:pt x="160" y="2277"/>
                  </a:lnTo>
                  <a:lnTo>
                    <a:pt x="0" y="2273"/>
                  </a:lnTo>
                  <a:lnTo>
                    <a:pt x="45" y="1710"/>
                  </a:lnTo>
                  <a:lnTo>
                    <a:pt x="196" y="1045"/>
                  </a:lnTo>
                  <a:lnTo>
                    <a:pt x="389" y="582"/>
                  </a:lnTo>
                  <a:lnTo>
                    <a:pt x="699" y="255"/>
                  </a:lnTo>
                  <a:lnTo>
                    <a:pt x="1005" y="63"/>
                  </a:lnTo>
                  <a:lnTo>
                    <a:pt x="1193" y="0"/>
                  </a:lnTo>
                  <a:lnTo>
                    <a:pt x="1499" y="38"/>
                  </a:lnTo>
                  <a:lnTo>
                    <a:pt x="1653" y="109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4" name="Freeform 206"/>
            <p:cNvSpPr>
              <a:spLocks/>
            </p:cNvSpPr>
            <p:nvPr/>
          </p:nvSpPr>
          <p:spPr bwMode="auto">
            <a:xfrm>
              <a:off x="4546" y="1941"/>
              <a:ext cx="365" cy="406"/>
            </a:xfrm>
            <a:custGeom>
              <a:avLst/>
              <a:gdLst>
                <a:gd name="T0" fmla="*/ 1195 w 1460"/>
                <a:gd name="T1" fmla="*/ 250 h 1626"/>
                <a:gd name="T2" fmla="*/ 1424 w 1460"/>
                <a:gd name="T3" fmla="*/ 1322 h 1626"/>
                <a:gd name="T4" fmla="*/ 1460 w 1460"/>
                <a:gd name="T5" fmla="*/ 1626 h 1626"/>
                <a:gd name="T6" fmla="*/ 770 w 1460"/>
                <a:gd name="T7" fmla="*/ 1308 h 1626"/>
                <a:gd name="T8" fmla="*/ 504 w 1460"/>
                <a:gd name="T9" fmla="*/ 1138 h 1626"/>
                <a:gd name="T10" fmla="*/ 220 w 1460"/>
                <a:gd name="T11" fmla="*/ 973 h 1626"/>
                <a:gd name="T12" fmla="*/ 80 w 1460"/>
                <a:gd name="T13" fmla="*/ 261 h 1626"/>
                <a:gd name="T14" fmla="*/ 0 w 1460"/>
                <a:gd name="T15" fmla="*/ 100 h 1626"/>
                <a:gd name="T16" fmla="*/ 351 w 1460"/>
                <a:gd name="T17" fmla="*/ 0 h 1626"/>
                <a:gd name="T18" fmla="*/ 998 w 1460"/>
                <a:gd name="T19" fmla="*/ 79 h 1626"/>
                <a:gd name="T20" fmla="*/ 1195 w 1460"/>
                <a:gd name="T21" fmla="*/ 250 h 1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0" h="1626">
                  <a:moveTo>
                    <a:pt x="1195" y="250"/>
                  </a:moveTo>
                  <a:lnTo>
                    <a:pt x="1424" y="1322"/>
                  </a:lnTo>
                  <a:lnTo>
                    <a:pt x="1460" y="1626"/>
                  </a:lnTo>
                  <a:lnTo>
                    <a:pt x="770" y="1308"/>
                  </a:lnTo>
                  <a:lnTo>
                    <a:pt x="504" y="1138"/>
                  </a:lnTo>
                  <a:lnTo>
                    <a:pt x="220" y="973"/>
                  </a:lnTo>
                  <a:lnTo>
                    <a:pt x="80" y="261"/>
                  </a:lnTo>
                  <a:lnTo>
                    <a:pt x="0" y="100"/>
                  </a:lnTo>
                  <a:lnTo>
                    <a:pt x="351" y="0"/>
                  </a:lnTo>
                  <a:lnTo>
                    <a:pt x="998" y="79"/>
                  </a:lnTo>
                  <a:lnTo>
                    <a:pt x="1195" y="250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5" name="Freeform 207"/>
            <p:cNvSpPr>
              <a:spLocks/>
            </p:cNvSpPr>
            <p:nvPr/>
          </p:nvSpPr>
          <p:spPr bwMode="auto">
            <a:xfrm>
              <a:off x="3589" y="1935"/>
              <a:ext cx="114" cy="100"/>
            </a:xfrm>
            <a:custGeom>
              <a:avLst/>
              <a:gdLst>
                <a:gd name="T0" fmla="*/ 457 w 457"/>
                <a:gd name="T1" fmla="*/ 140 h 404"/>
                <a:gd name="T2" fmla="*/ 422 w 457"/>
                <a:gd name="T3" fmla="*/ 338 h 404"/>
                <a:gd name="T4" fmla="*/ 306 w 457"/>
                <a:gd name="T5" fmla="*/ 404 h 404"/>
                <a:gd name="T6" fmla="*/ 123 w 457"/>
                <a:gd name="T7" fmla="*/ 395 h 404"/>
                <a:gd name="T8" fmla="*/ 0 w 457"/>
                <a:gd name="T9" fmla="*/ 228 h 404"/>
                <a:gd name="T10" fmla="*/ 0 w 457"/>
                <a:gd name="T11" fmla="*/ 129 h 404"/>
                <a:gd name="T12" fmla="*/ 229 w 457"/>
                <a:gd name="T13" fmla="*/ 0 h 404"/>
                <a:gd name="T14" fmla="*/ 384 w 457"/>
                <a:gd name="T15" fmla="*/ 71 h 404"/>
                <a:gd name="T16" fmla="*/ 457 w 457"/>
                <a:gd name="T17" fmla="*/ 14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7" h="404">
                  <a:moveTo>
                    <a:pt x="457" y="140"/>
                  </a:moveTo>
                  <a:lnTo>
                    <a:pt x="422" y="338"/>
                  </a:lnTo>
                  <a:lnTo>
                    <a:pt x="306" y="404"/>
                  </a:lnTo>
                  <a:lnTo>
                    <a:pt x="123" y="395"/>
                  </a:lnTo>
                  <a:lnTo>
                    <a:pt x="0" y="228"/>
                  </a:lnTo>
                  <a:lnTo>
                    <a:pt x="0" y="129"/>
                  </a:lnTo>
                  <a:lnTo>
                    <a:pt x="229" y="0"/>
                  </a:lnTo>
                  <a:lnTo>
                    <a:pt x="384" y="71"/>
                  </a:lnTo>
                  <a:lnTo>
                    <a:pt x="457" y="1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6" name="Freeform 208"/>
            <p:cNvSpPr>
              <a:spLocks/>
            </p:cNvSpPr>
            <p:nvPr/>
          </p:nvSpPr>
          <p:spPr bwMode="auto">
            <a:xfrm>
              <a:off x="4155" y="1949"/>
              <a:ext cx="326" cy="1020"/>
            </a:xfrm>
            <a:custGeom>
              <a:avLst/>
              <a:gdLst>
                <a:gd name="T0" fmla="*/ 1033 w 1303"/>
                <a:gd name="T1" fmla="*/ 176 h 4076"/>
                <a:gd name="T2" fmla="*/ 1151 w 1303"/>
                <a:gd name="T3" fmla="*/ 445 h 4076"/>
                <a:gd name="T4" fmla="*/ 1184 w 1303"/>
                <a:gd name="T5" fmla="*/ 713 h 4076"/>
                <a:gd name="T6" fmla="*/ 877 w 1303"/>
                <a:gd name="T7" fmla="*/ 1276 h 4076"/>
                <a:gd name="T8" fmla="*/ 649 w 1303"/>
                <a:gd name="T9" fmla="*/ 1703 h 4076"/>
                <a:gd name="T10" fmla="*/ 649 w 1303"/>
                <a:gd name="T11" fmla="*/ 1871 h 4076"/>
                <a:gd name="T12" fmla="*/ 1303 w 1303"/>
                <a:gd name="T13" fmla="*/ 2288 h 4076"/>
                <a:gd name="T14" fmla="*/ 1261 w 1303"/>
                <a:gd name="T15" fmla="*/ 3221 h 4076"/>
                <a:gd name="T16" fmla="*/ 1033 w 1303"/>
                <a:gd name="T17" fmla="*/ 3982 h 4076"/>
                <a:gd name="T18" fmla="*/ 998 w 1303"/>
                <a:gd name="T19" fmla="*/ 4051 h 4076"/>
                <a:gd name="T20" fmla="*/ 612 w 1303"/>
                <a:gd name="T21" fmla="*/ 4076 h 4076"/>
                <a:gd name="T22" fmla="*/ 152 w 1303"/>
                <a:gd name="T23" fmla="*/ 4066 h 4076"/>
                <a:gd name="T24" fmla="*/ 383 w 1303"/>
                <a:gd name="T25" fmla="*/ 3402 h 4076"/>
                <a:gd name="T26" fmla="*/ 461 w 1303"/>
                <a:gd name="T27" fmla="*/ 2165 h 4076"/>
                <a:gd name="T28" fmla="*/ 419 w 1303"/>
                <a:gd name="T29" fmla="*/ 1830 h 4076"/>
                <a:gd name="T30" fmla="*/ 265 w 1303"/>
                <a:gd name="T31" fmla="*/ 796 h 4076"/>
                <a:gd name="T32" fmla="*/ 77 w 1303"/>
                <a:gd name="T33" fmla="*/ 153 h 4076"/>
                <a:gd name="T34" fmla="*/ 0 w 1303"/>
                <a:gd name="T35" fmla="*/ 85 h 4076"/>
                <a:gd name="T36" fmla="*/ 571 w 1303"/>
                <a:gd name="T37" fmla="*/ 0 h 4076"/>
                <a:gd name="T38" fmla="*/ 877 w 1303"/>
                <a:gd name="T39" fmla="*/ 38 h 4076"/>
                <a:gd name="T40" fmla="*/ 1033 w 1303"/>
                <a:gd name="T41" fmla="*/ 176 h 40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303" h="4076">
                  <a:moveTo>
                    <a:pt x="1033" y="176"/>
                  </a:moveTo>
                  <a:lnTo>
                    <a:pt x="1151" y="445"/>
                  </a:lnTo>
                  <a:lnTo>
                    <a:pt x="1184" y="713"/>
                  </a:lnTo>
                  <a:lnTo>
                    <a:pt x="877" y="1276"/>
                  </a:lnTo>
                  <a:lnTo>
                    <a:pt x="649" y="1703"/>
                  </a:lnTo>
                  <a:lnTo>
                    <a:pt x="649" y="1871"/>
                  </a:lnTo>
                  <a:lnTo>
                    <a:pt x="1303" y="2288"/>
                  </a:lnTo>
                  <a:lnTo>
                    <a:pt x="1261" y="3221"/>
                  </a:lnTo>
                  <a:lnTo>
                    <a:pt x="1033" y="3982"/>
                  </a:lnTo>
                  <a:lnTo>
                    <a:pt x="998" y="4051"/>
                  </a:lnTo>
                  <a:lnTo>
                    <a:pt x="612" y="4076"/>
                  </a:lnTo>
                  <a:lnTo>
                    <a:pt x="152" y="4066"/>
                  </a:lnTo>
                  <a:lnTo>
                    <a:pt x="383" y="3402"/>
                  </a:lnTo>
                  <a:lnTo>
                    <a:pt x="461" y="2165"/>
                  </a:lnTo>
                  <a:lnTo>
                    <a:pt x="419" y="1830"/>
                  </a:lnTo>
                  <a:lnTo>
                    <a:pt x="265" y="796"/>
                  </a:lnTo>
                  <a:lnTo>
                    <a:pt x="77" y="153"/>
                  </a:lnTo>
                  <a:lnTo>
                    <a:pt x="0" y="85"/>
                  </a:lnTo>
                  <a:lnTo>
                    <a:pt x="571" y="0"/>
                  </a:lnTo>
                  <a:lnTo>
                    <a:pt x="877" y="38"/>
                  </a:lnTo>
                  <a:lnTo>
                    <a:pt x="1033" y="176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7" name="Freeform 209"/>
            <p:cNvSpPr>
              <a:spLocks/>
            </p:cNvSpPr>
            <p:nvPr/>
          </p:nvSpPr>
          <p:spPr bwMode="auto">
            <a:xfrm>
              <a:off x="4959" y="1964"/>
              <a:ext cx="354" cy="1007"/>
            </a:xfrm>
            <a:custGeom>
              <a:avLst/>
              <a:gdLst>
                <a:gd name="T0" fmla="*/ 1110 w 1416"/>
                <a:gd name="T1" fmla="*/ 494 h 4029"/>
                <a:gd name="T2" fmla="*/ 1416 w 1416"/>
                <a:gd name="T3" fmla="*/ 1836 h 4029"/>
                <a:gd name="T4" fmla="*/ 1416 w 1416"/>
                <a:gd name="T5" fmla="*/ 2735 h 4029"/>
                <a:gd name="T6" fmla="*/ 1264 w 1416"/>
                <a:gd name="T7" fmla="*/ 3468 h 4029"/>
                <a:gd name="T8" fmla="*/ 1110 w 1416"/>
                <a:gd name="T9" fmla="*/ 3863 h 4029"/>
                <a:gd name="T10" fmla="*/ 845 w 1416"/>
                <a:gd name="T11" fmla="*/ 3992 h 4029"/>
                <a:gd name="T12" fmla="*/ 37 w 1416"/>
                <a:gd name="T13" fmla="*/ 4029 h 4029"/>
                <a:gd name="T14" fmla="*/ 155 w 1416"/>
                <a:gd name="T15" fmla="*/ 3510 h 4029"/>
                <a:gd name="T16" fmla="*/ 155 w 1416"/>
                <a:gd name="T17" fmla="*/ 3307 h 4029"/>
                <a:gd name="T18" fmla="*/ 309 w 1416"/>
                <a:gd name="T19" fmla="*/ 3311 h 4029"/>
                <a:gd name="T20" fmla="*/ 726 w 1416"/>
                <a:gd name="T21" fmla="*/ 2787 h 4029"/>
                <a:gd name="T22" fmla="*/ 1033 w 1416"/>
                <a:gd name="T23" fmla="*/ 2229 h 4029"/>
                <a:gd name="T24" fmla="*/ 343 w 1416"/>
                <a:gd name="T25" fmla="*/ 1744 h 4029"/>
                <a:gd name="T26" fmla="*/ 268 w 1416"/>
                <a:gd name="T27" fmla="*/ 742 h 4029"/>
                <a:gd name="T28" fmla="*/ 37 w 1416"/>
                <a:gd name="T29" fmla="*/ 68 h 4029"/>
                <a:gd name="T30" fmla="*/ 0 w 1416"/>
                <a:gd name="T31" fmla="*/ 0 h 4029"/>
                <a:gd name="T32" fmla="*/ 880 w 1416"/>
                <a:gd name="T33" fmla="*/ 51 h 4029"/>
                <a:gd name="T34" fmla="*/ 1110 w 1416"/>
                <a:gd name="T35" fmla="*/ 494 h 4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16" h="4029">
                  <a:moveTo>
                    <a:pt x="1110" y="494"/>
                  </a:moveTo>
                  <a:lnTo>
                    <a:pt x="1416" y="1836"/>
                  </a:lnTo>
                  <a:lnTo>
                    <a:pt x="1416" y="2735"/>
                  </a:lnTo>
                  <a:lnTo>
                    <a:pt x="1264" y="3468"/>
                  </a:lnTo>
                  <a:lnTo>
                    <a:pt x="1110" y="3863"/>
                  </a:lnTo>
                  <a:lnTo>
                    <a:pt x="845" y="3992"/>
                  </a:lnTo>
                  <a:lnTo>
                    <a:pt x="37" y="4029"/>
                  </a:lnTo>
                  <a:lnTo>
                    <a:pt x="155" y="3510"/>
                  </a:lnTo>
                  <a:lnTo>
                    <a:pt x="155" y="3307"/>
                  </a:lnTo>
                  <a:lnTo>
                    <a:pt x="309" y="3311"/>
                  </a:lnTo>
                  <a:lnTo>
                    <a:pt x="726" y="2787"/>
                  </a:lnTo>
                  <a:lnTo>
                    <a:pt x="1033" y="2229"/>
                  </a:lnTo>
                  <a:lnTo>
                    <a:pt x="343" y="1744"/>
                  </a:lnTo>
                  <a:lnTo>
                    <a:pt x="268" y="742"/>
                  </a:lnTo>
                  <a:lnTo>
                    <a:pt x="37" y="68"/>
                  </a:lnTo>
                  <a:lnTo>
                    <a:pt x="0" y="0"/>
                  </a:lnTo>
                  <a:lnTo>
                    <a:pt x="880" y="51"/>
                  </a:lnTo>
                  <a:lnTo>
                    <a:pt x="1110" y="494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8" name="Freeform 210"/>
            <p:cNvSpPr>
              <a:spLocks/>
            </p:cNvSpPr>
            <p:nvPr/>
          </p:nvSpPr>
          <p:spPr bwMode="auto">
            <a:xfrm>
              <a:off x="3608" y="1959"/>
              <a:ext cx="77" cy="59"/>
            </a:xfrm>
            <a:custGeom>
              <a:avLst/>
              <a:gdLst>
                <a:gd name="T0" fmla="*/ 309 w 309"/>
                <a:gd name="T1" fmla="*/ 72 h 236"/>
                <a:gd name="T2" fmla="*/ 272 w 309"/>
                <a:gd name="T3" fmla="*/ 172 h 236"/>
                <a:gd name="T4" fmla="*/ 231 w 309"/>
                <a:gd name="T5" fmla="*/ 171 h 236"/>
                <a:gd name="T6" fmla="*/ 154 w 309"/>
                <a:gd name="T7" fmla="*/ 236 h 236"/>
                <a:gd name="T8" fmla="*/ 0 w 309"/>
                <a:gd name="T9" fmla="*/ 101 h 236"/>
                <a:gd name="T10" fmla="*/ 118 w 309"/>
                <a:gd name="T11" fmla="*/ 0 h 236"/>
                <a:gd name="T12" fmla="*/ 231 w 309"/>
                <a:gd name="T13" fmla="*/ 2 h 236"/>
                <a:gd name="T14" fmla="*/ 309 w 309"/>
                <a:gd name="T15" fmla="*/ 7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9" h="236">
                  <a:moveTo>
                    <a:pt x="309" y="72"/>
                  </a:moveTo>
                  <a:lnTo>
                    <a:pt x="272" y="172"/>
                  </a:lnTo>
                  <a:lnTo>
                    <a:pt x="231" y="171"/>
                  </a:lnTo>
                  <a:lnTo>
                    <a:pt x="154" y="236"/>
                  </a:lnTo>
                  <a:lnTo>
                    <a:pt x="0" y="101"/>
                  </a:lnTo>
                  <a:lnTo>
                    <a:pt x="118" y="0"/>
                  </a:lnTo>
                  <a:lnTo>
                    <a:pt x="231" y="2"/>
                  </a:lnTo>
                  <a:lnTo>
                    <a:pt x="309" y="72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39" name="Freeform 211"/>
            <p:cNvSpPr>
              <a:spLocks/>
            </p:cNvSpPr>
            <p:nvPr/>
          </p:nvSpPr>
          <p:spPr bwMode="auto">
            <a:xfrm>
              <a:off x="3761" y="1993"/>
              <a:ext cx="364" cy="544"/>
            </a:xfrm>
            <a:custGeom>
              <a:avLst/>
              <a:gdLst>
                <a:gd name="T0" fmla="*/ 1148 w 1454"/>
                <a:gd name="T1" fmla="*/ 170 h 2179"/>
                <a:gd name="T2" fmla="*/ 1302 w 1454"/>
                <a:gd name="T3" fmla="*/ 610 h 2179"/>
                <a:gd name="T4" fmla="*/ 1379 w 1454"/>
                <a:gd name="T5" fmla="*/ 1042 h 2179"/>
                <a:gd name="T6" fmla="*/ 1454 w 1454"/>
                <a:gd name="T7" fmla="*/ 2179 h 2179"/>
                <a:gd name="T8" fmla="*/ 1148 w 1454"/>
                <a:gd name="T9" fmla="*/ 2040 h 2179"/>
                <a:gd name="T10" fmla="*/ 642 w 1454"/>
                <a:gd name="T11" fmla="*/ 2004 h 2179"/>
                <a:gd name="T12" fmla="*/ 0 w 1454"/>
                <a:gd name="T13" fmla="*/ 1946 h 2179"/>
                <a:gd name="T14" fmla="*/ 115 w 1454"/>
                <a:gd name="T15" fmla="*/ 917 h 2179"/>
                <a:gd name="T16" fmla="*/ 383 w 1454"/>
                <a:gd name="T17" fmla="*/ 388 h 2179"/>
                <a:gd name="T18" fmla="*/ 535 w 1454"/>
                <a:gd name="T19" fmla="*/ 191 h 2179"/>
                <a:gd name="T20" fmla="*/ 883 w 1454"/>
                <a:gd name="T21" fmla="*/ 0 h 2179"/>
                <a:gd name="T22" fmla="*/ 996 w 1454"/>
                <a:gd name="T23" fmla="*/ 3 h 2179"/>
                <a:gd name="T24" fmla="*/ 1148 w 1454"/>
                <a:gd name="T25" fmla="*/ 170 h 2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54" h="2179">
                  <a:moveTo>
                    <a:pt x="1148" y="170"/>
                  </a:moveTo>
                  <a:lnTo>
                    <a:pt x="1302" y="610"/>
                  </a:lnTo>
                  <a:lnTo>
                    <a:pt x="1379" y="1042"/>
                  </a:lnTo>
                  <a:lnTo>
                    <a:pt x="1454" y="2179"/>
                  </a:lnTo>
                  <a:lnTo>
                    <a:pt x="1148" y="2040"/>
                  </a:lnTo>
                  <a:lnTo>
                    <a:pt x="642" y="2004"/>
                  </a:lnTo>
                  <a:lnTo>
                    <a:pt x="0" y="1946"/>
                  </a:lnTo>
                  <a:lnTo>
                    <a:pt x="115" y="917"/>
                  </a:lnTo>
                  <a:lnTo>
                    <a:pt x="383" y="388"/>
                  </a:lnTo>
                  <a:lnTo>
                    <a:pt x="535" y="191"/>
                  </a:lnTo>
                  <a:lnTo>
                    <a:pt x="883" y="0"/>
                  </a:lnTo>
                  <a:lnTo>
                    <a:pt x="996" y="3"/>
                  </a:lnTo>
                  <a:lnTo>
                    <a:pt x="1148" y="170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0" name="Freeform 212"/>
            <p:cNvSpPr>
              <a:spLocks/>
            </p:cNvSpPr>
            <p:nvPr/>
          </p:nvSpPr>
          <p:spPr bwMode="auto">
            <a:xfrm>
              <a:off x="4349" y="2154"/>
              <a:ext cx="821" cy="613"/>
            </a:xfrm>
            <a:custGeom>
              <a:avLst/>
              <a:gdLst>
                <a:gd name="T0" fmla="*/ 2708 w 3285"/>
                <a:gd name="T1" fmla="*/ 1082 h 2451"/>
                <a:gd name="T2" fmla="*/ 3243 w 3285"/>
                <a:gd name="T3" fmla="*/ 1429 h 2451"/>
                <a:gd name="T4" fmla="*/ 3285 w 3285"/>
                <a:gd name="T5" fmla="*/ 1466 h 2451"/>
                <a:gd name="T6" fmla="*/ 3285 w 3285"/>
                <a:gd name="T7" fmla="*/ 1564 h 2451"/>
                <a:gd name="T8" fmla="*/ 2749 w 3285"/>
                <a:gd name="T9" fmla="*/ 2388 h 2451"/>
                <a:gd name="T10" fmla="*/ 2672 w 3285"/>
                <a:gd name="T11" fmla="*/ 2451 h 2451"/>
                <a:gd name="T12" fmla="*/ 2095 w 3285"/>
                <a:gd name="T13" fmla="*/ 2107 h 2451"/>
                <a:gd name="T14" fmla="*/ 1712 w 3285"/>
                <a:gd name="T15" fmla="*/ 1973 h 2451"/>
                <a:gd name="T16" fmla="*/ 141 w 3285"/>
                <a:gd name="T17" fmla="*/ 1091 h 2451"/>
                <a:gd name="T18" fmla="*/ 0 w 3285"/>
                <a:gd name="T19" fmla="*/ 1002 h 2451"/>
                <a:gd name="T20" fmla="*/ 64 w 3285"/>
                <a:gd name="T21" fmla="*/ 858 h 2451"/>
                <a:gd name="T22" fmla="*/ 483 w 3285"/>
                <a:gd name="T23" fmla="*/ 0 h 2451"/>
                <a:gd name="T24" fmla="*/ 1750 w 3285"/>
                <a:gd name="T25" fmla="*/ 694 h 2451"/>
                <a:gd name="T26" fmla="*/ 2708 w 3285"/>
                <a:gd name="T27" fmla="*/ 1082 h 24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85" h="2451">
                  <a:moveTo>
                    <a:pt x="2708" y="1082"/>
                  </a:moveTo>
                  <a:lnTo>
                    <a:pt x="3243" y="1429"/>
                  </a:lnTo>
                  <a:lnTo>
                    <a:pt x="3285" y="1466"/>
                  </a:lnTo>
                  <a:lnTo>
                    <a:pt x="3285" y="1564"/>
                  </a:lnTo>
                  <a:lnTo>
                    <a:pt x="2749" y="2388"/>
                  </a:lnTo>
                  <a:lnTo>
                    <a:pt x="2672" y="2451"/>
                  </a:lnTo>
                  <a:lnTo>
                    <a:pt x="2095" y="2107"/>
                  </a:lnTo>
                  <a:lnTo>
                    <a:pt x="1712" y="1973"/>
                  </a:lnTo>
                  <a:lnTo>
                    <a:pt x="141" y="1091"/>
                  </a:lnTo>
                  <a:lnTo>
                    <a:pt x="0" y="1002"/>
                  </a:lnTo>
                  <a:lnTo>
                    <a:pt x="64" y="858"/>
                  </a:lnTo>
                  <a:lnTo>
                    <a:pt x="483" y="0"/>
                  </a:lnTo>
                  <a:lnTo>
                    <a:pt x="1750" y="694"/>
                  </a:lnTo>
                  <a:lnTo>
                    <a:pt x="2708" y="1082"/>
                  </a:lnTo>
                  <a:close/>
                </a:path>
              </a:pathLst>
            </a:cu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1" name="Freeform 213"/>
            <p:cNvSpPr>
              <a:spLocks/>
            </p:cNvSpPr>
            <p:nvPr/>
          </p:nvSpPr>
          <p:spPr bwMode="auto">
            <a:xfrm>
              <a:off x="2947" y="2237"/>
              <a:ext cx="125" cy="109"/>
            </a:xfrm>
            <a:custGeom>
              <a:avLst/>
              <a:gdLst>
                <a:gd name="T0" fmla="*/ 498 w 498"/>
                <a:gd name="T1" fmla="*/ 172 h 433"/>
                <a:gd name="T2" fmla="*/ 498 w 498"/>
                <a:gd name="T3" fmla="*/ 305 h 433"/>
                <a:gd name="T4" fmla="*/ 266 w 498"/>
                <a:gd name="T5" fmla="*/ 433 h 433"/>
                <a:gd name="T6" fmla="*/ 115 w 498"/>
                <a:gd name="T7" fmla="*/ 399 h 433"/>
                <a:gd name="T8" fmla="*/ 0 w 498"/>
                <a:gd name="T9" fmla="*/ 194 h 433"/>
                <a:gd name="T10" fmla="*/ 233 w 498"/>
                <a:gd name="T11" fmla="*/ 0 h 433"/>
                <a:gd name="T12" fmla="*/ 343 w 498"/>
                <a:gd name="T13" fmla="*/ 34 h 433"/>
                <a:gd name="T14" fmla="*/ 498 w 498"/>
                <a:gd name="T15" fmla="*/ 172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8" h="433">
                  <a:moveTo>
                    <a:pt x="498" y="172"/>
                  </a:moveTo>
                  <a:lnTo>
                    <a:pt x="498" y="305"/>
                  </a:lnTo>
                  <a:lnTo>
                    <a:pt x="266" y="433"/>
                  </a:lnTo>
                  <a:lnTo>
                    <a:pt x="115" y="399"/>
                  </a:lnTo>
                  <a:lnTo>
                    <a:pt x="0" y="194"/>
                  </a:lnTo>
                  <a:lnTo>
                    <a:pt x="233" y="0"/>
                  </a:lnTo>
                  <a:lnTo>
                    <a:pt x="343" y="34"/>
                  </a:lnTo>
                  <a:lnTo>
                    <a:pt x="498" y="17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2" name="Freeform 214"/>
            <p:cNvSpPr>
              <a:spLocks/>
            </p:cNvSpPr>
            <p:nvPr/>
          </p:nvSpPr>
          <p:spPr bwMode="auto">
            <a:xfrm>
              <a:off x="2966" y="2262"/>
              <a:ext cx="86" cy="59"/>
            </a:xfrm>
            <a:custGeom>
              <a:avLst/>
              <a:gdLst>
                <a:gd name="T0" fmla="*/ 343 w 343"/>
                <a:gd name="T1" fmla="*/ 105 h 235"/>
                <a:gd name="T2" fmla="*/ 188 w 343"/>
                <a:gd name="T3" fmla="*/ 235 h 235"/>
                <a:gd name="T4" fmla="*/ 113 w 343"/>
                <a:gd name="T5" fmla="*/ 234 h 235"/>
                <a:gd name="T6" fmla="*/ 0 w 343"/>
                <a:gd name="T7" fmla="*/ 127 h 235"/>
                <a:gd name="T8" fmla="*/ 155 w 343"/>
                <a:gd name="T9" fmla="*/ 0 h 235"/>
                <a:gd name="T10" fmla="*/ 230 w 343"/>
                <a:gd name="T11" fmla="*/ 1 h 235"/>
                <a:gd name="T12" fmla="*/ 343 w 343"/>
                <a:gd name="T13" fmla="*/ 105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3" h="235">
                  <a:moveTo>
                    <a:pt x="343" y="105"/>
                  </a:moveTo>
                  <a:lnTo>
                    <a:pt x="188" y="235"/>
                  </a:lnTo>
                  <a:lnTo>
                    <a:pt x="113" y="234"/>
                  </a:lnTo>
                  <a:lnTo>
                    <a:pt x="0" y="127"/>
                  </a:lnTo>
                  <a:lnTo>
                    <a:pt x="155" y="0"/>
                  </a:lnTo>
                  <a:lnTo>
                    <a:pt x="230" y="1"/>
                  </a:lnTo>
                  <a:lnTo>
                    <a:pt x="343" y="105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3" name="Freeform 215"/>
            <p:cNvSpPr>
              <a:spLocks/>
            </p:cNvSpPr>
            <p:nvPr/>
          </p:nvSpPr>
          <p:spPr bwMode="auto">
            <a:xfrm>
              <a:off x="4423" y="2298"/>
              <a:ext cx="47" cy="33"/>
            </a:xfrm>
            <a:custGeom>
              <a:avLst/>
              <a:gdLst>
                <a:gd name="T0" fmla="*/ 188 w 188"/>
                <a:gd name="T1" fmla="*/ 38 h 134"/>
                <a:gd name="T2" fmla="*/ 188 w 188"/>
                <a:gd name="T3" fmla="*/ 105 h 134"/>
                <a:gd name="T4" fmla="*/ 75 w 188"/>
                <a:gd name="T5" fmla="*/ 134 h 134"/>
                <a:gd name="T6" fmla="*/ 0 w 188"/>
                <a:gd name="T7" fmla="*/ 64 h 134"/>
                <a:gd name="T8" fmla="*/ 33 w 188"/>
                <a:gd name="T9" fmla="*/ 0 h 134"/>
                <a:gd name="T10" fmla="*/ 152 w 188"/>
                <a:gd name="T11" fmla="*/ 3 h 134"/>
                <a:gd name="T12" fmla="*/ 188 w 188"/>
                <a:gd name="T13" fmla="*/ 3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8" h="134">
                  <a:moveTo>
                    <a:pt x="188" y="38"/>
                  </a:moveTo>
                  <a:lnTo>
                    <a:pt x="188" y="105"/>
                  </a:lnTo>
                  <a:lnTo>
                    <a:pt x="75" y="134"/>
                  </a:lnTo>
                  <a:lnTo>
                    <a:pt x="0" y="64"/>
                  </a:lnTo>
                  <a:lnTo>
                    <a:pt x="33" y="0"/>
                  </a:lnTo>
                  <a:lnTo>
                    <a:pt x="152" y="3"/>
                  </a:lnTo>
                  <a:lnTo>
                    <a:pt x="188" y="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4" name="Freeform 216"/>
            <p:cNvSpPr>
              <a:spLocks/>
            </p:cNvSpPr>
            <p:nvPr/>
          </p:nvSpPr>
          <p:spPr bwMode="auto">
            <a:xfrm>
              <a:off x="4451" y="2538"/>
              <a:ext cx="145" cy="428"/>
            </a:xfrm>
            <a:custGeom>
              <a:avLst/>
              <a:gdLst>
                <a:gd name="T0" fmla="*/ 425 w 579"/>
                <a:gd name="T1" fmla="*/ 1273 h 1708"/>
                <a:gd name="T2" fmla="*/ 243 w 579"/>
                <a:gd name="T3" fmla="*/ 1704 h 1708"/>
                <a:gd name="T4" fmla="*/ 0 w 579"/>
                <a:gd name="T5" fmla="*/ 1708 h 1708"/>
                <a:gd name="T6" fmla="*/ 232 w 579"/>
                <a:gd name="T7" fmla="*/ 536 h 1708"/>
                <a:gd name="T8" fmla="*/ 273 w 579"/>
                <a:gd name="T9" fmla="*/ 0 h 1708"/>
                <a:gd name="T10" fmla="*/ 579 w 579"/>
                <a:gd name="T11" fmla="*/ 209 h 1708"/>
                <a:gd name="T12" fmla="*/ 425 w 579"/>
                <a:gd name="T13" fmla="*/ 1273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9" h="1708">
                  <a:moveTo>
                    <a:pt x="425" y="1273"/>
                  </a:moveTo>
                  <a:lnTo>
                    <a:pt x="243" y="1704"/>
                  </a:lnTo>
                  <a:lnTo>
                    <a:pt x="0" y="1708"/>
                  </a:lnTo>
                  <a:lnTo>
                    <a:pt x="232" y="536"/>
                  </a:lnTo>
                  <a:lnTo>
                    <a:pt x="273" y="0"/>
                  </a:lnTo>
                  <a:lnTo>
                    <a:pt x="579" y="209"/>
                  </a:lnTo>
                  <a:lnTo>
                    <a:pt x="425" y="1273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5" name="Freeform 217"/>
            <p:cNvSpPr>
              <a:spLocks/>
            </p:cNvSpPr>
            <p:nvPr/>
          </p:nvSpPr>
          <p:spPr bwMode="auto">
            <a:xfrm>
              <a:off x="5026" y="2592"/>
              <a:ext cx="29" cy="33"/>
            </a:xfrm>
            <a:custGeom>
              <a:avLst/>
              <a:gdLst>
                <a:gd name="T0" fmla="*/ 115 w 115"/>
                <a:gd name="T1" fmla="*/ 105 h 134"/>
                <a:gd name="T2" fmla="*/ 75 w 115"/>
                <a:gd name="T3" fmla="*/ 134 h 134"/>
                <a:gd name="T4" fmla="*/ 0 w 115"/>
                <a:gd name="T5" fmla="*/ 131 h 134"/>
                <a:gd name="T6" fmla="*/ 0 w 115"/>
                <a:gd name="T7" fmla="*/ 0 h 134"/>
                <a:gd name="T8" fmla="*/ 115 w 115"/>
                <a:gd name="T9" fmla="*/ 2 h 134"/>
                <a:gd name="T10" fmla="*/ 115 w 115"/>
                <a:gd name="T11" fmla="*/ 10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5" h="134">
                  <a:moveTo>
                    <a:pt x="115" y="105"/>
                  </a:moveTo>
                  <a:lnTo>
                    <a:pt x="75" y="134"/>
                  </a:lnTo>
                  <a:lnTo>
                    <a:pt x="0" y="131"/>
                  </a:lnTo>
                  <a:lnTo>
                    <a:pt x="0" y="0"/>
                  </a:lnTo>
                  <a:lnTo>
                    <a:pt x="115" y="2"/>
                  </a:lnTo>
                  <a:lnTo>
                    <a:pt x="115" y="10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6" name="Freeform 218"/>
            <p:cNvSpPr>
              <a:spLocks/>
            </p:cNvSpPr>
            <p:nvPr/>
          </p:nvSpPr>
          <p:spPr bwMode="auto">
            <a:xfrm>
              <a:off x="4557" y="2608"/>
              <a:ext cx="316" cy="358"/>
            </a:xfrm>
            <a:custGeom>
              <a:avLst/>
              <a:gdLst>
                <a:gd name="T0" fmla="*/ 1264 w 1264"/>
                <a:gd name="T1" fmla="*/ 420 h 1428"/>
                <a:gd name="T2" fmla="*/ 1109 w 1264"/>
                <a:gd name="T3" fmla="*/ 1250 h 1428"/>
                <a:gd name="T4" fmla="*/ 1032 w 1264"/>
                <a:gd name="T5" fmla="*/ 1418 h 1428"/>
                <a:gd name="T6" fmla="*/ 77 w 1264"/>
                <a:gd name="T7" fmla="*/ 1428 h 1428"/>
                <a:gd name="T8" fmla="*/ 0 w 1264"/>
                <a:gd name="T9" fmla="*/ 1426 h 1428"/>
                <a:gd name="T10" fmla="*/ 191 w 1264"/>
                <a:gd name="T11" fmla="*/ 866 h 1428"/>
                <a:gd name="T12" fmla="*/ 264 w 1264"/>
                <a:gd name="T13" fmla="*/ 0 h 1428"/>
                <a:gd name="T14" fmla="*/ 690 w 1264"/>
                <a:gd name="T15" fmla="*/ 172 h 1428"/>
                <a:gd name="T16" fmla="*/ 1264 w 1264"/>
                <a:gd name="T17" fmla="*/ 420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64" h="1428">
                  <a:moveTo>
                    <a:pt x="1264" y="420"/>
                  </a:moveTo>
                  <a:lnTo>
                    <a:pt x="1109" y="1250"/>
                  </a:lnTo>
                  <a:lnTo>
                    <a:pt x="1032" y="1418"/>
                  </a:lnTo>
                  <a:lnTo>
                    <a:pt x="77" y="1428"/>
                  </a:lnTo>
                  <a:lnTo>
                    <a:pt x="0" y="1426"/>
                  </a:lnTo>
                  <a:lnTo>
                    <a:pt x="191" y="866"/>
                  </a:lnTo>
                  <a:lnTo>
                    <a:pt x="264" y="0"/>
                  </a:lnTo>
                  <a:lnTo>
                    <a:pt x="690" y="172"/>
                  </a:lnTo>
                  <a:lnTo>
                    <a:pt x="1264" y="420"/>
                  </a:lnTo>
                  <a:close/>
                </a:path>
              </a:pathLst>
            </a:custGeom>
            <a:solidFill>
              <a:srgbClr val="99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7" name="Freeform 219"/>
            <p:cNvSpPr>
              <a:spLocks/>
            </p:cNvSpPr>
            <p:nvPr/>
          </p:nvSpPr>
          <p:spPr bwMode="auto">
            <a:xfrm>
              <a:off x="3685" y="2594"/>
              <a:ext cx="76" cy="102"/>
            </a:xfrm>
            <a:custGeom>
              <a:avLst/>
              <a:gdLst>
                <a:gd name="T0" fmla="*/ 270 w 306"/>
                <a:gd name="T1" fmla="*/ 275 h 405"/>
                <a:gd name="T2" fmla="*/ 306 w 306"/>
                <a:gd name="T3" fmla="*/ 377 h 405"/>
                <a:gd name="T4" fmla="*/ 151 w 306"/>
                <a:gd name="T5" fmla="*/ 405 h 405"/>
                <a:gd name="T6" fmla="*/ 38 w 306"/>
                <a:gd name="T7" fmla="*/ 402 h 405"/>
                <a:gd name="T8" fmla="*/ 0 w 306"/>
                <a:gd name="T9" fmla="*/ 0 h 405"/>
                <a:gd name="T10" fmla="*/ 193 w 306"/>
                <a:gd name="T11" fmla="*/ 40 h 405"/>
                <a:gd name="T12" fmla="*/ 270 w 306"/>
                <a:gd name="T13" fmla="*/ 27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6" h="405">
                  <a:moveTo>
                    <a:pt x="270" y="275"/>
                  </a:moveTo>
                  <a:lnTo>
                    <a:pt x="306" y="377"/>
                  </a:lnTo>
                  <a:lnTo>
                    <a:pt x="151" y="405"/>
                  </a:lnTo>
                  <a:lnTo>
                    <a:pt x="38" y="402"/>
                  </a:lnTo>
                  <a:lnTo>
                    <a:pt x="0" y="0"/>
                  </a:lnTo>
                  <a:lnTo>
                    <a:pt x="193" y="40"/>
                  </a:lnTo>
                  <a:lnTo>
                    <a:pt x="270" y="275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8" name="Freeform 220"/>
            <p:cNvSpPr>
              <a:spLocks/>
            </p:cNvSpPr>
            <p:nvPr/>
          </p:nvSpPr>
          <p:spPr bwMode="auto">
            <a:xfrm>
              <a:off x="3780" y="2606"/>
              <a:ext cx="336" cy="84"/>
            </a:xfrm>
            <a:custGeom>
              <a:avLst/>
              <a:gdLst>
                <a:gd name="T0" fmla="*/ 1344 w 1344"/>
                <a:gd name="T1" fmla="*/ 163 h 337"/>
                <a:gd name="T2" fmla="*/ 1344 w 1344"/>
                <a:gd name="T3" fmla="*/ 328 h 337"/>
                <a:gd name="T4" fmla="*/ 460 w 1344"/>
                <a:gd name="T5" fmla="*/ 308 h 337"/>
                <a:gd name="T6" fmla="*/ 153 w 1344"/>
                <a:gd name="T7" fmla="*/ 337 h 337"/>
                <a:gd name="T8" fmla="*/ 40 w 1344"/>
                <a:gd name="T9" fmla="*/ 334 h 337"/>
                <a:gd name="T10" fmla="*/ 0 w 1344"/>
                <a:gd name="T11" fmla="*/ 165 h 337"/>
                <a:gd name="T12" fmla="*/ 0 w 1344"/>
                <a:gd name="T13" fmla="*/ 66 h 337"/>
                <a:gd name="T14" fmla="*/ 344 w 1344"/>
                <a:gd name="T15" fmla="*/ 86 h 337"/>
                <a:gd name="T16" fmla="*/ 598 w 1344"/>
                <a:gd name="T17" fmla="*/ 0 h 337"/>
                <a:gd name="T18" fmla="*/ 963 w 1344"/>
                <a:gd name="T19" fmla="*/ 52 h 337"/>
                <a:gd name="T20" fmla="*/ 1344 w 1344"/>
                <a:gd name="T21" fmla="*/ 163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4" h="337">
                  <a:moveTo>
                    <a:pt x="1344" y="163"/>
                  </a:moveTo>
                  <a:lnTo>
                    <a:pt x="1344" y="328"/>
                  </a:lnTo>
                  <a:lnTo>
                    <a:pt x="460" y="308"/>
                  </a:lnTo>
                  <a:lnTo>
                    <a:pt x="153" y="337"/>
                  </a:lnTo>
                  <a:lnTo>
                    <a:pt x="40" y="334"/>
                  </a:lnTo>
                  <a:lnTo>
                    <a:pt x="0" y="165"/>
                  </a:lnTo>
                  <a:lnTo>
                    <a:pt x="0" y="66"/>
                  </a:lnTo>
                  <a:lnTo>
                    <a:pt x="344" y="86"/>
                  </a:lnTo>
                  <a:lnTo>
                    <a:pt x="598" y="0"/>
                  </a:lnTo>
                  <a:lnTo>
                    <a:pt x="963" y="52"/>
                  </a:lnTo>
                  <a:lnTo>
                    <a:pt x="1344" y="163"/>
                  </a:lnTo>
                  <a:close/>
                </a:path>
              </a:pathLst>
            </a:custGeom>
            <a:solidFill>
              <a:srgbClr val="66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49" name="Freeform 221"/>
            <p:cNvSpPr>
              <a:spLocks/>
            </p:cNvSpPr>
            <p:nvPr/>
          </p:nvSpPr>
          <p:spPr bwMode="auto">
            <a:xfrm>
              <a:off x="3167" y="2676"/>
              <a:ext cx="134" cy="102"/>
            </a:xfrm>
            <a:custGeom>
              <a:avLst/>
              <a:gdLst>
                <a:gd name="T0" fmla="*/ 536 w 536"/>
                <a:gd name="T1" fmla="*/ 143 h 408"/>
                <a:gd name="T2" fmla="*/ 500 w 536"/>
                <a:gd name="T3" fmla="*/ 343 h 408"/>
                <a:gd name="T4" fmla="*/ 383 w 536"/>
                <a:gd name="T5" fmla="*/ 408 h 408"/>
                <a:gd name="T6" fmla="*/ 152 w 536"/>
                <a:gd name="T7" fmla="*/ 402 h 408"/>
                <a:gd name="T8" fmla="*/ 75 w 536"/>
                <a:gd name="T9" fmla="*/ 333 h 408"/>
                <a:gd name="T10" fmla="*/ 0 w 536"/>
                <a:gd name="T11" fmla="*/ 228 h 408"/>
                <a:gd name="T12" fmla="*/ 39 w 536"/>
                <a:gd name="T13" fmla="*/ 66 h 408"/>
                <a:gd name="T14" fmla="*/ 152 w 536"/>
                <a:gd name="T15" fmla="*/ 0 h 408"/>
                <a:gd name="T16" fmla="*/ 423 w 536"/>
                <a:gd name="T17" fmla="*/ 38 h 408"/>
                <a:gd name="T18" fmla="*/ 536 w 536"/>
                <a:gd name="T19" fmla="*/ 143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6" h="408">
                  <a:moveTo>
                    <a:pt x="536" y="143"/>
                  </a:moveTo>
                  <a:lnTo>
                    <a:pt x="500" y="343"/>
                  </a:lnTo>
                  <a:lnTo>
                    <a:pt x="383" y="408"/>
                  </a:lnTo>
                  <a:lnTo>
                    <a:pt x="152" y="402"/>
                  </a:lnTo>
                  <a:lnTo>
                    <a:pt x="75" y="333"/>
                  </a:lnTo>
                  <a:lnTo>
                    <a:pt x="0" y="228"/>
                  </a:lnTo>
                  <a:lnTo>
                    <a:pt x="39" y="66"/>
                  </a:lnTo>
                  <a:lnTo>
                    <a:pt x="152" y="0"/>
                  </a:lnTo>
                  <a:lnTo>
                    <a:pt x="423" y="38"/>
                  </a:lnTo>
                  <a:lnTo>
                    <a:pt x="536" y="14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0" name="Freeform 222"/>
            <p:cNvSpPr>
              <a:spLocks/>
            </p:cNvSpPr>
            <p:nvPr/>
          </p:nvSpPr>
          <p:spPr bwMode="auto">
            <a:xfrm>
              <a:off x="3205" y="2710"/>
              <a:ext cx="1927" cy="660"/>
            </a:xfrm>
            <a:custGeom>
              <a:avLst/>
              <a:gdLst>
                <a:gd name="T0" fmla="*/ 3494 w 7709"/>
                <a:gd name="T1" fmla="*/ 678 h 2640"/>
                <a:gd name="T2" fmla="*/ 3339 w 7709"/>
                <a:gd name="T3" fmla="*/ 1038 h 2640"/>
                <a:gd name="T4" fmla="*/ 3339 w 7709"/>
                <a:gd name="T5" fmla="*/ 1075 h 2640"/>
                <a:gd name="T6" fmla="*/ 3452 w 7709"/>
                <a:gd name="T7" fmla="*/ 1175 h 2640"/>
                <a:gd name="T8" fmla="*/ 3914 w 7709"/>
                <a:gd name="T9" fmla="*/ 1118 h 2640"/>
                <a:gd name="T10" fmla="*/ 5446 w 7709"/>
                <a:gd name="T11" fmla="*/ 1154 h 2640"/>
                <a:gd name="T12" fmla="*/ 5948 w 7709"/>
                <a:gd name="T13" fmla="*/ 1129 h 2640"/>
                <a:gd name="T14" fmla="*/ 7480 w 7709"/>
                <a:gd name="T15" fmla="*/ 1168 h 2640"/>
                <a:gd name="T16" fmla="*/ 7593 w 7709"/>
                <a:gd name="T17" fmla="*/ 1238 h 2640"/>
                <a:gd name="T18" fmla="*/ 7709 w 7709"/>
                <a:gd name="T19" fmla="*/ 1406 h 2640"/>
                <a:gd name="T20" fmla="*/ 7709 w 7709"/>
                <a:gd name="T21" fmla="*/ 1606 h 2640"/>
                <a:gd name="T22" fmla="*/ 7593 w 7709"/>
                <a:gd name="T23" fmla="*/ 1704 h 2640"/>
                <a:gd name="T24" fmla="*/ 7096 w 7709"/>
                <a:gd name="T25" fmla="*/ 1761 h 2640"/>
                <a:gd name="T26" fmla="*/ 6826 w 7709"/>
                <a:gd name="T27" fmla="*/ 1988 h 2640"/>
                <a:gd name="T28" fmla="*/ 6638 w 7709"/>
                <a:gd name="T29" fmla="*/ 2151 h 2640"/>
                <a:gd name="T30" fmla="*/ 6406 w 7709"/>
                <a:gd name="T31" fmla="*/ 2177 h 2640"/>
                <a:gd name="T32" fmla="*/ 5368 w 7709"/>
                <a:gd name="T33" fmla="*/ 2109 h 2640"/>
                <a:gd name="T34" fmla="*/ 4756 w 7709"/>
                <a:gd name="T35" fmla="*/ 2510 h 2640"/>
                <a:gd name="T36" fmla="*/ 4450 w 7709"/>
                <a:gd name="T37" fmla="*/ 2599 h 2640"/>
                <a:gd name="T38" fmla="*/ 3801 w 7709"/>
                <a:gd name="T39" fmla="*/ 2585 h 2640"/>
                <a:gd name="T40" fmla="*/ 3070 w 7709"/>
                <a:gd name="T41" fmla="*/ 2301 h 2640"/>
                <a:gd name="T42" fmla="*/ 2534 w 7709"/>
                <a:gd name="T43" fmla="*/ 2289 h 2640"/>
                <a:gd name="T44" fmla="*/ 1960 w 7709"/>
                <a:gd name="T45" fmla="*/ 2580 h 2640"/>
                <a:gd name="T46" fmla="*/ 1654 w 7709"/>
                <a:gd name="T47" fmla="*/ 2640 h 2640"/>
                <a:gd name="T48" fmla="*/ 1253 w 7709"/>
                <a:gd name="T49" fmla="*/ 2594 h 2640"/>
                <a:gd name="T50" fmla="*/ 1032 w 7709"/>
                <a:gd name="T51" fmla="*/ 2339 h 2640"/>
                <a:gd name="T52" fmla="*/ 1063 w 7709"/>
                <a:gd name="T53" fmla="*/ 1992 h 2640"/>
                <a:gd name="T54" fmla="*/ 878 w 7709"/>
                <a:gd name="T55" fmla="*/ 1829 h 2640"/>
                <a:gd name="T56" fmla="*/ 464 w 7709"/>
                <a:gd name="T57" fmla="*/ 1745 h 2640"/>
                <a:gd name="T58" fmla="*/ 166 w 7709"/>
                <a:gd name="T59" fmla="*/ 1721 h 2640"/>
                <a:gd name="T60" fmla="*/ 0 w 7709"/>
                <a:gd name="T61" fmla="*/ 1553 h 2640"/>
                <a:gd name="T62" fmla="*/ 3 w 7709"/>
                <a:gd name="T63" fmla="*/ 1364 h 2640"/>
                <a:gd name="T64" fmla="*/ 505 w 7709"/>
                <a:gd name="T65" fmla="*/ 1041 h 2640"/>
                <a:gd name="T66" fmla="*/ 1502 w 7709"/>
                <a:gd name="T67" fmla="*/ 665 h 2640"/>
                <a:gd name="T68" fmla="*/ 1613 w 7709"/>
                <a:gd name="T69" fmla="*/ 569 h 2640"/>
                <a:gd name="T70" fmla="*/ 1576 w 7709"/>
                <a:gd name="T71" fmla="*/ 399 h 2640"/>
                <a:gd name="T72" fmla="*/ 1480 w 7709"/>
                <a:gd name="T73" fmla="*/ 263 h 2640"/>
                <a:gd name="T74" fmla="*/ 1480 w 7709"/>
                <a:gd name="T75" fmla="*/ 173 h 2640"/>
                <a:gd name="T76" fmla="*/ 1885 w 7709"/>
                <a:gd name="T77" fmla="*/ 72 h 2640"/>
                <a:gd name="T78" fmla="*/ 2073 w 7709"/>
                <a:gd name="T79" fmla="*/ 55 h 2640"/>
                <a:gd name="T80" fmla="*/ 2343 w 7709"/>
                <a:gd name="T81" fmla="*/ 16 h 2640"/>
                <a:gd name="T82" fmla="*/ 3070 w 7709"/>
                <a:gd name="T83" fmla="*/ 0 h 2640"/>
                <a:gd name="T84" fmla="*/ 3647 w 7709"/>
                <a:gd name="T85" fmla="*/ 45 h 2640"/>
                <a:gd name="T86" fmla="*/ 3494 w 7709"/>
                <a:gd name="T87" fmla="*/ 678 h 2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709" h="2640">
                  <a:moveTo>
                    <a:pt x="3494" y="678"/>
                  </a:moveTo>
                  <a:lnTo>
                    <a:pt x="3339" y="1038"/>
                  </a:lnTo>
                  <a:lnTo>
                    <a:pt x="3339" y="1075"/>
                  </a:lnTo>
                  <a:lnTo>
                    <a:pt x="3452" y="1175"/>
                  </a:lnTo>
                  <a:lnTo>
                    <a:pt x="3914" y="1118"/>
                  </a:lnTo>
                  <a:lnTo>
                    <a:pt x="5446" y="1154"/>
                  </a:lnTo>
                  <a:lnTo>
                    <a:pt x="5948" y="1129"/>
                  </a:lnTo>
                  <a:lnTo>
                    <a:pt x="7480" y="1168"/>
                  </a:lnTo>
                  <a:lnTo>
                    <a:pt x="7593" y="1238"/>
                  </a:lnTo>
                  <a:lnTo>
                    <a:pt x="7709" y="1406"/>
                  </a:lnTo>
                  <a:lnTo>
                    <a:pt x="7709" y="1606"/>
                  </a:lnTo>
                  <a:lnTo>
                    <a:pt x="7593" y="1704"/>
                  </a:lnTo>
                  <a:lnTo>
                    <a:pt x="7096" y="1761"/>
                  </a:lnTo>
                  <a:lnTo>
                    <a:pt x="6826" y="1988"/>
                  </a:lnTo>
                  <a:lnTo>
                    <a:pt x="6638" y="2151"/>
                  </a:lnTo>
                  <a:lnTo>
                    <a:pt x="6406" y="2177"/>
                  </a:lnTo>
                  <a:lnTo>
                    <a:pt x="5368" y="2109"/>
                  </a:lnTo>
                  <a:lnTo>
                    <a:pt x="4756" y="2510"/>
                  </a:lnTo>
                  <a:lnTo>
                    <a:pt x="4450" y="2599"/>
                  </a:lnTo>
                  <a:lnTo>
                    <a:pt x="3801" y="2585"/>
                  </a:lnTo>
                  <a:lnTo>
                    <a:pt x="3070" y="2301"/>
                  </a:lnTo>
                  <a:lnTo>
                    <a:pt x="2534" y="2289"/>
                  </a:lnTo>
                  <a:lnTo>
                    <a:pt x="1960" y="2580"/>
                  </a:lnTo>
                  <a:lnTo>
                    <a:pt x="1654" y="2640"/>
                  </a:lnTo>
                  <a:lnTo>
                    <a:pt x="1253" y="2594"/>
                  </a:lnTo>
                  <a:lnTo>
                    <a:pt x="1032" y="2339"/>
                  </a:lnTo>
                  <a:lnTo>
                    <a:pt x="1063" y="1992"/>
                  </a:lnTo>
                  <a:lnTo>
                    <a:pt x="878" y="1829"/>
                  </a:lnTo>
                  <a:lnTo>
                    <a:pt x="464" y="1745"/>
                  </a:lnTo>
                  <a:lnTo>
                    <a:pt x="166" y="1721"/>
                  </a:lnTo>
                  <a:lnTo>
                    <a:pt x="0" y="1553"/>
                  </a:lnTo>
                  <a:lnTo>
                    <a:pt x="3" y="1364"/>
                  </a:lnTo>
                  <a:lnTo>
                    <a:pt x="505" y="1041"/>
                  </a:lnTo>
                  <a:lnTo>
                    <a:pt x="1502" y="665"/>
                  </a:lnTo>
                  <a:lnTo>
                    <a:pt x="1613" y="569"/>
                  </a:lnTo>
                  <a:lnTo>
                    <a:pt x="1576" y="399"/>
                  </a:lnTo>
                  <a:lnTo>
                    <a:pt x="1480" y="263"/>
                  </a:lnTo>
                  <a:lnTo>
                    <a:pt x="1480" y="173"/>
                  </a:lnTo>
                  <a:lnTo>
                    <a:pt x="1885" y="72"/>
                  </a:lnTo>
                  <a:lnTo>
                    <a:pt x="2073" y="55"/>
                  </a:lnTo>
                  <a:lnTo>
                    <a:pt x="2343" y="16"/>
                  </a:lnTo>
                  <a:lnTo>
                    <a:pt x="3070" y="0"/>
                  </a:lnTo>
                  <a:lnTo>
                    <a:pt x="3647" y="45"/>
                  </a:lnTo>
                  <a:lnTo>
                    <a:pt x="3494" y="678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1" name="Freeform 223"/>
            <p:cNvSpPr>
              <a:spLocks/>
            </p:cNvSpPr>
            <p:nvPr/>
          </p:nvSpPr>
          <p:spPr bwMode="auto">
            <a:xfrm>
              <a:off x="4854" y="2731"/>
              <a:ext cx="114" cy="240"/>
            </a:xfrm>
            <a:custGeom>
              <a:avLst/>
              <a:gdLst>
                <a:gd name="T0" fmla="*/ 459 w 459"/>
                <a:gd name="T1" fmla="*/ 170 h 957"/>
                <a:gd name="T2" fmla="*/ 304 w 459"/>
                <a:gd name="T3" fmla="*/ 957 h 957"/>
                <a:gd name="T4" fmla="*/ 0 w 459"/>
                <a:gd name="T5" fmla="*/ 943 h 957"/>
                <a:gd name="T6" fmla="*/ 116 w 459"/>
                <a:gd name="T7" fmla="*/ 600 h 957"/>
                <a:gd name="T8" fmla="*/ 193 w 459"/>
                <a:gd name="T9" fmla="*/ 0 h 957"/>
                <a:gd name="T10" fmla="*/ 348 w 459"/>
                <a:gd name="T11" fmla="*/ 71 h 957"/>
                <a:gd name="T12" fmla="*/ 459 w 459"/>
                <a:gd name="T13" fmla="*/ 170 h 9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957">
                  <a:moveTo>
                    <a:pt x="459" y="170"/>
                  </a:moveTo>
                  <a:lnTo>
                    <a:pt x="304" y="957"/>
                  </a:lnTo>
                  <a:lnTo>
                    <a:pt x="0" y="943"/>
                  </a:lnTo>
                  <a:lnTo>
                    <a:pt x="116" y="600"/>
                  </a:lnTo>
                  <a:lnTo>
                    <a:pt x="193" y="0"/>
                  </a:lnTo>
                  <a:lnTo>
                    <a:pt x="348" y="71"/>
                  </a:lnTo>
                  <a:lnTo>
                    <a:pt x="459" y="170"/>
                  </a:lnTo>
                  <a:close/>
                </a:path>
              </a:pathLst>
            </a:custGeom>
            <a:solidFill>
              <a:srgbClr val="FFCC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2" name="Freeform 224"/>
            <p:cNvSpPr>
              <a:spLocks/>
            </p:cNvSpPr>
            <p:nvPr/>
          </p:nvSpPr>
          <p:spPr bwMode="auto">
            <a:xfrm>
              <a:off x="3186" y="2701"/>
              <a:ext cx="87" cy="59"/>
            </a:xfrm>
            <a:custGeom>
              <a:avLst/>
              <a:gdLst>
                <a:gd name="T0" fmla="*/ 348 w 348"/>
                <a:gd name="T1" fmla="*/ 72 h 238"/>
                <a:gd name="T2" fmla="*/ 308 w 348"/>
                <a:gd name="T3" fmla="*/ 204 h 238"/>
                <a:gd name="T4" fmla="*/ 195 w 348"/>
                <a:gd name="T5" fmla="*/ 238 h 238"/>
                <a:gd name="T6" fmla="*/ 119 w 348"/>
                <a:gd name="T7" fmla="*/ 235 h 238"/>
                <a:gd name="T8" fmla="*/ 0 w 348"/>
                <a:gd name="T9" fmla="*/ 99 h 238"/>
                <a:gd name="T10" fmla="*/ 119 w 348"/>
                <a:gd name="T11" fmla="*/ 0 h 238"/>
                <a:gd name="T12" fmla="*/ 273 w 348"/>
                <a:gd name="T13" fmla="*/ 4 h 238"/>
                <a:gd name="T14" fmla="*/ 348 w 348"/>
                <a:gd name="T15" fmla="*/ 7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8" h="238">
                  <a:moveTo>
                    <a:pt x="348" y="72"/>
                  </a:moveTo>
                  <a:lnTo>
                    <a:pt x="308" y="204"/>
                  </a:lnTo>
                  <a:lnTo>
                    <a:pt x="195" y="238"/>
                  </a:lnTo>
                  <a:lnTo>
                    <a:pt x="119" y="235"/>
                  </a:lnTo>
                  <a:lnTo>
                    <a:pt x="0" y="99"/>
                  </a:lnTo>
                  <a:lnTo>
                    <a:pt x="119" y="0"/>
                  </a:lnTo>
                  <a:lnTo>
                    <a:pt x="273" y="4"/>
                  </a:lnTo>
                  <a:lnTo>
                    <a:pt x="348" y="72"/>
                  </a:lnTo>
                  <a:close/>
                </a:path>
              </a:pathLst>
            </a:custGeom>
            <a:solidFill>
              <a:srgbClr val="99FF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3" name="Freeform 225"/>
            <p:cNvSpPr>
              <a:spLocks/>
            </p:cNvSpPr>
            <p:nvPr/>
          </p:nvSpPr>
          <p:spPr bwMode="auto">
            <a:xfrm>
              <a:off x="3589" y="2978"/>
              <a:ext cx="210" cy="108"/>
            </a:xfrm>
            <a:custGeom>
              <a:avLst/>
              <a:gdLst>
                <a:gd name="T0" fmla="*/ 841 w 841"/>
                <a:gd name="T1" fmla="*/ 245 h 432"/>
                <a:gd name="T2" fmla="*/ 841 w 841"/>
                <a:gd name="T3" fmla="*/ 365 h 432"/>
                <a:gd name="T4" fmla="*/ 654 w 841"/>
                <a:gd name="T5" fmla="*/ 407 h 432"/>
                <a:gd name="T6" fmla="*/ 151 w 841"/>
                <a:gd name="T7" fmla="*/ 432 h 432"/>
                <a:gd name="T8" fmla="*/ 38 w 841"/>
                <a:gd name="T9" fmla="*/ 429 h 432"/>
                <a:gd name="T10" fmla="*/ 0 w 841"/>
                <a:gd name="T11" fmla="*/ 393 h 432"/>
                <a:gd name="T12" fmla="*/ 0 w 841"/>
                <a:gd name="T13" fmla="*/ 294 h 432"/>
                <a:gd name="T14" fmla="*/ 306 w 841"/>
                <a:gd name="T15" fmla="*/ 34 h 432"/>
                <a:gd name="T16" fmla="*/ 422 w 841"/>
                <a:gd name="T17" fmla="*/ 0 h 432"/>
                <a:gd name="T18" fmla="*/ 690 w 841"/>
                <a:gd name="T19" fmla="*/ 73 h 432"/>
                <a:gd name="T20" fmla="*/ 841 w 841"/>
                <a:gd name="T21" fmla="*/ 245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1" h="432">
                  <a:moveTo>
                    <a:pt x="841" y="245"/>
                  </a:moveTo>
                  <a:lnTo>
                    <a:pt x="841" y="365"/>
                  </a:lnTo>
                  <a:lnTo>
                    <a:pt x="654" y="407"/>
                  </a:lnTo>
                  <a:lnTo>
                    <a:pt x="151" y="432"/>
                  </a:lnTo>
                  <a:lnTo>
                    <a:pt x="38" y="429"/>
                  </a:lnTo>
                  <a:lnTo>
                    <a:pt x="0" y="393"/>
                  </a:lnTo>
                  <a:lnTo>
                    <a:pt x="0" y="294"/>
                  </a:lnTo>
                  <a:lnTo>
                    <a:pt x="306" y="34"/>
                  </a:lnTo>
                  <a:lnTo>
                    <a:pt x="422" y="0"/>
                  </a:lnTo>
                  <a:lnTo>
                    <a:pt x="690" y="73"/>
                  </a:lnTo>
                  <a:lnTo>
                    <a:pt x="841" y="24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4" name="Freeform 226"/>
            <p:cNvSpPr>
              <a:spLocks/>
            </p:cNvSpPr>
            <p:nvPr/>
          </p:nvSpPr>
          <p:spPr bwMode="auto">
            <a:xfrm>
              <a:off x="3613" y="3004"/>
              <a:ext cx="167" cy="63"/>
            </a:xfrm>
            <a:custGeom>
              <a:avLst/>
              <a:gdLst>
                <a:gd name="T0" fmla="*/ 669 w 669"/>
                <a:gd name="T1" fmla="*/ 141 h 250"/>
                <a:gd name="T2" fmla="*/ 594 w 669"/>
                <a:gd name="T3" fmla="*/ 207 h 250"/>
                <a:gd name="T4" fmla="*/ 0 w 669"/>
                <a:gd name="T5" fmla="*/ 250 h 250"/>
                <a:gd name="T6" fmla="*/ 97 w 669"/>
                <a:gd name="T7" fmla="*/ 128 h 250"/>
                <a:gd name="T8" fmla="*/ 326 w 669"/>
                <a:gd name="T9" fmla="*/ 0 h 250"/>
                <a:gd name="T10" fmla="*/ 558 w 669"/>
                <a:gd name="T11" fmla="*/ 37 h 250"/>
                <a:gd name="T12" fmla="*/ 669 w 669"/>
                <a:gd name="T13" fmla="*/ 141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69" h="250">
                  <a:moveTo>
                    <a:pt x="669" y="141"/>
                  </a:moveTo>
                  <a:lnTo>
                    <a:pt x="594" y="207"/>
                  </a:lnTo>
                  <a:lnTo>
                    <a:pt x="0" y="250"/>
                  </a:lnTo>
                  <a:lnTo>
                    <a:pt x="97" y="128"/>
                  </a:lnTo>
                  <a:lnTo>
                    <a:pt x="326" y="0"/>
                  </a:lnTo>
                  <a:lnTo>
                    <a:pt x="558" y="37"/>
                  </a:lnTo>
                  <a:lnTo>
                    <a:pt x="669" y="141"/>
                  </a:lnTo>
                  <a:close/>
                </a:path>
              </a:pathLst>
            </a:custGeom>
            <a:solidFill>
              <a:srgbClr val="99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5" name="Freeform 227"/>
            <p:cNvSpPr>
              <a:spLocks/>
            </p:cNvSpPr>
            <p:nvPr/>
          </p:nvSpPr>
          <p:spPr bwMode="auto">
            <a:xfrm>
              <a:off x="4078" y="3131"/>
              <a:ext cx="162" cy="77"/>
            </a:xfrm>
            <a:custGeom>
              <a:avLst/>
              <a:gdLst>
                <a:gd name="T0" fmla="*/ 650 w 650"/>
                <a:gd name="T1" fmla="*/ 174 h 307"/>
                <a:gd name="T2" fmla="*/ 650 w 650"/>
                <a:gd name="T3" fmla="*/ 307 h 307"/>
                <a:gd name="T4" fmla="*/ 36 w 650"/>
                <a:gd name="T5" fmla="*/ 293 h 307"/>
                <a:gd name="T6" fmla="*/ 0 w 650"/>
                <a:gd name="T7" fmla="*/ 227 h 307"/>
                <a:gd name="T8" fmla="*/ 0 w 650"/>
                <a:gd name="T9" fmla="*/ 128 h 307"/>
                <a:gd name="T10" fmla="*/ 229 w 650"/>
                <a:gd name="T11" fmla="*/ 0 h 307"/>
                <a:gd name="T12" fmla="*/ 495 w 650"/>
                <a:gd name="T13" fmla="*/ 36 h 307"/>
                <a:gd name="T14" fmla="*/ 650 w 650"/>
                <a:gd name="T15" fmla="*/ 174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50" h="307">
                  <a:moveTo>
                    <a:pt x="650" y="174"/>
                  </a:moveTo>
                  <a:lnTo>
                    <a:pt x="650" y="307"/>
                  </a:lnTo>
                  <a:lnTo>
                    <a:pt x="36" y="293"/>
                  </a:lnTo>
                  <a:lnTo>
                    <a:pt x="0" y="227"/>
                  </a:lnTo>
                  <a:lnTo>
                    <a:pt x="0" y="128"/>
                  </a:lnTo>
                  <a:lnTo>
                    <a:pt x="229" y="0"/>
                  </a:lnTo>
                  <a:lnTo>
                    <a:pt x="495" y="36"/>
                  </a:lnTo>
                  <a:lnTo>
                    <a:pt x="650" y="17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6" name="Freeform 228"/>
            <p:cNvSpPr>
              <a:spLocks/>
            </p:cNvSpPr>
            <p:nvPr/>
          </p:nvSpPr>
          <p:spPr bwMode="auto">
            <a:xfrm>
              <a:off x="4106" y="3148"/>
              <a:ext cx="115" cy="43"/>
            </a:xfrm>
            <a:custGeom>
              <a:avLst/>
              <a:gdLst>
                <a:gd name="T0" fmla="*/ 459 w 459"/>
                <a:gd name="T1" fmla="*/ 172 h 172"/>
                <a:gd name="T2" fmla="*/ 0 w 459"/>
                <a:gd name="T3" fmla="*/ 162 h 172"/>
                <a:gd name="T4" fmla="*/ 0 w 459"/>
                <a:gd name="T5" fmla="*/ 95 h 172"/>
                <a:gd name="T6" fmla="*/ 194 w 459"/>
                <a:gd name="T7" fmla="*/ 0 h 172"/>
                <a:gd name="T8" fmla="*/ 422 w 459"/>
                <a:gd name="T9" fmla="*/ 104 h 172"/>
                <a:gd name="T10" fmla="*/ 459 w 459"/>
                <a:gd name="T1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9" h="172">
                  <a:moveTo>
                    <a:pt x="459" y="172"/>
                  </a:moveTo>
                  <a:lnTo>
                    <a:pt x="0" y="162"/>
                  </a:lnTo>
                  <a:lnTo>
                    <a:pt x="0" y="95"/>
                  </a:lnTo>
                  <a:lnTo>
                    <a:pt x="194" y="0"/>
                  </a:lnTo>
                  <a:lnTo>
                    <a:pt x="422" y="104"/>
                  </a:lnTo>
                  <a:lnTo>
                    <a:pt x="459" y="172"/>
                  </a:lnTo>
                  <a:close/>
                </a:path>
              </a:pathLst>
            </a:custGeom>
            <a:solidFill>
              <a:srgbClr val="99C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2357" name="Freeform 229"/>
            <p:cNvSpPr>
              <a:spLocks noEditPoints="1"/>
            </p:cNvSpPr>
            <p:nvPr/>
          </p:nvSpPr>
          <p:spPr bwMode="auto">
            <a:xfrm>
              <a:off x="4484" y="2279"/>
              <a:ext cx="521" cy="382"/>
            </a:xfrm>
            <a:custGeom>
              <a:avLst/>
              <a:gdLst>
                <a:gd name="T0" fmla="*/ 282 w 2080"/>
                <a:gd name="T1" fmla="*/ 68 h 1527"/>
                <a:gd name="T2" fmla="*/ 593 w 2080"/>
                <a:gd name="T3" fmla="*/ 224 h 1527"/>
                <a:gd name="T4" fmla="*/ 290 w 2080"/>
                <a:gd name="T5" fmla="*/ 299 h 1527"/>
                <a:gd name="T6" fmla="*/ 930 w 2080"/>
                <a:gd name="T7" fmla="*/ 583 h 1527"/>
                <a:gd name="T8" fmla="*/ 670 w 2080"/>
                <a:gd name="T9" fmla="*/ 486 h 1527"/>
                <a:gd name="T10" fmla="*/ 589 w 2080"/>
                <a:gd name="T11" fmla="*/ 301 h 1527"/>
                <a:gd name="T12" fmla="*/ 783 w 2080"/>
                <a:gd name="T13" fmla="*/ 255 h 1527"/>
                <a:gd name="T14" fmla="*/ 1016 w 2080"/>
                <a:gd name="T15" fmla="*/ 406 h 1527"/>
                <a:gd name="T16" fmla="*/ 779 w 2080"/>
                <a:gd name="T17" fmla="*/ 485 h 1527"/>
                <a:gd name="T18" fmla="*/ 917 w 2080"/>
                <a:gd name="T19" fmla="*/ 403 h 1527"/>
                <a:gd name="T20" fmla="*/ 662 w 2080"/>
                <a:gd name="T21" fmla="*/ 343 h 1527"/>
                <a:gd name="T22" fmla="*/ 1269 w 2080"/>
                <a:gd name="T23" fmla="*/ 563 h 1527"/>
                <a:gd name="T24" fmla="*/ 1297 w 2080"/>
                <a:gd name="T25" fmla="*/ 579 h 1527"/>
                <a:gd name="T26" fmla="*/ 1514 w 2080"/>
                <a:gd name="T27" fmla="*/ 617 h 1527"/>
                <a:gd name="T28" fmla="*/ 1267 w 2080"/>
                <a:gd name="T29" fmla="*/ 801 h 1527"/>
                <a:gd name="T30" fmla="*/ 1238 w 2080"/>
                <a:gd name="T31" fmla="*/ 663 h 1527"/>
                <a:gd name="T32" fmla="*/ 1109 w 2080"/>
                <a:gd name="T33" fmla="*/ 712 h 1527"/>
                <a:gd name="T34" fmla="*/ 1122 w 2080"/>
                <a:gd name="T35" fmla="*/ 474 h 1527"/>
                <a:gd name="T36" fmla="*/ 1490 w 2080"/>
                <a:gd name="T37" fmla="*/ 899 h 1527"/>
                <a:gd name="T38" fmla="*/ 1565 w 2080"/>
                <a:gd name="T39" fmla="*/ 942 h 1527"/>
                <a:gd name="T40" fmla="*/ 2046 w 2080"/>
                <a:gd name="T41" fmla="*/ 985 h 1527"/>
                <a:gd name="T42" fmla="*/ 1872 w 2080"/>
                <a:gd name="T43" fmla="*/ 887 h 1527"/>
                <a:gd name="T44" fmla="*/ 1896 w 2080"/>
                <a:gd name="T45" fmla="*/ 1043 h 1527"/>
                <a:gd name="T46" fmla="*/ 1974 w 2080"/>
                <a:gd name="T47" fmla="*/ 1135 h 1527"/>
                <a:gd name="T48" fmla="*/ 1794 w 2080"/>
                <a:gd name="T49" fmla="*/ 1058 h 1527"/>
                <a:gd name="T50" fmla="*/ 1703 w 2080"/>
                <a:gd name="T51" fmla="*/ 862 h 1527"/>
                <a:gd name="T52" fmla="*/ 1890 w 2080"/>
                <a:gd name="T53" fmla="*/ 811 h 1527"/>
                <a:gd name="T54" fmla="*/ 2080 w 2080"/>
                <a:gd name="T55" fmla="*/ 914 h 1527"/>
                <a:gd name="T56" fmla="*/ 373 w 2080"/>
                <a:gd name="T57" fmla="*/ 623 h 1527"/>
                <a:gd name="T58" fmla="*/ 402 w 2080"/>
                <a:gd name="T59" fmla="*/ 617 h 1527"/>
                <a:gd name="T60" fmla="*/ 388 w 2080"/>
                <a:gd name="T61" fmla="*/ 767 h 1527"/>
                <a:gd name="T62" fmla="*/ 279 w 2080"/>
                <a:gd name="T63" fmla="*/ 558 h 1527"/>
                <a:gd name="T64" fmla="*/ 248 w 2080"/>
                <a:gd name="T65" fmla="*/ 570 h 1527"/>
                <a:gd name="T66" fmla="*/ 0 w 2080"/>
                <a:gd name="T67" fmla="*/ 293 h 1527"/>
                <a:gd name="T68" fmla="*/ 145 w 2080"/>
                <a:gd name="T69" fmla="*/ 511 h 1527"/>
                <a:gd name="T70" fmla="*/ 175 w 2080"/>
                <a:gd name="T71" fmla="*/ 504 h 1527"/>
                <a:gd name="T72" fmla="*/ 687 w 2080"/>
                <a:gd name="T73" fmla="*/ 808 h 1527"/>
                <a:gd name="T74" fmla="*/ 798 w 2080"/>
                <a:gd name="T75" fmla="*/ 750 h 1527"/>
                <a:gd name="T76" fmla="*/ 769 w 2080"/>
                <a:gd name="T77" fmla="*/ 750 h 1527"/>
                <a:gd name="T78" fmla="*/ 745 w 2080"/>
                <a:gd name="T79" fmla="*/ 649 h 1527"/>
                <a:gd name="T80" fmla="*/ 804 w 2080"/>
                <a:gd name="T81" fmla="*/ 977 h 1527"/>
                <a:gd name="T82" fmla="*/ 599 w 2080"/>
                <a:gd name="T83" fmla="*/ 874 h 1527"/>
                <a:gd name="T84" fmla="*/ 1054 w 2080"/>
                <a:gd name="T85" fmla="*/ 1037 h 1527"/>
                <a:gd name="T86" fmla="*/ 1166 w 2080"/>
                <a:gd name="T87" fmla="*/ 1073 h 1527"/>
                <a:gd name="T88" fmla="*/ 1034 w 2080"/>
                <a:gd name="T89" fmla="*/ 937 h 1527"/>
                <a:gd name="T90" fmla="*/ 1212 w 2080"/>
                <a:gd name="T91" fmla="*/ 876 h 1527"/>
                <a:gd name="T92" fmla="*/ 1269 w 2080"/>
                <a:gd name="T93" fmla="*/ 991 h 1527"/>
                <a:gd name="T94" fmla="*/ 1158 w 2080"/>
                <a:gd name="T95" fmla="*/ 918 h 1527"/>
                <a:gd name="T96" fmla="*/ 1184 w 2080"/>
                <a:gd name="T97" fmla="*/ 980 h 1527"/>
                <a:gd name="T98" fmla="*/ 1282 w 2080"/>
                <a:gd name="T99" fmla="*/ 1087 h 1527"/>
                <a:gd name="T100" fmla="*/ 1074 w 2080"/>
                <a:gd name="T101" fmla="*/ 1119 h 1527"/>
                <a:gd name="T102" fmla="*/ 1016 w 2080"/>
                <a:gd name="T103" fmla="*/ 987 h 1527"/>
                <a:gd name="T104" fmla="*/ 1355 w 2080"/>
                <a:gd name="T105" fmla="*/ 1027 h 1527"/>
                <a:gd name="T106" fmla="*/ 1666 w 2080"/>
                <a:gd name="T107" fmla="*/ 1185 h 1527"/>
                <a:gd name="T108" fmla="*/ 1364 w 2080"/>
                <a:gd name="T109" fmla="*/ 1260 h 1527"/>
                <a:gd name="T110" fmla="*/ 2018 w 2080"/>
                <a:gd name="T111" fmla="*/ 1261 h 1527"/>
                <a:gd name="T112" fmla="*/ 1817 w 2080"/>
                <a:gd name="T113" fmla="*/ 1303 h 1527"/>
                <a:gd name="T114" fmla="*/ 1792 w 2080"/>
                <a:gd name="T115" fmla="*/ 1356 h 1527"/>
                <a:gd name="T116" fmla="*/ 1876 w 2080"/>
                <a:gd name="T117" fmla="*/ 1527 h 1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80" h="1527">
                  <a:moveTo>
                    <a:pt x="290" y="299"/>
                  </a:moveTo>
                  <a:lnTo>
                    <a:pt x="380" y="117"/>
                  </a:lnTo>
                  <a:lnTo>
                    <a:pt x="282" y="68"/>
                  </a:lnTo>
                  <a:lnTo>
                    <a:pt x="317" y="0"/>
                  </a:lnTo>
                  <a:lnTo>
                    <a:pt x="622" y="167"/>
                  </a:lnTo>
                  <a:lnTo>
                    <a:pt x="593" y="224"/>
                  </a:lnTo>
                  <a:lnTo>
                    <a:pt x="495" y="176"/>
                  </a:lnTo>
                  <a:lnTo>
                    <a:pt x="407" y="358"/>
                  </a:lnTo>
                  <a:lnTo>
                    <a:pt x="290" y="299"/>
                  </a:lnTo>
                  <a:close/>
                  <a:moveTo>
                    <a:pt x="1041" y="528"/>
                  </a:moveTo>
                  <a:lnTo>
                    <a:pt x="1000" y="567"/>
                  </a:lnTo>
                  <a:lnTo>
                    <a:pt x="930" y="583"/>
                  </a:lnTo>
                  <a:lnTo>
                    <a:pt x="845" y="573"/>
                  </a:lnTo>
                  <a:lnTo>
                    <a:pt x="753" y="538"/>
                  </a:lnTo>
                  <a:lnTo>
                    <a:pt x="670" y="486"/>
                  </a:lnTo>
                  <a:lnTo>
                    <a:pt x="610" y="422"/>
                  </a:lnTo>
                  <a:lnTo>
                    <a:pt x="581" y="356"/>
                  </a:lnTo>
                  <a:lnTo>
                    <a:pt x="589" y="301"/>
                  </a:lnTo>
                  <a:lnTo>
                    <a:pt x="628" y="260"/>
                  </a:lnTo>
                  <a:lnTo>
                    <a:pt x="696" y="244"/>
                  </a:lnTo>
                  <a:lnTo>
                    <a:pt x="783" y="255"/>
                  </a:lnTo>
                  <a:lnTo>
                    <a:pt x="874" y="287"/>
                  </a:lnTo>
                  <a:lnTo>
                    <a:pt x="957" y="341"/>
                  </a:lnTo>
                  <a:lnTo>
                    <a:pt x="1016" y="406"/>
                  </a:lnTo>
                  <a:lnTo>
                    <a:pt x="1047" y="470"/>
                  </a:lnTo>
                  <a:lnTo>
                    <a:pt x="1041" y="528"/>
                  </a:lnTo>
                  <a:close/>
                  <a:moveTo>
                    <a:pt x="779" y="485"/>
                  </a:moveTo>
                  <a:lnTo>
                    <a:pt x="869" y="504"/>
                  </a:lnTo>
                  <a:lnTo>
                    <a:pt x="963" y="489"/>
                  </a:lnTo>
                  <a:lnTo>
                    <a:pt x="917" y="403"/>
                  </a:lnTo>
                  <a:lnTo>
                    <a:pt x="848" y="343"/>
                  </a:lnTo>
                  <a:lnTo>
                    <a:pt x="758" y="323"/>
                  </a:lnTo>
                  <a:lnTo>
                    <a:pt x="662" y="343"/>
                  </a:lnTo>
                  <a:lnTo>
                    <a:pt x="708" y="424"/>
                  </a:lnTo>
                  <a:lnTo>
                    <a:pt x="779" y="485"/>
                  </a:lnTo>
                  <a:close/>
                  <a:moveTo>
                    <a:pt x="1269" y="563"/>
                  </a:moveTo>
                  <a:lnTo>
                    <a:pt x="1271" y="565"/>
                  </a:lnTo>
                  <a:lnTo>
                    <a:pt x="1275" y="590"/>
                  </a:lnTo>
                  <a:lnTo>
                    <a:pt x="1297" y="579"/>
                  </a:lnTo>
                  <a:lnTo>
                    <a:pt x="1300" y="579"/>
                  </a:lnTo>
                  <a:lnTo>
                    <a:pt x="1376" y="548"/>
                  </a:lnTo>
                  <a:lnTo>
                    <a:pt x="1514" y="617"/>
                  </a:lnTo>
                  <a:lnTo>
                    <a:pt x="1317" y="662"/>
                  </a:lnTo>
                  <a:lnTo>
                    <a:pt x="1410" y="864"/>
                  </a:lnTo>
                  <a:lnTo>
                    <a:pt x="1267" y="801"/>
                  </a:lnTo>
                  <a:lnTo>
                    <a:pt x="1244" y="692"/>
                  </a:lnTo>
                  <a:lnTo>
                    <a:pt x="1239" y="678"/>
                  </a:lnTo>
                  <a:lnTo>
                    <a:pt x="1238" y="663"/>
                  </a:lnTo>
                  <a:lnTo>
                    <a:pt x="1229" y="671"/>
                  </a:lnTo>
                  <a:lnTo>
                    <a:pt x="1214" y="676"/>
                  </a:lnTo>
                  <a:lnTo>
                    <a:pt x="1109" y="712"/>
                  </a:lnTo>
                  <a:lnTo>
                    <a:pt x="976" y="645"/>
                  </a:lnTo>
                  <a:lnTo>
                    <a:pt x="1194" y="598"/>
                  </a:lnTo>
                  <a:lnTo>
                    <a:pt x="1122" y="474"/>
                  </a:lnTo>
                  <a:lnTo>
                    <a:pt x="1247" y="483"/>
                  </a:lnTo>
                  <a:lnTo>
                    <a:pt x="1269" y="563"/>
                  </a:lnTo>
                  <a:close/>
                  <a:moveTo>
                    <a:pt x="1490" y="899"/>
                  </a:moveTo>
                  <a:lnTo>
                    <a:pt x="1577" y="658"/>
                  </a:lnTo>
                  <a:lnTo>
                    <a:pt x="1682" y="701"/>
                  </a:lnTo>
                  <a:lnTo>
                    <a:pt x="1565" y="942"/>
                  </a:lnTo>
                  <a:lnTo>
                    <a:pt x="1490" y="899"/>
                  </a:lnTo>
                  <a:close/>
                  <a:moveTo>
                    <a:pt x="2080" y="914"/>
                  </a:moveTo>
                  <a:lnTo>
                    <a:pt x="2046" y="985"/>
                  </a:lnTo>
                  <a:lnTo>
                    <a:pt x="2008" y="941"/>
                  </a:lnTo>
                  <a:lnTo>
                    <a:pt x="1962" y="908"/>
                  </a:lnTo>
                  <a:lnTo>
                    <a:pt x="1872" y="887"/>
                  </a:lnTo>
                  <a:lnTo>
                    <a:pt x="1817" y="922"/>
                  </a:lnTo>
                  <a:lnTo>
                    <a:pt x="1825" y="984"/>
                  </a:lnTo>
                  <a:lnTo>
                    <a:pt x="1896" y="1043"/>
                  </a:lnTo>
                  <a:lnTo>
                    <a:pt x="1949" y="1062"/>
                  </a:lnTo>
                  <a:lnTo>
                    <a:pt x="2008" y="1064"/>
                  </a:lnTo>
                  <a:lnTo>
                    <a:pt x="1974" y="1135"/>
                  </a:lnTo>
                  <a:lnTo>
                    <a:pt x="1912" y="1118"/>
                  </a:lnTo>
                  <a:lnTo>
                    <a:pt x="1855" y="1094"/>
                  </a:lnTo>
                  <a:lnTo>
                    <a:pt x="1794" y="1058"/>
                  </a:lnTo>
                  <a:lnTo>
                    <a:pt x="1748" y="1018"/>
                  </a:lnTo>
                  <a:lnTo>
                    <a:pt x="1699" y="935"/>
                  </a:lnTo>
                  <a:lnTo>
                    <a:pt x="1703" y="862"/>
                  </a:lnTo>
                  <a:lnTo>
                    <a:pt x="1741" y="820"/>
                  </a:lnTo>
                  <a:lnTo>
                    <a:pt x="1809" y="803"/>
                  </a:lnTo>
                  <a:lnTo>
                    <a:pt x="1890" y="811"/>
                  </a:lnTo>
                  <a:lnTo>
                    <a:pt x="1978" y="843"/>
                  </a:lnTo>
                  <a:lnTo>
                    <a:pt x="2030" y="875"/>
                  </a:lnTo>
                  <a:lnTo>
                    <a:pt x="2080" y="914"/>
                  </a:lnTo>
                  <a:close/>
                  <a:moveTo>
                    <a:pt x="376" y="462"/>
                  </a:moveTo>
                  <a:lnTo>
                    <a:pt x="374" y="604"/>
                  </a:lnTo>
                  <a:lnTo>
                    <a:pt x="373" y="623"/>
                  </a:lnTo>
                  <a:lnTo>
                    <a:pt x="371" y="646"/>
                  </a:lnTo>
                  <a:lnTo>
                    <a:pt x="389" y="629"/>
                  </a:lnTo>
                  <a:lnTo>
                    <a:pt x="402" y="617"/>
                  </a:lnTo>
                  <a:lnTo>
                    <a:pt x="507" y="529"/>
                  </a:lnTo>
                  <a:lnTo>
                    <a:pt x="624" y="588"/>
                  </a:lnTo>
                  <a:lnTo>
                    <a:pt x="388" y="767"/>
                  </a:lnTo>
                  <a:lnTo>
                    <a:pt x="281" y="713"/>
                  </a:lnTo>
                  <a:lnTo>
                    <a:pt x="277" y="584"/>
                  </a:lnTo>
                  <a:lnTo>
                    <a:pt x="279" y="558"/>
                  </a:lnTo>
                  <a:lnTo>
                    <a:pt x="279" y="545"/>
                  </a:lnTo>
                  <a:lnTo>
                    <a:pt x="271" y="553"/>
                  </a:lnTo>
                  <a:lnTo>
                    <a:pt x="248" y="570"/>
                  </a:lnTo>
                  <a:lnTo>
                    <a:pt x="147" y="646"/>
                  </a:lnTo>
                  <a:lnTo>
                    <a:pt x="39" y="591"/>
                  </a:lnTo>
                  <a:lnTo>
                    <a:pt x="0" y="293"/>
                  </a:lnTo>
                  <a:lnTo>
                    <a:pt x="154" y="351"/>
                  </a:lnTo>
                  <a:lnTo>
                    <a:pt x="146" y="490"/>
                  </a:lnTo>
                  <a:lnTo>
                    <a:pt x="145" y="511"/>
                  </a:lnTo>
                  <a:lnTo>
                    <a:pt x="141" y="532"/>
                  </a:lnTo>
                  <a:lnTo>
                    <a:pt x="152" y="521"/>
                  </a:lnTo>
                  <a:lnTo>
                    <a:pt x="175" y="504"/>
                  </a:lnTo>
                  <a:lnTo>
                    <a:pt x="284" y="416"/>
                  </a:lnTo>
                  <a:lnTo>
                    <a:pt x="376" y="462"/>
                  </a:lnTo>
                  <a:close/>
                  <a:moveTo>
                    <a:pt x="687" y="808"/>
                  </a:moveTo>
                  <a:lnTo>
                    <a:pt x="802" y="866"/>
                  </a:lnTo>
                  <a:lnTo>
                    <a:pt x="798" y="765"/>
                  </a:lnTo>
                  <a:lnTo>
                    <a:pt x="798" y="750"/>
                  </a:lnTo>
                  <a:lnTo>
                    <a:pt x="799" y="725"/>
                  </a:lnTo>
                  <a:lnTo>
                    <a:pt x="783" y="738"/>
                  </a:lnTo>
                  <a:lnTo>
                    <a:pt x="769" y="750"/>
                  </a:lnTo>
                  <a:lnTo>
                    <a:pt x="687" y="808"/>
                  </a:lnTo>
                  <a:close/>
                  <a:moveTo>
                    <a:pt x="455" y="839"/>
                  </a:moveTo>
                  <a:lnTo>
                    <a:pt x="745" y="649"/>
                  </a:lnTo>
                  <a:lnTo>
                    <a:pt x="890" y="721"/>
                  </a:lnTo>
                  <a:lnTo>
                    <a:pt x="918" y="1035"/>
                  </a:lnTo>
                  <a:lnTo>
                    <a:pt x="804" y="977"/>
                  </a:lnTo>
                  <a:lnTo>
                    <a:pt x="803" y="925"/>
                  </a:lnTo>
                  <a:lnTo>
                    <a:pt x="640" y="842"/>
                  </a:lnTo>
                  <a:lnTo>
                    <a:pt x="599" y="874"/>
                  </a:lnTo>
                  <a:lnTo>
                    <a:pt x="455" y="839"/>
                  </a:lnTo>
                  <a:close/>
                  <a:moveTo>
                    <a:pt x="1016" y="987"/>
                  </a:moveTo>
                  <a:lnTo>
                    <a:pt x="1054" y="1037"/>
                  </a:lnTo>
                  <a:lnTo>
                    <a:pt x="1100" y="1072"/>
                  </a:lnTo>
                  <a:lnTo>
                    <a:pt x="1142" y="1084"/>
                  </a:lnTo>
                  <a:lnTo>
                    <a:pt x="1166" y="1073"/>
                  </a:lnTo>
                  <a:lnTo>
                    <a:pt x="1162" y="1047"/>
                  </a:lnTo>
                  <a:lnTo>
                    <a:pt x="1108" y="1004"/>
                  </a:lnTo>
                  <a:lnTo>
                    <a:pt x="1034" y="937"/>
                  </a:lnTo>
                  <a:lnTo>
                    <a:pt x="1028" y="881"/>
                  </a:lnTo>
                  <a:lnTo>
                    <a:pt x="1096" y="846"/>
                  </a:lnTo>
                  <a:lnTo>
                    <a:pt x="1212" y="876"/>
                  </a:lnTo>
                  <a:lnTo>
                    <a:pt x="1275" y="916"/>
                  </a:lnTo>
                  <a:lnTo>
                    <a:pt x="1327" y="963"/>
                  </a:lnTo>
                  <a:lnTo>
                    <a:pt x="1269" y="991"/>
                  </a:lnTo>
                  <a:lnTo>
                    <a:pt x="1235" y="958"/>
                  </a:lnTo>
                  <a:lnTo>
                    <a:pt x="1196" y="931"/>
                  </a:lnTo>
                  <a:lnTo>
                    <a:pt x="1158" y="918"/>
                  </a:lnTo>
                  <a:lnTo>
                    <a:pt x="1138" y="927"/>
                  </a:lnTo>
                  <a:lnTo>
                    <a:pt x="1145" y="949"/>
                  </a:lnTo>
                  <a:lnTo>
                    <a:pt x="1184" y="980"/>
                  </a:lnTo>
                  <a:lnTo>
                    <a:pt x="1189" y="983"/>
                  </a:lnTo>
                  <a:lnTo>
                    <a:pt x="1269" y="1054"/>
                  </a:lnTo>
                  <a:lnTo>
                    <a:pt x="1282" y="1087"/>
                  </a:lnTo>
                  <a:lnTo>
                    <a:pt x="1277" y="1117"/>
                  </a:lnTo>
                  <a:lnTo>
                    <a:pt x="1202" y="1155"/>
                  </a:lnTo>
                  <a:lnTo>
                    <a:pt x="1074" y="1119"/>
                  </a:lnTo>
                  <a:lnTo>
                    <a:pt x="997" y="1072"/>
                  </a:lnTo>
                  <a:lnTo>
                    <a:pt x="940" y="1009"/>
                  </a:lnTo>
                  <a:lnTo>
                    <a:pt x="1016" y="987"/>
                  </a:lnTo>
                  <a:close/>
                  <a:moveTo>
                    <a:pt x="1364" y="1260"/>
                  </a:moveTo>
                  <a:lnTo>
                    <a:pt x="1453" y="1077"/>
                  </a:lnTo>
                  <a:lnTo>
                    <a:pt x="1355" y="1027"/>
                  </a:lnTo>
                  <a:lnTo>
                    <a:pt x="1390" y="955"/>
                  </a:lnTo>
                  <a:lnTo>
                    <a:pt x="1694" y="1127"/>
                  </a:lnTo>
                  <a:lnTo>
                    <a:pt x="1666" y="1185"/>
                  </a:lnTo>
                  <a:lnTo>
                    <a:pt x="1568" y="1135"/>
                  </a:lnTo>
                  <a:lnTo>
                    <a:pt x="1480" y="1318"/>
                  </a:lnTo>
                  <a:lnTo>
                    <a:pt x="1364" y="1260"/>
                  </a:lnTo>
                  <a:close/>
                  <a:moveTo>
                    <a:pt x="1631" y="1394"/>
                  </a:moveTo>
                  <a:lnTo>
                    <a:pt x="1748" y="1154"/>
                  </a:lnTo>
                  <a:lnTo>
                    <a:pt x="2018" y="1261"/>
                  </a:lnTo>
                  <a:lnTo>
                    <a:pt x="1982" y="1338"/>
                  </a:lnTo>
                  <a:lnTo>
                    <a:pt x="1837" y="1264"/>
                  </a:lnTo>
                  <a:lnTo>
                    <a:pt x="1817" y="1303"/>
                  </a:lnTo>
                  <a:lnTo>
                    <a:pt x="1954" y="1372"/>
                  </a:lnTo>
                  <a:lnTo>
                    <a:pt x="1928" y="1424"/>
                  </a:lnTo>
                  <a:lnTo>
                    <a:pt x="1792" y="1356"/>
                  </a:lnTo>
                  <a:lnTo>
                    <a:pt x="1773" y="1397"/>
                  </a:lnTo>
                  <a:lnTo>
                    <a:pt x="1916" y="1470"/>
                  </a:lnTo>
                  <a:lnTo>
                    <a:pt x="1876" y="1527"/>
                  </a:lnTo>
                  <a:lnTo>
                    <a:pt x="1631" y="1394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92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849272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0" y="0"/>
            <a:ext cx="9144000" cy="1828800"/>
          </a:xfrm>
          <a:solidFill>
            <a:schemeClr val="tx2"/>
          </a:solidFill>
        </p:spPr>
        <p:txBody>
          <a:bodyPr/>
          <a:lstStyle/>
          <a:p>
            <a:pPr marL="0" indent="0" algn="ctr">
              <a:buNone/>
            </a:pPr>
            <a:r>
              <a:rPr lang="en-US" sz="6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Workplace Violence…     </a:t>
            </a:r>
            <a:r>
              <a:rPr lang="en-US" sz="4800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 potential Disaster!</a:t>
            </a:r>
          </a:p>
          <a:p>
            <a:endParaRPr lang="en-US" sz="36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93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1219200" y="2286000"/>
            <a:ext cx="6781800" cy="31700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Healthcare is impacted</a:t>
            </a:r>
            <a:r>
              <a:rPr kumimoji="0" lang="en-US" sz="4000" b="1" i="0" u="none" strike="noStrike" kern="0" cap="none" spc="0" normalizeH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by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verbally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and sometimes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physically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abusive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patients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,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families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and </a:t>
            </a:r>
            <a:r>
              <a:rPr kumimoji="0" lang="en-US" sz="4000" b="1" i="0" u="none" strike="noStrike" kern="0" cap="none" spc="0" normalizeH="0" baseline="0" noProof="0" dirty="0" smtClean="0">
                <a:ln>
                  <a:noFill/>
                </a:ln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visitors.</a:t>
            </a:r>
            <a:endParaRPr kumimoji="0" lang="en-US" sz="2400" b="1" i="0" u="none" strike="noStrike" kern="0" cap="none" spc="0" normalizeH="0" baseline="0" noProof="0" dirty="0" smtClean="0">
              <a:ln>
                <a:noFill/>
              </a:ln>
              <a:solidFill>
                <a:srgbClr val="008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16847344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94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81000" y="228600"/>
            <a:ext cx="8382000" cy="57431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lvl="0" indent="-342900" fontAlgn="base">
              <a:spcBef>
                <a:spcPct val="20000"/>
              </a:spcBef>
              <a:spcAft>
                <a:spcPct val="30000"/>
              </a:spcAft>
              <a:buClr>
                <a:srgbClr val="00CCFF"/>
              </a:buClr>
              <a:buFont typeface="Wingdings" pitchFamily="2" charset="2"/>
              <a:buChar char="§"/>
            </a:pPr>
            <a:r>
              <a:rPr lang="en-US" sz="3200" b="1" kern="0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Verbal </a:t>
            </a:r>
            <a:r>
              <a:rPr lang="en-US" sz="3200" b="1" kern="0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abuse often goes unreported and is thought to be “just part of the job”.</a:t>
            </a:r>
          </a:p>
          <a:p>
            <a:pPr marL="342900" lvl="0" indent="-342900" fontAlgn="base">
              <a:spcBef>
                <a:spcPct val="20000"/>
              </a:spcBef>
              <a:spcAft>
                <a:spcPct val="30000"/>
              </a:spcAft>
              <a:buClr>
                <a:srgbClr val="00CCFF"/>
              </a:buClr>
              <a:buFont typeface="Wingdings" pitchFamily="2" charset="2"/>
              <a:buChar char="§"/>
            </a:pPr>
            <a:r>
              <a:rPr lang="en-US" sz="3200" b="1" kern="0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70% of Nurses are assaulted on duty during their career.</a:t>
            </a:r>
          </a:p>
          <a:p>
            <a:pPr marL="342900" lvl="0" indent="-342900" fontAlgn="base">
              <a:spcBef>
                <a:spcPct val="20000"/>
              </a:spcBef>
              <a:spcAft>
                <a:spcPct val="30000"/>
              </a:spcAft>
              <a:buClr>
                <a:srgbClr val="00CCFF"/>
              </a:buClr>
              <a:buFont typeface="Wingdings" pitchFamily="2" charset="2"/>
              <a:buChar char="§"/>
            </a:pPr>
            <a:r>
              <a:rPr lang="en-US" sz="3200" b="1" kern="0" dirty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The majority of healthcare worker violence takes place on evening and night shifts.</a:t>
            </a:r>
          </a:p>
          <a:p>
            <a:pPr marL="342900" lvl="0" indent="-342900" fontAlgn="base">
              <a:spcBef>
                <a:spcPct val="20000"/>
              </a:spcBef>
              <a:spcAft>
                <a:spcPct val="30000"/>
              </a:spcAft>
              <a:buClr>
                <a:srgbClr val="00CCFF"/>
              </a:buClr>
            </a:pPr>
            <a:r>
              <a:rPr lang="en-US" sz="2800" b="1" kern="0" dirty="0">
                <a:solidFill>
                  <a:srgbClr val="E5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	</a:t>
            </a:r>
            <a:r>
              <a:rPr lang="en-US" b="1" kern="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/>
              </a:rPr>
              <a:t>OSHA [1996]. Guidelines for preventing workplace violence for health care and social service workers. Washington, DC: U.S. Department of Labor,</a:t>
            </a:r>
            <a:endParaRPr lang="en-US" sz="2400" b="1" kern="0" dirty="0" smtClean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12204288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21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0" y="3748"/>
            <a:ext cx="9144000" cy="1825052"/>
          </a:xfrm>
          <a:solidFill>
            <a:schemeClr val="tx2"/>
          </a:solidFill>
        </p:spPr>
        <p:txBody>
          <a:bodyPr/>
          <a:lstStyle/>
          <a:p>
            <a:pPr marL="0" indent="0" algn="ctr">
              <a:buNone/>
            </a:pPr>
            <a:r>
              <a:rPr lang="en-US" sz="6000" b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Workplace Violence… </a:t>
            </a:r>
            <a:r>
              <a:rPr lang="en-US" sz="4800" b="1" i="1" dirty="0" smtClean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 potential Disaster!</a:t>
            </a:r>
          </a:p>
          <a:p>
            <a:endParaRPr lang="en-US" sz="3600" dirty="0"/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95</a:t>
            </a:fld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914400" y="2362200"/>
            <a:ext cx="7162800" cy="37856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defRPr/>
            </a:pPr>
            <a:r>
              <a:rPr kumimoji="0" lang="en-US" sz="3600" b="1" i="0" u="none" strike="noStrike" kern="0" cap="none" spc="0" normalizeH="0" baseline="0" noProof="0" dirty="0" smtClean="0">
                <a:ln>
                  <a:noFill/>
                </a:ln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Stop</a:t>
            </a:r>
            <a:r>
              <a:rPr kumimoji="0" lang="en-US" sz="3600" b="1" i="0" u="none" strike="noStrike" kern="0" cap="none" spc="0" normalizeH="0" noProof="0" dirty="0" smtClean="0">
                <a:ln>
                  <a:noFill/>
                </a:ln>
                <a:solidFill>
                  <a:srgbClr val="00006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Verdana"/>
                <a:ea typeface="+mj-ea"/>
                <a:cs typeface="+mj-cs"/>
              </a:rPr>
              <a:t> this PowerPoint and view the PowerPoint produced by </a:t>
            </a:r>
            <a:r>
              <a:rPr lang="en-US" sz="3600" b="1" i="1" dirty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Vanderbilt University Medical </a:t>
            </a:r>
            <a:r>
              <a:rPr lang="en-US" sz="3600" b="1" i="1" dirty="0" smtClean="0">
                <a:solidFill>
                  <a:srgbClr val="008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Center.  </a:t>
            </a:r>
            <a:r>
              <a:rPr lang="en-US" sz="3600" b="1" dirty="0" smtClean="0">
                <a:solidFill>
                  <a:srgbClr val="00206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Verdana" pitchFamily="34" charset="0"/>
              </a:rPr>
              <a:t>Then, return to this PowerPoint.</a:t>
            </a:r>
            <a:endParaRPr lang="en-US" sz="3600" b="1" dirty="0">
              <a:solidFill>
                <a:srgbClr val="00206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Verdana" pitchFamily="34" charset="0"/>
            </a:endParaRPr>
          </a:p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0" cap="none" spc="0" normalizeH="0" baseline="0" noProof="0" dirty="0" smtClean="0">
              <a:ln>
                <a:noFill/>
              </a:ln>
              <a:solidFill>
                <a:srgbClr val="0080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</a:endParaRPr>
          </a:p>
        </p:txBody>
      </p:sp>
      <p:pic>
        <p:nvPicPr>
          <p:cNvPr id="1026" name="Picture 2" descr="C:\Documents and Settings\amoore\Local Settings\Temporary Internet Files\Content.IE5\8X456V05\MC900432560[1]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3124200"/>
            <a:ext cx="1524000" cy="1524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9013481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2"/>
          <p:cNvSpPr>
            <a:spLocks noGrp="1" noChangeArrowheads="1"/>
          </p:cNvSpPr>
          <p:nvPr>
            <p:ph type="title"/>
          </p:nvPr>
        </p:nvSpPr>
        <p:spPr>
          <a:xfrm>
            <a:off x="0" y="0"/>
            <a:ext cx="9144000" cy="1219200"/>
          </a:xfrm>
          <a:solidFill>
            <a:schemeClr val="tx2"/>
          </a:solidFill>
        </p:spPr>
        <p:txBody>
          <a:bodyPr/>
          <a:lstStyle/>
          <a:p>
            <a:r>
              <a:rPr lang="en-US" sz="5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Disaster Plans</a:t>
            </a:r>
          </a:p>
        </p:txBody>
      </p:sp>
      <p:sp>
        <p:nvSpPr>
          <p:cNvPr id="21197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3810000"/>
            <a:ext cx="7753350" cy="1157287"/>
          </a:xfrm>
        </p:spPr>
        <p:txBody>
          <a:bodyPr/>
          <a:lstStyle/>
          <a:p>
            <a:pPr marL="0" indent="0" algn="ctr">
              <a:lnSpc>
                <a:spcPct val="90000"/>
              </a:lnSpc>
              <a:spcBef>
                <a:spcPct val="10000"/>
              </a:spcBef>
              <a:buFontTx/>
              <a:buNone/>
            </a:pPr>
            <a:r>
              <a:rPr lang="en-US" sz="54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Facilities are required to have disaster plans</a:t>
            </a:r>
          </a:p>
        </p:txBody>
      </p:sp>
      <p:grpSp>
        <p:nvGrpSpPr>
          <p:cNvPr id="212195" name="Group 227"/>
          <p:cNvGrpSpPr>
            <a:grpSpLocks/>
          </p:cNvGrpSpPr>
          <p:nvPr/>
        </p:nvGrpSpPr>
        <p:grpSpPr bwMode="auto">
          <a:xfrm>
            <a:off x="3550345" y="1513993"/>
            <a:ext cx="1376361" cy="1852315"/>
            <a:chOff x="2109" y="881"/>
            <a:chExt cx="1626" cy="2022"/>
          </a:xfrm>
          <a:scene3d>
            <a:camera prst="perspectiveRelaxedModerately"/>
            <a:lightRig rig="threePt" dir="t"/>
          </a:scene3d>
        </p:grpSpPr>
        <p:sp>
          <p:nvSpPr>
            <p:cNvPr id="212158" name="AutoShape 190"/>
            <p:cNvSpPr>
              <a:spLocks noChangeAspect="1" noChangeArrowheads="1" noTextEdit="1"/>
            </p:cNvSpPr>
            <p:nvPr/>
          </p:nvSpPr>
          <p:spPr bwMode="auto">
            <a:xfrm>
              <a:off x="2109" y="881"/>
              <a:ext cx="1626" cy="20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0" name="Freeform 192"/>
            <p:cNvSpPr>
              <a:spLocks/>
            </p:cNvSpPr>
            <p:nvPr/>
          </p:nvSpPr>
          <p:spPr bwMode="auto">
            <a:xfrm>
              <a:off x="2147" y="905"/>
              <a:ext cx="1554" cy="1214"/>
            </a:xfrm>
            <a:custGeom>
              <a:avLst/>
              <a:gdLst>
                <a:gd name="T0" fmla="*/ 0 w 9327"/>
                <a:gd name="T1" fmla="*/ 8503 h 8503"/>
                <a:gd name="T2" fmla="*/ 0 w 9327"/>
                <a:gd name="T3" fmla="*/ 0 h 8503"/>
                <a:gd name="T4" fmla="*/ 0 w 9327"/>
                <a:gd name="T5" fmla="*/ 0 h 8503"/>
                <a:gd name="T6" fmla="*/ 9327 w 9327"/>
                <a:gd name="T7" fmla="*/ 0 h 8503"/>
                <a:gd name="T8" fmla="*/ 9327 w 9327"/>
                <a:gd name="T9" fmla="*/ 8503 h 8503"/>
                <a:gd name="T10" fmla="*/ 0 w 9327"/>
                <a:gd name="T11" fmla="*/ 8503 h 8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27" h="8503">
                  <a:moveTo>
                    <a:pt x="0" y="850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9327" y="0"/>
                  </a:lnTo>
                  <a:lnTo>
                    <a:pt x="9327" y="8503"/>
                  </a:lnTo>
                  <a:lnTo>
                    <a:pt x="0" y="8503"/>
                  </a:lnTo>
                  <a:close/>
                </a:path>
              </a:pathLst>
            </a:custGeom>
            <a:solidFill>
              <a:srgbClr val="748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1" name="Rectangle 193"/>
            <p:cNvSpPr>
              <a:spLocks noChangeArrowheads="1"/>
            </p:cNvSpPr>
            <p:nvPr/>
          </p:nvSpPr>
          <p:spPr bwMode="auto">
            <a:xfrm>
              <a:off x="2147" y="2119"/>
              <a:ext cx="1554" cy="776"/>
            </a:xfrm>
            <a:prstGeom prst="rect">
              <a:avLst/>
            </a:prstGeom>
            <a:solidFill>
              <a:srgbClr val="7484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2" name="Freeform 194"/>
            <p:cNvSpPr>
              <a:spLocks/>
            </p:cNvSpPr>
            <p:nvPr/>
          </p:nvSpPr>
          <p:spPr bwMode="auto">
            <a:xfrm>
              <a:off x="2147" y="897"/>
              <a:ext cx="1563" cy="12"/>
            </a:xfrm>
            <a:custGeom>
              <a:avLst/>
              <a:gdLst>
                <a:gd name="T0" fmla="*/ 9378 w 9378"/>
                <a:gd name="T1" fmla="*/ 55 h 83"/>
                <a:gd name="T2" fmla="*/ 9327 w 9378"/>
                <a:gd name="T3" fmla="*/ 0 h 83"/>
                <a:gd name="T4" fmla="*/ 0 w 9378"/>
                <a:gd name="T5" fmla="*/ 0 h 83"/>
                <a:gd name="T6" fmla="*/ 0 w 9378"/>
                <a:gd name="T7" fmla="*/ 83 h 83"/>
                <a:gd name="T8" fmla="*/ 9327 w 9378"/>
                <a:gd name="T9" fmla="*/ 83 h 83"/>
                <a:gd name="T10" fmla="*/ 9277 w 9378"/>
                <a:gd name="T11" fmla="*/ 55 h 83"/>
                <a:gd name="T12" fmla="*/ 9378 w 9378"/>
                <a:gd name="T13" fmla="*/ 55 h 83"/>
                <a:gd name="T14" fmla="*/ 9378 w 9378"/>
                <a:gd name="T15" fmla="*/ 0 h 83"/>
                <a:gd name="T16" fmla="*/ 9327 w 9378"/>
                <a:gd name="T17" fmla="*/ 0 h 83"/>
                <a:gd name="T18" fmla="*/ 9378 w 9378"/>
                <a:gd name="T19" fmla="*/ 55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78" h="83">
                  <a:moveTo>
                    <a:pt x="9378" y="55"/>
                  </a:moveTo>
                  <a:lnTo>
                    <a:pt x="9327" y="0"/>
                  </a:lnTo>
                  <a:lnTo>
                    <a:pt x="0" y="0"/>
                  </a:lnTo>
                  <a:lnTo>
                    <a:pt x="0" y="83"/>
                  </a:lnTo>
                  <a:lnTo>
                    <a:pt x="9327" y="83"/>
                  </a:lnTo>
                  <a:lnTo>
                    <a:pt x="9277" y="55"/>
                  </a:lnTo>
                  <a:lnTo>
                    <a:pt x="9378" y="55"/>
                  </a:lnTo>
                  <a:lnTo>
                    <a:pt x="9378" y="0"/>
                  </a:lnTo>
                  <a:lnTo>
                    <a:pt x="9327" y="0"/>
                  </a:lnTo>
                  <a:lnTo>
                    <a:pt x="9378" y="55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3" name="Freeform 195"/>
            <p:cNvSpPr>
              <a:spLocks/>
            </p:cNvSpPr>
            <p:nvPr/>
          </p:nvSpPr>
          <p:spPr bwMode="auto">
            <a:xfrm>
              <a:off x="3693" y="905"/>
              <a:ext cx="17" cy="1998"/>
            </a:xfrm>
            <a:custGeom>
              <a:avLst/>
              <a:gdLst>
                <a:gd name="T0" fmla="*/ 50 w 101"/>
                <a:gd name="T1" fmla="*/ 13988 h 13988"/>
                <a:gd name="T2" fmla="*/ 101 w 101"/>
                <a:gd name="T3" fmla="*/ 13934 h 13988"/>
                <a:gd name="T4" fmla="*/ 101 w 101"/>
                <a:gd name="T5" fmla="*/ 0 h 13988"/>
                <a:gd name="T6" fmla="*/ 0 w 101"/>
                <a:gd name="T7" fmla="*/ 0 h 13988"/>
                <a:gd name="T8" fmla="*/ 0 w 101"/>
                <a:gd name="T9" fmla="*/ 13934 h 13988"/>
                <a:gd name="T10" fmla="*/ 50 w 101"/>
                <a:gd name="T11" fmla="*/ 13906 h 13988"/>
                <a:gd name="T12" fmla="*/ 50 w 101"/>
                <a:gd name="T13" fmla="*/ 13988 h 13988"/>
                <a:gd name="T14" fmla="*/ 101 w 101"/>
                <a:gd name="T15" fmla="*/ 13988 h 13988"/>
                <a:gd name="T16" fmla="*/ 101 w 101"/>
                <a:gd name="T17" fmla="*/ 13934 h 13988"/>
                <a:gd name="T18" fmla="*/ 50 w 101"/>
                <a:gd name="T19" fmla="*/ 13988 h 13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" h="13988">
                  <a:moveTo>
                    <a:pt x="50" y="13988"/>
                  </a:moveTo>
                  <a:lnTo>
                    <a:pt x="101" y="13934"/>
                  </a:lnTo>
                  <a:lnTo>
                    <a:pt x="101" y="0"/>
                  </a:lnTo>
                  <a:lnTo>
                    <a:pt x="0" y="0"/>
                  </a:lnTo>
                  <a:lnTo>
                    <a:pt x="0" y="13934"/>
                  </a:lnTo>
                  <a:lnTo>
                    <a:pt x="50" y="13906"/>
                  </a:lnTo>
                  <a:lnTo>
                    <a:pt x="50" y="13988"/>
                  </a:lnTo>
                  <a:lnTo>
                    <a:pt x="101" y="13988"/>
                  </a:lnTo>
                  <a:lnTo>
                    <a:pt x="101" y="13934"/>
                  </a:lnTo>
                  <a:lnTo>
                    <a:pt x="50" y="13988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4" name="Freeform 196"/>
            <p:cNvSpPr>
              <a:spLocks/>
            </p:cNvSpPr>
            <p:nvPr/>
          </p:nvSpPr>
          <p:spPr bwMode="auto">
            <a:xfrm>
              <a:off x="2143" y="2891"/>
              <a:ext cx="1558" cy="12"/>
            </a:xfrm>
            <a:custGeom>
              <a:avLst/>
              <a:gdLst>
                <a:gd name="T0" fmla="*/ 0 w 9352"/>
                <a:gd name="T1" fmla="*/ 28 h 82"/>
                <a:gd name="T2" fmla="*/ 25 w 9352"/>
                <a:gd name="T3" fmla="*/ 82 h 82"/>
                <a:gd name="T4" fmla="*/ 9352 w 9352"/>
                <a:gd name="T5" fmla="*/ 82 h 82"/>
                <a:gd name="T6" fmla="*/ 9352 w 9352"/>
                <a:gd name="T7" fmla="*/ 0 h 82"/>
                <a:gd name="T8" fmla="*/ 25 w 9352"/>
                <a:gd name="T9" fmla="*/ 0 h 82"/>
                <a:gd name="T10" fmla="*/ 75 w 9352"/>
                <a:gd name="T11" fmla="*/ 28 h 82"/>
                <a:gd name="T12" fmla="*/ 0 w 9352"/>
                <a:gd name="T13" fmla="*/ 28 h 82"/>
                <a:gd name="T14" fmla="*/ 0 w 9352"/>
                <a:gd name="T15" fmla="*/ 82 h 82"/>
                <a:gd name="T16" fmla="*/ 25 w 9352"/>
                <a:gd name="T17" fmla="*/ 82 h 82"/>
                <a:gd name="T18" fmla="*/ 0 w 9352"/>
                <a:gd name="T19" fmla="*/ 2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52" h="82">
                  <a:moveTo>
                    <a:pt x="0" y="28"/>
                  </a:moveTo>
                  <a:lnTo>
                    <a:pt x="25" y="82"/>
                  </a:lnTo>
                  <a:lnTo>
                    <a:pt x="9352" y="82"/>
                  </a:lnTo>
                  <a:lnTo>
                    <a:pt x="9352" y="0"/>
                  </a:lnTo>
                  <a:lnTo>
                    <a:pt x="25" y="0"/>
                  </a:lnTo>
                  <a:lnTo>
                    <a:pt x="75" y="28"/>
                  </a:lnTo>
                  <a:lnTo>
                    <a:pt x="0" y="28"/>
                  </a:lnTo>
                  <a:lnTo>
                    <a:pt x="0" y="82"/>
                  </a:lnTo>
                  <a:lnTo>
                    <a:pt x="25" y="8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5" name="Freeform 197"/>
            <p:cNvSpPr>
              <a:spLocks/>
            </p:cNvSpPr>
            <p:nvPr/>
          </p:nvSpPr>
          <p:spPr bwMode="auto">
            <a:xfrm>
              <a:off x="2143" y="897"/>
              <a:ext cx="12" cy="1998"/>
            </a:xfrm>
            <a:custGeom>
              <a:avLst/>
              <a:gdLst>
                <a:gd name="T0" fmla="*/ 25 w 75"/>
                <a:gd name="T1" fmla="*/ 0 h 13989"/>
                <a:gd name="T2" fmla="*/ 0 w 75"/>
                <a:gd name="T3" fmla="*/ 55 h 13989"/>
                <a:gd name="T4" fmla="*/ 0 w 75"/>
                <a:gd name="T5" fmla="*/ 13989 h 13989"/>
                <a:gd name="T6" fmla="*/ 75 w 75"/>
                <a:gd name="T7" fmla="*/ 13989 h 13989"/>
                <a:gd name="T8" fmla="*/ 75 w 75"/>
                <a:gd name="T9" fmla="*/ 55 h 13989"/>
                <a:gd name="T10" fmla="*/ 25 w 75"/>
                <a:gd name="T11" fmla="*/ 83 h 13989"/>
                <a:gd name="T12" fmla="*/ 25 w 75"/>
                <a:gd name="T13" fmla="*/ 0 h 13989"/>
                <a:gd name="T14" fmla="*/ 0 w 75"/>
                <a:gd name="T15" fmla="*/ 0 h 13989"/>
                <a:gd name="T16" fmla="*/ 0 w 75"/>
                <a:gd name="T17" fmla="*/ 55 h 13989"/>
                <a:gd name="T18" fmla="*/ 25 w 75"/>
                <a:gd name="T19" fmla="*/ 0 h 13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13989">
                  <a:moveTo>
                    <a:pt x="25" y="0"/>
                  </a:moveTo>
                  <a:lnTo>
                    <a:pt x="0" y="55"/>
                  </a:lnTo>
                  <a:lnTo>
                    <a:pt x="0" y="13989"/>
                  </a:lnTo>
                  <a:lnTo>
                    <a:pt x="75" y="13989"/>
                  </a:lnTo>
                  <a:lnTo>
                    <a:pt x="75" y="55"/>
                  </a:lnTo>
                  <a:lnTo>
                    <a:pt x="25" y="83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5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7" name="Rectangle 199"/>
            <p:cNvSpPr>
              <a:spLocks noChangeArrowheads="1"/>
            </p:cNvSpPr>
            <p:nvPr/>
          </p:nvSpPr>
          <p:spPr bwMode="auto">
            <a:xfrm>
              <a:off x="2348" y="1111"/>
              <a:ext cx="1206" cy="76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8" name="Freeform 200"/>
            <p:cNvSpPr>
              <a:spLocks/>
            </p:cNvSpPr>
            <p:nvPr/>
          </p:nvSpPr>
          <p:spPr bwMode="auto">
            <a:xfrm>
              <a:off x="2176" y="881"/>
              <a:ext cx="1559" cy="12"/>
            </a:xfrm>
            <a:custGeom>
              <a:avLst/>
              <a:gdLst>
                <a:gd name="T0" fmla="*/ 9354 w 9354"/>
                <a:gd name="T1" fmla="*/ 55 h 82"/>
                <a:gd name="T2" fmla="*/ 9303 w 9354"/>
                <a:gd name="T3" fmla="*/ 0 h 82"/>
                <a:gd name="T4" fmla="*/ 0 w 9354"/>
                <a:gd name="T5" fmla="*/ 0 h 82"/>
                <a:gd name="T6" fmla="*/ 0 w 9354"/>
                <a:gd name="T7" fmla="*/ 82 h 82"/>
                <a:gd name="T8" fmla="*/ 9303 w 9354"/>
                <a:gd name="T9" fmla="*/ 82 h 82"/>
                <a:gd name="T10" fmla="*/ 9278 w 9354"/>
                <a:gd name="T11" fmla="*/ 55 h 82"/>
                <a:gd name="T12" fmla="*/ 9354 w 9354"/>
                <a:gd name="T13" fmla="*/ 55 h 82"/>
                <a:gd name="T14" fmla="*/ 9354 w 9354"/>
                <a:gd name="T15" fmla="*/ 0 h 82"/>
                <a:gd name="T16" fmla="*/ 9303 w 9354"/>
                <a:gd name="T17" fmla="*/ 0 h 82"/>
                <a:gd name="T18" fmla="*/ 9354 w 9354"/>
                <a:gd name="T19" fmla="*/ 55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54" h="82">
                  <a:moveTo>
                    <a:pt x="9354" y="55"/>
                  </a:moveTo>
                  <a:lnTo>
                    <a:pt x="9303" y="0"/>
                  </a:lnTo>
                  <a:lnTo>
                    <a:pt x="0" y="0"/>
                  </a:lnTo>
                  <a:lnTo>
                    <a:pt x="0" y="82"/>
                  </a:lnTo>
                  <a:lnTo>
                    <a:pt x="9303" y="82"/>
                  </a:lnTo>
                  <a:lnTo>
                    <a:pt x="9278" y="55"/>
                  </a:lnTo>
                  <a:lnTo>
                    <a:pt x="9354" y="55"/>
                  </a:lnTo>
                  <a:lnTo>
                    <a:pt x="9354" y="0"/>
                  </a:lnTo>
                  <a:lnTo>
                    <a:pt x="9303" y="0"/>
                  </a:lnTo>
                  <a:lnTo>
                    <a:pt x="9354" y="55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69" name="Freeform 201"/>
            <p:cNvSpPr>
              <a:spLocks/>
            </p:cNvSpPr>
            <p:nvPr/>
          </p:nvSpPr>
          <p:spPr bwMode="auto">
            <a:xfrm>
              <a:off x="3722" y="889"/>
              <a:ext cx="13" cy="1998"/>
            </a:xfrm>
            <a:custGeom>
              <a:avLst/>
              <a:gdLst>
                <a:gd name="T0" fmla="*/ 25 w 76"/>
                <a:gd name="T1" fmla="*/ 13989 h 13989"/>
                <a:gd name="T2" fmla="*/ 76 w 76"/>
                <a:gd name="T3" fmla="*/ 13933 h 13989"/>
                <a:gd name="T4" fmla="*/ 76 w 76"/>
                <a:gd name="T5" fmla="*/ 0 h 13989"/>
                <a:gd name="T6" fmla="*/ 0 w 76"/>
                <a:gd name="T7" fmla="*/ 0 h 13989"/>
                <a:gd name="T8" fmla="*/ 0 w 76"/>
                <a:gd name="T9" fmla="*/ 13933 h 13989"/>
                <a:gd name="T10" fmla="*/ 25 w 76"/>
                <a:gd name="T11" fmla="*/ 13907 h 13989"/>
                <a:gd name="T12" fmla="*/ 25 w 76"/>
                <a:gd name="T13" fmla="*/ 13989 h 13989"/>
                <a:gd name="T14" fmla="*/ 76 w 76"/>
                <a:gd name="T15" fmla="*/ 13989 h 13989"/>
                <a:gd name="T16" fmla="*/ 76 w 76"/>
                <a:gd name="T17" fmla="*/ 13933 h 13989"/>
                <a:gd name="T18" fmla="*/ 25 w 76"/>
                <a:gd name="T19" fmla="*/ 13989 h 139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13989">
                  <a:moveTo>
                    <a:pt x="25" y="13989"/>
                  </a:moveTo>
                  <a:lnTo>
                    <a:pt x="76" y="13933"/>
                  </a:lnTo>
                  <a:lnTo>
                    <a:pt x="76" y="0"/>
                  </a:lnTo>
                  <a:lnTo>
                    <a:pt x="0" y="0"/>
                  </a:lnTo>
                  <a:lnTo>
                    <a:pt x="0" y="13933"/>
                  </a:lnTo>
                  <a:lnTo>
                    <a:pt x="25" y="13907"/>
                  </a:lnTo>
                  <a:lnTo>
                    <a:pt x="25" y="13989"/>
                  </a:lnTo>
                  <a:lnTo>
                    <a:pt x="76" y="13989"/>
                  </a:lnTo>
                  <a:lnTo>
                    <a:pt x="76" y="13933"/>
                  </a:lnTo>
                  <a:lnTo>
                    <a:pt x="25" y="13989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0" name="Freeform 202"/>
            <p:cNvSpPr>
              <a:spLocks/>
            </p:cNvSpPr>
            <p:nvPr/>
          </p:nvSpPr>
          <p:spPr bwMode="auto">
            <a:xfrm>
              <a:off x="2168" y="2876"/>
              <a:ext cx="1559" cy="11"/>
            </a:xfrm>
            <a:custGeom>
              <a:avLst/>
              <a:gdLst>
                <a:gd name="T0" fmla="*/ 0 w 9352"/>
                <a:gd name="T1" fmla="*/ 26 h 82"/>
                <a:gd name="T2" fmla="*/ 49 w 9352"/>
                <a:gd name="T3" fmla="*/ 82 h 82"/>
                <a:gd name="T4" fmla="*/ 9352 w 9352"/>
                <a:gd name="T5" fmla="*/ 82 h 82"/>
                <a:gd name="T6" fmla="*/ 9352 w 9352"/>
                <a:gd name="T7" fmla="*/ 0 h 82"/>
                <a:gd name="T8" fmla="*/ 49 w 9352"/>
                <a:gd name="T9" fmla="*/ 0 h 82"/>
                <a:gd name="T10" fmla="*/ 75 w 9352"/>
                <a:gd name="T11" fmla="*/ 26 h 82"/>
                <a:gd name="T12" fmla="*/ 0 w 9352"/>
                <a:gd name="T13" fmla="*/ 26 h 82"/>
                <a:gd name="T14" fmla="*/ 0 w 9352"/>
                <a:gd name="T15" fmla="*/ 82 h 82"/>
                <a:gd name="T16" fmla="*/ 49 w 9352"/>
                <a:gd name="T17" fmla="*/ 82 h 82"/>
                <a:gd name="T18" fmla="*/ 0 w 9352"/>
                <a:gd name="T19" fmla="*/ 2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52" h="82">
                  <a:moveTo>
                    <a:pt x="0" y="26"/>
                  </a:moveTo>
                  <a:lnTo>
                    <a:pt x="49" y="82"/>
                  </a:lnTo>
                  <a:lnTo>
                    <a:pt x="9352" y="82"/>
                  </a:lnTo>
                  <a:lnTo>
                    <a:pt x="9352" y="0"/>
                  </a:lnTo>
                  <a:lnTo>
                    <a:pt x="49" y="0"/>
                  </a:lnTo>
                  <a:lnTo>
                    <a:pt x="75" y="26"/>
                  </a:lnTo>
                  <a:lnTo>
                    <a:pt x="0" y="26"/>
                  </a:lnTo>
                  <a:lnTo>
                    <a:pt x="0" y="82"/>
                  </a:lnTo>
                  <a:lnTo>
                    <a:pt x="49" y="82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1" name="Freeform 203"/>
            <p:cNvSpPr>
              <a:spLocks/>
            </p:cNvSpPr>
            <p:nvPr/>
          </p:nvSpPr>
          <p:spPr bwMode="auto">
            <a:xfrm>
              <a:off x="2168" y="881"/>
              <a:ext cx="12" cy="1998"/>
            </a:xfrm>
            <a:custGeom>
              <a:avLst/>
              <a:gdLst>
                <a:gd name="T0" fmla="*/ 49 w 75"/>
                <a:gd name="T1" fmla="*/ 0 h 13988"/>
                <a:gd name="T2" fmla="*/ 0 w 75"/>
                <a:gd name="T3" fmla="*/ 55 h 13988"/>
                <a:gd name="T4" fmla="*/ 0 w 75"/>
                <a:gd name="T5" fmla="*/ 13988 h 13988"/>
                <a:gd name="T6" fmla="*/ 75 w 75"/>
                <a:gd name="T7" fmla="*/ 13988 h 13988"/>
                <a:gd name="T8" fmla="*/ 75 w 75"/>
                <a:gd name="T9" fmla="*/ 55 h 13988"/>
                <a:gd name="T10" fmla="*/ 49 w 75"/>
                <a:gd name="T11" fmla="*/ 82 h 13988"/>
                <a:gd name="T12" fmla="*/ 49 w 75"/>
                <a:gd name="T13" fmla="*/ 0 h 13988"/>
                <a:gd name="T14" fmla="*/ 0 w 75"/>
                <a:gd name="T15" fmla="*/ 0 h 13988"/>
                <a:gd name="T16" fmla="*/ 0 w 75"/>
                <a:gd name="T17" fmla="*/ 55 h 13988"/>
                <a:gd name="T18" fmla="*/ 49 w 75"/>
                <a:gd name="T19" fmla="*/ 0 h 13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" h="13988">
                  <a:moveTo>
                    <a:pt x="49" y="0"/>
                  </a:moveTo>
                  <a:lnTo>
                    <a:pt x="0" y="55"/>
                  </a:lnTo>
                  <a:lnTo>
                    <a:pt x="0" y="13988"/>
                  </a:lnTo>
                  <a:lnTo>
                    <a:pt x="75" y="13988"/>
                  </a:lnTo>
                  <a:lnTo>
                    <a:pt x="75" y="55"/>
                  </a:lnTo>
                  <a:lnTo>
                    <a:pt x="49" y="82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55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2" name="Freeform 204"/>
            <p:cNvSpPr>
              <a:spLocks/>
            </p:cNvSpPr>
            <p:nvPr/>
          </p:nvSpPr>
          <p:spPr bwMode="auto">
            <a:xfrm>
              <a:off x="2109" y="940"/>
              <a:ext cx="131" cy="71"/>
            </a:xfrm>
            <a:custGeom>
              <a:avLst/>
              <a:gdLst>
                <a:gd name="T0" fmla="*/ 101 w 784"/>
                <a:gd name="T1" fmla="*/ 0 h 495"/>
                <a:gd name="T2" fmla="*/ 784 w 784"/>
                <a:gd name="T3" fmla="*/ 0 h 495"/>
                <a:gd name="T4" fmla="*/ 784 w 784"/>
                <a:gd name="T5" fmla="*/ 495 h 495"/>
                <a:gd name="T6" fmla="*/ 101 w 784"/>
                <a:gd name="T7" fmla="*/ 495 h 495"/>
                <a:gd name="T8" fmla="*/ 75 w 784"/>
                <a:gd name="T9" fmla="*/ 495 h 495"/>
                <a:gd name="T10" fmla="*/ 50 w 784"/>
                <a:gd name="T11" fmla="*/ 495 h 495"/>
                <a:gd name="T12" fmla="*/ 50 w 784"/>
                <a:gd name="T13" fmla="*/ 495 h 495"/>
                <a:gd name="T14" fmla="*/ 24 w 784"/>
                <a:gd name="T15" fmla="*/ 467 h 495"/>
                <a:gd name="T16" fmla="*/ 24 w 784"/>
                <a:gd name="T17" fmla="*/ 467 h 495"/>
                <a:gd name="T18" fmla="*/ 0 w 784"/>
                <a:gd name="T19" fmla="*/ 439 h 495"/>
                <a:gd name="T20" fmla="*/ 0 w 784"/>
                <a:gd name="T21" fmla="*/ 439 h 495"/>
                <a:gd name="T22" fmla="*/ 0 w 784"/>
                <a:gd name="T23" fmla="*/ 412 h 495"/>
                <a:gd name="T24" fmla="*/ 0 w 784"/>
                <a:gd name="T25" fmla="*/ 110 h 495"/>
                <a:gd name="T26" fmla="*/ 0 w 784"/>
                <a:gd name="T27" fmla="*/ 83 h 495"/>
                <a:gd name="T28" fmla="*/ 0 w 784"/>
                <a:gd name="T29" fmla="*/ 56 h 495"/>
                <a:gd name="T30" fmla="*/ 24 w 784"/>
                <a:gd name="T31" fmla="*/ 56 h 495"/>
                <a:gd name="T32" fmla="*/ 24 w 784"/>
                <a:gd name="T33" fmla="*/ 28 h 495"/>
                <a:gd name="T34" fmla="*/ 50 w 784"/>
                <a:gd name="T35" fmla="*/ 28 h 495"/>
                <a:gd name="T36" fmla="*/ 50 w 784"/>
                <a:gd name="T37" fmla="*/ 0 h 495"/>
                <a:gd name="T38" fmla="*/ 75 w 784"/>
                <a:gd name="T39" fmla="*/ 0 h 495"/>
                <a:gd name="T40" fmla="*/ 101 w 784"/>
                <a:gd name="T41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5">
                  <a:moveTo>
                    <a:pt x="101" y="0"/>
                  </a:moveTo>
                  <a:lnTo>
                    <a:pt x="784" y="0"/>
                  </a:lnTo>
                  <a:lnTo>
                    <a:pt x="784" y="495"/>
                  </a:lnTo>
                  <a:lnTo>
                    <a:pt x="101" y="495"/>
                  </a:lnTo>
                  <a:lnTo>
                    <a:pt x="75" y="495"/>
                  </a:lnTo>
                  <a:lnTo>
                    <a:pt x="50" y="495"/>
                  </a:lnTo>
                  <a:lnTo>
                    <a:pt x="50" y="495"/>
                  </a:lnTo>
                  <a:lnTo>
                    <a:pt x="24" y="467"/>
                  </a:lnTo>
                  <a:lnTo>
                    <a:pt x="24" y="467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6"/>
                  </a:lnTo>
                  <a:lnTo>
                    <a:pt x="24" y="56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3" name="Freeform 205"/>
            <p:cNvSpPr>
              <a:spLocks/>
            </p:cNvSpPr>
            <p:nvPr/>
          </p:nvSpPr>
          <p:spPr bwMode="auto">
            <a:xfrm>
              <a:off x="2122" y="952"/>
              <a:ext cx="8" cy="51"/>
            </a:xfrm>
            <a:custGeom>
              <a:avLst/>
              <a:gdLst>
                <a:gd name="T0" fmla="*/ 51 w 51"/>
                <a:gd name="T1" fmla="*/ 164 h 356"/>
                <a:gd name="T2" fmla="*/ 51 w 51"/>
                <a:gd name="T3" fmla="*/ 137 h 356"/>
                <a:gd name="T4" fmla="*/ 51 w 51"/>
                <a:gd name="T5" fmla="*/ 110 h 356"/>
                <a:gd name="T6" fmla="*/ 26 w 51"/>
                <a:gd name="T7" fmla="*/ 82 h 356"/>
                <a:gd name="T8" fmla="*/ 26 w 51"/>
                <a:gd name="T9" fmla="*/ 54 h 356"/>
                <a:gd name="T10" fmla="*/ 26 w 51"/>
                <a:gd name="T11" fmla="*/ 27 h 356"/>
                <a:gd name="T12" fmla="*/ 26 w 51"/>
                <a:gd name="T13" fmla="*/ 0 h 356"/>
                <a:gd name="T14" fmla="*/ 26 w 51"/>
                <a:gd name="T15" fmla="*/ 0 h 356"/>
                <a:gd name="T16" fmla="*/ 26 w 51"/>
                <a:gd name="T17" fmla="*/ 0 h 356"/>
                <a:gd name="T18" fmla="*/ 0 w 51"/>
                <a:gd name="T19" fmla="*/ 0 h 356"/>
                <a:gd name="T20" fmla="*/ 0 w 51"/>
                <a:gd name="T21" fmla="*/ 0 h 356"/>
                <a:gd name="T22" fmla="*/ 0 w 51"/>
                <a:gd name="T23" fmla="*/ 27 h 356"/>
                <a:gd name="T24" fmla="*/ 0 w 51"/>
                <a:gd name="T25" fmla="*/ 54 h 356"/>
                <a:gd name="T26" fmla="*/ 0 w 51"/>
                <a:gd name="T27" fmla="*/ 82 h 356"/>
                <a:gd name="T28" fmla="*/ 0 w 51"/>
                <a:gd name="T29" fmla="*/ 110 h 356"/>
                <a:gd name="T30" fmla="*/ 0 w 51"/>
                <a:gd name="T31" fmla="*/ 137 h 356"/>
                <a:gd name="T32" fmla="*/ 0 w 51"/>
                <a:gd name="T33" fmla="*/ 164 h 356"/>
                <a:gd name="T34" fmla="*/ 0 w 51"/>
                <a:gd name="T35" fmla="*/ 219 h 356"/>
                <a:gd name="T36" fmla="*/ 0 w 51"/>
                <a:gd name="T37" fmla="*/ 247 h 356"/>
                <a:gd name="T38" fmla="*/ 0 w 51"/>
                <a:gd name="T39" fmla="*/ 274 h 356"/>
                <a:gd name="T40" fmla="*/ 0 w 51"/>
                <a:gd name="T41" fmla="*/ 302 h 356"/>
                <a:gd name="T42" fmla="*/ 0 w 51"/>
                <a:gd name="T43" fmla="*/ 329 h 356"/>
                <a:gd name="T44" fmla="*/ 0 w 51"/>
                <a:gd name="T45" fmla="*/ 356 h 356"/>
                <a:gd name="T46" fmla="*/ 0 w 51"/>
                <a:gd name="T47" fmla="*/ 356 h 356"/>
                <a:gd name="T48" fmla="*/ 26 w 51"/>
                <a:gd name="T49" fmla="*/ 356 h 356"/>
                <a:gd name="T50" fmla="*/ 26 w 51"/>
                <a:gd name="T51" fmla="*/ 356 h 356"/>
                <a:gd name="T52" fmla="*/ 26 w 51"/>
                <a:gd name="T53" fmla="*/ 356 h 356"/>
                <a:gd name="T54" fmla="*/ 26 w 51"/>
                <a:gd name="T55" fmla="*/ 329 h 356"/>
                <a:gd name="T56" fmla="*/ 26 w 51"/>
                <a:gd name="T57" fmla="*/ 302 h 356"/>
                <a:gd name="T58" fmla="*/ 26 w 51"/>
                <a:gd name="T59" fmla="*/ 274 h 356"/>
                <a:gd name="T60" fmla="*/ 51 w 51"/>
                <a:gd name="T61" fmla="*/ 247 h 356"/>
                <a:gd name="T62" fmla="*/ 51 w 51"/>
                <a:gd name="T63" fmla="*/ 219 h 356"/>
                <a:gd name="T64" fmla="*/ 51 w 51"/>
                <a:gd name="T65" fmla="*/ 16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56">
                  <a:moveTo>
                    <a:pt x="51" y="164"/>
                  </a:moveTo>
                  <a:lnTo>
                    <a:pt x="51" y="137"/>
                  </a:lnTo>
                  <a:lnTo>
                    <a:pt x="51" y="110"/>
                  </a:lnTo>
                  <a:lnTo>
                    <a:pt x="26" y="82"/>
                  </a:lnTo>
                  <a:lnTo>
                    <a:pt x="26" y="54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0" y="82"/>
                  </a:lnTo>
                  <a:lnTo>
                    <a:pt x="0" y="110"/>
                  </a:lnTo>
                  <a:lnTo>
                    <a:pt x="0" y="137"/>
                  </a:lnTo>
                  <a:lnTo>
                    <a:pt x="0" y="164"/>
                  </a:lnTo>
                  <a:lnTo>
                    <a:pt x="0" y="219"/>
                  </a:lnTo>
                  <a:lnTo>
                    <a:pt x="0" y="247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26" y="274"/>
                  </a:lnTo>
                  <a:lnTo>
                    <a:pt x="51" y="247"/>
                  </a:lnTo>
                  <a:lnTo>
                    <a:pt x="51" y="219"/>
                  </a:lnTo>
                  <a:lnTo>
                    <a:pt x="51" y="1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4" name="Freeform 206"/>
            <p:cNvSpPr>
              <a:spLocks/>
            </p:cNvSpPr>
            <p:nvPr/>
          </p:nvSpPr>
          <p:spPr bwMode="auto">
            <a:xfrm>
              <a:off x="2109" y="1120"/>
              <a:ext cx="131" cy="71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93 h 493"/>
                <a:gd name="T12" fmla="*/ 50 w 784"/>
                <a:gd name="T13" fmla="*/ 465 h 493"/>
                <a:gd name="T14" fmla="*/ 24 w 784"/>
                <a:gd name="T15" fmla="*/ 465 h 493"/>
                <a:gd name="T16" fmla="*/ 24 w 784"/>
                <a:gd name="T17" fmla="*/ 439 h 493"/>
                <a:gd name="T18" fmla="*/ 0 w 784"/>
                <a:gd name="T19" fmla="*/ 439 h 493"/>
                <a:gd name="T20" fmla="*/ 0 w 784"/>
                <a:gd name="T21" fmla="*/ 411 h 493"/>
                <a:gd name="T22" fmla="*/ 0 w 784"/>
                <a:gd name="T23" fmla="*/ 383 h 493"/>
                <a:gd name="T24" fmla="*/ 0 w 784"/>
                <a:gd name="T25" fmla="*/ 82 h 493"/>
                <a:gd name="T26" fmla="*/ 0 w 784"/>
                <a:gd name="T27" fmla="*/ 54 h 493"/>
                <a:gd name="T28" fmla="*/ 0 w 784"/>
                <a:gd name="T29" fmla="*/ 54 h 493"/>
                <a:gd name="T30" fmla="*/ 24 w 784"/>
                <a:gd name="T31" fmla="*/ 26 h 493"/>
                <a:gd name="T32" fmla="*/ 24 w 784"/>
                <a:gd name="T33" fmla="*/ 26 h 493"/>
                <a:gd name="T34" fmla="*/ 50 w 784"/>
                <a:gd name="T35" fmla="*/ 0 h 493"/>
                <a:gd name="T36" fmla="*/ 50 w 784"/>
                <a:gd name="T37" fmla="*/ 0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93"/>
                  </a:lnTo>
                  <a:lnTo>
                    <a:pt x="50" y="465"/>
                  </a:lnTo>
                  <a:lnTo>
                    <a:pt x="24" y="465"/>
                  </a:lnTo>
                  <a:lnTo>
                    <a:pt x="24" y="439"/>
                  </a:lnTo>
                  <a:lnTo>
                    <a:pt x="0" y="439"/>
                  </a:lnTo>
                  <a:lnTo>
                    <a:pt x="0" y="411"/>
                  </a:lnTo>
                  <a:lnTo>
                    <a:pt x="0" y="383"/>
                  </a:lnTo>
                  <a:lnTo>
                    <a:pt x="0" y="8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5" name="Freeform 207"/>
            <p:cNvSpPr>
              <a:spLocks/>
            </p:cNvSpPr>
            <p:nvPr/>
          </p:nvSpPr>
          <p:spPr bwMode="auto">
            <a:xfrm>
              <a:off x="2122" y="1128"/>
              <a:ext cx="8" cy="55"/>
            </a:xfrm>
            <a:custGeom>
              <a:avLst/>
              <a:gdLst>
                <a:gd name="T0" fmla="*/ 51 w 51"/>
                <a:gd name="T1" fmla="*/ 192 h 385"/>
                <a:gd name="T2" fmla="*/ 51 w 51"/>
                <a:gd name="T3" fmla="*/ 165 h 385"/>
                <a:gd name="T4" fmla="*/ 51 w 51"/>
                <a:gd name="T5" fmla="*/ 109 h 385"/>
                <a:gd name="T6" fmla="*/ 26 w 51"/>
                <a:gd name="T7" fmla="*/ 83 h 385"/>
                <a:gd name="T8" fmla="*/ 26 w 51"/>
                <a:gd name="T9" fmla="*/ 55 h 385"/>
                <a:gd name="T10" fmla="*/ 26 w 51"/>
                <a:gd name="T11" fmla="*/ 28 h 385"/>
                <a:gd name="T12" fmla="*/ 26 w 51"/>
                <a:gd name="T13" fmla="*/ 28 h 385"/>
                <a:gd name="T14" fmla="*/ 26 w 51"/>
                <a:gd name="T15" fmla="*/ 0 h 385"/>
                <a:gd name="T16" fmla="*/ 26 w 51"/>
                <a:gd name="T17" fmla="*/ 0 h 385"/>
                <a:gd name="T18" fmla="*/ 0 w 51"/>
                <a:gd name="T19" fmla="*/ 0 h 385"/>
                <a:gd name="T20" fmla="*/ 0 w 51"/>
                <a:gd name="T21" fmla="*/ 28 h 385"/>
                <a:gd name="T22" fmla="*/ 0 w 51"/>
                <a:gd name="T23" fmla="*/ 28 h 385"/>
                <a:gd name="T24" fmla="*/ 0 w 51"/>
                <a:gd name="T25" fmla="*/ 55 h 385"/>
                <a:gd name="T26" fmla="*/ 0 w 51"/>
                <a:gd name="T27" fmla="*/ 83 h 385"/>
                <a:gd name="T28" fmla="*/ 0 w 51"/>
                <a:gd name="T29" fmla="*/ 109 h 385"/>
                <a:gd name="T30" fmla="*/ 0 w 51"/>
                <a:gd name="T31" fmla="*/ 165 h 385"/>
                <a:gd name="T32" fmla="*/ 0 w 51"/>
                <a:gd name="T33" fmla="*/ 192 h 385"/>
                <a:gd name="T34" fmla="*/ 0 w 51"/>
                <a:gd name="T35" fmla="*/ 220 h 385"/>
                <a:gd name="T36" fmla="*/ 0 w 51"/>
                <a:gd name="T37" fmla="*/ 274 h 385"/>
                <a:gd name="T38" fmla="*/ 0 w 51"/>
                <a:gd name="T39" fmla="*/ 302 h 385"/>
                <a:gd name="T40" fmla="*/ 0 w 51"/>
                <a:gd name="T41" fmla="*/ 329 h 385"/>
                <a:gd name="T42" fmla="*/ 0 w 51"/>
                <a:gd name="T43" fmla="*/ 357 h 385"/>
                <a:gd name="T44" fmla="*/ 0 w 51"/>
                <a:gd name="T45" fmla="*/ 357 h 385"/>
                <a:gd name="T46" fmla="*/ 0 w 51"/>
                <a:gd name="T47" fmla="*/ 385 h 385"/>
                <a:gd name="T48" fmla="*/ 26 w 51"/>
                <a:gd name="T49" fmla="*/ 385 h 385"/>
                <a:gd name="T50" fmla="*/ 26 w 51"/>
                <a:gd name="T51" fmla="*/ 385 h 385"/>
                <a:gd name="T52" fmla="*/ 26 w 51"/>
                <a:gd name="T53" fmla="*/ 357 h 385"/>
                <a:gd name="T54" fmla="*/ 26 w 51"/>
                <a:gd name="T55" fmla="*/ 357 h 385"/>
                <a:gd name="T56" fmla="*/ 26 w 51"/>
                <a:gd name="T57" fmla="*/ 329 h 385"/>
                <a:gd name="T58" fmla="*/ 26 w 51"/>
                <a:gd name="T59" fmla="*/ 302 h 385"/>
                <a:gd name="T60" fmla="*/ 51 w 51"/>
                <a:gd name="T61" fmla="*/ 274 h 385"/>
                <a:gd name="T62" fmla="*/ 51 w 51"/>
                <a:gd name="T63" fmla="*/ 220 h 385"/>
                <a:gd name="T64" fmla="*/ 51 w 51"/>
                <a:gd name="T65" fmla="*/ 19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5">
                  <a:moveTo>
                    <a:pt x="51" y="192"/>
                  </a:moveTo>
                  <a:lnTo>
                    <a:pt x="51" y="165"/>
                  </a:lnTo>
                  <a:lnTo>
                    <a:pt x="51" y="109"/>
                  </a:lnTo>
                  <a:lnTo>
                    <a:pt x="26" y="83"/>
                  </a:lnTo>
                  <a:lnTo>
                    <a:pt x="26" y="55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0" y="83"/>
                  </a:lnTo>
                  <a:lnTo>
                    <a:pt x="0" y="109"/>
                  </a:lnTo>
                  <a:lnTo>
                    <a:pt x="0" y="165"/>
                  </a:lnTo>
                  <a:lnTo>
                    <a:pt x="0" y="192"/>
                  </a:lnTo>
                  <a:lnTo>
                    <a:pt x="0" y="220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57"/>
                  </a:lnTo>
                  <a:lnTo>
                    <a:pt x="26" y="357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51" y="274"/>
                  </a:lnTo>
                  <a:lnTo>
                    <a:pt x="51" y="220"/>
                  </a:lnTo>
                  <a:lnTo>
                    <a:pt x="51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6" name="Freeform 208"/>
            <p:cNvSpPr>
              <a:spLocks/>
            </p:cNvSpPr>
            <p:nvPr/>
          </p:nvSpPr>
          <p:spPr bwMode="auto">
            <a:xfrm>
              <a:off x="2109" y="1296"/>
              <a:ext cx="131" cy="71"/>
            </a:xfrm>
            <a:custGeom>
              <a:avLst/>
              <a:gdLst>
                <a:gd name="T0" fmla="*/ 101 w 784"/>
                <a:gd name="T1" fmla="*/ 0 h 495"/>
                <a:gd name="T2" fmla="*/ 784 w 784"/>
                <a:gd name="T3" fmla="*/ 0 h 495"/>
                <a:gd name="T4" fmla="*/ 784 w 784"/>
                <a:gd name="T5" fmla="*/ 495 h 495"/>
                <a:gd name="T6" fmla="*/ 101 w 784"/>
                <a:gd name="T7" fmla="*/ 495 h 495"/>
                <a:gd name="T8" fmla="*/ 75 w 784"/>
                <a:gd name="T9" fmla="*/ 495 h 495"/>
                <a:gd name="T10" fmla="*/ 50 w 784"/>
                <a:gd name="T11" fmla="*/ 495 h 495"/>
                <a:gd name="T12" fmla="*/ 50 w 784"/>
                <a:gd name="T13" fmla="*/ 495 h 495"/>
                <a:gd name="T14" fmla="*/ 24 w 784"/>
                <a:gd name="T15" fmla="*/ 467 h 495"/>
                <a:gd name="T16" fmla="*/ 24 w 784"/>
                <a:gd name="T17" fmla="*/ 467 h 495"/>
                <a:gd name="T18" fmla="*/ 0 w 784"/>
                <a:gd name="T19" fmla="*/ 439 h 495"/>
                <a:gd name="T20" fmla="*/ 0 w 784"/>
                <a:gd name="T21" fmla="*/ 439 h 495"/>
                <a:gd name="T22" fmla="*/ 0 w 784"/>
                <a:gd name="T23" fmla="*/ 412 h 495"/>
                <a:gd name="T24" fmla="*/ 0 w 784"/>
                <a:gd name="T25" fmla="*/ 110 h 495"/>
                <a:gd name="T26" fmla="*/ 0 w 784"/>
                <a:gd name="T27" fmla="*/ 83 h 495"/>
                <a:gd name="T28" fmla="*/ 0 w 784"/>
                <a:gd name="T29" fmla="*/ 56 h 495"/>
                <a:gd name="T30" fmla="*/ 24 w 784"/>
                <a:gd name="T31" fmla="*/ 56 h 495"/>
                <a:gd name="T32" fmla="*/ 24 w 784"/>
                <a:gd name="T33" fmla="*/ 28 h 495"/>
                <a:gd name="T34" fmla="*/ 50 w 784"/>
                <a:gd name="T35" fmla="*/ 28 h 495"/>
                <a:gd name="T36" fmla="*/ 50 w 784"/>
                <a:gd name="T37" fmla="*/ 28 h 495"/>
                <a:gd name="T38" fmla="*/ 75 w 784"/>
                <a:gd name="T39" fmla="*/ 28 h 495"/>
                <a:gd name="T40" fmla="*/ 101 w 784"/>
                <a:gd name="T41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5">
                  <a:moveTo>
                    <a:pt x="101" y="0"/>
                  </a:moveTo>
                  <a:lnTo>
                    <a:pt x="784" y="0"/>
                  </a:lnTo>
                  <a:lnTo>
                    <a:pt x="784" y="495"/>
                  </a:lnTo>
                  <a:lnTo>
                    <a:pt x="101" y="495"/>
                  </a:lnTo>
                  <a:lnTo>
                    <a:pt x="75" y="495"/>
                  </a:lnTo>
                  <a:lnTo>
                    <a:pt x="50" y="495"/>
                  </a:lnTo>
                  <a:lnTo>
                    <a:pt x="50" y="495"/>
                  </a:lnTo>
                  <a:lnTo>
                    <a:pt x="24" y="467"/>
                  </a:lnTo>
                  <a:lnTo>
                    <a:pt x="24" y="467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6"/>
                  </a:lnTo>
                  <a:lnTo>
                    <a:pt x="24" y="56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75" y="28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7" name="Freeform 209"/>
            <p:cNvSpPr>
              <a:spLocks/>
            </p:cNvSpPr>
            <p:nvPr/>
          </p:nvSpPr>
          <p:spPr bwMode="auto">
            <a:xfrm>
              <a:off x="2122" y="1308"/>
              <a:ext cx="8" cy="55"/>
            </a:xfrm>
            <a:custGeom>
              <a:avLst/>
              <a:gdLst>
                <a:gd name="T0" fmla="*/ 51 w 51"/>
                <a:gd name="T1" fmla="*/ 192 h 384"/>
                <a:gd name="T2" fmla="*/ 51 w 51"/>
                <a:gd name="T3" fmla="*/ 137 h 384"/>
                <a:gd name="T4" fmla="*/ 51 w 51"/>
                <a:gd name="T5" fmla="*/ 110 h 384"/>
                <a:gd name="T6" fmla="*/ 26 w 51"/>
                <a:gd name="T7" fmla="*/ 82 h 384"/>
                <a:gd name="T8" fmla="*/ 26 w 51"/>
                <a:gd name="T9" fmla="*/ 55 h 384"/>
                <a:gd name="T10" fmla="*/ 26 w 51"/>
                <a:gd name="T11" fmla="*/ 27 h 384"/>
                <a:gd name="T12" fmla="*/ 26 w 51"/>
                <a:gd name="T13" fmla="*/ 0 h 384"/>
                <a:gd name="T14" fmla="*/ 26 w 51"/>
                <a:gd name="T15" fmla="*/ 0 h 384"/>
                <a:gd name="T16" fmla="*/ 26 w 51"/>
                <a:gd name="T17" fmla="*/ 0 h 384"/>
                <a:gd name="T18" fmla="*/ 0 w 51"/>
                <a:gd name="T19" fmla="*/ 0 h 384"/>
                <a:gd name="T20" fmla="*/ 0 w 51"/>
                <a:gd name="T21" fmla="*/ 0 h 384"/>
                <a:gd name="T22" fmla="*/ 0 w 51"/>
                <a:gd name="T23" fmla="*/ 27 h 384"/>
                <a:gd name="T24" fmla="*/ 0 w 51"/>
                <a:gd name="T25" fmla="*/ 55 h 384"/>
                <a:gd name="T26" fmla="*/ 0 w 51"/>
                <a:gd name="T27" fmla="*/ 82 h 384"/>
                <a:gd name="T28" fmla="*/ 0 w 51"/>
                <a:gd name="T29" fmla="*/ 110 h 384"/>
                <a:gd name="T30" fmla="*/ 0 w 51"/>
                <a:gd name="T31" fmla="*/ 137 h 384"/>
                <a:gd name="T32" fmla="*/ 0 w 51"/>
                <a:gd name="T33" fmla="*/ 192 h 384"/>
                <a:gd name="T34" fmla="*/ 0 w 51"/>
                <a:gd name="T35" fmla="*/ 219 h 384"/>
                <a:gd name="T36" fmla="*/ 0 w 51"/>
                <a:gd name="T37" fmla="*/ 247 h 384"/>
                <a:gd name="T38" fmla="*/ 0 w 51"/>
                <a:gd name="T39" fmla="*/ 301 h 384"/>
                <a:gd name="T40" fmla="*/ 0 w 51"/>
                <a:gd name="T41" fmla="*/ 301 h 384"/>
                <a:gd name="T42" fmla="*/ 0 w 51"/>
                <a:gd name="T43" fmla="*/ 329 h 384"/>
                <a:gd name="T44" fmla="*/ 0 w 51"/>
                <a:gd name="T45" fmla="*/ 356 h 384"/>
                <a:gd name="T46" fmla="*/ 0 w 51"/>
                <a:gd name="T47" fmla="*/ 356 h 384"/>
                <a:gd name="T48" fmla="*/ 26 w 51"/>
                <a:gd name="T49" fmla="*/ 384 h 384"/>
                <a:gd name="T50" fmla="*/ 26 w 51"/>
                <a:gd name="T51" fmla="*/ 356 h 384"/>
                <a:gd name="T52" fmla="*/ 26 w 51"/>
                <a:gd name="T53" fmla="*/ 356 h 384"/>
                <a:gd name="T54" fmla="*/ 26 w 51"/>
                <a:gd name="T55" fmla="*/ 329 h 384"/>
                <a:gd name="T56" fmla="*/ 26 w 51"/>
                <a:gd name="T57" fmla="*/ 301 h 384"/>
                <a:gd name="T58" fmla="*/ 26 w 51"/>
                <a:gd name="T59" fmla="*/ 301 h 384"/>
                <a:gd name="T60" fmla="*/ 51 w 51"/>
                <a:gd name="T61" fmla="*/ 247 h 384"/>
                <a:gd name="T62" fmla="*/ 51 w 51"/>
                <a:gd name="T63" fmla="*/ 219 h 384"/>
                <a:gd name="T64" fmla="*/ 51 w 51"/>
                <a:gd name="T65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4">
                  <a:moveTo>
                    <a:pt x="51" y="192"/>
                  </a:moveTo>
                  <a:lnTo>
                    <a:pt x="51" y="137"/>
                  </a:lnTo>
                  <a:lnTo>
                    <a:pt x="51" y="110"/>
                  </a:lnTo>
                  <a:lnTo>
                    <a:pt x="26" y="82"/>
                  </a:lnTo>
                  <a:lnTo>
                    <a:pt x="26" y="55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5"/>
                  </a:lnTo>
                  <a:lnTo>
                    <a:pt x="0" y="82"/>
                  </a:lnTo>
                  <a:lnTo>
                    <a:pt x="0" y="110"/>
                  </a:lnTo>
                  <a:lnTo>
                    <a:pt x="0" y="137"/>
                  </a:lnTo>
                  <a:lnTo>
                    <a:pt x="0" y="192"/>
                  </a:lnTo>
                  <a:lnTo>
                    <a:pt x="0" y="219"/>
                  </a:lnTo>
                  <a:lnTo>
                    <a:pt x="0" y="247"/>
                  </a:lnTo>
                  <a:lnTo>
                    <a:pt x="0" y="301"/>
                  </a:lnTo>
                  <a:lnTo>
                    <a:pt x="0" y="301"/>
                  </a:lnTo>
                  <a:lnTo>
                    <a:pt x="0" y="329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84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9"/>
                  </a:lnTo>
                  <a:lnTo>
                    <a:pt x="26" y="301"/>
                  </a:lnTo>
                  <a:lnTo>
                    <a:pt x="26" y="301"/>
                  </a:lnTo>
                  <a:lnTo>
                    <a:pt x="51" y="247"/>
                  </a:lnTo>
                  <a:lnTo>
                    <a:pt x="51" y="219"/>
                  </a:lnTo>
                  <a:lnTo>
                    <a:pt x="51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8" name="Freeform 210"/>
            <p:cNvSpPr>
              <a:spLocks/>
            </p:cNvSpPr>
            <p:nvPr/>
          </p:nvSpPr>
          <p:spPr bwMode="auto">
            <a:xfrm>
              <a:off x="2109" y="1477"/>
              <a:ext cx="131" cy="70"/>
            </a:xfrm>
            <a:custGeom>
              <a:avLst/>
              <a:gdLst>
                <a:gd name="T0" fmla="*/ 101 w 784"/>
                <a:gd name="T1" fmla="*/ 0 h 494"/>
                <a:gd name="T2" fmla="*/ 784 w 784"/>
                <a:gd name="T3" fmla="*/ 0 h 494"/>
                <a:gd name="T4" fmla="*/ 784 w 784"/>
                <a:gd name="T5" fmla="*/ 494 h 494"/>
                <a:gd name="T6" fmla="*/ 101 w 784"/>
                <a:gd name="T7" fmla="*/ 494 h 494"/>
                <a:gd name="T8" fmla="*/ 75 w 784"/>
                <a:gd name="T9" fmla="*/ 494 h 494"/>
                <a:gd name="T10" fmla="*/ 50 w 784"/>
                <a:gd name="T11" fmla="*/ 494 h 494"/>
                <a:gd name="T12" fmla="*/ 50 w 784"/>
                <a:gd name="T13" fmla="*/ 466 h 494"/>
                <a:gd name="T14" fmla="*/ 24 w 784"/>
                <a:gd name="T15" fmla="*/ 466 h 494"/>
                <a:gd name="T16" fmla="*/ 24 w 784"/>
                <a:gd name="T17" fmla="*/ 466 h 494"/>
                <a:gd name="T18" fmla="*/ 0 w 784"/>
                <a:gd name="T19" fmla="*/ 439 h 494"/>
                <a:gd name="T20" fmla="*/ 0 w 784"/>
                <a:gd name="T21" fmla="*/ 412 h 494"/>
                <a:gd name="T22" fmla="*/ 0 w 784"/>
                <a:gd name="T23" fmla="*/ 412 h 494"/>
                <a:gd name="T24" fmla="*/ 0 w 784"/>
                <a:gd name="T25" fmla="*/ 83 h 494"/>
                <a:gd name="T26" fmla="*/ 0 w 784"/>
                <a:gd name="T27" fmla="*/ 83 h 494"/>
                <a:gd name="T28" fmla="*/ 0 w 784"/>
                <a:gd name="T29" fmla="*/ 55 h 494"/>
                <a:gd name="T30" fmla="*/ 24 w 784"/>
                <a:gd name="T31" fmla="*/ 27 h 494"/>
                <a:gd name="T32" fmla="*/ 24 w 784"/>
                <a:gd name="T33" fmla="*/ 27 h 494"/>
                <a:gd name="T34" fmla="*/ 50 w 784"/>
                <a:gd name="T35" fmla="*/ 27 h 494"/>
                <a:gd name="T36" fmla="*/ 50 w 784"/>
                <a:gd name="T37" fmla="*/ 0 h 494"/>
                <a:gd name="T38" fmla="*/ 75 w 784"/>
                <a:gd name="T39" fmla="*/ 0 h 494"/>
                <a:gd name="T40" fmla="*/ 101 w 784"/>
                <a:gd name="T41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4">
                  <a:moveTo>
                    <a:pt x="101" y="0"/>
                  </a:moveTo>
                  <a:lnTo>
                    <a:pt x="784" y="0"/>
                  </a:lnTo>
                  <a:lnTo>
                    <a:pt x="784" y="494"/>
                  </a:lnTo>
                  <a:lnTo>
                    <a:pt x="101" y="494"/>
                  </a:lnTo>
                  <a:lnTo>
                    <a:pt x="75" y="494"/>
                  </a:lnTo>
                  <a:lnTo>
                    <a:pt x="50" y="494"/>
                  </a:lnTo>
                  <a:lnTo>
                    <a:pt x="50" y="466"/>
                  </a:lnTo>
                  <a:lnTo>
                    <a:pt x="24" y="466"/>
                  </a:lnTo>
                  <a:lnTo>
                    <a:pt x="24" y="466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41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5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50" y="27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79" name="Freeform 211"/>
            <p:cNvSpPr>
              <a:spLocks/>
            </p:cNvSpPr>
            <p:nvPr/>
          </p:nvSpPr>
          <p:spPr bwMode="auto">
            <a:xfrm>
              <a:off x="2122" y="1485"/>
              <a:ext cx="8" cy="54"/>
            </a:xfrm>
            <a:custGeom>
              <a:avLst/>
              <a:gdLst>
                <a:gd name="T0" fmla="*/ 51 w 51"/>
                <a:gd name="T1" fmla="*/ 192 h 384"/>
                <a:gd name="T2" fmla="*/ 51 w 51"/>
                <a:gd name="T3" fmla="*/ 165 h 384"/>
                <a:gd name="T4" fmla="*/ 51 w 51"/>
                <a:gd name="T5" fmla="*/ 137 h 384"/>
                <a:gd name="T6" fmla="*/ 26 w 51"/>
                <a:gd name="T7" fmla="*/ 83 h 384"/>
                <a:gd name="T8" fmla="*/ 26 w 51"/>
                <a:gd name="T9" fmla="*/ 55 h 384"/>
                <a:gd name="T10" fmla="*/ 26 w 51"/>
                <a:gd name="T11" fmla="*/ 55 h 384"/>
                <a:gd name="T12" fmla="*/ 26 w 51"/>
                <a:gd name="T13" fmla="*/ 28 h 384"/>
                <a:gd name="T14" fmla="*/ 26 w 51"/>
                <a:gd name="T15" fmla="*/ 28 h 384"/>
                <a:gd name="T16" fmla="*/ 26 w 51"/>
                <a:gd name="T17" fmla="*/ 0 h 384"/>
                <a:gd name="T18" fmla="*/ 0 w 51"/>
                <a:gd name="T19" fmla="*/ 28 h 384"/>
                <a:gd name="T20" fmla="*/ 0 w 51"/>
                <a:gd name="T21" fmla="*/ 28 h 384"/>
                <a:gd name="T22" fmla="*/ 0 w 51"/>
                <a:gd name="T23" fmla="*/ 55 h 384"/>
                <a:gd name="T24" fmla="*/ 0 w 51"/>
                <a:gd name="T25" fmla="*/ 55 h 384"/>
                <a:gd name="T26" fmla="*/ 0 w 51"/>
                <a:gd name="T27" fmla="*/ 83 h 384"/>
                <a:gd name="T28" fmla="*/ 0 w 51"/>
                <a:gd name="T29" fmla="*/ 137 h 384"/>
                <a:gd name="T30" fmla="*/ 0 w 51"/>
                <a:gd name="T31" fmla="*/ 165 h 384"/>
                <a:gd name="T32" fmla="*/ 0 w 51"/>
                <a:gd name="T33" fmla="*/ 192 h 384"/>
                <a:gd name="T34" fmla="*/ 0 w 51"/>
                <a:gd name="T35" fmla="*/ 247 h 384"/>
                <a:gd name="T36" fmla="*/ 0 w 51"/>
                <a:gd name="T37" fmla="*/ 274 h 384"/>
                <a:gd name="T38" fmla="*/ 0 w 51"/>
                <a:gd name="T39" fmla="*/ 302 h 384"/>
                <a:gd name="T40" fmla="*/ 0 w 51"/>
                <a:gd name="T41" fmla="*/ 329 h 384"/>
                <a:gd name="T42" fmla="*/ 0 w 51"/>
                <a:gd name="T43" fmla="*/ 357 h 384"/>
                <a:gd name="T44" fmla="*/ 0 w 51"/>
                <a:gd name="T45" fmla="*/ 357 h 384"/>
                <a:gd name="T46" fmla="*/ 0 w 51"/>
                <a:gd name="T47" fmla="*/ 384 h 384"/>
                <a:gd name="T48" fmla="*/ 26 w 51"/>
                <a:gd name="T49" fmla="*/ 384 h 384"/>
                <a:gd name="T50" fmla="*/ 26 w 51"/>
                <a:gd name="T51" fmla="*/ 384 h 384"/>
                <a:gd name="T52" fmla="*/ 26 w 51"/>
                <a:gd name="T53" fmla="*/ 357 h 384"/>
                <a:gd name="T54" fmla="*/ 26 w 51"/>
                <a:gd name="T55" fmla="*/ 357 h 384"/>
                <a:gd name="T56" fmla="*/ 26 w 51"/>
                <a:gd name="T57" fmla="*/ 329 h 384"/>
                <a:gd name="T58" fmla="*/ 26 w 51"/>
                <a:gd name="T59" fmla="*/ 302 h 384"/>
                <a:gd name="T60" fmla="*/ 51 w 51"/>
                <a:gd name="T61" fmla="*/ 274 h 384"/>
                <a:gd name="T62" fmla="*/ 51 w 51"/>
                <a:gd name="T63" fmla="*/ 247 h 384"/>
                <a:gd name="T64" fmla="*/ 51 w 51"/>
                <a:gd name="T65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4">
                  <a:moveTo>
                    <a:pt x="51" y="192"/>
                  </a:moveTo>
                  <a:lnTo>
                    <a:pt x="51" y="165"/>
                  </a:lnTo>
                  <a:lnTo>
                    <a:pt x="51" y="137"/>
                  </a:lnTo>
                  <a:lnTo>
                    <a:pt x="26" y="83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83"/>
                  </a:lnTo>
                  <a:lnTo>
                    <a:pt x="0" y="137"/>
                  </a:lnTo>
                  <a:lnTo>
                    <a:pt x="0" y="165"/>
                  </a:lnTo>
                  <a:lnTo>
                    <a:pt x="0" y="192"/>
                  </a:lnTo>
                  <a:lnTo>
                    <a:pt x="0" y="247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84"/>
                  </a:lnTo>
                  <a:lnTo>
                    <a:pt x="26" y="384"/>
                  </a:lnTo>
                  <a:lnTo>
                    <a:pt x="26" y="384"/>
                  </a:lnTo>
                  <a:lnTo>
                    <a:pt x="26" y="357"/>
                  </a:lnTo>
                  <a:lnTo>
                    <a:pt x="26" y="357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51" y="274"/>
                  </a:lnTo>
                  <a:lnTo>
                    <a:pt x="51" y="247"/>
                  </a:lnTo>
                  <a:lnTo>
                    <a:pt x="51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0" name="Freeform 212"/>
            <p:cNvSpPr>
              <a:spLocks/>
            </p:cNvSpPr>
            <p:nvPr/>
          </p:nvSpPr>
          <p:spPr bwMode="auto">
            <a:xfrm>
              <a:off x="2109" y="1657"/>
              <a:ext cx="131" cy="70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67 h 493"/>
                <a:gd name="T12" fmla="*/ 50 w 784"/>
                <a:gd name="T13" fmla="*/ 467 h 493"/>
                <a:gd name="T14" fmla="*/ 24 w 784"/>
                <a:gd name="T15" fmla="*/ 467 h 493"/>
                <a:gd name="T16" fmla="*/ 24 w 784"/>
                <a:gd name="T17" fmla="*/ 439 h 493"/>
                <a:gd name="T18" fmla="*/ 0 w 784"/>
                <a:gd name="T19" fmla="*/ 439 h 493"/>
                <a:gd name="T20" fmla="*/ 0 w 784"/>
                <a:gd name="T21" fmla="*/ 411 h 493"/>
                <a:gd name="T22" fmla="*/ 0 w 784"/>
                <a:gd name="T23" fmla="*/ 384 h 493"/>
                <a:gd name="T24" fmla="*/ 0 w 784"/>
                <a:gd name="T25" fmla="*/ 82 h 493"/>
                <a:gd name="T26" fmla="*/ 0 w 784"/>
                <a:gd name="T27" fmla="*/ 54 h 493"/>
                <a:gd name="T28" fmla="*/ 0 w 784"/>
                <a:gd name="T29" fmla="*/ 54 h 493"/>
                <a:gd name="T30" fmla="*/ 24 w 784"/>
                <a:gd name="T31" fmla="*/ 28 h 493"/>
                <a:gd name="T32" fmla="*/ 24 w 784"/>
                <a:gd name="T33" fmla="*/ 28 h 493"/>
                <a:gd name="T34" fmla="*/ 50 w 784"/>
                <a:gd name="T35" fmla="*/ 0 h 493"/>
                <a:gd name="T36" fmla="*/ 50 w 784"/>
                <a:gd name="T37" fmla="*/ 0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67"/>
                  </a:lnTo>
                  <a:lnTo>
                    <a:pt x="50" y="467"/>
                  </a:lnTo>
                  <a:lnTo>
                    <a:pt x="24" y="467"/>
                  </a:lnTo>
                  <a:lnTo>
                    <a:pt x="24" y="439"/>
                  </a:lnTo>
                  <a:lnTo>
                    <a:pt x="0" y="439"/>
                  </a:lnTo>
                  <a:lnTo>
                    <a:pt x="0" y="411"/>
                  </a:lnTo>
                  <a:lnTo>
                    <a:pt x="0" y="384"/>
                  </a:lnTo>
                  <a:lnTo>
                    <a:pt x="0" y="8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1" name="Freeform 213"/>
            <p:cNvSpPr>
              <a:spLocks/>
            </p:cNvSpPr>
            <p:nvPr/>
          </p:nvSpPr>
          <p:spPr bwMode="auto">
            <a:xfrm>
              <a:off x="2122" y="1665"/>
              <a:ext cx="8" cy="55"/>
            </a:xfrm>
            <a:custGeom>
              <a:avLst/>
              <a:gdLst>
                <a:gd name="T0" fmla="*/ 51 w 51"/>
                <a:gd name="T1" fmla="*/ 193 h 385"/>
                <a:gd name="T2" fmla="*/ 51 w 51"/>
                <a:gd name="T3" fmla="*/ 165 h 385"/>
                <a:gd name="T4" fmla="*/ 51 w 51"/>
                <a:gd name="T5" fmla="*/ 111 h 385"/>
                <a:gd name="T6" fmla="*/ 26 w 51"/>
                <a:gd name="T7" fmla="*/ 83 h 385"/>
                <a:gd name="T8" fmla="*/ 26 w 51"/>
                <a:gd name="T9" fmla="*/ 56 h 385"/>
                <a:gd name="T10" fmla="*/ 26 w 51"/>
                <a:gd name="T11" fmla="*/ 28 h 385"/>
                <a:gd name="T12" fmla="*/ 26 w 51"/>
                <a:gd name="T13" fmla="*/ 28 h 385"/>
                <a:gd name="T14" fmla="*/ 26 w 51"/>
                <a:gd name="T15" fmla="*/ 0 h 385"/>
                <a:gd name="T16" fmla="*/ 26 w 51"/>
                <a:gd name="T17" fmla="*/ 0 h 385"/>
                <a:gd name="T18" fmla="*/ 0 w 51"/>
                <a:gd name="T19" fmla="*/ 0 h 385"/>
                <a:gd name="T20" fmla="*/ 0 w 51"/>
                <a:gd name="T21" fmla="*/ 28 h 385"/>
                <a:gd name="T22" fmla="*/ 0 w 51"/>
                <a:gd name="T23" fmla="*/ 28 h 385"/>
                <a:gd name="T24" fmla="*/ 0 w 51"/>
                <a:gd name="T25" fmla="*/ 56 h 385"/>
                <a:gd name="T26" fmla="*/ 0 w 51"/>
                <a:gd name="T27" fmla="*/ 83 h 385"/>
                <a:gd name="T28" fmla="*/ 0 w 51"/>
                <a:gd name="T29" fmla="*/ 111 h 385"/>
                <a:gd name="T30" fmla="*/ 0 w 51"/>
                <a:gd name="T31" fmla="*/ 165 h 385"/>
                <a:gd name="T32" fmla="*/ 0 w 51"/>
                <a:gd name="T33" fmla="*/ 193 h 385"/>
                <a:gd name="T34" fmla="*/ 0 w 51"/>
                <a:gd name="T35" fmla="*/ 220 h 385"/>
                <a:gd name="T36" fmla="*/ 0 w 51"/>
                <a:gd name="T37" fmla="*/ 276 h 385"/>
                <a:gd name="T38" fmla="*/ 0 w 51"/>
                <a:gd name="T39" fmla="*/ 302 h 385"/>
                <a:gd name="T40" fmla="*/ 0 w 51"/>
                <a:gd name="T41" fmla="*/ 330 h 385"/>
                <a:gd name="T42" fmla="*/ 0 w 51"/>
                <a:gd name="T43" fmla="*/ 357 h 385"/>
                <a:gd name="T44" fmla="*/ 0 w 51"/>
                <a:gd name="T45" fmla="*/ 357 h 385"/>
                <a:gd name="T46" fmla="*/ 0 w 51"/>
                <a:gd name="T47" fmla="*/ 385 h 385"/>
                <a:gd name="T48" fmla="*/ 26 w 51"/>
                <a:gd name="T49" fmla="*/ 385 h 385"/>
                <a:gd name="T50" fmla="*/ 26 w 51"/>
                <a:gd name="T51" fmla="*/ 385 h 385"/>
                <a:gd name="T52" fmla="*/ 26 w 51"/>
                <a:gd name="T53" fmla="*/ 357 h 385"/>
                <a:gd name="T54" fmla="*/ 26 w 51"/>
                <a:gd name="T55" fmla="*/ 357 h 385"/>
                <a:gd name="T56" fmla="*/ 26 w 51"/>
                <a:gd name="T57" fmla="*/ 330 h 385"/>
                <a:gd name="T58" fmla="*/ 26 w 51"/>
                <a:gd name="T59" fmla="*/ 302 h 385"/>
                <a:gd name="T60" fmla="*/ 51 w 51"/>
                <a:gd name="T61" fmla="*/ 276 h 385"/>
                <a:gd name="T62" fmla="*/ 51 w 51"/>
                <a:gd name="T63" fmla="*/ 220 h 385"/>
                <a:gd name="T64" fmla="*/ 51 w 51"/>
                <a:gd name="T65" fmla="*/ 19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5">
                  <a:moveTo>
                    <a:pt x="51" y="193"/>
                  </a:moveTo>
                  <a:lnTo>
                    <a:pt x="51" y="165"/>
                  </a:lnTo>
                  <a:lnTo>
                    <a:pt x="51" y="111"/>
                  </a:lnTo>
                  <a:lnTo>
                    <a:pt x="26" y="83"/>
                  </a:lnTo>
                  <a:lnTo>
                    <a:pt x="26" y="5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0" y="83"/>
                  </a:lnTo>
                  <a:lnTo>
                    <a:pt x="0" y="111"/>
                  </a:lnTo>
                  <a:lnTo>
                    <a:pt x="0" y="165"/>
                  </a:lnTo>
                  <a:lnTo>
                    <a:pt x="0" y="193"/>
                  </a:lnTo>
                  <a:lnTo>
                    <a:pt x="0" y="220"/>
                  </a:lnTo>
                  <a:lnTo>
                    <a:pt x="0" y="276"/>
                  </a:lnTo>
                  <a:lnTo>
                    <a:pt x="0" y="302"/>
                  </a:lnTo>
                  <a:lnTo>
                    <a:pt x="0" y="330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57"/>
                  </a:lnTo>
                  <a:lnTo>
                    <a:pt x="26" y="357"/>
                  </a:lnTo>
                  <a:lnTo>
                    <a:pt x="26" y="330"/>
                  </a:lnTo>
                  <a:lnTo>
                    <a:pt x="26" y="302"/>
                  </a:lnTo>
                  <a:lnTo>
                    <a:pt x="51" y="276"/>
                  </a:lnTo>
                  <a:lnTo>
                    <a:pt x="51" y="220"/>
                  </a:lnTo>
                  <a:lnTo>
                    <a:pt x="51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2" name="Freeform 214"/>
            <p:cNvSpPr>
              <a:spLocks/>
            </p:cNvSpPr>
            <p:nvPr/>
          </p:nvSpPr>
          <p:spPr bwMode="auto">
            <a:xfrm>
              <a:off x="2109" y="1833"/>
              <a:ext cx="131" cy="71"/>
            </a:xfrm>
            <a:custGeom>
              <a:avLst/>
              <a:gdLst>
                <a:gd name="T0" fmla="*/ 101 w 784"/>
                <a:gd name="T1" fmla="*/ 0 h 494"/>
                <a:gd name="T2" fmla="*/ 784 w 784"/>
                <a:gd name="T3" fmla="*/ 0 h 494"/>
                <a:gd name="T4" fmla="*/ 784 w 784"/>
                <a:gd name="T5" fmla="*/ 494 h 494"/>
                <a:gd name="T6" fmla="*/ 101 w 784"/>
                <a:gd name="T7" fmla="*/ 494 h 494"/>
                <a:gd name="T8" fmla="*/ 75 w 784"/>
                <a:gd name="T9" fmla="*/ 494 h 494"/>
                <a:gd name="T10" fmla="*/ 50 w 784"/>
                <a:gd name="T11" fmla="*/ 494 h 494"/>
                <a:gd name="T12" fmla="*/ 50 w 784"/>
                <a:gd name="T13" fmla="*/ 494 h 494"/>
                <a:gd name="T14" fmla="*/ 24 w 784"/>
                <a:gd name="T15" fmla="*/ 466 h 494"/>
                <a:gd name="T16" fmla="*/ 24 w 784"/>
                <a:gd name="T17" fmla="*/ 466 h 494"/>
                <a:gd name="T18" fmla="*/ 0 w 784"/>
                <a:gd name="T19" fmla="*/ 439 h 494"/>
                <a:gd name="T20" fmla="*/ 0 w 784"/>
                <a:gd name="T21" fmla="*/ 439 h 494"/>
                <a:gd name="T22" fmla="*/ 0 w 784"/>
                <a:gd name="T23" fmla="*/ 412 h 494"/>
                <a:gd name="T24" fmla="*/ 0 w 784"/>
                <a:gd name="T25" fmla="*/ 110 h 494"/>
                <a:gd name="T26" fmla="*/ 0 w 784"/>
                <a:gd name="T27" fmla="*/ 83 h 494"/>
                <a:gd name="T28" fmla="*/ 0 w 784"/>
                <a:gd name="T29" fmla="*/ 55 h 494"/>
                <a:gd name="T30" fmla="*/ 24 w 784"/>
                <a:gd name="T31" fmla="*/ 55 h 494"/>
                <a:gd name="T32" fmla="*/ 24 w 784"/>
                <a:gd name="T33" fmla="*/ 27 h 494"/>
                <a:gd name="T34" fmla="*/ 50 w 784"/>
                <a:gd name="T35" fmla="*/ 27 h 494"/>
                <a:gd name="T36" fmla="*/ 50 w 784"/>
                <a:gd name="T37" fmla="*/ 0 h 494"/>
                <a:gd name="T38" fmla="*/ 75 w 784"/>
                <a:gd name="T39" fmla="*/ 0 h 494"/>
                <a:gd name="T40" fmla="*/ 101 w 784"/>
                <a:gd name="T41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4">
                  <a:moveTo>
                    <a:pt x="101" y="0"/>
                  </a:moveTo>
                  <a:lnTo>
                    <a:pt x="784" y="0"/>
                  </a:lnTo>
                  <a:lnTo>
                    <a:pt x="784" y="494"/>
                  </a:lnTo>
                  <a:lnTo>
                    <a:pt x="101" y="494"/>
                  </a:lnTo>
                  <a:lnTo>
                    <a:pt x="75" y="494"/>
                  </a:lnTo>
                  <a:lnTo>
                    <a:pt x="50" y="494"/>
                  </a:lnTo>
                  <a:lnTo>
                    <a:pt x="50" y="494"/>
                  </a:lnTo>
                  <a:lnTo>
                    <a:pt x="24" y="466"/>
                  </a:lnTo>
                  <a:lnTo>
                    <a:pt x="24" y="466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5"/>
                  </a:lnTo>
                  <a:lnTo>
                    <a:pt x="24" y="55"/>
                  </a:lnTo>
                  <a:lnTo>
                    <a:pt x="24" y="27"/>
                  </a:lnTo>
                  <a:lnTo>
                    <a:pt x="50" y="27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3" name="Freeform 215"/>
            <p:cNvSpPr>
              <a:spLocks/>
            </p:cNvSpPr>
            <p:nvPr/>
          </p:nvSpPr>
          <p:spPr bwMode="auto">
            <a:xfrm>
              <a:off x="2122" y="1845"/>
              <a:ext cx="8" cy="51"/>
            </a:xfrm>
            <a:custGeom>
              <a:avLst/>
              <a:gdLst>
                <a:gd name="T0" fmla="*/ 51 w 51"/>
                <a:gd name="T1" fmla="*/ 164 h 356"/>
                <a:gd name="T2" fmla="*/ 51 w 51"/>
                <a:gd name="T3" fmla="*/ 137 h 356"/>
                <a:gd name="T4" fmla="*/ 51 w 51"/>
                <a:gd name="T5" fmla="*/ 109 h 356"/>
                <a:gd name="T6" fmla="*/ 26 w 51"/>
                <a:gd name="T7" fmla="*/ 82 h 356"/>
                <a:gd name="T8" fmla="*/ 26 w 51"/>
                <a:gd name="T9" fmla="*/ 54 h 356"/>
                <a:gd name="T10" fmla="*/ 26 w 51"/>
                <a:gd name="T11" fmla="*/ 27 h 356"/>
                <a:gd name="T12" fmla="*/ 26 w 51"/>
                <a:gd name="T13" fmla="*/ 0 h 356"/>
                <a:gd name="T14" fmla="*/ 26 w 51"/>
                <a:gd name="T15" fmla="*/ 0 h 356"/>
                <a:gd name="T16" fmla="*/ 26 w 51"/>
                <a:gd name="T17" fmla="*/ 0 h 356"/>
                <a:gd name="T18" fmla="*/ 0 w 51"/>
                <a:gd name="T19" fmla="*/ 0 h 356"/>
                <a:gd name="T20" fmla="*/ 0 w 51"/>
                <a:gd name="T21" fmla="*/ 0 h 356"/>
                <a:gd name="T22" fmla="*/ 0 w 51"/>
                <a:gd name="T23" fmla="*/ 27 h 356"/>
                <a:gd name="T24" fmla="*/ 0 w 51"/>
                <a:gd name="T25" fmla="*/ 54 h 356"/>
                <a:gd name="T26" fmla="*/ 0 w 51"/>
                <a:gd name="T27" fmla="*/ 82 h 356"/>
                <a:gd name="T28" fmla="*/ 0 w 51"/>
                <a:gd name="T29" fmla="*/ 109 h 356"/>
                <a:gd name="T30" fmla="*/ 0 w 51"/>
                <a:gd name="T31" fmla="*/ 137 h 356"/>
                <a:gd name="T32" fmla="*/ 0 w 51"/>
                <a:gd name="T33" fmla="*/ 164 h 356"/>
                <a:gd name="T34" fmla="*/ 0 w 51"/>
                <a:gd name="T35" fmla="*/ 219 h 356"/>
                <a:gd name="T36" fmla="*/ 0 w 51"/>
                <a:gd name="T37" fmla="*/ 246 h 356"/>
                <a:gd name="T38" fmla="*/ 0 w 51"/>
                <a:gd name="T39" fmla="*/ 274 h 356"/>
                <a:gd name="T40" fmla="*/ 0 w 51"/>
                <a:gd name="T41" fmla="*/ 302 h 356"/>
                <a:gd name="T42" fmla="*/ 0 w 51"/>
                <a:gd name="T43" fmla="*/ 329 h 356"/>
                <a:gd name="T44" fmla="*/ 0 w 51"/>
                <a:gd name="T45" fmla="*/ 356 h 356"/>
                <a:gd name="T46" fmla="*/ 0 w 51"/>
                <a:gd name="T47" fmla="*/ 356 h 356"/>
                <a:gd name="T48" fmla="*/ 26 w 51"/>
                <a:gd name="T49" fmla="*/ 356 h 356"/>
                <a:gd name="T50" fmla="*/ 26 w 51"/>
                <a:gd name="T51" fmla="*/ 356 h 356"/>
                <a:gd name="T52" fmla="*/ 26 w 51"/>
                <a:gd name="T53" fmla="*/ 356 h 356"/>
                <a:gd name="T54" fmla="*/ 26 w 51"/>
                <a:gd name="T55" fmla="*/ 329 h 356"/>
                <a:gd name="T56" fmla="*/ 26 w 51"/>
                <a:gd name="T57" fmla="*/ 302 h 356"/>
                <a:gd name="T58" fmla="*/ 26 w 51"/>
                <a:gd name="T59" fmla="*/ 274 h 356"/>
                <a:gd name="T60" fmla="*/ 51 w 51"/>
                <a:gd name="T61" fmla="*/ 246 h 356"/>
                <a:gd name="T62" fmla="*/ 51 w 51"/>
                <a:gd name="T63" fmla="*/ 219 h 356"/>
                <a:gd name="T64" fmla="*/ 51 w 51"/>
                <a:gd name="T65" fmla="*/ 164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56">
                  <a:moveTo>
                    <a:pt x="51" y="164"/>
                  </a:moveTo>
                  <a:lnTo>
                    <a:pt x="51" y="137"/>
                  </a:lnTo>
                  <a:lnTo>
                    <a:pt x="51" y="109"/>
                  </a:lnTo>
                  <a:lnTo>
                    <a:pt x="26" y="82"/>
                  </a:lnTo>
                  <a:lnTo>
                    <a:pt x="26" y="54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0" y="82"/>
                  </a:lnTo>
                  <a:lnTo>
                    <a:pt x="0" y="109"/>
                  </a:lnTo>
                  <a:lnTo>
                    <a:pt x="0" y="137"/>
                  </a:lnTo>
                  <a:lnTo>
                    <a:pt x="0" y="164"/>
                  </a:lnTo>
                  <a:lnTo>
                    <a:pt x="0" y="219"/>
                  </a:lnTo>
                  <a:lnTo>
                    <a:pt x="0" y="246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26" y="274"/>
                  </a:lnTo>
                  <a:lnTo>
                    <a:pt x="51" y="246"/>
                  </a:lnTo>
                  <a:lnTo>
                    <a:pt x="51" y="219"/>
                  </a:lnTo>
                  <a:lnTo>
                    <a:pt x="51" y="1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4" name="Freeform 216"/>
            <p:cNvSpPr>
              <a:spLocks/>
            </p:cNvSpPr>
            <p:nvPr/>
          </p:nvSpPr>
          <p:spPr bwMode="auto">
            <a:xfrm>
              <a:off x="2109" y="2014"/>
              <a:ext cx="131" cy="70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93 h 493"/>
                <a:gd name="T12" fmla="*/ 50 w 784"/>
                <a:gd name="T13" fmla="*/ 467 h 493"/>
                <a:gd name="T14" fmla="*/ 24 w 784"/>
                <a:gd name="T15" fmla="*/ 467 h 493"/>
                <a:gd name="T16" fmla="*/ 24 w 784"/>
                <a:gd name="T17" fmla="*/ 439 h 493"/>
                <a:gd name="T18" fmla="*/ 0 w 784"/>
                <a:gd name="T19" fmla="*/ 439 h 493"/>
                <a:gd name="T20" fmla="*/ 0 w 784"/>
                <a:gd name="T21" fmla="*/ 411 h 493"/>
                <a:gd name="T22" fmla="*/ 0 w 784"/>
                <a:gd name="T23" fmla="*/ 411 h 493"/>
                <a:gd name="T24" fmla="*/ 0 w 784"/>
                <a:gd name="T25" fmla="*/ 82 h 493"/>
                <a:gd name="T26" fmla="*/ 0 w 784"/>
                <a:gd name="T27" fmla="*/ 82 h 493"/>
                <a:gd name="T28" fmla="*/ 0 w 784"/>
                <a:gd name="T29" fmla="*/ 54 h 493"/>
                <a:gd name="T30" fmla="*/ 24 w 784"/>
                <a:gd name="T31" fmla="*/ 28 h 493"/>
                <a:gd name="T32" fmla="*/ 24 w 784"/>
                <a:gd name="T33" fmla="*/ 28 h 493"/>
                <a:gd name="T34" fmla="*/ 50 w 784"/>
                <a:gd name="T35" fmla="*/ 28 h 493"/>
                <a:gd name="T36" fmla="*/ 50 w 784"/>
                <a:gd name="T37" fmla="*/ 0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93"/>
                  </a:lnTo>
                  <a:lnTo>
                    <a:pt x="50" y="467"/>
                  </a:lnTo>
                  <a:lnTo>
                    <a:pt x="24" y="467"/>
                  </a:lnTo>
                  <a:lnTo>
                    <a:pt x="24" y="439"/>
                  </a:lnTo>
                  <a:lnTo>
                    <a:pt x="0" y="439"/>
                  </a:lnTo>
                  <a:lnTo>
                    <a:pt x="0" y="411"/>
                  </a:lnTo>
                  <a:lnTo>
                    <a:pt x="0" y="411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54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5" name="Freeform 217"/>
            <p:cNvSpPr>
              <a:spLocks/>
            </p:cNvSpPr>
            <p:nvPr/>
          </p:nvSpPr>
          <p:spPr bwMode="auto">
            <a:xfrm>
              <a:off x="2122" y="2021"/>
              <a:ext cx="8" cy="55"/>
            </a:xfrm>
            <a:custGeom>
              <a:avLst/>
              <a:gdLst>
                <a:gd name="T0" fmla="*/ 51 w 51"/>
                <a:gd name="T1" fmla="*/ 193 h 385"/>
                <a:gd name="T2" fmla="*/ 51 w 51"/>
                <a:gd name="T3" fmla="*/ 165 h 385"/>
                <a:gd name="T4" fmla="*/ 51 w 51"/>
                <a:gd name="T5" fmla="*/ 137 h 385"/>
                <a:gd name="T6" fmla="*/ 26 w 51"/>
                <a:gd name="T7" fmla="*/ 83 h 385"/>
                <a:gd name="T8" fmla="*/ 26 w 51"/>
                <a:gd name="T9" fmla="*/ 56 h 385"/>
                <a:gd name="T10" fmla="*/ 26 w 51"/>
                <a:gd name="T11" fmla="*/ 56 h 385"/>
                <a:gd name="T12" fmla="*/ 26 w 51"/>
                <a:gd name="T13" fmla="*/ 28 h 385"/>
                <a:gd name="T14" fmla="*/ 26 w 51"/>
                <a:gd name="T15" fmla="*/ 0 h 385"/>
                <a:gd name="T16" fmla="*/ 26 w 51"/>
                <a:gd name="T17" fmla="*/ 0 h 385"/>
                <a:gd name="T18" fmla="*/ 0 w 51"/>
                <a:gd name="T19" fmla="*/ 0 h 385"/>
                <a:gd name="T20" fmla="*/ 0 w 51"/>
                <a:gd name="T21" fmla="*/ 28 h 385"/>
                <a:gd name="T22" fmla="*/ 0 w 51"/>
                <a:gd name="T23" fmla="*/ 56 h 385"/>
                <a:gd name="T24" fmla="*/ 0 w 51"/>
                <a:gd name="T25" fmla="*/ 56 h 385"/>
                <a:gd name="T26" fmla="*/ 0 w 51"/>
                <a:gd name="T27" fmla="*/ 83 h 385"/>
                <a:gd name="T28" fmla="*/ 0 w 51"/>
                <a:gd name="T29" fmla="*/ 137 h 385"/>
                <a:gd name="T30" fmla="*/ 0 w 51"/>
                <a:gd name="T31" fmla="*/ 165 h 385"/>
                <a:gd name="T32" fmla="*/ 0 w 51"/>
                <a:gd name="T33" fmla="*/ 193 h 385"/>
                <a:gd name="T34" fmla="*/ 0 w 51"/>
                <a:gd name="T35" fmla="*/ 220 h 385"/>
                <a:gd name="T36" fmla="*/ 0 w 51"/>
                <a:gd name="T37" fmla="*/ 276 h 385"/>
                <a:gd name="T38" fmla="*/ 0 w 51"/>
                <a:gd name="T39" fmla="*/ 302 h 385"/>
                <a:gd name="T40" fmla="*/ 0 w 51"/>
                <a:gd name="T41" fmla="*/ 330 h 385"/>
                <a:gd name="T42" fmla="*/ 0 w 51"/>
                <a:gd name="T43" fmla="*/ 357 h 385"/>
                <a:gd name="T44" fmla="*/ 0 w 51"/>
                <a:gd name="T45" fmla="*/ 357 h 385"/>
                <a:gd name="T46" fmla="*/ 0 w 51"/>
                <a:gd name="T47" fmla="*/ 385 h 385"/>
                <a:gd name="T48" fmla="*/ 26 w 51"/>
                <a:gd name="T49" fmla="*/ 385 h 385"/>
                <a:gd name="T50" fmla="*/ 26 w 51"/>
                <a:gd name="T51" fmla="*/ 385 h 385"/>
                <a:gd name="T52" fmla="*/ 26 w 51"/>
                <a:gd name="T53" fmla="*/ 357 h 385"/>
                <a:gd name="T54" fmla="*/ 26 w 51"/>
                <a:gd name="T55" fmla="*/ 357 h 385"/>
                <a:gd name="T56" fmla="*/ 26 w 51"/>
                <a:gd name="T57" fmla="*/ 330 h 385"/>
                <a:gd name="T58" fmla="*/ 26 w 51"/>
                <a:gd name="T59" fmla="*/ 302 h 385"/>
                <a:gd name="T60" fmla="*/ 51 w 51"/>
                <a:gd name="T61" fmla="*/ 276 h 385"/>
                <a:gd name="T62" fmla="*/ 51 w 51"/>
                <a:gd name="T63" fmla="*/ 220 h 385"/>
                <a:gd name="T64" fmla="*/ 51 w 51"/>
                <a:gd name="T65" fmla="*/ 19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5">
                  <a:moveTo>
                    <a:pt x="51" y="193"/>
                  </a:moveTo>
                  <a:lnTo>
                    <a:pt x="51" y="165"/>
                  </a:lnTo>
                  <a:lnTo>
                    <a:pt x="51" y="137"/>
                  </a:lnTo>
                  <a:lnTo>
                    <a:pt x="26" y="83"/>
                  </a:lnTo>
                  <a:lnTo>
                    <a:pt x="26" y="56"/>
                  </a:lnTo>
                  <a:lnTo>
                    <a:pt x="26" y="56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83"/>
                  </a:lnTo>
                  <a:lnTo>
                    <a:pt x="0" y="137"/>
                  </a:lnTo>
                  <a:lnTo>
                    <a:pt x="0" y="165"/>
                  </a:lnTo>
                  <a:lnTo>
                    <a:pt x="0" y="193"/>
                  </a:lnTo>
                  <a:lnTo>
                    <a:pt x="0" y="220"/>
                  </a:lnTo>
                  <a:lnTo>
                    <a:pt x="0" y="276"/>
                  </a:lnTo>
                  <a:lnTo>
                    <a:pt x="0" y="302"/>
                  </a:lnTo>
                  <a:lnTo>
                    <a:pt x="0" y="330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57"/>
                  </a:lnTo>
                  <a:lnTo>
                    <a:pt x="26" y="357"/>
                  </a:lnTo>
                  <a:lnTo>
                    <a:pt x="26" y="330"/>
                  </a:lnTo>
                  <a:lnTo>
                    <a:pt x="26" y="302"/>
                  </a:lnTo>
                  <a:lnTo>
                    <a:pt x="51" y="276"/>
                  </a:lnTo>
                  <a:lnTo>
                    <a:pt x="51" y="220"/>
                  </a:lnTo>
                  <a:lnTo>
                    <a:pt x="51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6" name="Freeform 218"/>
            <p:cNvSpPr>
              <a:spLocks/>
            </p:cNvSpPr>
            <p:nvPr/>
          </p:nvSpPr>
          <p:spPr bwMode="auto">
            <a:xfrm>
              <a:off x="2109" y="2190"/>
              <a:ext cx="131" cy="70"/>
            </a:xfrm>
            <a:custGeom>
              <a:avLst/>
              <a:gdLst>
                <a:gd name="T0" fmla="*/ 101 w 784"/>
                <a:gd name="T1" fmla="*/ 0 h 494"/>
                <a:gd name="T2" fmla="*/ 784 w 784"/>
                <a:gd name="T3" fmla="*/ 0 h 494"/>
                <a:gd name="T4" fmla="*/ 784 w 784"/>
                <a:gd name="T5" fmla="*/ 494 h 494"/>
                <a:gd name="T6" fmla="*/ 101 w 784"/>
                <a:gd name="T7" fmla="*/ 494 h 494"/>
                <a:gd name="T8" fmla="*/ 75 w 784"/>
                <a:gd name="T9" fmla="*/ 494 h 494"/>
                <a:gd name="T10" fmla="*/ 50 w 784"/>
                <a:gd name="T11" fmla="*/ 494 h 494"/>
                <a:gd name="T12" fmla="*/ 50 w 784"/>
                <a:gd name="T13" fmla="*/ 494 h 494"/>
                <a:gd name="T14" fmla="*/ 24 w 784"/>
                <a:gd name="T15" fmla="*/ 466 h 494"/>
                <a:gd name="T16" fmla="*/ 24 w 784"/>
                <a:gd name="T17" fmla="*/ 466 h 494"/>
                <a:gd name="T18" fmla="*/ 0 w 784"/>
                <a:gd name="T19" fmla="*/ 439 h 494"/>
                <a:gd name="T20" fmla="*/ 0 w 784"/>
                <a:gd name="T21" fmla="*/ 439 h 494"/>
                <a:gd name="T22" fmla="*/ 0 w 784"/>
                <a:gd name="T23" fmla="*/ 412 h 494"/>
                <a:gd name="T24" fmla="*/ 0 w 784"/>
                <a:gd name="T25" fmla="*/ 110 h 494"/>
                <a:gd name="T26" fmla="*/ 0 w 784"/>
                <a:gd name="T27" fmla="*/ 83 h 494"/>
                <a:gd name="T28" fmla="*/ 0 w 784"/>
                <a:gd name="T29" fmla="*/ 55 h 494"/>
                <a:gd name="T30" fmla="*/ 24 w 784"/>
                <a:gd name="T31" fmla="*/ 55 h 494"/>
                <a:gd name="T32" fmla="*/ 24 w 784"/>
                <a:gd name="T33" fmla="*/ 28 h 494"/>
                <a:gd name="T34" fmla="*/ 50 w 784"/>
                <a:gd name="T35" fmla="*/ 28 h 494"/>
                <a:gd name="T36" fmla="*/ 50 w 784"/>
                <a:gd name="T37" fmla="*/ 28 h 494"/>
                <a:gd name="T38" fmla="*/ 75 w 784"/>
                <a:gd name="T39" fmla="*/ 0 h 494"/>
                <a:gd name="T40" fmla="*/ 101 w 784"/>
                <a:gd name="T41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4">
                  <a:moveTo>
                    <a:pt x="101" y="0"/>
                  </a:moveTo>
                  <a:lnTo>
                    <a:pt x="784" y="0"/>
                  </a:lnTo>
                  <a:lnTo>
                    <a:pt x="784" y="494"/>
                  </a:lnTo>
                  <a:lnTo>
                    <a:pt x="101" y="494"/>
                  </a:lnTo>
                  <a:lnTo>
                    <a:pt x="75" y="494"/>
                  </a:lnTo>
                  <a:lnTo>
                    <a:pt x="50" y="494"/>
                  </a:lnTo>
                  <a:lnTo>
                    <a:pt x="50" y="494"/>
                  </a:lnTo>
                  <a:lnTo>
                    <a:pt x="24" y="466"/>
                  </a:lnTo>
                  <a:lnTo>
                    <a:pt x="24" y="466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3"/>
                  </a:lnTo>
                  <a:lnTo>
                    <a:pt x="0" y="55"/>
                  </a:lnTo>
                  <a:lnTo>
                    <a:pt x="24" y="55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7" name="Freeform 219"/>
            <p:cNvSpPr>
              <a:spLocks/>
            </p:cNvSpPr>
            <p:nvPr/>
          </p:nvSpPr>
          <p:spPr bwMode="auto">
            <a:xfrm>
              <a:off x="2122" y="2202"/>
              <a:ext cx="8" cy="51"/>
            </a:xfrm>
            <a:custGeom>
              <a:avLst/>
              <a:gdLst>
                <a:gd name="T0" fmla="*/ 51 w 51"/>
                <a:gd name="T1" fmla="*/ 165 h 356"/>
                <a:gd name="T2" fmla="*/ 51 w 51"/>
                <a:gd name="T3" fmla="*/ 137 h 356"/>
                <a:gd name="T4" fmla="*/ 51 w 51"/>
                <a:gd name="T5" fmla="*/ 109 h 356"/>
                <a:gd name="T6" fmla="*/ 26 w 51"/>
                <a:gd name="T7" fmla="*/ 82 h 356"/>
                <a:gd name="T8" fmla="*/ 26 w 51"/>
                <a:gd name="T9" fmla="*/ 54 h 356"/>
                <a:gd name="T10" fmla="*/ 26 w 51"/>
                <a:gd name="T11" fmla="*/ 27 h 356"/>
                <a:gd name="T12" fmla="*/ 26 w 51"/>
                <a:gd name="T13" fmla="*/ 0 h 356"/>
                <a:gd name="T14" fmla="*/ 26 w 51"/>
                <a:gd name="T15" fmla="*/ 0 h 356"/>
                <a:gd name="T16" fmla="*/ 26 w 51"/>
                <a:gd name="T17" fmla="*/ 0 h 356"/>
                <a:gd name="T18" fmla="*/ 0 w 51"/>
                <a:gd name="T19" fmla="*/ 0 h 356"/>
                <a:gd name="T20" fmla="*/ 0 w 51"/>
                <a:gd name="T21" fmla="*/ 0 h 356"/>
                <a:gd name="T22" fmla="*/ 0 w 51"/>
                <a:gd name="T23" fmla="*/ 27 h 356"/>
                <a:gd name="T24" fmla="*/ 0 w 51"/>
                <a:gd name="T25" fmla="*/ 54 h 356"/>
                <a:gd name="T26" fmla="*/ 0 w 51"/>
                <a:gd name="T27" fmla="*/ 82 h 356"/>
                <a:gd name="T28" fmla="*/ 0 w 51"/>
                <a:gd name="T29" fmla="*/ 109 h 356"/>
                <a:gd name="T30" fmla="*/ 0 w 51"/>
                <a:gd name="T31" fmla="*/ 137 h 356"/>
                <a:gd name="T32" fmla="*/ 0 w 51"/>
                <a:gd name="T33" fmla="*/ 165 h 356"/>
                <a:gd name="T34" fmla="*/ 0 w 51"/>
                <a:gd name="T35" fmla="*/ 219 h 356"/>
                <a:gd name="T36" fmla="*/ 0 w 51"/>
                <a:gd name="T37" fmla="*/ 246 h 356"/>
                <a:gd name="T38" fmla="*/ 0 w 51"/>
                <a:gd name="T39" fmla="*/ 274 h 356"/>
                <a:gd name="T40" fmla="*/ 0 w 51"/>
                <a:gd name="T41" fmla="*/ 302 h 356"/>
                <a:gd name="T42" fmla="*/ 0 w 51"/>
                <a:gd name="T43" fmla="*/ 329 h 356"/>
                <a:gd name="T44" fmla="*/ 0 w 51"/>
                <a:gd name="T45" fmla="*/ 356 h 356"/>
                <a:gd name="T46" fmla="*/ 0 w 51"/>
                <a:gd name="T47" fmla="*/ 356 h 356"/>
                <a:gd name="T48" fmla="*/ 26 w 51"/>
                <a:gd name="T49" fmla="*/ 356 h 356"/>
                <a:gd name="T50" fmla="*/ 26 w 51"/>
                <a:gd name="T51" fmla="*/ 356 h 356"/>
                <a:gd name="T52" fmla="*/ 26 w 51"/>
                <a:gd name="T53" fmla="*/ 356 h 356"/>
                <a:gd name="T54" fmla="*/ 26 w 51"/>
                <a:gd name="T55" fmla="*/ 329 h 356"/>
                <a:gd name="T56" fmla="*/ 26 w 51"/>
                <a:gd name="T57" fmla="*/ 302 h 356"/>
                <a:gd name="T58" fmla="*/ 26 w 51"/>
                <a:gd name="T59" fmla="*/ 274 h 356"/>
                <a:gd name="T60" fmla="*/ 51 w 51"/>
                <a:gd name="T61" fmla="*/ 246 h 356"/>
                <a:gd name="T62" fmla="*/ 51 w 51"/>
                <a:gd name="T63" fmla="*/ 219 h 356"/>
                <a:gd name="T64" fmla="*/ 51 w 51"/>
                <a:gd name="T65" fmla="*/ 165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56">
                  <a:moveTo>
                    <a:pt x="51" y="165"/>
                  </a:moveTo>
                  <a:lnTo>
                    <a:pt x="51" y="137"/>
                  </a:lnTo>
                  <a:lnTo>
                    <a:pt x="51" y="109"/>
                  </a:lnTo>
                  <a:lnTo>
                    <a:pt x="26" y="82"/>
                  </a:lnTo>
                  <a:lnTo>
                    <a:pt x="26" y="54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lnTo>
                    <a:pt x="0" y="82"/>
                  </a:lnTo>
                  <a:lnTo>
                    <a:pt x="0" y="109"/>
                  </a:lnTo>
                  <a:lnTo>
                    <a:pt x="0" y="137"/>
                  </a:lnTo>
                  <a:lnTo>
                    <a:pt x="0" y="165"/>
                  </a:lnTo>
                  <a:lnTo>
                    <a:pt x="0" y="219"/>
                  </a:lnTo>
                  <a:lnTo>
                    <a:pt x="0" y="246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9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9"/>
                  </a:lnTo>
                  <a:lnTo>
                    <a:pt x="26" y="302"/>
                  </a:lnTo>
                  <a:lnTo>
                    <a:pt x="26" y="274"/>
                  </a:lnTo>
                  <a:lnTo>
                    <a:pt x="51" y="246"/>
                  </a:lnTo>
                  <a:lnTo>
                    <a:pt x="51" y="219"/>
                  </a:lnTo>
                  <a:lnTo>
                    <a:pt x="51" y="1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8" name="Freeform 220"/>
            <p:cNvSpPr>
              <a:spLocks/>
            </p:cNvSpPr>
            <p:nvPr/>
          </p:nvSpPr>
          <p:spPr bwMode="auto">
            <a:xfrm>
              <a:off x="2109" y="2370"/>
              <a:ext cx="131" cy="71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93 h 493"/>
                <a:gd name="T12" fmla="*/ 50 w 784"/>
                <a:gd name="T13" fmla="*/ 467 h 493"/>
                <a:gd name="T14" fmla="*/ 24 w 784"/>
                <a:gd name="T15" fmla="*/ 467 h 493"/>
                <a:gd name="T16" fmla="*/ 24 w 784"/>
                <a:gd name="T17" fmla="*/ 467 h 493"/>
                <a:gd name="T18" fmla="*/ 0 w 784"/>
                <a:gd name="T19" fmla="*/ 439 h 493"/>
                <a:gd name="T20" fmla="*/ 0 w 784"/>
                <a:gd name="T21" fmla="*/ 412 h 493"/>
                <a:gd name="T22" fmla="*/ 0 w 784"/>
                <a:gd name="T23" fmla="*/ 412 h 493"/>
                <a:gd name="T24" fmla="*/ 0 w 784"/>
                <a:gd name="T25" fmla="*/ 82 h 493"/>
                <a:gd name="T26" fmla="*/ 0 w 784"/>
                <a:gd name="T27" fmla="*/ 82 h 493"/>
                <a:gd name="T28" fmla="*/ 0 w 784"/>
                <a:gd name="T29" fmla="*/ 54 h 493"/>
                <a:gd name="T30" fmla="*/ 24 w 784"/>
                <a:gd name="T31" fmla="*/ 28 h 493"/>
                <a:gd name="T32" fmla="*/ 24 w 784"/>
                <a:gd name="T33" fmla="*/ 28 h 493"/>
                <a:gd name="T34" fmla="*/ 50 w 784"/>
                <a:gd name="T35" fmla="*/ 28 h 493"/>
                <a:gd name="T36" fmla="*/ 50 w 784"/>
                <a:gd name="T37" fmla="*/ 0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93"/>
                  </a:lnTo>
                  <a:lnTo>
                    <a:pt x="50" y="467"/>
                  </a:lnTo>
                  <a:lnTo>
                    <a:pt x="24" y="467"/>
                  </a:lnTo>
                  <a:lnTo>
                    <a:pt x="24" y="467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412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54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50" y="28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89" name="Freeform 221"/>
            <p:cNvSpPr>
              <a:spLocks/>
            </p:cNvSpPr>
            <p:nvPr/>
          </p:nvSpPr>
          <p:spPr bwMode="auto">
            <a:xfrm>
              <a:off x="2122" y="2378"/>
              <a:ext cx="8" cy="55"/>
            </a:xfrm>
            <a:custGeom>
              <a:avLst/>
              <a:gdLst>
                <a:gd name="T0" fmla="*/ 51 w 51"/>
                <a:gd name="T1" fmla="*/ 193 h 385"/>
                <a:gd name="T2" fmla="*/ 51 w 51"/>
                <a:gd name="T3" fmla="*/ 165 h 385"/>
                <a:gd name="T4" fmla="*/ 51 w 51"/>
                <a:gd name="T5" fmla="*/ 111 h 385"/>
                <a:gd name="T6" fmla="*/ 26 w 51"/>
                <a:gd name="T7" fmla="*/ 83 h 385"/>
                <a:gd name="T8" fmla="*/ 26 w 51"/>
                <a:gd name="T9" fmla="*/ 56 h 385"/>
                <a:gd name="T10" fmla="*/ 26 w 51"/>
                <a:gd name="T11" fmla="*/ 28 h 385"/>
                <a:gd name="T12" fmla="*/ 26 w 51"/>
                <a:gd name="T13" fmla="*/ 28 h 385"/>
                <a:gd name="T14" fmla="*/ 26 w 51"/>
                <a:gd name="T15" fmla="*/ 0 h 385"/>
                <a:gd name="T16" fmla="*/ 26 w 51"/>
                <a:gd name="T17" fmla="*/ 0 h 385"/>
                <a:gd name="T18" fmla="*/ 0 w 51"/>
                <a:gd name="T19" fmla="*/ 0 h 385"/>
                <a:gd name="T20" fmla="*/ 0 w 51"/>
                <a:gd name="T21" fmla="*/ 28 h 385"/>
                <a:gd name="T22" fmla="*/ 0 w 51"/>
                <a:gd name="T23" fmla="*/ 28 h 385"/>
                <a:gd name="T24" fmla="*/ 0 w 51"/>
                <a:gd name="T25" fmla="*/ 56 h 385"/>
                <a:gd name="T26" fmla="*/ 0 w 51"/>
                <a:gd name="T27" fmla="*/ 83 h 385"/>
                <a:gd name="T28" fmla="*/ 0 w 51"/>
                <a:gd name="T29" fmla="*/ 111 h 385"/>
                <a:gd name="T30" fmla="*/ 0 w 51"/>
                <a:gd name="T31" fmla="*/ 165 h 385"/>
                <a:gd name="T32" fmla="*/ 0 w 51"/>
                <a:gd name="T33" fmla="*/ 193 h 385"/>
                <a:gd name="T34" fmla="*/ 0 w 51"/>
                <a:gd name="T35" fmla="*/ 220 h 385"/>
                <a:gd name="T36" fmla="*/ 0 w 51"/>
                <a:gd name="T37" fmla="*/ 275 h 385"/>
                <a:gd name="T38" fmla="*/ 0 w 51"/>
                <a:gd name="T39" fmla="*/ 302 h 385"/>
                <a:gd name="T40" fmla="*/ 0 w 51"/>
                <a:gd name="T41" fmla="*/ 330 h 385"/>
                <a:gd name="T42" fmla="*/ 0 w 51"/>
                <a:gd name="T43" fmla="*/ 358 h 385"/>
                <a:gd name="T44" fmla="*/ 0 w 51"/>
                <a:gd name="T45" fmla="*/ 358 h 385"/>
                <a:gd name="T46" fmla="*/ 0 w 51"/>
                <a:gd name="T47" fmla="*/ 385 h 385"/>
                <a:gd name="T48" fmla="*/ 26 w 51"/>
                <a:gd name="T49" fmla="*/ 385 h 385"/>
                <a:gd name="T50" fmla="*/ 26 w 51"/>
                <a:gd name="T51" fmla="*/ 385 h 385"/>
                <a:gd name="T52" fmla="*/ 26 w 51"/>
                <a:gd name="T53" fmla="*/ 358 h 385"/>
                <a:gd name="T54" fmla="*/ 26 w 51"/>
                <a:gd name="T55" fmla="*/ 358 h 385"/>
                <a:gd name="T56" fmla="*/ 26 w 51"/>
                <a:gd name="T57" fmla="*/ 330 h 385"/>
                <a:gd name="T58" fmla="*/ 26 w 51"/>
                <a:gd name="T59" fmla="*/ 302 h 385"/>
                <a:gd name="T60" fmla="*/ 51 w 51"/>
                <a:gd name="T61" fmla="*/ 275 h 385"/>
                <a:gd name="T62" fmla="*/ 51 w 51"/>
                <a:gd name="T63" fmla="*/ 220 h 385"/>
                <a:gd name="T64" fmla="*/ 51 w 51"/>
                <a:gd name="T65" fmla="*/ 193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5">
                  <a:moveTo>
                    <a:pt x="51" y="193"/>
                  </a:moveTo>
                  <a:lnTo>
                    <a:pt x="51" y="165"/>
                  </a:lnTo>
                  <a:lnTo>
                    <a:pt x="51" y="111"/>
                  </a:lnTo>
                  <a:lnTo>
                    <a:pt x="26" y="83"/>
                  </a:lnTo>
                  <a:lnTo>
                    <a:pt x="26" y="5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56"/>
                  </a:lnTo>
                  <a:lnTo>
                    <a:pt x="0" y="83"/>
                  </a:lnTo>
                  <a:lnTo>
                    <a:pt x="0" y="111"/>
                  </a:lnTo>
                  <a:lnTo>
                    <a:pt x="0" y="165"/>
                  </a:lnTo>
                  <a:lnTo>
                    <a:pt x="0" y="193"/>
                  </a:lnTo>
                  <a:lnTo>
                    <a:pt x="0" y="220"/>
                  </a:lnTo>
                  <a:lnTo>
                    <a:pt x="0" y="275"/>
                  </a:lnTo>
                  <a:lnTo>
                    <a:pt x="0" y="302"/>
                  </a:lnTo>
                  <a:lnTo>
                    <a:pt x="0" y="330"/>
                  </a:lnTo>
                  <a:lnTo>
                    <a:pt x="0" y="358"/>
                  </a:lnTo>
                  <a:lnTo>
                    <a:pt x="0" y="358"/>
                  </a:lnTo>
                  <a:lnTo>
                    <a:pt x="0" y="385"/>
                  </a:lnTo>
                  <a:lnTo>
                    <a:pt x="26" y="385"/>
                  </a:lnTo>
                  <a:lnTo>
                    <a:pt x="26" y="385"/>
                  </a:lnTo>
                  <a:lnTo>
                    <a:pt x="26" y="358"/>
                  </a:lnTo>
                  <a:lnTo>
                    <a:pt x="26" y="358"/>
                  </a:lnTo>
                  <a:lnTo>
                    <a:pt x="26" y="330"/>
                  </a:lnTo>
                  <a:lnTo>
                    <a:pt x="26" y="302"/>
                  </a:lnTo>
                  <a:lnTo>
                    <a:pt x="51" y="275"/>
                  </a:lnTo>
                  <a:lnTo>
                    <a:pt x="51" y="220"/>
                  </a:lnTo>
                  <a:lnTo>
                    <a:pt x="51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0" name="Freeform 222"/>
            <p:cNvSpPr>
              <a:spLocks/>
            </p:cNvSpPr>
            <p:nvPr/>
          </p:nvSpPr>
          <p:spPr bwMode="auto">
            <a:xfrm>
              <a:off x="2109" y="2550"/>
              <a:ext cx="131" cy="71"/>
            </a:xfrm>
            <a:custGeom>
              <a:avLst/>
              <a:gdLst>
                <a:gd name="T0" fmla="*/ 101 w 784"/>
                <a:gd name="T1" fmla="*/ 0 h 494"/>
                <a:gd name="T2" fmla="*/ 784 w 784"/>
                <a:gd name="T3" fmla="*/ 0 h 494"/>
                <a:gd name="T4" fmla="*/ 784 w 784"/>
                <a:gd name="T5" fmla="*/ 494 h 494"/>
                <a:gd name="T6" fmla="*/ 101 w 784"/>
                <a:gd name="T7" fmla="*/ 494 h 494"/>
                <a:gd name="T8" fmla="*/ 75 w 784"/>
                <a:gd name="T9" fmla="*/ 466 h 494"/>
                <a:gd name="T10" fmla="*/ 50 w 784"/>
                <a:gd name="T11" fmla="*/ 466 h 494"/>
                <a:gd name="T12" fmla="*/ 50 w 784"/>
                <a:gd name="T13" fmla="*/ 466 h 494"/>
                <a:gd name="T14" fmla="*/ 24 w 784"/>
                <a:gd name="T15" fmla="*/ 466 h 494"/>
                <a:gd name="T16" fmla="*/ 24 w 784"/>
                <a:gd name="T17" fmla="*/ 438 h 494"/>
                <a:gd name="T18" fmla="*/ 0 w 784"/>
                <a:gd name="T19" fmla="*/ 438 h 494"/>
                <a:gd name="T20" fmla="*/ 0 w 784"/>
                <a:gd name="T21" fmla="*/ 411 h 494"/>
                <a:gd name="T22" fmla="*/ 0 w 784"/>
                <a:gd name="T23" fmla="*/ 383 h 494"/>
                <a:gd name="T24" fmla="*/ 0 w 784"/>
                <a:gd name="T25" fmla="*/ 83 h 494"/>
                <a:gd name="T26" fmla="*/ 0 w 784"/>
                <a:gd name="T27" fmla="*/ 55 h 494"/>
                <a:gd name="T28" fmla="*/ 0 w 784"/>
                <a:gd name="T29" fmla="*/ 55 h 494"/>
                <a:gd name="T30" fmla="*/ 24 w 784"/>
                <a:gd name="T31" fmla="*/ 27 h 494"/>
                <a:gd name="T32" fmla="*/ 24 w 784"/>
                <a:gd name="T33" fmla="*/ 27 h 494"/>
                <a:gd name="T34" fmla="*/ 50 w 784"/>
                <a:gd name="T35" fmla="*/ 0 h 494"/>
                <a:gd name="T36" fmla="*/ 50 w 784"/>
                <a:gd name="T37" fmla="*/ 0 h 494"/>
                <a:gd name="T38" fmla="*/ 75 w 784"/>
                <a:gd name="T39" fmla="*/ 0 h 494"/>
                <a:gd name="T40" fmla="*/ 101 w 784"/>
                <a:gd name="T41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4">
                  <a:moveTo>
                    <a:pt x="101" y="0"/>
                  </a:moveTo>
                  <a:lnTo>
                    <a:pt x="784" y="0"/>
                  </a:lnTo>
                  <a:lnTo>
                    <a:pt x="784" y="494"/>
                  </a:lnTo>
                  <a:lnTo>
                    <a:pt x="101" y="494"/>
                  </a:lnTo>
                  <a:lnTo>
                    <a:pt x="75" y="466"/>
                  </a:lnTo>
                  <a:lnTo>
                    <a:pt x="50" y="466"/>
                  </a:lnTo>
                  <a:lnTo>
                    <a:pt x="50" y="466"/>
                  </a:lnTo>
                  <a:lnTo>
                    <a:pt x="24" y="466"/>
                  </a:lnTo>
                  <a:lnTo>
                    <a:pt x="24" y="438"/>
                  </a:lnTo>
                  <a:lnTo>
                    <a:pt x="0" y="438"/>
                  </a:lnTo>
                  <a:lnTo>
                    <a:pt x="0" y="411"/>
                  </a:lnTo>
                  <a:lnTo>
                    <a:pt x="0" y="383"/>
                  </a:lnTo>
                  <a:lnTo>
                    <a:pt x="0" y="8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1" name="Freeform 223"/>
            <p:cNvSpPr>
              <a:spLocks/>
            </p:cNvSpPr>
            <p:nvPr/>
          </p:nvSpPr>
          <p:spPr bwMode="auto">
            <a:xfrm>
              <a:off x="2122" y="2558"/>
              <a:ext cx="8" cy="51"/>
            </a:xfrm>
            <a:custGeom>
              <a:avLst/>
              <a:gdLst>
                <a:gd name="T0" fmla="*/ 51 w 51"/>
                <a:gd name="T1" fmla="*/ 191 h 356"/>
                <a:gd name="T2" fmla="*/ 51 w 51"/>
                <a:gd name="T3" fmla="*/ 137 h 356"/>
                <a:gd name="T4" fmla="*/ 51 w 51"/>
                <a:gd name="T5" fmla="*/ 109 h 356"/>
                <a:gd name="T6" fmla="*/ 26 w 51"/>
                <a:gd name="T7" fmla="*/ 82 h 356"/>
                <a:gd name="T8" fmla="*/ 26 w 51"/>
                <a:gd name="T9" fmla="*/ 54 h 356"/>
                <a:gd name="T10" fmla="*/ 26 w 51"/>
                <a:gd name="T11" fmla="*/ 28 h 356"/>
                <a:gd name="T12" fmla="*/ 26 w 51"/>
                <a:gd name="T13" fmla="*/ 0 h 356"/>
                <a:gd name="T14" fmla="*/ 26 w 51"/>
                <a:gd name="T15" fmla="*/ 0 h 356"/>
                <a:gd name="T16" fmla="*/ 26 w 51"/>
                <a:gd name="T17" fmla="*/ 0 h 356"/>
                <a:gd name="T18" fmla="*/ 0 w 51"/>
                <a:gd name="T19" fmla="*/ 0 h 356"/>
                <a:gd name="T20" fmla="*/ 0 w 51"/>
                <a:gd name="T21" fmla="*/ 0 h 356"/>
                <a:gd name="T22" fmla="*/ 0 w 51"/>
                <a:gd name="T23" fmla="*/ 28 h 356"/>
                <a:gd name="T24" fmla="*/ 0 w 51"/>
                <a:gd name="T25" fmla="*/ 54 h 356"/>
                <a:gd name="T26" fmla="*/ 0 w 51"/>
                <a:gd name="T27" fmla="*/ 82 h 356"/>
                <a:gd name="T28" fmla="*/ 0 w 51"/>
                <a:gd name="T29" fmla="*/ 109 h 356"/>
                <a:gd name="T30" fmla="*/ 0 w 51"/>
                <a:gd name="T31" fmla="*/ 137 h 356"/>
                <a:gd name="T32" fmla="*/ 0 w 51"/>
                <a:gd name="T33" fmla="*/ 191 h 356"/>
                <a:gd name="T34" fmla="*/ 0 w 51"/>
                <a:gd name="T35" fmla="*/ 219 h 356"/>
                <a:gd name="T36" fmla="*/ 0 w 51"/>
                <a:gd name="T37" fmla="*/ 246 h 356"/>
                <a:gd name="T38" fmla="*/ 0 w 51"/>
                <a:gd name="T39" fmla="*/ 274 h 356"/>
                <a:gd name="T40" fmla="*/ 0 w 51"/>
                <a:gd name="T41" fmla="*/ 302 h 356"/>
                <a:gd name="T42" fmla="*/ 0 w 51"/>
                <a:gd name="T43" fmla="*/ 328 h 356"/>
                <a:gd name="T44" fmla="*/ 0 w 51"/>
                <a:gd name="T45" fmla="*/ 356 h 356"/>
                <a:gd name="T46" fmla="*/ 0 w 51"/>
                <a:gd name="T47" fmla="*/ 356 h 356"/>
                <a:gd name="T48" fmla="*/ 26 w 51"/>
                <a:gd name="T49" fmla="*/ 356 h 356"/>
                <a:gd name="T50" fmla="*/ 26 w 51"/>
                <a:gd name="T51" fmla="*/ 356 h 356"/>
                <a:gd name="T52" fmla="*/ 26 w 51"/>
                <a:gd name="T53" fmla="*/ 356 h 356"/>
                <a:gd name="T54" fmla="*/ 26 w 51"/>
                <a:gd name="T55" fmla="*/ 328 h 356"/>
                <a:gd name="T56" fmla="*/ 26 w 51"/>
                <a:gd name="T57" fmla="*/ 302 h 356"/>
                <a:gd name="T58" fmla="*/ 26 w 51"/>
                <a:gd name="T59" fmla="*/ 274 h 356"/>
                <a:gd name="T60" fmla="*/ 51 w 51"/>
                <a:gd name="T61" fmla="*/ 246 h 356"/>
                <a:gd name="T62" fmla="*/ 51 w 51"/>
                <a:gd name="T63" fmla="*/ 219 h 356"/>
                <a:gd name="T64" fmla="*/ 51 w 51"/>
                <a:gd name="T65" fmla="*/ 191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56">
                  <a:moveTo>
                    <a:pt x="51" y="191"/>
                  </a:moveTo>
                  <a:lnTo>
                    <a:pt x="51" y="137"/>
                  </a:lnTo>
                  <a:lnTo>
                    <a:pt x="51" y="109"/>
                  </a:lnTo>
                  <a:lnTo>
                    <a:pt x="26" y="82"/>
                  </a:lnTo>
                  <a:lnTo>
                    <a:pt x="26" y="54"/>
                  </a:lnTo>
                  <a:lnTo>
                    <a:pt x="26" y="28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8"/>
                  </a:lnTo>
                  <a:lnTo>
                    <a:pt x="0" y="54"/>
                  </a:lnTo>
                  <a:lnTo>
                    <a:pt x="0" y="82"/>
                  </a:lnTo>
                  <a:lnTo>
                    <a:pt x="0" y="109"/>
                  </a:lnTo>
                  <a:lnTo>
                    <a:pt x="0" y="137"/>
                  </a:lnTo>
                  <a:lnTo>
                    <a:pt x="0" y="191"/>
                  </a:lnTo>
                  <a:lnTo>
                    <a:pt x="0" y="219"/>
                  </a:lnTo>
                  <a:lnTo>
                    <a:pt x="0" y="246"/>
                  </a:lnTo>
                  <a:lnTo>
                    <a:pt x="0" y="274"/>
                  </a:lnTo>
                  <a:lnTo>
                    <a:pt x="0" y="302"/>
                  </a:lnTo>
                  <a:lnTo>
                    <a:pt x="0" y="328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56"/>
                  </a:lnTo>
                  <a:lnTo>
                    <a:pt x="26" y="328"/>
                  </a:lnTo>
                  <a:lnTo>
                    <a:pt x="26" y="302"/>
                  </a:lnTo>
                  <a:lnTo>
                    <a:pt x="26" y="274"/>
                  </a:lnTo>
                  <a:lnTo>
                    <a:pt x="51" y="246"/>
                  </a:lnTo>
                  <a:lnTo>
                    <a:pt x="51" y="219"/>
                  </a:lnTo>
                  <a:lnTo>
                    <a:pt x="51" y="1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2" name="Freeform 224"/>
            <p:cNvSpPr>
              <a:spLocks/>
            </p:cNvSpPr>
            <p:nvPr/>
          </p:nvSpPr>
          <p:spPr bwMode="auto">
            <a:xfrm>
              <a:off x="2109" y="2727"/>
              <a:ext cx="131" cy="70"/>
            </a:xfrm>
            <a:custGeom>
              <a:avLst/>
              <a:gdLst>
                <a:gd name="T0" fmla="*/ 101 w 784"/>
                <a:gd name="T1" fmla="*/ 0 h 493"/>
                <a:gd name="T2" fmla="*/ 784 w 784"/>
                <a:gd name="T3" fmla="*/ 0 h 493"/>
                <a:gd name="T4" fmla="*/ 784 w 784"/>
                <a:gd name="T5" fmla="*/ 493 h 493"/>
                <a:gd name="T6" fmla="*/ 101 w 784"/>
                <a:gd name="T7" fmla="*/ 493 h 493"/>
                <a:gd name="T8" fmla="*/ 75 w 784"/>
                <a:gd name="T9" fmla="*/ 493 h 493"/>
                <a:gd name="T10" fmla="*/ 50 w 784"/>
                <a:gd name="T11" fmla="*/ 493 h 493"/>
                <a:gd name="T12" fmla="*/ 50 w 784"/>
                <a:gd name="T13" fmla="*/ 493 h 493"/>
                <a:gd name="T14" fmla="*/ 24 w 784"/>
                <a:gd name="T15" fmla="*/ 466 h 493"/>
                <a:gd name="T16" fmla="*/ 24 w 784"/>
                <a:gd name="T17" fmla="*/ 466 h 493"/>
                <a:gd name="T18" fmla="*/ 0 w 784"/>
                <a:gd name="T19" fmla="*/ 439 h 493"/>
                <a:gd name="T20" fmla="*/ 0 w 784"/>
                <a:gd name="T21" fmla="*/ 439 h 493"/>
                <a:gd name="T22" fmla="*/ 0 w 784"/>
                <a:gd name="T23" fmla="*/ 412 h 493"/>
                <a:gd name="T24" fmla="*/ 0 w 784"/>
                <a:gd name="T25" fmla="*/ 110 h 493"/>
                <a:gd name="T26" fmla="*/ 0 w 784"/>
                <a:gd name="T27" fmla="*/ 82 h 493"/>
                <a:gd name="T28" fmla="*/ 0 w 784"/>
                <a:gd name="T29" fmla="*/ 55 h 493"/>
                <a:gd name="T30" fmla="*/ 24 w 784"/>
                <a:gd name="T31" fmla="*/ 55 h 493"/>
                <a:gd name="T32" fmla="*/ 24 w 784"/>
                <a:gd name="T33" fmla="*/ 27 h 493"/>
                <a:gd name="T34" fmla="*/ 50 w 784"/>
                <a:gd name="T35" fmla="*/ 27 h 493"/>
                <a:gd name="T36" fmla="*/ 50 w 784"/>
                <a:gd name="T37" fmla="*/ 27 h 493"/>
                <a:gd name="T38" fmla="*/ 75 w 784"/>
                <a:gd name="T39" fmla="*/ 0 h 493"/>
                <a:gd name="T40" fmla="*/ 101 w 784"/>
                <a:gd name="T41" fmla="*/ 0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4" h="493">
                  <a:moveTo>
                    <a:pt x="101" y="0"/>
                  </a:moveTo>
                  <a:lnTo>
                    <a:pt x="784" y="0"/>
                  </a:lnTo>
                  <a:lnTo>
                    <a:pt x="784" y="493"/>
                  </a:lnTo>
                  <a:lnTo>
                    <a:pt x="101" y="493"/>
                  </a:lnTo>
                  <a:lnTo>
                    <a:pt x="75" y="493"/>
                  </a:lnTo>
                  <a:lnTo>
                    <a:pt x="50" y="493"/>
                  </a:lnTo>
                  <a:lnTo>
                    <a:pt x="50" y="493"/>
                  </a:lnTo>
                  <a:lnTo>
                    <a:pt x="24" y="466"/>
                  </a:lnTo>
                  <a:lnTo>
                    <a:pt x="24" y="466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0" y="412"/>
                  </a:lnTo>
                  <a:lnTo>
                    <a:pt x="0" y="110"/>
                  </a:lnTo>
                  <a:lnTo>
                    <a:pt x="0" y="82"/>
                  </a:lnTo>
                  <a:lnTo>
                    <a:pt x="0" y="55"/>
                  </a:lnTo>
                  <a:lnTo>
                    <a:pt x="24" y="55"/>
                  </a:lnTo>
                  <a:lnTo>
                    <a:pt x="24" y="2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75" y="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0E0D0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3" name="Freeform 225"/>
            <p:cNvSpPr>
              <a:spLocks/>
            </p:cNvSpPr>
            <p:nvPr/>
          </p:nvSpPr>
          <p:spPr bwMode="auto">
            <a:xfrm>
              <a:off x="2122" y="2735"/>
              <a:ext cx="8" cy="54"/>
            </a:xfrm>
            <a:custGeom>
              <a:avLst/>
              <a:gdLst>
                <a:gd name="T0" fmla="*/ 51 w 51"/>
                <a:gd name="T1" fmla="*/ 192 h 384"/>
                <a:gd name="T2" fmla="*/ 51 w 51"/>
                <a:gd name="T3" fmla="*/ 164 h 384"/>
                <a:gd name="T4" fmla="*/ 51 w 51"/>
                <a:gd name="T5" fmla="*/ 137 h 384"/>
                <a:gd name="T6" fmla="*/ 26 w 51"/>
                <a:gd name="T7" fmla="*/ 82 h 384"/>
                <a:gd name="T8" fmla="*/ 26 w 51"/>
                <a:gd name="T9" fmla="*/ 55 h 384"/>
                <a:gd name="T10" fmla="*/ 26 w 51"/>
                <a:gd name="T11" fmla="*/ 55 h 384"/>
                <a:gd name="T12" fmla="*/ 26 w 51"/>
                <a:gd name="T13" fmla="*/ 27 h 384"/>
                <a:gd name="T14" fmla="*/ 26 w 51"/>
                <a:gd name="T15" fmla="*/ 27 h 384"/>
                <a:gd name="T16" fmla="*/ 26 w 51"/>
                <a:gd name="T17" fmla="*/ 0 h 384"/>
                <a:gd name="T18" fmla="*/ 0 w 51"/>
                <a:gd name="T19" fmla="*/ 27 h 384"/>
                <a:gd name="T20" fmla="*/ 0 w 51"/>
                <a:gd name="T21" fmla="*/ 27 h 384"/>
                <a:gd name="T22" fmla="*/ 0 w 51"/>
                <a:gd name="T23" fmla="*/ 55 h 384"/>
                <a:gd name="T24" fmla="*/ 0 w 51"/>
                <a:gd name="T25" fmla="*/ 55 h 384"/>
                <a:gd name="T26" fmla="*/ 0 w 51"/>
                <a:gd name="T27" fmla="*/ 82 h 384"/>
                <a:gd name="T28" fmla="*/ 0 w 51"/>
                <a:gd name="T29" fmla="*/ 137 h 384"/>
                <a:gd name="T30" fmla="*/ 0 w 51"/>
                <a:gd name="T31" fmla="*/ 164 h 384"/>
                <a:gd name="T32" fmla="*/ 0 w 51"/>
                <a:gd name="T33" fmla="*/ 192 h 384"/>
                <a:gd name="T34" fmla="*/ 0 w 51"/>
                <a:gd name="T35" fmla="*/ 247 h 384"/>
                <a:gd name="T36" fmla="*/ 0 w 51"/>
                <a:gd name="T37" fmla="*/ 274 h 384"/>
                <a:gd name="T38" fmla="*/ 0 w 51"/>
                <a:gd name="T39" fmla="*/ 301 h 384"/>
                <a:gd name="T40" fmla="*/ 0 w 51"/>
                <a:gd name="T41" fmla="*/ 329 h 384"/>
                <a:gd name="T42" fmla="*/ 0 w 51"/>
                <a:gd name="T43" fmla="*/ 357 h 384"/>
                <a:gd name="T44" fmla="*/ 0 w 51"/>
                <a:gd name="T45" fmla="*/ 384 h 384"/>
                <a:gd name="T46" fmla="*/ 0 w 51"/>
                <a:gd name="T47" fmla="*/ 384 h 384"/>
                <a:gd name="T48" fmla="*/ 26 w 51"/>
                <a:gd name="T49" fmla="*/ 384 h 384"/>
                <a:gd name="T50" fmla="*/ 26 w 51"/>
                <a:gd name="T51" fmla="*/ 384 h 384"/>
                <a:gd name="T52" fmla="*/ 26 w 51"/>
                <a:gd name="T53" fmla="*/ 384 h 384"/>
                <a:gd name="T54" fmla="*/ 26 w 51"/>
                <a:gd name="T55" fmla="*/ 357 h 384"/>
                <a:gd name="T56" fmla="*/ 26 w 51"/>
                <a:gd name="T57" fmla="*/ 329 h 384"/>
                <a:gd name="T58" fmla="*/ 26 w 51"/>
                <a:gd name="T59" fmla="*/ 301 h 384"/>
                <a:gd name="T60" fmla="*/ 51 w 51"/>
                <a:gd name="T61" fmla="*/ 274 h 384"/>
                <a:gd name="T62" fmla="*/ 51 w 51"/>
                <a:gd name="T63" fmla="*/ 247 h 384"/>
                <a:gd name="T64" fmla="*/ 51 w 51"/>
                <a:gd name="T65" fmla="*/ 192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1" h="384">
                  <a:moveTo>
                    <a:pt x="51" y="192"/>
                  </a:moveTo>
                  <a:lnTo>
                    <a:pt x="51" y="164"/>
                  </a:lnTo>
                  <a:lnTo>
                    <a:pt x="51" y="137"/>
                  </a:lnTo>
                  <a:lnTo>
                    <a:pt x="26" y="82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0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82"/>
                  </a:lnTo>
                  <a:lnTo>
                    <a:pt x="0" y="137"/>
                  </a:lnTo>
                  <a:lnTo>
                    <a:pt x="0" y="164"/>
                  </a:lnTo>
                  <a:lnTo>
                    <a:pt x="0" y="192"/>
                  </a:lnTo>
                  <a:lnTo>
                    <a:pt x="0" y="247"/>
                  </a:lnTo>
                  <a:lnTo>
                    <a:pt x="0" y="274"/>
                  </a:lnTo>
                  <a:lnTo>
                    <a:pt x="0" y="301"/>
                  </a:lnTo>
                  <a:lnTo>
                    <a:pt x="0" y="329"/>
                  </a:lnTo>
                  <a:lnTo>
                    <a:pt x="0" y="357"/>
                  </a:lnTo>
                  <a:lnTo>
                    <a:pt x="0" y="384"/>
                  </a:lnTo>
                  <a:lnTo>
                    <a:pt x="0" y="384"/>
                  </a:lnTo>
                  <a:lnTo>
                    <a:pt x="26" y="384"/>
                  </a:lnTo>
                  <a:lnTo>
                    <a:pt x="26" y="384"/>
                  </a:lnTo>
                  <a:lnTo>
                    <a:pt x="26" y="384"/>
                  </a:lnTo>
                  <a:lnTo>
                    <a:pt x="26" y="357"/>
                  </a:lnTo>
                  <a:lnTo>
                    <a:pt x="26" y="329"/>
                  </a:lnTo>
                  <a:lnTo>
                    <a:pt x="26" y="301"/>
                  </a:lnTo>
                  <a:lnTo>
                    <a:pt x="51" y="274"/>
                  </a:lnTo>
                  <a:lnTo>
                    <a:pt x="51" y="247"/>
                  </a:lnTo>
                  <a:lnTo>
                    <a:pt x="51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12194" name="WordArt 226"/>
            <p:cNvSpPr>
              <a:spLocks noChangeArrowheads="1" noChangeShapeType="1" noTextEdit="1"/>
            </p:cNvSpPr>
            <p:nvPr/>
          </p:nvSpPr>
          <p:spPr bwMode="auto">
            <a:xfrm>
              <a:off x="2422" y="1185"/>
              <a:ext cx="1080" cy="596"/>
            </a:xfrm>
            <a:prstGeom prst="rect">
              <a:avLst/>
            </a:prstGeom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/>
                </a14:hiddenEffects>
              </a:ext>
            </a:extLst>
          </p:spPr>
          <p:txBody>
            <a:bodyPr wrap="none" fromWordArt="1">
              <a:prstTxWarp prst="textPlain">
                <a:avLst>
                  <a:gd name="adj" fmla="val 50000"/>
                </a:avLst>
              </a:prstTxWarp>
            </a:bodyPr>
            <a:lstStyle/>
            <a:p>
              <a:r>
                <a:rPr lang="en-US" sz="3600" kern="10" dirty="0">
                  <a:latin typeface="Arial Black"/>
                </a:rPr>
                <a:t>Disaster</a:t>
              </a:r>
            </a:p>
            <a:p>
              <a:r>
                <a:rPr lang="en-US" sz="3600" kern="10" dirty="0">
                  <a:latin typeface="Arial Black"/>
                </a:rPr>
                <a:t>Plan</a:t>
              </a:r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96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894990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154" name="Rectangle 2"/>
          <p:cNvSpPr>
            <a:spLocks noGrp="1" noChangeArrowheads="1"/>
          </p:cNvSpPr>
          <p:nvPr>
            <p:ph type="title"/>
          </p:nvPr>
        </p:nvSpPr>
        <p:spPr>
          <a:xfrm>
            <a:off x="22226" y="0"/>
            <a:ext cx="9121774" cy="1219200"/>
          </a:xfrm>
          <a:solidFill>
            <a:schemeClr val="tx2"/>
          </a:solidFill>
        </p:spPr>
        <p:txBody>
          <a:bodyPr/>
          <a:lstStyle/>
          <a:p>
            <a:r>
              <a:rPr lang="en-US" sz="60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Disaster Plans</a:t>
            </a:r>
            <a:endParaRPr lang="en-US" sz="6000" dirty="0"/>
          </a:p>
        </p:txBody>
      </p:sp>
      <p:sp>
        <p:nvSpPr>
          <p:cNvPr id="433155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381000" y="1628775"/>
            <a:ext cx="6456362" cy="4311650"/>
          </a:xfrm>
        </p:spPr>
        <p:txBody>
          <a:bodyPr/>
          <a:lstStyle/>
          <a:p>
            <a:pPr>
              <a:lnSpc>
                <a:spcPct val="90000"/>
              </a:lnSpc>
              <a:spcBef>
                <a:spcPct val="10000"/>
              </a:spcBef>
            </a:pPr>
            <a:r>
              <a:rPr lang="en-US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Responsibilities in a disaster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Remove residents from immediate danger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Report to facility and follow directions for your role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Know your facility’s disaster plan</a:t>
            </a:r>
          </a:p>
          <a:p>
            <a:pPr lvl="1">
              <a:lnSpc>
                <a:spcPct val="90000"/>
              </a:lnSpc>
              <a:spcBef>
                <a:spcPct val="10000"/>
              </a:spcBef>
            </a:pPr>
            <a:r>
              <a:rPr lang="en-US" sz="32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Assist with evacuation</a:t>
            </a:r>
          </a:p>
        </p:txBody>
      </p:sp>
      <p:sp>
        <p:nvSpPr>
          <p:cNvPr id="433280" name="Freeform 128"/>
          <p:cNvSpPr>
            <a:spLocks/>
          </p:cNvSpPr>
          <p:nvPr/>
        </p:nvSpPr>
        <p:spPr bwMode="auto">
          <a:xfrm flipH="1">
            <a:off x="7235825" y="2801938"/>
            <a:ext cx="9525" cy="1587"/>
          </a:xfrm>
          <a:custGeom>
            <a:avLst/>
            <a:gdLst>
              <a:gd name="T0" fmla="*/ 0 w 49"/>
              <a:gd name="T1" fmla="*/ 49 w 49"/>
              <a:gd name="T2" fmla="*/ 0 w 49"/>
              <a:gd name="T3" fmla="*/ 0 w 49"/>
              <a:gd name="T4" fmla="*/ 0 w 49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</a:cxnLst>
            <a:rect l="0" t="0" r="r" b="b"/>
            <a:pathLst>
              <a:path w="49">
                <a:moveTo>
                  <a:pt x="0" y="0"/>
                </a:moveTo>
                <a:lnTo>
                  <a:pt x="49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B2D1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323" name="Freeform 171"/>
          <p:cNvSpPr>
            <a:spLocks/>
          </p:cNvSpPr>
          <p:nvPr/>
        </p:nvSpPr>
        <p:spPr bwMode="auto">
          <a:xfrm flipH="1">
            <a:off x="7302500" y="2441575"/>
            <a:ext cx="1588" cy="39688"/>
          </a:xfrm>
          <a:custGeom>
            <a:avLst/>
            <a:gdLst>
              <a:gd name="T0" fmla="*/ 0 h 197"/>
              <a:gd name="T1" fmla="*/ 49 h 197"/>
              <a:gd name="T2" fmla="*/ 99 h 197"/>
              <a:gd name="T3" fmla="*/ 147 h 197"/>
              <a:gd name="T4" fmla="*/ 147 h 197"/>
              <a:gd name="T5" fmla="*/ 197 h 197"/>
              <a:gd name="T6" fmla="*/ 197 h 197"/>
              <a:gd name="T7" fmla="*/ 197 h 197"/>
              <a:gd name="T8" fmla="*/ 197 h 197"/>
              <a:gd name="T9" fmla="*/ 197 h 197"/>
              <a:gd name="T10" fmla="*/ 147 h 197"/>
              <a:gd name="T11" fmla="*/ 99 h 197"/>
              <a:gd name="T12" fmla="*/ 99 h 197"/>
              <a:gd name="T13" fmla="*/ 49 h 197"/>
              <a:gd name="T14" fmla="*/ 0 h 197"/>
              <a:gd name="T15" fmla="*/ 0 h 197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  <a:cxn ang="0">
                <a:pos x="0" y="T8"/>
              </a:cxn>
              <a:cxn ang="0">
                <a:pos x="0" y="T9"/>
              </a:cxn>
              <a:cxn ang="0">
                <a:pos x="0" y="T10"/>
              </a:cxn>
              <a:cxn ang="0">
                <a:pos x="0" y="T11"/>
              </a:cxn>
              <a:cxn ang="0">
                <a:pos x="0" y="T12"/>
              </a:cxn>
              <a:cxn ang="0">
                <a:pos x="0" y="T13"/>
              </a:cxn>
              <a:cxn ang="0">
                <a:pos x="0" y="T14"/>
              </a:cxn>
              <a:cxn ang="0">
                <a:pos x="0" y="T15"/>
              </a:cxn>
            </a:cxnLst>
            <a:rect l="0" t="0" r="r" b="b"/>
            <a:pathLst>
              <a:path h="197">
                <a:moveTo>
                  <a:pt x="0" y="0"/>
                </a:moveTo>
                <a:lnTo>
                  <a:pt x="0" y="49"/>
                </a:lnTo>
                <a:lnTo>
                  <a:pt x="0" y="99"/>
                </a:lnTo>
                <a:lnTo>
                  <a:pt x="0" y="147"/>
                </a:lnTo>
                <a:lnTo>
                  <a:pt x="0" y="147"/>
                </a:lnTo>
                <a:lnTo>
                  <a:pt x="0" y="197"/>
                </a:lnTo>
                <a:lnTo>
                  <a:pt x="0" y="197"/>
                </a:lnTo>
                <a:lnTo>
                  <a:pt x="0" y="197"/>
                </a:lnTo>
                <a:lnTo>
                  <a:pt x="0" y="197"/>
                </a:lnTo>
                <a:lnTo>
                  <a:pt x="0" y="197"/>
                </a:lnTo>
                <a:lnTo>
                  <a:pt x="0" y="147"/>
                </a:lnTo>
                <a:lnTo>
                  <a:pt x="0" y="99"/>
                </a:lnTo>
                <a:lnTo>
                  <a:pt x="0" y="99"/>
                </a:lnTo>
                <a:lnTo>
                  <a:pt x="0" y="49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9FCF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328" name="Freeform 176"/>
          <p:cNvSpPr>
            <a:spLocks/>
          </p:cNvSpPr>
          <p:nvPr/>
        </p:nvSpPr>
        <p:spPr bwMode="auto">
          <a:xfrm flipH="1">
            <a:off x="7380288" y="2822575"/>
            <a:ext cx="1587" cy="9525"/>
          </a:xfrm>
          <a:custGeom>
            <a:avLst/>
            <a:gdLst>
              <a:gd name="T0" fmla="*/ 0 h 48"/>
              <a:gd name="T1" fmla="*/ 0 h 48"/>
              <a:gd name="T2" fmla="*/ 48 h 48"/>
              <a:gd name="T3" fmla="*/ 48 h 48"/>
              <a:gd name="T4" fmla="*/ 48 h 48"/>
              <a:gd name="T5" fmla="*/ 48 h 48"/>
              <a:gd name="T6" fmla="*/ 48 h 48"/>
              <a:gd name="T7" fmla="*/ 0 h 48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</a:cxnLst>
            <a:rect l="0" t="0" r="r" b="b"/>
            <a:pathLst>
              <a:path h="48">
                <a:moveTo>
                  <a:pt x="0" y="0"/>
                </a:moveTo>
                <a:lnTo>
                  <a:pt x="0" y="0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0"/>
                </a:lnTo>
                <a:close/>
              </a:path>
            </a:pathLst>
          </a:custGeom>
          <a:solidFill>
            <a:srgbClr val="B2D1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329" name="Freeform 177"/>
          <p:cNvSpPr>
            <a:spLocks/>
          </p:cNvSpPr>
          <p:nvPr/>
        </p:nvSpPr>
        <p:spPr bwMode="auto">
          <a:xfrm flipH="1">
            <a:off x="7399338" y="2811463"/>
            <a:ext cx="1587" cy="20637"/>
          </a:xfrm>
          <a:custGeom>
            <a:avLst/>
            <a:gdLst>
              <a:gd name="T0" fmla="*/ 0 h 98"/>
              <a:gd name="T1" fmla="*/ 50 h 98"/>
              <a:gd name="T2" fmla="*/ 50 h 98"/>
              <a:gd name="T3" fmla="*/ 98 h 98"/>
              <a:gd name="T4" fmla="*/ 98 h 98"/>
              <a:gd name="T5" fmla="*/ 98 h 98"/>
              <a:gd name="T6" fmla="*/ 50 h 98"/>
              <a:gd name="T7" fmla="*/ 0 h 98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</a:cxnLst>
            <a:rect l="0" t="0" r="r" b="b"/>
            <a:pathLst>
              <a:path h="98">
                <a:moveTo>
                  <a:pt x="0" y="0"/>
                </a:moveTo>
                <a:lnTo>
                  <a:pt x="0" y="50"/>
                </a:lnTo>
                <a:lnTo>
                  <a:pt x="0" y="50"/>
                </a:lnTo>
                <a:lnTo>
                  <a:pt x="0" y="98"/>
                </a:lnTo>
                <a:lnTo>
                  <a:pt x="0" y="98"/>
                </a:lnTo>
                <a:lnTo>
                  <a:pt x="0" y="98"/>
                </a:lnTo>
                <a:lnTo>
                  <a:pt x="0" y="50"/>
                </a:lnTo>
                <a:lnTo>
                  <a:pt x="0" y="0"/>
                </a:lnTo>
                <a:close/>
              </a:path>
            </a:pathLst>
          </a:custGeom>
          <a:solidFill>
            <a:srgbClr val="B2D1D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13" name="Freeform 761"/>
          <p:cNvSpPr>
            <a:spLocks/>
          </p:cNvSpPr>
          <p:nvPr/>
        </p:nvSpPr>
        <p:spPr bwMode="auto">
          <a:xfrm flipH="1">
            <a:off x="8129588" y="2754313"/>
            <a:ext cx="11112" cy="1587"/>
          </a:xfrm>
          <a:custGeom>
            <a:avLst/>
            <a:gdLst>
              <a:gd name="T0" fmla="*/ 0 w 48"/>
              <a:gd name="T1" fmla="*/ 0 w 48"/>
              <a:gd name="T2" fmla="*/ 0 w 48"/>
              <a:gd name="T3" fmla="*/ 48 w 48"/>
              <a:gd name="T4" fmla="*/ 48 w 48"/>
              <a:gd name="T5" fmla="*/ 0 w 48"/>
              <a:gd name="T6" fmla="*/ 0 w 48"/>
              <a:gd name="T7" fmla="*/ 0 w 48"/>
              <a:gd name="T8" fmla="*/ 0 w 48"/>
              <a:gd name="T9" fmla="*/ 0 w 48"/>
              <a:gd name="T10" fmla="*/ 0 w 48"/>
              <a:gd name="T11" fmla="*/ 0 w 48"/>
              <a:gd name="T12" fmla="*/ 0 w 48"/>
              <a:gd name="T13" fmla="*/ 0 w 48"/>
              <a:gd name="T14" fmla="*/ 0 w 48"/>
              <a:gd name="T15" fmla="*/ 0 w 48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  <a:cxn ang="0">
                <a:pos x="T9" y="0"/>
              </a:cxn>
              <a:cxn ang="0">
                <a:pos x="T10" y="0"/>
              </a:cxn>
              <a:cxn ang="0">
                <a:pos x="T11" y="0"/>
              </a:cxn>
              <a:cxn ang="0">
                <a:pos x="T12" y="0"/>
              </a:cxn>
              <a:cxn ang="0">
                <a:pos x="T13" y="0"/>
              </a:cxn>
              <a:cxn ang="0">
                <a:pos x="T14" y="0"/>
              </a:cxn>
              <a:cxn ang="0">
                <a:pos x="T15" y="0"/>
              </a:cxn>
            </a:cxnLst>
            <a:rect l="0" t="0" r="r" b="b"/>
            <a:pathLst>
              <a:path w="48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48" y="0"/>
                </a:lnTo>
                <a:lnTo>
                  <a:pt x="48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BC6B54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14" name="Freeform 762"/>
          <p:cNvSpPr>
            <a:spLocks/>
          </p:cNvSpPr>
          <p:nvPr/>
        </p:nvSpPr>
        <p:spPr bwMode="auto">
          <a:xfrm flipH="1">
            <a:off x="8139113" y="2754313"/>
            <a:ext cx="1587" cy="1587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C6755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37" name="Freeform 785"/>
          <p:cNvSpPr>
            <a:spLocks/>
          </p:cNvSpPr>
          <p:nvPr/>
        </p:nvSpPr>
        <p:spPr bwMode="auto">
          <a:xfrm flipH="1">
            <a:off x="8226425" y="2655888"/>
            <a:ext cx="1588" cy="11112"/>
          </a:xfrm>
          <a:custGeom>
            <a:avLst/>
            <a:gdLst>
              <a:gd name="T0" fmla="*/ 49 h 49"/>
              <a:gd name="T1" fmla="*/ 49 h 49"/>
              <a:gd name="T2" fmla="*/ 49 h 49"/>
              <a:gd name="T3" fmla="*/ 49 h 49"/>
              <a:gd name="T4" fmla="*/ 49 h 49"/>
              <a:gd name="T5" fmla="*/ 49 h 49"/>
              <a:gd name="T6" fmla="*/ 49 h 49"/>
              <a:gd name="T7" fmla="*/ 0 h 49"/>
              <a:gd name="T8" fmla="*/ 0 h 49"/>
              <a:gd name="T9" fmla="*/ 49 h 49"/>
              <a:gd name="T10" fmla="*/ 49 h 49"/>
              <a:gd name="T11" fmla="*/ 49 h 49"/>
              <a:gd name="T12" fmla="*/ 49 h 49"/>
              <a:gd name="T13" fmla="*/ 49 h 49"/>
              <a:gd name="T14" fmla="*/ 49 h 49"/>
              <a:gd name="T15" fmla="*/ 49 h 49"/>
              <a:gd name="T16" fmla="*/ 49 h 49"/>
              <a:gd name="T17" fmla="*/ 49 h 49"/>
              <a:gd name="T18" fmla="*/ 49 h 49"/>
              <a:gd name="T19" fmla="*/ 49 h 49"/>
            </a:gdLst>
            <a:ahLst/>
            <a:cxnLst>
              <a:cxn ang="0">
                <a:pos x="0" y="T0"/>
              </a:cxn>
              <a:cxn ang="0">
                <a:pos x="0" y="T1"/>
              </a:cxn>
              <a:cxn ang="0">
                <a:pos x="0" y="T2"/>
              </a:cxn>
              <a:cxn ang="0">
                <a:pos x="0" y="T3"/>
              </a:cxn>
              <a:cxn ang="0">
                <a:pos x="0" y="T4"/>
              </a:cxn>
              <a:cxn ang="0">
                <a:pos x="0" y="T5"/>
              </a:cxn>
              <a:cxn ang="0">
                <a:pos x="0" y="T6"/>
              </a:cxn>
              <a:cxn ang="0">
                <a:pos x="0" y="T7"/>
              </a:cxn>
              <a:cxn ang="0">
                <a:pos x="0" y="T8"/>
              </a:cxn>
              <a:cxn ang="0">
                <a:pos x="0" y="T9"/>
              </a:cxn>
              <a:cxn ang="0">
                <a:pos x="0" y="T10"/>
              </a:cxn>
              <a:cxn ang="0">
                <a:pos x="0" y="T11"/>
              </a:cxn>
              <a:cxn ang="0">
                <a:pos x="0" y="T12"/>
              </a:cxn>
              <a:cxn ang="0">
                <a:pos x="0" y="T13"/>
              </a:cxn>
              <a:cxn ang="0">
                <a:pos x="0" y="T14"/>
              </a:cxn>
              <a:cxn ang="0">
                <a:pos x="0" y="T15"/>
              </a:cxn>
              <a:cxn ang="0">
                <a:pos x="0" y="T16"/>
              </a:cxn>
              <a:cxn ang="0">
                <a:pos x="0" y="T17"/>
              </a:cxn>
              <a:cxn ang="0">
                <a:pos x="0" y="T18"/>
              </a:cxn>
              <a:cxn ang="0">
                <a:pos x="0" y="T19"/>
              </a:cxn>
            </a:cxnLst>
            <a:rect l="0" t="0" r="r" b="b"/>
            <a:pathLst>
              <a:path h="49">
                <a:moveTo>
                  <a:pt x="0" y="49"/>
                </a:move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0"/>
                </a:lnTo>
                <a:lnTo>
                  <a:pt x="0" y="0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close/>
              </a:path>
            </a:pathLst>
          </a:custGeom>
          <a:solidFill>
            <a:srgbClr val="00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38" name="Freeform 786"/>
          <p:cNvSpPr>
            <a:spLocks/>
          </p:cNvSpPr>
          <p:nvPr/>
        </p:nvSpPr>
        <p:spPr bwMode="auto">
          <a:xfrm flipH="1">
            <a:off x="8228013" y="2667000"/>
            <a:ext cx="9525" cy="1588"/>
          </a:xfrm>
          <a:custGeom>
            <a:avLst/>
            <a:gdLst>
              <a:gd name="T0" fmla="*/ 50 w 50"/>
              <a:gd name="T1" fmla="*/ 0 w 50"/>
              <a:gd name="T2" fmla="*/ 0 w 50"/>
              <a:gd name="T3" fmla="*/ 0 w 50"/>
              <a:gd name="T4" fmla="*/ 0 w 50"/>
              <a:gd name="T5" fmla="*/ 0 w 50"/>
              <a:gd name="T6" fmla="*/ 0 w 50"/>
              <a:gd name="T7" fmla="*/ 50 w 50"/>
              <a:gd name="T8" fmla="*/ 50 w 50"/>
              <a:gd name="T9" fmla="*/ 0 w 50"/>
              <a:gd name="T10" fmla="*/ 0 w 50"/>
              <a:gd name="T11" fmla="*/ 50 w 50"/>
              <a:gd name="T12" fmla="*/ 50 w 50"/>
              <a:gd name="T13" fmla="*/ 50 w 50"/>
              <a:gd name="T14" fmla="*/ 50 w 50"/>
              <a:gd name="T15" fmla="*/ 50 w 50"/>
              <a:gd name="T16" fmla="*/ 50 w 50"/>
              <a:gd name="T17" fmla="*/ 50 w 50"/>
              <a:gd name="T18" fmla="*/ 50 w 50"/>
              <a:gd name="T19" fmla="*/ 50 w 50"/>
            </a:gdLst>
            <a:ahLst/>
            <a:cxnLst>
              <a:cxn ang="0">
                <a:pos x="T0" y="0"/>
              </a:cxn>
              <a:cxn ang="0">
                <a:pos x="T1" y="0"/>
              </a:cxn>
              <a:cxn ang="0">
                <a:pos x="T2" y="0"/>
              </a:cxn>
              <a:cxn ang="0">
                <a:pos x="T3" y="0"/>
              </a:cxn>
              <a:cxn ang="0">
                <a:pos x="T4" y="0"/>
              </a:cxn>
              <a:cxn ang="0">
                <a:pos x="T5" y="0"/>
              </a:cxn>
              <a:cxn ang="0">
                <a:pos x="T6" y="0"/>
              </a:cxn>
              <a:cxn ang="0">
                <a:pos x="T7" y="0"/>
              </a:cxn>
              <a:cxn ang="0">
                <a:pos x="T8" y="0"/>
              </a:cxn>
              <a:cxn ang="0">
                <a:pos x="T9" y="0"/>
              </a:cxn>
              <a:cxn ang="0">
                <a:pos x="T10" y="0"/>
              </a:cxn>
              <a:cxn ang="0">
                <a:pos x="T11" y="0"/>
              </a:cxn>
              <a:cxn ang="0">
                <a:pos x="T12" y="0"/>
              </a:cxn>
              <a:cxn ang="0">
                <a:pos x="T13" y="0"/>
              </a:cxn>
              <a:cxn ang="0">
                <a:pos x="T14" y="0"/>
              </a:cxn>
              <a:cxn ang="0">
                <a:pos x="T15" y="0"/>
              </a:cxn>
              <a:cxn ang="0">
                <a:pos x="T16" y="0"/>
              </a:cxn>
              <a:cxn ang="0">
                <a:pos x="T17" y="0"/>
              </a:cxn>
              <a:cxn ang="0">
                <a:pos x="T18" y="0"/>
              </a:cxn>
              <a:cxn ang="0">
                <a:pos x="T19" y="0"/>
              </a:cxn>
            </a:cxnLst>
            <a:rect l="0" t="0" r="r" b="b"/>
            <a:pathLst>
              <a:path w="50">
                <a:moveTo>
                  <a:pt x="5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50" y="0"/>
                </a:lnTo>
                <a:lnTo>
                  <a:pt x="50" y="0"/>
                </a:lnTo>
                <a:lnTo>
                  <a:pt x="0" y="0"/>
                </a:lnTo>
                <a:lnTo>
                  <a:pt x="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433939" name="Freeform 787"/>
          <p:cNvSpPr>
            <a:spLocks/>
          </p:cNvSpPr>
          <p:nvPr/>
        </p:nvSpPr>
        <p:spPr bwMode="auto">
          <a:xfrm flipH="1">
            <a:off x="8099425" y="2676525"/>
            <a:ext cx="1588" cy="1588"/>
          </a:xfrm>
          <a:custGeom>
            <a:avLst/>
            <a:gdLst/>
            <a:ahLst/>
            <a:cxnLst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  <a:cxn ang="0">
                <a:pos x="0" y="0"/>
              </a:cxn>
            </a:cxnLst>
            <a:rect l="0" t="0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433980" name="Group 828"/>
          <p:cNvGrpSpPr>
            <a:grpSpLocks/>
          </p:cNvGrpSpPr>
          <p:nvPr/>
        </p:nvGrpSpPr>
        <p:grpSpPr bwMode="auto">
          <a:xfrm>
            <a:off x="6980722" y="2213758"/>
            <a:ext cx="1441892" cy="2674938"/>
            <a:chOff x="4025" y="1416"/>
            <a:chExt cx="1464" cy="2304"/>
          </a:xfrm>
        </p:grpSpPr>
        <p:sp>
          <p:nvSpPr>
            <p:cNvPr id="433158" name="AutoShape 6"/>
            <p:cNvSpPr>
              <a:spLocks noChangeAspect="1" noChangeArrowheads="1" noTextEdit="1"/>
            </p:cNvSpPr>
            <p:nvPr/>
          </p:nvSpPr>
          <p:spPr bwMode="auto">
            <a:xfrm flipH="1">
              <a:off x="4025" y="1416"/>
              <a:ext cx="1464" cy="23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0" name="Freeform 8"/>
            <p:cNvSpPr>
              <a:spLocks/>
            </p:cNvSpPr>
            <p:nvPr/>
          </p:nvSpPr>
          <p:spPr bwMode="auto">
            <a:xfrm flipH="1">
              <a:off x="5311" y="3279"/>
              <a:ext cx="80" cy="67"/>
            </a:xfrm>
            <a:custGeom>
              <a:avLst/>
              <a:gdLst>
                <a:gd name="T0" fmla="*/ 638 w 638"/>
                <a:gd name="T1" fmla="*/ 490 h 539"/>
                <a:gd name="T2" fmla="*/ 343 w 638"/>
                <a:gd name="T3" fmla="*/ 195 h 539"/>
                <a:gd name="T4" fmla="*/ 343 w 638"/>
                <a:gd name="T5" fmla="*/ 195 h 539"/>
                <a:gd name="T6" fmla="*/ 343 w 638"/>
                <a:gd name="T7" fmla="*/ 195 h 539"/>
                <a:gd name="T8" fmla="*/ 343 w 638"/>
                <a:gd name="T9" fmla="*/ 147 h 539"/>
                <a:gd name="T10" fmla="*/ 343 w 638"/>
                <a:gd name="T11" fmla="*/ 98 h 539"/>
                <a:gd name="T12" fmla="*/ 343 w 638"/>
                <a:gd name="T13" fmla="*/ 98 h 539"/>
                <a:gd name="T14" fmla="*/ 343 w 638"/>
                <a:gd name="T15" fmla="*/ 98 h 539"/>
                <a:gd name="T16" fmla="*/ 295 w 638"/>
                <a:gd name="T17" fmla="*/ 48 h 539"/>
                <a:gd name="T18" fmla="*/ 295 w 638"/>
                <a:gd name="T19" fmla="*/ 0 h 539"/>
                <a:gd name="T20" fmla="*/ 295 w 638"/>
                <a:gd name="T21" fmla="*/ 0 h 539"/>
                <a:gd name="T22" fmla="*/ 196 w 638"/>
                <a:gd name="T23" fmla="*/ 0 h 539"/>
                <a:gd name="T24" fmla="*/ 147 w 638"/>
                <a:gd name="T25" fmla="*/ 0 h 539"/>
                <a:gd name="T26" fmla="*/ 49 w 638"/>
                <a:gd name="T27" fmla="*/ 0 h 539"/>
                <a:gd name="T28" fmla="*/ 49 w 638"/>
                <a:gd name="T29" fmla="*/ 0 h 539"/>
                <a:gd name="T30" fmla="*/ 0 w 638"/>
                <a:gd name="T31" fmla="*/ 98 h 539"/>
                <a:gd name="T32" fmla="*/ 0 w 638"/>
                <a:gd name="T33" fmla="*/ 147 h 539"/>
                <a:gd name="T34" fmla="*/ 49 w 638"/>
                <a:gd name="T35" fmla="*/ 147 h 539"/>
                <a:gd name="T36" fmla="*/ 49 w 638"/>
                <a:gd name="T37" fmla="*/ 147 h 539"/>
                <a:gd name="T38" fmla="*/ 392 w 638"/>
                <a:gd name="T39" fmla="*/ 539 h 539"/>
                <a:gd name="T40" fmla="*/ 638 w 638"/>
                <a:gd name="T41" fmla="*/ 49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38" h="539">
                  <a:moveTo>
                    <a:pt x="638" y="490"/>
                  </a:moveTo>
                  <a:lnTo>
                    <a:pt x="343" y="195"/>
                  </a:lnTo>
                  <a:lnTo>
                    <a:pt x="343" y="195"/>
                  </a:lnTo>
                  <a:lnTo>
                    <a:pt x="343" y="195"/>
                  </a:lnTo>
                  <a:lnTo>
                    <a:pt x="343" y="14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295" y="48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196" y="0"/>
                  </a:lnTo>
                  <a:lnTo>
                    <a:pt x="147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392" y="539"/>
                  </a:lnTo>
                  <a:lnTo>
                    <a:pt x="638" y="490"/>
                  </a:lnTo>
                  <a:close/>
                </a:path>
              </a:pathLst>
            </a:custGeom>
            <a:solidFill>
              <a:srgbClr val="A5BFB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1" name="Freeform 9"/>
            <p:cNvSpPr>
              <a:spLocks/>
            </p:cNvSpPr>
            <p:nvPr/>
          </p:nvSpPr>
          <p:spPr bwMode="auto">
            <a:xfrm flipH="1">
              <a:off x="5275" y="3285"/>
              <a:ext cx="196" cy="116"/>
            </a:xfrm>
            <a:custGeom>
              <a:avLst/>
              <a:gdLst>
                <a:gd name="T0" fmla="*/ 1275 w 1568"/>
                <a:gd name="T1" fmla="*/ 442 h 932"/>
                <a:gd name="T2" fmla="*/ 1275 w 1568"/>
                <a:gd name="T3" fmla="*/ 491 h 932"/>
                <a:gd name="T4" fmla="*/ 1323 w 1568"/>
                <a:gd name="T5" fmla="*/ 491 h 932"/>
                <a:gd name="T6" fmla="*/ 1421 w 1568"/>
                <a:gd name="T7" fmla="*/ 540 h 932"/>
                <a:gd name="T8" fmla="*/ 1421 w 1568"/>
                <a:gd name="T9" fmla="*/ 540 h 932"/>
                <a:gd name="T10" fmla="*/ 1470 w 1568"/>
                <a:gd name="T11" fmla="*/ 588 h 932"/>
                <a:gd name="T12" fmla="*/ 1519 w 1568"/>
                <a:gd name="T13" fmla="*/ 686 h 932"/>
                <a:gd name="T14" fmla="*/ 1568 w 1568"/>
                <a:gd name="T15" fmla="*/ 785 h 932"/>
                <a:gd name="T16" fmla="*/ 1568 w 1568"/>
                <a:gd name="T17" fmla="*/ 785 h 932"/>
                <a:gd name="T18" fmla="*/ 1373 w 1568"/>
                <a:gd name="T19" fmla="*/ 932 h 932"/>
                <a:gd name="T20" fmla="*/ 980 w 1568"/>
                <a:gd name="T21" fmla="*/ 932 h 932"/>
                <a:gd name="T22" fmla="*/ 784 w 1568"/>
                <a:gd name="T23" fmla="*/ 883 h 932"/>
                <a:gd name="T24" fmla="*/ 784 w 1568"/>
                <a:gd name="T25" fmla="*/ 883 h 932"/>
                <a:gd name="T26" fmla="*/ 637 w 1568"/>
                <a:gd name="T27" fmla="*/ 785 h 932"/>
                <a:gd name="T28" fmla="*/ 392 w 1568"/>
                <a:gd name="T29" fmla="*/ 638 h 932"/>
                <a:gd name="T30" fmla="*/ 147 w 1568"/>
                <a:gd name="T31" fmla="*/ 491 h 932"/>
                <a:gd name="T32" fmla="*/ 147 w 1568"/>
                <a:gd name="T33" fmla="*/ 491 h 932"/>
                <a:gd name="T34" fmla="*/ 49 w 1568"/>
                <a:gd name="T35" fmla="*/ 442 h 932"/>
                <a:gd name="T36" fmla="*/ 0 w 1568"/>
                <a:gd name="T37" fmla="*/ 393 h 932"/>
                <a:gd name="T38" fmla="*/ 49 w 1568"/>
                <a:gd name="T39" fmla="*/ 295 h 932"/>
                <a:gd name="T40" fmla="*/ 49 w 1568"/>
                <a:gd name="T41" fmla="*/ 295 h 932"/>
                <a:gd name="T42" fmla="*/ 98 w 1568"/>
                <a:gd name="T43" fmla="*/ 197 h 932"/>
                <a:gd name="T44" fmla="*/ 147 w 1568"/>
                <a:gd name="T45" fmla="*/ 50 h 932"/>
                <a:gd name="T46" fmla="*/ 246 w 1568"/>
                <a:gd name="T47" fmla="*/ 0 h 932"/>
                <a:gd name="T48" fmla="*/ 246 w 1568"/>
                <a:gd name="T49" fmla="*/ 0 h 932"/>
                <a:gd name="T50" fmla="*/ 294 w 1568"/>
                <a:gd name="T51" fmla="*/ 0 h 932"/>
                <a:gd name="T52" fmla="*/ 343 w 1568"/>
                <a:gd name="T53" fmla="*/ 50 h 932"/>
                <a:gd name="T54" fmla="*/ 441 w 1568"/>
                <a:gd name="T55" fmla="*/ 50 h 932"/>
                <a:gd name="T56" fmla="*/ 441 w 1568"/>
                <a:gd name="T57" fmla="*/ 50 h 932"/>
                <a:gd name="T58" fmla="*/ 490 w 1568"/>
                <a:gd name="T59" fmla="*/ 99 h 932"/>
                <a:gd name="T60" fmla="*/ 539 w 1568"/>
                <a:gd name="T61" fmla="*/ 147 h 932"/>
                <a:gd name="T62" fmla="*/ 637 w 1568"/>
                <a:gd name="T63" fmla="*/ 99 h 932"/>
                <a:gd name="T64" fmla="*/ 637 w 1568"/>
                <a:gd name="T65" fmla="*/ 99 h 932"/>
                <a:gd name="T66" fmla="*/ 637 w 1568"/>
                <a:gd name="T67" fmla="*/ 99 h 932"/>
                <a:gd name="T68" fmla="*/ 686 w 1568"/>
                <a:gd name="T69" fmla="*/ 99 h 932"/>
                <a:gd name="T70" fmla="*/ 784 w 1568"/>
                <a:gd name="T71" fmla="*/ 147 h 932"/>
                <a:gd name="T72" fmla="*/ 784 w 1568"/>
                <a:gd name="T73" fmla="*/ 147 h 932"/>
                <a:gd name="T74" fmla="*/ 833 w 1568"/>
                <a:gd name="T75" fmla="*/ 295 h 932"/>
                <a:gd name="T76" fmla="*/ 932 w 1568"/>
                <a:gd name="T77" fmla="*/ 442 h 932"/>
                <a:gd name="T78" fmla="*/ 980 w 1568"/>
                <a:gd name="T79" fmla="*/ 491 h 932"/>
                <a:gd name="T80" fmla="*/ 980 w 1568"/>
                <a:gd name="T81" fmla="*/ 491 h 932"/>
                <a:gd name="T82" fmla="*/ 1029 w 1568"/>
                <a:gd name="T83" fmla="*/ 491 h 932"/>
                <a:gd name="T84" fmla="*/ 1176 w 1568"/>
                <a:gd name="T85" fmla="*/ 442 h 932"/>
                <a:gd name="T86" fmla="*/ 1275 w 1568"/>
                <a:gd name="T87" fmla="*/ 442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68" h="932">
                  <a:moveTo>
                    <a:pt x="1275" y="442"/>
                  </a:moveTo>
                  <a:lnTo>
                    <a:pt x="1275" y="491"/>
                  </a:lnTo>
                  <a:lnTo>
                    <a:pt x="1323" y="491"/>
                  </a:lnTo>
                  <a:lnTo>
                    <a:pt x="1421" y="540"/>
                  </a:lnTo>
                  <a:lnTo>
                    <a:pt x="1421" y="540"/>
                  </a:lnTo>
                  <a:lnTo>
                    <a:pt x="1470" y="588"/>
                  </a:lnTo>
                  <a:lnTo>
                    <a:pt x="1519" y="686"/>
                  </a:lnTo>
                  <a:lnTo>
                    <a:pt x="1568" y="785"/>
                  </a:lnTo>
                  <a:lnTo>
                    <a:pt x="1568" y="785"/>
                  </a:lnTo>
                  <a:lnTo>
                    <a:pt x="1373" y="932"/>
                  </a:lnTo>
                  <a:lnTo>
                    <a:pt x="980" y="932"/>
                  </a:lnTo>
                  <a:lnTo>
                    <a:pt x="784" y="883"/>
                  </a:lnTo>
                  <a:lnTo>
                    <a:pt x="784" y="883"/>
                  </a:lnTo>
                  <a:lnTo>
                    <a:pt x="637" y="785"/>
                  </a:lnTo>
                  <a:lnTo>
                    <a:pt x="392" y="638"/>
                  </a:lnTo>
                  <a:lnTo>
                    <a:pt x="147" y="491"/>
                  </a:lnTo>
                  <a:lnTo>
                    <a:pt x="147" y="491"/>
                  </a:lnTo>
                  <a:lnTo>
                    <a:pt x="49" y="442"/>
                  </a:lnTo>
                  <a:lnTo>
                    <a:pt x="0" y="393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98" y="197"/>
                  </a:lnTo>
                  <a:lnTo>
                    <a:pt x="147" y="5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94" y="0"/>
                  </a:lnTo>
                  <a:lnTo>
                    <a:pt x="343" y="50"/>
                  </a:lnTo>
                  <a:lnTo>
                    <a:pt x="441" y="50"/>
                  </a:lnTo>
                  <a:lnTo>
                    <a:pt x="441" y="50"/>
                  </a:lnTo>
                  <a:lnTo>
                    <a:pt x="490" y="99"/>
                  </a:lnTo>
                  <a:lnTo>
                    <a:pt x="539" y="147"/>
                  </a:lnTo>
                  <a:lnTo>
                    <a:pt x="637" y="99"/>
                  </a:lnTo>
                  <a:lnTo>
                    <a:pt x="637" y="99"/>
                  </a:lnTo>
                  <a:lnTo>
                    <a:pt x="637" y="99"/>
                  </a:lnTo>
                  <a:lnTo>
                    <a:pt x="686" y="99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833" y="295"/>
                  </a:lnTo>
                  <a:lnTo>
                    <a:pt x="932" y="442"/>
                  </a:lnTo>
                  <a:lnTo>
                    <a:pt x="980" y="491"/>
                  </a:lnTo>
                  <a:lnTo>
                    <a:pt x="980" y="491"/>
                  </a:lnTo>
                  <a:lnTo>
                    <a:pt x="1029" y="491"/>
                  </a:lnTo>
                  <a:lnTo>
                    <a:pt x="1176" y="442"/>
                  </a:lnTo>
                  <a:lnTo>
                    <a:pt x="1275" y="442"/>
                  </a:lnTo>
                  <a:close/>
                </a:path>
              </a:pathLst>
            </a:custGeom>
            <a:solidFill>
              <a:srgbClr val="BFBFB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2" name="Freeform 10"/>
            <p:cNvSpPr>
              <a:spLocks/>
            </p:cNvSpPr>
            <p:nvPr/>
          </p:nvSpPr>
          <p:spPr bwMode="auto">
            <a:xfrm flipH="1">
              <a:off x="5336" y="3334"/>
              <a:ext cx="129" cy="61"/>
            </a:xfrm>
            <a:custGeom>
              <a:avLst/>
              <a:gdLst>
                <a:gd name="T0" fmla="*/ 49 w 1029"/>
                <a:gd name="T1" fmla="*/ 0 h 490"/>
                <a:gd name="T2" fmla="*/ 98 w 1029"/>
                <a:gd name="T3" fmla="*/ 49 h 490"/>
                <a:gd name="T4" fmla="*/ 197 w 1029"/>
                <a:gd name="T5" fmla="*/ 49 h 490"/>
                <a:gd name="T6" fmla="*/ 294 w 1029"/>
                <a:gd name="T7" fmla="*/ 49 h 490"/>
                <a:gd name="T8" fmla="*/ 294 w 1029"/>
                <a:gd name="T9" fmla="*/ 49 h 490"/>
                <a:gd name="T10" fmla="*/ 392 w 1029"/>
                <a:gd name="T11" fmla="*/ 49 h 490"/>
                <a:gd name="T12" fmla="*/ 490 w 1029"/>
                <a:gd name="T13" fmla="*/ 98 h 490"/>
                <a:gd name="T14" fmla="*/ 686 w 1029"/>
                <a:gd name="T15" fmla="*/ 245 h 490"/>
                <a:gd name="T16" fmla="*/ 686 w 1029"/>
                <a:gd name="T17" fmla="*/ 245 h 490"/>
                <a:gd name="T18" fmla="*/ 833 w 1029"/>
                <a:gd name="T19" fmla="*/ 392 h 490"/>
                <a:gd name="T20" fmla="*/ 980 w 1029"/>
                <a:gd name="T21" fmla="*/ 441 h 490"/>
                <a:gd name="T22" fmla="*/ 1029 w 1029"/>
                <a:gd name="T23" fmla="*/ 441 h 490"/>
                <a:gd name="T24" fmla="*/ 1029 w 1029"/>
                <a:gd name="T25" fmla="*/ 441 h 490"/>
                <a:gd name="T26" fmla="*/ 980 w 1029"/>
                <a:gd name="T27" fmla="*/ 490 h 490"/>
                <a:gd name="T28" fmla="*/ 833 w 1029"/>
                <a:gd name="T29" fmla="*/ 490 h 490"/>
                <a:gd name="T30" fmla="*/ 735 w 1029"/>
                <a:gd name="T31" fmla="*/ 490 h 490"/>
                <a:gd name="T32" fmla="*/ 735 w 1029"/>
                <a:gd name="T33" fmla="*/ 490 h 490"/>
                <a:gd name="T34" fmla="*/ 540 w 1029"/>
                <a:gd name="T35" fmla="*/ 441 h 490"/>
                <a:gd name="T36" fmla="*/ 343 w 1029"/>
                <a:gd name="T37" fmla="*/ 343 h 490"/>
                <a:gd name="T38" fmla="*/ 245 w 1029"/>
                <a:gd name="T39" fmla="*/ 293 h 490"/>
                <a:gd name="T40" fmla="*/ 245 w 1029"/>
                <a:gd name="T41" fmla="*/ 293 h 490"/>
                <a:gd name="T42" fmla="*/ 0 w 1029"/>
                <a:gd name="T43" fmla="*/ 49 h 490"/>
                <a:gd name="T44" fmla="*/ 49 w 1029"/>
                <a:gd name="T45" fmla="*/ 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29" h="490">
                  <a:moveTo>
                    <a:pt x="49" y="0"/>
                  </a:moveTo>
                  <a:lnTo>
                    <a:pt x="98" y="49"/>
                  </a:lnTo>
                  <a:lnTo>
                    <a:pt x="197" y="49"/>
                  </a:lnTo>
                  <a:lnTo>
                    <a:pt x="294" y="49"/>
                  </a:lnTo>
                  <a:lnTo>
                    <a:pt x="294" y="49"/>
                  </a:lnTo>
                  <a:lnTo>
                    <a:pt x="392" y="49"/>
                  </a:lnTo>
                  <a:lnTo>
                    <a:pt x="490" y="98"/>
                  </a:lnTo>
                  <a:lnTo>
                    <a:pt x="686" y="245"/>
                  </a:lnTo>
                  <a:lnTo>
                    <a:pt x="686" y="245"/>
                  </a:lnTo>
                  <a:lnTo>
                    <a:pt x="833" y="392"/>
                  </a:lnTo>
                  <a:lnTo>
                    <a:pt x="980" y="441"/>
                  </a:lnTo>
                  <a:lnTo>
                    <a:pt x="1029" y="441"/>
                  </a:lnTo>
                  <a:lnTo>
                    <a:pt x="1029" y="441"/>
                  </a:lnTo>
                  <a:lnTo>
                    <a:pt x="980" y="490"/>
                  </a:lnTo>
                  <a:lnTo>
                    <a:pt x="833" y="490"/>
                  </a:lnTo>
                  <a:lnTo>
                    <a:pt x="735" y="490"/>
                  </a:lnTo>
                  <a:lnTo>
                    <a:pt x="735" y="490"/>
                  </a:lnTo>
                  <a:lnTo>
                    <a:pt x="540" y="441"/>
                  </a:lnTo>
                  <a:lnTo>
                    <a:pt x="343" y="343"/>
                  </a:lnTo>
                  <a:lnTo>
                    <a:pt x="245" y="293"/>
                  </a:lnTo>
                  <a:lnTo>
                    <a:pt x="245" y="293"/>
                  </a:lnTo>
                  <a:lnTo>
                    <a:pt x="0" y="4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3" name="Freeform 11"/>
            <p:cNvSpPr>
              <a:spLocks/>
            </p:cNvSpPr>
            <p:nvPr/>
          </p:nvSpPr>
          <p:spPr bwMode="auto">
            <a:xfrm flipH="1">
              <a:off x="5354" y="3340"/>
              <a:ext cx="111" cy="55"/>
            </a:xfrm>
            <a:custGeom>
              <a:avLst/>
              <a:gdLst>
                <a:gd name="T0" fmla="*/ 0 w 883"/>
                <a:gd name="T1" fmla="*/ 0 h 441"/>
                <a:gd name="T2" fmla="*/ 49 w 883"/>
                <a:gd name="T3" fmla="*/ 49 h 441"/>
                <a:gd name="T4" fmla="*/ 147 w 883"/>
                <a:gd name="T5" fmla="*/ 98 h 441"/>
                <a:gd name="T6" fmla="*/ 294 w 883"/>
                <a:gd name="T7" fmla="*/ 98 h 441"/>
                <a:gd name="T8" fmla="*/ 294 w 883"/>
                <a:gd name="T9" fmla="*/ 98 h 441"/>
                <a:gd name="T10" fmla="*/ 343 w 883"/>
                <a:gd name="T11" fmla="*/ 98 h 441"/>
                <a:gd name="T12" fmla="*/ 392 w 883"/>
                <a:gd name="T13" fmla="*/ 146 h 441"/>
                <a:gd name="T14" fmla="*/ 490 w 883"/>
                <a:gd name="T15" fmla="*/ 196 h 441"/>
                <a:gd name="T16" fmla="*/ 490 w 883"/>
                <a:gd name="T17" fmla="*/ 196 h 441"/>
                <a:gd name="T18" fmla="*/ 686 w 883"/>
                <a:gd name="T19" fmla="*/ 343 h 441"/>
                <a:gd name="T20" fmla="*/ 833 w 883"/>
                <a:gd name="T21" fmla="*/ 392 h 441"/>
                <a:gd name="T22" fmla="*/ 883 w 883"/>
                <a:gd name="T23" fmla="*/ 392 h 441"/>
                <a:gd name="T24" fmla="*/ 883 w 883"/>
                <a:gd name="T25" fmla="*/ 392 h 441"/>
                <a:gd name="T26" fmla="*/ 833 w 883"/>
                <a:gd name="T27" fmla="*/ 441 h 441"/>
                <a:gd name="T28" fmla="*/ 833 w 883"/>
                <a:gd name="T29" fmla="*/ 441 h 441"/>
                <a:gd name="T30" fmla="*/ 735 w 883"/>
                <a:gd name="T31" fmla="*/ 441 h 441"/>
                <a:gd name="T32" fmla="*/ 735 w 883"/>
                <a:gd name="T33" fmla="*/ 441 h 441"/>
                <a:gd name="T34" fmla="*/ 540 w 883"/>
                <a:gd name="T35" fmla="*/ 392 h 441"/>
                <a:gd name="T36" fmla="*/ 343 w 883"/>
                <a:gd name="T37" fmla="*/ 294 h 441"/>
                <a:gd name="T38" fmla="*/ 245 w 883"/>
                <a:gd name="T39" fmla="*/ 244 h 441"/>
                <a:gd name="T40" fmla="*/ 245 w 883"/>
                <a:gd name="T41" fmla="*/ 244 h 441"/>
                <a:gd name="T42" fmla="*/ 0 w 883"/>
                <a:gd name="T43" fmla="*/ 0 h 441"/>
                <a:gd name="T44" fmla="*/ 0 w 883"/>
                <a:gd name="T45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83" h="441">
                  <a:moveTo>
                    <a:pt x="0" y="0"/>
                  </a:moveTo>
                  <a:lnTo>
                    <a:pt x="49" y="49"/>
                  </a:lnTo>
                  <a:lnTo>
                    <a:pt x="147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343" y="98"/>
                  </a:lnTo>
                  <a:lnTo>
                    <a:pt x="392" y="146"/>
                  </a:lnTo>
                  <a:lnTo>
                    <a:pt x="490" y="196"/>
                  </a:lnTo>
                  <a:lnTo>
                    <a:pt x="490" y="196"/>
                  </a:lnTo>
                  <a:lnTo>
                    <a:pt x="686" y="343"/>
                  </a:lnTo>
                  <a:lnTo>
                    <a:pt x="833" y="392"/>
                  </a:lnTo>
                  <a:lnTo>
                    <a:pt x="883" y="392"/>
                  </a:lnTo>
                  <a:lnTo>
                    <a:pt x="883" y="392"/>
                  </a:lnTo>
                  <a:lnTo>
                    <a:pt x="833" y="441"/>
                  </a:lnTo>
                  <a:lnTo>
                    <a:pt x="833" y="44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540" y="392"/>
                  </a:lnTo>
                  <a:lnTo>
                    <a:pt x="343" y="294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4" name="Freeform 12"/>
            <p:cNvSpPr>
              <a:spLocks/>
            </p:cNvSpPr>
            <p:nvPr/>
          </p:nvSpPr>
          <p:spPr bwMode="auto">
            <a:xfrm flipH="1">
              <a:off x="5348" y="3297"/>
              <a:ext cx="43" cy="55"/>
            </a:xfrm>
            <a:custGeom>
              <a:avLst/>
              <a:gdLst>
                <a:gd name="T0" fmla="*/ 343 w 343"/>
                <a:gd name="T1" fmla="*/ 392 h 441"/>
                <a:gd name="T2" fmla="*/ 295 w 343"/>
                <a:gd name="T3" fmla="*/ 343 h 441"/>
                <a:gd name="T4" fmla="*/ 196 w 343"/>
                <a:gd name="T5" fmla="*/ 196 h 441"/>
                <a:gd name="T6" fmla="*/ 147 w 343"/>
                <a:gd name="T7" fmla="*/ 48 h 441"/>
                <a:gd name="T8" fmla="*/ 147 w 343"/>
                <a:gd name="T9" fmla="*/ 48 h 441"/>
                <a:gd name="T10" fmla="*/ 49 w 343"/>
                <a:gd name="T11" fmla="*/ 0 h 441"/>
                <a:gd name="T12" fmla="*/ 0 w 343"/>
                <a:gd name="T13" fmla="*/ 0 h 441"/>
                <a:gd name="T14" fmla="*/ 0 w 343"/>
                <a:gd name="T15" fmla="*/ 0 h 441"/>
                <a:gd name="T16" fmla="*/ 0 w 343"/>
                <a:gd name="T17" fmla="*/ 0 h 441"/>
                <a:gd name="T18" fmla="*/ 0 w 343"/>
                <a:gd name="T19" fmla="*/ 48 h 441"/>
                <a:gd name="T20" fmla="*/ 49 w 343"/>
                <a:gd name="T21" fmla="*/ 98 h 441"/>
                <a:gd name="T22" fmla="*/ 49 w 343"/>
                <a:gd name="T23" fmla="*/ 98 h 441"/>
                <a:gd name="T24" fmla="*/ 49 w 343"/>
                <a:gd name="T25" fmla="*/ 98 h 441"/>
                <a:gd name="T26" fmla="*/ 98 w 343"/>
                <a:gd name="T27" fmla="*/ 196 h 441"/>
                <a:gd name="T28" fmla="*/ 147 w 343"/>
                <a:gd name="T29" fmla="*/ 294 h 441"/>
                <a:gd name="T30" fmla="*/ 196 w 343"/>
                <a:gd name="T31" fmla="*/ 343 h 441"/>
                <a:gd name="T32" fmla="*/ 196 w 343"/>
                <a:gd name="T33" fmla="*/ 343 h 441"/>
                <a:gd name="T34" fmla="*/ 196 w 343"/>
                <a:gd name="T35" fmla="*/ 392 h 441"/>
                <a:gd name="T36" fmla="*/ 245 w 343"/>
                <a:gd name="T37" fmla="*/ 392 h 441"/>
                <a:gd name="T38" fmla="*/ 245 w 343"/>
                <a:gd name="T39" fmla="*/ 392 h 441"/>
                <a:gd name="T40" fmla="*/ 245 w 343"/>
                <a:gd name="T41" fmla="*/ 392 h 441"/>
                <a:gd name="T42" fmla="*/ 245 w 343"/>
                <a:gd name="T43" fmla="*/ 392 h 441"/>
                <a:gd name="T44" fmla="*/ 295 w 343"/>
                <a:gd name="T45" fmla="*/ 441 h 441"/>
                <a:gd name="T46" fmla="*/ 343 w 343"/>
                <a:gd name="T47" fmla="*/ 441 h 441"/>
                <a:gd name="T48" fmla="*/ 343 w 343"/>
                <a:gd name="T49" fmla="*/ 441 h 441"/>
                <a:gd name="T50" fmla="*/ 343 w 343"/>
                <a:gd name="T51" fmla="*/ 441 h 441"/>
                <a:gd name="T52" fmla="*/ 343 w 343"/>
                <a:gd name="T53" fmla="*/ 392 h 441"/>
                <a:gd name="T54" fmla="*/ 343 w 343"/>
                <a:gd name="T55" fmla="*/ 392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43" h="441">
                  <a:moveTo>
                    <a:pt x="343" y="392"/>
                  </a:moveTo>
                  <a:lnTo>
                    <a:pt x="295" y="343"/>
                  </a:lnTo>
                  <a:lnTo>
                    <a:pt x="196" y="196"/>
                  </a:lnTo>
                  <a:lnTo>
                    <a:pt x="147" y="48"/>
                  </a:lnTo>
                  <a:lnTo>
                    <a:pt x="147" y="48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98" y="196"/>
                  </a:lnTo>
                  <a:lnTo>
                    <a:pt x="147" y="294"/>
                  </a:lnTo>
                  <a:lnTo>
                    <a:pt x="196" y="343"/>
                  </a:lnTo>
                  <a:lnTo>
                    <a:pt x="196" y="343"/>
                  </a:lnTo>
                  <a:lnTo>
                    <a:pt x="196" y="392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95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392"/>
                  </a:lnTo>
                  <a:lnTo>
                    <a:pt x="343" y="392"/>
                  </a:lnTo>
                </a:path>
              </a:pathLst>
            </a:custGeom>
            <a:noFill/>
            <a:ln w="0">
              <a:solidFill>
                <a:srgbClr val="1989A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5" name="Freeform 13"/>
            <p:cNvSpPr>
              <a:spLocks/>
            </p:cNvSpPr>
            <p:nvPr/>
          </p:nvSpPr>
          <p:spPr bwMode="auto">
            <a:xfrm flipH="1">
              <a:off x="5348" y="3322"/>
              <a:ext cx="129" cy="86"/>
            </a:xfrm>
            <a:custGeom>
              <a:avLst/>
              <a:gdLst>
                <a:gd name="T0" fmla="*/ 931 w 1029"/>
                <a:gd name="T1" fmla="*/ 539 h 686"/>
                <a:gd name="T2" fmla="*/ 833 w 1029"/>
                <a:gd name="T3" fmla="*/ 539 h 686"/>
                <a:gd name="T4" fmla="*/ 638 w 1029"/>
                <a:gd name="T5" fmla="*/ 441 h 686"/>
                <a:gd name="T6" fmla="*/ 490 w 1029"/>
                <a:gd name="T7" fmla="*/ 391 h 686"/>
                <a:gd name="T8" fmla="*/ 490 w 1029"/>
                <a:gd name="T9" fmla="*/ 391 h 686"/>
                <a:gd name="T10" fmla="*/ 441 w 1029"/>
                <a:gd name="T11" fmla="*/ 343 h 686"/>
                <a:gd name="T12" fmla="*/ 392 w 1029"/>
                <a:gd name="T13" fmla="*/ 245 h 686"/>
                <a:gd name="T14" fmla="*/ 343 w 1029"/>
                <a:gd name="T15" fmla="*/ 196 h 686"/>
                <a:gd name="T16" fmla="*/ 343 w 1029"/>
                <a:gd name="T17" fmla="*/ 196 h 686"/>
                <a:gd name="T18" fmla="*/ 245 w 1029"/>
                <a:gd name="T19" fmla="*/ 147 h 686"/>
                <a:gd name="T20" fmla="*/ 98 w 1029"/>
                <a:gd name="T21" fmla="*/ 98 h 686"/>
                <a:gd name="T22" fmla="*/ 49 w 1029"/>
                <a:gd name="T23" fmla="*/ 0 h 686"/>
                <a:gd name="T24" fmla="*/ 49 w 1029"/>
                <a:gd name="T25" fmla="*/ 0 h 686"/>
                <a:gd name="T26" fmla="*/ 49 w 1029"/>
                <a:gd name="T27" fmla="*/ 0 h 686"/>
                <a:gd name="T28" fmla="*/ 0 w 1029"/>
                <a:gd name="T29" fmla="*/ 48 h 686"/>
                <a:gd name="T30" fmla="*/ 0 w 1029"/>
                <a:gd name="T31" fmla="*/ 98 h 686"/>
                <a:gd name="T32" fmla="*/ 0 w 1029"/>
                <a:gd name="T33" fmla="*/ 98 h 686"/>
                <a:gd name="T34" fmla="*/ 0 w 1029"/>
                <a:gd name="T35" fmla="*/ 147 h 686"/>
                <a:gd name="T36" fmla="*/ 0 w 1029"/>
                <a:gd name="T37" fmla="*/ 196 h 686"/>
                <a:gd name="T38" fmla="*/ 49 w 1029"/>
                <a:gd name="T39" fmla="*/ 245 h 686"/>
                <a:gd name="T40" fmla="*/ 49 w 1029"/>
                <a:gd name="T41" fmla="*/ 245 h 686"/>
                <a:gd name="T42" fmla="*/ 147 w 1029"/>
                <a:gd name="T43" fmla="*/ 293 h 686"/>
                <a:gd name="T44" fmla="*/ 245 w 1029"/>
                <a:gd name="T45" fmla="*/ 343 h 686"/>
                <a:gd name="T46" fmla="*/ 343 w 1029"/>
                <a:gd name="T47" fmla="*/ 391 h 686"/>
                <a:gd name="T48" fmla="*/ 343 w 1029"/>
                <a:gd name="T49" fmla="*/ 391 h 686"/>
                <a:gd name="T50" fmla="*/ 392 w 1029"/>
                <a:gd name="T51" fmla="*/ 441 h 686"/>
                <a:gd name="T52" fmla="*/ 490 w 1029"/>
                <a:gd name="T53" fmla="*/ 539 h 686"/>
                <a:gd name="T54" fmla="*/ 638 w 1029"/>
                <a:gd name="T55" fmla="*/ 588 h 686"/>
                <a:gd name="T56" fmla="*/ 638 w 1029"/>
                <a:gd name="T57" fmla="*/ 588 h 686"/>
                <a:gd name="T58" fmla="*/ 735 w 1029"/>
                <a:gd name="T59" fmla="*/ 637 h 686"/>
                <a:gd name="T60" fmla="*/ 833 w 1029"/>
                <a:gd name="T61" fmla="*/ 686 h 686"/>
                <a:gd name="T62" fmla="*/ 981 w 1029"/>
                <a:gd name="T63" fmla="*/ 686 h 686"/>
                <a:gd name="T64" fmla="*/ 981 w 1029"/>
                <a:gd name="T65" fmla="*/ 686 h 686"/>
                <a:gd name="T66" fmla="*/ 1029 w 1029"/>
                <a:gd name="T67" fmla="*/ 686 h 686"/>
                <a:gd name="T68" fmla="*/ 1029 w 1029"/>
                <a:gd name="T69" fmla="*/ 588 h 686"/>
                <a:gd name="T70" fmla="*/ 931 w 1029"/>
                <a:gd name="T71" fmla="*/ 539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29" h="686">
                  <a:moveTo>
                    <a:pt x="931" y="539"/>
                  </a:moveTo>
                  <a:lnTo>
                    <a:pt x="833" y="539"/>
                  </a:lnTo>
                  <a:lnTo>
                    <a:pt x="638" y="441"/>
                  </a:lnTo>
                  <a:lnTo>
                    <a:pt x="490" y="391"/>
                  </a:lnTo>
                  <a:lnTo>
                    <a:pt x="490" y="391"/>
                  </a:lnTo>
                  <a:lnTo>
                    <a:pt x="441" y="343"/>
                  </a:lnTo>
                  <a:lnTo>
                    <a:pt x="392" y="245"/>
                  </a:lnTo>
                  <a:lnTo>
                    <a:pt x="343" y="196"/>
                  </a:lnTo>
                  <a:lnTo>
                    <a:pt x="343" y="196"/>
                  </a:lnTo>
                  <a:lnTo>
                    <a:pt x="245" y="147"/>
                  </a:lnTo>
                  <a:lnTo>
                    <a:pt x="98" y="98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0" y="196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147" y="293"/>
                  </a:lnTo>
                  <a:lnTo>
                    <a:pt x="245" y="343"/>
                  </a:lnTo>
                  <a:lnTo>
                    <a:pt x="343" y="391"/>
                  </a:lnTo>
                  <a:lnTo>
                    <a:pt x="343" y="391"/>
                  </a:lnTo>
                  <a:lnTo>
                    <a:pt x="392" y="441"/>
                  </a:lnTo>
                  <a:lnTo>
                    <a:pt x="490" y="539"/>
                  </a:lnTo>
                  <a:lnTo>
                    <a:pt x="638" y="588"/>
                  </a:lnTo>
                  <a:lnTo>
                    <a:pt x="638" y="588"/>
                  </a:lnTo>
                  <a:lnTo>
                    <a:pt x="735" y="637"/>
                  </a:lnTo>
                  <a:lnTo>
                    <a:pt x="833" y="686"/>
                  </a:lnTo>
                  <a:lnTo>
                    <a:pt x="981" y="686"/>
                  </a:lnTo>
                  <a:lnTo>
                    <a:pt x="981" y="686"/>
                  </a:lnTo>
                  <a:lnTo>
                    <a:pt x="1029" y="686"/>
                  </a:lnTo>
                  <a:lnTo>
                    <a:pt x="1029" y="588"/>
                  </a:lnTo>
                  <a:lnTo>
                    <a:pt x="931" y="539"/>
                  </a:lnTo>
                  <a:close/>
                </a:path>
              </a:pathLst>
            </a:custGeom>
            <a:solidFill>
              <a:srgbClr val="E5E5E5"/>
            </a:solidFill>
            <a:ln w="0">
              <a:solidFill>
                <a:srgbClr val="3F3F3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6" name="Freeform 14"/>
            <p:cNvSpPr>
              <a:spLocks/>
            </p:cNvSpPr>
            <p:nvPr/>
          </p:nvSpPr>
          <p:spPr bwMode="auto">
            <a:xfrm flipH="1">
              <a:off x="5268" y="3383"/>
              <a:ext cx="105" cy="31"/>
            </a:xfrm>
            <a:custGeom>
              <a:avLst/>
              <a:gdLst>
                <a:gd name="T0" fmla="*/ 0 w 834"/>
                <a:gd name="T1" fmla="*/ 196 h 244"/>
                <a:gd name="T2" fmla="*/ 148 w 834"/>
                <a:gd name="T3" fmla="*/ 244 h 244"/>
                <a:gd name="T4" fmla="*/ 491 w 834"/>
                <a:gd name="T5" fmla="*/ 244 h 244"/>
                <a:gd name="T6" fmla="*/ 784 w 834"/>
                <a:gd name="T7" fmla="*/ 147 h 244"/>
                <a:gd name="T8" fmla="*/ 784 w 834"/>
                <a:gd name="T9" fmla="*/ 147 h 244"/>
                <a:gd name="T10" fmla="*/ 784 w 834"/>
                <a:gd name="T11" fmla="*/ 147 h 244"/>
                <a:gd name="T12" fmla="*/ 784 w 834"/>
                <a:gd name="T13" fmla="*/ 147 h 244"/>
                <a:gd name="T14" fmla="*/ 834 w 834"/>
                <a:gd name="T15" fmla="*/ 98 h 244"/>
                <a:gd name="T16" fmla="*/ 834 w 834"/>
                <a:gd name="T17" fmla="*/ 98 h 244"/>
                <a:gd name="T18" fmla="*/ 784 w 834"/>
                <a:gd name="T19" fmla="*/ 49 h 244"/>
                <a:gd name="T20" fmla="*/ 784 w 834"/>
                <a:gd name="T21" fmla="*/ 49 h 244"/>
                <a:gd name="T22" fmla="*/ 784 w 834"/>
                <a:gd name="T23" fmla="*/ 0 h 244"/>
                <a:gd name="T24" fmla="*/ 784 w 834"/>
                <a:gd name="T25" fmla="*/ 0 h 244"/>
                <a:gd name="T26" fmla="*/ 686 w 834"/>
                <a:gd name="T27" fmla="*/ 49 h 244"/>
                <a:gd name="T28" fmla="*/ 539 w 834"/>
                <a:gd name="T29" fmla="*/ 49 h 244"/>
                <a:gd name="T30" fmla="*/ 441 w 834"/>
                <a:gd name="T31" fmla="*/ 49 h 244"/>
                <a:gd name="T32" fmla="*/ 441 w 834"/>
                <a:gd name="T33" fmla="*/ 49 h 244"/>
                <a:gd name="T34" fmla="*/ 294 w 834"/>
                <a:gd name="T35" fmla="*/ 49 h 244"/>
                <a:gd name="T36" fmla="*/ 196 w 834"/>
                <a:gd name="T37" fmla="*/ 49 h 244"/>
                <a:gd name="T38" fmla="*/ 148 w 834"/>
                <a:gd name="T39" fmla="*/ 49 h 244"/>
                <a:gd name="T40" fmla="*/ 148 w 834"/>
                <a:gd name="T41" fmla="*/ 49 h 244"/>
                <a:gd name="T42" fmla="*/ 49 w 834"/>
                <a:gd name="T43" fmla="*/ 98 h 244"/>
                <a:gd name="T44" fmla="*/ 0 w 834"/>
                <a:gd name="T45" fmla="*/ 147 h 244"/>
                <a:gd name="T46" fmla="*/ 0 w 834"/>
                <a:gd name="T47" fmla="*/ 19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34" h="244">
                  <a:moveTo>
                    <a:pt x="0" y="196"/>
                  </a:moveTo>
                  <a:lnTo>
                    <a:pt x="148" y="244"/>
                  </a:lnTo>
                  <a:lnTo>
                    <a:pt x="491" y="244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834" y="98"/>
                  </a:lnTo>
                  <a:lnTo>
                    <a:pt x="834" y="98"/>
                  </a:lnTo>
                  <a:lnTo>
                    <a:pt x="784" y="49"/>
                  </a:lnTo>
                  <a:lnTo>
                    <a:pt x="784" y="49"/>
                  </a:lnTo>
                  <a:lnTo>
                    <a:pt x="784" y="0"/>
                  </a:lnTo>
                  <a:lnTo>
                    <a:pt x="784" y="0"/>
                  </a:lnTo>
                  <a:lnTo>
                    <a:pt x="686" y="49"/>
                  </a:lnTo>
                  <a:lnTo>
                    <a:pt x="539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294" y="49"/>
                  </a:lnTo>
                  <a:lnTo>
                    <a:pt x="196" y="49"/>
                  </a:lnTo>
                  <a:lnTo>
                    <a:pt x="148" y="49"/>
                  </a:lnTo>
                  <a:lnTo>
                    <a:pt x="148" y="49"/>
                  </a:lnTo>
                  <a:lnTo>
                    <a:pt x="49" y="98"/>
                  </a:lnTo>
                  <a:lnTo>
                    <a:pt x="0" y="147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E5E5E5"/>
            </a:solidFill>
            <a:ln w="0">
              <a:solidFill>
                <a:srgbClr val="26262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7" name="Freeform 15"/>
            <p:cNvSpPr>
              <a:spLocks/>
            </p:cNvSpPr>
            <p:nvPr/>
          </p:nvSpPr>
          <p:spPr bwMode="auto">
            <a:xfrm flipH="1">
              <a:off x="5311" y="3340"/>
              <a:ext cx="37" cy="12"/>
            </a:xfrm>
            <a:custGeom>
              <a:avLst/>
              <a:gdLst>
                <a:gd name="T0" fmla="*/ 295 w 295"/>
                <a:gd name="T1" fmla="*/ 0 h 98"/>
                <a:gd name="T2" fmla="*/ 196 w 295"/>
                <a:gd name="T3" fmla="*/ 49 h 98"/>
                <a:gd name="T4" fmla="*/ 98 w 295"/>
                <a:gd name="T5" fmla="*/ 98 h 98"/>
                <a:gd name="T6" fmla="*/ 49 w 295"/>
                <a:gd name="T7" fmla="*/ 98 h 98"/>
                <a:gd name="T8" fmla="*/ 49 w 295"/>
                <a:gd name="T9" fmla="*/ 98 h 98"/>
                <a:gd name="T10" fmla="*/ 0 w 295"/>
                <a:gd name="T11" fmla="*/ 98 h 98"/>
                <a:gd name="T12" fmla="*/ 0 w 295"/>
                <a:gd name="T13" fmla="*/ 98 h 98"/>
                <a:gd name="T14" fmla="*/ 0 w 295"/>
                <a:gd name="T15" fmla="*/ 49 h 98"/>
                <a:gd name="T16" fmla="*/ 0 w 295"/>
                <a:gd name="T17" fmla="*/ 49 h 98"/>
                <a:gd name="T18" fmla="*/ 49 w 295"/>
                <a:gd name="T19" fmla="*/ 49 h 98"/>
                <a:gd name="T20" fmla="*/ 147 w 295"/>
                <a:gd name="T21" fmla="*/ 0 h 98"/>
                <a:gd name="T22" fmla="*/ 245 w 295"/>
                <a:gd name="T23" fmla="*/ 0 h 98"/>
                <a:gd name="T24" fmla="*/ 245 w 295"/>
                <a:gd name="T25" fmla="*/ 0 h 98"/>
                <a:gd name="T26" fmla="*/ 245 w 295"/>
                <a:gd name="T27" fmla="*/ 0 h 98"/>
                <a:gd name="T28" fmla="*/ 295 w 295"/>
                <a:gd name="T29" fmla="*/ 0 h 98"/>
                <a:gd name="T30" fmla="*/ 295 w 295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5" h="98">
                  <a:moveTo>
                    <a:pt x="295" y="0"/>
                  </a:moveTo>
                  <a:lnTo>
                    <a:pt x="196" y="49"/>
                  </a:lnTo>
                  <a:lnTo>
                    <a:pt x="98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147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95" y="0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8" name="Freeform 16"/>
            <p:cNvSpPr>
              <a:spLocks/>
            </p:cNvSpPr>
            <p:nvPr/>
          </p:nvSpPr>
          <p:spPr bwMode="auto">
            <a:xfrm flipH="1">
              <a:off x="5324" y="3328"/>
              <a:ext cx="24" cy="18"/>
            </a:xfrm>
            <a:custGeom>
              <a:avLst/>
              <a:gdLst>
                <a:gd name="T0" fmla="*/ 0 w 196"/>
                <a:gd name="T1" fmla="*/ 148 h 148"/>
                <a:gd name="T2" fmla="*/ 49 w 196"/>
                <a:gd name="T3" fmla="*/ 148 h 148"/>
                <a:gd name="T4" fmla="*/ 98 w 196"/>
                <a:gd name="T5" fmla="*/ 99 h 148"/>
                <a:gd name="T6" fmla="*/ 196 w 196"/>
                <a:gd name="T7" fmla="*/ 50 h 148"/>
                <a:gd name="T8" fmla="*/ 196 w 196"/>
                <a:gd name="T9" fmla="*/ 50 h 148"/>
                <a:gd name="T10" fmla="*/ 196 w 196"/>
                <a:gd name="T11" fmla="*/ 50 h 148"/>
                <a:gd name="T12" fmla="*/ 196 w 196"/>
                <a:gd name="T13" fmla="*/ 0 h 148"/>
                <a:gd name="T14" fmla="*/ 196 w 196"/>
                <a:gd name="T15" fmla="*/ 0 h 148"/>
                <a:gd name="T16" fmla="*/ 196 w 196"/>
                <a:gd name="T17" fmla="*/ 0 h 148"/>
                <a:gd name="T18" fmla="*/ 147 w 196"/>
                <a:gd name="T19" fmla="*/ 0 h 148"/>
                <a:gd name="T20" fmla="*/ 98 w 196"/>
                <a:gd name="T21" fmla="*/ 50 h 148"/>
                <a:gd name="T22" fmla="*/ 49 w 196"/>
                <a:gd name="T23" fmla="*/ 99 h 148"/>
                <a:gd name="T24" fmla="*/ 49 w 196"/>
                <a:gd name="T25" fmla="*/ 99 h 148"/>
                <a:gd name="T26" fmla="*/ 0 w 196"/>
                <a:gd name="T27" fmla="*/ 148 h 148"/>
                <a:gd name="T28" fmla="*/ 0 w 196"/>
                <a:gd name="T29" fmla="*/ 148 h 148"/>
                <a:gd name="T30" fmla="*/ 0 w 196"/>
                <a:gd name="T3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48">
                  <a:moveTo>
                    <a:pt x="0" y="148"/>
                  </a:moveTo>
                  <a:lnTo>
                    <a:pt x="49" y="148"/>
                  </a:lnTo>
                  <a:lnTo>
                    <a:pt x="98" y="99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47" y="0"/>
                  </a:lnTo>
                  <a:lnTo>
                    <a:pt x="98" y="50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69" name="Freeform 17"/>
            <p:cNvSpPr>
              <a:spLocks/>
            </p:cNvSpPr>
            <p:nvPr/>
          </p:nvSpPr>
          <p:spPr bwMode="auto">
            <a:xfrm flipH="1">
              <a:off x="5330" y="3316"/>
              <a:ext cx="24" cy="30"/>
            </a:xfrm>
            <a:custGeom>
              <a:avLst/>
              <a:gdLst>
                <a:gd name="T0" fmla="*/ 48 w 195"/>
                <a:gd name="T1" fmla="*/ 197 h 246"/>
                <a:gd name="T2" fmla="*/ 48 w 195"/>
                <a:gd name="T3" fmla="*/ 197 h 246"/>
                <a:gd name="T4" fmla="*/ 97 w 195"/>
                <a:gd name="T5" fmla="*/ 98 h 246"/>
                <a:gd name="T6" fmla="*/ 195 w 195"/>
                <a:gd name="T7" fmla="*/ 50 h 246"/>
                <a:gd name="T8" fmla="*/ 195 w 195"/>
                <a:gd name="T9" fmla="*/ 50 h 246"/>
                <a:gd name="T10" fmla="*/ 195 w 195"/>
                <a:gd name="T11" fmla="*/ 50 h 246"/>
                <a:gd name="T12" fmla="*/ 146 w 195"/>
                <a:gd name="T13" fmla="*/ 0 h 246"/>
                <a:gd name="T14" fmla="*/ 146 w 195"/>
                <a:gd name="T15" fmla="*/ 0 h 246"/>
                <a:gd name="T16" fmla="*/ 146 w 195"/>
                <a:gd name="T17" fmla="*/ 0 h 246"/>
                <a:gd name="T18" fmla="*/ 97 w 195"/>
                <a:gd name="T19" fmla="*/ 50 h 246"/>
                <a:gd name="T20" fmla="*/ 97 w 195"/>
                <a:gd name="T21" fmla="*/ 98 h 246"/>
                <a:gd name="T22" fmla="*/ 48 w 195"/>
                <a:gd name="T23" fmla="*/ 148 h 246"/>
                <a:gd name="T24" fmla="*/ 48 w 195"/>
                <a:gd name="T25" fmla="*/ 148 h 246"/>
                <a:gd name="T26" fmla="*/ 0 w 195"/>
                <a:gd name="T27" fmla="*/ 197 h 246"/>
                <a:gd name="T28" fmla="*/ 0 w 195"/>
                <a:gd name="T29" fmla="*/ 246 h 246"/>
                <a:gd name="T30" fmla="*/ 48 w 195"/>
                <a:gd name="T31" fmla="*/ 197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5" h="246">
                  <a:moveTo>
                    <a:pt x="48" y="197"/>
                  </a:moveTo>
                  <a:lnTo>
                    <a:pt x="48" y="197"/>
                  </a:lnTo>
                  <a:lnTo>
                    <a:pt x="97" y="98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97" y="50"/>
                  </a:lnTo>
                  <a:lnTo>
                    <a:pt x="97" y="98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0" y="197"/>
                  </a:lnTo>
                  <a:lnTo>
                    <a:pt x="0" y="246"/>
                  </a:lnTo>
                  <a:lnTo>
                    <a:pt x="48" y="19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0" name="Freeform 18"/>
            <p:cNvSpPr>
              <a:spLocks/>
            </p:cNvSpPr>
            <p:nvPr/>
          </p:nvSpPr>
          <p:spPr bwMode="auto">
            <a:xfrm flipH="1">
              <a:off x="5317" y="3334"/>
              <a:ext cx="43" cy="6"/>
            </a:xfrm>
            <a:custGeom>
              <a:avLst/>
              <a:gdLst>
                <a:gd name="T0" fmla="*/ 343 w 343"/>
                <a:gd name="T1" fmla="*/ 49 h 49"/>
                <a:gd name="T2" fmla="*/ 294 w 343"/>
                <a:gd name="T3" fmla="*/ 49 h 49"/>
                <a:gd name="T4" fmla="*/ 147 w 343"/>
                <a:gd name="T5" fmla="*/ 49 h 49"/>
                <a:gd name="T6" fmla="*/ 50 w 343"/>
                <a:gd name="T7" fmla="*/ 49 h 49"/>
                <a:gd name="T8" fmla="*/ 50 w 343"/>
                <a:gd name="T9" fmla="*/ 49 h 49"/>
                <a:gd name="T10" fmla="*/ 50 w 343"/>
                <a:gd name="T11" fmla="*/ 49 h 49"/>
                <a:gd name="T12" fmla="*/ 0 w 343"/>
                <a:gd name="T13" fmla="*/ 49 h 49"/>
                <a:gd name="T14" fmla="*/ 50 w 343"/>
                <a:gd name="T15" fmla="*/ 0 h 49"/>
                <a:gd name="T16" fmla="*/ 50 w 343"/>
                <a:gd name="T17" fmla="*/ 0 h 49"/>
                <a:gd name="T18" fmla="*/ 98 w 343"/>
                <a:gd name="T19" fmla="*/ 0 h 49"/>
                <a:gd name="T20" fmla="*/ 196 w 343"/>
                <a:gd name="T21" fmla="*/ 0 h 49"/>
                <a:gd name="T22" fmla="*/ 343 w 343"/>
                <a:gd name="T23" fmla="*/ 0 h 49"/>
                <a:gd name="T24" fmla="*/ 343 w 343"/>
                <a:gd name="T25" fmla="*/ 0 h 49"/>
                <a:gd name="T26" fmla="*/ 343 w 343"/>
                <a:gd name="T27" fmla="*/ 0 h 49"/>
                <a:gd name="T28" fmla="*/ 343 w 343"/>
                <a:gd name="T29" fmla="*/ 49 h 49"/>
                <a:gd name="T30" fmla="*/ 343 w 343"/>
                <a:gd name="T3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49">
                  <a:moveTo>
                    <a:pt x="343" y="49"/>
                  </a:moveTo>
                  <a:lnTo>
                    <a:pt x="294" y="49"/>
                  </a:lnTo>
                  <a:lnTo>
                    <a:pt x="147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49"/>
                  </a:lnTo>
                  <a:lnTo>
                    <a:pt x="343" y="49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1" name="Freeform 19"/>
            <p:cNvSpPr>
              <a:spLocks/>
            </p:cNvSpPr>
            <p:nvPr/>
          </p:nvSpPr>
          <p:spPr bwMode="auto">
            <a:xfrm flipH="1">
              <a:off x="5324" y="3322"/>
              <a:ext cx="43" cy="6"/>
            </a:xfrm>
            <a:custGeom>
              <a:avLst/>
              <a:gdLst>
                <a:gd name="T0" fmla="*/ 343 w 343"/>
                <a:gd name="T1" fmla="*/ 48 h 48"/>
                <a:gd name="T2" fmla="*/ 294 w 343"/>
                <a:gd name="T3" fmla="*/ 48 h 48"/>
                <a:gd name="T4" fmla="*/ 147 w 343"/>
                <a:gd name="T5" fmla="*/ 48 h 48"/>
                <a:gd name="T6" fmla="*/ 0 w 343"/>
                <a:gd name="T7" fmla="*/ 48 h 48"/>
                <a:gd name="T8" fmla="*/ 0 w 343"/>
                <a:gd name="T9" fmla="*/ 48 h 48"/>
                <a:gd name="T10" fmla="*/ 0 w 343"/>
                <a:gd name="T11" fmla="*/ 48 h 48"/>
                <a:gd name="T12" fmla="*/ 0 w 343"/>
                <a:gd name="T13" fmla="*/ 48 h 48"/>
                <a:gd name="T14" fmla="*/ 0 w 343"/>
                <a:gd name="T15" fmla="*/ 0 h 48"/>
                <a:gd name="T16" fmla="*/ 0 w 343"/>
                <a:gd name="T17" fmla="*/ 0 h 48"/>
                <a:gd name="T18" fmla="*/ 99 w 343"/>
                <a:gd name="T19" fmla="*/ 48 h 48"/>
                <a:gd name="T20" fmla="*/ 196 w 343"/>
                <a:gd name="T21" fmla="*/ 48 h 48"/>
                <a:gd name="T22" fmla="*/ 294 w 343"/>
                <a:gd name="T23" fmla="*/ 48 h 48"/>
                <a:gd name="T24" fmla="*/ 294 w 343"/>
                <a:gd name="T25" fmla="*/ 48 h 48"/>
                <a:gd name="T26" fmla="*/ 343 w 343"/>
                <a:gd name="T27" fmla="*/ 48 h 48"/>
                <a:gd name="T28" fmla="*/ 343 w 343"/>
                <a:gd name="T29" fmla="*/ 48 h 48"/>
                <a:gd name="T30" fmla="*/ 343 w 343"/>
                <a:gd name="T3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48">
                  <a:moveTo>
                    <a:pt x="343" y="48"/>
                  </a:moveTo>
                  <a:lnTo>
                    <a:pt x="294" y="48"/>
                  </a:lnTo>
                  <a:lnTo>
                    <a:pt x="147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99" y="48"/>
                  </a:lnTo>
                  <a:lnTo>
                    <a:pt x="196" y="48"/>
                  </a:lnTo>
                  <a:lnTo>
                    <a:pt x="294" y="48"/>
                  </a:lnTo>
                  <a:lnTo>
                    <a:pt x="294" y="48"/>
                  </a:lnTo>
                  <a:lnTo>
                    <a:pt x="343" y="48"/>
                  </a:lnTo>
                  <a:lnTo>
                    <a:pt x="343" y="48"/>
                  </a:lnTo>
                  <a:lnTo>
                    <a:pt x="343" y="4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2" name="Freeform 20"/>
            <p:cNvSpPr>
              <a:spLocks/>
            </p:cNvSpPr>
            <p:nvPr/>
          </p:nvSpPr>
          <p:spPr bwMode="auto">
            <a:xfrm flipH="1">
              <a:off x="5330" y="3316"/>
              <a:ext cx="49" cy="6"/>
            </a:xfrm>
            <a:custGeom>
              <a:avLst/>
              <a:gdLst>
                <a:gd name="T0" fmla="*/ 392 w 392"/>
                <a:gd name="T1" fmla="*/ 50 h 50"/>
                <a:gd name="T2" fmla="*/ 343 w 392"/>
                <a:gd name="T3" fmla="*/ 50 h 50"/>
                <a:gd name="T4" fmla="*/ 197 w 392"/>
                <a:gd name="T5" fmla="*/ 50 h 50"/>
                <a:gd name="T6" fmla="*/ 49 w 392"/>
                <a:gd name="T7" fmla="*/ 0 h 50"/>
                <a:gd name="T8" fmla="*/ 49 w 392"/>
                <a:gd name="T9" fmla="*/ 0 h 50"/>
                <a:gd name="T10" fmla="*/ 49 w 392"/>
                <a:gd name="T11" fmla="*/ 0 h 50"/>
                <a:gd name="T12" fmla="*/ 0 w 392"/>
                <a:gd name="T13" fmla="*/ 0 h 50"/>
                <a:gd name="T14" fmla="*/ 49 w 392"/>
                <a:gd name="T15" fmla="*/ 0 h 50"/>
                <a:gd name="T16" fmla="*/ 49 w 392"/>
                <a:gd name="T17" fmla="*/ 0 h 50"/>
                <a:gd name="T18" fmla="*/ 98 w 392"/>
                <a:gd name="T19" fmla="*/ 0 h 50"/>
                <a:gd name="T20" fmla="*/ 197 w 392"/>
                <a:gd name="T21" fmla="*/ 0 h 50"/>
                <a:gd name="T22" fmla="*/ 343 w 392"/>
                <a:gd name="T23" fmla="*/ 0 h 50"/>
                <a:gd name="T24" fmla="*/ 343 w 392"/>
                <a:gd name="T25" fmla="*/ 0 h 50"/>
                <a:gd name="T26" fmla="*/ 343 w 392"/>
                <a:gd name="T27" fmla="*/ 0 h 50"/>
                <a:gd name="T28" fmla="*/ 343 w 392"/>
                <a:gd name="T29" fmla="*/ 50 h 50"/>
                <a:gd name="T30" fmla="*/ 392 w 392"/>
                <a:gd name="T31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2" h="50">
                  <a:moveTo>
                    <a:pt x="392" y="50"/>
                  </a:moveTo>
                  <a:lnTo>
                    <a:pt x="343" y="50"/>
                  </a:lnTo>
                  <a:lnTo>
                    <a:pt x="197" y="5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197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50"/>
                  </a:lnTo>
                  <a:lnTo>
                    <a:pt x="392" y="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3" name="Freeform 21"/>
            <p:cNvSpPr>
              <a:spLocks/>
            </p:cNvSpPr>
            <p:nvPr/>
          </p:nvSpPr>
          <p:spPr bwMode="auto">
            <a:xfrm flipH="1">
              <a:off x="5342" y="3309"/>
              <a:ext cx="18" cy="25"/>
            </a:xfrm>
            <a:custGeom>
              <a:avLst/>
              <a:gdLst>
                <a:gd name="T0" fmla="*/ 0 w 147"/>
                <a:gd name="T1" fmla="*/ 196 h 196"/>
                <a:gd name="T2" fmla="*/ 0 w 147"/>
                <a:gd name="T3" fmla="*/ 196 h 196"/>
                <a:gd name="T4" fmla="*/ 98 w 147"/>
                <a:gd name="T5" fmla="*/ 98 h 196"/>
                <a:gd name="T6" fmla="*/ 147 w 147"/>
                <a:gd name="T7" fmla="*/ 0 h 196"/>
                <a:gd name="T8" fmla="*/ 147 w 147"/>
                <a:gd name="T9" fmla="*/ 0 h 196"/>
                <a:gd name="T10" fmla="*/ 147 w 147"/>
                <a:gd name="T11" fmla="*/ 0 h 196"/>
                <a:gd name="T12" fmla="*/ 147 w 147"/>
                <a:gd name="T13" fmla="*/ 0 h 196"/>
                <a:gd name="T14" fmla="*/ 147 w 147"/>
                <a:gd name="T15" fmla="*/ 0 h 196"/>
                <a:gd name="T16" fmla="*/ 147 w 147"/>
                <a:gd name="T17" fmla="*/ 0 h 196"/>
                <a:gd name="T18" fmla="*/ 98 w 147"/>
                <a:gd name="T19" fmla="*/ 0 h 196"/>
                <a:gd name="T20" fmla="*/ 98 w 147"/>
                <a:gd name="T21" fmla="*/ 48 h 196"/>
                <a:gd name="T22" fmla="*/ 50 w 147"/>
                <a:gd name="T23" fmla="*/ 98 h 196"/>
                <a:gd name="T24" fmla="*/ 50 w 147"/>
                <a:gd name="T25" fmla="*/ 98 h 196"/>
                <a:gd name="T26" fmla="*/ 0 w 147"/>
                <a:gd name="T27" fmla="*/ 196 h 196"/>
                <a:gd name="T28" fmla="*/ 0 w 147"/>
                <a:gd name="T29" fmla="*/ 196 h 196"/>
                <a:gd name="T30" fmla="*/ 0 w 147"/>
                <a:gd name="T31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196">
                  <a:moveTo>
                    <a:pt x="0" y="196"/>
                  </a:moveTo>
                  <a:lnTo>
                    <a:pt x="0" y="196"/>
                  </a:lnTo>
                  <a:lnTo>
                    <a:pt x="98" y="98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98" y="0"/>
                  </a:lnTo>
                  <a:lnTo>
                    <a:pt x="98" y="4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4" name="Freeform 22"/>
            <p:cNvSpPr>
              <a:spLocks/>
            </p:cNvSpPr>
            <p:nvPr/>
          </p:nvSpPr>
          <p:spPr bwMode="auto">
            <a:xfrm flipH="1">
              <a:off x="5348" y="3303"/>
              <a:ext cx="25" cy="25"/>
            </a:xfrm>
            <a:custGeom>
              <a:avLst/>
              <a:gdLst>
                <a:gd name="T0" fmla="*/ 49 w 196"/>
                <a:gd name="T1" fmla="*/ 148 h 196"/>
                <a:gd name="T2" fmla="*/ 49 w 196"/>
                <a:gd name="T3" fmla="*/ 148 h 196"/>
                <a:gd name="T4" fmla="*/ 148 w 196"/>
                <a:gd name="T5" fmla="*/ 50 h 196"/>
                <a:gd name="T6" fmla="*/ 196 w 196"/>
                <a:gd name="T7" fmla="*/ 0 h 196"/>
                <a:gd name="T8" fmla="*/ 196 w 196"/>
                <a:gd name="T9" fmla="*/ 0 h 196"/>
                <a:gd name="T10" fmla="*/ 196 w 196"/>
                <a:gd name="T11" fmla="*/ 0 h 196"/>
                <a:gd name="T12" fmla="*/ 196 w 196"/>
                <a:gd name="T13" fmla="*/ 0 h 196"/>
                <a:gd name="T14" fmla="*/ 196 w 196"/>
                <a:gd name="T15" fmla="*/ 0 h 196"/>
                <a:gd name="T16" fmla="*/ 196 w 196"/>
                <a:gd name="T17" fmla="*/ 0 h 196"/>
                <a:gd name="T18" fmla="*/ 98 w 196"/>
                <a:gd name="T19" fmla="*/ 50 h 196"/>
                <a:gd name="T20" fmla="*/ 49 w 196"/>
                <a:gd name="T21" fmla="*/ 98 h 196"/>
                <a:gd name="T22" fmla="*/ 0 w 196"/>
                <a:gd name="T23" fmla="*/ 148 h 196"/>
                <a:gd name="T24" fmla="*/ 0 w 196"/>
                <a:gd name="T25" fmla="*/ 148 h 196"/>
                <a:gd name="T26" fmla="*/ 0 w 196"/>
                <a:gd name="T27" fmla="*/ 148 h 196"/>
                <a:gd name="T28" fmla="*/ 0 w 196"/>
                <a:gd name="T29" fmla="*/ 196 h 196"/>
                <a:gd name="T30" fmla="*/ 49 w 196"/>
                <a:gd name="T31" fmla="*/ 14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196">
                  <a:moveTo>
                    <a:pt x="49" y="148"/>
                  </a:moveTo>
                  <a:lnTo>
                    <a:pt x="49" y="148"/>
                  </a:lnTo>
                  <a:lnTo>
                    <a:pt x="148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98" y="50"/>
                  </a:lnTo>
                  <a:lnTo>
                    <a:pt x="49" y="9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96"/>
                  </a:lnTo>
                  <a:lnTo>
                    <a:pt x="49" y="14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5" name="Freeform 23"/>
            <p:cNvSpPr>
              <a:spLocks/>
            </p:cNvSpPr>
            <p:nvPr/>
          </p:nvSpPr>
          <p:spPr bwMode="auto">
            <a:xfrm flipH="1">
              <a:off x="5342" y="3303"/>
              <a:ext cx="43" cy="6"/>
            </a:xfrm>
            <a:custGeom>
              <a:avLst/>
              <a:gdLst>
                <a:gd name="T0" fmla="*/ 343 w 343"/>
                <a:gd name="T1" fmla="*/ 50 h 50"/>
                <a:gd name="T2" fmla="*/ 294 w 343"/>
                <a:gd name="T3" fmla="*/ 50 h 50"/>
                <a:gd name="T4" fmla="*/ 147 w 343"/>
                <a:gd name="T5" fmla="*/ 50 h 50"/>
                <a:gd name="T6" fmla="*/ 49 w 343"/>
                <a:gd name="T7" fmla="*/ 50 h 50"/>
                <a:gd name="T8" fmla="*/ 49 w 343"/>
                <a:gd name="T9" fmla="*/ 50 h 50"/>
                <a:gd name="T10" fmla="*/ 0 w 343"/>
                <a:gd name="T11" fmla="*/ 50 h 50"/>
                <a:gd name="T12" fmla="*/ 0 w 343"/>
                <a:gd name="T13" fmla="*/ 50 h 50"/>
                <a:gd name="T14" fmla="*/ 49 w 343"/>
                <a:gd name="T15" fmla="*/ 0 h 50"/>
                <a:gd name="T16" fmla="*/ 49 w 343"/>
                <a:gd name="T17" fmla="*/ 0 h 50"/>
                <a:gd name="T18" fmla="*/ 98 w 343"/>
                <a:gd name="T19" fmla="*/ 0 h 50"/>
                <a:gd name="T20" fmla="*/ 196 w 343"/>
                <a:gd name="T21" fmla="*/ 0 h 50"/>
                <a:gd name="T22" fmla="*/ 294 w 343"/>
                <a:gd name="T23" fmla="*/ 0 h 50"/>
                <a:gd name="T24" fmla="*/ 294 w 343"/>
                <a:gd name="T25" fmla="*/ 0 h 50"/>
                <a:gd name="T26" fmla="*/ 343 w 343"/>
                <a:gd name="T27" fmla="*/ 50 h 50"/>
                <a:gd name="T28" fmla="*/ 343 w 343"/>
                <a:gd name="T29" fmla="*/ 50 h 50"/>
                <a:gd name="T30" fmla="*/ 343 w 343"/>
                <a:gd name="T31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50">
                  <a:moveTo>
                    <a:pt x="343" y="50"/>
                  </a:moveTo>
                  <a:lnTo>
                    <a:pt x="294" y="50"/>
                  </a:lnTo>
                  <a:lnTo>
                    <a:pt x="147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294" y="0"/>
                  </a:lnTo>
                  <a:lnTo>
                    <a:pt x="294" y="0"/>
                  </a:lnTo>
                  <a:lnTo>
                    <a:pt x="343" y="50"/>
                  </a:lnTo>
                  <a:lnTo>
                    <a:pt x="343" y="50"/>
                  </a:lnTo>
                  <a:lnTo>
                    <a:pt x="343" y="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6" name="Freeform 24"/>
            <p:cNvSpPr>
              <a:spLocks/>
            </p:cNvSpPr>
            <p:nvPr/>
          </p:nvSpPr>
          <p:spPr bwMode="auto">
            <a:xfrm flipH="1">
              <a:off x="5287" y="3346"/>
              <a:ext cx="61" cy="25"/>
            </a:xfrm>
            <a:custGeom>
              <a:avLst/>
              <a:gdLst>
                <a:gd name="T0" fmla="*/ 490 w 490"/>
                <a:gd name="T1" fmla="*/ 147 h 195"/>
                <a:gd name="T2" fmla="*/ 441 w 490"/>
                <a:gd name="T3" fmla="*/ 97 h 195"/>
                <a:gd name="T4" fmla="*/ 343 w 490"/>
                <a:gd name="T5" fmla="*/ 49 h 195"/>
                <a:gd name="T6" fmla="*/ 295 w 490"/>
                <a:gd name="T7" fmla="*/ 0 h 195"/>
                <a:gd name="T8" fmla="*/ 295 w 490"/>
                <a:gd name="T9" fmla="*/ 0 h 195"/>
                <a:gd name="T10" fmla="*/ 196 w 490"/>
                <a:gd name="T11" fmla="*/ 49 h 195"/>
                <a:gd name="T12" fmla="*/ 98 w 490"/>
                <a:gd name="T13" fmla="*/ 49 h 195"/>
                <a:gd name="T14" fmla="*/ 49 w 490"/>
                <a:gd name="T15" fmla="*/ 97 h 195"/>
                <a:gd name="T16" fmla="*/ 49 w 490"/>
                <a:gd name="T17" fmla="*/ 97 h 195"/>
                <a:gd name="T18" fmla="*/ 0 w 490"/>
                <a:gd name="T19" fmla="*/ 147 h 195"/>
                <a:gd name="T20" fmla="*/ 49 w 490"/>
                <a:gd name="T21" fmla="*/ 195 h 195"/>
                <a:gd name="T22" fmla="*/ 196 w 490"/>
                <a:gd name="T23" fmla="*/ 195 h 195"/>
                <a:gd name="T24" fmla="*/ 196 w 490"/>
                <a:gd name="T25" fmla="*/ 195 h 195"/>
                <a:gd name="T26" fmla="*/ 343 w 490"/>
                <a:gd name="T27" fmla="*/ 195 h 195"/>
                <a:gd name="T28" fmla="*/ 441 w 490"/>
                <a:gd name="T29" fmla="*/ 195 h 195"/>
                <a:gd name="T30" fmla="*/ 490 w 490"/>
                <a:gd name="T31" fmla="*/ 1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0" h="195">
                  <a:moveTo>
                    <a:pt x="490" y="147"/>
                  </a:moveTo>
                  <a:lnTo>
                    <a:pt x="441" y="97"/>
                  </a:lnTo>
                  <a:lnTo>
                    <a:pt x="343" y="49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196" y="49"/>
                  </a:lnTo>
                  <a:lnTo>
                    <a:pt x="98" y="49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0" y="147"/>
                  </a:lnTo>
                  <a:lnTo>
                    <a:pt x="49" y="195"/>
                  </a:lnTo>
                  <a:lnTo>
                    <a:pt x="196" y="195"/>
                  </a:lnTo>
                  <a:lnTo>
                    <a:pt x="196" y="195"/>
                  </a:lnTo>
                  <a:lnTo>
                    <a:pt x="343" y="195"/>
                  </a:lnTo>
                  <a:lnTo>
                    <a:pt x="441" y="195"/>
                  </a:lnTo>
                  <a:lnTo>
                    <a:pt x="490" y="147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7" name="Freeform 25"/>
            <p:cNvSpPr>
              <a:spLocks/>
            </p:cNvSpPr>
            <p:nvPr/>
          </p:nvSpPr>
          <p:spPr bwMode="auto">
            <a:xfrm flipH="1">
              <a:off x="5293" y="3352"/>
              <a:ext cx="49" cy="19"/>
            </a:xfrm>
            <a:custGeom>
              <a:avLst/>
              <a:gdLst>
                <a:gd name="T0" fmla="*/ 392 w 392"/>
                <a:gd name="T1" fmla="*/ 48 h 146"/>
                <a:gd name="T2" fmla="*/ 392 w 392"/>
                <a:gd name="T3" fmla="*/ 98 h 146"/>
                <a:gd name="T4" fmla="*/ 294 w 392"/>
                <a:gd name="T5" fmla="*/ 146 h 146"/>
                <a:gd name="T6" fmla="*/ 147 w 392"/>
                <a:gd name="T7" fmla="*/ 98 h 146"/>
                <a:gd name="T8" fmla="*/ 147 w 392"/>
                <a:gd name="T9" fmla="*/ 98 h 146"/>
                <a:gd name="T10" fmla="*/ 0 w 392"/>
                <a:gd name="T11" fmla="*/ 98 h 146"/>
                <a:gd name="T12" fmla="*/ 0 w 392"/>
                <a:gd name="T13" fmla="*/ 98 h 146"/>
                <a:gd name="T14" fmla="*/ 0 w 392"/>
                <a:gd name="T15" fmla="*/ 48 h 146"/>
                <a:gd name="T16" fmla="*/ 0 w 392"/>
                <a:gd name="T17" fmla="*/ 48 h 146"/>
                <a:gd name="T18" fmla="*/ 49 w 392"/>
                <a:gd name="T19" fmla="*/ 0 h 146"/>
                <a:gd name="T20" fmla="*/ 147 w 392"/>
                <a:gd name="T21" fmla="*/ 0 h 146"/>
                <a:gd name="T22" fmla="*/ 246 w 392"/>
                <a:gd name="T23" fmla="*/ 0 h 146"/>
                <a:gd name="T24" fmla="*/ 246 w 392"/>
                <a:gd name="T25" fmla="*/ 0 h 146"/>
                <a:gd name="T26" fmla="*/ 294 w 392"/>
                <a:gd name="T27" fmla="*/ 0 h 146"/>
                <a:gd name="T28" fmla="*/ 344 w 392"/>
                <a:gd name="T29" fmla="*/ 48 h 146"/>
                <a:gd name="T30" fmla="*/ 392 w 392"/>
                <a:gd name="T31" fmla="*/ 4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2" h="146">
                  <a:moveTo>
                    <a:pt x="392" y="48"/>
                  </a:moveTo>
                  <a:lnTo>
                    <a:pt x="392" y="98"/>
                  </a:lnTo>
                  <a:lnTo>
                    <a:pt x="294" y="146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9" y="0"/>
                  </a:lnTo>
                  <a:lnTo>
                    <a:pt x="147" y="0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294" y="0"/>
                  </a:lnTo>
                  <a:lnTo>
                    <a:pt x="344" y="48"/>
                  </a:lnTo>
                  <a:lnTo>
                    <a:pt x="392" y="48"/>
                  </a:lnTo>
                  <a:close/>
                </a:path>
              </a:pathLst>
            </a:custGeom>
            <a:solidFill>
              <a:srgbClr val="C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8" name="Freeform 26"/>
            <p:cNvSpPr>
              <a:spLocks/>
            </p:cNvSpPr>
            <p:nvPr/>
          </p:nvSpPr>
          <p:spPr bwMode="auto">
            <a:xfrm flipH="1">
              <a:off x="5299" y="3352"/>
              <a:ext cx="43" cy="13"/>
            </a:xfrm>
            <a:custGeom>
              <a:avLst/>
              <a:gdLst>
                <a:gd name="T0" fmla="*/ 344 w 344"/>
                <a:gd name="T1" fmla="*/ 48 h 98"/>
                <a:gd name="T2" fmla="*/ 344 w 344"/>
                <a:gd name="T3" fmla="*/ 98 h 98"/>
                <a:gd name="T4" fmla="*/ 246 w 344"/>
                <a:gd name="T5" fmla="*/ 98 h 98"/>
                <a:gd name="T6" fmla="*/ 147 w 344"/>
                <a:gd name="T7" fmla="*/ 98 h 98"/>
                <a:gd name="T8" fmla="*/ 147 w 344"/>
                <a:gd name="T9" fmla="*/ 98 h 98"/>
                <a:gd name="T10" fmla="*/ 49 w 344"/>
                <a:gd name="T11" fmla="*/ 98 h 98"/>
                <a:gd name="T12" fmla="*/ 0 w 344"/>
                <a:gd name="T13" fmla="*/ 98 h 98"/>
                <a:gd name="T14" fmla="*/ 49 w 344"/>
                <a:gd name="T15" fmla="*/ 48 h 98"/>
                <a:gd name="T16" fmla="*/ 49 w 344"/>
                <a:gd name="T17" fmla="*/ 48 h 98"/>
                <a:gd name="T18" fmla="*/ 98 w 344"/>
                <a:gd name="T19" fmla="*/ 0 h 98"/>
                <a:gd name="T20" fmla="*/ 147 w 344"/>
                <a:gd name="T21" fmla="*/ 0 h 98"/>
                <a:gd name="T22" fmla="*/ 196 w 344"/>
                <a:gd name="T23" fmla="*/ 0 h 98"/>
                <a:gd name="T24" fmla="*/ 196 w 344"/>
                <a:gd name="T25" fmla="*/ 0 h 98"/>
                <a:gd name="T26" fmla="*/ 246 w 344"/>
                <a:gd name="T27" fmla="*/ 0 h 98"/>
                <a:gd name="T28" fmla="*/ 294 w 344"/>
                <a:gd name="T29" fmla="*/ 48 h 98"/>
                <a:gd name="T30" fmla="*/ 344 w 344"/>
                <a:gd name="T31" fmla="*/ 4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4" h="98">
                  <a:moveTo>
                    <a:pt x="344" y="48"/>
                  </a:moveTo>
                  <a:lnTo>
                    <a:pt x="344" y="98"/>
                  </a:lnTo>
                  <a:lnTo>
                    <a:pt x="246" y="98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49" y="98"/>
                  </a:lnTo>
                  <a:lnTo>
                    <a:pt x="0" y="9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6" y="0"/>
                  </a:lnTo>
                  <a:lnTo>
                    <a:pt x="294" y="48"/>
                  </a:lnTo>
                  <a:lnTo>
                    <a:pt x="344" y="48"/>
                  </a:lnTo>
                  <a:close/>
                </a:path>
              </a:pathLst>
            </a:custGeom>
            <a:solidFill>
              <a:srgbClr val="D4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79" name="Freeform 27"/>
            <p:cNvSpPr>
              <a:spLocks/>
            </p:cNvSpPr>
            <p:nvPr/>
          </p:nvSpPr>
          <p:spPr bwMode="auto">
            <a:xfrm flipH="1">
              <a:off x="5305" y="3352"/>
              <a:ext cx="31" cy="13"/>
            </a:xfrm>
            <a:custGeom>
              <a:avLst/>
              <a:gdLst>
                <a:gd name="T0" fmla="*/ 245 w 245"/>
                <a:gd name="T1" fmla="*/ 48 h 98"/>
                <a:gd name="T2" fmla="*/ 245 w 245"/>
                <a:gd name="T3" fmla="*/ 98 h 98"/>
                <a:gd name="T4" fmla="*/ 197 w 245"/>
                <a:gd name="T5" fmla="*/ 98 h 98"/>
                <a:gd name="T6" fmla="*/ 98 w 245"/>
                <a:gd name="T7" fmla="*/ 98 h 98"/>
                <a:gd name="T8" fmla="*/ 98 w 245"/>
                <a:gd name="T9" fmla="*/ 98 h 98"/>
                <a:gd name="T10" fmla="*/ 49 w 245"/>
                <a:gd name="T11" fmla="*/ 98 h 98"/>
                <a:gd name="T12" fmla="*/ 0 w 245"/>
                <a:gd name="T13" fmla="*/ 48 h 98"/>
                <a:gd name="T14" fmla="*/ 49 w 245"/>
                <a:gd name="T15" fmla="*/ 48 h 98"/>
                <a:gd name="T16" fmla="*/ 49 w 245"/>
                <a:gd name="T17" fmla="*/ 48 h 98"/>
                <a:gd name="T18" fmla="*/ 49 w 245"/>
                <a:gd name="T19" fmla="*/ 48 h 98"/>
                <a:gd name="T20" fmla="*/ 98 w 245"/>
                <a:gd name="T21" fmla="*/ 0 h 98"/>
                <a:gd name="T22" fmla="*/ 147 w 245"/>
                <a:gd name="T23" fmla="*/ 0 h 98"/>
                <a:gd name="T24" fmla="*/ 147 w 245"/>
                <a:gd name="T25" fmla="*/ 0 h 98"/>
                <a:gd name="T26" fmla="*/ 197 w 245"/>
                <a:gd name="T27" fmla="*/ 48 h 98"/>
                <a:gd name="T28" fmla="*/ 197 w 245"/>
                <a:gd name="T29" fmla="*/ 48 h 98"/>
                <a:gd name="T30" fmla="*/ 245 w 245"/>
                <a:gd name="T31" fmla="*/ 4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98">
                  <a:moveTo>
                    <a:pt x="245" y="48"/>
                  </a:moveTo>
                  <a:lnTo>
                    <a:pt x="245" y="98"/>
                  </a:lnTo>
                  <a:lnTo>
                    <a:pt x="197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49" y="98"/>
                  </a:lnTo>
                  <a:lnTo>
                    <a:pt x="0" y="4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245" y="48"/>
                  </a:lnTo>
                  <a:close/>
                </a:path>
              </a:pathLst>
            </a:custGeom>
            <a:solidFill>
              <a:srgbClr val="DF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0" name="Freeform 28"/>
            <p:cNvSpPr>
              <a:spLocks/>
            </p:cNvSpPr>
            <p:nvPr/>
          </p:nvSpPr>
          <p:spPr bwMode="auto">
            <a:xfrm flipH="1">
              <a:off x="5311" y="3352"/>
              <a:ext cx="19" cy="6"/>
            </a:xfrm>
            <a:custGeom>
              <a:avLst/>
              <a:gdLst>
                <a:gd name="T0" fmla="*/ 148 w 148"/>
                <a:gd name="T1" fmla="*/ 48 h 48"/>
                <a:gd name="T2" fmla="*/ 148 w 148"/>
                <a:gd name="T3" fmla="*/ 48 h 48"/>
                <a:gd name="T4" fmla="*/ 98 w 148"/>
                <a:gd name="T5" fmla="*/ 48 h 48"/>
                <a:gd name="T6" fmla="*/ 98 w 148"/>
                <a:gd name="T7" fmla="*/ 0 h 48"/>
                <a:gd name="T8" fmla="*/ 98 w 148"/>
                <a:gd name="T9" fmla="*/ 0 h 48"/>
                <a:gd name="T10" fmla="*/ 49 w 148"/>
                <a:gd name="T11" fmla="*/ 0 h 48"/>
                <a:gd name="T12" fmla="*/ 0 w 148"/>
                <a:gd name="T13" fmla="*/ 48 h 48"/>
                <a:gd name="T14" fmla="*/ 0 w 148"/>
                <a:gd name="T15" fmla="*/ 48 h 48"/>
                <a:gd name="T16" fmla="*/ 0 w 148"/>
                <a:gd name="T17" fmla="*/ 48 h 48"/>
                <a:gd name="T18" fmla="*/ 0 w 148"/>
                <a:gd name="T19" fmla="*/ 48 h 48"/>
                <a:gd name="T20" fmla="*/ 0 w 148"/>
                <a:gd name="T21" fmla="*/ 48 h 48"/>
                <a:gd name="T22" fmla="*/ 98 w 148"/>
                <a:gd name="T23" fmla="*/ 48 h 48"/>
                <a:gd name="T24" fmla="*/ 98 w 148"/>
                <a:gd name="T25" fmla="*/ 48 h 48"/>
                <a:gd name="T26" fmla="*/ 148 w 148"/>
                <a:gd name="T27" fmla="*/ 48 h 48"/>
                <a:gd name="T28" fmla="*/ 148 w 148"/>
                <a:gd name="T29" fmla="*/ 48 h 48"/>
                <a:gd name="T30" fmla="*/ 148 w 148"/>
                <a:gd name="T3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48">
                  <a:moveTo>
                    <a:pt x="148" y="48"/>
                  </a:moveTo>
                  <a:lnTo>
                    <a:pt x="148" y="48"/>
                  </a:lnTo>
                  <a:lnTo>
                    <a:pt x="98" y="4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9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148" y="48"/>
                  </a:lnTo>
                  <a:lnTo>
                    <a:pt x="148" y="48"/>
                  </a:lnTo>
                  <a:lnTo>
                    <a:pt x="148" y="48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1" name="Freeform 29"/>
            <p:cNvSpPr>
              <a:spLocks/>
            </p:cNvSpPr>
            <p:nvPr/>
          </p:nvSpPr>
          <p:spPr bwMode="auto">
            <a:xfrm flipH="1">
              <a:off x="4944" y="3267"/>
              <a:ext cx="86" cy="61"/>
            </a:xfrm>
            <a:custGeom>
              <a:avLst/>
              <a:gdLst>
                <a:gd name="T0" fmla="*/ 686 w 686"/>
                <a:gd name="T1" fmla="*/ 441 h 489"/>
                <a:gd name="T2" fmla="*/ 343 w 686"/>
                <a:gd name="T3" fmla="*/ 196 h 489"/>
                <a:gd name="T4" fmla="*/ 293 w 686"/>
                <a:gd name="T5" fmla="*/ 196 h 489"/>
                <a:gd name="T6" fmla="*/ 293 w 686"/>
                <a:gd name="T7" fmla="*/ 196 h 489"/>
                <a:gd name="T8" fmla="*/ 293 w 686"/>
                <a:gd name="T9" fmla="*/ 146 h 489"/>
                <a:gd name="T10" fmla="*/ 293 w 686"/>
                <a:gd name="T11" fmla="*/ 98 h 489"/>
                <a:gd name="T12" fmla="*/ 293 w 686"/>
                <a:gd name="T13" fmla="*/ 98 h 489"/>
                <a:gd name="T14" fmla="*/ 293 w 686"/>
                <a:gd name="T15" fmla="*/ 48 h 489"/>
                <a:gd name="T16" fmla="*/ 245 w 686"/>
                <a:gd name="T17" fmla="*/ 48 h 489"/>
                <a:gd name="T18" fmla="*/ 245 w 686"/>
                <a:gd name="T19" fmla="*/ 0 h 489"/>
                <a:gd name="T20" fmla="*/ 245 w 686"/>
                <a:gd name="T21" fmla="*/ 0 h 489"/>
                <a:gd name="T22" fmla="*/ 195 w 686"/>
                <a:gd name="T23" fmla="*/ 0 h 489"/>
                <a:gd name="T24" fmla="*/ 98 w 686"/>
                <a:gd name="T25" fmla="*/ 0 h 489"/>
                <a:gd name="T26" fmla="*/ 48 w 686"/>
                <a:gd name="T27" fmla="*/ 48 h 489"/>
                <a:gd name="T28" fmla="*/ 48 w 686"/>
                <a:gd name="T29" fmla="*/ 48 h 489"/>
                <a:gd name="T30" fmla="*/ 0 w 686"/>
                <a:gd name="T31" fmla="*/ 146 h 489"/>
                <a:gd name="T32" fmla="*/ 48 w 686"/>
                <a:gd name="T33" fmla="*/ 196 h 489"/>
                <a:gd name="T34" fmla="*/ 98 w 686"/>
                <a:gd name="T35" fmla="*/ 196 h 489"/>
                <a:gd name="T36" fmla="*/ 98 w 686"/>
                <a:gd name="T37" fmla="*/ 196 h 489"/>
                <a:gd name="T38" fmla="*/ 588 w 686"/>
                <a:gd name="T39" fmla="*/ 489 h 489"/>
                <a:gd name="T40" fmla="*/ 686 w 686"/>
                <a:gd name="T41" fmla="*/ 441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86" h="489">
                  <a:moveTo>
                    <a:pt x="686" y="441"/>
                  </a:moveTo>
                  <a:lnTo>
                    <a:pt x="34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46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48"/>
                  </a:lnTo>
                  <a:lnTo>
                    <a:pt x="245" y="48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195" y="0"/>
                  </a:lnTo>
                  <a:lnTo>
                    <a:pt x="98" y="0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146"/>
                  </a:lnTo>
                  <a:lnTo>
                    <a:pt x="48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588" y="489"/>
                  </a:lnTo>
                  <a:lnTo>
                    <a:pt x="686" y="441"/>
                  </a:lnTo>
                  <a:close/>
                </a:path>
              </a:pathLst>
            </a:custGeom>
            <a:solidFill>
              <a:srgbClr val="A5BFB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2" name="Freeform 30"/>
            <p:cNvSpPr>
              <a:spLocks/>
            </p:cNvSpPr>
            <p:nvPr/>
          </p:nvSpPr>
          <p:spPr bwMode="auto">
            <a:xfrm flipH="1">
              <a:off x="4876" y="3285"/>
              <a:ext cx="215" cy="92"/>
            </a:xfrm>
            <a:custGeom>
              <a:avLst/>
              <a:gdLst>
                <a:gd name="T0" fmla="*/ 1225 w 1716"/>
                <a:gd name="T1" fmla="*/ 295 h 736"/>
                <a:gd name="T2" fmla="*/ 1225 w 1716"/>
                <a:gd name="T3" fmla="*/ 295 h 736"/>
                <a:gd name="T4" fmla="*/ 1324 w 1716"/>
                <a:gd name="T5" fmla="*/ 343 h 736"/>
                <a:gd name="T6" fmla="*/ 1422 w 1716"/>
                <a:gd name="T7" fmla="*/ 343 h 736"/>
                <a:gd name="T8" fmla="*/ 1422 w 1716"/>
                <a:gd name="T9" fmla="*/ 343 h 736"/>
                <a:gd name="T10" fmla="*/ 1520 w 1716"/>
                <a:gd name="T11" fmla="*/ 343 h 736"/>
                <a:gd name="T12" fmla="*/ 1618 w 1716"/>
                <a:gd name="T13" fmla="*/ 393 h 736"/>
                <a:gd name="T14" fmla="*/ 1716 w 1716"/>
                <a:gd name="T15" fmla="*/ 491 h 736"/>
                <a:gd name="T16" fmla="*/ 1716 w 1716"/>
                <a:gd name="T17" fmla="*/ 491 h 736"/>
                <a:gd name="T18" fmla="*/ 1568 w 1716"/>
                <a:gd name="T19" fmla="*/ 638 h 736"/>
                <a:gd name="T20" fmla="*/ 1225 w 1716"/>
                <a:gd name="T21" fmla="*/ 736 h 736"/>
                <a:gd name="T22" fmla="*/ 1029 w 1716"/>
                <a:gd name="T23" fmla="*/ 736 h 736"/>
                <a:gd name="T24" fmla="*/ 1029 w 1716"/>
                <a:gd name="T25" fmla="*/ 736 h 736"/>
                <a:gd name="T26" fmla="*/ 834 w 1716"/>
                <a:gd name="T27" fmla="*/ 686 h 736"/>
                <a:gd name="T28" fmla="*/ 441 w 1716"/>
                <a:gd name="T29" fmla="*/ 588 h 736"/>
                <a:gd name="T30" fmla="*/ 196 w 1716"/>
                <a:gd name="T31" fmla="*/ 540 h 736"/>
                <a:gd name="T32" fmla="*/ 196 w 1716"/>
                <a:gd name="T33" fmla="*/ 540 h 736"/>
                <a:gd name="T34" fmla="*/ 50 w 1716"/>
                <a:gd name="T35" fmla="*/ 491 h 736"/>
                <a:gd name="T36" fmla="*/ 0 w 1716"/>
                <a:gd name="T37" fmla="*/ 442 h 736"/>
                <a:gd name="T38" fmla="*/ 0 w 1716"/>
                <a:gd name="T39" fmla="*/ 343 h 736"/>
                <a:gd name="T40" fmla="*/ 0 w 1716"/>
                <a:gd name="T41" fmla="*/ 343 h 736"/>
                <a:gd name="T42" fmla="*/ 0 w 1716"/>
                <a:gd name="T43" fmla="*/ 197 h 736"/>
                <a:gd name="T44" fmla="*/ 50 w 1716"/>
                <a:gd name="T45" fmla="*/ 99 h 736"/>
                <a:gd name="T46" fmla="*/ 98 w 1716"/>
                <a:gd name="T47" fmla="*/ 0 h 736"/>
                <a:gd name="T48" fmla="*/ 98 w 1716"/>
                <a:gd name="T49" fmla="*/ 0 h 736"/>
                <a:gd name="T50" fmla="*/ 98 w 1716"/>
                <a:gd name="T51" fmla="*/ 0 h 736"/>
                <a:gd name="T52" fmla="*/ 196 w 1716"/>
                <a:gd name="T53" fmla="*/ 50 h 736"/>
                <a:gd name="T54" fmla="*/ 295 w 1716"/>
                <a:gd name="T55" fmla="*/ 99 h 736"/>
                <a:gd name="T56" fmla="*/ 295 w 1716"/>
                <a:gd name="T57" fmla="*/ 99 h 736"/>
                <a:gd name="T58" fmla="*/ 343 w 1716"/>
                <a:gd name="T59" fmla="*/ 99 h 736"/>
                <a:gd name="T60" fmla="*/ 441 w 1716"/>
                <a:gd name="T61" fmla="*/ 99 h 736"/>
                <a:gd name="T62" fmla="*/ 539 w 1716"/>
                <a:gd name="T63" fmla="*/ 50 h 736"/>
                <a:gd name="T64" fmla="*/ 539 w 1716"/>
                <a:gd name="T65" fmla="*/ 50 h 736"/>
                <a:gd name="T66" fmla="*/ 539 w 1716"/>
                <a:gd name="T67" fmla="*/ 50 h 736"/>
                <a:gd name="T68" fmla="*/ 589 w 1716"/>
                <a:gd name="T69" fmla="*/ 50 h 736"/>
                <a:gd name="T70" fmla="*/ 686 w 1716"/>
                <a:gd name="T71" fmla="*/ 50 h 736"/>
                <a:gd name="T72" fmla="*/ 686 w 1716"/>
                <a:gd name="T73" fmla="*/ 50 h 736"/>
                <a:gd name="T74" fmla="*/ 784 w 1716"/>
                <a:gd name="T75" fmla="*/ 147 h 736"/>
                <a:gd name="T76" fmla="*/ 932 w 1716"/>
                <a:gd name="T77" fmla="*/ 295 h 736"/>
                <a:gd name="T78" fmla="*/ 1029 w 1716"/>
                <a:gd name="T79" fmla="*/ 343 h 736"/>
                <a:gd name="T80" fmla="*/ 1029 w 1716"/>
                <a:gd name="T81" fmla="*/ 343 h 736"/>
                <a:gd name="T82" fmla="*/ 1079 w 1716"/>
                <a:gd name="T83" fmla="*/ 343 h 736"/>
                <a:gd name="T84" fmla="*/ 1127 w 1716"/>
                <a:gd name="T85" fmla="*/ 295 h 736"/>
                <a:gd name="T86" fmla="*/ 1225 w 1716"/>
                <a:gd name="T87" fmla="*/ 295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16" h="736">
                  <a:moveTo>
                    <a:pt x="1225" y="295"/>
                  </a:moveTo>
                  <a:lnTo>
                    <a:pt x="1225" y="295"/>
                  </a:lnTo>
                  <a:lnTo>
                    <a:pt x="1324" y="343"/>
                  </a:lnTo>
                  <a:lnTo>
                    <a:pt x="1422" y="343"/>
                  </a:lnTo>
                  <a:lnTo>
                    <a:pt x="1422" y="343"/>
                  </a:lnTo>
                  <a:lnTo>
                    <a:pt x="1520" y="343"/>
                  </a:lnTo>
                  <a:lnTo>
                    <a:pt x="1618" y="393"/>
                  </a:lnTo>
                  <a:lnTo>
                    <a:pt x="1716" y="491"/>
                  </a:lnTo>
                  <a:lnTo>
                    <a:pt x="1716" y="491"/>
                  </a:lnTo>
                  <a:lnTo>
                    <a:pt x="1568" y="638"/>
                  </a:lnTo>
                  <a:lnTo>
                    <a:pt x="1225" y="736"/>
                  </a:lnTo>
                  <a:lnTo>
                    <a:pt x="1029" y="736"/>
                  </a:lnTo>
                  <a:lnTo>
                    <a:pt x="1029" y="736"/>
                  </a:lnTo>
                  <a:lnTo>
                    <a:pt x="834" y="686"/>
                  </a:lnTo>
                  <a:lnTo>
                    <a:pt x="441" y="588"/>
                  </a:lnTo>
                  <a:lnTo>
                    <a:pt x="196" y="540"/>
                  </a:lnTo>
                  <a:lnTo>
                    <a:pt x="196" y="540"/>
                  </a:lnTo>
                  <a:lnTo>
                    <a:pt x="50" y="491"/>
                  </a:lnTo>
                  <a:lnTo>
                    <a:pt x="0" y="442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197"/>
                  </a:lnTo>
                  <a:lnTo>
                    <a:pt x="50" y="9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50"/>
                  </a:lnTo>
                  <a:lnTo>
                    <a:pt x="295" y="99"/>
                  </a:lnTo>
                  <a:lnTo>
                    <a:pt x="295" y="99"/>
                  </a:lnTo>
                  <a:lnTo>
                    <a:pt x="343" y="99"/>
                  </a:lnTo>
                  <a:lnTo>
                    <a:pt x="441" y="99"/>
                  </a:lnTo>
                  <a:lnTo>
                    <a:pt x="539" y="50"/>
                  </a:lnTo>
                  <a:lnTo>
                    <a:pt x="539" y="50"/>
                  </a:lnTo>
                  <a:lnTo>
                    <a:pt x="539" y="50"/>
                  </a:lnTo>
                  <a:lnTo>
                    <a:pt x="589" y="50"/>
                  </a:lnTo>
                  <a:lnTo>
                    <a:pt x="686" y="50"/>
                  </a:lnTo>
                  <a:lnTo>
                    <a:pt x="686" y="50"/>
                  </a:lnTo>
                  <a:lnTo>
                    <a:pt x="784" y="147"/>
                  </a:lnTo>
                  <a:lnTo>
                    <a:pt x="932" y="295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1079" y="343"/>
                  </a:lnTo>
                  <a:lnTo>
                    <a:pt x="1127" y="295"/>
                  </a:lnTo>
                  <a:lnTo>
                    <a:pt x="1225" y="295"/>
                  </a:lnTo>
                  <a:close/>
                </a:path>
              </a:pathLst>
            </a:custGeom>
            <a:solidFill>
              <a:srgbClr val="BFBFB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3" name="Freeform 31"/>
            <p:cNvSpPr>
              <a:spLocks/>
            </p:cNvSpPr>
            <p:nvPr/>
          </p:nvSpPr>
          <p:spPr bwMode="auto">
            <a:xfrm flipH="1">
              <a:off x="4932" y="3334"/>
              <a:ext cx="153" cy="43"/>
            </a:xfrm>
            <a:custGeom>
              <a:avLst/>
              <a:gdLst>
                <a:gd name="T0" fmla="*/ 48 w 1225"/>
                <a:gd name="T1" fmla="*/ 49 h 343"/>
                <a:gd name="T2" fmla="*/ 98 w 1225"/>
                <a:gd name="T3" fmla="*/ 49 h 343"/>
                <a:gd name="T4" fmla="*/ 245 w 1225"/>
                <a:gd name="T5" fmla="*/ 49 h 343"/>
                <a:gd name="T6" fmla="*/ 343 w 1225"/>
                <a:gd name="T7" fmla="*/ 0 h 343"/>
                <a:gd name="T8" fmla="*/ 343 w 1225"/>
                <a:gd name="T9" fmla="*/ 0 h 343"/>
                <a:gd name="T10" fmla="*/ 441 w 1225"/>
                <a:gd name="T11" fmla="*/ 0 h 343"/>
                <a:gd name="T12" fmla="*/ 588 w 1225"/>
                <a:gd name="T13" fmla="*/ 0 h 343"/>
                <a:gd name="T14" fmla="*/ 784 w 1225"/>
                <a:gd name="T15" fmla="*/ 98 h 343"/>
                <a:gd name="T16" fmla="*/ 784 w 1225"/>
                <a:gd name="T17" fmla="*/ 98 h 343"/>
                <a:gd name="T18" fmla="*/ 979 w 1225"/>
                <a:gd name="T19" fmla="*/ 245 h 343"/>
                <a:gd name="T20" fmla="*/ 1127 w 1225"/>
                <a:gd name="T21" fmla="*/ 245 h 343"/>
                <a:gd name="T22" fmla="*/ 1225 w 1225"/>
                <a:gd name="T23" fmla="*/ 245 h 343"/>
                <a:gd name="T24" fmla="*/ 1225 w 1225"/>
                <a:gd name="T25" fmla="*/ 245 h 343"/>
                <a:gd name="T26" fmla="*/ 1175 w 1225"/>
                <a:gd name="T27" fmla="*/ 293 h 343"/>
                <a:gd name="T28" fmla="*/ 1077 w 1225"/>
                <a:gd name="T29" fmla="*/ 343 h 343"/>
                <a:gd name="T30" fmla="*/ 979 w 1225"/>
                <a:gd name="T31" fmla="*/ 343 h 343"/>
                <a:gd name="T32" fmla="*/ 979 w 1225"/>
                <a:gd name="T33" fmla="*/ 343 h 343"/>
                <a:gd name="T34" fmla="*/ 784 w 1225"/>
                <a:gd name="T35" fmla="*/ 343 h 343"/>
                <a:gd name="T36" fmla="*/ 588 w 1225"/>
                <a:gd name="T37" fmla="*/ 293 h 343"/>
                <a:gd name="T38" fmla="*/ 489 w 1225"/>
                <a:gd name="T39" fmla="*/ 245 h 343"/>
                <a:gd name="T40" fmla="*/ 489 w 1225"/>
                <a:gd name="T41" fmla="*/ 245 h 343"/>
                <a:gd name="T42" fmla="*/ 0 w 1225"/>
                <a:gd name="T43" fmla="*/ 98 h 343"/>
                <a:gd name="T44" fmla="*/ 48 w 1225"/>
                <a:gd name="T45" fmla="*/ 49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25" h="343">
                  <a:moveTo>
                    <a:pt x="48" y="49"/>
                  </a:moveTo>
                  <a:lnTo>
                    <a:pt x="98" y="49"/>
                  </a:lnTo>
                  <a:lnTo>
                    <a:pt x="245" y="49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441" y="0"/>
                  </a:lnTo>
                  <a:lnTo>
                    <a:pt x="588" y="0"/>
                  </a:lnTo>
                  <a:lnTo>
                    <a:pt x="784" y="98"/>
                  </a:lnTo>
                  <a:lnTo>
                    <a:pt x="784" y="98"/>
                  </a:lnTo>
                  <a:lnTo>
                    <a:pt x="979" y="245"/>
                  </a:lnTo>
                  <a:lnTo>
                    <a:pt x="1127" y="245"/>
                  </a:lnTo>
                  <a:lnTo>
                    <a:pt x="1225" y="245"/>
                  </a:lnTo>
                  <a:lnTo>
                    <a:pt x="1225" y="245"/>
                  </a:lnTo>
                  <a:lnTo>
                    <a:pt x="1175" y="293"/>
                  </a:lnTo>
                  <a:lnTo>
                    <a:pt x="1077" y="343"/>
                  </a:lnTo>
                  <a:lnTo>
                    <a:pt x="979" y="343"/>
                  </a:lnTo>
                  <a:lnTo>
                    <a:pt x="979" y="343"/>
                  </a:lnTo>
                  <a:lnTo>
                    <a:pt x="784" y="343"/>
                  </a:lnTo>
                  <a:lnTo>
                    <a:pt x="588" y="293"/>
                  </a:lnTo>
                  <a:lnTo>
                    <a:pt x="489" y="245"/>
                  </a:lnTo>
                  <a:lnTo>
                    <a:pt x="489" y="245"/>
                  </a:lnTo>
                  <a:lnTo>
                    <a:pt x="0" y="98"/>
                  </a:lnTo>
                  <a:lnTo>
                    <a:pt x="48" y="49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4" name="Freeform 32"/>
            <p:cNvSpPr>
              <a:spLocks/>
            </p:cNvSpPr>
            <p:nvPr/>
          </p:nvSpPr>
          <p:spPr bwMode="auto">
            <a:xfrm flipH="1">
              <a:off x="4938" y="3340"/>
              <a:ext cx="147" cy="37"/>
            </a:xfrm>
            <a:custGeom>
              <a:avLst/>
              <a:gdLst>
                <a:gd name="T0" fmla="*/ 734 w 1175"/>
                <a:gd name="T1" fmla="*/ 98 h 294"/>
                <a:gd name="T2" fmla="*/ 539 w 1175"/>
                <a:gd name="T3" fmla="*/ 0 h 294"/>
                <a:gd name="T4" fmla="*/ 441 w 1175"/>
                <a:gd name="T5" fmla="*/ 0 h 294"/>
                <a:gd name="T6" fmla="*/ 343 w 1175"/>
                <a:gd name="T7" fmla="*/ 0 h 294"/>
                <a:gd name="T8" fmla="*/ 343 w 1175"/>
                <a:gd name="T9" fmla="*/ 0 h 294"/>
                <a:gd name="T10" fmla="*/ 245 w 1175"/>
                <a:gd name="T11" fmla="*/ 0 h 294"/>
                <a:gd name="T12" fmla="*/ 98 w 1175"/>
                <a:gd name="T13" fmla="*/ 0 h 294"/>
                <a:gd name="T14" fmla="*/ 48 w 1175"/>
                <a:gd name="T15" fmla="*/ 0 h 294"/>
                <a:gd name="T16" fmla="*/ 48 w 1175"/>
                <a:gd name="T17" fmla="*/ 0 h 294"/>
                <a:gd name="T18" fmla="*/ 0 w 1175"/>
                <a:gd name="T19" fmla="*/ 49 h 294"/>
                <a:gd name="T20" fmla="*/ 489 w 1175"/>
                <a:gd name="T21" fmla="*/ 196 h 294"/>
                <a:gd name="T22" fmla="*/ 588 w 1175"/>
                <a:gd name="T23" fmla="*/ 244 h 294"/>
                <a:gd name="T24" fmla="*/ 784 w 1175"/>
                <a:gd name="T25" fmla="*/ 294 h 294"/>
                <a:gd name="T26" fmla="*/ 979 w 1175"/>
                <a:gd name="T27" fmla="*/ 294 h 294"/>
                <a:gd name="T28" fmla="*/ 979 w 1175"/>
                <a:gd name="T29" fmla="*/ 294 h 294"/>
                <a:gd name="T30" fmla="*/ 1077 w 1175"/>
                <a:gd name="T31" fmla="*/ 294 h 294"/>
                <a:gd name="T32" fmla="*/ 1127 w 1175"/>
                <a:gd name="T33" fmla="*/ 244 h 294"/>
                <a:gd name="T34" fmla="*/ 1175 w 1175"/>
                <a:gd name="T35" fmla="*/ 196 h 294"/>
                <a:gd name="T36" fmla="*/ 1175 w 1175"/>
                <a:gd name="T37" fmla="*/ 196 h 294"/>
                <a:gd name="T38" fmla="*/ 1127 w 1175"/>
                <a:gd name="T39" fmla="*/ 196 h 294"/>
                <a:gd name="T40" fmla="*/ 931 w 1175"/>
                <a:gd name="T41" fmla="*/ 196 h 294"/>
                <a:gd name="T42" fmla="*/ 734 w 1175"/>
                <a:gd name="T43" fmla="*/ 9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75" h="294">
                  <a:moveTo>
                    <a:pt x="734" y="98"/>
                  </a:moveTo>
                  <a:lnTo>
                    <a:pt x="539" y="0"/>
                  </a:lnTo>
                  <a:lnTo>
                    <a:pt x="441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245" y="0"/>
                  </a:lnTo>
                  <a:lnTo>
                    <a:pt x="9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49"/>
                  </a:lnTo>
                  <a:lnTo>
                    <a:pt x="489" y="196"/>
                  </a:lnTo>
                  <a:lnTo>
                    <a:pt x="588" y="244"/>
                  </a:lnTo>
                  <a:lnTo>
                    <a:pt x="784" y="294"/>
                  </a:lnTo>
                  <a:lnTo>
                    <a:pt x="979" y="294"/>
                  </a:lnTo>
                  <a:lnTo>
                    <a:pt x="979" y="294"/>
                  </a:lnTo>
                  <a:lnTo>
                    <a:pt x="1077" y="294"/>
                  </a:lnTo>
                  <a:lnTo>
                    <a:pt x="1127" y="244"/>
                  </a:lnTo>
                  <a:lnTo>
                    <a:pt x="1175" y="196"/>
                  </a:lnTo>
                  <a:lnTo>
                    <a:pt x="1175" y="196"/>
                  </a:lnTo>
                  <a:lnTo>
                    <a:pt x="1127" y="196"/>
                  </a:lnTo>
                  <a:lnTo>
                    <a:pt x="931" y="196"/>
                  </a:lnTo>
                  <a:lnTo>
                    <a:pt x="734" y="98"/>
                  </a:lnTo>
                  <a:close/>
                </a:path>
              </a:pathLst>
            </a:custGeom>
            <a:solidFill>
              <a:srgbClr val="B2B2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5" name="Freeform 33"/>
            <p:cNvSpPr>
              <a:spLocks/>
            </p:cNvSpPr>
            <p:nvPr/>
          </p:nvSpPr>
          <p:spPr bwMode="auto">
            <a:xfrm flipH="1">
              <a:off x="4938" y="3340"/>
              <a:ext cx="147" cy="37"/>
            </a:xfrm>
            <a:custGeom>
              <a:avLst/>
              <a:gdLst>
                <a:gd name="T0" fmla="*/ 734 w 1175"/>
                <a:gd name="T1" fmla="*/ 98 h 294"/>
                <a:gd name="T2" fmla="*/ 539 w 1175"/>
                <a:gd name="T3" fmla="*/ 49 h 294"/>
                <a:gd name="T4" fmla="*/ 441 w 1175"/>
                <a:gd name="T5" fmla="*/ 0 h 294"/>
                <a:gd name="T6" fmla="*/ 343 w 1175"/>
                <a:gd name="T7" fmla="*/ 0 h 294"/>
                <a:gd name="T8" fmla="*/ 343 w 1175"/>
                <a:gd name="T9" fmla="*/ 0 h 294"/>
                <a:gd name="T10" fmla="*/ 195 w 1175"/>
                <a:gd name="T11" fmla="*/ 49 h 294"/>
                <a:gd name="T12" fmla="*/ 48 w 1175"/>
                <a:gd name="T13" fmla="*/ 49 h 294"/>
                <a:gd name="T14" fmla="*/ 0 w 1175"/>
                <a:gd name="T15" fmla="*/ 49 h 294"/>
                <a:gd name="T16" fmla="*/ 0 w 1175"/>
                <a:gd name="T17" fmla="*/ 49 h 294"/>
                <a:gd name="T18" fmla="*/ 0 w 1175"/>
                <a:gd name="T19" fmla="*/ 49 h 294"/>
                <a:gd name="T20" fmla="*/ 489 w 1175"/>
                <a:gd name="T21" fmla="*/ 196 h 294"/>
                <a:gd name="T22" fmla="*/ 588 w 1175"/>
                <a:gd name="T23" fmla="*/ 244 h 294"/>
                <a:gd name="T24" fmla="*/ 784 w 1175"/>
                <a:gd name="T25" fmla="*/ 294 h 294"/>
                <a:gd name="T26" fmla="*/ 979 w 1175"/>
                <a:gd name="T27" fmla="*/ 294 h 294"/>
                <a:gd name="T28" fmla="*/ 979 w 1175"/>
                <a:gd name="T29" fmla="*/ 294 h 294"/>
                <a:gd name="T30" fmla="*/ 1077 w 1175"/>
                <a:gd name="T31" fmla="*/ 294 h 294"/>
                <a:gd name="T32" fmla="*/ 1127 w 1175"/>
                <a:gd name="T33" fmla="*/ 244 h 294"/>
                <a:gd name="T34" fmla="*/ 1175 w 1175"/>
                <a:gd name="T35" fmla="*/ 196 h 294"/>
                <a:gd name="T36" fmla="*/ 1175 w 1175"/>
                <a:gd name="T37" fmla="*/ 196 h 294"/>
                <a:gd name="T38" fmla="*/ 1077 w 1175"/>
                <a:gd name="T39" fmla="*/ 196 h 294"/>
                <a:gd name="T40" fmla="*/ 931 w 1175"/>
                <a:gd name="T41" fmla="*/ 196 h 294"/>
                <a:gd name="T42" fmla="*/ 734 w 1175"/>
                <a:gd name="T43" fmla="*/ 9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75" h="294">
                  <a:moveTo>
                    <a:pt x="734" y="98"/>
                  </a:moveTo>
                  <a:lnTo>
                    <a:pt x="539" y="49"/>
                  </a:lnTo>
                  <a:lnTo>
                    <a:pt x="441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195" y="49"/>
                  </a:lnTo>
                  <a:lnTo>
                    <a:pt x="48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89" y="196"/>
                  </a:lnTo>
                  <a:lnTo>
                    <a:pt x="588" y="244"/>
                  </a:lnTo>
                  <a:lnTo>
                    <a:pt x="784" y="294"/>
                  </a:lnTo>
                  <a:lnTo>
                    <a:pt x="979" y="294"/>
                  </a:lnTo>
                  <a:lnTo>
                    <a:pt x="979" y="294"/>
                  </a:lnTo>
                  <a:lnTo>
                    <a:pt x="1077" y="294"/>
                  </a:lnTo>
                  <a:lnTo>
                    <a:pt x="1127" y="244"/>
                  </a:lnTo>
                  <a:lnTo>
                    <a:pt x="1175" y="196"/>
                  </a:lnTo>
                  <a:lnTo>
                    <a:pt x="1175" y="196"/>
                  </a:lnTo>
                  <a:lnTo>
                    <a:pt x="1077" y="196"/>
                  </a:lnTo>
                  <a:lnTo>
                    <a:pt x="931" y="196"/>
                  </a:lnTo>
                  <a:lnTo>
                    <a:pt x="734" y="98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6" name="Freeform 34"/>
            <p:cNvSpPr>
              <a:spLocks/>
            </p:cNvSpPr>
            <p:nvPr/>
          </p:nvSpPr>
          <p:spPr bwMode="auto">
            <a:xfrm flipH="1">
              <a:off x="4944" y="3346"/>
              <a:ext cx="141" cy="31"/>
            </a:xfrm>
            <a:custGeom>
              <a:avLst/>
              <a:gdLst>
                <a:gd name="T0" fmla="*/ 686 w 1127"/>
                <a:gd name="T1" fmla="*/ 97 h 245"/>
                <a:gd name="T2" fmla="*/ 539 w 1127"/>
                <a:gd name="T3" fmla="*/ 0 h 245"/>
                <a:gd name="T4" fmla="*/ 391 w 1127"/>
                <a:gd name="T5" fmla="*/ 0 h 245"/>
                <a:gd name="T6" fmla="*/ 343 w 1127"/>
                <a:gd name="T7" fmla="*/ 0 h 245"/>
                <a:gd name="T8" fmla="*/ 343 w 1127"/>
                <a:gd name="T9" fmla="*/ 0 h 245"/>
                <a:gd name="T10" fmla="*/ 195 w 1127"/>
                <a:gd name="T11" fmla="*/ 0 h 245"/>
                <a:gd name="T12" fmla="*/ 48 w 1127"/>
                <a:gd name="T13" fmla="*/ 0 h 245"/>
                <a:gd name="T14" fmla="*/ 0 w 1127"/>
                <a:gd name="T15" fmla="*/ 0 h 245"/>
                <a:gd name="T16" fmla="*/ 0 w 1127"/>
                <a:gd name="T17" fmla="*/ 0 h 245"/>
                <a:gd name="T18" fmla="*/ 0 w 1127"/>
                <a:gd name="T19" fmla="*/ 0 h 245"/>
                <a:gd name="T20" fmla="*/ 489 w 1127"/>
                <a:gd name="T21" fmla="*/ 147 h 245"/>
                <a:gd name="T22" fmla="*/ 588 w 1127"/>
                <a:gd name="T23" fmla="*/ 195 h 245"/>
                <a:gd name="T24" fmla="*/ 784 w 1127"/>
                <a:gd name="T25" fmla="*/ 245 h 245"/>
                <a:gd name="T26" fmla="*/ 979 w 1127"/>
                <a:gd name="T27" fmla="*/ 245 h 245"/>
                <a:gd name="T28" fmla="*/ 979 w 1127"/>
                <a:gd name="T29" fmla="*/ 245 h 245"/>
                <a:gd name="T30" fmla="*/ 1077 w 1127"/>
                <a:gd name="T31" fmla="*/ 245 h 245"/>
                <a:gd name="T32" fmla="*/ 1127 w 1127"/>
                <a:gd name="T33" fmla="*/ 195 h 245"/>
                <a:gd name="T34" fmla="*/ 1127 w 1127"/>
                <a:gd name="T35" fmla="*/ 147 h 245"/>
                <a:gd name="T36" fmla="*/ 1127 w 1127"/>
                <a:gd name="T37" fmla="*/ 147 h 245"/>
                <a:gd name="T38" fmla="*/ 1077 w 1127"/>
                <a:gd name="T39" fmla="*/ 195 h 245"/>
                <a:gd name="T40" fmla="*/ 882 w 1127"/>
                <a:gd name="T41" fmla="*/ 195 h 245"/>
                <a:gd name="T42" fmla="*/ 686 w 1127"/>
                <a:gd name="T43" fmla="*/ 9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27" h="245">
                  <a:moveTo>
                    <a:pt x="686" y="97"/>
                  </a:moveTo>
                  <a:lnTo>
                    <a:pt x="539" y="0"/>
                  </a:lnTo>
                  <a:lnTo>
                    <a:pt x="391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195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9" y="147"/>
                  </a:lnTo>
                  <a:lnTo>
                    <a:pt x="588" y="195"/>
                  </a:lnTo>
                  <a:lnTo>
                    <a:pt x="784" y="245"/>
                  </a:lnTo>
                  <a:lnTo>
                    <a:pt x="979" y="245"/>
                  </a:lnTo>
                  <a:lnTo>
                    <a:pt x="979" y="245"/>
                  </a:lnTo>
                  <a:lnTo>
                    <a:pt x="1077" y="245"/>
                  </a:lnTo>
                  <a:lnTo>
                    <a:pt x="1127" y="195"/>
                  </a:lnTo>
                  <a:lnTo>
                    <a:pt x="1127" y="147"/>
                  </a:lnTo>
                  <a:lnTo>
                    <a:pt x="1127" y="147"/>
                  </a:lnTo>
                  <a:lnTo>
                    <a:pt x="1077" y="195"/>
                  </a:lnTo>
                  <a:lnTo>
                    <a:pt x="882" y="195"/>
                  </a:lnTo>
                  <a:lnTo>
                    <a:pt x="686" y="97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7" name="Freeform 35"/>
            <p:cNvSpPr>
              <a:spLocks/>
            </p:cNvSpPr>
            <p:nvPr/>
          </p:nvSpPr>
          <p:spPr bwMode="auto">
            <a:xfrm flipH="1">
              <a:off x="4944" y="3346"/>
              <a:ext cx="141" cy="31"/>
            </a:xfrm>
            <a:custGeom>
              <a:avLst/>
              <a:gdLst>
                <a:gd name="T0" fmla="*/ 0 w 1127"/>
                <a:gd name="T1" fmla="*/ 0 h 245"/>
                <a:gd name="T2" fmla="*/ 48 w 1127"/>
                <a:gd name="T3" fmla="*/ 0 h 245"/>
                <a:gd name="T4" fmla="*/ 195 w 1127"/>
                <a:gd name="T5" fmla="*/ 49 h 245"/>
                <a:gd name="T6" fmla="*/ 343 w 1127"/>
                <a:gd name="T7" fmla="*/ 0 h 245"/>
                <a:gd name="T8" fmla="*/ 343 w 1127"/>
                <a:gd name="T9" fmla="*/ 0 h 245"/>
                <a:gd name="T10" fmla="*/ 391 w 1127"/>
                <a:gd name="T11" fmla="*/ 0 h 245"/>
                <a:gd name="T12" fmla="*/ 539 w 1127"/>
                <a:gd name="T13" fmla="*/ 49 h 245"/>
                <a:gd name="T14" fmla="*/ 686 w 1127"/>
                <a:gd name="T15" fmla="*/ 97 h 245"/>
                <a:gd name="T16" fmla="*/ 686 w 1127"/>
                <a:gd name="T17" fmla="*/ 97 h 245"/>
                <a:gd name="T18" fmla="*/ 882 w 1127"/>
                <a:gd name="T19" fmla="*/ 195 h 245"/>
                <a:gd name="T20" fmla="*/ 1029 w 1127"/>
                <a:gd name="T21" fmla="*/ 195 h 245"/>
                <a:gd name="T22" fmla="*/ 1127 w 1127"/>
                <a:gd name="T23" fmla="*/ 195 h 245"/>
                <a:gd name="T24" fmla="*/ 1127 w 1127"/>
                <a:gd name="T25" fmla="*/ 195 h 245"/>
                <a:gd name="T26" fmla="*/ 1127 w 1127"/>
                <a:gd name="T27" fmla="*/ 195 h 245"/>
                <a:gd name="T28" fmla="*/ 1077 w 1127"/>
                <a:gd name="T29" fmla="*/ 245 h 245"/>
                <a:gd name="T30" fmla="*/ 979 w 1127"/>
                <a:gd name="T31" fmla="*/ 245 h 245"/>
                <a:gd name="T32" fmla="*/ 979 w 1127"/>
                <a:gd name="T33" fmla="*/ 245 h 245"/>
                <a:gd name="T34" fmla="*/ 784 w 1127"/>
                <a:gd name="T35" fmla="*/ 245 h 245"/>
                <a:gd name="T36" fmla="*/ 588 w 1127"/>
                <a:gd name="T37" fmla="*/ 195 h 245"/>
                <a:gd name="T38" fmla="*/ 489 w 1127"/>
                <a:gd name="T39" fmla="*/ 147 h 245"/>
                <a:gd name="T40" fmla="*/ 489 w 1127"/>
                <a:gd name="T41" fmla="*/ 147 h 245"/>
                <a:gd name="T42" fmla="*/ 0 w 1127"/>
                <a:gd name="T43" fmla="*/ 0 h 245"/>
                <a:gd name="T44" fmla="*/ 0 w 1127"/>
                <a:gd name="T45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27" h="245">
                  <a:moveTo>
                    <a:pt x="0" y="0"/>
                  </a:moveTo>
                  <a:lnTo>
                    <a:pt x="48" y="0"/>
                  </a:lnTo>
                  <a:lnTo>
                    <a:pt x="195" y="49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91" y="0"/>
                  </a:lnTo>
                  <a:lnTo>
                    <a:pt x="539" y="49"/>
                  </a:lnTo>
                  <a:lnTo>
                    <a:pt x="686" y="97"/>
                  </a:lnTo>
                  <a:lnTo>
                    <a:pt x="686" y="97"/>
                  </a:lnTo>
                  <a:lnTo>
                    <a:pt x="882" y="195"/>
                  </a:lnTo>
                  <a:lnTo>
                    <a:pt x="1029" y="195"/>
                  </a:lnTo>
                  <a:lnTo>
                    <a:pt x="1127" y="195"/>
                  </a:lnTo>
                  <a:lnTo>
                    <a:pt x="1127" y="195"/>
                  </a:lnTo>
                  <a:lnTo>
                    <a:pt x="1127" y="195"/>
                  </a:lnTo>
                  <a:lnTo>
                    <a:pt x="1077" y="245"/>
                  </a:lnTo>
                  <a:lnTo>
                    <a:pt x="979" y="245"/>
                  </a:lnTo>
                  <a:lnTo>
                    <a:pt x="979" y="245"/>
                  </a:lnTo>
                  <a:lnTo>
                    <a:pt x="784" y="245"/>
                  </a:lnTo>
                  <a:lnTo>
                    <a:pt x="588" y="195"/>
                  </a:lnTo>
                  <a:lnTo>
                    <a:pt x="489" y="147"/>
                  </a:lnTo>
                  <a:lnTo>
                    <a:pt x="489" y="147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8C8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8" name="Freeform 36"/>
            <p:cNvSpPr>
              <a:spLocks/>
            </p:cNvSpPr>
            <p:nvPr/>
          </p:nvSpPr>
          <p:spPr bwMode="auto">
            <a:xfrm flipH="1">
              <a:off x="4962" y="3291"/>
              <a:ext cx="61" cy="43"/>
            </a:xfrm>
            <a:custGeom>
              <a:avLst/>
              <a:gdLst>
                <a:gd name="T0" fmla="*/ 442 w 490"/>
                <a:gd name="T1" fmla="*/ 343 h 343"/>
                <a:gd name="T2" fmla="*/ 442 w 490"/>
                <a:gd name="T3" fmla="*/ 343 h 343"/>
                <a:gd name="T4" fmla="*/ 393 w 490"/>
                <a:gd name="T5" fmla="*/ 343 h 343"/>
                <a:gd name="T6" fmla="*/ 343 w 490"/>
                <a:gd name="T7" fmla="*/ 293 h 343"/>
                <a:gd name="T8" fmla="*/ 343 w 490"/>
                <a:gd name="T9" fmla="*/ 293 h 343"/>
                <a:gd name="T10" fmla="*/ 245 w 490"/>
                <a:gd name="T11" fmla="*/ 245 h 343"/>
                <a:gd name="T12" fmla="*/ 147 w 490"/>
                <a:gd name="T13" fmla="*/ 147 h 343"/>
                <a:gd name="T14" fmla="*/ 99 w 490"/>
                <a:gd name="T15" fmla="*/ 97 h 343"/>
                <a:gd name="T16" fmla="*/ 99 w 490"/>
                <a:gd name="T17" fmla="*/ 97 h 343"/>
                <a:gd name="T18" fmla="*/ 50 w 490"/>
                <a:gd name="T19" fmla="*/ 97 h 343"/>
                <a:gd name="T20" fmla="*/ 0 w 490"/>
                <a:gd name="T21" fmla="*/ 49 h 343"/>
                <a:gd name="T22" fmla="*/ 0 w 490"/>
                <a:gd name="T23" fmla="*/ 0 h 343"/>
                <a:gd name="T24" fmla="*/ 0 w 490"/>
                <a:gd name="T25" fmla="*/ 0 h 343"/>
                <a:gd name="T26" fmla="*/ 0 w 490"/>
                <a:gd name="T27" fmla="*/ 0 h 343"/>
                <a:gd name="T28" fmla="*/ 50 w 490"/>
                <a:gd name="T29" fmla="*/ 0 h 343"/>
                <a:gd name="T30" fmla="*/ 147 w 490"/>
                <a:gd name="T31" fmla="*/ 49 h 343"/>
                <a:gd name="T32" fmla="*/ 147 w 490"/>
                <a:gd name="T33" fmla="*/ 49 h 343"/>
                <a:gd name="T34" fmla="*/ 295 w 490"/>
                <a:gd name="T35" fmla="*/ 147 h 343"/>
                <a:gd name="T36" fmla="*/ 393 w 490"/>
                <a:gd name="T37" fmla="*/ 245 h 343"/>
                <a:gd name="T38" fmla="*/ 490 w 490"/>
                <a:gd name="T39" fmla="*/ 29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0" h="343">
                  <a:moveTo>
                    <a:pt x="442" y="343"/>
                  </a:moveTo>
                  <a:lnTo>
                    <a:pt x="442" y="343"/>
                  </a:lnTo>
                  <a:lnTo>
                    <a:pt x="393" y="343"/>
                  </a:lnTo>
                  <a:lnTo>
                    <a:pt x="343" y="293"/>
                  </a:lnTo>
                  <a:lnTo>
                    <a:pt x="343" y="293"/>
                  </a:lnTo>
                  <a:lnTo>
                    <a:pt x="245" y="245"/>
                  </a:lnTo>
                  <a:lnTo>
                    <a:pt x="147" y="147"/>
                  </a:lnTo>
                  <a:lnTo>
                    <a:pt x="99" y="97"/>
                  </a:lnTo>
                  <a:lnTo>
                    <a:pt x="99" y="97"/>
                  </a:lnTo>
                  <a:lnTo>
                    <a:pt x="50" y="9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147" y="49"/>
                  </a:lnTo>
                  <a:lnTo>
                    <a:pt x="147" y="49"/>
                  </a:lnTo>
                  <a:lnTo>
                    <a:pt x="295" y="147"/>
                  </a:lnTo>
                  <a:lnTo>
                    <a:pt x="393" y="245"/>
                  </a:lnTo>
                  <a:lnTo>
                    <a:pt x="490" y="293"/>
                  </a:lnTo>
                </a:path>
              </a:pathLst>
            </a:custGeom>
            <a:noFill/>
            <a:ln w="0">
              <a:solidFill>
                <a:srgbClr val="1989A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89" name="Freeform 37"/>
            <p:cNvSpPr>
              <a:spLocks/>
            </p:cNvSpPr>
            <p:nvPr/>
          </p:nvSpPr>
          <p:spPr bwMode="auto">
            <a:xfrm flipH="1">
              <a:off x="4932" y="3334"/>
              <a:ext cx="159" cy="55"/>
            </a:xfrm>
            <a:custGeom>
              <a:avLst/>
              <a:gdLst>
                <a:gd name="T0" fmla="*/ 1127 w 1275"/>
                <a:gd name="T1" fmla="*/ 293 h 441"/>
                <a:gd name="T2" fmla="*/ 1079 w 1275"/>
                <a:gd name="T3" fmla="*/ 293 h 441"/>
                <a:gd name="T4" fmla="*/ 981 w 1275"/>
                <a:gd name="T5" fmla="*/ 293 h 441"/>
                <a:gd name="T6" fmla="*/ 834 w 1275"/>
                <a:gd name="T7" fmla="*/ 245 h 441"/>
                <a:gd name="T8" fmla="*/ 834 w 1275"/>
                <a:gd name="T9" fmla="*/ 245 h 441"/>
                <a:gd name="T10" fmla="*/ 686 w 1275"/>
                <a:gd name="T11" fmla="*/ 195 h 441"/>
                <a:gd name="T12" fmla="*/ 539 w 1275"/>
                <a:gd name="T13" fmla="*/ 147 h 441"/>
                <a:gd name="T14" fmla="*/ 343 w 1275"/>
                <a:gd name="T15" fmla="*/ 98 h 441"/>
                <a:gd name="T16" fmla="*/ 343 w 1275"/>
                <a:gd name="T17" fmla="*/ 98 h 441"/>
                <a:gd name="T18" fmla="*/ 196 w 1275"/>
                <a:gd name="T19" fmla="*/ 98 h 441"/>
                <a:gd name="T20" fmla="*/ 50 w 1275"/>
                <a:gd name="T21" fmla="*/ 49 h 441"/>
                <a:gd name="T22" fmla="*/ 0 w 1275"/>
                <a:gd name="T23" fmla="*/ 0 h 441"/>
                <a:gd name="T24" fmla="*/ 0 w 1275"/>
                <a:gd name="T25" fmla="*/ 0 h 441"/>
                <a:gd name="T26" fmla="*/ 0 w 1275"/>
                <a:gd name="T27" fmla="*/ 0 h 441"/>
                <a:gd name="T28" fmla="*/ 0 w 1275"/>
                <a:gd name="T29" fmla="*/ 49 h 441"/>
                <a:gd name="T30" fmla="*/ 0 w 1275"/>
                <a:gd name="T31" fmla="*/ 98 h 441"/>
                <a:gd name="T32" fmla="*/ 0 w 1275"/>
                <a:gd name="T33" fmla="*/ 98 h 441"/>
                <a:gd name="T34" fmla="*/ 0 w 1275"/>
                <a:gd name="T35" fmla="*/ 147 h 441"/>
                <a:gd name="T36" fmla="*/ 0 w 1275"/>
                <a:gd name="T37" fmla="*/ 147 h 441"/>
                <a:gd name="T38" fmla="*/ 50 w 1275"/>
                <a:gd name="T39" fmla="*/ 195 h 441"/>
                <a:gd name="T40" fmla="*/ 50 w 1275"/>
                <a:gd name="T41" fmla="*/ 195 h 441"/>
                <a:gd name="T42" fmla="*/ 148 w 1275"/>
                <a:gd name="T43" fmla="*/ 245 h 441"/>
                <a:gd name="T44" fmla="*/ 343 w 1275"/>
                <a:gd name="T45" fmla="*/ 293 h 441"/>
                <a:gd name="T46" fmla="*/ 491 w 1275"/>
                <a:gd name="T47" fmla="*/ 293 h 441"/>
                <a:gd name="T48" fmla="*/ 491 w 1275"/>
                <a:gd name="T49" fmla="*/ 293 h 441"/>
                <a:gd name="T50" fmla="*/ 589 w 1275"/>
                <a:gd name="T51" fmla="*/ 343 h 441"/>
                <a:gd name="T52" fmla="*/ 736 w 1275"/>
                <a:gd name="T53" fmla="*/ 392 h 441"/>
                <a:gd name="T54" fmla="*/ 882 w 1275"/>
                <a:gd name="T55" fmla="*/ 392 h 441"/>
                <a:gd name="T56" fmla="*/ 882 w 1275"/>
                <a:gd name="T57" fmla="*/ 392 h 441"/>
                <a:gd name="T58" fmla="*/ 981 w 1275"/>
                <a:gd name="T59" fmla="*/ 441 h 441"/>
                <a:gd name="T60" fmla="*/ 1127 w 1275"/>
                <a:gd name="T61" fmla="*/ 441 h 441"/>
                <a:gd name="T62" fmla="*/ 1225 w 1275"/>
                <a:gd name="T63" fmla="*/ 441 h 441"/>
                <a:gd name="T64" fmla="*/ 1225 w 1275"/>
                <a:gd name="T65" fmla="*/ 441 h 441"/>
                <a:gd name="T66" fmla="*/ 1275 w 1275"/>
                <a:gd name="T67" fmla="*/ 392 h 441"/>
                <a:gd name="T68" fmla="*/ 1225 w 1275"/>
                <a:gd name="T69" fmla="*/ 343 h 441"/>
                <a:gd name="T70" fmla="*/ 1127 w 1275"/>
                <a:gd name="T71" fmla="*/ 29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75" h="441">
                  <a:moveTo>
                    <a:pt x="1127" y="293"/>
                  </a:moveTo>
                  <a:lnTo>
                    <a:pt x="1079" y="293"/>
                  </a:lnTo>
                  <a:lnTo>
                    <a:pt x="981" y="293"/>
                  </a:lnTo>
                  <a:lnTo>
                    <a:pt x="834" y="245"/>
                  </a:lnTo>
                  <a:lnTo>
                    <a:pt x="834" y="245"/>
                  </a:lnTo>
                  <a:lnTo>
                    <a:pt x="686" y="195"/>
                  </a:lnTo>
                  <a:lnTo>
                    <a:pt x="539" y="147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196" y="98"/>
                  </a:lnTo>
                  <a:lnTo>
                    <a:pt x="5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50" y="195"/>
                  </a:lnTo>
                  <a:lnTo>
                    <a:pt x="50" y="195"/>
                  </a:lnTo>
                  <a:lnTo>
                    <a:pt x="148" y="245"/>
                  </a:lnTo>
                  <a:lnTo>
                    <a:pt x="343" y="293"/>
                  </a:lnTo>
                  <a:lnTo>
                    <a:pt x="491" y="293"/>
                  </a:lnTo>
                  <a:lnTo>
                    <a:pt x="491" y="293"/>
                  </a:lnTo>
                  <a:lnTo>
                    <a:pt x="589" y="343"/>
                  </a:lnTo>
                  <a:lnTo>
                    <a:pt x="736" y="392"/>
                  </a:lnTo>
                  <a:lnTo>
                    <a:pt x="882" y="392"/>
                  </a:lnTo>
                  <a:lnTo>
                    <a:pt x="882" y="392"/>
                  </a:lnTo>
                  <a:lnTo>
                    <a:pt x="981" y="441"/>
                  </a:lnTo>
                  <a:lnTo>
                    <a:pt x="1127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75" y="392"/>
                  </a:lnTo>
                  <a:lnTo>
                    <a:pt x="1225" y="343"/>
                  </a:lnTo>
                  <a:lnTo>
                    <a:pt x="1127" y="293"/>
                  </a:lnTo>
                  <a:close/>
                </a:path>
              </a:pathLst>
            </a:custGeom>
            <a:solidFill>
              <a:srgbClr val="E5E5E5"/>
            </a:solidFill>
            <a:ln w="0">
              <a:solidFill>
                <a:srgbClr val="3F3F3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0" name="Freeform 38"/>
            <p:cNvSpPr>
              <a:spLocks/>
            </p:cNvSpPr>
            <p:nvPr/>
          </p:nvSpPr>
          <p:spPr bwMode="auto">
            <a:xfrm flipH="1">
              <a:off x="4993" y="3267"/>
              <a:ext cx="24" cy="18"/>
            </a:xfrm>
            <a:custGeom>
              <a:avLst/>
              <a:gdLst>
                <a:gd name="T0" fmla="*/ 147 w 195"/>
                <a:gd name="T1" fmla="*/ 0 h 146"/>
                <a:gd name="T2" fmla="*/ 97 w 195"/>
                <a:gd name="T3" fmla="*/ 48 h 146"/>
                <a:gd name="T4" fmla="*/ 49 w 195"/>
                <a:gd name="T5" fmla="*/ 48 h 146"/>
                <a:gd name="T6" fmla="*/ 0 w 195"/>
                <a:gd name="T7" fmla="*/ 48 h 146"/>
                <a:gd name="T8" fmla="*/ 0 w 195"/>
                <a:gd name="T9" fmla="*/ 48 h 146"/>
                <a:gd name="T10" fmla="*/ 49 w 195"/>
                <a:gd name="T11" fmla="*/ 146 h 146"/>
                <a:gd name="T12" fmla="*/ 49 w 195"/>
                <a:gd name="T13" fmla="*/ 146 h 146"/>
                <a:gd name="T14" fmla="*/ 97 w 195"/>
                <a:gd name="T15" fmla="*/ 146 h 146"/>
                <a:gd name="T16" fmla="*/ 195 w 195"/>
                <a:gd name="T17" fmla="*/ 98 h 146"/>
                <a:gd name="T18" fmla="*/ 195 w 195"/>
                <a:gd name="T19" fmla="*/ 98 h 146"/>
                <a:gd name="T20" fmla="*/ 147 w 195"/>
                <a:gd name="T2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5" h="146">
                  <a:moveTo>
                    <a:pt x="147" y="0"/>
                  </a:moveTo>
                  <a:lnTo>
                    <a:pt x="97" y="48"/>
                  </a:lnTo>
                  <a:lnTo>
                    <a:pt x="49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97" y="146"/>
                  </a:lnTo>
                  <a:lnTo>
                    <a:pt x="195" y="98"/>
                  </a:lnTo>
                  <a:lnTo>
                    <a:pt x="195" y="98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1989A5"/>
            </a:solidFill>
            <a:ln w="0">
              <a:solidFill>
                <a:srgbClr val="727272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1" name="Freeform 39"/>
            <p:cNvSpPr>
              <a:spLocks/>
            </p:cNvSpPr>
            <p:nvPr/>
          </p:nvSpPr>
          <p:spPr bwMode="auto">
            <a:xfrm flipH="1">
              <a:off x="4864" y="3346"/>
              <a:ext cx="98" cy="43"/>
            </a:xfrm>
            <a:custGeom>
              <a:avLst/>
              <a:gdLst>
                <a:gd name="T0" fmla="*/ 50 w 784"/>
                <a:gd name="T1" fmla="*/ 343 h 343"/>
                <a:gd name="T2" fmla="*/ 196 w 784"/>
                <a:gd name="T3" fmla="*/ 343 h 343"/>
                <a:gd name="T4" fmla="*/ 539 w 784"/>
                <a:gd name="T5" fmla="*/ 294 h 343"/>
                <a:gd name="T6" fmla="*/ 784 w 784"/>
                <a:gd name="T7" fmla="*/ 147 h 343"/>
                <a:gd name="T8" fmla="*/ 784 w 784"/>
                <a:gd name="T9" fmla="*/ 147 h 343"/>
                <a:gd name="T10" fmla="*/ 784 w 784"/>
                <a:gd name="T11" fmla="*/ 147 h 343"/>
                <a:gd name="T12" fmla="*/ 736 w 784"/>
                <a:gd name="T13" fmla="*/ 147 h 343"/>
                <a:gd name="T14" fmla="*/ 736 w 784"/>
                <a:gd name="T15" fmla="*/ 97 h 343"/>
                <a:gd name="T16" fmla="*/ 736 w 784"/>
                <a:gd name="T17" fmla="*/ 97 h 343"/>
                <a:gd name="T18" fmla="*/ 736 w 784"/>
                <a:gd name="T19" fmla="*/ 49 h 343"/>
                <a:gd name="T20" fmla="*/ 687 w 784"/>
                <a:gd name="T21" fmla="*/ 0 h 343"/>
                <a:gd name="T22" fmla="*/ 687 w 784"/>
                <a:gd name="T23" fmla="*/ 0 h 343"/>
                <a:gd name="T24" fmla="*/ 687 w 784"/>
                <a:gd name="T25" fmla="*/ 0 h 343"/>
                <a:gd name="T26" fmla="*/ 589 w 784"/>
                <a:gd name="T27" fmla="*/ 49 h 343"/>
                <a:gd name="T28" fmla="*/ 491 w 784"/>
                <a:gd name="T29" fmla="*/ 97 h 343"/>
                <a:gd name="T30" fmla="*/ 393 w 784"/>
                <a:gd name="T31" fmla="*/ 147 h 343"/>
                <a:gd name="T32" fmla="*/ 393 w 784"/>
                <a:gd name="T33" fmla="*/ 147 h 343"/>
                <a:gd name="T34" fmla="*/ 246 w 784"/>
                <a:gd name="T35" fmla="*/ 147 h 343"/>
                <a:gd name="T36" fmla="*/ 196 w 784"/>
                <a:gd name="T37" fmla="*/ 147 h 343"/>
                <a:gd name="T38" fmla="*/ 148 w 784"/>
                <a:gd name="T39" fmla="*/ 147 h 343"/>
                <a:gd name="T40" fmla="*/ 148 w 784"/>
                <a:gd name="T41" fmla="*/ 147 h 343"/>
                <a:gd name="T42" fmla="*/ 50 w 784"/>
                <a:gd name="T43" fmla="*/ 245 h 343"/>
                <a:gd name="T44" fmla="*/ 0 w 784"/>
                <a:gd name="T45" fmla="*/ 294 h 343"/>
                <a:gd name="T46" fmla="*/ 50 w 784"/>
                <a:gd name="T47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84" h="343">
                  <a:moveTo>
                    <a:pt x="50" y="343"/>
                  </a:moveTo>
                  <a:lnTo>
                    <a:pt x="196" y="343"/>
                  </a:lnTo>
                  <a:lnTo>
                    <a:pt x="539" y="294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736" y="147"/>
                  </a:lnTo>
                  <a:lnTo>
                    <a:pt x="736" y="97"/>
                  </a:lnTo>
                  <a:lnTo>
                    <a:pt x="736" y="97"/>
                  </a:lnTo>
                  <a:lnTo>
                    <a:pt x="736" y="49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589" y="49"/>
                  </a:lnTo>
                  <a:lnTo>
                    <a:pt x="491" y="97"/>
                  </a:lnTo>
                  <a:lnTo>
                    <a:pt x="393" y="147"/>
                  </a:lnTo>
                  <a:lnTo>
                    <a:pt x="393" y="147"/>
                  </a:lnTo>
                  <a:lnTo>
                    <a:pt x="246" y="147"/>
                  </a:lnTo>
                  <a:lnTo>
                    <a:pt x="196" y="147"/>
                  </a:lnTo>
                  <a:lnTo>
                    <a:pt x="148" y="147"/>
                  </a:lnTo>
                  <a:lnTo>
                    <a:pt x="148" y="147"/>
                  </a:lnTo>
                  <a:lnTo>
                    <a:pt x="50" y="245"/>
                  </a:lnTo>
                  <a:lnTo>
                    <a:pt x="0" y="294"/>
                  </a:lnTo>
                  <a:lnTo>
                    <a:pt x="50" y="343"/>
                  </a:lnTo>
                  <a:close/>
                </a:path>
              </a:pathLst>
            </a:custGeom>
            <a:solidFill>
              <a:srgbClr val="E5E5E5"/>
            </a:solidFill>
            <a:ln w="0">
              <a:solidFill>
                <a:srgbClr val="26262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2" name="Freeform 40"/>
            <p:cNvSpPr>
              <a:spLocks/>
            </p:cNvSpPr>
            <p:nvPr/>
          </p:nvSpPr>
          <p:spPr bwMode="auto">
            <a:xfrm flipH="1">
              <a:off x="4938" y="3322"/>
              <a:ext cx="24" cy="12"/>
            </a:xfrm>
            <a:custGeom>
              <a:avLst/>
              <a:gdLst>
                <a:gd name="T0" fmla="*/ 196 w 196"/>
                <a:gd name="T1" fmla="*/ 0 h 98"/>
                <a:gd name="T2" fmla="*/ 98 w 196"/>
                <a:gd name="T3" fmla="*/ 48 h 98"/>
                <a:gd name="T4" fmla="*/ 50 w 196"/>
                <a:gd name="T5" fmla="*/ 98 h 98"/>
                <a:gd name="T6" fmla="*/ 50 w 196"/>
                <a:gd name="T7" fmla="*/ 98 h 98"/>
                <a:gd name="T8" fmla="*/ 50 w 196"/>
                <a:gd name="T9" fmla="*/ 98 h 98"/>
                <a:gd name="T10" fmla="*/ 50 w 196"/>
                <a:gd name="T11" fmla="*/ 98 h 98"/>
                <a:gd name="T12" fmla="*/ 0 w 196"/>
                <a:gd name="T13" fmla="*/ 98 h 98"/>
                <a:gd name="T14" fmla="*/ 50 w 196"/>
                <a:gd name="T15" fmla="*/ 48 h 98"/>
                <a:gd name="T16" fmla="*/ 50 w 196"/>
                <a:gd name="T17" fmla="*/ 48 h 98"/>
                <a:gd name="T18" fmla="*/ 50 w 196"/>
                <a:gd name="T19" fmla="*/ 48 h 98"/>
                <a:gd name="T20" fmla="*/ 98 w 196"/>
                <a:gd name="T21" fmla="*/ 0 h 98"/>
                <a:gd name="T22" fmla="*/ 148 w 196"/>
                <a:gd name="T23" fmla="*/ 0 h 98"/>
                <a:gd name="T24" fmla="*/ 148 w 196"/>
                <a:gd name="T25" fmla="*/ 0 h 98"/>
                <a:gd name="T26" fmla="*/ 148 w 196"/>
                <a:gd name="T27" fmla="*/ 0 h 98"/>
                <a:gd name="T28" fmla="*/ 196 w 196"/>
                <a:gd name="T29" fmla="*/ 0 h 98"/>
                <a:gd name="T30" fmla="*/ 196 w 196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98">
                  <a:moveTo>
                    <a:pt x="196" y="0"/>
                  </a:moveTo>
                  <a:lnTo>
                    <a:pt x="98" y="4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9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6" y="0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3" name="Freeform 41"/>
            <p:cNvSpPr>
              <a:spLocks/>
            </p:cNvSpPr>
            <p:nvPr/>
          </p:nvSpPr>
          <p:spPr bwMode="auto">
            <a:xfrm flipH="1">
              <a:off x="4956" y="3309"/>
              <a:ext cx="6" cy="19"/>
            </a:xfrm>
            <a:custGeom>
              <a:avLst/>
              <a:gdLst>
                <a:gd name="T0" fmla="*/ 0 w 50"/>
                <a:gd name="T1" fmla="*/ 146 h 146"/>
                <a:gd name="T2" fmla="*/ 0 w 50"/>
                <a:gd name="T3" fmla="*/ 146 h 146"/>
                <a:gd name="T4" fmla="*/ 0 w 50"/>
                <a:gd name="T5" fmla="*/ 48 h 146"/>
                <a:gd name="T6" fmla="*/ 50 w 50"/>
                <a:gd name="T7" fmla="*/ 0 h 146"/>
                <a:gd name="T8" fmla="*/ 50 w 50"/>
                <a:gd name="T9" fmla="*/ 0 h 146"/>
                <a:gd name="T10" fmla="*/ 50 w 50"/>
                <a:gd name="T11" fmla="*/ 0 h 146"/>
                <a:gd name="T12" fmla="*/ 0 w 50"/>
                <a:gd name="T13" fmla="*/ 0 h 146"/>
                <a:gd name="T14" fmla="*/ 0 w 50"/>
                <a:gd name="T15" fmla="*/ 0 h 146"/>
                <a:gd name="T16" fmla="*/ 0 w 50"/>
                <a:gd name="T17" fmla="*/ 0 h 146"/>
                <a:gd name="T18" fmla="*/ 0 w 50"/>
                <a:gd name="T19" fmla="*/ 48 h 146"/>
                <a:gd name="T20" fmla="*/ 0 w 50"/>
                <a:gd name="T21" fmla="*/ 48 h 146"/>
                <a:gd name="T22" fmla="*/ 0 w 50"/>
                <a:gd name="T23" fmla="*/ 98 h 146"/>
                <a:gd name="T24" fmla="*/ 0 w 50"/>
                <a:gd name="T25" fmla="*/ 98 h 146"/>
                <a:gd name="T26" fmla="*/ 0 w 50"/>
                <a:gd name="T27" fmla="*/ 146 h 146"/>
                <a:gd name="T28" fmla="*/ 0 w 50"/>
                <a:gd name="T29" fmla="*/ 146 h 146"/>
                <a:gd name="T30" fmla="*/ 0 w 50"/>
                <a:gd name="T3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146">
                  <a:moveTo>
                    <a:pt x="0" y="146"/>
                  </a:moveTo>
                  <a:lnTo>
                    <a:pt x="0" y="146"/>
                  </a:lnTo>
                  <a:lnTo>
                    <a:pt x="0" y="48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4" name="Freeform 42"/>
            <p:cNvSpPr>
              <a:spLocks/>
            </p:cNvSpPr>
            <p:nvPr/>
          </p:nvSpPr>
          <p:spPr bwMode="auto">
            <a:xfrm flipH="1">
              <a:off x="4968" y="3303"/>
              <a:ext cx="6" cy="25"/>
            </a:xfrm>
            <a:custGeom>
              <a:avLst/>
              <a:gdLst>
                <a:gd name="T0" fmla="*/ 49 w 49"/>
                <a:gd name="T1" fmla="*/ 148 h 196"/>
                <a:gd name="T2" fmla="*/ 49 w 49"/>
                <a:gd name="T3" fmla="*/ 148 h 196"/>
                <a:gd name="T4" fmla="*/ 49 w 49"/>
                <a:gd name="T5" fmla="*/ 50 h 196"/>
                <a:gd name="T6" fmla="*/ 49 w 49"/>
                <a:gd name="T7" fmla="*/ 0 h 196"/>
                <a:gd name="T8" fmla="*/ 49 w 49"/>
                <a:gd name="T9" fmla="*/ 0 h 196"/>
                <a:gd name="T10" fmla="*/ 49 w 49"/>
                <a:gd name="T11" fmla="*/ 0 h 196"/>
                <a:gd name="T12" fmla="*/ 0 w 49"/>
                <a:gd name="T13" fmla="*/ 0 h 196"/>
                <a:gd name="T14" fmla="*/ 0 w 49"/>
                <a:gd name="T15" fmla="*/ 0 h 196"/>
                <a:gd name="T16" fmla="*/ 0 w 49"/>
                <a:gd name="T17" fmla="*/ 0 h 196"/>
                <a:gd name="T18" fmla="*/ 0 w 49"/>
                <a:gd name="T19" fmla="*/ 50 h 196"/>
                <a:gd name="T20" fmla="*/ 0 w 49"/>
                <a:gd name="T21" fmla="*/ 50 h 196"/>
                <a:gd name="T22" fmla="*/ 0 w 49"/>
                <a:gd name="T23" fmla="*/ 98 h 196"/>
                <a:gd name="T24" fmla="*/ 0 w 49"/>
                <a:gd name="T25" fmla="*/ 98 h 196"/>
                <a:gd name="T26" fmla="*/ 0 w 49"/>
                <a:gd name="T27" fmla="*/ 148 h 196"/>
                <a:gd name="T28" fmla="*/ 0 w 49"/>
                <a:gd name="T29" fmla="*/ 196 h 196"/>
                <a:gd name="T30" fmla="*/ 49 w 49"/>
                <a:gd name="T31" fmla="*/ 14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96">
                  <a:moveTo>
                    <a:pt x="49" y="148"/>
                  </a:moveTo>
                  <a:lnTo>
                    <a:pt x="49" y="148"/>
                  </a:lnTo>
                  <a:lnTo>
                    <a:pt x="49" y="5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8"/>
                  </a:lnTo>
                  <a:lnTo>
                    <a:pt x="0" y="196"/>
                  </a:lnTo>
                  <a:lnTo>
                    <a:pt x="49" y="14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5" name="Freeform 43"/>
            <p:cNvSpPr>
              <a:spLocks/>
            </p:cNvSpPr>
            <p:nvPr/>
          </p:nvSpPr>
          <p:spPr bwMode="auto">
            <a:xfrm flipH="1">
              <a:off x="4944" y="3316"/>
              <a:ext cx="30" cy="12"/>
            </a:xfrm>
            <a:custGeom>
              <a:avLst/>
              <a:gdLst>
                <a:gd name="T0" fmla="*/ 245 w 245"/>
                <a:gd name="T1" fmla="*/ 50 h 98"/>
                <a:gd name="T2" fmla="*/ 195 w 245"/>
                <a:gd name="T3" fmla="*/ 50 h 98"/>
                <a:gd name="T4" fmla="*/ 97 w 245"/>
                <a:gd name="T5" fmla="*/ 50 h 98"/>
                <a:gd name="T6" fmla="*/ 49 w 245"/>
                <a:gd name="T7" fmla="*/ 98 h 98"/>
                <a:gd name="T8" fmla="*/ 49 w 245"/>
                <a:gd name="T9" fmla="*/ 98 h 98"/>
                <a:gd name="T10" fmla="*/ 49 w 245"/>
                <a:gd name="T11" fmla="*/ 98 h 98"/>
                <a:gd name="T12" fmla="*/ 0 w 245"/>
                <a:gd name="T13" fmla="*/ 98 h 98"/>
                <a:gd name="T14" fmla="*/ 49 w 245"/>
                <a:gd name="T15" fmla="*/ 50 h 98"/>
                <a:gd name="T16" fmla="*/ 49 w 245"/>
                <a:gd name="T17" fmla="*/ 50 h 98"/>
                <a:gd name="T18" fmla="*/ 49 w 245"/>
                <a:gd name="T19" fmla="*/ 50 h 98"/>
                <a:gd name="T20" fmla="*/ 97 w 245"/>
                <a:gd name="T21" fmla="*/ 50 h 98"/>
                <a:gd name="T22" fmla="*/ 195 w 245"/>
                <a:gd name="T23" fmla="*/ 0 h 98"/>
                <a:gd name="T24" fmla="*/ 195 w 245"/>
                <a:gd name="T25" fmla="*/ 0 h 98"/>
                <a:gd name="T26" fmla="*/ 195 w 245"/>
                <a:gd name="T27" fmla="*/ 0 h 98"/>
                <a:gd name="T28" fmla="*/ 195 w 245"/>
                <a:gd name="T29" fmla="*/ 50 h 98"/>
                <a:gd name="T30" fmla="*/ 245 w 245"/>
                <a:gd name="T31" fmla="*/ 5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98">
                  <a:moveTo>
                    <a:pt x="245" y="50"/>
                  </a:moveTo>
                  <a:lnTo>
                    <a:pt x="195" y="50"/>
                  </a:lnTo>
                  <a:lnTo>
                    <a:pt x="97" y="50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98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97" y="5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50"/>
                  </a:lnTo>
                  <a:lnTo>
                    <a:pt x="245" y="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6" name="Freeform 44"/>
            <p:cNvSpPr>
              <a:spLocks/>
            </p:cNvSpPr>
            <p:nvPr/>
          </p:nvSpPr>
          <p:spPr bwMode="auto">
            <a:xfrm flipH="1">
              <a:off x="4956" y="3309"/>
              <a:ext cx="31" cy="7"/>
            </a:xfrm>
            <a:custGeom>
              <a:avLst/>
              <a:gdLst>
                <a:gd name="T0" fmla="*/ 245 w 245"/>
                <a:gd name="T1" fmla="*/ 0 h 48"/>
                <a:gd name="T2" fmla="*/ 195 w 245"/>
                <a:gd name="T3" fmla="*/ 0 h 48"/>
                <a:gd name="T4" fmla="*/ 147 w 245"/>
                <a:gd name="T5" fmla="*/ 48 h 48"/>
                <a:gd name="T6" fmla="*/ 48 w 245"/>
                <a:gd name="T7" fmla="*/ 48 h 48"/>
                <a:gd name="T8" fmla="*/ 48 w 245"/>
                <a:gd name="T9" fmla="*/ 48 h 48"/>
                <a:gd name="T10" fmla="*/ 48 w 245"/>
                <a:gd name="T11" fmla="*/ 48 h 48"/>
                <a:gd name="T12" fmla="*/ 0 w 245"/>
                <a:gd name="T13" fmla="*/ 48 h 48"/>
                <a:gd name="T14" fmla="*/ 48 w 245"/>
                <a:gd name="T15" fmla="*/ 0 h 48"/>
                <a:gd name="T16" fmla="*/ 48 w 245"/>
                <a:gd name="T17" fmla="*/ 0 h 48"/>
                <a:gd name="T18" fmla="*/ 98 w 245"/>
                <a:gd name="T19" fmla="*/ 0 h 48"/>
                <a:gd name="T20" fmla="*/ 147 w 245"/>
                <a:gd name="T21" fmla="*/ 0 h 48"/>
                <a:gd name="T22" fmla="*/ 195 w 245"/>
                <a:gd name="T23" fmla="*/ 0 h 48"/>
                <a:gd name="T24" fmla="*/ 195 w 245"/>
                <a:gd name="T25" fmla="*/ 0 h 48"/>
                <a:gd name="T26" fmla="*/ 245 w 245"/>
                <a:gd name="T27" fmla="*/ 0 h 48"/>
                <a:gd name="T28" fmla="*/ 245 w 245"/>
                <a:gd name="T29" fmla="*/ 0 h 48"/>
                <a:gd name="T30" fmla="*/ 245 w 245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48">
                  <a:moveTo>
                    <a:pt x="245" y="0"/>
                  </a:moveTo>
                  <a:lnTo>
                    <a:pt x="195" y="0"/>
                  </a:lnTo>
                  <a:lnTo>
                    <a:pt x="147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48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7" name="Freeform 45"/>
            <p:cNvSpPr>
              <a:spLocks/>
            </p:cNvSpPr>
            <p:nvPr/>
          </p:nvSpPr>
          <p:spPr bwMode="auto">
            <a:xfrm flipH="1">
              <a:off x="4968" y="3303"/>
              <a:ext cx="25" cy="1"/>
            </a:xfrm>
            <a:custGeom>
              <a:avLst/>
              <a:gdLst>
                <a:gd name="T0" fmla="*/ 197 w 197"/>
                <a:gd name="T1" fmla="*/ 148 w 197"/>
                <a:gd name="T2" fmla="*/ 98 w 197"/>
                <a:gd name="T3" fmla="*/ 0 w 197"/>
                <a:gd name="T4" fmla="*/ 0 w 197"/>
                <a:gd name="T5" fmla="*/ 0 w 197"/>
                <a:gd name="T6" fmla="*/ 0 w 197"/>
                <a:gd name="T7" fmla="*/ 0 w 197"/>
                <a:gd name="T8" fmla="*/ 0 w 197"/>
                <a:gd name="T9" fmla="*/ 0 w 197"/>
                <a:gd name="T10" fmla="*/ 50 w 197"/>
                <a:gd name="T11" fmla="*/ 148 w 197"/>
                <a:gd name="T12" fmla="*/ 148 w 197"/>
                <a:gd name="T13" fmla="*/ 148 w 197"/>
                <a:gd name="T14" fmla="*/ 197 w 197"/>
                <a:gd name="T15" fmla="*/ 197 w 19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</a:cxnLst>
              <a:rect l="0" t="0" r="r" b="b"/>
              <a:pathLst>
                <a:path w="197">
                  <a:moveTo>
                    <a:pt x="197" y="0"/>
                  </a:moveTo>
                  <a:lnTo>
                    <a:pt x="148" y="0"/>
                  </a:lnTo>
                  <a:lnTo>
                    <a:pt x="9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7" y="0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8" name="Freeform 46"/>
            <p:cNvSpPr>
              <a:spLocks/>
            </p:cNvSpPr>
            <p:nvPr/>
          </p:nvSpPr>
          <p:spPr bwMode="auto">
            <a:xfrm flipH="1">
              <a:off x="4981" y="3291"/>
              <a:ext cx="6" cy="25"/>
            </a:xfrm>
            <a:custGeom>
              <a:avLst/>
              <a:gdLst>
                <a:gd name="T0" fmla="*/ 48 w 48"/>
                <a:gd name="T1" fmla="*/ 195 h 195"/>
                <a:gd name="T2" fmla="*/ 48 w 48"/>
                <a:gd name="T3" fmla="*/ 195 h 195"/>
                <a:gd name="T4" fmla="*/ 48 w 48"/>
                <a:gd name="T5" fmla="*/ 97 h 195"/>
                <a:gd name="T6" fmla="*/ 48 w 48"/>
                <a:gd name="T7" fmla="*/ 49 h 195"/>
                <a:gd name="T8" fmla="*/ 48 w 48"/>
                <a:gd name="T9" fmla="*/ 49 h 195"/>
                <a:gd name="T10" fmla="*/ 48 w 48"/>
                <a:gd name="T11" fmla="*/ 49 h 195"/>
                <a:gd name="T12" fmla="*/ 0 w 48"/>
                <a:gd name="T13" fmla="*/ 0 h 195"/>
                <a:gd name="T14" fmla="*/ 0 w 48"/>
                <a:gd name="T15" fmla="*/ 0 h 195"/>
                <a:gd name="T16" fmla="*/ 0 w 48"/>
                <a:gd name="T17" fmla="*/ 0 h 195"/>
                <a:gd name="T18" fmla="*/ 0 w 48"/>
                <a:gd name="T19" fmla="*/ 49 h 195"/>
                <a:gd name="T20" fmla="*/ 0 w 48"/>
                <a:gd name="T21" fmla="*/ 97 h 195"/>
                <a:gd name="T22" fmla="*/ 48 w 48"/>
                <a:gd name="T23" fmla="*/ 97 h 195"/>
                <a:gd name="T24" fmla="*/ 48 w 48"/>
                <a:gd name="T25" fmla="*/ 97 h 195"/>
                <a:gd name="T26" fmla="*/ 48 w 48"/>
                <a:gd name="T27" fmla="*/ 147 h 195"/>
                <a:gd name="T28" fmla="*/ 48 w 48"/>
                <a:gd name="T29" fmla="*/ 195 h 195"/>
                <a:gd name="T30" fmla="*/ 48 w 48"/>
                <a:gd name="T31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195">
                  <a:moveTo>
                    <a:pt x="48" y="195"/>
                  </a:moveTo>
                  <a:lnTo>
                    <a:pt x="48" y="195"/>
                  </a:lnTo>
                  <a:lnTo>
                    <a:pt x="48" y="9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97"/>
                  </a:lnTo>
                  <a:lnTo>
                    <a:pt x="48" y="97"/>
                  </a:lnTo>
                  <a:lnTo>
                    <a:pt x="48" y="97"/>
                  </a:lnTo>
                  <a:lnTo>
                    <a:pt x="48" y="147"/>
                  </a:lnTo>
                  <a:lnTo>
                    <a:pt x="48" y="195"/>
                  </a:lnTo>
                  <a:lnTo>
                    <a:pt x="48" y="195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199" name="Freeform 47"/>
            <p:cNvSpPr>
              <a:spLocks/>
            </p:cNvSpPr>
            <p:nvPr/>
          </p:nvSpPr>
          <p:spPr bwMode="auto">
            <a:xfrm flipH="1">
              <a:off x="4987" y="3291"/>
              <a:ext cx="6" cy="18"/>
            </a:xfrm>
            <a:custGeom>
              <a:avLst/>
              <a:gdLst>
                <a:gd name="T0" fmla="*/ 50 w 50"/>
                <a:gd name="T1" fmla="*/ 97 h 147"/>
                <a:gd name="T2" fmla="*/ 50 w 50"/>
                <a:gd name="T3" fmla="*/ 97 h 147"/>
                <a:gd name="T4" fmla="*/ 0 w 50"/>
                <a:gd name="T5" fmla="*/ 49 h 147"/>
                <a:gd name="T6" fmla="*/ 50 w 50"/>
                <a:gd name="T7" fmla="*/ 0 h 147"/>
                <a:gd name="T8" fmla="*/ 50 w 50"/>
                <a:gd name="T9" fmla="*/ 0 h 147"/>
                <a:gd name="T10" fmla="*/ 50 w 50"/>
                <a:gd name="T11" fmla="*/ 0 h 147"/>
                <a:gd name="T12" fmla="*/ 0 w 50"/>
                <a:gd name="T13" fmla="*/ 0 h 147"/>
                <a:gd name="T14" fmla="*/ 0 w 50"/>
                <a:gd name="T15" fmla="*/ 0 h 147"/>
                <a:gd name="T16" fmla="*/ 0 w 50"/>
                <a:gd name="T17" fmla="*/ 0 h 147"/>
                <a:gd name="T18" fmla="*/ 0 w 50"/>
                <a:gd name="T19" fmla="*/ 49 h 147"/>
                <a:gd name="T20" fmla="*/ 0 w 50"/>
                <a:gd name="T21" fmla="*/ 49 h 147"/>
                <a:gd name="T22" fmla="*/ 0 w 50"/>
                <a:gd name="T23" fmla="*/ 97 h 147"/>
                <a:gd name="T24" fmla="*/ 0 w 50"/>
                <a:gd name="T25" fmla="*/ 97 h 147"/>
                <a:gd name="T26" fmla="*/ 0 w 50"/>
                <a:gd name="T27" fmla="*/ 147 h 147"/>
                <a:gd name="T28" fmla="*/ 0 w 50"/>
                <a:gd name="T29" fmla="*/ 147 h 147"/>
                <a:gd name="T30" fmla="*/ 50 w 50"/>
                <a:gd name="T31" fmla="*/ 9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147">
                  <a:moveTo>
                    <a:pt x="50" y="97"/>
                  </a:moveTo>
                  <a:lnTo>
                    <a:pt x="50" y="97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50" y="9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0" name="Freeform 48"/>
            <p:cNvSpPr>
              <a:spLocks/>
            </p:cNvSpPr>
            <p:nvPr/>
          </p:nvSpPr>
          <p:spPr bwMode="auto">
            <a:xfrm flipH="1">
              <a:off x="4981" y="3291"/>
              <a:ext cx="24" cy="6"/>
            </a:xfrm>
            <a:custGeom>
              <a:avLst/>
              <a:gdLst>
                <a:gd name="T0" fmla="*/ 196 w 196"/>
                <a:gd name="T1" fmla="*/ 49 h 49"/>
                <a:gd name="T2" fmla="*/ 148 w 196"/>
                <a:gd name="T3" fmla="*/ 49 h 49"/>
                <a:gd name="T4" fmla="*/ 98 w 196"/>
                <a:gd name="T5" fmla="*/ 49 h 49"/>
                <a:gd name="T6" fmla="*/ 50 w 196"/>
                <a:gd name="T7" fmla="*/ 49 h 49"/>
                <a:gd name="T8" fmla="*/ 50 w 196"/>
                <a:gd name="T9" fmla="*/ 49 h 49"/>
                <a:gd name="T10" fmla="*/ 0 w 196"/>
                <a:gd name="T11" fmla="*/ 49 h 49"/>
                <a:gd name="T12" fmla="*/ 0 w 196"/>
                <a:gd name="T13" fmla="*/ 49 h 49"/>
                <a:gd name="T14" fmla="*/ 0 w 196"/>
                <a:gd name="T15" fmla="*/ 0 h 49"/>
                <a:gd name="T16" fmla="*/ 0 w 196"/>
                <a:gd name="T17" fmla="*/ 0 h 49"/>
                <a:gd name="T18" fmla="*/ 50 w 196"/>
                <a:gd name="T19" fmla="*/ 0 h 49"/>
                <a:gd name="T20" fmla="*/ 98 w 196"/>
                <a:gd name="T21" fmla="*/ 0 h 49"/>
                <a:gd name="T22" fmla="*/ 148 w 196"/>
                <a:gd name="T23" fmla="*/ 0 h 49"/>
                <a:gd name="T24" fmla="*/ 148 w 196"/>
                <a:gd name="T25" fmla="*/ 0 h 49"/>
                <a:gd name="T26" fmla="*/ 196 w 196"/>
                <a:gd name="T27" fmla="*/ 49 h 49"/>
                <a:gd name="T28" fmla="*/ 196 w 196"/>
                <a:gd name="T29" fmla="*/ 49 h 49"/>
                <a:gd name="T30" fmla="*/ 196 w 196"/>
                <a:gd name="T31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49">
                  <a:moveTo>
                    <a:pt x="196" y="49"/>
                  </a:moveTo>
                  <a:lnTo>
                    <a:pt x="148" y="49"/>
                  </a:lnTo>
                  <a:lnTo>
                    <a:pt x="98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6" y="49"/>
                  </a:lnTo>
                  <a:lnTo>
                    <a:pt x="196" y="49"/>
                  </a:lnTo>
                  <a:lnTo>
                    <a:pt x="196" y="49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191919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1" name="Freeform 49"/>
            <p:cNvSpPr>
              <a:spLocks/>
            </p:cNvSpPr>
            <p:nvPr/>
          </p:nvSpPr>
          <p:spPr bwMode="auto">
            <a:xfrm flipH="1">
              <a:off x="4895" y="3328"/>
              <a:ext cx="55" cy="24"/>
            </a:xfrm>
            <a:custGeom>
              <a:avLst/>
              <a:gdLst>
                <a:gd name="T0" fmla="*/ 441 w 441"/>
                <a:gd name="T1" fmla="*/ 50 h 197"/>
                <a:gd name="T2" fmla="*/ 343 w 441"/>
                <a:gd name="T3" fmla="*/ 50 h 197"/>
                <a:gd name="T4" fmla="*/ 245 w 441"/>
                <a:gd name="T5" fmla="*/ 0 h 197"/>
                <a:gd name="T6" fmla="*/ 148 w 441"/>
                <a:gd name="T7" fmla="*/ 0 h 197"/>
                <a:gd name="T8" fmla="*/ 148 w 441"/>
                <a:gd name="T9" fmla="*/ 0 h 197"/>
                <a:gd name="T10" fmla="*/ 98 w 441"/>
                <a:gd name="T11" fmla="*/ 50 h 197"/>
                <a:gd name="T12" fmla="*/ 50 w 441"/>
                <a:gd name="T13" fmla="*/ 50 h 197"/>
                <a:gd name="T14" fmla="*/ 0 w 441"/>
                <a:gd name="T15" fmla="*/ 99 h 197"/>
                <a:gd name="T16" fmla="*/ 0 w 441"/>
                <a:gd name="T17" fmla="*/ 99 h 197"/>
                <a:gd name="T18" fmla="*/ 0 w 441"/>
                <a:gd name="T19" fmla="*/ 148 h 197"/>
                <a:gd name="T20" fmla="*/ 50 w 441"/>
                <a:gd name="T21" fmla="*/ 197 h 197"/>
                <a:gd name="T22" fmla="*/ 197 w 441"/>
                <a:gd name="T23" fmla="*/ 148 h 197"/>
                <a:gd name="T24" fmla="*/ 197 w 441"/>
                <a:gd name="T25" fmla="*/ 148 h 197"/>
                <a:gd name="T26" fmla="*/ 343 w 441"/>
                <a:gd name="T27" fmla="*/ 148 h 197"/>
                <a:gd name="T28" fmla="*/ 441 w 441"/>
                <a:gd name="T29" fmla="*/ 99 h 197"/>
                <a:gd name="T30" fmla="*/ 441 w 441"/>
                <a:gd name="T31" fmla="*/ 5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1" h="197">
                  <a:moveTo>
                    <a:pt x="441" y="50"/>
                  </a:moveTo>
                  <a:lnTo>
                    <a:pt x="343" y="50"/>
                  </a:lnTo>
                  <a:lnTo>
                    <a:pt x="245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98" y="50"/>
                  </a:lnTo>
                  <a:lnTo>
                    <a:pt x="50" y="5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48"/>
                  </a:lnTo>
                  <a:lnTo>
                    <a:pt x="50" y="197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343" y="148"/>
                  </a:lnTo>
                  <a:lnTo>
                    <a:pt x="441" y="99"/>
                  </a:lnTo>
                  <a:lnTo>
                    <a:pt x="441" y="5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2" name="Freeform 50"/>
            <p:cNvSpPr>
              <a:spLocks/>
            </p:cNvSpPr>
            <p:nvPr/>
          </p:nvSpPr>
          <p:spPr bwMode="auto">
            <a:xfrm flipH="1">
              <a:off x="4901" y="3328"/>
              <a:ext cx="43" cy="18"/>
            </a:xfrm>
            <a:custGeom>
              <a:avLst/>
              <a:gdLst>
                <a:gd name="T0" fmla="*/ 147 w 343"/>
                <a:gd name="T1" fmla="*/ 148 h 148"/>
                <a:gd name="T2" fmla="*/ 293 w 343"/>
                <a:gd name="T3" fmla="*/ 148 h 148"/>
                <a:gd name="T4" fmla="*/ 343 w 343"/>
                <a:gd name="T5" fmla="*/ 99 h 148"/>
                <a:gd name="T6" fmla="*/ 343 w 343"/>
                <a:gd name="T7" fmla="*/ 50 h 148"/>
                <a:gd name="T8" fmla="*/ 343 w 343"/>
                <a:gd name="T9" fmla="*/ 50 h 148"/>
                <a:gd name="T10" fmla="*/ 293 w 343"/>
                <a:gd name="T11" fmla="*/ 50 h 148"/>
                <a:gd name="T12" fmla="*/ 195 w 343"/>
                <a:gd name="T13" fmla="*/ 0 h 148"/>
                <a:gd name="T14" fmla="*/ 98 w 343"/>
                <a:gd name="T15" fmla="*/ 0 h 148"/>
                <a:gd name="T16" fmla="*/ 98 w 343"/>
                <a:gd name="T17" fmla="*/ 0 h 148"/>
                <a:gd name="T18" fmla="*/ 48 w 343"/>
                <a:gd name="T19" fmla="*/ 50 h 148"/>
                <a:gd name="T20" fmla="*/ 0 w 343"/>
                <a:gd name="T21" fmla="*/ 50 h 148"/>
                <a:gd name="T22" fmla="*/ 0 w 343"/>
                <a:gd name="T23" fmla="*/ 99 h 148"/>
                <a:gd name="T24" fmla="*/ 0 w 343"/>
                <a:gd name="T25" fmla="*/ 99 h 148"/>
                <a:gd name="T26" fmla="*/ 0 w 343"/>
                <a:gd name="T27" fmla="*/ 148 h 148"/>
                <a:gd name="T28" fmla="*/ 48 w 343"/>
                <a:gd name="T29" fmla="*/ 148 h 148"/>
                <a:gd name="T30" fmla="*/ 147 w 343"/>
                <a:gd name="T3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148">
                  <a:moveTo>
                    <a:pt x="147" y="148"/>
                  </a:moveTo>
                  <a:lnTo>
                    <a:pt x="293" y="148"/>
                  </a:lnTo>
                  <a:lnTo>
                    <a:pt x="343" y="99"/>
                  </a:lnTo>
                  <a:lnTo>
                    <a:pt x="343" y="50"/>
                  </a:lnTo>
                  <a:lnTo>
                    <a:pt x="343" y="50"/>
                  </a:lnTo>
                  <a:lnTo>
                    <a:pt x="293" y="50"/>
                  </a:lnTo>
                  <a:lnTo>
                    <a:pt x="195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8" y="50"/>
                  </a:lnTo>
                  <a:lnTo>
                    <a:pt x="0" y="5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48"/>
                  </a:lnTo>
                  <a:lnTo>
                    <a:pt x="48" y="148"/>
                  </a:lnTo>
                  <a:lnTo>
                    <a:pt x="147" y="148"/>
                  </a:lnTo>
                  <a:close/>
                </a:path>
              </a:pathLst>
            </a:custGeom>
            <a:solidFill>
              <a:srgbClr val="CACAC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3" name="Freeform 51"/>
            <p:cNvSpPr>
              <a:spLocks/>
            </p:cNvSpPr>
            <p:nvPr/>
          </p:nvSpPr>
          <p:spPr bwMode="auto">
            <a:xfrm flipH="1">
              <a:off x="4907" y="3328"/>
              <a:ext cx="31" cy="18"/>
            </a:xfrm>
            <a:custGeom>
              <a:avLst/>
              <a:gdLst>
                <a:gd name="T0" fmla="*/ 99 w 245"/>
                <a:gd name="T1" fmla="*/ 148 h 148"/>
                <a:gd name="T2" fmla="*/ 197 w 245"/>
                <a:gd name="T3" fmla="*/ 99 h 148"/>
                <a:gd name="T4" fmla="*/ 245 w 245"/>
                <a:gd name="T5" fmla="*/ 99 h 148"/>
                <a:gd name="T6" fmla="*/ 245 w 245"/>
                <a:gd name="T7" fmla="*/ 50 h 148"/>
                <a:gd name="T8" fmla="*/ 245 w 245"/>
                <a:gd name="T9" fmla="*/ 50 h 148"/>
                <a:gd name="T10" fmla="*/ 197 w 245"/>
                <a:gd name="T11" fmla="*/ 50 h 148"/>
                <a:gd name="T12" fmla="*/ 147 w 245"/>
                <a:gd name="T13" fmla="*/ 50 h 148"/>
                <a:gd name="T14" fmla="*/ 99 w 245"/>
                <a:gd name="T15" fmla="*/ 0 h 148"/>
                <a:gd name="T16" fmla="*/ 99 w 245"/>
                <a:gd name="T17" fmla="*/ 0 h 148"/>
                <a:gd name="T18" fmla="*/ 50 w 245"/>
                <a:gd name="T19" fmla="*/ 50 h 148"/>
                <a:gd name="T20" fmla="*/ 0 w 245"/>
                <a:gd name="T21" fmla="*/ 50 h 148"/>
                <a:gd name="T22" fmla="*/ 0 w 245"/>
                <a:gd name="T23" fmla="*/ 99 h 148"/>
                <a:gd name="T24" fmla="*/ 0 w 245"/>
                <a:gd name="T25" fmla="*/ 99 h 148"/>
                <a:gd name="T26" fmla="*/ 0 w 245"/>
                <a:gd name="T27" fmla="*/ 148 h 148"/>
                <a:gd name="T28" fmla="*/ 0 w 245"/>
                <a:gd name="T29" fmla="*/ 148 h 148"/>
                <a:gd name="T30" fmla="*/ 99 w 245"/>
                <a:gd name="T3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148">
                  <a:moveTo>
                    <a:pt x="99" y="148"/>
                  </a:moveTo>
                  <a:lnTo>
                    <a:pt x="197" y="99"/>
                  </a:lnTo>
                  <a:lnTo>
                    <a:pt x="245" y="99"/>
                  </a:lnTo>
                  <a:lnTo>
                    <a:pt x="245" y="50"/>
                  </a:lnTo>
                  <a:lnTo>
                    <a:pt x="245" y="50"/>
                  </a:lnTo>
                  <a:lnTo>
                    <a:pt x="197" y="50"/>
                  </a:lnTo>
                  <a:lnTo>
                    <a:pt x="147" y="5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50" y="50"/>
                  </a:lnTo>
                  <a:lnTo>
                    <a:pt x="0" y="50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99" y="148"/>
                  </a:lnTo>
                  <a:close/>
                </a:path>
              </a:pathLst>
            </a:custGeom>
            <a:solidFill>
              <a:srgbClr val="D4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4" name="Freeform 52"/>
            <p:cNvSpPr>
              <a:spLocks/>
            </p:cNvSpPr>
            <p:nvPr/>
          </p:nvSpPr>
          <p:spPr bwMode="auto">
            <a:xfrm flipH="1">
              <a:off x="4913" y="3334"/>
              <a:ext cx="25" cy="12"/>
            </a:xfrm>
            <a:custGeom>
              <a:avLst/>
              <a:gdLst>
                <a:gd name="T0" fmla="*/ 99 w 197"/>
                <a:gd name="T1" fmla="*/ 49 h 98"/>
                <a:gd name="T2" fmla="*/ 197 w 197"/>
                <a:gd name="T3" fmla="*/ 49 h 98"/>
                <a:gd name="T4" fmla="*/ 197 w 197"/>
                <a:gd name="T5" fmla="*/ 49 h 98"/>
                <a:gd name="T6" fmla="*/ 197 w 197"/>
                <a:gd name="T7" fmla="*/ 0 h 98"/>
                <a:gd name="T8" fmla="*/ 197 w 197"/>
                <a:gd name="T9" fmla="*/ 0 h 98"/>
                <a:gd name="T10" fmla="*/ 147 w 197"/>
                <a:gd name="T11" fmla="*/ 0 h 98"/>
                <a:gd name="T12" fmla="*/ 99 w 197"/>
                <a:gd name="T13" fmla="*/ 0 h 98"/>
                <a:gd name="T14" fmla="*/ 99 w 197"/>
                <a:gd name="T15" fmla="*/ 0 h 98"/>
                <a:gd name="T16" fmla="*/ 99 w 197"/>
                <a:gd name="T17" fmla="*/ 0 h 98"/>
                <a:gd name="T18" fmla="*/ 50 w 197"/>
                <a:gd name="T19" fmla="*/ 0 h 98"/>
                <a:gd name="T20" fmla="*/ 0 w 197"/>
                <a:gd name="T21" fmla="*/ 0 h 98"/>
                <a:gd name="T22" fmla="*/ 0 w 197"/>
                <a:gd name="T23" fmla="*/ 49 h 98"/>
                <a:gd name="T24" fmla="*/ 0 w 197"/>
                <a:gd name="T25" fmla="*/ 49 h 98"/>
                <a:gd name="T26" fmla="*/ 0 w 197"/>
                <a:gd name="T27" fmla="*/ 49 h 98"/>
                <a:gd name="T28" fmla="*/ 0 w 197"/>
                <a:gd name="T29" fmla="*/ 98 h 98"/>
                <a:gd name="T30" fmla="*/ 99 w 197"/>
                <a:gd name="T31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7" h="98">
                  <a:moveTo>
                    <a:pt x="99" y="49"/>
                  </a:moveTo>
                  <a:lnTo>
                    <a:pt x="197" y="49"/>
                  </a:lnTo>
                  <a:lnTo>
                    <a:pt x="197" y="49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47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99" y="49"/>
                  </a:lnTo>
                  <a:close/>
                </a:path>
              </a:pathLst>
            </a:custGeom>
            <a:solidFill>
              <a:srgbClr val="DF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5" name="Freeform 53"/>
            <p:cNvSpPr>
              <a:spLocks/>
            </p:cNvSpPr>
            <p:nvPr/>
          </p:nvSpPr>
          <p:spPr bwMode="auto">
            <a:xfrm flipH="1">
              <a:off x="4913" y="3334"/>
              <a:ext cx="19" cy="6"/>
            </a:xfrm>
            <a:custGeom>
              <a:avLst/>
              <a:gdLst>
                <a:gd name="T0" fmla="*/ 147 w 147"/>
                <a:gd name="T1" fmla="*/ 0 h 49"/>
                <a:gd name="T2" fmla="*/ 97 w 147"/>
                <a:gd name="T3" fmla="*/ 0 h 49"/>
                <a:gd name="T4" fmla="*/ 49 w 147"/>
                <a:gd name="T5" fmla="*/ 0 h 49"/>
                <a:gd name="T6" fmla="*/ 49 w 147"/>
                <a:gd name="T7" fmla="*/ 0 h 49"/>
                <a:gd name="T8" fmla="*/ 49 w 147"/>
                <a:gd name="T9" fmla="*/ 0 h 49"/>
                <a:gd name="T10" fmla="*/ 0 w 147"/>
                <a:gd name="T11" fmla="*/ 0 h 49"/>
                <a:gd name="T12" fmla="*/ 0 w 147"/>
                <a:gd name="T13" fmla="*/ 0 h 49"/>
                <a:gd name="T14" fmla="*/ 0 w 147"/>
                <a:gd name="T15" fmla="*/ 0 h 49"/>
                <a:gd name="T16" fmla="*/ 0 w 147"/>
                <a:gd name="T17" fmla="*/ 0 h 49"/>
                <a:gd name="T18" fmla="*/ 0 w 147"/>
                <a:gd name="T19" fmla="*/ 49 h 49"/>
                <a:gd name="T20" fmla="*/ 0 w 147"/>
                <a:gd name="T21" fmla="*/ 49 h 49"/>
                <a:gd name="T22" fmla="*/ 49 w 147"/>
                <a:gd name="T23" fmla="*/ 49 h 49"/>
                <a:gd name="T24" fmla="*/ 49 w 147"/>
                <a:gd name="T25" fmla="*/ 49 h 49"/>
                <a:gd name="T26" fmla="*/ 97 w 147"/>
                <a:gd name="T27" fmla="*/ 49 h 49"/>
                <a:gd name="T28" fmla="*/ 147 w 147"/>
                <a:gd name="T29" fmla="*/ 49 h 49"/>
                <a:gd name="T30" fmla="*/ 147 w 147"/>
                <a:gd name="T3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49">
                  <a:moveTo>
                    <a:pt x="147" y="0"/>
                  </a:moveTo>
                  <a:lnTo>
                    <a:pt x="97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97" y="49"/>
                  </a:lnTo>
                  <a:lnTo>
                    <a:pt x="147" y="49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EAEA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6" name="Freeform 54"/>
            <p:cNvSpPr>
              <a:spLocks/>
            </p:cNvSpPr>
            <p:nvPr/>
          </p:nvSpPr>
          <p:spPr bwMode="auto">
            <a:xfrm flipH="1">
              <a:off x="4956" y="3267"/>
              <a:ext cx="31" cy="24"/>
            </a:xfrm>
            <a:custGeom>
              <a:avLst/>
              <a:gdLst>
                <a:gd name="T0" fmla="*/ 48 w 245"/>
                <a:gd name="T1" fmla="*/ 196 h 196"/>
                <a:gd name="T2" fmla="*/ 48 w 245"/>
                <a:gd name="T3" fmla="*/ 196 h 196"/>
                <a:gd name="T4" fmla="*/ 147 w 245"/>
                <a:gd name="T5" fmla="*/ 146 h 196"/>
                <a:gd name="T6" fmla="*/ 245 w 245"/>
                <a:gd name="T7" fmla="*/ 48 h 196"/>
                <a:gd name="T8" fmla="*/ 245 w 245"/>
                <a:gd name="T9" fmla="*/ 48 h 196"/>
                <a:gd name="T10" fmla="*/ 195 w 245"/>
                <a:gd name="T11" fmla="*/ 0 h 196"/>
                <a:gd name="T12" fmla="*/ 48 w 245"/>
                <a:gd name="T13" fmla="*/ 98 h 196"/>
                <a:gd name="T14" fmla="*/ 0 w 245"/>
                <a:gd name="T1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5" h="196">
                  <a:moveTo>
                    <a:pt x="48" y="196"/>
                  </a:moveTo>
                  <a:lnTo>
                    <a:pt x="48" y="196"/>
                  </a:lnTo>
                  <a:lnTo>
                    <a:pt x="147" y="146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195" y="0"/>
                  </a:lnTo>
                  <a:lnTo>
                    <a:pt x="48" y="98"/>
                  </a:lnTo>
                  <a:lnTo>
                    <a:pt x="0" y="196"/>
                  </a:lnTo>
                </a:path>
              </a:pathLst>
            </a:custGeom>
            <a:noFill/>
            <a:ln w="0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7" name="Freeform 55"/>
            <p:cNvSpPr>
              <a:spLocks/>
            </p:cNvSpPr>
            <p:nvPr/>
          </p:nvSpPr>
          <p:spPr bwMode="auto">
            <a:xfrm flipH="1">
              <a:off x="4987" y="3260"/>
              <a:ext cx="12" cy="37"/>
            </a:xfrm>
            <a:custGeom>
              <a:avLst/>
              <a:gdLst>
                <a:gd name="T0" fmla="*/ 98 w 98"/>
                <a:gd name="T1" fmla="*/ 246 h 295"/>
                <a:gd name="T2" fmla="*/ 98 w 98"/>
                <a:gd name="T3" fmla="*/ 196 h 295"/>
                <a:gd name="T4" fmla="*/ 98 w 98"/>
                <a:gd name="T5" fmla="*/ 98 h 295"/>
                <a:gd name="T6" fmla="*/ 98 w 98"/>
                <a:gd name="T7" fmla="*/ 0 h 295"/>
                <a:gd name="T8" fmla="*/ 98 w 98"/>
                <a:gd name="T9" fmla="*/ 0 h 295"/>
                <a:gd name="T10" fmla="*/ 0 w 98"/>
                <a:gd name="T11" fmla="*/ 0 h 295"/>
                <a:gd name="T12" fmla="*/ 0 w 98"/>
                <a:gd name="T13" fmla="*/ 148 h 295"/>
                <a:gd name="T14" fmla="*/ 0 w 98"/>
                <a:gd name="T15" fmla="*/ 246 h 295"/>
                <a:gd name="T16" fmla="*/ 0 w 98"/>
                <a:gd name="T17" fmla="*/ 246 h 295"/>
                <a:gd name="T18" fmla="*/ 0 w 98"/>
                <a:gd name="T19" fmla="*/ 295 h 295"/>
                <a:gd name="T20" fmla="*/ 48 w 98"/>
                <a:gd name="T21" fmla="*/ 295 h 295"/>
                <a:gd name="T22" fmla="*/ 48 w 98"/>
                <a:gd name="T23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295">
                  <a:moveTo>
                    <a:pt x="98" y="246"/>
                  </a:moveTo>
                  <a:lnTo>
                    <a:pt x="98" y="196"/>
                  </a:lnTo>
                  <a:lnTo>
                    <a:pt x="98" y="9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0" y="295"/>
                  </a:lnTo>
                  <a:lnTo>
                    <a:pt x="48" y="295"/>
                  </a:lnTo>
                  <a:lnTo>
                    <a:pt x="48" y="295"/>
                  </a:lnTo>
                </a:path>
              </a:pathLst>
            </a:custGeom>
            <a:noFill/>
            <a:ln w="0">
              <a:solidFill>
                <a:srgbClr val="26262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8" name="Freeform 56"/>
            <p:cNvSpPr>
              <a:spLocks/>
            </p:cNvSpPr>
            <p:nvPr/>
          </p:nvSpPr>
          <p:spPr bwMode="auto">
            <a:xfrm flipH="1">
              <a:off x="4956" y="3267"/>
              <a:ext cx="31" cy="24"/>
            </a:xfrm>
            <a:custGeom>
              <a:avLst/>
              <a:gdLst>
                <a:gd name="T0" fmla="*/ 48 w 245"/>
                <a:gd name="T1" fmla="*/ 196 h 196"/>
                <a:gd name="T2" fmla="*/ 48 w 245"/>
                <a:gd name="T3" fmla="*/ 196 h 196"/>
                <a:gd name="T4" fmla="*/ 147 w 245"/>
                <a:gd name="T5" fmla="*/ 146 h 196"/>
                <a:gd name="T6" fmla="*/ 245 w 245"/>
                <a:gd name="T7" fmla="*/ 48 h 196"/>
                <a:gd name="T8" fmla="*/ 245 w 245"/>
                <a:gd name="T9" fmla="*/ 48 h 196"/>
                <a:gd name="T10" fmla="*/ 195 w 245"/>
                <a:gd name="T11" fmla="*/ 0 h 196"/>
                <a:gd name="T12" fmla="*/ 48 w 245"/>
                <a:gd name="T13" fmla="*/ 98 h 196"/>
                <a:gd name="T14" fmla="*/ 0 w 245"/>
                <a:gd name="T15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5" h="196">
                  <a:moveTo>
                    <a:pt x="48" y="196"/>
                  </a:moveTo>
                  <a:lnTo>
                    <a:pt x="48" y="196"/>
                  </a:lnTo>
                  <a:lnTo>
                    <a:pt x="147" y="146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195" y="0"/>
                  </a:lnTo>
                  <a:lnTo>
                    <a:pt x="48" y="98"/>
                  </a:lnTo>
                  <a:lnTo>
                    <a:pt x="0" y="196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09" name="Freeform 57"/>
            <p:cNvSpPr>
              <a:spLocks/>
            </p:cNvSpPr>
            <p:nvPr/>
          </p:nvSpPr>
          <p:spPr bwMode="auto">
            <a:xfrm flipH="1">
              <a:off x="4987" y="3260"/>
              <a:ext cx="12" cy="37"/>
            </a:xfrm>
            <a:custGeom>
              <a:avLst/>
              <a:gdLst>
                <a:gd name="T0" fmla="*/ 98 w 98"/>
                <a:gd name="T1" fmla="*/ 246 h 295"/>
                <a:gd name="T2" fmla="*/ 98 w 98"/>
                <a:gd name="T3" fmla="*/ 196 h 295"/>
                <a:gd name="T4" fmla="*/ 98 w 98"/>
                <a:gd name="T5" fmla="*/ 98 h 295"/>
                <a:gd name="T6" fmla="*/ 98 w 98"/>
                <a:gd name="T7" fmla="*/ 0 h 295"/>
                <a:gd name="T8" fmla="*/ 98 w 98"/>
                <a:gd name="T9" fmla="*/ 0 h 295"/>
                <a:gd name="T10" fmla="*/ 0 w 98"/>
                <a:gd name="T11" fmla="*/ 0 h 295"/>
                <a:gd name="T12" fmla="*/ 0 w 98"/>
                <a:gd name="T13" fmla="*/ 148 h 295"/>
                <a:gd name="T14" fmla="*/ 0 w 98"/>
                <a:gd name="T15" fmla="*/ 246 h 295"/>
                <a:gd name="T16" fmla="*/ 0 w 98"/>
                <a:gd name="T17" fmla="*/ 246 h 295"/>
                <a:gd name="T18" fmla="*/ 0 w 98"/>
                <a:gd name="T19" fmla="*/ 295 h 295"/>
                <a:gd name="T20" fmla="*/ 48 w 98"/>
                <a:gd name="T21" fmla="*/ 295 h 295"/>
                <a:gd name="T22" fmla="*/ 48 w 98"/>
                <a:gd name="T23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295">
                  <a:moveTo>
                    <a:pt x="98" y="246"/>
                  </a:moveTo>
                  <a:lnTo>
                    <a:pt x="98" y="196"/>
                  </a:lnTo>
                  <a:lnTo>
                    <a:pt x="98" y="9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0" y="0"/>
                  </a:lnTo>
                  <a:lnTo>
                    <a:pt x="0" y="148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0" y="295"/>
                  </a:lnTo>
                  <a:lnTo>
                    <a:pt x="48" y="295"/>
                  </a:lnTo>
                  <a:lnTo>
                    <a:pt x="48" y="295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0" name="Freeform 58"/>
            <p:cNvSpPr>
              <a:spLocks/>
            </p:cNvSpPr>
            <p:nvPr/>
          </p:nvSpPr>
          <p:spPr bwMode="auto">
            <a:xfrm flipH="1">
              <a:off x="4907" y="2311"/>
              <a:ext cx="576" cy="1023"/>
            </a:xfrm>
            <a:custGeom>
              <a:avLst/>
              <a:gdLst>
                <a:gd name="T0" fmla="*/ 637 w 4606"/>
                <a:gd name="T1" fmla="*/ 2942 h 8187"/>
                <a:gd name="T2" fmla="*/ 588 w 4606"/>
                <a:gd name="T3" fmla="*/ 3481 h 8187"/>
                <a:gd name="T4" fmla="*/ 539 w 4606"/>
                <a:gd name="T5" fmla="*/ 3971 h 8187"/>
                <a:gd name="T6" fmla="*/ 490 w 4606"/>
                <a:gd name="T7" fmla="*/ 4559 h 8187"/>
                <a:gd name="T8" fmla="*/ 294 w 4606"/>
                <a:gd name="T9" fmla="*/ 5344 h 8187"/>
                <a:gd name="T10" fmla="*/ 245 w 4606"/>
                <a:gd name="T11" fmla="*/ 5883 h 8187"/>
                <a:gd name="T12" fmla="*/ 245 w 4606"/>
                <a:gd name="T13" fmla="*/ 6471 h 8187"/>
                <a:gd name="T14" fmla="*/ 196 w 4606"/>
                <a:gd name="T15" fmla="*/ 7010 h 8187"/>
                <a:gd name="T16" fmla="*/ 98 w 4606"/>
                <a:gd name="T17" fmla="*/ 7305 h 8187"/>
                <a:gd name="T18" fmla="*/ 98 w 4606"/>
                <a:gd name="T19" fmla="*/ 7598 h 8187"/>
                <a:gd name="T20" fmla="*/ 49 w 4606"/>
                <a:gd name="T21" fmla="*/ 7794 h 8187"/>
                <a:gd name="T22" fmla="*/ 49 w 4606"/>
                <a:gd name="T23" fmla="*/ 8137 h 8187"/>
                <a:gd name="T24" fmla="*/ 49 w 4606"/>
                <a:gd name="T25" fmla="*/ 8187 h 8187"/>
                <a:gd name="T26" fmla="*/ 294 w 4606"/>
                <a:gd name="T27" fmla="*/ 8089 h 8187"/>
                <a:gd name="T28" fmla="*/ 1127 w 4606"/>
                <a:gd name="T29" fmla="*/ 7991 h 8187"/>
                <a:gd name="T30" fmla="*/ 1274 w 4606"/>
                <a:gd name="T31" fmla="*/ 7893 h 8187"/>
                <a:gd name="T32" fmla="*/ 1225 w 4606"/>
                <a:gd name="T33" fmla="*/ 7696 h 8187"/>
                <a:gd name="T34" fmla="*/ 1323 w 4606"/>
                <a:gd name="T35" fmla="*/ 7305 h 8187"/>
                <a:gd name="T36" fmla="*/ 1471 w 4606"/>
                <a:gd name="T37" fmla="*/ 6618 h 8187"/>
                <a:gd name="T38" fmla="*/ 1862 w 4606"/>
                <a:gd name="T39" fmla="*/ 5344 h 8187"/>
                <a:gd name="T40" fmla="*/ 2157 w 4606"/>
                <a:gd name="T41" fmla="*/ 3971 h 8187"/>
                <a:gd name="T42" fmla="*/ 2548 w 4606"/>
                <a:gd name="T43" fmla="*/ 3089 h 8187"/>
                <a:gd name="T44" fmla="*/ 2646 w 4606"/>
                <a:gd name="T45" fmla="*/ 3039 h 8187"/>
                <a:gd name="T46" fmla="*/ 2695 w 4606"/>
                <a:gd name="T47" fmla="*/ 3383 h 8187"/>
                <a:gd name="T48" fmla="*/ 2891 w 4606"/>
                <a:gd name="T49" fmla="*/ 3775 h 8187"/>
                <a:gd name="T50" fmla="*/ 2989 w 4606"/>
                <a:gd name="T51" fmla="*/ 4265 h 8187"/>
                <a:gd name="T52" fmla="*/ 3186 w 4606"/>
                <a:gd name="T53" fmla="*/ 4657 h 8187"/>
                <a:gd name="T54" fmla="*/ 3234 w 4606"/>
                <a:gd name="T55" fmla="*/ 5098 h 8187"/>
                <a:gd name="T56" fmla="*/ 3088 w 4606"/>
                <a:gd name="T57" fmla="*/ 5687 h 8187"/>
                <a:gd name="T58" fmla="*/ 2989 w 4606"/>
                <a:gd name="T59" fmla="*/ 6373 h 8187"/>
                <a:gd name="T60" fmla="*/ 2989 w 4606"/>
                <a:gd name="T61" fmla="*/ 7059 h 8187"/>
                <a:gd name="T62" fmla="*/ 3088 w 4606"/>
                <a:gd name="T63" fmla="*/ 7550 h 8187"/>
                <a:gd name="T64" fmla="*/ 3038 w 4606"/>
                <a:gd name="T65" fmla="*/ 7941 h 8187"/>
                <a:gd name="T66" fmla="*/ 3284 w 4606"/>
                <a:gd name="T67" fmla="*/ 8039 h 8187"/>
                <a:gd name="T68" fmla="*/ 4165 w 4606"/>
                <a:gd name="T69" fmla="*/ 7941 h 8187"/>
                <a:gd name="T70" fmla="*/ 4460 w 4606"/>
                <a:gd name="T71" fmla="*/ 5442 h 8187"/>
                <a:gd name="T72" fmla="*/ 4606 w 4606"/>
                <a:gd name="T73" fmla="*/ 5098 h 8187"/>
                <a:gd name="T74" fmla="*/ 4508 w 4606"/>
                <a:gd name="T75" fmla="*/ 4363 h 8187"/>
                <a:gd name="T76" fmla="*/ 4411 w 4606"/>
                <a:gd name="T77" fmla="*/ 3775 h 8187"/>
                <a:gd name="T78" fmla="*/ 3431 w 4606"/>
                <a:gd name="T79" fmla="*/ 1372 h 8187"/>
                <a:gd name="T80" fmla="*/ 2303 w 4606"/>
                <a:gd name="T81" fmla="*/ 147 h 8187"/>
                <a:gd name="T82" fmla="*/ 1030 w 4606"/>
                <a:gd name="T83" fmla="*/ 49 h 8187"/>
                <a:gd name="T84" fmla="*/ 784 w 4606"/>
                <a:gd name="T85" fmla="*/ 2010 h 8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606" h="8187">
                  <a:moveTo>
                    <a:pt x="735" y="2451"/>
                  </a:moveTo>
                  <a:lnTo>
                    <a:pt x="687" y="2746"/>
                  </a:lnTo>
                  <a:lnTo>
                    <a:pt x="637" y="2942"/>
                  </a:lnTo>
                  <a:lnTo>
                    <a:pt x="637" y="3187"/>
                  </a:lnTo>
                  <a:lnTo>
                    <a:pt x="637" y="3187"/>
                  </a:lnTo>
                  <a:lnTo>
                    <a:pt x="588" y="3481"/>
                  </a:lnTo>
                  <a:lnTo>
                    <a:pt x="539" y="3726"/>
                  </a:lnTo>
                  <a:lnTo>
                    <a:pt x="539" y="3971"/>
                  </a:lnTo>
                  <a:lnTo>
                    <a:pt x="539" y="3971"/>
                  </a:lnTo>
                  <a:lnTo>
                    <a:pt x="539" y="4167"/>
                  </a:lnTo>
                  <a:lnTo>
                    <a:pt x="539" y="4314"/>
                  </a:lnTo>
                  <a:lnTo>
                    <a:pt x="490" y="4559"/>
                  </a:lnTo>
                  <a:lnTo>
                    <a:pt x="490" y="4559"/>
                  </a:lnTo>
                  <a:lnTo>
                    <a:pt x="392" y="4951"/>
                  </a:lnTo>
                  <a:lnTo>
                    <a:pt x="294" y="5344"/>
                  </a:lnTo>
                  <a:lnTo>
                    <a:pt x="245" y="5637"/>
                  </a:lnTo>
                  <a:lnTo>
                    <a:pt x="245" y="5637"/>
                  </a:lnTo>
                  <a:lnTo>
                    <a:pt x="245" y="5883"/>
                  </a:lnTo>
                  <a:lnTo>
                    <a:pt x="245" y="6177"/>
                  </a:lnTo>
                  <a:lnTo>
                    <a:pt x="245" y="6471"/>
                  </a:lnTo>
                  <a:lnTo>
                    <a:pt x="245" y="6471"/>
                  </a:lnTo>
                  <a:lnTo>
                    <a:pt x="196" y="6765"/>
                  </a:lnTo>
                  <a:lnTo>
                    <a:pt x="196" y="6961"/>
                  </a:lnTo>
                  <a:lnTo>
                    <a:pt x="196" y="7010"/>
                  </a:lnTo>
                  <a:lnTo>
                    <a:pt x="196" y="7010"/>
                  </a:lnTo>
                  <a:lnTo>
                    <a:pt x="147" y="7108"/>
                  </a:lnTo>
                  <a:lnTo>
                    <a:pt x="98" y="7305"/>
                  </a:lnTo>
                  <a:lnTo>
                    <a:pt x="98" y="7451"/>
                  </a:lnTo>
                  <a:lnTo>
                    <a:pt x="98" y="7451"/>
                  </a:lnTo>
                  <a:lnTo>
                    <a:pt x="98" y="7598"/>
                  </a:lnTo>
                  <a:lnTo>
                    <a:pt x="98" y="7696"/>
                  </a:lnTo>
                  <a:lnTo>
                    <a:pt x="49" y="7794"/>
                  </a:lnTo>
                  <a:lnTo>
                    <a:pt x="49" y="7794"/>
                  </a:lnTo>
                  <a:lnTo>
                    <a:pt x="0" y="7991"/>
                  </a:lnTo>
                  <a:lnTo>
                    <a:pt x="49" y="8089"/>
                  </a:lnTo>
                  <a:lnTo>
                    <a:pt x="49" y="8137"/>
                  </a:lnTo>
                  <a:lnTo>
                    <a:pt x="49" y="8137"/>
                  </a:lnTo>
                  <a:lnTo>
                    <a:pt x="49" y="8187"/>
                  </a:lnTo>
                  <a:lnTo>
                    <a:pt x="49" y="8187"/>
                  </a:lnTo>
                  <a:lnTo>
                    <a:pt x="98" y="8187"/>
                  </a:lnTo>
                  <a:lnTo>
                    <a:pt x="98" y="8187"/>
                  </a:lnTo>
                  <a:lnTo>
                    <a:pt x="294" y="8089"/>
                  </a:lnTo>
                  <a:lnTo>
                    <a:pt x="687" y="7991"/>
                  </a:lnTo>
                  <a:lnTo>
                    <a:pt x="1127" y="7991"/>
                  </a:lnTo>
                  <a:lnTo>
                    <a:pt x="1127" y="7991"/>
                  </a:lnTo>
                  <a:lnTo>
                    <a:pt x="1127" y="8039"/>
                  </a:lnTo>
                  <a:lnTo>
                    <a:pt x="1225" y="7991"/>
                  </a:lnTo>
                  <a:lnTo>
                    <a:pt x="1274" y="7893"/>
                  </a:lnTo>
                  <a:lnTo>
                    <a:pt x="1274" y="7893"/>
                  </a:lnTo>
                  <a:lnTo>
                    <a:pt x="1274" y="7746"/>
                  </a:lnTo>
                  <a:lnTo>
                    <a:pt x="1225" y="7696"/>
                  </a:lnTo>
                  <a:lnTo>
                    <a:pt x="1274" y="7550"/>
                  </a:lnTo>
                  <a:lnTo>
                    <a:pt x="1274" y="7550"/>
                  </a:lnTo>
                  <a:lnTo>
                    <a:pt x="1323" y="7305"/>
                  </a:lnTo>
                  <a:lnTo>
                    <a:pt x="1421" y="6912"/>
                  </a:lnTo>
                  <a:lnTo>
                    <a:pt x="1471" y="6618"/>
                  </a:lnTo>
                  <a:lnTo>
                    <a:pt x="1471" y="6618"/>
                  </a:lnTo>
                  <a:lnTo>
                    <a:pt x="1568" y="6275"/>
                  </a:lnTo>
                  <a:lnTo>
                    <a:pt x="1716" y="5834"/>
                  </a:lnTo>
                  <a:lnTo>
                    <a:pt x="1862" y="5344"/>
                  </a:lnTo>
                  <a:lnTo>
                    <a:pt x="1862" y="5344"/>
                  </a:lnTo>
                  <a:lnTo>
                    <a:pt x="1960" y="4755"/>
                  </a:lnTo>
                  <a:lnTo>
                    <a:pt x="2157" y="3971"/>
                  </a:lnTo>
                  <a:lnTo>
                    <a:pt x="2402" y="3383"/>
                  </a:lnTo>
                  <a:lnTo>
                    <a:pt x="2402" y="3383"/>
                  </a:lnTo>
                  <a:lnTo>
                    <a:pt x="2548" y="3089"/>
                  </a:lnTo>
                  <a:lnTo>
                    <a:pt x="2646" y="2990"/>
                  </a:lnTo>
                  <a:lnTo>
                    <a:pt x="2646" y="3039"/>
                  </a:lnTo>
                  <a:lnTo>
                    <a:pt x="2646" y="3039"/>
                  </a:lnTo>
                  <a:lnTo>
                    <a:pt x="2646" y="3137"/>
                  </a:lnTo>
                  <a:lnTo>
                    <a:pt x="2646" y="3235"/>
                  </a:lnTo>
                  <a:lnTo>
                    <a:pt x="2695" y="3383"/>
                  </a:lnTo>
                  <a:lnTo>
                    <a:pt x="2695" y="3383"/>
                  </a:lnTo>
                  <a:lnTo>
                    <a:pt x="2793" y="3578"/>
                  </a:lnTo>
                  <a:lnTo>
                    <a:pt x="2891" y="3775"/>
                  </a:lnTo>
                  <a:lnTo>
                    <a:pt x="2989" y="4019"/>
                  </a:lnTo>
                  <a:lnTo>
                    <a:pt x="2989" y="4019"/>
                  </a:lnTo>
                  <a:lnTo>
                    <a:pt x="2989" y="4265"/>
                  </a:lnTo>
                  <a:lnTo>
                    <a:pt x="3088" y="4462"/>
                  </a:lnTo>
                  <a:lnTo>
                    <a:pt x="3186" y="4657"/>
                  </a:lnTo>
                  <a:lnTo>
                    <a:pt x="3186" y="4657"/>
                  </a:lnTo>
                  <a:lnTo>
                    <a:pt x="3234" y="4853"/>
                  </a:lnTo>
                  <a:lnTo>
                    <a:pt x="3234" y="5000"/>
                  </a:lnTo>
                  <a:lnTo>
                    <a:pt x="3234" y="5098"/>
                  </a:lnTo>
                  <a:lnTo>
                    <a:pt x="3234" y="5098"/>
                  </a:lnTo>
                  <a:lnTo>
                    <a:pt x="3136" y="5344"/>
                  </a:lnTo>
                  <a:lnTo>
                    <a:pt x="3088" y="5687"/>
                  </a:lnTo>
                  <a:lnTo>
                    <a:pt x="3038" y="6030"/>
                  </a:lnTo>
                  <a:lnTo>
                    <a:pt x="3038" y="6030"/>
                  </a:lnTo>
                  <a:lnTo>
                    <a:pt x="2989" y="6373"/>
                  </a:lnTo>
                  <a:lnTo>
                    <a:pt x="2941" y="6765"/>
                  </a:lnTo>
                  <a:lnTo>
                    <a:pt x="2989" y="7059"/>
                  </a:lnTo>
                  <a:lnTo>
                    <a:pt x="2989" y="7059"/>
                  </a:lnTo>
                  <a:lnTo>
                    <a:pt x="3038" y="7255"/>
                  </a:lnTo>
                  <a:lnTo>
                    <a:pt x="3088" y="7451"/>
                  </a:lnTo>
                  <a:lnTo>
                    <a:pt x="3088" y="7550"/>
                  </a:lnTo>
                  <a:lnTo>
                    <a:pt x="3088" y="7550"/>
                  </a:lnTo>
                  <a:lnTo>
                    <a:pt x="3038" y="7746"/>
                  </a:lnTo>
                  <a:lnTo>
                    <a:pt x="3038" y="7941"/>
                  </a:lnTo>
                  <a:lnTo>
                    <a:pt x="3136" y="8089"/>
                  </a:lnTo>
                  <a:lnTo>
                    <a:pt x="3136" y="8089"/>
                  </a:lnTo>
                  <a:lnTo>
                    <a:pt x="3284" y="8039"/>
                  </a:lnTo>
                  <a:lnTo>
                    <a:pt x="3725" y="7941"/>
                  </a:lnTo>
                  <a:lnTo>
                    <a:pt x="4165" y="7941"/>
                  </a:lnTo>
                  <a:lnTo>
                    <a:pt x="4165" y="7941"/>
                  </a:lnTo>
                  <a:lnTo>
                    <a:pt x="4215" y="7353"/>
                  </a:lnTo>
                  <a:lnTo>
                    <a:pt x="4313" y="6226"/>
                  </a:lnTo>
                  <a:lnTo>
                    <a:pt x="4460" y="5442"/>
                  </a:lnTo>
                  <a:lnTo>
                    <a:pt x="4460" y="5442"/>
                  </a:lnTo>
                  <a:lnTo>
                    <a:pt x="4558" y="5246"/>
                  </a:lnTo>
                  <a:lnTo>
                    <a:pt x="4606" y="5098"/>
                  </a:lnTo>
                  <a:lnTo>
                    <a:pt x="4606" y="4805"/>
                  </a:lnTo>
                  <a:lnTo>
                    <a:pt x="4606" y="4805"/>
                  </a:lnTo>
                  <a:lnTo>
                    <a:pt x="4508" y="4363"/>
                  </a:lnTo>
                  <a:lnTo>
                    <a:pt x="4460" y="3971"/>
                  </a:lnTo>
                  <a:lnTo>
                    <a:pt x="4411" y="3775"/>
                  </a:lnTo>
                  <a:lnTo>
                    <a:pt x="4411" y="3775"/>
                  </a:lnTo>
                  <a:lnTo>
                    <a:pt x="3970" y="2746"/>
                  </a:lnTo>
                  <a:lnTo>
                    <a:pt x="3822" y="2304"/>
                  </a:lnTo>
                  <a:lnTo>
                    <a:pt x="3431" y="1372"/>
                  </a:lnTo>
                  <a:lnTo>
                    <a:pt x="2745" y="392"/>
                  </a:lnTo>
                  <a:lnTo>
                    <a:pt x="2745" y="392"/>
                  </a:lnTo>
                  <a:lnTo>
                    <a:pt x="2303" y="147"/>
                  </a:lnTo>
                  <a:lnTo>
                    <a:pt x="1716" y="0"/>
                  </a:lnTo>
                  <a:lnTo>
                    <a:pt x="1225" y="0"/>
                  </a:lnTo>
                  <a:lnTo>
                    <a:pt x="1030" y="49"/>
                  </a:lnTo>
                  <a:lnTo>
                    <a:pt x="1030" y="49"/>
                  </a:lnTo>
                  <a:lnTo>
                    <a:pt x="931" y="1079"/>
                  </a:lnTo>
                  <a:lnTo>
                    <a:pt x="784" y="2010"/>
                  </a:lnTo>
                  <a:lnTo>
                    <a:pt x="735" y="2451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1" name="Freeform 59"/>
            <p:cNvSpPr>
              <a:spLocks/>
            </p:cNvSpPr>
            <p:nvPr/>
          </p:nvSpPr>
          <p:spPr bwMode="auto">
            <a:xfrm flipH="1">
              <a:off x="4821" y="1992"/>
              <a:ext cx="153" cy="208"/>
            </a:xfrm>
            <a:custGeom>
              <a:avLst/>
              <a:gdLst>
                <a:gd name="T0" fmla="*/ 0 w 1224"/>
                <a:gd name="T1" fmla="*/ 539 h 1667"/>
                <a:gd name="T2" fmla="*/ 49 w 1224"/>
                <a:gd name="T3" fmla="*/ 637 h 1667"/>
                <a:gd name="T4" fmla="*/ 147 w 1224"/>
                <a:gd name="T5" fmla="*/ 833 h 1667"/>
                <a:gd name="T6" fmla="*/ 293 w 1224"/>
                <a:gd name="T7" fmla="*/ 980 h 1667"/>
                <a:gd name="T8" fmla="*/ 293 w 1224"/>
                <a:gd name="T9" fmla="*/ 980 h 1667"/>
                <a:gd name="T10" fmla="*/ 392 w 1224"/>
                <a:gd name="T11" fmla="*/ 1078 h 1667"/>
                <a:gd name="T12" fmla="*/ 392 w 1224"/>
                <a:gd name="T13" fmla="*/ 1176 h 1667"/>
                <a:gd name="T14" fmla="*/ 440 w 1224"/>
                <a:gd name="T15" fmla="*/ 1275 h 1667"/>
                <a:gd name="T16" fmla="*/ 440 w 1224"/>
                <a:gd name="T17" fmla="*/ 1275 h 1667"/>
                <a:gd name="T18" fmla="*/ 440 w 1224"/>
                <a:gd name="T19" fmla="*/ 1421 h 1667"/>
                <a:gd name="T20" fmla="*/ 490 w 1224"/>
                <a:gd name="T21" fmla="*/ 1618 h 1667"/>
                <a:gd name="T22" fmla="*/ 490 w 1224"/>
                <a:gd name="T23" fmla="*/ 1667 h 1667"/>
                <a:gd name="T24" fmla="*/ 490 w 1224"/>
                <a:gd name="T25" fmla="*/ 1667 h 1667"/>
                <a:gd name="T26" fmla="*/ 1224 w 1224"/>
                <a:gd name="T27" fmla="*/ 1618 h 1667"/>
                <a:gd name="T28" fmla="*/ 1224 w 1224"/>
                <a:gd name="T29" fmla="*/ 1569 h 1667"/>
                <a:gd name="T30" fmla="*/ 1176 w 1224"/>
                <a:gd name="T31" fmla="*/ 1323 h 1667"/>
                <a:gd name="T32" fmla="*/ 1078 w 1224"/>
                <a:gd name="T33" fmla="*/ 1078 h 1667"/>
                <a:gd name="T34" fmla="*/ 1078 w 1224"/>
                <a:gd name="T35" fmla="*/ 1078 h 1667"/>
                <a:gd name="T36" fmla="*/ 1078 w 1224"/>
                <a:gd name="T37" fmla="*/ 1030 h 1667"/>
                <a:gd name="T38" fmla="*/ 1029 w 1224"/>
                <a:gd name="T39" fmla="*/ 932 h 1667"/>
                <a:gd name="T40" fmla="*/ 979 w 1224"/>
                <a:gd name="T41" fmla="*/ 784 h 1667"/>
                <a:gd name="T42" fmla="*/ 979 w 1224"/>
                <a:gd name="T43" fmla="*/ 784 h 1667"/>
                <a:gd name="T44" fmla="*/ 979 w 1224"/>
                <a:gd name="T45" fmla="*/ 784 h 1667"/>
                <a:gd name="T46" fmla="*/ 931 w 1224"/>
                <a:gd name="T47" fmla="*/ 687 h 1667"/>
                <a:gd name="T48" fmla="*/ 931 w 1224"/>
                <a:gd name="T49" fmla="*/ 539 h 1667"/>
                <a:gd name="T50" fmla="*/ 931 w 1224"/>
                <a:gd name="T51" fmla="*/ 539 h 1667"/>
                <a:gd name="T52" fmla="*/ 881 w 1224"/>
                <a:gd name="T53" fmla="*/ 343 h 1667"/>
                <a:gd name="T54" fmla="*/ 833 w 1224"/>
                <a:gd name="T55" fmla="*/ 147 h 1667"/>
                <a:gd name="T56" fmla="*/ 784 w 1224"/>
                <a:gd name="T57" fmla="*/ 0 h 1667"/>
                <a:gd name="T58" fmla="*/ 784 w 1224"/>
                <a:gd name="T59" fmla="*/ 0 h 1667"/>
                <a:gd name="T60" fmla="*/ 588 w 1224"/>
                <a:gd name="T61" fmla="*/ 49 h 1667"/>
                <a:gd name="T62" fmla="*/ 343 w 1224"/>
                <a:gd name="T63" fmla="*/ 196 h 1667"/>
                <a:gd name="T64" fmla="*/ 97 w 1224"/>
                <a:gd name="T65" fmla="*/ 343 h 1667"/>
                <a:gd name="T66" fmla="*/ 0 w 1224"/>
                <a:gd name="T67" fmla="*/ 392 h 1667"/>
                <a:gd name="T68" fmla="*/ 0 w 1224"/>
                <a:gd name="T69" fmla="*/ 392 h 1667"/>
                <a:gd name="T70" fmla="*/ 0 w 1224"/>
                <a:gd name="T71" fmla="*/ 53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24" h="1667">
                  <a:moveTo>
                    <a:pt x="0" y="539"/>
                  </a:moveTo>
                  <a:lnTo>
                    <a:pt x="49" y="637"/>
                  </a:lnTo>
                  <a:lnTo>
                    <a:pt x="147" y="833"/>
                  </a:lnTo>
                  <a:lnTo>
                    <a:pt x="293" y="980"/>
                  </a:lnTo>
                  <a:lnTo>
                    <a:pt x="293" y="980"/>
                  </a:lnTo>
                  <a:lnTo>
                    <a:pt x="392" y="1078"/>
                  </a:lnTo>
                  <a:lnTo>
                    <a:pt x="392" y="1176"/>
                  </a:lnTo>
                  <a:lnTo>
                    <a:pt x="440" y="1275"/>
                  </a:lnTo>
                  <a:lnTo>
                    <a:pt x="440" y="1275"/>
                  </a:lnTo>
                  <a:lnTo>
                    <a:pt x="440" y="1421"/>
                  </a:lnTo>
                  <a:lnTo>
                    <a:pt x="490" y="1618"/>
                  </a:lnTo>
                  <a:lnTo>
                    <a:pt x="490" y="1667"/>
                  </a:lnTo>
                  <a:lnTo>
                    <a:pt x="490" y="1667"/>
                  </a:lnTo>
                  <a:lnTo>
                    <a:pt x="1224" y="1618"/>
                  </a:lnTo>
                  <a:lnTo>
                    <a:pt x="1224" y="1569"/>
                  </a:lnTo>
                  <a:lnTo>
                    <a:pt x="1176" y="1323"/>
                  </a:lnTo>
                  <a:lnTo>
                    <a:pt x="1078" y="1078"/>
                  </a:lnTo>
                  <a:lnTo>
                    <a:pt x="1078" y="1078"/>
                  </a:lnTo>
                  <a:lnTo>
                    <a:pt x="1078" y="1030"/>
                  </a:lnTo>
                  <a:lnTo>
                    <a:pt x="1029" y="932"/>
                  </a:lnTo>
                  <a:lnTo>
                    <a:pt x="979" y="784"/>
                  </a:lnTo>
                  <a:lnTo>
                    <a:pt x="979" y="784"/>
                  </a:lnTo>
                  <a:lnTo>
                    <a:pt x="979" y="784"/>
                  </a:lnTo>
                  <a:lnTo>
                    <a:pt x="931" y="687"/>
                  </a:lnTo>
                  <a:lnTo>
                    <a:pt x="931" y="539"/>
                  </a:lnTo>
                  <a:lnTo>
                    <a:pt x="931" y="539"/>
                  </a:lnTo>
                  <a:lnTo>
                    <a:pt x="881" y="343"/>
                  </a:lnTo>
                  <a:lnTo>
                    <a:pt x="833" y="147"/>
                  </a:lnTo>
                  <a:lnTo>
                    <a:pt x="784" y="0"/>
                  </a:lnTo>
                  <a:lnTo>
                    <a:pt x="784" y="0"/>
                  </a:lnTo>
                  <a:lnTo>
                    <a:pt x="588" y="49"/>
                  </a:lnTo>
                  <a:lnTo>
                    <a:pt x="343" y="196"/>
                  </a:lnTo>
                  <a:lnTo>
                    <a:pt x="97" y="343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2" name="Freeform 60"/>
            <p:cNvSpPr>
              <a:spLocks/>
            </p:cNvSpPr>
            <p:nvPr/>
          </p:nvSpPr>
          <p:spPr bwMode="auto">
            <a:xfrm flipH="1">
              <a:off x="4882" y="2023"/>
              <a:ext cx="92" cy="177"/>
            </a:xfrm>
            <a:custGeom>
              <a:avLst/>
              <a:gdLst>
                <a:gd name="T0" fmla="*/ 686 w 735"/>
                <a:gd name="T1" fmla="*/ 1372 h 1421"/>
                <a:gd name="T2" fmla="*/ 490 w 735"/>
                <a:gd name="T3" fmla="*/ 1421 h 1421"/>
                <a:gd name="T4" fmla="*/ 490 w 735"/>
                <a:gd name="T5" fmla="*/ 1372 h 1421"/>
                <a:gd name="T6" fmla="*/ 440 w 735"/>
                <a:gd name="T7" fmla="*/ 1175 h 1421"/>
                <a:gd name="T8" fmla="*/ 440 w 735"/>
                <a:gd name="T9" fmla="*/ 1029 h 1421"/>
                <a:gd name="T10" fmla="*/ 440 w 735"/>
                <a:gd name="T11" fmla="*/ 1029 h 1421"/>
                <a:gd name="T12" fmla="*/ 392 w 735"/>
                <a:gd name="T13" fmla="*/ 930 h 1421"/>
                <a:gd name="T14" fmla="*/ 392 w 735"/>
                <a:gd name="T15" fmla="*/ 832 h 1421"/>
                <a:gd name="T16" fmla="*/ 293 w 735"/>
                <a:gd name="T17" fmla="*/ 734 h 1421"/>
                <a:gd name="T18" fmla="*/ 293 w 735"/>
                <a:gd name="T19" fmla="*/ 734 h 1421"/>
                <a:gd name="T20" fmla="*/ 147 w 735"/>
                <a:gd name="T21" fmla="*/ 587 h 1421"/>
                <a:gd name="T22" fmla="*/ 49 w 735"/>
                <a:gd name="T23" fmla="*/ 391 h 1421"/>
                <a:gd name="T24" fmla="*/ 0 w 735"/>
                <a:gd name="T25" fmla="*/ 293 h 1421"/>
                <a:gd name="T26" fmla="*/ 0 w 735"/>
                <a:gd name="T27" fmla="*/ 293 h 1421"/>
                <a:gd name="T28" fmla="*/ 0 w 735"/>
                <a:gd name="T29" fmla="*/ 146 h 1421"/>
                <a:gd name="T30" fmla="*/ 0 w 735"/>
                <a:gd name="T31" fmla="*/ 146 h 1421"/>
                <a:gd name="T32" fmla="*/ 97 w 735"/>
                <a:gd name="T33" fmla="*/ 97 h 1421"/>
                <a:gd name="T34" fmla="*/ 195 w 735"/>
                <a:gd name="T35" fmla="*/ 0 h 1421"/>
                <a:gd name="T36" fmla="*/ 195 w 735"/>
                <a:gd name="T37" fmla="*/ 0 h 1421"/>
                <a:gd name="T38" fmla="*/ 195 w 735"/>
                <a:gd name="T39" fmla="*/ 97 h 1421"/>
                <a:gd name="T40" fmla="*/ 245 w 735"/>
                <a:gd name="T41" fmla="*/ 244 h 1421"/>
                <a:gd name="T42" fmla="*/ 343 w 735"/>
                <a:gd name="T43" fmla="*/ 391 h 1421"/>
                <a:gd name="T44" fmla="*/ 343 w 735"/>
                <a:gd name="T45" fmla="*/ 391 h 1421"/>
                <a:gd name="T46" fmla="*/ 440 w 735"/>
                <a:gd name="T47" fmla="*/ 489 h 1421"/>
                <a:gd name="T48" fmla="*/ 538 w 735"/>
                <a:gd name="T49" fmla="*/ 538 h 1421"/>
                <a:gd name="T50" fmla="*/ 636 w 735"/>
                <a:gd name="T51" fmla="*/ 538 h 1421"/>
                <a:gd name="T52" fmla="*/ 636 w 735"/>
                <a:gd name="T53" fmla="*/ 538 h 1421"/>
                <a:gd name="T54" fmla="*/ 686 w 735"/>
                <a:gd name="T55" fmla="*/ 587 h 1421"/>
                <a:gd name="T56" fmla="*/ 735 w 735"/>
                <a:gd name="T57" fmla="*/ 636 h 1421"/>
                <a:gd name="T58" fmla="*/ 735 w 735"/>
                <a:gd name="T59" fmla="*/ 784 h 1421"/>
                <a:gd name="T60" fmla="*/ 735 w 735"/>
                <a:gd name="T61" fmla="*/ 784 h 1421"/>
                <a:gd name="T62" fmla="*/ 686 w 735"/>
                <a:gd name="T63" fmla="*/ 1029 h 1421"/>
                <a:gd name="T64" fmla="*/ 686 w 735"/>
                <a:gd name="T65" fmla="*/ 1225 h 1421"/>
                <a:gd name="T66" fmla="*/ 686 w 735"/>
                <a:gd name="T67" fmla="*/ 1372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35" h="1421">
                  <a:moveTo>
                    <a:pt x="686" y="1372"/>
                  </a:moveTo>
                  <a:lnTo>
                    <a:pt x="490" y="1421"/>
                  </a:lnTo>
                  <a:lnTo>
                    <a:pt x="490" y="1372"/>
                  </a:lnTo>
                  <a:lnTo>
                    <a:pt x="440" y="1175"/>
                  </a:lnTo>
                  <a:lnTo>
                    <a:pt x="440" y="1029"/>
                  </a:lnTo>
                  <a:lnTo>
                    <a:pt x="440" y="1029"/>
                  </a:lnTo>
                  <a:lnTo>
                    <a:pt x="392" y="930"/>
                  </a:lnTo>
                  <a:lnTo>
                    <a:pt x="392" y="832"/>
                  </a:lnTo>
                  <a:lnTo>
                    <a:pt x="293" y="734"/>
                  </a:lnTo>
                  <a:lnTo>
                    <a:pt x="293" y="734"/>
                  </a:lnTo>
                  <a:lnTo>
                    <a:pt x="147" y="587"/>
                  </a:lnTo>
                  <a:lnTo>
                    <a:pt x="49" y="391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97" y="97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97"/>
                  </a:lnTo>
                  <a:lnTo>
                    <a:pt x="245" y="244"/>
                  </a:lnTo>
                  <a:lnTo>
                    <a:pt x="343" y="391"/>
                  </a:lnTo>
                  <a:lnTo>
                    <a:pt x="343" y="391"/>
                  </a:lnTo>
                  <a:lnTo>
                    <a:pt x="440" y="489"/>
                  </a:lnTo>
                  <a:lnTo>
                    <a:pt x="538" y="538"/>
                  </a:lnTo>
                  <a:lnTo>
                    <a:pt x="636" y="538"/>
                  </a:lnTo>
                  <a:lnTo>
                    <a:pt x="636" y="538"/>
                  </a:lnTo>
                  <a:lnTo>
                    <a:pt x="686" y="587"/>
                  </a:lnTo>
                  <a:lnTo>
                    <a:pt x="735" y="636"/>
                  </a:lnTo>
                  <a:lnTo>
                    <a:pt x="735" y="784"/>
                  </a:lnTo>
                  <a:lnTo>
                    <a:pt x="735" y="784"/>
                  </a:lnTo>
                  <a:lnTo>
                    <a:pt x="686" y="1029"/>
                  </a:lnTo>
                  <a:lnTo>
                    <a:pt x="686" y="1225"/>
                  </a:lnTo>
                  <a:lnTo>
                    <a:pt x="686" y="1372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3" name="Freeform 61"/>
            <p:cNvSpPr>
              <a:spLocks/>
            </p:cNvSpPr>
            <p:nvPr/>
          </p:nvSpPr>
          <p:spPr bwMode="auto">
            <a:xfrm flipH="1">
              <a:off x="4821" y="1992"/>
              <a:ext cx="80" cy="202"/>
            </a:xfrm>
            <a:custGeom>
              <a:avLst/>
              <a:gdLst>
                <a:gd name="T0" fmla="*/ 343 w 636"/>
                <a:gd name="T1" fmla="*/ 1618 h 1618"/>
                <a:gd name="T2" fmla="*/ 636 w 636"/>
                <a:gd name="T3" fmla="*/ 1618 h 1618"/>
                <a:gd name="T4" fmla="*/ 636 w 636"/>
                <a:gd name="T5" fmla="*/ 1569 h 1618"/>
                <a:gd name="T6" fmla="*/ 588 w 636"/>
                <a:gd name="T7" fmla="*/ 1323 h 1618"/>
                <a:gd name="T8" fmla="*/ 490 w 636"/>
                <a:gd name="T9" fmla="*/ 1078 h 1618"/>
                <a:gd name="T10" fmla="*/ 490 w 636"/>
                <a:gd name="T11" fmla="*/ 1078 h 1618"/>
                <a:gd name="T12" fmla="*/ 490 w 636"/>
                <a:gd name="T13" fmla="*/ 1030 h 1618"/>
                <a:gd name="T14" fmla="*/ 441 w 636"/>
                <a:gd name="T15" fmla="*/ 932 h 1618"/>
                <a:gd name="T16" fmla="*/ 391 w 636"/>
                <a:gd name="T17" fmla="*/ 784 h 1618"/>
                <a:gd name="T18" fmla="*/ 391 w 636"/>
                <a:gd name="T19" fmla="*/ 784 h 1618"/>
                <a:gd name="T20" fmla="*/ 391 w 636"/>
                <a:gd name="T21" fmla="*/ 784 h 1618"/>
                <a:gd name="T22" fmla="*/ 343 w 636"/>
                <a:gd name="T23" fmla="*/ 687 h 1618"/>
                <a:gd name="T24" fmla="*/ 343 w 636"/>
                <a:gd name="T25" fmla="*/ 539 h 1618"/>
                <a:gd name="T26" fmla="*/ 343 w 636"/>
                <a:gd name="T27" fmla="*/ 539 h 1618"/>
                <a:gd name="T28" fmla="*/ 293 w 636"/>
                <a:gd name="T29" fmla="*/ 343 h 1618"/>
                <a:gd name="T30" fmla="*/ 245 w 636"/>
                <a:gd name="T31" fmla="*/ 147 h 1618"/>
                <a:gd name="T32" fmla="*/ 196 w 636"/>
                <a:gd name="T33" fmla="*/ 0 h 1618"/>
                <a:gd name="T34" fmla="*/ 196 w 636"/>
                <a:gd name="T35" fmla="*/ 0 h 1618"/>
                <a:gd name="T36" fmla="*/ 147 w 636"/>
                <a:gd name="T37" fmla="*/ 0 h 1618"/>
                <a:gd name="T38" fmla="*/ 48 w 636"/>
                <a:gd name="T39" fmla="*/ 0 h 1618"/>
                <a:gd name="T40" fmla="*/ 0 w 636"/>
                <a:gd name="T41" fmla="*/ 49 h 1618"/>
                <a:gd name="T42" fmla="*/ 0 w 636"/>
                <a:gd name="T43" fmla="*/ 49 h 1618"/>
                <a:gd name="T44" fmla="*/ 0 w 636"/>
                <a:gd name="T45" fmla="*/ 49 h 1618"/>
                <a:gd name="T46" fmla="*/ 98 w 636"/>
                <a:gd name="T47" fmla="*/ 147 h 1618"/>
                <a:gd name="T48" fmla="*/ 147 w 636"/>
                <a:gd name="T49" fmla="*/ 294 h 1618"/>
                <a:gd name="T50" fmla="*/ 147 w 636"/>
                <a:gd name="T51" fmla="*/ 294 h 1618"/>
                <a:gd name="T52" fmla="*/ 196 w 636"/>
                <a:gd name="T53" fmla="*/ 539 h 1618"/>
                <a:gd name="T54" fmla="*/ 196 w 636"/>
                <a:gd name="T55" fmla="*/ 687 h 1618"/>
                <a:gd name="T56" fmla="*/ 245 w 636"/>
                <a:gd name="T57" fmla="*/ 784 h 1618"/>
                <a:gd name="T58" fmla="*/ 245 w 636"/>
                <a:gd name="T59" fmla="*/ 784 h 1618"/>
                <a:gd name="T60" fmla="*/ 293 w 636"/>
                <a:gd name="T61" fmla="*/ 833 h 1618"/>
                <a:gd name="T62" fmla="*/ 343 w 636"/>
                <a:gd name="T63" fmla="*/ 882 h 1618"/>
                <a:gd name="T64" fmla="*/ 391 w 636"/>
                <a:gd name="T65" fmla="*/ 932 h 1618"/>
                <a:gd name="T66" fmla="*/ 391 w 636"/>
                <a:gd name="T67" fmla="*/ 932 h 1618"/>
                <a:gd name="T68" fmla="*/ 391 w 636"/>
                <a:gd name="T69" fmla="*/ 1030 h 1618"/>
                <a:gd name="T70" fmla="*/ 391 w 636"/>
                <a:gd name="T71" fmla="*/ 1176 h 1618"/>
                <a:gd name="T72" fmla="*/ 391 w 636"/>
                <a:gd name="T73" fmla="*/ 1323 h 1618"/>
                <a:gd name="T74" fmla="*/ 391 w 636"/>
                <a:gd name="T75" fmla="*/ 1323 h 1618"/>
                <a:gd name="T76" fmla="*/ 343 w 636"/>
                <a:gd name="T77" fmla="*/ 1519 h 1618"/>
                <a:gd name="T78" fmla="*/ 343 w 636"/>
                <a:gd name="T79" fmla="*/ 1618 h 1618"/>
                <a:gd name="T80" fmla="*/ 343 w 636"/>
                <a:gd name="T81" fmla="*/ 1618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6" h="1618">
                  <a:moveTo>
                    <a:pt x="343" y="1618"/>
                  </a:moveTo>
                  <a:lnTo>
                    <a:pt x="636" y="1618"/>
                  </a:lnTo>
                  <a:lnTo>
                    <a:pt x="636" y="1569"/>
                  </a:lnTo>
                  <a:lnTo>
                    <a:pt x="588" y="1323"/>
                  </a:lnTo>
                  <a:lnTo>
                    <a:pt x="490" y="1078"/>
                  </a:lnTo>
                  <a:lnTo>
                    <a:pt x="490" y="1078"/>
                  </a:lnTo>
                  <a:lnTo>
                    <a:pt x="490" y="1030"/>
                  </a:lnTo>
                  <a:lnTo>
                    <a:pt x="441" y="932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43" y="687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293" y="343"/>
                  </a:lnTo>
                  <a:lnTo>
                    <a:pt x="245" y="147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47" y="0"/>
                  </a:lnTo>
                  <a:lnTo>
                    <a:pt x="48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98" y="147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96" y="539"/>
                  </a:lnTo>
                  <a:lnTo>
                    <a:pt x="196" y="687"/>
                  </a:lnTo>
                  <a:lnTo>
                    <a:pt x="245" y="784"/>
                  </a:lnTo>
                  <a:lnTo>
                    <a:pt x="245" y="784"/>
                  </a:lnTo>
                  <a:lnTo>
                    <a:pt x="293" y="833"/>
                  </a:lnTo>
                  <a:lnTo>
                    <a:pt x="343" y="882"/>
                  </a:lnTo>
                  <a:lnTo>
                    <a:pt x="391" y="932"/>
                  </a:lnTo>
                  <a:lnTo>
                    <a:pt x="391" y="932"/>
                  </a:lnTo>
                  <a:lnTo>
                    <a:pt x="391" y="1030"/>
                  </a:lnTo>
                  <a:lnTo>
                    <a:pt x="391" y="1176"/>
                  </a:lnTo>
                  <a:lnTo>
                    <a:pt x="391" y="1323"/>
                  </a:lnTo>
                  <a:lnTo>
                    <a:pt x="391" y="1323"/>
                  </a:lnTo>
                  <a:lnTo>
                    <a:pt x="343" y="1519"/>
                  </a:lnTo>
                  <a:lnTo>
                    <a:pt x="343" y="1618"/>
                  </a:lnTo>
                  <a:lnTo>
                    <a:pt x="343" y="1618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4" name="Freeform 62"/>
            <p:cNvSpPr>
              <a:spLocks/>
            </p:cNvSpPr>
            <p:nvPr/>
          </p:nvSpPr>
          <p:spPr bwMode="auto">
            <a:xfrm flipH="1">
              <a:off x="4882" y="2029"/>
              <a:ext cx="92" cy="171"/>
            </a:xfrm>
            <a:custGeom>
              <a:avLst/>
              <a:gdLst>
                <a:gd name="T0" fmla="*/ 588 w 735"/>
                <a:gd name="T1" fmla="*/ 539 h 1373"/>
                <a:gd name="T2" fmla="*/ 686 w 735"/>
                <a:gd name="T3" fmla="*/ 539 h 1373"/>
                <a:gd name="T4" fmla="*/ 735 w 735"/>
                <a:gd name="T5" fmla="*/ 588 h 1373"/>
                <a:gd name="T6" fmla="*/ 735 w 735"/>
                <a:gd name="T7" fmla="*/ 736 h 1373"/>
                <a:gd name="T8" fmla="*/ 735 w 735"/>
                <a:gd name="T9" fmla="*/ 736 h 1373"/>
                <a:gd name="T10" fmla="*/ 686 w 735"/>
                <a:gd name="T11" fmla="*/ 981 h 1373"/>
                <a:gd name="T12" fmla="*/ 636 w 735"/>
                <a:gd name="T13" fmla="*/ 1177 h 1373"/>
                <a:gd name="T14" fmla="*/ 686 w 735"/>
                <a:gd name="T15" fmla="*/ 1324 h 1373"/>
                <a:gd name="T16" fmla="*/ 686 w 735"/>
                <a:gd name="T17" fmla="*/ 1324 h 1373"/>
                <a:gd name="T18" fmla="*/ 490 w 735"/>
                <a:gd name="T19" fmla="*/ 1373 h 1373"/>
                <a:gd name="T20" fmla="*/ 490 w 735"/>
                <a:gd name="T21" fmla="*/ 1324 h 1373"/>
                <a:gd name="T22" fmla="*/ 440 w 735"/>
                <a:gd name="T23" fmla="*/ 1127 h 1373"/>
                <a:gd name="T24" fmla="*/ 440 w 735"/>
                <a:gd name="T25" fmla="*/ 981 h 1373"/>
                <a:gd name="T26" fmla="*/ 440 w 735"/>
                <a:gd name="T27" fmla="*/ 981 h 1373"/>
                <a:gd name="T28" fmla="*/ 392 w 735"/>
                <a:gd name="T29" fmla="*/ 882 h 1373"/>
                <a:gd name="T30" fmla="*/ 392 w 735"/>
                <a:gd name="T31" fmla="*/ 784 h 1373"/>
                <a:gd name="T32" fmla="*/ 293 w 735"/>
                <a:gd name="T33" fmla="*/ 686 h 1373"/>
                <a:gd name="T34" fmla="*/ 293 w 735"/>
                <a:gd name="T35" fmla="*/ 686 h 1373"/>
                <a:gd name="T36" fmla="*/ 147 w 735"/>
                <a:gd name="T37" fmla="*/ 539 h 1373"/>
                <a:gd name="T38" fmla="*/ 49 w 735"/>
                <a:gd name="T39" fmla="*/ 343 h 1373"/>
                <a:gd name="T40" fmla="*/ 0 w 735"/>
                <a:gd name="T41" fmla="*/ 245 h 1373"/>
                <a:gd name="T42" fmla="*/ 0 w 735"/>
                <a:gd name="T43" fmla="*/ 245 h 1373"/>
                <a:gd name="T44" fmla="*/ 0 w 735"/>
                <a:gd name="T45" fmla="*/ 98 h 1373"/>
                <a:gd name="T46" fmla="*/ 0 w 735"/>
                <a:gd name="T47" fmla="*/ 98 h 1373"/>
                <a:gd name="T48" fmla="*/ 49 w 735"/>
                <a:gd name="T49" fmla="*/ 49 h 1373"/>
                <a:gd name="T50" fmla="*/ 147 w 735"/>
                <a:gd name="T51" fmla="*/ 0 h 1373"/>
                <a:gd name="T52" fmla="*/ 147 w 735"/>
                <a:gd name="T53" fmla="*/ 0 h 1373"/>
                <a:gd name="T54" fmla="*/ 147 w 735"/>
                <a:gd name="T55" fmla="*/ 98 h 1373"/>
                <a:gd name="T56" fmla="*/ 245 w 735"/>
                <a:gd name="T57" fmla="*/ 245 h 1373"/>
                <a:gd name="T58" fmla="*/ 343 w 735"/>
                <a:gd name="T59" fmla="*/ 393 h 1373"/>
                <a:gd name="T60" fmla="*/ 343 w 735"/>
                <a:gd name="T61" fmla="*/ 393 h 1373"/>
                <a:gd name="T62" fmla="*/ 440 w 735"/>
                <a:gd name="T63" fmla="*/ 490 h 1373"/>
                <a:gd name="T64" fmla="*/ 490 w 735"/>
                <a:gd name="T65" fmla="*/ 539 h 1373"/>
                <a:gd name="T66" fmla="*/ 588 w 735"/>
                <a:gd name="T67" fmla="*/ 53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35" h="1373">
                  <a:moveTo>
                    <a:pt x="588" y="539"/>
                  </a:moveTo>
                  <a:lnTo>
                    <a:pt x="686" y="539"/>
                  </a:lnTo>
                  <a:lnTo>
                    <a:pt x="735" y="588"/>
                  </a:lnTo>
                  <a:lnTo>
                    <a:pt x="735" y="736"/>
                  </a:lnTo>
                  <a:lnTo>
                    <a:pt x="735" y="736"/>
                  </a:lnTo>
                  <a:lnTo>
                    <a:pt x="686" y="981"/>
                  </a:lnTo>
                  <a:lnTo>
                    <a:pt x="636" y="1177"/>
                  </a:lnTo>
                  <a:lnTo>
                    <a:pt x="686" y="1324"/>
                  </a:lnTo>
                  <a:lnTo>
                    <a:pt x="686" y="1324"/>
                  </a:lnTo>
                  <a:lnTo>
                    <a:pt x="490" y="1373"/>
                  </a:lnTo>
                  <a:lnTo>
                    <a:pt x="490" y="1324"/>
                  </a:lnTo>
                  <a:lnTo>
                    <a:pt x="440" y="1127"/>
                  </a:lnTo>
                  <a:lnTo>
                    <a:pt x="440" y="981"/>
                  </a:lnTo>
                  <a:lnTo>
                    <a:pt x="440" y="981"/>
                  </a:lnTo>
                  <a:lnTo>
                    <a:pt x="392" y="882"/>
                  </a:lnTo>
                  <a:lnTo>
                    <a:pt x="392" y="784"/>
                  </a:lnTo>
                  <a:lnTo>
                    <a:pt x="293" y="686"/>
                  </a:lnTo>
                  <a:lnTo>
                    <a:pt x="293" y="686"/>
                  </a:lnTo>
                  <a:lnTo>
                    <a:pt x="147" y="539"/>
                  </a:lnTo>
                  <a:lnTo>
                    <a:pt x="49" y="343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49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98"/>
                  </a:lnTo>
                  <a:lnTo>
                    <a:pt x="245" y="245"/>
                  </a:lnTo>
                  <a:lnTo>
                    <a:pt x="343" y="393"/>
                  </a:lnTo>
                  <a:lnTo>
                    <a:pt x="343" y="393"/>
                  </a:lnTo>
                  <a:lnTo>
                    <a:pt x="440" y="490"/>
                  </a:lnTo>
                  <a:lnTo>
                    <a:pt x="490" y="539"/>
                  </a:lnTo>
                  <a:lnTo>
                    <a:pt x="588" y="539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5" name="Freeform 63"/>
            <p:cNvSpPr>
              <a:spLocks/>
            </p:cNvSpPr>
            <p:nvPr/>
          </p:nvSpPr>
          <p:spPr bwMode="auto">
            <a:xfrm flipH="1">
              <a:off x="4889" y="2029"/>
              <a:ext cx="85" cy="171"/>
            </a:xfrm>
            <a:custGeom>
              <a:avLst/>
              <a:gdLst>
                <a:gd name="T0" fmla="*/ 588 w 686"/>
                <a:gd name="T1" fmla="*/ 588 h 1373"/>
                <a:gd name="T2" fmla="*/ 636 w 686"/>
                <a:gd name="T3" fmla="*/ 588 h 1373"/>
                <a:gd name="T4" fmla="*/ 686 w 686"/>
                <a:gd name="T5" fmla="*/ 638 h 1373"/>
                <a:gd name="T6" fmla="*/ 686 w 686"/>
                <a:gd name="T7" fmla="*/ 784 h 1373"/>
                <a:gd name="T8" fmla="*/ 686 w 686"/>
                <a:gd name="T9" fmla="*/ 784 h 1373"/>
                <a:gd name="T10" fmla="*/ 636 w 686"/>
                <a:gd name="T11" fmla="*/ 1029 h 1373"/>
                <a:gd name="T12" fmla="*/ 636 w 686"/>
                <a:gd name="T13" fmla="*/ 1225 h 1373"/>
                <a:gd name="T14" fmla="*/ 636 w 686"/>
                <a:gd name="T15" fmla="*/ 1324 h 1373"/>
                <a:gd name="T16" fmla="*/ 636 w 686"/>
                <a:gd name="T17" fmla="*/ 1324 h 1373"/>
                <a:gd name="T18" fmla="*/ 490 w 686"/>
                <a:gd name="T19" fmla="*/ 1373 h 1373"/>
                <a:gd name="T20" fmla="*/ 490 w 686"/>
                <a:gd name="T21" fmla="*/ 1324 h 1373"/>
                <a:gd name="T22" fmla="*/ 440 w 686"/>
                <a:gd name="T23" fmla="*/ 1127 h 1373"/>
                <a:gd name="T24" fmla="*/ 440 w 686"/>
                <a:gd name="T25" fmla="*/ 981 h 1373"/>
                <a:gd name="T26" fmla="*/ 440 w 686"/>
                <a:gd name="T27" fmla="*/ 981 h 1373"/>
                <a:gd name="T28" fmla="*/ 392 w 686"/>
                <a:gd name="T29" fmla="*/ 882 h 1373"/>
                <a:gd name="T30" fmla="*/ 392 w 686"/>
                <a:gd name="T31" fmla="*/ 784 h 1373"/>
                <a:gd name="T32" fmla="*/ 293 w 686"/>
                <a:gd name="T33" fmla="*/ 686 h 1373"/>
                <a:gd name="T34" fmla="*/ 293 w 686"/>
                <a:gd name="T35" fmla="*/ 686 h 1373"/>
                <a:gd name="T36" fmla="*/ 147 w 686"/>
                <a:gd name="T37" fmla="*/ 539 h 1373"/>
                <a:gd name="T38" fmla="*/ 49 w 686"/>
                <a:gd name="T39" fmla="*/ 343 h 1373"/>
                <a:gd name="T40" fmla="*/ 0 w 686"/>
                <a:gd name="T41" fmla="*/ 245 h 1373"/>
                <a:gd name="T42" fmla="*/ 0 w 686"/>
                <a:gd name="T43" fmla="*/ 245 h 1373"/>
                <a:gd name="T44" fmla="*/ 0 w 686"/>
                <a:gd name="T45" fmla="*/ 98 h 1373"/>
                <a:gd name="T46" fmla="*/ 0 w 686"/>
                <a:gd name="T47" fmla="*/ 98 h 1373"/>
                <a:gd name="T48" fmla="*/ 49 w 686"/>
                <a:gd name="T49" fmla="*/ 49 h 1373"/>
                <a:gd name="T50" fmla="*/ 147 w 686"/>
                <a:gd name="T51" fmla="*/ 0 h 1373"/>
                <a:gd name="T52" fmla="*/ 147 w 686"/>
                <a:gd name="T53" fmla="*/ 0 h 1373"/>
                <a:gd name="T54" fmla="*/ 147 w 686"/>
                <a:gd name="T55" fmla="*/ 98 h 1373"/>
                <a:gd name="T56" fmla="*/ 195 w 686"/>
                <a:gd name="T57" fmla="*/ 295 h 1373"/>
                <a:gd name="T58" fmla="*/ 343 w 686"/>
                <a:gd name="T59" fmla="*/ 441 h 1373"/>
                <a:gd name="T60" fmla="*/ 343 w 686"/>
                <a:gd name="T61" fmla="*/ 441 h 1373"/>
                <a:gd name="T62" fmla="*/ 440 w 686"/>
                <a:gd name="T63" fmla="*/ 539 h 1373"/>
                <a:gd name="T64" fmla="*/ 490 w 686"/>
                <a:gd name="T65" fmla="*/ 588 h 1373"/>
                <a:gd name="T66" fmla="*/ 588 w 686"/>
                <a:gd name="T67" fmla="*/ 588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6" h="1373">
                  <a:moveTo>
                    <a:pt x="588" y="588"/>
                  </a:moveTo>
                  <a:lnTo>
                    <a:pt x="636" y="588"/>
                  </a:lnTo>
                  <a:lnTo>
                    <a:pt x="686" y="638"/>
                  </a:lnTo>
                  <a:lnTo>
                    <a:pt x="686" y="784"/>
                  </a:lnTo>
                  <a:lnTo>
                    <a:pt x="686" y="784"/>
                  </a:lnTo>
                  <a:lnTo>
                    <a:pt x="636" y="1029"/>
                  </a:lnTo>
                  <a:lnTo>
                    <a:pt x="636" y="1225"/>
                  </a:lnTo>
                  <a:lnTo>
                    <a:pt x="636" y="1324"/>
                  </a:lnTo>
                  <a:lnTo>
                    <a:pt x="636" y="1324"/>
                  </a:lnTo>
                  <a:lnTo>
                    <a:pt x="490" y="1373"/>
                  </a:lnTo>
                  <a:lnTo>
                    <a:pt x="490" y="1324"/>
                  </a:lnTo>
                  <a:lnTo>
                    <a:pt x="440" y="1127"/>
                  </a:lnTo>
                  <a:lnTo>
                    <a:pt x="440" y="981"/>
                  </a:lnTo>
                  <a:lnTo>
                    <a:pt x="440" y="981"/>
                  </a:lnTo>
                  <a:lnTo>
                    <a:pt x="392" y="882"/>
                  </a:lnTo>
                  <a:lnTo>
                    <a:pt x="392" y="784"/>
                  </a:lnTo>
                  <a:lnTo>
                    <a:pt x="293" y="686"/>
                  </a:lnTo>
                  <a:lnTo>
                    <a:pt x="293" y="686"/>
                  </a:lnTo>
                  <a:lnTo>
                    <a:pt x="147" y="539"/>
                  </a:lnTo>
                  <a:lnTo>
                    <a:pt x="49" y="343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49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98"/>
                  </a:lnTo>
                  <a:lnTo>
                    <a:pt x="195" y="295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440" y="539"/>
                  </a:lnTo>
                  <a:lnTo>
                    <a:pt x="490" y="588"/>
                  </a:lnTo>
                  <a:lnTo>
                    <a:pt x="588" y="588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6" name="Freeform 64"/>
            <p:cNvSpPr>
              <a:spLocks/>
            </p:cNvSpPr>
            <p:nvPr/>
          </p:nvSpPr>
          <p:spPr bwMode="auto">
            <a:xfrm flipH="1">
              <a:off x="4889" y="2029"/>
              <a:ext cx="85" cy="171"/>
            </a:xfrm>
            <a:custGeom>
              <a:avLst/>
              <a:gdLst>
                <a:gd name="T0" fmla="*/ 588 w 686"/>
                <a:gd name="T1" fmla="*/ 588 h 1373"/>
                <a:gd name="T2" fmla="*/ 636 w 686"/>
                <a:gd name="T3" fmla="*/ 638 h 1373"/>
                <a:gd name="T4" fmla="*/ 686 w 686"/>
                <a:gd name="T5" fmla="*/ 686 h 1373"/>
                <a:gd name="T6" fmla="*/ 686 w 686"/>
                <a:gd name="T7" fmla="*/ 784 h 1373"/>
                <a:gd name="T8" fmla="*/ 686 w 686"/>
                <a:gd name="T9" fmla="*/ 784 h 1373"/>
                <a:gd name="T10" fmla="*/ 636 w 686"/>
                <a:gd name="T11" fmla="*/ 1029 h 1373"/>
                <a:gd name="T12" fmla="*/ 588 w 686"/>
                <a:gd name="T13" fmla="*/ 1225 h 1373"/>
                <a:gd name="T14" fmla="*/ 636 w 686"/>
                <a:gd name="T15" fmla="*/ 1324 h 1373"/>
                <a:gd name="T16" fmla="*/ 636 w 686"/>
                <a:gd name="T17" fmla="*/ 1324 h 1373"/>
                <a:gd name="T18" fmla="*/ 490 w 686"/>
                <a:gd name="T19" fmla="*/ 1373 h 1373"/>
                <a:gd name="T20" fmla="*/ 490 w 686"/>
                <a:gd name="T21" fmla="*/ 1324 h 1373"/>
                <a:gd name="T22" fmla="*/ 440 w 686"/>
                <a:gd name="T23" fmla="*/ 1127 h 1373"/>
                <a:gd name="T24" fmla="*/ 440 w 686"/>
                <a:gd name="T25" fmla="*/ 981 h 1373"/>
                <a:gd name="T26" fmla="*/ 440 w 686"/>
                <a:gd name="T27" fmla="*/ 981 h 1373"/>
                <a:gd name="T28" fmla="*/ 392 w 686"/>
                <a:gd name="T29" fmla="*/ 882 h 1373"/>
                <a:gd name="T30" fmla="*/ 392 w 686"/>
                <a:gd name="T31" fmla="*/ 784 h 1373"/>
                <a:gd name="T32" fmla="*/ 293 w 686"/>
                <a:gd name="T33" fmla="*/ 686 h 1373"/>
                <a:gd name="T34" fmla="*/ 293 w 686"/>
                <a:gd name="T35" fmla="*/ 686 h 1373"/>
                <a:gd name="T36" fmla="*/ 147 w 686"/>
                <a:gd name="T37" fmla="*/ 539 h 1373"/>
                <a:gd name="T38" fmla="*/ 49 w 686"/>
                <a:gd name="T39" fmla="*/ 343 h 1373"/>
                <a:gd name="T40" fmla="*/ 0 w 686"/>
                <a:gd name="T41" fmla="*/ 245 h 1373"/>
                <a:gd name="T42" fmla="*/ 0 w 686"/>
                <a:gd name="T43" fmla="*/ 245 h 1373"/>
                <a:gd name="T44" fmla="*/ 0 w 686"/>
                <a:gd name="T45" fmla="*/ 98 h 1373"/>
                <a:gd name="T46" fmla="*/ 0 w 686"/>
                <a:gd name="T47" fmla="*/ 98 h 1373"/>
                <a:gd name="T48" fmla="*/ 0 w 686"/>
                <a:gd name="T49" fmla="*/ 98 h 1373"/>
                <a:gd name="T50" fmla="*/ 97 w 686"/>
                <a:gd name="T51" fmla="*/ 0 h 1373"/>
                <a:gd name="T52" fmla="*/ 97 w 686"/>
                <a:gd name="T53" fmla="*/ 0 h 1373"/>
                <a:gd name="T54" fmla="*/ 97 w 686"/>
                <a:gd name="T55" fmla="*/ 98 h 1373"/>
                <a:gd name="T56" fmla="*/ 195 w 686"/>
                <a:gd name="T57" fmla="*/ 343 h 1373"/>
                <a:gd name="T58" fmla="*/ 293 w 686"/>
                <a:gd name="T59" fmla="*/ 490 h 1373"/>
                <a:gd name="T60" fmla="*/ 293 w 686"/>
                <a:gd name="T61" fmla="*/ 490 h 1373"/>
                <a:gd name="T62" fmla="*/ 392 w 686"/>
                <a:gd name="T63" fmla="*/ 588 h 1373"/>
                <a:gd name="T64" fmla="*/ 490 w 686"/>
                <a:gd name="T65" fmla="*/ 588 h 1373"/>
                <a:gd name="T66" fmla="*/ 588 w 686"/>
                <a:gd name="T67" fmla="*/ 588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6" h="1373">
                  <a:moveTo>
                    <a:pt x="588" y="588"/>
                  </a:moveTo>
                  <a:lnTo>
                    <a:pt x="636" y="638"/>
                  </a:lnTo>
                  <a:lnTo>
                    <a:pt x="686" y="686"/>
                  </a:lnTo>
                  <a:lnTo>
                    <a:pt x="686" y="784"/>
                  </a:lnTo>
                  <a:lnTo>
                    <a:pt x="686" y="784"/>
                  </a:lnTo>
                  <a:lnTo>
                    <a:pt x="636" y="1029"/>
                  </a:lnTo>
                  <a:lnTo>
                    <a:pt x="588" y="1225"/>
                  </a:lnTo>
                  <a:lnTo>
                    <a:pt x="636" y="1324"/>
                  </a:lnTo>
                  <a:lnTo>
                    <a:pt x="636" y="1324"/>
                  </a:lnTo>
                  <a:lnTo>
                    <a:pt x="490" y="1373"/>
                  </a:lnTo>
                  <a:lnTo>
                    <a:pt x="490" y="1324"/>
                  </a:lnTo>
                  <a:lnTo>
                    <a:pt x="440" y="1127"/>
                  </a:lnTo>
                  <a:lnTo>
                    <a:pt x="440" y="981"/>
                  </a:lnTo>
                  <a:lnTo>
                    <a:pt x="440" y="981"/>
                  </a:lnTo>
                  <a:lnTo>
                    <a:pt x="392" y="882"/>
                  </a:lnTo>
                  <a:lnTo>
                    <a:pt x="392" y="784"/>
                  </a:lnTo>
                  <a:lnTo>
                    <a:pt x="293" y="686"/>
                  </a:lnTo>
                  <a:lnTo>
                    <a:pt x="293" y="686"/>
                  </a:lnTo>
                  <a:lnTo>
                    <a:pt x="147" y="539"/>
                  </a:lnTo>
                  <a:lnTo>
                    <a:pt x="49" y="343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98"/>
                  </a:lnTo>
                  <a:lnTo>
                    <a:pt x="195" y="343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392" y="588"/>
                  </a:lnTo>
                  <a:lnTo>
                    <a:pt x="490" y="588"/>
                  </a:lnTo>
                  <a:lnTo>
                    <a:pt x="588" y="588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7" name="Freeform 65"/>
            <p:cNvSpPr>
              <a:spLocks/>
            </p:cNvSpPr>
            <p:nvPr/>
          </p:nvSpPr>
          <p:spPr bwMode="auto">
            <a:xfrm flipH="1">
              <a:off x="4895" y="2035"/>
              <a:ext cx="79" cy="165"/>
            </a:xfrm>
            <a:custGeom>
              <a:avLst/>
              <a:gdLst>
                <a:gd name="T0" fmla="*/ 588 w 636"/>
                <a:gd name="T1" fmla="*/ 589 h 1324"/>
                <a:gd name="T2" fmla="*/ 636 w 636"/>
                <a:gd name="T3" fmla="*/ 637 h 1324"/>
                <a:gd name="T4" fmla="*/ 636 w 636"/>
                <a:gd name="T5" fmla="*/ 637 h 1324"/>
                <a:gd name="T6" fmla="*/ 636 w 636"/>
                <a:gd name="T7" fmla="*/ 785 h 1324"/>
                <a:gd name="T8" fmla="*/ 636 w 636"/>
                <a:gd name="T9" fmla="*/ 785 h 1324"/>
                <a:gd name="T10" fmla="*/ 588 w 636"/>
                <a:gd name="T11" fmla="*/ 980 h 1324"/>
                <a:gd name="T12" fmla="*/ 588 w 636"/>
                <a:gd name="T13" fmla="*/ 1176 h 1324"/>
                <a:gd name="T14" fmla="*/ 588 w 636"/>
                <a:gd name="T15" fmla="*/ 1275 h 1324"/>
                <a:gd name="T16" fmla="*/ 588 w 636"/>
                <a:gd name="T17" fmla="*/ 1275 h 1324"/>
                <a:gd name="T18" fmla="*/ 490 w 636"/>
                <a:gd name="T19" fmla="*/ 1324 h 1324"/>
                <a:gd name="T20" fmla="*/ 490 w 636"/>
                <a:gd name="T21" fmla="*/ 1275 h 1324"/>
                <a:gd name="T22" fmla="*/ 440 w 636"/>
                <a:gd name="T23" fmla="*/ 1078 h 1324"/>
                <a:gd name="T24" fmla="*/ 440 w 636"/>
                <a:gd name="T25" fmla="*/ 932 h 1324"/>
                <a:gd name="T26" fmla="*/ 440 w 636"/>
                <a:gd name="T27" fmla="*/ 932 h 1324"/>
                <a:gd name="T28" fmla="*/ 392 w 636"/>
                <a:gd name="T29" fmla="*/ 833 h 1324"/>
                <a:gd name="T30" fmla="*/ 392 w 636"/>
                <a:gd name="T31" fmla="*/ 735 h 1324"/>
                <a:gd name="T32" fmla="*/ 293 w 636"/>
                <a:gd name="T33" fmla="*/ 637 h 1324"/>
                <a:gd name="T34" fmla="*/ 293 w 636"/>
                <a:gd name="T35" fmla="*/ 637 h 1324"/>
                <a:gd name="T36" fmla="*/ 147 w 636"/>
                <a:gd name="T37" fmla="*/ 490 h 1324"/>
                <a:gd name="T38" fmla="*/ 49 w 636"/>
                <a:gd name="T39" fmla="*/ 294 h 1324"/>
                <a:gd name="T40" fmla="*/ 0 w 636"/>
                <a:gd name="T41" fmla="*/ 196 h 1324"/>
                <a:gd name="T42" fmla="*/ 0 w 636"/>
                <a:gd name="T43" fmla="*/ 196 h 1324"/>
                <a:gd name="T44" fmla="*/ 0 w 636"/>
                <a:gd name="T45" fmla="*/ 49 h 1324"/>
                <a:gd name="T46" fmla="*/ 0 w 636"/>
                <a:gd name="T47" fmla="*/ 49 h 1324"/>
                <a:gd name="T48" fmla="*/ 0 w 636"/>
                <a:gd name="T49" fmla="*/ 49 h 1324"/>
                <a:gd name="T50" fmla="*/ 49 w 636"/>
                <a:gd name="T51" fmla="*/ 0 h 1324"/>
                <a:gd name="T52" fmla="*/ 49 w 636"/>
                <a:gd name="T53" fmla="*/ 0 h 1324"/>
                <a:gd name="T54" fmla="*/ 97 w 636"/>
                <a:gd name="T55" fmla="*/ 98 h 1324"/>
                <a:gd name="T56" fmla="*/ 147 w 636"/>
                <a:gd name="T57" fmla="*/ 344 h 1324"/>
                <a:gd name="T58" fmla="*/ 293 w 636"/>
                <a:gd name="T59" fmla="*/ 490 h 1324"/>
                <a:gd name="T60" fmla="*/ 293 w 636"/>
                <a:gd name="T61" fmla="*/ 490 h 1324"/>
                <a:gd name="T62" fmla="*/ 392 w 636"/>
                <a:gd name="T63" fmla="*/ 589 h 1324"/>
                <a:gd name="T64" fmla="*/ 490 w 636"/>
                <a:gd name="T65" fmla="*/ 589 h 1324"/>
                <a:gd name="T66" fmla="*/ 588 w 636"/>
                <a:gd name="T67" fmla="*/ 589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6" h="1324">
                  <a:moveTo>
                    <a:pt x="588" y="589"/>
                  </a:moveTo>
                  <a:lnTo>
                    <a:pt x="636" y="637"/>
                  </a:lnTo>
                  <a:lnTo>
                    <a:pt x="636" y="637"/>
                  </a:lnTo>
                  <a:lnTo>
                    <a:pt x="636" y="785"/>
                  </a:lnTo>
                  <a:lnTo>
                    <a:pt x="636" y="785"/>
                  </a:lnTo>
                  <a:lnTo>
                    <a:pt x="588" y="980"/>
                  </a:lnTo>
                  <a:lnTo>
                    <a:pt x="588" y="1176"/>
                  </a:lnTo>
                  <a:lnTo>
                    <a:pt x="588" y="1275"/>
                  </a:lnTo>
                  <a:lnTo>
                    <a:pt x="588" y="1275"/>
                  </a:lnTo>
                  <a:lnTo>
                    <a:pt x="490" y="1324"/>
                  </a:lnTo>
                  <a:lnTo>
                    <a:pt x="490" y="1275"/>
                  </a:lnTo>
                  <a:lnTo>
                    <a:pt x="440" y="1078"/>
                  </a:lnTo>
                  <a:lnTo>
                    <a:pt x="440" y="932"/>
                  </a:lnTo>
                  <a:lnTo>
                    <a:pt x="440" y="932"/>
                  </a:lnTo>
                  <a:lnTo>
                    <a:pt x="392" y="833"/>
                  </a:lnTo>
                  <a:lnTo>
                    <a:pt x="392" y="735"/>
                  </a:lnTo>
                  <a:lnTo>
                    <a:pt x="293" y="637"/>
                  </a:lnTo>
                  <a:lnTo>
                    <a:pt x="293" y="637"/>
                  </a:lnTo>
                  <a:lnTo>
                    <a:pt x="147" y="490"/>
                  </a:lnTo>
                  <a:lnTo>
                    <a:pt x="49" y="29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7" y="98"/>
                  </a:lnTo>
                  <a:lnTo>
                    <a:pt x="147" y="344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392" y="589"/>
                  </a:lnTo>
                  <a:lnTo>
                    <a:pt x="490" y="589"/>
                  </a:lnTo>
                  <a:lnTo>
                    <a:pt x="588" y="589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8" name="Freeform 66"/>
            <p:cNvSpPr>
              <a:spLocks/>
            </p:cNvSpPr>
            <p:nvPr/>
          </p:nvSpPr>
          <p:spPr bwMode="auto">
            <a:xfrm flipH="1">
              <a:off x="4895" y="2035"/>
              <a:ext cx="86" cy="165"/>
            </a:xfrm>
            <a:custGeom>
              <a:avLst/>
              <a:gdLst>
                <a:gd name="T0" fmla="*/ 638 w 686"/>
                <a:gd name="T1" fmla="*/ 1275 h 1324"/>
                <a:gd name="T2" fmla="*/ 540 w 686"/>
                <a:gd name="T3" fmla="*/ 1324 h 1324"/>
                <a:gd name="T4" fmla="*/ 540 w 686"/>
                <a:gd name="T5" fmla="*/ 1275 h 1324"/>
                <a:gd name="T6" fmla="*/ 490 w 686"/>
                <a:gd name="T7" fmla="*/ 1078 h 1324"/>
                <a:gd name="T8" fmla="*/ 490 w 686"/>
                <a:gd name="T9" fmla="*/ 932 h 1324"/>
                <a:gd name="T10" fmla="*/ 490 w 686"/>
                <a:gd name="T11" fmla="*/ 932 h 1324"/>
                <a:gd name="T12" fmla="*/ 442 w 686"/>
                <a:gd name="T13" fmla="*/ 833 h 1324"/>
                <a:gd name="T14" fmla="*/ 442 w 686"/>
                <a:gd name="T15" fmla="*/ 735 h 1324"/>
                <a:gd name="T16" fmla="*/ 343 w 686"/>
                <a:gd name="T17" fmla="*/ 637 h 1324"/>
                <a:gd name="T18" fmla="*/ 343 w 686"/>
                <a:gd name="T19" fmla="*/ 637 h 1324"/>
                <a:gd name="T20" fmla="*/ 197 w 686"/>
                <a:gd name="T21" fmla="*/ 490 h 1324"/>
                <a:gd name="T22" fmla="*/ 99 w 686"/>
                <a:gd name="T23" fmla="*/ 294 h 1324"/>
                <a:gd name="T24" fmla="*/ 50 w 686"/>
                <a:gd name="T25" fmla="*/ 196 h 1324"/>
                <a:gd name="T26" fmla="*/ 50 w 686"/>
                <a:gd name="T27" fmla="*/ 196 h 1324"/>
                <a:gd name="T28" fmla="*/ 50 w 686"/>
                <a:gd name="T29" fmla="*/ 49 h 1324"/>
                <a:gd name="T30" fmla="*/ 0 w 686"/>
                <a:gd name="T31" fmla="*/ 49 h 1324"/>
                <a:gd name="T32" fmla="*/ 0 w 686"/>
                <a:gd name="T33" fmla="*/ 49 h 1324"/>
                <a:gd name="T34" fmla="*/ 99 w 686"/>
                <a:gd name="T35" fmla="*/ 0 h 1324"/>
                <a:gd name="T36" fmla="*/ 99 w 686"/>
                <a:gd name="T37" fmla="*/ 0 h 1324"/>
                <a:gd name="T38" fmla="*/ 99 w 686"/>
                <a:gd name="T39" fmla="*/ 98 h 1324"/>
                <a:gd name="T40" fmla="*/ 197 w 686"/>
                <a:gd name="T41" fmla="*/ 344 h 1324"/>
                <a:gd name="T42" fmla="*/ 343 w 686"/>
                <a:gd name="T43" fmla="*/ 539 h 1324"/>
                <a:gd name="T44" fmla="*/ 343 w 686"/>
                <a:gd name="T45" fmla="*/ 539 h 1324"/>
                <a:gd name="T46" fmla="*/ 442 w 686"/>
                <a:gd name="T47" fmla="*/ 637 h 1324"/>
                <a:gd name="T48" fmla="*/ 540 w 686"/>
                <a:gd name="T49" fmla="*/ 637 h 1324"/>
                <a:gd name="T50" fmla="*/ 588 w 686"/>
                <a:gd name="T51" fmla="*/ 637 h 1324"/>
                <a:gd name="T52" fmla="*/ 588 w 686"/>
                <a:gd name="T53" fmla="*/ 637 h 1324"/>
                <a:gd name="T54" fmla="*/ 638 w 686"/>
                <a:gd name="T55" fmla="*/ 637 h 1324"/>
                <a:gd name="T56" fmla="*/ 686 w 686"/>
                <a:gd name="T57" fmla="*/ 687 h 1324"/>
                <a:gd name="T58" fmla="*/ 686 w 686"/>
                <a:gd name="T59" fmla="*/ 833 h 1324"/>
                <a:gd name="T60" fmla="*/ 686 w 686"/>
                <a:gd name="T61" fmla="*/ 833 h 1324"/>
                <a:gd name="T62" fmla="*/ 638 w 686"/>
                <a:gd name="T63" fmla="*/ 1030 h 1324"/>
                <a:gd name="T64" fmla="*/ 588 w 686"/>
                <a:gd name="T65" fmla="*/ 1176 h 1324"/>
                <a:gd name="T66" fmla="*/ 638 w 686"/>
                <a:gd name="T67" fmla="*/ 1275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6" h="1324">
                  <a:moveTo>
                    <a:pt x="638" y="1275"/>
                  </a:moveTo>
                  <a:lnTo>
                    <a:pt x="540" y="1324"/>
                  </a:lnTo>
                  <a:lnTo>
                    <a:pt x="540" y="1275"/>
                  </a:lnTo>
                  <a:lnTo>
                    <a:pt x="490" y="1078"/>
                  </a:lnTo>
                  <a:lnTo>
                    <a:pt x="490" y="932"/>
                  </a:lnTo>
                  <a:lnTo>
                    <a:pt x="490" y="932"/>
                  </a:lnTo>
                  <a:lnTo>
                    <a:pt x="442" y="833"/>
                  </a:lnTo>
                  <a:lnTo>
                    <a:pt x="442" y="735"/>
                  </a:lnTo>
                  <a:lnTo>
                    <a:pt x="343" y="637"/>
                  </a:lnTo>
                  <a:lnTo>
                    <a:pt x="343" y="637"/>
                  </a:lnTo>
                  <a:lnTo>
                    <a:pt x="197" y="490"/>
                  </a:lnTo>
                  <a:lnTo>
                    <a:pt x="99" y="294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9" y="98"/>
                  </a:lnTo>
                  <a:lnTo>
                    <a:pt x="197" y="344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442" y="637"/>
                  </a:lnTo>
                  <a:lnTo>
                    <a:pt x="540" y="637"/>
                  </a:lnTo>
                  <a:lnTo>
                    <a:pt x="588" y="637"/>
                  </a:lnTo>
                  <a:lnTo>
                    <a:pt x="588" y="637"/>
                  </a:lnTo>
                  <a:lnTo>
                    <a:pt x="638" y="637"/>
                  </a:lnTo>
                  <a:lnTo>
                    <a:pt x="686" y="687"/>
                  </a:lnTo>
                  <a:lnTo>
                    <a:pt x="686" y="833"/>
                  </a:lnTo>
                  <a:lnTo>
                    <a:pt x="686" y="833"/>
                  </a:lnTo>
                  <a:lnTo>
                    <a:pt x="638" y="1030"/>
                  </a:lnTo>
                  <a:lnTo>
                    <a:pt x="588" y="1176"/>
                  </a:lnTo>
                  <a:lnTo>
                    <a:pt x="638" y="1275"/>
                  </a:lnTo>
                  <a:close/>
                </a:path>
              </a:pathLst>
            </a:custGeom>
            <a:solidFill>
              <a:srgbClr val="663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19" name="Freeform 67"/>
            <p:cNvSpPr>
              <a:spLocks/>
            </p:cNvSpPr>
            <p:nvPr/>
          </p:nvSpPr>
          <p:spPr bwMode="auto">
            <a:xfrm flipH="1">
              <a:off x="4913" y="2059"/>
              <a:ext cx="61" cy="141"/>
            </a:xfrm>
            <a:custGeom>
              <a:avLst/>
              <a:gdLst>
                <a:gd name="T0" fmla="*/ 490 w 490"/>
                <a:gd name="T1" fmla="*/ 1128 h 1128"/>
                <a:gd name="T2" fmla="*/ 490 w 490"/>
                <a:gd name="T3" fmla="*/ 1079 h 1128"/>
                <a:gd name="T4" fmla="*/ 440 w 490"/>
                <a:gd name="T5" fmla="*/ 882 h 1128"/>
                <a:gd name="T6" fmla="*/ 440 w 490"/>
                <a:gd name="T7" fmla="*/ 736 h 1128"/>
                <a:gd name="T8" fmla="*/ 440 w 490"/>
                <a:gd name="T9" fmla="*/ 736 h 1128"/>
                <a:gd name="T10" fmla="*/ 392 w 490"/>
                <a:gd name="T11" fmla="*/ 637 h 1128"/>
                <a:gd name="T12" fmla="*/ 392 w 490"/>
                <a:gd name="T13" fmla="*/ 539 h 1128"/>
                <a:gd name="T14" fmla="*/ 293 w 490"/>
                <a:gd name="T15" fmla="*/ 441 h 1128"/>
                <a:gd name="T16" fmla="*/ 293 w 490"/>
                <a:gd name="T17" fmla="*/ 441 h 1128"/>
                <a:gd name="T18" fmla="*/ 147 w 490"/>
                <a:gd name="T19" fmla="*/ 294 h 1128"/>
                <a:gd name="T20" fmla="*/ 49 w 490"/>
                <a:gd name="T21" fmla="*/ 98 h 1128"/>
                <a:gd name="T22" fmla="*/ 0 w 490"/>
                <a:gd name="T23" fmla="*/ 0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0" h="1128">
                  <a:moveTo>
                    <a:pt x="490" y="1128"/>
                  </a:moveTo>
                  <a:lnTo>
                    <a:pt x="490" y="1079"/>
                  </a:lnTo>
                  <a:lnTo>
                    <a:pt x="440" y="882"/>
                  </a:lnTo>
                  <a:lnTo>
                    <a:pt x="440" y="736"/>
                  </a:lnTo>
                  <a:lnTo>
                    <a:pt x="440" y="736"/>
                  </a:lnTo>
                  <a:lnTo>
                    <a:pt x="392" y="637"/>
                  </a:lnTo>
                  <a:lnTo>
                    <a:pt x="392" y="539"/>
                  </a:lnTo>
                  <a:lnTo>
                    <a:pt x="293" y="441"/>
                  </a:lnTo>
                  <a:lnTo>
                    <a:pt x="293" y="441"/>
                  </a:lnTo>
                  <a:lnTo>
                    <a:pt x="147" y="294"/>
                  </a:lnTo>
                  <a:lnTo>
                    <a:pt x="49" y="98"/>
                  </a:lnTo>
                  <a:lnTo>
                    <a:pt x="0" y="0"/>
                  </a:lnTo>
                </a:path>
              </a:pathLst>
            </a:custGeom>
            <a:solidFill>
              <a:schemeClr val="bg1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0" name="Freeform 68"/>
            <p:cNvSpPr>
              <a:spLocks/>
            </p:cNvSpPr>
            <p:nvPr/>
          </p:nvSpPr>
          <p:spPr bwMode="auto">
            <a:xfrm flipH="1">
              <a:off x="4821" y="1992"/>
              <a:ext cx="80" cy="202"/>
            </a:xfrm>
            <a:custGeom>
              <a:avLst/>
              <a:gdLst>
                <a:gd name="T0" fmla="*/ 293 w 636"/>
                <a:gd name="T1" fmla="*/ 784 h 1618"/>
                <a:gd name="T2" fmla="*/ 245 w 636"/>
                <a:gd name="T3" fmla="*/ 687 h 1618"/>
                <a:gd name="T4" fmla="*/ 196 w 636"/>
                <a:gd name="T5" fmla="*/ 539 h 1618"/>
                <a:gd name="T6" fmla="*/ 196 w 636"/>
                <a:gd name="T7" fmla="*/ 294 h 1618"/>
                <a:gd name="T8" fmla="*/ 196 w 636"/>
                <a:gd name="T9" fmla="*/ 294 h 1618"/>
                <a:gd name="T10" fmla="*/ 98 w 636"/>
                <a:gd name="T11" fmla="*/ 147 h 1618"/>
                <a:gd name="T12" fmla="*/ 0 w 636"/>
                <a:gd name="T13" fmla="*/ 49 h 1618"/>
                <a:gd name="T14" fmla="*/ 0 w 636"/>
                <a:gd name="T15" fmla="*/ 49 h 1618"/>
                <a:gd name="T16" fmla="*/ 0 w 636"/>
                <a:gd name="T17" fmla="*/ 49 h 1618"/>
                <a:gd name="T18" fmla="*/ 98 w 636"/>
                <a:gd name="T19" fmla="*/ 0 h 1618"/>
                <a:gd name="T20" fmla="*/ 147 w 636"/>
                <a:gd name="T21" fmla="*/ 0 h 1618"/>
                <a:gd name="T22" fmla="*/ 196 w 636"/>
                <a:gd name="T23" fmla="*/ 0 h 1618"/>
                <a:gd name="T24" fmla="*/ 196 w 636"/>
                <a:gd name="T25" fmla="*/ 0 h 1618"/>
                <a:gd name="T26" fmla="*/ 245 w 636"/>
                <a:gd name="T27" fmla="*/ 147 h 1618"/>
                <a:gd name="T28" fmla="*/ 293 w 636"/>
                <a:gd name="T29" fmla="*/ 343 h 1618"/>
                <a:gd name="T30" fmla="*/ 343 w 636"/>
                <a:gd name="T31" fmla="*/ 539 h 1618"/>
                <a:gd name="T32" fmla="*/ 343 w 636"/>
                <a:gd name="T33" fmla="*/ 539 h 1618"/>
                <a:gd name="T34" fmla="*/ 343 w 636"/>
                <a:gd name="T35" fmla="*/ 687 h 1618"/>
                <a:gd name="T36" fmla="*/ 391 w 636"/>
                <a:gd name="T37" fmla="*/ 784 h 1618"/>
                <a:gd name="T38" fmla="*/ 391 w 636"/>
                <a:gd name="T39" fmla="*/ 784 h 1618"/>
                <a:gd name="T40" fmla="*/ 391 w 636"/>
                <a:gd name="T41" fmla="*/ 784 h 1618"/>
                <a:gd name="T42" fmla="*/ 441 w 636"/>
                <a:gd name="T43" fmla="*/ 932 h 1618"/>
                <a:gd name="T44" fmla="*/ 490 w 636"/>
                <a:gd name="T45" fmla="*/ 1030 h 1618"/>
                <a:gd name="T46" fmla="*/ 490 w 636"/>
                <a:gd name="T47" fmla="*/ 1078 h 1618"/>
                <a:gd name="T48" fmla="*/ 490 w 636"/>
                <a:gd name="T49" fmla="*/ 1078 h 1618"/>
                <a:gd name="T50" fmla="*/ 588 w 636"/>
                <a:gd name="T51" fmla="*/ 1323 h 1618"/>
                <a:gd name="T52" fmla="*/ 636 w 636"/>
                <a:gd name="T53" fmla="*/ 1569 h 1618"/>
                <a:gd name="T54" fmla="*/ 636 w 636"/>
                <a:gd name="T55" fmla="*/ 1618 h 1618"/>
                <a:gd name="T56" fmla="*/ 636 w 636"/>
                <a:gd name="T57" fmla="*/ 1618 h 1618"/>
                <a:gd name="T58" fmla="*/ 391 w 636"/>
                <a:gd name="T59" fmla="*/ 1618 h 1618"/>
                <a:gd name="T60" fmla="*/ 391 w 636"/>
                <a:gd name="T61" fmla="*/ 1618 h 1618"/>
                <a:gd name="T62" fmla="*/ 391 w 636"/>
                <a:gd name="T63" fmla="*/ 1519 h 1618"/>
                <a:gd name="T64" fmla="*/ 441 w 636"/>
                <a:gd name="T65" fmla="*/ 1323 h 1618"/>
                <a:gd name="T66" fmla="*/ 441 w 636"/>
                <a:gd name="T67" fmla="*/ 1323 h 1618"/>
                <a:gd name="T68" fmla="*/ 441 w 636"/>
                <a:gd name="T69" fmla="*/ 1176 h 1618"/>
                <a:gd name="T70" fmla="*/ 441 w 636"/>
                <a:gd name="T71" fmla="*/ 1030 h 1618"/>
                <a:gd name="T72" fmla="*/ 441 w 636"/>
                <a:gd name="T73" fmla="*/ 932 h 1618"/>
                <a:gd name="T74" fmla="*/ 441 w 636"/>
                <a:gd name="T75" fmla="*/ 932 h 1618"/>
                <a:gd name="T76" fmla="*/ 391 w 636"/>
                <a:gd name="T77" fmla="*/ 882 h 1618"/>
                <a:gd name="T78" fmla="*/ 343 w 636"/>
                <a:gd name="T79" fmla="*/ 833 h 1618"/>
                <a:gd name="T80" fmla="*/ 293 w 636"/>
                <a:gd name="T81" fmla="*/ 784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6" h="1618">
                  <a:moveTo>
                    <a:pt x="293" y="784"/>
                  </a:moveTo>
                  <a:lnTo>
                    <a:pt x="245" y="687"/>
                  </a:lnTo>
                  <a:lnTo>
                    <a:pt x="196" y="539"/>
                  </a:lnTo>
                  <a:lnTo>
                    <a:pt x="196" y="294"/>
                  </a:lnTo>
                  <a:lnTo>
                    <a:pt x="196" y="294"/>
                  </a:lnTo>
                  <a:lnTo>
                    <a:pt x="98" y="1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5" y="147"/>
                  </a:lnTo>
                  <a:lnTo>
                    <a:pt x="293" y="343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687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441" y="932"/>
                  </a:lnTo>
                  <a:lnTo>
                    <a:pt x="490" y="1030"/>
                  </a:lnTo>
                  <a:lnTo>
                    <a:pt x="490" y="1078"/>
                  </a:lnTo>
                  <a:lnTo>
                    <a:pt x="490" y="1078"/>
                  </a:lnTo>
                  <a:lnTo>
                    <a:pt x="588" y="1323"/>
                  </a:lnTo>
                  <a:lnTo>
                    <a:pt x="636" y="1569"/>
                  </a:lnTo>
                  <a:lnTo>
                    <a:pt x="636" y="1618"/>
                  </a:lnTo>
                  <a:lnTo>
                    <a:pt x="636" y="1618"/>
                  </a:lnTo>
                  <a:lnTo>
                    <a:pt x="391" y="1618"/>
                  </a:lnTo>
                  <a:lnTo>
                    <a:pt x="391" y="1618"/>
                  </a:lnTo>
                  <a:lnTo>
                    <a:pt x="391" y="1519"/>
                  </a:lnTo>
                  <a:lnTo>
                    <a:pt x="441" y="1323"/>
                  </a:lnTo>
                  <a:lnTo>
                    <a:pt x="441" y="1323"/>
                  </a:lnTo>
                  <a:lnTo>
                    <a:pt x="441" y="1176"/>
                  </a:lnTo>
                  <a:lnTo>
                    <a:pt x="441" y="1030"/>
                  </a:lnTo>
                  <a:lnTo>
                    <a:pt x="441" y="932"/>
                  </a:lnTo>
                  <a:lnTo>
                    <a:pt x="441" y="932"/>
                  </a:lnTo>
                  <a:lnTo>
                    <a:pt x="391" y="882"/>
                  </a:lnTo>
                  <a:lnTo>
                    <a:pt x="343" y="833"/>
                  </a:lnTo>
                  <a:lnTo>
                    <a:pt x="293" y="784"/>
                  </a:lnTo>
                  <a:close/>
                </a:path>
              </a:pathLst>
            </a:custGeom>
            <a:solidFill>
              <a:srgbClr val="8E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1" name="Freeform 69"/>
            <p:cNvSpPr>
              <a:spLocks/>
            </p:cNvSpPr>
            <p:nvPr/>
          </p:nvSpPr>
          <p:spPr bwMode="auto">
            <a:xfrm flipH="1">
              <a:off x="4821" y="1992"/>
              <a:ext cx="74" cy="202"/>
            </a:xfrm>
            <a:custGeom>
              <a:avLst/>
              <a:gdLst>
                <a:gd name="T0" fmla="*/ 245 w 588"/>
                <a:gd name="T1" fmla="*/ 784 h 1618"/>
                <a:gd name="T2" fmla="*/ 197 w 588"/>
                <a:gd name="T3" fmla="*/ 687 h 1618"/>
                <a:gd name="T4" fmla="*/ 197 w 588"/>
                <a:gd name="T5" fmla="*/ 539 h 1618"/>
                <a:gd name="T6" fmla="*/ 148 w 588"/>
                <a:gd name="T7" fmla="*/ 294 h 1618"/>
                <a:gd name="T8" fmla="*/ 148 w 588"/>
                <a:gd name="T9" fmla="*/ 294 h 1618"/>
                <a:gd name="T10" fmla="*/ 99 w 588"/>
                <a:gd name="T11" fmla="*/ 98 h 1618"/>
                <a:gd name="T12" fmla="*/ 0 w 588"/>
                <a:gd name="T13" fmla="*/ 49 h 1618"/>
                <a:gd name="T14" fmla="*/ 0 w 588"/>
                <a:gd name="T15" fmla="*/ 0 h 1618"/>
                <a:gd name="T16" fmla="*/ 0 w 588"/>
                <a:gd name="T17" fmla="*/ 0 h 1618"/>
                <a:gd name="T18" fmla="*/ 50 w 588"/>
                <a:gd name="T19" fmla="*/ 0 h 1618"/>
                <a:gd name="T20" fmla="*/ 99 w 588"/>
                <a:gd name="T21" fmla="*/ 0 h 1618"/>
                <a:gd name="T22" fmla="*/ 148 w 588"/>
                <a:gd name="T23" fmla="*/ 0 h 1618"/>
                <a:gd name="T24" fmla="*/ 148 w 588"/>
                <a:gd name="T25" fmla="*/ 0 h 1618"/>
                <a:gd name="T26" fmla="*/ 197 w 588"/>
                <a:gd name="T27" fmla="*/ 147 h 1618"/>
                <a:gd name="T28" fmla="*/ 245 w 588"/>
                <a:gd name="T29" fmla="*/ 343 h 1618"/>
                <a:gd name="T30" fmla="*/ 295 w 588"/>
                <a:gd name="T31" fmla="*/ 539 h 1618"/>
                <a:gd name="T32" fmla="*/ 295 w 588"/>
                <a:gd name="T33" fmla="*/ 539 h 1618"/>
                <a:gd name="T34" fmla="*/ 295 w 588"/>
                <a:gd name="T35" fmla="*/ 687 h 1618"/>
                <a:gd name="T36" fmla="*/ 343 w 588"/>
                <a:gd name="T37" fmla="*/ 784 h 1618"/>
                <a:gd name="T38" fmla="*/ 343 w 588"/>
                <a:gd name="T39" fmla="*/ 784 h 1618"/>
                <a:gd name="T40" fmla="*/ 343 w 588"/>
                <a:gd name="T41" fmla="*/ 784 h 1618"/>
                <a:gd name="T42" fmla="*/ 393 w 588"/>
                <a:gd name="T43" fmla="*/ 932 h 1618"/>
                <a:gd name="T44" fmla="*/ 442 w 588"/>
                <a:gd name="T45" fmla="*/ 1030 h 1618"/>
                <a:gd name="T46" fmla="*/ 442 w 588"/>
                <a:gd name="T47" fmla="*/ 1078 h 1618"/>
                <a:gd name="T48" fmla="*/ 442 w 588"/>
                <a:gd name="T49" fmla="*/ 1078 h 1618"/>
                <a:gd name="T50" fmla="*/ 540 w 588"/>
                <a:gd name="T51" fmla="*/ 1323 h 1618"/>
                <a:gd name="T52" fmla="*/ 588 w 588"/>
                <a:gd name="T53" fmla="*/ 1569 h 1618"/>
                <a:gd name="T54" fmla="*/ 588 w 588"/>
                <a:gd name="T55" fmla="*/ 1618 h 1618"/>
                <a:gd name="T56" fmla="*/ 588 w 588"/>
                <a:gd name="T57" fmla="*/ 1618 h 1618"/>
                <a:gd name="T58" fmla="*/ 343 w 588"/>
                <a:gd name="T59" fmla="*/ 1618 h 1618"/>
                <a:gd name="T60" fmla="*/ 343 w 588"/>
                <a:gd name="T61" fmla="*/ 1618 h 1618"/>
                <a:gd name="T62" fmla="*/ 343 w 588"/>
                <a:gd name="T63" fmla="*/ 1519 h 1618"/>
                <a:gd name="T64" fmla="*/ 393 w 588"/>
                <a:gd name="T65" fmla="*/ 1323 h 1618"/>
                <a:gd name="T66" fmla="*/ 393 w 588"/>
                <a:gd name="T67" fmla="*/ 1323 h 1618"/>
                <a:gd name="T68" fmla="*/ 393 w 588"/>
                <a:gd name="T69" fmla="*/ 1176 h 1618"/>
                <a:gd name="T70" fmla="*/ 393 w 588"/>
                <a:gd name="T71" fmla="*/ 1030 h 1618"/>
                <a:gd name="T72" fmla="*/ 393 w 588"/>
                <a:gd name="T73" fmla="*/ 932 h 1618"/>
                <a:gd name="T74" fmla="*/ 393 w 588"/>
                <a:gd name="T75" fmla="*/ 932 h 1618"/>
                <a:gd name="T76" fmla="*/ 343 w 588"/>
                <a:gd name="T77" fmla="*/ 882 h 1618"/>
                <a:gd name="T78" fmla="*/ 295 w 588"/>
                <a:gd name="T79" fmla="*/ 833 h 1618"/>
                <a:gd name="T80" fmla="*/ 245 w 588"/>
                <a:gd name="T81" fmla="*/ 784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88" h="1618">
                  <a:moveTo>
                    <a:pt x="245" y="784"/>
                  </a:moveTo>
                  <a:lnTo>
                    <a:pt x="197" y="687"/>
                  </a:lnTo>
                  <a:lnTo>
                    <a:pt x="197" y="539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99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9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7" y="147"/>
                  </a:lnTo>
                  <a:lnTo>
                    <a:pt x="245" y="343"/>
                  </a:lnTo>
                  <a:lnTo>
                    <a:pt x="295" y="539"/>
                  </a:lnTo>
                  <a:lnTo>
                    <a:pt x="295" y="539"/>
                  </a:lnTo>
                  <a:lnTo>
                    <a:pt x="295" y="687"/>
                  </a:lnTo>
                  <a:lnTo>
                    <a:pt x="343" y="784"/>
                  </a:lnTo>
                  <a:lnTo>
                    <a:pt x="343" y="784"/>
                  </a:lnTo>
                  <a:lnTo>
                    <a:pt x="343" y="784"/>
                  </a:lnTo>
                  <a:lnTo>
                    <a:pt x="393" y="932"/>
                  </a:lnTo>
                  <a:lnTo>
                    <a:pt x="442" y="1030"/>
                  </a:lnTo>
                  <a:lnTo>
                    <a:pt x="442" y="1078"/>
                  </a:lnTo>
                  <a:lnTo>
                    <a:pt x="442" y="1078"/>
                  </a:lnTo>
                  <a:lnTo>
                    <a:pt x="540" y="1323"/>
                  </a:lnTo>
                  <a:lnTo>
                    <a:pt x="588" y="1569"/>
                  </a:lnTo>
                  <a:lnTo>
                    <a:pt x="588" y="1618"/>
                  </a:lnTo>
                  <a:lnTo>
                    <a:pt x="588" y="1618"/>
                  </a:lnTo>
                  <a:lnTo>
                    <a:pt x="343" y="1618"/>
                  </a:lnTo>
                  <a:lnTo>
                    <a:pt x="343" y="1618"/>
                  </a:lnTo>
                  <a:lnTo>
                    <a:pt x="343" y="1519"/>
                  </a:lnTo>
                  <a:lnTo>
                    <a:pt x="393" y="1323"/>
                  </a:lnTo>
                  <a:lnTo>
                    <a:pt x="393" y="1323"/>
                  </a:lnTo>
                  <a:lnTo>
                    <a:pt x="393" y="1176"/>
                  </a:lnTo>
                  <a:lnTo>
                    <a:pt x="393" y="1030"/>
                  </a:lnTo>
                  <a:lnTo>
                    <a:pt x="393" y="932"/>
                  </a:lnTo>
                  <a:lnTo>
                    <a:pt x="393" y="932"/>
                  </a:lnTo>
                  <a:lnTo>
                    <a:pt x="343" y="882"/>
                  </a:lnTo>
                  <a:lnTo>
                    <a:pt x="295" y="833"/>
                  </a:lnTo>
                  <a:lnTo>
                    <a:pt x="245" y="784"/>
                  </a:lnTo>
                  <a:close/>
                </a:path>
              </a:pathLst>
            </a:custGeom>
            <a:solidFill>
              <a:srgbClr val="7E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2" name="Freeform 70"/>
            <p:cNvSpPr>
              <a:spLocks/>
            </p:cNvSpPr>
            <p:nvPr/>
          </p:nvSpPr>
          <p:spPr bwMode="auto">
            <a:xfrm flipH="1">
              <a:off x="4821" y="1992"/>
              <a:ext cx="68" cy="202"/>
            </a:xfrm>
            <a:custGeom>
              <a:avLst/>
              <a:gdLst>
                <a:gd name="T0" fmla="*/ 195 w 538"/>
                <a:gd name="T1" fmla="*/ 784 h 1618"/>
                <a:gd name="T2" fmla="*/ 147 w 538"/>
                <a:gd name="T3" fmla="*/ 687 h 1618"/>
                <a:gd name="T4" fmla="*/ 147 w 538"/>
                <a:gd name="T5" fmla="*/ 539 h 1618"/>
                <a:gd name="T6" fmla="*/ 147 w 538"/>
                <a:gd name="T7" fmla="*/ 294 h 1618"/>
                <a:gd name="T8" fmla="*/ 147 w 538"/>
                <a:gd name="T9" fmla="*/ 294 h 1618"/>
                <a:gd name="T10" fmla="*/ 49 w 538"/>
                <a:gd name="T11" fmla="*/ 98 h 1618"/>
                <a:gd name="T12" fmla="*/ 0 w 538"/>
                <a:gd name="T13" fmla="*/ 49 h 1618"/>
                <a:gd name="T14" fmla="*/ 0 w 538"/>
                <a:gd name="T15" fmla="*/ 0 h 1618"/>
                <a:gd name="T16" fmla="*/ 0 w 538"/>
                <a:gd name="T17" fmla="*/ 0 h 1618"/>
                <a:gd name="T18" fmla="*/ 49 w 538"/>
                <a:gd name="T19" fmla="*/ 0 h 1618"/>
                <a:gd name="T20" fmla="*/ 49 w 538"/>
                <a:gd name="T21" fmla="*/ 0 h 1618"/>
                <a:gd name="T22" fmla="*/ 98 w 538"/>
                <a:gd name="T23" fmla="*/ 0 h 1618"/>
                <a:gd name="T24" fmla="*/ 98 w 538"/>
                <a:gd name="T25" fmla="*/ 0 h 1618"/>
                <a:gd name="T26" fmla="*/ 147 w 538"/>
                <a:gd name="T27" fmla="*/ 147 h 1618"/>
                <a:gd name="T28" fmla="*/ 195 w 538"/>
                <a:gd name="T29" fmla="*/ 343 h 1618"/>
                <a:gd name="T30" fmla="*/ 245 w 538"/>
                <a:gd name="T31" fmla="*/ 539 h 1618"/>
                <a:gd name="T32" fmla="*/ 245 w 538"/>
                <a:gd name="T33" fmla="*/ 539 h 1618"/>
                <a:gd name="T34" fmla="*/ 245 w 538"/>
                <a:gd name="T35" fmla="*/ 687 h 1618"/>
                <a:gd name="T36" fmla="*/ 293 w 538"/>
                <a:gd name="T37" fmla="*/ 784 h 1618"/>
                <a:gd name="T38" fmla="*/ 293 w 538"/>
                <a:gd name="T39" fmla="*/ 784 h 1618"/>
                <a:gd name="T40" fmla="*/ 293 w 538"/>
                <a:gd name="T41" fmla="*/ 784 h 1618"/>
                <a:gd name="T42" fmla="*/ 343 w 538"/>
                <a:gd name="T43" fmla="*/ 932 h 1618"/>
                <a:gd name="T44" fmla="*/ 392 w 538"/>
                <a:gd name="T45" fmla="*/ 1030 h 1618"/>
                <a:gd name="T46" fmla="*/ 392 w 538"/>
                <a:gd name="T47" fmla="*/ 1078 h 1618"/>
                <a:gd name="T48" fmla="*/ 392 w 538"/>
                <a:gd name="T49" fmla="*/ 1078 h 1618"/>
                <a:gd name="T50" fmla="*/ 490 w 538"/>
                <a:gd name="T51" fmla="*/ 1323 h 1618"/>
                <a:gd name="T52" fmla="*/ 538 w 538"/>
                <a:gd name="T53" fmla="*/ 1569 h 1618"/>
                <a:gd name="T54" fmla="*/ 538 w 538"/>
                <a:gd name="T55" fmla="*/ 1618 h 1618"/>
                <a:gd name="T56" fmla="*/ 538 w 538"/>
                <a:gd name="T57" fmla="*/ 1618 h 1618"/>
                <a:gd name="T58" fmla="*/ 343 w 538"/>
                <a:gd name="T59" fmla="*/ 1618 h 1618"/>
                <a:gd name="T60" fmla="*/ 343 w 538"/>
                <a:gd name="T61" fmla="*/ 1618 h 1618"/>
                <a:gd name="T62" fmla="*/ 343 w 538"/>
                <a:gd name="T63" fmla="*/ 1519 h 1618"/>
                <a:gd name="T64" fmla="*/ 343 w 538"/>
                <a:gd name="T65" fmla="*/ 1323 h 1618"/>
                <a:gd name="T66" fmla="*/ 343 w 538"/>
                <a:gd name="T67" fmla="*/ 1323 h 1618"/>
                <a:gd name="T68" fmla="*/ 343 w 538"/>
                <a:gd name="T69" fmla="*/ 1176 h 1618"/>
                <a:gd name="T70" fmla="*/ 343 w 538"/>
                <a:gd name="T71" fmla="*/ 1030 h 1618"/>
                <a:gd name="T72" fmla="*/ 343 w 538"/>
                <a:gd name="T73" fmla="*/ 932 h 1618"/>
                <a:gd name="T74" fmla="*/ 343 w 538"/>
                <a:gd name="T75" fmla="*/ 932 h 1618"/>
                <a:gd name="T76" fmla="*/ 293 w 538"/>
                <a:gd name="T77" fmla="*/ 882 h 1618"/>
                <a:gd name="T78" fmla="*/ 245 w 538"/>
                <a:gd name="T79" fmla="*/ 833 h 1618"/>
                <a:gd name="T80" fmla="*/ 195 w 538"/>
                <a:gd name="T81" fmla="*/ 784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38" h="1618">
                  <a:moveTo>
                    <a:pt x="195" y="784"/>
                  </a:moveTo>
                  <a:lnTo>
                    <a:pt x="147" y="687"/>
                  </a:lnTo>
                  <a:lnTo>
                    <a:pt x="147" y="539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49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47" y="147"/>
                  </a:lnTo>
                  <a:lnTo>
                    <a:pt x="195" y="343"/>
                  </a:lnTo>
                  <a:lnTo>
                    <a:pt x="245" y="539"/>
                  </a:lnTo>
                  <a:lnTo>
                    <a:pt x="245" y="539"/>
                  </a:lnTo>
                  <a:lnTo>
                    <a:pt x="245" y="687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343" y="932"/>
                  </a:lnTo>
                  <a:lnTo>
                    <a:pt x="392" y="1030"/>
                  </a:lnTo>
                  <a:lnTo>
                    <a:pt x="392" y="1078"/>
                  </a:lnTo>
                  <a:lnTo>
                    <a:pt x="392" y="1078"/>
                  </a:lnTo>
                  <a:lnTo>
                    <a:pt x="490" y="1323"/>
                  </a:lnTo>
                  <a:lnTo>
                    <a:pt x="538" y="1569"/>
                  </a:lnTo>
                  <a:lnTo>
                    <a:pt x="538" y="1618"/>
                  </a:lnTo>
                  <a:lnTo>
                    <a:pt x="538" y="1618"/>
                  </a:lnTo>
                  <a:lnTo>
                    <a:pt x="343" y="1618"/>
                  </a:lnTo>
                  <a:lnTo>
                    <a:pt x="343" y="1618"/>
                  </a:lnTo>
                  <a:lnTo>
                    <a:pt x="343" y="1519"/>
                  </a:lnTo>
                  <a:lnTo>
                    <a:pt x="343" y="1323"/>
                  </a:lnTo>
                  <a:lnTo>
                    <a:pt x="343" y="1323"/>
                  </a:lnTo>
                  <a:lnTo>
                    <a:pt x="343" y="1176"/>
                  </a:lnTo>
                  <a:lnTo>
                    <a:pt x="343" y="1030"/>
                  </a:lnTo>
                  <a:lnTo>
                    <a:pt x="343" y="932"/>
                  </a:lnTo>
                  <a:lnTo>
                    <a:pt x="343" y="932"/>
                  </a:lnTo>
                  <a:lnTo>
                    <a:pt x="293" y="882"/>
                  </a:lnTo>
                  <a:lnTo>
                    <a:pt x="245" y="833"/>
                  </a:lnTo>
                  <a:lnTo>
                    <a:pt x="195" y="784"/>
                  </a:lnTo>
                  <a:close/>
                </a:path>
              </a:pathLst>
            </a:custGeom>
            <a:solidFill>
              <a:srgbClr val="6E15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3" name="Freeform 71"/>
            <p:cNvSpPr>
              <a:spLocks/>
            </p:cNvSpPr>
            <p:nvPr/>
          </p:nvSpPr>
          <p:spPr bwMode="auto">
            <a:xfrm flipH="1">
              <a:off x="4821" y="1992"/>
              <a:ext cx="68" cy="202"/>
            </a:xfrm>
            <a:custGeom>
              <a:avLst/>
              <a:gdLst>
                <a:gd name="T0" fmla="*/ 343 w 538"/>
                <a:gd name="T1" fmla="*/ 1618 h 1618"/>
                <a:gd name="T2" fmla="*/ 538 w 538"/>
                <a:gd name="T3" fmla="*/ 1618 h 1618"/>
                <a:gd name="T4" fmla="*/ 538 w 538"/>
                <a:gd name="T5" fmla="*/ 1569 h 1618"/>
                <a:gd name="T6" fmla="*/ 490 w 538"/>
                <a:gd name="T7" fmla="*/ 1323 h 1618"/>
                <a:gd name="T8" fmla="*/ 392 w 538"/>
                <a:gd name="T9" fmla="*/ 1078 h 1618"/>
                <a:gd name="T10" fmla="*/ 392 w 538"/>
                <a:gd name="T11" fmla="*/ 1078 h 1618"/>
                <a:gd name="T12" fmla="*/ 392 w 538"/>
                <a:gd name="T13" fmla="*/ 1030 h 1618"/>
                <a:gd name="T14" fmla="*/ 343 w 538"/>
                <a:gd name="T15" fmla="*/ 932 h 1618"/>
                <a:gd name="T16" fmla="*/ 293 w 538"/>
                <a:gd name="T17" fmla="*/ 784 h 1618"/>
                <a:gd name="T18" fmla="*/ 293 w 538"/>
                <a:gd name="T19" fmla="*/ 784 h 1618"/>
                <a:gd name="T20" fmla="*/ 293 w 538"/>
                <a:gd name="T21" fmla="*/ 784 h 1618"/>
                <a:gd name="T22" fmla="*/ 245 w 538"/>
                <a:gd name="T23" fmla="*/ 687 h 1618"/>
                <a:gd name="T24" fmla="*/ 245 w 538"/>
                <a:gd name="T25" fmla="*/ 539 h 1618"/>
                <a:gd name="T26" fmla="*/ 245 w 538"/>
                <a:gd name="T27" fmla="*/ 539 h 1618"/>
                <a:gd name="T28" fmla="*/ 195 w 538"/>
                <a:gd name="T29" fmla="*/ 343 h 1618"/>
                <a:gd name="T30" fmla="*/ 147 w 538"/>
                <a:gd name="T31" fmla="*/ 147 h 1618"/>
                <a:gd name="T32" fmla="*/ 98 w 538"/>
                <a:gd name="T33" fmla="*/ 0 h 1618"/>
                <a:gd name="T34" fmla="*/ 98 w 538"/>
                <a:gd name="T35" fmla="*/ 0 h 1618"/>
                <a:gd name="T36" fmla="*/ 49 w 538"/>
                <a:gd name="T37" fmla="*/ 0 h 1618"/>
                <a:gd name="T38" fmla="*/ 49 w 538"/>
                <a:gd name="T39" fmla="*/ 0 h 1618"/>
                <a:gd name="T40" fmla="*/ 0 w 538"/>
                <a:gd name="T41" fmla="*/ 0 h 1618"/>
                <a:gd name="T42" fmla="*/ 0 w 538"/>
                <a:gd name="T43" fmla="*/ 0 h 1618"/>
                <a:gd name="T44" fmla="*/ 0 w 538"/>
                <a:gd name="T45" fmla="*/ 49 h 1618"/>
                <a:gd name="T46" fmla="*/ 49 w 538"/>
                <a:gd name="T47" fmla="*/ 98 h 1618"/>
                <a:gd name="T48" fmla="*/ 147 w 538"/>
                <a:gd name="T49" fmla="*/ 294 h 1618"/>
                <a:gd name="T50" fmla="*/ 147 w 538"/>
                <a:gd name="T51" fmla="*/ 294 h 1618"/>
                <a:gd name="T52" fmla="*/ 147 w 538"/>
                <a:gd name="T53" fmla="*/ 539 h 1618"/>
                <a:gd name="T54" fmla="*/ 195 w 538"/>
                <a:gd name="T55" fmla="*/ 687 h 1618"/>
                <a:gd name="T56" fmla="*/ 245 w 538"/>
                <a:gd name="T57" fmla="*/ 784 h 1618"/>
                <a:gd name="T58" fmla="*/ 245 w 538"/>
                <a:gd name="T59" fmla="*/ 784 h 1618"/>
                <a:gd name="T60" fmla="*/ 293 w 538"/>
                <a:gd name="T61" fmla="*/ 833 h 1618"/>
                <a:gd name="T62" fmla="*/ 293 w 538"/>
                <a:gd name="T63" fmla="*/ 882 h 1618"/>
                <a:gd name="T64" fmla="*/ 343 w 538"/>
                <a:gd name="T65" fmla="*/ 932 h 1618"/>
                <a:gd name="T66" fmla="*/ 343 w 538"/>
                <a:gd name="T67" fmla="*/ 932 h 1618"/>
                <a:gd name="T68" fmla="*/ 343 w 538"/>
                <a:gd name="T69" fmla="*/ 1030 h 1618"/>
                <a:gd name="T70" fmla="*/ 392 w 538"/>
                <a:gd name="T71" fmla="*/ 1176 h 1618"/>
                <a:gd name="T72" fmla="*/ 392 w 538"/>
                <a:gd name="T73" fmla="*/ 1323 h 1618"/>
                <a:gd name="T74" fmla="*/ 392 w 538"/>
                <a:gd name="T75" fmla="*/ 1323 h 1618"/>
                <a:gd name="T76" fmla="*/ 343 w 538"/>
                <a:gd name="T77" fmla="*/ 1519 h 1618"/>
                <a:gd name="T78" fmla="*/ 343 w 538"/>
                <a:gd name="T79" fmla="*/ 1618 h 1618"/>
                <a:gd name="T80" fmla="*/ 343 w 538"/>
                <a:gd name="T81" fmla="*/ 1618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38" h="1618">
                  <a:moveTo>
                    <a:pt x="343" y="1618"/>
                  </a:moveTo>
                  <a:lnTo>
                    <a:pt x="538" y="1618"/>
                  </a:lnTo>
                  <a:lnTo>
                    <a:pt x="538" y="1569"/>
                  </a:lnTo>
                  <a:lnTo>
                    <a:pt x="490" y="1323"/>
                  </a:lnTo>
                  <a:lnTo>
                    <a:pt x="392" y="1078"/>
                  </a:lnTo>
                  <a:lnTo>
                    <a:pt x="392" y="1078"/>
                  </a:lnTo>
                  <a:lnTo>
                    <a:pt x="392" y="1030"/>
                  </a:lnTo>
                  <a:lnTo>
                    <a:pt x="343" y="932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93" y="784"/>
                  </a:lnTo>
                  <a:lnTo>
                    <a:pt x="245" y="687"/>
                  </a:lnTo>
                  <a:lnTo>
                    <a:pt x="245" y="539"/>
                  </a:lnTo>
                  <a:lnTo>
                    <a:pt x="245" y="539"/>
                  </a:lnTo>
                  <a:lnTo>
                    <a:pt x="195" y="343"/>
                  </a:lnTo>
                  <a:lnTo>
                    <a:pt x="147" y="147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49" y="98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539"/>
                  </a:lnTo>
                  <a:lnTo>
                    <a:pt x="195" y="687"/>
                  </a:lnTo>
                  <a:lnTo>
                    <a:pt x="245" y="784"/>
                  </a:lnTo>
                  <a:lnTo>
                    <a:pt x="245" y="784"/>
                  </a:lnTo>
                  <a:lnTo>
                    <a:pt x="293" y="833"/>
                  </a:lnTo>
                  <a:lnTo>
                    <a:pt x="293" y="882"/>
                  </a:lnTo>
                  <a:lnTo>
                    <a:pt x="343" y="932"/>
                  </a:lnTo>
                  <a:lnTo>
                    <a:pt x="343" y="932"/>
                  </a:lnTo>
                  <a:lnTo>
                    <a:pt x="343" y="1030"/>
                  </a:lnTo>
                  <a:lnTo>
                    <a:pt x="392" y="1176"/>
                  </a:lnTo>
                  <a:lnTo>
                    <a:pt x="392" y="1323"/>
                  </a:lnTo>
                  <a:lnTo>
                    <a:pt x="392" y="1323"/>
                  </a:lnTo>
                  <a:lnTo>
                    <a:pt x="343" y="1519"/>
                  </a:lnTo>
                  <a:lnTo>
                    <a:pt x="343" y="1618"/>
                  </a:lnTo>
                  <a:lnTo>
                    <a:pt x="343" y="1618"/>
                  </a:lnTo>
                  <a:close/>
                </a:path>
              </a:pathLst>
            </a:custGeom>
            <a:solidFill>
              <a:srgbClr val="5E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4" name="Freeform 72"/>
            <p:cNvSpPr>
              <a:spLocks/>
            </p:cNvSpPr>
            <p:nvPr/>
          </p:nvSpPr>
          <p:spPr bwMode="auto">
            <a:xfrm flipH="1">
              <a:off x="4821" y="1992"/>
              <a:ext cx="55" cy="202"/>
            </a:xfrm>
            <a:custGeom>
              <a:avLst/>
              <a:gdLst>
                <a:gd name="T0" fmla="*/ 440 w 440"/>
                <a:gd name="T1" fmla="*/ 1618 h 1618"/>
                <a:gd name="T2" fmla="*/ 440 w 440"/>
                <a:gd name="T3" fmla="*/ 1569 h 1618"/>
                <a:gd name="T4" fmla="*/ 392 w 440"/>
                <a:gd name="T5" fmla="*/ 1323 h 1618"/>
                <a:gd name="T6" fmla="*/ 294 w 440"/>
                <a:gd name="T7" fmla="*/ 1078 h 1618"/>
                <a:gd name="T8" fmla="*/ 294 w 440"/>
                <a:gd name="T9" fmla="*/ 1078 h 1618"/>
                <a:gd name="T10" fmla="*/ 294 w 440"/>
                <a:gd name="T11" fmla="*/ 1030 h 1618"/>
                <a:gd name="T12" fmla="*/ 245 w 440"/>
                <a:gd name="T13" fmla="*/ 932 h 1618"/>
                <a:gd name="T14" fmla="*/ 195 w 440"/>
                <a:gd name="T15" fmla="*/ 784 h 1618"/>
                <a:gd name="T16" fmla="*/ 195 w 440"/>
                <a:gd name="T17" fmla="*/ 784 h 1618"/>
                <a:gd name="T18" fmla="*/ 195 w 440"/>
                <a:gd name="T19" fmla="*/ 784 h 1618"/>
                <a:gd name="T20" fmla="*/ 147 w 440"/>
                <a:gd name="T21" fmla="*/ 687 h 1618"/>
                <a:gd name="T22" fmla="*/ 147 w 440"/>
                <a:gd name="T23" fmla="*/ 539 h 1618"/>
                <a:gd name="T24" fmla="*/ 147 w 440"/>
                <a:gd name="T25" fmla="*/ 539 h 1618"/>
                <a:gd name="T26" fmla="*/ 97 w 440"/>
                <a:gd name="T27" fmla="*/ 343 h 1618"/>
                <a:gd name="T28" fmla="*/ 49 w 440"/>
                <a:gd name="T29" fmla="*/ 147 h 1618"/>
                <a:gd name="T30" fmla="*/ 0 w 440"/>
                <a:gd name="T31" fmla="*/ 0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0" h="1618">
                  <a:moveTo>
                    <a:pt x="440" y="1618"/>
                  </a:moveTo>
                  <a:lnTo>
                    <a:pt x="440" y="1569"/>
                  </a:lnTo>
                  <a:lnTo>
                    <a:pt x="392" y="1323"/>
                  </a:lnTo>
                  <a:lnTo>
                    <a:pt x="294" y="1078"/>
                  </a:lnTo>
                  <a:lnTo>
                    <a:pt x="294" y="1078"/>
                  </a:lnTo>
                  <a:lnTo>
                    <a:pt x="294" y="1030"/>
                  </a:lnTo>
                  <a:lnTo>
                    <a:pt x="245" y="932"/>
                  </a:lnTo>
                  <a:lnTo>
                    <a:pt x="195" y="784"/>
                  </a:lnTo>
                  <a:lnTo>
                    <a:pt x="195" y="784"/>
                  </a:lnTo>
                  <a:lnTo>
                    <a:pt x="195" y="784"/>
                  </a:lnTo>
                  <a:lnTo>
                    <a:pt x="147" y="687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97" y="343"/>
                  </a:lnTo>
                  <a:lnTo>
                    <a:pt x="49" y="14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5" name="Freeform 73"/>
            <p:cNvSpPr>
              <a:spLocks/>
            </p:cNvSpPr>
            <p:nvPr/>
          </p:nvSpPr>
          <p:spPr bwMode="auto">
            <a:xfrm flipH="1">
              <a:off x="4864" y="1722"/>
              <a:ext cx="625" cy="674"/>
            </a:xfrm>
            <a:custGeom>
              <a:avLst/>
              <a:gdLst>
                <a:gd name="T0" fmla="*/ 1813 w 4998"/>
                <a:gd name="T1" fmla="*/ 48 h 5391"/>
                <a:gd name="T2" fmla="*/ 1422 w 4998"/>
                <a:gd name="T3" fmla="*/ 244 h 5391"/>
                <a:gd name="T4" fmla="*/ 1225 w 4998"/>
                <a:gd name="T5" fmla="*/ 343 h 5391"/>
                <a:gd name="T6" fmla="*/ 784 w 4998"/>
                <a:gd name="T7" fmla="*/ 587 h 5391"/>
                <a:gd name="T8" fmla="*/ 637 w 4998"/>
                <a:gd name="T9" fmla="*/ 734 h 5391"/>
                <a:gd name="T10" fmla="*/ 294 w 4998"/>
                <a:gd name="T11" fmla="*/ 1225 h 5391"/>
                <a:gd name="T12" fmla="*/ 196 w 4998"/>
                <a:gd name="T13" fmla="*/ 1518 h 5391"/>
                <a:gd name="T14" fmla="*/ 147 w 4998"/>
                <a:gd name="T15" fmla="*/ 1813 h 5391"/>
                <a:gd name="T16" fmla="*/ 98 w 4998"/>
                <a:gd name="T17" fmla="*/ 1911 h 5391"/>
                <a:gd name="T18" fmla="*/ 49 w 4998"/>
                <a:gd name="T19" fmla="*/ 2205 h 5391"/>
                <a:gd name="T20" fmla="*/ 49 w 4998"/>
                <a:gd name="T21" fmla="*/ 2352 h 5391"/>
                <a:gd name="T22" fmla="*/ 0 w 4998"/>
                <a:gd name="T23" fmla="*/ 2499 h 5391"/>
                <a:gd name="T24" fmla="*/ 147 w 4998"/>
                <a:gd name="T25" fmla="*/ 2548 h 5391"/>
                <a:gd name="T26" fmla="*/ 882 w 4998"/>
                <a:gd name="T27" fmla="*/ 2597 h 5391"/>
                <a:gd name="T28" fmla="*/ 833 w 4998"/>
                <a:gd name="T29" fmla="*/ 2940 h 5391"/>
                <a:gd name="T30" fmla="*/ 882 w 4998"/>
                <a:gd name="T31" fmla="*/ 4018 h 5391"/>
                <a:gd name="T32" fmla="*/ 931 w 4998"/>
                <a:gd name="T33" fmla="*/ 4460 h 5391"/>
                <a:gd name="T34" fmla="*/ 1079 w 4998"/>
                <a:gd name="T35" fmla="*/ 5195 h 5391"/>
                <a:gd name="T36" fmla="*/ 1127 w 4998"/>
                <a:gd name="T37" fmla="*/ 5245 h 5391"/>
                <a:gd name="T38" fmla="*/ 1372 w 4998"/>
                <a:gd name="T39" fmla="*/ 5245 h 5391"/>
                <a:gd name="T40" fmla="*/ 1470 w 4998"/>
                <a:gd name="T41" fmla="*/ 5245 h 5391"/>
                <a:gd name="T42" fmla="*/ 1520 w 4998"/>
                <a:gd name="T43" fmla="*/ 5293 h 5391"/>
                <a:gd name="T44" fmla="*/ 1617 w 4998"/>
                <a:gd name="T45" fmla="*/ 5342 h 5391"/>
                <a:gd name="T46" fmla="*/ 1911 w 4998"/>
                <a:gd name="T47" fmla="*/ 5342 h 5391"/>
                <a:gd name="T48" fmla="*/ 2009 w 4998"/>
                <a:gd name="T49" fmla="*/ 5342 h 5391"/>
                <a:gd name="T50" fmla="*/ 2206 w 4998"/>
                <a:gd name="T51" fmla="*/ 5293 h 5391"/>
                <a:gd name="T52" fmla="*/ 2451 w 4998"/>
                <a:gd name="T53" fmla="*/ 5245 h 5391"/>
                <a:gd name="T54" fmla="*/ 3283 w 4998"/>
                <a:gd name="T55" fmla="*/ 4950 h 5391"/>
                <a:gd name="T56" fmla="*/ 3480 w 4998"/>
                <a:gd name="T57" fmla="*/ 4852 h 5391"/>
                <a:gd name="T58" fmla="*/ 3676 w 4998"/>
                <a:gd name="T59" fmla="*/ 4166 h 5391"/>
                <a:gd name="T60" fmla="*/ 3774 w 4998"/>
                <a:gd name="T61" fmla="*/ 3774 h 5391"/>
                <a:gd name="T62" fmla="*/ 3823 w 4998"/>
                <a:gd name="T63" fmla="*/ 3479 h 5391"/>
                <a:gd name="T64" fmla="*/ 3823 w 4998"/>
                <a:gd name="T65" fmla="*/ 3381 h 5391"/>
                <a:gd name="T66" fmla="*/ 3871 w 4998"/>
                <a:gd name="T67" fmla="*/ 2989 h 5391"/>
                <a:gd name="T68" fmla="*/ 3921 w 4998"/>
                <a:gd name="T69" fmla="*/ 2793 h 5391"/>
                <a:gd name="T70" fmla="*/ 3969 w 4998"/>
                <a:gd name="T71" fmla="*/ 2548 h 5391"/>
                <a:gd name="T72" fmla="*/ 3969 w 4998"/>
                <a:gd name="T73" fmla="*/ 2499 h 5391"/>
                <a:gd name="T74" fmla="*/ 4166 w 4998"/>
                <a:gd name="T75" fmla="*/ 2646 h 5391"/>
                <a:gd name="T76" fmla="*/ 4557 w 4998"/>
                <a:gd name="T77" fmla="*/ 2352 h 5391"/>
                <a:gd name="T78" fmla="*/ 4803 w 4998"/>
                <a:gd name="T79" fmla="*/ 2303 h 5391"/>
                <a:gd name="T80" fmla="*/ 4998 w 4998"/>
                <a:gd name="T81" fmla="*/ 2254 h 5391"/>
                <a:gd name="T82" fmla="*/ 4950 w 4998"/>
                <a:gd name="T83" fmla="*/ 2156 h 5391"/>
                <a:gd name="T84" fmla="*/ 4803 w 4998"/>
                <a:gd name="T85" fmla="*/ 1764 h 5391"/>
                <a:gd name="T86" fmla="*/ 4705 w 4998"/>
                <a:gd name="T87" fmla="*/ 1518 h 5391"/>
                <a:gd name="T88" fmla="*/ 4460 w 4998"/>
                <a:gd name="T89" fmla="*/ 930 h 5391"/>
                <a:gd name="T90" fmla="*/ 4312 w 4998"/>
                <a:gd name="T91" fmla="*/ 784 h 5391"/>
                <a:gd name="T92" fmla="*/ 3921 w 4998"/>
                <a:gd name="T93" fmla="*/ 441 h 5391"/>
                <a:gd name="T94" fmla="*/ 3676 w 4998"/>
                <a:gd name="T95" fmla="*/ 391 h 5391"/>
                <a:gd name="T96" fmla="*/ 3333 w 4998"/>
                <a:gd name="T97" fmla="*/ 195 h 5391"/>
                <a:gd name="T98" fmla="*/ 2940 w 4998"/>
                <a:gd name="T99" fmla="*/ 97 h 5391"/>
                <a:gd name="T100" fmla="*/ 1911 w 4998"/>
                <a:gd name="T101" fmla="*/ 0 h 5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998" h="5391">
                  <a:moveTo>
                    <a:pt x="1911" y="0"/>
                  </a:moveTo>
                  <a:lnTo>
                    <a:pt x="1813" y="48"/>
                  </a:lnTo>
                  <a:lnTo>
                    <a:pt x="1617" y="146"/>
                  </a:lnTo>
                  <a:lnTo>
                    <a:pt x="1422" y="244"/>
                  </a:lnTo>
                  <a:lnTo>
                    <a:pt x="1422" y="244"/>
                  </a:lnTo>
                  <a:lnTo>
                    <a:pt x="1225" y="343"/>
                  </a:lnTo>
                  <a:lnTo>
                    <a:pt x="931" y="489"/>
                  </a:lnTo>
                  <a:lnTo>
                    <a:pt x="784" y="587"/>
                  </a:lnTo>
                  <a:lnTo>
                    <a:pt x="784" y="587"/>
                  </a:lnTo>
                  <a:lnTo>
                    <a:pt x="637" y="734"/>
                  </a:lnTo>
                  <a:lnTo>
                    <a:pt x="441" y="930"/>
                  </a:lnTo>
                  <a:lnTo>
                    <a:pt x="294" y="1225"/>
                  </a:lnTo>
                  <a:lnTo>
                    <a:pt x="294" y="1225"/>
                  </a:lnTo>
                  <a:lnTo>
                    <a:pt x="196" y="1518"/>
                  </a:lnTo>
                  <a:lnTo>
                    <a:pt x="147" y="1715"/>
                  </a:lnTo>
                  <a:lnTo>
                    <a:pt x="147" y="1813"/>
                  </a:lnTo>
                  <a:lnTo>
                    <a:pt x="147" y="1813"/>
                  </a:lnTo>
                  <a:lnTo>
                    <a:pt x="98" y="1911"/>
                  </a:lnTo>
                  <a:lnTo>
                    <a:pt x="49" y="2058"/>
                  </a:lnTo>
                  <a:lnTo>
                    <a:pt x="49" y="2205"/>
                  </a:lnTo>
                  <a:lnTo>
                    <a:pt x="49" y="2205"/>
                  </a:lnTo>
                  <a:lnTo>
                    <a:pt x="49" y="2352"/>
                  </a:lnTo>
                  <a:lnTo>
                    <a:pt x="0" y="2450"/>
                  </a:lnTo>
                  <a:lnTo>
                    <a:pt x="0" y="2499"/>
                  </a:lnTo>
                  <a:lnTo>
                    <a:pt x="0" y="2499"/>
                  </a:lnTo>
                  <a:lnTo>
                    <a:pt x="147" y="2548"/>
                  </a:lnTo>
                  <a:lnTo>
                    <a:pt x="539" y="2548"/>
                  </a:lnTo>
                  <a:lnTo>
                    <a:pt x="882" y="2597"/>
                  </a:lnTo>
                  <a:lnTo>
                    <a:pt x="882" y="2597"/>
                  </a:lnTo>
                  <a:lnTo>
                    <a:pt x="833" y="2940"/>
                  </a:lnTo>
                  <a:lnTo>
                    <a:pt x="833" y="3577"/>
                  </a:lnTo>
                  <a:lnTo>
                    <a:pt x="882" y="4018"/>
                  </a:lnTo>
                  <a:lnTo>
                    <a:pt x="882" y="4018"/>
                  </a:lnTo>
                  <a:lnTo>
                    <a:pt x="931" y="4460"/>
                  </a:lnTo>
                  <a:lnTo>
                    <a:pt x="1029" y="4950"/>
                  </a:lnTo>
                  <a:lnTo>
                    <a:pt x="1079" y="5195"/>
                  </a:lnTo>
                  <a:lnTo>
                    <a:pt x="1079" y="5195"/>
                  </a:lnTo>
                  <a:lnTo>
                    <a:pt x="1127" y="5245"/>
                  </a:lnTo>
                  <a:lnTo>
                    <a:pt x="1225" y="5245"/>
                  </a:lnTo>
                  <a:lnTo>
                    <a:pt x="1372" y="5245"/>
                  </a:lnTo>
                  <a:lnTo>
                    <a:pt x="1372" y="5245"/>
                  </a:lnTo>
                  <a:lnTo>
                    <a:pt x="1470" y="5245"/>
                  </a:lnTo>
                  <a:lnTo>
                    <a:pt x="1520" y="5245"/>
                  </a:lnTo>
                  <a:lnTo>
                    <a:pt x="1520" y="5293"/>
                  </a:lnTo>
                  <a:lnTo>
                    <a:pt x="1520" y="5293"/>
                  </a:lnTo>
                  <a:lnTo>
                    <a:pt x="1617" y="5342"/>
                  </a:lnTo>
                  <a:lnTo>
                    <a:pt x="1765" y="5391"/>
                  </a:lnTo>
                  <a:lnTo>
                    <a:pt x="1911" y="5342"/>
                  </a:lnTo>
                  <a:lnTo>
                    <a:pt x="1911" y="5342"/>
                  </a:lnTo>
                  <a:lnTo>
                    <a:pt x="2009" y="5342"/>
                  </a:lnTo>
                  <a:lnTo>
                    <a:pt x="2108" y="5293"/>
                  </a:lnTo>
                  <a:lnTo>
                    <a:pt x="2206" y="5293"/>
                  </a:lnTo>
                  <a:lnTo>
                    <a:pt x="2206" y="5293"/>
                  </a:lnTo>
                  <a:lnTo>
                    <a:pt x="2451" y="5245"/>
                  </a:lnTo>
                  <a:lnTo>
                    <a:pt x="2892" y="5097"/>
                  </a:lnTo>
                  <a:lnTo>
                    <a:pt x="3283" y="4950"/>
                  </a:lnTo>
                  <a:lnTo>
                    <a:pt x="3480" y="4852"/>
                  </a:lnTo>
                  <a:lnTo>
                    <a:pt x="3480" y="4852"/>
                  </a:lnTo>
                  <a:lnTo>
                    <a:pt x="3528" y="4607"/>
                  </a:lnTo>
                  <a:lnTo>
                    <a:pt x="3676" y="4166"/>
                  </a:lnTo>
                  <a:lnTo>
                    <a:pt x="3774" y="3774"/>
                  </a:lnTo>
                  <a:lnTo>
                    <a:pt x="3774" y="3774"/>
                  </a:lnTo>
                  <a:lnTo>
                    <a:pt x="3774" y="3627"/>
                  </a:lnTo>
                  <a:lnTo>
                    <a:pt x="3823" y="3479"/>
                  </a:lnTo>
                  <a:lnTo>
                    <a:pt x="3823" y="3381"/>
                  </a:lnTo>
                  <a:lnTo>
                    <a:pt x="3823" y="3381"/>
                  </a:lnTo>
                  <a:lnTo>
                    <a:pt x="3823" y="3234"/>
                  </a:lnTo>
                  <a:lnTo>
                    <a:pt x="3871" y="2989"/>
                  </a:lnTo>
                  <a:lnTo>
                    <a:pt x="3921" y="2793"/>
                  </a:lnTo>
                  <a:lnTo>
                    <a:pt x="3921" y="2793"/>
                  </a:lnTo>
                  <a:lnTo>
                    <a:pt x="3921" y="2695"/>
                  </a:lnTo>
                  <a:lnTo>
                    <a:pt x="3969" y="2548"/>
                  </a:lnTo>
                  <a:lnTo>
                    <a:pt x="3969" y="2499"/>
                  </a:lnTo>
                  <a:lnTo>
                    <a:pt x="3969" y="2499"/>
                  </a:lnTo>
                  <a:lnTo>
                    <a:pt x="4117" y="2695"/>
                  </a:lnTo>
                  <a:lnTo>
                    <a:pt x="4166" y="2646"/>
                  </a:lnTo>
                  <a:lnTo>
                    <a:pt x="4312" y="2499"/>
                  </a:lnTo>
                  <a:lnTo>
                    <a:pt x="4557" y="2352"/>
                  </a:lnTo>
                  <a:lnTo>
                    <a:pt x="4557" y="2352"/>
                  </a:lnTo>
                  <a:lnTo>
                    <a:pt x="4803" y="2303"/>
                  </a:lnTo>
                  <a:lnTo>
                    <a:pt x="4950" y="2254"/>
                  </a:lnTo>
                  <a:lnTo>
                    <a:pt x="4998" y="2254"/>
                  </a:lnTo>
                  <a:lnTo>
                    <a:pt x="4998" y="2254"/>
                  </a:lnTo>
                  <a:lnTo>
                    <a:pt x="4950" y="2156"/>
                  </a:lnTo>
                  <a:lnTo>
                    <a:pt x="4852" y="1959"/>
                  </a:lnTo>
                  <a:lnTo>
                    <a:pt x="4803" y="1764"/>
                  </a:lnTo>
                  <a:lnTo>
                    <a:pt x="4803" y="1764"/>
                  </a:lnTo>
                  <a:lnTo>
                    <a:pt x="4705" y="1518"/>
                  </a:lnTo>
                  <a:lnTo>
                    <a:pt x="4557" y="1175"/>
                  </a:lnTo>
                  <a:lnTo>
                    <a:pt x="4460" y="930"/>
                  </a:lnTo>
                  <a:lnTo>
                    <a:pt x="4460" y="930"/>
                  </a:lnTo>
                  <a:lnTo>
                    <a:pt x="4312" y="784"/>
                  </a:lnTo>
                  <a:lnTo>
                    <a:pt x="4117" y="587"/>
                  </a:lnTo>
                  <a:lnTo>
                    <a:pt x="3921" y="441"/>
                  </a:lnTo>
                  <a:lnTo>
                    <a:pt x="3921" y="441"/>
                  </a:lnTo>
                  <a:lnTo>
                    <a:pt x="3676" y="391"/>
                  </a:lnTo>
                  <a:lnTo>
                    <a:pt x="3480" y="293"/>
                  </a:lnTo>
                  <a:lnTo>
                    <a:pt x="3333" y="195"/>
                  </a:lnTo>
                  <a:lnTo>
                    <a:pt x="3333" y="195"/>
                  </a:lnTo>
                  <a:lnTo>
                    <a:pt x="2940" y="97"/>
                  </a:lnTo>
                  <a:lnTo>
                    <a:pt x="2303" y="0"/>
                  </a:lnTo>
                  <a:lnTo>
                    <a:pt x="1911" y="0"/>
                  </a:lnTo>
                  <a:close/>
                </a:path>
              </a:pathLst>
            </a:custGeom>
            <a:solidFill>
              <a:srgbClr val="3366F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6" name="Freeform 74"/>
            <p:cNvSpPr>
              <a:spLocks/>
            </p:cNvSpPr>
            <p:nvPr/>
          </p:nvSpPr>
          <p:spPr bwMode="auto">
            <a:xfrm flipH="1">
              <a:off x="4913" y="1925"/>
              <a:ext cx="80" cy="134"/>
            </a:xfrm>
            <a:custGeom>
              <a:avLst/>
              <a:gdLst>
                <a:gd name="T0" fmla="*/ 98 w 638"/>
                <a:gd name="T1" fmla="*/ 491 h 1079"/>
                <a:gd name="T2" fmla="*/ 148 w 638"/>
                <a:gd name="T3" fmla="*/ 343 h 1079"/>
                <a:gd name="T4" fmla="*/ 343 w 638"/>
                <a:gd name="T5" fmla="*/ 50 h 1079"/>
                <a:gd name="T6" fmla="*/ 491 w 638"/>
                <a:gd name="T7" fmla="*/ 0 h 1079"/>
                <a:gd name="T8" fmla="*/ 491 w 638"/>
                <a:gd name="T9" fmla="*/ 0 h 1079"/>
                <a:gd name="T10" fmla="*/ 491 w 638"/>
                <a:gd name="T11" fmla="*/ 246 h 1079"/>
                <a:gd name="T12" fmla="*/ 393 w 638"/>
                <a:gd name="T13" fmla="*/ 491 h 1079"/>
                <a:gd name="T14" fmla="*/ 343 w 638"/>
                <a:gd name="T15" fmla="*/ 589 h 1079"/>
                <a:gd name="T16" fmla="*/ 343 w 638"/>
                <a:gd name="T17" fmla="*/ 589 h 1079"/>
                <a:gd name="T18" fmla="*/ 491 w 638"/>
                <a:gd name="T19" fmla="*/ 540 h 1079"/>
                <a:gd name="T20" fmla="*/ 638 w 638"/>
                <a:gd name="T21" fmla="*/ 540 h 1079"/>
                <a:gd name="T22" fmla="*/ 638 w 638"/>
                <a:gd name="T23" fmla="*/ 589 h 1079"/>
                <a:gd name="T24" fmla="*/ 638 w 638"/>
                <a:gd name="T25" fmla="*/ 589 h 1079"/>
                <a:gd name="T26" fmla="*/ 393 w 638"/>
                <a:gd name="T27" fmla="*/ 786 h 1079"/>
                <a:gd name="T28" fmla="*/ 197 w 638"/>
                <a:gd name="T29" fmla="*/ 981 h 1079"/>
                <a:gd name="T30" fmla="*/ 98 w 638"/>
                <a:gd name="T31" fmla="*/ 1079 h 1079"/>
                <a:gd name="T32" fmla="*/ 98 w 638"/>
                <a:gd name="T33" fmla="*/ 1079 h 1079"/>
                <a:gd name="T34" fmla="*/ 0 w 638"/>
                <a:gd name="T35" fmla="*/ 883 h 1079"/>
                <a:gd name="T36" fmla="*/ 98 w 638"/>
                <a:gd name="T37" fmla="*/ 491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38" h="1079">
                  <a:moveTo>
                    <a:pt x="98" y="491"/>
                  </a:moveTo>
                  <a:lnTo>
                    <a:pt x="148" y="343"/>
                  </a:lnTo>
                  <a:lnTo>
                    <a:pt x="343" y="50"/>
                  </a:lnTo>
                  <a:lnTo>
                    <a:pt x="491" y="0"/>
                  </a:lnTo>
                  <a:lnTo>
                    <a:pt x="491" y="0"/>
                  </a:lnTo>
                  <a:lnTo>
                    <a:pt x="491" y="246"/>
                  </a:lnTo>
                  <a:lnTo>
                    <a:pt x="393" y="491"/>
                  </a:lnTo>
                  <a:lnTo>
                    <a:pt x="343" y="589"/>
                  </a:lnTo>
                  <a:lnTo>
                    <a:pt x="343" y="589"/>
                  </a:lnTo>
                  <a:lnTo>
                    <a:pt x="491" y="540"/>
                  </a:lnTo>
                  <a:lnTo>
                    <a:pt x="638" y="540"/>
                  </a:lnTo>
                  <a:lnTo>
                    <a:pt x="638" y="589"/>
                  </a:lnTo>
                  <a:lnTo>
                    <a:pt x="638" y="589"/>
                  </a:lnTo>
                  <a:lnTo>
                    <a:pt x="393" y="786"/>
                  </a:lnTo>
                  <a:lnTo>
                    <a:pt x="197" y="981"/>
                  </a:lnTo>
                  <a:lnTo>
                    <a:pt x="98" y="1079"/>
                  </a:lnTo>
                  <a:lnTo>
                    <a:pt x="98" y="1079"/>
                  </a:lnTo>
                  <a:lnTo>
                    <a:pt x="0" y="883"/>
                  </a:lnTo>
                  <a:lnTo>
                    <a:pt x="98" y="491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7" name="Freeform 75"/>
            <p:cNvSpPr>
              <a:spLocks/>
            </p:cNvSpPr>
            <p:nvPr/>
          </p:nvSpPr>
          <p:spPr bwMode="auto">
            <a:xfrm flipH="1">
              <a:off x="4919" y="1937"/>
              <a:ext cx="74" cy="122"/>
            </a:xfrm>
            <a:custGeom>
              <a:avLst/>
              <a:gdLst>
                <a:gd name="T0" fmla="*/ 295 w 588"/>
                <a:gd name="T1" fmla="*/ 539 h 980"/>
                <a:gd name="T2" fmla="*/ 441 w 588"/>
                <a:gd name="T3" fmla="*/ 490 h 980"/>
                <a:gd name="T4" fmla="*/ 588 w 588"/>
                <a:gd name="T5" fmla="*/ 490 h 980"/>
                <a:gd name="T6" fmla="*/ 540 w 588"/>
                <a:gd name="T7" fmla="*/ 539 h 980"/>
                <a:gd name="T8" fmla="*/ 540 w 588"/>
                <a:gd name="T9" fmla="*/ 539 h 980"/>
                <a:gd name="T10" fmla="*/ 343 w 588"/>
                <a:gd name="T11" fmla="*/ 735 h 980"/>
                <a:gd name="T12" fmla="*/ 148 w 588"/>
                <a:gd name="T13" fmla="*/ 931 h 980"/>
                <a:gd name="T14" fmla="*/ 98 w 588"/>
                <a:gd name="T15" fmla="*/ 980 h 980"/>
                <a:gd name="T16" fmla="*/ 98 w 588"/>
                <a:gd name="T17" fmla="*/ 980 h 980"/>
                <a:gd name="T18" fmla="*/ 0 w 588"/>
                <a:gd name="T19" fmla="*/ 784 h 980"/>
                <a:gd name="T20" fmla="*/ 98 w 588"/>
                <a:gd name="T21" fmla="*/ 392 h 980"/>
                <a:gd name="T22" fmla="*/ 148 w 588"/>
                <a:gd name="T23" fmla="*/ 244 h 980"/>
                <a:gd name="T24" fmla="*/ 295 w 588"/>
                <a:gd name="T25" fmla="*/ 49 h 980"/>
                <a:gd name="T26" fmla="*/ 441 w 588"/>
                <a:gd name="T27" fmla="*/ 0 h 980"/>
                <a:gd name="T28" fmla="*/ 441 w 588"/>
                <a:gd name="T29" fmla="*/ 0 h 980"/>
                <a:gd name="T30" fmla="*/ 441 w 588"/>
                <a:gd name="T31" fmla="*/ 196 h 980"/>
                <a:gd name="T32" fmla="*/ 295 w 588"/>
                <a:gd name="T33" fmla="*/ 441 h 980"/>
                <a:gd name="T34" fmla="*/ 295 w 588"/>
                <a:gd name="T35" fmla="*/ 539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8" h="980">
                  <a:moveTo>
                    <a:pt x="295" y="539"/>
                  </a:moveTo>
                  <a:lnTo>
                    <a:pt x="441" y="490"/>
                  </a:lnTo>
                  <a:lnTo>
                    <a:pt x="588" y="490"/>
                  </a:lnTo>
                  <a:lnTo>
                    <a:pt x="540" y="539"/>
                  </a:lnTo>
                  <a:lnTo>
                    <a:pt x="540" y="539"/>
                  </a:lnTo>
                  <a:lnTo>
                    <a:pt x="343" y="735"/>
                  </a:lnTo>
                  <a:lnTo>
                    <a:pt x="148" y="931"/>
                  </a:lnTo>
                  <a:lnTo>
                    <a:pt x="98" y="980"/>
                  </a:lnTo>
                  <a:lnTo>
                    <a:pt x="98" y="980"/>
                  </a:lnTo>
                  <a:lnTo>
                    <a:pt x="0" y="784"/>
                  </a:lnTo>
                  <a:lnTo>
                    <a:pt x="98" y="392"/>
                  </a:lnTo>
                  <a:lnTo>
                    <a:pt x="148" y="244"/>
                  </a:lnTo>
                  <a:lnTo>
                    <a:pt x="295" y="49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41" y="196"/>
                  </a:lnTo>
                  <a:lnTo>
                    <a:pt x="295" y="441"/>
                  </a:lnTo>
                  <a:lnTo>
                    <a:pt x="295" y="539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8" name="Freeform 76"/>
            <p:cNvSpPr>
              <a:spLocks/>
            </p:cNvSpPr>
            <p:nvPr/>
          </p:nvSpPr>
          <p:spPr bwMode="auto">
            <a:xfrm flipH="1">
              <a:off x="4925" y="1949"/>
              <a:ext cx="68" cy="110"/>
            </a:xfrm>
            <a:custGeom>
              <a:avLst/>
              <a:gdLst>
                <a:gd name="T0" fmla="*/ 295 w 540"/>
                <a:gd name="T1" fmla="*/ 490 h 882"/>
                <a:gd name="T2" fmla="*/ 441 w 540"/>
                <a:gd name="T3" fmla="*/ 441 h 882"/>
                <a:gd name="T4" fmla="*/ 540 w 540"/>
                <a:gd name="T5" fmla="*/ 441 h 882"/>
                <a:gd name="T6" fmla="*/ 491 w 540"/>
                <a:gd name="T7" fmla="*/ 490 h 882"/>
                <a:gd name="T8" fmla="*/ 491 w 540"/>
                <a:gd name="T9" fmla="*/ 490 h 882"/>
                <a:gd name="T10" fmla="*/ 295 w 540"/>
                <a:gd name="T11" fmla="*/ 686 h 882"/>
                <a:gd name="T12" fmla="*/ 148 w 540"/>
                <a:gd name="T13" fmla="*/ 833 h 882"/>
                <a:gd name="T14" fmla="*/ 98 w 540"/>
                <a:gd name="T15" fmla="*/ 882 h 882"/>
                <a:gd name="T16" fmla="*/ 98 w 540"/>
                <a:gd name="T17" fmla="*/ 882 h 882"/>
                <a:gd name="T18" fmla="*/ 0 w 540"/>
                <a:gd name="T19" fmla="*/ 686 h 882"/>
                <a:gd name="T20" fmla="*/ 98 w 540"/>
                <a:gd name="T21" fmla="*/ 294 h 882"/>
                <a:gd name="T22" fmla="*/ 148 w 540"/>
                <a:gd name="T23" fmla="*/ 196 h 882"/>
                <a:gd name="T24" fmla="*/ 295 w 540"/>
                <a:gd name="T25" fmla="*/ 0 h 882"/>
                <a:gd name="T26" fmla="*/ 393 w 540"/>
                <a:gd name="T27" fmla="*/ 0 h 882"/>
                <a:gd name="T28" fmla="*/ 393 w 540"/>
                <a:gd name="T29" fmla="*/ 0 h 882"/>
                <a:gd name="T30" fmla="*/ 343 w 540"/>
                <a:gd name="T31" fmla="*/ 196 h 882"/>
                <a:gd name="T32" fmla="*/ 295 w 540"/>
                <a:gd name="T33" fmla="*/ 392 h 882"/>
                <a:gd name="T34" fmla="*/ 295 w 540"/>
                <a:gd name="T35" fmla="*/ 490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40" h="882">
                  <a:moveTo>
                    <a:pt x="295" y="490"/>
                  </a:moveTo>
                  <a:lnTo>
                    <a:pt x="441" y="441"/>
                  </a:lnTo>
                  <a:lnTo>
                    <a:pt x="540" y="441"/>
                  </a:lnTo>
                  <a:lnTo>
                    <a:pt x="491" y="490"/>
                  </a:lnTo>
                  <a:lnTo>
                    <a:pt x="491" y="490"/>
                  </a:lnTo>
                  <a:lnTo>
                    <a:pt x="295" y="686"/>
                  </a:lnTo>
                  <a:lnTo>
                    <a:pt x="148" y="833"/>
                  </a:lnTo>
                  <a:lnTo>
                    <a:pt x="98" y="882"/>
                  </a:lnTo>
                  <a:lnTo>
                    <a:pt x="98" y="882"/>
                  </a:lnTo>
                  <a:lnTo>
                    <a:pt x="0" y="686"/>
                  </a:lnTo>
                  <a:lnTo>
                    <a:pt x="98" y="294"/>
                  </a:lnTo>
                  <a:lnTo>
                    <a:pt x="148" y="196"/>
                  </a:lnTo>
                  <a:lnTo>
                    <a:pt x="295" y="0"/>
                  </a:lnTo>
                  <a:lnTo>
                    <a:pt x="393" y="0"/>
                  </a:lnTo>
                  <a:lnTo>
                    <a:pt x="393" y="0"/>
                  </a:lnTo>
                  <a:lnTo>
                    <a:pt x="343" y="196"/>
                  </a:lnTo>
                  <a:lnTo>
                    <a:pt x="295" y="392"/>
                  </a:lnTo>
                  <a:lnTo>
                    <a:pt x="295" y="490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29" name="Freeform 77"/>
            <p:cNvSpPr>
              <a:spLocks/>
            </p:cNvSpPr>
            <p:nvPr/>
          </p:nvSpPr>
          <p:spPr bwMode="auto">
            <a:xfrm flipH="1">
              <a:off x="4932" y="1955"/>
              <a:ext cx="61" cy="104"/>
            </a:xfrm>
            <a:custGeom>
              <a:avLst/>
              <a:gdLst>
                <a:gd name="T0" fmla="*/ 245 w 491"/>
                <a:gd name="T1" fmla="*/ 490 h 833"/>
                <a:gd name="T2" fmla="*/ 393 w 491"/>
                <a:gd name="T3" fmla="*/ 441 h 833"/>
                <a:gd name="T4" fmla="*/ 491 w 491"/>
                <a:gd name="T5" fmla="*/ 392 h 833"/>
                <a:gd name="T6" fmla="*/ 441 w 491"/>
                <a:gd name="T7" fmla="*/ 490 h 833"/>
                <a:gd name="T8" fmla="*/ 441 w 491"/>
                <a:gd name="T9" fmla="*/ 490 h 833"/>
                <a:gd name="T10" fmla="*/ 295 w 491"/>
                <a:gd name="T11" fmla="*/ 637 h 833"/>
                <a:gd name="T12" fmla="*/ 148 w 491"/>
                <a:gd name="T13" fmla="*/ 784 h 833"/>
                <a:gd name="T14" fmla="*/ 98 w 491"/>
                <a:gd name="T15" fmla="*/ 833 h 833"/>
                <a:gd name="T16" fmla="*/ 98 w 491"/>
                <a:gd name="T17" fmla="*/ 833 h 833"/>
                <a:gd name="T18" fmla="*/ 0 w 491"/>
                <a:gd name="T19" fmla="*/ 637 h 833"/>
                <a:gd name="T20" fmla="*/ 98 w 491"/>
                <a:gd name="T21" fmla="*/ 245 h 833"/>
                <a:gd name="T22" fmla="*/ 148 w 491"/>
                <a:gd name="T23" fmla="*/ 147 h 833"/>
                <a:gd name="T24" fmla="*/ 245 w 491"/>
                <a:gd name="T25" fmla="*/ 49 h 833"/>
                <a:gd name="T26" fmla="*/ 343 w 491"/>
                <a:gd name="T27" fmla="*/ 0 h 833"/>
                <a:gd name="T28" fmla="*/ 343 w 491"/>
                <a:gd name="T29" fmla="*/ 0 h 833"/>
                <a:gd name="T30" fmla="*/ 295 w 491"/>
                <a:gd name="T31" fmla="*/ 196 h 833"/>
                <a:gd name="T32" fmla="*/ 197 w 491"/>
                <a:gd name="T33" fmla="*/ 392 h 833"/>
                <a:gd name="T34" fmla="*/ 245 w 491"/>
                <a:gd name="T35" fmla="*/ 49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91" h="833">
                  <a:moveTo>
                    <a:pt x="245" y="490"/>
                  </a:moveTo>
                  <a:lnTo>
                    <a:pt x="393" y="441"/>
                  </a:lnTo>
                  <a:lnTo>
                    <a:pt x="491" y="392"/>
                  </a:lnTo>
                  <a:lnTo>
                    <a:pt x="441" y="490"/>
                  </a:lnTo>
                  <a:lnTo>
                    <a:pt x="441" y="490"/>
                  </a:lnTo>
                  <a:lnTo>
                    <a:pt x="295" y="637"/>
                  </a:lnTo>
                  <a:lnTo>
                    <a:pt x="148" y="784"/>
                  </a:lnTo>
                  <a:lnTo>
                    <a:pt x="98" y="833"/>
                  </a:lnTo>
                  <a:lnTo>
                    <a:pt x="98" y="833"/>
                  </a:lnTo>
                  <a:lnTo>
                    <a:pt x="0" y="637"/>
                  </a:lnTo>
                  <a:lnTo>
                    <a:pt x="98" y="245"/>
                  </a:lnTo>
                  <a:lnTo>
                    <a:pt x="148" y="147"/>
                  </a:lnTo>
                  <a:lnTo>
                    <a:pt x="245" y="49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295" y="196"/>
                  </a:lnTo>
                  <a:lnTo>
                    <a:pt x="197" y="392"/>
                  </a:lnTo>
                  <a:lnTo>
                    <a:pt x="245" y="490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0" name="Freeform 78"/>
            <p:cNvSpPr>
              <a:spLocks/>
            </p:cNvSpPr>
            <p:nvPr/>
          </p:nvSpPr>
          <p:spPr bwMode="auto">
            <a:xfrm flipH="1">
              <a:off x="4938" y="1967"/>
              <a:ext cx="55" cy="92"/>
            </a:xfrm>
            <a:custGeom>
              <a:avLst/>
              <a:gdLst>
                <a:gd name="T0" fmla="*/ 197 w 441"/>
                <a:gd name="T1" fmla="*/ 443 h 736"/>
                <a:gd name="T2" fmla="*/ 343 w 441"/>
                <a:gd name="T3" fmla="*/ 393 h 736"/>
                <a:gd name="T4" fmla="*/ 441 w 441"/>
                <a:gd name="T5" fmla="*/ 344 h 736"/>
                <a:gd name="T6" fmla="*/ 393 w 441"/>
                <a:gd name="T7" fmla="*/ 393 h 736"/>
                <a:gd name="T8" fmla="*/ 393 w 441"/>
                <a:gd name="T9" fmla="*/ 393 h 736"/>
                <a:gd name="T10" fmla="*/ 245 w 441"/>
                <a:gd name="T11" fmla="*/ 589 h 736"/>
                <a:gd name="T12" fmla="*/ 148 w 441"/>
                <a:gd name="T13" fmla="*/ 687 h 736"/>
                <a:gd name="T14" fmla="*/ 98 w 441"/>
                <a:gd name="T15" fmla="*/ 736 h 736"/>
                <a:gd name="T16" fmla="*/ 98 w 441"/>
                <a:gd name="T17" fmla="*/ 736 h 736"/>
                <a:gd name="T18" fmla="*/ 0 w 441"/>
                <a:gd name="T19" fmla="*/ 540 h 736"/>
                <a:gd name="T20" fmla="*/ 98 w 441"/>
                <a:gd name="T21" fmla="*/ 148 h 736"/>
                <a:gd name="T22" fmla="*/ 148 w 441"/>
                <a:gd name="T23" fmla="*/ 99 h 736"/>
                <a:gd name="T24" fmla="*/ 197 w 441"/>
                <a:gd name="T25" fmla="*/ 0 h 736"/>
                <a:gd name="T26" fmla="*/ 295 w 441"/>
                <a:gd name="T27" fmla="*/ 0 h 736"/>
                <a:gd name="T28" fmla="*/ 295 w 441"/>
                <a:gd name="T29" fmla="*/ 0 h 736"/>
                <a:gd name="T30" fmla="*/ 245 w 441"/>
                <a:gd name="T31" fmla="*/ 197 h 736"/>
                <a:gd name="T32" fmla="*/ 148 w 441"/>
                <a:gd name="T33" fmla="*/ 393 h 736"/>
                <a:gd name="T34" fmla="*/ 197 w 441"/>
                <a:gd name="T35" fmla="*/ 443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41" h="736">
                  <a:moveTo>
                    <a:pt x="197" y="443"/>
                  </a:moveTo>
                  <a:lnTo>
                    <a:pt x="343" y="393"/>
                  </a:lnTo>
                  <a:lnTo>
                    <a:pt x="441" y="344"/>
                  </a:lnTo>
                  <a:lnTo>
                    <a:pt x="393" y="393"/>
                  </a:lnTo>
                  <a:lnTo>
                    <a:pt x="393" y="393"/>
                  </a:lnTo>
                  <a:lnTo>
                    <a:pt x="245" y="589"/>
                  </a:lnTo>
                  <a:lnTo>
                    <a:pt x="148" y="687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0" y="540"/>
                  </a:lnTo>
                  <a:lnTo>
                    <a:pt x="98" y="148"/>
                  </a:lnTo>
                  <a:lnTo>
                    <a:pt x="148" y="99"/>
                  </a:lnTo>
                  <a:lnTo>
                    <a:pt x="197" y="0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245" y="197"/>
                  </a:lnTo>
                  <a:lnTo>
                    <a:pt x="148" y="393"/>
                  </a:lnTo>
                  <a:lnTo>
                    <a:pt x="197" y="443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1" name="Freeform 79"/>
            <p:cNvSpPr>
              <a:spLocks/>
            </p:cNvSpPr>
            <p:nvPr/>
          </p:nvSpPr>
          <p:spPr bwMode="auto">
            <a:xfrm flipH="1">
              <a:off x="4950" y="1980"/>
              <a:ext cx="43" cy="79"/>
            </a:xfrm>
            <a:custGeom>
              <a:avLst/>
              <a:gdLst>
                <a:gd name="T0" fmla="*/ 98 w 343"/>
                <a:gd name="T1" fmla="*/ 49 h 637"/>
                <a:gd name="T2" fmla="*/ 98 w 343"/>
                <a:gd name="T3" fmla="*/ 49 h 637"/>
                <a:gd name="T4" fmla="*/ 197 w 343"/>
                <a:gd name="T5" fmla="*/ 0 h 637"/>
                <a:gd name="T6" fmla="*/ 245 w 343"/>
                <a:gd name="T7" fmla="*/ 0 h 637"/>
                <a:gd name="T8" fmla="*/ 245 w 343"/>
                <a:gd name="T9" fmla="*/ 0 h 637"/>
                <a:gd name="T10" fmla="*/ 197 w 343"/>
                <a:gd name="T11" fmla="*/ 147 h 637"/>
                <a:gd name="T12" fmla="*/ 98 w 343"/>
                <a:gd name="T13" fmla="*/ 344 h 637"/>
                <a:gd name="T14" fmla="*/ 148 w 343"/>
                <a:gd name="T15" fmla="*/ 392 h 637"/>
                <a:gd name="T16" fmla="*/ 148 w 343"/>
                <a:gd name="T17" fmla="*/ 392 h 637"/>
                <a:gd name="T18" fmla="*/ 295 w 343"/>
                <a:gd name="T19" fmla="*/ 344 h 637"/>
                <a:gd name="T20" fmla="*/ 343 w 343"/>
                <a:gd name="T21" fmla="*/ 294 h 637"/>
                <a:gd name="T22" fmla="*/ 295 w 343"/>
                <a:gd name="T23" fmla="*/ 344 h 637"/>
                <a:gd name="T24" fmla="*/ 295 w 343"/>
                <a:gd name="T25" fmla="*/ 344 h 637"/>
                <a:gd name="T26" fmla="*/ 197 w 343"/>
                <a:gd name="T27" fmla="*/ 490 h 637"/>
                <a:gd name="T28" fmla="*/ 98 w 343"/>
                <a:gd name="T29" fmla="*/ 588 h 637"/>
                <a:gd name="T30" fmla="*/ 98 w 343"/>
                <a:gd name="T31" fmla="*/ 637 h 637"/>
                <a:gd name="T32" fmla="*/ 98 w 343"/>
                <a:gd name="T33" fmla="*/ 637 h 637"/>
                <a:gd name="T34" fmla="*/ 0 w 343"/>
                <a:gd name="T35" fmla="*/ 441 h 637"/>
                <a:gd name="T36" fmla="*/ 98 w 343"/>
                <a:gd name="T37" fmla="*/ 49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3" h="637">
                  <a:moveTo>
                    <a:pt x="98" y="49"/>
                  </a:moveTo>
                  <a:lnTo>
                    <a:pt x="98" y="49"/>
                  </a:lnTo>
                  <a:lnTo>
                    <a:pt x="197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197" y="147"/>
                  </a:lnTo>
                  <a:lnTo>
                    <a:pt x="98" y="344"/>
                  </a:lnTo>
                  <a:lnTo>
                    <a:pt x="148" y="392"/>
                  </a:lnTo>
                  <a:lnTo>
                    <a:pt x="148" y="392"/>
                  </a:lnTo>
                  <a:lnTo>
                    <a:pt x="295" y="344"/>
                  </a:lnTo>
                  <a:lnTo>
                    <a:pt x="343" y="294"/>
                  </a:lnTo>
                  <a:lnTo>
                    <a:pt x="295" y="344"/>
                  </a:lnTo>
                  <a:lnTo>
                    <a:pt x="295" y="344"/>
                  </a:lnTo>
                  <a:lnTo>
                    <a:pt x="197" y="490"/>
                  </a:lnTo>
                  <a:lnTo>
                    <a:pt x="98" y="588"/>
                  </a:lnTo>
                  <a:lnTo>
                    <a:pt x="98" y="637"/>
                  </a:lnTo>
                  <a:lnTo>
                    <a:pt x="98" y="637"/>
                  </a:lnTo>
                  <a:lnTo>
                    <a:pt x="0" y="441"/>
                  </a:lnTo>
                  <a:lnTo>
                    <a:pt x="98" y="49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2" name="Freeform 80"/>
            <p:cNvSpPr>
              <a:spLocks/>
            </p:cNvSpPr>
            <p:nvPr/>
          </p:nvSpPr>
          <p:spPr bwMode="auto">
            <a:xfrm flipH="1">
              <a:off x="4974" y="1814"/>
              <a:ext cx="423" cy="582"/>
            </a:xfrm>
            <a:custGeom>
              <a:avLst/>
              <a:gdLst>
                <a:gd name="T0" fmla="*/ 1420 w 3381"/>
                <a:gd name="T1" fmla="*/ 784 h 4657"/>
                <a:gd name="T2" fmla="*/ 1420 w 3381"/>
                <a:gd name="T3" fmla="*/ 393 h 4657"/>
                <a:gd name="T4" fmla="*/ 1470 w 3381"/>
                <a:gd name="T5" fmla="*/ 295 h 4657"/>
                <a:gd name="T6" fmla="*/ 1665 w 3381"/>
                <a:gd name="T7" fmla="*/ 491 h 4657"/>
                <a:gd name="T8" fmla="*/ 1763 w 3381"/>
                <a:gd name="T9" fmla="*/ 784 h 4657"/>
                <a:gd name="T10" fmla="*/ 1861 w 3381"/>
                <a:gd name="T11" fmla="*/ 1225 h 4657"/>
                <a:gd name="T12" fmla="*/ 1861 w 3381"/>
                <a:gd name="T13" fmla="*/ 1422 h 4657"/>
                <a:gd name="T14" fmla="*/ 1861 w 3381"/>
                <a:gd name="T15" fmla="*/ 1668 h 4657"/>
                <a:gd name="T16" fmla="*/ 1911 w 3381"/>
                <a:gd name="T17" fmla="*/ 1618 h 4657"/>
                <a:gd name="T18" fmla="*/ 2106 w 3381"/>
                <a:gd name="T19" fmla="*/ 1030 h 4657"/>
                <a:gd name="T20" fmla="*/ 2156 w 3381"/>
                <a:gd name="T21" fmla="*/ 932 h 4657"/>
                <a:gd name="T22" fmla="*/ 2254 w 3381"/>
                <a:gd name="T23" fmla="*/ 686 h 4657"/>
                <a:gd name="T24" fmla="*/ 2351 w 3381"/>
                <a:gd name="T25" fmla="*/ 441 h 4657"/>
                <a:gd name="T26" fmla="*/ 2499 w 3381"/>
                <a:gd name="T27" fmla="*/ 98 h 4657"/>
                <a:gd name="T28" fmla="*/ 2597 w 3381"/>
                <a:gd name="T29" fmla="*/ 0 h 4657"/>
                <a:gd name="T30" fmla="*/ 2694 w 3381"/>
                <a:gd name="T31" fmla="*/ 343 h 4657"/>
                <a:gd name="T32" fmla="*/ 2597 w 3381"/>
                <a:gd name="T33" fmla="*/ 736 h 4657"/>
                <a:gd name="T34" fmla="*/ 2694 w 3381"/>
                <a:gd name="T35" fmla="*/ 882 h 4657"/>
                <a:gd name="T36" fmla="*/ 2842 w 3381"/>
                <a:gd name="T37" fmla="*/ 539 h 4657"/>
                <a:gd name="T38" fmla="*/ 2988 w 3381"/>
                <a:gd name="T39" fmla="*/ 343 h 4657"/>
                <a:gd name="T40" fmla="*/ 2988 w 3381"/>
                <a:gd name="T41" fmla="*/ 736 h 4657"/>
                <a:gd name="T42" fmla="*/ 2988 w 3381"/>
                <a:gd name="T43" fmla="*/ 1225 h 4657"/>
                <a:gd name="T44" fmla="*/ 3038 w 3381"/>
                <a:gd name="T45" fmla="*/ 1373 h 4657"/>
                <a:gd name="T46" fmla="*/ 3233 w 3381"/>
                <a:gd name="T47" fmla="*/ 1128 h 4657"/>
                <a:gd name="T48" fmla="*/ 3331 w 3381"/>
                <a:gd name="T49" fmla="*/ 882 h 4657"/>
                <a:gd name="T50" fmla="*/ 3381 w 3381"/>
                <a:gd name="T51" fmla="*/ 1079 h 4657"/>
                <a:gd name="T52" fmla="*/ 3283 w 3381"/>
                <a:gd name="T53" fmla="*/ 1471 h 4657"/>
                <a:gd name="T54" fmla="*/ 3233 w 3381"/>
                <a:gd name="T55" fmla="*/ 1765 h 4657"/>
                <a:gd name="T56" fmla="*/ 3233 w 3381"/>
                <a:gd name="T57" fmla="*/ 1814 h 4657"/>
                <a:gd name="T58" fmla="*/ 3185 w 3381"/>
                <a:gd name="T59" fmla="*/ 2059 h 4657"/>
                <a:gd name="T60" fmla="*/ 3135 w 3381"/>
                <a:gd name="T61" fmla="*/ 2255 h 4657"/>
                <a:gd name="T62" fmla="*/ 3087 w 3381"/>
                <a:gd name="T63" fmla="*/ 2647 h 4657"/>
                <a:gd name="T64" fmla="*/ 3087 w 3381"/>
                <a:gd name="T65" fmla="*/ 2745 h 4657"/>
                <a:gd name="T66" fmla="*/ 3038 w 3381"/>
                <a:gd name="T67" fmla="*/ 3040 h 4657"/>
                <a:gd name="T68" fmla="*/ 2940 w 3381"/>
                <a:gd name="T69" fmla="*/ 3432 h 4657"/>
                <a:gd name="T70" fmla="*/ 2744 w 3381"/>
                <a:gd name="T71" fmla="*/ 4118 h 4657"/>
                <a:gd name="T72" fmla="*/ 2547 w 3381"/>
                <a:gd name="T73" fmla="*/ 4216 h 4657"/>
                <a:gd name="T74" fmla="*/ 1715 w 3381"/>
                <a:gd name="T75" fmla="*/ 4511 h 4657"/>
                <a:gd name="T76" fmla="*/ 1470 w 3381"/>
                <a:gd name="T77" fmla="*/ 4559 h 4657"/>
                <a:gd name="T78" fmla="*/ 1273 w 3381"/>
                <a:gd name="T79" fmla="*/ 4608 h 4657"/>
                <a:gd name="T80" fmla="*/ 1175 w 3381"/>
                <a:gd name="T81" fmla="*/ 4608 h 4657"/>
                <a:gd name="T82" fmla="*/ 881 w 3381"/>
                <a:gd name="T83" fmla="*/ 4608 h 4657"/>
                <a:gd name="T84" fmla="*/ 784 w 3381"/>
                <a:gd name="T85" fmla="*/ 4559 h 4657"/>
                <a:gd name="T86" fmla="*/ 734 w 3381"/>
                <a:gd name="T87" fmla="*/ 4511 h 4657"/>
                <a:gd name="T88" fmla="*/ 636 w 3381"/>
                <a:gd name="T89" fmla="*/ 4511 h 4657"/>
                <a:gd name="T90" fmla="*/ 391 w 3381"/>
                <a:gd name="T91" fmla="*/ 4511 h 4657"/>
                <a:gd name="T92" fmla="*/ 343 w 3381"/>
                <a:gd name="T93" fmla="*/ 4461 h 4657"/>
                <a:gd name="T94" fmla="*/ 440 w 3381"/>
                <a:gd name="T95" fmla="*/ 1961 h 4657"/>
                <a:gd name="T96" fmla="*/ 538 w 3381"/>
                <a:gd name="T97" fmla="*/ 1618 h 4657"/>
                <a:gd name="T98" fmla="*/ 587 w 3381"/>
                <a:gd name="T99" fmla="*/ 1275 h 4657"/>
                <a:gd name="T100" fmla="*/ 538 w 3381"/>
                <a:gd name="T101" fmla="*/ 686 h 4657"/>
                <a:gd name="T102" fmla="*/ 489 w 3381"/>
                <a:gd name="T103" fmla="*/ 441 h 4657"/>
                <a:gd name="T104" fmla="*/ 538 w 3381"/>
                <a:gd name="T105" fmla="*/ 343 h 4657"/>
                <a:gd name="T106" fmla="*/ 636 w 3381"/>
                <a:gd name="T107" fmla="*/ 393 h 4657"/>
                <a:gd name="T108" fmla="*/ 784 w 3381"/>
                <a:gd name="T109" fmla="*/ 539 h 4657"/>
                <a:gd name="T110" fmla="*/ 832 w 3381"/>
                <a:gd name="T111" fmla="*/ 539 h 4657"/>
                <a:gd name="T112" fmla="*/ 930 w 3381"/>
                <a:gd name="T113" fmla="*/ 343 h 4657"/>
                <a:gd name="T114" fmla="*/ 979 w 3381"/>
                <a:gd name="T115" fmla="*/ 295 h 4657"/>
                <a:gd name="T116" fmla="*/ 1077 w 3381"/>
                <a:gd name="T117" fmla="*/ 441 h 4657"/>
                <a:gd name="T118" fmla="*/ 1127 w 3381"/>
                <a:gd name="T119" fmla="*/ 539 h 4657"/>
                <a:gd name="T120" fmla="*/ 1322 w 3381"/>
                <a:gd name="T121" fmla="*/ 882 h 4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1" h="4657">
                  <a:moveTo>
                    <a:pt x="1420" y="932"/>
                  </a:moveTo>
                  <a:lnTo>
                    <a:pt x="1420" y="784"/>
                  </a:lnTo>
                  <a:lnTo>
                    <a:pt x="1420" y="589"/>
                  </a:lnTo>
                  <a:lnTo>
                    <a:pt x="1420" y="393"/>
                  </a:lnTo>
                  <a:lnTo>
                    <a:pt x="1420" y="393"/>
                  </a:lnTo>
                  <a:lnTo>
                    <a:pt x="1470" y="295"/>
                  </a:lnTo>
                  <a:lnTo>
                    <a:pt x="1518" y="295"/>
                  </a:lnTo>
                  <a:lnTo>
                    <a:pt x="1665" y="491"/>
                  </a:lnTo>
                  <a:lnTo>
                    <a:pt x="1665" y="491"/>
                  </a:lnTo>
                  <a:lnTo>
                    <a:pt x="1763" y="784"/>
                  </a:lnTo>
                  <a:lnTo>
                    <a:pt x="1813" y="1030"/>
                  </a:lnTo>
                  <a:lnTo>
                    <a:pt x="1861" y="1225"/>
                  </a:lnTo>
                  <a:lnTo>
                    <a:pt x="1861" y="1225"/>
                  </a:lnTo>
                  <a:lnTo>
                    <a:pt x="1861" y="1422"/>
                  </a:lnTo>
                  <a:lnTo>
                    <a:pt x="1861" y="1569"/>
                  </a:lnTo>
                  <a:lnTo>
                    <a:pt x="1861" y="1668"/>
                  </a:lnTo>
                  <a:lnTo>
                    <a:pt x="1861" y="1668"/>
                  </a:lnTo>
                  <a:lnTo>
                    <a:pt x="1911" y="1618"/>
                  </a:lnTo>
                  <a:lnTo>
                    <a:pt x="2008" y="1324"/>
                  </a:lnTo>
                  <a:lnTo>
                    <a:pt x="2106" y="1030"/>
                  </a:lnTo>
                  <a:lnTo>
                    <a:pt x="2106" y="1030"/>
                  </a:lnTo>
                  <a:lnTo>
                    <a:pt x="2156" y="932"/>
                  </a:lnTo>
                  <a:lnTo>
                    <a:pt x="2156" y="882"/>
                  </a:lnTo>
                  <a:lnTo>
                    <a:pt x="2254" y="686"/>
                  </a:lnTo>
                  <a:lnTo>
                    <a:pt x="2254" y="686"/>
                  </a:lnTo>
                  <a:lnTo>
                    <a:pt x="2351" y="441"/>
                  </a:lnTo>
                  <a:lnTo>
                    <a:pt x="2449" y="295"/>
                  </a:lnTo>
                  <a:lnTo>
                    <a:pt x="2499" y="98"/>
                  </a:lnTo>
                  <a:lnTo>
                    <a:pt x="2499" y="98"/>
                  </a:lnTo>
                  <a:lnTo>
                    <a:pt x="2597" y="0"/>
                  </a:lnTo>
                  <a:lnTo>
                    <a:pt x="2645" y="98"/>
                  </a:lnTo>
                  <a:lnTo>
                    <a:pt x="2694" y="343"/>
                  </a:lnTo>
                  <a:lnTo>
                    <a:pt x="2694" y="343"/>
                  </a:lnTo>
                  <a:lnTo>
                    <a:pt x="2597" y="736"/>
                  </a:lnTo>
                  <a:lnTo>
                    <a:pt x="2597" y="981"/>
                  </a:lnTo>
                  <a:lnTo>
                    <a:pt x="2694" y="882"/>
                  </a:lnTo>
                  <a:lnTo>
                    <a:pt x="2694" y="882"/>
                  </a:lnTo>
                  <a:lnTo>
                    <a:pt x="2842" y="539"/>
                  </a:lnTo>
                  <a:lnTo>
                    <a:pt x="2940" y="245"/>
                  </a:lnTo>
                  <a:lnTo>
                    <a:pt x="2988" y="343"/>
                  </a:lnTo>
                  <a:lnTo>
                    <a:pt x="2988" y="343"/>
                  </a:lnTo>
                  <a:lnTo>
                    <a:pt x="2988" y="736"/>
                  </a:lnTo>
                  <a:lnTo>
                    <a:pt x="2988" y="981"/>
                  </a:lnTo>
                  <a:lnTo>
                    <a:pt x="2988" y="1225"/>
                  </a:lnTo>
                  <a:lnTo>
                    <a:pt x="2988" y="1225"/>
                  </a:lnTo>
                  <a:lnTo>
                    <a:pt x="3038" y="1373"/>
                  </a:lnTo>
                  <a:lnTo>
                    <a:pt x="3135" y="1373"/>
                  </a:lnTo>
                  <a:lnTo>
                    <a:pt x="3233" y="1128"/>
                  </a:lnTo>
                  <a:lnTo>
                    <a:pt x="3233" y="1128"/>
                  </a:lnTo>
                  <a:lnTo>
                    <a:pt x="3331" y="882"/>
                  </a:lnTo>
                  <a:lnTo>
                    <a:pt x="3381" y="834"/>
                  </a:lnTo>
                  <a:lnTo>
                    <a:pt x="3381" y="1079"/>
                  </a:lnTo>
                  <a:lnTo>
                    <a:pt x="3381" y="1079"/>
                  </a:lnTo>
                  <a:lnTo>
                    <a:pt x="3283" y="1471"/>
                  </a:lnTo>
                  <a:lnTo>
                    <a:pt x="3233" y="1716"/>
                  </a:lnTo>
                  <a:lnTo>
                    <a:pt x="3233" y="1765"/>
                  </a:lnTo>
                  <a:lnTo>
                    <a:pt x="3233" y="1765"/>
                  </a:lnTo>
                  <a:lnTo>
                    <a:pt x="3233" y="1814"/>
                  </a:lnTo>
                  <a:lnTo>
                    <a:pt x="3185" y="1961"/>
                  </a:lnTo>
                  <a:lnTo>
                    <a:pt x="3185" y="2059"/>
                  </a:lnTo>
                  <a:lnTo>
                    <a:pt x="3185" y="2059"/>
                  </a:lnTo>
                  <a:lnTo>
                    <a:pt x="3135" y="2255"/>
                  </a:lnTo>
                  <a:lnTo>
                    <a:pt x="3087" y="2500"/>
                  </a:lnTo>
                  <a:lnTo>
                    <a:pt x="3087" y="2647"/>
                  </a:lnTo>
                  <a:lnTo>
                    <a:pt x="3087" y="2647"/>
                  </a:lnTo>
                  <a:lnTo>
                    <a:pt x="3087" y="2745"/>
                  </a:lnTo>
                  <a:lnTo>
                    <a:pt x="3038" y="2893"/>
                  </a:lnTo>
                  <a:lnTo>
                    <a:pt x="3038" y="3040"/>
                  </a:lnTo>
                  <a:lnTo>
                    <a:pt x="3038" y="3040"/>
                  </a:lnTo>
                  <a:lnTo>
                    <a:pt x="2940" y="3432"/>
                  </a:lnTo>
                  <a:lnTo>
                    <a:pt x="2792" y="3873"/>
                  </a:lnTo>
                  <a:lnTo>
                    <a:pt x="2744" y="4118"/>
                  </a:lnTo>
                  <a:lnTo>
                    <a:pt x="2744" y="4118"/>
                  </a:lnTo>
                  <a:lnTo>
                    <a:pt x="2547" y="4216"/>
                  </a:lnTo>
                  <a:lnTo>
                    <a:pt x="2156" y="4363"/>
                  </a:lnTo>
                  <a:lnTo>
                    <a:pt x="1715" y="4511"/>
                  </a:lnTo>
                  <a:lnTo>
                    <a:pt x="1470" y="4559"/>
                  </a:lnTo>
                  <a:lnTo>
                    <a:pt x="1470" y="4559"/>
                  </a:lnTo>
                  <a:lnTo>
                    <a:pt x="1372" y="4559"/>
                  </a:lnTo>
                  <a:lnTo>
                    <a:pt x="1273" y="4608"/>
                  </a:lnTo>
                  <a:lnTo>
                    <a:pt x="1175" y="4608"/>
                  </a:lnTo>
                  <a:lnTo>
                    <a:pt x="1175" y="4608"/>
                  </a:lnTo>
                  <a:lnTo>
                    <a:pt x="1029" y="4657"/>
                  </a:lnTo>
                  <a:lnTo>
                    <a:pt x="881" y="4608"/>
                  </a:lnTo>
                  <a:lnTo>
                    <a:pt x="784" y="4559"/>
                  </a:lnTo>
                  <a:lnTo>
                    <a:pt x="784" y="4559"/>
                  </a:lnTo>
                  <a:lnTo>
                    <a:pt x="784" y="4511"/>
                  </a:lnTo>
                  <a:lnTo>
                    <a:pt x="734" y="4511"/>
                  </a:lnTo>
                  <a:lnTo>
                    <a:pt x="636" y="4511"/>
                  </a:lnTo>
                  <a:lnTo>
                    <a:pt x="636" y="4511"/>
                  </a:lnTo>
                  <a:lnTo>
                    <a:pt x="489" y="4511"/>
                  </a:lnTo>
                  <a:lnTo>
                    <a:pt x="391" y="4511"/>
                  </a:lnTo>
                  <a:lnTo>
                    <a:pt x="343" y="4461"/>
                  </a:lnTo>
                  <a:lnTo>
                    <a:pt x="343" y="4461"/>
                  </a:lnTo>
                  <a:lnTo>
                    <a:pt x="0" y="2745"/>
                  </a:lnTo>
                  <a:lnTo>
                    <a:pt x="440" y="1961"/>
                  </a:lnTo>
                  <a:lnTo>
                    <a:pt x="489" y="1863"/>
                  </a:lnTo>
                  <a:lnTo>
                    <a:pt x="538" y="1618"/>
                  </a:lnTo>
                  <a:lnTo>
                    <a:pt x="587" y="1275"/>
                  </a:lnTo>
                  <a:lnTo>
                    <a:pt x="587" y="1275"/>
                  </a:lnTo>
                  <a:lnTo>
                    <a:pt x="538" y="932"/>
                  </a:lnTo>
                  <a:lnTo>
                    <a:pt x="538" y="686"/>
                  </a:lnTo>
                  <a:lnTo>
                    <a:pt x="489" y="441"/>
                  </a:lnTo>
                  <a:lnTo>
                    <a:pt x="489" y="441"/>
                  </a:lnTo>
                  <a:lnTo>
                    <a:pt x="489" y="343"/>
                  </a:lnTo>
                  <a:lnTo>
                    <a:pt x="538" y="343"/>
                  </a:lnTo>
                  <a:lnTo>
                    <a:pt x="636" y="393"/>
                  </a:lnTo>
                  <a:lnTo>
                    <a:pt x="636" y="393"/>
                  </a:lnTo>
                  <a:lnTo>
                    <a:pt x="686" y="539"/>
                  </a:lnTo>
                  <a:lnTo>
                    <a:pt x="784" y="539"/>
                  </a:lnTo>
                  <a:lnTo>
                    <a:pt x="832" y="539"/>
                  </a:lnTo>
                  <a:lnTo>
                    <a:pt x="832" y="539"/>
                  </a:lnTo>
                  <a:lnTo>
                    <a:pt x="832" y="491"/>
                  </a:lnTo>
                  <a:lnTo>
                    <a:pt x="930" y="343"/>
                  </a:lnTo>
                  <a:lnTo>
                    <a:pt x="979" y="295"/>
                  </a:lnTo>
                  <a:lnTo>
                    <a:pt x="979" y="295"/>
                  </a:lnTo>
                  <a:lnTo>
                    <a:pt x="1029" y="343"/>
                  </a:lnTo>
                  <a:lnTo>
                    <a:pt x="1077" y="441"/>
                  </a:lnTo>
                  <a:lnTo>
                    <a:pt x="1127" y="539"/>
                  </a:lnTo>
                  <a:lnTo>
                    <a:pt x="1127" y="539"/>
                  </a:lnTo>
                  <a:lnTo>
                    <a:pt x="1224" y="736"/>
                  </a:lnTo>
                  <a:lnTo>
                    <a:pt x="1322" y="882"/>
                  </a:lnTo>
                  <a:lnTo>
                    <a:pt x="1420" y="932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3" name="Freeform 81"/>
            <p:cNvSpPr>
              <a:spLocks/>
            </p:cNvSpPr>
            <p:nvPr/>
          </p:nvSpPr>
          <p:spPr bwMode="auto">
            <a:xfrm flipH="1">
              <a:off x="4974" y="1827"/>
              <a:ext cx="423" cy="569"/>
            </a:xfrm>
            <a:custGeom>
              <a:avLst/>
              <a:gdLst>
                <a:gd name="T0" fmla="*/ 1420 w 3381"/>
                <a:gd name="T1" fmla="*/ 834 h 4559"/>
                <a:gd name="T2" fmla="*/ 1470 w 3381"/>
                <a:gd name="T3" fmla="*/ 393 h 4559"/>
                <a:gd name="T4" fmla="*/ 1470 w 3381"/>
                <a:gd name="T5" fmla="*/ 245 h 4559"/>
                <a:gd name="T6" fmla="*/ 1665 w 3381"/>
                <a:gd name="T7" fmla="*/ 393 h 4559"/>
                <a:gd name="T8" fmla="*/ 1763 w 3381"/>
                <a:gd name="T9" fmla="*/ 736 h 4559"/>
                <a:gd name="T10" fmla="*/ 1813 w 3381"/>
                <a:gd name="T11" fmla="*/ 1177 h 4559"/>
                <a:gd name="T12" fmla="*/ 1813 w 3381"/>
                <a:gd name="T13" fmla="*/ 1373 h 4559"/>
                <a:gd name="T14" fmla="*/ 1861 w 3381"/>
                <a:gd name="T15" fmla="*/ 1667 h 4559"/>
                <a:gd name="T16" fmla="*/ 1861 w 3381"/>
                <a:gd name="T17" fmla="*/ 1618 h 4559"/>
                <a:gd name="T18" fmla="*/ 2106 w 3381"/>
                <a:gd name="T19" fmla="*/ 1030 h 4559"/>
                <a:gd name="T20" fmla="*/ 2156 w 3381"/>
                <a:gd name="T21" fmla="*/ 883 h 4559"/>
                <a:gd name="T22" fmla="*/ 2302 w 3381"/>
                <a:gd name="T23" fmla="*/ 588 h 4559"/>
                <a:gd name="T24" fmla="*/ 2401 w 3381"/>
                <a:gd name="T25" fmla="*/ 393 h 4559"/>
                <a:gd name="T26" fmla="*/ 2499 w 3381"/>
                <a:gd name="T27" fmla="*/ 50 h 4559"/>
                <a:gd name="T28" fmla="*/ 2547 w 3381"/>
                <a:gd name="T29" fmla="*/ 0 h 4559"/>
                <a:gd name="T30" fmla="*/ 2645 w 3381"/>
                <a:gd name="T31" fmla="*/ 343 h 4559"/>
                <a:gd name="T32" fmla="*/ 2547 w 3381"/>
                <a:gd name="T33" fmla="*/ 736 h 4559"/>
                <a:gd name="T34" fmla="*/ 2645 w 3381"/>
                <a:gd name="T35" fmla="*/ 883 h 4559"/>
                <a:gd name="T36" fmla="*/ 2842 w 3381"/>
                <a:gd name="T37" fmla="*/ 540 h 4559"/>
                <a:gd name="T38" fmla="*/ 2988 w 3381"/>
                <a:gd name="T39" fmla="*/ 343 h 4559"/>
                <a:gd name="T40" fmla="*/ 2988 w 3381"/>
                <a:gd name="T41" fmla="*/ 736 h 4559"/>
                <a:gd name="T42" fmla="*/ 2988 w 3381"/>
                <a:gd name="T43" fmla="*/ 1226 h 4559"/>
                <a:gd name="T44" fmla="*/ 2988 w 3381"/>
                <a:gd name="T45" fmla="*/ 1373 h 4559"/>
                <a:gd name="T46" fmla="*/ 3233 w 3381"/>
                <a:gd name="T47" fmla="*/ 1079 h 4559"/>
                <a:gd name="T48" fmla="*/ 3331 w 3381"/>
                <a:gd name="T49" fmla="*/ 834 h 4559"/>
                <a:gd name="T50" fmla="*/ 3331 w 3381"/>
                <a:gd name="T51" fmla="*/ 1030 h 4559"/>
                <a:gd name="T52" fmla="*/ 3283 w 3381"/>
                <a:gd name="T53" fmla="*/ 1422 h 4559"/>
                <a:gd name="T54" fmla="*/ 3233 w 3381"/>
                <a:gd name="T55" fmla="*/ 1667 h 4559"/>
                <a:gd name="T56" fmla="*/ 3233 w 3381"/>
                <a:gd name="T57" fmla="*/ 1716 h 4559"/>
                <a:gd name="T58" fmla="*/ 3185 w 3381"/>
                <a:gd name="T59" fmla="*/ 1961 h 4559"/>
                <a:gd name="T60" fmla="*/ 3135 w 3381"/>
                <a:gd name="T61" fmla="*/ 2157 h 4559"/>
                <a:gd name="T62" fmla="*/ 3087 w 3381"/>
                <a:gd name="T63" fmla="*/ 2549 h 4559"/>
                <a:gd name="T64" fmla="*/ 3087 w 3381"/>
                <a:gd name="T65" fmla="*/ 2647 h 4559"/>
                <a:gd name="T66" fmla="*/ 3038 w 3381"/>
                <a:gd name="T67" fmla="*/ 2942 h 4559"/>
                <a:gd name="T68" fmla="*/ 2940 w 3381"/>
                <a:gd name="T69" fmla="*/ 3334 h 4559"/>
                <a:gd name="T70" fmla="*/ 2744 w 3381"/>
                <a:gd name="T71" fmla="*/ 4020 h 4559"/>
                <a:gd name="T72" fmla="*/ 2547 w 3381"/>
                <a:gd name="T73" fmla="*/ 4118 h 4559"/>
                <a:gd name="T74" fmla="*/ 1715 w 3381"/>
                <a:gd name="T75" fmla="*/ 4413 h 4559"/>
                <a:gd name="T76" fmla="*/ 1470 w 3381"/>
                <a:gd name="T77" fmla="*/ 4461 h 4559"/>
                <a:gd name="T78" fmla="*/ 1273 w 3381"/>
                <a:gd name="T79" fmla="*/ 4510 h 4559"/>
                <a:gd name="T80" fmla="*/ 1175 w 3381"/>
                <a:gd name="T81" fmla="*/ 4510 h 4559"/>
                <a:gd name="T82" fmla="*/ 881 w 3381"/>
                <a:gd name="T83" fmla="*/ 4510 h 4559"/>
                <a:gd name="T84" fmla="*/ 784 w 3381"/>
                <a:gd name="T85" fmla="*/ 4461 h 4559"/>
                <a:gd name="T86" fmla="*/ 734 w 3381"/>
                <a:gd name="T87" fmla="*/ 4413 h 4559"/>
                <a:gd name="T88" fmla="*/ 636 w 3381"/>
                <a:gd name="T89" fmla="*/ 4413 h 4559"/>
                <a:gd name="T90" fmla="*/ 391 w 3381"/>
                <a:gd name="T91" fmla="*/ 4413 h 4559"/>
                <a:gd name="T92" fmla="*/ 343 w 3381"/>
                <a:gd name="T93" fmla="*/ 4363 h 4559"/>
                <a:gd name="T94" fmla="*/ 440 w 3381"/>
                <a:gd name="T95" fmla="*/ 1863 h 4559"/>
                <a:gd name="T96" fmla="*/ 538 w 3381"/>
                <a:gd name="T97" fmla="*/ 1520 h 4559"/>
                <a:gd name="T98" fmla="*/ 587 w 3381"/>
                <a:gd name="T99" fmla="*/ 1177 h 4559"/>
                <a:gd name="T100" fmla="*/ 538 w 3381"/>
                <a:gd name="T101" fmla="*/ 638 h 4559"/>
                <a:gd name="T102" fmla="*/ 538 w 3381"/>
                <a:gd name="T103" fmla="*/ 441 h 4559"/>
                <a:gd name="T104" fmla="*/ 587 w 3381"/>
                <a:gd name="T105" fmla="*/ 343 h 4559"/>
                <a:gd name="T106" fmla="*/ 636 w 3381"/>
                <a:gd name="T107" fmla="*/ 393 h 4559"/>
                <a:gd name="T108" fmla="*/ 784 w 3381"/>
                <a:gd name="T109" fmla="*/ 588 h 4559"/>
                <a:gd name="T110" fmla="*/ 832 w 3381"/>
                <a:gd name="T111" fmla="*/ 540 h 4559"/>
                <a:gd name="T112" fmla="*/ 930 w 3381"/>
                <a:gd name="T113" fmla="*/ 343 h 4559"/>
                <a:gd name="T114" fmla="*/ 979 w 3381"/>
                <a:gd name="T115" fmla="*/ 245 h 4559"/>
                <a:gd name="T116" fmla="*/ 1077 w 3381"/>
                <a:gd name="T117" fmla="*/ 393 h 4559"/>
                <a:gd name="T118" fmla="*/ 1175 w 3381"/>
                <a:gd name="T119" fmla="*/ 491 h 4559"/>
                <a:gd name="T120" fmla="*/ 1322 w 3381"/>
                <a:gd name="T121" fmla="*/ 883 h 4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81" h="4559">
                  <a:moveTo>
                    <a:pt x="1420" y="932"/>
                  </a:moveTo>
                  <a:lnTo>
                    <a:pt x="1420" y="834"/>
                  </a:lnTo>
                  <a:lnTo>
                    <a:pt x="1420" y="638"/>
                  </a:lnTo>
                  <a:lnTo>
                    <a:pt x="1470" y="393"/>
                  </a:lnTo>
                  <a:lnTo>
                    <a:pt x="1470" y="393"/>
                  </a:lnTo>
                  <a:lnTo>
                    <a:pt x="1470" y="245"/>
                  </a:lnTo>
                  <a:lnTo>
                    <a:pt x="1518" y="245"/>
                  </a:lnTo>
                  <a:lnTo>
                    <a:pt x="1665" y="393"/>
                  </a:lnTo>
                  <a:lnTo>
                    <a:pt x="1665" y="393"/>
                  </a:lnTo>
                  <a:lnTo>
                    <a:pt x="1763" y="736"/>
                  </a:lnTo>
                  <a:lnTo>
                    <a:pt x="1813" y="981"/>
                  </a:lnTo>
                  <a:lnTo>
                    <a:pt x="1813" y="1177"/>
                  </a:lnTo>
                  <a:lnTo>
                    <a:pt x="1813" y="1177"/>
                  </a:lnTo>
                  <a:lnTo>
                    <a:pt x="1813" y="1373"/>
                  </a:lnTo>
                  <a:lnTo>
                    <a:pt x="1813" y="1520"/>
                  </a:lnTo>
                  <a:lnTo>
                    <a:pt x="1861" y="1667"/>
                  </a:lnTo>
                  <a:lnTo>
                    <a:pt x="1861" y="1667"/>
                  </a:lnTo>
                  <a:lnTo>
                    <a:pt x="1861" y="1618"/>
                  </a:lnTo>
                  <a:lnTo>
                    <a:pt x="2008" y="1324"/>
                  </a:lnTo>
                  <a:lnTo>
                    <a:pt x="2106" y="1030"/>
                  </a:lnTo>
                  <a:lnTo>
                    <a:pt x="2106" y="1030"/>
                  </a:lnTo>
                  <a:lnTo>
                    <a:pt x="2156" y="883"/>
                  </a:lnTo>
                  <a:lnTo>
                    <a:pt x="2204" y="784"/>
                  </a:lnTo>
                  <a:lnTo>
                    <a:pt x="2302" y="588"/>
                  </a:lnTo>
                  <a:lnTo>
                    <a:pt x="2302" y="588"/>
                  </a:lnTo>
                  <a:lnTo>
                    <a:pt x="2401" y="393"/>
                  </a:lnTo>
                  <a:lnTo>
                    <a:pt x="2449" y="245"/>
                  </a:lnTo>
                  <a:lnTo>
                    <a:pt x="2499" y="50"/>
                  </a:lnTo>
                  <a:lnTo>
                    <a:pt x="2499" y="50"/>
                  </a:lnTo>
                  <a:lnTo>
                    <a:pt x="2547" y="0"/>
                  </a:lnTo>
                  <a:lnTo>
                    <a:pt x="2645" y="98"/>
                  </a:lnTo>
                  <a:lnTo>
                    <a:pt x="2645" y="343"/>
                  </a:lnTo>
                  <a:lnTo>
                    <a:pt x="2645" y="343"/>
                  </a:lnTo>
                  <a:lnTo>
                    <a:pt x="2547" y="736"/>
                  </a:lnTo>
                  <a:lnTo>
                    <a:pt x="2547" y="981"/>
                  </a:lnTo>
                  <a:lnTo>
                    <a:pt x="2645" y="883"/>
                  </a:lnTo>
                  <a:lnTo>
                    <a:pt x="2645" y="883"/>
                  </a:lnTo>
                  <a:lnTo>
                    <a:pt x="2842" y="540"/>
                  </a:lnTo>
                  <a:lnTo>
                    <a:pt x="2940" y="245"/>
                  </a:lnTo>
                  <a:lnTo>
                    <a:pt x="2988" y="343"/>
                  </a:lnTo>
                  <a:lnTo>
                    <a:pt x="2988" y="343"/>
                  </a:lnTo>
                  <a:lnTo>
                    <a:pt x="2988" y="736"/>
                  </a:lnTo>
                  <a:lnTo>
                    <a:pt x="2988" y="981"/>
                  </a:lnTo>
                  <a:lnTo>
                    <a:pt x="2988" y="1226"/>
                  </a:lnTo>
                  <a:lnTo>
                    <a:pt x="2988" y="1226"/>
                  </a:lnTo>
                  <a:lnTo>
                    <a:pt x="2988" y="1373"/>
                  </a:lnTo>
                  <a:lnTo>
                    <a:pt x="3087" y="1324"/>
                  </a:lnTo>
                  <a:lnTo>
                    <a:pt x="3233" y="1079"/>
                  </a:lnTo>
                  <a:lnTo>
                    <a:pt x="3233" y="1079"/>
                  </a:lnTo>
                  <a:lnTo>
                    <a:pt x="3331" y="834"/>
                  </a:lnTo>
                  <a:lnTo>
                    <a:pt x="3381" y="784"/>
                  </a:lnTo>
                  <a:lnTo>
                    <a:pt x="3331" y="1030"/>
                  </a:lnTo>
                  <a:lnTo>
                    <a:pt x="3331" y="1030"/>
                  </a:lnTo>
                  <a:lnTo>
                    <a:pt x="3283" y="1422"/>
                  </a:lnTo>
                  <a:lnTo>
                    <a:pt x="3233" y="1618"/>
                  </a:lnTo>
                  <a:lnTo>
                    <a:pt x="3233" y="1667"/>
                  </a:lnTo>
                  <a:lnTo>
                    <a:pt x="3233" y="1667"/>
                  </a:lnTo>
                  <a:lnTo>
                    <a:pt x="3233" y="1716"/>
                  </a:lnTo>
                  <a:lnTo>
                    <a:pt x="3185" y="1863"/>
                  </a:lnTo>
                  <a:lnTo>
                    <a:pt x="3185" y="1961"/>
                  </a:lnTo>
                  <a:lnTo>
                    <a:pt x="3185" y="1961"/>
                  </a:lnTo>
                  <a:lnTo>
                    <a:pt x="3135" y="2157"/>
                  </a:lnTo>
                  <a:lnTo>
                    <a:pt x="3087" y="2402"/>
                  </a:lnTo>
                  <a:lnTo>
                    <a:pt x="3087" y="2549"/>
                  </a:lnTo>
                  <a:lnTo>
                    <a:pt x="3087" y="2549"/>
                  </a:lnTo>
                  <a:lnTo>
                    <a:pt x="3087" y="2647"/>
                  </a:lnTo>
                  <a:lnTo>
                    <a:pt x="3038" y="2795"/>
                  </a:lnTo>
                  <a:lnTo>
                    <a:pt x="3038" y="2942"/>
                  </a:lnTo>
                  <a:lnTo>
                    <a:pt x="3038" y="2942"/>
                  </a:lnTo>
                  <a:lnTo>
                    <a:pt x="2940" y="3334"/>
                  </a:lnTo>
                  <a:lnTo>
                    <a:pt x="2792" y="3775"/>
                  </a:lnTo>
                  <a:lnTo>
                    <a:pt x="2744" y="4020"/>
                  </a:lnTo>
                  <a:lnTo>
                    <a:pt x="2744" y="4020"/>
                  </a:lnTo>
                  <a:lnTo>
                    <a:pt x="2547" y="4118"/>
                  </a:lnTo>
                  <a:lnTo>
                    <a:pt x="2156" y="4265"/>
                  </a:lnTo>
                  <a:lnTo>
                    <a:pt x="1715" y="4413"/>
                  </a:lnTo>
                  <a:lnTo>
                    <a:pt x="1470" y="4461"/>
                  </a:lnTo>
                  <a:lnTo>
                    <a:pt x="1470" y="4461"/>
                  </a:lnTo>
                  <a:lnTo>
                    <a:pt x="1372" y="4461"/>
                  </a:lnTo>
                  <a:lnTo>
                    <a:pt x="1273" y="4510"/>
                  </a:lnTo>
                  <a:lnTo>
                    <a:pt x="1175" y="4510"/>
                  </a:lnTo>
                  <a:lnTo>
                    <a:pt x="1175" y="4510"/>
                  </a:lnTo>
                  <a:lnTo>
                    <a:pt x="1029" y="4559"/>
                  </a:lnTo>
                  <a:lnTo>
                    <a:pt x="881" y="4510"/>
                  </a:lnTo>
                  <a:lnTo>
                    <a:pt x="784" y="4461"/>
                  </a:lnTo>
                  <a:lnTo>
                    <a:pt x="784" y="4461"/>
                  </a:lnTo>
                  <a:lnTo>
                    <a:pt x="784" y="4413"/>
                  </a:lnTo>
                  <a:lnTo>
                    <a:pt x="734" y="4413"/>
                  </a:lnTo>
                  <a:lnTo>
                    <a:pt x="636" y="4413"/>
                  </a:lnTo>
                  <a:lnTo>
                    <a:pt x="636" y="4413"/>
                  </a:lnTo>
                  <a:lnTo>
                    <a:pt x="489" y="4413"/>
                  </a:lnTo>
                  <a:lnTo>
                    <a:pt x="391" y="4413"/>
                  </a:lnTo>
                  <a:lnTo>
                    <a:pt x="343" y="4363"/>
                  </a:lnTo>
                  <a:lnTo>
                    <a:pt x="343" y="4363"/>
                  </a:lnTo>
                  <a:lnTo>
                    <a:pt x="0" y="2647"/>
                  </a:lnTo>
                  <a:lnTo>
                    <a:pt x="440" y="1863"/>
                  </a:lnTo>
                  <a:lnTo>
                    <a:pt x="489" y="1765"/>
                  </a:lnTo>
                  <a:lnTo>
                    <a:pt x="538" y="1520"/>
                  </a:lnTo>
                  <a:lnTo>
                    <a:pt x="587" y="1177"/>
                  </a:lnTo>
                  <a:lnTo>
                    <a:pt x="587" y="1177"/>
                  </a:lnTo>
                  <a:lnTo>
                    <a:pt x="587" y="883"/>
                  </a:lnTo>
                  <a:lnTo>
                    <a:pt x="538" y="638"/>
                  </a:lnTo>
                  <a:lnTo>
                    <a:pt x="538" y="441"/>
                  </a:lnTo>
                  <a:lnTo>
                    <a:pt x="538" y="441"/>
                  </a:lnTo>
                  <a:lnTo>
                    <a:pt x="538" y="343"/>
                  </a:lnTo>
                  <a:lnTo>
                    <a:pt x="587" y="343"/>
                  </a:lnTo>
                  <a:lnTo>
                    <a:pt x="636" y="393"/>
                  </a:lnTo>
                  <a:lnTo>
                    <a:pt x="636" y="393"/>
                  </a:lnTo>
                  <a:lnTo>
                    <a:pt x="686" y="540"/>
                  </a:lnTo>
                  <a:lnTo>
                    <a:pt x="784" y="588"/>
                  </a:lnTo>
                  <a:lnTo>
                    <a:pt x="832" y="540"/>
                  </a:lnTo>
                  <a:lnTo>
                    <a:pt x="832" y="540"/>
                  </a:lnTo>
                  <a:lnTo>
                    <a:pt x="881" y="491"/>
                  </a:lnTo>
                  <a:lnTo>
                    <a:pt x="930" y="343"/>
                  </a:lnTo>
                  <a:lnTo>
                    <a:pt x="979" y="245"/>
                  </a:lnTo>
                  <a:lnTo>
                    <a:pt x="979" y="245"/>
                  </a:lnTo>
                  <a:lnTo>
                    <a:pt x="1029" y="343"/>
                  </a:lnTo>
                  <a:lnTo>
                    <a:pt x="1077" y="393"/>
                  </a:lnTo>
                  <a:lnTo>
                    <a:pt x="1175" y="491"/>
                  </a:lnTo>
                  <a:lnTo>
                    <a:pt x="1175" y="491"/>
                  </a:lnTo>
                  <a:lnTo>
                    <a:pt x="1224" y="686"/>
                  </a:lnTo>
                  <a:lnTo>
                    <a:pt x="1322" y="883"/>
                  </a:lnTo>
                  <a:lnTo>
                    <a:pt x="1420" y="932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4" name="Freeform 82"/>
            <p:cNvSpPr>
              <a:spLocks/>
            </p:cNvSpPr>
            <p:nvPr/>
          </p:nvSpPr>
          <p:spPr bwMode="auto">
            <a:xfrm flipH="1">
              <a:off x="4981" y="1833"/>
              <a:ext cx="416" cy="563"/>
            </a:xfrm>
            <a:custGeom>
              <a:avLst/>
              <a:gdLst>
                <a:gd name="T0" fmla="*/ 1420 w 3331"/>
                <a:gd name="T1" fmla="*/ 882 h 4509"/>
                <a:gd name="T2" fmla="*/ 1470 w 3331"/>
                <a:gd name="T3" fmla="*/ 391 h 4509"/>
                <a:gd name="T4" fmla="*/ 1470 w 3331"/>
                <a:gd name="T5" fmla="*/ 293 h 4509"/>
                <a:gd name="T6" fmla="*/ 1665 w 3331"/>
                <a:gd name="T7" fmla="*/ 391 h 4509"/>
                <a:gd name="T8" fmla="*/ 1715 w 3331"/>
                <a:gd name="T9" fmla="*/ 686 h 4509"/>
                <a:gd name="T10" fmla="*/ 1813 w 3331"/>
                <a:gd name="T11" fmla="*/ 1127 h 4509"/>
                <a:gd name="T12" fmla="*/ 1763 w 3331"/>
                <a:gd name="T13" fmla="*/ 1372 h 4509"/>
                <a:gd name="T14" fmla="*/ 1813 w 3331"/>
                <a:gd name="T15" fmla="*/ 1715 h 4509"/>
                <a:gd name="T16" fmla="*/ 1861 w 3331"/>
                <a:gd name="T17" fmla="*/ 1617 h 4509"/>
                <a:gd name="T18" fmla="*/ 2106 w 3331"/>
                <a:gd name="T19" fmla="*/ 1029 h 4509"/>
                <a:gd name="T20" fmla="*/ 2156 w 3331"/>
                <a:gd name="T21" fmla="*/ 882 h 4509"/>
                <a:gd name="T22" fmla="*/ 2302 w 3331"/>
                <a:gd name="T23" fmla="*/ 588 h 4509"/>
                <a:gd name="T24" fmla="*/ 2401 w 3331"/>
                <a:gd name="T25" fmla="*/ 391 h 4509"/>
                <a:gd name="T26" fmla="*/ 2499 w 3331"/>
                <a:gd name="T27" fmla="*/ 48 h 4509"/>
                <a:gd name="T28" fmla="*/ 2547 w 3331"/>
                <a:gd name="T29" fmla="*/ 0 h 4509"/>
                <a:gd name="T30" fmla="*/ 2597 w 3331"/>
                <a:gd name="T31" fmla="*/ 391 h 4509"/>
                <a:gd name="T32" fmla="*/ 2499 w 3331"/>
                <a:gd name="T33" fmla="*/ 833 h 4509"/>
                <a:gd name="T34" fmla="*/ 2645 w 3331"/>
                <a:gd name="T35" fmla="*/ 980 h 4509"/>
                <a:gd name="T36" fmla="*/ 2792 w 3331"/>
                <a:gd name="T37" fmla="*/ 588 h 4509"/>
                <a:gd name="T38" fmla="*/ 2988 w 3331"/>
                <a:gd name="T39" fmla="*/ 391 h 4509"/>
                <a:gd name="T40" fmla="*/ 2940 w 3331"/>
                <a:gd name="T41" fmla="*/ 784 h 4509"/>
                <a:gd name="T42" fmla="*/ 2940 w 3331"/>
                <a:gd name="T43" fmla="*/ 1225 h 4509"/>
                <a:gd name="T44" fmla="*/ 2988 w 3331"/>
                <a:gd name="T45" fmla="*/ 1421 h 4509"/>
                <a:gd name="T46" fmla="*/ 3233 w 3331"/>
                <a:gd name="T47" fmla="*/ 1127 h 4509"/>
                <a:gd name="T48" fmla="*/ 3283 w 3331"/>
                <a:gd name="T49" fmla="*/ 882 h 4509"/>
                <a:gd name="T50" fmla="*/ 3331 w 3331"/>
                <a:gd name="T51" fmla="*/ 1077 h 4509"/>
                <a:gd name="T52" fmla="*/ 3283 w 3331"/>
                <a:gd name="T53" fmla="*/ 1421 h 4509"/>
                <a:gd name="T54" fmla="*/ 3233 w 3331"/>
                <a:gd name="T55" fmla="*/ 1617 h 4509"/>
                <a:gd name="T56" fmla="*/ 3233 w 3331"/>
                <a:gd name="T57" fmla="*/ 1666 h 4509"/>
                <a:gd name="T58" fmla="*/ 3185 w 3331"/>
                <a:gd name="T59" fmla="*/ 1911 h 4509"/>
                <a:gd name="T60" fmla="*/ 3135 w 3331"/>
                <a:gd name="T61" fmla="*/ 2107 h 4509"/>
                <a:gd name="T62" fmla="*/ 3087 w 3331"/>
                <a:gd name="T63" fmla="*/ 2499 h 4509"/>
                <a:gd name="T64" fmla="*/ 3087 w 3331"/>
                <a:gd name="T65" fmla="*/ 2597 h 4509"/>
                <a:gd name="T66" fmla="*/ 3038 w 3331"/>
                <a:gd name="T67" fmla="*/ 2892 h 4509"/>
                <a:gd name="T68" fmla="*/ 2940 w 3331"/>
                <a:gd name="T69" fmla="*/ 3284 h 4509"/>
                <a:gd name="T70" fmla="*/ 2744 w 3331"/>
                <a:gd name="T71" fmla="*/ 3970 h 4509"/>
                <a:gd name="T72" fmla="*/ 2547 w 3331"/>
                <a:gd name="T73" fmla="*/ 4068 h 4509"/>
                <a:gd name="T74" fmla="*/ 1715 w 3331"/>
                <a:gd name="T75" fmla="*/ 4363 h 4509"/>
                <a:gd name="T76" fmla="*/ 1470 w 3331"/>
                <a:gd name="T77" fmla="*/ 4411 h 4509"/>
                <a:gd name="T78" fmla="*/ 1273 w 3331"/>
                <a:gd name="T79" fmla="*/ 4460 h 4509"/>
                <a:gd name="T80" fmla="*/ 1175 w 3331"/>
                <a:gd name="T81" fmla="*/ 4460 h 4509"/>
                <a:gd name="T82" fmla="*/ 881 w 3331"/>
                <a:gd name="T83" fmla="*/ 4460 h 4509"/>
                <a:gd name="T84" fmla="*/ 784 w 3331"/>
                <a:gd name="T85" fmla="*/ 4411 h 4509"/>
                <a:gd name="T86" fmla="*/ 734 w 3331"/>
                <a:gd name="T87" fmla="*/ 4363 h 4509"/>
                <a:gd name="T88" fmla="*/ 636 w 3331"/>
                <a:gd name="T89" fmla="*/ 4363 h 4509"/>
                <a:gd name="T90" fmla="*/ 391 w 3331"/>
                <a:gd name="T91" fmla="*/ 4363 h 4509"/>
                <a:gd name="T92" fmla="*/ 343 w 3331"/>
                <a:gd name="T93" fmla="*/ 4313 h 4509"/>
                <a:gd name="T94" fmla="*/ 440 w 3331"/>
                <a:gd name="T95" fmla="*/ 1813 h 4509"/>
                <a:gd name="T96" fmla="*/ 538 w 3331"/>
                <a:gd name="T97" fmla="*/ 1470 h 4509"/>
                <a:gd name="T98" fmla="*/ 587 w 3331"/>
                <a:gd name="T99" fmla="*/ 1127 h 4509"/>
                <a:gd name="T100" fmla="*/ 587 w 3331"/>
                <a:gd name="T101" fmla="*/ 636 h 4509"/>
                <a:gd name="T102" fmla="*/ 587 w 3331"/>
                <a:gd name="T103" fmla="*/ 441 h 4509"/>
                <a:gd name="T104" fmla="*/ 587 w 3331"/>
                <a:gd name="T105" fmla="*/ 343 h 4509"/>
                <a:gd name="T106" fmla="*/ 686 w 3331"/>
                <a:gd name="T107" fmla="*/ 391 h 4509"/>
                <a:gd name="T108" fmla="*/ 832 w 3331"/>
                <a:gd name="T109" fmla="*/ 636 h 4509"/>
                <a:gd name="T110" fmla="*/ 881 w 3331"/>
                <a:gd name="T111" fmla="*/ 636 h 4509"/>
                <a:gd name="T112" fmla="*/ 979 w 3331"/>
                <a:gd name="T113" fmla="*/ 441 h 4509"/>
                <a:gd name="T114" fmla="*/ 1029 w 3331"/>
                <a:gd name="T115" fmla="*/ 293 h 4509"/>
                <a:gd name="T116" fmla="*/ 1077 w 3331"/>
                <a:gd name="T117" fmla="*/ 441 h 4509"/>
                <a:gd name="T118" fmla="*/ 1175 w 3331"/>
                <a:gd name="T119" fmla="*/ 538 h 4509"/>
                <a:gd name="T120" fmla="*/ 1372 w 3331"/>
                <a:gd name="T121" fmla="*/ 931 h 4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31" h="4509">
                  <a:moveTo>
                    <a:pt x="1420" y="980"/>
                  </a:moveTo>
                  <a:lnTo>
                    <a:pt x="1420" y="882"/>
                  </a:lnTo>
                  <a:lnTo>
                    <a:pt x="1470" y="686"/>
                  </a:lnTo>
                  <a:lnTo>
                    <a:pt x="1470" y="391"/>
                  </a:lnTo>
                  <a:lnTo>
                    <a:pt x="1470" y="391"/>
                  </a:lnTo>
                  <a:lnTo>
                    <a:pt x="1470" y="293"/>
                  </a:lnTo>
                  <a:lnTo>
                    <a:pt x="1567" y="195"/>
                  </a:lnTo>
                  <a:lnTo>
                    <a:pt x="1665" y="391"/>
                  </a:lnTo>
                  <a:lnTo>
                    <a:pt x="1665" y="391"/>
                  </a:lnTo>
                  <a:lnTo>
                    <a:pt x="1715" y="686"/>
                  </a:lnTo>
                  <a:lnTo>
                    <a:pt x="1813" y="931"/>
                  </a:lnTo>
                  <a:lnTo>
                    <a:pt x="1813" y="1127"/>
                  </a:lnTo>
                  <a:lnTo>
                    <a:pt x="1813" y="1127"/>
                  </a:lnTo>
                  <a:lnTo>
                    <a:pt x="1763" y="1372"/>
                  </a:lnTo>
                  <a:lnTo>
                    <a:pt x="1763" y="1568"/>
                  </a:lnTo>
                  <a:lnTo>
                    <a:pt x="1813" y="1715"/>
                  </a:lnTo>
                  <a:lnTo>
                    <a:pt x="1813" y="1715"/>
                  </a:lnTo>
                  <a:lnTo>
                    <a:pt x="1861" y="1617"/>
                  </a:lnTo>
                  <a:lnTo>
                    <a:pt x="2008" y="1323"/>
                  </a:lnTo>
                  <a:lnTo>
                    <a:pt x="2106" y="1029"/>
                  </a:lnTo>
                  <a:lnTo>
                    <a:pt x="2106" y="1029"/>
                  </a:lnTo>
                  <a:lnTo>
                    <a:pt x="2156" y="882"/>
                  </a:lnTo>
                  <a:lnTo>
                    <a:pt x="2204" y="784"/>
                  </a:lnTo>
                  <a:lnTo>
                    <a:pt x="2302" y="588"/>
                  </a:lnTo>
                  <a:lnTo>
                    <a:pt x="2302" y="588"/>
                  </a:lnTo>
                  <a:lnTo>
                    <a:pt x="2401" y="391"/>
                  </a:lnTo>
                  <a:lnTo>
                    <a:pt x="2449" y="245"/>
                  </a:lnTo>
                  <a:lnTo>
                    <a:pt x="2499" y="48"/>
                  </a:lnTo>
                  <a:lnTo>
                    <a:pt x="2499" y="48"/>
                  </a:lnTo>
                  <a:lnTo>
                    <a:pt x="2547" y="0"/>
                  </a:lnTo>
                  <a:lnTo>
                    <a:pt x="2597" y="147"/>
                  </a:lnTo>
                  <a:lnTo>
                    <a:pt x="2597" y="391"/>
                  </a:lnTo>
                  <a:lnTo>
                    <a:pt x="2597" y="391"/>
                  </a:lnTo>
                  <a:lnTo>
                    <a:pt x="2499" y="833"/>
                  </a:lnTo>
                  <a:lnTo>
                    <a:pt x="2499" y="1077"/>
                  </a:lnTo>
                  <a:lnTo>
                    <a:pt x="2645" y="980"/>
                  </a:lnTo>
                  <a:lnTo>
                    <a:pt x="2645" y="980"/>
                  </a:lnTo>
                  <a:lnTo>
                    <a:pt x="2792" y="588"/>
                  </a:lnTo>
                  <a:lnTo>
                    <a:pt x="2940" y="293"/>
                  </a:lnTo>
                  <a:lnTo>
                    <a:pt x="2988" y="391"/>
                  </a:lnTo>
                  <a:lnTo>
                    <a:pt x="2988" y="391"/>
                  </a:lnTo>
                  <a:lnTo>
                    <a:pt x="2940" y="784"/>
                  </a:lnTo>
                  <a:lnTo>
                    <a:pt x="2940" y="1029"/>
                  </a:lnTo>
                  <a:lnTo>
                    <a:pt x="2940" y="1225"/>
                  </a:lnTo>
                  <a:lnTo>
                    <a:pt x="2940" y="1225"/>
                  </a:lnTo>
                  <a:lnTo>
                    <a:pt x="2988" y="1421"/>
                  </a:lnTo>
                  <a:lnTo>
                    <a:pt x="3087" y="1372"/>
                  </a:lnTo>
                  <a:lnTo>
                    <a:pt x="3233" y="1127"/>
                  </a:lnTo>
                  <a:lnTo>
                    <a:pt x="3233" y="1127"/>
                  </a:lnTo>
                  <a:lnTo>
                    <a:pt x="3283" y="882"/>
                  </a:lnTo>
                  <a:lnTo>
                    <a:pt x="3331" y="784"/>
                  </a:lnTo>
                  <a:lnTo>
                    <a:pt x="3331" y="1077"/>
                  </a:lnTo>
                  <a:lnTo>
                    <a:pt x="3331" y="1077"/>
                  </a:lnTo>
                  <a:lnTo>
                    <a:pt x="3283" y="1421"/>
                  </a:lnTo>
                  <a:lnTo>
                    <a:pt x="3233" y="1568"/>
                  </a:lnTo>
                  <a:lnTo>
                    <a:pt x="3233" y="1617"/>
                  </a:lnTo>
                  <a:lnTo>
                    <a:pt x="3233" y="1617"/>
                  </a:lnTo>
                  <a:lnTo>
                    <a:pt x="3233" y="1666"/>
                  </a:lnTo>
                  <a:lnTo>
                    <a:pt x="3185" y="1813"/>
                  </a:lnTo>
                  <a:lnTo>
                    <a:pt x="3185" y="1911"/>
                  </a:lnTo>
                  <a:lnTo>
                    <a:pt x="3185" y="1911"/>
                  </a:lnTo>
                  <a:lnTo>
                    <a:pt x="3135" y="2107"/>
                  </a:lnTo>
                  <a:lnTo>
                    <a:pt x="3087" y="2352"/>
                  </a:lnTo>
                  <a:lnTo>
                    <a:pt x="3087" y="2499"/>
                  </a:lnTo>
                  <a:lnTo>
                    <a:pt x="3087" y="2499"/>
                  </a:lnTo>
                  <a:lnTo>
                    <a:pt x="3087" y="2597"/>
                  </a:lnTo>
                  <a:lnTo>
                    <a:pt x="3038" y="2745"/>
                  </a:lnTo>
                  <a:lnTo>
                    <a:pt x="3038" y="2892"/>
                  </a:lnTo>
                  <a:lnTo>
                    <a:pt x="3038" y="2892"/>
                  </a:lnTo>
                  <a:lnTo>
                    <a:pt x="2940" y="3284"/>
                  </a:lnTo>
                  <a:lnTo>
                    <a:pt x="2792" y="3725"/>
                  </a:lnTo>
                  <a:lnTo>
                    <a:pt x="2744" y="3970"/>
                  </a:lnTo>
                  <a:lnTo>
                    <a:pt x="2744" y="3970"/>
                  </a:lnTo>
                  <a:lnTo>
                    <a:pt x="2547" y="4068"/>
                  </a:lnTo>
                  <a:lnTo>
                    <a:pt x="2156" y="4215"/>
                  </a:lnTo>
                  <a:lnTo>
                    <a:pt x="1715" y="4363"/>
                  </a:lnTo>
                  <a:lnTo>
                    <a:pt x="1470" y="4411"/>
                  </a:lnTo>
                  <a:lnTo>
                    <a:pt x="1470" y="4411"/>
                  </a:lnTo>
                  <a:lnTo>
                    <a:pt x="1372" y="4411"/>
                  </a:lnTo>
                  <a:lnTo>
                    <a:pt x="1273" y="4460"/>
                  </a:lnTo>
                  <a:lnTo>
                    <a:pt x="1175" y="4460"/>
                  </a:lnTo>
                  <a:lnTo>
                    <a:pt x="1175" y="4460"/>
                  </a:lnTo>
                  <a:lnTo>
                    <a:pt x="1029" y="4509"/>
                  </a:lnTo>
                  <a:lnTo>
                    <a:pt x="881" y="4460"/>
                  </a:lnTo>
                  <a:lnTo>
                    <a:pt x="784" y="4411"/>
                  </a:lnTo>
                  <a:lnTo>
                    <a:pt x="784" y="4411"/>
                  </a:lnTo>
                  <a:lnTo>
                    <a:pt x="784" y="4363"/>
                  </a:lnTo>
                  <a:lnTo>
                    <a:pt x="734" y="4363"/>
                  </a:lnTo>
                  <a:lnTo>
                    <a:pt x="636" y="4363"/>
                  </a:lnTo>
                  <a:lnTo>
                    <a:pt x="636" y="4363"/>
                  </a:lnTo>
                  <a:lnTo>
                    <a:pt x="489" y="4363"/>
                  </a:lnTo>
                  <a:lnTo>
                    <a:pt x="391" y="4363"/>
                  </a:lnTo>
                  <a:lnTo>
                    <a:pt x="343" y="4313"/>
                  </a:lnTo>
                  <a:lnTo>
                    <a:pt x="343" y="4313"/>
                  </a:lnTo>
                  <a:lnTo>
                    <a:pt x="0" y="2597"/>
                  </a:lnTo>
                  <a:lnTo>
                    <a:pt x="440" y="1813"/>
                  </a:lnTo>
                  <a:lnTo>
                    <a:pt x="440" y="1715"/>
                  </a:lnTo>
                  <a:lnTo>
                    <a:pt x="538" y="1470"/>
                  </a:lnTo>
                  <a:lnTo>
                    <a:pt x="587" y="1127"/>
                  </a:lnTo>
                  <a:lnTo>
                    <a:pt x="587" y="1127"/>
                  </a:lnTo>
                  <a:lnTo>
                    <a:pt x="587" y="833"/>
                  </a:lnTo>
                  <a:lnTo>
                    <a:pt x="587" y="636"/>
                  </a:lnTo>
                  <a:lnTo>
                    <a:pt x="587" y="441"/>
                  </a:lnTo>
                  <a:lnTo>
                    <a:pt x="587" y="441"/>
                  </a:lnTo>
                  <a:lnTo>
                    <a:pt x="538" y="343"/>
                  </a:lnTo>
                  <a:lnTo>
                    <a:pt x="587" y="343"/>
                  </a:lnTo>
                  <a:lnTo>
                    <a:pt x="686" y="391"/>
                  </a:lnTo>
                  <a:lnTo>
                    <a:pt x="686" y="391"/>
                  </a:lnTo>
                  <a:lnTo>
                    <a:pt x="734" y="636"/>
                  </a:lnTo>
                  <a:lnTo>
                    <a:pt x="832" y="636"/>
                  </a:lnTo>
                  <a:lnTo>
                    <a:pt x="881" y="636"/>
                  </a:lnTo>
                  <a:lnTo>
                    <a:pt x="881" y="636"/>
                  </a:lnTo>
                  <a:lnTo>
                    <a:pt x="881" y="588"/>
                  </a:lnTo>
                  <a:lnTo>
                    <a:pt x="979" y="441"/>
                  </a:lnTo>
                  <a:lnTo>
                    <a:pt x="1029" y="293"/>
                  </a:lnTo>
                  <a:lnTo>
                    <a:pt x="1029" y="293"/>
                  </a:lnTo>
                  <a:lnTo>
                    <a:pt x="1029" y="343"/>
                  </a:lnTo>
                  <a:lnTo>
                    <a:pt x="1077" y="441"/>
                  </a:lnTo>
                  <a:lnTo>
                    <a:pt x="1175" y="538"/>
                  </a:lnTo>
                  <a:lnTo>
                    <a:pt x="1175" y="538"/>
                  </a:lnTo>
                  <a:lnTo>
                    <a:pt x="1224" y="734"/>
                  </a:lnTo>
                  <a:lnTo>
                    <a:pt x="1372" y="931"/>
                  </a:lnTo>
                  <a:lnTo>
                    <a:pt x="1420" y="980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5" name="Freeform 83"/>
            <p:cNvSpPr>
              <a:spLocks/>
            </p:cNvSpPr>
            <p:nvPr/>
          </p:nvSpPr>
          <p:spPr bwMode="auto">
            <a:xfrm flipH="1">
              <a:off x="4981" y="1845"/>
              <a:ext cx="416" cy="551"/>
            </a:xfrm>
            <a:custGeom>
              <a:avLst/>
              <a:gdLst>
                <a:gd name="T0" fmla="*/ 1470 w 3331"/>
                <a:gd name="T1" fmla="*/ 883 h 4412"/>
                <a:gd name="T2" fmla="*/ 1518 w 3331"/>
                <a:gd name="T3" fmla="*/ 393 h 4412"/>
                <a:gd name="T4" fmla="*/ 1518 w 3331"/>
                <a:gd name="T5" fmla="*/ 246 h 4412"/>
                <a:gd name="T6" fmla="*/ 1665 w 3331"/>
                <a:gd name="T7" fmla="*/ 294 h 4412"/>
                <a:gd name="T8" fmla="*/ 1715 w 3331"/>
                <a:gd name="T9" fmla="*/ 637 h 4412"/>
                <a:gd name="T10" fmla="*/ 1763 w 3331"/>
                <a:gd name="T11" fmla="*/ 1079 h 4412"/>
                <a:gd name="T12" fmla="*/ 1715 w 3331"/>
                <a:gd name="T13" fmla="*/ 1324 h 4412"/>
                <a:gd name="T14" fmla="*/ 1763 w 3331"/>
                <a:gd name="T15" fmla="*/ 1667 h 4412"/>
                <a:gd name="T16" fmla="*/ 1861 w 3331"/>
                <a:gd name="T17" fmla="*/ 1618 h 4412"/>
                <a:gd name="T18" fmla="*/ 2106 w 3331"/>
                <a:gd name="T19" fmla="*/ 1030 h 4412"/>
                <a:gd name="T20" fmla="*/ 2156 w 3331"/>
                <a:gd name="T21" fmla="*/ 883 h 4412"/>
                <a:gd name="T22" fmla="*/ 2302 w 3331"/>
                <a:gd name="T23" fmla="*/ 539 h 4412"/>
                <a:gd name="T24" fmla="*/ 2401 w 3331"/>
                <a:gd name="T25" fmla="*/ 344 h 4412"/>
                <a:gd name="T26" fmla="*/ 2499 w 3331"/>
                <a:gd name="T27" fmla="*/ 50 h 4412"/>
                <a:gd name="T28" fmla="*/ 2547 w 3331"/>
                <a:gd name="T29" fmla="*/ 0 h 4412"/>
                <a:gd name="T30" fmla="*/ 2547 w 3331"/>
                <a:gd name="T31" fmla="*/ 393 h 4412"/>
                <a:gd name="T32" fmla="*/ 2449 w 3331"/>
                <a:gd name="T33" fmla="*/ 834 h 4412"/>
                <a:gd name="T34" fmla="*/ 2597 w 3331"/>
                <a:gd name="T35" fmla="*/ 980 h 4412"/>
                <a:gd name="T36" fmla="*/ 2792 w 3331"/>
                <a:gd name="T37" fmla="*/ 637 h 4412"/>
                <a:gd name="T38" fmla="*/ 2940 w 3331"/>
                <a:gd name="T39" fmla="*/ 393 h 4412"/>
                <a:gd name="T40" fmla="*/ 2940 w 3331"/>
                <a:gd name="T41" fmla="*/ 785 h 4412"/>
                <a:gd name="T42" fmla="*/ 2890 w 3331"/>
                <a:gd name="T43" fmla="*/ 1226 h 4412"/>
                <a:gd name="T44" fmla="*/ 2940 w 3331"/>
                <a:gd name="T45" fmla="*/ 1373 h 4412"/>
                <a:gd name="T46" fmla="*/ 3233 w 3331"/>
                <a:gd name="T47" fmla="*/ 1079 h 4412"/>
                <a:gd name="T48" fmla="*/ 3283 w 3331"/>
                <a:gd name="T49" fmla="*/ 834 h 4412"/>
                <a:gd name="T50" fmla="*/ 3331 w 3331"/>
                <a:gd name="T51" fmla="*/ 1030 h 4412"/>
                <a:gd name="T52" fmla="*/ 3283 w 3331"/>
                <a:gd name="T53" fmla="*/ 1324 h 4412"/>
                <a:gd name="T54" fmla="*/ 3233 w 3331"/>
                <a:gd name="T55" fmla="*/ 1520 h 4412"/>
                <a:gd name="T56" fmla="*/ 3233 w 3331"/>
                <a:gd name="T57" fmla="*/ 1569 h 4412"/>
                <a:gd name="T58" fmla="*/ 3185 w 3331"/>
                <a:gd name="T59" fmla="*/ 1814 h 4412"/>
                <a:gd name="T60" fmla="*/ 3135 w 3331"/>
                <a:gd name="T61" fmla="*/ 2010 h 4412"/>
                <a:gd name="T62" fmla="*/ 3087 w 3331"/>
                <a:gd name="T63" fmla="*/ 2402 h 4412"/>
                <a:gd name="T64" fmla="*/ 3087 w 3331"/>
                <a:gd name="T65" fmla="*/ 2500 h 4412"/>
                <a:gd name="T66" fmla="*/ 3038 w 3331"/>
                <a:gd name="T67" fmla="*/ 2795 h 4412"/>
                <a:gd name="T68" fmla="*/ 2940 w 3331"/>
                <a:gd name="T69" fmla="*/ 3187 h 4412"/>
                <a:gd name="T70" fmla="*/ 2744 w 3331"/>
                <a:gd name="T71" fmla="*/ 3873 h 4412"/>
                <a:gd name="T72" fmla="*/ 2547 w 3331"/>
                <a:gd name="T73" fmla="*/ 3971 h 4412"/>
                <a:gd name="T74" fmla="*/ 1715 w 3331"/>
                <a:gd name="T75" fmla="*/ 4266 h 4412"/>
                <a:gd name="T76" fmla="*/ 1470 w 3331"/>
                <a:gd name="T77" fmla="*/ 4314 h 4412"/>
                <a:gd name="T78" fmla="*/ 1273 w 3331"/>
                <a:gd name="T79" fmla="*/ 4363 h 4412"/>
                <a:gd name="T80" fmla="*/ 1175 w 3331"/>
                <a:gd name="T81" fmla="*/ 4363 h 4412"/>
                <a:gd name="T82" fmla="*/ 881 w 3331"/>
                <a:gd name="T83" fmla="*/ 4363 h 4412"/>
                <a:gd name="T84" fmla="*/ 784 w 3331"/>
                <a:gd name="T85" fmla="*/ 4314 h 4412"/>
                <a:gd name="T86" fmla="*/ 734 w 3331"/>
                <a:gd name="T87" fmla="*/ 4266 h 4412"/>
                <a:gd name="T88" fmla="*/ 636 w 3331"/>
                <a:gd name="T89" fmla="*/ 4266 h 4412"/>
                <a:gd name="T90" fmla="*/ 391 w 3331"/>
                <a:gd name="T91" fmla="*/ 4266 h 4412"/>
                <a:gd name="T92" fmla="*/ 343 w 3331"/>
                <a:gd name="T93" fmla="*/ 4216 h 4412"/>
                <a:gd name="T94" fmla="*/ 440 w 3331"/>
                <a:gd name="T95" fmla="*/ 1716 h 4412"/>
                <a:gd name="T96" fmla="*/ 538 w 3331"/>
                <a:gd name="T97" fmla="*/ 1373 h 4412"/>
                <a:gd name="T98" fmla="*/ 587 w 3331"/>
                <a:gd name="T99" fmla="*/ 1030 h 4412"/>
                <a:gd name="T100" fmla="*/ 587 w 3331"/>
                <a:gd name="T101" fmla="*/ 589 h 4412"/>
                <a:gd name="T102" fmla="*/ 587 w 3331"/>
                <a:gd name="T103" fmla="*/ 393 h 4412"/>
                <a:gd name="T104" fmla="*/ 636 w 3331"/>
                <a:gd name="T105" fmla="*/ 294 h 4412"/>
                <a:gd name="T106" fmla="*/ 686 w 3331"/>
                <a:gd name="T107" fmla="*/ 344 h 4412"/>
                <a:gd name="T108" fmla="*/ 832 w 3331"/>
                <a:gd name="T109" fmla="*/ 687 h 4412"/>
                <a:gd name="T110" fmla="*/ 881 w 3331"/>
                <a:gd name="T111" fmla="*/ 637 h 4412"/>
                <a:gd name="T112" fmla="*/ 979 w 3331"/>
                <a:gd name="T113" fmla="*/ 441 h 4412"/>
                <a:gd name="T114" fmla="*/ 1029 w 3331"/>
                <a:gd name="T115" fmla="*/ 246 h 4412"/>
                <a:gd name="T116" fmla="*/ 1127 w 3331"/>
                <a:gd name="T117" fmla="*/ 441 h 4412"/>
                <a:gd name="T118" fmla="*/ 1175 w 3331"/>
                <a:gd name="T119" fmla="*/ 539 h 4412"/>
                <a:gd name="T120" fmla="*/ 1372 w 3331"/>
                <a:gd name="T121" fmla="*/ 932 h 4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31" h="4412">
                  <a:moveTo>
                    <a:pt x="1420" y="980"/>
                  </a:moveTo>
                  <a:lnTo>
                    <a:pt x="1470" y="883"/>
                  </a:lnTo>
                  <a:lnTo>
                    <a:pt x="1470" y="687"/>
                  </a:lnTo>
                  <a:lnTo>
                    <a:pt x="1518" y="393"/>
                  </a:lnTo>
                  <a:lnTo>
                    <a:pt x="1518" y="393"/>
                  </a:lnTo>
                  <a:lnTo>
                    <a:pt x="1518" y="246"/>
                  </a:lnTo>
                  <a:lnTo>
                    <a:pt x="1567" y="148"/>
                  </a:lnTo>
                  <a:lnTo>
                    <a:pt x="1665" y="294"/>
                  </a:lnTo>
                  <a:lnTo>
                    <a:pt x="1665" y="294"/>
                  </a:lnTo>
                  <a:lnTo>
                    <a:pt x="1715" y="637"/>
                  </a:lnTo>
                  <a:lnTo>
                    <a:pt x="1763" y="883"/>
                  </a:lnTo>
                  <a:lnTo>
                    <a:pt x="1763" y="1079"/>
                  </a:lnTo>
                  <a:lnTo>
                    <a:pt x="1763" y="1079"/>
                  </a:lnTo>
                  <a:lnTo>
                    <a:pt x="1715" y="1324"/>
                  </a:lnTo>
                  <a:lnTo>
                    <a:pt x="1715" y="1520"/>
                  </a:lnTo>
                  <a:lnTo>
                    <a:pt x="1763" y="1667"/>
                  </a:lnTo>
                  <a:lnTo>
                    <a:pt x="1763" y="1667"/>
                  </a:lnTo>
                  <a:lnTo>
                    <a:pt x="1861" y="1618"/>
                  </a:lnTo>
                  <a:lnTo>
                    <a:pt x="2008" y="1324"/>
                  </a:lnTo>
                  <a:lnTo>
                    <a:pt x="2106" y="1030"/>
                  </a:lnTo>
                  <a:lnTo>
                    <a:pt x="2106" y="1030"/>
                  </a:lnTo>
                  <a:lnTo>
                    <a:pt x="2156" y="883"/>
                  </a:lnTo>
                  <a:lnTo>
                    <a:pt x="2204" y="736"/>
                  </a:lnTo>
                  <a:lnTo>
                    <a:pt x="2302" y="539"/>
                  </a:lnTo>
                  <a:lnTo>
                    <a:pt x="2302" y="539"/>
                  </a:lnTo>
                  <a:lnTo>
                    <a:pt x="2401" y="344"/>
                  </a:lnTo>
                  <a:lnTo>
                    <a:pt x="2401" y="196"/>
                  </a:lnTo>
                  <a:lnTo>
                    <a:pt x="2499" y="50"/>
                  </a:lnTo>
                  <a:lnTo>
                    <a:pt x="2499" y="50"/>
                  </a:lnTo>
                  <a:lnTo>
                    <a:pt x="2547" y="0"/>
                  </a:lnTo>
                  <a:lnTo>
                    <a:pt x="2547" y="148"/>
                  </a:lnTo>
                  <a:lnTo>
                    <a:pt x="2547" y="393"/>
                  </a:lnTo>
                  <a:lnTo>
                    <a:pt x="2547" y="393"/>
                  </a:lnTo>
                  <a:lnTo>
                    <a:pt x="2449" y="834"/>
                  </a:lnTo>
                  <a:lnTo>
                    <a:pt x="2449" y="1079"/>
                  </a:lnTo>
                  <a:lnTo>
                    <a:pt x="2597" y="980"/>
                  </a:lnTo>
                  <a:lnTo>
                    <a:pt x="2597" y="980"/>
                  </a:lnTo>
                  <a:lnTo>
                    <a:pt x="2792" y="637"/>
                  </a:lnTo>
                  <a:lnTo>
                    <a:pt x="2890" y="294"/>
                  </a:lnTo>
                  <a:lnTo>
                    <a:pt x="2940" y="393"/>
                  </a:lnTo>
                  <a:lnTo>
                    <a:pt x="2940" y="393"/>
                  </a:lnTo>
                  <a:lnTo>
                    <a:pt x="2940" y="785"/>
                  </a:lnTo>
                  <a:lnTo>
                    <a:pt x="2890" y="1030"/>
                  </a:lnTo>
                  <a:lnTo>
                    <a:pt x="2890" y="1226"/>
                  </a:lnTo>
                  <a:lnTo>
                    <a:pt x="2890" y="1226"/>
                  </a:lnTo>
                  <a:lnTo>
                    <a:pt x="2940" y="1373"/>
                  </a:lnTo>
                  <a:lnTo>
                    <a:pt x="3087" y="1324"/>
                  </a:lnTo>
                  <a:lnTo>
                    <a:pt x="3233" y="1079"/>
                  </a:lnTo>
                  <a:lnTo>
                    <a:pt x="3233" y="1079"/>
                  </a:lnTo>
                  <a:lnTo>
                    <a:pt x="3283" y="834"/>
                  </a:lnTo>
                  <a:lnTo>
                    <a:pt x="3331" y="736"/>
                  </a:lnTo>
                  <a:lnTo>
                    <a:pt x="3331" y="1030"/>
                  </a:lnTo>
                  <a:lnTo>
                    <a:pt x="3331" y="1030"/>
                  </a:lnTo>
                  <a:lnTo>
                    <a:pt x="3283" y="1324"/>
                  </a:lnTo>
                  <a:lnTo>
                    <a:pt x="3233" y="1471"/>
                  </a:lnTo>
                  <a:lnTo>
                    <a:pt x="3233" y="1520"/>
                  </a:lnTo>
                  <a:lnTo>
                    <a:pt x="3233" y="1520"/>
                  </a:lnTo>
                  <a:lnTo>
                    <a:pt x="3233" y="1569"/>
                  </a:lnTo>
                  <a:lnTo>
                    <a:pt x="3185" y="1716"/>
                  </a:lnTo>
                  <a:lnTo>
                    <a:pt x="3185" y="1814"/>
                  </a:lnTo>
                  <a:lnTo>
                    <a:pt x="3185" y="1814"/>
                  </a:lnTo>
                  <a:lnTo>
                    <a:pt x="3135" y="2010"/>
                  </a:lnTo>
                  <a:lnTo>
                    <a:pt x="3087" y="2255"/>
                  </a:lnTo>
                  <a:lnTo>
                    <a:pt x="3087" y="2402"/>
                  </a:lnTo>
                  <a:lnTo>
                    <a:pt x="3087" y="2402"/>
                  </a:lnTo>
                  <a:lnTo>
                    <a:pt x="3087" y="2500"/>
                  </a:lnTo>
                  <a:lnTo>
                    <a:pt x="3038" y="2648"/>
                  </a:lnTo>
                  <a:lnTo>
                    <a:pt x="3038" y="2795"/>
                  </a:lnTo>
                  <a:lnTo>
                    <a:pt x="3038" y="2795"/>
                  </a:lnTo>
                  <a:lnTo>
                    <a:pt x="2940" y="3187"/>
                  </a:lnTo>
                  <a:lnTo>
                    <a:pt x="2792" y="3628"/>
                  </a:lnTo>
                  <a:lnTo>
                    <a:pt x="2744" y="3873"/>
                  </a:lnTo>
                  <a:lnTo>
                    <a:pt x="2744" y="3873"/>
                  </a:lnTo>
                  <a:lnTo>
                    <a:pt x="2547" y="3971"/>
                  </a:lnTo>
                  <a:lnTo>
                    <a:pt x="2156" y="4118"/>
                  </a:lnTo>
                  <a:lnTo>
                    <a:pt x="1715" y="4266"/>
                  </a:lnTo>
                  <a:lnTo>
                    <a:pt x="1470" y="4314"/>
                  </a:lnTo>
                  <a:lnTo>
                    <a:pt x="1470" y="4314"/>
                  </a:lnTo>
                  <a:lnTo>
                    <a:pt x="1372" y="4314"/>
                  </a:lnTo>
                  <a:lnTo>
                    <a:pt x="1273" y="4363"/>
                  </a:lnTo>
                  <a:lnTo>
                    <a:pt x="1175" y="4363"/>
                  </a:lnTo>
                  <a:lnTo>
                    <a:pt x="1175" y="4363"/>
                  </a:lnTo>
                  <a:lnTo>
                    <a:pt x="1029" y="4412"/>
                  </a:lnTo>
                  <a:lnTo>
                    <a:pt x="881" y="4363"/>
                  </a:lnTo>
                  <a:lnTo>
                    <a:pt x="784" y="4314"/>
                  </a:lnTo>
                  <a:lnTo>
                    <a:pt x="784" y="4314"/>
                  </a:lnTo>
                  <a:lnTo>
                    <a:pt x="784" y="4266"/>
                  </a:lnTo>
                  <a:lnTo>
                    <a:pt x="734" y="4266"/>
                  </a:lnTo>
                  <a:lnTo>
                    <a:pt x="636" y="4266"/>
                  </a:lnTo>
                  <a:lnTo>
                    <a:pt x="636" y="4266"/>
                  </a:lnTo>
                  <a:lnTo>
                    <a:pt x="489" y="4266"/>
                  </a:lnTo>
                  <a:lnTo>
                    <a:pt x="391" y="4266"/>
                  </a:lnTo>
                  <a:lnTo>
                    <a:pt x="343" y="4216"/>
                  </a:lnTo>
                  <a:lnTo>
                    <a:pt x="343" y="4216"/>
                  </a:lnTo>
                  <a:lnTo>
                    <a:pt x="0" y="2500"/>
                  </a:lnTo>
                  <a:lnTo>
                    <a:pt x="440" y="1716"/>
                  </a:lnTo>
                  <a:lnTo>
                    <a:pt x="440" y="1618"/>
                  </a:lnTo>
                  <a:lnTo>
                    <a:pt x="538" y="1373"/>
                  </a:lnTo>
                  <a:lnTo>
                    <a:pt x="587" y="1030"/>
                  </a:lnTo>
                  <a:lnTo>
                    <a:pt x="587" y="1030"/>
                  </a:lnTo>
                  <a:lnTo>
                    <a:pt x="587" y="785"/>
                  </a:lnTo>
                  <a:lnTo>
                    <a:pt x="587" y="589"/>
                  </a:lnTo>
                  <a:lnTo>
                    <a:pt x="587" y="393"/>
                  </a:lnTo>
                  <a:lnTo>
                    <a:pt x="587" y="393"/>
                  </a:lnTo>
                  <a:lnTo>
                    <a:pt x="587" y="294"/>
                  </a:lnTo>
                  <a:lnTo>
                    <a:pt x="636" y="294"/>
                  </a:lnTo>
                  <a:lnTo>
                    <a:pt x="686" y="344"/>
                  </a:lnTo>
                  <a:lnTo>
                    <a:pt x="686" y="344"/>
                  </a:lnTo>
                  <a:lnTo>
                    <a:pt x="734" y="637"/>
                  </a:lnTo>
                  <a:lnTo>
                    <a:pt x="832" y="687"/>
                  </a:lnTo>
                  <a:lnTo>
                    <a:pt x="881" y="637"/>
                  </a:lnTo>
                  <a:lnTo>
                    <a:pt x="881" y="637"/>
                  </a:lnTo>
                  <a:lnTo>
                    <a:pt x="930" y="589"/>
                  </a:lnTo>
                  <a:lnTo>
                    <a:pt x="979" y="441"/>
                  </a:lnTo>
                  <a:lnTo>
                    <a:pt x="1029" y="246"/>
                  </a:lnTo>
                  <a:lnTo>
                    <a:pt x="1029" y="246"/>
                  </a:lnTo>
                  <a:lnTo>
                    <a:pt x="1077" y="294"/>
                  </a:lnTo>
                  <a:lnTo>
                    <a:pt x="1127" y="441"/>
                  </a:lnTo>
                  <a:lnTo>
                    <a:pt x="1175" y="539"/>
                  </a:lnTo>
                  <a:lnTo>
                    <a:pt x="1175" y="539"/>
                  </a:lnTo>
                  <a:lnTo>
                    <a:pt x="1273" y="736"/>
                  </a:lnTo>
                  <a:lnTo>
                    <a:pt x="1372" y="932"/>
                  </a:lnTo>
                  <a:lnTo>
                    <a:pt x="1420" y="98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6" name="Freeform 84"/>
            <p:cNvSpPr>
              <a:spLocks/>
            </p:cNvSpPr>
            <p:nvPr/>
          </p:nvSpPr>
          <p:spPr bwMode="auto">
            <a:xfrm flipH="1">
              <a:off x="4981" y="1851"/>
              <a:ext cx="416" cy="545"/>
            </a:xfrm>
            <a:custGeom>
              <a:avLst/>
              <a:gdLst>
                <a:gd name="T0" fmla="*/ 1470 w 3331"/>
                <a:gd name="T1" fmla="*/ 930 h 4362"/>
                <a:gd name="T2" fmla="*/ 1567 w 3331"/>
                <a:gd name="T3" fmla="*/ 441 h 4362"/>
                <a:gd name="T4" fmla="*/ 1518 w 3331"/>
                <a:gd name="T5" fmla="*/ 244 h 4362"/>
                <a:gd name="T6" fmla="*/ 1616 w 3331"/>
                <a:gd name="T7" fmla="*/ 244 h 4362"/>
                <a:gd name="T8" fmla="*/ 1715 w 3331"/>
                <a:gd name="T9" fmla="*/ 587 h 4362"/>
                <a:gd name="T10" fmla="*/ 1715 w 3331"/>
                <a:gd name="T11" fmla="*/ 1078 h 4362"/>
                <a:gd name="T12" fmla="*/ 1665 w 3331"/>
                <a:gd name="T13" fmla="*/ 1323 h 4362"/>
                <a:gd name="T14" fmla="*/ 1715 w 3331"/>
                <a:gd name="T15" fmla="*/ 1716 h 4362"/>
                <a:gd name="T16" fmla="*/ 1813 w 3331"/>
                <a:gd name="T17" fmla="*/ 1617 h 4362"/>
                <a:gd name="T18" fmla="*/ 2106 w 3331"/>
                <a:gd name="T19" fmla="*/ 1029 h 4362"/>
                <a:gd name="T20" fmla="*/ 2156 w 3331"/>
                <a:gd name="T21" fmla="*/ 882 h 4362"/>
                <a:gd name="T22" fmla="*/ 2302 w 3331"/>
                <a:gd name="T23" fmla="*/ 489 h 4362"/>
                <a:gd name="T24" fmla="*/ 2351 w 3331"/>
                <a:gd name="T25" fmla="*/ 294 h 4362"/>
                <a:gd name="T26" fmla="*/ 2449 w 3331"/>
                <a:gd name="T27" fmla="*/ 48 h 4362"/>
                <a:gd name="T28" fmla="*/ 2499 w 3331"/>
                <a:gd name="T29" fmla="*/ 0 h 4362"/>
                <a:gd name="T30" fmla="*/ 2499 w 3331"/>
                <a:gd name="T31" fmla="*/ 441 h 4362"/>
                <a:gd name="T32" fmla="*/ 2401 w 3331"/>
                <a:gd name="T33" fmla="*/ 882 h 4362"/>
                <a:gd name="T34" fmla="*/ 2597 w 3331"/>
                <a:gd name="T35" fmla="*/ 1078 h 4362"/>
                <a:gd name="T36" fmla="*/ 2792 w 3331"/>
                <a:gd name="T37" fmla="*/ 686 h 4362"/>
                <a:gd name="T38" fmla="*/ 2940 w 3331"/>
                <a:gd name="T39" fmla="*/ 441 h 4362"/>
                <a:gd name="T40" fmla="*/ 2890 w 3331"/>
                <a:gd name="T41" fmla="*/ 833 h 4362"/>
                <a:gd name="T42" fmla="*/ 2842 w 3331"/>
                <a:gd name="T43" fmla="*/ 1274 h 4362"/>
                <a:gd name="T44" fmla="*/ 2940 w 3331"/>
                <a:gd name="T45" fmla="*/ 1421 h 4362"/>
                <a:gd name="T46" fmla="*/ 3233 w 3331"/>
                <a:gd name="T47" fmla="*/ 1078 h 4362"/>
                <a:gd name="T48" fmla="*/ 3283 w 3331"/>
                <a:gd name="T49" fmla="*/ 833 h 4362"/>
                <a:gd name="T50" fmla="*/ 3283 w 3331"/>
                <a:gd name="T51" fmla="*/ 1029 h 4362"/>
                <a:gd name="T52" fmla="*/ 3233 w 3331"/>
                <a:gd name="T53" fmla="*/ 1323 h 4362"/>
                <a:gd name="T54" fmla="*/ 3233 w 3331"/>
                <a:gd name="T55" fmla="*/ 1470 h 4362"/>
                <a:gd name="T56" fmla="*/ 3233 w 3331"/>
                <a:gd name="T57" fmla="*/ 1519 h 4362"/>
                <a:gd name="T58" fmla="*/ 3185 w 3331"/>
                <a:gd name="T59" fmla="*/ 1764 h 4362"/>
                <a:gd name="T60" fmla="*/ 3135 w 3331"/>
                <a:gd name="T61" fmla="*/ 1960 h 4362"/>
                <a:gd name="T62" fmla="*/ 3087 w 3331"/>
                <a:gd name="T63" fmla="*/ 2352 h 4362"/>
                <a:gd name="T64" fmla="*/ 3087 w 3331"/>
                <a:gd name="T65" fmla="*/ 2450 h 4362"/>
                <a:gd name="T66" fmla="*/ 3038 w 3331"/>
                <a:gd name="T67" fmla="*/ 2745 h 4362"/>
                <a:gd name="T68" fmla="*/ 2940 w 3331"/>
                <a:gd name="T69" fmla="*/ 3137 h 4362"/>
                <a:gd name="T70" fmla="*/ 2744 w 3331"/>
                <a:gd name="T71" fmla="*/ 3823 h 4362"/>
                <a:gd name="T72" fmla="*/ 2547 w 3331"/>
                <a:gd name="T73" fmla="*/ 3921 h 4362"/>
                <a:gd name="T74" fmla="*/ 1715 w 3331"/>
                <a:gd name="T75" fmla="*/ 4216 h 4362"/>
                <a:gd name="T76" fmla="*/ 1470 w 3331"/>
                <a:gd name="T77" fmla="*/ 4264 h 4362"/>
                <a:gd name="T78" fmla="*/ 1273 w 3331"/>
                <a:gd name="T79" fmla="*/ 4313 h 4362"/>
                <a:gd name="T80" fmla="*/ 1175 w 3331"/>
                <a:gd name="T81" fmla="*/ 4313 h 4362"/>
                <a:gd name="T82" fmla="*/ 881 w 3331"/>
                <a:gd name="T83" fmla="*/ 4313 h 4362"/>
                <a:gd name="T84" fmla="*/ 784 w 3331"/>
                <a:gd name="T85" fmla="*/ 4264 h 4362"/>
                <a:gd name="T86" fmla="*/ 734 w 3331"/>
                <a:gd name="T87" fmla="*/ 4216 h 4362"/>
                <a:gd name="T88" fmla="*/ 636 w 3331"/>
                <a:gd name="T89" fmla="*/ 4216 h 4362"/>
                <a:gd name="T90" fmla="*/ 391 w 3331"/>
                <a:gd name="T91" fmla="*/ 4216 h 4362"/>
                <a:gd name="T92" fmla="*/ 343 w 3331"/>
                <a:gd name="T93" fmla="*/ 4166 h 4362"/>
                <a:gd name="T94" fmla="*/ 440 w 3331"/>
                <a:gd name="T95" fmla="*/ 1666 h 4362"/>
                <a:gd name="T96" fmla="*/ 538 w 3331"/>
                <a:gd name="T97" fmla="*/ 1373 h 4362"/>
                <a:gd name="T98" fmla="*/ 587 w 3331"/>
                <a:gd name="T99" fmla="*/ 1029 h 4362"/>
                <a:gd name="T100" fmla="*/ 636 w 3331"/>
                <a:gd name="T101" fmla="*/ 587 h 4362"/>
                <a:gd name="T102" fmla="*/ 636 w 3331"/>
                <a:gd name="T103" fmla="*/ 441 h 4362"/>
                <a:gd name="T104" fmla="*/ 636 w 3331"/>
                <a:gd name="T105" fmla="*/ 294 h 4362"/>
                <a:gd name="T106" fmla="*/ 686 w 3331"/>
                <a:gd name="T107" fmla="*/ 343 h 4362"/>
                <a:gd name="T108" fmla="*/ 832 w 3331"/>
                <a:gd name="T109" fmla="*/ 784 h 4362"/>
                <a:gd name="T110" fmla="*/ 881 w 3331"/>
                <a:gd name="T111" fmla="*/ 735 h 4362"/>
                <a:gd name="T112" fmla="*/ 1029 w 3331"/>
                <a:gd name="T113" fmla="*/ 539 h 4362"/>
                <a:gd name="T114" fmla="*/ 1077 w 3331"/>
                <a:gd name="T115" fmla="*/ 244 h 4362"/>
                <a:gd name="T116" fmla="*/ 1127 w 3331"/>
                <a:gd name="T117" fmla="*/ 441 h 4362"/>
                <a:gd name="T118" fmla="*/ 1175 w 3331"/>
                <a:gd name="T119" fmla="*/ 587 h 4362"/>
                <a:gd name="T120" fmla="*/ 1372 w 3331"/>
                <a:gd name="T121" fmla="*/ 980 h 4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31" h="4362">
                  <a:moveTo>
                    <a:pt x="1470" y="1029"/>
                  </a:moveTo>
                  <a:lnTo>
                    <a:pt x="1470" y="930"/>
                  </a:lnTo>
                  <a:lnTo>
                    <a:pt x="1518" y="735"/>
                  </a:lnTo>
                  <a:lnTo>
                    <a:pt x="1567" y="441"/>
                  </a:lnTo>
                  <a:lnTo>
                    <a:pt x="1567" y="441"/>
                  </a:lnTo>
                  <a:lnTo>
                    <a:pt x="1518" y="244"/>
                  </a:lnTo>
                  <a:lnTo>
                    <a:pt x="1567" y="146"/>
                  </a:lnTo>
                  <a:lnTo>
                    <a:pt x="1616" y="244"/>
                  </a:lnTo>
                  <a:lnTo>
                    <a:pt x="1616" y="244"/>
                  </a:lnTo>
                  <a:lnTo>
                    <a:pt x="1715" y="587"/>
                  </a:lnTo>
                  <a:lnTo>
                    <a:pt x="1715" y="882"/>
                  </a:lnTo>
                  <a:lnTo>
                    <a:pt x="1715" y="1078"/>
                  </a:lnTo>
                  <a:lnTo>
                    <a:pt x="1715" y="1078"/>
                  </a:lnTo>
                  <a:lnTo>
                    <a:pt x="1665" y="1323"/>
                  </a:lnTo>
                  <a:lnTo>
                    <a:pt x="1665" y="1568"/>
                  </a:lnTo>
                  <a:lnTo>
                    <a:pt x="1715" y="1716"/>
                  </a:lnTo>
                  <a:lnTo>
                    <a:pt x="1715" y="1716"/>
                  </a:lnTo>
                  <a:lnTo>
                    <a:pt x="1813" y="1617"/>
                  </a:lnTo>
                  <a:lnTo>
                    <a:pt x="2008" y="1323"/>
                  </a:lnTo>
                  <a:lnTo>
                    <a:pt x="2106" y="1029"/>
                  </a:lnTo>
                  <a:lnTo>
                    <a:pt x="2106" y="1029"/>
                  </a:lnTo>
                  <a:lnTo>
                    <a:pt x="2156" y="882"/>
                  </a:lnTo>
                  <a:lnTo>
                    <a:pt x="2204" y="735"/>
                  </a:lnTo>
                  <a:lnTo>
                    <a:pt x="2302" y="489"/>
                  </a:lnTo>
                  <a:lnTo>
                    <a:pt x="2302" y="489"/>
                  </a:lnTo>
                  <a:lnTo>
                    <a:pt x="2351" y="294"/>
                  </a:lnTo>
                  <a:lnTo>
                    <a:pt x="2401" y="196"/>
                  </a:lnTo>
                  <a:lnTo>
                    <a:pt x="2449" y="48"/>
                  </a:lnTo>
                  <a:lnTo>
                    <a:pt x="2449" y="48"/>
                  </a:lnTo>
                  <a:lnTo>
                    <a:pt x="2499" y="0"/>
                  </a:lnTo>
                  <a:lnTo>
                    <a:pt x="2547" y="146"/>
                  </a:lnTo>
                  <a:lnTo>
                    <a:pt x="2499" y="441"/>
                  </a:lnTo>
                  <a:lnTo>
                    <a:pt x="2499" y="441"/>
                  </a:lnTo>
                  <a:lnTo>
                    <a:pt x="2401" y="882"/>
                  </a:lnTo>
                  <a:lnTo>
                    <a:pt x="2401" y="1127"/>
                  </a:lnTo>
                  <a:lnTo>
                    <a:pt x="2597" y="1078"/>
                  </a:lnTo>
                  <a:lnTo>
                    <a:pt x="2597" y="1078"/>
                  </a:lnTo>
                  <a:lnTo>
                    <a:pt x="2792" y="686"/>
                  </a:lnTo>
                  <a:lnTo>
                    <a:pt x="2890" y="343"/>
                  </a:lnTo>
                  <a:lnTo>
                    <a:pt x="2940" y="441"/>
                  </a:lnTo>
                  <a:lnTo>
                    <a:pt x="2940" y="441"/>
                  </a:lnTo>
                  <a:lnTo>
                    <a:pt x="2890" y="833"/>
                  </a:lnTo>
                  <a:lnTo>
                    <a:pt x="2842" y="1078"/>
                  </a:lnTo>
                  <a:lnTo>
                    <a:pt x="2842" y="1274"/>
                  </a:lnTo>
                  <a:lnTo>
                    <a:pt x="2842" y="1274"/>
                  </a:lnTo>
                  <a:lnTo>
                    <a:pt x="2940" y="1421"/>
                  </a:lnTo>
                  <a:lnTo>
                    <a:pt x="3087" y="1373"/>
                  </a:lnTo>
                  <a:lnTo>
                    <a:pt x="3233" y="1078"/>
                  </a:lnTo>
                  <a:lnTo>
                    <a:pt x="3233" y="1078"/>
                  </a:lnTo>
                  <a:lnTo>
                    <a:pt x="3283" y="833"/>
                  </a:lnTo>
                  <a:lnTo>
                    <a:pt x="3331" y="735"/>
                  </a:lnTo>
                  <a:lnTo>
                    <a:pt x="3283" y="1029"/>
                  </a:lnTo>
                  <a:lnTo>
                    <a:pt x="3283" y="1029"/>
                  </a:lnTo>
                  <a:lnTo>
                    <a:pt x="3233" y="1323"/>
                  </a:lnTo>
                  <a:lnTo>
                    <a:pt x="3233" y="1421"/>
                  </a:lnTo>
                  <a:lnTo>
                    <a:pt x="3233" y="1470"/>
                  </a:lnTo>
                  <a:lnTo>
                    <a:pt x="3233" y="1470"/>
                  </a:lnTo>
                  <a:lnTo>
                    <a:pt x="3233" y="1519"/>
                  </a:lnTo>
                  <a:lnTo>
                    <a:pt x="3185" y="1666"/>
                  </a:lnTo>
                  <a:lnTo>
                    <a:pt x="3185" y="1764"/>
                  </a:lnTo>
                  <a:lnTo>
                    <a:pt x="3185" y="1764"/>
                  </a:lnTo>
                  <a:lnTo>
                    <a:pt x="3135" y="1960"/>
                  </a:lnTo>
                  <a:lnTo>
                    <a:pt x="3087" y="2205"/>
                  </a:lnTo>
                  <a:lnTo>
                    <a:pt x="3087" y="2352"/>
                  </a:lnTo>
                  <a:lnTo>
                    <a:pt x="3087" y="2352"/>
                  </a:lnTo>
                  <a:lnTo>
                    <a:pt x="3087" y="2450"/>
                  </a:lnTo>
                  <a:lnTo>
                    <a:pt x="3038" y="2598"/>
                  </a:lnTo>
                  <a:lnTo>
                    <a:pt x="3038" y="2745"/>
                  </a:lnTo>
                  <a:lnTo>
                    <a:pt x="3038" y="2745"/>
                  </a:lnTo>
                  <a:lnTo>
                    <a:pt x="2940" y="3137"/>
                  </a:lnTo>
                  <a:lnTo>
                    <a:pt x="2792" y="3578"/>
                  </a:lnTo>
                  <a:lnTo>
                    <a:pt x="2744" y="3823"/>
                  </a:lnTo>
                  <a:lnTo>
                    <a:pt x="2744" y="3823"/>
                  </a:lnTo>
                  <a:lnTo>
                    <a:pt x="2547" y="3921"/>
                  </a:lnTo>
                  <a:lnTo>
                    <a:pt x="2156" y="4068"/>
                  </a:lnTo>
                  <a:lnTo>
                    <a:pt x="1715" y="4216"/>
                  </a:lnTo>
                  <a:lnTo>
                    <a:pt x="1470" y="4264"/>
                  </a:lnTo>
                  <a:lnTo>
                    <a:pt x="1470" y="4264"/>
                  </a:lnTo>
                  <a:lnTo>
                    <a:pt x="1372" y="4264"/>
                  </a:lnTo>
                  <a:lnTo>
                    <a:pt x="1273" y="4313"/>
                  </a:lnTo>
                  <a:lnTo>
                    <a:pt x="1175" y="4313"/>
                  </a:lnTo>
                  <a:lnTo>
                    <a:pt x="1175" y="4313"/>
                  </a:lnTo>
                  <a:lnTo>
                    <a:pt x="1029" y="4362"/>
                  </a:lnTo>
                  <a:lnTo>
                    <a:pt x="881" y="4313"/>
                  </a:lnTo>
                  <a:lnTo>
                    <a:pt x="784" y="4264"/>
                  </a:lnTo>
                  <a:lnTo>
                    <a:pt x="784" y="4264"/>
                  </a:lnTo>
                  <a:lnTo>
                    <a:pt x="784" y="4216"/>
                  </a:lnTo>
                  <a:lnTo>
                    <a:pt x="734" y="4216"/>
                  </a:lnTo>
                  <a:lnTo>
                    <a:pt x="636" y="4216"/>
                  </a:lnTo>
                  <a:lnTo>
                    <a:pt x="636" y="4216"/>
                  </a:lnTo>
                  <a:lnTo>
                    <a:pt x="489" y="4216"/>
                  </a:lnTo>
                  <a:lnTo>
                    <a:pt x="391" y="4216"/>
                  </a:lnTo>
                  <a:lnTo>
                    <a:pt x="343" y="4166"/>
                  </a:lnTo>
                  <a:lnTo>
                    <a:pt x="343" y="4166"/>
                  </a:lnTo>
                  <a:lnTo>
                    <a:pt x="0" y="2450"/>
                  </a:lnTo>
                  <a:lnTo>
                    <a:pt x="440" y="1666"/>
                  </a:lnTo>
                  <a:lnTo>
                    <a:pt x="440" y="1568"/>
                  </a:lnTo>
                  <a:lnTo>
                    <a:pt x="538" y="1373"/>
                  </a:lnTo>
                  <a:lnTo>
                    <a:pt x="587" y="1029"/>
                  </a:lnTo>
                  <a:lnTo>
                    <a:pt x="587" y="1029"/>
                  </a:lnTo>
                  <a:lnTo>
                    <a:pt x="587" y="735"/>
                  </a:lnTo>
                  <a:lnTo>
                    <a:pt x="636" y="587"/>
                  </a:lnTo>
                  <a:lnTo>
                    <a:pt x="636" y="441"/>
                  </a:lnTo>
                  <a:lnTo>
                    <a:pt x="636" y="441"/>
                  </a:lnTo>
                  <a:lnTo>
                    <a:pt x="636" y="343"/>
                  </a:lnTo>
                  <a:lnTo>
                    <a:pt x="636" y="294"/>
                  </a:lnTo>
                  <a:lnTo>
                    <a:pt x="686" y="343"/>
                  </a:lnTo>
                  <a:lnTo>
                    <a:pt x="686" y="343"/>
                  </a:lnTo>
                  <a:lnTo>
                    <a:pt x="734" y="686"/>
                  </a:lnTo>
                  <a:lnTo>
                    <a:pt x="832" y="784"/>
                  </a:lnTo>
                  <a:lnTo>
                    <a:pt x="881" y="735"/>
                  </a:lnTo>
                  <a:lnTo>
                    <a:pt x="881" y="735"/>
                  </a:lnTo>
                  <a:lnTo>
                    <a:pt x="930" y="686"/>
                  </a:lnTo>
                  <a:lnTo>
                    <a:pt x="1029" y="539"/>
                  </a:lnTo>
                  <a:lnTo>
                    <a:pt x="1077" y="244"/>
                  </a:lnTo>
                  <a:lnTo>
                    <a:pt x="1077" y="244"/>
                  </a:lnTo>
                  <a:lnTo>
                    <a:pt x="1077" y="294"/>
                  </a:lnTo>
                  <a:lnTo>
                    <a:pt x="1127" y="441"/>
                  </a:lnTo>
                  <a:lnTo>
                    <a:pt x="1175" y="587"/>
                  </a:lnTo>
                  <a:lnTo>
                    <a:pt x="1175" y="587"/>
                  </a:lnTo>
                  <a:lnTo>
                    <a:pt x="1273" y="784"/>
                  </a:lnTo>
                  <a:lnTo>
                    <a:pt x="1372" y="980"/>
                  </a:lnTo>
                  <a:lnTo>
                    <a:pt x="1470" y="102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7" name="Freeform 85"/>
            <p:cNvSpPr>
              <a:spLocks/>
            </p:cNvSpPr>
            <p:nvPr/>
          </p:nvSpPr>
          <p:spPr bwMode="auto">
            <a:xfrm flipH="1">
              <a:off x="4981" y="1863"/>
              <a:ext cx="416" cy="533"/>
            </a:xfrm>
            <a:custGeom>
              <a:avLst/>
              <a:gdLst>
                <a:gd name="T0" fmla="*/ 1470 w 3331"/>
                <a:gd name="T1" fmla="*/ 931 h 4264"/>
                <a:gd name="T2" fmla="*/ 1567 w 3331"/>
                <a:gd name="T3" fmla="*/ 441 h 4264"/>
                <a:gd name="T4" fmla="*/ 1567 w 3331"/>
                <a:gd name="T5" fmla="*/ 245 h 4264"/>
                <a:gd name="T6" fmla="*/ 1616 w 3331"/>
                <a:gd name="T7" fmla="*/ 196 h 4264"/>
                <a:gd name="T8" fmla="*/ 1715 w 3331"/>
                <a:gd name="T9" fmla="*/ 539 h 4264"/>
                <a:gd name="T10" fmla="*/ 1715 w 3331"/>
                <a:gd name="T11" fmla="*/ 980 h 4264"/>
                <a:gd name="T12" fmla="*/ 1665 w 3331"/>
                <a:gd name="T13" fmla="*/ 1225 h 4264"/>
                <a:gd name="T14" fmla="*/ 1715 w 3331"/>
                <a:gd name="T15" fmla="*/ 1716 h 4264"/>
                <a:gd name="T16" fmla="*/ 1813 w 3331"/>
                <a:gd name="T17" fmla="*/ 1618 h 4264"/>
                <a:gd name="T18" fmla="*/ 2106 w 3331"/>
                <a:gd name="T19" fmla="*/ 1029 h 4264"/>
                <a:gd name="T20" fmla="*/ 2156 w 3331"/>
                <a:gd name="T21" fmla="*/ 832 h 4264"/>
                <a:gd name="T22" fmla="*/ 2302 w 3331"/>
                <a:gd name="T23" fmla="*/ 441 h 4264"/>
                <a:gd name="T24" fmla="*/ 2351 w 3331"/>
                <a:gd name="T25" fmla="*/ 245 h 4264"/>
                <a:gd name="T26" fmla="*/ 2449 w 3331"/>
                <a:gd name="T27" fmla="*/ 0 h 4264"/>
                <a:gd name="T28" fmla="*/ 2499 w 3331"/>
                <a:gd name="T29" fmla="*/ 0 h 4264"/>
                <a:gd name="T30" fmla="*/ 2449 w 3331"/>
                <a:gd name="T31" fmla="*/ 441 h 4264"/>
                <a:gd name="T32" fmla="*/ 2351 w 3331"/>
                <a:gd name="T33" fmla="*/ 931 h 4264"/>
                <a:gd name="T34" fmla="*/ 2547 w 3331"/>
                <a:gd name="T35" fmla="*/ 1078 h 4264"/>
                <a:gd name="T36" fmla="*/ 2792 w 3331"/>
                <a:gd name="T37" fmla="*/ 735 h 4264"/>
                <a:gd name="T38" fmla="*/ 2890 w 3331"/>
                <a:gd name="T39" fmla="*/ 441 h 4264"/>
                <a:gd name="T40" fmla="*/ 2890 w 3331"/>
                <a:gd name="T41" fmla="*/ 784 h 4264"/>
                <a:gd name="T42" fmla="*/ 2792 w 3331"/>
                <a:gd name="T43" fmla="*/ 1225 h 4264"/>
                <a:gd name="T44" fmla="*/ 2890 w 3331"/>
                <a:gd name="T45" fmla="*/ 1372 h 4264"/>
                <a:gd name="T46" fmla="*/ 3185 w 3331"/>
                <a:gd name="T47" fmla="*/ 1029 h 4264"/>
                <a:gd name="T48" fmla="*/ 3233 w 3331"/>
                <a:gd name="T49" fmla="*/ 784 h 4264"/>
                <a:gd name="T50" fmla="*/ 3283 w 3331"/>
                <a:gd name="T51" fmla="*/ 980 h 4264"/>
                <a:gd name="T52" fmla="*/ 3233 w 3331"/>
                <a:gd name="T53" fmla="*/ 1225 h 4264"/>
                <a:gd name="T54" fmla="*/ 3233 w 3331"/>
                <a:gd name="T55" fmla="*/ 1372 h 4264"/>
                <a:gd name="T56" fmla="*/ 3233 w 3331"/>
                <a:gd name="T57" fmla="*/ 1421 h 4264"/>
                <a:gd name="T58" fmla="*/ 3185 w 3331"/>
                <a:gd name="T59" fmla="*/ 1666 h 4264"/>
                <a:gd name="T60" fmla="*/ 3135 w 3331"/>
                <a:gd name="T61" fmla="*/ 1862 h 4264"/>
                <a:gd name="T62" fmla="*/ 3087 w 3331"/>
                <a:gd name="T63" fmla="*/ 2254 h 4264"/>
                <a:gd name="T64" fmla="*/ 3087 w 3331"/>
                <a:gd name="T65" fmla="*/ 2352 h 4264"/>
                <a:gd name="T66" fmla="*/ 3038 w 3331"/>
                <a:gd name="T67" fmla="*/ 2647 h 4264"/>
                <a:gd name="T68" fmla="*/ 2940 w 3331"/>
                <a:gd name="T69" fmla="*/ 3039 h 4264"/>
                <a:gd name="T70" fmla="*/ 2744 w 3331"/>
                <a:gd name="T71" fmla="*/ 3725 h 4264"/>
                <a:gd name="T72" fmla="*/ 2547 w 3331"/>
                <a:gd name="T73" fmla="*/ 3823 h 4264"/>
                <a:gd name="T74" fmla="*/ 1715 w 3331"/>
                <a:gd name="T75" fmla="*/ 4118 h 4264"/>
                <a:gd name="T76" fmla="*/ 1470 w 3331"/>
                <a:gd name="T77" fmla="*/ 4166 h 4264"/>
                <a:gd name="T78" fmla="*/ 1273 w 3331"/>
                <a:gd name="T79" fmla="*/ 4215 h 4264"/>
                <a:gd name="T80" fmla="*/ 1175 w 3331"/>
                <a:gd name="T81" fmla="*/ 4215 h 4264"/>
                <a:gd name="T82" fmla="*/ 881 w 3331"/>
                <a:gd name="T83" fmla="*/ 4215 h 4264"/>
                <a:gd name="T84" fmla="*/ 784 w 3331"/>
                <a:gd name="T85" fmla="*/ 4166 h 4264"/>
                <a:gd name="T86" fmla="*/ 734 w 3331"/>
                <a:gd name="T87" fmla="*/ 4118 h 4264"/>
                <a:gd name="T88" fmla="*/ 636 w 3331"/>
                <a:gd name="T89" fmla="*/ 4118 h 4264"/>
                <a:gd name="T90" fmla="*/ 391 w 3331"/>
                <a:gd name="T91" fmla="*/ 4118 h 4264"/>
                <a:gd name="T92" fmla="*/ 343 w 3331"/>
                <a:gd name="T93" fmla="*/ 4068 h 4264"/>
                <a:gd name="T94" fmla="*/ 440 w 3331"/>
                <a:gd name="T95" fmla="*/ 1568 h 4264"/>
                <a:gd name="T96" fmla="*/ 538 w 3331"/>
                <a:gd name="T97" fmla="*/ 1275 h 4264"/>
                <a:gd name="T98" fmla="*/ 587 w 3331"/>
                <a:gd name="T99" fmla="*/ 931 h 4264"/>
                <a:gd name="T100" fmla="*/ 636 w 3331"/>
                <a:gd name="T101" fmla="*/ 539 h 4264"/>
                <a:gd name="T102" fmla="*/ 636 w 3331"/>
                <a:gd name="T103" fmla="*/ 391 h 4264"/>
                <a:gd name="T104" fmla="*/ 686 w 3331"/>
                <a:gd name="T105" fmla="*/ 293 h 4264"/>
                <a:gd name="T106" fmla="*/ 734 w 3331"/>
                <a:gd name="T107" fmla="*/ 343 h 4264"/>
                <a:gd name="T108" fmla="*/ 881 w 3331"/>
                <a:gd name="T109" fmla="*/ 784 h 4264"/>
                <a:gd name="T110" fmla="*/ 930 w 3331"/>
                <a:gd name="T111" fmla="*/ 735 h 4264"/>
                <a:gd name="T112" fmla="*/ 1029 w 3331"/>
                <a:gd name="T113" fmla="*/ 539 h 4264"/>
                <a:gd name="T114" fmla="*/ 1077 w 3331"/>
                <a:gd name="T115" fmla="*/ 245 h 4264"/>
                <a:gd name="T116" fmla="*/ 1127 w 3331"/>
                <a:gd name="T117" fmla="*/ 441 h 4264"/>
                <a:gd name="T118" fmla="*/ 1224 w 3331"/>
                <a:gd name="T119" fmla="*/ 588 h 4264"/>
                <a:gd name="T120" fmla="*/ 1372 w 3331"/>
                <a:gd name="T121" fmla="*/ 980 h 4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331" h="4264">
                  <a:moveTo>
                    <a:pt x="1470" y="1029"/>
                  </a:moveTo>
                  <a:lnTo>
                    <a:pt x="1470" y="931"/>
                  </a:lnTo>
                  <a:lnTo>
                    <a:pt x="1518" y="784"/>
                  </a:lnTo>
                  <a:lnTo>
                    <a:pt x="1567" y="441"/>
                  </a:lnTo>
                  <a:lnTo>
                    <a:pt x="1567" y="441"/>
                  </a:lnTo>
                  <a:lnTo>
                    <a:pt x="1567" y="245"/>
                  </a:lnTo>
                  <a:lnTo>
                    <a:pt x="1567" y="98"/>
                  </a:lnTo>
                  <a:lnTo>
                    <a:pt x="1616" y="196"/>
                  </a:lnTo>
                  <a:lnTo>
                    <a:pt x="1616" y="196"/>
                  </a:lnTo>
                  <a:lnTo>
                    <a:pt x="1715" y="539"/>
                  </a:lnTo>
                  <a:lnTo>
                    <a:pt x="1715" y="784"/>
                  </a:lnTo>
                  <a:lnTo>
                    <a:pt x="1715" y="980"/>
                  </a:lnTo>
                  <a:lnTo>
                    <a:pt x="1715" y="980"/>
                  </a:lnTo>
                  <a:lnTo>
                    <a:pt x="1665" y="1225"/>
                  </a:lnTo>
                  <a:lnTo>
                    <a:pt x="1616" y="1519"/>
                  </a:lnTo>
                  <a:lnTo>
                    <a:pt x="1715" y="1716"/>
                  </a:lnTo>
                  <a:lnTo>
                    <a:pt x="1715" y="1716"/>
                  </a:lnTo>
                  <a:lnTo>
                    <a:pt x="1813" y="1618"/>
                  </a:lnTo>
                  <a:lnTo>
                    <a:pt x="1959" y="1323"/>
                  </a:lnTo>
                  <a:lnTo>
                    <a:pt x="2106" y="1029"/>
                  </a:lnTo>
                  <a:lnTo>
                    <a:pt x="2106" y="1029"/>
                  </a:lnTo>
                  <a:lnTo>
                    <a:pt x="2156" y="832"/>
                  </a:lnTo>
                  <a:lnTo>
                    <a:pt x="2204" y="686"/>
                  </a:lnTo>
                  <a:lnTo>
                    <a:pt x="2302" y="441"/>
                  </a:lnTo>
                  <a:lnTo>
                    <a:pt x="2302" y="441"/>
                  </a:lnTo>
                  <a:lnTo>
                    <a:pt x="2351" y="245"/>
                  </a:lnTo>
                  <a:lnTo>
                    <a:pt x="2401" y="146"/>
                  </a:lnTo>
                  <a:lnTo>
                    <a:pt x="2449" y="0"/>
                  </a:lnTo>
                  <a:lnTo>
                    <a:pt x="2449" y="0"/>
                  </a:lnTo>
                  <a:lnTo>
                    <a:pt x="2499" y="0"/>
                  </a:lnTo>
                  <a:lnTo>
                    <a:pt x="2499" y="146"/>
                  </a:lnTo>
                  <a:lnTo>
                    <a:pt x="2449" y="441"/>
                  </a:lnTo>
                  <a:lnTo>
                    <a:pt x="2449" y="441"/>
                  </a:lnTo>
                  <a:lnTo>
                    <a:pt x="2351" y="931"/>
                  </a:lnTo>
                  <a:lnTo>
                    <a:pt x="2351" y="1176"/>
                  </a:lnTo>
                  <a:lnTo>
                    <a:pt x="2547" y="1078"/>
                  </a:lnTo>
                  <a:lnTo>
                    <a:pt x="2547" y="1078"/>
                  </a:lnTo>
                  <a:lnTo>
                    <a:pt x="2792" y="735"/>
                  </a:lnTo>
                  <a:lnTo>
                    <a:pt x="2842" y="391"/>
                  </a:lnTo>
                  <a:lnTo>
                    <a:pt x="2890" y="441"/>
                  </a:lnTo>
                  <a:lnTo>
                    <a:pt x="2890" y="441"/>
                  </a:lnTo>
                  <a:lnTo>
                    <a:pt x="2890" y="784"/>
                  </a:lnTo>
                  <a:lnTo>
                    <a:pt x="2842" y="1029"/>
                  </a:lnTo>
                  <a:lnTo>
                    <a:pt x="2792" y="1225"/>
                  </a:lnTo>
                  <a:lnTo>
                    <a:pt x="2792" y="1225"/>
                  </a:lnTo>
                  <a:lnTo>
                    <a:pt x="2890" y="1372"/>
                  </a:lnTo>
                  <a:lnTo>
                    <a:pt x="3087" y="1323"/>
                  </a:lnTo>
                  <a:lnTo>
                    <a:pt x="3185" y="1029"/>
                  </a:lnTo>
                  <a:lnTo>
                    <a:pt x="3185" y="1029"/>
                  </a:lnTo>
                  <a:lnTo>
                    <a:pt x="3233" y="784"/>
                  </a:lnTo>
                  <a:lnTo>
                    <a:pt x="3331" y="735"/>
                  </a:lnTo>
                  <a:lnTo>
                    <a:pt x="3283" y="980"/>
                  </a:lnTo>
                  <a:lnTo>
                    <a:pt x="3283" y="980"/>
                  </a:lnTo>
                  <a:lnTo>
                    <a:pt x="3233" y="1225"/>
                  </a:lnTo>
                  <a:lnTo>
                    <a:pt x="3233" y="1372"/>
                  </a:lnTo>
                  <a:lnTo>
                    <a:pt x="3233" y="1372"/>
                  </a:lnTo>
                  <a:lnTo>
                    <a:pt x="3233" y="1372"/>
                  </a:lnTo>
                  <a:lnTo>
                    <a:pt x="3233" y="1421"/>
                  </a:lnTo>
                  <a:lnTo>
                    <a:pt x="3185" y="1568"/>
                  </a:lnTo>
                  <a:lnTo>
                    <a:pt x="3185" y="1666"/>
                  </a:lnTo>
                  <a:lnTo>
                    <a:pt x="3185" y="1666"/>
                  </a:lnTo>
                  <a:lnTo>
                    <a:pt x="3135" y="1862"/>
                  </a:lnTo>
                  <a:lnTo>
                    <a:pt x="3087" y="2107"/>
                  </a:lnTo>
                  <a:lnTo>
                    <a:pt x="3087" y="2254"/>
                  </a:lnTo>
                  <a:lnTo>
                    <a:pt x="3087" y="2254"/>
                  </a:lnTo>
                  <a:lnTo>
                    <a:pt x="3087" y="2352"/>
                  </a:lnTo>
                  <a:lnTo>
                    <a:pt x="3038" y="2500"/>
                  </a:lnTo>
                  <a:lnTo>
                    <a:pt x="3038" y="2647"/>
                  </a:lnTo>
                  <a:lnTo>
                    <a:pt x="3038" y="2647"/>
                  </a:lnTo>
                  <a:lnTo>
                    <a:pt x="2940" y="3039"/>
                  </a:lnTo>
                  <a:lnTo>
                    <a:pt x="2792" y="3480"/>
                  </a:lnTo>
                  <a:lnTo>
                    <a:pt x="2744" y="3725"/>
                  </a:lnTo>
                  <a:lnTo>
                    <a:pt x="2744" y="3725"/>
                  </a:lnTo>
                  <a:lnTo>
                    <a:pt x="2547" y="3823"/>
                  </a:lnTo>
                  <a:lnTo>
                    <a:pt x="2156" y="3970"/>
                  </a:lnTo>
                  <a:lnTo>
                    <a:pt x="1715" y="4118"/>
                  </a:lnTo>
                  <a:lnTo>
                    <a:pt x="1470" y="4166"/>
                  </a:lnTo>
                  <a:lnTo>
                    <a:pt x="1470" y="4166"/>
                  </a:lnTo>
                  <a:lnTo>
                    <a:pt x="1372" y="4166"/>
                  </a:lnTo>
                  <a:lnTo>
                    <a:pt x="1273" y="4215"/>
                  </a:lnTo>
                  <a:lnTo>
                    <a:pt x="1175" y="4215"/>
                  </a:lnTo>
                  <a:lnTo>
                    <a:pt x="1175" y="4215"/>
                  </a:lnTo>
                  <a:lnTo>
                    <a:pt x="1029" y="4264"/>
                  </a:lnTo>
                  <a:lnTo>
                    <a:pt x="881" y="4215"/>
                  </a:lnTo>
                  <a:lnTo>
                    <a:pt x="784" y="4166"/>
                  </a:lnTo>
                  <a:lnTo>
                    <a:pt x="784" y="4166"/>
                  </a:lnTo>
                  <a:lnTo>
                    <a:pt x="784" y="4118"/>
                  </a:lnTo>
                  <a:lnTo>
                    <a:pt x="734" y="4118"/>
                  </a:lnTo>
                  <a:lnTo>
                    <a:pt x="636" y="4118"/>
                  </a:lnTo>
                  <a:lnTo>
                    <a:pt x="636" y="4118"/>
                  </a:lnTo>
                  <a:lnTo>
                    <a:pt x="489" y="4118"/>
                  </a:lnTo>
                  <a:lnTo>
                    <a:pt x="391" y="4118"/>
                  </a:lnTo>
                  <a:lnTo>
                    <a:pt x="343" y="4068"/>
                  </a:lnTo>
                  <a:lnTo>
                    <a:pt x="343" y="4068"/>
                  </a:lnTo>
                  <a:lnTo>
                    <a:pt x="0" y="2352"/>
                  </a:lnTo>
                  <a:lnTo>
                    <a:pt x="440" y="1568"/>
                  </a:lnTo>
                  <a:lnTo>
                    <a:pt x="440" y="1470"/>
                  </a:lnTo>
                  <a:lnTo>
                    <a:pt x="538" y="1275"/>
                  </a:lnTo>
                  <a:lnTo>
                    <a:pt x="587" y="931"/>
                  </a:lnTo>
                  <a:lnTo>
                    <a:pt x="587" y="931"/>
                  </a:lnTo>
                  <a:lnTo>
                    <a:pt x="636" y="686"/>
                  </a:lnTo>
                  <a:lnTo>
                    <a:pt x="636" y="539"/>
                  </a:lnTo>
                  <a:lnTo>
                    <a:pt x="636" y="391"/>
                  </a:lnTo>
                  <a:lnTo>
                    <a:pt x="636" y="391"/>
                  </a:lnTo>
                  <a:lnTo>
                    <a:pt x="636" y="293"/>
                  </a:lnTo>
                  <a:lnTo>
                    <a:pt x="686" y="293"/>
                  </a:lnTo>
                  <a:lnTo>
                    <a:pt x="734" y="343"/>
                  </a:lnTo>
                  <a:lnTo>
                    <a:pt x="734" y="343"/>
                  </a:lnTo>
                  <a:lnTo>
                    <a:pt x="784" y="686"/>
                  </a:lnTo>
                  <a:lnTo>
                    <a:pt x="881" y="784"/>
                  </a:lnTo>
                  <a:lnTo>
                    <a:pt x="930" y="735"/>
                  </a:lnTo>
                  <a:lnTo>
                    <a:pt x="930" y="735"/>
                  </a:lnTo>
                  <a:lnTo>
                    <a:pt x="979" y="686"/>
                  </a:lnTo>
                  <a:lnTo>
                    <a:pt x="1029" y="539"/>
                  </a:lnTo>
                  <a:lnTo>
                    <a:pt x="1077" y="245"/>
                  </a:lnTo>
                  <a:lnTo>
                    <a:pt x="1077" y="245"/>
                  </a:lnTo>
                  <a:lnTo>
                    <a:pt x="1077" y="293"/>
                  </a:lnTo>
                  <a:lnTo>
                    <a:pt x="1127" y="441"/>
                  </a:lnTo>
                  <a:lnTo>
                    <a:pt x="1224" y="588"/>
                  </a:lnTo>
                  <a:lnTo>
                    <a:pt x="1224" y="588"/>
                  </a:lnTo>
                  <a:lnTo>
                    <a:pt x="1273" y="784"/>
                  </a:lnTo>
                  <a:lnTo>
                    <a:pt x="1372" y="980"/>
                  </a:lnTo>
                  <a:lnTo>
                    <a:pt x="1470" y="102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8" name="Freeform 86"/>
            <p:cNvSpPr>
              <a:spLocks/>
            </p:cNvSpPr>
            <p:nvPr/>
          </p:nvSpPr>
          <p:spPr bwMode="auto">
            <a:xfrm flipH="1">
              <a:off x="4987" y="1869"/>
              <a:ext cx="410" cy="527"/>
            </a:xfrm>
            <a:custGeom>
              <a:avLst/>
              <a:gdLst>
                <a:gd name="T0" fmla="*/ 1518 w 3283"/>
                <a:gd name="T1" fmla="*/ 1030 h 4216"/>
                <a:gd name="T2" fmla="*/ 1616 w 3283"/>
                <a:gd name="T3" fmla="*/ 441 h 4216"/>
                <a:gd name="T4" fmla="*/ 1567 w 3283"/>
                <a:gd name="T5" fmla="*/ 245 h 4216"/>
                <a:gd name="T6" fmla="*/ 1616 w 3283"/>
                <a:gd name="T7" fmla="*/ 148 h 4216"/>
                <a:gd name="T8" fmla="*/ 1665 w 3283"/>
                <a:gd name="T9" fmla="*/ 491 h 4216"/>
                <a:gd name="T10" fmla="*/ 1665 w 3283"/>
                <a:gd name="T11" fmla="*/ 981 h 4216"/>
                <a:gd name="T12" fmla="*/ 1616 w 3283"/>
                <a:gd name="T13" fmla="*/ 1227 h 4216"/>
                <a:gd name="T14" fmla="*/ 1665 w 3283"/>
                <a:gd name="T15" fmla="*/ 1716 h 4216"/>
                <a:gd name="T16" fmla="*/ 1813 w 3283"/>
                <a:gd name="T17" fmla="*/ 1668 h 4216"/>
                <a:gd name="T18" fmla="*/ 2156 w 3283"/>
                <a:gd name="T19" fmla="*/ 1079 h 4216"/>
                <a:gd name="T20" fmla="*/ 2156 w 3283"/>
                <a:gd name="T21" fmla="*/ 883 h 4216"/>
                <a:gd name="T22" fmla="*/ 2302 w 3283"/>
                <a:gd name="T23" fmla="*/ 393 h 4216"/>
                <a:gd name="T24" fmla="*/ 2351 w 3283"/>
                <a:gd name="T25" fmla="*/ 245 h 4216"/>
                <a:gd name="T26" fmla="*/ 2449 w 3283"/>
                <a:gd name="T27" fmla="*/ 50 h 4216"/>
                <a:gd name="T28" fmla="*/ 2449 w 3283"/>
                <a:gd name="T29" fmla="*/ 0 h 4216"/>
                <a:gd name="T30" fmla="*/ 2401 w 3283"/>
                <a:gd name="T31" fmla="*/ 491 h 4216"/>
                <a:gd name="T32" fmla="*/ 2302 w 3283"/>
                <a:gd name="T33" fmla="*/ 981 h 4216"/>
                <a:gd name="T34" fmla="*/ 2499 w 3283"/>
                <a:gd name="T35" fmla="*/ 1177 h 4216"/>
                <a:gd name="T36" fmla="*/ 2744 w 3283"/>
                <a:gd name="T37" fmla="*/ 784 h 4216"/>
                <a:gd name="T38" fmla="*/ 2890 w 3283"/>
                <a:gd name="T39" fmla="*/ 491 h 4216"/>
                <a:gd name="T40" fmla="*/ 2842 w 3283"/>
                <a:gd name="T41" fmla="*/ 834 h 4216"/>
                <a:gd name="T42" fmla="*/ 2792 w 3283"/>
                <a:gd name="T43" fmla="*/ 1275 h 4216"/>
                <a:gd name="T44" fmla="*/ 2890 w 3283"/>
                <a:gd name="T45" fmla="*/ 1422 h 4216"/>
                <a:gd name="T46" fmla="*/ 3185 w 3283"/>
                <a:gd name="T47" fmla="*/ 1030 h 4216"/>
                <a:gd name="T48" fmla="*/ 3233 w 3283"/>
                <a:gd name="T49" fmla="*/ 784 h 4216"/>
                <a:gd name="T50" fmla="*/ 3233 w 3283"/>
                <a:gd name="T51" fmla="*/ 981 h 4216"/>
                <a:gd name="T52" fmla="*/ 3185 w 3283"/>
                <a:gd name="T53" fmla="*/ 1227 h 4216"/>
                <a:gd name="T54" fmla="*/ 3233 w 3283"/>
                <a:gd name="T55" fmla="*/ 1324 h 4216"/>
                <a:gd name="T56" fmla="*/ 3233 w 3283"/>
                <a:gd name="T57" fmla="*/ 1373 h 4216"/>
                <a:gd name="T58" fmla="*/ 3185 w 3283"/>
                <a:gd name="T59" fmla="*/ 1618 h 4216"/>
                <a:gd name="T60" fmla="*/ 3135 w 3283"/>
                <a:gd name="T61" fmla="*/ 1814 h 4216"/>
                <a:gd name="T62" fmla="*/ 3087 w 3283"/>
                <a:gd name="T63" fmla="*/ 2206 h 4216"/>
                <a:gd name="T64" fmla="*/ 3087 w 3283"/>
                <a:gd name="T65" fmla="*/ 2304 h 4216"/>
                <a:gd name="T66" fmla="*/ 3038 w 3283"/>
                <a:gd name="T67" fmla="*/ 2599 h 4216"/>
                <a:gd name="T68" fmla="*/ 2940 w 3283"/>
                <a:gd name="T69" fmla="*/ 2991 h 4216"/>
                <a:gd name="T70" fmla="*/ 2744 w 3283"/>
                <a:gd name="T71" fmla="*/ 3677 h 4216"/>
                <a:gd name="T72" fmla="*/ 2547 w 3283"/>
                <a:gd name="T73" fmla="*/ 3775 h 4216"/>
                <a:gd name="T74" fmla="*/ 1715 w 3283"/>
                <a:gd name="T75" fmla="*/ 4070 h 4216"/>
                <a:gd name="T76" fmla="*/ 1470 w 3283"/>
                <a:gd name="T77" fmla="*/ 4118 h 4216"/>
                <a:gd name="T78" fmla="*/ 1273 w 3283"/>
                <a:gd name="T79" fmla="*/ 4167 h 4216"/>
                <a:gd name="T80" fmla="*/ 1175 w 3283"/>
                <a:gd name="T81" fmla="*/ 4167 h 4216"/>
                <a:gd name="T82" fmla="*/ 881 w 3283"/>
                <a:gd name="T83" fmla="*/ 4167 h 4216"/>
                <a:gd name="T84" fmla="*/ 784 w 3283"/>
                <a:gd name="T85" fmla="*/ 4118 h 4216"/>
                <a:gd name="T86" fmla="*/ 734 w 3283"/>
                <a:gd name="T87" fmla="*/ 4070 h 4216"/>
                <a:gd name="T88" fmla="*/ 636 w 3283"/>
                <a:gd name="T89" fmla="*/ 4070 h 4216"/>
                <a:gd name="T90" fmla="*/ 391 w 3283"/>
                <a:gd name="T91" fmla="*/ 4070 h 4216"/>
                <a:gd name="T92" fmla="*/ 343 w 3283"/>
                <a:gd name="T93" fmla="*/ 4020 h 4216"/>
                <a:gd name="T94" fmla="*/ 440 w 3283"/>
                <a:gd name="T95" fmla="*/ 1520 h 4216"/>
                <a:gd name="T96" fmla="*/ 538 w 3283"/>
                <a:gd name="T97" fmla="*/ 1227 h 4216"/>
                <a:gd name="T98" fmla="*/ 587 w 3283"/>
                <a:gd name="T99" fmla="*/ 883 h 4216"/>
                <a:gd name="T100" fmla="*/ 686 w 3283"/>
                <a:gd name="T101" fmla="*/ 540 h 4216"/>
                <a:gd name="T102" fmla="*/ 686 w 3283"/>
                <a:gd name="T103" fmla="*/ 393 h 4216"/>
                <a:gd name="T104" fmla="*/ 686 w 3283"/>
                <a:gd name="T105" fmla="*/ 295 h 4216"/>
                <a:gd name="T106" fmla="*/ 734 w 3283"/>
                <a:gd name="T107" fmla="*/ 343 h 4216"/>
                <a:gd name="T108" fmla="*/ 881 w 3283"/>
                <a:gd name="T109" fmla="*/ 834 h 4216"/>
                <a:gd name="T110" fmla="*/ 930 w 3283"/>
                <a:gd name="T111" fmla="*/ 784 h 4216"/>
                <a:gd name="T112" fmla="*/ 1077 w 3283"/>
                <a:gd name="T113" fmla="*/ 589 h 4216"/>
                <a:gd name="T114" fmla="*/ 1127 w 3283"/>
                <a:gd name="T115" fmla="*/ 245 h 4216"/>
                <a:gd name="T116" fmla="*/ 1175 w 3283"/>
                <a:gd name="T117" fmla="*/ 491 h 4216"/>
                <a:gd name="T118" fmla="*/ 1224 w 3283"/>
                <a:gd name="T119" fmla="*/ 638 h 4216"/>
                <a:gd name="T120" fmla="*/ 1372 w 3283"/>
                <a:gd name="T121" fmla="*/ 1030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83" h="4216">
                  <a:moveTo>
                    <a:pt x="1470" y="1079"/>
                  </a:moveTo>
                  <a:lnTo>
                    <a:pt x="1518" y="1030"/>
                  </a:lnTo>
                  <a:lnTo>
                    <a:pt x="1567" y="834"/>
                  </a:lnTo>
                  <a:lnTo>
                    <a:pt x="1616" y="441"/>
                  </a:lnTo>
                  <a:lnTo>
                    <a:pt x="1616" y="441"/>
                  </a:lnTo>
                  <a:lnTo>
                    <a:pt x="1567" y="245"/>
                  </a:lnTo>
                  <a:lnTo>
                    <a:pt x="1567" y="50"/>
                  </a:lnTo>
                  <a:lnTo>
                    <a:pt x="1616" y="148"/>
                  </a:lnTo>
                  <a:lnTo>
                    <a:pt x="1616" y="148"/>
                  </a:lnTo>
                  <a:lnTo>
                    <a:pt x="1665" y="491"/>
                  </a:lnTo>
                  <a:lnTo>
                    <a:pt x="1665" y="784"/>
                  </a:lnTo>
                  <a:lnTo>
                    <a:pt x="1665" y="981"/>
                  </a:lnTo>
                  <a:lnTo>
                    <a:pt x="1665" y="981"/>
                  </a:lnTo>
                  <a:lnTo>
                    <a:pt x="1616" y="1227"/>
                  </a:lnTo>
                  <a:lnTo>
                    <a:pt x="1567" y="1520"/>
                  </a:lnTo>
                  <a:lnTo>
                    <a:pt x="1665" y="1716"/>
                  </a:lnTo>
                  <a:lnTo>
                    <a:pt x="1665" y="1716"/>
                  </a:lnTo>
                  <a:lnTo>
                    <a:pt x="1813" y="1668"/>
                  </a:lnTo>
                  <a:lnTo>
                    <a:pt x="2008" y="1373"/>
                  </a:lnTo>
                  <a:lnTo>
                    <a:pt x="2156" y="1079"/>
                  </a:lnTo>
                  <a:lnTo>
                    <a:pt x="2156" y="1079"/>
                  </a:lnTo>
                  <a:lnTo>
                    <a:pt x="2156" y="883"/>
                  </a:lnTo>
                  <a:lnTo>
                    <a:pt x="2204" y="687"/>
                  </a:lnTo>
                  <a:lnTo>
                    <a:pt x="2302" y="393"/>
                  </a:lnTo>
                  <a:lnTo>
                    <a:pt x="2302" y="393"/>
                  </a:lnTo>
                  <a:lnTo>
                    <a:pt x="2351" y="245"/>
                  </a:lnTo>
                  <a:lnTo>
                    <a:pt x="2401" y="197"/>
                  </a:lnTo>
                  <a:lnTo>
                    <a:pt x="2449" y="50"/>
                  </a:lnTo>
                  <a:lnTo>
                    <a:pt x="2449" y="50"/>
                  </a:lnTo>
                  <a:lnTo>
                    <a:pt x="2449" y="0"/>
                  </a:lnTo>
                  <a:lnTo>
                    <a:pt x="2449" y="197"/>
                  </a:lnTo>
                  <a:lnTo>
                    <a:pt x="2401" y="491"/>
                  </a:lnTo>
                  <a:lnTo>
                    <a:pt x="2401" y="491"/>
                  </a:lnTo>
                  <a:lnTo>
                    <a:pt x="2302" y="981"/>
                  </a:lnTo>
                  <a:lnTo>
                    <a:pt x="2302" y="1227"/>
                  </a:lnTo>
                  <a:lnTo>
                    <a:pt x="2499" y="1177"/>
                  </a:lnTo>
                  <a:lnTo>
                    <a:pt x="2499" y="1177"/>
                  </a:lnTo>
                  <a:lnTo>
                    <a:pt x="2744" y="784"/>
                  </a:lnTo>
                  <a:lnTo>
                    <a:pt x="2842" y="441"/>
                  </a:lnTo>
                  <a:lnTo>
                    <a:pt x="2890" y="491"/>
                  </a:lnTo>
                  <a:lnTo>
                    <a:pt x="2890" y="491"/>
                  </a:lnTo>
                  <a:lnTo>
                    <a:pt x="2842" y="834"/>
                  </a:lnTo>
                  <a:lnTo>
                    <a:pt x="2792" y="1079"/>
                  </a:lnTo>
                  <a:lnTo>
                    <a:pt x="2792" y="1275"/>
                  </a:lnTo>
                  <a:lnTo>
                    <a:pt x="2792" y="1275"/>
                  </a:lnTo>
                  <a:lnTo>
                    <a:pt x="2890" y="1422"/>
                  </a:lnTo>
                  <a:lnTo>
                    <a:pt x="3038" y="1373"/>
                  </a:lnTo>
                  <a:lnTo>
                    <a:pt x="3185" y="1030"/>
                  </a:lnTo>
                  <a:lnTo>
                    <a:pt x="3185" y="1030"/>
                  </a:lnTo>
                  <a:lnTo>
                    <a:pt x="3233" y="784"/>
                  </a:lnTo>
                  <a:lnTo>
                    <a:pt x="3283" y="736"/>
                  </a:lnTo>
                  <a:lnTo>
                    <a:pt x="3233" y="981"/>
                  </a:lnTo>
                  <a:lnTo>
                    <a:pt x="3233" y="981"/>
                  </a:lnTo>
                  <a:lnTo>
                    <a:pt x="3185" y="1227"/>
                  </a:lnTo>
                  <a:lnTo>
                    <a:pt x="3233" y="1324"/>
                  </a:lnTo>
                  <a:lnTo>
                    <a:pt x="3233" y="1324"/>
                  </a:lnTo>
                  <a:lnTo>
                    <a:pt x="3233" y="1324"/>
                  </a:lnTo>
                  <a:lnTo>
                    <a:pt x="3233" y="1373"/>
                  </a:lnTo>
                  <a:lnTo>
                    <a:pt x="3185" y="1520"/>
                  </a:lnTo>
                  <a:lnTo>
                    <a:pt x="3185" y="1618"/>
                  </a:lnTo>
                  <a:lnTo>
                    <a:pt x="3185" y="1618"/>
                  </a:lnTo>
                  <a:lnTo>
                    <a:pt x="3135" y="1814"/>
                  </a:lnTo>
                  <a:lnTo>
                    <a:pt x="3087" y="2059"/>
                  </a:lnTo>
                  <a:lnTo>
                    <a:pt x="3087" y="2206"/>
                  </a:lnTo>
                  <a:lnTo>
                    <a:pt x="3087" y="2206"/>
                  </a:lnTo>
                  <a:lnTo>
                    <a:pt x="3087" y="2304"/>
                  </a:lnTo>
                  <a:lnTo>
                    <a:pt x="3038" y="2452"/>
                  </a:lnTo>
                  <a:lnTo>
                    <a:pt x="3038" y="2599"/>
                  </a:lnTo>
                  <a:lnTo>
                    <a:pt x="3038" y="2599"/>
                  </a:lnTo>
                  <a:lnTo>
                    <a:pt x="2940" y="2991"/>
                  </a:lnTo>
                  <a:lnTo>
                    <a:pt x="2792" y="3432"/>
                  </a:lnTo>
                  <a:lnTo>
                    <a:pt x="2744" y="3677"/>
                  </a:lnTo>
                  <a:lnTo>
                    <a:pt x="2744" y="3677"/>
                  </a:lnTo>
                  <a:lnTo>
                    <a:pt x="2547" y="3775"/>
                  </a:lnTo>
                  <a:lnTo>
                    <a:pt x="2156" y="3922"/>
                  </a:lnTo>
                  <a:lnTo>
                    <a:pt x="1715" y="4070"/>
                  </a:lnTo>
                  <a:lnTo>
                    <a:pt x="1470" y="4118"/>
                  </a:lnTo>
                  <a:lnTo>
                    <a:pt x="1470" y="4118"/>
                  </a:lnTo>
                  <a:lnTo>
                    <a:pt x="1372" y="4118"/>
                  </a:lnTo>
                  <a:lnTo>
                    <a:pt x="1273" y="4167"/>
                  </a:lnTo>
                  <a:lnTo>
                    <a:pt x="1175" y="4167"/>
                  </a:lnTo>
                  <a:lnTo>
                    <a:pt x="1175" y="4167"/>
                  </a:lnTo>
                  <a:lnTo>
                    <a:pt x="1029" y="4216"/>
                  </a:lnTo>
                  <a:lnTo>
                    <a:pt x="881" y="4167"/>
                  </a:lnTo>
                  <a:lnTo>
                    <a:pt x="784" y="4118"/>
                  </a:lnTo>
                  <a:lnTo>
                    <a:pt x="784" y="4118"/>
                  </a:lnTo>
                  <a:lnTo>
                    <a:pt x="784" y="4070"/>
                  </a:lnTo>
                  <a:lnTo>
                    <a:pt x="734" y="4070"/>
                  </a:lnTo>
                  <a:lnTo>
                    <a:pt x="636" y="4070"/>
                  </a:lnTo>
                  <a:lnTo>
                    <a:pt x="636" y="4070"/>
                  </a:lnTo>
                  <a:lnTo>
                    <a:pt x="489" y="4070"/>
                  </a:lnTo>
                  <a:lnTo>
                    <a:pt x="391" y="4070"/>
                  </a:lnTo>
                  <a:lnTo>
                    <a:pt x="343" y="4020"/>
                  </a:lnTo>
                  <a:lnTo>
                    <a:pt x="343" y="4020"/>
                  </a:lnTo>
                  <a:lnTo>
                    <a:pt x="0" y="2304"/>
                  </a:lnTo>
                  <a:lnTo>
                    <a:pt x="440" y="1520"/>
                  </a:lnTo>
                  <a:lnTo>
                    <a:pt x="440" y="1422"/>
                  </a:lnTo>
                  <a:lnTo>
                    <a:pt x="538" y="1227"/>
                  </a:lnTo>
                  <a:lnTo>
                    <a:pt x="587" y="883"/>
                  </a:lnTo>
                  <a:lnTo>
                    <a:pt x="587" y="883"/>
                  </a:lnTo>
                  <a:lnTo>
                    <a:pt x="636" y="638"/>
                  </a:lnTo>
                  <a:lnTo>
                    <a:pt x="686" y="540"/>
                  </a:lnTo>
                  <a:lnTo>
                    <a:pt x="686" y="393"/>
                  </a:lnTo>
                  <a:lnTo>
                    <a:pt x="686" y="393"/>
                  </a:lnTo>
                  <a:lnTo>
                    <a:pt x="686" y="295"/>
                  </a:lnTo>
                  <a:lnTo>
                    <a:pt x="686" y="295"/>
                  </a:lnTo>
                  <a:lnTo>
                    <a:pt x="734" y="343"/>
                  </a:lnTo>
                  <a:lnTo>
                    <a:pt x="734" y="343"/>
                  </a:lnTo>
                  <a:lnTo>
                    <a:pt x="784" y="784"/>
                  </a:lnTo>
                  <a:lnTo>
                    <a:pt x="881" y="834"/>
                  </a:lnTo>
                  <a:lnTo>
                    <a:pt x="930" y="784"/>
                  </a:lnTo>
                  <a:lnTo>
                    <a:pt x="930" y="784"/>
                  </a:lnTo>
                  <a:lnTo>
                    <a:pt x="979" y="784"/>
                  </a:lnTo>
                  <a:lnTo>
                    <a:pt x="1077" y="589"/>
                  </a:lnTo>
                  <a:lnTo>
                    <a:pt x="1127" y="245"/>
                  </a:lnTo>
                  <a:lnTo>
                    <a:pt x="1127" y="245"/>
                  </a:lnTo>
                  <a:lnTo>
                    <a:pt x="1127" y="295"/>
                  </a:lnTo>
                  <a:lnTo>
                    <a:pt x="1175" y="491"/>
                  </a:lnTo>
                  <a:lnTo>
                    <a:pt x="1224" y="638"/>
                  </a:lnTo>
                  <a:lnTo>
                    <a:pt x="1224" y="638"/>
                  </a:lnTo>
                  <a:lnTo>
                    <a:pt x="1273" y="834"/>
                  </a:lnTo>
                  <a:lnTo>
                    <a:pt x="1372" y="1030"/>
                  </a:lnTo>
                  <a:lnTo>
                    <a:pt x="1470" y="107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39" name="Freeform 87"/>
            <p:cNvSpPr>
              <a:spLocks/>
            </p:cNvSpPr>
            <p:nvPr/>
          </p:nvSpPr>
          <p:spPr bwMode="auto">
            <a:xfrm flipH="1">
              <a:off x="4987" y="1882"/>
              <a:ext cx="410" cy="514"/>
            </a:xfrm>
            <a:custGeom>
              <a:avLst/>
              <a:gdLst>
                <a:gd name="T0" fmla="*/ 440 w 3283"/>
                <a:gd name="T1" fmla="*/ 1324 h 4118"/>
                <a:gd name="T2" fmla="*/ 636 w 3283"/>
                <a:gd name="T3" fmla="*/ 785 h 4118"/>
                <a:gd name="T4" fmla="*/ 636 w 3283"/>
                <a:gd name="T5" fmla="*/ 589 h 4118"/>
                <a:gd name="T6" fmla="*/ 734 w 3283"/>
                <a:gd name="T7" fmla="*/ 393 h 4118"/>
                <a:gd name="T8" fmla="*/ 734 w 3283"/>
                <a:gd name="T9" fmla="*/ 295 h 4118"/>
                <a:gd name="T10" fmla="*/ 784 w 3283"/>
                <a:gd name="T11" fmla="*/ 295 h 4118"/>
                <a:gd name="T12" fmla="*/ 784 w 3283"/>
                <a:gd name="T13" fmla="*/ 785 h 4118"/>
                <a:gd name="T14" fmla="*/ 930 w 3283"/>
                <a:gd name="T15" fmla="*/ 834 h 4118"/>
                <a:gd name="T16" fmla="*/ 979 w 3283"/>
                <a:gd name="T17" fmla="*/ 834 h 4118"/>
                <a:gd name="T18" fmla="*/ 1127 w 3283"/>
                <a:gd name="T19" fmla="*/ 245 h 4118"/>
                <a:gd name="T20" fmla="*/ 1127 w 3283"/>
                <a:gd name="T21" fmla="*/ 295 h 4118"/>
                <a:gd name="T22" fmla="*/ 1224 w 3283"/>
                <a:gd name="T23" fmla="*/ 638 h 4118"/>
                <a:gd name="T24" fmla="*/ 1322 w 3283"/>
                <a:gd name="T25" fmla="*/ 834 h 4118"/>
                <a:gd name="T26" fmla="*/ 1470 w 3283"/>
                <a:gd name="T27" fmla="*/ 1129 h 4118"/>
                <a:gd name="T28" fmla="*/ 1518 w 3283"/>
                <a:gd name="T29" fmla="*/ 1030 h 4118"/>
                <a:gd name="T30" fmla="*/ 1616 w 3283"/>
                <a:gd name="T31" fmla="*/ 442 h 4118"/>
                <a:gd name="T32" fmla="*/ 1567 w 3283"/>
                <a:gd name="T33" fmla="*/ 197 h 4118"/>
                <a:gd name="T34" fmla="*/ 1616 w 3283"/>
                <a:gd name="T35" fmla="*/ 50 h 4118"/>
                <a:gd name="T36" fmla="*/ 1665 w 3283"/>
                <a:gd name="T37" fmla="*/ 393 h 4118"/>
                <a:gd name="T38" fmla="*/ 1665 w 3283"/>
                <a:gd name="T39" fmla="*/ 932 h 4118"/>
                <a:gd name="T40" fmla="*/ 1567 w 3283"/>
                <a:gd name="T41" fmla="*/ 1177 h 4118"/>
                <a:gd name="T42" fmla="*/ 1616 w 3283"/>
                <a:gd name="T43" fmla="*/ 1716 h 4118"/>
                <a:gd name="T44" fmla="*/ 1763 w 3283"/>
                <a:gd name="T45" fmla="*/ 1618 h 4118"/>
                <a:gd name="T46" fmla="*/ 2156 w 3283"/>
                <a:gd name="T47" fmla="*/ 1030 h 4118"/>
                <a:gd name="T48" fmla="*/ 2204 w 3283"/>
                <a:gd name="T49" fmla="*/ 834 h 4118"/>
                <a:gd name="T50" fmla="*/ 2351 w 3283"/>
                <a:gd name="T51" fmla="*/ 343 h 4118"/>
                <a:gd name="T52" fmla="*/ 2401 w 3283"/>
                <a:gd name="T53" fmla="*/ 197 h 4118"/>
                <a:gd name="T54" fmla="*/ 2401 w 3283"/>
                <a:gd name="T55" fmla="*/ 0 h 4118"/>
                <a:gd name="T56" fmla="*/ 2449 w 3283"/>
                <a:gd name="T57" fmla="*/ 0 h 4118"/>
                <a:gd name="T58" fmla="*/ 2401 w 3283"/>
                <a:gd name="T59" fmla="*/ 491 h 4118"/>
                <a:gd name="T60" fmla="*/ 2254 w 3283"/>
                <a:gd name="T61" fmla="*/ 1030 h 4118"/>
                <a:gd name="T62" fmla="*/ 2499 w 3283"/>
                <a:gd name="T63" fmla="*/ 1177 h 4118"/>
                <a:gd name="T64" fmla="*/ 2744 w 3283"/>
                <a:gd name="T65" fmla="*/ 785 h 4118"/>
                <a:gd name="T66" fmla="*/ 2890 w 3283"/>
                <a:gd name="T67" fmla="*/ 491 h 4118"/>
                <a:gd name="T68" fmla="*/ 2842 w 3283"/>
                <a:gd name="T69" fmla="*/ 834 h 4118"/>
                <a:gd name="T70" fmla="*/ 2744 w 3283"/>
                <a:gd name="T71" fmla="*/ 1275 h 4118"/>
                <a:gd name="T72" fmla="*/ 2842 w 3283"/>
                <a:gd name="T73" fmla="*/ 1422 h 4118"/>
                <a:gd name="T74" fmla="*/ 3185 w 3283"/>
                <a:gd name="T75" fmla="*/ 981 h 4118"/>
                <a:gd name="T76" fmla="*/ 3233 w 3283"/>
                <a:gd name="T77" fmla="*/ 736 h 4118"/>
                <a:gd name="T78" fmla="*/ 3233 w 3283"/>
                <a:gd name="T79" fmla="*/ 981 h 4118"/>
                <a:gd name="T80" fmla="*/ 3185 w 3283"/>
                <a:gd name="T81" fmla="*/ 1177 h 4118"/>
                <a:gd name="T82" fmla="*/ 3233 w 3283"/>
                <a:gd name="T83" fmla="*/ 1226 h 4118"/>
                <a:gd name="T84" fmla="*/ 3233 w 3283"/>
                <a:gd name="T85" fmla="*/ 1275 h 4118"/>
                <a:gd name="T86" fmla="*/ 3185 w 3283"/>
                <a:gd name="T87" fmla="*/ 1520 h 4118"/>
                <a:gd name="T88" fmla="*/ 3135 w 3283"/>
                <a:gd name="T89" fmla="*/ 1716 h 4118"/>
                <a:gd name="T90" fmla="*/ 3087 w 3283"/>
                <a:gd name="T91" fmla="*/ 2108 h 4118"/>
                <a:gd name="T92" fmla="*/ 3087 w 3283"/>
                <a:gd name="T93" fmla="*/ 2206 h 4118"/>
                <a:gd name="T94" fmla="*/ 3038 w 3283"/>
                <a:gd name="T95" fmla="*/ 2501 h 4118"/>
                <a:gd name="T96" fmla="*/ 2940 w 3283"/>
                <a:gd name="T97" fmla="*/ 2893 h 4118"/>
                <a:gd name="T98" fmla="*/ 2744 w 3283"/>
                <a:gd name="T99" fmla="*/ 3579 h 4118"/>
                <a:gd name="T100" fmla="*/ 2547 w 3283"/>
                <a:gd name="T101" fmla="*/ 3677 h 4118"/>
                <a:gd name="T102" fmla="*/ 1715 w 3283"/>
                <a:gd name="T103" fmla="*/ 3972 h 4118"/>
                <a:gd name="T104" fmla="*/ 1470 w 3283"/>
                <a:gd name="T105" fmla="*/ 4020 h 4118"/>
                <a:gd name="T106" fmla="*/ 1273 w 3283"/>
                <a:gd name="T107" fmla="*/ 4069 h 4118"/>
                <a:gd name="T108" fmla="*/ 1175 w 3283"/>
                <a:gd name="T109" fmla="*/ 4069 h 4118"/>
                <a:gd name="T110" fmla="*/ 881 w 3283"/>
                <a:gd name="T111" fmla="*/ 4069 h 4118"/>
                <a:gd name="T112" fmla="*/ 784 w 3283"/>
                <a:gd name="T113" fmla="*/ 4020 h 4118"/>
                <a:gd name="T114" fmla="*/ 734 w 3283"/>
                <a:gd name="T115" fmla="*/ 3972 h 4118"/>
                <a:gd name="T116" fmla="*/ 636 w 3283"/>
                <a:gd name="T117" fmla="*/ 3972 h 4118"/>
                <a:gd name="T118" fmla="*/ 391 w 3283"/>
                <a:gd name="T119" fmla="*/ 3972 h 4118"/>
                <a:gd name="T120" fmla="*/ 343 w 3283"/>
                <a:gd name="T121" fmla="*/ 3922 h 4118"/>
                <a:gd name="T122" fmla="*/ 440 w 3283"/>
                <a:gd name="T123" fmla="*/ 1422 h 4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283" h="4118">
                  <a:moveTo>
                    <a:pt x="440" y="1422"/>
                  </a:moveTo>
                  <a:lnTo>
                    <a:pt x="440" y="1324"/>
                  </a:lnTo>
                  <a:lnTo>
                    <a:pt x="538" y="1129"/>
                  </a:lnTo>
                  <a:lnTo>
                    <a:pt x="636" y="785"/>
                  </a:lnTo>
                  <a:lnTo>
                    <a:pt x="636" y="785"/>
                  </a:lnTo>
                  <a:lnTo>
                    <a:pt x="636" y="589"/>
                  </a:lnTo>
                  <a:lnTo>
                    <a:pt x="686" y="491"/>
                  </a:lnTo>
                  <a:lnTo>
                    <a:pt x="734" y="393"/>
                  </a:lnTo>
                  <a:lnTo>
                    <a:pt x="734" y="393"/>
                  </a:lnTo>
                  <a:lnTo>
                    <a:pt x="734" y="295"/>
                  </a:lnTo>
                  <a:lnTo>
                    <a:pt x="734" y="245"/>
                  </a:lnTo>
                  <a:lnTo>
                    <a:pt x="784" y="295"/>
                  </a:lnTo>
                  <a:lnTo>
                    <a:pt x="784" y="295"/>
                  </a:lnTo>
                  <a:lnTo>
                    <a:pt x="784" y="785"/>
                  </a:lnTo>
                  <a:lnTo>
                    <a:pt x="881" y="883"/>
                  </a:lnTo>
                  <a:lnTo>
                    <a:pt x="930" y="834"/>
                  </a:lnTo>
                  <a:lnTo>
                    <a:pt x="930" y="834"/>
                  </a:lnTo>
                  <a:lnTo>
                    <a:pt x="979" y="834"/>
                  </a:lnTo>
                  <a:lnTo>
                    <a:pt x="1077" y="638"/>
                  </a:lnTo>
                  <a:lnTo>
                    <a:pt x="1127" y="245"/>
                  </a:lnTo>
                  <a:lnTo>
                    <a:pt x="1127" y="245"/>
                  </a:lnTo>
                  <a:lnTo>
                    <a:pt x="1127" y="295"/>
                  </a:lnTo>
                  <a:lnTo>
                    <a:pt x="1175" y="442"/>
                  </a:lnTo>
                  <a:lnTo>
                    <a:pt x="1224" y="638"/>
                  </a:lnTo>
                  <a:lnTo>
                    <a:pt x="1224" y="638"/>
                  </a:lnTo>
                  <a:lnTo>
                    <a:pt x="1322" y="834"/>
                  </a:lnTo>
                  <a:lnTo>
                    <a:pt x="1420" y="1079"/>
                  </a:lnTo>
                  <a:lnTo>
                    <a:pt x="1470" y="1129"/>
                  </a:lnTo>
                  <a:lnTo>
                    <a:pt x="1470" y="1129"/>
                  </a:lnTo>
                  <a:lnTo>
                    <a:pt x="1518" y="1030"/>
                  </a:lnTo>
                  <a:lnTo>
                    <a:pt x="1567" y="834"/>
                  </a:lnTo>
                  <a:lnTo>
                    <a:pt x="1616" y="442"/>
                  </a:lnTo>
                  <a:lnTo>
                    <a:pt x="1616" y="442"/>
                  </a:lnTo>
                  <a:lnTo>
                    <a:pt x="1567" y="197"/>
                  </a:lnTo>
                  <a:lnTo>
                    <a:pt x="1567" y="0"/>
                  </a:lnTo>
                  <a:lnTo>
                    <a:pt x="1616" y="50"/>
                  </a:lnTo>
                  <a:lnTo>
                    <a:pt x="1616" y="50"/>
                  </a:lnTo>
                  <a:lnTo>
                    <a:pt x="1665" y="393"/>
                  </a:lnTo>
                  <a:lnTo>
                    <a:pt x="1665" y="686"/>
                  </a:lnTo>
                  <a:lnTo>
                    <a:pt x="1665" y="932"/>
                  </a:lnTo>
                  <a:lnTo>
                    <a:pt x="1665" y="932"/>
                  </a:lnTo>
                  <a:lnTo>
                    <a:pt x="1567" y="1177"/>
                  </a:lnTo>
                  <a:lnTo>
                    <a:pt x="1470" y="1520"/>
                  </a:lnTo>
                  <a:lnTo>
                    <a:pt x="1616" y="1716"/>
                  </a:lnTo>
                  <a:lnTo>
                    <a:pt x="1616" y="1716"/>
                  </a:lnTo>
                  <a:lnTo>
                    <a:pt x="1763" y="1618"/>
                  </a:lnTo>
                  <a:lnTo>
                    <a:pt x="2008" y="1324"/>
                  </a:lnTo>
                  <a:lnTo>
                    <a:pt x="2156" y="1030"/>
                  </a:lnTo>
                  <a:lnTo>
                    <a:pt x="2156" y="1030"/>
                  </a:lnTo>
                  <a:lnTo>
                    <a:pt x="2204" y="834"/>
                  </a:lnTo>
                  <a:lnTo>
                    <a:pt x="2254" y="638"/>
                  </a:lnTo>
                  <a:lnTo>
                    <a:pt x="2351" y="343"/>
                  </a:lnTo>
                  <a:lnTo>
                    <a:pt x="2351" y="343"/>
                  </a:lnTo>
                  <a:lnTo>
                    <a:pt x="2401" y="197"/>
                  </a:lnTo>
                  <a:lnTo>
                    <a:pt x="2351" y="147"/>
                  </a:lnTo>
                  <a:lnTo>
                    <a:pt x="2401" y="0"/>
                  </a:lnTo>
                  <a:lnTo>
                    <a:pt x="2401" y="0"/>
                  </a:lnTo>
                  <a:lnTo>
                    <a:pt x="2449" y="0"/>
                  </a:lnTo>
                  <a:lnTo>
                    <a:pt x="2449" y="197"/>
                  </a:lnTo>
                  <a:lnTo>
                    <a:pt x="2401" y="491"/>
                  </a:lnTo>
                  <a:lnTo>
                    <a:pt x="2401" y="491"/>
                  </a:lnTo>
                  <a:lnTo>
                    <a:pt x="2254" y="1030"/>
                  </a:lnTo>
                  <a:lnTo>
                    <a:pt x="2254" y="1275"/>
                  </a:lnTo>
                  <a:lnTo>
                    <a:pt x="2499" y="1177"/>
                  </a:lnTo>
                  <a:lnTo>
                    <a:pt x="2499" y="1177"/>
                  </a:lnTo>
                  <a:lnTo>
                    <a:pt x="2744" y="785"/>
                  </a:lnTo>
                  <a:lnTo>
                    <a:pt x="2842" y="442"/>
                  </a:lnTo>
                  <a:lnTo>
                    <a:pt x="2890" y="491"/>
                  </a:lnTo>
                  <a:lnTo>
                    <a:pt x="2890" y="491"/>
                  </a:lnTo>
                  <a:lnTo>
                    <a:pt x="2842" y="834"/>
                  </a:lnTo>
                  <a:lnTo>
                    <a:pt x="2744" y="1079"/>
                  </a:lnTo>
                  <a:lnTo>
                    <a:pt x="2744" y="1275"/>
                  </a:lnTo>
                  <a:lnTo>
                    <a:pt x="2744" y="1275"/>
                  </a:lnTo>
                  <a:lnTo>
                    <a:pt x="2842" y="1422"/>
                  </a:lnTo>
                  <a:lnTo>
                    <a:pt x="3038" y="1324"/>
                  </a:lnTo>
                  <a:lnTo>
                    <a:pt x="3185" y="981"/>
                  </a:lnTo>
                  <a:lnTo>
                    <a:pt x="3185" y="981"/>
                  </a:lnTo>
                  <a:lnTo>
                    <a:pt x="3233" y="736"/>
                  </a:lnTo>
                  <a:lnTo>
                    <a:pt x="3283" y="686"/>
                  </a:lnTo>
                  <a:lnTo>
                    <a:pt x="3233" y="981"/>
                  </a:lnTo>
                  <a:lnTo>
                    <a:pt x="3233" y="981"/>
                  </a:lnTo>
                  <a:lnTo>
                    <a:pt x="3185" y="1177"/>
                  </a:lnTo>
                  <a:lnTo>
                    <a:pt x="3185" y="1226"/>
                  </a:lnTo>
                  <a:lnTo>
                    <a:pt x="3233" y="1226"/>
                  </a:lnTo>
                  <a:lnTo>
                    <a:pt x="3233" y="1226"/>
                  </a:lnTo>
                  <a:lnTo>
                    <a:pt x="3233" y="1275"/>
                  </a:lnTo>
                  <a:lnTo>
                    <a:pt x="3185" y="1422"/>
                  </a:lnTo>
                  <a:lnTo>
                    <a:pt x="3185" y="1520"/>
                  </a:lnTo>
                  <a:lnTo>
                    <a:pt x="3185" y="1520"/>
                  </a:lnTo>
                  <a:lnTo>
                    <a:pt x="3135" y="1716"/>
                  </a:lnTo>
                  <a:lnTo>
                    <a:pt x="3087" y="1961"/>
                  </a:lnTo>
                  <a:lnTo>
                    <a:pt x="3087" y="2108"/>
                  </a:lnTo>
                  <a:lnTo>
                    <a:pt x="3087" y="2108"/>
                  </a:lnTo>
                  <a:lnTo>
                    <a:pt x="3087" y="2206"/>
                  </a:lnTo>
                  <a:lnTo>
                    <a:pt x="3038" y="2354"/>
                  </a:lnTo>
                  <a:lnTo>
                    <a:pt x="3038" y="2501"/>
                  </a:lnTo>
                  <a:lnTo>
                    <a:pt x="3038" y="2501"/>
                  </a:lnTo>
                  <a:lnTo>
                    <a:pt x="2940" y="2893"/>
                  </a:lnTo>
                  <a:lnTo>
                    <a:pt x="2792" y="3334"/>
                  </a:lnTo>
                  <a:lnTo>
                    <a:pt x="2744" y="3579"/>
                  </a:lnTo>
                  <a:lnTo>
                    <a:pt x="2744" y="3579"/>
                  </a:lnTo>
                  <a:lnTo>
                    <a:pt x="2547" y="3677"/>
                  </a:lnTo>
                  <a:lnTo>
                    <a:pt x="2156" y="3824"/>
                  </a:lnTo>
                  <a:lnTo>
                    <a:pt x="1715" y="3972"/>
                  </a:lnTo>
                  <a:lnTo>
                    <a:pt x="1470" y="4020"/>
                  </a:lnTo>
                  <a:lnTo>
                    <a:pt x="1470" y="4020"/>
                  </a:lnTo>
                  <a:lnTo>
                    <a:pt x="1372" y="4020"/>
                  </a:lnTo>
                  <a:lnTo>
                    <a:pt x="1273" y="4069"/>
                  </a:lnTo>
                  <a:lnTo>
                    <a:pt x="1175" y="4069"/>
                  </a:lnTo>
                  <a:lnTo>
                    <a:pt x="1175" y="4069"/>
                  </a:lnTo>
                  <a:lnTo>
                    <a:pt x="1029" y="4118"/>
                  </a:lnTo>
                  <a:lnTo>
                    <a:pt x="881" y="4069"/>
                  </a:lnTo>
                  <a:lnTo>
                    <a:pt x="784" y="4020"/>
                  </a:lnTo>
                  <a:lnTo>
                    <a:pt x="784" y="4020"/>
                  </a:lnTo>
                  <a:lnTo>
                    <a:pt x="784" y="3972"/>
                  </a:lnTo>
                  <a:lnTo>
                    <a:pt x="734" y="3972"/>
                  </a:lnTo>
                  <a:lnTo>
                    <a:pt x="636" y="3972"/>
                  </a:lnTo>
                  <a:lnTo>
                    <a:pt x="636" y="3972"/>
                  </a:lnTo>
                  <a:lnTo>
                    <a:pt x="489" y="3972"/>
                  </a:lnTo>
                  <a:lnTo>
                    <a:pt x="391" y="3972"/>
                  </a:lnTo>
                  <a:lnTo>
                    <a:pt x="343" y="3922"/>
                  </a:lnTo>
                  <a:lnTo>
                    <a:pt x="343" y="3922"/>
                  </a:lnTo>
                  <a:lnTo>
                    <a:pt x="0" y="2206"/>
                  </a:lnTo>
                  <a:lnTo>
                    <a:pt x="440" y="1422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0" name="Freeform 88"/>
            <p:cNvSpPr>
              <a:spLocks/>
            </p:cNvSpPr>
            <p:nvPr/>
          </p:nvSpPr>
          <p:spPr bwMode="auto">
            <a:xfrm flipH="1">
              <a:off x="4987" y="1967"/>
              <a:ext cx="410" cy="429"/>
            </a:xfrm>
            <a:custGeom>
              <a:avLst/>
              <a:gdLst>
                <a:gd name="T0" fmla="*/ 3185 w 3283"/>
                <a:gd name="T1" fmla="*/ 295 h 3432"/>
                <a:gd name="T2" fmla="*/ 3233 w 3283"/>
                <a:gd name="T3" fmla="*/ 50 h 3432"/>
                <a:gd name="T4" fmla="*/ 3283 w 3283"/>
                <a:gd name="T5" fmla="*/ 0 h 3432"/>
                <a:gd name="T6" fmla="*/ 3233 w 3283"/>
                <a:gd name="T7" fmla="*/ 295 h 3432"/>
                <a:gd name="T8" fmla="*/ 3233 w 3283"/>
                <a:gd name="T9" fmla="*/ 295 h 3432"/>
                <a:gd name="T10" fmla="*/ 3185 w 3283"/>
                <a:gd name="T11" fmla="*/ 491 h 3432"/>
                <a:gd name="T12" fmla="*/ 3185 w 3283"/>
                <a:gd name="T13" fmla="*/ 540 h 3432"/>
                <a:gd name="T14" fmla="*/ 3233 w 3283"/>
                <a:gd name="T15" fmla="*/ 540 h 3432"/>
                <a:gd name="T16" fmla="*/ 3233 w 3283"/>
                <a:gd name="T17" fmla="*/ 540 h 3432"/>
                <a:gd name="T18" fmla="*/ 3233 w 3283"/>
                <a:gd name="T19" fmla="*/ 589 h 3432"/>
                <a:gd name="T20" fmla="*/ 3185 w 3283"/>
                <a:gd name="T21" fmla="*/ 736 h 3432"/>
                <a:gd name="T22" fmla="*/ 3185 w 3283"/>
                <a:gd name="T23" fmla="*/ 834 h 3432"/>
                <a:gd name="T24" fmla="*/ 3185 w 3283"/>
                <a:gd name="T25" fmla="*/ 834 h 3432"/>
                <a:gd name="T26" fmla="*/ 3135 w 3283"/>
                <a:gd name="T27" fmla="*/ 1030 h 3432"/>
                <a:gd name="T28" fmla="*/ 3087 w 3283"/>
                <a:gd name="T29" fmla="*/ 1275 h 3432"/>
                <a:gd name="T30" fmla="*/ 3087 w 3283"/>
                <a:gd name="T31" fmla="*/ 1422 h 3432"/>
                <a:gd name="T32" fmla="*/ 3087 w 3283"/>
                <a:gd name="T33" fmla="*/ 1422 h 3432"/>
                <a:gd name="T34" fmla="*/ 3087 w 3283"/>
                <a:gd name="T35" fmla="*/ 1520 h 3432"/>
                <a:gd name="T36" fmla="*/ 3038 w 3283"/>
                <a:gd name="T37" fmla="*/ 1668 h 3432"/>
                <a:gd name="T38" fmla="*/ 3038 w 3283"/>
                <a:gd name="T39" fmla="*/ 1815 h 3432"/>
                <a:gd name="T40" fmla="*/ 3038 w 3283"/>
                <a:gd name="T41" fmla="*/ 1815 h 3432"/>
                <a:gd name="T42" fmla="*/ 2940 w 3283"/>
                <a:gd name="T43" fmla="*/ 2207 h 3432"/>
                <a:gd name="T44" fmla="*/ 2792 w 3283"/>
                <a:gd name="T45" fmla="*/ 2648 h 3432"/>
                <a:gd name="T46" fmla="*/ 2744 w 3283"/>
                <a:gd name="T47" fmla="*/ 2893 h 3432"/>
                <a:gd name="T48" fmla="*/ 2744 w 3283"/>
                <a:gd name="T49" fmla="*/ 2893 h 3432"/>
                <a:gd name="T50" fmla="*/ 2547 w 3283"/>
                <a:gd name="T51" fmla="*/ 2991 h 3432"/>
                <a:gd name="T52" fmla="*/ 2156 w 3283"/>
                <a:gd name="T53" fmla="*/ 3138 h 3432"/>
                <a:gd name="T54" fmla="*/ 1715 w 3283"/>
                <a:gd name="T55" fmla="*/ 3286 h 3432"/>
                <a:gd name="T56" fmla="*/ 1470 w 3283"/>
                <a:gd name="T57" fmla="*/ 3334 h 3432"/>
                <a:gd name="T58" fmla="*/ 1470 w 3283"/>
                <a:gd name="T59" fmla="*/ 3334 h 3432"/>
                <a:gd name="T60" fmla="*/ 1372 w 3283"/>
                <a:gd name="T61" fmla="*/ 3334 h 3432"/>
                <a:gd name="T62" fmla="*/ 1273 w 3283"/>
                <a:gd name="T63" fmla="*/ 3383 h 3432"/>
                <a:gd name="T64" fmla="*/ 1175 w 3283"/>
                <a:gd name="T65" fmla="*/ 3383 h 3432"/>
                <a:gd name="T66" fmla="*/ 1175 w 3283"/>
                <a:gd name="T67" fmla="*/ 3383 h 3432"/>
                <a:gd name="T68" fmla="*/ 1029 w 3283"/>
                <a:gd name="T69" fmla="*/ 3432 h 3432"/>
                <a:gd name="T70" fmla="*/ 881 w 3283"/>
                <a:gd name="T71" fmla="*/ 3383 h 3432"/>
                <a:gd name="T72" fmla="*/ 784 w 3283"/>
                <a:gd name="T73" fmla="*/ 3334 h 3432"/>
                <a:gd name="T74" fmla="*/ 784 w 3283"/>
                <a:gd name="T75" fmla="*/ 3334 h 3432"/>
                <a:gd name="T76" fmla="*/ 784 w 3283"/>
                <a:gd name="T77" fmla="*/ 3286 h 3432"/>
                <a:gd name="T78" fmla="*/ 734 w 3283"/>
                <a:gd name="T79" fmla="*/ 3286 h 3432"/>
                <a:gd name="T80" fmla="*/ 636 w 3283"/>
                <a:gd name="T81" fmla="*/ 3286 h 3432"/>
                <a:gd name="T82" fmla="*/ 636 w 3283"/>
                <a:gd name="T83" fmla="*/ 3286 h 3432"/>
                <a:gd name="T84" fmla="*/ 489 w 3283"/>
                <a:gd name="T85" fmla="*/ 3286 h 3432"/>
                <a:gd name="T86" fmla="*/ 391 w 3283"/>
                <a:gd name="T87" fmla="*/ 3286 h 3432"/>
                <a:gd name="T88" fmla="*/ 343 w 3283"/>
                <a:gd name="T89" fmla="*/ 3236 h 3432"/>
                <a:gd name="T90" fmla="*/ 343 w 3283"/>
                <a:gd name="T91" fmla="*/ 3236 h 3432"/>
                <a:gd name="T92" fmla="*/ 0 w 3283"/>
                <a:gd name="T93" fmla="*/ 1520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83" h="3432">
                  <a:moveTo>
                    <a:pt x="3185" y="295"/>
                  </a:moveTo>
                  <a:lnTo>
                    <a:pt x="3233" y="50"/>
                  </a:lnTo>
                  <a:lnTo>
                    <a:pt x="3283" y="0"/>
                  </a:lnTo>
                  <a:lnTo>
                    <a:pt x="3233" y="295"/>
                  </a:lnTo>
                  <a:lnTo>
                    <a:pt x="3233" y="295"/>
                  </a:lnTo>
                  <a:lnTo>
                    <a:pt x="3185" y="491"/>
                  </a:lnTo>
                  <a:lnTo>
                    <a:pt x="3185" y="540"/>
                  </a:lnTo>
                  <a:lnTo>
                    <a:pt x="3233" y="540"/>
                  </a:lnTo>
                  <a:lnTo>
                    <a:pt x="3233" y="540"/>
                  </a:lnTo>
                  <a:lnTo>
                    <a:pt x="3233" y="589"/>
                  </a:lnTo>
                  <a:lnTo>
                    <a:pt x="3185" y="736"/>
                  </a:lnTo>
                  <a:lnTo>
                    <a:pt x="3185" y="834"/>
                  </a:lnTo>
                  <a:lnTo>
                    <a:pt x="3185" y="834"/>
                  </a:lnTo>
                  <a:lnTo>
                    <a:pt x="3135" y="1030"/>
                  </a:lnTo>
                  <a:lnTo>
                    <a:pt x="3087" y="1275"/>
                  </a:lnTo>
                  <a:lnTo>
                    <a:pt x="3087" y="1422"/>
                  </a:lnTo>
                  <a:lnTo>
                    <a:pt x="3087" y="1422"/>
                  </a:lnTo>
                  <a:lnTo>
                    <a:pt x="3087" y="1520"/>
                  </a:lnTo>
                  <a:lnTo>
                    <a:pt x="3038" y="1668"/>
                  </a:lnTo>
                  <a:lnTo>
                    <a:pt x="3038" y="1815"/>
                  </a:lnTo>
                  <a:lnTo>
                    <a:pt x="3038" y="1815"/>
                  </a:lnTo>
                  <a:lnTo>
                    <a:pt x="2940" y="2207"/>
                  </a:lnTo>
                  <a:lnTo>
                    <a:pt x="2792" y="2648"/>
                  </a:lnTo>
                  <a:lnTo>
                    <a:pt x="2744" y="2893"/>
                  </a:lnTo>
                  <a:lnTo>
                    <a:pt x="2744" y="2893"/>
                  </a:lnTo>
                  <a:lnTo>
                    <a:pt x="2547" y="2991"/>
                  </a:lnTo>
                  <a:lnTo>
                    <a:pt x="2156" y="3138"/>
                  </a:lnTo>
                  <a:lnTo>
                    <a:pt x="1715" y="3286"/>
                  </a:lnTo>
                  <a:lnTo>
                    <a:pt x="1470" y="3334"/>
                  </a:lnTo>
                  <a:lnTo>
                    <a:pt x="1470" y="3334"/>
                  </a:lnTo>
                  <a:lnTo>
                    <a:pt x="1372" y="3334"/>
                  </a:lnTo>
                  <a:lnTo>
                    <a:pt x="1273" y="3383"/>
                  </a:lnTo>
                  <a:lnTo>
                    <a:pt x="1175" y="3383"/>
                  </a:lnTo>
                  <a:lnTo>
                    <a:pt x="1175" y="3383"/>
                  </a:lnTo>
                  <a:lnTo>
                    <a:pt x="1029" y="3432"/>
                  </a:lnTo>
                  <a:lnTo>
                    <a:pt x="881" y="3383"/>
                  </a:lnTo>
                  <a:lnTo>
                    <a:pt x="784" y="3334"/>
                  </a:lnTo>
                  <a:lnTo>
                    <a:pt x="784" y="3334"/>
                  </a:lnTo>
                  <a:lnTo>
                    <a:pt x="784" y="3286"/>
                  </a:lnTo>
                  <a:lnTo>
                    <a:pt x="734" y="3286"/>
                  </a:lnTo>
                  <a:lnTo>
                    <a:pt x="636" y="3286"/>
                  </a:lnTo>
                  <a:lnTo>
                    <a:pt x="636" y="3286"/>
                  </a:lnTo>
                  <a:lnTo>
                    <a:pt x="489" y="3286"/>
                  </a:lnTo>
                  <a:lnTo>
                    <a:pt x="391" y="3286"/>
                  </a:lnTo>
                  <a:lnTo>
                    <a:pt x="343" y="3236"/>
                  </a:lnTo>
                  <a:lnTo>
                    <a:pt x="343" y="3236"/>
                  </a:lnTo>
                  <a:lnTo>
                    <a:pt x="0" y="152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1" name="Freeform 89"/>
            <p:cNvSpPr>
              <a:spLocks/>
            </p:cNvSpPr>
            <p:nvPr/>
          </p:nvSpPr>
          <p:spPr bwMode="auto">
            <a:xfrm flipH="1">
              <a:off x="5287" y="1992"/>
              <a:ext cx="184" cy="539"/>
            </a:xfrm>
            <a:custGeom>
              <a:avLst/>
              <a:gdLst>
                <a:gd name="T0" fmla="*/ 980 w 1470"/>
                <a:gd name="T1" fmla="*/ 589 h 4314"/>
                <a:gd name="T2" fmla="*/ 882 w 1470"/>
                <a:gd name="T3" fmla="*/ 1078 h 4314"/>
                <a:gd name="T4" fmla="*/ 833 w 1470"/>
                <a:gd name="T5" fmla="*/ 1225 h 4314"/>
                <a:gd name="T6" fmla="*/ 784 w 1470"/>
                <a:gd name="T7" fmla="*/ 1373 h 4314"/>
                <a:gd name="T8" fmla="*/ 735 w 1470"/>
                <a:gd name="T9" fmla="*/ 1471 h 4314"/>
                <a:gd name="T10" fmla="*/ 784 w 1470"/>
                <a:gd name="T11" fmla="*/ 1667 h 4314"/>
                <a:gd name="T12" fmla="*/ 833 w 1470"/>
                <a:gd name="T13" fmla="*/ 1862 h 4314"/>
                <a:gd name="T14" fmla="*/ 980 w 1470"/>
                <a:gd name="T15" fmla="*/ 2549 h 4314"/>
                <a:gd name="T16" fmla="*/ 980 w 1470"/>
                <a:gd name="T17" fmla="*/ 2892 h 4314"/>
                <a:gd name="T18" fmla="*/ 1176 w 1470"/>
                <a:gd name="T19" fmla="*/ 3578 h 4314"/>
                <a:gd name="T20" fmla="*/ 1225 w 1470"/>
                <a:gd name="T21" fmla="*/ 3578 h 4314"/>
                <a:gd name="T22" fmla="*/ 1421 w 1470"/>
                <a:gd name="T23" fmla="*/ 3628 h 4314"/>
                <a:gd name="T24" fmla="*/ 1470 w 1470"/>
                <a:gd name="T25" fmla="*/ 3677 h 4314"/>
                <a:gd name="T26" fmla="*/ 1373 w 1470"/>
                <a:gd name="T27" fmla="*/ 3873 h 4314"/>
                <a:gd name="T28" fmla="*/ 1127 w 1470"/>
                <a:gd name="T29" fmla="*/ 4069 h 4314"/>
                <a:gd name="T30" fmla="*/ 784 w 1470"/>
                <a:gd name="T31" fmla="*/ 4314 h 4314"/>
                <a:gd name="T32" fmla="*/ 784 w 1470"/>
                <a:gd name="T33" fmla="*/ 4264 h 4314"/>
                <a:gd name="T34" fmla="*/ 686 w 1470"/>
                <a:gd name="T35" fmla="*/ 3971 h 4314"/>
                <a:gd name="T36" fmla="*/ 539 w 1470"/>
                <a:gd name="T37" fmla="*/ 3628 h 4314"/>
                <a:gd name="T38" fmla="*/ 294 w 1470"/>
                <a:gd name="T39" fmla="*/ 2843 h 4314"/>
                <a:gd name="T40" fmla="*/ 196 w 1470"/>
                <a:gd name="T41" fmla="*/ 2549 h 4314"/>
                <a:gd name="T42" fmla="*/ 49 w 1470"/>
                <a:gd name="T43" fmla="*/ 1814 h 4314"/>
                <a:gd name="T44" fmla="*/ 49 w 1470"/>
                <a:gd name="T45" fmla="*/ 1618 h 4314"/>
                <a:gd name="T46" fmla="*/ 98 w 1470"/>
                <a:gd name="T47" fmla="*/ 1421 h 4314"/>
                <a:gd name="T48" fmla="*/ 49 w 1470"/>
                <a:gd name="T49" fmla="*/ 1373 h 4314"/>
                <a:gd name="T50" fmla="*/ 49 w 1470"/>
                <a:gd name="T51" fmla="*/ 1030 h 4314"/>
                <a:gd name="T52" fmla="*/ 49 w 1470"/>
                <a:gd name="T53" fmla="*/ 833 h 4314"/>
                <a:gd name="T54" fmla="*/ 49 w 1470"/>
                <a:gd name="T55" fmla="*/ 589 h 4314"/>
                <a:gd name="T56" fmla="*/ 0 w 1470"/>
                <a:gd name="T57" fmla="*/ 441 h 4314"/>
                <a:gd name="T58" fmla="*/ 0 w 1470"/>
                <a:gd name="T59" fmla="*/ 49 h 4314"/>
                <a:gd name="T60" fmla="*/ 49 w 1470"/>
                <a:gd name="T61" fmla="*/ 0 h 4314"/>
                <a:gd name="T62" fmla="*/ 392 w 1470"/>
                <a:gd name="T63" fmla="*/ 98 h 4314"/>
                <a:gd name="T64" fmla="*/ 784 w 1470"/>
                <a:gd name="T65" fmla="*/ 343 h 4314"/>
                <a:gd name="T66" fmla="*/ 980 w 1470"/>
                <a:gd name="T67" fmla="*/ 441 h 4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470" h="4314">
                  <a:moveTo>
                    <a:pt x="980" y="441"/>
                  </a:moveTo>
                  <a:lnTo>
                    <a:pt x="980" y="589"/>
                  </a:lnTo>
                  <a:lnTo>
                    <a:pt x="932" y="882"/>
                  </a:lnTo>
                  <a:lnTo>
                    <a:pt x="882" y="1078"/>
                  </a:lnTo>
                  <a:lnTo>
                    <a:pt x="882" y="1078"/>
                  </a:lnTo>
                  <a:lnTo>
                    <a:pt x="833" y="1225"/>
                  </a:lnTo>
                  <a:lnTo>
                    <a:pt x="833" y="132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735" y="1471"/>
                  </a:lnTo>
                  <a:lnTo>
                    <a:pt x="735" y="1618"/>
                  </a:lnTo>
                  <a:lnTo>
                    <a:pt x="784" y="1667"/>
                  </a:lnTo>
                  <a:lnTo>
                    <a:pt x="784" y="1667"/>
                  </a:lnTo>
                  <a:lnTo>
                    <a:pt x="833" y="1862"/>
                  </a:lnTo>
                  <a:lnTo>
                    <a:pt x="932" y="2255"/>
                  </a:lnTo>
                  <a:lnTo>
                    <a:pt x="980" y="2549"/>
                  </a:lnTo>
                  <a:lnTo>
                    <a:pt x="980" y="2549"/>
                  </a:lnTo>
                  <a:lnTo>
                    <a:pt x="980" y="2892"/>
                  </a:lnTo>
                  <a:lnTo>
                    <a:pt x="1029" y="3284"/>
                  </a:lnTo>
                  <a:lnTo>
                    <a:pt x="1176" y="3578"/>
                  </a:lnTo>
                  <a:lnTo>
                    <a:pt x="1176" y="3578"/>
                  </a:lnTo>
                  <a:lnTo>
                    <a:pt x="1225" y="3578"/>
                  </a:lnTo>
                  <a:lnTo>
                    <a:pt x="1323" y="3628"/>
                  </a:lnTo>
                  <a:lnTo>
                    <a:pt x="1421" y="3628"/>
                  </a:lnTo>
                  <a:lnTo>
                    <a:pt x="1421" y="3628"/>
                  </a:lnTo>
                  <a:lnTo>
                    <a:pt x="1470" y="3677"/>
                  </a:lnTo>
                  <a:lnTo>
                    <a:pt x="1470" y="3725"/>
                  </a:lnTo>
                  <a:lnTo>
                    <a:pt x="1373" y="3873"/>
                  </a:lnTo>
                  <a:lnTo>
                    <a:pt x="1373" y="3873"/>
                  </a:lnTo>
                  <a:lnTo>
                    <a:pt x="1127" y="4069"/>
                  </a:lnTo>
                  <a:lnTo>
                    <a:pt x="882" y="4264"/>
                  </a:lnTo>
                  <a:lnTo>
                    <a:pt x="784" y="4314"/>
                  </a:lnTo>
                  <a:lnTo>
                    <a:pt x="784" y="4314"/>
                  </a:lnTo>
                  <a:lnTo>
                    <a:pt x="784" y="4264"/>
                  </a:lnTo>
                  <a:lnTo>
                    <a:pt x="735" y="4166"/>
                  </a:lnTo>
                  <a:lnTo>
                    <a:pt x="686" y="3971"/>
                  </a:lnTo>
                  <a:lnTo>
                    <a:pt x="686" y="3971"/>
                  </a:lnTo>
                  <a:lnTo>
                    <a:pt x="539" y="3628"/>
                  </a:lnTo>
                  <a:lnTo>
                    <a:pt x="392" y="3186"/>
                  </a:lnTo>
                  <a:lnTo>
                    <a:pt x="294" y="2843"/>
                  </a:lnTo>
                  <a:lnTo>
                    <a:pt x="294" y="2843"/>
                  </a:lnTo>
                  <a:lnTo>
                    <a:pt x="196" y="2549"/>
                  </a:lnTo>
                  <a:lnTo>
                    <a:pt x="98" y="2157"/>
                  </a:lnTo>
                  <a:lnTo>
                    <a:pt x="49" y="1814"/>
                  </a:lnTo>
                  <a:lnTo>
                    <a:pt x="49" y="1814"/>
                  </a:lnTo>
                  <a:lnTo>
                    <a:pt x="49" y="1618"/>
                  </a:lnTo>
                  <a:lnTo>
                    <a:pt x="49" y="1471"/>
                  </a:lnTo>
                  <a:lnTo>
                    <a:pt x="98" y="1421"/>
                  </a:lnTo>
                  <a:lnTo>
                    <a:pt x="98" y="1421"/>
                  </a:lnTo>
                  <a:lnTo>
                    <a:pt x="49" y="1373"/>
                  </a:lnTo>
                  <a:lnTo>
                    <a:pt x="49" y="1275"/>
                  </a:lnTo>
                  <a:lnTo>
                    <a:pt x="49" y="1030"/>
                  </a:lnTo>
                  <a:lnTo>
                    <a:pt x="49" y="1030"/>
                  </a:lnTo>
                  <a:lnTo>
                    <a:pt x="49" y="833"/>
                  </a:lnTo>
                  <a:lnTo>
                    <a:pt x="49" y="687"/>
                  </a:lnTo>
                  <a:lnTo>
                    <a:pt x="49" y="589"/>
                  </a:lnTo>
                  <a:lnTo>
                    <a:pt x="49" y="589"/>
                  </a:lnTo>
                  <a:lnTo>
                    <a:pt x="0" y="441"/>
                  </a:lnTo>
                  <a:lnTo>
                    <a:pt x="0" y="246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196" y="49"/>
                  </a:lnTo>
                  <a:lnTo>
                    <a:pt x="392" y="98"/>
                  </a:lnTo>
                  <a:lnTo>
                    <a:pt x="589" y="246"/>
                  </a:lnTo>
                  <a:lnTo>
                    <a:pt x="784" y="343"/>
                  </a:lnTo>
                  <a:lnTo>
                    <a:pt x="932" y="441"/>
                  </a:lnTo>
                  <a:lnTo>
                    <a:pt x="980" y="441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2" name="Freeform 90"/>
            <p:cNvSpPr>
              <a:spLocks/>
            </p:cNvSpPr>
            <p:nvPr/>
          </p:nvSpPr>
          <p:spPr bwMode="auto">
            <a:xfrm flipH="1">
              <a:off x="4601" y="1465"/>
              <a:ext cx="30" cy="25"/>
            </a:xfrm>
            <a:custGeom>
              <a:avLst/>
              <a:gdLst>
                <a:gd name="T0" fmla="*/ 98 w 245"/>
                <a:gd name="T1" fmla="*/ 195 h 195"/>
                <a:gd name="T2" fmla="*/ 245 w 245"/>
                <a:gd name="T3" fmla="*/ 48 h 195"/>
                <a:gd name="T4" fmla="*/ 196 w 245"/>
                <a:gd name="T5" fmla="*/ 0 h 195"/>
                <a:gd name="T6" fmla="*/ 0 w 245"/>
                <a:gd name="T7" fmla="*/ 146 h 195"/>
                <a:gd name="T8" fmla="*/ 0 w 245"/>
                <a:gd name="T9" fmla="*/ 195 h 195"/>
                <a:gd name="T10" fmla="*/ 49 w 245"/>
                <a:gd name="T11" fmla="*/ 195 h 195"/>
                <a:gd name="T12" fmla="*/ 98 w 245"/>
                <a:gd name="T13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5" h="195">
                  <a:moveTo>
                    <a:pt x="98" y="195"/>
                  </a:moveTo>
                  <a:lnTo>
                    <a:pt x="245" y="48"/>
                  </a:lnTo>
                  <a:lnTo>
                    <a:pt x="196" y="0"/>
                  </a:lnTo>
                  <a:lnTo>
                    <a:pt x="0" y="146"/>
                  </a:lnTo>
                  <a:lnTo>
                    <a:pt x="0" y="195"/>
                  </a:lnTo>
                  <a:lnTo>
                    <a:pt x="49" y="195"/>
                  </a:lnTo>
                  <a:lnTo>
                    <a:pt x="98" y="195"/>
                  </a:lnTo>
                  <a:close/>
                </a:path>
              </a:pathLst>
            </a:custGeom>
            <a:solidFill>
              <a:srgbClr val="E5F2F2"/>
            </a:solidFill>
            <a:ln w="0">
              <a:solidFill>
                <a:srgbClr val="003F3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3" name="Rectangle 91"/>
            <p:cNvSpPr>
              <a:spLocks noChangeArrowheads="1"/>
            </p:cNvSpPr>
            <p:nvPr/>
          </p:nvSpPr>
          <p:spPr bwMode="auto">
            <a:xfrm flipH="1">
              <a:off x="4625" y="1820"/>
              <a:ext cx="19" cy="7"/>
            </a:xfrm>
            <a:prstGeom prst="rect">
              <a:avLst/>
            </a:prstGeom>
            <a:solidFill>
              <a:srgbClr val="D6C423"/>
            </a:solidFill>
            <a:ln w="0">
              <a:solidFill>
                <a:srgbClr val="003F3F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4" name="Freeform 92"/>
            <p:cNvSpPr>
              <a:spLocks/>
            </p:cNvSpPr>
            <p:nvPr/>
          </p:nvSpPr>
          <p:spPr bwMode="auto">
            <a:xfrm flipH="1">
              <a:off x="4601" y="1790"/>
              <a:ext cx="24" cy="30"/>
            </a:xfrm>
            <a:custGeom>
              <a:avLst/>
              <a:gdLst>
                <a:gd name="T0" fmla="*/ 0 w 196"/>
                <a:gd name="T1" fmla="*/ 0 h 246"/>
                <a:gd name="T2" fmla="*/ 0 w 196"/>
                <a:gd name="T3" fmla="*/ 246 h 246"/>
                <a:gd name="T4" fmla="*/ 147 w 196"/>
                <a:gd name="T5" fmla="*/ 246 h 246"/>
                <a:gd name="T6" fmla="*/ 196 w 196"/>
                <a:gd name="T7" fmla="*/ 0 h 246"/>
                <a:gd name="T8" fmla="*/ 0 w 196"/>
                <a:gd name="T9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6" h="246">
                  <a:moveTo>
                    <a:pt x="0" y="0"/>
                  </a:moveTo>
                  <a:lnTo>
                    <a:pt x="0" y="246"/>
                  </a:lnTo>
                  <a:lnTo>
                    <a:pt x="147" y="246"/>
                  </a:lnTo>
                  <a:lnTo>
                    <a:pt x="1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BFBF"/>
            </a:solidFill>
            <a:ln w="0">
              <a:solidFill>
                <a:srgbClr val="0C7256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5" name="Freeform 93"/>
            <p:cNvSpPr>
              <a:spLocks/>
            </p:cNvSpPr>
            <p:nvPr/>
          </p:nvSpPr>
          <p:spPr bwMode="auto">
            <a:xfrm flipH="1">
              <a:off x="4588" y="1869"/>
              <a:ext cx="37" cy="711"/>
            </a:xfrm>
            <a:custGeom>
              <a:avLst/>
              <a:gdLst>
                <a:gd name="T0" fmla="*/ 0 w 294"/>
                <a:gd name="T1" fmla="*/ 0 h 5687"/>
                <a:gd name="T2" fmla="*/ 0 w 294"/>
                <a:gd name="T3" fmla="*/ 98 h 5687"/>
                <a:gd name="T4" fmla="*/ 0 w 294"/>
                <a:gd name="T5" fmla="*/ 245 h 5687"/>
                <a:gd name="T6" fmla="*/ 49 w 294"/>
                <a:gd name="T7" fmla="*/ 393 h 5687"/>
                <a:gd name="T8" fmla="*/ 49 w 294"/>
                <a:gd name="T9" fmla="*/ 393 h 5687"/>
                <a:gd name="T10" fmla="*/ 49 w 294"/>
                <a:gd name="T11" fmla="*/ 491 h 5687"/>
                <a:gd name="T12" fmla="*/ 98 w 294"/>
                <a:gd name="T13" fmla="*/ 589 h 5687"/>
                <a:gd name="T14" fmla="*/ 98 w 294"/>
                <a:gd name="T15" fmla="*/ 687 h 5687"/>
                <a:gd name="T16" fmla="*/ 98 w 294"/>
                <a:gd name="T17" fmla="*/ 687 h 5687"/>
                <a:gd name="T18" fmla="*/ 49 w 294"/>
                <a:gd name="T19" fmla="*/ 834 h 5687"/>
                <a:gd name="T20" fmla="*/ 49 w 294"/>
                <a:gd name="T21" fmla="*/ 932 h 5687"/>
                <a:gd name="T22" fmla="*/ 49 w 294"/>
                <a:gd name="T23" fmla="*/ 1030 h 5687"/>
                <a:gd name="T24" fmla="*/ 49 w 294"/>
                <a:gd name="T25" fmla="*/ 1030 h 5687"/>
                <a:gd name="T26" fmla="*/ 49 w 294"/>
                <a:gd name="T27" fmla="*/ 1275 h 5687"/>
                <a:gd name="T28" fmla="*/ 98 w 294"/>
                <a:gd name="T29" fmla="*/ 1520 h 5687"/>
                <a:gd name="T30" fmla="*/ 98 w 294"/>
                <a:gd name="T31" fmla="*/ 1716 h 5687"/>
                <a:gd name="T32" fmla="*/ 98 w 294"/>
                <a:gd name="T33" fmla="*/ 1716 h 5687"/>
                <a:gd name="T34" fmla="*/ 98 w 294"/>
                <a:gd name="T35" fmla="*/ 2011 h 5687"/>
                <a:gd name="T36" fmla="*/ 147 w 294"/>
                <a:gd name="T37" fmla="*/ 2354 h 5687"/>
                <a:gd name="T38" fmla="*/ 196 w 294"/>
                <a:gd name="T39" fmla="*/ 2599 h 5687"/>
                <a:gd name="T40" fmla="*/ 196 w 294"/>
                <a:gd name="T41" fmla="*/ 2599 h 5687"/>
                <a:gd name="T42" fmla="*/ 245 w 294"/>
                <a:gd name="T43" fmla="*/ 2795 h 5687"/>
                <a:gd name="T44" fmla="*/ 245 w 294"/>
                <a:gd name="T45" fmla="*/ 2991 h 5687"/>
                <a:gd name="T46" fmla="*/ 245 w 294"/>
                <a:gd name="T47" fmla="*/ 3186 h 5687"/>
                <a:gd name="T48" fmla="*/ 245 w 294"/>
                <a:gd name="T49" fmla="*/ 3186 h 5687"/>
                <a:gd name="T50" fmla="*/ 196 w 294"/>
                <a:gd name="T51" fmla="*/ 3677 h 5687"/>
                <a:gd name="T52" fmla="*/ 196 w 294"/>
                <a:gd name="T53" fmla="*/ 4461 h 5687"/>
                <a:gd name="T54" fmla="*/ 196 w 294"/>
                <a:gd name="T55" fmla="*/ 4952 h 5687"/>
                <a:gd name="T56" fmla="*/ 196 w 294"/>
                <a:gd name="T57" fmla="*/ 4952 h 5687"/>
                <a:gd name="T58" fmla="*/ 245 w 294"/>
                <a:gd name="T59" fmla="*/ 5197 h 5687"/>
                <a:gd name="T60" fmla="*/ 294 w 294"/>
                <a:gd name="T61" fmla="*/ 5491 h 5687"/>
                <a:gd name="T62" fmla="*/ 294 w 294"/>
                <a:gd name="T63" fmla="*/ 5687 h 5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5687">
                  <a:moveTo>
                    <a:pt x="0" y="0"/>
                  </a:moveTo>
                  <a:lnTo>
                    <a:pt x="0" y="98"/>
                  </a:lnTo>
                  <a:lnTo>
                    <a:pt x="0" y="245"/>
                  </a:lnTo>
                  <a:lnTo>
                    <a:pt x="49" y="393"/>
                  </a:lnTo>
                  <a:lnTo>
                    <a:pt x="49" y="393"/>
                  </a:lnTo>
                  <a:lnTo>
                    <a:pt x="49" y="491"/>
                  </a:lnTo>
                  <a:lnTo>
                    <a:pt x="98" y="589"/>
                  </a:lnTo>
                  <a:lnTo>
                    <a:pt x="98" y="687"/>
                  </a:lnTo>
                  <a:lnTo>
                    <a:pt x="98" y="687"/>
                  </a:lnTo>
                  <a:lnTo>
                    <a:pt x="49" y="834"/>
                  </a:lnTo>
                  <a:lnTo>
                    <a:pt x="49" y="932"/>
                  </a:lnTo>
                  <a:lnTo>
                    <a:pt x="49" y="1030"/>
                  </a:lnTo>
                  <a:lnTo>
                    <a:pt x="49" y="1030"/>
                  </a:lnTo>
                  <a:lnTo>
                    <a:pt x="49" y="1275"/>
                  </a:lnTo>
                  <a:lnTo>
                    <a:pt x="98" y="1520"/>
                  </a:lnTo>
                  <a:lnTo>
                    <a:pt x="98" y="1716"/>
                  </a:lnTo>
                  <a:lnTo>
                    <a:pt x="98" y="1716"/>
                  </a:lnTo>
                  <a:lnTo>
                    <a:pt x="98" y="2011"/>
                  </a:lnTo>
                  <a:lnTo>
                    <a:pt x="147" y="2354"/>
                  </a:lnTo>
                  <a:lnTo>
                    <a:pt x="196" y="2599"/>
                  </a:lnTo>
                  <a:lnTo>
                    <a:pt x="196" y="2599"/>
                  </a:lnTo>
                  <a:lnTo>
                    <a:pt x="245" y="2795"/>
                  </a:lnTo>
                  <a:lnTo>
                    <a:pt x="245" y="2991"/>
                  </a:lnTo>
                  <a:lnTo>
                    <a:pt x="245" y="3186"/>
                  </a:lnTo>
                  <a:lnTo>
                    <a:pt x="245" y="3186"/>
                  </a:lnTo>
                  <a:lnTo>
                    <a:pt x="196" y="3677"/>
                  </a:lnTo>
                  <a:lnTo>
                    <a:pt x="196" y="4461"/>
                  </a:lnTo>
                  <a:lnTo>
                    <a:pt x="196" y="4952"/>
                  </a:lnTo>
                  <a:lnTo>
                    <a:pt x="196" y="4952"/>
                  </a:lnTo>
                  <a:lnTo>
                    <a:pt x="245" y="5197"/>
                  </a:lnTo>
                  <a:lnTo>
                    <a:pt x="294" y="5491"/>
                  </a:lnTo>
                  <a:lnTo>
                    <a:pt x="294" y="5687"/>
                  </a:lnTo>
                </a:path>
              </a:pathLst>
            </a:custGeom>
            <a:noFill/>
            <a:ln w="9525">
              <a:solidFill>
                <a:srgbClr val="0C725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6" name="Freeform 94"/>
            <p:cNvSpPr>
              <a:spLocks/>
            </p:cNvSpPr>
            <p:nvPr/>
          </p:nvSpPr>
          <p:spPr bwMode="auto">
            <a:xfrm flipH="1">
              <a:off x="4588" y="1869"/>
              <a:ext cx="37" cy="711"/>
            </a:xfrm>
            <a:custGeom>
              <a:avLst/>
              <a:gdLst>
                <a:gd name="T0" fmla="*/ 0 w 294"/>
                <a:gd name="T1" fmla="*/ 0 h 5687"/>
                <a:gd name="T2" fmla="*/ 0 w 294"/>
                <a:gd name="T3" fmla="*/ 98 h 5687"/>
                <a:gd name="T4" fmla="*/ 0 w 294"/>
                <a:gd name="T5" fmla="*/ 245 h 5687"/>
                <a:gd name="T6" fmla="*/ 49 w 294"/>
                <a:gd name="T7" fmla="*/ 393 h 5687"/>
                <a:gd name="T8" fmla="*/ 49 w 294"/>
                <a:gd name="T9" fmla="*/ 393 h 5687"/>
                <a:gd name="T10" fmla="*/ 49 w 294"/>
                <a:gd name="T11" fmla="*/ 491 h 5687"/>
                <a:gd name="T12" fmla="*/ 98 w 294"/>
                <a:gd name="T13" fmla="*/ 589 h 5687"/>
                <a:gd name="T14" fmla="*/ 98 w 294"/>
                <a:gd name="T15" fmla="*/ 687 h 5687"/>
                <a:gd name="T16" fmla="*/ 98 w 294"/>
                <a:gd name="T17" fmla="*/ 687 h 5687"/>
                <a:gd name="T18" fmla="*/ 49 w 294"/>
                <a:gd name="T19" fmla="*/ 834 h 5687"/>
                <a:gd name="T20" fmla="*/ 49 w 294"/>
                <a:gd name="T21" fmla="*/ 932 h 5687"/>
                <a:gd name="T22" fmla="*/ 49 w 294"/>
                <a:gd name="T23" fmla="*/ 1030 h 5687"/>
                <a:gd name="T24" fmla="*/ 49 w 294"/>
                <a:gd name="T25" fmla="*/ 1030 h 5687"/>
                <a:gd name="T26" fmla="*/ 49 w 294"/>
                <a:gd name="T27" fmla="*/ 1275 h 5687"/>
                <a:gd name="T28" fmla="*/ 98 w 294"/>
                <a:gd name="T29" fmla="*/ 1520 h 5687"/>
                <a:gd name="T30" fmla="*/ 98 w 294"/>
                <a:gd name="T31" fmla="*/ 1716 h 5687"/>
                <a:gd name="T32" fmla="*/ 98 w 294"/>
                <a:gd name="T33" fmla="*/ 1716 h 5687"/>
                <a:gd name="T34" fmla="*/ 98 w 294"/>
                <a:gd name="T35" fmla="*/ 2011 h 5687"/>
                <a:gd name="T36" fmla="*/ 147 w 294"/>
                <a:gd name="T37" fmla="*/ 2354 h 5687"/>
                <a:gd name="T38" fmla="*/ 196 w 294"/>
                <a:gd name="T39" fmla="*/ 2599 h 5687"/>
                <a:gd name="T40" fmla="*/ 196 w 294"/>
                <a:gd name="T41" fmla="*/ 2599 h 5687"/>
                <a:gd name="T42" fmla="*/ 245 w 294"/>
                <a:gd name="T43" fmla="*/ 2795 h 5687"/>
                <a:gd name="T44" fmla="*/ 245 w 294"/>
                <a:gd name="T45" fmla="*/ 2991 h 5687"/>
                <a:gd name="T46" fmla="*/ 245 w 294"/>
                <a:gd name="T47" fmla="*/ 3186 h 5687"/>
                <a:gd name="T48" fmla="*/ 245 w 294"/>
                <a:gd name="T49" fmla="*/ 3186 h 5687"/>
                <a:gd name="T50" fmla="*/ 196 w 294"/>
                <a:gd name="T51" fmla="*/ 3677 h 5687"/>
                <a:gd name="T52" fmla="*/ 196 w 294"/>
                <a:gd name="T53" fmla="*/ 4461 h 5687"/>
                <a:gd name="T54" fmla="*/ 196 w 294"/>
                <a:gd name="T55" fmla="*/ 4952 h 5687"/>
                <a:gd name="T56" fmla="*/ 196 w 294"/>
                <a:gd name="T57" fmla="*/ 4952 h 5687"/>
                <a:gd name="T58" fmla="*/ 245 w 294"/>
                <a:gd name="T59" fmla="*/ 5197 h 5687"/>
                <a:gd name="T60" fmla="*/ 294 w 294"/>
                <a:gd name="T61" fmla="*/ 5491 h 5687"/>
                <a:gd name="T62" fmla="*/ 294 w 294"/>
                <a:gd name="T63" fmla="*/ 5687 h 5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4" h="5687">
                  <a:moveTo>
                    <a:pt x="0" y="0"/>
                  </a:moveTo>
                  <a:lnTo>
                    <a:pt x="0" y="98"/>
                  </a:lnTo>
                  <a:lnTo>
                    <a:pt x="0" y="245"/>
                  </a:lnTo>
                  <a:lnTo>
                    <a:pt x="49" y="393"/>
                  </a:lnTo>
                  <a:lnTo>
                    <a:pt x="49" y="393"/>
                  </a:lnTo>
                  <a:lnTo>
                    <a:pt x="49" y="491"/>
                  </a:lnTo>
                  <a:lnTo>
                    <a:pt x="98" y="589"/>
                  </a:lnTo>
                  <a:lnTo>
                    <a:pt x="98" y="687"/>
                  </a:lnTo>
                  <a:lnTo>
                    <a:pt x="98" y="687"/>
                  </a:lnTo>
                  <a:lnTo>
                    <a:pt x="49" y="834"/>
                  </a:lnTo>
                  <a:lnTo>
                    <a:pt x="49" y="932"/>
                  </a:lnTo>
                  <a:lnTo>
                    <a:pt x="49" y="1030"/>
                  </a:lnTo>
                  <a:lnTo>
                    <a:pt x="49" y="1030"/>
                  </a:lnTo>
                  <a:lnTo>
                    <a:pt x="49" y="1275"/>
                  </a:lnTo>
                  <a:lnTo>
                    <a:pt x="98" y="1520"/>
                  </a:lnTo>
                  <a:lnTo>
                    <a:pt x="98" y="1716"/>
                  </a:lnTo>
                  <a:lnTo>
                    <a:pt x="98" y="1716"/>
                  </a:lnTo>
                  <a:lnTo>
                    <a:pt x="98" y="2011"/>
                  </a:lnTo>
                  <a:lnTo>
                    <a:pt x="147" y="2354"/>
                  </a:lnTo>
                  <a:lnTo>
                    <a:pt x="196" y="2599"/>
                  </a:lnTo>
                  <a:lnTo>
                    <a:pt x="196" y="2599"/>
                  </a:lnTo>
                  <a:lnTo>
                    <a:pt x="245" y="2795"/>
                  </a:lnTo>
                  <a:lnTo>
                    <a:pt x="245" y="2991"/>
                  </a:lnTo>
                  <a:lnTo>
                    <a:pt x="245" y="3186"/>
                  </a:lnTo>
                  <a:lnTo>
                    <a:pt x="245" y="3186"/>
                  </a:lnTo>
                  <a:lnTo>
                    <a:pt x="196" y="3677"/>
                  </a:lnTo>
                  <a:lnTo>
                    <a:pt x="196" y="4461"/>
                  </a:lnTo>
                  <a:lnTo>
                    <a:pt x="196" y="4952"/>
                  </a:lnTo>
                  <a:lnTo>
                    <a:pt x="196" y="4952"/>
                  </a:lnTo>
                  <a:lnTo>
                    <a:pt x="245" y="5197"/>
                  </a:lnTo>
                  <a:lnTo>
                    <a:pt x="294" y="5491"/>
                  </a:lnTo>
                  <a:lnTo>
                    <a:pt x="294" y="5687"/>
                  </a:lnTo>
                </a:path>
              </a:pathLst>
            </a:custGeom>
            <a:noFill/>
            <a:ln w="0">
              <a:solidFill>
                <a:srgbClr val="72D8B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7" name="Freeform 95"/>
            <p:cNvSpPr>
              <a:spLocks/>
            </p:cNvSpPr>
            <p:nvPr/>
          </p:nvSpPr>
          <p:spPr bwMode="auto">
            <a:xfrm flipH="1">
              <a:off x="4588" y="1894"/>
              <a:ext cx="31" cy="686"/>
            </a:xfrm>
            <a:custGeom>
              <a:avLst/>
              <a:gdLst>
                <a:gd name="T0" fmla="*/ 0 w 245"/>
                <a:gd name="T1" fmla="*/ 0 h 5490"/>
                <a:gd name="T2" fmla="*/ 0 w 245"/>
                <a:gd name="T3" fmla="*/ 98 h 5490"/>
                <a:gd name="T4" fmla="*/ 0 w 245"/>
                <a:gd name="T5" fmla="*/ 146 h 5490"/>
                <a:gd name="T6" fmla="*/ 0 w 245"/>
                <a:gd name="T7" fmla="*/ 196 h 5490"/>
                <a:gd name="T8" fmla="*/ 0 w 245"/>
                <a:gd name="T9" fmla="*/ 196 h 5490"/>
                <a:gd name="T10" fmla="*/ 0 w 245"/>
                <a:gd name="T11" fmla="*/ 294 h 5490"/>
                <a:gd name="T12" fmla="*/ 49 w 245"/>
                <a:gd name="T13" fmla="*/ 392 h 5490"/>
                <a:gd name="T14" fmla="*/ 49 w 245"/>
                <a:gd name="T15" fmla="*/ 490 h 5490"/>
                <a:gd name="T16" fmla="*/ 49 w 245"/>
                <a:gd name="T17" fmla="*/ 490 h 5490"/>
                <a:gd name="T18" fmla="*/ 0 w 245"/>
                <a:gd name="T19" fmla="*/ 637 h 5490"/>
                <a:gd name="T20" fmla="*/ 0 w 245"/>
                <a:gd name="T21" fmla="*/ 735 h 5490"/>
                <a:gd name="T22" fmla="*/ 0 w 245"/>
                <a:gd name="T23" fmla="*/ 833 h 5490"/>
                <a:gd name="T24" fmla="*/ 0 w 245"/>
                <a:gd name="T25" fmla="*/ 833 h 5490"/>
                <a:gd name="T26" fmla="*/ 0 w 245"/>
                <a:gd name="T27" fmla="*/ 1078 h 5490"/>
                <a:gd name="T28" fmla="*/ 49 w 245"/>
                <a:gd name="T29" fmla="*/ 1323 h 5490"/>
                <a:gd name="T30" fmla="*/ 49 w 245"/>
                <a:gd name="T31" fmla="*/ 1519 h 5490"/>
                <a:gd name="T32" fmla="*/ 49 w 245"/>
                <a:gd name="T33" fmla="*/ 1519 h 5490"/>
                <a:gd name="T34" fmla="*/ 49 w 245"/>
                <a:gd name="T35" fmla="*/ 1814 h 5490"/>
                <a:gd name="T36" fmla="*/ 98 w 245"/>
                <a:gd name="T37" fmla="*/ 2157 h 5490"/>
                <a:gd name="T38" fmla="*/ 147 w 245"/>
                <a:gd name="T39" fmla="*/ 2402 h 5490"/>
                <a:gd name="T40" fmla="*/ 147 w 245"/>
                <a:gd name="T41" fmla="*/ 2402 h 5490"/>
                <a:gd name="T42" fmla="*/ 196 w 245"/>
                <a:gd name="T43" fmla="*/ 2598 h 5490"/>
                <a:gd name="T44" fmla="*/ 196 w 245"/>
                <a:gd name="T45" fmla="*/ 2794 h 5490"/>
                <a:gd name="T46" fmla="*/ 196 w 245"/>
                <a:gd name="T47" fmla="*/ 2989 h 5490"/>
                <a:gd name="T48" fmla="*/ 196 w 245"/>
                <a:gd name="T49" fmla="*/ 2989 h 5490"/>
                <a:gd name="T50" fmla="*/ 147 w 245"/>
                <a:gd name="T51" fmla="*/ 3480 h 5490"/>
                <a:gd name="T52" fmla="*/ 147 w 245"/>
                <a:gd name="T53" fmla="*/ 4264 h 5490"/>
                <a:gd name="T54" fmla="*/ 147 w 245"/>
                <a:gd name="T55" fmla="*/ 4755 h 5490"/>
                <a:gd name="T56" fmla="*/ 147 w 245"/>
                <a:gd name="T57" fmla="*/ 4755 h 5490"/>
                <a:gd name="T58" fmla="*/ 196 w 245"/>
                <a:gd name="T59" fmla="*/ 5000 h 5490"/>
                <a:gd name="T60" fmla="*/ 245 w 245"/>
                <a:gd name="T61" fmla="*/ 5294 h 5490"/>
                <a:gd name="T62" fmla="*/ 245 w 245"/>
                <a:gd name="T63" fmla="*/ 5490 h 5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5" h="5490">
                  <a:moveTo>
                    <a:pt x="0" y="0"/>
                  </a:moveTo>
                  <a:lnTo>
                    <a:pt x="0" y="98"/>
                  </a:lnTo>
                  <a:lnTo>
                    <a:pt x="0" y="14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294"/>
                  </a:lnTo>
                  <a:lnTo>
                    <a:pt x="49" y="392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637"/>
                  </a:lnTo>
                  <a:lnTo>
                    <a:pt x="0" y="735"/>
                  </a:lnTo>
                  <a:lnTo>
                    <a:pt x="0" y="833"/>
                  </a:lnTo>
                  <a:lnTo>
                    <a:pt x="0" y="833"/>
                  </a:lnTo>
                  <a:lnTo>
                    <a:pt x="0" y="1078"/>
                  </a:lnTo>
                  <a:lnTo>
                    <a:pt x="49" y="1323"/>
                  </a:lnTo>
                  <a:lnTo>
                    <a:pt x="49" y="1519"/>
                  </a:lnTo>
                  <a:lnTo>
                    <a:pt x="49" y="1519"/>
                  </a:lnTo>
                  <a:lnTo>
                    <a:pt x="49" y="1814"/>
                  </a:lnTo>
                  <a:lnTo>
                    <a:pt x="98" y="2157"/>
                  </a:lnTo>
                  <a:lnTo>
                    <a:pt x="147" y="2402"/>
                  </a:lnTo>
                  <a:lnTo>
                    <a:pt x="147" y="2402"/>
                  </a:lnTo>
                  <a:lnTo>
                    <a:pt x="196" y="2598"/>
                  </a:lnTo>
                  <a:lnTo>
                    <a:pt x="196" y="2794"/>
                  </a:lnTo>
                  <a:lnTo>
                    <a:pt x="196" y="2989"/>
                  </a:lnTo>
                  <a:lnTo>
                    <a:pt x="196" y="2989"/>
                  </a:lnTo>
                  <a:lnTo>
                    <a:pt x="147" y="3480"/>
                  </a:lnTo>
                  <a:lnTo>
                    <a:pt x="147" y="4264"/>
                  </a:lnTo>
                  <a:lnTo>
                    <a:pt x="147" y="4755"/>
                  </a:lnTo>
                  <a:lnTo>
                    <a:pt x="147" y="4755"/>
                  </a:lnTo>
                  <a:lnTo>
                    <a:pt x="196" y="5000"/>
                  </a:lnTo>
                  <a:lnTo>
                    <a:pt x="245" y="5294"/>
                  </a:lnTo>
                  <a:lnTo>
                    <a:pt x="245" y="5490"/>
                  </a:lnTo>
                </a:path>
              </a:pathLst>
            </a:custGeom>
            <a:noFill/>
            <a:ln w="0">
              <a:solidFill>
                <a:srgbClr val="E8FFE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8" name="Freeform 96"/>
            <p:cNvSpPr>
              <a:spLocks/>
            </p:cNvSpPr>
            <p:nvPr/>
          </p:nvSpPr>
          <p:spPr bwMode="auto">
            <a:xfrm flipH="1">
              <a:off x="4674" y="1440"/>
              <a:ext cx="25" cy="1716"/>
            </a:xfrm>
            <a:custGeom>
              <a:avLst/>
              <a:gdLst>
                <a:gd name="T0" fmla="*/ 196 w 196"/>
                <a:gd name="T1" fmla="*/ 0 h 13726"/>
                <a:gd name="T2" fmla="*/ 196 w 196"/>
                <a:gd name="T3" fmla="*/ 13677 h 13726"/>
                <a:gd name="T4" fmla="*/ 146 w 196"/>
                <a:gd name="T5" fmla="*/ 13726 h 13726"/>
                <a:gd name="T6" fmla="*/ 49 w 196"/>
                <a:gd name="T7" fmla="*/ 13726 h 13726"/>
                <a:gd name="T8" fmla="*/ 0 w 196"/>
                <a:gd name="T9" fmla="*/ 13677 h 13726"/>
                <a:gd name="T10" fmla="*/ 0 w 196"/>
                <a:gd name="T11" fmla="*/ 0 h 13726"/>
                <a:gd name="T12" fmla="*/ 196 w 196"/>
                <a:gd name="T13" fmla="*/ 0 h 13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6" h="13726">
                  <a:moveTo>
                    <a:pt x="196" y="0"/>
                  </a:moveTo>
                  <a:lnTo>
                    <a:pt x="196" y="13677"/>
                  </a:lnTo>
                  <a:lnTo>
                    <a:pt x="146" y="13726"/>
                  </a:lnTo>
                  <a:lnTo>
                    <a:pt x="49" y="13726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BFBFB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49" name="Freeform 97"/>
            <p:cNvSpPr>
              <a:spLocks/>
            </p:cNvSpPr>
            <p:nvPr/>
          </p:nvSpPr>
          <p:spPr bwMode="auto">
            <a:xfrm flipH="1">
              <a:off x="4686" y="1440"/>
              <a:ext cx="13" cy="1710"/>
            </a:xfrm>
            <a:custGeom>
              <a:avLst/>
              <a:gdLst>
                <a:gd name="T0" fmla="*/ 98 w 98"/>
                <a:gd name="T1" fmla="*/ 0 h 13677"/>
                <a:gd name="T2" fmla="*/ 98 w 98"/>
                <a:gd name="T3" fmla="*/ 13677 h 13677"/>
                <a:gd name="T4" fmla="*/ 49 w 98"/>
                <a:gd name="T5" fmla="*/ 13677 h 13677"/>
                <a:gd name="T6" fmla="*/ 0 w 98"/>
                <a:gd name="T7" fmla="*/ 13677 h 13677"/>
                <a:gd name="T8" fmla="*/ 0 w 98"/>
                <a:gd name="T9" fmla="*/ 0 h 13677"/>
                <a:gd name="T10" fmla="*/ 98 w 98"/>
                <a:gd name="T11" fmla="*/ 0 h 13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8" h="13677">
                  <a:moveTo>
                    <a:pt x="98" y="0"/>
                  </a:moveTo>
                  <a:lnTo>
                    <a:pt x="98" y="13677"/>
                  </a:lnTo>
                  <a:lnTo>
                    <a:pt x="49" y="13677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ACAC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0" name="Freeform 98"/>
            <p:cNvSpPr>
              <a:spLocks/>
            </p:cNvSpPr>
            <p:nvPr/>
          </p:nvSpPr>
          <p:spPr bwMode="auto">
            <a:xfrm flipH="1">
              <a:off x="4693" y="1440"/>
              <a:ext cx="6" cy="1710"/>
            </a:xfrm>
            <a:custGeom>
              <a:avLst/>
              <a:gdLst>
                <a:gd name="T0" fmla="*/ 49 w 49"/>
                <a:gd name="T1" fmla="*/ 0 h 13677"/>
                <a:gd name="T2" fmla="*/ 49 w 49"/>
                <a:gd name="T3" fmla="*/ 13677 h 13677"/>
                <a:gd name="T4" fmla="*/ 49 w 49"/>
                <a:gd name="T5" fmla="*/ 13677 h 13677"/>
                <a:gd name="T6" fmla="*/ 0 w 49"/>
                <a:gd name="T7" fmla="*/ 13677 h 13677"/>
                <a:gd name="T8" fmla="*/ 0 w 49"/>
                <a:gd name="T9" fmla="*/ 0 h 13677"/>
                <a:gd name="T10" fmla="*/ 49 w 49"/>
                <a:gd name="T11" fmla="*/ 0 h 13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3677">
                  <a:moveTo>
                    <a:pt x="49" y="0"/>
                  </a:moveTo>
                  <a:lnTo>
                    <a:pt x="49" y="13677"/>
                  </a:lnTo>
                  <a:lnTo>
                    <a:pt x="49" y="13677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1" name="Freeform 99"/>
            <p:cNvSpPr>
              <a:spLocks/>
            </p:cNvSpPr>
            <p:nvPr/>
          </p:nvSpPr>
          <p:spPr bwMode="auto">
            <a:xfrm flipH="1">
              <a:off x="4693" y="1440"/>
              <a:ext cx="6" cy="1710"/>
            </a:xfrm>
            <a:custGeom>
              <a:avLst/>
              <a:gdLst>
                <a:gd name="T0" fmla="*/ 49 w 49"/>
                <a:gd name="T1" fmla="*/ 0 h 13677"/>
                <a:gd name="T2" fmla="*/ 49 w 49"/>
                <a:gd name="T3" fmla="*/ 13677 h 13677"/>
                <a:gd name="T4" fmla="*/ 49 w 49"/>
                <a:gd name="T5" fmla="*/ 13677 h 13677"/>
                <a:gd name="T6" fmla="*/ 0 w 49"/>
                <a:gd name="T7" fmla="*/ 13677 h 13677"/>
                <a:gd name="T8" fmla="*/ 0 w 49"/>
                <a:gd name="T9" fmla="*/ 0 h 13677"/>
                <a:gd name="T10" fmla="*/ 49 w 49"/>
                <a:gd name="T11" fmla="*/ 0 h 13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3677">
                  <a:moveTo>
                    <a:pt x="49" y="0"/>
                  </a:moveTo>
                  <a:lnTo>
                    <a:pt x="49" y="13677"/>
                  </a:lnTo>
                  <a:lnTo>
                    <a:pt x="49" y="13677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8585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2" name="Freeform 100"/>
            <p:cNvSpPr>
              <a:spLocks/>
            </p:cNvSpPr>
            <p:nvPr/>
          </p:nvSpPr>
          <p:spPr bwMode="auto">
            <a:xfrm flipH="1">
              <a:off x="4693" y="1440"/>
              <a:ext cx="6" cy="1710"/>
            </a:xfrm>
            <a:custGeom>
              <a:avLst/>
              <a:gdLst>
                <a:gd name="T0" fmla="*/ 49 w 49"/>
                <a:gd name="T1" fmla="*/ 13677 h 13677"/>
                <a:gd name="T2" fmla="*/ 0 w 49"/>
                <a:gd name="T3" fmla="*/ 13677 h 13677"/>
                <a:gd name="T4" fmla="*/ 0 w 49"/>
                <a:gd name="T5" fmla="*/ 13677 h 13677"/>
                <a:gd name="T6" fmla="*/ 0 w 49"/>
                <a:gd name="T7" fmla="*/ 0 h 13677"/>
                <a:gd name="T8" fmla="*/ 49 w 49"/>
                <a:gd name="T9" fmla="*/ 0 h 13677"/>
                <a:gd name="T10" fmla="*/ 49 w 49"/>
                <a:gd name="T11" fmla="*/ 13677 h 13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3677">
                  <a:moveTo>
                    <a:pt x="49" y="13677"/>
                  </a:moveTo>
                  <a:lnTo>
                    <a:pt x="0" y="13677"/>
                  </a:lnTo>
                  <a:lnTo>
                    <a:pt x="0" y="13677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13677"/>
                  </a:lnTo>
                  <a:close/>
                </a:path>
              </a:pathLst>
            </a:custGeom>
            <a:solidFill>
              <a:srgbClr val="7272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3" name="Line 101"/>
            <p:cNvSpPr>
              <a:spLocks noChangeShapeType="1"/>
            </p:cNvSpPr>
            <p:nvPr/>
          </p:nvSpPr>
          <p:spPr bwMode="auto">
            <a:xfrm flipH="1">
              <a:off x="4679" y="1440"/>
              <a:ext cx="1" cy="1704"/>
            </a:xfrm>
            <a:prstGeom prst="line">
              <a:avLst/>
            </a:prstGeom>
            <a:noFill/>
            <a:ln w="19050">
              <a:solidFill>
                <a:srgbClr val="BFBFB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4" name="Line 102"/>
            <p:cNvSpPr>
              <a:spLocks noChangeShapeType="1"/>
            </p:cNvSpPr>
            <p:nvPr/>
          </p:nvSpPr>
          <p:spPr bwMode="auto">
            <a:xfrm flipH="1">
              <a:off x="4679" y="1447"/>
              <a:ext cx="1" cy="1691"/>
            </a:xfrm>
            <a:prstGeom prst="line">
              <a:avLst/>
            </a:prstGeom>
            <a:noFill/>
            <a:ln w="9525">
              <a:solidFill>
                <a:srgbClr val="C9C9C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5" name="Line 103"/>
            <p:cNvSpPr>
              <a:spLocks noChangeShapeType="1"/>
            </p:cNvSpPr>
            <p:nvPr/>
          </p:nvSpPr>
          <p:spPr bwMode="auto">
            <a:xfrm flipH="1">
              <a:off x="4679" y="1453"/>
              <a:ext cx="1" cy="1679"/>
            </a:xfrm>
            <a:prstGeom prst="line">
              <a:avLst/>
            </a:prstGeom>
            <a:noFill/>
            <a:ln w="9525">
              <a:solidFill>
                <a:srgbClr val="D4D4D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6" name="Line 104"/>
            <p:cNvSpPr>
              <a:spLocks noChangeShapeType="1"/>
            </p:cNvSpPr>
            <p:nvPr/>
          </p:nvSpPr>
          <p:spPr bwMode="auto">
            <a:xfrm flipH="1">
              <a:off x="4679" y="1459"/>
              <a:ext cx="1" cy="1667"/>
            </a:xfrm>
            <a:prstGeom prst="line">
              <a:avLst/>
            </a:prstGeom>
            <a:noFill/>
            <a:ln w="9525">
              <a:solidFill>
                <a:srgbClr val="DFDFD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7" name="Line 105"/>
            <p:cNvSpPr>
              <a:spLocks noChangeShapeType="1"/>
            </p:cNvSpPr>
            <p:nvPr/>
          </p:nvSpPr>
          <p:spPr bwMode="auto">
            <a:xfrm flipH="1">
              <a:off x="4679" y="1471"/>
              <a:ext cx="1" cy="1642"/>
            </a:xfrm>
            <a:prstGeom prst="line">
              <a:avLst/>
            </a:prstGeom>
            <a:noFill/>
            <a:ln w="0">
              <a:solidFill>
                <a:srgbClr val="E9E9E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8" name="Line 106"/>
            <p:cNvSpPr>
              <a:spLocks noChangeShapeType="1"/>
            </p:cNvSpPr>
            <p:nvPr/>
          </p:nvSpPr>
          <p:spPr bwMode="auto">
            <a:xfrm flipH="1">
              <a:off x="4679" y="1477"/>
              <a:ext cx="1" cy="1630"/>
            </a:xfrm>
            <a:prstGeom prst="line">
              <a:avLst/>
            </a:prstGeom>
            <a:noFill/>
            <a:ln w="0">
              <a:solidFill>
                <a:srgbClr val="F4F4F4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59" name="Line 107"/>
            <p:cNvSpPr>
              <a:spLocks noChangeShapeType="1"/>
            </p:cNvSpPr>
            <p:nvPr/>
          </p:nvSpPr>
          <p:spPr bwMode="auto">
            <a:xfrm flipH="1">
              <a:off x="4679" y="1483"/>
              <a:ext cx="1" cy="1618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0" name="Freeform 108"/>
            <p:cNvSpPr>
              <a:spLocks/>
            </p:cNvSpPr>
            <p:nvPr/>
          </p:nvSpPr>
          <p:spPr bwMode="auto">
            <a:xfrm flipH="1">
              <a:off x="4674" y="1440"/>
              <a:ext cx="25" cy="1716"/>
            </a:xfrm>
            <a:custGeom>
              <a:avLst/>
              <a:gdLst>
                <a:gd name="T0" fmla="*/ 196 w 196"/>
                <a:gd name="T1" fmla="*/ 0 h 13726"/>
                <a:gd name="T2" fmla="*/ 196 w 196"/>
                <a:gd name="T3" fmla="*/ 13677 h 13726"/>
                <a:gd name="T4" fmla="*/ 146 w 196"/>
                <a:gd name="T5" fmla="*/ 13726 h 13726"/>
                <a:gd name="T6" fmla="*/ 49 w 196"/>
                <a:gd name="T7" fmla="*/ 13726 h 13726"/>
                <a:gd name="T8" fmla="*/ 0 w 196"/>
                <a:gd name="T9" fmla="*/ 13677 h 13726"/>
                <a:gd name="T10" fmla="*/ 0 w 196"/>
                <a:gd name="T11" fmla="*/ 0 h 13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13726">
                  <a:moveTo>
                    <a:pt x="196" y="0"/>
                  </a:moveTo>
                  <a:lnTo>
                    <a:pt x="196" y="13677"/>
                  </a:lnTo>
                  <a:lnTo>
                    <a:pt x="146" y="13726"/>
                  </a:lnTo>
                  <a:lnTo>
                    <a:pt x="49" y="13726"/>
                  </a:lnTo>
                  <a:lnTo>
                    <a:pt x="0" y="13677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1" name="Freeform 109"/>
            <p:cNvSpPr>
              <a:spLocks/>
            </p:cNvSpPr>
            <p:nvPr/>
          </p:nvSpPr>
          <p:spPr bwMode="auto">
            <a:xfrm flipH="1">
              <a:off x="4582" y="1416"/>
              <a:ext cx="221" cy="61"/>
            </a:xfrm>
            <a:custGeom>
              <a:avLst/>
              <a:gdLst>
                <a:gd name="T0" fmla="*/ 1029 w 1764"/>
                <a:gd name="T1" fmla="*/ 196 h 491"/>
                <a:gd name="T2" fmla="*/ 1617 w 1764"/>
                <a:gd name="T3" fmla="*/ 98 h 491"/>
                <a:gd name="T4" fmla="*/ 1617 w 1764"/>
                <a:gd name="T5" fmla="*/ 196 h 491"/>
                <a:gd name="T6" fmla="*/ 1666 w 1764"/>
                <a:gd name="T7" fmla="*/ 245 h 491"/>
                <a:gd name="T8" fmla="*/ 1666 w 1764"/>
                <a:gd name="T9" fmla="*/ 393 h 491"/>
                <a:gd name="T10" fmla="*/ 1617 w 1764"/>
                <a:gd name="T11" fmla="*/ 393 h 491"/>
                <a:gd name="T12" fmla="*/ 1519 w 1764"/>
                <a:gd name="T13" fmla="*/ 343 h 491"/>
                <a:gd name="T14" fmla="*/ 1519 w 1764"/>
                <a:gd name="T15" fmla="*/ 294 h 491"/>
                <a:gd name="T16" fmla="*/ 1568 w 1764"/>
                <a:gd name="T17" fmla="*/ 196 h 491"/>
                <a:gd name="T18" fmla="*/ 1617 w 1764"/>
                <a:gd name="T19" fmla="*/ 196 h 491"/>
                <a:gd name="T20" fmla="*/ 1568 w 1764"/>
                <a:gd name="T21" fmla="*/ 147 h 491"/>
                <a:gd name="T22" fmla="*/ 1519 w 1764"/>
                <a:gd name="T23" fmla="*/ 147 h 491"/>
                <a:gd name="T24" fmla="*/ 1470 w 1764"/>
                <a:gd name="T25" fmla="*/ 245 h 491"/>
                <a:gd name="T26" fmla="*/ 1470 w 1764"/>
                <a:gd name="T27" fmla="*/ 294 h 491"/>
                <a:gd name="T28" fmla="*/ 1519 w 1764"/>
                <a:gd name="T29" fmla="*/ 491 h 491"/>
                <a:gd name="T30" fmla="*/ 1617 w 1764"/>
                <a:gd name="T31" fmla="*/ 491 h 491"/>
                <a:gd name="T32" fmla="*/ 1715 w 1764"/>
                <a:gd name="T33" fmla="*/ 441 h 491"/>
                <a:gd name="T34" fmla="*/ 1764 w 1764"/>
                <a:gd name="T35" fmla="*/ 343 h 491"/>
                <a:gd name="T36" fmla="*/ 1715 w 1764"/>
                <a:gd name="T37" fmla="*/ 98 h 491"/>
                <a:gd name="T38" fmla="*/ 1617 w 1764"/>
                <a:gd name="T39" fmla="*/ 50 h 491"/>
                <a:gd name="T40" fmla="*/ 195 w 1764"/>
                <a:gd name="T41" fmla="*/ 0 h 491"/>
                <a:gd name="T42" fmla="*/ 49 w 1764"/>
                <a:gd name="T43" fmla="*/ 147 h 491"/>
                <a:gd name="T44" fmla="*/ 0 w 1764"/>
                <a:gd name="T45" fmla="*/ 294 h 491"/>
                <a:gd name="T46" fmla="*/ 147 w 1764"/>
                <a:gd name="T47" fmla="*/ 441 h 491"/>
                <a:gd name="T48" fmla="*/ 245 w 1764"/>
                <a:gd name="T49" fmla="*/ 441 h 491"/>
                <a:gd name="T50" fmla="*/ 392 w 1764"/>
                <a:gd name="T51" fmla="*/ 294 h 491"/>
                <a:gd name="T52" fmla="*/ 343 w 1764"/>
                <a:gd name="T53" fmla="*/ 196 h 491"/>
                <a:gd name="T54" fmla="*/ 293 w 1764"/>
                <a:gd name="T55" fmla="*/ 98 h 491"/>
                <a:gd name="T56" fmla="*/ 293 w 1764"/>
                <a:gd name="T57" fmla="*/ 98 h 491"/>
                <a:gd name="T58" fmla="*/ 293 w 1764"/>
                <a:gd name="T59" fmla="*/ 196 h 491"/>
                <a:gd name="T60" fmla="*/ 293 w 1764"/>
                <a:gd name="T61" fmla="*/ 196 h 491"/>
                <a:gd name="T62" fmla="*/ 343 w 1764"/>
                <a:gd name="T63" fmla="*/ 245 h 491"/>
                <a:gd name="T64" fmla="*/ 293 w 1764"/>
                <a:gd name="T65" fmla="*/ 343 h 491"/>
                <a:gd name="T66" fmla="*/ 147 w 1764"/>
                <a:gd name="T67" fmla="*/ 343 h 491"/>
                <a:gd name="T68" fmla="*/ 98 w 1764"/>
                <a:gd name="T69" fmla="*/ 245 h 491"/>
                <a:gd name="T70" fmla="*/ 195 w 1764"/>
                <a:gd name="T71" fmla="*/ 50 h 491"/>
                <a:gd name="T72" fmla="*/ 882 w 1764"/>
                <a:gd name="T73" fmla="*/ 98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4" h="491">
                  <a:moveTo>
                    <a:pt x="833" y="196"/>
                  </a:moveTo>
                  <a:lnTo>
                    <a:pt x="1029" y="196"/>
                  </a:lnTo>
                  <a:lnTo>
                    <a:pt x="979" y="98"/>
                  </a:lnTo>
                  <a:lnTo>
                    <a:pt x="1617" y="98"/>
                  </a:lnTo>
                  <a:lnTo>
                    <a:pt x="1617" y="147"/>
                  </a:lnTo>
                  <a:lnTo>
                    <a:pt x="1617" y="196"/>
                  </a:lnTo>
                  <a:lnTo>
                    <a:pt x="1666" y="245"/>
                  </a:lnTo>
                  <a:lnTo>
                    <a:pt x="1666" y="245"/>
                  </a:lnTo>
                  <a:lnTo>
                    <a:pt x="1666" y="343"/>
                  </a:lnTo>
                  <a:lnTo>
                    <a:pt x="1666" y="393"/>
                  </a:lnTo>
                  <a:lnTo>
                    <a:pt x="1617" y="393"/>
                  </a:lnTo>
                  <a:lnTo>
                    <a:pt x="1617" y="393"/>
                  </a:lnTo>
                  <a:lnTo>
                    <a:pt x="1568" y="393"/>
                  </a:lnTo>
                  <a:lnTo>
                    <a:pt x="1519" y="343"/>
                  </a:lnTo>
                  <a:lnTo>
                    <a:pt x="1519" y="294"/>
                  </a:lnTo>
                  <a:lnTo>
                    <a:pt x="1519" y="294"/>
                  </a:lnTo>
                  <a:lnTo>
                    <a:pt x="1568" y="245"/>
                  </a:lnTo>
                  <a:lnTo>
                    <a:pt x="1568" y="196"/>
                  </a:lnTo>
                  <a:lnTo>
                    <a:pt x="1617" y="196"/>
                  </a:lnTo>
                  <a:lnTo>
                    <a:pt x="1617" y="196"/>
                  </a:lnTo>
                  <a:lnTo>
                    <a:pt x="1617" y="196"/>
                  </a:lnTo>
                  <a:lnTo>
                    <a:pt x="1568" y="147"/>
                  </a:lnTo>
                  <a:lnTo>
                    <a:pt x="1519" y="147"/>
                  </a:lnTo>
                  <a:lnTo>
                    <a:pt x="1519" y="147"/>
                  </a:lnTo>
                  <a:lnTo>
                    <a:pt x="1470" y="196"/>
                  </a:lnTo>
                  <a:lnTo>
                    <a:pt x="1470" y="245"/>
                  </a:lnTo>
                  <a:lnTo>
                    <a:pt x="1470" y="294"/>
                  </a:lnTo>
                  <a:lnTo>
                    <a:pt x="1470" y="294"/>
                  </a:lnTo>
                  <a:lnTo>
                    <a:pt x="1470" y="393"/>
                  </a:lnTo>
                  <a:lnTo>
                    <a:pt x="1519" y="491"/>
                  </a:lnTo>
                  <a:lnTo>
                    <a:pt x="1617" y="491"/>
                  </a:lnTo>
                  <a:lnTo>
                    <a:pt x="1617" y="491"/>
                  </a:lnTo>
                  <a:lnTo>
                    <a:pt x="1666" y="491"/>
                  </a:lnTo>
                  <a:lnTo>
                    <a:pt x="1715" y="441"/>
                  </a:lnTo>
                  <a:lnTo>
                    <a:pt x="1764" y="343"/>
                  </a:lnTo>
                  <a:lnTo>
                    <a:pt x="1764" y="343"/>
                  </a:lnTo>
                  <a:lnTo>
                    <a:pt x="1764" y="245"/>
                  </a:lnTo>
                  <a:lnTo>
                    <a:pt x="1715" y="98"/>
                  </a:lnTo>
                  <a:lnTo>
                    <a:pt x="1617" y="50"/>
                  </a:lnTo>
                  <a:lnTo>
                    <a:pt x="1617" y="50"/>
                  </a:lnTo>
                  <a:lnTo>
                    <a:pt x="245" y="0"/>
                  </a:lnTo>
                  <a:lnTo>
                    <a:pt x="195" y="0"/>
                  </a:lnTo>
                  <a:lnTo>
                    <a:pt x="98" y="50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0" y="294"/>
                  </a:lnTo>
                  <a:lnTo>
                    <a:pt x="49" y="393"/>
                  </a:lnTo>
                  <a:lnTo>
                    <a:pt x="147" y="441"/>
                  </a:lnTo>
                  <a:lnTo>
                    <a:pt x="147" y="441"/>
                  </a:lnTo>
                  <a:lnTo>
                    <a:pt x="245" y="441"/>
                  </a:lnTo>
                  <a:lnTo>
                    <a:pt x="343" y="393"/>
                  </a:lnTo>
                  <a:lnTo>
                    <a:pt x="392" y="294"/>
                  </a:lnTo>
                  <a:lnTo>
                    <a:pt x="392" y="294"/>
                  </a:lnTo>
                  <a:lnTo>
                    <a:pt x="343" y="196"/>
                  </a:lnTo>
                  <a:lnTo>
                    <a:pt x="293" y="14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14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245"/>
                  </a:lnTo>
                  <a:lnTo>
                    <a:pt x="343" y="245"/>
                  </a:lnTo>
                  <a:lnTo>
                    <a:pt x="343" y="245"/>
                  </a:lnTo>
                  <a:lnTo>
                    <a:pt x="293" y="343"/>
                  </a:lnTo>
                  <a:lnTo>
                    <a:pt x="195" y="39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245"/>
                  </a:lnTo>
                  <a:lnTo>
                    <a:pt x="147" y="147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882" y="98"/>
                  </a:lnTo>
                  <a:lnTo>
                    <a:pt x="833" y="196"/>
                  </a:lnTo>
                  <a:close/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2" name="Freeform 110"/>
            <p:cNvSpPr>
              <a:spLocks/>
            </p:cNvSpPr>
            <p:nvPr/>
          </p:nvSpPr>
          <p:spPr bwMode="auto">
            <a:xfrm flipH="1">
              <a:off x="4595" y="1428"/>
              <a:ext cx="85" cy="25"/>
            </a:xfrm>
            <a:custGeom>
              <a:avLst/>
              <a:gdLst>
                <a:gd name="T0" fmla="*/ 687 w 687"/>
                <a:gd name="T1" fmla="*/ 147 h 196"/>
                <a:gd name="T2" fmla="*/ 687 w 687"/>
                <a:gd name="T3" fmla="*/ 147 h 196"/>
                <a:gd name="T4" fmla="*/ 687 w 687"/>
                <a:gd name="T5" fmla="*/ 147 h 196"/>
                <a:gd name="T6" fmla="*/ 687 w 687"/>
                <a:gd name="T7" fmla="*/ 147 h 196"/>
                <a:gd name="T8" fmla="*/ 687 w 687"/>
                <a:gd name="T9" fmla="*/ 147 h 196"/>
                <a:gd name="T10" fmla="*/ 638 w 687"/>
                <a:gd name="T11" fmla="*/ 98 h 196"/>
                <a:gd name="T12" fmla="*/ 638 w 687"/>
                <a:gd name="T13" fmla="*/ 49 h 196"/>
                <a:gd name="T14" fmla="*/ 638 w 687"/>
                <a:gd name="T15" fmla="*/ 0 h 196"/>
                <a:gd name="T16" fmla="*/ 638 w 687"/>
                <a:gd name="T17" fmla="*/ 0 h 196"/>
                <a:gd name="T18" fmla="*/ 0 w 687"/>
                <a:gd name="T19" fmla="*/ 0 h 196"/>
                <a:gd name="T20" fmla="*/ 50 w 687"/>
                <a:gd name="T21" fmla="*/ 98 h 196"/>
                <a:gd name="T22" fmla="*/ 50 w 687"/>
                <a:gd name="T23" fmla="*/ 98 h 196"/>
                <a:gd name="T24" fmla="*/ 0 w 687"/>
                <a:gd name="T25" fmla="*/ 98 h 196"/>
                <a:gd name="T26" fmla="*/ 0 w 687"/>
                <a:gd name="T27" fmla="*/ 49 h 196"/>
                <a:gd name="T28" fmla="*/ 0 w 687"/>
                <a:gd name="T29" fmla="*/ 0 h 196"/>
                <a:gd name="T30" fmla="*/ 0 w 687"/>
                <a:gd name="T31" fmla="*/ 0 h 196"/>
                <a:gd name="T32" fmla="*/ 148 w 687"/>
                <a:gd name="T33" fmla="*/ 0 h 196"/>
                <a:gd name="T34" fmla="*/ 393 w 687"/>
                <a:gd name="T35" fmla="*/ 0 h 196"/>
                <a:gd name="T36" fmla="*/ 589 w 687"/>
                <a:gd name="T37" fmla="*/ 0 h 196"/>
                <a:gd name="T38" fmla="*/ 589 w 687"/>
                <a:gd name="T39" fmla="*/ 0 h 196"/>
                <a:gd name="T40" fmla="*/ 638 w 687"/>
                <a:gd name="T41" fmla="*/ 49 h 196"/>
                <a:gd name="T42" fmla="*/ 687 w 687"/>
                <a:gd name="T43" fmla="*/ 98 h 196"/>
                <a:gd name="T44" fmla="*/ 687 w 687"/>
                <a:gd name="T45" fmla="*/ 196 h 196"/>
                <a:gd name="T46" fmla="*/ 687 w 687"/>
                <a:gd name="T47" fmla="*/ 196 h 196"/>
                <a:gd name="T48" fmla="*/ 687 w 687"/>
                <a:gd name="T49" fmla="*/ 14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7" h="196">
                  <a:moveTo>
                    <a:pt x="687" y="147"/>
                  </a:moveTo>
                  <a:lnTo>
                    <a:pt x="687" y="147"/>
                  </a:lnTo>
                  <a:lnTo>
                    <a:pt x="687" y="147"/>
                  </a:lnTo>
                  <a:lnTo>
                    <a:pt x="687" y="147"/>
                  </a:lnTo>
                  <a:lnTo>
                    <a:pt x="687" y="147"/>
                  </a:lnTo>
                  <a:lnTo>
                    <a:pt x="638" y="98"/>
                  </a:lnTo>
                  <a:lnTo>
                    <a:pt x="638" y="49"/>
                  </a:lnTo>
                  <a:lnTo>
                    <a:pt x="638" y="0"/>
                  </a:lnTo>
                  <a:lnTo>
                    <a:pt x="638" y="0"/>
                  </a:lnTo>
                  <a:lnTo>
                    <a:pt x="0" y="0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148" y="0"/>
                  </a:lnTo>
                  <a:lnTo>
                    <a:pt x="393" y="0"/>
                  </a:lnTo>
                  <a:lnTo>
                    <a:pt x="589" y="0"/>
                  </a:lnTo>
                  <a:lnTo>
                    <a:pt x="589" y="0"/>
                  </a:lnTo>
                  <a:lnTo>
                    <a:pt x="638" y="49"/>
                  </a:lnTo>
                  <a:lnTo>
                    <a:pt x="687" y="98"/>
                  </a:lnTo>
                  <a:lnTo>
                    <a:pt x="687" y="196"/>
                  </a:lnTo>
                  <a:lnTo>
                    <a:pt x="687" y="196"/>
                  </a:lnTo>
                  <a:lnTo>
                    <a:pt x="687" y="147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3" name="Freeform 111"/>
            <p:cNvSpPr>
              <a:spLocks/>
            </p:cNvSpPr>
            <p:nvPr/>
          </p:nvSpPr>
          <p:spPr bwMode="auto">
            <a:xfrm flipH="1">
              <a:off x="4582" y="1453"/>
              <a:ext cx="37" cy="24"/>
            </a:xfrm>
            <a:custGeom>
              <a:avLst/>
              <a:gdLst>
                <a:gd name="T0" fmla="*/ 294 w 294"/>
                <a:gd name="T1" fmla="*/ 49 h 197"/>
                <a:gd name="T2" fmla="*/ 245 w 294"/>
                <a:gd name="T3" fmla="*/ 147 h 197"/>
                <a:gd name="T4" fmla="*/ 196 w 294"/>
                <a:gd name="T5" fmla="*/ 197 h 197"/>
                <a:gd name="T6" fmla="*/ 147 w 294"/>
                <a:gd name="T7" fmla="*/ 197 h 197"/>
                <a:gd name="T8" fmla="*/ 147 w 294"/>
                <a:gd name="T9" fmla="*/ 197 h 197"/>
                <a:gd name="T10" fmla="*/ 49 w 294"/>
                <a:gd name="T11" fmla="*/ 197 h 197"/>
                <a:gd name="T12" fmla="*/ 0 w 294"/>
                <a:gd name="T13" fmla="*/ 147 h 197"/>
                <a:gd name="T14" fmla="*/ 0 w 294"/>
                <a:gd name="T15" fmla="*/ 49 h 197"/>
                <a:gd name="T16" fmla="*/ 0 w 294"/>
                <a:gd name="T17" fmla="*/ 49 h 197"/>
                <a:gd name="T18" fmla="*/ 0 w 294"/>
                <a:gd name="T19" fmla="*/ 99 h 197"/>
                <a:gd name="T20" fmla="*/ 49 w 294"/>
                <a:gd name="T21" fmla="*/ 147 h 197"/>
                <a:gd name="T22" fmla="*/ 147 w 294"/>
                <a:gd name="T23" fmla="*/ 197 h 197"/>
                <a:gd name="T24" fmla="*/ 147 w 294"/>
                <a:gd name="T25" fmla="*/ 197 h 197"/>
                <a:gd name="T26" fmla="*/ 245 w 294"/>
                <a:gd name="T27" fmla="*/ 147 h 197"/>
                <a:gd name="T28" fmla="*/ 245 w 294"/>
                <a:gd name="T29" fmla="*/ 99 h 197"/>
                <a:gd name="T30" fmla="*/ 294 w 294"/>
                <a:gd name="T31" fmla="*/ 0 h 197"/>
                <a:gd name="T32" fmla="*/ 294 w 294"/>
                <a:gd name="T33" fmla="*/ 0 h 197"/>
                <a:gd name="T34" fmla="*/ 294 w 294"/>
                <a:gd name="T35" fmla="*/ 49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94" h="197">
                  <a:moveTo>
                    <a:pt x="294" y="49"/>
                  </a:moveTo>
                  <a:lnTo>
                    <a:pt x="245" y="147"/>
                  </a:lnTo>
                  <a:lnTo>
                    <a:pt x="196" y="197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49" y="197"/>
                  </a:lnTo>
                  <a:lnTo>
                    <a:pt x="0" y="147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9"/>
                  </a:lnTo>
                  <a:lnTo>
                    <a:pt x="49" y="147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245" y="147"/>
                  </a:lnTo>
                  <a:lnTo>
                    <a:pt x="245" y="99"/>
                  </a:lnTo>
                  <a:lnTo>
                    <a:pt x="294" y="0"/>
                  </a:lnTo>
                  <a:lnTo>
                    <a:pt x="294" y="0"/>
                  </a:lnTo>
                  <a:lnTo>
                    <a:pt x="294" y="49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4" name="Freeform 112"/>
            <p:cNvSpPr>
              <a:spLocks/>
            </p:cNvSpPr>
            <p:nvPr/>
          </p:nvSpPr>
          <p:spPr bwMode="auto">
            <a:xfrm flipH="1">
              <a:off x="4686" y="1422"/>
              <a:ext cx="105" cy="18"/>
            </a:xfrm>
            <a:custGeom>
              <a:avLst/>
              <a:gdLst>
                <a:gd name="T0" fmla="*/ 784 w 833"/>
                <a:gd name="T1" fmla="*/ 146 h 146"/>
                <a:gd name="T2" fmla="*/ 735 w 833"/>
                <a:gd name="T3" fmla="*/ 146 h 146"/>
                <a:gd name="T4" fmla="*/ 784 w 833"/>
                <a:gd name="T5" fmla="*/ 48 h 146"/>
                <a:gd name="T6" fmla="*/ 97 w 833"/>
                <a:gd name="T7" fmla="*/ 0 h 146"/>
                <a:gd name="T8" fmla="*/ 49 w 833"/>
                <a:gd name="T9" fmla="*/ 48 h 146"/>
                <a:gd name="T10" fmla="*/ 0 w 833"/>
                <a:gd name="T11" fmla="*/ 97 h 146"/>
                <a:gd name="T12" fmla="*/ 0 w 833"/>
                <a:gd name="T13" fmla="*/ 146 h 146"/>
                <a:gd name="T14" fmla="*/ 0 w 833"/>
                <a:gd name="T15" fmla="*/ 146 h 146"/>
                <a:gd name="T16" fmla="*/ 0 w 833"/>
                <a:gd name="T17" fmla="*/ 146 h 146"/>
                <a:gd name="T18" fmla="*/ 49 w 833"/>
                <a:gd name="T19" fmla="*/ 48 h 146"/>
                <a:gd name="T20" fmla="*/ 97 w 833"/>
                <a:gd name="T21" fmla="*/ 0 h 146"/>
                <a:gd name="T22" fmla="*/ 97 w 833"/>
                <a:gd name="T23" fmla="*/ 0 h 146"/>
                <a:gd name="T24" fmla="*/ 343 w 833"/>
                <a:gd name="T25" fmla="*/ 48 h 146"/>
                <a:gd name="T26" fmla="*/ 637 w 833"/>
                <a:gd name="T27" fmla="*/ 48 h 146"/>
                <a:gd name="T28" fmla="*/ 833 w 833"/>
                <a:gd name="T29" fmla="*/ 48 h 146"/>
                <a:gd name="T30" fmla="*/ 833 w 833"/>
                <a:gd name="T31" fmla="*/ 48 h 146"/>
                <a:gd name="T32" fmla="*/ 784 w 833"/>
                <a:gd name="T33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33" h="146">
                  <a:moveTo>
                    <a:pt x="784" y="146"/>
                  </a:moveTo>
                  <a:lnTo>
                    <a:pt x="735" y="146"/>
                  </a:lnTo>
                  <a:lnTo>
                    <a:pt x="784" y="48"/>
                  </a:lnTo>
                  <a:lnTo>
                    <a:pt x="97" y="0"/>
                  </a:lnTo>
                  <a:lnTo>
                    <a:pt x="49" y="48"/>
                  </a:lnTo>
                  <a:lnTo>
                    <a:pt x="0" y="97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49" y="48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343" y="48"/>
                  </a:lnTo>
                  <a:lnTo>
                    <a:pt x="637" y="48"/>
                  </a:lnTo>
                  <a:lnTo>
                    <a:pt x="833" y="48"/>
                  </a:lnTo>
                  <a:lnTo>
                    <a:pt x="833" y="48"/>
                  </a:lnTo>
                  <a:lnTo>
                    <a:pt x="784" y="14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5" name="Freeform 113"/>
            <p:cNvSpPr>
              <a:spLocks/>
            </p:cNvSpPr>
            <p:nvPr/>
          </p:nvSpPr>
          <p:spPr bwMode="auto">
            <a:xfrm flipH="1">
              <a:off x="4754" y="1453"/>
              <a:ext cx="43" cy="18"/>
            </a:xfrm>
            <a:custGeom>
              <a:avLst/>
              <a:gdLst>
                <a:gd name="T0" fmla="*/ 343 w 343"/>
                <a:gd name="T1" fmla="*/ 0 h 147"/>
                <a:gd name="T2" fmla="*/ 294 w 343"/>
                <a:gd name="T3" fmla="*/ 99 h 147"/>
                <a:gd name="T4" fmla="*/ 196 w 343"/>
                <a:gd name="T5" fmla="*/ 147 h 147"/>
                <a:gd name="T6" fmla="*/ 98 w 343"/>
                <a:gd name="T7" fmla="*/ 147 h 147"/>
                <a:gd name="T8" fmla="*/ 98 w 343"/>
                <a:gd name="T9" fmla="*/ 147 h 147"/>
                <a:gd name="T10" fmla="*/ 49 w 343"/>
                <a:gd name="T11" fmla="*/ 147 h 147"/>
                <a:gd name="T12" fmla="*/ 0 w 343"/>
                <a:gd name="T13" fmla="*/ 99 h 147"/>
                <a:gd name="T14" fmla="*/ 0 w 343"/>
                <a:gd name="T15" fmla="*/ 49 h 147"/>
                <a:gd name="T16" fmla="*/ 0 w 343"/>
                <a:gd name="T17" fmla="*/ 49 h 147"/>
                <a:gd name="T18" fmla="*/ 0 w 343"/>
                <a:gd name="T19" fmla="*/ 99 h 147"/>
                <a:gd name="T20" fmla="*/ 98 w 343"/>
                <a:gd name="T21" fmla="*/ 147 h 147"/>
                <a:gd name="T22" fmla="*/ 196 w 343"/>
                <a:gd name="T23" fmla="*/ 147 h 147"/>
                <a:gd name="T24" fmla="*/ 196 w 343"/>
                <a:gd name="T25" fmla="*/ 147 h 147"/>
                <a:gd name="T26" fmla="*/ 294 w 343"/>
                <a:gd name="T27" fmla="*/ 99 h 147"/>
                <a:gd name="T28" fmla="*/ 343 w 343"/>
                <a:gd name="T29" fmla="*/ 49 h 147"/>
                <a:gd name="T30" fmla="*/ 343 w 343"/>
                <a:gd name="T3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147">
                  <a:moveTo>
                    <a:pt x="343" y="0"/>
                  </a:moveTo>
                  <a:lnTo>
                    <a:pt x="294" y="99"/>
                  </a:lnTo>
                  <a:lnTo>
                    <a:pt x="196" y="147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49" y="147"/>
                  </a:lnTo>
                  <a:lnTo>
                    <a:pt x="0" y="9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9"/>
                  </a:lnTo>
                  <a:lnTo>
                    <a:pt x="98" y="147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294" y="99"/>
                  </a:lnTo>
                  <a:lnTo>
                    <a:pt x="343" y="49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6" name="Line 114"/>
            <p:cNvSpPr>
              <a:spLocks noChangeShapeType="1"/>
            </p:cNvSpPr>
            <p:nvPr/>
          </p:nvSpPr>
          <p:spPr bwMode="auto">
            <a:xfrm flipH="1">
              <a:off x="4650" y="1416"/>
              <a:ext cx="128" cy="6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7" name="Line 115"/>
            <p:cNvSpPr>
              <a:spLocks noChangeShapeType="1"/>
            </p:cNvSpPr>
            <p:nvPr/>
          </p:nvSpPr>
          <p:spPr bwMode="auto">
            <a:xfrm flipH="1">
              <a:off x="4607" y="1422"/>
              <a:ext cx="37" cy="1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8" name="Freeform 116"/>
            <p:cNvSpPr>
              <a:spLocks/>
            </p:cNvSpPr>
            <p:nvPr/>
          </p:nvSpPr>
          <p:spPr bwMode="auto">
            <a:xfrm flipH="1">
              <a:off x="4595" y="1422"/>
              <a:ext cx="12" cy="12"/>
            </a:xfrm>
            <a:custGeom>
              <a:avLst/>
              <a:gdLst>
                <a:gd name="T0" fmla="*/ 0 w 98"/>
                <a:gd name="T1" fmla="*/ 0 h 97"/>
                <a:gd name="T2" fmla="*/ 0 w 98"/>
                <a:gd name="T3" fmla="*/ 0 h 97"/>
                <a:gd name="T4" fmla="*/ 49 w 98"/>
                <a:gd name="T5" fmla="*/ 48 h 97"/>
                <a:gd name="T6" fmla="*/ 98 w 98"/>
                <a:gd name="T7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97">
                  <a:moveTo>
                    <a:pt x="0" y="0"/>
                  </a:moveTo>
                  <a:lnTo>
                    <a:pt x="0" y="0"/>
                  </a:lnTo>
                  <a:lnTo>
                    <a:pt x="49" y="48"/>
                  </a:lnTo>
                  <a:lnTo>
                    <a:pt x="98" y="97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69" name="Line 117"/>
            <p:cNvSpPr>
              <a:spLocks noChangeShapeType="1"/>
            </p:cNvSpPr>
            <p:nvPr/>
          </p:nvSpPr>
          <p:spPr bwMode="auto">
            <a:xfrm flipH="1">
              <a:off x="4587" y="1434"/>
              <a:ext cx="1" cy="6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0" name="Freeform 118"/>
            <p:cNvSpPr>
              <a:spLocks/>
            </p:cNvSpPr>
            <p:nvPr/>
          </p:nvSpPr>
          <p:spPr bwMode="auto">
            <a:xfrm flipH="1">
              <a:off x="4778" y="1422"/>
              <a:ext cx="6" cy="6"/>
            </a:xfrm>
            <a:custGeom>
              <a:avLst/>
              <a:gdLst>
                <a:gd name="T0" fmla="*/ 48 w 48"/>
                <a:gd name="T1" fmla="*/ 0 h 48"/>
                <a:gd name="T2" fmla="*/ 0 w 48"/>
                <a:gd name="T3" fmla="*/ 0 h 48"/>
                <a:gd name="T4" fmla="*/ 0 w 48"/>
                <a:gd name="T5" fmla="*/ 48 h 48"/>
                <a:gd name="T6" fmla="*/ 0 w 48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0" y="48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1" name="Line 119"/>
            <p:cNvSpPr>
              <a:spLocks noChangeShapeType="1"/>
            </p:cNvSpPr>
            <p:nvPr/>
          </p:nvSpPr>
          <p:spPr bwMode="auto">
            <a:xfrm flipH="1">
              <a:off x="4790" y="1447"/>
              <a:ext cx="1" cy="6"/>
            </a:xfrm>
            <a:prstGeom prst="line">
              <a:avLst/>
            </a:prstGeom>
            <a:noFill/>
            <a:ln w="0">
              <a:solidFill>
                <a:srgbClr val="FF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2" name="Freeform 120"/>
            <p:cNvSpPr>
              <a:spLocks/>
            </p:cNvSpPr>
            <p:nvPr/>
          </p:nvSpPr>
          <p:spPr bwMode="auto">
            <a:xfrm flipH="1">
              <a:off x="4778" y="1459"/>
              <a:ext cx="13" cy="6"/>
            </a:xfrm>
            <a:custGeom>
              <a:avLst/>
              <a:gdLst>
                <a:gd name="T0" fmla="*/ 0 w 97"/>
                <a:gd name="T1" fmla="*/ 0 h 50"/>
                <a:gd name="T2" fmla="*/ 0 w 97"/>
                <a:gd name="T3" fmla="*/ 0 h 50"/>
                <a:gd name="T4" fmla="*/ 49 w 97"/>
                <a:gd name="T5" fmla="*/ 50 h 50"/>
                <a:gd name="T6" fmla="*/ 97 w 97"/>
                <a:gd name="T7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50">
                  <a:moveTo>
                    <a:pt x="0" y="0"/>
                  </a:moveTo>
                  <a:lnTo>
                    <a:pt x="0" y="0"/>
                  </a:lnTo>
                  <a:lnTo>
                    <a:pt x="49" y="50"/>
                  </a:lnTo>
                  <a:lnTo>
                    <a:pt x="97" y="50"/>
                  </a:lnTo>
                </a:path>
              </a:pathLst>
            </a:custGeom>
            <a:noFill/>
            <a:ln w="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3" name="Freeform 121"/>
            <p:cNvSpPr>
              <a:spLocks/>
            </p:cNvSpPr>
            <p:nvPr/>
          </p:nvSpPr>
          <p:spPr bwMode="auto">
            <a:xfrm flipH="1">
              <a:off x="4680" y="1428"/>
              <a:ext cx="6" cy="6"/>
            </a:xfrm>
            <a:custGeom>
              <a:avLst/>
              <a:gdLst>
                <a:gd name="T0" fmla="*/ 0 w 48"/>
                <a:gd name="T1" fmla="*/ 0 h 49"/>
                <a:gd name="T2" fmla="*/ 0 w 48"/>
                <a:gd name="T3" fmla="*/ 0 h 49"/>
                <a:gd name="T4" fmla="*/ 0 w 48"/>
                <a:gd name="T5" fmla="*/ 49 h 49"/>
                <a:gd name="T6" fmla="*/ 0 w 48"/>
                <a:gd name="T7" fmla="*/ 49 h 49"/>
                <a:gd name="T8" fmla="*/ 0 w 48"/>
                <a:gd name="T9" fmla="*/ 49 h 49"/>
                <a:gd name="T10" fmla="*/ 0 w 48"/>
                <a:gd name="T11" fmla="*/ 49 h 49"/>
                <a:gd name="T12" fmla="*/ 0 w 48"/>
                <a:gd name="T13" fmla="*/ 49 h 49"/>
                <a:gd name="T14" fmla="*/ 48 w 48"/>
                <a:gd name="T15" fmla="*/ 49 h 49"/>
                <a:gd name="T16" fmla="*/ 48 w 48"/>
                <a:gd name="T17" fmla="*/ 49 h 49"/>
                <a:gd name="T18" fmla="*/ 48 w 48"/>
                <a:gd name="T19" fmla="*/ 49 h 49"/>
                <a:gd name="T20" fmla="*/ 48 w 48"/>
                <a:gd name="T21" fmla="*/ 49 h 49"/>
                <a:gd name="T22" fmla="*/ 48 w 48"/>
                <a:gd name="T23" fmla="*/ 49 h 49"/>
                <a:gd name="T24" fmla="*/ 48 w 48"/>
                <a:gd name="T25" fmla="*/ 49 h 49"/>
                <a:gd name="T26" fmla="*/ 48 w 48"/>
                <a:gd name="T27" fmla="*/ 49 h 49"/>
                <a:gd name="T28" fmla="*/ 48 w 48"/>
                <a:gd name="T29" fmla="*/ 0 h 49"/>
                <a:gd name="T30" fmla="*/ 48 w 48"/>
                <a:gd name="T31" fmla="*/ 0 h 49"/>
                <a:gd name="T32" fmla="*/ 48 w 48"/>
                <a:gd name="T33" fmla="*/ 0 h 49"/>
                <a:gd name="T34" fmla="*/ 0 w 48"/>
                <a:gd name="T35" fmla="*/ 0 h 49"/>
                <a:gd name="T36" fmla="*/ 0 w 48"/>
                <a:gd name="T37" fmla="*/ 0 h 49"/>
                <a:gd name="T38" fmla="*/ 0 w 48"/>
                <a:gd name="T3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49">
                  <a:moveTo>
                    <a:pt x="0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4" name="Freeform 122"/>
            <p:cNvSpPr>
              <a:spLocks/>
            </p:cNvSpPr>
            <p:nvPr/>
          </p:nvSpPr>
          <p:spPr bwMode="auto">
            <a:xfrm flipH="1">
              <a:off x="4680" y="1434"/>
              <a:ext cx="6" cy="6"/>
            </a:xfrm>
            <a:custGeom>
              <a:avLst/>
              <a:gdLst>
                <a:gd name="T0" fmla="*/ 0 w 48"/>
                <a:gd name="T1" fmla="*/ 0 h 49"/>
                <a:gd name="T2" fmla="*/ 0 w 48"/>
                <a:gd name="T3" fmla="*/ 0 h 49"/>
                <a:gd name="T4" fmla="*/ 0 w 48"/>
                <a:gd name="T5" fmla="*/ 0 h 49"/>
                <a:gd name="T6" fmla="*/ 48 w 48"/>
                <a:gd name="T7" fmla="*/ 0 h 49"/>
                <a:gd name="T8" fmla="*/ 48 w 48"/>
                <a:gd name="T9" fmla="*/ 0 h 49"/>
                <a:gd name="T10" fmla="*/ 48 w 48"/>
                <a:gd name="T11" fmla="*/ 49 h 49"/>
                <a:gd name="T12" fmla="*/ 48 w 48"/>
                <a:gd name="T13" fmla="*/ 49 h 49"/>
                <a:gd name="T14" fmla="*/ 48 w 48"/>
                <a:gd name="T15" fmla="*/ 49 h 49"/>
                <a:gd name="T16" fmla="*/ 48 w 48"/>
                <a:gd name="T17" fmla="*/ 49 h 49"/>
                <a:gd name="T18" fmla="*/ 48 w 48"/>
                <a:gd name="T19" fmla="*/ 49 h 49"/>
                <a:gd name="T20" fmla="*/ 48 w 48"/>
                <a:gd name="T21" fmla="*/ 49 h 49"/>
                <a:gd name="T22" fmla="*/ 48 w 48"/>
                <a:gd name="T23" fmla="*/ 49 h 49"/>
                <a:gd name="T24" fmla="*/ 48 w 48"/>
                <a:gd name="T25" fmla="*/ 49 h 49"/>
                <a:gd name="T26" fmla="*/ 0 w 48"/>
                <a:gd name="T27" fmla="*/ 49 h 49"/>
                <a:gd name="T28" fmla="*/ 0 w 48"/>
                <a:gd name="T29" fmla="*/ 49 h 49"/>
                <a:gd name="T30" fmla="*/ 0 w 48"/>
                <a:gd name="T31" fmla="*/ 49 h 49"/>
                <a:gd name="T32" fmla="*/ 0 w 48"/>
                <a:gd name="T33" fmla="*/ 49 h 49"/>
                <a:gd name="T34" fmla="*/ 0 w 48"/>
                <a:gd name="T35" fmla="*/ 49 h 49"/>
                <a:gd name="T36" fmla="*/ 0 w 48"/>
                <a:gd name="T37" fmla="*/ 49 h 49"/>
                <a:gd name="T38" fmla="*/ 0 w 48"/>
                <a:gd name="T3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49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5" name="Freeform 123"/>
            <p:cNvSpPr>
              <a:spLocks/>
            </p:cNvSpPr>
            <p:nvPr/>
          </p:nvSpPr>
          <p:spPr bwMode="auto">
            <a:xfrm flipH="1">
              <a:off x="4558" y="1483"/>
              <a:ext cx="110" cy="313"/>
            </a:xfrm>
            <a:custGeom>
              <a:avLst/>
              <a:gdLst>
                <a:gd name="T0" fmla="*/ 244 w 882"/>
                <a:gd name="T1" fmla="*/ 2402 h 2500"/>
                <a:gd name="T2" fmla="*/ 147 w 882"/>
                <a:gd name="T3" fmla="*/ 2402 h 2500"/>
                <a:gd name="T4" fmla="*/ 98 w 882"/>
                <a:gd name="T5" fmla="*/ 2500 h 2500"/>
                <a:gd name="T6" fmla="*/ 0 w 882"/>
                <a:gd name="T7" fmla="*/ 2402 h 2500"/>
                <a:gd name="T8" fmla="*/ 0 w 882"/>
                <a:gd name="T9" fmla="*/ 2304 h 2500"/>
                <a:gd name="T10" fmla="*/ 49 w 882"/>
                <a:gd name="T11" fmla="*/ 2059 h 2500"/>
                <a:gd name="T12" fmla="*/ 49 w 882"/>
                <a:gd name="T13" fmla="*/ 1814 h 2500"/>
                <a:gd name="T14" fmla="*/ 49 w 882"/>
                <a:gd name="T15" fmla="*/ 1324 h 2500"/>
                <a:gd name="T16" fmla="*/ 49 w 882"/>
                <a:gd name="T17" fmla="*/ 1226 h 2500"/>
                <a:gd name="T18" fmla="*/ 98 w 882"/>
                <a:gd name="T19" fmla="*/ 736 h 2500"/>
                <a:gd name="T20" fmla="*/ 147 w 882"/>
                <a:gd name="T21" fmla="*/ 490 h 2500"/>
                <a:gd name="T22" fmla="*/ 147 w 882"/>
                <a:gd name="T23" fmla="*/ 147 h 2500"/>
                <a:gd name="T24" fmla="*/ 147 w 882"/>
                <a:gd name="T25" fmla="*/ 98 h 2500"/>
                <a:gd name="T26" fmla="*/ 196 w 882"/>
                <a:gd name="T27" fmla="*/ 0 h 2500"/>
                <a:gd name="T28" fmla="*/ 294 w 882"/>
                <a:gd name="T29" fmla="*/ 0 h 2500"/>
                <a:gd name="T30" fmla="*/ 441 w 882"/>
                <a:gd name="T31" fmla="*/ 49 h 2500"/>
                <a:gd name="T32" fmla="*/ 490 w 882"/>
                <a:gd name="T33" fmla="*/ 49 h 2500"/>
                <a:gd name="T34" fmla="*/ 686 w 882"/>
                <a:gd name="T35" fmla="*/ 0 h 2500"/>
                <a:gd name="T36" fmla="*/ 735 w 882"/>
                <a:gd name="T37" fmla="*/ 0 h 2500"/>
                <a:gd name="T38" fmla="*/ 833 w 882"/>
                <a:gd name="T39" fmla="*/ 0 h 2500"/>
                <a:gd name="T40" fmla="*/ 833 w 882"/>
                <a:gd name="T41" fmla="*/ 49 h 2500"/>
                <a:gd name="T42" fmla="*/ 882 w 882"/>
                <a:gd name="T43" fmla="*/ 147 h 2500"/>
                <a:gd name="T44" fmla="*/ 882 w 882"/>
                <a:gd name="T45" fmla="*/ 197 h 2500"/>
                <a:gd name="T46" fmla="*/ 833 w 882"/>
                <a:gd name="T47" fmla="*/ 343 h 2500"/>
                <a:gd name="T48" fmla="*/ 833 w 882"/>
                <a:gd name="T49" fmla="*/ 441 h 2500"/>
                <a:gd name="T50" fmla="*/ 882 w 882"/>
                <a:gd name="T51" fmla="*/ 784 h 2500"/>
                <a:gd name="T52" fmla="*/ 882 w 882"/>
                <a:gd name="T53" fmla="*/ 1029 h 2500"/>
                <a:gd name="T54" fmla="*/ 882 w 882"/>
                <a:gd name="T55" fmla="*/ 1569 h 2500"/>
                <a:gd name="T56" fmla="*/ 882 w 882"/>
                <a:gd name="T57" fmla="*/ 1765 h 2500"/>
                <a:gd name="T58" fmla="*/ 833 w 882"/>
                <a:gd name="T59" fmla="*/ 2010 h 2500"/>
                <a:gd name="T60" fmla="*/ 833 w 882"/>
                <a:gd name="T61" fmla="*/ 2108 h 2500"/>
                <a:gd name="T62" fmla="*/ 882 w 882"/>
                <a:gd name="T63" fmla="*/ 2206 h 2500"/>
                <a:gd name="T64" fmla="*/ 882 w 882"/>
                <a:gd name="T65" fmla="*/ 2256 h 2500"/>
                <a:gd name="T66" fmla="*/ 833 w 882"/>
                <a:gd name="T67" fmla="*/ 2402 h 2500"/>
                <a:gd name="T68" fmla="*/ 784 w 882"/>
                <a:gd name="T69" fmla="*/ 2451 h 2500"/>
                <a:gd name="T70" fmla="*/ 735 w 882"/>
                <a:gd name="T71" fmla="*/ 2451 h 2500"/>
                <a:gd name="T72" fmla="*/ 686 w 882"/>
                <a:gd name="T73" fmla="*/ 2451 h 2500"/>
                <a:gd name="T74" fmla="*/ 588 w 882"/>
                <a:gd name="T75" fmla="*/ 2451 h 2500"/>
                <a:gd name="T76" fmla="*/ 490 w 882"/>
                <a:gd name="T77" fmla="*/ 2451 h 2500"/>
                <a:gd name="T78" fmla="*/ 294 w 882"/>
                <a:gd name="T79" fmla="*/ 2402 h 2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82" h="2500">
                  <a:moveTo>
                    <a:pt x="294" y="2402"/>
                  </a:moveTo>
                  <a:lnTo>
                    <a:pt x="244" y="2402"/>
                  </a:lnTo>
                  <a:lnTo>
                    <a:pt x="196" y="2402"/>
                  </a:lnTo>
                  <a:lnTo>
                    <a:pt x="147" y="2402"/>
                  </a:lnTo>
                  <a:lnTo>
                    <a:pt x="147" y="2402"/>
                  </a:lnTo>
                  <a:lnTo>
                    <a:pt x="98" y="2500"/>
                  </a:lnTo>
                  <a:lnTo>
                    <a:pt x="49" y="2500"/>
                  </a:lnTo>
                  <a:lnTo>
                    <a:pt x="0" y="2402"/>
                  </a:lnTo>
                  <a:lnTo>
                    <a:pt x="0" y="2402"/>
                  </a:lnTo>
                  <a:lnTo>
                    <a:pt x="0" y="2304"/>
                  </a:lnTo>
                  <a:lnTo>
                    <a:pt x="0" y="2206"/>
                  </a:lnTo>
                  <a:lnTo>
                    <a:pt x="49" y="2059"/>
                  </a:lnTo>
                  <a:lnTo>
                    <a:pt x="49" y="2059"/>
                  </a:lnTo>
                  <a:lnTo>
                    <a:pt x="49" y="1814"/>
                  </a:lnTo>
                  <a:lnTo>
                    <a:pt x="49" y="1520"/>
                  </a:lnTo>
                  <a:lnTo>
                    <a:pt x="49" y="1324"/>
                  </a:lnTo>
                  <a:lnTo>
                    <a:pt x="49" y="1324"/>
                  </a:lnTo>
                  <a:lnTo>
                    <a:pt x="49" y="1226"/>
                  </a:lnTo>
                  <a:lnTo>
                    <a:pt x="49" y="981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147" y="490"/>
                  </a:lnTo>
                  <a:lnTo>
                    <a:pt x="147" y="295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98"/>
                  </a:lnTo>
                  <a:lnTo>
                    <a:pt x="147" y="49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4" y="0"/>
                  </a:lnTo>
                  <a:lnTo>
                    <a:pt x="343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90" y="49"/>
                  </a:lnTo>
                  <a:lnTo>
                    <a:pt x="588" y="49"/>
                  </a:lnTo>
                  <a:lnTo>
                    <a:pt x="686" y="0"/>
                  </a:lnTo>
                  <a:lnTo>
                    <a:pt x="686" y="0"/>
                  </a:lnTo>
                  <a:lnTo>
                    <a:pt x="735" y="0"/>
                  </a:lnTo>
                  <a:lnTo>
                    <a:pt x="784" y="0"/>
                  </a:lnTo>
                  <a:lnTo>
                    <a:pt x="833" y="0"/>
                  </a:lnTo>
                  <a:lnTo>
                    <a:pt x="833" y="0"/>
                  </a:lnTo>
                  <a:lnTo>
                    <a:pt x="833" y="49"/>
                  </a:lnTo>
                  <a:lnTo>
                    <a:pt x="882" y="98"/>
                  </a:lnTo>
                  <a:lnTo>
                    <a:pt x="882" y="147"/>
                  </a:lnTo>
                  <a:lnTo>
                    <a:pt x="882" y="147"/>
                  </a:lnTo>
                  <a:lnTo>
                    <a:pt x="882" y="197"/>
                  </a:lnTo>
                  <a:lnTo>
                    <a:pt x="833" y="295"/>
                  </a:lnTo>
                  <a:lnTo>
                    <a:pt x="833" y="343"/>
                  </a:lnTo>
                  <a:lnTo>
                    <a:pt x="833" y="343"/>
                  </a:lnTo>
                  <a:lnTo>
                    <a:pt x="833" y="441"/>
                  </a:lnTo>
                  <a:lnTo>
                    <a:pt x="833" y="588"/>
                  </a:lnTo>
                  <a:lnTo>
                    <a:pt x="882" y="784"/>
                  </a:lnTo>
                  <a:lnTo>
                    <a:pt x="882" y="784"/>
                  </a:lnTo>
                  <a:lnTo>
                    <a:pt x="882" y="1029"/>
                  </a:lnTo>
                  <a:lnTo>
                    <a:pt x="882" y="1324"/>
                  </a:lnTo>
                  <a:lnTo>
                    <a:pt x="882" y="1569"/>
                  </a:lnTo>
                  <a:lnTo>
                    <a:pt x="882" y="1569"/>
                  </a:lnTo>
                  <a:lnTo>
                    <a:pt x="882" y="1765"/>
                  </a:lnTo>
                  <a:lnTo>
                    <a:pt x="833" y="1913"/>
                  </a:lnTo>
                  <a:lnTo>
                    <a:pt x="833" y="2010"/>
                  </a:lnTo>
                  <a:lnTo>
                    <a:pt x="833" y="2010"/>
                  </a:lnTo>
                  <a:lnTo>
                    <a:pt x="833" y="2108"/>
                  </a:lnTo>
                  <a:lnTo>
                    <a:pt x="833" y="2157"/>
                  </a:lnTo>
                  <a:lnTo>
                    <a:pt x="882" y="2206"/>
                  </a:lnTo>
                  <a:lnTo>
                    <a:pt x="882" y="2206"/>
                  </a:lnTo>
                  <a:lnTo>
                    <a:pt x="882" y="2256"/>
                  </a:lnTo>
                  <a:lnTo>
                    <a:pt x="833" y="2354"/>
                  </a:lnTo>
                  <a:lnTo>
                    <a:pt x="833" y="2402"/>
                  </a:lnTo>
                  <a:lnTo>
                    <a:pt x="833" y="2402"/>
                  </a:lnTo>
                  <a:lnTo>
                    <a:pt x="784" y="2451"/>
                  </a:lnTo>
                  <a:lnTo>
                    <a:pt x="735" y="2451"/>
                  </a:lnTo>
                  <a:lnTo>
                    <a:pt x="735" y="2451"/>
                  </a:lnTo>
                  <a:lnTo>
                    <a:pt x="735" y="2451"/>
                  </a:lnTo>
                  <a:lnTo>
                    <a:pt x="686" y="2451"/>
                  </a:lnTo>
                  <a:lnTo>
                    <a:pt x="637" y="2451"/>
                  </a:lnTo>
                  <a:lnTo>
                    <a:pt x="588" y="2451"/>
                  </a:lnTo>
                  <a:lnTo>
                    <a:pt x="588" y="2451"/>
                  </a:lnTo>
                  <a:lnTo>
                    <a:pt x="490" y="2451"/>
                  </a:lnTo>
                  <a:lnTo>
                    <a:pt x="392" y="2451"/>
                  </a:lnTo>
                  <a:lnTo>
                    <a:pt x="294" y="2402"/>
                  </a:lnTo>
                  <a:close/>
                </a:path>
              </a:pathLst>
            </a:custGeom>
            <a:solidFill>
              <a:srgbClr val="E5F2F2"/>
            </a:solidFill>
            <a:ln w="0">
              <a:solidFill>
                <a:srgbClr val="003F3F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6" name="Freeform 124"/>
            <p:cNvSpPr>
              <a:spLocks/>
            </p:cNvSpPr>
            <p:nvPr/>
          </p:nvSpPr>
          <p:spPr bwMode="auto">
            <a:xfrm flipH="1">
              <a:off x="4564" y="1490"/>
              <a:ext cx="92" cy="153"/>
            </a:xfrm>
            <a:custGeom>
              <a:avLst/>
              <a:gdLst>
                <a:gd name="T0" fmla="*/ 0 w 735"/>
                <a:gd name="T1" fmla="*/ 1177 h 1226"/>
                <a:gd name="T2" fmla="*/ 0 w 735"/>
                <a:gd name="T3" fmla="*/ 1128 h 1226"/>
                <a:gd name="T4" fmla="*/ 0 w 735"/>
                <a:gd name="T5" fmla="*/ 980 h 1226"/>
                <a:gd name="T6" fmla="*/ 49 w 735"/>
                <a:gd name="T7" fmla="*/ 834 h 1226"/>
                <a:gd name="T8" fmla="*/ 49 w 735"/>
                <a:gd name="T9" fmla="*/ 834 h 1226"/>
                <a:gd name="T10" fmla="*/ 49 w 735"/>
                <a:gd name="T11" fmla="*/ 687 h 1226"/>
                <a:gd name="T12" fmla="*/ 49 w 735"/>
                <a:gd name="T13" fmla="*/ 491 h 1226"/>
                <a:gd name="T14" fmla="*/ 98 w 735"/>
                <a:gd name="T15" fmla="*/ 294 h 1226"/>
                <a:gd name="T16" fmla="*/ 98 w 735"/>
                <a:gd name="T17" fmla="*/ 294 h 1226"/>
                <a:gd name="T18" fmla="*/ 98 w 735"/>
                <a:gd name="T19" fmla="*/ 196 h 1226"/>
                <a:gd name="T20" fmla="*/ 49 w 735"/>
                <a:gd name="T21" fmla="*/ 98 h 1226"/>
                <a:gd name="T22" fmla="*/ 98 w 735"/>
                <a:gd name="T23" fmla="*/ 49 h 1226"/>
                <a:gd name="T24" fmla="*/ 98 w 735"/>
                <a:gd name="T25" fmla="*/ 49 h 1226"/>
                <a:gd name="T26" fmla="*/ 98 w 735"/>
                <a:gd name="T27" fmla="*/ 0 h 1226"/>
                <a:gd name="T28" fmla="*/ 146 w 735"/>
                <a:gd name="T29" fmla="*/ 0 h 1226"/>
                <a:gd name="T30" fmla="*/ 196 w 735"/>
                <a:gd name="T31" fmla="*/ 0 h 1226"/>
                <a:gd name="T32" fmla="*/ 196 w 735"/>
                <a:gd name="T33" fmla="*/ 0 h 1226"/>
                <a:gd name="T34" fmla="*/ 294 w 735"/>
                <a:gd name="T35" fmla="*/ 49 h 1226"/>
                <a:gd name="T36" fmla="*/ 392 w 735"/>
                <a:gd name="T37" fmla="*/ 49 h 1226"/>
                <a:gd name="T38" fmla="*/ 490 w 735"/>
                <a:gd name="T39" fmla="*/ 49 h 1226"/>
                <a:gd name="T40" fmla="*/ 490 w 735"/>
                <a:gd name="T41" fmla="*/ 49 h 1226"/>
                <a:gd name="T42" fmla="*/ 539 w 735"/>
                <a:gd name="T43" fmla="*/ 0 h 1226"/>
                <a:gd name="T44" fmla="*/ 637 w 735"/>
                <a:gd name="T45" fmla="*/ 0 h 1226"/>
                <a:gd name="T46" fmla="*/ 735 w 735"/>
                <a:gd name="T47" fmla="*/ 0 h 1226"/>
                <a:gd name="T48" fmla="*/ 735 w 735"/>
                <a:gd name="T49" fmla="*/ 0 h 1226"/>
                <a:gd name="T50" fmla="*/ 735 w 735"/>
                <a:gd name="T51" fmla="*/ 49 h 1226"/>
                <a:gd name="T52" fmla="*/ 735 w 735"/>
                <a:gd name="T53" fmla="*/ 148 h 1226"/>
                <a:gd name="T54" fmla="*/ 735 w 735"/>
                <a:gd name="T55" fmla="*/ 196 h 1226"/>
                <a:gd name="T56" fmla="*/ 735 w 735"/>
                <a:gd name="T57" fmla="*/ 196 h 1226"/>
                <a:gd name="T58" fmla="*/ 686 w 735"/>
                <a:gd name="T59" fmla="*/ 246 h 1226"/>
                <a:gd name="T60" fmla="*/ 686 w 735"/>
                <a:gd name="T61" fmla="*/ 344 h 1226"/>
                <a:gd name="T62" fmla="*/ 735 w 735"/>
                <a:gd name="T63" fmla="*/ 441 h 1226"/>
                <a:gd name="T64" fmla="*/ 735 w 735"/>
                <a:gd name="T65" fmla="*/ 441 h 1226"/>
                <a:gd name="T66" fmla="*/ 735 w 735"/>
                <a:gd name="T67" fmla="*/ 687 h 1226"/>
                <a:gd name="T68" fmla="*/ 735 w 735"/>
                <a:gd name="T69" fmla="*/ 980 h 1226"/>
                <a:gd name="T70" fmla="*/ 735 w 735"/>
                <a:gd name="T71" fmla="*/ 1177 h 1226"/>
                <a:gd name="T72" fmla="*/ 735 w 735"/>
                <a:gd name="T73" fmla="*/ 1177 h 1226"/>
                <a:gd name="T74" fmla="*/ 539 w 735"/>
                <a:gd name="T75" fmla="*/ 1226 h 1226"/>
                <a:gd name="T76" fmla="*/ 196 w 735"/>
                <a:gd name="T77" fmla="*/ 1226 h 1226"/>
                <a:gd name="T78" fmla="*/ 0 w 735"/>
                <a:gd name="T79" fmla="*/ 1177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5" h="1226">
                  <a:moveTo>
                    <a:pt x="0" y="1177"/>
                  </a:moveTo>
                  <a:lnTo>
                    <a:pt x="0" y="1128"/>
                  </a:lnTo>
                  <a:lnTo>
                    <a:pt x="0" y="980"/>
                  </a:lnTo>
                  <a:lnTo>
                    <a:pt x="49" y="834"/>
                  </a:lnTo>
                  <a:lnTo>
                    <a:pt x="49" y="834"/>
                  </a:lnTo>
                  <a:lnTo>
                    <a:pt x="49" y="687"/>
                  </a:lnTo>
                  <a:lnTo>
                    <a:pt x="49" y="491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8" y="196"/>
                  </a:lnTo>
                  <a:lnTo>
                    <a:pt x="49" y="98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0"/>
                  </a:lnTo>
                  <a:lnTo>
                    <a:pt x="146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4" y="49"/>
                  </a:lnTo>
                  <a:lnTo>
                    <a:pt x="392" y="49"/>
                  </a:lnTo>
                  <a:lnTo>
                    <a:pt x="490" y="49"/>
                  </a:lnTo>
                  <a:lnTo>
                    <a:pt x="490" y="49"/>
                  </a:lnTo>
                  <a:lnTo>
                    <a:pt x="539" y="0"/>
                  </a:lnTo>
                  <a:lnTo>
                    <a:pt x="637" y="0"/>
                  </a:lnTo>
                  <a:lnTo>
                    <a:pt x="735" y="0"/>
                  </a:lnTo>
                  <a:lnTo>
                    <a:pt x="735" y="0"/>
                  </a:lnTo>
                  <a:lnTo>
                    <a:pt x="735" y="49"/>
                  </a:lnTo>
                  <a:lnTo>
                    <a:pt x="735" y="148"/>
                  </a:lnTo>
                  <a:lnTo>
                    <a:pt x="735" y="196"/>
                  </a:lnTo>
                  <a:lnTo>
                    <a:pt x="735" y="196"/>
                  </a:lnTo>
                  <a:lnTo>
                    <a:pt x="686" y="246"/>
                  </a:lnTo>
                  <a:lnTo>
                    <a:pt x="686" y="344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735" y="687"/>
                  </a:lnTo>
                  <a:lnTo>
                    <a:pt x="735" y="980"/>
                  </a:lnTo>
                  <a:lnTo>
                    <a:pt x="735" y="1177"/>
                  </a:lnTo>
                  <a:lnTo>
                    <a:pt x="735" y="1177"/>
                  </a:lnTo>
                  <a:lnTo>
                    <a:pt x="539" y="1226"/>
                  </a:lnTo>
                  <a:lnTo>
                    <a:pt x="196" y="1226"/>
                  </a:lnTo>
                  <a:lnTo>
                    <a:pt x="0" y="1177"/>
                  </a:lnTo>
                  <a:close/>
                </a:path>
              </a:pathLst>
            </a:custGeom>
            <a:solidFill>
              <a:srgbClr val="D8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7" name="Freeform 125"/>
            <p:cNvSpPr>
              <a:spLocks/>
            </p:cNvSpPr>
            <p:nvPr/>
          </p:nvSpPr>
          <p:spPr bwMode="auto">
            <a:xfrm flipH="1">
              <a:off x="4570" y="1778"/>
              <a:ext cx="6" cy="12"/>
            </a:xfrm>
            <a:custGeom>
              <a:avLst/>
              <a:gdLst>
                <a:gd name="T0" fmla="*/ 0 w 49"/>
                <a:gd name="T1" fmla="*/ 0 h 97"/>
                <a:gd name="T2" fmla="*/ 0 w 49"/>
                <a:gd name="T3" fmla="*/ 48 h 97"/>
                <a:gd name="T4" fmla="*/ 0 w 49"/>
                <a:gd name="T5" fmla="*/ 48 h 97"/>
                <a:gd name="T6" fmla="*/ 49 w 49"/>
                <a:gd name="T7" fmla="*/ 97 h 97"/>
                <a:gd name="T8" fmla="*/ 49 w 49"/>
                <a:gd name="T9" fmla="*/ 97 h 97"/>
                <a:gd name="T10" fmla="*/ 49 w 49"/>
                <a:gd name="T11" fmla="*/ 97 h 97"/>
                <a:gd name="T12" fmla="*/ 0 w 49"/>
                <a:gd name="T13" fmla="*/ 48 h 97"/>
                <a:gd name="T14" fmla="*/ 0 w 49"/>
                <a:gd name="T1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97">
                  <a:moveTo>
                    <a:pt x="0" y="0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8" name="Freeform 126"/>
            <p:cNvSpPr>
              <a:spLocks/>
            </p:cNvSpPr>
            <p:nvPr/>
          </p:nvSpPr>
          <p:spPr bwMode="auto">
            <a:xfrm flipH="1">
              <a:off x="4564" y="1778"/>
              <a:ext cx="6" cy="6"/>
            </a:xfrm>
            <a:custGeom>
              <a:avLst/>
              <a:gdLst>
                <a:gd name="T0" fmla="*/ 0 w 49"/>
                <a:gd name="T1" fmla="*/ 0 h 48"/>
                <a:gd name="T2" fmla="*/ 0 w 49"/>
                <a:gd name="T3" fmla="*/ 0 h 48"/>
                <a:gd name="T4" fmla="*/ 0 w 49"/>
                <a:gd name="T5" fmla="*/ 48 h 48"/>
                <a:gd name="T6" fmla="*/ 49 w 49"/>
                <a:gd name="T7" fmla="*/ 48 h 48"/>
                <a:gd name="T8" fmla="*/ 49 w 49"/>
                <a:gd name="T9" fmla="*/ 48 h 48"/>
                <a:gd name="T10" fmla="*/ 49 w 49"/>
                <a:gd name="T11" fmla="*/ 48 h 48"/>
                <a:gd name="T12" fmla="*/ 0 w 49"/>
                <a:gd name="T13" fmla="*/ 0 h 48"/>
                <a:gd name="T14" fmla="*/ 0 w 49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48">
                  <a:moveTo>
                    <a:pt x="0" y="0"/>
                  </a:moveTo>
                  <a:lnTo>
                    <a:pt x="0" y="0"/>
                  </a:lnTo>
                  <a:lnTo>
                    <a:pt x="0" y="4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79" name="Freeform 127"/>
            <p:cNvSpPr>
              <a:spLocks/>
            </p:cNvSpPr>
            <p:nvPr/>
          </p:nvSpPr>
          <p:spPr bwMode="auto">
            <a:xfrm flipH="1">
              <a:off x="4558" y="1771"/>
              <a:ext cx="12" cy="7"/>
            </a:xfrm>
            <a:custGeom>
              <a:avLst/>
              <a:gdLst>
                <a:gd name="T0" fmla="*/ 0 w 98"/>
                <a:gd name="T1" fmla="*/ 0 h 50"/>
                <a:gd name="T2" fmla="*/ 98 w 98"/>
                <a:gd name="T3" fmla="*/ 50 h 50"/>
                <a:gd name="T4" fmla="*/ 0 w 98"/>
                <a:gd name="T5" fmla="*/ 0 h 50"/>
                <a:gd name="T6" fmla="*/ 0 w 98"/>
                <a:gd name="T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50">
                  <a:moveTo>
                    <a:pt x="0" y="0"/>
                  </a:moveTo>
                  <a:lnTo>
                    <a:pt x="98" y="5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1" name="Freeform 129"/>
            <p:cNvSpPr>
              <a:spLocks/>
            </p:cNvSpPr>
            <p:nvPr/>
          </p:nvSpPr>
          <p:spPr bwMode="auto">
            <a:xfrm flipH="1">
              <a:off x="4558" y="1630"/>
              <a:ext cx="110" cy="154"/>
            </a:xfrm>
            <a:custGeom>
              <a:avLst/>
              <a:gdLst>
                <a:gd name="T0" fmla="*/ 98 w 882"/>
                <a:gd name="T1" fmla="*/ 49 h 1225"/>
                <a:gd name="T2" fmla="*/ 98 w 882"/>
                <a:gd name="T3" fmla="*/ 147 h 1225"/>
                <a:gd name="T4" fmla="*/ 98 w 882"/>
                <a:gd name="T5" fmla="*/ 293 h 1225"/>
                <a:gd name="T6" fmla="*/ 98 w 882"/>
                <a:gd name="T7" fmla="*/ 441 h 1225"/>
                <a:gd name="T8" fmla="*/ 98 w 882"/>
                <a:gd name="T9" fmla="*/ 441 h 1225"/>
                <a:gd name="T10" fmla="*/ 98 w 882"/>
                <a:gd name="T11" fmla="*/ 588 h 1225"/>
                <a:gd name="T12" fmla="*/ 49 w 882"/>
                <a:gd name="T13" fmla="*/ 736 h 1225"/>
                <a:gd name="T14" fmla="*/ 49 w 882"/>
                <a:gd name="T15" fmla="*/ 882 h 1225"/>
                <a:gd name="T16" fmla="*/ 49 w 882"/>
                <a:gd name="T17" fmla="*/ 882 h 1225"/>
                <a:gd name="T18" fmla="*/ 49 w 882"/>
                <a:gd name="T19" fmla="*/ 980 h 1225"/>
                <a:gd name="T20" fmla="*/ 0 w 882"/>
                <a:gd name="T21" fmla="*/ 1029 h 1225"/>
                <a:gd name="T22" fmla="*/ 49 w 882"/>
                <a:gd name="T23" fmla="*/ 1079 h 1225"/>
                <a:gd name="T24" fmla="*/ 49 w 882"/>
                <a:gd name="T25" fmla="*/ 1079 h 1225"/>
                <a:gd name="T26" fmla="*/ 49 w 882"/>
                <a:gd name="T27" fmla="*/ 1127 h 1225"/>
                <a:gd name="T28" fmla="*/ 98 w 882"/>
                <a:gd name="T29" fmla="*/ 1177 h 1225"/>
                <a:gd name="T30" fmla="*/ 196 w 882"/>
                <a:gd name="T31" fmla="*/ 1127 h 1225"/>
                <a:gd name="T32" fmla="*/ 196 w 882"/>
                <a:gd name="T33" fmla="*/ 1127 h 1225"/>
                <a:gd name="T34" fmla="*/ 196 w 882"/>
                <a:gd name="T35" fmla="*/ 1177 h 1225"/>
                <a:gd name="T36" fmla="*/ 244 w 882"/>
                <a:gd name="T37" fmla="*/ 1177 h 1225"/>
                <a:gd name="T38" fmla="*/ 294 w 882"/>
                <a:gd name="T39" fmla="*/ 1177 h 1225"/>
                <a:gd name="T40" fmla="*/ 294 w 882"/>
                <a:gd name="T41" fmla="*/ 1177 h 1225"/>
                <a:gd name="T42" fmla="*/ 343 w 882"/>
                <a:gd name="T43" fmla="*/ 1225 h 1225"/>
                <a:gd name="T44" fmla="*/ 441 w 882"/>
                <a:gd name="T45" fmla="*/ 1225 h 1225"/>
                <a:gd name="T46" fmla="*/ 588 w 882"/>
                <a:gd name="T47" fmla="*/ 1225 h 1225"/>
                <a:gd name="T48" fmla="*/ 588 w 882"/>
                <a:gd name="T49" fmla="*/ 1225 h 1225"/>
                <a:gd name="T50" fmla="*/ 637 w 882"/>
                <a:gd name="T51" fmla="*/ 1225 h 1225"/>
                <a:gd name="T52" fmla="*/ 686 w 882"/>
                <a:gd name="T53" fmla="*/ 1225 h 1225"/>
                <a:gd name="T54" fmla="*/ 735 w 882"/>
                <a:gd name="T55" fmla="*/ 1177 h 1225"/>
                <a:gd name="T56" fmla="*/ 735 w 882"/>
                <a:gd name="T57" fmla="*/ 1177 h 1225"/>
                <a:gd name="T58" fmla="*/ 784 w 882"/>
                <a:gd name="T59" fmla="*/ 1127 h 1225"/>
                <a:gd name="T60" fmla="*/ 833 w 882"/>
                <a:gd name="T61" fmla="*/ 1079 h 1225"/>
                <a:gd name="T62" fmla="*/ 833 w 882"/>
                <a:gd name="T63" fmla="*/ 980 h 1225"/>
                <a:gd name="T64" fmla="*/ 833 w 882"/>
                <a:gd name="T65" fmla="*/ 980 h 1225"/>
                <a:gd name="T66" fmla="*/ 833 w 882"/>
                <a:gd name="T67" fmla="*/ 931 h 1225"/>
                <a:gd name="T68" fmla="*/ 833 w 882"/>
                <a:gd name="T69" fmla="*/ 833 h 1225"/>
                <a:gd name="T70" fmla="*/ 833 w 882"/>
                <a:gd name="T71" fmla="*/ 686 h 1225"/>
                <a:gd name="T72" fmla="*/ 833 w 882"/>
                <a:gd name="T73" fmla="*/ 686 h 1225"/>
                <a:gd name="T74" fmla="*/ 833 w 882"/>
                <a:gd name="T75" fmla="*/ 490 h 1225"/>
                <a:gd name="T76" fmla="*/ 833 w 882"/>
                <a:gd name="T77" fmla="*/ 195 h 1225"/>
                <a:gd name="T78" fmla="*/ 882 w 882"/>
                <a:gd name="T79" fmla="*/ 49 h 1225"/>
                <a:gd name="T80" fmla="*/ 882 w 882"/>
                <a:gd name="T81" fmla="*/ 49 h 1225"/>
                <a:gd name="T82" fmla="*/ 735 w 882"/>
                <a:gd name="T83" fmla="*/ 49 h 1225"/>
                <a:gd name="T84" fmla="*/ 441 w 882"/>
                <a:gd name="T85" fmla="*/ 0 h 1225"/>
                <a:gd name="T86" fmla="*/ 98 w 882"/>
                <a:gd name="T87" fmla="*/ 49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82" h="1225">
                  <a:moveTo>
                    <a:pt x="98" y="49"/>
                  </a:moveTo>
                  <a:lnTo>
                    <a:pt x="98" y="147"/>
                  </a:lnTo>
                  <a:lnTo>
                    <a:pt x="98" y="293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588"/>
                  </a:lnTo>
                  <a:lnTo>
                    <a:pt x="49" y="736"/>
                  </a:lnTo>
                  <a:lnTo>
                    <a:pt x="49" y="882"/>
                  </a:lnTo>
                  <a:lnTo>
                    <a:pt x="49" y="882"/>
                  </a:lnTo>
                  <a:lnTo>
                    <a:pt x="49" y="980"/>
                  </a:lnTo>
                  <a:lnTo>
                    <a:pt x="0" y="1029"/>
                  </a:lnTo>
                  <a:lnTo>
                    <a:pt x="49" y="1079"/>
                  </a:lnTo>
                  <a:lnTo>
                    <a:pt x="49" y="1079"/>
                  </a:lnTo>
                  <a:lnTo>
                    <a:pt x="49" y="1127"/>
                  </a:lnTo>
                  <a:lnTo>
                    <a:pt x="98" y="1177"/>
                  </a:lnTo>
                  <a:lnTo>
                    <a:pt x="196" y="1127"/>
                  </a:lnTo>
                  <a:lnTo>
                    <a:pt x="196" y="1127"/>
                  </a:lnTo>
                  <a:lnTo>
                    <a:pt x="196" y="1177"/>
                  </a:lnTo>
                  <a:lnTo>
                    <a:pt x="244" y="1177"/>
                  </a:lnTo>
                  <a:lnTo>
                    <a:pt x="294" y="1177"/>
                  </a:lnTo>
                  <a:lnTo>
                    <a:pt x="294" y="1177"/>
                  </a:lnTo>
                  <a:lnTo>
                    <a:pt x="343" y="1225"/>
                  </a:lnTo>
                  <a:lnTo>
                    <a:pt x="441" y="1225"/>
                  </a:lnTo>
                  <a:lnTo>
                    <a:pt x="588" y="1225"/>
                  </a:lnTo>
                  <a:lnTo>
                    <a:pt x="588" y="1225"/>
                  </a:lnTo>
                  <a:lnTo>
                    <a:pt x="637" y="1225"/>
                  </a:lnTo>
                  <a:lnTo>
                    <a:pt x="686" y="1225"/>
                  </a:lnTo>
                  <a:lnTo>
                    <a:pt x="735" y="1177"/>
                  </a:lnTo>
                  <a:lnTo>
                    <a:pt x="735" y="1177"/>
                  </a:lnTo>
                  <a:lnTo>
                    <a:pt x="784" y="1127"/>
                  </a:lnTo>
                  <a:lnTo>
                    <a:pt x="833" y="1079"/>
                  </a:lnTo>
                  <a:lnTo>
                    <a:pt x="833" y="980"/>
                  </a:lnTo>
                  <a:lnTo>
                    <a:pt x="833" y="980"/>
                  </a:lnTo>
                  <a:lnTo>
                    <a:pt x="833" y="931"/>
                  </a:lnTo>
                  <a:lnTo>
                    <a:pt x="833" y="833"/>
                  </a:lnTo>
                  <a:lnTo>
                    <a:pt x="833" y="686"/>
                  </a:lnTo>
                  <a:lnTo>
                    <a:pt x="833" y="686"/>
                  </a:lnTo>
                  <a:lnTo>
                    <a:pt x="833" y="490"/>
                  </a:lnTo>
                  <a:lnTo>
                    <a:pt x="833" y="195"/>
                  </a:lnTo>
                  <a:lnTo>
                    <a:pt x="882" y="49"/>
                  </a:lnTo>
                  <a:lnTo>
                    <a:pt x="882" y="49"/>
                  </a:lnTo>
                  <a:lnTo>
                    <a:pt x="735" y="49"/>
                  </a:lnTo>
                  <a:lnTo>
                    <a:pt x="441" y="0"/>
                  </a:lnTo>
                  <a:lnTo>
                    <a:pt x="98" y="49"/>
                  </a:ln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2" name="Freeform 130"/>
            <p:cNvSpPr>
              <a:spLocks/>
            </p:cNvSpPr>
            <p:nvPr/>
          </p:nvSpPr>
          <p:spPr bwMode="auto">
            <a:xfrm flipH="1">
              <a:off x="4564" y="1637"/>
              <a:ext cx="37" cy="85"/>
            </a:xfrm>
            <a:custGeom>
              <a:avLst/>
              <a:gdLst>
                <a:gd name="T0" fmla="*/ 98 w 294"/>
                <a:gd name="T1" fmla="*/ 490 h 687"/>
                <a:gd name="T2" fmla="*/ 98 w 294"/>
                <a:gd name="T3" fmla="*/ 343 h 687"/>
                <a:gd name="T4" fmla="*/ 49 w 294"/>
                <a:gd name="T5" fmla="*/ 244 h 687"/>
                <a:gd name="T6" fmla="*/ 49 w 294"/>
                <a:gd name="T7" fmla="*/ 146 h 687"/>
                <a:gd name="T8" fmla="*/ 49 w 294"/>
                <a:gd name="T9" fmla="*/ 146 h 687"/>
                <a:gd name="T10" fmla="*/ 0 w 294"/>
                <a:gd name="T11" fmla="*/ 98 h 687"/>
                <a:gd name="T12" fmla="*/ 0 w 294"/>
                <a:gd name="T13" fmla="*/ 0 h 687"/>
                <a:gd name="T14" fmla="*/ 98 w 294"/>
                <a:gd name="T15" fmla="*/ 0 h 687"/>
                <a:gd name="T16" fmla="*/ 98 w 294"/>
                <a:gd name="T17" fmla="*/ 0 h 687"/>
                <a:gd name="T18" fmla="*/ 196 w 294"/>
                <a:gd name="T19" fmla="*/ 0 h 687"/>
                <a:gd name="T20" fmla="*/ 245 w 294"/>
                <a:gd name="T21" fmla="*/ 49 h 687"/>
                <a:gd name="T22" fmla="*/ 294 w 294"/>
                <a:gd name="T23" fmla="*/ 98 h 687"/>
                <a:gd name="T24" fmla="*/ 294 w 294"/>
                <a:gd name="T25" fmla="*/ 98 h 687"/>
                <a:gd name="T26" fmla="*/ 294 w 294"/>
                <a:gd name="T27" fmla="*/ 244 h 687"/>
                <a:gd name="T28" fmla="*/ 294 w 294"/>
                <a:gd name="T29" fmla="*/ 441 h 687"/>
                <a:gd name="T30" fmla="*/ 196 w 294"/>
                <a:gd name="T31" fmla="*/ 637 h 687"/>
                <a:gd name="T32" fmla="*/ 196 w 294"/>
                <a:gd name="T33" fmla="*/ 637 h 687"/>
                <a:gd name="T34" fmla="*/ 98 w 294"/>
                <a:gd name="T35" fmla="*/ 687 h 687"/>
                <a:gd name="T36" fmla="*/ 98 w 294"/>
                <a:gd name="T37" fmla="*/ 588 h 687"/>
                <a:gd name="T38" fmla="*/ 98 w 294"/>
                <a:gd name="T39" fmla="*/ 49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4" h="687">
                  <a:moveTo>
                    <a:pt x="98" y="490"/>
                  </a:moveTo>
                  <a:lnTo>
                    <a:pt x="98" y="343"/>
                  </a:lnTo>
                  <a:lnTo>
                    <a:pt x="49" y="244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0" y="98"/>
                  </a:lnTo>
                  <a:lnTo>
                    <a:pt x="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245" y="49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244"/>
                  </a:lnTo>
                  <a:lnTo>
                    <a:pt x="294" y="441"/>
                  </a:lnTo>
                  <a:lnTo>
                    <a:pt x="196" y="637"/>
                  </a:lnTo>
                  <a:lnTo>
                    <a:pt x="196" y="637"/>
                  </a:lnTo>
                  <a:lnTo>
                    <a:pt x="98" y="687"/>
                  </a:lnTo>
                  <a:lnTo>
                    <a:pt x="98" y="588"/>
                  </a:lnTo>
                  <a:lnTo>
                    <a:pt x="98" y="490"/>
                  </a:lnTo>
                  <a:close/>
                </a:path>
              </a:pathLst>
            </a:custGeom>
            <a:solidFill>
              <a:srgbClr val="AAF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3" name="Freeform 131"/>
            <p:cNvSpPr>
              <a:spLocks/>
            </p:cNvSpPr>
            <p:nvPr/>
          </p:nvSpPr>
          <p:spPr bwMode="auto">
            <a:xfrm flipH="1">
              <a:off x="4564" y="1637"/>
              <a:ext cx="37" cy="85"/>
            </a:xfrm>
            <a:custGeom>
              <a:avLst/>
              <a:gdLst>
                <a:gd name="T0" fmla="*/ 98 w 294"/>
                <a:gd name="T1" fmla="*/ 490 h 687"/>
                <a:gd name="T2" fmla="*/ 98 w 294"/>
                <a:gd name="T3" fmla="*/ 343 h 687"/>
                <a:gd name="T4" fmla="*/ 49 w 294"/>
                <a:gd name="T5" fmla="*/ 244 h 687"/>
                <a:gd name="T6" fmla="*/ 49 w 294"/>
                <a:gd name="T7" fmla="*/ 146 h 687"/>
                <a:gd name="T8" fmla="*/ 49 w 294"/>
                <a:gd name="T9" fmla="*/ 146 h 687"/>
                <a:gd name="T10" fmla="*/ 0 w 294"/>
                <a:gd name="T11" fmla="*/ 98 h 687"/>
                <a:gd name="T12" fmla="*/ 0 w 294"/>
                <a:gd name="T13" fmla="*/ 0 h 687"/>
                <a:gd name="T14" fmla="*/ 98 w 294"/>
                <a:gd name="T15" fmla="*/ 0 h 687"/>
                <a:gd name="T16" fmla="*/ 98 w 294"/>
                <a:gd name="T17" fmla="*/ 0 h 687"/>
                <a:gd name="T18" fmla="*/ 196 w 294"/>
                <a:gd name="T19" fmla="*/ 0 h 687"/>
                <a:gd name="T20" fmla="*/ 245 w 294"/>
                <a:gd name="T21" fmla="*/ 49 h 687"/>
                <a:gd name="T22" fmla="*/ 294 w 294"/>
                <a:gd name="T23" fmla="*/ 98 h 687"/>
                <a:gd name="T24" fmla="*/ 294 w 294"/>
                <a:gd name="T25" fmla="*/ 98 h 687"/>
                <a:gd name="T26" fmla="*/ 294 w 294"/>
                <a:gd name="T27" fmla="*/ 244 h 687"/>
                <a:gd name="T28" fmla="*/ 294 w 294"/>
                <a:gd name="T29" fmla="*/ 441 h 687"/>
                <a:gd name="T30" fmla="*/ 196 w 294"/>
                <a:gd name="T31" fmla="*/ 637 h 687"/>
                <a:gd name="T32" fmla="*/ 196 w 294"/>
                <a:gd name="T33" fmla="*/ 637 h 687"/>
                <a:gd name="T34" fmla="*/ 98 w 294"/>
                <a:gd name="T35" fmla="*/ 687 h 687"/>
                <a:gd name="T36" fmla="*/ 98 w 294"/>
                <a:gd name="T37" fmla="*/ 588 h 687"/>
                <a:gd name="T38" fmla="*/ 98 w 294"/>
                <a:gd name="T39" fmla="*/ 490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4" h="687">
                  <a:moveTo>
                    <a:pt x="98" y="490"/>
                  </a:moveTo>
                  <a:lnTo>
                    <a:pt x="98" y="343"/>
                  </a:lnTo>
                  <a:lnTo>
                    <a:pt x="49" y="244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0" y="98"/>
                  </a:lnTo>
                  <a:lnTo>
                    <a:pt x="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245" y="49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244"/>
                  </a:lnTo>
                  <a:lnTo>
                    <a:pt x="294" y="441"/>
                  </a:lnTo>
                  <a:lnTo>
                    <a:pt x="196" y="637"/>
                  </a:lnTo>
                  <a:lnTo>
                    <a:pt x="196" y="637"/>
                  </a:lnTo>
                  <a:lnTo>
                    <a:pt x="98" y="687"/>
                  </a:lnTo>
                  <a:lnTo>
                    <a:pt x="98" y="588"/>
                  </a:lnTo>
                  <a:lnTo>
                    <a:pt x="98" y="490"/>
                  </a:lnTo>
                  <a:close/>
                </a:path>
              </a:pathLst>
            </a:custGeom>
            <a:solidFill>
              <a:srgbClr val="AAF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4" name="Freeform 132"/>
            <p:cNvSpPr>
              <a:spLocks/>
            </p:cNvSpPr>
            <p:nvPr/>
          </p:nvSpPr>
          <p:spPr bwMode="auto">
            <a:xfrm flipH="1">
              <a:off x="4564" y="1637"/>
              <a:ext cx="37" cy="73"/>
            </a:xfrm>
            <a:custGeom>
              <a:avLst/>
              <a:gdLst>
                <a:gd name="T0" fmla="*/ 98 w 294"/>
                <a:gd name="T1" fmla="*/ 441 h 588"/>
                <a:gd name="T2" fmla="*/ 98 w 294"/>
                <a:gd name="T3" fmla="*/ 343 h 588"/>
                <a:gd name="T4" fmla="*/ 98 w 294"/>
                <a:gd name="T5" fmla="*/ 196 h 588"/>
                <a:gd name="T6" fmla="*/ 49 w 294"/>
                <a:gd name="T7" fmla="*/ 98 h 588"/>
                <a:gd name="T8" fmla="*/ 49 w 294"/>
                <a:gd name="T9" fmla="*/ 98 h 588"/>
                <a:gd name="T10" fmla="*/ 0 w 294"/>
                <a:gd name="T11" fmla="*/ 49 h 588"/>
                <a:gd name="T12" fmla="*/ 0 w 294"/>
                <a:gd name="T13" fmla="*/ 0 h 588"/>
                <a:gd name="T14" fmla="*/ 98 w 294"/>
                <a:gd name="T15" fmla="*/ 0 h 588"/>
                <a:gd name="T16" fmla="*/ 98 w 294"/>
                <a:gd name="T17" fmla="*/ 0 h 588"/>
                <a:gd name="T18" fmla="*/ 147 w 294"/>
                <a:gd name="T19" fmla="*/ 0 h 588"/>
                <a:gd name="T20" fmla="*/ 245 w 294"/>
                <a:gd name="T21" fmla="*/ 49 h 588"/>
                <a:gd name="T22" fmla="*/ 294 w 294"/>
                <a:gd name="T23" fmla="*/ 98 h 588"/>
                <a:gd name="T24" fmla="*/ 294 w 294"/>
                <a:gd name="T25" fmla="*/ 98 h 588"/>
                <a:gd name="T26" fmla="*/ 294 w 294"/>
                <a:gd name="T27" fmla="*/ 244 h 588"/>
                <a:gd name="T28" fmla="*/ 294 w 294"/>
                <a:gd name="T29" fmla="*/ 392 h 588"/>
                <a:gd name="T30" fmla="*/ 245 w 294"/>
                <a:gd name="T31" fmla="*/ 539 h 588"/>
                <a:gd name="T32" fmla="*/ 245 w 294"/>
                <a:gd name="T33" fmla="*/ 539 h 588"/>
                <a:gd name="T34" fmla="*/ 147 w 294"/>
                <a:gd name="T35" fmla="*/ 588 h 588"/>
                <a:gd name="T36" fmla="*/ 98 w 294"/>
                <a:gd name="T37" fmla="*/ 539 h 588"/>
                <a:gd name="T38" fmla="*/ 98 w 294"/>
                <a:gd name="T39" fmla="*/ 441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4" h="588">
                  <a:moveTo>
                    <a:pt x="98" y="441"/>
                  </a:moveTo>
                  <a:lnTo>
                    <a:pt x="98" y="343"/>
                  </a:lnTo>
                  <a:lnTo>
                    <a:pt x="98" y="19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245" y="49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244"/>
                  </a:lnTo>
                  <a:lnTo>
                    <a:pt x="294" y="392"/>
                  </a:lnTo>
                  <a:lnTo>
                    <a:pt x="245" y="539"/>
                  </a:lnTo>
                  <a:lnTo>
                    <a:pt x="245" y="539"/>
                  </a:lnTo>
                  <a:lnTo>
                    <a:pt x="147" y="588"/>
                  </a:lnTo>
                  <a:lnTo>
                    <a:pt x="98" y="539"/>
                  </a:lnTo>
                  <a:lnTo>
                    <a:pt x="98" y="441"/>
                  </a:lnTo>
                  <a:close/>
                </a:path>
              </a:pathLst>
            </a:custGeom>
            <a:solidFill>
              <a:srgbClr val="B3FF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5" name="Freeform 133"/>
            <p:cNvSpPr>
              <a:spLocks/>
            </p:cNvSpPr>
            <p:nvPr/>
          </p:nvSpPr>
          <p:spPr bwMode="auto">
            <a:xfrm flipH="1">
              <a:off x="4564" y="1637"/>
              <a:ext cx="31" cy="67"/>
            </a:xfrm>
            <a:custGeom>
              <a:avLst/>
              <a:gdLst>
                <a:gd name="T0" fmla="*/ 98 w 245"/>
                <a:gd name="T1" fmla="*/ 392 h 539"/>
                <a:gd name="T2" fmla="*/ 98 w 245"/>
                <a:gd name="T3" fmla="*/ 294 h 539"/>
                <a:gd name="T4" fmla="*/ 49 w 245"/>
                <a:gd name="T5" fmla="*/ 196 h 539"/>
                <a:gd name="T6" fmla="*/ 49 w 245"/>
                <a:gd name="T7" fmla="*/ 98 h 539"/>
                <a:gd name="T8" fmla="*/ 49 w 245"/>
                <a:gd name="T9" fmla="*/ 98 h 539"/>
                <a:gd name="T10" fmla="*/ 0 w 245"/>
                <a:gd name="T11" fmla="*/ 49 h 539"/>
                <a:gd name="T12" fmla="*/ 0 w 245"/>
                <a:gd name="T13" fmla="*/ 49 h 539"/>
                <a:gd name="T14" fmla="*/ 49 w 245"/>
                <a:gd name="T15" fmla="*/ 0 h 539"/>
                <a:gd name="T16" fmla="*/ 49 w 245"/>
                <a:gd name="T17" fmla="*/ 0 h 539"/>
                <a:gd name="T18" fmla="*/ 98 w 245"/>
                <a:gd name="T19" fmla="*/ 0 h 539"/>
                <a:gd name="T20" fmla="*/ 196 w 245"/>
                <a:gd name="T21" fmla="*/ 49 h 539"/>
                <a:gd name="T22" fmla="*/ 245 w 245"/>
                <a:gd name="T23" fmla="*/ 98 h 539"/>
                <a:gd name="T24" fmla="*/ 245 w 245"/>
                <a:gd name="T25" fmla="*/ 98 h 539"/>
                <a:gd name="T26" fmla="*/ 245 w 245"/>
                <a:gd name="T27" fmla="*/ 196 h 539"/>
                <a:gd name="T28" fmla="*/ 245 w 245"/>
                <a:gd name="T29" fmla="*/ 343 h 539"/>
                <a:gd name="T30" fmla="*/ 196 w 245"/>
                <a:gd name="T31" fmla="*/ 490 h 539"/>
                <a:gd name="T32" fmla="*/ 196 w 245"/>
                <a:gd name="T33" fmla="*/ 490 h 539"/>
                <a:gd name="T34" fmla="*/ 98 w 245"/>
                <a:gd name="T35" fmla="*/ 539 h 539"/>
                <a:gd name="T36" fmla="*/ 98 w 245"/>
                <a:gd name="T37" fmla="*/ 490 h 539"/>
                <a:gd name="T38" fmla="*/ 98 w 245"/>
                <a:gd name="T39" fmla="*/ 392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539">
                  <a:moveTo>
                    <a:pt x="98" y="392"/>
                  </a:moveTo>
                  <a:lnTo>
                    <a:pt x="98" y="294"/>
                  </a:lnTo>
                  <a:lnTo>
                    <a:pt x="49" y="19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196" y="49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245" y="196"/>
                  </a:lnTo>
                  <a:lnTo>
                    <a:pt x="245" y="343"/>
                  </a:lnTo>
                  <a:lnTo>
                    <a:pt x="196" y="490"/>
                  </a:lnTo>
                  <a:lnTo>
                    <a:pt x="196" y="490"/>
                  </a:lnTo>
                  <a:lnTo>
                    <a:pt x="98" y="539"/>
                  </a:lnTo>
                  <a:lnTo>
                    <a:pt x="98" y="490"/>
                  </a:lnTo>
                  <a:lnTo>
                    <a:pt x="98" y="392"/>
                  </a:lnTo>
                  <a:close/>
                </a:path>
              </a:pathLst>
            </a:custGeom>
            <a:solidFill>
              <a:srgbClr val="BBFF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6" name="Freeform 134"/>
            <p:cNvSpPr>
              <a:spLocks/>
            </p:cNvSpPr>
            <p:nvPr/>
          </p:nvSpPr>
          <p:spPr bwMode="auto">
            <a:xfrm flipH="1">
              <a:off x="4570" y="1637"/>
              <a:ext cx="25" cy="61"/>
            </a:xfrm>
            <a:custGeom>
              <a:avLst/>
              <a:gdLst>
                <a:gd name="T0" fmla="*/ 98 w 196"/>
                <a:gd name="T1" fmla="*/ 343 h 490"/>
                <a:gd name="T2" fmla="*/ 98 w 196"/>
                <a:gd name="T3" fmla="*/ 244 h 490"/>
                <a:gd name="T4" fmla="*/ 49 w 196"/>
                <a:gd name="T5" fmla="*/ 146 h 490"/>
                <a:gd name="T6" fmla="*/ 49 w 196"/>
                <a:gd name="T7" fmla="*/ 98 h 490"/>
                <a:gd name="T8" fmla="*/ 49 w 196"/>
                <a:gd name="T9" fmla="*/ 98 h 490"/>
                <a:gd name="T10" fmla="*/ 0 w 196"/>
                <a:gd name="T11" fmla="*/ 98 h 490"/>
                <a:gd name="T12" fmla="*/ 0 w 196"/>
                <a:gd name="T13" fmla="*/ 49 h 490"/>
                <a:gd name="T14" fmla="*/ 49 w 196"/>
                <a:gd name="T15" fmla="*/ 0 h 490"/>
                <a:gd name="T16" fmla="*/ 49 w 196"/>
                <a:gd name="T17" fmla="*/ 0 h 490"/>
                <a:gd name="T18" fmla="*/ 98 w 196"/>
                <a:gd name="T19" fmla="*/ 49 h 490"/>
                <a:gd name="T20" fmla="*/ 147 w 196"/>
                <a:gd name="T21" fmla="*/ 49 h 490"/>
                <a:gd name="T22" fmla="*/ 196 w 196"/>
                <a:gd name="T23" fmla="*/ 98 h 490"/>
                <a:gd name="T24" fmla="*/ 196 w 196"/>
                <a:gd name="T25" fmla="*/ 98 h 490"/>
                <a:gd name="T26" fmla="*/ 196 w 196"/>
                <a:gd name="T27" fmla="*/ 196 h 490"/>
                <a:gd name="T28" fmla="*/ 196 w 196"/>
                <a:gd name="T29" fmla="*/ 294 h 490"/>
                <a:gd name="T30" fmla="*/ 196 w 196"/>
                <a:gd name="T31" fmla="*/ 441 h 490"/>
                <a:gd name="T32" fmla="*/ 196 w 196"/>
                <a:gd name="T33" fmla="*/ 441 h 490"/>
                <a:gd name="T34" fmla="*/ 147 w 196"/>
                <a:gd name="T35" fmla="*/ 490 h 490"/>
                <a:gd name="T36" fmla="*/ 98 w 196"/>
                <a:gd name="T37" fmla="*/ 441 h 490"/>
                <a:gd name="T38" fmla="*/ 98 w 196"/>
                <a:gd name="T39" fmla="*/ 343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6" h="490">
                  <a:moveTo>
                    <a:pt x="98" y="343"/>
                  </a:moveTo>
                  <a:lnTo>
                    <a:pt x="98" y="244"/>
                  </a:lnTo>
                  <a:lnTo>
                    <a:pt x="49" y="14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47" y="49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96" y="196"/>
                  </a:lnTo>
                  <a:lnTo>
                    <a:pt x="196" y="294"/>
                  </a:lnTo>
                  <a:lnTo>
                    <a:pt x="196" y="441"/>
                  </a:lnTo>
                  <a:lnTo>
                    <a:pt x="196" y="441"/>
                  </a:lnTo>
                  <a:lnTo>
                    <a:pt x="147" y="490"/>
                  </a:lnTo>
                  <a:lnTo>
                    <a:pt x="98" y="441"/>
                  </a:lnTo>
                  <a:lnTo>
                    <a:pt x="98" y="343"/>
                  </a:lnTo>
                  <a:close/>
                </a:path>
              </a:pathLst>
            </a:custGeom>
            <a:solidFill>
              <a:srgbClr val="66CC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7" name="Freeform 135"/>
            <p:cNvSpPr>
              <a:spLocks/>
            </p:cNvSpPr>
            <p:nvPr/>
          </p:nvSpPr>
          <p:spPr bwMode="auto">
            <a:xfrm flipH="1">
              <a:off x="4570" y="1637"/>
              <a:ext cx="18" cy="49"/>
            </a:xfrm>
            <a:custGeom>
              <a:avLst/>
              <a:gdLst>
                <a:gd name="T0" fmla="*/ 98 w 147"/>
                <a:gd name="T1" fmla="*/ 294 h 392"/>
                <a:gd name="T2" fmla="*/ 49 w 147"/>
                <a:gd name="T3" fmla="*/ 244 h 392"/>
                <a:gd name="T4" fmla="*/ 49 w 147"/>
                <a:gd name="T5" fmla="*/ 146 h 392"/>
                <a:gd name="T6" fmla="*/ 0 w 147"/>
                <a:gd name="T7" fmla="*/ 98 h 392"/>
                <a:gd name="T8" fmla="*/ 0 w 147"/>
                <a:gd name="T9" fmla="*/ 98 h 392"/>
                <a:gd name="T10" fmla="*/ 0 w 147"/>
                <a:gd name="T11" fmla="*/ 98 h 392"/>
                <a:gd name="T12" fmla="*/ 0 w 147"/>
                <a:gd name="T13" fmla="*/ 49 h 392"/>
                <a:gd name="T14" fmla="*/ 49 w 147"/>
                <a:gd name="T15" fmla="*/ 0 h 392"/>
                <a:gd name="T16" fmla="*/ 49 w 147"/>
                <a:gd name="T17" fmla="*/ 0 h 392"/>
                <a:gd name="T18" fmla="*/ 98 w 147"/>
                <a:gd name="T19" fmla="*/ 49 h 392"/>
                <a:gd name="T20" fmla="*/ 98 w 147"/>
                <a:gd name="T21" fmla="*/ 49 h 392"/>
                <a:gd name="T22" fmla="*/ 147 w 147"/>
                <a:gd name="T23" fmla="*/ 98 h 392"/>
                <a:gd name="T24" fmla="*/ 147 w 147"/>
                <a:gd name="T25" fmla="*/ 98 h 392"/>
                <a:gd name="T26" fmla="*/ 147 w 147"/>
                <a:gd name="T27" fmla="*/ 146 h 392"/>
                <a:gd name="T28" fmla="*/ 147 w 147"/>
                <a:gd name="T29" fmla="*/ 244 h 392"/>
                <a:gd name="T30" fmla="*/ 147 w 147"/>
                <a:gd name="T31" fmla="*/ 343 h 392"/>
                <a:gd name="T32" fmla="*/ 147 w 147"/>
                <a:gd name="T33" fmla="*/ 343 h 392"/>
                <a:gd name="T34" fmla="*/ 98 w 147"/>
                <a:gd name="T35" fmla="*/ 392 h 392"/>
                <a:gd name="T36" fmla="*/ 98 w 147"/>
                <a:gd name="T37" fmla="*/ 343 h 392"/>
                <a:gd name="T38" fmla="*/ 98 w 147"/>
                <a:gd name="T39" fmla="*/ 294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392">
                  <a:moveTo>
                    <a:pt x="98" y="294"/>
                  </a:moveTo>
                  <a:lnTo>
                    <a:pt x="49" y="244"/>
                  </a:lnTo>
                  <a:lnTo>
                    <a:pt x="49" y="14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147" y="146"/>
                  </a:lnTo>
                  <a:lnTo>
                    <a:pt x="147" y="244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392"/>
                  </a:lnTo>
                  <a:lnTo>
                    <a:pt x="98" y="343"/>
                  </a:lnTo>
                  <a:lnTo>
                    <a:pt x="98" y="294"/>
                  </a:lnTo>
                  <a:close/>
                </a:path>
              </a:pathLst>
            </a:custGeom>
            <a:solidFill>
              <a:srgbClr val="CC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8" name="Freeform 136"/>
            <p:cNvSpPr>
              <a:spLocks/>
            </p:cNvSpPr>
            <p:nvPr/>
          </p:nvSpPr>
          <p:spPr bwMode="auto">
            <a:xfrm flipH="1">
              <a:off x="4570" y="1643"/>
              <a:ext cx="18" cy="37"/>
            </a:xfrm>
            <a:custGeom>
              <a:avLst/>
              <a:gdLst>
                <a:gd name="T0" fmla="*/ 98 w 147"/>
                <a:gd name="T1" fmla="*/ 195 h 294"/>
                <a:gd name="T2" fmla="*/ 49 w 147"/>
                <a:gd name="T3" fmla="*/ 147 h 294"/>
                <a:gd name="T4" fmla="*/ 49 w 147"/>
                <a:gd name="T5" fmla="*/ 97 h 294"/>
                <a:gd name="T6" fmla="*/ 49 w 147"/>
                <a:gd name="T7" fmla="*/ 49 h 294"/>
                <a:gd name="T8" fmla="*/ 49 w 147"/>
                <a:gd name="T9" fmla="*/ 49 h 294"/>
                <a:gd name="T10" fmla="*/ 0 w 147"/>
                <a:gd name="T11" fmla="*/ 49 h 294"/>
                <a:gd name="T12" fmla="*/ 0 w 147"/>
                <a:gd name="T13" fmla="*/ 0 h 294"/>
                <a:gd name="T14" fmla="*/ 49 w 147"/>
                <a:gd name="T15" fmla="*/ 0 h 294"/>
                <a:gd name="T16" fmla="*/ 49 w 147"/>
                <a:gd name="T17" fmla="*/ 0 h 294"/>
                <a:gd name="T18" fmla="*/ 49 w 147"/>
                <a:gd name="T19" fmla="*/ 0 h 294"/>
                <a:gd name="T20" fmla="*/ 98 w 147"/>
                <a:gd name="T21" fmla="*/ 0 h 294"/>
                <a:gd name="T22" fmla="*/ 147 w 147"/>
                <a:gd name="T23" fmla="*/ 0 h 294"/>
                <a:gd name="T24" fmla="*/ 147 w 147"/>
                <a:gd name="T25" fmla="*/ 0 h 294"/>
                <a:gd name="T26" fmla="*/ 147 w 147"/>
                <a:gd name="T27" fmla="*/ 97 h 294"/>
                <a:gd name="T28" fmla="*/ 147 w 147"/>
                <a:gd name="T29" fmla="*/ 195 h 294"/>
                <a:gd name="T30" fmla="*/ 147 w 147"/>
                <a:gd name="T31" fmla="*/ 245 h 294"/>
                <a:gd name="T32" fmla="*/ 147 w 147"/>
                <a:gd name="T33" fmla="*/ 245 h 294"/>
                <a:gd name="T34" fmla="*/ 98 w 147"/>
                <a:gd name="T35" fmla="*/ 294 h 294"/>
                <a:gd name="T36" fmla="*/ 98 w 147"/>
                <a:gd name="T37" fmla="*/ 245 h 294"/>
                <a:gd name="T38" fmla="*/ 98 w 147"/>
                <a:gd name="T39" fmla="*/ 19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294">
                  <a:moveTo>
                    <a:pt x="98" y="195"/>
                  </a:moveTo>
                  <a:lnTo>
                    <a:pt x="49" y="147"/>
                  </a:lnTo>
                  <a:lnTo>
                    <a:pt x="49" y="9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97"/>
                  </a:lnTo>
                  <a:lnTo>
                    <a:pt x="147" y="195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98" y="294"/>
                  </a:lnTo>
                  <a:lnTo>
                    <a:pt x="98" y="245"/>
                  </a:lnTo>
                  <a:lnTo>
                    <a:pt x="98" y="195"/>
                  </a:lnTo>
                  <a:close/>
                </a:path>
              </a:pathLst>
            </a:custGeom>
            <a:solidFill>
              <a:srgbClr val="D5F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89" name="Freeform 137"/>
            <p:cNvSpPr>
              <a:spLocks/>
            </p:cNvSpPr>
            <p:nvPr/>
          </p:nvSpPr>
          <p:spPr bwMode="auto">
            <a:xfrm flipH="1">
              <a:off x="4570" y="1643"/>
              <a:ext cx="18" cy="24"/>
            </a:xfrm>
            <a:custGeom>
              <a:avLst/>
              <a:gdLst>
                <a:gd name="T0" fmla="*/ 98 w 147"/>
                <a:gd name="T1" fmla="*/ 147 h 195"/>
                <a:gd name="T2" fmla="*/ 98 w 147"/>
                <a:gd name="T3" fmla="*/ 97 h 195"/>
                <a:gd name="T4" fmla="*/ 49 w 147"/>
                <a:gd name="T5" fmla="*/ 97 h 195"/>
                <a:gd name="T6" fmla="*/ 49 w 147"/>
                <a:gd name="T7" fmla="*/ 49 h 195"/>
                <a:gd name="T8" fmla="*/ 49 w 147"/>
                <a:gd name="T9" fmla="*/ 49 h 195"/>
                <a:gd name="T10" fmla="*/ 49 w 147"/>
                <a:gd name="T11" fmla="*/ 49 h 195"/>
                <a:gd name="T12" fmla="*/ 0 w 147"/>
                <a:gd name="T13" fmla="*/ 0 h 195"/>
                <a:gd name="T14" fmla="*/ 49 w 147"/>
                <a:gd name="T15" fmla="*/ 0 h 195"/>
                <a:gd name="T16" fmla="*/ 49 w 147"/>
                <a:gd name="T17" fmla="*/ 0 h 195"/>
                <a:gd name="T18" fmla="*/ 49 w 147"/>
                <a:gd name="T19" fmla="*/ 0 h 195"/>
                <a:gd name="T20" fmla="*/ 98 w 147"/>
                <a:gd name="T21" fmla="*/ 0 h 195"/>
                <a:gd name="T22" fmla="*/ 98 w 147"/>
                <a:gd name="T23" fmla="*/ 0 h 195"/>
                <a:gd name="T24" fmla="*/ 98 w 147"/>
                <a:gd name="T25" fmla="*/ 0 h 195"/>
                <a:gd name="T26" fmla="*/ 98 w 147"/>
                <a:gd name="T27" fmla="*/ 49 h 195"/>
                <a:gd name="T28" fmla="*/ 147 w 147"/>
                <a:gd name="T29" fmla="*/ 147 h 195"/>
                <a:gd name="T30" fmla="*/ 147 w 147"/>
                <a:gd name="T31" fmla="*/ 195 h 195"/>
                <a:gd name="T32" fmla="*/ 147 w 147"/>
                <a:gd name="T33" fmla="*/ 195 h 195"/>
                <a:gd name="T34" fmla="*/ 98 w 147"/>
                <a:gd name="T35" fmla="*/ 195 h 195"/>
                <a:gd name="T36" fmla="*/ 98 w 147"/>
                <a:gd name="T37" fmla="*/ 195 h 195"/>
                <a:gd name="T38" fmla="*/ 98 w 147"/>
                <a:gd name="T39" fmla="*/ 1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195">
                  <a:moveTo>
                    <a:pt x="98" y="147"/>
                  </a:moveTo>
                  <a:lnTo>
                    <a:pt x="98" y="97"/>
                  </a:lnTo>
                  <a:lnTo>
                    <a:pt x="49" y="9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147" y="147"/>
                  </a:lnTo>
                  <a:lnTo>
                    <a:pt x="147" y="195"/>
                  </a:lnTo>
                  <a:lnTo>
                    <a:pt x="147" y="195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98" y="147"/>
                  </a:lnTo>
                  <a:close/>
                </a:path>
              </a:pathLst>
            </a:custGeom>
            <a:solidFill>
              <a:srgbClr val="DD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0" name="Freeform 138"/>
            <p:cNvSpPr>
              <a:spLocks/>
            </p:cNvSpPr>
            <p:nvPr/>
          </p:nvSpPr>
          <p:spPr bwMode="auto">
            <a:xfrm flipH="1">
              <a:off x="4558" y="1630"/>
              <a:ext cx="98" cy="13"/>
            </a:xfrm>
            <a:custGeom>
              <a:avLst/>
              <a:gdLst>
                <a:gd name="T0" fmla="*/ 784 w 784"/>
                <a:gd name="T1" fmla="*/ 49 h 98"/>
                <a:gd name="T2" fmla="*/ 735 w 784"/>
                <a:gd name="T3" fmla="*/ 49 h 98"/>
                <a:gd name="T4" fmla="*/ 735 w 784"/>
                <a:gd name="T5" fmla="*/ 49 h 98"/>
                <a:gd name="T6" fmla="*/ 784 w 784"/>
                <a:gd name="T7" fmla="*/ 49 h 98"/>
                <a:gd name="T8" fmla="*/ 784 w 784"/>
                <a:gd name="T9" fmla="*/ 49 h 98"/>
                <a:gd name="T10" fmla="*/ 637 w 784"/>
                <a:gd name="T11" fmla="*/ 49 h 98"/>
                <a:gd name="T12" fmla="*/ 343 w 784"/>
                <a:gd name="T13" fmla="*/ 0 h 98"/>
                <a:gd name="T14" fmla="*/ 0 w 784"/>
                <a:gd name="T15" fmla="*/ 49 h 98"/>
                <a:gd name="T16" fmla="*/ 0 w 784"/>
                <a:gd name="T17" fmla="*/ 49 h 98"/>
                <a:gd name="T18" fmla="*/ 0 w 784"/>
                <a:gd name="T19" fmla="*/ 49 h 98"/>
                <a:gd name="T20" fmla="*/ 0 w 784"/>
                <a:gd name="T21" fmla="*/ 49 h 98"/>
                <a:gd name="T22" fmla="*/ 0 w 784"/>
                <a:gd name="T23" fmla="*/ 49 h 98"/>
                <a:gd name="T24" fmla="*/ 0 w 784"/>
                <a:gd name="T25" fmla="*/ 49 h 98"/>
                <a:gd name="T26" fmla="*/ 49 w 784"/>
                <a:gd name="T27" fmla="*/ 49 h 98"/>
                <a:gd name="T28" fmla="*/ 146 w 784"/>
                <a:gd name="T29" fmla="*/ 98 h 98"/>
                <a:gd name="T30" fmla="*/ 392 w 784"/>
                <a:gd name="T31" fmla="*/ 98 h 98"/>
                <a:gd name="T32" fmla="*/ 392 w 784"/>
                <a:gd name="T33" fmla="*/ 98 h 98"/>
                <a:gd name="T34" fmla="*/ 588 w 784"/>
                <a:gd name="T35" fmla="*/ 98 h 98"/>
                <a:gd name="T36" fmla="*/ 735 w 784"/>
                <a:gd name="T37" fmla="*/ 49 h 98"/>
                <a:gd name="T38" fmla="*/ 784 w 784"/>
                <a:gd name="T39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84" h="98">
                  <a:moveTo>
                    <a:pt x="784" y="49"/>
                  </a:moveTo>
                  <a:lnTo>
                    <a:pt x="735" y="49"/>
                  </a:lnTo>
                  <a:lnTo>
                    <a:pt x="735" y="49"/>
                  </a:lnTo>
                  <a:lnTo>
                    <a:pt x="784" y="49"/>
                  </a:lnTo>
                  <a:lnTo>
                    <a:pt x="784" y="49"/>
                  </a:lnTo>
                  <a:lnTo>
                    <a:pt x="637" y="49"/>
                  </a:lnTo>
                  <a:lnTo>
                    <a:pt x="343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146" y="98"/>
                  </a:lnTo>
                  <a:lnTo>
                    <a:pt x="392" y="98"/>
                  </a:lnTo>
                  <a:lnTo>
                    <a:pt x="392" y="98"/>
                  </a:lnTo>
                  <a:lnTo>
                    <a:pt x="588" y="98"/>
                  </a:lnTo>
                  <a:lnTo>
                    <a:pt x="735" y="49"/>
                  </a:lnTo>
                  <a:lnTo>
                    <a:pt x="784" y="49"/>
                  </a:lnTo>
                  <a:close/>
                </a:path>
              </a:pathLst>
            </a:custGeom>
            <a:solidFill>
              <a:srgbClr val="82F2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1" name="Freeform 139"/>
            <p:cNvSpPr>
              <a:spLocks/>
            </p:cNvSpPr>
            <p:nvPr/>
          </p:nvSpPr>
          <p:spPr bwMode="auto">
            <a:xfrm flipH="1">
              <a:off x="4607" y="1496"/>
              <a:ext cx="24" cy="104"/>
            </a:xfrm>
            <a:custGeom>
              <a:avLst/>
              <a:gdLst>
                <a:gd name="T0" fmla="*/ 49 w 196"/>
                <a:gd name="T1" fmla="*/ 833 h 833"/>
                <a:gd name="T2" fmla="*/ 49 w 196"/>
                <a:gd name="T3" fmla="*/ 736 h 833"/>
                <a:gd name="T4" fmla="*/ 0 w 196"/>
                <a:gd name="T5" fmla="*/ 442 h 833"/>
                <a:gd name="T6" fmla="*/ 49 w 196"/>
                <a:gd name="T7" fmla="*/ 245 h 833"/>
                <a:gd name="T8" fmla="*/ 49 w 196"/>
                <a:gd name="T9" fmla="*/ 245 h 833"/>
                <a:gd name="T10" fmla="*/ 49 w 196"/>
                <a:gd name="T11" fmla="*/ 99 h 833"/>
                <a:gd name="T12" fmla="*/ 98 w 196"/>
                <a:gd name="T13" fmla="*/ 0 h 833"/>
                <a:gd name="T14" fmla="*/ 147 w 196"/>
                <a:gd name="T15" fmla="*/ 0 h 833"/>
                <a:gd name="T16" fmla="*/ 147 w 196"/>
                <a:gd name="T17" fmla="*/ 0 h 833"/>
                <a:gd name="T18" fmla="*/ 147 w 196"/>
                <a:gd name="T19" fmla="*/ 49 h 833"/>
                <a:gd name="T20" fmla="*/ 196 w 196"/>
                <a:gd name="T21" fmla="*/ 147 h 833"/>
                <a:gd name="T22" fmla="*/ 196 w 196"/>
                <a:gd name="T23" fmla="*/ 245 h 833"/>
                <a:gd name="T24" fmla="*/ 196 w 196"/>
                <a:gd name="T25" fmla="*/ 245 h 833"/>
                <a:gd name="T26" fmla="*/ 147 w 196"/>
                <a:gd name="T27" fmla="*/ 638 h 833"/>
                <a:gd name="T28" fmla="*/ 98 w 196"/>
                <a:gd name="T29" fmla="*/ 833 h 833"/>
                <a:gd name="T30" fmla="*/ 49 w 196"/>
                <a:gd name="T31" fmla="*/ 833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833">
                  <a:moveTo>
                    <a:pt x="49" y="833"/>
                  </a:moveTo>
                  <a:lnTo>
                    <a:pt x="49" y="736"/>
                  </a:lnTo>
                  <a:lnTo>
                    <a:pt x="0" y="442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99"/>
                  </a:lnTo>
                  <a:lnTo>
                    <a:pt x="98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49"/>
                  </a:lnTo>
                  <a:lnTo>
                    <a:pt x="196" y="147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47" y="638"/>
                  </a:lnTo>
                  <a:lnTo>
                    <a:pt x="98" y="833"/>
                  </a:lnTo>
                  <a:lnTo>
                    <a:pt x="49" y="833"/>
                  </a:lnTo>
                  <a:close/>
                </a:path>
              </a:pathLst>
            </a:custGeom>
            <a:solidFill>
              <a:srgbClr val="D3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2" name="Freeform 140"/>
            <p:cNvSpPr>
              <a:spLocks/>
            </p:cNvSpPr>
            <p:nvPr/>
          </p:nvSpPr>
          <p:spPr bwMode="auto">
            <a:xfrm flipH="1">
              <a:off x="4607" y="1496"/>
              <a:ext cx="18" cy="92"/>
            </a:xfrm>
            <a:custGeom>
              <a:avLst/>
              <a:gdLst>
                <a:gd name="T0" fmla="*/ 0 w 147"/>
                <a:gd name="T1" fmla="*/ 736 h 736"/>
                <a:gd name="T2" fmla="*/ 0 w 147"/>
                <a:gd name="T3" fmla="*/ 638 h 736"/>
                <a:gd name="T4" fmla="*/ 0 w 147"/>
                <a:gd name="T5" fmla="*/ 392 h 736"/>
                <a:gd name="T6" fmla="*/ 0 w 147"/>
                <a:gd name="T7" fmla="*/ 197 h 736"/>
                <a:gd name="T8" fmla="*/ 0 w 147"/>
                <a:gd name="T9" fmla="*/ 197 h 736"/>
                <a:gd name="T10" fmla="*/ 0 w 147"/>
                <a:gd name="T11" fmla="*/ 99 h 736"/>
                <a:gd name="T12" fmla="*/ 49 w 147"/>
                <a:gd name="T13" fmla="*/ 0 h 736"/>
                <a:gd name="T14" fmla="*/ 98 w 147"/>
                <a:gd name="T15" fmla="*/ 0 h 736"/>
                <a:gd name="T16" fmla="*/ 98 w 147"/>
                <a:gd name="T17" fmla="*/ 0 h 736"/>
                <a:gd name="T18" fmla="*/ 98 w 147"/>
                <a:gd name="T19" fmla="*/ 49 h 736"/>
                <a:gd name="T20" fmla="*/ 98 w 147"/>
                <a:gd name="T21" fmla="*/ 147 h 736"/>
                <a:gd name="T22" fmla="*/ 147 w 147"/>
                <a:gd name="T23" fmla="*/ 245 h 736"/>
                <a:gd name="T24" fmla="*/ 147 w 147"/>
                <a:gd name="T25" fmla="*/ 245 h 736"/>
                <a:gd name="T26" fmla="*/ 98 w 147"/>
                <a:gd name="T27" fmla="*/ 540 h 736"/>
                <a:gd name="T28" fmla="*/ 49 w 147"/>
                <a:gd name="T29" fmla="*/ 736 h 736"/>
                <a:gd name="T30" fmla="*/ 0 w 147"/>
                <a:gd name="T31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736">
                  <a:moveTo>
                    <a:pt x="0" y="736"/>
                  </a:moveTo>
                  <a:lnTo>
                    <a:pt x="0" y="638"/>
                  </a:lnTo>
                  <a:lnTo>
                    <a:pt x="0" y="392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99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98" y="147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98" y="540"/>
                  </a:lnTo>
                  <a:lnTo>
                    <a:pt x="49" y="736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CF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3" name="Freeform 141"/>
            <p:cNvSpPr>
              <a:spLocks/>
            </p:cNvSpPr>
            <p:nvPr/>
          </p:nvSpPr>
          <p:spPr bwMode="auto">
            <a:xfrm flipH="1">
              <a:off x="4613" y="1496"/>
              <a:ext cx="12" cy="79"/>
            </a:xfrm>
            <a:custGeom>
              <a:avLst/>
              <a:gdLst>
                <a:gd name="T0" fmla="*/ 0 w 98"/>
                <a:gd name="T1" fmla="*/ 638 h 638"/>
                <a:gd name="T2" fmla="*/ 0 w 98"/>
                <a:gd name="T3" fmla="*/ 540 h 638"/>
                <a:gd name="T4" fmla="*/ 0 w 98"/>
                <a:gd name="T5" fmla="*/ 343 h 638"/>
                <a:gd name="T6" fmla="*/ 0 w 98"/>
                <a:gd name="T7" fmla="*/ 197 h 638"/>
                <a:gd name="T8" fmla="*/ 0 w 98"/>
                <a:gd name="T9" fmla="*/ 197 h 638"/>
                <a:gd name="T10" fmla="*/ 0 w 98"/>
                <a:gd name="T11" fmla="*/ 99 h 638"/>
                <a:gd name="T12" fmla="*/ 49 w 98"/>
                <a:gd name="T13" fmla="*/ 0 h 638"/>
                <a:gd name="T14" fmla="*/ 98 w 98"/>
                <a:gd name="T15" fmla="*/ 0 h 638"/>
                <a:gd name="T16" fmla="*/ 98 w 98"/>
                <a:gd name="T17" fmla="*/ 0 h 638"/>
                <a:gd name="T18" fmla="*/ 98 w 98"/>
                <a:gd name="T19" fmla="*/ 49 h 638"/>
                <a:gd name="T20" fmla="*/ 98 w 98"/>
                <a:gd name="T21" fmla="*/ 147 h 638"/>
                <a:gd name="T22" fmla="*/ 98 w 98"/>
                <a:gd name="T23" fmla="*/ 197 h 638"/>
                <a:gd name="T24" fmla="*/ 98 w 98"/>
                <a:gd name="T25" fmla="*/ 197 h 638"/>
                <a:gd name="T26" fmla="*/ 49 w 98"/>
                <a:gd name="T27" fmla="*/ 490 h 638"/>
                <a:gd name="T28" fmla="*/ 49 w 98"/>
                <a:gd name="T29" fmla="*/ 638 h 638"/>
                <a:gd name="T30" fmla="*/ 0 w 98"/>
                <a:gd name="T31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638">
                  <a:moveTo>
                    <a:pt x="0" y="638"/>
                  </a:moveTo>
                  <a:lnTo>
                    <a:pt x="0" y="540"/>
                  </a:lnTo>
                  <a:lnTo>
                    <a:pt x="0" y="343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99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98" y="147"/>
                  </a:lnTo>
                  <a:lnTo>
                    <a:pt x="98" y="197"/>
                  </a:lnTo>
                  <a:lnTo>
                    <a:pt x="98" y="197"/>
                  </a:lnTo>
                  <a:lnTo>
                    <a:pt x="49" y="490"/>
                  </a:lnTo>
                  <a:lnTo>
                    <a:pt x="49" y="638"/>
                  </a:lnTo>
                  <a:lnTo>
                    <a:pt x="0" y="638"/>
                  </a:lnTo>
                  <a:close/>
                </a:path>
              </a:pathLst>
            </a:custGeom>
            <a:solidFill>
              <a:srgbClr val="CADD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4" name="Freeform 142"/>
            <p:cNvSpPr>
              <a:spLocks/>
            </p:cNvSpPr>
            <p:nvPr/>
          </p:nvSpPr>
          <p:spPr bwMode="auto">
            <a:xfrm flipH="1">
              <a:off x="4613" y="1502"/>
              <a:ext cx="12" cy="61"/>
            </a:xfrm>
            <a:custGeom>
              <a:avLst/>
              <a:gdLst>
                <a:gd name="T0" fmla="*/ 0 w 98"/>
                <a:gd name="T1" fmla="*/ 491 h 491"/>
                <a:gd name="T2" fmla="*/ 0 w 98"/>
                <a:gd name="T3" fmla="*/ 441 h 491"/>
                <a:gd name="T4" fmla="*/ 0 w 98"/>
                <a:gd name="T5" fmla="*/ 246 h 491"/>
                <a:gd name="T6" fmla="*/ 0 w 98"/>
                <a:gd name="T7" fmla="*/ 98 h 491"/>
                <a:gd name="T8" fmla="*/ 0 w 98"/>
                <a:gd name="T9" fmla="*/ 98 h 491"/>
                <a:gd name="T10" fmla="*/ 0 w 98"/>
                <a:gd name="T11" fmla="*/ 50 h 491"/>
                <a:gd name="T12" fmla="*/ 49 w 98"/>
                <a:gd name="T13" fmla="*/ 0 h 491"/>
                <a:gd name="T14" fmla="*/ 98 w 98"/>
                <a:gd name="T15" fmla="*/ 0 h 491"/>
                <a:gd name="T16" fmla="*/ 98 w 98"/>
                <a:gd name="T17" fmla="*/ 0 h 491"/>
                <a:gd name="T18" fmla="*/ 98 w 98"/>
                <a:gd name="T19" fmla="*/ 50 h 491"/>
                <a:gd name="T20" fmla="*/ 98 w 98"/>
                <a:gd name="T21" fmla="*/ 98 h 491"/>
                <a:gd name="T22" fmla="*/ 98 w 98"/>
                <a:gd name="T23" fmla="*/ 148 h 491"/>
                <a:gd name="T24" fmla="*/ 98 w 98"/>
                <a:gd name="T25" fmla="*/ 148 h 491"/>
                <a:gd name="T26" fmla="*/ 49 w 98"/>
                <a:gd name="T27" fmla="*/ 343 h 491"/>
                <a:gd name="T28" fmla="*/ 49 w 98"/>
                <a:gd name="T29" fmla="*/ 491 h 491"/>
                <a:gd name="T30" fmla="*/ 0 w 98"/>
                <a:gd name="T31" fmla="*/ 49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491">
                  <a:moveTo>
                    <a:pt x="0" y="491"/>
                  </a:moveTo>
                  <a:lnTo>
                    <a:pt x="0" y="441"/>
                  </a:lnTo>
                  <a:lnTo>
                    <a:pt x="0" y="24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50"/>
                  </a:lnTo>
                  <a:lnTo>
                    <a:pt x="98" y="98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49" y="343"/>
                  </a:lnTo>
                  <a:lnTo>
                    <a:pt x="49" y="491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C5DB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5" name="Freeform 143"/>
            <p:cNvSpPr>
              <a:spLocks/>
            </p:cNvSpPr>
            <p:nvPr/>
          </p:nvSpPr>
          <p:spPr bwMode="auto">
            <a:xfrm flipH="1">
              <a:off x="4613" y="1502"/>
              <a:ext cx="12" cy="49"/>
            </a:xfrm>
            <a:custGeom>
              <a:avLst/>
              <a:gdLst>
                <a:gd name="T0" fmla="*/ 0 w 98"/>
                <a:gd name="T1" fmla="*/ 393 h 393"/>
                <a:gd name="T2" fmla="*/ 0 w 98"/>
                <a:gd name="T3" fmla="*/ 343 h 393"/>
                <a:gd name="T4" fmla="*/ 0 w 98"/>
                <a:gd name="T5" fmla="*/ 196 h 393"/>
                <a:gd name="T6" fmla="*/ 49 w 98"/>
                <a:gd name="T7" fmla="*/ 98 h 393"/>
                <a:gd name="T8" fmla="*/ 49 w 98"/>
                <a:gd name="T9" fmla="*/ 98 h 393"/>
                <a:gd name="T10" fmla="*/ 49 w 98"/>
                <a:gd name="T11" fmla="*/ 50 h 393"/>
                <a:gd name="T12" fmla="*/ 49 w 98"/>
                <a:gd name="T13" fmla="*/ 0 h 393"/>
                <a:gd name="T14" fmla="*/ 98 w 98"/>
                <a:gd name="T15" fmla="*/ 0 h 393"/>
                <a:gd name="T16" fmla="*/ 98 w 98"/>
                <a:gd name="T17" fmla="*/ 0 h 393"/>
                <a:gd name="T18" fmla="*/ 98 w 98"/>
                <a:gd name="T19" fmla="*/ 0 h 393"/>
                <a:gd name="T20" fmla="*/ 98 w 98"/>
                <a:gd name="T21" fmla="*/ 50 h 393"/>
                <a:gd name="T22" fmla="*/ 98 w 98"/>
                <a:gd name="T23" fmla="*/ 98 h 393"/>
                <a:gd name="T24" fmla="*/ 98 w 98"/>
                <a:gd name="T25" fmla="*/ 98 h 393"/>
                <a:gd name="T26" fmla="*/ 49 w 98"/>
                <a:gd name="T27" fmla="*/ 294 h 393"/>
                <a:gd name="T28" fmla="*/ 49 w 98"/>
                <a:gd name="T29" fmla="*/ 393 h 393"/>
                <a:gd name="T30" fmla="*/ 0 w 98"/>
                <a:gd name="T31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393">
                  <a:moveTo>
                    <a:pt x="0" y="393"/>
                  </a:moveTo>
                  <a:lnTo>
                    <a:pt x="0" y="343"/>
                  </a:lnTo>
                  <a:lnTo>
                    <a:pt x="0" y="19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50"/>
                  </a:lnTo>
                  <a:lnTo>
                    <a:pt x="49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50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49" y="294"/>
                  </a:lnTo>
                  <a:lnTo>
                    <a:pt x="49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0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6" name="Freeform 144"/>
            <p:cNvSpPr>
              <a:spLocks/>
            </p:cNvSpPr>
            <p:nvPr/>
          </p:nvSpPr>
          <p:spPr bwMode="auto">
            <a:xfrm flipH="1">
              <a:off x="4613" y="1502"/>
              <a:ext cx="6" cy="36"/>
            </a:xfrm>
            <a:custGeom>
              <a:avLst/>
              <a:gdLst>
                <a:gd name="T0" fmla="*/ 0 w 49"/>
                <a:gd name="T1" fmla="*/ 294 h 294"/>
                <a:gd name="T2" fmla="*/ 0 w 49"/>
                <a:gd name="T3" fmla="*/ 246 h 294"/>
                <a:gd name="T4" fmla="*/ 0 w 49"/>
                <a:gd name="T5" fmla="*/ 196 h 294"/>
                <a:gd name="T6" fmla="*/ 0 w 49"/>
                <a:gd name="T7" fmla="*/ 98 h 294"/>
                <a:gd name="T8" fmla="*/ 0 w 49"/>
                <a:gd name="T9" fmla="*/ 98 h 294"/>
                <a:gd name="T10" fmla="*/ 0 w 49"/>
                <a:gd name="T11" fmla="*/ 50 h 294"/>
                <a:gd name="T12" fmla="*/ 0 w 49"/>
                <a:gd name="T13" fmla="*/ 0 h 294"/>
                <a:gd name="T14" fmla="*/ 49 w 49"/>
                <a:gd name="T15" fmla="*/ 0 h 294"/>
                <a:gd name="T16" fmla="*/ 49 w 49"/>
                <a:gd name="T17" fmla="*/ 0 h 294"/>
                <a:gd name="T18" fmla="*/ 49 w 49"/>
                <a:gd name="T19" fmla="*/ 0 h 294"/>
                <a:gd name="T20" fmla="*/ 49 w 49"/>
                <a:gd name="T21" fmla="*/ 50 h 294"/>
                <a:gd name="T22" fmla="*/ 49 w 49"/>
                <a:gd name="T23" fmla="*/ 98 h 294"/>
                <a:gd name="T24" fmla="*/ 49 w 49"/>
                <a:gd name="T25" fmla="*/ 98 h 294"/>
                <a:gd name="T26" fmla="*/ 0 w 49"/>
                <a:gd name="T27" fmla="*/ 246 h 294"/>
                <a:gd name="T28" fmla="*/ 0 w 49"/>
                <a:gd name="T29" fmla="*/ 294 h 294"/>
                <a:gd name="T30" fmla="*/ 0 w 49"/>
                <a:gd name="T31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294">
                  <a:moveTo>
                    <a:pt x="0" y="294"/>
                  </a:moveTo>
                  <a:lnTo>
                    <a:pt x="0" y="246"/>
                  </a:lnTo>
                  <a:lnTo>
                    <a:pt x="0" y="19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50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0" y="246"/>
                  </a:lnTo>
                  <a:lnTo>
                    <a:pt x="0" y="294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BC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7" name="Freeform 145"/>
            <p:cNvSpPr>
              <a:spLocks/>
            </p:cNvSpPr>
            <p:nvPr/>
          </p:nvSpPr>
          <p:spPr bwMode="auto">
            <a:xfrm flipH="1">
              <a:off x="4613" y="1502"/>
              <a:ext cx="6" cy="24"/>
            </a:xfrm>
            <a:custGeom>
              <a:avLst/>
              <a:gdLst>
                <a:gd name="T0" fmla="*/ 0 w 49"/>
                <a:gd name="T1" fmla="*/ 196 h 196"/>
                <a:gd name="T2" fmla="*/ 0 w 49"/>
                <a:gd name="T3" fmla="*/ 196 h 196"/>
                <a:gd name="T4" fmla="*/ 0 w 49"/>
                <a:gd name="T5" fmla="*/ 98 h 196"/>
                <a:gd name="T6" fmla="*/ 0 w 49"/>
                <a:gd name="T7" fmla="*/ 50 h 196"/>
                <a:gd name="T8" fmla="*/ 0 w 49"/>
                <a:gd name="T9" fmla="*/ 50 h 196"/>
                <a:gd name="T10" fmla="*/ 0 w 49"/>
                <a:gd name="T11" fmla="*/ 50 h 196"/>
                <a:gd name="T12" fmla="*/ 0 w 49"/>
                <a:gd name="T13" fmla="*/ 0 h 196"/>
                <a:gd name="T14" fmla="*/ 49 w 49"/>
                <a:gd name="T15" fmla="*/ 0 h 196"/>
                <a:gd name="T16" fmla="*/ 49 w 49"/>
                <a:gd name="T17" fmla="*/ 0 h 196"/>
                <a:gd name="T18" fmla="*/ 49 w 49"/>
                <a:gd name="T19" fmla="*/ 0 h 196"/>
                <a:gd name="T20" fmla="*/ 49 w 49"/>
                <a:gd name="T21" fmla="*/ 50 h 196"/>
                <a:gd name="T22" fmla="*/ 49 w 49"/>
                <a:gd name="T23" fmla="*/ 50 h 196"/>
                <a:gd name="T24" fmla="*/ 49 w 49"/>
                <a:gd name="T25" fmla="*/ 50 h 196"/>
                <a:gd name="T26" fmla="*/ 0 w 49"/>
                <a:gd name="T27" fmla="*/ 148 h 196"/>
                <a:gd name="T28" fmla="*/ 0 w 49"/>
                <a:gd name="T29" fmla="*/ 196 h 196"/>
                <a:gd name="T30" fmla="*/ 0 w 49"/>
                <a:gd name="T31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96">
                  <a:moveTo>
                    <a:pt x="0" y="196"/>
                  </a:moveTo>
                  <a:lnTo>
                    <a:pt x="0" y="196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0" y="148"/>
                  </a:lnTo>
                  <a:lnTo>
                    <a:pt x="0" y="196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B7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8" name="Freeform 146"/>
            <p:cNvSpPr>
              <a:spLocks/>
            </p:cNvSpPr>
            <p:nvPr/>
          </p:nvSpPr>
          <p:spPr bwMode="auto">
            <a:xfrm flipH="1">
              <a:off x="4613" y="1502"/>
              <a:ext cx="6" cy="12"/>
            </a:xfrm>
            <a:custGeom>
              <a:avLst/>
              <a:gdLst>
                <a:gd name="T0" fmla="*/ 49 w 49"/>
                <a:gd name="T1" fmla="*/ 0 h 98"/>
                <a:gd name="T2" fmla="*/ 49 w 49"/>
                <a:gd name="T3" fmla="*/ 0 h 98"/>
                <a:gd name="T4" fmla="*/ 49 w 49"/>
                <a:gd name="T5" fmla="*/ 50 h 98"/>
                <a:gd name="T6" fmla="*/ 49 w 49"/>
                <a:gd name="T7" fmla="*/ 50 h 98"/>
                <a:gd name="T8" fmla="*/ 49 w 49"/>
                <a:gd name="T9" fmla="*/ 50 h 98"/>
                <a:gd name="T10" fmla="*/ 0 w 49"/>
                <a:gd name="T11" fmla="*/ 98 h 98"/>
                <a:gd name="T12" fmla="*/ 0 w 49"/>
                <a:gd name="T13" fmla="*/ 98 h 98"/>
                <a:gd name="T14" fmla="*/ 0 w 49"/>
                <a:gd name="T15" fmla="*/ 98 h 98"/>
                <a:gd name="T16" fmla="*/ 0 w 49"/>
                <a:gd name="T17" fmla="*/ 98 h 98"/>
                <a:gd name="T18" fmla="*/ 0 w 49"/>
                <a:gd name="T19" fmla="*/ 98 h 98"/>
                <a:gd name="T20" fmla="*/ 0 w 49"/>
                <a:gd name="T21" fmla="*/ 98 h 98"/>
                <a:gd name="T22" fmla="*/ 0 w 49"/>
                <a:gd name="T23" fmla="*/ 50 h 98"/>
                <a:gd name="T24" fmla="*/ 0 w 49"/>
                <a:gd name="T25" fmla="*/ 50 h 98"/>
                <a:gd name="T26" fmla="*/ 0 w 49"/>
                <a:gd name="T27" fmla="*/ 50 h 98"/>
                <a:gd name="T28" fmla="*/ 0 w 49"/>
                <a:gd name="T29" fmla="*/ 0 h 98"/>
                <a:gd name="T30" fmla="*/ 49 w 49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98">
                  <a:moveTo>
                    <a:pt x="49" y="0"/>
                  </a:moveTo>
                  <a:lnTo>
                    <a:pt x="49" y="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299" name="Freeform 147"/>
            <p:cNvSpPr>
              <a:spLocks/>
            </p:cNvSpPr>
            <p:nvPr/>
          </p:nvSpPr>
          <p:spPr bwMode="auto">
            <a:xfrm flipH="1">
              <a:off x="4564" y="1496"/>
              <a:ext cx="18" cy="92"/>
            </a:xfrm>
            <a:custGeom>
              <a:avLst/>
              <a:gdLst>
                <a:gd name="T0" fmla="*/ 0 w 147"/>
                <a:gd name="T1" fmla="*/ 490 h 736"/>
                <a:gd name="T2" fmla="*/ 0 w 147"/>
                <a:gd name="T3" fmla="*/ 343 h 736"/>
                <a:gd name="T4" fmla="*/ 0 w 147"/>
                <a:gd name="T5" fmla="*/ 197 h 736"/>
                <a:gd name="T6" fmla="*/ 49 w 147"/>
                <a:gd name="T7" fmla="*/ 49 h 736"/>
                <a:gd name="T8" fmla="*/ 49 w 147"/>
                <a:gd name="T9" fmla="*/ 49 h 736"/>
                <a:gd name="T10" fmla="*/ 49 w 147"/>
                <a:gd name="T11" fmla="*/ 0 h 736"/>
                <a:gd name="T12" fmla="*/ 98 w 147"/>
                <a:gd name="T13" fmla="*/ 99 h 736"/>
                <a:gd name="T14" fmla="*/ 147 w 147"/>
                <a:gd name="T15" fmla="*/ 295 h 736"/>
                <a:gd name="T16" fmla="*/ 147 w 147"/>
                <a:gd name="T17" fmla="*/ 295 h 736"/>
                <a:gd name="T18" fmla="*/ 147 w 147"/>
                <a:gd name="T19" fmla="*/ 490 h 736"/>
                <a:gd name="T20" fmla="*/ 147 w 147"/>
                <a:gd name="T21" fmla="*/ 588 h 736"/>
                <a:gd name="T22" fmla="*/ 147 w 147"/>
                <a:gd name="T23" fmla="*/ 686 h 736"/>
                <a:gd name="T24" fmla="*/ 147 w 147"/>
                <a:gd name="T25" fmla="*/ 686 h 736"/>
                <a:gd name="T26" fmla="*/ 49 w 147"/>
                <a:gd name="T27" fmla="*/ 736 h 736"/>
                <a:gd name="T28" fmla="*/ 0 w 147"/>
                <a:gd name="T29" fmla="*/ 638 h 736"/>
                <a:gd name="T30" fmla="*/ 0 w 147"/>
                <a:gd name="T31" fmla="*/ 49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736">
                  <a:moveTo>
                    <a:pt x="0" y="490"/>
                  </a:moveTo>
                  <a:lnTo>
                    <a:pt x="0" y="343"/>
                  </a:lnTo>
                  <a:lnTo>
                    <a:pt x="0" y="19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0"/>
                  </a:lnTo>
                  <a:lnTo>
                    <a:pt x="98" y="99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147" y="490"/>
                  </a:lnTo>
                  <a:lnTo>
                    <a:pt x="147" y="588"/>
                  </a:lnTo>
                  <a:lnTo>
                    <a:pt x="147" y="686"/>
                  </a:lnTo>
                  <a:lnTo>
                    <a:pt x="147" y="686"/>
                  </a:lnTo>
                  <a:lnTo>
                    <a:pt x="49" y="736"/>
                  </a:lnTo>
                  <a:lnTo>
                    <a:pt x="0" y="638"/>
                  </a:lnTo>
                  <a:lnTo>
                    <a:pt x="0" y="490"/>
                  </a:lnTo>
                  <a:close/>
                </a:path>
              </a:pathLst>
            </a:custGeom>
            <a:solidFill>
              <a:srgbClr val="DE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0" name="Freeform 148"/>
            <p:cNvSpPr>
              <a:spLocks/>
            </p:cNvSpPr>
            <p:nvPr/>
          </p:nvSpPr>
          <p:spPr bwMode="auto">
            <a:xfrm flipH="1">
              <a:off x="4564" y="1496"/>
              <a:ext cx="18" cy="79"/>
            </a:xfrm>
            <a:custGeom>
              <a:avLst/>
              <a:gdLst>
                <a:gd name="T0" fmla="*/ 0 w 147"/>
                <a:gd name="T1" fmla="*/ 442 h 638"/>
                <a:gd name="T2" fmla="*/ 0 w 147"/>
                <a:gd name="T3" fmla="*/ 343 h 638"/>
                <a:gd name="T4" fmla="*/ 0 w 147"/>
                <a:gd name="T5" fmla="*/ 147 h 638"/>
                <a:gd name="T6" fmla="*/ 49 w 147"/>
                <a:gd name="T7" fmla="*/ 49 h 638"/>
                <a:gd name="T8" fmla="*/ 49 w 147"/>
                <a:gd name="T9" fmla="*/ 49 h 638"/>
                <a:gd name="T10" fmla="*/ 49 w 147"/>
                <a:gd name="T11" fmla="*/ 0 h 638"/>
                <a:gd name="T12" fmla="*/ 98 w 147"/>
                <a:gd name="T13" fmla="*/ 99 h 638"/>
                <a:gd name="T14" fmla="*/ 147 w 147"/>
                <a:gd name="T15" fmla="*/ 295 h 638"/>
                <a:gd name="T16" fmla="*/ 147 w 147"/>
                <a:gd name="T17" fmla="*/ 295 h 638"/>
                <a:gd name="T18" fmla="*/ 147 w 147"/>
                <a:gd name="T19" fmla="*/ 442 h 638"/>
                <a:gd name="T20" fmla="*/ 147 w 147"/>
                <a:gd name="T21" fmla="*/ 540 h 638"/>
                <a:gd name="T22" fmla="*/ 98 w 147"/>
                <a:gd name="T23" fmla="*/ 588 h 638"/>
                <a:gd name="T24" fmla="*/ 98 w 147"/>
                <a:gd name="T25" fmla="*/ 588 h 638"/>
                <a:gd name="T26" fmla="*/ 49 w 147"/>
                <a:gd name="T27" fmla="*/ 638 h 638"/>
                <a:gd name="T28" fmla="*/ 0 w 147"/>
                <a:gd name="T29" fmla="*/ 588 h 638"/>
                <a:gd name="T30" fmla="*/ 0 w 147"/>
                <a:gd name="T31" fmla="*/ 442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638">
                  <a:moveTo>
                    <a:pt x="0" y="442"/>
                  </a:moveTo>
                  <a:lnTo>
                    <a:pt x="0" y="343"/>
                  </a:lnTo>
                  <a:lnTo>
                    <a:pt x="0" y="14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0"/>
                  </a:lnTo>
                  <a:lnTo>
                    <a:pt x="98" y="99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147" y="442"/>
                  </a:lnTo>
                  <a:lnTo>
                    <a:pt x="147" y="540"/>
                  </a:lnTo>
                  <a:lnTo>
                    <a:pt x="98" y="588"/>
                  </a:lnTo>
                  <a:lnTo>
                    <a:pt x="98" y="588"/>
                  </a:lnTo>
                  <a:lnTo>
                    <a:pt x="49" y="638"/>
                  </a:lnTo>
                  <a:lnTo>
                    <a:pt x="0" y="588"/>
                  </a:lnTo>
                  <a:lnTo>
                    <a:pt x="0" y="442"/>
                  </a:lnTo>
                  <a:close/>
                </a:path>
              </a:pathLst>
            </a:custGeom>
            <a:solidFill>
              <a:srgbClr val="E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1" name="Freeform 149"/>
            <p:cNvSpPr>
              <a:spLocks/>
            </p:cNvSpPr>
            <p:nvPr/>
          </p:nvSpPr>
          <p:spPr bwMode="auto">
            <a:xfrm flipH="1">
              <a:off x="4570" y="1496"/>
              <a:ext cx="12" cy="67"/>
            </a:xfrm>
            <a:custGeom>
              <a:avLst/>
              <a:gdLst>
                <a:gd name="T0" fmla="*/ 0 w 98"/>
                <a:gd name="T1" fmla="*/ 392 h 540"/>
                <a:gd name="T2" fmla="*/ 0 w 98"/>
                <a:gd name="T3" fmla="*/ 295 h 540"/>
                <a:gd name="T4" fmla="*/ 49 w 98"/>
                <a:gd name="T5" fmla="*/ 147 h 540"/>
                <a:gd name="T6" fmla="*/ 49 w 98"/>
                <a:gd name="T7" fmla="*/ 49 h 540"/>
                <a:gd name="T8" fmla="*/ 49 w 98"/>
                <a:gd name="T9" fmla="*/ 49 h 540"/>
                <a:gd name="T10" fmla="*/ 49 w 98"/>
                <a:gd name="T11" fmla="*/ 0 h 540"/>
                <a:gd name="T12" fmla="*/ 98 w 98"/>
                <a:gd name="T13" fmla="*/ 99 h 540"/>
                <a:gd name="T14" fmla="*/ 98 w 98"/>
                <a:gd name="T15" fmla="*/ 245 h 540"/>
                <a:gd name="T16" fmla="*/ 98 w 98"/>
                <a:gd name="T17" fmla="*/ 245 h 540"/>
                <a:gd name="T18" fmla="*/ 98 w 98"/>
                <a:gd name="T19" fmla="*/ 392 h 540"/>
                <a:gd name="T20" fmla="*/ 98 w 98"/>
                <a:gd name="T21" fmla="*/ 442 h 540"/>
                <a:gd name="T22" fmla="*/ 98 w 98"/>
                <a:gd name="T23" fmla="*/ 540 h 540"/>
                <a:gd name="T24" fmla="*/ 98 w 98"/>
                <a:gd name="T25" fmla="*/ 540 h 540"/>
                <a:gd name="T26" fmla="*/ 49 w 98"/>
                <a:gd name="T27" fmla="*/ 540 h 540"/>
                <a:gd name="T28" fmla="*/ 0 w 98"/>
                <a:gd name="T29" fmla="*/ 490 h 540"/>
                <a:gd name="T30" fmla="*/ 0 w 98"/>
                <a:gd name="T31" fmla="*/ 392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540">
                  <a:moveTo>
                    <a:pt x="0" y="392"/>
                  </a:moveTo>
                  <a:lnTo>
                    <a:pt x="0" y="295"/>
                  </a:lnTo>
                  <a:lnTo>
                    <a:pt x="49" y="147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0"/>
                  </a:lnTo>
                  <a:lnTo>
                    <a:pt x="98" y="99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392"/>
                  </a:lnTo>
                  <a:lnTo>
                    <a:pt x="98" y="442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49" y="540"/>
                  </a:lnTo>
                  <a:lnTo>
                    <a:pt x="0" y="490"/>
                  </a:lnTo>
                  <a:lnTo>
                    <a:pt x="0" y="392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2" name="Freeform 150"/>
            <p:cNvSpPr>
              <a:spLocks/>
            </p:cNvSpPr>
            <p:nvPr/>
          </p:nvSpPr>
          <p:spPr bwMode="auto">
            <a:xfrm flipH="1">
              <a:off x="4570" y="1502"/>
              <a:ext cx="6" cy="49"/>
            </a:xfrm>
            <a:custGeom>
              <a:avLst/>
              <a:gdLst>
                <a:gd name="T0" fmla="*/ 0 w 49"/>
                <a:gd name="T1" fmla="*/ 294 h 393"/>
                <a:gd name="T2" fmla="*/ 0 w 49"/>
                <a:gd name="T3" fmla="*/ 196 h 393"/>
                <a:gd name="T4" fmla="*/ 0 w 49"/>
                <a:gd name="T5" fmla="*/ 98 h 393"/>
                <a:gd name="T6" fmla="*/ 0 w 49"/>
                <a:gd name="T7" fmla="*/ 0 h 393"/>
                <a:gd name="T8" fmla="*/ 0 w 49"/>
                <a:gd name="T9" fmla="*/ 0 h 393"/>
                <a:gd name="T10" fmla="*/ 0 w 49"/>
                <a:gd name="T11" fmla="*/ 0 h 393"/>
                <a:gd name="T12" fmla="*/ 49 w 49"/>
                <a:gd name="T13" fmla="*/ 50 h 393"/>
                <a:gd name="T14" fmla="*/ 49 w 49"/>
                <a:gd name="T15" fmla="*/ 148 h 393"/>
                <a:gd name="T16" fmla="*/ 49 w 49"/>
                <a:gd name="T17" fmla="*/ 148 h 393"/>
                <a:gd name="T18" fmla="*/ 49 w 49"/>
                <a:gd name="T19" fmla="*/ 294 h 393"/>
                <a:gd name="T20" fmla="*/ 49 w 49"/>
                <a:gd name="T21" fmla="*/ 343 h 393"/>
                <a:gd name="T22" fmla="*/ 49 w 49"/>
                <a:gd name="T23" fmla="*/ 393 h 393"/>
                <a:gd name="T24" fmla="*/ 49 w 49"/>
                <a:gd name="T25" fmla="*/ 393 h 393"/>
                <a:gd name="T26" fmla="*/ 0 w 49"/>
                <a:gd name="T27" fmla="*/ 393 h 393"/>
                <a:gd name="T28" fmla="*/ 0 w 49"/>
                <a:gd name="T29" fmla="*/ 393 h 393"/>
                <a:gd name="T30" fmla="*/ 0 w 49"/>
                <a:gd name="T31" fmla="*/ 294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393">
                  <a:moveTo>
                    <a:pt x="0" y="294"/>
                  </a:moveTo>
                  <a:lnTo>
                    <a:pt x="0" y="196"/>
                  </a:lnTo>
                  <a:lnTo>
                    <a:pt x="0" y="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50"/>
                  </a:lnTo>
                  <a:lnTo>
                    <a:pt x="49" y="148"/>
                  </a:lnTo>
                  <a:lnTo>
                    <a:pt x="49" y="148"/>
                  </a:lnTo>
                  <a:lnTo>
                    <a:pt x="49" y="294"/>
                  </a:lnTo>
                  <a:lnTo>
                    <a:pt x="49" y="343"/>
                  </a:lnTo>
                  <a:lnTo>
                    <a:pt x="49" y="393"/>
                  </a:lnTo>
                  <a:lnTo>
                    <a:pt x="49" y="393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EE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3" name="Freeform 151"/>
            <p:cNvSpPr>
              <a:spLocks/>
            </p:cNvSpPr>
            <p:nvPr/>
          </p:nvSpPr>
          <p:spPr bwMode="auto">
            <a:xfrm flipH="1">
              <a:off x="4570" y="1502"/>
              <a:ext cx="6" cy="43"/>
            </a:xfrm>
            <a:custGeom>
              <a:avLst/>
              <a:gdLst>
                <a:gd name="T0" fmla="*/ 0 w 49"/>
                <a:gd name="T1" fmla="*/ 246 h 343"/>
                <a:gd name="T2" fmla="*/ 0 w 49"/>
                <a:gd name="T3" fmla="*/ 196 h 343"/>
                <a:gd name="T4" fmla="*/ 0 w 49"/>
                <a:gd name="T5" fmla="*/ 98 h 343"/>
                <a:gd name="T6" fmla="*/ 0 w 49"/>
                <a:gd name="T7" fmla="*/ 50 h 343"/>
                <a:gd name="T8" fmla="*/ 0 w 49"/>
                <a:gd name="T9" fmla="*/ 50 h 343"/>
                <a:gd name="T10" fmla="*/ 0 w 49"/>
                <a:gd name="T11" fmla="*/ 0 h 343"/>
                <a:gd name="T12" fmla="*/ 49 w 49"/>
                <a:gd name="T13" fmla="*/ 50 h 343"/>
                <a:gd name="T14" fmla="*/ 49 w 49"/>
                <a:gd name="T15" fmla="*/ 148 h 343"/>
                <a:gd name="T16" fmla="*/ 49 w 49"/>
                <a:gd name="T17" fmla="*/ 148 h 343"/>
                <a:gd name="T18" fmla="*/ 49 w 49"/>
                <a:gd name="T19" fmla="*/ 246 h 343"/>
                <a:gd name="T20" fmla="*/ 49 w 49"/>
                <a:gd name="T21" fmla="*/ 294 h 343"/>
                <a:gd name="T22" fmla="*/ 49 w 49"/>
                <a:gd name="T23" fmla="*/ 294 h 343"/>
                <a:gd name="T24" fmla="*/ 49 w 49"/>
                <a:gd name="T25" fmla="*/ 294 h 343"/>
                <a:gd name="T26" fmla="*/ 0 w 49"/>
                <a:gd name="T27" fmla="*/ 343 h 343"/>
                <a:gd name="T28" fmla="*/ 0 w 49"/>
                <a:gd name="T29" fmla="*/ 294 h 343"/>
                <a:gd name="T30" fmla="*/ 0 w 49"/>
                <a:gd name="T31" fmla="*/ 24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343">
                  <a:moveTo>
                    <a:pt x="0" y="246"/>
                  </a:moveTo>
                  <a:lnTo>
                    <a:pt x="0" y="196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0"/>
                  </a:lnTo>
                  <a:lnTo>
                    <a:pt x="49" y="50"/>
                  </a:lnTo>
                  <a:lnTo>
                    <a:pt x="49" y="148"/>
                  </a:lnTo>
                  <a:lnTo>
                    <a:pt x="49" y="148"/>
                  </a:lnTo>
                  <a:lnTo>
                    <a:pt x="49" y="246"/>
                  </a:lnTo>
                  <a:lnTo>
                    <a:pt x="49" y="294"/>
                  </a:lnTo>
                  <a:lnTo>
                    <a:pt x="49" y="294"/>
                  </a:lnTo>
                  <a:lnTo>
                    <a:pt x="49" y="294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F4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4" name="Freeform 152"/>
            <p:cNvSpPr>
              <a:spLocks/>
            </p:cNvSpPr>
            <p:nvPr/>
          </p:nvSpPr>
          <p:spPr bwMode="auto">
            <a:xfrm flipH="1">
              <a:off x="4570" y="1508"/>
              <a:ext cx="6" cy="24"/>
            </a:xfrm>
            <a:custGeom>
              <a:avLst/>
              <a:gdLst>
                <a:gd name="T0" fmla="*/ 0 w 49"/>
                <a:gd name="T1" fmla="*/ 0 h 196"/>
                <a:gd name="T2" fmla="*/ 0 w 49"/>
                <a:gd name="T3" fmla="*/ 48 h 196"/>
                <a:gd name="T4" fmla="*/ 0 w 49"/>
                <a:gd name="T5" fmla="*/ 98 h 196"/>
                <a:gd name="T6" fmla="*/ 0 w 49"/>
                <a:gd name="T7" fmla="*/ 98 h 196"/>
                <a:gd name="T8" fmla="*/ 0 w 49"/>
                <a:gd name="T9" fmla="*/ 98 h 196"/>
                <a:gd name="T10" fmla="*/ 0 w 49"/>
                <a:gd name="T11" fmla="*/ 146 h 196"/>
                <a:gd name="T12" fmla="*/ 0 w 49"/>
                <a:gd name="T13" fmla="*/ 196 h 196"/>
                <a:gd name="T14" fmla="*/ 49 w 49"/>
                <a:gd name="T15" fmla="*/ 146 h 196"/>
                <a:gd name="T16" fmla="*/ 49 w 49"/>
                <a:gd name="T17" fmla="*/ 146 h 196"/>
                <a:gd name="T18" fmla="*/ 49 w 49"/>
                <a:gd name="T19" fmla="*/ 146 h 196"/>
                <a:gd name="T20" fmla="*/ 49 w 49"/>
                <a:gd name="T21" fmla="*/ 98 h 196"/>
                <a:gd name="T22" fmla="*/ 49 w 49"/>
                <a:gd name="T23" fmla="*/ 48 h 196"/>
                <a:gd name="T24" fmla="*/ 49 w 49"/>
                <a:gd name="T25" fmla="*/ 48 h 196"/>
                <a:gd name="T26" fmla="*/ 49 w 49"/>
                <a:gd name="T27" fmla="*/ 0 h 196"/>
                <a:gd name="T28" fmla="*/ 0 w 49"/>
                <a:gd name="T29" fmla="*/ 0 h 196"/>
                <a:gd name="T30" fmla="*/ 0 w 49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" h="196">
                  <a:moveTo>
                    <a:pt x="0" y="0"/>
                  </a:moveTo>
                  <a:lnTo>
                    <a:pt x="0" y="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6"/>
                  </a:lnTo>
                  <a:lnTo>
                    <a:pt x="0" y="196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98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5" name="Freeform 153"/>
            <p:cNvSpPr>
              <a:spLocks/>
            </p:cNvSpPr>
            <p:nvPr/>
          </p:nvSpPr>
          <p:spPr bwMode="auto">
            <a:xfrm flipH="1">
              <a:off x="4570" y="1496"/>
              <a:ext cx="31" cy="110"/>
            </a:xfrm>
            <a:custGeom>
              <a:avLst/>
              <a:gdLst>
                <a:gd name="T0" fmla="*/ 196 w 245"/>
                <a:gd name="T1" fmla="*/ 883 h 883"/>
                <a:gd name="T2" fmla="*/ 147 w 245"/>
                <a:gd name="T3" fmla="*/ 883 h 883"/>
                <a:gd name="T4" fmla="*/ 98 w 245"/>
                <a:gd name="T5" fmla="*/ 736 h 883"/>
                <a:gd name="T6" fmla="*/ 49 w 245"/>
                <a:gd name="T7" fmla="*/ 490 h 883"/>
                <a:gd name="T8" fmla="*/ 49 w 245"/>
                <a:gd name="T9" fmla="*/ 490 h 883"/>
                <a:gd name="T10" fmla="*/ 0 w 245"/>
                <a:gd name="T11" fmla="*/ 295 h 883"/>
                <a:gd name="T12" fmla="*/ 0 w 245"/>
                <a:gd name="T13" fmla="*/ 99 h 883"/>
                <a:gd name="T14" fmla="*/ 0 w 245"/>
                <a:gd name="T15" fmla="*/ 0 h 883"/>
                <a:gd name="T16" fmla="*/ 0 w 245"/>
                <a:gd name="T17" fmla="*/ 0 h 883"/>
                <a:gd name="T18" fmla="*/ 0 w 245"/>
                <a:gd name="T19" fmla="*/ 0 h 883"/>
                <a:gd name="T20" fmla="*/ 0 w 245"/>
                <a:gd name="T21" fmla="*/ 0 h 883"/>
                <a:gd name="T22" fmla="*/ 49 w 245"/>
                <a:gd name="T23" fmla="*/ 0 h 883"/>
                <a:gd name="T24" fmla="*/ 49 w 245"/>
                <a:gd name="T25" fmla="*/ 0 h 883"/>
                <a:gd name="T26" fmla="*/ 98 w 245"/>
                <a:gd name="T27" fmla="*/ 49 h 883"/>
                <a:gd name="T28" fmla="*/ 196 w 245"/>
                <a:gd name="T29" fmla="*/ 197 h 883"/>
                <a:gd name="T30" fmla="*/ 245 w 245"/>
                <a:gd name="T31" fmla="*/ 343 h 883"/>
                <a:gd name="T32" fmla="*/ 245 w 245"/>
                <a:gd name="T33" fmla="*/ 343 h 883"/>
                <a:gd name="T34" fmla="*/ 245 w 245"/>
                <a:gd name="T35" fmla="*/ 540 h 883"/>
                <a:gd name="T36" fmla="*/ 196 w 245"/>
                <a:gd name="T37" fmla="*/ 736 h 883"/>
                <a:gd name="T38" fmla="*/ 196 w 245"/>
                <a:gd name="T39" fmla="*/ 883 h 8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883">
                  <a:moveTo>
                    <a:pt x="196" y="883"/>
                  </a:moveTo>
                  <a:lnTo>
                    <a:pt x="147" y="883"/>
                  </a:lnTo>
                  <a:lnTo>
                    <a:pt x="98" y="736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295"/>
                  </a:lnTo>
                  <a:lnTo>
                    <a:pt x="0" y="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96" y="197"/>
                  </a:lnTo>
                  <a:lnTo>
                    <a:pt x="245" y="343"/>
                  </a:lnTo>
                  <a:lnTo>
                    <a:pt x="245" y="343"/>
                  </a:lnTo>
                  <a:lnTo>
                    <a:pt x="245" y="540"/>
                  </a:lnTo>
                  <a:lnTo>
                    <a:pt x="196" y="736"/>
                  </a:lnTo>
                  <a:lnTo>
                    <a:pt x="196" y="883"/>
                  </a:lnTo>
                  <a:close/>
                </a:path>
              </a:pathLst>
            </a:custGeom>
            <a:solidFill>
              <a:srgbClr val="D3E2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6" name="Freeform 154"/>
            <p:cNvSpPr>
              <a:spLocks/>
            </p:cNvSpPr>
            <p:nvPr/>
          </p:nvSpPr>
          <p:spPr bwMode="auto">
            <a:xfrm flipH="1">
              <a:off x="4570" y="1496"/>
              <a:ext cx="31" cy="92"/>
            </a:xfrm>
            <a:custGeom>
              <a:avLst/>
              <a:gdLst>
                <a:gd name="T0" fmla="*/ 196 w 245"/>
                <a:gd name="T1" fmla="*/ 736 h 736"/>
                <a:gd name="T2" fmla="*/ 147 w 245"/>
                <a:gd name="T3" fmla="*/ 736 h 736"/>
                <a:gd name="T4" fmla="*/ 98 w 245"/>
                <a:gd name="T5" fmla="*/ 638 h 736"/>
                <a:gd name="T6" fmla="*/ 49 w 245"/>
                <a:gd name="T7" fmla="*/ 442 h 736"/>
                <a:gd name="T8" fmla="*/ 49 w 245"/>
                <a:gd name="T9" fmla="*/ 442 h 736"/>
                <a:gd name="T10" fmla="*/ 49 w 245"/>
                <a:gd name="T11" fmla="*/ 245 h 736"/>
                <a:gd name="T12" fmla="*/ 0 w 245"/>
                <a:gd name="T13" fmla="*/ 99 h 736"/>
                <a:gd name="T14" fmla="*/ 0 w 245"/>
                <a:gd name="T15" fmla="*/ 0 h 736"/>
                <a:gd name="T16" fmla="*/ 0 w 245"/>
                <a:gd name="T17" fmla="*/ 0 h 736"/>
                <a:gd name="T18" fmla="*/ 0 w 245"/>
                <a:gd name="T19" fmla="*/ 0 h 736"/>
                <a:gd name="T20" fmla="*/ 0 w 245"/>
                <a:gd name="T21" fmla="*/ 0 h 736"/>
                <a:gd name="T22" fmla="*/ 49 w 245"/>
                <a:gd name="T23" fmla="*/ 0 h 736"/>
                <a:gd name="T24" fmla="*/ 49 w 245"/>
                <a:gd name="T25" fmla="*/ 0 h 736"/>
                <a:gd name="T26" fmla="*/ 98 w 245"/>
                <a:gd name="T27" fmla="*/ 49 h 736"/>
                <a:gd name="T28" fmla="*/ 196 w 245"/>
                <a:gd name="T29" fmla="*/ 147 h 736"/>
                <a:gd name="T30" fmla="*/ 245 w 245"/>
                <a:gd name="T31" fmla="*/ 295 h 736"/>
                <a:gd name="T32" fmla="*/ 245 w 245"/>
                <a:gd name="T33" fmla="*/ 295 h 736"/>
                <a:gd name="T34" fmla="*/ 245 w 245"/>
                <a:gd name="T35" fmla="*/ 490 h 736"/>
                <a:gd name="T36" fmla="*/ 196 w 245"/>
                <a:gd name="T37" fmla="*/ 638 h 736"/>
                <a:gd name="T38" fmla="*/ 196 w 245"/>
                <a:gd name="T39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736">
                  <a:moveTo>
                    <a:pt x="196" y="736"/>
                  </a:moveTo>
                  <a:lnTo>
                    <a:pt x="147" y="736"/>
                  </a:lnTo>
                  <a:lnTo>
                    <a:pt x="98" y="638"/>
                  </a:lnTo>
                  <a:lnTo>
                    <a:pt x="49" y="442"/>
                  </a:lnTo>
                  <a:lnTo>
                    <a:pt x="49" y="442"/>
                  </a:lnTo>
                  <a:lnTo>
                    <a:pt x="49" y="245"/>
                  </a:lnTo>
                  <a:lnTo>
                    <a:pt x="0" y="9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96" y="147"/>
                  </a:lnTo>
                  <a:lnTo>
                    <a:pt x="245" y="295"/>
                  </a:lnTo>
                  <a:lnTo>
                    <a:pt x="245" y="295"/>
                  </a:lnTo>
                  <a:lnTo>
                    <a:pt x="245" y="490"/>
                  </a:lnTo>
                  <a:lnTo>
                    <a:pt x="196" y="638"/>
                  </a:lnTo>
                  <a:lnTo>
                    <a:pt x="196" y="736"/>
                  </a:lnTo>
                  <a:close/>
                </a:path>
              </a:pathLst>
            </a:custGeom>
            <a:solidFill>
              <a:srgbClr val="CD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7" name="Freeform 155"/>
            <p:cNvSpPr>
              <a:spLocks/>
            </p:cNvSpPr>
            <p:nvPr/>
          </p:nvSpPr>
          <p:spPr bwMode="auto">
            <a:xfrm flipH="1">
              <a:off x="4576" y="1496"/>
              <a:ext cx="25" cy="79"/>
            </a:xfrm>
            <a:custGeom>
              <a:avLst/>
              <a:gdLst>
                <a:gd name="T0" fmla="*/ 196 w 196"/>
                <a:gd name="T1" fmla="*/ 638 h 638"/>
                <a:gd name="T2" fmla="*/ 147 w 196"/>
                <a:gd name="T3" fmla="*/ 638 h 638"/>
                <a:gd name="T4" fmla="*/ 98 w 196"/>
                <a:gd name="T5" fmla="*/ 540 h 638"/>
                <a:gd name="T6" fmla="*/ 49 w 196"/>
                <a:gd name="T7" fmla="*/ 343 h 638"/>
                <a:gd name="T8" fmla="*/ 49 w 196"/>
                <a:gd name="T9" fmla="*/ 343 h 638"/>
                <a:gd name="T10" fmla="*/ 49 w 196"/>
                <a:gd name="T11" fmla="*/ 197 h 638"/>
                <a:gd name="T12" fmla="*/ 0 w 196"/>
                <a:gd name="T13" fmla="*/ 49 h 638"/>
                <a:gd name="T14" fmla="*/ 0 w 196"/>
                <a:gd name="T15" fmla="*/ 0 h 638"/>
                <a:gd name="T16" fmla="*/ 0 w 196"/>
                <a:gd name="T17" fmla="*/ 0 h 638"/>
                <a:gd name="T18" fmla="*/ 0 w 196"/>
                <a:gd name="T19" fmla="*/ 0 h 638"/>
                <a:gd name="T20" fmla="*/ 0 w 196"/>
                <a:gd name="T21" fmla="*/ 0 h 638"/>
                <a:gd name="T22" fmla="*/ 49 w 196"/>
                <a:gd name="T23" fmla="*/ 0 h 638"/>
                <a:gd name="T24" fmla="*/ 49 w 196"/>
                <a:gd name="T25" fmla="*/ 0 h 638"/>
                <a:gd name="T26" fmla="*/ 98 w 196"/>
                <a:gd name="T27" fmla="*/ 49 h 638"/>
                <a:gd name="T28" fmla="*/ 147 w 196"/>
                <a:gd name="T29" fmla="*/ 147 h 638"/>
                <a:gd name="T30" fmla="*/ 196 w 196"/>
                <a:gd name="T31" fmla="*/ 245 h 638"/>
                <a:gd name="T32" fmla="*/ 196 w 196"/>
                <a:gd name="T33" fmla="*/ 245 h 638"/>
                <a:gd name="T34" fmla="*/ 196 w 196"/>
                <a:gd name="T35" fmla="*/ 442 h 638"/>
                <a:gd name="T36" fmla="*/ 196 w 196"/>
                <a:gd name="T37" fmla="*/ 540 h 638"/>
                <a:gd name="T38" fmla="*/ 196 w 196"/>
                <a:gd name="T39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6" h="638">
                  <a:moveTo>
                    <a:pt x="196" y="638"/>
                  </a:moveTo>
                  <a:lnTo>
                    <a:pt x="147" y="638"/>
                  </a:lnTo>
                  <a:lnTo>
                    <a:pt x="98" y="540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49" y="19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47" y="147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442"/>
                  </a:lnTo>
                  <a:lnTo>
                    <a:pt x="196" y="540"/>
                  </a:lnTo>
                  <a:lnTo>
                    <a:pt x="196" y="638"/>
                  </a:lnTo>
                  <a:close/>
                </a:path>
              </a:pathLst>
            </a:custGeom>
            <a:solidFill>
              <a:srgbClr val="C8DC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8" name="Freeform 156"/>
            <p:cNvSpPr>
              <a:spLocks/>
            </p:cNvSpPr>
            <p:nvPr/>
          </p:nvSpPr>
          <p:spPr bwMode="auto">
            <a:xfrm flipH="1">
              <a:off x="4576" y="1496"/>
              <a:ext cx="25" cy="67"/>
            </a:xfrm>
            <a:custGeom>
              <a:avLst/>
              <a:gdLst>
                <a:gd name="T0" fmla="*/ 196 w 196"/>
                <a:gd name="T1" fmla="*/ 540 h 540"/>
                <a:gd name="T2" fmla="*/ 147 w 196"/>
                <a:gd name="T3" fmla="*/ 540 h 540"/>
                <a:gd name="T4" fmla="*/ 98 w 196"/>
                <a:gd name="T5" fmla="*/ 442 h 540"/>
                <a:gd name="T6" fmla="*/ 98 w 196"/>
                <a:gd name="T7" fmla="*/ 295 h 540"/>
                <a:gd name="T8" fmla="*/ 98 w 196"/>
                <a:gd name="T9" fmla="*/ 295 h 540"/>
                <a:gd name="T10" fmla="*/ 49 w 196"/>
                <a:gd name="T11" fmla="*/ 197 h 540"/>
                <a:gd name="T12" fmla="*/ 0 w 196"/>
                <a:gd name="T13" fmla="*/ 49 h 540"/>
                <a:gd name="T14" fmla="*/ 0 w 196"/>
                <a:gd name="T15" fmla="*/ 0 h 540"/>
                <a:gd name="T16" fmla="*/ 0 w 196"/>
                <a:gd name="T17" fmla="*/ 0 h 540"/>
                <a:gd name="T18" fmla="*/ 0 w 196"/>
                <a:gd name="T19" fmla="*/ 0 h 540"/>
                <a:gd name="T20" fmla="*/ 0 w 196"/>
                <a:gd name="T21" fmla="*/ 0 h 540"/>
                <a:gd name="T22" fmla="*/ 49 w 196"/>
                <a:gd name="T23" fmla="*/ 0 h 540"/>
                <a:gd name="T24" fmla="*/ 49 w 196"/>
                <a:gd name="T25" fmla="*/ 0 h 540"/>
                <a:gd name="T26" fmla="*/ 98 w 196"/>
                <a:gd name="T27" fmla="*/ 49 h 540"/>
                <a:gd name="T28" fmla="*/ 147 w 196"/>
                <a:gd name="T29" fmla="*/ 147 h 540"/>
                <a:gd name="T30" fmla="*/ 196 w 196"/>
                <a:gd name="T31" fmla="*/ 245 h 540"/>
                <a:gd name="T32" fmla="*/ 196 w 196"/>
                <a:gd name="T33" fmla="*/ 245 h 540"/>
                <a:gd name="T34" fmla="*/ 196 w 196"/>
                <a:gd name="T35" fmla="*/ 343 h 540"/>
                <a:gd name="T36" fmla="*/ 196 w 196"/>
                <a:gd name="T37" fmla="*/ 490 h 540"/>
                <a:gd name="T38" fmla="*/ 196 w 196"/>
                <a:gd name="T39" fmla="*/ 54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6" h="540">
                  <a:moveTo>
                    <a:pt x="196" y="540"/>
                  </a:moveTo>
                  <a:lnTo>
                    <a:pt x="147" y="540"/>
                  </a:lnTo>
                  <a:lnTo>
                    <a:pt x="98" y="442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49" y="19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147" y="147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343"/>
                  </a:lnTo>
                  <a:lnTo>
                    <a:pt x="196" y="490"/>
                  </a:lnTo>
                  <a:lnTo>
                    <a:pt x="196" y="540"/>
                  </a:lnTo>
                  <a:close/>
                </a:path>
              </a:pathLst>
            </a:custGeom>
            <a:solidFill>
              <a:srgbClr val="C2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09" name="Freeform 157"/>
            <p:cNvSpPr>
              <a:spLocks/>
            </p:cNvSpPr>
            <p:nvPr/>
          </p:nvSpPr>
          <p:spPr bwMode="auto">
            <a:xfrm flipH="1">
              <a:off x="4582" y="1496"/>
              <a:ext cx="19" cy="55"/>
            </a:xfrm>
            <a:custGeom>
              <a:avLst/>
              <a:gdLst>
                <a:gd name="T0" fmla="*/ 147 w 147"/>
                <a:gd name="T1" fmla="*/ 442 h 442"/>
                <a:gd name="T2" fmla="*/ 98 w 147"/>
                <a:gd name="T3" fmla="*/ 442 h 442"/>
                <a:gd name="T4" fmla="*/ 98 w 147"/>
                <a:gd name="T5" fmla="*/ 343 h 442"/>
                <a:gd name="T6" fmla="*/ 98 w 147"/>
                <a:gd name="T7" fmla="*/ 245 h 442"/>
                <a:gd name="T8" fmla="*/ 98 w 147"/>
                <a:gd name="T9" fmla="*/ 245 h 442"/>
                <a:gd name="T10" fmla="*/ 49 w 147"/>
                <a:gd name="T11" fmla="*/ 147 h 442"/>
                <a:gd name="T12" fmla="*/ 49 w 147"/>
                <a:gd name="T13" fmla="*/ 49 h 442"/>
                <a:gd name="T14" fmla="*/ 49 w 147"/>
                <a:gd name="T15" fmla="*/ 0 h 442"/>
                <a:gd name="T16" fmla="*/ 49 w 147"/>
                <a:gd name="T17" fmla="*/ 0 h 442"/>
                <a:gd name="T18" fmla="*/ 0 w 147"/>
                <a:gd name="T19" fmla="*/ 0 h 442"/>
                <a:gd name="T20" fmla="*/ 0 w 147"/>
                <a:gd name="T21" fmla="*/ 0 h 442"/>
                <a:gd name="T22" fmla="*/ 49 w 147"/>
                <a:gd name="T23" fmla="*/ 0 h 442"/>
                <a:gd name="T24" fmla="*/ 49 w 147"/>
                <a:gd name="T25" fmla="*/ 0 h 442"/>
                <a:gd name="T26" fmla="*/ 98 w 147"/>
                <a:gd name="T27" fmla="*/ 49 h 442"/>
                <a:gd name="T28" fmla="*/ 98 w 147"/>
                <a:gd name="T29" fmla="*/ 99 h 442"/>
                <a:gd name="T30" fmla="*/ 147 w 147"/>
                <a:gd name="T31" fmla="*/ 197 h 442"/>
                <a:gd name="T32" fmla="*/ 147 w 147"/>
                <a:gd name="T33" fmla="*/ 197 h 442"/>
                <a:gd name="T34" fmla="*/ 147 w 147"/>
                <a:gd name="T35" fmla="*/ 295 h 442"/>
                <a:gd name="T36" fmla="*/ 147 w 147"/>
                <a:gd name="T37" fmla="*/ 392 h 442"/>
                <a:gd name="T38" fmla="*/ 147 w 147"/>
                <a:gd name="T39" fmla="*/ 44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442">
                  <a:moveTo>
                    <a:pt x="147" y="442"/>
                  </a:moveTo>
                  <a:lnTo>
                    <a:pt x="98" y="442"/>
                  </a:lnTo>
                  <a:lnTo>
                    <a:pt x="98" y="343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49" y="147"/>
                  </a:lnTo>
                  <a:lnTo>
                    <a:pt x="49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8" y="49"/>
                  </a:lnTo>
                  <a:lnTo>
                    <a:pt x="98" y="99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147" y="295"/>
                  </a:lnTo>
                  <a:lnTo>
                    <a:pt x="147" y="392"/>
                  </a:lnTo>
                  <a:lnTo>
                    <a:pt x="147" y="442"/>
                  </a:lnTo>
                  <a:close/>
                </a:path>
              </a:pathLst>
            </a:custGeom>
            <a:solidFill>
              <a:srgbClr val="BDD6D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0" name="Freeform 158"/>
            <p:cNvSpPr>
              <a:spLocks/>
            </p:cNvSpPr>
            <p:nvPr/>
          </p:nvSpPr>
          <p:spPr bwMode="auto">
            <a:xfrm flipH="1">
              <a:off x="4582" y="1496"/>
              <a:ext cx="13" cy="42"/>
            </a:xfrm>
            <a:custGeom>
              <a:avLst/>
              <a:gdLst>
                <a:gd name="T0" fmla="*/ 98 w 98"/>
                <a:gd name="T1" fmla="*/ 343 h 343"/>
                <a:gd name="T2" fmla="*/ 49 w 98"/>
                <a:gd name="T3" fmla="*/ 343 h 343"/>
                <a:gd name="T4" fmla="*/ 49 w 98"/>
                <a:gd name="T5" fmla="*/ 295 h 343"/>
                <a:gd name="T6" fmla="*/ 49 w 98"/>
                <a:gd name="T7" fmla="*/ 197 h 343"/>
                <a:gd name="T8" fmla="*/ 49 w 98"/>
                <a:gd name="T9" fmla="*/ 197 h 343"/>
                <a:gd name="T10" fmla="*/ 0 w 98"/>
                <a:gd name="T11" fmla="*/ 99 h 343"/>
                <a:gd name="T12" fmla="*/ 0 w 98"/>
                <a:gd name="T13" fmla="*/ 49 h 343"/>
                <a:gd name="T14" fmla="*/ 0 w 98"/>
                <a:gd name="T15" fmla="*/ 0 h 343"/>
                <a:gd name="T16" fmla="*/ 0 w 98"/>
                <a:gd name="T17" fmla="*/ 0 h 343"/>
                <a:gd name="T18" fmla="*/ 0 w 98"/>
                <a:gd name="T19" fmla="*/ 0 h 343"/>
                <a:gd name="T20" fmla="*/ 0 w 98"/>
                <a:gd name="T21" fmla="*/ 0 h 343"/>
                <a:gd name="T22" fmla="*/ 0 w 98"/>
                <a:gd name="T23" fmla="*/ 0 h 343"/>
                <a:gd name="T24" fmla="*/ 0 w 98"/>
                <a:gd name="T25" fmla="*/ 0 h 343"/>
                <a:gd name="T26" fmla="*/ 49 w 98"/>
                <a:gd name="T27" fmla="*/ 49 h 343"/>
                <a:gd name="T28" fmla="*/ 49 w 98"/>
                <a:gd name="T29" fmla="*/ 99 h 343"/>
                <a:gd name="T30" fmla="*/ 98 w 98"/>
                <a:gd name="T31" fmla="*/ 147 h 343"/>
                <a:gd name="T32" fmla="*/ 98 w 98"/>
                <a:gd name="T33" fmla="*/ 147 h 343"/>
                <a:gd name="T34" fmla="*/ 98 w 98"/>
                <a:gd name="T35" fmla="*/ 245 h 343"/>
                <a:gd name="T36" fmla="*/ 98 w 98"/>
                <a:gd name="T37" fmla="*/ 295 h 343"/>
                <a:gd name="T38" fmla="*/ 98 w 98"/>
                <a:gd name="T39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343">
                  <a:moveTo>
                    <a:pt x="98" y="343"/>
                  </a:moveTo>
                  <a:lnTo>
                    <a:pt x="49" y="343"/>
                  </a:lnTo>
                  <a:lnTo>
                    <a:pt x="49" y="295"/>
                  </a:lnTo>
                  <a:lnTo>
                    <a:pt x="49" y="197"/>
                  </a:lnTo>
                  <a:lnTo>
                    <a:pt x="49" y="197"/>
                  </a:lnTo>
                  <a:lnTo>
                    <a:pt x="0" y="9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9" y="49"/>
                  </a:lnTo>
                  <a:lnTo>
                    <a:pt x="49" y="99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245"/>
                  </a:lnTo>
                  <a:lnTo>
                    <a:pt x="98" y="295"/>
                  </a:lnTo>
                  <a:lnTo>
                    <a:pt x="98" y="343"/>
                  </a:lnTo>
                  <a:close/>
                </a:path>
              </a:pathLst>
            </a:custGeom>
            <a:solidFill>
              <a:srgbClr val="B7D4D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1" name="Freeform 159"/>
            <p:cNvSpPr>
              <a:spLocks/>
            </p:cNvSpPr>
            <p:nvPr/>
          </p:nvSpPr>
          <p:spPr bwMode="auto">
            <a:xfrm flipH="1">
              <a:off x="4582" y="1496"/>
              <a:ext cx="13" cy="30"/>
            </a:xfrm>
            <a:custGeom>
              <a:avLst/>
              <a:gdLst>
                <a:gd name="T0" fmla="*/ 0 w 98"/>
                <a:gd name="T1" fmla="*/ 0 h 245"/>
                <a:gd name="T2" fmla="*/ 0 w 98"/>
                <a:gd name="T3" fmla="*/ 49 h 245"/>
                <a:gd name="T4" fmla="*/ 0 w 98"/>
                <a:gd name="T5" fmla="*/ 99 h 245"/>
                <a:gd name="T6" fmla="*/ 49 w 98"/>
                <a:gd name="T7" fmla="*/ 147 h 245"/>
                <a:gd name="T8" fmla="*/ 49 w 98"/>
                <a:gd name="T9" fmla="*/ 147 h 245"/>
                <a:gd name="T10" fmla="*/ 49 w 98"/>
                <a:gd name="T11" fmla="*/ 197 h 245"/>
                <a:gd name="T12" fmla="*/ 49 w 98"/>
                <a:gd name="T13" fmla="*/ 245 h 245"/>
                <a:gd name="T14" fmla="*/ 98 w 98"/>
                <a:gd name="T15" fmla="*/ 197 h 245"/>
                <a:gd name="T16" fmla="*/ 98 w 98"/>
                <a:gd name="T17" fmla="*/ 197 h 245"/>
                <a:gd name="T18" fmla="*/ 98 w 98"/>
                <a:gd name="T19" fmla="*/ 197 h 245"/>
                <a:gd name="T20" fmla="*/ 98 w 98"/>
                <a:gd name="T21" fmla="*/ 147 h 245"/>
                <a:gd name="T22" fmla="*/ 98 w 98"/>
                <a:gd name="T23" fmla="*/ 99 h 245"/>
                <a:gd name="T24" fmla="*/ 98 w 98"/>
                <a:gd name="T25" fmla="*/ 99 h 245"/>
                <a:gd name="T26" fmla="*/ 49 w 98"/>
                <a:gd name="T27" fmla="*/ 49 h 245"/>
                <a:gd name="T28" fmla="*/ 0 w 98"/>
                <a:gd name="T29" fmla="*/ 0 h 245"/>
                <a:gd name="T30" fmla="*/ 0 w 98"/>
                <a:gd name="T31" fmla="*/ 0 h 245"/>
                <a:gd name="T32" fmla="*/ 0 w 98"/>
                <a:gd name="T33" fmla="*/ 0 h 245"/>
                <a:gd name="T34" fmla="*/ 0 w 98"/>
                <a:gd name="T35" fmla="*/ 0 h 245"/>
                <a:gd name="T36" fmla="*/ 0 w 98"/>
                <a:gd name="T37" fmla="*/ 0 h 245"/>
                <a:gd name="T38" fmla="*/ 0 w 98"/>
                <a:gd name="T39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245">
                  <a:moveTo>
                    <a:pt x="0" y="0"/>
                  </a:moveTo>
                  <a:lnTo>
                    <a:pt x="0" y="49"/>
                  </a:lnTo>
                  <a:lnTo>
                    <a:pt x="0" y="99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9" y="197"/>
                  </a:lnTo>
                  <a:lnTo>
                    <a:pt x="49" y="245"/>
                  </a:lnTo>
                  <a:lnTo>
                    <a:pt x="98" y="197"/>
                  </a:lnTo>
                  <a:lnTo>
                    <a:pt x="98" y="197"/>
                  </a:lnTo>
                  <a:lnTo>
                    <a:pt x="98" y="197"/>
                  </a:lnTo>
                  <a:lnTo>
                    <a:pt x="98" y="147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49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2" name="Freeform 160"/>
            <p:cNvSpPr>
              <a:spLocks/>
            </p:cNvSpPr>
            <p:nvPr/>
          </p:nvSpPr>
          <p:spPr bwMode="auto">
            <a:xfrm flipH="1">
              <a:off x="4564" y="1710"/>
              <a:ext cx="104" cy="74"/>
            </a:xfrm>
            <a:custGeom>
              <a:avLst/>
              <a:gdLst>
                <a:gd name="T0" fmla="*/ 343 w 833"/>
                <a:gd name="T1" fmla="*/ 294 h 588"/>
                <a:gd name="T2" fmla="*/ 343 w 833"/>
                <a:gd name="T3" fmla="*/ 343 h 588"/>
                <a:gd name="T4" fmla="*/ 343 w 833"/>
                <a:gd name="T5" fmla="*/ 392 h 588"/>
                <a:gd name="T6" fmla="*/ 392 w 833"/>
                <a:gd name="T7" fmla="*/ 442 h 588"/>
                <a:gd name="T8" fmla="*/ 392 w 833"/>
                <a:gd name="T9" fmla="*/ 442 h 588"/>
                <a:gd name="T10" fmla="*/ 490 w 833"/>
                <a:gd name="T11" fmla="*/ 442 h 588"/>
                <a:gd name="T12" fmla="*/ 637 w 833"/>
                <a:gd name="T13" fmla="*/ 442 h 588"/>
                <a:gd name="T14" fmla="*/ 735 w 833"/>
                <a:gd name="T15" fmla="*/ 294 h 588"/>
                <a:gd name="T16" fmla="*/ 735 w 833"/>
                <a:gd name="T17" fmla="*/ 294 h 588"/>
                <a:gd name="T18" fmla="*/ 784 w 833"/>
                <a:gd name="T19" fmla="*/ 147 h 588"/>
                <a:gd name="T20" fmla="*/ 784 w 833"/>
                <a:gd name="T21" fmla="*/ 49 h 588"/>
                <a:gd name="T22" fmla="*/ 833 w 833"/>
                <a:gd name="T23" fmla="*/ 0 h 588"/>
                <a:gd name="T24" fmla="*/ 833 w 833"/>
                <a:gd name="T25" fmla="*/ 0 h 588"/>
                <a:gd name="T26" fmla="*/ 833 w 833"/>
                <a:gd name="T27" fmla="*/ 49 h 588"/>
                <a:gd name="T28" fmla="*/ 833 w 833"/>
                <a:gd name="T29" fmla="*/ 49 h 588"/>
                <a:gd name="T30" fmla="*/ 833 w 833"/>
                <a:gd name="T31" fmla="*/ 49 h 588"/>
                <a:gd name="T32" fmla="*/ 833 w 833"/>
                <a:gd name="T33" fmla="*/ 49 h 588"/>
                <a:gd name="T34" fmla="*/ 833 w 833"/>
                <a:gd name="T35" fmla="*/ 196 h 588"/>
                <a:gd name="T36" fmla="*/ 833 w 833"/>
                <a:gd name="T37" fmla="*/ 294 h 588"/>
                <a:gd name="T38" fmla="*/ 833 w 833"/>
                <a:gd name="T39" fmla="*/ 343 h 588"/>
                <a:gd name="T40" fmla="*/ 833 w 833"/>
                <a:gd name="T41" fmla="*/ 343 h 588"/>
                <a:gd name="T42" fmla="*/ 833 w 833"/>
                <a:gd name="T43" fmla="*/ 442 h 588"/>
                <a:gd name="T44" fmla="*/ 784 w 833"/>
                <a:gd name="T45" fmla="*/ 490 h 588"/>
                <a:gd name="T46" fmla="*/ 735 w 833"/>
                <a:gd name="T47" fmla="*/ 540 h 588"/>
                <a:gd name="T48" fmla="*/ 735 w 833"/>
                <a:gd name="T49" fmla="*/ 540 h 588"/>
                <a:gd name="T50" fmla="*/ 686 w 833"/>
                <a:gd name="T51" fmla="*/ 588 h 588"/>
                <a:gd name="T52" fmla="*/ 637 w 833"/>
                <a:gd name="T53" fmla="*/ 588 h 588"/>
                <a:gd name="T54" fmla="*/ 588 w 833"/>
                <a:gd name="T55" fmla="*/ 588 h 588"/>
                <a:gd name="T56" fmla="*/ 588 w 833"/>
                <a:gd name="T57" fmla="*/ 588 h 588"/>
                <a:gd name="T58" fmla="*/ 441 w 833"/>
                <a:gd name="T59" fmla="*/ 588 h 588"/>
                <a:gd name="T60" fmla="*/ 343 w 833"/>
                <a:gd name="T61" fmla="*/ 588 h 588"/>
                <a:gd name="T62" fmla="*/ 294 w 833"/>
                <a:gd name="T63" fmla="*/ 540 h 588"/>
                <a:gd name="T64" fmla="*/ 294 w 833"/>
                <a:gd name="T65" fmla="*/ 540 h 588"/>
                <a:gd name="T66" fmla="*/ 244 w 833"/>
                <a:gd name="T67" fmla="*/ 540 h 588"/>
                <a:gd name="T68" fmla="*/ 196 w 833"/>
                <a:gd name="T69" fmla="*/ 540 h 588"/>
                <a:gd name="T70" fmla="*/ 196 w 833"/>
                <a:gd name="T71" fmla="*/ 490 h 588"/>
                <a:gd name="T72" fmla="*/ 196 w 833"/>
                <a:gd name="T73" fmla="*/ 490 h 588"/>
                <a:gd name="T74" fmla="*/ 98 w 833"/>
                <a:gd name="T75" fmla="*/ 540 h 588"/>
                <a:gd name="T76" fmla="*/ 49 w 833"/>
                <a:gd name="T77" fmla="*/ 490 h 588"/>
                <a:gd name="T78" fmla="*/ 49 w 833"/>
                <a:gd name="T79" fmla="*/ 442 h 588"/>
                <a:gd name="T80" fmla="*/ 49 w 833"/>
                <a:gd name="T81" fmla="*/ 442 h 588"/>
                <a:gd name="T82" fmla="*/ 0 w 833"/>
                <a:gd name="T83" fmla="*/ 392 h 588"/>
                <a:gd name="T84" fmla="*/ 49 w 833"/>
                <a:gd name="T85" fmla="*/ 343 h 588"/>
                <a:gd name="T86" fmla="*/ 49 w 833"/>
                <a:gd name="T87" fmla="*/ 245 h 588"/>
                <a:gd name="T88" fmla="*/ 49 w 833"/>
                <a:gd name="T89" fmla="*/ 245 h 588"/>
                <a:gd name="T90" fmla="*/ 49 w 833"/>
                <a:gd name="T91" fmla="*/ 196 h 588"/>
                <a:gd name="T92" fmla="*/ 98 w 833"/>
                <a:gd name="T93" fmla="*/ 99 h 588"/>
                <a:gd name="T94" fmla="*/ 98 w 833"/>
                <a:gd name="T95" fmla="*/ 0 h 588"/>
                <a:gd name="T96" fmla="*/ 98 w 833"/>
                <a:gd name="T97" fmla="*/ 0 h 588"/>
                <a:gd name="T98" fmla="*/ 98 w 833"/>
                <a:gd name="T99" fmla="*/ 49 h 588"/>
                <a:gd name="T100" fmla="*/ 98 w 833"/>
                <a:gd name="T101" fmla="*/ 196 h 588"/>
                <a:gd name="T102" fmla="*/ 147 w 833"/>
                <a:gd name="T103" fmla="*/ 294 h 588"/>
                <a:gd name="T104" fmla="*/ 147 w 833"/>
                <a:gd name="T105" fmla="*/ 294 h 588"/>
                <a:gd name="T106" fmla="*/ 196 w 833"/>
                <a:gd name="T107" fmla="*/ 343 h 588"/>
                <a:gd name="T108" fmla="*/ 244 w 833"/>
                <a:gd name="T109" fmla="*/ 343 h 588"/>
                <a:gd name="T110" fmla="*/ 343 w 833"/>
                <a:gd name="T111" fmla="*/ 294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588">
                  <a:moveTo>
                    <a:pt x="343" y="294"/>
                  </a:moveTo>
                  <a:lnTo>
                    <a:pt x="343" y="343"/>
                  </a:lnTo>
                  <a:lnTo>
                    <a:pt x="343" y="392"/>
                  </a:lnTo>
                  <a:lnTo>
                    <a:pt x="392" y="442"/>
                  </a:lnTo>
                  <a:lnTo>
                    <a:pt x="392" y="442"/>
                  </a:lnTo>
                  <a:lnTo>
                    <a:pt x="490" y="442"/>
                  </a:lnTo>
                  <a:lnTo>
                    <a:pt x="637" y="442"/>
                  </a:lnTo>
                  <a:lnTo>
                    <a:pt x="735" y="294"/>
                  </a:lnTo>
                  <a:lnTo>
                    <a:pt x="735" y="294"/>
                  </a:lnTo>
                  <a:lnTo>
                    <a:pt x="784" y="147"/>
                  </a:lnTo>
                  <a:lnTo>
                    <a:pt x="784" y="49"/>
                  </a:lnTo>
                  <a:lnTo>
                    <a:pt x="833" y="0"/>
                  </a:lnTo>
                  <a:lnTo>
                    <a:pt x="833" y="0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196"/>
                  </a:lnTo>
                  <a:lnTo>
                    <a:pt x="833" y="294"/>
                  </a:lnTo>
                  <a:lnTo>
                    <a:pt x="833" y="343"/>
                  </a:lnTo>
                  <a:lnTo>
                    <a:pt x="833" y="343"/>
                  </a:lnTo>
                  <a:lnTo>
                    <a:pt x="833" y="442"/>
                  </a:lnTo>
                  <a:lnTo>
                    <a:pt x="784" y="490"/>
                  </a:lnTo>
                  <a:lnTo>
                    <a:pt x="735" y="540"/>
                  </a:lnTo>
                  <a:lnTo>
                    <a:pt x="735" y="540"/>
                  </a:lnTo>
                  <a:lnTo>
                    <a:pt x="686" y="588"/>
                  </a:lnTo>
                  <a:lnTo>
                    <a:pt x="637" y="588"/>
                  </a:lnTo>
                  <a:lnTo>
                    <a:pt x="588" y="588"/>
                  </a:lnTo>
                  <a:lnTo>
                    <a:pt x="588" y="588"/>
                  </a:lnTo>
                  <a:lnTo>
                    <a:pt x="441" y="588"/>
                  </a:lnTo>
                  <a:lnTo>
                    <a:pt x="343" y="588"/>
                  </a:lnTo>
                  <a:lnTo>
                    <a:pt x="294" y="540"/>
                  </a:lnTo>
                  <a:lnTo>
                    <a:pt x="294" y="540"/>
                  </a:lnTo>
                  <a:lnTo>
                    <a:pt x="244" y="540"/>
                  </a:lnTo>
                  <a:lnTo>
                    <a:pt x="196" y="540"/>
                  </a:lnTo>
                  <a:lnTo>
                    <a:pt x="196" y="490"/>
                  </a:lnTo>
                  <a:lnTo>
                    <a:pt x="196" y="490"/>
                  </a:lnTo>
                  <a:lnTo>
                    <a:pt x="98" y="540"/>
                  </a:lnTo>
                  <a:lnTo>
                    <a:pt x="49" y="490"/>
                  </a:lnTo>
                  <a:lnTo>
                    <a:pt x="49" y="442"/>
                  </a:lnTo>
                  <a:lnTo>
                    <a:pt x="49" y="442"/>
                  </a:lnTo>
                  <a:lnTo>
                    <a:pt x="0" y="392"/>
                  </a:lnTo>
                  <a:lnTo>
                    <a:pt x="49" y="343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196"/>
                  </a:lnTo>
                  <a:lnTo>
                    <a:pt x="98" y="9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98" y="196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96" y="343"/>
                  </a:lnTo>
                  <a:lnTo>
                    <a:pt x="244" y="343"/>
                  </a:lnTo>
                  <a:lnTo>
                    <a:pt x="343" y="294"/>
                  </a:lnTo>
                  <a:close/>
                </a:path>
              </a:pathLst>
            </a:custGeom>
            <a:solidFill>
              <a:srgbClr val="9FF7D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3" name="Freeform 161"/>
            <p:cNvSpPr>
              <a:spLocks/>
            </p:cNvSpPr>
            <p:nvPr/>
          </p:nvSpPr>
          <p:spPr bwMode="auto">
            <a:xfrm flipH="1">
              <a:off x="4564" y="1710"/>
              <a:ext cx="104" cy="74"/>
            </a:xfrm>
            <a:custGeom>
              <a:avLst/>
              <a:gdLst>
                <a:gd name="T0" fmla="*/ 343 w 833"/>
                <a:gd name="T1" fmla="*/ 294 h 588"/>
                <a:gd name="T2" fmla="*/ 343 w 833"/>
                <a:gd name="T3" fmla="*/ 343 h 588"/>
                <a:gd name="T4" fmla="*/ 343 w 833"/>
                <a:gd name="T5" fmla="*/ 442 h 588"/>
                <a:gd name="T6" fmla="*/ 392 w 833"/>
                <a:gd name="T7" fmla="*/ 442 h 588"/>
                <a:gd name="T8" fmla="*/ 392 w 833"/>
                <a:gd name="T9" fmla="*/ 442 h 588"/>
                <a:gd name="T10" fmla="*/ 490 w 833"/>
                <a:gd name="T11" fmla="*/ 490 h 588"/>
                <a:gd name="T12" fmla="*/ 637 w 833"/>
                <a:gd name="T13" fmla="*/ 442 h 588"/>
                <a:gd name="T14" fmla="*/ 735 w 833"/>
                <a:gd name="T15" fmla="*/ 343 h 588"/>
                <a:gd name="T16" fmla="*/ 735 w 833"/>
                <a:gd name="T17" fmla="*/ 343 h 588"/>
                <a:gd name="T18" fmla="*/ 784 w 833"/>
                <a:gd name="T19" fmla="*/ 196 h 588"/>
                <a:gd name="T20" fmla="*/ 784 w 833"/>
                <a:gd name="T21" fmla="*/ 99 h 588"/>
                <a:gd name="T22" fmla="*/ 833 w 833"/>
                <a:gd name="T23" fmla="*/ 49 h 588"/>
                <a:gd name="T24" fmla="*/ 833 w 833"/>
                <a:gd name="T25" fmla="*/ 49 h 588"/>
                <a:gd name="T26" fmla="*/ 833 w 833"/>
                <a:gd name="T27" fmla="*/ 99 h 588"/>
                <a:gd name="T28" fmla="*/ 833 w 833"/>
                <a:gd name="T29" fmla="*/ 99 h 588"/>
                <a:gd name="T30" fmla="*/ 833 w 833"/>
                <a:gd name="T31" fmla="*/ 99 h 588"/>
                <a:gd name="T32" fmla="*/ 833 w 833"/>
                <a:gd name="T33" fmla="*/ 99 h 588"/>
                <a:gd name="T34" fmla="*/ 833 w 833"/>
                <a:gd name="T35" fmla="*/ 196 h 588"/>
                <a:gd name="T36" fmla="*/ 833 w 833"/>
                <a:gd name="T37" fmla="*/ 294 h 588"/>
                <a:gd name="T38" fmla="*/ 833 w 833"/>
                <a:gd name="T39" fmla="*/ 343 h 588"/>
                <a:gd name="T40" fmla="*/ 833 w 833"/>
                <a:gd name="T41" fmla="*/ 343 h 588"/>
                <a:gd name="T42" fmla="*/ 833 w 833"/>
                <a:gd name="T43" fmla="*/ 442 h 588"/>
                <a:gd name="T44" fmla="*/ 784 w 833"/>
                <a:gd name="T45" fmla="*/ 490 h 588"/>
                <a:gd name="T46" fmla="*/ 735 w 833"/>
                <a:gd name="T47" fmla="*/ 540 h 588"/>
                <a:gd name="T48" fmla="*/ 735 w 833"/>
                <a:gd name="T49" fmla="*/ 540 h 588"/>
                <a:gd name="T50" fmla="*/ 686 w 833"/>
                <a:gd name="T51" fmla="*/ 588 h 588"/>
                <a:gd name="T52" fmla="*/ 637 w 833"/>
                <a:gd name="T53" fmla="*/ 588 h 588"/>
                <a:gd name="T54" fmla="*/ 588 w 833"/>
                <a:gd name="T55" fmla="*/ 588 h 588"/>
                <a:gd name="T56" fmla="*/ 588 w 833"/>
                <a:gd name="T57" fmla="*/ 588 h 588"/>
                <a:gd name="T58" fmla="*/ 441 w 833"/>
                <a:gd name="T59" fmla="*/ 588 h 588"/>
                <a:gd name="T60" fmla="*/ 343 w 833"/>
                <a:gd name="T61" fmla="*/ 588 h 588"/>
                <a:gd name="T62" fmla="*/ 294 w 833"/>
                <a:gd name="T63" fmla="*/ 540 h 588"/>
                <a:gd name="T64" fmla="*/ 294 w 833"/>
                <a:gd name="T65" fmla="*/ 540 h 588"/>
                <a:gd name="T66" fmla="*/ 244 w 833"/>
                <a:gd name="T67" fmla="*/ 540 h 588"/>
                <a:gd name="T68" fmla="*/ 196 w 833"/>
                <a:gd name="T69" fmla="*/ 540 h 588"/>
                <a:gd name="T70" fmla="*/ 196 w 833"/>
                <a:gd name="T71" fmla="*/ 490 h 588"/>
                <a:gd name="T72" fmla="*/ 196 w 833"/>
                <a:gd name="T73" fmla="*/ 490 h 588"/>
                <a:gd name="T74" fmla="*/ 98 w 833"/>
                <a:gd name="T75" fmla="*/ 540 h 588"/>
                <a:gd name="T76" fmla="*/ 49 w 833"/>
                <a:gd name="T77" fmla="*/ 490 h 588"/>
                <a:gd name="T78" fmla="*/ 49 w 833"/>
                <a:gd name="T79" fmla="*/ 442 h 588"/>
                <a:gd name="T80" fmla="*/ 49 w 833"/>
                <a:gd name="T81" fmla="*/ 442 h 588"/>
                <a:gd name="T82" fmla="*/ 0 w 833"/>
                <a:gd name="T83" fmla="*/ 392 h 588"/>
                <a:gd name="T84" fmla="*/ 49 w 833"/>
                <a:gd name="T85" fmla="*/ 343 h 588"/>
                <a:gd name="T86" fmla="*/ 49 w 833"/>
                <a:gd name="T87" fmla="*/ 245 h 588"/>
                <a:gd name="T88" fmla="*/ 49 w 833"/>
                <a:gd name="T89" fmla="*/ 245 h 588"/>
                <a:gd name="T90" fmla="*/ 49 w 833"/>
                <a:gd name="T91" fmla="*/ 196 h 588"/>
                <a:gd name="T92" fmla="*/ 98 w 833"/>
                <a:gd name="T93" fmla="*/ 99 h 588"/>
                <a:gd name="T94" fmla="*/ 98 w 833"/>
                <a:gd name="T95" fmla="*/ 0 h 588"/>
                <a:gd name="T96" fmla="*/ 98 w 833"/>
                <a:gd name="T97" fmla="*/ 0 h 588"/>
                <a:gd name="T98" fmla="*/ 98 w 833"/>
                <a:gd name="T99" fmla="*/ 99 h 588"/>
                <a:gd name="T100" fmla="*/ 98 w 833"/>
                <a:gd name="T101" fmla="*/ 196 h 588"/>
                <a:gd name="T102" fmla="*/ 147 w 833"/>
                <a:gd name="T103" fmla="*/ 343 h 588"/>
                <a:gd name="T104" fmla="*/ 147 w 833"/>
                <a:gd name="T105" fmla="*/ 343 h 588"/>
                <a:gd name="T106" fmla="*/ 196 w 833"/>
                <a:gd name="T107" fmla="*/ 392 h 588"/>
                <a:gd name="T108" fmla="*/ 244 w 833"/>
                <a:gd name="T109" fmla="*/ 343 h 588"/>
                <a:gd name="T110" fmla="*/ 343 w 833"/>
                <a:gd name="T111" fmla="*/ 294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588">
                  <a:moveTo>
                    <a:pt x="343" y="294"/>
                  </a:moveTo>
                  <a:lnTo>
                    <a:pt x="343" y="343"/>
                  </a:lnTo>
                  <a:lnTo>
                    <a:pt x="343" y="442"/>
                  </a:lnTo>
                  <a:lnTo>
                    <a:pt x="392" y="442"/>
                  </a:lnTo>
                  <a:lnTo>
                    <a:pt x="392" y="442"/>
                  </a:lnTo>
                  <a:lnTo>
                    <a:pt x="490" y="490"/>
                  </a:lnTo>
                  <a:lnTo>
                    <a:pt x="637" y="442"/>
                  </a:lnTo>
                  <a:lnTo>
                    <a:pt x="735" y="343"/>
                  </a:lnTo>
                  <a:lnTo>
                    <a:pt x="735" y="343"/>
                  </a:lnTo>
                  <a:lnTo>
                    <a:pt x="784" y="196"/>
                  </a:lnTo>
                  <a:lnTo>
                    <a:pt x="784" y="99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99"/>
                  </a:lnTo>
                  <a:lnTo>
                    <a:pt x="833" y="99"/>
                  </a:lnTo>
                  <a:lnTo>
                    <a:pt x="833" y="99"/>
                  </a:lnTo>
                  <a:lnTo>
                    <a:pt x="833" y="99"/>
                  </a:lnTo>
                  <a:lnTo>
                    <a:pt x="833" y="196"/>
                  </a:lnTo>
                  <a:lnTo>
                    <a:pt x="833" y="294"/>
                  </a:lnTo>
                  <a:lnTo>
                    <a:pt x="833" y="343"/>
                  </a:lnTo>
                  <a:lnTo>
                    <a:pt x="833" y="343"/>
                  </a:lnTo>
                  <a:lnTo>
                    <a:pt x="833" y="442"/>
                  </a:lnTo>
                  <a:lnTo>
                    <a:pt x="784" y="490"/>
                  </a:lnTo>
                  <a:lnTo>
                    <a:pt x="735" y="540"/>
                  </a:lnTo>
                  <a:lnTo>
                    <a:pt x="735" y="540"/>
                  </a:lnTo>
                  <a:lnTo>
                    <a:pt x="686" y="588"/>
                  </a:lnTo>
                  <a:lnTo>
                    <a:pt x="637" y="588"/>
                  </a:lnTo>
                  <a:lnTo>
                    <a:pt x="588" y="588"/>
                  </a:lnTo>
                  <a:lnTo>
                    <a:pt x="588" y="588"/>
                  </a:lnTo>
                  <a:lnTo>
                    <a:pt x="441" y="588"/>
                  </a:lnTo>
                  <a:lnTo>
                    <a:pt x="343" y="588"/>
                  </a:lnTo>
                  <a:lnTo>
                    <a:pt x="294" y="540"/>
                  </a:lnTo>
                  <a:lnTo>
                    <a:pt x="294" y="540"/>
                  </a:lnTo>
                  <a:lnTo>
                    <a:pt x="244" y="540"/>
                  </a:lnTo>
                  <a:lnTo>
                    <a:pt x="196" y="540"/>
                  </a:lnTo>
                  <a:lnTo>
                    <a:pt x="196" y="490"/>
                  </a:lnTo>
                  <a:lnTo>
                    <a:pt x="196" y="490"/>
                  </a:lnTo>
                  <a:lnTo>
                    <a:pt x="98" y="540"/>
                  </a:lnTo>
                  <a:lnTo>
                    <a:pt x="49" y="490"/>
                  </a:lnTo>
                  <a:lnTo>
                    <a:pt x="49" y="442"/>
                  </a:lnTo>
                  <a:lnTo>
                    <a:pt x="49" y="442"/>
                  </a:lnTo>
                  <a:lnTo>
                    <a:pt x="0" y="392"/>
                  </a:lnTo>
                  <a:lnTo>
                    <a:pt x="49" y="343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196"/>
                  </a:lnTo>
                  <a:lnTo>
                    <a:pt x="98" y="9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99"/>
                  </a:lnTo>
                  <a:lnTo>
                    <a:pt x="98" y="196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96" y="392"/>
                  </a:lnTo>
                  <a:lnTo>
                    <a:pt x="244" y="343"/>
                  </a:lnTo>
                  <a:lnTo>
                    <a:pt x="343" y="294"/>
                  </a:lnTo>
                  <a:close/>
                </a:path>
              </a:pathLst>
            </a:custGeom>
            <a:solidFill>
              <a:srgbClr val="94EF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4" name="Freeform 162"/>
            <p:cNvSpPr>
              <a:spLocks/>
            </p:cNvSpPr>
            <p:nvPr/>
          </p:nvSpPr>
          <p:spPr bwMode="auto">
            <a:xfrm flipH="1">
              <a:off x="4564" y="1716"/>
              <a:ext cx="104" cy="68"/>
            </a:xfrm>
            <a:custGeom>
              <a:avLst/>
              <a:gdLst>
                <a:gd name="T0" fmla="*/ 343 w 833"/>
                <a:gd name="T1" fmla="*/ 294 h 539"/>
                <a:gd name="T2" fmla="*/ 343 w 833"/>
                <a:gd name="T3" fmla="*/ 343 h 539"/>
                <a:gd name="T4" fmla="*/ 343 w 833"/>
                <a:gd name="T5" fmla="*/ 393 h 539"/>
                <a:gd name="T6" fmla="*/ 392 w 833"/>
                <a:gd name="T7" fmla="*/ 441 h 539"/>
                <a:gd name="T8" fmla="*/ 392 w 833"/>
                <a:gd name="T9" fmla="*/ 441 h 539"/>
                <a:gd name="T10" fmla="*/ 490 w 833"/>
                <a:gd name="T11" fmla="*/ 491 h 539"/>
                <a:gd name="T12" fmla="*/ 637 w 833"/>
                <a:gd name="T13" fmla="*/ 441 h 539"/>
                <a:gd name="T14" fmla="*/ 735 w 833"/>
                <a:gd name="T15" fmla="*/ 294 h 539"/>
                <a:gd name="T16" fmla="*/ 735 w 833"/>
                <a:gd name="T17" fmla="*/ 294 h 539"/>
                <a:gd name="T18" fmla="*/ 784 w 833"/>
                <a:gd name="T19" fmla="*/ 196 h 539"/>
                <a:gd name="T20" fmla="*/ 784 w 833"/>
                <a:gd name="T21" fmla="*/ 98 h 539"/>
                <a:gd name="T22" fmla="*/ 833 w 833"/>
                <a:gd name="T23" fmla="*/ 50 h 539"/>
                <a:gd name="T24" fmla="*/ 833 w 833"/>
                <a:gd name="T25" fmla="*/ 50 h 539"/>
                <a:gd name="T26" fmla="*/ 833 w 833"/>
                <a:gd name="T27" fmla="*/ 98 h 539"/>
                <a:gd name="T28" fmla="*/ 833 w 833"/>
                <a:gd name="T29" fmla="*/ 98 h 539"/>
                <a:gd name="T30" fmla="*/ 833 w 833"/>
                <a:gd name="T31" fmla="*/ 98 h 539"/>
                <a:gd name="T32" fmla="*/ 833 w 833"/>
                <a:gd name="T33" fmla="*/ 98 h 539"/>
                <a:gd name="T34" fmla="*/ 833 w 833"/>
                <a:gd name="T35" fmla="*/ 196 h 539"/>
                <a:gd name="T36" fmla="*/ 833 w 833"/>
                <a:gd name="T37" fmla="*/ 245 h 539"/>
                <a:gd name="T38" fmla="*/ 833 w 833"/>
                <a:gd name="T39" fmla="*/ 294 h 539"/>
                <a:gd name="T40" fmla="*/ 833 w 833"/>
                <a:gd name="T41" fmla="*/ 294 h 539"/>
                <a:gd name="T42" fmla="*/ 833 w 833"/>
                <a:gd name="T43" fmla="*/ 393 h 539"/>
                <a:gd name="T44" fmla="*/ 784 w 833"/>
                <a:gd name="T45" fmla="*/ 441 h 539"/>
                <a:gd name="T46" fmla="*/ 735 w 833"/>
                <a:gd name="T47" fmla="*/ 491 h 539"/>
                <a:gd name="T48" fmla="*/ 735 w 833"/>
                <a:gd name="T49" fmla="*/ 491 h 539"/>
                <a:gd name="T50" fmla="*/ 686 w 833"/>
                <a:gd name="T51" fmla="*/ 539 h 539"/>
                <a:gd name="T52" fmla="*/ 637 w 833"/>
                <a:gd name="T53" fmla="*/ 539 h 539"/>
                <a:gd name="T54" fmla="*/ 588 w 833"/>
                <a:gd name="T55" fmla="*/ 539 h 539"/>
                <a:gd name="T56" fmla="*/ 588 w 833"/>
                <a:gd name="T57" fmla="*/ 539 h 539"/>
                <a:gd name="T58" fmla="*/ 441 w 833"/>
                <a:gd name="T59" fmla="*/ 539 h 539"/>
                <a:gd name="T60" fmla="*/ 343 w 833"/>
                <a:gd name="T61" fmla="*/ 539 h 539"/>
                <a:gd name="T62" fmla="*/ 294 w 833"/>
                <a:gd name="T63" fmla="*/ 491 h 539"/>
                <a:gd name="T64" fmla="*/ 294 w 833"/>
                <a:gd name="T65" fmla="*/ 491 h 539"/>
                <a:gd name="T66" fmla="*/ 244 w 833"/>
                <a:gd name="T67" fmla="*/ 491 h 539"/>
                <a:gd name="T68" fmla="*/ 196 w 833"/>
                <a:gd name="T69" fmla="*/ 491 h 539"/>
                <a:gd name="T70" fmla="*/ 196 w 833"/>
                <a:gd name="T71" fmla="*/ 441 h 539"/>
                <a:gd name="T72" fmla="*/ 196 w 833"/>
                <a:gd name="T73" fmla="*/ 441 h 539"/>
                <a:gd name="T74" fmla="*/ 98 w 833"/>
                <a:gd name="T75" fmla="*/ 491 h 539"/>
                <a:gd name="T76" fmla="*/ 49 w 833"/>
                <a:gd name="T77" fmla="*/ 441 h 539"/>
                <a:gd name="T78" fmla="*/ 49 w 833"/>
                <a:gd name="T79" fmla="*/ 393 h 539"/>
                <a:gd name="T80" fmla="*/ 49 w 833"/>
                <a:gd name="T81" fmla="*/ 393 h 539"/>
                <a:gd name="T82" fmla="*/ 0 w 833"/>
                <a:gd name="T83" fmla="*/ 343 h 539"/>
                <a:gd name="T84" fmla="*/ 49 w 833"/>
                <a:gd name="T85" fmla="*/ 294 h 539"/>
                <a:gd name="T86" fmla="*/ 49 w 833"/>
                <a:gd name="T87" fmla="*/ 196 h 539"/>
                <a:gd name="T88" fmla="*/ 49 w 833"/>
                <a:gd name="T89" fmla="*/ 196 h 539"/>
                <a:gd name="T90" fmla="*/ 49 w 833"/>
                <a:gd name="T91" fmla="*/ 147 h 539"/>
                <a:gd name="T92" fmla="*/ 49 w 833"/>
                <a:gd name="T93" fmla="*/ 98 h 539"/>
                <a:gd name="T94" fmla="*/ 98 w 833"/>
                <a:gd name="T95" fmla="*/ 0 h 539"/>
                <a:gd name="T96" fmla="*/ 98 w 833"/>
                <a:gd name="T97" fmla="*/ 0 h 539"/>
                <a:gd name="T98" fmla="*/ 98 w 833"/>
                <a:gd name="T99" fmla="*/ 50 h 539"/>
                <a:gd name="T100" fmla="*/ 98 w 833"/>
                <a:gd name="T101" fmla="*/ 196 h 539"/>
                <a:gd name="T102" fmla="*/ 147 w 833"/>
                <a:gd name="T103" fmla="*/ 343 h 539"/>
                <a:gd name="T104" fmla="*/ 147 w 833"/>
                <a:gd name="T105" fmla="*/ 343 h 539"/>
                <a:gd name="T106" fmla="*/ 196 w 833"/>
                <a:gd name="T107" fmla="*/ 393 h 539"/>
                <a:gd name="T108" fmla="*/ 244 w 833"/>
                <a:gd name="T109" fmla="*/ 343 h 539"/>
                <a:gd name="T110" fmla="*/ 343 w 833"/>
                <a:gd name="T111" fmla="*/ 294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539">
                  <a:moveTo>
                    <a:pt x="343" y="294"/>
                  </a:moveTo>
                  <a:lnTo>
                    <a:pt x="343" y="343"/>
                  </a:lnTo>
                  <a:lnTo>
                    <a:pt x="343" y="393"/>
                  </a:lnTo>
                  <a:lnTo>
                    <a:pt x="392" y="441"/>
                  </a:lnTo>
                  <a:lnTo>
                    <a:pt x="392" y="441"/>
                  </a:lnTo>
                  <a:lnTo>
                    <a:pt x="490" y="491"/>
                  </a:lnTo>
                  <a:lnTo>
                    <a:pt x="637" y="441"/>
                  </a:lnTo>
                  <a:lnTo>
                    <a:pt x="735" y="294"/>
                  </a:lnTo>
                  <a:lnTo>
                    <a:pt x="735" y="294"/>
                  </a:lnTo>
                  <a:lnTo>
                    <a:pt x="784" y="196"/>
                  </a:lnTo>
                  <a:lnTo>
                    <a:pt x="784" y="98"/>
                  </a:lnTo>
                  <a:lnTo>
                    <a:pt x="833" y="50"/>
                  </a:lnTo>
                  <a:lnTo>
                    <a:pt x="833" y="50"/>
                  </a:lnTo>
                  <a:lnTo>
                    <a:pt x="833" y="98"/>
                  </a:lnTo>
                  <a:lnTo>
                    <a:pt x="833" y="98"/>
                  </a:lnTo>
                  <a:lnTo>
                    <a:pt x="833" y="98"/>
                  </a:lnTo>
                  <a:lnTo>
                    <a:pt x="833" y="98"/>
                  </a:lnTo>
                  <a:lnTo>
                    <a:pt x="833" y="196"/>
                  </a:lnTo>
                  <a:lnTo>
                    <a:pt x="833" y="245"/>
                  </a:lnTo>
                  <a:lnTo>
                    <a:pt x="833" y="294"/>
                  </a:lnTo>
                  <a:lnTo>
                    <a:pt x="833" y="294"/>
                  </a:lnTo>
                  <a:lnTo>
                    <a:pt x="833" y="393"/>
                  </a:lnTo>
                  <a:lnTo>
                    <a:pt x="784" y="441"/>
                  </a:lnTo>
                  <a:lnTo>
                    <a:pt x="735" y="491"/>
                  </a:lnTo>
                  <a:lnTo>
                    <a:pt x="735" y="491"/>
                  </a:lnTo>
                  <a:lnTo>
                    <a:pt x="686" y="539"/>
                  </a:lnTo>
                  <a:lnTo>
                    <a:pt x="637" y="539"/>
                  </a:lnTo>
                  <a:lnTo>
                    <a:pt x="588" y="539"/>
                  </a:lnTo>
                  <a:lnTo>
                    <a:pt x="588" y="539"/>
                  </a:lnTo>
                  <a:lnTo>
                    <a:pt x="441" y="539"/>
                  </a:lnTo>
                  <a:lnTo>
                    <a:pt x="343" y="539"/>
                  </a:lnTo>
                  <a:lnTo>
                    <a:pt x="294" y="491"/>
                  </a:lnTo>
                  <a:lnTo>
                    <a:pt x="294" y="491"/>
                  </a:lnTo>
                  <a:lnTo>
                    <a:pt x="244" y="491"/>
                  </a:lnTo>
                  <a:lnTo>
                    <a:pt x="196" y="491"/>
                  </a:lnTo>
                  <a:lnTo>
                    <a:pt x="196" y="441"/>
                  </a:lnTo>
                  <a:lnTo>
                    <a:pt x="196" y="441"/>
                  </a:lnTo>
                  <a:lnTo>
                    <a:pt x="98" y="491"/>
                  </a:lnTo>
                  <a:lnTo>
                    <a:pt x="49" y="441"/>
                  </a:lnTo>
                  <a:lnTo>
                    <a:pt x="49" y="393"/>
                  </a:lnTo>
                  <a:lnTo>
                    <a:pt x="49" y="393"/>
                  </a:lnTo>
                  <a:lnTo>
                    <a:pt x="0" y="343"/>
                  </a:lnTo>
                  <a:lnTo>
                    <a:pt x="49" y="294"/>
                  </a:lnTo>
                  <a:lnTo>
                    <a:pt x="49" y="196"/>
                  </a:lnTo>
                  <a:lnTo>
                    <a:pt x="49" y="196"/>
                  </a:lnTo>
                  <a:lnTo>
                    <a:pt x="49" y="147"/>
                  </a:lnTo>
                  <a:lnTo>
                    <a:pt x="49" y="9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50"/>
                  </a:lnTo>
                  <a:lnTo>
                    <a:pt x="98" y="196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96" y="393"/>
                  </a:lnTo>
                  <a:lnTo>
                    <a:pt x="244" y="343"/>
                  </a:lnTo>
                  <a:lnTo>
                    <a:pt x="343" y="294"/>
                  </a:lnTo>
                  <a:close/>
                </a:path>
              </a:pathLst>
            </a:custGeom>
            <a:solidFill>
              <a:srgbClr val="89E8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5" name="Freeform 163"/>
            <p:cNvSpPr>
              <a:spLocks/>
            </p:cNvSpPr>
            <p:nvPr/>
          </p:nvSpPr>
          <p:spPr bwMode="auto">
            <a:xfrm flipH="1">
              <a:off x="4564" y="1722"/>
              <a:ext cx="104" cy="62"/>
            </a:xfrm>
            <a:custGeom>
              <a:avLst/>
              <a:gdLst>
                <a:gd name="T0" fmla="*/ 294 w 833"/>
                <a:gd name="T1" fmla="*/ 244 h 489"/>
                <a:gd name="T2" fmla="*/ 343 w 833"/>
                <a:gd name="T3" fmla="*/ 293 h 489"/>
                <a:gd name="T4" fmla="*/ 343 w 833"/>
                <a:gd name="T5" fmla="*/ 391 h 489"/>
                <a:gd name="T6" fmla="*/ 392 w 833"/>
                <a:gd name="T7" fmla="*/ 441 h 489"/>
                <a:gd name="T8" fmla="*/ 392 w 833"/>
                <a:gd name="T9" fmla="*/ 441 h 489"/>
                <a:gd name="T10" fmla="*/ 490 w 833"/>
                <a:gd name="T11" fmla="*/ 441 h 489"/>
                <a:gd name="T12" fmla="*/ 637 w 833"/>
                <a:gd name="T13" fmla="*/ 441 h 489"/>
                <a:gd name="T14" fmla="*/ 735 w 833"/>
                <a:gd name="T15" fmla="*/ 293 h 489"/>
                <a:gd name="T16" fmla="*/ 735 w 833"/>
                <a:gd name="T17" fmla="*/ 293 h 489"/>
                <a:gd name="T18" fmla="*/ 784 w 833"/>
                <a:gd name="T19" fmla="*/ 146 h 489"/>
                <a:gd name="T20" fmla="*/ 784 w 833"/>
                <a:gd name="T21" fmla="*/ 48 h 489"/>
                <a:gd name="T22" fmla="*/ 833 w 833"/>
                <a:gd name="T23" fmla="*/ 0 h 489"/>
                <a:gd name="T24" fmla="*/ 833 w 833"/>
                <a:gd name="T25" fmla="*/ 0 h 489"/>
                <a:gd name="T26" fmla="*/ 784 w 833"/>
                <a:gd name="T27" fmla="*/ 97 h 489"/>
                <a:gd name="T28" fmla="*/ 784 w 833"/>
                <a:gd name="T29" fmla="*/ 97 h 489"/>
                <a:gd name="T30" fmla="*/ 833 w 833"/>
                <a:gd name="T31" fmla="*/ 97 h 489"/>
                <a:gd name="T32" fmla="*/ 833 w 833"/>
                <a:gd name="T33" fmla="*/ 97 h 489"/>
                <a:gd name="T34" fmla="*/ 784 w 833"/>
                <a:gd name="T35" fmla="*/ 146 h 489"/>
                <a:gd name="T36" fmla="*/ 833 w 833"/>
                <a:gd name="T37" fmla="*/ 195 h 489"/>
                <a:gd name="T38" fmla="*/ 833 w 833"/>
                <a:gd name="T39" fmla="*/ 244 h 489"/>
                <a:gd name="T40" fmla="*/ 833 w 833"/>
                <a:gd name="T41" fmla="*/ 244 h 489"/>
                <a:gd name="T42" fmla="*/ 833 w 833"/>
                <a:gd name="T43" fmla="*/ 343 h 489"/>
                <a:gd name="T44" fmla="*/ 784 w 833"/>
                <a:gd name="T45" fmla="*/ 391 h 489"/>
                <a:gd name="T46" fmla="*/ 735 w 833"/>
                <a:gd name="T47" fmla="*/ 441 h 489"/>
                <a:gd name="T48" fmla="*/ 735 w 833"/>
                <a:gd name="T49" fmla="*/ 441 h 489"/>
                <a:gd name="T50" fmla="*/ 686 w 833"/>
                <a:gd name="T51" fmla="*/ 489 h 489"/>
                <a:gd name="T52" fmla="*/ 637 w 833"/>
                <a:gd name="T53" fmla="*/ 489 h 489"/>
                <a:gd name="T54" fmla="*/ 588 w 833"/>
                <a:gd name="T55" fmla="*/ 489 h 489"/>
                <a:gd name="T56" fmla="*/ 588 w 833"/>
                <a:gd name="T57" fmla="*/ 489 h 489"/>
                <a:gd name="T58" fmla="*/ 441 w 833"/>
                <a:gd name="T59" fmla="*/ 489 h 489"/>
                <a:gd name="T60" fmla="*/ 343 w 833"/>
                <a:gd name="T61" fmla="*/ 489 h 489"/>
                <a:gd name="T62" fmla="*/ 294 w 833"/>
                <a:gd name="T63" fmla="*/ 441 h 489"/>
                <a:gd name="T64" fmla="*/ 294 w 833"/>
                <a:gd name="T65" fmla="*/ 441 h 489"/>
                <a:gd name="T66" fmla="*/ 244 w 833"/>
                <a:gd name="T67" fmla="*/ 441 h 489"/>
                <a:gd name="T68" fmla="*/ 196 w 833"/>
                <a:gd name="T69" fmla="*/ 441 h 489"/>
                <a:gd name="T70" fmla="*/ 196 w 833"/>
                <a:gd name="T71" fmla="*/ 391 h 489"/>
                <a:gd name="T72" fmla="*/ 196 w 833"/>
                <a:gd name="T73" fmla="*/ 391 h 489"/>
                <a:gd name="T74" fmla="*/ 98 w 833"/>
                <a:gd name="T75" fmla="*/ 441 h 489"/>
                <a:gd name="T76" fmla="*/ 49 w 833"/>
                <a:gd name="T77" fmla="*/ 391 h 489"/>
                <a:gd name="T78" fmla="*/ 49 w 833"/>
                <a:gd name="T79" fmla="*/ 343 h 489"/>
                <a:gd name="T80" fmla="*/ 49 w 833"/>
                <a:gd name="T81" fmla="*/ 343 h 489"/>
                <a:gd name="T82" fmla="*/ 0 w 833"/>
                <a:gd name="T83" fmla="*/ 293 h 489"/>
                <a:gd name="T84" fmla="*/ 49 w 833"/>
                <a:gd name="T85" fmla="*/ 244 h 489"/>
                <a:gd name="T86" fmla="*/ 49 w 833"/>
                <a:gd name="T87" fmla="*/ 146 h 489"/>
                <a:gd name="T88" fmla="*/ 49 w 833"/>
                <a:gd name="T89" fmla="*/ 146 h 489"/>
                <a:gd name="T90" fmla="*/ 49 w 833"/>
                <a:gd name="T91" fmla="*/ 146 h 489"/>
                <a:gd name="T92" fmla="*/ 49 w 833"/>
                <a:gd name="T93" fmla="*/ 97 h 489"/>
                <a:gd name="T94" fmla="*/ 98 w 833"/>
                <a:gd name="T95" fmla="*/ 0 h 489"/>
                <a:gd name="T96" fmla="*/ 98 w 833"/>
                <a:gd name="T97" fmla="*/ 0 h 489"/>
                <a:gd name="T98" fmla="*/ 98 w 833"/>
                <a:gd name="T99" fmla="*/ 48 h 489"/>
                <a:gd name="T100" fmla="*/ 98 w 833"/>
                <a:gd name="T101" fmla="*/ 195 h 489"/>
                <a:gd name="T102" fmla="*/ 147 w 833"/>
                <a:gd name="T103" fmla="*/ 293 h 489"/>
                <a:gd name="T104" fmla="*/ 147 w 833"/>
                <a:gd name="T105" fmla="*/ 293 h 489"/>
                <a:gd name="T106" fmla="*/ 196 w 833"/>
                <a:gd name="T107" fmla="*/ 343 h 489"/>
                <a:gd name="T108" fmla="*/ 244 w 833"/>
                <a:gd name="T109" fmla="*/ 293 h 489"/>
                <a:gd name="T110" fmla="*/ 294 w 833"/>
                <a:gd name="T111" fmla="*/ 244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489">
                  <a:moveTo>
                    <a:pt x="294" y="244"/>
                  </a:moveTo>
                  <a:lnTo>
                    <a:pt x="343" y="293"/>
                  </a:lnTo>
                  <a:lnTo>
                    <a:pt x="343" y="391"/>
                  </a:lnTo>
                  <a:lnTo>
                    <a:pt x="392" y="441"/>
                  </a:lnTo>
                  <a:lnTo>
                    <a:pt x="392" y="441"/>
                  </a:lnTo>
                  <a:lnTo>
                    <a:pt x="490" y="441"/>
                  </a:lnTo>
                  <a:lnTo>
                    <a:pt x="637" y="441"/>
                  </a:lnTo>
                  <a:lnTo>
                    <a:pt x="735" y="293"/>
                  </a:lnTo>
                  <a:lnTo>
                    <a:pt x="735" y="293"/>
                  </a:lnTo>
                  <a:lnTo>
                    <a:pt x="784" y="146"/>
                  </a:lnTo>
                  <a:lnTo>
                    <a:pt x="784" y="48"/>
                  </a:lnTo>
                  <a:lnTo>
                    <a:pt x="833" y="0"/>
                  </a:lnTo>
                  <a:lnTo>
                    <a:pt x="833" y="0"/>
                  </a:lnTo>
                  <a:lnTo>
                    <a:pt x="784" y="97"/>
                  </a:lnTo>
                  <a:lnTo>
                    <a:pt x="784" y="97"/>
                  </a:lnTo>
                  <a:lnTo>
                    <a:pt x="833" y="97"/>
                  </a:lnTo>
                  <a:lnTo>
                    <a:pt x="833" y="97"/>
                  </a:lnTo>
                  <a:lnTo>
                    <a:pt x="784" y="146"/>
                  </a:lnTo>
                  <a:lnTo>
                    <a:pt x="833" y="195"/>
                  </a:lnTo>
                  <a:lnTo>
                    <a:pt x="833" y="244"/>
                  </a:lnTo>
                  <a:lnTo>
                    <a:pt x="833" y="244"/>
                  </a:lnTo>
                  <a:lnTo>
                    <a:pt x="833" y="343"/>
                  </a:lnTo>
                  <a:lnTo>
                    <a:pt x="784" y="39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686" y="489"/>
                  </a:lnTo>
                  <a:lnTo>
                    <a:pt x="637" y="489"/>
                  </a:lnTo>
                  <a:lnTo>
                    <a:pt x="588" y="489"/>
                  </a:lnTo>
                  <a:lnTo>
                    <a:pt x="588" y="489"/>
                  </a:lnTo>
                  <a:lnTo>
                    <a:pt x="441" y="489"/>
                  </a:lnTo>
                  <a:lnTo>
                    <a:pt x="343" y="489"/>
                  </a:lnTo>
                  <a:lnTo>
                    <a:pt x="294" y="441"/>
                  </a:lnTo>
                  <a:lnTo>
                    <a:pt x="294" y="441"/>
                  </a:lnTo>
                  <a:lnTo>
                    <a:pt x="244" y="441"/>
                  </a:lnTo>
                  <a:lnTo>
                    <a:pt x="196" y="441"/>
                  </a:lnTo>
                  <a:lnTo>
                    <a:pt x="196" y="391"/>
                  </a:lnTo>
                  <a:lnTo>
                    <a:pt x="196" y="391"/>
                  </a:lnTo>
                  <a:lnTo>
                    <a:pt x="98" y="441"/>
                  </a:lnTo>
                  <a:lnTo>
                    <a:pt x="49" y="391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0" y="293"/>
                  </a:lnTo>
                  <a:lnTo>
                    <a:pt x="49" y="244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146"/>
                  </a:lnTo>
                  <a:lnTo>
                    <a:pt x="49" y="97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8"/>
                  </a:lnTo>
                  <a:lnTo>
                    <a:pt x="98" y="195"/>
                  </a:lnTo>
                  <a:lnTo>
                    <a:pt x="147" y="293"/>
                  </a:lnTo>
                  <a:lnTo>
                    <a:pt x="147" y="293"/>
                  </a:lnTo>
                  <a:lnTo>
                    <a:pt x="196" y="343"/>
                  </a:lnTo>
                  <a:lnTo>
                    <a:pt x="244" y="293"/>
                  </a:lnTo>
                  <a:lnTo>
                    <a:pt x="294" y="244"/>
                  </a:lnTo>
                  <a:close/>
                </a:path>
              </a:pathLst>
            </a:custGeom>
            <a:solidFill>
              <a:srgbClr val="7DE0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6" name="Freeform 164"/>
            <p:cNvSpPr>
              <a:spLocks/>
            </p:cNvSpPr>
            <p:nvPr/>
          </p:nvSpPr>
          <p:spPr bwMode="auto">
            <a:xfrm flipH="1">
              <a:off x="4564" y="1728"/>
              <a:ext cx="104" cy="56"/>
            </a:xfrm>
            <a:custGeom>
              <a:avLst/>
              <a:gdLst>
                <a:gd name="T0" fmla="*/ 833 w 833"/>
                <a:gd name="T1" fmla="*/ 0 h 441"/>
                <a:gd name="T2" fmla="*/ 784 w 833"/>
                <a:gd name="T3" fmla="*/ 98 h 441"/>
                <a:gd name="T4" fmla="*/ 784 w 833"/>
                <a:gd name="T5" fmla="*/ 98 h 441"/>
                <a:gd name="T6" fmla="*/ 833 w 833"/>
                <a:gd name="T7" fmla="*/ 98 h 441"/>
                <a:gd name="T8" fmla="*/ 833 w 833"/>
                <a:gd name="T9" fmla="*/ 98 h 441"/>
                <a:gd name="T10" fmla="*/ 784 w 833"/>
                <a:gd name="T11" fmla="*/ 147 h 441"/>
                <a:gd name="T12" fmla="*/ 784 w 833"/>
                <a:gd name="T13" fmla="*/ 147 h 441"/>
                <a:gd name="T14" fmla="*/ 833 w 833"/>
                <a:gd name="T15" fmla="*/ 196 h 441"/>
                <a:gd name="T16" fmla="*/ 833 w 833"/>
                <a:gd name="T17" fmla="*/ 196 h 441"/>
                <a:gd name="T18" fmla="*/ 833 w 833"/>
                <a:gd name="T19" fmla="*/ 295 h 441"/>
                <a:gd name="T20" fmla="*/ 784 w 833"/>
                <a:gd name="T21" fmla="*/ 343 h 441"/>
                <a:gd name="T22" fmla="*/ 735 w 833"/>
                <a:gd name="T23" fmla="*/ 393 h 441"/>
                <a:gd name="T24" fmla="*/ 735 w 833"/>
                <a:gd name="T25" fmla="*/ 393 h 441"/>
                <a:gd name="T26" fmla="*/ 686 w 833"/>
                <a:gd name="T27" fmla="*/ 441 h 441"/>
                <a:gd name="T28" fmla="*/ 637 w 833"/>
                <a:gd name="T29" fmla="*/ 441 h 441"/>
                <a:gd name="T30" fmla="*/ 588 w 833"/>
                <a:gd name="T31" fmla="*/ 441 h 441"/>
                <a:gd name="T32" fmla="*/ 588 w 833"/>
                <a:gd name="T33" fmla="*/ 441 h 441"/>
                <a:gd name="T34" fmla="*/ 441 w 833"/>
                <a:gd name="T35" fmla="*/ 441 h 441"/>
                <a:gd name="T36" fmla="*/ 343 w 833"/>
                <a:gd name="T37" fmla="*/ 441 h 441"/>
                <a:gd name="T38" fmla="*/ 294 w 833"/>
                <a:gd name="T39" fmla="*/ 393 h 441"/>
                <a:gd name="T40" fmla="*/ 294 w 833"/>
                <a:gd name="T41" fmla="*/ 393 h 441"/>
                <a:gd name="T42" fmla="*/ 244 w 833"/>
                <a:gd name="T43" fmla="*/ 393 h 441"/>
                <a:gd name="T44" fmla="*/ 196 w 833"/>
                <a:gd name="T45" fmla="*/ 393 h 441"/>
                <a:gd name="T46" fmla="*/ 196 w 833"/>
                <a:gd name="T47" fmla="*/ 343 h 441"/>
                <a:gd name="T48" fmla="*/ 196 w 833"/>
                <a:gd name="T49" fmla="*/ 343 h 441"/>
                <a:gd name="T50" fmla="*/ 98 w 833"/>
                <a:gd name="T51" fmla="*/ 393 h 441"/>
                <a:gd name="T52" fmla="*/ 49 w 833"/>
                <a:gd name="T53" fmla="*/ 343 h 441"/>
                <a:gd name="T54" fmla="*/ 49 w 833"/>
                <a:gd name="T55" fmla="*/ 295 h 441"/>
                <a:gd name="T56" fmla="*/ 49 w 833"/>
                <a:gd name="T57" fmla="*/ 295 h 441"/>
                <a:gd name="T58" fmla="*/ 0 w 833"/>
                <a:gd name="T59" fmla="*/ 245 h 441"/>
                <a:gd name="T60" fmla="*/ 49 w 833"/>
                <a:gd name="T61" fmla="*/ 196 h 441"/>
                <a:gd name="T62" fmla="*/ 49 w 833"/>
                <a:gd name="T63" fmla="*/ 98 h 441"/>
                <a:gd name="T64" fmla="*/ 49 w 833"/>
                <a:gd name="T65" fmla="*/ 98 h 441"/>
                <a:gd name="T66" fmla="*/ 49 w 833"/>
                <a:gd name="T67" fmla="*/ 98 h 441"/>
                <a:gd name="T68" fmla="*/ 49 w 833"/>
                <a:gd name="T69" fmla="*/ 49 h 441"/>
                <a:gd name="T70" fmla="*/ 98 w 833"/>
                <a:gd name="T71" fmla="*/ 0 h 441"/>
                <a:gd name="T72" fmla="*/ 98 w 833"/>
                <a:gd name="T73" fmla="*/ 0 h 441"/>
                <a:gd name="T74" fmla="*/ 98 w 833"/>
                <a:gd name="T75" fmla="*/ 49 h 441"/>
                <a:gd name="T76" fmla="*/ 49 w 833"/>
                <a:gd name="T77" fmla="*/ 196 h 441"/>
                <a:gd name="T78" fmla="*/ 98 w 833"/>
                <a:gd name="T79" fmla="*/ 295 h 441"/>
                <a:gd name="T80" fmla="*/ 98 w 833"/>
                <a:gd name="T81" fmla="*/ 295 h 441"/>
                <a:gd name="T82" fmla="*/ 147 w 833"/>
                <a:gd name="T83" fmla="*/ 343 h 441"/>
                <a:gd name="T84" fmla="*/ 244 w 833"/>
                <a:gd name="T85" fmla="*/ 295 h 441"/>
                <a:gd name="T86" fmla="*/ 294 w 833"/>
                <a:gd name="T87" fmla="*/ 245 h 441"/>
                <a:gd name="T88" fmla="*/ 294 w 833"/>
                <a:gd name="T89" fmla="*/ 245 h 441"/>
                <a:gd name="T90" fmla="*/ 343 w 833"/>
                <a:gd name="T91" fmla="*/ 295 h 441"/>
                <a:gd name="T92" fmla="*/ 343 w 833"/>
                <a:gd name="T93" fmla="*/ 343 h 441"/>
                <a:gd name="T94" fmla="*/ 392 w 833"/>
                <a:gd name="T95" fmla="*/ 393 h 441"/>
                <a:gd name="T96" fmla="*/ 392 w 833"/>
                <a:gd name="T97" fmla="*/ 393 h 441"/>
                <a:gd name="T98" fmla="*/ 490 w 833"/>
                <a:gd name="T99" fmla="*/ 441 h 441"/>
                <a:gd name="T100" fmla="*/ 637 w 833"/>
                <a:gd name="T101" fmla="*/ 393 h 441"/>
                <a:gd name="T102" fmla="*/ 784 w 833"/>
                <a:gd name="T103" fmla="*/ 245 h 441"/>
                <a:gd name="T104" fmla="*/ 784 w 833"/>
                <a:gd name="T105" fmla="*/ 245 h 441"/>
                <a:gd name="T106" fmla="*/ 784 w 833"/>
                <a:gd name="T107" fmla="*/ 98 h 441"/>
                <a:gd name="T108" fmla="*/ 784 w 833"/>
                <a:gd name="T109" fmla="*/ 49 h 441"/>
                <a:gd name="T110" fmla="*/ 833 w 833"/>
                <a:gd name="T111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33" h="441">
                  <a:moveTo>
                    <a:pt x="833" y="0"/>
                  </a:moveTo>
                  <a:lnTo>
                    <a:pt x="784" y="98"/>
                  </a:lnTo>
                  <a:lnTo>
                    <a:pt x="784" y="98"/>
                  </a:lnTo>
                  <a:lnTo>
                    <a:pt x="833" y="98"/>
                  </a:lnTo>
                  <a:lnTo>
                    <a:pt x="833" y="98"/>
                  </a:lnTo>
                  <a:lnTo>
                    <a:pt x="784" y="147"/>
                  </a:lnTo>
                  <a:lnTo>
                    <a:pt x="784" y="147"/>
                  </a:lnTo>
                  <a:lnTo>
                    <a:pt x="833" y="196"/>
                  </a:lnTo>
                  <a:lnTo>
                    <a:pt x="833" y="196"/>
                  </a:lnTo>
                  <a:lnTo>
                    <a:pt x="833" y="295"/>
                  </a:lnTo>
                  <a:lnTo>
                    <a:pt x="784" y="343"/>
                  </a:lnTo>
                  <a:lnTo>
                    <a:pt x="735" y="393"/>
                  </a:lnTo>
                  <a:lnTo>
                    <a:pt x="735" y="393"/>
                  </a:lnTo>
                  <a:lnTo>
                    <a:pt x="686" y="441"/>
                  </a:lnTo>
                  <a:lnTo>
                    <a:pt x="637" y="441"/>
                  </a:lnTo>
                  <a:lnTo>
                    <a:pt x="588" y="441"/>
                  </a:lnTo>
                  <a:lnTo>
                    <a:pt x="588" y="441"/>
                  </a:lnTo>
                  <a:lnTo>
                    <a:pt x="441" y="441"/>
                  </a:lnTo>
                  <a:lnTo>
                    <a:pt x="343" y="441"/>
                  </a:lnTo>
                  <a:lnTo>
                    <a:pt x="294" y="393"/>
                  </a:lnTo>
                  <a:lnTo>
                    <a:pt x="294" y="393"/>
                  </a:lnTo>
                  <a:lnTo>
                    <a:pt x="244" y="393"/>
                  </a:lnTo>
                  <a:lnTo>
                    <a:pt x="196" y="393"/>
                  </a:lnTo>
                  <a:lnTo>
                    <a:pt x="196" y="343"/>
                  </a:lnTo>
                  <a:lnTo>
                    <a:pt x="196" y="343"/>
                  </a:lnTo>
                  <a:lnTo>
                    <a:pt x="98" y="393"/>
                  </a:lnTo>
                  <a:lnTo>
                    <a:pt x="49" y="343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0" y="245"/>
                  </a:lnTo>
                  <a:lnTo>
                    <a:pt x="49" y="196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49" y="196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147" y="343"/>
                  </a:lnTo>
                  <a:lnTo>
                    <a:pt x="244" y="295"/>
                  </a:lnTo>
                  <a:lnTo>
                    <a:pt x="294" y="245"/>
                  </a:lnTo>
                  <a:lnTo>
                    <a:pt x="294" y="245"/>
                  </a:lnTo>
                  <a:lnTo>
                    <a:pt x="343" y="295"/>
                  </a:lnTo>
                  <a:lnTo>
                    <a:pt x="343" y="343"/>
                  </a:lnTo>
                  <a:lnTo>
                    <a:pt x="392" y="393"/>
                  </a:lnTo>
                  <a:lnTo>
                    <a:pt x="392" y="393"/>
                  </a:lnTo>
                  <a:lnTo>
                    <a:pt x="490" y="441"/>
                  </a:lnTo>
                  <a:lnTo>
                    <a:pt x="637" y="393"/>
                  </a:lnTo>
                  <a:lnTo>
                    <a:pt x="784" y="245"/>
                  </a:lnTo>
                  <a:lnTo>
                    <a:pt x="784" y="245"/>
                  </a:lnTo>
                  <a:lnTo>
                    <a:pt x="784" y="98"/>
                  </a:lnTo>
                  <a:lnTo>
                    <a:pt x="784" y="49"/>
                  </a:lnTo>
                  <a:lnTo>
                    <a:pt x="833" y="0"/>
                  </a:lnTo>
                  <a:close/>
                </a:path>
              </a:pathLst>
            </a:custGeom>
            <a:solidFill>
              <a:srgbClr val="72D8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7" name="Freeform 165"/>
            <p:cNvSpPr>
              <a:spLocks/>
            </p:cNvSpPr>
            <p:nvPr/>
          </p:nvSpPr>
          <p:spPr bwMode="auto">
            <a:xfrm flipH="1">
              <a:off x="4588" y="1520"/>
              <a:ext cx="25" cy="110"/>
            </a:xfrm>
            <a:custGeom>
              <a:avLst/>
              <a:gdLst>
                <a:gd name="T0" fmla="*/ 49 w 196"/>
                <a:gd name="T1" fmla="*/ 98 h 882"/>
                <a:gd name="T2" fmla="*/ 49 w 196"/>
                <a:gd name="T3" fmla="*/ 245 h 882"/>
                <a:gd name="T4" fmla="*/ 0 w 196"/>
                <a:gd name="T5" fmla="*/ 441 h 882"/>
                <a:gd name="T6" fmla="*/ 0 w 196"/>
                <a:gd name="T7" fmla="*/ 636 h 882"/>
                <a:gd name="T8" fmla="*/ 0 w 196"/>
                <a:gd name="T9" fmla="*/ 636 h 882"/>
                <a:gd name="T10" fmla="*/ 0 w 196"/>
                <a:gd name="T11" fmla="*/ 784 h 882"/>
                <a:gd name="T12" fmla="*/ 98 w 196"/>
                <a:gd name="T13" fmla="*/ 882 h 882"/>
                <a:gd name="T14" fmla="*/ 147 w 196"/>
                <a:gd name="T15" fmla="*/ 832 h 882"/>
                <a:gd name="T16" fmla="*/ 147 w 196"/>
                <a:gd name="T17" fmla="*/ 832 h 882"/>
                <a:gd name="T18" fmla="*/ 196 w 196"/>
                <a:gd name="T19" fmla="*/ 734 h 882"/>
                <a:gd name="T20" fmla="*/ 196 w 196"/>
                <a:gd name="T21" fmla="*/ 588 h 882"/>
                <a:gd name="T22" fmla="*/ 196 w 196"/>
                <a:gd name="T23" fmla="*/ 391 h 882"/>
                <a:gd name="T24" fmla="*/ 196 w 196"/>
                <a:gd name="T25" fmla="*/ 391 h 882"/>
                <a:gd name="T26" fmla="*/ 147 w 196"/>
                <a:gd name="T27" fmla="*/ 146 h 882"/>
                <a:gd name="T28" fmla="*/ 98 w 196"/>
                <a:gd name="T29" fmla="*/ 0 h 882"/>
                <a:gd name="T30" fmla="*/ 49 w 196"/>
                <a:gd name="T31" fmla="*/ 98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882">
                  <a:moveTo>
                    <a:pt x="49" y="98"/>
                  </a:moveTo>
                  <a:lnTo>
                    <a:pt x="49" y="245"/>
                  </a:lnTo>
                  <a:lnTo>
                    <a:pt x="0" y="441"/>
                  </a:lnTo>
                  <a:lnTo>
                    <a:pt x="0" y="636"/>
                  </a:lnTo>
                  <a:lnTo>
                    <a:pt x="0" y="636"/>
                  </a:lnTo>
                  <a:lnTo>
                    <a:pt x="0" y="784"/>
                  </a:lnTo>
                  <a:lnTo>
                    <a:pt x="98" y="882"/>
                  </a:lnTo>
                  <a:lnTo>
                    <a:pt x="147" y="832"/>
                  </a:lnTo>
                  <a:lnTo>
                    <a:pt x="147" y="832"/>
                  </a:lnTo>
                  <a:lnTo>
                    <a:pt x="196" y="734"/>
                  </a:lnTo>
                  <a:lnTo>
                    <a:pt x="196" y="588"/>
                  </a:lnTo>
                  <a:lnTo>
                    <a:pt x="196" y="391"/>
                  </a:lnTo>
                  <a:lnTo>
                    <a:pt x="196" y="391"/>
                  </a:lnTo>
                  <a:lnTo>
                    <a:pt x="147" y="146"/>
                  </a:lnTo>
                  <a:lnTo>
                    <a:pt x="98" y="0"/>
                  </a:lnTo>
                  <a:lnTo>
                    <a:pt x="49" y="98"/>
                  </a:lnTo>
                  <a:close/>
                </a:path>
              </a:pathLst>
            </a:custGeom>
            <a:solidFill>
              <a:srgbClr val="D8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8" name="Freeform 166"/>
            <p:cNvSpPr>
              <a:spLocks/>
            </p:cNvSpPr>
            <p:nvPr/>
          </p:nvSpPr>
          <p:spPr bwMode="auto">
            <a:xfrm flipH="1">
              <a:off x="4595" y="1526"/>
              <a:ext cx="18" cy="92"/>
            </a:xfrm>
            <a:custGeom>
              <a:avLst/>
              <a:gdLst>
                <a:gd name="T0" fmla="*/ 0 w 147"/>
                <a:gd name="T1" fmla="*/ 540 h 736"/>
                <a:gd name="T2" fmla="*/ 0 w 147"/>
                <a:gd name="T3" fmla="*/ 393 h 736"/>
                <a:gd name="T4" fmla="*/ 49 w 147"/>
                <a:gd name="T5" fmla="*/ 197 h 736"/>
                <a:gd name="T6" fmla="*/ 49 w 147"/>
                <a:gd name="T7" fmla="*/ 50 h 736"/>
                <a:gd name="T8" fmla="*/ 49 w 147"/>
                <a:gd name="T9" fmla="*/ 50 h 736"/>
                <a:gd name="T10" fmla="*/ 98 w 147"/>
                <a:gd name="T11" fmla="*/ 0 h 736"/>
                <a:gd name="T12" fmla="*/ 98 w 147"/>
                <a:gd name="T13" fmla="*/ 98 h 736"/>
                <a:gd name="T14" fmla="*/ 147 w 147"/>
                <a:gd name="T15" fmla="*/ 295 h 736"/>
                <a:gd name="T16" fmla="*/ 147 w 147"/>
                <a:gd name="T17" fmla="*/ 295 h 736"/>
                <a:gd name="T18" fmla="*/ 147 w 147"/>
                <a:gd name="T19" fmla="*/ 491 h 736"/>
                <a:gd name="T20" fmla="*/ 147 w 147"/>
                <a:gd name="T21" fmla="*/ 588 h 736"/>
                <a:gd name="T22" fmla="*/ 147 w 147"/>
                <a:gd name="T23" fmla="*/ 686 h 736"/>
                <a:gd name="T24" fmla="*/ 147 w 147"/>
                <a:gd name="T25" fmla="*/ 686 h 736"/>
                <a:gd name="T26" fmla="*/ 98 w 147"/>
                <a:gd name="T27" fmla="*/ 736 h 736"/>
                <a:gd name="T28" fmla="*/ 0 w 147"/>
                <a:gd name="T29" fmla="*/ 638 h 736"/>
                <a:gd name="T30" fmla="*/ 0 w 147"/>
                <a:gd name="T31" fmla="*/ 54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736">
                  <a:moveTo>
                    <a:pt x="0" y="540"/>
                  </a:moveTo>
                  <a:lnTo>
                    <a:pt x="0" y="393"/>
                  </a:lnTo>
                  <a:lnTo>
                    <a:pt x="49" y="197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98" y="0"/>
                  </a:lnTo>
                  <a:lnTo>
                    <a:pt x="98" y="98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147" y="491"/>
                  </a:lnTo>
                  <a:lnTo>
                    <a:pt x="147" y="588"/>
                  </a:lnTo>
                  <a:lnTo>
                    <a:pt x="147" y="686"/>
                  </a:lnTo>
                  <a:lnTo>
                    <a:pt x="147" y="686"/>
                  </a:lnTo>
                  <a:lnTo>
                    <a:pt x="98" y="736"/>
                  </a:lnTo>
                  <a:lnTo>
                    <a:pt x="0" y="638"/>
                  </a:lnTo>
                  <a:lnTo>
                    <a:pt x="0" y="540"/>
                  </a:lnTo>
                  <a:close/>
                </a:path>
              </a:pathLst>
            </a:custGeom>
            <a:solidFill>
              <a:srgbClr val="DE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19" name="Freeform 167"/>
            <p:cNvSpPr>
              <a:spLocks/>
            </p:cNvSpPr>
            <p:nvPr/>
          </p:nvSpPr>
          <p:spPr bwMode="auto">
            <a:xfrm flipH="1">
              <a:off x="4595" y="1526"/>
              <a:ext cx="12" cy="80"/>
            </a:xfrm>
            <a:custGeom>
              <a:avLst/>
              <a:gdLst>
                <a:gd name="T0" fmla="*/ 0 w 98"/>
                <a:gd name="T1" fmla="*/ 491 h 638"/>
                <a:gd name="T2" fmla="*/ 0 w 98"/>
                <a:gd name="T3" fmla="*/ 343 h 638"/>
                <a:gd name="T4" fmla="*/ 0 w 98"/>
                <a:gd name="T5" fmla="*/ 197 h 638"/>
                <a:gd name="T6" fmla="*/ 0 w 98"/>
                <a:gd name="T7" fmla="*/ 50 h 638"/>
                <a:gd name="T8" fmla="*/ 0 w 98"/>
                <a:gd name="T9" fmla="*/ 50 h 638"/>
                <a:gd name="T10" fmla="*/ 49 w 98"/>
                <a:gd name="T11" fmla="*/ 0 h 638"/>
                <a:gd name="T12" fmla="*/ 49 w 98"/>
                <a:gd name="T13" fmla="*/ 98 h 638"/>
                <a:gd name="T14" fmla="*/ 98 w 98"/>
                <a:gd name="T15" fmla="*/ 295 h 638"/>
                <a:gd name="T16" fmla="*/ 98 w 98"/>
                <a:gd name="T17" fmla="*/ 295 h 638"/>
                <a:gd name="T18" fmla="*/ 98 w 98"/>
                <a:gd name="T19" fmla="*/ 441 h 638"/>
                <a:gd name="T20" fmla="*/ 98 w 98"/>
                <a:gd name="T21" fmla="*/ 540 h 638"/>
                <a:gd name="T22" fmla="*/ 98 w 98"/>
                <a:gd name="T23" fmla="*/ 638 h 638"/>
                <a:gd name="T24" fmla="*/ 98 w 98"/>
                <a:gd name="T25" fmla="*/ 638 h 638"/>
                <a:gd name="T26" fmla="*/ 49 w 98"/>
                <a:gd name="T27" fmla="*/ 638 h 638"/>
                <a:gd name="T28" fmla="*/ 0 w 98"/>
                <a:gd name="T29" fmla="*/ 588 h 638"/>
                <a:gd name="T30" fmla="*/ 0 w 98"/>
                <a:gd name="T31" fmla="*/ 491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638">
                  <a:moveTo>
                    <a:pt x="0" y="491"/>
                  </a:moveTo>
                  <a:lnTo>
                    <a:pt x="0" y="343"/>
                  </a:lnTo>
                  <a:lnTo>
                    <a:pt x="0" y="197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49" y="98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441"/>
                  </a:lnTo>
                  <a:lnTo>
                    <a:pt x="98" y="540"/>
                  </a:lnTo>
                  <a:lnTo>
                    <a:pt x="98" y="638"/>
                  </a:lnTo>
                  <a:lnTo>
                    <a:pt x="98" y="638"/>
                  </a:lnTo>
                  <a:lnTo>
                    <a:pt x="49" y="638"/>
                  </a:lnTo>
                  <a:lnTo>
                    <a:pt x="0" y="588"/>
                  </a:lnTo>
                  <a:lnTo>
                    <a:pt x="0" y="491"/>
                  </a:lnTo>
                  <a:close/>
                </a:path>
              </a:pathLst>
            </a:custGeom>
            <a:solidFill>
              <a:srgbClr val="E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0" name="Freeform 168"/>
            <p:cNvSpPr>
              <a:spLocks/>
            </p:cNvSpPr>
            <p:nvPr/>
          </p:nvSpPr>
          <p:spPr bwMode="auto">
            <a:xfrm flipH="1">
              <a:off x="4595" y="1526"/>
              <a:ext cx="12" cy="74"/>
            </a:xfrm>
            <a:custGeom>
              <a:avLst/>
              <a:gdLst>
                <a:gd name="T0" fmla="*/ 0 w 98"/>
                <a:gd name="T1" fmla="*/ 393 h 588"/>
                <a:gd name="T2" fmla="*/ 0 w 98"/>
                <a:gd name="T3" fmla="*/ 295 h 588"/>
                <a:gd name="T4" fmla="*/ 0 w 98"/>
                <a:gd name="T5" fmla="*/ 147 h 588"/>
                <a:gd name="T6" fmla="*/ 49 w 98"/>
                <a:gd name="T7" fmla="*/ 50 h 588"/>
                <a:gd name="T8" fmla="*/ 49 w 98"/>
                <a:gd name="T9" fmla="*/ 50 h 588"/>
                <a:gd name="T10" fmla="*/ 49 w 98"/>
                <a:gd name="T11" fmla="*/ 0 h 588"/>
                <a:gd name="T12" fmla="*/ 49 w 98"/>
                <a:gd name="T13" fmla="*/ 98 h 588"/>
                <a:gd name="T14" fmla="*/ 98 w 98"/>
                <a:gd name="T15" fmla="*/ 245 h 588"/>
                <a:gd name="T16" fmla="*/ 98 w 98"/>
                <a:gd name="T17" fmla="*/ 245 h 588"/>
                <a:gd name="T18" fmla="*/ 98 w 98"/>
                <a:gd name="T19" fmla="*/ 393 h 588"/>
                <a:gd name="T20" fmla="*/ 98 w 98"/>
                <a:gd name="T21" fmla="*/ 491 h 588"/>
                <a:gd name="T22" fmla="*/ 98 w 98"/>
                <a:gd name="T23" fmla="*/ 540 h 588"/>
                <a:gd name="T24" fmla="*/ 98 w 98"/>
                <a:gd name="T25" fmla="*/ 540 h 588"/>
                <a:gd name="T26" fmla="*/ 49 w 98"/>
                <a:gd name="T27" fmla="*/ 588 h 588"/>
                <a:gd name="T28" fmla="*/ 0 w 98"/>
                <a:gd name="T29" fmla="*/ 491 h 588"/>
                <a:gd name="T30" fmla="*/ 0 w 98"/>
                <a:gd name="T31" fmla="*/ 393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588">
                  <a:moveTo>
                    <a:pt x="0" y="393"/>
                  </a:moveTo>
                  <a:lnTo>
                    <a:pt x="0" y="295"/>
                  </a:lnTo>
                  <a:lnTo>
                    <a:pt x="0" y="147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9" y="0"/>
                  </a:lnTo>
                  <a:lnTo>
                    <a:pt x="49" y="98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393"/>
                  </a:lnTo>
                  <a:lnTo>
                    <a:pt x="98" y="491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49" y="588"/>
                  </a:lnTo>
                  <a:lnTo>
                    <a:pt x="0" y="491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1" name="Freeform 169"/>
            <p:cNvSpPr>
              <a:spLocks/>
            </p:cNvSpPr>
            <p:nvPr/>
          </p:nvSpPr>
          <p:spPr bwMode="auto">
            <a:xfrm flipH="1">
              <a:off x="4595" y="1532"/>
              <a:ext cx="12" cy="56"/>
            </a:xfrm>
            <a:custGeom>
              <a:avLst/>
              <a:gdLst>
                <a:gd name="T0" fmla="*/ 0 w 98"/>
                <a:gd name="T1" fmla="*/ 293 h 441"/>
                <a:gd name="T2" fmla="*/ 0 w 98"/>
                <a:gd name="T3" fmla="*/ 245 h 441"/>
                <a:gd name="T4" fmla="*/ 0 w 98"/>
                <a:gd name="T5" fmla="*/ 97 h 441"/>
                <a:gd name="T6" fmla="*/ 49 w 98"/>
                <a:gd name="T7" fmla="*/ 48 h 441"/>
                <a:gd name="T8" fmla="*/ 49 w 98"/>
                <a:gd name="T9" fmla="*/ 48 h 441"/>
                <a:gd name="T10" fmla="*/ 49 w 98"/>
                <a:gd name="T11" fmla="*/ 0 h 441"/>
                <a:gd name="T12" fmla="*/ 49 w 98"/>
                <a:gd name="T13" fmla="*/ 97 h 441"/>
                <a:gd name="T14" fmla="*/ 98 w 98"/>
                <a:gd name="T15" fmla="*/ 195 h 441"/>
                <a:gd name="T16" fmla="*/ 98 w 98"/>
                <a:gd name="T17" fmla="*/ 195 h 441"/>
                <a:gd name="T18" fmla="*/ 98 w 98"/>
                <a:gd name="T19" fmla="*/ 293 h 441"/>
                <a:gd name="T20" fmla="*/ 98 w 98"/>
                <a:gd name="T21" fmla="*/ 343 h 441"/>
                <a:gd name="T22" fmla="*/ 98 w 98"/>
                <a:gd name="T23" fmla="*/ 391 h 441"/>
                <a:gd name="T24" fmla="*/ 98 w 98"/>
                <a:gd name="T25" fmla="*/ 391 h 441"/>
                <a:gd name="T26" fmla="*/ 49 w 98"/>
                <a:gd name="T27" fmla="*/ 441 h 441"/>
                <a:gd name="T28" fmla="*/ 0 w 98"/>
                <a:gd name="T29" fmla="*/ 391 h 441"/>
                <a:gd name="T30" fmla="*/ 0 w 98"/>
                <a:gd name="T31" fmla="*/ 29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441">
                  <a:moveTo>
                    <a:pt x="0" y="293"/>
                  </a:moveTo>
                  <a:lnTo>
                    <a:pt x="0" y="245"/>
                  </a:lnTo>
                  <a:lnTo>
                    <a:pt x="0" y="97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49" y="0"/>
                  </a:lnTo>
                  <a:lnTo>
                    <a:pt x="49" y="97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98" y="293"/>
                  </a:lnTo>
                  <a:lnTo>
                    <a:pt x="98" y="343"/>
                  </a:lnTo>
                  <a:lnTo>
                    <a:pt x="98" y="391"/>
                  </a:lnTo>
                  <a:lnTo>
                    <a:pt x="98" y="391"/>
                  </a:lnTo>
                  <a:lnTo>
                    <a:pt x="49" y="441"/>
                  </a:lnTo>
                  <a:lnTo>
                    <a:pt x="0" y="391"/>
                  </a:lnTo>
                  <a:lnTo>
                    <a:pt x="0" y="293"/>
                  </a:lnTo>
                  <a:close/>
                </a:path>
              </a:pathLst>
            </a:custGeom>
            <a:solidFill>
              <a:srgbClr val="EE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2" name="Freeform 170"/>
            <p:cNvSpPr>
              <a:spLocks/>
            </p:cNvSpPr>
            <p:nvPr/>
          </p:nvSpPr>
          <p:spPr bwMode="auto">
            <a:xfrm flipH="1">
              <a:off x="4595" y="1538"/>
              <a:ext cx="12" cy="37"/>
            </a:xfrm>
            <a:custGeom>
              <a:avLst/>
              <a:gdLst>
                <a:gd name="T0" fmla="*/ 0 w 98"/>
                <a:gd name="T1" fmla="*/ 197 h 295"/>
                <a:gd name="T2" fmla="*/ 0 w 98"/>
                <a:gd name="T3" fmla="*/ 147 h 295"/>
                <a:gd name="T4" fmla="*/ 0 w 98"/>
                <a:gd name="T5" fmla="*/ 49 h 295"/>
                <a:gd name="T6" fmla="*/ 49 w 98"/>
                <a:gd name="T7" fmla="*/ 0 h 295"/>
                <a:gd name="T8" fmla="*/ 49 w 98"/>
                <a:gd name="T9" fmla="*/ 0 h 295"/>
                <a:gd name="T10" fmla="*/ 49 w 98"/>
                <a:gd name="T11" fmla="*/ 0 h 295"/>
                <a:gd name="T12" fmla="*/ 49 w 98"/>
                <a:gd name="T13" fmla="*/ 49 h 295"/>
                <a:gd name="T14" fmla="*/ 98 w 98"/>
                <a:gd name="T15" fmla="*/ 99 h 295"/>
                <a:gd name="T16" fmla="*/ 98 w 98"/>
                <a:gd name="T17" fmla="*/ 99 h 295"/>
                <a:gd name="T18" fmla="*/ 98 w 98"/>
                <a:gd name="T19" fmla="*/ 197 h 295"/>
                <a:gd name="T20" fmla="*/ 49 w 98"/>
                <a:gd name="T21" fmla="*/ 245 h 295"/>
                <a:gd name="T22" fmla="*/ 49 w 98"/>
                <a:gd name="T23" fmla="*/ 245 h 295"/>
                <a:gd name="T24" fmla="*/ 49 w 98"/>
                <a:gd name="T25" fmla="*/ 245 h 295"/>
                <a:gd name="T26" fmla="*/ 49 w 98"/>
                <a:gd name="T27" fmla="*/ 295 h 295"/>
                <a:gd name="T28" fmla="*/ 0 w 98"/>
                <a:gd name="T29" fmla="*/ 245 h 295"/>
                <a:gd name="T30" fmla="*/ 0 w 98"/>
                <a:gd name="T31" fmla="*/ 197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295">
                  <a:moveTo>
                    <a:pt x="0" y="197"/>
                  </a:moveTo>
                  <a:lnTo>
                    <a:pt x="0" y="147"/>
                  </a:lnTo>
                  <a:lnTo>
                    <a:pt x="0" y="49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49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98" y="197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295"/>
                  </a:lnTo>
                  <a:lnTo>
                    <a:pt x="0" y="245"/>
                  </a:lnTo>
                  <a:lnTo>
                    <a:pt x="0" y="197"/>
                  </a:lnTo>
                  <a:close/>
                </a:path>
              </a:pathLst>
            </a:custGeom>
            <a:solidFill>
              <a:srgbClr val="F4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4" name="Freeform 172"/>
            <p:cNvSpPr>
              <a:spLocks/>
            </p:cNvSpPr>
            <p:nvPr/>
          </p:nvSpPr>
          <p:spPr bwMode="auto">
            <a:xfrm flipH="1">
              <a:off x="4638" y="1490"/>
              <a:ext cx="6" cy="12"/>
            </a:xfrm>
            <a:custGeom>
              <a:avLst/>
              <a:gdLst>
                <a:gd name="T0" fmla="*/ 48 w 48"/>
                <a:gd name="T1" fmla="*/ 98 h 98"/>
                <a:gd name="T2" fmla="*/ 0 w 48"/>
                <a:gd name="T3" fmla="*/ 98 h 98"/>
                <a:gd name="T4" fmla="*/ 0 w 48"/>
                <a:gd name="T5" fmla="*/ 49 h 98"/>
                <a:gd name="T6" fmla="*/ 0 w 48"/>
                <a:gd name="T7" fmla="*/ 0 h 98"/>
                <a:gd name="T8" fmla="*/ 0 w 48"/>
                <a:gd name="T9" fmla="*/ 0 h 98"/>
                <a:gd name="T10" fmla="*/ 0 w 48"/>
                <a:gd name="T11" fmla="*/ 49 h 98"/>
                <a:gd name="T12" fmla="*/ 48 w 48"/>
                <a:gd name="T13" fmla="*/ 98 h 98"/>
                <a:gd name="T14" fmla="*/ 48 w 48"/>
                <a:gd name="T15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98">
                  <a:moveTo>
                    <a:pt x="48" y="98"/>
                  </a:move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48" y="98"/>
                  </a:lnTo>
                  <a:lnTo>
                    <a:pt x="48" y="98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5" name="Freeform 173"/>
            <p:cNvSpPr>
              <a:spLocks/>
            </p:cNvSpPr>
            <p:nvPr/>
          </p:nvSpPr>
          <p:spPr bwMode="auto">
            <a:xfrm flipH="1">
              <a:off x="4631" y="1490"/>
              <a:ext cx="7" cy="6"/>
            </a:xfrm>
            <a:custGeom>
              <a:avLst/>
              <a:gdLst>
                <a:gd name="T0" fmla="*/ 50 w 50"/>
                <a:gd name="T1" fmla="*/ 49 h 49"/>
                <a:gd name="T2" fmla="*/ 50 w 50"/>
                <a:gd name="T3" fmla="*/ 49 h 49"/>
                <a:gd name="T4" fmla="*/ 0 w 50"/>
                <a:gd name="T5" fmla="*/ 0 h 49"/>
                <a:gd name="T6" fmla="*/ 50 w 50"/>
                <a:gd name="T7" fmla="*/ 0 h 49"/>
                <a:gd name="T8" fmla="*/ 50 w 50"/>
                <a:gd name="T9" fmla="*/ 0 h 49"/>
                <a:gd name="T10" fmla="*/ 50 w 50"/>
                <a:gd name="T11" fmla="*/ 0 h 49"/>
                <a:gd name="T12" fmla="*/ 50 w 50"/>
                <a:gd name="T13" fmla="*/ 49 h 49"/>
                <a:gd name="T14" fmla="*/ 50 w 50"/>
                <a:gd name="T15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" h="49">
                  <a:moveTo>
                    <a:pt x="50" y="49"/>
                  </a:moveTo>
                  <a:lnTo>
                    <a:pt x="50" y="49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49"/>
                  </a:lnTo>
                  <a:lnTo>
                    <a:pt x="50" y="49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6" name="Freeform 174"/>
            <p:cNvSpPr>
              <a:spLocks/>
            </p:cNvSpPr>
            <p:nvPr/>
          </p:nvSpPr>
          <p:spPr bwMode="auto">
            <a:xfrm flipH="1">
              <a:off x="4638" y="1502"/>
              <a:ext cx="6" cy="1"/>
            </a:xfrm>
            <a:custGeom>
              <a:avLst/>
              <a:gdLst>
                <a:gd name="T0" fmla="*/ 48 w 48"/>
                <a:gd name="T1" fmla="*/ 48 w 48"/>
                <a:gd name="T2" fmla="*/ 0 w 48"/>
                <a:gd name="T3" fmla="*/ 0 w 48"/>
                <a:gd name="T4" fmla="*/ 0 w 48"/>
                <a:gd name="T5" fmla="*/ 0 w 48"/>
                <a:gd name="T6" fmla="*/ 0 w 48"/>
                <a:gd name="T7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</a:cxnLst>
              <a:rect l="0" t="0" r="r" b="b"/>
              <a:pathLst>
                <a:path w="48">
                  <a:moveTo>
                    <a:pt x="48" y="0"/>
                  </a:moveTo>
                  <a:lnTo>
                    <a:pt x="4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27" name="Freeform 175"/>
            <p:cNvSpPr>
              <a:spLocks/>
            </p:cNvSpPr>
            <p:nvPr/>
          </p:nvSpPr>
          <p:spPr bwMode="auto">
            <a:xfrm flipH="1">
              <a:off x="4656" y="1778"/>
              <a:ext cx="6" cy="12"/>
            </a:xfrm>
            <a:custGeom>
              <a:avLst/>
              <a:gdLst>
                <a:gd name="T0" fmla="*/ 49 w 49"/>
                <a:gd name="T1" fmla="*/ 0 h 97"/>
                <a:gd name="T2" fmla="*/ 49 w 49"/>
                <a:gd name="T3" fmla="*/ 48 h 97"/>
                <a:gd name="T4" fmla="*/ 0 w 49"/>
                <a:gd name="T5" fmla="*/ 97 h 97"/>
                <a:gd name="T6" fmla="*/ 0 w 49"/>
                <a:gd name="T7" fmla="*/ 97 h 97"/>
                <a:gd name="T8" fmla="*/ 0 w 49"/>
                <a:gd name="T9" fmla="*/ 97 h 97"/>
                <a:gd name="T10" fmla="*/ 0 w 49"/>
                <a:gd name="T11" fmla="*/ 97 h 97"/>
                <a:gd name="T12" fmla="*/ 0 w 49"/>
                <a:gd name="T13" fmla="*/ 48 h 97"/>
                <a:gd name="T14" fmla="*/ 49 w 49"/>
                <a:gd name="T1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9" h="97">
                  <a:moveTo>
                    <a:pt x="49" y="0"/>
                  </a:moveTo>
                  <a:lnTo>
                    <a:pt x="49" y="48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4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2D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0" name="Freeform 178"/>
            <p:cNvSpPr>
              <a:spLocks/>
            </p:cNvSpPr>
            <p:nvPr/>
          </p:nvSpPr>
          <p:spPr bwMode="auto">
            <a:xfrm flipH="1">
              <a:off x="4625" y="1692"/>
              <a:ext cx="31" cy="61"/>
            </a:xfrm>
            <a:custGeom>
              <a:avLst/>
              <a:gdLst>
                <a:gd name="T0" fmla="*/ 196 w 245"/>
                <a:gd name="T1" fmla="*/ 392 h 490"/>
                <a:gd name="T2" fmla="*/ 146 w 245"/>
                <a:gd name="T3" fmla="*/ 441 h 490"/>
                <a:gd name="T4" fmla="*/ 98 w 245"/>
                <a:gd name="T5" fmla="*/ 490 h 490"/>
                <a:gd name="T6" fmla="*/ 49 w 245"/>
                <a:gd name="T7" fmla="*/ 392 h 490"/>
                <a:gd name="T8" fmla="*/ 49 w 245"/>
                <a:gd name="T9" fmla="*/ 392 h 490"/>
                <a:gd name="T10" fmla="*/ 0 w 245"/>
                <a:gd name="T11" fmla="*/ 246 h 490"/>
                <a:gd name="T12" fmla="*/ 0 w 245"/>
                <a:gd name="T13" fmla="*/ 98 h 490"/>
                <a:gd name="T14" fmla="*/ 49 w 245"/>
                <a:gd name="T15" fmla="*/ 0 h 490"/>
                <a:gd name="T16" fmla="*/ 49 w 245"/>
                <a:gd name="T17" fmla="*/ 0 h 490"/>
                <a:gd name="T18" fmla="*/ 146 w 245"/>
                <a:gd name="T19" fmla="*/ 0 h 490"/>
                <a:gd name="T20" fmla="*/ 245 w 245"/>
                <a:gd name="T21" fmla="*/ 98 h 490"/>
                <a:gd name="T22" fmla="*/ 196 w 245"/>
                <a:gd name="T23" fmla="*/ 392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5" h="490">
                  <a:moveTo>
                    <a:pt x="196" y="392"/>
                  </a:moveTo>
                  <a:lnTo>
                    <a:pt x="146" y="441"/>
                  </a:lnTo>
                  <a:lnTo>
                    <a:pt x="98" y="490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0" y="246"/>
                  </a:lnTo>
                  <a:lnTo>
                    <a:pt x="0" y="98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146" y="0"/>
                  </a:lnTo>
                  <a:lnTo>
                    <a:pt x="245" y="98"/>
                  </a:lnTo>
                  <a:lnTo>
                    <a:pt x="196" y="392"/>
                  </a:lnTo>
                  <a:close/>
                </a:path>
              </a:pathLst>
            </a:custGeom>
            <a:solidFill>
              <a:srgbClr val="AAFFE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1" name="Freeform 179"/>
            <p:cNvSpPr>
              <a:spLocks/>
            </p:cNvSpPr>
            <p:nvPr/>
          </p:nvSpPr>
          <p:spPr bwMode="auto">
            <a:xfrm flipH="1">
              <a:off x="4631" y="1698"/>
              <a:ext cx="25" cy="55"/>
            </a:xfrm>
            <a:custGeom>
              <a:avLst/>
              <a:gdLst>
                <a:gd name="T0" fmla="*/ 49 w 196"/>
                <a:gd name="T1" fmla="*/ 0 h 441"/>
                <a:gd name="T2" fmla="*/ 146 w 196"/>
                <a:gd name="T3" fmla="*/ 0 h 441"/>
                <a:gd name="T4" fmla="*/ 196 w 196"/>
                <a:gd name="T5" fmla="*/ 98 h 441"/>
                <a:gd name="T6" fmla="*/ 196 w 196"/>
                <a:gd name="T7" fmla="*/ 343 h 441"/>
                <a:gd name="T8" fmla="*/ 196 w 196"/>
                <a:gd name="T9" fmla="*/ 343 h 441"/>
                <a:gd name="T10" fmla="*/ 146 w 196"/>
                <a:gd name="T11" fmla="*/ 392 h 441"/>
                <a:gd name="T12" fmla="*/ 98 w 196"/>
                <a:gd name="T13" fmla="*/ 441 h 441"/>
                <a:gd name="T14" fmla="*/ 49 w 196"/>
                <a:gd name="T15" fmla="*/ 343 h 441"/>
                <a:gd name="T16" fmla="*/ 49 w 196"/>
                <a:gd name="T17" fmla="*/ 343 h 441"/>
                <a:gd name="T18" fmla="*/ 0 w 196"/>
                <a:gd name="T19" fmla="*/ 197 h 441"/>
                <a:gd name="T20" fmla="*/ 0 w 196"/>
                <a:gd name="T21" fmla="*/ 98 h 441"/>
                <a:gd name="T22" fmla="*/ 49 w 196"/>
                <a:gd name="T23" fmla="*/ 0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6" h="441">
                  <a:moveTo>
                    <a:pt x="49" y="0"/>
                  </a:moveTo>
                  <a:lnTo>
                    <a:pt x="146" y="0"/>
                  </a:lnTo>
                  <a:lnTo>
                    <a:pt x="196" y="98"/>
                  </a:lnTo>
                  <a:lnTo>
                    <a:pt x="196" y="343"/>
                  </a:lnTo>
                  <a:lnTo>
                    <a:pt x="196" y="343"/>
                  </a:lnTo>
                  <a:lnTo>
                    <a:pt x="146" y="392"/>
                  </a:lnTo>
                  <a:lnTo>
                    <a:pt x="98" y="441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5FFE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2" name="Freeform 180"/>
            <p:cNvSpPr>
              <a:spLocks/>
            </p:cNvSpPr>
            <p:nvPr/>
          </p:nvSpPr>
          <p:spPr bwMode="auto">
            <a:xfrm flipH="1">
              <a:off x="4631" y="1698"/>
              <a:ext cx="19" cy="49"/>
            </a:xfrm>
            <a:custGeom>
              <a:avLst/>
              <a:gdLst>
                <a:gd name="T0" fmla="*/ 49 w 147"/>
                <a:gd name="T1" fmla="*/ 0 h 392"/>
                <a:gd name="T2" fmla="*/ 97 w 147"/>
                <a:gd name="T3" fmla="*/ 0 h 392"/>
                <a:gd name="T4" fmla="*/ 147 w 147"/>
                <a:gd name="T5" fmla="*/ 98 h 392"/>
                <a:gd name="T6" fmla="*/ 147 w 147"/>
                <a:gd name="T7" fmla="*/ 294 h 392"/>
                <a:gd name="T8" fmla="*/ 147 w 147"/>
                <a:gd name="T9" fmla="*/ 294 h 392"/>
                <a:gd name="T10" fmla="*/ 97 w 147"/>
                <a:gd name="T11" fmla="*/ 343 h 392"/>
                <a:gd name="T12" fmla="*/ 49 w 147"/>
                <a:gd name="T13" fmla="*/ 392 h 392"/>
                <a:gd name="T14" fmla="*/ 0 w 147"/>
                <a:gd name="T15" fmla="*/ 343 h 392"/>
                <a:gd name="T16" fmla="*/ 0 w 147"/>
                <a:gd name="T17" fmla="*/ 343 h 392"/>
                <a:gd name="T18" fmla="*/ 0 w 147"/>
                <a:gd name="T19" fmla="*/ 197 h 392"/>
                <a:gd name="T20" fmla="*/ 0 w 147"/>
                <a:gd name="T21" fmla="*/ 98 h 392"/>
                <a:gd name="T22" fmla="*/ 49 w 147"/>
                <a:gd name="T23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7" h="392">
                  <a:moveTo>
                    <a:pt x="49" y="0"/>
                  </a:moveTo>
                  <a:lnTo>
                    <a:pt x="97" y="0"/>
                  </a:lnTo>
                  <a:lnTo>
                    <a:pt x="147" y="98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97" y="343"/>
                  </a:lnTo>
                  <a:lnTo>
                    <a:pt x="49" y="392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BFFF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3" name="Freeform 181"/>
            <p:cNvSpPr>
              <a:spLocks/>
            </p:cNvSpPr>
            <p:nvPr/>
          </p:nvSpPr>
          <p:spPr bwMode="auto">
            <a:xfrm flipH="1">
              <a:off x="4638" y="1704"/>
              <a:ext cx="12" cy="37"/>
            </a:xfrm>
            <a:custGeom>
              <a:avLst/>
              <a:gdLst>
                <a:gd name="T0" fmla="*/ 49 w 97"/>
                <a:gd name="T1" fmla="*/ 0 h 294"/>
                <a:gd name="T2" fmla="*/ 97 w 97"/>
                <a:gd name="T3" fmla="*/ 0 h 294"/>
                <a:gd name="T4" fmla="*/ 97 w 97"/>
                <a:gd name="T5" fmla="*/ 98 h 294"/>
                <a:gd name="T6" fmla="*/ 97 w 97"/>
                <a:gd name="T7" fmla="*/ 245 h 294"/>
                <a:gd name="T8" fmla="*/ 97 w 97"/>
                <a:gd name="T9" fmla="*/ 245 h 294"/>
                <a:gd name="T10" fmla="*/ 97 w 97"/>
                <a:gd name="T11" fmla="*/ 294 h 294"/>
                <a:gd name="T12" fmla="*/ 49 w 97"/>
                <a:gd name="T13" fmla="*/ 294 h 294"/>
                <a:gd name="T14" fmla="*/ 49 w 97"/>
                <a:gd name="T15" fmla="*/ 245 h 294"/>
                <a:gd name="T16" fmla="*/ 49 w 97"/>
                <a:gd name="T17" fmla="*/ 245 h 294"/>
                <a:gd name="T18" fmla="*/ 0 w 97"/>
                <a:gd name="T19" fmla="*/ 148 h 294"/>
                <a:gd name="T20" fmla="*/ 0 w 97"/>
                <a:gd name="T21" fmla="*/ 98 h 294"/>
                <a:gd name="T22" fmla="*/ 49 w 97"/>
                <a:gd name="T23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294">
                  <a:moveTo>
                    <a:pt x="49" y="0"/>
                  </a:moveTo>
                  <a:lnTo>
                    <a:pt x="97" y="0"/>
                  </a:lnTo>
                  <a:lnTo>
                    <a:pt x="97" y="98"/>
                  </a:lnTo>
                  <a:lnTo>
                    <a:pt x="97" y="245"/>
                  </a:lnTo>
                  <a:lnTo>
                    <a:pt x="97" y="245"/>
                  </a:lnTo>
                  <a:lnTo>
                    <a:pt x="97" y="294"/>
                  </a:lnTo>
                  <a:lnTo>
                    <a:pt x="49" y="294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0" y="148"/>
                  </a:lnTo>
                  <a:lnTo>
                    <a:pt x="0" y="98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C9FF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4" name="Freeform 182"/>
            <p:cNvSpPr>
              <a:spLocks/>
            </p:cNvSpPr>
            <p:nvPr/>
          </p:nvSpPr>
          <p:spPr bwMode="auto">
            <a:xfrm flipH="1">
              <a:off x="4638" y="1710"/>
              <a:ext cx="12" cy="31"/>
            </a:xfrm>
            <a:custGeom>
              <a:avLst/>
              <a:gdLst>
                <a:gd name="T0" fmla="*/ 49 w 97"/>
                <a:gd name="T1" fmla="*/ 0 h 245"/>
                <a:gd name="T2" fmla="*/ 49 w 97"/>
                <a:gd name="T3" fmla="*/ 0 h 245"/>
                <a:gd name="T4" fmla="*/ 97 w 97"/>
                <a:gd name="T5" fmla="*/ 99 h 245"/>
                <a:gd name="T6" fmla="*/ 97 w 97"/>
                <a:gd name="T7" fmla="*/ 196 h 245"/>
                <a:gd name="T8" fmla="*/ 97 w 97"/>
                <a:gd name="T9" fmla="*/ 196 h 245"/>
                <a:gd name="T10" fmla="*/ 97 w 97"/>
                <a:gd name="T11" fmla="*/ 245 h 245"/>
                <a:gd name="T12" fmla="*/ 49 w 97"/>
                <a:gd name="T13" fmla="*/ 245 h 245"/>
                <a:gd name="T14" fmla="*/ 49 w 97"/>
                <a:gd name="T15" fmla="*/ 196 h 245"/>
                <a:gd name="T16" fmla="*/ 49 w 97"/>
                <a:gd name="T17" fmla="*/ 196 h 245"/>
                <a:gd name="T18" fmla="*/ 0 w 97"/>
                <a:gd name="T19" fmla="*/ 147 h 245"/>
                <a:gd name="T20" fmla="*/ 0 w 97"/>
                <a:gd name="T21" fmla="*/ 49 h 245"/>
                <a:gd name="T22" fmla="*/ 49 w 97"/>
                <a:gd name="T23" fmla="*/ 0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245">
                  <a:moveTo>
                    <a:pt x="49" y="0"/>
                  </a:moveTo>
                  <a:lnTo>
                    <a:pt x="49" y="0"/>
                  </a:lnTo>
                  <a:lnTo>
                    <a:pt x="97" y="99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245"/>
                  </a:lnTo>
                  <a:lnTo>
                    <a:pt x="49" y="245"/>
                  </a:lnTo>
                  <a:lnTo>
                    <a:pt x="49" y="196"/>
                  </a:lnTo>
                  <a:lnTo>
                    <a:pt x="49" y="196"/>
                  </a:lnTo>
                  <a:lnTo>
                    <a:pt x="0" y="147"/>
                  </a:lnTo>
                  <a:lnTo>
                    <a:pt x="0" y="4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D3FFE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5" name="Freeform 183"/>
            <p:cNvSpPr>
              <a:spLocks/>
            </p:cNvSpPr>
            <p:nvPr/>
          </p:nvSpPr>
          <p:spPr bwMode="auto">
            <a:xfrm flipH="1">
              <a:off x="4638" y="1716"/>
              <a:ext cx="12" cy="25"/>
            </a:xfrm>
            <a:custGeom>
              <a:avLst/>
              <a:gdLst>
                <a:gd name="T0" fmla="*/ 97 w 97"/>
                <a:gd name="T1" fmla="*/ 147 h 196"/>
                <a:gd name="T2" fmla="*/ 97 w 97"/>
                <a:gd name="T3" fmla="*/ 147 h 196"/>
                <a:gd name="T4" fmla="*/ 49 w 97"/>
                <a:gd name="T5" fmla="*/ 196 h 196"/>
                <a:gd name="T6" fmla="*/ 49 w 97"/>
                <a:gd name="T7" fmla="*/ 147 h 196"/>
                <a:gd name="T8" fmla="*/ 49 w 97"/>
                <a:gd name="T9" fmla="*/ 147 h 196"/>
                <a:gd name="T10" fmla="*/ 0 w 97"/>
                <a:gd name="T11" fmla="*/ 98 h 196"/>
                <a:gd name="T12" fmla="*/ 0 w 97"/>
                <a:gd name="T13" fmla="*/ 50 h 196"/>
                <a:gd name="T14" fmla="*/ 49 w 97"/>
                <a:gd name="T15" fmla="*/ 0 h 196"/>
                <a:gd name="T16" fmla="*/ 49 w 97"/>
                <a:gd name="T17" fmla="*/ 0 h 196"/>
                <a:gd name="T18" fmla="*/ 49 w 97"/>
                <a:gd name="T19" fmla="*/ 0 h 196"/>
                <a:gd name="T20" fmla="*/ 97 w 97"/>
                <a:gd name="T21" fmla="*/ 50 h 196"/>
                <a:gd name="T22" fmla="*/ 97 w 97"/>
                <a:gd name="T23" fmla="*/ 14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196">
                  <a:moveTo>
                    <a:pt x="97" y="147"/>
                  </a:moveTo>
                  <a:lnTo>
                    <a:pt x="97" y="147"/>
                  </a:lnTo>
                  <a:lnTo>
                    <a:pt x="49" y="196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7" y="50"/>
                  </a:lnTo>
                  <a:lnTo>
                    <a:pt x="97" y="147"/>
                  </a:lnTo>
                  <a:close/>
                </a:path>
              </a:pathLst>
            </a:custGeom>
            <a:solidFill>
              <a:srgbClr val="DDFF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6" name="Freeform 184"/>
            <p:cNvSpPr>
              <a:spLocks/>
            </p:cNvSpPr>
            <p:nvPr/>
          </p:nvSpPr>
          <p:spPr bwMode="auto">
            <a:xfrm flipH="1">
              <a:off x="4631" y="1502"/>
              <a:ext cx="19" cy="92"/>
            </a:xfrm>
            <a:custGeom>
              <a:avLst/>
              <a:gdLst>
                <a:gd name="T0" fmla="*/ 147 w 147"/>
                <a:gd name="T1" fmla="*/ 539 h 736"/>
                <a:gd name="T2" fmla="*/ 147 w 147"/>
                <a:gd name="T3" fmla="*/ 393 h 736"/>
                <a:gd name="T4" fmla="*/ 147 w 147"/>
                <a:gd name="T5" fmla="*/ 196 h 736"/>
                <a:gd name="T6" fmla="*/ 147 w 147"/>
                <a:gd name="T7" fmla="*/ 50 h 736"/>
                <a:gd name="T8" fmla="*/ 147 w 147"/>
                <a:gd name="T9" fmla="*/ 50 h 736"/>
                <a:gd name="T10" fmla="*/ 147 w 147"/>
                <a:gd name="T11" fmla="*/ 0 h 736"/>
                <a:gd name="T12" fmla="*/ 97 w 147"/>
                <a:gd name="T13" fmla="*/ 148 h 736"/>
                <a:gd name="T14" fmla="*/ 49 w 147"/>
                <a:gd name="T15" fmla="*/ 343 h 736"/>
                <a:gd name="T16" fmla="*/ 49 w 147"/>
                <a:gd name="T17" fmla="*/ 343 h 736"/>
                <a:gd name="T18" fmla="*/ 0 w 147"/>
                <a:gd name="T19" fmla="*/ 491 h 736"/>
                <a:gd name="T20" fmla="*/ 0 w 147"/>
                <a:gd name="T21" fmla="*/ 589 h 736"/>
                <a:gd name="T22" fmla="*/ 0 w 147"/>
                <a:gd name="T23" fmla="*/ 687 h 736"/>
                <a:gd name="T24" fmla="*/ 0 w 147"/>
                <a:gd name="T25" fmla="*/ 687 h 736"/>
                <a:gd name="T26" fmla="*/ 49 w 147"/>
                <a:gd name="T27" fmla="*/ 736 h 736"/>
                <a:gd name="T28" fmla="*/ 97 w 147"/>
                <a:gd name="T29" fmla="*/ 687 h 736"/>
                <a:gd name="T30" fmla="*/ 147 w 147"/>
                <a:gd name="T31" fmla="*/ 539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736">
                  <a:moveTo>
                    <a:pt x="147" y="539"/>
                  </a:moveTo>
                  <a:lnTo>
                    <a:pt x="147" y="393"/>
                  </a:lnTo>
                  <a:lnTo>
                    <a:pt x="147" y="196"/>
                  </a:lnTo>
                  <a:lnTo>
                    <a:pt x="147" y="50"/>
                  </a:lnTo>
                  <a:lnTo>
                    <a:pt x="147" y="50"/>
                  </a:lnTo>
                  <a:lnTo>
                    <a:pt x="147" y="0"/>
                  </a:lnTo>
                  <a:lnTo>
                    <a:pt x="97" y="148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0" y="491"/>
                  </a:lnTo>
                  <a:lnTo>
                    <a:pt x="0" y="589"/>
                  </a:lnTo>
                  <a:lnTo>
                    <a:pt x="0" y="687"/>
                  </a:lnTo>
                  <a:lnTo>
                    <a:pt x="0" y="687"/>
                  </a:lnTo>
                  <a:lnTo>
                    <a:pt x="49" y="736"/>
                  </a:lnTo>
                  <a:lnTo>
                    <a:pt x="97" y="687"/>
                  </a:lnTo>
                  <a:lnTo>
                    <a:pt x="147" y="539"/>
                  </a:lnTo>
                  <a:close/>
                </a:path>
              </a:pathLst>
            </a:custGeom>
            <a:solidFill>
              <a:srgbClr val="DE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7" name="Freeform 185"/>
            <p:cNvSpPr>
              <a:spLocks/>
            </p:cNvSpPr>
            <p:nvPr/>
          </p:nvSpPr>
          <p:spPr bwMode="auto">
            <a:xfrm flipH="1">
              <a:off x="4631" y="1502"/>
              <a:ext cx="19" cy="86"/>
            </a:xfrm>
            <a:custGeom>
              <a:avLst/>
              <a:gdLst>
                <a:gd name="T0" fmla="*/ 147 w 147"/>
                <a:gd name="T1" fmla="*/ 491 h 687"/>
                <a:gd name="T2" fmla="*/ 147 w 147"/>
                <a:gd name="T3" fmla="*/ 343 h 687"/>
                <a:gd name="T4" fmla="*/ 147 w 147"/>
                <a:gd name="T5" fmla="*/ 196 h 687"/>
                <a:gd name="T6" fmla="*/ 147 w 147"/>
                <a:gd name="T7" fmla="*/ 50 h 687"/>
                <a:gd name="T8" fmla="*/ 147 w 147"/>
                <a:gd name="T9" fmla="*/ 50 h 687"/>
                <a:gd name="T10" fmla="*/ 147 w 147"/>
                <a:gd name="T11" fmla="*/ 0 h 687"/>
                <a:gd name="T12" fmla="*/ 97 w 147"/>
                <a:gd name="T13" fmla="*/ 148 h 687"/>
                <a:gd name="T14" fmla="*/ 49 w 147"/>
                <a:gd name="T15" fmla="*/ 294 h 687"/>
                <a:gd name="T16" fmla="*/ 49 w 147"/>
                <a:gd name="T17" fmla="*/ 294 h 687"/>
                <a:gd name="T18" fmla="*/ 0 w 147"/>
                <a:gd name="T19" fmla="*/ 441 h 687"/>
                <a:gd name="T20" fmla="*/ 0 w 147"/>
                <a:gd name="T21" fmla="*/ 539 h 687"/>
                <a:gd name="T22" fmla="*/ 49 w 147"/>
                <a:gd name="T23" fmla="*/ 637 h 687"/>
                <a:gd name="T24" fmla="*/ 49 w 147"/>
                <a:gd name="T25" fmla="*/ 637 h 687"/>
                <a:gd name="T26" fmla="*/ 49 w 147"/>
                <a:gd name="T27" fmla="*/ 687 h 687"/>
                <a:gd name="T28" fmla="*/ 97 w 147"/>
                <a:gd name="T29" fmla="*/ 589 h 687"/>
                <a:gd name="T30" fmla="*/ 147 w 147"/>
                <a:gd name="T31" fmla="*/ 49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687">
                  <a:moveTo>
                    <a:pt x="147" y="491"/>
                  </a:moveTo>
                  <a:lnTo>
                    <a:pt x="147" y="343"/>
                  </a:lnTo>
                  <a:lnTo>
                    <a:pt x="147" y="196"/>
                  </a:lnTo>
                  <a:lnTo>
                    <a:pt x="147" y="50"/>
                  </a:lnTo>
                  <a:lnTo>
                    <a:pt x="147" y="50"/>
                  </a:lnTo>
                  <a:lnTo>
                    <a:pt x="147" y="0"/>
                  </a:lnTo>
                  <a:lnTo>
                    <a:pt x="97" y="148"/>
                  </a:lnTo>
                  <a:lnTo>
                    <a:pt x="49" y="294"/>
                  </a:lnTo>
                  <a:lnTo>
                    <a:pt x="49" y="294"/>
                  </a:lnTo>
                  <a:lnTo>
                    <a:pt x="0" y="441"/>
                  </a:lnTo>
                  <a:lnTo>
                    <a:pt x="0" y="539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49" y="687"/>
                  </a:lnTo>
                  <a:lnTo>
                    <a:pt x="97" y="589"/>
                  </a:lnTo>
                  <a:lnTo>
                    <a:pt x="147" y="491"/>
                  </a:lnTo>
                  <a:close/>
                </a:path>
              </a:pathLst>
            </a:custGeom>
            <a:solidFill>
              <a:srgbClr val="E3ED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8" name="Freeform 186"/>
            <p:cNvSpPr>
              <a:spLocks/>
            </p:cNvSpPr>
            <p:nvPr/>
          </p:nvSpPr>
          <p:spPr bwMode="auto">
            <a:xfrm flipH="1">
              <a:off x="4631" y="1508"/>
              <a:ext cx="19" cy="67"/>
            </a:xfrm>
            <a:custGeom>
              <a:avLst/>
              <a:gdLst>
                <a:gd name="T0" fmla="*/ 147 w 147"/>
                <a:gd name="T1" fmla="*/ 391 h 539"/>
                <a:gd name="T2" fmla="*/ 147 w 147"/>
                <a:gd name="T3" fmla="*/ 293 h 539"/>
                <a:gd name="T4" fmla="*/ 147 w 147"/>
                <a:gd name="T5" fmla="*/ 146 h 539"/>
                <a:gd name="T6" fmla="*/ 147 w 147"/>
                <a:gd name="T7" fmla="*/ 48 h 539"/>
                <a:gd name="T8" fmla="*/ 147 w 147"/>
                <a:gd name="T9" fmla="*/ 48 h 539"/>
                <a:gd name="T10" fmla="*/ 147 w 147"/>
                <a:gd name="T11" fmla="*/ 0 h 539"/>
                <a:gd name="T12" fmla="*/ 97 w 147"/>
                <a:gd name="T13" fmla="*/ 98 h 539"/>
                <a:gd name="T14" fmla="*/ 49 w 147"/>
                <a:gd name="T15" fmla="*/ 196 h 539"/>
                <a:gd name="T16" fmla="*/ 49 w 147"/>
                <a:gd name="T17" fmla="*/ 196 h 539"/>
                <a:gd name="T18" fmla="*/ 0 w 147"/>
                <a:gd name="T19" fmla="*/ 343 h 539"/>
                <a:gd name="T20" fmla="*/ 0 w 147"/>
                <a:gd name="T21" fmla="*/ 441 h 539"/>
                <a:gd name="T22" fmla="*/ 49 w 147"/>
                <a:gd name="T23" fmla="*/ 489 h 539"/>
                <a:gd name="T24" fmla="*/ 49 w 147"/>
                <a:gd name="T25" fmla="*/ 489 h 539"/>
                <a:gd name="T26" fmla="*/ 97 w 147"/>
                <a:gd name="T27" fmla="*/ 539 h 539"/>
                <a:gd name="T28" fmla="*/ 97 w 147"/>
                <a:gd name="T29" fmla="*/ 489 h 539"/>
                <a:gd name="T30" fmla="*/ 147 w 147"/>
                <a:gd name="T31" fmla="*/ 391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539">
                  <a:moveTo>
                    <a:pt x="147" y="391"/>
                  </a:moveTo>
                  <a:lnTo>
                    <a:pt x="147" y="293"/>
                  </a:lnTo>
                  <a:lnTo>
                    <a:pt x="147" y="146"/>
                  </a:lnTo>
                  <a:lnTo>
                    <a:pt x="147" y="48"/>
                  </a:lnTo>
                  <a:lnTo>
                    <a:pt x="147" y="48"/>
                  </a:lnTo>
                  <a:lnTo>
                    <a:pt x="147" y="0"/>
                  </a:lnTo>
                  <a:lnTo>
                    <a:pt x="97" y="98"/>
                  </a:lnTo>
                  <a:lnTo>
                    <a:pt x="49" y="196"/>
                  </a:lnTo>
                  <a:lnTo>
                    <a:pt x="49" y="196"/>
                  </a:lnTo>
                  <a:lnTo>
                    <a:pt x="0" y="343"/>
                  </a:lnTo>
                  <a:lnTo>
                    <a:pt x="0" y="441"/>
                  </a:lnTo>
                  <a:lnTo>
                    <a:pt x="49" y="489"/>
                  </a:lnTo>
                  <a:lnTo>
                    <a:pt x="49" y="489"/>
                  </a:lnTo>
                  <a:lnTo>
                    <a:pt x="97" y="539"/>
                  </a:lnTo>
                  <a:lnTo>
                    <a:pt x="97" y="489"/>
                  </a:lnTo>
                  <a:lnTo>
                    <a:pt x="147" y="391"/>
                  </a:lnTo>
                  <a:close/>
                </a:path>
              </a:pathLst>
            </a:custGeom>
            <a:solidFill>
              <a:srgbClr val="E9F0F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39" name="Freeform 187"/>
            <p:cNvSpPr>
              <a:spLocks/>
            </p:cNvSpPr>
            <p:nvPr/>
          </p:nvSpPr>
          <p:spPr bwMode="auto">
            <a:xfrm flipH="1">
              <a:off x="4631" y="1508"/>
              <a:ext cx="13" cy="55"/>
            </a:xfrm>
            <a:custGeom>
              <a:avLst/>
              <a:gdLst>
                <a:gd name="T0" fmla="*/ 98 w 98"/>
                <a:gd name="T1" fmla="*/ 343 h 441"/>
                <a:gd name="T2" fmla="*/ 98 w 98"/>
                <a:gd name="T3" fmla="*/ 244 h 441"/>
                <a:gd name="T4" fmla="*/ 98 w 98"/>
                <a:gd name="T5" fmla="*/ 146 h 441"/>
                <a:gd name="T6" fmla="*/ 98 w 98"/>
                <a:gd name="T7" fmla="*/ 48 h 441"/>
                <a:gd name="T8" fmla="*/ 98 w 98"/>
                <a:gd name="T9" fmla="*/ 48 h 441"/>
                <a:gd name="T10" fmla="*/ 98 w 98"/>
                <a:gd name="T11" fmla="*/ 0 h 441"/>
                <a:gd name="T12" fmla="*/ 48 w 98"/>
                <a:gd name="T13" fmla="*/ 98 h 441"/>
                <a:gd name="T14" fmla="*/ 48 w 98"/>
                <a:gd name="T15" fmla="*/ 196 h 441"/>
                <a:gd name="T16" fmla="*/ 48 w 98"/>
                <a:gd name="T17" fmla="*/ 196 h 441"/>
                <a:gd name="T18" fmla="*/ 0 w 98"/>
                <a:gd name="T19" fmla="*/ 293 h 441"/>
                <a:gd name="T20" fmla="*/ 0 w 98"/>
                <a:gd name="T21" fmla="*/ 343 h 441"/>
                <a:gd name="T22" fmla="*/ 0 w 98"/>
                <a:gd name="T23" fmla="*/ 391 h 441"/>
                <a:gd name="T24" fmla="*/ 0 w 98"/>
                <a:gd name="T25" fmla="*/ 391 h 441"/>
                <a:gd name="T26" fmla="*/ 48 w 98"/>
                <a:gd name="T27" fmla="*/ 441 h 441"/>
                <a:gd name="T28" fmla="*/ 48 w 98"/>
                <a:gd name="T29" fmla="*/ 391 h 441"/>
                <a:gd name="T30" fmla="*/ 98 w 98"/>
                <a:gd name="T31" fmla="*/ 343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441">
                  <a:moveTo>
                    <a:pt x="98" y="343"/>
                  </a:moveTo>
                  <a:lnTo>
                    <a:pt x="98" y="244"/>
                  </a:lnTo>
                  <a:lnTo>
                    <a:pt x="98" y="146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98" y="0"/>
                  </a:lnTo>
                  <a:lnTo>
                    <a:pt x="48" y="98"/>
                  </a:lnTo>
                  <a:lnTo>
                    <a:pt x="48" y="196"/>
                  </a:lnTo>
                  <a:lnTo>
                    <a:pt x="48" y="196"/>
                  </a:lnTo>
                  <a:lnTo>
                    <a:pt x="0" y="293"/>
                  </a:lnTo>
                  <a:lnTo>
                    <a:pt x="0" y="343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48" y="441"/>
                  </a:lnTo>
                  <a:lnTo>
                    <a:pt x="48" y="391"/>
                  </a:lnTo>
                  <a:lnTo>
                    <a:pt x="98" y="343"/>
                  </a:lnTo>
                  <a:close/>
                </a:path>
              </a:pathLst>
            </a:custGeom>
            <a:solidFill>
              <a:srgbClr val="EEF4F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0" name="Freeform 188"/>
            <p:cNvSpPr>
              <a:spLocks/>
            </p:cNvSpPr>
            <p:nvPr/>
          </p:nvSpPr>
          <p:spPr bwMode="auto">
            <a:xfrm flipH="1">
              <a:off x="4631" y="1514"/>
              <a:ext cx="13" cy="37"/>
            </a:xfrm>
            <a:custGeom>
              <a:avLst/>
              <a:gdLst>
                <a:gd name="T0" fmla="*/ 98 w 98"/>
                <a:gd name="T1" fmla="*/ 196 h 295"/>
                <a:gd name="T2" fmla="*/ 98 w 98"/>
                <a:gd name="T3" fmla="*/ 148 h 295"/>
                <a:gd name="T4" fmla="*/ 98 w 98"/>
                <a:gd name="T5" fmla="*/ 50 h 295"/>
                <a:gd name="T6" fmla="*/ 98 w 98"/>
                <a:gd name="T7" fmla="*/ 0 h 295"/>
                <a:gd name="T8" fmla="*/ 98 w 98"/>
                <a:gd name="T9" fmla="*/ 0 h 295"/>
                <a:gd name="T10" fmla="*/ 48 w 98"/>
                <a:gd name="T11" fmla="*/ 0 h 295"/>
                <a:gd name="T12" fmla="*/ 48 w 98"/>
                <a:gd name="T13" fmla="*/ 50 h 295"/>
                <a:gd name="T14" fmla="*/ 48 w 98"/>
                <a:gd name="T15" fmla="*/ 98 h 295"/>
                <a:gd name="T16" fmla="*/ 48 w 98"/>
                <a:gd name="T17" fmla="*/ 98 h 295"/>
                <a:gd name="T18" fmla="*/ 0 w 98"/>
                <a:gd name="T19" fmla="*/ 196 h 295"/>
                <a:gd name="T20" fmla="*/ 0 w 98"/>
                <a:gd name="T21" fmla="*/ 245 h 295"/>
                <a:gd name="T22" fmla="*/ 48 w 98"/>
                <a:gd name="T23" fmla="*/ 295 h 295"/>
                <a:gd name="T24" fmla="*/ 48 w 98"/>
                <a:gd name="T25" fmla="*/ 295 h 295"/>
                <a:gd name="T26" fmla="*/ 48 w 98"/>
                <a:gd name="T27" fmla="*/ 295 h 295"/>
                <a:gd name="T28" fmla="*/ 48 w 98"/>
                <a:gd name="T29" fmla="*/ 245 h 295"/>
                <a:gd name="T30" fmla="*/ 98 w 98"/>
                <a:gd name="T31" fmla="*/ 196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295">
                  <a:moveTo>
                    <a:pt x="98" y="196"/>
                  </a:moveTo>
                  <a:lnTo>
                    <a:pt x="98" y="148"/>
                  </a:lnTo>
                  <a:lnTo>
                    <a:pt x="98" y="5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8" y="0"/>
                  </a:lnTo>
                  <a:lnTo>
                    <a:pt x="48" y="50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196"/>
                  </a:lnTo>
                  <a:lnTo>
                    <a:pt x="0" y="245"/>
                  </a:lnTo>
                  <a:lnTo>
                    <a:pt x="48" y="295"/>
                  </a:lnTo>
                  <a:lnTo>
                    <a:pt x="48" y="295"/>
                  </a:lnTo>
                  <a:lnTo>
                    <a:pt x="48" y="295"/>
                  </a:lnTo>
                  <a:lnTo>
                    <a:pt x="48" y="245"/>
                  </a:lnTo>
                  <a:lnTo>
                    <a:pt x="98" y="196"/>
                  </a:lnTo>
                  <a:close/>
                </a:path>
              </a:pathLst>
            </a:custGeom>
            <a:solidFill>
              <a:srgbClr val="F4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1" name="Freeform 189"/>
            <p:cNvSpPr>
              <a:spLocks/>
            </p:cNvSpPr>
            <p:nvPr/>
          </p:nvSpPr>
          <p:spPr bwMode="auto">
            <a:xfrm flipH="1">
              <a:off x="4631" y="1514"/>
              <a:ext cx="7" cy="24"/>
            </a:xfrm>
            <a:custGeom>
              <a:avLst/>
              <a:gdLst>
                <a:gd name="T0" fmla="*/ 50 w 50"/>
                <a:gd name="T1" fmla="*/ 0 h 196"/>
                <a:gd name="T2" fmla="*/ 50 w 50"/>
                <a:gd name="T3" fmla="*/ 50 h 196"/>
                <a:gd name="T4" fmla="*/ 50 w 50"/>
                <a:gd name="T5" fmla="*/ 98 h 196"/>
                <a:gd name="T6" fmla="*/ 50 w 50"/>
                <a:gd name="T7" fmla="*/ 148 h 196"/>
                <a:gd name="T8" fmla="*/ 50 w 50"/>
                <a:gd name="T9" fmla="*/ 148 h 196"/>
                <a:gd name="T10" fmla="*/ 0 w 50"/>
                <a:gd name="T11" fmla="*/ 196 h 196"/>
                <a:gd name="T12" fmla="*/ 0 w 50"/>
                <a:gd name="T13" fmla="*/ 196 h 196"/>
                <a:gd name="T14" fmla="*/ 0 w 50"/>
                <a:gd name="T15" fmla="*/ 196 h 196"/>
                <a:gd name="T16" fmla="*/ 0 w 50"/>
                <a:gd name="T17" fmla="*/ 196 h 196"/>
                <a:gd name="T18" fmla="*/ 0 w 50"/>
                <a:gd name="T19" fmla="*/ 196 h 196"/>
                <a:gd name="T20" fmla="*/ 0 w 50"/>
                <a:gd name="T21" fmla="*/ 148 h 196"/>
                <a:gd name="T22" fmla="*/ 0 w 50"/>
                <a:gd name="T23" fmla="*/ 98 h 196"/>
                <a:gd name="T24" fmla="*/ 0 w 50"/>
                <a:gd name="T25" fmla="*/ 98 h 196"/>
                <a:gd name="T26" fmla="*/ 0 w 50"/>
                <a:gd name="T27" fmla="*/ 50 h 196"/>
                <a:gd name="T28" fmla="*/ 0 w 50"/>
                <a:gd name="T29" fmla="*/ 0 h 196"/>
                <a:gd name="T30" fmla="*/ 50 w 50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0" h="196">
                  <a:moveTo>
                    <a:pt x="50" y="0"/>
                  </a:moveTo>
                  <a:lnTo>
                    <a:pt x="50" y="50"/>
                  </a:lnTo>
                  <a:lnTo>
                    <a:pt x="50" y="98"/>
                  </a:lnTo>
                  <a:lnTo>
                    <a:pt x="50" y="148"/>
                  </a:lnTo>
                  <a:lnTo>
                    <a:pt x="50" y="148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9FCF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2" name="Freeform 190"/>
            <p:cNvSpPr>
              <a:spLocks/>
            </p:cNvSpPr>
            <p:nvPr/>
          </p:nvSpPr>
          <p:spPr bwMode="auto">
            <a:xfrm flipH="1">
              <a:off x="4619" y="1575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7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7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3" name="Freeform 191"/>
            <p:cNvSpPr>
              <a:spLocks/>
            </p:cNvSpPr>
            <p:nvPr/>
          </p:nvSpPr>
          <p:spPr bwMode="auto">
            <a:xfrm flipH="1">
              <a:off x="4619" y="1606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7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7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4" name="Freeform 192"/>
            <p:cNvSpPr>
              <a:spLocks/>
            </p:cNvSpPr>
            <p:nvPr/>
          </p:nvSpPr>
          <p:spPr bwMode="auto">
            <a:xfrm flipH="1">
              <a:off x="4619" y="1637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7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7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5" name="Freeform 193"/>
            <p:cNvSpPr>
              <a:spLocks/>
            </p:cNvSpPr>
            <p:nvPr/>
          </p:nvSpPr>
          <p:spPr bwMode="auto">
            <a:xfrm flipH="1">
              <a:off x="4625" y="1667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6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6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6" name="Freeform 194"/>
            <p:cNvSpPr>
              <a:spLocks/>
            </p:cNvSpPr>
            <p:nvPr/>
          </p:nvSpPr>
          <p:spPr bwMode="auto">
            <a:xfrm flipH="1">
              <a:off x="4625" y="1692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6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6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7" name="Freeform 195"/>
            <p:cNvSpPr>
              <a:spLocks/>
            </p:cNvSpPr>
            <p:nvPr/>
          </p:nvSpPr>
          <p:spPr bwMode="auto">
            <a:xfrm flipH="1">
              <a:off x="4631" y="1722"/>
              <a:ext cx="25" cy="1"/>
            </a:xfrm>
            <a:custGeom>
              <a:avLst/>
              <a:gdLst>
                <a:gd name="T0" fmla="*/ 0 w 196"/>
                <a:gd name="T1" fmla="*/ 49 w 196"/>
                <a:gd name="T2" fmla="*/ 98 w 196"/>
                <a:gd name="T3" fmla="*/ 196 w 19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96">
                  <a:moveTo>
                    <a:pt x="0" y="0"/>
                  </a:moveTo>
                  <a:lnTo>
                    <a:pt x="49" y="0"/>
                  </a:lnTo>
                  <a:lnTo>
                    <a:pt x="98" y="0"/>
                  </a:lnTo>
                  <a:lnTo>
                    <a:pt x="196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8" name="Freeform 196"/>
            <p:cNvSpPr>
              <a:spLocks/>
            </p:cNvSpPr>
            <p:nvPr/>
          </p:nvSpPr>
          <p:spPr bwMode="auto">
            <a:xfrm flipH="1">
              <a:off x="4631" y="1753"/>
              <a:ext cx="31" cy="1"/>
            </a:xfrm>
            <a:custGeom>
              <a:avLst/>
              <a:gdLst>
                <a:gd name="T0" fmla="*/ 0 w 245"/>
                <a:gd name="T1" fmla="*/ 49 w 245"/>
                <a:gd name="T2" fmla="*/ 147 w 245"/>
                <a:gd name="T3" fmla="*/ 245 w 24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45">
                  <a:moveTo>
                    <a:pt x="0" y="0"/>
                  </a:moveTo>
                  <a:lnTo>
                    <a:pt x="49" y="0"/>
                  </a:lnTo>
                  <a:lnTo>
                    <a:pt x="147" y="0"/>
                  </a:lnTo>
                  <a:lnTo>
                    <a:pt x="245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49" name="Freeform 197"/>
            <p:cNvSpPr>
              <a:spLocks/>
            </p:cNvSpPr>
            <p:nvPr/>
          </p:nvSpPr>
          <p:spPr bwMode="auto">
            <a:xfrm flipH="1">
              <a:off x="4631" y="1588"/>
              <a:ext cx="13" cy="6"/>
            </a:xfrm>
            <a:custGeom>
              <a:avLst/>
              <a:gdLst>
                <a:gd name="T0" fmla="*/ 0 w 98"/>
                <a:gd name="T1" fmla="*/ 49 h 49"/>
                <a:gd name="T2" fmla="*/ 0 w 98"/>
                <a:gd name="T3" fmla="*/ 49 h 49"/>
                <a:gd name="T4" fmla="*/ 48 w 98"/>
                <a:gd name="T5" fmla="*/ 49 h 49"/>
                <a:gd name="T6" fmla="*/ 98 w 98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49">
                  <a:moveTo>
                    <a:pt x="0" y="49"/>
                  </a:moveTo>
                  <a:lnTo>
                    <a:pt x="0" y="49"/>
                  </a:lnTo>
                  <a:lnTo>
                    <a:pt x="48" y="49"/>
                  </a:lnTo>
                  <a:lnTo>
                    <a:pt x="9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0" name="Freeform 198"/>
            <p:cNvSpPr>
              <a:spLocks/>
            </p:cNvSpPr>
            <p:nvPr/>
          </p:nvSpPr>
          <p:spPr bwMode="auto">
            <a:xfrm flipH="1">
              <a:off x="4631" y="1618"/>
              <a:ext cx="13" cy="1"/>
            </a:xfrm>
            <a:custGeom>
              <a:avLst/>
              <a:gdLst>
                <a:gd name="T0" fmla="*/ 0 w 98"/>
                <a:gd name="T1" fmla="*/ 0 w 98"/>
                <a:gd name="T2" fmla="*/ 48 w 98"/>
                <a:gd name="T3" fmla="*/ 98 w 9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9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9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1" name="Freeform 199"/>
            <p:cNvSpPr>
              <a:spLocks/>
            </p:cNvSpPr>
            <p:nvPr/>
          </p:nvSpPr>
          <p:spPr bwMode="auto">
            <a:xfrm flipH="1">
              <a:off x="4631" y="1649"/>
              <a:ext cx="13" cy="1"/>
            </a:xfrm>
            <a:custGeom>
              <a:avLst/>
              <a:gdLst>
                <a:gd name="T0" fmla="*/ 0 w 98"/>
                <a:gd name="T1" fmla="*/ 0 w 98"/>
                <a:gd name="T2" fmla="*/ 48 w 98"/>
                <a:gd name="T3" fmla="*/ 98 w 9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9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9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2" name="Freeform 200"/>
            <p:cNvSpPr>
              <a:spLocks/>
            </p:cNvSpPr>
            <p:nvPr/>
          </p:nvSpPr>
          <p:spPr bwMode="auto">
            <a:xfrm flipH="1">
              <a:off x="4631" y="1680"/>
              <a:ext cx="19" cy="1"/>
            </a:xfrm>
            <a:custGeom>
              <a:avLst/>
              <a:gdLst>
                <a:gd name="T0" fmla="*/ 0 w 147"/>
                <a:gd name="T1" fmla="*/ 49 w 147"/>
                <a:gd name="T2" fmla="*/ 97 w 147"/>
                <a:gd name="T3" fmla="*/ 147 w 14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47">
                  <a:moveTo>
                    <a:pt x="0" y="0"/>
                  </a:moveTo>
                  <a:lnTo>
                    <a:pt x="49" y="0"/>
                  </a:lnTo>
                  <a:lnTo>
                    <a:pt x="97" y="0"/>
                  </a:lnTo>
                  <a:lnTo>
                    <a:pt x="147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3" name="Freeform 201"/>
            <p:cNvSpPr>
              <a:spLocks/>
            </p:cNvSpPr>
            <p:nvPr/>
          </p:nvSpPr>
          <p:spPr bwMode="auto">
            <a:xfrm flipH="1">
              <a:off x="4638" y="1704"/>
              <a:ext cx="12" cy="6"/>
            </a:xfrm>
            <a:custGeom>
              <a:avLst/>
              <a:gdLst>
                <a:gd name="T0" fmla="*/ 0 w 97"/>
                <a:gd name="T1" fmla="*/ 49 h 49"/>
                <a:gd name="T2" fmla="*/ 0 w 97"/>
                <a:gd name="T3" fmla="*/ 49 h 49"/>
                <a:gd name="T4" fmla="*/ 49 w 97"/>
                <a:gd name="T5" fmla="*/ 49 h 49"/>
                <a:gd name="T6" fmla="*/ 97 w 97"/>
                <a:gd name="T7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49">
                  <a:moveTo>
                    <a:pt x="0" y="49"/>
                  </a:moveTo>
                  <a:lnTo>
                    <a:pt x="0" y="49"/>
                  </a:lnTo>
                  <a:lnTo>
                    <a:pt x="49" y="49"/>
                  </a:lnTo>
                  <a:lnTo>
                    <a:pt x="97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4" name="Freeform 202"/>
            <p:cNvSpPr>
              <a:spLocks/>
            </p:cNvSpPr>
            <p:nvPr/>
          </p:nvSpPr>
          <p:spPr bwMode="auto">
            <a:xfrm flipH="1">
              <a:off x="4638" y="1735"/>
              <a:ext cx="18" cy="1"/>
            </a:xfrm>
            <a:custGeom>
              <a:avLst/>
              <a:gdLst>
                <a:gd name="T0" fmla="*/ 0 w 146"/>
                <a:gd name="T1" fmla="*/ 49 w 146"/>
                <a:gd name="T2" fmla="*/ 98 w 146"/>
                <a:gd name="T3" fmla="*/ 146 w 14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46">
                  <a:moveTo>
                    <a:pt x="0" y="0"/>
                  </a:moveTo>
                  <a:lnTo>
                    <a:pt x="49" y="0"/>
                  </a:lnTo>
                  <a:lnTo>
                    <a:pt x="98" y="0"/>
                  </a:lnTo>
                  <a:lnTo>
                    <a:pt x="146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5" name="Freeform 203"/>
            <p:cNvSpPr>
              <a:spLocks/>
            </p:cNvSpPr>
            <p:nvPr/>
          </p:nvSpPr>
          <p:spPr bwMode="auto">
            <a:xfrm flipH="1">
              <a:off x="4638" y="1581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6" name="Freeform 204"/>
            <p:cNvSpPr>
              <a:spLocks/>
            </p:cNvSpPr>
            <p:nvPr/>
          </p:nvSpPr>
          <p:spPr bwMode="auto">
            <a:xfrm flipH="1">
              <a:off x="4638" y="1600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7" name="Freeform 205"/>
            <p:cNvSpPr>
              <a:spLocks/>
            </p:cNvSpPr>
            <p:nvPr/>
          </p:nvSpPr>
          <p:spPr bwMode="auto">
            <a:xfrm flipH="1">
              <a:off x="4638" y="1612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8" name="Freeform 206"/>
            <p:cNvSpPr>
              <a:spLocks/>
            </p:cNvSpPr>
            <p:nvPr/>
          </p:nvSpPr>
          <p:spPr bwMode="auto">
            <a:xfrm flipH="1">
              <a:off x="4638" y="1630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359" name="Freeform 207"/>
            <p:cNvSpPr>
              <a:spLocks/>
            </p:cNvSpPr>
            <p:nvPr/>
          </p:nvSpPr>
          <p:spPr bwMode="auto">
            <a:xfrm flipH="1">
              <a:off x="4638" y="1643"/>
              <a:ext cx="6" cy="1"/>
            </a:xfrm>
            <a:custGeom>
              <a:avLst/>
              <a:gdLst>
                <a:gd name="T0" fmla="*/ 0 w 48"/>
                <a:gd name="T1" fmla="*/ 0 w 48"/>
                <a:gd name="T2" fmla="*/ 48 w 48"/>
                <a:gd name="T3" fmla="*/ 48 w 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8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003F3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433561" name="Group 409"/>
            <p:cNvGrpSpPr>
              <a:grpSpLocks/>
            </p:cNvGrpSpPr>
            <p:nvPr/>
          </p:nvGrpSpPr>
          <p:grpSpPr bwMode="auto">
            <a:xfrm flipH="1">
              <a:off x="4068" y="1416"/>
              <a:ext cx="1415" cy="2304"/>
              <a:chOff x="4079" y="1387"/>
              <a:chExt cx="1415" cy="2304"/>
            </a:xfrm>
          </p:grpSpPr>
          <p:sp>
            <p:nvSpPr>
              <p:cNvPr id="433361" name="Freeform 209"/>
              <p:cNvSpPr>
                <a:spLocks/>
              </p:cNvSpPr>
              <p:nvPr/>
            </p:nvSpPr>
            <p:spPr bwMode="auto">
              <a:xfrm>
                <a:off x="4918" y="1626"/>
                <a:ext cx="6" cy="6"/>
              </a:xfrm>
              <a:custGeom>
                <a:avLst/>
                <a:gdLst>
                  <a:gd name="T0" fmla="*/ 0 w 48"/>
                  <a:gd name="T1" fmla="*/ 50 h 50"/>
                  <a:gd name="T2" fmla="*/ 0 w 48"/>
                  <a:gd name="T3" fmla="*/ 50 h 50"/>
                  <a:gd name="T4" fmla="*/ 48 w 48"/>
                  <a:gd name="T5" fmla="*/ 50 h 50"/>
                  <a:gd name="T6" fmla="*/ 48 w 48"/>
                  <a:gd name="T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8" h="50">
                    <a:moveTo>
                      <a:pt x="0" y="50"/>
                    </a:moveTo>
                    <a:lnTo>
                      <a:pt x="0" y="50"/>
                    </a:lnTo>
                    <a:lnTo>
                      <a:pt x="48" y="5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2" name="Freeform 210"/>
              <p:cNvSpPr>
                <a:spLocks/>
              </p:cNvSpPr>
              <p:nvPr/>
            </p:nvSpPr>
            <p:spPr bwMode="auto">
              <a:xfrm>
                <a:off x="4918" y="1644"/>
                <a:ext cx="6" cy="1"/>
              </a:xfrm>
              <a:custGeom>
                <a:avLst/>
                <a:gdLst>
                  <a:gd name="T0" fmla="*/ 0 w 48"/>
                  <a:gd name="T1" fmla="*/ 0 w 48"/>
                  <a:gd name="T2" fmla="*/ 48 w 48"/>
                  <a:gd name="T3" fmla="*/ 48 w 4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8">
                    <a:moveTo>
                      <a:pt x="0" y="0"/>
                    </a:moveTo>
                    <a:lnTo>
                      <a:pt x="0" y="0"/>
                    </a:lnTo>
                    <a:lnTo>
                      <a:pt x="48" y="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3" name="Freeform 211"/>
              <p:cNvSpPr>
                <a:spLocks/>
              </p:cNvSpPr>
              <p:nvPr/>
            </p:nvSpPr>
            <p:spPr bwMode="auto">
              <a:xfrm>
                <a:off x="4918" y="1657"/>
                <a:ext cx="6" cy="1"/>
              </a:xfrm>
              <a:custGeom>
                <a:avLst/>
                <a:gdLst>
                  <a:gd name="T0" fmla="*/ 0 w 48"/>
                  <a:gd name="T1" fmla="*/ 0 w 48"/>
                  <a:gd name="T2" fmla="*/ 0 w 48"/>
                  <a:gd name="T3" fmla="*/ 48 w 4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4" name="Freeform 212"/>
              <p:cNvSpPr>
                <a:spLocks/>
              </p:cNvSpPr>
              <p:nvPr/>
            </p:nvSpPr>
            <p:spPr bwMode="auto">
              <a:xfrm>
                <a:off x="4912" y="1669"/>
                <a:ext cx="12" cy="6"/>
              </a:xfrm>
              <a:custGeom>
                <a:avLst/>
                <a:gdLst>
                  <a:gd name="T0" fmla="*/ 0 w 97"/>
                  <a:gd name="T1" fmla="*/ 0 h 49"/>
                  <a:gd name="T2" fmla="*/ 0 w 97"/>
                  <a:gd name="T3" fmla="*/ 49 h 49"/>
                  <a:gd name="T4" fmla="*/ 49 w 97"/>
                  <a:gd name="T5" fmla="*/ 49 h 49"/>
                  <a:gd name="T6" fmla="*/ 97 w 97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7" h="49">
                    <a:moveTo>
                      <a:pt x="0" y="0"/>
                    </a:moveTo>
                    <a:lnTo>
                      <a:pt x="0" y="49"/>
                    </a:lnTo>
                    <a:lnTo>
                      <a:pt x="49" y="49"/>
                    </a:lnTo>
                    <a:lnTo>
                      <a:pt x="97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5" name="Freeform 213"/>
              <p:cNvSpPr>
                <a:spLocks/>
              </p:cNvSpPr>
              <p:nvPr/>
            </p:nvSpPr>
            <p:spPr bwMode="auto">
              <a:xfrm>
                <a:off x="4912" y="1687"/>
                <a:ext cx="6" cy="1"/>
              </a:xfrm>
              <a:custGeom>
                <a:avLst/>
                <a:gdLst>
                  <a:gd name="T0" fmla="*/ 0 w 49"/>
                  <a:gd name="T1" fmla="*/ 0 w 49"/>
                  <a:gd name="T2" fmla="*/ 0 w 49"/>
                  <a:gd name="T3" fmla="*/ 49 w 4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6" name="Freeform 214"/>
              <p:cNvSpPr>
                <a:spLocks/>
              </p:cNvSpPr>
              <p:nvPr/>
            </p:nvSpPr>
            <p:spPr bwMode="auto">
              <a:xfrm>
                <a:off x="4912" y="1699"/>
                <a:ext cx="6" cy="1"/>
              </a:xfrm>
              <a:custGeom>
                <a:avLst/>
                <a:gdLst>
                  <a:gd name="T0" fmla="*/ 0 w 49"/>
                  <a:gd name="T1" fmla="*/ 0 w 49"/>
                  <a:gd name="T2" fmla="*/ 0 w 49"/>
                  <a:gd name="T3" fmla="*/ 49 w 4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9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7" name="Freeform 215"/>
              <p:cNvSpPr>
                <a:spLocks/>
              </p:cNvSpPr>
              <p:nvPr/>
            </p:nvSpPr>
            <p:spPr bwMode="auto">
              <a:xfrm>
                <a:off x="4912" y="1712"/>
                <a:ext cx="6" cy="6"/>
              </a:xfrm>
              <a:custGeom>
                <a:avLst/>
                <a:gdLst>
                  <a:gd name="T0" fmla="*/ 0 w 49"/>
                  <a:gd name="T1" fmla="*/ 49 h 49"/>
                  <a:gd name="T2" fmla="*/ 0 w 49"/>
                  <a:gd name="T3" fmla="*/ 49 h 49"/>
                  <a:gd name="T4" fmla="*/ 0 w 49"/>
                  <a:gd name="T5" fmla="*/ 49 h 49"/>
                  <a:gd name="T6" fmla="*/ 49 w 49"/>
                  <a:gd name="T7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49">
                    <a:moveTo>
                      <a:pt x="0" y="49"/>
                    </a:moveTo>
                    <a:lnTo>
                      <a:pt x="0" y="49"/>
                    </a:lnTo>
                    <a:lnTo>
                      <a:pt x="0" y="49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8" name="Freeform 216"/>
              <p:cNvSpPr>
                <a:spLocks/>
              </p:cNvSpPr>
              <p:nvPr/>
            </p:nvSpPr>
            <p:spPr bwMode="auto">
              <a:xfrm>
                <a:off x="4918" y="1540"/>
                <a:ext cx="6" cy="1"/>
              </a:xfrm>
              <a:custGeom>
                <a:avLst/>
                <a:gdLst>
                  <a:gd name="T0" fmla="*/ 0 w 48"/>
                  <a:gd name="T1" fmla="*/ 0 w 48"/>
                  <a:gd name="T2" fmla="*/ 0 w 48"/>
                  <a:gd name="T3" fmla="*/ 48 w 4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69" name="Freeform 217"/>
              <p:cNvSpPr>
                <a:spLocks/>
              </p:cNvSpPr>
              <p:nvPr/>
            </p:nvSpPr>
            <p:spPr bwMode="auto">
              <a:xfrm>
                <a:off x="4759" y="1387"/>
                <a:ext cx="221" cy="61"/>
              </a:xfrm>
              <a:custGeom>
                <a:avLst/>
                <a:gdLst>
                  <a:gd name="T0" fmla="*/ 979 w 1764"/>
                  <a:gd name="T1" fmla="*/ 98 h 491"/>
                  <a:gd name="T2" fmla="*/ 1617 w 1764"/>
                  <a:gd name="T3" fmla="*/ 147 h 491"/>
                  <a:gd name="T4" fmla="*/ 1666 w 1764"/>
                  <a:gd name="T5" fmla="*/ 245 h 491"/>
                  <a:gd name="T6" fmla="*/ 1666 w 1764"/>
                  <a:gd name="T7" fmla="*/ 343 h 491"/>
                  <a:gd name="T8" fmla="*/ 1617 w 1764"/>
                  <a:gd name="T9" fmla="*/ 393 h 491"/>
                  <a:gd name="T10" fmla="*/ 1568 w 1764"/>
                  <a:gd name="T11" fmla="*/ 393 h 491"/>
                  <a:gd name="T12" fmla="*/ 1519 w 1764"/>
                  <a:gd name="T13" fmla="*/ 294 h 491"/>
                  <a:gd name="T14" fmla="*/ 1568 w 1764"/>
                  <a:gd name="T15" fmla="*/ 245 h 491"/>
                  <a:gd name="T16" fmla="*/ 1617 w 1764"/>
                  <a:gd name="T17" fmla="*/ 196 h 491"/>
                  <a:gd name="T18" fmla="*/ 1617 w 1764"/>
                  <a:gd name="T19" fmla="*/ 196 h 491"/>
                  <a:gd name="T20" fmla="*/ 1519 w 1764"/>
                  <a:gd name="T21" fmla="*/ 147 h 491"/>
                  <a:gd name="T22" fmla="*/ 1470 w 1764"/>
                  <a:gd name="T23" fmla="*/ 196 h 491"/>
                  <a:gd name="T24" fmla="*/ 1470 w 1764"/>
                  <a:gd name="T25" fmla="*/ 294 h 491"/>
                  <a:gd name="T26" fmla="*/ 1470 w 1764"/>
                  <a:gd name="T27" fmla="*/ 393 h 491"/>
                  <a:gd name="T28" fmla="*/ 1617 w 1764"/>
                  <a:gd name="T29" fmla="*/ 491 h 491"/>
                  <a:gd name="T30" fmla="*/ 1666 w 1764"/>
                  <a:gd name="T31" fmla="*/ 491 h 491"/>
                  <a:gd name="T32" fmla="*/ 1764 w 1764"/>
                  <a:gd name="T33" fmla="*/ 343 h 491"/>
                  <a:gd name="T34" fmla="*/ 1764 w 1764"/>
                  <a:gd name="T35" fmla="*/ 245 h 491"/>
                  <a:gd name="T36" fmla="*/ 1617 w 1764"/>
                  <a:gd name="T37" fmla="*/ 50 h 491"/>
                  <a:gd name="T38" fmla="*/ 245 w 1764"/>
                  <a:gd name="T39" fmla="*/ 0 h 491"/>
                  <a:gd name="T40" fmla="*/ 98 w 1764"/>
                  <a:gd name="T41" fmla="*/ 50 h 491"/>
                  <a:gd name="T42" fmla="*/ 49 w 1764"/>
                  <a:gd name="T43" fmla="*/ 147 h 491"/>
                  <a:gd name="T44" fmla="*/ 49 w 1764"/>
                  <a:gd name="T45" fmla="*/ 393 h 491"/>
                  <a:gd name="T46" fmla="*/ 147 w 1764"/>
                  <a:gd name="T47" fmla="*/ 441 h 491"/>
                  <a:gd name="T48" fmla="*/ 343 w 1764"/>
                  <a:gd name="T49" fmla="*/ 393 h 491"/>
                  <a:gd name="T50" fmla="*/ 392 w 1764"/>
                  <a:gd name="T51" fmla="*/ 294 h 491"/>
                  <a:gd name="T52" fmla="*/ 293 w 1764"/>
                  <a:gd name="T53" fmla="*/ 147 h 491"/>
                  <a:gd name="T54" fmla="*/ 293 w 1764"/>
                  <a:gd name="T55" fmla="*/ 98 h 491"/>
                  <a:gd name="T56" fmla="*/ 293 w 1764"/>
                  <a:gd name="T57" fmla="*/ 147 h 491"/>
                  <a:gd name="T58" fmla="*/ 293 w 1764"/>
                  <a:gd name="T59" fmla="*/ 196 h 491"/>
                  <a:gd name="T60" fmla="*/ 293 w 1764"/>
                  <a:gd name="T61" fmla="*/ 245 h 491"/>
                  <a:gd name="T62" fmla="*/ 343 w 1764"/>
                  <a:gd name="T63" fmla="*/ 245 h 491"/>
                  <a:gd name="T64" fmla="*/ 195 w 1764"/>
                  <a:gd name="T65" fmla="*/ 393 h 491"/>
                  <a:gd name="T66" fmla="*/ 147 w 1764"/>
                  <a:gd name="T67" fmla="*/ 343 h 491"/>
                  <a:gd name="T68" fmla="*/ 147 w 1764"/>
                  <a:gd name="T69" fmla="*/ 147 h 491"/>
                  <a:gd name="T70" fmla="*/ 195 w 1764"/>
                  <a:gd name="T71" fmla="*/ 50 h 491"/>
                  <a:gd name="T72" fmla="*/ 833 w 1764"/>
                  <a:gd name="T73" fmla="*/ 196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64" h="491">
                    <a:moveTo>
                      <a:pt x="1029" y="196"/>
                    </a:moveTo>
                    <a:lnTo>
                      <a:pt x="979" y="98"/>
                    </a:lnTo>
                    <a:lnTo>
                      <a:pt x="1617" y="98"/>
                    </a:lnTo>
                    <a:lnTo>
                      <a:pt x="1617" y="147"/>
                    </a:lnTo>
                    <a:lnTo>
                      <a:pt x="1617" y="196"/>
                    </a:lnTo>
                    <a:lnTo>
                      <a:pt x="1666" y="245"/>
                    </a:lnTo>
                    <a:lnTo>
                      <a:pt x="1666" y="245"/>
                    </a:lnTo>
                    <a:lnTo>
                      <a:pt x="1666" y="343"/>
                    </a:lnTo>
                    <a:lnTo>
                      <a:pt x="1666" y="393"/>
                    </a:lnTo>
                    <a:lnTo>
                      <a:pt x="1617" y="393"/>
                    </a:lnTo>
                    <a:lnTo>
                      <a:pt x="1617" y="393"/>
                    </a:lnTo>
                    <a:lnTo>
                      <a:pt x="1568" y="393"/>
                    </a:lnTo>
                    <a:lnTo>
                      <a:pt x="1519" y="343"/>
                    </a:lnTo>
                    <a:lnTo>
                      <a:pt x="1519" y="294"/>
                    </a:lnTo>
                    <a:lnTo>
                      <a:pt x="1519" y="294"/>
                    </a:lnTo>
                    <a:lnTo>
                      <a:pt x="1568" y="245"/>
                    </a:lnTo>
                    <a:lnTo>
                      <a:pt x="1568" y="196"/>
                    </a:lnTo>
                    <a:lnTo>
                      <a:pt x="1617" y="196"/>
                    </a:lnTo>
                    <a:lnTo>
                      <a:pt x="1617" y="196"/>
                    </a:lnTo>
                    <a:lnTo>
                      <a:pt x="1617" y="196"/>
                    </a:lnTo>
                    <a:lnTo>
                      <a:pt x="1568" y="147"/>
                    </a:lnTo>
                    <a:lnTo>
                      <a:pt x="1519" y="147"/>
                    </a:lnTo>
                    <a:lnTo>
                      <a:pt x="1519" y="147"/>
                    </a:lnTo>
                    <a:lnTo>
                      <a:pt x="1470" y="196"/>
                    </a:lnTo>
                    <a:lnTo>
                      <a:pt x="1470" y="245"/>
                    </a:lnTo>
                    <a:lnTo>
                      <a:pt x="1470" y="294"/>
                    </a:lnTo>
                    <a:lnTo>
                      <a:pt x="1470" y="294"/>
                    </a:lnTo>
                    <a:lnTo>
                      <a:pt x="1470" y="393"/>
                    </a:lnTo>
                    <a:lnTo>
                      <a:pt x="1519" y="491"/>
                    </a:lnTo>
                    <a:lnTo>
                      <a:pt x="1617" y="491"/>
                    </a:lnTo>
                    <a:lnTo>
                      <a:pt x="1617" y="491"/>
                    </a:lnTo>
                    <a:lnTo>
                      <a:pt x="1666" y="491"/>
                    </a:lnTo>
                    <a:lnTo>
                      <a:pt x="1715" y="441"/>
                    </a:lnTo>
                    <a:lnTo>
                      <a:pt x="1764" y="343"/>
                    </a:lnTo>
                    <a:lnTo>
                      <a:pt x="1764" y="343"/>
                    </a:lnTo>
                    <a:lnTo>
                      <a:pt x="1764" y="245"/>
                    </a:lnTo>
                    <a:lnTo>
                      <a:pt x="1715" y="98"/>
                    </a:lnTo>
                    <a:lnTo>
                      <a:pt x="1617" y="50"/>
                    </a:lnTo>
                    <a:lnTo>
                      <a:pt x="1617" y="50"/>
                    </a:lnTo>
                    <a:lnTo>
                      <a:pt x="245" y="0"/>
                    </a:lnTo>
                    <a:lnTo>
                      <a:pt x="195" y="0"/>
                    </a:lnTo>
                    <a:lnTo>
                      <a:pt x="98" y="50"/>
                    </a:lnTo>
                    <a:lnTo>
                      <a:pt x="49" y="147"/>
                    </a:lnTo>
                    <a:lnTo>
                      <a:pt x="49" y="147"/>
                    </a:lnTo>
                    <a:lnTo>
                      <a:pt x="0" y="294"/>
                    </a:lnTo>
                    <a:lnTo>
                      <a:pt x="49" y="393"/>
                    </a:lnTo>
                    <a:lnTo>
                      <a:pt x="147" y="441"/>
                    </a:lnTo>
                    <a:lnTo>
                      <a:pt x="147" y="441"/>
                    </a:lnTo>
                    <a:lnTo>
                      <a:pt x="245" y="441"/>
                    </a:lnTo>
                    <a:lnTo>
                      <a:pt x="343" y="393"/>
                    </a:lnTo>
                    <a:lnTo>
                      <a:pt x="392" y="294"/>
                    </a:lnTo>
                    <a:lnTo>
                      <a:pt x="392" y="294"/>
                    </a:lnTo>
                    <a:lnTo>
                      <a:pt x="343" y="196"/>
                    </a:lnTo>
                    <a:lnTo>
                      <a:pt x="293" y="147"/>
                    </a:lnTo>
                    <a:lnTo>
                      <a:pt x="293" y="98"/>
                    </a:lnTo>
                    <a:lnTo>
                      <a:pt x="293" y="98"/>
                    </a:lnTo>
                    <a:lnTo>
                      <a:pt x="293" y="98"/>
                    </a:lnTo>
                    <a:lnTo>
                      <a:pt x="293" y="147"/>
                    </a:lnTo>
                    <a:lnTo>
                      <a:pt x="293" y="196"/>
                    </a:lnTo>
                    <a:lnTo>
                      <a:pt x="293" y="196"/>
                    </a:lnTo>
                    <a:lnTo>
                      <a:pt x="293" y="196"/>
                    </a:lnTo>
                    <a:lnTo>
                      <a:pt x="293" y="245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293" y="343"/>
                    </a:lnTo>
                    <a:lnTo>
                      <a:pt x="195" y="393"/>
                    </a:lnTo>
                    <a:lnTo>
                      <a:pt x="147" y="343"/>
                    </a:lnTo>
                    <a:lnTo>
                      <a:pt x="147" y="343"/>
                    </a:lnTo>
                    <a:lnTo>
                      <a:pt x="98" y="245"/>
                    </a:lnTo>
                    <a:lnTo>
                      <a:pt x="147" y="147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882" y="98"/>
                    </a:lnTo>
                    <a:lnTo>
                      <a:pt x="833" y="1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0" name="Freeform 218"/>
              <p:cNvSpPr>
                <a:spLocks/>
              </p:cNvSpPr>
              <p:nvPr/>
            </p:nvSpPr>
            <p:spPr bwMode="auto">
              <a:xfrm>
                <a:off x="4931" y="1804"/>
                <a:ext cx="18" cy="43"/>
              </a:xfrm>
              <a:custGeom>
                <a:avLst/>
                <a:gdLst>
                  <a:gd name="T0" fmla="*/ 49 w 147"/>
                  <a:gd name="T1" fmla="*/ 0 h 343"/>
                  <a:gd name="T2" fmla="*/ 0 w 147"/>
                  <a:gd name="T3" fmla="*/ 343 h 343"/>
                  <a:gd name="T4" fmla="*/ 0 w 147"/>
                  <a:gd name="T5" fmla="*/ 343 h 343"/>
                  <a:gd name="T6" fmla="*/ 49 w 147"/>
                  <a:gd name="T7" fmla="*/ 343 h 343"/>
                  <a:gd name="T8" fmla="*/ 98 w 147"/>
                  <a:gd name="T9" fmla="*/ 343 h 343"/>
                  <a:gd name="T10" fmla="*/ 98 w 147"/>
                  <a:gd name="T11" fmla="*/ 343 h 343"/>
                  <a:gd name="T12" fmla="*/ 147 w 147"/>
                  <a:gd name="T13" fmla="*/ 48 h 343"/>
                  <a:gd name="T14" fmla="*/ 49 w 147"/>
                  <a:gd name="T15" fmla="*/ 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343">
                    <a:moveTo>
                      <a:pt x="49" y="0"/>
                    </a:moveTo>
                    <a:lnTo>
                      <a:pt x="0" y="343"/>
                    </a:lnTo>
                    <a:lnTo>
                      <a:pt x="0" y="343"/>
                    </a:lnTo>
                    <a:lnTo>
                      <a:pt x="49" y="343"/>
                    </a:lnTo>
                    <a:lnTo>
                      <a:pt x="98" y="343"/>
                    </a:lnTo>
                    <a:lnTo>
                      <a:pt x="98" y="343"/>
                    </a:lnTo>
                    <a:lnTo>
                      <a:pt x="147" y="48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E5F2F2"/>
              </a:solidFill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1" name="Freeform 219"/>
              <p:cNvSpPr>
                <a:spLocks/>
              </p:cNvSpPr>
              <p:nvPr/>
            </p:nvSpPr>
            <p:spPr bwMode="auto">
              <a:xfrm>
                <a:off x="4931" y="1798"/>
                <a:ext cx="30" cy="12"/>
              </a:xfrm>
              <a:custGeom>
                <a:avLst/>
                <a:gdLst>
                  <a:gd name="T0" fmla="*/ 0 w 245"/>
                  <a:gd name="T1" fmla="*/ 50 h 98"/>
                  <a:gd name="T2" fmla="*/ 196 w 245"/>
                  <a:gd name="T3" fmla="*/ 98 h 98"/>
                  <a:gd name="T4" fmla="*/ 245 w 245"/>
                  <a:gd name="T5" fmla="*/ 50 h 98"/>
                  <a:gd name="T6" fmla="*/ 0 w 245"/>
                  <a:gd name="T7" fmla="*/ 0 h 98"/>
                  <a:gd name="T8" fmla="*/ 0 w 245"/>
                  <a:gd name="T9" fmla="*/ 5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5" h="98">
                    <a:moveTo>
                      <a:pt x="0" y="50"/>
                    </a:moveTo>
                    <a:lnTo>
                      <a:pt x="196" y="98"/>
                    </a:lnTo>
                    <a:lnTo>
                      <a:pt x="245" y="50"/>
                    </a:lnTo>
                    <a:lnTo>
                      <a:pt x="0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D6C423"/>
              </a:solidFill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2" name="Freeform 220"/>
              <p:cNvSpPr>
                <a:spLocks/>
              </p:cNvSpPr>
              <p:nvPr/>
            </p:nvSpPr>
            <p:spPr bwMode="auto">
              <a:xfrm>
                <a:off x="4931" y="1791"/>
                <a:ext cx="24" cy="13"/>
              </a:xfrm>
              <a:custGeom>
                <a:avLst/>
                <a:gdLst>
                  <a:gd name="T0" fmla="*/ 0 w 196"/>
                  <a:gd name="T1" fmla="*/ 48 h 98"/>
                  <a:gd name="T2" fmla="*/ 49 w 196"/>
                  <a:gd name="T3" fmla="*/ 0 h 98"/>
                  <a:gd name="T4" fmla="*/ 196 w 196"/>
                  <a:gd name="T5" fmla="*/ 0 h 98"/>
                  <a:gd name="T6" fmla="*/ 196 w 196"/>
                  <a:gd name="T7" fmla="*/ 98 h 98"/>
                  <a:gd name="T8" fmla="*/ 0 w 196"/>
                  <a:gd name="T9" fmla="*/ 4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98">
                    <a:moveTo>
                      <a:pt x="0" y="48"/>
                    </a:moveTo>
                    <a:lnTo>
                      <a:pt x="49" y="0"/>
                    </a:lnTo>
                    <a:lnTo>
                      <a:pt x="196" y="0"/>
                    </a:lnTo>
                    <a:lnTo>
                      <a:pt x="196" y="9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D6C423"/>
              </a:solidFill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3" name="Line 221"/>
              <p:cNvSpPr>
                <a:spLocks noChangeShapeType="1"/>
              </p:cNvSpPr>
              <p:nvPr/>
            </p:nvSpPr>
            <p:spPr bwMode="auto">
              <a:xfrm>
                <a:off x="4918" y="1791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3F3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4" name="Line 222"/>
              <p:cNvSpPr>
                <a:spLocks noChangeShapeType="1"/>
              </p:cNvSpPr>
              <p:nvPr/>
            </p:nvSpPr>
            <p:spPr bwMode="auto">
              <a:xfrm>
                <a:off x="4924" y="1791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3F3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5" name="Line 223"/>
              <p:cNvSpPr>
                <a:spLocks noChangeShapeType="1"/>
              </p:cNvSpPr>
              <p:nvPr/>
            </p:nvSpPr>
            <p:spPr bwMode="auto">
              <a:xfrm>
                <a:off x="4924" y="1791"/>
                <a:ext cx="1" cy="7"/>
              </a:xfrm>
              <a:prstGeom prst="line">
                <a:avLst/>
              </a:prstGeom>
              <a:noFill/>
              <a:ln w="0">
                <a:solidFill>
                  <a:srgbClr val="003F3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6" name="Freeform 224"/>
              <p:cNvSpPr>
                <a:spLocks/>
              </p:cNvSpPr>
              <p:nvPr/>
            </p:nvSpPr>
            <p:spPr bwMode="auto">
              <a:xfrm>
                <a:off x="4943" y="1761"/>
                <a:ext cx="12" cy="30"/>
              </a:xfrm>
              <a:custGeom>
                <a:avLst/>
                <a:gdLst>
                  <a:gd name="T0" fmla="*/ 0 w 98"/>
                  <a:gd name="T1" fmla="*/ 196 h 246"/>
                  <a:gd name="T2" fmla="*/ 0 w 98"/>
                  <a:gd name="T3" fmla="*/ 148 h 246"/>
                  <a:gd name="T4" fmla="*/ 0 w 98"/>
                  <a:gd name="T5" fmla="*/ 98 h 246"/>
                  <a:gd name="T6" fmla="*/ 49 w 98"/>
                  <a:gd name="T7" fmla="*/ 0 h 246"/>
                  <a:gd name="T8" fmla="*/ 49 w 98"/>
                  <a:gd name="T9" fmla="*/ 0 h 246"/>
                  <a:gd name="T10" fmla="*/ 49 w 98"/>
                  <a:gd name="T11" fmla="*/ 0 h 246"/>
                  <a:gd name="T12" fmla="*/ 49 w 98"/>
                  <a:gd name="T13" fmla="*/ 0 h 246"/>
                  <a:gd name="T14" fmla="*/ 98 w 98"/>
                  <a:gd name="T15" fmla="*/ 0 h 246"/>
                  <a:gd name="T16" fmla="*/ 98 w 98"/>
                  <a:gd name="T17" fmla="*/ 0 h 246"/>
                  <a:gd name="T18" fmla="*/ 98 w 98"/>
                  <a:gd name="T19" fmla="*/ 49 h 246"/>
                  <a:gd name="T20" fmla="*/ 98 w 98"/>
                  <a:gd name="T21" fmla="*/ 49 h 246"/>
                  <a:gd name="T22" fmla="*/ 98 w 98"/>
                  <a:gd name="T23" fmla="*/ 98 h 246"/>
                  <a:gd name="T24" fmla="*/ 98 w 98"/>
                  <a:gd name="T25" fmla="*/ 98 h 246"/>
                  <a:gd name="T26" fmla="*/ 98 w 98"/>
                  <a:gd name="T27" fmla="*/ 148 h 246"/>
                  <a:gd name="T28" fmla="*/ 49 w 98"/>
                  <a:gd name="T29" fmla="*/ 196 h 246"/>
                  <a:gd name="T30" fmla="*/ 49 w 98"/>
                  <a:gd name="T31" fmla="*/ 246 h 246"/>
                  <a:gd name="T32" fmla="*/ 49 w 98"/>
                  <a:gd name="T33" fmla="*/ 246 h 246"/>
                  <a:gd name="T34" fmla="*/ 49 w 98"/>
                  <a:gd name="T35" fmla="*/ 246 h 246"/>
                  <a:gd name="T36" fmla="*/ 0 w 98"/>
                  <a:gd name="T37" fmla="*/ 246 h 246"/>
                  <a:gd name="T38" fmla="*/ 0 w 98"/>
                  <a:gd name="T39" fmla="*/ 196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8" h="246">
                    <a:moveTo>
                      <a:pt x="0" y="196"/>
                    </a:moveTo>
                    <a:lnTo>
                      <a:pt x="0" y="148"/>
                    </a:lnTo>
                    <a:lnTo>
                      <a:pt x="0" y="98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98" y="148"/>
                    </a:lnTo>
                    <a:lnTo>
                      <a:pt x="49" y="196"/>
                    </a:lnTo>
                    <a:lnTo>
                      <a:pt x="49" y="246"/>
                    </a:lnTo>
                    <a:lnTo>
                      <a:pt x="49" y="246"/>
                    </a:lnTo>
                    <a:lnTo>
                      <a:pt x="49" y="246"/>
                    </a:lnTo>
                    <a:lnTo>
                      <a:pt x="0" y="246"/>
                    </a:lnTo>
                    <a:lnTo>
                      <a:pt x="0" y="196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7" name="Freeform 225"/>
              <p:cNvSpPr>
                <a:spLocks/>
              </p:cNvSpPr>
              <p:nvPr/>
            </p:nvSpPr>
            <p:spPr bwMode="auto">
              <a:xfrm>
                <a:off x="4943" y="1767"/>
                <a:ext cx="12" cy="24"/>
              </a:xfrm>
              <a:custGeom>
                <a:avLst/>
                <a:gdLst>
                  <a:gd name="T0" fmla="*/ 0 w 98"/>
                  <a:gd name="T1" fmla="*/ 147 h 197"/>
                  <a:gd name="T2" fmla="*/ 0 w 98"/>
                  <a:gd name="T3" fmla="*/ 99 h 197"/>
                  <a:gd name="T4" fmla="*/ 0 w 98"/>
                  <a:gd name="T5" fmla="*/ 49 h 197"/>
                  <a:gd name="T6" fmla="*/ 49 w 98"/>
                  <a:gd name="T7" fmla="*/ 0 h 197"/>
                  <a:gd name="T8" fmla="*/ 49 w 98"/>
                  <a:gd name="T9" fmla="*/ 0 h 197"/>
                  <a:gd name="T10" fmla="*/ 49 w 98"/>
                  <a:gd name="T11" fmla="*/ 0 h 197"/>
                  <a:gd name="T12" fmla="*/ 49 w 98"/>
                  <a:gd name="T13" fmla="*/ 0 h 197"/>
                  <a:gd name="T14" fmla="*/ 98 w 98"/>
                  <a:gd name="T15" fmla="*/ 0 h 197"/>
                  <a:gd name="T16" fmla="*/ 98 w 98"/>
                  <a:gd name="T17" fmla="*/ 0 h 197"/>
                  <a:gd name="T18" fmla="*/ 98 w 98"/>
                  <a:gd name="T19" fmla="*/ 0 h 197"/>
                  <a:gd name="T20" fmla="*/ 98 w 98"/>
                  <a:gd name="T21" fmla="*/ 49 h 197"/>
                  <a:gd name="T22" fmla="*/ 98 w 98"/>
                  <a:gd name="T23" fmla="*/ 49 h 197"/>
                  <a:gd name="T24" fmla="*/ 98 w 98"/>
                  <a:gd name="T25" fmla="*/ 49 h 197"/>
                  <a:gd name="T26" fmla="*/ 49 w 98"/>
                  <a:gd name="T27" fmla="*/ 99 h 197"/>
                  <a:gd name="T28" fmla="*/ 49 w 98"/>
                  <a:gd name="T29" fmla="*/ 147 h 197"/>
                  <a:gd name="T30" fmla="*/ 49 w 98"/>
                  <a:gd name="T31" fmla="*/ 197 h 197"/>
                  <a:gd name="T32" fmla="*/ 49 w 98"/>
                  <a:gd name="T33" fmla="*/ 197 h 197"/>
                  <a:gd name="T34" fmla="*/ 49 w 98"/>
                  <a:gd name="T35" fmla="*/ 197 h 197"/>
                  <a:gd name="T36" fmla="*/ 0 w 98"/>
                  <a:gd name="T37" fmla="*/ 197 h 197"/>
                  <a:gd name="T38" fmla="*/ 0 w 98"/>
                  <a:gd name="T39" fmla="*/ 14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8" h="197">
                    <a:moveTo>
                      <a:pt x="0" y="147"/>
                    </a:moveTo>
                    <a:lnTo>
                      <a:pt x="0" y="99"/>
                    </a:lnTo>
                    <a:lnTo>
                      <a:pt x="0" y="49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49" y="99"/>
                    </a:lnTo>
                    <a:lnTo>
                      <a:pt x="49" y="147"/>
                    </a:lnTo>
                    <a:lnTo>
                      <a:pt x="49" y="197"/>
                    </a:lnTo>
                    <a:lnTo>
                      <a:pt x="49" y="197"/>
                    </a:lnTo>
                    <a:lnTo>
                      <a:pt x="49" y="197"/>
                    </a:lnTo>
                    <a:lnTo>
                      <a:pt x="0" y="197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CACA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8" name="Freeform 226"/>
              <p:cNvSpPr>
                <a:spLocks/>
              </p:cNvSpPr>
              <p:nvPr/>
            </p:nvSpPr>
            <p:spPr bwMode="auto">
              <a:xfrm>
                <a:off x="4949" y="1767"/>
                <a:ext cx="6" cy="24"/>
              </a:xfrm>
              <a:custGeom>
                <a:avLst/>
                <a:gdLst>
                  <a:gd name="T0" fmla="*/ 0 w 49"/>
                  <a:gd name="T1" fmla="*/ 147 h 197"/>
                  <a:gd name="T2" fmla="*/ 0 w 49"/>
                  <a:gd name="T3" fmla="*/ 147 h 197"/>
                  <a:gd name="T4" fmla="*/ 0 w 49"/>
                  <a:gd name="T5" fmla="*/ 99 h 197"/>
                  <a:gd name="T6" fmla="*/ 0 w 49"/>
                  <a:gd name="T7" fmla="*/ 49 h 197"/>
                  <a:gd name="T8" fmla="*/ 0 w 49"/>
                  <a:gd name="T9" fmla="*/ 49 h 197"/>
                  <a:gd name="T10" fmla="*/ 0 w 49"/>
                  <a:gd name="T11" fmla="*/ 49 h 197"/>
                  <a:gd name="T12" fmla="*/ 0 w 49"/>
                  <a:gd name="T13" fmla="*/ 49 h 197"/>
                  <a:gd name="T14" fmla="*/ 49 w 49"/>
                  <a:gd name="T15" fmla="*/ 0 h 197"/>
                  <a:gd name="T16" fmla="*/ 49 w 49"/>
                  <a:gd name="T17" fmla="*/ 0 h 197"/>
                  <a:gd name="T18" fmla="*/ 49 w 49"/>
                  <a:gd name="T19" fmla="*/ 49 h 197"/>
                  <a:gd name="T20" fmla="*/ 49 w 49"/>
                  <a:gd name="T21" fmla="*/ 49 h 197"/>
                  <a:gd name="T22" fmla="*/ 49 w 49"/>
                  <a:gd name="T23" fmla="*/ 99 h 197"/>
                  <a:gd name="T24" fmla="*/ 49 w 49"/>
                  <a:gd name="T25" fmla="*/ 99 h 197"/>
                  <a:gd name="T26" fmla="*/ 0 w 49"/>
                  <a:gd name="T27" fmla="*/ 147 h 197"/>
                  <a:gd name="T28" fmla="*/ 0 w 49"/>
                  <a:gd name="T29" fmla="*/ 147 h 197"/>
                  <a:gd name="T30" fmla="*/ 0 w 49"/>
                  <a:gd name="T31" fmla="*/ 147 h 197"/>
                  <a:gd name="T32" fmla="*/ 0 w 49"/>
                  <a:gd name="T33" fmla="*/ 147 h 197"/>
                  <a:gd name="T34" fmla="*/ 0 w 49"/>
                  <a:gd name="T35" fmla="*/ 197 h 197"/>
                  <a:gd name="T36" fmla="*/ 0 w 49"/>
                  <a:gd name="T37" fmla="*/ 197 h 197"/>
                  <a:gd name="T38" fmla="*/ 0 w 49"/>
                  <a:gd name="T39" fmla="*/ 14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197">
                    <a:moveTo>
                      <a:pt x="0" y="147"/>
                    </a:moveTo>
                    <a:lnTo>
                      <a:pt x="0" y="147"/>
                    </a:lnTo>
                    <a:lnTo>
                      <a:pt x="0" y="9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49" y="99"/>
                    </a:lnTo>
                    <a:lnTo>
                      <a:pt x="49" y="99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D6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79" name="Freeform 227"/>
              <p:cNvSpPr>
                <a:spLocks/>
              </p:cNvSpPr>
              <p:nvPr/>
            </p:nvSpPr>
            <p:spPr bwMode="auto">
              <a:xfrm>
                <a:off x="4949" y="1773"/>
                <a:ext cx="6" cy="18"/>
              </a:xfrm>
              <a:custGeom>
                <a:avLst/>
                <a:gdLst>
                  <a:gd name="T0" fmla="*/ 0 w 49"/>
                  <a:gd name="T1" fmla="*/ 98 h 148"/>
                  <a:gd name="T2" fmla="*/ 0 w 49"/>
                  <a:gd name="T3" fmla="*/ 98 h 148"/>
                  <a:gd name="T4" fmla="*/ 0 w 49"/>
                  <a:gd name="T5" fmla="*/ 50 h 148"/>
                  <a:gd name="T6" fmla="*/ 0 w 49"/>
                  <a:gd name="T7" fmla="*/ 0 h 148"/>
                  <a:gd name="T8" fmla="*/ 0 w 49"/>
                  <a:gd name="T9" fmla="*/ 0 h 148"/>
                  <a:gd name="T10" fmla="*/ 0 w 49"/>
                  <a:gd name="T11" fmla="*/ 0 h 148"/>
                  <a:gd name="T12" fmla="*/ 0 w 49"/>
                  <a:gd name="T13" fmla="*/ 0 h 148"/>
                  <a:gd name="T14" fmla="*/ 0 w 49"/>
                  <a:gd name="T15" fmla="*/ 0 h 148"/>
                  <a:gd name="T16" fmla="*/ 0 w 49"/>
                  <a:gd name="T17" fmla="*/ 0 h 148"/>
                  <a:gd name="T18" fmla="*/ 0 w 49"/>
                  <a:gd name="T19" fmla="*/ 0 h 148"/>
                  <a:gd name="T20" fmla="*/ 0 w 49"/>
                  <a:gd name="T21" fmla="*/ 50 h 148"/>
                  <a:gd name="T22" fmla="*/ 49 w 49"/>
                  <a:gd name="T23" fmla="*/ 50 h 148"/>
                  <a:gd name="T24" fmla="*/ 49 w 49"/>
                  <a:gd name="T25" fmla="*/ 50 h 148"/>
                  <a:gd name="T26" fmla="*/ 0 w 49"/>
                  <a:gd name="T27" fmla="*/ 98 h 148"/>
                  <a:gd name="T28" fmla="*/ 0 w 49"/>
                  <a:gd name="T29" fmla="*/ 98 h 148"/>
                  <a:gd name="T30" fmla="*/ 0 w 49"/>
                  <a:gd name="T31" fmla="*/ 98 h 148"/>
                  <a:gd name="T32" fmla="*/ 0 w 49"/>
                  <a:gd name="T33" fmla="*/ 98 h 148"/>
                  <a:gd name="T34" fmla="*/ 0 w 49"/>
                  <a:gd name="T35" fmla="*/ 148 h 148"/>
                  <a:gd name="T36" fmla="*/ 0 w 49"/>
                  <a:gd name="T37" fmla="*/ 148 h 148"/>
                  <a:gd name="T38" fmla="*/ 0 w 49"/>
                  <a:gd name="T39" fmla="*/ 9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148">
                    <a:moveTo>
                      <a:pt x="0" y="98"/>
                    </a:moveTo>
                    <a:lnTo>
                      <a:pt x="0" y="98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49" y="50"/>
                    </a:lnTo>
                    <a:lnTo>
                      <a:pt x="49" y="50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0" name="Freeform 228"/>
              <p:cNvSpPr>
                <a:spLocks/>
              </p:cNvSpPr>
              <p:nvPr/>
            </p:nvSpPr>
            <p:spPr bwMode="auto">
              <a:xfrm>
                <a:off x="4949" y="1779"/>
                <a:ext cx="1" cy="12"/>
              </a:xfrm>
              <a:custGeom>
                <a:avLst/>
                <a:gdLst>
                  <a:gd name="T0" fmla="*/ 48 h 98"/>
                  <a:gd name="T1" fmla="*/ 48 h 98"/>
                  <a:gd name="T2" fmla="*/ 0 h 98"/>
                  <a:gd name="T3" fmla="*/ 0 h 98"/>
                  <a:gd name="T4" fmla="*/ 0 h 98"/>
                  <a:gd name="T5" fmla="*/ 0 h 98"/>
                  <a:gd name="T6" fmla="*/ 0 h 98"/>
                  <a:gd name="T7" fmla="*/ 0 h 98"/>
                  <a:gd name="T8" fmla="*/ 0 h 98"/>
                  <a:gd name="T9" fmla="*/ 0 h 98"/>
                  <a:gd name="T10" fmla="*/ 0 h 98"/>
                  <a:gd name="T11" fmla="*/ 0 h 98"/>
                  <a:gd name="T12" fmla="*/ 0 h 98"/>
                  <a:gd name="T13" fmla="*/ 48 h 98"/>
                  <a:gd name="T14" fmla="*/ 48 h 98"/>
                  <a:gd name="T15" fmla="*/ 48 h 98"/>
                  <a:gd name="T16" fmla="*/ 48 h 98"/>
                  <a:gd name="T17" fmla="*/ 98 h 98"/>
                  <a:gd name="T18" fmla="*/ 98 h 98"/>
                  <a:gd name="T19" fmla="*/ 48 h 9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</a:cxnLst>
                <a:rect l="0" t="0" r="r" b="b"/>
                <a:pathLst>
                  <a:path h="98">
                    <a:moveTo>
                      <a:pt x="0" y="48"/>
                    </a:moveTo>
                    <a:lnTo>
                      <a:pt x="0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EE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1" name="Freeform 229"/>
              <p:cNvSpPr>
                <a:spLocks/>
              </p:cNvSpPr>
              <p:nvPr/>
            </p:nvSpPr>
            <p:spPr bwMode="auto">
              <a:xfrm>
                <a:off x="4949" y="1779"/>
                <a:ext cx="1" cy="6"/>
              </a:xfrm>
              <a:custGeom>
                <a:avLst/>
                <a:gdLst>
                  <a:gd name="T0" fmla="*/ 48 h 48"/>
                  <a:gd name="T1" fmla="*/ 48 h 48"/>
                  <a:gd name="T2" fmla="*/ 48 h 48"/>
                  <a:gd name="T3" fmla="*/ 0 h 48"/>
                  <a:gd name="T4" fmla="*/ 0 h 48"/>
                  <a:gd name="T5" fmla="*/ 0 h 48"/>
                  <a:gd name="T6" fmla="*/ 0 h 48"/>
                  <a:gd name="T7" fmla="*/ 0 h 48"/>
                  <a:gd name="T8" fmla="*/ 0 h 48"/>
                  <a:gd name="T9" fmla="*/ 48 h 48"/>
                  <a:gd name="T10" fmla="*/ 48 h 48"/>
                  <a:gd name="T11" fmla="*/ 48 h 48"/>
                  <a:gd name="T12" fmla="*/ 48 h 48"/>
                  <a:gd name="T13" fmla="*/ 48 h 48"/>
                  <a:gd name="T14" fmla="*/ 48 h 48"/>
                  <a:gd name="T15" fmla="*/ 48 h 48"/>
                  <a:gd name="T16" fmla="*/ 48 h 48"/>
                  <a:gd name="T17" fmla="*/ 48 h 48"/>
                  <a:gd name="T18" fmla="*/ 48 h 48"/>
                  <a:gd name="T19" fmla="*/ 48 h 4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  <a:cxn ang="0">
                    <a:pos x="0" y="T8"/>
                  </a:cxn>
                  <a:cxn ang="0">
                    <a:pos x="0" y="T9"/>
                  </a:cxn>
                  <a:cxn ang="0">
                    <a:pos x="0" y="T10"/>
                  </a:cxn>
                  <a:cxn ang="0">
                    <a:pos x="0" y="T11"/>
                  </a:cxn>
                  <a:cxn ang="0">
                    <a:pos x="0" y="T12"/>
                  </a:cxn>
                  <a:cxn ang="0">
                    <a:pos x="0" y="T13"/>
                  </a:cxn>
                  <a:cxn ang="0">
                    <a:pos x="0" y="T14"/>
                  </a:cxn>
                  <a:cxn ang="0">
                    <a:pos x="0" y="T15"/>
                  </a:cxn>
                  <a:cxn ang="0">
                    <a:pos x="0" y="T16"/>
                  </a:cxn>
                  <a:cxn ang="0">
                    <a:pos x="0" y="T17"/>
                  </a:cxn>
                  <a:cxn ang="0">
                    <a:pos x="0" y="T18"/>
                  </a:cxn>
                  <a:cxn ang="0">
                    <a:pos x="0" y="T19"/>
                  </a:cxn>
                </a:cxnLst>
                <a:rect l="0" t="0" r="r" b="b"/>
                <a:pathLst>
                  <a:path h="48">
                    <a:moveTo>
                      <a:pt x="0" y="48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9F9F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2" name="Freeform 230"/>
              <p:cNvSpPr>
                <a:spLocks/>
              </p:cNvSpPr>
              <p:nvPr/>
            </p:nvSpPr>
            <p:spPr bwMode="auto">
              <a:xfrm>
                <a:off x="4943" y="1791"/>
                <a:ext cx="12" cy="7"/>
              </a:xfrm>
              <a:custGeom>
                <a:avLst/>
                <a:gdLst>
                  <a:gd name="T0" fmla="*/ 0 w 98"/>
                  <a:gd name="T1" fmla="*/ 0 h 48"/>
                  <a:gd name="T2" fmla="*/ 49 w 98"/>
                  <a:gd name="T3" fmla="*/ 0 h 48"/>
                  <a:gd name="T4" fmla="*/ 49 w 98"/>
                  <a:gd name="T5" fmla="*/ 48 h 48"/>
                  <a:gd name="T6" fmla="*/ 49 w 98"/>
                  <a:gd name="T7" fmla="*/ 48 h 48"/>
                  <a:gd name="T8" fmla="*/ 98 w 98"/>
                  <a:gd name="T9" fmla="*/ 48 h 48"/>
                  <a:gd name="T10" fmla="*/ 98 w 98"/>
                  <a:gd name="T11" fmla="*/ 48 h 48"/>
                  <a:gd name="T12" fmla="*/ 49 w 98"/>
                  <a:gd name="T13" fmla="*/ 48 h 48"/>
                  <a:gd name="T14" fmla="*/ 49 w 98"/>
                  <a:gd name="T15" fmla="*/ 48 h 48"/>
                  <a:gd name="T16" fmla="*/ 49 w 98"/>
                  <a:gd name="T17" fmla="*/ 48 h 48"/>
                  <a:gd name="T18" fmla="*/ 49 w 98"/>
                  <a:gd name="T19" fmla="*/ 48 h 48"/>
                  <a:gd name="T20" fmla="*/ 0 w 98"/>
                  <a:gd name="T21" fmla="*/ 48 h 48"/>
                  <a:gd name="T22" fmla="*/ 0 w 98"/>
                  <a:gd name="T23" fmla="*/ 48 h 48"/>
                  <a:gd name="T24" fmla="*/ 0 w 98"/>
                  <a:gd name="T2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48">
                    <a:moveTo>
                      <a:pt x="0" y="0"/>
                    </a:moveTo>
                    <a:lnTo>
                      <a:pt x="49" y="0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3" name="Freeform 231"/>
              <p:cNvSpPr>
                <a:spLocks/>
              </p:cNvSpPr>
              <p:nvPr/>
            </p:nvSpPr>
            <p:spPr bwMode="auto">
              <a:xfrm>
                <a:off x="4943" y="1755"/>
                <a:ext cx="12" cy="1"/>
              </a:xfrm>
              <a:custGeom>
                <a:avLst/>
                <a:gdLst>
                  <a:gd name="T0" fmla="*/ 49 w 98"/>
                  <a:gd name="T1" fmla="*/ 49 w 98"/>
                  <a:gd name="T2" fmla="*/ 0 w 98"/>
                  <a:gd name="T3" fmla="*/ 0 w 98"/>
                  <a:gd name="T4" fmla="*/ 0 w 98"/>
                  <a:gd name="T5" fmla="*/ 0 w 98"/>
                  <a:gd name="T6" fmla="*/ 0 w 98"/>
                  <a:gd name="T7" fmla="*/ 49 w 98"/>
                  <a:gd name="T8" fmla="*/ 49 w 98"/>
                  <a:gd name="T9" fmla="*/ 98 w 98"/>
                  <a:gd name="T10" fmla="*/ 98 w 98"/>
                  <a:gd name="T11" fmla="*/ 49 w 98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  <a:cxn ang="0">
                    <a:pos x="T6" y="0"/>
                  </a:cxn>
                  <a:cxn ang="0">
                    <a:pos x="T7" y="0"/>
                  </a:cxn>
                  <a:cxn ang="0">
                    <a:pos x="T8" y="0"/>
                  </a:cxn>
                  <a:cxn ang="0">
                    <a:pos x="T9" y="0"/>
                  </a:cxn>
                  <a:cxn ang="0">
                    <a:pos x="T10" y="0"/>
                  </a:cxn>
                  <a:cxn ang="0">
                    <a:pos x="T11" y="0"/>
                  </a:cxn>
                </a:cxnLst>
                <a:rect l="0" t="0" r="r" b="b"/>
                <a:pathLst>
                  <a:path w="98">
                    <a:moveTo>
                      <a:pt x="49" y="0"/>
                    </a:moveTo>
                    <a:lnTo>
                      <a:pt x="4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198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4" name="Freeform 232"/>
              <p:cNvSpPr>
                <a:spLocks/>
              </p:cNvSpPr>
              <p:nvPr/>
            </p:nvSpPr>
            <p:spPr bwMode="auto">
              <a:xfrm>
                <a:off x="4955" y="1436"/>
                <a:ext cx="31" cy="18"/>
              </a:xfrm>
              <a:custGeom>
                <a:avLst/>
                <a:gdLst>
                  <a:gd name="T0" fmla="*/ 0 w 245"/>
                  <a:gd name="T1" fmla="*/ 0 h 146"/>
                  <a:gd name="T2" fmla="*/ 0 w 245"/>
                  <a:gd name="T3" fmla="*/ 0 h 146"/>
                  <a:gd name="T4" fmla="*/ 49 w 245"/>
                  <a:gd name="T5" fmla="*/ 0 h 146"/>
                  <a:gd name="T6" fmla="*/ 98 w 245"/>
                  <a:gd name="T7" fmla="*/ 0 h 146"/>
                  <a:gd name="T8" fmla="*/ 98 w 245"/>
                  <a:gd name="T9" fmla="*/ 0 h 146"/>
                  <a:gd name="T10" fmla="*/ 147 w 245"/>
                  <a:gd name="T11" fmla="*/ 48 h 146"/>
                  <a:gd name="T12" fmla="*/ 196 w 245"/>
                  <a:gd name="T13" fmla="*/ 98 h 146"/>
                  <a:gd name="T14" fmla="*/ 245 w 245"/>
                  <a:gd name="T15" fmla="*/ 146 h 146"/>
                  <a:gd name="T16" fmla="*/ 245 w 245"/>
                  <a:gd name="T17" fmla="*/ 146 h 146"/>
                  <a:gd name="T18" fmla="*/ 196 w 245"/>
                  <a:gd name="T19" fmla="*/ 146 h 146"/>
                  <a:gd name="T20" fmla="*/ 147 w 245"/>
                  <a:gd name="T21" fmla="*/ 146 h 146"/>
                  <a:gd name="T22" fmla="*/ 98 w 245"/>
                  <a:gd name="T23" fmla="*/ 48 h 146"/>
                  <a:gd name="T24" fmla="*/ 49 w 245"/>
                  <a:gd name="T25" fmla="*/ 0 h 146"/>
                  <a:gd name="T26" fmla="*/ 49 w 245"/>
                  <a:gd name="T27" fmla="*/ 0 h 146"/>
                  <a:gd name="T28" fmla="*/ 0 w 245"/>
                  <a:gd name="T29" fmla="*/ 0 h 146"/>
                  <a:gd name="T30" fmla="*/ 0 w 245"/>
                  <a:gd name="T31" fmla="*/ 0 h 146"/>
                  <a:gd name="T32" fmla="*/ 0 w 245"/>
                  <a:gd name="T33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45" h="146">
                    <a:moveTo>
                      <a:pt x="0" y="0"/>
                    </a:moveTo>
                    <a:lnTo>
                      <a:pt x="0" y="0"/>
                    </a:lnTo>
                    <a:lnTo>
                      <a:pt x="49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47" y="48"/>
                    </a:lnTo>
                    <a:lnTo>
                      <a:pt x="196" y="98"/>
                    </a:lnTo>
                    <a:lnTo>
                      <a:pt x="245" y="146"/>
                    </a:lnTo>
                    <a:lnTo>
                      <a:pt x="245" y="146"/>
                    </a:lnTo>
                    <a:lnTo>
                      <a:pt x="196" y="146"/>
                    </a:lnTo>
                    <a:lnTo>
                      <a:pt x="147" y="146"/>
                    </a:lnTo>
                    <a:lnTo>
                      <a:pt x="98" y="48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5F2F2"/>
              </a:solidFill>
              <a:ln w="0">
                <a:solidFill>
                  <a:srgbClr val="003F3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5" name="Freeform 233"/>
              <p:cNvSpPr>
                <a:spLocks/>
              </p:cNvSpPr>
              <p:nvPr/>
            </p:nvSpPr>
            <p:spPr bwMode="auto">
              <a:xfrm>
                <a:off x="4373" y="2472"/>
                <a:ext cx="1121" cy="98"/>
              </a:xfrm>
              <a:custGeom>
                <a:avLst/>
                <a:gdLst>
                  <a:gd name="T0" fmla="*/ 294 w 8969"/>
                  <a:gd name="T1" fmla="*/ 49 h 784"/>
                  <a:gd name="T2" fmla="*/ 196 w 8969"/>
                  <a:gd name="T3" fmla="*/ 0 h 784"/>
                  <a:gd name="T4" fmla="*/ 50 w 8969"/>
                  <a:gd name="T5" fmla="*/ 0 h 784"/>
                  <a:gd name="T6" fmla="*/ 0 w 8969"/>
                  <a:gd name="T7" fmla="*/ 343 h 784"/>
                  <a:gd name="T8" fmla="*/ 0 w 8969"/>
                  <a:gd name="T9" fmla="*/ 343 h 784"/>
                  <a:gd name="T10" fmla="*/ 1568 w 8969"/>
                  <a:gd name="T11" fmla="*/ 784 h 784"/>
                  <a:gd name="T12" fmla="*/ 8969 w 8969"/>
                  <a:gd name="T13" fmla="*/ 490 h 784"/>
                  <a:gd name="T14" fmla="*/ 8772 w 8969"/>
                  <a:gd name="T15" fmla="*/ 343 h 784"/>
                  <a:gd name="T16" fmla="*/ 294 w 8969"/>
                  <a:gd name="T17" fmla="*/ 49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69" h="784">
                    <a:moveTo>
                      <a:pt x="294" y="49"/>
                    </a:moveTo>
                    <a:lnTo>
                      <a:pt x="196" y="0"/>
                    </a:lnTo>
                    <a:lnTo>
                      <a:pt x="50" y="0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1568" y="784"/>
                    </a:lnTo>
                    <a:lnTo>
                      <a:pt x="8969" y="490"/>
                    </a:lnTo>
                    <a:lnTo>
                      <a:pt x="8772" y="343"/>
                    </a:lnTo>
                    <a:lnTo>
                      <a:pt x="294" y="49"/>
                    </a:lnTo>
                    <a:close/>
                  </a:path>
                </a:pathLst>
              </a:custGeom>
              <a:solidFill>
                <a:srgbClr val="19BF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6" name="Freeform 234"/>
              <p:cNvSpPr>
                <a:spLocks/>
              </p:cNvSpPr>
              <p:nvPr/>
            </p:nvSpPr>
            <p:spPr bwMode="auto">
              <a:xfrm>
                <a:off x="4147" y="2539"/>
                <a:ext cx="453" cy="754"/>
              </a:xfrm>
              <a:custGeom>
                <a:avLst/>
                <a:gdLst>
                  <a:gd name="T0" fmla="*/ 2549 w 3626"/>
                  <a:gd name="T1" fmla="*/ 5490 h 6029"/>
                  <a:gd name="T2" fmla="*/ 2450 w 3626"/>
                  <a:gd name="T3" fmla="*/ 4999 h 6029"/>
                  <a:gd name="T4" fmla="*/ 2499 w 3626"/>
                  <a:gd name="T5" fmla="*/ 3970 h 6029"/>
                  <a:gd name="T6" fmla="*/ 2695 w 3626"/>
                  <a:gd name="T7" fmla="*/ 3038 h 6029"/>
                  <a:gd name="T8" fmla="*/ 2647 w 3626"/>
                  <a:gd name="T9" fmla="*/ 2597 h 6029"/>
                  <a:gd name="T10" fmla="*/ 2450 w 3626"/>
                  <a:gd name="T11" fmla="*/ 1959 h 6029"/>
                  <a:gd name="T12" fmla="*/ 2156 w 3626"/>
                  <a:gd name="T13" fmla="*/ 1323 h 6029"/>
                  <a:gd name="T14" fmla="*/ 2107 w 3626"/>
                  <a:gd name="T15" fmla="*/ 979 h 6029"/>
                  <a:gd name="T16" fmla="*/ 1863 w 3626"/>
                  <a:gd name="T17" fmla="*/ 1323 h 6029"/>
                  <a:gd name="T18" fmla="*/ 1323 w 3626"/>
                  <a:gd name="T19" fmla="*/ 3284 h 6029"/>
                  <a:gd name="T20" fmla="*/ 932 w 3626"/>
                  <a:gd name="T21" fmla="*/ 4558 h 6029"/>
                  <a:gd name="T22" fmla="*/ 735 w 3626"/>
                  <a:gd name="T23" fmla="*/ 5490 h 6029"/>
                  <a:gd name="T24" fmla="*/ 735 w 3626"/>
                  <a:gd name="T25" fmla="*/ 5833 h 6029"/>
                  <a:gd name="T26" fmla="*/ 588 w 3626"/>
                  <a:gd name="T27" fmla="*/ 5931 h 6029"/>
                  <a:gd name="T28" fmla="*/ 0 w 3626"/>
                  <a:gd name="T29" fmla="*/ 5931 h 6029"/>
                  <a:gd name="T30" fmla="*/ 588 w 3626"/>
                  <a:gd name="T31" fmla="*/ 4950 h 6029"/>
                  <a:gd name="T32" fmla="*/ 637 w 3626"/>
                  <a:gd name="T33" fmla="*/ 4313 h 6029"/>
                  <a:gd name="T34" fmla="*/ 539 w 3626"/>
                  <a:gd name="T35" fmla="*/ 4117 h 6029"/>
                  <a:gd name="T36" fmla="*/ 735 w 3626"/>
                  <a:gd name="T37" fmla="*/ 3872 h 6029"/>
                  <a:gd name="T38" fmla="*/ 882 w 3626"/>
                  <a:gd name="T39" fmla="*/ 3529 h 6029"/>
                  <a:gd name="T40" fmla="*/ 882 w 3626"/>
                  <a:gd name="T41" fmla="*/ 3088 h 6029"/>
                  <a:gd name="T42" fmla="*/ 588 w 3626"/>
                  <a:gd name="T43" fmla="*/ 2793 h 6029"/>
                  <a:gd name="T44" fmla="*/ 882 w 3626"/>
                  <a:gd name="T45" fmla="*/ 2499 h 6029"/>
                  <a:gd name="T46" fmla="*/ 1029 w 3626"/>
                  <a:gd name="T47" fmla="*/ 2303 h 6029"/>
                  <a:gd name="T48" fmla="*/ 932 w 3626"/>
                  <a:gd name="T49" fmla="*/ 1959 h 6029"/>
                  <a:gd name="T50" fmla="*/ 784 w 3626"/>
                  <a:gd name="T51" fmla="*/ 1715 h 6029"/>
                  <a:gd name="T52" fmla="*/ 980 w 3626"/>
                  <a:gd name="T53" fmla="*/ 1127 h 6029"/>
                  <a:gd name="T54" fmla="*/ 882 w 3626"/>
                  <a:gd name="T55" fmla="*/ 686 h 6029"/>
                  <a:gd name="T56" fmla="*/ 1372 w 3626"/>
                  <a:gd name="T57" fmla="*/ 343 h 6029"/>
                  <a:gd name="T58" fmla="*/ 1813 w 3626"/>
                  <a:gd name="T59" fmla="*/ 146 h 6029"/>
                  <a:gd name="T60" fmla="*/ 2107 w 3626"/>
                  <a:gd name="T61" fmla="*/ 0 h 6029"/>
                  <a:gd name="T62" fmla="*/ 3088 w 3626"/>
                  <a:gd name="T63" fmla="*/ 489 h 6029"/>
                  <a:gd name="T64" fmla="*/ 2990 w 3626"/>
                  <a:gd name="T65" fmla="*/ 979 h 6029"/>
                  <a:gd name="T66" fmla="*/ 3038 w 3626"/>
                  <a:gd name="T67" fmla="*/ 1421 h 6029"/>
                  <a:gd name="T68" fmla="*/ 3038 w 3626"/>
                  <a:gd name="T69" fmla="*/ 1813 h 6029"/>
                  <a:gd name="T70" fmla="*/ 3136 w 3626"/>
                  <a:gd name="T71" fmla="*/ 2205 h 6029"/>
                  <a:gd name="T72" fmla="*/ 3578 w 3626"/>
                  <a:gd name="T73" fmla="*/ 2646 h 6029"/>
                  <a:gd name="T74" fmla="*/ 3333 w 3626"/>
                  <a:gd name="T75" fmla="*/ 2843 h 6029"/>
                  <a:gd name="T76" fmla="*/ 3283 w 3626"/>
                  <a:gd name="T77" fmla="*/ 3038 h 6029"/>
                  <a:gd name="T78" fmla="*/ 3333 w 3626"/>
                  <a:gd name="T79" fmla="*/ 3136 h 6029"/>
                  <a:gd name="T80" fmla="*/ 3136 w 3626"/>
                  <a:gd name="T81" fmla="*/ 3186 h 6029"/>
                  <a:gd name="T82" fmla="*/ 3381 w 3626"/>
                  <a:gd name="T83" fmla="*/ 3627 h 6029"/>
                  <a:gd name="T84" fmla="*/ 3283 w 3626"/>
                  <a:gd name="T85" fmla="*/ 3920 h 6029"/>
                  <a:gd name="T86" fmla="*/ 3186 w 3626"/>
                  <a:gd name="T87" fmla="*/ 3970 h 6029"/>
                  <a:gd name="T88" fmla="*/ 3038 w 3626"/>
                  <a:gd name="T89" fmla="*/ 4117 h 6029"/>
                  <a:gd name="T90" fmla="*/ 3038 w 3626"/>
                  <a:gd name="T91" fmla="*/ 4361 h 6029"/>
                  <a:gd name="T92" fmla="*/ 3038 w 3626"/>
                  <a:gd name="T93" fmla="*/ 4607 h 6029"/>
                  <a:gd name="T94" fmla="*/ 3038 w 3626"/>
                  <a:gd name="T95" fmla="*/ 4754 h 6029"/>
                  <a:gd name="T96" fmla="*/ 2940 w 3626"/>
                  <a:gd name="T97" fmla="*/ 4804 h 6029"/>
                  <a:gd name="T98" fmla="*/ 2940 w 3626"/>
                  <a:gd name="T99" fmla="*/ 5097 h 6029"/>
                  <a:gd name="T100" fmla="*/ 2990 w 3626"/>
                  <a:gd name="T101" fmla="*/ 5245 h 6029"/>
                  <a:gd name="T102" fmla="*/ 3038 w 3626"/>
                  <a:gd name="T103" fmla="*/ 5440 h 6029"/>
                  <a:gd name="T104" fmla="*/ 3283 w 3626"/>
                  <a:gd name="T105" fmla="*/ 5588 h 6029"/>
                  <a:gd name="T106" fmla="*/ 3136 w 3626"/>
                  <a:gd name="T107" fmla="*/ 5784 h 6029"/>
                  <a:gd name="T108" fmla="*/ 2647 w 3626"/>
                  <a:gd name="T109" fmla="*/ 6029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626" h="6029">
                    <a:moveTo>
                      <a:pt x="2597" y="6029"/>
                    </a:move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94" y="5734"/>
                    </a:lnTo>
                    <a:lnTo>
                      <a:pt x="441" y="5391"/>
                    </a:lnTo>
                    <a:lnTo>
                      <a:pt x="588" y="4950"/>
                    </a:lnTo>
                    <a:lnTo>
                      <a:pt x="735" y="4558"/>
                    </a:lnTo>
                    <a:lnTo>
                      <a:pt x="735" y="4558"/>
                    </a:lnTo>
                    <a:lnTo>
                      <a:pt x="735" y="4411"/>
                    </a:lnTo>
                    <a:lnTo>
                      <a:pt x="637" y="4313"/>
                    </a:lnTo>
                    <a:lnTo>
                      <a:pt x="539" y="4166"/>
                    </a:lnTo>
                    <a:lnTo>
                      <a:pt x="539" y="4166"/>
                    </a:lnTo>
                    <a:lnTo>
                      <a:pt x="539" y="4166"/>
                    </a:lnTo>
                    <a:lnTo>
                      <a:pt x="539" y="4117"/>
                    </a:lnTo>
                    <a:lnTo>
                      <a:pt x="588" y="4068"/>
                    </a:lnTo>
                    <a:lnTo>
                      <a:pt x="588" y="4068"/>
                    </a:lnTo>
                    <a:lnTo>
                      <a:pt x="686" y="3970"/>
                    </a:lnTo>
                    <a:lnTo>
                      <a:pt x="735" y="3872"/>
                    </a:lnTo>
                    <a:lnTo>
                      <a:pt x="834" y="3725"/>
                    </a:lnTo>
                    <a:lnTo>
                      <a:pt x="834" y="3725"/>
                    </a:lnTo>
                    <a:lnTo>
                      <a:pt x="882" y="3627"/>
                    </a:lnTo>
                    <a:lnTo>
                      <a:pt x="882" y="3529"/>
                    </a:lnTo>
                    <a:lnTo>
                      <a:pt x="882" y="3431"/>
                    </a:lnTo>
                    <a:lnTo>
                      <a:pt x="882" y="3431"/>
                    </a:lnTo>
                    <a:lnTo>
                      <a:pt x="882" y="3284"/>
                    </a:lnTo>
                    <a:lnTo>
                      <a:pt x="882" y="3088"/>
                    </a:lnTo>
                    <a:lnTo>
                      <a:pt x="784" y="2940"/>
                    </a:lnTo>
                    <a:lnTo>
                      <a:pt x="784" y="2940"/>
                    </a:lnTo>
                    <a:lnTo>
                      <a:pt x="686" y="2891"/>
                    </a:lnTo>
                    <a:lnTo>
                      <a:pt x="588" y="2793"/>
                    </a:lnTo>
                    <a:lnTo>
                      <a:pt x="637" y="2695"/>
                    </a:lnTo>
                    <a:lnTo>
                      <a:pt x="637" y="2695"/>
                    </a:lnTo>
                    <a:lnTo>
                      <a:pt x="735" y="2597"/>
                    </a:lnTo>
                    <a:lnTo>
                      <a:pt x="882" y="2499"/>
                    </a:lnTo>
                    <a:lnTo>
                      <a:pt x="1029" y="2352"/>
                    </a:lnTo>
                    <a:lnTo>
                      <a:pt x="1029" y="2352"/>
                    </a:lnTo>
                    <a:lnTo>
                      <a:pt x="1029" y="2352"/>
                    </a:lnTo>
                    <a:lnTo>
                      <a:pt x="1029" y="2303"/>
                    </a:lnTo>
                    <a:lnTo>
                      <a:pt x="1029" y="2254"/>
                    </a:lnTo>
                    <a:lnTo>
                      <a:pt x="1029" y="2254"/>
                    </a:lnTo>
                    <a:lnTo>
                      <a:pt x="932" y="2107"/>
                    </a:lnTo>
                    <a:lnTo>
                      <a:pt x="932" y="1959"/>
                    </a:lnTo>
                    <a:lnTo>
                      <a:pt x="980" y="1764"/>
                    </a:lnTo>
                    <a:lnTo>
                      <a:pt x="980" y="1764"/>
                    </a:lnTo>
                    <a:lnTo>
                      <a:pt x="882" y="1764"/>
                    </a:lnTo>
                    <a:lnTo>
                      <a:pt x="784" y="1715"/>
                    </a:lnTo>
                    <a:lnTo>
                      <a:pt x="735" y="1666"/>
                    </a:lnTo>
                    <a:lnTo>
                      <a:pt x="735" y="1666"/>
                    </a:lnTo>
                    <a:lnTo>
                      <a:pt x="784" y="1372"/>
                    </a:lnTo>
                    <a:lnTo>
                      <a:pt x="980" y="1127"/>
                    </a:lnTo>
                    <a:lnTo>
                      <a:pt x="1078" y="882"/>
                    </a:lnTo>
                    <a:lnTo>
                      <a:pt x="1078" y="882"/>
                    </a:lnTo>
                    <a:lnTo>
                      <a:pt x="980" y="784"/>
                    </a:lnTo>
                    <a:lnTo>
                      <a:pt x="882" y="686"/>
                    </a:lnTo>
                    <a:lnTo>
                      <a:pt x="882" y="587"/>
                    </a:lnTo>
                    <a:lnTo>
                      <a:pt x="882" y="587"/>
                    </a:lnTo>
                    <a:lnTo>
                      <a:pt x="1078" y="441"/>
                    </a:lnTo>
                    <a:lnTo>
                      <a:pt x="1372" y="34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235" y="882"/>
                    </a:lnTo>
                    <a:lnTo>
                      <a:pt x="2990" y="979"/>
                    </a:lnTo>
                    <a:lnTo>
                      <a:pt x="2892" y="1127"/>
                    </a:lnTo>
                    <a:lnTo>
                      <a:pt x="2892" y="1127"/>
                    </a:lnTo>
                    <a:lnTo>
                      <a:pt x="2940" y="1273"/>
                    </a:lnTo>
                    <a:lnTo>
                      <a:pt x="3038" y="1421"/>
                    </a:lnTo>
                    <a:lnTo>
                      <a:pt x="3235" y="1518"/>
                    </a:lnTo>
                    <a:lnTo>
                      <a:pt x="3235" y="1518"/>
                    </a:lnTo>
                    <a:lnTo>
                      <a:pt x="3088" y="1666"/>
                    </a:lnTo>
                    <a:lnTo>
                      <a:pt x="3038" y="1813"/>
                    </a:lnTo>
                    <a:lnTo>
                      <a:pt x="3038" y="1959"/>
                    </a:lnTo>
                    <a:lnTo>
                      <a:pt x="3038" y="1959"/>
                    </a:lnTo>
                    <a:lnTo>
                      <a:pt x="3038" y="2107"/>
                    </a:lnTo>
                    <a:lnTo>
                      <a:pt x="3136" y="2205"/>
                    </a:lnTo>
                    <a:lnTo>
                      <a:pt x="3235" y="2303"/>
                    </a:lnTo>
                    <a:lnTo>
                      <a:pt x="3235" y="2303"/>
                    </a:lnTo>
                    <a:lnTo>
                      <a:pt x="3431" y="2450"/>
                    </a:lnTo>
                    <a:lnTo>
                      <a:pt x="3578" y="2646"/>
                    </a:lnTo>
                    <a:lnTo>
                      <a:pt x="3626" y="2793"/>
                    </a:lnTo>
                    <a:lnTo>
                      <a:pt x="3626" y="2793"/>
                    </a:lnTo>
                    <a:lnTo>
                      <a:pt x="3529" y="2843"/>
                    </a:lnTo>
                    <a:lnTo>
                      <a:pt x="3333" y="2843"/>
                    </a:lnTo>
                    <a:lnTo>
                      <a:pt x="3186" y="2891"/>
                    </a:lnTo>
                    <a:lnTo>
                      <a:pt x="3186" y="2891"/>
                    </a:lnTo>
                    <a:lnTo>
                      <a:pt x="3235" y="2940"/>
                    </a:lnTo>
                    <a:lnTo>
                      <a:pt x="3283" y="3038"/>
                    </a:lnTo>
                    <a:lnTo>
                      <a:pt x="3381" y="3088"/>
                    </a:lnTo>
                    <a:lnTo>
                      <a:pt x="3381" y="3088"/>
                    </a:lnTo>
                    <a:lnTo>
                      <a:pt x="3381" y="3136"/>
                    </a:lnTo>
                    <a:lnTo>
                      <a:pt x="3333" y="3136"/>
                    </a:lnTo>
                    <a:lnTo>
                      <a:pt x="3333" y="3136"/>
                    </a:lnTo>
                    <a:lnTo>
                      <a:pt x="3333" y="3136"/>
                    </a:lnTo>
                    <a:lnTo>
                      <a:pt x="3235" y="3186"/>
                    </a:lnTo>
                    <a:lnTo>
                      <a:pt x="3136" y="3186"/>
                    </a:lnTo>
                    <a:lnTo>
                      <a:pt x="3038" y="3136"/>
                    </a:lnTo>
                    <a:lnTo>
                      <a:pt x="3038" y="3136"/>
                    </a:lnTo>
                    <a:lnTo>
                      <a:pt x="3186" y="3431"/>
                    </a:lnTo>
                    <a:lnTo>
                      <a:pt x="3381" y="3627"/>
                    </a:lnTo>
                    <a:lnTo>
                      <a:pt x="3431" y="3872"/>
                    </a:lnTo>
                    <a:lnTo>
                      <a:pt x="3431" y="3872"/>
                    </a:lnTo>
                    <a:lnTo>
                      <a:pt x="3333" y="3920"/>
                    </a:lnTo>
                    <a:lnTo>
                      <a:pt x="3283" y="3920"/>
                    </a:lnTo>
                    <a:lnTo>
                      <a:pt x="3235" y="3872"/>
                    </a:lnTo>
                    <a:lnTo>
                      <a:pt x="3235" y="3872"/>
                    </a:lnTo>
                    <a:lnTo>
                      <a:pt x="3186" y="3920"/>
                    </a:lnTo>
                    <a:lnTo>
                      <a:pt x="3186" y="3970"/>
                    </a:lnTo>
                    <a:lnTo>
                      <a:pt x="3186" y="4018"/>
                    </a:lnTo>
                    <a:lnTo>
                      <a:pt x="3186" y="4018"/>
                    </a:lnTo>
                    <a:lnTo>
                      <a:pt x="3088" y="4068"/>
                    </a:lnTo>
                    <a:lnTo>
                      <a:pt x="3038" y="4117"/>
                    </a:lnTo>
                    <a:lnTo>
                      <a:pt x="2940" y="4068"/>
                    </a:lnTo>
                    <a:lnTo>
                      <a:pt x="2940" y="4068"/>
                    </a:lnTo>
                    <a:lnTo>
                      <a:pt x="2990" y="4215"/>
                    </a:lnTo>
                    <a:lnTo>
                      <a:pt x="3038" y="4361"/>
                    </a:lnTo>
                    <a:lnTo>
                      <a:pt x="3136" y="4509"/>
                    </a:lnTo>
                    <a:lnTo>
                      <a:pt x="3136" y="4509"/>
                    </a:lnTo>
                    <a:lnTo>
                      <a:pt x="3038" y="4558"/>
                    </a:lnTo>
                    <a:lnTo>
                      <a:pt x="3038" y="4607"/>
                    </a:lnTo>
                    <a:lnTo>
                      <a:pt x="3038" y="4705"/>
                    </a:lnTo>
                    <a:lnTo>
                      <a:pt x="3038" y="4705"/>
                    </a:lnTo>
                    <a:lnTo>
                      <a:pt x="3038" y="4754"/>
                    </a:lnTo>
                    <a:lnTo>
                      <a:pt x="3038" y="4754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90" y="4754"/>
                    </a:lnTo>
                    <a:lnTo>
                      <a:pt x="2940" y="4804"/>
                    </a:lnTo>
                    <a:lnTo>
                      <a:pt x="2842" y="4754"/>
                    </a:lnTo>
                    <a:lnTo>
                      <a:pt x="2842" y="4754"/>
                    </a:lnTo>
                    <a:lnTo>
                      <a:pt x="2892" y="4950"/>
                    </a:lnTo>
                    <a:lnTo>
                      <a:pt x="2940" y="5097"/>
                    </a:lnTo>
                    <a:lnTo>
                      <a:pt x="3088" y="5195"/>
                    </a:lnTo>
                    <a:lnTo>
                      <a:pt x="3088" y="5195"/>
                    </a:lnTo>
                    <a:lnTo>
                      <a:pt x="3038" y="5195"/>
                    </a:lnTo>
                    <a:lnTo>
                      <a:pt x="2990" y="5245"/>
                    </a:lnTo>
                    <a:lnTo>
                      <a:pt x="2990" y="5293"/>
                    </a:lnTo>
                    <a:lnTo>
                      <a:pt x="2990" y="5293"/>
                    </a:lnTo>
                    <a:lnTo>
                      <a:pt x="2990" y="5391"/>
                    </a:lnTo>
                    <a:lnTo>
                      <a:pt x="3038" y="5440"/>
                    </a:lnTo>
                    <a:lnTo>
                      <a:pt x="3088" y="5490"/>
                    </a:lnTo>
                    <a:lnTo>
                      <a:pt x="3088" y="5490"/>
                    </a:lnTo>
                    <a:lnTo>
                      <a:pt x="3186" y="5538"/>
                    </a:lnTo>
                    <a:lnTo>
                      <a:pt x="3283" y="5588"/>
                    </a:lnTo>
                    <a:lnTo>
                      <a:pt x="3381" y="5686"/>
                    </a:lnTo>
                    <a:lnTo>
                      <a:pt x="3381" y="5686"/>
                    </a:lnTo>
                    <a:lnTo>
                      <a:pt x="3283" y="5734"/>
                    </a:lnTo>
                    <a:lnTo>
                      <a:pt x="3136" y="5784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7" name="Freeform 235"/>
              <p:cNvSpPr>
                <a:spLocks/>
              </p:cNvSpPr>
              <p:nvPr/>
            </p:nvSpPr>
            <p:spPr bwMode="auto">
              <a:xfrm>
                <a:off x="4147" y="2539"/>
                <a:ext cx="447" cy="754"/>
              </a:xfrm>
              <a:custGeom>
                <a:avLst/>
                <a:gdLst>
                  <a:gd name="T0" fmla="*/ 2990 w 3578"/>
                  <a:gd name="T1" fmla="*/ 1959 h 6029"/>
                  <a:gd name="T2" fmla="*/ 3186 w 3578"/>
                  <a:gd name="T3" fmla="*/ 2303 h 6029"/>
                  <a:gd name="T4" fmla="*/ 3578 w 3578"/>
                  <a:gd name="T5" fmla="*/ 2745 h 6029"/>
                  <a:gd name="T6" fmla="*/ 3088 w 3578"/>
                  <a:gd name="T7" fmla="*/ 2891 h 6029"/>
                  <a:gd name="T8" fmla="*/ 3283 w 3578"/>
                  <a:gd name="T9" fmla="*/ 3038 h 6029"/>
                  <a:gd name="T10" fmla="*/ 3283 w 3578"/>
                  <a:gd name="T11" fmla="*/ 3136 h 6029"/>
                  <a:gd name="T12" fmla="*/ 2990 w 3578"/>
                  <a:gd name="T13" fmla="*/ 3136 h 6029"/>
                  <a:gd name="T14" fmla="*/ 3381 w 3578"/>
                  <a:gd name="T15" fmla="*/ 3774 h 6029"/>
                  <a:gd name="T16" fmla="*/ 3186 w 3578"/>
                  <a:gd name="T17" fmla="*/ 3823 h 6029"/>
                  <a:gd name="T18" fmla="*/ 3186 w 3578"/>
                  <a:gd name="T19" fmla="*/ 4018 h 6029"/>
                  <a:gd name="T20" fmla="*/ 2892 w 3578"/>
                  <a:gd name="T21" fmla="*/ 4018 h 6029"/>
                  <a:gd name="T22" fmla="*/ 3088 w 3578"/>
                  <a:gd name="T23" fmla="*/ 4460 h 6029"/>
                  <a:gd name="T24" fmla="*/ 2990 w 3578"/>
                  <a:gd name="T25" fmla="*/ 4705 h 6029"/>
                  <a:gd name="T26" fmla="*/ 3088 w 3578"/>
                  <a:gd name="T27" fmla="*/ 4754 h 6029"/>
                  <a:gd name="T28" fmla="*/ 2793 w 3578"/>
                  <a:gd name="T29" fmla="*/ 4754 h 6029"/>
                  <a:gd name="T30" fmla="*/ 3038 w 3578"/>
                  <a:gd name="T31" fmla="*/ 5195 h 6029"/>
                  <a:gd name="T32" fmla="*/ 2940 w 3578"/>
                  <a:gd name="T33" fmla="*/ 5293 h 6029"/>
                  <a:gd name="T34" fmla="*/ 3038 w 3578"/>
                  <a:gd name="T35" fmla="*/ 5490 h 6029"/>
                  <a:gd name="T36" fmla="*/ 3283 w 3578"/>
                  <a:gd name="T37" fmla="*/ 5686 h 6029"/>
                  <a:gd name="T38" fmla="*/ 2940 w 3578"/>
                  <a:gd name="T39" fmla="*/ 5881 h 6029"/>
                  <a:gd name="T40" fmla="*/ 2597 w 3578"/>
                  <a:gd name="T41" fmla="*/ 6029 h 6029"/>
                  <a:gd name="T42" fmla="*/ 2549 w 3578"/>
                  <a:gd name="T43" fmla="*/ 5490 h 6029"/>
                  <a:gd name="T44" fmla="*/ 2450 w 3578"/>
                  <a:gd name="T45" fmla="*/ 4999 h 6029"/>
                  <a:gd name="T46" fmla="*/ 2499 w 3578"/>
                  <a:gd name="T47" fmla="*/ 3970 h 6029"/>
                  <a:gd name="T48" fmla="*/ 2695 w 3578"/>
                  <a:gd name="T49" fmla="*/ 3038 h 6029"/>
                  <a:gd name="T50" fmla="*/ 2647 w 3578"/>
                  <a:gd name="T51" fmla="*/ 2597 h 6029"/>
                  <a:gd name="T52" fmla="*/ 2450 w 3578"/>
                  <a:gd name="T53" fmla="*/ 1959 h 6029"/>
                  <a:gd name="T54" fmla="*/ 2156 w 3578"/>
                  <a:gd name="T55" fmla="*/ 1323 h 6029"/>
                  <a:gd name="T56" fmla="*/ 2107 w 3578"/>
                  <a:gd name="T57" fmla="*/ 979 h 6029"/>
                  <a:gd name="T58" fmla="*/ 1863 w 3578"/>
                  <a:gd name="T59" fmla="*/ 1323 h 6029"/>
                  <a:gd name="T60" fmla="*/ 1323 w 3578"/>
                  <a:gd name="T61" fmla="*/ 3284 h 6029"/>
                  <a:gd name="T62" fmla="*/ 932 w 3578"/>
                  <a:gd name="T63" fmla="*/ 4558 h 6029"/>
                  <a:gd name="T64" fmla="*/ 735 w 3578"/>
                  <a:gd name="T65" fmla="*/ 5490 h 6029"/>
                  <a:gd name="T66" fmla="*/ 735 w 3578"/>
                  <a:gd name="T67" fmla="*/ 5833 h 6029"/>
                  <a:gd name="T68" fmla="*/ 588 w 3578"/>
                  <a:gd name="T69" fmla="*/ 5931 h 6029"/>
                  <a:gd name="T70" fmla="*/ 0 w 3578"/>
                  <a:gd name="T71" fmla="*/ 5931 h 6029"/>
                  <a:gd name="T72" fmla="*/ 491 w 3578"/>
                  <a:gd name="T73" fmla="*/ 5440 h 6029"/>
                  <a:gd name="T74" fmla="*/ 735 w 3578"/>
                  <a:gd name="T75" fmla="*/ 4558 h 6029"/>
                  <a:gd name="T76" fmla="*/ 637 w 3578"/>
                  <a:gd name="T77" fmla="*/ 4166 h 6029"/>
                  <a:gd name="T78" fmla="*/ 637 w 3578"/>
                  <a:gd name="T79" fmla="*/ 4018 h 6029"/>
                  <a:gd name="T80" fmla="*/ 932 w 3578"/>
                  <a:gd name="T81" fmla="*/ 3725 h 6029"/>
                  <a:gd name="T82" fmla="*/ 932 w 3578"/>
                  <a:gd name="T83" fmla="*/ 3431 h 6029"/>
                  <a:gd name="T84" fmla="*/ 834 w 3578"/>
                  <a:gd name="T85" fmla="*/ 2891 h 6029"/>
                  <a:gd name="T86" fmla="*/ 735 w 3578"/>
                  <a:gd name="T87" fmla="*/ 2695 h 6029"/>
                  <a:gd name="T88" fmla="*/ 1078 w 3578"/>
                  <a:gd name="T89" fmla="*/ 2352 h 6029"/>
                  <a:gd name="T90" fmla="*/ 1078 w 3578"/>
                  <a:gd name="T91" fmla="*/ 2254 h 6029"/>
                  <a:gd name="T92" fmla="*/ 1078 w 3578"/>
                  <a:gd name="T93" fmla="*/ 1764 h 6029"/>
                  <a:gd name="T94" fmla="*/ 834 w 3578"/>
                  <a:gd name="T95" fmla="*/ 1616 h 6029"/>
                  <a:gd name="T96" fmla="*/ 1177 w 3578"/>
                  <a:gd name="T97" fmla="*/ 882 h 6029"/>
                  <a:gd name="T98" fmla="*/ 1029 w 3578"/>
                  <a:gd name="T99" fmla="*/ 587 h 6029"/>
                  <a:gd name="T100" fmla="*/ 1666 w 3578"/>
                  <a:gd name="T101" fmla="*/ 244 h 6029"/>
                  <a:gd name="T102" fmla="*/ 1911 w 3578"/>
                  <a:gd name="T103" fmla="*/ 97 h 6029"/>
                  <a:gd name="T104" fmla="*/ 2206 w 3578"/>
                  <a:gd name="T105" fmla="*/ 0 h 6029"/>
                  <a:gd name="T106" fmla="*/ 3479 w 3578"/>
                  <a:gd name="T107" fmla="*/ 832 h 6029"/>
                  <a:gd name="T108" fmla="*/ 2842 w 3578"/>
                  <a:gd name="T109" fmla="*/ 1127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578" h="6029">
                    <a:moveTo>
                      <a:pt x="3186" y="1568"/>
                    </a:moveTo>
                    <a:lnTo>
                      <a:pt x="3038" y="1666"/>
                    </a:lnTo>
                    <a:lnTo>
                      <a:pt x="2990" y="1813"/>
                    </a:lnTo>
                    <a:lnTo>
                      <a:pt x="2990" y="1959"/>
                    </a:lnTo>
                    <a:lnTo>
                      <a:pt x="2990" y="1959"/>
                    </a:lnTo>
                    <a:lnTo>
                      <a:pt x="2990" y="2107"/>
                    </a:lnTo>
                    <a:lnTo>
                      <a:pt x="3088" y="2205"/>
                    </a:lnTo>
                    <a:lnTo>
                      <a:pt x="3186" y="2303"/>
                    </a:lnTo>
                    <a:lnTo>
                      <a:pt x="3186" y="2303"/>
                    </a:lnTo>
                    <a:lnTo>
                      <a:pt x="3333" y="2450"/>
                    </a:lnTo>
                    <a:lnTo>
                      <a:pt x="3529" y="2597"/>
                    </a:lnTo>
                    <a:lnTo>
                      <a:pt x="3578" y="2745"/>
                    </a:lnTo>
                    <a:lnTo>
                      <a:pt x="3578" y="2745"/>
                    </a:lnTo>
                    <a:lnTo>
                      <a:pt x="3479" y="2843"/>
                    </a:lnTo>
                    <a:lnTo>
                      <a:pt x="3283" y="2793"/>
                    </a:lnTo>
                    <a:lnTo>
                      <a:pt x="3088" y="2891"/>
                    </a:lnTo>
                    <a:lnTo>
                      <a:pt x="3088" y="2891"/>
                    </a:lnTo>
                    <a:lnTo>
                      <a:pt x="3136" y="2940"/>
                    </a:lnTo>
                    <a:lnTo>
                      <a:pt x="3235" y="2989"/>
                    </a:lnTo>
                    <a:lnTo>
                      <a:pt x="3283" y="3038"/>
                    </a:lnTo>
                    <a:lnTo>
                      <a:pt x="3283" y="3038"/>
                    </a:lnTo>
                    <a:lnTo>
                      <a:pt x="3283" y="3088"/>
                    </a:lnTo>
                    <a:lnTo>
                      <a:pt x="3283" y="3136"/>
                    </a:lnTo>
                    <a:lnTo>
                      <a:pt x="3283" y="3136"/>
                    </a:lnTo>
                    <a:lnTo>
                      <a:pt x="3283" y="3136"/>
                    </a:lnTo>
                    <a:lnTo>
                      <a:pt x="3186" y="3136"/>
                    </a:lnTo>
                    <a:lnTo>
                      <a:pt x="3088" y="3136"/>
                    </a:lnTo>
                    <a:lnTo>
                      <a:pt x="2990" y="3136"/>
                    </a:lnTo>
                    <a:lnTo>
                      <a:pt x="2990" y="3136"/>
                    </a:lnTo>
                    <a:lnTo>
                      <a:pt x="3136" y="3382"/>
                    </a:lnTo>
                    <a:lnTo>
                      <a:pt x="3333" y="3577"/>
                    </a:lnTo>
                    <a:lnTo>
                      <a:pt x="3381" y="3774"/>
                    </a:lnTo>
                    <a:lnTo>
                      <a:pt x="3381" y="3774"/>
                    </a:lnTo>
                    <a:lnTo>
                      <a:pt x="3283" y="3872"/>
                    </a:lnTo>
                    <a:lnTo>
                      <a:pt x="3235" y="3823"/>
                    </a:lnTo>
                    <a:lnTo>
                      <a:pt x="3186" y="3823"/>
                    </a:lnTo>
                    <a:lnTo>
                      <a:pt x="3186" y="3823"/>
                    </a:lnTo>
                    <a:lnTo>
                      <a:pt x="3136" y="3872"/>
                    </a:lnTo>
                    <a:lnTo>
                      <a:pt x="3186" y="3970"/>
                    </a:lnTo>
                    <a:lnTo>
                      <a:pt x="3186" y="4018"/>
                    </a:lnTo>
                    <a:lnTo>
                      <a:pt x="3186" y="4018"/>
                    </a:lnTo>
                    <a:lnTo>
                      <a:pt x="3088" y="4068"/>
                    </a:lnTo>
                    <a:lnTo>
                      <a:pt x="2990" y="4068"/>
                    </a:lnTo>
                    <a:lnTo>
                      <a:pt x="2892" y="4018"/>
                    </a:lnTo>
                    <a:lnTo>
                      <a:pt x="2892" y="4018"/>
                    </a:lnTo>
                    <a:lnTo>
                      <a:pt x="2940" y="4166"/>
                    </a:lnTo>
                    <a:lnTo>
                      <a:pt x="2990" y="4313"/>
                    </a:lnTo>
                    <a:lnTo>
                      <a:pt x="3088" y="4460"/>
                    </a:lnTo>
                    <a:lnTo>
                      <a:pt x="3088" y="4460"/>
                    </a:lnTo>
                    <a:lnTo>
                      <a:pt x="2990" y="4509"/>
                    </a:lnTo>
                    <a:lnTo>
                      <a:pt x="2990" y="4607"/>
                    </a:lnTo>
                    <a:lnTo>
                      <a:pt x="2990" y="4705"/>
                    </a:lnTo>
                    <a:lnTo>
                      <a:pt x="2990" y="4705"/>
                    </a:lnTo>
                    <a:lnTo>
                      <a:pt x="2990" y="4705"/>
                    </a:lnTo>
                    <a:lnTo>
                      <a:pt x="3038" y="4754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90" y="4754"/>
                    </a:lnTo>
                    <a:lnTo>
                      <a:pt x="2892" y="4754"/>
                    </a:lnTo>
                    <a:lnTo>
                      <a:pt x="2793" y="4754"/>
                    </a:lnTo>
                    <a:lnTo>
                      <a:pt x="2793" y="4754"/>
                    </a:lnTo>
                    <a:lnTo>
                      <a:pt x="2793" y="4950"/>
                    </a:lnTo>
                    <a:lnTo>
                      <a:pt x="2892" y="5097"/>
                    </a:lnTo>
                    <a:lnTo>
                      <a:pt x="3038" y="5195"/>
                    </a:lnTo>
                    <a:lnTo>
                      <a:pt x="3038" y="5195"/>
                    </a:lnTo>
                    <a:lnTo>
                      <a:pt x="2940" y="5195"/>
                    </a:lnTo>
                    <a:lnTo>
                      <a:pt x="2940" y="5245"/>
                    </a:lnTo>
                    <a:lnTo>
                      <a:pt x="2940" y="5293"/>
                    </a:lnTo>
                    <a:lnTo>
                      <a:pt x="2940" y="5293"/>
                    </a:lnTo>
                    <a:lnTo>
                      <a:pt x="2940" y="5391"/>
                    </a:lnTo>
                    <a:lnTo>
                      <a:pt x="2990" y="5440"/>
                    </a:lnTo>
                    <a:lnTo>
                      <a:pt x="3038" y="5490"/>
                    </a:lnTo>
                    <a:lnTo>
                      <a:pt x="3038" y="5490"/>
                    </a:lnTo>
                    <a:lnTo>
                      <a:pt x="3088" y="5588"/>
                    </a:lnTo>
                    <a:lnTo>
                      <a:pt x="3186" y="5636"/>
                    </a:lnTo>
                    <a:lnTo>
                      <a:pt x="3283" y="5686"/>
                    </a:lnTo>
                    <a:lnTo>
                      <a:pt x="3283" y="5686"/>
                    </a:lnTo>
                    <a:lnTo>
                      <a:pt x="3235" y="5734"/>
                    </a:lnTo>
                    <a:lnTo>
                      <a:pt x="3136" y="5784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45" y="5833"/>
                    </a:lnTo>
                    <a:lnTo>
                      <a:pt x="392" y="5686"/>
                    </a:lnTo>
                    <a:lnTo>
                      <a:pt x="491" y="5440"/>
                    </a:lnTo>
                    <a:lnTo>
                      <a:pt x="539" y="5147"/>
                    </a:lnTo>
                    <a:lnTo>
                      <a:pt x="637" y="4852"/>
                    </a:lnTo>
                    <a:lnTo>
                      <a:pt x="735" y="4558"/>
                    </a:lnTo>
                    <a:lnTo>
                      <a:pt x="735" y="4558"/>
                    </a:lnTo>
                    <a:lnTo>
                      <a:pt x="784" y="4411"/>
                    </a:lnTo>
                    <a:lnTo>
                      <a:pt x="735" y="4313"/>
                    </a:lnTo>
                    <a:lnTo>
                      <a:pt x="637" y="4166"/>
                    </a:lnTo>
                    <a:lnTo>
                      <a:pt x="637" y="4166"/>
                    </a:lnTo>
                    <a:lnTo>
                      <a:pt x="588" y="4117"/>
                    </a:lnTo>
                    <a:lnTo>
                      <a:pt x="637" y="4068"/>
                    </a:lnTo>
                    <a:lnTo>
                      <a:pt x="637" y="4018"/>
                    </a:lnTo>
                    <a:lnTo>
                      <a:pt x="637" y="4018"/>
                    </a:lnTo>
                    <a:lnTo>
                      <a:pt x="735" y="3970"/>
                    </a:lnTo>
                    <a:lnTo>
                      <a:pt x="834" y="3823"/>
                    </a:lnTo>
                    <a:lnTo>
                      <a:pt x="932" y="3725"/>
                    </a:lnTo>
                    <a:lnTo>
                      <a:pt x="932" y="3725"/>
                    </a:lnTo>
                    <a:lnTo>
                      <a:pt x="932" y="3627"/>
                    </a:lnTo>
                    <a:lnTo>
                      <a:pt x="932" y="3529"/>
                    </a:lnTo>
                    <a:lnTo>
                      <a:pt x="932" y="3431"/>
                    </a:lnTo>
                    <a:lnTo>
                      <a:pt x="932" y="3431"/>
                    </a:lnTo>
                    <a:lnTo>
                      <a:pt x="980" y="3234"/>
                    </a:lnTo>
                    <a:lnTo>
                      <a:pt x="980" y="3038"/>
                    </a:lnTo>
                    <a:lnTo>
                      <a:pt x="834" y="2891"/>
                    </a:lnTo>
                    <a:lnTo>
                      <a:pt x="834" y="2891"/>
                    </a:lnTo>
                    <a:lnTo>
                      <a:pt x="735" y="2843"/>
                    </a:lnTo>
                    <a:lnTo>
                      <a:pt x="686" y="2793"/>
                    </a:lnTo>
                    <a:lnTo>
                      <a:pt x="735" y="2695"/>
                    </a:lnTo>
                    <a:lnTo>
                      <a:pt x="735" y="2695"/>
                    </a:lnTo>
                    <a:lnTo>
                      <a:pt x="834" y="2597"/>
                    </a:lnTo>
                    <a:lnTo>
                      <a:pt x="932" y="2499"/>
                    </a:lnTo>
                    <a:lnTo>
                      <a:pt x="1078" y="2352"/>
                    </a:lnTo>
                    <a:lnTo>
                      <a:pt x="1078" y="2352"/>
                    </a:lnTo>
                    <a:lnTo>
                      <a:pt x="1078" y="2352"/>
                    </a:lnTo>
                    <a:lnTo>
                      <a:pt x="1078" y="2303"/>
                    </a:lnTo>
                    <a:lnTo>
                      <a:pt x="1078" y="2254"/>
                    </a:lnTo>
                    <a:lnTo>
                      <a:pt x="1078" y="2254"/>
                    </a:lnTo>
                    <a:lnTo>
                      <a:pt x="980" y="2107"/>
                    </a:lnTo>
                    <a:lnTo>
                      <a:pt x="980" y="1911"/>
                    </a:lnTo>
                    <a:lnTo>
                      <a:pt x="1078" y="1764"/>
                    </a:lnTo>
                    <a:lnTo>
                      <a:pt x="1078" y="1764"/>
                    </a:lnTo>
                    <a:lnTo>
                      <a:pt x="980" y="1764"/>
                    </a:lnTo>
                    <a:lnTo>
                      <a:pt x="882" y="1715"/>
                    </a:lnTo>
                    <a:lnTo>
                      <a:pt x="834" y="1616"/>
                    </a:lnTo>
                    <a:lnTo>
                      <a:pt x="834" y="1616"/>
                    </a:lnTo>
                    <a:lnTo>
                      <a:pt x="882" y="1372"/>
                    </a:lnTo>
                    <a:lnTo>
                      <a:pt x="1078" y="1127"/>
                    </a:lnTo>
                    <a:lnTo>
                      <a:pt x="1177" y="882"/>
                    </a:lnTo>
                    <a:lnTo>
                      <a:pt x="1177" y="882"/>
                    </a:lnTo>
                    <a:lnTo>
                      <a:pt x="1078" y="784"/>
                    </a:lnTo>
                    <a:lnTo>
                      <a:pt x="980" y="686"/>
                    </a:lnTo>
                    <a:lnTo>
                      <a:pt x="1029" y="587"/>
                    </a:lnTo>
                    <a:lnTo>
                      <a:pt x="1029" y="587"/>
                    </a:lnTo>
                    <a:lnTo>
                      <a:pt x="1177" y="441"/>
                    </a:lnTo>
                    <a:lnTo>
                      <a:pt x="1372" y="34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186" y="882"/>
                    </a:lnTo>
                    <a:lnTo>
                      <a:pt x="2940" y="979"/>
                    </a:lnTo>
                    <a:lnTo>
                      <a:pt x="2842" y="1127"/>
                    </a:lnTo>
                    <a:lnTo>
                      <a:pt x="2842" y="1127"/>
                    </a:lnTo>
                    <a:lnTo>
                      <a:pt x="2842" y="1273"/>
                    </a:lnTo>
                    <a:lnTo>
                      <a:pt x="2990" y="1421"/>
                    </a:lnTo>
                    <a:lnTo>
                      <a:pt x="3186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8" name="Freeform 236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892 w 3479"/>
                  <a:gd name="T1" fmla="*/ 1911 h 6029"/>
                  <a:gd name="T2" fmla="*/ 3136 w 3479"/>
                  <a:gd name="T3" fmla="*/ 2303 h 6029"/>
                  <a:gd name="T4" fmla="*/ 3479 w 3479"/>
                  <a:gd name="T5" fmla="*/ 2745 h 6029"/>
                  <a:gd name="T6" fmla="*/ 3038 w 3479"/>
                  <a:gd name="T7" fmla="*/ 2843 h 6029"/>
                  <a:gd name="T8" fmla="*/ 3235 w 3479"/>
                  <a:gd name="T9" fmla="*/ 3038 h 6029"/>
                  <a:gd name="T10" fmla="*/ 3235 w 3479"/>
                  <a:gd name="T11" fmla="*/ 3136 h 6029"/>
                  <a:gd name="T12" fmla="*/ 2940 w 3479"/>
                  <a:gd name="T13" fmla="*/ 3136 h 6029"/>
                  <a:gd name="T14" fmla="*/ 3333 w 3479"/>
                  <a:gd name="T15" fmla="*/ 3725 h 6029"/>
                  <a:gd name="T16" fmla="*/ 3136 w 3479"/>
                  <a:gd name="T17" fmla="*/ 3774 h 6029"/>
                  <a:gd name="T18" fmla="*/ 3136 w 3479"/>
                  <a:gd name="T19" fmla="*/ 3970 h 6029"/>
                  <a:gd name="T20" fmla="*/ 2842 w 3479"/>
                  <a:gd name="T21" fmla="*/ 4018 h 6029"/>
                  <a:gd name="T22" fmla="*/ 2990 w 3479"/>
                  <a:gd name="T23" fmla="*/ 4361 h 6029"/>
                  <a:gd name="T24" fmla="*/ 2940 w 3479"/>
                  <a:gd name="T25" fmla="*/ 4656 h 6029"/>
                  <a:gd name="T26" fmla="*/ 3088 w 3479"/>
                  <a:gd name="T27" fmla="*/ 4754 h 6029"/>
                  <a:gd name="T28" fmla="*/ 2745 w 3479"/>
                  <a:gd name="T29" fmla="*/ 4754 h 6029"/>
                  <a:gd name="T30" fmla="*/ 2940 w 3479"/>
                  <a:gd name="T31" fmla="*/ 5147 h 6029"/>
                  <a:gd name="T32" fmla="*/ 2842 w 3479"/>
                  <a:gd name="T33" fmla="*/ 5245 h 6029"/>
                  <a:gd name="T34" fmla="*/ 2940 w 3479"/>
                  <a:gd name="T35" fmla="*/ 5538 h 6029"/>
                  <a:gd name="T36" fmla="*/ 3186 w 3479"/>
                  <a:gd name="T37" fmla="*/ 5734 h 6029"/>
                  <a:gd name="T38" fmla="*/ 2940 w 3479"/>
                  <a:gd name="T39" fmla="*/ 5881 h 6029"/>
                  <a:gd name="T40" fmla="*/ 2597 w 3479"/>
                  <a:gd name="T41" fmla="*/ 6029 h 6029"/>
                  <a:gd name="T42" fmla="*/ 2549 w 3479"/>
                  <a:gd name="T43" fmla="*/ 5490 h 6029"/>
                  <a:gd name="T44" fmla="*/ 2450 w 3479"/>
                  <a:gd name="T45" fmla="*/ 4999 h 6029"/>
                  <a:gd name="T46" fmla="*/ 2499 w 3479"/>
                  <a:gd name="T47" fmla="*/ 3970 h 6029"/>
                  <a:gd name="T48" fmla="*/ 2695 w 3479"/>
                  <a:gd name="T49" fmla="*/ 3038 h 6029"/>
                  <a:gd name="T50" fmla="*/ 2647 w 3479"/>
                  <a:gd name="T51" fmla="*/ 2597 h 6029"/>
                  <a:gd name="T52" fmla="*/ 2450 w 3479"/>
                  <a:gd name="T53" fmla="*/ 1959 h 6029"/>
                  <a:gd name="T54" fmla="*/ 2156 w 3479"/>
                  <a:gd name="T55" fmla="*/ 1323 h 6029"/>
                  <a:gd name="T56" fmla="*/ 2107 w 3479"/>
                  <a:gd name="T57" fmla="*/ 979 h 6029"/>
                  <a:gd name="T58" fmla="*/ 1863 w 3479"/>
                  <a:gd name="T59" fmla="*/ 1323 h 6029"/>
                  <a:gd name="T60" fmla="*/ 1323 w 3479"/>
                  <a:gd name="T61" fmla="*/ 3284 h 6029"/>
                  <a:gd name="T62" fmla="*/ 932 w 3479"/>
                  <a:gd name="T63" fmla="*/ 4558 h 6029"/>
                  <a:gd name="T64" fmla="*/ 735 w 3479"/>
                  <a:gd name="T65" fmla="*/ 5490 h 6029"/>
                  <a:gd name="T66" fmla="*/ 735 w 3479"/>
                  <a:gd name="T67" fmla="*/ 5833 h 6029"/>
                  <a:gd name="T68" fmla="*/ 588 w 3479"/>
                  <a:gd name="T69" fmla="*/ 5931 h 6029"/>
                  <a:gd name="T70" fmla="*/ 0 w 3479"/>
                  <a:gd name="T71" fmla="*/ 5931 h 6029"/>
                  <a:gd name="T72" fmla="*/ 539 w 3479"/>
                  <a:gd name="T73" fmla="*/ 5490 h 6029"/>
                  <a:gd name="T74" fmla="*/ 784 w 3479"/>
                  <a:gd name="T75" fmla="*/ 4607 h 6029"/>
                  <a:gd name="T76" fmla="*/ 686 w 3479"/>
                  <a:gd name="T77" fmla="*/ 4117 h 6029"/>
                  <a:gd name="T78" fmla="*/ 735 w 3479"/>
                  <a:gd name="T79" fmla="*/ 4018 h 6029"/>
                  <a:gd name="T80" fmla="*/ 980 w 3479"/>
                  <a:gd name="T81" fmla="*/ 3675 h 6029"/>
                  <a:gd name="T82" fmla="*/ 980 w 3479"/>
                  <a:gd name="T83" fmla="*/ 3431 h 6029"/>
                  <a:gd name="T84" fmla="*/ 932 w 3479"/>
                  <a:gd name="T85" fmla="*/ 2891 h 6029"/>
                  <a:gd name="T86" fmla="*/ 784 w 3479"/>
                  <a:gd name="T87" fmla="*/ 2695 h 6029"/>
                  <a:gd name="T88" fmla="*/ 1127 w 3479"/>
                  <a:gd name="T89" fmla="*/ 2352 h 6029"/>
                  <a:gd name="T90" fmla="*/ 1127 w 3479"/>
                  <a:gd name="T91" fmla="*/ 2254 h 6029"/>
                  <a:gd name="T92" fmla="*/ 1177 w 3479"/>
                  <a:gd name="T93" fmla="*/ 1764 h 6029"/>
                  <a:gd name="T94" fmla="*/ 932 w 3479"/>
                  <a:gd name="T95" fmla="*/ 1568 h 6029"/>
                  <a:gd name="T96" fmla="*/ 1275 w 3479"/>
                  <a:gd name="T97" fmla="*/ 882 h 6029"/>
                  <a:gd name="T98" fmla="*/ 1127 w 3479"/>
                  <a:gd name="T99" fmla="*/ 587 h 6029"/>
                  <a:gd name="T100" fmla="*/ 1666 w 3479"/>
                  <a:gd name="T101" fmla="*/ 244 h 6029"/>
                  <a:gd name="T102" fmla="*/ 1911 w 3479"/>
                  <a:gd name="T103" fmla="*/ 97 h 6029"/>
                  <a:gd name="T104" fmla="*/ 2206 w 3479"/>
                  <a:gd name="T105" fmla="*/ 0 h 6029"/>
                  <a:gd name="T106" fmla="*/ 3479 w 3479"/>
                  <a:gd name="T107" fmla="*/ 832 h 6029"/>
                  <a:gd name="T108" fmla="*/ 2745 w 3479"/>
                  <a:gd name="T109" fmla="*/ 1127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3088" y="1568"/>
                    </a:moveTo>
                    <a:lnTo>
                      <a:pt x="2940" y="1666"/>
                    </a:lnTo>
                    <a:lnTo>
                      <a:pt x="2892" y="1764"/>
                    </a:lnTo>
                    <a:lnTo>
                      <a:pt x="2892" y="1911"/>
                    </a:lnTo>
                    <a:lnTo>
                      <a:pt x="2892" y="1911"/>
                    </a:lnTo>
                    <a:lnTo>
                      <a:pt x="2940" y="2058"/>
                    </a:lnTo>
                    <a:lnTo>
                      <a:pt x="2990" y="2205"/>
                    </a:lnTo>
                    <a:lnTo>
                      <a:pt x="3136" y="2303"/>
                    </a:lnTo>
                    <a:lnTo>
                      <a:pt x="3136" y="2303"/>
                    </a:lnTo>
                    <a:lnTo>
                      <a:pt x="3283" y="2450"/>
                    </a:lnTo>
                    <a:lnTo>
                      <a:pt x="3431" y="2597"/>
                    </a:lnTo>
                    <a:lnTo>
                      <a:pt x="3479" y="2745"/>
                    </a:lnTo>
                    <a:lnTo>
                      <a:pt x="3479" y="2745"/>
                    </a:lnTo>
                    <a:lnTo>
                      <a:pt x="3381" y="2793"/>
                    </a:lnTo>
                    <a:lnTo>
                      <a:pt x="3186" y="2793"/>
                    </a:lnTo>
                    <a:lnTo>
                      <a:pt x="3038" y="2843"/>
                    </a:lnTo>
                    <a:lnTo>
                      <a:pt x="3038" y="2843"/>
                    </a:lnTo>
                    <a:lnTo>
                      <a:pt x="3088" y="2891"/>
                    </a:lnTo>
                    <a:lnTo>
                      <a:pt x="3186" y="2989"/>
                    </a:lnTo>
                    <a:lnTo>
                      <a:pt x="3235" y="3038"/>
                    </a:lnTo>
                    <a:lnTo>
                      <a:pt x="3235" y="3038"/>
                    </a:lnTo>
                    <a:lnTo>
                      <a:pt x="3235" y="3088"/>
                    </a:lnTo>
                    <a:lnTo>
                      <a:pt x="3235" y="3136"/>
                    </a:lnTo>
                    <a:lnTo>
                      <a:pt x="3235" y="3136"/>
                    </a:lnTo>
                    <a:lnTo>
                      <a:pt x="3235" y="3136"/>
                    </a:lnTo>
                    <a:lnTo>
                      <a:pt x="3136" y="3136"/>
                    </a:lnTo>
                    <a:lnTo>
                      <a:pt x="3038" y="3136"/>
                    </a:lnTo>
                    <a:lnTo>
                      <a:pt x="2940" y="3136"/>
                    </a:lnTo>
                    <a:lnTo>
                      <a:pt x="2940" y="3136"/>
                    </a:lnTo>
                    <a:lnTo>
                      <a:pt x="3088" y="3382"/>
                    </a:lnTo>
                    <a:lnTo>
                      <a:pt x="3283" y="3529"/>
                    </a:lnTo>
                    <a:lnTo>
                      <a:pt x="3333" y="3725"/>
                    </a:lnTo>
                    <a:lnTo>
                      <a:pt x="3333" y="3725"/>
                    </a:lnTo>
                    <a:lnTo>
                      <a:pt x="3235" y="3823"/>
                    </a:lnTo>
                    <a:lnTo>
                      <a:pt x="3186" y="3774"/>
                    </a:lnTo>
                    <a:lnTo>
                      <a:pt x="3136" y="3774"/>
                    </a:lnTo>
                    <a:lnTo>
                      <a:pt x="3136" y="3774"/>
                    </a:lnTo>
                    <a:lnTo>
                      <a:pt x="3088" y="3823"/>
                    </a:lnTo>
                    <a:lnTo>
                      <a:pt x="3136" y="3920"/>
                    </a:lnTo>
                    <a:lnTo>
                      <a:pt x="3136" y="3970"/>
                    </a:lnTo>
                    <a:lnTo>
                      <a:pt x="3136" y="3970"/>
                    </a:lnTo>
                    <a:lnTo>
                      <a:pt x="3038" y="4018"/>
                    </a:lnTo>
                    <a:lnTo>
                      <a:pt x="2940" y="4018"/>
                    </a:lnTo>
                    <a:lnTo>
                      <a:pt x="2842" y="4018"/>
                    </a:lnTo>
                    <a:lnTo>
                      <a:pt x="2842" y="4018"/>
                    </a:lnTo>
                    <a:lnTo>
                      <a:pt x="2892" y="4166"/>
                    </a:lnTo>
                    <a:lnTo>
                      <a:pt x="2892" y="4264"/>
                    </a:lnTo>
                    <a:lnTo>
                      <a:pt x="2990" y="4361"/>
                    </a:lnTo>
                    <a:lnTo>
                      <a:pt x="2990" y="4361"/>
                    </a:lnTo>
                    <a:lnTo>
                      <a:pt x="2940" y="4460"/>
                    </a:lnTo>
                    <a:lnTo>
                      <a:pt x="2940" y="4558"/>
                    </a:lnTo>
                    <a:lnTo>
                      <a:pt x="2940" y="4656"/>
                    </a:lnTo>
                    <a:lnTo>
                      <a:pt x="2940" y="4656"/>
                    </a:lnTo>
                    <a:lnTo>
                      <a:pt x="2940" y="4705"/>
                    </a:lnTo>
                    <a:lnTo>
                      <a:pt x="3038" y="4754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90" y="4754"/>
                    </a:lnTo>
                    <a:lnTo>
                      <a:pt x="2842" y="4754"/>
                    </a:lnTo>
                    <a:lnTo>
                      <a:pt x="2745" y="4754"/>
                    </a:lnTo>
                    <a:lnTo>
                      <a:pt x="2745" y="4754"/>
                    </a:lnTo>
                    <a:lnTo>
                      <a:pt x="2745" y="4950"/>
                    </a:lnTo>
                    <a:lnTo>
                      <a:pt x="2842" y="5048"/>
                    </a:lnTo>
                    <a:lnTo>
                      <a:pt x="2940" y="5147"/>
                    </a:lnTo>
                    <a:lnTo>
                      <a:pt x="2940" y="5147"/>
                    </a:lnTo>
                    <a:lnTo>
                      <a:pt x="2892" y="5195"/>
                    </a:lnTo>
                    <a:lnTo>
                      <a:pt x="2842" y="5195"/>
                    </a:lnTo>
                    <a:lnTo>
                      <a:pt x="2842" y="5245"/>
                    </a:lnTo>
                    <a:lnTo>
                      <a:pt x="2842" y="5245"/>
                    </a:lnTo>
                    <a:lnTo>
                      <a:pt x="2892" y="5343"/>
                    </a:lnTo>
                    <a:lnTo>
                      <a:pt x="2892" y="5490"/>
                    </a:lnTo>
                    <a:lnTo>
                      <a:pt x="2940" y="5538"/>
                    </a:lnTo>
                    <a:lnTo>
                      <a:pt x="2940" y="5538"/>
                    </a:lnTo>
                    <a:lnTo>
                      <a:pt x="3038" y="5636"/>
                    </a:lnTo>
                    <a:lnTo>
                      <a:pt x="3088" y="5686"/>
                    </a:lnTo>
                    <a:lnTo>
                      <a:pt x="3186" y="5734"/>
                    </a:lnTo>
                    <a:lnTo>
                      <a:pt x="3186" y="5734"/>
                    </a:lnTo>
                    <a:lnTo>
                      <a:pt x="3136" y="5784"/>
                    </a:lnTo>
                    <a:lnTo>
                      <a:pt x="308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45" y="5881"/>
                    </a:lnTo>
                    <a:lnTo>
                      <a:pt x="441" y="5686"/>
                    </a:lnTo>
                    <a:lnTo>
                      <a:pt x="539" y="5490"/>
                    </a:lnTo>
                    <a:lnTo>
                      <a:pt x="588" y="5195"/>
                    </a:lnTo>
                    <a:lnTo>
                      <a:pt x="686" y="4901"/>
                    </a:lnTo>
                    <a:lnTo>
                      <a:pt x="784" y="4607"/>
                    </a:lnTo>
                    <a:lnTo>
                      <a:pt x="784" y="4607"/>
                    </a:lnTo>
                    <a:lnTo>
                      <a:pt x="834" y="4460"/>
                    </a:lnTo>
                    <a:lnTo>
                      <a:pt x="784" y="4264"/>
                    </a:lnTo>
                    <a:lnTo>
                      <a:pt x="686" y="4117"/>
                    </a:lnTo>
                    <a:lnTo>
                      <a:pt x="686" y="4117"/>
                    </a:lnTo>
                    <a:lnTo>
                      <a:pt x="686" y="4117"/>
                    </a:lnTo>
                    <a:lnTo>
                      <a:pt x="686" y="4068"/>
                    </a:lnTo>
                    <a:lnTo>
                      <a:pt x="735" y="4018"/>
                    </a:lnTo>
                    <a:lnTo>
                      <a:pt x="735" y="4018"/>
                    </a:lnTo>
                    <a:lnTo>
                      <a:pt x="834" y="3920"/>
                    </a:lnTo>
                    <a:lnTo>
                      <a:pt x="882" y="3823"/>
                    </a:lnTo>
                    <a:lnTo>
                      <a:pt x="980" y="3675"/>
                    </a:lnTo>
                    <a:lnTo>
                      <a:pt x="980" y="3675"/>
                    </a:lnTo>
                    <a:lnTo>
                      <a:pt x="980" y="3627"/>
                    </a:lnTo>
                    <a:lnTo>
                      <a:pt x="980" y="3529"/>
                    </a:lnTo>
                    <a:lnTo>
                      <a:pt x="980" y="3431"/>
                    </a:lnTo>
                    <a:lnTo>
                      <a:pt x="980" y="3431"/>
                    </a:lnTo>
                    <a:lnTo>
                      <a:pt x="1029" y="3234"/>
                    </a:lnTo>
                    <a:lnTo>
                      <a:pt x="1029" y="3038"/>
                    </a:lnTo>
                    <a:lnTo>
                      <a:pt x="932" y="2891"/>
                    </a:lnTo>
                    <a:lnTo>
                      <a:pt x="932" y="2891"/>
                    </a:lnTo>
                    <a:lnTo>
                      <a:pt x="834" y="2843"/>
                    </a:lnTo>
                    <a:lnTo>
                      <a:pt x="735" y="2793"/>
                    </a:lnTo>
                    <a:lnTo>
                      <a:pt x="784" y="2695"/>
                    </a:lnTo>
                    <a:lnTo>
                      <a:pt x="784" y="2695"/>
                    </a:lnTo>
                    <a:lnTo>
                      <a:pt x="882" y="2597"/>
                    </a:lnTo>
                    <a:lnTo>
                      <a:pt x="980" y="2499"/>
                    </a:lnTo>
                    <a:lnTo>
                      <a:pt x="1127" y="2352"/>
                    </a:lnTo>
                    <a:lnTo>
                      <a:pt x="1127" y="2352"/>
                    </a:lnTo>
                    <a:lnTo>
                      <a:pt x="1127" y="2303"/>
                    </a:lnTo>
                    <a:lnTo>
                      <a:pt x="1127" y="2303"/>
                    </a:lnTo>
                    <a:lnTo>
                      <a:pt x="1127" y="2254"/>
                    </a:lnTo>
                    <a:lnTo>
                      <a:pt x="1127" y="2254"/>
                    </a:lnTo>
                    <a:lnTo>
                      <a:pt x="1029" y="2107"/>
                    </a:lnTo>
                    <a:lnTo>
                      <a:pt x="1078" y="1911"/>
                    </a:lnTo>
                    <a:lnTo>
                      <a:pt x="1177" y="1764"/>
                    </a:lnTo>
                    <a:lnTo>
                      <a:pt x="1177" y="1764"/>
                    </a:lnTo>
                    <a:lnTo>
                      <a:pt x="1078" y="1715"/>
                    </a:lnTo>
                    <a:lnTo>
                      <a:pt x="980" y="1666"/>
                    </a:lnTo>
                    <a:lnTo>
                      <a:pt x="932" y="1568"/>
                    </a:lnTo>
                    <a:lnTo>
                      <a:pt x="932" y="1568"/>
                    </a:lnTo>
                    <a:lnTo>
                      <a:pt x="980" y="1323"/>
                    </a:lnTo>
                    <a:lnTo>
                      <a:pt x="1177" y="1127"/>
                    </a:lnTo>
                    <a:lnTo>
                      <a:pt x="1275" y="882"/>
                    </a:lnTo>
                    <a:lnTo>
                      <a:pt x="1275" y="882"/>
                    </a:lnTo>
                    <a:lnTo>
                      <a:pt x="1177" y="784"/>
                    </a:lnTo>
                    <a:lnTo>
                      <a:pt x="1078" y="686"/>
                    </a:lnTo>
                    <a:lnTo>
                      <a:pt x="1127" y="587"/>
                    </a:lnTo>
                    <a:lnTo>
                      <a:pt x="1127" y="587"/>
                    </a:lnTo>
                    <a:lnTo>
                      <a:pt x="1275" y="441"/>
                    </a:lnTo>
                    <a:lnTo>
                      <a:pt x="1421" y="34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186" y="882"/>
                    </a:lnTo>
                    <a:lnTo>
                      <a:pt x="2892" y="979"/>
                    </a:lnTo>
                    <a:lnTo>
                      <a:pt x="2745" y="1127"/>
                    </a:lnTo>
                    <a:lnTo>
                      <a:pt x="2745" y="1127"/>
                    </a:lnTo>
                    <a:lnTo>
                      <a:pt x="2745" y="1273"/>
                    </a:lnTo>
                    <a:lnTo>
                      <a:pt x="2892" y="1421"/>
                    </a:lnTo>
                    <a:lnTo>
                      <a:pt x="3088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89" name="Freeform 237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793 w 3479"/>
                  <a:gd name="T1" fmla="*/ 1911 h 6029"/>
                  <a:gd name="T2" fmla="*/ 3088 w 3479"/>
                  <a:gd name="T3" fmla="*/ 2303 h 6029"/>
                  <a:gd name="T4" fmla="*/ 3381 w 3479"/>
                  <a:gd name="T5" fmla="*/ 2695 h 6029"/>
                  <a:gd name="T6" fmla="*/ 2990 w 3479"/>
                  <a:gd name="T7" fmla="*/ 2793 h 6029"/>
                  <a:gd name="T8" fmla="*/ 3136 w 3479"/>
                  <a:gd name="T9" fmla="*/ 3038 h 6029"/>
                  <a:gd name="T10" fmla="*/ 3186 w 3479"/>
                  <a:gd name="T11" fmla="*/ 3088 h 6029"/>
                  <a:gd name="T12" fmla="*/ 2892 w 3479"/>
                  <a:gd name="T13" fmla="*/ 3136 h 6029"/>
                  <a:gd name="T14" fmla="*/ 3283 w 3479"/>
                  <a:gd name="T15" fmla="*/ 3675 h 6029"/>
                  <a:gd name="T16" fmla="*/ 3088 w 3479"/>
                  <a:gd name="T17" fmla="*/ 3725 h 6029"/>
                  <a:gd name="T18" fmla="*/ 3088 w 3479"/>
                  <a:gd name="T19" fmla="*/ 3920 h 6029"/>
                  <a:gd name="T20" fmla="*/ 2842 w 3479"/>
                  <a:gd name="T21" fmla="*/ 3970 h 6029"/>
                  <a:gd name="T22" fmla="*/ 2940 w 3479"/>
                  <a:gd name="T23" fmla="*/ 4313 h 6029"/>
                  <a:gd name="T24" fmla="*/ 2940 w 3479"/>
                  <a:gd name="T25" fmla="*/ 4607 h 6029"/>
                  <a:gd name="T26" fmla="*/ 3088 w 3479"/>
                  <a:gd name="T27" fmla="*/ 4754 h 6029"/>
                  <a:gd name="T28" fmla="*/ 2647 w 3479"/>
                  <a:gd name="T29" fmla="*/ 4754 h 6029"/>
                  <a:gd name="T30" fmla="*/ 2892 w 3479"/>
                  <a:gd name="T31" fmla="*/ 5147 h 6029"/>
                  <a:gd name="T32" fmla="*/ 2793 w 3479"/>
                  <a:gd name="T33" fmla="*/ 5245 h 6029"/>
                  <a:gd name="T34" fmla="*/ 2892 w 3479"/>
                  <a:gd name="T35" fmla="*/ 5588 h 6029"/>
                  <a:gd name="T36" fmla="*/ 3136 w 3479"/>
                  <a:gd name="T37" fmla="*/ 5734 h 6029"/>
                  <a:gd name="T38" fmla="*/ 2940 w 3479"/>
                  <a:gd name="T39" fmla="*/ 5881 h 6029"/>
                  <a:gd name="T40" fmla="*/ 2597 w 3479"/>
                  <a:gd name="T41" fmla="*/ 6029 h 6029"/>
                  <a:gd name="T42" fmla="*/ 2549 w 3479"/>
                  <a:gd name="T43" fmla="*/ 5490 h 6029"/>
                  <a:gd name="T44" fmla="*/ 2450 w 3479"/>
                  <a:gd name="T45" fmla="*/ 4999 h 6029"/>
                  <a:gd name="T46" fmla="*/ 2499 w 3479"/>
                  <a:gd name="T47" fmla="*/ 3970 h 6029"/>
                  <a:gd name="T48" fmla="*/ 2695 w 3479"/>
                  <a:gd name="T49" fmla="*/ 3038 h 6029"/>
                  <a:gd name="T50" fmla="*/ 2647 w 3479"/>
                  <a:gd name="T51" fmla="*/ 2597 h 6029"/>
                  <a:gd name="T52" fmla="*/ 2450 w 3479"/>
                  <a:gd name="T53" fmla="*/ 1959 h 6029"/>
                  <a:gd name="T54" fmla="*/ 2156 w 3479"/>
                  <a:gd name="T55" fmla="*/ 1323 h 6029"/>
                  <a:gd name="T56" fmla="*/ 2107 w 3479"/>
                  <a:gd name="T57" fmla="*/ 979 h 6029"/>
                  <a:gd name="T58" fmla="*/ 1863 w 3479"/>
                  <a:gd name="T59" fmla="*/ 1323 h 6029"/>
                  <a:gd name="T60" fmla="*/ 1323 w 3479"/>
                  <a:gd name="T61" fmla="*/ 3284 h 6029"/>
                  <a:gd name="T62" fmla="*/ 932 w 3479"/>
                  <a:gd name="T63" fmla="*/ 4558 h 6029"/>
                  <a:gd name="T64" fmla="*/ 735 w 3479"/>
                  <a:gd name="T65" fmla="*/ 5490 h 6029"/>
                  <a:gd name="T66" fmla="*/ 735 w 3479"/>
                  <a:gd name="T67" fmla="*/ 5833 h 6029"/>
                  <a:gd name="T68" fmla="*/ 588 w 3479"/>
                  <a:gd name="T69" fmla="*/ 5931 h 6029"/>
                  <a:gd name="T70" fmla="*/ 0 w 3479"/>
                  <a:gd name="T71" fmla="*/ 5931 h 6029"/>
                  <a:gd name="T72" fmla="*/ 539 w 3479"/>
                  <a:gd name="T73" fmla="*/ 5490 h 6029"/>
                  <a:gd name="T74" fmla="*/ 784 w 3479"/>
                  <a:gd name="T75" fmla="*/ 4607 h 6029"/>
                  <a:gd name="T76" fmla="*/ 784 w 3479"/>
                  <a:gd name="T77" fmla="*/ 4117 h 6029"/>
                  <a:gd name="T78" fmla="*/ 784 w 3479"/>
                  <a:gd name="T79" fmla="*/ 3970 h 6029"/>
                  <a:gd name="T80" fmla="*/ 1078 w 3479"/>
                  <a:gd name="T81" fmla="*/ 3675 h 6029"/>
                  <a:gd name="T82" fmla="*/ 1029 w 3479"/>
                  <a:gd name="T83" fmla="*/ 3431 h 6029"/>
                  <a:gd name="T84" fmla="*/ 1029 w 3479"/>
                  <a:gd name="T85" fmla="*/ 2843 h 6029"/>
                  <a:gd name="T86" fmla="*/ 834 w 3479"/>
                  <a:gd name="T87" fmla="*/ 2695 h 6029"/>
                  <a:gd name="T88" fmla="*/ 1177 w 3479"/>
                  <a:gd name="T89" fmla="*/ 2352 h 6029"/>
                  <a:gd name="T90" fmla="*/ 1177 w 3479"/>
                  <a:gd name="T91" fmla="*/ 2205 h 6029"/>
                  <a:gd name="T92" fmla="*/ 1275 w 3479"/>
                  <a:gd name="T93" fmla="*/ 1715 h 6029"/>
                  <a:gd name="T94" fmla="*/ 1029 w 3479"/>
                  <a:gd name="T95" fmla="*/ 1518 h 6029"/>
                  <a:gd name="T96" fmla="*/ 1372 w 3479"/>
                  <a:gd name="T97" fmla="*/ 832 h 6029"/>
                  <a:gd name="T98" fmla="*/ 1275 w 3479"/>
                  <a:gd name="T99" fmla="*/ 538 h 6029"/>
                  <a:gd name="T100" fmla="*/ 1666 w 3479"/>
                  <a:gd name="T101" fmla="*/ 244 h 6029"/>
                  <a:gd name="T102" fmla="*/ 1911 w 3479"/>
                  <a:gd name="T103" fmla="*/ 97 h 6029"/>
                  <a:gd name="T104" fmla="*/ 2206 w 3479"/>
                  <a:gd name="T105" fmla="*/ 0 h 6029"/>
                  <a:gd name="T106" fmla="*/ 3479 w 3479"/>
                  <a:gd name="T107" fmla="*/ 832 h 6029"/>
                  <a:gd name="T108" fmla="*/ 2647 w 3479"/>
                  <a:gd name="T109" fmla="*/ 1127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2990" y="1568"/>
                    </a:moveTo>
                    <a:lnTo>
                      <a:pt x="2842" y="1666"/>
                    </a:lnTo>
                    <a:lnTo>
                      <a:pt x="2793" y="1764"/>
                    </a:lnTo>
                    <a:lnTo>
                      <a:pt x="2793" y="1911"/>
                    </a:lnTo>
                    <a:lnTo>
                      <a:pt x="2793" y="1911"/>
                    </a:lnTo>
                    <a:lnTo>
                      <a:pt x="2842" y="2058"/>
                    </a:lnTo>
                    <a:lnTo>
                      <a:pt x="2940" y="2205"/>
                    </a:lnTo>
                    <a:lnTo>
                      <a:pt x="3088" y="2303"/>
                    </a:lnTo>
                    <a:lnTo>
                      <a:pt x="3088" y="2303"/>
                    </a:lnTo>
                    <a:lnTo>
                      <a:pt x="3235" y="2450"/>
                    </a:lnTo>
                    <a:lnTo>
                      <a:pt x="3333" y="2548"/>
                    </a:lnTo>
                    <a:lnTo>
                      <a:pt x="3381" y="2695"/>
                    </a:lnTo>
                    <a:lnTo>
                      <a:pt x="3381" y="2695"/>
                    </a:lnTo>
                    <a:lnTo>
                      <a:pt x="3283" y="2745"/>
                    </a:lnTo>
                    <a:lnTo>
                      <a:pt x="3136" y="2745"/>
                    </a:lnTo>
                    <a:lnTo>
                      <a:pt x="2990" y="2793"/>
                    </a:lnTo>
                    <a:lnTo>
                      <a:pt x="2990" y="2793"/>
                    </a:lnTo>
                    <a:lnTo>
                      <a:pt x="3038" y="2891"/>
                    </a:lnTo>
                    <a:lnTo>
                      <a:pt x="3088" y="2989"/>
                    </a:lnTo>
                    <a:lnTo>
                      <a:pt x="3136" y="3038"/>
                    </a:lnTo>
                    <a:lnTo>
                      <a:pt x="3136" y="3038"/>
                    </a:lnTo>
                    <a:lnTo>
                      <a:pt x="3186" y="3088"/>
                    </a:lnTo>
                    <a:lnTo>
                      <a:pt x="3186" y="3088"/>
                    </a:lnTo>
                    <a:lnTo>
                      <a:pt x="3186" y="3088"/>
                    </a:lnTo>
                    <a:lnTo>
                      <a:pt x="3186" y="3088"/>
                    </a:lnTo>
                    <a:lnTo>
                      <a:pt x="3088" y="3136"/>
                    </a:lnTo>
                    <a:lnTo>
                      <a:pt x="2990" y="3136"/>
                    </a:lnTo>
                    <a:lnTo>
                      <a:pt x="2892" y="3136"/>
                    </a:lnTo>
                    <a:lnTo>
                      <a:pt x="2892" y="3136"/>
                    </a:lnTo>
                    <a:lnTo>
                      <a:pt x="3038" y="3332"/>
                    </a:lnTo>
                    <a:lnTo>
                      <a:pt x="3235" y="3479"/>
                    </a:lnTo>
                    <a:lnTo>
                      <a:pt x="3283" y="3675"/>
                    </a:lnTo>
                    <a:lnTo>
                      <a:pt x="3283" y="3675"/>
                    </a:lnTo>
                    <a:lnTo>
                      <a:pt x="3186" y="3725"/>
                    </a:lnTo>
                    <a:lnTo>
                      <a:pt x="3136" y="3725"/>
                    </a:lnTo>
                    <a:lnTo>
                      <a:pt x="3088" y="3725"/>
                    </a:lnTo>
                    <a:lnTo>
                      <a:pt x="3088" y="3725"/>
                    </a:lnTo>
                    <a:lnTo>
                      <a:pt x="3038" y="3774"/>
                    </a:lnTo>
                    <a:lnTo>
                      <a:pt x="3088" y="3872"/>
                    </a:lnTo>
                    <a:lnTo>
                      <a:pt x="3088" y="3920"/>
                    </a:lnTo>
                    <a:lnTo>
                      <a:pt x="3088" y="3920"/>
                    </a:lnTo>
                    <a:lnTo>
                      <a:pt x="2990" y="3970"/>
                    </a:lnTo>
                    <a:lnTo>
                      <a:pt x="2892" y="3970"/>
                    </a:lnTo>
                    <a:lnTo>
                      <a:pt x="2842" y="3970"/>
                    </a:lnTo>
                    <a:lnTo>
                      <a:pt x="2842" y="3970"/>
                    </a:lnTo>
                    <a:lnTo>
                      <a:pt x="2842" y="4117"/>
                    </a:lnTo>
                    <a:lnTo>
                      <a:pt x="2842" y="4215"/>
                    </a:lnTo>
                    <a:lnTo>
                      <a:pt x="2940" y="4313"/>
                    </a:lnTo>
                    <a:lnTo>
                      <a:pt x="2940" y="4313"/>
                    </a:lnTo>
                    <a:lnTo>
                      <a:pt x="2892" y="4411"/>
                    </a:lnTo>
                    <a:lnTo>
                      <a:pt x="2892" y="4509"/>
                    </a:lnTo>
                    <a:lnTo>
                      <a:pt x="2940" y="4607"/>
                    </a:lnTo>
                    <a:lnTo>
                      <a:pt x="2940" y="4607"/>
                    </a:lnTo>
                    <a:lnTo>
                      <a:pt x="2940" y="4656"/>
                    </a:lnTo>
                    <a:lnTo>
                      <a:pt x="3038" y="4754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40" y="4754"/>
                    </a:lnTo>
                    <a:lnTo>
                      <a:pt x="2793" y="4754"/>
                    </a:lnTo>
                    <a:lnTo>
                      <a:pt x="2647" y="4754"/>
                    </a:lnTo>
                    <a:lnTo>
                      <a:pt x="2647" y="4754"/>
                    </a:lnTo>
                    <a:lnTo>
                      <a:pt x="2695" y="4901"/>
                    </a:lnTo>
                    <a:lnTo>
                      <a:pt x="2745" y="5048"/>
                    </a:lnTo>
                    <a:lnTo>
                      <a:pt x="2892" y="5147"/>
                    </a:lnTo>
                    <a:lnTo>
                      <a:pt x="2892" y="5147"/>
                    </a:lnTo>
                    <a:lnTo>
                      <a:pt x="2842" y="5195"/>
                    </a:lnTo>
                    <a:lnTo>
                      <a:pt x="2793" y="5195"/>
                    </a:lnTo>
                    <a:lnTo>
                      <a:pt x="2793" y="5245"/>
                    </a:lnTo>
                    <a:lnTo>
                      <a:pt x="2793" y="5245"/>
                    </a:lnTo>
                    <a:lnTo>
                      <a:pt x="2793" y="5391"/>
                    </a:lnTo>
                    <a:lnTo>
                      <a:pt x="2842" y="5490"/>
                    </a:lnTo>
                    <a:lnTo>
                      <a:pt x="2892" y="5588"/>
                    </a:lnTo>
                    <a:lnTo>
                      <a:pt x="2892" y="5588"/>
                    </a:lnTo>
                    <a:lnTo>
                      <a:pt x="2940" y="5686"/>
                    </a:lnTo>
                    <a:lnTo>
                      <a:pt x="3038" y="5686"/>
                    </a:lnTo>
                    <a:lnTo>
                      <a:pt x="3136" y="5734"/>
                    </a:lnTo>
                    <a:lnTo>
                      <a:pt x="3136" y="5734"/>
                    </a:lnTo>
                    <a:lnTo>
                      <a:pt x="3136" y="5784"/>
                    </a:lnTo>
                    <a:lnTo>
                      <a:pt x="308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94" y="5881"/>
                    </a:lnTo>
                    <a:lnTo>
                      <a:pt x="441" y="5734"/>
                    </a:lnTo>
                    <a:lnTo>
                      <a:pt x="539" y="5490"/>
                    </a:lnTo>
                    <a:lnTo>
                      <a:pt x="588" y="5245"/>
                    </a:lnTo>
                    <a:lnTo>
                      <a:pt x="686" y="4901"/>
                    </a:lnTo>
                    <a:lnTo>
                      <a:pt x="784" y="4607"/>
                    </a:lnTo>
                    <a:lnTo>
                      <a:pt x="784" y="4607"/>
                    </a:lnTo>
                    <a:lnTo>
                      <a:pt x="834" y="4460"/>
                    </a:lnTo>
                    <a:lnTo>
                      <a:pt x="834" y="4264"/>
                    </a:lnTo>
                    <a:lnTo>
                      <a:pt x="784" y="4117"/>
                    </a:lnTo>
                    <a:lnTo>
                      <a:pt x="784" y="4117"/>
                    </a:lnTo>
                    <a:lnTo>
                      <a:pt x="735" y="4068"/>
                    </a:lnTo>
                    <a:lnTo>
                      <a:pt x="784" y="4018"/>
                    </a:lnTo>
                    <a:lnTo>
                      <a:pt x="784" y="3970"/>
                    </a:lnTo>
                    <a:lnTo>
                      <a:pt x="784" y="3970"/>
                    </a:lnTo>
                    <a:lnTo>
                      <a:pt x="882" y="3920"/>
                    </a:lnTo>
                    <a:lnTo>
                      <a:pt x="980" y="3774"/>
                    </a:lnTo>
                    <a:lnTo>
                      <a:pt x="1078" y="3675"/>
                    </a:lnTo>
                    <a:lnTo>
                      <a:pt x="1078" y="3675"/>
                    </a:lnTo>
                    <a:lnTo>
                      <a:pt x="1078" y="3577"/>
                    </a:lnTo>
                    <a:lnTo>
                      <a:pt x="1029" y="3529"/>
                    </a:lnTo>
                    <a:lnTo>
                      <a:pt x="1029" y="3431"/>
                    </a:lnTo>
                    <a:lnTo>
                      <a:pt x="1029" y="3431"/>
                    </a:lnTo>
                    <a:lnTo>
                      <a:pt x="1078" y="3234"/>
                    </a:lnTo>
                    <a:lnTo>
                      <a:pt x="1127" y="2989"/>
                    </a:lnTo>
                    <a:lnTo>
                      <a:pt x="1029" y="2843"/>
                    </a:lnTo>
                    <a:lnTo>
                      <a:pt x="1029" y="2843"/>
                    </a:lnTo>
                    <a:lnTo>
                      <a:pt x="882" y="2843"/>
                    </a:lnTo>
                    <a:lnTo>
                      <a:pt x="784" y="2793"/>
                    </a:lnTo>
                    <a:lnTo>
                      <a:pt x="834" y="2695"/>
                    </a:lnTo>
                    <a:lnTo>
                      <a:pt x="834" y="2695"/>
                    </a:lnTo>
                    <a:lnTo>
                      <a:pt x="932" y="2597"/>
                    </a:lnTo>
                    <a:lnTo>
                      <a:pt x="1078" y="2499"/>
                    </a:lnTo>
                    <a:lnTo>
                      <a:pt x="1177" y="2352"/>
                    </a:lnTo>
                    <a:lnTo>
                      <a:pt x="1177" y="2352"/>
                    </a:lnTo>
                    <a:lnTo>
                      <a:pt x="1177" y="2303"/>
                    </a:lnTo>
                    <a:lnTo>
                      <a:pt x="1177" y="2254"/>
                    </a:lnTo>
                    <a:lnTo>
                      <a:pt x="1177" y="2205"/>
                    </a:lnTo>
                    <a:lnTo>
                      <a:pt x="1177" y="2205"/>
                    </a:lnTo>
                    <a:lnTo>
                      <a:pt x="1127" y="2058"/>
                    </a:lnTo>
                    <a:lnTo>
                      <a:pt x="1177" y="1911"/>
                    </a:lnTo>
                    <a:lnTo>
                      <a:pt x="1275" y="1715"/>
                    </a:lnTo>
                    <a:lnTo>
                      <a:pt x="1275" y="1715"/>
                    </a:lnTo>
                    <a:lnTo>
                      <a:pt x="1177" y="1715"/>
                    </a:lnTo>
                    <a:lnTo>
                      <a:pt x="1078" y="1616"/>
                    </a:lnTo>
                    <a:lnTo>
                      <a:pt x="1029" y="1518"/>
                    </a:lnTo>
                    <a:lnTo>
                      <a:pt x="1029" y="1518"/>
                    </a:lnTo>
                    <a:lnTo>
                      <a:pt x="1078" y="1273"/>
                    </a:lnTo>
                    <a:lnTo>
                      <a:pt x="1275" y="1077"/>
                    </a:lnTo>
                    <a:lnTo>
                      <a:pt x="1372" y="832"/>
                    </a:lnTo>
                    <a:lnTo>
                      <a:pt x="1372" y="832"/>
                    </a:lnTo>
                    <a:lnTo>
                      <a:pt x="1275" y="784"/>
                    </a:lnTo>
                    <a:lnTo>
                      <a:pt x="1225" y="686"/>
                    </a:lnTo>
                    <a:lnTo>
                      <a:pt x="1275" y="538"/>
                    </a:lnTo>
                    <a:lnTo>
                      <a:pt x="1275" y="538"/>
                    </a:lnTo>
                    <a:lnTo>
                      <a:pt x="1372" y="391"/>
                    </a:lnTo>
                    <a:lnTo>
                      <a:pt x="1470" y="29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136" y="882"/>
                    </a:lnTo>
                    <a:lnTo>
                      <a:pt x="2793" y="979"/>
                    </a:lnTo>
                    <a:lnTo>
                      <a:pt x="2647" y="1127"/>
                    </a:lnTo>
                    <a:lnTo>
                      <a:pt x="2647" y="1127"/>
                    </a:lnTo>
                    <a:lnTo>
                      <a:pt x="2695" y="1273"/>
                    </a:lnTo>
                    <a:lnTo>
                      <a:pt x="2842" y="1421"/>
                    </a:lnTo>
                    <a:lnTo>
                      <a:pt x="2990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0" name="Freeform 238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745 w 3479"/>
                  <a:gd name="T1" fmla="*/ 1911 h 6029"/>
                  <a:gd name="T2" fmla="*/ 2990 w 3479"/>
                  <a:gd name="T3" fmla="*/ 2352 h 6029"/>
                  <a:gd name="T4" fmla="*/ 3333 w 3479"/>
                  <a:gd name="T5" fmla="*/ 2646 h 6029"/>
                  <a:gd name="T6" fmla="*/ 2892 w 3479"/>
                  <a:gd name="T7" fmla="*/ 2793 h 6029"/>
                  <a:gd name="T8" fmla="*/ 3088 w 3479"/>
                  <a:gd name="T9" fmla="*/ 3038 h 6029"/>
                  <a:gd name="T10" fmla="*/ 3136 w 3479"/>
                  <a:gd name="T11" fmla="*/ 3088 h 6029"/>
                  <a:gd name="T12" fmla="*/ 2842 w 3479"/>
                  <a:gd name="T13" fmla="*/ 3088 h 6029"/>
                  <a:gd name="T14" fmla="*/ 3186 w 3479"/>
                  <a:gd name="T15" fmla="*/ 3627 h 6029"/>
                  <a:gd name="T16" fmla="*/ 3038 w 3479"/>
                  <a:gd name="T17" fmla="*/ 3675 h 6029"/>
                  <a:gd name="T18" fmla="*/ 3038 w 3479"/>
                  <a:gd name="T19" fmla="*/ 3872 h 6029"/>
                  <a:gd name="T20" fmla="*/ 2793 w 3479"/>
                  <a:gd name="T21" fmla="*/ 3920 h 6029"/>
                  <a:gd name="T22" fmla="*/ 2842 w 3479"/>
                  <a:gd name="T23" fmla="*/ 4264 h 6029"/>
                  <a:gd name="T24" fmla="*/ 2892 w 3479"/>
                  <a:gd name="T25" fmla="*/ 4607 h 6029"/>
                  <a:gd name="T26" fmla="*/ 3088 w 3479"/>
                  <a:gd name="T27" fmla="*/ 4754 h 6029"/>
                  <a:gd name="T28" fmla="*/ 2597 w 3479"/>
                  <a:gd name="T29" fmla="*/ 4754 h 6029"/>
                  <a:gd name="T30" fmla="*/ 2842 w 3479"/>
                  <a:gd name="T31" fmla="*/ 5147 h 6029"/>
                  <a:gd name="T32" fmla="*/ 2745 w 3479"/>
                  <a:gd name="T33" fmla="*/ 5245 h 6029"/>
                  <a:gd name="T34" fmla="*/ 2842 w 3479"/>
                  <a:gd name="T35" fmla="*/ 5636 h 6029"/>
                  <a:gd name="T36" fmla="*/ 3038 w 3479"/>
                  <a:gd name="T37" fmla="*/ 5784 h 6029"/>
                  <a:gd name="T38" fmla="*/ 2940 w 3479"/>
                  <a:gd name="T39" fmla="*/ 5881 h 6029"/>
                  <a:gd name="T40" fmla="*/ 2597 w 3479"/>
                  <a:gd name="T41" fmla="*/ 6029 h 6029"/>
                  <a:gd name="T42" fmla="*/ 2549 w 3479"/>
                  <a:gd name="T43" fmla="*/ 5490 h 6029"/>
                  <a:gd name="T44" fmla="*/ 2450 w 3479"/>
                  <a:gd name="T45" fmla="*/ 4999 h 6029"/>
                  <a:gd name="T46" fmla="*/ 2499 w 3479"/>
                  <a:gd name="T47" fmla="*/ 3970 h 6029"/>
                  <a:gd name="T48" fmla="*/ 2695 w 3479"/>
                  <a:gd name="T49" fmla="*/ 3038 h 6029"/>
                  <a:gd name="T50" fmla="*/ 2647 w 3479"/>
                  <a:gd name="T51" fmla="*/ 2597 h 6029"/>
                  <a:gd name="T52" fmla="*/ 2450 w 3479"/>
                  <a:gd name="T53" fmla="*/ 1959 h 6029"/>
                  <a:gd name="T54" fmla="*/ 2156 w 3479"/>
                  <a:gd name="T55" fmla="*/ 1323 h 6029"/>
                  <a:gd name="T56" fmla="*/ 2107 w 3479"/>
                  <a:gd name="T57" fmla="*/ 979 h 6029"/>
                  <a:gd name="T58" fmla="*/ 1863 w 3479"/>
                  <a:gd name="T59" fmla="*/ 1323 h 6029"/>
                  <a:gd name="T60" fmla="*/ 1323 w 3479"/>
                  <a:gd name="T61" fmla="*/ 3284 h 6029"/>
                  <a:gd name="T62" fmla="*/ 932 w 3479"/>
                  <a:gd name="T63" fmla="*/ 4558 h 6029"/>
                  <a:gd name="T64" fmla="*/ 735 w 3479"/>
                  <a:gd name="T65" fmla="*/ 5490 h 6029"/>
                  <a:gd name="T66" fmla="*/ 735 w 3479"/>
                  <a:gd name="T67" fmla="*/ 5833 h 6029"/>
                  <a:gd name="T68" fmla="*/ 588 w 3479"/>
                  <a:gd name="T69" fmla="*/ 5931 h 6029"/>
                  <a:gd name="T70" fmla="*/ 0 w 3479"/>
                  <a:gd name="T71" fmla="*/ 5931 h 6029"/>
                  <a:gd name="T72" fmla="*/ 588 w 3479"/>
                  <a:gd name="T73" fmla="*/ 5538 h 6029"/>
                  <a:gd name="T74" fmla="*/ 834 w 3479"/>
                  <a:gd name="T75" fmla="*/ 4656 h 6029"/>
                  <a:gd name="T76" fmla="*/ 834 w 3479"/>
                  <a:gd name="T77" fmla="*/ 4068 h 6029"/>
                  <a:gd name="T78" fmla="*/ 882 w 3479"/>
                  <a:gd name="T79" fmla="*/ 3970 h 6029"/>
                  <a:gd name="T80" fmla="*/ 1127 w 3479"/>
                  <a:gd name="T81" fmla="*/ 3627 h 6029"/>
                  <a:gd name="T82" fmla="*/ 1078 w 3479"/>
                  <a:gd name="T83" fmla="*/ 3382 h 6029"/>
                  <a:gd name="T84" fmla="*/ 1078 w 3479"/>
                  <a:gd name="T85" fmla="*/ 2843 h 6029"/>
                  <a:gd name="T86" fmla="*/ 882 w 3479"/>
                  <a:gd name="T87" fmla="*/ 2695 h 6029"/>
                  <a:gd name="T88" fmla="*/ 1225 w 3479"/>
                  <a:gd name="T89" fmla="*/ 2352 h 6029"/>
                  <a:gd name="T90" fmla="*/ 1225 w 3479"/>
                  <a:gd name="T91" fmla="*/ 2205 h 6029"/>
                  <a:gd name="T92" fmla="*/ 1372 w 3479"/>
                  <a:gd name="T93" fmla="*/ 1715 h 6029"/>
                  <a:gd name="T94" fmla="*/ 1127 w 3479"/>
                  <a:gd name="T95" fmla="*/ 1518 h 6029"/>
                  <a:gd name="T96" fmla="*/ 1470 w 3479"/>
                  <a:gd name="T97" fmla="*/ 832 h 6029"/>
                  <a:gd name="T98" fmla="*/ 1421 w 3479"/>
                  <a:gd name="T99" fmla="*/ 538 h 6029"/>
                  <a:gd name="T100" fmla="*/ 1666 w 3479"/>
                  <a:gd name="T101" fmla="*/ 244 h 6029"/>
                  <a:gd name="T102" fmla="*/ 1911 w 3479"/>
                  <a:gd name="T103" fmla="*/ 97 h 6029"/>
                  <a:gd name="T104" fmla="*/ 2206 w 3479"/>
                  <a:gd name="T105" fmla="*/ 0 h 6029"/>
                  <a:gd name="T106" fmla="*/ 3479 w 3479"/>
                  <a:gd name="T107" fmla="*/ 832 h 6029"/>
                  <a:gd name="T108" fmla="*/ 2597 w 3479"/>
                  <a:gd name="T109" fmla="*/ 1127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2940" y="1568"/>
                    </a:moveTo>
                    <a:lnTo>
                      <a:pt x="2793" y="1666"/>
                    </a:lnTo>
                    <a:lnTo>
                      <a:pt x="2745" y="1764"/>
                    </a:lnTo>
                    <a:lnTo>
                      <a:pt x="2745" y="1911"/>
                    </a:lnTo>
                    <a:lnTo>
                      <a:pt x="2745" y="1911"/>
                    </a:lnTo>
                    <a:lnTo>
                      <a:pt x="2793" y="2058"/>
                    </a:lnTo>
                    <a:lnTo>
                      <a:pt x="2892" y="2205"/>
                    </a:lnTo>
                    <a:lnTo>
                      <a:pt x="2990" y="2352"/>
                    </a:lnTo>
                    <a:lnTo>
                      <a:pt x="2990" y="2352"/>
                    </a:lnTo>
                    <a:lnTo>
                      <a:pt x="3136" y="2450"/>
                    </a:lnTo>
                    <a:lnTo>
                      <a:pt x="3283" y="2548"/>
                    </a:lnTo>
                    <a:lnTo>
                      <a:pt x="3333" y="2646"/>
                    </a:lnTo>
                    <a:lnTo>
                      <a:pt x="3333" y="2646"/>
                    </a:lnTo>
                    <a:lnTo>
                      <a:pt x="3235" y="2695"/>
                    </a:lnTo>
                    <a:lnTo>
                      <a:pt x="3038" y="2745"/>
                    </a:lnTo>
                    <a:lnTo>
                      <a:pt x="2892" y="2793"/>
                    </a:lnTo>
                    <a:lnTo>
                      <a:pt x="2892" y="2793"/>
                    </a:lnTo>
                    <a:lnTo>
                      <a:pt x="2940" y="2891"/>
                    </a:lnTo>
                    <a:lnTo>
                      <a:pt x="3038" y="2940"/>
                    </a:lnTo>
                    <a:lnTo>
                      <a:pt x="3088" y="3038"/>
                    </a:lnTo>
                    <a:lnTo>
                      <a:pt x="3088" y="3038"/>
                    </a:lnTo>
                    <a:lnTo>
                      <a:pt x="3088" y="3088"/>
                    </a:lnTo>
                    <a:lnTo>
                      <a:pt x="3136" y="3088"/>
                    </a:lnTo>
                    <a:lnTo>
                      <a:pt x="3136" y="3088"/>
                    </a:lnTo>
                    <a:lnTo>
                      <a:pt x="3136" y="3088"/>
                    </a:lnTo>
                    <a:lnTo>
                      <a:pt x="3038" y="3088"/>
                    </a:lnTo>
                    <a:lnTo>
                      <a:pt x="2940" y="3088"/>
                    </a:lnTo>
                    <a:lnTo>
                      <a:pt x="2842" y="3088"/>
                    </a:lnTo>
                    <a:lnTo>
                      <a:pt x="2842" y="3088"/>
                    </a:lnTo>
                    <a:lnTo>
                      <a:pt x="2990" y="3284"/>
                    </a:lnTo>
                    <a:lnTo>
                      <a:pt x="3186" y="3431"/>
                    </a:lnTo>
                    <a:lnTo>
                      <a:pt x="3186" y="3627"/>
                    </a:lnTo>
                    <a:lnTo>
                      <a:pt x="3186" y="3627"/>
                    </a:lnTo>
                    <a:lnTo>
                      <a:pt x="3136" y="3675"/>
                    </a:lnTo>
                    <a:lnTo>
                      <a:pt x="3088" y="3675"/>
                    </a:lnTo>
                    <a:lnTo>
                      <a:pt x="3038" y="3675"/>
                    </a:lnTo>
                    <a:lnTo>
                      <a:pt x="3038" y="3675"/>
                    </a:lnTo>
                    <a:lnTo>
                      <a:pt x="2990" y="3725"/>
                    </a:lnTo>
                    <a:lnTo>
                      <a:pt x="3038" y="3823"/>
                    </a:lnTo>
                    <a:lnTo>
                      <a:pt x="3038" y="3872"/>
                    </a:lnTo>
                    <a:lnTo>
                      <a:pt x="3038" y="3872"/>
                    </a:lnTo>
                    <a:lnTo>
                      <a:pt x="2940" y="3920"/>
                    </a:lnTo>
                    <a:lnTo>
                      <a:pt x="2892" y="3920"/>
                    </a:lnTo>
                    <a:lnTo>
                      <a:pt x="2793" y="3920"/>
                    </a:lnTo>
                    <a:lnTo>
                      <a:pt x="2793" y="3920"/>
                    </a:lnTo>
                    <a:lnTo>
                      <a:pt x="2793" y="4068"/>
                    </a:lnTo>
                    <a:lnTo>
                      <a:pt x="2793" y="4166"/>
                    </a:lnTo>
                    <a:lnTo>
                      <a:pt x="2842" y="4264"/>
                    </a:lnTo>
                    <a:lnTo>
                      <a:pt x="2842" y="4264"/>
                    </a:lnTo>
                    <a:lnTo>
                      <a:pt x="2793" y="4361"/>
                    </a:lnTo>
                    <a:lnTo>
                      <a:pt x="2842" y="4509"/>
                    </a:lnTo>
                    <a:lnTo>
                      <a:pt x="2892" y="4607"/>
                    </a:lnTo>
                    <a:lnTo>
                      <a:pt x="2892" y="4607"/>
                    </a:lnTo>
                    <a:lnTo>
                      <a:pt x="2940" y="4656"/>
                    </a:lnTo>
                    <a:lnTo>
                      <a:pt x="2990" y="4705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940" y="4754"/>
                    </a:lnTo>
                    <a:lnTo>
                      <a:pt x="2745" y="4754"/>
                    </a:lnTo>
                    <a:lnTo>
                      <a:pt x="2597" y="4754"/>
                    </a:lnTo>
                    <a:lnTo>
                      <a:pt x="2597" y="4754"/>
                    </a:lnTo>
                    <a:lnTo>
                      <a:pt x="2597" y="4901"/>
                    </a:lnTo>
                    <a:lnTo>
                      <a:pt x="2695" y="5048"/>
                    </a:lnTo>
                    <a:lnTo>
                      <a:pt x="2842" y="5147"/>
                    </a:lnTo>
                    <a:lnTo>
                      <a:pt x="2842" y="5147"/>
                    </a:lnTo>
                    <a:lnTo>
                      <a:pt x="2745" y="5195"/>
                    </a:lnTo>
                    <a:lnTo>
                      <a:pt x="2745" y="5195"/>
                    </a:lnTo>
                    <a:lnTo>
                      <a:pt x="2745" y="5245"/>
                    </a:lnTo>
                    <a:lnTo>
                      <a:pt x="2745" y="5245"/>
                    </a:lnTo>
                    <a:lnTo>
                      <a:pt x="2745" y="5391"/>
                    </a:lnTo>
                    <a:lnTo>
                      <a:pt x="2793" y="5538"/>
                    </a:lnTo>
                    <a:lnTo>
                      <a:pt x="2842" y="5636"/>
                    </a:lnTo>
                    <a:lnTo>
                      <a:pt x="2842" y="5636"/>
                    </a:lnTo>
                    <a:lnTo>
                      <a:pt x="2892" y="5686"/>
                    </a:lnTo>
                    <a:lnTo>
                      <a:pt x="2940" y="5734"/>
                    </a:lnTo>
                    <a:lnTo>
                      <a:pt x="3038" y="5784"/>
                    </a:lnTo>
                    <a:lnTo>
                      <a:pt x="3038" y="5784"/>
                    </a:lnTo>
                    <a:lnTo>
                      <a:pt x="3038" y="5784"/>
                    </a:lnTo>
                    <a:lnTo>
                      <a:pt x="303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294" y="5881"/>
                    </a:lnTo>
                    <a:lnTo>
                      <a:pt x="491" y="5734"/>
                    </a:lnTo>
                    <a:lnTo>
                      <a:pt x="588" y="5538"/>
                    </a:lnTo>
                    <a:lnTo>
                      <a:pt x="637" y="5245"/>
                    </a:lnTo>
                    <a:lnTo>
                      <a:pt x="686" y="4950"/>
                    </a:lnTo>
                    <a:lnTo>
                      <a:pt x="834" y="4656"/>
                    </a:lnTo>
                    <a:lnTo>
                      <a:pt x="834" y="4656"/>
                    </a:lnTo>
                    <a:lnTo>
                      <a:pt x="882" y="4460"/>
                    </a:lnTo>
                    <a:lnTo>
                      <a:pt x="882" y="4264"/>
                    </a:lnTo>
                    <a:lnTo>
                      <a:pt x="834" y="4068"/>
                    </a:lnTo>
                    <a:lnTo>
                      <a:pt x="834" y="4068"/>
                    </a:lnTo>
                    <a:lnTo>
                      <a:pt x="834" y="4068"/>
                    </a:lnTo>
                    <a:lnTo>
                      <a:pt x="834" y="4018"/>
                    </a:lnTo>
                    <a:lnTo>
                      <a:pt x="882" y="3970"/>
                    </a:lnTo>
                    <a:lnTo>
                      <a:pt x="882" y="3970"/>
                    </a:lnTo>
                    <a:lnTo>
                      <a:pt x="980" y="3872"/>
                    </a:lnTo>
                    <a:lnTo>
                      <a:pt x="1029" y="3774"/>
                    </a:lnTo>
                    <a:lnTo>
                      <a:pt x="1127" y="3627"/>
                    </a:lnTo>
                    <a:lnTo>
                      <a:pt x="1127" y="3627"/>
                    </a:lnTo>
                    <a:lnTo>
                      <a:pt x="1127" y="3577"/>
                    </a:lnTo>
                    <a:lnTo>
                      <a:pt x="1078" y="3479"/>
                    </a:lnTo>
                    <a:lnTo>
                      <a:pt x="1078" y="3382"/>
                    </a:lnTo>
                    <a:lnTo>
                      <a:pt x="1078" y="3382"/>
                    </a:lnTo>
                    <a:lnTo>
                      <a:pt x="1127" y="3186"/>
                    </a:lnTo>
                    <a:lnTo>
                      <a:pt x="1177" y="2989"/>
                    </a:lnTo>
                    <a:lnTo>
                      <a:pt x="1078" y="2843"/>
                    </a:lnTo>
                    <a:lnTo>
                      <a:pt x="1078" y="2843"/>
                    </a:lnTo>
                    <a:lnTo>
                      <a:pt x="932" y="2793"/>
                    </a:lnTo>
                    <a:lnTo>
                      <a:pt x="882" y="2793"/>
                    </a:lnTo>
                    <a:lnTo>
                      <a:pt x="882" y="2695"/>
                    </a:lnTo>
                    <a:lnTo>
                      <a:pt x="882" y="2695"/>
                    </a:lnTo>
                    <a:lnTo>
                      <a:pt x="980" y="2597"/>
                    </a:lnTo>
                    <a:lnTo>
                      <a:pt x="1127" y="2499"/>
                    </a:lnTo>
                    <a:lnTo>
                      <a:pt x="1225" y="2352"/>
                    </a:lnTo>
                    <a:lnTo>
                      <a:pt x="1225" y="2352"/>
                    </a:lnTo>
                    <a:lnTo>
                      <a:pt x="1225" y="2303"/>
                    </a:lnTo>
                    <a:lnTo>
                      <a:pt x="1225" y="2254"/>
                    </a:lnTo>
                    <a:lnTo>
                      <a:pt x="1225" y="2205"/>
                    </a:lnTo>
                    <a:lnTo>
                      <a:pt x="1225" y="2205"/>
                    </a:lnTo>
                    <a:lnTo>
                      <a:pt x="1177" y="2058"/>
                    </a:lnTo>
                    <a:lnTo>
                      <a:pt x="1275" y="1911"/>
                    </a:lnTo>
                    <a:lnTo>
                      <a:pt x="1372" y="1715"/>
                    </a:lnTo>
                    <a:lnTo>
                      <a:pt x="1372" y="1715"/>
                    </a:lnTo>
                    <a:lnTo>
                      <a:pt x="1275" y="1666"/>
                    </a:lnTo>
                    <a:lnTo>
                      <a:pt x="1177" y="1616"/>
                    </a:lnTo>
                    <a:lnTo>
                      <a:pt x="1127" y="1518"/>
                    </a:lnTo>
                    <a:lnTo>
                      <a:pt x="1127" y="1518"/>
                    </a:lnTo>
                    <a:lnTo>
                      <a:pt x="1177" y="1273"/>
                    </a:lnTo>
                    <a:lnTo>
                      <a:pt x="1372" y="1077"/>
                    </a:lnTo>
                    <a:lnTo>
                      <a:pt x="1470" y="832"/>
                    </a:lnTo>
                    <a:lnTo>
                      <a:pt x="1470" y="832"/>
                    </a:lnTo>
                    <a:lnTo>
                      <a:pt x="1421" y="734"/>
                    </a:lnTo>
                    <a:lnTo>
                      <a:pt x="1372" y="686"/>
                    </a:lnTo>
                    <a:lnTo>
                      <a:pt x="1421" y="538"/>
                    </a:lnTo>
                    <a:lnTo>
                      <a:pt x="1421" y="538"/>
                    </a:lnTo>
                    <a:lnTo>
                      <a:pt x="1470" y="391"/>
                    </a:lnTo>
                    <a:lnTo>
                      <a:pt x="1470" y="29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088" y="882"/>
                    </a:lnTo>
                    <a:lnTo>
                      <a:pt x="2745" y="979"/>
                    </a:lnTo>
                    <a:lnTo>
                      <a:pt x="2597" y="1127"/>
                    </a:lnTo>
                    <a:lnTo>
                      <a:pt x="2597" y="1127"/>
                    </a:lnTo>
                    <a:lnTo>
                      <a:pt x="2597" y="1273"/>
                    </a:lnTo>
                    <a:lnTo>
                      <a:pt x="2745" y="1421"/>
                    </a:lnTo>
                    <a:lnTo>
                      <a:pt x="2940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1" name="Freeform 239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647 w 3479"/>
                  <a:gd name="T1" fmla="*/ 1911 h 6029"/>
                  <a:gd name="T2" fmla="*/ 2940 w 3479"/>
                  <a:gd name="T3" fmla="*/ 2352 h 6029"/>
                  <a:gd name="T4" fmla="*/ 3235 w 3479"/>
                  <a:gd name="T5" fmla="*/ 2597 h 6029"/>
                  <a:gd name="T6" fmla="*/ 2842 w 3479"/>
                  <a:gd name="T7" fmla="*/ 2745 h 6029"/>
                  <a:gd name="T8" fmla="*/ 2990 w 3479"/>
                  <a:gd name="T9" fmla="*/ 2989 h 6029"/>
                  <a:gd name="T10" fmla="*/ 3088 w 3479"/>
                  <a:gd name="T11" fmla="*/ 3088 h 6029"/>
                  <a:gd name="T12" fmla="*/ 2793 w 3479"/>
                  <a:gd name="T13" fmla="*/ 3088 h 6029"/>
                  <a:gd name="T14" fmla="*/ 3136 w 3479"/>
                  <a:gd name="T15" fmla="*/ 3529 h 6029"/>
                  <a:gd name="T16" fmla="*/ 2990 w 3479"/>
                  <a:gd name="T17" fmla="*/ 3627 h 6029"/>
                  <a:gd name="T18" fmla="*/ 2990 w 3479"/>
                  <a:gd name="T19" fmla="*/ 3823 h 6029"/>
                  <a:gd name="T20" fmla="*/ 2745 w 3479"/>
                  <a:gd name="T21" fmla="*/ 3872 h 6029"/>
                  <a:gd name="T22" fmla="*/ 2745 w 3479"/>
                  <a:gd name="T23" fmla="*/ 4215 h 6029"/>
                  <a:gd name="T24" fmla="*/ 2842 w 3479"/>
                  <a:gd name="T25" fmla="*/ 4558 h 6029"/>
                  <a:gd name="T26" fmla="*/ 3088 w 3479"/>
                  <a:gd name="T27" fmla="*/ 4754 h 6029"/>
                  <a:gd name="T28" fmla="*/ 2549 w 3479"/>
                  <a:gd name="T29" fmla="*/ 4705 h 6029"/>
                  <a:gd name="T30" fmla="*/ 2745 w 3479"/>
                  <a:gd name="T31" fmla="*/ 5147 h 6029"/>
                  <a:gd name="T32" fmla="*/ 2695 w 3479"/>
                  <a:gd name="T33" fmla="*/ 5245 h 6029"/>
                  <a:gd name="T34" fmla="*/ 2793 w 3479"/>
                  <a:gd name="T35" fmla="*/ 5686 h 6029"/>
                  <a:gd name="T36" fmla="*/ 2940 w 3479"/>
                  <a:gd name="T37" fmla="*/ 5833 h 6029"/>
                  <a:gd name="T38" fmla="*/ 2940 w 3479"/>
                  <a:gd name="T39" fmla="*/ 5881 h 6029"/>
                  <a:gd name="T40" fmla="*/ 2597 w 3479"/>
                  <a:gd name="T41" fmla="*/ 6029 h 6029"/>
                  <a:gd name="T42" fmla="*/ 2549 w 3479"/>
                  <a:gd name="T43" fmla="*/ 5490 h 6029"/>
                  <a:gd name="T44" fmla="*/ 2450 w 3479"/>
                  <a:gd name="T45" fmla="*/ 4999 h 6029"/>
                  <a:gd name="T46" fmla="*/ 2499 w 3479"/>
                  <a:gd name="T47" fmla="*/ 3970 h 6029"/>
                  <a:gd name="T48" fmla="*/ 2695 w 3479"/>
                  <a:gd name="T49" fmla="*/ 3038 h 6029"/>
                  <a:gd name="T50" fmla="*/ 2647 w 3479"/>
                  <a:gd name="T51" fmla="*/ 2597 h 6029"/>
                  <a:gd name="T52" fmla="*/ 2450 w 3479"/>
                  <a:gd name="T53" fmla="*/ 1959 h 6029"/>
                  <a:gd name="T54" fmla="*/ 2156 w 3479"/>
                  <a:gd name="T55" fmla="*/ 1323 h 6029"/>
                  <a:gd name="T56" fmla="*/ 2107 w 3479"/>
                  <a:gd name="T57" fmla="*/ 979 h 6029"/>
                  <a:gd name="T58" fmla="*/ 1863 w 3479"/>
                  <a:gd name="T59" fmla="*/ 1323 h 6029"/>
                  <a:gd name="T60" fmla="*/ 1323 w 3479"/>
                  <a:gd name="T61" fmla="*/ 3284 h 6029"/>
                  <a:gd name="T62" fmla="*/ 932 w 3479"/>
                  <a:gd name="T63" fmla="*/ 4558 h 6029"/>
                  <a:gd name="T64" fmla="*/ 735 w 3479"/>
                  <a:gd name="T65" fmla="*/ 5490 h 6029"/>
                  <a:gd name="T66" fmla="*/ 735 w 3479"/>
                  <a:gd name="T67" fmla="*/ 5833 h 6029"/>
                  <a:gd name="T68" fmla="*/ 588 w 3479"/>
                  <a:gd name="T69" fmla="*/ 5931 h 6029"/>
                  <a:gd name="T70" fmla="*/ 0 w 3479"/>
                  <a:gd name="T71" fmla="*/ 5931 h 6029"/>
                  <a:gd name="T72" fmla="*/ 637 w 3479"/>
                  <a:gd name="T73" fmla="*/ 5391 h 6029"/>
                  <a:gd name="T74" fmla="*/ 932 w 3479"/>
                  <a:gd name="T75" fmla="*/ 4460 h 6029"/>
                  <a:gd name="T76" fmla="*/ 882 w 3479"/>
                  <a:gd name="T77" fmla="*/ 4018 h 6029"/>
                  <a:gd name="T78" fmla="*/ 1029 w 3479"/>
                  <a:gd name="T79" fmla="*/ 3872 h 6029"/>
                  <a:gd name="T80" fmla="*/ 1177 w 3479"/>
                  <a:gd name="T81" fmla="*/ 3577 h 6029"/>
                  <a:gd name="T82" fmla="*/ 1177 w 3479"/>
                  <a:gd name="T83" fmla="*/ 3186 h 6029"/>
                  <a:gd name="T84" fmla="*/ 1029 w 3479"/>
                  <a:gd name="T85" fmla="*/ 2793 h 6029"/>
                  <a:gd name="T86" fmla="*/ 1078 w 3479"/>
                  <a:gd name="T87" fmla="*/ 2597 h 6029"/>
                  <a:gd name="T88" fmla="*/ 1323 w 3479"/>
                  <a:gd name="T89" fmla="*/ 2303 h 6029"/>
                  <a:gd name="T90" fmla="*/ 1275 w 3479"/>
                  <a:gd name="T91" fmla="*/ 2058 h 6029"/>
                  <a:gd name="T92" fmla="*/ 1372 w 3479"/>
                  <a:gd name="T93" fmla="*/ 1666 h 6029"/>
                  <a:gd name="T94" fmla="*/ 1275 w 3479"/>
                  <a:gd name="T95" fmla="*/ 1225 h 6029"/>
                  <a:gd name="T96" fmla="*/ 1520 w 3479"/>
                  <a:gd name="T97" fmla="*/ 734 h 6029"/>
                  <a:gd name="T98" fmla="*/ 1568 w 3479"/>
                  <a:gd name="T99" fmla="*/ 391 h 6029"/>
                  <a:gd name="T100" fmla="*/ 1715 w 3479"/>
                  <a:gd name="T101" fmla="*/ 195 h 6029"/>
                  <a:gd name="T102" fmla="*/ 2009 w 3479"/>
                  <a:gd name="T103" fmla="*/ 48 h 6029"/>
                  <a:gd name="T104" fmla="*/ 2695 w 3479"/>
                  <a:gd name="T105" fmla="*/ 195 h 6029"/>
                  <a:gd name="T106" fmla="*/ 3088 w 3479"/>
                  <a:gd name="T107" fmla="*/ 882 h 6029"/>
                  <a:gd name="T108" fmla="*/ 2499 w 3479"/>
                  <a:gd name="T109" fmla="*/ 1273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2842" y="1568"/>
                    </a:moveTo>
                    <a:lnTo>
                      <a:pt x="2695" y="1666"/>
                    </a:lnTo>
                    <a:lnTo>
                      <a:pt x="2647" y="1764"/>
                    </a:lnTo>
                    <a:lnTo>
                      <a:pt x="2647" y="1911"/>
                    </a:lnTo>
                    <a:lnTo>
                      <a:pt x="2647" y="1911"/>
                    </a:lnTo>
                    <a:lnTo>
                      <a:pt x="2695" y="2058"/>
                    </a:lnTo>
                    <a:lnTo>
                      <a:pt x="2793" y="2205"/>
                    </a:lnTo>
                    <a:lnTo>
                      <a:pt x="2940" y="2352"/>
                    </a:lnTo>
                    <a:lnTo>
                      <a:pt x="2940" y="2352"/>
                    </a:lnTo>
                    <a:lnTo>
                      <a:pt x="3088" y="2450"/>
                    </a:lnTo>
                    <a:lnTo>
                      <a:pt x="3186" y="2499"/>
                    </a:lnTo>
                    <a:lnTo>
                      <a:pt x="3235" y="2597"/>
                    </a:lnTo>
                    <a:lnTo>
                      <a:pt x="3235" y="2597"/>
                    </a:lnTo>
                    <a:lnTo>
                      <a:pt x="3136" y="2695"/>
                    </a:lnTo>
                    <a:lnTo>
                      <a:pt x="2990" y="2695"/>
                    </a:lnTo>
                    <a:lnTo>
                      <a:pt x="2842" y="2745"/>
                    </a:lnTo>
                    <a:lnTo>
                      <a:pt x="2842" y="2745"/>
                    </a:lnTo>
                    <a:lnTo>
                      <a:pt x="2892" y="2843"/>
                    </a:lnTo>
                    <a:lnTo>
                      <a:pt x="2940" y="2940"/>
                    </a:lnTo>
                    <a:lnTo>
                      <a:pt x="2990" y="2989"/>
                    </a:lnTo>
                    <a:lnTo>
                      <a:pt x="2990" y="2989"/>
                    </a:lnTo>
                    <a:lnTo>
                      <a:pt x="3038" y="3038"/>
                    </a:lnTo>
                    <a:lnTo>
                      <a:pt x="3088" y="3088"/>
                    </a:lnTo>
                    <a:lnTo>
                      <a:pt x="3088" y="3088"/>
                    </a:lnTo>
                    <a:lnTo>
                      <a:pt x="3088" y="3088"/>
                    </a:lnTo>
                    <a:lnTo>
                      <a:pt x="2990" y="3088"/>
                    </a:lnTo>
                    <a:lnTo>
                      <a:pt x="2892" y="3088"/>
                    </a:lnTo>
                    <a:lnTo>
                      <a:pt x="2793" y="3088"/>
                    </a:lnTo>
                    <a:lnTo>
                      <a:pt x="2793" y="3088"/>
                    </a:lnTo>
                    <a:lnTo>
                      <a:pt x="2940" y="3284"/>
                    </a:lnTo>
                    <a:lnTo>
                      <a:pt x="3136" y="3382"/>
                    </a:lnTo>
                    <a:lnTo>
                      <a:pt x="3136" y="3529"/>
                    </a:lnTo>
                    <a:lnTo>
                      <a:pt x="3136" y="3529"/>
                    </a:lnTo>
                    <a:lnTo>
                      <a:pt x="3088" y="3627"/>
                    </a:lnTo>
                    <a:lnTo>
                      <a:pt x="3038" y="3627"/>
                    </a:lnTo>
                    <a:lnTo>
                      <a:pt x="2990" y="3627"/>
                    </a:lnTo>
                    <a:lnTo>
                      <a:pt x="2990" y="3627"/>
                    </a:lnTo>
                    <a:lnTo>
                      <a:pt x="2940" y="3675"/>
                    </a:lnTo>
                    <a:lnTo>
                      <a:pt x="2990" y="3774"/>
                    </a:lnTo>
                    <a:lnTo>
                      <a:pt x="2990" y="3823"/>
                    </a:lnTo>
                    <a:lnTo>
                      <a:pt x="2990" y="3823"/>
                    </a:lnTo>
                    <a:lnTo>
                      <a:pt x="2892" y="3872"/>
                    </a:lnTo>
                    <a:lnTo>
                      <a:pt x="2842" y="3872"/>
                    </a:lnTo>
                    <a:lnTo>
                      <a:pt x="2745" y="3872"/>
                    </a:lnTo>
                    <a:lnTo>
                      <a:pt x="2745" y="3872"/>
                    </a:lnTo>
                    <a:lnTo>
                      <a:pt x="2745" y="4018"/>
                    </a:lnTo>
                    <a:lnTo>
                      <a:pt x="2695" y="4117"/>
                    </a:lnTo>
                    <a:lnTo>
                      <a:pt x="2745" y="4215"/>
                    </a:lnTo>
                    <a:lnTo>
                      <a:pt x="2745" y="4215"/>
                    </a:lnTo>
                    <a:lnTo>
                      <a:pt x="2745" y="4313"/>
                    </a:lnTo>
                    <a:lnTo>
                      <a:pt x="2793" y="4460"/>
                    </a:lnTo>
                    <a:lnTo>
                      <a:pt x="2842" y="4558"/>
                    </a:lnTo>
                    <a:lnTo>
                      <a:pt x="2842" y="4558"/>
                    </a:lnTo>
                    <a:lnTo>
                      <a:pt x="2892" y="4607"/>
                    </a:lnTo>
                    <a:lnTo>
                      <a:pt x="2990" y="4705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892" y="4754"/>
                    </a:lnTo>
                    <a:lnTo>
                      <a:pt x="2695" y="4754"/>
                    </a:lnTo>
                    <a:lnTo>
                      <a:pt x="2549" y="4705"/>
                    </a:lnTo>
                    <a:lnTo>
                      <a:pt x="2549" y="4705"/>
                    </a:lnTo>
                    <a:lnTo>
                      <a:pt x="2549" y="4901"/>
                    </a:lnTo>
                    <a:lnTo>
                      <a:pt x="2647" y="5048"/>
                    </a:lnTo>
                    <a:lnTo>
                      <a:pt x="2745" y="5147"/>
                    </a:lnTo>
                    <a:lnTo>
                      <a:pt x="2745" y="5147"/>
                    </a:lnTo>
                    <a:lnTo>
                      <a:pt x="2695" y="5147"/>
                    </a:lnTo>
                    <a:lnTo>
                      <a:pt x="2647" y="5195"/>
                    </a:lnTo>
                    <a:lnTo>
                      <a:pt x="2695" y="5245"/>
                    </a:lnTo>
                    <a:lnTo>
                      <a:pt x="2695" y="5245"/>
                    </a:lnTo>
                    <a:lnTo>
                      <a:pt x="2695" y="5391"/>
                    </a:lnTo>
                    <a:lnTo>
                      <a:pt x="2745" y="5588"/>
                    </a:lnTo>
                    <a:lnTo>
                      <a:pt x="2793" y="5686"/>
                    </a:lnTo>
                    <a:lnTo>
                      <a:pt x="2793" y="5686"/>
                    </a:lnTo>
                    <a:lnTo>
                      <a:pt x="2842" y="5734"/>
                    </a:lnTo>
                    <a:lnTo>
                      <a:pt x="2892" y="5784"/>
                    </a:lnTo>
                    <a:lnTo>
                      <a:pt x="2940" y="5833"/>
                    </a:lnTo>
                    <a:lnTo>
                      <a:pt x="2940" y="5833"/>
                    </a:lnTo>
                    <a:lnTo>
                      <a:pt x="2990" y="5833"/>
                    </a:lnTo>
                    <a:lnTo>
                      <a:pt x="303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lnTo>
                      <a:pt x="2597" y="6029"/>
                    </a:ln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392" y="5881"/>
                    </a:lnTo>
                    <a:lnTo>
                      <a:pt x="588" y="5686"/>
                    </a:lnTo>
                    <a:lnTo>
                      <a:pt x="637" y="5391"/>
                    </a:lnTo>
                    <a:lnTo>
                      <a:pt x="686" y="5048"/>
                    </a:lnTo>
                    <a:lnTo>
                      <a:pt x="834" y="4656"/>
                    </a:lnTo>
                    <a:lnTo>
                      <a:pt x="834" y="4656"/>
                    </a:lnTo>
                    <a:lnTo>
                      <a:pt x="932" y="4460"/>
                    </a:lnTo>
                    <a:lnTo>
                      <a:pt x="980" y="4264"/>
                    </a:lnTo>
                    <a:lnTo>
                      <a:pt x="932" y="4068"/>
                    </a:lnTo>
                    <a:lnTo>
                      <a:pt x="932" y="4068"/>
                    </a:lnTo>
                    <a:lnTo>
                      <a:pt x="882" y="4018"/>
                    </a:lnTo>
                    <a:lnTo>
                      <a:pt x="932" y="3970"/>
                    </a:lnTo>
                    <a:lnTo>
                      <a:pt x="932" y="3920"/>
                    </a:lnTo>
                    <a:lnTo>
                      <a:pt x="932" y="3920"/>
                    </a:lnTo>
                    <a:lnTo>
                      <a:pt x="1029" y="3872"/>
                    </a:lnTo>
                    <a:lnTo>
                      <a:pt x="1078" y="3725"/>
                    </a:lnTo>
                    <a:lnTo>
                      <a:pt x="1177" y="3627"/>
                    </a:lnTo>
                    <a:lnTo>
                      <a:pt x="1177" y="3627"/>
                    </a:lnTo>
                    <a:lnTo>
                      <a:pt x="1177" y="3577"/>
                    </a:lnTo>
                    <a:lnTo>
                      <a:pt x="1127" y="3479"/>
                    </a:lnTo>
                    <a:lnTo>
                      <a:pt x="1127" y="3382"/>
                    </a:lnTo>
                    <a:lnTo>
                      <a:pt x="1127" y="3382"/>
                    </a:lnTo>
                    <a:lnTo>
                      <a:pt x="1177" y="3186"/>
                    </a:lnTo>
                    <a:lnTo>
                      <a:pt x="1275" y="2989"/>
                    </a:lnTo>
                    <a:lnTo>
                      <a:pt x="1177" y="2793"/>
                    </a:lnTo>
                    <a:lnTo>
                      <a:pt x="1177" y="2793"/>
                    </a:lnTo>
                    <a:lnTo>
                      <a:pt x="1029" y="2793"/>
                    </a:lnTo>
                    <a:lnTo>
                      <a:pt x="932" y="2793"/>
                    </a:lnTo>
                    <a:lnTo>
                      <a:pt x="980" y="2695"/>
                    </a:lnTo>
                    <a:lnTo>
                      <a:pt x="980" y="2695"/>
                    </a:lnTo>
                    <a:lnTo>
                      <a:pt x="1078" y="2597"/>
                    </a:lnTo>
                    <a:lnTo>
                      <a:pt x="1177" y="2499"/>
                    </a:lnTo>
                    <a:lnTo>
                      <a:pt x="1323" y="2352"/>
                    </a:lnTo>
                    <a:lnTo>
                      <a:pt x="1323" y="2352"/>
                    </a:lnTo>
                    <a:lnTo>
                      <a:pt x="1323" y="2303"/>
                    </a:lnTo>
                    <a:lnTo>
                      <a:pt x="1323" y="2254"/>
                    </a:lnTo>
                    <a:lnTo>
                      <a:pt x="1323" y="2205"/>
                    </a:lnTo>
                    <a:lnTo>
                      <a:pt x="1323" y="2205"/>
                    </a:lnTo>
                    <a:lnTo>
                      <a:pt x="1275" y="2058"/>
                    </a:lnTo>
                    <a:lnTo>
                      <a:pt x="1323" y="1911"/>
                    </a:lnTo>
                    <a:lnTo>
                      <a:pt x="1470" y="1715"/>
                    </a:lnTo>
                    <a:lnTo>
                      <a:pt x="1470" y="1715"/>
                    </a:lnTo>
                    <a:lnTo>
                      <a:pt x="1372" y="1666"/>
                    </a:lnTo>
                    <a:lnTo>
                      <a:pt x="1275" y="1568"/>
                    </a:lnTo>
                    <a:lnTo>
                      <a:pt x="1225" y="1470"/>
                    </a:lnTo>
                    <a:lnTo>
                      <a:pt x="1225" y="1470"/>
                    </a:lnTo>
                    <a:lnTo>
                      <a:pt x="1275" y="1225"/>
                    </a:lnTo>
                    <a:lnTo>
                      <a:pt x="1470" y="1029"/>
                    </a:lnTo>
                    <a:lnTo>
                      <a:pt x="1568" y="832"/>
                    </a:lnTo>
                    <a:lnTo>
                      <a:pt x="1568" y="832"/>
                    </a:lnTo>
                    <a:lnTo>
                      <a:pt x="1520" y="734"/>
                    </a:lnTo>
                    <a:lnTo>
                      <a:pt x="1470" y="636"/>
                    </a:lnTo>
                    <a:lnTo>
                      <a:pt x="1520" y="538"/>
                    </a:lnTo>
                    <a:lnTo>
                      <a:pt x="1520" y="538"/>
                    </a:lnTo>
                    <a:lnTo>
                      <a:pt x="1568" y="391"/>
                    </a:lnTo>
                    <a:lnTo>
                      <a:pt x="1520" y="29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088" y="882"/>
                    </a:lnTo>
                    <a:lnTo>
                      <a:pt x="2695" y="979"/>
                    </a:lnTo>
                    <a:lnTo>
                      <a:pt x="2499" y="1127"/>
                    </a:lnTo>
                    <a:lnTo>
                      <a:pt x="2499" y="1127"/>
                    </a:lnTo>
                    <a:lnTo>
                      <a:pt x="2499" y="1273"/>
                    </a:lnTo>
                    <a:lnTo>
                      <a:pt x="2647" y="1421"/>
                    </a:lnTo>
                    <a:lnTo>
                      <a:pt x="2842" y="1568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2" name="Freeform 240"/>
              <p:cNvSpPr>
                <a:spLocks/>
              </p:cNvSpPr>
              <p:nvPr/>
            </p:nvSpPr>
            <p:spPr bwMode="auto">
              <a:xfrm>
                <a:off x="4147" y="2539"/>
                <a:ext cx="434" cy="754"/>
              </a:xfrm>
              <a:custGeom>
                <a:avLst/>
                <a:gdLst>
                  <a:gd name="T0" fmla="*/ 2549 w 3479"/>
                  <a:gd name="T1" fmla="*/ 5490 h 6029"/>
                  <a:gd name="T2" fmla="*/ 2450 w 3479"/>
                  <a:gd name="T3" fmla="*/ 4999 h 6029"/>
                  <a:gd name="T4" fmla="*/ 2499 w 3479"/>
                  <a:gd name="T5" fmla="*/ 3970 h 6029"/>
                  <a:gd name="T6" fmla="*/ 2695 w 3479"/>
                  <a:gd name="T7" fmla="*/ 3038 h 6029"/>
                  <a:gd name="T8" fmla="*/ 2647 w 3479"/>
                  <a:gd name="T9" fmla="*/ 2597 h 6029"/>
                  <a:gd name="T10" fmla="*/ 2450 w 3479"/>
                  <a:gd name="T11" fmla="*/ 1959 h 6029"/>
                  <a:gd name="T12" fmla="*/ 2156 w 3479"/>
                  <a:gd name="T13" fmla="*/ 1323 h 6029"/>
                  <a:gd name="T14" fmla="*/ 2107 w 3479"/>
                  <a:gd name="T15" fmla="*/ 979 h 6029"/>
                  <a:gd name="T16" fmla="*/ 1863 w 3479"/>
                  <a:gd name="T17" fmla="*/ 1323 h 6029"/>
                  <a:gd name="T18" fmla="*/ 1323 w 3479"/>
                  <a:gd name="T19" fmla="*/ 3284 h 6029"/>
                  <a:gd name="T20" fmla="*/ 932 w 3479"/>
                  <a:gd name="T21" fmla="*/ 4558 h 6029"/>
                  <a:gd name="T22" fmla="*/ 735 w 3479"/>
                  <a:gd name="T23" fmla="*/ 5490 h 6029"/>
                  <a:gd name="T24" fmla="*/ 735 w 3479"/>
                  <a:gd name="T25" fmla="*/ 5833 h 6029"/>
                  <a:gd name="T26" fmla="*/ 588 w 3479"/>
                  <a:gd name="T27" fmla="*/ 5931 h 6029"/>
                  <a:gd name="T28" fmla="*/ 0 w 3479"/>
                  <a:gd name="T29" fmla="*/ 5931 h 6029"/>
                  <a:gd name="T30" fmla="*/ 637 w 3479"/>
                  <a:gd name="T31" fmla="*/ 5588 h 6029"/>
                  <a:gd name="T32" fmla="*/ 882 w 3479"/>
                  <a:gd name="T33" fmla="*/ 4705 h 6029"/>
                  <a:gd name="T34" fmla="*/ 980 w 3479"/>
                  <a:gd name="T35" fmla="*/ 4068 h 6029"/>
                  <a:gd name="T36" fmla="*/ 1029 w 3479"/>
                  <a:gd name="T37" fmla="*/ 3920 h 6029"/>
                  <a:gd name="T38" fmla="*/ 1275 w 3479"/>
                  <a:gd name="T39" fmla="*/ 3577 h 6029"/>
                  <a:gd name="T40" fmla="*/ 1177 w 3479"/>
                  <a:gd name="T41" fmla="*/ 3382 h 6029"/>
                  <a:gd name="T42" fmla="*/ 1225 w 3479"/>
                  <a:gd name="T43" fmla="*/ 2793 h 6029"/>
                  <a:gd name="T44" fmla="*/ 1029 w 3479"/>
                  <a:gd name="T45" fmla="*/ 2695 h 6029"/>
                  <a:gd name="T46" fmla="*/ 1372 w 3479"/>
                  <a:gd name="T47" fmla="*/ 2352 h 6029"/>
                  <a:gd name="T48" fmla="*/ 1372 w 3479"/>
                  <a:gd name="T49" fmla="*/ 2205 h 6029"/>
                  <a:gd name="T50" fmla="*/ 1568 w 3479"/>
                  <a:gd name="T51" fmla="*/ 1715 h 6029"/>
                  <a:gd name="T52" fmla="*/ 1323 w 3479"/>
                  <a:gd name="T53" fmla="*/ 1421 h 6029"/>
                  <a:gd name="T54" fmla="*/ 1666 w 3479"/>
                  <a:gd name="T55" fmla="*/ 784 h 6029"/>
                  <a:gd name="T56" fmla="*/ 1666 w 3479"/>
                  <a:gd name="T57" fmla="*/ 538 h 6029"/>
                  <a:gd name="T58" fmla="*/ 1666 w 3479"/>
                  <a:gd name="T59" fmla="*/ 244 h 6029"/>
                  <a:gd name="T60" fmla="*/ 1911 w 3479"/>
                  <a:gd name="T61" fmla="*/ 97 h 6029"/>
                  <a:gd name="T62" fmla="*/ 2206 w 3479"/>
                  <a:gd name="T63" fmla="*/ 0 h 6029"/>
                  <a:gd name="T64" fmla="*/ 3479 w 3479"/>
                  <a:gd name="T65" fmla="*/ 832 h 6029"/>
                  <a:gd name="T66" fmla="*/ 2402 w 3479"/>
                  <a:gd name="T67" fmla="*/ 1127 h 6029"/>
                  <a:gd name="T68" fmla="*/ 2745 w 3479"/>
                  <a:gd name="T69" fmla="*/ 1568 h 6029"/>
                  <a:gd name="T70" fmla="*/ 2597 w 3479"/>
                  <a:gd name="T71" fmla="*/ 1862 h 6029"/>
                  <a:gd name="T72" fmla="*/ 2892 w 3479"/>
                  <a:gd name="T73" fmla="*/ 2352 h 6029"/>
                  <a:gd name="T74" fmla="*/ 3136 w 3479"/>
                  <a:gd name="T75" fmla="*/ 2597 h 6029"/>
                  <a:gd name="T76" fmla="*/ 2745 w 3479"/>
                  <a:gd name="T77" fmla="*/ 2745 h 6029"/>
                  <a:gd name="T78" fmla="*/ 2940 w 3479"/>
                  <a:gd name="T79" fmla="*/ 2989 h 6029"/>
                  <a:gd name="T80" fmla="*/ 3088 w 3479"/>
                  <a:gd name="T81" fmla="*/ 3038 h 6029"/>
                  <a:gd name="T82" fmla="*/ 2745 w 3479"/>
                  <a:gd name="T83" fmla="*/ 3088 h 6029"/>
                  <a:gd name="T84" fmla="*/ 3088 w 3479"/>
                  <a:gd name="T85" fmla="*/ 3479 h 6029"/>
                  <a:gd name="T86" fmla="*/ 2940 w 3479"/>
                  <a:gd name="T87" fmla="*/ 3577 h 6029"/>
                  <a:gd name="T88" fmla="*/ 2940 w 3479"/>
                  <a:gd name="T89" fmla="*/ 3774 h 6029"/>
                  <a:gd name="T90" fmla="*/ 2695 w 3479"/>
                  <a:gd name="T91" fmla="*/ 3823 h 6029"/>
                  <a:gd name="T92" fmla="*/ 2695 w 3479"/>
                  <a:gd name="T93" fmla="*/ 4166 h 6029"/>
                  <a:gd name="T94" fmla="*/ 2842 w 3479"/>
                  <a:gd name="T95" fmla="*/ 4509 h 6029"/>
                  <a:gd name="T96" fmla="*/ 3088 w 3479"/>
                  <a:gd name="T97" fmla="*/ 4754 h 6029"/>
                  <a:gd name="T98" fmla="*/ 2499 w 3479"/>
                  <a:gd name="T99" fmla="*/ 4705 h 6029"/>
                  <a:gd name="T100" fmla="*/ 2695 w 3479"/>
                  <a:gd name="T101" fmla="*/ 5147 h 6029"/>
                  <a:gd name="T102" fmla="*/ 2597 w 3479"/>
                  <a:gd name="T103" fmla="*/ 5245 h 6029"/>
                  <a:gd name="T104" fmla="*/ 2695 w 3479"/>
                  <a:gd name="T105" fmla="*/ 5734 h 6029"/>
                  <a:gd name="T106" fmla="*/ 2892 w 3479"/>
                  <a:gd name="T107" fmla="*/ 5833 h 6029"/>
                  <a:gd name="T108" fmla="*/ 2940 w 3479"/>
                  <a:gd name="T109" fmla="*/ 5881 h 6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479" h="6029">
                    <a:moveTo>
                      <a:pt x="2597" y="6029"/>
                    </a:moveTo>
                    <a:lnTo>
                      <a:pt x="2499" y="5881"/>
                    </a:lnTo>
                    <a:lnTo>
                      <a:pt x="2499" y="5686"/>
                    </a:lnTo>
                    <a:lnTo>
                      <a:pt x="2549" y="5490"/>
                    </a:lnTo>
                    <a:lnTo>
                      <a:pt x="2549" y="5490"/>
                    </a:lnTo>
                    <a:lnTo>
                      <a:pt x="2549" y="5391"/>
                    </a:lnTo>
                    <a:lnTo>
                      <a:pt x="2499" y="5195"/>
                    </a:lnTo>
                    <a:lnTo>
                      <a:pt x="2450" y="4999"/>
                    </a:lnTo>
                    <a:lnTo>
                      <a:pt x="2450" y="4999"/>
                    </a:lnTo>
                    <a:lnTo>
                      <a:pt x="2402" y="4705"/>
                    </a:lnTo>
                    <a:lnTo>
                      <a:pt x="2450" y="4313"/>
                    </a:lnTo>
                    <a:lnTo>
                      <a:pt x="2499" y="3970"/>
                    </a:lnTo>
                    <a:lnTo>
                      <a:pt x="2499" y="3970"/>
                    </a:lnTo>
                    <a:lnTo>
                      <a:pt x="2549" y="3627"/>
                    </a:lnTo>
                    <a:lnTo>
                      <a:pt x="2597" y="3284"/>
                    </a:lnTo>
                    <a:lnTo>
                      <a:pt x="2695" y="3038"/>
                    </a:lnTo>
                    <a:lnTo>
                      <a:pt x="2695" y="3038"/>
                    </a:lnTo>
                    <a:lnTo>
                      <a:pt x="2695" y="2940"/>
                    </a:lnTo>
                    <a:lnTo>
                      <a:pt x="2695" y="2793"/>
                    </a:lnTo>
                    <a:lnTo>
                      <a:pt x="2647" y="2597"/>
                    </a:lnTo>
                    <a:lnTo>
                      <a:pt x="2647" y="2597"/>
                    </a:lnTo>
                    <a:lnTo>
                      <a:pt x="2549" y="2402"/>
                    </a:lnTo>
                    <a:lnTo>
                      <a:pt x="2450" y="2205"/>
                    </a:lnTo>
                    <a:lnTo>
                      <a:pt x="2450" y="1959"/>
                    </a:lnTo>
                    <a:lnTo>
                      <a:pt x="2450" y="1959"/>
                    </a:lnTo>
                    <a:lnTo>
                      <a:pt x="2352" y="1715"/>
                    </a:lnTo>
                    <a:lnTo>
                      <a:pt x="2254" y="1518"/>
                    </a:lnTo>
                    <a:lnTo>
                      <a:pt x="2156" y="1323"/>
                    </a:lnTo>
                    <a:lnTo>
                      <a:pt x="2156" y="1323"/>
                    </a:lnTo>
                    <a:lnTo>
                      <a:pt x="2107" y="1175"/>
                    </a:lnTo>
                    <a:lnTo>
                      <a:pt x="2107" y="1077"/>
                    </a:lnTo>
                    <a:lnTo>
                      <a:pt x="2107" y="979"/>
                    </a:lnTo>
                    <a:lnTo>
                      <a:pt x="2107" y="979"/>
                    </a:lnTo>
                    <a:lnTo>
                      <a:pt x="2107" y="930"/>
                    </a:lnTo>
                    <a:lnTo>
                      <a:pt x="2009" y="1029"/>
                    </a:lnTo>
                    <a:lnTo>
                      <a:pt x="1863" y="1323"/>
                    </a:lnTo>
                    <a:lnTo>
                      <a:pt x="1863" y="1323"/>
                    </a:lnTo>
                    <a:lnTo>
                      <a:pt x="1618" y="1911"/>
                    </a:lnTo>
                    <a:lnTo>
                      <a:pt x="1421" y="2695"/>
                    </a:lnTo>
                    <a:lnTo>
                      <a:pt x="1323" y="3284"/>
                    </a:lnTo>
                    <a:lnTo>
                      <a:pt x="1323" y="3284"/>
                    </a:lnTo>
                    <a:lnTo>
                      <a:pt x="1177" y="3774"/>
                    </a:lnTo>
                    <a:lnTo>
                      <a:pt x="1029" y="4215"/>
                    </a:lnTo>
                    <a:lnTo>
                      <a:pt x="932" y="4558"/>
                    </a:lnTo>
                    <a:lnTo>
                      <a:pt x="932" y="4558"/>
                    </a:lnTo>
                    <a:lnTo>
                      <a:pt x="882" y="4852"/>
                    </a:lnTo>
                    <a:lnTo>
                      <a:pt x="784" y="5245"/>
                    </a:lnTo>
                    <a:lnTo>
                      <a:pt x="735" y="5490"/>
                    </a:lnTo>
                    <a:lnTo>
                      <a:pt x="735" y="5490"/>
                    </a:lnTo>
                    <a:lnTo>
                      <a:pt x="686" y="5636"/>
                    </a:lnTo>
                    <a:lnTo>
                      <a:pt x="735" y="5686"/>
                    </a:lnTo>
                    <a:lnTo>
                      <a:pt x="735" y="5833"/>
                    </a:lnTo>
                    <a:lnTo>
                      <a:pt x="735" y="5833"/>
                    </a:lnTo>
                    <a:lnTo>
                      <a:pt x="686" y="5931"/>
                    </a:lnTo>
                    <a:lnTo>
                      <a:pt x="588" y="5979"/>
                    </a:lnTo>
                    <a:lnTo>
                      <a:pt x="588" y="5931"/>
                    </a:lnTo>
                    <a:lnTo>
                      <a:pt x="588" y="5931"/>
                    </a:lnTo>
                    <a:lnTo>
                      <a:pt x="392" y="5931"/>
                    </a:lnTo>
                    <a:lnTo>
                      <a:pt x="196" y="5931"/>
                    </a:lnTo>
                    <a:lnTo>
                      <a:pt x="0" y="5931"/>
                    </a:lnTo>
                    <a:lnTo>
                      <a:pt x="0" y="5931"/>
                    </a:lnTo>
                    <a:lnTo>
                      <a:pt x="343" y="5931"/>
                    </a:lnTo>
                    <a:lnTo>
                      <a:pt x="539" y="5784"/>
                    </a:lnTo>
                    <a:lnTo>
                      <a:pt x="637" y="5588"/>
                    </a:lnTo>
                    <a:lnTo>
                      <a:pt x="686" y="5343"/>
                    </a:lnTo>
                    <a:lnTo>
                      <a:pt x="735" y="5048"/>
                    </a:lnTo>
                    <a:lnTo>
                      <a:pt x="882" y="4705"/>
                    </a:lnTo>
                    <a:lnTo>
                      <a:pt x="882" y="4705"/>
                    </a:lnTo>
                    <a:lnTo>
                      <a:pt x="980" y="4509"/>
                    </a:lnTo>
                    <a:lnTo>
                      <a:pt x="1029" y="4264"/>
                    </a:lnTo>
                    <a:lnTo>
                      <a:pt x="980" y="4068"/>
                    </a:lnTo>
                    <a:lnTo>
                      <a:pt x="980" y="4068"/>
                    </a:lnTo>
                    <a:lnTo>
                      <a:pt x="980" y="4018"/>
                    </a:lnTo>
                    <a:lnTo>
                      <a:pt x="1029" y="3970"/>
                    </a:lnTo>
                    <a:lnTo>
                      <a:pt x="1029" y="3920"/>
                    </a:lnTo>
                    <a:lnTo>
                      <a:pt x="1029" y="3920"/>
                    </a:lnTo>
                    <a:lnTo>
                      <a:pt x="1127" y="3823"/>
                    </a:lnTo>
                    <a:lnTo>
                      <a:pt x="1177" y="3725"/>
                    </a:lnTo>
                    <a:lnTo>
                      <a:pt x="1275" y="3577"/>
                    </a:lnTo>
                    <a:lnTo>
                      <a:pt x="1275" y="3577"/>
                    </a:lnTo>
                    <a:lnTo>
                      <a:pt x="1275" y="3529"/>
                    </a:lnTo>
                    <a:lnTo>
                      <a:pt x="1177" y="3479"/>
                    </a:lnTo>
                    <a:lnTo>
                      <a:pt x="1177" y="3382"/>
                    </a:lnTo>
                    <a:lnTo>
                      <a:pt x="1177" y="3382"/>
                    </a:lnTo>
                    <a:lnTo>
                      <a:pt x="1225" y="3186"/>
                    </a:lnTo>
                    <a:lnTo>
                      <a:pt x="1323" y="2940"/>
                    </a:lnTo>
                    <a:lnTo>
                      <a:pt x="1225" y="2793"/>
                    </a:lnTo>
                    <a:lnTo>
                      <a:pt x="1225" y="2793"/>
                    </a:lnTo>
                    <a:lnTo>
                      <a:pt x="1078" y="2793"/>
                    </a:lnTo>
                    <a:lnTo>
                      <a:pt x="1029" y="2745"/>
                    </a:lnTo>
                    <a:lnTo>
                      <a:pt x="1029" y="2695"/>
                    </a:lnTo>
                    <a:lnTo>
                      <a:pt x="1029" y="2695"/>
                    </a:lnTo>
                    <a:lnTo>
                      <a:pt x="1127" y="2597"/>
                    </a:lnTo>
                    <a:lnTo>
                      <a:pt x="1225" y="2499"/>
                    </a:lnTo>
                    <a:lnTo>
                      <a:pt x="1372" y="2352"/>
                    </a:lnTo>
                    <a:lnTo>
                      <a:pt x="1372" y="2352"/>
                    </a:lnTo>
                    <a:lnTo>
                      <a:pt x="1372" y="2303"/>
                    </a:lnTo>
                    <a:lnTo>
                      <a:pt x="1372" y="2254"/>
                    </a:lnTo>
                    <a:lnTo>
                      <a:pt x="1372" y="2205"/>
                    </a:lnTo>
                    <a:lnTo>
                      <a:pt x="1372" y="2205"/>
                    </a:lnTo>
                    <a:lnTo>
                      <a:pt x="1323" y="2058"/>
                    </a:lnTo>
                    <a:lnTo>
                      <a:pt x="1421" y="1911"/>
                    </a:lnTo>
                    <a:lnTo>
                      <a:pt x="1568" y="1715"/>
                    </a:lnTo>
                    <a:lnTo>
                      <a:pt x="1568" y="1715"/>
                    </a:lnTo>
                    <a:lnTo>
                      <a:pt x="1470" y="1666"/>
                    </a:lnTo>
                    <a:lnTo>
                      <a:pt x="1372" y="1518"/>
                    </a:lnTo>
                    <a:lnTo>
                      <a:pt x="1323" y="1421"/>
                    </a:lnTo>
                    <a:lnTo>
                      <a:pt x="1323" y="1421"/>
                    </a:lnTo>
                    <a:lnTo>
                      <a:pt x="1372" y="1175"/>
                    </a:lnTo>
                    <a:lnTo>
                      <a:pt x="1568" y="1029"/>
                    </a:lnTo>
                    <a:lnTo>
                      <a:pt x="1666" y="784"/>
                    </a:lnTo>
                    <a:lnTo>
                      <a:pt x="1666" y="784"/>
                    </a:lnTo>
                    <a:lnTo>
                      <a:pt x="1618" y="734"/>
                    </a:lnTo>
                    <a:lnTo>
                      <a:pt x="1618" y="636"/>
                    </a:lnTo>
                    <a:lnTo>
                      <a:pt x="1666" y="538"/>
                    </a:lnTo>
                    <a:lnTo>
                      <a:pt x="1666" y="538"/>
                    </a:lnTo>
                    <a:lnTo>
                      <a:pt x="1666" y="391"/>
                    </a:lnTo>
                    <a:lnTo>
                      <a:pt x="1568" y="293"/>
                    </a:lnTo>
                    <a:lnTo>
                      <a:pt x="1666" y="244"/>
                    </a:lnTo>
                    <a:lnTo>
                      <a:pt x="1666" y="244"/>
                    </a:lnTo>
                    <a:lnTo>
                      <a:pt x="1715" y="195"/>
                    </a:lnTo>
                    <a:lnTo>
                      <a:pt x="1813" y="146"/>
                    </a:lnTo>
                    <a:lnTo>
                      <a:pt x="1911" y="97"/>
                    </a:lnTo>
                    <a:lnTo>
                      <a:pt x="1911" y="97"/>
                    </a:lnTo>
                    <a:lnTo>
                      <a:pt x="2009" y="48"/>
                    </a:lnTo>
                    <a:lnTo>
                      <a:pt x="2107" y="0"/>
                    </a:lnTo>
                    <a:lnTo>
                      <a:pt x="2206" y="0"/>
                    </a:lnTo>
                    <a:lnTo>
                      <a:pt x="2206" y="0"/>
                    </a:lnTo>
                    <a:lnTo>
                      <a:pt x="2695" y="195"/>
                    </a:lnTo>
                    <a:lnTo>
                      <a:pt x="3088" y="489"/>
                    </a:lnTo>
                    <a:lnTo>
                      <a:pt x="3479" y="832"/>
                    </a:lnTo>
                    <a:lnTo>
                      <a:pt x="3479" y="832"/>
                    </a:lnTo>
                    <a:lnTo>
                      <a:pt x="3038" y="882"/>
                    </a:lnTo>
                    <a:lnTo>
                      <a:pt x="2597" y="979"/>
                    </a:lnTo>
                    <a:lnTo>
                      <a:pt x="2402" y="1127"/>
                    </a:lnTo>
                    <a:lnTo>
                      <a:pt x="2402" y="1127"/>
                    </a:lnTo>
                    <a:lnTo>
                      <a:pt x="2450" y="1273"/>
                    </a:lnTo>
                    <a:lnTo>
                      <a:pt x="2597" y="1470"/>
                    </a:lnTo>
                    <a:lnTo>
                      <a:pt x="2745" y="1568"/>
                    </a:lnTo>
                    <a:lnTo>
                      <a:pt x="2745" y="1568"/>
                    </a:lnTo>
                    <a:lnTo>
                      <a:pt x="2647" y="1666"/>
                    </a:lnTo>
                    <a:lnTo>
                      <a:pt x="2597" y="1764"/>
                    </a:lnTo>
                    <a:lnTo>
                      <a:pt x="2597" y="1862"/>
                    </a:lnTo>
                    <a:lnTo>
                      <a:pt x="2597" y="1862"/>
                    </a:lnTo>
                    <a:lnTo>
                      <a:pt x="2647" y="2058"/>
                    </a:lnTo>
                    <a:lnTo>
                      <a:pt x="2745" y="2205"/>
                    </a:lnTo>
                    <a:lnTo>
                      <a:pt x="2892" y="2352"/>
                    </a:lnTo>
                    <a:lnTo>
                      <a:pt x="2892" y="2352"/>
                    </a:lnTo>
                    <a:lnTo>
                      <a:pt x="3038" y="2450"/>
                    </a:lnTo>
                    <a:lnTo>
                      <a:pt x="3136" y="2499"/>
                    </a:lnTo>
                    <a:lnTo>
                      <a:pt x="3136" y="2597"/>
                    </a:lnTo>
                    <a:lnTo>
                      <a:pt x="3136" y="2597"/>
                    </a:lnTo>
                    <a:lnTo>
                      <a:pt x="3038" y="2646"/>
                    </a:lnTo>
                    <a:lnTo>
                      <a:pt x="2892" y="2646"/>
                    </a:lnTo>
                    <a:lnTo>
                      <a:pt x="2745" y="2745"/>
                    </a:lnTo>
                    <a:lnTo>
                      <a:pt x="2745" y="2745"/>
                    </a:lnTo>
                    <a:lnTo>
                      <a:pt x="2793" y="2843"/>
                    </a:lnTo>
                    <a:lnTo>
                      <a:pt x="2892" y="2940"/>
                    </a:lnTo>
                    <a:lnTo>
                      <a:pt x="2940" y="2989"/>
                    </a:lnTo>
                    <a:lnTo>
                      <a:pt x="2940" y="2989"/>
                    </a:lnTo>
                    <a:lnTo>
                      <a:pt x="2990" y="3038"/>
                    </a:lnTo>
                    <a:lnTo>
                      <a:pt x="3038" y="3038"/>
                    </a:lnTo>
                    <a:lnTo>
                      <a:pt x="3088" y="3038"/>
                    </a:lnTo>
                    <a:lnTo>
                      <a:pt x="3088" y="3038"/>
                    </a:lnTo>
                    <a:lnTo>
                      <a:pt x="2940" y="3088"/>
                    </a:lnTo>
                    <a:lnTo>
                      <a:pt x="2842" y="3088"/>
                    </a:lnTo>
                    <a:lnTo>
                      <a:pt x="2745" y="3088"/>
                    </a:lnTo>
                    <a:lnTo>
                      <a:pt x="2745" y="3088"/>
                    </a:lnTo>
                    <a:lnTo>
                      <a:pt x="2892" y="3284"/>
                    </a:lnTo>
                    <a:lnTo>
                      <a:pt x="3088" y="3332"/>
                    </a:lnTo>
                    <a:lnTo>
                      <a:pt x="3088" y="3479"/>
                    </a:lnTo>
                    <a:lnTo>
                      <a:pt x="3088" y="3479"/>
                    </a:lnTo>
                    <a:lnTo>
                      <a:pt x="3038" y="3577"/>
                    </a:lnTo>
                    <a:lnTo>
                      <a:pt x="2990" y="3577"/>
                    </a:lnTo>
                    <a:lnTo>
                      <a:pt x="2940" y="3577"/>
                    </a:lnTo>
                    <a:lnTo>
                      <a:pt x="2940" y="3577"/>
                    </a:lnTo>
                    <a:lnTo>
                      <a:pt x="2892" y="3627"/>
                    </a:lnTo>
                    <a:lnTo>
                      <a:pt x="2940" y="3725"/>
                    </a:lnTo>
                    <a:lnTo>
                      <a:pt x="2940" y="3774"/>
                    </a:lnTo>
                    <a:lnTo>
                      <a:pt x="2940" y="3774"/>
                    </a:lnTo>
                    <a:lnTo>
                      <a:pt x="2842" y="3823"/>
                    </a:lnTo>
                    <a:lnTo>
                      <a:pt x="2793" y="3823"/>
                    </a:lnTo>
                    <a:lnTo>
                      <a:pt x="2695" y="3823"/>
                    </a:lnTo>
                    <a:lnTo>
                      <a:pt x="2695" y="3823"/>
                    </a:lnTo>
                    <a:lnTo>
                      <a:pt x="2695" y="3970"/>
                    </a:lnTo>
                    <a:lnTo>
                      <a:pt x="2647" y="4068"/>
                    </a:lnTo>
                    <a:lnTo>
                      <a:pt x="2695" y="4166"/>
                    </a:lnTo>
                    <a:lnTo>
                      <a:pt x="2695" y="4166"/>
                    </a:lnTo>
                    <a:lnTo>
                      <a:pt x="2647" y="4264"/>
                    </a:lnTo>
                    <a:lnTo>
                      <a:pt x="2745" y="4411"/>
                    </a:lnTo>
                    <a:lnTo>
                      <a:pt x="2842" y="4509"/>
                    </a:lnTo>
                    <a:lnTo>
                      <a:pt x="2842" y="4509"/>
                    </a:lnTo>
                    <a:lnTo>
                      <a:pt x="2892" y="4607"/>
                    </a:lnTo>
                    <a:lnTo>
                      <a:pt x="2990" y="4705"/>
                    </a:lnTo>
                    <a:lnTo>
                      <a:pt x="3088" y="4754"/>
                    </a:lnTo>
                    <a:lnTo>
                      <a:pt x="3088" y="4754"/>
                    </a:lnTo>
                    <a:lnTo>
                      <a:pt x="2892" y="4754"/>
                    </a:lnTo>
                    <a:lnTo>
                      <a:pt x="2647" y="4754"/>
                    </a:lnTo>
                    <a:lnTo>
                      <a:pt x="2499" y="4705"/>
                    </a:lnTo>
                    <a:lnTo>
                      <a:pt x="2499" y="4705"/>
                    </a:lnTo>
                    <a:lnTo>
                      <a:pt x="2499" y="4901"/>
                    </a:lnTo>
                    <a:lnTo>
                      <a:pt x="2597" y="5048"/>
                    </a:lnTo>
                    <a:lnTo>
                      <a:pt x="2695" y="5147"/>
                    </a:lnTo>
                    <a:lnTo>
                      <a:pt x="2695" y="5147"/>
                    </a:lnTo>
                    <a:lnTo>
                      <a:pt x="2647" y="5147"/>
                    </a:lnTo>
                    <a:lnTo>
                      <a:pt x="2597" y="5195"/>
                    </a:lnTo>
                    <a:lnTo>
                      <a:pt x="2597" y="5245"/>
                    </a:lnTo>
                    <a:lnTo>
                      <a:pt x="2597" y="5245"/>
                    </a:lnTo>
                    <a:lnTo>
                      <a:pt x="2597" y="5391"/>
                    </a:lnTo>
                    <a:lnTo>
                      <a:pt x="2647" y="5588"/>
                    </a:lnTo>
                    <a:lnTo>
                      <a:pt x="2695" y="5734"/>
                    </a:lnTo>
                    <a:lnTo>
                      <a:pt x="2695" y="5734"/>
                    </a:lnTo>
                    <a:lnTo>
                      <a:pt x="2745" y="5784"/>
                    </a:lnTo>
                    <a:lnTo>
                      <a:pt x="2793" y="5784"/>
                    </a:lnTo>
                    <a:lnTo>
                      <a:pt x="2892" y="5833"/>
                    </a:lnTo>
                    <a:lnTo>
                      <a:pt x="2892" y="5833"/>
                    </a:lnTo>
                    <a:lnTo>
                      <a:pt x="2940" y="5833"/>
                    </a:lnTo>
                    <a:lnTo>
                      <a:pt x="3038" y="5833"/>
                    </a:lnTo>
                    <a:lnTo>
                      <a:pt x="2940" y="5881"/>
                    </a:lnTo>
                    <a:lnTo>
                      <a:pt x="2940" y="5881"/>
                    </a:lnTo>
                    <a:lnTo>
                      <a:pt x="2745" y="5979"/>
                    </a:lnTo>
                    <a:lnTo>
                      <a:pt x="2647" y="6029"/>
                    </a:lnTo>
                    <a:lnTo>
                      <a:pt x="2597" y="6029"/>
                    </a:lnTo>
                    <a:close/>
                  </a:path>
                </a:pathLst>
              </a:custGeom>
              <a:solidFill>
                <a:srgbClr val="555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3" name="Freeform 241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441 w 784"/>
                  <a:gd name="T1" fmla="*/ 0 h 2892"/>
                  <a:gd name="T2" fmla="*/ 392 w 784"/>
                  <a:gd name="T3" fmla="*/ 196 h 2892"/>
                  <a:gd name="T4" fmla="*/ 343 w 784"/>
                  <a:gd name="T5" fmla="*/ 295 h 2892"/>
                  <a:gd name="T6" fmla="*/ 343 w 784"/>
                  <a:gd name="T7" fmla="*/ 343 h 2892"/>
                  <a:gd name="T8" fmla="*/ 343 w 784"/>
                  <a:gd name="T9" fmla="*/ 343 h 2892"/>
                  <a:gd name="T10" fmla="*/ 295 w 784"/>
                  <a:gd name="T11" fmla="*/ 638 h 2892"/>
                  <a:gd name="T12" fmla="*/ 245 w 784"/>
                  <a:gd name="T13" fmla="*/ 834 h 2892"/>
                  <a:gd name="T14" fmla="*/ 245 w 784"/>
                  <a:gd name="T15" fmla="*/ 1079 h 2892"/>
                  <a:gd name="T16" fmla="*/ 245 w 784"/>
                  <a:gd name="T17" fmla="*/ 1079 h 2892"/>
                  <a:gd name="T18" fmla="*/ 196 w 784"/>
                  <a:gd name="T19" fmla="*/ 1373 h 2892"/>
                  <a:gd name="T20" fmla="*/ 147 w 784"/>
                  <a:gd name="T21" fmla="*/ 1618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2059 h 2892"/>
                  <a:gd name="T28" fmla="*/ 147 w 784"/>
                  <a:gd name="T29" fmla="*/ 2206 h 2892"/>
                  <a:gd name="T30" fmla="*/ 98 w 784"/>
                  <a:gd name="T31" fmla="*/ 2451 h 2892"/>
                  <a:gd name="T32" fmla="*/ 98 w 784"/>
                  <a:gd name="T33" fmla="*/ 2451 h 2892"/>
                  <a:gd name="T34" fmla="*/ 49 w 784"/>
                  <a:gd name="T35" fmla="*/ 2598 h 2892"/>
                  <a:gd name="T36" fmla="*/ 0 w 784"/>
                  <a:gd name="T37" fmla="*/ 2745 h 2892"/>
                  <a:gd name="T38" fmla="*/ 0 w 784"/>
                  <a:gd name="T39" fmla="*/ 2892 h 2892"/>
                  <a:gd name="T40" fmla="*/ 0 w 784"/>
                  <a:gd name="T41" fmla="*/ 2892 h 2892"/>
                  <a:gd name="T42" fmla="*/ 98 w 784"/>
                  <a:gd name="T43" fmla="*/ 2697 h 2892"/>
                  <a:gd name="T44" fmla="*/ 245 w 784"/>
                  <a:gd name="T45" fmla="*/ 2598 h 2892"/>
                  <a:gd name="T46" fmla="*/ 392 w 784"/>
                  <a:gd name="T47" fmla="*/ 2500 h 2892"/>
                  <a:gd name="T48" fmla="*/ 392 w 784"/>
                  <a:gd name="T49" fmla="*/ 2500 h 2892"/>
                  <a:gd name="T50" fmla="*/ 441 w 784"/>
                  <a:gd name="T51" fmla="*/ 2304 h 2892"/>
                  <a:gd name="T52" fmla="*/ 392 w 784"/>
                  <a:gd name="T53" fmla="*/ 2108 h 2892"/>
                  <a:gd name="T54" fmla="*/ 441 w 784"/>
                  <a:gd name="T55" fmla="*/ 1863 h 2892"/>
                  <a:gd name="T56" fmla="*/ 441 w 784"/>
                  <a:gd name="T57" fmla="*/ 1863 h 2892"/>
                  <a:gd name="T58" fmla="*/ 490 w 784"/>
                  <a:gd name="T59" fmla="*/ 1716 h 2892"/>
                  <a:gd name="T60" fmla="*/ 539 w 784"/>
                  <a:gd name="T61" fmla="*/ 1520 h 2892"/>
                  <a:gd name="T62" fmla="*/ 539 w 784"/>
                  <a:gd name="T63" fmla="*/ 1373 h 2892"/>
                  <a:gd name="T64" fmla="*/ 539 w 784"/>
                  <a:gd name="T65" fmla="*/ 1373 h 2892"/>
                  <a:gd name="T66" fmla="*/ 638 w 784"/>
                  <a:gd name="T67" fmla="*/ 1373 h 2892"/>
                  <a:gd name="T68" fmla="*/ 686 w 784"/>
                  <a:gd name="T69" fmla="*/ 1324 h 2892"/>
                  <a:gd name="T70" fmla="*/ 735 w 784"/>
                  <a:gd name="T71" fmla="*/ 1225 h 2892"/>
                  <a:gd name="T72" fmla="*/ 735 w 784"/>
                  <a:gd name="T73" fmla="*/ 1225 h 2892"/>
                  <a:gd name="T74" fmla="*/ 784 w 784"/>
                  <a:gd name="T75" fmla="*/ 1177 h 2892"/>
                  <a:gd name="T76" fmla="*/ 784 w 784"/>
                  <a:gd name="T77" fmla="*/ 1029 h 2892"/>
                  <a:gd name="T78" fmla="*/ 784 w 784"/>
                  <a:gd name="T79" fmla="*/ 834 h 2892"/>
                  <a:gd name="T80" fmla="*/ 784 w 784"/>
                  <a:gd name="T81" fmla="*/ 834 h 2892"/>
                  <a:gd name="T82" fmla="*/ 441 w 784"/>
                  <a:gd name="T83" fmla="*/ 0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84" h="2892">
                    <a:moveTo>
                      <a:pt x="441" y="0"/>
                    </a:moveTo>
                    <a:lnTo>
                      <a:pt x="392" y="196"/>
                    </a:lnTo>
                    <a:lnTo>
                      <a:pt x="343" y="295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295" y="638"/>
                    </a:lnTo>
                    <a:lnTo>
                      <a:pt x="245" y="834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196" y="1373"/>
                    </a:lnTo>
                    <a:lnTo>
                      <a:pt x="147" y="1618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2059"/>
                    </a:lnTo>
                    <a:lnTo>
                      <a:pt x="147" y="2206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49" y="2598"/>
                    </a:lnTo>
                    <a:lnTo>
                      <a:pt x="0" y="2745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98" y="2697"/>
                    </a:lnTo>
                    <a:lnTo>
                      <a:pt x="245" y="2598"/>
                    </a:lnTo>
                    <a:lnTo>
                      <a:pt x="392" y="2500"/>
                    </a:lnTo>
                    <a:lnTo>
                      <a:pt x="392" y="2500"/>
                    </a:lnTo>
                    <a:lnTo>
                      <a:pt x="441" y="2304"/>
                    </a:lnTo>
                    <a:lnTo>
                      <a:pt x="392" y="2108"/>
                    </a:lnTo>
                    <a:lnTo>
                      <a:pt x="441" y="1863"/>
                    </a:lnTo>
                    <a:lnTo>
                      <a:pt x="441" y="1863"/>
                    </a:lnTo>
                    <a:lnTo>
                      <a:pt x="490" y="1716"/>
                    </a:lnTo>
                    <a:lnTo>
                      <a:pt x="539" y="1520"/>
                    </a:lnTo>
                    <a:lnTo>
                      <a:pt x="539" y="1373"/>
                    </a:lnTo>
                    <a:lnTo>
                      <a:pt x="539" y="1373"/>
                    </a:lnTo>
                    <a:lnTo>
                      <a:pt x="638" y="1373"/>
                    </a:lnTo>
                    <a:lnTo>
                      <a:pt x="686" y="1324"/>
                    </a:lnTo>
                    <a:lnTo>
                      <a:pt x="735" y="1225"/>
                    </a:lnTo>
                    <a:lnTo>
                      <a:pt x="735" y="1225"/>
                    </a:lnTo>
                    <a:lnTo>
                      <a:pt x="784" y="1177"/>
                    </a:lnTo>
                    <a:lnTo>
                      <a:pt x="784" y="1029"/>
                    </a:lnTo>
                    <a:lnTo>
                      <a:pt x="784" y="834"/>
                    </a:lnTo>
                    <a:lnTo>
                      <a:pt x="784" y="834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4" name="Freeform 242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343 w 784"/>
                  <a:gd name="T1" fmla="*/ 2451 h 2892"/>
                  <a:gd name="T2" fmla="*/ 196 w 784"/>
                  <a:gd name="T3" fmla="*/ 2549 h 2892"/>
                  <a:gd name="T4" fmla="*/ 49 w 784"/>
                  <a:gd name="T5" fmla="*/ 2697 h 2892"/>
                  <a:gd name="T6" fmla="*/ 0 w 784"/>
                  <a:gd name="T7" fmla="*/ 2892 h 2892"/>
                  <a:gd name="T8" fmla="*/ 0 w 784"/>
                  <a:gd name="T9" fmla="*/ 2892 h 2892"/>
                  <a:gd name="T10" fmla="*/ 0 w 784"/>
                  <a:gd name="T11" fmla="*/ 2745 h 2892"/>
                  <a:gd name="T12" fmla="*/ 49 w 784"/>
                  <a:gd name="T13" fmla="*/ 2598 h 2892"/>
                  <a:gd name="T14" fmla="*/ 98 w 784"/>
                  <a:gd name="T15" fmla="*/ 2451 h 2892"/>
                  <a:gd name="T16" fmla="*/ 98 w 784"/>
                  <a:gd name="T17" fmla="*/ 2451 h 2892"/>
                  <a:gd name="T18" fmla="*/ 147 w 784"/>
                  <a:gd name="T19" fmla="*/ 2206 h 2892"/>
                  <a:gd name="T20" fmla="*/ 147 w 784"/>
                  <a:gd name="T21" fmla="*/ 2059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1618 h 2892"/>
                  <a:gd name="T28" fmla="*/ 196 w 784"/>
                  <a:gd name="T29" fmla="*/ 1373 h 2892"/>
                  <a:gd name="T30" fmla="*/ 245 w 784"/>
                  <a:gd name="T31" fmla="*/ 1079 h 2892"/>
                  <a:gd name="T32" fmla="*/ 245 w 784"/>
                  <a:gd name="T33" fmla="*/ 1079 h 2892"/>
                  <a:gd name="T34" fmla="*/ 245 w 784"/>
                  <a:gd name="T35" fmla="*/ 834 h 2892"/>
                  <a:gd name="T36" fmla="*/ 295 w 784"/>
                  <a:gd name="T37" fmla="*/ 638 h 2892"/>
                  <a:gd name="T38" fmla="*/ 343 w 784"/>
                  <a:gd name="T39" fmla="*/ 343 h 2892"/>
                  <a:gd name="T40" fmla="*/ 343 w 784"/>
                  <a:gd name="T41" fmla="*/ 343 h 2892"/>
                  <a:gd name="T42" fmla="*/ 343 w 784"/>
                  <a:gd name="T43" fmla="*/ 295 h 2892"/>
                  <a:gd name="T44" fmla="*/ 392 w 784"/>
                  <a:gd name="T45" fmla="*/ 196 h 2892"/>
                  <a:gd name="T46" fmla="*/ 441 w 784"/>
                  <a:gd name="T47" fmla="*/ 0 h 2892"/>
                  <a:gd name="T48" fmla="*/ 441 w 784"/>
                  <a:gd name="T49" fmla="*/ 0 h 2892"/>
                  <a:gd name="T50" fmla="*/ 784 w 784"/>
                  <a:gd name="T51" fmla="*/ 834 h 2892"/>
                  <a:gd name="T52" fmla="*/ 784 w 784"/>
                  <a:gd name="T53" fmla="*/ 981 h 2892"/>
                  <a:gd name="T54" fmla="*/ 735 w 784"/>
                  <a:gd name="T55" fmla="*/ 1079 h 2892"/>
                  <a:gd name="T56" fmla="*/ 686 w 784"/>
                  <a:gd name="T57" fmla="*/ 1177 h 2892"/>
                  <a:gd name="T58" fmla="*/ 686 w 784"/>
                  <a:gd name="T59" fmla="*/ 1177 h 2892"/>
                  <a:gd name="T60" fmla="*/ 638 w 784"/>
                  <a:gd name="T61" fmla="*/ 1225 h 2892"/>
                  <a:gd name="T62" fmla="*/ 588 w 784"/>
                  <a:gd name="T63" fmla="*/ 1324 h 2892"/>
                  <a:gd name="T64" fmla="*/ 539 w 784"/>
                  <a:gd name="T65" fmla="*/ 1324 h 2892"/>
                  <a:gd name="T66" fmla="*/ 539 w 784"/>
                  <a:gd name="T67" fmla="*/ 1324 h 2892"/>
                  <a:gd name="T68" fmla="*/ 490 w 784"/>
                  <a:gd name="T69" fmla="*/ 1520 h 2892"/>
                  <a:gd name="T70" fmla="*/ 441 w 784"/>
                  <a:gd name="T71" fmla="*/ 1716 h 2892"/>
                  <a:gd name="T72" fmla="*/ 392 w 784"/>
                  <a:gd name="T73" fmla="*/ 1863 h 2892"/>
                  <a:gd name="T74" fmla="*/ 392 w 784"/>
                  <a:gd name="T75" fmla="*/ 1863 h 2892"/>
                  <a:gd name="T76" fmla="*/ 343 w 784"/>
                  <a:gd name="T77" fmla="*/ 2059 h 2892"/>
                  <a:gd name="T78" fmla="*/ 392 w 784"/>
                  <a:gd name="T79" fmla="*/ 2304 h 2892"/>
                  <a:gd name="T80" fmla="*/ 343 w 784"/>
                  <a:gd name="T81" fmla="*/ 2451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4" h="2892">
                    <a:moveTo>
                      <a:pt x="343" y="2451"/>
                    </a:moveTo>
                    <a:lnTo>
                      <a:pt x="196" y="2549"/>
                    </a:lnTo>
                    <a:lnTo>
                      <a:pt x="49" y="2697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0" y="2745"/>
                    </a:lnTo>
                    <a:lnTo>
                      <a:pt x="49" y="2598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147" y="2206"/>
                    </a:lnTo>
                    <a:lnTo>
                      <a:pt x="147" y="2059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1618"/>
                    </a:lnTo>
                    <a:lnTo>
                      <a:pt x="196" y="1373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245" y="834"/>
                    </a:lnTo>
                    <a:lnTo>
                      <a:pt x="295" y="638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5"/>
                    </a:lnTo>
                    <a:lnTo>
                      <a:pt x="392" y="196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784" y="834"/>
                    </a:lnTo>
                    <a:lnTo>
                      <a:pt x="784" y="981"/>
                    </a:lnTo>
                    <a:lnTo>
                      <a:pt x="735" y="1079"/>
                    </a:lnTo>
                    <a:lnTo>
                      <a:pt x="686" y="1177"/>
                    </a:lnTo>
                    <a:lnTo>
                      <a:pt x="686" y="1177"/>
                    </a:lnTo>
                    <a:lnTo>
                      <a:pt x="638" y="1225"/>
                    </a:lnTo>
                    <a:lnTo>
                      <a:pt x="588" y="1324"/>
                    </a:lnTo>
                    <a:lnTo>
                      <a:pt x="539" y="1324"/>
                    </a:lnTo>
                    <a:lnTo>
                      <a:pt x="539" y="1324"/>
                    </a:lnTo>
                    <a:lnTo>
                      <a:pt x="490" y="1520"/>
                    </a:lnTo>
                    <a:lnTo>
                      <a:pt x="441" y="1716"/>
                    </a:lnTo>
                    <a:lnTo>
                      <a:pt x="392" y="1863"/>
                    </a:lnTo>
                    <a:lnTo>
                      <a:pt x="392" y="1863"/>
                    </a:lnTo>
                    <a:lnTo>
                      <a:pt x="343" y="2059"/>
                    </a:lnTo>
                    <a:lnTo>
                      <a:pt x="392" y="2304"/>
                    </a:lnTo>
                    <a:lnTo>
                      <a:pt x="343" y="2451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5" name="Freeform 243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295 w 784"/>
                  <a:gd name="T1" fmla="*/ 2402 h 2892"/>
                  <a:gd name="T2" fmla="*/ 147 w 784"/>
                  <a:gd name="T3" fmla="*/ 2549 h 2892"/>
                  <a:gd name="T4" fmla="*/ 49 w 784"/>
                  <a:gd name="T5" fmla="*/ 2697 h 2892"/>
                  <a:gd name="T6" fmla="*/ 0 w 784"/>
                  <a:gd name="T7" fmla="*/ 2892 h 2892"/>
                  <a:gd name="T8" fmla="*/ 0 w 784"/>
                  <a:gd name="T9" fmla="*/ 2892 h 2892"/>
                  <a:gd name="T10" fmla="*/ 0 w 784"/>
                  <a:gd name="T11" fmla="*/ 2745 h 2892"/>
                  <a:gd name="T12" fmla="*/ 49 w 784"/>
                  <a:gd name="T13" fmla="*/ 2598 h 2892"/>
                  <a:gd name="T14" fmla="*/ 98 w 784"/>
                  <a:gd name="T15" fmla="*/ 2451 h 2892"/>
                  <a:gd name="T16" fmla="*/ 98 w 784"/>
                  <a:gd name="T17" fmla="*/ 2451 h 2892"/>
                  <a:gd name="T18" fmla="*/ 147 w 784"/>
                  <a:gd name="T19" fmla="*/ 2206 h 2892"/>
                  <a:gd name="T20" fmla="*/ 147 w 784"/>
                  <a:gd name="T21" fmla="*/ 2059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1618 h 2892"/>
                  <a:gd name="T28" fmla="*/ 196 w 784"/>
                  <a:gd name="T29" fmla="*/ 1373 h 2892"/>
                  <a:gd name="T30" fmla="*/ 245 w 784"/>
                  <a:gd name="T31" fmla="*/ 1079 h 2892"/>
                  <a:gd name="T32" fmla="*/ 245 w 784"/>
                  <a:gd name="T33" fmla="*/ 1079 h 2892"/>
                  <a:gd name="T34" fmla="*/ 245 w 784"/>
                  <a:gd name="T35" fmla="*/ 834 h 2892"/>
                  <a:gd name="T36" fmla="*/ 295 w 784"/>
                  <a:gd name="T37" fmla="*/ 638 h 2892"/>
                  <a:gd name="T38" fmla="*/ 343 w 784"/>
                  <a:gd name="T39" fmla="*/ 343 h 2892"/>
                  <a:gd name="T40" fmla="*/ 343 w 784"/>
                  <a:gd name="T41" fmla="*/ 343 h 2892"/>
                  <a:gd name="T42" fmla="*/ 343 w 784"/>
                  <a:gd name="T43" fmla="*/ 295 h 2892"/>
                  <a:gd name="T44" fmla="*/ 392 w 784"/>
                  <a:gd name="T45" fmla="*/ 196 h 2892"/>
                  <a:gd name="T46" fmla="*/ 441 w 784"/>
                  <a:gd name="T47" fmla="*/ 0 h 2892"/>
                  <a:gd name="T48" fmla="*/ 441 w 784"/>
                  <a:gd name="T49" fmla="*/ 0 h 2892"/>
                  <a:gd name="T50" fmla="*/ 784 w 784"/>
                  <a:gd name="T51" fmla="*/ 834 h 2892"/>
                  <a:gd name="T52" fmla="*/ 735 w 784"/>
                  <a:gd name="T53" fmla="*/ 981 h 2892"/>
                  <a:gd name="T54" fmla="*/ 686 w 784"/>
                  <a:gd name="T55" fmla="*/ 1029 h 2892"/>
                  <a:gd name="T56" fmla="*/ 588 w 784"/>
                  <a:gd name="T57" fmla="*/ 1079 h 2892"/>
                  <a:gd name="T58" fmla="*/ 588 w 784"/>
                  <a:gd name="T59" fmla="*/ 1079 h 2892"/>
                  <a:gd name="T60" fmla="*/ 539 w 784"/>
                  <a:gd name="T61" fmla="*/ 1177 h 2892"/>
                  <a:gd name="T62" fmla="*/ 539 w 784"/>
                  <a:gd name="T63" fmla="*/ 1275 h 2892"/>
                  <a:gd name="T64" fmla="*/ 490 w 784"/>
                  <a:gd name="T65" fmla="*/ 1324 h 2892"/>
                  <a:gd name="T66" fmla="*/ 490 w 784"/>
                  <a:gd name="T67" fmla="*/ 1324 h 2892"/>
                  <a:gd name="T68" fmla="*/ 441 w 784"/>
                  <a:gd name="T69" fmla="*/ 1520 h 2892"/>
                  <a:gd name="T70" fmla="*/ 392 w 784"/>
                  <a:gd name="T71" fmla="*/ 1716 h 2892"/>
                  <a:gd name="T72" fmla="*/ 343 w 784"/>
                  <a:gd name="T73" fmla="*/ 1863 h 2892"/>
                  <a:gd name="T74" fmla="*/ 343 w 784"/>
                  <a:gd name="T75" fmla="*/ 1863 h 2892"/>
                  <a:gd name="T76" fmla="*/ 343 w 784"/>
                  <a:gd name="T77" fmla="*/ 2059 h 2892"/>
                  <a:gd name="T78" fmla="*/ 343 w 784"/>
                  <a:gd name="T79" fmla="*/ 2255 h 2892"/>
                  <a:gd name="T80" fmla="*/ 295 w 784"/>
                  <a:gd name="T81" fmla="*/ 2402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4" h="2892">
                    <a:moveTo>
                      <a:pt x="295" y="2402"/>
                    </a:moveTo>
                    <a:lnTo>
                      <a:pt x="147" y="2549"/>
                    </a:lnTo>
                    <a:lnTo>
                      <a:pt x="49" y="2697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0" y="2745"/>
                    </a:lnTo>
                    <a:lnTo>
                      <a:pt x="49" y="2598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147" y="2206"/>
                    </a:lnTo>
                    <a:lnTo>
                      <a:pt x="147" y="2059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1618"/>
                    </a:lnTo>
                    <a:lnTo>
                      <a:pt x="196" y="1373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245" y="834"/>
                    </a:lnTo>
                    <a:lnTo>
                      <a:pt x="295" y="638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5"/>
                    </a:lnTo>
                    <a:lnTo>
                      <a:pt x="392" y="196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784" y="834"/>
                    </a:lnTo>
                    <a:lnTo>
                      <a:pt x="735" y="981"/>
                    </a:lnTo>
                    <a:lnTo>
                      <a:pt x="686" y="1029"/>
                    </a:lnTo>
                    <a:lnTo>
                      <a:pt x="588" y="1079"/>
                    </a:lnTo>
                    <a:lnTo>
                      <a:pt x="588" y="1079"/>
                    </a:lnTo>
                    <a:lnTo>
                      <a:pt x="539" y="1177"/>
                    </a:lnTo>
                    <a:lnTo>
                      <a:pt x="539" y="1275"/>
                    </a:lnTo>
                    <a:lnTo>
                      <a:pt x="490" y="1324"/>
                    </a:lnTo>
                    <a:lnTo>
                      <a:pt x="490" y="1324"/>
                    </a:lnTo>
                    <a:lnTo>
                      <a:pt x="441" y="1520"/>
                    </a:lnTo>
                    <a:lnTo>
                      <a:pt x="392" y="1716"/>
                    </a:lnTo>
                    <a:lnTo>
                      <a:pt x="343" y="1863"/>
                    </a:lnTo>
                    <a:lnTo>
                      <a:pt x="343" y="1863"/>
                    </a:lnTo>
                    <a:lnTo>
                      <a:pt x="343" y="2059"/>
                    </a:lnTo>
                    <a:lnTo>
                      <a:pt x="343" y="2255"/>
                    </a:lnTo>
                    <a:lnTo>
                      <a:pt x="295" y="2402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6" name="Freeform 244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295 w 784"/>
                  <a:gd name="T1" fmla="*/ 2402 h 2892"/>
                  <a:gd name="T2" fmla="*/ 147 w 784"/>
                  <a:gd name="T3" fmla="*/ 2549 h 2892"/>
                  <a:gd name="T4" fmla="*/ 49 w 784"/>
                  <a:gd name="T5" fmla="*/ 2697 h 2892"/>
                  <a:gd name="T6" fmla="*/ 0 w 784"/>
                  <a:gd name="T7" fmla="*/ 2892 h 2892"/>
                  <a:gd name="T8" fmla="*/ 0 w 784"/>
                  <a:gd name="T9" fmla="*/ 2892 h 2892"/>
                  <a:gd name="T10" fmla="*/ 0 w 784"/>
                  <a:gd name="T11" fmla="*/ 2745 h 2892"/>
                  <a:gd name="T12" fmla="*/ 49 w 784"/>
                  <a:gd name="T13" fmla="*/ 2598 h 2892"/>
                  <a:gd name="T14" fmla="*/ 98 w 784"/>
                  <a:gd name="T15" fmla="*/ 2451 h 2892"/>
                  <a:gd name="T16" fmla="*/ 98 w 784"/>
                  <a:gd name="T17" fmla="*/ 2451 h 2892"/>
                  <a:gd name="T18" fmla="*/ 147 w 784"/>
                  <a:gd name="T19" fmla="*/ 2206 h 2892"/>
                  <a:gd name="T20" fmla="*/ 147 w 784"/>
                  <a:gd name="T21" fmla="*/ 2059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1618 h 2892"/>
                  <a:gd name="T28" fmla="*/ 196 w 784"/>
                  <a:gd name="T29" fmla="*/ 1373 h 2892"/>
                  <a:gd name="T30" fmla="*/ 245 w 784"/>
                  <a:gd name="T31" fmla="*/ 1079 h 2892"/>
                  <a:gd name="T32" fmla="*/ 245 w 784"/>
                  <a:gd name="T33" fmla="*/ 1079 h 2892"/>
                  <a:gd name="T34" fmla="*/ 245 w 784"/>
                  <a:gd name="T35" fmla="*/ 834 h 2892"/>
                  <a:gd name="T36" fmla="*/ 295 w 784"/>
                  <a:gd name="T37" fmla="*/ 638 h 2892"/>
                  <a:gd name="T38" fmla="*/ 343 w 784"/>
                  <a:gd name="T39" fmla="*/ 343 h 2892"/>
                  <a:gd name="T40" fmla="*/ 343 w 784"/>
                  <a:gd name="T41" fmla="*/ 343 h 2892"/>
                  <a:gd name="T42" fmla="*/ 343 w 784"/>
                  <a:gd name="T43" fmla="*/ 295 h 2892"/>
                  <a:gd name="T44" fmla="*/ 392 w 784"/>
                  <a:gd name="T45" fmla="*/ 196 h 2892"/>
                  <a:gd name="T46" fmla="*/ 441 w 784"/>
                  <a:gd name="T47" fmla="*/ 0 h 2892"/>
                  <a:gd name="T48" fmla="*/ 441 w 784"/>
                  <a:gd name="T49" fmla="*/ 0 h 2892"/>
                  <a:gd name="T50" fmla="*/ 784 w 784"/>
                  <a:gd name="T51" fmla="*/ 834 h 2892"/>
                  <a:gd name="T52" fmla="*/ 735 w 784"/>
                  <a:gd name="T53" fmla="*/ 931 h 2892"/>
                  <a:gd name="T54" fmla="*/ 638 w 784"/>
                  <a:gd name="T55" fmla="*/ 981 h 2892"/>
                  <a:gd name="T56" fmla="*/ 539 w 784"/>
                  <a:gd name="T57" fmla="*/ 981 h 2892"/>
                  <a:gd name="T58" fmla="*/ 539 w 784"/>
                  <a:gd name="T59" fmla="*/ 981 h 2892"/>
                  <a:gd name="T60" fmla="*/ 490 w 784"/>
                  <a:gd name="T61" fmla="*/ 1127 h 2892"/>
                  <a:gd name="T62" fmla="*/ 490 w 784"/>
                  <a:gd name="T63" fmla="*/ 1275 h 2892"/>
                  <a:gd name="T64" fmla="*/ 441 w 784"/>
                  <a:gd name="T65" fmla="*/ 1324 h 2892"/>
                  <a:gd name="T66" fmla="*/ 441 w 784"/>
                  <a:gd name="T67" fmla="*/ 1324 h 2892"/>
                  <a:gd name="T68" fmla="*/ 392 w 784"/>
                  <a:gd name="T69" fmla="*/ 1520 h 2892"/>
                  <a:gd name="T70" fmla="*/ 392 w 784"/>
                  <a:gd name="T71" fmla="*/ 1716 h 2892"/>
                  <a:gd name="T72" fmla="*/ 343 w 784"/>
                  <a:gd name="T73" fmla="*/ 1863 h 2892"/>
                  <a:gd name="T74" fmla="*/ 343 w 784"/>
                  <a:gd name="T75" fmla="*/ 1863 h 2892"/>
                  <a:gd name="T76" fmla="*/ 295 w 784"/>
                  <a:gd name="T77" fmla="*/ 2059 h 2892"/>
                  <a:gd name="T78" fmla="*/ 343 w 784"/>
                  <a:gd name="T79" fmla="*/ 2255 h 2892"/>
                  <a:gd name="T80" fmla="*/ 295 w 784"/>
                  <a:gd name="T81" fmla="*/ 2402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4" h="2892">
                    <a:moveTo>
                      <a:pt x="295" y="2402"/>
                    </a:moveTo>
                    <a:lnTo>
                      <a:pt x="147" y="2549"/>
                    </a:lnTo>
                    <a:lnTo>
                      <a:pt x="49" y="2697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0" y="2745"/>
                    </a:lnTo>
                    <a:lnTo>
                      <a:pt x="49" y="2598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147" y="2206"/>
                    </a:lnTo>
                    <a:lnTo>
                      <a:pt x="147" y="2059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1618"/>
                    </a:lnTo>
                    <a:lnTo>
                      <a:pt x="196" y="1373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245" y="834"/>
                    </a:lnTo>
                    <a:lnTo>
                      <a:pt x="295" y="638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5"/>
                    </a:lnTo>
                    <a:lnTo>
                      <a:pt x="392" y="196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784" y="834"/>
                    </a:lnTo>
                    <a:lnTo>
                      <a:pt x="735" y="931"/>
                    </a:lnTo>
                    <a:lnTo>
                      <a:pt x="638" y="981"/>
                    </a:lnTo>
                    <a:lnTo>
                      <a:pt x="539" y="981"/>
                    </a:lnTo>
                    <a:lnTo>
                      <a:pt x="539" y="981"/>
                    </a:lnTo>
                    <a:lnTo>
                      <a:pt x="490" y="1127"/>
                    </a:lnTo>
                    <a:lnTo>
                      <a:pt x="490" y="1275"/>
                    </a:lnTo>
                    <a:lnTo>
                      <a:pt x="441" y="1324"/>
                    </a:lnTo>
                    <a:lnTo>
                      <a:pt x="441" y="1324"/>
                    </a:lnTo>
                    <a:lnTo>
                      <a:pt x="392" y="1520"/>
                    </a:lnTo>
                    <a:lnTo>
                      <a:pt x="392" y="1716"/>
                    </a:lnTo>
                    <a:lnTo>
                      <a:pt x="343" y="1863"/>
                    </a:lnTo>
                    <a:lnTo>
                      <a:pt x="343" y="1863"/>
                    </a:lnTo>
                    <a:lnTo>
                      <a:pt x="295" y="2059"/>
                    </a:lnTo>
                    <a:lnTo>
                      <a:pt x="343" y="2255"/>
                    </a:lnTo>
                    <a:lnTo>
                      <a:pt x="295" y="2402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7" name="Freeform 245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245 w 784"/>
                  <a:gd name="T1" fmla="*/ 2354 h 2892"/>
                  <a:gd name="T2" fmla="*/ 98 w 784"/>
                  <a:gd name="T3" fmla="*/ 2500 h 2892"/>
                  <a:gd name="T4" fmla="*/ 49 w 784"/>
                  <a:gd name="T5" fmla="*/ 2697 h 2892"/>
                  <a:gd name="T6" fmla="*/ 0 w 784"/>
                  <a:gd name="T7" fmla="*/ 2892 h 2892"/>
                  <a:gd name="T8" fmla="*/ 0 w 784"/>
                  <a:gd name="T9" fmla="*/ 2892 h 2892"/>
                  <a:gd name="T10" fmla="*/ 0 w 784"/>
                  <a:gd name="T11" fmla="*/ 2745 h 2892"/>
                  <a:gd name="T12" fmla="*/ 49 w 784"/>
                  <a:gd name="T13" fmla="*/ 2598 h 2892"/>
                  <a:gd name="T14" fmla="*/ 98 w 784"/>
                  <a:gd name="T15" fmla="*/ 2451 h 2892"/>
                  <a:gd name="T16" fmla="*/ 98 w 784"/>
                  <a:gd name="T17" fmla="*/ 2451 h 2892"/>
                  <a:gd name="T18" fmla="*/ 147 w 784"/>
                  <a:gd name="T19" fmla="*/ 2206 h 2892"/>
                  <a:gd name="T20" fmla="*/ 147 w 784"/>
                  <a:gd name="T21" fmla="*/ 2059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1618 h 2892"/>
                  <a:gd name="T28" fmla="*/ 196 w 784"/>
                  <a:gd name="T29" fmla="*/ 1373 h 2892"/>
                  <a:gd name="T30" fmla="*/ 245 w 784"/>
                  <a:gd name="T31" fmla="*/ 1079 h 2892"/>
                  <a:gd name="T32" fmla="*/ 245 w 784"/>
                  <a:gd name="T33" fmla="*/ 1079 h 2892"/>
                  <a:gd name="T34" fmla="*/ 245 w 784"/>
                  <a:gd name="T35" fmla="*/ 834 h 2892"/>
                  <a:gd name="T36" fmla="*/ 295 w 784"/>
                  <a:gd name="T37" fmla="*/ 638 h 2892"/>
                  <a:gd name="T38" fmla="*/ 343 w 784"/>
                  <a:gd name="T39" fmla="*/ 343 h 2892"/>
                  <a:gd name="T40" fmla="*/ 343 w 784"/>
                  <a:gd name="T41" fmla="*/ 343 h 2892"/>
                  <a:gd name="T42" fmla="*/ 343 w 784"/>
                  <a:gd name="T43" fmla="*/ 295 h 2892"/>
                  <a:gd name="T44" fmla="*/ 392 w 784"/>
                  <a:gd name="T45" fmla="*/ 196 h 2892"/>
                  <a:gd name="T46" fmla="*/ 441 w 784"/>
                  <a:gd name="T47" fmla="*/ 0 h 2892"/>
                  <a:gd name="T48" fmla="*/ 441 w 784"/>
                  <a:gd name="T49" fmla="*/ 0 h 2892"/>
                  <a:gd name="T50" fmla="*/ 784 w 784"/>
                  <a:gd name="T51" fmla="*/ 834 h 2892"/>
                  <a:gd name="T52" fmla="*/ 735 w 784"/>
                  <a:gd name="T53" fmla="*/ 931 h 2892"/>
                  <a:gd name="T54" fmla="*/ 588 w 784"/>
                  <a:gd name="T55" fmla="*/ 931 h 2892"/>
                  <a:gd name="T56" fmla="*/ 490 w 784"/>
                  <a:gd name="T57" fmla="*/ 931 h 2892"/>
                  <a:gd name="T58" fmla="*/ 490 w 784"/>
                  <a:gd name="T59" fmla="*/ 931 h 2892"/>
                  <a:gd name="T60" fmla="*/ 441 w 784"/>
                  <a:gd name="T61" fmla="*/ 1029 h 2892"/>
                  <a:gd name="T62" fmla="*/ 441 w 784"/>
                  <a:gd name="T63" fmla="*/ 1225 h 2892"/>
                  <a:gd name="T64" fmla="*/ 392 w 784"/>
                  <a:gd name="T65" fmla="*/ 1324 h 2892"/>
                  <a:gd name="T66" fmla="*/ 392 w 784"/>
                  <a:gd name="T67" fmla="*/ 1324 h 2892"/>
                  <a:gd name="T68" fmla="*/ 343 w 784"/>
                  <a:gd name="T69" fmla="*/ 1520 h 2892"/>
                  <a:gd name="T70" fmla="*/ 343 w 784"/>
                  <a:gd name="T71" fmla="*/ 1716 h 2892"/>
                  <a:gd name="T72" fmla="*/ 295 w 784"/>
                  <a:gd name="T73" fmla="*/ 1863 h 2892"/>
                  <a:gd name="T74" fmla="*/ 295 w 784"/>
                  <a:gd name="T75" fmla="*/ 1863 h 2892"/>
                  <a:gd name="T76" fmla="*/ 245 w 784"/>
                  <a:gd name="T77" fmla="*/ 2059 h 2892"/>
                  <a:gd name="T78" fmla="*/ 295 w 784"/>
                  <a:gd name="T79" fmla="*/ 2206 h 2892"/>
                  <a:gd name="T80" fmla="*/ 245 w 784"/>
                  <a:gd name="T81" fmla="*/ 2354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84" h="2892">
                    <a:moveTo>
                      <a:pt x="245" y="2354"/>
                    </a:moveTo>
                    <a:lnTo>
                      <a:pt x="98" y="2500"/>
                    </a:lnTo>
                    <a:lnTo>
                      <a:pt x="49" y="2697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0" y="2745"/>
                    </a:lnTo>
                    <a:lnTo>
                      <a:pt x="49" y="2598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147" y="2206"/>
                    </a:lnTo>
                    <a:lnTo>
                      <a:pt x="147" y="2059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1618"/>
                    </a:lnTo>
                    <a:lnTo>
                      <a:pt x="196" y="1373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245" y="834"/>
                    </a:lnTo>
                    <a:lnTo>
                      <a:pt x="295" y="638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5"/>
                    </a:lnTo>
                    <a:lnTo>
                      <a:pt x="392" y="196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784" y="834"/>
                    </a:lnTo>
                    <a:lnTo>
                      <a:pt x="735" y="931"/>
                    </a:lnTo>
                    <a:lnTo>
                      <a:pt x="588" y="931"/>
                    </a:lnTo>
                    <a:lnTo>
                      <a:pt x="490" y="931"/>
                    </a:lnTo>
                    <a:lnTo>
                      <a:pt x="490" y="931"/>
                    </a:lnTo>
                    <a:lnTo>
                      <a:pt x="441" y="1029"/>
                    </a:lnTo>
                    <a:lnTo>
                      <a:pt x="441" y="1225"/>
                    </a:lnTo>
                    <a:lnTo>
                      <a:pt x="392" y="1324"/>
                    </a:lnTo>
                    <a:lnTo>
                      <a:pt x="392" y="1324"/>
                    </a:lnTo>
                    <a:lnTo>
                      <a:pt x="343" y="1520"/>
                    </a:lnTo>
                    <a:lnTo>
                      <a:pt x="343" y="1716"/>
                    </a:lnTo>
                    <a:lnTo>
                      <a:pt x="295" y="1863"/>
                    </a:lnTo>
                    <a:lnTo>
                      <a:pt x="295" y="1863"/>
                    </a:lnTo>
                    <a:lnTo>
                      <a:pt x="245" y="2059"/>
                    </a:lnTo>
                    <a:lnTo>
                      <a:pt x="295" y="2206"/>
                    </a:lnTo>
                    <a:lnTo>
                      <a:pt x="245" y="2354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8" name="Freeform 246"/>
              <p:cNvSpPr>
                <a:spLocks/>
              </p:cNvSpPr>
              <p:nvPr/>
            </p:nvSpPr>
            <p:spPr bwMode="auto">
              <a:xfrm>
                <a:off x="4128" y="2545"/>
                <a:ext cx="98" cy="362"/>
              </a:xfrm>
              <a:custGeom>
                <a:avLst/>
                <a:gdLst>
                  <a:gd name="T0" fmla="*/ 441 w 784"/>
                  <a:gd name="T1" fmla="*/ 0 h 2892"/>
                  <a:gd name="T2" fmla="*/ 392 w 784"/>
                  <a:gd name="T3" fmla="*/ 196 h 2892"/>
                  <a:gd name="T4" fmla="*/ 343 w 784"/>
                  <a:gd name="T5" fmla="*/ 295 h 2892"/>
                  <a:gd name="T6" fmla="*/ 343 w 784"/>
                  <a:gd name="T7" fmla="*/ 343 h 2892"/>
                  <a:gd name="T8" fmla="*/ 343 w 784"/>
                  <a:gd name="T9" fmla="*/ 343 h 2892"/>
                  <a:gd name="T10" fmla="*/ 295 w 784"/>
                  <a:gd name="T11" fmla="*/ 638 h 2892"/>
                  <a:gd name="T12" fmla="*/ 245 w 784"/>
                  <a:gd name="T13" fmla="*/ 834 h 2892"/>
                  <a:gd name="T14" fmla="*/ 245 w 784"/>
                  <a:gd name="T15" fmla="*/ 1079 h 2892"/>
                  <a:gd name="T16" fmla="*/ 245 w 784"/>
                  <a:gd name="T17" fmla="*/ 1079 h 2892"/>
                  <a:gd name="T18" fmla="*/ 196 w 784"/>
                  <a:gd name="T19" fmla="*/ 1373 h 2892"/>
                  <a:gd name="T20" fmla="*/ 147 w 784"/>
                  <a:gd name="T21" fmla="*/ 1618 h 2892"/>
                  <a:gd name="T22" fmla="*/ 147 w 784"/>
                  <a:gd name="T23" fmla="*/ 1863 h 2892"/>
                  <a:gd name="T24" fmla="*/ 147 w 784"/>
                  <a:gd name="T25" fmla="*/ 1863 h 2892"/>
                  <a:gd name="T26" fmla="*/ 147 w 784"/>
                  <a:gd name="T27" fmla="*/ 2059 h 2892"/>
                  <a:gd name="T28" fmla="*/ 147 w 784"/>
                  <a:gd name="T29" fmla="*/ 2206 h 2892"/>
                  <a:gd name="T30" fmla="*/ 98 w 784"/>
                  <a:gd name="T31" fmla="*/ 2451 h 2892"/>
                  <a:gd name="T32" fmla="*/ 98 w 784"/>
                  <a:gd name="T33" fmla="*/ 2451 h 2892"/>
                  <a:gd name="T34" fmla="*/ 49 w 784"/>
                  <a:gd name="T35" fmla="*/ 2598 h 2892"/>
                  <a:gd name="T36" fmla="*/ 0 w 784"/>
                  <a:gd name="T37" fmla="*/ 2745 h 2892"/>
                  <a:gd name="T38" fmla="*/ 0 w 784"/>
                  <a:gd name="T39" fmla="*/ 2892 h 2892"/>
                  <a:gd name="T40" fmla="*/ 0 w 784"/>
                  <a:gd name="T41" fmla="*/ 2892 h 2892"/>
                  <a:gd name="T42" fmla="*/ 49 w 784"/>
                  <a:gd name="T43" fmla="*/ 2647 h 2892"/>
                  <a:gd name="T44" fmla="*/ 98 w 784"/>
                  <a:gd name="T45" fmla="*/ 2500 h 2892"/>
                  <a:gd name="T46" fmla="*/ 245 w 784"/>
                  <a:gd name="T47" fmla="*/ 2354 h 2892"/>
                  <a:gd name="T48" fmla="*/ 245 w 784"/>
                  <a:gd name="T49" fmla="*/ 2354 h 2892"/>
                  <a:gd name="T50" fmla="*/ 245 w 784"/>
                  <a:gd name="T51" fmla="*/ 2206 h 2892"/>
                  <a:gd name="T52" fmla="*/ 196 w 784"/>
                  <a:gd name="T53" fmla="*/ 2059 h 2892"/>
                  <a:gd name="T54" fmla="*/ 245 w 784"/>
                  <a:gd name="T55" fmla="*/ 1863 h 2892"/>
                  <a:gd name="T56" fmla="*/ 245 w 784"/>
                  <a:gd name="T57" fmla="*/ 1863 h 2892"/>
                  <a:gd name="T58" fmla="*/ 295 w 784"/>
                  <a:gd name="T59" fmla="*/ 1716 h 2892"/>
                  <a:gd name="T60" fmla="*/ 295 w 784"/>
                  <a:gd name="T61" fmla="*/ 1470 h 2892"/>
                  <a:gd name="T62" fmla="*/ 343 w 784"/>
                  <a:gd name="T63" fmla="*/ 1275 h 2892"/>
                  <a:gd name="T64" fmla="*/ 343 w 784"/>
                  <a:gd name="T65" fmla="*/ 1275 h 2892"/>
                  <a:gd name="T66" fmla="*/ 392 w 784"/>
                  <a:gd name="T67" fmla="*/ 1177 h 2892"/>
                  <a:gd name="T68" fmla="*/ 392 w 784"/>
                  <a:gd name="T69" fmla="*/ 981 h 2892"/>
                  <a:gd name="T70" fmla="*/ 441 w 784"/>
                  <a:gd name="T71" fmla="*/ 834 h 2892"/>
                  <a:gd name="T72" fmla="*/ 441 w 784"/>
                  <a:gd name="T73" fmla="*/ 834 h 2892"/>
                  <a:gd name="T74" fmla="*/ 539 w 784"/>
                  <a:gd name="T75" fmla="*/ 834 h 2892"/>
                  <a:gd name="T76" fmla="*/ 686 w 784"/>
                  <a:gd name="T77" fmla="*/ 882 h 2892"/>
                  <a:gd name="T78" fmla="*/ 784 w 784"/>
                  <a:gd name="T79" fmla="*/ 834 h 2892"/>
                  <a:gd name="T80" fmla="*/ 784 w 784"/>
                  <a:gd name="T81" fmla="*/ 834 h 2892"/>
                  <a:gd name="T82" fmla="*/ 441 w 784"/>
                  <a:gd name="T83" fmla="*/ 0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784" h="2892">
                    <a:moveTo>
                      <a:pt x="441" y="0"/>
                    </a:moveTo>
                    <a:lnTo>
                      <a:pt x="392" y="196"/>
                    </a:lnTo>
                    <a:lnTo>
                      <a:pt x="343" y="295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295" y="638"/>
                    </a:lnTo>
                    <a:lnTo>
                      <a:pt x="245" y="834"/>
                    </a:lnTo>
                    <a:lnTo>
                      <a:pt x="245" y="1079"/>
                    </a:lnTo>
                    <a:lnTo>
                      <a:pt x="245" y="1079"/>
                    </a:lnTo>
                    <a:lnTo>
                      <a:pt x="196" y="1373"/>
                    </a:lnTo>
                    <a:lnTo>
                      <a:pt x="147" y="1618"/>
                    </a:lnTo>
                    <a:lnTo>
                      <a:pt x="147" y="1863"/>
                    </a:lnTo>
                    <a:lnTo>
                      <a:pt x="147" y="1863"/>
                    </a:lnTo>
                    <a:lnTo>
                      <a:pt x="147" y="2059"/>
                    </a:lnTo>
                    <a:lnTo>
                      <a:pt x="147" y="2206"/>
                    </a:lnTo>
                    <a:lnTo>
                      <a:pt x="98" y="2451"/>
                    </a:lnTo>
                    <a:lnTo>
                      <a:pt x="98" y="2451"/>
                    </a:lnTo>
                    <a:lnTo>
                      <a:pt x="49" y="2598"/>
                    </a:lnTo>
                    <a:lnTo>
                      <a:pt x="0" y="2745"/>
                    </a:lnTo>
                    <a:lnTo>
                      <a:pt x="0" y="2892"/>
                    </a:lnTo>
                    <a:lnTo>
                      <a:pt x="0" y="2892"/>
                    </a:lnTo>
                    <a:lnTo>
                      <a:pt x="49" y="2647"/>
                    </a:lnTo>
                    <a:lnTo>
                      <a:pt x="98" y="2500"/>
                    </a:lnTo>
                    <a:lnTo>
                      <a:pt x="245" y="2354"/>
                    </a:lnTo>
                    <a:lnTo>
                      <a:pt x="245" y="2354"/>
                    </a:lnTo>
                    <a:lnTo>
                      <a:pt x="245" y="2206"/>
                    </a:lnTo>
                    <a:lnTo>
                      <a:pt x="196" y="2059"/>
                    </a:lnTo>
                    <a:lnTo>
                      <a:pt x="245" y="1863"/>
                    </a:lnTo>
                    <a:lnTo>
                      <a:pt x="245" y="1863"/>
                    </a:lnTo>
                    <a:lnTo>
                      <a:pt x="295" y="1716"/>
                    </a:lnTo>
                    <a:lnTo>
                      <a:pt x="295" y="1470"/>
                    </a:lnTo>
                    <a:lnTo>
                      <a:pt x="343" y="1275"/>
                    </a:lnTo>
                    <a:lnTo>
                      <a:pt x="343" y="1275"/>
                    </a:lnTo>
                    <a:lnTo>
                      <a:pt x="392" y="1177"/>
                    </a:lnTo>
                    <a:lnTo>
                      <a:pt x="392" y="981"/>
                    </a:lnTo>
                    <a:lnTo>
                      <a:pt x="441" y="834"/>
                    </a:lnTo>
                    <a:lnTo>
                      <a:pt x="441" y="834"/>
                    </a:lnTo>
                    <a:lnTo>
                      <a:pt x="539" y="834"/>
                    </a:lnTo>
                    <a:lnTo>
                      <a:pt x="686" y="882"/>
                    </a:lnTo>
                    <a:lnTo>
                      <a:pt x="784" y="834"/>
                    </a:lnTo>
                    <a:lnTo>
                      <a:pt x="784" y="834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399" name="Freeform 247"/>
              <p:cNvSpPr>
                <a:spLocks/>
              </p:cNvSpPr>
              <p:nvPr/>
            </p:nvSpPr>
            <p:spPr bwMode="auto">
              <a:xfrm>
                <a:off x="4079" y="2508"/>
                <a:ext cx="576" cy="797"/>
              </a:xfrm>
              <a:custGeom>
                <a:avLst/>
                <a:gdLst>
                  <a:gd name="T0" fmla="*/ 784 w 4606"/>
                  <a:gd name="T1" fmla="*/ 490 h 6373"/>
                  <a:gd name="T2" fmla="*/ 735 w 4606"/>
                  <a:gd name="T3" fmla="*/ 637 h 6373"/>
                  <a:gd name="T4" fmla="*/ 687 w 4606"/>
                  <a:gd name="T5" fmla="*/ 932 h 6373"/>
                  <a:gd name="T6" fmla="*/ 637 w 4606"/>
                  <a:gd name="T7" fmla="*/ 1373 h 6373"/>
                  <a:gd name="T8" fmla="*/ 588 w 4606"/>
                  <a:gd name="T9" fmla="*/ 1667 h 6373"/>
                  <a:gd name="T10" fmla="*/ 539 w 4606"/>
                  <a:gd name="T11" fmla="*/ 2157 h 6373"/>
                  <a:gd name="T12" fmla="*/ 539 w 4606"/>
                  <a:gd name="T13" fmla="*/ 2353 h 6373"/>
                  <a:gd name="T14" fmla="*/ 490 w 4606"/>
                  <a:gd name="T15" fmla="*/ 2745 h 6373"/>
                  <a:gd name="T16" fmla="*/ 392 w 4606"/>
                  <a:gd name="T17" fmla="*/ 3137 h 6373"/>
                  <a:gd name="T18" fmla="*/ 245 w 4606"/>
                  <a:gd name="T19" fmla="*/ 3823 h 6373"/>
                  <a:gd name="T20" fmla="*/ 245 w 4606"/>
                  <a:gd name="T21" fmla="*/ 4069 h 6373"/>
                  <a:gd name="T22" fmla="*/ 245 w 4606"/>
                  <a:gd name="T23" fmla="*/ 4657 h 6373"/>
                  <a:gd name="T24" fmla="*/ 196 w 4606"/>
                  <a:gd name="T25" fmla="*/ 4951 h 6373"/>
                  <a:gd name="T26" fmla="*/ 196 w 4606"/>
                  <a:gd name="T27" fmla="*/ 5196 h 6373"/>
                  <a:gd name="T28" fmla="*/ 147 w 4606"/>
                  <a:gd name="T29" fmla="*/ 5294 h 6373"/>
                  <a:gd name="T30" fmla="*/ 98 w 4606"/>
                  <a:gd name="T31" fmla="*/ 5637 h 6373"/>
                  <a:gd name="T32" fmla="*/ 98 w 4606"/>
                  <a:gd name="T33" fmla="*/ 5784 h 6373"/>
                  <a:gd name="T34" fmla="*/ 49 w 4606"/>
                  <a:gd name="T35" fmla="*/ 5980 h 6373"/>
                  <a:gd name="T36" fmla="*/ 0 w 4606"/>
                  <a:gd name="T37" fmla="*/ 6177 h 6373"/>
                  <a:gd name="T38" fmla="*/ 49 w 4606"/>
                  <a:gd name="T39" fmla="*/ 6323 h 6373"/>
                  <a:gd name="T40" fmla="*/ 49 w 4606"/>
                  <a:gd name="T41" fmla="*/ 6373 h 6373"/>
                  <a:gd name="T42" fmla="*/ 98 w 4606"/>
                  <a:gd name="T43" fmla="*/ 6373 h 6373"/>
                  <a:gd name="T44" fmla="*/ 294 w 4606"/>
                  <a:gd name="T45" fmla="*/ 6275 h 6373"/>
                  <a:gd name="T46" fmla="*/ 1127 w 4606"/>
                  <a:gd name="T47" fmla="*/ 6177 h 6373"/>
                  <a:gd name="T48" fmla="*/ 1127 w 4606"/>
                  <a:gd name="T49" fmla="*/ 6225 h 6373"/>
                  <a:gd name="T50" fmla="*/ 1274 w 4606"/>
                  <a:gd name="T51" fmla="*/ 6079 h 6373"/>
                  <a:gd name="T52" fmla="*/ 1274 w 4606"/>
                  <a:gd name="T53" fmla="*/ 5932 h 6373"/>
                  <a:gd name="T54" fmla="*/ 1274 w 4606"/>
                  <a:gd name="T55" fmla="*/ 5736 h 6373"/>
                  <a:gd name="T56" fmla="*/ 1323 w 4606"/>
                  <a:gd name="T57" fmla="*/ 5491 h 6373"/>
                  <a:gd name="T58" fmla="*/ 1471 w 4606"/>
                  <a:gd name="T59" fmla="*/ 4804 h 6373"/>
                  <a:gd name="T60" fmla="*/ 1568 w 4606"/>
                  <a:gd name="T61" fmla="*/ 4461 h 6373"/>
                  <a:gd name="T62" fmla="*/ 1862 w 4606"/>
                  <a:gd name="T63" fmla="*/ 3530 h 6373"/>
                  <a:gd name="T64" fmla="*/ 1960 w 4606"/>
                  <a:gd name="T65" fmla="*/ 2941 h 6373"/>
                  <a:gd name="T66" fmla="*/ 2402 w 4606"/>
                  <a:gd name="T67" fmla="*/ 1569 h 6373"/>
                  <a:gd name="T68" fmla="*/ 2548 w 4606"/>
                  <a:gd name="T69" fmla="*/ 1275 h 6373"/>
                  <a:gd name="T70" fmla="*/ 2646 w 4606"/>
                  <a:gd name="T71" fmla="*/ 1225 h 6373"/>
                  <a:gd name="T72" fmla="*/ 2646 w 4606"/>
                  <a:gd name="T73" fmla="*/ 1323 h 6373"/>
                  <a:gd name="T74" fmla="*/ 2695 w 4606"/>
                  <a:gd name="T75" fmla="*/ 1569 h 6373"/>
                  <a:gd name="T76" fmla="*/ 2793 w 4606"/>
                  <a:gd name="T77" fmla="*/ 1764 h 6373"/>
                  <a:gd name="T78" fmla="*/ 2989 w 4606"/>
                  <a:gd name="T79" fmla="*/ 2205 h 6373"/>
                  <a:gd name="T80" fmla="*/ 2989 w 4606"/>
                  <a:gd name="T81" fmla="*/ 2451 h 6373"/>
                  <a:gd name="T82" fmla="*/ 3186 w 4606"/>
                  <a:gd name="T83" fmla="*/ 2843 h 6373"/>
                  <a:gd name="T84" fmla="*/ 3234 w 4606"/>
                  <a:gd name="T85" fmla="*/ 3039 h 6373"/>
                  <a:gd name="T86" fmla="*/ 3234 w 4606"/>
                  <a:gd name="T87" fmla="*/ 3284 h 6373"/>
                  <a:gd name="T88" fmla="*/ 3136 w 4606"/>
                  <a:gd name="T89" fmla="*/ 3530 h 6373"/>
                  <a:gd name="T90" fmla="*/ 3038 w 4606"/>
                  <a:gd name="T91" fmla="*/ 4216 h 6373"/>
                  <a:gd name="T92" fmla="*/ 2989 w 4606"/>
                  <a:gd name="T93" fmla="*/ 4559 h 6373"/>
                  <a:gd name="T94" fmla="*/ 2989 w 4606"/>
                  <a:gd name="T95" fmla="*/ 5245 h 6373"/>
                  <a:gd name="T96" fmla="*/ 3038 w 4606"/>
                  <a:gd name="T97" fmla="*/ 5441 h 6373"/>
                  <a:gd name="T98" fmla="*/ 3088 w 4606"/>
                  <a:gd name="T99" fmla="*/ 5736 h 6373"/>
                  <a:gd name="T100" fmla="*/ 3038 w 4606"/>
                  <a:gd name="T101" fmla="*/ 5932 h 6373"/>
                  <a:gd name="T102" fmla="*/ 3136 w 4606"/>
                  <a:gd name="T103" fmla="*/ 6275 h 6373"/>
                  <a:gd name="T104" fmla="*/ 3284 w 4606"/>
                  <a:gd name="T105" fmla="*/ 6225 h 6373"/>
                  <a:gd name="T106" fmla="*/ 4165 w 4606"/>
                  <a:gd name="T107" fmla="*/ 6127 h 6373"/>
                  <a:gd name="T108" fmla="*/ 4215 w 4606"/>
                  <a:gd name="T109" fmla="*/ 5539 h 6373"/>
                  <a:gd name="T110" fmla="*/ 4460 w 4606"/>
                  <a:gd name="T111" fmla="*/ 3628 h 6373"/>
                  <a:gd name="T112" fmla="*/ 4558 w 4606"/>
                  <a:gd name="T113" fmla="*/ 3432 h 6373"/>
                  <a:gd name="T114" fmla="*/ 4606 w 4606"/>
                  <a:gd name="T115" fmla="*/ 2991 h 6373"/>
                  <a:gd name="T116" fmla="*/ 4508 w 4606"/>
                  <a:gd name="T117" fmla="*/ 2549 h 6373"/>
                  <a:gd name="T118" fmla="*/ 4411 w 4606"/>
                  <a:gd name="T119" fmla="*/ 1961 h 6373"/>
                  <a:gd name="T120" fmla="*/ 3970 w 4606"/>
                  <a:gd name="T121" fmla="*/ 932 h 6373"/>
                  <a:gd name="T122" fmla="*/ 3822 w 4606"/>
                  <a:gd name="T123" fmla="*/ 490 h 6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606" h="6373">
                    <a:moveTo>
                      <a:pt x="833" y="246"/>
                    </a:moveTo>
                    <a:lnTo>
                      <a:pt x="784" y="490"/>
                    </a:lnTo>
                    <a:lnTo>
                      <a:pt x="735" y="589"/>
                    </a:lnTo>
                    <a:lnTo>
                      <a:pt x="735" y="637"/>
                    </a:lnTo>
                    <a:lnTo>
                      <a:pt x="735" y="637"/>
                    </a:lnTo>
                    <a:lnTo>
                      <a:pt x="687" y="932"/>
                    </a:lnTo>
                    <a:lnTo>
                      <a:pt x="637" y="1128"/>
                    </a:lnTo>
                    <a:lnTo>
                      <a:pt x="637" y="1373"/>
                    </a:lnTo>
                    <a:lnTo>
                      <a:pt x="637" y="1373"/>
                    </a:lnTo>
                    <a:lnTo>
                      <a:pt x="588" y="1667"/>
                    </a:lnTo>
                    <a:lnTo>
                      <a:pt x="539" y="1912"/>
                    </a:lnTo>
                    <a:lnTo>
                      <a:pt x="539" y="2157"/>
                    </a:lnTo>
                    <a:lnTo>
                      <a:pt x="539" y="2157"/>
                    </a:lnTo>
                    <a:lnTo>
                      <a:pt x="539" y="2353"/>
                    </a:lnTo>
                    <a:lnTo>
                      <a:pt x="539" y="2500"/>
                    </a:lnTo>
                    <a:lnTo>
                      <a:pt x="490" y="2745"/>
                    </a:lnTo>
                    <a:lnTo>
                      <a:pt x="490" y="2745"/>
                    </a:lnTo>
                    <a:lnTo>
                      <a:pt x="392" y="3137"/>
                    </a:lnTo>
                    <a:lnTo>
                      <a:pt x="294" y="3530"/>
                    </a:lnTo>
                    <a:lnTo>
                      <a:pt x="245" y="3823"/>
                    </a:lnTo>
                    <a:lnTo>
                      <a:pt x="245" y="3823"/>
                    </a:lnTo>
                    <a:lnTo>
                      <a:pt x="245" y="4069"/>
                    </a:lnTo>
                    <a:lnTo>
                      <a:pt x="245" y="4363"/>
                    </a:lnTo>
                    <a:lnTo>
                      <a:pt x="245" y="4657"/>
                    </a:lnTo>
                    <a:lnTo>
                      <a:pt x="245" y="4657"/>
                    </a:lnTo>
                    <a:lnTo>
                      <a:pt x="196" y="4951"/>
                    </a:lnTo>
                    <a:lnTo>
                      <a:pt x="196" y="5147"/>
                    </a:lnTo>
                    <a:lnTo>
                      <a:pt x="196" y="5196"/>
                    </a:lnTo>
                    <a:lnTo>
                      <a:pt x="196" y="5196"/>
                    </a:lnTo>
                    <a:lnTo>
                      <a:pt x="147" y="5294"/>
                    </a:lnTo>
                    <a:lnTo>
                      <a:pt x="98" y="5491"/>
                    </a:lnTo>
                    <a:lnTo>
                      <a:pt x="98" y="5637"/>
                    </a:lnTo>
                    <a:lnTo>
                      <a:pt x="98" y="5637"/>
                    </a:lnTo>
                    <a:lnTo>
                      <a:pt x="98" y="5784"/>
                    </a:lnTo>
                    <a:lnTo>
                      <a:pt x="98" y="5882"/>
                    </a:lnTo>
                    <a:lnTo>
                      <a:pt x="49" y="5980"/>
                    </a:lnTo>
                    <a:lnTo>
                      <a:pt x="49" y="5980"/>
                    </a:lnTo>
                    <a:lnTo>
                      <a:pt x="0" y="6177"/>
                    </a:lnTo>
                    <a:lnTo>
                      <a:pt x="49" y="6275"/>
                    </a:lnTo>
                    <a:lnTo>
                      <a:pt x="49" y="6323"/>
                    </a:lnTo>
                    <a:lnTo>
                      <a:pt x="49" y="6323"/>
                    </a:lnTo>
                    <a:lnTo>
                      <a:pt x="49" y="6373"/>
                    </a:lnTo>
                    <a:lnTo>
                      <a:pt x="49" y="6373"/>
                    </a:lnTo>
                    <a:lnTo>
                      <a:pt x="98" y="6373"/>
                    </a:lnTo>
                    <a:lnTo>
                      <a:pt x="98" y="6373"/>
                    </a:lnTo>
                    <a:lnTo>
                      <a:pt x="294" y="6275"/>
                    </a:lnTo>
                    <a:lnTo>
                      <a:pt x="687" y="6177"/>
                    </a:lnTo>
                    <a:lnTo>
                      <a:pt x="1127" y="6177"/>
                    </a:lnTo>
                    <a:lnTo>
                      <a:pt x="1127" y="6177"/>
                    </a:lnTo>
                    <a:lnTo>
                      <a:pt x="1127" y="6225"/>
                    </a:lnTo>
                    <a:lnTo>
                      <a:pt x="1225" y="6177"/>
                    </a:lnTo>
                    <a:lnTo>
                      <a:pt x="1274" y="6079"/>
                    </a:lnTo>
                    <a:lnTo>
                      <a:pt x="1274" y="6079"/>
                    </a:lnTo>
                    <a:lnTo>
                      <a:pt x="1274" y="5932"/>
                    </a:lnTo>
                    <a:lnTo>
                      <a:pt x="1225" y="5882"/>
                    </a:lnTo>
                    <a:lnTo>
                      <a:pt x="1274" y="5736"/>
                    </a:lnTo>
                    <a:lnTo>
                      <a:pt x="1274" y="5736"/>
                    </a:lnTo>
                    <a:lnTo>
                      <a:pt x="1323" y="5491"/>
                    </a:lnTo>
                    <a:lnTo>
                      <a:pt x="1421" y="5098"/>
                    </a:lnTo>
                    <a:lnTo>
                      <a:pt x="1471" y="4804"/>
                    </a:lnTo>
                    <a:lnTo>
                      <a:pt x="1471" y="4804"/>
                    </a:lnTo>
                    <a:lnTo>
                      <a:pt x="1568" y="4461"/>
                    </a:lnTo>
                    <a:lnTo>
                      <a:pt x="1716" y="4020"/>
                    </a:lnTo>
                    <a:lnTo>
                      <a:pt x="1862" y="3530"/>
                    </a:lnTo>
                    <a:lnTo>
                      <a:pt x="1862" y="3530"/>
                    </a:lnTo>
                    <a:lnTo>
                      <a:pt x="1960" y="2941"/>
                    </a:lnTo>
                    <a:lnTo>
                      <a:pt x="2157" y="2157"/>
                    </a:lnTo>
                    <a:lnTo>
                      <a:pt x="2402" y="1569"/>
                    </a:lnTo>
                    <a:lnTo>
                      <a:pt x="2402" y="1569"/>
                    </a:lnTo>
                    <a:lnTo>
                      <a:pt x="2548" y="1275"/>
                    </a:lnTo>
                    <a:lnTo>
                      <a:pt x="2646" y="1176"/>
                    </a:lnTo>
                    <a:lnTo>
                      <a:pt x="2646" y="1225"/>
                    </a:lnTo>
                    <a:lnTo>
                      <a:pt x="2646" y="1225"/>
                    </a:lnTo>
                    <a:lnTo>
                      <a:pt x="2646" y="1323"/>
                    </a:lnTo>
                    <a:lnTo>
                      <a:pt x="2646" y="1421"/>
                    </a:lnTo>
                    <a:lnTo>
                      <a:pt x="2695" y="1569"/>
                    </a:lnTo>
                    <a:lnTo>
                      <a:pt x="2695" y="1569"/>
                    </a:lnTo>
                    <a:lnTo>
                      <a:pt x="2793" y="1764"/>
                    </a:lnTo>
                    <a:lnTo>
                      <a:pt x="2891" y="1961"/>
                    </a:lnTo>
                    <a:lnTo>
                      <a:pt x="2989" y="2205"/>
                    </a:lnTo>
                    <a:lnTo>
                      <a:pt x="2989" y="2205"/>
                    </a:lnTo>
                    <a:lnTo>
                      <a:pt x="2989" y="2451"/>
                    </a:lnTo>
                    <a:lnTo>
                      <a:pt x="3088" y="2648"/>
                    </a:lnTo>
                    <a:lnTo>
                      <a:pt x="3186" y="2843"/>
                    </a:lnTo>
                    <a:lnTo>
                      <a:pt x="3186" y="2843"/>
                    </a:lnTo>
                    <a:lnTo>
                      <a:pt x="3234" y="3039"/>
                    </a:lnTo>
                    <a:lnTo>
                      <a:pt x="3234" y="3186"/>
                    </a:lnTo>
                    <a:lnTo>
                      <a:pt x="3234" y="3284"/>
                    </a:lnTo>
                    <a:lnTo>
                      <a:pt x="3234" y="3284"/>
                    </a:lnTo>
                    <a:lnTo>
                      <a:pt x="3136" y="3530"/>
                    </a:lnTo>
                    <a:lnTo>
                      <a:pt x="3088" y="3873"/>
                    </a:lnTo>
                    <a:lnTo>
                      <a:pt x="3038" y="4216"/>
                    </a:lnTo>
                    <a:lnTo>
                      <a:pt x="3038" y="4216"/>
                    </a:lnTo>
                    <a:lnTo>
                      <a:pt x="2989" y="4559"/>
                    </a:lnTo>
                    <a:lnTo>
                      <a:pt x="2941" y="4951"/>
                    </a:lnTo>
                    <a:lnTo>
                      <a:pt x="2989" y="5245"/>
                    </a:lnTo>
                    <a:lnTo>
                      <a:pt x="2989" y="5245"/>
                    </a:lnTo>
                    <a:lnTo>
                      <a:pt x="3038" y="5441"/>
                    </a:lnTo>
                    <a:lnTo>
                      <a:pt x="3088" y="5637"/>
                    </a:lnTo>
                    <a:lnTo>
                      <a:pt x="3088" y="5736"/>
                    </a:lnTo>
                    <a:lnTo>
                      <a:pt x="3088" y="5736"/>
                    </a:lnTo>
                    <a:lnTo>
                      <a:pt x="3038" y="5932"/>
                    </a:lnTo>
                    <a:lnTo>
                      <a:pt x="3038" y="6127"/>
                    </a:lnTo>
                    <a:lnTo>
                      <a:pt x="3136" y="6275"/>
                    </a:lnTo>
                    <a:lnTo>
                      <a:pt x="3136" y="6275"/>
                    </a:lnTo>
                    <a:lnTo>
                      <a:pt x="3284" y="6225"/>
                    </a:lnTo>
                    <a:lnTo>
                      <a:pt x="3725" y="6127"/>
                    </a:lnTo>
                    <a:lnTo>
                      <a:pt x="4165" y="6127"/>
                    </a:lnTo>
                    <a:lnTo>
                      <a:pt x="4165" y="6127"/>
                    </a:lnTo>
                    <a:lnTo>
                      <a:pt x="4215" y="5539"/>
                    </a:lnTo>
                    <a:lnTo>
                      <a:pt x="4313" y="4412"/>
                    </a:lnTo>
                    <a:lnTo>
                      <a:pt x="4460" y="3628"/>
                    </a:lnTo>
                    <a:lnTo>
                      <a:pt x="4460" y="3628"/>
                    </a:lnTo>
                    <a:lnTo>
                      <a:pt x="4558" y="3432"/>
                    </a:lnTo>
                    <a:lnTo>
                      <a:pt x="4606" y="3284"/>
                    </a:lnTo>
                    <a:lnTo>
                      <a:pt x="4606" y="2991"/>
                    </a:lnTo>
                    <a:lnTo>
                      <a:pt x="4606" y="2991"/>
                    </a:lnTo>
                    <a:lnTo>
                      <a:pt x="4508" y="2549"/>
                    </a:lnTo>
                    <a:lnTo>
                      <a:pt x="4460" y="2157"/>
                    </a:lnTo>
                    <a:lnTo>
                      <a:pt x="4411" y="1961"/>
                    </a:lnTo>
                    <a:lnTo>
                      <a:pt x="4411" y="1961"/>
                    </a:lnTo>
                    <a:lnTo>
                      <a:pt x="3970" y="932"/>
                    </a:lnTo>
                    <a:lnTo>
                      <a:pt x="3920" y="833"/>
                    </a:lnTo>
                    <a:lnTo>
                      <a:pt x="3822" y="490"/>
                    </a:lnTo>
                    <a:lnTo>
                      <a:pt x="3675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0" name="Freeform 248"/>
              <p:cNvSpPr>
                <a:spLocks/>
              </p:cNvSpPr>
              <p:nvPr/>
            </p:nvSpPr>
            <p:spPr bwMode="auto">
              <a:xfrm>
                <a:off x="4336" y="2937"/>
                <a:ext cx="558" cy="37"/>
              </a:xfrm>
              <a:custGeom>
                <a:avLst/>
                <a:gdLst>
                  <a:gd name="T0" fmla="*/ 4459 w 4459"/>
                  <a:gd name="T1" fmla="*/ 196 h 293"/>
                  <a:gd name="T2" fmla="*/ 0 w 4459"/>
                  <a:gd name="T3" fmla="*/ 293 h 293"/>
                  <a:gd name="T4" fmla="*/ 0 w 4459"/>
                  <a:gd name="T5" fmla="*/ 48 h 293"/>
                  <a:gd name="T6" fmla="*/ 4459 w 4459"/>
                  <a:gd name="T7" fmla="*/ 0 h 293"/>
                  <a:gd name="T8" fmla="*/ 4459 w 4459"/>
                  <a:gd name="T9" fmla="*/ 196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59" h="293">
                    <a:moveTo>
                      <a:pt x="4459" y="196"/>
                    </a:moveTo>
                    <a:lnTo>
                      <a:pt x="0" y="293"/>
                    </a:lnTo>
                    <a:lnTo>
                      <a:pt x="0" y="48"/>
                    </a:lnTo>
                    <a:lnTo>
                      <a:pt x="4459" y="0"/>
                    </a:lnTo>
                    <a:lnTo>
                      <a:pt x="4459" y="196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1" name="Line 249"/>
              <p:cNvSpPr>
                <a:spLocks noChangeShapeType="1"/>
              </p:cNvSpPr>
              <p:nvPr/>
            </p:nvSpPr>
            <p:spPr bwMode="auto">
              <a:xfrm flipH="1">
                <a:off x="4367" y="2943"/>
                <a:ext cx="484" cy="7"/>
              </a:xfrm>
              <a:prstGeom prst="line">
                <a:avLst/>
              </a:prstGeom>
              <a:noFill/>
              <a:ln w="19050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2" name="Line 250"/>
              <p:cNvSpPr>
                <a:spLocks noChangeShapeType="1"/>
              </p:cNvSpPr>
              <p:nvPr/>
            </p:nvSpPr>
            <p:spPr bwMode="auto">
              <a:xfrm flipH="1">
                <a:off x="4373" y="2943"/>
                <a:ext cx="472" cy="7"/>
              </a:xfrm>
              <a:prstGeom prst="line">
                <a:avLst/>
              </a:prstGeom>
              <a:noFill/>
              <a:ln w="9525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3" name="Line 251"/>
              <p:cNvSpPr>
                <a:spLocks noChangeShapeType="1"/>
              </p:cNvSpPr>
              <p:nvPr/>
            </p:nvSpPr>
            <p:spPr bwMode="auto">
              <a:xfrm flipH="1">
                <a:off x="4385" y="2943"/>
                <a:ext cx="448" cy="7"/>
              </a:xfrm>
              <a:prstGeom prst="line">
                <a:avLst/>
              </a:prstGeom>
              <a:noFill/>
              <a:ln w="9525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4" name="Line 252"/>
              <p:cNvSpPr>
                <a:spLocks noChangeShapeType="1"/>
              </p:cNvSpPr>
              <p:nvPr/>
            </p:nvSpPr>
            <p:spPr bwMode="auto">
              <a:xfrm flipH="1">
                <a:off x="4392" y="2943"/>
                <a:ext cx="434" cy="7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5" name="Line 253"/>
              <p:cNvSpPr>
                <a:spLocks noChangeShapeType="1"/>
              </p:cNvSpPr>
              <p:nvPr/>
            </p:nvSpPr>
            <p:spPr bwMode="auto">
              <a:xfrm flipH="1">
                <a:off x="4398" y="2943"/>
                <a:ext cx="416" cy="7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6" name="Line 254"/>
              <p:cNvSpPr>
                <a:spLocks noChangeShapeType="1"/>
              </p:cNvSpPr>
              <p:nvPr/>
            </p:nvSpPr>
            <p:spPr bwMode="auto">
              <a:xfrm flipH="1">
                <a:off x="4410" y="2943"/>
                <a:ext cx="398" cy="7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7" name="Freeform 255"/>
              <p:cNvSpPr>
                <a:spLocks/>
              </p:cNvSpPr>
              <p:nvPr/>
            </p:nvSpPr>
            <p:spPr bwMode="auto">
              <a:xfrm>
                <a:off x="4336" y="2956"/>
                <a:ext cx="558" cy="18"/>
              </a:xfrm>
              <a:custGeom>
                <a:avLst/>
                <a:gdLst>
                  <a:gd name="T0" fmla="*/ 4459 w 4459"/>
                  <a:gd name="T1" fmla="*/ 50 h 147"/>
                  <a:gd name="T2" fmla="*/ 0 w 4459"/>
                  <a:gd name="T3" fmla="*/ 147 h 147"/>
                  <a:gd name="T4" fmla="*/ 0 w 4459"/>
                  <a:gd name="T5" fmla="*/ 50 h 147"/>
                  <a:gd name="T6" fmla="*/ 4459 w 4459"/>
                  <a:gd name="T7" fmla="*/ 0 h 147"/>
                  <a:gd name="T8" fmla="*/ 4459 w 4459"/>
                  <a:gd name="T9" fmla="*/ 5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59" h="147">
                    <a:moveTo>
                      <a:pt x="4459" y="50"/>
                    </a:moveTo>
                    <a:lnTo>
                      <a:pt x="0" y="147"/>
                    </a:lnTo>
                    <a:lnTo>
                      <a:pt x="0" y="50"/>
                    </a:lnTo>
                    <a:lnTo>
                      <a:pt x="4459" y="0"/>
                    </a:lnTo>
                    <a:lnTo>
                      <a:pt x="4459" y="5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8" name="Freeform 256"/>
              <p:cNvSpPr>
                <a:spLocks/>
              </p:cNvSpPr>
              <p:nvPr/>
            </p:nvSpPr>
            <p:spPr bwMode="auto">
              <a:xfrm>
                <a:off x="4336" y="2937"/>
                <a:ext cx="558" cy="37"/>
              </a:xfrm>
              <a:custGeom>
                <a:avLst/>
                <a:gdLst>
                  <a:gd name="T0" fmla="*/ 4459 w 4459"/>
                  <a:gd name="T1" fmla="*/ 196 h 293"/>
                  <a:gd name="T2" fmla="*/ 0 w 4459"/>
                  <a:gd name="T3" fmla="*/ 293 h 293"/>
                  <a:gd name="T4" fmla="*/ 0 w 4459"/>
                  <a:gd name="T5" fmla="*/ 48 h 293"/>
                  <a:gd name="T6" fmla="*/ 4459 w 4459"/>
                  <a:gd name="T7" fmla="*/ 0 h 293"/>
                  <a:gd name="T8" fmla="*/ 4459 w 4459"/>
                  <a:gd name="T9" fmla="*/ 196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459" h="293">
                    <a:moveTo>
                      <a:pt x="4459" y="196"/>
                    </a:moveTo>
                    <a:lnTo>
                      <a:pt x="0" y="293"/>
                    </a:lnTo>
                    <a:lnTo>
                      <a:pt x="0" y="48"/>
                    </a:lnTo>
                    <a:lnTo>
                      <a:pt x="4459" y="0"/>
                    </a:lnTo>
                    <a:lnTo>
                      <a:pt x="4459" y="19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09" name="Freeform 257"/>
              <p:cNvSpPr>
                <a:spLocks/>
              </p:cNvSpPr>
              <p:nvPr/>
            </p:nvSpPr>
            <p:spPr bwMode="auto">
              <a:xfrm>
                <a:off x="4876" y="3005"/>
                <a:ext cx="453" cy="165"/>
              </a:xfrm>
              <a:custGeom>
                <a:avLst/>
                <a:gdLst>
                  <a:gd name="T0" fmla="*/ 48 w 3626"/>
                  <a:gd name="T1" fmla="*/ 195 h 1323"/>
                  <a:gd name="T2" fmla="*/ 0 w 3626"/>
                  <a:gd name="T3" fmla="*/ 195 h 1323"/>
                  <a:gd name="T4" fmla="*/ 0 w 3626"/>
                  <a:gd name="T5" fmla="*/ 147 h 1323"/>
                  <a:gd name="T6" fmla="*/ 48 w 3626"/>
                  <a:gd name="T7" fmla="*/ 49 h 1323"/>
                  <a:gd name="T8" fmla="*/ 48 w 3626"/>
                  <a:gd name="T9" fmla="*/ 49 h 1323"/>
                  <a:gd name="T10" fmla="*/ 98 w 3626"/>
                  <a:gd name="T11" fmla="*/ 0 h 1323"/>
                  <a:gd name="T12" fmla="*/ 147 w 3626"/>
                  <a:gd name="T13" fmla="*/ 0 h 1323"/>
                  <a:gd name="T14" fmla="*/ 196 w 3626"/>
                  <a:gd name="T15" fmla="*/ 0 h 1323"/>
                  <a:gd name="T16" fmla="*/ 196 w 3626"/>
                  <a:gd name="T17" fmla="*/ 0 h 1323"/>
                  <a:gd name="T18" fmla="*/ 3626 w 3626"/>
                  <a:gd name="T19" fmla="*/ 980 h 1323"/>
                  <a:gd name="T20" fmla="*/ 3626 w 3626"/>
                  <a:gd name="T21" fmla="*/ 1323 h 1323"/>
                  <a:gd name="T22" fmla="*/ 48 w 3626"/>
                  <a:gd name="T23" fmla="*/ 195 h 1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26" h="1323">
                    <a:moveTo>
                      <a:pt x="48" y="195"/>
                    </a:moveTo>
                    <a:lnTo>
                      <a:pt x="0" y="195"/>
                    </a:lnTo>
                    <a:lnTo>
                      <a:pt x="0" y="147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3626" y="980"/>
                    </a:lnTo>
                    <a:lnTo>
                      <a:pt x="3626" y="1323"/>
                    </a:lnTo>
                    <a:lnTo>
                      <a:pt x="48" y="195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0" name="Line 258"/>
              <p:cNvSpPr>
                <a:spLocks noChangeShapeType="1"/>
              </p:cNvSpPr>
              <p:nvPr/>
            </p:nvSpPr>
            <p:spPr bwMode="auto">
              <a:xfrm flipH="1" flipV="1">
                <a:off x="4894" y="3011"/>
                <a:ext cx="423" cy="129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1" name="Line 259"/>
              <p:cNvSpPr>
                <a:spLocks noChangeShapeType="1"/>
              </p:cNvSpPr>
              <p:nvPr/>
            </p:nvSpPr>
            <p:spPr bwMode="auto">
              <a:xfrm flipH="1" flipV="1">
                <a:off x="4900" y="3011"/>
                <a:ext cx="411" cy="122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2" name="Line 260"/>
              <p:cNvSpPr>
                <a:spLocks noChangeShapeType="1"/>
              </p:cNvSpPr>
              <p:nvPr/>
            </p:nvSpPr>
            <p:spPr bwMode="auto">
              <a:xfrm flipH="1" flipV="1">
                <a:off x="4906" y="3017"/>
                <a:ext cx="405" cy="116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3" name="Line 261"/>
              <p:cNvSpPr>
                <a:spLocks noChangeShapeType="1"/>
              </p:cNvSpPr>
              <p:nvPr/>
            </p:nvSpPr>
            <p:spPr bwMode="auto">
              <a:xfrm flipH="1" flipV="1">
                <a:off x="4912" y="3017"/>
                <a:ext cx="392" cy="110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4" name="Line 262"/>
              <p:cNvSpPr>
                <a:spLocks noChangeShapeType="1"/>
              </p:cNvSpPr>
              <p:nvPr/>
            </p:nvSpPr>
            <p:spPr bwMode="auto">
              <a:xfrm flipH="1" flipV="1">
                <a:off x="4912" y="3023"/>
                <a:ext cx="386" cy="104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5" name="Freeform 263"/>
              <p:cNvSpPr>
                <a:spLocks/>
              </p:cNvSpPr>
              <p:nvPr/>
            </p:nvSpPr>
            <p:spPr bwMode="auto">
              <a:xfrm>
                <a:off x="4876" y="3017"/>
                <a:ext cx="453" cy="153"/>
              </a:xfrm>
              <a:custGeom>
                <a:avLst/>
                <a:gdLst>
                  <a:gd name="T0" fmla="*/ 3626 w 3626"/>
                  <a:gd name="T1" fmla="*/ 1127 h 1225"/>
                  <a:gd name="T2" fmla="*/ 3626 w 3626"/>
                  <a:gd name="T3" fmla="*/ 1225 h 1225"/>
                  <a:gd name="T4" fmla="*/ 48 w 3626"/>
                  <a:gd name="T5" fmla="*/ 97 h 1225"/>
                  <a:gd name="T6" fmla="*/ 48 w 3626"/>
                  <a:gd name="T7" fmla="*/ 97 h 1225"/>
                  <a:gd name="T8" fmla="*/ 0 w 3626"/>
                  <a:gd name="T9" fmla="*/ 49 h 1225"/>
                  <a:gd name="T10" fmla="*/ 0 w 3626"/>
                  <a:gd name="T11" fmla="*/ 0 h 1225"/>
                  <a:gd name="T12" fmla="*/ 0 w 3626"/>
                  <a:gd name="T13" fmla="*/ 0 h 1225"/>
                  <a:gd name="T14" fmla="*/ 3626 w 3626"/>
                  <a:gd name="T15" fmla="*/ 1127 h 12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26" h="1225">
                    <a:moveTo>
                      <a:pt x="3626" y="1127"/>
                    </a:moveTo>
                    <a:lnTo>
                      <a:pt x="3626" y="1225"/>
                    </a:lnTo>
                    <a:lnTo>
                      <a:pt x="48" y="97"/>
                    </a:lnTo>
                    <a:lnTo>
                      <a:pt x="48" y="97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3626" y="1127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6" name="Freeform 264"/>
              <p:cNvSpPr>
                <a:spLocks/>
              </p:cNvSpPr>
              <p:nvPr/>
            </p:nvSpPr>
            <p:spPr bwMode="auto">
              <a:xfrm>
                <a:off x="4876" y="3005"/>
                <a:ext cx="453" cy="165"/>
              </a:xfrm>
              <a:custGeom>
                <a:avLst/>
                <a:gdLst>
                  <a:gd name="T0" fmla="*/ 48 w 3626"/>
                  <a:gd name="T1" fmla="*/ 195 h 1323"/>
                  <a:gd name="T2" fmla="*/ 0 w 3626"/>
                  <a:gd name="T3" fmla="*/ 195 h 1323"/>
                  <a:gd name="T4" fmla="*/ 0 w 3626"/>
                  <a:gd name="T5" fmla="*/ 147 h 1323"/>
                  <a:gd name="T6" fmla="*/ 48 w 3626"/>
                  <a:gd name="T7" fmla="*/ 49 h 1323"/>
                  <a:gd name="T8" fmla="*/ 48 w 3626"/>
                  <a:gd name="T9" fmla="*/ 49 h 1323"/>
                  <a:gd name="T10" fmla="*/ 98 w 3626"/>
                  <a:gd name="T11" fmla="*/ 0 h 1323"/>
                  <a:gd name="T12" fmla="*/ 147 w 3626"/>
                  <a:gd name="T13" fmla="*/ 0 h 1323"/>
                  <a:gd name="T14" fmla="*/ 196 w 3626"/>
                  <a:gd name="T15" fmla="*/ 0 h 1323"/>
                  <a:gd name="T16" fmla="*/ 196 w 3626"/>
                  <a:gd name="T17" fmla="*/ 0 h 1323"/>
                  <a:gd name="T18" fmla="*/ 3626 w 3626"/>
                  <a:gd name="T19" fmla="*/ 980 h 1323"/>
                  <a:gd name="T20" fmla="*/ 3626 w 3626"/>
                  <a:gd name="T21" fmla="*/ 1323 h 1323"/>
                  <a:gd name="T22" fmla="*/ 48 w 3626"/>
                  <a:gd name="T23" fmla="*/ 195 h 1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26" h="1323">
                    <a:moveTo>
                      <a:pt x="48" y="195"/>
                    </a:moveTo>
                    <a:lnTo>
                      <a:pt x="0" y="195"/>
                    </a:lnTo>
                    <a:lnTo>
                      <a:pt x="0" y="147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3626" y="980"/>
                    </a:lnTo>
                    <a:lnTo>
                      <a:pt x="3626" y="1323"/>
                    </a:lnTo>
                    <a:lnTo>
                      <a:pt x="48" y="19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7" name="Freeform 265"/>
              <p:cNvSpPr>
                <a:spLocks/>
              </p:cNvSpPr>
              <p:nvPr/>
            </p:nvSpPr>
            <p:spPr bwMode="auto">
              <a:xfrm>
                <a:off x="4618" y="3048"/>
                <a:ext cx="741" cy="55"/>
              </a:xfrm>
              <a:custGeom>
                <a:avLst/>
                <a:gdLst>
                  <a:gd name="T0" fmla="*/ 5929 w 5929"/>
                  <a:gd name="T1" fmla="*/ 293 h 441"/>
                  <a:gd name="T2" fmla="*/ 0 w 5929"/>
                  <a:gd name="T3" fmla="*/ 441 h 441"/>
                  <a:gd name="T4" fmla="*/ 0 w 5929"/>
                  <a:gd name="T5" fmla="*/ 147 h 441"/>
                  <a:gd name="T6" fmla="*/ 5929 w 5929"/>
                  <a:gd name="T7" fmla="*/ 0 h 441"/>
                  <a:gd name="T8" fmla="*/ 5929 w 5929"/>
                  <a:gd name="T9" fmla="*/ 293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29" h="441">
                    <a:moveTo>
                      <a:pt x="5929" y="293"/>
                    </a:moveTo>
                    <a:lnTo>
                      <a:pt x="0" y="441"/>
                    </a:lnTo>
                    <a:lnTo>
                      <a:pt x="0" y="147"/>
                    </a:lnTo>
                    <a:lnTo>
                      <a:pt x="5929" y="0"/>
                    </a:lnTo>
                    <a:lnTo>
                      <a:pt x="5929" y="293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8" name="Line 266"/>
              <p:cNvSpPr>
                <a:spLocks noChangeShapeType="1"/>
              </p:cNvSpPr>
              <p:nvPr/>
            </p:nvSpPr>
            <p:spPr bwMode="auto">
              <a:xfrm flipH="1">
                <a:off x="4661" y="3060"/>
                <a:ext cx="643" cy="18"/>
              </a:xfrm>
              <a:prstGeom prst="line">
                <a:avLst/>
              </a:prstGeom>
              <a:noFill/>
              <a:ln w="19050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19" name="Line 267"/>
              <p:cNvSpPr>
                <a:spLocks noChangeShapeType="1"/>
              </p:cNvSpPr>
              <p:nvPr/>
            </p:nvSpPr>
            <p:spPr bwMode="auto">
              <a:xfrm flipH="1">
                <a:off x="4667" y="3060"/>
                <a:ext cx="625" cy="18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0" name="Line 268"/>
              <p:cNvSpPr>
                <a:spLocks noChangeShapeType="1"/>
              </p:cNvSpPr>
              <p:nvPr/>
            </p:nvSpPr>
            <p:spPr bwMode="auto">
              <a:xfrm flipH="1">
                <a:off x="4680" y="3060"/>
                <a:ext cx="600" cy="18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1" name="Line 269"/>
              <p:cNvSpPr>
                <a:spLocks noChangeShapeType="1"/>
              </p:cNvSpPr>
              <p:nvPr/>
            </p:nvSpPr>
            <p:spPr bwMode="auto">
              <a:xfrm flipH="1">
                <a:off x="4692" y="3060"/>
                <a:ext cx="576" cy="12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2" name="Line 270"/>
              <p:cNvSpPr>
                <a:spLocks noChangeShapeType="1"/>
              </p:cNvSpPr>
              <p:nvPr/>
            </p:nvSpPr>
            <p:spPr bwMode="auto">
              <a:xfrm flipH="1">
                <a:off x="4704" y="3060"/>
                <a:ext cx="551" cy="12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3" name="Line 271"/>
              <p:cNvSpPr>
                <a:spLocks noChangeShapeType="1"/>
              </p:cNvSpPr>
              <p:nvPr/>
            </p:nvSpPr>
            <p:spPr bwMode="auto">
              <a:xfrm flipH="1">
                <a:off x="4710" y="3060"/>
                <a:ext cx="533" cy="12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4" name="Freeform 272"/>
              <p:cNvSpPr>
                <a:spLocks/>
              </p:cNvSpPr>
              <p:nvPr/>
            </p:nvSpPr>
            <p:spPr bwMode="auto">
              <a:xfrm>
                <a:off x="4618" y="3072"/>
                <a:ext cx="741" cy="31"/>
              </a:xfrm>
              <a:custGeom>
                <a:avLst/>
                <a:gdLst>
                  <a:gd name="T0" fmla="*/ 5929 w 5929"/>
                  <a:gd name="T1" fmla="*/ 97 h 245"/>
                  <a:gd name="T2" fmla="*/ 0 w 5929"/>
                  <a:gd name="T3" fmla="*/ 245 h 245"/>
                  <a:gd name="T4" fmla="*/ 0 w 5929"/>
                  <a:gd name="T5" fmla="*/ 196 h 245"/>
                  <a:gd name="T6" fmla="*/ 5929 w 5929"/>
                  <a:gd name="T7" fmla="*/ 0 h 245"/>
                  <a:gd name="T8" fmla="*/ 5929 w 5929"/>
                  <a:gd name="T9" fmla="*/ 97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29" h="245">
                    <a:moveTo>
                      <a:pt x="5929" y="97"/>
                    </a:moveTo>
                    <a:lnTo>
                      <a:pt x="0" y="245"/>
                    </a:lnTo>
                    <a:lnTo>
                      <a:pt x="0" y="196"/>
                    </a:lnTo>
                    <a:lnTo>
                      <a:pt x="5929" y="0"/>
                    </a:lnTo>
                    <a:lnTo>
                      <a:pt x="5929" y="97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5" name="Freeform 273"/>
              <p:cNvSpPr>
                <a:spLocks/>
              </p:cNvSpPr>
              <p:nvPr/>
            </p:nvSpPr>
            <p:spPr bwMode="auto">
              <a:xfrm>
                <a:off x="4618" y="3048"/>
                <a:ext cx="741" cy="55"/>
              </a:xfrm>
              <a:custGeom>
                <a:avLst/>
                <a:gdLst>
                  <a:gd name="T0" fmla="*/ 5929 w 5929"/>
                  <a:gd name="T1" fmla="*/ 293 h 441"/>
                  <a:gd name="T2" fmla="*/ 0 w 5929"/>
                  <a:gd name="T3" fmla="*/ 441 h 441"/>
                  <a:gd name="T4" fmla="*/ 0 w 5929"/>
                  <a:gd name="T5" fmla="*/ 147 h 441"/>
                  <a:gd name="T6" fmla="*/ 5929 w 5929"/>
                  <a:gd name="T7" fmla="*/ 0 h 441"/>
                  <a:gd name="T8" fmla="*/ 5929 w 5929"/>
                  <a:gd name="T9" fmla="*/ 293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929" h="441">
                    <a:moveTo>
                      <a:pt x="5929" y="293"/>
                    </a:moveTo>
                    <a:lnTo>
                      <a:pt x="0" y="441"/>
                    </a:lnTo>
                    <a:lnTo>
                      <a:pt x="0" y="147"/>
                    </a:lnTo>
                    <a:lnTo>
                      <a:pt x="5929" y="0"/>
                    </a:lnTo>
                    <a:lnTo>
                      <a:pt x="5929" y="293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6" name="Freeform 274"/>
              <p:cNvSpPr>
                <a:spLocks/>
              </p:cNvSpPr>
              <p:nvPr/>
            </p:nvSpPr>
            <p:spPr bwMode="auto">
              <a:xfrm>
                <a:off x="5261" y="3385"/>
                <a:ext cx="147" cy="275"/>
              </a:xfrm>
              <a:custGeom>
                <a:avLst/>
                <a:gdLst>
                  <a:gd name="T0" fmla="*/ 98 w 1177"/>
                  <a:gd name="T1" fmla="*/ 1716 h 2207"/>
                  <a:gd name="T2" fmla="*/ 196 w 1177"/>
                  <a:gd name="T3" fmla="*/ 1961 h 2207"/>
                  <a:gd name="T4" fmla="*/ 344 w 1177"/>
                  <a:gd name="T5" fmla="*/ 2158 h 2207"/>
                  <a:gd name="T6" fmla="*/ 491 w 1177"/>
                  <a:gd name="T7" fmla="*/ 2207 h 2207"/>
                  <a:gd name="T8" fmla="*/ 491 w 1177"/>
                  <a:gd name="T9" fmla="*/ 2207 h 2207"/>
                  <a:gd name="T10" fmla="*/ 539 w 1177"/>
                  <a:gd name="T11" fmla="*/ 2207 h 2207"/>
                  <a:gd name="T12" fmla="*/ 589 w 1177"/>
                  <a:gd name="T13" fmla="*/ 2207 h 2207"/>
                  <a:gd name="T14" fmla="*/ 637 w 1177"/>
                  <a:gd name="T15" fmla="*/ 2207 h 2207"/>
                  <a:gd name="T16" fmla="*/ 637 w 1177"/>
                  <a:gd name="T17" fmla="*/ 2207 h 2207"/>
                  <a:gd name="T18" fmla="*/ 882 w 1177"/>
                  <a:gd name="T19" fmla="*/ 2059 h 2207"/>
                  <a:gd name="T20" fmla="*/ 1079 w 1177"/>
                  <a:gd name="T21" fmla="*/ 1668 h 2207"/>
                  <a:gd name="T22" fmla="*/ 1177 w 1177"/>
                  <a:gd name="T23" fmla="*/ 1129 h 2207"/>
                  <a:gd name="T24" fmla="*/ 1177 w 1177"/>
                  <a:gd name="T25" fmla="*/ 1129 h 2207"/>
                  <a:gd name="T26" fmla="*/ 1079 w 1177"/>
                  <a:gd name="T27" fmla="*/ 589 h 2207"/>
                  <a:gd name="T28" fmla="*/ 882 w 1177"/>
                  <a:gd name="T29" fmla="*/ 197 h 2207"/>
                  <a:gd name="T30" fmla="*/ 637 w 1177"/>
                  <a:gd name="T31" fmla="*/ 0 h 2207"/>
                  <a:gd name="T32" fmla="*/ 637 w 1177"/>
                  <a:gd name="T33" fmla="*/ 0 h 2207"/>
                  <a:gd name="T34" fmla="*/ 589 w 1177"/>
                  <a:gd name="T35" fmla="*/ 50 h 2207"/>
                  <a:gd name="T36" fmla="*/ 539 w 1177"/>
                  <a:gd name="T37" fmla="*/ 50 h 2207"/>
                  <a:gd name="T38" fmla="*/ 491 w 1177"/>
                  <a:gd name="T39" fmla="*/ 0 h 2207"/>
                  <a:gd name="T40" fmla="*/ 491 w 1177"/>
                  <a:gd name="T41" fmla="*/ 0 h 2207"/>
                  <a:gd name="T42" fmla="*/ 246 w 1177"/>
                  <a:gd name="T43" fmla="*/ 197 h 2207"/>
                  <a:gd name="T44" fmla="*/ 50 w 1177"/>
                  <a:gd name="T45" fmla="*/ 589 h 2207"/>
                  <a:gd name="T46" fmla="*/ 0 w 1177"/>
                  <a:gd name="T47" fmla="*/ 1129 h 2207"/>
                  <a:gd name="T48" fmla="*/ 0 w 1177"/>
                  <a:gd name="T49" fmla="*/ 1129 h 2207"/>
                  <a:gd name="T50" fmla="*/ 0 w 1177"/>
                  <a:gd name="T51" fmla="*/ 1373 h 2207"/>
                  <a:gd name="T52" fmla="*/ 50 w 1177"/>
                  <a:gd name="T53" fmla="*/ 1570 h 2207"/>
                  <a:gd name="T54" fmla="*/ 98 w 1177"/>
                  <a:gd name="T55" fmla="*/ 1716 h 2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77" h="2207">
                    <a:moveTo>
                      <a:pt x="98" y="1716"/>
                    </a:moveTo>
                    <a:lnTo>
                      <a:pt x="196" y="1961"/>
                    </a:lnTo>
                    <a:lnTo>
                      <a:pt x="344" y="2158"/>
                    </a:lnTo>
                    <a:lnTo>
                      <a:pt x="491" y="2207"/>
                    </a:lnTo>
                    <a:lnTo>
                      <a:pt x="491" y="2207"/>
                    </a:lnTo>
                    <a:lnTo>
                      <a:pt x="539" y="2207"/>
                    </a:lnTo>
                    <a:lnTo>
                      <a:pt x="589" y="2207"/>
                    </a:lnTo>
                    <a:lnTo>
                      <a:pt x="637" y="2207"/>
                    </a:lnTo>
                    <a:lnTo>
                      <a:pt x="637" y="2207"/>
                    </a:lnTo>
                    <a:lnTo>
                      <a:pt x="882" y="2059"/>
                    </a:lnTo>
                    <a:lnTo>
                      <a:pt x="1079" y="1668"/>
                    </a:lnTo>
                    <a:lnTo>
                      <a:pt x="1177" y="1129"/>
                    </a:lnTo>
                    <a:lnTo>
                      <a:pt x="1177" y="1129"/>
                    </a:lnTo>
                    <a:lnTo>
                      <a:pt x="1079" y="589"/>
                    </a:lnTo>
                    <a:lnTo>
                      <a:pt x="882" y="197"/>
                    </a:lnTo>
                    <a:lnTo>
                      <a:pt x="637" y="0"/>
                    </a:lnTo>
                    <a:lnTo>
                      <a:pt x="637" y="0"/>
                    </a:lnTo>
                    <a:lnTo>
                      <a:pt x="589" y="50"/>
                    </a:lnTo>
                    <a:lnTo>
                      <a:pt x="539" y="50"/>
                    </a:lnTo>
                    <a:lnTo>
                      <a:pt x="491" y="0"/>
                    </a:lnTo>
                    <a:lnTo>
                      <a:pt x="491" y="0"/>
                    </a:lnTo>
                    <a:lnTo>
                      <a:pt x="246" y="197"/>
                    </a:lnTo>
                    <a:lnTo>
                      <a:pt x="50" y="589"/>
                    </a:lnTo>
                    <a:lnTo>
                      <a:pt x="0" y="1129"/>
                    </a:lnTo>
                    <a:lnTo>
                      <a:pt x="0" y="1129"/>
                    </a:lnTo>
                    <a:lnTo>
                      <a:pt x="0" y="1373"/>
                    </a:lnTo>
                    <a:lnTo>
                      <a:pt x="50" y="1570"/>
                    </a:lnTo>
                    <a:lnTo>
                      <a:pt x="98" y="1716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7" name="Freeform 275"/>
              <p:cNvSpPr>
                <a:spLocks/>
              </p:cNvSpPr>
              <p:nvPr/>
            </p:nvSpPr>
            <p:spPr bwMode="auto">
              <a:xfrm>
                <a:off x="5268" y="3391"/>
                <a:ext cx="116" cy="263"/>
              </a:xfrm>
              <a:custGeom>
                <a:avLst/>
                <a:gdLst>
                  <a:gd name="T0" fmla="*/ 48 w 930"/>
                  <a:gd name="T1" fmla="*/ 1666 h 2108"/>
                  <a:gd name="T2" fmla="*/ 146 w 930"/>
                  <a:gd name="T3" fmla="*/ 1911 h 2108"/>
                  <a:gd name="T4" fmla="*/ 294 w 930"/>
                  <a:gd name="T5" fmla="*/ 2059 h 2108"/>
                  <a:gd name="T6" fmla="*/ 441 w 930"/>
                  <a:gd name="T7" fmla="*/ 2108 h 2108"/>
                  <a:gd name="T8" fmla="*/ 441 w 930"/>
                  <a:gd name="T9" fmla="*/ 2108 h 2108"/>
                  <a:gd name="T10" fmla="*/ 686 w 930"/>
                  <a:gd name="T11" fmla="*/ 1961 h 2108"/>
                  <a:gd name="T12" fmla="*/ 832 w 930"/>
                  <a:gd name="T13" fmla="*/ 1618 h 2108"/>
                  <a:gd name="T14" fmla="*/ 930 w 930"/>
                  <a:gd name="T15" fmla="*/ 1079 h 2108"/>
                  <a:gd name="T16" fmla="*/ 930 w 930"/>
                  <a:gd name="T17" fmla="*/ 1079 h 2108"/>
                  <a:gd name="T18" fmla="*/ 832 w 930"/>
                  <a:gd name="T19" fmla="*/ 539 h 2108"/>
                  <a:gd name="T20" fmla="*/ 686 w 930"/>
                  <a:gd name="T21" fmla="*/ 147 h 2108"/>
                  <a:gd name="T22" fmla="*/ 441 w 930"/>
                  <a:gd name="T23" fmla="*/ 0 h 2108"/>
                  <a:gd name="T24" fmla="*/ 441 w 930"/>
                  <a:gd name="T25" fmla="*/ 0 h 2108"/>
                  <a:gd name="T26" fmla="*/ 196 w 930"/>
                  <a:gd name="T27" fmla="*/ 147 h 2108"/>
                  <a:gd name="T28" fmla="*/ 48 w 930"/>
                  <a:gd name="T29" fmla="*/ 539 h 2108"/>
                  <a:gd name="T30" fmla="*/ 0 w 930"/>
                  <a:gd name="T31" fmla="*/ 1079 h 2108"/>
                  <a:gd name="T32" fmla="*/ 0 w 930"/>
                  <a:gd name="T33" fmla="*/ 1079 h 2108"/>
                  <a:gd name="T34" fmla="*/ 0 w 930"/>
                  <a:gd name="T35" fmla="*/ 1275 h 2108"/>
                  <a:gd name="T36" fmla="*/ 0 w 930"/>
                  <a:gd name="T37" fmla="*/ 1470 h 2108"/>
                  <a:gd name="T38" fmla="*/ 48 w 930"/>
                  <a:gd name="T39" fmla="*/ 1666 h 2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30" h="2108">
                    <a:moveTo>
                      <a:pt x="48" y="1666"/>
                    </a:moveTo>
                    <a:lnTo>
                      <a:pt x="146" y="1911"/>
                    </a:lnTo>
                    <a:lnTo>
                      <a:pt x="294" y="2059"/>
                    </a:lnTo>
                    <a:lnTo>
                      <a:pt x="441" y="2108"/>
                    </a:lnTo>
                    <a:lnTo>
                      <a:pt x="441" y="2108"/>
                    </a:lnTo>
                    <a:lnTo>
                      <a:pt x="686" y="1961"/>
                    </a:lnTo>
                    <a:lnTo>
                      <a:pt x="832" y="1618"/>
                    </a:lnTo>
                    <a:lnTo>
                      <a:pt x="930" y="1079"/>
                    </a:lnTo>
                    <a:lnTo>
                      <a:pt x="930" y="1079"/>
                    </a:lnTo>
                    <a:lnTo>
                      <a:pt x="832" y="539"/>
                    </a:lnTo>
                    <a:lnTo>
                      <a:pt x="686" y="147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196" y="147"/>
                    </a:lnTo>
                    <a:lnTo>
                      <a:pt x="48" y="539"/>
                    </a:lnTo>
                    <a:lnTo>
                      <a:pt x="0" y="1079"/>
                    </a:lnTo>
                    <a:lnTo>
                      <a:pt x="0" y="1079"/>
                    </a:lnTo>
                    <a:lnTo>
                      <a:pt x="0" y="1275"/>
                    </a:lnTo>
                    <a:lnTo>
                      <a:pt x="0" y="1470"/>
                    </a:lnTo>
                    <a:lnTo>
                      <a:pt x="48" y="1666"/>
                    </a:lnTo>
                    <a:close/>
                  </a:path>
                </a:pathLst>
              </a:custGeom>
              <a:solidFill>
                <a:srgbClr val="99999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8" name="Freeform 276"/>
              <p:cNvSpPr>
                <a:spLocks/>
              </p:cNvSpPr>
              <p:nvPr/>
            </p:nvSpPr>
            <p:spPr bwMode="auto">
              <a:xfrm>
                <a:off x="5286" y="3532"/>
                <a:ext cx="73" cy="122"/>
              </a:xfrm>
              <a:custGeom>
                <a:avLst/>
                <a:gdLst>
                  <a:gd name="T0" fmla="*/ 245 w 588"/>
                  <a:gd name="T1" fmla="*/ 0 h 981"/>
                  <a:gd name="T2" fmla="*/ 295 w 588"/>
                  <a:gd name="T3" fmla="*/ 98 h 981"/>
                  <a:gd name="T4" fmla="*/ 441 w 588"/>
                  <a:gd name="T5" fmla="*/ 343 h 981"/>
                  <a:gd name="T6" fmla="*/ 588 w 588"/>
                  <a:gd name="T7" fmla="*/ 491 h 981"/>
                  <a:gd name="T8" fmla="*/ 588 w 588"/>
                  <a:gd name="T9" fmla="*/ 491 h 981"/>
                  <a:gd name="T10" fmla="*/ 588 w 588"/>
                  <a:gd name="T11" fmla="*/ 638 h 981"/>
                  <a:gd name="T12" fmla="*/ 540 w 588"/>
                  <a:gd name="T13" fmla="*/ 784 h 981"/>
                  <a:gd name="T14" fmla="*/ 441 w 588"/>
                  <a:gd name="T15" fmla="*/ 882 h 981"/>
                  <a:gd name="T16" fmla="*/ 441 w 588"/>
                  <a:gd name="T17" fmla="*/ 882 h 981"/>
                  <a:gd name="T18" fmla="*/ 295 w 588"/>
                  <a:gd name="T19" fmla="*/ 981 h 981"/>
                  <a:gd name="T20" fmla="*/ 148 w 588"/>
                  <a:gd name="T21" fmla="*/ 882 h 981"/>
                  <a:gd name="T22" fmla="*/ 0 w 588"/>
                  <a:gd name="T23" fmla="*/ 638 h 981"/>
                  <a:gd name="T24" fmla="*/ 0 w 588"/>
                  <a:gd name="T25" fmla="*/ 638 h 981"/>
                  <a:gd name="T26" fmla="*/ 0 w 588"/>
                  <a:gd name="T27" fmla="*/ 491 h 981"/>
                  <a:gd name="T28" fmla="*/ 50 w 588"/>
                  <a:gd name="T29" fmla="*/ 246 h 981"/>
                  <a:gd name="T30" fmla="*/ 50 w 588"/>
                  <a:gd name="T31" fmla="*/ 50 h 981"/>
                  <a:gd name="T32" fmla="*/ 50 w 588"/>
                  <a:gd name="T33" fmla="*/ 50 h 981"/>
                  <a:gd name="T34" fmla="*/ 98 w 588"/>
                  <a:gd name="T35" fmla="*/ 50 h 981"/>
                  <a:gd name="T36" fmla="*/ 197 w 588"/>
                  <a:gd name="T37" fmla="*/ 0 h 981"/>
                  <a:gd name="T38" fmla="*/ 245 w 588"/>
                  <a:gd name="T39" fmla="*/ 0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8" h="981">
                    <a:moveTo>
                      <a:pt x="245" y="0"/>
                    </a:moveTo>
                    <a:lnTo>
                      <a:pt x="295" y="98"/>
                    </a:lnTo>
                    <a:lnTo>
                      <a:pt x="441" y="343"/>
                    </a:lnTo>
                    <a:lnTo>
                      <a:pt x="588" y="491"/>
                    </a:lnTo>
                    <a:lnTo>
                      <a:pt x="588" y="491"/>
                    </a:lnTo>
                    <a:lnTo>
                      <a:pt x="588" y="638"/>
                    </a:lnTo>
                    <a:lnTo>
                      <a:pt x="540" y="784"/>
                    </a:lnTo>
                    <a:lnTo>
                      <a:pt x="441" y="882"/>
                    </a:lnTo>
                    <a:lnTo>
                      <a:pt x="441" y="882"/>
                    </a:lnTo>
                    <a:lnTo>
                      <a:pt x="295" y="981"/>
                    </a:lnTo>
                    <a:lnTo>
                      <a:pt x="148" y="882"/>
                    </a:lnTo>
                    <a:lnTo>
                      <a:pt x="0" y="638"/>
                    </a:lnTo>
                    <a:lnTo>
                      <a:pt x="0" y="638"/>
                    </a:lnTo>
                    <a:lnTo>
                      <a:pt x="0" y="491"/>
                    </a:lnTo>
                    <a:lnTo>
                      <a:pt x="50" y="246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98" y="50"/>
                    </a:lnTo>
                    <a:lnTo>
                      <a:pt x="197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29" name="Freeform 277"/>
              <p:cNvSpPr>
                <a:spLocks/>
              </p:cNvSpPr>
              <p:nvPr/>
            </p:nvSpPr>
            <p:spPr bwMode="auto">
              <a:xfrm>
                <a:off x="5317" y="3397"/>
                <a:ext cx="49" cy="116"/>
              </a:xfrm>
              <a:custGeom>
                <a:avLst/>
                <a:gdLst>
                  <a:gd name="T0" fmla="*/ 50 w 393"/>
                  <a:gd name="T1" fmla="*/ 931 h 931"/>
                  <a:gd name="T2" fmla="*/ 393 w 393"/>
                  <a:gd name="T3" fmla="*/ 344 h 931"/>
                  <a:gd name="T4" fmla="*/ 343 w 393"/>
                  <a:gd name="T5" fmla="*/ 294 h 931"/>
                  <a:gd name="T6" fmla="*/ 246 w 393"/>
                  <a:gd name="T7" fmla="*/ 98 h 931"/>
                  <a:gd name="T8" fmla="*/ 98 w 393"/>
                  <a:gd name="T9" fmla="*/ 0 h 931"/>
                  <a:gd name="T10" fmla="*/ 98 w 393"/>
                  <a:gd name="T11" fmla="*/ 0 h 931"/>
                  <a:gd name="T12" fmla="*/ 0 w 393"/>
                  <a:gd name="T13" fmla="*/ 245 h 931"/>
                  <a:gd name="T14" fmla="*/ 0 w 393"/>
                  <a:gd name="T15" fmla="*/ 687 h 931"/>
                  <a:gd name="T16" fmla="*/ 50 w 393"/>
                  <a:gd name="T17" fmla="*/ 931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93" h="931">
                    <a:moveTo>
                      <a:pt x="50" y="931"/>
                    </a:moveTo>
                    <a:lnTo>
                      <a:pt x="393" y="344"/>
                    </a:lnTo>
                    <a:lnTo>
                      <a:pt x="343" y="294"/>
                    </a:lnTo>
                    <a:lnTo>
                      <a:pt x="246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245"/>
                    </a:lnTo>
                    <a:lnTo>
                      <a:pt x="0" y="687"/>
                    </a:lnTo>
                    <a:lnTo>
                      <a:pt x="50" y="931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0" name="Freeform 278"/>
              <p:cNvSpPr>
                <a:spLocks/>
              </p:cNvSpPr>
              <p:nvPr/>
            </p:nvSpPr>
            <p:spPr bwMode="auto">
              <a:xfrm>
                <a:off x="5317" y="3483"/>
                <a:ext cx="61" cy="61"/>
              </a:xfrm>
              <a:custGeom>
                <a:avLst/>
                <a:gdLst>
                  <a:gd name="T0" fmla="*/ 0 w 491"/>
                  <a:gd name="T1" fmla="*/ 293 h 489"/>
                  <a:gd name="T2" fmla="*/ 50 w 491"/>
                  <a:gd name="T3" fmla="*/ 244 h 489"/>
                  <a:gd name="T4" fmla="*/ 246 w 491"/>
                  <a:gd name="T5" fmla="*/ 98 h 489"/>
                  <a:gd name="T6" fmla="*/ 393 w 491"/>
                  <a:gd name="T7" fmla="*/ 0 h 489"/>
                  <a:gd name="T8" fmla="*/ 393 w 491"/>
                  <a:gd name="T9" fmla="*/ 0 h 489"/>
                  <a:gd name="T10" fmla="*/ 441 w 491"/>
                  <a:gd name="T11" fmla="*/ 48 h 489"/>
                  <a:gd name="T12" fmla="*/ 491 w 491"/>
                  <a:gd name="T13" fmla="*/ 146 h 489"/>
                  <a:gd name="T14" fmla="*/ 491 w 491"/>
                  <a:gd name="T15" fmla="*/ 293 h 489"/>
                  <a:gd name="T16" fmla="*/ 491 w 491"/>
                  <a:gd name="T17" fmla="*/ 293 h 489"/>
                  <a:gd name="T18" fmla="*/ 491 w 491"/>
                  <a:gd name="T19" fmla="*/ 441 h 489"/>
                  <a:gd name="T20" fmla="*/ 393 w 491"/>
                  <a:gd name="T21" fmla="*/ 489 h 489"/>
                  <a:gd name="T22" fmla="*/ 246 w 491"/>
                  <a:gd name="T23" fmla="*/ 441 h 489"/>
                  <a:gd name="T24" fmla="*/ 246 w 491"/>
                  <a:gd name="T25" fmla="*/ 441 h 489"/>
                  <a:gd name="T26" fmla="*/ 98 w 491"/>
                  <a:gd name="T27" fmla="*/ 391 h 489"/>
                  <a:gd name="T28" fmla="*/ 0 w 491"/>
                  <a:gd name="T29" fmla="*/ 343 h 489"/>
                  <a:gd name="T30" fmla="*/ 0 w 491"/>
                  <a:gd name="T31" fmla="*/ 343 h 489"/>
                  <a:gd name="T32" fmla="*/ 0 w 491"/>
                  <a:gd name="T33" fmla="*/ 343 h 489"/>
                  <a:gd name="T34" fmla="*/ 0 w 491"/>
                  <a:gd name="T35" fmla="*/ 293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1" h="489">
                    <a:moveTo>
                      <a:pt x="0" y="293"/>
                    </a:moveTo>
                    <a:lnTo>
                      <a:pt x="50" y="244"/>
                    </a:lnTo>
                    <a:lnTo>
                      <a:pt x="246" y="98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48"/>
                    </a:lnTo>
                    <a:lnTo>
                      <a:pt x="491" y="146"/>
                    </a:lnTo>
                    <a:lnTo>
                      <a:pt x="491" y="293"/>
                    </a:lnTo>
                    <a:lnTo>
                      <a:pt x="491" y="293"/>
                    </a:lnTo>
                    <a:lnTo>
                      <a:pt x="491" y="441"/>
                    </a:lnTo>
                    <a:lnTo>
                      <a:pt x="393" y="489"/>
                    </a:lnTo>
                    <a:lnTo>
                      <a:pt x="246" y="441"/>
                    </a:lnTo>
                    <a:lnTo>
                      <a:pt x="246" y="441"/>
                    </a:lnTo>
                    <a:lnTo>
                      <a:pt x="98" y="391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29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1" name="Freeform 279"/>
              <p:cNvSpPr>
                <a:spLocks/>
              </p:cNvSpPr>
              <p:nvPr/>
            </p:nvSpPr>
            <p:spPr bwMode="auto">
              <a:xfrm>
                <a:off x="5286" y="3532"/>
                <a:ext cx="73" cy="116"/>
              </a:xfrm>
              <a:custGeom>
                <a:avLst/>
                <a:gdLst>
                  <a:gd name="T0" fmla="*/ 540 w 588"/>
                  <a:gd name="T1" fmla="*/ 491 h 932"/>
                  <a:gd name="T2" fmla="*/ 588 w 588"/>
                  <a:gd name="T3" fmla="*/ 638 h 932"/>
                  <a:gd name="T4" fmla="*/ 540 w 588"/>
                  <a:gd name="T5" fmla="*/ 784 h 932"/>
                  <a:gd name="T6" fmla="*/ 441 w 588"/>
                  <a:gd name="T7" fmla="*/ 882 h 932"/>
                  <a:gd name="T8" fmla="*/ 441 w 588"/>
                  <a:gd name="T9" fmla="*/ 882 h 932"/>
                  <a:gd name="T10" fmla="*/ 295 w 588"/>
                  <a:gd name="T11" fmla="*/ 932 h 932"/>
                  <a:gd name="T12" fmla="*/ 148 w 588"/>
                  <a:gd name="T13" fmla="*/ 882 h 932"/>
                  <a:gd name="T14" fmla="*/ 0 w 588"/>
                  <a:gd name="T15" fmla="*/ 638 h 932"/>
                  <a:gd name="T16" fmla="*/ 0 w 588"/>
                  <a:gd name="T17" fmla="*/ 638 h 932"/>
                  <a:gd name="T18" fmla="*/ 0 w 588"/>
                  <a:gd name="T19" fmla="*/ 491 h 932"/>
                  <a:gd name="T20" fmla="*/ 50 w 588"/>
                  <a:gd name="T21" fmla="*/ 246 h 932"/>
                  <a:gd name="T22" fmla="*/ 98 w 588"/>
                  <a:gd name="T23" fmla="*/ 50 h 932"/>
                  <a:gd name="T24" fmla="*/ 98 w 588"/>
                  <a:gd name="T25" fmla="*/ 50 h 932"/>
                  <a:gd name="T26" fmla="*/ 98 w 588"/>
                  <a:gd name="T27" fmla="*/ 50 h 932"/>
                  <a:gd name="T28" fmla="*/ 148 w 588"/>
                  <a:gd name="T29" fmla="*/ 0 h 932"/>
                  <a:gd name="T30" fmla="*/ 197 w 588"/>
                  <a:gd name="T31" fmla="*/ 0 h 932"/>
                  <a:gd name="T32" fmla="*/ 197 w 588"/>
                  <a:gd name="T33" fmla="*/ 0 h 932"/>
                  <a:gd name="T34" fmla="*/ 245 w 588"/>
                  <a:gd name="T35" fmla="*/ 148 h 932"/>
                  <a:gd name="T36" fmla="*/ 393 w 588"/>
                  <a:gd name="T37" fmla="*/ 343 h 932"/>
                  <a:gd name="T38" fmla="*/ 540 w 588"/>
                  <a:gd name="T39" fmla="*/ 491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88" h="932">
                    <a:moveTo>
                      <a:pt x="540" y="491"/>
                    </a:moveTo>
                    <a:lnTo>
                      <a:pt x="588" y="638"/>
                    </a:lnTo>
                    <a:lnTo>
                      <a:pt x="540" y="784"/>
                    </a:lnTo>
                    <a:lnTo>
                      <a:pt x="441" y="882"/>
                    </a:lnTo>
                    <a:lnTo>
                      <a:pt x="441" y="882"/>
                    </a:lnTo>
                    <a:lnTo>
                      <a:pt x="295" y="932"/>
                    </a:lnTo>
                    <a:lnTo>
                      <a:pt x="148" y="882"/>
                    </a:lnTo>
                    <a:lnTo>
                      <a:pt x="0" y="638"/>
                    </a:lnTo>
                    <a:lnTo>
                      <a:pt x="0" y="638"/>
                    </a:lnTo>
                    <a:lnTo>
                      <a:pt x="0" y="491"/>
                    </a:lnTo>
                    <a:lnTo>
                      <a:pt x="50" y="246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148" y="0"/>
                    </a:lnTo>
                    <a:lnTo>
                      <a:pt x="197" y="0"/>
                    </a:lnTo>
                    <a:lnTo>
                      <a:pt x="197" y="0"/>
                    </a:lnTo>
                    <a:lnTo>
                      <a:pt x="245" y="148"/>
                    </a:lnTo>
                    <a:lnTo>
                      <a:pt x="393" y="343"/>
                    </a:lnTo>
                    <a:lnTo>
                      <a:pt x="540" y="491"/>
                    </a:ln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2" name="Freeform 280"/>
              <p:cNvSpPr>
                <a:spLocks/>
              </p:cNvSpPr>
              <p:nvPr/>
            </p:nvSpPr>
            <p:spPr bwMode="auto">
              <a:xfrm>
                <a:off x="5292" y="3532"/>
                <a:ext cx="61" cy="116"/>
              </a:xfrm>
              <a:custGeom>
                <a:avLst/>
                <a:gdLst>
                  <a:gd name="T0" fmla="*/ 490 w 490"/>
                  <a:gd name="T1" fmla="*/ 539 h 932"/>
                  <a:gd name="T2" fmla="*/ 490 w 490"/>
                  <a:gd name="T3" fmla="*/ 638 h 932"/>
                  <a:gd name="T4" fmla="*/ 441 w 490"/>
                  <a:gd name="T5" fmla="*/ 784 h 932"/>
                  <a:gd name="T6" fmla="*/ 343 w 490"/>
                  <a:gd name="T7" fmla="*/ 882 h 932"/>
                  <a:gd name="T8" fmla="*/ 343 w 490"/>
                  <a:gd name="T9" fmla="*/ 882 h 932"/>
                  <a:gd name="T10" fmla="*/ 245 w 490"/>
                  <a:gd name="T11" fmla="*/ 932 h 932"/>
                  <a:gd name="T12" fmla="*/ 98 w 490"/>
                  <a:gd name="T13" fmla="*/ 882 h 932"/>
                  <a:gd name="T14" fmla="*/ 0 w 490"/>
                  <a:gd name="T15" fmla="*/ 638 h 932"/>
                  <a:gd name="T16" fmla="*/ 0 w 490"/>
                  <a:gd name="T17" fmla="*/ 638 h 932"/>
                  <a:gd name="T18" fmla="*/ 0 w 490"/>
                  <a:gd name="T19" fmla="*/ 491 h 932"/>
                  <a:gd name="T20" fmla="*/ 48 w 490"/>
                  <a:gd name="T21" fmla="*/ 246 h 932"/>
                  <a:gd name="T22" fmla="*/ 48 w 490"/>
                  <a:gd name="T23" fmla="*/ 50 h 932"/>
                  <a:gd name="T24" fmla="*/ 48 w 490"/>
                  <a:gd name="T25" fmla="*/ 50 h 932"/>
                  <a:gd name="T26" fmla="*/ 48 w 490"/>
                  <a:gd name="T27" fmla="*/ 50 h 932"/>
                  <a:gd name="T28" fmla="*/ 98 w 490"/>
                  <a:gd name="T29" fmla="*/ 0 h 932"/>
                  <a:gd name="T30" fmla="*/ 147 w 490"/>
                  <a:gd name="T31" fmla="*/ 0 h 932"/>
                  <a:gd name="T32" fmla="*/ 147 w 490"/>
                  <a:gd name="T33" fmla="*/ 0 h 932"/>
                  <a:gd name="T34" fmla="*/ 195 w 490"/>
                  <a:gd name="T35" fmla="*/ 148 h 932"/>
                  <a:gd name="T36" fmla="*/ 343 w 490"/>
                  <a:gd name="T37" fmla="*/ 393 h 932"/>
                  <a:gd name="T38" fmla="*/ 490 w 490"/>
                  <a:gd name="T39" fmla="*/ 539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0" h="932">
                    <a:moveTo>
                      <a:pt x="490" y="539"/>
                    </a:moveTo>
                    <a:lnTo>
                      <a:pt x="490" y="638"/>
                    </a:lnTo>
                    <a:lnTo>
                      <a:pt x="441" y="784"/>
                    </a:lnTo>
                    <a:lnTo>
                      <a:pt x="343" y="882"/>
                    </a:lnTo>
                    <a:lnTo>
                      <a:pt x="343" y="882"/>
                    </a:lnTo>
                    <a:lnTo>
                      <a:pt x="245" y="932"/>
                    </a:lnTo>
                    <a:lnTo>
                      <a:pt x="98" y="882"/>
                    </a:lnTo>
                    <a:lnTo>
                      <a:pt x="0" y="638"/>
                    </a:lnTo>
                    <a:lnTo>
                      <a:pt x="0" y="638"/>
                    </a:lnTo>
                    <a:lnTo>
                      <a:pt x="0" y="491"/>
                    </a:lnTo>
                    <a:lnTo>
                      <a:pt x="48" y="246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5" y="148"/>
                    </a:lnTo>
                    <a:lnTo>
                      <a:pt x="343" y="393"/>
                    </a:lnTo>
                    <a:lnTo>
                      <a:pt x="490" y="539"/>
                    </a:ln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3" name="Freeform 281"/>
              <p:cNvSpPr>
                <a:spLocks/>
              </p:cNvSpPr>
              <p:nvPr/>
            </p:nvSpPr>
            <p:spPr bwMode="auto">
              <a:xfrm>
                <a:off x="5292" y="3538"/>
                <a:ext cx="55" cy="110"/>
              </a:xfrm>
              <a:custGeom>
                <a:avLst/>
                <a:gdLst>
                  <a:gd name="T0" fmla="*/ 441 w 441"/>
                  <a:gd name="T1" fmla="*/ 539 h 882"/>
                  <a:gd name="T2" fmla="*/ 441 w 441"/>
                  <a:gd name="T3" fmla="*/ 637 h 882"/>
                  <a:gd name="T4" fmla="*/ 391 w 441"/>
                  <a:gd name="T5" fmla="*/ 784 h 882"/>
                  <a:gd name="T6" fmla="*/ 343 w 441"/>
                  <a:gd name="T7" fmla="*/ 832 h 882"/>
                  <a:gd name="T8" fmla="*/ 343 w 441"/>
                  <a:gd name="T9" fmla="*/ 832 h 882"/>
                  <a:gd name="T10" fmla="*/ 245 w 441"/>
                  <a:gd name="T11" fmla="*/ 882 h 882"/>
                  <a:gd name="T12" fmla="*/ 98 w 441"/>
                  <a:gd name="T13" fmla="*/ 784 h 882"/>
                  <a:gd name="T14" fmla="*/ 0 w 441"/>
                  <a:gd name="T15" fmla="*/ 588 h 882"/>
                  <a:gd name="T16" fmla="*/ 0 w 441"/>
                  <a:gd name="T17" fmla="*/ 588 h 882"/>
                  <a:gd name="T18" fmla="*/ 0 w 441"/>
                  <a:gd name="T19" fmla="*/ 441 h 882"/>
                  <a:gd name="T20" fmla="*/ 48 w 441"/>
                  <a:gd name="T21" fmla="*/ 196 h 882"/>
                  <a:gd name="T22" fmla="*/ 48 w 441"/>
                  <a:gd name="T23" fmla="*/ 0 h 882"/>
                  <a:gd name="T24" fmla="*/ 48 w 441"/>
                  <a:gd name="T25" fmla="*/ 0 h 882"/>
                  <a:gd name="T26" fmla="*/ 48 w 441"/>
                  <a:gd name="T27" fmla="*/ 0 h 882"/>
                  <a:gd name="T28" fmla="*/ 98 w 441"/>
                  <a:gd name="T29" fmla="*/ 0 h 882"/>
                  <a:gd name="T30" fmla="*/ 147 w 441"/>
                  <a:gd name="T31" fmla="*/ 0 h 882"/>
                  <a:gd name="T32" fmla="*/ 147 w 441"/>
                  <a:gd name="T33" fmla="*/ 0 h 882"/>
                  <a:gd name="T34" fmla="*/ 195 w 441"/>
                  <a:gd name="T35" fmla="*/ 146 h 882"/>
                  <a:gd name="T36" fmla="*/ 343 w 441"/>
                  <a:gd name="T37" fmla="*/ 391 h 882"/>
                  <a:gd name="T38" fmla="*/ 441 w 441"/>
                  <a:gd name="T39" fmla="*/ 539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1" h="882">
                    <a:moveTo>
                      <a:pt x="441" y="539"/>
                    </a:moveTo>
                    <a:lnTo>
                      <a:pt x="441" y="637"/>
                    </a:lnTo>
                    <a:lnTo>
                      <a:pt x="391" y="784"/>
                    </a:lnTo>
                    <a:lnTo>
                      <a:pt x="343" y="832"/>
                    </a:lnTo>
                    <a:lnTo>
                      <a:pt x="343" y="832"/>
                    </a:lnTo>
                    <a:lnTo>
                      <a:pt x="245" y="882"/>
                    </a:lnTo>
                    <a:lnTo>
                      <a:pt x="98" y="784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441"/>
                    </a:lnTo>
                    <a:lnTo>
                      <a:pt x="48" y="196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5" y="146"/>
                    </a:lnTo>
                    <a:lnTo>
                      <a:pt x="343" y="391"/>
                    </a:lnTo>
                    <a:lnTo>
                      <a:pt x="441" y="539"/>
                    </a:lnTo>
                    <a:close/>
                  </a:path>
                </a:pathLst>
              </a:custGeom>
              <a:solidFill>
                <a:srgbClr val="B4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4" name="Freeform 282"/>
              <p:cNvSpPr>
                <a:spLocks/>
              </p:cNvSpPr>
              <p:nvPr/>
            </p:nvSpPr>
            <p:spPr bwMode="auto">
              <a:xfrm>
                <a:off x="5298" y="3538"/>
                <a:ext cx="43" cy="110"/>
              </a:xfrm>
              <a:custGeom>
                <a:avLst/>
                <a:gdLst>
                  <a:gd name="T0" fmla="*/ 343 w 343"/>
                  <a:gd name="T1" fmla="*/ 539 h 882"/>
                  <a:gd name="T2" fmla="*/ 343 w 343"/>
                  <a:gd name="T3" fmla="*/ 637 h 882"/>
                  <a:gd name="T4" fmla="*/ 343 w 343"/>
                  <a:gd name="T5" fmla="*/ 784 h 882"/>
                  <a:gd name="T6" fmla="*/ 295 w 343"/>
                  <a:gd name="T7" fmla="*/ 832 h 882"/>
                  <a:gd name="T8" fmla="*/ 295 w 343"/>
                  <a:gd name="T9" fmla="*/ 832 h 882"/>
                  <a:gd name="T10" fmla="*/ 197 w 343"/>
                  <a:gd name="T11" fmla="*/ 882 h 882"/>
                  <a:gd name="T12" fmla="*/ 99 w 343"/>
                  <a:gd name="T13" fmla="*/ 784 h 882"/>
                  <a:gd name="T14" fmla="*/ 0 w 343"/>
                  <a:gd name="T15" fmla="*/ 637 h 882"/>
                  <a:gd name="T16" fmla="*/ 0 w 343"/>
                  <a:gd name="T17" fmla="*/ 637 h 882"/>
                  <a:gd name="T18" fmla="*/ 0 w 343"/>
                  <a:gd name="T19" fmla="*/ 489 h 882"/>
                  <a:gd name="T20" fmla="*/ 0 w 343"/>
                  <a:gd name="T21" fmla="*/ 196 h 882"/>
                  <a:gd name="T22" fmla="*/ 50 w 343"/>
                  <a:gd name="T23" fmla="*/ 0 h 882"/>
                  <a:gd name="T24" fmla="*/ 50 w 343"/>
                  <a:gd name="T25" fmla="*/ 0 h 882"/>
                  <a:gd name="T26" fmla="*/ 50 w 343"/>
                  <a:gd name="T27" fmla="*/ 0 h 882"/>
                  <a:gd name="T28" fmla="*/ 50 w 343"/>
                  <a:gd name="T29" fmla="*/ 0 h 882"/>
                  <a:gd name="T30" fmla="*/ 99 w 343"/>
                  <a:gd name="T31" fmla="*/ 0 h 882"/>
                  <a:gd name="T32" fmla="*/ 99 w 343"/>
                  <a:gd name="T33" fmla="*/ 0 h 882"/>
                  <a:gd name="T34" fmla="*/ 147 w 343"/>
                  <a:gd name="T35" fmla="*/ 146 h 882"/>
                  <a:gd name="T36" fmla="*/ 245 w 343"/>
                  <a:gd name="T37" fmla="*/ 391 h 882"/>
                  <a:gd name="T38" fmla="*/ 343 w 343"/>
                  <a:gd name="T39" fmla="*/ 539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3" h="882">
                    <a:moveTo>
                      <a:pt x="343" y="539"/>
                    </a:moveTo>
                    <a:lnTo>
                      <a:pt x="343" y="637"/>
                    </a:lnTo>
                    <a:lnTo>
                      <a:pt x="343" y="784"/>
                    </a:lnTo>
                    <a:lnTo>
                      <a:pt x="295" y="832"/>
                    </a:lnTo>
                    <a:lnTo>
                      <a:pt x="295" y="832"/>
                    </a:lnTo>
                    <a:lnTo>
                      <a:pt x="197" y="882"/>
                    </a:lnTo>
                    <a:lnTo>
                      <a:pt x="99" y="784"/>
                    </a:lnTo>
                    <a:lnTo>
                      <a:pt x="0" y="637"/>
                    </a:lnTo>
                    <a:lnTo>
                      <a:pt x="0" y="637"/>
                    </a:lnTo>
                    <a:lnTo>
                      <a:pt x="0" y="489"/>
                    </a:lnTo>
                    <a:lnTo>
                      <a:pt x="0" y="196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47" y="146"/>
                    </a:lnTo>
                    <a:lnTo>
                      <a:pt x="245" y="391"/>
                    </a:lnTo>
                    <a:lnTo>
                      <a:pt x="343" y="539"/>
                    </a:lnTo>
                    <a:close/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5" name="Freeform 283"/>
              <p:cNvSpPr>
                <a:spLocks/>
              </p:cNvSpPr>
              <p:nvPr/>
            </p:nvSpPr>
            <p:spPr bwMode="auto">
              <a:xfrm>
                <a:off x="5304" y="3538"/>
                <a:ext cx="37" cy="104"/>
              </a:xfrm>
              <a:custGeom>
                <a:avLst/>
                <a:gdLst>
                  <a:gd name="T0" fmla="*/ 49 w 293"/>
                  <a:gd name="T1" fmla="*/ 0 h 832"/>
                  <a:gd name="T2" fmla="*/ 97 w 293"/>
                  <a:gd name="T3" fmla="*/ 146 h 832"/>
                  <a:gd name="T4" fmla="*/ 147 w 293"/>
                  <a:gd name="T5" fmla="*/ 391 h 832"/>
                  <a:gd name="T6" fmla="*/ 245 w 293"/>
                  <a:gd name="T7" fmla="*/ 588 h 832"/>
                  <a:gd name="T8" fmla="*/ 245 w 293"/>
                  <a:gd name="T9" fmla="*/ 588 h 832"/>
                  <a:gd name="T10" fmla="*/ 293 w 293"/>
                  <a:gd name="T11" fmla="*/ 686 h 832"/>
                  <a:gd name="T12" fmla="*/ 245 w 293"/>
                  <a:gd name="T13" fmla="*/ 784 h 832"/>
                  <a:gd name="T14" fmla="*/ 195 w 293"/>
                  <a:gd name="T15" fmla="*/ 832 h 832"/>
                  <a:gd name="T16" fmla="*/ 195 w 293"/>
                  <a:gd name="T17" fmla="*/ 832 h 832"/>
                  <a:gd name="T18" fmla="*/ 97 w 293"/>
                  <a:gd name="T19" fmla="*/ 832 h 832"/>
                  <a:gd name="T20" fmla="*/ 49 w 293"/>
                  <a:gd name="T21" fmla="*/ 784 h 832"/>
                  <a:gd name="T22" fmla="*/ 0 w 293"/>
                  <a:gd name="T23" fmla="*/ 637 h 832"/>
                  <a:gd name="T24" fmla="*/ 0 w 293"/>
                  <a:gd name="T25" fmla="*/ 637 h 832"/>
                  <a:gd name="T26" fmla="*/ 0 w 293"/>
                  <a:gd name="T27" fmla="*/ 489 h 832"/>
                  <a:gd name="T28" fmla="*/ 0 w 293"/>
                  <a:gd name="T29" fmla="*/ 196 h 832"/>
                  <a:gd name="T30" fmla="*/ 0 w 293"/>
                  <a:gd name="T31" fmla="*/ 0 h 832"/>
                  <a:gd name="T32" fmla="*/ 0 w 293"/>
                  <a:gd name="T33" fmla="*/ 0 h 832"/>
                  <a:gd name="T34" fmla="*/ 0 w 293"/>
                  <a:gd name="T35" fmla="*/ 0 h 832"/>
                  <a:gd name="T36" fmla="*/ 49 w 293"/>
                  <a:gd name="T37" fmla="*/ 0 h 832"/>
                  <a:gd name="T38" fmla="*/ 49 w 293"/>
                  <a:gd name="T39" fmla="*/ 0 h 8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3" h="832">
                    <a:moveTo>
                      <a:pt x="49" y="0"/>
                    </a:moveTo>
                    <a:lnTo>
                      <a:pt x="97" y="146"/>
                    </a:lnTo>
                    <a:lnTo>
                      <a:pt x="147" y="391"/>
                    </a:lnTo>
                    <a:lnTo>
                      <a:pt x="245" y="588"/>
                    </a:lnTo>
                    <a:lnTo>
                      <a:pt x="245" y="588"/>
                    </a:lnTo>
                    <a:lnTo>
                      <a:pt x="293" y="686"/>
                    </a:lnTo>
                    <a:lnTo>
                      <a:pt x="245" y="784"/>
                    </a:lnTo>
                    <a:lnTo>
                      <a:pt x="195" y="832"/>
                    </a:lnTo>
                    <a:lnTo>
                      <a:pt x="195" y="832"/>
                    </a:lnTo>
                    <a:lnTo>
                      <a:pt x="97" y="832"/>
                    </a:lnTo>
                    <a:lnTo>
                      <a:pt x="49" y="784"/>
                    </a:lnTo>
                    <a:lnTo>
                      <a:pt x="0" y="637"/>
                    </a:lnTo>
                    <a:lnTo>
                      <a:pt x="0" y="637"/>
                    </a:lnTo>
                    <a:lnTo>
                      <a:pt x="0" y="489"/>
                    </a:lnTo>
                    <a:lnTo>
                      <a:pt x="0" y="196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6" name="Freeform 284"/>
              <p:cNvSpPr>
                <a:spLocks/>
              </p:cNvSpPr>
              <p:nvPr/>
            </p:nvSpPr>
            <p:spPr bwMode="auto">
              <a:xfrm>
                <a:off x="5317" y="3495"/>
                <a:ext cx="61" cy="49"/>
              </a:xfrm>
              <a:custGeom>
                <a:avLst/>
                <a:gdLst>
                  <a:gd name="T0" fmla="*/ 246 w 491"/>
                  <a:gd name="T1" fmla="*/ 343 h 391"/>
                  <a:gd name="T2" fmla="*/ 98 w 491"/>
                  <a:gd name="T3" fmla="*/ 293 h 391"/>
                  <a:gd name="T4" fmla="*/ 0 w 491"/>
                  <a:gd name="T5" fmla="*/ 245 h 391"/>
                  <a:gd name="T6" fmla="*/ 0 w 491"/>
                  <a:gd name="T7" fmla="*/ 245 h 391"/>
                  <a:gd name="T8" fmla="*/ 0 w 491"/>
                  <a:gd name="T9" fmla="*/ 245 h 391"/>
                  <a:gd name="T10" fmla="*/ 0 w 491"/>
                  <a:gd name="T11" fmla="*/ 195 h 391"/>
                  <a:gd name="T12" fmla="*/ 50 w 491"/>
                  <a:gd name="T13" fmla="*/ 146 h 391"/>
                  <a:gd name="T14" fmla="*/ 196 w 491"/>
                  <a:gd name="T15" fmla="*/ 48 h 391"/>
                  <a:gd name="T16" fmla="*/ 343 w 491"/>
                  <a:gd name="T17" fmla="*/ 0 h 391"/>
                  <a:gd name="T18" fmla="*/ 343 w 491"/>
                  <a:gd name="T19" fmla="*/ 0 h 391"/>
                  <a:gd name="T20" fmla="*/ 393 w 491"/>
                  <a:gd name="T21" fmla="*/ 0 h 391"/>
                  <a:gd name="T22" fmla="*/ 441 w 491"/>
                  <a:gd name="T23" fmla="*/ 98 h 391"/>
                  <a:gd name="T24" fmla="*/ 491 w 491"/>
                  <a:gd name="T25" fmla="*/ 195 h 391"/>
                  <a:gd name="T26" fmla="*/ 491 w 491"/>
                  <a:gd name="T27" fmla="*/ 195 h 391"/>
                  <a:gd name="T28" fmla="*/ 441 w 491"/>
                  <a:gd name="T29" fmla="*/ 343 h 391"/>
                  <a:gd name="T30" fmla="*/ 393 w 491"/>
                  <a:gd name="T31" fmla="*/ 391 h 391"/>
                  <a:gd name="T32" fmla="*/ 246 w 491"/>
                  <a:gd name="T33" fmla="*/ 343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1" h="391">
                    <a:moveTo>
                      <a:pt x="246" y="343"/>
                    </a:moveTo>
                    <a:lnTo>
                      <a:pt x="98" y="293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195"/>
                    </a:lnTo>
                    <a:lnTo>
                      <a:pt x="50" y="146"/>
                    </a:lnTo>
                    <a:lnTo>
                      <a:pt x="196" y="4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0"/>
                    </a:lnTo>
                    <a:lnTo>
                      <a:pt x="441" y="98"/>
                    </a:lnTo>
                    <a:lnTo>
                      <a:pt x="491" y="195"/>
                    </a:lnTo>
                    <a:lnTo>
                      <a:pt x="491" y="195"/>
                    </a:lnTo>
                    <a:lnTo>
                      <a:pt x="441" y="343"/>
                    </a:lnTo>
                    <a:lnTo>
                      <a:pt x="393" y="391"/>
                    </a:lnTo>
                    <a:lnTo>
                      <a:pt x="246" y="343"/>
                    </a:ln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7" name="Freeform 285"/>
              <p:cNvSpPr>
                <a:spLocks/>
              </p:cNvSpPr>
              <p:nvPr/>
            </p:nvSpPr>
            <p:spPr bwMode="auto">
              <a:xfrm>
                <a:off x="5317" y="3501"/>
                <a:ext cx="61" cy="37"/>
              </a:xfrm>
              <a:custGeom>
                <a:avLst/>
                <a:gdLst>
                  <a:gd name="T0" fmla="*/ 246 w 491"/>
                  <a:gd name="T1" fmla="*/ 245 h 295"/>
                  <a:gd name="T2" fmla="*/ 98 w 491"/>
                  <a:gd name="T3" fmla="*/ 245 h 295"/>
                  <a:gd name="T4" fmla="*/ 0 w 491"/>
                  <a:gd name="T5" fmla="*/ 197 h 295"/>
                  <a:gd name="T6" fmla="*/ 0 w 491"/>
                  <a:gd name="T7" fmla="*/ 197 h 295"/>
                  <a:gd name="T8" fmla="*/ 0 w 491"/>
                  <a:gd name="T9" fmla="*/ 197 h 295"/>
                  <a:gd name="T10" fmla="*/ 0 w 491"/>
                  <a:gd name="T11" fmla="*/ 147 h 295"/>
                  <a:gd name="T12" fmla="*/ 50 w 491"/>
                  <a:gd name="T13" fmla="*/ 147 h 295"/>
                  <a:gd name="T14" fmla="*/ 196 w 491"/>
                  <a:gd name="T15" fmla="*/ 50 h 295"/>
                  <a:gd name="T16" fmla="*/ 343 w 491"/>
                  <a:gd name="T17" fmla="*/ 0 h 295"/>
                  <a:gd name="T18" fmla="*/ 343 w 491"/>
                  <a:gd name="T19" fmla="*/ 0 h 295"/>
                  <a:gd name="T20" fmla="*/ 393 w 491"/>
                  <a:gd name="T21" fmla="*/ 0 h 295"/>
                  <a:gd name="T22" fmla="*/ 441 w 491"/>
                  <a:gd name="T23" fmla="*/ 98 h 295"/>
                  <a:gd name="T24" fmla="*/ 491 w 491"/>
                  <a:gd name="T25" fmla="*/ 147 h 295"/>
                  <a:gd name="T26" fmla="*/ 491 w 491"/>
                  <a:gd name="T27" fmla="*/ 147 h 295"/>
                  <a:gd name="T28" fmla="*/ 441 w 491"/>
                  <a:gd name="T29" fmla="*/ 245 h 295"/>
                  <a:gd name="T30" fmla="*/ 393 w 491"/>
                  <a:gd name="T31" fmla="*/ 295 h 295"/>
                  <a:gd name="T32" fmla="*/ 246 w 491"/>
                  <a:gd name="T33" fmla="*/ 245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1" h="295">
                    <a:moveTo>
                      <a:pt x="246" y="245"/>
                    </a:moveTo>
                    <a:lnTo>
                      <a:pt x="98" y="245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47"/>
                    </a:lnTo>
                    <a:lnTo>
                      <a:pt x="50" y="147"/>
                    </a:lnTo>
                    <a:lnTo>
                      <a:pt x="196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0"/>
                    </a:lnTo>
                    <a:lnTo>
                      <a:pt x="441" y="98"/>
                    </a:lnTo>
                    <a:lnTo>
                      <a:pt x="491" y="147"/>
                    </a:lnTo>
                    <a:lnTo>
                      <a:pt x="491" y="147"/>
                    </a:lnTo>
                    <a:lnTo>
                      <a:pt x="441" y="245"/>
                    </a:lnTo>
                    <a:lnTo>
                      <a:pt x="393" y="295"/>
                    </a:lnTo>
                    <a:lnTo>
                      <a:pt x="246" y="245"/>
                    </a:ln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8" name="Freeform 286"/>
              <p:cNvSpPr>
                <a:spLocks/>
              </p:cNvSpPr>
              <p:nvPr/>
            </p:nvSpPr>
            <p:spPr bwMode="auto">
              <a:xfrm>
                <a:off x="5317" y="3507"/>
                <a:ext cx="55" cy="25"/>
              </a:xfrm>
              <a:custGeom>
                <a:avLst/>
                <a:gdLst>
                  <a:gd name="T0" fmla="*/ 246 w 441"/>
                  <a:gd name="T1" fmla="*/ 195 h 195"/>
                  <a:gd name="T2" fmla="*/ 98 w 441"/>
                  <a:gd name="T3" fmla="*/ 147 h 195"/>
                  <a:gd name="T4" fmla="*/ 0 w 441"/>
                  <a:gd name="T5" fmla="*/ 147 h 195"/>
                  <a:gd name="T6" fmla="*/ 0 w 441"/>
                  <a:gd name="T7" fmla="*/ 147 h 195"/>
                  <a:gd name="T8" fmla="*/ 0 w 441"/>
                  <a:gd name="T9" fmla="*/ 147 h 195"/>
                  <a:gd name="T10" fmla="*/ 0 w 441"/>
                  <a:gd name="T11" fmla="*/ 97 h 195"/>
                  <a:gd name="T12" fmla="*/ 50 w 441"/>
                  <a:gd name="T13" fmla="*/ 97 h 195"/>
                  <a:gd name="T14" fmla="*/ 148 w 441"/>
                  <a:gd name="T15" fmla="*/ 48 h 195"/>
                  <a:gd name="T16" fmla="*/ 295 w 441"/>
                  <a:gd name="T17" fmla="*/ 0 h 195"/>
                  <a:gd name="T18" fmla="*/ 295 w 441"/>
                  <a:gd name="T19" fmla="*/ 0 h 195"/>
                  <a:gd name="T20" fmla="*/ 343 w 441"/>
                  <a:gd name="T21" fmla="*/ 0 h 195"/>
                  <a:gd name="T22" fmla="*/ 441 w 441"/>
                  <a:gd name="T23" fmla="*/ 48 h 195"/>
                  <a:gd name="T24" fmla="*/ 441 w 441"/>
                  <a:gd name="T25" fmla="*/ 97 h 195"/>
                  <a:gd name="T26" fmla="*/ 441 w 441"/>
                  <a:gd name="T27" fmla="*/ 97 h 195"/>
                  <a:gd name="T28" fmla="*/ 441 w 441"/>
                  <a:gd name="T29" fmla="*/ 195 h 195"/>
                  <a:gd name="T30" fmla="*/ 343 w 441"/>
                  <a:gd name="T31" fmla="*/ 195 h 195"/>
                  <a:gd name="T32" fmla="*/ 246 w 441"/>
                  <a:gd name="T33" fmla="*/ 195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195">
                    <a:moveTo>
                      <a:pt x="246" y="195"/>
                    </a:moveTo>
                    <a:lnTo>
                      <a:pt x="98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97"/>
                    </a:lnTo>
                    <a:lnTo>
                      <a:pt x="50" y="97"/>
                    </a:lnTo>
                    <a:lnTo>
                      <a:pt x="148" y="4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441" y="48"/>
                    </a:lnTo>
                    <a:lnTo>
                      <a:pt x="441" y="97"/>
                    </a:lnTo>
                    <a:lnTo>
                      <a:pt x="441" y="97"/>
                    </a:lnTo>
                    <a:lnTo>
                      <a:pt x="441" y="195"/>
                    </a:lnTo>
                    <a:lnTo>
                      <a:pt x="343" y="195"/>
                    </a:lnTo>
                    <a:lnTo>
                      <a:pt x="246" y="195"/>
                    </a:ln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39" name="Freeform 287"/>
              <p:cNvSpPr>
                <a:spLocks/>
              </p:cNvSpPr>
              <p:nvPr/>
            </p:nvSpPr>
            <p:spPr bwMode="auto">
              <a:xfrm>
                <a:off x="5317" y="3519"/>
                <a:ext cx="55" cy="7"/>
              </a:xfrm>
              <a:custGeom>
                <a:avLst/>
                <a:gdLst>
                  <a:gd name="T0" fmla="*/ 50 w 441"/>
                  <a:gd name="T1" fmla="*/ 0 h 50"/>
                  <a:gd name="T2" fmla="*/ 50 w 441"/>
                  <a:gd name="T3" fmla="*/ 0 h 50"/>
                  <a:gd name="T4" fmla="*/ 148 w 441"/>
                  <a:gd name="T5" fmla="*/ 0 h 50"/>
                  <a:gd name="T6" fmla="*/ 295 w 441"/>
                  <a:gd name="T7" fmla="*/ 0 h 50"/>
                  <a:gd name="T8" fmla="*/ 295 w 441"/>
                  <a:gd name="T9" fmla="*/ 0 h 50"/>
                  <a:gd name="T10" fmla="*/ 343 w 441"/>
                  <a:gd name="T11" fmla="*/ 0 h 50"/>
                  <a:gd name="T12" fmla="*/ 393 w 441"/>
                  <a:gd name="T13" fmla="*/ 0 h 50"/>
                  <a:gd name="T14" fmla="*/ 441 w 441"/>
                  <a:gd name="T15" fmla="*/ 0 h 50"/>
                  <a:gd name="T16" fmla="*/ 441 w 441"/>
                  <a:gd name="T17" fmla="*/ 0 h 50"/>
                  <a:gd name="T18" fmla="*/ 393 w 441"/>
                  <a:gd name="T19" fmla="*/ 50 h 50"/>
                  <a:gd name="T20" fmla="*/ 343 w 441"/>
                  <a:gd name="T21" fmla="*/ 50 h 50"/>
                  <a:gd name="T22" fmla="*/ 295 w 441"/>
                  <a:gd name="T23" fmla="*/ 50 h 50"/>
                  <a:gd name="T24" fmla="*/ 295 w 441"/>
                  <a:gd name="T25" fmla="*/ 50 h 50"/>
                  <a:gd name="T26" fmla="*/ 98 w 441"/>
                  <a:gd name="T27" fmla="*/ 50 h 50"/>
                  <a:gd name="T28" fmla="*/ 0 w 441"/>
                  <a:gd name="T29" fmla="*/ 50 h 50"/>
                  <a:gd name="T30" fmla="*/ 0 w 441"/>
                  <a:gd name="T31" fmla="*/ 50 h 50"/>
                  <a:gd name="T32" fmla="*/ 0 w 441"/>
                  <a:gd name="T33" fmla="*/ 50 h 50"/>
                  <a:gd name="T34" fmla="*/ 50 w 441"/>
                  <a:gd name="T35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1" h="50">
                    <a:moveTo>
                      <a:pt x="50" y="0"/>
                    </a:moveTo>
                    <a:lnTo>
                      <a:pt x="50" y="0"/>
                    </a:lnTo>
                    <a:lnTo>
                      <a:pt x="148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393" y="50"/>
                    </a:lnTo>
                    <a:lnTo>
                      <a:pt x="343" y="50"/>
                    </a:lnTo>
                    <a:lnTo>
                      <a:pt x="295" y="50"/>
                    </a:lnTo>
                    <a:lnTo>
                      <a:pt x="295" y="50"/>
                    </a:lnTo>
                    <a:lnTo>
                      <a:pt x="98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0" name="Freeform 288"/>
              <p:cNvSpPr>
                <a:spLocks/>
              </p:cNvSpPr>
              <p:nvPr/>
            </p:nvSpPr>
            <p:spPr bwMode="auto">
              <a:xfrm>
                <a:off x="5317" y="3397"/>
                <a:ext cx="42" cy="116"/>
              </a:xfrm>
              <a:custGeom>
                <a:avLst/>
                <a:gdLst>
                  <a:gd name="T0" fmla="*/ 343 w 343"/>
                  <a:gd name="T1" fmla="*/ 294 h 931"/>
                  <a:gd name="T2" fmla="*/ 50 w 343"/>
                  <a:gd name="T3" fmla="*/ 931 h 931"/>
                  <a:gd name="T4" fmla="*/ 0 w 343"/>
                  <a:gd name="T5" fmla="*/ 687 h 931"/>
                  <a:gd name="T6" fmla="*/ 0 w 343"/>
                  <a:gd name="T7" fmla="*/ 245 h 931"/>
                  <a:gd name="T8" fmla="*/ 98 w 343"/>
                  <a:gd name="T9" fmla="*/ 0 h 931"/>
                  <a:gd name="T10" fmla="*/ 98 w 343"/>
                  <a:gd name="T11" fmla="*/ 0 h 931"/>
                  <a:gd name="T12" fmla="*/ 246 w 343"/>
                  <a:gd name="T13" fmla="*/ 98 h 931"/>
                  <a:gd name="T14" fmla="*/ 295 w 343"/>
                  <a:gd name="T15" fmla="*/ 245 h 931"/>
                  <a:gd name="T16" fmla="*/ 343 w 343"/>
                  <a:gd name="T17" fmla="*/ 294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3" h="931">
                    <a:moveTo>
                      <a:pt x="343" y="294"/>
                    </a:moveTo>
                    <a:lnTo>
                      <a:pt x="50" y="931"/>
                    </a:lnTo>
                    <a:lnTo>
                      <a:pt x="0" y="687"/>
                    </a:lnTo>
                    <a:lnTo>
                      <a:pt x="0" y="245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246" y="98"/>
                    </a:lnTo>
                    <a:lnTo>
                      <a:pt x="295" y="245"/>
                    </a:lnTo>
                    <a:lnTo>
                      <a:pt x="343" y="294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1" name="Freeform 289"/>
              <p:cNvSpPr>
                <a:spLocks/>
              </p:cNvSpPr>
              <p:nvPr/>
            </p:nvSpPr>
            <p:spPr bwMode="auto">
              <a:xfrm>
                <a:off x="5317" y="3397"/>
                <a:ext cx="36" cy="116"/>
              </a:xfrm>
              <a:custGeom>
                <a:avLst/>
                <a:gdLst>
                  <a:gd name="T0" fmla="*/ 295 w 295"/>
                  <a:gd name="T1" fmla="*/ 245 h 931"/>
                  <a:gd name="T2" fmla="*/ 50 w 295"/>
                  <a:gd name="T3" fmla="*/ 931 h 931"/>
                  <a:gd name="T4" fmla="*/ 0 w 295"/>
                  <a:gd name="T5" fmla="*/ 687 h 931"/>
                  <a:gd name="T6" fmla="*/ 0 w 295"/>
                  <a:gd name="T7" fmla="*/ 245 h 931"/>
                  <a:gd name="T8" fmla="*/ 98 w 295"/>
                  <a:gd name="T9" fmla="*/ 0 h 931"/>
                  <a:gd name="T10" fmla="*/ 98 w 295"/>
                  <a:gd name="T11" fmla="*/ 0 h 931"/>
                  <a:gd name="T12" fmla="*/ 196 w 295"/>
                  <a:gd name="T13" fmla="*/ 98 h 931"/>
                  <a:gd name="T14" fmla="*/ 295 w 295"/>
                  <a:gd name="T15" fmla="*/ 196 h 931"/>
                  <a:gd name="T16" fmla="*/ 295 w 295"/>
                  <a:gd name="T17" fmla="*/ 245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5" h="931">
                    <a:moveTo>
                      <a:pt x="295" y="245"/>
                    </a:moveTo>
                    <a:lnTo>
                      <a:pt x="50" y="931"/>
                    </a:lnTo>
                    <a:lnTo>
                      <a:pt x="0" y="687"/>
                    </a:lnTo>
                    <a:lnTo>
                      <a:pt x="0" y="245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98"/>
                    </a:lnTo>
                    <a:lnTo>
                      <a:pt x="295" y="196"/>
                    </a:lnTo>
                    <a:lnTo>
                      <a:pt x="295" y="245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2" name="Freeform 290"/>
              <p:cNvSpPr>
                <a:spLocks/>
              </p:cNvSpPr>
              <p:nvPr/>
            </p:nvSpPr>
            <p:spPr bwMode="auto">
              <a:xfrm>
                <a:off x="5317" y="3403"/>
                <a:ext cx="30" cy="110"/>
              </a:xfrm>
              <a:custGeom>
                <a:avLst/>
                <a:gdLst>
                  <a:gd name="T0" fmla="*/ 246 w 246"/>
                  <a:gd name="T1" fmla="*/ 147 h 882"/>
                  <a:gd name="T2" fmla="*/ 50 w 246"/>
                  <a:gd name="T3" fmla="*/ 882 h 882"/>
                  <a:gd name="T4" fmla="*/ 0 w 246"/>
                  <a:gd name="T5" fmla="*/ 638 h 882"/>
                  <a:gd name="T6" fmla="*/ 0 w 246"/>
                  <a:gd name="T7" fmla="*/ 196 h 882"/>
                  <a:gd name="T8" fmla="*/ 98 w 246"/>
                  <a:gd name="T9" fmla="*/ 0 h 882"/>
                  <a:gd name="T10" fmla="*/ 98 w 246"/>
                  <a:gd name="T11" fmla="*/ 0 h 882"/>
                  <a:gd name="T12" fmla="*/ 196 w 246"/>
                  <a:gd name="T13" fmla="*/ 49 h 882"/>
                  <a:gd name="T14" fmla="*/ 246 w 246"/>
                  <a:gd name="T15" fmla="*/ 147 h 882"/>
                  <a:gd name="T16" fmla="*/ 246 w 246"/>
                  <a:gd name="T17" fmla="*/ 147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6" h="882">
                    <a:moveTo>
                      <a:pt x="246" y="147"/>
                    </a:moveTo>
                    <a:lnTo>
                      <a:pt x="50" y="882"/>
                    </a:lnTo>
                    <a:lnTo>
                      <a:pt x="0" y="638"/>
                    </a:lnTo>
                    <a:lnTo>
                      <a:pt x="0" y="196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49"/>
                    </a:lnTo>
                    <a:lnTo>
                      <a:pt x="246" y="147"/>
                    </a:lnTo>
                    <a:lnTo>
                      <a:pt x="246" y="147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3" name="Freeform 291"/>
              <p:cNvSpPr>
                <a:spLocks/>
              </p:cNvSpPr>
              <p:nvPr/>
            </p:nvSpPr>
            <p:spPr bwMode="auto">
              <a:xfrm>
                <a:off x="5317" y="3403"/>
                <a:ext cx="30" cy="110"/>
              </a:xfrm>
              <a:custGeom>
                <a:avLst/>
                <a:gdLst>
                  <a:gd name="T0" fmla="*/ 50 w 246"/>
                  <a:gd name="T1" fmla="*/ 882 h 882"/>
                  <a:gd name="T2" fmla="*/ 246 w 246"/>
                  <a:gd name="T3" fmla="*/ 98 h 882"/>
                  <a:gd name="T4" fmla="*/ 246 w 246"/>
                  <a:gd name="T5" fmla="*/ 98 h 882"/>
                  <a:gd name="T6" fmla="*/ 196 w 246"/>
                  <a:gd name="T7" fmla="*/ 49 h 882"/>
                  <a:gd name="T8" fmla="*/ 98 w 246"/>
                  <a:gd name="T9" fmla="*/ 0 h 882"/>
                  <a:gd name="T10" fmla="*/ 98 w 246"/>
                  <a:gd name="T11" fmla="*/ 0 h 882"/>
                  <a:gd name="T12" fmla="*/ 0 w 246"/>
                  <a:gd name="T13" fmla="*/ 196 h 882"/>
                  <a:gd name="T14" fmla="*/ 0 w 246"/>
                  <a:gd name="T15" fmla="*/ 638 h 882"/>
                  <a:gd name="T16" fmla="*/ 50 w 246"/>
                  <a:gd name="T17" fmla="*/ 882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6" h="882">
                    <a:moveTo>
                      <a:pt x="50" y="882"/>
                    </a:moveTo>
                    <a:lnTo>
                      <a:pt x="246" y="98"/>
                    </a:lnTo>
                    <a:lnTo>
                      <a:pt x="246" y="98"/>
                    </a:lnTo>
                    <a:lnTo>
                      <a:pt x="196" y="49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196"/>
                    </a:lnTo>
                    <a:lnTo>
                      <a:pt x="0" y="638"/>
                    </a:lnTo>
                    <a:lnTo>
                      <a:pt x="50" y="882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4" name="Freeform 292"/>
              <p:cNvSpPr>
                <a:spLocks/>
              </p:cNvSpPr>
              <p:nvPr/>
            </p:nvSpPr>
            <p:spPr bwMode="auto">
              <a:xfrm>
                <a:off x="5286" y="3354"/>
                <a:ext cx="129" cy="196"/>
              </a:xfrm>
              <a:custGeom>
                <a:avLst/>
                <a:gdLst>
                  <a:gd name="T0" fmla="*/ 98 w 1029"/>
                  <a:gd name="T1" fmla="*/ 0 h 1569"/>
                  <a:gd name="T2" fmla="*/ 736 w 1029"/>
                  <a:gd name="T3" fmla="*/ 0 h 1569"/>
                  <a:gd name="T4" fmla="*/ 1029 w 1029"/>
                  <a:gd name="T5" fmla="*/ 196 h 1569"/>
                  <a:gd name="T6" fmla="*/ 1029 w 1029"/>
                  <a:gd name="T7" fmla="*/ 392 h 1569"/>
                  <a:gd name="T8" fmla="*/ 1029 w 1029"/>
                  <a:gd name="T9" fmla="*/ 833 h 1569"/>
                  <a:gd name="T10" fmla="*/ 931 w 1029"/>
                  <a:gd name="T11" fmla="*/ 1274 h 1569"/>
                  <a:gd name="T12" fmla="*/ 931 w 1029"/>
                  <a:gd name="T13" fmla="*/ 1274 h 1569"/>
                  <a:gd name="T14" fmla="*/ 736 w 1029"/>
                  <a:gd name="T15" fmla="*/ 588 h 1569"/>
                  <a:gd name="T16" fmla="*/ 736 w 1029"/>
                  <a:gd name="T17" fmla="*/ 244 h 1569"/>
                  <a:gd name="T18" fmla="*/ 393 w 1029"/>
                  <a:gd name="T19" fmla="*/ 244 h 1569"/>
                  <a:gd name="T20" fmla="*/ 393 w 1029"/>
                  <a:gd name="T21" fmla="*/ 294 h 1569"/>
                  <a:gd name="T22" fmla="*/ 393 w 1029"/>
                  <a:gd name="T23" fmla="*/ 294 h 1569"/>
                  <a:gd name="T24" fmla="*/ 393 w 1029"/>
                  <a:gd name="T25" fmla="*/ 343 h 1569"/>
                  <a:gd name="T26" fmla="*/ 393 w 1029"/>
                  <a:gd name="T27" fmla="*/ 343 h 1569"/>
                  <a:gd name="T28" fmla="*/ 393 w 1029"/>
                  <a:gd name="T29" fmla="*/ 687 h 1569"/>
                  <a:gd name="T30" fmla="*/ 343 w 1029"/>
                  <a:gd name="T31" fmla="*/ 1128 h 1569"/>
                  <a:gd name="T32" fmla="*/ 197 w 1029"/>
                  <a:gd name="T33" fmla="*/ 1569 h 1569"/>
                  <a:gd name="T34" fmla="*/ 197 w 1029"/>
                  <a:gd name="T35" fmla="*/ 1569 h 1569"/>
                  <a:gd name="T36" fmla="*/ 50 w 1029"/>
                  <a:gd name="T37" fmla="*/ 1519 h 1569"/>
                  <a:gd name="T38" fmla="*/ 50 w 1029"/>
                  <a:gd name="T39" fmla="*/ 1471 h 1569"/>
                  <a:gd name="T40" fmla="*/ 0 w 1029"/>
                  <a:gd name="T41" fmla="*/ 1323 h 1569"/>
                  <a:gd name="T42" fmla="*/ 50 w 1029"/>
                  <a:gd name="T43" fmla="*/ 1030 h 1569"/>
                  <a:gd name="T44" fmla="*/ 50 w 1029"/>
                  <a:gd name="T45" fmla="*/ 1030 h 1569"/>
                  <a:gd name="T46" fmla="*/ 50 w 1029"/>
                  <a:gd name="T47" fmla="*/ 785 h 1569"/>
                  <a:gd name="T48" fmla="*/ 50 w 1029"/>
                  <a:gd name="T49" fmla="*/ 539 h 1569"/>
                  <a:gd name="T50" fmla="*/ 98 w 1029"/>
                  <a:gd name="T51" fmla="*/ 294 h 1569"/>
                  <a:gd name="T52" fmla="*/ 98 w 1029"/>
                  <a:gd name="T53" fmla="*/ 294 h 1569"/>
                  <a:gd name="T54" fmla="*/ 98 w 1029"/>
                  <a:gd name="T55" fmla="*/ 98 h 1569"/>
                  <a:gd name="T56" fmla="*/ 98 w 1029"/>
                  <a:gd name="T57" fmla="*/ 49 h 1569"/>
                  <a:gd name="T58" fmla="*/ 98 w 1029"/>
                  <a:gd name="T59" fmla="*/ 0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29" h="1569">
                    <a:moveTo>
                      <a:pt x="98" y="0"/>
                    </a:moveTo>
                    <a:lnTo>
                      <a:pt x="736" y="0"/>
                    </a:lnTo>
                    <a:lnTo>
                      <a:pt x="1029" y="196"/>
                    </a:lnTo>
                    <a:lnTo>
                      <a:pt x="1029" y="392"/>
                    </a:lnTo>
                    <a:lnTo>
                      <a:pt x="1029" y="833"/>
                    </a:lnTo>
                    <a:lnTo>
                      <a:pt x="931" y="1274"/>
                    </a:lnTo>
                    <a:lnTo>
                      <a:pt x="931" y="1274"/>
                    </a:lnTo>
                    <a:lnTo>
                      <a:pt x="736" y="588"/>
                    </a:lnTo>
                    <a:lnTo>
                      <a:pt x="736" y="244"/>
                    </a:lnTo>
                    <a:lnTo>
                      <a:pt x="393" y="244"/>
                    </a:lnTo>
                    <a:lnTo>
                      <a:pt x="393" y="294"/>
                    </a:lnTo>
                    <a:lnTo>
                      <a:pt x="393" y="294"/>
                    </a:lnTo>
                    <a:lnTo>
                      <a:pt x="393" y="343"/>
                    </a:lnTo>
                    <a:lnTo>
                      <a:pt x="393" y="343"/>
                    </a:lnTo>
                    <a:lnTo>
                      <a:pt x="393" y="687"/>
                    </a:lnTo>
                    <a:lnTo>
                      <a:pt x="343" y="1128"/>
                    </a:lnTo>
                    <a:lnTo>
                      <a:pt x="197" y="1569"/>
                    </a:lnTo>
                    <a:lnTo>
                      <a:pt x="197" y="1569"/>
                    </a:lnTo>
                    <a:lnTo>
                      <a:pt x="50" y="1519"/>
                    </a:lnTo>
                    <a:lnTo>
                      <a:pt x="50" y="1471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5"/>
                    </a:lnTo>
                    <a:lnTo>
                      <a:pt x="50" y="53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9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5" name="Freeform 293"/>
              <p:cNvSpPr>
                <a:spLocks/>
              </p:cNvSpPr>
              <p:nvPr/>
            </p:nvSpPr>
            <p:spPr bwMode="auto">
              <a:xfrm>
                <a:off x="5378" y="3385"/>
                <a:ext cx="37" cy="122"/>
              </a:xfrm>
              <a:custGeom>
                <a:avLst/>
                <a:gdLst>
                  <a:gd name="T0" fmla="*/ 0 w 293"/>
                  <a:gd name="T1" fmla="*/ 0 h 982"/>
                  <a:gd name="T2" fmla="*/ 293 w 293"/>
                  <a:gd name="T3" fmla="*/ 0 h 982"/>
                  <a:gd name="T4" fmla="*/ 293 w 293"/>
                  <a:gd name="T5" fmla="*/ 148 h 982"/>
                  <a:gd name="T6" fmla="*/ 293 w 293"/>
                  <a:gd name="T7" fmla="*/ 491 h 982"/>
                  <a:gd name="T8" fmla="*/ 195 w 293"/>
                  <a:gd name="T9" fmla="*/ 982 h 982"/>
                  <a:gd name="T10" fmla="*/ 195 w 293"/>
                  <a:gd name="T11" fmla="*/ 982 h 982"/>
                  <a:gd name="T12" fmla="*/ 0 w 293"/>
                  <a:gd name="T13" fmla="*/ 344 h 982"/>
                  <a:gd name="T14" fmla="*/ 0 w 293"/>
                  <a:gd name="T15" fmla="*/ 0 h 9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93" h="982">
                    <a:moveTo>
                      <a:pt x="0" y="0"/>
                    </a:moveTo>
                    <a:lnTo>
                      <a:pt x="293" y="0"/>
                    </a:lnTo>
                    <a:lnTo>
                      <a:pt x="293" y="148"/>
                    </a:lnTo>
                    <a:lnTo>
                      <a:pt x="293" y="491"/>
                    </a:lnTo>
                    <a:lnTo>
                      <a:pt x="195" y="982"/>
                    </a:lnTo>
                    <a:lnTo>
                      <a:pt x="195" y="982"/>
                    </a:lnTo>
                    <a:lnTo>
                      <a:pt x="0" y="3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6" name="Freeform 294"/>
              <p:cNvSpPr>
                <a:spLocks/>
              </p:cNvSpPr>
              <p:nvPr/>
            </p:nvSpPr>
            <p:spPr bwMode="auto">
              <a:xfrm>
                <a:off x="5286" y="3354"/>
                <a:ext cx="43" cy="196"/>
              </a:xfrm>
              <a:custGeom>
                <a:avLst/>
                <a:gdLst>
                  <a:gd name="T0" fmla="*/ 148 w 343"/>
                  <a:gd name="T1" fmla="*/ 1569 h 1569"/>
                  <a:gd name="T2" fmla="*/ 50 w 343"/>
                  <a:gd name="T3" fmla="*/ 1519 h 1569"/>
                  <a:gd name="T4" fmla="*/ 50 w 343"/>
                  <a:gd name="T5" fmla="*/ 1471 h 1569"/>
                  <a:gd name="T6" fmla="*/ 0 w 343"/>
                  <a:gd name="T7" fmla="*/ 1323 h 1569"/>
                  <a:gd name="T8" fmla="*/ 50 w 343"/>
                  <a:gd name="T9" fmla="*/ 1030 h 1569"/>
                  <a:gd name="T10" fmla="*/ 50 w 343"/>
                  <a:gd name="T11" fmla="*/ 1030 h 1569"/>
                  <a:gd name="T12" fmla="*/ 50 w 343"/>
                  <a:gd name="T13" fmla="*/ 785 h 1569"/>
                  <a:gd name="T14" fmla="*/ 50 w 343"/>
                  <a:gd name="T15" fmla="*/ 539 h 1569"/>
                  <a:gd name="T16" fmla="*/ 98 w 343"/>
                  <a:gd name="T17" fmla="*/ 294 h 1569"/>
                  <a:gd name="T18" fmla="*/ 98 w 343"/>
                  <a:gd name="T19" fmla="*/ 294 h 1569"/>
                  <a:gd name="T20" fmla="*/ 98 w 343"/>
                  <a:gd name="T21" fmla="*/ 98 h 1569"/>
                  <a:gd name="T22" fmla="*/ 98 w 343"/>
                  <a:gd name="T23" fmla="*/ 49 h 1569"/>
                  <a:gd name="T24" fmla="*/ 98 w 343"/>
                  <a:gd name="T25" fmla="*/ 0 h 1569"/>
                  <a:gd name="T26" fmla="*/ 98 w 343"/>
                  <a:gd name="T27" fmla="*/ 0 h 1569"/>
                  <a:gd name="T28" fmla="*/ 343 w 343"/>
                  <a:gd name="T29" fmla="*/ 196 h 1569"/>
                  <a:gd name="T30" fmla="*/ 343 w 343"/>
                  <a:gd name="T31" fmla="*/ 343 h 1569"/>
                  <a:gd name="T32" fmla="*/ 343 w 343"/>
                  <a:gd name="T33" fmla="*/ 687 h 1569"/>
                  <a:gd name="T34" fmla="*/ 343 w 343"/>
                  <a:gd name="T35" fmla="*/ 980 h 1569"/>
                  <a:gd name="T36" fmla="*/ 343 w 343"/>
                  <a:gd name="T37" fmla="*/ 980 h 1569"/>
                  <a:gd name="T38" fmla="*/ 295 w 343"/>
                  <a:gd name="T39" fmla="*/ 1226 h 1569"/>
                  <a:gd name="T40" fmla="*/ 245 w 343"/>
                  <a:gd name="T41" fmla="*/ 1373 h 1569"/>
                  <a:gd name="T42" fmla="*/ 197 w 343"/>
                  <a:gd name="T43" fmla="*/ 1519 h 1569"/>
                  <a:gd name="T44" fmla="*/ 197 w 343"/>
                  <a:gd name="T45" fmla="*/ 1519 h 1569"/>
                  <a:gd name="T46" fmla="*/ 148 w 343"/>
                  <a:gd name="T47" fmla="*/ 1569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43" h="1569">
                    <a:moveTo>
                      <a:pt x="148" y="1569"/>
                    </a:moveTo>
                    <a:lnTo>
                      <a:pt x="50" y="1519"/>
                    </a:lnTo>
                    <a:lnTo>
                      <a:pt x="50" y="1471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5"/>
                    </a:lnTo>
                    <a:lnTo>
                      <a:pt x="50" y="53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9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343" y="196"/>
                    </a:lnTo>
                    <a:lnTo>
                      <a:pt x="343" y="343"/>
                    </a:lnTo>
                    <a:lnTo>
                      <a:pt x="343" y="687"/>
                    </a:lnTo>
                    <a:lnTo>
                      <a:pt x="343" y="980"/>
                    </a:lnTo>
                    <a:lnTo>
                      <a:pt x="343" y="980"/>
                    </a:lnTo>
                    <a:lnTo>
                      <a:pt x="295" y="1226"/>
                    </a:lnTo>
                    <a:lnTo>
                      <a:pt x="245" y="1373"/>
                    </a:lnTo>
                    <a:lnTo>
                      <a:pt x="197" y="1519"/>
                    </a:lnTo>
                    <a:lnTo>
                      <a:pt x="197" y="1519"/>
                    </a:lnTo>
                    <a:lnTo>
                      <a:pt x="148" y="1569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7" name="Freeform 295"/>
              <p:cNvSpPr>
                <a:spLocks/>
              </p:cNvSpPr>
              <p:nvPr/>
            </p:nvSpPr>
            <p:spPr bwMode="auto">
              <a:xfrm>
                <a:off x="5286" y="3354"/>
                <a:ext cx="129" cy="196"/>
              </a:xfrm>
              <a:custGeom>
                <a:avLst/>
                <a:gdLst>
                  <a:gd name="T0" fmla="*/ 98 w 1029"/>
                  <a:gd name="T1" fmla="*/ 0 h 1569"/>
                  <a:gd name="T2" fmla="*/ 736 w 1029"/>
                  <a:gd name="T3" fmla="*/ 0 h 1569"/>
                  <a:gd name="T4" fmla="*/ 1029 w 1029"/>
                  <a:gd name="T5" fmla="*/ 196 h 1569"/>
                  <a:gd name="T6" fmla="*/ 1029 w 1029"/>
                  <a:gd name="T7" fmla="*/ 392 h 1569"/>
                  <a:gd name="T8" fmla="*/ 1029 w 1029"/>
                  <a:gd name="T9" fmla="*/ 833 h 1569"/>
                  <a:gd name="T10" fmla="*/ 931 w 1029"/>
                  <a:gd name="T11" fmla="*/ 1274 h 1569"/>
                  <a:gd name="T12" fmla="*/ 931 w 1029"/>
                  <a:gd name="T13" fmla="*/ 1274 h 1569"/>
                  <a:gd name="T14" fmla="*/ 736 w 1029"/>
                  <a:gd name="T15" fmla="*/ 588 h 1569"/>
                  <a:gd name="T16" fmla="*/ 736 w 1029"/>
                  <a:gd name="T17" fmla="*/ 244 h 1569"/>
                  <a:gd name="T18" fmla="*/ 393 w 1029"/>
                  <a:gd name="T19" fmla="*/ 244 h 1569"/>
                  <a:gd name="T20" fmla="*/ 393 w 1029"/>
                  <a:gd name="T21" fmla="*/ 294 h 1569"/>
                  <a:gd name="T22" fmla="*/ 393 w 1029"/>
                  <a:gd name="T23" fmla="*/ 294 h 1569"/>
                  <a:gd name="T24" fmla="*/ 393 w 1029"/>
                  <a:gd name="T25" fmla="*/ 343 h 1569"/>
                  <a:gd name="T26" fmla="*/ 393 w 1029"/>
                  <a:gd name="T27" fmla="*/ 343 h 1569"/>
                  <a:gd name="T28" fmla="*/ 393 w 1029"/>
                  <a:gd name="T29" fmla="*/ 687 h 1569"/>
                  <a:gd name="T30" fmla="*/ 343 w 1029"/>
                  <a:gd name="T31" fmla="*/ 1128 h 1569"/>
                  <a:gd name="T32" fmla="*/ 197 w 1029"/>
                  <a:gd name="T33" fmla="*/ 1569 h 1569"/>
                  <a:gd name="T34" fmla="*/ 197 w 1029"/>
                  <a:gd name="T35" fmla="*/ 1569 h 1569"/>
                  <a:gd name="T36" fmla="*/ 148 w 1029"/>
                  <a:gd name="T37" fmla="*/ 1569 h 1569"/>
                  <a:gd name="T38" fmla="*/ 50 w 1029"/>
                  <a:gd name="T39" fmla="*/ 1519 h 1569"/>
                  <a:gd name="T40" fmla="*/ 50 w 1029"/>
                  <a:gd name="T41" fmla="*/ 1471 h 1569"/>
                  <a:gd name="T42" fmla="*/ 0 w 1029"/>
                  <a:gd name="T43" fmla="*/ 1323 h 1569"/>
                  <a:gd name="T44" fmla="*/ 50 w 1029"/>
                  <a:gd name="T45" fmla="*/ 1030 h 1569"/>
                  <a:gd name="T46" fmla="*/ 50 w 1029"/>
                  <a:gd name="T47" fmla="*/ 1030 h 1569"/>
                  <a:gd name="T48" fmla="*/ 50 w 1029"/>
                  <a:gd name="T49" fmla="*/ 785 h 1569"/>
                  <a:gd name="T50" fmla="*/ 50 w 1029"/>
                  <a:gd name="T51" fmla="*/ 539 h 1569"/>
                  <a:gd name="T52" fmla="*/ 98 w 1029"/>
                  <a:gd name="T53" fmla="*/ 294 h 1569"/>
                  <a:gd name="T54" fmla="*/ 98 w 1029"/>
                  <a:gd name="T55" fmla="*/ 294 h 1569"/>
                  <a:gd name="T56" fmla="*/ 98 w 1029"/>
                  <a:gd name="T57" fmla="*/ 98 h 1569"/>
                  <a:gd name="T58" fmla="*/ 98 w 1029"/>
                  <a:gd name="T59" fmla="*/ 49 h 1569"/>
                  <a:gd name="T60" fmla="*/ 98 w 1029"/>
                  <a:gd name="T61" fmla="*/ 0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29" h="1569">
                    <a:moveTo>
                      <a:pt x="98" y="0"/>
                    </a:moveTo>
                    <a:lnTo>
                      <a:pt x="736" y="0"/>
                    </a:lnTo>
                    <a:lnTo>
                      <a:pt x="1029" y="196"/>
                    </a:lnTo>
                    <a:lnTo>
                      <a:pt x="1029" y="392"/>
                    </a:lnTo>
                    <a:lnTo>
                      <a:pt x="1029" y="833"/>
                    </a:lnTo>
                    <a:lnTo>
                      <a:pt x="931" y="1274"/>
                    </a:lnTo>
                    <a:lnTo>
                      <a:pt x="931" y="1274"/>
                    </a:lnTo>
                    <a:lnTo>
                      <a:pt x="736" y="588"/>
                    </a:lnTo>
                    <a:lnTo>
                      <a:pt x="736" y="244"/>
                    </a:lnTo>
                    <a:lnTo>
                      <a:pt x="393" y="244"/>
                    </a:lnTo>
                    <a:lnTo>
                      <a:pt x="393" y="294"/>
                    </a:lnTo>
                    <a:lnTo>
                      <a:pt x="393" y="294"/>
                    </a:lnTo>
                    <a:lnTo>
                      <a:pt x="393" y="343"/>
                    </a:lnTo>
                    <a:lnTo>
                      <a:pt x="393" y="343"/>
                    </a:lnTo>
                    <a:lnTo>
                      <a:pt x="393" y="687"/>
                    </a:lnTo>
                    <a:lnTo>
                      <a:pt x="343" y="1128"/>
                    </a:lnTo>
                    <a:lnTo>
                      <a:pt x="197" y="1569"/>
                    </a:lnTo>
                    <a:lnTo>
                      <a:pt x="197" y="1569"/>
                    </a:lnTo>
                    <a:lnTo>
                      <a:pt x="148" y="1569"/>
                    </a:lnTo>
                    <a:lnTo>
                      <a:pt x="50" y="1519"/>
                    </a:lnTo>
                    <a:lnTo>
                      <a:pt x="50" y="1471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5"/>
                    </a:lnTo>
                    <a:lnTo>
                      <a:pt x="50" y="53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9"/>
                    </a:lnTo>
                    <a:lnTo>
                      <a:pt x="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8" name="Freeform 296"/>
              <p:cNvSpPr>
                <a:spLocks/>
              </p:cNvSpPr>
              <p:nvPr/>
            </p:nvSpPr>
            <p:spPr bwMode="auto">
              <a:xfrm>
                <a:off x="5286" y="3519"/>
                <a:ext cx="12" cy="19"/>
              </a:xfrm>
              <a:custGeom>
                <a:avLst/>
                <a:gdLst>
                  <a:gd name="T0" fmla="*/ 0 w 98"/>
                  <a:gd name="T1" fmla="*/ 98 h 148"/>
                  <a:gd name="T2" fmla="*/ 98 w 98"/>
                  <a:gd name="T3" fmla="*/ 148 h 148"/>
                  <a:gd name="T4" fmla="*/ 98 w 98"/>
                  <a:gd name="T5" fmla="*/ 148 h 148"/>
                  <a:gd name="T6" fmla="*/ 98 w 98"/>
                  <a:gd name="T7" fmla="*/ 98 h 148"/>
                  <a:gd name="T8" fmla="*/ 98 w 98"/>
                  <a:gd name="T9" fmla="*/ 0 h 148"/>
                  <a:gd name="T10" fmla="*/ 98 w 98"/>
                  <a:gd name="T11" fmla="*/ 0 h 148"/>
                  <a:gd name="T12" fmla="*/ 0 w 98"/>
                  <a:gd name="T13" fmla="*/ 50 h 148"/>
                  <a:gd name="T14" fmla="*/ 0 w 98"/>
                  <a:gd name="T15" fmla="*/ 50 h 148"/>
                  <a:gd name="T16" fmla="*/ 0 w 98"/>
                  <a:gd name="T17" fmla="*/ 98 h 148"/>
                  <a:gd name="T18" fmla="*/ 0 w 98"/>
                  <a:gd name="T19" fmla="*/ 98 h 148"/>
                  <a:gd name="T20" fmla="*/ 0 w 98"/>
                  <a:gd name="T21" fmla="*/ 98 h 148"/>
                  <a:gd name="T22" fmla="*/ 0 w 98"/>
                  <a:gd name="T23" fmla="*/ 98 h 148"/>
                  <a:gd name="T24" fmla="*/ 0 w 98"/>
                  <a:gd name="T25" fmla="*/ 98 h 148"/>
                  <a:gd name="T26" fmla="*/ 0 w 98"/>
                  <a:gd name="T27" fmla="*/ 9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8" h="148">
                    <a:moveTo>
                      <a:pt x="0" y="98"/>
                    </a:moveTo>
                    <a:lnTo>
                      <a:pt x="98" y="148"/>
                    </a:lnTo>
                    <a:lnTo>
                      <a:pt x="98" y="148"/>
                    </a:lnTo>
                    <a:lnTo>
                      <a:pt x="98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49" name="Freeform 297"/>
              <p:cNvSpPr>
                <a:spLocks/>
              </p:cNvSpPr>
              <p:nvPr/>
            </p:nvSpPr>
            <p:spPr bwMode="auto">
              <a:xfrm>
                <a:off x="5286" y="3519"/>
                <a:ext cx="12" cy="7"/>
              </a:xfrm>
              <a:custGeom>
                <a:avLst/>
                <a:gdLst>
                  <a:gd name="T0" fmla="*/ 0 w 98"/>
                  <a:gd name="T1" fmla="*/ 50 h 50"/>
                  <a:gd name="T2" fmla="*/ 98 w 98"/>
                  <a:gd name="T3" fmla="*/ 0 h 50"/>
                  <a:gd name="T4" fmla="*/ 98 w 98"/>
                  <a:gd name="T5" fmla="*/ 50 h 50"/>
                  <a:gd name="T6" fmla="*/ 0 w 98"/>
                  <a:gd name="T7" fmla="*/ 50 h 50"/>
                  <a:gd name="T8" fmla="*/ 0 w 98"/>
                  <a:gd name="T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50">
                    <a:moveTo>
                      <a:pt x="0" y="50"/>
                    </a:moveTo>
                    <a:lnTo>
                      <a:pt x="98" y="0"/>
                    </a:lnTo>
                    <a:lnTo>
                      <a:pt x="98" y="5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0" name="Freeform 298"/>
              <p:cNvSpPr>
                <a:spLocks/>
              </p:cNvSpPr>
              <p:nvPr/>
            </p:nvSpPr>
            <p:spPr bwMode="auto">
              <a:xfrm>
                <a:off x="5286" y="3532"/>
                <a:ext cx="12" cy="6"/>
              </a:xfrm>
              <a:custGeom>
                <a:avLst/>
                <a:gdLst>
                  <a:gd name="T0" fmla="*/ 0 w 98"/>
                  <a:gd name="T1" fmla="*/ 0 h 50"/>
                  <a:gd name="T2" fmla="*/ 98 w 98"/>
                  <a:gd name="T3" fmla="*/ 50 h 50"/>
                  <a:gd name="T4" fmla="*/ 98 w 98"/>
                  <a:gd name="T5" fmla="*/ 0 h 50"/>
                  <a:gd name="T6" fmla="*/ 0 w 98"/>
                  <a:gd name="T7" fmla="*/ 0 h 50"/>
                  <a:gd name="T8" fmla="*/ 0 w 98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50">
                    <a:moveTo>
                      <a:pt x="0" y="0"/>
                    </a:moveTo>
                    <a:lnTo>
                      <a:pt x="98" y="50"/>
                    </a:lnTo>
                    <a:lnTo>
                      <a:pt x="9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1" name="Freeform 299"/>
              <p:cNvSpPr>
                <a:spLocks/>
              </p:cNvSpPr>
              <p:nvPr/>
            </p:nvSpPr>
            <p:spPr bwMode="auto">
              <a:xfrm>
                <a:off x="5366" y="3397"/>
                <a:ext cx="42" cy="153"/>
              </a:xfrm>
              <a:custGeom>
                <a:avLst/>
                <a:gdLst>
                  <a:gd name="T0" fmla="*/ 0 w 343"/>
                  <a:gd name="T1" fmla="*/ 0 h 1226"/>
                  <a:gd name="T2" fmla="*/ 146 w 343"/>
                  <a:gd name="T3" fmla="*/ 245 h 1226"/>
                  <a:gd name="T4" fmla="*/ 293 w 343"/>
                  <a:gd name="T5" fmla="*/ 588 h 1226"/>
                  <a:gd name="T6" fmla="*/ 343 w 343"/>
                  <a:gd name="T7" fmla="*/ 1030 h 1226"/>
                  <a:gd name="T8" fmla="*/ 343 w 343"/>
                  <a:gd name="T9" fmla="*/ 1030 h 1226"/>
                  <a:gd name="T10" fmla="*/ 343 w 343"/>
                  <a:gd name="T11" fmla="*/ 1078 h 1226"/>
                  <a:gd name="T12" fmla="*/ 343 w 343"/>
                  <a:gd name="T13" fmla="*/ 1176 h 1226"/>
                  <a:gd name="T14" fmla="*/ 343 w 343"/>
                  <a:gd name="T15" fmla="*/ 1226 h 1226"/>
                  <a:gd name="T16" fmla="*/ 343 w 343"/>
                  <a:gd name="T17" fmla="*/ 1226 h 1226"/>
                  <a:gd name="T18" fmla="*/ 146 w 343"/>
                  <a:gd name="T19" fmla="*/ 588 h 1226"/>
                  <a:gd name="T20" fmla="*/ 0 w 343"/>
                  <a:gd name="T21" fmla="*/ 147 h 1226"/>
                  <a:gd name="T22" fmla="*/ 0 w 343"/>
                  <a:gd name="T23" fmla="*/ 0 h 1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3" h="1226">
                    <a:moveTo>
                      <a:pt x="0" y="0"/>
                    </a:moveTo>
                    <a:lnTo>
                      <a:pt x="146" y="245"/>
                    </a:lnTo>
                    <a:lnTo>
                      <a:pt x="293" y="588"/>
                    </a:lnTo>
                    <a:lnTo>
                      <a:pt x="343" y="1030"/>
                    </a:lnTo>
                    <a:lnTo>
                      <a:pt x="343" y="1030"/>
                    </a:lnTo>
                    <a:lnTo>
                      <a:pt x="343" y="1078"/>
                    </a:lnTo>
                    <a:lnTo>
                      <a:pt x="343" y="1176"/>
                    </a:lnTo>
                    <a:lnTo>
                      <a:pt x="343" y="1226"/>
                    </a:lnTo>
                    <a:lnTo>
                      <a:pt x="343" y="1226"/>
                    </a:lnTo>
                    <a:lnTo>
                      <a:pt x="146" y="588"/>
                    </a:lnTo>
                    <a:lnTo>
                      <a:pt x="0" y="1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2" name="Freeform 300"/>
              <p:cNvSpPr>
                <a:spLocks/>
              </p:cNvSpPr>
              <p:nvPr/>
            </p:nvSpPr>
            <p:spPr bwMode="auto">
              <a:xfrm>
                <a:off x="5304" y="3354"/>
                <a:ext cx="111" cy="25"/>
              </a:xfrm>
              <a:custGeom>
                <a:avLst/>
                <a:gdLst>
                  <a:gd name="T0" fmla="*/ 0 w 881"/>
                  <a:gd name="T1" fmla="*/ 0 h 196"/>
                  <a:gd name="T2" fmla="*/ 245 w 881"/>
                  <a:gd name="T3" fmla="*/ 196 h 196"/>
                  <a:gd name="T4" fmla="*/ 881 w 881"/>
                  <a:gd name="T5" fmla="*/ 196 h 196"/>
                  <a:gd name="T6" fmla="*/ 588 w 881"/>
                  <a:gd name="T7" fmla="*/ 0 h 196"/>
                  <a:gd name="T8" fmla="*/ 0 w 881"/>
                  <a:gd name="T9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81" h="196">
                    <a:moveTo>
                      <a:pt x="0" y="0"/>
                    </a:moveTo>
                    <a:lnTo>
                      <a:pt x="245" y="196"/>
                    </a:lnTo>
                    <a:lnTo>
                      <a:pt x="881" y="196"/>
                    </a:lnTo>
                    <a:lnTo>
                      <a:pt x="58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3" name="Line 301"/>
              <p:cNvSpPr>
                <a:spLocks noChangeShapeType="1"/>
              </p:cNvSpPr>
              <p:nvPr/>
            </p:nvSpPr>
            <p:spPr bwMode="auto">
              <a:xfrm>
                <a:off x="5329" y="3379"/>
                <a:ext cx="86" cy="1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4" name="Freeform 302"/>
              <p:cNvSpPr>
                <a:spLocks/>
              </p:cNvSpPr>
              <p:nvPr/>
            </p:nvSpPr>
            <p:spPr bwMode="auto">
              <a:xfrm>
                <a:off x="5286" y="3526"/>
                <a:ext cx="6" cy="6"/>
              </a:xfrm>
              <a:custGeom>
                <a:avLst/>
                <a:gdLst>
                  <a:gd name="T0" fmla="*/ 0 w 50"/>
                  <a:gd name="T1" fmla="*/ 48 h 48"/>
                  <a:gd name="T2" fmla="*/ 0 w 50"/>
                  <a:gd name="T3" fmla="*/ 48 h 48"/>
                  <a:gd name="T4" fmla="*/ 0 w 50"/>
                  <a:gd name="T5" fmla="*/ 48 h 48"/>
                  <a:gd name="T6" fmla="*/ 0 w 50"/>
                  <a:gd name="T7" fmla="*/ 48 h 48"/>
                  <a:gd name="T8" fmla="*/ 0 w 50"/>
                  <a:gd name="T9" fmla="*/ 48 h 48"/>
                  <a:gd name="T10" fmla="*/ 0 w 50"/>
                  <a:gd name="T11" fmla="*/ 48 h 48"/>
                  <a:gd name="T12" fmla="*/ 0 w 50"/>
                  <a:gd name="T13" fmla="*/ 48 h 48"/>
                  <a:gd name="T14" fmla="*/ 50 w 50"/>
                  <a:gd name="T15" fmla="*/ 48 h 48"/>
                  <a:gd name="T16" fmla="*/ 50 w 50"/>
                  <a:gd name="T17" fmla="*/ 48 h 48"/>
                  <a:gd name="T18" fmla="*/ 0 w 50"/>
                  <a:gd name="T19" fmla="*/ 48 h 48"/>
                  <a:gd name="T20" fmla="*/ 0 w 50"/>
                  <a:gd name="T21" fmla="*/ 0 h 48"/>
                  <a:gd name="T22" fmla="*/ 0 w 50"/>
                  <a:gd name="T23" fmla="*/ 0 h 48"/>
                  <a:gd name="T24" fmla="*/ 0 w 50"/>
                  <a:gd name="T25" fmla="*/ 0 h 48"/>
                  <a:gd name="T26" fmla="*/ 0 w 50"/>
                  <a:gd name="T27" fmla="*/ 0 h 48"/>
                  <a:gd name="T28" fmla="*/ 0 w 50"/>
                  <a:gd name="T29" fmla="*/ 48 h 48"/>
                  <a:gd name="T30" fmla="*/ 0 w 50"/>
                  <a:gd name="T31" fmla="*/ 48 h 48"/>
                  <a:gd name="T32" fmla="*/ 0 w 50"/>
                  <a:gd name="T33" fmla="*/ 48 h 48"/>
                  <a:gd name="T34" fmla="*/ 0 w 50"/>
                  <a:gd name="T35" fmla="*/ 48 h 48"/>
                  <a:gd name="T36" fmla="*/ 0 w 50"/>
                  <a:gd name="T37" fmla="*/ 48 h 48"/>
                  <a:gd name="T38" fmla="*/ 0 w 50"/>
                  <a:gd name="T3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0" h="48">
                    <a:moveTo>
                      <a:pt x="0" y="48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50" y="48"/>
                    </a:lnTo>
                    <a:lnTo>
                      <a:pt x="5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5" name="Freeform 303"/>
              <p:cNvSpPr>
                <a:spLocks/>
              </p:cNvSpPr>
              <p:nvPr/>
            </p:nvSpPr>
            <p:spPr bwMode="auto">
              <a:xfrm>
                <a:off x="4863" y="2570"/>
                <a:ext cx="515" cy="802"/>
              </a:xfrm>
              <a:custGeom>
                <a:avLst/>
                <a:gdLst>
                  <a:gd name="T0" fmla="*/ 294 w 4117"/>
                  <a:gd name="T1" fmla="*/ 785 h 6422"/>
                  <a:gd name="T2" fmla="*/ 294 w 4117"/>
                  <a:gd name="T3" fmla="*/ 686 h 6422"/>
                  <a:gd name="T4" fmla="*/ 294 w 4117"/>
                  <a:gd name="T5" fmla="*/ 490 h 6422"/>
                  <a:gd name="T6" fmla="*/ 343 w 4117"/>
                  <a:gd name="T7" fmla="*/ 392 h 6422"/>
                  <a:gd name="T8" fmla="*/ 343 w 4117"/>
                  <a:gd name="T9" fmla="*/ 343 h 6422"/>
                  <a:gd name="T10" fmla="*/ 343 w 4117"/>
                  <a:gd name="T11" fmla="*/ 343 h 6422"/>
                  <a:gd name="T12" fmla="*/ 441 w 4117"/>
                  <a:gd name="T13" fmla="*/ 245 h 6422"/>
                  <a:gd name="T14" fmla="*/ 637 w 4117"/>
                  <a:gd name="T15" fmla="*/ 245 h 6422"/>
                  <a:gd name="T16" fmla="*/ 735 w 4117"/>
                  <a:gd name="T17" fmla="*/ 245 h 6422"/>
                  <a:gd name="T18" fmla="*/ 735 w 4117"/>
                  <a:gd name="T19" fmla="*/ 245 h 6422"/>
                  <a:gd name="T20" fmla="*/ 1421 w 4117"/>
                  <a:gd name="T21" fmla="*/ 294 h 6422"/>
                  <a:gd name="T22" fmla="*/ 2597 w 4117"/>
                  <a:gd name="T23" fmla="*/ 343 h 6422"/>
                  <a:gd name="T24" fmla="*/ 3283 w 4117"/>
                  <a:gd name="T25" fmla="*/ 392 h 6422"/>
                  <a:gd name="T26" fmla="*/ 3283 w 4117"/>
                  <a:gd name="T27" fmla="*/ 392 h 6422"/>
                  <a:gd name="T28" fmla="*/ 3333 w 4117"/>
                  <a:gd name="T29" fmla="*/ 442 h 6422"/>
                  <a:gd name="T30" fmla="*/ 3431 w 4117"/>
                  <a:gd name="T31" fmla="*/ 442 h 6422"/>
                  <a:gd name="T32" fmla="*/ 3578 w 4117"/>
                  <a:gd name="T33" fmla="*/ 540 h 6422"/>
                  <a:gd name="T34" fmla="*/ 3578 w 4117"/>
                  <a:gd name="T35" fmla="*/ 540 h 6422"/>
                  <a:gd name="T36" fmla="*/ 3676 w 4117"/>
                  <a:gd name="T37" fmla="*/ 785 h 6422"/>
                  <a:gd name="T38" fmla="*/ 3724 w 4117"/>
                  <a:gd name="T39" fmla="*/ 981 h 6422"/>
                  <a:gd name="T40" fmla="*/ 3724 w 4117"/>
                  <a:gd name="T41" fmla="*/ 1079 h 6422"/>
                  <a:gd name="T42" fmla="*/ 3724 w 4117"/>
                  <a:gd name="T43" fmla="*/ 1079 h 6422"/>
                  <a:gd name="T44" fmla="*/ 3724 w 4117"/>
                  <a:gd name="T45" fmla="*/ 6275 h 6422"/>
                  <a:gd name="T46" fmla="*/ 3724 w 4117"/>
                  <a:gd name="T47" fmla="*/ 6324 h 6422"/>
                  <a:gd name="T48" fmla="*/ 3774 w 4117"/>
                  <a:gd name="T49" fmla="*/ 6373 h 6422"/>
                  <a:gd name="T50" fmla="*/ 3921 w 4117"/>
                  <a:gd name="T51" fmla="*/ 6422 h 6422"/>
                  <a:gd name="T52" fmla="*/ 3921 w 4117"/>
                  <a:gd name="T53" fmla="*/ 6422 h 6422"/>
                  <a:gd name="T54" fmla="*/ 4067 w 4117"/>
                  <a:gd name="T55" fmla="*/ 6373 h 6422"/>
                  <a:gd name="T56" fmla="*/ 4117 w 4117"/>
                  <a:gd name="T57" fmla="*/ 6324 h 6422"/>
                  <a:gd name="T58" fmla="*/ 4117 w 4117"/>
                  <a:gd name="T59" fmla="*/ 6275 h 6422"/>
                  <a:gd name="T60" fmla="*/ 4117 w 4117"/>
                  <a:gd name="T61" fmla="*/ 6275 h 6422"/>
                  <a:gd name="T62" fmla="*/ 4117 w 4117"/>
                  <a:gd name="T63" fmla="*/ 1079 h 6422"/>
                  <a:gd name="T64" fmla="*/ 4117 w 4117"/>
                  <a:gd name="T65" fmla="*/ 1029 h 6422"/>
                  <a:gd name="T66" fmla="*/ 4067 w 4117"/>
                  <a:gd name="T67" fmla="*/ 883 h 6422"/>
                  <a:gd name="T68" fmla="*/ 4067 w 4117"/>
                  <a:gd name="T69" fmla="*/ 686 h 6422"/>
                  <a:gd name="T70" fmla="*/ 4067 w 4117"/>
                  <a:gd name="T71" fmla="*/ 686 h 6422"/>
                  <a:gd name="T72" fmla="*/ 3969 w 4117"/>
                  <a:gd name="T73" fmla="*/ 540 h 6422"/>
                  <a:gd name="T74" fmla="*/ 3921 w 4117"/>
                  <a:gd name="T75" fmla="*/ 392 h 6422"/>
                  <a:gd name="T76" fmla="*/ 3822 w 4117"/>
                  <a:gd name="T77" fmla="*/ 294 h 6422"/>
                  <a:gd name="T78" fmla="*/ 3822 w 4117"/>
                  <a:gd name="T79" fmla="*/ 294 h 6422"/>
                  <a:gd name="T80" fmla="*/ 3136 w 4117"/>
                  <a:gd name="T81" fmla="*/ 147 h 6422"/>
                  <a:gd name="T82" fmla="*/ 1961 w 4117"/>
                  <a:gd name="T83" fmla="*/ 99 h 6422"/>
                  <a:gd name="T84" fmla="*/ 980 w 4117"/>
                  <a:gd name="T85" fmla="*/ 0 h 6422"/>
                  <a:gd name="T86" fmla="*/ 980 w 4117"/>
                  <a:gd name="T87" fmla="*/ 0 h 6422"/>
                  <a:gd name="T88" fmla="*/ 489 w 4117"/>
                  <a:gd name="T89" fmla="*/ 0 h 6422"/>
                  <a:gd name="T90" fmla="*/ 245 w 4117"/>
                  <a:gd name="T91" fmla="*/ 49 h 6422"/>
                  <a:gd name="T92" fmla="*/ 146 w 4117"/>
                  <a:gd name="T93" fmla="*/ 99 h 6422"/>
                  <a:gd name="T94" fmla="*/ 146 w 4117"/>
                  <a:gd name="T95" fmla="*/ 99 h 6422"/>
                  <a:gd name="T96" fmla="*/ 49 w 4117"/>
                  <a:gd name="T97" fmla="*/ 245 h 6422"/>
                  <a:gd name="T98" fmla="*/ 0 w 4117"/>
                  <a:gd name="T99" fmla="*/ 392 h 6422"/>
                  <a:gd name="T100" fmla="*/ 0 w 4117"/>
                  <a:gd name="T101" fmla="*/ 490 h 6422"/>
                  <a:gd name="T102" fmla="*/ 0 w 4117"/>
                  <a:gd name="T103" fmla="*/ 490 h 6422"/>
                  <a:gd name="T104" fmla="*/ 0 w 4117"/>
                  <a:gd name="T105" fmla="*/ 735 h 6422"/>
                  <a:gd name="T106" fmla="*/ 294 w 4117"/>
                  <a:gd name="T107" fmla="*/ 785 h 6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117" h="6422">
                    <a:moveTo>
                      <a:pt x="294" y="785"/>
                    </a:moveTo>
                    <a:lnTo>
                      <a:pt x="294" y="686"/>
                    </a:lnTo>
                    <a:lnTo>
                      <a:pt x="294" y="490"/>
                    </a:lnTo>
                    <a:lnTo>
                      <a:pt x="343" y="392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441" y="245"/>
                    </a:lnTo>
                    <a:lnTo>
                      <a:pt x="637" y="245"/>
                    </a:lnTo>
                    <a:lnTo>
                      <a:pt x="735" y="245"/>
                    </a:lnTo>
                    <a:lnTo>
                      <a:pt x="735" y="245"/>
                    </a:lnTo>
                    <a:lnTo>
                      <a:pt x="1421" y="294"/>
                    </a:lnTo>
                    <a:lnTo>
                      <a:pt x="2597" y="343"/>
                    </a:lnTo>
                    <a:lnTo>
                      <a:pt x="3283" y="392"/>
                    </a:lnTo>
                    <a:lnTo>
                      <a:pt x="3283" y="392"/>
                    </a:lnTo>
                    <a:lnTo>
                      <a:pt x="3333" y="442"/>
                    </a:lnTo>
                    <a:lnTo>
                      <a:pt x="3431" y="442"/>
                    </a:lnTo>
                    <a:lnTo>
                      <a:pt x="3578" y="540"/>
                    </a:lnTo>
                    <a:lnTo>
                      <a:pt x="3578" y="540"/>
                    </a:lnTo>
                    <a:lnTo>
                      <a:pt x="3676" y="785"/>
                    </a:lnTo>
                    <a:lnTo>
                      <a:pt x="3724" y="981"/>
                    </a:lnTo>
                    <a:lnTo>
                      <a:pt x="3724" y="1079"/>
                    </a:lnTo>
                    <a:lnTo>
                      <a:pt x="3724" y="1079"/>
                    </a:lnTo>
                    <a:lnTo>
                      <a:pt x="3724" y="6275"/>
                    </a:lnTo>
                    <a:lnTo>
                      <a:pt x="3724" y="6324"/>
                    </a:lnTo>
                    <a:lnTo>
                      <a:pt x="3774" y="6373"/>
                    </a:lnTo>
                    <a:lnTo>
                      <a:pt x="3921" y="6422"/>
                    </a:lnTo>
                    <a:lnTo>
                      <a:pt x="3921" y="6422"/>
                    </a:lnTo>
                    <a:lnTo>
                      <a:pt x="4067" y="6373"/>
                    </a:lnTo>
                    <a:lnTo>
                      <a:pt x="4117" y="6324"/>
                    </a:lnTo>
                    <a:lnTo>
                      <a:pt x="4117" y="6275"/>
                    </a:lnTo>
                    <a:lnTo>
                      <a:pt x="4117" y="6275"/>
                    </a:lnTo>
                    <a:lnTo>
                      <a:pt x="4117" y="1079"/>
                    </a:lnTo>
                    <a:lnTo>
                      <a:pt x="4117" y="1029"/>
                    </a:lnTo>
                    <a:lnTo>
                      <a:pt x="4067" y="883"/>
                    </a:lnTo>
                    <a:lnTo>
                      <a:pt x="4067" y="686"/>
                    </a:lnTo>
                    <a:lnTo>
                      <a:pt x="4067" y="686"/>
                    </a:lnTo>
                    <a:lnTo>
                      <a:pt x="3969" y="540"/>
                    </a:lnTo>
                    <a:lnTo>
                      <a:pt x="3921" y="392"/>
                    </a:lnTo>
                    <a:lnTo>
                      <a:pt x="3822" y="294"/>
                    </a:lnTo>
                    <a:lnTo>
                      <a:pt x="3822" y="294"/>
                    </a:lnTo>
                    <a:lnTo>
                      <a:pt x="3136" y="147"/>
                    </a:lnTo>
                    <a:lnTo>
                      <a:pt x="1961" y="99"/>
                    </a:lnTo>
                    <a:lnTo>
                      <a:pt x="980" y="0"/>
                    </a:lnTo>
                    <a:lnTo>
                      <a:pt x="980" y="0"/>
                    </a:lnTo>
                    <a:lnTo>
                      <a:pt x="489" y="0"/>
                    </a:lnTo>
                    <a:lnTo>
                      <a:pt x="245" y="49"/>
                    </a:lnTo>
                    <a:lnTo>
                      <a:pt x="146" y="99"/>
                    </a:lnTo>
                    <a:lnTo>
                      <a:pt x="146" y="99"/>
                    </a:lnTo>
                    <a:lnTo>
                      <a:pt x="49" y="245"/>
                    </a:lnTo>
                    <a:lnTo>
                      <a:pt x="0" y="392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0" y="735"/>
                    </a:lnTo>
                    <a:lnTo>
                      <a:pt x="294" y="785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6" name="Freeform 304"/>
              <p:cNvSpPr>
                <a:spLocks/>
              </p:cNvSpPr>
              <p:nvPr/>
            </p:nvSpPr>
            <p:spPr bwMode="auto">
              <a:xfrm>
                <a:off x="4808" y="3207"/>
                <a:ext cx="123" cy="227"/>
              </a:xfrm>
              <a:custGeom>
                <a:avLst/>
                <a:gdLst>
                  <a:gd name="T0" fmla="*/ 98 w 980"/>
                  <a:gd name="T1" fmla="*/ 1420 h 1813"/>
                  <a:gd name="T2" fmla="*/ 147 w 980"/>
                  <a:gd name="T3" fmla="*/ 1617 h 1813"/>
                  <a:gd name="T4" fmla="*/ 294 w 980"/>
                  <a:gd name="T5" fmla="*/ 1764 h 1813"/>
                  <a:gd name="T6" fmla="*/ 441 w 980"/>
                  <a:gd name="T7" fmla="*/ 1813 h 1813"/>
                  <a:gd name="T8" fmla="*/ 441 w 980"/>
                  <a:gd name="T9" fmla="*/ 1813 h 1813"/>
                  <a:gd name="T10" fmla="*/ 441 w 980"/>
                  <a:gd name="T11" fmla="*/ 1813 h 1813"/>
                  <a:gd name="T12" fmla="*/ 490 w 980"/>
                  <a:gd name="T13" fmla="*/ 1813 h 1813"/>
                  <a:gd name="T14" fmla="*/ 539 w 980"/>
                  <a:gd name="T15" fmla="*/ 1813 h 1813"/>
                  <a:gd name="T16" fmla="*/ 539 w 980"/>
                  <a:gd name="T17" fmla="*/ 1813 h 1813"/>
                  <a:gd name="T18" fmla="*/ 735 w 980"/>
                  <a:gd name="T19" fmla="*/ 1715 h 1813"/>
                  <a:gd name="T20" fmla="*/ 882 w 980"/>
                  <a:gd name="T21" fmla="*/ 1372 h 1813"/>
                  <a:gd name="T22" fmla="*/ 980 w 980"/>
                  <a:gd name="T23" fmla="*/ 931 h 1813"/>
                  <a:gd name="T24" fmla="*/ 980 w 980"/>
                  <a:gd name="T25" fmla="*/ 931 h 1813"/>
                  <a:gd name="T26" fmla="*/ 882 w 980"/>
                  <a:gd name="T27" fmla="*/ 490 h 1813"/>
                  <a:gd name="T28" fmla="*/ 735 w 980"/>
                  <a:gd name="T29" fmla="*/ 147 h 1813"/>
                  <a:gd name="T30" fmla="*/ 539 w 980"/>
                  <a:gd name="T31" fmla="*/ 0 h 1813"/>
                  <a:gd name="T32" fmla="*/ 539 w 980"/>
                  <a:gd name="T33" fmla="*/ 0 h 1813"/>
                  <a:gd name="T34" fmla="*/ 490 w 980"/>
                  <a:gd name="T35" fmla="*/ 48 h 1813"/>
                  <a:gd name="T36" fmla="*/ 441 w 980"/>
                  <a:gd name="T37" fmla="*/ 48 h 1813"/>
                  <a:gd name="T38" fmla="*/ 441 w 980"/>
                  <a:gd name="T39" fmla="*/ 0 h 1813"/>
                  <a:gd name="T40" fmla="*/ 441 w 980"/>
                  <a:gd name="T41" fmla="*/ 0 h 1813"/>
                  <a:gd name="T42" fmla="*/ 196 w 980"/>
                  <a:gd name="T43" fmla="*/ 147 h 1813"/>
                  <a:gd name="T44" fmla="*/ 49 w 980"/>
                  <a:gd name="T45" fmla="*/ 490 h 1813"/>
                  <a:gd name="T46" fmla="*/ 0 w 980"/>
                  <a:gd name="T47" fmla="*/ 931 h 1813"/>
                  <a:gd name="T48" fmla="*/ 0 w 980"/>
                  <a:gd name="T49" fmla="*/ 931 h 1813"/>
                  <a:gd name="T50" fmla="*/ 0 w 980"/>
                  <a:gd name="T51" fmla="*/ 1127 h 1813"/>
                  <a:gd name="T52" fmla="*/ 49 w 980"/>
                  <a:gd name="T53" fmla="*/ 1274 h 1813"/>
                  <a:gd name="T54" fmla="*/ 98 w 980"/>
                  <a:gd name="T55" fmla="*/ 1420 h 18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80" h="1813">
                    <a:moveTo>
                      <a:pt x="98" y="1420"/>
                    </a:moveTo>
                    <a:lnTo>
                      <a:pt x="147" y="1617"/>
                    </a:lnTo>
                    <a:lnTo>
                      <a:pt x="294" y="1764"/>
                    </a:lnTo>
                    <a:lnTo>
                      <a:pt x="441" y="1813"/>
                    </a:lnTo>
                    <a:lnTo>
                      <a:pt x="441" y="1813"/>
                    </a:lnTo>
                    <a:lnTo>
                      <a:pt x="441" y="1813"/>
                    </a:lnTo>
                    <a:lnTo>
                      <a:pt x="490" y="1813"/>
                    </a:lnTo>
                    <a:lnTo>
                      <a:pt x="539" y="1813"/>
                    </a:lnTo>
                    <a:lnTo>
                      <a:pt x="539" y="1813"/>
                    </a:lnTo>
                    <a:lnTo>
                      <a:pt x="735" y="1715"/>
                    </a:lnTo>
                    <a:lnTo>
                      <a:pt x="882" y="1372"/>
                    </a:lnTo>
                    <a:lnTo>
                      <a:pt x="980" y="931"/>
                    </a:lnTo>
                    <a:lnTo>
                      <a:pt x="980" y="931"/>
                    </a:lnTo>
                    <a:lnTo>
                      <a:pt x="882" y="490"/>
                    </a:lnTo>
                    <a:lnTo>
                      <a:pt x="735" y="147"/>
                    </a:lnTo>
                    <a:lnTo>
                      <a:pt x="539" y="0"/>
                    </a:lnTo>
                    <a:lnTo>
                      <a:pt x="539" y="0"/>
                    </a:lnTo>
                    <a:lnTo>
                      <a:pt x="490" y="48"/>
                    </a:lnTo>
                    <a:lnTo>
                      <a:pt x="441" y="48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196" y="147"/>
                    </a:lnTo>
                    <a:lnTo>
                      <a:pt x="49" y="490"/>
                    </a:lnTo>
                    <a:lnTo>
                      <a:pt x="0" y="931"/>
                    </a:lnTo>
                    <a:lnTo>
                      <a:pt x="0" y="931"/>
                    </a:lnTo>
                    <a:lnTo>
                      <a:pt x="0" y="1127"/>
                    </a:lnTo>
                    <a:lnTo>
                      <a:pt x="49" y="1274"/>
                    </a:lnTo>
                    <a:lnTo>
                      <a:pt x="98" y="142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7" name="Freeform 305"/>
              <p:cNvSpPr>
                <a:spLocks/>
              </p:cNvSpPr>
              <p:nvPr/>
            </p:nvSpPr>
            <p:spPr bwMode="auto">
              <a:xfrm>
                <a:off x="4814" y="3213"/>
                <a:ext cx="92" cy="214"/>
              </a:xfrm>
              <a:custGeom>
                <a:avLst/>
                <a:gdLst>
                  <a:gd name="T0" fmla="*/ 49 w 735"/>
                  <a:gd name="T1" fmla="*/ 1372 h 1716"/>
                  <a:gd name="T2" fmla="*/ 98 w 735"/>
                  <a:gd name="T3" fmla="*/ 1569 h 1716"/>
                  <a:gd name="T4" fmla="*/ 245 w 735"/>
                  <a:gd name="T5" fmla="*/ 1667 h 1716"/>
                  <a:gd name="T6" fmla="*/ 392 w 735"/>
                  <a:gd name="T7" fmla="*/ 1716 h 1716"/>
                  <a:gd name="T8" fmla="*/ 392 w 735"/>
                  <a:gd name="T9" fmla="*/ 1716 h 1716"/>
                  <a:gd name="T10" fmla="*/ 538 w 735"/>
                  <a:gd name="T11" fmla="*/ 1618 h 1716"/>
                  <a:gd name="T12" fmla="*/ 686 w 735"/>
                  <a:gd name="T13" fmla="*/ 1324 h 1716"/>
                  <a:gd name="T14" fmla="*/ 735 w 735"/>
                  <a:gd name="T15" fmla="*/ 883 h 1716"/>
                  <a:gd name="T16" fmla="*/ 735 w 735"/>
                  <a:gd name="T17" fmla="*/ 883 h 1716"/>
                  <a:gd name="T18" fmla="*/ 686 w 735"/>
                  <a:gd name="T19" fmla="*/ 442 h 1716"/>
                  <a:gd name="T20" fmla="*/ 538 w 735"/>
                  <a:gd name="T21" fmla="*/ 147 h 1716"/>
                  <a:gd name="T22" fmla="*/ 392 w 735"/>
                  <a:gd name="T23" fmla="*/ 0 h 1716"/>
                  <a:gd name="T24" fmla="*/ 392 w 735"/>
                  <a:gd name="T25" fmla="*/ 0 h 1716"/>
                  <a:gd name="T26" fmla="*/ 147 w 735"/>
                  <a:gd name="T27" fmla="*/ 147 h 1716"/>
                  <a:gd name="T28" fmla="*/ 49 w 735"/>
                  <a:gd name="T29" fmla="*/ 442 h 1716"/>
                  <a:gd name="T30" fmla="*/ 0 w 735"/>
                  <a:gd name="T31" fmla="*/ 883 h 1716"/>
                  <a:gd name="T32" fmla="*/ 0 w 735"/>
                  <a:gd name="T33" fmla="*/ 883 h 1716"/>
                  <a:gd name="T34" fmla="*/ 0 w 735"/>
                  <a:gd name="T35" fmla="*/ 1079 h 1716"/>
                  <a:gd name="T36" fmla="*/ 0 w 735"/>
                  <a:gd name="T37" fmla="*/ 1226 h 1716"/>
                  <a:gd name="T38" fmla="*/ 49 w 735"/>
                  <a:gd name="T39" fmla="*/ 1372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5" h="1716">
                    <a:moveTo>
                      <a:pt x="49" y="1372"/>
                    </a:moveTo>
                    <a:lnTo>
                      <a:pt x="98" y="1569"/>
                    </a:lnTo>
                    <a:lnTo>
                      <a:pt x="245" y="1667"/>
                    </a:lnTo>
                    <a:lnTo>
                      <a:pt x="392" y="1716"/>
                    </a:lnTo>
                    <a:lnTo>
                      <a:pt x="392" y="1716"/>
                    </a:lnTo>
                    <a:lnTo>
                      <a:pt x="538" y="1618"/>
                    </a:lnTo>
                    <a:lnTo>
                      <a:pt x="686" y="1324"/>
                    </a:lnTo>
                    <a:lnTo>
                      <a:pt x="735" y="883"/>
                    </a:lnTo>
                    <a:lnTo>
                      <a:pt x="735" y="883"/>
                    </a:lnTo>
                    <a:lnTo>
                      <a:pt x="686" y="442"/>
                    </a:lnTo>
                    <a:lnTo>
                      <a:pt x="538" y="147"/>
                    </a:lnTo>
                    <a:lnTo>
                      <a:pt x="392" y="0"/>
                    </a:lnTo>
                    <a:lnTo>
                      <a:pt x="392" y="0"/>
                    </a:lnTo>
                    <a:lnTo>
                      <a:pt x="147" y="147"/>
                    </a:lnTo>
                    <a:lnTo>
                      <a:pt x="49" y="442"/>
                    </a:lnTo>
                    <a:lnTo>
                      <a:pt x="0" y="883"/>
                    </a:lnTo>
                    <a:lnTo>
                      <a:pt x="0" y="883"/>
                    </a:lnTo>
                    <a:lnTo>
                      <a:pt x="0" y="1079"/>
                    </a:lnTo>
                    <a:lnTo>
                      <a:pt x="0" y="1226"/>
                    </a:lnTo>
                    <a:lnTo>
                      <a:pt x="49" y="1372"/>
                    </a:lnTo>
                    <a:close/>
                  </a:path>
                </a:pathLst>
              </a:custGeom>
              <a:solidFill>
                <a:srgbClr val="99999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8" name="Freeform 306"/>
              <p:cNvSpPr>
                <a:spLocks/>
              </p:cNvSpPr>
              <p:nvPr/>
            </p:nvSpPr>
            <p:spPr bwMode="auto">
              <a:xfrm>
                <a:off x="4826" y="3329"/>
                <a:ext cx="62" cy="98"/>
              </a:xfrm>
              <a:custGeom>
                <a:avLst/>
                <a:gdLst>
                  <a:gd name="T0" fmla="*/ 196 w 490"/>
                  <a:gd name="T1" fmla="*/ 0 h 785"/>
                  <a:gd name="T2" fmla="*/ 245 w 490"/>
                  <a:gd name="T3" fmla="*/ 98 h 785"/>
                  <a:gd name="T4" fmla="*/ 392 w 490"/>
                  <a:gd name="T5" fmla="*/ 295 h 785"/>
                  <a:gd name="T6" fmla="*/ 490 w 490"/>
                  <a:gd name="T7" fmla="*/ 393 h 785"/>
                  <a:gd name="T8" fmla="*/ 490 w 490"/>
                  <a:gd name="T9" fmla="*/ 393 h 785"/>
                  <a:gd name="T10" fmla="*/ 490 w 490"/>
                  <a:gd name="T11" fmla="*/ 491 h 785"/>
                  <a:gd name="T12" fmla="*/ 490 w 490"/>
                  <a:gd name="T13" fmla="*/ 638 h 785"/>
                  <a:gd name="T14" fmla="*/ 392 w 490"/>
                  <a:gd name="T15" fmla="*/ 736 h 785"/>
                  <a:gd name="T16" fmla="*/ 392 w 490"/>
                  <a:gd name="T17" fmla="*/ 736 h 785"/>
                  <a:gd name="T18" fmla="*/ 245 w 490"/>
                  <a:gd name="T19" fmla="*/ 785 h 785"/>
                  <a:gd name="T20" fmla="*/ 147 w 490"/>
                  <a:gd name="T21" fmla="*/ 736 h 785"/>
                  <a:gd name="T22" fmla="*/ 0 w 490"/>
                  <a:gd name="T23" fmla="*/ 491 h 785"/>
                  <a:gd name="T24" fmla="*/ 0 w 490"/>
                  <a:gd name="T25" fmla="*/ 491 h 785"/>
                  <a:gd name="T26" fmla="*/ 0 w 490"/>
                  <a:gd name="T27" fmla="*/ 393 h 785"/>
                  <a:gd name="T28" fmla="*/ 49 w 490"/>
                  <a:gd name="T29" fmla="*/ 197 h 785"/>
                  <a:gd name="T30" fmla="*/ 97 w 490"/>
                  <a:gd name="T31" fmla="*/ 50 h 785"/>
                  <a:gd name="T32" fmla="*/ 97 w 490"/>
                  <a:gd name="T33" fmla="*/ 50 h 785"/>
                  <a:gd name="T34" fmla="*/ 97 w 490"/>
                  <a:gd name="T35" fmla="*/ 50 h 785"/>
                  <a:gd name="T36" fmla="*/ 147 w 490"/>
                  <a:gd name="T37" fmla="*/ 0 h 785"/>
                  <a:gd name="T38" fmla="*/ 196 w 490"/>
                  <a:gd name="T39" fmla="*/ 0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0" h="785">
                    <a:moveTo>
                      <a:pt x="196" y="0"/>
                    </a:moveTo>
                    <a:lnTo>
                      <a:pt x="245" y="98"/>
                    </a:lnTo>
                    <a:lnTo>
                      <a:pt x="392" y="295"/>
                    </a:lnTo>
                    <a:lnTo>
                      <a:pt x="490" y="393"/>
                    </a:lnTo>
                    <a:lnTo>
                      <a:pt x="490" y="393"/>
                    </a:lnTo>
                    <a:lnTo>
                      <a:pt x="490" y="491"/>
                    </a:lnTo>
                    <a:lnTo>
                      <a:pt x="490" y="638"/>
                    </a:lnTo>
                    <a:lnTo>
                      <a:pt x="392" y="736"/>
                    </a:lnTo>
                    <a:lnTo>
                      <a:pt x="392" y="736"/>
                    </a:lnTo>
                    <a:lnTo>
                      <a:pt x="245" y="785"/>
                    </a:lnTo>
                    <a:lnTo>
                      <a:pt x="147" y="736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0" y="393"/>
                    </a:lnTo>
                    <a:lnTo>
                      <a:pt x="49" y="197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147" y="0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59" name="Freeform 307"/>
              <p:cNvSpPr>
                <a:spLocks/>
              </p:cNvSpPr>
              <p:nvPr/>
            </p:nvSpPr>
            <p:spPr bwMode="auto">
              <a:xfrm>
                <a:off x="4851" y="3219"/>
                <a:ext cx="43" cy="98"/>
              </a:xfrm>
              <a:custGeom>
                <a:avLst/>
                <a:gdLst>
                  <a:gd name="T0" fmla="*/ 49 w 343"/>
                  <a:gd name="T1" fmla="*/ 785 h 785"/>
                  <a:gd name="T2" fmla="*/ 343 w 343"/>
                  <a:gd name="T3" fmla="*/ 246 h 785"/>
                  <a:gd name="T4" fmla="*/ 294 w 343"/>
                  <a:gd name="T5" fmla="*/ 196 h 785"/>
                  <a:gd name="T6" fmla="*/ 244 w 343"/>
                  <a:gd name="T7" fmla="*/ 98 h 785"/>
                  <a:gd name="T8" fmla="*/ 98 w 343"/>
                  <a:gd name="T9" fmla="*/ 0 h 785"/>
                  <a:gd name="T10" fmla="*/ 98 w 343"/>
                  <a:gd name="T11" fmla="*/ 0 h 785"/>
                  <a:gd name="T12" fmla="*/ 0 w 343"/>
                  <a:gd name="T13" fmla="*/ 196 h 785"/>
                  <a:gd name="T14" fmla="*/ 0 w 343"/>
                  <a:gd name="T15" fmla="*/ 589 h 785"/>
                  <a:gd name="T16" fmla="*/ 49 w 343"/>
                  <a:gd name="T17" fmla="*/ 785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43" h="785">
                    <a:moveTo>
                      <a:pt x="49" y="785"/>
                    </a:moveTo>
                    <a:lnTo>
                      <a:pt x="343" y="246"/>
                    </a:lnTo>
                    <a:lnTo>
                      <a:pt x="294" y="196"/>
                    </a:lnTo>
                    <a:lnTo>
                      <a:pt x="244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196"/>
                    </a:lnTo>
                    <a:lnTo>
                      <a:pt x="0" y="589"/>
                    </a:lnTo>
                    <a:lnTo>
                      <a:pt x="49" y="78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0" name="Freeform 308"/>
              <p:cNvSpPr>
                <a:spLocks/>
              </p:cNvSpPr>
              <p:nvPr/>
            </p:nvSpPr>
            <p:spPr bwMode="auto">
              <a:xfrm>
                <a:off x="4851" y="3293"/>
                <a:ext cx="55" cy="49"/>
              </a:xfrm>
              <a:custGeom>
                <a:avLst/>
                <a:gdLst>
                  <a:gd name="T0" fmla="*/ 49 w 441"/>
                  <a:gd name="T1" fmla="*/ 196 h 391"/>
                  <a:gd name="T2" fmla="*/ 98 w 441"/>
                  <a:gd name="T3" fmla="*/ 147 h 391"/>
                  <a:gd name="T4" fmla="*/ 244 w 441"/>
                  <a:gd name="T5" fmla="*/ 48 h 391"/>
                  <a:gd name="T6" fmla="*/ 343 w 441"/>
                  <a:gd name="T7" fmla="*/ 0 h 391"/>
                  <a:gd name="T8" fmla="*/ 343 w 441"/>
                  <a:gd name="T9" fmla="*/ 0 h 391"/>
                  <a:gd name="T10" fmla="*/ 392 w 441"/>
                  <a:gd name="T11" fmla="*/ 0 h 391"/>
                  <a:gd name="T12" fmla="*/ 392 w 441"/>
                  <a:gd name="T13" fmla="*/ 98 h 391"/>
                  <a:gd name="T14" fmla="*/ 441 w 441"/>
                  <a:gd name="T15" fmla="*/ 196 h 391"/>
                  <a:gd name="T16" fmla="*/ 441 w 441"/>
                  <a:gd name="T17" fmla="*/ 196 h 391"/>
                  <a:gd name="T18" fmla="*/ 392 w 441"/>
                  <a:gd name="T19" fmla="*/ 343 h 391"/>
                  <a:gd name="T20" fmla="*/ 343 w 441"/>
                  <a:gd name="T21" fmla="*/ 391 h 391"/>
                  <a:gd name="T22" fmla="*/ 244 w 441"/>
                  <a:gd name="T23" fmla="*/ 343 h 391"/>
                  <a:gd name="T24" fmla="*/ 244 w 441"/>
                  <a:gd name="T25" fmla="*/ 343 h 391"/>
                  <a:gd name="T26" fmla="*/ 98 w 441"/>
                  <a:gd name="T27" fmla="*/ 293 h 391"/>
                  <a:gd name="T28" fmla="*/ 0 w 441"/>
                  <a:gd name="T29" fmla="*/ 245 h 391"/>
                  <a:gd name="T30" fmla="*/ 0 w 441"/>
                  <a:gd name="T31" fmla="*/ 245 h 391"/>
                  <a:gd name="T32" fmla="*/ 0 w 441"/>
                  <a:gd name="T33" fmla="*/ 245 h 391"/>
                  <a:gd name="T34" fmla="*/ 49 w 441"/>
                  <a:gd name="T35" fmla="*/ 196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1" h="391">
                    <a:moveTo>
                      <a:pt x="49" y="196"/>
                    </a:moveTo>
                    <a:lnTo>
                      <a:pt x="98" y="147"/>
                    </a:lnTo>
                    <a:lnTo>
                      <a:pt x="244" y="4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2" y="0"/>
                    </a:lnTo>
                    <a:lnTo>
                      <a:pt x="392" y="98"/>
                    </a:lnTo>
                    <a:lnTo>
                      <a:pt x="441" y="196"/>
                    </a:lnTo>
                    <a:lnTo>
                      <a:pt x="441" y="196"/>
                    </a:lnTo>
                    <a:lnTo>
                      <a:pt x="392" y="343"/>
                    </a:lnTo>
                    <a:lnTo>
                      <a:pt x="343" y="391"/>
                    </a:lnTo>
                    <a:lnTo>
                      <a:pt x="244" y="343"/>
                    </a:lnTo>
                    <a:lnTo>
                      <a:pt x="244" y="343"/>
                    </a:lnTo>
                    <a:lnTo>
                      <a:pt x="98" y="293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49" y="196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1" name="Freeform 309"/>
              <p:cNvSpPr>
                <a:spLocks/>
              </p:cNvSpPr>
              <p:nvPr/>
            </p:nvSpPr>
            <p:spPr bwMode="auto">
              <a:xfrm>
                <a:off x="4826" y="3329"/>
                <a:ext cx="62" cy="98"/>
              </a:xfrm>
              <a:custGeom>
                <a:avLst/>
                <a:gdLst>
                  <a:gd name="T0" fmla="*/ 490 w 490"/>
                  <a:gd name="T1" fmla="*/ 393 h 785"/>
                  <a:gd name="T2" fmla="*/ 490 w 490"/>
                  <a:gd name="T3" fmla="*/ 491 h 785"/>
                  <a:gd name="T4" fmla="*/ 440 w 490"/>
                  <a:gd name="T5" fmla="*/ 638 h 785"/>
                  <a:gd name="T6" fmla="*/ 392 w 490"/>
                  <a:gd name="T7" fmla="*/ 736 h 785"/>
                  <a:gd name="T8" fmla="*/ 392 w 490"/>
                  <a:gd name="T9" fmla="*/ 736 h 785"/>
                  <a:gd name="T10" fmla="*/ 245 w 490"/>
                  <a:gd name="T11" fmla="*/ 785 h 785"/>
                  <a:gd name="T12" fmla="*/ 147 w 490"/>
                  <a:gd name="T13" fmla="*/ 736 h 785"/>
                  <a:gd name="T14" fmla="*/ 0 w 490"/>
                  <a:gd name="T15" fmla="*/ 491 h 785"/>
                  <a:gd name="T16" fmla="*/ 0 w 490"/>
                  <a:gd name="T17" fmla="*/ 491 h 785"/>
                  <a:gd name="T18" fmla="*/ 0 w 490"/>
                  <a:gd name="T19" fmla="*/ 393 h 785"/>
                  <a:gd name="T20" fmla="*/ 49 w 490"/>
                  <a:gd name="T21" fmla="*/ 197 h 785"/>
                  <a:gd name="T22" fmla="*/ 97 w 490"/>
                  <a:gd name="T23" fmla="*/ 50 h 785"/>
                  <a:gd name="T24" fmla="*/ 97 w 490"/>
                  <a:gd name="T25" fmla="*/ 50 h 785"/>
                  <a:gd name="T26" fmla="*/ 97 w 490"/>
                  <a:gd name="T27" fmla="*/ 50 h 785"/>
                  <a:gd name="T28" fmla="*/ 147 w 490"/>
                  <a:gd name="T29" fmla="*/ 0 h 785"/>
                  <a:gd name="T30" fmla="*/ 196 w 490"/>
                  <a:gd name="T31" fmla="*/ 0 h 785"/>
                  <a:gd name="T32" fmla="*/ 196 w 490"/>
                  <a:gd name="T33" fmla="*/ 0 h 785"/>
                  <a:gd name="T34" fmla="*/ 245 w 490"/>
                  <a:gd name="T35" fmla="*/ 98 h 785"/>
                  <a:gd name="T36" fmla="*/ 392 w 490"/>
                  <a:gd name="T37" fmla="*/ 295 h 785"/>
                  <a:gd name="T38" fmla="*/ 490 w 490"/>
                  <a:gd name="T39" fmla="*/ 393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0" h="785">
                    <a:moveTo>
                      <a:pt x="490" y="393"/>
                    </a:moveTo>
                    <a:lnTo>
                      <a:pt x="490" y="491"/>
                    </a:lnTo>
                    <a:lnTo>
                      <a:pt x="440" y="638"/>
                    </a:lnTo>
                    <a:lnTo>
                      <a:pt x="392" y="736"/>
                    </a:lnTo>
                    <a:lnTo>
                      <a:pt x="392" y="736"/>
                    </a:lnTo>
                    <a:lnTo>
                      <a:pt x="245" y="785"/>
                    </a:lnTo>
                    <a:lnTo>
                      <a:pt x="147" y="736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0" y="393"/>
                    </a:lnTo>
                    <a:lnTo>
                      <a:pt x="49" y="197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147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245" y="98"/>
                    </a:lnTo>
                    <a:lnTo>
                      <a:pt x="392" y="295"/>
                    </a:lnTo>
                    <a:lnTo>
                      <a:pt x="490" y="393"/>
                    </a:lnTo>
                    <a:close/>
                  </a:path>
                </a:pathLst>
              </a:custGeom>
              <a:solidFill>
                <a:srgbClr val="A2A2A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2" name="Freeform 310"/>
              <p:cNvSpPr>
                <a:spLocks/>
              </p:cNvSpPr>
              <p:nvPr/>
            </p:nvSpPr>
            <p:spPr bwMode="auto">
              <a:xfrm>
                <a:off x="4833" y="3329"/>
                <a:ext cx="49" cy="98"/>
              </a:xfrm>
              <a:custGeom>
                <a:avLst/>
                <a:gdLst>
                  <a:gd name="T0" fmla="*/ 391 w 391"/>
                  <a:gd name="T1" fmla="*/ 441 h 785"/>
                  <a:gd name="T2" fmla="*/ 391 w 391"/>
                  <a:gd name="T3" fmla="*/ 540 h 785"/>
                  <a:gd name="T4" fmla="*/ 343 w 391"/>
                  <a:gd name="T5" fmla="*/ 638 h 785"/>
                  <a:gd name="T6" fmla="*/ 294 w 391"/>
                  <a:gd name="T7" fmla="*/ 736 h 785"/>
                  <a:gd name="T8" fmla="*/ 294 w 391"/>
                  <a:gd name="T9" fmla="*/ 736 h 785"/>
                  <a:gd name="T10" fmla="*/ 196 w 391"/>
                  <a:gd name="T11" fmla="*/ 785 h 785"/>
                  <a:gd name="T12" fmla="*/ 98 w 391"/>
                  <a:gd name="T13" fmla="*/ 736 h 785"/>
                  <a:gd name="T14" fmla="*/ 0 w 391"/>
                  <a:gd name="T15" fmla="*/ 540 h 785"/>
                  <a:gd name="T16" fmla="*/ 0 w 391"/>
                  <a:gd name="T17" fmla="*/ 540 h 785"/>
                  <a:gd name="T18" fmla="*/ 0 w 391"/>
                  <a:gd name="T19" fmla="*/ 441 h 785"/>
                  <a:gd name="T20" fmla="*/ 48 w 391"/>
                  <a:gd name="T21" fmla="*/ 197 h 785"/>
                  <a:gd name="T22" fmla="*/ 48 w 391"/>
                  <a:gd name="T23" fmla="*/ 50 h 785"/>
                  <a:gd name="T24" fmla="*/ 48 w 391"/>
                  <a:gd name="T25" fmla="*/ 50 h 785"/>
                  <a:gd name="T26" fmla="*/ 48 w 391"/>
                  <a:gd name="T27" fmla="*/ 50 h 785"/>
                  <a:gd name="T28" fmla="*/ 98 w 391"/>
                  <a:gd name="T29" fmla="*/ 0 h 785"/>
                  <a:gd name="T30" fmla="*/ 147 w 391"/>
                  <a:gd name="T31" fmla="*/ 0 h 785"/>
                  <a:gd name="T32" fmla="*/ 147 w 391"/>
                  <a:gd name="T33" fmla="*/ 0 h 785"/>
                  <a:gd name="T34" fmla="*/ 196 w 391"/>
                  <a:gd name="T35" fmla="*/ 98 h 785"/>
                  <a:gd name="T36" fmla="*/ 294 w 391"/>
                  <a:gd name="T37" fmla="*/ 295 h 785"/>
                  <a:gd name="T38" fmla="*/ 391 w 391"/>
                  <a:gd name="T39" fmla="*/ 441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1" h="785">
                    <a:moveTo>
                      <a:pt x="391" y="441"/>
                    </a:moveTo>
                    <a:lnTo>
                      <a:pt x="391" y="540"/>
                    </a:lnTo>
                    <a:lnTo>
                      <a:pt x="343" y="638"/>
                    </a:lnTo>
                    <a:lnTo>
                      <a:pt x="294" y="736"/>
                    </a:lnTo>
                    <a:lnTo>
                      <a:pt x="294" y="736"/>
                    </a:lnTo>
                    <a:lnTo>
                      <a:pt x="196" y="785"/>
                    </a:lnTo>
                    <a:lnTo>
                      <a:pt x="98" y="736"/>
                    </a:lnTo>
                    <a:lnTo>
                      <a:pt x="0" y="540"/>
                    </a:lnTo>
                    <a:lnTo>
                      <a:pt x="0" y="540"/>
                    </a:lnTo>
                    <a:lnTo>
                      <a:pt x="0" y="441"/>
                    </a:lnTo>
                    <a:lnTo>
                      <a:pt x="48" y="197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98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6" y="98"/>
                    </a:lnTo>
                    <a:lnTo>
                      <a:pt x="294" y="295"/>
                    </a:lnTo>
                    <a:lnTo>
                      <a:pt x="391" y="441"/>
                    </a:lnTo>
                    <a:close/>
                  </a:path>
                </a:pathLst>
              </a:custGeom>
              <a:solidFill>
                <a:srgbClr val="ABAB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3" name="Freeform 311"/>
              <p:cNvSpPr>
                <a:spLocks/>
              </p:cNvSpPr>
              <p:nvPr/>
            </p:nvSpPr>
            <p:spPr bwMode="auto">
              <a:xfrm>
                <a:off x="4839" y="3329"/>
                <a:ext cx="43" cy="92"/>
              </a:xfrm>
              <a:custGeom>
                <a:avLst/>
                <a:gdLst>
                  <a:gd name="T0" fmla="*/ 343 w 343"/>
                  <a:gd name="T1" fmla="*/ 441 h 736"/>
                  <a:gd name="T2" fmla="*/ 343 w 343"/>
                  <a:gd name="T3" fmla="*/ 540 h 736"/>
                  <a:gd name="T4" fmla="*/ 295 w 343"/>
                  <a:gd name="T5" fmla="*/ 687 h 736"/>
                  <a:gd name="T6" fmla="*/ 246 w 343"/>
                  <a:gd name="T7" fmla="*/ 736 h 736"/>
                  <a:gd name="T8" fmla="*/ 246 w 343"/>
                  <a:gd name="T9" fmla="*/ 736 h 736"/>
                  <a:gd name="T10" fmla="*/ 148 w 343"/>
                  <a:gd name="T11" fmla="*/ 736 h 736"/>
                  <a:gd name="T12" fmla="*/ 50 w 343"/>
                  <a:gd name="T13" fmla="*/ 687 h 736"/>
                  <a:gd name="T14" fmla="*/ 0 w 343"/>
                  <a:gd name="T15" fmla="*/ 540 h 736"/>
                  <a:gd name="T16" fmla="*/ 0 w 343"/>
                  <a:gd name="T17" fmla="*/ 540 h 736"/>
                  <a:gd name="T18" fmla="*/ 0 w 343"/>
                  <a:gd name="T19" fmla="*/ 441 h 736"/>
                  <a:gd name="T20" fmla="*/ 0 w 343"/>
                  <a:gd name="T21" fmla="*/ 197 h 736"/>
                  <a:gd name="T22" fmla="*/ 0 w 343"/>
                  <a:gd name="T23" fmla="*/ 50 h 736"/>
                  <a:gd name="T24" fmla="*/ 0 w 343"/>
                  <a:gd name="T25" fmla="*/ 50 h 736"/>
                  <a:gd name="T26" fmla="*/ 0 w 343"/>
                  <a:gd name="T27" fmla="*/ 50 h 736"/>
                  <a:gd name="T28" fmla="*/ 50 w 343"/>
                  <a:gd name="T29" fmla="*/ 0 h 736"/>
                  <a:gd name="T30" fmla="*/ 99 w 343"/>
                  <a:gd name="T31" fmla="*/ 0 h 736"/>
                  <a:gd name="T32" fmla="*/ 99 w 343"/>
                  <a:gd name="T33" fmla="*/ 0 h 736"/>
                  <a:gd name="T34" fmla="*/ 148 w 343"/>
                  <a:gd name="T35" fmla="*/ 98 h 736"/>
                  <a:gd name="T36" fmla="*/ 246 w 343"/>
                  <a:gd name="T37" fmla="*/ 344 h 736"/>
                  <a:gd name="T38" fmla="*/ 343 w 343"/>
                  <a:gd name="T39" fmla="*/ 441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3" h="736">
                    <a:moveTo>
                      <a:pt x="343" y="441"/>
                    </a:moveTo>
                    <a:lnTo>
                      <a:pt x="343" y="540"/>
                    </a:lnTo>
                    <a:lnTo>
                      <a:pt x="295" y="687"/>
                    </a:lnTo>
                    <a:lnTo>
                      <a:pt x="246" y="736"/>
                    </a:lnTo>
                    <a:lnTo>
                      <a:pt x="246" y="736"/>
                    </a:lnTo>
                    <a:lnTo>
                      <a:pt x="148" y="736"/>
                    </a:lnTo>
                    <a:lnTo>
                      <a:pt x="50" y="687"/>
                    </a:lnTo>
                    <a:lnTo>
                      <a:pt x="0" y="540"/>
                    </a:lnTo>
                    <a:lnTo>
                      <a:pt x="0" y="540"/>
                    </a:lnTo>
                    <a:lnTo>
                      <a:pt x="0" y="441"/>
                    </a:lnTo>
                    <a:lnTo>
                      <a:pt x="0" y="19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48" y="98"/>
                    </a:lnTo>
                    <a:lnTo>
                      <a:pt x="246" y="344"/>
                    </a:lnTo>
                    <a:lnTo>
                      <a:pt x="343" y="441"/>
                    </a:lnTo>
                    <a:close/>
                  </a:path>
                </a:pathLst>
              </a:custGeom>
              <a:solidFill>
                <a:srgbClr val="B4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4" name="Freeform 312"/>
              <p:cNvSpPr>
                <a:spLocks/>
              </p:cNvSpPr>
              <p:nvPr/>
            </p:nvSpPr>
            <p:spPr bwMode="auto">
              <a:xfrm>
                <a:off x="4839" y="3329"/>
                <a:ext cx="37" cy="92"/>
              </a:xfrm>
              <a:custGeom>
                <a:avLst/>
                <a:gdLst>
                  <a:gd name="T0" fmla="*/ 295 w 295"/>
                  <a:gd name="T1" fmla="*/ 491 h 736"/>
                  <a:gd name="T2" fmla="*/ 295 w 295"/>
                  <a:gd name="T3" fmla="*/ 589 h 736"/>
                  <a:gd name="T4" fmla="*/ 295 w 295"/>
                  <a:gd name="T5" fmla="*/ 687 h 736"/>
                  <a:gd name="T6" fmla="*/ 246 w 295"/>
                  <a:gd name="T7" fmla="*/ 736 h 736"/>
                  <a:gd name="T8" fmla="*/ 246 w 295"/>
                  <a:gd name="T9" fmla="*/ 736 h 736"/>
                  <a:gd name="T10" fmla="*/ 148 w 295"/>
                  <a:gd name="T11" fmla="*/ 736 h 736"/>
                  <a:gd name="T12" fmla="*/ 50 w 295"/>
                  <a:gd name="T13" fmla="*/ 687 h 736"/>
                  <a:gd name="T14" fmla="*/ 0 w 295"/>
                  <a:gd name="T15" fmla="*/ 540 h 736"/>
                  <a:gd name="T16" fmla="*/ 0 w 295"/>
                  <a:gd name="T17" fmla="*/ 540 h 736"/>
                  <a:gd name="T18" fmla="*/ 0 w 295"/>
                  <a:gd name="T19" fmla="*/ 441 h 736"/>
                  <a:gd name="T20" fmla="*/ 0 w 295"/>
                  <a:gd name="T21" fmla="*/ 197 h 736"/>
                  <a:gd name="T22" fmla="*/ 50 w 295"/>
                  <a:gd name="T23" fmla="*/ 50 h 736"/>
                  <a:gd name="T24" fmla="*/ 50 w 295"/>
                  <a:gd name="T25" fmla="*/ 50 h 736"/>
                  <a:gd name="T26" fmla="*/ 50 w 295"/>
                  <a:gd name="T27" fmla="*/ 50 h 736"/>
                  <a:gd name="T28" fmla="*/ 50 w 295"/>
                  <a:gd name="T29" fmla="*/ 0 h 736"/>
                  <a:gd name="T30" fmla="*/ 50 w 295"/>
                  <a:gd name="T31" fmla="*/ 0 h 736"/>
                  <a:gd name="T32" fmla="*/ 50 w 295"/>
                  <a:gd name="T33" fmla="*/ 0 h 736"/>
                  <a:gd name="T34" fmla="*/ 99 w 295"/>
                  <a:gd name="T35" fmla="*/ 148 h 736"/>
                  <a:gd name="T36" fmla="*/ 197 w 295"/>
                  <a:gd name="T37" fmla="*/ 344 h 736"/>
                  <a:gd name="T38" fmla="*/ 295 w 295"/>
                  <a:gd name="T39" fmla="*/ 491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5" h="736">
                    <a:moveTo>
                      <a:pt x="295" y="491"/>
                    </a:moveTo>
                    <a:lnTo>
                      <a:pt x="295" y="589"/>
                    </a:lnTo>
                    <a:lnTo>
                      <a:pt x="295" y="687"/>
                    </a:lnTo>
                    <a:lnTo>
                      <a:pt x="246" y="736"/>
                    </a:lnTo>
                    <a:lnTo>
                      <a:pt x="246" y="736"/>
                    </a:lnTo>
                    <a:lnTo>
                      <a:pt x="148" y="736"/>
                    </a:lnTo>
                    <a:lnTo>
                      <a:pt x="50" y="687"/>
                    </a:lnTo>
                    <a:lnTo>
                      <a:pt x="0" y="540"/>
                    </a:lnTo>
                    <a:lnTo>
                      <a:pt x="0" y="540"/>
                    </a:lnTo>
                    <a:lnTo>
                      <a:pt x="0" y="441"/>
                    </a:lnTo>
                    <a:lnTo>
                      <a:pt x="0" y="197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148"/>
                    </a:lnTo>
                    <a:lnTo>
                      <a:pt x="197" y="344"/>
                    </a:lnTo>
                    <a:lnTo>
                      <a:pt x="295" y="491"/>
                    </a:lnTo>
                    <a:close/>
                  </a:path>
                </a:pathLst>
              </a:custGeom>
              <a:solidFill>
                <a:srgbClr val="BD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5" name="Freeform 313"/>
              <p:cNvSpPr>
                <a:spLocks/>
              </p:cNvSpPr>
              <p:nvPr/>
            </p:nvSpPr>
            <p:spPr bwMode="auto">
              <a:xfrm>
                <a:off x="4845" y="3329"/>
                <a:ext cx="24" cy="92"/>
              </a:xfrm>
              <a:custGeom>
                <a:avLst/>
                <a:gdLst>
                  <a:gd name="T0" fmla="*/ 0 w 196"/>
                  <a:gd name="T1" fmla="*/ 0 h 736"/>
                  <a:gd name="T2" fmla="*/ 49 w 196"/>
                  <a:gd name="T3" fmla="*/ 148 h 736"/>
                  <a:gd name="T4" fmla="*/ 98 w 196"/>
                  <a:gd name="T5" fmla="*/ 344 h 736"/>
                  <a:gd name="T6" fmla="*/ 196 w 196"/>
                  <a:gd name="T7" fmla="*/ 491 h 736"/>
                  <a:gd name="T8" fmla="*/ 196 w 196"/>
                  <a:gd name="T9" fmla="*/ 491 h 736"/>
                  <a:gd name="T10" fmla="*/ 196 w 196"/>
                  <a:gd name="T11" fmla="*/ 589 h 736"/>
                  <a:gd name="T12" fmla="*/ 196 w 196"/>
                  <a:gd name="T13" fmla="*/ 687 h 736"/>
                  <a:gd name="T14" fmla="*/ 147 w 196"/>
                  <a:gd name="T15" fmla="*/ 736 h 736"/>
                  <a:gd name="T16" fmla="*/ 147 w 196"/>
                  <a:gd name="T17" fmla="*/ 736 h 736"/>
                  <a:gd name="T18" fmla="*/ 98 w 196"/>
                  <a:gd name="T19" fmla="*/ 736 h 736"/>
                  <a:gd name="T20" fmla="*/ 0 w 196"/>
                  <a:gd name="T21" fmla="*/ 687 h 736"/>
                  <a:gd name="T22" fmla="*/ 0 w 196"/>
                  <a:gd name="T23" fmla="*/ 540 h 736"/>
                  <a:gd name="T24" fmla="*/ 0 w 196"/>
                  <a:gd name="T25" fmla="*/ 540 h 736"/>
                  <a:gd name="T26" fmla="*/ 0 w 196"/>
                  <a:gd name="T27" fmla="*/ 441 h 736"/>
                  <a:gd name="T28" fmla="*/ 0 w 196"/>
                  <a:gd name="T29" fmla="*/ 197 h 736"/>
                  <a:gd name="T30" fmla="*/ 0 w 196"/>
                  <a:gd name="T31" fmla="*/ 50 h 736"/>
                  <a:gd name="T32" fmla="*/ 0 w 196"/>
                  <a:gd name="T33" fmla="*/ 50 h 736"/>
                  <a:gd name="T34" fmla="*/ 0 w 196"/>
                  <a:gd name="T35" fmla="*/ 50 h 736"/>
                  <a:gd name="T36" fmla="*/ 0 w 196"/>
                  <a:gd name="T37" fmla="*/ 0 h 736"/>
                  <a:gd name="T38" fmla="*/ 0 w 196"/>
                  <a:gd name="T39" fmla="*/ 0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6" h="736">
                    <a:moveTo>
                      <a:pt x="0" y="0"/>
                    </a:moveTo>
                    <a:lnTo>
                      <a:pt x="49" y="148"/>
                    </a:lnTo>
                    <a:lnTo>
                      <a:pt x="98" y="344"/>
                    </a:lnTo>
                    <a:lnTo>
                      <a:pt x="196" y="491"/>
                    </a:lnTo>
                    <a:lnTo>
                      <a:pt x="196" y="491"/>
                    </a:lnTo>
                    <a:lnTo>
                      <a:pt x="196" y="589"/>
                    </a:lnTo>
                    <a:lnTo>
                      <a:pt x="196" y="687"/>
                    </a:lnTo>
                    <a:lnTo>
                      <a:pt x="147" y="736"/>
                    </a:lnTo>
                    <a:lnTo>
                      <a:pt x="147" y="736"/>
                    </a:lnTo>
                    <a:lnTo>
                      <a:pt x="98" y="736"/>
                    </a:lnTo>
                    <a:lnTo>
                      <a:pt x="0" y="687"/>
                    </a:lnTo>
                    <a:lnTo>
                      <a:pt x="0" y="540"/>
                    </a:lnTo>
                    <a:lnTo>
                      <a:pt x="0" y="540"/>
                    </a:lnTo>
                    <a:lnTo>
                      <a:pt x="0" y="441"/>
                    </a:lnTo>
                    <a:lnTo>
                      <a:pt x="0" y="19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6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6" name="Freeform 314"/>
              <p:cNvSpPr>
                <a:spLocks/>
              </p:cNvSpPr>
              <p:nvPr/>
            </p:nvSpPr>
            <p:spPr bwMode="auto">
              <a:xfrm>
                <a:off x="4851" y="3299"/>
                <a:ext cx="55" cy="37"/>
              </a:xfrm>
              <a:custGeom>
                <a:avLst/>
                <a:gdLst>
                  <a:gd name="T0" fmla="*/ 244 w 441"/>
                  <a:gd name="T1" fmla="*/ 295 h 295"/>
                  <a:gd name="T2" fmla="*/ 98 w 441"/>
                  <a:gd name="T3" fmla="*/ 245 h 295"/>
                  <a:gd name="T4" fmla="*/ 0 w 441"/>
                  <a:gd name="T5" fmla="*/ 197 h 295"/>
                  <a:gd name="T6" fmla="*/ 0 w 441"/>
                  <a:gd name="T7" fmla="*/ 197 h 295"/>
                  <a:gd name="T8" fmla="*/ 0 w 441"/>
                  <a:gd name="T9" fmla="*/ 197 h 295"/>
                  <a:gd name="T10" fmla="*/ 49 w 441"/>
                  <a:gd name="T11" fmla="*/ 148 h 295"/>
                  <a:gd name="T12" fmla="*/ 98 w 441"/>
                  <a:gd name="T13" fmla="*/ 148 h 295"/>
                  <a:gd name="T14" fmla="*/ 196 w 441"/>
                  <a:gd name="T15" fmla="*/ 50 h 295"/>
                  <a:gd name="T16" fmla="*/ 343 w 441"/>
                  <a:gd name="T17" fmla="*/ 0 h 295"/>
                  <a:gd name="T18" fmla="*/ 343 w 441"/>
                  <a:gd name="T19" fmla="*/ 0 h 295"/>
                  <a:gd name="T20" fmla="*/ 392 w 441"/>
                  <a:gd name="T21" fmla="*/ 0 h 295"/>
                  <a:gd name="T22" fmla="*/ 392 w 441"/>
                  <a:gd name="T23" fmla="*/ 50 h 295"/>
                  <a:gd name="T24" fmla="*/ 441 w 441"/>
                  <a:gd name="T25" fmla="*/ 148 h 295"/>
                  <a:gd name="T26" fmla="*/ 441 w 441"/>
                  <a:gd name="T27" fmla="*/ 148 h 295"/>
                  <a:gd name="T28" fmla="*/ 392 w 441"/>
                  <a:gd name="T29" fmla="*/ 245 h 295"/>
                  <a:gd name="T30" fmla="*/ 343 w 441"/>
                  <a:gd name="T31" fmla="*/ 295 h 295"/>
                  <a:gd name="T32" fmla="*/ 244 w 441"/>
                  <a:gd name="T33" fmla="*/ 295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295">
                    <a:moveTo>
                      <a:pt x="244" y="295"/>
                    </a:moveTo>
                    <a:lnTo>
                      <a:pt x="98" y="245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49" y="148"/>
                    </a:lnTo>
                    <a:lnTo>
                      <a:pt x="98" y="148"/>
                    </a:lnTo>
                    <a:lnTo>
                      <a:pt x="196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2" y="0"/>
                    </a:lnTo>
                    <a:lnTo>
                      <a:pt x="392" y="50"/>
                    </a:lnTo>
                    <a:lnTo>
                      <a:pt x="441" y="148"/>
                    </a:lnTo>
                    <a:lnTo>
                      <a:pt x="441" y="148"/>
                    </a:lnTo>
                    <a:lnTo>
                      <a:pt x="392" y="245"/>
                    </a:lnTo>
                    <a:lnTo>
                      <a:pt x="343" y="295"/>
                    </a:lnTo>
                    <a:lnTo>
                      <a:pt x="244" y="295"/>
                    </a:lnTo>
                    <a:close/>
                  </a:path>
                </a:pathLst>
              </a:custGeom>
              <a:solidFill>
                <a:srgbClr val="8F8F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7" name="Freeform 315"/>
              <p:cNvSpPr>
                <a:spLocks/>
              </p:cNvSpPr>
              <p:nvPr/>
            </p:nvSpPr>
            <p:spPr bwMode="auto">
              <a:xfrm>
                <a:off x="4857" y="3305"/>
                <a:ext cx="43" cy="31"/>
              </a:xfrm>
              <a:custGeom>
                <a:avLst/>
                <a:gdLst>
                  <a:gd name="T0" fmla="*/ 195 w 343"/>
                  <a:gd name="T1" fmla="*/ 195 h 245"/>
                  <a:gd name="T2" fmla="*/ 49 w 343"/>
                  <a:gd name="T3" fmla="*/ 195 h 245"/>
                  <a:gd name="T4" fmla="*/ 0 w 343"/>
                  <a:gd name="T5" fmla="*/ 147 h 245"/>
                  <a:gd name="T6" fmla="*/ 0 w 343"/>
                  <a:gd name="T7" fmla="*/ 147 h 245"/>
                  <a:gd name="T8" fmla="*/ 0 w 343"/>
                  <a:gd name="T9" fmla="*/ 147 h 245"/>
                  <a:gd name="T10" fmla="*/ 0 w 343"/>
                  <a:gd name="T11" fmla="*/ 98 h 245"/>
                  <a:gd name="T12" fmla="*/ 49 w 343"/>
                  <a:gd name="T13" fmla="*/ 98 h 245"/>
                  <a:gd name="T14" fmla="*/ 147 w 343"/>
                  <a:gd name="T15" fmla="*/ 49 h 245"/>
                  <a:gd name="T16" fmla="*/ 245 w 343"/>
                  <a:gd name="T17" fmla="*/ 0 h 245"/>
                  <a:gd name="T18" fmla="*/ 245 w 343"/>
                  <a:gd name="T19" fmla="*/ 0 h 245"/>
                  <a:gd name="T20" fmla="*/ 294 w 343"/>
                  <a:gd name="T21" fmla="*/ 0 h 245"/>
                  <a:gd name="T22" fmla="*/ 343 w 343"/>
                  <a:gd name="T23" fmla="*/ 49 h 245"/>
                  <a:gd name="T24" fmla="*/ 343 w 343"/>
                  <a:gd name="T25" fmla="*/ 98 h 245"/>
                  <a:gd name="T26" fmla="*/ 343 w 343"/>
                  <a:gd name="T27" fmla="*/ 98 h 245"/>
                  <a:gd name="T28" fmla="*/ 343 w 343"/>
                  <a:gd name="T29" fmla="*/ 195 h 245"/>
                  <a:gd name="T30" fmla="*/ 294 w 343"/>
                  <a:gd name="T31" fmla="*/ 245 h 245"/>
                  <a:gd name="T32" fmla="*/ 195 w 343"/>
                  <a:gd name="T33" fmla="*/ 19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3" h="245">
                    <a:moveTo>
                      <a:pt x="195" y="195"/>
                    </a:moveTo>
                    <a:lnTo>
                      <a:pt x="49" y="195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147"/>
                    </a:lnTo>
                    <a:lnTo>
                      <a:pt x="0" y="98"/>
                    </a:lnTo>
                    <a:lnTo>
                      <a:pt x="49" y="98"/>
                    </a:lnTo>
                    <a:lnTo>
                      <a:pt x="147" y="49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94" y="0"/>
                    </a:lnTo>
                    <a:lnTo>
                      <a:pt x="343" y="49"/>
                    </a:lnTo>
                    <a:lnTo>
                      <a:pt x="343" y="98"/>
                    </a:lnTo>
                    <a:lnTo>
                      <a:pt x="343" y="98"/>
                    </a:lnTo>
                    <a:lnTo>
                      <a:pt x="343" y="195"/>
                    </a:lnTo>
                    <a:lnTo>
                      <a:pt x="294" y="245"/>
                    </a:lnTo>
                    <a:lnTo>
                      <a:pt x="195" y="195"/>
                    </a:lnTo>
                    <a:close/>
                  </a:path>
                </a:pathLst>
              </a:custGeom>
              <a:solidFill>
                <a:srgbClr val="8585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8" name="Freeform 316"/>
              <p:cNvSpPr>
                <a:spLocks/>
              </p:cNvSpPr>
              <p:nvPr/>
            </p:nvSpPr>
            <p:spPr bwMode="auto">
              <a:xfrm>
                <a:off x="4857" y="3311"/>
                <a:ext cx="43" cy="18"/>
              </a:xfrm>
              <a:custGeom>
                <a:avLst/>
                <a:gdLst>
                  <a:gd name="T0" fmla="*/ 195 w 343"/>
                  <a:gd name="T1" fmla="*/ 146 h 146"/>
                  <a:gd name="T2" fmla="*/ 49 w 343"/>
                  <a:gd name="T3" fmla="*/ 98 h 146"/>
                  <a:gd name="T4" fmla="*/ 0 w 343"/>
                  <a:gd name="T5" fmla="*/ 98 h 146"/>
                  <a:gd name="T6" fmla="*/ 0 w 343"/>
                  <a:gd name="T7" fmla="*/ 98 h 146"/>
                  <a:gd name="T8" fmla="*/ 0 w 343"/>
                  <a:gd name="T9" fmla="*/ 98 h 146"/>
                  <a:gd name="T10" fmla="*/ 0 w 343"/>
                  <a:gd name="T11" fmla="*/ 49 h 146"/>
                  <a:gd name="T12" fmla="*/ 49 w 343"/>
                  <a:gd name="T13" fmla="*/ 49 h 146"/>
                  <a:gd name="T14" fmla="*/ 98 w 343"/>
                  <a:gd name="T15" fmla="*/ 49 h 146"/>
                  <a:gd name="T16" fmla="*/ 245 w 343"/>
                  <a:gd name="T17" fmla="*/ 0 h 146"/>
                  <a:gd name="T18" fmla="*/ 245 w 343"/>
                  <a:gd name="T19" fmla="*/ 0 h 146"/>
                  <a:gd name="T20" fmla="*/ 294 w 343"/>
                  <a:gd name="T21" fmla="*/ 0 h 146"/>
                  <a:gd name="T22" fmla="*/ 343 w 343"/>
                  <a:gd name="T23" fmla="*/ 49 h 146"/>
                  <a:gd name="T24" fmla="*/ 343 w 343"/>
                  <a:gd name="T25" fmla="*/ 49 h 146"/>
                  <a:gd name="T26" fmla="*/ 343 w 343"/>
                  <a:gd name="T27" fmla="*/ 49 h 146"/>
                  <a:gd name="T28" fmla="*/ 343 w 343"/>
                  <a:gd name="T29" fmla="*/ 146 h 146"/>
                  <a:gd name="T30" fmla="*/ 294 w 343"/>
                  <a:gd name="T31" fmla="*/ 146 h 146"/>
                  <a:gd name="T32" fmla="*/ 195 w 343"/>
                  <a:gd name="T33" fmla="*/ 146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43" h="146">
                    <a:moveTo>
                      <a:pt x="195" y="146"/>
                    </a:moveTo>
                    <a:lnTo>
                      <a:pt x="49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49"/>
                    </a:lnTo>
                    <a:lnTo>
                      <a:pt x="49" y="49"/>
                    </a:lnTo>
                    <a:lnTo>
                      <a:pt x="98" y="49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94" y="0"/>
                    </a:lnTo>
                    <a:lnTo>
                      <a:pt x="343" y="49"/>
                    </a:lnTo>
                    <a:lnTo>
                      <a:pt x="343" y="49"/>
                    </a:lnTo>
                    <a:lnTo>
                      <a:pt x="343" y="49"/>
                    </a:lnTo>
                    <a:lnTo>
                      <a:pt x="343" y="146"/>
                    </a:lnTo>
                    <a:lnTo>
                      <a:pt x="294" y="146"/>
                    </a:lnTo>
                    <a:lnTo>
                      <a:pt x="195" y="146"/>
                    </a:lnTo>
                    <a:close/>
                  </a:path>
                </a:pathLst>
              </a:custGeom>
              <a:solidFill>
                <a:srgbClr val="7C7C7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69" name="Freeform 317"/>
              <p:cNvSpPr>
                <a:spLocks/>
              </p:cNvSpPr>
              <p:nvPr/>
            </p:nvSpPr>
            <p:spPr bwMode="auto">
              <a:xfrm>
                <a:off x="4857" y="3317"/>
                <a:ext cx="43" cy="6"/>
              </a:xfrm>
              <a:custGeom>
                <a:avLst/>
                <a:gdLst>
                  <a:gd name="T0" fmla="*/ 0 w 343"/>
                  <a:gd name="T1" fmla="*/ 0 h 49"/>
                  <a:gd name="T2" fmla="*/ 0 w 343"/>
                  <a:gd name="T3" fmla="*/ 0 h 49"/>
                  <a:gd name="T4" fmla="*/ 98 w 343"/>
                  <a:gd name="T5" fmla="*/ 0 h 49"/>
                  <a:gd name="T6" fmla="*/ 195 w 343"/>
                  <a:gd name="T7" fmla="*/ 0 h 49"/>
                  <a:gd name="T8" fmla="*/ 195 w 343"/>
                  <a:gd name="T9" fmla="*/ 0 h 49"/>
                  <a:gd name="T10" fmla="*/ 245 w 343"/>
                  <a:gd name="T11" fmla="*/ 0 h 49"/>
                  <a:gd name="T12" fmla="*/ 294 w 343"/>
                  <a:gd name="T13" fmla="*/ 0 h 49"/>
                  <a:gd name="T14" fmla="*/ 343 w 343"/>
                  <a:gd name="T15" fmla="*/ 0 h 49"/>
                  <a:gd name="T16" fmla="*/ 343 w 343"/>
                  <a:gd name="T17" fmla="*/ 0 h 49"/>
                  <a:gd name="T18" fmla="*/ 294 w 343"/>
                  <a:gd name="T19" fmla="*/ 49 h 49"/>
                  <a:gd name="T20" fmla="*/ 245 w 343"/>
                  <a:gd name="T21" fmla="*/ 49 h 49"/>
                  <a:gd name="T22" fmla="*/ 195 w 343"/>
                  <a:gd name="T23" fmla="*/ 49 h 49"/>
                  <a:gd name="T24" fmla="*/ 195 w 343"/>
                  <a:gd name="T25" fmla="*/ 49 h 49"/>
                  <a:gd name="T26" fmla="*/ 49 w 343"/>
                  <a:gd name="T27" fmla="*/ 49 h 49"/>
                  <a:gd name="T28" fmla="*/ 0 w 343"/>
                  <a:gd name="T29" fmla="*/ 49 h 49"/>
                  <a:gd name="T30" fmla="*/ 0 w 343"/>
                  <a:gd name="T31" fmla="*/ 49 h 49"/>
                  <a:gd name="T32" fmla="*/ 0 w 343"/>
                  <a:gd name="T33" fmla="*/ 49 h 49"/>
                  <a:gd name="T34" fmla="*/ 0 w 343"/>
                  <a:gd name="T35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3" h="49">
                    <a:moveTo>
                      <a:pt x="0" y="0"/>
                    </a:moveTo>
                    <a:lnTo>
                      <a:pt x="0" y="0"/>
                    </a:lnTo>
                    <a:lnTo>
                      <a:pt x="98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5" y="0"/>
                    </a:lnTo>
                    <a:lnTo>
                      <a:pt x="294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4" y="49"/>
                    </a:lnTo>
                    <a:lnTo>
                      <a:pt x="245" y="49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49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0" name="Freeform 318"/>
              <p:cNvSpPr>
                <a:spLocks/>
              </p:cNvSpPr>
              <p:nvPr/>
            </p:nvSpPr>
            <p:spPr bwMode="auto">
              <a:xfrm>
                <a:off x="4851" y="3219"/>
                <a:ext cx="37" cy="98"/>
              </a:xfrm>
              <a:custGeom>
                <a:avLst/>
                <a:gdLst>
                  <a:gd name="T0" fmla="*/ 294 w 294"/>
                  <a:gd name="T1" fmla="*/ 246 h 785"/>
                  <a:gd name="T2" fmla="*/ 49 w 294"/>
                  <a:gd name="T3" fmla="*/ 785 h 785"/>
                  <a:gd name="T4" fmla="*/ 0 w 294"/>
                  <a:gd name="T5" fmla="*/ 589 h 785"/>
                  <a:gd name="T6" fmla="*/ 0 w 294"/>
                  <a:gd name="T7" fmla="*/ 196 h 785"/>
                  <a:gd name="T8" fmla="*/ 98 w 294"/>
                  <a:gd name="T9" fmla="*/ 0 h 785"/>
                  <a:gd name="T10" fmla="*/ 98 w 294"/>
                  <a:gd name="T11" fmla="*/ 0 h 785"/>
                  <a:gd name="T12" fmla="*/ 196 w 294"/>
                  <a:gd name="T13" fmla="*/ 98 h 785"/>
                  <a:gd name="T14" fmla="*/ 244 w 294"/>
                  <a:gd name="T15" fmla="*/ 196 h 785"/>
                  <a:gd name="T16" fmla="*/ 294 w 294"/>
                  <a:gd name="T17" fmla="*/ 246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4" h="785">
                    <a:moveTo>
                      <a:pt x="294" y="246"/>
                    </a:moveTo>
                    <a:lnTo>
                      <a:pt x="49" y="785"/>
                    </a:lnTo>
                    <a:lnTo>
                      <a:pt x="0" y="589"/>
                    </a:lnTo>
                    <a:lnTo>
                      <a:pt x="0" y="196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98"/>
                    </a:lnTo>
                    <a:lnTo>
                      <a:pt x="244" y="196"/>
                    </a:lnTo>
                    <a:lnTo>
                      <a:pt x="294" y="246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1" name="Freeform 319"/>
              <p:cNvSpPr>
                <a:spLocks/>
              </p:cNvSpPr>
              <p:nvPr/>
            </p:nvSpPr>
            <p:spPr bwMode="auto">
              <a:xfrm>
                <a:off x="4851" y="3219"/>
                <a:ext cx="37" cy="98"/>
              </a:xfrm>
              <a:custGeom>
                <a:avLst/>
                <a:gdLst>
                  <a:gd name="T0" fmla="*/ 294 w 294"/>
                  <a:gd name="T1" fmla="*/ 196 h 785"/>
                  <a:gd name="T2" fmla="*/ 49 w 294"/>
                  <a:gd name="T3" fmla="*/ 785 h 785"/>
                  <a:gd name="T4" fmla="*/ 0 w 294"/>
                  <a:gd name="T5" fmla="*/ 589 h 785"/>
                  <a:gd name="T6" fmla="*/ 0 w 294"/>
                  <a:gd name="T7" fmla="*/ 196 h 785"/>
                  <a:gd name="T8" fmla="*/ 98 w 294"/>
                  <a:gd name="T9" fmla="*/ 0 h 785"/>
                  <a:gd name="T10" fmla="*/ 98 w 294"/>
                  <a:gd name="T11" fmla="*/ 0 h 785"/>
                  <a:gd name="T12" fmla="*/ 196 w 294"/>
                  <a:gd name="T13" fmla="*/ 98 h 785"/>
                  <a:gd name="T14" fmla="*/ 244 w 294"/>
                  <a:gd name="T15" fmla="*/ 148 h 785"/>
                  <a:gd name="T16" fmla="*/ 294 w 294"/>
                  <a:gd name="T17" fmla="*/ 196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4" h="785">
                    <a:moveTo>
                      <a:pt x="294" y="196"/>
                    </a:moveTo>
                    <a:lnTo>
                      <a:pt x="49" y="785"/>
                    </a:lnTo>
                    <a:lnTo>
                      <a:pt x="0" y="589"/>
                    </a:lnTo>
                    <a:lnTo>
                      <a:pt x="0" y="196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98"/>
                    </a:lnTo>
                    <a:lnTo>
                      <a:pt x="244" y="148"/>
                    </a:lnTo>
                    <a:lnTo>
                      <a:pt x="294" y="196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2" name="Freeform 320"/>
              <p:cNvSpPr>
                <a:spLocks/>
              </p:cNvSpPr>
              <p:nvPr/>
            </p:nvSpPr>
            <p:spPr bwMode="auto">
              <a:xfrm>
                <a:off x="4851" y="3219"/>
                <a:ext cx="31" cy="98"/>
              </a:xfrm>
              <a:custGeom>
                <a:avLst/>
                <a:gdLst>
                  <a:gd name="T0" fmla="*/ 244 w 244"/>
                  <a:gd name="T1" fmla="*/ 148 h 785"/>
                  <a:gd name="T2" fmla="*/ 49 w 244"/>
                  <a:gd name="T3" fmla="*/ 785 h 785"/>
                  <a:gd name="T4" fmla="*/ 0 w 244"/>
                  <a:gd name="T5" fmla="*/ 589 h 785"/>
                  <a:gd name="T6" fmla="*/ 0 w 244"/>
                  <a:gd name="T7" fmla="*/ 196 h 785"/>
                  <a:gd name="T8" fmla="*/ 98 w 244"/>
                  <a:gd name="T9" fmla="*/ 0 h 785"/>
                  <a:gd name="T10" fmla="*/ 98 w 244"/>
                  <a:gd name="T11" fmla="*/ 0 h 785"/>
                  <a:gd name="T12" fmla="*/ 196 w 244"/>
                  <a:gd name="T13" fmla="*/ 50 h 785"/>
                  <a:gd name="T14" fmla="*/ 244 w 244"/>
                  <a:gd name="T15" fmla="*/ 148 h 785"/>
                  <a:gd name="T16" fmla="*/ 244 w 244"/>
                  <a:gd name="T17" fmla="*/ 148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4" h="785">
                    <a:moveTo>
                      <a:pt x="244" y="148"/>
                    </a:moveTo>
                    <a:lnTo>
                      <a:pt x="49" y="785"/>
                    </a:lnTo>
                    <a:lnTo>
                      <a:pt x="0" y="589"/>
                    </a:lnTo>
                    <a:lnTo>
                      <a:pt x="0" y="196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50"/>
                    </a:lnTo>
                    <a:lnTo>
                      <a:pt x="244" y="148"/>
                    </a:lnTo>
                    <a:lnTo>
                      <a:pt x="244" y="148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3" name="Freeform 321"/>
              <p:cNvSpPr>
                <a:spLocks/>
              </p:cNvSpPr>
              <p:nvPr/>
            </p:nvSpPr>
            <p:spPr bwMode="auto">
              <a:xfrm>
                <a:off x="4851" y="3219"/>
                <a:ext cx="25" cy="98"/>
              </a:xfrm>
              <a:custGeom>
                <a:avLst/>
                <a:gdLst>
                  <a:gd name="T0" fmla="*/ 49 w 196"/>
                  <a:gd name="T1" fmla="*/ 785 h 785"/>
                  <a:gd name="T2" fmla="*/ 196 w 196"/>
                  <a:gd name="T3" fmla="*/ 98 h 785"/>
                  <a:gd name="T4" fmla="*/ 196 w 196"/>
                  <a:gd name="T5" fmla="*/ 98 h 785"/>
                  <a:gd name="T6" fmla="*/ 196 w 196"/>
                  <a:gd name="T7" fmla="*/ 50 h 785"/>
                  <a:gd name="T8" fmla="*/ 98 w 196"/>
                  <a:gd name="T9" fmla="*/ 0 h 785"/>
                  <a:gd name="T10" fmla="*/ 98 w 196"/>
                  <a:gd name="T11" fmla="*/ 0 h 785"/>
                  <a:gd name="T12" fmla="*/ 0 w 196"/>
                  <a:gd name="T13" fmla="*/ 196 h 785"/>
                  <a:gd name="T14" fmla="*/ 0 w 196"/>
                  <a:gd name="T15" fmla="*/ 589 h 785"/>
                  <a:gd name="T16" fmla="*/ 49 w 196"/>
                  <a:gd name="T17" fmla="*/ 785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96" h="785">
                    <a:moveTo>
                      <a:pt x="49" y="785"/>
                    </a:moveTo>
                    <a:lnTo>
                      <a:pt x="196" y="98"/>
                    </a:lnTo>
                    <a:lnTo>
                      <a:pt x="196" y="98"/>
                    </a:lnTo>
                    <a:lnTo>
                      <a:pt x="196" y="5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0" y="196"/>
                    </a:lnTo>
                    <a:lnTo>
                      <a:pt x="0" y="589"/>
                    </a:lnTo>
                    <a:lnTo>
                      <a:pt x="49" y="785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4" name="Freeform 322"/>
              <p:cNvSpPr>
                <a:spLocks/>
              </p:cNvSpPr>
              <p:nvPr/>
            </p:nvSpPr>
            <p:spPr bwMode="auto">
              <a:xfrm>
                <a:off x="4833" y="3182"/>
                <a:ext cx="104" cy="160"/>
              </a:xfrm>
              <a:custGeom>
                <a:avLst/>
                <a:gdLst>
                  <a:gd name="T0" fmla="*/ 48 w 833"/>
                  <a:gd name="T1" fmla="*/ 0 h 1273"/>
                  <a:gd name="T2" fmla="*/ 588 w 833"/>
                  <a:gd name="T3" fmla="*/ 0 h 1273"/>
                  <a:gd name="T4" fmla="*/ 833 w 833"/>
                  <a:gd name="T5" fmla="*/ 146 h 1273"/>
                  <a:gd name="T6" fmla="*/ 833 w 833"/>
                  <a:gd name="T7" fmla="*/ 293 h 1273"/>
                  <a:gd name="T8" fmla="*/ 833 w 833"/>
                  <a:gd name="T9" fmla="*/ 686 h 1273"/>
                  <a:gd name="T10" fmla="*/ 734 w 833"/>
                  <a:gd name="T11" fmla="*/ 1029 h 1273"/>
                  <a:gd name="T12" fmla="*/ 734 w 833"/>
                  <a:gd name="T13" fmla="*/ 1029 h 1273"/>
                  <a:gd name="T14" fmla="*/ 588 w 833"/>
                  <a:gd name="T15" fmla="*/ 489 h 1273"/>
                  <a:gd name="T16" fmla="*/ 588 w 833"/>
                  <a:gd name="T17" fmla="*/ 196 h 1273"/>
                  <a:gd name="T18" fmla="*/ 294 w 833"/>
                  <a:gd name="T19" fmla="*/ 196 h 1273"/>
                  <a:gd name="T20" fmla="*/ 294 w 833"/>
                  <a:gd name="T21" fmla="*/ 244 h 1273"/>
                  <a:gd name="T22" fmla="*/ 294 w 833"/>
                  <a:gd name="T23" fmla="*/ 244 h 1273"/>
                  <a:gd name="T24" fmla="*/ 294 w 833"/>
                  <a:gd name="T25" fmla="*/ 293 h 1273"/>
                  <a:gd name="T26" fmla="*/ 294 w 833"/>
                  <a:gd name="T27" fmla="*/ 293 h 1273"/>
                  <a:gd name="T28" fmla="*/ 294 w 833"/>
                  <a:gd name="T29" fmla="*/ 539 h 1273"/>
                  <a:gd name="T30" fmla="*/ 245 w 833"/>
                  <a:gd name="T31" fmla="*/ 930 h 1273"/>
                  <a:gd name="T32" fmla="*/ 147 w 833"/>
                  <a:gd name="T33" fmla="*/ 1273 h 1273"/>
                  <a:gd name="T34" fmla="*/ 147 w 833"/>
                  <a:gd name="T35" fmla="*/ 1273 h 1273"/>
                  <a:gd name="T36" fmla="*/ 0 w 833"/>
                  <a:gd name="T37" fmla="*/ 1225 h 1273"/>
                  <a:gd name="T38" fmla="*/ 0 w 833"/>
                  <a:gd name="T39" fmla="*/ 1225 h 1273"/>
                  <a:gd name="T40" fmla="*/ 0 w 833"/>
                  <a:gd name="T41" fmla="*/ 1078 h 1273"/>
                  <a:gd name="T42" fmla="*/ 0 w 833"/>
                  <a:gd name="T43" fmla="*/ 882 h 1273"/>
                  <a:gd name="T44" fmla="*/ 0 w 833"/>
                  <a:gd name="T45" fmla="*/ 882 h 1273"/>
                  <a:gd name="T46" fmla="*/ 0 w 833"/>
                  <a:gd name="T47" fmla="*/ 637 h 1273"/>
                  <a:gd name="T48" fmla="*/ 48 w 833"/>
                  <a:gd name="T49" fmla="*/ 441 h 1273"/>
                  <a:gd name="T50" fmla="*/ 48 w 833"/>
                  <a:gd name="T51" fmla="*/ 244 h 1273"/>
                  <a:gd name="T52" fmla="*/ 48 w 833"/>
                  <a:gd name="T53" fmla="*/ 244 h 1273"/>
                  <a:gd name="T54" fmla="*/ 48 w 833"/>
                  <a:gd name="T55" fmla="*/ 98 h 1273"/>
                  <a:gd name="T56" fmla="*/ 48 w 833"/>
                  <a:gd name="T57" fmla="*/ 0 h 1273"/>
                  <a:gd name="T58" fmla="*/ 48 w 833"/>
                  <a:gd name="T59" fmla="*/ 0 h 1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833" h="1273">
                    <a:moveTo>
                      <a:pt x="48" y="0"/>
                    </a:moveTo>
                    <a:lnTo>
                      <a:pt x="588" y="0"/>
                    </a:lnTo>
                    <a:lnTo>
                      <a:pt x="833" y="146"/>
                    </a:lnTo>
                    <a:lnTo>
                      <a:pt x="833" y="293"/>
                    </a:lnTo>
                    <a:lnTo>
                      <a:pt x="833" y="686"/>
                    </a:lnTo>
                    <a:lnTo>
                      <a:pt x="734" y="1029"/>
                    </a:lnTo>
                    <a:lnTo>
                      <a:pt x="734" y="1029"/>
                    </a:lnTo>
                    <a:lnTo>
                      <a:pt x="588" y="489"/>
                    </a:lnTo>
                    <a:lnTo>
                      <a:pt x="588" y="196"/>
                    </a:lnTo>
                    <a:lnTo>
                      <a:pt x="294" y="196"/>
                    </a:lnTo>
                    <a:lnTo>
                      <a:pt x="294" y="244"/>
                    </a:lnTo>
                    <a:lnTo>
                      <a:pt x="294" y="244"/>
                    </a:lnTo>
                    <a:lnTo>
                      <a:pt x="294" y="293"/>
                    </a:lnTo>
                    <a:lnTo>
                      <a:pt x="294" y="293"/>
                    </a:lnTo>
                    <a:lnTo>
                      <a:pt x="294" y="539"/>
                    </a:lnTo>
                    <a:lnTo>
                      <a:pt x="245" y="930"/>
                    </a:lnTo>
                    <a:lnTo>
                      <a:pt x="147" y="1273"/>
                    </a:lnTo>
                    <a:lnTo>
                      <a:pt x="147" y="1273"/>
                    </a:lnTo>
                    <a:lnTo>
                      <a:pt x="0" y="1225"/>
                    </a:lnTo>
                    <a:lnTo>
                      <a:pt x="0" y="1225"/>
                    </a:lnTo>
                    <a:lnTo>
                      <a:pt x="0" y="1078"/>
                    </a:lnTo>
                    <a:lnTo>
                      <a:pt x="0" y="882"/>
                    </a:lnTo>
                    <a:lnTo>
                      <a:pt x="0" y="882"/>
                    </a:lnTo>
                    <a:lnTo>
                      <a:pt x="0" y="637"/>
                    </a:lnTo>
                    <a:lnTo>
                      <a:pt x="48" y="441"/>
                    </a:lnTo>
                    <a:lnTo>
                      <a:pt x="48" y="244"/>
                    </a:lnTo>
                    <a:lnTo>
                      <a:pt x="48" y="244"/>
                    </a:lnTo>
                    <a:lnTo>
                      <a:pt x="48" y="98"/>
                    </a:lnTo>
                    <a:lnTo>
                      <a:pt x="48" y="0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5" name="Freeform 323"/>
              <p:cNvSpPr>
                <a:spLocks/>
              </p:cNvSpPr>
              <p:nvPr/>
            </p:nvSpPr>
            <p:spPr bwMode="auto">
              <a:xfrm>
                <a:off x="4906" y="3207"/>
                <a:ext cx="25" cy="98"/>
              </a:xfrm>
              <a:custGeom>
                <a:avLst/>
                <a:gdLst>
                  <a:gd name="T0" fmla="*/ 0 w 196"/>
                  <a:gd name="T1" fmla="*/ 0 h 784"/>
                  <a:gd name="T2" fmla="*/ 196 w 196"/>
                  <a:gd name="T3" fmla="*/ 0 h 784"/>
                  <a:gd name="T4" fmla="*/ 196 w 196"/>
                  <a:gd name="T5" fmla="*/ 147 h 784"/>
                  <a:gd name="T6" fmla="*/ 196 w 196"/>
                  <a:gd name="T7" fmla="*/ 441 h 784"/>
                  <a:gd name="T8" fmla="*/ 146 w 196"/>
                  <a:gd name="T9" fmla="*/ 784 h 784"/>
                  <a:gd name="T10" fmla="*/ 146 w 196"/>
                  <a:gd name="T11" fmla="*/ 784 h 784"/>
                  <a:gd name="T12" fmla="*/ 0 w 196"/>
                  <a:gd name="T13" fmla="*/ 293 h 784"/>
                  <a:gd name="T14" fmla="*/ 0 w 196"/>
                  <a:gd name="T15" fmla="*/ 0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96" h="784">
                    <a:moveTo>
                      <a:pt x="0" y="0"/>
                    </a:moveTo>
                    <a:lnTo>
                      <a:pt x="196" y="0"/>
                    </a:lnTo>
                    <a:lnTo>
                      <a:pt x="196" y="147"/>
                    </a:lnTo>
                    <a:lnTo>
                      <a:pt x="196" y="441"/>
                    </a:lnTo>
                    <a:lnTo>
                      <a:pt x="146" y="784"/>
                    </a:lnTo>
                    <a:lnTo>
                      <a:pt x="146" y="784"/>
                    </a:lnTo>
                    <a:lnTo>
                      <a:pt x="0" y="29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6" name="Freeform 324"/>
              <p:cNvSpPr>
                <a:spLocks/>
              </p:cNvSpPr>
              <p:nvPr/>
            </p:nvSpPr>
            <p:spPr bwMode="auto">
              <a:xfrm>
                <a:off x="4833" y="3182"/>
                <a:ext cx="30" cy="160"/>
              </a:xfrm>
              <a:custGeom>
                <a:avLst/>
                <a:gdLst>
                  <a:gd name="T0" fmla="*/ 98 w 245"/>
                  <a:gd name="T1" fmla="*/ 1273 h 1273"/>
                  <a:gd name="T2" fmla="*/ 0 w 245"/>
                  <a:gd name="T3" fmla="*/ 1225 h 1273"/>
                  <a:gd name="T4" fmla="*/ 0 w 245"/>
                  <a:gd name="T5" fmla="*/ 1225 h 1273"/>
                  <a:gd name="T6" fmla="*/ 0 w 245"/>
                  <a:gd name="T7" fmla="*/ 1078 h 1273"/>
                  <a:gd name="T8" fmla="*/ 0 w 245"/>
                  <a:gd name="T9" fmla="*/ 882 h 1273"/>
                  <a:gd name="T10" fmla="*/ 0 w 245"/>
                  <a:gd name="T11" fmla="*/ 882 h 1273"/>
                  <a:gd name="T12" fmla="*/ 0 w 245"/>
                  <a:gd name="T13" fmla="*/ 637 h 1273"/>
                  <a:gd name="T14" fmla="*/ 48 w 245"/>
                  <a:gd name="T15" fmla="*/ 441 h 1273"/>
                  <a:gd name="T16" fmla="*/ 48 w 245"/>
                  <a:gd name="T17" fmla="*/ 244 h 1273"/>
                  <a:gd name="T18" fmla="*/ 48 w 245"/>
                  <a:gd name="T19" fmla="*/ 244 h 1273"/>
                  <a:gd name="T20" fmla="*/ 48 w 245"/>
                  <a:gd name="T21" fmla="*/ 98 h 1273"/>
                  <a:gd name="T22" fmla="*/ 48 w 245"/>
                  <a:gd name="T23" fmla="*/ 0 h 1273"/>
                  <a:gd name="T24" fmla="*/ 48 w 245"/>
                  <a:gd name="T25" fmla="*/ 0 h 1273"/>
                  <a:gd name="T26" fmla="*/ 48 w 245"/>
                  <a:gd name="T27" fmla="*/ 0 h 1273"/>
                  <a:gd name="T28" fmla="*/ 245 w 245"/>
                  <a:gd name="T29" fmla="*/ 146 h 1273"/>
                  <a:gd name="T30" fmla="*/ 245 w 245"/>
                  <a:gd name="T31" fmla="*/ 293 h 1273"/>
                  <a:gd name="T32" fmla="*/ 245 w 245"/>
                  <a:gd name="T33" fmla="*/ 539 h 1273"/>
                  <a:gd name="T34" fmla="*/ 245 w 245"/>
                  <a:gd name="T35" fmla="*/ 784 h 1273"/>
                  <a:gd name="T36" fmla="*/ 245 w 245"/>
                  <a:gd name="T37" fmla="*/ 784 h 1273"/>
                  <a:gd name="T38" fmla="*/ 196 w 245"/>
                  <a:gd name="T39" fmla="*/ 980 h 1273"/>
                  <a:gd name="T40" fmla="*/ 147 w 245"/>
                  <a:gd name="T41" fmla="*/ 1175 h 1273"/>
                  <a:gd name="T42" fmla="*/ 98 w 245"/>
                  <a:gd name="T43" fmla="*/ 1273 h 1273"/>
                  <a:gd name="T44" fmla="*/ 98 w 245"/>
                  <a:gd name="T45" fmla="*/ 1273 h 1273"/>
                  <a:gd name="T46" fmla="*/ 98 w 245"/>
                  <a:gd name="T47" fmla="*/ 1273 h 1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5" h="1273">
                    <a:moveTo>
                      <a:pt x="98" y="1273"/>
                    </a:moveTo>
                    <a:lnTo>
                      <a:pt x="0" y="1225"/>
                    </a:lnTo>
                    <a:lnTo>
                      <a:pt x="0" y="1225"/>
                    </a:lnTo>
                    <a:lnTo>
                      <a:pt x="0" y="1078"/>
                    </a:lnTo>
                    <a:lnTo>
                      <a:pt x="0" y="882"/>
                    </a:lnTo>
                    <a:lnTo>
                      <a:pt x="0" y="882"/>
                    </a:lnTo>
                    <a:lnTo>
                      <a:pt x="0" y="637"/>
                    </a:lnTo>
                    <a:lnTo>
                      <a:pt x="48" y="441"/>
                    </a:lnTo>
                    <a:lnTo>
                      <a:pt x="48" y="244"/>
                    </a:lnTo>
                    <a:lnTo>
                      <a:pt x="48" y="244"/>
                    </a:lnTo>
                    <a:lnTo>
                      <a:pt x="48" y="98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245" y="146"/>
                    </a:lnTo>
                    <a:lnTo>
                      <a:pt x="245" y="293"/>
                    </a:lnTo>
                    <a:lnTo>
                      <a:pt x="245" y="539"/>
                    </a:lnTo>
                    <a:lnTo>
                      <a:pt x="245" y="784"/>
                    </a:lnTo>
                    <a:lnTo>
                      <a:pt x="245" y="784"/>
                    </a:lnTo>
                    <a:lnTo>
                      <a:pt x="196" y="980"/>
                    </a:lnTo>
                    <a:lnTo>
                      <a:pt x="147" y="1175"/>
                    </a:lnTo>
                    <a:lnTo>
                      <a:pt x="98" y="1273"/>
                    </a:lnTo>
                    <a:lnTo>
                      <a:pt x="98" y="1273"/>
                    </a:lnTo>
                    <a:lnTo>
                      <a:pt x="98" y="1273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7" name="Freeform 325"/>
              <p:cNvSpPr>
                <a:spLocks/>
              </p:cNvSpPr>
              <p:nvPr/>
            </p:nvSpPr>
            <p:spPr bwMode="auto">
              <a:xfrm>
                <a:off x="4833" y="3182"/>
                <a:ext cx="104" cy="160"/>
              </a:xfrm>
              <a:custGeom>
                <a:avLst/>
                <a:gdLst>
                  <a:gd name="T0" fmla="*/ 48 w 833"/>
                  <a:gd name="T1" fmla="*/ 0 h 1273"/>
                  <a:gd name="T2" fmla="*/ 588 w 833"/>
                  <a:gd name="T3" fmla="*/ 0 h 1273"/>
                  <a:gd name="T4" fmla="*/ 833 w 833"/>
                  <a:gd name="T5" fmla="*/ 146 h 1273"/>
                  <a:gd name="T6" fmla="*/ 833 w 833"/>
                  <a:gd name="T7" fmla="*/ 293 h 1273"/>
                  <a:gd name="T8" fmla="*/ 833 w 833"/>
                  <a:gd name="T9" fmla="*/ 686 h 1273"/>
                  <a:gd name="T10" fmla="*/ 734 w 833"/>
                  <a:gd name="T11" fmla="*/ 1029 h 1273"/>
                  <a:gd name="T12" fmla="*/ 734 w 833"/>
                  <a:gd name="T13" fmla="*/ 1029 h 1273"/>
                  <a:gd name="T14" fmla="*/ 588 w 833"/>
                  <a:gd name="T15" fmla="*/ 489 h 1273"/>
                  <a:gd name="T16" fmla="*/ 588 w 833"/>
                  <a:gd name="T17" fmla="*/ 196 h 1273"/>
                  <a:gd name="T18" fmla="*/ 294 w 833"/>
                  <a:gd name="T19" fmla="*/ 196 h 1273"/>
                  <a:gd name="T20" fmla="*/ 294 w 833"/>
                  <a:gd name="T21" fmla="*/ 244 h 1273"/>
                  <a:gd name="T22" fmla="*/ 294 w 833"/>
                  <a:gd name="T23" fmla="*/ 244 h 1273"/>
                  <a:gd name="T24" fmla="*/ 294 w 833"/>
                  <a:gd name="T25" fmla="*/ 293 h 1273"/>
                  <a:gd name="T26" fmla="*/ 294 w 833"/>
                  <a:gd name="T27" fmla="*/ 293 h 1273"/>
                  <a:gd name="T28" fmla="*/ 294 w 833"/>
                  <a:gd name="T29" fmla="*/ 539 h 1273"/>
                  <a:gd name="T30" fmla="*/ 245 w 833"/>
                  <a:gd name="T31" fmla="*/ 930 h 1273"/>
                  <a:gd name="T32" fmla="*/ 147 w 833"/>
                  <a:gd name="T33" fmla="*/ 1273 h 1273"/>
                  <a:gd name="T34" fmla="*/ 147 w 833"/>
                  <a:gd name="T35" fmla="*/ 1273 h 1273"/>
                  <a:gd name="T36" fmla="*/ 98 w 833"/>
                  <a:gd name="T37" fmla="*/ 1273 h 1273"/>
                  <a:gd name="T38" fmla="*/ 0 w 833"/>
                  <a:gd name="T39" fmla="*/ 1225 h 1273"/>
                  <a:gd name="T40" fmla="*/ 0 w 833"/>
                  <a:gd name="T41" fmla="*/ 1225 h 1273"/>
                  <a:gd name="T42" fmla="*/ 0 w 833"/>
                  <a:gd name="T43" fmla="*/ 1078 h 1273"/>
                  <a:gd name="T44" fmla="*/ 0 w 833"/>
                  <a:gd name="T45" fmla="*/ 882 h 1273"/>
                  <a:gd name="T46" fmla="*/ 0 w 833"/>
                  <a:gd name="T47" fmla="*/ 882 h 1273"/>
                  <a:gd name="T48" fmla="*/ 0 w 833"/>
                  <a:gd name="T49" fmla="*/ 637 h 1273"/>
                  <a:gd name="T50" fmla="*/ 48 w 833"/>
                  <a:gd name="T51" fmla="*/ 441 h 1273"/>
                  <a:gd name="T52" fmla="*/ 48 w 833"/>
                  <a:gd name="T53" fmla="*/ 244 h 1273"/>
                  <a:gd name="T54" fmla="*/ 48 w 833"/>
                  <a:gd name="T55" fmla="*/ 244 h 1273"/>
                  <a:gd name="T56" fmla="*/ 48 w 833"/>
                  <a:gd name="T57" fmla="*/ 98 h 1273"/>
                  <a:gd name="T58" fmla="*/ 48 w 833"/>
                  <a:gd name="T59" fmla="*/ 0 h 1273"/>
                  <a:gd name="T60" fmla="*/ 48 w 833"/>
                  <a:gd name="T61" fmla="*/ 0 h 1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833" h="1273">
                    <a:moveTo>
                      <a:pt x="48" y="0"/>
                    </a:moveTo>
                    <a:lnTo>
                      <a:pt x="588" y="0"/>
                    </a:lnTo>
                    <a:lnTo>
                      <a:pt x="833" y="146"/>
                    </a:lnTo>
                    <a:lnTo>
                      <a:pt x="833" y="293"/>
                    </a:lnTo>
                    <a:lnTo>
                      <a:pt x="833" y="686"/>
                    </a:lnTo>
                    <a:lnTo>
                      <a:pt x="734" y="1029"/>
                    </a:lnTo>
                    <a:lnTo>
                      <a:pt x="734" y="1029"/>
                    </a:lnTo>
                    <a:lnTo>
                      <a:pt x="588" y="489"/>
                    </a:lnTo>
                    <a:lnTo>
                      <a:pt x="588" y="196"/>
                    </a:lnTo>
                    <a:lnTo>
                      <a:pt x="294" y="196"/>
                    </a:lnTo>
                    <a:lnTo>
                      <a:pt x="294" y="244"/>
                    </a:lnTo>
                    <a:lnTo>
                      <a:pt x="294" y="244"/>
                    </a:lnTo>
                    <a:lnTo>
                      <a:pt x="294" y="293"/>
                    </a:lnTo>
                    <a:lnTo>
                      <a:pt x="294" y="293"/>
                    </a:lnTo>
                    <a:lnTo>
                      <a:pt x="294" y="539"/>
                    </a:lnTo>
                    <a:lnTo>
                      <a:pt x="245" y="930"/>
                    </a:lnTo>
                    <a:lnTo>
                      <a:pt x="147" y="1273"/>
                    </a:lnTo>
                    <a:lnTo>
                      <a:pt x="147" y="1273"/>
                    </a:lnTo>
                    <a:lnTo>
                      <a:pt x="98" y="1273"/>
                    </a:lnTo>
                    <a:lnTo>
                      <a:pt x="0" y="1225"/>
                    </a:lnTo>
                    <a:lnTo>
                      <a:pt x="0" y="1225"/>
                    </a:lnTo>
                    <a:lnTo>
                      <a:pt x="0" y="1078"/>
                    </a:lnTo>
                    <a:lnTo>
                      <a:pt x="0" y="882"/>
                    </a:lnTo>
                    <a:lnTo>
                      <a:pt x="0" y="882"/>
                    </a:lnTo>
                    <a:lnTo>
                      <a:pt x="0" y="637"/>
                    </a:lnTo>
                    <a:lnTo>
                      <a:pt x="48" y="441"/>
                    </a:lnTo>
                    <a:lnTo>
                      <a:pt x="48" y="244"/>
                    </a:lnTo>
                    <a:lnTo>
                      <a:pt x="48" y="244"/>
                    </a:lnTo>
                    <a:lnTo>
                      <a:pt x="48" y="98"/>
                    </a:lnTo>
                    <a:lnTo>
                      <a:pt x="48" y="0"/>
                    </a:lnTo>
                    <a:lnTo>
                      <a:pt x="4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8" name="Freeform 326"/>
              <p:cNvSpPr>
                <a:spLocks/>
              </p:cNvSpPr>
              <p:nvPr/>
            </p:nvSpPr>
            <p:spPr bwMode="auto">
              <a:xfrm>
                <a:off x="4826" y="3317"/>
                <a:ext cx="13" cy="19"/>
              </a:xfrm>
              <a:custGeom>
                <a:avLst/>
                <a:gdLst>
                  <a:gd name="T0" fmla="*/ 0 w 97"/>
                  <a:gd name="T1" fmla="*/ 97 h 147"/>
                  <a:gd name="T2" fmla="*/ 97 w 97"/>
                  <a:gd name="T3" fmla="*/ 147 h 147"/>
                  <a:gd name="T4" fmla="*/ 97 w 97"/>
                  <a:gd name="T5" fmla="*/ 147 h 147"/>
                  <a:gd name="T6" fmla="*/ 97 w 97"/>
                  <a:gd name="T7" fmla="*/ 97 h 147"/>
                  <a:gd name="T8" fmla="*/ 97 w 97"/>
                  <a:gd name="T9" fmla="*/ 0 h 147"/>
                  <a:gd name="T10" fmla="*/ 97 w 97"/>
                  <a:gd name="T11" fmla="*/ 0 h 147"/>
                  <a:gd name="T12" fmla="*/ 0 w 97"/>
                  <a:gd name="T13" fmla="*/ 49 h 147"/>
                  <a:gd name="T14" fmla="*/ 0 w 97"/>
                  <a:gd name="T15" fmla="*/ 49 h 147"/>
                  <a:gd name="T16" fmla="*/ 0 w 97"/>
                  <a:gd name="T17" fmla="*/ 97 h 147"/>
                  <a:gd name="T18" fmla="*/ 0 w 97"/>
                  <a:gd name="T19" fmla="*/ 97 h 147"/>
                  <a:gd name="T20" fmla="*/ 0 w 97"/>
                  <a:gd name="T21" fmla="*/ 97 h 147"/>
                  <a:gd name="T22" fmla="*/ 0 w 97"/>
                  <a:gd name="T23" fmla="*/ 97 h 147"/>
                  <a:gd name="T24" fmla="*/ 0 w 97"/>
                  <a:gd name="T25" fmla="*/ 97 h 147"/>
                  <a:gd name="T26" fmla="*/ 0 w 97"/>
                  <a:gd name="T27" fmla="*/ 9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7" h="147">
                    <a:moveTo>
                      <a:pt x="0" y="97"/>
                    </a:moveTo>
                    <a:lnTo>
                      <a:pt x="97" y="147"/>
                    </a:lnTo>
                    <a:lnTo>
                      <a:pt x="97" y="147"/>
                    </a:lnTo>
                    <a:lnTo>
                      <a:pt x="97" y="97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7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79" name="Freeform 327"/>
              <p:cNvSpPr>
                <a:spLocks/>
              </p:cNvSpPr>
              <p:nvPr/>
            </p:nvSpPr>
            <p:spPr bwMode="auto">
              <a:xfrm>
                <a:off x="4833" y="3317"/>
                <a:ext cx="6" cy="6"/>
              </a:xfrm>
              <a:custGeom>
                <a:avLst/>
                <a:gdLst>
                  <a:gd name="T0" fmla="*/ 0 w 48"/>
                  <a:gd name="T1" fmla="*/ 49 h 49"/>
                  <a:gd name="T2" fmla="*/ 48 w 48"/>
                  <a:gd name="T3" fmla="*/ 0 h 49"/>
                  <a:gd name="T4" fmla="*/ 48 w 48"/>
                  <a:gd name="T5" fmla="*/ 49 h 49"/>
                  <a:gd name="T6" fmla="*/ 0 w 48"/>
                  <a:gd name="T7" fmla="*/ 49 h 49"/>
                  <a:gd name="T8" fmla="*/ 0 w 48"/>
                  <a:gd name="T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49">
                    <a:moveTo>
                      <a:pt x="0" y="49"/>
                    </a:moveTo>
                    <a:lnTo>
                      <a:pt x="48" y="0"/>
                    </a:lnTo>
                    <a:lnTo>
                      <a:pt x="48" y="49"/>
                    </a:lnTo>
                    <a:lnTo>
                      <a:pt x="0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0" name="Freeform 328"/>
              <p:cNvSpPr>
                <a:spLocks/>
              </p:cNvSpPr>
              <p:nvPr/>
            </p:nvSpPr>
            <p:spPr bwMode="auto">
              <a:xfrm>
                <a:off x="4833" y="3329"/>
                <a:ext cx="6" cy="7"/>
              </a:xfrm>
              <a:custGeom>
                <a:avLst/>
                <a:gdLst>
                  <a:gd name="T0" fmla="*/ 0 w 48"/>
                  <a:gd name="T1" fmla="*/ 0 h 50"/>
                  <a:gd name="T2" fmla="*/ 48 w 48"/>
                  <a:gd name="T3" fmla="*/ 50 h 50"/>
                  <a:gd name="T4" fmla="*/ 48 w 48"/>
                  <a:gd name="T5" fmla="*/ 0 h 50"/>
                  <a:gd name="T6" fmla="*/ 0 w 48"/>
                  <a:gd name="T7" fmla="*/ 0 h 50"/>
                  <a:gd name="T8" fmla="*/ 0 w 48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8" h="50">
                    <a:moveTo>
                      <a:pt x="0" y="0"/>
                    </a:moveTo>
                    <a:lnTo>
                      <a:pt x="48" y="50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1" name="Freeform 329"/>
              <p:cNvSpPr>
                <a:spLocks/>
              </p:cNvSpPr>
              <p:nvPr/>
            </p:nvSpPr>
            <p:spPr bwMode="auto">
              <a:xfrm>
                <a:off x="4894" y="3213"/>
                <a:ext cx="37" cy="129"/>
              </a:xfrm>
              <a:custGeom>
                <a:avLst/>
                <a:gdLst>
                  <a:gd name="T0" fmla="*/ 0 w 294"/>
                  <a:gd name="T1" fmla="*/ 0 h 1029"/>
                  <a:gd name="T2" fmla="*/ 147 w 294"/>
                  <a:gd name="T3" fmla="*/ 197 h 1029"/>
                  <a:gd name="T4" fmla="*/ 244 w 294"/>
                  <a:gd name="T5" fmla="*/ 540 h 1029"/>
                  <a:gd name="T6" fmla="*/ 294 w 294"/>
                  <a:gd name="T7" fmla="*/ 883 h 1029"/>
                  <a:gd name="T8" fmla="*/ 294 w 294"/>
                  <a:gd name="T9" fmla="*/ 883 h 1029"/>
                  <a:gd name="T10" fmla="*/ 294 w 294"/>
                  <a:gd name="T11" fmla="*/ 931 h 1029"/>
                  <a:gd name="T12" fmla="*/ 294 w 294"/>
                  <a:gd name="T13" fmla="*/ 981 h 1029"/>
                  <a:gd name="T14" fmla="*/ 294 w 294"/>
                  <a:gd name="T15" fmla="*/ 1029 h 1029"/>
                  <a:gd name="T16" fmla="*/ 294 w 294"/>
                  <a:gd name="T17" fmla="*/ 1029 h 1029"/>
                  <a:gd name="T18" fmla="*/ 98 w 294"/>
                  <a:gd name="T19" fmla="*/ 490 h 1029"/>
                  <a:gd name="T20" fmla="*/ 0 w 294"/>
                  <a:gd name="T21" fmla="*/ 147 h 1029"/>
                  <a:gd name="T22" fmla="*/ 0 w 294"/>
                  <a:gd name="T23" fmla="*/ 0 h 10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4" h="1029">
                    <a:moveTo>
                      <a:pt x="0" y="0"/>
                    </a:moveTo>
                    <a:lnTo>
                      <a:pt x="147" y="197"/>
                    </a:lnTo>
                    <a:lnTo>
                      <a:pt x="244" y="540"/>
                    </a:lnTo>
                    <a:lnTo>
                      <a:pt x="294" y="883"/>
                    </a:lnTo>
                    <a:lnTo>
                      <a:pt x="294" y="883"/>
                    </a:lnTo>
                    <a:lnTo>
                      <a:pt x="294" y="931"/>
                    </a:lnTo>
                    <a:lnTo>
                      <a:pt x="294" y="981"/>
                    </a:lnTo>
                    <a:lnTo>
                      <a:pt x="294" y="1029"/>
                    </a:lnTo>
                    <a:lnTo>
                      <a:pt x="294" y="1029"/>
                    </a:lnTo>
                    <a:lnTo>
                      <a:pt x="98" y="490"/>
                    </a:lnTo>
                    <a:lnTo>
                      <a:pt x="0" y="14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2" name="Freeform 330"/>
              <p:cNvSpPr>
                <a:spLocks/>
              </p:cNvSpPr>
              <p:nvPr/>
            </p:nvSpPr>
            <p:spPr bwMode="auto">
              <a:xfrm>
                <a:off x="4845" y="3182"/>
                <a:ext cx="86" cy="19"/>
              </a:xfrm>
              <a:custGeom>
                <a:avLst/>
                <a:gdLst>
                  <a:gd name="T0" fmla="*/ 0 w 686"/>
                  <a:gd name="T1" fmla="*/ 0 h 146"/>
                  <a:gd name="T2" fmla="*/ 196 w 686"/>
                  <a:gd name="T3" fmla="*/ 146 h 146"/>
                  <a:gd name="T4" fmla="*/ 686 w 686"/>
                  <a:gd name="T5" fmla="*/ 146 h 146"/>
                  <a:gd name="T6" fmla="*/ 441 w 686"/>
                  <a:gd name="T7" fmla="*/ 0 h 146"/>
                  <a:gd name="T8" fmla="*/ 0 w 686"/>
                  <a:gd name="T9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6" h="146">
                    <a:moveTo>
                      <a:pt x="0" y="0"/>
                    </a:moveTo>
                    <a:lnTo>
                      <a:pt x="196" y="146"/>
                    </a:lnTo>
                    <a:lnTo>
                      <a:pt x="686" y="146"/>
                    </a:lnTo>
                    <a:lnTo>
                      <a:pt x="44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3" name="Line 331"/>
              <p:cNvSpPr>
                <a:spLocks noChangeShapeType="1"/>
              </p:cNvSpPr>
              <p:nvPr/>
            </p:nvSpPr>
            <p:spPr bwMode="auto">
              <a:xfrm>
                <a:off x="4863" y="3201"/>
                <a:ext cx="74" cy="1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4" name="Freeform 332"/>
              <p:cNvSpPr>
                <a:spLocks/>
              </p:cNvSpPr>
              <p:nvPr/>
            </p:nvSpPr>
            <p:spPr bwMode="auto">
              <a:xfrm>
                <a:off x="4826" y="3323"/>
                <a:ext cx="7" cy="6"/>
              </a:xfrm>
              <a:custGeom>
                <a:avLst/>
                <a:gdLst>
                  <a:gd name="T0" fmla="*/ 0 w 49"/>
                  <a:gd name="T1" fmla="*/ 48 h 48"/>
                  <a:gd name="T2" fmla="*/ 0 w 49"/>
                  <a:gd name="T3" fmla="*/ 48 h 48"/>
                  <a:gd name="T4" fmla="*/ 0 w 49"/>
                  <a:gd name="T5" fmla="*/ 48 h 48"/>
                  <a:gd name="T6" fmla="*/ 49 w 49"/>
                  <a:gd name="T7" fmla="*/ 48 h 48"/>
                  <a:gd name="T8" fmla="*/ 49 w 49"/>
                  <a:gd name="T9" fmla="*/ 48 h 48"/>
                  <a:gd name="T10" fmla="*/ 49 w 49"/>
                  <a:gd name="T11" fmla="*/ 48 h 48"/>
                  <a:gd name="T12" fmla="*/ 49 w 49"/>
                  <a:gd name="T13" fmla="*/ 48 h 48"/>
                  <a:gd name="T14" fmla="*/ 49 w 49"/>
                  <a:gd name="T15" fmla="*/ 48 h 48"/>
                  <a:gd name="T16" fmla="*/ 49 w 49"/>
                  <a:gd name="T17" fmla="*/ 48 h 48"/>
                  <a:gd name="T18" fmla="*/ 49 w 49"/>
                  <a:gd name="T19" fmla="*/ 48 h 48"/>
                  <a:gd name="T20" fmla="*/ 0 w 49"/>
                  <a:gd name="T21" fmla="*/ 0 h 48"/>
                  <a:gd name="T22" fmla="*/ 0 w 49"/>
                  <a:gd name="T23" fmla="*/ 0 h 48"/>
                  <a:gd name="T24" fmla="*/ 0 w 49"/>
                  <a:gd name="T25" fmla="*/ 0 h 48"/>
                  <a:gd name="T26" fmla="*/ 0 w 49"/>
                  <a:gd name="T27" fmla="*/ 0 h 48"/>
                  <a:gd name="T28" fmla="*/ 0 w 49"/>
                  <a:gd name="T29" fmla="*/ 48 h 48"/>
                  <a:gd name="T30" fmla="*/ 0 w 49"/>
                  <a:gd name="T31" fmla="*/ 48 h 48"/>
                  <a:gd name="T32" fmla="*/ 0 w 49"/>
                  <a:gd name="T33" fmla="*/ 48 h 48"/>
                  <a:gd name="T34" fmla="*/ 0 w 49"/>
                  <a:gd name="T35" fmla="*/ 48 h 48"/>
                  <a:gd name="T36" fmla="*/ 0 w 49"/>
                  <a:gd name="T37" fmla="*/ 48 h 48"/>
                  <a:gd name="T38" fmla="*/ 0 w 49"/>
                  <a:gd name="T3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" h="48">
                    <a:moveTo>
                      <a:pt x="0" y="48"/>
                    </a:moveTo>
                    <a:lnTo>
                      <a:pt x="0" y="48"/>
                    </a:lnTo>
                    <a:lnTo>
                      <a:pt x="0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4C4C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5" name="Freeform 333"/>
              <p:cNvSpPr>
                <a:spLocks/>
              </p:cNvSpPr>
              <p:nvPr/>
            </p:nvSpPr>
            <p:spPr bwMode="auto">
              <a:xfrm>
                <a:off x="4863" y="3097"/>
                <a:ext cx="37" cy="98"/>
              </a:xfrm>
              <a:custGeom>
                <a:avLst/>
                <a:gdLst>
                  <a:gd name="T0" fmla="*/ 0 w 294"/>
                  <a:gd name="T1" fmla="*/ 0 h 785"/>
                  <a:gd name="T2" fmla="*/ 0 w 294"/>
                  <a:gd name="T3" fmla="*/ 687 h 785"/>
                  <a:gd name="T4" fmla="*/ 0 w 294"/>
                  <a:gd name="T5" fmla="*/ 735 h 785"/>
                  <a:gd name="T6" fmla="*/ 49 w 294"/>
                  <a:gd name="T7" fmla="*/ 785 h 785"/>
                  <a:gd name="T8" fmla="*/ 146 w 294"/>
                  <a:gd name="T9" fmla="*/ 785 h 785"/>
                  <a:gd name="T10" fmla="*/ 146 w 294"/>
                  <a:gd name="T11" fmla="*/ 785 h 785"/>
                  <a:gd name="T12" fmla="*/ 245 w 294"/>
                  <a:gd name="T13" fmla="*/ 785 h 785"/>
                  <a:gd name="T14" fmla="*/ 294 w 294"/>
                  <a:gd name="T15" fmla="*/ 735 h 785"/>
                  <a:gd name="T16" fmla="*/ 294 w 294"/>
                  <a:gd name="T17" fmla="*/ 687 h 785"/>
                  <a:gd name="T18" fmla="*/ 294 w 294"/>
                  <a:gd name="T19" fmla="*/ 687 h 785"/>
                  <a:gd name="T20" fmla="*/ 294 w 294"/>
                  <a:gd name="T21" fmla="*/ 0 h 785"/>
                  <a:gd name="T22" fmla="*/ 0 w 294"/>
                  <a:gd name="T23" fmla="*/ 0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4" h="785">
                    <a:moveTo>
                      <a:pt x="0" y="0"/>
                    </a:moveTo>
                    <a:lnTo>
                      <a:pt x="0" y="687"/>
                    </a:lnTo>
                    <a:lnTo>
                      <a:pt x="0" y="735"/>
                    </a:lnTo>
                    <a:lnTo>
                      <a:pt x="49" y="785"/>
                    </a:lnTo>
                    <a:lnTo>
                      <a:pt x="146" y="785"/>
                    </a:lnTo>
                    <a:lnTo>
                      <a:pt x="146" y="785"/>
                    </a:lnTo>
                    <a:lnTo>
                      <a:pt x="245" y="785"/>
                    </a:lnTo>
                    <a:lnTo>
                      <a:pt x="294" y="735"/>
                    </a:lnTo>
                    <a:lnTo>
                      <a:pt x="294" y="687"/>
                    </a:lnTo>
                    <a:lnTo>
                      <a:pt x="294" y="687"/>
                    </a:lnTo>
                    <a:lnTo>
                      <a:pt x="29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6" name="Freeform 334"/>
              <p:cNvSpPr>
                <a:spLocks/>
              </p:cNvSpPr>
              <p:nvPr/>
            </p:nvSpPr>
            <p:spPr bwMode="auto">
              <a:xfrm>
                <a:off x="4863" y="2594"/>
                <a:ext cx="472" cy="772"/>
              </a:xfrm>
              <a:custGeom>
                <a:avLst/>
                <a:gdLst>
                  <a:gd name="T0" fmla="*/ 294 w 3774"/>
                  <a:gd name="T1" fmla="*/ 3725 h 6176"/>
                  <a:gd name="T2" fmla="*/ 0 w 3774"/>
                  <a:gd name="T3" fmla="*/ 293 h 6176"/>
                  <a:gd name="T4" fmla="*/ 98 w 3774"/>
                  <a:gd name="T5" fmla="*/ 343 h 6176"/>
                  <a:gd name="T6" fmla="*/ 196 w 3774"/>
                  <a:gd name="T7" fmla="*/ 343 h 6176"/>
                  <a:gd name="T8" fmla="*/ 245 w 3774"/>
                  <a:gd name="T9" fmla="*/ 195 h 6176"/>
                  <a:gd name="T10" fmla="*/ 343 w 3774"/>
                  <a:gd name="T11" fmla="*/ 48 h 6176"/>
                  <a:gd name="T12" fmla="*/ 588 w 3774"/>
                  <a:gd name="T13" fmla="*/ 0 h 6176"/>
                  <a:gd name="T14" fmla="*/ 686 w 3774"/>
                  <a:gd name="T15" fmla="*/ 0 h 6176"/>
                  <a:gd name="T16" fmla="*/ 1470 w 3774"/>
                  <a:gd name="T17" fmla="*/ 48 h 6176"/>
                  <a:gd name="T18" fmla="*/ 1813 w 3774"/>
                  <a:gd name="T19" fmla="*/ 48 h 6176"/>
                  <a:gd name="T20" fmla="*/ 3431 w 3774"/>
                  <a:gd name="T21" fmla="*/ 195 h 6176"/>
                  <a:gd name="T22" fmla="*/ 3479 w 3774"/>
                  <a:gd name="T23" fmla="*/ 195 h 6176"/>
                  <a:gd name="T24" fmla="*/ 3774 w 3774"/>
                  <a:gd name="T25" fmla="*/ 734 h 6176"/>
                  <a:gd name="T26" fmla="*/ 3774 w 3774"/>
                  <a:gd name="T27" fmla="*/ 882 h 6176"/>
                  <a:gd name="T28" fmla="*/ 3724 w 3774"/>
                  <a:gd name="T29" fmla="*/ 6176 h 6176"/>
                  <a:gd name="T30" fmla="*/ 3724 w 3774"/>
                  <a:gd name="T31" fmla="*/ 6078 h 6176"/>
                  <a:gd name="T32" fmla="*/ 3724 w 3774"/>
                  <a:gd name="T33" fmla="*/ 882 h 6176"/>
                  <a:gd name="T34" fmla="*/ 3676 w 3774"/>
                  <a:gd name="T35" fmla="*/ 588 h 6176"/>
                  <a:gd name="T36" fmla="*/ 3578 w 3774"/>
                  <a:gd name="T37" fmla="*/ 343 h 6176"/>
                  <a:gd name="T38" fmla="*/ 2842 w 3774"/>
                  <a:gd name="T39" fmla="*/ 195 h 6176"/>
                  <a:gd name="T40" fmla="*/ 1813 w 3774"/>
                  <a:gd name="T41" fmla="*/ 97 h 6176"/>
                  <a:gd name="T42" fmla="*/ 1029 w 3774"/>
                  <a:gd name="T43" fmla="*/ 97 h 6176"/>
                  <a:gd name="T44" fmla="*/ 735 w 3774"/>
                  <a:gd name="T45" fmla="*/ 48 h 6176"/>
                  <a:gd name="T46" fmla="*/ 441 w 3774"/>
                  <a:gd name="T47" fmla="*/ 48 h 6176"/>
                  <a:gd name="T48" fmla="*/ 343 w 3774"/>
                  <a:gd name="T49" fmla="*/ 146 h 6176"/>
                  <a:gd name="T50" fmla="*/ 294 w 3774"/>
                  <a:gd name="T51" fmla="*/ 293 h 6176"/>
                  <a:gd name="T52" fmla="*/ 294 w 3774"/>
                  <a:gd name="T53" fmla="*/ 489 h 6176"/>
                  <a:gd name="T54" fmla="*/ 245 w 3774"/>
                  <a:gd name="T55" fmla="*/ 3284 h 6176"/>
                  <a:gd name="T56" fmla="*/ 196 w 3774"/>
                  <a:gd name="T57" fmla="*/ 3284 h 6176"/>
                  <a:gd name="T58" fmla="*/ 146 w 3774"/>
                  <a:gd name="T59" fmla="*/ 3333 h 6176"/>
                  <a:gd name="T60" fmla="*/ 146 w 3774"/>
                  <a:gd name="T61" fmla="*/ 3431 h 6176"/>
                  <a:gd name="T62" fmla="*/ 146 w 3774"/>
                  <a:gd name="T63" fmla="*/ 3431 h 6176"/>
                  <a:gd name="T64" fmla="*/ 146 w 3774"/>
                  <a:gd name="T65" fmla="*/ 3479 h 6176"/>
                  <a:gd name="T66" fmla="*/ 294 w 3774"/>
                  <a:gd name="T67" fmla="*/ 3529 h 6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774" h="6176">
                    <a:moveTo>
                      <a:pt x="294" y="3529"/>
                    </a:moveTo>
                    <a:lnTo>
                      <a:pt x="294" y="3725"/>
                    </a:lnTo>
                    <a:lnTo>
                      <a:pt x="0" y="3725"/>
                    </a:lnTo>
                    <a:lnTo>
                      <a:pt x="0" y="293"/>
                    </a:lnTo>
                    <a:lnTo>
                      <a:pt x="49" y="343"/>
                    </a:lnTo>
                    <a:lnTo>
                      <a:pt x="98" y="343"/>
                    </a:lnTo>
                    <a:lnTo>
                      <a:pt x="196" y="343"/>
                    </a:lnTo>
                    <a:lnTo>
                      <a:pt x="196" y="343"/>
                    </a:lnTo>
                    <a:lnTo>
                      <a:pt x="196" y="293"/>
                    </a:lnTo>
                    <a:lnTo>
                      <a:pt x="245" y="195"/>
                    </a:lnTo>
                    <a:lnTo>
                      <a:pt x="343" y="48"/>
                    </a:lnTo>
                    <a:lnTo>
                      <a:pt x="343" y="48"/>
                    </a:lnTo>
                    <a:lnTo>
                      <a:pt x="441" y="0"/>
                    </a:lnTo>
                    <a:lnTo>
                      <a:pt x="588" y="0"/>
                    </a:lnTo>
                    <a:lnTo>
                      <a:pt x="686" y="0"/>
                    </a:lnTo>
                    <a:lnTo>
                      <a:pt x="686" y="0"/>
                    </a:lnTo>
                    <a:lnTo>
                      <a:pt x="980" y="48"/>
                    </a:lnTo>
                    <a:lnTo>
                      <a:pt x="1470" y="48"/>
                    </a:lnTo>
                    <a:lnTo>
                      <a:pt x="1813" y="48"/>
                    </a:lnTo>
                    <a:lnTo>
                      <a:pt x="1813" y="48"/>
                    </a:lnTo>
                    <a:lnTo>
                      <a:pt x="3038" y="146"/>
                    </a:lnTo>
                    <a:lnTo>
                      <a:pt x="3431" y="195"/>
                    </a:lnTo>
                    <a:lnTo>
                      <a:pt x="3479" y="195"/>
                    </a:lnTo>
                    <a:lnTo>
                      <a:pt x="3479" y="195"/>
                    </a:lnTo>
                    <a:lnTo>
                      <a:pt x="3676" y="441"/>
                    </a:lnTo>
                    <a:lnTo>
                      <a:pt x="3774" y="734"/>
                    </a:lnTo>
                    <a:lnTo>
                      <a:pt x="3774" y="882"/>
                    </a:lnTo>
                    <a:lnTo>
                      <a:pt x="3774" y="882"/>
                    </a:lnTo>
                    <a:lnTo>
                      <a:pt x="3774" y="6176"/>
                    </a:lnTo>
                    <a:lnTo>
                      <a:pt x="3724" y="6176"/>
                    </a:lnTo>
                    <a:lnTo>
                      <a:pt x="3724" y="6127"/>
                    </a:lnTo>
                    <a:lnTo>
                      <a:pt x="3724" y="6078"/>
                    </a:lnTo>
                    <a:lnTo>
                      <a:pt x="3724" y="6078"/>
                    </a:lnTo>
                    <a:lnTo>
                      <a:pt x="3724" y="882"/>
                    </a:lnTo>
                    <a:lnTo>
                      <a:pt x="3724" y="784"/>
                    </a:lnTo>
                    <a:lnTo>
                      <a:pt x="3676" y="588"/>
                    </a:lnTo>
                    <a:lnTo>
                      <a:pt x="3578" y="343"/>
                    </a:lnTo>
                    <a:lnTo>
                      <a:pt x="3578" y="343"/>
                    </a:lnTo>
                    <a:lnTo>
                      <a:pt x="3333" y="195"/>
                    </a:lnTo>
                    <a:lnTo>
                      <a:pt x="2842" y="195"/>
                    </a:lnTo>
                    <a:lnTo>
                      <a:pt x="1813" y="97"/>
                    </a:lnTo>
                    <a:lnTo>
                      <a:pt x="1813" y="97"/>
                    </a:lnTo>
                    <a:lnTo>
                      <a:pt x="1519" y="97"/>
                    </a:lnTo>
                    <a:lnTo>
                      <a:pt x="1029" y="97"/>
                    </a:lnTo>
                    <a:lnTo>
                      <a:pt x="735" y="48"/>
                    </a:lnTo>
                    <a:lnTo>
                      <a:pt x="735" y="48"/>
                    </a:lnTo>
                    <a:lnTo>
                      <a:pt x="637" y="48"/>
                    </a:lnTo>
                    <a:lnTo>
                      <a:pt x="441" y="48"/>
                    </a:lnTo>
                    <a:lnTo>
                      <a:pt x="343" y="146"/>
                    </a:lnTo>
                    <a:lnTo>
                      <a:pt x="343" y="146"/>
                    </a:lnTo>
                    <a:lnTo>
                      <a:pt x="343" y="195"/>
                    </a:lnTo>
                    <a:lnTo>
                      <a:pt x="294" y="293"/>
                    </a:lnTo>
                    <a:lnTo>
                      <a:pt x="294" y="489"/>
                    </a:lnTo>
                    <a:lnTo>
                      <a:pt x="294" y="489"/>
                    </a:lnTo>
                    <a:lnTo>
                      <a:pt x="294" y="3284"/>
                    </a:lnTo>
                    <a:lnTo>
                      <a:pt x="245" y="3284"/>
                    </a:lnTo>
                    <a:lnTo>
                      <a:pt x="196" y="3284"/>
                    </a:lnTo>
                    <a:lnTo>
                      <a:pt x="196" y="3284"/>
                    </a:lnTo>
                    <a:lnTo>
                      <a:pt x="196" y="3284"/>
                    </a:lnTo>
                    <a:lnTo>
                      <a:pt x="146" y="3333"/>
                    </a:lnTo>
                    <a:lnTo>
                      <a:pt x="98" y="3382"/>
                    </a:lnTo>
                    <a:lnTo>
                      <a:pt x="146" y="3431"/>
                    </a:lnTo>
                    <a:lnTo>
                      <a:pt x="146" y="3431"/>
                    </a:lnTo>
                    <a:lnTo>
                      <a:pt x="146" y="3431"/>
                    </a:lnTo>
                    <a:lnTo>
                      <a:pt x="146" y="3479"/>
                    </a:lnTo>
                    <a:lnTo>
                      <a:pt x="146" y="3479"/>
                    </a:lnTo>
                    <a:lnTo>
                      <a:pt x="146" y="3479"/>
                    </a:lnTo>
                    <a:lnTo>
                      <a:pt x="294" y="3529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7" name="Freeform 335"/>
              <p:cNvSpPr>
                <a:spLocks/>
              </p:cNvSpPr>
              <p:nvPr/>
            </p:nvSpPr>
            <p:spPr bwMode="auto">
              <a:xfrm>
                <a:off x="5304" y="2594"/>
                <a:ext cx="74" cy="772"/>
              </a:xfrm>
              <a:custGeom>
                <a:avLst/>
                <a:gdLst>
                  <a:gd name="T0" fmla="*/ 195 w 588"/>
                  <a:gd name="T1" fmla="*/ 48 h 6176"/>
                  <a:gd name="T2" fmla="*/ 245 w 588"/>
                  <a:gd name="T3" fmla="*/ 97 h 6176"/>
                  <a:gd name="T4" fmla="*/ 245 w 588"/>
                  <a:gd name="T5" fmla="*/ 97 h 6176"/>
                  <a:gd name="T6" fmla="*/ 293 w 588"/>
                  <a:gd name="T7" fmla="*/ 97 h 6176"/>
                  <a:gd name="T8" fmla="*/ 293 w 588"/>
                  <a:gd name="T9" fmla="*/ 97 h 6176"/>
                  <a:gd name="T10" fmla="*/ 392 w 588"/>
                  <a:gd name="T11" fmla="*/ 195 h 6176"/>
                  <a:gd name="T12" fmla="*/ 440 w 588"/>
                  <a:gd name="T13" fmla="*/ 343 h 6176"/>
                  <a:gd name="T14" fmla="*/ 538 w 588"/>
                  <a:gd name="T15" fmla="*/ 489 h 6176"/>
                  <a:gd name="T16" fmla="*/ 538 w 588"/>
                  <a:gd name="T17" fmla="*/ 489 h 6176"/>
                  <a:gd name="T18" fmla="*/ 538 w 588"/>
                  <a:gd name="T19" fmla="*/ 686 h 6176"/>
                  <a:gd name="T20" fmla="*/ 588 w 588"/>
                  <a:gd name="T21" fmla="*/ 832 h 6176"/>
                  <a:gd name="T22" fmla="*/ 588 w 588"/>
                  <a:gd name="T23" fmla="*/ 882 h 6176"/>
                  <a:gd name="T24" fmla="*/ 588 w 588"/>
                  <a:gd name="T25" fmla="*/ 882 h 6176"/>
                  <a:gd name="T26" fmla="*/ 588 w 588"/>
                  <a:gd name="T27" fmla="*/ 6078 h 6176"/>
                  <a:gd name="T28" fmla="*/ 588 w 588"/>
                  <a:gd name="T29" fmla="*/ 6127 h 6176"/>
                  <a:gd name="T30" fmla="*/ 538 w 588"/>
                  <a:gd name="T31" fmla="*/ 6127 h 6176"/>
                  <a:gd name="T32" fmla="*/ 538 w 588"/>
                  <a:gd name="T33" fmla="*/ 6176 h 6176"/>
                  <a:gd name="T34" fmla="*/ 538 w 588"/>
                  <a:gd name="T35" fmla="*/ 6176 h 6176"/>
                  <a:gd name="T36" fmla="*/ 538 w 588"/>
                  <a:gd name="T37" fmla="*/ 6078 h 6176"/>
                  <a:gd name="T38" fmla="*/ 538 w 588"/>
                  <a:gd name="T39" fmla="*/ 882 h 6176"/>
                  <a:gd name="T40" fmla="*/ 538 w 588"/>
                  <a:gd name="T41" fmla="*/ 832 h 6176"/>
                  <a:gd name="T42" fmla="*/ 490 w 588"/>
                  <a:gd name="T43" fmla="*/ 686 h 6176"/>
                  <a:gd name="T44" fmla="*/ 490 w 588"/>
                  <a:gd name="T45" fmla="*/ 489 h 6176"/>
                  <a:gd name="T46" fmla="*/ 490 w 588"/>
                  <a:gd name="T47" fmla="*/ 489 h 6176"/>
                  <a:gd name="T48" fmla="*/ 392 w 588"/>
                  <a:gd name="T49" fmla="*/ 343 h 6176"/>
                  <a:gd name="T50" fmla="*/ 293 w 588"/>
                  <a:gd name="T51" fmla="*/ 195 h 6176"/>
                  <a:gd name="T52" fmla="*/ 245 w 588"/>
                  <a:gd name="T53" fmla="*/ 97 h 6176"/>
                  <a:gd name="T54" fmla="*/ 245 w 588"/>
                  <a:gd name="T55" fmla="*/ 97 h 6176"/>
                  <a:gd name="T56" fmla="*/ 195 w 588"/>
                  <a:gd name="T57" fmla="*/ 97 h 6176"/>
                  <a:gd name="T58" fmla="*/ 195 w 588"/>
                  <a:gd name="T59" fmla="*/ 97 h 6176"/>
                  <a:gd name="T60" fmla="*/ 147 w 588"/>
                  <a:gd name="T61" fmla="*/ 48 h 6176"/>
                  <a:gd name="T62" fmla="*/ 147 w 588"/>
                  <a:gd name="T63" fmla="*/ 48 h 6176"/>
                  <a:gd name="T64" fmla="*/ 0 w 588"/>
                  <a:gd name="T65" fmla="*/ 0 h 6176"/>
                  <a:gd name="T66" fmla="*/ 195 w 588"/>
                  <a:gd name="T67" fmla="*/ 48 h 6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88" h="6176">
                    <a:moveTo>
                      <a:pt x="195" y="48"/>
                    </a:moveTo>
                    <a:lnTo>
                      <a:pt x="245" y="97"/>
                    </a:lnTo>
                    <a:lnTo>
                      <a:pt x="245" y="97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392" y="195"/>
                    </a:lnTo>
                    <a:lnTo>
                      <a:pt x="440" y="343"/>
                    </a:lnTo>
                    <a:lnTo>
                      <a:pt x="538" y="489"/>
                    </a:lnTo>
                    <a:lnTo>
                      <a:pt x="538" y="489"/>
                    </a:lnTo>
                    <a:lnTo>
                      <a:pt x="538" y="686"/>
                    </a:lnTo>
                    <a:lnTo>
                      <a:pt x="588" y="832"/>
                    </a:lnTo>
                    <a:lnTo>
                      <a:pt x="588" y="882"/>
                    </a:lnTo>
                    <a:lnTo>
                      <a:pt x="588" y="882"/>
                    </a:lnTo>
                    <a:lnTo>
                      <a:pt x="588" y="6078"/>
                    </a:lnTo>
                    <a:lnTo>
                      <a:pt x="588" y="6127"/>
                    </a:lnTo>
                    <a:lnTo>
                      <a:pt x="538" y="6127"/>
                    </a:lnTo>
                    <a:lnTo>
                      <a:pt x="538" y="6176"/>
                    </a:lnTo>
                    <a:lnTo>
                      <a:pt x="538" y="6176"/>
                    </a:lnTo>
                    <a:lnTo>
                      <a:pt x="538" y="6078"/>
                    </a:lnTo>
                    <a:lnTo>
                      <a:pt x="538" y="882"/>
                    </a:lnTo>
                    <a:lnTo>
                      <a:pt x="538" y="832"/>
                    </a:lnTo>
                    <a:lnTo>
                      <a:pt x="490" y="686"/>
                    </a:lnTo>
                    <a:lnTo>
                      <a:pt x="490" y="489"/>
                    </a:lnTo>
                    <a:lnTo>
                      <a:pt x="490" y="489"/>
                    </a:lnTo>
                    <a:lnTo>
                      <a:pt x="392" y="343"/>
                    </a:lnTo>
                    <a:lnTo>
                      <a:pt x="293" y="195"/>
                    </a:lnTo>
                    <a:lnTo>
                      <a:pt x="245" y="97"/>
                    </a:lnTo>
                    <a:lnTo>
                      <a:pt x="245" y="97"/>
                    </a:lnTo>
                    <a:lnTo>
                      <a:pt x="195" y="97"/>
                    </a:lnTo>
                    <a:lnTo>
                      <a:pt x="195" y="97"/>
                    </a:lnTo>
                    <a:lnTo>
                      <a:pt x="147" y="48"/>
                    </a:lnTo>
                    <a:lnTo>
                      <a:pt x="147" y="48"/>
                    </a:lnTo>
                    <a:lnTo>
                      <a:pt x="0" y="0"/>
                    </a:lnTo>
                    <a:lnTo>
                      <a:pt x="195" y="48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8" name="Line 336"/>
              <p:cNvSpPr>
                <a:spLocks noChangeShapeType="1"/>
              </p:cNvSpPr>
              <p:nvPr/>
            </p:nvSpPr>
            <p:spPr bwMode="auto">
              <a:xfrm>
                <a:off x="5353" y="2698"/>
                <a:ext cx="1" cy="650"/>
              </a:xfrm>
              <a:prstGeom prst="line">
                <a:avLst/>
              </a:prstGeom>
              <a:noFill/>
              <a:ln w="19050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89" name="Line 337"/>
              <p:cNvSpPr>
                <a:spLocks noChangeShapeType="1"/>
              </p:cNvSpPr>
              <p:nvPr/>
            </p:nvSpPr>
            <p:spPr bwMode="auto">
              <a:xfrm>
                <a:off x="5353" y="2711"/>
                <a:ext cx="1" cy="625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0" name="Line 338"/>
              <p:cNvSpPr>
                <a:spLocks noChangeShapeType="1"/>
              </p:cNvSpPr>
              <p:nvPr/>
            </p:nvSpPr>
            <p:spPr bwMode="auto">
              <a:xfrm>
                <a:off x="5353" y="2723"/>
                <a:ext cx="1" cy="600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1" name="Line 339"/>
              <p:cNvSpPr>
                <a:spLocks noChangeShapeType="1"/>
              </p:cNvSpPr>
              <p:nvPr/>
            </p:nvSpPr>
            <p:spPr bwMode="auto">
              <a:xfrm>
                <a:off x="5353" y="2735"/>
                <a:ext cx="1" cy="576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2" name="Line 340"/>
              <p:cNvSpPr>
                <a:spLocks noChangeShapeType="1"/>
              </p:cNvSpPr>
              <p:nvPr/>
            </p:nvSpPr>
            <p:spPr bwMode="auto">
              <a:xfrm>
                <a:off x="5353" y="2747"/>
                <a:ext cx="1" cy="558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3" name="Freeform 341"/>
              <p:cNvSpPr>
                <a:spLocks/>
              </p:cNvSpPr>
              <p:nvPr/>
            </p:nvSpPr>
            <p:spPr bwMode="auto">
              <a:xfrm>
                <a:off x="4863" y="2631"/>
                <a:ext cx="13" cy="429"/>
              </a:xfrm>
              <a:custGeom>
                <a:avLst/>
                <a:gdLst>
                  <a:gd name="T0" fmla="*/ 98 w 98"/>
                  <a:gd name="T1" fmla="*/ 3432 h 3432"/>
                  <a:gd name="T2" fmla="*/ 0 w 98"/>
                  <a:gd name="T3" fmla="*/ 3432 h 3432"/>
                  <a:gd name="T4" fmla="*/ 0 w 98"/>
                  <a:gd name="T5" fmla="*/ 0 h 3432"/>
                  <a:gd name="T6" fmla="*/ 0 w 98"/>
                  <a:gd name="T7" fmla="*/ 50 h 3432"/>
                  <a:gd name="T8" fmla="*/ 49 w 98"/>
                  <a:gd name="T9" fmla="*/ 50 h 3432"/>
                  <a:gd name="T10" fmla="*/ 98 w 98"/>
                  <a:gd name="T11" fmla="*/ 50 h 3432"/>
                  <a:gd name="T12" fmla="*/ 98 w 98"/>
                  <a:gd name="T13" fmla="*/ 50 h 3432"/>
                  <a:gd name="T14" fmla="*/ 98 w 98"/>
                  <a:gd name="T15" fmla="*/ 3432 h 3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8" h="3432">
                    <a:moveTo>
                      <a:pt x="98" y="3432"/>
                    </a:moveTo>
                    <a:lnTo>
                      <a:pt x="0" y="3432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49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3432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4" name="Freeform 342"/>
              <p:cNvSpPr>
                <a:spLocks/>
              </p:cNvSpPr>
              <p:nvPr/>
            </p:nvSpPr>
            <p:spPr bwMode="auto">
              <a:xfrm>
                <a:off x="4863" y="3097"/>
                <a:ext cx="6" cy="98"/>
              </a:xfrm>
              <a:custGeom>
                <a:avLst/>
                <a:gdLst>
                  <a:gd name="T0" fmla="*/ 49 w 49"/>
                  <a:gd name="T1" fmla="*/ 785 h 785"/>
                  <a:gd name="T2" fmla="*/ 0 w 49"/>
                  <a:gd name="T3" fmla="*/ 785 h 785"/>
                  <a:gd name="T4" fmla="*/ 0 w 49"/>
                  <a:gd name="T5" fmla="*/ 735 h 785"/>
                  <a:gd name="T6" fmla="*/ 0 w 49"/>
                  <a:gd name="T7" fmla="*/ 687 h 785"/>
                  <a:gd name="T8" fmla="*/ 0 w 49"/>
                  <a:gd name="T9" fmla="*/ 687 h 785"/>
                  <a:gd name="T10" fmla="*/ 0 w 49"/>
                  <a:gd name="T11" fmla="*/ 0 h 785"/>
                  <a:gd name="T12" fmla="*/ 49 w 49"/>
                  <a:gd name="T13" fmla="*/ 0 h 785"/>
                  <a:gd name="T14" fmla="*/ 49 w 49"/>
                  <a:gd name="T15" fmla="*/ 785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9" h="785">
                    <a:moveTo>
                      <a:pt x="49" y="785"/>
                    </a:moveTo>
                    <a:lnTo>
                      <a:pt x="0" y="785"/>
                    </a:lnTo>
                    <a:lnTo>
                      <a:pt x="0" y="735"/>
                    </a:lnTo>
                    <a:lnTo>
                      <a:pt x="0" y="687"/>
                    </a:lnTo>
                    <a:lnTo>
                      <a:pt x="0" y="687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49" y="785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5" name="Freeform 343"/>
              <p:cNvSpPr>
                <a:spLocks/>
              </p:cNvSpPr>
              <p:nvPr/>
            </p:nvSpPr>
            <p:spPr bwMode="auto">
              <a:xfrm>
                <a:off x="4863" y="2570"/>
                <a:ext cx="515" cy="802"/>
              </a:xfrm>
              <a:custGeom>
                <a:avLst/>
                <a:gdLst>
                  <a:gd name="T0" fmla="*/ 294 w 4117"/>
                  <a:gd name="T1" fmla="*/ 686 h 6422"/>
                  <a:gd name="T2" fmla="*/ 343 w 4117"/>
                  <a:gd name="T3" fmla="*/ 392 h 6422"/>
                  <a:gd name="T4" fmla="*/ 343 w 4117"/>
                  <a:gd name="T5" fmla="*/ 343 h 6422"/>
                  <a:gd name="T6" fmla="*/ 637 w 4117"/>
                  <a:gd name="T7" fmla="*/ 245 h 6422"/>
                  <a:gd name="T8" fmla="*/ 735 w 4117"/>
                  <a:gd name="T9" fmla="*/ 245 h 6422"/>
                  <a:gd name="T10" fmla="*/ 2597 w 4117"/>
                  <a:gd name="T11" fmla="*/ 343 h 6422"/>
                  <a:gd name="T12" fmla="*/ 3283 w 4117"/>
                  <a:gd name="T13" fmla="*/ 392 h 6422"/>
                  <a:gd name="T14" fmla="*/ 3431 w 4117"/>
                  <a:gd name="T15" fmla="*/ 442 h 6422"/>
                  <a:gd name="T16" fmla="*/ 3578 w 4117"/>
                  <a:gd name="T17" fmla="*/ 540 h 6422"/>
                  <a:gd name="T18" fmla="*/ 3724 w 4117"/>
                  <a:gd name="T19" fmla="*/ 981 h 6422"/>
                  <a:gd name="T20" fmla="*/ 3724 w 4117"/>
                  <a:gd name="T21" fmla="*/ 1079 h 6422"/>
                  <a:gd name="T22" fmla="*/ 3724 w 4117"/>
                  <a:gd name="T23" fmla="*/ 6324 h 6422"/>
                  <a:gd name="T24" fmla="*/ 3921 w 4117"/>
                  <a:gd name="T25" fmla="*/ 6422 h 6422"/>
                  <a:gd name="T26" fmla="*/ 4067 w 4117"/>
                  <a:gd name="T27" fmla="*/ 6373 h 6422"/>
                  <a:gd name="T28" fmla="*/ 4117 w 4117"/>
                  <a:gd name="T29" fmla="*/ 6275 h 6422"/>
                  <a:gd name="T30" fmla="*/ 4117 w 4117"/>
                  <a:gd name="T31" fmla="*/ 1079 h 6422"/>
                  <a:gd name="T32" fmla="*/ 4067 w 4117"/>
                  <a:gd name="T33" fmla="*/ 883 h 6422"/>
                  <a:gd name="T34" fmla="*/ 4067 w 4117"/>
                  <a:gd name="T35" fmla="*/ 686 h 6422"/>
                  <a:gd name="T36" fmla="*/ 3921 w 4117"/>
                  <a:gd name="T37" fmla="*/ 392 h 6422"/>
                  <a:gd name="T38" fmla="*/ 3822 w 4117"/>
                  <a:gd name="T39" fmla="*/ 294 h 6422"/>
                  <a:gd name="T40" fmla="*/ 1961 w 4117"/>
                  <a:gd name="T41" fmla="*/ 99 h 6422"/>
                  <a:gd name="T42" fmla="*/ 980 w 4117"/>
                  <a:gd name="T43" fmla="*/ 0 h 6422"/>
                  <a:gd name="T44" fmla="*/ 245 w 4117"/>
                  <a:gd name="T45" fmla="*/ 49 h 6422"/>
                  <a:gd name="T46" fmla="*/ 146 w 4117"/>
                  <a:gd name="T47" fmla="*/ 99 h 6422"/>
                  <a:gd name="T48" fmla="*/ 0 w 4117"/>
                  <a:gd name="T49" fmla="*/ 392 h 6422"/>
                  <a:gd name="T50" fmla="*/ 0 w 4117"/>
                  <a:gd name="T51" fmla="*/ 490 h 6422"/>
                  <a:gd name="T52" fmla="*/ 294 w 4117"/>
                  <a:gd name="T53" fmla="*/ 3922 h 6422"/>
                  <a:gd name="T54" fmla="*/ 146 w 4117"/>
                  <a:gd name="T55" fmla="*/ 3676 h 6422"/>
                  <a:gd name="T56" fmla="*/ 98 w 4117"/>
                  <a:gd name="T57" fmla="*/ 3628 h 6422"/>
                  <a:gd name="T58" fmla="*/ 146 w 4117"/>
                  <a:gd name="T59" fmla="*/ 3530 h 6422"/>
                  <a:gd name="T60" fmla="*/ 196 w 4117"/>
                  <a:gd name="T61" fmla="*/ 3481 h 6422"/>
                  <a:gd name="T62" fmla="*/ 245 w 4117"/>
                  <a:gd name="T63" fmla="*/ 3481 h 6422"/>
                  <a:gd name="T64" fmla="*/ 294 w 4117"/>
                  <a:gd name="T65" fmla="*/ 3481 h 6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117" h="6422">
                    <a:moveTo>
                      <a:pt x="294" y="3481"/>
                    </a:moveTo>
                    <a:lnTo>
                      <a:pt x="294" y="686"/>
                    </a:lnTo>
                    <a:lnTo>
                      <a:pt x="294" y="490"/>
                    </a:lnTo>
                    <a:lnTo>
                      <a:pt x="343" y="392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441" y="245"/>
                    </a:lnTo>
                    <a:lnTo>
                      <a:pt x="637" y="245"/>
                    </a:lnTo>
                    <a:lnTo>
                      <a:pt x="735" y="245"/>
                    </a:lnTo>
                    <a:lnTo>
                      <a:pt x="735" y="245"/>
                    </a:lnTo>
                    <a:lnTo>
                      <a:pt x="1421" y="294"/>
                    </a:lnTo>
                    <a:lnTo>
                      <a:pt x="2597" y="343"/>
                    </a:lnTo>
                    <a:lnTo>
                      <a:pt x="3283" y="392"/>
                    </a:lnTo>
                    <a:lnTo>
                      <a:pt x="3283" y="392"/>
                    </a:lnTo>
                    <a:lnTo>
                      <a:pt x="3333" y="442"/>
                    </a:lnTo>
                    <a:lnTo>
                      <a:pt x="3431" y="442"/>
                    </a:lnTo>
                    <a:lnTo>
                      <a:pt x="3578" y="540"/>
                    </a:lnTo>
                    <a:lnTo>
                      <a:pt x="3578" y="540"/>
                    </a:lnTo>
                    <a:lnTo>
                      <a:pt x="3676" y="785"/>
                    </a:lnTo>
                    <a:lnTo>
                      <a:pt x="3724" y="981"/>
                    </a:lnTo>
                    <a:lnTo>
                      <a:pt x="3724" y="1079"/>
                    </a:lnTo>
                    <a:lnTo>
                      <a:pt x="3724" y="1079"/>
                    </a:lnTo>
                    <a:lnTo>
                      <a:pt x="3724" y="6275"/>
                    </a:lnTo>
                    <a:lnTo>
                      <a:pt x="3724" y="6324"/>
                    </a:lnTo>
                    <a:lnTo>
                      <a:pt x="3774" y="6373"/>
                    </a:lnTo>
                    <a:lnTo>
                      <a:pt x="3921" y="6422"/>
                    </a:lnTo>
                    <a:lnTo>
                      <a:pt x="3921" y="6422"/>
                    </a:lnTo>
                    <a:lnTo>
                      <a:pt x="4067" y="6373"/>
                    </a:lnTo>
                    <a:lnTo>
                      <a:pt x="4117" y="6324"/>
                    </a:lnTo>
                    <a:lnTo>
                      <a:pt x="4117" y="6275"/>
                    </a:lnTo>
                    <a:lnTo>
                      <a:pt x="4117" y="6275"/>
                    </a:lnTo>
                    <a:lnTo>
                      <a:pt x="4117" y="1079"/>
                    </a:lnTo>
                    <a:lnTo>
                      <a:pt x="4117" y="1029"/>
                    </a:lnTo>
                    <a:lnTo>
                      <a:pt x="4067" y="883"/>
                    </a:lnTo>
                    <a:lnTo>
                      <a:pt x="4067" y="686"/>
                    </a:lnTo>
                    <a:lnTo>
                      <a:pt x="4067" y="686"/>
                    </a:lnTo>
                    <a:lnTo>
                      <a:pt x="3969" y="540"/>
                    </a:lnTo>
                    <a:lnTo>
                      <a:pt x="3921" y="392"/>
                    </a:lnTo>
                    <a:lnTo>
                      <a:pt x="3822" y="294"/>
                    </a:lnTo>
                    <a:lnTo>
                      <a:pt x="3822" y="294"/>
                    </a:lnTo>
                    <a:lnTo>
                      <a:pt x="3136" y="147"/>
                    </a:lnTo>
                    <a:lnTo>
                      <a:pt x="1961" y="99"/>
                    </a:lnTo>
                    <a:lnTo>
                      <a:pt x="980" y="0"/>
                    </a:lnTo>
                    <a:lnTo>
                      <a:pt x="980" y="0"/>
                    </a:lnTo>
                    <a:lnTo>
                      <a:pt x="489" y="0"/>
                    </a:lnTo>
                    <a:lnTo>
                      <a:pt x="245" y="49"/>
                    </a:lnTo>
                    <a:lnTo>
                      <a:pt x="146" y="99"/>
                    </a:lnTo>
                    <a:lnTo>
                      <a:pt x="146" y="99"/>
                    </a:lnTo>
                    <a:lnTo>
                      <a:pt x="49" y="245"/>
                    </a:lnTo>
                    <a:lnTo>
                      <a:pt x="0" y="392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0" y="3922"/>
                    </a:lnTo>
                    <a:lnTo>
                      <a:pt x="294" y="3922"/>
                    </a:lnTo>
                    <a:lnTo>
                      <a:pt x="294" y="3726"/>
                    </a:lnTo>
                    <a:lnTo>
                      <a:pt x="146" y="3676"/>
                    </a:lnTo>
                    <a:lnTo>
                      <a:pt x="146" y="3676"/>
                    </a:lnTo>
                    <a:lnTo>
                      <a:pt x="98" y="3628"/>
                    </a:lnTo>
                    <a:lnTo>
                      <a:pt x="146" y="3530"/>
                    </a:lnTo>
                    <a:lnTo>
                      <a:pt x="146" y="3530"/>
                    </a:lnTo>
                    <a:lnTo>
                      <a:pt x="146" y="3481"/>
                    </a:lnTo>
                    <a:lnTo>
                      <a:pt x="196" y="3481"/>
                    </a:lnTo>
                    <a:lnTo>
                      <a:pt x="245" y="3481"/>
                    </a:lnTo>
                    <a:lnTo>
                      <a:pt x="245" y="3481"/>
                    </a:lnTo>
                    <a:lnTo>
                      <a:pt x="245" y="3481"/>
                    </a:lnTo>
                    <a:lnTo>
                      <a:pt x="294" y="3481"/>
                    </a:lnTo>
                    <a:lnTo>
                      <a:pt x="294" y="3481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6" name="Freeform 344"/>
              <p:cNvSpPr>
                <a:spLocks/>
              </p:cNvSpPr>
              <p:nvPr/>
            </p:nvSpPr>
            <p:spPr bwMode="auto">
              <a:xfrm>
                <a:off x="4863" y="3097"/>
                <a:ext cx="37" cy="98"/>
              </a:xfrm>
              <a:custGeom>
                <a:avLst/>
                <a:gdLst>
                  <a:gd name="T0" fmla="*/ 0 w 294"/>
                  <a:gd name="T1" fmla="*/ 0 h 785"/>
                  <a:gd name="T2" fmla="*/ 0 w 294"/>
                  <a:gd name="T3" fmla="*/ 687 h 785"/>
                  <a:gd name="T4" fmla="*/ 0 w 294"/>
                  <a:gd name="T5" fmla="*/ 735 h 785"/>
                  <a:gd name="T6" fmla="*/ 49 w 294"/>
                  <a:gd name="T7" fmla="*/ 785 h 785"/>
                  <a:gd name="T8" fmla="*/ 146 w 294"/>
                  <a:gd name="T9" fmla="*/ 785 h 785"/>
                  <a:gd name="T10" fmla="*/ 146 w 294"/>
                  <a:gd name="T11" fmla="*/ 785 h 785"/>
                  <a:gd name="T12" fmla="*/ 245 w 294"/>
                  <a:gd name="T13" fmla="*/ 785 h 785"/>
                  <a:gd name="T14" fmla="*/ 294 w 294"/>
                  <a:gd name="T15" fmla="*/ 735 h 785"/>
                  <a:gd name="T16" fmla="*/ 294 w 294"/>
                  <a:gd name="T17" fmla="*/ 687 h 785"/>
                  <a:gd name="T18" fmla="*/ 294 w 294"/>
                  <a:gd name="T19" fmla="*/ 687 h 785"/>
                  <a:gd name="T20" fmla="*/ 294 w 294"/>
                  <a:gd name="T21" fmla="*/ 0 h 785"/>
                  <a:gd name="T22" fmla="*/ 0 w 294"/>
                  <a:gd name="T23" fmla="*/ 0 h 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4" h="785">
                    <a:moveTo>
                      <a:pt x="0" y="0"/>
                    </a:moveTo>
                    <a:lnTo>
                      <a:pt x="0" y="687"/>
                    </a:lnTo>
                    <a:lnTo>
                      <a:pt x="0" y="735"/>
                    </a:lnTo>
                    <a:lnTo>
                      <a:pt x="49" y="785"/>
                    </a:lnTo>
                    <a:lnTo>
                      <a:pt x="146" y="785"/>
                    </a:lnTo>
                    <a:lnTo>
                      <a:pt x="146" y="785"/>
                    </a:lnTo>
                    <a:lnTo>
                      <a:pt x="245" y="785"/>
                    </a:lnTo>
                    <a:lnTo>
                      <a:pt x="294" y="735"/>
                    </a:lnTo>
                    <a:lnTo>
                      <a:pt x="294" y="687"/>
                    </a:lnTo>
                    <a:lnTo>
                      <a:pt x="294" y="687"/>
                    </a:lnTo>
                    <a:lnTo>
                      <a:pt x="294" y="0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7" name="Freeform 345"/>
              <p:cNvSpPr>
                <a:spLocks/>
              </p:cNvSpPr>
              <p:nvPr/>
            </p:nvSpPr>
            <p:spPr bwMode="auto">
              <a:xfrm>
                <a:off x="4373" y="2594"/>
                <a:ext cx="919" cy="74"/>
              </a:xfrm>
              <a:custGeom>
                <a:avLst/>
                <a:gdLst>
                  <a:gd name="T0" fmla="*/ 7352 w 7352"/>
                  <a:gd name="T1" fmla="*/ 48 h 588"/>
                  <a:gd name="T2" fmla="*/ 7302 w 7352"/>
                  <a:gd name="T3" fmla="*/ 146 h 588"/>
                  <a:gd name="T4" fmla="*/ 7254 w 7352"/>
                  <a:gd name="T5" fmla="*/ 245 h 588"/>
                  <a:gd name="T6" fmla="*/ 7057 w 7352"/>
                  <a:gd name="T7" fmla="*/ 343 h 588"/>
                  <a:gd name="T8" fmla="*/ 7057 w 7352"/>
                  <a:gd name="T9" fmla="*/ 343 h 588"/>
                  <a:gd name="T10" fmla="*/ 5587 w 7352"/>
                  <a:gd name="T11" fmla="*/ 441 h 588"/>
                  <a:gd name="T12" fmla="*/ 3235 w 7352"/>
                  <a:gd name="T13" fmla="*/ 538 h 588"/>
                  <a:gd name="T14" fmla="*/ 2009 w 7352"/>
                  <a:gd name="T15" fmla="*/ 588 h 588"/>
                  <a:gd name="T16" fmla="*/ 2009 w 7352"/>
                  <a:gd name="T17" fmla="*/ 588 h 588"/>
                  <a:gd name="T18" fmla="*/ 0 w 7352"/>
                  <a:gd name="T19" fmla="*/ 48 h 588"/>
                  <a:gd name="T20" fmla="*/ 1079 w 7352"/>
                  <a:gd name="T21" fmla="*/ 0 h 588"/>
                  <a:gd name="T22" fmla="*/ 7352 w 7352"/>
                  <a:gd name="T23" fmla="*/ 4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7352" h="588">
                    <a:moveTo>
                      <a:pt x="7352" y="48"/>
                    </a:moveTo>
                    <a:lnTo>
                      <a:pt x="7302" y="146"/>
                    </a:lnTo>
                    <a:lnTo>
                      <a:pt x="7254" y="245"/>
                    </a:lnTo>
                    <a:lnTo>
                      <a:pt x="7057" y="343"/>
                    </a:lnTo>
                    <a:lnTo>
                      <a:pt x="7057" y="343"/>
                    </a:lnTo>
                    <a:lnTo>
                      <a:pt x="5587" y="441"/>
                    </a:lnTo>
                    <a:lnTo>
                      <a:pt x="3235" y="538"/>
                    </a:lnTo>
                    <a:lnTo>
                      <a:pt x="2009" y="588"/>
                    </a:lnTo>
                    <a:lnTo>
                      <a:pt x="2009" y="588"/>
                    </a:lnTo>
                    <a:lnTo>
                      <a:pt x="0" y="48"/>
                    </a:lnTo>
                    <a:lnTo>
                      <a:pt x="1079" y="0"/>
                    </a:lnTo>
                    <a:lnTo>
                      <a:pt x="7352" y="48"/>
                    </a:lnTo>
                    <a:close/>
                  </a:path>
                </a:pathLst>
              </a:custGeom>
              <a:solidFill>
                <a:srgbClr val="8C8C8C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8" name="Freeform 346"/>
              <p:cNvSpPr>
                <a:spLocks/>
              </p:cNvSpPr>
              <p:nvPr/>
            </p:nvSpPr>
            <p:spPr bwMode="auto">
              <a:xfrm>
                <a:off x="4581" y="3421"/>
                <a:ext cx="86" cy="270"/>
              </a:xfrm>
              <a:custGeom>
                <a:avLst/>
                <a:gdLst>
                  <a:gd name="T0" fmla="*/ 50 w 686"/>
                  <a:gd name="T1" fmla="*/ 1912 h 2157"/>
                  <a:gd name="T2" fmla="*/ 99 w 686"/>
                  <a:gd name="T3" fmla="*/ 2059 h 2157"/>
                  <a:gd name="T4" fmla="*/ 147 w 686"/>
                  <a:gd name="T5" fmla="*/ 2157 h 2157"/>
                  <a:gd name="T6" fmla="*/ 245 w 686"/>
                  <a:gd name="T7" fmla="*/ 2157 h 2157"/>
                  <a:gd name="T8" fmla="*/ 245 w 686"/>
                  <a:gd name="T9" fmla="*/ 2157 h 2157"/>
                  <a:gd name="T10" fmla="*/ 295 w 686"/>
                  <a:gd name="T11" fmla="*/ 2157 h 2157"/>
                  <a:gd name="T12" fmla="*/ 343 w 686"/>
                  <a:gd name="T13" fmla="*/ 2157 h 2157"/>
                  <a:gd name="T14" fmla="*/ 393 w 686"/>
                  <a:gd name="T15" fmla="*/ 2157 h 2157"/>
                  <a:gd name="T16" fmla="*/ 393 w 686"/>
                  <a:gd name="T17" fmla="*/ 2157 h 2157"/>
                  <a:gd name="T18" fmla="*/ 540 w 686"/>
                  <a:gd name="T19" fmla="*/ 2010 h 2157"/>
                  <a:gd name="T20" fmla="*/ 638 w 686"/>
                  <a:gd name="T21" fmla="*/ 1666 h 2157"/>
                  <a:gd name="T22" fmla="*/ 686 w 686"/>
                  <a:gd name="T23" fmla="*/ 1078 h 2157"/>
                  <a:gd name="T24" fmla="*/ 686 w 686"/>
                  <a:gd name="T25" fmla="*/ 1078 h 2157"/>
                  <a:gd name="T26" fmla="*/ 638 w 686"/>
                  <a:gd name="T27" fmla="*/ 539 h 2157"/>
                  <a:gd name="T28" fmla="*/ 540 w 686"/>
                  <a:gd name="T29" fmla="*/ 148 h 2157"/>
                  <a:gd name="T30" fmla="*/ 393 w 686"/>
                  <a:gd name="T31" fmla="*/ 0 h 2157"/>
                  <a:gd name="T32" fmla="*/ 393 w 686"/>
                  <a:gd name="T33" fmla="*/ 0 h 2157"/>
                  <a:gd name="T34" fmla="*/ 343 w 686"/>
                  <a:gd name="T35" fmla="*/ 0 h 2157"/>
                  <a:gd name="T36" fmla="*/ 245 w 686"/>
                  <a:gd name="T37" fmla="*/ 0 h 2157"/>
                  <a:gd name="T38" fmla="*/ 245 w 686"/>
                  <a:gd name="T39" fmla="*/ 0 h 2157"/>
                  <a:gd name="T40" fmla="*/ 245 w 686"/>
                  <a:gd name="T41" fmla="*/ 0 h 2157"/>
                  <a:gd name="T42" fmla="*/ 147 w 686"/>
                  <a:gd name="T43" fmla="*/ 49 h 2157"/>
                  <a:gd name="T44" fmla="*/ 50 w 686"/>
                  <a:gd name="T45" fmla="*/ 196 h 2157"/>
                  <a:gd name="T46" fmla="*/ 0 w 686"/>
                  <a:gd name="T47" fmla="*/ 392 h 2157"/>
                  <a:gd name="T48" fmla="*/ 0 w 686"/>
                  <a:gd name="T49" fmla="*/ 392 h 2157"/>
                  <a:gd name="T50" fmla="*/ 0 w 686"/>
                  <a:gd name="T51" fmla="*/ 589 h 2157"/>
                  <a:gd name="T52" fmla="*/ 99 w 686"/>
                  <a:gd name="T53" fmla="*/ 834 h 2157"/>
                  <a:gd name="T54" fmla="*/ 147 w 686"/>
                  <a:gd name="T55" fmla="*/ 1078 h 2157"/>
                  <a:gd name="T56" fmla="*/ 147 w 686"/>
                  <a:gd name="T57" fmla="*/ 1078 h 2157"/>
                  <a:gd name="T58" fmla="*/ 99 w 686"/>
                  <a:gd name="T59" fmla="*/ 1421 h 2157"/>
                  <a:gd name="T60" fmla="*/ 50 w 686"/>
                  <a:gd name="T61" fmla="*/ 1716 h 2157"/>
                  <a:gd name="T62" fmla="*/ 50 w 686"/>
                  <a:gd name="T63" fmla="*/ 1912 h 2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686" h="2157">
                    <a:moveTo>
                      <a:pt x="50" y="1912"/>
                    </a:moveTo>
                    <a:lnTo>
                      <a:pt x="99" y="2059"/>
                    </a:lnTo>
                    <a:lnTo>
                      <a:pt x="147" y="2157"/>
                    </a:lnTo>
                    <a:lnTo>
                      <a:pt x="245" y="2157"/>
                    </a:lnTo>
                    <a:lnTo>
                      <a:pt x="245" y="2157"/>
                    </a:lnTo>
                    <a:lnTo>
                      <a:pt x="295" y="2157"/>
                    </a:lnTo>
                    <a:lnTo>
                      <a:pt x="343" y="2157"/>
                    </a:lnTo>
                    <a:lnTo>
                      <a:pt x="393" y="2157"/>
                    </a:lnTo>
                    <a:lnTo>
                      <a:pt x="393" y="2157"/>
                    </a:lnTo>
                    <a:lnTo>
                      <a:pt x="540" y="2010"/>
                    </a:lnTo>
                    <a:lnTo>
                      <a:pt x="638" y="1666"/>
                    </a:lnTo>
                    <a:lnTo>
                      <a:pt x="686" y="1078"/>
                    </a:lnTo>
                    <a:lnTo>
                      <a:pt x="686" y="1078"/>
                    </a:lnTo>
                    <a:lnTo>
                      <a:pt x="638" y="539"/>
                    </a:lnTo>
                    <a:lnTo>
                      <a:pt x="540" y="148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43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147" y="49"/>
                    </a:lnTo>
                    <a:lnTo>
                      <a:pt x="50" y="196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589"/>
                    </a:lnTo>
                    <a:lnTo>
                      <a:pt x="99" y="834"/>
                    </a:lnTo>
                    <a:lnTo>
                      <a:pt x="147" y="1078"/>
                    </a:lnTo>
                    <a:lnTo>
                      <a:pt x="147" y="1078"/>
                    </a:lnTo>
                    <a:lnTo>
                      <a:pt x="99" y="1421"/>
                    </a:lnTo>
                    <a:lnTo>
                      <a:pt x="50" y="1716"/>
                    </a:lnTo>
                    <a:lnTo>
                      <a:pt x="50" y="1912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499" name="Freeform 347"/>
              <p:cNvSpPr>
                <a:spLocks/>
              </p:cNvSpPr>
              <p:nvPr/>
            </p:nvSpPr>
            <p:spPr bwMode="auto">
              <a:xfrm>
                <a:off x="4575" y="3427"/>
                <a:ext cx="68" cy="258"/>
              </a:xfrm>
              <a:custGeom>
                <a:avLst/>
                <a:gdLst>
                  <a:gd name="T0" fmla="*/ 245 w 538"/>
                  <a:gd name="T1" fmla="*/ 2058 h 2058"/>
                  <a:gd name="T2" fmla="*/ 343 w 538"/>
                  <a:gd name="T3" fmla="*/ 2010 h 2058"/>
                  <a:gd name="T4" fmla="*/ 441 w 538"/>
                  <a:gd name="T5" fmla="*/ 1765 h 2058"/>
                  <a:gd name="T6" fmla="*/ 538 w 538"/>
                  <a:gd name="T7" fmla="*/ 1422 h 2058"/>
                  <a:gd name="T8" fmla="*/ 538 w 538"/>
                  <a:gd name="T9" fmla="*/ 1422 h 2058"/>
                  <a:gd name="T10" fmla="*/ 538 w 538"/>
                  <a:gd name="T11" fmla="*/ 1324 h 2058"/>
                  <a:gd name="T12" fmla="*/ 538 w 538"/>
                  <a:gd name="T13" fmla="*/ 1176 h 2058"/>
                  <a:gd name="T14" fmla="*/ 538 w 538"/>
                  <a:gd name="T15" fmla="*/ 1029 h 2058"/>
                  <a:gd name="T16" fmla="*/ 538 w 538"/>
                  <a:gd name="T17" fmla="*/ 1029 h 2058"/>
                  <a:gd name="T18" fmla="*/ 490 w 538"/>
                  <a:gd name="T19" fmla="*/ 540 h 2058"/>
                  <a:gd name="T20" fmla="*/ 391 w 538"/>
                  <a:gd name="T21" fmla="*/ 147 h 2058"/>
                  <a:gd name="T22" fmla="*/ 245 w 538"/>
                  <a:gd name="T23" fmla="*/ 0 h 2058"/>
                  <a:gd name="T24" fmla="*/ 245 w 538"/>
                  <a:gd name="T25" fmla="*/ 0 h 2058"/>
                  <a:gd name="T26" fmla="*/ 98 w 538"/>
                  <a:gd name="T27" fmla="*/ 147 h 2058"/>
                  <a:gd name="T28" fmla="*/ 0 w 538"/>
                  <a:gd name="T29" fmla="*/ 540 h 2058"/>
                  <a:gd name="T30" fmla="*/ 0 w 538"/>
                  <a:gd name="T31" fmla="*/ 1029 h 2058"/>
                  <a:gd name="T32" fmla="*/ 0 w 538"/>
                  <a:gd name="T33" fmla="*/ 1029 h 2058"/>
                  <a:gd name="T34" fmla="*/ 0 w 538"/>
                  <a:gd name="T35" fmla="*/ 1569 h 2058"/>
                  <a:gd name="T36" fmla="*/ 98 w 538"/>
                  <a:gd name="T37" fmla="*/ 1912 h 2058"/>
                  <a:gd name="T38" fmla="*/ 245 w 538"/>
                  <a:gd name="T39" fmla="*/ 2058 h 20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8" h="2058">
                    <a:moveTo>
                      <a:pt x="245" y="2058"/>
                    </a:moveTo>
                    <a:lnTo>
                      <a:pt x="343" y="2010"/>
                    </a:lnTo>
                    <a:lnTo>
                      <a:pt x="441" y="1765"/>
                    </a:lnTo>
                    <a:lnTo>
                      <a:pt x="538" y="1422"/>
                    </a:lnTo>
                    <a:lnTo>
                      <a:pt x="538" y="1422"/>
                    </a:lnTo>
                    <a:lnTo>
                      <a:pt x="538" y="1324"/>
                    </a:lnTo>
                    <a:lnTo>
                      <a:pt x="538" y="1176"/>
                    </a:lnTo>
                    <a:lnTo>
                      <a:pt x="538" y="1029"/>
                    </a:lnTo>
                    <a:lnTo>
                      <a:pt x="538" y="1029"/>
                    </a:lnTo>
                    <a:lnTo>
                      <a:pt x="490" y="540"/>
                    </a:lnTo>
                    <a:lnTo>
                      <a:pt x="391" y="147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98" y="147"/>
                    </a:lnTo>
                    <a:lnTo>
                      <a:pt x="0" y="540"/>
                    </a:lnTo>
                    <a:lnTo>
                      <a:pt x="0" y="1029"/>
                    </a:lnTo>
                    <a:lnTo>
                      <a:pt x="0" y="1029"/>
                    </a:lnTo>
                    <a:lnTo>
                      <a:pt x="0" y="1569"/>
                    </a:lnTo>
                    <a:lnTo>
                      <a:pt x="98" y="1912"/>
                    </a:lnTo>
                    <a:lnTo>
                      <a:pt x="245" y="2058"/>
                    </a:lnTo>
                    <a:close/>
                  </a:path>
                </a:pathLst>
              </a:custGeom>
              <a:solidFill>
                <a:srgbClr val="99999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0" name="Freeform 348"/>
              <p:cNvSpPr>
                <a:spLocks/>
              </p:cNvSpPr>
              <p:nvPr/>
            </p:nvSpPr>
            <p:spPr bwMode="auto">
              <a:xfrm>
                <a:off x="4563" y="3440"/>
                <a:ext cx="37" cy="214"/>
              </a:xfrm>
              <a:custGeom>
                <a:avLst/>
                <a:gdLst>
                  <a:gd name="T0" fmla="*/ 196 w 293"/>
                  <a:gd name="T1" fmla="*/ 1715 h 1715"/>
                  <a:gd name="T2" fmla="*/ 0 w 293"/>
                  <a:gd name="T3" fmla="*/ 1029 h 1715"/>
                  <a:gd name="T4" fmla="*/ 0 w 293"/>
                  <a:gd name="T5" fmla="*/ 832 h 1715"/>
                  <a:gd name="T6" fmla="*/ 293 w 293"/>
                  <a:gd name="T7" fmla="*/ 0 h 1715"/>
                  <a:gd name="T8" fmla="*/ 196 w 293"/>
                  <a:gd name="T9" fmla="*/ 1715 h 1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3" h="1715">
                    <a:moveTo>
                      <a:pt x="196" y="1715"/>
                    </a:moveTo>
                    <a:lnTo>
                      <a:pt x="0" y="1029"/>
                    </a:lnTo>
                    <a:lnTo>
                      <a:pt x="0" y="832"/>
                    </a:lnTo>
                    <a:lnTo>
                      <a:pt x="293" y="0"/>
                    </a:lnTo>
                    <a:lnTo>
                      <a:pt x="196" y="17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1" name="Freeform 349"/>
              <p:cNvSpPr>
                <a:spLocks/>
              </p:cNvSpPr>
              <p:nvPr/>
            </p:nvSpPr>
            <p:spPr bwMode="auto">
              <a:xfrm>
                <a:off x="4569" y="3556"/>
                <a:ext cx="55" cy="123"/>
              </a:xfrm>
              <a:custGeom>
                <a:avLst/>
                <a:gdLst>
                  <a:gd name="T0" fmla="*/ 441 w 441"/>
                  <a:gd name="T1" fmla="*/ 736 h 981"/>
                  <a:gd name="T2" fmla="*/ 393 w 441"/>
                  <a:gd name="T3" fmla="*/ 932 h 981"/>
                  <a:gd name="T4" fmla="*/ 343 w 441"/>
                  <a:gd name="T5" fmla="*/ 981 h 981"/>
                  <a:gd name="T6" fmla="*/ 295 w 441"/>
                  <a:gd name="T7" fmla="*/ 981 h 981"/>
                  <a:gd name="T8" fmla="*/ 295 w 441"/>
                  <a:gd name="T9" fmla="*/ 981 h 981"/>
                  <a:gd name="T10" fmla="*/ 197 w 441"/>
                  <a:gd name="T11" fmla="*/ 932 h 981"/>
                  <a:gd name="T12" fmla="*/ 148 w 441"/>
                  <a:gd name="T13" fmla="*/ 834 h 981"/>
                  <a:gd name="T14" fmla="*/ 148 w 441"/>
                  <a:gd name="T15" fmla="*/ 785 h 981"/>
                  <a:gd name="T16" fmla="*/ 148 w 441"/>
                  <a:gd name="T17" fmla="*/ 785 h 981"/>
                  <a:gd name="T18" fmla="*/ 0 w 441"/>
                  <a:gd name="T19" fmla="*/ 99 h 981"/>
                  <a:gd name="T20" fmla="*/ 0 w 441"/>
                  <a:gd name="T21" fmla="*/ 0 h 981"/>
                  <a:gd name="T22" fmla="*/ 441 w 441"/>
                  <a:gd name="T23" fmla="*/ 736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1" h="981">
                    <a:moveTo>
                      <a:pt x="441" y="736"/>
                    </a:moveTo>
                    <a:lnTo>
                      <a:pt x="393" y="932"/>
                    </a:lnTo>
                    <a:lnTo>
                      <a:pt x="343" y="981"/>
                    </a:lnTo>
                    <a:lnTo>
                      <a:pt x="295" y="981"/>
                    </a:lnTo>
                    <a:lnTo>
                      <a:pt x="295" y="981"/>
                    </a:lnTo>
                    <a:lnTo>
                      <a:pt x="197" y="932"/>
                    </a:lnTo>
                    <a:lnTo>
                      <a:pt x="148" y="834"/>
                    </a:lnTo>
                    <a:lnTo>
                      <a:pt x="148" y="785"/>
                    </a:lnTo>
                    <a:lnTo>
                      <a:pt x="148" y="785"/>
                    </a:lnTo>
                    <a:lnTo>
                      <a:pt x="0" y="99"/>
                    </a:lnTo>
                    <a:lnTo>
                      <a:pt x="0" y="0"/>
                    </a:lnTo>
                    <a:lnTo>
                      <a:pt x="441" y="736"/>
                    </a:ln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2" name="Freeform 350"/>
              <p:cNvSpPr>
                <a:spLocks/>
              </p:cNvSpPr>
              <p:nvPr/>
            </p:nvSpPr>
            <p:spPr bwMode="auto">
              <a:xfrm>
                <a:off x="4569" y="3556"/>
                <a:ext cx="55" cy="123"/>
              </a:xfrm>
              <a:custGeom>
                <a:avLst/>
                <a:gdLst>
                  <a:gd name="T0" fmla="*/ 441 w 441"/>
                  <a:gd name="T1" fmla="*/ 785 h 981"/>
                  <a:gd name="T2" fmla="*/ 393 w 441"/>
                  <a:gd name="T3" fmla="*/ 932 h 981"/>
                  <a:gd name="T4" fmla="*/ 343 w 441"/>
                  <a:gd name="T5" fmla="*/ 981 h 981"/>
                  <a:gd name="T6" fmla="*/ 295 w 441"/>
                  <a:gd name="T7" fmla="*/ 981 h 981"/>
                  <a:gd name="T8" fmla="*/ 295 w 441"/>
                  <a:gd name="T9" fmla="*/ 981 h 981"/>
                  <a:gd name="T10" fmla="*/ 197 w 441"/>
                  <a:gd name="T11" fmla="*/ 932 h 981"/>
                  <a:gd name="T12" fmla="*/ 148 w 441"/>
                  <a:gd name="T13" fmla="*/ 834 h 981"/>
                  <a:gd name="T14" fmla="*/ 148 w 441"/>
                  <a:gd name="T15" fmla="*/ 785 h 981"/>
                  <a:gd name="T16" fmla="*/ 148 w 441"/>
                  <a:gd name="T17" fmla="*/ 785 h 981"/>
                  <a:gd name="T18" fmla="*/ 0 w 441"/>
                  <a:gd name="T19" fmla="*/ 99 h 981"/>
                  <a:gd name="T20" fmla="*/ 0 w 441"/>
                  <a:gd name="T21" fmla="*/ 0 h 981"/>
                  <a:gd name="T22" fmla="*/ 441 w 441"/>
                  <a:gd name="T23" fmla="*/ 785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1" h="981">
                    <a:moveTo>
                      <a:pt x="441" y="785"/>
                    </a:moveTo>
                    <a:lnTo>
                      <a:pt x="393" y="932"/>
                    </a:lnTo>
                    <a:lnTo>
                      <a:pt x="343" y="981"/>
                    </a:lnTo>
                    <a:lnTo>
                      <a:pt x="295" y="981"/>
                    </a:lnTo>
                    <a:lnTo>
                      <a:pt x="295" y="981"/>
                    </a:lnTo>
                    <a:lnTo>
                      <a:pt x="197" y="932"/>
                    </a:lnTo>
                    <a:lnTo>
                      <a:pt x="148" y="834"/>
                    </a:lnTo>
                    <a:lnTo>
                      <a:pt x="148" y="785"/>
                    </a:lnTo>
                    <a:lnTo>
                      <a:pt x="148" y="785"/>
                    </a:lnTo>
                    <a:lnTo>
                      <a:pt x="0" y="99"/>
                    </a:lnTo>
                    <a:lnTo>
                      <a:pt x="0" y="0"/>
                    </a:lnTo>
                    <a:lnTo>
                      <a:pt x="441" y="785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3" name="Freeform 351"/>
              <p:cNvSpPr>
                <a:spLocks/>
              </p:cNvSpPr>
              <p:nvPr/>
            </p:nvSpPr>
            <p:spPr bwMode="auto">
              <a:xfrm>
                <a:off x="4569" y="3556"/>
                <a:ext cx="55" cy="123"/>
              </a:xfrm>
              <a:custGeom>
                <a:avLst/>
                <a:gdLst>
                  <a:gd name="T0" fmla="*/ 441 w 441"/>
                  <a:gd name="T1" fmla="*/ 834 h 981"/>
                  <a:gd name="T2" fmla="*/ 393 w 441"/>
                  <a:gd name="T3" fmla="*/ 932 h 981"/>
                  <a:gd name="T4" fmla="*/ 343 w 441"/>
                  <a:gd name="T5" fmla="*/ 981 h 981"/>
                  <a:gd name="T6" fmla="*/ 295 w 441"/>
                  <a:gd name="T7" fmla="*/ 981 h 981"/>
                  <a:gd name="T8" fmla="*/ 295 w 441"/>
                  <a:gd name="T9" fmla="*/ 981 h 981"/>
                  <a:gd name="T10" fmla="*/ 245 w 441"/>
                  <a:gd name="T11" fmla="*/ 932 h 981"/>
                  <a:gd name="T12" fmla="*/ 197 w 441"/>
                  <a:gd name="T13" fmla="*/ 834 h 981"/>
                  <a:gd name="T14" fmla="*/ 197 w 441"/>
                  <a:gd name="T15" fmla="*/ 785 h 981"/>
                  <a:gd name="T16" fmla="*/ 197 w 441"/>
                  <a:gd name="T17" fmla="*/ 785 h 981"/>
                  <a:gd name="T18" fmla="*/ 0 w 441"/>
                  <a:gd name="T19" fmla="*/ 99 h 981"/>
                  <a:gd name="T20" fmla="*/ 0 w 441"/>
                  <a:gd name="T21" fmla="*/ 0 h 981"/>
                  <a:gd name="T22" fmla="*/ 441 w 441"/>
                  <a:gd name="T23" fmla="*/ 834 h 9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41" h="981">
                    <a:moveTo>
                      <a:pt x="441" y="834"/>
                    </a:moveTo>
                    <a:lnTo>
                      <a:pt x="393" y="932"/>
                    </a:lnTo>
                    <a:lnTo>
                      <a:pt x="343" y="981"/>
                    </a:lnTo>
                    <a:lnTo>
                      <a:pt x="295" y="981"/>
                    </a:lnTo>
                    <a:lnTo>
                      <a:pt x="295" y="981"/>
                    </a:lnTo>
                    <a:lnTo>
                      <a:pt x="245" y="932"/>
                    </a:lnTo>
                    <a:lnTo>
                      <a:pt x="197" y="834"/>
                    </a:lnTo>
                    <a:lnTo>
                      <a:pt x="197" y="785"/>
                    </a:lnTo>
                    <a:lnTo>
                      <a:pt x="197" y="785"/>
                    </a:lnTo>
                    <a:lnTo>
                      <a:pt x="0" y="99"/>
                    </a:lnTo>
                    <a:lnTo>
                      <a:pt x="0" y="0"/>
                    </a:lnTo>
                    <a:lnTo>
                      <a:pt x="441" y="834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4" name="Freeform 352"/>
              <p:cNvSpPr>
                <a:spLocks/>
              </p:cNvSpPr>
              <p:nvPr/>
            </p:nvSpPr>
            <p:spPr bwMode="auto">
              <a:xfrm>
                <a:off x="4569" y="3562"/>
                <a:ext cx="49" cy="117"/>
              </a:xfrm>
              <a:custGeom>
                <a:avLst/>
                <a:gdLst>
                  <a:gd name="T0" fmla="*/ 393 w 393"/>
                  <a:gd name="T1" fmla="*/ 784 h 931"/>
                  <a:gd name="T2" fmla="*/ 343 w 393"/>
                  <a:gd name="T3" fmla="*/ 882 h 931"/>
                  <a:gd name="T4" fmla="*/ 343 w 393"/>
                  <a:gd name="T5" fmla="*/ 931 h 931"/>
                  <a:gd name="T6" fmla="*/ 295 w 393"/>
                  <a:gd name="T7" fmla="*/ 882 h 931"/>
                  <a:gd name="T8" fmla="*/ 295 w 393"/>
                  <a:gd name="T9" fmla="*/ 882 h 931"/>
                  <a:gd name="T10" fmla="*/ 245 w 393"/>
                  <a:gd name="T11" fmla="*/ 833 h 931"/>
                  <a:gd name="T12" fmla="*/ 197 w 393"/>
                  <a:gd name="T13" fmla="*/ 784 h 931"/>
                  <a:gd name="T14" fmla="*/ 197 w 393"/>
                  <a:gd name="T15" fmla="*/ 735 h 931"/>
                  <a:gd name="T16" fmla="*/ 197 w 393"/>
                  <a:gd name="T17" fmla="*/ 735 h 931"/>
                  <a:gd name="T18" fmla="*/ 0 w 393"/>
                  <a:gd name="T19" fmla="*/ 49 h 931"/>
                  <a:gd name="T20" fmla="*/ 0 w 393"/>
                  <a:gd name="T21" fmla="*/ 0 h 931"/>
                  <a:gd name="T22" fmla="*/ 393 w 393"/>
                  <a:gd name="T23" fmla="*/ 784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3" h="931">
                    <a:moveTo>
                      <a:pt x="393" y="784"/>
                    </a:moveTo>
                    <a:lnTo>
                      <a:pt x="343" y="882"/>
                    </a:lnTo>
                    <a:lnTo>
                      <a:pt x="343" y="931"/>
                    </a:lnTo>
                    <a:lnTo>
                      <a:pt x="295" y="882"/>
                    </a:lnTo>
                    <a:lnTo>
                      <a:pt x="295" y="882"/>
                    </a:lnTo>
                    <a:lnTo>
                      <a:pt x="245" y="833"/>
                    </a:lnTo>
                    <a:lnTo>
                      <a:pt x="197" y="784"/>
                    </a:lnTo>
                    <a:lnTo>
                      <a:pt x="197" y="735"/>
                    </a:lnTo>
                    <a:lnTo>
                      <a:pt x="197" y="735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393" y="784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5" name="Freeform 353"/>
              <p:cNvSpPr>
                <a:spLocks/>
              </p:cNvSpPr>
              <p:nvPr/>
            </p:nvSpPr>
            <p:spPr bwMode="auto">
              <a:xfrm>
                <a:off x="4569" y="3562"/>
                <a:ext cx="49" cy="117"/>
              </a:xfrm>
              <a:custGeom>
                <a:avLst/>
                <a:gdLst>
                  <a:gd name="T0" fmla="*/ 0 w 393"/>
                  <a:gd name="T1" fmla="*/ 0 h 931"/>
                  <a:gd name="T2" fmla="*/ 0 w 393"/>
                  <a:gd name="T3" fmla="*/ 49 h 931"/>
                  <a:gd name="T4" fmla="*/ 197 w 393"/>
                  <a:gd name="T5" fmla="*/ 735 h 931"/>
                  <a:gd name="T6" fmla="*/ 197 w 393"/>
                  <a:gd name="T7" fmla="*/ 784 h 931"/>
                  <a:gd name="T8" fmla="*/ 245 w 393"/>
                  <a:gd name="T9" fmla="*/ 833 h 931"/>
                  <a:gd name="T10" fmla="*/ 295 w 393"/>
                  <a:gd name="T11" fmla="*/ 882 h 931"/>
                  <a:gd name="T12" fmla="*/ 295 w 393"/>
                  <a:gd name="T13" fmla="*/ 882 h 931"/>
                  <a:gd name="T14" fmla="*/ 343 w 393"/>
                  <a:gd name="T15" fmla="*/ 931 h 931"/>
                  <a:gd name="T16" fmla="*/ 343 w 393"/>
                  <a:gd name="T17" fmla="*/ 882 h 931"/>
                  <a:gd name="T18" fmla="*/ 393 w 393"/>
                  <a:gd name="T19" fmla="*/ 833 h 931"/>
                  <a:gd name="T20" fmla="*/ 393 w 393"/>
                  <a:gd name="T21" fmla="*/ 833 h 931"/>
                  <a:gd name="T22" fmla="*/ 0 w 393"/>
                  <a:gd name="T23" fmla="*/ 0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3" h="931">
                    <a:moveTo>
                      <a:pt x="0" y="0"/>
                    </a:moveTo>
                    <a:lnTo>
                      <a:pt x="0" y="49"/>
                    </a:lnTo>
                    <a:lnTo>
                      <a:pt x="197" y="735"/>
                    </a:lnTo>
                    <a:lnTo>
                      <a:pt x="197" y="784"/>
                    </a:lnTo>
                    <a:lnTo>
                      <a:pt x="245" y="833"/>
                    </a:lnTo>
                    <a:lnTo>
                      <a:pt x="295" y="882"/>
                    </a:lnTo>
                    <a:lnTo>
                      <a:pt x="295" y="882"/>
                    </a:lnTo>
                    <a:lnTo>
                      <a:pt x="343" y="931"/>
                    </a:lnTo>
                    <a:lnTo>
                      <a:pt x="343" y="882"/>
                    </a:lnTo>
                    <a:lnTo>
                      <a:pt x="393" y="833"/>
                    </a:lnTo>
                    <a:lnTo>
                      <a:pt x="393" y="83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6" name="Freeform 354"/>
              <p:cNvSpPr>
                <a:spLocks/>
              </p:cNvSpPr>
              <p:nvPr/>
            </p:nvSpPr>
            <p:spPr bwMode="auto">
              <a:xfrm>
                <a:off x="4569" y="3434"/>
                <a:ext cx="61" cy="122"/>
              </a:xfrm>
              <a:custGeom>
                <a:avLst/>
                <a:gdLst>
                  <a:gd name="T0" fmla="*/ 0 w 491"/>
                  <a:gd name="T1" fmla="*/ 980 h 980"/>
                  <a:gd name="T2" fmla="*/ 0 w 491"/>
                  <a:gd name="T3" fmla="*/ 882 h 980"/>
                  <a:gd name="T4" fmla="*/ 148 w 491"/>
                  <a:gd name="T5" fmla="*/ 196 h 980"/>
                  <a:gd name="T6" fmla="*/ 148 w 491"/>
                  <a:gd name="T7" fmla="*/ 148 h 980"/>
                  <a:gd name="T8" fmla="*/ 197 w 491"/>
                  <a:gd name="T9" fmla="*/ 50 h 980"/>
                  <a:gd name="T10" fmla="*/ 295 w 491"/>
                  <a:gd name="T11" fmla="*/ 0 h 980"/>
                  <a:gd name="T12" fmla="*/ 295 w 491"/>
                  <a:gd name="T13" fmla="*/ 0 h 980"/>
                  <a:gd name="T14" fmla="*/ 343 w 491"/>
                  <a:gd name="T15" fmla="*/ 0 h 980"/>
                  <a:gd name="T16" fmla="*/ 393 w 491"/>
                  <a:gd name="T17" fmla="*/ 98 h 980"/>
                  <a:gd name="T18" fmla="*/ 491 w 491"/>
                  <a:gd name="T19" fmla="*/ 294 h 980"/>
                  <a:gd name="T20" fmla="*/ 491 w 491"/>
                  <a:gd name="T21" fmla="*/ 294 h 980"/>
                  <a:gd name="T22" fmla="*/ 0 w 491"/>
                  <a:gd name="T23" fmla="*/ 980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1" h="980">
                    <a:moveTo>
                      <a:pt x="0" y="980"/>
                    </a:moveTo>
                    <a:lnTo>
                      <a:pt x="0" y="882"/>
                    </a:lnTo>
                    <a:lnTo>
                      <a:pt x="148" y="196"/>
                    </a:lnTo>
                    <a:lnTo>
                      <a:pt x="148" y="148"/>
                    </a:lnTo>
                    <a:lnTo>
                      <a:pt x="197" y="5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98"/>
                    </a:lnTo>
                    <a:lnTo>
                      <a:pt x="491" y="294"/>
                    </a:lnTo>
                    <a:lnTo>
                      <a:pt x="491" y="294"/>
                    </a:lnTo>
                    <a:lnTo>
                      <a:pt x="0" y="98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7" name="Freeform 355"/>
              <p:cNvSpPr>
                <a:spLocks/>
              </p:cNvSpPr>
              <p:nvPr/>
            </p:nvSpPr>
            <p:spPr bwMode="auto">
              <a:xfrm>
                <a:off x="4569" y="3434"/>
                <a:ext cx="55" cy="122"/>
              </a:xfrm>
              <a:custGeom>
                <a:avLst/>
                <a:gdLst>
                  <a:gd name="T0" fmla="*/ 441 w 441"/>
                  <a:gd name="T1" fmla="*/ 245 h 980"/>
                  <a:gd name="T2" fmla="*/ 0 w 441"/>
                  <a:gd name="T3" fmla="*/ 980 h 980"/>
                  <a:gd name="T4" fmla="*/ 0 w 441"/>
                  <a:gd name="T5" fmla="*/ 882 h 980"/>
                  <a:gd name="T6" fmla="*/ 148 w 441"/>
                  <a:gd name="T7" fmla="*/ 196 h 980"/>
                  <a:gd name="T8" fmla="*/ 148 w 441"/>
                  <a:gd name="T9" fmla="*/ 148 h 980"/>
                  <a:gd name="T10" fmla="*/ 197 w 441"/>
                  <a:gd name="T11" fmla="*/ 98 h 980"/>
                  <a:gd name="T12" fmla="*/ 295 w 441"/>
                  <a:gd name="T13" fmla="*/ 0 h 980"/>
                  <a:gd name="T14" fmla="*/ 295 w 441"/>
                  <a:gd name="T15" fmla="*/ 0 h 980"/>
                  <a:gd name="T16" fmla="*/ 343 w 441"/>
                  <a:gd name="T17" fmla="*/ 0 h 980"/>
                  <a:gd name="T18" fmla="*/ 393 w 441"/>
                  <a:gd name="T19" fmla="*/ 98 h 980"/>
                  <a:gd name="T20" fmla="*/ 441 w 441"/>
                  <a:gd name="T21" fmla="*/ 245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1" h="980">
                    <a:moveTo>
                      <a:pt x="441" y="245"/>
                    </a:moveTo>
                    <a:lnTo>
                      <a:pt x="0" y="980"/>
                    </a:lnTo>
                    <a:lnTo>
                      <a:pt x="0" y="882"/>
                    </a:lnTo>
                    <a:lnTo>
                      <a:pt x="148" y="196"/>
                    </a:lnTo>
                    <a:lnTo>
                      <a:pt x="148" y="148"/>
                    </a:lnTo>
                    <a:lnTo>
                      <a:pt x="197" y="9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98"/>
                    </a:lnTo>
                    <a:lnTo>
                      <a:pt x="441" y="245"/>
                    </a:ln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8" name="Freeform 356"/>
              <p:cNvSpPr>
                <a:spLocks/>
              </p:cNvSpPr>
              <p:nvPr/>
            </p:nvSpPr>
            <p:spPr bwMode="auto">
              <a:xfrm>
                <a:off x="4569" y="3434"/>
                <a:ext cx="55" cy="122"/>
              </a:xfrm>
              <a:custGeom>
                <a:avLst/>
                <a:gdLst>
                  <a:gd name="T0" fmla="*/ 441 w 441"/>
                  <a:gd name="T1" fmla="*/ 196 h 980"/>
                  <a:gd name="T2" fmla="*/ 0 w 441"/>
                  <a:gd name="T3" fmla="*/ 980 h 980"/>
                  <a:gd name="T4" fmla="*/ 0 w 441"/>
                  <a:gd name="T5" fmla="*/ 882 h 980"/>
                  <a:gd name="T6" fmla="*/ 148 w 441"/>
                  <a:gd name="T7" fmla="*/ 196 h 980"/>
                  <a:gd name="T8" fmla="*/ 148 w 441"/>
                  <a:gd name="T9" fmla="*/ 148 h 980"/>
                  <a:gd name="T10" fmla="*/ 197 w 441"/>
                  <a:gd name="T11" fmla="*/ 98 h 980"/>
                  <a:gd name="T12" fmla="*/ 295 w 441"/>
                  <a:gd name="T13" fmla="*/ 0 h 980"/>
                  <a:gd name="T14" fmla="*/ 295 w 441"/>
                  <a:gd name="T15" fmla="*/ 0 h 980"/>
                  <a:gd name="T16" fmla="*/ 343 w 441"/>
                  <a:gd name="T17" fmla="*/ 0 h 980"/>
                  <a:gd name="T18" fmla="*/ 393 w 441"/>
                  <a:gd name="T19" fmla="*/ 98 h 980"/>
                  <a:gd name="T20" fmla="*/ 441 w 441"/>
                  <a:gd name="T21" fmla="*/ 196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1" h="980">
                    <a:moveTo>
                      <a:pt x="441" y="196"/>
                    </a:moveTo>
                    <a:lnTo>
                      <a:pt x="0" y="980"/>
                    </a:lnTo>
                    <a:lnTo>
                      <a:pt x="0" y="882"/>
                    </a:lnTo>
                    <a:lnTo>
                      <a:pt x="148" y="196"/>
                    </a:lnTo>
                    <a:lnTo>
                      <a:pt x="148" y="148"/>
                    </a:lnTo>
                    <a:lnTo>
                      <a:pt x="197" y="9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98"/>
                    </a:lnTo>
                    <a:lnTo>
                      <a:pt x="441" y="196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09" name="Freeform 357"/>
              <p:cNvSpPr>
                <a:spLocks/>
              </p:cNvSpPr>
              <p:nvPr/>
            </p:nvSpPr>
            <p:spPr bwMode="auto">
              <a:xfrm>
                <a:off x="4569" y="3434"/>
                <a:ext cx="55" cy="122"/>
              </a:xfrm>
              <a:custGeom>
                <a:avLst/>
                <a:gdLst>
                  <a:gd name="T0" fmla="*/ 441 w 441"/>
                  <a:gd name="T1" fmla="*/ 148 h 980"/>
                  <a:gd name="T2" fmla="*/ 0 w 441"/>
                  <a:gd name="T3" fmla="*/ 980 h 980"/>
                  <a:gd name="T4" fmla="*/ 0 w 441"/>
                  <a:gd name="T5" fmla="*/ 882 h 980"/>
                  <a:gd name="T6" fmla="*/ 197 w 441"/>
                  <a:gd name="T7" fmla="*/ 196 h 980"/>
                  <a:gd name="T8" fmla="*/ 197 w 441"/>
                  <a:gd name="T9" fmla="*/ 148 h 980"/>
                  <a:gd name="T10" fmla="*/ 245 w 441"/>
                  <a:gd name="T11" fmla="*/ 98 h 980"/>
                  <a:gd name="T12" fmla="*/ 295 w 441"/>
                  <a:gd name="T13" fmla="*/ 0 h 980"/>
                  <a:gd name="T14" fmla="*/ 295 w 441"/>
                  <a:gd name="T15" fmla="*/ 0 h 980"/>
                  <a:gd name="T16" fmla="*/ 343 w 441"/>
                  <a:gd name="T17" fmla="*/ 0 h 980"/>
                  <a:gd name="T18" fmla="*/ 393 w 441"/>
                  <a:gd name="T19" fmla="*/ 98 h 980"/>
                  <a:gd name="T20" fmla="*/ 441 w 441"/>
                  <a:gd name="T21" fmla="*/ 148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41" h="980">
                    <a:moveTo>
                      <a:pt x="441" y="148"/>
                    </a:moveTo>
                    <a:lnTo>
                      <a:pt x="0" y="980"/>
                    </a:lnTo>
                    <a:lnTo>
                      <a:pt x="0" y="882"/>
                    </a:lnTo>
                    <a:lnTo>
                      <a:pt x="197" y="196"/>
                    </a:lnTo>
                    <a:lnTo>
                      <a:pt x="197" y="148"/>
                    </a:lnTo>
                    <a:lnTo>
                      <a:pt x="245" y="9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93" y="98"/>
                    </a:lnTo>
                    <a:lnTo>
                      <a:pt x="441" y="148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0" name="Freeform 358"/>
              <p:cNvSpPr>
                <a:spLocks/>
              </p:cNvSpPr>
              <p:nvPr/>
            </p:nvSpPr>
            <p:spPr bwMode="auto">
              <a:xfrm>
                <a:off x="4569" y="3434"/>
                <a:ext cx="49" cy="116"/>
              </a:xfrm>
              <a:custGeom>
                <a:avLst/>
                <a:gdLst>
                  <a:gd name="T0" fmla="*/ 393 w 393"/>
                  <a:gd name="T1" fmla="*/ 148 h 932"/>
                  <a:gd name="T2" fmla="*/ 0 w 393"/>
                  <a:gd name="T3" fmla="*/ 932 h 932"/>
                  <a:gd name="T4" fmla="*/ 0 w 393"/>
                  <a:gd name="T5" fmla="*/ 882 h 932"/>
                  <a:gd name="T6" fmla="*/ 197 w 393"/>
                  <a:gd name="T7" fmla="*/ 196 h 932"/>
                  <a:gd name="T8" fmla="*/ 197 w 393"/>
                  <a:gd name="T9" fmla="*/ 148 h 932"/>
                  <a:gd name="T10" fmla="*/ 245 w 393"/>
                  <a:gd name="T11" fmla="*/ 98 h 932"/>
                  <a:gd name="T12" fmla="*/ 295 w 393"/>
                  <a:gd name="T13" fmla="*/ 0 h 932"/>
                  <a:gd name="T14" fmla="*/ 295 w 393"/>
                  <a:gd name="T15" fmla="*/ 0 h 932"/>
                  <a:gd name="T16" fmla="*/ 343 w 393"/>
                  <a:gd name="T17" fmla="*/ 50 h 932"/>
                  <a:gd name="T18" fmla="*/ 343 w 393"/>
                  <a:gd name="T19" fmla="*/ 98 h 932"/>
                  <a:gd name="T20" fmla="*/ 393 w 393"/>
                  <a:gd name="T21" fmla="*/ 148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93" h="932">
                    <a:moveTo>
                      <a:pt x="393" y="148"/>
                    </a:moveTo>
                    <a:lnTo>
                      <a:pt x="0" y="932"/>
                    </a:lnTo>
                    <a:lnTo>
                      <a:pt x="0" y="882"/>
                    </a:lnTo>
                    <a:lnTo>
                      <a:pt x="197" y="196"/>
                    </a:lnTo>
                    <a:lnTo>
                      <a:pt x="197" y="148"/>
                    </a:lnTo>
                    <a:lnTo>
                      <a:pt x="245" y="9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50"/>
                    </a:lnTo>
                    <a:lnTo>
                      <a:pt x="343" y="98"/>
                    </a:lnTo>
                    <a:lnTo>
                      <a:pt x="393" y="148"/>
                    </a:lnTo>
                    <a:close/>
                  </a:path>
                </a:pathLst>
              </a:custGeom>
              <a:solidFill>
                <a:srgbClr val="70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1" name="Freeform 359"/>
              <p:cNvSpPr>
                <a:spLocks/>
              </p:cNvSpPr>
              <p:nvPr/>
            </p:nvSpPr>
            <p:spPr bwMode="auto">
              <a:xfrm>
                <a:off x="4569" y="3440"/>
                <a:ext cx="49" cy="110"/>
              </a:xfrm>
              <a:custGeom>
                <a:avLst/>
                <a:gdLst>
                  <a:gd name="T0" fmla="*/ 0 w 393"/>
                  <a:gd name="T1" fmla="*/ 882 h 882"/>
                  <a:gd name="T2" fmla="*/ 0 w 393"/>
                  <a:gd name="T3" fmla="*/ 832 h 882"/>
                  <a:gd name="T4" fmla="*/ 197 w 393"/>
                  <a:gd name="T5" fmla="*/ 146 h 882"/>
                  <a:gd name="T6" fmla="*/ 197 w 393"/>
                  <a:gd name="T7" fmla="*/ 146 h 882"/>
                  <a:gd name="T8" fmla="*/ 245 w 393"/>
                  <a:gd name="T9" fmla="*/ 48 h 882"/>
                  <a:gd name="T10" fmla="*/ 295 w 393"/>
                  <a:gd name="T11" fmla="*/ 0 h 882"/>
                  <a:gd name="T12" fmla="*/ 295 w 393"/>
                  <a:gd name="T13" fmla="*/ 0 h 882"/>
                  <a:gd name="T14" fmla="*/ 343 w 393"/>
                  <a:gd name="T15" fmla="*/ 0 h 882"/>
                  <a:gd name="T16" fmla="*/ 343 w 393"/>
                  <a:gd name="T17" fmla="*/ 0 h 882"/>
                  <a:gd name="T18" fmla="*/ 393 w 393"/>
                  <a:gd name="T19" fmla="*/ 48 h 882"/>
                  <a:gd name="T20" fmla="*/ 393 w 393"/>
                  <a:gd name="T21" fmla="*/ 48 h 882"/>
                  <a:gd name="T22" fmla="*/ 0 w 393"/>
                  <a:gd name="T23" fmla="*/ 882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3" h="882">
                    <a:moveTo>
                      <a:pt x="0" y="882"/>
                    </a:moveTo>
                    <a:lnTo>
                      <a:pt x="0" y="832"/>
                    </a:lnTo>
                    <a:lnTo>
                      <a:pt x="197" y="146"/>
                    </a:lnTo>
                    <a:lnTo>
                      <a:pt x="197" y="146"/>
                    </a:lnTo>
                    <a:lnTo>
                      <a:pt x="245" y="48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48"/>
                    </a:lnTo>
                    <a:lnTo>
                      <a:pt x="393" y="48"/>
                    </a:lnTo>
                    <a:lnTo>
                      <a:pt x="0" y="882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2" name="Freeform 360"/>
              <p:cNvSpPr>
                <a:spLocks/>
              </p:cNvSpPr>
              <p:nvPr/>
            </p:nvSpPr>
            <p:spPr bwMode="auto">
              <a:xfrm>
                <a:off x="4575" y="3556"/>
                <a:ext cx="62" cy="74"/>
              </a:xfrm>
              <a:custGeom>
                <a:avLst/>
                <a:gdLst>
                  <a:gd name="T0" fmla="*/ 0 w 490"/>
                  <a:gd name="T1" fmla="*/ 50 h 588"/>
                  <a:gd name="T2" fmla="*/ 48 w 490"/>
                  <a:gd name="T3" fmla="*/ 147 h 588"/>
                  <a:gd name="T4" fmla="*/ 195 w 490"/>
                  <a:gd name="T5" fmla="*/ 343 h 588"/>
                  <a:gd name="T6" fmla="*/ 343 w 490"/>
                  <a:gd name="T7" fmla="*/ 491 h 588"/>
                  <a:gd name="T8" fmla="*/ 343 w 490"/>
                  <a:gd name="T9" fmla="*/ 491 h 588"/>
                  <a:gd name="T10" fmla="*/ 391 w 490"/>
                  <a:gd name="T11" fmla="*/ 588 h 588"/>
                  <a:gd name="T12" fmla="*/ 441 w 490"/>
                  <a:gd name="T13" fmla="*/ 588 h 588"/>
                  <a:gd name="T14" fmla="*/ 490 w 490"/>
                  <a:gd name="T15" fmla="*/ 491 h 588"/>
                  <a:gd name="T16" fmla="*/ 490 w 490"/>
                  <a:gd name="T17" fmla="*/ 491 h 588"/>
                  <a:gd name="T18" fmla="*/ 490 w 490"/>
                  <a:gd name="T19" fmla="*/ 393 h 588"/>
                  <a:gd name="T20" fmla="*/ 441 w 490"/>
                  <a:gd name="T21" fmla="*/ 343 h 588"/>
                  <a:gd name="T22" fmla="*/ 391 w 490"/>
                  <a:gd name="T23" fmla="*/ 245 h 588"/>
                  <a:gd name="T24" fmla="*/ 391 w 490"/>
                  <a:gd name="T25" fmla="*/ 245 h 588"/>
                  <a:gd name="T26" fmla="*/ 245 w 490"/>
                  <a:gd name="T27" fmla="*/ 197 h 588"/>
                  <a:gd name="T28" fmla="*/ 98 w 490"/>
                  <a:gd name="T29" fmla="*/ 50 h 588"/>
                  <a:gd name="T30" fmla="*/ 0 w 490"/>
                  <a:gd name="T31" fmla="*/ 0 h 588"/>
                  <a:gd name="T32" fmla="*/ 0 w 490"/>
                  <a:gd name="T33" fmla="*/ 0 h 588"/>
                  <a:gd name="T34" fmla="*/ 0 w 490"/>
                  <a:gd name="T35" fmla="*/ 50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90" h="588">
                    <a:moveTo>
                      <a:pt x="0" y="50"/>
                    </a:moveTo>
                    <a:lnTo>
                      <a:pt x="48" y="147"/>
                    </a:lnTo>
                    <a:lnTo>
                      <a:pt x="195" y="343"/>
                    </a:lnTo>
                    <a:lnTo>
                      <a:pt x="343" y="491"/>
                    </a:lnTo>
                    <a:lnTo>
                      <a:pt x="343" y="491"/>
                    </a:lnTo>
                    <a:lnTo>
                      <a:pt x="391" y="588"/>
                    </a:lnTo>
                    <a:lnTo>
                      <a:pt x="441" y="588"/>
                    </a:lnTo>
                    <a:lnTo>
                      <a:pt x="490" y="491"/>
                    </a:lnTo>
                    <a:lnTo>
                      <a:pt x="490" y="491"/>
                    </a:lnTo>
                    <a:lnTo>
                      <a:pt x="490" y="393"/>
                    </a:lnTo>
                    <a:lnTo>
                      <a:pt x="441" y="343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245" y="197"/>
                    </a:lnTo>
                    <a:lnTo>
                      <a:pt x="98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3" name="Freeform 361"/>
              <p:cNvSpPr>
                <a:spLocks/>
              </p:cNvSpPr>
              <p:nvPr/>
            </p:nvSpPr>
            <p:spPr bwMode="auto">
              <a:xfrm>
                <a:off x="4575" y="3556"/>
                <a:ext cx="55" cy="68"/>
              </a:xfrm>
              <a:custGeom>
                <a:avLst/>
                <a:gdLst>
                  <a:gd name="T0" fmla="*/ 343 w 441"/>
                  <a:gd name="T1" fmla="*/ 442 h 540"/>
                  <a:gd name="T2" fmla="*/ 195 w 441"/>
                  <a:gd name="T3" fmla="*/ 295 h 540"/>
                  <a:gd name="T4" fmla="*/ 48 w 441"/>
                  <a:gd name="T5" fmla="*/ 147 h 540"/>
                  <a:gd name="T6" fmla="*/ 0 w 441"/>
                  <a:gd name="T7" fmla="*/ 50 h 540"/>
                  <a:gd name="T8" fmla="*/ 0 w 441"/>
                  <a:gd name="T9" fmla="*/ 50 h 540"/>
                  <a:gd name="T10" fmla="*/ 0 w 441"/>
                  <a:gd name="T11" fmla="*/ 0 h 540"/>
                  <a:gd name="T12" fmla="*/ 48 w 441"/>
                  <a:gd name="T13" fmla="*/ 50 h 540"/>
                  <a:gd name="T14" fmla="*/ 245 w 441"/>
                  <a:gd name="T15" fmla="*/ 197 h 540"/>
                  <a:gd name="T16" fmla="*/ 391 w 441"/>
                  <a:gd name="T17" fmla="*/ 245 h 540"/>
                  <a:gd name="T18" fmla="*/ 391 w 441"/>
                  <a:gd name="T19" fmla="*/ 245 h 540"/>
                  <a:gd name="T20" fmla="*/ 441 w 441"/>
                  <a:gd name="T21" fmla="*/ 343 h 540"/>
                  <a:gd name="T22" fmla="*/ 441 w 441"/>
                  <a:gd name="T23" fmla="*/ 393 h 540"/>
                  <a:gd name="T24" fmla="*/ 441 w 441"/>
                  <a:gd name="T25" fmla="*/ 442 h 540"/>
                  <a:gd name="T26" fmla="*/ 441 w 441"/>
                  <a:gd name="T27" fmla="*/ 442 h 540"/>
                  <a:gd name="T28" fmla="*/ 441 w 441"/>
                  <a:gd name="T29" fmla="*/ 540 h 540"/>
                  <a:gd name="T30" fmla="*/ 391 w 441"/>
                  <a:gd name="T31" fmla="*/ 491 h 540"/>
                  <a:gd name="T32" fmla="*/ 343 w 441"/>
                  <a:gd name="T33" fmla="*/ 442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540">
                    <a:moveTo>
                      <a:pt x="343" y="442"/>
                    </a:moveTo>
                    <a:lnTo>
                      <a:pt x="195" y="295"/>
                    </a:lnTo>
                    <a:lnTo>
                      <a:pt x="48" y="14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48" y="50"/>
                    </a:lnTo>
                    <a:lnTo>
                      <a:pt x="245" y="197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441" y="343"/>
                    </a:lnTo>
                    <a:lnTo>
                      <a:pt x="441" y="393"/>
                    </a:lnTo>
                    <a:lnTo>
                      <a:pt x="441" y="442"/>
                    </a:lnTo>
                    <a:lnTo>
                      <a:pt x="441" y="442"/>
                    </a:lnTo>
                    <a:lnTo>
                      <a:pt x="441" y="540"/>
                    </a:lnTo>
                    <a:lnTo>
                      <a:pt x="391" y="491"/>
                    </a:lnTo>
                    <a:lnTo>
                      <a:pt x="343" y="442"/>
                    </a:ln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4" name="Freeform 362"/>
              <p:cNvSpPr>
                <a:spLocks/>
              </p:cNvSpPr>
              <p:nvPr/>
            </p:nvSpPr>
            <p:spPr bwMode="auto">
              <a:xfrm>
                <a:off x="4575" y="3556"/>
                <a:ext cx="55" cy="61"/>
              </a:xfrm>
              <a:custGeom>
                <a:avLst/>
                <a:gdLst>
                  <a:gd name="T0" fmla="*/ 293 w 441"/>
                  <a:gd name="T1" fmla="*/ 393 h 491"/>
                  <a:gd name="T2" fmla="*/ 147 w 441"/>
                  <a:gd name="T3" fmla="*/ 295 h 491"/>
                  <a:gd name="T4" fmla="*/ 48 w 441"/>
                  <a:gd name="T5" fmla="*/ 147 h 491"/>
                  <a:gd name="T6" fmla="*/ 0 w 441"/>
                  <a:gd name="T7" fmla="*/ 50 h 491"/>
                  <a:gd name="T8" fmla="*/ 0 w 441"/>
                  <a:gd name="T9" fmla="*/ 50 h 491"/>
                  <a:gd name="T10" fmla="*/ 0 w 441"/>
                  <a:gd name="T11" fmla="*/ 0 h 491"/>
                  <a:gd name="T12" fmla="*/ 48 w 441"/>
                  <a:gd name="T13" fmla="*/ 50 h 491"/>
                  <a:gd name="T14" fmla="*/ 245 w 441"/>
                  <a:gd name="T15" fmla="*/ 197 h 491"/>
                  <a:gd name="T16" fmla="*/ 391 w 441"/>
                  <a:gd name="T17" fmla="*/ 245 h 491"/>
                  <a:gd name="T18" fmla="*/ 391 w 441"/>
                  <a:gd name="T19" fmla="*/ 245 h 491"/>
                  <a:gd name="T20" fmla="*/ 441 w 441"/>
                  <a:gd name="T21" fmla="*/ 343 h 491"/>
                  <a:gd name="T22" fmla="*/ 441 w 441"/>
                  <a:gd name="T23" fmla="*/ 393 h 491"/>
                  <a:gd name="T24" fmla="*/ 441 w 441"/>
                  <a:gd name="T25" fmla="*/ 442 h 491"/>
                  <a:gd name="T26" fmla="*/ 441 w 441"/>
                  <a:gd name="T27" fmla="*/ 442 h 491"/>
                  <a:gd name="T28" fmla="*/ 391 w 441"/>
                  <a:gd name="T29" fmla="*/ 491 h 491"/>
                  <a:gd name="T30" fmla="*/ 343 w 441"/>
                  <a:gd name="T31" fmla="*/ 442 h 491"/>
                  <a:gd name="T32" fmla="*/ 293 w 441"/>
                  <a:gd name="T33" fmla="*/ 393 h 4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491">
                    <a:moveTo>
                      <a:pt x="293" y="393"/>
                    </a:moveTo>
                    <a:lnTo>
                      <a:pt x="147" y="295"/>
                    </a:lnTo>
                    <a:lnTo>
                      <a:pt x="48" y="14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48" y="50"/>
                    </a:lnTo>
                    <a:lnTo>
                      <a:pt x="245" y="197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441" y="343"/>
                    </a:lnTo>
                    <a:lnTo>
                      <a:pt x="441" y="393"/>
                    </a:lnTo>
                    <a:lnTo>
                      <a:pt x="441" y="442"/>
                    </a:lnTo>
                    <a:lnTo>
                      <a:pt x="441" y="442"/>
                    </a:lnTo>
                    <a:lnTo>
                      <a:pt x="391" y="491"/>
                    </a:lnTo>
                    <a:lnTo>
                      <a:pt x="343" y="442"/>
                    </a:lnTo>
                    <a:lnTo>
                      <a:pt x="293" y="393"/>
                    </a:ln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5" name="Freeform 363"/>
              <p:cNvSpPr>
                <a:spLocks/>
              </p:cNvSpPr>
              <p:nvPr/>
            </p:nvSpPr>
            <p:spPr bwMode="auto">
              <a:xfrm>
                <a:off x="4575" y="3556"/>
                <a:ext cx="55" cy="55"/>
              </a:xfrm>
              <a:custGeom>
                <a:avLst/>
                <a:gdLst>
                  <a:gd name="T0" fmla="*/ 293 w 441"/>
                  <a:gd name="T1" fmla="*/ 295 h 442"/>
                  <a:gd name="T2" fmla="*/ 147 w 441"/>
                  <a:gd name="T3" fmla="*/ 197 h 442"/>
                  <a:gd name="T4" fmla="*/ 48 w 441"/>
                  <a:gd name="T5" fmla="*/ 99 h 442"/>
                  <a:gd name="T6" fmla="*/ 0 w 441"/>
                  <a:gd name="T7" fmla="*/ 0 h 442"/>
                  <a:gd name="T8" fmla="*/ 0 w 441"/>
                  <a:gd name="T9" fmla="*/ 0 h 442"/>
                  <a:gd name="T10" fmla="*/ 0 w 441"/>
                  <a:gd name="T11" fmla="*/ 0 h 442"/>
                  <a:gd name="T12" fmla="*/ 48 w 441"/>
                  <a:gd name="T13" fmla="*/ 50 h 442"/>
                  <a:gd name="T14" fmla="*/ 195 w 441"/>
                  <a:gd name="T15" fmla="*/ 197 h 442"/>
                  <a:gd name="T16" fmla="*/ 343 w 441"/>
                  <a:gd name="T17" fmla="*/ 245 h 442"/>
                  <a:gd name="T18" fmla="*/ 343 w 441"/>
                  <a:gd name="T19" fmla="*/ 245 h 442"/>
                  <a:gd name="T20" fmla="*/ 391 w 441"/>
                  <a:gd name="T21" fmla="*/ 343 h 442"/>
                  <a:gd name="T22" fmla="*/ 441 w 441"/>
                  <a:gd name="T23" fmla="*/ 343 h 442"/>
                  <a:gd name="T24" fmla="*/ 441 w 441"/>
                  <a:gd name="T25" fmla="*/ 393 h 442"/>
                  <a:gd name="T26" fmla="*/ 441 w 441"/>
                  <a:gd name="T27" fmla="*/ 393 h 442"/>
                  <a:gd name="T28" fmla="*/ 391 w 441"/>
                  <a:gd name="T29" fmla="*/ 442 h 442"/>
                  <a:gd name="T30" fmla="*/ 343 w 441"/>
                  <a:gd name="T31" fmla="*/ 393 h 442"/>
                  <a:gd name="T32" fmla="*/ 293 w 441"/>
                  <a:gd name="T33" fmla="*/ 295 h 4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442">
                    <a:moveTo>
                      <a:pt x="293" y="295"/>
                    </a:moveTo>
                    <a:lnTo>
                      <a:pt x="147" y="197"/>
                    </a:lnTo>
                    <a:lnTo>
                      <a:pt x="48" y="9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8" y="50"/>
                    </a:lnTo>
                    <a:lnTo>
                      <a:pt x="195" y="197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391" y="343"/>
                    </a:lnTo>
                    <a:lnTo>
                      <a:pt x="441" y="343"/>
                    </a:lnTo>
                    <a:lnTo>
                      <a:pt x="441" y="393"/>
                    </a:lnTo>
                    <a:lnTo>
                      <a:pt x="441" y="393"/>
                    </a:lnTo>
                    <a:lnTo>
                      <a:pt x="391" y="442"/>
                    </a:lnTo>
                    <a:lnTo>
                      <a:pt x="343" y="393"/>
                    </a:lnTo>
                    <a:lnTo>
                      <a:pt x="293" y="295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6" name="Freeform 364"/>
              <p:cNvSpPr>
                <a:spLocks/>
              </p:cNvSpPr>
              <p:nvPr/>
            </p:nvSpPr>
            <p:spPr bwMode="auto">
              <a:xfrm>
                <a:off x="4575" y="3556"/>
                <a:ext cx="55" cy="49"/>
              </a:xfrm>
              <a:custGeom>
                <a:avLst/>
                <a:gdLst>
                  <a:gd name="T0" fmla="*/ 0 w 441"/>
                  <a:gd name="T1" fmla="*/ 0 h 393"/>
                  <a:gd name="T2" fmla="*/ 48 w 441"/>
                  <a:gd name="T3" fmla="*/ 50 h 393"/>
                  <a:gd name="T4" fmla="*/ 147 w 441"/>
                  <a:gd name="T5" fmla="*/ 147 h 393"/>
                  <a:gd name="T6" fmla="*/ 245 w 441"/>
                  <a:gd name="T7" fmla="*/ 245 h 393"/>
                  <a:gd name="T8" fmla="*/ 245 w 441"/>
                  <a:gd name="T9" fmla="*/ 245 h 393"/>
                  <a:gd name="T10" fmla="*/ 293 w 441"/>
                  <a:gd name="T11" fmla="*/ 343 h 393"/>
                  <a:gd name="T12" fmla="*/ 391 w 441"/>
                  <a:gd name="T13" fmla="*/ 393 h 393"/>
                  <a:gd name="T14" fmla="*/ 441 w 441"/>
                  <a:gd name="T15" fmla="*/ 393 h 393"/>
                  <a:gd name="T16" fmla="*/ 441 w 441"/>
                  <a:gd name="T17" fmla="*/ 393 h 393"/>
                  <a:gd name="T18" fmla="*/ 391 w 441"/>
                  <a:gd name="T19" fmla="*/ 343 h 393"/>
                  <a:gd name="T20" fmla="*/ 391 w 441"/>
                  <a:gd name="T21" fmla="*/ 343 h 393"/>
                  <a:gd name="T22" fmla="*/ 343 w 441"/>
                  <a:gd name="T23" fmla="*/ 295 h 393"/>
                  <a:gd name="T24" fmla="*/ 343 w 441"/>
                  <a:gd name="T25" fmla="*/ 295 h 393"/>
                  <a:gd name="T26" fmla="*/ 195 w 441"/>
                  <a:gd name="T27" fmla="*/ 197 h 393"/>
                  <a:gd name="T28" fmla="*/ 48 w 441"/>
                  <a:gd name="T29" fmla="*/ 50 h 393"/>
                  <a:gd name="T30" fmla="*/ 0 w 441"/>
                  <a:gd name="T31" fmla="*/ 0 h 393"/>
                  <a:gd name="T32" fmla="*/ 0 w 441"/>
                  <a:gd name="T33" fmla="*/ 0 h 393"/>
                  <a:gd name="T34" fmla="*/ 0 w 441"/>
                  <a:gd name="T35" fmla="*/ 0 h 3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41" h="393">
                    <a:moveTo>
                      <a:pt x="0" y="0"/>
                    </a:moveTo>
                    <a:lnTo>
                      <a:pt x="48" y="50"/>
                    </a:lnTo>
                    <a:lnTo>
                      <a:pt x="147" y="147"/>
                    </a:lnTo>
                    <a:lnTo>
                      <a:pt x="245" y="245"/>
                    </a:lnTo>
                    <a:lnTo>
                      <a:pt x="245" y="245"/>
                    </a:lnTo>
                    <a:lnTo>
                      <a:pt x="293" y="343"/>
                    </a:lnTo>
                    <a:lnTo>
                      <a:pt x="391" y="393"/>
                    </a:lnTo>
                    <a:lnTo>
                      <a:pt x="441" y="393"/>
                    </a:lnTo>
                    <a:lnTo>
                      <a:pt x="441" y="393"/>
                    </a:lnTo>
                    <a:lnTo>
                      <a:pt x="391" y="343"/>
                    </a:lnTo>
                    <a:lnTo>
                      <a:pt x="391" y="343"/>
                    </a:lnTo>
                    <a:lnTo>
                      <a:pt x="343" y="295"/>
                    </a:lnTo>
                    <a:lnTo>
                      <a:pt x="343" y="295"/>
                    </a:lnTo>
                    <a:lnTo>
                      <a:pt x="195" y="197"/>
                    </a:lnTo>
                    <a:lnTo>
                      <a:pt x="48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7" name="Line 365"/>
              <p:cNvSpPr>
                <a:spLocks noChangeShapeType="1"/>
              </p:cNvSpPr>
              <p:nvPr/>
            </p:nvSpPr>
            <p:spPr bwMode="auto">
              <a:xfrm flipH="1" flipV="1">
                <a:off x="4563" y="3569"/>
                <a:ext cx="18" cy="61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8" name="Freeform 366"/>
              <p:cNvSpPr>
                <a:spLocks/>
              </p:cNvSpPr>
              <p:nvPr/>
            </p:nvSpPr>
            <p:spPr bwMode="auto">
              <a:xfrm>
                <a:off x="4557" y="3379"/>
                <a:ext cx="116" cy="196"/>
              </a:xfrm>
              <a:custGeom>
                <a:avLst/>
                <a:gdLst>
                  <a:gd name="T0" fmla="*/ 98 w 932"/>
                  <a:gd name="T1" fmla="*/ 0 h 1568"/>
                  <a:gd name="T2" fmla="*/ 736 w 932"/>
                  <a:gd name="T3" fmla="*/ 0 h 1568"/>
                  <a:gd name="T4" fmla="*/ 932 w 932"/>
                  <a:gd name="T5" fmla="*/ 147 h 1568"/>
                  <a:gd name="T6" fmla="*/ 932 w 932"/>
                  <a:gd name="T7" fmla="*/ 343 h 1568"/>
                  <a:gd name="T8" fmla="*/ 932 w 932"/>
                  <a:gd name="T9" fmla="*/ 834 h 1568"/>
                  <a:gd name="T10" fmla="*/ 834 w 932"/>
                  <a:gd name="T11" fmla="*/ 1275 h 1568"/>
                  <a:gd name="T12" fmla="*/ 834 w 932"/>
                  <a:gd name="T13" fmla="*/ 1275 h 1568"/>
                  <a:gd name="T14" fmla="*/ 736 w 932"/>
                  <a:gd name="T15" fmla="*/ 589 h 1568"/>
                  <a:gd name="T16" fmla="*/ 736 w 932"/>
                  <a:gd name="T17" fmla="*/ 245 h 1568"/>
                  <a:gd name="T18" fmla="*/ 295 w 932"/>
                  <a:gd name="T19" fmla="*/ 245 h 1568"/>
                  <a:gd name="T20" fmla="*/ 295 w 932"/>
                  <a:gd name="T21" fmla="*/ 294 h 1568"/>
                  <a:gd name="T22" fmla="*/ 295 w 932"/>
                  <a:gd name="T23" fmla="*/ 294 h 1568"/>
                  <a:gd name="T24" fmla="*/ 295 w 932"/>
                  <a:gd name="T25" fmla="*/ 343 h 1568"/>
                  <a:gd name="T26" fmla="*/ 295 w 932"/>
                  <a:gd name="T27" fmla="*/ 343 h 1568"/>
                  <a:gd name="T28" fmla="*/ 246 w 932"/>
                  <a:gd name="T29" fmla="*/ 686 h 1568"/>
                  <a:gd name="T30" fmla="*/ 246 w 932"/>
                  <a:gd name="T31" fmla="*/ 1127 h 1568"/>
                  <a:gd name="T32" fmla="*/ 98 w 932"/>
                  <a:gd name="T33" fmla="*/ 1568 h 1568"/>
                  <a:gd name="T34" fmla="*/ 98 w 932"/>
                  <a:gd name="T35" fmla="*/ 1568 h 1568"/>
                  <a:gd name="T36" fmla="*/ 0 w 932"/>
                  <a:gd name="T37" fmla="*/ 1568 h 1568"/>
                  <a:gd name="T38" fmla="*/ 0 w 932"/>
                  <a:gd name="T39" fmla="*/ 1520 h 1568"/>
                  <a:gd name="T40" fmla="*/ 0 w 932"/>
                  <a:gd name="T41" fmla="*/ 1323 h 1568"/>
                  <a:gd name="T42" fmla="*/ 50 w 932"/>
                  <a:gd name="T43" fmla="*/ 1030 h 1568"/>
                  <a:gd name="T44" fmla="*/ 50 w 932"/>
                  <a:gd name="T45" fmla="*/ 1030 h 1568"/>
                  <a:gd name="T46" fmla="*/ 50 w 932"/>
                  <a:gd name="T47" fmla="*/ 784 h 1568"/>
                  <a:gd name="T48" fmla="*/ 50 w 932"/>
                  <a:gd name="T49" fmla="*/ 589 h 1568"/>
                  <a:gd name="T50" fmla="*/ 98 w 932"/>
                  <a:gd name="T51" fmla="*/ 294 h 1568"/>
                  <a:gd name="T52" fmla="*/ 98 w 932"/>
                  <a:gd name="T53" fmla="*/ 294 h 1568"/>
                  <a:gd name="T54" fmla="*/ 98 w 932"/>
                  <a:gd name="T55" fmla="*/ 98 h 1568"/>
                  <a:gd name="T56" fmla="*/ 98 w 932"/>
                  <a:gd name="T57" fmla="*/ 48 h 1568"/>
                  <a:gd name="T58" fmla="*/ 98 w 932"/>
                  <a:gd name="T59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32" h="1568">
                    <a:moveTo>
                      <a:pt x="98" y="0"/>
                    </a:moveTo>
                    <a:lnTo>
                      <a:pt x="736" y="0"/>
                    </a:lnTo>
                    <a:lnTo>
                      <a:pt x="932" y="147"/>
                    </a:lnTo>
                    <a:lnTo>
                      <a:pt x="932" y="343"/>
                    </a:lnTo>
                    <a:lnTo>
                      <a:pt x="932" y="834"/>
                    </a:lnTo>
                    <a:lnTo>
                      <a:pt x="834" y="1275"/>
                    </a:lnTo>
                    <a:lnTo>
                      <a:pt x="834" y="1275"/>
                    </a:lnTo>
                    <a:lnTo>
                      <a:pt x="736" y="589"/>
                    </a:lnTo>
                    <a:lnTo>
                      <a:pt x="736" y="245"/>
                    </a:lnTo>
                    <a:lnTo>
                      <a:pt x="295" y="245"/>
                    </a:lnTo>
                    <a:lnTo>
                      <a:pt x="295" y="294"/>
                    </a:lnTo>
                    <a:lnTo>
                      <a:pt x="295" y="294"/>
                    </a:lnTo>
                    <a:lnTo>
                      <a:pt x="295" y="343"/>
                    </a:lnTo>
                    <a:lnTo>
                      <a:pt x="295" y="343"/>
                    </a:lnTo>
                    <a:lnTo>
                      <a:pt x="246" y="686"/>
                    </a:lnTo>
                    <a:lnTo>
                      <a:pt x="246" y="1127"/>
                    </a:lnTo>
                    <a:lnTo>
                      <a:pt x="98" y="1568"/>
                    </a:lnTo>
                    <a:lnTo>
                      <a:pt x="98" y="1568"/>
                    </a:lnTo>
                    <a:lnTo>
                      <a:pt x="0" y="1568"/>
                    </a:lnTo>
                    <a:lnTo>
                      <a:pt x="0" y="1520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4"/>
                    </a:lnTo>
                    <a:lnTo>
                      <a:pt x="50" y="58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8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19" name="Freeform 367"/>
              <p:cNvSpPr>
                <a:spLocks/>
              </p:cNvSpPr>
              <p:nvPr/>
            </p:nvSpPr>
            <p:spPr bwMode="auto">
              <a:xfrm>
                <a:off x="4649" y="3409"/>
                <a:ext cx="18" cy="123"/>
              </a:xfrm>
              <a:custGeom>
                <a:avLst/>
                <a:gdLst>
                  <a:gd name="T0" fmla="*/ 0 w 146"/>
                  <a:gd name="T1" fmla="*/ 0 h 980"/>
                  <a:gd name="T2" fmla="*/ 146 w 146"/>
                  <a:gd name="T3" fmla="*/ 0 h 980"/>
                  <a:gd name="T4" fmla="*/ 146 w 146"/>
                  <a:gd name="T5" fmla="*/ 147 h 980"/>
                  <a:gd name="T6" fmla="*/ 146 w 146"/>
                  <a:gd name="T7" fmla="*/ 490 h 980"/>
                  <a:gd name="T8" fmla="*/ 98 w 146"/>
                  <a:gd name="T9" fmla="*/ 980 h 980"/>
                  <a:gd name="T10" fmla="*/ 98 w 146"/>
                  <a:gd name="T11" fmla="*/ 980 h 980"/>
                  <a:gd name="T12" fmla="*/ 0 w 146"/>
                  <a:gd name="T13" fmla="*/ 344 h 980"/>
                  <a:gd name="T14" fmla="*/ 0 w 146"/>
                  <a:gd name="T15" fmla="*/ 0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6" h="980">
                    <a:moveTo>
                      <a:pt x="0" y="0"/>
                    </a:moveTo>
                    <a:lnTo>
                      <a:pt x="146" y="0"/>
                    </a:lnTo>
                    <a:lnTo>
                      <a:pt x="146" y="147"/>
                    </a:lnTo>
                    <a:lnTo>
                      <a:pt x="146" y="490"/>
                    </a:lnTo>
                    <a:lnTo>
                      <a:pt x="98" y="980"/>
                    </a:lnTo>
                    <a:lnTo>
                      <a:pt x="98" y="980"/>
                    </a:lnTo>
                    <a:lnTo>
                      <a:pt x="0" y="344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0" name="Freeform 368"/>
              <p:cNvSpPr>
                <a:spLocks/>
              </p:cNvSpPr>
              <p:nvPr/>
            </p:nvSpPr>
            <p:spPr bwMode="auto">
              <a:xfrm>
                <a:off x="4557" y="3379"/>
                <a:ext cx="31" cy="196"/>
              </a:xfrm>
              <a:custGeom>
                <a:avLst/>
                <a:gdLst>
                  <a:gd name="T0" fmla="*/ 50 w 246"/>
                  <a:gd name="T1" fmla="*/ 1568 h 1568"/>
                  <a:gd name="T2" fmla="*/ 0 w 246"/>
                  <a:gd name="T3" fmla="*/ 1568 h 1568"/>
                  <a:gd name="T4" fmla="*/ 0 w 246"/>
                  <a:gd name="T5" fmla="*/ 1520 h 1568"/>
                  <a:gd name="T6" fmla="*/ 0 w 246"/>
                  <a:gd name="T7" fmla="*/ 1323 h 1568"/>
                  <a:gd name="T8" fmla="*/ 50 w 246"/>
                  <a:gd name="T9" fmla="*/ 1030 h 1568"/>
                  <a:gd name="T10" fmla="*/ 50 w 246"/>
                  <a:gd name="T11" fmla="*/ 1030 h 1568"/>
                  <a:gd name="T12" fmla="*/ 50 w 246"/>
                  <a:gd name="T13" fmla="*/ 784 h 1568"/>
                  <a:gd name="T14" fmla="*/ 50 w 246"/>
                  <a:gd name="T15" fmla="*/ 589 h 1568"/>
                  <a:gd name="T16" fmla="*/ 98 w 246"/>
                  <a:gd name="T17" fmla="*/ 294 h 1568"/>
                  <a:gd name="T18" fmla="*/ 98 w 246"/>
                  <a:gd name="T19" fmla="*/ 294 h 1568"/>
                  <a:gd name="T20" fmla="*/ 98 w 246"/>
                  <a:gd name="T21" fmla="*/ 98 h 1568"/>
                  <a:gd name="T22" fmla="*/ 98 w 246"/>
                  <a:gd name="T23" fmla="*/ 48 h 1568"/>
                  <a:gd name="T24" fmla="*/ 98 w 246"/>
                  <a:gd name="T25" fmla="*/ 0 h 1568"/>
                  <a:gd name="T26" fmla="*/ 98 w 246"/>
                  <a:gd name="T27" fmla="*/ 0 h 1568"/>
                  <a:gd name="T28" fmla="*/ 246 w 246"/>
                  <a:gd name="T29" fmla="*/ 196 h 1568"/>
                  <a:gd name="T30" fmla="*/ 246 w 246"/>
                  <a:gd name="T31" fmla="*/ 343 h 1568"/>
                  <a:gd name="T32" fmla="*/ 246 w 246"/>
                  <a:gd name="T33" fmla="*/ 637 h 1568"/>
                  <a:gd name="T34" fmla="*/ 196 w 246"/>
                  <a:gd name="T35" fmla="*/ 980 h 1568"/>
                  <a:gd name="T36" fmla="*/ 196 w 246"/>
                  <a:gd name="T37" fmla="*/ 980 h 1568"/>
                  <a:gd name="T38" fmla="*/ 148 w 246"/>
                  <a:gd name="T39" fmla="*/ 1225 h 1568"/>
                  <a:gd name="T40" fmla="*/ 148 w 246"/>
                  <a:gd name="T41" fmla="*/ 1373 h 1568"/>
                  <a:gd name="T42" fmla="*/ 98 w 246"/>
                  <a:gd name="T43" fmla="*/ 1520 h 1568"/>
                  <a:gd name="T44" fmla="*/ 98 w 246"/>
                  <a:gd name="T45" fmla="*/ 1520 h 1568"/>
                  <a:gd name="T46" fmla="*/ 50 w 246"/>
                  <a:gd name="T47" fmla="*/ 1568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46" h="1568">
                    <a:moveTo>
                      <a:pt x="50" y="1568"/>
                    </a:moveTo>
                    <a:lnTo>
                      <a:pt x="0" y="1568"/>
                    </a:lnTo>
                    <a:lnTo>
                      <a:pt x="0" y="1520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4"/>
                    </a:lnTo>
                    <a:lnTo>
                      <a:pt x="50" y="58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246" y="196"/>
                    </a:lnTo>
                    <a:lnTo>
                      <a:pt x="246" y="343"/>
                    </a:lnTo>
                    <a:lnTo>
                      <a:pt x="246" y="637"/>
                    </a:lnTo>
                    <a:lnTo>
                      <a:pt x="196" y="980"/>
                    </a:lnTo>
                    <a:lnTo>
                      <a:pt x="196" y="980"/>
                    </a:lnTo>
                    <a:lnTo>
                      <a:pt x="148" y="1225"/>
                    </a:lnTo>
                    <a:lnTo>
                      <a:pt x="148" y="1373"/>
                    </a:lnTo>
                    <a:lnTo>
                      <a:pt x="98" y="1520"/>
                    </a:lnTo>
                    <a:lnTo>
                      <a:pt x="98" y="1520"/>
                    </a:lnTo>
                    <a:lnTo>
                      <a:pt x="50" y="156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1" name="Freeform 369"/>
              <p:cNvSpPr>
                <a:spLocks/>
              </p:cNvSpPr>
              <p:nvPr/>
            </p:nvSpPr>
            <p:spPr bwMode="auto">
              <a:xfrm>
                <a:off x="4569" y="3379"/>
                <a:ext cx="104" cy="18"/>
              </a:xfrm>
              <a:custGeom>
                <a:avLst/>
                <a:gdLst>
                  <a:gd name="T0" fmla="*/ 0 w 834"/>
                  <a:gd name="T1" fmla="*/ 0 h 147"/>
                  <a:gd name="T2" fmla="*/ 197 w 834"/>
                  <a:gd name="T3" fmla="*/ 147 h 147"/>
                  <a:gd name="T4" fmla="*/ 834 w 834"/>
                  <a:gd name="T5" fmla="*/ 147 h 147"/>
                  <a:gd name="T6" fmla="*/ 638 w 834"/>
                  <a:gd name="T7" fmla="*/ 0 h 147"/>
                  <a:gd name="T8" fmla="*/ 0 w 834"/>
                  <a:gd name="T9" fmla="*/ 0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4" h="147">
                    <a:moveTo>
                      <a:pt x="0" y="0"/>
                    </a:moveTo>
                    <a:lnTo>
                      <a:pt x="197" y="147"/>
                    </a:lnTo>
                    <a:lnTo>
                      <a:pt x="834" y="147"/>
                    </a:lnTo>
                    <a:lnTo>
                      <a:pt x="6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2" name="Freeform 370"/>
              <p:cNvSpPr>
                <a:spLocks/>
              </p:cNvSpPr>
              <p:nvPr/>
            </p:nvSpPr>
            <p:spPr bwMode="auto">
              <a:xfrm>
                <a:off x="4557" y="3379"/>
                <a:ext cx="116" cy="196"/>
              </a:xfrm>
              <a:custGeom>
                <a:avLst/>
                <a:gdLst>
                  <a:gd name="T0" fmla="*/ 98 w 932"/>
                  <a:gd name="T1" fmla="*/ 0 h 1568"/>
                  <a:gd name="T2" fmla="*/ 736 w 932"/>
                  <a:gd name="T3" fmla="*/ 0 h 1568"/>
                  <a:gd name="T4" fmla="*/ 932 w 932"/>
                  <a:gd name="T5" fmla="*/ 147 h 1568"/>
                  <a:gd name="T6" fmla="*/ 932 w 932"/>
                  <a:gd name="T7" fmla="*/ 343 h 1568"/>
                  <a:gd name="T8" fmla="*/ 932 w 932"/>
                  <a:gd name="T9" fmla="*/ 834 h 1568"/>
                  <a:gd name="T10" fmla="*/ 834 w 932"/>
                  <a:gd name="T11" fmla="*/ 1275 h 1568"/>
                  <a:gd name="T12" fmla="*/ 834 w 932"/>
                  <a:gd name="T13" fmla="*/ 1275 h 1568"/>
                  <a:gd name="T14" fmla="*/ 736 w 932"/>
                  <a:gd name="T15" fmla="*/ 589 h 1568"/>
                  <a:gd name="T16" fmla="*/ 736 w 932"/>
                  <a:gd name="T17" fmla="*/ 245 h 1568"/>
                  <a:gd name="T18" fmla="*/ 295 w 932"/>
                  <a:gd name="T19" fmla="*/ 245 h 1568"/>
                  <a:gd name="T20" fmla="*/ 295 w 932"/>
                  <a:gd name="T21" fmla="*/ 294 h 1568"/>
                  <a:gd name="T22" fmla="*/ 295 w 932"/>
                  <a:gd name="T23" fmla="*/ 294 h 1568"/>
                  <a:gd name="T24" fmla="*/ 295 w 932"/>
                  <a:gd name="T25" fmla="*/ 343 h 1568"/>
                  <a:gd name="T26" fmla="*/ 295 w 932"/>
                  <a:gd name="T27" fmla="*/ 343 h 1568"/>
                  <a:gd name="T28" fmla="*/ 246 w 932"/>
                  <a:gd name="T29" fmla="*/ 686 h 1568"/>
                  <a:gd name="T30" fmla="*/ 246 w 932"/>
                  <a:gd name="T31" fmla="*/ 1127 h 1568"/>
                  <a:gd name="T32" fmla="*/ 98 w 932"/>
                  <a:gd name="T33" fmla="*/ 1568 h 1568"/>
                  <a:gd name="T34" fmla="*/ 98 w 932"/>
                  <a:gd name="T35" fmla="*/ 1568 h 1568"/>
                  <a:gd name="T36" fmla="*/ 0 w 932"/>
                  <a:gd name="T37" fmla="*/ 1568 h 1568"/>
                  <a:gd name="T38" fmla="*/ 0 w 932"/>
                  <a:gd name="T39" fmla="*/ 1520 h 1568"/>
                  <a:gd name="T40" fmla="*/ 0 w 932"/>
                  <a:gd name="T41" fmla="*/ 1323 h 1568"/>
                  <a:gd name="T42" fmla="*/ 50 w 932"/>
                  <a:gd name="T43" fmla="*/ 1030 h 1568"/>
                  <a:gd name="T44" fmla="*/ 50 w 932"/>
                  <a:gd name="T45" fmla="*/ 1030 h 1568"/>
                  <a:gd name="T46" fmla="*/ 50 w 932"/>
                  <a:gd name="T47" fmla="*/ 784 h 1568"/>
                  <a:gd name="T48" fmla="*/ 50 w 932"/>
                  <a:gd name="T49" fmla="*/ 589 h 1568"/>
                  <a:gd name="T50" fmla="*/ 98 w 932"/>
                  <a:gd name="T51" fmla="*/ 294 h 1568"/>
                  <a:gd name="T52" fmla="*/ 98 w 932"/>
                  <a:gd name="T53" fmla="*/ 294 h 1568"/>
                  <a:gd name="T54" fmla="*/ 98 w 932"/>
                  <a:gd name="T55" fmla="*/ 98 h 1568"/>
                  <a:gd name="T56" fmla="*/ 98 w 932"/>
                  <a:gd name="T57" fmla="*/ 48 h 1568"/>
                  <a:gd name="T58" fmla="*/ 98 w 932"/>
                  <a:gd name="T59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932" h="1568">
                    <a:moveTo>
                      <a:pt x="98" y="0"/>
                    </a:moveTo>
                    <a:lnTo>
                      <a:pt x="736" y="0"/>
                    </a:lnTo>
                    <a:lnTo>
                      <a:pt x="932" y="147"/>
                    </a:lnTo>
                    <a:lnTo>
                      <a:pt x="932" y="343"/>
                    </a:lnTo>
                    <a:lnTo>
                      <a:pt x="932" y="834"/>
                    </a:lnTo>
                    <a:lnTo>
                      <a:pt x="834" y="1275"/>
                    </a:lnTo>
                    <a:lnTo>
                      <a:pt x="834" y="1275"/>
                    </a:lnTo>
                    <a:lnTo>
                      <a:pt x="736" y="589"/>
                    </a:lnTo>
                    <a:lnTo>
                      <a:pt x="736" y="245"/>
                    </a:lnTo>
                    <a:lnTo>
                      <a:pt x="295" y="245"/>
                    </a:lnTo>
                    <a:lnTo>
                      <a:pt x="295" y="294"/>
                    </a:lnTo>
                    <a:lnTo>
                      <a:pt x="295" y="294"/>
                    </a:lnTo>
                    <a:lnTo>
                      <a:pt x="295" y="343"/>
                    </a:lnTo>
                    <a:lnTo>
                      <a:pt x="295" y="343"/>
                    </a:lnTo>
                    <a:lnTo>
                      <a:pt x="246" y="686"/>
                    </a:lnTo>
                    <a:lnTo>
                      <a:pt x="246" y="1127"/>
                    </a:lnTo>
                    <a:lnTo>
                      <a:pt x="98" y="1568"/>
                    </a:lnTo>
                    <a:lnTo>
                      <a:pt x="98" y="1568"/>
                    </a:lnTo>
                    <a:lnTo>
                      <a:pt x="0" y="1568"/>
                    </a:lnTo>
                    <a:lnTo>
                      <a:pt x="0" y="1520"/>
                    </a:lnTo>
                    <a:lnTo>
                      <a:pt x="0" y="1323"/>
                    </a:lnTo>
                    <a:lnTo>
                      <a:pt x="50" y="1030"/>
                    </a:lnTo>
                    <a:lnTo>
                      <a:pt x="50" y="1030"/>
                    </a:lnTo>
                    <a:lnTo>
                      <a:pt x="50" y="784"/>
                    </a:lnTo>
                    <a:lnTo>
                      <a:pt x="50" y="589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98"/>
                    </a:lnTo>
                    <a:lnTo>
                      <a:pt x="98" y="48"/>
                    </a:lnTo>
                    <a:lnTo>
                      <a:pt x="98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3" name="Freeform 371"/>
              <p:cNvSpPr>
                <a:spLocks/>
              </p:cNvSpPr>
              <p:nvPr/>
            </p:nvSpPr>
            <p:spPr bwMode="auto">
              <a:xfrm>
                <a:off x="4545" y="3544"/>
                <a:ext cx="18" cy="25"/>
              </a:xfrm>
              <a:custGeom>
                <a:avLst/>
                <a:gdLst>
                  <a:gd name="T0" fmla="*/ 49 w 147"/>
                  <a:gd name="T1" fmla="*/ 148 h 197"/>
                  <a:gd name="T2" fmla="*/ 147 w 147"/>
                  <a:gd name="T3" fmla="*/ 197 h 197"/>
                  <a:gd name="T4" fmla="*/ 147 w 147"/>
                  <a:gd name="T5" fmla="*/ 197 h 197"/>
                  <a:gd name="T6" fmla="*/ 147 w 147"/>
                  <a:gd name="T7" fmla="*/ 98 h 197"/>
                  <a:gd name="T8" fmla="*/ 147 w 147"/>
                  <a:gd name="T9" fmla="*/ 0 h 197"/>
                  <a:gd name="T10" fmla="*/ 147 w 147"/>
                  <a:gd name="T11" fmla="*/ 0 h 197"/>
                  <a:gd name="T12" fmla="*/ 49 w 147"/>
                  <a:gd name="T13" fmla="*/ 50 h 197"/>
                  <a:gd name="T14" fmla="*/ 49 w 147"/>
                  <a:gd name="T15" fmla="*/ 50 h 197"/>
                  <a:gd name="T16" fmla="*/ 0 w 147"/>
                  <a:gd name="T17" fmla="*/ 98 h 197"/>
                  <a:gd name="T18" fmla="*/ 0 w 147"/>
                  <a:gd name="T19" fmla="*/ 98 h 197"/>
                  <a:gd name="T20" fmla="*/ 0 w 147"/>
                  <a:gd name="T21" fmla="*/ 98 h 197"/>
                  <a:gd name="T22" fmla="*/ 0 w 147"/>
                  <a:gd name="T23" fmla="*/ 148 h 197"/>
                  <a:gd name="T24" fmla="*/ 49 w 147"/>
                  <a:gd name="T25" fmla="*/ 148 h 197"/>
                  <a:gd name="T26" fmla="*/ 49 w 147"/>
                  <a:gd name="T27" fmla="*/ 148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7" h="197">
                    <a:moveTo>
                      <a:pt x="49" y="148"/>
                    </a:moveTo>
                    <a:lnTo>
                      <a:pt x="147" y="197"/>
                    </a:lnTo>
                    <a:lnTo>
                      <a:pt x="147" y="197"/>
                    </a:lnTo>
                    <a:lnTo>
                      <a:pt x="147" y="98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49" y="50"/>
                    </a:lnTo>
                    <a:lnTo>
                      <a:pt x="49" y="50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48"/>
                    </a:lnTo>
                    <a:lnTo>
                      <a:pt x="49" y="148"/>
                    </a:lnTo>
                    <a:lnTo>
                      <a:pt x="49" y="148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4" name="Freeform 372"/>
              <p:cNvSpPr>
                <a:spLocks/>
              </p:cNvSpPr>
              <p:nvPr/>
            </p:nvSpPr>
            <p:spPr bwMode="auto">
              <a:xfrm>
                <a:off x="4545" y="3550"/>
                <a:ext cx="6" cy="12"/>
              </a:xfrm>
              <a:custGeom>
                <a:avLst/>
                <a:gdLst>
                  <a:gd name="T0" fmla="*/ 49 w 49"/>
                  <a:gd name="T1" fmla="*/ 0 h 98"/>
                  <a:gd name="T2" fmla="*/ 49 w 49"/>
                  <a:gd name="T3" fmla="*/ 0 h 98"/>
                  <a:gd name="T4" fmla="*/ 0 w 49"/>
                  <a:gd name="T5" fmla="*/ 48 h 98"/>
                  <a:gd name="T6" fmla="*/ 0 w 49"/>
                  <a:gd name="T7" fmla="*/ 98 h 98"/>
                  <a:gd name="T8" fmla="*/ 49 w 49"/>
                  <a:gd name="T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98">
                    <a:moveTo>
                      <a:pt x="49" y="0"/>
                    </a:moveTo>
                    <a:lnTo>
                      <a:pt x="49" y="0"/>
                    </a:lnTo>
                    <a:lnTo>
                      <a:pt x="0" y="48"/>
                    </a:lnTo>
                    <a:lnTo>
                      <a:pt x="0" y="98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5" name="Freeform 373"/>
              <p:cNvSpPr>
                <a:spLocks/>
              </p:cNvSpPr>
              <p:nvPr/>
            </p:nvSpPr>
            <p:spPr bwMode="auto">
              <a:xfrm>
                <a:off x="4545" y="3550"/>
                <a:ext cx="6" cy="12"/>
              </a:xfrm>
              <a:custGeom>
                <a:avLst/>
                <a:gdLst>
                  <a:gd name="T0" fmla="*/ 49 w 49"/>
                  <a:gd name="T1" fmla="*/ 0 h 98"/>
                  <a:gd name="T2" fmla="*/ 49 w 49"/>
                  <a:gd name="T3" fmla="*/ 0 h 98"/>
                  <a:gd name="T4" fmla="*/ 0 w 49"/>
                  <a:gd name="T5" fmla="*/ 48 h 98"/>
                  <a:gd name="T6" fmla="*/ 0 w 49"/>
                  <a:gd name="T7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9" h="98">
                    <a:moveTo>
                      <a:pt x="49" y="0"/>
                    </a:moveTo>
                    <a:lnTo>
                      <a:pt x="49" y="0"/>
                    </a:lnTo>
                    <a:lnTo>
                      <a:pt x="0" y="48"/>
                    </a:lnTo>
                    <a:lnTo>
                      <a:pt x="0" y="9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6" name="Freeform 374"/>
              <p:cNvSpPr>
                <a:spLocks/>
              </p:cNvSpPr>
              <p:nvPr/>
            </p:nvSpPr>
            <p:spPr bwMode="auto">
              <a:xfrm>
                <a:off x="4612" y="3421"/>
                <a:ext cx="55" cy="178"/>
              </a:xfrm>
              <a:custGeom>
                <a:avLst/>
                <a:gdLst>
                  <a:gd name="T0" fmla="*/ 0 w 441"/>
                  <a:gd name="T1" fmla="*/ 0 h 1421"/>
                  <a:gd name="T2" fmla="*/ 0 w 441"/>
                  <a:gd name="T3" fmla="*/ 0 h 1421"/>
                  <a:gd name="T4" fmla="*/ 98 w 441"/>
                  <a:gd name="T5" fmla="*/ 0 h 1421"/>
                  <a:gd name="T6" fmla="*/ 148 w 441"/>
                  <a:gd name="T7" fmla="*/ 0 h 1421"/>
                  <a:gd name="T8" fmla="*/ 148 w 441"/>
                  <a:gd name="T9" fmla="*/ 0 h 1421"/>
                  <a:gd name="T10" fmla="*/ 295 w 441"/>
                  <a:gd name="T11" fmla="*/ 148 h 1421"/>
                  <a:gd name="T12" fmla="*/ 393 w 441"/>
                  <a:gd name="T13" fmla="*/ 539 h 1421"/>
                  <a:gd name="T14" fmla="*/ 441 w 441"/>
                  <a:gd name="T15" fmla="*/ 1078 h 1421"/>
                  <a:gd name="T16" fmla="*/ 441 w 441"/>
                  <a:gd name="T17" fmla="*/ 1078 h 1421"/>
                  <a:gd name="T18" fmla="*/ 441 w 441"/>
                  <a:gd name="T19" fmla="*/ 1225 h 1421"/>
                  <a:gd name="T20" fmla="*/ 441 w 441"/>
                  <a:gd name="T21" fmla="*/ 1323 h 1421"/>
                  <a:gd name="T22" fmla="*/ 441 w 441"/>
                  <a:gd name="T23" fmla="*/ 1421 h 1421"/>
                  <a:gd name="T24" fmla="*/ 441 w 441"/>
                  <a:gd name="T25" fmla="*/ 1421 h 1421"/>
                  <a:gd name="T26" fmla="*/ 197 w 441"/>
                  <a:gd name="T27" fmla="*/ 196 h 1421"/>
                  <a:gd name="T28" fmla="*/ 0 w 441"/>
                  <a:gd name="T29" fmla="*/ 0 h 1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441" h="1421">
                    <a:moveTo>
                      <a:pt x="0" y="0"/>
                    </a:moveTo>
                    <a:lnTo>
                      <a:pt x="0" y="0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295" y="148"/>
                    </a:lnTo>
                    <a:lnTo>
                      <a:pt x="393" y="539"/>
                    </a:lnTo>
                    <a:lnTo>
                      <a:pt x="441" y="1078"/>
                    </a:lnTo>
                    <a:lnTo>
                      <a:pt x="441" y="1078"/>
                    </a:lnTo>
                    <a:lnTo>
                      <a:pt x="441" y="1225"/>
                    </a:lnTo>
                    <a:lnTo>
                      <a:pt x="441" y="1323"/>
                    </a:lnTo>
                    <a:lnTo>
                      <a:pt x="441" y="1421"/>
                    </a:lnTo>
                    <a:lnTo>
                      <a:pt x="441" y="1421"/>
                    </a:lnTo>
                    <a:lnTo>
                      <a:pt x="197" y="19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7" name="Line 375"/>
              <p:cNvSpPr>
                <a:spLocks noChangeShapeType="1"/>
              </p:cNvSpPr>
              <p:nvPr/>
            </p:nvSpPr>
            <p:spPr bwMode="auto">
              <a:xfrm>
                <a:off x="4594" y="3403"/>
                <a:ext cx="79" cy="1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8" name="Freeform 376"/>
              <p:cNvSpPr>
                <a:spLocks/>
              </p:cNvSpPr>
              <p:nvPr/>
            </p:nvSpPr>
            <p:spPr bwMode="auto">
              <a:xfrm>
                <a:off x="4637" y="3452"/>
                <a:ext cx="30" cy="110"/>
              </a:xfrm>
              <a:custGeom>
                <a:avLst/>
                <a:gdLst>
                  <a:gd name="T0" fmla="*/ 0 w 244"/>
                  <a:gd name="T1" fmla="*/ 146 h 882"/>
                  <a:gd name="T2" fmla="*/ 0 w 244"/>
                  <a:gd name="T3" fmla="*/ 245 h 882"/>
                  <a:gd name="T4" fmla="*/ 48 w 244"/>
                  <a:gd name="T5" fmla="*/ 489 h 882"/>
                  <a:gd name="T6" fmla="*/ 48 w 244"/>
                  <a:gd name="T7" fmla="*/ 734 h 882"/>
                  <a:gd name="T8" fmla="*/ 48 w 244"/>
                  <a:gd name="T9" fmla="*/ 734 h 882"/>
                  <a:gd name="T10" fmla="*/ 98 w 244"/>
                  <a:gd name="T11" fmla="*/ 882 h 882"/>
                  <a:gd name="T12" fmla="*/ 196 w 244"/>
                  <a:gd name="T13" fmla="*/ 882 h 882"/>
                  <a:gd name="T14" fmla="*/ 244 w 244"/>
                  <a:gd name="T15" fmla="*/ 734 h 882"/>
                  <a:gd name="T16" fmla="*/ 244 w 244"/>
                  <a:gd name="T17" fmla="*/ 734 h 882"/>
                  <a:gd name="T18" fmla="*/ 244 w 244"/>
                  <a:gd name="T19" fmla="*/ 588 h 882"/>
                  <a:gd name="T20" fmla="*/ 196 w 244"/>
                  <a:gd name="T21" fmla="*/ 343 h 882"/>
                  <a:gd name="T22" fmla="*/ 196 w 244"/>
                  <a:gd name="T23" fmla="*/ 146 h 882"/>
                  <a:gd name="T24" fmla="*/ 196 w 244"/>
                  <a:gd name="T25" fmla="*/ 146 h 882"/>
                  <a:gd name="T26" fmla="*/ 98 w 244"/>
                  <a:gd name="T27" fmla="*/ 48 h 882"/>
                  <a:gd name="T28" fmla="*/ 0 w 244"/>
                  <a:gd name="T29" fmla="*/ 0 h 882"/>
                  <a:gd name="T30" fmla="*/ 0 w 244"/>
                  <a:gd name="T31" fmla="*/ 146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4" h="882">
                    <a:moveTo>
                      <a:pt x="0" y="146"/>
                    </a:moveTo>
                    <a:lnTo>
                      <a:pt x="0" y="245"/>
                    </a:lnTo>
                    <a:lnTo>
                      <a:pt x="48" y="489"/>
                    </a:lnTo>
                    <a:lnTo>
                      <a:pt x="48" y="734"/>
                    </a:lnTo>
                    <a:lnTo>
                      <a:pt x="48" y="734"/>
                    </a:lnTo>
                    <a:lnTo>
                      <a:pt x="98" y="882"/>
                    </a:lnTo>
                    <a:lnTo>
                      <a:pt x="196" y="882"/>
                    </a:lnTo>
                    <a:lnTo>
                      <a:pt x="244" y="734"/>
                    </a:lnTo>
                    <a:lnTo>
                      <a:pt x="244" y="734"/>
                    </a:lnTo>
                    <a:lnTo>
                      <a:pt x="244" y="588"/>
                    </a:lnTo>
                    <a:lnTo>
                      <a:pt x="196" y="343"/>
                    </a:lnTo>
                    <a:lnTo>
                      <a:pt x="196" y="146"/>
                    </a:lnTo>
                    <a:lnTo>
                      <a:pt x="196" y="146"/>
                    </a:lnTo>
                    <a:lnTo>
                      <a:pt x="98" y="48"/>
                    </a:lnTo>
                    <a:lnTo>
                      <a:pt x="0" y="0"/>
                    </a:lnTo>
                    <a:lnTo>
                      <a:pt x="0" y="146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29" name="Freeform 377"/>
              <p:cNvSpPr>
                <a:spLocks/>
              </p:cNvSpPr>
              <p:nvPr/>
            </p:nvSpPr>
            <p:spPr bwMode="auto">
              <a:xfrm>
                <a:off x="4637" y="3458"/>
                <a:ext cx="30" cy="98"/>
              </a:xfrm>
              <a:custGeom>
                <a:avLst/>
                <a:gdLst>
                  <a:gd name="T0" fmla="*/ 98 w 244"/>
                  <a:gd name="T1" fmla="*/ 638 h 784"/>
                  <a:gd name="T2" fmla="*/ 48 w 244"/>
                  <a:gd name="T3" fmla="*/ 441 h 784"/>
                  <a:gd name="T4" fmla="*/ 0 w 244"/>
                  <a:gd name="T5" fmla="*/ 197 h 784"/>
                  <a:gd name="T6" fmla="*/ 0 w 244"/>
                  <a:gd name="T7" fmla="*/ 98 h 784"/>
                  <a:gd name="T8" fmla="*/ 0 w 244"/>
                  <a:gd name="T9" fmla="*/ 98 h 784"/>
                  <a:gd name="T10" fmla="*/ 0 w 244"/>
                  <a:gd name="T11" fmla="*/ 0 h 784"/>
                  <a:gd name="T12" fmla="*/ 98 w 244"/>
                  <a:gd name="T13" fmla="*/ 0 h 784"/>
                  <a:gd name="T14" fmla="*/ 196 w 244"/>
                  <a:gd name="T15" fmla="*/ 98 h 784"/>
                  <a:gd name="T16" fmla="*/ 196 w 244"/>
                  <a:gd name="T17" fmla="*/ 98 h 784"/>
                  <a:gd name="T18" fmla="*/ 196 w 244"/>
                  <a:gd name="T19" fmla="*/ 295 h 784"/>
                  <a:gd name="T20" fmla="*/ 244 w 244"/>
                  <a:gd name="T21" fmla="*/ 490 h 784"/>
                  <a:gd name="T22" fmla="*/ 244 w 244"/>
                  <a:gd name="T23" fmla="*/ 638 h 784"/>
                  <a:gd name="T24" fmla="*/ 244 w 244"/>
                  <a:gd name="T25" fmla="*/ 638 h 784"/>
                  <a:gd name="T26" fmla="*/ 196 w 244"/>
                  <a:gd name="T27" fmla="*/ 736 h 784"/>
                  <a:gd name="T28" fmla="*/ 98 w 244"/>
                  <a:gd name="T29" fmla="*/ 784 h 784"/>
                  <a:gd name="T30" fmla="*/ 98 w 244"/>
                  <a:gd name="T31" fmla="*/ 638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244" h="784">
                    <a:moveTo>
                      <a:pt x="98" y="638"/>
                    </a:moveTo>
                    <a:lnTo>
                      <a:pt x="48" y="441"/>
                    </a:lnTo>
                    <a:lnTo>
                      <a:pt x="0" y="197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0"/>
                    </a:lnTo>
                    <a:lnTo>
                      <a:pt x="98" y="0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196" y="295"/>
                    </a:lnTo>
                    <a:lnTo>
                      <a:pt x="244" y="490"/>
                    </a:lnTo>
                    <a:lnTo>
                      <a:pt x="244" y="638"/>
                    </a:lnTo>
                    <a:lnTo>
                      <a:pt x="244" y="638"/>
                    </a:lnTo>
                    <a:lnTo>
                      <a:pt x="196" y="736"/>
                    </a:lnTo>
                    <a:lnTo>
                      <a:pt x="98" y="784"/>
                    </a:lnTo>
                    <a:lnTo>
                      <a:pt x="98" y="638"/>
                    </a:lnTo>
                    <a:close/>
                  </a:path>
                </a:pathLst>
              </a:custGeom>
              <a:solidFill>
                <a:srgbClr val="0238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0" name="Freeform 378"/>
              <p:cNvSpPr>
                <a:spLocks/>
              </p:cNvSpPr>
              <p:nvPr/>
            </p:nvSpPr>
            <p:spPr bwMode="auto">
              <a:xfrm>
                <a:off x="4643" y="3464"/>
                <a:ext cx="24" cy="80"/>
              </a:xfrm>
              <a:custGeom>
                <a:avLst/>
                <a:gdLst>
                  <a:gd name="T0" fmla="*/ 50 w 196"/>
                  <a:gd name="T1" fmla="*/ 539 h 637"/>
                  <a:gd name="T2" fmla="*/ 0 w 196"/>
                  <a:gd name="T3" fmla="*/ 344 h 637"/>
                  <a:gd name="T4" fmla="*/ 0 w 196"/>
                  <a:gd name="T5" fmla="*/ 196 h 637"/>
                  <a:gd name="T6" fmla="*/ 0 w 196"/>
                  <a:gd name="T7" fmla="*/ 98 h 637"/>
                  <a:gd name="T8" fmla="*/ 0 w 196"/>
                  <a:gd name="T9" fmla="*/ 98 h 637"/>
                  <a:gd name="T10" fmla="*/ 0 w 196"/>
                  <a:gd name="T11" fmla="*/ 0 h 637"/>
                  <a:gd name="T12" fmla="*/ 50 w 196"/>
                  <a:gd name="T13" fmla="*/ 0 h 637"/>
                  <a:gd name="T14" fmla="*/ 148 w 196"/>
                  <a:gd name="T15" fmla="*/ 49 h 637"/>
                  <a:gd name="T16" fmla="*/ 148 w 196"/>
                  <a:gd name="T17" fmla="*/ 49 h 637"/>
                  <a:gd name="T18" fmla="*/ 148 w 196"/>
                  <a:gd name="T19" fmla="*/ 246 h 637"/>
                  <a:gd name="T20" fmla="*/ 148 w 196"/>
                  <a:gd name="T21" fmla="*/ 392 h 637"/>
                  <a:gd name="T22" fmla="*/ 196 w 196"/>
                  <a:gd name="T23" fmla="*/ 539 h 637"/>
                  <a:gd name="T24" fmla="*/ 196 w 196"/>
                  <a:gd name="T25" fmla="*/ 539 h 637"/>
                  <a:gd name="T26" fmla="*/ 148 w 196"/>
                  <a:gd name="T27" fmla="*/ 637 h 637"/>
                  <a:gd name="T28" fmla="*/ 50 w 196"/>
                  <a:gd name="T29" fmla="*/ 637 h 637"/>
                  <a:gd name="T30" fmla="*/ 50 w 196"/>
                  <a:gd name="T31" fmla="*/ 539 h 6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6" h="637">
                    <a:moveTo>
                      <a:pt x="50" y="539"/>
                    </a:moveTo>
                    <a:lnTo>
                      <a:pt x="0" y="344"/>
                    </a:lnTo>
                    <a:lnTo>
                      <a:pt x="0" y="196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246"/>
                    </a:lnTo>
                    <a:lnTo>
                      <a:pt x="148" y="392"/>
                    </a:lnTo>
                    <a:lnTo>
                      <a:pt x="196" y="539"/>
                    </a:lnTo>
                    <a:lnTo>
                      <a:pt x="196" y="539"/>
                    </a:lnTo>
                    <a:lnTo>
                      <a:pt x="148" y="637"/>
                    </a:lnTo>
                    <a:lnTo>
                      <a:pt x="50" y="637"/>
                    </a:lnTo>
                    <a:lnTo>
                      <a:pt x="50" y="539"/>
                    </a:lnTo>
                    <a:close/>
                  </a:path>
                </a:pathLst>
              </a:custGeom>
              <a:solidFill>
                <a:srgbClr val="0B3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1" name="Freeform 379"/>
              <p:cNvSpPr>
                <a:spLocks/>
              </p:cNvSpPr>
              <p:nvPr/>
            </p:nvSpPr>
            <p:spPr bwMode="auto">
              <a:xfrm>
                <a:off x="4643" y="3470"/>
                <a:ext cx="24" cy="68"/>
              </a:xfrm>
              <a:custGeom>
                <a:avLst/>
                <a:gdLst>
                  <a:gd name="T0" fmla="*/ 50 w 196"/>
                  <a:gd name="T1" fmla="*/ 442 h 540"/>
                  <a:gd name="T2" fmla="*/ 50 w 196"/>
                  <a:gd name="T3" fmla="*/ 295 h 540"/>
                  <a:gd name="T4" fmla="*/ 0 w 196"/>
                  <a:gd name="T5" fmla="*/ 147 h 540"/>
                  <a:gd name="T6" fmla="*/ 0 w 196"/>
                  <a:gd name="T7" fmla="*/ 49 h 540"/>
                  <a:gd name="T8" fmla="*/ 0 w 196"/>
                  <a:gd name="T9" fmla="*/ 49 h 540"/>
                  <a:gd name="T10" fmla="*/ 0 w 196"/>
                  <a:gd name="T11" fmla="*/ 0 h 540"/>
                  <a:gd name="T12" fmla="*/ 50 w 196"/>
                  <a:gd name="T13" fmla="*/ 0 h 540"/>
                  <a:gd name="T14" fmla="*/ 148 w 196"/>
                  <a:gd name="T15" fmla="*/ 49 h 540"/>
                  <a:gd name="T16" fmla="*/ 148 w 196"/>
                  <a:gd name="T17" fmla="*/ 49 h 540"/>
                  <a:gd name="T18" fmla="*/ 148 w 196"/>
                  <a:gd name="T19" fmla="*/ 197 h 540"/>
                  <a:gd name="T20" fmla="*/ 148 w 196"/>
                  <a:gd name="T21" fmla="*/ 343 h 540"/>
                  <a:gd name="T22" fmla="*/ 196 w 196"/>
                  <a:gd name="T23" fmla="*/ 442 h 540"/>
                  <a:gd name="T24" fmla="*/ 196 w 196"/>
                  <a:gd name="T25" fmla="*/ 442 h 540"/>
                  <a:gd name="T26" fmla="*/ 148 w 196"/>
                  <a:gd name="T27" fmla="*/ 540 h 540"/>
                  <a:gd name="T28" fmla="*/ 50 w 196"/>
                  <a:gd name="T29" fmla="*/ 540 h 540"/>
                  <a:gd name="T30" fmla="*/ 50 w 196"/>
                  <a:gd name="T31" fmla="*/ 442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6" h="540">
                    <a:moveTo>
                      <a:pt x="50" y="442"/>
                    </a:moveTo>
                    <a:lnTo>
                      <a:pt x="50" y="295"/>
                    </a:lnTo>
                    <a:lnTo>
                      <a:pt x="0" y="147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197"/>
                    </a:lnTo>
                    <a:lnTo>
                      <a:pt x="148" y="343"/>
                    </a:lnTo>
                    <a:lnTo>
                      <a:pt x="196" y="442"/>
                    </a:lnTo>
                    <a:lnTo>
                      <a:pt x="196" y="442"/>
                    </a:lnTo>
                    <a:lnTo>
                      <a:pt x="148" y="540"/>
                    </a:lnTo>
                    <a:lnTo>
                      <a:pt x="50" y="540"/>
                    </a:lnTo>
                    <a:lnTo>
                      <a:pt x="50" y="442"/>
                    </a:lnTo>
                    <a:close/>
                  </a:path>
                </a:pathLst>
              </a:custGeom>
              <a:solidFill>
                <a:srgbClr val="1342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2" name="Freeform 380"/>
              <p:cNvSpPr>
                <a:spLocks/>
              </p:cNvSpPr>
              <p:nvPr/>
            </p:nvSpPr>
            <p:spPr bwMode="auto">
              <a:xfrm>
                <a:off x="4643" y="3470"/>
                <a:ext cx="18" cy="62"/>
              </a:xfrm>
              <a:custGeom>
                <a:avLst/>
                <a:gdLst>
                  <a:gd name="T0" fmla="*/ 50 w 148"/>
                  <a:gd name="T1" fmla="*/ 392 h 490"/>
                  <a:gd name="T2" fmla="*/ 50 w 148"/>
                  <a:gd name="T3" fmla="*/ 245 h 490"/>
                  <a:gd name="T4" fmla="*/ 0 w 148"/>
                  <a:gd name="T5" fmla="*/ 99 h 490"/>
                  <a:gd name="T6" fmla="*/ 0 w 148"/>
                  <a:gd name="T7" fmla="*/ 49 h 490"/>
                  <a:gd name="T8" fmla="*/ 0 w 148"/>
                  <a:gd name="T9" fmla="*/ 49 h 490"/>
                  <a:gd name="T10" fmla="*/ 0 w 148"/>
                  <a:gd name="T11" fmla="*/ 0 h 490"/>
                  <a:gd name="T12" fmla="*/ 50 w 148"/>
                  <a:gd name="T13" fmla="*/ 0 h 490"/>
                  <a:gd name="T14" fmla="*/ 148 w 148"/>
                  <a:gd name="T15" fmla="*/ 49 h 490"/>
                  <a:gd name="T16" fmla="*/ 148 w 148"/>
                  <a:gd name="T17" fmla="*/ 49 h 490"/>
                  <a:gd name="T18" fmla="*/ 148 w 148"/>
                  <a:gd name="T19" fmla="*/ 197 h 490"/>
                  <a:gd name="T20" fmla="*/ 148 w 148"/>
                  <a:gd name="T21" fmla="*/ 295 h 490"/>
                  <a:gd name="T22" fmla="*/ 148 w 148"/>
                  <a:gd name="T23" fmla="*/ 392 h 490"/>
                  <a:gd name="T24" fmla="*/ 148 w 148"/>
                  <a:gd name="T25" fmla="*/ 392 h 490"/>
                  <a:gd name="T26" fmla="*/ 98 w 148"/>
                  <a:gd name="T27" fmla="*/ 442 h 490"/>
                  <a:gd name="T28" fmla="*/ 50 w 148"/>
                  <a:gd name="T29" fmla="*/ 490 h 490"/>
                  <a:gd name="T30" fmla="*/ 50 w 148"/>
                  <a:gd name="T31" fmla="*/ 392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8" h="490">
                    <a:moveTo>
                      <a:pt x="50" y="392"/>
                    </a:moveTo>
                    <a:lnTo>
                      <a:pt x="50" y="245"/>
                    </a:lnTo>
                    <a:lnTo>
                      <a:pt x="0" y="9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50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197"/>
                    </a:lnTo>
                    <a:lnTo>
                      <a:pt x="148" y="295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98" y="442"/>
                    </a:lnTo>
                    <a:lnTo>
                      <a:pt x="50" y="490"/>
                    </a:lnTo>
                    <a:lnTo>
                      <a:pt x="50" y="392"/>
                    </a:lnTo>
                    <a:close/>
                  </a:path>
                </a:pathLst>
              </a:custGeom>
              <a:solidFill>
                <a:srgbClr val="1B4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3" name="Freeform 381"/>
              <p:cNvSpPr>
                <a:spLocks/>
              </p:cNvSpPr>
              <p:nvPr/>
            </p:nvSpPr>
            <p:spPr bwMode="auto">
              <a:xfrm>
                <a:off x="4649" y="3477"/>
                <a:ext cx="12" cy="42"/>
              </a:xfrm>
              <a:custGeom>
                <a:avLst/>
                <a:gdLst>
                  <a:gd name="T0" fmla="*/ 0 w 98"/>
                  <a:gd name="T1" fmla="*/ 294 h 343"/>
                  <a:gd name="T2" fmla="*/ 0 w 98"/>
                  <a:gd name="T3" fmla="*/ 196 h 343"/>
                  <a:gd name="T4" fmla="*/ 0 w 98"/>
                  <a:gd name="T5" fmla="*/ 98 h 343"/>
                  <a:gd name="T6" fmla="*/ 0 w 98"/>
                  <a:gd name="T7" fmla="*/ 50 h 343"/>
                  <a:gd name="T8" fmla="*/ 0 w 98"/>
                  <a:gd name="T9" fmla="*/ 50 h 343"/>
                  <a:gd name="T10" fmla="*/ 0 w 98"/>
                  <a:gd name="T11" fmla="*/ 0 h 343"/>
                  <a:gd name="T12" fmla="*/ 48 w 98"/>
                  <a:gd name="T13" fmla="*/ 0 h 343"/>
                  <a:gd name="T14" fmla="*/ 98 w 98"/>
                  <a:gd name="T15" fmla="*/ 50 h 343"/>
                  <a:gd name="T16" fmla="*/ 98 w 98"/>
                  <a:gd name="T17" fmla="*/ 50 h 343"/>
                  <a:gd name="T18" fmla="*/ 98 w 98"/>
                  <a:gd name="T19" fmla="*/ 148 h 343"/>
                  <a:gd name="T20" fmla="*/ 98 w 98"/>
                  <a:gd name="T21" fmla="*/ 246 h 343"/>
                  <a:gd name="T22" fmla="*/ 98 w 98"/>
                  <a:gd name="T23" fmla="*/ 294 h 343"/>
                  <a:gd name="T24" fmla="*/ 98 w 98"/>
                  <a:gd name="T25" fmla="*/ 294 h 343"/>
                  <a:gd name="T26" fmla="*/ 48 w 98"/>
                  <a:gd name="T27" fmla="*/ 343 h 343"/>
                  <a:gd name="T28" fmla="*/ 48 w 98"/>
                  <a:gd name="T29" fmla="*/ 343 h 343"/>
                  <a:gd name="T30" fmla="*/ 0 w 98"/>
                  <a:gd name="T31" fmla="*/ 294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343">
                    <a:moveTo>
                      <a:pt x="0" y="294"/>
                    </a:moveTo>
                    <a:lnTo>
                      <a:pt x="0" y="196"/>
                    </a:lnTo>
                    <a:lnTo>
                      <a:pt x="0" y="98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148"/>
                    </a:lnTo>
                    <a:lnTo>
                      <a:pt x="98" y="246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48" y="343"/>
                    </a:lnTo>
                    <a:lnTo>
                      <a:pt x="48" y="343"/>
                    </a:lnTo>
                    <a:lnTo>
                      <a:pt x="0" y="294"/>
                    </a:lnTo>
                    <a:close/>
                  </a:path>
                </a:pathLst>
              </a:custGeom>
              <a:solidFill>
                <a:srgbClr val="234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4" name="Freeform 382"/>
              <p:cNvSpPr>
                <a:spLocks/>
              </p:cNvSpPr>
              <p:nvPr/>
            </p:nvSpPr>
            <p:spPr bwMode="auto">
              <a:xfrm>
                <a:off x="4649" y="3483"/>
                <a:ext cx="12" cy="30"/>
              </a:xfrm>
              <a:custGeom>
                <a:avLst/>
                <a:gdLst>
                  <a:gd name="T0" fmla="*/ 0 w 98"/>
                  <a:gd name="T1" fmla="*/ 0 h 244"/>
                  <a:gd name="T2" fmla="*/ 0 w 98"/>
                  <a:gd name="T3" fmla="*/ 48 h 244"/>
                  <a:gd name="T4" fmla="*/ 0 w 98"/>
                  <a:gd name="T5" fmla="*/ 98 h 244"/>
                  <a:gd name="T6" fmla="*/ 48 w 98"/>
                  <a:gd name="T7" fmla="*/ 196 h 244"/>
                  <a:gd name="T8" fmla="*/ 48 w 98"/>
                  <a:gd name="T9" fmla="*/ 196 h 244"/>
                  <a:gd name="T10" fmla="*/ 48 w 98"/>
                  <a:gd name="T11" fmla="*/ 244 h 244"/>
                  <a:gd name="T12" fmla="*/ 48 w 98"/>
                  <a:gd name="T13" fmla="*/ 244 h 244"/>
                  <a:gd name="T14" fmla="*/ 98 w 98"/>
                  <a:gd name="T15" fmla="*/ 196 h 244"/>
                  <a:gd name="T16" fmla="*/ 98 w 98"/>
                  <a:gd name="T17" fmla="*/ 196 h 244"/>
                  <a:gd name="T18" fmla="*/ 98 w 98"/>
                  <a:gd name="T19" fmla="*/ 146 h 244"/>
                  <a:gd name="T20" fmla="*/ 98 w 98"/>
                  <a:gd name="T21" fmla="*/ 98 h 244"/>
                  <a:gd name="T22" fmla="*/ 98 w 98"/>
                  <a:gd name="T23" fmla="*/ 0 h 244"/>
                  <a:gd name="T24" fmla="*/ 98 w 98"/>
                  <a:gd name="T25" fmla="*/ 0 h 244"/>
                  <a:gd name="T26" fmla="*/ 48 w 98"/>
                  <a:gd name="T27" fmla="*/ 0 h 244"/>
                  <a:gd name="T28" fmla="*/ 0 w 98"/>
                  <a:gd name="T29" fmla="*/ 0 h 244"/>
                  <a:gd name="T30" fmla="*/ 0 w 98"/>
                  <a:gd name="T31" fmla="*/ 0 h 2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244">
                    <a:moveTo>
                      <a:pt x="0" y="0"/>
                    </a:moveTo>
                    <a:lnTo>
                      <a:pt x="0" y="48"/>
                    </a:lnTo>
                    <a:lnTo>
                      <a:pt x="0" y="98"/>
                    </a:lnTo>
                    <a:lnTo>
                      <a:pt x="48" y="196"/>
                    </a:lnTo>
                    <a:lnTo>
                      <a:pt x="48" y="196"/>
                    </a:lnTo>
                    <a:lnTo>
                      <a:pt x="48" y="244"/>
                    </a:lnTo>
                    <a:lnTo>
                      <a:pt x="48" y="244"/>
                    </a:lnTo>
                    <a:lnTo>
                      <a:pt x="98" y="196"/>
                    </a:lnTo>
                    <a:lnTo>
                      <a:pt x="98" y="196"/>
                    </a:lnTo>
                    <a:lnTo>
                      <a:pt x="98" y="146"/>
                    </a:lnTo>
                    <a:lnTo>
                      <a:pt x="98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B51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5" name="Rectangle 383"/>
              <p:cNvSpPr>
                <a:spLocks noChangeArrowheads="1"/>
              </p:cNvSpPr>
              <p:nvPr/>
            </p:nvSpPr>
            <p:spPr bwMode="auto">
              <a:xfrm>
                <a:off x="4551" y="3550"/>
                <a:ext cx="12" cy="1"/>
              </a:xfrm>
              <a:prstGeom prst="rect">
                <a:avLst/>
              </a:pr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6" name="Freeform 384"/>
              <p:cNvSpPr>
                <a:spLocks/>
              </p:cNvSpPr>
              <p:nvPr/>
            </p:nvSpPr>
            <p:spPr bwMode="auto">
              <a:xfrm>
                <a:off x="4551" y="3556"/>
                <a:ext cx="12" cy="6"/>
              </a:xfrm>
              <a:custGeom>
                <a:avLst/>
                <a:gdLst>
                  <a:gd name="T0" fmla="*/ 0 w 98"/>
                  <a:gd name="T1" fmla="*/ 0 h 50"/>
                  <a:gd name="T2" fmla="*/ 98 w 98"/>
                  <a:gd name="T3" fmla="*/ 50 h 50"/>
                  <a:gd name="T4" fmla="*/ 98 w 98"/>
                  <a:gd name="T5" fmla="*/ 50 h 50"/>
                  <a:gd name="T6" fmla="*/ 0 w 98"/>
                  <a:gd name="T7" fmla="*/ 0 h 50"/>
                  <a:gd name="T8" fmla="*/ 0 w 98"/>
                  <a:gd name="T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50">
                    <a:moveTo>
                      <a:pt x="0" y="0"/>
                    </a:moveTo>
                    <a:lnTo>
                      <a:pt x="98" y="50"/>
                    </a:lnTo>
                    <a:lnTo>
                      <a:pt x="98" y="5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7" name="Freeform 385"/>
              <p:cNvSpPr>
                <a:spLocks/>
              </p:cNvSpPr>
              <p:nvPr/>
            </p:nvSpPr>
            <p:spPr bwMode="auto">
              <a:xfrm>
                <a:off x="4300" y="3225"/>
                <a:ext cx="73" cy="227"/>
              </a:xfrm>
              <a:custGeom>
                <a:avLst/>
                <a:gdLst>
                  <a:gd name="T0" fmla="*/ 50 w 588"/>
                  <a:gd name="T1" fmla="*/ 1568 h 1814"/>
                  <a:gd name="T2" fmla="*/ 98 w 588"/>
                  <a:gd name="T3" fmla="*/ 1716 h 1814"/>
                  <a:gd name="T4" fmla="*/ 147 w 588"/>
                  <a:gd name="T5" fmla="*/ 1764 h 1814"/>
                  <a:gd name="T6" fmla="*/ 196 w 588"/>
                  <a:gd name="T7" fmla="*/ 1814 h 1814"/>
                  <a:gd name="T8" fmla="*/ 196 w 588"/>
                  <a:gd name="T9" fmla="*/ 1814 h 1814"/>
                  <a:gd name="T10" fmla="*/ 245 w 588"/>
                  <a:gd name="T11" fmla="*/ 1814 h 1814"/>
                  <a:gd name="T12" fmla="*/ 295 w 588"/>
                  <a:gd name="T13" fmla="*/ 1814 h 1814"/>
                  <a:gd name="T14" fmla="*/ 343 w 588"/>
                  <a:gd name="T15" fmla="*/ 1814 h 1814"/>
                  <a:gd name="T16" fmla="*/ 343 w 588"/>
                  <a:gd name="T17" fmla="*/ 1814 h 1814"/>
                  <a:gd name="T18" fmla="*/ 441 w 588"/>
                  <a:gd name="T19" fmla="*/ 1716 h 1814"/>
                  <a:gd name="T20" fmla="*/ 539 w 588"/>
                  <a:gd name="T21" fmla="*/ 1372 h 1814"/>
                  <a:gd name="T22" fmla="*/ 588 w 588"/>
                  <a:gd name="T23" fmla="*/ 882 h 1814"/>
                  <a:gd name="T24" fmla="*/ 588 w 588"/>
                  <a:gd name="T25" fmla="*/ 882 h 1814"/>
                  <a:gd name="T26" fmla="*/ 539 w 588"/>
                  <a:gd name="T27" fmla="*/ 441 h 1814"/>
                  <a:gd name="T28" fmla="*/ 441 w 588"/>
                  <a:gd name="T29" fmla="*/ 146 h 1814"/>
                  <a:gd name="T30" fmla="*/ 343 w 588"/>
                  <a:gd name="T31" fmla="*/ 0 h 1814"/>
                  <a:gd name="T32" fmla="*/ 343 w 588"/>
                  <a:gd name="T33" fmla="*/ 0 h 1814"/>
                  <a:gd name="T34" fmla="*/ 295 w 588"/>
                  <a:gd name="T35" fmla="*/ 0 h 1814"/>
                  <a:gd name="T36" fmla="*/ 245 w 588"/>
                  <a:gd name="T37" fmla="*/ 0 h 1814"/>
                  <a:gd name="T38" fmla="*/ 196 w 588"/>
                  <a:gd name="T39" fmla="*/ 0 h 1814"/>
                  <a:gd name="T40" fmla="*/ 196 w 588"/>
                  <a:gd name="T41" fmla="*/ 0 h 1814"/>
                  <a:gd name="T42" fmla="*/ 98 w 588"/>
                  <a:gd name="T43" fmla="*/ 48 h 1814"/>
                  <a:gd name="T44" fmla="*/ 50 w 588"/>
                  <a:gd name="T45" fmla="*/ 146 h 1814"/>
                  <a:gd name="T46" fmla="*/ 0 w 588"/>
                  <a:gd name="T47" fmla="*/ 343 h 1814"/>
                  <a:gd name="T48" fmla="*/ 0 w 588"/>
                  <a:gd name="T49" fmla="*/ 343 h 1814"/>
                  <a:gd name="T50" fmla="*/ 0 w 588"/>
                  <a:gd name="T51" fmla="*/ 489 h 1814"/>
                  <a:gd name="T52" fmla="*/ 50 w 588"/>
                  <a:gd name="T53" fmla="*/ 686 h 1814"/>
                  <a:gd name="T54" fmla="*/ 98 w 588"/>
                  <a:gd name="T55" fmla="*/ 882 h 1814"/>
                  <a:gd name="T56" fmla="*/ 98 w 588"/>
                  <a:gd name="T57" fmla="*/ 882 h 1814"/>
                  <a:gd name="T58" fmla="*/ 50 w 588"/>
                  <a:gd name="T59" fmla="*/ 1176 h 1814"/>
                  <a:gd name="T60" fmla="*/ 50 w 588"/>
                  <a:gd name="T61" fmla="*/ 1421 h 1814"/>
                  <a:gd name="T62" fmla="*/ 50 w 588"/>
                  <a:gd name="T63" fmla="*/ 1568 h 18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588" h="1814">
                    <a:moveTo>
                      <a:pt x="50" y="1568"/>
                    </a:moveTo>
                    <a:lnTo>
                      <a:pt x="98" y="1716"/>
                    </a:lnTo>
                    <a:lnTo>
                      <a:pt x="147" y="1764"/>
                    </a:lnTo>
                    <a:lnTo>
                      <a:pt x="196" y="1814"/>
                    </a:lnTo>
                    <a:lnTo>
                      <a:pt x="196" y="1814"/>
                    </a:lnTo>
                    <a:lnTo>
                      <a:pt x="245" y="1814"/>
                    </a:lnTo>
                    <a:lnTo>
                      <a:pt x="295" y="1814"/>
                    </a:lnTo>
                    <a:lnTo>
                      <a:pt x="343" y="1814"/>
                    </a:lnTo>
                    <a:lnTo>
                      <a:pt x="343" y="1814"/>
                    </a:lnTo>
                    <a:lnTo>
                      <a:pt x="441" y="1716"/>
                    </a:lnTo>
                    <a:lnTo>
                      <a:pt x="539" y="1372"/>
                    </a:lnTo>
                    <a:lnTo>
                      <a:pt x="588" y="882"/>
                    </a:lnTo>
                    <a:lnTo>
                      <a:pt x="588" y="882"/>
                    </a:lnTo>
                    <a:lnTo>
                      <a:pt x="539" y="441"/>
                    </a:lnTo>
                    <a:lnTo>
                      <a:pt x="441" y="146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5" y="0"/>
                    </a:lnTo>
                    <a:lnTo>
                      <a:pt x="245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98" y="48"/>
                    </a:lnTo>
                    <a:lnTo>
                      <a:pt x="50" y="146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489"/>
                    </a:lnTo>
                    <a:lnTo>
                      <a:pt x="50" y="686"/>
                    </a:lnTo>
                    <a:lnTo>
                      <a:pt x="98" y="882"/>
                    </a:lnTo>
                    <a:lnTo>
                      <a:pt x="98" y="882"/>
                    </a:lnTo>
                    <a:lnTo>
                      <a:pt x="50" y="1176"/>
                    </a:lnTo>
                    <a:lnTo>
                      <a:pt x="50" y="1421"/>
                    </a:lnTo>
                    <a:lnTo>
                      <a:pt x="50" y="1568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8" name="Freeform 386"/>
              <p:cNvSpPr>
                <a:spLocks/>
              </p:cNvSpPr>
              <p:nvPr/>
            </p:nvSpPr>
            <p:spPr bwMode="auto">
              <a:xfrm>
                <a:off x="4294" y="3231"/>
                <a:ext cx="55" cy="215"/>
              </a:xfrm>
              <a:custGeom>
                <a:avLst/>
                <a:gdLst>
                  <a:gd name="T0" fmla="*/ 244 w 441"/>
                  <a:gd name="T1" fmla="*/ 1716 h 1716"/>
                  <a:gd name="T2" fmla="*/ 293 w 441"/>
                  <a:gd name="T3" fmla="*/ 1668 h 1716"/>
                  <a:gd name="T4" fmla="*/ 391 w 441"/>
                  <a:gd name="T5" fmla="*/ 1471 h 1716"/>
                  <a:gd name="T6" fmla="*/ 441 w 441"/>
                  <a:gd name="T7" fmla="*/ 1177 h 1716"/>
                  <a:gd name="T8" fmla="*/ 441 w 441"/>
                  <a:gd name="T9" fmla="*/ 1177 h 1716"/>
                  <a:gd name="T10" fmla="*/ 441 w 441"/>
                  <a:gd name="T11" fmla="*/ 1079 h 1716"/>
                  <a:gd name="T12" fmla="*/ 441 w 441"/>
                  <a:gd name="T13" fmla="*/ 981 h 1716"/>
                  <a:gd name="T14" fmla="*/ 441 w 441"/>
                  <a:gd name="T15" fmla="*/ 834 h 1716"/>
                  <a:gd name="T16" fmla="*/ 441 w 441"/>
                  <a:gd name="T17" fmla="*/ 834 h 1716"/>
                  <a:gd name="T18" fmla="*/ 391 w 441"/>
                  <a:gd name="T19" fmla="*/ 441 h 1716"/>
                  <a:gd name="T20" fmla="*/ 343 w 441"/>
                  <a:gd name="T21" fmla="*/ 98 h 1716"/>
                  <a:gd name="T22" fmla="*/ 244 w 441"/>
                  <a:gd name="T23" fmla="*/ 0 h 1716"/>
                  <a:gd name="T24" fmla="*/ 244 w 441"/>
                  <a:gd name="T25" fmla="*/ 0 h 1716"/>
                  <a:gd name="T26" fmla="*/ 98 w 441"/>
                  <a:gd name="T27" fmla="*/ 98 h 1716"/>
                  <a:gd name="T28" fmla="*/ 48 w 441"/>
                  <a:gd name="T29" fmla="*/ 441 h 1716"/>
                  <a:gd name="T30" fmla="*/ 0 w 441"/>
                  <a:gd name="T31" fmla="*/ 834 h 1716"/>
                  <a:gd name="T32" fmla="*/ 0 w 441"/>
                  <a:gd name="T33" fmla="*/ 834 h 1716"/>
                  <a:gd name="T34" fmla="*/ 48 w 441"/>
                  <a:gd name="T35" fmla="*/ 1275 h 1716"/>
                  <a:gd name="T36" fmla="*/ 98 w 441"/>
                  <a:gd name="T37" fmla="*/ 1618 h 1716"/>
                  <a:gd name="T38" fmla="*/ 244 w 441"/>
                  <a:gd name="T39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41" h="1716">
                    <a:moveTo>
                      <a:pt x="244" y="1716"/>
                    </a:moveTo>
                    <a:lnTo>
                      <a:pt x="293" y="1668"/>
                    </a:lnTo>
                    <a:lnTo>
                      <a:pt x="391" y="1471"/>
                    </a:lnTo>
                    <a:lnTo>
                      <a:pt x="441" y="1177"/>
                    </a:lnTo>
                    <a:lnTo>
                      <a:pt x="441" y="1177"/>
                    </a:lnTo>
                    <a:lnTo>
                      <a:pt x="441" y="1079"/>
                    </a:lnTo>
                    <a:lnTo>
                      <a:pt x="441" y="981"/>
                    </a:lnTo>
                    <a:lnTo>
                      <a:pt x="441" y="834"/>
                    </a:lnTo>
                    <a:lnTo>
                      <a:pt x="441" y="834"/>
                    </a:lnTo>
                    <a:lnTo>
                      <a:pt x="391" y="441"/>
                    </a:lnTo>
                    <a:lnTo>
                      <a:pt x="343" y="98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98" y="98"/>
                    </a:lnTo>
                    <a:lnTo>
                      <a:pt x="48" y="441"/>
                    </a:lnTo>
                    <a:lnTo>
                      <a:pt x="0" y="834"/>
                    </a:lnTo>
                    <a:lnTo>
                      <a:pt x="0" y="834"/>
                    </a:lnTo>
                    <a:lnTo>
                      <a:pt x="48" y="1275"/>
                    </a:lnTo>
                    <a:lnTo>
                      <a:pt x="98" y="1618"/>
                    </a:lnTo>
                    <a:lnTo>
                      <a:pt x="244" y="1716"/>
                    </a:lnTo>
                    <a:close/>
                  </a:path>
                </a:pathLst>
              </a:custGeom>
              <a:solidFill>
                <a:srgbClr val="99999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39" name="Freeform 387"/>
              <p:cNvSpPr>
                <a:spLocks/>
              </p:cNvSpPr>
              <p:nvPr/>
            </p:nvSpPr>
            <p:spPr bwMode="auto">
              <a:xfrm>
                <a:off x="4287" y="3244"/>
                <a:ext cx="25" cy="177"/>
              </a:xfrm>
              <a:custGeom>
                <a:avLst/>
                <a:gdLst>
                  <a:gd name="T0" fmla="*/ 148 w 196"/>
                  <a:gd name="T1" fmla="*/ 1422 h 1422"/>
                  <a:gd name="T2" fmla="*/ 0 w 196"/>
                  <a:gd name="T3" fmla="*/ 834 h 1422"/>
                  <a:gd name="T4" fmla="*/ 0 w 196"/>
                  <a:gd name="T5" fmla="*/ 686 h 1422"/>
                  <a:gd name="T6" fmla="*/ 196 w 196"/>
                  <a:gd name="T7" fmla="*/ 0 h 1422"/>
                  <a:gd name="T8" fmla="*/ 148 w 196"/>
                  <a:gd name="T9" fmla="*/ 1422 h 1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" h="1422">
                    <a:moveTo>
                      <a:pt x="148" y="1422"/>
                    </a:moveTo>
                    <a:lnTo>
                      <a:pt x="0" y="834"/>
                    </a:lnTo>
                    <a:lnTo>
                      <a:pt x="0" y="686"/>
                    </a:lnTo>
                    <a:lnTo>
                      <a:pt x="196" y="0"/>
                    </a:lnTo>
                    <a:lnTo>
                      <a:pt x="148" y="1422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0" name="Freeform 388"/>
              <p:cNvSpPr>
                <a:spLocks/>
              </p:cNvSpPr>
              <p:nvPr/>
            </p:nvSpPr>
            <p:spPr bwMode="auto">
              <a:xfrm>
                <a:off x="4294" y="3336"/>
                <a:ext cx="42" cy="104"/>
              </a:xfrm>
              <a:custGeom>
                <a:avLst/>
                <a:gdLst>
                  <a:gd name="T0" fmla="*/ 343 w 343"/>
                  <a:gd name="T1" fmla="*/ 637 h 834"/>
                  <a:gd name="T2" fmla="*/ 293 w 343"/>
                  <a:gd name="T3" fmla="*/ 784 h 834"/>
                  <a:gd name="T4" fmla="*/ 244 w 343"/>
                  <a:gd name="T5" fmla="*/ 834 h 834"/>
                  <a:gd name="T6" fmla="*/ 195 w 343"/>
                  <a:gd name="T7" fmla="*/ 834 h 834"/>
                  <a:gd name="T8" fmla="*/ 195 w 343"/>
                  <a:gd name="T9" fmla="*/ 834 h 834"/>
                  <a:gd name="T10" fmla="*/ 146 w 343"/>
                  <a:gd name="T11" fmla="*/ 784 h 834"/>
                  <a:gd name="T12" fmla="*/ 98 w 343"/>
                  <a:gd name="T13" fmla="*/ 735 h 834"/>
                  <a:gd name="T14" fmla="*/ 98 w 343"/>
                  <a:gd name="T15" fmla="*/ 686 h 834"/>
                  <a:gd name="T16" fmla="*/ 98 w 343"/>
                  <a:gd name="T17" fmla="*/ 686 h 834"/>
                  <a:gd name="T18" fmla="*/ 0 w 343"/>
                  <a:gd name="T19" fmla="*/ 98 h 834"/>
                  <a:gd name="T20" fmla="*/ 0 w 343"/>
                  <a:gd name="T21" fmla="*/ 0 h 834"/>
                  <a:gd name="T22" fmla="*/ 343 w 343"/>
                  <a:gd name="T23" fmla="*/ 637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3" h="834">
                    <a:moveTo>
                      <a:pt x="343" y="637"/>
                    </a:moveTo>
                    <a:lnTo>
                      <a:pt x="293" y="784"/>
                    </a:lnTo>
                    <a:lnTo>
                      <a:pt x="244" y="834"/>
                    </a:lnTo>
                    <a:lnTo>
                      <a:pt x="195" y="834"/>
                    </a:lnTo>
                    <a:lnTo>
                      <a:pt x="195" y="834"/>
                    </a:lnTo>
                    <a:lnTo>
                      <a:pt x="146" y="784"/>
                    </a:lnTo>
                    <a:lnTo>
                      <a:pt x="98" y="735"/>
                    </a:lnTo>
                    <a:lnTo>
                      <a:pt x="98" y="686"/>
                    </a:lnTo>
                    <a:lnTo>
                      <a:pt x="98" y="686"/>
                    </a:lnTo>
                    <a:lnTo>
                      <a:pt x="0" y="98"/>
                    </a:lnTo>
                    <a:lnTo>
                      <a:pt x="0" y="0"/>
                    </a:lnTo>
                    <a:lnTo>
                      <a:pt x="343" y="637"/>
                    </a:lnTo>
                    <a:close/>
                  </a:path>
                </a:pathLst>
              </a:custGeom>
              <a:solidFill>
                <a:srgbClr val="A4A4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1" name="Freeform 389"/>
              <p:cNvSpPr>
                <a:spLocks/>
              </p:cNvSpPr>
              <p:nvPr/>
            </p:nvSpPr>
            <p:spPr bwMode="auto">
              <a:xfrm>
                <a:off x="4294" y="3336"/>
                <a:ext cx="42" cy="104"/>
              </a:xfrm>
              <a:custGeom>
                <a:avLst/>
                <a:gdLst>
                  <a:gd name="T0" fmla="*/ 343 w 343"/>
                  <a:gd name="T1" fmla="*/ 637 h 834"/>
                  <a:gd name="T2" fmla="*/ 293 w 343"/>
                  <a:gd name="T3" fmla="*/ 784 h 834"/>
                  <a:gd name="T4" fmla="*/ 244 w 343"/>
                  <a:gd name="T5" fmla="*/ 834 h 834"/>
                  <a:gd name="T6" fmla="*/ 195 w 343"/>
                  <a:gd name="T7" fmla="*/ 834 h 834"/>
                  <a:gd name="T8" fmla="*/ 195 w 343"/>
                  <a:gd name="T9" fmla="*/ 834 h 834"/>
                  <a:gd name="T10" fmla="*/ 146 w 343"/>
                  <a:gd name="T11" fmla="*/ 784 h 834"/>
                  <a:gd name="T12" fmla="*/ 98 w 343"/>
                  <a:gd name="T13" fmla="*/ 735 h 834"/>
                  <a:gd name="T14" fmla="*/ 98 w 343"/>
                  <a:gd name="T15" fmla="*/ 686 h 834"/>
                  <a:gd name="T16" fmla="*/ 98 w 343"/>
                  <a:gd name="T17" fmla="*/ 686 h 834"/>
                  <a:gd name="T18" fmla="*/ 0 w 343"/>
                  <a:gd name="T19" fmla="*/ 98 h 834"/>
                  <a:gd name="T20" fmla="*/ 0 w 343"/>
                  <a:gd name="T21" fmla="*/ 0 h 834"/>
                  <a:gd name="T22" fmla="*/ 343 w 343"/>
                  <a:gd name="T23" fmla="*/ 637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3" h="834">
                    <a:moveTo>
                      <a:pt x="343" y="637"/>
                    </a:moveTo>
                    <a:lnTo>
                      <a:pt x="293" y="784"/>
                    </a:lnTo>
                    <a:lnTo>
                      <a:pt x="244" y="834"/>
                    </a:lnTo>
                    <a:lnTo>
                      <a:pt x="195" y="834"/>
                    </a:lnTo>
                    <a:lnTo>
                      <a:pt x="195" y="834"/>
                    </a:lnTo>
                    <a:lnTo>
                      <a:pt x="146" y="784"/>
                    </a:lnTo>
                    <a:lnTo>
                      <a:pt x="98" y="735"/>
                    </a:lnTo>
                    <a:lnTo>
                      <a:pt x="98" y="686"/>
                    </a:lnTo>
                    <a:lnTo>
                      <a:pt x="98" y="686"/>
                    </a:lnTo>
                    <a:lnTo>
                      <a:pt x="0" y="98"/>
                    </a:lnTo>
                    <a:lnTo>
                      <a:pt x="0" y="0"/>
                    </a:lnTo>
                    <a:lnTo>
                      <a:pt x="343" y="637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2" name="Freeform 390"/>
              <p:cNvSpPr>
                <a:spLocks/>
              </p:cNvSpPr>
              <p:nvPr/>
            </p:nvSpPr>
            <p:spPr bwMode="auto">
              <a:xfrm>
                <a:off x="4294" y="3342"/>
                <a:ext cx="42" cy="98"/>
              </a:xfrm>
              <a:custGeom>
                <a:avLst/>
                <a:gdLst>
                  <a:gd name="T0" fmla="*/ 343 w 343"/>
                  <a:gd name="T1" fmla="*/ 638 h 786"/>
                  <a:gd name="T2" fmla="*/ 293 w 343"/>
                  <a:gd name="T3" fmla="*/ 736 h 786"/>
                  <a:gd name="T4" fmla="*/ 244 w 343"/>
                  <a:gd name="T5" fmla="*/ 786 h 786"/>
                  <a:gd name="T6" fmla="*/ 195 w 343"/>
                  <a:gd name="T7" fmla="*/ 786 h 786"/>
                  <a:gd name="T8" fmla="*/ 195 w 343"/>
                  <a:gd name="T9" fmla="*/ 786 h 786"/>
                  <a:gd name="T10" fmla="*/ 146 w 343"/>
                  <a:gd name="T11" fmla="*/ 736 h 786"/>
                  <a:gd name="T12" fmla="*/ 98 w 343"/>
                  <a:gd name="T13" fmla="*/ 687 h 786"/>
                  <a:gd name="T14" fmla="*/ 98 w 343"/>
                  <a:gd name="T15" fmla="*/ 638 h 786"/>
                  <a:gd name="T16" fmla="*/ 98 w 343"/>
                  <a:gd name="T17" fmla="*/ 638 h 786"/>
                  <a:gd name="T18" fmla="*/ 0 w 343"/>
                  <a:gd name="T19" fmla="*/ 50 h 786"/>
                  <a:gd name="T20" fmla="*/ 0 w 343"/>
                  <a:gd name="T21" fmla="*/ 0 h 786"/>
                  <a:gd name="T22" fmla="*/ 343 w 343"/>
                  <a:gd name="T23" fmla="*/ 638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43" h="786">
                    <a:moveTo>
                      <a:pt x="343" y="638"/>
                    </a:moveTo>
                    <a:lnTo>
                      <a:pt x="293" y="736"/>
                    </a:lnTo>
                    <a:lnTo>
                      <a:pt x="244" y="786"/>
                    </a:lnTo>
                    <a:lnTo>
                      <a:pt x="195" y="786"/>
                    </a:lnTo>
                    <a:lnTo>
                      <a:pt x="195" y="786"/>
                    </a:lnTo>
                    <a:lnTo>
                      <a:pt x="146" y="736"/>
                    </a:lnTo>
                    <a:lnTo>
                      <a:pt x="98" y="687"/>
                    </a:lnTo>
                    <a:lnTo>
                      <a:pt x="98" y="638"/>
                    </a:lnTo>
                    <a:lnTo>
                      <a:pt x="98" y="638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343" y="638"/>
                    </a:lnTo>
                    <a:close/>
                  </a:path>
                </a:pathLst>
              </a:custGeom>
              <a:solidFill>
                <a:srgbClr val="BA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3" name="Freeform 391"/>
              <p:cNvSpPr>
                <a:spLocks/>
              </p:cNvSpPr>
              <p:nvPr/>
            </p:nvSpPr>
            <p:spPr bwMode="auto">
              <a:xfrm>
                <a:off x="4294" y="3342"/>
                <a:ext cx="36" cy="98"/>
              </a:xfrm>
              <a:custGeom>
                <a:avLst/>
                <a:gdLst>
                  <a:gd name="T0" fmla="*/ 293 w 293"/>
                  <a:gd name="T1" fmla="*/ 687 h 786"/>
                  <a:gd name="T2" fmla="*/ 244 w 293"/>
                  <a:gd name="T3" fmla="*/ 736 h 786"/>
                  <a:gd name="T4" fmla="*/ 244 w 293"/>
                  <a:gd name="T5" fmla="*/ 786 h 786"/>
                  <a:gd name="T6" fmla="*/ 195 w 293"/>
                  <a:gd name="T7" fmla="*/ 736 h 786"/>
                  <a:gd name="T8" fmla="*/ 195 w 293"/>
                  <a:gd name="T9" fmla="*/ 736 h 786"/>
                  <a:gd name="T10" fmla="*/ 146 w 293"/>
                  <a:gd name="T11" fmla="*/ 736 h 786"/>
                  <a:gd name="T12" fmla="*/ 146 w 293"/>
                  <a:gd name="T13" fmla="*/ 687 h 786"/>
                  <a:gd name="T14" fmla="*/ 146 w 293"/>
                  <a:gd name="T15" fmla="*/ 638 h 786"/>
                  <a:gd name="T16" fmla="*/ 146 w 293"/>
                  <a:gd name="T17" fmla="*/ 638 h 786"/>
                  <a:gd name="T18" fmla="*/ 0 w 293"/>
                  <a:gd name="T19" fmla="*/ 0 h 786"/>
                  <a:gd name="T20" fmla="*/ 0 w 293"/>
                  <a:gd name="T21" fmla="*/ 0 h 786"/>
                  <a:gd name="T22" fmla="*/ 293 w 293"/>
                  <a:gd name="T23" fmla="*/ 687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3" h="786">
                    <a:moveTo>
                      <a:pt x="293" y="687"/>
                    </a:moveTo>
                    <a:lnTo>
                      <a:pt x="244" y="736"/>
                    </a:lnTo>
                    <a:lnTo>
                      <a:pt x="244" y="786"/>
                    </a:lnTo>
                    <a:lnTo>
                      <a:pt x="195" y="736"/>
                    </a:lnTo>
                    <a:lnTo>
                      <a:pt x="195" y="736"/>
                    </a:lnTo>
                    <a:lnTo>
                      <a:pt x="146" y="736"/>
                    </a:lnTo>
                    <a:lnTo>
                      <a:pt x="146" y="687"/>
                    </a:lnTo>
                    <a:lnTo>
                      <a:pt x="146" y="638"/>
                    </a:lnTo>
                    <a:lnTo>
                      <a:pt x="146" y="63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93" y="687"/>
                    </a:lnTo>
                    <a:close/>
                  </a:path>
                </a:pathLst>
              </a:custGeom>
              <a:solidFill>
                <a:srgbClr val="C5C5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4" name="Freeform 392"/>
              <p:cNvSpPr>
                <a:spLocks/>
              </p:cNvSpPr>
              <p:nvPr/>
            </p:nvSpPr>
            <p:spPr bwMode="auto">
              <a:xfrm>
                <a:off x="4294" y="3342"/>
                <a:ext cx="36" cy="98"/>
              </a:xfrm>
              <a:custGeom>
                <a:avLst/>
                <a:gdLst>
                  <a:gd name="T0" fmla="*/ 0 w 293"/>
                  <a:gd name="T1" fmla="*/ 0 h 786"/>
                  <a:gd name="T2" fmla="*/ 0 w 293"/>
                  <a:gd name="T3" fmla="*/ 0 h 786"/>
                  <a:gd name="T4" fmla="*/ 146 w 293"/>
                  <a:gd name="T5" fmla="*/ 638 h 786"/>
                  <a:gd name="T6" fmla="*/ 146 w 293"/>
                  <a:gd name="T7" fmla="*/ 687 h 786"/>
                  <a:gd name="T8" fmla="*/ 146 w 293"/>
                  <a:gd name="T9" fmla="*/ 736 h 786"/>
                  <a:gd name="T10" fmla="*/ 195 w 293"/>
                  <a:gd name="T11" fmla="*/ 736 h 786"/>
                  <a:gd name="T12" fmla="*/ 195 w 293"/>
                  <a:gd name="T13" fmla="*/ 736 h 786"/>
                  <a:gd name="T14" fmla="*/ 244 w 293"/>
                  <a:gd name="T15" fmla="*/ 786 h 786"/>
                  <a:gd name="T16" fmla="*/ 244 w 293"/>
                  <a:gd name="T17" fmla="*/ 736 h 786"/>
                  <a:gd name="T18" fmla="*/ 293 w 293"/>
                  <a:gd name="T19" fmla="*/ 687 h 786"/>
                  <a:gd name="T20" fmla="*/ 293 w 293"/>
                  <a:gd name="T21" fmla="*/ 687 h 786"/>
                  <a:gd name="T22" fmla="*/ 0 w 293"/>
                  <a:gd name="T23" fmla="*/ 0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3" h="786">
                    <a:moveTo>
                      <a:pt x="0" y="0"/>
                    </a:moveTo>
                    <a:lnTo>
                      <a:pt x="0" y="0"/>
                    </a:lnTo>
                    <a:lnTo>
                      <a:pt x="146" y="638"/>
                    </a:lnTo>
                    <a:lnTo>
                      <a:pt x="146" y="687"/>
                    </a:lnTo>
                    <a:lnTo>
                      <a:pt x="146" y="736"/>
                    </a:lnTo>
                    <a:lnTo>
                      <a:pt x="195" y="736"/>
                    </a:lnTo>
                    <a:lnTo>
                      <a:pt x="195" y="736"/>
                    </a:lnTo>
                    <a:lnTo>
                      <a:pt x="244" y="786"/>
                    </a:lnTo>
                    <a:lnTo>
                      <a:pt x="244" y="736"/>
                    </a:lnTo>
                    <a:lnTo>
                      <a:pt x="293" y="687"/>
                    </a:lnTo>
                    <a:lnTo>
                      <a:pt x="293" y="68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1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5" name="Freeform 393"/>
              <p:cNvSpPr>
                <a:spLocks/>
              </p:cNvSpPr>
              <p:nvPr/>
            </p:nvSpPr>
            <p:spPr bwMode="auto">
              <a:xfrm>
                <a:off x="4294" y="3231"/>
                <a:ext cx="49" cy="105"/>
              </a:xfrm>
              <a:custGeom>
                <a:avLst/>
                <a:gdLst>
                  <a:gd name="T0" fmla="*/ 0 w 391"/>
                  <a:gd name="T1" fmla="*/ 834 h 834"/>
                  <a:gd name="T2" fmla="*/ 0 w 391"/>
                  <a:gd name="T3" fmla="*/ 784 h 834"/>
                  <a:gd name="T4" fmla="*/ 98 w 391"/>
                  <a:gd name="T5" fmla="*/ 148 h 834"/>
                  <a:gd name="T6" fmla="*/ 98 w 391"/>
                  <a:gd name="T7" fmla="*/ 148 h 834"/>
                  <a:gd name="T8" fmla="*/ 146 w 391"/>
                  <a:gd name="T9" fmla="*/ 50 h 834"/>
                  <a:gd name="T10" fmla="*/ 195 w 391"/>
                  <a:gd name="T11" fmla="*/ 0 h 834"/>
                  <a:gd name="T12" fmla="*/ 195 w 391"/>
                  <a:gd name="T13" fmla="*/ 0 h 834"/>
                  <a:gd name="T14" fmla="*/ 244 w 391"/>
                  <a:gd name="T15" fmla="*/ 50 h 834"/>
                  <a:gd name="T16" fmla="*/ 293 w 391"/>
                  <a:gd name="T17" fmla="*/ 98 h 834"/>
                  <a:gd name="T18" fmla="*/ 391 w 391"/>
                  <a:gd name="T19" fmla="*/ 246 h 834"/>
                  <a:gd name="T20" fmla="*/ 391 w 391"/>
                  <a:gd name="T21" fmla="*/ 246 h 834"/>
                  <a:gd name="T22" fmla="*/ 0 w 391"/>
                  <a:gd name="T23" fmla="*/ 834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91" h="834">
                    <a:moveTo>
                      <a:pt x="0" y="834"/>
                    </a:moveTo>
                    <a:lnTo>
                      <a:pt x="0" y="784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146" y="5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50"/>
                    </a:lnTo>
                    <a:lnTo>
                      <a:pt x="293" y="98"/>
                    </a:lnTo>
                    <a:lnTo>
                      <a:pt x="391" y="246"/>
                    </a:lnTo>
                    <a:lnTo>
                      <a:pt x="391" y="246"/>
                    </a:lnTo>
                    <a:lnTo>
                      <a:pt x="0" y="83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6" name="Freeform 394"/>
              <p:cNvSpPr>
                <a:spLocks/>
              </p:cNvSpPr>
              <p:nvPr/>
            </p:nvSpPr>
            <p:spPr bwMode="auto">
              <a:xfrm>
                <a:off x="4294" y="3231"/>
                <a:ext cx="42" cy="105"/>
              </a:xfrm>
              <a:custGeom>
                <a:avLst/>
                <a:gdLst>
                  <a:gd name="T0" fmla="*/ 343 w 343"/>
                  <a:gd name="T1" fmla="*/ 246 h 834"/>
                  <a:gd name="T2" fmla="*/ 0 w 343"/>
                  <a:gd name="T3" fmla="*/ 834 h 834"/>
                  <a:gd name="T4" fmla="*/ 0 w 343"/>
                  <a:gd name="T5" fmla="*/ 784 h 834"/>
                  <a:gd name="T6" fmla="*/ 98 w 343"/>
                  <a:gd name="T7" fmla="*/ 148 h 834"/>
                  <a:gd name="T8" fmla="*/ 98 w 343"/>
                  <a:gd name="T9" fmla="*/ 148 h 834"/>
                  <a:gd name="T10" fmla="*/ 146 w 343"/>
                  <a:gd name="T11" fmla="*/ 50 h 834"/>
                  <a:gd name="T12" fmla="*/ 195 w 343"/>
                  <a:gd name="T13" fmla="*/ 0 h 834"/>
                  <a:gd name="T14" fmla="*/ 195 w 343"/>
                  <a:gd name="T15" fmla="*/ 0 h 834"/>
                  <a:gd name="T16" fmla="*/ 244 w 343"/>
                  <a:gd name="T17" fmla="*/ 50 h 834"/>
                  <a:gd name="T18" fmla="*/ 293 w 343"/>
                  <a:gd name="T19" fmla="*/ 98 h 834"/>
                  <a:gd name="T20" fmla="*/ 343 w 343"/>
                  <a:gd name="T21" fmla="*/ 246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3" h="834">
                    <a:moveTo>
                      <a:pt x="343" y="246"/>
                    </a:moveTo>
                    <a:lnTo>
                      <a:pt x="0" y="834"/>
                    </a:lnTo>
                    <a:lnTo>
                      <a:pt x="0" y="784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146" y="5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50"/>
                    </a:lnTo>
                    <a:lnTo>
                      <a:pt x="293" y="98"/>
                    </a:lnTo>
                    <a:lnTo>
                      <a:pt x="343" y="246"/>
                    </a:lnTo>
                    <a:close/>
                  </a:path>
                </a:pathLst>
              </a:custGeom>
              <a:solidFill>
                <a:srgbClr val="8E8E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7" name="Freeform 395"/>
              <p:cNvSpPr>
                <a:spLocks/>
              </p:cNvSpPr>
              <p:nvPr/>
            </p:nvSpPr>
            <p:spPr bwMode="auto">
              <a:xfrm>
                <a:off x="4294" y="3238"/>
                <a:ext cx="42" cy="98"/>
              </a:xfrm>
              <a:custGeom>
                <a:avLst/>
                <a:gdLst>
                  <a:gd name="T0" fmla="*/ 343 w 343"/>
                  <a:gd name="T1" fmla="*/ 146 h 784"/>
                  <a:gd name="T2" fmla="*/ 0 w 343"/>
                  <a:gd name="T3" fmla="*/ 784 h 784"/>
                  <a:gd name="T4" fmla="*/ 0 w 343"/>
                  <a:gd name="T5" fmla="*/ 734 h 784"/>
                  <a:gd name="T6" fmla="*/ 98 w 343"/>
                  <a:gd name="T7" fmla="*/ 98 h 784"/>
                  <a:gd name="T8" fmla="*/ 98 w 343"/>
                  <a:gd name="T9" fmla="*/ 98 h 784"/>
                  <a:gd name="T10" fmla="*/ 146 w 343"/>
                  <a:gd name="T11" fmla="*/ 48 h 784"/>
                  <a:gd name="T12" fmla="*/ 195 w 343"/>
                  <a:gd name="T13" fmla="*/ 0 h 784"/>
                  <a:gd name="T14" fmla="*/ 195 w 343"/>
                  <a:gd name="T15" fmla="*/ 0 h 784"/>
                  <a:gd name="T16" fmla="*/ 244 w 343"/>
                  <a:gd name="T17" fmla="*/ 0 h 784"/>
                  <a:gd name="T18" fmla="*/ 293 w 343"/>
                  <a:gd name="T19" fmla="*/ 48 h 784"/>
                  <a:gd name="T20" fmla="*/ 343 w 343"/>
                  <a:gd name="T21" fmla="*/ 146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3" h="784">
                    <a:moveTo>
                      <a:pt x="343" y="146"/>
                    </a:moveTo>
                    <a:lnTo>
                      <a:pt x="0" y="784"/>
                    </a:lnTo>
                    <a:lnTo>
                      <a:pt x="0" y="734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146" y="48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0"/>
                    </a:lnTo>
                    <a:lnTo>
                      <a:pt x="293" y="48"/>
                    </a:lnTo>
                    <a:lnTo>
                      <a:pt x="343" y="146"/>
                    </a:lnTo>
                    <a:close/>
                  </a:path>
                </a:pathLst>
              </a:custGeom>
              <a:solidFill>
                <a:srgbClr val="8484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8" name="Freeform 396"/>
              <p:cNvSpPr>
                <a:spLocks/>
              </p:cNvSpPr>
              <p:nvPr/>
            </p:nvSpPr>
            <p:spPr bwMode="auto">
              <a:xfrm>
                <a:off x="4294" y="3238"/>
                <a:ext cx="42" cy="98"/>
              </a:xfrm>
              <a:custGeom>
                <a:avLst/>
                <a:gdLst>
                  <a:gd name="T0" fmla="*/ 343 w 343"/>
                  <a:gd name="T1" fmla="*/ 98 h 784"/>
                  <a:gd name="T2" fmla="*/ 0 w 343"/>
                  <a:gd name="T3" fmla="*/ 784 h 784"/>
                  <a:gd name="T4" fmla="*/ 0 w 343"/>
                  <a:gd name="T5" fmla="*/ 734 h 784"/>
                  <a:gd name="T6" fmla="*/ 98 w 343"/>
                  <a:gd name="T7" fmla="*/ 98 h 784"/>
                  <a:gd name="T8" fmla="*/ 98 w 343"/>
                  <a:gd name="T9" fmla="*/ 98 h 784"/>
                  <a:gd name="T10" fmla="*/ 146 w 343"/>
                  <a:gd name="T11" fmla="*/ 48 h 784"/>
                  <a:gd name="T12" fmla="*/ 195 w 343"/>
                  <a:gd name="T13" fmla="*/ 0 h 784"/>
                  <a:gd name="T14" fmla="*/ 195 w 343"/>
                  <a:gd name="T15" fmla="*/ 0 h 784"/>
                  <a:gd name="T16" fmla="*/ 244 w 343"/>
                  <a:gd name="T17" fmla="*/ 0 h 784"/>
                  <a:gd name="T18" fmla="*/ 293 w 343"/>
                  <a:gd name="T19" fmla="*/ 48 h 784"/>
                  <a:gd name="T20" fmla="*/ 343 w 343"/>
                  <a:gd name="T21" fmla="*/ 98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3" h="784">
                    <a:moveTo>
                      <a:pt x="343" y="98"/>
                    </a:moveTo>
                    <a:lnTo>
                      <a:pt x="0" y="784"/>
                    </a:lnTo>
                    <a:lnTo>
                      <a:pt x="0" y="734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146" y="48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0"/>
                    </a:lnTo>
                    <a:lnTo>
                      <a:pt x="293" y="48"/>
                    </a:lnTo>
                    <a:lnTo>
                      <a:pt x="343" y="98"/>
                    </a:lnTo>
                    <a:close/>
                  </a:path>
                </a:pathLst>
              </a:custGeom>
              <a:solidFill>
                <a:srgbClr val="7A7A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49" name="Freeform 397"/>
              <p:cNvSpPr>
                <a:spLocks/>
              </p:cNvSpPr>
              <p:nvPr/>
            </p:nvSpPr>
            <p:spPr bwMode="auto">
              <a:xfrm>
                <a:off x="4294" y="3238"/>
                <a:ext cx="36" cy="98"/>
              </a:xfrm>
              <a:custGeom>
                <a:avLst/>
                <a:gdLst>
                  <a:gd name="T0" fmla="*/ 293 w 293"/>
                  <a:gd name="T1" fmla="*/ 98 h 784"/>
                  <a:gd name="T2" fmla="*/ 0 w 293"/>
                  <a:gd name="T3" fmla="*/ 784 h 784"/>
                  <a:gd name="T4" fmla="*/ 0 w 293"/>
                  <a:gd name="T5" fmla="*/ 734 h 784"/>
                  <a:gd name="T6" fmla="*/ 146 w 293"/>
                  <a:gd name="T7" fmla="*/ 98 h 784"/>
                  <a:gd name="T8" fmla="*/ 146 w 293"/>
                  <a:gd name="T9" fmla="*/ 98 h 784"/>
                  <a:gd name="T10" fmla="*/ 146 w 293"/>
                  <a:gd name="T11" fmla="*/ 48 h 784"/>
                  <a:gd name="T12" fmla="*/ 195 w 293"/>
                  <a:gd name="T13" fmla="*/ 0 h 784"/>
                  <a:gd name="T14" fmla="*/ 195 w 293"/>
                  <a:gd name="T15" fmla="*/ 0 h 784"/>
                  <a:gd name="T16" fmla="*/ 244 w 293"/>
                  <a:gd name="T17" fmla="*/ 0 h 784"/>
                  <a:gd name="T18" fmla="*/ 244 w 293"/>
                  <a:gd name="T19" fmla="*/ 48 h 784"/>
                  <a:gd name="T20" fmla="*/ 293 w 293"/>
                  <a:gd name="T21" fmla="*/ 98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93" h="784">
                    <a:moveTo>
                      <a:pt x="293" y="98"/>
                    </a:moveTo>
                    <a:lnTo>
                      <a:pt x="0" y="784"/>
                    </a:lnTo>
                    <a:lnTo>
                      <a:pt x="0" y="734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48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0"/>
                    </a:lnTo>
                    <a:lnTo>
                      <a:pt x="244" y="48"/>
                    </a:lnTo>
                    <a:lnTo>
                      <a:pt x="293" y="98"/>
                    </a:lnTo>
                    <a:close/>
                  </a:path>
                </a:pathLst>
              </a:custGeom>
              <a:solidFill>
                <a:srgbClr val="7070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0" name="Freeform 398"/>
              <p:cNvSpPr>
                <a:spLocks/>
              </p:cNvSpPr>
              <p:nvPr/>
            </p:nvSpPr>
            <p:spPr bwMode="auto">
              <a:xfrm>
                <a:off x="4294" y="3238"/>
                <a:ext cx="36" cy="91"/>
              </a:xfrm>
              <a:custGeom>
                <a:avLst/>
                <a:gdLst>
                  <a:gd name="T0" fmla="*/ 0 w 293"/>
                  <a:gd name="T1" fmla="*/ 734 h 734"/>
                  <a:gd name="T2" fmla="*/ 0 w 293"/>
                  <a:gd name="T3" fmla="*/ 734 h 734"/>
                  <a:gd name="T4" fmla="*/ 146 w 293"/>
                  <a:gd name="T5" fmla="*/ 98 h 734"/>
                  <a:gd name="T6" fmla="*/ 146 w 293"/>
                  <a:gd name="T7" fmla="*/ 98 h 734"/>
                  <a:gd name="T8" fmla="*/ 146 w 293"/>
                  <a:gd name="T9" fmla="*/ 48 h 734"/>
                  <a:gd name="T10" fmla="*/ 195 w 293"/>
                  <a:gd name="T11" fmla="*/ 0 h 734"/>
                  <a:gd name="T12" fmla="*/ 195 w 293"/>
                  <a:gd name="T13" fmla="*/ 0 h 734"/>
                  <a:gd name="T14" fmla="*/ 244 w 293"/>
                  <a:gd name="T15" fmla="*/ 0 h 734"/>
                  <a:gd name="T16" fmla="*/ 244 w 293"/>
                  <a:gd name="T17" fmla="*/ 48 h 734"/>
                  <a:gd name="T18" fmla="*/ 293 w 293"/>
                  <a:gd name="T19" fmla="*/ 48 h 734"/>
                  <a:gd name="T20" fmla="*/ 293 w 293"/>
                  <a:gd name="T21" fmla="*/ 48 h 734"/>
                  <a:gd name="T22" fmla="*/ 0 w 293"/>
                  <a:gd name="T23" fmla="*/ 734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93" h="734">
                    <a:moveTo>
                      <a:pt x="0" y="734"/>
                    </a:moveTo>
                    <a:lnTo>
                      <a:pt x="0" y="734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48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244" y="0"/>
                    </a:lnTo>
                    <a:lnTo>
                      <a:pt x="244" y="48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0" y="734"/>
                    </a:lnTo>
                    <a:close/>
                  </a:path>
                </a:pathLst>
              </a:custGeom>
              <a:solidFill>
                <a:srgbClr val="6666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1" name="Freeform 399"/>
              <p:cNvSpPr>
                <a:spLocks/>
              </p:cNvSpPr>
              <p:nvPr/>
            </p:nvSpPr>
            <p:spPr bwMode="auto">
              <a:xfrm>
                <a:off x="4294" y="3336"/>
                <a:ext cx="49" cy="61"/>
              </a:xfrm>
              <a:custGeom>
                <a:avLst/>
                <a:gdLst>
                  <a:gd name="T0" fmla="*/ 0 w 391"/>
                  <a:gd name="T1" fmla="*/ 48 h 490"/>
                  <a:gd name="T2" fmla="*/ 48 w 391"/>
                  <a:gd name="T3" fmla="*/ 147 h 490"/>
                  <a:gd name="T4" fmla="*/ 195 w 391"/>
                  <a:gd name="T5" fmla="*/ 343 h 490"/>
                  <a:gd name="T6" fmla="*/ 293 w 391"/>
                  <a:gd name="T7" fmla="*/ 441 h 490"/>
                  <a:gd name="T8" fmla="*/ 293 w 391"/>
                  <a:gd name="T9" fmla="*/ 441 h 490"/>
                  <a:gd name="T10" fmla="*/ 343 w 391"/>
                  <a:gd name="T11" fmla="*/ 490 h 490"/>
                  <a:gd name="T12" fmla="*/ 391 w 391"/>
                  <a:gd name="T13" fmla="*/ 490 h 490"/>
                  <a:gd name="T14" fmla="*/ 391 w 391"/>
                  <a:gd name="T15" fmla="*/ 391 h 490"/>
                  <a:gd name="T16" fmla="*/ 391 w 391"/>
                  <a:gd name="T17" fmla="*/ 391 h 490"/>
                  <a:gd name="T18" fmla="*/ 391 w 391"/>
                  <a:gd name="T19" fmla="*/ 343 h 490"/>
                  <a:gd name="T20" fmla="*/ 391 w 391"/>
                  <a:gd name="T21" fmla="*/ 294 h 490"/>
                  <a:gd name="T22" fmla="*/ 343 w 391"/>
                  <a:gd name="T23" fmla="*/ 245 h 490"/>
                  <a:gd name="T24" fmla="*/ 343 w 391"/>
                  <a:gd name="T25" fmla="*/ 245 h 490"/>
                  <a:gd name="T26" fmla="*/ 244 w 391"/>
                  <a:gd name="T27" fmla="*/ 147 h 490"/>
                  <a:gd name="T28" fmla="*/ 48 w 391"/>
                  <a:gd name="T29" fmla="*/ 48 h 490"/>
                  <a:gd name="T30" fmla="*/ 0 w 391"/>
                  <a:gd name="T31" fmla="*/ 0 h 490"/>
                  <a:gd name="T32" fmla="*/ 0 w 391"/>
                  <a:gd name="T33" fmla="*/ 0 h 490"/>
                  <a:gd name="T34" fmla="*/ 0 w 391"/>
                  <a:gd name="T35" fmla="*/ 48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1" h="490">
                    <a:moveTo>
                      <a:pt x="0" y="48"/>
                    </a:moveTo>
                    <a:lnTo>
                      <a:pt x="48" y="147"/>
                    </a:lnTo>
                    <a:lnTo>
                      <a:pt x="195" y="343"/>
                    </a:lnTo>
                    <a:lnTo>
                      <a:pt x="293" y="441"/>
                    </a:lnTo>
                    <a:lnTo>
                      <a:pt x="293" y="441"/>
                    </a:lnTo>
                    <a:lnTo>
                      <a:pt x="343" y="490"/>
                    </a:lnTo>
                    <a:lnTo>
                      <a:pt x="391" y="490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91" y="343"/>
                    </a:lnTo>
                    <a:lnTo>
                      <a:pt x="391" y="294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244" y="147"/>
                    </a:lnTo>
                    <a:lnTo>
                      <a:pt x="48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2" name="Freeform 400"/>
              <p:cNvSpPr>
                <a:spLocks/>
              </p:cNvSpPr>
              <p:nvPr/>
            </p:nvSpPr>
            <p:spPr bwMode="auto">
              <a:xfrm>
                <a:off x="4294" y="3336"/>
                <a:ext cx="49" cy="55"/>
              </a:xfrm>
              <a:custGeom>
                <a:avLst/>
                <a:gdLst>
                  <a:gd name="T0" fmla="*/ 293 w 391"/>
                  <a:gd name="T1" fmla="*/ 391 h 441"/>
                  <a:gd name="T2" fmla="*/ 195 w 391"/>
                  <a:gd name="T3" fmla="*/ 294 h 441"/>
                  <a:gd name="T4" fmla="*/ 48 w 391"/>
                  <a:gd name="T5" fmla="*/ 147 h 441"/>
                  <a:gd name="T6" fmla="*/ 0 w 391"/>
                  <a:gd name="T7" fmla="*/ 48 h 441"/>
                  <a:gd name="T8" fmla="*/ 0 w 391"/>
                  <a:gd name="T9" fmla="*/ 48 h 441"/>
                  <a:gd name="T10" fmla="*/ 0 w 391"/>
                  <a:gd name="T11" fmla="*/ 0 h 441"/>
                  <a:gd name="T12" fmla="*/ 48 w 391"/>
                  <a:gd name="T13" fmla="*/ 48 h 441"/>
                  <a:gd name="T14" fmla="*/ 195 w 391"/>
                  <a:gd name="T15" fmla="*/ 147 h 441"/>
                  <a:gd name="T16" fmla="*/ 343 w 391"/>
                  <a:gd name="T17" fmla="*/ 245 h 441"/>
                  <a:gd name="T18" fmla="*/ 343 w 391"/>
                  <a:gd name="T19" fmla="*/ 245 h 441"/>
                  <a:gd name="T20" fmla="*/ 391 w 391"/>
                  <a:gd name="T21" fmla="*/ 294 h 441"/>
                  <a:gd name="T22" fmla="*/ 391 w 391"/>
                  <a:gd name="T23" fmla="*/ 343 h 441"/>
                  <a:gd name="T24" fmla="*/ 391 w 391"/>
                  <a:gd name="T25" fmla="*/ 391 h 441"/>
                  <a:gd name="T26" fmla="*/ 391 w 391"/>
                  <a:gd name="T27" fmla="*/ 391 h 441"/>
                  <a:gd name="T28" fmla="*/ 343 w 391"/>
                  <a:gd name="T29" fmla="*/ 441 h 441"/>
                  <a:gd name="T30" fmla="*/ 343 w 391"/>
                  <a:gd name="T31" fmla="*/ 441 h 441"/>
                  <a:gd name="T32" fmla="*/ 293 w 391"/>
                  <a:gd name="T33" fmla="*/ 391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441">
                    <a:moveTo>
                      <a:pt x="293" y="391"/>
                    </a:moveTo>
                    <a:lnTo>
                      <a:pt x="195" y="294"/>
                    </a:lnTo>
                    <a:lnTo>
                      <a:pt x="48" y="147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48" y="48"/>
                    </a:lnTo>
                    <a:lnTo>
                      <a:pt x="195" y="147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391" y="294"/>
                    </a:lnTo>
                    <a:lnTo>
                      <a:pt x="391" y="343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43" y="441"/>
                    </a:lnTo>
                    <a:lnTo>
                      <a:pt x="343" y="441"/>
                    </a:lnTo>
                    <a:lnTo>
                      <a:pt x="293" y="391"/>
                    </a:lnTo>
                    <a:close/>
                  </a:path>
                </a:pathLst>
              </a:custGeom>
              <a:solidFill>
                <a:srgbClr val="A0A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3" name="Freeform 401"/>
              <p:cNvSpPr>
                <a:spLocks/>
              </p:cNvSpPr>
              <p:nvPr/>
            </p:nvSpPr>
            <p:spPr bwMode="auto">
              <a:xfrm>
                <a:off x="4294" y="3336"/>
                <a:ext cx="49" cy="49"/>
              </a:xfrm>
              <a:custGeom>
                <a:avLst/>
                <a:gdLst>
                  <a:gd name="T0" fmla="*/ 244 w 391"/>
                  <a:gd name="T1" fmla="*/ 343 h 391"/>
                  <a:gd name="T2" fmla="*/ 146 w 391"/>
                  <a:gd name="T3" fmla="*/ 245 h 391"/>
                  <a:gd name="T4" fmla="*/ 48 w 391"/>
                  <a:gd name="T5" fmla="*/ 98 h 391"/>
                  <a:gd name="T6" fmla="*/ 0 w 391"/>
                  <a:gd name="T7" fmla="*/ 48 h 391"/>
                  <a:gd name="T8" fmla="*/ 0 w 391"/>
                  <a:gd name="T9" fmla="*/ 48 h 391"/>
                  <a:gd name="T10" fmla="*/ 0 w 391"/>
                  <a:gd name="T11" fmla="*/ 0 h 391"/>
                  <a:gd name="T12" fmla="*/ 48 w 391"/>
                  <a:gd name="T13" fmla="*/ 48 h 391"/>
                  <a:gd name="T14" fmla="*/ 195 w 391"/>
                  <a:gd name="T15" fmla="*/ 147 h 391"/>
                  <a:gd name="T16" fmla="*/ 343 w 391"/>
                  <a:gd name="T17" fmla="*/ 245 h 391"/>
                  <a:gd name="T18" fmla="*/ 343 w 391"/>
                  <a:gd name="T19" fmla="*/ 245 h 391"/>
                  <a:gd name="T20" fmla="*/ 343 w 391"/>
                  <a:gd name="T21" fmla="*/ 294 h 391"/>
                  <a:gd name="T22" fmla="*/ 391 w 391"/>
                  <a:gd name="T23" fmla="*/ 343 h 391"/>
                  <a:gd name="T24" fmla="*/ 391 w 391"/>
                  <a:gd name="T25" fmla="*/ 391 h 391"/>
                  <a:gd name="T26" fmla="*/ 391 w 391"/>
                  <a:gd name="T27" fmla="*/ 391 h 391"/>
                  <a:gd name="T28" fmla="*/ 343 w 391"/>
                  <a:gd name="T29" fmla="*/ 391 h 391"/>
                  <a:gd name="T30" fmla="*/ 293 w 391"/>
                  <a:gd name="T31" fmla="*/ 391 h 391"/>
                  <a:gd name="T32" fmla="*/ 244 w 391"/>
                  <a:gd name="T33" fmla="*/ 343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391">
                    <a:moveTo>
                      <a:pt x="244" y="343"/>
                    </a:moveTo>
                    <a:lnTo>
                      <a:pt x="146" y="245"/>
                    </a:lnTo>
                    <a:lnTo>
                      <a:pt x="48" y="9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48" y="48"/>
                    </a:lnTo>
                    <a:lnTo>
                      <a:pt x="195" y="147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343" y="294"/>
                    </a:lnTo>
                    <a:lnTo>
                      <a:pt x="391" y="343"/>
                    </a:lnTo>
                    <a:lnTo>
                      <a:pt x="391" y="391"/>
                    </a:lnTo>
                    <a:lnTo>
                      <a:pt x="391" y="391"/>
                    </a:lnTo>
                    <a:lnTo>
                      <a:pt x="343" y="391"/>
                    </a:lnTo>
                    <a:lnTo>
                      <a:pt x="293" y="391"/>
                    </a:lnTo>
                    <a:lnTo>
                      <a:pt x="244" y="343"/>
                    </a:lnTo>
                    <a:close/>
                  </a:path>
                </a:pathLst>
              </a:custGeom>
              <a:solidFill>
                <a:srgbClr val="A8A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4" name="Freeform 402"/>
              <p:cNvSpPr>
                <a:spLocks/>
              </p:cNvSpPr>
              <p:nvPr/>
            </p:nvSpPr>
            <p:spPr bwMode="auto">
              <a:xfrm>
                <a:off x="4294" y="3336"/>
                <a:ext cx="49" cy="49"/>
              </a:xfrm>
              <a:custGeom>
                <a:avLst/>
                <a:gdLst>
                  <a:gd name="T0" fmla="*/ 244 w 391"/>
                  <a:gd name="T1" fmla="*/ 294 h 391"/>
                  <a:gd name="T2" fmla="*/ 146 w 391"/>
                  <a:gd name="T3" fmla="*/ 196 h 391"/>
                  <a:gd name="T4" fmla="*/ 48 w 391"/>
                  <a:gd name="T5" fmla="*/ 48 h 391"/>
                  <a:gd name="T6" fmla="*/ 0 w 391"/>
                  <a:gd name="T7" fmla="*/ 0 h 391"/>
                  <a:gd name="T8" fmla="*/ 0 w 391"/>
                  <a:gd name="T9" fmla="*/ 0 h 391"/>
                  <a:gd name="T10" fmla="*/ 0 w 391"/>
                  <a:gd name="T11" fmla="*/ 0 h 391"/>
                  <a:gd name="T12" fmla="*/ 48 w 391"/>
                  <a:gd name="T13" fmla="*/ 48 h 391"/>
                  <a:gd name="T14" fmla="*/ 195 w 391"/>
                  <a:gd name="T15" fmla="*/ 147 h 391"/>
                  <a:gd name="T16" fmla="*/ 293 w 391"/>
                  <a:gd name="T17" fmla="*/ 245 h 391"/>
                  <a:gd name="T18" fmla="*/ 293 w 391"/>
                  <a:gd name="T19" fmla="*/ 245 h 391"/>
                  <a:gd name="T20" fmla="*/ 343 w 391"/>
                  <a:gd name="T21" fmla="*/ 294 h 391"/>
                  <a:gd name="T22" fmla="*/ 343 w 391"/>
                  <a:gd name="T23" fmla="*/ 294 h 391"/>
                  <a:gd name="T24" fmla="*/ 391 w 391"/>
                  <a:gd name="T25" fmla="*/ 343 h 391"/>
                  <a:gd name="T26" fmla="*/ 391 w 391"/>
                  <a:gd name="T27" fmla="*/ 343 h 391"/>
                  <a:gd name="T28" fmla="*/ 343 w 391"/>
                  <a:gd name="T29" fmla="*/ 391 h 391"/>
                  <a:gd name="T30" fmla="*/ 293 w 391"/>
                  <a:gd name="T31" fmla="*/ 343 h 391"/>
                  <a:gd name="T32" fmla="*/ 244 w 391"/>
                  <a:gd name="T33" fmla="*/ 294 h 3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1" h="391">
                    <a:moveTo>
                      <a:pt x="244" y="294"/>
                    </a:moveTo>
                    <a:lnTo>
                      <a:pt x="146" y="196"/>
                    </a:lnTo>
                    <a:lnTo>
                      <a:pt x="48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8" y="48"/>
                    </a:lnTo>
                    <a:lnTo>
                      <a:pt x="195" y="147"/>
                    </a:lnTo>
                    <a:lnTo>
                      <a:pt x="293" y="245"/>
                    </a:lnTo>
                    <a:lnTo>
                      <a:pt x="293" y="245"/>
                    </a:lnTo>
                    <a:lnTo>
                      <a:pt x="343" y="294"/>
                    </a:lnTo>
                    <a:lnTo>
                      <a:pt x="343" y="294"/>
                    </a:lnTo>
                    <a:lnTo>
                      <a:pt x="391" y="343"/>
                    </a:lnTo>
                    <a:lnTo>
                      <a:pt x="391" y="343"/>
                    </a:lnTo>
                    <a:lnTo>
                      <a:pt x="343" y="391"/>
                    </a:lnTo>
                    <a:lnTo>
                      <a:pt x="293" y="343"/>
                    </a:lnTo>
                    <a:lnTo>
                      <a:pt x="244" y="294"/>
                    </a:lnTo>
                    <a:close/>
                  </a:path>
                </a:pathLst>
              </a:custGeom>
              <a:solidFill>
                <a:srgbClr val="A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5" name="Freeform 403"/>
              <p:cNvSpPr>
                <a:spLocks/>
              </p:cNvSpPr>
              <p:nvPr/>
            </p:nvSpPr>
            <p:spPr bwMode="auto">
              <a:xfrm>
                <a:off x="4294" y="3336"/>
                <a:ext cx="42" cy="43"/>
              </a:xfrm>
              <a:custGeom>
                <a:avLst/>
                <a:gdLst>
                  <a:gd name="T0" fmla="*/ 0 w 343"/>
                  <a:gd name="T1" fmla="*/ 0 h 343"/>
                  <a:gd name="T2" fmla="*/ 48 w 343"/>
                  <a:gd name="T3" fmla="*/ 48 h 343"/>
                  <a:gd name="T4" fmla="*/ 98 w 343"/>
                  <a:gd name="T5" fmla="*/ 147 h 343"/>
                  <a:gd name="T6" fmla="*/ 244 w 343"/>
                  <a:gd name="T7" fmla="*/ 196 h 343"/>
                  <a:gd name="T8" fmla="*/ 244 w 343"/>
                  <a:gd name="T9" fmla="*/ 196 h 343"/>
                  <a:gd name="T10" fmla="*/ 293 w 343"/>
                  <a:gd name="T11" fmla="*/ 294 h 343"/>
                  <a:gd name="T12" fmla="*/ 343 w 343"/>
                  <a:gd name="T13" fmla="*/ 343 h 343"/>
                  <a:gd name="T14" fmla="*/ 343 w 343"/>
                  <a:gd name="T15" fmla="*/ 343 h 343"/>
                  <a:gd name="T16" fmla="*/ 343 w 343"/>
                  <a:gd name="T17" fmla="*/ 343 h 343"/>
                  <a:gd name="T18" fmla="*/ 343 w 343"/>
                  <a:gd name="T19" fmla="*/ 294 h 343"/>
                  <a:gd name="T20" fmla="*/ 343 w 343"/>
                  <a:gd name="T21" fmla="*/ 294 h 343"/>
                  <a:gd name="T22" fmla="*/ 293 w 343"/>
                  <a:gd name="T23" fmla="*/ 245 h 343"/>
                  <a:gd name="T24" fmla="*/ 293 w 343"/>
                  <a:gd name="T25" fmla="*/ 245 h 343"/>
                  <a:gd name="T26" fmla="*/ 195 w 343"/>
                  <a:gd name="T27" fmla="*/ 147 h 343"/>
                  <a:gd name="T28" fmla="*/ 48 w 343"/>
                  <a:gd name="T29" fmla="*/ 48 h 343"/>
                  <a:gd name="T30" fmla="*/ 0 w 343"/>
                  <a:gd name="T31" fmla="*/ 0 h 343"/>
                  <a:gd name="T32" fmla="*/ 0 w 343"/>
                  <a:gd name="T33" fmla="*/ 0 h 343"/>
                  <a:gd name="T34" fmla="*/ 0 w 343"/>
                  <a:gd name="T35" fmla="*/ 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3" h="343">
                    <a:moveTo>
                      <a:pt x="0" y="0"/>
                    </a:moveTo>
                    <a:lnTo>
                      <a:pt x="48" y="48"/>
                    </a:lnTo>
                    <a:lnTo>
                      <a:pt x="98" y="147"/>
                    </a:lnTo>
                    <a:lnTo>
                      <a:pt x="244" y="196"/>
                    </a:lnTo>
                    <a:lnTo>
                      <a:pt x="244" y="196"/>
                    </a:lnTo>
                    <a:lnTo>
                      <a:pt x="293" y="294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343"/>
                    </a:lnTo>
                    <a:lnTo>
                      <a:pt x="343" y="294"/>
                    </a:lnTo>
                    <a:lnTo>
                      <a:pt x="343" y="294"/>
                    </a:lnTo>
                    <a:lnTo>
                      <a:pt x="293" y="245"/>
                    </a:lnTo>
                    <a:lnTo>
                      <a:pt x="293" y="245"/>
                    </a:lnTo>
                    <a:lnTo>
                      <a:pt x="195" y="147"/>
                    </a:lnTo>
                    <a:lnTo>
                      <a:pt x="48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6" name="Line 404"/>
              <p:cNvSpPr>
                <a:spLocks noChangeShapeType="1"/>
              </p:cNvSpPr>
              <p:nvPr/>
            </p:nvSpPr>
            <p:spPr bwMode="auto">
              <a:xfrm flipH="1" flipV="1">
                <a:off x="4287" y="3348"/>
                <a:ext cx="13" cy="49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7" name="Freeform 405"/>
              <p:cNvSpPr>
                <a:spLocks/>
              </p:cNvSpPr>
              <p:nvPr/>
            </p:nvSpPr>
            <p:spPr bwMode="auto">
              <a:xfrm>
                <a:off x="4281" y="3189"/>
                <a:ext cx="98" cy="165"/>
              </a:xfrm>
              <a:custGeom>
                <a:avLst/>
                <a:gdLst>
                  <a:gd name="T0" fmla="*/ 49 w 785"/>
                  <a:gd name="T1" fmla="*/ 0 h 1324"/>
                  <a:gd name="T2" fmla="*/ 588 w 785"/>
                  <a:gd name="T3" fmla="*/ 0 h 1324"/>
                  <a:gd name="T4" fmla="*/ 785 w 785"/>
                  <a:gd name="T5" fmla="*/ 148 h 1324"/>
                  <a:gd name="T6" fmla="*/ 785 w 785"/>
                  <a:gd name="T7" fmla="*/ 343 h 1324"/>
                  <a:gd name="T8" fmla="*/ 785 w 785"/>
                  <a:gd name="T9" fmla="*/ 686 h 1324"/>
                  <a:gd name="T10" fmla="*/ 686 w 785"/>
                  <a:gd name="T11" fmla="*/ 1079 h 1324"/>
                  <a:gd name="T12" fmla="*/ 686 w 785"/>
                  <a:gd name="T13" fmla="*/ 1079 h 1324"/>
                  <a:gd name="T14" fmla="*/ 588 w 785"/>
                  <a:gd name="T15" fmla="*/ 491 h 1324"/>
                  <a:gd name="T16" fmla="*/ 588 w 785"/>
                  <a:gd name="T17" fmla="*/ 196 h 1324"/>
                  <a:gd name="T18" fmla="*/ 245 w 785"/>
                  <a:gd name="T19" fmla="*/ 196 h 1324"/>
                  <a:gd name="T20" fmla="*/ 245 w 785"/>
                  <a:gd name="T21" fmla="*/ 245 h 1324"/>
                  <a:gd name="T22" fmla="*/ 245 w 785"/>
                  <a:gd name="T23" fmla="*/ 245 h 1324"/>
                  <a:gd name="T24" fmla="*/ 245 w 785"/>
                  <a:gd name="T25" fmla="*/ 295 h 1324"/>
                  <a:gd name="T26" fmla="*/ 245 w 785"/>
                  <a:gd name="T27" fmla="*/ 295 h 1324"/>
                  <a:gd name="T28" fmla="*/ 197 w 785"/>
                  <a:gd name="T29" fmla="*/ 539 h 1324"/>
                  <a:gd name="T30" fmla="*/ 147 w 785"/>
                  <a:gd name="T31" fmla="*/ 981 h 1324"/>
                  <a:gd name="T32" fmla="*/ 49 w 785"/>
                  <a:gd name="T33" fmla="*/ 1324 h 1324"/>
                  <a:gd name="T34" fmla="*/ 49 w 785"/>
                  <a:gd name="T35" fmla="*/ 1324 h 1324"/>
                  <a:gd name="T36" fmla="*/ 0 w 785"/>
                  <a:gd name="T37" fmla="*/ 1324 h 1324"/>
                  <a:gd name="T38" fmla="*/ 0 w 785"/>
                  <a:gd name="T39" fmla="*/ 1275 h 1324"/>
                  <a:gd name="T40" fmla="*/ 0 w 785"/>
                  <a:gd name="T41" fmla="*/ 1127 h 1324"/>
                  <a:gd name="T42" fmla="*/ 49 w 785"/>
                  <a:gd name="T43" fmla="*/ 882 h 1324"/>
                  <a:gd name="T44" fmla="*/ 49 w 785"/>
                  <a:gd name="T45" fmla="*/ 882 h 1324"/>
                  <a:gd name="T46" fmla="*/ 49 w 785"/>
                  <a:gd name="T47" fmla="*/ 638 h 1324"/>
                  <a:gd name="T48" fmla="*/ 49 w 785"/>
                  <a:gd name="T49" fmla="*/ 491 h 1324"/>
                  <a:gd name="T50" fmla="*/ 49 w 785"/>
                  <a:gd name="T51" fmla="*/ 245 h 1324"/>
                  <a:gd name="T52" fmla="*/ 49 w 785"/>
                  <a:gd name="T53" fmla="*/ 245 h 1324"/>
                  <a:gd name="T54" fmla="*/ 49 w 785"/>
                  <a:gd name="T55" fmla="*/ 98 h 1324"/>
                  <a:gd name="T56" fmla="*/ 49 w 785"/>
                  <a:gd name="T57" fmla="*/ 0 h 1324"/>
                  <a:gd name="T58" fmla="*/ 49 w 785"/>
                  <a:gd name="T59" fmla="*/ 0 h 1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85" h="1324">
                    <a:moveTo>
                      <a:pt x="49" y="0"/>
                    </a:moveTo>
                    <a:lnTo>
                      <a:pt x="588" y="0"/>
                    </a:lnTo>
                    <a:lnTo>
                      <a:pt x="785" y="148"/>
                    </a:lnTo>
                    <a:lnTo>
                      <a:pt x="785" y="343"/>
                    </a:lnTo>
                    <a:lnTo>
                      <a:pt x="785" y="686"/>
                    </a:lnTo>
                    <a:lnTo>
                      <a:pt x="686" y="1079"/>
                    </a:lnTo>
                    <a:lnTo>
                      <a:pt x="686" y="1079"/>
                    </a:lnTo>
                    <a:lnTo>
                      <a:pt x="588" y="491"/>
                    </a:lnTo>
                    <a:lnTo>
                      <a:pt x="588" y="196"/>
                    </a:lnTo>
                    <a:lnTo>
                      <a:pt x="245" y="196"/>
                    </a:lnTo>
                    <a:lnTo>
                      <a:pt x="245" y="245"/>
                    </a:lnTo>
                    <a:lnTo>
                      <a:pt x="245" y="245"/>
                    </a:lnTo>
                    <a:lnTo>
                      <a:pt x="245" y="295"/>
                    </a:lnTo>
                    <a:lnTo>
                      <a:pt x="245" y="295"/>
                    </a:lnTo>
                    <a:lnTo>
                      <a:pt x="197" y="539"/>
                    </a:lnTo>
                    <a:lnTo>
                      <a:pt x="147" y="981"/>
                    </a:lnTo>
                    <a:lnTo>
                      <a:pt x="49" y="1324"/>
                    </a:lnTo>
                    <a:lnTo>
                      <a:pt x="49" y="1324"/>
                    </a:lnTo>
                    <a:lnTo>
                      <a:pt x="0" y="1324"/>
                    </a:lnTo>
                    <a:lnTo>
                      <a:pt x="0" y="1275"/>
                    </a:lnTo>
                    <a:lnTo>
                      <a:pt x="0" y="1127"/>
                    </a:lnTo>
                    <a:lnTo>
                      <a:pt x="49" y="882"/>
                    </a:lnTo>
                    <a:lnTo>
                      <a:pt x="49" y="882"/>
                    </a:lnTo>
                    <a:lnTo>
                      <a:pt x="49" y="638"/>
                    </a:lnTo>
                    <a:lnTo>
                      <a:pt x="49" y="491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98"/>
                    </a:lnTo>
                    <a:lnTo>
                      <a:pt x="49" y="0"/>
                    </a:lnTo>
                    <a:lnTo>
                      <a:pt x="49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8" name="Freeform 406"/>
              <p:cNvSpPr>
                <a:spLocks/>
              </p:cNvSpPr>
              <p:nvPr/>
            </p:nvSpPr>
            <p:spPr bwMode="auto">
              <a:xfrm>
                <a:off x="4355" y="3213"/>
                <a:ext cx="18" cy="104"/>
              </a:xfrm>
              <a:custGeom>
                <a:avLst/>
                <a:gdLst>
                  <a:gd name="T0" fmla="*/ 0 w 147"/>
                  <a:gd name="T1" fmla="*/ 0 h 834"/>
                  <a:gd name="T2" fmla="*/ 147 w 147"/>
                  <a:gd name="T3" fmla="*/ 0 h 834"/>
                  <a:gd name="T4" fmla="*/ 147 w 147"/>
                  <a:gd name="T5" fmla="*/ 147 h 834"/>
                  <a:gd name="T6" fmla="*/ 147 w 147"/>
                  <a:gd name="T7" fmla="*/ 442 h 834"/>
                  <a:gd name="T8" fmla="*/ 98 w 147"/>
                  <a:gd name="T9" fmla="*/ 834 h 834"/>
                  <a:gd name="T10" fmla="*/ 98 w 147"/>
                  <a:gd name="T11" fmla="*/ 834 h 834"/>
                  <a:gd name="T12" fmla="*/ 0 w 147"/>
                  <a:gd name="T13" fmla="*/ 295 h 834"/>
                  <a:gd name="T14" fmla="*/ 0 w 147"/>
                  <a:gd name="T15" fmla="*/ 0 h 8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834">
                    <a:moveTo>
                      <a:pt x="0" y="0"/>
                    </a:moveTo>
                    <a:lnTo>
                      <a:pt x="147" y="0"/>
                    </a:lnTo>
                    <a:lnTo>
                      <a:pt x="147" y="147"/>
                    </a:lnTo>
                    <a:lnTo>
                      <a:pt x="147" y="442"/>
                    </a:lnTo>
                    <a:lnTo>
                      <a:pt x="98" y="834"/>
                    </a:lnTo>
                    <a:lnTo>
                      <a:pt x="98" y="834"/>
                    </a:lnTo>
                    <a:lnTo>
                      <a:pt x="0" y="29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7F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59" name="Freeform 407"/>
              <p:cNvSpPr>
                <a:spLocks/>
              </p:cNvSpPr>
              <p:nvPr/>
            </p:nvSpPr>
            <p:spPr bwMode="auto">
              <a:xfrm>
                <a:off x="4281" y="3189"/>
                <a:ext cx="25" cy="165"/>
              </a:xfrm>
              <a:custGeom>
                <a:avLst/>
                <a:gdLst>
                  <a:gd name="T0" fmla="*/ 49 w 197"/>
                  <a:gd name="T1" fmla="*/ 1324 h 1324"/>
                  <a:gd name="T2" fmla="*/ 0 w 197"/>
                  <a:gd name="T3" fmla="*/ 1324 h 1324"/>
                  <a:gd name="T4" fmla="*/ 0 w 197"/>
                  <a:gd name="T5" fmla="*/ 1275 h 1324"/>
                  <a:gd name="T6" fmla="*/ 0 w 197"/>
                  <a:gd name="T7" fmla="*/ 1127 h 1324"/>
                  <a:gd name="T8" fmla="*/ 49 w 197"/>
                  <a:gd name="T9" fmla="*/ 882 h 1324"/>
                  <a:gd name="T10" fmla="*/ 49 w 197"/>
                  <a:gd name="T11" fmla="*/ 882 h 1324"/>
                  <a:gd name="T12" fmla="*/ 49 w 197"/>
                  <a:gd name="T13" fmla="*/ 638 h 1324"/>
                  <a:gd name="T14" fmla="*/ 49 w 197"/>
                  <a:gd name="T15" fmla="*/ 491 h 1324"/>
                  <a:gd name="T16" fmla="*/ 49 w 197"/>
                  <a:gd name="T17" fmla="*/ 245 h 1324"/>
                  <a:gd name="T18" fmla="*/ 49 w 197"/>
                  <a:gd name="T19" fmla="*/ 245 h 1324"/>
                  <a:gd name="T20" fmla="*/ 49 w 197"/>
                  <a:gd name="T21" fmla="*/ 98 h 1324"/>
                  <a:gd name="T22" fmla="*/ 49 w 197"/>
                  <a:gd name="T23" fmla="*/ 0 h 1324"/>
                  <a:gd name="T24" fmla="*/ 49 w 197"/>
                  <a:gd name="T25" fmla="*/ 0 h 1324"/>
                  <a:gd name="T26" fmla="*/ 49 w 197"/>
                  <a:gd name="T27" fmla="*/ 0 h 1324"/>
                  <a:gd name="T28" fmla="*/ 197 w 197"/>
                  <a:gd name="T29" fmla="*/ 148 h 1324"/>
                  <a:gd name="T30" fmla="*/ 197 w 197"/>
                  <a:gd name="T31" fmla="*/ 295 h 1324"/>
                  <a:gd name="T32" fmla="*/ 197 w 197"/>
                  <a:gd name="T33" fmla="*/ 539 h 1324"/>
                  <a:gd name="T34" fmla="*/ 197 w 197"/>
                  <a:gd name="T35" fmla="*/ 784 h 1324"/>
                  <a:gd name="T36" fmla="*/ 197 w 197"/>
                  <a:gd name="T37" fmla="*/ 784 h 1324"/>
                  <a:gd name="T38" fmla="*/ 147 w 197"/>
                  <a:gd name="T39" fmla="*/ 1030 h 1324"/>
                  <a:gd name="T40" fmla="*/ 99 w 197"/>
                  <a:gd name="T41" fmla="*/ 1177 h 1324"/>
                  <a:gd name="T42" fmla="*/ 49 w 197"/>
                  <a:gd name="T43" fmla="*/ 1275 h 1324"/>
                  <a:gd name="T44" fmla="*/ 49 w 197"/>
                  <a:gd name="T45" fmla="*/ 1275 h 1324"/>
                  <a:gd name="T46" fmla="*/ 49 w 197"/>
                  <a:gd name="T47" fmla="*/ 1324 h 1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1324">
                    <a:moveTo>
                      <a:pt x="49" y="1324"/>
                    </a:moveTo>
                    <a:lnTo>
                      <a:pt x="0" y="1324"/>
                    </a:lnTo>
                    <a:lnTo>
                      <a:pt x="0" y="1275"/>
                    </a:lnTo>
                    <a:lnTo>
                      <a:pt x="0" y="1127"/>
                    </a:lnTo>
                    <a:lnTo>
                      <a:pt x="49" y="882"/>
                    </a:lnTo>
                    <a:lnTo>
                      <a:pt x="49" y="882"/>
                    </a:lnTo>
                    <a:lnTo>
                      <a:pt x="49" y="638"/>
                    </a:lnTo>
                    <a:lnTo>
                      <a:pt x="49" y="491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98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197" y="148"/>
                    </a:lnTo>
                    <a:lnTo>
                      <a:pt x="197" y="295"/>
                    </a:lnTo>
                    <a:lnTo>
                      <a:pt x="197" y="539"/>
                    </a:lnTo>
                    <a:lnTo>
                      <a:pt x="197" y="784"/>
                    </a:lnTo>
                    <a:lnTo>
                      <a:pt x="197" y="784"/>
                    </a:lnTo>
                    <a:lnTo>
                      <a:pt x="147" y="1030"/>
                    </a:lnTo>
                    <a:lnTo>
                      <a:pt x="99" y="1177"/>
                    </a:lnTo>
                    <a:lnTo>
                      <a:pt x="49" y="1275"/>
                    </a:lnTo>
                    <a:lnTo>
                      <a:pt x="49" y="1275"/>
                    </a:lnTo>
                    <a:lnTo>
                      <a:pt x="49" y="132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0" name="Freeform 408"/>
              <p:cNvSpPr>
                <a:spLocks/>
              </p:cNvSpPr>
              <p:nvPr/>
            </p:nvSpPr>
            <p:spPr bwMode="auto">
              <a:xfrm>
                <a:off x="4294" y="3189"/>
                <a:ext cx="85" cy="18"/>
              </a:xfrm>
              <a:custGeom>
                <a:avLst/>
                <a:gdLst>
                  <a:gd name="T0" fmla="*/ 0 w 686"/>
                  <a:gd name="T1" fmla="*/ 0 h 148"/>
                  <a:gd name="T2" fmla="*/ 98 w 686"/>
                  <a:gd name="T3" fmla="*/ 148 h 148"/>
                  <a:gd name="T4" fmla="*/ 686 w 686"/>
                  <a:gd name="T5" fmla="*/ 148 h 148"/>
                  <a:gd name="T6" fmla="*/ 489 w 686"/>
                  <a:gd name="T7" fmla="*/ 0 h 148"/>
                  <a:gd name="T8" fmla="*/ 0 w 686"/>
                  <a:gd name="T9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6" h="148">
                    <a:moveTo>
                      <a:pt x="0" y="0"/>
                    </a:moveTo>
                    <a:lnTo>
                      <a:pt x="98" y="148"/>
                    </a:lnTo>
                    <a:lnTo>
                      <a:pt x="686" y="148"/>
                    </a:lnTo>
                    <a:lnTo>
                      <a:pt x="48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BDB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grpSp>
          <p:nvGrpSpPr>
            <p:cNvPr id="433762" name="Group 610"/>
            <p:cNvGrpSpPr>
              <a:grpSpLocks/>
            </p:cNvGrpSpPr>
            <p:nvPr/>
          </p:nvGrpSpPr>
          <p:grpSpPr bwMode="auto">
            <a:xfrm flipH="1">
              <a:off x="4034" y="2001"/>
              <a:ext cx="1446" cy="1428"/>
              <a:chOff x="4091" y="1963"/>
              <a:chExt cx="1446" cy="1428"/>
            </a:xfrm>
          </p:grpSpPr>
          <p:sp>
            <p:nvSpPr>
              <p:cNvPr id="433562" name="Freeform 410"/>
              <p:cNvSpPr>
                <a:spLocks/>
              </p:cNvSpPr>
              <p:nvPr/>
            </p:nvSpPr>
            <p:spPr bwMode="auto">
              <a:xfrm>
                <a:off x="4281" y="3189"/>
                <a:ext cx="98" cy="165"/>
              </a:xfrm>
              <a:custGeom>
                <a:avLst/>
                <a:gdLst>
                  <a:gd name="T0" fmla="*/ 49 w 785"/>
                  <a:gd name="T1" fmla="*/ 0 h 1324"/>
                  <a:gd name="T2" fmla="*/ 588 w 785"/>
                  <a:gd name="T3" fmla="*/ 0 h 1324"/>
                  <a:gd name="T4" fmla="*/ 785 w 785"/>
                  <a:gd name="T5" fmla="*/ 148 h 1324"/>
                  <a:gd name="T6" fmla="*/ 785 w 785"/>
                  <a:gd name="T7" fmla="*/ 343 h 1324"/>
                  <a:gd name="T8" fmla="*/ 785 w 785"/>
                  <a:gd name="T9" fmla="*/ 686 h 1324"/>
                  <a:gd name="T10" fmla="*/ 686 w 785"/>
                  <a:gd name="T11" fmla="*/ 1079 h 1324"/>
                  <a:gd name="T12" fmla="*/ 686 w 785"/>
                  <a:gd name="T13" fmla="*/ 1079 h 1324"/>
                  <a:gd name="T14" fmla="*/ 588 w 785"/>
                  <a:gd name="T15" fmla="*/ 491 h 1324"/>
                  <a:gd name="T16" fmla="*/ 588 w 785"/>
                  <a:gd name="T17" fmla="*/ 196 h 1324"/>
                  <a:gd name="T18" fmla="*/ 245 w 785"/>
                  <a:gd name="T19" fmla="*/ 196 h 1324"/>
                  <a:gd name="T20" fmla="*/ 245 w 785"/>
                  <a:gd name="T21" fmla="*/ 245 h 1324"/>
                  <a:gd name="T22" fmla="*/ 245 w 785"/>
                  <a:gd name="T23" fmla="*/ 245 h 1324"/>
                  <a:gd name="T24" fmla="*/ 245 w 785"/>
                  <a:gd name="T25" fmla="*/ 295 h 1324"/>
                  <a:gd name="T26" fmla="*/ 245 w 785"/>
                  <a:gd name="T27" fmla="*/ 295 h 1324"/>
                  <a:gd name="T28" fmla="*/ 197 w 785"/>
                  <a:gd name="T29" fmla="*/ 539 h 1324"/>
                  <a:gd name="T30" fmla="*/ 147 w 785"/>
                  <a:gd name="T31" fmla="*/ 981 h 1324"/>
                  <a:gd name="T32" fmla="*/ 49 w 785"/>
                  <a:gd name="T33" fmla="*/ 1324 h 1324"/>
                  <a:gd name="T34" fmla="*/ 49 w 785"/>
                  <a:gd name="T35" fmla="*/ 1324 h 1324"/>
                  <a:gd name="T36" fmla="*/ 0 w 785"/>
                  <a:gd name="T37" fmla="*/ 1324 h 1324"/>
                  <a:gd name="T38" fmla="*/ 0 w 785"/>
                  <a:gd name="T39" fmla="*/ 1275 h 1324"/>
                  <a:gd name="T40" fmla="*/ 0 w 785"/>
                  <a:gd name="T41" fmla="*/ 1127 h 1324"/>
                  <a:gd name="T42" fmla="*/ 49 w 785"/>
                  <a:gd name="T43" fmla="*/ 882 h 1324"/>
                  <a:gd name="T44" fmla="*/ 49 w 785"/>
                  <a:gd name="T45" fmla="*/ 882 h 1324"/>
                  <a:gd name="T46" fmla="*/ 49 w 785"/>
                  <a:gd name="T47" fmla="*/ 638 h 1324"/>
                  <a:gd name="T48" fmla="*/ 49 w 785"/>
                  <a:gd name="T49" fmla="*/ 491 h 1324"/>
                  <a:gd name="T50" fmla="*/ 49 w 785"/>
                  <a:gd name="T51" fmla="*/ 245 h 1324"/>
                  <a:gd name="T52" fmla="*/ 49 w 785"/>
                  <a:gd name="T53" fmla="*/ 245 h 1324"/>
                  <a:gd name="T54" fmla="*/ 49 w 785"/>
                  <a:gd name="T55" fmla="*/ 98 h 1324"/>
                  <a:gd name="T56" fmla="*/ 49 w 785"/>
                  <a:gd name="T57" fmla="*/ 0 h 1324"/>
                  <a:gd name="T58" fmla="*/ 49 w 785"/>
                  <a:gd name="T59" fmla="*/ 0 h 1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85" h="1324">
                    <a:moveTo>
                      <a:pt x="49" y="0"/>
                    </a:moveTo>
                    <a:lnTo>
                      <a:pt x="588" y="0"/>
                    </a:lnTo>
                    <a:lnTo>
                      <a:pt x="785" y="148"/>
                    </a:lnTo>
                    <a:lnTo>
                      <a:pt x="785" y="343"/>
                    </a:lnTo>
                    <a:lnTo>
                      <a:pt x="785" y="686"/>
                    </a:lnTo>
                    <a:lnTo>
                      <a:pt x="686" y="1079"/>
                    </a:lnTo>
                    <a:lnTo>
                      <a:pt x="686" y="1079"/>
                    </a:lnTo>
                    <a:lnTo>
                      <a:pt x="588" y="491"/>
                    </a:lnTo>
                    <a:lnTo>
                      <a:pt x="588" y="196"/>
                    </a:lnTo>
                    <a:lnTo>
                      <a:pt x="245" y="196"/>
                    </a:lnTo>
                    <a:lnTo>
                      <a:pt x="245" y="245"/>
                    </a:lnTo>
                    <a:lnTo>
                      <a:pt x="245" y="245"/>
                    </a:lnTo>
                    <a:lnTo>
                      <a:pt x="245" y="295"/>
                    </a:lnTo>
                    <a:lnTo>
                      <a:pt x="245" y="295"/>
                    </a:lnTo>
                    <a:lnTo>
                      <a:pt x="197" y="539"/>
                    </a:lnTo>
                    <a:lnTo>
                      <a:pt x="147" y="981"/>
                    </a:lnTo>
                    <a:lnTo>
                      <a:pt x="49" y="1324"/>
                    </a:lnTo>
                    <a:lnTo>
                      <a:pt x="49" y="1324"/>
                    </a:lnTo>
                    <a:lnTo>
                      <a:pt x="0" y="1324"/>
                    </a:lnTo>
                    <a:lnTo>
                      <a:pt x="0" y="1275"/>
                    </a:lnTo>
                    <a:lnTo>
                      <a:pt x="0" y="1127"/>
                    </a:lnTo>
                    <a:lnTo>
                      <a:pt x="49" y="882"/>
                    </a:lnTo>
                    <a:lnTo>
                      <a:pt x="49" y="882"/>
                    </a:lnTo>
                    <a:lnTo>
                      <a:pt x="49" y="638"/>
                    </a:lnTo>
                    <a:lnTo>
                      <a:pt x="49" y="491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98"/>
                    </a:lnTo>
                    <a:lnTo>
                      <a:pt x="49" y="0"/>
                    </a:lnTo>
                    <a:lnTo>
                      <a:pt x="49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3" name="Freeform 411"/>
              <p:cNvSpPr>
                <a:spLocks/>
              </p:cNvSpPr>
              <p:nvPr/>
            </p:nvSpPr>
            <p:spPr bwMode="auto">
              <a:xfrm>
                <a:off x="4269" y="3329"/>
                <a:ext cx="12" cy="19"/>
              </a:xfrm>
              <a:custGeom>
                <a:avLst/>
                <a:gdLst>
                  <a:gd name="T0" fmla="*/ 49 w 98"/>
                  <a:gd name="T1" fmla="*/ 98 h 148"/>
                  <a:gd name="T2" fmla="*/ 98 w 98"/>
                  <a:gd name="T3" fmla="*/ 148 h 148"/>
                  <a:gd name="T4" fmla="*/ 98 w 98"/>
                  <a:gd name="T5" fmla="*/ 148 h 148"/>
                  <a:gd name="T6" fmla="*/ 98 w 98"/>
                  <a:gd name="T7" fmla="*/ 98 h 148"/>
                  <a:gd name="T8" fmla="*/ 98 w 98"/>
                  <a:gd name="T9" fmla="*/ 0 h 148"/>
                  <a:gd name="T10" fmla="*/ 98 w 98"/>
                  <a:gd name="T11" fmla="*/ 0 h 148"/>
                  <a:gd name="T12" fmla="*/ 49 w 98"/>
                  <a:gd name="T13" fmla="*/ 50 h 148"/>
                  <a:gd name="T14" fmla="*/ 49 w 98"/>
                  <a:gd name="T15" fmla="*/ 50 h 148"/>
                  <a:gd name="T16" fmla="*/ 0 w 98"/>
                  <a:gd name="T17" fmla="*/ 50 h 148"/>
                  <a:gd name="T18" fmla="*/ 0 w 98"/>
                  <a:gd name="T19" fmla="*/ 50 h 148"/>
                  <a:gd name="T20" fmla="*/ 0 w 98"/>
                  <a:gd name="T21" fmla="*/ 50 h 148"/>
                  <a:gd name="T22" fmla="*/ 0 w 98"/>
                  <a:gd name="T23" fmla="*/ 98 h 148"/>
                  <a:gd name="T24" fmla="*/ 49 w 98"/>
                  <a:gd name="T25" fmla="*/ 98 h 148"/>
                  <a:gd name="T26" fmla="*/ 49 w 98"/>
                  <a:gd name="T27" fmla="*/ 9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98" h="148">
                    <a:moveTo>
                      <a:pt x="49" y="98"/>
                    </a:moveTo>
                    <a:lnTo>
                      <a:pt x="98" y="148"/>
                    </a:lnTo>
                    <a:lnTo>
                      <a:pt x="98" y="148"/>
                    </a:lnTo>
                    <a:lnTo>
                      <a:pt x="98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49" y="50"/>
                    </a:lnTo>
                    <a:lnTo>
                      <a:pt x="49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98"/>
                    </a:lnTo>
                    <a:lnTo>
                      <a:pt x="49" y="98"/>
                    </a:lnTo>
                    <a:lnTo>
                      <a:pt x="49" y="98"/>
                    </a:lnTo>
                    <a:close/>
                  </a:path>
                </a:pathLst>
              </a:custGeom>
              <a:solidFill>
                <a:srgbClr val="BFBFBF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4" name="Freeform 412"/>
              <p:cNvSpPr>
                <a:spLocks/>
              </p:cNvSpPr>
              <p:nvPr/>
            </p:nvSpPr>
            <p:spPr bwMode="auto">
              <a:xfrm>
                <a:off x="4275" y="3336"/>
                <a:ext cx="1" cy="6"/>
              </a:xfrm>
              <a:custGeom>
                <a:avLst/>
                <a:gdLst>
                  <a:gd name="T0" fmla="*/ 0 h 48"/>
                  <a:gd name="T1" fmla="*/ 0 h 48"/>
                  <a:gd name="T2" fmla="*/ 0 h 48"/>
                  <a:gd name="T3" fmla="*/ 48 h 48"/>
                  <a:gd name="T4" fmla="*/ 0 h 4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5" name="Freeform 413"/>
              <p:cNvSpPr>
                <a:spLocks/>
              </p:cNvSpPr>
              <p:nvPr/>
            </p:nvSpPr>
            <p:spPr bwMode="auto">
              <a:xfrm>
                <a:off x="4275" y="3336"/>
                <a:ext cx="1" cy="6"/>
              </a:xfrm>
              <a:custGeom>
                <a:avLst/>
                <a:gdLst>
                  <a:gd name="T0" fmla="*/ 0 h 48"/>
                  <a:gd name="T1" fmla="*/ 0 h 48"/>
                  <a:gd name="T2" fmla="*/ 0 h 48"/>
                  <a:gd name="T3" fmla="*/ 48 h 48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48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6" name="Freeform 414"/>
              <p:cNvSpPr>
                <a:spLocks/>
              </p:cNvSpPr>
              <p:nvPr/>
            </p:nvSpPr>
            <p:spPr bwMode="auto">
              <a:xfrm>
                <a:off x="4324" y="3225"/>
                <a:ext cx="49" cy="147"/>
              </a:xfrm>
              <a:custGeom>
                <a:avLst/>
                <a:gdLst>
                  <a:gd name="T0" fmla="*/ 0 w 392"/>
                  <a:gd name="T1" fmla="*/ 0 h 1176"/>
                  <a:gd name="T2" fmla="*/ 49 w 392"/>
                  <a:gd name="T3" fmla="*/ 0 h 1176"/>
                  <a:gd name="T4" fmla="*/ 99 w 392"/>
                  <a:gd name="T5" fmla="*/ 0 h 1176"/>
                  <a:gd name="T6" fmla="*/ 147 w 392"/>
                  <a:gd name="T7" fmla="*/ 0 h 1176"/>
                  <a:gd name="T8" fmla="*/ 147 w 392"/>
                  <a:gd name="T9" fmla="*/ 0 h 1176"/>
                  <a:gd name="T10" fmla="*/ 245 w 392"/>
                  <a:gd name="T11" fmla="*/ 146 h 1176"/>
                  <a:gd name="T12" fmla="*/ 343 w 392"/>
                  <a:gd name="T13" fmla="*/ 441 h 1176"/>
                  <a:gd name="T14" fmla="*/ 392 w 392"/>
                  <a:gd name="T15" fmla="*/ 882 h 1176"/>
                  <a:gd name="T16" fmla="*/ 392 w 392"/>
                  <a:gd name="T17" fmla="*/ 882 h 1176"/>
                  <a:gd name="T18" fmla="*/ 392 w 392"/>
                  <a:gd name="T19" fmla="*/ 980 h 1176"/>
                  <a:gd name="T20" fmla="*/ 392 w 392"/>
                  <a:gd name="T21" fmla="*/ 1078 h 1176"/>
                  <a:gd name="T22" fmla="*/ 392 w 392"/>
                  <a:gd name="T23" fmla="*/ 1176 h 1176"/>
                  <a:gd name="T24" fmla="*/ 392 w 392"/>
                  <a:gd name="T25" fmla="*/ 1176 h 1176"/>
                  <a:gd name="T26" fmla="*/ 147 w 392"/>
                  <a:gd name="T27" fmla="*/ 146 h 1176"/>
                  <a:gd name="T28" fmla="*/ 0 w 392"/>
                  <a:gd name="T29" fmla="*/ 0 h 1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92" h="1176">
                    <a:moveTo>
                      <a:pt x="0" y="0"/>
                    </a:moveTo>
                    <a:lnTo>
                      <a:pt x="49" y="0"/>
                    </a:lnTo>
                    <a:lnTo>
                      <a:pt x="99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245" y="146"/>
                    </a:lnTo>
                    <a:lnTo>
                      <a:pt x="343" y="441"/>
                    </a:lnTo>
                    <a:lnTo>
                      <a:pt x="392" y="882"/>
                    </a:lnTo>
                    <a:lnTo>
                      <a:pt x="392" y="882"/>
                    </a:lnTo>
                    <a:lnTo>
                      <a:pt x="392" y="980"/>
                    </a:lnTo>
                    <a:lnTo>
                      <a:pt x="392" y="1078"/>
                    </a:lnTo>
                    <a:lnTo>
                      <a:pt x="392" y="1176"/>
                    </a:lnTo>
                    <a:lnTo>
                      <a:pt x="392" y="1176"/>
                    </a:lnTo>
                    <a:lnTo>
                      <a:pt x="147" y="14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7" name="Line 415"/>
              <p:cNvSpPr>
                <a:spLocks noChangeShapeType="1"/>
              </p:cNvSpPr>
              <p:nvPr/>
            </p:nvSpPr>
            <p:spPr bwMode="auto">
              <a:xfrm>
                <a:off x="4306" y="3207"/>
                <a:ext cx="73" cy="1"/>
              </a:xfrm>
              <a:prstGeom prst="line">
                <a:avLst/>
              </a:prstGeom>
              <a:noFill/>
              <a:ln w="0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8" name="Freeform 416"/>
              <p:cNvSpPr>
                <a:spLocks/>
              </p:cNvSpPr>
              <p:nvPr/>
            </p:nvSpPr>
            <p:spPr bwMode="auto">
              <a:xfrm>
                <a:off x="4349" y="3250"/>
                <a:ext cx="24" cy="92"/>
              </a:xfrm>
              <a:custGeom>
                <a:avLst/>
                <a:gdLst>
                  <a:gd name="T0" fmla="*/ 0 w 195"/>
                  <a:gd name="T1" fmla="*/ 98 h 734"/>
                  <a:gd name="T2" fmla="*/ 0 w 195"/>
                  <a:gd name="T3" fmla="*/ 195 h 734"/>
                  <a:gd name="T4" fmla="*/ 0 w 195"/>
                  <a:gd name="T5" fmla="*/ 441 h 734"/>
                  <a:gd name="T6" fmla="*/ 48 w 195"/>
                  <a:gd name="T7" fmla="*/ 636 h 734"/>
                  <a:gd name="T8" fmla="*/ 48 w 195"/>
                  <a:gd name="T9" fmla="*/ 636 h 734"/>
                  <a:gd name="T10" fmla="*/ 48 w 195"/>
                  <a:gd name="T11" fmla="*/ 734 h 734"/>
                  <a:gd name="T12" fmla="*/ 146 w 195"/>
                  <a:gd name="T13" fmla="*/ 734 h 734"/>
                  <a:gd name="T14" fmla="*/ 195 w 195"/>
                  <a:gd name="T15" fmla="*/ 636 h 734"/>
                  <a:gd name="T16" fmla="*/ 195 w 195"/>
                  <a:gd name="T17" fmla="*/ 636 h 734"/>
                  <a:gd name="T18" fmla="*/ 195 w 195"/>
                  <a:gd name="T19" fmla="*/ 490 h 734"/>
                  <a:gd name="T20" fmla="*/ 146 w 195"/>
                  <a:gd name="T21" fmla="*/ 293 h 734"/>
                  <a:gd name="T22" fmla="*/ 146 w 195"/>
                  <a:gd name="T23" fmla="*/ 98 h 734"/>
                  <a:gd name="T24" fmla="*/ 146 w 195"/>
                  <a:gd name="T25" fmla="*/ 98 h 734"/>
                  <a:gd name="T26" fmla="*/ 48 w 195"/>
                  <a:gd name="T27" fmla="*/ 0 h 734"/>
                  <a:gd name="T28" fmla="*/ 0 w 195"/>
                  <a:gd name="T29" fmla="*/ 0 h 734"/>
                  <a:gd name="T30" fmla="*/ 0 w 195"/>
                  <a:gd name="T31" fmla="*/ 98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5" h="734">
                    <a:moveTo>
                      <a:pt x="0" y="98"/>
                    </a:moveTo>
                    <a:lnTo>
                      <a:pt x="0" y="195"/>
                    </a:lnTo>
                    <a:lnTo>
                      <a:pt x="0" y="441"/>
                    </a:lnTo>
                    <a:lnTo>
                      <a:pt x="48" y="636"/>
                    </a:lnTo>
                    <a:lnTo>
                      <a:pt x="48" y="636"/>
                    </a:lnTo>
                    <a:lnTo>
                      <a:pt x="48" y="734"/>
                    </a:lnTo>
                    <a:lnTo>
                      <a:pt x="146" y="734"/>
                    </a:lnTo>
                    <a:lnTo>
                      <a:pt x="195" y="636"/>
                    </a:lnTo>
                    <a:lnTo>
                      <a:pt x="195" y="636"/>
                    </a:lnTo>
                    <a:lnTo>
                      <a:pt x="195" y="490"/>
                    </a:lnTo>
                    <a:lnTo>
                      <a:pt x="146" y="293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003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69" name="Freeform 417"/>
              <p:cNvSpPr>
                <a:spLocks/>
              </p:cNvSpPr>
              <p:nvPr/>
            </p:nvSpPr>
            <p:spPr bwMode="auto">
              <a:xfrm>
                <a:off x="4349" y="3256"/>
                <a:ext cx="24" cy="80"/>
              </a:xfrm>
              <a:custGeom>
                <a:avLst/>
                <a:gdLst>
                  <a:gd name="T0" fmla="*/ 48 w 195"/>
                  <a:gd name="T1" fmla="*/ 540 h 638"/>
                  <a:gd name="T2" fmla="*/ 48 w 195"/>
                  <a:gd name="T3" fmla="*/ 343 h 638"/>
                  <a:gd name="T4" fmla="*/ 0 w 195"/>
                  <a:gd name="T5" fmla="*/ 197 h 638"/>
                  <a:gd name="T6" fmla="*/ 0 w 195"/>
                  <a:gd name="T7" fmla="*/ 99 h 638"/>
                  <a:gd name="T8" fmla="*/ 0 w 195"/>
                  <a:gd name="T9" fmla="*/ 99 h 638"/>
                  <a:gd name="T10" fmla="*/ 0 w 195"/>
                  <a:gd name="T11" fmla="*/ 0 h 638"/>
                  <a:gd name="T12" fmla="*/ 48 w 195"/>
                  <a:gd name="T13" fmla="*/ 0 h 638"/>
                  <a:gd name="T14" fmla="*/ 146 w 195"/>
                  <a:gd name="T15" fmla="*/ 50 h 638"/>
                  <a:gd name="T16" fmla="*/ 146 w 195"/>
                  <a:gd name="T17" fmla="*/ 50 h 638"/>
                  <a:gd name="T18" fmla="*/ 146 w 195"/>
                  <a:gd name="T19" fmla="*/ 245 h 638"/>
                  <a:gd name="T20" fmla="*/ 195 w 195"/>
                  <a:gd name="T21" fmla="*/ 393 h 638"/>
                  <a:gd name="T22" fmla="*/ 195 w 195"/>
                  <a:gd name="T23" fmla="*/ 540 h 638"/>
                  <a:gd name="T24" fmla="*/ 195 w 195"/>
                  <a:gd name="T25" fmla="*/ 540 h 638"/>
                  <a:gd name="T26" fmla="*/ 146 w 195"/>
                  <a:gd name="T27" fmla="*/ 638 h 638"/>
                  <a:gd name="T28" fmla="*/ 97 w 195"/>
                  <a:gd name="T29" fmla="*/ 638 h 638"/>
                  <a:gd name="T30" fmla="*/ 48 w 195"/>
                  <a:gd name="T31" fmla="*/ 540 h 6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5" h="638">
                    <a:moveTo>
                      <a:pt x="48" y="540"/>
                    </a:moveTo>
                    <a:lnTo>
                      <a:pt x="48" y="343"/>
                    </a:lnTo>
                    <a:lnTo>
                      <a:pt x="0" y="197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146" y="245"/>
                    </a:lnTo>
                    <a:lnTo>
                      <a:pt x="195" y="393"/>
                    </a:lnTo>
                    <a:lnTo>
                      <a:pt x="195" y="540"/>
                    </a:lnTo>
                    <a:lnTo>
                      <a:pt x="195" y="540"/>
                    </a:lnTo>
                    <a:lnTo>
                      <a:pt x="146" y="638"/>
                    </a:lnTo>
                    <a:lnTo>
                      <a:pt x="97" y="638"/>
                    </a:lnTo>
                    <a:lnTo>
                      <a:pt x="48" y="540"/>
                    </a:lnTo>
                    <a:close/>
                  </a:path>
                </a:pathLst>
              </a:custGeom>
              <a:solidFill>
                <a:srgbClr val="02380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0" name="Freeform 418"/>
              <p:cNvSpPr>
                <a:spLocks/>
              </p:cNvSpPr>
              <p:nvPr/>
            </p:nvSpPr>
            <p:spPr bwMode="auto">
              <a:xfrm>
                <a:off x="4349" y="3262"/>
                <a:ext cx="24" cy="67"/>
              </a:xfrm>
              <a:custGeom>
                <a:avLst/>
                <a:gdLst>
                  <a:gd name="T0" fmla="*/ 48 w 195"/>
                  <a:gd name="T1" fmla="*/ 441 h 538"/>
                  <a:gd name="T2" fmla="*/ 48 w 195"/>
                  <a:gd name="T3" fmla="*/ 293 h 538"/>
                  <a:gd name="T4" fmla="*/ 0 w 195"/>
                  <a:gd name="T5" fmla="*/ 147 h 538"/>
                  <a:gd name="T6" fmla="*/ 0 w 195"/>
                  <a:gd name="T7" fmla="*/ 49 h 538"/>
                  <a:gd name="T8" fmla="*/ 0 w 195"/>
                  <a:gd name="T9" fmla="*/ 49 h 538"/>
                  <a:gd name="T10" fmla="*/ 0 w 195"/>
                  <a:gd name="T11" fmla="*/ 0 h 538"/>
                  <a:gd name="T12" fmla="*/ 48 w 195"/>
                  <a:gd name="T13" fmla="*/ 0 h 538"/>
                  <a:gd name="T14" fmla="*/ 146 w 195"/>
                  <a:gd name="T15" fmla="*/ 49 h 538"/>
                  <a:gd name="T16" fmla="*/ 146 w 195"/>
                  <a:gd name="T17" fmla="*/ 49 h 538"/>
                  <a:gd name="T18" fmla="*/ 146 w 195"/>
                  <a:gd name="T19" fmla="*/ 195 h 538"/>
                  <a:gd name="T20" fmla="*/ 146 w 195"/>
                  <a:gd name="T21" fmla="*/ 343 h 538"/>
                  <a:gd name="T22" fmla="*/ 195 w 195"/>
                  <a:gd name="T23" fmla="*/ 441 h 538"/>
                  <a:gd name="T24" fmla="*/ 195 w 195"/>
                  <a:gd name="T25" fmla="*/ 441 h 538"/>
                  <a:gd name="T26" fmla="*/ 146 w 195"/>
                  <a:gd name="T27" fmla="*/ 538 h 538"/>
                  <a:gd name="T28" fmla="*/ 97 w 195"/>
                  <a:gd name="T29" fmla="*/ 538 h 538"/>
                  <a:gd name="T30" fmla="*/ 48 w 195"/>
                  <a:gd name="T31" fmla="*/ 441 h 5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95" h="538">
                    <a:moveTo>
                      <a:pt x="48" y="441"/>
                    </a:moveTo>
                    <a:lnTo>
                      <a:pt x="48" y="293"/>
                    </a:lnTo>
                    <a:lnTo>
                      <a:pt x="0" y="147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48" y="0"/>
                    </a:lnTo>
                    <a:lnTo>
                      <a:pt x="146" y="49"/>
                    </a:lnTo>
                    <a:lnTo>
                      <a:pt x="146" y="49"/>
                    </a:lnTo>
                    <a:lnTo>
                      <a:pt x="146" y="195"/>
                    </a:lnTo>
                    <a:lnTo>
                      <a:pt x="146" y="343"/>
                    </a:lnTo>
                    <a:lnTo>
                      <a:pt x="195" y="441"/>
                    </a:lnTo>
                    <a:lnTo>
                      <a:pt x="195" y="441"/>
                    </a:lnTo>
                    <a:lnTo>
                      <a:pt x="146" y="538"/>
                    </a:lnTo>
                    <a:lnTo>
                      <a:pt x="97" y="538"/>
                    </a:lnTo>
                    <a:lnTo>
                      <a:pt x="48" y="441"/>
                    </a:lnTo>
                    <a:close/>
                  </a:path>
                </a:pathLst>
              </a:custGeom>
              <a:solidFill>
                <a:srgbClr val="0B3D0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1" name="Freeform 419"/>
              <p:cNvSpPr>
                <a:spLocks/>
              </p:cNvSpPr>
              <p:nvPr/>
            </p:nvSpPr>
            <p:spPr bwMode="auto">
              <a:xfrm>
                <a:off x="4355" y="3262"/>
                <a:ext cx="18" cy="61"/>
              </a:xfrm>
              <a:custGeom>
                <a:avLst/>
                <a:gdLst>
                  <a:gd name="T0" fmla="*/ 0 w 147"/>
                  <a:gd name="T1" fmla="*/ 392 h 490"/>
                  <a:gd name="T2" fmla="*/ 0 w 147"/>
                  <a:gd name="T3" fmla="*/ 245 h 490"/>
                  <a:gd name="T4" fmla="*/ 0 w 147"/>
                  <a:gd name="T5" fmla="*/ 97 h 490"/>
                  <a:gd name="T6" fmla="*/ 0 w 147"/>
                  <a:gd name="T7" fmla="*/ 49 h 490"/>
                  <a:gd name="T8" fmla="*/ 0 w 147"/>
                  <a:gd name="T9" fmla="*/ 49 h 490"/>
                  <a:gd name="T10" fmla="*/ 0 w 147"/>
                  <a:gd name="T11" fmla="*/ 0 h 490"/>
                  <a:gd name="T12" fmla="*/ 49 w 147"/>
                  <a:gd name="T13" fmla="*/ 0 h 490"/>
                  <a:gd name="T14" fmla="*/ 98 w 147"/>
                  <a:gd name="T15" fmla="*/ 49 h 490"/>
                  <a:gd name="T16" fmla="*/ 98 w 147"/>
                  <a:gd name="T17" fmla="*/ 49 h 490"/>
                  <a:gd name="T18" fmla="*/ 98 w 147"/>
                  <a:gd name="T19" fmla="*/ 195 h 490"/>
                  <a:gd name="T20" fmla="*/ 98 w 147"/>
                  <a:gd name="T21" fmla="*/ 293 h 490"/>
                  <a:gd name="T22" fmla="*/ 147 w 147"/>
                  <a:gd name="T23" fmla="*/ 392 h 490"/>
                  <a:gd name="T24" fmla="*/ 147 w 147"/>
                  <a:gd name="T25" fmla="*/ 392 h 490"/>
                  <a:gd name="T26" fmla="*/ 98 w 147"/>
                  <a:gd name="T27" fmla="*/ 441 h 490"/>
                  <a:gd name="T28" fmla="*/ 49 w 147"/>
                  <a:gd name="T29" fmla="*/ 490 h 490"/>
                  <a:gd name="T30" fmla="*/ 0 w 147"/>
                  <a:gd name="T31" fmla="*/ 392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7" h="490">
                    <a:moveTo>
                      <a:pt x="0" y="392"/>
                    </a:moveTo>
                    <a:lnTo>
                      <a:pt x="0" y="245"/>
                    </a:lnTo>
                    <a:lnTo>
                      <a:pt x="0" y="97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195"/>
                    </a:lnTo>
                    <a:lnTo>
                      <a:pt x="98" y="293"/>
                    </a:lnTo>
                    <a:lnTo>
                      <a:pt x="147" y="392"/>
                    </a:lnTo>
                    <a:lnTo>
                      <a:pt x="147" y="392"/>
                    </a:lnTo>
                    <a:lnTo>
                      <a:pt x="98" y="441"/>
                    </a:lnTo>
                    <a:lnTo>
                      <a:pt x="49" y="490"/>
                    </a:lnTo>
                    <a:lnTo>
                      <a:pt x="0" y="392"/>
                    </a:lnTo>
                    <a:close/>
                  </a:path>
                </a:pathLst>
              </a:custGeom>
              <a:solidFill>
                <a:srgbClr val="13421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2" name="Freeform 420"/>
              <p:cNvSpPr>
                <a:spLocks/>
              </p:cNvSpPr>
              <p:nvPr/>
            </p:nvSpPr>
            <p:spPr bwMode="auto">
              <a:xfrm>
                <a:off x="4355" y="3268"/>
                <a:ext cx="12" cy="43"/>
              </a:xfrm>
              <a:custGeom>
                <a:avLst/>
                <a:gdLst>
                  <a:gd name="T0" fmla="*/ 49 w 98"/>
                  <a:gd name="T1" fmla="*/ 294 h 343"/>
                  <a:gd name="T2" fmla="*/ 0 w 98"/>
                  <a:gd name="T3" fmla="*/ 196 h 343"/>
                  <a:gd name="T4" fmla="*/ 0 w 98"/>
                  <a:gd name="T5" fmla="*/ 98 h 343"/>
                  <a:gd name="T6" fmla="*/ 0 w 98"/>
                  <a:gd name="T7" fmla="*/ 48 h 343"/>
                  <a:gd name="T8" fmla="*/ 0 w 98"/>
                  <a:gd name="T9" fmla="*/ 48 h 343"/>
                  <a:gd name="T10" fmla="*/ 0 w 98"/>
                  <a:gd name="T11" fmla="*/ 0 h 343"/>
                  <a:gd name="T12" fmla="*/ 49 w 98"/>
                  <a:gd name="T13" fmla="*/ 0 h 343"/>
                  <a:gd name="T14" fmla="*/ 98 w 98"/>
                  <a:gd name="T15" fmla="*/ 48 h 343"/>
                  <a:gd name="T16" fmla="*/ 98 w 98"/>
                  <a:gd name="T17" fmla="*/ 48 h 343"/>
                  <a:gd name="T18" fmla="*/ 98 w 98"/>
                  <a:gd name="T19" fmla="*/ 146 h 343"/>
                  <a:gd name="T20" fmla="*/ 98 w 98"/>
                  <a:gd name="T21" fmla="*/ 244 h 343"/>
                  <a:gd name="T22" fmla="*/ 98 w 98"/>
                  <a:gd name="T23" fmla="*/ 294 h 343"/>
                  <a:gd name="T24" fmla="*/ 98 w 98"/>
                  <a:gd name="T25" fmla="*/ 294 h 343"/>
                  <a:gd name="T26" fmla="*/ 98 w 98"/>
                  <a:gd name="T27" fmla="*/ 343 h 343"/>
                  <a:gd name="T28" fmla="*/ 49 w 98"/>
                  <a:gd name="T29" fmla="*/ 343 h 343"/>
                  <a:gd name="T30" fmla="*/ 49 w 98"/>
                  <a:gd name="T31" fmla="*/ 294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343">
                    <a:moveTo>
                      <a:pt x="49" y="294"/>
                    </a:moveTo>
                    <a:lnTo>
                      <a:pt x="0" y="196"/>
                    </a:lnTo>
                    <a:lnTo>
                      <a:pt x="0" y="9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98" y="146"/>
                    </a:lnTo>
                    <a:lnTo>
                      <a:pt x="98" y="244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98" y="343"/>
                    </a:lnTo>
                    <a:lnTo>
                      <a:pt x="49" y="343"/>
                    </a:lnTo>
                    <a:lnTo>
                      <a:pt x="49" y="294"/>
                    </a:lnTo>
                    <a:close/>
                  </a:path>
                </a:pathLst>
              </a:custGeom>
              <a:solidFill>
                <a:srgbClr val="1B47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3" name="Freeform 421"/>
              <p:cNvSpPr>
                <a:spLocks/>
              </p:cNvSpPr>
              <p:nvPr/>
            </p:nvSpPr>
            <p:spPr bwMode="auto">
              <a:xfrm>
                <a:off x="4355" y="3268"/>
                <a:ext cx="12" cy="37"/>
              </a:xfrm>
              <a:custGeom>
                <a:avLst/>
                <a:gdLst>
                  <a:gd name="T0" fmla="*/ 49 w 98"/>
                  <a:gd name="T1" fmla="*/ 244 h 294"/>
                  <a:gd name="T2" fmla="*/ 0 w 98"/>
                  <a:gd name="T3" fmla="*/ 196 h 294"/>
                  <a:gd name="T4" fmla="*/ 0 w 98"/>
                  <a:gd name="T5" fmla="*/ 98 h 294"/>
                  <a:gd name="T6" fmla="*/ 0 w 98"/>
                  <a:gd name="T7" fmla="*/ 48 h 294"/>
                  <a:gd name="T8" fmla="*/ 0 w 98"/>
                  <a:gd name="T9" fmla="*/ 48 h 294"/>
                  <a:gd name="T10" fmla="*/ 0 w 98"/>
                  <a:gd name="T11" fmla="*/ 0 h 294"/>
                  <a:gd name="T12" fmla="*/ 49 w 98"/>
                  <a:gd name="T13" fmla="*/ 0 h 294"/>
                  <a:gd name="T14" fmla="*/ 98 w 98"/>
                  <a:gd name="T15" fmla="*/ 48 h 294"/>
                  <a:gd name="T16" fmla="*/ 98 w 98"/>
                  <a:gd name="T17" fmla="*/ 48 h 294"/>
                  <a:gd name="T18" fmla="*/ 98 w 98"/>
                  <a:gd name="T19" fmla="*/ 146 h 294"/>
                  <a:gd name="T20" fmla="*/ 98 w 98"/>
                  <a:gd name="T21" fmla="*/ 196 h 294"/>
                  <a:gd name="T22" fmla="*/ 98 w 98"/>
                  <a:gd name="T23" fmla="*/ 244 h 294"/>
                  <a:gd name="T24" fmla="*/ 98 w 98"/>
                  <a:gd name="T25" fmla="*/ 244 h 294"/>
                  <a:gd name="T26" fmla="*/ 98 w 98"/>
                  <a:gd name="T27" fmla="*/ 294 h 294"/>
                  <a:gd name="T28" fmla="*/ 49 w 98"/>
                  <a:gd name="T29" fmla="*/ 294 h 294"/>
                  <a:gd name="T30" fmla="*/ 49 w 98"/>
                  <a:gd name="T31" fmla="*/ 24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294">
                    <a:moveTo>
                      <a:pt x="49" y="244"/>
                    </a:moveTo>
                    <a:lnTo>
                      <a:pt x="0" y="196"/>
                    </a:lnTo>
                    <a:lnTo>
                      <a:pt x="0" y="9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98" y="146"/>
                    </a:lnTo>
                    <a:lnTo>
                      <a:pt x="98" y="196"/>
                    </a:lnTo>
                    <a:lnTo>
                      <a:pt x="98" y="244"/>
                    </a:lnTo>
                    <a:lnTo>
                      <a:pt x="98" y="244"/>
                    </a:lnTo>
                    <a:lnTo>
                      <a:pt x="98" y="294"/>
                    </a:lnTo>
                    <a:lnTo>
                      <a:pt x="49" y="294"/>
                    </a:lnTo>
                    <a:lnTo>
                      <a:pt x="49" y="244"/>
                    </a:lnTo>
                    <a:close/>
                  </a:path>
                </a:pathLst>
              </a:custGeom>
              <a:solidFill>
                <a:srgbClr val="234C2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4" name="Freeform 422"/>
              <p:cNvSpPr>
                <a:spLocks/>
              </p:cNvSpPr>
              <p:nvPr/>
            </p:nvSpPr>
            <p:spPr bwMode="auto">
              <a:xfrm>
                <a:off x="4355" y="3274"/>
                <a:ext cx="12" cy="25"/>
              </a:xfrm>
              <a:custGeom>
                <a:avLst/>
                <a:gdLst>
                  <a:gd name="T0" fmla="*/ 0 w 98"/>
                  <a:gd name="T1" fmla="*/ 0 h 196"/>
                  <a:gd name="T2" fmla="*/ 0 w 98"/>
                  <a:gd name="T3" fmla="*/ 50 h 196"/>
                  <a:gd name="T4" fmla="*/ 0 w 98"/>
                  <a:gd name="T5" fmla="*/ 98 h 196"/>
                  <a:gd name="T6" fmla="*/ 49 w 98"/>
                  <a:gd name="T7" fmla="*/ 148 h 196"/>
                  <a:gd name="T8" fmla="*/ 49 w 98"/>
                  <a:gd name="T9" fmla="*/ 148 h 196"/>
                  <a:gd name="T10" fmla="*/ 49 w 98"/>
                  <a:gd name="T11" fmla="*/ 196 h 196"/>
                  <a:gd name="T12" fmla="*/ 98 w 98"/>
                  <a:gd name="T13" fmla="*/ 196 h 196"/>
                  <a:gd name="T14" fmla="*/ 98 w 98"/>
                  <a:gd name="T15" fmla="*/ 148 h 196"/>
                  <a:gd name="T16" fmla="*/ 98 w 98"/>
                  <a:gd name="T17" fmla="*/ 148 h 196"/>
                  <a:gd name="T18" fmla="*/ 98 w 98"/>
                  <a:gd name="T19" fmla="*/ 98 h 196"/>
                  <a:gd name="T20" fmla="*/ 98 w 98"/>
                  <a:gd name="T21" fmla="*/ 50 h 196"/>
                  <a:gd name="T22" fmla="*/ 98 w 98"/>
                  <a:gd name="T23" fmla="*/ 0 h 196"/>
                  <a:gd name="T24" fmla="*/ 98 w 98"/>
                  <a:gd name="T25" fmla="*/ 0 h 196"/>
                  <a:gd name="T26" fmla="*/ 49 w 98"/>
                  <a:gd name="T27" fmla="*/ 0 h 196"/>
                  <a:gd name="T28" fmla="*/ 0 w 98"/>
                  <a:gd name="T29" fmla="*/ 0 h 196"/>
                  <a:gd name="T30" fmla="*/ 0 w 98"/>
                  <a:gd name="T31" fmla="*/ 0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98" h="196">
                    <a:moveTo>
                      <a:pt x="0" y="0"/>
                    </a:moveTo>
                    <a:lnTo>
                      <a:pt x="0" y="50"/>
                    </a:lnTo>
                    <a:lnTo>
                      <a:pt x="0" y="98"/>
                    </a:lnTo>
                    <a:lnTo>
                      <a:pt x="49" y="148"/>
                    </a:lnTo>
                    <a:lnTo>
                      <a:pt x="49" y="148"/>
                    </a:lnTo>
                    <a:lnTo>
                      <a:pt x="49" y="196"/>
                    </a:lnTo>
                    <a:lnTo>
                      <a:pt x="98" y="196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98" y="98"/>
                    </a:lnTo>
                    <a:lnTo>
                      <a:pt x="98" y="5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49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B51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5" name="Freeform 423"/>
              <p:cNvSpPr>
                <a:spLocks/>
              </p:cNvSpPr>
              <p:nvPr/>
            </p:nvSpPr>
            <p:spPr bwMode="auto">
              <a:xfrm>
                <a:off x="4275" y="3329"/>
                <a:ext cx="12" cy="7"/>
              </a:xfrm>
              <a:custGeom>
                <a:avLst/>
                <a:gdLst>
                  <a:gd name="T0" fmla="*/ 0 w 98"/>
                  <a:gd name="T1" fmla="*/ 50 h 50"/>
                  <a:gd name="T2" fmla="*/ 49 w 98"/>
                  <a:gd name="T3" fmla="*/ 0 h 50"/>
                  <a:gd name="T4" fmla="*/ 98 w 98"/>
                  <a:gd name="T5" fmla="*/ 0 h 50"/>
                  <a:gd name="T6" fmla="*/ 0 w 98"/>
                  <a:gd name="T7" fmla="*/ 50 h 50"/>
                  <a:gd name="T8" fmla="*/ 0 w 98"/>
                  <a:gd name="T9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50">
                    <a:moveTo>
                      <a:pt x="0" y="50"/>
                    </a:moveTo>
                    <a:lnTo>
                      <a:pt x="49" y="0"/>
                    </a:lnTo>
                    <a:lnTo>
                      <a:pt x="98" y="0"/>
                    </a:lnTo>
                    <a:lnTo>
                      <a:pt x="0" y="50"/>
                    </a:lnTo>
                    <a:lnTo>
                      <a:pt x="0" y="50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6" name="Freeform 424"/>
              <p:cNvSpPr>
                <a:spLocks/>
              </p:cNvSpPr>
              <p:nvPr/>
            </p:nvSpPr>
            <p:spPr bwMode="auto">
              <a:xfrm>
                <a:off x="4275" y="3336"/>
                <a:ext cx="12" cy="6"/>
              </a:xfrm>
              <a:custGeom>
                <a:avLst/>
                <a:gdLst>
                  <a:gd name="T0" fmla="*/ 0 w 98"/>
                  <a:gd name="T1" fmla="*/ 48 h 48"/>
                  <a:gd name="T2" fmla="*/ 49 w 98"/>
                  <a:gd name="T3" fmla="*/ 48 h 48"/>
                  <a:gd name="T4" fmla="*/ 98 w 98"/>
                  <a:gd name="T5" fmla="*/ 48 h 48"/>
                  <a:gd name="T6" fmla="*/ 0 w 98"/>
                  <a:gd name="T7" fmla="*/ 0 h 48"/>
                  <a:gd name="T8" fmla="*/ 0 w 9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" h="48">
                    <a:moveTo>
                      <a:pt x="0" y="48"/>
                    </a:moveTo>
                    <a:lnTo>
                      <a:pt x="49" y="48"/>
                    </a:lnTo>
                    <a:lnTo>
                      <a:pt x="98" y="48"/>
                    </a:lnTo>
                    <a:lnTo>
                      <a:pt x="0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9191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7" name="Freeform 425"/>
              <p:cNvSpPr>
                <a:spLocks/>
              </p:cNvSpPr>
              <p:nvPr/>
            </p:nvSpPr>
            <p:spPr bwMode="auto">
              <a:xfrm>
                <a:off x="4318" y="2564"/>
                <a:ext cx="325" cy="827"/>
              </a:xfrm>
              <a:custGeom>
                <a:avLst/>
                <a:gdLst>
                  <a:gd name="T0" fmla="*/ 2597 w 2597"/>
                  <a:gd name="T1" fmla="*/ 1275 h 6618"/>
                  <a:gd name="T2" fmla="*/ 2597 w 2597"/>
                  <a:gd name="T3" fmla="*/ 6520 h 6618"/>
                  <a:gd name="T4" fmla="*/ 2597 w 2597"/>
                  <a:gd name="T5" fmla="*/ 6568 h 6618"/>
                  <a:gd name="T6" fmla="*/ 2549 w 2597"/>
                  <a:gd name="T7" fmla="*/ 6618 h 6618"/>
                  <a:gd name="T8" fmla="*/ 2402 w 2597"/>
                  <a:gd name="T9" fmla="*/ 6618 h 6618"/>
                  <a:gd name="T10" fmla="*/ 2402 w 2597"/>
                  <a:gd name="T11" fmla="*/ 6618 h 6618"/>
                  <a:gd name="T12" fmla="*/ 2254 w 2597"/>
                  <a:gd name="T13" fmla="*/ 6618 h 6618"/>
                  <a:gd name="T14" fmla="*/ 2206 w 2597"/>
                  <a:gd name="T15" fmla="*/ 6568 h 6618"/>
                  <a:gd name="T16" fmla="*/ 2206 w 2597"/>
                  <a:gd name="T17" fmla="*/ 6520 h 6618"/>
                  <a:gd name="T18" fmla="*/ 2206 w 2597"/>
                  <a:gd name="T19" fmla="*/ 6520 h 6618"/>
                  <a:gd name="T20" fmla="*/ 2206 w 2597"/>
                  <a:gd name="T21" fmla="*/ 1275 h 6618"/>
                  <a:gd name="T22" fmla="*/ 2206 w 2597"/>
                  <a:gd name="T23" fmla="*/ 1177 h 6618"/>
                  <a:gd name="T24" fmla="*/ 2157 w 2597"/>
                  <a:gd name="T25" fmla="*/ 980 h 6618"/>
                  <a:gd name="T26" fmla="*/ 2059 w 2597"/>
                  <a:gd name="T27" fmla="*/ 784 h 6618"/>
                  <a:gd name="T28" fmla="*/ 2059 w 2597"/>
                  <a:gd name="T29" fmla="*/ 784 h 6618"/>
                  <a:gd name="T30" fmla="*/ 1911 w 2597"/>
                  <a:gd name="T31" fmla="*/ 687 h 6618"/>
                  <a:gd name="T32" fmla="*/ 1814 w 2597"/>
                  <a:gd name="T33" fmla="*/ 637 h 6618"/>
                  <a:gd name="T34" fmla="*/ 1764 w 2597"/>
                  <a:gd name="T35" fmla="*/ 589 h 6618"/>
                  <a:gd name="T36" fmla="*/ 1764 w 2597"/>
                  <a:gd name="T37" fmla="*/ 589 h 6618"/>
                  <a:gd name="T38" fmla="*/ 1470 w 2597"/>
                  <a:gd name="T39" fmla="*/ 539 h 6618"/>
                  <a:gd name="T40" fmla="*/ 980 w 2597"/>
                  <a:gd name="T41" fmla="*/ 392 h 6618"/>
                  <a:gd name="T42" fmla="*/ 735 w 2597"/>
                  <a:gd name="T43" fmla="*/ 294 h 6618"/>
                  <a:gd name="T44" fmla="*/ 735 w 2597"/>
                  <a:gd name="T45" fmla="*/ 294 h 6618"/>
                  <a:gd name="T46" fmla="*/ 589 w 2597"/>
                  <a:gd name="T47" fmla="*/ 294 h 6618"/>
                  <a:gd name="T48" fmla="*/ 441 w 2597"/>
                  <a:gd name="T49" fmla="*/ 294 h 6618"/>
                  <a:gd name="T50" fmla="*/ 343 w 2597"/>
                  <a:gd name="T51" fmla="*/ 392 h 6618"/>
                  <a:gd name="T52" fmla="*/ 343 w 2597"/>
                  <a:gd name="T53" fmla="*/ 392 h 6618"/>
                  <a:gd name="T54" fmla="*/ 294 w 2597"/>
                  <a:gd name="T55" fmla="*/ 441 h 6618"/>
                  <a:gd name="T56" fmla="*/ 294 w 2597"/>
                  <a:gd name="T57" fmla="*/ 539 h 6618"/>
                  <a:gd name="T58" fmla="*/ 294 w 2597"/>
                  <a:gd name="T59" fmla="*/ 735 h 6618"/>
                  <a:gd name="T60" fmla="*/ 294 w 2597"/>
                  <a:gd name="T61" fmla="*/ 735 h 6618"/>
                  <a:gd name="T62" fmla="*/ 294 w 2597"/>
                  <a:gd name="T63" fmla="*/ 5000 h 6618"/>
                  <a:gd name="T64" fmla="*/ 294 w 2597"/>
                  <a:gd name="T65" fmla="*/ 5050 h 6618"/>
                  <a:gd name="T66" fmla="*/ 246 w 2597"/>
                  <a:gd name="T67" fmla="*/ 5098 h 6618"/>
                  <a:gd name="T68" fmla="*/ 148 w 2597"/>
                  <a:gd name="T69" fmla="*/ 5098 h 6618"/>
                  <a:gd name="T70" fmla="*/ 148 w 2597"/>
                  <a:gd name="T71" fmla="*/ 5098 h 6618"/>
                  <a:gd name="T72" fmla="*/ 0 w 2597"/>
                  <a:gd name="T73" fmla="*/ 5098 h 6618"/>
                  <a:gd name="T74" fmla="*/ 0 w 2597"/>
                  <a:gd name="T75" fmla="*/ 5050 h 6618"/>
                  <a:gd name="T76" fmla="*/ 0 w 2597"/>
                  <a:gd name="T77" fmla="*/ 5000 h 6618"/>
                  <a:gd name="T78" fmla="*/ 0 w 2597"/>
                  <a:gd name="T79" fmla="*/ 5000 h 6618"/>
                  <a:gd name="T80" fmla="*/ 0 w 2597"/>
                  <a:gd name="T81" fmla="*/ 539 h 6618"/>
                  <a:gd name="T82" fmla="*/ 0 w 2597"/>
                  <a:gd name="T83" fmla="*/ 441 h 6618"/>
                  <a:gd name="T84" fmla="*/ 0 w 2597"/>
                  <a:gd name="T85" fmla="*/ 294 h 6618"/>
                  <a:gd name="T86" fmla="*/ 98 w 2597"/>
                  <a:gd name="T87" fmla="*/ 148 h 6618"/>
                  <a:gd name="T88" fmla="*/ 98 w 2597"/>
                  <a:gd name="T89" fmla="*/ 148 h 6618"/>
                  <a:gd name="T90" fmla="*/ 246 w 2597"/>
                  <a:gd name="T91" fmla="*/ 49 h 6618"/>
                  <a:gd name="T92" fmla="*/ 491 w 2597"/>
                  <a:gd name="T93" fmla="*/ 0 h 6618"/>
                  <a:gd name="T94" fmla="*/ 932 w 2597"/>
                  <a:gd name="T95" fmla="*/ 49 h 6618"/>
                  <a:gd name="T96" fmla="*/ 932 w 2597"/>
                  <a:gd name="T97" fmla="*/ 49 h 6618"/>
                  <a:gd name="T98" fmla="*/ 1520 w 2597"/>
                  <a:gd name="T99" fmla="*/ 246 h 6618"/>
                  <a:gd name="T100" fmla="*/ 2059 w 2597"/>
                  <a:gd name="T101" fmla="*/ 392 h 6618"/>
                  <a:gd name="T102" fmla="*/ 2304 w 2597"/>
                  <a:gd name="T103" fmla="*/ 491 h 6618"/>
                  <a:gd name="T104" fmla="*/ 2304 w 2597"/>
                  <a:gd name="T105" fmla="*/ 491 h 6618"/>
                  <a:gd name="T106" fmla="*/ 2402 w 2597"/>
                  <a:gd name="T107" fmla="*/ 589 h 6618"/>
                  <a:gd name="T108" fmla="*/ 2450 w 2597"/>
                  <a:gd name="T109" fmla="*/ 735 h 6618"/>
                  <a:gd name="T110" fmla="*/ 2549 w 2597"/>
                  <a:gd name="T111" fmla="*/ 932 h 6618"/>
                  <a:gd name="T112" fmla="*/ 2549 w 2597"/>
                  <a:gd name="T113" fmla="*/ 932 h 6618"/>
                  <a:gd name="T114" fmla="*/ 2549 w 2597"/>
                  <a:gd name="T115" fmla="*/ 1128 h 6618"/>
                  <a:gd name="T116" fmla="*/ 2597 w 2597"/>
                  <a:gd name="T117" fmla="*/ 1226 h 6618"/>
                  <a:gd name="T118" fmla="*/ 2597 w 2597"/>
                  <a:gd name="T119" fmla="*/ 1275 h 6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7" h="6618">
                    <a:moveTo>
                      <a:pt x="2597" y="1275"/>
                    </a:moveTo>
                    <a:lnTo>
                      <a:pt x="2597" y="6520"/>
                    </a:lnTo>
                    <a:lnTo>
                      <a:pt x="2597" y="6568"/>
                    </a:lnTo>
                    <a:lnTo>
                      <a:pt x="2549" y="6618"/>
                    </a:lnTo>
                    <a:lnTo>
                      <a:pt x="2402" y="6618"/>
                    </a:lnTo>
                    <a:lnTo>
                      <a:pt x="2402" y="6618"/>
                    </a:lnTo>
                    <a:lnTo>
                      <a:pt x="2254" y="6618"/>
                    </a:lnTo>
                    <a:lnTo>
                      <a:pt x="2206" y="6568"/>
                    </a:lnTo>
                    <a:lnTo>
                      <a:pt x="2206" y="6520"/>
                    </a:lnTo>
                    <a:lnTo>
                      <a:pt x="2206" y="6520"/>
                    </a:lnTo>
                    <a:lnTo>
                      <a:pt x="2206" y="1275"/>
                    </a:lnTo>
                    <a:lnTo>
                      <a:pt x="2206" y="1177"/>
                    </a:lnTo>
                    <a:lnTo>
                      <a:pt x="2157" y="980"/>
                    </a:lnTo>
                    <a:lnTo>
                      <a:pt x="2059" y="784"/>
                    </a:lnTo>
                    <a:lnTo>
                      <a:pt x="2059" y="784"/>
                    </a:lnTo>
                    <a:lnTo>
                      <a:pt x="1911" y="687"/>
                    </a:lnTo>
                    <a:lnTo>
                      <a:pt x="1814" y="637"/>
                    </a:lnTo>
                    <a:lnTo>
                      <a:pt x="1764" y="589"/>
                    </a:lnTo>
                    <a:lnTo>
                      <a:pt x="1764" y="589"/>
                    </a:lnTo>
                    <a:lnTo>
                      <a:pt x="1470" y="539"/>
                    </a:lnTo>
                    <a:lnTo>
                      <a:pt x="980" y="392"/>
                    </a:lnTo>
                    <a:lnTo>
                      <a:pt x="735" y="294"/>
                    </a:lnTo>
                    <a:lnTo>
                      <a:pt x="735" y="294"/>
                    </a:lnTo>
                    <a:lnTo>
                      <a:pt x="589" y="294"/>
                    </a:lnTo>
                    <a:lnTo>
                      <a:pt x="441" y="294"/>
                    </a:lnTo>
                    <a:lnTo>
                      <a:pt x="343" y="392"/>
                    </a:lnTo>
                    <a:lnTo>
                      <a:pt x="343" y="392"/>
                    </a:lnTo>
                    <a:lnTo>
                      <a:pt x="294" y="441"/>
                    </a:lnTo>
                    <a:lnTo>
                      <a:pt x="294" y="539"/>
                    </a:lnTo>
                    <a:lnTo>
                      <a:pt x="294" y="735"/>
                    </a:lnTo>
                    <a:lnTo>
                      <a:pt x="294" y="735"/>
                    </a:lnTo>
                    <a:lnTo>
                      <a:pt x="294" y="5000"/>
                    </a:lnTo>
                    <a:lnTo>
                      <a:pt x="294" y="5050"/>
                    </a:lnTo>
                    <a:lnTo>
                      <a:pt x="246" y="5098"/>
                    </a:lnTo>
                    <a:lnTo>
                      <a:pt x="148" y="5098"/>
                    </a:lnTo>
                    <a:lnTo>
                      <a:pt x="148" y="5098"/>
                    </a:lnTo>
                    <a:lnTo>
                      <a:pt x="0" y="5098"/>
                    </a:lnTo>
                    <a:lnTo>
                      <a:pt x="0" y="5050"/>
                    </a:lnTo>
                    <a:lnTo>
                      <a:pt x="0" y="5000"/>
                    </a:lnTo>
                    <a:lnTo>
                      <a:pt x="0" y="5000"/>
                    </a:lnTo>
                    <a:lnTo>
                      <a:pt x="0" y="539"/>
                    </a:lnTo>
                    <a:lnTo>
                      <a:pt x="0" y="441"/>
                    </a:lnTo>
                    <a:lnTo>
                      <a:pt x="0" y="294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246" y="49"/>
                    </a:lnTo>
                    <a:lnTo>
                      <a:pt x="491" y="0"/>
                    </a:lnTo>
                    <a:lnTo>
                      <a:pt x="932" y="49"/>
                    </a:lnTo>
                    <a:lnTo>
                      <a:pt x="932" y="49"/>
                    </a:lnTo>
                    <a:lnTo>
                      <a:pt x="1520" y="246"/>
                    </a:lnTo>
                    <a:lnTo>
                      <a:pt x="2059" y="392"/>
                    </a:lnTo>
                    <a:lnTo>
                      <a:pt x="2304" y="491"/>
                    </a:lnTo>
                    <a:lnTo>
                      <a:pt x="2304" y="491"/>
                    </a:lnTo>
                    <a:lnTo>
                      <a:pt x="2402" y="589"/>
                    </a:lnTo>
                    <a:lnTo>
                      <a:pt x="2450" y="735"/>
                    </a:lnTo>
                    <a:lnTo>
                      <a:pt x="2549" y="932"/>
                    </a:lnTo>
                    <a:lnTo>
                      <a:pt x="2549" y="932"/>
                    </a:lnTo>
                    <a:lnTo>
                      <a:pt x="2549" y="1128"/>
                    </a:lnTo>
                    <a:lnTo>
                      <a:pt x="2597" y="1226"/>
                    </a:lnTo>
                    <a:lnTo>
                      <a:pt x="2597" y="1275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8" name="Freeform 426"/>
              <p:cNvSpPr>
                <a:spLocks/>
              </p:cNvSpPr>
              <p:nvPr/>
            </p:nvSpPr>
            <p:spPr bwMode="auto">
              <a:xfrm>
                <a:off x="4318" y="2594"/>
                <a:ext cx="282" cy="797"/>
              </a:xfrm>
              <a:custGeom>
                <a:avLst/>
                <a:gdLst>
                  <a:gd name="T0" fmla="*/ 0 w 2254"/>
                  <a:gd name="T1" fmla="*/ 293 h 6372"/>
                  <a:gd name="T2" fmla="*/ 0 w 2254"/>
                  <a:gd name="T3" fmla="*/ 4754 h 6372"/>
                  <a:gd name="T4" fmla="*/ 0 w 2254"/>
                  <a:gd name="T5" fmla="*/ 4804 h 6372"/>
                  <a:gd name="T6" fmla="*/ 0 w 2254"/>
                  <a:gd name="T7" fmla="*/ 4852 h 6372"/>
                  <a:gd name="T8" fmla="*/ 148 w 2254"/>
                  <a:gd name="T9" fmla="*/ 4852 h 6372"/>
                  <a:gd name="T10" fmla="*/ 148 w 2254"/>
                  <a:gd name="T11" fmla="*/ 4852 h 6372"/>
                  <a:gd name="T12" fmla="*/ 246 w 2254"/>
                  <a:gd name="T13" fmla="*/ 4852 h 6372"/>
                  <a:gd name="T14" fmla="*/ 294 w 2254"/>
                  <a:gd name="T15" fmla="*/ 4804 h 6372"/>
                  <a:gd name="T16" fmla="*/ 294 w 2254"/>
                  <a:gd name="T17" fmla="*/ 4754 h 6372"/>
                  <a:gd name="T18" fmla="*/ 294 w 2254"/>
                  <a:gd name="T19" fmla="*/ 4754 h 6372"/>
                  <a:gd name="T20" fmla="*/ 294 w 2254"/>
                  <a:gd name="T21" fmla="*/ 489 h 6372"/>
                  <a:gd name="T22" fmla="*/ 294 w 2254"/>
                  <a:gd name="T23" fmla="*/ 293 h 6372"/>
                  <a:gd name="T24" fmla="*/ 294 w 2254"/>
                  <a:gd name="T25" fmla="*/ 195 h 6372"/>
                  <a:gd name="T26" fmla="*/ 343 w 2254"/>
                  <a:gd name="T27" fmla="*/ 146 h 6372"/>
                  <a:gd name="T28" fmla="*/ 343 w 2254"/>
                  <a:gd name="T29" fmla="*/ 146 h 6372"/>
                  <a:gd name="T30" fmla="*/ 441 w 2254"/>
                  <a:gd name="T31" fmla="*/ 48 h 6372"/>
                  <a:gd name="T32" fmla="*/ 589 w 2254"/>
                  <a:gd name="T33" fmla="*/ 48 h 6372"/>
                  <a:gd name="T34" fmla="*/ 735 w 2254"/>
                  <a:gd name="T35" fmla="*/ 48 h 6372"/>
                  <a:gd name="T36" fmla="*/ 735 w 2254"/>
                  <a:gd name="T37" fmla="*/ 48 h 6372"/>
                  <a:gd name="T38" fmla="*/ 980 w 2254"/>
                  <a:gd name="T39" fmla="*/ 146 h 6372"/>
                  <a:gd name="T40" fmla="*/ 1470 w 2254"/>
                  <a:gd name="T41" fmla="*/ 293 h 6372"/>
                  <a:gd name="T42" fmla="*/ 1764 w 2254"/>
                  <a:gd name="T43" fmla="*/ 343 h 6372"/>
                  <a:gd name="T44" fmla="*/ 1764 w 2254"/>
                  <a:gd name="T45" fmla="*/ 343 h 6372"/>
                  <a:gd name="T46" fmla="*/ 1814 w 2254"/>
                  <a:gd name="T47" fmla="*/ 391 h 6372"/>
                  <a:gd name="T48" fmla="*/ 1911 w 2254"/>
                  <a:gd name="T49" fmla="*/ 441 h 6372"/>
                  <a:gd name="T50" fmla="*/ 2059 w 2254"/>
                  <a:gd name="T51" fmla="*/ 538 h 6372"/>
                  <a:gd name="T52" fmla="*/ 2059 w 2254"/>
                  <a:gd name="T53" fmla="*/ 538 h 6372"/>
                  <a:gd name="T54" fmla="*/ 2157 w 2254"/>
                  <a:gd name="T55" fmla="*/ 734 h 6372"/>
                  <a:gd name="T56" fmla="*/ 2206 w 2254"/>
                  <a:gd name="T57" fmla="*/ 931 h 6372"/>
                  <a:gd name="T58" fmla="*/ 2206 w 2254"/>
                  <a:gd name="T59" fmla="*/ 1029 h 6372"/>
                  <a:gd name="T60" fmla="*/ 2206 w 2254"/>
                  <a:gd name="T61" fmla="*/ 1029 h 6372"/>
                  <a:gd name="T62" fmla="*/ 2206 w 2254"/>
                  <a:gd name="T63" fmla="*/ 6274 h 6372"/>
                  <a:gd name="T64" fmla="*/ 2206 w 2254"/>
                  <a:gd name="T65" fmla="*/ 6322 h 6372"/>
                  <a:gd name="T66" fmla="*/ 2206 w 2254"/>
                  <a:gd name="T67" fmla="*/ 6322 h 6372"/>
                  <a:gd name="T68" fmla="*/ 2254 w 2254"/>
                  <a:gd name="T69" fmla="*/ 6372 h 6372"/>
                  <a:gd name="T70" fmla="*/ 2254 w 2254"/>
                  <a:gd name="T71" fmla="*/ 6372 h 6372"/>
                  <a:gd name="T72" fmla="*/ 2254 w 2254"/>
                  <a:gd name="T73" fmla="*/ 1029 h 6372"/>
                  <a:gd name="T74" fmla="*/ 2254 w 2254"/>
                  <a:gd name="T75" fmla="*/ 882 h 6372"/>
                  <a:gd name="T76" fmla="*/ 2157 w 2254"/>
                  <a:gd name="T77" fmla="*/ 636 h 6372"/>
                  <a:gd name="T78" fmla="*/ 1961 w 2254"/>
                  <a:gd name="T79" fmla="*/ 391 h 6372"/>
                  <a:gd name="T80" fmla="*/ 1961 w 2254"/>
                  <a:gd name="T81" fmla="*/ 391 h 6372"/>
                  <a:gd name="T82" fmla="*/ 1911 w 2254"/>
                  <a:gd name="T83" fmla="*/ 391 h 6372"/>
                  <a:gd name="T84" fmla="*/ 1863 w 2254"/>
                  <a:gd name="T85" fmla="*/ 343 h 6372"/>
                  <a:gd name="T86" fmla="*/ 1764 w 2254"/>
                  <a:gd name="T87" fmla="*/ 293 h 6372"/>
                  <a:gd name="T88" fmla="*/ 1764 w 2254"/>
                  <a:gd name="T89" fmla="*/ 293 h 6372"/>
                  <a:gd name="T90" fmla="*/ 1421 w 2254"/>
                  <a:gd name="T91" fmla="*/ 195 h 6372"/>
                  <a:gd name="T92" fmla="*/ 932 w 2254"/>
                  <a:gd name="T93" fmla="*/ 97 h 6372"/>
                  <a:gd name="T94" fmla="*/ 687 w 2254"/>
                  <a:gd name="T95" fmla="*/ 0 h 6372"/>
                  <a:gd name="T96" fmla="*/ 687 w 2254"/>
                  <a:gd name="T97" fmla="*/ 0 h 6372"/>
                  <a:gd name="T98" fmla="*/ 589 w 2254"/>
                  <a:gd name="T99" fmla="*/ 0 h 6372"/>
                  <a:gd name="T100" fmla="*/ 441 w 2254"/>
                  <a:gd name="T101" fmla="*/ 0 h 6372"/>
                  <a:gd name="T102" fmla="*/ 343 w 2254"/>
                  <a:gd name="T103" fmla="*/ 48 h 6372"/>
                  <a:gd name="T104" fmla="*/ 343 w 2254"/>
                  <a:gd name="T105" fmla="*/ 48 h 6372"/>
                  <a:gd name="T106" fmla="*/ 246 w 2254"/>
                  <a:gd name="T107" fmla="*/ 195 h 6372"/>
                  <a:gd name="T108" fmla="*/ 196 w 2254"/>
                  <a:gd name="T109" fmla="*/ 293 h 6372"/>
                  <a:gd name="T110" fmla="*/ 148 w 2254"/>
                  <a:gd name="T111" fmla="*/ 343 h 6372"/>
                  <a:gd name="T112" fmla="*/ 148 w 2254"/>
                  <a:gd name="T113" fmla="*/ 343 h 6372"/>
                  <a:gd name="T114" fmla="*/ 98 w 2254"/>
                  <a:gd name="T115" fmla="*/ 343 h 6372"/>
                  <a:gd name="T116" fmla="*/ 49 w 2254"/>
                  <a:gd name="T117" fmla="*/ 343 h 6372"/>
                  <a:gd name="T118" fmla="*/ 0 w 2254"/>
                  <a:gd name="T119" fmla="*/ 293 h 6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254" h="6372">
                    <a:moveTo>
                      <a:pt x="0" y="293"/>
                    </a:moveTo>
                    <a:lnTo>
                      <a:pt x="0" y="4754"/>
                    </a:lnTo>
                    <a:lnTo>
                      <a:pt x="0" y="4804"/>
                    </a:lnTo>
                    <a:lnTo>
                      <a:pt x="0" y="4852"/>
                    </a:lnTo>
                    <a:lnTo>
                      <a:pt x="148" y="4852"/>
                    </a:lnTo>
                    <a:lnTo>
                      <a:pt x="148" y="4852"/>
                    </a:lnTo>
                    <a:lnTo>
                      <a:pt x="246" y="4852"/>
                    </a:lnTo>
                    <a:lnTo>
                      <a:pt x="294" y="4804"/>
                    </a:lnTo>
                    <a:lnTo>
                      <a:pt x="294" y="4754"/>
                    </a:lnTo>
                    <a:lnTo>
                      <a:pt x="294" y="4754"/>
                    </a:lnTo>
                    <a:lnTo>
                      <a:pt x="294" y="489"/>
                    </a:lnTo>
                    <a:lnTo>
                      <a:pt x="294" y="293"/>
                    </a:lnTo>
                    <a:lnTo>
                      <a:pt x="294" y="195"/>
                    </a:lnTo>
                    <a:lnTo>
                      <a:pt x="343" y="146"/>
                    </a:lnTo>
                    <a:lnTo>
                      <a:pt x="343" y="146"/>
                    </a:lnTo>
                    <a:lnTo>
                      <a:pt x="441" y="48"/>
                    </a:lnTo>
                    <a:lnTo>
                      <a:pt x="589" y="48"/>
                    </a:lnTo>
                    <a:lnTo>
                      <a:pt x="735" y="48"/>
                    </a:lnTo>
                    <a:lnTo>
                      <a:pt x="735" y="48"/>
                    </a:lnTo>
                    <a:lnTo>
                      <a:pt x="980" y="146"/>
                    </a:lnTo>
                    <a:lnTo>
                      <a:pt x="1470" y="293"/>
                    </a:lnTo>
                    <a:lnTo>
                      <a:pt x="1764" y="343"/>
                    </a:lnTo>
                    <a:lnTo>
                      <a:pt x="1764" y="343"/>
                    </a:lnTo>
                    <a:lnTo>
                      <a:pt x="1814" y="391"/>
                    </a:lnTo>
                    <a:lnTo>
                      <a:pt x="1911" y="441"/>
                    </a:lnTo>
                    <a:lnTo>
                      <a:pt x="2059" y="538"/>
                    </a:lnTo>
                    <a:lnTo>
                      <a:pt x="2059" y="538"/>
                    </a:lnTo>
                    <a:lnTo>
                      <a:pt x="2157" y="734"/>
                    </a:lnTo>
                    <a:lnTo>
                      <a:pt x="2206" y="931"/>
                    </a:lnTo>
                    <a:lnTo>
                      <a:pt x="2206" y="1029"/>
                    </a:lnTo>
                    <a:lnTo>
                      <a:pt x="2206" y="1029"/>
                    </a:lnTo>
                    <a:lnTo>
                      <a:pt x="2206" y="6274"/>
                    </a:lnTo>
                    <a:lnTo>
                      <a:pt x="2206" y="6322"/>
                    </a:lnTo>
                    <a:lnTo>
                      <a:pt x="2206" y="6322"/>
                    </a:lnTo>
                    <a:lnTo>
                      <a:pt x="2254" y="6372"/>
                    </a:lnTo>
                    <a:lnTo>
                      <a:pt x="2254" y="6372"/>
                    </a:lnTo>
                    <a:lnTo>
                      <a:pt x="2254" y="1029"/>
                    </a:lnTo>
                    <a:lnTo>
                      <a:pt x="2254" y="882"/>
                    </a:lnTo>
                    <a:lnTo>
                      <a:pt x="2157" y="636"/>
                    </a:lnTo>
                    <a:lnTo>
                      <a:pt x="1961" y="391"/>
                    </a:lnTo>
                    <a:lnTo>
                      <a:pt x="1961" y="391"/>
                    </a:lnTo>
                    <a:lnTo>
                      <a:pt x="1911" y="391"/>
                    </a:lnTo>
                    <a:lnTo>
                      <a:pt x="1863" y="343"/>
                    </a:lnTo>
                    <a:lnTo>
                      <a:pt x="1764" y="293"/>
                    </a:lnTo>
                    <a:lnTo>
                      <a:pt x="1764" y="293"/>
                    </a:lnTo>
                    <a:lnTo>
                      <a:pt x="1421" y="195"/>
                    </a:lnTo>
                    <a:lnTo>
                      <a:pt x="932" y="97"/>
                    </a:lnTo>
                    <a:lnTo>
                      <a:pt x="687" y="0"/>
                    </a:lnTo>
                    <a:lnTo>
                      <a:pt x="687" y="0"/>
                    </a:lnTo>
                    <a:lnTo>
                      <a:pt x="589" y="0"/>
                    </a:lnTo>
                    <a:lnTo>
                      <a:pt x="441" y="0"/>
                    </a:lnTo>
                    <a:lnTo>
                      <a:pt x="343" y="48"/>
                    </a:lnTo>
                    <a:lnTo>
                      <a:pt x="343" y="48"/>
                    </a:lnTo>
                    <a:lnTo>
                      <a:pt x="246" y="195"/>
                    </a:lnTo>
                    <a:lnTo>
                      <a:pt x="196" y="293"/>
                    </a:lnTo>
                    <a:lnTo>
                      <a:pt x="148" y="343"/>
                    </a:lnTo>
                    <a:lnTo>
                      <a:pt x="148" y="343"/>
                    </a:lnTo>
                    <a:lnTo>
                      <a:pt x="98" y="343"/>
                    </a:lnTo>
                    <a:lnTo>
                      <a:pt x="49" y="343"/>
                    </a:lnTo>
                    <a:lnTo>
                      <a:pt x="0" y="293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79" name="Freeform 427"/>
              <p:cNvSpPr>
                <a:spLocks/>
              </p:cNvSpPr>
              <p:nvPr/>
            </p:nvSpPr>
            <p:spPr bwMode="auto">
              <a:xfrm>
                <a:off x="4569" y="2612"/>
                <a:ext cx="74" cy="779"/>
              </a:xfrm>
              <a:custGeom>
                <a:avLst/>
                <a:gdLst>
                  <a:gd name="T0" fmla="*/ 197 w 588"/>
                  <a:gd name="T1" fmla="*/ 49 h 6226"/>
                  <a:gd name="T2" fmla="*/ 245 w 588"/>
                  <a:gd name="T3" fmla="*/ 99 h 6226"/>
                  <a:gd name="T4" fmla="*/ 295 w 588"/>
                  <a:gd name="T5" fmla="*/ 99 h 6226"/>
                  <a:gd name="T6" fmla="*/ 295 w 588"/>
                  <a:gd name="T7" fmla="*/ 99 h 6226"/>
                  <a:gd name="T8" fmla="*/ 295 w 588"/>
                  <a:gd name="T9" fmla="*/ 99 h 6226"/>
                  <a:gd name="T10" fmla="*/ 393 w 588"/>
                  <a:gd name="T11" fmla="*/ 197 h 6226"/>
                  <a:gd name="T12" fmla="*/ 441 w 588"/>
                  <a:gd name="T13" fmla="*/ 343 h 6226"/>
                  <a:gd name="T14" fmla="*/ 540 w 588"/>
                  <a:gd name="T15" fmla="*/ 540 h 6226"/>
                  <a:gd name="T16" fmla="*/ 540 w 588"/>
                  <a:gd name="T17" fmla="*/ 540 h 6226"/>
                  <a:gd name="T18" fmla="*/ 540 w 588"/>
                  <a:gd name="T19" fmla="*/ 736 h 6226"/>
                  <a:gd name="T20" fmla="*/ 588 w 588"/>
                  <a:gd name="T21" fmla="*/ 834 h 6226"/>
                  <a:gd name="T22" fmla="*/ 588 w 588"/>
                  <a:gd name="T23" fmla="*/ 883 h 6226"/>
                  <a:gd name="T24" fmla="*/ 588 w 588"/>
                  <a:gd name="T25" fmla="*/ 883 h 6226"/>
                  <a:gd name="T26" fmla="*/ 588 w 588"/>
                  <a:gd name="T27" fmla="*/ 6128 h 6226"/>
                  <a:gd name="T28" fmla="*/ 588 w 588"/>
                  <a:gd name="T29" fmla="*/ 6128 h 6226"/>
                  <a:gd name="T30" fmla="*/ 540 w 588"/>
                  <a:gd name="T31" fmla="*/ 6176 h 6226"/>
                  <a:gd name="T32" fmla="*/ 540 w 588"/>
                  <a:gd name="T33" fmla="*/ 6226 h 6226"/>
                  <a:gd name="T34" fmla="*/ 540 w 588"/>
                  <a:gd name="T35" fmla="*/ 6226 h 6226"/>
                  <a:gd name="T36" fmla="*/ 540 w 588"/>
                  <a:gd name="T37" fmla="*/ 6128 h 6226"/>
                  <a:gd name="T38" fmla="*/ 540 w 588"/>
                  <a:gd name="T39" fmla="*/ 883 h 6226"/>
                  <a:gd name="T40" fmla="*/ 540 w 588"/>
                  <a:gd name="T41" fmla="*/ 834 h 6226"/>
                  <a:gd name="T42" fmla="*/ 491 w 588"/>
                  <a:gd name="T43" fmla="*/ 736 h 6226"/>
                  <a:gd name="T44" fmla="*/ 491 w 588"/>
                  <a:gd name="T45" fmla="*/ 540 h 6226"/>
                  <a:gd name="T46" fmla="*/ 491 w 588"/>
                  <a:gd name="T47" fmla="*/ 540 h 6226"/>
                  <a:gd name="T48" fmla="*/ 393 w 588"/>
                  <a:gd name="T49" fmla="*/ 343 h 6226"/>
                  <a:gd name="T50" fmla="*/ 343 w 588"/>
                  <a:gd name="T51" fmla="*/ 197 h 6226"/>
                  <a:gd name="T52" fmla="*/ 245 w 588"/>
                  <a:gd name="T53" fmla="*/ 99 h 6226"/>
                  <a:gd name="T54" fmla="*/ 245 w 588"/>
                  <a:gd name="T55" fmla="*/ 99 h 6226"/>
                  <a:gd name="T56" fmla="*/ 245 w 588"/>
                  <a:gd name="T57" fmla="*/ 99 h 6226"/>
                  <a:gd name="T58" fmla="*/ 197 w 588"/>
                  <a:gd name="T59" fmla="*/ 99 h 6226"/>
                  <a:gd name="T60" fmla="*/ 148 w 588"/>
                  <a:gd name="T61" fmla="*/ 49 h 6226"/>
                  <a:gd name="T62" fmla="*/ 148 w 588"/>
                  <a:gd name="T63" fmla="*/ 49 h 6226"/>
                  <a:gd name="T64" fmla="*/ 0 w 588"/>
                  <a:gd name="T65" fmla="*/ 0 h 6226"/>
                  <a:gd name="T66" fmla="*/ 197 w 588"/>
                  <a:gd name="T67" fmla="*/ 49 h 62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88" h="6226">
                    <a:moveTo>
                      <a:pt x="197" y="49"/>
                    </a:moveTo>
                    <a:lnTo>
                      <a:pt x="245" y="99"/>
                    </a:lnTo>
                    <a:lnTo>
                      <a:pt x="295" y="99"/>
                    </a:lnTo>
                    <a:lnTo>
                      <a:pt x="295" y="99"/>
                    </a:lnTo>
                    <a:lnTo>
                      <a:pt x="295" y="99"/>
                    </a:lnTo>
                    <a:lnTo>
                      <a:pt x="393" y="197"/>
                    </a:lnTo>
                    <a:lnTo>
                      <a:pt x="441" y="343"/>
                    </a:lnTo>
                    <a:lnTo>
                      <a:pt x="540" y="540"/>
                    </a:lnTo>
                    <a:lnTo>
                      <a:pt x="540" y="540"/>
                    </a:lnTo>
                    <a:lnTo>
                      <a:pt x="540" y="736"/>
                    </a:lnTo>
                    <a:lnTo>
                      <a:pt x="588" y="834"/>
                    </a:lnTo>
                    <a:lnTo>
                      <a:pt x="588" y="883"/>
                    </a:lnTo>
                    <a:lnTo>
                      <a:pt x="588" y="883"/>
                    </a:lnTo>
                    <a:lnTo>
                      <a:pt x="588" y="6128"/>
                    </a:lnTo>
                    <a:lnTo>
                      <a:pt x="588" y="6128"/>
                    </a:lnTo>
                    <a:lnTo>
                      <a:pt x="540" y="6176"/>
                    </a:lnTo>
                    <a:lnTo>
                      <a:pt x="540" y="6226"/>
                    </a:lnTo>
                    <a:lnTo>
                      <a:pt x="540" y="6226"/>
                    </a:lnTo>
                    <a:lnTo>
                      <a:pt x="540" y="6128"/>
                    </a:lnTo>
                    <a:lnTo>
                      <a:pt x="540" y="883"/>
                    </a:lnTo>
                    <a:lnTo>
                      <a:pt x="540" y="834"/>
                    </a:lnTo>
                    <a:lnTo>
                      <a:pt x="491" y="736"/>
                    </a:lnTo>
                    <a:lnTo>
                      <a:pt x="491" y="540"/>
                    </a:lnTo>
                    <a:lnTo>
                      <a:pt x="491" y="540"/>
                    </a:lnTo>
                    <a:lnTo>
                      <a:pt x="393" y="343"/>
                    </a:lnTo>
                    <a:lnTo>
                      <a:pt x="343" y="197"/>
                    </a:lnTo>
                    <a:lnTo>
                      <a:pt x="245" y="99"/>
                    </a:lnTo>
                    <a:lnTo>
                      <a:pt x="245" y="99"/>
                    </a:lnTo>
                    <a:lnTo>
                      <a:pt x="245" y="99"/>
                    </a:lnTo>
                    <a:lnTo>
                      <a:pt x="197" y="9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0" y="0"/>
                    </a:lnTo>
                    <a:lnTo>
                      <a:pt x="197" y="49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0" name="Line 428"/>
              <p:cNvSpPr>
                <a:spLocks noChangeShapeType="1"/>
              </p:cNvSpPr>
              <p:nvPr/>
            </p:nvSpPr>
            <p:spPr bwMode="auto">
              <a:xfrm>
                <a:off x="4618" y="2729"/>
                <a:ext cx="1" cy="643"/>
              </a:xfrm>
              <a:prstGeom prst="line">
                <a:avLst/>
              </a:prstGeom>
              <a:noFill/>
              <a:ln w="19050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1" name="Line 429"/>
              <p:cNvSpPr>
                <a:spLocks noChangeShapeType="1"/>
              </p:cNvSpPr>
              <p:nvPr/>
            </p:nvSpPr>
            <p:spPr bwMode="auto">
              <a:xfrm>
                <a:off x="4618" y="2741"/>
                <a:ext cx="1" cy="619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2" name="Line 430"/>
              <p:cNvSpPr>
                <a:spLocks noChangeShapeType="1"/>
              </p:cNvSpPr>
              <p:nvPr/>
            </p:nvSpPr>
            <p:spPr bwMode="auto">
              <a:xfrm>
                <a:off x="4618" y="2754"/>
                <a:ext cx="1" cy="600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3" name="Line 431"/>
              <p:cNvSpPr>
                <a:spLocks noChangeShapeType="1"/>
              </p:cNvSpPr>
              <p:nvPr/>
            </p:nvSpPr>
            <p:spPr bwMode="auto">
              <a:xfrm>
                <a:off x="4618" y="2760"/>
                <a:ext cx="1" cy="582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4" name="Line 432"/>
              <p:cNvSpPr>
                <a:spLocks noChangeShapeType="1"/>
              </p:cNvSpPr>
              <p:nvPr/>
            </p:nvSpPr>
            <p:spPr bwMode="auto">
              <a:xfrm>
                <a:off x="4618" y="2772"/>
                <a:ext cx="1" cy="557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5" name="Line 433"/>
              <p:cNvSpPr>
                <a:spLocks noChangeShapeType="1"/>
              </p:cNvSpPr>
              <p:nvPr/>
            </p:nvSpPr>
            <p:spPr bwMode="auto">
              <a:xfrm>
                <a:off x="4618" y="2784"/>
                <a:ext cx="1" cy="533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6" name="Line 434"/>
              <p:cNvSpPr>
                <a:spLocks noChangeShapeType="1"/>
              </p:cNvSpPr>
              <p:nvPr/>
            </p:nvSpPr>
            <p:spPr bwMode="auto">
              <a:xfrm>
                <a:off x="5353" y="2760"/>
                <a:ext cx="1" cy="533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7" name="Freeform 435"/>
              <p:cNvSpPr>
                <a:spLocks/>
              </p:cNvSpPr>
              <p:nvPr/>
            </p:nvSpPr>
            <p:spPr bwMode="auto">
              <a:xfrm>
                <a:off x="4318" y="2631"/>
                <a:ext cx="6" cy="570"/>
              </a:xfrm>
              <a:custGeom>
                <a:avLst/>
                <a:gdLst>
                  <a:gd name="T0" fmla="*/ 49 w 49"/>
                  <a:gd name="T1" fmla="*/ 4559 h 4559"/>
                  <a:gd name="T2" fmla="*/ 0 w 49"/>
                  <a:gd name="T3" fmla="*/ 4511 h 4559"/>
                  <a:gd name="T4" fmla="*/ 0 w 49"/>
                  <a:gd name="T5" fmla="*/ 4511 h 4559"/>
                  <a:gd name="T6" fmla="*/ 0 w 49"/>
                  <a:gd name="T7" fmla="*/ 4461 h 4559"/>
                  <a:gd name="T8" fmla="*/ 0 w 49"/>
                  <a:gd name="T9" fmla="*/ 4461 h 4559"/>
                  <a:gd name="T10" fmla="*/ 0 w 49"/>
                  <a:gd name="T11" fmla="*/ 0 h 4559"/>
                  <a:gd name="T12" fmla="*/ 0 w 49"/>
                  <a:gd name="T13" fmla="*/ 50 h 4559"/>
                  <a:gd name="T14" fmla="*/ 0 w 49"/>
                  <a:gd name="T15" fmla="*/ 50 h 4559"/>
                  <a:gd name="T16" fmla="*/ 0 w 49"/>
                  <a:gd name="T17" fmla="*/ 50 h 4559"/>
                  <a:gd name="T18" fmla="*/ 0 w 49"/>
                  <a:gd name="T19" fmla="*/ 50 h 4559"/>
                  <a:gd name="T20" fmla="*/ 0 w 49"/>
                  <a:gd name="T21" fmla="*/ 4461 h 4559"/>
                  <a:gd name="T22" fmla="*/ 49 w 49"/>
                  <a:gd name="T23" fmla="*/ 4559 h 45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" h="4559">
                    <a:moveTo>
                      <a:pt x="49" y="4559"/>
                    </a:moveTo>
                    <a:lnTo>
                      <a:pt x="0" y="4511"/>
                    </a:lnTo>
                    <a:lnTo>
                      <a:pt x="0" y="4511"/>
                    </a:lnTo>
                    <a:lnTo>
                      <a:pt x="0" y="4461"/>
                    </a:lnTo>
                    <a:lnTo>
                      <a:pt x="0" y="4461"/>
                    </a:lnTo>
                    <a:lnTo>
                      <a:pt x="0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4461"/>
                    </a:lnTo>
                    <a:lnTo>
                      <a:pt x="49" y="4559"/>
                    </a:lnTo>
                    <a:close/>
                  </a:path>
                </a:pathLst>
              </a:custGeom>
              <a:solidFill>
                <a:srgbClr val="5959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8" name="Freeform 436"/>
              <p:cNvSpPr>
                <a:spLocks/>
              </p:cNvSpPr>
              <p:nvPr/>
            </p:nvSpPr>
            <p:spPr bwMode="auto">
              <a:xfrm>
                <a:off x="4318" y="2564"/>
                <a:ext cx="325" cy="827"/>
              </a:xfrm>
              <a:custGeom>
                <a:avLst/>
                <a:gdLst>
                  <a:gd name="T0" fmla="*/ 2597 w 2597"/>
                  <a:gd name="T1" fmla="*/ 1275 h 6618"/>
                  <a:gd name="T2" fmla="*/ 2597 w 2597"/>
                  <a:gd name="T3" fmla="*/ 6520 h 6618"/>
                  <a:gd name="T4" fmla="*/ 2597 w 2597"/>
                  <a:gd name="T5" fmla="*/ 6568 h 6618"/>
                  <a:gd name="T6" fmla="*/ 2549 w 2597"/>
                  <a:gd name="T7" fmla="*/ 6618 h 6618"/>
                  <a:gd name="T8" fmla="*/ 2402 w 2597"/>
                  <a:gd name="T9" fmla="*/ 6618 h 6618"/>
                  <a:gd name="T10" fmla="*/ 2402 w 2597"/>
                  <a:gd name="T11" fmla="*/ 6618 h 6618"/>
                  <a:gd name="T12" fmla="*/ 2254 w 2597"/>
                  <a:gd name="T13" fmla="*/ 6618 h 6618"/>
                  <a:gd name="T14" fmla="*/ 2206 w 2597"/>
                  <a:gd name="T15" fmla="*/ 6568 h 6618"/>
                  <a:gd name="T16" fmla="*/ 2206 w 2597"/>
                  <a:gd name="T17" fmla="*/ 6520 h 6618"/>
                  <a:gd name="T18" fmla="*/ 2206 w 2597"/>
                  <a:gd name="T19" fmla="*/ 6520 h 6618"/>
                  <a:gd name="T20" fmla="*/ 2206 w 2597"/>
                  <a:gd name="T21" fmla="*/ 1275 h 6618"/>
                  <a:gd name="T22" fmla="*/ 2206 w 2597"/>
                  <a:gd name="T23" fmla="*/ 1177 h 6618"/>
                  <a:gd name="T24" fmla="*/ 2157 w 2597"/>
                  <a:gd name="T25" fmla="*/ 980 h 6618"/>
                  <a:gd name="T26" fmla="*/ 2059 w 2597"/>
                  <a:gd name="T27" fmla="*/ 784 h 6618"/>
                  <a:gd name="T28" fmla="*/ 2059 w 2597"/>
                  <a:gd name="T29" fmla="*/ 784 h 6618"/>
                  <a:gd name="T30" fmla="*/ 1911 w 2597"/>
                  <a:gd name="T31" fmla="*/ 687 h 6618"/>
                  <a:gd name="T32" fmla="*/ 1814 w 2597"/>
                  <a:gd name="T33" fmla="*/ 637 h 6618"/>
                  <a:gd name="T34" fmla="*/ 1764 w 2597"/>
                  <a:gd name="T35" fmla="*/ 589 h 6618"/>
                  <a:gd name="T36" fmla="*/ 1764 w 2597"/>
                  <a:gd name="T37" fmla="*/ 589 h 6618"/>
                  <a:gd name="T38" fmla="*/ 1470 w 2597"/>
                  <a:gd name="T39" fmla="*/ 539 h 6618"/>
                  <a:gd name="T40" fmla="*/ 980 w 2597"/>
                  <a:gd name="T41" fmla="*/ 392 h 6618"/>
                  <a:gd name="T42" fmla="*/ 735 w 2597"/>
                  <a:gd name="T43" fmla="*/ 294 h 6618"/>
                  <a:gd name="T44" fmla="*/ 735 w 2597"/>
                  <a:gd name="T45" fmla="*/ 294 h 6618"/>
                  <a:gd name="T46" fmla="*/ 589 w 2597"/>
                  <a:gd name="T47" fmla="*/ 294 h 6618"/>
                  <a:gd name="T48" fmla="*/ 441 w 2597"/>
                  <a:gd name="T49" fmla="*/ 294 h 6618"/>
                  <a:gd name="T50" fmla="*/ 343 w 2597"/>
                  <a:gd name="T51" fmla="*/ 392 h 6618"/>
                  <a:gd name="T52" fmla="*/ 343 w 2597"/>
                  <a:gd name="T53" fmla="*/ 392 h 6618"/>
                  <a:gd name="T54" fmla="*/ 294 w 2597"/>
                  <a:gd name="T55" fmla="*/ 441 h 6618"/>
                  <a:gd name="T56" fmla="*/ 294 w 2597"/>
                  <a:gd name="T57" fmla="*/ 539 h 6618"/>
                  <a:gd name="T58" fmla="*/ 294 w 2597"/>
                  <a:gd name="T59" fmla="*/ 735 h 6618"/>
                  <a:gd name="T60" fmla="*/ 294 w 2597"/>
                  <a:gd name="T61" fmla="*/ 735 h 6618"/>
                  <a:gd name="T62" fmla="*/ 294 w 2597"/>
                  <a:gd name="T63" fmla="*/ 5000 h 6618"/>
                  <a:gd name="T64" fmla="*/ 294 w 2597"/>
                  <a:gd name="T65" fmla="*/ 5050 h 6618"/>
                  <a:gd name="T66" fmla="*/ 246 w 2597"/>
                  <a:gd name="T67" fmla="*/ 5098 h 6618"/>
                  <a:gd name="T68" fmla="*/ 148 w 2597"/>
                  <a:gd name="T69" fmla="*/ 5098 h 6618"/>
                  <a:gd name="T70" fmla="*/ 148 w 2597"/>
                  <a:gd name="T71" fmla="*/ 5098 h 6618"/>
                  <a:gd name="T72" fmla="*/ 0 w 2597"/>
                  <a:gd name="T73" fmla="*/ 5098 h 6618"/>
                  <a:gd name="T74" fmla="*/ 0 w 2597"/>
                  <a:gd name="T75" fmla="*/ 5050 h 6618"/>
                  <a:gd name="T76" fmla="*/ 0 w 2597"/>
                  <a:gd name="T77" fmla="*/ 5000 h 6618"/>
                  <a:gd name="T78" fmla="*/ 0 w 2597"/>
                  <a:gd name="T79" fmla="*/ 5000 h 6618"/>
                  <a:gd name="T80" fmla="*/ 0 w 2597"/>
                  <a:gd name="T81" fmla="*/ 539 h 6618"/>
                  <a:gd name="T82" fmla="*/ 0 w 2597"/>
                  <a:gd name="T83" fmla="*/ 441 h 6618"/>
                  <a:gd name="T84" fmla="*/ 0 w 2597"/>
                  <a:gd name="T85" fmla="*/ 294 h 6618"/>
                  <a:gd name="T86" fmla="*/ 98 w 2597"/>
                  <a:gd name="T87" fmla="*/ 148 h 6618"/>
                  <a:gd name="T88" fmla="*/ 98 w 2597"/>
                  <a:gd name="T89" fmla="*/ 148 h 6618"/>
                  <a:gd name="T90" fmla="*/ 246 w 2597"/>
                  <a:gd name="T91" fmla="*/ 49 h 6618"/>
                  <a:gd name="T92" fmla="*/ 491 w 2597"/>
                  <a:gd name="T93" fmla="*/ 0 h 6618"/>
                  <a:gd name="T94" fmla="*/ 932 w 2597"/>
                  <a:gd name="T95" fmla="*/ 49 h 6618"/>
                  <a:gd name="T96" fmla="*/ 932 w 2597"/>
                  <a:gd name="T97" fmla="*/ 49 h 6618"/>
                  <a:gd name="T98" fmla="*/ 1520 w 2597"/>
                  <a:gd name="T99" fmla="*/ 246 h 6618"/>
                  <a:gd name="T100" fmla="*/ 2059 w 2597"/>
                  <a:gd name="T101" fmla="*/ 392 h 6618"/>
                  <a:gd name="T102" fmla="*/ 2304 w 2597"/>
                  <a:gd name="T103" fmla="*/ 491 h 6618"/>
                  <a:gd name="T104" fmla="*/ 2304 w 2597"/>
                  <a:gd name="T105" fmla="*/ 491 h 6618"/>
                  <a:gd name="T106" fmla="*/ 2402 w 2597"/>
                  <a:gd name="T107" fmla="*/ 589 h 6618"/>
                  <a:gd name="T108" fmla="*/ 2450 w 2597"/>
                  <a:gd name="T109" fmla="*/ 735 h 6618"/>
                  <a:gd name="T110" fmla="*/ 2549 w 2597"/>
                  <a:gd name="T111" fmla="*/ 932 h 6618"/>
                  <a:gd name="T112" fmla="*/ 2549 w 2597"/>
                  <a:gd name="T113" fmla="*/ 932 h 6618"/>
                  <a:gd name="T114" fmla="*/ 2549 w 2597"/>
                  <a:gd name="T115" fmla="*/ 1128 h 6618"/>
                  <a:gd name="T116" fmla="*/ 2597 w 2597"/>
                  <a:gd name="T117" fmla="*/ 1226 h 6618"/>
                  <a:gd name="T118" fmla="*/ 2597 w 2597"/>
                  <a:gd name="T119" fmla="*/ 1275 h 6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597" h="6618">
                    <a:moveTo>
                      <a:pt x="2597" y="1275"/>
                    </a:moveTo>
                    <a:lnTo>
                      <a:pt x="2597" y="6520"/>
                    </a:lnTo>
                    <a:lnTo>
                      <a:pt x="2597" y="6568"/>
                    </a:lnTo>
                    <a:lnTo>
                      <a:pt x="2549" y="6618"/>
                    </a:lnTo>
                    <a:lnTo>
                      <a:pt x="2402" y="6618"/>
                    </a:lnTo>
                    <a:lnTo>
                      <a:pt x="2402" y="6618"/>
                    </a:lnTo>
                    <a:lnTo>
                      <a:pt x="2254" y="6618"/>
                    </a:lnTo>
                    <a:lnTo>
                      <a:pt x="2206" y="6568"/>
                    </a:lnTo>
                    <a:lnTo>
                      <a:pt x="2206" y="6520"/>
                    </a:lnTo>
                    <a:lnTo>
                      <a:pt x="2206" y="6520"/>
                    </a:lnTo>
                    <a:lnTo>
                      <a:pt x="2206" y="1275"/>
                    </a:lnTo>
                    <a:lnTo>
                      <a:pt x="2206" y="1177"/>
                    </a:lnTo>
                    <a:lnTo>
                      <a:pt x="2157" y="980"/>
                    </a:lnTo>
                    <a:lnTo>
                      <a:pt x="2059" y="784"/>
                    </a:lnTo>
                    <a:lnTo>
                      <a:pt x="2059" y="784"/>
                    </a:lnTo>
                    <a:lnTo>
                      <a:pt x="1911" y="687"/>
                    </a:lnTo>
                    <a:lnTo>
                      <a:pt x="1814" y="637"/>
                    </a:lnTo>
                    <a:lnTo>
                      <a:pt x="1764" y="589"/>
                    </a:lnTo>
                    <a:lnTo>
                      <a:pt x="1764" y="589"/>
                    </a:lnTo>
                    <a:lnTo>
                      <a:pt x="1470" y="539"/>
                    </a:lnTo>
                    <a:lnTo>
                      <a:pt x="980" y="392"/>
                    </a:lnTo>
                    <a:lnTo>
                      <a:pt x="735" y="294"/>
                    </a:lnTo>
                    <a:lnTo>
                      <a:pt x="735" y="294"/>
                    </a:lnTo>
                    <a:lnTo>
                      <a:pt x="589" y="294"/>
                    </a:lnTo>
                    <a:lnTo>
                      <a:pt x="441" y="294"/>
                    </a:lnTo>
                    <a:lnTo>
                      <a:pt x="343" y="392"/>
                    </a:lnTo>
                    <a:lnTo>
                      <a:pt x="343" y="392"/>
                    </a:lnTo>
                    <a:lnTo>
                      <a:pt x="294" y="441"/>
                    </a:lnTo>
                    <a:lnTo>
                      <a:pt x="294" y="539"/>
                    </a:lnTo>
                    <a:lnTo>
                      <a:pt x="294" y="735"/>
                    </a:lnTo>
                    <a:lnTo>
                      <a:pt x="294" y="735"/>
                    </a:lnTo>
                    <a:lnTo>
                      <a:pt x="294" y="5000"/>
                    </a:lnTo>
                    <a:lnTo>
                      <a:pt x="294" y="5050"/>
                    </a:lnTo>
                    <a:lnTo>
                      <a:pt x="246" y="5098"/>
                    </a:lnTo>
                    <a:lnTo>
                      <a:pt x="148" y="5098"/>
                    </a:lnTo>
                    <a:lnTo>
                      <a:pt x="148" y="5098"/>
                    </a:lnTo>
                    <a:lnTo>
                      <a:pt x="0" y="5098"/>
                    </a:lnTo>
                    <a:lnTo>
                      <a:pt x="0" y="5050"/>
                    </a:lnTo>
                    <a:lnTo>
                      <a:pt x="0" y="5000"/>
                    </a:lnTo>
                    <a:lnTo>
                      <a:pt x="0" y="5000"/>
                    </a:lnTo>
                    <a:lnTo>
                      <a:pt x="0" y="539"/>
                    </a:lnTo>
                    <a:lnTo>
                      <a:pt x="0" y="441"/>
                    </a:lnTo>
                    <a:lnTo>
                      <a:pt x="0" y="294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246" y="49"/>
                    </a:lnTo>
                    <a:lnTo>
                      <a:pt x="491" y="0"/>
                    </a:lnTo>
                    <a:lnTo>
                      <a:pt x="932" y="49"/>
                    </a:lnTo>
                    <a:lnTo>
                      <a:pt x="932" y="49"/>
                    </a:lnTo>
                    <a:lnTo>
                      <a:pt x="1520" y="246"/>
                    </a:lnTo>
                    <a:lnTo>
                      <a:pt x="2059" y="392"/>
                    </a:lnTo>
                    <a:lnTo>
                      <a:pt x="2304" y="491"/>
                    </a:lnTo>
                    <a:lnTo>
                      <a:pt x="2304" y="491"/>
                    </a:lnTo>
                    <a:lnTo>
                      <a:pt x="2402" y="589"/>
                    </a:lnTo>
                    <a:lnTo>
                      <a:pt x="2450" y="735"/>
                    </a:lnTo>
                    <a:lnTo>
                      <a:pt x="2549" y="932"/>
                    </a:lnTo>
                    <a:lnTo>
                      <a:pt x="2549" y="932"/>
                    </a:lnTo>
                    <a:lnTo>
                      <a:pt x="2549" y="1128"/>
                    </a:lnTo>
                    <a:lnTo>
                      <a:pt x="2597" y="1226"/>
                    </a:lnTo>
                    <a:lnTo>
                      <a:pt x="2597" y="127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89" name="Freeform 437"/>
              <p:cNvSpPr>
                <a:spLocks/>
              </p:cNvSpPr>
              <p:nvPr/>
            </p:nvSpPr>
            <p:spPr bwMode="auto">
              <a:xfrm>
                <a:off x="4281" y="2496"/>
                <a:ext cx="1232" cy="141"/>
              </a:xfrm>
              <a:custGeom>
                <a:avLst/>
                <a:gdLst>
                  <a:gd name="T0" fmla="*/ 9850 w 9850"/>
                  <a:gd name="T1" fmla="*/ 197 h 1129"/>
                  <a:gd name="T2" fmla="*/ 9850 w 9850"/>
                  <a:gd name="T3" fmla="*/ 834 h 1129"/>
                  <a:gd name="T4" fmla="*/ 2353 w 9850"/>
                  <a:gd name="T5" fmla="*/ 1129 h 1129"/>
                  <a:gd name="T6" fmla="*/ 0 w 9850"/>
                  <a:gd name="T7" fmla="*/ 491 h 1129"/>
                  <a:gd name="T8" fmla="*/ 0 w 9850"/>
                  <a:gd name="T9" fmla="*/ 0 h 1129"/>
                  <a:gd name="T10" fmla="*/ 2353 w 9850"/>
                  <a:gd name="T11" fmla="*/ 442 h 1129"/>
                  <a:gd name="T12" fmla="*/ 9850 w 9850"/>
                  <a:gd name="T13" fmla="*/ 197 h 1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50" h="1129">
                    <a:moveTo>
                      <a:pt x="9850" y="197"/>
                    </a:moveTo>
                    <a:lnTo>
                      <a:pt x="9850" y="834"/>
                    </a:lnTo>
                    <a:lnTo>
                      <a:pt x="2353" y="1129"/>
                    </a:lnTo>
                    <a:lnTo>
                      <a:pt x="0" y="491"/>
                    </a:lnTo>
                    <a:lnTo>
                      <a:pt x="0" y="0"/>
                    </a:lnTo>
                    <a:lnTo>
                      <a:pt x="2353" y="442"/>
                    </a:lnTo>
                    <a:lnTo>
                      <a:pt x="9850" y="197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0" name="Freeform 438"/>
              <p:cNvSpPr>
                <a:spLocks/>
              </p:cNvSpPr>
              <p:nvPr/>
            </p:nvSpPr>
            <p:spPr bwMode="auto">
              <a:xfrm>
                <a:off x="4281" y="2496"/>
                <a:ext cx="294" cy="141"/>
              </a:xfrm>
              <a:custGeom>
                <a:avLst/>
                <a:gdLst>
                  <a:gd name="T0" fmla="*/ 2353 w 2353"/>
                  <a:gd name="T1" fmla="*/ 1129 h 1129"/>
                  <a:gd name="T2" fmla="*/ 0 w 2353"/>
                  <a:gd name="T3" fmla="*/ 491 h 1129"/>
                  <a:gd name="T4" fmla="*/ 0 w 2353"/>
                  <a:gd name="T5" fmla="*/ 0 h 1129"/>
                  <a:gd name="T6" fmla="*/ 2353 w 2353"/>
                  <a:gd name="T7" fmla="*/ 442 h 1129"/>
                  <a:gd name="T8" fmla="*/ 2353 w 2353"/>
                  <a:gd name="T9" fmla="*/ 1129 h 1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53" h="1129">
                    <a:moveTo>
                      <a:pt x="2353" y="1129"/>
                    </a:moveTo>
                    <a:lnTo>
                      <a:pt x="0" y="491"/>
                    </a:lnTo>
                    <a:lnTo>
                      <a:pt x="0" y="0"/>
                    </a:lnTo>
                    <a:lnTo>
                      <a:pt x="2353" y="442"/>
                    </a:lnTo>
                    <a:lnTo>
                      <a:pt x="2353" y="1129"/>
                    </a:lnTo>
                    <a:close/>
                  </a:path>
                </a:pathLst>
              </a:custGeom>
              <a:solidFill>
                <a:srgbClr val="8C8C8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1" name="Freeform 439"/>
              <p:cNvSpPr>
                <a:spLocks/>
              </p:cNvSpPr>
              <p:nvPr/>
            </p:nvSpPr>
            <p:spPr bwMode="auto">
              <a:xfrm>
                <a:off x="5023" y="2527"/>
                <a:ext cx="392" cy="92"/>
              </a:xfrm>
              <a:custGeom>
                <a:avLst/>
                <a:gdLst>
                  <a:gd name="T0" fmla="*/ 3135 w 3135"/>
                  <a:gd name="T1" fmla="*/ 0 h 735"/>
                  <a:gd name="T2" fmla="*/ 0 w 3135"/>
                  <a:gd name="T3" fmla="*/ 99 h 735"/>
                  <a:gd name="T4" fmla="*/ 0 w 3135"/>
                  <a:gd name="T5" fmla="*/ 735 h 735"/>
                  <a:gd name="T6" fmla="*/ 3135 w 3135"/>
                  <a:gd name="T7" fmla="*/ 588 h 735"/>
                  <a:gd name="T8" fmla="*/ 3135 w 3135"/>
                  <a:gd name="T9" fmla="*/ 0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135" h="735">
                    <a:moveTo>
                      <a:pt x="3135" y="0"/>
                    </a:moveTo>
                    <a:lnTo>
                      <a:pt x="0" y="99"/>
                    </a:lnTo>
                    <a:lnTo>
                      <a:pt x="0" y="735"/>
                    </a:lnTo>
                    <a:lnTo>
                      <a:pt x="3135" y="588"/>
                    </a:lnTo>
                    <a:lnTo>
                      <a:pt x="3135" y="0"/>
                    </a:lnTo>
                    <a:close/>
                  </a:path>
                </a:pathLst>
              </a:custGeom>
              <a:solidFill>
                <a:srgbClr val="BFB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2" name="Freeform 440"/>
              <p:cNvSpPr>
                <a:spLocks/>
              </p:cNvSpPr>
              <p:nvPr/>
            </p:nvSpPr>
            <p:spPr bwMode="auto">
              <a:xfrm>
                <a:off x="5035" y="2527"/>
                <a:ext cx="367" cy="85"/>
              </a:xfrm>
              <a:custGeom>
                <a:avLst/>
                <a:gdLst>
                  <a:gd name="T0" fmla="*/ 0 w 2940"/>
                  <a:gd name="T1" fmla="*/ 99 h 686"/>
                  <a:gd name="T2" fmla="*/ 2940 w 2940"/>
                  <a:gd name="T3" fmla="*/ 0 h 686"/>
                  <a:gd name="T4" fmla="*/ 2940 w 2940"/>
                  <a:gd name="T5" fmla="*/ 588 h 686"/>
                  <a:gd name="T6" fmla="*/ 0 w 2940"/>
                  <a:gd name="T7" fmla="*/ 686 h 686"/>
                  <a:gd name="T8" fmla="*/ 0 w 2940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940" h="686">
                    <a:moveTo>
                      <a:pt x="0" y="99"/>
                    </a:moveTo>
                    <a:lnTo>
                      <a:pt x="2940" y="0"/>
                    </a:lnTo>
                    <a:lnTo>
                      <a:pt x="2940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C4C4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3" name="Freeform 441"/>
              <p:cNvSpPr>
                <a:spLocks/>
              </p:cNvSpPr>
              <p:nvPr/>
            </p:nvSpPr>
            <p:spPr bwMode="auto">
              <a:xfrm>
                <a:off x="5053" y="2527"/>
                <a:ext cx="337" cy="85"/>
              </a:xfrm>
              <a:custGeom>
                <a:avLst/>
                <a:gdLst>
                  <a:gd name="T0" fmla="*/ 0 w 2696"/>
                  <a:gd name="T1" fmla="*/ 99 h 686"/>
                  <a:gd name="T2" fmla="*/ 2696 w 2696"/>
                  <a:gd name="T3" fmla="*/ 0 h 686"/>
                  <a:gd name="T4" fmla="*/ 2696 w 2696"/>
                  <a:gd name="T5" fmla="*/ 588 h 686"/>
                  <a:gd name="T6" fmla="*/ 0 w 2696"/>
                  <a:gd name="T7" fmla="*/ 686 h 686"/>
                  <a:gd name="T8" fmla="*/ 0 w 2696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96" h="686">
                    <a:moveTo>
                      <a:pt x="0" y="99"/>
                    </a:moveTo>
                    <a:lnTo>
                      <a:pt x="2696" y="0"/>
                    </a:lnTo>
                    <a:lnTo>
                      <a:pt x="2696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C9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4" name="Freeform 442"/>
              <p:cNvSpPr>
                <a:spLocks/>
              </p:cNvSpPr>
              <p:nvPr/>
            </p:nvSpPr>
            <p:spPr bwMode="auto">
              <a:xfrm>
                <a:off x="5071" y="2527"/>
                <a:ext cx="307" cy="85"/>
              </a:xfrm>
              <a:custGeom>
                <a:avLst/>
                <a:gdLst>
                  <a:gd name="T0" fmla="*/ 0 w 2451"/>
                  <a:gd name="T1" fmla="*/ 99 h 686"/>
                  <a:gd name="T2" fmla="*/ 2451 w 2451"/>
                  <a:gd name="T3" fmla="*/ 0 h 686"/>
                  <a:gd name="T4" fmla="*/ 2451 w 2451"/>
                  <a:gd name="T5" fmla="*/ 588 h 686"/>
                  <a:gd name="T6" fmla="*/ 0 w 2451"/>
                  <a:gd name="T7" fmla="*/ 686 h 686"/>
                  <a:gd name="T8" fmla="*/ 0 w 2451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51" h="686">
                    <a:moveTo>
                      <a:pt x="0" y="99"/>
                    </a:moveTo>
                    <a:lnTo>
                      <a:pt x="2451" y="0"/>
                    </a:lnTo>
                    <a:lnTo>
                      <a:pt x="2451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CEC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5" name="Freeform 443"/>
              <p:cNvSpPr>
                <a:spLocks/>
              </p:cNvSpPr>
              <p:nvPr/>
            </p:nvSpPr>
            <p:spPr bwMode="auto">
              <a:xfrm>
                <a:off x="5084" y="2527"/>
                <a:ext cx="275" cy="85"/>
              </a:xfrm>
              <a:custGeom>
                <a:avLst/>
                <a:gdLst>
                  <a:gd name="T0" fmla="*/ 0 w 2205"/>
                  <a:gd name="T1" fmla="*/ 99 h 686"/>
                  <a:gd name="T2" fmla="*/ 2205 w 2205"/>
                  <a:gd name="T3" fmla="*/ 0 h 686"/>
                  <a:gd name="T4" fmla="*/ 2205 w 2205"/>
                  <a:gd name="T5" fmla="*/ 588 h 686"/>
                  <a:gd name="T6" fmla="*/ 0 w 2205"/>
                  <a:gd name="T7" fmla="*/ 686 h 686"/>
                  <a:gd name="T8" fmla="*/ 0 w 2205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05" h="686">
                    <a:moveTo>
                      <a:pt x="0" y="99"/>
                    </a:moveTo>
                    <a:lnTo>
                      <a:pt x="2205" y="0"/>
                    </a:lnTo>
                    <a:lnTo>
                      <a:pt x="2205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D3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6" name="Freeform 444"/>
              <p:cNvSpPr>
                <a:spLocks/>
              </p:cNvSpPr>
              <p:nvPr/>
            </p:nvSpPr>
            <p:spPr bwMode="auto">
              <a:xfrm>
                <a:off x="5102" y="2527"/>
                <a:ext cx="245" cy="85"/>
              </a:xfrm>
              <a:custGeom>
                <a:avLst/>
                <a:gdLst>
                  <a:gd name="T0" fmla="*/ 0 w 1961"/>
                  <a:gd name="T1" fmla="*/ 99 h 686"/>
                  <a:gd name="T2" fmla="*/ 1961 w 1961"/>
                  <a:gd name="T3" fmla="*/ 0 h 686"/>
                  <a:gd name="T4" fmla="*/ 1961 w 1961"/>
                  <a:gd name="T5" fmla="*/ 588 h 686"/>
                  <a:gd name="T6" fmla="*/ 0 w 1961"/>
                  <a:gd name="T7" fmla="*/ 686 h 686"/>
                  <a:gd name="T8" fmla="*/ 0 w 1961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61" h="686">
                    <a:moveTo>
                      <a:pt x="0" y="99"/>
                    </a:moveTo>
                    <a:lnTo>
                      <a:pt x="1961" y="0"/>
                    </a:lnTo>
                    <a:lnTo>
                      <a:pt x="1961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D8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7" name="Freeform 445"/>
              <p:cNvSpPr>
                <a:spLocks/>
              </p:cNvSpPr>
              <p:nvPr/>
            </p:nvSpPr>
            <p:spPr bwMode="auto">
              <a:xfrm>
                <a:off x="5121" y="2527"/>
                <a:ext cx="214" cy="85"/>
              </a:xfrm>
              <a:custGeom>
                <a:avLst/>
                <a:gdLst>
                  <a:gd name="T0" fmla="*/ 0 w 1716"/>
                  <a:gd name="T1" fmla="*/ 99 h 686"/>
                  <a:gd name="T2" fmla="*/ 1716 w 1716"/>
                  <a:gd name="T3" fmla="*/ 0 h 686"/>
                  <a:gd name="T4" fmla="*/ 1716 w 1716"/>
                  <a:gd name="T5" fmla="*/ 588 h 686"/>
                  <a:gd name="T6" fmla="*/ 0 w 1716"/>
                  <a:gd name="T7" fmla="*/ 686 h 686"/>
                  <a:gd name="T8" fmla="*/ 0 w 1716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16" h="686">
                    <a:moveTo>
                      <a:pt x="0" y="99"/>
                    </a:moveTo>
                    <a:lnTo>
                      <a:pt x="1716" y="0"/>
                    </a:lnTo>
                    <a:lnTo>
                      <a:pt x="1716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8" name="Freeform 446"/>
              <p:cNvSpPr>
                <a:spLocks/>
              </p:cNvSpPr>
              <p:nvPr/>
            </p:nvSpPr>
            <p:spPr bwMode="auto">
              <a:xfrm>
                <a:off x="5139" y="2527"/>
                <a:ext cx="184" cy="85"/>
              </a:xfrm>
              <a:custGeom>
                <a:avLst/>
                <a:gdLst>
                  <a:gd name="T0" fmla="*/ 0 w 1471"/>
                  <a:gd name="T1" fmla="*/ 99 h 686"/>
                  <a:gd name="T2" fmla="*/ 1471 w 1471"/>
                  <a:gd name="T3" fmla="*/ 0 h 686"/>
                  <a:gd name="T4" fmla="*/ 1471 w 1471"/>
                  <a:gd name="T5" fmla="*/ 588 h 686"/>
                  <a:gd name="T6" fmla="*/ 0 w 1471"/>
                  <a:gd name="T7" fmla="*/ 686 h 686"/>
                  <a:gd name="T8" fmla="*/ 0 w 1471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71" h="686">
                    <a:moveTo>
                      <a:pt x="0" y="99"/>
                    </a:moveTo>
                    <a:lnTo>
                      <a:pt x="1471" y="0"/>
                    </a:lnTo>
                    <a:lnTo>
                      <a:pt x="1471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E2E2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599" name="Freeform 447"/>
              <p:cNvSpPr>
                <a:spLocks/>
              </p:cNvSpPr>
              <p:nvPr/>
            </p:nvSpPr>
            <p:spPr bwMode="auto">
              <a:xfrm>
                <a:off x="5151" y="2527"/>
                <a:ext cx="160" cy="85"/>
              </a:xfrm>
              <a:custGeom>
                <a:avLst/>
                <a:gdLst>
                  <a:gd name="T0" fmla="*/ 0 w 1274"/>
                  <a:gd name="T1" fmla="*/ 99 h 686"/>
                  <a:gd name="T2" fmla="*/ 1274 w 1274"/>
                  <a:gd name="T3" fmla="*/ 0 h 686"/>
                  <a:gd name="T4" fmla="*/ 1274 w 1274"/>
                  <a:gd name="T5" fmla="*/ 588 h 686"/>
                  <a:gd name="T6" fmla="*/ 0 w 1274"/>
                  <a:gd name="T7" fmla="*/ 686 h 686"/>
                  <a:gd name="T8" fmla="*/ 0 w 1274"/>
                  <a:gd name="T9" fmla="*/ 99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74" h="686">
                    <a:moveTo>
                      <a:pt x="0" y="99"/>
                    </a:moveTo>
                    <a:lnTo>
                      <a:pt x="1274" y="0"/>
                    </a:lnTo>
                    <a:lnTo>
                      <a:pt x="1274" y="588"/>
                    </a:lnTo>
                    <a:lnTo>
                      <a:pt x="0" y="686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E8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0" name="Freeform 448"/>
              <p:cNvSpPr>
                <a:spLocks/>
              </p:cNvSpPr>
              <p:nvPr/>
            </p:nvSpPr>
            <p:spPr bwMode="auto">
              <a:xfrm>
                <a:off x="5169" y="2527"/>
                <a:ext cx="123" cy="85"/>
              </a:xfrm>
              <a:custGeom>
                <a:avLst/>
                <a:gdLst>
                  <a:gd name="T0" fmla="*/ 981 w 981"/>
                  <a:gd name="T1" fmla="*/ 0 h 686"/>
                  <a:gd name="T2" fmla="*/ 0 w 981"/>
                  <a:gd name="T3" fmla="*/ 99 h 686"/>
                  <a:gd name="T4" fmla="*/ 0 w 981"/>
                  <a:gd name="T5" fmla="*/ 686 h 686"/>
                  <a:gd name="T6" fmla="*/ 981 w 981"/>
                  <a:gd name="T7" fmla="*/ 588 h 686"/>
                  <a:gd name="T8" fmla="*/ 981 w 981"/>
                  <a:gd name="T9" fmla="*/ 0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81" h="686">
                    <a:moveTo>
                      <a:pt x="981" y="0"/>
                    </a:moveTo>
                    <a:lnTo>
                      <a:pt x="0" y="99"/>
                    </a:lnTo>
                    <a:lnTo>
                      <a:pt x="0" y="686"/>
                    </a:lnTo>
                    <a:lnTo>
                      <a:pt x="981" y="588"/>
                    </a:lnTo>
                    <a:lnTo>
                      <a:pt x="981" y="0"/>
                    </a:lnTo>
                    <a:close/>
                  </a:path>
                </a:pathLst>
              </a:custGeom>
              <a:solidFill>
                <a:srgbClr val="EDED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1" name="Line 449"/>
              <p:cNvSpPr>
                <a:spLocks noChangeShapeType="1"/>
              </p:cNvSpPr>
              <p:nvPr/>
            </p:nvSpPr>
            <p:spPr bwMode="auto">
              <a:xfrm flipV="1">
                <a:off x="4575" y="2582"/>
                <a:ext cx="938" cy="30"/>
              </a:xfrm>
              <a:prstGeom prst="line">
                <a:avLst/>
              </a:prstGeom>
              <a:noFill/>
              <a:ln w="0">
                <a:solidFill>
                  <a:srgbClr val="8C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2" name="Line 450"/>
              <p:cNvSpPr>
                <a:spLocks noChangeShapeType="1"/>
              </p:cNvSpPr>
              <p:nvPr/>
            </p:nvSpPr>
            <p:spPr bwMode="auto">
              <a:xfrm flipV="1">
                <a:off x="4575" y="2539"/>
                <a:ext cx="938" cy="31"/>
              </a:xfrm>
              <a:prstGeom prst="line">
                <a:avLst/>
              </a:prstGeom>
              <a:noFill/>
              <a:ln w="0">
                <a:solidFill>
                  <a:srgbClr val="8C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3" name="Line 451"/>
              <p:cNvSpPr>
                <a:spLocks noChangeShapeType="1"/>
              </p:cNvSpPr>
              <p:nvPr/>
            </p:nvSpPr>
            <p:spPr bwMode="auto">
              <a:xfrm flipH="1" flipV="1">
                <a:off x="4281" y="2508"/>
                <a:ext cx="294" cy="68"/>
              </a:xfrm>
              <a:prstGeom prst="line">
                <a:avLst/>
              </a:prstGeom>
              <a:noFill/>
              <a:ln w="0">
                <a:solidFill>
                  <a:srgbClr val="59595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4" name="Line 452"/>
              <p:cNvSpPr>
                <a:spLocks noChangeShapeType="1"/>
              </p:cNvSpPr>
              <p:nvPr/>
            </p:nvSpPr>
            <p:spPr bwMode="auto">
              <a:xfrm flipH="1" flipV="1">
                <a:off x="4281" y="2545"/>
                <a:ext cx="294" cy="67"/>
              </a:xfrm>
              <a:prstGeom prst="line">
                <a:avLst/>
              </a:prstGeom>
              <a:noFill/>
              <a:ln w="0">
                <a:solidFill>
                  <a:srgbClr val="59595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5" name="Freeform 453"/>
              <p:cNvSpPr>
                <a:spLocks/>
              </p:cNvSpPr>
              <p:nvPr/>
            </p:nvSpPr>
            <p:spPr bwMode="auto">
              <a:xfrm>
                <a:off x="4281" y="2496"/>
                <a:ext cx="1232" cy="141"/>
              </a:xfrm>
              <a:custGeom>
                <a:avLst/>
                <a:gdLst>
                  <a:gd name="T0" fmla="*/ 9850 w 9850"/>
                  <a:gd name="T1" fmla="*/ 197 h 1129"/>
                  <a:gd name="T2" fmla="*/ 9850 w 9850"/>
                  <a:gd name="T3" fmla="*/ 834 h 1129"/>
                  <a:gd name="T4" fmla="*/ 2353 w 9850"/>
                  <a:gd name="T5" fmla="*/ 1129 h 1129"/>
                  <a:gd name="T6" fmla="*/ 0 w 9850"/>
                  <a:gd name="T7" fmla="*/ 491 h 1129"/>
                  <a:gd name="T8" fmla="*/ 0 w 9850"/>
                  <a:gd name="T9" fmla="*/ 0 h 1129"/>
                  <a:gd name="T10" fmla="*/ 2353 w 9850"/>
                  <a:gd name="T11" fmla="*/ 442 h 1129"/>
                  <a:gd name="T12" fmla="*/ 9850 w 9850"/>
                  <a:gd name="T13" fmla="*/ 197 h 1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850" h="1129">
                    <a:moveTo>
                      <a:pt x="9850" y="197"/>
                    </a:moveTo>
                    <a:lnTo>
                      <a:pt x="9850" y="834"/>
                    </a:lnTo>
                    <a:lnTo>
                      <a:pt x="2353" y="1129"/>
                    </a:lnTo>
                    <a:lnTo>
                      <a:pt x="0" y="491"/>
                    </a:lnTo>
                    <a:lnTo>
                      <a:pt x="0" y="0"/>
                    </a:lnTo>
                    <a:lnTo>
                      <a:pt x="2353" y="442"/>
                    </a:lnTo>
                    <a:lnTo>
                      <a:pt x="9850" y="197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6" name="Freeform 454"/>
              <p:cNvSpPr>
                <a:spLocks/>
              </p:cNvSpPr>
              <p:nvPr/>
            </p:nvSpPr>
            <p:spPr bwMode="auto">
              <a:xfrm>
                <a:off x="4318" y="3017"/>
                <a:ext cx="276" cy="172"/>
              </a:xfrm>
              <a:custGeom>
                <a:avLst/>
                <a:gdLst>
                  <a:gd name="T0" fmla="*/ 49 w 2206"/>
                  <a:gd name="T1" fmla="*/ 195 h 1372"/>
                  <a:gd name="T2" fmla="*/ 0 w 2206"/>
                  <a:gd name="T3" fmla="*/ 195 h 1372"/>
                  <a:gd name="T4" fmla="*/ 0 w 2206"/>
                  <a:gd name="T5" fmla="*/ 147 h 1372"/>
                  <a:gd name="T6" fmla="*/ 49 w 2206"/>
                  <a:gd name="T7" fmla="*/ 49 h 1372"/>
                  <a:gd name="T8" fmla="*/ 49 w 2206"/>
                  <a:gd name="T9" fmla="*/ 49 h 1372"/>
                  <a:gd name="T10" fmla="*/ 98 w 2206"/>
                  <a:gd name="T11" fmla="*/ 0 h 1372"/>
                  <a:gd name="T12" fmla="*/ 148 w 2206"/>
                  <a:gd name="T13" fmla="*/ 0 h 1372"/>
                  <a:gd name="T14" fmla="*/ 196 w 2206"/>
                  <a:gd name="T15" fmla="*/ 0 h 1372"/>
                  <a:gd name="T16" fmla="*/ 196 w 2206"/>
                  <a:gd name="T17" fmla="*/ 0 h 1372"/>
                  <a:gd name="T18" fmla="*/ 2206 w 2206"/>
                  <a:gd name="T19" fmla="*/ 1078 h 1372"/>
                  <a:gd name="T20" fmla="*/ 2206 w 2206"/>
                  <a:gd name="T21" fmla="*/ 1372 h 1372"/>
                  <a:gd name="T22" fmla="*/ 49 w 2206"/>
                  <a:gd name="T23" fmla="*/ 195 h 1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06" h="1372">
                    <a:moveTo>
                      <a:pt x="49" y="195"/>
                    </a:moveTo>
                    <a:lnTo>
                      <a:pt x="0" y="195"/>
                    </a:lnTo>
                    <a:lnTo>
                      <a:pt x="0" y="147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2206" y="1078"/>
                    </a:lnTo>
                    <a:lnTo>
                      <a:pt x="2206" y="1372"/>
                    </a:lnTo>
                    <a:lnTo>
                      <a:pt x="49" y="195"/>
                    </a:lnTo>
                    <a:close/>
                  </a:path>
                </a:pathLst>
              </a:custGeom>
              <a:solidFill>
                <a:srgbClr val="A5A5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7" name="Line 455"/>
              <p:cNvSpPr>
                <a:spLocks noChangeShapeType="1"/>
              </p:cNvSpPr>
              <p:nvPr/>
            </p:nvSpPr>
            <p:spPr bwMode="auto">
              <a:xfrm flipH="1" flipV="1">
                <a:off x="4336" y="3023"/>
                <a:ext cx="245" cy="135"/>
              </a:xfrm>
              <a:prstGeom prst="line">
                <a:avLst/>
              </a:prstGeom>
              <a:noFill/>
              <a:ln w="19050">
                <a:solidFill>
                  <a:srgbClr val="B7B7B7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8" name="Line 456"/>
              <p:cNvSpPr>
                <a:spLocks noChangeShapeType="1"/>
              </p:cNvSpPr>
              <p:nvPr/>
            </p:nvSpPr>
            <p:spPr bwMode="auto">
              <a:xfrm flipH="1" flipV="1">
                <a:off x="4343" y="3029"/>
                <a:ext cx="238" cy="123"/>
              </a:xfrm>
              <a:prstGeom prst="line">
                <a:avLst/>
              </a:prstGeom>
              <a:noFill/>
              <a:ln w="19050">
                <a:solidFill>
                  <a:srgbClr val="C9C9C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09" name="Line 457"/>
              <p:cNvSpPr>
                <a:spLocks noChangeShapeType="1"/>
              </p:cNvSpPr>
              <p:nvPr/>
            </p:nvSpPr>
            <p:spPr bwMode="auto">
              <a:xfrm flipH="1" flipV="1">
                <a:off x="4349" y="3029"/>
                <a:ext cx="226" cy="123"/>
              </a:xfrm>
              <a:prstGeom prst="line">
                <a:avLst/>
              </a:prstGeom>
              <a:noFill/>
              <a:ln w="9525">
                <a:solidFill>
                  <a:srgbClr val="DBDBDB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0" name="Line 458"/>
              <p:cNvSpPr>
                <a:spLocks noChangeShapeType="1"/>
              </p:cNvSpPr>
              <p:nvPr/>
            </p:nvSpPr>
            <p:spPr bwMode="auto">
              <a:xfrm flipH="1" flipV="1">
                <a:off x="4355" y="3029"/>
                <a:ext cx="214" cy="117"/>
              </a:xfrm>
              <a:prstGeom prst="line">
                <a:avLst/>
              </a:prstGeom>
              <a:noFill/>
              <a:ln w="9525">
                <a:solidFill>
                  <a:srgbClr val="EDEDED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1" name="Line 459"/>
              <p:cNvSpPr>
                <a:spLocks noChangeShapeType="1"/>
              </p:cNvSpPr>
              <p:nvPr/>
            </p:nvSpPr>
            <p:spPr bwMode="auto">
              <a:xfrm flipH="1" flipV="1">
                <a:off x="4355" y="3035"/>
                <a:ext cx="208" cy="111"/>
              </a:xfrm>
              <a:prstGeom prst="line">
                <a:avLst/>
              </a:prstGeom>
              <a:noFill/>
              <a:ln w="9525">
                <a:solidFill>
                  <a:srgbClr val="FF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2" name="Freeform 460"/>
              <p:cNvSpPr>
                <a:spLocks/>
              </p:cNvSpPr>
              <p:nvPr/>
            </p:nvSpPr>
            <p:spPr bwMode="auto">
              <a:xfrm>
                <a:off x="4318" y="3029"/>
                <a:ext cx="276" cy="160"/>
              </a:xfrm>
              <a:custGeom>
                <a:avLst/>
                <a:gdLst>
                  <a:gd name="T0" fmla="*/ 2206 w 2206"/>
                  <a:gd name="T1" fmla="*/ 1177 h 1275"/>
                  <a:gd name="T2" fmla="*/ 2206 w 2206"/>
                  <a:gd name="T3" fmla="*/ 1275 h 1275"/>
                  <a:gd name="T4" fmla="*/ 49 w 2206"/>
                  <a:gd name="T5" fmla="*/ 98 h 1275"/>
                  <a:gd name="T6" fmla="*/ 49 w 2206"/>
                  <a:gd name="T7" fmla="*/ 98 h 1275"/>
                  <a:gd name="T8" fmla="*/ 0 w 2206"/>
                  <a:gd name="T9" fmla="*/ 50 h 1275"/>
                  <a:gd name="T10" fmla="*/ 0 w 2206"/>
                  <a:gd name="T11" fmla="*/ 0 h 1275"/>
                  <a:gd name="T12" fmla="*/ 0 w 2206"/>
                  <a:gd name="T13" fmla="*/ 0 h 1275"/>
                  <a:gd name="T14" fmla="*/ 2206 w 2206"/>
                  <a:gd name="T15" fmla="*/ 1177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206" h="1275">
                    <a:moveTo>
                      <a:pt x="2206" y="1177"/>
                    </a:moveTo>
                    <a:lnTo>
                      <a:pt x="2206" y="1275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0" y="5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2206" y="1177"/>
                    </a:lnTo>
                    <a:close/>
                  </a:path>
                </a:pathLst>
              </a:custGeom>
              <a:solidFill>
                <a:srgbClr val="7272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3" name="Freeform 461"/>
              <p:cNvSpPr>
                <a:spLocks/>
              </p:cNvSpPr>
              <p:nvPr/>
            </p:nvSpPr>
            <p:spPr bwMode="auto">
              <a:xfrm>
                <a:off x="4318" y="3017"/>
                <a:ext cx="276" cy="172"/>
              </a:xfrm>
              <a:custGeom>
                <a:avLst/>
                <a:gdLst>
                  <a:gd name="T0" fmla="*/ 49 w 2206"/>
                  <a:gd name="T1" fmla="*/ 195 h 1372"/>
                  <a:gd name="T2" fmla="*/ 0 w 2206"/>
                  <a:gd name="T3" fmla="*/ 195 h 1372"/>
                  <a:gd name="T4" fmla="*/ 0 w 2206"/>
                  <a:gd name="T5" fmla="*/ 147 h 1372"/>
                  <a:gd name="T6" fmla="*/ 49 w 2206"/>
                  <a:gd name="T7" fmla="*/ 49 h 1372"/>
                  <a:gd name="T8" fmla="*/ 49 w 2206"/>
                  <a:gd name="T9" fmla="*/ 49 h 1372"/>
                  <a:gd name="T10" fmla="*/ 98 w 2206"/>
                  <a:gd name="T11" fmla="*/ 0 h 1372"/>
                  <a:gd name="T12" fmla="*/ 148 w 2206"/>
                  <a:gd name="T13" fmla="*/ 0 h 1372"/>
                  <a:gd name="T14" fmla="*/ 196 w 2206"/>
                  <a:gd name="T15" fmla="*/ 0 h 1372"/>
                  <a:gd name="T16" fmla="*/ 196 w 2206"/>
                  <a:gd name="T17" fmla="*/ 0 h 1372"/>
                  <a:gd name="T18" fmla="*/ 2206 w 2206"/>
                  <a:gd name="T19" fmla="*/ 1078 h 1372"/>
                  <a:gd name="T20" fmla="*/ 2206 w 2206"/>
                  <a:gd name="T21" fmla="*/ 1372 h 1372"/>
                  <a:gd name="T22" fmla="*/ 49 w 2206"/>
                  <a:gd name="T23" fmla="*/ 195 h 1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206" h="1372">
                    <a:moveTo>
                      <a:pt x="49" y="195"/>
                    </a:moveTo>
                    <a:lnTo>
                      <a:pt x="0" y="195"/>
                    </a:lnTo>
                    <a:lnTo>
                      <a:pt x="0" y="147"/>
                    </a:lnTo>
                    <a:lnTo>
                      <a:pt x="49" y="49"/>
                    </a:lnTo>
                    <a:lnTo>
                      <a:pt x="49" y="49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2206" y="1078"/>
                    </a:lnTo>
                    <a:lnTo>
                      <a:pt x="2206" y="1372"/>
                    </a:lnTo>
                    <a:lnTo>
                      <a:pt x="49" y="195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4" name="Freeform 462"/>
              <p:cNvSpPr>
                <a:spLocks/>
              </p:cNvSpPr>
              <p:nvPr/>
            </p:nvSpPr>
            <p:spPr bwMode="auto">
              <a:xfrm>
                <a:off x="4471" y="2208"/>
                <a:ext cx="74" cy="74"/>
              </a:xfrm>
              <a:custGeom>
                <a:avLst/>
                <a:gdLst>
                  <a:gd name="T0" fmla="*/ 539 w 589"/>
                  <a:gd name="T1" fmla="*/ 0 h 588"/>
                  <a:gd name="T2" fmla="*/ 539 w 589"/>
                  <a:gd name="T3" fmla="*/ 0 h 588"/>
                  <a:gd name="T4" fmla="*/ 441 w 589"/>
                  <a:gd name="T5" fmla="*/ 0 h 588"/>
                  <a:gd name="T6" fmla="*/ 393 w 589"/>
                  <a:gd name="T7" fmla="*/ 49 h 588"/>
                  <a:gd name="T8" fmla="*/ 343 w 589"/>
                  <a:gd name="T9" fmla="*/ 49 h 588"/>
                  <a:gd name="T10" fmla="*/ 295 w 589"/>
                  <a:gd name="T11" fmla="*/ 49 h 588"/>
                  <a:gd name="T12" fmla="*/ 295 w 589"/>
                  <a:gd name="T13" fmla="*/ 49 h 588"/>
                  <a:gd name="T14" fmla="*/ 343 w 589"/>
                  <a:gd name="T15" fmla="*/ 49 h 588"/>
                  <a:gd name="T16" fmla="*/ 343 w 589"/>
                  <a:gd name="T17" fmla="*/ 49 h 588"/>
                  <a:gd name="T18" fmla="*/ 441 w 589"/>
                  <a:gd name="T19" fmla="*/ 49 h 588"/>
                  <a:gd name="T20" fmla="*/ 393 w 589"/>
                  <a:gd name="T21" fmla="*/ 98 h 588"/>
                  <a:gd name="T22" fmla="*/ 295 w 589"/>
                  <a:gd name="T23" fmla="*/ 98 h 588"/>
                  <a:gd name="T24" fmla="*/ 245 w 589"/>
                  <a:gd name="T25" fmla="*/ 98 h 588"/>
                  <a:gd name="T26" fmla="*/ 148 w 589"/>
                  <a:gd name="T27" fmla="*/ 147 h 588"/>
                  <a:gd name="T28" fmla="*/ 148 w 589"/>
                  <a:gd name="T29" fmla="*/ 147 h 588"/>
                  <a:gd name="T30" fmla="*/ 196 w 589"/>
                  <a:gd name="T31" fmla="*/ 147 h 588"/>
                  <a:gd name="T32" fmla="*/ 148 w 589"/>
                  <a:gd name="T33" fmla="*/ 196 h 588"/>
                  <a:gd name="T34" fmla="*/ 50 w 589"/>
                  <a:gd name="T35" fmla="*/ 244 h 588"/>
                  <a:gd name="T36" fmla="*/ 50 w 589"/>
                  <a:gd name="T37" fmla="*/ 244 h 588"/>
                  <a:gd name="T38" fmla="*/ 148 w 589"/>
                  <a:gd name="T39" fmla="*/ 196 h 588"/>
                  <a:gd name="T40" fmla="*/ 148 w 589"/>
                  <a:gd name="T41" fmla="*/ 196 h 588"/>
                  <a:gd name="T42" fmla="*/ 196 w 589"/>
                  <a:gd name="T43" fmla="*/ 196 h 588"/>
                  <a:gd name="T44" fmla="*/ 148 w 589"/>
                  <a:gd name="T45" fmla="*/ 244 h 588"/>
                  <a:gd name="T46" fmla="*/ 50 w 589"/>
                  <a:gd name="T47" fmla="*/ 343 h 588"/>
                  <a:gd name="T48" fmla="*/ 50 w 589"/>
                  <a:gd name="T49" fmla="*/ 392 h 588"/>
                  <a:gd name="T50" fmla="*/ 50 w 589"/>
                  <a:gd name="T51" fmla="*/ 392 h 588"/>
                  <a:gd name="T52" fmla="*/ 50 w 589"/>
                  <a:gd name="T53" fmla="*/ 392 h 588"/>
                  <a:gd name="T54" fmla="*/ 50 w 589"/>
                  <a:gd name="T55" fmla="*/ 392 h 588"/>
                  <a:gd name="T56" fmla="*/ 98 w 589"/>
                  <a:gd name="T57" fmla="*/ 392 h 588"/>
                  <a:gd name="T58" fmla="*/ 196 w 589"/>
                  <a:gd name="T59" fmla="*/ 294 h 588"/>
                  <a:gd name="T60" fmla="*/ 148 w 589"/>
                  <a:gd name="T61" fmla="*/ 343 h 588"/>
                  <a:gd name="T62" fmla="*/ 98 w 589"/>
                  <a:gd name="T63" fmla="*/ 392 h 588"/>
                  <a:gd name="T64" fmla="*/ 98 w 589"/>
                  <a:gd name="T65" fmla="*/ 392 h 588"/>
                  <a:gd name="T66" fmla="*/ 148 w 589"/>
                  <a:gd name="T67" fmla="*/ 343 h 588"/>
                  <a:gd name="T68" fmla="*/ 148 w 589"/>
                  <a:gd name="T69" fmla="*/ 392 h 588"/>
                  <a:gd name="T70" fmla="*/ 148 w 589"/>
                  <a:gd name="T71" fmla="*/ 392 h 588"/>
                  <a:gd name="T72" fmla="*/ 98 w 589"/>
                  <a:gd name="T73" fmla="*/ 441 h 588"/>
                  <a:gd name="T74" fmla="*/ 50 w 589"/>
                  <a:gd name="T75" fmla="*/ 490 h 588"/>
                  <a:gd name="T76" fmla="*/ 50 w 589"/>
                  <a:gd name="T77" fmla="*/ 490 h 588"/>
                  <a:gd name="T78" fmla="*/ 0 w 589"/>
                  <a:gd name="T79" fmla="*/ 490 h 588"/>
                  <a:gd name="T80" fmla="*/ 50 w 589"/>
                  <a:gd name="T81" fmla="*/ 490 h 588"/>
                  <a:gd name="T82" fmla="*/ 98 w 589"/>
                  <a:gd name="T83" fmla="*/ 441 h 588"/>
                  <a:gd name="T84" fmla="*/ 98 w 589"/>
                  <a:gd name="T85" fmla="*/ 490 h 588"/>
                  <a:gd name="T86" fmla="*/ 50 w 589"/>
                  <a:gd name="T87" fmla="*/ 490 h 588"/>
                  <a:gd name="T88" fmla="*/ 50 w 589"/>
                  <a:gd name="T89" fmla="*/ 539 h 588"/>
                  <a:gd name="T90" fmla="*/ 50 w 589"/>
                  <a:gd name="T91" fmla="*/ 539 h 588"/>
                  <a:gd name="T92" fmla="*/ 0 w 589"/>
                  <a:gd name="T93" fmla="*/ 588 h 588"/>
                  <a:gd name="T94" fmla="*/ 245 w 589"/>
                  <a:gd name="T95" fmla="*/ 490 h 588"/>
                  <a:gd name="T96" fmla="*/ 393 w 589"/>
                  <a:gd name="T97" fmla="*/ 441 h 588"/>
                  <a:gd name="T98" fmla="*/ 539 w 589"/>
                  <a:gd name="T99" fmla="*/ 98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89" h="588">
                    <a:moveTo>
                      <a:pt x="589" y="0"/>
                    </a:moveTo>
                    <a:lnTo>
                      <a:pt x="539" y="0"/>
                    </a:lnTo>
                    <a:lnTo>
                      <a:pt x="539" y="0"/>
                    </a:lnTo>
                    <a:lnTo>
                      <a:pt x="539" y="0"/>
                    </a:lnTo>
                    <a:lnTo>
                      <a:pt x="539" y="0"/>
                    </a:lnTo>
                    <a:lnTo>
                      <a:pt x="441" y="0"/>
                    </a:lnTo>
                    <a:lnTo>
                      <a:pt x="393" y="49"/>
                    </a:lnTo>
                    <a:lnTo>
                      <a:pt x="393" y="49"/>
                    </a:lnTo>
                    <a:lnTo>
                      <a:pt x="393" y="49"/>
                    </a:lnTo>
                    <a:lnTo>
                      <a:pt x="343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343" y="49"/>
                    </a:lnTo>
                    <a:lnTo>
                      <a:pt x="343" y="49"/>
                    </a:lnTo>
                    <a:lnTo>
                      <a:pt x="343" y="49"/>
                    </a:lnTo>
                    <a:lnTo>
                      <a:pt x="393" y="49"/>
                    </a:lnTo>
                    <a:lnTo>
                      <a:pt x="441" y="49"/>
                    </a:lnTo>
                    <a:lnTo>
                      <a:pt x="441" y="49"/>
                    </a:lnTo>
                    <a:lnTo>
                      <a:pt x="393" y="98"/>
                    </a:lnTo>
                    <a:lnTo>
                      <a:pt x="343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245" y="98"/>
                    </a:lnTo>
                    <a:lnTo>
                      <a:pt x="196" y="147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48" y="147"/>
                    </a:lnTo>
                    <a:lnTo>
                      <a:pt x="196" y="147"/>
                    </a:lnTo>
                    <a:lnTo>
                      <a:pt x="196" y="147"/>
                    </a:lnTo>
                    <a:lnTo>
                      <a:pt x="148" y="196"/>
                    </a:lnTo>
                    <a:lnTo>
                      <a:pt x="98" y="244"/>
                    </a:lnTo>
                    <a:lnTo>
                      <a:pt x="50" y="244"/>
                    </a:lnTo>
                    <a:lnTo>
                      <a:pt x="50" y="244"/>
                    </a:lnTo>
                    <a:lnTo>
                      <a:pt x="50" y="244"/>
                    </a:lnTo>
                    <a:lnTo>
                      <a:pt x="98" y="244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96" y="196"/>
                    </a:lnTo>
                    <a:lnTo>
                      <a:pt x="196" y="196"/>
                    </a:lnTo>
                    <a:lnTo>
                      <a:pt x="196" y="196"/>
                    </a:lnTo>
                    <a:lnTo>
                      <a:pt x="148" y="244"/>
                    </a:lnTo>
                    <a:lnTo>
                      <a:pt x="98" y="294"/>
                    </a:lnTo>
                    <a:lnTo>
                      <a:pt x="50" y="343"/>
                    </a:lnTo>
                    <a:lnTo>
                      <a:pt x="50" y="343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50" y="392"/>
                    </a:lnTo>
                    <a:lnTo>
                      <a:pt x="98" y="392"/>
                    </a:lnTo>
                    <a:lnTo>
                      <a:pt x="148" y="343"/>
                    </a:lnTo>
                    <a:lnTo>
                      <a:pt x="196" y="294"/>
                    </a:lnTo>
                    <a:lnTo>
                      <a:pt x="196" y="294"/>
                    </a:lnTo>
                    <a:lnTo>
                      <a:pt x="148" y="343"/>
                    </a:lnTo>
                    <a:lnTo>
                      <a:pt x="98" y="392"/>
                    </a:lnTo>
                    <a:lnTo>
                      <a:pt x="98" y="392"/>
                    </a:lnTo>
                    <a:lnTo>
                      <a:pt x="98" y="392"/>
                    </a:lnTo>
                    <a:lnTo>
                      <a:pt x="98" y="392"/>
                    </a:lnTo>
                    <a:lnTo>
                      <a:pt x="98" y="392"/>
                    </a:lnTo>
                    <a:lnTo>
                      <a:pt x="148" y="343"/>
                    </a:lnTo>
                    <a:lnTo>
                      <a:pt x="148" y="343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98" y="441"/>
                    </a:lnTo>
                    <a:lnTo>
                      <a:pt x="50" y="441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0" y="490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98" y="441"/>
                    </a:lnTo>
                    <a:lnTo>
                      <a:pt x="98" y="441"/>
                    </a:lnTo>
                    <a:lnTo>
                      <a:pt x="98" y="490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50" y="539"/>
                    </a:lnTo>
                    <a:lnTo>
                      <a:pt x="50" y="539"/>
                    </a:lnTo>
                    <a:lnTo>
                      <a:pt x="50" y="539"/>
                    </a:lnTo>
                    <a:lnTo>
                      <a:pt x="50" y="539"/>
                    </a:lnTo>
                    <a:lnTo>
                      <a:pt x="0" y="588"/>
                    </a:lnTo>
                    <a:lnTo>
                      <a:pt x="98" y="588"/>
                    </a:lnTo>
                    <a:lnTo>
                      <a:pt x="245" y="490"/>
                    </a:lnTo>
                    <a:lnTo>
                      <a:pt x="393" y="441"/>
                    </a:lnTo>
                    <a:lnTo>
                      <a:pt x="393" y="441"/>
                    </a:lnTo>
                    <a:lnTo>
                      <a:pt x="441" y="343"/>
                    </a:lnTo>
                    <a:lnTo>
                      <a:pt x="539" y="98"/>
                    </a:lnTo>
                    <a:lnTo>
                      <a:pt x="589" y="0"/>
                    </a:lnTo>
                    <a:close/>
                  </a:path>
                </a:pathLst>
              </a:custGeom>
              <a:solidFill>
                <a:srgbClr val="54331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5" name="Freeform 463"/>
              <p:cNvSpPr>
                <a:spLocks/>
              </p:cNvSpPr>
              <p:nvPr/>
            </p:nvSpPr>
            <p:spPr bwMode="auto">
              <a:xfrm>
                <a:off x="4514" y="2202"/>
                <a:ext cx="61" cy="55"/>
              </a:xfrm>
              <a:custGeom>
                <a:avLst/>
                <a:gdLst>
                  <a:gd name="T0" fmla="*/ 491 w 491"/>
                  <a:gd name="T1" fmla="*/ 0 h 441"/>
                  <a:gd name="T2" fmla="*/ 441 w 491"/>
                  <a:gd name="T3" fmla="*/ 0 h 441"/>
                  <a:gd name="T4" fmla="*/ 295 w 491"/>
                  <a:gd name="T5" fmla="*/ 49 h 441"/>
                  <a:gd name="T6" fmla="*/ 196 w 491"/>
                  <a:gd name="T7" fmla="*/ 98 h 441"/>
                  <a:gd name="T8" fmla="*/ 196 w 491"/>
                  <a:gd name="T9" fmla="*/ 98 h 441"/>
                  <a:gd name="T10" fmla="*/ 98 w 491"/>
                  <a:gd name="T11" fmla="*/ 196 h 441"/>
                  <a:gd name="T12" fmla="*/ 0 w 491"/>
                  <a:gd name="T13" fmla="*/ 343 h 441"/>
                  <a:gd name="T14" fmla="*/ 0 w 491"/>
                  <a:gd name="T15" fmla="*/ 441 h 441"/>
                  <a:gd name="T16" fmla="*/ 0 w 491"/>
                  <a:gd name="T17" fmla="*/ 441 h 441"/>
                  <a:gd name="T18" fmla="*/ 295 w 491"/>
                  <a:gd name="T19" fmla="*/ 147 h 441"/>
                  <a:gd name="T20" fmla="*/ 441 w 491"/>
                  <a:gd name="T21" fmla="*/ 49 h 441"/>
                  <a:gd name="T22" fmla="*/ 491 w 491"/>
                  <a:gd name="T23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91" h="441">
                    <a:moveTo>
                      <a:pt x="491" y="0"/>
                    </a:moveTo>
                    <a:lnTo>
                      <a:pt x="441" y="0"/>
                    </a:lnTo>
                    <a:lnTo>
                      <a:pt x="295" y="49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98" y="196"/>
                    </a:lnTo>
                    <a:lnTo>
                      <a:pt x="0" y="343"/>
                    </a:lnTo>
                    <a:lnTo>
                      <a:pt x="0" y="441"/>
                    </a:lnTo>
                    <a:lnTo>
                      <a:pt x="0" y="441"/>
                    </a:lnTo>
                    <a:lnTo>
                      <a:pt x="295" y="147"/>
                    </a:lnTo>
                    <a:lnTo>
                      <a:pt x="441" y="49"/>
                    </a:lnTo>
                    <a:lnTo>
                      <a:pt x="491" y="0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6" name="Freeform 464"/>
              <p:cNvSpPr>
                <a:spLocks/>
              </p:cNvSpPr>
              <p:nvPr/>
            </p:nvSpPr>
            <p:spPr bwMode="auto">
              <a:xfrm>
                <a:off x="4526" y="2196"/>
                <a:ext cx="49" cy="24"/>
              </a:xfrm>
              <a:custGeom>
                <a:avLst/>
                <a:gdLst>
                  <a:gd name="T0" fmla="*/ 393 w 393"/>
                  <a:gd name="T1" fmla="*/ 50 h 197"/>
                  <a:gd name="T2" fmla="*/ 393 w 393"/>
                  <a:gd name="T3" fmla="*/ 0 h 197"/>
                  <a:gd name="T4" fmla="*/ 343 w 393"/>
                  <a:gd name="T5" fmla="*/ 50 h 197"/>
                  <a:gd name="T6" fmla="*/ 197 w 393"/>
                  <a:gd name="T7" fmla="*/ 99 h 197"/>
                  <a:gd name="T8" fmla="*/ 98 w 393"/>
                  <a:gd name="T9" fmla="*/ 148 h 197"/>
                  <a:gd name="T10" fmla="*/ 98 w 393"/>
                  <a:gd name="T11" fmla="*/ 148 h 197"/>
                  <a:gd name="T12" fmla="*/ 50 w 393"/>
                  <a:gd name="T13" fmla="*/ 148 h 197"/>
                  <a:gd name="T14" fmla="*/ 50 w 393"/>
                  <a:gd name="T15" fmla="*/ 197 h 197"/>
                  <a:gd name="T16" fmla="*/ 0 w 393"/>
                  <a:gd name="T17" fmla="*/ 197 h 197"/>
                  <a:gd name="T18" fmla="*/ 0 w 393"/>
                  <a:gd name="T19" fmla="*/ 197 h 197"/>
                  <a:gd name="T20" fmla="*/ 50 w 393"/>
                  <a:gd name="T21" fmla="*/ 197 h 197"/>
                  <a:gd name="T22" fmla="*/ 148 w 393"/>
                  <a:gd name="T23" fmla="*/ 148 h 197"/>
                  <a:gd name="T24" fmla="*/ 393 w 393"/>
                  <a:gd name="T25" fmla="*/ 50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93" h="197">
                    <a:moveTo>
                      <a:pt x="393" y="50"/>
                    </a:moveTo>
                    <a:lnTo>
                      <a:pt x="393" y="0"/>
                    </a:lnTo>
                    <a:lnTo>
                      <a:pt x="343" y="50"/>
                    </a:lnTo>
                    <a:lnTo>
                      <a:pt x="197" y="99"/>
                    </a:lnTo>
                    <a:lnTo>
                      <a:pt x="98" y="148"/>
                    </a:lnTo>
                    <a:lnTo>
                      <a:pt x="98" y="148"/>
                    </a:lnTo>
                    <a:lnTo>
                      <a:pt x="50" y="148"/>
                    </a:lnTo>
                    <a:lnTo>
                      <a:pt x="50" y="19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50" y="197"/>
                    </a:lnTo>
                    <a:lnTo>
                      <a:pt x="148" y="148"/>
                    </a:lnTo>
                    <a:lnTo>
                      <a:pt x="393" y="50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7" name="Freeform 465"/>
              <p:cNvSpPr>
                <a:spLocks/>
              </p:cNvSpPr>
              <p:nvPr/>
            </p:nvSpPr>
            <p:spPr bwMode="auto">
              <a:xfrm>
                <a:off x="4532" y="2196"/>
                <a:ext cx="43" cy="24"/>
              </a:xfrm>
              <a:custGeom>
                <a:avLst/>
                <a:gdLst>
                  <a:gd name="T0" fmla="*/ 0 w 343"/>
                  <a:gd name="T1" fmla="*/ 197 h 197"/>
                  <a:gd name="T2" fmla="*/ 0 w 343"/>
                  <a:gd name="T3" fmla="*/ 197 h 197"/>
                  <a:gd name="T4" fmla="*/ 0 w 343"/>
                  <a:gd name="T5" fmla="*/ 148 h 197"/>
                  <a:gd name="T6" fmla="*/ 48 w 343"/>
                  <a:gd name="T7" fmla="*/ 99 h 197"/>
                  <a:gd name="T8" fmla="*/ 48 w 343"/>
                  <a:gd name="T9" fmla="*/ 99 h 197"/>
                  <a:gd name="T10" fmla="*/ 147 w 343"/>
                  <a:gd name="T11" fmla="*/ 50 h 197"/>
                  <a:gd name="T12" fmla="*/ 293 w 343"/>
                  <a:gd name="T13" fmla="*/ 50 h 197"/>
                  <a:gd name="T14" fmla="*/ 343 w 343"/>
                  <a:gd name="T15" fmla="*/ 0 h 197"/>
                  <a:gd name="T16" fmla="*/ 343 w 343"/>
                  <a:gd name="T17" fmla="*/ 0 h 197"/>
                  <a:gd name="T18" fmla="*/ 343 w 343"/>
                  <a:gd name="T19" fmla="*/ 50 h 197"/>
                  <a:gd name="T20" fmla="*/ 147 w 343"/>
                  <a:gd name="T21" fmla="*/ 148 h 197"/>
                  <a:gd name="T22" fmla="*/ 0 w 343"/>
                  <a:gd name="T23" fmla="*/ 197 h 197"/>
                  <a:gd name="T24" fmla="*/ 0 w 343"/>
                  <a:gd name="T25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3" h="197">
                    <a:moveTo>
                      <a:pt x="0" y="197"/>
                    </a:moveTo>
                    <a:lnTo>
                      <a:pt x="0" y="197"/>
                    </a:lnTo>
                    <a:lnTo>
                      <a:pt x="0" y="148"/>
                    </a:lnTo>
                    <a:lnTo>
                      <a:pt x="48" y="99"/>
                    </a:lnTo>
                    <a:lnTo>
                      <a:pt x="48" y="99"/>
                    </a:lnTo>
                    <a:lnTo>
                      <a:pt x="147" y="50"/>
                    </a:lnTo>
                    <a:lnTo>
                      <a:pt x="293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50"/>
                    </a:lnTo>
                    <a:lnTo>
                      <a:pt x="147" y="148"/>
                    </a:lnTo>
                    <a:lnTo>
                      <a:pt x="0" y="197"/>
                    </a:lnTo>
                    <a:lnTo>
                      <a:pt x="0" y="197"/>
                    </a:lnTo>
                    <a:close/>
                  </a:path>
                </a:pathLst>
              </a:custGeom>
              <a:solidFill>
                <a:srgbClr val="E28E7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8" name="Freeform 466"/>
              <p:cNvSpPr>
                <a:spLocks/>
              </p:cNvSpPr>
              <p:nvPr/>
            </p:nvSpPr>
            <p:spPr bwMode="auto">
              <a:xfrm>
                <a:off x="4532" y="2196"/>
                <a:ext cx="43" cy="24"/>
              </a:xfrm>
              <a:custGeom>
                <a:avLst/>
                <a:gdLst>
                  <a:gd name="T0" fmla="*/ 0 w 343"/>
                  <a:gd name="T1" fmla="*/ 197 h 197"/>
                  <a:gd name="T2" fmla="*/ 0 w 343"/>
                  <a:gd name="T3" fmla="*/ 197 h 197"/>
                  <a:gd name="T4" fmla="*/ 48 w 343"/>
                  <a:gd name="T5" fmla="*/ 148 h 197"/>
                  <a:gd name="T6" fmla="*/ 48 w 343"/>
                  <a:gd name="T7" fmla="*/ 99 h 197"/>
                  <a:gd name="T8" fmla="*/ 48 w 343"/>
                  <a:gd name="T9" fmla="*/ 99 h 197"/>
                  <a:gd name="T10" fmla="*/ 147 w 343"/>
                  <a:gd name="T11" fmla="*/ 50 h 197"/>
                  <a:gd name="T12" fmla="*/ 293 w 343"/>
                  <a:gd name="T13" fmla="*/ 50 h 197"/>
                  <a:gd name="T14" fmla="*/ 343 w 343"/>
                  <a:gd name="T15" fmla="*/ 0 h 197"/>
                  <a:gd name="T16" fmla="*/ 343 w 343"/>
                  <a:gd name="T17" fmla="*/ 0 h 197"/>
                  <a:gd name="T18" fmla="*/ 343 w 343"/>
                  <a:gd name="T19" fmla="*/ 50 h 197"/>
                  <a:gd name="T20" fmla="*/ 147 w 343"/>
                  <a:gd name="T21" fmla="*/ 148 h 197"/>
                  <a:gd name="T22" fmla="*/ 0 w 343"/>
                  <a:gd name="T23" fmla="*/ 197 h 197"/>
                  <a:gd name="T24" fmla="*/ 0 w 343"/>
                  <a:gd name="T25" fmla="*/ 197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3" h="197">
                    <a:moveTo>
                      <a:pt x="0" y="197"/>
                    </a:moveTo>
                    <a:lnTo>
                      <a:pt x="0" y="197"/>
                    </a:lnTo>
                    <a:lnTo>
                      <a:pt x="48" y="148"/>
                    </a:lnTo>
                    <a:lnTo>
                      <a:pt x="48" y="99"/>
                    </a:lnTo>
                    <a:lnTo>
                      <a:pt x="48" y="99"/>
                    </a:lnTo>
                    <a:lnTo>
                      <a:pt x="147" y="50"/>
                    </a:lnTo>
                    <a:lnTo>
                      <a:pt x="293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50"/>
                    </a:lnTo>
                    <a:lnTo>
                      <a:pt x="147" y="148"/>
                    </a:lnTo>
                    <a:lnTo>
                      <a:pt x="0" y="197"/>
                    </a:lnTo>
                    <a:lnTo>
                      <a:pt x="0" y="197"/>
                    </a:lnTo>
                    <a:close/>
                  </a:path>
                </a:pathLst>
              </a:custGeom>
              <a:solidFill>
                <a:srgbClr val="EA99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19" name="Freeform 467"/>
              <p:cNvSpPr>
                <a:spLocks/>
              </p:cNvSpPr>
              <p:nvPr/>
            </p:nvSpPr>
            <p:spPr bwMode="auto">
              <a:xfrm>
                <a:off x="4532" y="2196"/>
                <a:ext cx="43" cy="18"/>
              </a:xfrm>
              <a:custGeom>
                <a:avLst/>
                <a:gdLst>
                  <a:gd name="T0" fmla="*/ 0 w 343"/>
                  <a:gd name="T1" fmla="*/ 148 h 148"/>
                  <a:gd name="T2" fmla="*/ 0 w 343"/>
                  <a:gd name="T3" fmla="*/ 148 h 148"/>
                  <a:gd name="T4" fmla="*/ 48 w 343"/>
                  <a:gd name="T5" fmla="*/ 148 h 148"/>
                  <a:gd name="T6" fmla="*/ 48 w 343"/>
                  <a:gd name="T7" fmla="*/ 99 h 148"/>
                  <a:gd name="T8" fmla="*/ 48 w 343"/>
                  <a:gd name="T9" fmla="*/ 99 h 148"/>
                  <a:gd name="T10" fmla="*/ 147 w 343"/>
                  <a:gd name="T11" fmla="*/ 50 h 148"/>
                  <a:gd name="T12" fmla="*/ 293 w 343"/>
                  <a:gd name="T13" fmla="*/ 50 h 148"/>
                  <a:gd name="T14" fmla="*/ 343 w 343"/>
                  <a:gd name="T15" fmla="*/ 0 h 148"/>
                  <a:gd name="T16" fmla="*/ 343 w 343"/>
                  <a:gd name="T17" fmla="*/ 0 h 148"/>
                  <a:gd name="T18" fmla="*/ 343 w 343"/>
                  <a:gd name="T19" fmla="*/ 50 h 148"/>
                  <a:gd name="T20" fmla="*/ 147 w 343"/>
                  <a:gd name="T21" fmla="*/ 99 h 148"/>
                  <a:gd name="T22" fmla="*/ 0 w 343"/>
                  <a:gd name="T23" fmla="*/ 148 h 148"/>
                  <a:gd name="T24" fmla="*/ 0 w 343"/>
                  <a:gd name="T25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43" h="148">
                    <a:moveTo>
                      <a:pt x="0" y="148"/>
                    </a:moveTo>
                    <a:lnTo>
                      <a:pt x="0" y="148"/>
                    </a:lnTo>
                    <a:lnTo>
                      <a:pt x="48" y="148"/>
                    </a:lnTo>
                    <a:lnTo>
                      <a:pt x="48" y="99"/>
                    </a:lnTo>
                    <a:lnTo>
                      <a:pt x="48" y="99"/>
                    </a:lnTo>
                    <a:lnTo>
                      <a:pt x="147" y="50"/>
                    </a:lnTo>
                    <a:lnTo>
                      <a:pt x="293" y="5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50"/>
                    </a:lnTo>
                    <a:lnTo>
                      <a:pt x="147" y="99"/>
                    </a:lnTo>
                    <a:lnTo>
                      <a:pt x="0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F2A38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0" name="Freeform 468"/>
              <p:cNvSpPr>
                <a:spLocks/>
              </p:cNvSpPr>
              <p:nvPr/>
            </p:nvSpPr>
            <p:spPr bwMode="auto">
              <a:xfrm>
                <a:off x="4539" y="2196"/>
                <a:ext cx="36" cy="18"/>
              </a:xfrm>
              <a:custGeom>
                <a:avLst/>
                <a:gdLst>
                  <a:gd name="T0" fmla="*/ 295 w 295"/>
                  <a:gd name="T1" fmla="*/ 0 h 148"/>
                  <a:gd name="T2" fmla="*/ 295 w 295"/>
                  <a:gd name="T3" fmla="*/ 0 h 148"/>
                  <a:gd name="T4" fmla="*/ 245 w 295"/>
                  <a:gd name="T5" fmla="*/ 50 h 148"/>
                  <a:gd name="T6" fmla="*/ 99 w 295"/>
                  <a:gd name="T7" fmla="*/ 50 h 148"/>
                  <a:gd name="T8" fmla="*/ 0 w 295"/>
                  <a:gd name="T9" fmla="*/ 99 h 148"/>
                  <a:gd name="T10" fmla="*/ 0 w 295"/>
                  <a:gd name="T11" fmla="*/ 99 h 148"/>
                  <a:gd name="T12" fmla="*/ 0 w 295"/>
                  <a:gd name="T13" fmla="*/ 148 h 148"/>
                  <a:gd name="T14" fmla="*/ 0 w 295"/>
                  <a:gd name="T15" fmla="*/ 148 h 148"/>
                  <a:gd name="T16" fmla="*/ 0 w 295"/>
                  <a:gd name="T17" fmla="*/ 148 h 148"/>
                  <a:gd name="T18" fmla="*/ 0 w 295"/>
                  <a:gd name="T19" fmla="*/ 148 h 148"/>
                  <a:gd name="T20" fmla="*/ 0 w 295"/>
                  <a:gd name="T21" fmla="*/ 148 h 148"/>
                  <a:gd name="T22" fmla="*/ 99 w 295"/>
                  <a:gd name="T23" fmla="*/ 99 h 148"/>
                  <a:gd name="T24" fmla="*/ 295 w 295"/>
                  <a:gd name="T2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95" h="148">
                    <a:moveTo>
                      <a:pt x="295" y="0"/>
                    </a:moveTo>
                    <a:lnTo>
                      <a:pt x="295" y="0"/>
                    </a:lnTo>
                    <a:lnTo>
                      <a:pt x="245" y="50"/>
                    </a:lnTo>
                    <a:lnTo>
                      <a:pt x="99" y="50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99" y="99"/>
                    </a:lnTo>
                    <a:lnTo>
                      <a:pt x="295" y="0"/>
                    </a:lnTo>
                    <a:close/>
                  </a:path>
                </a:pathLst>
              </a:custGeom>
              <a:solidFill>
                <a:srgbClr val="F9AD8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1" name="Freeform 469"/>
              <p:cNvSpPr>
                <a:spLocks/>
              </p:cNvSpPr>
              <p:nvPr/>
            </p:nvSpPr>
            <p:spPr bwMode="auto">
              <a:xfrm>
                <a:off x="4514" y="2184"/>
                <a:ext cx="110" cy="92"/>
              </a:xfrm>
              <a:custGeom>
                <a:avLst/>
                <a:gdLst>
                  <a:gd name="T0" fmla="*/ 0 w 882"/>
                  <a:gd name="T1" fmla="*/ 687 h 736"/>
                  <a:gd name="T2" fmla="*/ 0 w 882"/>
                  <a:gd name="T3" fmla="*/ 638 h 736"/>
                  <a:gd name="T4" fmla="*/ 0 w 882"/>
                  <a:gd name="T5" fmla="*/ 491 h 736"/>
                  <a:gd name="T6" fmla="*/ 50 w 882"/>
                  <a:gd name="T7" fmla="*/ 393 h 736"/>
                  <a:gd name="T8" fmla="*/ 50 w 882"/>
                  <a:gd name="T9" fmla="*/ 393 h 736"/>
                  <a:gd name="T10" fmla="*/ 196 w 882"/>
                  <a:gd name="T11" fmla="*/ 295 h 736"/>
                  <a:gd name="T12" fmla="*/ 343 w 882"/>
                  <a:gd name="T13" fmla="*/ 246 h 736"/>
                  <a:gd name="T14" fmla="*/ 441 w 882"/>
                  <a:gd name="T15" fmla="*/ 197 h 736"/>
                  <a:gd name="T16" fmla="*/ 441 w 882"/>
                  <a:gd name="T17" fmla="*/ 197 h 736"/>
                  <a:gd name="T18" fmla="*/ 441 w 882"/>
                  <a:gd name="T19" fmla="*/ 148 h 736"/>
                  <a:gd name="T20" fmla="*/ 491 w 882"/>
                  <a:gd name="T21" fmla="*/ 98 h 736"/>
                  <a:gd name="T22" fmla="*/ 539 w 882"/>
                  <a:gd name="T23" fmla="*/ 50 h 736"/>
                  <a:gd name="T24" fmla="*/ 539 w 882"/>
                  <a:gd name="T25" fmla="*/ 50 h 736"/>
                  <a:gd name="T26" fmla="*/ 539 w 882"/>
                  <a:gd name="T27" fmla="*/ 0 h 736"/>
                  <a:gd name="T28" fmla="*/ 589 w 882"/>
                  <a:gd name="T29" fmla="*/ 0 h 736"/>
                  <a:gd name="T30" fmla="*/ 638 w 882"/>
                  <a:gd name="T31" fmla="*/ 0 h 736"/>
                  <a:gd name="T32" fmla="*/ 638 w 882"/>
                  <a:gd name="T33" fmla="*/ 0 h 736"/>
                  <a:gd name="T34" fmla="*/ 638 w 882"/>
                  <a:gd name="T35" fmla="*/ 0 h 736"/>
                  <a:gd name="T36" fmla="*/ 686 w 882"/>
                  <a:gd name="T37" fmla="*/ 50 h 736"/>
                  <a:gd name="T38" fmla="*/ 686 w 882"/>
                  <a:gd name="T39" fmla="*/ 50 h 736"/>
                  <a:gd name="T40" fmla="*/ 686 w 882"/>
                  <a:gd name="T41" fmla="*/ 50 h 736"/>
                  <a:gd name="T42" fmla="*/ 686 w 882"/>
                  <a:gd name="T43" fmla="*/ 98 h 736"/>
                  <a:gd name="T44" fmla="*/ 736 w 882"/>
                  <a:gd name="T45" fmla="*/ 98 h 736"/>
                  <a:gd name="T46" fmla="*/ 784 w 882"/>
                  <a:gd name="T47" fmla="*/ 98 h 736"/>
                  <a:gd name="T48" fmla="*/ 784 w 882"/>
                  <a:gd name="T49" fmla="*/ 98 h 736"/>
                  <a:gd name="T50" fmla="*/ 834 w 882"/>
                  <a:gd name="T51" fmla="*/ 148 h 736"/>
                  <a:gd name="T52" fmla="*/ 834 w 882"/>
                  <a:gd name="T53" fmla="*/ 148 h 736"/>
                  <a:gd name="T54" fmla="*/ 882 w 882"/>
                  <a:gd name="T55" fmla="*/ 148 h 736"/>
                  <a:gd name="T56" fmla="*/ 882 w 882"/>
                  <a:gd name="T57" fmla="*/ 148 h 736"/>
                  <a:gd name="T58" fmla="*/ 882 w 882"/>
                  <a:gd name="T59" fmla="*/ 197 h 736"/>
                  <a:gd name="T60" fmla="*/ 882 w 882"/>
                  <a:gd name="T61" fmla="*/ 295 h 736"/>
                  <a:gd name="T62" fmla="*/ 882 w 882"/>
                  <a:gd name="T63" fmla="*/ 295 h 736"/>
                  <a:gd name="T64" fmla="*/ 882 w 882"/>
                  <a:gd name="T65" fmla="*/ 295 h 736"/>
                  <a:gd name="T66" fmla="*/ 98 w 882"/>
                  <a:gd name="T67" fmla="*/ 736 h 736"/>
                  <a:gd name="T68" fmla="*/ 0 w 882"/>
                  <a:gd name="T69" fmla="*/ 687 h 7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82" h="736">
                    <a:moveTo>
                      <a:pt x="0" y="687"/>
                    </a:moveTo>
                    <a:lnTo>
                      <a:pt x="0" y="638"/>
                    </a:lnTo>
                    <a:lnTo>
                      <a:pt x="0" y="491"/>
                    </a:lnTo>
                    <a:lnTo>
                      <a:pt x="50" y="393"/>
                    </a:lnTo>
                    <a:lnTo>
                      <a:pt x="50" y="393"/>
                    </a:lnTo>
                    <a:lnTo>
                      <a:pt x="196" y="295"/>
                    </a:lnTo>
                    <a:lnTo>
                      <a:pt x="343" y="246"/>
                    </a:lnTo>
                    <a:lnTo>
                      <a:pt x="441" y="197"/>
                    </a:lnTo>
                    <a:lnTo>
                      <a:pt x="441" y="197"/>
                    </a:lnTo>
                    <a:lnTo>
                      <a:pt x="441" y="148"/>
                    </a:lnTo>
                    <a:lnTo>
                      <a:pt x="491" y="98"/>
                    </a:lnTo>
                    <a:lnTo>
                      <a:pt x="539" y="50"/>
                    </a:lnTo>
                    <a:lnTo>
                      <a:pt x="539" y="50"/>
                    </a:lnTo>
                    <a:lnTo>
                      <a:pt x="539" y="0"/>
                    </a:lnTo>
                    <a:lnTo>
                      <a:pt x="589" y="0"/>
                    </a:lnTo>
                    <a:lnTo>
                      <a:pt x="638" y="0"/>
                    </a:lnTo>
                    <a:lnTo>
                      <a:pt x="638" y="0"/>
                    </a:lnTo>
                    <a:lnTo>
                      <a:pt x="638" y="0"/>
                    </a:lnTo>
                    <a:lnTo>
                      <a:pt x="686" y="50"/>
                    </a:lnTo>
                    <a:lnTo>
                      <a:pt x="686" y="50"/>
                    </a:lnTo>
                    <a:lnTo>
                      <a:pt x="686" y="50"/>
                    </a:lnTo>
                    <a:lnTo>
                      <a:pt x="686" y="98"/>
                    </a:lnTo>
                    <a:lnTo>
                      <a:pt x="736" y="98"/>
                    </a:lnTo>
                    <a:lnTo>
                      <a:pt x="784" y="98"/>
                    </a:lnTo>
                    <a:lnTo>
                      <a:pt x="784" y="98"/>
                    </a:lnTo>
                    <a:lnTo>
                      <a:pt x="834" y="148"/>
                    </a:lnTo>
                    <a:lnTo>
                      <a:pt x="834" y="148"/>
                    </a:lnTo>
                    <a:lnTo>
                      <a:pt x="882" y="148"/>
                    </a:lnTo>
                    <a:lnTo>
                      <a:pt x="882" y="148"/>
                    </a:lnTo>
                    <a:lnTo>
                      <a:pt x="882" y="197"/>
                    </a:lnTo>
                    <a:lnTo>
                      <a:pt x="882" y="295"/>
                    </a:lnTo>
                    <a:lnTo>
                      <a:pt x="882" y="295"/>
                    </a:lnTo>
                    <a:lnTo>
                      <a:pt x="882" y="295"/>
                    </a:lnTo>
                    <a:lnTo>
                      <a:pt x="98" y="736"/>
                    </a:lnTo>
                    <a:lnTo>
                      <a:pt x="0" y="687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2" name="Freeform 470"/>
              <p:cNvSpPr>
                <a:spLocks/>
              </p:cNvSpPr>
              <p:nvPr/>
            </p:nvSpPr>
            <p:spPr bwMode="auto">
              <a:xfrm>
                <a:off x="4575" y="2184"/>
                <a:ext cx="31" cy="18"/>
              </a:xfrm>
              <a:custGeom>
                <a:avLst/>
                <a:gdLst>
                  <a:gd name="T0" fmla="*/ 98 w 245"/>
                  <a:gd name="T1" fmla="*/ 0 h 148"/>
                  <a:gd name="T2" fmla="*/ 98 w 245"/>
                  <a:gd name="T3" fmla="*/ 50 h 148"/>
                  <a:gd name="T4" fmla="*/ 48 w 245"/>
                  <a:gd name="T5" fmla="*/ 50 h 148"/>
                  <a:gd name="T6" fmla="*/ 48 w 245"/>
                  <a:gd name="T7" fmla="*/ 98 h 148"/>
                  <a:gd name="T8" fmla="*/ 48 w 245"/>
                  <a:gd name="T9" fmla="*/ 98 h 148"/>
                  <a:gd name="T10" fmla="*/ 0 w 245"/>
                  <a:gd name="T11" fmla="*/ 148 h 148"/>
                  <a:gd name="T12" fmla="*/ 0 w 245"/>
                  <a:gd name="T13" fmla="*/ 148 h 148"/>
                  <a:gd name="T14" fmla="*/ 48 w 245"/>
                  <a:gd name="T15" fmla="*/ 148 h 148"/>
                  <a:gd name="T16" fmla="*/ 48 w 245"/>
                  <a:gd name="T17" fmla="*/ 148 h 148"/>
                  <a:gd name="T18" fmla="*/ 48 w 245"/>
                  <a:gd name="T19" fmla="*/ 148 h 148"/>
                  <a:gd name="T20" fmla="*/ 98 w 245"/>
                  <a:gd name="T21" fmla="*/ 148 h 148"/>
                  <a:gd name="T22" fmla="*/ 195 w 245"/>
                  <a:gd name="T23" fmla="*/ 98 h 148"/>
                  <a:gd name="T24" fmla="*/ 195 w 245"/>
                  <a:gd name="T25" fmla="*/ 98 h 148"/>
                  <a:gd name="T26" fmla="*/ 195 w 245"/>
                  <a:gd name="T27" fmla="*/ 98 h 148"/>
                  <a:gd name="T28" fmla="*/ 245 w 245"/>
                  <a:gd name="T29" fmla="*/ 98 h 148"/>
                  <a:gd name="T30" fmla="*/ 245 w 245"/>
                  <a:gd name="T31" fmla="*/ 98 h 148"/>
                  <a:gd name="T32" fmla="*/ 245 w 245"/>
                  <a:gd name="T33" fmla="*/ 98 h 148"/>
                  <a:gd name="T34" fmla="*/ 245 w 245"/>
                  <a:gd name="T35" fmla="*/ 98 h 148"/>
                  <a:gd name="T36" fmla="*/ 195 w 245"/>
                  <a:gd name="T37" fmla="*/ 98 h 148"/>
                  <a:gd name="T38" fmla="*/ 195 w 245"/>
                  <a:gd name="T39" fmla="*/ 50 h 148"/>
                  <a:gd name="T40" fmla="*/ 195 w 245"/>
                  <a:gd name="T41" fmla="*/ 50 h 148"/>
                  <a:gd name="T42" fmla="*/ 195 w 245"/>
                  <a:gd name="T43" fmla="*/ 50 h 148"/>
                  <a:gd name="T44" fmla="*/ 195 w 245"/>
                  <a:gd name="T45" fmla="*/ 50 h 148"/>
                  <a:gd name="T46" fmla="*/ 195 w 245"/>
                  <a:gd name="T47" fmla="*/ 0 h 148"/>
                  <a:gd name="T48" fmla="*/ 195 w 245"/>
                  <a:gd name="T49" fmla="*/ 0 h 148"/>
                  <a:gd name="T50" fmla="*/ 147 w 245"/>
                  <a:gd name="T51" fmla="*/ 0 h 148"/>
                  <a:gd name="T52" fmla="*/ 147 w 245"/>
                  <a:gd name="T53" fmla="*/ 0 h 148"/>
                  <a:gd name="T54" fmla="*/ 98 w 245"/>
                  <a:gd name="T55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45" h="148">
                    <a:moveTo>
                      <a:pt x="98" y="0"/>
                    </a:moveTo>
                    <a:lnTo>
                      <a:pt x="98" y="50"/>
                    </a:lnTo>
                    <a:lnTo>
                      <a:pt x="48" y="50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48" y="148"/>
                    </a:lnTo>
                    <a:lnTo>
                      <a:pt x="48" y="148"/>
                    </a:lnTo>
                    <a:lnTo>
                      <a:pt x="48" y="148"/>
                    </a:lnTo>
                    <a:lnTo>
                      <a:pt x="98" y="148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245" y="98"/>
                    </a:lnTo>
                    <a:lnTo>
                      <a:pt x="245" y="98"/>
                    </a:lnTo>
                    <a:lnTo>
                      <a:pt x="245" y="98"/>
                    </a:lnTo>
                    <a:lnTo>
                      <a:pt x="245" y="98"/>
                    </a:lnTo>
                    <a:lnTo>
                      <a:pt x="195" y="98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3" name="Freeform 471"/>
              <p:cNvSpPr>
                <a:spLocks/>
              </p:cNvSpPr>
              <p:nvPr/>
            </p:nvSpPr>
            <p:spPr bwMode="auto">
              <a:xfrm>
                <a:off x="4581" y="2184"/>
                <a:ext cx="25" cy="18"/>
              </a:xfrm>
              <a:custGeom>
                <a:avLst/>
                <a:gdLst>
                  <a:gd name="T0" fmla="*/ 0 w 197"/>
                  <a:gd name="T1" fmla="*/ 148 h 148"/>
                  <a:gd name="T2" fmla="*/ 0 w 197"/>
                  <a:gd name="T3" fmla="*/ 148 h 148"/>
                  <a:gd name="T4" fmla="*/ 0 w 197"/>
                  <a:gd name="T5" fmla="*/ 148 h 148"/>
                  <a:gd name="T6" fmla="*/ 0 w 197"/>
                  <a:gd name="T7" fmla="*/ 98 h 148"/>
                  <a:gd name="T8" fmla="*/ 0 w 197"/>
                  <a:gd name="T9" fmla="*/ 98 h 148"/>
                  <a:gd name="T10" fmla="*/ 0 w 197"/>
                  <a:gd name="T11" fmla="*/ 50 h 148"/>
                  <a:gd name="T12" fmla="*/ 50 w 197"/>
                  <a:gd name="T13" fmla="*/ 50 h 148"/>
                  <a:gd name="T14" fmla="*/ 50 w 197"/>
                  <a:gd name="T15" fmla="*/ 0 h 148"/>
                  <a:gd name="T16" fmla="*/ 50 w 197"/>
                  <a:gd name="T17" fmla="*/ 0 h 148"/>
                  <a:gd name="T18" fmla="*/ 99 w 197"/>
                  <a:gd name="T19" fmla="*/ 0 h 148"/>
                  <a:gd name="T20" fmla="*/ 99 w 197"/>
                  <a:gd name="T21" fmla="*/ 50 h 148"/>
                  <a:gd name="T22" fmla="*/ 147 w 197"/>
                  <a:gd name="T23" fmla="*/ 50 h 148"/>
                  <a:gd name="T24" fmla="*/ 147 w 197"/>
                  <a:gd name="T25" fmla="*/ 50 h 148"/>
                  <a:gd name="T26" fmla="*/ 147 w 197"/>
                  <a:gd name="T27" fmla="*/ 50 h 148"/>
                  <a:gd name="T28" fmla="*/ 147 w 197"/>
                  <a:gd name="T29" fmla="*/ 98 h 148"/>
                  <a:gd name="T30" fmla="*/ 147 w 197"/>
                  <a:gd name="T31" fmla="*/ 98 h 148"/>
                  <a:gd name="T32" fmla="*/ 147 w 197"/>
                  <a:gd name="T33" fmla="*/ 98 h 148"/>
                  <a:gd name="T34" fmla="*/ 147 w 197"/>
                  <a:gd name="T35" fmla="*/ 98 h 148"/>
                  <a:gd name="T36" fmla="*/ 197 w 197"/>
                  <a:gd name="T37" fmla="*/ 98 h 148"/>
                  <a:gd name="T38" fmla="*/ 197 w 197"/>
                  <a:gd name="T39" fmla="*/ 98 h 148"/>
                  <a:gd name="T40" fmla="*/ 197 w 197"/>
                  <a:gd name="T41" fmla="*/ 98 h 148"/>
                  <a:gd name="T42" fmla="*/ 147 w 197"/>
                  <a:gd name="T43" fmla="*/ 98 h 148"/>
                  <a:gd name="T44" fmla="*/ 147 w 197"/>
                  <a:gd name="T45" fmla="*/ 98 h 148"/>
                  <a:gd name="T46" fmla="*/ 147 w 197"/>
                  <a:gd name="T47" fmla="*/ 98 h 148"/>
                  <a:gd name="T48" fmla="*/ 147 w 197"/>
                  <a:gd name="T49" fmla="*/ 98 h 148"/>
                  <a:gd name="T50" fmla="*/ 50 w 197"/>
                  <a:gd name="T51" fmla="*/ 148 h 148"/>
                  <a:gd name="T52" fmla="*/ 0 w 197"/>
                  <a:gd name="T53" fmla="*/ 148 h 148"/>
                  <a:gd name="T54" fmla="*/ 0 w 197"/>
                  <a:gd name="T55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7" h="148">
                    <a:moveTo>
                      <a:pt x="0" y="148"/>
                    </a:moveTo>
                    <a:lnTo>
                      <a:pt x="0" y="148"/>
                    </a:lnTo>
                    <a:lnTo>
                      <a:pt x="0" y="14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50"/>
                    </a:lnTo>
                    <a:lnTo>
                      <a:pt x="50" y="5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50" y="148"/>
                    </a:lnTo>
                    <a:lnTo>
                      <a:pt x="0" y="148"/>
                    </a:lnTo>
                    <a:lnTo>
                      <a:pt x="0" y="148"/>
                    </a:lnTo>
                    <a:close/>
                  </a:path>
                </a:pathLst>
              </a:custGeom>
              <a:solidFill>
                <a:srgbClr val="E796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4" name="Freeform 472"/>
              <p:cNvSpPr>
                <a:spLocks/>
              </p:cNvSpPr>
              <p:nvPr/>
            </p:nvSpPr>
            <p:spPr bwMode="auto">
              <a:xfrm>
                <a:off x="4581" y="2184"/>
                <a:ext cx="25" cy="18"/>
              </a:xfrm>
              <a:custGeom>
                <a:avLst/>
                <a:gdLst>
                  <a:gd name="T0" fmla="*/ 50 w 197"/>
                  <a:gd name="T1" fmla="*/ 148 h 148"/>
                  <a:gd name="T2" fmla="*/ 0 w 197"/>
                  <a:gd name="T3" fmla="*/ 148 h 148"/>
                  <a:gd name="T4" fmla="*/ 0 w 197"/>
                  <a:gd name="T5" fmla="*/ 148 h 148"/>
                  <a:gd name="T6" fmla="*/ 0 w 197"/>
                  <a:gd name="T7" fmla="*/ 98 h 148"/>
                  <a:gd name="T8" fmla="*/ 0 w 197"/>
                  <a:gd name="T9" fmla="*/ 98 h 148"/>
                  <a:gd name="T10" fmla="*/ 0 w 197"/>
                  <a:gd name="T11" fmla="*/ 50 h 148"/>
                  <a:gd name="T12" fmla="*/ 50 w 197"/>
                  <a:gd name="T13" fmla="*/ 50 h 148"/>
                  <a:gd name="T14" fmla="*/ 50 w 197"/>
                  <a:gd name="T15" fmla="*/ 0 h 148"/>
                  <a:gd name="T16" fmla="*/ 50 w 197"/>
                  <a:gd name="T17" fmla="*/ 0 h 148"/>
                  <a:gd name="T18" fmla="*/ 99 w 197"/>
                  <a:gd name="T19" fmla="*/ 0 h 148"/>
                  <a:gd name="T20" fmla="*/ 99 w 197"/>
                  <a:gd name="T21" fmla="*/ 50 h 148"/>
                  <a:gd name="T22" fmla="*/ 147 w 197"/>
                  <a:gd name="T23" fmla="*/ 50 h 148"/>
                  <a:gd name="T24" fmla="*/ 147 w 197"/>
                  <a:gd name="T25" fmla="*/ 50 h 148"/>
                  <a:gd name="T26" fmla="*/ 147 w 197"/>
                  <a:gd name="T27" fmla="*/ 50 h 148"/>
                  <a:gd name="T28" fmla="*/ 147 w 197"/>
                  <a:gd name="T29" fmla="*/ 98 h 148"/>
                  <a:gd name="T30" fmla="*/ 147 w 197"/>
                  <a:gd name="T31" fmla="*/ 98 h 148"/>
                  <a:gd name="T32" fmla="*/ 147 w 197"/>
                  <a:gd name="T33" fmla="*/ 98 h 148"/>
                  <a:gd name="T34" fmla="*/ 147 w 197"/>
                  <a:gd name="T35" fmla="*/ 98 h 148"/>
                  <a:gd name="T36" fmla="*/ 147 w 197"/>
                  <a:gd name="T37" fmla="*/ 98 h 148"/>
                  <a:gd name="T38" fmla="*/ 197 w 197"/>
                  <a:gd name="T39" fmla="*/ 98 h 148"/>
                  <a:gd name="T40" fmla="*/ 197 w 197"/>
                  <a:gd name="T41" fmla="*/ 98 h 148"/>
                  <a:gd name="T42" fmla="*/ 147 w 197"/>
                  <a:gd name="T43" fmla="*/ 98 h 148"/>
                  <a:gd name="T44" fmla="*/ 147 w 197"/>
                  <a:gd name="T45" fmla="*/ 98 h 148"/>
                  <a:gd name="T46" fmla="*/ 147 w 197"/>
                  <a:gd name="T47" fmla="*/ 98 h 148"/>
                  <a:gd name="T48" fmla="*/ 147 w 197"/>
                  <a:gd name="T49" fmla="*/ 98 h 148"/>
                  <a:gd name="T50" fmla="*/ 99 w 197"/>
                  <a:gd name="T51" fmla="*/ 148 h 148"/>
                  <a:gd name="T52" fmla="*/ 50 w 197"/>
                  <a:gd name="T53" fmla="*/ 148 h 148"/>
                  <a:gd name="T54" fmla="*/ 50 w 197"/>
                  <a:gd name="T55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7" h="148">
                    <a:moveTo>
                      <a:pt x="50" y="148"/>
                    </a:moveTo>
                    <a:lnTo>
                      <a:pt x="0" y="148"/>
                    </a:lnTo>
                    <a:lnTo>
                      <a:pt x="0" y="14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50"/>
                    </a:lnTo>
                    <a:lnTo>
                      <a:pt x="50" y="5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99" y="148"/>
                    </a:lnTo>
                    <a:lnTo>
                      <a:pt x="50" y="148"/>
                    </a:lnTo>
                    <a:lnTo>
                      <a:pt x="50" y="148"/>
                    </a:lnTo>
                    <a:close/>
                  </a:path>
                </a:pathLst>
              </a:custGeom>
              <a:solidFill>
                <a:srgbClr val="DA84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5" name="Freeform 473"/>
              <p:cNvSpPr>
                <a:spLocks/>
              </p:cNvSpPr>
              <p:nvPr/>
            </p:nvSpPr>
            <p:spPr bwMode="auto">
              <a:xfrm>
                <a:off x="4581" y="2184"/>
                <a:ext cx="25" cy="18"/>
              </a:xfrm>
              <a:custGeom>
                <a:avLst/>
                <a:gdLst>
                  <a:gd name="T0" fmla="*/ 50 w 197"/>
                  <a:gd name="T1" fmla="*/ 148 h 148"/>
                  <a:gd name="T2" fmla="*/ 0 w 197"/>
                  <a:gd name="T3" fmla="*/ 148 h 148"/>
                  <a:gd name="T4" fmla="*/ 0 w 197"/>
                  <a:gd name="T5" fmla="*/ 148 h 148"/>
                  <a:gd name="T6" fmla="*/ 50 w 197"/>
                  <a:gd name="T7" fmla="*/ 98 h 148"/>
                  <a:gd name="T8" fmla="*/ 50 w 197"/>
                  <a:gd name="T9" fmla="*/ 98 h 148"/>
                  <a:gd name="T10" fmla="*/ 50 w 197"/>
                  <a:gd name="T11" fmla="*/ 50 h 148"/>
                  <a:gd name="T12" fmla="*/ 50 w 197"/>
                  <a:gd name="T13" fmla="*/ 50 h 148"/>
                  <a:gd name="T14" fmla="*/ 50 w 197"/>
                  <a:gd name="T15" fmla="*/ 0 h 148"/>
                  <a:gd name="T16" fmla="*/ 50 w 197"/>
                  <a:gd name="T17" fmla="*/ 0 h 148"/>
                  <a:gd name="T18" fmla="*/ 99 w 197"/>
                  <a:gd name="T19" fmla="*/ 0 h 148"/>
                  <a:gd name="T20" fmla="*/ 99 w 197"/>
                  <a:gd name="T21" fmla="*/ 50 h 148"/>
                  <a:gd name="T22" fmla="*/ 147 w 197"/>
                  <a:gd name="T23" fmla="*/ 50 h 148"/>
                  <a:gd name="T24" fmla="*/ 147 w 197"/>
                  <a:gd name="T25" fmla="*/ 50 h 148"/>
                  <a:gd name="T26" fmla="*/ 147 w 197"/>
                  <a:gd name="T27" fmla="*/ 50 h 148"/>
                  <a:gd name="T28" fmla="*/ 147 w 197"/>
                  <a:gd name="T29" fmla="*/ 98 h 148"/>
                  <a:gd name="T30" fmla="*/ 147 w 197"/>
                  <a:gd name="T31" fmla="*/ 98 h 148"/>
                  <a:gd name="T32" fmla="*/ 147 w 197"/>
                  <a:gd name="T33" fmla="*/ 98 h 148"/>
                  <a:gd name="T34" fmla="*/ 147 w 197"/>
                  <a:gd name="T35" fmla="*/ 98 h 148"/>
                  <a:gd name="T36" fmla="*/ 147 w 197"/>
                  <a:gd name="T37" fmla="*/ 98 h 148"/>
                  <a:gd name="T38" fmla="*/ 197 w 197"/>
                  <a:gd name="T39" fmla="*/ 98 h 148"/>
                  <a:gd name="T40" fmla="*/ 197 w 197"/>
                  <a:gd name="T41" fmla="*/ 98 h 148"/>
                  <a:gd name="T42" fmla="*/ 147 w 197"/>
                  <a:gd name="T43" fmla="*/ 98 h 148"/>
                  <a:gd name="T44" fmla="*/ 147 w 197"/>
                  <a:gd name="T45" fmla="*/ 98 h 148"/>
                  <a:gd name="T46" fmla="*/ 147 w 197"/>
                  <a:gd name="T47" fmla="*/ 98 h 148"/>
                  <a:gd name="T48" fmla="*/ 147 w 197"/>
                  <a:gd name="T49" fmla="*/ 98 h 148"/>
                  <a:gd name="T50" fmla="*/ 99 w 197"/>
                  <a:gd name="T51" fmla="*/ 148 h 148"/>
                  <a:gd name="T52" fmla="*/ 50 w 197"/>
                  <a:gd name="T53" fmla="*/ 148 h 148"/>
                  <a:gd name="T54" fmla="*/ 50 w 197"/>
                  <a:gd name="T55" fmla="*/ 14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97" h="148">
                    <a:moveTo>
                      <a:pt x="50" y="148"/>
                    </a:moveTo>
                    <a:lnTo>
                      <a:pt x="0" y="148"/>
                    </a:lnTo>
                    <a:lnTo>
                      <a:pt x="0" y="148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50" y="50"/>
                    </a:lnTo>
                    <a:lnTo>
                      <a:pt x="50" y="50"/>
                    </a:lnTo>
                    <a:lnTo>
                      <a:pt x="50" y="0"/>
                    </a:lnTo>
                    <a:lnTo>
                      <a:pt x="50" y="0"/>
                    </a:lnTo>
                    <a:lnTo>
                      <a:pt x="99" y="0"/>
                    </a:lnTo>
                    <a:lnTo>
                      <a:pt x="99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50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97" y="98"/>
                    </a:lnTo>
                    <a:lnTo>
                      <a:pt x="19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147" y="98"/>
                    </a:lnTo>
                    <a:lnTo>
                      <a:pt x="99" y="148"/>
                    </a:lnTo>
                    <a:lnTo>
                      <a:pt x="50" y="148"/>
                    </a:lnTo>
                    <a:lnTo>
                      <a:pt x="50" y="148"/>
                    </a:lnTo>
                    <a:close/>
                  </a:path>
                </a:pathLst>
              </a:custGeom>
              <a:solidFill>
                <a:srgbClr val="CC72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6" name="Freeform 474"/>
              <p:cNvSpPr>
                <a:spLocks/>
              </p:cNvSpPr>
              <p:nvPr/>
            </p:nvSpPr>
            <p:spPr bwMode="auto">
              <a:xfrm>
                <a:off x="4588" y="2184"/>
                <a:ext cx="12" cy="18"/>
              </a:xfrm>
              <a:custGeom>
                <a:avLst/>
                <a:gdLst>
                  <a:gd name="T0" fmla="*/ 0 w 97"/>
                  <a:gd name="T1" fmla="*/ 98 h 148"/>
                  <a:gd name="T2" fmla="*/ 0 w 97"/>
                  <a:gd name="T3" fmla="*/ 98 h 148"/>
                  <a:gd name="T4" fmla="*/ 0 w 97"/>
                  <a:gd name="T5" fmla="*/ 148 h 148"/>
                  <a:gd name="T6" fmla="*/ 0 w 97"/>
                  <a:gd name="T7" fmla="*/ 98 h 148"/>
                  <a:gd name="T8" fmla="*/ 0 w 97"/>
                  <a:gd name="T9" fmla="*/ 98 h 148"/>
                  <a:gd name="T10" fmla="*/ 0 w 97"/>
                  <a:gd name="T11" fmla="*/ 148 h 148"/>
                  <a:gd name="T12" fmla="*/ 49 w 97"/>
                  <a:gd name="T13" fmla="*/ 148 h 148"/>
                  <a:gd name="T14" fmla="*/ 97 w 97"/>
                  <a:gd name="T15" fmla="*/ 98 h 148"/>
                  <a:gd name="T16" fmla="*/ 97 w 97"/>
                  <a:gd name="T17" fmla="*/ 98 h 148"/>
                  <a:gd name="T18" fmla="*/ 97 w 97"/>
                  <a:gd name="T19" fmla="*/ 98 h 148"/>
                  <a:gd name="T20" fmla="*/ 97 w 97"/>
                  <a:gd name="T21" fmla="*/ 98 h 148"/>
                  <a:gd name="T22" fmla="*/ 97 w 97"/>
                  <a:gd name="T23" fmla="*/ 98 h 148"/>
                  <a:gd name="T24" fmla="*/ 97 w 97"/>
                  <a:gd name="T25" fmla="*/ 98 h 148"/>
                  <a:gd name="T26" fmla="*/ 97 w 97"/>
                  <a:gd name="T27" fmla="*/ 98 h 148"/>
                  <a:gd name="T28" fmla="*/ 97 w 97"/>
                  <a:gd name="T29" fmla="*/ 98 h 148"/>
                  <a:gd name="T30" fmla="*/ 97 w 97"/>
                  <a:gd name="T31" fmla="*/ 98 h 148"/>
                  <a:gd name="T32" fmla="*/ 97 w 97"/>
                  <a:gd name="T33" fmla="*/ 98 h 148"/>
                  <a:gd name="T34" fmla="*/ 97 w 97"/>
                  <a:gd name="T35" fmla="*/ 98 h 148"/>
                  <a:gd name="T36" fmla="*/ 97 w 97"/>
                  <a:gd name="T37" fmla="*/ 50 h 148"/>
                  <a:gd name="T38" fmla="*/ 97 w 97"/>
                  <a:gd name="T39" fmla="*/ 50 h 148"/>
                  <a:gd name="T40" fmla="*/ 97 w 97"/>
                  <a:gd name="T41" fmla="*/ 50 h 148"/>
                  <a:gd name="T42" fmla="*/ 97 w 97"/>
                  <a:gd name="T43" fmla="*/ 50 h 148"/>
                  <a:gd name="T44" fmla="*/ 49 w 97"/>
                  <a:gd name="T45" fmla="*/ 0 h 148"/>
                  <a:gd name="T46" fmla="*/ 49 w 97"/>
                  <a:gd name="T47" fmla="*/ 0 h 148"/>
                  <a:gd name="T48" fmla="*/ 49 w 97"/>
                  <a:gd name="T49" fmla="*/ 0 h 148"/>
                  <a:gd name="T50" fmla="*/ 0 w 97"/>
                  <a:gd name="T51" fmla="*/ 50 h 148"/>
                  <a:gd name="T52" fmla="*/ 0 w 97"/>
                  <a:gd name="T53" fmla="*/ 50 h 148"/>
                  <a:gd name="T54" fmla="*/ 0 w 97"/>
                  <a:gd name="T55" fmla="*/ 98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97" h="148">
                    <a:moveTo>
                      <a:pt x="0" y="98"/>
                    </a:moveTo>
                    <a:lnTo>
                      <a:pt x="0" y="98"/>
                    </a:lnTo>
                    <a:lnTo>
                      <a:pt x="0" y="14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48"/>
                    </a:lnTo>
                    <a:lnTo>
                      <a:pt x="49" y="14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97" y="5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BF60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7" name="Freeform 475"/>
              <p:cNvSpPr>
                <a:spLocks/>
              </p:cNvSpPr>
              <p:nvPr/>
            </p:nvSpPr>
            <p:spPr bwMode="auto">
              <a:xfrm>
                <a:off x="4588" y="2190"/>
                <a:ext cx="6" cy="6"/>
              </a:xfrm>
              <a:custGeom>
                <a:avLst/>
                <a:gdLst>
                  <a:gd name="T0" fmla="*/ 0 w 49"/>
                  <a:gd name="T1" fmla="*/ 0 h 48"/>
                  <a:gd name="T2" fmla="*/ 0 w 49"/>
                  <a:gd name="T3" fmla="*/ 0 h 48"/>
                  <a:gd name="T4" fmla="*/ 0 w 49"/>
                  <a:gd name="T5" fmla="*/ 0 h 48"/>
                  <a:gd name="T6" fmla="*/ 49 w 49"/>
                  <a:gd name="T7" fmla="*/ 0 h 48"/>
                  <a:gd name="T8" fmla="*/ 49 w 49"/>
                  <a:gd name="T9" fmla="*/ 0 h 48"/>
                  <a:gd name="T10" fmla="*/ 49 w 49"/>
                  <a:gd name="T11" fmla="*/ 0 h 48"/>
                  <a:gd name="T12" fmla="*/ 49 w 49"/>
                  <a:gd name="T13" fmla="*/ 0 h 48"/>
                  <a:gd name="T14" fmla="*/ 49 w 49"/>
                  <a:gd name="T15" fmla="*/ 0 h 48"/>
                  <a:gd name="T16" fmla="*/ 49 w 49"/>
                  <a:gd name="T17" fmla="*/ 0 h 48"/>
                  <a:gd name="T18" fmla="*/ 49 w 49"/>
                  <a:gd name="T19" fmla="*/ 48 h 48"/>
                  <a:gd name="T20" fmla="*/ 49 w 49"/>
                  <a:gd name="T21" fmla="*/ 48 h 48"/>
                  <a:gd name="T22" fmla="*/ 49 w 49"/>
                  <a:gd name="T23" fmla="*/ 48 h 48"/>
                  <a:gd name="T24" fmla="*/ 49 w 49"/>
                  <a:gd name="T25" fmla="*/ 48 h 48"/>
                  <a:gd name="T26" fmla="*/ 0 w 49"/>
                  <a:gd name="T27" fmla="*/ 48 h 48"/>
                  <a:gd name="T28" fmla="*/ 0 w 49"/>
                  <a:gd name="T29" fmla="*/ 48 h 48"/>
                  <a:gd name="T30" fmla="*/ 0 w 49"/>
                  <a:gd name="T31" fmla="*/ 48 h 48"/>
                  <a:gd name="T32" fmla="*/ 0 w 49"/>
                  <a:gd name="T33" fmla="*/ 48 h 48"/>
                  <a:gd name="T34" fmla="*/ 0 w 49"/>
                  <a:gd name="T35" fmla="*/ 48 h 48"/>
                  <a:gd name="T36" fmla="*/ 0 w 49"/>
                  <a:gd name="T37" fmla="*/ 48 h 48"/>
                  <a:gd name="T38" fmla="*/ 0 w 49"/>
                  <a:gd name="T39" fmla="*/ 48 h 48"/>
                  <a:gd name="T40" fmla="*/ 0 w 49"/>
                  <a:gd name="T41" fmla="*/ 48 h 48"/>
                  <a:gd name="T42" fmla="*/ 0 w 49"/>
                  <a:gd name="T43" fmla="*/ 48 h 48"/>
                  <a:gd name="T44" fmla="*/ 0 w 49"/>
                  <a:gd name="T45" fmla="*/ 0 h 48"/>
                  <a:gd name="T46" fmla="*/ 0 w 49"/>
                  <a:gd name="T47" fmla="*/ 0 h 48"/>
                  <a:gd name="T48" fmla="*/ 0 w 49"/>
                  <a:gd name="T49" fmla="*/ 0 h 48"/>
                  <a:gd name="T50" fmla="*/ 0 w 49"/>
                  <a:gd name="T51" fmla="*/ 0 h 48"/>
                  <a:gd name="T52" fmla="*/ 0 w 49"/>
                  <a:gd name="T53" fmla="*/ 0 h 48"/>
                  <a:gd name="T54" fmla="*/ 0 w 49"/>
                  <a:gd name="T55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49" h="4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49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7F190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8" name="Freeform 476"/>
              <p:cNvSpPr>
                <a:spLocks/>
              </p:cNvSpPr>
              <p:nvPr/>
            </p:nvSpPr>
            <p:spPr bwMode="auto">
              <a:xfrm>
                <a:off x="4594" y="2208"/>
                <a:ext cx="30" cy="12"/>
              </a:xfrm>
              <a:custGeom>
                <a:avLst/>
                <a:gdLst>
                  <a:gd name="T0" fmla="*/ 196 w 244"/>
                  <a:gd name="T1" fmla="*/ 0 h 98"/>
                  <a:gd name="T2" fmla="*/ 146 w 244"/>
                  <a:gd name="T3" fmla="*/ 0 h 98"/>
                  <a:gd name="T4" fmla="*/ 98 w 244"/>
                  <a:gd name="T5" fmla="*/ 0 h 98"/>
                  <a:gd name="T6" fmla="*/ 48 w 244"/>
                  <a:gd name="T7" fmla="*/ 0 h 98"/>
                  <a:gd name="T8" fmla="*/ 48 w 244"/>
                  <a:gd name="T9" fmla="*/ 0 h 98"/>
                  <a:gd name="T10" fmla="*/ 0 w 244"/>
                  <a:gd name="T11" fmla="*/ 49 h 98"/>
                  <a:gd name="T12" fmla="*/ 0 w 244"/>
                  <a:gd name="T13" fmla="*/ 98 h 98"/>
                  <a:gd name="T14" fmla="*/ 48 w 244"/>
                  <a:gd name="T15" fmla="*/ 98 h 98"/>
                  <a:gd name="T16" fmla="*/ 48 w 244"/>
                  <a:gd name="T17" fmla="*/ 98 h 98"/>
                  <a:gd name="T18" fmla="*/ 48 w 244"/>
                  <a:gd name="T19" fmla="*/ 98 h 98"/>
                  <a:gd name="T20" fmla="*/ 98 w 244"/>
                  <a:gd name="T21" fmla="*/ 98 h 98"/>
                  <a:gd name="T22" fmla="*/ 146 w 244"/>
                  <a:gd name="T23" fmla="*/ 98 h 98"/>
                  <a:gd name="T24" fmla="*/ 146 w 244"/>
                  <a:gd name="T25" fmla="*/ 98 h 98"/>
                  <a:gd name="T26" fmla="*/ 146 w 244"/>
                  <a:gd name="T27" fmla="*/ 98 h 98"/>
                  <a:gd name="T28" fmla="*/ 196 w 244"/>
                  <a:gd name="T29" fmla="*/ 98 h 98"/>
                  <a:gd name="T30" fmla="*/ 244 w 244"/>
                  <a:gd name="T31" fmla="*/ 49 h 98"/>
                  <a:gd name="T32" fmla="*/ 244 w 244"/>
                  <a:gd name="T33" fmla="*/ 49 h 98"/>
                  <a:gd name="T34" fmla="*/ 244 w 244"/>
                  <a:gd name="T35" fmla="*/ 49 h 98"/>
                  <a:gd name="T36" fmla="*/ 244 w 244"/>
                  <a:gd name="T37" fmla="*/ 0 h 98"/>
                  <a:gd name="T38" fmla="*/ 196 w 244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44" h="98">
                    <a:moveTo>
                      <a:pt x="196" y="0"/>
                    </a:moveTo>
                    <a:lnTo>
                      <a:pt x="146" y="0"/>
                    </a:lnTo>
                    <a:lnTo>
                      <a:pt x="9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0" y="49"/>
                    </a:lnTo>
                    <a:lnTo>
                      <a:pt x="0" y="98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98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96" y="98"/>
                    </a:lnTo>
                    <a:lnTo>
                      <a:pt x="244" y="49"/>
                    </a:lnTo>
                    <a:lnTo>
                      <a:pt x="244" y="49"/>
                    </a:lnTo>
                    <a:lnTo>
                      <a:pt x="244" y="49"/>
                    </a:lnTo>
                    <a:lnTo>
                      <a:pt x="244" y="0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29" name="Freeform 477"/>
              <p:cNvSpPr>
                <a:spLocks/>
              </p:cNvSpPr>
              <p:nvPr/>
            </p:nvSpPr>
            <p:spPr bwMode="auto">
              <a:xfrm>
                <a:off x="4594" y="2208"/>
                <a:ext cx="24" cy="12"/>
              </a:xfrm>
              <a:custGeom>
                <a:avLst/>
                <a:gdLst>
                  <a:gd name="T0" fmla="*/ 98 w 196"/>
                  <a:gd name="T1" fmla="*/ 0 h 98"/>
                  <a:gd name="T2" fmla="*/ 98 w 196"/>
                  <a:gd name="T3" fmla="*/ 0 h 98"/>
                  <a:gd name="T4" fmla="*/ 146 w 196"/>
                  <a:gd name="T5" fmla="*/ 0 h 98"/>
                  <a:gd name="T6" fmla="*/ 196 w 196"/>
                  <a:gd name="T7" fmla="*/ 0 h 98"/>
                  <a:gd name="T8" fmla="*/ 196 w 196"/>
                  <a:gd name="T9" fmla="*/ 0 h 98"/>
                  <a:gd name="T10" fmla="*/ 196 w 196"/>
                  <a:gd name="T11" fmla="*/ 0 h 98"/>
                  <a:gd name="T12" fmla="*/ 196 w 196"/>
                  <a:gd name="T13" fmla="*/ 49 h 98"/>
                  <a:gd name="T14" fmla="*/ 196 w 196"/>
                  <a:gd name="T15" fmla="*/ 49 h 98"/>
                  <a:gd name="T16" fmla="*/ 196 w 196"/>
                  <a:gd name="T17" fmla="*/ 49 h 98"/>
                  <a:gd name="T18" fmla="*/ 196 w 196"/>
                  <a:gd name="T19" fmla="*/ 98 h 98"/>
                  <a:gd name="T20" fmla="*/ 146 w 196"/>
                  <a:gd name="T21" fmla="*/ 98 h 98"/>
                  <a:gd name="T22" fmla="*/ 146 w 196"/>
                  <a:gd name="T23" fmla="*/ 98 h 98"/>
                  <a:gd name="T24" fmla="*/ 146 w 196"/>
                  <a:gd name="T25" fmla="*/ 98 h 98"/>
                  <a:gd name="T26" fmla="*/ 98 w 196"/>
                  <a:gd name="T27" fmla="*/ 98 h 98"/>
                  <a:gd name="T28" fmla="*/ 98 w 196"/>
                  <a:gd name="T29" fmla="*/ 98 h 98"/>
                  <a:gd name="T30" fmla="*/ 48 w 196"/>
                  <a:gd name="T31" fmla="*/ 98 h 98"/>
                  <a:gd name="T32" fmla="*/ 48 w 196"/>
                  <a:gd name="T33" fmla="*/ 98 h 98"/>
                  <a:gd name="T34" fmla="*/ 0 w 196"/>
                  <a:gd name="T35" fmla="*/ 98 h 98"/>
                  <a:gd name="T36" fmla="*/ 48 w 196"/>
                  <a:gd name="T37" fmla="*/ 49 h 98"/>
                  <a:gd name="T38" fmla="*/ 98 w 196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6" h="98">
                    <a:moveTo>
                      <a:pt x="98" y="0"/>
                    </a:moveTo>
                    <a:lnTo>
                      <a:pt x="98" y="0"/>
                    </a:lnTo>
                    <a:lnTo>
                      <a:pt x="14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19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0" y="98"/>
                    </a:lnTo>
                    <a:lnTo>
                      <a:pt x="48" y="49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6AE8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0" name="Freeform 478"/>
              <p:cNvSpPr>
                <a:spLocks/>
              </p:cNvSpPr>
              <p:nvPr/>
            </p:nvSpPr>
            <p:spPr bwMode="auto">
              <a:xfrm>
                <a:off x="4600" y="2208"/>
                <a:ext cx="18" cy="12"/>
              </a:xfrm>
              <a:custGeom>
                <a:avLst/>
                <a:gdLst>
                  <a:gd name="T0" fmla="*/ 50 w 148"/>
                  <a:gd name="T1" fmla="*/ 0 h 98"/>
                  <a:gd name="T2" fmla="*/ 98 w 148"/>
                  <a:gd name="T3" fmla="*/ 0 h 98"/>
                  <a:gd name="T4" fmla="*/ 98 w 148"/>
                  <a:gd name="T5" fmla="*/ 0 h 98"/>
                  <a:gd name="T6" fmla="*/ 148 w 148"/>
                  <a:gd name="T7" fmla="*/ 0 h 98"/>
                  <a:gd name="T8" fmla="*/ 148 w 148"/>
                  <a:gd name="T9" fmla="*/ 0 h 98"/>
                  <a:gd name="T10" fmla="*/ 148 w 148"/>
                  <a:gd name="T11" fmla="*/ 0 h 98"/>
                  <a:gd name="T12" fmla="*/ 148 w 148"/>
                  <a:gd name="T13" fmla="*/ 49 h 98"/>
                  <a:gd name="T14" fmla="*/ 148 w 148"/>
                  <a:gd name="T15" fmla="*/ 49 h 98"/>
                  <a:gd name="T16" fmla="*/ 148 w 148"/>
                  <a:gd name="T17" fmla="*/ 49 h 98"/>
                  <a:gd name="T18" fmla="*/ 148 w 148"/>
                  <a:gd name="T19" fmla="*/ 49 h 98"/>
                  <a:gd name="T20" fmla="*/ 98 w 148"/>
                  <a:gd name="T21" fmla="*/ 98 h 98"/>
                  <a:gd name="T22" fmla="*/ 98 w 148"/>
                  <a:gd name="T23" fmla="*/ 98 h 98"/>
                  <a:gd name="T24" fmla="*/ 98 w 148"/>
                  <a:gd name="T25" fmla="*/ 98 h 98"/>
                  <a:gd name="T26" fmla="*/ 50 w 148"/>
                  <a:gd name="T27" fmla="*/ 98 h 98"/>
                  <a:gd name="T28" fmla="*/ 50 w 148"/>
                  <a:gd name="T29" fmla="*/ 98 h 98"/>
                  <a:gd name="T30" fmla="*/ 0 w 148"/>
                  <a:gd name="T31" fmla="*/ 49 h 98"/>
                  <a:gd name="T32" fmla="*/ 0 w 148"/>
                  <a:gd name="T33" fmla="*/ 49 h 98"/>
                  <a:gd name="T34" fmla="*/ 0 w 148"/>
                  <a:gd name="T35" fmla="*/ 49 h 98"/>
                  <a:gd name="T36" fmla="*/ 0 w 148"/>
                  <a:gd name="T37" fmla="*/ 49 h 98"/>
                  <a:gd name="T38" fmla="*/ 50 w 148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8" h="98">
                    <a:moveTo>
                      <a:pt x="50" y="0"/>
                    </a:moveTo>
                    <a:lnTo>
                      <a:pt x="98" y="0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8B49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1" name="Freeform 479"/>
              <p:cNvSpPr>
                <a:spLocks/>
              </p:cNvSpPr>
              <p:nvPr/>
            </p:nvSpPr>
            <p:spPr bwMode="auto">
              <a:xfrm>
                <a:off x="4600" y="2208"/>
                <a:ext cx="18" cy="12"/>
              </a:xfrm>
              <a:custGeom>
                <a:avLst/>
                <a:gdLst>
                  <a:gd name="T0" fmla="*/ 50 w 148"/>
                  <a:gd name="T1" fmla="*/ 0 h 98"/>
                  <a:gd name="T2" fmla="*/ 98 w 148"/>
                  <a:gd name="T3" fmla="*/ 0 h 98"/>
                  <a:gd name="T4" fmla="*/ 98 w 148"/>
                  <a:gd name="T5" fmla="*/ 0 h 98"/>
                  <a:gd name="T6" fmla="*/ 148 w 148"/>
                  <a:gd name="T7" fmla="*/ 0 h 98"/>
                  <a:gd name="T8" fmla="*/ 148 w 148"/>
                  <a:gd name="T9" fmla="*/ 0 h 98"/>
                  <a:gd name="T10" fmla="*/ 148 w 148"/>
                  <a:gd name="T11" fmla="*/ 0 h 98"/>
                  <a:gd name="T12" fmla="*/ 148 w 148"/>
                  <a:gd name="T13" fmla="*/ 49 h 98"/>
                  <a:gd name="T14" fmla="*/ 148 w 148"/>
                  <a:gd name="T15" fmla="*/ 49 h 98"/>
                  <a:gd name="T16" fmla="*/ 148 w 148"/>
                  <a:gd name="T17" fmla="*/ 49 h 98"/>
                  <a:gd name="T18" fmla="*/ 148 w 148"/>
                  <a:gd name="T19" fmla="*/ 49 h 98"/>
                  <a:gd name="T20" fmla="*/ 98 w 148"/>
                  <a:gd name="T21" fmla="*/ 49 h 98"/>
                  <a:gd name="T22" fmla="*/ 98 w 148"/>
                  <a:gd name="T23" fmla="*/ 49 h 98"/>
                  <a:gd name="T24" fmla="*/ 98 w 148"/>
                  <a:gd name="T25" fmla="*/ 49 h 98"/>
                  <a:gd name="T26" fmla="*/ 50 w 148"/>
                  <a:gd name="T27" fmla="*/ 98 h 98"/>
                  <a:gd name="T28" fmla="*/ 50 w 148"/>
                  <a:gd name="T29" fmla="*/ 98 h 98"/>
                  <a:gd name="T30" fmla="*/ 50 w 148"/>
                  <a:gd name="T31" fmla="*/ 49 h 98"/>
                  <a:gd name="T32" fmla="*/ 50 w 148"/>
                  <a:gd name="T33" fmla="*/ 49 h 98"/>
                  <a:gd name="T34" fmla="*/ 0 w 148"/>
                  <a:gd name="T35" fmla="*/ 49 h 98"/>
                  <a:gd name="T36" fmla="*/ 0 w 148"/>
                  <a:gd name="T37" fmla="*/ 49 h 98"/>
                  <a:gd name="T38" fmla="*/ 50 w 148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8" h="98">
                    <a:moveTo>
                      <a:pt x="50" y="0"/>
                    </a:moveTo>
                    <a:lnTo>
                      <a:pt x="98" y="0"/>
                    </a:lnTo>
                    <a:lnTo>
                      <a:pt x="9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50" y="0"/>
                    </a:lnTo>
                    <a:close/>
                  </a:path>
                </a:pathLst>
              </a:custGeom>
              <a:solidFill>
                <a:srgbClr val="FABA9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2" name="Freeform 480"/>
              <p:cNvSpPr>
                <a:spLocks/>
              </p:cNvSpPr>
              <p:nvPr/>
            </p:nvSpPr>
            <p:spPr bwMode="auto">
              <a:xfrm>
                <a:off x="4606" y="2208"/>
                <a:ext cx="12" cy="6"/>
              </a:xfrm>
              <a:custGeom>
                <a:avLst/>
                <a:gdLst>
                  <a:gd name="T0" fmla="*/ 48 w 98"/>
                  <a:gd name="T1" fmla="*/ 0 h 49"/>
                  <a:gd name="T2" fmla="*/ 48 w 98"/>
                  <a:gd name="T3" fmla="*/ 0 h 49"/>
                  <a:gd name="T4" fmla="*/ 48 w 98"/>
                  <a:gd name="T5" fmla="*/ 0 h 49"/>
                  <a:gd name="T6" fmla="*/ 98 w 98"/>
                  <a:gd name="T7" fmla="*/ 0 h 49"/>
                  <a:gd name="T8" fmla="*/ 98 w 98"/>
                  <a:gd name="T9" fmla="*/ 0 h 49"/>
                  <a:gd name="T10" fmla="*/ 98 w 98"/>
                  <a:gd name="T11" fmla="*/ 0 h 49"/>
                  <a:gd name="T12" fmla="*/ 98 w 98"/>
                  <a:gd name="T13" fmla="*/ 49 h 49"/>
                  <a:gd name="T14" fmla="*/ 98 w 98"/>
                  <a:gd name="T15" fmla="*/ 49 h 49"/>
                  <a:gd name="T16" fmla="*/ 98 w 98"/>
                  <a:gd name="T17" fmla="*/ 49 h 49"/>
                  <a:gd name="T18" fmla="*/ 98 w 98"/>
                  <a:gd name="T19" fmla="*/ 49 h 49"/>
                  <a:gd name="T20" fmla="*/ 48 w 98"/>
                  <a:gd name="T21" fmla="*/ 49 h 49"/>
                  <a:gd name="T22" fmla="*/ 48 w 98"/>
                  <a:gd name="T23" fmla="*/ 49 h 49"/>
                  <a:gd name="T24" fmla="*/ 48 w 98"/>
                  <a:gd name="T25" fmla="*/ 49 h 49"/>
                  <a:gd name="T26" fmla="*/ 48 w 98"/>
                  <a:gd name="T27" fmla="*/ 49 h 49"/>
                  <a:gd name="T28" fmla="*/ 0 w 98"/>
                  <a:gd name="T29" fmla="*/ 49 h 49"/>
                  <a:gd name="T30" fmla="*/ 0 w 98"/>
                  <a:gd name="T31" fmla="*/ 49 h 49"/>
                  <a:gd name="T32" fmla="*/ 0 w 98"/>
                  <a:gd name="T33" fmla="*/ 49 h 49"/>
                  <a:gd name="T34" fmla="*/ 0 w 98"/>
                  <a:gd name="T35" fmla="*/ 49 h 49"/>
                  <a:gd name="T36" fmla="*/ 0 w 98"/>
                  <a:gd name="T37" fmla="*/ 49 h 49"/>
                  <a:gd name="T38" fmla="*/ 48 w 98"/>
                  <a:gd name="T3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8" h="49">
                    <a:moveTo>
                      <a:pt x="48" y="0"/>
                    </a:moveTo>
                    <a:lnTo>
                      <a:pt x="48" y="0"/>
                    </a:lnTo>
                    <a:lnTo>
                      <a:pt x="4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8" y="0"/>
                    </a:lnTo>
                    <a:close/>
                  </a:path>
                </a:pathLst>
              </a:custGeom>
              <a:solidFill>
                <a:srgbClr val="FCC0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3" name="Freeform 481"/>
              <p:cNvSpPr>
                <a:spLocks/>
              </p:cNvSpPr>
              <p:nvPr/>
            </p:nvSpPr>
            <p:spPr bwMode="auto">
              <a:xfrm>
                <a:off x="4606" y="2208"/>
                <a:ext cx="12" cy="6"/>
              </a:xfrm>
              <a:custGeom>
                <a:avLst/>
                <a:gdLst>
                  <a:gd name="T0" fmla="*/ 98 w 98"/>
                  <a:gd name="T1" fmla="*/ 0 h 49"/>
                  <a:gd name="T2" fmla="*/ 98 w 98"/>
                  <a:gd name="T3" fmla="*/ 0 h 49"/>
                  <a:gd name="T4" fmla="*/ 48 w 98"/>
                  <a:gd name="T5" fmla="*/ 0 h 49"/>
                  <a:gd name="T6" fmla="*/ 48 w 98"/>
                  <a:gd name="T7" fmla="*/ 0 h 49"/>
                  <a:gd name="T8" fmla="*/ 48 w 98"/>
                  <a:gd name="T9" fmla="*/ 0 h 49"/>
                  <a:gd name="T10" fmla="*/ 0 w 98"/>
                  <a:gd name="T11" fmla="*/ 0 h 49"/>
                  <a:gd name="T12" fmla="*/ 0 w 98"/>
                  <a:gd name="T13" fmla="*/ 49 h 49"/>
                  <a:gd name="T14" fmla="*/ 0 w 98"/>
                  <a:gd name="T15" fmla="*/ 49 h 49"/>
                  <a:gd name="T16" fmla="*/ 0 w 98"/>
                  <a:gd name="T17" fmla="*/ 49 h 49"/>
                  <a:gd name="T18" fmla="*/ 0 w 98"/>
                  <a:gd name="T19" fmla="*/ 49 h 49"/>
                  <a:gd name="T20" fmla="*/ 48 w 98"/>
                  <a:gd name="T21" fmla="*/ 49 h 49"/>
                  <a:gd name="T22" fmla="*/ 48 w 98"/>
                  <a:gd name="T23" fmla="*/ 49 h 49"/>
                  <a:gd name="T24" fmla="*/ 48 w 98"/>
                  <a:gd name="T25" fmla="*/ 49 h 49"/>
                  <a:gd name="T26" fmla="*/ 48 w 98"/>
                  <a:gd name="T27" fmla="*/ 49 h 49"/>
                  <a:gd name="T28" fmla="*/ 98 w 98"/>
                  <a:gd name="T29" fmla="*/ 49 h 49"/>
                  <a:gd name="T30" fmla="*/ 98 w 98"/>
                  <a:gd name="T31" fmla="*/ 49 h 49"/>
                  <a:gd name="T32" fmla="*/ 98 w 98"/>
                  <a:gd name="T33" fmla="*/ 49 h 49"/>
                  <a:gd name="T34" fmla="*/ 98 w 98"/>
                  <a:gd name="T35" fmla="*/ 49 h 49"/>
                  <a:gd name="T36" fmla="*/ 98 w 98"/>
                  <a:gd name="T37" fmla="*/ 0 h 49"/>
                  <a:gd name="T38" fmla="*/ 98 w 98"/>
                  <a:gd name="T3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98" h="49">
                    <a:moveTo>
                      <a:pt x="98" y="0"/>
                    </a:moveTo>
                    <a:lnTo>
                      <a:pt x="9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48" y="0"/>
                    </a:lnTo>
                    <a:lnTo>
                      <a:pt x="0" y="0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4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FFC6A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4" name="Freeform 482"/>
              <p:cNvSpPr>
                <a:spLocks/>
              </p:cNvSpPr>
              <p:nvPr/>
            </p:nvSpPr>
            <p:spPr bwMode="auto">
              <a:xfrm>
                <a:off x="4575" y="2202"/>
                <a:ext cx="43" cy="12"/>
              </a:xfrm>
              <a:custGeom>
                <a:avLst/>
                <a:gdLst>
                  <a:gd name="T0" fmla="*/ 0 w 343"/>
                  <a:gd name="T1" fmla="*/ 98 h 98"/>
                  <a:gd name="T2" fmla="*/ 0 w 343"/>
                  <a:gd name="T3" fmla="*/ 98 h 98"/>
                  <a:gd name="T4" fmla="*/ 48 w 343"/>
                  <a:gd name="T5" fmla="*/ 49 h 98"/>
                  <a:gd name="T6" fmla="*/ 147 w 343"/>
                  <a:gd name="T7" fmla="*/ 0 h 98"/>
                  <a:gd name="T8" fmla="*/ 147 w 343"/>
                  <a:gd name="T9" fmla="*/ 0 h 98"/>
                  <a:gd name="T10" fmla="*/ 195 w 343"/>
                  <a:gd name="T11" fmla="*/ 0 h 98"/>
                  <a:gd name="T12" fmla="*/ 293 w 343"/>
                  <a:gd name="T13" fmla="*/ 0 h 98"/>
                  <a:gd name="T14" fmla="*/ 343 w 343"/>
                  <a:gd name="T15" fmla="*/ 0 h 98"/>
                  <a:gd name="T16" fmla="*/ 343 w 343"/>
                  <a:gd name="T17" fmla="*/ 0 h 98"/>
                  <a:gd name="T18" fmla="*/ 343 w 343"/>
                  <a:gd name="T19" fmla="*/ 0 h 98"/>
                  <a:gd name="T20" fmla="*/ 343 w 343"/>
                  <a:gd name="T21" fmla="*/ 0 h 98"/>
                  <a:gd name="T22" fmla="*/ 343 w 343"/>
                  <a:gd name="T23" fmla="*/ 0 h 98"/>
                  <a:gd name="T24" fmla="*/ 343 w 343"/>
                  <a:gd name="T25" fmla="*/ 0 h 98"/>
                  <a:gd name="T26" fmla="*/ 293 w 343"/>
                  <a:gd name="T27" fmla="*/ 0 h 98"/>
                  <a:gd name="T28" fmla="*/ 245 w 343"/>
                  <a:gd name="T29" fmla="*/ 0 h 98"/>
                  <a:gd name="T30" fmla="*/ 195 w 343"/>
                  <a:gd name="T31" fmla="*/ 0 h 98"/>
                  <a:gd name="T32" fmla="*/ 195 w 343"/>
                  <a:gd name="T33" fmla="*/ 0 h 98"/>
                  <a:gd name="T34" fmla="*/ 98 w 343"/>
                  <a:gd name="T35" fmla="*/ 49 h 98"/>
                  <a:gd name="T36" fmla="*/ 0 w 343"/>
                  <a:gd name="T37" fmla="*/ 98 h 98"/>
                  <a:gd name="T38" fmla="*/ 0 w 343"/>
                  <a:gd name="T3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43" h="98">
                    <a:moveTo>
                      <a:pt x="0" y="98"/>
                    </a:moveTo>
                    <a:lnTo>
                      <a:pt x="0" y="98"/>
                    </a:lnTo>
                    <a:lnTo>
                      <a:pt x="48" y="49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5" y="0"/>
                    </a:lnTo>
                    <a:lnTo>
                      <a:pt x="29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3" y="0"/>
                    </a:lnTo>
                    <a:lnTo>
                      <a:pt x="24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98" y="49"/>
                    </a:lnTo>
                    <a:lnTo>
                      <a:pt x="0" y="98"/>
                    </a:lnTo>
                    <a:lnTo>
                      <a:pt x="0" y="98"/>
                    </a:lnTo>
                    <a:close/>
                  </a:path>
                </a:pathLst>
              </a:custGeom>
              <a:solidFill>
                <a:srgbClr val="E28C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5" name="Freeform 483"/>
              <p:cNvSpPr>
                <a:spLocks/>
              </p:cNvSpPr>
              <p:nvPr/>
            </p:nvSpPr>
            <p:spPr bwMode="auto">
              <a:xfrm>
                <a:off x="4581" y="2202"/>
                <a:ext cx="37" cy="12"/>
              </a:xfrm>
              <a:custGeom>
                <a:avLst/>
                <a:gdLst>
                  <a:gd name="T0" fmla="*/ 295 w 295"/>
                  <a:gd name="T1" fmla="*/ 0 h 98"/>
                  <a:gd name="T2" fmla="*/ 245 w 295"/>
                  <a:gd name="T3" fmla="*/ 0 h 98"/>
                  <a:gd name="T4" fmla="*/ 197 w 295"/>
                  <a:gd name="T5" fmla="*/ 0 h 98"/>
                  <a:gd name="T6" fmla="*/ 147 w 295"/>
                  <a:gd name="T7" fmla="*/ 0 h 98"/>
                  <a:gd name="T8" fmla="*/ 147 w 295"/>
                  <a:gd name="T9" fmla="*/ 0 h 98"/>
                  <a:gd name="T10" fmla="*/ 50 w 295"/>
                  <a:gd name="T11" fmla="*/ 49 h 98"/>
                  <a:gd name="T12" fmla="*/ 0 w 295"/>
                  <a:gd name="T13" fmla="*/ 98 h 98"/>
                  <a:gd name="T14" fmla="*/ 0 w 295"/>
                  <a:gd name="T15" fmla="*/ 98 h 98"/>
                  <a:gd name="T16" fmla="*/ 0 w 295"/>
                  <a:gd name="T17" fmla="*/ 98 h 98"/>
                  <a:gd name="T18" fmla="*/ 0 w 295"/>
                  <a:gd name="T19" fmla="*/ 98 h 98"/>
                  <a:gd name="T20" fmla="*/ 50 w 295"/>
                  <a:gd name="T21" fmla="*/ 49 h 98"/>
                  <a:gd name="T22" fmla="*/ 99 w 295"/>
                  <a:gd name="T23" fmla="*/ 0 h 98"/>
                  <a:gd name="T24" fmla="*/ 99 w 295"/>
                  <a:gd name="T25" fmla="*/ 0 h 98"/>
                  <a:gd name="T26" fmla="*/ 147 w 295"/>
                  <a:gd name="T27" fmla="*/ 0 h 98"/>
                  <a:gd name="T28" fmla="*/ 245 w 295"/>
                  <a:gd name="T29" fmla="*/ 0 h 98"/>
                  <a:gd name="T30" fmla="*/ 295 w 295"/>
                  <a:gd name="T31" fmla="*/ 0 h 98"/>
                  <a:gd name="T32" fmla="*/ 295 w 295"/>
                  <a:gd name="T33" fmla="*/ 0 h 98"/>
                  <a:gd name="T34" fmla="*/ 295 w 295"/>
                  <a:gd name="T35" fmla="*/ 0 h 98"/>
                  <a:gd name="T36" fmla="*/ 295 w 295"/>
                  <a:gd name="T37" fmla="*/ 0 h 98"/>
                  <a:gd name="T38" fmla="*/ 295 w 295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5" h="98">
                    <a:moveTo>
                      <a:pt x="295" y="0"/>
                    </a:moveTo>
                    <a:lnTo>
                      <a:pt x="245" y="0"/>
                    </a:lnTo>
                    <a:lnTo>
                      <a:pt x="19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50" y="4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50" y="49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47" y="0"/>
                    </a:lnTo>
                    <a:lnTo>
                      <a:pt x="24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close/>
                  </a:path>
                </a:pathLst>
              </a:custGeom>
              <a:solidFill>
                <a:srgbClr val="CD726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6" name="Freeform 484"/>
              <p:cNvSpPr>
                <a:spLocks/>
              </p:cNvSpPr>
              <p:nvPr/>
            </p:nvSpPr>
            <p:spPr bwMode="auto">
              <a:xfrm>
                <a:off x="4581" y="2202"/>
                <a:ext cx="37" cy="12"/>
              </a:xfrm>
              <a:custGeom>
                <a:avLst/>
                <a:gdLst>
                  <a:gd name="T0" fmla="*/ 245 w 295"/>
                  <a:gd name="T1" fmla="*/ 0 h 98"/>
                  <a:gd name="T2" fmla="*/ 197 w 295"/>
                  <a:gd name="T3" fmla="*/ 0 h 98"/>
                  <a:gd name="T4" fmla="*/ 197 w 295"/>
                  <a:gd name="T5" fmla="*/ 0 h 98"/>
                  <a:gd name="T6" fmla="*/ 147 w 295"/>
                  <a:gd name="T7" fmla="*/ 0 h 98"/>
                  <a:gd name="T8" fmla="*/ 147 w 295"/>
                  <a:gd name="T9" fmla="*/ 0 h 98"/>
                  <a:gd name="T10" fmla="*/ 50 w 295"/>
                  <a:gd name="T11" fmla="*/ 49 h 98"/>
                  <a:gd name="T12" fmla="*/ 0 w 295"/>
                  <a:gd name="T13" fmla="*/ 98 h 98"/>
                  <a:gd name="T14" fmla="*/ 0 w 295"/>
                  <a:gd name="T15" fmla="*/ 98 h 98"/>
                  <a:gd name="T16" fmla="*/ 0 w 295"/>
                  <a:gd name="T17" fmla="*/ 98 h 98"/>
                  <a:gd name="T18" fmla="*/ 0 w 295"/>
                  <a:gd name="T19" fmla="*/ 98 h 98"/>
                  <a:gd name="T20" fmla="*/ 50 w 295"/>
                  <a:gd name="T21" fmla="*/ 49 h 98"/>
                  <a:gd name="T22" fmla="*/ 99 w 295"/>
                  <a:gd name="T23" fmla="*/ 0 h 98"/>
                  <a:gd name="T24" fmla="*/ 99 w 295"/>
                  <a:gd name="T25" fmla="*/ 0 h 98"/>
                  <a:gd name="T26" fmla="*/ 197 w 295"/>
                  <a:gd name="T27" fmla="*/ 0 h 98"/>
                  <a:gd name="T28" fmla="*/ 245 w 295"/>
                  <a:gd name="T29" fmla="*/ 0 h 98"/>
                  <a:gd name="T30" fmla="*/ 295 w 295"/>
                  <a:gd name="T31" fmla="*/ 0 h 98"/>
                  <a:gd name="T32" fmla="*/ 295 w 295"/>
                  <a:gd name="T33" fmla="*/ 0 h 98"/>
                  <a:gd name="T34" fmla="*/ 295 w 295"/>
                  <a:gd name="T35" fmla="*/ 0 h 98"/>
                  <a:gd name="T36" fmla="*/ 245 w 295"/>
                  <a:gd name="T37" fmla="*/ 0 h 98"/>
                  <a:gd name="T38" fmla="*/ 245 w 295"/>
                  <a:gd name="T39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5" h="98">
                    <a:moveTo>
                      <a:pt x="245" y="0"/>
                    </a:moveTo>
                    <a:lnTo>
                      <a:pt x="197" y="0"/>
                    </a:lnTo>
                    <a:lnTo>
                      <a:pt x="19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50" y="49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50" y="49"/>
                    </a:lnTo>
                    <a:lnTo>
                      <a:pt x="99" y="0"/>
                    </a:lnTo>
                    <a:lnTo>
                      <a:pt x="99" y="0"/>
                    </a:lnTo>
                    <a:lnTo>
                      <a:pt x="197" y="0"/>
                    </a:lnTo>
                    <a:lnTo>
                      <a:pt x="24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45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B759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7" name="Freeform 485"/>
              <p:cNvSpPr>
                <a:spLocks/>
              </p:cNvSpPr>
              <p:nvPr/>
            </p:nvSpPr>
            <p:spPr bwMode="auto">
              <a:xfrm>
                <a:off x="4581" y="2202"/>
                <a:ext cx="37" cy="6"/>
              </a:xfrm>
              <a:custGeom>
                <a:avLst/>
                <a:gdLst>
                  <a:gd name="T0" fmla="*/ 245 w 295"/>
                  <a:gd name="T1" fmla="*/ 0 h 49"/>
                  <a:gd name="T2" fmla="*/ 197 w 295"/>
                  <a:gd name="T3" fmla="*/ 0 h 49"/>
                  <a:gd name="T4" fmla="*/ 147 w 295"/>
                  <a:gd name="T5" fmla="*/ 0 h 49"/>
                  <a:gd name="T6" fmla="*/ 147 w 295"/>
                  <a:gd name="T7" fmla="*/ 0 h 49"/>
                  <a:gd name="T8" fmla="*/ 147 w 295"/>
                  <a:gd name="T9" fmla="*/ 0 h 49"/>
                  <a:gd name="T10" fmla="*/ 99 w 295"/>
                  <a:gd name="T11" fmla="*/ 49 h 49"/>
                  <a:gd name="T12" fmla="*/ 0 w 295"/>
                  <a:gd name="T13" fmla="*/ 49 h 49"/>
                  <a:gd name="T14" fmla="*/ 0 w 295"/>
                  <a:gd name="T15" fmla="*/ 49 h 49"/>
                  <a:gd name="T16" fmla="*/ 0 w 295"/>
                  <a:gd name="T17" fmla="*/ 49 h 49"/>
                  <a:gd name="T18" fmla="*/ 0 w 295"/>
                  <a:gd name="T19" fmla="*/ 49 h 49"/>
                  <a:gd name="T20" fmla="*/ 50 w 295"/>
                  <a:gd name="T21" fmla="*/ 49 h 49"/>
                  <a:gd name="T22" fmla="*/ 147 w 295"/>
                  <a:gd name="T23" fmla="*/ 0 h 49"/>
                  <a:gd name="T24" fmla="*/ 147 w 295"/>
                  <a:gd name="T25" fmla="*/ 0 h 49"/>
                  <a:gd name="T26" fmla="*/ 197 w 295"/>
                  <a:gd name="T27" fmla="*/ 0 h 49"/>
                  <a:gd name="T28" fmla="*/ 245 w 295"/>
                  <a:gd name="T29" fmla="*/ 0 h 49"/>
                  <a:gd name="T30" fmla="*/ 295 w 295"/>
                  <a:gd name="T31" fmla="*/ 0 h 49"/>
                  <a:gd name="T32" fmla="*/ 295 w 295"/>
                  <a:gd name="T33" fmla="*/ 0 h 49"/>
                  <a:gd name="T34" fmla="*/ 245 w 295"/>
                  <a:gd name="T35" fmla="*/ 0 h 49"/>
                  <a:gd name="T36" fmla="*/ 245 w 295"/>
                  <a:gd name="T37" fmla="*/ 0 h 49"/>
                  <a:gd name="T38" fmla="*/ 245 w 295"/>
                  <a:gd name="T39" fmla="*/ 0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5" h="49">
                    <a:moveTo>
                      <a:pt x="245" y="0"/>
                    </a:moveTo>
                    <a:lnTo>
                      <a:pt x="19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99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50" y="49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197" y="0"/>
                    </a:lnTo>
                    <a:lnTo>
                      <a:pt x="24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45" y="0"/>
                    </a:lnTo>
                    <a:close/>
                  </a:path>
                </a:pathLst>
              </a:custGeom>
              <a:solidFill>
                <a:srgbClr val="A13F3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8" name="Freeform 486"/>
              <p:cNvSpPr>
                <a:spLocks/>
              </p:cNvSpPr>
              <p:nvPr/>
            </p:nvSpPr>
            <p:spPr bwMode="auto">
              <a:xfrm>
                <a:off x="4588" y="2202"/>
                <a:ext cx="24" cy="6"/>
              </a:xfrm>
              <a:custGeom>
                <a:avLst/>
                <a:gdLst>
                  <a:gd name="T0" fmla="*/ 0 w 195"/>
                  <a:gd name="T1" fmla="*/ 49 h 49"/>
                  <a:gd name="T2" fmla="*/ 0 w 195"/>
                  <a:gd name="T3" fmla="*/ 49 h 49"/>
                  <a:gd name="T4" fmla="*/ 0 w 195"/>
                  <a:gd name="T5" fmla="*/ 49 h 49"/>
                  <a:gd name="T6" fmla="*/ 97 w 195"/>
                  <a:gd name="T7" fmla="*/ 0 h 49"/>
                  <a:gd name="T8" fmla="*/ 97 w 195"/>
                  <a:gd name="T9" fmla="*/ 0 h 49"/>
                  <a:gd name="T10" fmla="*/ 147 w 195"/>
                  <a:gd name="T11" fmla="*/ 0 h 49"/>
                  <a:gd name="T12" fmla="*/ 195 w 195"/>
                  <a:gd name="T13" fmla="*/ 0 h 49"/>
                  <a:gd name="T14" fmla="*/ 195 w 195"/>
                  <a:gd name="T15" fmla="*/ 0 h 49"/>
                  <a:gd name="T16" fmla="*/ 195 w 195"/>
                  <a:gd name="T17" fmla="*/ 0 h 49"/>
                  <a:gd name="T18" fmla="*/ 195 w 195"/>
                  <a:gd name="T19" fmla="*/ 0 h 49"/>
                  <a:gd name="T20" fmla="*/ 195 w 195"/>
                  <a:gd name="T21" fmla="*/ 0 h 49"/>
                  <a:gd name="T22" fmla="*/ 195 w 195"/>
                  <a:gd name="T23" fmla="*/ 0 h 49"/>
                  <a:gd name="T24" fmla="*/ 195 w 195"/>
                  <a:gd name="T25" fmla="*/ 0 h 49"/>
                  <a:gd name="T26" fmla="*/ 147 w 195"/>
                  <a:gd name="T27" fmla="*/ 0 h 49"/>
                  <a:gd name="T28" fmla="*/ 97 w 195"/>
                  <a:gd name="T29" fmla="*/ 0 h 49"/>
                  <a:gd name="T30" fmla="*/ 97 w 195"/>
                  <a:gd name="T31" fmla="*/ 0 h 49"/>
                  <a:gd name="T32" fmla="*/ 97 w 195"/>
                  <a:gd name="T33" fmla="*/ 0 h 49"/>
                  <a:gd name="T34" fmla="*/ 49 w 195"/>
                  <a:gd name="T35" fmla="*/ 49 h 49"/>
                  <a:gd name="T36" fmla="*/ 0 w 195"/>
                  <a:gd name="T37" fmla="*/ 49 h 49"/>
                  <a:gd name="T38" fmla="*/ 0 w 195"/>
                  <a:gd name="T39" fmla="*/ 49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5" h="49">
                    <a:moveTo>
                      <a:pt x="0" y="49"/>
                    </a:moveTo>
                    <a:lnTo>
                      <a:pt x="0" y="49"/>
                    </a:lnTo>
                    <a:lnTo>
                      <a:pt x="0" y="49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147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47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97" y="0"/>
                    </a:lnTo>
                    <a:lnTo>
                      <a:pt x="49" y="49"/>
                    </a:lnTo>
                    <a:lnTo>
                      <a:pt x="0" y="49"/>
                    </a:lnTo>
                    <a:lnTo>
                      <a:pt x="0" y="49"/>
                    </a:lnTo>
                    <a:close/>
                  </a:path>
                </a:pathLst>
              </a:custGeom>
              <a:solidFill>
                <a:srgbClr val="8C261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39" name="Freeform 487"/>
              <p:cNvSpPr>
                <a:spLocks/>
              </p:cNvSpPr>
              <p:nvPr/>
            </p:nvSpPr>
            <p:spPr bwMode="auto">
              <a:xfrm>
                <a:off x="4575" y="2202"/>
                <a:ext cx="43" cy="12"/>
              </a:xfrm>
              <a:custGeom>
                <a:avLst/>
                <a:gdLst>
                  <a:gd name="T0" fmla="*/ 343 w 343"/>
                  <a:gd name="T1" fmla="*/ 0 h 98"/>
                  <a:gd name="T2" fmla="*/ 293 w 343"/>
                  <a:gd name="T3" fmla="*/ 0 h 98"/>
                  <a:gd name="T4" fmla="*/ 245 w 343"/>
                  <a:gd name="T5" fmla="*/ 49 h 98"/>
                  <a:gd name="T6" fmla="*/ 195 w 343"/>
                  <a:gd name="T7" fmla="*/ 49 h 98"/>
                  <a:gd name="T8" fmla="*/ 195 w 343"/>
                  <a:gd name="T9" fmla="*/ 49 h 98"/>
                  <a:gd name="T10" fmla="*/ 98 w 343"/>
                  <a:gd name="T11" fmla="*/ 49 h 98"/>
                  <a:gd name="T12" fmla="*/ 48 w 343"/>
                  <a:gd name="T13" fmla="*/ 98 h 98"/>
                  <a:gd name="T14" fmla="*/ 0 w 343"/>
                  <a:gd name="T15" fmla="*/ 98 h 98"/>
                  <a:gd name="T16" fmla="*/ 0 w 343"/>
                  <a:gd name="T17" fmla="*/ 98 h 98"/>
                  <a:gd name="T18" fmla="*/ 0 w 343"/>
                  <a:gd name="T19" fmla="*/ 98 h 98"/>
                  <a:gd name="T20" fmla="*/ 48 w 343"/>
                  <a:gd name="T21" fmla="*/ 49 h 98"/>
                  <a:gd name="T22" fmla="*/ 147 w 343"/>
                  <a:gd name="T23" fmla="*/ 0 h 98"/>
                  <a:gd name="T24" fmla="*/ 147 w 343"/>
                  <a:gd name="T25" fmla="*/ 0 h 98"/>
                  <a:gd name="T26" fmla="*/ 245 w 343"/>
                  <a:gd name="T27" fmla="*/ 0 h 98"/>
                  <a:gd name="T28" fmla="*/ 293 w 343"/>
                  <a:gd name="T29" fmla="*/ 0 h 98"/>
                  <a:gd name="T30" fmla="*/ 343 w 343"/>
                  <a:gd name="T31" fmla="*/ 0 h 98"/>
                  <a:gd name="T32" fmla="*/ 343 w 343"/>
                  <a:gd name="T33" fmla="*/ 0 h 98"/>
                  <a:gd name="T34" fmla="*/ 343 w 343"/>
                  <a:gd name="T35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3" h="98">
                    <a:moveTo>
                      <a:pt x="343" y="0"/>
                    </a:moveTo>
                    <a:lnTo>
                      <a:pt x="293" y="0"/>
                    </a:lnTo>
                    <a:lnTo>
                      <a:pt x="245" y="49"/>
                    </a:lnTo>
                    <a:lnTo>
                      <a:pt x="195" y="49"/>
                    </a:lnTo>
                    <a:lnTo>
                      <a:pt x="195" y="49"/>
                    </a:lnTo>
                    <a:lnTo>
                      <a:pt x="98" y="49"/>
                    </a:lnTo>
                    <a:lnTo>
                      <a:pt x="48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48" y="49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245" y="0"/>
                    </a:lnTo>
                    <a:lnTo>
                      <a:pt x="29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0" name="Freeform 488"/>
              <p:cNvSpPr>
                <a:spLocks/>
              </p:cNvSpPr>
              <p:nvPr/>
            </p:nvSpPr>
            <p:spPr bwMode="auto">
              <a:xfrm>
                <a:off x="4600" y="2147"/>
                <a:ext cx="392" cy="116"/>
              </a:xfrm>
              <a:custGeom>
                <a:avLst/>
                <a:gdLst>
                  <a:gd name="T0" fmla="*/ 0 w 3137"/>
                  <a:gd name="T1" fmla="*/ 539 h 931"/>
                  <a:gd name="T2" fmla="*/ 0 w 3137"/>
                  <a:gd name="T3" fmla="*/ 490 h 931"/>
                  <a:gd name="T4" fmla="*/ 50 w 3137"/>
                  <a:gd name="T5" fmla="*/ 343 h 931"/>
                  <a:gd name="T6" fmla="*/ 98 w 3137"/>
                  <a:gd name="T7" fmla="*/ 245 h 931"/>
                  <a:gd name="T8" fmla="*/ 98 w 3137"/>
                  <a:gd name="T9" fmla="*/ 245 h 931"/>
                  <a:gd name="T10" fmla="*/ 148 w 3137"/>
                  <a:gd name="T11" fmla="*/ 196 h 931"/>
                  <a:gd name="T12" fmla="*/ 246 w 3137"/>
                  <a:gd name="T13" fmla="*/ 147 h 931"/>
                  <a:gd name="T14" fmla="*/ 343 w 3137"/>
                  <a:gd name="T15" fmla="*/ 98 h 931"/>
                  <a:gd name="T16" fmla="*/ 343 w 3137"/>
                  <a:gd name="T17" fmla="*/ 98 h 931"/>
                  <a:gd name="T18" fmla="*/ 393 w 3137"/>
                  <a:gd name="T19" fmla="*/ 98 h 931"/>
                  <a:gd name="T20" fmla="*/ 491 w 3137"/>
                  <a:gd name="T21" fmla="*/ 98 h 931"/>
                  <a:gd name="T22" fmla="*/ 539 w 3137"/>
                  <a:gd name="T23" fmla="*/ 48 h 931"/>
                  <a:gd name="T24" fmla="*/ 539 w 3137"/>
                  <a:gd name="T25" fmla="*/ 48 h 931"/>
                  <a:gd name="T26" fmla="*/ 589 w 3137"/>
                  <a:gd name="T27" fmla="*/ 48 h 931"/>
                  <a:gd name="T28" fmla="*/ 638 w 3137"/>
                  <a:gd name="T29" fmla="*/ 0 h 931"/>
                  <a:gd name="T30" fmla="*/ 736 w 3137"/>
                  <a:gd name="T31" fmla="*/ 0 h 931"/>
                  <a:gd name="T32" fmla="*/ 736 w 3137"/>
                  <a:gd name="T33" fmla="*/ 0 h 931"/>
                  <a:gd name="T34" fmla="*/ 882 w 3137"/>
                  <a:gd name="T35" fmla="*/ 48 h 931"/>
                  <a:gd name="T36" fmla="*/ 1127 w 3137"/>
                  <a:gd name="T37" fmla="*/ 48 h 931"/>
                  <a:gd name="T38" fmla="*/ 1324 w 3137"/>
                  <a:gd name="T39" fmla="*/ 48 h 931"/>
                  <a:gd name="T40" fmla="*/ 1324 w 3137"/>
                  <a:gd name="T41" fmla="*/ 48 h 931"/>
                  <a:gd name="T42" fmla="*/ 1422 w 3137"/>
                  <a:gd name="T43" fmla="*/ 147 h 931"/>
                  <a:gd name="T44" fmla="*/ 1618 w 3137"/>
                  <a:gd name="T45" fmla="*/ 196 h 931"/>
                  <a:gd name="T46" fmla="*/ 1863 w 3137"/>
                  <a:gd name="T47" fmla="*/ 245 h 931"/>
                  <a:gd name="T48" fmla="*/ 1863 w 3137"/>
                  <a:gd name="T49" fmla="*/ 245 h 931"/>
                  <a:gd name="T50" fmla="*/ 2254 w 3137"/>
                  <a:gd name="T51" fmla="*/ 343 h 931"/>
                  <a:gd name="T52" fmla="*/ 2794 w 3137"/>
                  <a:gd name="T53" fmla="*/ 539 h 931"/>
                  <a:gd name="T54" fmla="*/ 3137 w 3137"/>
                  <a:gd name="T55" fmla="*/ 833 h 931"/>
                  <a:gd name="T56" fmla="*/ 3137 w 3137"/>
                  <a:gd name="T57" fmla="*/ 833 h 931"/>
                  <a:gd name="T58" fmla="*/ 2990 w 3137"/>
                  <a:gd name="T59" fmla="*/ 931 h 931"/>
                  <a:gd name="T60" fmla="*/ 2549 w 3137"/>
                  <a:gd name="T61" fmla="*/ 931 h 931"/>
                  <a:gd name="T62" fmla="*/ 1911 w 3137"/>
                  <a:gd name="T63" fmla="*/ 882 h 931"/>
                  <a:gd name="T64" fmla="*/ 1225 w 3137"/>
                  <a:gd name="T65" fmla="*/ 784 h 931"/>
                  <a:gd name="T66" fmla="*/ 638 w 3137"/>
                  <a:gd name="T67" fmla="*/ 686 h 931"/>
                  <a:gd name="T68" fmla="*/ 148 w 3137"/>
                  <a:gd name="T69" fmla="*/ 637 h 931"/>
                  <a:gd name="T70" fmla="*/ 0 w 3137"/>
                  <a:gd name="T71" fmla="*/ 588 h 931"/>
                  <a:gd name="T72" fmla="*/ 0 w 3137"/>
                  <a:gd name="T73" fmla="*/ 588 h 931"/>
                  <a:gd name="T74" fmla="*/ 0 w 3137"/>
                  <a:gd name="T75" fmla="*/ 539 h 9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137" h="931">
                    <a:moveTo>
                      <a:pt x="0" y="539"/>
                    </a:moveTo>
                    <a:lnTo>
                      <a:pt x="0" y="490"/>
                    </a:lnTo>
                    <a:lnTo>
                      <a:pt x="50" y="343"/>
                    </a:lnTo>
                    <a:lnTo>
                      <a:pt x="98" y="245"/>
                    </a:lnTo>
                    <a:lnTo>
                      <a:pt x="98" y="245"/>
                    </a:lnTo>
                    <a:lnTo>
                      <a:pt x="148" y="196"/>
                    </a:lnTo>
                    <a:lnTo>
                      <a:pt x="246" y="147"/>
                    </a:lnTo>
                    <a:lnTo>
                      <a:pt x="343" y="98"/>
                    </a:lnTo>
                    <a:lnTo>
                      <a:pt x="343" y="98"/>
                    </a:lnTo>
                    <a:lnTo>
                      <a:pt x="393" y="98"/>
                    </a:lnTo>
                    <a:lnTo>
                      <a:pt x="491" y="98"/>
                    </a:lnTo>
                    <a:lnTo>
                      <a:pt x="539" y="48"/>
                    </a:lnTo>
                    <a:lnTo>
                      <a:pt x="539" y="48"/>
                    </a:lnTo>
                    <a:lnTo>
                      <a:pt x="589" y="48"/>
                    </a:lnTo>
                    <a:lnTo>
                      <a:pt x="638" y="0"/>
                    </a:lnTo>
                    <a:lnTo>
                      <a:pt x="736" y="0"/>
                    </a:lnTo>
                    <a:lnTo>
                      <a:pt x="736" y="0"/>
                    </a:lnTo>
                    <a:lnTo>
                      <a:pt x="882" y="48"/>
                    </a:lnTo>
                    <a:lnTo>
                      <a:pt x="1127" y="48"/>
                    </a:lnTo>
                    <a:lnTo>
                      <a:pt x="1324" y="48"/>
                    </a:lnTo>
                    <a:lnTo>
                      <a:pt x="1324" y="48"/>
                    </a:lnTo>
                    <a:lnTo>
                      <a:pt x="1422" y="147"/>
                    </a:lnTo>
                    <a:lnTo>
                      <a:pt x="1618" y="196"/>
                    </a:lnTo>
                    <a:lnTo>
                      <a:pt x="1863" y="245"/>
                    </a:lnTo>
                    <a:lnTo>
                      <a:pt x="1863" y="245"/>
                    </a:lnTo>
                    <a:lnTo>
                      <a:pt x="2254" y="343"/>
                    </a:lnTo>
                    <a:lnTo>
                      <a:pt x="2794" y="539"/>
                    </a:lnTo>
                    <a:lnTo>
                      <a:pt x="3137" y="833"/>
                    </a:lnTo>
                    <a:lnTo>
                      <a:pt x="3137" y="833"/>
                    </a:lnTo>
                    <a:lnTo>
                      <a:pt x="2990" y="931"/>
                    </a:lnTo>
                    <a:lnTo>
                      <a:pt x="2549" y="931"/>
                    </a:lnTo>
                    <a:lnTo>
                      <a:pt x="1911" y="882"/>
                    </a:lnTo>
                    <a:lnTo>
                      <a:pt x="1225" y="784"/>
                    </a:lnTo>
                    <a:lnTo>
                      <a:pt x="638" y="686"/>
                    </a:lnTo>
                    <a:lnTo>
                      <a:pt x="148" y="637"/>
                    </a:lnTo>
                    <a:lnTo>
                      <a:pt x="0" y="588"/>
                    </a:lnTo>
                    <a:lnTo>
                      <a:pt x="0" y="588"/>
                    </a:lnTo>
                    <a:lnTo>
                      <a:pt x="0" y="539"/>
                    </a:lnTo>
                    <a:close/>
                  </a:path>
                </a:pathLst>
              </a:custGeom>
              <a:solidFill>
                <a:srgbClr val="F4A889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1" name="Freeform 489"/>
              <p:cNvSpPr>
                <a:spLocks/>
              </p:cNvSpPr>
              <p:nvPr/>
            </p:nvSpPr>
            <p:spPr bwMode="auto">
              <a:xfrm>
                <a:off x="4600" y="2165"/>
                <a:ext cx="288" cy="98"/>
              </a:xfrm>
              <a:custGeom>
                <a:avLst/>
                <a:gdLst>
                  <a:gd name="T0" fmla="*/ 2254 w 2304"/>
                  <a:gd name="T1" fmla="*/ 784 h 784"/>
                  <a:gd name="T2" fmla="*/ 1275 w 2304"/>
                  <a:gd name="T3" fmla="*/ 686 h 784"/>
                  <a:gd name="T4" fmla="*/ 393 w 2304"/>
                  <a:gd name="T5" fmla="*/ 539 h 784"/>
                  <a:gd name="T6" fmla="*/ 0 w 2304"/>
                  <a:gd name="T7" fmla="*/ 441 h 784"/>
                  <a:gd name="T8" fmla="*/ 0 w 2304"/>
                  <a:gd name="T9" fmla="*/ 441 h 784"/>
                  <a:gd name="T10" fmla="*/ 0 w 2304"/>
                  <a:gd name="T11" fmla="*/ 392 h 784"/>
                  <a:gd name="T12" fmla="*/ 0 w 2304"/>
                  <a:gd name="T13" fmla="*/ 343 h 784"/>
                  <a:gd name="T14" fmla="*/ 50 w 2304"/>
                  <a:gd name="T15" fmla="*/ 196 h 784"/>
                  <a:gd name="T16" fmla="*/ 98 w 2304"/>
                  <a:gd name="T17" fmla="*/ 98 h 784"/>
                  <a:gd name="T18" fmla="*/ 98 w 2304"/>
                  <a:gd name="T19" fmla="*/ 98 h 784"/>
                  <a:gd name="T20" fmla="*/ 98 w 2304"/>
                  <a:gd name="T21" fmla="*/ 98 h 784"/>
                  <a:gd name="T22" fmla="*/ 148 w 2304"/>
                  <a:gd name="T23" fmla="*/ 98 h 784"/>
                  <a:gd name="T24" fmla="*/ 196 w 2304"/>
                  <a:gd name="T25" fmla="*/ 98 h 784"/>
                  <a:gd name="T26" fmla="*/ 196 w 2304"/>
                  <a:gd name="T27" fmla="*/ 98 h 784"/>
                  <a:gd name="T28" fmla="*/ 246 w 2304"/>
                  <a:gd name="T29" fmla="*/ 49 h 784"/>
                  <a:gd name="T30" fmla="*/ 393 w 2304"/>
                  <a:gd name="T31" fmla="*/ 49 h 784"/>
                  <a:gd name="T32" fmla="*/ 491 w 2304"/>
                  <a:gd name="T33" fmla="*/ 0 h 784"/>
                  <a:gd name="T34" fmla="*/ 491 w 2304"/>
                  <a:gd name="T35" fmla="*/ 0 h 784"/>
                  <a:gd name="T36" fmla="*/ 441 w 2304"/>
                  <a:gd name="T37" fmla="*/ 49 h 784"/>
                  <a:gd name="T38" fmla="*/ 343 w 2304"/>
                  <a:gd name="T39" fmla="*/ 98 h 784"/>
                  <a:gd name="T40" fmla="*/ 295 w 2304"/>
                  <a:gd name="T41" fmla="*/ 98 h 784"/>
                  <a:gd name="T42" fmla="*/ 295 w 2304"/>
                  <a:gd name="T43" fmla="*/ 98 h 784"/>
                  <a:gd name="T44" fmla="*/ 295 w 2304"/>
                  <a:gd name="T45" fmla="*/ 98 h 784"/>
                  <a:gd name="T46" fmla="*/ 246 w 2304"/>
                  <a:gd name="T47" fmla="*/ 146 h 784"/>
                  <a:gd name="T48" fmla="*/ 295 w 2304"/>
                  <a:gd name="T49" fmla="*/ 146 h 784"/>
                  <a:gd name="T50" fmla="*/ 295 w 2304"/>
                  <a:gd name="T51" fmla="*/ 146 h 784"/>
                  <a:gd name="T52" fmla="*/ 343 w 2304"/>
                  <a:gd name="T53" fmla="*/ 146 h 784"/>
                  <a:gd name="T54" fmla="*/ 491 w 2304"/>
                  <a:gd name="T55" fmla="*/ 98 h 784"/>
                  <a:gd name="T56" fmla="*/ 589 w 2304"/>
                  <a:gd name="T57" fmla="*/ 49 h 784"/>
                  <a:gd name="T58" fmla="*/ 589 w 2304"/>
                  <a:gd name="T59" fmla="*/ 49 h 784"/>
                  <a:gd name="T60" fmla="*/ 638 w 2304"/>
                  <a:gd name="T61" fmla="*/ 49 h 784"/>
                  <a:gd name="T62" fmla="*/ 638 w 2304"/>
                  <a:gd name="T63" fmla="*/ 98 h 784"/>
                  <a:gd name="T64" fmla="*/ 638 w 2304"/>
                  <a:gd name="T65" fmla="*/ 98 h 784"/>
                  <a:gd name="T66" fmla="*/ 638 w 2304"/>
                  <a:gd name="T67" fmla="*/ 98 h 784"/>
                  <a:gd name="T68" fmla="*/ 589 w 2304"/>
                  <a:gd name="T69" fmla="*/ 146 h 784"/>
                  <a:gd name="T70" fmla="*/ 638 w 2304"/>
                  <a:gd name="T71" fmla="*/ 196 h 784"/>
                  <a:gd name="T72" fmla="*/ 687 w 2304"/>
                  <a:gd name="T73" fmla="*/ 196 h 784"/>
                  <a:gd name="T74" fmla="*/ 687 w 2304"/>
                  <a:gd name="T75" fmla="*/ 196 h 784"/>
                  <a:gd name="T76" fmla="*/ 687 w 2304"/>
                  <a:gd name="T77" fmla="*/ 196 h 784"/>
                  <a:gd name="T78" fmla="*/ 784 w 2304"/>
                  <a:gd name="T79" fmla="*/ 196 h 784"/>
                  <a:gd name="T80" fmla="*/ 834 w 2304"/>
                  <a:gd name="T81" fmla="*/ 196 h 784"/>
                  <a:gd name="T82" fmla="*/ 834 w 2304"/>
                  <a:gd name="T83" fmla="*/ 196 h 784"/>
                  <a:gd name="T84" fmla="*/ 932 w 2304"/>
                  <a:gd name="T85" fmla="*/ 244 h 784"/>
                  <a:gd name="T86" fmla="*/ 1079 w 2304"/>
                  <a:gd name="T87" fmla="*/ 244 h 784"/>
                  <a:gd name="T88" fmla="*/ 1275 w 2304"/>
                  <a:gd name="T89" fmla="*/ 196 h 784"/>
                  <a:gd name="T90" fmla="*/ 1275 w 2304"/>
                  <a:gd name="T91" fmla="*/ 196 h 784"/>
                  <a:gd name="T92" fmla="*/ 1470 w 2304"/>
                  <a:gd name="T93" fmla="*/ 196 h 784"/>
                  <a:gd name="T94" fmla="*/ 1814 w 2304"/>
                  <a:gd name="T95" fmla="*/ 244 h 784"/>
                  <a:gd name="T96" fmla="*/ 2157 w 2304"/>
                  <a:gd name="T97" fmla="*/ 343 h 784"/>
                  <a:gd name="T98" fmla="*/ 2157 w 2304"/>
                  <a:gd name="T99" fmla="*/ 343 h 784"/>
                  <a:gd name="T100" fmla="*/ 2304 w 2304"/>
                  <a:gd name="T101" fmla="*/ 539 h 784"/>
                  <a:gd name="T102" fmla="*/ 2304 w 2304"/>
                  <a:gd name="T103" fmla="*/ 735 h 784"/>
                  <a:gd name="T104" fmla="*/ 2254 w 2304"/>
                  <a:gd name="T105" fmla="*/ 784 h 7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04" h="784">
                    <a:moveTo>
                      <a:pt x="2254" y="784"/>
                    </a:moveTo>
                    <a:lnTo>
                      <a:pt x="1275" y="686"/>
                    </a:lnTo>
                    <a:lnTo>
                      <a:pt x="393" y="539"/>
                    </a:lnTo>
                    <a:lnTo>
                      <a:pt x="0" y="441"/>
                    </a:lnTo>
                    <a:lnTo>
                      <a:pt x="0" y="441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50" y="196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148" y="98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246" y="49"/>
                    </a:lnTo>
                    <a:lnTo>
                      <a:pt x="393" y="49"/>
                    </a:lnTo>
                    <a:lnTo>
                      <a:pt x="491" y="0"/>
                    </a:lnTo>
                    <a:lnTo>
                      <a:pt x="491" y="0"/>
                    </a:lnTo>
                    <a:lnTo>
                      <a:pt x="441" y="49"/>
                    </a:lnTo>
                    <a:lnTo>
                      <a:pt x="343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246" y="146"/>
                    </a:lnTo>
                    <a:lnTo>
                      <a:pt x="295" y="146"/>
                    </a:lnTo>
                    <a:lnTo>
                      <a:pt x="295" y="146"/>
                    </a:lnTo>
                    <a:lnTo>
                      <a:pt x="343" y="146"/>
                    </a:lnTo>
                    <a:lnTo>
                      <a:pt x="491" y="98"/>
                    </a:lnTo>
                    <a:lnTo>
                      <a:pt x="589" y="49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98"/>
                    </a:lnTo>
                    <a:lnTo>
                      <a:pt x="638" y="98"/>
                    </a:lnTo>
                    <a:lnTo>
                      <a:pt x="638" y="98"/>
                    </a:lnTo>
                    <a:lnTo>
                      <a:pt x="589" y="146"/>
                    </a:lnTo>
                    <a:lnTo>
                      <a:pt x="638" y="196"/>
                    </a:lnTo>
                    <a:lnTo>
                      <a:pt x="687" y="196"/>
                    </a:lnTo>
                    <a:lnTo>
                      <a:pt x="687" y="196"/>
                    </a:lnTo>
                    <a:lnTo>
                      <a:pt x="687" y="196"/>
                    </a:lnTo>
                    <a:lnTo>
                      <a:pt x="784" y="196"/>
                    </a:lnTo>
                    <a:lnTo>
                      <a:pt x="834" y="196"/>
                    </a:lnTo>
                    <a:lnTo>
                      <a:pt x="834" y="196"/>
                    </a:lnTo>
                    <a:lnTo>
                      <a:pt x="932" y="244"/>
                    </a:lnTo>
                    <a:lnTo>
                      <a:pt x="1079" y="244"/>
                    </a:lnTo>
                    <a:lnTo>
                      <a:pt x="1275" y="196"/>
                    </a:lnTo>
                    <a:lnTo>
                      <a:pt x="1275" y="196"/>
                    </a:lnTo>
                    <a:lnTo>
                      <a:pt x="1470" y="196"/>
                    </a:lnTo>
                    <a:lnTo>
                      <a:pt x="1814" y="244"/>
                    </a:lnTo>
                    <a:lnTo>
                      <a:pt x="2157" y="343"/>
                    </a:lnTo>
                    <a:lnTo>
                      <a:pt x="2157" y="343"/>
                    </a:lnTo>
                    <a:lnTo>
                      <a:pt x="2304" y="539"/>
                    </a:lnTo>
                    <a:lnTo>
                      <a:pt x="2304" y="735"/>
                    </a:lnTo>
                    <a:lnTo>
                      <a:pt x="2254" y="784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2" name="Freeform 490"/>
              <p:cNvSpPr>
                <a:spLocks/>
              </p:cNvSpPr>
              <p:nvPr/>
            </p:nvSpPr>
            <p:spPr bwMode="auto">
              <a:xfrm>
                <a:off x="4600" y="2171"/>
                <a:ext cx="288" cy="92"/>
              </a:xfrm>
              <a:custGeom>
                <a:avLst/>
                <a:gdLst>
                  <a:gd name="T0" fmla="*/ 834 w 2304"/>
                  <a:gd name="T1" fmla="*/ 147 h 735"/>
                  <a:gd name="T2" fmla="*/ 932 w 2304"/>
                  <a:gd name="T3" fmla="*/ 195 h 735"/>
                  <a:gd name="T4" fmla="*/ 1079 w 2304"/>
                  <a:gd name="T5" fmla="*/ 195 h 735"/>
                  <a:gd name="T6" fmla="*/ 1275 w 2304"/>
                  <a:gd name="T7" fmla="*/ 147 h 735"/>
                  <a:gd name="T8" fmla="*/ 1275 w 2304"/>
                  <a:gd name="T9" fmla="*/ 147 h 735"/>
                  <a:gd name="T10" fmla="*/ 1470 w 2304"/>
                  <a:gd name="T11" fmla="*/ 147 h 735"/>
                  <a:gd name="T12" fmla="*/ 1814 w 2304"/>
                  <a:gd name="T13" fmla="*/ 195 h 735"/>
                  <a:gd name="T14" fmla="*/ 2157 w 2304"/>
                  <a:gd name="T15" fmla="*/ 294 h 735"/>
                  <a:gd name="T16" fmla="*/ 2157 w 2304"/>
                  <a:gd name="T17" fmla="*/ 294 h 735"/>
                  <a:gd name="T18" fmla="*/ 2304 w 2304"/>
                  <a:gd name="T19" fmla="*/ 490 h 735"/>
                  <a:gd name="T20" fmla="*/ 2304 w 2304"/>
                  <a:gd name="T21" fmla="*/ 686 h 735"/>
                  <a:gd name="T22" fmla="*/ 2254 w 2304"/>
                  <a:gd name="T23" fmla="*/ 735 h 735"/>
                  <a:gd name="T24" fmla="*/ 2254 w 2304"/>
                  <a:gd name="T25" fmla="*/ 735 h 735"/>
                  <a:gd name="T26" fmla="*/ 1275 w 2304"/>
                  <a:gd name="T27" fmla="*/ 637 h 735"/>
                  <a:gd name="T28" fmla="*/ 393 w 2304"/>
                  <a:gd name="T29" fmla="*/ 490 h 735"/>
                  <a:gd name="T30" fmla="*/ 0 w 2304"/>
                  <a:gd name="T31" fmla="*/ 392 h 735"/>
                  <a:gd name="T32" fmla="*/ 0 w 2304"/>
                  <a:gd name="T33" fmla="*/ 392 h 735"/>
                  <a:gd name="T34" fmla="*/ 0 w 2304"/>
                  <a:gd name="T35" fmla="*/ 343 h 735"/>
                  <a:gd name="T36" fmla="*/ 0 w 2304"/>
                  <a:gd name="T37" fmla="*/ 294 h 735"/>
                  <a:gd name="T38" fmla="*/ 50 w 2304"/>
                  <a:gd name="T39" fmla="*/ 147 h 735"/>
                  <a:gd name="T40" fmla="*/ 98 w 2304"/>
                  <a:gd name="T41" fmla="*/ 49 h 735"/>
                  <a:gd name="T42" fmla="*/ 98 w 2304"/>
                  <a:gd name="T43" fmla="*/ 49 h 735"/>
                  <a:gd name="T44" fmla="*/ 98 w 2304"/>
                  <a:gd name="T45" fmla="*/ 49 h 735"/>
                  <a:gd name="T46" fmla="*/ 148 w 2304"/>
                  <a:gd name="T47" fmla="*/ 49 h 735"/>
                  <a:gd name="T48" fmla="*/ 196 w 2304"/>
                  <a:gd name="T49" fmla="*/ 49 h 735"/>
                  <a:gd name="T50" fmla="*/ 196 w 2304"/>
                  <a:gd name="T51" fmla="*/ 49 h 735"/>
                  <a:gd name="T52" fmla="*/ 246 w 2304"/>
                  <a:gd name="T53" fmla="*/ 49 h 735"/>
                  <a:gd name="T54" fmla="*/ 343 w 2304"/>
                  <a:gd name="T55" fmla="*/ 0 h 735"/>
                  <a:gd name="T56" fmla="*/ 441 w 2304"/>
                  <a:gd name="T57" fmla="*/ 0 h 735"/>
                  <a:gd name="T58" fmla="*/ 441 w 2304"/>
                  <a:gd name="T59" fmla="*/ 0 h 735"/>
                  <a:gd name="T60" fmla="*/ 393 w 2304"/>
                  <a:gd name="T61" fmla="*/ 0 h 735"/>
                  <a:gd name="T62" fmla="*/ 295 w 2304"/>
                  <a:gd name="T63" fmla="*/ 49 h 735"/>
                  <a:gd name="T64" fmla="*/ 295 w 2304"/>
                  <a:gd name="T65" fmla="*/ 49 h 735"/>
                  <a:gd name="T66" fmla="*/ 295 w 2304"/>
                  <a:gd name="T67" fmla="*/ 49 h 735"/>
                  <a:gd name="T68" fmla="*/ 295 w 2304"/>
                  <a:gd name="T69" fmla="*/ 49 h 735"/>
                  <a:gd name="T70" fmla="*/ 246 w 2304"/>
                  <a:gd name="T71" fmla="*/ 97 h 735"/>
                  <a:gd name="T72" fmla="*/ 295 w 2304"/>
                  <a:gd name="T73" fmla="*/ 97 h 735"/>
                  <a:gd name="T74" fmla="*/ 295 w 2304"/>
                  <a:gd name="T75" fmla="*/ 97 h 735"/>
                  <a:gd name="T76" fmla="*/ 343 w 2304"/>
                  <a:gd name="T77" fmla="*/ 97 h 735"/>
                  <a:gd name="T78" fmla="*/ 441 w 2304"/>
                  <a:gd name="T79" fmla="*/ 49 h 735"/>
                  <a:gd name="T80" fmla="*/ 589 w 2304"/>
                  <a:gd name="T81" fmla="*/ 0 h 735"/>
                  <a:gd name="T82" fmla="*/ 589 w 2304"/>
                  <a:gd name="T83" fmla="*/ 0 h 735"/>
                  <a:gd name="T84" fmla="*/ 638 w 2304"/>
                  <a:gd name="T85" fmla="*/ 0 h 735"/>
                  <a:gd name="T86" fmla="*/ 638 w 2304"/>
                  <a:gd name="T87" fmla="*/ 49 h 735"/>
                  <a:gd name="T88" fmla="*/ 638 w 2304"/>
                  <a:gd name="T89" fmla="*/ 49 h 735"/>
                  <a:gd name="T90" fmla="*/ 638 w 2304"/>
                  <a:gd name="T91" fmla="*/ 49 h 735"/>
                  <a:gd name="T92" fmla="*/ 589 w 2304"/>
                  <a:gd name="T93" fmla="*/ 97 h 735"/>
                  <a:gd name="T94" fmla="*/ 589 w 2304"/>
                  <a:gd name="T95" fmla="*/ 147 h 735"/>
                  <a:gd name="T96" fmla="*/ 687 w 2304"/>
                  <a:gd name="T97" fmla="*/ 147 h 735"/>
                  <a:gd name="T98" fmla="*/ 687 w 2304"/>
                  <a:gd name="T99" fmla="*/ 147 h 735"/>
                  <a:gd name="T100" fmla="*/ 687 w 2304"/>
                  <a:gd name="T101" fmla="*/ 147 h 735"/>
                  <a:gd name="T102" fmla="*/ 784 w 2304"/>
                  <a:gd name="T103" fmla="*/ 147 h 735"/>
                  <a:gd name="T104" fmla="*/ 834 w 2304"/>
                  <a:gd name="T105" fmla="*/ 147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304" h="735">
                    <a:moveTo>
                      <a:pt x="834" y="147"/>
                    </a:moveTo>
                    <a:lnTo>
                      <a:pt x="932" y="195"/>
                    </a:lnTo>
                    <a:lnTo>
                      <a:pt x="1079" y="195"/>
                    </a:lnTo>
                    <a:lnTo>
                      <a:pt x="1275" y="147"/>
                    </a:lnTo>
                    <a:lnTo>
                      <a:pt x="1275" y="147"/>
                    </a:lnTo>
                    <a:lnTo>
                      <a:pt x="1470" y="147"/>
                    </a:lnTo>
                    <a:lnTo>
                      <a:pt x="1814" y="195"/>
                    </a:lnTo>
                    <a:lnTo>
                      <a:pt x="2157" y="294"/>
                    </a:lnTo>
                    <a:lnTo>
                      <a:pt x="2157" y="294"/>
                    </a:lnTo>
                    <a:lnTo>
                      <a:pt x="2304" y="490"/>
                    </a:lnTo>
                    <a:lnTo>
                      <a:pt x="2304" y="686"/>
                    </a:lnTo>
                    <a:lnTo>
                      <a:pt x="2254" y="735"/>
                    </a:lnTo>
                    <a:lnTo>
                      <a:pt x="2254" y="735"/>
                    </a:lnTo>
                    <a:lnTo>
                      <a:pt x="1275" y="637"/>
                    </a:lnTo>
                    <a:lnTo>
                      <a:pt x="393" y="490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50" y="147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49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246" y="49"/>
                    </a:lnTo>
                    <a:lnTo>
                      <a:pt x="34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393" y="0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46" y="97"/>
                    </a:lnTo>
                    <a:lnTo>
                      <a:pt x="295" y="97"/>
                    </a:lnTo>
                    <a:lnTo>
                      <a:pt x="295" y="97"/>
                    </a:lnTo>
                    <a:lnTo>
                      <a:pt x="343" y="97"/>
                    </a:lnTo>
                    <a:lnTo>
                      <a:pt x="441" y="49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38" y="0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589" y="97"/>
                    </a:lnTo>
                    <a:lnTo>
                      <a:pt x="589" y="147"/>
                    </a:lnTo>
                    <a:lnTo>
                      <a:pt x="687" y="147"/>
                    </a:lnTo>
                    <a:lnTo>
                      <a:pt x="687" y="147"/>
                    </a:lnTo>
                    <a:lnTo>
                      <a:pt x="687" y="147"/>
                    </a:lnTo>
                    <a:lnTo>
                      <a:pt x="784" y="147"/>
                    </a:lnTo>
                    <a:lnTo>
                      <a:pt x="834" y="147"/>
                    </a:lnTo>
                    <a:close/>
                  </a:path>
                </a:pathLst>
              </a:custGeom>
              <a:solidFill>
                <a:srgbClr val="EE9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3" name="Freeform 491"/>
              <p:cNvSpPr>
                <a:spLocks/>
              </p:cNvSpPr>
              <p:nvPr/>
            </p:nvSpPr>
            <p:spPr bwMode="auto">
              <a:xfrm>
                <a:off x="4600" y="2171"/>
                <a:ext cx="282" cy="92"/>
              </a:xfrm>
              <a:custGeom>
                <a:avLst/>
                <a:gdLst>
                  <a:gd name="T0" fmla="*/ 834 w 2254"/>
                  <a:gd name="T1" fmla="*/ 147 h 735"/>
                  <a:gd name="T2" fmla="*/ 932 w 2254"/>
                  <a:gd name="T3" fmla="*/ 195 h 735"/>
                  <a:gd name="T4" fmla="*/ 1079 w 2254"/>
                  <a:gd name="T5" fmla="*/ 195 h 735"/>
                  <a:gd name="T6" fmla="*/ 1275 w 2254"/>
                  <a:gd name="T7" fmla="*/ 147 h 735"/>
                  <a:gd name="T8" fmla="*/ 1275 w 2254"/>
                  <a:gd name="T9" fmla="*/ 147 h 735"/>
                  <a:gd name="T10" fmla="*/ 1470 w 2254"/>
                  <a:gd name="T11" fmla="*/ 147 h 735"/>
                  <a:gd name="T12" fmla="*/ 1765 w 2254"/>
                  <a:gd name="T13" fmla="*/ 195 h 735"/>
                  <a:gd name="T14" fmla="*/ 2108 w 2254"/>
                  <a:gd name="T15" fmla="*/ 343 h 735"/>
                  <a:gd name="T16" fmla="*/ 2108 w 2254"/>
                  <a:gd name="T17" fmla="*/ 343 h 735"/>
                  <a:gd name="T18" fmla="*/ 2254 w 2254"/>
                  <a:gd name="T19" fmla="*/ 538 h 735"/>
                  <a:gd name="T20" fmla="*/ 2254 w 2254"/>
                  <a:gd name="T21" fmla="*/ 686 h 735"/>
                  <a:gd name="T22" fmla="*/ 2254 w 2254"/>
                  <a:gd name="T23" fmla="*/ 735 h 735"/>
                  <a:gd name="T24" fmla="*/ 2254 w 2254"/>
                  <a:gd name="T25" fmla="*/ 735 h 735"/>
                  <a:gd name="T26" fmla="*/ 1275 w 2254"/>
                  <a:gd name="T27" fmla="*/ 637 h 735"/>
                  <a:gd name="T28" fmla="*/ 393 w 2254"/>
                  <a:gd name="T29" fmla="*/ 490 h 735"/>
                  <a:gd name="T30" fmla="*/ 0 w 2254"/>
                  <a:gd name="T31" fmla="*/ 392 h 735"/>
                  <a:gd name="T32" fmla="*/ 0 w 2254"/>
                  <a:gd name="T33" fmla="*/ 392 h 735"/>
                  <a:gd name="T34" fmla="*/ 0 w 2254"/>
                  <a:gd name="T35" fmla="*/ 343 h 735"/>
                  <a:gd name="T36" fmla="*/ 0 w 2254"/>
                  <a:gd name="T37" fmla="*/ 294 h 735"/>
                  <a:gd name="T38" fmla="*/ 50 w 2254"/>
                  <a:gd name="T39" fmla="*/ 147 h 735"/>
                  <a:gd name="T40" fmla="*/ 98 w 2254"/>
                  <a:gd name="T41" fmla="*/ 49 h 735"/>
                  <a:gd name="T42" fmla="*/ 98 w 2254"/>
                  <a:gd name="T43" fmla="*/ 49 h 735"/>
                  <a:gd name="T44" fmla="*/ 98 w 2254"/>
                  <a:gd name="T45" fmla="*/ 49 h 735"/>
                  <a:gd name="T46" fmla="*/ 148 w 2254"/>
                  <a:gd name="T47" fmla="*/ 97 h 735"/>
                  <a:gd name="T48" fmla="*/ 196 w 2254"/>
                  <a:gd name="T49" fmla="*/ 49 h 735"/>
                  <a:gd name="T50" fmla="*/ 196 w 2254"/>
                  <a:gd name="T51" fmla="*/ 49 h 735"/>
                  <a:gd name="T52" fmla="*/ 246 w 2254"/>
                  <a:gd name="T53" fmla="*/ 49 h 735"/>
                  <a:gd name="T54" fmla="*/ 295 w 2254"/>
                  <a:gd name="T55" fmla="*/ 49 h 735"/>
                  <a:gd name="T56" fmla="*/ 343 w 2254"/>
                  <a:gd name="T57" fmla="*/ 0 h 735"/>
                  <a:gd name="T58" fmla="*/ 343 w 2254"/>
                  <a:gd name="T59" fmla="*/ 0 h 735"/>
                  <a:gd name="T60" fmla="*/ 343 w 2254"/>
                  <a:gd name="T61" fmla="*/ 49 h 735"/>
                  <a:gd name="T62" fmla="*/ 295 w 2254"/>
                  <a:gd name="T63" fmla="*/ 49 h 735"/>
                  <a:gd name="T64" fmla="*/ 295 w 2254"/>
                  <a:gd name="T65" fmla="*/ 49 h 735"/>
                  <a:gd name="T66" fmla="*/ 295 w 2254"/>
                  <a:gd name="T67" fmla="*/ 49 h 735"/>
                  <a:gd name="T68" fmla="*/ 246 w 2254"/>
                  <a:gd name="T69" fmla="*/ 97 h 735"/>
                  <a:gd name="T70" fmla="*/ 246 w 2254"/>
                  <a:gd name="T71" fmla="*/ 97 h 735"/>
                  <a:gd name="T72" fmla="*/ 295 w 2254"/>
                  <a:gd name="T73" fmla="*/ 97 h 735"/>
                  <a:gd name="T74" fmla="*/ 295 w 2254"/>
                  <a:gd name="T75" fmla="*/ 97 h 735"/>
                  <a:gd name="T76" fmla="*/ 343 w 2254"/>
                  <a:gd name="T77" fmla="*/ 97 h 735"/>
                  <a:gd name="T78" fmla="*/ 441 w 2254"/>
                  <a:gd name="T79" fmla="*/ 97 h 735"/>
                  <a:gd name="T80" fmla="*/ 589 w 2254"/>
                  <a:gd name="T81" fmla="*/ 0 h 735"/>
                  <a:gd name="T82" fmla="*/ 589 w 2254"/>
                  <a:gd name="T83" fmla="*/ 0 h 735"/>
                  <a:gd name="T84" fmla="*/ 589 w 2254"/>
                  <a:gd name="T85" fmla="*/ 0 h 735"/>
                  <a:gd name="T86" fmla="*/ 638 w 2254"/>
                  <a:gd name="T87" fmla="*/ 49 h 735"/>
                  <a:gd name="T88" fmla="*/ 589 w 2254"/>
                  <a:gd name="T89" fmla="*/ 97 h 735"/>
                  <a:gd name="T90" fmla="*/ 589 w 2254"/>
                  <a:gd name="T91" fmla="*/ 97 h 735"/>
                  <a:gd name="T92" fmla="*/ 539 w 2254"/>
                  <a:gd name="T93" fmla="*/ 147 h 735"/>
                  <a:gd name="T94" fmla="*/ 589 w 2254"/>
                  <a:gd name="T95" fmla="*/ 147 h 735"/>
                  <a:gd name="T96" fmla="*/ 638 w 2254"/>
                  <a:gd name="T97" fmla="*/ 147 h 735"/>
                  <a:gd name="T98" fmla="*/ 638 w 2254"/>
                  <a:gd name="T99" fmla="*/ 147 h 735"/>
                  <a:gd name="T100" fmla="*/ 687 w 2254"/>
                  <a:gd name="T101" fmla="*/ 147 h 735"/>
                  <a:gd name="T102" fmla="*/ 736 w 2254"/>
                  <a:gd name="T103" fmla="*/ 147 h 735"/>
                  <a:gd name="T104" fmla="*/ 834 w 2254"/>
                  <a:gd name="T105" fmla="*/ 147 h 7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54" h="735">
                    <a:moveTo>
                      <a:pt x="834" y="147"/>
                    </a:moveTo>
                    <a:lnTo>
                      <a:pt x="932" y="195"/>
                    </a:lnTo>
                    <a:lnTo>
                      <a:pt x="1079" y="195"/>
                    </a:lnTo>
                    <a:lnTo>
                      <a:pt x="1275" y="147"/>
                    </a:lnTo>
                    <a:lnTo>
                      <a:pt x="1275" y="147"/>
                    </a:lnTo>
                    <a:lnTo>
                      <a:pt x="1470" y="147"/>
                    </a:lnTo>
                    <a:lnTo>
                      <a:pt x="1765" y="195"/>
                    </a:lnTo>
                    <a:lnTo>
                      <a:pt x="2108" y="343"/>
                    </a:lnTo>
                    <a:lnTo>
                      <a:pt x="2108" y="343"/>
                    </a:lnTo>
                    <a:lnTo>
                      <a:pt x="2254" y="538"/>
                    </a:lnTo>
                    <a:lnTo>
                      <a:pt x="2254" y="686"/>
                    </a:lnTo>
                    <a:lnTo>
                      <a:pt x="2254" y="735"/>
                    </a:lnTo>
                    <a:lnTo>
                      <a:pt x="2254" y="735"/>
                    </a:lnTo>
                    <a:lnTo>
                      <a:pt x="1275" y="637"/>
                    </a:lnTo>
                    <a:lnTo>
                      <a:pt x="393" y="490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50" y="147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97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246" y="49"/>
                    </a:lnTo>
                    <a:lnTo>
                      <a:pt x="295" y="49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246" y="97"/>
                    </a:lnTo>
                    <a:lnTo>
                      <a:pt x="246" y="97"/>
                    </a:lnTo>
                    <a:lnTo>
                      <a:pt x="295" y="97"/>
                    </a:lnTo>
                    <a:lnTo>
                      <a:pt x="295" y="97"/>
                    </a:lnTo>
                    <a:lnTo>
                      <a:pt x="343" y="97"/>
                    </a:lnTo>
                    <a:lnTo>
                      <a:pt x="441" y="97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638" y="49"/>
                    </a:lnTo>
                    <a:lnTo>
                      <a:pt x="589" y="97"/>
                    </a:lnTo>
                    <a:lnTo>
                      <a:pt x="589" y="97"/>
                    </a:lnTo>
                    <a:lnTo>
                      <a:pt x="539" y="147"/>
                    </a:lnTo>
                    <a:lnTo>
                      <a:pt x="589" y="147"/>
                    </a:lnTo>
                    <a:lnTo>
                      <a:pt x="638" y="147"/>
                    </a:lnTo>
                    <a:lnTo>
                      <a:pt x="638" y="147"/>
                    </a:lnTo>
                    <a:lnTo>
                      <a:pt x="687" y="147"/>
                    </a:lnTo>
                    <a:lnTo>
                      <a:pt x="736" y="147"/>
                    </a:lnTo>
                    <a:lnTo>
                      <a:pt x="834" y="147"/>
                    </a:lnTo>
                    <a:close/>
                  </a:path>
                </a:pathLst>
              </a:custGeom>
              <a:solidFill>
                <a:srgbClr val="E896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4" name="Freeform 492"/>
              <p:cNvSpPr>
                <a:spLocks/>
              </p:cNvSpPr>
              <p:nvPr/>
            </p:nvSpPr>
            <p:spPr bwMode="auto">
              <a:xfrm>
                <a:off x="4600" y="2178"/>
                <a:ext cx="282" cy="85"/>
              </a:xfrm>
              <a:custGeom>
                <a:avLst/>
                <a:gdLst>
                  <a:gd name="T0" fmla="*/ 834 w 2254"/>
                  <a:gd name="T1" fmla="*/ 98 h 686"/>
                  <a:gd name="T2" fmla="*/ 932 w 2254"/>
                  <a:gd name="T3" fmla="*/ 146 h 686"/>
                  <a:gd name="T4" fmla="*/ 1127 w 2254"/>
                  <a:gd name="T5" fmla="*/ 146 h 686"/>
                  <a:gd name="T6" fmla="*/ 1275 w 2254"/>
                  <a:gd name="T7" fmla="*/ 98 h 686"/>
                  <a:gd name="T8" fmla="*/ 1275 w 2254"/>
                  <a:gd name="T9" fmla="*/ 98 h 686"/>
                  <a:gd name="T10" fmla="*/ 1470 w 2254"/>
                  <a:gd name="T11" fmla="*/ 98 h 686"/>
                  <a:gd name="T12" fmla="*/ 1716 w 2254"/>
                  <a:gd name="T13" fmla="*/ 196 h 686"/>
                  <a:gd name="T14" fmla="*/ 2059 w 2254"/>
                  <a:gd name="T15" fmla="*/ 294 h 686"/>
                  <a:gd name="T16" fmla="*/ 2059 w 2254"/>
                  <a:gd name="T17" fmla="*/ 294 h 686"/>
                  <a:gd name="T18" fmla="*/ 2254 w 2254"/>
                  <a:gd name="T19" fmla="*/ 489 h 686"/>
                  <a:gd name="T20" fmla="*/ 2254 w 2254"/>
                  <a:gd name="T21" fmla="*/ 637 h 686"/>
                  <a:gd name="T22" fmla="*/ 2254 w 2254"/>
                  <a:gd name="T23" fmla="*/ 686 h 686"/>
                  <a:gd name="T24" fmla="*/ 2254 w 2254"/>
                  <a:gd name="T25" fmla="*/ 686 h 686"/>
                  <a:gd name="T26" fmla="*/ 1275 w 2254"/>
                  <a:gd name="T27" fmla="*/ 588 h 686"/>
                  <a:gd name="T28" fmla="*/ 393 w 2254"/>
                  <a:gd name="T29" fmla="*/ 441 h 686"/>
                  <a:gd name="T30" fmla="*/ 0 w 2254"/>
                  <a:gd name="T31" fmla="*/ 343 h 686"/>
                  <a:gd name="T32" fmla="*/ 0 w 2254"/>
                  <a:gd name="T33" fmla="*/ 343 h 686"/>
                  <a:gd name="T34" fmla="*/ 0 w 2254"/>
                  <a:gd name="T35" fmla="*/ 294 h 686"/>
                  <a:gd name="T36" fmla="*/ 0 w 2254"/>
                  <a:gd name="T37" fmla="*/ 245 h 686"/>
                  <a:gd name="T38" fmla="*/ 50 w 2254"/>
                  <a:gd name="T39" fmla="*/ 98 h 686"/>
                  <a:gd name="T40" fmla="*/ 98 w 2254"/>
                  <a:gd name="T41" fmla="*/ 0 h 686"/>
                  <a:gd name="T42" fmla="*/ 98 w 2254"/>
                  <a:gd name="T43" fmla="*/ 0 h 686"/>
                  <a:gd name="T44" fmla="*/ 98 w 2254"/>
                  <a:gd name="T45" fmla="*/ 0 h 686"/>
                  <a:gd name="T46" fmla="*/ 98 w 2254"/>
                  <a:gd name="T47" fmla="*/ 48 h 686"/>
                  <a:gd name="T48" fmla="*/ 148 w 2254"/>
                  <a:gd name="T49" fmla="*/ 0 h 686"/>
                  <a:gd name="T50" fmla="*/ 148 w 2254"/>
                  <a:gd name="T51" fmla="*/ 0 h 686"/>
                  <a:gd name="T52" fmla="*/ 196 w 2254"/>
                  <a:gd name="T53" fmla="*/ 0 h 686"/>
                  <a:gd name="T54" fmla="*/ 246 w 2254"/>
                  <a:gd name="T55" fmla="*/ 0 h 686"/>
                  <a:gd name="T56" fmla="*/ 295 w 2254"/>
                  <a:gd name="T57" fmla="*/ 0 h 686"/>
                  <a:gd name="T58" fmla="*/ 295 w 2254"/>
                  <a:gd name="T59" fmla="*/ 0 h 686"/>
                  <a:gd name="T60" fmla="*/ 295 w 2254"/>
                  <a:gd name="T61" fmla="*/ 0 h 686"/>
                  <a:gd name="T62" fmla="*/ 246 w 2254"/>
                  <a:gd name="T63" fmla="*/ 0 h 686"/>
                  <a:gd name="T64" fmla="*/ 246 w 2254"/>
                  <a:gd name="T65" fmla="*/ 0 h 686"/>
                  <a:gd name="T66" fmla="*/ 246 w 2254"/>
                  <a:gd name="T67" fmla="*/ 0 h 686"/>
                  <a:gd name="T68" fmla="*/ 246 w 2254"/>
                  <a:gd name="T69" fmla="*/ 48 h 686"/>
                  <a:gd name="T70" fmla="*/ 246 w 2254"/>
                  <a:gd name="T71" fmla="*/ 48 h 686"/>
                  <a:gd name="T72" fmla="*/ 295 w 2254"/>
                  <a:gd name="T73" fmla="*/ 98 h 686"/>
                  <a:gd name="T74" fmla="*/ 295 w 2254"/>
                  <a:gd name="T75" fmla="*/ 98 h 686"/>
                  <a:gd name="T76" fmla="*/ 343 w 2254"/>
                  <a:gd name="T77" fmla="*/ 98 h 686"/>
                  <a:gd name="T78" fmla="*/ 441 w 2254"/>
                  <a:gd name="T79" fmla="*/ 48 h 686"/>
                  <a:gd name="T80" fmla="*/ 589 w 2254"/>
                  <a:gd name="T81" fmla="*/ 0 h 686"/>
                  <a:gd name="T82" fmla="*/ 589 w 2254"/>
                  <a:gd name="T83" fmla="*/ 0 h 686"/>
                  <a:gd name="T84" fmla="*/ 589 w 2254"/>
                  <a:gd name="T85" fmla="*/ 0 h 686"/>
                  <a:gd name="T86" fmla="*/ 589 w 2254"/>
                  <a:gd name="T87" fmla="*/ 0 h 686"/>
                  <a:gd name="T88" fmla="*/ 589 w 2254"/>
                  <a:gd name="T89" fmla="*/ 48 h 686"/>
                  <a:gd name="T90" fmla="*/ 589 w 2254"/>
                  <a:gd name="T91" fmla="*/ 48 h 686"/>
                  <a:gd name="T92" fmla="*/ 539 w 2254"/>
                  <a:gd name="T93" fmla="*/ 98 h 686"/>
                  <a:gd name="T94" fmla="*/ 589 w 2254"/>
                  <a:gd name="T95" fmla="*/ 98 h 686"/>
                  <a:gd name="T96" fmla="*/ 638 w 2254"/>
                  <a:gd name="T97" fmla="*/ 98 h 686"/>
                  <a:gd name="T98" fmla="*/ 638 w 2254"/>
                  <a:gd name="T99" fmla="*/ 98 h 686"/>
                  <a:gd name="T100" fmla="*/ 687 w 2254"/>
                  <a:gd name="T101" fmla="*/ 98 h 686"/>
                  <a:gd name="T102" fmla="*/ 736 w 2254"/>
                  <a:gd name="T103" fmla="*/ 98 h 686"/>
                  <a:gd name="T104" fmla="*/ 834 w 2254"/>
                  <a:gd name="T105" fmla="*/ 98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54" h="686">
                    <a:moveTo>
                      <a:pt x="834" y="98"/>
                    </a:moveTo>
                    <a:lnTo>
                      <a:pt x="932" y="146"/>
                    </a:lnTo>
                    <a:lnTo>
                      <a:pt x="1127" y="146"/>
                    </a:lnTo>
                    <a:lnTo>
                      <a:pt x="1275" y="98"/>
                    </a:lnTo>
                    <a:lnTo>
                      <a:pt x="1275" y="98"/>
                    </a:lnTo>
                    <a:lnTo>
                      <a:pt x="1470" y="98"/>
                    </a:lnTo>
                    <a:lnTo>
                      <a:pt x="1716" y="196"/>
                    </a:lnTo>
                    <a:lnTo>
                      <a:pt x="2059" y="294"/>
                    </a:lnTo>
                    <a:lnTo>
                      <a:pt x="2059" y="294"/>
                    </a:lnTo>
                    <a:lnTo>
                      <a:pt x="2254" y="489"/>
                    </a:lnTo>
                    <a:lnTo>
                      <a:pt x="2254" y="637"/>
                    </a:lnTo>
                    <a:lnTo>
                      <a:pt x="2254" y="686"/>
                    </a:lnTo>
                    <a:lnTo>
                      <a:pt x="2254" y="686"/>
                    </a:lnTo>
                    <a:lnTo>
                      <a:pt x="1275" y="588"/>
                    </a:lnTo>
                    <a:lnTo>
                      <a:pt x="393" y="441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0" y="245"/>
                    </a:lnTo>
                    <a:lnTo>
                      <a:pt x="50" y="98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8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96" y="0"/>
                    </a:lnTo>
                    <a:lnTo>
                      <a:pt x="246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95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343" y="98"/>
                    </a:lnTo>
                    <a:lnTo>
                      <a:pt x="441" y="48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0"/>
                    </a:lnTo>
                    <a:lnTo>
                      <a:pt x="589" y="48"/>
                    </a:lnTo>
                    <a:lnTo>
                      <a:pt x="589" y="48"/>
                    </a:lnTo>
                    <a:lnTo>
                      <a:pt x="539" y="98"/>
                    </a:lnTo>
                    <a:lnTo>
                      <a:pt x="589" y="98"/>
                    </a:lnTo>
                    <a:lnTo>
                      <a:pt x="638" y="98"/>
                    </a:lnTo>
                    <a:lnTo>
                      <a:pt x="638" y="98"/>
                    </a:lnTo>
                    <a:lnTo>
                      <a:pt x="687" y="98"/>
                    </a:lnTo>
                    <a:lnTo>
                      <a:pt x="736" y="98"/>
                    </a:lnTo>
                    <a:lnTo>
                      <a:pt x="834" y="98"/>
                    </a:lnTo>
                    <a:close/>
                  </a:path>
                </a:pathLst>
              </a:custGeom>
              <a:solidFill>
                <a:srgbClr val="E18D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5" name="Freeform 493"/>
              <p:cNvSpPr>
                <a:spLocks/>
              </p:cNvSpPr>
              <p:nvPr/>
            </p:nvSpPr>
            <p:spPr bwMode="auto">
              <a:xfrm>
                <a:off x="4600" y="2178"/>
                <a:ext cx="282" cy="85"/>
              </a:xfrm>
              <a:custGeom>
                <a:avLst/>
                <a:gdLst>
                  <a:gd name="T0" fmla="*/ 2254 w 2254"/>
                  <a:gd name="T1" fmla="*/ 686 h 686"/>
                  <a:gd name="T2" fmla="*/ 1275 w 2254"/>
                  <a:gd name="T3" fmla="*/ 588 h 686"/>
                  <a:gd name="T4" fmla="*/ 393 w 2254"/>
                  <a:gd name="T5" fmla="*/ 441 h 686"/>
                  <a:gd name="T6" fmla="*/ 0 w 2254"/>
                  <a:gd name="T7" fmla="*/ 343 h 686"/>
                  <a:gd name="T8" fmla="*/ 0 w 2254"/>
                  <a:gd name="T9" fmla="*/ 343 h 686"/>
                  <a:gd name="T10" fmla="*/ 0 w 2254"/>
                  <a:gd name="T11" fmla="*/ 294 h 686"/>
                  <a:gd name="T12" fmla="*/ 0 w 2254"/>
                  <a:gd name="T13" fmla="*/ 245 h 686"/>
                  <a:gd name="T14" fmla="*/ 50 w 2254"/>
                  <a:gd name="T15" fmla="*/ 146 h 686"/>
                  <a:gd name="T16" fmla="*/ 98 w 2254"/>
                  <a:gd name="T17" fmla="*/ 48 h 686"/>
                  <a:gd name="T18" fmla="*/ 98 w 2254"/>
                  <a:gd name="T19" fmla="*/ 48 h 686"/>
                  <a:gd name="T20" fmla="*/ 98 w 2254"/>
                  <a:gd name="T21" fmla="*/ 48 h 686"/>
                  <a:gd name="T22" fmla="*/ 98 w 2254"/>
                  <a:gd name="T23" fmla="*/ 48 h 686"/>
                  <a:gd name="T24" fmla="*/ 148 w 2254"/>
                  <a:gd name="T25" fmla="*/ 48 h 686"/>
                  <a:gd name="T26" fmla="*/ 148 w 2254"/>
                  <a:gd name="T27" fmla="*/ 48 h 686"/>
                  <a:gd name="T28" fmla="*/ 148 w 2254"/>
                  <a:gd name="T29" fmla="*/ 48 h 686"/>
                  <a:gd name="T30" fmla="*/ 196 w 2254"/>
                  <a:gd name="T31" fmla="*/ 48 h 686"/>
                  <a:gd name="T32" fmla="*/ 246 w 2254"/>
                  <a:gd name="T33" fmla="*/ 0 h 686"/>
                  <a:gd name="T34" fmla="*/ 246 w 2254"/>
                  <a:gd name="T35" fmla="*/ 0 h 686"/>
                  <a:gd name="T36" fmla="*/ 246 w 2254"/>
                  <a:gd name="T37" fmla="*/ 48 h 686"/>
                  <a:gd name="T38" fmla="*/ 246 w 2254"/>
                  <a:gd name="T39" fmla="*/ 48 h 686"/>
                  <a:gd name="T40" fmla="*/ 246 w 2254"/>
                  <a:gd name="T41" fmla="*/ 48 h 686"/>
                  <a:gd name="T42" fmla="*/ 246 w 2254"/>
                  <a:gd name="T43" fmla="*/ 48 h 686"/>
                  <a:gd name="T44" fmla="*/ 246 w 2254"/>
                  <a:gd name="T45" fmla="*/ 48 h 686"/>
                  <a:gd name="T46" fmla="*/ 246 w 2254"/>
                  <a:gd name="T47" fmla="*/ 98 h 686"/>
                  <a:gd name="T48" fmla="*/ 246 w 2254"/>
                  <a:gd name="T49" fmla="*/ 98 h 686"/>
                  <a:gd name="T50" fmla="*/ 246 w 2254"/>
                  <a:gd name="T51" fmla="*/ 98 h 686"/>
                  <a:gd name="T52" fmla="*/ 295 w 2254"/>
                  <a:gd name="T53" fmla="*/ 98 h 686"/>
                  <a:gd name="T54" fmla="*/ 393 w 2254"/>
                  <a:gd name="T55" fmla="*/ 98 h 686"/>
                  <a:gd name="T56" fmla="*/ 539 w 2254"/>
                  <a:gd name="T57" fmla="*/ 0 h 686"/>
                  <a:gd name="T58" fmla="*/ 539 w 2254"/>
                  <a:gd name="T59" fmla="*/ 0 h 686"/>
                  <a:gd name="T60" fmla="*/ 589 w 2254"/>
                  <a:gd name="T61" fmla="*/ 0 h 686"/>
                  <a:gd name="T62" fmla="*/ 589 w 2254"/>
                  <a:gd name="T63" fmla="*/ 48 h 686"/>
                  <a:gd name="T64" fmla="*/ 539 w 2254"/>
                  <a:gd name="T65" fmla="*/ 48 h 686"/>
                  <a:gd name="T66" fmla="*/ 539 w 2254"/>
                  <a:gd name="T67" fmla="*/ 48 h 686"/>
                  <a:gd name="T68" fmla="*/ 491 w 2254"/>
                  <a:gd name="T69" fmla="*/ 98 h 686"/>
                  <a:gd name="T70" fmla="*/ 539 w 2254"/>
                  <a:gd name="T71" fmla="*/ 98 h 686"/>
                  <a:gd name="T72" fmla="*/ 589 w 2254"/>
                  <a:gd name="T73" fmla="*/ 98 h 686"/>
                  <a:gd name="T74" fmla="*/ 589 w 2254"/>
                  <a:gd name="T75" fmla="*/ 98 h 686"/>
                  <a:gd name="T76" fmla="*/ 638 w 2254"/>
                  <a:gd name="T77" fmla="*/ 98 h 686"/>
                  <a:gd name="T78" fmla="*/ 736 w 2254"/>
                  <a:gd name="T79" fmla="*/ 146 h 686"/>
                  <a:gd name="T80" fmla="*/ 834 w 2254"/>
                  <a:gd name="T81" fmla="*/ 146 h 686"/>
                  <a:gd name="T82" fmla="*/ 834 w 2254"/>
                  <a:gd name="T83" fmla="*/ 146 h 686"/>
                  <a:gd name="T84" fmla="*/ 932 w 2254"/>
                  <a:gd name="T85" fmla="*/ 146 h 686"/>
                  <a:gd name="T86" fmla="*/ 1127 w 2254"/>
                  <a:gd name="T87" fmla="*/ 146 h 686"/>
                  <a:gd name="T88" fmla="*/ 1275 w 2254"/>
                  <a:gd name="T89" fmla="*/ 98 h 686"/>
                  <a:gd name="T90" fmla="*/ 1275 w 2254"/>
                  <a:gd name="T91" fmla="*/ 98 h 686"/>
                  <a:gd name="T92" fmla="*/ 1470 w 2254"/>
                  <a:gd name="T93" fmla="*/ 98 h 686"/>
                  <a:gd name="T94" fmla="*/ 1716 w 2254"/>
                  <a:gd name="T95" fmla="*/ 196 h 686"/>
                  <a:gd name="T96" fmla="*/ 2010 w 2254"/>
                  <a:gd name="T97" fmla="*/ 294 h 686"/>
                  <a:gd name="T98" fmla="*/ 2010 w 2254"/>
                  <a:gd name="T99" fmla="*/ 294 h 686"/>
                  <a:gd name="T100" fmla="*/ 2206 w 2254"/>
                  <a:gd name="T101" fmla="*/ 489 h 686"/>
                  <a:gd name="T102" fmla="*/ 2254 w 2254"/>
                  <a:gd name="T103" fmla="*/ 637 h 686"/>
                  <a:gd name="T104" fmla="*/ 2254 w 2254"/>
                  <a:gd name="T105" fmla="*/ 686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254" h="686">
                    <a:moveTo>
                      <a:pt x="2254" y="686"/>
                    </a:moveTo>
                    <a:lnTo>
                      <a:pt x="1275" y="588"/>
                    </a:lnTo>
                    <a:lnTo>
                      <a:pt x="393" y="441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0" y="245"/>
                    </a:lnTo>
                    <a:lnTo>
                      <a:pt x="50" y="146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148" y="48"/>
                    </a:lnTo>
                    <a:lnTo>
                      <a:pt x="148" y="48"/>
                    </a:lnTo>
                    <a:lnTo>
                      <a:pt x="148" y="48"/>
                    </a:lnTo>
                    <a:lnTo>
                      <a:pt x="196" y="48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46" y="4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95" y="98"/>
                    </a:lnTo>
                    <a:lnTo>
                      <a:pt x="393" y="98"/>
                    </a:lnTo>
                    <a:lnTo>
                      <a:pt x="539" y="0"/>
                    </a:lnTo>
                    <a:lnTo>
                      <a:pt x="539" y="0"/>
                    </a:lnTo>
                    <a:lnTo>
                      <a:pt x="589" y="0"/>
                    </a:lnTo>
                    <a:lnTo>
                      <a:pt x="589" y="48"/>
                    </a:lnTo>
                    <a:lnTo>
                      <a:pt x="539" y="48"/>
                    </a:lnTo>
                    <a:lnTo>
                      <a:pt x="539" y="48"/>
                    </a:lnTo>
                    <a:lnTo>
                      <a:pt x="491" y="98"/>
                    </a:lnTo>
                    <a:lnTo>
                      <a:pt x="539" y="98"/>
                    </a:lnTo>
                    <a:lnTo>
                      <a:pt x="589" y="98"/>
                    </a:lnTo>
                    <a:lnTo>
                      <a:pt x="589" y="98"/>
                    </a:lnTo>
                    <a:lnTo>
                      <a:pt x="638" y="98"/>
                    </a:lnTo>
                    <a:lnTo>
                      <a:pt x="736" y="146"/>
                    </a:lnTo>
                    <a:lnTo>
                      <a:pt x="834" y="146"/>
                    </a:lnTo>
                    <a:lnTo>
                      <a:pt x="834" y="146"/>
                    </a:lnTo>
                    <a:lnTo>
                      <a:pt x="932" y="146"/>
                    </a:lnTo>
                    <a:lnTo>
                      <a:pt x="1127" y="146"/>
                    </a:lnTo>
                    <a:lnTo>
                      <a:pt x="1275" y="98"/>
                    </a:lnTo>
                    <a:lnTo>
                      <a:pt x="1275" y="98"/>
                    </a:lnTo>
                    <a:lnTo>
                      <a:pt x="1470" y="98"/>
                    </a:lnTo>
                    <a:lnTo>
                      <a:pt x="1716" y="196"/>
                    </a:lnTo>
                    <a:lnTo>
                      <a:pt x="2010" y="294"/>
                    </a:lnTo>
                    <a:lnTo>
                      <a:pt x="2010" y="294"/>
                    </a:lnTo>
                    <a:lnTo>
                      <a:pt x="2206" y="489"/>
                    </a:lnTo>
                    <a:lnTo>
                      <a:pt x="2254" y="637"/>
                    </a:lnTo>
                    <a:lnTo>
                      <a:pt x="2254" y="686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6" name="Freeform 494"/>
              <p:cNvSpPr>
                <a:spLocks/>
              </p:cNvSpPr>
              <p:nvPr/>
            </p:nvSpPr>
            <p:spPr bwMode="auto">
              <a:xfrm>
                <a:off x="4606" y="2178"/>
                <a:ext cx="24" cy="42"/>
              </a:xfrm>
              <a:custGeom>
                <a:avLst/>
                <a:gdLst>
                  <a:gd name="T0" fmla="*/ 196 w 196"/>
                  <a:gd name="T1" fmla="*/ 0 h 343"/>
                  <a:gd name="T2" fmla="*/ 196 w 196"/>
                  <a:gd name="T3" fmla="*/ 48 h 343"/>
                  <a:gd name="T4" fmla="*/ 146 w 196"/>
                  <a:gd name="T5" fmla="*/ 48 h 343"/>
                  <a:gd name="T6" fmla="*/ 146 w 196"/>
                  <a:gd name="T7" fmla="*/ 98 h 343"/>
                  <a:gd name="T8" fmla="*/ 146 w 196"/>
                  <a:gd name="T9" fmla="*/ 98 h 343"/>
                  <a:gd name="T10" fmla="*/ 98 w 196"/>
                  <a:gd name="T11" fmla="*/ 196 h 343"/>
                  <a:gd name="T12" fmla="*/ 98 w 196"/>
                  <a:gd name="T13" fmla="*/ 245 h 343"/>
                  <a:gd name="T14" fmla="*/ 98 w 196"/>
                  <a:gd name="T15" fmla="*/ 294 h 343"/>
                  <a:gd name="T16" fmla="*/ 98 w 196"/>
                  <a:gd name="T17" fmla="*/ 294 h 343"/>
                  <a:gd name="T18" fmla="*/ 0 w 196"/>
                  <a:gd name="T19" fmla="*/ 343 h 343"/>
                  <a:gd name="T20" fmla="*/ 0 w 196"/>
                  <a:gd name="T21" fmla="*/ 294 h 343"/>
                  <a:gd name="T22" fmla="*/ 0 w 196"/>
                  <a:gd name="T23" fmla="*/ 196 h 343"/>
                  <a:gd name="T24" fmla="*/ 48 w 196"/>
                  <a:gd name="T25" fmla="*/ 98 h 343"/>
                  <a:gd name="T26" fmla="*/ 48 w 196"/>
                  <a:gd name="T27" fmla="*/ 98 h 343"/>
                  <a:gd name="T28" fmla="*/ 98 w 196"/>
                  <a:gd name="T29" fmla="*/ 48 h 343"/>
                  <a:gd name="T30" fmla="*/ 146 w 196"/>
                  <a:gd name="T31" fmla="*/ 48 h 343"/>
                  <a:gd name="T32" fmla="*/ 196 w 196"/>
                  <a:gd name="T33" fmla="*/ 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6" h="343">
                    <a:moveTo>
                      <a:pt x="196" y="0"/>
                    </a:moveTo>
                    <a:lnTo>
                      <a:pt x="196" y="48"/>
                    </a:lnTo>
                    <a:lnTo>
                      <a:pt x="146" y="4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98" y="196"/>
                    </a:lnTo>
                    <a:lnTo>
                      <a:pt x="98" y="245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0" y="196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98" y="48"/>
                    </a:lnTo>
                    <a:lnTo>
                      <a:pt x="146" y="48"/>
                    </a:lnTo>
                    <a:lnTo>
                      <a:pt x="196" y="0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7" name="Freeform 495"/>
              <p:cNvSpPr>
                <a:spLocks/>
              </p:cNvSpPr>
              <p:nvPr/>
            </p:nvSpPr>
            <p:spPr bwMode="auto">
              <a:xfrm>
                <a:off x="4630" y="2178"/>
                <a:ext cx="43" cy="36"/>
              </a:xfrm>
              <a:custGeom>
                <a:avLst/>
                <a:gdLst>
                  <a:gd name="T0" fmla="*/ 49 w 343"/>
                  <a:gd name="T1" fmla="*/ 245 h 294"/>
                  <a:gd name="T2" fmla="*/ 49 w 343"/>
                  <a:gd name="T3" fmla="*/ 245 h 294"/>
                  <a:gd name="T4" fmla="*/ 147 w 343"/>
                  <a:gd name="T5" fmla="*/ 196 h 294"/>
                  <a:gd name="T6" fmla="*/ 195 w 343"/>
                  <a:gd name="T7" fmla="*/ 146 h 294"/>
                  <a:gd name="T8" fmla="*/ 195 w 343"/>
                  <a:gd name="T9" fmla="*/ 146 h 294"/>
                  <a:gd name="T10" fmla="*/ 195 w 343"/>
                  <a:gd name="T11" fmla="*/ 146 h 294"/>
                  <a:gd name="T12" fmla="*/ 245 w 343"/>
                  <a:gd name="T13" fmla="*/ 98 h 294"/>
                  <a:gd name="T14" fmla="*/ 293 w 343"/>
                  <a:gd name="T15" fmla="*/ 48 h 294"/>
                  <a:gd name="T16" fmla="*/ 293 w 343"/>
                  <a:gd name="T17" fmla="*/ 48 h 294"/>
                  <a:gd name="T18" fmla="*/ 293 w 343"/>
                  <a:gd name="T19" fmla="*/ 48 h 294"/>
                  <a:gd name="T20" fmla="*/ 343 w 343"/>
                  <a:gd name="T21" fmla="*/ 0 h 294"/>
                  <a:gd name="T22" fmla="*/ 343 w 343"/>
                  <a:gd name="T23" fmla="*/ 0 h 294"/>
                  <a:gd name="T24" fmla="*/ 343 w 343"/>
                  <a:gd name="T25" fmla="*/ 0 h 294"/>
                  <a:gd name="T26" fmla="*/ 343 w 343"/>
                  <a:gd name="T27" fmla="*/ 0 h 294"/>
                  <a:gd name="T28" fmla="*/ 293 w 343"/>
                  <a:gd name="T29" fmla="*/ 48 h 294"/>
                  <a:gd name="T30" fmla="*/ 245 w 343"/>
                  <a:gd name="T31" fmla="*/ 48 h 294"/>
                  <a:gd name="T32" fmla="*/ 245 w 343"/>
                  <a:gd name="T33" fmla="*/ 48 h 294"/>
                  <a:gd name="T34" fmla="*/ 147 w 343"/>
                  <a:gd name="T35" fmla="*/ 98 h 294"/>
                  <a:gd name="T36" fmla="*/ 97 w 343"/>
                  <a:gd name="T37" fmla="*/ 98 h 294"/>
                  <a:gd name="T38" fmla="*/ 49 w 343"/>
                  <a:gd name="T39" fmla="*/ 98 h 294"/>
                  <a:gd name="T40" fmla="*/ 49 w 343"/>
                  <a:gd name="T41" fmla="*/ 98 h 294"/>
                  <a:gd name="T42" fmla="*/ 0 w 343"/>
                  <a:gd name="T43" fmla="*/ 196 h 294"/>
                  <a:gd name="T44" fmla="*/ 0 w 343"/>
                  <a:gd name="T45" fmla="*/ 294 h 294"/>
                  <a:gd name="T46" fmla="*/ 0 w 343"/>
                  <a:gd name="T47" fmla="*/ 294 h 294"/>
                  <a:gd name="T48" fmla="*/ 0 w 343"/>
                  <a:gd name="T49" fmla="*/ 294 h 294"/>
                  <a:gd name="T50" fmla="*/ 49 w 343"/>
                  <a:gd name="T51" fmla="*/ 245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43" h="294">
                    <a:moveTo>
                      <a:pt x="49" y="245"/>
                    </a:moveTo>
                    <a:lnTo>
                      <a:pt x="49" y="245"/>
                    </a:lnTo>
                    <a:lnTo>
                      <a:pt x="147" y="196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245" y="98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3" y="48"/>
                    </a:lnTo>
                    <a:lnTo>
                      <a:pt x="245" y="48"/>
                    </a:lnTo>
                    <a:lnTo>
                      <a:pt x="245" y="48"/>
                    </a:lnTo>
                    <a:lnTo>
                      <a:pt x="147" y="98"/>
                    </a:lnTo>
                    <a:lnTo>
                      <a:pt x="97" y="98"/>
                    </a:lnTo>
                    <a:lnTo>
                      <a:pt x="49" y="98"/>
                    </a:lnTo>
                    <a:lnTo>
                      <a:pt x="49" y="98"/>
                    </a:lnTo>
                    <a:lnTo>
                      <a:pt x="0" y="196"/>
                    </a:lnTo>
                    <a:lnTo>
                      <a:pt x="0" y="294"/>
                    </a:lnTo>
                    <a:lnTo>
                      <a:pt x="0" y="294"/>
                    </a:lnTo>
                    <a:lnTo>
                      <a:pt x="0" y="294"/>
                    </a:lnTo>
                    <a:lnTo>
                      <a:pt x="49" y="245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8" name="Freeform 496"/>
              <p:cNvSpPr>
                <a:spLocks/>
              </p:cNvSpPr>
              <p:nvPr/>
            </p:nvSpPr>
            <p:spPr bwMode="auto">
              <a:xfrm>
                <a:off x="4655" y="2196"/>
                <a:ext cx="49" cy="18"/>
              </a:xfrm>
              <a:custGeom>
                <a:avLst/>
                <a:gdLst>
                  <a:gd name="T0" fmla="*/ 0 w 393"/>
                  <a:gd name="T1" fmla="*/ 99 h 148"/>
                  <a:gd name="T2" fmla="*/ 0 w 393"/>
                  <a:gd name="T3" fmla="*/ 99 h 148"/>
                  <a:gd name="T4" fmla="*/ 98 w 393"/>
                  <a:gd name="T5" fmla="*/ 50 h 148"/>
                  <a:gd name="T6" fmla="*/ 197 w 393"/>
                  <a:gd name="T7" fmla="*/ 0 h 148"/>
                  <a:gd name="T8" fmla="*/ 197 w 393"/>
                  <a:gd name="T9" fmla="*/ 0 h 148"/>
                  <a:gd name="T10" fmla="*/ 246 w 393"/>
                  <a:gd name="T11" fmla="*/ 0 h 148"/>
                  <a:gd name="T12" fmla="*/ 295 w 393"/>
                  <a:gd name="T13" fmla="*/ 50 h 148"/>
                  <a:gd name="T14" fmla="*/ 393 w 393"/>
                  <a:gd name="T15" fmla="*/ 50 h 148"/>
                  <a:gd name="T16" fmla="*/ 393 w 393"/>
                  <a:gd name="T17" fmla="*/ 50 h 148"/>
                  <a:gd name="T18" fmla="*/ 393 w 393"/>
                  <a:gd name="T19" fmla="*/ 99 h 148"/>
                  <a:gd name="T20" fmla="*/ 393 w 393"/>
                  <a:gd name="T21" fmla="*/ 99 h 148"/>
                  <a:gd name="T22" fmla="*/ 295 w 393"/>
                  <a:gd name="T23" fmla="*/ 99 h 148"/>
                  <a:gd name="T24" fmla="*/ 295 w 393"/>
                  <a:gd name="T25" fmla="*/ 99 h 148"/>
                  <a:gd name="T26" fmla="*/ 148 w 393"/>
                  <a:gd name="T27" fmla="*/ 148 h 148"/>
                  <a:gd name="T28" fmla="*/ 50 w 393"/>
                  <a:gd name="T29" fmla="*/ 148 h 148"/>
                  <a:gd name="T30" fmla="*/ 0 w 393"/>
                  <a:gd name="T31" fmla="*/ 148 h 148"/>
                  <a:gd name="T32" fmla="*/ 0 w 393"/>
                  <a:gd name="T33" fmla="*/ 148 h 148"/>
                  <a:gd name="T34" fmla="*/ 0 w 393"/>
                  <a:gd name="T35" fmla="*/ 9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3" h="148">
                    <a:moveTo>
                      <a:pt x="0" y="99"/>
                    </a:moveTo>
                    <a:lnTo>
                      <a:pt x="0" y="99"/>
                    </a:lnTo>
                    <a:lnTo>
                      <a:pt x="98" y="50"/>
                    </a:lnTo>
                    <a:lnTo>
                      <a:pt x="197" y="0"/>
                    </a:lnTo>
                    <a:lnTo>
                      <a:pt x="197" y="0"/>
                    </a:lnTo>
                    <a:lnTo>
                      <a:pt x="246" y="0"/>
                    </a:lnTo>
                    <a:lnTo>
                      <a:pt x="295" y="50"/>
                    </a:lnTo>
                    <a:lnTo>
                      <a:pt x="393" y="50"/>
                    </a:lnTo>
                    <a:lnTo>
                      <a:pt x="393" y="50"/>
                    </a:lnTo>
                    <a:lnTo>
                      <a:pt x="393" y="99"/>
                    </a:lnTo>
                    <a:lnTo>
                      <a:pt x="393" y="99"/>
                    </a:lnTo>
                    <a:lnTo>
                      <a:pt x="295" y="99"/>
                    </a:lnTo>
                    <a:lnTo>
                      <a:pt x="295" y="99"/>
                    </a:lnTo>
                    <a:lnTo>
                      <a:pt x="148" y="148"/>
                    </a:lnTo>
                    <a:lnTo>
                      <a:pt x="5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99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49" name="Freeform 497"/>
              <p:cNvSpPr>
                <a:spLocks/>
              </p:cNvSpPr>
              <p:nvPr/>
            </p:nvSpPr>
            <p:spPr bwMode="auto">
              <a:xfrm>
                <a:off x="4606" y="2184"/>
                <a:ext cx="24" cy="36"/>
              </a:xfrm>
              <a:custGeom>
                <a:avLst/>
                <a:gdLst>
                  <a:gd name="T0" fmla="*/ 98 w 196"/>
                  <a:gd name="T1" fmla="*/ 98 h 295"/>
                  <a:gd name="T2" fmla="*/ 98 w 196"/>
                  <a:gd name="T3" fmla="*/ 50 h 295"/>
                  <a:gd name="T4" fmla="*/ 146 w 196"/>
                  <a:gd name="T5" fmla="*/ 0 h 295"/>
                  <a:gd name="T6" fmla="*/ 196 w 196"/>
                  <a:gd name="T7" fmla="*/ 0 h 295"/>
                  <a:gd name="T8" fmla="*/ 196 w 196"/>
                  <a:gd name="T9" fmla="*/ 0 h 295"/>
                  <a:gd name="T10" fmla="*/ 196 w 196"/>
                  <a:gd name="T11" fmla="*/ 0 h 295"/>
                  <a:gd name="T12" fmla="*/ 146 w 196"/>
                  <a:gd name="T13" fmla="*/ 50 h 295"/>
                  <a:gd name="T14" fmla="*/ 146 w 196"/>
                  <a:gd name="T15" fmla="*/ 50 h 295"/>
                  <a:gd name="T16" fmla="*/ 146 w 196"/>
                  <a:gd name="T17" fmla="*/ 50 h 295"/>
                  <a:gd name="T18" fmla="*/ 98 w 196"/>
                  <a:gd name="T19" fmla="*/ 148 h 295"/>
                  <a:gd name="T20" fmla="*/ 98 w 196"/>
                  <a:gd name="T21" fmla="*/ 197 h 295"/>
                  <a:gd name="T22" fmla="*/ 98 w 196"/>
                  <a:gd name="T23" fmla="*/ 246 h 295"/>
                  <a:gd name="T24" fmla="*/ 98 w 196"/>
                  <a:gd name="T25" fmla="*/ 246 h 295"/>
                  <a:gd name="T26" fmla="*/ 0 w 196"/>
                  <a:gd name="T27" fmla="*/ 295 h 295"/>
                  <a:gd name="T28" fmla="*/ 0 w 196"/>
                  <a:gd name="T29" fmla="*/ 246 h 295"/>
                  <a:gd name="T30" fmla="*/ 48 w 196"/>
                  <a:gd name="T31" fmla="*/ 197 h 295"/>
                  <a:gd name="T32" fmla="*/ 98 w 196"/>
                  <a:gd name="T33" fmla="*/ 98 h 2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96" h="295">
                    <a:moveTo>
                      <a:pt x="98" y="98"/>
                    </a:moveTo>
                    <a:lnTo>
                      <a:pt x="98" y="50"/>
                    </a:lnTo>
                    <a:lnTo>
                      <a:pt x="14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98" y="148"/>
                    </a:lnTo>
                    <a:lnTo>
                      <a:pt x="98" y="197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0" y="295"/>
                    </a:lnTo>
                    <a:lnTo>
                      <a:pt x="0" y="246"/>
                    </a:lnTo>
                    <a:lnTo>
                      <a:pt x="48" y="197"/>
                    </a:lnTo>
                    <a:lnTo>
                      <a:pt x="98" y="98"/>
                    </a:lnTo>
                    <a:close/>
                  </a:path>
                </a:pathLst>
              </a:custGeom>
              <a:solidFill>
                <a:srgbClr val="D47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0" name="Freeform 498"/>
              <p:cNvSpPr>
                <a:spLocks/>
              </p:cNvSpPr>
              <p:nvPr/>
            </p:nvSpPr>
            <p:spPr bwMode="auto">
              <a:xfrm>
                <a:off x="4612" y="2184"/>
                <a:ext cx="18" cy="30"/>
              </a:xfrm>
              <a:custGeom>
                <a:avLst/>
                <a:gdLst>
                  <a:gd name="T0" fmla="*/ 50 w 148"/>
                  <a:gd name="T1" fmla="*/ 98 h 246"/>
                  <a:gd name="T2" fmla="*/ 50 w 148"/>
                  <a:gd name="T3" fmla="*/ 50 h 246"/>
                  <a:gd name="T4" fmla="*/ 98 w 148"/>
                  <a:gd name="T5" fmla="*/ 50 h 246"/>
                  <a:gd name="T6" fmla="*/ 148 w 148"/>
                  <a:gd name="T7" fmla="*/ 0 h 246"/>
                  <a:gd name="T8" fmla="*/ 148 w 148"/>
                  <a:gd name="T9" fmla="*/ 0 h 246"/>
                  <a:gd name="T10" fmla="*/ 148 w 148"/>
                  <a:gd name="T11" fmla="*/ 0 h 246"/>
                  <a:gd name="T12" fmla="*/ 98 w 148"/>
                  <a:gd name="T13" fmla="*/ 50 h 246"/>
                  <a:gd name="T14" fmla="*/ 98 w 148"/>
                  <a:gd name="T15" fmla="*/ 50 h 246"/>
                  <a:gd name="T16" fmla="*/ 98 w 148"/>
                  <a:gd name="T17" fmla="*/ 50 h 246"/>
                  <a:gd name="T18" fmla="*/ 50 w 148"/>
                  <a:gd name="T19" fmla="*/ 148 h 246"/>
                  <a:gd name="T20" fmla="*/ 50 w 148"/>
                  <a:gd name="T21" fmla="*/ 197 h 246"/>
                  <a:gd name="T22" fmla="*/ 50 w 148"/>
                  <a:gd name="T23" fmla="*/ 246 h 246"/>
                  <a:gd name="T24" fmla="*/ 50 w 148"/>
                  <a:gd name="T25" fmla="*/ 246 h 246"/>
                  <a:gd name="T26" fmla="*/ 0 w 148"/>
                  <a:gd name="T27" fmla="*/ 246 h 246"/>
                  <a:gd name="T28" fmla="*/ 0 w 148"/>
                  <a:gd name="T29" fmla="*/ 246 h 246"/>
                  <a:gd name="T30" fmla="*/ 0 w 148"/>
                  <a:gd name="T31" fmla="*/ 197 h 246"/>
                  <a:gd name="T32" fmla="*/ 50 w 148"/>
                  <a:gd name="T33" fmla="*/ 9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8" h="246">
                    <a:moveTo>
                      <a:pt x="50" y="98"/>
                    </a:moveTo>
                    <a:lnTo>
                      <a:pt x="50" y="50"/>
                    </a:lnTo>
                    <a:lnTo>
                      <a:pt x="98" y="5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50" y="148"/>
                    </a:lnTo>
                    <a:lnTo>
                      <a:pt x="50" y="197"/>
                    </a:lnTo>
                    <a:lnTo>
                      <a:pt x="50" y="246"/>
                    </a:lnTo>
                    <a:lnTo>
                      <a:pt x="5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lnTo>
                      <a:pt x="50" y="98"/>
                    </a:lnTo>
                    <a:close/>
                  </a:path>
                </a:pathLst>
              </a:custGeom>
              <a:solidFill>
                <a:srgbClr val="CD7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1" name="Freeform 499"/>
              <p:cNvSpPr>
                <a:spLocks/>
              </p:cNvSpPr>
              <p:nvPr/>
            </p:nvSpPr>
            <p:spPr bwMode="auto">
              <a:xfrm>
                <a:off x="4612" y="2184"/>
                <a:ext cx="18" cy="30"/>
              </a:xfrm>
              <a:custGeom>
                <a:avLst/>
                <a:gdLst>
                  <a:gd name="T0" fmla="*/ 50 w 148"/>
                  <a:gd name="T1" fmla="*/ 98 h 246"/>
                  <a:gd name="T2" fmla="*/ 50 w 148"/>
                  <a:gd name="T3" fmla="*/ 50 h 246"/>
                  <a:gd name="T4" fmla="*/ 98 w 148"/>
                  <a:gd name="T5" fmla="*/ 50 h 246"/>
                  <a:gd name="T6" fmla="*/ 148 w 148"/>
                  <a:gd name="T7" fmla="*/ 0 h 246"/>
                  <a:gd name="T8" fmla="*/ 148 w 148"/>
                  <a:gd name="T9" fmla="*/ 0 h 246"/>
                  <a:gd name="T10" fmla="*/ 148 w 148"/>
                  <a:gd name="T11" fmla="*/ 0 h 246"/>
                  <a:gd name="T12" fmla="*/ 98 w 148"/>
                  <a:gd name="T13" fmla="*/ 50 h 246"/>
                  <a:gd name="T14" fmla="*/ 98 w 148"/>
                  <a:gd name="T15" fmla="*/ 50 h 246"/>
                  <a:gd name="T16" fmla="*/ 98 w 148"/>
                  <a:gd name="T17" fmla="*/ 50 h 246"/>
                  <a:gd name="T18" fmla="*/ 50 w 148"/>
                  <a:gd name="T19" fmla="*/ 148 h 246"/>
                  <a:gd name="T20" fmla="*/ 50 w 148"/>
                  <a:gd name="T21" fmla="*/ 197 h 246"/>
                  <a:gd name="T22" fmla="*/ 50 w 148"/>
                  <a:gd name="T23" fmla="*/ 246 h 246"/>
                  <a:gd name="T24" fmla="*/ 50 w 148"/>
                  <a:gd name="T25" fmla="*/ 246 h 246"/>
                  <a:gd name="T26" fmla="*/ 0 w 148"/>
                  <a:gd name="T27" fmla="*/ 246 h 246"/>
                  <a:gd name="T28" fmla="*/ 0 w 148"/>
                  <a:gd name="T29" fmla="*/ 246 h 246"/>
                  <a:gd name="T30" fmla="*/ 0 w 148"/>
                  <a:gd name="T31" fmla="*/ 197 h 246"/>
                  <a:gd name="T32" fmla="*/ 50 w 148"/>
                  <a:gd name="T33" fmla="*/ 9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48" h="246">
                    <a:moveTo>
                      <a:pt x="50" y="98"/>
                    </a:moveTo>
                    <a:lnTo>
                      <a:pt x="50" y="50"/>
                    </a:lnTo>
                    <a:lnTo>
                      <a:pt x="98" y="5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148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50" y="148"/>
                    </a:lnTo>
                    <a:lnTo>
                      <a:pt x="50" y="197"/>
                    </a:lnTo>
                    <a:lnTo>
                      <a:pt x="50" y="246"/>
                    </a:lnTo>
                    <a:lnTo>
                      <a:pt x="5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lnTo>
                      <a:pt x="50" y="98"/>
                    </a:lnTo>
                    <a:close/>
                  </a:path>
                </a:pathLst>
              </a:custGeom>
              <a:solidFill>
                <a:srgbClr val="C66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2" name="Freeform 500"/>
              <p:cNvSpPr>
                <a:spLocks/>
              </p:cNvSpPr>
              <p:nvPr/>
            </p:nvSpPr>
            <p:spPr bwMode="auto">
              <a:xfrm>
                <a:off x="4612" y="2184"/>
                <a:ext cx="12" cy="30"/>
              </a:xfrm>
              <a:custGeom>
                <a:avLst/>
                <a:gdLst>
                  <a:gd name="T0" fmla="*/ 98 w 98"/>
                  <a:gd name="T1" fmla="*/ 0 h 246"/>
                  <a:gd name="T2" fmla="*/ 98 w 98"/>
                  <a:gd name="T3" fmla="*/ 0 h 246"/>
                  <a:gd name="T4" fmla="*/ 98 w 98"/>
                  <a:gd name="T5" fmla="*/ 50 h 246"/>
                  <a:gd name="T6" fmla="*/ 98 w 98"/>
                  <a:gd name="T7" fmla="*/ 50 h 246"/>
                  <a:gd name="T8" fmla="*/ 98 w 98"/>
                  <a:gd name="T9" fmla="*/ 50 h 246"/>
                  <a:gd name="T10" fmla="*/ 50 w 98"/>
                  <a:gd name="T11" fmla="*/ 148 h 246"/>
                  <a:gd name="T12" fmla="*/ 50 w 98"/>
                  <a:gd name="T13" fmla="*/ 197 h 246"/>
                  <a:gd name="T14" fmla="*/ 50 w 98"/>
                  <a:gd name="T15" fmla="*/ 246 h 246"/>
                  <a:gd name="T16" fmla="*/ 50 w 98"/>
                  <a:gd name="T17" fmla="*/ 246 h 246"/>
                  <a:gd name="T18" fmla="*/ 0 w 98"/>
                  <a:gd name="T19" fmla="*/ 246 h 246"/>
                  <a:gd name="T20" fmla="*/ 0 w 98"/>
                  <a:gd name="T21" fmla="*/ 246 h 246"/>
                  <a:gd name="T22" fmla="*/ 0 w 98"/>
                  <a:gd name="T23" fmla="*/ 197 h 246"/>
                  <a:gd name="T24" fmla="*/ 50 w 98"/>
                  <a:gd name="T25" fmla="*/ 148 h 246"/>
                  <a:gd name="T26" fmla="*/ 50 w 98"/>
                  <a:gd name="T27" fmla="*/ 148 h 246"/>
                  <a:gd name="T28" fmla="*/ 50 w 98"/>
                  <a:gd name="T29" fmla="*/ 98 h 246"/>
                  <a:gd name="T30" fmla="*/ 50 w 98"/>
                  <a:gd name="T31" fmla="*/ 50 h 246"/>
                  <a:gd name="T32" fmla="*/ 98 w 98"/>
                  <a:gd name="T33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98" h="246">
                    <a:moveTo>
                      <a:pt x="98" y="0"/>
                    </a:moveTo>
                    <a:lnTo>
                      <a:pt x="98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50" y="148"/>
                    </a:lnTo>
                    <a:lnTo>
                      <a:pt x="50" y="197"/>
                    </a:lnTo>
                    <a:lnTo>
                      <a:pt x="50" y="246"/>
                    </a:lnTo>
                    <a:lnTo>
                      <a:pt x="5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lnTo>
                      <a:pt x="50" y="148"/>
                    </a:lnTo>
                    <a:lnTo>
                      <a:pt x="50" y="148"/>
                    </a:lnTo>
                    <a:lnTo>
                      <a:pt x="50" y="98"/>
                    </a:lnTo>
                    <a:lnTo>
                      <a:pt x="50" y="50"/>
                    </a:lnTo>
                    <a:lnTo>
                      <a:pt x="98" y="0"/>
                    </a:lnTo>
                    <a:close/>
                  </a:path>
                </a:pathLst>
              </a:custGeom>
              <a:solidFill>
                <a:srgbClr val="BF5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3" name="Freeform 501"/>
              <p:cNvSpPr>
                <a:spLocks/>
              </p:cNvSpPr>
              <p:nvPr/>
            </p:nvSpPr>
            <p:spPr bwMode="auto">
              <a:xfrm>
                <a:off x="4630" y="2178"/>
                <a:ext cx="43" cy="36"/>
              </a:xfrm>
              <a:custGeom>
                <a:avLst/>
                <a:gdLst>
                  <a:gd name="T0" fmla="*/ 97 w 343"/>
                  <a:gd name="T1" fmla="*/ 146 h 294"/>
                  <a:gd name="T2" fmla="*/ 97 w 343"/>
                  <a:gd name="T3" fmla="*/ 98 h 294"/>
                  <a:gd name="T4" fmla="*/ 147 w 343"/>
                  <a:gd name="T5" fmla="*/ 98 h 294"/>
                  <a:gd name="T6" fmla="*/ 245 w 343"/>
                  <a:gd name="T7" fmla="*/ 48 h 294"/>
                  <a:gd name="T8" fmla="*/ 245 w 343"/>
                  <a:gd name="T9" fmla="*/ 48 h 294"/>
                  <a:gd name="T10" fmla="*/ 293 w 343"/>
                  <a:gd name="T11" fmla="*/ 48 h 294"/>
                  <a:gd name="T12" fmla="*/ 343 w 343"/>
                  <a:gd name="T13" fmla="*/ 0 h 294"/>
                  <a:gd name="T14" fmla="*/ 343 w 343"/>
                  <a:gd name="T15" fmla="*/ 0 h 294"/>
                  <a:gd name="T16" fmla="*/ 343 w 343"/>
                  <a:gd name="T17" fmla="*/ 0 h 294"/>
                  <a:gd name="T18" fmla="*/ 343 w 343"/>
                  <a:gd name="T19" fmla="*/ 0 h 294"/>
                  <a:gd name="T20" fmla="*/ 293 w 343"/>
                  <a:gd name="T21" fmla="*/ 48 h 294"/>
                  <a:gd name="T22" fmla="*/ 293 w 343"/>
                  <a:gd name="T23" fmla="*/ 48 h 294"/>
                  <a:gd name="T24" fmla="*/ 293 w 343"/>
                  <a:gd name="T25" fmla="*/ 48 h 294"/>
                  <a:gd name="T26" fmla="*/ 245 w 343"/>
                  <a:gd name="T27" fmla="*/ 98 h 294"/>
                  <a:gd name="T28" fmla="*/ 195 w 343"/>
                  <a:gd name="T29" fmla="*/ 146 h 294"/>
                  <a:gd name="T30" fmla="*/ 195 w 343"/>
                  <a:gd name="T31" fmla="*/ 146 h 294"/>
                  <a:gd name="T32" fmla="*/ 195 w 343"/>
                  <a:gd name="T33" fmla="*/ 146 h 294"/>
                  <a:gd name="T34" fmla="*/ 147 w 343"/>
                  <a:gd name="T35" fmla="*/ 196 h 294"/>
                  <a:gd name="T36" fmla="*/ 49 w 343"/>
                  <a:gd name="T37" fmla="*/ 245 h 294"/>
                  <a:gd name="T38" fmla="*/ 49 w 343"/>
                  <a:gd name="T39" fmla="*/ 245 h 294"/>
                  <a:gd name="T40" fmla="*/ 49 w 343"/>
                  <a:gd name="T41" fmla="*/ 245 h 294"/>
                  <a:gd name="T42" fmla="*/ 0 w 343"/>
                  <a:gd name="T43" fmla="*/ 294 h 294"/>
                  <a:gd name="T44" fmla="*/ 0 w 343"/>
                  <a:gd name="T45" fmla="*/ 294 h 294"/>
                  <a:gd name="T46" fmla="*/ 49 w 343"/>
                  <a:gd name="T47" fmla="*/ 196 h 294"/>
                  <a:gd name="T48" fmla="*/ 97 w 343"/>
                  <a:gd name="T49" fmla="*/ 146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3" h="294">
                    <a:moveTo>
                      <a:pt x="97" y="146"/>
                    </a:moveTo>
                    <a:lnTo>
                      <a:pt x="97" y="98"/>
                    </a:lnTo>
                    <a:lnTo>
                      <a:pt x="147" y="98"/>
                    </a:lnTo>
                    <a:lnTo>
                      <a:pt x="245" y="48"/>
                    </a:lnTo>
                    <a:lnTo>
                      <a:pt x="245" y="48"/>
                    </a:lnTo>
                    <a:lnTo>
                      <a:pt x="293" y="4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293" y="48"/>
                    </a:lnTo>
                    <a:lnTo>
                      <a:pt x="245" y="98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195" y="146"/>
                    </a:lnTo>
                    <a:lnTo>
                      <a:pt x="147" y="196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49" y="245"/>
                    </a:lnTo>
                    <a:lnTo>
                      <a:pt x="0" y="294"/>
                    </a:lnTo>
                    <a:lnTo>
                      <a:pt x="0" y="294"/>
                    </a:lnTo>
                    <a:lnTo>
                      <a:pt x="49" y="196"/>
                    </a:lnTo>
                    <a:lnTo>
                      <a:pt x="97" y="146"/>
                    </a:lnTo>
                    <a:close/>
                  </a:path>
                </a:pathLst>
              </a:custGeom>
              <a:solidFill>
                <a:srgbClr val="D47B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4" name="Freeform 502"/>
              <p:cNvSpPr>
                <a:spLocks/>
              </p:cNvSpPr>
              <p:nvPr/>
            </p:nvSpPr>
            <p:spPr bwMode="auto">
              <a:xfrm>
                <a:off x="4630" y="2184"/>
                <a:ext cx="43" cy="30"/>
              </a:xfrm>
              <a:custGeom>
                <a:avLst/>
                <a:gdLst>
                  <a:gd name="T0" fmla="*/ 97 w 343"/>
                  <a:gd name="T1" fmla="*/ 98 h 246"/>
                  <a:gd name="T2" fmla="*/ 97 w 343"/>
                  <a:gd name="T3" fmla="*/ 98 h 246"/>
                  <a:gd name="T4" fmla="*/ 147 w 343"/>
                  <a:gd name="T5" fmla="*/ 50 h 246"/>
                  <a:gd name="T6" fmla="*/ 245 w 343"/>
                  <a:gd name="T7" fmla="*/ 0 h 246"/>
                  <a:gd name="T8" fmla="*/ 245 w 343"/>
                  <a:gd name="T9" fmla="*/ 0 h 246"/>
                  <a:gd name="T10" fmla="*/ 293 w 343"/>
                  <a:gd name="T11" fmla="*/ 0 h 246"/>
                  <a:gd name="T12" fmla="*/ 343 w 343"/>
                  <a:gd name="T13" fmla="*/ 0 h 246"/>
                  <a:gd name="T14" fmla="*/ 343 w 343"/>
                  <a:gd name="T15" fmla="*/ 0 h 246"/>
                  <a:gd name="T16" fmla="*/ 343 w 343"/>
                  <a:gd name="T17" fmla="*/ 0 h 246"/>
                  <a:gd name="T18" fmla="*/ 343 w 343"/>
                  <a:gd name="T19" fmla="*/ 0 h 246"/>
                  <a:gd name="T20" fmla="*/ 293 w 343"/>
                  <a:gd name="T21" fmla="*/ 0 h 246"/>
                  <a:gd name="T22" fmla="*/ 293 w 343"/>
                  <a:gd name="T23" fmla="*/ 0 h 246"/>
                  <a:gd name="T24" fmla="*/ 293 w 343"/>
                  <a:gd name="T25" fmla="*/ 0 h 246"/>
                  <a:gd name="T26" fmla="*/ 245 w 343"/>
                  <a:gd name="T27" fmla="*/ 50 h 246"/>
                  <a:gd name="T28" fmla="*/ 195 w 343"/>
                  <a:gd name="T29" fmla="*/ 98 h 246"/>
                  <a:gd name="T30" fmla="*/ 195 w 343"/>
                  <a:gd name="T31" fmla="*/ 98 h 246"/>
                  <a:gd name="T32" fmla="*/ 195 w 343"/>
                  <a:gd name="T33" fmla="*/ 98 h 246"/>
                  <a:gd name="T34" fmla="*/ 147 w 343"/>
                  <a:gd name="T35" fmla="*/ 148 h 246"/>
                  <a:gd name="T36" fmla="*/ 49 w 343"/>
                  <a:gd name="T37" fmla="*/ 197 h 246"/>
                  <a:gd name="T38" fmla="*/ 49 w 343"/>
                  <a:gd name="T39" fmla="*/ 197 h 246"/>
                  <a:gd name="T40" fmla="*/ 49 w 343"/>
                  <a:gd name="T41" fmla="*/ 197 h 246"/>
                  <a:gd name="T42" fmla="*/ 0 w 343"/>
                  <a:gd name="T43" fmla="*/ 246 h 246"/>
                  <a:gd name="T44" fmla="*/ 0 w 343"/>
                  <a:gd name="T45" fmla="*/ 246 h 246"/>
                  <a:gd name="T46" fmla="*/ 49 w 343"/>
                  <a:gd name="T47" fmla="*/ 148 h 246"/>
                  <a:gd name="T48" fmla="*/ 97 w 343"/>
                  <a:gd name="T49" fmla="*/ 9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3" h="246">
                    <a:moveTo>
                      <a:pt x="97" y="98"/>
                    </a:moveTo>
                    <a:lnTo>
                      <a:pt x="97" y="98"/>
                    </a:lnTo>
                    <a:lnTo>
                      <a:pt x="147" y="50"/>
                    </a:lnTo>
                    <a:lnTo>
                      <a:pt x="245" y="0"/>
                    </a:lnTo>
                    <a:lnTo>
                      <a:pt x="245" y="0"/>
                    </a:lnTo>
                    <a:lnTo>
                      <a:pt x="29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293" y="0"/>
                    </a:lnTo>
                    <a:lnTo>
                      <a:pt x="293" y="0"/>
                    </a:lnTo>
                    <a:lnTo>
                      <a:pt x="293" y="0"/>
                    </a:lnTo>
                    <a:lnTo>
                      <a:pt x="245" y="50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47" y="148"/>
                    </a:lnTo>
                    <a:lnTo>
                      <a:pt x="49" y="197"/>
                    </a:lnTo>
                    <a:lnTo>
                      <a:pt x="49" y="197"/>
                    </a:lnTo>
                    <a:lnTo>
                      <a:pt x="49" y="197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9" y="148"/>
                    </a:lnTo>
                    <a:lnTo>
                      <a:pt x="97" y="98"/>
                    </a:lnTo>
                    <a:close/>
                  </a:path>
                </a:pathLst>
              </a:custGeom>
              <a:solidFill>
                <a:srgbClr val="CD715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5" name="Freeform 503"/>
              <p:cNvSpPr>
                <a:spLocks/>
              </p:cNvSpPr>
              <p:nvPr/>
            </p:nvSpPr>
            <p:spPr bwMode="auto">
              <a:xfrm>
                <a:off x="4637" y="2184"/>
                <a:ext cx="30" cy="30"/>
              </a:xfrm>
              <a:custGeom>
                <a:avLst/>
                <a:gdLst>
                  <a:gd name="T0" fmla="*/ 48 w 244"/>
                  <a:gd name="T1" fmla="*/ 98 h 246"/>
                  <a:gd name="T2" fmla="*/ 98 w 244"/>
                  <a:gd name="T3" fmla="*/ 98 h 246"/>
                  <a:gd name="T4" fmla="*/ 98 w 244"/>
                  <a:gd name="T5" fmla="*/ 50 h 246"/>
                  <a:gd name="T6" fmla="*/ 196 w 244"/>
                  <a:gd name="T7" fmla="*/ 50 h 246"/>
                  <a:gd name="T8" fmla="*/ 196 w 244"/>
                  <a:gd name="T9" fmla="*/ 50 h 246"/>
                  <a:gd name="T10" fmla="*/ 244 w 244"/>
                  <a:gd name="T11" fmla="*/ 0 h 246"/>
                  <a:gd name="T12" fmla="*/ 244 w 244"/>
                  <a:gd name="T13" fmla="*/ 0 h 246"/>
                  <a:gd name="T14" fmla="*/ 244 w 244"/>
                  <a:gd name="T15" fmla="*/ 0 h 246"/>
                  <a:gd name="T16" fmla="*/ 244 w 244"/>
                  <a:gd name="T17" fmla="*/ 0 h 246"/>
                  <a:gd name="T18" fmla="*/ 244 w 244"/>
                  <a:gd name="T19" fmla="*/ 0 h 246"/>
                  <a:gd name="T20" fmla="*/ 244 w 244"/>
                  <a:gd name="T21" fmla="*/ 0 h 246"/>
                  <a:gd name="T22" fmla="*/ 244 w 244"/>
                  <a:gd name="T23" fmla="*/ 0 h 246"/>
                  <a:gd name="T24" fmla="*/ 244 w 244"/>
                  <a:gd name="T25" fmla="*/ 0 h 246"/>
                  <a:gd name="T26" fmla="*/ 196 w 244"/>
                  <a:gd name="T27" fmla="*/ 50 h 246"/>
                  <a:gd name="T28" fmla="*/ 146 w 244"/>
                  <a:gd name="T29" fmla="*/ 98 h 246"/>
                  <a:gd name="T30" fmla="*/ 146 w 244"/>
                  <a:gd name="T31" fmla="*/ 98 h 246"/>
                  <a:gd name="T32" fmla="*/ 146 w 244"/>
                  <a:gd name="T33" fmla="*/ 98 h 246"/>
                  <a:gd name="T34" fmla="*/ 98 w 244"/>
                  <a:gd name="T35" fmla="*/ 148 h 246"/>
                  <a:gd name="T36" fmla="*/ 0 w 244"/>
                  <a:gd name="T37" fmla="*/ 197 h 246"/>
                  <a:gd name="T38" fmla="*/ 0 w 244"/>
                  <a:gd name="T39" fmla="*/ 197 h 246"/>
                  <a:gd name="T40" fmla="*/ 0 w 244"/>
                  <a:gd name="T41" fmla="*/ 197 h 246"/>
                  <a:gd name="T42" fmla="*/ 0 w 244"/>
                  <a:gd name="T43" fmla="*/ 246 h 246"/>
                  <a:gd name="T44" fmla="*/ 0 w 244"/>
                  <a:gd name="T45" fmla="*/ 246 h 246"/>
                  <a:gd name="T46" fmla="*/ 0 w 244"/>
                  <a:gd name="T47" fmla="*/ 197 h 246"/>
                  <a:gd name="T48" fmla="*/ 48 w 244"/>
                  <a:gd name="T49" fmla="*/ 98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44" h="246">
                    <a:moveTo>
                      <a:pt x="48" y="98"/>
                    </a:moveTo>
                    <a:lnTo>
                      <a:pt x="98" y="98"/>
                    </a:lnTo>
                    <a:lnTo>
                      <a:pt x="98" y="50"/>
                    </a:lnTo>
                    <a:lnTo>
                      <a:pt x="196" y="50"/>
                    </a:lnTo>
                    <a:lnTo>
                      <a:pt x="196" y="5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196" y="50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98" y="148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197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lnTo>
                      <a:pt x="48" y="98"/>
                    </a:lnTo>
                    <a:close/>
                  </a:path>
                </a:pathLst>
              </a:custGeom>
              <a:solidFill>
                <a:srgbClr val="C6675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6" name="Freeform 504"/>
              <p:cNvSpPr>
                <a:spLocks/>
              </p:cNvSpPr>
              <p:nvPr/>
            </p:nvSpPr>
            <p:spPr bwMode="auto">
              <a:xfrm>
                <a:off x="4637" y="2184"/>
                <a:ext cx="30" cy="30"/>
              </a:xfrm>
              <a:custGeom>
                <a:avLst/>
                <a:gdLst>
                  <a:gd name="T0" fmla="*/ 0 w 244"/>
                  <a:gd name="T1" fmla="*/ 197 h 246"/>
                  <a:gd name="T2" fmla="*/ 0 w 244"/>
                  <a:gd name="T3" fmla="*/ 197 h 246"/>
                  <a:gd name="T4" fmla="*/ 98 w 244"/>
                  <a:gd name="T5" fmla="*/ 148 h 246"/>
                  <a:gd name="T6" fmla="*/ 146 w 244"/>
                  <a:gd name="T7" fmla="*/ 98 h 246"/>
                  <a:gd name="T8" fmla="*/ 146 w 244"/>
                  <a:gd name="T9" fmla="*/ 98 h 246"/>
                  <a:gd name="T10" fmla="*/ 146 w 244"/>
                  <a:gd name="T11" fmla="*/ 98 h 246"/>
                  <a:gd name="T12" fmla="*/ 196 w 244"/>
                  <a:gd name="T13" fmla="*/ 50 h 246"/>
                  <a:gd name="T14" fmla="*/ 244 w 244"/>
                  <a:gd name="T15" fmla="*/ 0 h 246"/>
                  <a:gd name="T16" fmla="*/ 244 w 244"/>
                  <a:gd name="T17" fmla="*/ 0 h 246"/>
                  <a:gd name="T18" fmla="*/ 244 w 244"/>
                  <a:gd name="T19" fmla="*/ 0 h 246"/>
                  <a:gd name="T20" fmla="*/ 244 w 244"/>
                  <a:gd name="T21" fmla="*/ 0 h 246"/>
                  <a:gd name="T22" fmla="*/ 244 w 244"/>
                  <a:gd name="T23" fmla="*/ 0 h 246"/>
                  <a:gd name="T24" fmla="*/ 244 w 244"/>
                  <a:gd name="T25" fmla="*/ 0 h 246"/>
                  <a:gd name="T26" fmla="*/ 244 w 244"/>
                  <a:gd name="T27" fmla="*/ 0 h 246"/>
                  <a:gd name="T28" fmla="*/ 196 w 244"/>
                  <a:gd name="T29" fmla="*/ 50 h 246"/>
                  <a:gd name="T30" fmla="*/ 146 w 244"/>
                  <a:gd name="T31" fmla="*/ 50 h 246"/>
                  <a:gd name="T32" fmla="*/ 146 w 244"/>
                  <a:gd name="T33" fmla="*/ 50 h 246"/>
                  <a:gd name="T34" fmla="*/ 98 w 244"/>
                  <a:gd name="T35" fmla="*/ 98 h 246"/>
                  <a:gd name="T36" fmla="*/ 98 w 244"/>
                  <a:gd name="T37" fmla="*/ 98 h 246"/>
                  <a:gd name="T38" fmla="*/ 48 w 244"/>
                  <a:gd name="T39" fmla="*/ 98 h 246"/>
                  <a:gd name="T40" fmla="*/ 48 w 244"/>
                  <a:gd name="T41" fmla="*/ 98 h 246"/>
                  <a:gd name="T42" fmla="*/ 0 w 244"/>
                  <a:gd name="T43" fmla="*/ 197 h 246"/>
                  <a:gd name="T44" fmla="*/ 0 w 244"/>
                  <a:gd name="T45" fmla="*/ 246 h 246"/>
                  <a:gd name="T46" fmla="*/ 0 w 244"/>
                  <a:gd name="T47" fmla="*/ 246 h 246"/>
                  <a:gd name="T48" fmla="*/ 0 w 244"/>
                  <a:gd name="T49" fmla="*/ 246 h 246"/>
                  <a:gd name="T50" fmla="*/ 0 w 244"/>
                  <a:gd name="T51" fmla="*/ 197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4" h="246">
                    <a:moveTo>
                      <a:pt x="0" y="197"/>
                    </a:moveTo>
                    <a:lnTo>
                      <a:pt x="0" y="197"/>
                    </a:lnTo>
                    <a:lnTo>
                      <a:pt x="98" y="14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46" y="98"/>
                    </a:lnTo>
                    <a:lnTo>
                      <a:pt x="196" y="5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196" y="5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98" y="98"/>
                    </a:lnTo>
                    <a:lnTo>
                      <a:pt x="98" y="98"/>
                    </a:lnTo>
                    <a:lnTo>
                      <a:pt x="48" y="98"/>
                    </a:lnTo>
                    <a:lnTo>
                      <a:pt x="48" y="98"/>
                    </a:lnTo>
                    <a:lnTo>
                      <a:pt x="0" y="197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197"/>
                    </a:lnTo>
                    <a:close/>
                  </a:path>
                </a:pathLst>
              </a:custGeom>
              <a:solidFill>
                <a:srgbClr val="BF5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7" name="Freeform 505"/>
              <p:cNvSpPr>
                <a:spLocks/>
              </p:cNvSpPr>
              <p:nvPr/>
            </p:nvSpPr>
            <p:spPr bwMode="auto">
              <a:xfrm>
                <a:off x="4655" y="2196"/>
                <a:ext cx="49" cy="18"/>
              </a:xfrm>
              <a:custGeom>
                <a:avLst/>
                <a:gdLst>
                  <a:gd name="T0" fmla="*/ 197 w 393"/>
                  <a:gd name="T1" fmla="*/ 0 h 148"/>
                  <a:gd name="T2" fmla="*/ 246 w 393"/>
                  <a:gd name="T3" fmla="*/ 50 h 148"/>
                  <a:gd name="T4" fmla="*/ 295 w 393"/>
                  <a:gd name="T5" fmla="*/ 50 h 148"/>
                  <a:gd name="T6" fmla="*/ 393 w 393"/>
                  <a:gd name="T7" fmla="*/ 50 h 148"/>
                  <a:gd name="T8" fmla="*/ 393 w 393"/>
                  <a:gd name="T9" fmla="*/ 50 h 148"/>
                  <a:gd name="T10" fmla="*/ 393 w 393"/>
                  <a:gd name="T11" fmla="*/ 99 h 148"/>
                  <a:gd name="T12" fmla="*/ 393 w 393"/>
                  <a:gd name="T13" fmla="*/ 99 h 148"/>
                  <a:gd name="T14" fmla="*/ 295 w 393"/>
                  <a:gd name="T15" fmla="*/ 99 h 148"/>
                  <a:gd name="T16" fmla="*/ 295 w 393"/>
                  <a:gd name="T17" fmla="*/ 99 h 148"/>
                  <a:gd name="T18" fmla="*/ 148 w 393"/>
                  <a:gd name="T19" fmla="*/ 148 h 148"/>
                  <a:gd name="T20" fmla="*/ 50 w 393"/>
                  <a:gd name="T21" fmla="*/ 148 h 148"/>
                  <a:gd name="T22" fmla="*/ 0 w 393"/>
                  <a:gd name="T23" fmla="*/ 148 h 148"/>
                  <a:gd name="T24" fmla="*/ 0 w 393"/>
                  <a:gd name="T25" fmla="*/ 148 h 148"/>
                  <a:gd name="T26" fmla="*/ 0 w 393"/>
                  <a:gd name="T27" fmla="*/ 99 h 148"/>
                  <a:gd name="T28" fmla="*/ 0 w 393"/>
                  <a:gd name="T29" fmla="*/ 99 h 148"/>
                  <a:gd name="T30" fmla="*/ 98 w 393"/>
                  <a:gd name="T31" fmla="*/ 50 h 148"/>
                  <a:gd name="T32" fmla="*/ 197 w 393"/>
                  <a:gd name="T33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3" h="148">
                    <a:moveTo>
                      <a:pt x="197" y="0"/>
                    </a:moveTo>
                    <a:lnTo>
                      <a:pt x="246" y="50"/>
                    </a:lnTo>
                    <a:lnTo>
                      <a:pt x="295" y="50"/>
                    </a:lnTo>
                    <a:lnTo>
                      <a:pt x="393" y="50"/>
                    </a:lnTo>
                    <a:lnTo>
                      <a:pt x="393" y="50"/>
                    </a:lnTo>
                    <a:lnTo>
                      <a:pt x="393" y="99"/>
                    </a:lnTo>
                    <a:lnTo>
                      <a:pt x="393" y="99"/>
                    </a:lnTo>
                    <a:lnTo>
                      <a:pt x="295" y="99"/>
                    </a:lnTo>
                    <a:lnTo>
                      <a:pt x="295" y="99"/>
                    </a:lnTo>
                    <a:lnTo>
                      <a:pt x="148" y="148"/>
                    </a:lnTo>
                    <a:lnTo>
                      <a:pt x="50" y="148"/>
                    </a:lnTo>
                    <a:lnTo>
                      <a:pt x="0" y="148"/>
                    </a:lnTo>
                    <a:lnTo>
                      <a:pt x="0" y="148"/>
                    </a:lnTo>
                    <a:lnTo>
                      <a:pt x="0" y="99"/>
                    </a:lnTo>
                    <a:lnTo>
                      <a:pt x="0" y="99"/>
                    </a:lnTo>
                    <a:lnTo>
                      <a:pt x="98" y="50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D177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8" name="Freeform 506"/>
              <p:cNvSpPr>
                <a:spLocks/>
              </p:cNvSpPr>
              <p:nvPr/>
            </p:nvSpPr>
            <p:spPr bwMode="auto">
              <a:xfrm>
                <a:off x="4655" y="2202"/>
                <a:ext cx="49" cy="12"/>
              </a:xfrm>
              <a:custGeom>
                <a:avLst/>
                <a:gdLst>
                  <a:gd name="T0" fmla="*/ 197 w 393"/>
                  <a:gd name="T1" fmla="*/ 0 h 98"/>
                  <a:gd name="T2" fmla="*/ 246 w 393"/>
                  <a:gd name="T3" fmla="*/ 0 h 98"/>
                  <a:gd name="T4" fmla="*/ 295 w 393"/>
                  <a:gd name="T5" fmla="*/ 0 h 98"/>
                  <a:gd name="T6" fmla="*/ 343 w 393"/>
                  <a:gd name="T7" fmla="*/ 0 h 98"/>
                  <a:gd name="T8" fmla="*/ 343 w 393"/>
                  <a:gd name="T9" fmla="*/ 0 h 98"/>
                  <a:gd name="T10" fmla="*/ 393 w 393"/>
                  <a:gd name="T11" fmla="*/ 49 h 98"/>
                  <a:gd name="T12" fmla="*/ 393 w 393"/>
                  <a:gd name="T13" fmla="*/ 49 h 98"/>
                  <a:gd name="T14" fmla="*/ 295 w 393"/>
                  <a:gd name="T15" fmla="*/ 49 h 98"/>
                  <a:gd name="T16" fmla="*/ 295 w 393"/>
                  <a:gd name="T17" fmla="*/ 49 h 98"/>
                  <a:gd name="T18" fmla="*/ 148 w 393"/>
                  <a:gd name="T19" fmla="*/ 98 h 98"/>
                  <a:gd name="T20" fmla="*/ 50 w 393"/>
                  <a:gd name="T21" fmla="*/ 98 h 98"/>
                  <a:gd name="T22" fmla="*/ 0 w 393"/>
                  <a:gd name="T23" fmla="*/ 98 h 98"/>
                  <a:gd name="T24" fmla="*/ 0 w 393"/>
                  <a:gd name="T25" fmla="*/ 98 h 98"/>
                  <a:gd name="T26" fmla="*/ 50 w 393"/>
                  <a:gd name="T27" fmla="*/ 49 h 98"/>
                  <a:gd name="T28" fmla="*/ 50 w 393"/>
                  <a:gd name="T29" fmla="*/ 49 h 98"/>
                  <a:gd name="T30" fmla="*/ 98 w 393"/>
                  <a:gd name="T31" fmla="*/ 49 h 98"/>
                  <a:gd name="T32" fmla="*/ 197 w 393"/>
                  <a:gd name="T3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93" h="98">
                    <a:moveTo>
                      <a:pt x="197" y="0"/>
                    </a:moveTo>
                    <a:lnTo>
                      <a:pt x="246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49"/>
                    </a:lnTo>
                    <a:lnTo>
                      <a:pt x="393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148" y="98"/>
                    </a:lnTo>
                    <a:lnTo>
                      <a:pt x="5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50" y="49"/>
                    </a:lnTo>
                    <a:lnTo>
                      <a:pt x="50" y="49"/>
                    </a:lnTo>
                    <a:lnTo>
                      <a:pt x="98" y="49"/>
                    </a:lnTo>
                    <a:lnTo>
                      <a:pt x="197" y="0"/>
                    </a:lnTo>
                    <a:close/>
                  </a:path>
                </a:pathLst>
              </a:custGeom>
              <a:solidFill>
                <a:srgbClr val="C86B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59" name="Freeform 507"/>
              <p:cNvSpPr>
                <a:spLocks/>
              </p:cNvSpPr>
              <p:nvPr/>
            </p:nvSpPr>
            <p:spPr bwMode="auto">
              <a:xfrm>
                <a:off x="4655" y="2202"/>
                <a:ext cx="49" cy="12"/>
              </a:xfrm>
              <a:custGeom>
                <a:avLst/>
                <a:gdLst>
                  <a:gd name="T0" fmla="*/ 50 w 393"/>
                  <a:gd name="T1" fmla="*/ 49 h 98"/>
                  <a:gd name="T2" fmla="*/ 50 w 393"/>
                  <a:gd name="T3" fmla="*/ 49 h 98"/>
                  <a:gd name="T4" fmla="*/ 148 w 393"/>
                  <a:gd name="T5" fmla="*/ 49 h 98"/>
                  <a:gd name="T6" fmla="*/ 246 w 393"/>
                  <a:gd name="T7" fmla="*/ 0 h 98"/>
                  <a:gd name="T8" fmla="*/ 246 w 393"/>
                  <a:gd name="T9" fmla="*/ 0 h 98"/>
                  <a:gd name="T10" fmla="*/ 246 w 393"/>
                  <a:gd name="T11" fmla="*/ 0 h 98"/>
                  <a:gd name="T12" fmla="*/ 295 w 393"/>
                  <a:gd name="T13" fmla="*/ 0 h 98"/>
                  <a:gd name="T14" fmla="*/ 343 w 393"/>
                  <a:gd name="T15" fmla="*/ 0 h 98"/>
                  <a:gd name="T16" fmla="*/ 343 w 393"/>
                  <a:gd name="T17" fmla="*/ 0 h 98"/>
                  <a:gd name="T18" fmla="*/ 393 w 393"/>
                  <a:gd name="T19" fmla="*/ 49 h 98"/>
                  <a:gd name="T20" fmla="*/ 393 w 393"/>
                  <a:gd name="T21" fmla="*/ 49 h 98"/>
                  <a:gd name="T22" fmla="*/ 295 w 393"/>
                  <a:gd name="T23" fmla="*/ 49 h 98"/>
                  <a:gd name="T24" fmla="*/ 295 w 393"/>
                  <a:gd name="T25" fmla="*/ 49 h 98"/>
                  <a:gd name="T26" fmla="*/ 148 w 393"/>
                  <a:gd name="T27" fmla="*/ 98 h 98"/>
                  <a:gd name="T28" fmla="*/ 50 w 393"/>
                  <a:gd name="T29" fmla="*/ 98 h 98"/>
                  <a:gd name="T30" fmla="*/ 0 w 393"/>
                  <a:gd name="T31" fmla="*/ 98 h 98"/>
                  <a:gd name="T32" fmla="*/ 0 w 393"/>
                  <a:gd name="T33" fmla="*/ 98 h 98"/>
                  <a:gd name="T34" fmla="*/ 50 w 393"/>
                  <a:gd name="T35" fmla="*/ 49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93" h="98">
                    <a:moveTo>
                      <a:pt x="50" y="49"/>
                    </a:moveTo>
                    <a:lnTo>
                      <a:pt x="50" y="49"/>
                    </a:lnTo>
                    <a:lnTo>
                      <a:pt x="148" y="49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295" y="0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93" y="49"/>
                    </a:lnTo>
                    <a:lnTo>
                      <a:pt x="393" y="49"/>
                    </a:lnTo>
                    <a:lnTo>
                      <a:pt x="295" y="49"/>
                    </a:lnTo>
                    <a:lnTo>
                      <a:pt x="295" y="49"/>
                    </a:lnTo>
                    <a:lnTo>
                      <a:pt x="148" y="98"/>
                    </a:lnTo>
                    <a:lnTo>
                      <a:pt x="50" y="98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50" y="49"/>
                    </a:lnTo>
                    <a:close/>
                  </a:path>
                </a:pathLst>
              </a:custGeom>
              <a:solidFill>
                <a:srgbClr val="BF5E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0" name="Freeform 508"/>
              <p:cNvSpPr>
                <a:spLocks/>
              </p:cNvSpPr>
              <p:nvPr/>
            </p:nvSpPr>
            <p:spPr bwMode="auto">
              <a:xfrm>
                <a:off x="4514" y="2208"/>
                <a:ext cx="98" cy="68"/>
              </a:xfrm>
              <a:custGeom>
                <a:avLst/>
                <a:gdLst>
                  <a:gd name="T0" fmla="*/ 638 w 784"/>
                  <a:gd name="T1" fmla="*/ 49 h 539"/>
                  <a:gd name="T2" fmla="*/ 638 w 784"/>
                  <a:gd name="T3" fmla="*/ 98 h 539"/>
                  <a:gd name="T4" fmla="*/ 686 w 784"/>
                  <a:gd name="T5" fmla="*/ 98 h 539"/>
                  <a:gd name="T6" fmla="*/ 784 w 784"/>
                  <a:gd name="T7" fmla="*/ 98 h 539"/>
                  <a:gd name="T8" fmla="*/ 784 w 784"/>
                  <a:gd name="T9" fmla="*/ 98 h 539"/>
                  <a:gd name="T10" fmla="*/ 784 w 784"/>
                  <a:gd name="T11" fmla="*/ 147 h 539"/>
                  <a:gd name="T12" fmla="*/ 736 w 784"/>
                  <a:gd name="T13" fmla="*/ 147 h 539"/>
                  <a:gd name="T14" fmla="*/ 736 w 784"/>
                  <a:gd name="T15" fmla="*/ 147 h 539"/>
                  <a:gd name="T16" fmla="*/ 736 w 784"/>
                  <a:gd name="T17" fmla="*/ 147 h 539"/>
                  <a:gd name="T18" fmla="*/ 98 w 784"/>
                  <a:gd name="T19" fmla="*/ 539 h 539"/>
                  <a:gd name="T20" fmla="*/ 0 w 784"/>
                  <a:gd name="T21" fmla="*/ 490 h 539"/>
                  <a:gd name="T22" fmla="*/ 0 w 784"/>
                  <a:gd name="T23" fmla="*/ 441 h 539"/>
                  <a:gd name="T24" fmla="*/ 0 w 784"/>
                  <a:gd name="T25" fmla="*/ 294 h 539"/>
                  <a:gd name="T26" fmla="*/ 50 w 784"/>
                  <a:gd name="T27" fmla="*/ 196 h 539"/>
                  <a:gd name="T28" fmla="*/ 50 w 784"/>
                  <a:gd name="T29" fmla="*/ 196 h 539"/>
                  <a:gd name="T30" fmla="*/ 98 w 784"/>
                  <a:gd name="T31" fmla="*/ 147 h 539"/>
                  <a:gd name="T32" fmla="*/ 148 w 784"/>
                  <a:gd name="T33" fmla="*/ 98 h 539"/>
                  <a:gd name="T34" fmla="*/ 246 w 784"/>
                  <a:gd name="T35" fmla="*/ 49 h 539"/>
                  <a:gd name="T36" fmla="*/ 246 w 784"/>
                  <a:gd name="T37" fmla="*/ 49 h 539"/>
                  <a:gd name="T38" fmla="*/ 196 w 784"/>
                  <a:gd name="T39" fmla="*/ 98 h 539"/>
                  <a:gd name="T40" fmla="*/ 196 w 784"/>
                  <a:gd name="T41" fmla="*/ 147 h 539"/>
                  <a:gd name="T42" fmla="*/ 295 w 784"/>
                  <a:gd name="T43" fmla="*/ 147 h 539"/>
                  <a:gd name="T44" fmla="*/ 295 w 784"/>
                  <a:gd name="T45" fmla="*/ 147 h 539"/>
                  <a:gd name="T46" fmla="*/ 393 w 784"/>
                  <a:gd name="T47" fmla="*/ 98 h 539"/>
                  <a:gd name="T48" fmla="*/ 441 w 784"/>
                  <a:gd name="T49" fmla="*/ 49 h 539"/>
                  <a:gd name="T50" fmla="*/ 491 w 784"/>
                  <a:gd name="T51" fmla="*/ 0 h 539"/>
                  <a:gd name="T52" fmla="*/ 491 w 784"/>
                  <a:gd name="T53" fmla="*/ 0 h 539"/>
                  <a:gd name="T54" fmla="*/ 441 w 784"/>
                  <a:gd name="T55" fmla="*/ 49 h 539"/>
                  <a:gd name="T56" fmla="*/ 441 w 784"/>
                  <a:gd name="T57" fmla="*/ 98 h 539"/>
                  <a:gd name="T58" fmla="*/ 491 w 784"/>
                  <a:gd name="T59" fmla="*/ 98 h 539"/>
                  <a:gd name="T60" fmla="*/ 491 w 784"/>
                  <a:gd name="T61" fmla="*/ 98 h 539"/>
                  <a:gd name="T62" fmla="*/ 589 w 784"/>
                  <a:gd name="T63" fmla="*/ 49 h 539"/>
                  <a:gd name="T64" fmla="*/ 638 w 784"/>
                  <a:gd name="T65" fmla="*/ 49 h 539"/>
                  <a:gd name="T66" fmla="*/ 638 w 784"/>
                  <a:gd name="T67" fmla="*/ 49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84" h="539">
                    <a:moveTo>
                      <a:pt x="638" y="49"/>
                    </a:moveTo>
                    <a:lnTo>
                      <a:pt x="638" y="98"/>
                    </a:lnTo>
                    <a:lnTo>
                      <a:pt x="686" y="98"/>
                    </a:lnTo>
                    <a:lnTo>
                      <a:pt x="784" y="98"/>
                    </a:lnTo>
                    <a:lnTo>
                      <a:pt x="784" y="98"/>
                    </a:lnTo>
                    <a:lnTo>
                      <a:pt x="784" y="147"/>
                    </a:lnTo>
                    <a:lnTo>
                      <a:pt x="736" y="147"/>
                    </a:lnTo>
                    <a:lnTo>
                      <a:pt x="736" y="147"/>
                    </a:lnTo>
                    <a:lnTo>
                      <a:pt x="736" y="147"/>
                    </a:lnTo>
                    <a:lnTo>
                      <a:pt x="98" y="539"/>
                    </a:lnTo>
                    <a:lnTo>
                      <a:pt x="0" y="490"/>
                    </a:lnTo>
                    <a:lnTo>
                      <a:pt x="0" y="441"/>
                    </a:lnTo>
                    <a:lnTo>
                      <a:pt x="0" y="294"/>
                    </a:lnTo>
                    <a:lnTo>
                      <a:pt x="50" y="196"/>
                    </a:lnTo>
                    <a:lnTo>
                      <a:pt x="50" y="196"/>
                    </a:lnTo>
                    <a:lnTo>
                      <a:pt x="98" y="147"/>
                    </a:lnTo>
                    <a:lnTo>
                      <a:pt x="148" y="98"/>
                    </a:lnTo>
                    <a:lnTo>
                      <a:pt x="246" y="49"/>
                    </a:lnTo>
                    <a:lnTo>
                      <a:pt x="246" y="49"/>
                    </a:lnTo>
                    <a:lnTo>
                      <a:pt x="196" y="98"/>
                    </a:lnTo>
                    <a:lnTo>
                      <a:pt x="196" y="147"/>
                    </a:lnTo>
                    <a:lnTo>
                      <a:pt x="295" y="147"/>
                    </a:lnTo>
                    <a:lnTo>
                      <a:pt x="295" y="147"/>
                    </a:lnTo>
                    <a:lnTo>
                      <a:pt x="393" y="98"/>
                    </a:lnTo>
                    <a:lnTo>
                      <a:pt x="441" y="49"/>
                    </a:lnTo>
                    <a:lnTo>
                      <a:pt x="491" y="0"/>
                    </a:lnTo>
                    <a:lnTo>
                      <a:pt x="491" y="0"/>
                    </a:lnTo>
                    <a:lnTo>
                      <a:pt x="441" y="49"/>
                    </a:lnTo>
                    <a:lnTo>
                      <a:pt x="441" y="98"/>
                    </a:lnTo>
                    <a:lnTo>
                      <a:pt x="491" y="98"/>
                    </a:lnTo>
                    <a:lnTo>
                      <a:pt x="491" y="98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close/>
                  </a:path>
                </a:pathLst>
              </a:custGeom>
              <a:solidFill>
                <a:srgbClr val="F4A88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1" name="Freeform 509"/>
              <p:cNvSpPr>
                <a:spLocks/>
              </p:cNvSpPr>
              <p:nvPr/>
            </p:nvSpPr>
            <p:spPr bwMode="auto">
              <a:xfrm>
                <a:off x="4514" y="2214"/>
                <a:ext cx="98" cy="62"/>
              </a:xfrm>
              <a:custGeom>
                <a:avLst/>
                <a:gdLst>
                  <a:gd name="T0" fmla="*/ 441 w 784"/>
                  <a:gd name="T1" fmla="*/ 0 h 490"/>
                  <a:gd name="T2" fmla="*/ 441 w 784"/>
                  <a:gd name="T3" fmla="*/ 49 h 490"/>
                  <a:gd name="T4" fmla="*/ 491 w 784"/>
                  <a:gd name="T5" fmla="*/ 98 h 490"/>
                  <a:gd name="T6" fmla="*/ 539 w 784"/>
                  <a:gd name="T7" fmla="*/ 49 h 490"/>
                  <a:gd name="T8" fmla="*/ 539 w 784"/>
                  <a:gd name="T9" fmla="*/ 49 h 490"/>
                  <a:gd name="T10" fmla="*/ 589 w 784"/>
                  <a:gd name="T11" fmla="*/ 49 h 490"/>
                  <a:gd name="T12" fmla="*/ 638 w 784"/>
                  <a:gd name="T13" fmla="*/ 49 h 490"/>
                  <a:gd name="T14" fmla="*/ 638 w 784"/>
                  <a:gd name="T15" fmla="*/ 49 h 490"/>
                  <a:gd name="T16" fmla="*/ 638 w 784"/>
                  <a:gd name="T17" fmla="*/ 49 h 490"/>
                  <a:gd name="T18" fmla="*/ 638 w 784"/>
                  <a:gd name="T19" fmla="*/ 49 h 490"/>
                  <a:gd name="T20" fmla="*/ 686 w 784"/>
                  <a:gd name="T21" fmla="*/ 49 h 490"/>
                  <a:gd name="T22" fmla="*/ 784 w 784"/>
                  <a:gd name="T23" fmla="*/ 49 h 490"/>
                  <a:gd name="T24" fmla="*/ 784 w 784"/>
                  <a:gd name="T25" fmla="*/ 49 h 490"/>
                  <a:gd name="T26" fmla="*/ 736 w 784"/>
                  <a:gd name="T27" fmla="*/ 98 h 490"/>
                  <a:gd name="T28" fmla="*/ 686 w 784"/>
                  <a:gd name="T29" fmla="*/ 195 h 490"/>
                  <a:gd name="T30" fmla="*/ 638 w 784"/>
                  <a:gd name="T31" fmla="*/ 195 h 490"/>
                  <a:gd name="T32" fmla="*/ 638 w 784"/>
                  <a:gd name="T33" fmla="*/ 195 h 490"/>
                  <a:gd name="T34" fmla="*/ 98 w 784"/>
                  <a:gd name="T35" fmla="*/ 490 h 490"/>
                  <a:gd name="T36" fmla="*/ 50 w 784"/>
                  <a:gd name="T37" fmla="*/ 490 h 490"/>
                  <a:gd name="T38" fmla="*/ 0 w 784"/>
                  <a:gd name="T39" fmla="*/ 441 h 490"/>
                  <a:gd name="T40" fmla="*/ 0 w 784"/>
                  <a:gd name="T41" fmla="*/ 392 h 490"/>
                  <a:gd name="T42" fmla="*/ 0 w 784"/>
                  <a:gd name="T43" fmla="*/ 392 h 490"/>
                  <a:gd name="T44" fmla="*/ 0 w 784"/>
                  <a:gd name="T45" fmla="*/ 343 h 490"/>
                  <a:gd name="T46" fmla="*/ 50 w 784"/>
                  <a:gd name="T47" fmla="*/ 245 h 490"/>
                  <a:gd name="T48" fmla="*/ 98 w 784"/>
                  <a:gd name="T49" fmla="*/ 147 h 490"/>
                  <a:gd name="T50" fmla="*/ 98 w 784"/>
                  <a:gd name="T51" fmla="*/ 147 h 490"/>
                  <a:gd name="T52" fmla="*/ 98 w 784"/>
                  <a:gd name="T53" fmla="*/ 98 h 490"/>
                  <a:gd name="T54" fmla="*/ 196 w 784"/>
                  <a:gd name="T55" fmla="*/ 49 h 490"/>
                  <a:gd name="T56" fmla="*/ 246 w 784"/>
                  <a:gd name="T57" fmla="*/ 0 h 490"/>
                  <a:gd name="T58" fmla="*/ 246 w 784"/>
                  <a:gd name="T59" fmla="*/ 0 h 490"/>
                  <a:gd name="T60" fmla="*/ 196 w 784"/>
                  <a:gd name="T61" fmla="*/ 49 h 490"/>
                  <a:gd name="T62" fmla="*/ 196 w 784"/>
                  <a:gd name="T63" fmla="*/ 98 h 490"/>
                  <a:gd name="T64" fmla="*/ 295 w 784"/>
                  <a:gd name="T65" fmla="*/ 98 h 490"/>
                  <a:gd name="T66" fmla="*/ 295 w 784"/>
                  <a:gd name="T67" fmla="*/ 98 h 490"/>
                  <a:gd name="T68" fmla="*/ 393 w 784"/>
                  <a:gd name="T69" fmla="*/ 49 h 490"/>
                  <a:gd name="T70" fmla="*/ 441 w 784"/>
                  <a:gd name="T71" fmla="*/ 0 h 490"/>
                  <a:gd name="T72" fmla="*/ 441 w 784"/>
                  <a:gd name="T73" fmla="*/ 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4" h="490">
                    <a:moveTo>
                      <a:pt x="441" y="0"/>
                    </a:moveTo>
                    <a:lnTo>
                      <a:pt x="441" y="49"/>
                    </a:lnTo>
                    <a:lnTo>
                      <a:pt x="491" y="98"/>
                    </a:lnTo>
                    <a:lnTo>
                      <a:pt x="539" y="49"/>
                    </a:lnTo>
                    <a:lnTo>
                      <a:pt x="539" y="49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86" y="49"/>
                    </a:lnTo>
                    <a:lnTo>
                      <a:pt x="784" y="49"/>
                    </a:lnTo>
                    <a:lnTo>
                      <a:pt x="784" y="49"/>
                    </a:lnTo>
                    <a:lnTo>
                      <a:pt x="736" y="98"/>
                    </a:lnTo>
                    <a:lnTo>
                      <a:pt x="686" y="195"/>
                    </a:lnTo>
                    <a:lnTo>
                      <a:pt x="638" y="195"/>
                    </a:lnTo>
                    <a:lnTo>
                      <a:pt x="638" y="195"/>
                    </a:lnTo>
                    <a:lnTo>
                      <a:pt x="98" y="490"/>
                    </a:lnTo>
                    <a:lnTo>
                      <a:pt x="50" y="490"/>
                    </a:lnTo>
                    <a:lnTo>
                      <a:pt x="0" y="441"/>
                    </a:lnTo>
                    <a:lnTo>
                      <a:pt x="0" y="392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50" y="245"/>
                    </a:lnTo>
                    <a:lnTo>
                      <a:pt x="98" y="147"/>
                    </a:lnTo>
                    <a:lnTo>
                      <a:pt x="98" y="147"/>
                    </a:lnTo>
                    <a:lnTo>
                      <a:pt x="98" y="98"/>
                    </a:lnTo>
                    <a:lnTo>
                      <a:pt x="196" y="49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196" y="49"/>
                    </a:lnTo>
                    <a:lnTo>
                      <a:pt x="196" y="98"/>
                    </a:lnTo>
                    <a:lnTo>
                      <a:pt x="295" y="98"/>
                    </a:lnTo>
                    <a:lnTo>
                      <a:pt x="295" y="98"/>
                    </a:lnTo>
                    <a:lnTo>
                      <a:pt x="393" y="49"/>
                    </a:lnTo>
                    <a:lnTo>
                      <a:pt x="441" y="0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F0A2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2" name="Freeform 510"/>
              <p:cNvSpPr>
                <a:spLocks/>
              </p:cNvSpPr>
              <p:nvPr/>
            </p:nvSpPr>
            <p:spPr bwMode="auto">
              <a:xfrm>
                <a:off x="4514" y="2214"/>
                <a:ext cx="98" cy="62"/>
              </a:xfrm>
              <a:custGeom>
                <a:avLst/>
                <a:gdLst>
                  <a:gd name="T0" fmla="*/ 441 w 784"/>
                  <a:gd name="T1" fmla="*/ 0 h 490"/>
                  <a:gd name="T2" fmla="*/ 441 w 784"/>
                  <a:gd name="T3" fmla="*/ 49 h 490"/>
                  <a:gd name="T4" fmla="*/ 491 w 784"/>
                  <a:gd name="T5" fmla="*/ 98 h 490"/>
                  <a:gd name="T6" fmla="*/ 539 w 784"/>
                  <a:gd name="T7" fmla="*/ 98 h 490"/>
                  <a:gd name="T8" fmla="*/ 539 w 784"/>
                  <a:gd name="T9" fmla="*/ 98 h 490"/>
                  <a:gd name="T10" fmla="*/ 589 w 784"/>
                  <a:gd name="T11" fmla="*/ 49 h 490"/>
                  <a:gd name="T12" fmla="*/ 638 w 784"/>
                  <a:gd name="T13" fmla="*/ 49 h 490"/>
                  <a:gd name="T14" fmla="*/ 638 w 784"/>
                  <a:gd name="T15" fmla="*/ 49 h 490"/>
                  <a:gd name="T16" fmla="*/ 638 w 784"/>
                  <a:gd name="T17" fmla="*/ 49 h 490"/>
                  <a:gd name="T18" fmla="*/ 638 w 784"/>
                  <a:gd name="T19" fmla="*/ 98 h 490"/>
                  <a:gd name="T20" fmla="*/ 686 w 784"/>
                  <a:gd name="T21" fmla="*/ 98 h 490"/>
                  <a:gd name="T22" fmla="*/ 784 w 784"/>
                  <a:gd name="T23" fmla="*/ 98 h 490"/>
                  <a:gd name="T24" fmla="*/ 784 w 784"/>
                  <a:gd name="T25" fmla="*/ 98 h 490"/>
                  <a:gd name="T26" fmla="*/ 736 w 784"/>
                  <a:gd name="T27" fmla="*/ 147 h 490"/>
                  <a:gd name="T28" fmla="*/ 589 w 784"/>
                  <a:gd name="T29" fmla="*/ 195 h 490"/>
                  <a:gd name="T30" fmla="*/ 539 w 784"/>
                  <a:gd name="T31" fmla="*/ 245 h 490"/>
                  <a:gd name="T32" fmla="*/ 539 w 784"/>
                  <a:gd name="T33" fmla="*/ 245 h 490"/>
                  <a:gd name="T34" fmla="*/ 50 w 784"/>
                  <a:gd name="T35" fmla="*/ 490 h 490"/>
                  <a:gd name="T36" fmla="*/ 50 w 784"/>
                  <a:gd name="T37" fmla="*/ 490 h 490"/>
                  <a:gd name="T38" fmla="*/ 0 w 784"/>
                  <a:gd name="T39" fmla="*/ 392 h 490"/>
                  <a:gd name="T40" fmla="*/ 0 w 784"/>
                  <a:gd name="T41" fmla="*/ 343 h 490"/>
                  <a:gd name="T42" fmla="*/ 0 w 784"/>
                  <a:gd name="T43" fmla="*/ 343 h 490"/>
                  <a:gd name="T44" fmla="*/ 0 w 784"/>
                  <a:gd name="T45" fmla="*/ 294 h 490"/>
                  <a:gd name="T46" fmla="*/ 50 w 784"/>
                  <a:gd name="T47" fmla="*/ 245 h 490"/>
                  <a:gd name="T48" fmla="*/ 98 w 784"/>
                  <a:gd name="T49" fmla="*/ 147 h 490"/>
                  <a:gd name="T50" fmla="*/ 98 w 784"/>
                  <a:gd name="T51" fmla="*/ 147 h 490"/>
                  <a:gd name="T52" fmla="*/ 148 w 784"/>
                  <a:gd name="T53" fmla="*/ 98 h 490"/>
                  <a:gd name="T54" fmla="*/ 196 w 784"/>
                  <a:gd name="T55" fmla="*/ 49 h 490"/>
                  <a:gd name="T56" fmla="*/ 246 w 784"/>
                  <a:gd name="T57" fmla="*/ 49 h 490"/>
                  <a:gd name="T58" fmla="*/ 246 w 784"/>
                  <a:gd name="T59" fmla="*/ 49 h 490"/>
                  <a:gd name="T60" fmla="*/ 196 w 784"/>
                  <a:gd name="T61" fmla="*/ 49 h 490"/>
                  <a:gd name="T62" fmla="*/ 196 w 784"/>
                  <a:gd name="T63" fmla="*/ 98 h 490"/>
                  <a:gd name="T64" fmla="*/ 246 w 784"/>
                  <a:gd name="T65" fmla="*/ 98 h 490"/>
                  <a:gd name="T66" fmla="*/ 246 w 784"/>
                  <a:gd name="T67" fmla="*/ 98 h 490"/>
                  <a:gd name="T68" fmla="*/ 343 w 784"/>
                  <a:gd name="T69" fmla="*/ 98 h 490"/>
                  <a:gd name="T70" fmla="*/ 393 w 784"/>
                  <a:gd name="T71" fmla="*/ 49 h 490"/>
                  <a:gd name="T72" fmla="*/ 441 w 784"/>
                  <a:gd name="T73" fmla="*/ 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4" h="490">
                    <a:moveTo>
                      <a:pt x="441" y="0"/>
                    </a:moveTo>
                    <a:lnTo>
                      <a:pt x="441" y="49"/>
                    </a:lnTo>
                    <a:lnTo>
                      <a:pt x="491" y="98"/>
                    </a:lnTo>
                    <a:lnTo>
                      <a:pt x="539" y="98"/>
                    </a:lnTo>
                    <a:lnTo>
                      <a:pt x="539" y="98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98"/>
                    </a:lnTo>
                    <a:lnTo>
                      <a:pt x="686" y="98"/>
                    </a:lnTo>
                    <a:lnTo>
                      <a:pt x="784" y="98"/>
                    </a:lnTo>
                    <a:lnTo>
                      <a:pt x="784" y="98"/>
                    </a:lnTo>
                    <a:lnTo>
                      <a:pt x="736" y="147"/>
                    </a:lnTo>
                    <a:lnTo>
                      <a:pt x="589" y="195"/>
                    </a:lnTo>
                    <a:lnTo>
                      <a:pt x="539" y="245"/>
                    </a:lnTo>
                    <a:lnTo>
                      <a:pt x="539" y="245"/>
                    </a:lnTo>
                    <a:lnTo>
                      <a:pt x="50" y="490"/>
                    </a:lnTo>
                    <a:lnTo>
                      <a:pt x="50" y="490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343"/>
                    </a:lnTo>
                    <a:lnTo>
                      <a:pt x="0" y="294"/>
                    </a:lnTo>
                    <a:lnTo>
                      <a:pt x="50" y="245"/>
                    </a:lnTo>
                    <a:lnTo>
                      <a:pt x="98" y="147"/>
                    </a:lnTo>
                    <a:lnTo>
                      <a:pt x="98" y="147"/>
                    </a:lnTo>
                    <a:lnTo>
                      <a:pt x="148" y="98"/>
                    </a:lnTo>
                    <a:lnTo>
                      <a:pt x="196" y="49"/>
                    </a:lnTo>
                    <a:lnTo>
                      <a:pt x="246" y="49"/>
                    </a:lnTo>
                    <a:lnTo>
                      <a:pt x="246" y="49"/>
                    </a:lnTo>
                    <a:lnTo>
                      <a:pt x="196" y="49"/>
                    </a:lnTo>
                    <a:lnTo>
                      <a:pt x="196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343" y="98"/>
                    </a:lnTo>
                    <a:lnTo>
                      <a:pt x="393" y="49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EC9D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3" name="Freeform 511"/>
              <p:cNvSpPr>
                <a:spLocks/>
              </p:cNvSpPr>
              <p:nvPr/>
            </p:nvSpPr>
            <p:spPr bwMode="auto">
              <a:xfrm>
                <a:off x="4514" y="2220"/>
                <a:ext cx="98" cy="56"/>
              </a:xfrm>
              <a:custGeom>
                <a:avLst/>
                <a:gdLst>
                  <a:gd name="T0" fmla="*/ 441 w 784"/>
                  <a:gd name="T1" fmla="*/ 0 h 441"/>
                  <a:gd name="T2" fmla="*/ 441 w 784"/>
                  <a:gd name="T3" fmla="*/ 49 h 441"/>
                  <a:gd name="T4" fmla="*/ 491 w 784"/>
                  <a:gd name="T5" fmla="*/ 49 h 441"/>
                  <a:gd name="T6" fmla="*/ 539 w 784"/>
                  <a:gd name="T7" fmla="*/ 49 h 441"/>
                  <a:gd name="T8" fmla="*/ 539 w 784"/>
                  <a:gd name="T9" fmla="*/ 49 h 441"/>
                  <a:gd name="T10" fmla="*/ 589 w 784"/>
                  <a:gd name="T11" fmla="*/ 49 h 441"/>
                  <a:gd name="T12" fmla="*/ 589 w 784"/>
                  <a:gd name="T13" fmla="*/ 0 h 441"/>
                  <a:gd name="T14" fmla="*/ 638 w 784"/>
                  <a:gd name="T15" fmla="*/ 0 h 441"/>
                  <a:gd name="T16" fmla="*/ 638 w 784"/>
                  <a:gd name="T17" fmla="*/ 0 h 441"/>
                  <a:gd name="T18" fmla="*/ 638 w 784"/>
                  <a:gd name="T19" fmla="*/ 49 h 441"/>
                  <a:gd name="T20" fmla="*/ 686 w 784"/>
                  <a:gd name="T21" fmla="*/ 49 h 441"/>
                  <a:gd name="T22" fmla="*/ 784 w 784"/>
                  <a:gd name="T23" fmla="*/ 49 h 441"/>
                  <a:gd name="T24" fmla="*/ 784 w 784"/>
                  <a:gd name="T25" fmla="*/ 49 h 441"/>
                  <a:gd name="T26" fmla="*/ 686 w 784"/>
                  <a:gd name="T27" fmla="*/ 98 h 441"/>
                  <a:gd name="T28" fmla="*/ 491 w 784"/>
                  <a:gd name="T29" fmla="*/ 196 h 441"/>
                  <a:gd name="T30" fmla="*/ 393 w 784"/>
                  <a:gd name="T31" fmla="*/ 245 h 441"/>
                  <a:gd name="T32" fmla="*/ 393 w 784"/>
                  <a:gd name="T33" fmla="*/ 245 h 441"/>
                  <a:gd name="T34" fmla="*/ 50 w 784"/>
                  <a:gd name="T35" fmla="*/ 441 h 441"/>
                  <a:gd name="T36" fmla="*/ 50 w 784"/>
                  <a:gd name="T37" fmla="*/ 392 h 441"/>
                  <a:gd name="T38" fmla="*/ 0 w 784"/>
                  <a:gd name="T39" fmla="*/ 343 h 441"/>
                  <a:gd name="T40" fmla="*/ 0 w 784"/>
                  <a:gd name="T41" fmla="*/ 245 h 441"/>
                  <a:gd name="T42" fmla="*/ 0 w 784"/>
                  <a:gd name="T43" fmla="*/ 245 h 441"/>
                  <a:gd name="T44" fmla="*/ 0 w 784"/>
                  <a:gd name="T45" fmla="*/ 196 h 441"/>
                  <a:gd name="T46" fmla="*/ 50 w 784"/>
                  <a:gd name="T47" fmla="*/ 146 h 441"/>
                  <a:gd name="T48" fmla="*/ 98 w 784"/>
                  <a:gd name="T49" fmla="*/ 49 h 441"/>
                  <a:gd name="T50" fmla="*/ 98 w 784"/>
                  <a:gd name="T51" fmla="*/ 49 h 441"/>
                  <a:gd name="T52" fmla="*/ 148 w 784"/>
                  <a:gd name="T53" fmla="*/ 49 h 441"/>
                  <a:gd name="T54" fmla="*/ 196 w 784"/>
                  <a:gd name="T55" fmla="*/ 0 h 441"/>
                  <a:gd name="T56" fmla="*/ 246 w 784"/>
                  <a:gd name="T57" fmla="*/ 0 h 441"/>
                  <a:gd name="T58" fmla="*/ 246 w 784"/>
                  <a:gd name="T59" fmla="*/ 0 h 441"/>
                  <a:gd name="T60" fmla="*/ 196 w 784"/>
                  <a:gd name="T61" fmla="*/ 49 h 441"/>
                  <a:gd name="T62" fmla="*/ 196 w 784"/>
                  <a:gd name="T63" fmla="*/ 49 h 441"/>
                  <a:gd name="T64" fmla="*/ 246 w 784"/>
                  <a:gd name="T65" fmla="*/ 49 h 441"/>
                  <a:gd name="T66" fmla="*/ 246 w 784"/>
                  <a:gd name="T67" fmla="*/ 49 h 441"/>
                  <a:gd name="T68" fmla="*/ 295 w 784"/>
                  <a:gd name="T69" fmla="*/ 49 h 441"/>
                  <a:gd name="T70" fmla="*/ 393 w 784"/>
                  <a:gd name="T71" fmla="*/ 0 h 441"/>
                  <a:gd name="T72" fmla="*/ 441 w 784"/>
                  <a:gd name="T73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4" h="441">
                    <a:moveTo>
                      <a:pt x="441" y="0"/>
                    </a:moveTo>
                    <a:lnTo>
                      <a:pt x="441" y="49"/>
                    </a:lnTo>
                    <a:lnTo>
                      <a:pt x="491" y="49"/>
                    </a:lnTo>
                    <a:lnTo>
                      <a:pt x="539" y="49"/>
                    </a:lnTo>
                    <a:lnTo>
                      <a:pt x="539" y="49"/>
                    </a:lnTo>
                    <a:lnTo>
                      <a:pt x="589" y="49"/>
                    </a:lnTo>
                    <a:lnTo>
                      <a:pt x="589" y="0"/>
                    </a:lnTo>
                    <a:lnTo>
                      <a:pt x="638" y="0"/>
                    </a:lnTo>
                    <a:lnTo>
                      <a:pt x="638" y="0"/>
                    </a:lnTo>
                    <a:lnTo>
                      <a:pt x="638" y="49"/>
                    </a:lnTo>
                    <a:lnTo>
                      <a:pt x="686" y="49"/>
                    </a:lnTo>
                    <a:lnTo>
                      <a:pt x="784" y="49"/>
                    </a:lnTo>
                    <a:lnTo>
                      <a:pt x="784" y="49"/>
                    </a:lnTo>
                    <a:lnTo>
                      <a:pt x="686" y="98"/>
                    </a:lnTo>
                    <a:lnTo>
                      <a:pt x="491" y="196"/>
                    </a:lnTo>
                    <a:lnTo>
                      <a:pt x="393" y="245"/>
                    </a:lnTo>
                    <a:lnTo>
                      <a:pt x="393" y="245"/>
                    </a:lnTo>
                    <a:lnTo>
                      <a:pt x="50" y="441"/>
                    </a:lnTo>
                    <a:lnTo>
                      <a:pt x="50" y="392"/>
                    </a:lnTo>
                    <a:lnTo>
                      <a:pt x="0" y="343"/>
                    </a:lnTo>
                    <a:lnTo>
                      <a:pt x="0" y="245"/>
                    </a:lnTo>
                    <a:lnTo>
                      <a:pt x="0" y="245"/>
                    </a:lnTo>
                    <a:lnTo>
                      <a:pt x="0" y="196"/>
                    </a:lnTo>
                    <a:lnTo>
                      <a:pt x="50" y="146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246" y="49"/>
                    </a:lnTo>
                    <a:lnTo>
                      <a:pt x="246" y="49"/>
                    </a:lnTo>
                    <a:lnTo>
                      <a:pt x="295" y="49"/>
                    </a:lnTo>
                    <a:lnTo>
                      <a:pt x="393" y="0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E8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4" name="Freeform 512"/>
              <p:cNvSpPr>
                <a:spLocks/>
              </p:cNvSpPr>
              <p:nvPr/>
            </p:nvSpPr>
            <p:spPr bwMode="auto">
              <a:xfrm>
                <a:off x="4514" y="2220"/>
                <a:ext cx="98" cy="56"/>
              </a:xfrm>
              <a:custGeom>
                <a:avLst/>
                <a:gdLst>
                  <a:gd name="T0" fmla="*/ 441 w 784"/>
                  <a:gd name="T1" fmla="*/ 0 h 441"/>
                  <a:gd name="T2" fmla="*/ 441 w 784"/>
                  <a:gd name="T3" fmla="*/ 49 h 441"/>
                  <a:gd name="T4" fmla="*/ 441 w 784"/>
                  <a:gd name="T5" fmla="*/ 49 h 441"/>
                  <a:gd name="T6" fmla="*/ 539 w 784"/>
                  <a:gd name="T7" fmla="*/ 49 h 441"/>
                  <a:gd name="T8" fmla="*/ 539 w 784"/>
                  <a:gd name="T9" fmla="*/ 49 h 441"/>
                  <a:gd name="T10" fmla="*/ 589 w 784"/>
                  <a:gd name="T11" fmla="*/ 49 h 441"/>
                  <a:gd name="T12" fmla="*/ 589 w 784"/>
                  <a:gd name="T13" fmla="*/ 49 h 441"/>
                  <a:gd name="T14" fmla="*/ 638 w 784"/>
                  <a:gd name="T15" fmla="*/ 49 h 441"/>
                  <a:gd name="T16" fmla="*/ 638 w 784"/>
                  <a:gd name="T17" fmla="*/ 49 h 441"/>
                  <a:gd name="T18" fmla="*/ 638 w 784"/>
                  <a:gd name="T19" fmla="*/ 49 h 441"/>
                  <a:gd name="T20" fmla="*/ 686 w 784"/>
                  <a:gd name="T21" fmla="*/ 49 h 441"/>
                  <a:gd name="T22" fmla="*/ 784 w 784"/>
                  <a:gd name="T23" fmla="*/ 49 h 441"/>
                  <a:gd name="T24" fmla="*/ 784 w 784"/>
                  <a:gd name="T25" fmla="*/ 49 h 441"/>
                  <a:gd name="T26" fmla="*/ 638 w 784"/>
                  <a:gd name="T27" fmla="*/ 146 h 441"/>
                  <a:gd name="T28" fmla="*/ 393 w 784"/>
                  <a:gd name="T29" fmla="*/ 245 h 441"/>
                  <a:gd name="T30" fmla="*/ 295 w 784"/>
                  <a:gd name="T31" fmla="*/ 294 h 441"/>
                  <a:gd name="T32" fmla="*/ 295 w 784"/>
                  <a:gd name="T33" fmla="*/ 294 h 441"/>
                  <a:gd name="T34" fmla="*/ 50 w 784"/>
                  <a:gd name="T35" fmla="*/ 441 h 441"/>
                  <a:gd name="T36" fmla="*/ 50 w 784"/>
                  <a:gd name="T37" fmla="*/ 392 h 441"/>
                  <a:gd name="T38" fmla="*/ 0 w 784"/>
                  <a:gd name="T39" fmla="*/ 343 h 441"/>
                  <a:gd name="T40" fmla="*/ 50 w 784"/>
                  <a:gd name="T41" fmla="*/ 245 h 441"/>
                  <a:gd name="T42" fmla="*/ 50 w 784"/>
                  <a:gd name="T43" fmla="*/ 245 h 441"/>
                  <a:gd name="T44" fmla="*/ 50 w 784"/>
                  <a:gd name="T45" fmla="*/ 196 h 441"/>
                  <a:gd name="T46" fmla="*/ 50 w 784"/>
                  <a:gd name="T47" fmla="*/ 98 h 441"/>
                  <a:gd name="T48" fmla="*/ 98 w 784"/>
                  <a:gd name="T49" fmla="*/ 49 h 441"/>
                  <a:gd name="T50" fmla="*/ 98 w 784"/>
                  <a:gd name="T51" fmla="*/ 49 h 441"/>
                  <a:gd name="T52" fmla="*/ 148 w 784"/>
                  <a:gd name="T53" fmla="*/ 49 h 441"/>
                  <a:gd name="T54" fmla="*/ 196 w 784"/>
                  <a:gd name="T55" fmla="*/ 0 h 441"/>
                  <a:gd name="T56" fmla="*/ 246 w 784"/>
                  <a:gd name="T57" fmla="*/ 0 h 441"/>
                  <a:gd name="T58" fmla="*/ 246 w 784"/>
                  <a:gd name="T59" fmla="*/ 0 h 441"/>
                  <a:gd name="T60" fmla="*/ 196 w 784"/>
                  <a:gd name="T61" fmla="*/ 49 h 441"/>
                  <a:gd name="T62" fmla="*/ 148 w 784"/>
                  <a:gd name="T63" fmla="*/ 49 h 441"/>
                  <a:gd name="T64" fmla="*/ 196 w 784"/>
                  <a:gd name="T65" fmla="*/ 49 h 441"/>
                  <a:gd name="T66" fmla="*/ 196 w 784"/>
                  <a:gd name="T67" fmla="*/ 49 h 441"/>
                  <a:gd name="T68" fmla="*/ 295 w 784"/>
                  <a:gd name="T69" fmla="*/ 49 h 441"/>
                  <a:gd name="T70" fmla="*/ 393 w 784"/>
                  <a:gd name="T71" fmla="*/ 49 h 441"/>
                  <a:gd name="T72" fmla="*/ 441 w 784"/>
                  <a:gd name="T73" fmla="*/ 0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84" h="441">
                    <a:moveTo>
                      <a:pt x="441" y="0"/>
                    </a:moveTo>
                    <a:lnTo>
                      <a:pt x="441" y="49"/>
                    </a:lnTo>
                    <a:lnTo>
                      <a:pt x="441" y="49"/>
                    </a:lnTo>
                    <a:lnTo>
                      <a:pt x="539" y="49"/>
                    </a:lnTo>
                    <a:lnTo>
                      <a:pt x="539" y="49"/>
                    </a:lnTo>
                    <a:lnTo>
                      <a:pt x="589" y="49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86" y="49"/>
                    </a:lnTo>
                    <a:lnTo>
                      <a:pt x="784" y="49"/>
                    </a:lnTo>
                    <a:lnTo>
                      <a:pt x="784" y="49"/>
                    </a:lnTo>
                    <a:lnTo>
                      <a:pt x="638" y="146"/>
                    </a:lnTo>
                    <a:lnTo>
                      <a:pt x="393" y="245"/>
                    </a:lnTo>
                    <a:lnTo>
                      <a:pt x="295" y="294"/>
                    </a:lnTo>
                    <a:lnTo>
                      <a:pt x="295" y="294"/>
                    </a:lnTo>
                    <a:lnTo>
                      <a:pt x="50" y="441"/>
                    </a:lnTo>
                    <a:lnTo>
                      <a:pt x="50" y="392"/>
                    </a:lnTo>
                    <a:lnTo>
                      <a:pt x="0" y="343"/>
                    </a:lnTo>
                    <a:lnTo>
                      <a:pt x="50" y="245"/>
                    </a:lnTo>
                    <a:lnTo>
                      <a:pt x="50" y="245"/>
                    </a:lnTo>
                    <a:lnTo>
                      <a:pt x="50" y="196"/>
                    </a:lnTo>
                    <a:lnTo>
                      <a:pt x="50" y="98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196" y="49"/>
                    </a:lnTo>
                    <a:lnTo>
                      <a:pt x="148" y="49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295" y="49"/>
                    </a:lnTo>
                    <a:lnTo>
                      <a:pt x="393" y="49"/>
                    </a:lnTo>
                    <a:lnTo>
                      <a:pt x="441" y="0"/>
                    </a:lnTo>
                    <a:close/>
                  </a:path>
                </a:pathLst>
              </a:custGeom>
              <a:solidFill>
                <a:srgbClr val="E492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5" name="Freeform 513"/>
              <p:cNvSpPr>
                <a:spLocks/>
              </p:cNvSpPr>
              <p:nvPr/>
            </p:nvSpPr>
            <p:spPr bwMode="auto">
              <a:xfrm>
                <a:off x="4514" y="2220"/>
                <a:ext cx="92" cy="49"/>
              </a:xfrm>
              <a:custGeom>
                <a:avLst/>
                <a:gdLst>
                  <a:gd name="T0" fmla="*/ 393 w 736"/>
                  <a:gd name="T1" fmla="*/ 49 h 392"/>
                  <a:gd name="T2" fmla="*/ 393 w 736"/>
                  <a:gd name="T3" fmla="*/ 98 h 392"/>
                  <a:gd name="T4" fmla="*/ 441 w 736"/>
                  <a:gd name="T5" fmla="*/ 98 h 392"/>
                  <a:gd name="T6" fmla="*/ 539 w 736"/>
                  <a:gd name="T7" fmla="*/ 98 h 392"/>
                  <a:gd name="T8" fmla="*/ 539 w 736"/>
                  <a:gd name="T9" fmla="*/ 98 h 392"/>
                  <a:gd name="T10" fmla="*/ 589 w 736"/>
                  <a:gd name="T11" fmla="*/ 98 h 392"/>
                  <a:gd name="T12" fmla="*/ 589 w 736"/>
                  <a:gd name="T13" fmla="*/ 49 h 392"/>
                  <a:gd name="T14" fmla="*/ 638 w 736"/>
                  <a:gd name="T15" fmla="*/ 49 h 392"/>
                  <a:gd name="T16" fmla="*/ 638 w 736"/>
                  <a:gd name="T17" fmla="*/ 49 h 392"/>
                  <a:gd name="T18" fmla="*/ 638 w 736"/>
                  <a:gd name="T19" fmla="*/ 49 h 392"/>
                  <a:gd name="T20" fmla="*/ 686 w 736"/>
                  <a:gd name="T21" fmla="*/ 49 h 392"/>
                  <a:gd name="T22" fmla="*/ 736 w 736"/>
                  <a:gd name="T23" fmla="*/ 49 h 392"/>
                  <a:gd name="T24" fmla="*/ 736 w 736"/>
                  <a:gd name="T25" fmla="*/ 49 h 392"/>
                  <a:gd name="T26" fmla="*/ 589 w 736"/>
                  <a:gd name="T27" fmla="*/ 146 h 392"/>
                  <a:gd name="T28" fmla="*/ 343 w 736"/>
                  <a:gd name="T29" fmla="*/ 294 h 392"/>
                  <a:gd name="T30" fmla="*/ 196 w 736"/>
                  <a:gd name="T31" fmla="*/ 343 h 392"/>
                  <a:gd name="T32" fmla="*/ 196 w 736"/>
                  <a:gd name="T33" fmla="*/ 343 h 392"/>
                  <a:gd name="T34" fmla="*/ 50 w 736"/>
                  <a:gd name="T35" fmla="*/ 392 h 392"/>
                  <a:gd name="T36" fmla="*/ 50 w 736"/>
                  <a:gd name="T37" fmla="*/ 343 h 392"/>
                  <a:gd name="T38" fmla="*/ 0 w 736"/>
                  <a:gd name="T39" fmla="*/ 294 h 392"/>
                  <a:gd name="T40" fmla="*/ 50 w 736"/>
                  <a:gd name="T41" fmla="*/ 196 h 392"/>
                  <a:gd name="T42" fmla="*/ 50 w 736"/>
                  <a:gd name="T43" fmla="*/ 196 h 392"/>
                  <a:gd name="T44" fmla="*/ 50 w 736"/>
                  <a:gd name="T45" fmla="*/ 146 h 392"/>
                  <a:gd name="T46" fmla="*/ 98 w 736"/>
                  <a:gd name="T47" fmla="*/ 98 h 392"/>
                  <a:gd name="T48" fmla="*/ 148 w 736"/>
                  <a:gd name="T49" fmla="*/ 49 h 392"/>
                  <a:gd name="T50" fmla="*/ 148 w 736"/>
                  <a:gd name="T51" fmla="*/ 49 h 392"/>
                  <a:gd name="T52" fmla="*/ 148 w 736"/>
                  <a:gd name="T53" fmla="*/ 49 h 392"/>
                  <a:gd name="T54" fmla="*/ 196 w 736"/>
                  <a:gd name="T55" fmla="*/ 0 h 392"/>
                  <a:gd name="T56" fmla="*/ 246 w 736"/>
                  <a:gd name="T57" fmla="*/ 0 h 392"/>
                  <a:gd name="T58" fmla="*/ 246 w 736"/>
                  <a:gd name="T59" fmla="*/ 0 h 392"/>
                  <a:gd name="T60" fmla="*/ 196 w 736"/>
                  <a:gd name="T61" fmla="*/ 49 h 392"/>
                  <a:gd name="T62" fmla="*/ 148 w 736"/>
                  <a:gd name="T63" fmla="*/ 98 h 392"/>
                  <a:gd name="T64" fmla="*/ 196 w 736"/>
                  <a:gd name="T65" fmla="*/ 98 h 392"/>
                  <a:gd name="T66" fmla="*/ 196 w 736"/>
                  <a:gd name="T67" fmla="*/ 98 h 392"/>
                  <a:gd name="T68" fmla="*/ 246 w 736"/>
                  <a:gd name="T69" fmla="*/ 98 h 392"/>
                  <a:gd name="T70" fmla="*/ 343 w 736"/>
                  <a:gd name="T71" fmla="*/ 49 h 392"/>
                  <a:gd name="T72" fmla="*/ 393 w 736"/>
                  <a:gd name="T73" fmla="*/ 49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36" h="392">
                    <a:moveTo>
                      <a:pt x="393" y="49"/>
                    </a:moveTo>
                    <a:lnTo>
                      <a:pt x="393" y="98"/>
                    </a:lnTo>
                    <a:lnTo>
                      <a:pt x="441" y="98"/>
                    </a:lnTo>
                    <a:lnTo>
                      <a:pt x="539" y="98"/>
                    </a:lnTo>
                    <a:lnTo>
                      <a:pt x="539" y="98"/>
                    </a:lnTo>
                    <a:lnTo>
                      <a:pt x="589" y="98"/>
                    </a:lnTo>
                    <a:lnTo>
                      <a:pt x="589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38" y="49"/>
                    </a:lnTo>
                    <a:lnTo>
                      <a:pt x="686" y="49"/>
                    </a:lnTo>
                    <a:lnTo>
                      <a:pt x="736" y="49"/>
                    </a:lnTo>
                    <a:lnTo>
                      <a:pt x="736" y="49"/>
                    </a:lnTo>
                    <a:lnTo>
                      <a:pt x="589" y="146"/>
                    </a:lnTo>
                    <a:lnTo>
                      <a:pt x="343" y="294"/>
                    </a:lnTo>
                    <a:lnTo>
                      <a:pt x="196" y="343"/>
                    </a:lnTo>
                    <a:lnTo>
                      <a:pt x="196" y="343"/>
                    </a:lnTo>
                    <a:lnTo>
                      <a:pt x="50" y="392"/>
                    </a:lnTo>
                    <a:lnTo>
                      <a:pt x="50" y="343"/>
                    </a:lnTo>
                    <a:lnTo>
                      <a:pt x="0" y="294"/>
                    </a:lnTo>
                    <a:lnTo>
                      <a:pt x="50" y="196"/>
                    </a:lnTo>
                    <a:lnTo>
                      <a:pt x="50" y="196"/>
                    </a:lnTo>
                    <a:lnTo>
                      <a:pt x="50" y="146"/>
                    </a:lnTo>
                    <a:lnTo>
                      <a:pt x="98" y="98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196" y="49"/>
                    </a:lnTo>
                    <a:lnTo>
                      <a:pt x="148" y="98"/>
                    </a:lnTo>
                    <a:lnTo>
                      <a:pt x="196" y="98"/>
                    </a:lnTo>
                    <a:lnTo>
                      <a:pt x="196" y="98"/>
                    </a:lnTo>
                    <a:lnTo>
                      <a:pt x="246" y="98"/>
                    </a:lnTo>
                    <a:lnTo>
                      <a:pt x="343" y="49"/>
                    </a:lnTo>
                    <a:lnTo>
                      <a:pt x="393" y="49"/>
                    </a:lnTo>
                    <a:close/>
                  </a:path>
                </a:pathLst>
              </a:custGeom>
              <a:solidFill>
                <a:srgbClr val="E08C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6" name="Freeform 514"/>
              <p:cNvSpPr>
                <a:spLocks/>
              </p:cNvSpPr>
              <p:nvPr/>
            </p:nvSpPr>
            <p:spPr bwMode="auto">
              <a:xfrm>
                <a:off x="4514" y="2220"/>
                <a:ext cx="92" cy="49"/>
              </a:xfrm>
              <a:custGeom>
                <a:avLst/>
                <a:gdLst>
                  <a:gd name="T0" fmla="*/ 393 w 736"/>
                  <a:gd name="T1" fmla="*/ 49 h 392"/>
                  <a:gd name="T2" fmla="*/ 393 w 736"/>
                  <a:gd name="T3" fmla="*/ 98 h 392"/>
                  <a:gd name="T4" fmla="*/ 441 w 736"/>
                  <a:gd name="T5" fmla="*/ 98 h 392"/>
                  <a:gd name="T6" fmla="*/ 539 w 736"/>
                  <a:gd name="T7" fmla="*/ 98 h 392"/>
                  <a:gd name="T8" fmla="*/ 539 w 736"/>
                  <a:gd name="T9" fmla="*/ 98 h 392"/>
                  <a:gd name="T10" fmla="*/ 539 w 736"/>
                  <a:gd name="T11" fmla="*/ 98 h 392"/>
                  <a:gd name="T12" fmla="*/ 589 w 736"/>
                  <a:gd name="T13" fmla="*/ 98 h 392"/>
                  <a:gd name="T14" fmla="*/ 638 w 736"/>
                  <a:gd name="T15" fmla="*/ 98 h 392"/>
                  <a:gd name="T16" fmla="*/ 638 w 736"/>
                  <a:gd name="T17" fmla="*/ 98 h 392"/>
                  <a:gd name="T18" fmla="*/ 686 w 736"/>
                  <a:gd name="T19" fmla="*/ 98 h 392"/>
                  <a:gd name="T20" fmla="*/ 686 w 736"/>
                  <a:gd name="T21" fmla="*/ 98 h 392"/>
                  <a:gd name="T22" fmla="*/ 736 w 736"/>
                  <a:gd name="T23" fmla="*/ 49 h 392"/>
                  <a:gd name="T24" fmla="*/ 736 w 736"/>
                  <a:gd name="T25" fmla="*/ 49 h 392"/>
                  <a:gd name="T26" fmla="*/ 589 w 736"/>
                  <a:gd name="T27" fmla="*/ 146 h 392"/>
                  <a:gd name="T28" fmla="*/ 295 w 736"/>
                  <a:gd name="T29" fmla="*/ 294 h 392"/>
                  <a:gd name="T30" fmla="*/ 148 w 736"/>
                  <a:gd name="T31" fmla="*/ 392 h 392"/>
                  <a:gd name="T32" fmla="*/ 148 w 736"/>
                  <a:gd name="T33" fmla="*/ 392 h 392"/>
                  <a:gd name="T34" fmla="*/ 0 w 736"/>
                  <a:gd name="T35" fmla="*/ 392 h 392"/>
                  <a:gd name="T36" fmla="*/ 0 w 736"/>
                  <a:gd name="T37" fmla="*/ 343 h 392"/>
                  <a:gd name="T38" fmla="*/ 0 w 736"/>
                  <a:gd name="T39" fmla="*/ 245 h 392"/>
                  <a:gd name="T40" fmla="*/ 50 w 736"/>
                  <a:gd name="T41" fmla="*/ 146 h 392"/>
                  <a:gd name="T42" fmla="*/ 50 w 736"/>
                  <a:gd name="T43" fmla="*/ 146 h 392"/>
                  <a:gd name="T44" fmla="*/ 50 w 736"/>
                  <a:gd name="T45" fmla="*/ 98 h 392"/>
                  <a:gd name="T46" fmla="*/ 98 w 736"/>
                  <a:gd name="T47" fmla="*/ 98 h 392"/>
                  <a:gd name="T48" fmla="*/ 148 w 736"/>
                  <a:gd name="T49" fmla="*/ 49 h 392"/>
                  <a:gd name="T50" fmla="*/ 148 w 736"/>
                  <a:gd name="T51" fmla="*/ 49 h 392"/>
                  <a:gd name="T52" fmla="*/ 148 w 736"/>
                  <a:gd name="T53" fmla="*/ 49 h 392"/>
                  <a:gd name="T54" fmla="*/ 196 w 736"/>
                  <a:gd name="T55" fmla="*/ 0 h 392"/>
                  <a:gd name="T56" fmla="*/ 196 w 736"/>
                  <a:gd name="T57" fmla="*/ 0 h 392"/>
                  <a:gd name="T58" fmla="*/ 196 w 736"/>
                  <a:gd name="T59" fmla="*/ 0 h 392"/>
                  <a:gd name="T60" fmla="*/ 148 w 736"/>
                  <a:gd name="T61" fmla="*/ 49 h 392"/>
                  <a:gd name="T62" fmla="*/ 148 w 736"/>
                  <a:gd name="T63" fmla="*/ 98 h 392"/>
                  <a:gd name="T64" fmla="*/ 148 w 736"/>
                  <a:gd name="T65" fmla="*/ 98 h 392"/>
                  <a:gd name="T66" fmla="*/ 148 w 736"/>
                  <a:gd name="T67" fmla="*/ 98 h 392"/>
                  <a:gd name="T68" fmla="*/ 246 w 736"/>
                  <a:gd name="T69" fmla="*/ 98 h 392"/>
                  <a:gd name="T70" fmla="*/ 343 w 736"/>
                  <a:gd name="T71" fmla="*/ 98 h 392"/>
                  <a:gd name="T72" fmla="*/ 393 w 736"/>
                  <a:gd name="T73" fmla="*/ 49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36" h="392">
                    <a:moveTo>
                      <a:pt x="393" y="49"/>
                    </a:moveTo>
                    <a:lnTo>
                      <a:pt x="393" y="98"/>
                    </a:lnTo>
                    <a:lnTo>
                      <a:pt x="441" y="98"/>
                    </a:lnTo>
                    <a:lnTo>
                      <a:pt x="539" y="98"/>
                    </a:lnTo>
                    <a:lnTo>
                      <a:pt x="539" y="98"/>
                    </a:lnTo>
                    <a:lnTo>
                      <a:pt x="539" y="98"/>
                    </a:lnTo>
                    <a:lnTo>
                      <a:pt x="589" y="98"/>
                    </a:lnTo>
                    <a:lnTo>
                      <a:pt x="638" y="98"/>
                    </a:lnTo>
                    <a:lnTo>
                      <a:pt x="638" y="98"/>
                    </a:lnTo>
                    <a:lnTo>
                      <a:pt x="686" y="98"/>
                    </a:lnTo>
                    <a:lnTo>
                      <a:pt x="686" y="98"/>
                    </a:lnTo>
                    <a:lnTo>
                      <a:pt x="736" y="49"/>
                    </a:lnTo>
                    <a:lnTo>
                      <a:pt x="736" y="49"/>
                    </a:lnTo>
                    <a:lnTo>
                      <a:pt x="589" y="146"/>
                    </a:lnTo>
                    <a:lnTo>
                      <a:pt x="295" y="294"/>
                    </a:lnTo>
                    <a:lnTo>
                      <a:pt x="148" y="392"/>
                    </a:lnTo>
                    <a:lnTo>
                      <a:pt x="148" y="392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245"/>
                    </a:lnTo>
                    <a:lnTo>
                      <a:pt x="50" y="146"/>
                    </a:lnTo>
                    <a:lnTo>
                      <a:pt x="50" y="146"/>
                    </a:lnTo>
                    <a:lnTo>
                      <a:pt x="50" y="98"/>
                    </a:lnTo>
                    <a:lnTo>
                      <a:pt x="98" y="98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48" y="49"/>
                    </a:lnTo>
                    <a:lnTo>
                      <a:pt x="148" y="98"/>
                    </a:lnTo>
                    <a:lnTo>
                      <a:pt x="148" y="98"/>
                    </a:lnTo>
                    <a:lnTo>
                      <a:pt x="148" y="98"/>
                    </a:lnTo>
                    <a:lnTo>
                      <a:pt x="246" y="98"/>
                    </a:lnTo>
                    <a:lnTo>
                      <a:pt x="343" y="98"/>
                    </a:lnTo>
                    <a:lnTo>
                      <a:pt x="393" y="49"/>
                    </a:lnTo>
                    <a:close/>
                  </a:path>
                </a:pathLst>
              </a:custGeom>
              <a:solidFill>
                <a:srgbClr val="DC876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7" name="Freeform 515"/>
              <p:cNvSpPr>
                <a:spLocks/>
              </p:cNvSpPr>
              <p:nvPr/>
            </p:nvSpPr>
            <p:spPr bwMode="auto">
              <a:xfrm>
                <a:off x="4514" y="2220"/>
                <a:ext cx="92" cy="56"/>
              </a:xfrm>
              <a:custGeom>
                <a:avLst/>
                <a:gdLst>
                  <a:gd name="T0" fmla="*/ 589 w 736"/>
                  <a:gd name="T1" fmla="*/ 98 h 441"/>
                  <a:gd name="T2" fmla="*/ 638 w 736"/>
                  <a:gd name="T3" fmla="*/ 98 h 441"/>
                  <a:gd name="T4" fmla="*/ 686 w 736"/>
                  <a:gd name="T5" fmla="*/ 49 h 441"/>
                  <a:gd name="T6" fmla="*/ 736 w 736"/>
                  <a:gd name="T7" fmla="*/ 49 h 441"/>
                  <a:gd name="T8" fmla="*/ 736 w 736"/>
                  <a:gd name="T9" fmla="*/ 49 h 441"/>
                  <a:gd name="T10" fmla="*/ 98 w 736"/>
                  <a:gd name="T11" fmla="*/ 441 h 441"/>
                  <a:gd name="T12" fmla="*/ 0 w 736"/>
                  <a:gd name="T13" fmla="*/ 392 h 441"/>
                  <a:gd name="T14" fmla="*/ 0 w 736"/>
                  <a:gd name="T15" fmla="*/ 343 h 441"/>
                  <a:gd name="T16" fmla="*/ 0 w 736"/>
                  <a:gd name="T17" fmla="*/ 196 h 441"/>
                  <a:gd name="T18" fmla="*/ 50 w 736"/>
                  <a:gd name="T19" fmla="*/ 98 h 441"/>
                  <a:gd name="T20" fmla="*/ 50 w 736"/>
                  <a:gd name="T21" fmla="*/ 98 h 441"/>
                  <a:gd name="T22" fmla="*/ 98 w 736"/>
                  <a:gd name="T23" fmla="*/ 49 h 441"/>
                  <a:gd name="T24" fmla="*/ 98 w 736"/>
                  <a:gd name="T25" fmla="*/ 49 h 441"/>
                  <a:gd name="T26" fmla="*/ 148 w 736"/>
                  <a:gd name="T27" fmla="*/ 49 h 441"/>
                  <a:gd name="T28" fmla="*/ 148 w 736"/>
                  <a:gd name="T29" fmla="*/ 49 h 441"/>
                  <a:gd name="T30" fmla="*/ 148 w 736"/>
                  <a:gd name="T31" fmla="*/ 49 h 441"/>
                  <a:gd name="T32" fmla="*/ 196 w 736"/>
                  <a:gd name="T33" fmla="*/ 0 h 441"/>
                  <a:gd name="T34" fmla="*/ 196 w 736"/>
                  <a:gd name="T35" fmla="*/ 0 h 441"/>
                  <a:gd name="T36" fmla="*/ 196 w 736"/>
                  <a:gd name="T37" fmla="*/ 0 h 441"/>
                  <a:gd name="T38" fmla="*/ 148 w 736"/>
                  <a:gd name="T39" fmla="*/ 98 h 441"/>
                  <a:gd name="T40" fmla="*/ 295 w 736"/>
                  <a:gd name="T41" fmla="*/ 98 h 441"/>
                  <a:gd name="T42" fmla="*/ 393 w 736"/>
                  <a:gd name="T43" fmla="*/ 98 h 441"/>
                  <a:gd name="T44" fmla="*/ 393 w 736"/>
                  <a:gd name="T45" fmla="*/ 98 h 441"/>
                  <a:gd name="T46" fmla="*/ 393 w 736"/>
                  <a:gd name="T47" fmla="*/ 98 h 441"/>
                  <a:gd name="T48" fmla="*/ 491 w 736"/>
                  <a:gd name="T49" fmla="*/ 98 h 441"/>
                  <a:gd name="T50" fmla="*/ 589 w 736"/>
                  <a:gd name="T51" fmla="*/ 98 h 441"/>
                  <a:gd name="T52" fmla="*/ 589 w 736"/>
                  <a:gd name="T53" fmla="*/ 98 h 441"/>
                  <a:gd name="T54" fmla="*/ 589 w 736"/>
                  <a:gd name="T55" fmla="*/ 98 h 441"/>
                  <a:gd name="T56" fmla="*/ 589 w 736"/>
                  <a:gd name="T57" fmla="*/ 98 h 441"/>
                  <a:gd name="T58" fmla="*/ 589 w 736"/>
                  <a:gd name="T59" fmla="*/ 98 h 4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36" h="441">
                    <a:moveTo>
                      <a:pt x="589" y="98"/>
                    </a:moveTo>
                    <a:lnTo>
                      <a:pt x="638" y="98"/>
                    </a:lnTo>
                    <a:lnTo>
                      <a:pt x="686" y="49"/>
                    </a:lnTo>
                    <a:lnTo>
                      <a:pt x="736" y="49"/>
                    </a:lnTo>
                    <a:lnTo>
                      <a:pt x="736" y="49"/>
                    </a:lnTo>
                    <a:lnTo>
                      <a:pt x="98" y="441"/>
                    </a:lnTo>
                    <a:lnTo>
                      <a:pt x="0" y="392"/>
                    </a:lnTo>
                    <a:lnTo>
                      <a:pt x="0" y="343"/>
                    </a:lnTo>
                    <a:lnTo>
                      <a:pt x="0" y="196"/>
                    </a:lnTo>
                    <a:lnTo>
                      <a:pt x="50" y="98"/>
                    </a:lnTo>
                    <a:lnTo>
                      <a:pt x="50" y="98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48" y="49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96" y="0"/>
                    </a:lnTo>
                    <a:lnTo>
                      <a:pt x="148" y="98"/>
                    </a:lnTo>
                    <a:lnTo>
                      <a:pt x="295" y="98"/>
                    </a:lnTo>
                    <a:lnTo>
                      <a:pt x="393" y="98"/>
                    </a:lnTo>
                    <a:lnTo>
                      <a:pt x="393" y="98"/>
                    </a:lnTo>
                    <a:lnTo>
                      <a:pt x="393" y="98"/>
                    </a:lnTo>
                    <a:lnTo>
                      <a:pt x="491" y="98"/>
                    </a:lnTo>
                    <a:lnTo>
                      <a:pt x="589" y="98"/>
                    </a:lnTo>
                    <a:lnTo>
                      <a:pt x="589" y="98"/>
                    </a:lnTo>
                    <a:lnTo>
                      <a:pt x="589" y="98"/>
                    </a:lnTo>
                    <a:lnTo>
                      <a:pt x="589" y="98"/>
                    </a:lnTo>
                    <a:lnTo>
                      <a:pt x="589" y="98"/>
                    </a:lnTo>
                    <a:close/>
                  </a:path>
                </a:pathLst>
              </a:custGeom>
              <a:solidFill>
                <a:srgbClr val="D882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8" name="Freeform 516"/>
              <p:cNvSpPr>
                <a:spLocks/>
              </p:cNvSpPr>
              <p:nvPr/>
            </p:nvSpPr>
            <p:spPr bwMode="auto">
              <a:xfrm>
                <a:off x="4183" y="2018"/>
                <a:ext cx="92" cy="405"/>
              </a:xfrm>
              <a:custGeom>
                <a:avLst/>
                <a:gdLst>
                  <a:gd name="T0" fmla="*/ 245 w 735"/>
                  <a:gd name="T1" fmla="*/ 0 h 3236"/>
                  <a:gd name="T2" fmla="*/ 245 w 735"/>
                  <a:gd name="T3" fmla="*/ 148 h 3236"/>
                  <a:gd name="T4" fmla="*/ 197 w 735"/>
                  <a:gd name="T5" fmla="*/ 441 h 3236"/>
                  <a:gd name="T6" fmla="*/ 147 w 735"/>
                  <a:gd name="T7" fmla="*/ 637 h 3236"/>
                  <a:gd name="T8" fmla="*/ 147 w 735"/>
                  <a:gd name="T9" fmla="*/ 637 h 3236"/>
                  <a:gd name="T10" fmla="*/ 98 w 735"/>
                  <a:gd name="T11" fmla="*/ 784 h 3236"/>
                  <a:gd name="T12" fmla="*/ 98 w 735"/>
                  <a:gd name="T13" fmla="*/ 882 h 3236"/>
                  <a:gd name="T14" fmla="*/ 49 w 735"/>
                  <a:gd name="T15" fmla="*/ 932 h 3236"/>
                  <a:gd name="T16" fmla="*/ 49 w 735"/>
                  <a:gd name="T17" fmla="*/ 932 h 3236"/>
                  <a:gd name="T18" fmla="*/ 0 w 735"/>
                  <a:gd name="T19" fmla="*/ 1030 h 3236"/>
                  <a:gd name="T20" fmla="*/ 0 w 735"/>
                  <a:gd name="T21" fmla="*/ 1177 h 3236"/>
                  <a:gd name="T22" fmla="*/ 49 w 735"/>
                  <a:gd name="T23" fmla="*/ 1226 h 3236"/>
                  <a:gd name="T24" fmla="*/ 49 w 735"/>
                  <a:gd name="T25" fmla="*/ 1226 h 3236"/>
                  <a:gd name="T26" fmla="*/ 98 w 735"/>
                  <a:gd name="T27" fmla="*/ 1421 h 3236"/>
                  <a:gd name="T28" fmla="*/ 197 w 735"/>
                  <a:gd name="T29" fmla="*/ 1764 h 3236"/>
                  <a:gd name="T30" fmla="*/ 245 w 735"/>
                  <a:gd name="T31" fmla="*/ 2108 h 3236"/>
                  <a:gd name="T32" fmla="*/ 245 w 735"/>
                  <a:gd name="T33" fmla="*/ 2108 h 3236"/>
                  <a:gd name="T34" fmla="*/ 245 w 735"/>
                  <a:gd name="T35" fmla="*/ 2451 h 3236"/>
                  <a:gd name="T36" fmla="*/ 294 w 735"/>
                  <a:gd name="T37" fmla="*/ 2843 h 3236"/>
                  <a:gd name="T38" fmla="*/ 441 w 735"/>
                  <a:gd name="T39" fmla="*/ 3137 h 3236"/>
                  <a:gd name="T40" fmla="*/ 441 w 735"/>
                  <a:gd name="T41" fmla="*/ 3137 h 3236"/>
                  <a:gd name="T42" fmla="*/ 490 w 735"/>
                  <a:gd name="T43" fmla="*/ 3187 h 3236"/>
                  <a:gd name="T44" fmla="*/ 638 w 735"/>
                  <a:gd name="T45" fmla="*/ 3187 h 3236"/>
                  <a:gd name="T46" fmla="*/ 735 w 735"/>
                  <a:gd name="T47" fmla="*/ 3236 h 3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5" h="3236">
                    <a:moveTo>
                      <a:pt x="245" y="0"/>
                    </a:moveTo>
                    <a:lnTo>
                      <a:pt x="245" y="148"/>
                    </a:lnTo>
                    <a:lnTo>
                      <a:pt x="197" y="441"/>
                    </a:lnTo>
                    <a:lnTo>
                      <a:pt x="147" y="637"/>
                    </a:lnTo>
                    <a:lnTo>
                      <a:pt x="147" y="637"/>
                    </a:lnTo>
                    <a:lnTo>
                      <a:pt x="98" y="784"/>
                    </a:lnTo>
                    <a:lnTo>
                      <a:pt x="98" y="882"/>
                    </a:lnTo>
                    <a:lnTo>
                      <a:pt x="49" y="932"/>
                    </a:lnTo>
                    <a:lnTo>
                      <a:pt x="49" y="932"/>
                    </a:lnTo>
                    <a:lnTo>
                      <a:pt x="0" y="1030"/>
                    </a:lnTo>
                    <a:lnTo>
                      <a:pt x="0" y="1177"/>
                    </a:lnTo>
                    <a:lnTo>
                      <a:pt x="49" y="1226"/>
                    </a:lnTo>
                    <a:lnTo>
                      <a:pt x="49" y="1226"/>
                    </a:lnTo>
                    <a:lnTo>
                      <a:pt x="98" y="1421"/>
                    </a:lnTo>
                    <a:lnTo>
                      <a:pt x="197" y="1764"/>
                    </a:lnTo>
                    <a:lnTo>
                      <a:pt x="245" y="2108"/>
                    </a:lnTo>
                    <a:lnTo>
                      <a:pt x="245" y="2108"/>
                    </a:lnTo>
                    <a:lnTo>
                      <a:pt x="245" y="2451"/>
                    </a:lnTo>
                    <a:lnTo>
                      <a:pt x="294" y="2843"/>
                    </a:lnTo>
                    <a:lnTo>
                      <a:pt x="441" y="3137"/>
                    </a:lnTo>
                    <a:lnTo>
                      <a:pt x="441" y="3137"/>
                    </a:lnTo>
                    <a:lnTo>
                      <a:pt x="490" y="3187"/>
                    </a:lnTo>
                    <a:lnTo>
                      <a:pt x="638" y="3187"/>
                    </a:lnTo>
                    <a:lnTo>
                      <a:pt x="735" y="3236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69" name="Freeform 517"/>
              <p:cNvSpPr>
                <a:spLocks/>
              </p:cNvSpPr>
              <p:nvPr/>
            </p:nvSpPr>
            <p:spPr bwMode="auto">
              <a:xfrm>
                <a:off x="4251" y="2245"/>
                <a:ext cx="300" cy="196"/>
              </a:xfrm>
              <a:custGeom>
                <a:avLst/>
                <a:gdLst>
                  <a:gd name="T0" fmla="*/ 2401 w 2401"/>
                  <a:gd name="T1" fmla="*/ 0 h 1568"/>
                  <a:gd name="T2" fmla="*/ 2302 w 2401"/>
                  <a:gd name="T3" fmla="*/ 49 h 1568"/>
                  <a:gd name="T4" fmla="*/ 2106 w 2401"/>
                  <a:gd name="T5" fmla="*/ 147 h 1568"/>
                  <a:gd name="T6" fmla="*/ 1959 w 2401"/>
                  <a:gd name="T7" fmla="*/ 196 h 1568"/>
                  <a:gd name="T8" fmla="*/ 1959 w 2401"/>
                  <a:gd name="T9" fmla="*/ 196 h 1568"/>
                  <a:gd name="T10" fmla="*/ 1861 w 2401"/>
                  <a:gd name="T11" fmla="*/ 245 h 1568"/>
                  <a:gd name="T12" fmla="*/ 1763 w 2401"/>
                  <a:gd name="T13" fmla="*/ 245 h 1568"/>
                  <a:gd name="T14" fmla="*/ 1763 w 2401"/>
                  <a:gd name="T15" fmla="*/ 245 h 1568"/>
                  <a:gd name="T16" fmla="*/ 1763 w 2401"/>
                  <a:gd name="T17" fmla="*/ 245 h 1568"/>
                  <a:gd name="T18" fmla="*/ 1763 w 2401"/>
                  <a:gd name="T19" fmla="*/ 245 h 1568"/>
                  <a:gd name="T20" fmla="*/ 1715 w 2401"/>
                  <a:gd name="T21" fmla="*/ 294 h 1568"/>
                  <a:gd name="T22" fmla="*/ 1665 w 2401"/>
                  <a:gd name="T23" fmla="*/ 294 h 1568"/>
                  <a:gd name="T24" fmla="*/ 1665 w 2401"/>
                  <a:gd name="T25" fmla="*/ 294 h 1568"/>
                  <a:gd name="T26" fmla="*/ 1616 w 2401"/>
                  <a:gd name="T27" fmla="*/ 294 h 1568"/>
                  <a:gd name="T28" fmla="*/ 1568 w 2401"/>
                  <a:gd name="T29" fmla="*/ 343 h 1568"/>
                  <a:gd name="T30" fmla="*/ 1568 w 2401"/>
                  <a:gd name="T31" fmla="*/ 343 h 1568"/>
                  <a:gd name="T32" fmla="*/ 1568 w 2401"/>
                  <a:gd name="T33" fmla="*/ 343 h 1568"/>
                  <a:gd name="T34" fmla="*/ 1518 w 2401"/>
                  <a:gd name="T35" fmla="*/ 343 h 1568"/>
                  <a:gd name="T36" fmla="*/ 1420 w 2401"/>
                  <a:gd name="T37" fmla="*/ 393 h 1568"/>
                  <a:gd name="T38" fmla="*/ 1322 w 2401"/>
                  <a:gd name="T39" fmla="*/ 441 h 1568"/>
                  <a:gd name="T40" fmla="*/ 1322 w 2401"/>
                  <a:gd name="T41" fmla="*/ 441 h 1568"/>
                  <a:gd name="T42" fmla="*/ 1225 w 2401"/>
                  <a:gd name="T43" fmla="*/ 490 h 1568"/>
                  <a:gd name="T44" fmla="*/ 1175 w 2401"/>
                  <a:gd name="T45" fmla="*/ 539 h 1568"/>
                  <a:gd name="T46" fmla="*/ 1127 w 2401"/>
                  <a:gd name="T47" fmla="*/ 588 h 1568"/>
                  <a:gd name="T48" fmla="*/ 1127 w 2401"/>
                  <a:gd name="T49" fmla="*/ 588 h 1568"/>
                  <a:gd name="T50" fmla="*/ 930 w 2401"/>
                  <a:gd name="T51" fmla="*/ 736 h 1568"/>
                  <a:gd name="T52" fmla="*/ 686 w 2401"/>
                  <a:gd name="T53" fmla="*/ 931 h 1568"/>
                  <a:gd name="T54" fmla="*/ 538 w 2401"/>
                  <a:gd name="T55" fmla="*/ 1079 h 1568"/>
                  <a:gd name="T56" fmla="*/ 538 w 2401"/>
                  <a:gd name="T57" fmla="*/ 1079 h 1568"/>
                  <a:gd name="T58" fmla="*/ 391 w 2401"/>
                  <a:gd name="T59" fmla="*/ 1225 h 1568"/>
                  <a:gd name="T60" fmla="*/ 195 w 2401"/>
                  <a:gd name="T61" fmla="*/ 1422 h 1568"/>
                  <a:gd name="T62" fmla="*/ 48 w 2401"/>
                  <a:gd name="T63" fmla="*/ 1520 h 1568"/>
                  <a:gd name="T64" fmla="*/ 48 w 2401"/>
                  <a:gd name="T65" fmla="*/ 1520 h 1568"/>
                  <a:gd name="T66" fmla="*/ 0 w 2401"/>
                  <a:gd name="T67" fmla="*/ 1568 h 1568"/>
                  <a:gd name="T68" fmla="*/ 48 w 2401"/>
                  <a:gd name="T69" fmla="*/ 1568 h 1568"/>
                  <a:gd name="T70" fmla="*/ 98 w 2401"/>
                  <a:gd name="T71" fmla="*/ 1568 h 1568"/>
                  <a:gd name="T72" fmla="*/ 98 w 2401"/>
                  <a:gd name="T73" fmla="*/ 1568 h 1568"/>
                  <a:gd name="T74" fmla="*/ 784 w 2401"/>
                  <a:gd name="T75" fmla="*/ 1275 h 1568"/>
                  <a:gd name="T76" fmla="*/ 2058 w 2401"/>
                  <a:gd name="T77" fmla="*/ 588 h 1568"/>
                  <a:gd name="T78" fmla="*/ 2401 w 2401"/>
                  <a:gd name="T79" fmla="*/ 0 h 15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01" h="1568">
                    <a:moveTo>
                      <a:pt x="2401" y="0"/>
                    </a:moveTo>
                    <a:lnTo>
                      <a:pt x="2302" y="49"/>
                    </a:lnTo>
                    <a:lnTo>
                      <a:pt x="2106" y="147"/>
                    </a:lnTo>
                    <a:lnTo>
                      <a:pt x="1959" y="196"/>
                    </a:lnTo>
                    <a:lnTo>
                      <a:pt x="1959" y="196"/>
                    </a:lnTo>
                    <a:lnTo>
                      <a:pt x="1861" y="245"/>
                    </a:lnTo>
                    <a:lnTo>
                      <a:pt x="1763" y="245"/>
                    </a:lnTo>
                    <a:lnTo>
                      <a:pt x="1763" y="245"/>
                    </a:lnTo>
                    <a:lnTo>
                      <a:pt x="1763" y="245"/>
                    </a:lnTo>
                    <a:lnTo>
                      <a:pt x="1763" y="245"/>
                    </a:lnTo>
                    <a:lnTo>
                      <a:pt x="1715" y="294"/>
                    </a:lnTo>
                    <a:lnTo>
                      <a:pt x="1665" y="294"/>
                    </a:lnTo>
                    <a:lnTo>
                      <a:pt x="1665" y="294"/>
                    </a:lnTo>
                    <a:lnTo>
                      <a:pt x="1616" y="294"/>
                    </a:lnTo>
                    <a:lnTo>
                      <a:pt x="1568" y="343"/>
                    </a:lnTo>
                    <a:lnTo>
                      <a:pt x="1568" y="343"/>
                    </a:lnTo>
                    <a:lnTo>
                      <a:pt x="1568" y="343"/>
                    </a:lnTo>
                    <a:lnTo>
                      <a:pt x="1518" y="343"/>
                    </a:lnTo>
                    <a:lnTo>
                      <a:pt x="1420" y="393"/>
                    </a:lnTo>
                    <a:lnTo>
                      <a:pt x="1322" y="441"/>
                    </a:lnTo>
                    <a:lnTo>
                      <a:pt x="1322" y="441"/>
                    </a:lnTo>
                    <a:lnTo>
                      <a:pt x="1225" y="490"/>
                    </a:lnTo>
                    <a:lnTo>
                      <a:pt x="1175" y="539"/>
                    </a:lnTo>
                    <a:lnTo>
                      <a:pt x="1127" y="588"/>
                    </a:lnTo>
                    <a:lnTo>
                      <a:pt x="1127" y="588"/>
                    </a:lnTo>
                    <a:lnTo>
                      <a:pt x="930" y="736"/>
                    </a:lnTo>
                    <a:lnTo>
                      <a:pt x="686" y="931"/>
                    </a:lnTo>
                    <a:lnTo>
                      <a:pt x="538" y="1079"/>
                    </a:lnTo>
                    <a:lnTo>
                      <a:pt x="538" y="1079"/>
                    </a:lnTo>
                    <a:lnTo>
                      <a:pt x="391" y="1225"/>
                    </a:lnTo>
                    <a:lnTo>
                      <a:pt x="195" y="1422"/>
                    </a:lnTo>
                    <a:lnTo>
                      <a:pt x="48" y="1520"/>
                    </a:lnTo>
                    <a:lnTo>
                      <a:pt x="48" y="1520"/>
                    </a:lnTo>
                    <a:lnTo>
                      <a:pt x="0" y="1568"/>
                    </a:lnTo>
                    <a:lnTo>
                      <a:pt x="48" y="1568"/>
                    </a:lnTo>
                    <a:lnTo>
                      <a:pt x="98" y="1568"/>
                    </a:lnTo>
                    <a:lnTo>
                      <a:pt x="98" y="1568"/>
                    </a:lnTo>
                    <a:lnTo>
                      <a:pt x="784" y="1275"/>
                    </a:lnTo>
                    <a:lnTo>
                      <a:pt x="2058" y="588"/>
                    </a:lnTo>
                    <a:lnTo>
                      <a:pt x="2401" y="0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0" name="Freeform 518"/>
              <p:cNvSpPr>
                <a:spLocks/>
              </p:cNvSpPr>
              <p:nvPr/>
            </p:nvSpPr>
            <p:spPr bwMode="auto">
              <a:xfrm>
                <a:off x="4251" y="2349"/>
                <a:ext cx="147" cy="92"/>
              </a:xfrm>
              <a:custGeom>
                <a:avLst/>
                <a:gdLst>
                  <a:gd name="T0" fmla="*/ 1175 w 1175"/>
                  <a:gd name="T1" fmla="*/ 245 h 734"/>
                  <a:gd name="T2" fmla="*/ 784 w 1175"/>
                  <a:gd name="T3" fmla="*/ 441 h 734"/>
                  <a:gd name="T4" fmla="*/ 98 w 1175"/>
                  <a:gd name="T5" fmla="*/ 734 h 734"/>
                  <a:gd name="T6" fmla="*/ 48 w 1175"/>
                  <a:gd name="T7" fmla="*/ 734 h 734"/>
                  <a:gd name="T8" fmla="*/ 0 w 1175"/>
                  <a:gd name="T9" fmla="*/ 734 h 734"/>
                  <a:gd name="T10" fmla="*/ 48 w 1175"/>
                  <a:gd name="T11" fmla="*/ 686 h 734"/>
                  <a:gd name="T12" fmla="*/ 48 w 1175"/>
                  <a:gd name="T13" fmla="*/ 686 h 734"/>
                  <a:gd name="T14" fmla="*/ 195 w 1175"/>
                  <a:gd name="T15" fmla="*/ 588 h 734"/>
                  <a:gd name="T16" fmla="*/ 391 w 1175"/>
                  <a:gd name="T17" fmla="*/ 391 h 734"/>
                  <a:gd name="T18" fmla="*/ 538 w 1175"/>
                  <a:gd name="T19" fmla="*/ 245 h 734"/>
                  <a:gd name="T20" fmla="*/ 538 w 1175"/>
                  <a:gd name="T21" fmla="*/ 245 h 734"/>
                  <a:gd name="T22" fmla="*/ 636 w 1175"/>
                  <a:gd name="T23" fmla="*/ 195 h 734"/>
                  <a:gd name="T24" fmla="*/ 784 w 1175"/>
                  <a:gd name="T25" fmla="*/ 48 h 734"/>
                  <a:gd name="T26" fmla="*/ 979 w 1175"/>
                  <a:gd name="T27" fmla="*/ 0 h 734"/>
                  <a:gd name="T28" fmla="*/ 979 w 1175"/>
                  <a:gd name="T29" fmla="*/ 0 h 734"/>
                  <a:gd name="T30" fmla="*/ 1077 w 1175"/>
                  <a:gd name="T31" fmla="*/ 97 h 734"/>
                  <a:gd name="T32" fmla="*/ 1127 w 1175"/>
                  <a:gd name="T33" fmla="*/ 195 h 734"/>
                  <a:gd name="T34" fmla="*/ 1175 w 1175"/>
                  <a:gd name="T35" fmla="*/ 245 h 7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734">
                    <a:moveTo>
                      <a:pt x="1175" y="245"/>
                    </a:moveTo>
                    <a:lnTo>
                      <a:pt x="784" y="441"/>
                    </a:lnTo>
                    <a:lnTo>
                      <a:pt x="98" y="734"/>
                    </a:lnTo>
                    <a:lnTo>
                      <a:pt x="48" y="734"/>
                    </a:lnTo>
                    <a:lnTo>
                      <a:pt x="0" y="734"/>
                    </a:lnTo>
                    <a:lnTo>
                      <a:pt x="48" y="686"/>
                    </a:lnTo>
                    <a:lnTo>
                      <a:pt x="48" y="686"/>
                    </a:lnTo>
                    <a:lnTo>
                      <a:pt x="195" y="588"/>
                    </a:lnTo>
                    <a:lnTo>
                      <a:pt x="391" y="391"/>
                    </a:lnTo>
                    <a:lnTo>
                      <a:pt x="538" y="245"/>
                    </a:lnTo>
                    <a:lnTo>
                      <a:pt x="538" y="245"/>
                    </a:lnTo>
                    <a:lnTo>
                      <a:pt x="636" y="195"/>
                    </a:lnTo>
                    <a:lnTo>
                      <a:pt x="784" y="48"/>
                    </a:lnTo>
                    <a:lnTo>
                      <a:pt x="979" y="0"/>
                    </a:lnTo>
                    <a:lnTo>
                      <a:pt x="979" y="0"/>
                    </a:lnTo>
                    <a:lnTo>
                      <a:pt x="1077" y="97"/>
                    </a:lnTo>
                    <a:lnTo>
                      <a:pt x="1127" y="195"/>
                    </a:lnTo>
                    <a:lnTo>
                      <a:pt x="1175" y="245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1" name="Freeform 519"/>
              <p:cNvSpPr>
                <a:spLocks/>
              </p:cNvSpPr>
              <p:nvPr/>
            </p:nvSpPr>
            <p:spPr bwMode="auto">
              <a:xfrm>
                <a:off x="4251" y="2355"/>
                <a:ext cx="147" cy="86"/>
              </a:xfrm>
              <a:custGeom>
                <a:avLst/>
                <a:gdLst>
                  <a:gd name="T0" fmla="*/ 538 w 1175"/>
                  <a:gd name="T1" fmla="*/ 245 h 686"/>
                  <a:gd name="T2" fmla="*/ 587 w 1175"/>
                  <a:gd name="T3" fmla="*/ 197 h 686"/>
                  <a:gd name="T4" fmla="*/ 784 w 1175"/>
                  <a:gd name="T5" fmla="*/ 49 h 686"/>
                  <a:gd name="T6" fmla="*/ 979 w 1175"/>
                  <a:gd name="T7" fmla="*/ 0 h 686"/>
                  <a:gd name="T8" fmla="*/ 979 w 1175"/>
                  <a:gd name="T9" fmla="*/ 0 h 686"/>
                  <a:gd name="T10" fmla="*/ 1077 w 1175"/>
                  <a:gd name="T11" fmla="*/ 98 h 686"/>
                  <a:gd name="T12" fmla="*/ 1127 w 1175"/>
                  <a:gd name="T13" fmla="*/ 197 h 686"/>
                  <a:gd name="T14" fmla="*/ 1175 w 1175"/>
                  <a:gd name="T15" fmla="*/ 197 h 686"/>
                  <a:gd name="T16" fmla="*/ 1175 w 1175"/>
                  <a:gd name="T17" fmla="*/ 197 h 686"/>
                  <a:gd name="T18" fmla="*/ 784 w 1175"/>
                  <a:gd name="T19" fmla="*/ 393 h 686"/>
                  <a:gd name="T20" fmla="*/ 98 w 1175"/>
                  <a:gd name="T21" fmla="*/ 686 h 686"/>
                  <a:gd name="T22" fmla="*/ 48 w 1175"/>
                  <a:gd name="T23" fmla="*/ 686 h 686"/>
                  <a:gd name="T24" fmla="*/ 0 w 1175"/>
                  <a:gd name="T25" fmla="*/ 686 h 686"/>
                  <a:gd name="T26" fmla="*/ 48 w 1175"/>
                  <a:gd name="T27" fmla="*/ 638 h 686"/>
                  <a:gd name="T28" fmla="*/ 48 w 1175"/>
                  <a:gd name="T29" fmla="*/ 638 h 686"/>
                  <a:gd name="T30" fmla="*/ 195 w 1175"/>
                  <a:gd name="T31" fmla="*/ 540 h 686"/>
                  <a:gd name="T32" fmla="*/ 391 w 1175"/>
                  <a:gd name="T33" fmla="*/ 343 h 686"/>
                  <a:gd name="T34" fmla="*/ 538 w 1175"/>
                  <a:gd name="T35" fmla="*/ 245 h 6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686">
                    <a:moveTo>
                      <a:pt x="538" y="245"/>
                    </a:moveTo>
                    <a:lnTo>
                      <a:pt x="587" y="197"/>
                    </a:lnTo>
                    <a:lnTo>
                      <a:pt x="784" y="49"/>
                    </a:lnTo>
                    <a:lnTo>
                      <a:pt x="979" y="0"/>
                    </a:lnTo>
                    <a:lnTo>
                      <a:pt x="979" y="0"/>
                    </a:lnTo>
                    <a:lnTo>
                      <a:pt x="1077" y="98"/>
                    </a:lnTo>
                    <a:lnTo>
                      <a:pt x="1127" y="197"/>
                    </a:lnTo>
                    <a:lnTo>
                      <a:pt x="1175" y="197"/>
                    </a:lnTo>
                    <a:lnTo>
                      <a:pt x="1175" y="197"/>
                    </a:lnTo>
                    <a:lnTo>
                      <a:pt x="784" y="393"/>
                    </a:lnTo>
                    <a:lnTo>
                      <a:pt x="98" y="686"/>
                    </a:lnTo>
                    <a:lnTo>
                      <a:pt x="48" y="686"/>
                    </a:lnTo>
                    <a:lnTo>
                      <a:pt x="0" y="686"/>
                    </a:lnTo>
                    <a:lnTo>
                      <a:pt x="48" y="638"/>
                    </a:lnTo>
                    <a:lnTo>
                      <a:pt x="48" y="638"/>
                    </a:lnTo>
                    <a:lnTo>
                      <a:pt x="195" y="540"/>
                    </a:lnTo>
                    <a:lnTo>
                      <a:pt x="391" y="343"/>
                    </a:lnTo>
                    <a:lnTo>
                      <a:pt x="538" y="245"/>
                    </a:lnTo>
                    <a:close/>
                  </a:path>
                </a:pathLst>
              </a:custGeom>
              <a:solidFill>
                <a:srgbClr val="A2E9E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2" name="Freeform 520"/>
              <p:cNvSpPr>
                <a:spLocks/>
              </p:cNvSpPr>
              <p:nvPr/>
            </p:nvSpPr>
            <p:spPr bwMode="auto">
              <a:xfrm>
                <a:off x="4251" y="2367"/>
                <a:ext cx="147" cy="74"/>
              </a:xfrm>
              <a:custGeom>
                <a:avLst/>
                <a:gdLst>
                  <a:gd name="T0" fmla="*/ 538 w 1175"/>
                  <a:gd name="T1" fmla="*/ 147 h 588"/>
                  <a:gd name="T2" fmla="*/ 587 w 1175"/>
                  <a:gd name="T3" fmla="*/ 99 h 588"/>
                  <a:gd name="T4" fmla="*/ 734 w 1175"/>
                  <a:gd name="T5" fmla="*/ 0 h 588"/>
                  <a:gd name="T6" fmla="*/ 930 w 1175"/>
                  <a:gd name="T7" fmla="*/ 0 h 588"/>
                  <a:gd name="T8" fmla="*/ 930 w 1175"/>
                  <a:gd name="T9" fmla="*/ 0 h 588"/>
                  <a:gd name="T10" fmla="*/ 1029 w 1175"/>
                  <a:gd name="T11" fmla="*/ 49 h 588"/>
                  <a:gd name="T12" fmla="*/ 1127 w 1175"/>
                  <a:gd name="T13" fmla="*/ 99 h 588"/>
                  <a:gd name="T14" fmla="*/ 1175 w 1175"/>
                  <a:gd name="T15" fmla="*/ 99 h 588"/>
                  <a:gd name="T16" fmla="*/ 1175 w 1175"/>
                  <a:gd name="T17" fmla="*/ 99 h 588"/>
                  <a:gd name="T18" fmla="*/ 784 w 1175"/>
                  <a:gd name="T19" fmla="*/ 295 h 588"/>
                  <a:gd name="T20" fmla="*/ 98 w 1175"/>
                  <a:gd name="T21" fmla="*/ 588 h 588"/>
                  <a:gd name="T22" fmla="*/ 48 w 1175"/>
                  <a:gd name="T23" fmla="*/ 588 h 588"/>
                  <a:gd name="T24" fmla="*/ 0 w 1175"/>
                  <a:gd name="T25" fmla="*/ 588 h 588"/>
                  <a:gd name="T26" fmla="*/ 48 w 1175"/>
                  <a:gd name="T27" fmla="*/ 540 h 588"/>
                  <a:gd name="T28" fmla="*/ 48 w 1175"/>
                  <a:gd name="T29" fmla="*/ 540 h 588"/>
                  <a:gd name="T30" fmla="*/ 195 w 1175"/>
                  <a:gd name="T31" fmla="*/ 442 h 588"/>
                  <a:gd name="T32" fmla="*/ 391 w 1175"/>
                  <a:gd name="T33" fmla="*/ 295 h 588"/>
                  <a:gd name="T34" fmla="*/ 538 w 1175"/>
                  <a:gd name="T35" fmla="*/ 147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588">
                    <a:moveTo>
                      <a:pt x="538" y="147"/>
                    </a:moveTo>
                    <a:lnTo>
                      <a:pt x="587" y="99"/>
                    </a:lnTo>
                    <a:lnTo>
                      <a:pt x="734" y="0"/>
                    </a:lnTo>
                    <a:lnTo>
                      <a:pt x="930" y="0"/>
                    </a:lnTo>
                    <a:lnTo>
                      <a:pt x="930" y="0"/>
                    </a:lnTo>
                    <a:lnTo>
                      <a:pt x="1029" y="49"/>
                    </a:lnTo>
                    <a:lnTo>
                      <a:pt x="1127" y="99"/>
                    </a:lnTo>
                    <a:lnTo>
                      <a:pt x="1175" y="99"/>
                    </a:lnTo>
                    <a:lnTo>
                      <a:pt x="1175" y="99"/>
                    </a:lnTo>
                    <a:lnTo>
                      <a:pt x="784" y="295"/>
                    </a:lnTo>
                    <a:lnTo>
                      <a:pt x="98" y="588"/>
                    </a:lnTo>
                    <a:lnTo>
                      <a:pt x="48" y="588"/>
                    </a:lnTo>
                    <a:lnTo>
                      <a:pt x="0" y="588"/>
                    </a:lnTo>
                    <a:lnTo>
                      <a:pt x="48" y="540"/>
                    </a:lnTo>
                    <a:lnTo>
                      <a:pt x="48" y="540"/>
                    </a:lnTo>
                    <a:lnTo>
                      <a:pt x="195" y="442"/>
                    </a:lnTo>
                    <a:lnTo>
                      <a:pt x="391" y="295"/>
                    </a:lnTo>
                    <a:lnTo>
                      <a:pt x="538" y="147"/>
                    </a:lnTo>
                    <a:close/>
                  </a:path>
                </a:pathLst>
              </a:custGeom>
              <a:solidFill>
                <a:srgbClr val="91E0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3" name="Freeform 521"/>
              <p:cNvSpPr>
                <a:spLocks/>
              </p:cNvSpPr>
              <p:nvPr/>
            </p:nvSpPr>
            <p:spPr bwMode="auto">
              <a:xfrm>
                <a:off x="4251" y="2374"/>
                <a:ext cx="147" cy="67"/>
              </a:xfrm>
              <a:custGeom>
                <a:avLst/>
                <a:gdLst>
                  <a:gd name="T0" fmla="*/ 538 w 1175"/>
                  <a:gd name="T1" fmla="*/ 98 h 539"/>
                  <a:gd name="T2" fmla="*/ 587 w 1175"/>
                  <a:gd name="T3" fmla="*/ 50 h 539"/>
                  <a:gd name="T4" fmla="*/ 734 w 1175"/>
                  <a:gd name="T5" fmla="*/ 0 h 539"/>
                  <a:gd name="T6" fmla="*/ 881 w 1175"/>
                  <a:gd name="T7" fmla="*/ 0 h 539"/>
                  <a:gd name="T8" fmla="*/ 881 w 1175"/>
                  <a:gd name="T9" fmla="*/ 0 h 539"/>
                  <a:gd name="T10" fmla="*/ 979 w 1175"/>
                  <a:gd name="T11" fmla="*/ 50 h 539"/>
                  <a:gd name="T12" fmla="*/ 1127 w 1175"/>
                  <a:gd name="T13" fmla="*/ 50 h 539"/>
                  <a:gd name="T14" fmla="*/ 1175 w 1175"/>
                  <a:gd name="T15" fmla="*/ 50 h 539"/>
                  <a:gd name="T16" fmla="*/ 1175 w 1175"/>
                  <a:gd name="T17" fmla="*/ 50 h 539"/>
                  <a:gd name="T18" fmla="*/ 784 w 1175"/>
                  <a:gd name="T19" fmla="*/ 246 h 539"/>
                  <a:gd name="T20" fmla="*/ 98 w 1175"/>
                  <a:gd name="T21" fmla="*/ 539 h 539"/>
                  <a:gd name="T22" fmla="*/ 48 w 1175"/>
                  <a:gd name="T23" fmla="*/ 539 h 539"/>
                  <a:gd name="T24" fmla="*/ 0 w 1175"/>
                  <a:gd name="T25" fmla="*/ 539 h 539"/>
                  <a:gd name="T26" fmla="*/ 48 w 1175"/>
                  <a:gd name="T27" fmla="*/ 491 h 539"/>
                  <a:gd name="T28" fmla="*/ 48 w 1175"/>
                  <a:gd name="T29" fmla="*/ 491 h 539"/>
                  <a:gd name="T30" fmla="*/ 195 w 1175"/>
                  <a:gd name="T31" fmla="*/ 393 h 539"/>
                  <a:gd name="T32" fmla="*/ 391 w 1175"/>
                  <a:gd name="T33" fmla="*/ 246 h 539"/>
                  <a:gd name="T34" fmla="*/ 538 w 1175"/>
                  <a:gd name="T35" fmla="*/ 98 h 5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539">
                    <a:moveTo>
                      <a:pt x="538" y="98"/>
                    </a:moveTo>
                    <a:lnTo>
                      <a:pt x="587" y="50"/>
                    </a:lnTo>
                    <a:lnTo>
                      <a:pt x="734" y="0"/>
                    </a:lnTo>
                    <a:lnTo>
                      <a:pt x="881" y="0"/>
                    </a:lnTo>
                    <a:lnTo>
                      <a:pt x="881" y="0"/>
                    </a:lnTo>
                    <a:lnTo>
                      <a:pt x="979" y="50"/>
                    </a:lnTo>
                    <a:lnTo>
                      <a:pt x="1127" y="50"/>
                    </a:lnTo>
                    <a:lnTo>
                      <a:pt x="1175" y="50"/>
                    </a:lnTo>
                    <a:lnTo>
                      <a:pt x="1175" y="50"/>
                    </a:lnTo>
                    <a:lnTo>
                      <a:pt x="784" y="246"/>
                    </a:lnTo>
                    <a:lnTo>
                      <a:pt x="98" y="539"/>
                    </a:lnTo>
                    <a:lnTo>
                      <a:pt x="48" y="539"/>
                    </a:lnTo>
                    <a:lnTo>
                      <a:pt x="0" y="539"/>
                    </a:lnTo>
                    <a:lnTo>
                      <a:pt x="48" y="491"/>
                    </a:lnTo>
                    <a:lnTo>
                      <a:pt x="48" y="491"/>
                    </a:lnTo>
                    <a:lnTo>
                      <a:pt x="195" y="393"/>
                    </a:lnTo>
                    <a:lnTo>
                      <a:pt x="391" y="246"/>
                    </a:lnTo>
                    <a:lnTo>
                      <a:pt x="538" y="98"/>
                    </a:lnTo>
                    <a:close/>
                  </a:path>
                </a:pathLst>
              </a:custGeom>
              <a:solidFill>
                <a:srgbClr val="81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4" name="Freeform 522"/>
              <p:cNvSpPr>
                <a:spLocks/>
              </p:cNvSpPr>
              <p:nvPr/>
            </p:nvSpPr>
            <p:spPr bwMode="auto">
              <a:xfrm>
                <a:off x="4251" y="2380"/>
                <a:ext cx="147" cy="61"/>
              </a:xfrm>
              <a:custGeom>
                <a:avLst/>
                <a:gdLst>
                  <a:gd name="T0" fmla="*/ 489 w 1175"/>
                  <a:gd name="T1" fmla="*/ 98 h 489"/>
                  <a:gd name="T2" fmla="*/ 538 w 1175"/>
                  <a:gd name="T3" fmla="*/ 48 h 489"/>
                  <a:gd name="T4" fmla="*/ 686 w 1175"/>
                  <a:gd name="T5" fmla="*/ 0 h 489"/>
                  <a:gd name="T6" fmla="*/ 832 w 1175"/>
                  <a:gd name="T7" fmla="*/ 0 h 489"/>
                  <a:gd name="T8" fmla="*/ 832 w 1175"/>
                  <a:gd name="T9" fmla="*/ 0 h 489"/>
                  <a:gd name="T10" fmla="*/ 979 w 1175"/>
                  <a:gd name="T11" fmla="*/ 48 h 489"/>
                  <a:gd name="T12" fmla="*/ 1127 w 1175"/>
                  <a:gd name="T13" fmla="*/ 0 h 489"/>
                  <a:gd name="T14" fmla="*/ 1175 w 1175"/>
                  <a:gd name="T15" fmla="*/ 0 h 489"/>
                  <a:gd name="T16" fmla="*/ 1175 w 1175"/>
                  <a:gd name="T17" fmla="*/ 0 h 489"/>
                  <a:gd name="T18" fmla="*/ 784 w 1175"/>
                  <a:gd name="T19" fmla="*/ 196 h 489"/>
                  <a:gd name="T20" fmla="*/ 98 w 1175"/>
                  <a:gd name="T21" fmla="*/ 489 h 489"/>
                  <a:gd name="T22" fmla="*/ 48 w 1175"/>
                  <a:gd name="T23" fmla="*/ 489 h 489"/>
                  <a:gd name="T24" fmla="*/ 0 w 1175"/>
                  <a:gd name="T25" fmla="*/ 489 h 489"/>
                  <a:gd name="T26" fmla="*/ 48 w 1175"/>
                  <a:gd name="T27" fmla="*/ 441 h 489"/>
                  <a:gd name="T28" fmla="*/ 48 w 1175"/>
                  <a:gd name="T29" fmla="*/ 441 h 489"/>
                  <a:gd name="T30" fmla="*/ 195 w 1175"/>
                  <a:gd name="T31" fmla="*/ 343 h 489"/>
                  <a:gd name="T32" fmla="*/ 343 w 1175"/>
                  <a:gd name="T33" fmla="*/ 196 h 489"/>
                  <a:gd name="T34" fmla="*/ 489 w 1175"/>
                  <a:gd name="T35" fmla="*/ 98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489">
                    <a:moveTo>
                      <a:pt x="489" y="98"/>
                    </a:moveTo>
                    <a:lnTo>
                      <a:pt x="538" y="48"/>
                    </a:lnTo>
                    <a:lnTo>
                      <a:pt x="686" y="0"/>
                    </a:lnTo>
                    <a:lnTo>
                      <a:pt x="832" y="0"/>
                    </a:lnTo>
                    <a:lnTo>
                      <a:pt x="832" y="0"/>
                    </a:lnTo>
                    <a:lnTo>
                      <a:pt x="979" y="48"/>
                    </a:lnTo>
                    <a:lnTo>
                      <a:pt x="1127" y="0"/>
                    </a:lnTo>
                    <a:lnTo>
                      <a:pt x="1175" y="0"/>
                    </a:lnTo>
                    <a:lnTo>
                      <a:pt x="1175" y="0"/>
                    </a:lnTo>
                    <a:lnTo>
                      <a:pt x="784" y="196"/>
                    </a:lnTo>
                    <a:lnTo>
                      <a:pt x="98" y="489"/>
                    </a:lnTo>
                    <a:lnTo>
                      <a:pt x="48" y="489"/>
                    </a:lnTo>
                    <a:lnTo>
                      <a:pt x="0" y="489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195" y="343"/>
                    </a:lnTo>
                    <a:lnTo>
                      <a:pt x="343" y="196"/>
                    </a:lnTo>
                    <a:lnTo>
                      <a:pt x="489" y="98"/>
                    </a:lnTo>
                    <a:close/>
                  </a:path>
                </a:pathLst>
              </a:custGeom>
              <a:solidFill>
                <a:srgbClr val="71CF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5" name="Freeform 523"/>
              <p:cNvSpPr>
                <a:spLocks/>
              </p:cNvSpPr>
              <p:nvPr/>
            </p:nvSpPr>
            <p:spPr bwMode="auto">
              <a:xfrm>
                <a:off x="4251" y="2380"/>
                <a:ext cx="147" cy="61"/>
              </a:xfrm>
              <a:custGeom>
                <a:avLst/>
                <a:gdLst>
                  <a:gd name="T0" fmla="*/ 1175 w 1175"/>
                  <a:gd name="T1" fmla="*/ 0 h 489"/>
                  <a:gd name="T2" fmla="*/ 784 w 1175"/>
                  <a:gd name="T3" fmla="*/ 196 h 489"/>
                  <a:gd name="T4" fmla="*/ 98 w 1175"/>
                  <a:gd name="T5" fmla="*/ 489 h 489"/>
                  <a:gd name="T6" fmla="*/ 48 w 1175"/>
                  <a:gd name="T7" fmla="*/ 489 h 489"/>
                  <a:gd name="T8" fmla="*/ 0 w 1175"/>
                  <a:gd name="T9" fmla="*/ 489 h 489"/>
                  <a:gd name="T10" fmla="*/ 48 w 1175"/>
                  <a:gd name="T11" fmla="*/ 441 h 489"/>
                  <a:gd name="T12" fmla="*/ 48 w 1175"/>
                  <a:gd name="T13" fmla="*/ 441 h 489"/>
                  <a:gd name="T14" fmla="*/ 195 w 1175"/>
                  <a:gd name="T15" fmla="*/ 343 h 489"/>
                  <a:gd name="T16" fmla="*/ 343 w 1175"/>
                  <a:gd name="T17" fmla="*/ 196 h 489"/>
                  <a:gd name="T18" fmla="*/ 489 w 1175"/>
                  <a:gd name="T19" fmla="*/ 98 h 489"/>
                  <a:gd name="T20" fmla="*/ 489 w 1175"/>
                  <a:gd name="T21" fmla="*/ 98 h 489"/>
                  <a:gd name="T22" fmla="*/ 538 w 1175"/>
                  <a:gd name="T23" fmla="*/ 98 h 489"/>
                  <a:gd name="T24" fmla="*/ 636 w 1175"/>
                  <a:gd name="T25" fmla="*/ 48 h 489"/>
                  <a:gd name="T26" fmla="*/ 784 w 1175"/>
                  <a:gd name="T27" fmla="*/ 48 h 489"/>
                  <a:gd name="T28" fmla="*/ 784 w 1175"/>
                  <a:gd name="T29" fmla="*/ 48 h 489"/>
                  <a:gd name="T30" fmla="*/ 930 w 1175"/>
                  <a:gd name="T31" fmla="*/ 48 h 489"/>
                  <a:gd name="T32" fmla="*/ 1077 w 1175"/>
                  <a:gd name="T33" fmla="*/ 48 h 489"/>
                  <a:gd name="T34" fmla="*/ 1175 w 1175"/>
                  <a:gd name="T35" fmla="*/ 0 h 4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5" h="489">
                    <a:moveTo>
                      <a:pt x="1175" y="0"/>
                    </a:moveTo>
                    <a:lnTo>
                      <a:pt x="784" y="196"/>
                    </a:lnTo>
                    <a:lnTo>
                      <a:pt x="98" y="489"/>
                    </a:lnTo>
                    <a:lnTo>
                      <a:pt x="48" y="489"/>
                    </a:lnTo>
                    <a:lnTo>
                      <a:pt x="0" y="489"/>
                    </a:lnTo>
                    <a:lnTo>
                      <a:pt x="48" y="441"/>
                    </a:lnTo>
                    <a:lnTo>
                      <a:pt x="48" y="441"/>
                    </a:lnTo>
                    <a:lnTo>
                      <a:pt x="195" y="343"/>
                    </a:lnTo>
                    <a:lnTo>
                      <a:pt x="343" y="196"/>
                    </a:lnTo>
                    <a:lnTo>
                      <a:pt x="489" y="98"/>
                    </a:lnTo>
                    <a:lnTo>
                      <a:pt x="489" y="98"/>
                    </a:lnTo>
                    <a:lnTo>
                      <a:pt x="538" y="98"/>
                    </a:lnTo>
                    <a:lnTo>
                      <a:pt x="636" y="48"/>
                    </a:lnTo>
                    <a:lnTo>
                      <a:pt x="784" y="48"/>
                    </a:lnTo>
                    <a:lnTo>
                      <a:pt x="784" y="48"/>
                    </a:lnTo>
                    <a:lnTo>
                      <a:pt x="930" y="48"/>
                    </a:lnTo>
                    <a:lnTo>
                      <a:pt x="1077" y="48"/>
                    </a:lnTo>
                    <a:lnTo>
                      <a:pt x="1175" y="0"/>
                    </a:lnTo>
                    <a:close/>
                  </a:path>
                </a:pathLst>
              </a:custGeom>
              <a:solidFill>
                <a:srgbClr val="60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6" name="Freeform 524"/>
              <p:cNvSpPr>
                <a:spLocks/>
              </p:cNvSpPr>
              <p:nvPr/>
            </p:nvSpPr>
            <p:spPr bwMode="auto">
              <a:xfrm>
                <a:off x="4392" y="2331"/>
                <a:ext cx="79" cy="30"/>
              </a:xfrm>
              <a:custGeom>
                <a:avLst/>
                <a:gdLst>
                  <a:gd name="T0" fmla="*/ 0 w 636"/>
                  <a:gd name="T1" fmla="*/ 245 h 245"/>
                  <a:gd name="T2" fmla="*/ 48 w 636"/>
                  <a:gd name="T3" fmla="*/ 196 h 245"/>
                  <a:gd name="T4" fmla="*/ 195 w 636"/>
                  <a:gd name="T5" fmla="*/ 50 h 245"/>
                  <a:gd name="T6" fmla="*/ 489 w 636"/>
                  <a:gd name="T7" fmla="*/ 0 h 245"/>
                  <a:gd name="T8" fmla="*/ 489 w 636"/>
                  <a:gd name="T9" fmla="*/ 0 h 245"/>
                  <a:gd name="T10" fmla="*/ 636 w 636"/>
                  <a:gd name="T11" fmla="*/ 50 h 245"/>
                  <a:gd name="T12" fmla="*/ 538 w 636"/>
                  <a:gd name="T13" fmla="*/ 148 h 245"/>
                  <a:gd name="T14" fmla="*/ 0 w 636"/>
                  <a:gd name="T15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36" h="245">
                    <a:moveTo>
                      <a:pt x="0" y="245"/>
                    </a:moveTo>
                    <a:lnTo>
                      <a:pt x="48" y="196"/>
                    </a:lnTo>
                    <a:lnTo>
                      <a:pt x="195" y="50"/>
                    </a:lnTo>
                    <a:lnTo>
                      <a:pt x="489" y="0"/>
                    </a:lnTo>
                    <a:lnTo>
                      <a:pt x="489" y="0"/>
                    </a:lnTo>
                    <a:lnTo>
                      <a:pt x="636" y="50"/>
                    </a:lnTo>
                    <a:lnTo>
                      <a:pt x="538" y="148"/>
                    </a:lnTo>
                    <a:lnTo>
                      <a:pt x="0" y="245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7" name="Freeform 525"/>
              <p:cNvSpPr>
                <a:spLocks/>
              </p:cNvSpPr>
              <p:nvPr/>
            </p:nvSpPr>
            <p:spPr bwMode="auto">
              <a:xfrm>
                <a:off x="4392" y="2337"/>
                <a:ext cx="73" cy="24"/>
              </a:xfrm>
              <a:custGeom>
                <a:avLst/>
                <a:gdLst>
                  <a:gd name="T0" fmla="*/ 489 w 588"/>
                  <a:gd name="T1" fmla="*/ 0 h 195"/>
                  <a:gd name="T2" fmla="*/ 588 w 588"/>
                  <a:gd name="T3" fmla="*/ 0 h 195"/>
                  <a:gd name="T4" fmla="*/ 538 w 588"/>
                  <a:gd name="T5" fmla="*/ 98 h 195"/>
                  <a:gd name="T6" fmla="*/ 0 w 588"/>
                  <a:gd name="T7" fmla="*/ 195 h 195"/>
                  <a:gd name="T8" fmla="*/ 48 w 588"/>
                  <a:gd name="T9" fmla="*/ 146 h 195"/>
                  <a:gd name="T10" fmla="*/ 195 w 588"/>
                  <a:gd name="T11" fmla="*/ 48 h 195"/>
                  <a:gd name="T12" fmla="*/ 489 w 588"/>
                  <a:gd name="T13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8" h="195">
                    <a:moveTo>
                      <a:pt x="489" y="0"/>
                    </a:moveTo>
                    <a:lnTo>
                      <a:pt x="588" y="0"/>
                    </a:lnTo>
                    <a:lnTo>
                      <a:pt x="538" y="98"/>
                    </a:lnTo>
                    <a:lnTo>
                      <a:pt x="0" y="195"/>
                    </a:lnTo>
                    <a:lnTo>
                      <a:pt x="48" y="146"/>
                    </a:lnTo>
                    <a:lnTo>
                      <a:pt x="195" y="48"/>
                    </a:lnTo>
                    <a:lnTo>
                      <a:pt x="489" y="0"/>
                    </a:lnTo>
                    <a:close/>
                  </a:path>
                </a:pathLst>
              </a:custGeom>
              <a:solidFill>
                <a:srgbClr val="97E3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8" name="Freeform 526"/>
              <p:cNvSpPr>
                <a:spLocks/>
              </p:cNvSpPr>
              <p:nvPr/>
            </p:nvSpPr>
            <p:spPr bwMode="auto">
              <a:xfrm>
                <a:off x="4392" y="2337"/>
                <a:ext cx="73" cy="24"/>
              </a:xfrm>
              <a:custGeom>
                <a:avLst/>
                <a:gdLst>
                  <a:gd name="T0" fmla="*/ 489 w 588"/>
                  <a:gd name="T1" fmla="*/ 0 h 195"/>
                  <a:gd name="T2" fmla="*/ 588 w 588"/>
                  <a:gd name="T3" fmla="*/ 0 h 195"/>
                  <a:gd name="T4" fmla="*/ 538 w 588"/>
                  <a:gd name="T5" fmla="*/ 98 h 195"/>
                  <a:gd name="T6" fmla="*/ 0 w 588"/>
                  <a:gd name="T7" fmla="*/ 195 h 195"/>
                  <a:gd name="T8" fmla="*/ 48 w 588"/>
                  <a:gd name="T9" fmla="*/ 146 h 195"/>
                  <a:gd name="T10" fmla="*/ 195 w 588"/>
                  <a:gd name="T11" fmla="*/ 48 h 195"/>
                  <a:gd name="T12" fmla="*/ 489 w 588"/>
                  <a:gd name="T13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88" h="195">
                    <a:moveTo>
                      <a:pt x="489" y="0"/>
                    </a:moveTo>
                    <a:lnTo>
                      <a:pt x="588" y="0"/>
                    </a:lnTo>
                    <a:lnTo>
                      <a:pt x="538" y="98"/>
                    </a:lnTo>
                    <a:lnTo>
                      <a:pt x="0" y="195"/>
                    </a:lnTo>
                    <a:lnTo>
                      <a:pt x="48" y="146"/>
                    </a:lnTo>
                    <a:lnTo>
                      <a:pt x="195" y="48"/>
                    </a:lnTo>
                    <a:lnTo>
                      <a:pt x="489" y="0"/>
                    </a:lnTo>
                    <a:close/>
                  </a:path>
                </a:pathLst>
              </a:custGeom>
              <a:solidFill>
                <a:srgbClr val="7CD5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79" name="Freeform 527"/>
              <p:cNvSpPr>
                <a:spLocks/>
              </p:cNvSpPr>
              <p:nvPr/>
            </p:nvSpPr>
            <p:spPr bwMode="auto">
              <a:xfrm>
                <a:off x="4398" y="2343"/>
                <a:ext cx="67" cy="18"/>
              </a:xfrm>
              <a:custGeom>
                <a:avLst/>
                <a:gdLst>
                  <a:gd name="T0" fmla="*/ 0 w 540"/>
                  <a:gd name="T1" fmla="*/ 147 h 147"/>
                  <a:gd name="T2" fmla="*/ 50 w 540"/>
                  <a:gd name="T3" fmla="*/ 98 h 147"/>
                  <a:gd name="T4" fmla="*/ 197 w 540"/>
                  <a:gd name="T5" fmla="*/ 0 h 147"/>
                  <a:gd name="T6" fmla="*/ 441 w 540"/>
                  <a:gd name="T7" fmla="*/ 0 h 147"/>
                  <a:gd name="T8" fmla="*/ 441 w 540"/>
                  <a:gd name="T9" fmla="*/ 0 h 147"/>
                  <a:gd name="T10" fmla="*/ 540 w 540"/>
                  <a:gd name="T11" fmla="*/ 0 h 147"/>
                  <a:gd name="T12" fmla="*/ 490 w 540"/>
                  <a:gd name="T13" fmla="*/ 50 h 147"/>
                  <a:gd name="T14" fmla="*/ 0 w 540"/>
                  <a:gd name="T1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40" h="147">
                    <a:moveTo>
                      <a:pt x="0" y="147"/>
                    </a:moveTo>
                    <a:lnTo>
                      <a:pt x="50" y="98"/>
                    </a:lnTo>
                    <a:lnTo>
                      <a:pt x="197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540" y="0"/>
                    </a:lnTo>
                    <a:lnTo>
                      <a:pt x="490" y="50"/>
                    </a:lnTo>
                    <a:lnTo>
                      <a:pt x="0" y="147"/>
                    </a:lnTo>
                    <a:close/>
                  </a:path>
                </a:pathLst>
              </a:custGeom>
              <a:solidFill>
                <a:srgbClr val="60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0" name="Freeform 528"/>
              <p:cNvSpPr>
                <a:spLocks/>
              </p:cNvSpPr>
              <p:nvPr/>
            </p:nvSpPr>
            <p:spPr bwMode="auto">
              <a:xfrm>
                <a:off x="4355" y="2343"/>
                <a:ext cx="110" cy="73"/>
              </a:xfrm>
              <a:custGeom>
                <a:avLst/>
                <a:gdLst>
                  <a:gd name="T0" fmla="*/ 0 w 883"/>
                  <a:gd name="T1" fmla="*/ 295 h 589"/>
                  <a:gd name="T2" fmla="*/ 49 w 883"/>
                  <a:gd name="T3" fmla="*/ 245 h 589"/>
                  <a:gd name="T4" fmla="*/ 245 w 883"/>
                  <a:gd name="T5" fmla="*/ 147 h 589"/>
                  <a:gd name="T6" fmla="*/ 393 w 883"/>
                  <a:gd name="T7" fmla="*/ 50 h 589"/>
                  <a:gd name="T8" fmla="*/ 393 w 883"/>
                  <a:gd name="T9" fmla="*/ 50 h 589"/>
                  <a:gd name="T10" fmla="*/ 540 w 883"/>
                  <a:gd name="T11" fmla="*/ 0 h 589"/>
                  <a:gd name="T12" fmla="*/ 686 w 883"/>
                  <a:gd name="T13" fmla="*/ 0 h 589"/>
                  <a:gd name="T14" fmla="*/ 883 w 883"/>
                  <a:gd name="T15" fmla="*/ 0 h 589"/>
                  <a:gd name="T16" fmla="*/ 883 w 883"/>
                  <a:gd name="T17" fmla="*/ 0 h 589"/>
                  <a:gd name="T18" fmla="*/ 588 w 883"/>
                  <a:gd name="T19" fmla="*/ 589 h 589"/>
                  <a:gd name="T20" fmla="*/ 0 w 883"/>
                  <a:gd name="T21" fmla="*/ 29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83" h="589">
                    <a:moveTo>
                      <a:pt x="0" y="295"/>
                    </a:moveTo>
                    <a:lnTo>
                      <a:pt x="49" y="245"/>
                    </a:lnTo>
                    <a:lnTo>
                      <a:pt x="245" y="147"/>
                    </a:lnTo>
                    <a:lnTo>
                      <a:pt x="393" y="50"/>
                    </a:lnTo>
                    <a:lnTo>
                      <a:pt x="393" y="50"/>
                    </a:lnTo>
                    <a:lnTo>
                      <a:pt x="540" y="0"/>
                    </a:lnTo>
                    <a:lnTo>
                      <a:pt x="686" y="0"/>
                    </a:lnTo>
                    <a:lnTo>
                      <a:pt x="883" y="0"/>
                    </a:lnTo>
                    <a:lnTo>
                      <a:pt x="883" y="0"/>
                    </a:lnTo>
                    <a:lnTo>
                      <a:pt x="588" y="589"/>
                    </a:lnTo>
                    <a:lnTo>
                      <a:pt x="0" y="295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1" name="Freeform 529"/>
              <p:cNvSpPr>
                <a:spLocks/>
              </p:cNvSpPr>
              <p:nvPr/>
            </p:nvSpPr>
            <p:spPr bwMode="auto">
              <a:xfrm>
                <a:off x="4398" y="2343"/>
                <a:ext cx="67" cy="73"/>
              </a:xfrm>
              <a:custGeom>
                <a:avLst/>
                <a:gdLst>
                  <a:gd name="T0" fmla="*/ 245 w 540"/>
                  <a:gd name="T1" fmla="*/ 245 h 589"/>
                  <a:gd name="T2" fmla="*/ 343 w 540"/>
                  <a:gd name="T3" fmla="*/ 147 h 589"/>
                  <a:gd name="T4" fmla="*/ 393 w 540"/>
                  <a:gd name="T5" fmla="*/ 50 h 589"/>
                  <a:gd name="T6" fmla="*/ 393 w 540"/>
                  <a:gd name="T7" fmla="*/ 0 h 589"/>
                  <a:gd name="T8" fmla="*/ 393 w 540"/>
                  <a:gd name="T9" fmla="*/ 0 h 589"/>
                  <a:gd name="T10" fmla="*/ 441 w 540"/>
                  <a:gd name="T11" fmla="*/ 0 h 589"/>
                  <a:gd name="T12" fmla="*/ 490 w 540"/>
                  <a:gd name="T13" fmla="*/ 0 h 589"/>
                  <a:gd name="T14" fmla="*/ 540 w 540"/>
                  <a:gd name="T15" fmla="*/ 0 h 589"/>
                  <a:gd name="T16" fmla="*/ 540 w 540"/>
                  <a:gd name="T17" fmla="*/ 0 h 589"/>
                  <a:gd name="T18" fmla="*/ 245 w 540"/>
                  <a:gd name="T19" fmla="*/ 589 h 589"/>
                  <a:gd name="T20" fmla="*/ 0 w 540"/>
                  <a:gd name="T21" fmla="*/ 491 h 589"/>
                  <a:gd name="T22" fmla="*/ 0 w 540"/>
                  <a:gd name="T23" fmla="*/ 491 h 589"/>
                  <a:gd name="T24" fmla="*/ 0 w 540"/>
                  <a:gd name="T25" fmla="*/ 441 h 589"/>
                  <a:gd name="T26" fmla="*/ 50 w 540"/>
                  <a:gd name="T27" fmla="*/ 393 h 589"/>
                  <a:gd name="T28" fmla="*/ 50 w 540"/>
                  <a:gd name="T29" fmla="*/ 393 h 589"/>
                  <a:gd name="T30" fmla="*/ 98 w 540"/>
                  <a:gd name="T31" fmla="*/ 393 h 589"/>
                  <a:gd name="T32" fmla="*/ 147 w 540"/>
                  <a:gd name="T33" fmla="*/ 343 h 589"/>
                  <a:gd name="T34" fmla="*/ 245 w 540"/>
                  <a:gd name="T35" fmla="*/ 24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0" h="589">
                    <a:moveTo>
                      <a:pt x="245" y="245"/>
                    </a:moveTo>
                    <a:lnTo>
                      <a:pt x="343" y="147"/>
                    </a:lnTo>
                    <a:lnTo>
                      <a:pt x="393" y="50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540" y="0"/>
                    </a:lnTo>
                    <a:lnTo>
                      <a:pt x="540" y="0"/>
                    </a:lnTo>
                    <a:lnTo>
                      <a:pt x="245" y="589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0" y="441"/>
                    </a:lnTo>
                    <a:lnTo>
                      <a:pt x="50" y="393"/>
                    </a:lnTo>
                    <a:lnTo>
                      <a:pt x="50" y="393"/>
                    </a:lnTo>
                    <a:lnTo>
                      <a:pt x="98" y="393"/>
                    </a:lnTo>
                    <a:lnTo>
                      <a:pt x="147" y="343"/>
                    </a:lnTo>
                    <a:lnTo>
                      <a:pt x="245" y="245"/>
                    </a:lnTo>
                    <a:close/>
                  </a:path>
                </a:pathLst>
              </a:custGeom>
              <a:solidFill>
                <a:srgbClr val="D67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2" name="Freeform 530"/>
              <p:cNvSpPr>
                <a:spLocks/>
              </p:cNvSpPr>
              <p:nvPr/>
            </p:nvSpPr>
            <p:spPr bwMode="auto">
              <a:xfrm>
                <a:off x="4398" y="2343"/>
                <a:ext cx="67" cy="73"/>
              </a:xfrm>
              <a:custGeom>
                <a:avLst/>
                <a:gdLst>
                  <a:gd name="T0" fmla="*/ 295 w 540"/>
                  <a:gd name="T1" fmla="*/ 245 h 589"/>
                  <a:gd name="T2" fmla="*/ 343 w 540"/>
                  <a:gd name="T3" fmla="*/ 147 h 589"/>
                  <a:gd name="T4" fmla="*/ 393 w 540"/>
                  <a:gd name="T5" fmla="*/ 50 h 589"/>
                  <a:gd name="T6" fmla="*/ 393 w 540"/>
                  <a:gd name="T7" fmla="*/ 0 h 589"/>
                  <a:gd name="T8" fmla="*/ 393 w 540"/>
                  <a:gd name="T9" fmla="*/ 0 h 589"/>
                  <a:gd name="T10" fmla="*/ 441 w 540"/>
                  <a:gd name="T11" fmla="*/ 0 h 589"/>
                  <a:gd name="T12" fmla="*/ 490 w 540"/>
                  <a:gd name="T13" fmla="*/ 0 h 589"/>
                  <a:gd name="T14" fmla="*/ 540 w 540"/>
                  <a:gd name="T15" fmla="*/ 0 h 589"/>
                  <a:gd name="T16" fmla="*/ 540 w 540"/>
                  <a:gd name="T17" fmla="*/ 0 h 589"/>
                  <a:gd name="T18" fmla="*/ 245 w 540"/>
                  <a:gd name="T19" fmla="*/ 589 h 589"/>
                  <a:gd name="T20" fmla="*/ 0 w 540"/>
                  <a:gd name="T21" fmla="*/ 491 h 589"/>
                  <a:gd name="T22" fmla="*/ 0 w 540"/>
                  <a:gd name="T23" fmla="*/ 491 h 589"/>
                  <a:gd name="T24" fmla="*/ 0 w 540"/>
                  <a:gd name="T25" fmla="*/ 441 h 589"/>
                  <a:gd name="T26" fmla="*/ 50 w 540"/>
                  <a:gd name="T27" fmla="*/ 393 h 589"/>
                  <a:gd name="T28" fmla="*/ 50 w 540"/>
                  <a:gd name="T29" fmla="*/ 393 h 589"/>
                  <a:gd name="T30" fmla="*/ 98 w 540"/>
                  <a:gd name="T31" fmla="*/ 393 h 589"/>
                  <a:gd name="T32" fmla="*/ 197 w 540"/>
                  <a:gd name="T33" fmla="*/ 343 h 589"/>
                  <a:gd name="T34" fmla="*/ 295 w 540"/>
                  <a:gd name="T35" fmla="*/ 24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0" h="589">
                    <a:moveTo>
                      <a:pt x="295" y="245"/>
                    </a:moveTo>
                    <a:lnTo>
                      <a:pt x="343" y="147"/>
                    </a:lnTo>
                    <a:lnTo>
                      <a:pt x="393" y="50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540" y="0"/>
                    </a:lnTo>
                    <a:lnTo>
                      <a:pt x="540" y="0"/>
                    </a:lnTo>
                    <a:lnTo>
                      <a:pt x="245" y="589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0" y="441"/>
                    </a:lnTo>
                    <a:lnTo>
                      <a:pt x="50" y="393"/>
                    </a:lnTo>
                    <a:lnTo>
                      <a:pt x="50" y="393"/>
                    </a:lnTo>
                    <a:lnTo>
                      <a:pt x="98" y="393"/>
                    </a:lnTo>
                    <a:lnTo>
                      <a:pt x="197" y="343"/>
                    </a:lnTo>
                    <a:lnTo>
                      <a:pt x="295" y="245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3" name="Freeform 531"/>
              <p:cNvSpPr>
                <a:spLocks/>
              </p:cNvSpPr>
              <p:nvPr/>
            </p:nvSpPr>
            <p:spPr bwMode="auto">
              <a:xfrm>
                <a:off x="4398" y="2343"/>
                <a:ext cx="67" cy="73"/>
              </a:xfrm>
              <a:custGeom>
                <a:avLst/>
                <a:gdLst>
                  <a:gd name="T0" fmla="*/ 295 w 540"/>
                  <a:gd name="T1" fmla="*/ 295 h 589"/>
                  <a:gd name="T2" fmla="*/ 343 w 540"/>
                  <a:gd name="T3" fmla="*/ 147 h 589"/>
                  <a:gd name="T4" fmla="*/ 393 w 540"/>
                  <a:gd name="T5" fmla="*/ 50 h 589"/>
                  <a:gd name="T6" fmla="*/ 393 w 540"/>
                  <a:gd name="T7" fmla="*/ 0 h 589"/>
                  <a:gd name="T8" fmla="*/ 393 w 540"/>
                  <a:gd name="T9" fmla="*/ 0 h 589"/>
                  <a:gd name="T10" fmla="*/ 441 w 540"/>
                  <a:gd name="T11" fmla="*/ 0 h 589"/>
                  <a:gd name="T12" fmla="*/ 490 w 540"/>
                  <a:gd name="T13" fmla="*/ 0 h 589"/>
                  <a:gd name="T14" fmla="*/ 540 w 540"/>
                  <a:gd name="T15" fmla="*/ 0 h 589"/>
                  <a:gd name="T16" fmla="*/ 540 w 540"/>
                  <a:gd name="T17" fmla="*/ 0 h 589"/>
                  <a:gd name="T18" fmla="*/ 245 w 540"/>
                  <a:gd name="T19" fmla="*/ 589 h 589"/>
                  <a:gd name="T20" fmla="*/ 0 w 540"/>
                  <a:gd name="T21" fmla="*/ 491 h 589"/>
                  <a:gd name="T22" fmla="*/ 0 w 540"/>
                  <a:gd name="T23" fmla="*/ 491 h 589"/>
                  <a:gd name="T24" fmla="*/ 50 w 540"/>
                  <a:gd name="T25" fmla="*/ 441 h 589"/>
                  <a:gd name="T26" fmla="*/ 98 w 540"/>
                  <a:gd name="T27" fmla="*/ 393 h 589"/>
                  <a:gd name="T28" fmla="*/ 98 w 540"/>
                  <a:gd name="T29" fmla="*/ 393 h 589"/>
                  <a:gd name="T30" fmla="*/ 98 w 540"/>
                  <a:gd name="T31" fmla="*/ 393 h 589"/>
                  <a:gd name="T32" fmla="*/ 197 w 540"/>
                  <a:gd name="T33" fmla="*/ 393 h 589"/>
                  <a:gd name="T34" fmla="*/ 295 w 540"/>
                  <a:gd name="T35" fmla="*/ 295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0" h="589">
                    <a:moveTo>
                      <a:pt x="295" y="295"/>
                    </a:moveTo>
                    <a:lnTo>
                      <a:pt x="343" y="147"/>
                    </a:lnTo>
                    <a:lnTo>
                      <a:pt x="393" y="50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540" y="0"/>
                    </a:lnTo>
                    <a:lnTo>
                      <a:pt x="540" y="0"/>
                    </a:lnTo>
                    <a:lnTo>
                      <a:pt x="245" y="589"/>
                    </a:lnTo>
                    <a:lnTo>
                      <a:pt x="0" y="491"/>
                    </a:lnTo>
                    <a:lnTo>
                      <a:pt x="0" y="491"/>
                    </a:lnTo>
                    <a:lnTo>
                      <a:pt x="50" y="441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98" y="393"/>
                    </a:lnTo>
                    <a:lnTo>
                      <a:pt x="197" y="393"/>
                    </a:lnTo>
                    <a:lnTo>
                      <a:pt x="295" y="295"/>
                    </a:lnTo>
                    <a:close/>
                  </a:path>
                </a:pathLst>
              </a:custGeom>
              <a:solidFill>
                <a:srgbClr val="CC7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4" name="Freeform 532"/>
              <p:cNvSpPr>
                <a:spLocks/>
              </p:cNvSpPr>
              <p:nvPr/>
            </p:nvSpPr>
            <p:spPr bwMode="auto">
              <a:xfrm>
                <a:off x="4398" y="2343"/>
                <a:ext cx="67" cy="73"/>
              </a:xfrm>
              <a:custGeom>
                <a:avLst/>
                <a:gdLst>
                  <a:gd name="T0" fmla="*/ 0 w 540"/>
                  <a:gd name="T1" fmla="*/ 491 h 589"/>
                  <a:gd name="T2" fmla="*/ 245 w 540"/>
                  <a:gd name="T3" fmla="*/ 589 h 589"/>
                  <a:gd name="T4" fmla="*/ 540 w 540"/>
                  <a:gd name="T5" fmla="*/ 0 h 589"/>
                  <a:gd name="T6" fmla="*/ 490 w 540"/>
                  <a:gd name="T7" fmla="*/ 0 h 589"/>
                  <a:gd name="T8" fmla="*/ 441 w 540"/>
                  <a:gd name="T9" fmla="*/ 0 h 589"/>
                  <a:gd name="T10" fmla="*/ 441 w 540"/>
                  <a:gd name="T11" fmla="*/ 0 h 589"/>
                  <a:gd name="T12" fmla="*/ 441 w 540"/>
                  <a:gd name="T13" fmla="*/ 0 h 589"/>
                  <a:gd name="T14" fmla="*/ 393 w 540"/>
                  <a:gd name="T15" fmla="*/ 50 h 589"/>
                  <a:gd name="T16" fmla="*/ 393 w 540"/>
                  <a:gd name="T17" fmla="*/ 196 h 589"/>
                  <a:gd name="T18" fmla="*/ 295 w 540"/>
                  <a:gd name="T19" fmla="*/ 295 h 589"/>
                  <a:gd name="T20" fmla="*/ 295 w 540"/>
                  <a:gd name="T21" fmla="*/ 295 h 589"/>
                  <a:gd name="T22" fmla="*/ 197 w 540"/>
                  <a:gd name="T23" fmla="*/ 393 h 589"/>
                  <a:gd name="T24" fmla="*/ 147 w 540"/>
                  <a:gd name="T25" fmla="*/ 441 h 589"/>
                  <a:gd name="T26" fmla="*/ 98 w 540"/>
                  <a:gd name="T27" fmla="*/ 441 h 589"/>
                  <a:gd name="T28" fmla="*/ 98 w 540"/>
                  <a:gd name="T29" fmla="*/ 441 h 589"/>
                  <a:gd name="T30" fmla="*/ 50 w 540"/>
                  <a:gd name="T31" fmla="*/ 441 h 589"/>
                  <a:gd name="T32" fmla="*/ 0 w 540"/>
                  <a:gd name="T33" fmla="*/ 491 h 589"/>
                  <a:gd name="T34" fmla="*/ 0 w 540"/>
                  <a:gd name="T35" fmla="*/ 491 h 5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540" h="589">
                    <a:moveTo>
                      <a:pt x="0" y="491"/>
                    </a:moveTo>
                    <a:lnTo>
                      <a:pt x="245" y="589"/>
                    </a:lnTo>
                    <a:lnTo>
                      <a:pt x="540" y="0"/>
                    </a:lnTo>
                    <a:lnTo>
                      <a:pt x="490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393" y="50"/>
                    </a:lnTo>
                    <a:lnTo>
                      <a:pt x="393" y="196"/>
                    </a:lnTo>
                    <a:lnTo>
                      <a:pt x="295" y="295"/>
                    </a:lnTo>
                    <a:lnTo>
                      <a:pt x="295" y="295"/>
                    </a:lnTo>
                    <a:lnTo>
                      <a:pt x="197" y="393"/>
                    </a:lnTo>
                    <a:lnTo>
                      <a:pt x="147" y="441"/>
                    </a:lnTo>
                    <a:lnTo>
                      <a:pt x="98" y="441"/>
                    </a:lnTo>
                    <a:lnTo>
                      <a:pt x="98" y="441"/>
                    </a:lnTo>
                    <a:lnTo>
                      <a:pt x="50" y="441"/>
                    </a:lnTo>
                    <a:lnTo>
                      <a:pt x="0" y="491"/>
                    </a:lnTo>
                    <a:lnTo>
                      <a:pt x="0" y="491"/>
                    </a:lnTo>
                    <a:close/>
                  </a:path>
                </a:pathLst>
              </a:custGeom>
              <a:solidFill>
                <a:srgbClr val="C66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5" name="Freeform 533"/>
              <p:cNvSpPr>
                <a:spLocks/>
              </p:cNvSpPr>
              <p:nvPr/>
            </p:nvSpPr>
            <p:spPr bwMode="auto">
              <a:xfrm>
                <a:off x="4355" y="2349"/>
                <a:ext cx="67" cy="43"/>
              </a:xfrm>
              <a:custGeom>
                <a:avLst/>
                <a:gdLst>
                  <a:gd name="T0" fmla="*/ 295 w 540"/>
                  <a:gd name="T1" fmla="*/ 195 h 343"/>
                  <a:gd name="T2" fmla="*/ 245 w 540"/>
                  <a:gd name="T3" fmla="*/ 293 h 343"/>
                  <a:gd name="T4" fmla="*/ 197 w 540"/>
                  <a:gd name="T5" fmla="*/ 343 h 343"/>
                  <a:gd name="T6" fmla="*/ 197 w 540"/>
                  <a:gd name="T7" fmla="*/ 343 h 343"/>
                  <a:gd name="T8" fmla="*/ 197 w 540"/>
                  <a:gd name="T9" fmla="*/ 343 h 343"/>
                  <a:gd name="T10" fmla="*/ 0 w 540"/>
                  <a:gd name="T11" fmla="*/ 245 h 343"/>
                  <a:gd name="T12" fmla="*/ 49 w 540"/>
                  <a:gd name="T13" fmla="*/ 195 h 343"/>
                  <a:gd name="T14" fmla="*/ 245 w 540"/>
                  <a:gd name="T15" fmla="*/ 97 h 343"/>
                  <a:gd name="T16" fmla="*/ 393 w 540"/>
                  <a:gd name="T17" fmla="*/ 0 h 343"/>
                  <a:gd name="T18" fmla="*/ 393 w 540"/>
                  <a:gd name="T19" fmla="*/ 0 h 343"/>
                  <a:gd name="T20" fmla="*/ 441 w 540"/>
                  <a:gd name="T21" fmla="*/ 0 h 343"/>
                  <a:gd name="T22" fmla="*/ 490 w 540"/>
                  <a:gd name="T23" fmla="*/ 0 h 343"/>
                  <a:gd name="T24" fmla="*/ 540 w 540"/>
                  <a:gd name="T25" fmla="*/ 0 h 343"/>
                  <a:gd name="T26" fmla="*/ 540 w 540"/>
                  <a:gd name="T27" fmla="*/ 0 h 343"/>
                  <a:gd name="T28" fmla="*/ 441 w 540"/>
                  <a:gd name="T29" fmla="*/ 48 h 343"/>
                  <a:gd name="T30" fmla="*/ 343 w 540"/>
                  <a:gd name="T31" fmla="*/ 146 h 343"/>
                  <a:gd name="T32" fmla="*/ 295 w 540"/>
                  <a:gd name="T33" fmla="*/ 195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0" h="343">
                    <a:moveTo>
                      <a:pt x="295" y="195"/>
                    </a:moveTo>
                    <a:lnTo>
                      <a:pt x="245" y="293"/>
                    </a:lnTo>
                    <a:lnTo>
                      <a:pt x="197" y="343"/>
                    </a:lnTo>
                    <a:lnTo>
                      <a:pt x="197" y="343"/>
                    </a:lnTo>
                    <a:lnTo>
                      <a:pt x="197" y="343"/>
                    </a:lnTo>
                    <a:lnTo>
                      <a:pt x="0" y="245"/>
                    </a:lnTo>
                    <a:lnTo>
                      <a:pt x="49" y="195"/>
                    </a:lnTo>
                    <a:lnTo>
                      <a:pt x="245" y="97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540" y="0"/>
                    </a:lnTo>
                    <a:lnTo>
                      <a:pt x="540" y="0"/>
                    </a:lnTo>
                    <a:lnTo>
                      <a:pt x="441" y="48"/>
                    </a:lnTo>
                    <a:lnTo>
                      <a:pt x="343" y="146"/>
                    </a:lnTo>
                    <a:lnTo>
                      <a:pt x="295" y="195"/>
                    </a:lnTo>
                    <a:close/>
                  </a:path>
                </a:pathLst>
              </a:custGeom>
              <a:solidFill>
                <a:srgbClr val="D67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6" name="Freeform 534"/>
              <p:cNvSpPr>
                <a:spLocks/>
              </p:cNvSpPr>
              <p:nvPr/>
            </p:nvSpPr>
            <p:spPr bwMode="auto">
              <a:xfrm>
                <a:off x="4355" y="2349"/>
                <a:ext cx="61" cy="43"/>
              </a:xfrm>
              <a:custGeom>
                <a:avLst/>
                <a:gdLst>
                  <a:gd name="T0" fmla="*/ 245 w 490"/>
                  <a:gd name="T1" fmla="*/ 195 h 343"/>
                  <a:gd name="T2" fmla="*/ 245 w 490"/>
                  <a:gd name="T3" fmla="*/ 293 h 343"/>
                  <a:gd name="T4" fmla="*/ 197 w 490"/>
                  <a:gd name="T5" fmla="*/ 343 h 343"/>
                  <a:gd name="T6" fmla="*/ 197 w 490"/>
                  <a:gd name="T7" fmla="*/ 343 h 343"/>
                  <a:gd name="T8" fmla="*/ 197 w 490"/>
                  <a:gd name="T9" fmla="*/ 343 h 343"/>
                  <a:gd name="T10" fmla="*/ 0 w 490"/>
                  <a:gd name="T11" fmla="*/ 245 h 343"/>
                  <a:gd name="T12" fmla="*/ 49 w 490"/>
                  <a:gd name="T13" fmla="*/ 195 h 343"/>
                  <a:gd name="T14" fmla="*/ 245 w 490"/>
                  <a:gd name="T15" fmla="*/ 97 h 343"/>
                  <a:gd name="T16" fmla="*/ 393 w 490"/>
                  <a:gd name="T17" fmla="*/ 0 h 343"/>
                  <a:gd name="T18" fmla="*/ 393 w 490"/>
                  <a:gd name="T19" fmla="*/ 0 h 343"/>
                  <a:gd name="T20" fmla="*/ 441 w 490"/>
                  <a:gd name="T21" fmla="*/ 0 h 343"/>
                  <a:gd name="T22" fmla="*/ 441 w 490"/>
                  <a:gd name="T23" fmla="*/ 0 h 343"/>
                  <a:gd name="T24" fmla="*/ 490 w 490"/>
                  <a:gd name="T25" fmla="*/ 0 h 343"/>
                  <a:gd name="T26" fmla="*/ 490 w 490"/>
                  <a:gd name="T27" fmla="*/ 0 h 343"/>
                  <a:gd name="T28" fmla="*/ 393 w 490"/>
                  <a:gd name="T29" fmla="*/ 48 h 343"/>
                  <a:gd name="T30" fmla="*/ 295 w 490"/>
                  <a:gd name="T31" fmla="*/ 146 h 343"/>
                  <a:gd name="T32" fmla="*/ 245 w 490"/>
                  <a:gd name="T33" fmla="*/ 195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0" h="343">
                    <a:moveTo>
                      <a:pt x="245" y="195"/>
                    </a:moveTo>
                    <a:lnTo>
                      <a:pt x="245" y="293"/>
                    </a:lnTo>
                    <a:lnTo>
                      <a:pt x="197" y="343"/>
                    </a:lnTo>
                    <a:lnTo>
                      <a:pt x="197" y="343"/>
                    </a:lnTo>
                    <a:lnTo>
                      <a:pt x="197" y="343"/>
                    </a:lnTo>
                    <a:lnTo>
                      <a:pt x="0" y="245"/>
                    </a:lnTo>
                    <a:lnTo>
                      <a:pt x="49" y="195"/>
                    </a:lnTo>
                    <a:lnTo>
                      <a:pt x="245" y="97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490" y="0"/>
                    </a:lnTo>
                    <a:lnTo>
                      <a:pt x="393" y="48"/>
                    </a:lnTo>
                    <a:lnTo>
                      <a:pt x="295" y="146"/>
                    </a:lnTo>
                    <a:lnTo>
                      <a:pt x="245" y="195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7" name="Freeform 535"/>
              <p:cNvSpPr>
                <a:spLocks/>
              </p:cNvSpPr>
              <p:nvPr/>
            </p:nvSpPr>
            <p:spPr bwMode="auto">
              <a:xfrm>
                <a:off x="4355" y="2349"/>
                <a:ext cx="61" cy="43"/>
              </a:xfrm>
              <a:custGeom>
                <a:avLst/>
                <a:gdLst>
                  <a:gd name="T0" fmla="*/ 245 w 490"/>
                  <a:gd name="T1" fmla="*/ 195 h 343"/>
                  <a:gd name="T2" fmla="*/ 197 w 490"/>
                  <a:gd name="T3" fmla="*/ 293 h 343"/>
                  <a:gd name="T4" fmla="*/ 147 w 490"/>
                  <a:gd name="T5" fmla="*/ 343 h 343"/>
                  <a:gd name="T6" fmla="*/ 147 w 490"/>
                  <a:gd name="T7" fmla="*/ 343 h 343"/>
                  <a:gd name="T8" fmla="*/ 147 w 490"/>
                  <a:gd name="T9" fmla="*/ 343 h 343"/>
                  <a:gd name="T10" fmla="*/ 0 w 490"/>
                  <a:gd name="T11" fmla="*/ 245 h 343"/>
                  <a:gd name="T12" fmla="*/ 49 w 490"/>
                  <a:gd name="T13" fmla="*/ 195 h 343"/>
                  <a:gd name="T14" fmla="*/ 245 w 490"/>
                  <a:gd name="T15" fmla="*/ 97 h 343"/>
                  <a:gd name="T16" fmla="*/ 393 w 490"/>
                  <a:gd name="T17" fmla="*/ 0 h 343"/>
                  <a:gd name="T18" fmla="*/ 393 w 490"/>
                  <a:gd name="T19" fmla="*/ 0 h 343"/>
                  <a:gd name="T20" fmla="*/ 441 w 490"/>
                  <a:gd name="T21" fmla="*/ 0 h 343"/>
                  <a:gd name="T22" fmla="*/ 441 w 490"/>
                  <a:gd name="T23" fmla="*/ 0 h 343"/>
                  <a:gd name="T24" fmla="*/ 490 w 490"/>
                  <a:gd name="T25" fmla="*/ 0 h 343"/>
                  <a:gd name="T26" fmla="*/ 490 w 490"/>
                  <a:gd name="T27" fmla="*/ 0 h 343"/>
                  <a:gd name="T28" fmla="*/ 393 w 490"/>
                  <a:gd name="T29" fmla="*/ 48 h 343"/>
                  <a:gd name="T30" fmla="*/ 295 w 490"/>
                  <a:gd name="T31" fmla="*/ 146 h 343"/>
                  <a:gd name="T32" fmla="*/ 245 w 490"/>
                  <a:gd name="T33" fmla="*/ 195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90" h="343">
                    <a:moveTo>
                      <a:pt x="245" y="195"/>
                    </a:moveTo>
                    <a:lnTo>
                      <a:pt x="197" y="293"/>
                    </a:lnTo>
                    <a:lnTo>
                      <a:pt x="147" y="343"/>
                    </a:lnTo>
                    <a:lnTo>
                      <a:pt x="147" y="343"/>
                    </a:lnTo>
                    <a:lnTo>
                      <a:pt x="147" y="343"/>
                    </a:lnTo>
                    <a:lnTo>
                      <a:pt x="0" y="245"/>
                    </a:lnTo>
                    <a:lnTo>
                      <a:pt x="49" y="195"/>
                    </a:lnTo>
                    <a:lnTo>
                      <a:pt x="245" y="97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490" y="0"/>
                    </a:lnTo>
                    <a:lnTo>
                      <a:pt x="393" y="48"/>
                    </a:lnTo>
                    <a:lnTo>
                      <a:pt x="295" y="146"/>
                    </a:lnTo>
                    <a:lnTo>
                      <a:pt x="245" y="195"/>
                    </a:lnTo>
                    <a:close/>
                  </a:path>
                </a:pathLst>
              </a:custGeom>
              <a:solidFill>
                <a:srgbClr val="CC7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8" name="Freeform 536"/>
              <p:cNvSpPr>
                <a:spLocks/>
              </p:cNvSpPr>
              <p:nvPr/>
            </p:nvSpPr>
            <p:spPr bwMode="auto">
              <a:xfrm>
                <a:off x="4355" y="2349"/>
                <a:ext cx="55" cy="43"/>
              </a:xfrm>
              <a:custGeom>
                <a:avLst/>
                <a:gdLst>
                  <a:gd name="T0" fmla="*/ 98 w 441"/>
                  <a:gd name="T1" fmla="*/ 343 h 343"/>
                  <a:gd name="T2" fmla="*/ 0 w 441"/>
                  <a:gd name="T3" fmla="*/ 245 h 343"/>
                  <a:gd name="T4" fmla="*/ 49 w 441"/>
                  <a:gd name="T5" fmla="*/ 195 h 343"/>
                  <a:gd name="T6" fmla="*/ 245 w 441"/>
                  <a:gd name="T7" fmla="*/ 97 h 343"/>
                  <a:gd name="T8" fmla="*/ 393 w 441"/>
                  <a:gd name="T9" fmla="*/ 0 h 343"/>
                  <a:gd name="T10" fmla="*/ 393 w 441"/>
                  <a:gd name="T11" fmla="*/ 0 h 343"/>
                  <a:gd name="T12" fmla="*/ 393 w 441"/>
                  <a:gd name="T13" fmla="*/ 0 h 343"/>
                  <a:gd name="T14" fmla="*/ 441 w 441"/>
                  <a:gd name="T15" fmla="*/ 0 h 343"/>
                  <a:gd name="T16" fmla="*/ 441 w 441"/>
                  <a:gd name="T17" fmla="*/ 0 h 343"/>
                  <a:gd name="T18" fmla="*/ 441 w 441"/>
                  <a:gd name="T19" fmla="*/ 0 h 343"/>
                  <a:gd name="T20" fmla="*/ 343 w 441"/>
                  <a:gd name="T21" fmla="*/ 48 h 343"/>
                  <a:gd name="T22" fmla="*/ 245 w 441"/>
                  <a:gd name="T23" fmla="*/ 146 h 343"/>
                  <a:gd name="T24" fmla="*/ 197 w 441"/>
                  <a:gd name="T25" fmla="*/ 245 h 343"/>
                  <a:gd name="T26" fmla="*/ 197 w 441"/>
                  <a:gd name="T27" fmla="*/ 245 h 343"/>
                  <a:gd name="T28" fmla="*/ 147 w 441"/>
                  <a:gd name="T29" fmla="*/ 293 h 343"/>
                  <a:gd name="T30" fmla="*/ 98 w 441"/>
                  <a:gd name="T31" fmla="*/ 343 h 343"/>
                  <a:gd name="T32" fmla="*/ 98 w 441"/>
                  <a:gd name="T33" fmla="*/ 343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1" h="343">
                    <a:moveTo>
                      <a:pt x="98" y="343"/>
                    </a:moveTo>
                    <a:lnTo>
                      <a:pt x="0" y="245"/>
                    </a:lnTo>
                    <a:lnTo>
                      <a:pt x="49" y="195"/>
                    </a:lnTo>
                    <a:lnTo>
                      <a:pt x="245" y="97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393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441" y="0"/>
                    </a:lnTo>
                    <a:lnTo>
                      <a:pt x="343" y="48"/>
                    </a:lnTo>
                    <a:lnTo>
                      <a:pt x="245" y="146"/>
                    </a:lnTo>
                    <a:lnTo>
                      <a:pt x="197" y="245"/>
                    </a:lnTo>
                    <a:lnTo>
                      <a:pt x="197" y="245"/>
                    </a:lnTo>
                    <a:lnTo>
                      <a:pt x="147" y="293"/>
                    </a:lnTo>
                    <a:lnTo>
                      <a:pt x="98" y="343"/>
                    </a:lnTo>
                    <a:lnTo>
                      <a:pt x="98" y="343"/>
                    </a:lnTo>
                    <a:close/>
                  </a:path>
                </a:pathLst>
              </a:custGeom>
              <a:solidFill>
                <a:srgbClr val="C66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89" name="Freeform 537"/>
              <p:cNvSpPr>
                <a:spLocks/>
              </p:cNvSpPr>
              <p:nvPr/>
            </p:nvSpPr>
            <p:spPr bwMode="auto">
              <a:xfrm>
                <a:off x="4398" y="2288"/>
                <a:ext cx="110" cy="43"/>
              </a:xfrm>
              <a:custGeom>
                <a:avLst/>
                <a:gdLst>
                  <a:gd name="T0" fmla="*/ 736 w 883"/>
                  <a:gd name="T1" fmla="*/ 50 h 343"/>
                  <a:gd name="T2" fmla="*/ 686 w 883"/>
                  <a:gd name="T3" fmla="*/ 98 h 343"/>
                  <a:gd name="T4" fmla="*/ 540 w 883"/>
                  <a:gd name="T5" fmla="*/ 147 h 343"/>
                  <a:gd name="T6" fmla="*/ 441 w 883"/>
                  <a:gd name="T7" fmla="*/ 196 h 343"/>
                  <a:gd name="T8" fmla="*/ 441 w 883"/>
                  <a:gd name="T9" fmla="*/ 196 h 343"/>
                  <a:gd name="T10" fmla="*/ 343 w 883"/>
                  <a:gd name="T11" fmla="*/ 196 h 343"/>
                  <a:gd name="T12" fmla="*/ 245 w 883"/>
                  <a:gd name="T13" fmla="*/ 245 h 343"/>
                  <a:gd name="T14" fmla="*/ 98 w 883"/>
                  <a:gd name="T15" fmla="*/ 294 h 343"/>
                  <a:gd name="T16" fmla="*/ 98 w 883"/>
                  <a:gd name="T17" fmla="*/ 294 h 343"/>
                  <a:gd name="T18" fmla="*/ 0 w 883"/>
                  <a:gd name="T19" fmla="*/ 343 h 343"/>
                  <a:gd name="T20" fmla="*/ 98 w 883"/>
                  <a:gd name="T21" fmla="*/ 196 h 343"/>
                  <a:gd name="T22" fmla="*/ 343 w 883"/>
                  <a:gd name="T23" fmla="*/ 50 h 343"/>
                  <a:gd name="T24" fmla="*/ 343 w 883"/>
                  <a:gd name="T25" fmla="*/ 50 h 343"/>
                  <a:gd name="T26" fmla="*/ 588 w 883"/>
                  <a:gd name="T27" fmla="*/ 0 h 343"/>
                  <a:gd name="T28" fmla="*/ 784 w 883"/>
                  <a:gd name="T29" fmla="*/ 0 h 343"/>
                  <a:gd name="T30" fmla="*/ 883 w 883"/>
                  <a:gd name="T31" fmla="*/ 0 h 343"/>
                  <a:gd name="T32" fmla="*/ 883 w 883"/>
                  <a:gd name="T33" fmla="*/ 0 h 343"/>
                  <a:gd name="T34" fmla="*/ 833 w 883"/>
                  <a:gd name="T35" fmla="*/ 50 h 343"/>
                  <a:gd name="T36" fmla="*/ 784 w 883"/>
                  <a:gd name="T37" fmla="*/ 50 h 343"/>
                  <a:gd name="T38" fmla="*/ 736 w 883"/>
                  <a:gd name="T39" fmla="*/ 5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343">
                    <a:moveTo>
                      <a:pt x="736" y="50"/>
                    </a:moveTo>
                    <a:lnTo>
                      <a:pt x="686" y="98"/>
                    </a:lnTo>
                    <a:lnTo>
                      <a:pt x="540" y="147"/>
                    </a:lnTo>
                    <a:lnTo>
                      <a:pt x="441" y="196"/>
                    </a:lnTo>
                    <a:lnTo>
                      <a:pt x="441" y="196"/>
                    </a:lnTo>
                    <a:lnTo>
                      <a:pt x="343" y="196"/>
                    </a:lnTo>
                    <a:lnTo>
                      <a:pt x="245" y="245"/>
                    </a:lnTo>
                    <a:lnTo>
                      <a:pt x="98" y="294"/>
                    </a:lnTo>
                    <a:lnTo>
                      <a:pt x="98" y="294"/>
                    </a:lnTo>
                    <a:lnTo>
                      <a:pt x="0" y="343"/>
                    </a:lnTo>
                    <a:lnTo>
                      <a:pt x="98" y="196"/>
                    </a:lnTo>
                    <a:lnTo>
                      <a:pt x="343" y="50"/>
                    </a:lnTo>
                    <a:lnTo>
                      <a:pt x="343" y="50"/>
                    </a:lnTo>
                    <a:lnTo>
                      <a:pt x="588" y="0"/>
                    </a:lnTo>
                    <a:lnTo>
                      <a:pt x="784" y="0"/>
                    </a:lnTo>
                    <a:lnTo>
                      <a:pt x="883" y="0"/>
                    </a:lnTo>
                    <a:lnTo>
                      <a:pt x="883" y="0"/>
                    </a:lnTo>
                    <a:lnTo>
                      <a:pt x="833" y="50"/>
                    </a:lnTo>
                    <a:lnTo>
                      <a:pt x="784" y="50"/>
                    </a:lnTo>
                    <a:lnTo>
                      <a:pt x="736" y="50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0" name="Freeform 538"/>
              <p:cNvSpPr>
                <a:spLocks/>
              </p:cNvSpPr>
              <p:nvPr/>
            </p:nvSpPr>
            <p:spPr bwMode="auto">
              <a:xfrm>
                <a:off x="4410" y="2288"/>
                <a:ext cx="92" cy="36"/>
              </a:xfrm>
              <a:custGeom>
                <a:avLst/>
                <a:gdLst>
                  <a:gd name="T0" fmla="*/ 99 w 735"/>
                  <a:gd name="T1" fmla="*/ 294 h 294"/>
                  <a:gd name="T2" fmla="*/ 0 w 735"/>
                  <a:gd name="T3" fmla="*/ 294 h 294"/>
                  <a:gd name="T4" fmla="*/ 99 w 735"/>
                  <a:gd name="T5" fmla="*/ 196 h 294"/>
                  <a:gd name="T6" fmla="*/ 295 w 735"/>
                  <a:gd name="T7" fmla="*/ 50 h 294"/>
                  <a:gd name="T8" fmla="*/ 295 w 735"/>
                  <a:gd name="T9" fmla="*/ 50 h 294"/>
                  <a:gd name="T10" fmla="*/ 490 w 735"/>
                  <a:gd name="T11" fmla="*/ 0 h 294"/>
                  <a:gd name="T12" fmla="*/ 686 w 735"/>
                  <a:gd name="T13" fmla="*/ 0 h 294"/>
                  <a:gd name="T14" fmla="*/ 735 w 735"/>
                  <a:gd name="T15" fmla="*/ 0 h 294"/>
                  <a:gd name="T16" fmla="*/ 735 w 735"/>
                  <a:gd name="T17" fmla="*/ 0 h 294"/>
                  <a:gd name="T18" fmla="*/ 735 w 735"/>
                  <a:gd name="T19" fmla="*/ 50 h 294"/>
                  <a:gd name="T20" fmla="*/ 686 w 735"/>
                  <a:gd name="T21" fmla="*/ 50 h 294"/>
                  <a:gd name="T22" fmla="*/ 686 w 735"/>
                  <a:gd name="T23" fmla="*/ 50 h 294"/>
                  <a:gd name="T24" fmla="*/ 686 w 735"/>
                  <a:gd name="T25" fmla="*/ 50 h 294"/>
                  <a:gd name="T26" fmla="*/ 588 w 735"/>
                  <a:gd name="T27" fmla="*/ 98 h 294"/>
                  <a:gd name="T28" fmla="*/ 490 w 735"/>
                  <a:gd name="T29" fmla="*/ 147 h 294"/>
                  <a:gd name="T30" fmla="*/ 392 w 735"/>
                  <a:gd name="T31" fmla="*/ 147 h 294"/>
                  <a:gd name="T32" fmla="*/ 392 w 735"/>
                  <a:gd name="T33" fmla="*/ 147 h 294"/>
                  <a:gd name="T34" fmla="*/ 295 w 735"/>
                  <a:gd name="T35" fmla="*/ 196 h 294"/>
                  <a:gd name="T36" fmla="*/ 197 w 735"/>
                  <a:gd name="T37" fmla="*/ 245 h 294"/>
                  <a:gd name="T38" fmla="*/ 99 w 735"/>
                  <a:gd name="T39" fmla="*/ 294 h 2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735" h="294">
                    <a:moveTo>
                      <a:pt x="99" y="294"/>
                    </a:moveTo>
                    <a:lnTo>
                      <a:pt x="0" y="294"/>
                    </a:lnTo>
                    <a:lnTo>
                      <a:pt x="99" y="196"/>
                    </a:lnTo>
                    <a:lnTo>
                      <a:pt x="295" y="50"/>
                    </a:lnTo>
                    <a:lnTo>
                      <a:pt x="295" y="50"/>
                    </a:lnTo>
                    <a:lnTo>
                      <a:pt x="490" y="0"/>
                    </a:lnTo>
                    <a:lnTo>
                      <a:pt x="686" y="0"/>
                    </a:lnTo>
                    <a:lnTo>
                      <a:pt x="735" y="0"/>
                    </a:lnTo>
                    <a:lnTo>
                      <a:pt x="735" y="0"/>
                    </a:lnTo>
                    <a:lnTo>
                      <a:pt x="735" y="50"/>
                    </a:lnTo>
                    <a:lnTo>
                      <a:pt x="686" y="50"/>
                    </a:lnTo>
                    <a:lnTo>
                      <a:pt x="686" y="50"/>
                    </a:lnTo>
                    <a:lnTo>
                      <a:pt x="686" y="50"/>
                    </a:lnTo>
                    <a:lnTo>
                      <a:pt x="588" y="98"/>
                    </a:lnTo>
                    <a:lnTo>
                      <a:pt x="490" y="147"/>
                    </a:lnTo>
                    <a:lnTo>
                      <a:pt x="392" y="147"/>
                    </a:lnTo>
                    <a:lnTo>
                      <a:pt x="392" y="147"/>
                    </a:lnTo>
                    <a:lnTo>
                      <a:pt x="295" y="196"/>
                    </a:lnTo>
                    <a:lnTo>
                      <a:pt x="197" y="245"/>
                    </a:lnTo>
                    <a:lnTo>
                      <a:pt x="99" y="294"/>
                    </a:lnTo>
                    <a:close/>
                  </a:path>
                </a:pathLst>
              </a:custGeom>
              <a:solidFill>
                <a:srgbClr val="A6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1" name="Freeform 539"/>
              <p:cNvSpPr>
                <a:spLocks/>
              </p:cNvSpPr>
              <p:nvPr/>
            </p:nvSpPr>
            <p:spPr bwMode="auto">
              <a:xfrm>
                <a:off x="4422" y="2288"/>
                <a:ext cx="80" cy="30"/>
              </a:xfrm>
              <a:custGeom>
                <a:avLst/>
                <a:gdLst>
                  <a:gd name="T0" fmla="*/ 48 w 636"/>
                  <a:gd name="T1" fmla="*/ 245 h 245"/>
                  <a:gd name="T2" fmla="*/ 0 w 636"/>
                  <a:gd name="T3" fmla="*/ 245 h 245"/>
                  <a:gd name="T4" fmla="*/ 48 w 636"/>
                  <a:gd name="T5" fmla="*/ 147 h 245"/>
                  <a:gd name="T6" fmla="*/ 244 w 636"/>
                  <a:gd name="T7" fmla="*/ 50 h 245"/>
                  <a:gd name="T8" fmla="*/ 244 w 636"/>
                  <a:gd name="T9" fmla="*/ 50 h 245"/>
                  <a:gd name="T10" fmla="*/ 441 w 636"/>
                  <a:gd name="T11" fmla="*/ 0 h 245"/>
                  <a:gd name="T12" fmla="*/ 587 w 636"/>
                  <a:gd name="T13" fmla="*/ 0 h 245"/>
                  <a:gd name="T14" fmla="*/ 636 w 636"/>
                  <a:gd name="T15" fmla="*/ 0 h 245"/>
                  <a:gd name="T16" fmla="*/ 636 w 636"/>
                  <a:gd name="T17" fmla="*/ 0 h 245"/>
                  <a:gd name="T18" fmla="*/ 636 w 636"/>
                  <a:gd name="T19" fmla="*/ 50 h 245"/>
                  <a:gd name="T20" fmla="*/ 587 w 636"/>
                  <a:gd name="T21" fmla="*/ 50 h 245"/>
                  <a:gd name="T22" fmla="*/ 587 w 636"/>
                  <a:gd name="T23" fmla="*/ 50 h 245"/>
                  <a:gd name="T24" fmla="*/ 587 w 636"/>
                  <a:gd name="T25" fmla="*/ 50 h 245"/>
                  <a:gd name="T26" fmla="*/ 539 w 636"/>
                  <a:gd name="T27" fmla="*/ 98 h 245"/>
                  <a:gd name="T28" fmla="*/ 391 w 636"/>
                  <a:gd name="T29" fmla="*/ 98 h 245"/>
                  <a:gd name="T30" fmla="*/ 343 w 636"/>
                  <a:gd name="T31" fmla="*/ 147 h 245"/>
                  <a:gd name="T32" fmla="*/ 343 w 636"/>
                  <a:gd name="T33" fmla="*/ 147 h 245"/>
                  <a:gd name="T34" fmla="*/ 244 w 636"/>
                  <a:gd name="T35" fmla="*/ 147 h 245"/>
                  <a:gd name="T36" fmla="*/ 146 w 636"/>
                  <a:gd name="T37" fmla="*/ 196 h 245"/>
                  <a:gd name="T38" fmla="*/ 48 w 636"/>
                  <a:gd name="T39" fmla="*/ 245 h 2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636" h="245">
                    <a:moveTo>
                      <a:pt x="48" y="245"/>
                    </a:moveTo>
                    <a:lnTo>
                      <a:pt x="0" y="245"/>
                    </a:lnTo>
                    <a:lnTo>
                      <a:pt x="48" y="147"/>
                    </a:lnTo>
                    <a:lnTo>
                      <a:pt x="244" y="50"/>
                    </a:lnTo>
                    <a:lnTo>
                      <a:pt x="244" y="50"/>
                    </a:lnTo>
                    <a:lnTo>
                      <a:pt x="441" y="0"/>
                    </a:lnTo>
                    <a:lnTo>
                      <a:pt x="587" y="0"/>
                    </a:lnTo>
                    <a:lnTo>
                      <a:pt x="636" y="0"/>
                    </a:lnTo>
                    <a:lnTo>
                      <a:pt x="636" y="0"/>
                    </a:lnTo>
                    <a:lnTo>
                      <a:pt x="636" y="50"/>
                    </a:lnTo>
                    <a:lnTo>
                      <a:pt x="587" y="50"/>
                    </a:lnTo>
                    <a:lnTo>
                      <a:pt x="587" y="50"/>
                    </a:lnTo>
                    <a:lnTo>
                      <a:pt x="587" y="50"/>
                    </a:lnTo>
                    <a:lnTo>
                      <a:pt x="539" y="98"/>
                    </a:lnTo>
                    <a:lnTo>
                      <a:pt x="391" y="98"/>
                    </a:lnTo>
                    <a:lnTo>
                      <a:pt x="343" y="147"/>
                    </a:lnTo>
                    <a:lnTo>
                      <a:pt x="343" y="147"/>
                    </a:lnTo>
                    <a:lnTo>
                      <a:pt x="244" y="147"/>
                    </a:lnTo>
                    <a:lnTo>
                      <a:pt x="146" y="196"/>
                    </a:lnTo>
                    <a:lnTo>
                      <a:pt x="48" y="245"/>
                    </a:lnTo>
                    <a:close/>
                  </a:path>
                </a:pathLst>
              </a:custGeom>
              <a:solidFill>
                <a:srgbClr val="9B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2" name="Freeform 540"/>
              <p:cNvSpPr>
                <a:spLocks/>
              </p:cNvSpPr>
              <p:nvPr/>
            </p:nvSpPr>
            <p:spPr bwMode="auto">
              <a:xfrm>
                <a:off x="4434" y="2288"/>
                <a:ext cx="68" cy="24"/>
              </a:xfrm>
              <a:custGeom>
                <a:avLst/>
                <a:gdLst>
                  <a:gd name="T0" fmla="*/ 48 w 538"/>
                  <a:gd name="T1" fmla="*/ 196 h 196"/>
                  <a:gd name="T2" fmla="*/ 0 w 538"/>
                  <a:gd name="T3" fmla="*/ 196 h 196"/>
                  <a:gd name="T4" fmla="*/ 48 w 538"/>
                  <a:gd name="T5" fmla="*/ 147 h 196"/>
                  <a:gd name="T6" fmla="*/ 195 w 538"/>
                  <a:gd name="T7" fmla="*/ 50 h 196"/>
                  <a:gd name="T8" fmla="*/ 195 w 538"/>
                  <a:gd name="T9" fmla="*/ 50 h 196"/>
                  <a:gd name="T10" fmla="*/ 343 w 538"/>
                  <a:gd name="T11" fmla="*/ 0 h 196"/>
                  <a:gd name="T12" fmla="*/ 489 w 538"/>
                  <a:gd name="T13" fmla="*/ 0 h 196"/>
                  <a:gd name="T14" fmla="*/ 538 w 538"/>
                  <a:gd name="T15" fmla="*/ 0 h 196"/>
                  <a:gd name="T16" fmla="*/ 538 w 538"/>
                  <a:gd name="T17" fmla="*/ 0 h 196"/>
                  <a:gd name="T18" fmla="*/ 538 w 538"/>
                  <a:gd name="T19" fmla="*/ 50 h 196"/>
                  <a:gd name="T20" fmla="*/ 489 w 538"/>
                  <a:gd name="T21" fmla="*/ 50 h 196"/>
                  <a:gd name="T22" fmla="*/ 489 w 538"/>
                  <a:gd name="T23" fmla="*/ 50 h 196"/>
                  <a:gd name="T24" fmla="*/ 489 w 538"/>
                  <a:gd name="T25" fmla="*/ 50 h 196"/>
                  <a:gd name="T26" fmla="*/ 441 w 538"/>
                  <a:gd name="T27" fmla="*/ 98 h 196"/>
                  <a:gd name="T28" fmla="*/ 343 w 538"/>
                  <a:gd name="T29" fmla="*/ 98 h 196"/>
                  <a:gd name="T30" fmla="*/ 293 w 538"/>
                  <a:gd name="T31" fmla="*/ 98 h 196"/>
                  <a:gd name="T32" fmla="*/ 293 w 538"/>
                  <a:gd name="T33" fmla="*/ 98 h 196"/>
                  <a:gd name="T34" fmla="*/ 195 w 538"/>
                  <a:gd name="T35" fmla="*/ 147 h 196"/>
                  <a:gd name="T36" fmla="*/ 146 w 538"/>
                  <a:gd name="T37" fmla="*/ 147 h 196"/>
                  <a:gd name="T38" fmla="*/ 48 w 538"/>
                  <a:gd name="T39" fmla="*/ 1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538" h="196">
                    <a:moveTo>
                      <a:pt x="48" y="196"/>
                    </a:moveTo>
                    <a:lnTo>
                      <a:pt x="0" y="196"/>
                    </a:lnTo>
                    <a:lnTo>
                      <a:pt x="48" y="147"/>
                    </a:lnTo>
                    <a:lnTo>
                      <a:pt x="195" y="50"/>
                    </a:lnTo>
                    <a:lnTo>
                      <a:pt x="195" y="50"/>
                    </a:lnTo>
                    <a:lnTo>
                      <a:pt x="343" y="0"/>
                    </a:lnTo>
                    <a:lnTo>
                      <a:pt x="489" y="0"/>
                    </a:lnTo>
                    <a:lnTo>
                      <a:pt x="538" y="0"/>
                    </a:lnTo>
                    <a:lnTo>
                      <a:pt x="538" y="0"/>
                    </a:lnTo>
                    <a:lnTo>
                      <a:pt x="538" y="50"/>
                    </a:lnTo>
                    <a:lnTo>
                      <a:pt x="489" y="50"/>
                    </a:lnTo>
                    <a:lnTo>
                      <a:pt x="489" y="50"/>
                    </a:lnTo>
                    <a:lnTo>
                      <a:pt x="489" y="50"/>
                    </a:lnTo>
                    <a:lnTo>
                      <a:pt x="441" y="98"/>
                    </a:lnTo>
                    <a:lnTo>
                      <a:pt x="343" y="98"/>
                    </a:lnTo>
                    <a:lnTo>
                      <a:pt x="293" y="98"/>
                    </a:lnTo>
                    <a:lnTo>
                      <a:pt x="293" y="98"/>
                    </a:lnTo>
                    <a:lnTo>
                      <a:pt x="195" y="147"/>
                    </a:lnTo>
                    <a:lnTo>
                      <a:pt x="146" y="147"/>
                    </a:lnTo>
                    <a:lnTo>
                      <a:pt x="48" y="196"/>
                    </a:lnTo>
                    <a:close/>
                  </a:path>
                </a:pathLst>
              </a:custGeom>
              <a:solidFill>
                <a:srgbClr val="8F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3" name="Freeform 541"/>
              <p:cNvSpPr>
                <a:spLocks/>
              </p:cNvSpPr>
              <p:nvPr/>
            </p:nvSpPr>
            <p:spPr bwMode="auto">
              <a:xfrm>
                <a:off x="4441" y="2288"/>
                <a:ext cx="61" cy="24"/>
              </a:xfrm>
              <a:custGeom>
                <a:avLst/>
                <a:gdLst>
                  <a:gd name="T0" fmla="*/ 50 w 490"/>
                  <a:gd name="T1" fmla="*/ 147 h 196"/>
                  <a:gd name="T2" fmla="*/ 0 w 490"/>
                  <a:gd name="T3" fmla="*/ 196 h 196"/>
                  <a:gd name="T4" fmla="*/ 50 w 490"/>
                  <a:gd name="T5" fmla="*/ 98 h 196"/>
                  <a:gd name="T6" fmla="*/ 197 w 490"/>
                  <a:gd name="T7" fmla="*/ 50 h 196"/>
                  <a:gd name="T8" fmla="*/ 197 w 490"/>
                  <a:gd name="T9" fmla="*/ 50 h 196"/>
                  <a:gd name="T10" fmla="*/ 343 w 490"/>
                  <a:gd name="T11" fmla="*/ 0 h 196"/>
                  <a:gd name="T12" fmla="*/ 441 w 490"/>
                  <a:gd name="T13" fmla="*/ 0 h 196"/>
                  <a:gd name="T14" fmla="*/ 490 w 490"/>
                  <a:gd name="T15" fmla="*/ 0 h 196"/>
                  <a:gd name="T16" fmla="*/ 490 w 490"/>
                  <a:gd name="T17" fmla="*/ 0 h 196"/>
                  <a:gd name="T18" fmla="*/ 490 w 490"/>
                  <a:gd name="T19" fmla="*/ 50 h 196"/>
                  <a:gd name="T20" fmla="*/ 441 w 490"/>
                  <a:gd name="T21" fmla="*/ 50 h 196"/>
                  <a:gd name="T22" fmla="*/ 441 w 490"/>
                  <a:gd name="T23" fmla="*/ 50 h 196"/>
                  <a:gd name="T24" fmla="*/ 441 w 490"/>
                  <a:gd name="T25" fmla="*/ 50 h 196"/>
                  <a:gd name="T26" fmla="*/ 393 w 490"/>
                  <a:gd name="T27" fmla="*/ 50 h 196"/>
                  <a:gd name="T28" fmla="*/ 295 w 490"/>
                  <a:gd name="T29" fmla="*/ 98 h 196"/>
                  <a:gd name="T30" fmla="*/ 245 w 490"/>
                  <a:gd name="T31" fmla="*/ 98 h 196"/>
                  <a:gd name="T32" fmla="*/ 245 w 490"/>
                  <a:gd name="T33" fmla="*/ 98 h 196"/>
                  <a:gd name="T34" fmla="*/ 197 w 490"/>
                  <a:gd name="T35" fmla="*/ 98 h 196"/>
                  <a:gd name="T36" fmla="*/ 147 w 490"/>
                  <a:gd name="T37" fmla="*/ 147 h 196"/>
                  <a:gd name="T38" fmla="*/ 50 w 490"/>
                  <a:gd name="T39" fmla="*/ 14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90" h="196">
                    <a:moveTo>
                      <a:pt x="50" y="147"/>
                    </a:moveTo>
                    <a:lnTo>
                      <a:pt x="0" y="196"/>
                    </a:lnTo>
                    <a:lnTo>
                      <a:pt x="50" y="98"/>
                    </a:lnTo>
                    <a:lnTo>
                      <a:pt x="197" y="50"/>
                    </a:lnTo>
                    <a:lnTo>
                      <a:pt x="197" y="50"/>
                    </a:lnTo>
                    <a:lnTo>
                      <a:pt x="343" y="0"/>
                    </a:lnTo>
                    <a:lnTo>
                      <a:pt x="441" y="0"/>
                    </a:lnTo>
                    <a:lnTo>
                      <a:pt x="490" y="0"/>
                    </a:lnTo>
                    <a:lnTo>
                      <a:pt x="490" y="0"/>
                    </a:lnTo>
                    <a:lnTo>
                      <a:pt x="490" y="50"/>
                    </a:lnTo>
                    <a:lnTo>
                      <a:pt x="441" y="50"/>
                    </a:lnTo>
                    <a:lnTo>
                      <a:pt x="441" y="50"/>
                    </a:lnTo>
                    <a:lnTo>
                      <a:pt x="441" y="50"/>
                    </a:lnTo>
                    <a:lnTo>
                      <a:pt x="393" y="50"/>
                    </a:lnTo>
                    <a:lnTo>
                      <a:pt x="295" y="98"/>
                    </a:lnTo>
                    <a:lnTo>
                      <a:pt x="245" y="98"/>
                    </a:lnTo>
                    <a:lnTo>
                      <a:pt x="245" y="98"/>
                    </a:lnTo>
                    <a:lnTo>
                      <a:pt x="197" y="98"/>
                    </a:lnTo>
                    <a:lnTo>
                      <a:pt x="147" y="147"/>
                    </a:lnTo>
                    <a:lnTo>
                      <a:pt x="50" y="147"/>
                    </a:lnTo>
                    <a:close/>
                  </a:path>
                </a:pathLst>
              </a:custGeom>
              <a:solidFill>
                <a:srgbClr val="83D9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4" name="Freeform 542"/>
              <p:cNvSpPr>
                <a:spLocks/>
              </p:cNvSpPr>
              <p:nvPr/>
            </p:nvSpPr>
            <p:spPr bwMode="auto">
              <a:xfrm>
                <a:off x="4453" y="2288"/>
                <a:ext cx="49" cy="18"/>
              </a:xfrm>
              <a:custGeom>
                <a:avLst/>
                <a:gdLst>
                  <a:gd name="T0" fmla="*/ 49 w 392"/>
                  <a:gd name="T1" fmla="*/ 147 h 147"/>
                  <a:gd name="T2" fmla="*/ 0 w 392"/>
                  <a:gd name="T3" fmla="*/ 147 h 147"/>
                  <a:gd name="T4" fmla="*/ 49 w 392"/>
                  <a:gd name="T5" fmla="*/ 98 h 147"/>
                  <a:gd name="T6" fmla="*/ 147 w 392"/>
                  <a:gd name="T7" fmla="*/ 0 h 147"/>
                  <a:gd name="T8" fmla="*/ 147 w 392"/>
                  <a:gd name="T9" fmla="*/ 0 h 147"/>
                  <a:gd name="T10" fmla="*/ 245 w 392"/>
                  <a:gd name="T11" fmla="*/ 0 h 147"/>
                  <a:gd name="T12" fmla="*/ 343 w 392"/>
                  <a:gd name="T13" fmla="*/ 0 h 147"/>
                  <a:gd name="T14" fmla="*/ 392 w 392"/>
                  <a:gd name="T15" fmla="*/ 0 h 147"/>
                  <a:gd name="T16" fmla="*/ 392 w 392"/>
                  <a:gd name="T17" fmla="*/ 0 h 147"/>
                  <a:gd name="T18" fmla="*/ 392 w 392"/>
                  <a:gd name="T19" fmla="*/ 50 h 147"/>
                  <a:gd name="T20" fmla="*/ 343 w 392"/>
                  <a:gd name="T21" fmla="*/ 50 h 147"/>
                  <a:gd name="T22" fmla="*/ 343 w 392"/>
                  <a:gd name="T23" fmla="*/ 50 h 147"/>
                  <a:gd name="T24" fmla="*/ 343 w 392"/>
                  <a:gd name="T25" fmla="*/ 50 h 147"/>
                  <a:gd name="T26" fmla="*/ 295 w 392"/>
                  <a:gd name="T27" fmla="*/ 50 h 147"/>
                  <a:gd name="T28" fmla="*/ 245 w 392"/>
                  <a:gd name="T29" fmla="*/ 50 h 147"/>
                  <a:gd name="T30" fmla="*/ 197 w 392"/>
                  <a:gd name="T31" fmla="*/ 50 h 147"/>
                  <a:gd name="T32" fmla="*/ 197 w 392"/>
                  <a:gd name="T33" fmla="*/ 50 h 147"/>
                  <a:gd name="T34" fmla="*/ 147 w 392"/>
                  <a:gd name="T35" fmla="*/ 98 h 147"/>
                  <a:gd name="T36" fmla="*/ 99 w 392"/>
                  <a:gd name="T37" fmla="*/ 98 h 147"/>
                  <a:gd name="T38" fmla="*/ 49 w 392"/>
                  <a:gd name="T39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392" h="147">
                    <a:moveTo>
                      <a:pt x="49" y="147"/>
                    </a:moveTo>
                    <a:lnTo>
                      <a:pt x="0" y="147"/>
                    </a:lnTo>
                    <a:lnTo>
                      <a:pt x="49" y="98"/>
                    </a:lnTo>
                    <a:lnTo>
                      <a:pt x="147" y="0"/>
                    </a:lnTo>
                    <a:lnTo>
                      <a:pt x="147" y="0"/>
                    </a:lnTo>
                    <a:lnTo>
                      <a:pt x="245" y="0"/>
                    </a:lnTo>
                    <a:lnTo>
                      <a:pt x="343" y="0"/>
                    </a:lnTo>
                    <a:lnTo>
                      <a:pt x="392" y="0"/>
                    </a:lnTo>
                    <a:lnTo>
                      <a:pt x="392" y="0"/>
                    </a:lnTo>
                    <a:lnTo>
                      <a:pt x="392" y="50"/>
                    </a:lnTo>
                    <a:lnTo>
                      <a:pt x="343" y="50"/>
                    </a:lnTo>
                    <a:lnTo>
                      <a:pt x="343" y="50"/>
                    </a:lnTo>
                    <a:lnTo>
                      <a:pt x="343" y="50"/>
                    </a:lnTo>
                    <a:lnTo>
                      <a:pt x="295" y="50"/>
                    </a:lnTo>
                    <a:lnTo>
                      <a:pt x="245" y="50"/>
                    </a:lnTo>
                    <a:lnTo>
                      <a:pt x="197" y="50"/>
                    </a:lnTo>
                    <a:lnTo>
                      <a:pt x="197" y="50"/>
                    </a:lnTo>
                    <a:lnTo>
                      <a:pt x="147" y="98"/>
                    </a:lnTo>
                    <a:lnTo>
                      <a:pt x="99" y="98"/>
                    </a:lnTo>
                    <a:lnTo>
                      <a:pt x="49" y="147"/>
                    </a:lnTo>
                    <a:close/>
                  </a:path>
                </a:pathLst>
              </a:custGeom>
              <a:solidFill>
                <a:srgbClr val="78D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5" name="Freeform 543"/>
              <p:cNvSpPr>
                <a:spLocks/>
              </p:cNvSpPr>
              <p:nvPr/>
            </p:nvSpPr>
            <p:spPr bwMode="auto">
              <a:xfrm>
                <a:off x="4465" y="2288"/>
                <a:ext cx="37" cy="12"/>
              </a:xfrm>
              <a:custGeom>
                <a:avLst/>
                <a:gdLst>
                  <a:gd name="T0" fmla="*/ 48 w 293"/>
                  <a:gd name="T1" fmla="*/ 98 h 98"/>
                  <a:gd name="T2" fmla="*/ 0 w 293"/>
                  <a:gd name="T3" fmla="*/ 98 h 98"/>
                  <a:gd name="T4" fmla="*/ 0 w 293"/>
                  <a:gd name="T5" fmla="*/ 50 h 98"/>
                  <a:gd name="T6" fmla="*/ 98 w 293"/>
                  <a:gd name="T7" fmla="*/ 0 h 98"/>
                  <a:gd name="T8" fmla="*/ 98 w 293"/>
                  <a:gd name="T9" fmla="*/ 0 h 98"/>
                  <a:gd name="T10" fmla="*/ 196 w 293"/>
                  <a:gd name="T11" fmla="*/ 0 h 98"/>
                  <a:gd name="T12" fmla="*/ 244 w 293"/>
                  <a:gd name="T13" fmla="*/ 0 h 98"/>
                  <a:gd name="T14" fmla="*/ 293 w 293"/>
                  <a:gd name="T15" fmla="*/ 0 h 98"/>
                  <a:gd name="T16" fmla="*/ 293 w 293"/>
                  <a:gd name="T17" fmla="*/ 0 h 98"/>
                  <a:gd name="T18" fmla="*/ 293 w 293"/>
                  <a:gd name="T19" fmla="*/ 0 h 98"/>
                  <a:gd name="T20" fmla="*/ 244 w 293"/>
                  <a:gd name="T21" fmla="*/ 0 h 98"/>
                  <a:gd name="T22" fmla="*/ 244 w 293"/>
                  <a:gd name="T23" fmla="*/ 0 h 98"/>
                  <a:gd name="T24" fmla="*/ 244 w 293"/>
                  <a:gd name="T25" fmla="*/ 0 h 98"/>
                  <a:gd name="T26" fmla="*/ 196 w 293"/>
                  <a:gd name="T27" fmla="*/ 50 h 98"/>
                  <a:gd name="T28" fmla="*/ 146 w 293"/>
                  <a:gd name="T29" fmla="*/ 50 h 98"/>
                  <a:gd name="T30" fmla="*/ 146 w 293"/>
                  <a:gd name="T31" fmla="*/ 50 h 98"/>
                  <a:gd name="T32" fmla="*/ 146 w 293"/>
                  <a:gd name="T33" fmla="*/ 50 h 98"/>
                  <a:gd name="T34" fmla="*/ 98 w 293"/>
                  <a:gd name="T35" fmla="*/ 50 h 98"/>
                  <a:gd name="T36" fmla="*/ 98 w 293"/>
                  <a:gd name="T37" fmla="*/ 98 h 98"/>
                  <a:gd name="T38" fmla="*/ 48 w 293"/>
                  <a:gd name="T39" fmla="*/ 98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93" h="98">
                    <a:moveTo>
                      <a:pt x="48" y="98"/>
                    </a:moveTo>
                    <a:lnTo>
                      <a:pt x="0" y="98"/>
                    </a:lnTo>
                    <a:lnTo>
                      <a:pt x="0" y="5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96" y="0"/>
                    </a:lnTo>
                    <a:lnTo>
                      <a:pt x="244" y="0"/>
                    </a:lnTo>
                    <a:lnTo>
                      <a:pt x="293" y="0"/>
                    </a:lnTo>
                    <a:lnTo>
                      <a:pt x="293" y="0"/>
                    </a:lnTo>
                    <a:lnTo>
                      <a:pt x="293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244" y="0"/>
                    </a:lnTo>
                    <a:lnTo>
                      <a:pt x="196" y="5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146" y="50"/>
                    </a:lnTo>
                    <a:lnTo>
                      <a:pt x="98" y="50"/>
                    </a:lnTo>
                    <a:lnTo>
                      <a:pt x="98" y="98"/>
                    </a:lnTo>
                    <a:lnTo>
                      <a:pt x="48" y="98"/>
                    </a:lnTo>
                    <a:close/>
                  </a:path>
                </a:pathLst>
              </a:custGeom>
              <a:solidFill>
                <a:srgbClr val="6CCD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6" name="Freeform 544"/>
              <p:cNvSpPr>
                <a:spLocks/>
              </p:cNvSpPr>
              <p:nvPr/>
            </p:nvSpPr>
            <p:spPr bwMode="auto">
              <a:xfrm>
                <a:off x="4477" y="2288"/>
                <a:ext cx="25" cy="6"/>
              </a:xfrm>
              <a:custGeom>
                <a:avLst/>
                <a:gdLst>
                  <a:gd name="T0" fmla="*/ 146 w 195"/>
                  <a:gd name="T1" fmla="*/ 0 h 50"/>
                  <a:gd name="T2" fmla="*/ 146 w 195"/>
                  <a:gd name="T3" fmla="*/ 0 h 50"/>
                  <a:gd name="T4" fmla="*/ 98 w 195"/>
                  <a:gd name="T5" fmla="*/ 50 h 50"/>
                  <a:gd name="T6" fmla="*/ 98 w 195"/>
                  <a:gd name="T7" fmla="*/ 50 h 50"/>
                  <a:gd name="T8" fmla="*/ 98 w 195"/>
                  <a:gd name="T9" fmla="*/ 50 h 50"/>
                  <a:gd name="T10" fmla="*/ 48 w 195"/>
                  <a:gd name="T11" fmla="*/ 50 h 50"/>
                  <a:gd name="T12" fmla="*/ 48 w 195"/>
                  <a:gd name="T13" fmla="*/ 50 h 50"/>
                  <a:gd name="T14" fmla="*/ 0 w 195"/>
                  <a:gd name="T15" fmla="*/ 50 h 50"/>
                  <a:gd name="T16" fmla="*/ 0 w 195"/>
                  <a:gd name="T17" fmla="*/ 50 h 50"/>
                  <a:gd name="T18" fmla="*/ 0 w 195"/>
                  <a:gd name="T19" fmla="*/ 50 h 50"/>
                  <a:gd name="T20" fmla="*/ 0 w 195"/>
                  <a:gd name="T21" fmla="*/ 50 h 50"/>
                  <a:gd name="T22" fmla="*/ 98 w 195"/>
                  <a:gd name="T23" fmla="*/ 0 h 50"/>
                  <a:gd name="T24" fmla="*/ 98 w 195"/>
                  <a:gd name="T25" fmla="*/ 0 h 50"/>
                  <a:gd name="T26" fmla="*/ 146 w 195"/>
                  <a:gd name="T27" fmla="*/ 0 h 50"/>
                  <a:gd name="T28" fmla="*/ 146 w 195"/>
                  <a:gd name="T29" fmla="*/ 0 h 50"/>
                  <a:gd name="T30" fmla="*/ 195 w 195"/>
                  <a:gd name="T31" fmla="*/ 0 h 50"/>
                  <a:gd name="T32" fmla="*/ 195 w 195"/>
                  <a:gd name="T33" fmla="*/ 0 h 50"/>
                  <a:gd name="T34" fmla="*/ 146 w 195"/>
                  <a:gd name="T35" fmla="*/ 0 h 50"/>
                  <a:gd name="T36" fmla="*/ 146 w 195"/>
                  <a:gd name="T37" fmla="*/ 0 h 50"/>
                  <a:gd name="T38" fmla="*/ 146 w 195"/>
                  <a:gd name="T39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95" h="50">
                    <a:moveTo>
                      <a:pt x="146" y="0"/>
                    </a:moveTo>
                    <a:lnTo>
                      <a:pt x="146" y="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98" y="50"/>
                    </a:lnTo>
                    <a:lnTo>
                      <a:pt x="48" y="50"/>
                    </a:lnTo>
                    <a:lnTo>
                      <a:pt x="48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95" y="0"/>
                    </a:lnTo>
                    <a:lnTo>
                      <a:pt x="195" y="0"/>
                    </a:lnTo>
                    <a:lnTo>
                      <a:pt x="146" y="0"/>
                    </a:lnTo>
                    <a:lnTo>
                      <a:pt x="146" y="0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60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7" name="Freeform 545"/>
              <p:cNvSpPr>
                <a:spLocks/>
              </p:cNvSpPr>
              <p:nvPr/>
            </p:nvSpPr>
            <p:spPr bwMode="auto">
              <a:xfrm>
                <a:off x="4410" y="2196"/>
                <a:ext cx="1127" cy="349"/>
              </a:xfrm>
              <a:custGeom>
                <a:avLst/>
                <a:gdLst>
                  <a:gd name="T0" fmla="*/ 245 w 9018"/>
                  <a:gd name="T1" fmla="*/ 1422 h 2795"/>
                  <a:gd name="T2" fmla="*/ 686 w 9018"/>
                  <a:gd name="T3" fmla="*/ 736 h 2795"/>
                  <a:gd name="T4" fmla="*/ 1274 w 9018"/>
                  <a:gd name="T5" fmla="*/ 295 h 2795"/>
                  <a:gd name="T6" fmla="*/ 1814 w 9018"/>
                  <a:gd name="T7" fmla="*/ 148 h 2795"/>
                  <a:gd name="T8" fmla="*/ 2941 w 9018"/>
                  <a:gd name="T9" fmla="*/ 0 h 2795"/>
                  <a:gd name="T10" fmla="*/ 3186 w 9018"/>
                  <a:gd name="T11" fmla="*/ 50 h 2795"/>
                  <a:gd name="T12" fmla="*/ 3676 w 9018"/>
                  <a:gd name="T13" fmla="*/ 148 h 2795"/>
                  <a:gd name="T14" fmla="*/ 4264 w 9018"/>
                  <a:gd name="T15" fmla="*/ 343 h 2795"/>
                  <a:gd name="T16" fmla="*/ 5440 w 9018"/>
                  <a:gd name="T17" fmla="*/ 589 h 2795"/>
                  <a:gd name="T18" fmla="*/ 5636 w 9018"/>
                  <a:gd name="T19" fmla="*/ 540 h 2795"/>
                  <a:gd name="T20" fmla="*/ 5979 w 9018"/>
                  <a:gd name="T21" fmla="*/ 393 h 2795"/>
                  <a:gd name="T22" fmla="*/ 6420 w 9018"/>
                  <a:gd name="T23" fmla="*/ 393 h 2795"/>
                  <a:gd name="T24" fmla="*/ 7106 w 9018"/>
                  <a:gd name="T25" fmla="*/ 491 h 2795"/>
                  <a:gd name="T26" fmla="*/ 7548 w 9018"/>
                  <a:gd name="T27" fmla="*/ 834 h 2795"/>
                  <a:gd name="T28" fmla="*/ 8283 w 9018"/>
                  <a:gd name="T29" fmla="*/ 1227 h 2795"/>
                  <a:gd name="T30" fmla="*/ 8773 w 9018"/>
                  <a:gd name="T31" fmla="*/ 1570 h 2795"/>
                  <a:gd name="T32" fmla="*/ 8920 w 9018"/>
                  <a:gd name="T33" fmla="*/ 2109 h 2795"/>
                  <a:gd name="T34" fmla="*/ 8969 w 9018"/>
                  <a:gd name="T35" fmla="*/ 2304 h 2795"/>
                  <a:gd name="T36" fmla="*/ 9018 w 9018"/>
                  <a:gd name="T37" fmla="*/ 2501 h 2795"/>
                  <a:gd name="T38" fmla="*/ 8871 w 9018"/>
                  <a:gd name="T39" fmla="*/ 2550 h 2795"/>
                  <a:gd name="T40" fmla="*/ 8773 w 9018"/>
                  <a:gd name="T41" fmla="*/ 2599 h 2795"/>
                  <a:gd name="T42" fmla="*/ 8626 w 9018"/>
                  <a:gd name="T43" fmla="*/ 2599 h 2795"/>
                  <a:gd name="T44" fmla="*/ 8528 w 9018"/>
                  <a:gd name="T45" fmla="*/ 2599 h 2795"/>
                  <a:gd name="T46" fmla="*/ 8430 w 9018"/>
                  <a:gd name="T47" fmla="*/ 2599 h 2795"/>
                  <a:gd name="T48" fmla="*/ 8135 w 9018"/>
                  <a:gd name="T49" fmla="*/ 2599 h 2795"/>
                  <a:gd name="T50" fmla="*/ 7939 w 9018"/>
                  <a:gd name="T51" fmla="*/ 2599 h 2795"/>
                  <a:gd name="T52" fmla="*/ 7694 w 9018"/>
                  <a:gd name="T53" fmla="*/ 2648 h 2795"/>
                  <a:gd name="T54" fmla="*/ 7253 w 9018"/>
                  <a:gd name="T55" fmla="*/ 2648 h 2795"/>
                  <a:gd name="T56" fmla="*/ 7058 w 9018"/>
                  <a:gd name="T57" fmla="*/ 2648 h 2795"/>
                  <a:gd name="T58" fmla="*/ 6617 w 9018"/>
                  <a:gd name="T59" fmla="*/ 2697 h 2795"/>
                  <a:gd name="T60" fmla="*/ 6126 w 9018"/>
                  <a:gd name="T61" fmla="*/ 2648 h 2795"/>
                  <a:gd name="T62" fmla="*/ 5588 w 9018"/>
                  <a:gd name="T63" fmla="*/ 2648 h 2795"/>
                  <a:gd name="T64" fmla="*/ 4950 w 9018"/>
                  <a:gd name="T65" fmla="*/ 2697 h 2795"/>
                  <a:gd name="T66" fmla="*/ 4558 w 9018"/>
                  <a:gd name="T67" fmla="*/ 2697 h 2795"/>
                  <a:gd name="T68" fmla="*/ 4411 w 9018"/>
                  <a:gd name="T69" fmla="*/ 2697 h 2795"/>
                  <a:gd name="T70" fmla="*/ 4264 w 9018"/>
                  <a:gd name="T71" fmla="*/ 2648 h 2795"/>
                  <a:gd name="T72" fmla="*/ 4019 w 9018"/>
                  <a:gd name="T73" fmla="*/ 2697 h 2795"/>
                  <a:gd name="T74" fmla="*/ 3921 w 9018"/>
                  <a:gd name="T75" fmla="*/ 2648 h 2795"/>
                  <a:gd name="T76" fmla="*/ 3823 w 9018"/>
                  <a:gd name="T77" fmla="*/ 2697 h 2795"/>
                  <a:gd name="T78" fmla="*/ 3529 w 9018"/>
                  <a:gd name="T79" fmla="*/ 2697 h 2795"/>
                  <a:gd name="T80" fmla="*/ 2843 w 9018"/>
                  <a:gd name="T81" fmla="*/ 2697 h 2795"/>
                  <a:gd name="T82" fmla="*/ 2549 w 9018"/>
                  <a:gd name="T83" fmla="*/ 2747 h 2795"/>
                  <a:gd name="T84" fmla="*/ 2353 w 9018"/>
                  <a:gd name="T85" fmla="*/ 2747 h 2795"/>
                  <a:gd name="T86" fmla="*/ 2255 w 9018"/>
                  <a:gd name="T87" fmla="*/ 2747 h 2795"/>
                  <a:gd name="T88" fmla="*/ 1862 w 9018"/>
                  <a:gd name="T89" fmla="*/ 2747 h 2795"/>
                  <a:gd name="T90" fmla="*/ 1617 w 9018"/>
                  <a:gd name="T91" fmla="*/ 2747 h 2795"/>
                  <a:gd name="T92" fmla="*/ 1372 w 9018"/>
                  <a:gd name="T93" fmla="*/ 2795 h 2795"/>
                  <a:gd name="T94" fmla="*/ 981 w 9018"/>
                  <a:gd name="T95" fmla="*/ 2697 h 2795"/>
                  <a:gd name="T96" fmla="*/ 785 w 9018"/>
                  <a:gd name="T97" fmla="*/ 2648 h 2795"/>
                  <a:gd name="T98" fmla="*/ 686 w 9018"/>
                  <a:gd name="T99" fmla="*/ 2697 h 2795"/>
                  <a:gd name="T100" fmla="*/ 588 w 9018"/>
                  <a:gd name="T101" fmla="*/ 2599 h 2795"/>
                  <a:gd name="T102" fmla="*/ 588 w 9018"/>
                  <a:gd name="T103" fmla="*/ 2452 h 2795"/>
                  <a:gd name="T104" fmla="*/ 442 w 9018"/>
                  <a:gd name="T105" fmla="*/ 2402 h 2795"/>
                  <a:gd name="T106" fmla="*/ 99 w 9018"/>
                  <a:gd name="T107" fmla="*/ 2452 h 2795"/>
                  <a:gd name="T108" fmla="*/ 0 w 9018"/>
                  <a:gd name="T109" fmla="*/ 2207 h 27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018" h="2795">
                    <a:moveTo>
                      <a:pt x="49" y="1913"/>
                    </a:moveTo>
                    <a:lnTo>
                      <a:pt x="99" y="1766"/>
                    </a:lnTo>
                    <a:lnTo>
                      <a:pt x="245" y="1422"/>
                    </a:lnTo>
                    <a:lnTo>
                      <a:pt x="540" y="932"/>
                    </a:lnTo>
                    <a:lnTo>
                      <a:pt x="540" y="932"/>
                    </a:lnTo>
                    <a:lnTo>
                      <a:pt x="686" y="736"/>
                    </a:lnTo>
                    <a:lnTo>
                      <a:pt x="883" y="540"/>
                    </a:lnTo>
                    <a:lnTo>
                      <a:pt x="1079" y="393"/>
                    </a:lnTo>
                    <a:lnTo>
                      <a:pt x="1274" y="295"/>
                    </a:lnTo>
                    <a:lnTo>
                      <a:pt x="1519" y="197"/>
                    </a:lnTo>
                    <a:lnTo>
                      <a:pt x="1814" y="148"/>
                    </a:lnTo>
                    <a:lnTo>
                      <a:pt x="1814" y="148"/>
                    </a:lnTo>
                    <a:lnTo>
                      <a:pt x="2353" y="99"/>
                    </a:lnTo>
                    <a:lnTo>
                      <a:pt x="2744" y="50"/>
                    </a:lnTo>
                    <a:lnTo>
                      <a:pt x="2941" y="0"/>
                    </a:lnTo>
                    <a:lnTo>
                      <a:pt x="2941" y="0"/>
                    </a:lnTo>
                    <a:lnTo>
                      <a:pt x="2989" y="0"/>
                    </a:lnTo>
                    <a:lnTo>
                      <a:pt x="3186" y="50"/>
                    </a:lnTo>
                    <a:lnTo>
                      <a:pt x="3430" y="50"/>
                    </a:lnTo>
                    <a:lnTo>
                      <a:pt x="3430" y="50"/>
                    </a:lnTo>
                    <a:lnTo>
                      <a:pt x="3676" y="148"/>
                    </a:lnTo>
                    <a:lnTo>
                      <a:pt x="3970" y="295"/>
                    </a:lnTo>
                    <a:lnTo>
                      <a:pt x="4264" y="343"/>
                    </a:lnTo>
                    <a:lnTo>
                      <a:pt x="4264" y="343"/>
                    </a:lnTo>
                    <a:lnTo>
                      <a:pt x="4558" y="393"/>
                    </a:lnTo>
                    <a:lnTo>
                      <a:pt x="4999" y="442"/>
                    </a:lnTo>
                    <a:lnTo>
                      <a:pt x="5440" y="589"/>
                    </a:lnTo>
                    <a:lnTo>
                      <a:pt x="5440" y="589"/>
                    </a:lnTo>
                    <a:lnTo>
                      <a:pt x="5489" y="589"/>
                    </a:lnTo>
                    <a:lnTo>
                      <a:pt x="5636" y="540"/>
                    </a:lnTo>
                    <a:lnTo>
                      <a:pt x="5832" y="442"/>
                    </a:lnTo>
                    <a:lnTo>
                      <a:pt x="5832" y="442"/>
                    </a:lnTo>
                    <a:lnTo>
                      <a:pt x="5979" y="393"/>
                    </a:lnTo>
                    <a:lnTo>
                      <a:pt x="6126" y="393"/>
                    </a:lnTo>
                    <a:lnTo>
                      <a:pt x="6420" y="393"/>
                    </a:lnTo>
                    <a:lnTo>
                      <a:pt x="6420" y="393"/>
                    </a:lnTo>
                    <a:lnTo>
                      <a:pt x="6665" y="442"/>
                    </a:lnTo>
                    <a:lnTo>
                      <a:pt x="6910" y="442"/>
                    </a:lnTo>
                    <a:lnTo>
                      <a:pt x="7106" y="491"/>
                    </a:lnTo>
                    <a:lnTo>
                      <a:pt x="7106" y="491"/>
                    </a:lnTo>
                    <a:lnTo>
                      <a:pt x="7253" y="638"/>
                    </a:lnTo>
                    <a:lnTo>
                      <a:pt x="7548" y="834"/>
                    </a:lnTo>
                    <a:lnTo>
                      <a:pt x="7939" y="1030"/>
                    </a:lnTo>
                    <a:lnTo>
                      <a:pt x="7939" y="1030"/>
                    </a:lnTo>
                    <a:lnTo>
                      <a:pt x="8283" y="1227"/>
                    </a:lnTo>
                    <a:lnTo>
                      <a:pt x="8577" y="1422"/>
                    </a:lnTo>
                    <a:lnTo>
                      <a:pt x="8773" y="1570"/>
                    </a:lnTo>
                    <a:lnTo>
                      <a:pt x="8773" y="1570"/>
                    </a:lnTo>
                    <a:lnTo>
                      <a:pt x="8871" y="1815"/>
                    </a:lnTo>
                    <a:lnTo>
                      <a:pt x="8920" y="1961"/>
                    </a:lnTo>
                    <a:lnTo>
                      <a:pt x="8920" y="2109"/>
                    </a:lnTo>
                    <a:lnTo>
                      <a:pt x="8920" y="2109"/>
                    </a:lnTo>
                    <a:lnTo>
                      <a:pt x="8920" y="2207"/>
                    </a:lnTo>
                    <a:lnTo>
                      <a:pt x="8969" y="2304"/>
                    </a:lnTo>
                    <a:lnTo>
                      <a:pt x="9018" y="2402"/>
                    </a:lnTo>
                    <a:lnTo>
                      <a:pt x="9018" y="2402"/>
                    </a:lnTo>
                    <a:lnTo>
                      <a:pt x="9018" y="2501"/>
                    </a:lnTo>
                    <a:lnTo>
                      <a:pt x="8969" y="2550"/>
                    </a:lnTo>
                    <a:lnTo>
                      <a:pt x="8871" y="2550"/>
                    </a:lnTo>
                    <a:lnTo>
                      <a:pt x="8871" y="2550"/>
                    </a:lnTo>
                    <a:lnTo>
                      <a:pt x="8821" y="2599"/>
                    </a:lnTo>
                    <a:lnTo>
                      <a:pt x="8821" y="2599"/>
                    </a:lnTo>
                    <a:lnTo>
                      <a:pt x="8773" y="2599"/>
                    </a:lnTo>
                    <a:lnTo>
                      <a:pt x="8773" y="2599"/>
                    </a:lnTo>
                    <a:lnTo>
                      <a:pt x="8723" y="2599"/>
                    </a:lnTo>
                    <a:lnTo>
                      <a:pt x="8626" y="2599"/>
                    </a:lnTo>
                    <a:lnTo>
                      <a:pt x="8577" y="2599"/>
                    </a:lnTo>
                    <a:lnTo>
                      <a:pt x="8577" y="2599"/>
                    </a:lnTo>
                    <a:lnTo>
                      <a:pt x="8528" y="2599"/>
                    </a:lnTo>
                    <a:lnTo>
                      <a:pt x="8478" y="2599"/>
                    </a:lnTo>
                    <a:lnTo>
                      <a:pt x="8430" y="2599"/>
                    </a:lnTo>
                    <a:lnTo>
                      <a:pt x="8430" y="2599"/>
                    </a:lnTo>
                    <a:lnTo>
                      <a:pt x="8332" y="2648"/>
                    </a:lnTo>
                    <a:lnTo>
                      <a:pt x="8234" y="2648"/>
                    </a:lnTo>
                    <a:lnTo>
                      <a:pt x="8135" y="2599"/>
                    </a:lnTo>
                    <a:lnTo>
                      <a:pt x="8135" y="2599"/>
                    </a:lnTo>
                    <a:lnTo>
                      <a:pt x="8037" y="2599"/>
                    </a:lnTo>
                    <a:lnTo>
                      <a:pt x="7939" y="2599"/>
                    </a:lnTo>
                    <a:lnTo>
                      <a:pt x="7891" y="2599"/>
                    </a:lnTo>
                    <a:lnTo>
                      <a:pt x="7891" y="2599"/>
                    </a:lnTo>
                    <a:lnTo>
                      <a:pt x="7694" y="2648"/>
                    </a:lnTo>
                    <a:lnTo>
                      <a:pt x="7401" y="2648"/>
                    </a:lnTo>
                    <a:lnTo>
                      <a:pt x="7253" y="2648"/>
                    </a:lnTo>
                    <a:lnTo>
                      <a:pt x="7253" y="2648"/>
                    </a:lnTo>
                    <a:lnTo>
                      <a:pt x="7205" y="2648"/>
                    </a:lnTo>
                    <a:lnTo>
                      <a:pt x="7106" y="2648"/>
                    </a:lnTo>
                    <a:lnTo>
                      <a:pt x="7058" y="2648"/>
                    </a:lnTo>
                    <a:lnTo>
                      <a:pt x="7058" y="2648"/>
                    </a:lnTo>
                    <a:lnTo>
                      <a:pt x="6910" y="2697"/>
                    </a:lnTo>
                    <a:lnTo>
                      <a:pt x="6617" y="2697"/>
                    </a:lnTo>
                    <a:lnTo>
                      <a:pt x="6274" y="2648"/>
                    </a:lnTo>
                    <a:lnTo>
                      <a:pt x="6274" y="2648"/>
                    </a:lnTo>
                    <a:lnTo>
                      <a:pt x="6126" y="2648"/>
                    </a:lnTo>
                    <a:lnTo>
                      <a:pt x="5832" y="2648"/>
                    </a:lnTo>
                    <a:lnTo>
                      <a:pt x="5588" y="2648"/>
                    </a:lnTo>
                    <a:lnTo>
                      <a:pt x="5588" y="2648"/>
                    </a:lnTo>
                    <a:lnTo>
                      <a:pt x="5391" y="2697"/>
                    </a:lnTo>
                    <a:lnTo>
                      <a:pt x="5146" y="2697"/>
                    </a:lnTo>
                    <a:lnTo>
                      <a:pt x="4950" y="2697"/>
                    </a:lnTo>
                    <a:lnTo>
                      <a:pt x="4950" y="2697"/>
                    </a:lnTo>
                    <a:lnTo>
                      <a:pt x="4705" y="2648"/>
                    </a:lnTo>
                    <a:lnTo>
                      <a:pt x="4558" y="2697"/>
                    </a:lnTo>
                    <a:lnTo>
                      <a:pt x="4509" y="2697"/>
                    </a:lnTo>
                    <a:lnTo>
                      <a:pt x="4509" y="2697"/>
                    </a:lnTo>
                    <a:lnTo>
                      <a:pt x="4411" y="2697"/>
                    </a:lnTo>
                    <a:lnTo>
                      <a:pt x="4313" y="2697"/>
                    </a:lnTo>
                    <a:lnTo>
                      <a:pt x="4264" y="2648"/>
                    </a:lnTo>
                    <a:lnTo>
                      <a:pt x="4264" y="2648"/>
                    </a:lnTo>
                    <a:lnTo>
                      <a:pt x="4215" y="2697"/>
                    </a:lnTo>
                    <a:lnTo>
                      <a:pt x="4116" y="2697"/>
                    </a:lnTo>
                    <a:lnTo>
                      <a:pt x="4019" y="2697"/>
                    </a:lnTo>
                    <a:lnTo>
                      <a:pt x="4019" y="2697"/>
                    </a:lnTo>
                    <a:lnTo>
                      <a:pt x="3970" y="2697"/>
                    </a:lnTo>
                    <a:lnTo>
                      <a:pt x="3921" y="2648"/>
                    </a:lnTo>
                    <a:lnTo>
                      <a:pt x="3921" y="2648"/>
                    </a:lnTo>
                    <a:lnTo>
                      <a:pt x="3921" y="2648"/>
                    </a:lnTo>
                    <a:lnTo>
                      <a:pt x="3823" y="2697"/>
                    </a:lnTo>
                    <a:lnTo>
                      <a:pt x="3676" y="2697"/>
                    </a:lnTo>
                    <a:lnTo>
                      <a:pt x="3529" y="2697"/>
                    </a:lnTo>
                    <a:lnTo>
                      <a:pt x="3529" y="2697"/>
                    </a:lnTo>
                    <a:lnTo>
                      <a:pt x="3284" y="2697"/>
                    </a:lnTo>
                    <a:lnTo>
                      <a:pt x="3039" y="2697"/>
                    </a:lnTo>
                    <a:lnTo>
                      <a:pt x="2843" y="2697"/>
                    </a:lnTo>
                    <a:lnTo>
                      <a:pt x="2843" y="2697"/>
                    </a:lnTo>
                    <a:lnTo>
                      <a:pt x="2696" y="2747"/>
                    </a:lnTo>
                    <a:lnTo>
                      <a:pt x="2549" y="2747"/>
                    </a:lnTo>
                    <a:lnTo>
                      <a:pt x="2451" y="2747"/>
                    </a:lnTo>
                    <a:lnTo>
                      <a:pt x="2451" y="2747"/>
                    </a:lnTo>
                    <a:lnTo>
                      <a:pt x="2353" y="2747"/>
                    </a:lnTo>
                    <a:lnTo>
                      <a:pt x="2303" y="2747"/>
                    </a:lnTo>
                    <a:lnTo>
                      <a:pt x="2255" y="2747"/>
                    </a:lnTo>
                    <a:lnTo>
                      <a:pt x="2255" y="2747"/>
                    </a:lnTo>
                    <a:lnTo>
                      <a:pt x="2157" y="2747"/>
                    </a:lnTo>
                    <a:lnTo>
                      <a:pt x="2010" y="2747"/>
                    </a:lnTo>
                    <a:lnTo>
                      <a:pt x="1862" y="2747"/>
                    </a:lnTo>
                    <a:lnTo>
                      <a:pt x="1862" y="2747"/>
                    </a:lnTo>
                    <a:lnTo>
                      <a:pt x="1715" y="2747"/>
                    </a:lnTo>
                    <a:lnTo>
                      <a:pt x="1617" y="2747"/>
                    </a:lnTo>
                    <a:lnTo>
                      <a:pt x="1519" y="2747"/>
                    </a:lnTo>
                    <a:lnTo>
                      <a:pt x="1519" y="2747"/>
                    </a:lnTo>
                    <a:lnTo>
                      <a:pt x="1372" y="2795"/>
                    </a:lnTo>
                    <a:lnTo>
                      <a:pt x="1176" y="2747"/>
                    </a:lnTo>
                    <a:lnTo>
                      <a:pt x="981" y="2697"/>
                    </a:lnTo>
                    <a:lnTo>
                      <a:pt x="981" y="2697"/>
                    </a:lnTo>
                    <a:lnTo>
                      <a:pt x="833" y="2697"/>
                    </a:lnTo>
                    <a:lnTo>
                      <a:pt x="785" y="2648"/>
                    </a:lnTo>
                    <a:lnTo>
                      <a:pt x="785" y="2648"/>
                    </a:lnTo>
                    <a:lnTo>
                      <a:pt x="785" y="2648"/>
                    </a:lnTo>
                    <a:lnTo>
                      <a:pt x="735" y="2648"/>
                    </a:lnTo>
                    <a:lnTo>
                      <a:pt x="686" y="2697"/>
                    </a:lnTo>
                    <a:lnTo>
                      <a:pt x="638" y="2648"/>
                    </a:lnTo>
                    <a:lnTo>
                      <a:pt x="638" y="2648"/>
                    </a:lnTo>
                    <a:lnTo>
                      <a:pt x="588" y="2599"/>
                    </a:lnTo>
                    <a:lnTo>
                      <a:pt x="588" y="2501"/>
                    </a:lnTo>
                    <a:lnTo>
                      <a:pt x="588" y="2452"/>
                    </a:lnTo>
                    <a:lnTo>
                      <a:pt x="588" y="2452"/>
                    </a:lnTo>
                    <a:lnTo>
                      <a:pt x="540" y="2452"/>
                    </a:lnTo>
                    <a:lnTo>
                      <a:pt x="490" y="2402"/>
                    </a:lnTo>
                    <a:lnTo>
                      <a:pt x="442" y="2402"/>
                    </a:lnTo>
                    <a:lnTo>
                      <a:pt x="442" y="2402"/>
                    </a:lnTo>
                    <a:lnTo>
                      <a:pt x="295" y="2452"/>
                    </a:lnTo>
                    <a:lnTo>
                      <a:pt x="99" y="2452"/>
                    </a:lnTo>
                    <a:lnTo>
                      <a:pt x="0" y="2354"/>
                    </a:lnTo>
                    <a:lnTo>
                      <a:pt x="0" y="2354"/>
                    </a:lnTo>
                    <a:lnTo>
                      <a:pt x="0" y="2207"/>
                    </a:lnTo>
                    <a:lnTo>
                      <a:pt x="0" y="2011"/>
                    </a:lnTo>
                    <a:lnTo>
                      <a:pt x="49" y="1913"/>
                    </a:lnTo>
                    <a:close/>
                  </a:path>
                </a:pathLst>
              </a:custGeom>
              <a:solidFill>
                <a:srgbClr val="B2F2F2"/>
              </a:solidFill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8" name="Freeform 546"/>
              <p:cNvSpPr>
                <a:spLocks/>
              </p:cNvSpPr>
              <p:nvPr/>
            </p:nvSpPr>
            <p:spPr bwMode="auto">
              <a:xfrm>
                <a:off x="4483" y="2257"/>
                <a:ext cx="1054" cy="288"/>
              </a:xfrm>
              <a:custGeom>
                <a:avLst/>
                <a:gdLst>
                  <a:gd name="T0" fmla="*/ 7792 w 8430"/>
                  <a:gd name="T1" fmla="*/ 1568 h 2304"/>
                  <a:gd name="T2" fmla="*/ 7842 w 8430"/>
                  <a:gd name="T3" fmla="*/ 1716 h 2304"/>
                  <a:gd name="T4" fmla="*/ 7989 w 8430"/>
                  <a:gd name="T5" fmla="*/ 1667 h 2304"/>
                  <a:gd name="T6" fmla="*/ 8087 w 8430"/>
                  <a:gd name="T7" fmla="*/ 1716 h 2304"/>
                  <a:gd name="T8" fmla="*/ 8135 w 8430"/>
                  <a:gd name="T9" fmla="*/ 1863 h 2304"/>
                  <a:gd name="T10" fmla="*/ 8283 w 8430"/>
                  <a:gd name="T11" fmla="*/ 1863 h 2304"/>
                  <a:gd name="T12" fmla="*/ 8430 w 8430"/>
                  <a:gd name="T13" fmla="*/ 1961 h 2304"/>
                  <a:gd name="T14" fmla="*/ 8430 w 8430"/>
                  <a:gd name="T15" fmla="*/ 1911 h 2304"/>
                  <a:gd name="T16" fmla="*/ 8332 w 8430"/>
                  <a:gd name="T17" fmla="*/ 2059 h 2304"/>
                  <a:gd name="T18" fmla="*/ 8233 w 8430"/>
                  <a:gd name="T19" fmla="*/ 2108 h 2304"/>
                  <a:gd name="T20" fmla="*/ 8185 w 8430"/>
                  <a:gd name="T21" fmla="*/ 2108 h 2304"/>
                  <a:gd name="T22" fmla="*/ 7989 w 8430"/>
                  <a:gd name="T23" fmla="*/ 2108 h 2304"/>
                  <a:gd name="T24" fmla="*/ 7890 w 8430"/>
                  <a:gd name="T25" fmla="*/ 2108 h 2304"/>
                  <a:gd name="T26" fmla="*/ 7744 w 8430"/>
                  <a:gd name="T27" fmla="*/ 2157 h 2304"/>
                  <a:gd name="T28" fmla="*/ 7547 w 8430"/>
                  <a:gd name="T29" fmla="*/ 2108 h 2304"/>
                  <a:gd name="T30" fmla="*/ 7303 w 8430"/>
                  <a:gd name="T31" fmla="*/ 2108 h 2304"/>
                  <a:gd name="T32" fmla="*/ 6813 w 8430"/>
                  <a:gd name="T33" fmla="*/ 2157 h 2304"/>
                  <a:gd name="T34" fmla="*/ 6617 w 8430"/>
                  <a:gd name="T35" fmla="*/ 2157 h 2304"/>
                  <a:gd name="T36" fmla="*/ 6470 w 8430"/>
                  <a:gd name="T37" fmla="*/ 2157 h 2304"/>
                  <a:gd name="T38" fmla="*/ 5686 w 8430"/>
                  <a:gd name="T39" fmla="*/ 2157 h 2304"/>
                  <a:gd name="T40" fmla="*/ 5244 w 8430"/>
                  <a:gd name="T41" fmla="*/ 2157 h 2304"/>
                  <a:gd name="T42" fmla="*/ 4803 w 8430"/>
                  <a:gd name="T43" fmla="*/ 2206 h 2304"/>
                  <a:gd name="T44" fmla="*/ 4362 w 8430"/>
                  <a:gd name="T45" fmla="*/ 2206 h 2304"/>
                  <a:gd name="T46" fmla="*/ 3921 w 8430"/>
                  <a:gd name="T47" fmla="*/ 2206 h 2304"/>
                  <a:gd name="T48" fmla="*/ 3725 w 8430"/>
                  <a:gd name="T49" fmla="*/ 2206 h 2304"/>
                  <a:gd name="T50" fmla="*/ 3627 w 8430"/>
                  <a:gd name="T51" fmla="*/ 2206 h 2304"/>
                  <a:gd name="T52" fmla="*/ 3431 w 8430"/>
                  <a:gd name="T53" fmla="*/ 2206 h 2304"/>
                  <a:gd name="T54" fmla="*/ 3333 w 8430"/>
                  <a:gd name="T55" fmla="*/ 2157 h 2304"/>
                  <a:gd name="T56" fmla="*/ 3088 w 8430"/>
                  <a:gd name="T57" fmla="*/ 2206 h 2304"/>
                  <a:gd name="T58" fmla="*/ 2696 w 8430"/>
                  <a:gd name="T59" fmla="*/ 2206 h 2304"/>
                  <a:gd name="T60" fmla="*/ 2255 w 8430"/>
                  <a:gd name="T61" fmla="*/ 2206 h 2304"/>
                  <a:gd name="T62" fmla="*/ 1863 w 8430"/>
                  <a:gd name="T63" fmla="*/ 2256 h 2304"/>
                  <a:gd name="T64" fmla="*/ 1715 w 8430"/>
                  <a:gd name="T65" fmla="*/ 2256 h 2304"/>
                  <a:gd name="T66" fmla="*/ 1569 w 8430"/>
                  <a:gd name="T67" fmla="*/ 2256 h 2304"/>
                  <a:gd name="T68" fmla="*/ 1274 w 8430"/>
                  <a:gd name="T69" fmla="*/ 2256 h 2304"/>
                  <a:gd name="T70" fmla="*/ 931 w 8430"/>
                  <a:gd name="T71" fmla="*/ 2256 h 2304"/>
                  <a:gd name="T72" fmla="*/ 588 w 8430"/>
                  <a:gd name="T73" fmla="*/ 2256 h 2304"/>
                  <a:gd name="T74" fmla="*/ 245 w 8430"/>
                  <a:gd name="T75" fmla="*/ 2206 h 2304"/>
                  <a:gd name="T76" fmla="*/ 197 w 8430"/>
                  <a:gd name="T77" fmla="*/ 2157 h 2304"/>
                  <a:gd name="T78" fmla="*/ 50 w 8430"/>
                  <a:gd name="T79" fmla="*/ 2157 h 2304"/>
                  <a:gd name="T80" fmla="*/ 0 w 8430"/>
                  <a:gd name="T81" fmla="*/ 2010 h 2304"/>
                  <a:gd name="T82" fmla="*/ 98 w 8430"/>
                  <a:gd name="T83" fmla="*/ 2010 h 2304"/>
                  <a:gd name="T84" fmla="*/ 295 w 8430"/>
                  <a:gd name="T85" fmla="*/ 2059 h 2304"/>
                  <a:gd name="T86" fmla="*/ 491 w 8430"/>
                  <a:gd name="T87" fmla="*/ 1911 h 2304"/>
                  <a:gd name="T88" fmla="*/ 784 w 8430"/>
                  <a:gd name="T89" fmla="*/ 1813 h 2304"/>
                  <a:gd name="T90" fmla="*/ 1127 w 8430"/>
                  <a:gd name="T91" fmla="*/ 1863 h 2304"/>
                  <a:gd name="T92" fmla="*/ 1618 w 8430"/>
                  <a:gd name="T93" fmla="*/ 1765 h 2304"/>
                  <a:gd name="T94" fmla="*/ 2058 w 8430"/>
                  <a:gd name="T95" fmla="*/ 1667 h 2304"/>
                  <a:gd name="T96" fmla="*/ 2451 w 8430"/>
                  <a:gd name="T97" fmla="*/ 1520 h 2304"/>
                  <a:gd name="T98" fmla="*/ 3039 w 8430"/>
                  <a:gd name="T99" fmla="*/ 1275 h 2304"/>
                  <a:gd name="T100" fmla="*/ 3774 w 8430"/>
                  <a:gd name="T101" fmla="*/ 784 h 2304"/>
                  <a:gd name="T102" fmla="*/ 4362 w 8430"/>
                  <a:gd name="T103" fmla="*/ 392 h 2304"/>
                  <a:gd name="T104" fmla="*/ 4657 w 8430"/>
                  <a:gd name="T105" fmla="*/ 343 h 2304"/>
                  <a:gd name="T106" fmla="*/ 5195 w 8430"/>
                  <a:gd name="T107" fmla="*/ 98 h 2304"/>
                  <a:gd name="T108" fmla="*/ 5931 w 8430"/>
                  <a:gd name="T109" fmla="*/ 0 h 2304"/>
                  <a:gd name="T110" fmla="*/ 6617 w 8430"/>
                  <a:gd name="T111" fmla="*/ 295 h 2304"/>
                  <a:gd name="T112" fmla="*/ 6911 w 8430"/>
                  <a:gd name="T113" fmla="*/ 686 h 2304"/>
                  <a:gd name="T114" fmla="*/ 7351 w 8430"/>
                  <a:gd name="T115" fmla="*/ 1079 h 2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8430" h="2304">
                    <a:moveTo>
                      <a:pt x="7792" y="1275"/>
                    </a:moveTo>
                    <a:lnTo>
                      <a:pt x="7792" y="1422"/>
                    </a:lnTo>
                    <a:lnTo>
                      <a:pt x="7792" y="1568"/>
                    </a:lnTo>
                    <a:lnTo>
                      <a:pt x="7842" y="1667"/>
                    </a:lnTo>
                    <a:lnTo>
                      <a:pt x="7842" y="1667"/>
                    </a:lnTo>
                    <a:lnTo>
                      <a:pt x="7842" y="1716"/>
                    </a:lnTo>
                    <a:lnTo>
                      <a:pt x="7940" y="1716"/>
                    </a:lnTo>
                    <a:lnTo>
                      <a:pt x="7989" y="1667"/>
                    </a:lnTo>
                    <a:lnTo>
                      <a:pt x="7989" y="1667"/>
                    </a:lnTo>
                    <a:lnTo>
                      <a:pt x="8038" y="1667"/>
                    </a:lnTo>
                    <a:lnTo>
                      <a:pt x="8087" y="1667"/>
                    </a:lnTo>
                    <a:lnTo>
                      <a:pt x="8087" y="1716"/>
                    </a:lnTo>
                    <a:lnTo>
                      <a:pt x="8087" y="1716"/>
                    </a:lnTo>
                    <a:lnTo>
                      <a:pt x="8087" y="1813"/>
                    </a:lnTo>
                    <a:lnTo>
                      <a:pt x="8135" y="1863"/>
                    </a:lnTo>
                    <a:lnTo>
                      <a:pt x="8233" y="1863"/>
                    </a:lnTo>
                    <a:lnTo>
                      <a:pt x="8233" y="1863"/>
                    </a:lnTo>
                    <a:lnTo>
                      <a:pt x="8283" y="1863"/>
                    </a:lnTo>
                    <a:lnTo>
                      <a:pt x="8381" y="1911"/>
                    </a:lnTo>
                    <a:lnTo>
                      <a:pt x="8430" y="1961"/>
                    </a:lnTo>
                    <a:lnTo>
                      <a:pt x="8430" y="1961"/>
                    </a:lnTo>
                    <a:lnTo>
                      <a:pt x="8430" y="1961"/>
                    </a:lnTo>
                    <a:lnTo>
                      <a:pt x="8430" y="1961"/>
                    </a:lnTo>
                    <a:lnTo>
                      <a:pt x="8430" y="1911"/>
                    </a:lnTo>
                    <a:lnTo>
                      <a:pt x="8430" y="1911"/>
                    </a:lnTo>
                    <a:lnTo>
                      <a:pt x="8430" y="2010"/>
                    </a:lnTo>
                    <a:lnTo>
                      <a:pt x="8332" y="2059"/>
                    </a:lnTo>
                    <a:lnTo>
                      <a:pt x="8283" y="2059"/>
                    </a:lnTo>
                    <a:lnTo>
                      <a:pt x="8283" y="2059"/>
                    </a:lnTo>
                    <a:lnTo>
                      <a:pt x="8233" y="2108"/>
                    </a:lnTo>
                    <a:lnTo>
                      <a:pt x="8233" y="2108"/>
                    </a:lnTo>
                    <a:lnTo>
                      <a:pt x="8185" y="2108"/>
                    </a:lnTo>
                    <a:lnTo>
                      <a:pt x="8185" y="2108"/>
                    </a:lnTo>
                    <a:lnTo>
                      <a:pt x="8135" y="2108"/>
                    </a:lnTo>
                    <a:lnTo>
                      <a:pt x="8038" y="2108"/>
                    </a:lnTo>
                    <a:lnTo>
                      <a:pt x="7989" y="2108"/>
                    </a:lnTo>
                    <a:lnTo>
                      <a:pt x="7989" y="2108"/>
                    </a:lnTo>
                    <a:lnTo>
                      <a:pt x="7940" y="2108"/>
                    </a:lnTo>
                    <a:lnTo>
                      <a:pt x="7890" y="2108"/>
                    </a:lnTo>
                    <a:lnTo>
                      <a:pt x="7842" y="2108"/>
                    </a:lnTo>
                    <a:lnTo>
                      <a:pt x="7842" y="2108"/>
                    </a:lnTo>
                    <a:lnTo>
                      <a:pt x="7744" y="2157"/>
                    </a:lnTo>
                    <a:lnTo>
                      <a:pt x="7646" y="2157"/>
                    </a:lnTo>
                    <a:lnTo>
                      <a:pt x="7547" y="2108"/>
                    </a:lnTo>
                    <a:lnTo>
                      <a:pt x="7547" y="2108"/>
                    </a:lnTo>
                    <a:lnTo>
                      <a:pt x="7449" y="2108"/>
                    </a:lnTo>
                    <a:lnTo>
                      <a:pt x="7351" y="2108"/>
                    </a:lnTo>
                    <a:lnTo>
                      <a:pt x="7303" y="2108"/>
                    </a:lnTo>
                    <a:lnTo>
                      <a:pt x="7303" y="2108"/>
                    </a:lnTo>
                    <a:lnTo>
                      <a:pt x="7106" y="2157"/>
                    </a:lnTo>
                    <a:lnTo>
                      <a:pt x="6813" y="2157"/>
                    </a:lnTo>
                    <a:lnTo>
                      <a:pt x="6665" y="2157"/>
                    </a:lnTo>
                    <a:lnTo>
                      <a:pt x="6665" y="2157"/>
                    </a:lnTo>
                    <a:lnTo>
                      <a:pt x="6617" y="2157"/>
                    </a:lnTo>
                    <a:lnTo>
                      <a:pt x="6518" y="2157"/>
                    </a:lnTo>
                    <a:lnTo>
                      <a:pt x="6470" y="2157"/>
                    </a:lnTo>
                    <a:lnTo>
                      <a:pt x="6470" y="2157"/>
                    </a:lnTo>
                    <a:lnTo>
                      <a:pt x="6322" y="2206"/>
                    </a:lnTo>
                    <a:lnTo>
                      <a:pt x="6029" y="2206"/>
                    </a:lnTo>
                    <a:lnTo>
                      <a:pt x="5686" y="2157"/>
                    </a:lnTo>
                    <a:lnTo>
                      <a:pt x="5686" y="2157"/>
                    </a:lnTo>
                    <a:lnTo>
                      <a:pt x="5538" y="2157"/>
                    </a:lnTo>
                    <a:lnTo>
                      <a:pt x="5244" y="2157"/>
                    </a:lnTo>
                    <a:lnTo>
                      <a:pt x="5000" y="2157"/>
                    </a:lnTo>
                    <a:lnTo>
                      <a:pt x="5000" y="2157"/>
                    </a:lnTo>
                    <a:lnTo>
                      <a:pt x="4803" y="2206"/>
                    </a:lnTo>
                    <a:lnTo>
                      <a:pt x="4558" y="2206"/>
                    </a:lnTo>
                    <a:lnTo>
                      <a:pt x="4362" y="2206"/>
                    </a:lnTo>
                    <a:lnTo>
                      <a:pt x="4362" y="2206"/>
                    </a:lnTo>
                    <a:lnTo>
                      <a:pt x="4117" y="2157"/>
                    </a:lnTo>
                    <a:lnTo>
                      <a:pt x="3970" y="2206"/>
                    </a:lnTo>
                    <a:lnTo>
                      <a:pt x="3921" y="2206"/>
                    </a:lnTo>
                    <a:lnTo>
                      <a:pt x="3921" y="2206"/>
                    </a:lnTo>
                    <a:lnTo>
                      <a:pt x="3823" y="2206"/>
                    </a:lnTo>
                    <a:lnTo>
                      <a:pt x="3725" y="2206"/>
                    </a:lnTo>
                    <a:lnTo>
                      <a:pt x="3676" y="2157"/>
                    </a:lnTo>
                    <a:lnTo>
                      <a:pt x="3676" y="2157"/>
                    </a:lnTo>
                    <a:lnTo>
                      <a:pt x="3627" y="2206"/>
                    </a:lnTo>
                    <a:lnTo>
                      <a:pt x="3528" y="2206"/>
                    </a:lnTo>
                    <a:lnTo>
                      <a:pt x="3431" y="2206"/>
                    </a:lnTo>
                    <a:lnTo>
                      <a:pt x="3431" y="2206"/>
                    </a:lnTo>
                    <a:lnTo>
                      <a:pt x="3382" y="2206"/>
                    </a:lnTo>
                    <a:lnTo>
                      <a:pt x="3333" y="2157"/>
                    </a:lnTo>
                    <a:lnTo>
                      <a:pt x="3333" y="2157"/>
                    </a:lnTo>
                    <a:lnTo>
                      <a:pt x="3333" y="2157"/>
                    </a:lnTo>
                    <a:lnTo>
                      <a:pt x="3235" y="2206"/>
                    </a:lnTo>
                    <a:lnTo>
                      <a:pt x="3088" y="2206"/>
                    </a:lnTo>
                    <a:lnTo>
                      <a:pt x="2941" y="2206"/>
                    </a:lnTo>
                    <a:lnTo>
                      <a:pt x="2941" y="2206"/>
                    </a:lnTo>
                    <a:lnTo>
                      <a:pt x="2696" y="2206"/>
                    </a:lnTo>
                    <a:lnTo>
                      <a:pt x="2451" y="2206"/>
                    </a:lnTo>
                    <a:lnTo>
                      <a:pt x="2255" y="2206"/>
                    </a:lnTo>
                    <a:lnTo>
                      <a:pt x="2255" y="2206"/>
                    </a:lnTo>
                    <a:lnTo>
                      <a:pt x="2108" y="2256"/>
                    </a:lnTo>
                    <a:lnTo>
                      <a:pt x="1961" y="2256"/>
                    </a:lnTo>
                    <a:lnTo>
                      <a:pt x="1863" y="2256"/>
                    </a:lnTo>
                    <a:lnTo>
                      <a:pt x="1863" y="2256"/>
                    </a:lnTo>
                    <a:lnTo>
                      <a:pt x="1765" y="2256"/>
                    </a:lnTo>
                    <a:lnTo>
                      <a:pt x="1715" y="2256"/>
                    </a:lnTo>
                    <a:lnTo>
                      <a:pt x="1667" y="2256"/>
                    </a:lnTo>
                    <a:lnTo>
                      <a:pt x="1667" y="2256"/>
                    </a:lnTo>
                    <a:lnTo>
                      <a:pt x="1569" y="2256"/>
                    </a:lnTo>
                    <a:lnTo>
                      <a:pt x="1422" y="2256"/>
                    </a:lnTo>
                    <a:lnTo>
                      <a:pt x="1274" y="2256"/>
                    </a:lnTo>
                    <a:lnTo>
                      <a:pt x="1274" y="2256"/>
                    </a:lnTo>
                    <a:lnTo>
                      <a:pt x="1127" y="2256"/>
                    </a:lnTo>
                    <a:lnTo>
                      <a:pt x="1029" y="2256"/>
                    </a:lnTo>
                    <a:lnTo>
                      <a:pt x="931" y="2256"/>
                    </a:lnTo>
                    <a:lnTo>
                      <a:pt x="931" y="2256"/>
                    </a:lnTo>
                    <a:lnTo>
                      <a:pt x="784" y="2304"/>
                    </a:lnTo>
                    <a:lnTo>
                      <a:pt x="588" y="2256"/>
                    </a:lnTo>
                    <a:lnTo>
                      <a:pt x="393" y="2206"/>
                    </a:lnTo>
                    <a:lnTo>
                      <a:pt x="393" y="2206"/>
                    </a:lnTo>
                    <a:lnTo>
                      <a:pt x="245" y="2206"/>
                    </a:lnTo>
                    <a:lnTo>
                      <a:pt x="197" y="2157"/>
                    </a:lnTo>
                    <a:lnTo>
                      <a:pt x="197" y="2157"/>
                    </a:lnTo>
                    <a:lnTo>
                      <a:pt x="197" y="2157"/>
                    </a:lnTo>
                    <a:lnTo>
                      <a:pt x="147" y="2157"/>
                    </a:lnTo>
                    <a:lnTo>
                      <a:pt x="98" y="2206"/>
                    </a:lnTo>
                    <a:lnTo>
                      <a:pt x="50" y="2157"/>
                    </a:lnTo>
                    <a:lnTo>
                      <a:pt x="50" y="2157"/>
                    </a:lnTo>
                    <a:lnTo>
                      <a:pt x="0" y="2108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98" y="2010"/>
                    </a:lnTo>
                    <a:lnTo>
                      <a:pt x="197" y="2059"/>
                    </a:lnTo>
                    <a:lnTo>
                      <a:pt x="295" y="2059"/>
                    </a:lnTo>
                    <a:lnTo>
                      <a:pt x="295" y="2059"/>
                    </a:lnTo>
                    <a:lnTo>
                      <a:pt x="393" y="2010"/>
                    </a:lnTo>
                    <a:lnTo>
                      <a:pt x="441" y="1961"/>
                    </a:lnTo>
                    <a:lnTo>
                      <a:pt x="491" y="1911"/>
                    </a:lnTo>
                    <a:lnTo>
                      <a:pt x="491" y="1911"/>
                    </a:lnTo>
                    <a:lnTo>
                      <a:pt x="588" y="1863"/>
                    </a:lnTo>
                    <a:lnTo>
                      <a:pt x="784" y="1813"/>
                    </a:lnTo>
                    <a:lnTo>
                      <a:pt x="981" y="1863"/>
                    </a:lnTo>
                    <a:lnTo>
                      <a:pt x="981" y="1863"/>
                    </a:lnTo>
                    <a:lnTo>
                      <a:pt x="1127" y="1863"/>
                    </a:lnTo>
                    <a:lnTo>
                      <a:pt x="1422" y="1813"/>
                    </a:lnTo>
                    <a:lnTo>
                      <a:pt x="1618" y="1765"/>
                    </a:lnTo>
                    <a:lnTo>
                      <a:pt x="1618" y="1765"/>
                    </a:lnTo>
                    <a:lnTo>
                      <a:pt x="1715" y="1765"/>
                    </a:lnTo>
                    <a:lnTo>
                      <a:pt x="1912" y="1667"/>
                    </a:lnTo>
                    <a:lnTo>
                      <a:pt x="2058" y="1667"/>
                    </a:lnTo>
                    <a:lnTo>
                      <a:pt x="2058" y="1667"/>
                    </a:lnTo>
                    <a:lnTo>
                      <a:pt x="2156" y="1667"/>
                    </a:lnTo>
                    <a:lnTo>
                      <a:pt x="2451" y="1520"/>
                    </a:lnTo>
                    <a:lnTo>
                      <a:pt x="2842" y="1372"/>
                    </a:lnTo>
                    <a:lnTo>
                      <a:pt x="2842" y="1372"/>
                    </a:lnTo>
                    <a:lnTo>
                      <a:pt x="3039" y="1275"/>
                    </a:lnTo>
                    <a:lnTo>
                      <a:pt x="3284" y="1127"/>
                    </a:lnTo>
                    <a:lnTo>
                      <a:pt x="3528" y="981"/>
                    </a:lnTo>
                    <a:lnTo>
                      <a:pt x="3774" y="784"/>
                    </a:lnTo>
                    <a:lnTo>
                      <a:pt x="4019" y="638"/>
                    </a:lnTo>
                    <a:lnTo>
                      <a:pt x="4215" y="490"/>
                    </a:lnTo>
                    <a:lnTo>
                      <a:pt x="4362" y="392"/>
                    </a:lnTo>
                    <a:lnTo>
                      <a:pt x="4362" y="392"/>
                    </a:lnTo>
                    <a:lnTo>
                      <a:pt x="4509" y="343"/>
                    </a:lnTo>
                    <a:lnTo>
                      <a:pt x="4657" y="343"/>
                    </a:lnTo>
                    <a:lnTo>
                      <a:pt x="4901" y="245"/>
                    </a:lnTo>
                    <a:lnTo>
                      <a:pt x="4901" y="245"/>
                    </a:lnTo>
                    <a:lnTo>
                      <a:pt x="5195" y="98"/>
                    </a:lnTo>
                    <a:lnTo>
                      <a:pt x="5538" y="0"/>
                    </a:lnTo>
                    <a:lnTo>
                      <a:pt x="5931" y="0"/>
                    </a:lnTo>
                    <a:lnTo>
                      <a:pt x="5931" y="0"/>
                    </a:lnTo>
                    <a:lnTo>
                      <a:pt x="6274" y="49"/>
                    </a:lnTo>
                    <a:lnTo>
                      <a:pt x="6470" y="147"/>
                    </a:lnTo>
                    <a:lnTo>
                      <a:pt x="6617" y="295"/>
                    </a:lnTo>
                    <a:lnTo>
                      <a:pt x="6617" y="295"/>
                    </a:lnTo>
                    <a:lnTo>
                      <a:pt x="6763" y="490"/>
                    </a:lnTo>
                    <a:lnTo>
                      <a:pt x="6911" y="686"/>
                    </a:lnTo>
                    <a:lnTo>
                      <a:pt x="7156" y="882"/>
                    </a:lnTo>
                    <a:lnTo>
                      <a:pt x="7156" y="882"/>
                    </a:lnTo>
                    <a:lnTo>
                      <a:pt x="7351" y="1079"/>
                    </a:lnTo>
                    <a:lnTo>
                      <a:pt x="7597" y="1127"/>
                    </a:lnTo>
                    <a:lnTo>
                      <a:pt x="7792" y="1275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699" name="Freeform 547"/>
              <p:cNvSpPr>
                <a:spLocks/>
              </p:cNvSpPr>
              <p:nvPr/>
            </p:nvSpPr>
            <p:spPr bwMode="auto">
              <a:xfrm>
                <a:off x="4483" y="2257"/>
                <a:ext cx="1054" cy="288"/>
              </a:xfrm>
              <a:custGeom>
                <a:avLst/>
                <a:gdLst>
                  <a:gd name="T0" fmla="*/ 3333 w 8430"/>
                  <a:gd name="T1" fmla="*/ 1177 h 2304"/>
                  <a:gd name="T2" fmla="*/ 4166 w 8430"/>
                  <a:gd name="T3" fmla="*/ 588 h 2304"/>
                  <a:gd name="T4" fmla="*/ 4460 w 8430"/>
                  <a:gd name="T5" fmla="*/ 392 h 2304"/>
                  <a:gd name="T6" fmla="*/ 4901 w 8430"/>
                  <a:gd name="T7" fmla="*/ 295 h 2304"/>
                  <a:gd name="T8" fmla="*/ 5931 w 8430"/>
                  <a:gd name="T9" fmla="*/ 0 h 2304"/>
                  <a:gd name="T10" fmla="*/ 6420 w 8430"/>
                  <a:gd name="T11" fmla="*/ 147 h 2304"/>
                  <a:gd name="T12" fmla="*/ 6715 w 8430"/>
                  <a:gd name="T13" fmla="*/ 539 h 2304"/>
                  <a:gd name="T14" fmla="*/ 7156 w 8430"/>
                  <a:gd name="T15" fmla="*/ 882 h 2304"/>
                  <a:gd name="T16" fmla="*/ 7695 w 8430"/>
                  <a:gd name="T17" fmla="*/ 1324 h 2304"/>
                  <a:gd name="T18" fmla="*/ 7744 w 8430"/>
                  <a:gd name="T19" fmla="*/ 1618 h 2304"/>
                  <a:gd name="T20" fmla="*/ 7792 w 8430"/>
                  <a:gd name="T21" fmla="*/ 1765 h 2304"/>
                  <a:gd name="T22" fmla="*/ 7940 w 8430"/>
                  <a:gd name="T23" fmla="*/ 1716 h 2304"/>
                  <a:gd name="T24" fmla="*/ 8087 w 8430"/>
                  <a:gd name="T25" fmla="*/ 1716 h 2304"/>
                  <a:gd name="T26" fmla="*/ 8135 w 8430"/>
                  <a:gd name="T27" fmla="*/ 1863 h 2304"/>
                  <a:gd name="T28" fmla="*/ 8283 w 8430"/>
                  <a:gd name="T29" fmla="*/ 1911 h 2304"/>
                  <a:gd name="T30" fmla="*/ 8381 w 8430"/>
                  <a:gd name="T31" fmla="*/ 1961 h 2304"/>
                  <a:gd name="T32" fmla="*/ 8430 w 8430"/>
                  <a:gd name="T33" fmla="*/ 1961 h 2304"/>
                  <a:gd name="T34" fmla="*/ 8332 w 8430"/>
                  <a:gd name="T35" fmla="*/ 2059 h 2304"/>
                  <a:gd name="T36" fmla="*/ 8283 w 8430"/>
                  <a:gd name="T37" fmla="*/ 2108 h 2304"/>
                  <a:gd name="T38" fmla="*/ 8185 w 8430"/>
                  <a:gd name="T39" fmla="*/ 2108 h 2304"/>
                  <a:gd name="T40" fmla="*/ 8038 w 8430"/>
                  <a:gd name="T41" fmla="*/ 2108 h 2304"/>
                  <a:gd name="T42" fmla="*/ 7890 w 8430"/>
                  <a:gd name="T43" fmla="*/ 2108 h 2304"/>
                  <a:gd name="T44" fmla="*/ 7744 w 8430"/>
                  <a:gd name="T45" fmla="*/ 2157 h 2304"/>
                  <a:gd name="T46" fmla="*/ 7597 w 8430"/>
                  <a:gd name="T47" fmla="*/ 2108 h 2304"/>
                  <a:gd name="T48" fmla="*/ 7351 w 8430"/>
                  <a:gd name="T49" fmla="*/ 2108 h 2304"/>
                  <a:gd name="T50" fmla="*/ 6861 w 8430"/>
                  <a:gd name="T51" fmla="*/ 2157 h 2304"/>
                  <a:gd name="T52" fmla="*/ 6665 w 8430"/>
                  <a:gd name="T53" fmla="*/ 2157 h 2304"/>
                  <a:gd name="T54" fmla="*/ 6470 w 8430"/>
                  <a:gd name="T55" fmla="*/ 2157 h 2304"/>
                  <a:gd name="T56" fmla="*/ 5784 w 8430"/>
                  <a:gd name="T57" fmla="*/ 2157 h 2304"/>
                  <a:gd name="T58" fmla="*/ 5343 w 8430"/>
                  <a:gd name="T59" fmla="*/ 2157 h 2304"/>
                  <a:gd name="T60" fmla="*/ 4901 w 8430"/>
                  <a:gd name="T61" fmla="*/ 2206 h 2304"/>
                  <a:gd name="T62" fmla="*/ 4411 w 8430"/>
                  <a:gd name="T63" fmla="*/ 2206 h 2304"/>
                  <a:gd name="T64" fmla="*/ 3970 w 8430"/>
                  <a:gd name="T65" fmla="*/ 2206 h 2304"/>
                  <a:gd name="T66" fmla="*/ 3774 w 8430"/>
                  <a:gd name="T67" fmla="*/ 2157 h 2304"/>
                  <a:gd name="T68" fmla="*/ 3676 w 8430"/>
                  <a:gd name="T69" fmla="*/ 2206 h 2304"/>
                  <a:gd name="T70" fmla="*/ 3480 w 8430"/>
                  <a:gd name="T71" fmla="*/ 2157 h 2304"/>
                  <a:gd name="T72" fmla="*/ 3333 w 8430"/>
                  <a:gd name="T73" fmla="*/ 2157 h 2304"/>
                  <a:gd name="T74" fmla="*/ 3137 w 8430"/>
                  <a:gd name="T75" fmla="*/ 2206 h 2304"/>
                  <a:gd name="T76" fmla="*/ 2794 w 8430"/>
                  <a:gd name="T77" fmla="*/ 2206 h 2304"/>
                  <a:gd name="T78" fmla="*/ 2353 w 8430"/>
                  <a:gd name="T79" fmla="*/ 2206 h 2304"/>
                  <a:gd name="T80" fmla="*/ 1912 w 8430"/>
                  <a:gd name="T81" fmla="*/ 2256 h 2304"/>
                  <a:gd name="T82" fmla="*/ 1765 w 8430"/>
                  <a:gd name="T83" fmla="*/ 2256 h 2304"/>
                  <a:gd name="T84" fmla="*/ 1618 w 8430"/>
                  <a:gd name="T85" fmla="*/ 2256 h 2304"/>
                  <a:gd name="T86" fmla="*/ 1324 w 8430"/>
                  <a:gd name="T87" fmla="*/ 2256 h 2304"/>
                  <a:gd name="T88" fmla="*/ 981 w 8430"/>
                  <a:gd name="T89" fmla="*/ 2256 h 2304"/>
                  <a:gd name="T90" fmla="*/ 638 w 8430"/>
                  <a:gd name="T91" fmla="*/ 2304 h 2304"/>
                  <a:gd name="T92" fmla="*/ 343 w 8430"/>
                  <a:gd name="T93" fmla="*/ 2206 h 2304"/>
                  <a:gd name="T94" fmla="*/ 197 w 8430"/>
                  <a:gd name="T95" fmla="*/ 2157 h 2304"/>
                  <a:gd name="T96" fmla="*/ 98 w 8430"/>
                  <a:gd name="T97" fmla="*/ 2157 h 2304"/>
                  <a:gd name="T98" fmla="*/ 0 w 8430"/>
                  <a:gd name="T99" fmla="*/ 2010 h 2304"/>
                  <a:gd name="T100" fmla="*/ 98 w 8430"/>
                  <a:gd name="T101" fmla="*/ 2010 h 2304"/>
                  <a:gd name="T102" fmla="*/ 245 w 8430"/>
                  <a:gd name="T103" fmla="*/ 2059 h 2304"/>
                  <a:gd name="T104" fmla="*/ 491 w 8430"/>
                  <a:gd name="T105" fmla="*/ 1961 h 2304"/>
                  <a:gd name="T106" fmla="*/ 784 w 8430"/>
                  <a:gd name="T107" fmla="*/ 1911 h 2304"/>
                  <a:gd name="T108" fmla="*/ 1127 w 8430"/>
                  <a:gd name="T109" fmla="*/ 1911 h 2304"/>
                  <a:gd name="T110" fmla="*/ 1520 w 8430"/>
                  <a:gd name="T111" fmla="*/ 1813 h 2304"/>
                  <a:gd name="T112" fmla="*/ 2010 w 8430"/>
                  <a:gd name="T113" fmla="*/ 1716 h 2304"/>
                  <a:gd name="T114" fmla="*/ 2206 w 8430"/>
                  <a:gd name="T115" fmla="*/ 1667 h 2304"/>
                  <a:gd name="T116" fmla="*/ 2499 w 8430"/>
                  <a:gd name="T117" fmla="*/ 1618 h 2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430" h="2304">
                    <a:moveTo>
                      <a:pt x="2842" y="1470"/>
                    </a:moveTo>
                    <a:lnTo>
                      <a:pt x="3039" y="1372"/>
                    </a:lnTo>
                    <a:lnTo>
                      <a:pt x="3333" y="1177"/>
                    </a:lnTo>
                    <a:lnTo>
                      <a:pt x="3627" y="981"/>
                    </a:lnTo>
                    <a:lnTo>
                      <a:pt x="3921" y="784"/>
                    </a:lnTo>
                    <a:lnTo>
                      <a:pt x="4166" y="588"/>
                    </a:lnTo>
                    <a:lnTo>
                      <a:pt x="4314" y="441"/>
                    </a:lnTo>
                    <a:lnTo>
                      <a:pt x="4314" y="441"/>
                    </a:lnTo>
                    <a:lnTo>
                      <a:pt x="4460" y="392"/>
                    </a:lnTo>
                    <a:lnTo>
                      <a:pt x="4607" y="392"/>
                    </a:lnTo>
                    <a:lnTo>
                      <a:pt x="4901" y="295"/>
                    </a:lnTo>
                    <a:lnTo>
                      <a:pt x="4901" y="295"/>
                    </a:lnTo>
                    <a:lnTo>
                      <a:pt x="5195" y="147"/>
                    </a:lnTo>
                    <a:lnTo>
                      <a:pt x="5489" y="49"/>
                    </a:lnTo>
                    <a:lnTo>
                      <a:pt x="5931" y="0"/>
                    </a:lnTo>
                    <a:lnTo>
                      <a:pt x="5931" y="0"/>
                    </a:lnTo>
                    <a:lnTo>
                      <a:pt x="6224" y="49"/>
                    </a:lnTo>
                    <a:lnTo>
                      <a:pt x="6420" y="147"/>
                    </a:lnTo>
                    <a:lnTo>
                      <a:pt x="6617" y="343"/>
                    </a:lnTo>
                    <a:lnTo>
                      <a:pt x="6617" y="343"/>
                    </a:lnTo>
                    <a:lnTo>
                      <a:pt x="6715" y="539"/>
                    </a:lnTo>
                    <a:lnTo>
                      <a:pt x="6911" y="686"/>
                    </a:lnTo>
                    <a:lnTo>
                      <a:pt x="7156" y="882"/>
                    </a:lnTo>
                    <a:lnTo>
                      <a:pt x="7156" y="882"/>
                    </a:lnTo>
                    <a:lnTo>
                      <a:pt x="7351" y="1079"/>
                    </a:lnTo>
                    <a:lnTo>
                      <a:pt x="7547" y="1127"/>
                    </a:lnTo>
                    <a:lnTo>
                      <a:pt x="7695" y="1324"/>
                    </a:lnTo>
                    <a:lnTo>
                      <a:pt x="7695" y="1324"/>
                    </a:lnTo>
                    <a:lnTo>
                      <a:pt x="7744" y="1470"/>
                    </a:lnTo>
                    <a:lnTo>
                      <a:pt x="7744" y="1618"/>
                    </a:lnTo>
                    <a:lnTo>
                      <a:pt x="7792" y="1716"/>
                    </a:lnTo>
                    <a:lnTo>
                      <a:pt x="7792" y="1716"/>
                    </a:lnTo>
                    <a:lnTo>
                      <a:pt x="7792" y="1765"/>
                    </a:lnTo>
                    <a:lnTo>
                      <a:pt x="7842" y="1765"/>
                    </a:lnTo>
                    <a:lnTo>
                      <a:pt x="7940" y="1716"/>
                    </a:lnTo>
                    <a:lnTo>
                      <a:pt x="7940" y="1716"/>
                    </a:lnTo>
                    <a:lnTo>
                      <a:pt x="7989" y="1716"/>
                    </a:lnTo>
                    <a:lnTo>
                      <a:pt x="8038" y="1716"/>
                    </a:lnTo>
                    <a:lnTo>
                      <a:pt x="8087" y="1716"/>
                    </a:lnTo>
                    <a:lnTo>
                      <a:pt x="8087" y="1716"/>
                    </a:lnTo>
                    <a:lnTo>
                      <a:pt x="8087" y="1813"/>
                    </a:lnTo>
                    <a:lnTo>
                      <a:pt x="8135" y="1863"/>
                    </a:lnTo>
                    <a:lnTo>
                      <a:pt x="8233" y="1863"/>
                    </a:lnTo>
                    <a:lnTo>
                      <a:pt x="8233" y="1863"/>
                    </a:lnTo>
                    <a:lnTo>
                      <a:pt x="8283" y="1911"/>
                    </a:lnTo>
                    <a:lnTo>
                      <a:pt x="8332" y="1961"/>
                    </a:lnTo>
                    <a:lnTo>
                      <a:pt x="8381" y="1961"/>
                    </a:lnTo>
                    <a:lnTo>
                      <a:pt x="8381" y="1961"/>
                    </a:lnTo>
                    <a:lnTo>
                      <a:pt x="8381" y="1961"/>
                    </a:lnTo>
                    <a:lnTo>
                      <a:pt x="8381" y="1961"/>
                    </a:lnTo>
                    <a:lnTo>
                      <a:pt x="8430" y="1961"/>
                    </a:lnTo>
                    <a:lnTo>
                      <a:pt x="8430" y="1961"/>
                    </a:lnTo>
                    <a:lnTo>
                      <a:pt x="8430" y="2010"/>
                    </a:lnTo>
                    <a:lnTo>
                      <a:pt x="8332" y="2059"/>
                    </a:lnTo>
                    <a:lnTo>
                      <a:pt x="8283" y="2059"/>
                    </a:lnTo>
                    <a:lnTo>
                      <a:pt x="8283" y="2059"/>
                    </a:lnTo>
                    <a:lnTo>
                      <a:pt x="8283" y="2108"/>
                    </a:lnTo>
                    <a:lnTo>
                      <a:pt x="8233" y="2108"/>
                    </a:lnTo>
                    <a:lnTo>
                      <a:pt x="8185" y="2108"/>
                    </a:lnTo>
                    <a:lnTo>
                      <a:pt x="8185" y="2108"/>
                    </a:lnTo>
                    <a:lnTo>
                      <a:pt x="8135" y="2108"/>
                    </a:lnTo>
                    <a:lnTo>
                      <a:pt x="8087" y="2108"/>
                    </a:lnTo>
                    <a:lnTo>
                      <a:pt x="8038" y="2108"/>
                    </a:lnTo>
                    <a:lnTo>
                      <a:pt x="8038" y="2108"/>
                    </a:lnTo>
                    <a:lnTo>
                      <a:pt x="7940" y="2108"/>
                    </a:lnTo>
                    <a:lnTo>
                      <a:pt x="7890" y="2108"/>
                    </a:lnTo>
                    <a:lnTo>
                      <a:pt x="7842" y="2108"/>
                    </a:lnTo>
                    <a:lnTo>
                      <a:pt x="7842" y="2108"/>
                    </a:lnTo>
                    <a:lnTo>
                      <a:pt x="7744" y="2157"/>
                    </a:lnTo>
                    <a:lnTo>
                      <a:pt x="7695" y="2157"/>
                    </a:lnTo>
                    <a:lnTo>
                      <a:pt x="7597" y="2108"/>
                    </a:lnTo>
                    <a:lnTo>
                      <a:pt x="7597" y="2108"/>
                    </a:lnTo>
                    <a:lnTo>
                      <a:pt x="7499" y="2108"/>
                    </a:lnTo>
                    <a:lnTo>
                      <a:pt x="7401" y="2108"/>
                    </a:lnTo>
                    <a:lnTo>
                      <a:pt x="7351" y="2108"/>
                    </a:lnTo>
                    <a:lnTo>
                      <a:pt x="7351" y="2108"/>
                    </a:lnTo>
                    <a:lnTo>
                      <a:pt x="7156" y="2157"/>
                    </a:lnTo>
                    <a:lnTo>
                      <a:pt x="6861" y="2157"/>
                    </a:lnTo>
                    <a:lnTo>
                      <a:pt x="6763" y="2108"/>
                    </a:lnTo>
                    <a:lnTo>
                      <a:pt x="6763" y="2108"/>
                    </a:lnTo>
                    <a:lnTo>
                      <a:pt x="6665" y="2157"/>
                    </a:lnTo>
                    <a:lnTo>
                      <a:pt x="6568" y="2157"/>
                    </a:lnTo>
                    <a:lnTo>
                      <a:pt x="6470" y="2157"/>
                    </a:lnTo>
                    <a:lnTo>
                      <a:pt x="6470" y="2157"/>
                    </a:lnTo>
                    <a:lnTo>
                      <a:pt x="6322" y="2206"/>
                    </a:lnTo>
                    <a:lnTo>
                      <a:pt x="6077" y="2206"/>
                    </a:lnTo>
                    <a:lnTo>
                      <a:pt x="5784" y="2157"/>
                    </a:lnTo>
                    <a:lnTo>
                      <a:pt x="5784" y="2157"/>
                    </a:lnTo>
                    <a:lnTo>
                      <a:pt x="5636" y="2157"/>
                    </a:lnTo>
                    <a:lnTo>
                      <a:pt x="5343" y="2157"/>
                    </a:lnTo>
                    <a:lnTo>
                      <a:pt x="5097" y="2157"/>
                    </a:lnTo>
                    <a:lnTo>
                      <a:pt x="5097" y="2157"/>
                    </a:lnTo>
                    <a:lnTo>
                      <a:pt x="4901" y="2206"/>
                    </a:lnTo>
                    <a:lnTo>
                      <a:pt x="4657" y="2206"/>
                    </a:lnTo>
                    <a:lnTo>
                      <a:pt x="4411" y="2206"/>
                    </a:lnTo>
                    <a:lnTo>
                      <a:pt x="4411" y="2206"/>
                    </a:lnTo>
                    <a:lnTo>
                      <a:pt x="4215" y="2206"/>
                    </a:lnTo>
                    <a:lnTo>
                      <a:pt x="4068" y="2206"/>
                    </a:lnTo>
                    <a:lnTo>
                      <a:pt x="3970" y="2206"/>
                    </a:lnTo>
                    <a:lnTo>
                      <a:pt x="3970" y="2206"/>
                    </a:lnTo>
                    <a:lnTo>
                      <a:pt x="3872" y="2206"/>
                    </a:lnTo>
                    <a:lnTo>
                      <a:pt x="3774" y="2157"/>
                    </a:lnTo>
                    <a:lnTo>
                      <a:pt x="3725" y="2157"/>
                    </a:lnTo>
                    <a:lnTo>
                      <a:pt x="3725" y="2157"/>
                    </a:lnTo>
                    <a:lnTo>
                      <a:pt x="3676" y="2206"/>
                    </a:lnTo>
                    <a:lnTo>
                      <a:pt x="3528" y="2206"/>
                    </a:lnTo>
                    <a:lnTo>
                      <a:pt x="3480" y="2157"/>
                    </a:lnTo>
                    <a:lnTo>
                      <a:pt x="3480" y="2157"/>
                    </a:lnTo>
                    <a:lnTo>
                      <a:pt x="3431" y="2157"/>
                    </a:lnTo>
                    <a:lnTo>
                      <a:pt x="3382" y="2157"/>
                    </a:lnTo>
                    <a:lnTo>
                      <a:pt x="3333" y="2157"/>
                    </a:lnTo>
                    <a:lnTo>
                      <a:pt x="3333" y="2157"/>
                    </a:lnTo>
                    <a:lnTo>
                      <a:pt x="3235" y="2206"/>
                    </a:lnTo>
                    <a:lnTo>
                      <a:pt x="3137" y="2206"/>
                    </a:lnTo>
                    <a:lnTo>
                      <a:pt x="2990" y="2206"/>
                    </a:lnTo>
                    <a:lnTo>
                      <a:pt x="2990" y="2206"/>
                    </a:lnTo>
                    <a:lnTo>
                      <a:pt x="2794" y="2206"/>
                    </a:lnTo>
                    <a:lnTo>
                      <a:pt x="2549" y="2206"/>
                    </a:lnTo>
                    <a:lnTo>
                      <a:pt x="2353" y="2206"/>
                    </a:lnTo>
                    <a:lnTo>
                      <a:pt x="2353" y="2206"/>
                    </a:lnTo>
                    <a:lnTo>
                      <a:pt x="2206" y="2256"/>
                    </a:lnTo>
                    <a:lnTo>
                      <a:pt x="2010" y="2256"/>
                    </a:lnTo>
                    <a:lnTo>
                      <a:pt x="1912" y="2256"/>
                    </a:lnTo>
                    <a:lnTo>
                      <a:pt x="1912" y="2256"/>
                    </a:lnTo>
                    <a:lnTo>
                      <a:pt x="1813" y="2256"/>
                    </a:lnTo>
                    <a:lnTo>
                      <a:pt x="1765" y="2256"/>
                    </a:lnTo>
                    <a:lnTo>
                      <a:pt x="1715" y="2256"/>
                    </a:lnTo>
                    <a:lnTo>
                      <a:pt x="1715" y="2256"/>
                    </a:lnTo>
                    <a:lnTo>
                      <a:pt x="1618" y="2256"/>
                    </a:lnTo>
                    <a:lnTo>
                      <a:pt x="1470" y="2256"/>
                    </a:lnTo>
                    <a:lnTo>
                      <a:pt x="1324" y="2256"/>
                    </a:lnTo>
                    <a:lnTo>
                      <a:pt x="1324" y="2256"/>
                    </a:lnTo>
                    <a:lnTo>
                      <a:pt x="1177" y="2256"/>
                    </a:lnTo>
                    <a:lnTo>
                      <a:pt x="1079" y="2256"/>
                    </a:lnTo>
                    <a:lnTo>
                      <a:pt x="981" y="2256"/>
                    </a:lnTo>
                    <a:lnTo>
                      <a:pt x="981" y="2256"/>
                    </a:lnTo>
                    <a:lnTo>
                      <a:pt x="834" y="2304"/>
                    </a:lnTo>
                    <a:lnTo>
                      <a:pt x="638" y="2304"/>
                    </a:lnTo>
                    <a:lnTo>
                      <a:pt x="491" y="2256"/>
                    </a:lnTo>
                    <a:lnTo>
                      <a:pt x="491" y="2256"/>
                    </a:lnTo>
                    <a:lnTo>
                      <a:pt x="343" y="2206"/>
                    </a:lnTo>
                    <a:lnTo>
                      <a:pt x="245" y="2206"/>
                    </a:lnTo>
                    <a:lnTo>
                      <a:pt x="197" y="2157"/>
                    </a:lnTo>
                    <a:lnTo>
                      <a:pt x="197" y="2157"/>
                    </a:lnTo>
                    <a:lnTo>
                      <a:pt x="147" y="2157"/>
                    </a:lnTo>
                    <a:lnTo>
                      <a:pt x="98" y="2206"/>
                    </a:lnTo>
                    <a:lnTo>
                      <a:pt x="98" y="2157"/>
                    </a:lnTo>
                    <a:lnTo>
                      <a:pt x="98" y="2157"/>
                    </a:lnTo>
                    <a:lnTo>
                      <a:pt x="50" y="2108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98" y="2010"/>
                    </a:lnTo>
                    <a:lnTo>
                      <a:pt x="147" y="2059"/>
                    </a:lnTo>
                    <a:lnTo>
                      <a:pt x="245" y="2059"/>
                    </a:lnTo>
                    <a:lnTo>
                      <a:pt x="245" y="2059"/>
                    </a:lnTo>
                    <a:lnTo>
                      <a:pt x="343" y="2010"/>
                    </a:lnTo>
                    <a:lnTo>
                      <a:pt x="393" y="1961"/>
                    </a:lnTo>
                    <a:lnTo>
                      <a:pt x="491" y="1961"/>
                    </a:lnTo>
                    <a:lnTo>
                      <a:pt x="491" y="1961"/>
                    </a:lnTo>
                    <a:lnTo>
                      <a:pt x="588" y="1911"/>
                    </a:lnTo>
                    <a:lnTo>
                      <a:pt x="784" y="1911"/>
                    </a:lnTo>
                    <a:lnTo>
                      <a:pt x="981" y="1911"/>
                    </a:lnTo>
                    <a:lnTo>
                      <a:pt x="981" y="1911"/>
                    </a:lnTo>
                    <a:lnTo>
                      <a:pt x="1127" y="1911"/>
                    </a:lnTo>
                    <a:lnTo>
                      <a:pt x="1324" y="1813"/>
                    </a:lnTo>
                    <a:lnTo>
                      <a:pt x="1520" y="1813"/>
                    </a:lnTo>
                    <a:lnTo>
                      <a:pt x="1520" y="1813"/>
                    </a:lnTo>
                    <a:lnTo>
                      <a:pt x="1618" y="1813"/>
                    </a:lnTo>
                    <a:lnTo>
                      <a:pt x="1863" y="1765"/>
                    </a:lnTo>
                    <a:lnTo>
                      <a:pt x="2010" y="1716"/>
                    </a:lnTo>
                    <a:lnTo>
                      <a:pt x="2010" y="1716"/>
                    </a:lnTo>
                    <a:lnTo>
                      <a:pt x="2058" y="1716"/>
                    </a:lnTo>
                    <a:lnTo>
                      <a:pt x="2206" y="1667"/>
                    </a:lnTo>
                    <a:lnTo>
                      <a:pt x="2353" y="1618"/>
                    </a:lnTo>
                    <a:lnTo>
                      <a:pt x="2353" y="1618"/>
                    </a:lnTo>
                    <a:lnTo>
                      <a:pt x="2499" y="1618"/>
                    </a:lnTo>
                    <a:lnTo>
                      <a:pt x="2647" y="1568"/>
                    </a:lnTo>
                    <a:lnTo>
                      <a:pt x="2842" y="1470"/>
                    </a:lnTo>
                    <a:close/>
                  </a:path>
                </a:pathLst>
              </a:custGeom>
              <a:solidFill>
                <a:srgbClr val="A9EC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0" name="Freeform 548"/>
              <p:cNvSpPr>
                <a:spLocks/>
              </p:cNvSpPr>
              <p:nvPr/>
            </p:nvSpPr>
            <p:spPr bwMode="auto">
              <a:xfrm>
                <a:off x="4490" y="2263"/>
                <a:ext cx="1047" cy="276"/>
              </a:xfrm>
              <a:custGeom>
                <a:avLst/>
                <a:gdLst>
                  <a:gd name="T0" fmla="*/ 3234 w 8380"/>
                  <a:gd name="T1" fmla="*/ 1275 h 2207"/>
                  <a:gd name="T2" fmla="*/ 4067 w 8380"/>
                  <a:gd name="T3" fmla="*/ 637 h 2207"/>
                  <a:gd name="T4" fmla="*/ 4410 w 8380"/>
                  <a:gd name="T5" fmla="*/ 392 h 2207"/>
                  <a:gd name="T6" fmla="*/ 4802 w 8380"/>
                  <a:gd name="T7" fmla="*/ 294 h 2207"/>
                  <a:gd name="T8" fmla="*/ 5831 w 8380"/>
                  <a:gd name="T9" fmla="*/ 0 h 2207"/>
                  <a:gd name="T10" fmla="*/ 6370 w 8380"/>
                  <a:gd name="T11" fmla="*/ 98 h 2207"/>
                  <a:gd name="T12" fmla="*/ 6665 w 8380"/>
                  <a:gd name="T13" fmla="*/ 490 h 2207"/>
                  <a:gd name="T14" fmla="*/ 7106 w 8380"/>
                  <a:gd name="T15" fmla="*/ 882 h 2207"/>
                  <a:gd name="T16" fmla="*/ 7596 w 8380"/>
                  <a:gd name="T17" fmla="*/ 1275 h 2207"/>
                  <a:gd name="T18" fmla="*/ 7645 w 8380"/>
                  <a:gd name="T19" fmla="*/ 1569 h 2207"/>
                  <a:gd name="T20" fmla="*/ 7694 w 8380"/>
                  <a:gd name="T21" fmla="*/ 1716 h 2207"/>
                  <a:gd name="T22" fmla="*/ 7840 w 8380"/>
                  <a:gd name="T23" fmla="*/ 1716 h 2207"/>
                  <a:gd name="T24" fmla="*/ 7988 w 8380"/>
                  <a:gd name="T25" fmla="*/ 1716 h 2207"/>
                  <a:gd name="T26" fmla="*/ 8085 w 8380"/>
                  <a:gd name="T27" fmla="*/ 1814 h 2207"/>
                  <a:gd name="T28" fmla="*/ 8183 w 8380"/>
                  <a:gd name="T29" fmla="*/ 1862 h 2207"/>
                  <a:gd name="T30" fmla="*/ 8331 w 8380"/>
                  <a:gd name="T31" fmla="*/ 1912 h 2207"/>
                  <a:gd name="T32" fmla="*/ 8380 w 8380"/>
                  <a:gd name="T33" fmla="*/ 1912 h 2207"/>
                  <a:gd name="T34" fmla="*/ 8282 w 8380"/>
                  <a:gd name="T35" fmla="*/ 2010 h 2207"/>
                  <a:gd name="T36" fmla="*/ 8233 w 8380"/>
                  <a:gd name="T37" fmla="*/ 2059 h 2207"/>
                  <a:gd name="T38" fmla="*/ 8183 w 8380"/>
                  <a:gd name="T39" fmla="*/ 2059 h 2207"/>
                  <a:gd name="T40" fmla="*/ 7988 w 8380"/>
                  <a:gd name="T41" fmla="*/ 2059 h 2207"/>
                  <a:gd name="T42" fmla="*/ 7890 w 8380"/>
                  <a:gd name="T43" fmla="*/ 2059 h 2207"/>
                  <a:gd name="T44" fmla="*/ 7742 w 8380"/>
                  <a:gd name="T45" fmla="*/ 2108 h 2207"/>
                  <a:gd name="T46" fmla="*/ 7596 w 8380"/>
                  <a:gd name="T47" fmla="*/ 2059 h 2207"/>
                  <a:gd name="T48" fmla="*/ 7301 w 8380"/>
                  <a:gd name="T49" fmla="*/ 2059 h 2207"/>
                  <a:gd name="T50" fmla="*/ 6910 w 8380"/>
                  <a:gd name="T51" fmla="*/ 2108 h 2207"/>
                  <a:gd name="T52" fmla="*/ 6713 w 8380"/>
                  <a:gd name="T53" fmla="*/ 2108 h 2207"/>
                  <a:gd name="T54" fmla="*/ 6468 w 8380"/>
                  <a:gd name="T55" fmla="*/ 2108 h 2207"/>
                  <a:gd name="T56" fmla="*/ 5881 w 8380"/>
                  <a:gd name="T57" fmla="*/ 2108 h 2207"/>
                  <a:gd name="T58" fmla="*/ 5439 w 8380"/>
                  <a:gd name="T59" fmla="*/ 2108 h 2207"/>
                  <a:gd name="T60" fmla="*/ 4950 w 8380"/>
                  <a:gd name="T61" fmla="*/ 2157 h 2207"/>
                  <a:gd name="T62" fmla="*/ 4459 w 8380"/>
                  <a:gd name="T63" fmla="*/ 2108 h 2207"/>
                  <a:gd name="T64" fmla="*/ 4018 w 8380"/>
                  <a:gd name="T65" fmla="*/ 2157 h 2207"/>
                  <a:gd name="T66" fmla="*/ 3773 w 8380"/>
                  <a:gd name="T67" fmla="*/ 2108 h 2207"/>
                  <a:gd name="T68" fmla="*/ 3626 w 8380"/>
                  <a:gd name="T69" fmla="*/ 2157 h 2207"/>
                  <a:gd name="T70" fmla="*/ 3478 w 8380"/>
                  <a:gd name="T71" fmla="*/ 2108 h 2207"/>
                  <a:gd name="T72" fmla="*/ 3283 w 8380"/>
                  <a:gd name="T73" fmla="*/ 2108 h 2207"/>
                  <a:gd name="T74" fmla="*/ 3087 w 8380"/>
                  <a:gd name="T75" fmla="*/ 2157 h 2207"/>
                  <a:gd name="T76" fmla="*/ 2792 w 8380"/>
                  <a:gd name="T77" fmla="*/ 2157 h 2207"/>
                  <a:gd name="T78" fmla="*/ 2401 w 8380"/>
                  <a:gd name="T79" fmla="*/ 2157 h 2207"/>
                  <a:gd name="T80" fmla="*/ 1911 w 8380"/>
                  <a:gd name="T81" fmla="*/ 2207 h 2207"/>
                  <a:gd name="T82" fmla="*/ 1715 w 8380"/>
                  <a:gd name="T83" fmla="*/ 2207 h 2207"/>
                  <a:gd name="T84" fmla="*/ 1568 w 8380"/>
                  <a:gd name="T85" fmla="*/ 2207 h 2207"/>
                  <a:gd name="T86" fmla="*/ 1372 w 8380"/>
                  <a:gd name="T87" fmla="*/ 2207 h 2207"/>
                  <a:gd name="T88" fmla="*/ 979 w 8380"/>
                  <a:gd name="T89" fmla="*/ 2207 h 2207"/>
                  <a:gd name="T90" fmla="*/ 636 w 8380"/>
                  <a:gd name="T91" fmla="*/ 2207 h 2207"/>
                  <a:gd name="T92" fmla="*/ 343 w 8380"/>
                  <a:gd name="T93" fmla="*/ 2157 h 2207"/>
                  <a:gd name="T94" fmla="*/ 195 w 8380"/>
                  <a:gd name="T95" fmla="*/ 2108 h 2207"/>
                  <a:gd name="T96" fmla="*/ 48 w 8380"/>
                  <a:gd name="T97" fmla="*/ 2108 h 2207"/>
                  <a:gd name="T98" fmla="*/ 0 w 8380"/>
                  <a:gd name="T99" fmla="*/ 2010 h 2207"/>
                  <a:gd name="T100" fmla="*/ 48 w 8380"/>
                  <a:gd name="T101" fmla="*/ 2010 h 2207"/>
                  <a:gd name="T102" fmla="*/ 195 w 8380"/>
                  <a:gd name="T103" fmla="*/ 1961 h 2207"/>
                  <a:gd name="T104" fmla="*/ 391 w 8380"/>
                  <a:gd name="T105" fmla="*/ 1912 h 2207"/>
                  <a:gd name="T106" fmla="*/ 734 w 8380"/>
                  <a:gd name="T107" fmla="*/ 1912 h 2207"/>
                  <a:gd name="T108" fmla="*/ 1029 w 8380"/>
                  <a:gd name="T109" fmla="*/ 1862 h 2207"/>
                  <a:gd name="T110" fmla="*/ 1372 w 8380"/>
                  <a:gd name="T111" fmla="*/ 1764 h 2207"/>
                  <a:gd name="T112" fmla="*/ 1911 w 8380"/>
                  <a:gd name="T113" fmla="*/ 1764 h 2207"/>
                  <a:gd name="T114" fmla="*/ 2106 w 8380"/>
                  <a:gd name="T115" fmla="*/ 1667 h 2207"/>
                  <a:gd name="T116" fmla="*/ 2401 w 8380"/>
                  <a:gd name="T117" fmla="*/ 1618 h 2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80" h="2207">
                    <a:moveTo>
                      <a:pt x="2792" y="1519"/>
                    </a:moveTo>
                    <a:lnTo>
                      <a:pt x="2989" y="1421"/>
                    </a:lnTo>
                    <a:lnTo>
                      <a:pt x="3234" y="1275"/>
                    </a:lnTo>
                    <a:lnTo>
                      <a:pt x="3528" y="1078"/>
                    </a:lnTo>
                    <a:lnTo>
                      <a:pt x="3822" y="833"/>
                    </a:lnTo>
                    <a:lnTo>
                      <a:pt x="4067" y="637"/>
                    </a:lnTo>
                    <a:lnTo>
                      <a:pt x="4264" y="441"/>
                    </a:lnTo>
                    <a:lnTo>
                      <a:pt x="4264" y="441"/>
                    </a:lnTo>
                    <a:lnTo>
                      <a:pt x="4410" y="392"/>
                    </a:lnTo>
                    <a:lnTo>
                      <a:pt x="4557" y="392"/>
                    </a:lnTo>
                    <a:lnTo>
                      <a:pt x="4802" y="294"/>
                    </a:lnTo>
                    <a:lnTo>
                      <a:pt x="4802" y="294"/>
                    </a:lnTo>
                    <a:lnTo>
                      <a:pt x="5047" y="147"/>
                    </a:lnTo>
                    <a:lnTo>
                      <a:pt x="5391" y="49"/>
                    </a:lnTo>
                    <a:lnTo>
                      <a:pt x="5831" y="0"/>
                    </a:lnTo>
                    <a:lnTo>
                      <a:pt x="5831" y="0"/>
                    </a:lnTo>
                    <a:lnTo>
                      <a:pt x="6125" y="49"/>
                    </a:lnTo>
                    <a:lnTo>
                      <a:pt x="6370" y="98"/>
                    </a:lnTo>
                    <a:lnTo>
                      <a:pt x="6567" y="294"/>
                    </a:lnTo>
                    <a:lnTo>
                      <a:pt x="6567" y="294"/>
                    </a:lnTo>
                    <a:lnTo>
                      <a:pt x="6665" y="490"/>
                    </a:lnTo>
                    <a:lnTo>
                      <a:pt x="6861" y="687"/>
                    </a:lnTo>
                    <a:lnTo>
                      <a:pt x="7106" y="882"/>
                    </a:lnTo>
                    <a:lnTo>
                      <a:pt x="7106" y="882"/>
                    </a:lnTo>
                    <a:lnTo>
                      <a:pt x="7253" y="1030"/>
                    </a:lnTo>
                    <a:lnTo>
                      <a:pt x="7449" y="1128"/>
                    </a:lnTo>
                    <a:lnTo>
                      <a:pt x="7596" y="1275"/>
                    </a:lnTo>
                    <a:lnTo>
                      <a:pt x="7596" y="1275"/>
                    </a:lnTo>
                    <a:lnTo>
                      <a:pt x="7596" y="1421"/>
                    </a:lnTo>
                    <a:lnTo>
                      <a:pt x="7645" y="1569"/>
                    </a:lnTo>
                    <a:lnTo>
                      <a:pt x="7694" y="1667"/>
                    </a:lnTo>
                    <a:lnTo>
                      <a:pt x="7694" y="1667"/>
                    </a:lnTo>
                    <a:lnTo>
                      <a:pt x="7694" y="1716"/>
                    </a:lnTo>
                    <a:lnTo>
                      <a:pt x="7742" y="1716"/>
                    </a:lnTo>
                    <a:lnTo>
                      <a:pt x="7840" y="1716"/>
                    </a:lnTo>
                    <a:lnTo>
                      <a:pt x="7840" y="1716"/>
                    </a:lnTo>
                    <a:lnTo>
                      <a:pt x="7890" y="1716"/>
                    </a:lnTo>
                    <a:lnTo>
                      <a:pt x="7939" y="1716"/>
                    </a:lnTo>
                    <a:lnTo>
                      <a:pt x="7988" y="1716"/>
                    </a:lnTo>
                    <a:lnTo>
                      <a:pt x="7988" y="1716"/>
                    </a:lnTo>
                    <a:lnTo>
                      <a:pt x="8037" y="1764"/>
                    </a:lnTo>
                    <a:lnTo>
                      <a:pt x="8085" y="1814"/>
                    </a:lnTo>
                    <a:lnTo>
                      <a:pt x="8135" y="1814"/>
                    </a:lnTo>
                    <a:lnTo>
                      <a:pt x="8135" y="1814"/>
                    </a:lnTo>
                    <a:lnTo>
                      <a:pt x="8183" y="1862"/>
                    </a:lnTo>
                    <a:lnTo>
                      <a:pt x="8233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80" y="1912"/>
                    </a:lnTo>
                    <a:lnTo>
                      <a:pt x="8380" y="1912"/>
                    </a:lnTo>
                    <a:lnTo>
                      <a:pt x="8331" y="2010"/>
                    </a:lnTo>
                    <a:lnTo>
                      <a:pt x="8282" y="2010"/>
                    </a:lnTo>
                    <a:lnTo>
                      <a:pt x="8233" y="2010"/>
                    </a:lnTo>
                    <a:lnTo>
                      <a:pt x="8233" y="2010"/>
                    </a:lnTo>
                    <a:lnTo>
                      <a:pt x="8233" y="2059"/>
                    </a:lnTo>
                    <a:lnTo>
                      <a:pt x="8183" y="2059"/>
                    </a:lnTo>
                    <a:lnTo>
                      <a:pt x="8183" y="2059"/>
                    </a:lnTo>
                    <a:lnTo>
                      <a:pt x="8183" y="2059"/>
                    </a:lnTo>
                    <a:lnTo>
                      <a:pt x="8135" y="2059"/>
                    </a:lnTo>
                    <a:lnTo>
                      <a:pt x="8037" y="2059"/>
                    </a:lnTo>
                    <a:lnTo>
                      <a:pt x="7988" y="2059"/>
                    </a:lnTo>
                    <a:lnTo>
                      <a:pt x="7988" y="2059"/>
                    </a:lnTo>
                    <a:lnTo>
                      <a:pt x="7939" y="2059"/>
                    </a:lnTo>
                    <a:lnTo>
                      <a:pt x="7890" y="2059"/>
                    </a:lnTo>
                    <a:lnTo>
                      <a:pt x="7840" y="2059"/>
                    </a:lnTo>
                    <a:lnTo>
                      <a:pt x="7840" y="2059"/>
                    </a:lnTo>
                    <a:lnTo>
                      <a:pt x="7742" y="2108"/>
                    </a:lnTo>
                    <a:lnTo>
                      <a:pt x="7645" y="2108"/>
                    </a:lnTo>
                    <a:lnTo>
                      <a:pt x="7596" y="2059"/>
                    </a:lnTo>
                    <a:lnTo>
                      <a:pt x="7596" y="2059"/>
                    </a:lnTo>
                    <a:lnTo>
                      <a:pt x="7497" y="2059"/>
                    </a:lnTo>
                    <a:lnTo>
                      <a:pt x="7399" y="2059"/>
                    </a:lnTo>
                    <a:lnTo>
                      <a:pt x="7301" y="2059"/>
                    </a:lnTo>
                    <a:lnTo>
                      <a:pt x="7301" y="2059"/>
                    </a:lnTo>
                    <a:lnTo>
                      <a:pt x="7154" y="2108"/>
                    </a:lnTo>
                    <a:lnTo>
                      <a:pt x="6910" y="2108"/>
                    </a:lnTo>
                    <a:lnTo>
                      <a:pt x="6811" y="2059"/>
                    </a:lnTo>
                    <a:lnTo>
                      <a:pt x="6811" y="2059"/>
                    </a:lnTo>
                    <a:lnTo>
                      <a:pt x="6713" y="2108"/>
                    </a:lnTo>
                    <a:lnTo>
                      <a:pt x="6567" y="2108"/>
                    </a:lnTo>
                    <a:lnTo>
                      <a:pt x="6468" y="2108"/>
                    </a:lnTo>
                    <a:lnTo>
                      <a:pt x="6468" y="2108"/>
                    </a:lnTo>
                    <a:lnTo>
                      <a:pt x="6370" y="2157"/>
                    </a:lnTo>
                    <a:lnTo>
                      <a:pt x="6125" y="2157"/>
                    </a:lnTo>
                    <a:lnTo>
                      <a:pt x="5881" y="2108"/>
                    </a:lnTo>
                    <a:lnTo>
                      <a:pt x="5881" y="2108"/>
                    </a:lnTo>
                    <a:lnTo>
                      <a:pt x="5734" y="2108"/>
                    </a:lnTo>
                    <a:lnTo>
                      <a:pt x="5439" y="2108"/>
                    </a:lnTo>
                    <a:lnTo>
                      <a:pt x="5145" y="2108"/>
                    </a:lnTo>
                    <a:lnTo>
                      <a:pt x="5145" y="2108"/>
                    </a:lnTo>
                    <a:lnTo>
                      <a:pt x="4950" y="2157"/>
                    </a:lnTo>
                    <a:lnTo>
                      <a:pt x="4704" y="2157"/>
                    </a:lnTo>
                    <a:lnTo>
                      <a:pt x="4459" y="2108"/>
                    </a:lnTo>
                    <a:lnTo>
                      <a:pt x="4459" y="2108"/>
                    </a:lnTo>
                    <a:lnTo>
                      <a:pt x="4264" y="2108"/>
                    </a:lnTo>
                    <a:lnTo>
                      <a:pt x="4116" y="2157"/>
                    </a:lnTo>
                    <a:lnTo>
                      <a:pt x="4018" y="2157"/>
                    </a:lnTo>
                    <a:lnTo>
                      <a:pt x="4018" y="2157"/>
                    </a:lnTo>
                    <a:lnTo>
                      <a:pt x="3871" y="2157"/>
                    </a:lnTo>
                    <a:lnTo>
                      <a:pt x="3773" y="2108"/>
                    </a:lnTo>
                    <a:lnTo>
                      <a:pt x="3724" y="2108"/>
                    </a:lnTo>
                    <a:lnTo>
                      <a:pt x="3724" y="2108"/>
                    </a:lnTo>
                    <a:lnTo>
                      <a:pt x="3626" y="2157"/>
                    </a:lnTo>
                    <a:lnTo>
                      <a:pt x="3528" y="2157"/>
                    </a:lnTo>
                    <a:lnTo>
                      <a:pt x="3478" y="2108"/>
                    </a:lnTo>
                    <a:lnTo>
                      <a:pt x="3478" y="2108"/>
                    </a:lnTo>
                    <a:lnTo>
                      <a:pt x="3430" y="2108"/>
                    </a:lnTo>
                    <a:lnTo>
                      <a:pt x="3332" y="2108"/>
                    </a:lnTo>
                    <a:lnTo>
                      <a:pt x="3283" y="2108"/>
                    </a:lnTo>
                    <a:lnTo>
                      <a:pt x="3283" y="2108"/>
                    </a:lnTo>
                    <a:lnTo>
                      <a:pt x="3234" y="2157"/>
                    </a:lnTo>
                    <a:lnTo>
                      <a:pt x="3087" y="2157"/>
                    </a:lnTo>
                    <a:lnTo>
                      <a:pt x="2989" y="2157"/>
                    </a:lnTo>
                    <a:lnTo>
                      <a:pt x="2989" y="2157"/>
                    </a:lnTo>
                    <a:lnTo>
                      <a:pt x="2792" y="2157"/>
                    </a:lnTo>
                    <a:lnTo>
                      <a:pt x="2597" y="2157"/>
                    </a:lnTo>
                    <a:lnTo>
                      <a:pt x="2401" y="2157"/>
                    </a:lnTo>
                    <a:lnTo>
                      <a:pt x="2401" y="2157"/>
                    </a:lnTo>
                    <a:lnTo>
                      <a:pt x="2205" y="2207"/>
                    </a:lnTo>
                    <a:lnTo>
                      <a:pt x="2058" y="2207"/>
                    </a:lnTo>
                    <a:lnTo>
                      <a:pt x="1911" y="2207"/>
                    </a:lnTo>
                    <a:lnTo>
                      <a:pt x="1911" y="2207"/>
                    </a:lnTo>
                    <a:lnTo>
                      <a:pt x="1813" y="2207"/>
                    </a:lnTo>
                    <a:lnTo>
                      <a:pt x="1715" y="2207"/>
                    </a:lnTo>
                    <a:lnTo>
                      <a:pt x="1665" y="2207"/>
                    </a:lnTo>
                    <a:lnTo>
                      <a:pt x="1665" y="2207"/>
                    </a:lnTo>
                    <a:lnTo>
                      <a:pt x="1568" y="2207"/>
                    </a:lnTo>
                    <a:lnTo>
                      <a:pt x="1470" y="2207"/>
                    </a:lnTo>
                    <a:lnTo>
                      <a:pt x="1372" y="2207"/>
                    </a:lnTo>
                    <a:lnTo>
                      <a:pt x="1372" y="2207"/>
                    </a:lnTo>
                    <a:lnTo>
                      <a:pt x="1224" y="2207"/>
                    </a:lnTo>
                    <a:lnTo>
                      <a:pt x="1077" y="2207"/>
                    </a:lnTo>
                    <a:lnTo>
                      <a:pt x="979" y="2207"/>
                    </a:lnTo>
                    <a:lnTo>
                      <a:pt x="979" y="2207"/>
                    </a:lnTo>
                    <a:lnTo>
                      <a:pt x="833" y="2207"/>
                    </a:lnTo>
                    <a:lnTo>
                      <a:pt x="636" y="2207"/>
                    </a:lnTo>
                    <a:lnTo>
                      <a:pt x="490" y="2207"/>
                    </a:lnTo>
                    <a:lnTo>
                      <a:pt x="490" y="2207"/>
                    </a:lnTo>
                    <a:lnTo>
                      <a:pt x="343" y="2157"/>
                    </a:lnTo>
                    <a:lnTo>
                      <a:pt x="245" y="2157"/>
                    </a:lnTo>
                    <a:lnTo>
                      <a:pt x="195" y="2108"/>
                    </a:lnTo>
                    <a:lnTo>
                      <a:pt x="195" y="2108"/>
                    </a:lnTo>
                    <a:lnTo>
                      <a:pt x="147" y="2108"/>
                    </a:lnTo>
                    <a:lnTo>
                      <a:pt x="97" y="2157"/>
                    </a:lnTo>
                    <a:lnTo>
                      <a:pt x="48" y="2108"/>
                    </a:lnTo>
                    <a:lnTo>
                      <a:pt x="48" y="2108"/>
                    </a:lnTo>
                    <a:lnTo>
                      <a:pt x="0" y="2059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48" y="2010"/>
                    </a:lnTo>
                    <a:lnTo>
                      <a:pt x="97" y="2010"/>
                    </a:lnTo>
                    <a:lnTo>
                      <a:pt x="195" y="1961"/>
                    </a:lnTo>
                    <a:lnTo>
                      <a:pt x="195" y="1961"/>
                    </a:lnTo>
                    <a:lnTo>
                      <a:pt x="245" y="1961"/>
                    </a:lnTo>
                    <a:lnTo>
                      <a:pt x="343" y="1912"/>
                    </a:lnTo>
                    <a:lnTo>
                      <a:pt x="391" y="1912"/>
                    </a:lnTo>
                    <a:lnTo>
                      <a:pt x="391" y="1912"/>
                    </a:lnTo>
                    <a:lnTo>
                      <a:pt x="538" y="1912"/>
                    </a:lnTo>
                    <a:lnTo>
                      <a:pt x="734" y="1912"/>
                    </a:lnTo>
                    <a:lnTo>
                      <a:pt x="881" y="1912"/>
                    </a:lnTo>
                    <a:lnTo>
                      <a:pt x="881" y="1912"/>
                    </a:lnTo>
                    <a:lnTo>
                      <a:pt x="1029" y="1862"/>
                    </a:lnTo>
                    <a:lnTo>
                      <a:pt x="1224" y="1814"/>
                    </a:lnTo>
                    <a:lnTo>
                      <a:pt x="1372" y="1764"/>
                    </a:lnTo>
                    <a:lnTo>
                      <a:pt x="1372" y="1764"/>
                    </a:lnTo>
                    <a:lnTo>
                      <a:pt x="1519" y="1814"/>
                    </a:lnTo>
                    <a:lnTo>
                      <a:pt x="1715" y="1764"/>
                    </a:lnTo>
                    <a:lnTo>
                      <a:pt x="1911" y="1764"/>
                    </a:lnTo>
                    <a:lnTo>
                      <a:pt x="1911" y="1764"/>
                    </a:lnTo>
                    <a:lnTo>
                      <a:pt x="1960" y="1764"/>
                    </a:lnTo>
                    <a:lnTo>
                      <a:pt x="2106" y="1667"/>
                    </a:lnTo>
                    <a:lnTo>
                      <a:pt x="2254" y="1618"/>
                    </a:lnTo>
                    <a:lnTo>
                      <a:pt x="2254" y="1618"/>
                    </a:lnTo>
                    <a:lnTo>
                      <a:pt x="2401" y="1618"/>
                    </a:lnTo>
                    <a:lnTo>
                      <a:pt x="2548" y="1618"/>
                    </a:lnTo>
                    <a:lnTo>
                      <a:pt x="2792" y="1519"/>
                    </a:lnTo>
                    <a:close/>
                  </a:path>
                </a:pathLst>
              </a:custGeom>
              <a:solidFill>
                <a:srgbClr val="A0E7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1" name="Freeform 549"/>
              <p:cNvSpPr>
                <a:spLocks/>
              </p:cNvSpPr>
              <p:nvPr/>
            </p:nvSpPr>
            <p:spPr bwMode="auto">
              <a:xfrm>
                <a:off x="4490" y="2263"/>
                <a:ext cx="1041" cy="276"/>
              </a:xfrm>
              <a:custGeom>
                <a:avLst/>
                <a:gdLst>
                  <a:gd name="T0" fmla="*/ 3185 w 8331"/>
                  <a:gd name="T1" fmla="*/ 1373 h 2207"/>
                  <a:gd name="T2" fmla="*/ 4067 w 8331"/>
                  <a:gd name="T3" fmla="*/ 735 h 2207"/>
                  <a:gd name="T4" fmla="*/ 4361 w 8331"/>
                  <a:gd name="T5" fmla="*/ 441 h 2207"/>
                  <a:gd name="T6" fmla="*/ 4802 w 8331"/>
                  <a:gd name="T7" fmla="*/ 343 h 2207"/>
                  <a:gd name="T8" fmla="*/ 5831 w 8331"/>
                  <a:gd name="T9" fmla="*/ 0 h 2207"/>
                  <a:gd name="T10" fmla="*/ 6322 w 8331"/>
                  <a:gd name="T11" fmla="*/ 98 h 2207"/>
                  <a:gd name="T12" fmla="*/ 6665 w 8331"/>
                  <a:gd name="T13" fmla="*/ 490 h 2207"/>
                  <a:gd name="T14" fmla="*/ 7056 w 8331"/>
                  <a:gd name="T15" fmla="*/ 882 h 2207"/>
                  <a:gd name="T16" fmla="*/ 7547 w 8331"/>
                  <a:gd name="T17" fmla="*/ 1323 h 2207"/>
                  <a:gd name="T18" fmla="*/ 7596 w 8331"/>
                  <a:gd name="T19" fmla="*/ 1618 h 2207"/>
                  <a:gd name="T20" fmla="*/ 7645 w 8331"/>
                  <a:gd name="T21" fmla="*/ 1764 h 2207"/>
                  <a:gd name="T22" fmla="*/ 7742 w 8331"/>
                  <a:gd name="T23" fmla="*/ 1814 h 2207"/>
                  <a:gd name="T24" fmla="*/ 7988 w 8331"/>
                  <a:gd name="T25" fmla="*/ 1716 h 2207"/>
                  <a:gd name="T26" fmla="*/ 8037 w 8331"/>
                  <a:gd name="T27" fmla="*/ 1814 h 2207"/>
                  <a:gd name="T28" fmla="*/ 8135 w 8331"/>
                  <a:gd name="T29" fmla="*/ 1912 h 2207"/>
                  <a:gd name="T30" fmla="*/ 8282 w 8331"/>
                  <a:gd name="T31" fmla="*/ 1961 h 2207"/>
                  <a:gd name="T32" fmla="*/ 8331 w 8331"/>
                  <a:gd name="T33" fmla="*/ 1912 h 2207"/>
                  <a:gd name="T34" fmla="*/ 8282 w 8331"/>
                  <a:gd name="T35" fmla="*/ 2010 h 2207"/>
                  <a:gd name="T36" fmla="*/ 8233 w 8331"/>
                  <a:gd name="T37" fmla="*/ 2059 h 2207"/>
                  <a:gd name="T38" fmla="*/ 8183 w 8331"/>
                  <a:gd name="T39" fmla="*/ 2059 h 2207"/>
                  <a:gd name="T40" fmla="*/ 8037 w 8331"/>
                  <a:gd name="T41" fmla="*/ 2059 h 2207"/>
                  <a:gd name="T42" fmla="*/ 7890 w 8331"/>
                  <a:gd name="T43" fmla="*/ 2059 h 2207"/>
                  <a:gd name="T44" fmla="*/ 7742 w 8331"/>
                  <a:gd name="T45" fmla="*/ 2059 h 2207"/>
                  <a:gd name="T46" fmla="*/ 7596 w 8331"/>
                  <a:gd name="T47" fmla="*/ 2059 h 2207"/>
                  <a:gd name="T48" fmla="*/ 7351 w 8331"/>
                  <a:gd name="T49" fmla="*/ 2059 h 2207"/>
                  <a:gd name="T50" fmla="*/ 6958 w 8331"/>
                  <a:gd name="T51" fmla="*/ 2059 h 2207"/>
                  <a:gd name="T52" fmla="*/ 6763 w 8331"/>
                  <a:gd name="T53" fmla="*/ 2108 h 2207"/>
                  <a:gd name="T54" fmla="*/ 6518 w 8331"/>
                  <a:gd name="T55" fmla="*/ 2108 h 2207"/>
                  <a:gd name="T56" fmla="*/ 5979 w 8331"/>
                  <a:gd name="T57" fmla="*/ 2108 h 2207"/>
                  <a:gd name="T58" fmla="*/ 5537 w 8331"/>
                  <a:gd name="T59" fmla="*/ 2157 h 2207"/>
                  <a:gd name="T60" fmla="*/ 5047 w 8331"/>
                  <a:gd name="T61" fmla="*/ 2108 h 2207"/>
                  <a:gd name="T62" fmla="*/ 4557 w 8331"/>
                  <a:gd name="T63" fmla="*/ 2108 h 2207"/>
                  <a:gd name="T64" fmla="*/ 4067 w 8331"/>
                  <a:gd name="T65" fmla="*/ 2157 h 2207"/>
                  <a:gd name="T66" fmla="*/ 3822 w 8331"/>
                  <a:gd name="T67" fmla="*/ 2108 h 2207"/>
                  <a:gd name="T68" fmla="*/ 3675 w 8331"/>
                  <a:gd name="T69" fmla="*/ 2157 h 2207"/>
                  <a:gd name="T70" fmla="*/ 3478 w 8331"/>
                  <a:gd name="T71" fmla="*/ 2108 h 2207"/>
                  <a:gd name="T72" fmla="*/ 3332 w 8331"/>
                  <a:gd name="T73" fmla="*/ 2108 h 2207"/>
                  <a:gd name="T74" fmla="*/ 3135 w 8331"/>
                  <a:gd name="T75" fmla="*/ 2157 h 2207"/>
                  <a:gd name="T76" fmla="*/ 2891 w 8331"/>
                  <a:gd name="T77" fmla="*/ 2157 h 2207"/>
                  <a:gd name="T78" fmla="*/ 2499 w 8331"/>
                  <a:gd name="T79" fmla="*/ 2157 h 2207"/>
                  <a:gd name="T80" fmla="*/ 1960 w 8331"/>
                  <a:gd name="T81" fmla="*/ 2157 h 2207"/>
                  <a:gd name="T82" fmla="*/ 1763 w 8331"/>
                  <a:gd name="T83" fmla="*/ 2207 h 2207"/>
                  <a:gd name="T84" fmla="*/ 1617 w 8331"/>
                  <a:gd name="T85" fmla="*/ 2207 h 2207"/>
                  <a:gd name="T86" fmla="*/ 1420 w 8331"/>
                  <a:gd name="T87" fmla="*/ 2207 h 2207"/>
                  <a:gd name="T88" fmla="*/ 1029 w 8331"/>
                  <a:gd name="T89" fmla="*/ 2207 h 2207"/>
                  <a:gd name="T90" fmla="*/ 734 w 8331"/>
                  <a:gd name="T91" fmla="*/ 2207 h 2207"/>
                  <a:gd name="T92" fmla="*/ 441 w 8331"/>
                  <a:gd name="T93" fmla="*/ 2207 h 2207"/>
                  <a:gd name="T94" fmla="*/ 245 w 8331"/>
                  <a:gd name="T95" fmla="*/ 2157 h 2207"/>
                  <a:gd name="T96" fmla="*/ 48 w 8331"/>
                  <a:gd name="T97" fmla="*/ 2108 h 2207"/>
                  <a:gd name="T98" fmla="*/ 0 w 8331"/>
                  <a:gd name="T99" fmla="*/ 2010 h 2207"/>
                  <a:gd name="T100" fmla="*/ 48 w 8331"/>
                  <a:gd name="T101" fmla="*/ 2010 h 2207"/>
                  <a:gd name="T102" fmla="*/ 147 w 8331"/>
                  <a:gd name="T103" fmla="*/ 1961 h 2207"/>
                  <a:gd name="T104" fmla="*/ 391 w 8331"/>
                  <a:gd name="T105" fmla="*/ 1961 h 2207"/>
                  <a:gd name="T106" fmla="*/ 734 w 8331"/>
                  <a:gd name="T107" fmla="*/ 1961 h 2207"/>
                  <a:gd name="T108" fmla="*/ 979 w 8331"/>
                  <a:gd name="T109" fmla="*/ 1912 h 2207"/>
                  <a:gd name="T110" fmla="*/ 1274 w 8331"/>
                  <a:gd name="T111" fmla="*/ 1814 h 2207"/>
                  <a:gd name="T112" fmla="*/ 1862 w 8331"/>
                  <a:gd name="T113" fmla="*/ 1814 h 2207"/>
                  <a:gd name="T114" fmla="*/ 2058 w 8331"/>
                  <a:gd name="T115" fmla="*/ 1716 h 2207"/>
                  <a:gd name="T116" fmla="*/ 2351 w 8331"/>
                  <a:gd name="T117" fmla="*/ 1667 h 2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31" h="2207">
                    <a:moveTo>
                      <a:pt x="2792" y="1618"/>
                    </a:moveTo>
                    <a:lnTo>
                      <a:pt x="2940" y="1519"/>
                    </a:lnTo>
                    <a:lnTo>
                      <a:pt x="3185" y="1373"/>
                    </a:lnTo>
                    <a:lnTo>
                      <a:pt x="3478" y="1176"/>
                    </a:lnTo>
                    <a:lnTo>
                      <a:pt x="3822" y="980"/>
                    </a:lnTo>
                    <a:lnTo>
                      <a:pt x="4067" y="735"/>
                    </a:lnTo>
                    <a:lnTo>
                      <a:pt x="4264" y="490"/>
                    </a:lnTo>
                    <a:lnTo>
                      <a:pt x="4264" y="490"/>
                    </a:lnTo>
                    <a:lnTo>
                      <a:pt x="4361" y="441"/>
                    </a:lnTo>
                    <a:lnTo>
                      <a:pt x="4508" y="392"/>
                    </a:lnTo>
                    <a:lnTo>
                      <a:pt x="4802" y="343"/>
                    </a:lnTo>
                    <a:lnTo>
                      <a:pt x="4802" y="343"/>
                    </a:lnTo>
                    <a:lnTo>
                      <a:pt x="5047" y="196"/>
                    </a:lnTo>
                    <a:lnTo>
                      <a:pt x="5391" y="49"/>
                    </a:lnTo>
                    <a:lnTo>
                      <a:pt x="5831" y="0"/>
                    </a:lnTo>
                    <a:lnTo>
                      <a:pt x="5831" y="0"/>
                    </a:lnTo>
                    <a:lnTo>
                      <a:pt x="6077" y="49"/>
                    </a:lnTo>
                    <a:lnTo>
                      <a:pt x="6322" y="98"/>
                    </a:lnTo>
                    <a:lnTo>
                      <a:pt x="6518" y="294"/>
                    </a:lnTo>
                    <a:lnTo>
                      <a:pt x="6518" y="294"/>
                    </a:lnTo>
                    <a:lnTo>
                      <a:pt x="6665" y="490"/>
                    </a:lnTo>
                    <a:lnTo>
                      <a:pt x="6861" y="687"/>
                    </a:lnTo>
                    <a:lnTo>
                      <a:pt x="7056" y="882"/>
                    </a:lnTo>
                    <a:lnTo>
                      <a:pt x="7056" y="882"/>
                    </a:lnTo>
                    <a:lnTo>
                      <a:pt x="7204" y="1030"/>
                    </a:lnTo>
                    <a:lnTo>
                      <a:pt x="7399" y="1128"/>
                    </a:lnTo>
                    <a:lnTo>
                      <a:pt x="7547" y="1323"/>
                    </a:lnTo>
                    <a:lnTo>
                      <a:pt x="7547" y="1323"/>
                    </a:lnTo>
                    <a:lnTo>
                      <a:pt x="7547" y="1471"/>
                    </a:lnTo>
                    <a:lnTo>
                      <a:pt x="7596" y="1618"/>
                    </a:lnTo>
                    <a:lnTo>
                      <a:pt x="7645" y="1716"/>
                    </a:lnTo>
                    <a:lnTo>
                      <a:pt x="7645" y="1716"/>
                    </a:lnTo>
                    <a:lnTo>
                      <a:pt x="7645" y="1764"/>
                    </a:lnTo>
                    <a:lnTo>
                      <a:pt x="7694" y="1814"/>
                    </a:lnTo>
                    <a:lnTo>
                      <a:pt x="7742" y="1814"/>
                    </a:lnTo>
                    <a:lnTo>
                      <a:pt x="7742" y="1814"/>
                    </a:lnTo>
                    <a:lnTo>
                      <a:pt x="7792" y="1814"/>
                    </a:lnTo>
                    <a:lnTo>
                      <a:pt x="7890" y="1764"/>
                    </a:lnTo>
                    <a:lnTo>
                      <a:pt x="7988" y="1716"/>
                    </a:lnTo>
                    <a:lnTo>
                      <a:pt x="7988" y="1716"/>
                    </a:lnTo>
                    <a:lnTo>
                      <a:pt x="7988" y="1764"/>
                    </a:lnTo>
                    <a:lnTo>
                      <a:pt x="8037" y="1814"/>
                    </a:lnTo>
                    <a:lnTo>
                      <a:pt x="8135" y="1862"/>
                    </a:lnTo>
                    <a:lnTo>
                      <a:pt x="8135" y="1862"/>
                    </a:lnTo>
                    <a:lnTo>
                      <a:pt x="8135" y="1912"/>
                    </a:lnTo>
                    <a:lnTo>
                      <a:pt x="8183" y="1961"/>
                    </a:lnTo>
                    <a:lnTo>
                      <a:pt x="8282" y="1961"/>
                    </a:lnTo>
                    <a:lnTo>
                      <a:pt x="8282" y="1961"/>
                    </a:lnTo>
                    <a:lnTo>
                      <a:pt x="8282" y="1961"/>
                    </a:lnTo>
                    <a:lnTo>
                      <a:pt x="8331" y="1961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2010"/>
                    </a:lnTo>
                    <a:lnTo>
                      <a:pt x="8282" y="2010"/>
                    </a:lnTo>
                    <a:lnTo>
                      <a:pt x="8233" y="2010"/>
                    </a:lnTo>
                    <a:lnTo>
                      <a:pt x="8233" y="2010"/>
                    </a:lnTo>
                    <a:lnTo>
                      <a:pt x="8233" y="2059"/>
                    </a:lnTo>
                    <a:lnTo>
                      <a:pt x="8183" y="2059"/>
                    </a:lnTo>
                    <a:lnTo>
                      <a:pt x="8183" y="2059"/>
                    </a:lnTo>
                    <a:lnTo>
                      <a:pt x="8183" y="2059"/>
                    </a:lnTo>
                    <a:lnTo>
                      <a:pt x="8135" y="2059"/>
                    </a:lnTo>
                    <a:lnTo>
                      <a:pt x="8085" y="2059"/>
                    </a:lnTo>
                    <a:lnTo>
                      <a:pt x="8037" y="2059"/>
                    </a:lnTo>
                    <a:lnTo>
                      <a:pt x="8037" y="2059"/>
                    </a:lnTo>
                    <a:lnTo>
                      <a:pt x="7939" y="2059"/>
                    </a:lnTo>
                    <a:lnTo>
                      <a:pt x="7890" y="2059"/>
                    </a:lnTo>
                    <a:lnTo>
                      <a:pt x="7840" y="2059"/>
                    </a:lnTo>
                    <a:lnTo>
                      <a:pt x="7840" y="2059"/>
                    </a:lnTo>
                    <a:lnTo>
                      <a:pt x="7742" y="2059"/>
                    </a:lnTo>
                    <a:lnTo>
                      <a:pt x="7694" y="2108"/>
                    </a:lnTo>
                    <a:lnTo>
                      <a:pt x="7596" y="2059"/>
                    </a:lnTo>
                    <a:lnTo>
                      <a:pt x="7596" y="2059"/>
                    </a:lnTo>
                    <a:lnTo>
                      <a:pt x="7497" y="2059"/>
                    </a:lnTo>
                    <a:lnTo>
                      <a:pt x="7449" y="2059"/>
                    </a:lnTo>
                    <a:lnTo>
                      <a:pt x="7351" y="2059"/>
                    </a:lnTo>
                    <a:lnTo>
                      <a:pt x="7351" y="2059"/>
                    </a:lnTo>
                    <a:lnTo>
                      <a:pt x="7204" y="2108"/>
                    </a:lnTo>
                    <a:lnTo>
                      <a:pt x="6958" y="2059"/>
                    </a:lnTo>
                    <a:lnTo>
                      <a:pt x="6861" y="2059"/>
                    </a:lnTo>
                    <a:lnTo>
                      <a:pt x="6861" y="2059"/>
                    </a:lnTo>
                    <a:lnTo>
                      <a:pt x="6763" y="2108"/>
                    </a:lnTo>
                    <a:lnTo>
                      <a:pt x="6567" y="2108"/>
                    </a:lnTo>
                    <a:lnTo>
                      <a:pt x="6518" y="2108"/>
                    </a:lnTo>
                    <a:lnTo>
                      <a:pt x="6518" y="2108"/>
                    </a:lnTo>
                    <a:lnTo>
                      <a:pt x="6420" y="2157"/>
                    </a:lnTo>
                    <a:lnTo>
                      <a:pt x="6174" y="2157"/>
                    </a:lnTo>
                    <a:lnTo>
                      <a:pt x="5979" y="2108"/>
                    </a:lnTo>
                    <a:lnTo>
                      <a:pt x="5979" y="2108"/>
                    </a:lnTo>
                    <a:lnTo>
                      <a:pt x="5831" y="2108"/>
                    </a:lnTo>
                    <a:lnTo>
                      <a:pt x="5537" y="2157"/>
                    </a:lnTo>
                    <a:lnTo>
                      <a:pt x="5243" y="2108"/>
                    </a:lnTo>
                    <a:lnTo>
                      <a:pt x="5243" y="2108"/>
                    </a:lnTo>
                    <a:lnTo>
                      <a:pt x="5047" y="2108"/>
                    </a:lnTo>
                    <a:lnTo>
                      <a:pt x="4802" y="2157"/>
                    </a:lnTo>
                    <a:lnTo>
                      <a:pt x="4557" y="2108"/>
                    </a:lnTo>
                    <a:lnTo>
                      <a:pt x="4557" y="2108"/>
                    </a:lnTo>
                    <a:lnTo>
                      <a:pt x="4361" y="2108"/>
                    </a:lnTo>
                    <a:lnTo>
                      <a:pt x="4214" y="2157"/>
                    </a:lnTo>
                    <a:lnTo>
                      <a:pt x="4067" y="2157"/>
                    </a:lnTo>
                    <a:lnTo>
                      <a:pt x="4067" y="2157"/>
                    </a:lnTo>
                    <a:lnTo>
                      <a:pt x="3920" y="2157"/>
                    </a:lnTo>
                    <a:lnTo>
                      <a:pt x="3822" y="2108"/>
                    </a:lnTo>
                    <a:lnTo>
                      <a:pt x="3773" y="2108"/>
                    </a:lnTo>
                    <a:lnTo>
                      <a:pt x="3773" y="2108"/>
                    </a:lnTo>
                    <a:lnTo>
                      <a:pt x="3675" y="2157"/>
                    </a:lnTo>
                    <a:lnTo>
                      <a:pt x="3577" y="2157"/>
                    </a:lnTo>
                    <a:lnTo>
                      <a:pt x="3478" y="2108"/>
                    </a:lnTo>
                    <a:lnTo>
                      <a:pt x="3478" y="2108"/>
                    </a:lnTo>
                    <a:lnTo>
                      <a:pt x="3430" y="2108"/>
                    </a:lnTo>
                    <a:lnTo>
                      <a:pt x="3381" y="2157"/>
                    </a:lnTo>
                    <a:lnTo>
                      <a:pt x="3332" y="2108"/>
                    </a:lnTo>
                    <a:lnTo>
                      <a:pt x="3332" y="2108"/>
                    </a:lnTo>
                    <a:lnTo>
                      <a:pt x="3234" y="2157"/>
                    </a:lnTo>
                    <a:lnTo>
                      <a:pt x="3135" y="2157"/>
                    </a:lnTo>
                    <a:lnTo>
                      <a:pt x="3038" y="2157"/>
                    </a:lnTo>
                    <a:lnTo>
                      <a:pt x="3038" y="2157"/>
                    </a:lnTo>
                    <a:lnTo>
                      <a:pt x="2891" y="2157"/>
                    </a:lnTo>
                    <a:lnTo>
                      <a:pt x="2695" y="2157"/>
                    </a:lnTo>
                    <a:lnTo>
                      <a:pt x="2499" y="2157"/>
                    </a:lnTo>
                    <a:lnTo>
                      <a:pt x="2499" y="2157"/>
                    </a:lnTo>
                    <a:lnTo>
                      <a:pt x="2303" y="2207"/>
                    </a:lnTo>
                    <a:lnTo>
                      <a:pt x="2106" y="2207"/>
                    </a:lnTo>
                    <a:lnTo>
                      <a:pt x="1960" y="2157"/>
                    </a:lnTo>
                    <a:lnTo>
                      <a:pt x="1960" y="2157"/>
                    </a:lnTo>
                    <a:lnTo>
                      <a:pt x="1862" y="2207"/>
                    </a:lnTo>
                    <a:lnTo>
                      <a:pt x="1763" y="2207"/>
                    </a:lnTo>
                    <a:lnTo>
                      <a:pt x="1715" y="2207"/>
                    </a:lnTo>
                    <a:lnTo>
                      <a:pt x="1715" y="2207"/>
                    </a:lnTo>
                    <a:lnTo>
                      <a:pt x="1617" y="2207"/>
                    </a:lnTo>
                    <a:lnTo>
                      <a:pt x="1519" y="2207"/>
                    </a:lnTo>
                    <a:lnTo>
                      <a:pt x="1420" y="2207"/>
                    </a:lnTo>
                    <a:lnTo>
                      <a:pt x="1420" y="2207"/>
                    </a:lnTo>
                    <a:lnTo>
                      <a:pt x="1274" y="2207"/>
                    </a:lnTo>
                    <a:lnTo>
                      <a:pt x="1127" y="2207"/>
                    </a:lnTo>
                    <a:lnTo>
                      <a:pt x="1029" y="2207"/>
                    </a:lnTo>
                    <a:lnTo>
                      <a:pt x="1029" y="2207"/>
                    </a:lnTo>
                    <a:lnTo>
                      <a:pt x="881" y="2207"/>
                    </a:lnTo>
                    <a:lnTo>
                      <a:pt x="734" y="2207"/>
                    </a:lnTo>
                    <a:lnTo>
                      <a:pt x="588" y="2207"/>
                    </a:lnTo>
                    <a:lnTo>
                      <a:pt x="588" y="2207"/>
                    </a:lnTo>
                    <a:lnTo>
                      <a:pt x="441" y="2207"/>
                    </a:lnTo>
                    <a:lnTo>
                      <a:pt x="293" y="2157"/>
                    </a:lnTo>
                    <a:lnTo>
                      <a:pt x="245" y="2157"/>
                    </a:lnTo>
                    <a:lnTo>
                      <a:pt x="245" y="2157"/>
                    </a:lnTo>
                    <a:lnTo>
                      <a:pt x="147" y="2157"/>
                    </a:lnTo>
                    <a:lnTo>
                      <a:pt x="97" y="2157"/>
                    </a:lnTo>
                    <a:lnTo>
                      <a:pt x="48" y="2108"/>
                    </a:lnTo>
                    <a:lnTo>
                      <a:pt x="48" y="2108"/>
                    </a:lnTo>
                    <a:lnTo>
                      <a:pt x="48" y="2059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48" y="2010"/>
                    </a:lnTo>
                    <a:lnTo>
                      <a:pt x="97" y="2010"/>
                    </a:lnTo>
                    <a:lnTo>
                      <a:pt x="147" y="1961"/>
                    </a:lnTo>
                    <a:lnTo>
                      <a:pt x="147" y="1961"/>
                    </a:lnTo>
                    <a:lnTo>
                      <a:pt x="195" y="1961"/>
                    </a:lnTo>
                    <a:lnTo>
                      <a:pt x="293" y="1961"/>
                    </a:lnTo>
                    <a:lnTo>
                      <a:pt x="391" y="1961"/>
                    </a:lnTo>
                    <a:lnTo>
                      <a:pt x="391" y="1961"/>
                    </a:lnTo>
                    <a:lnTo>
                      <a:pt x="588" y="1961"/>
                    </a:lnTo>
                    <a:lnTo>
                      <a:pt x="734" y="1961"/>
                    </a:lnTo>
                    <a:lnTo>
                      <a:pt x="881" y="1961"/>
                    </a:lnTo>
                    <a:lnTo>
                      <a:pt x="881" y="1961"/>
                    </a:lnTo>
                    <a:lnTo>
                      <a:pt x="979" y="1912"/>
                    </a:lnTo>
                    <a:lnTo>
                      <a:pt x="1127" y="1862"/>
                    </a:lnTo>
                    <a:lnTo>
                      <a:pt x="1274" y="1814"/>
                    </a:lnTo>
                    <a:lnTo>
                      <a:pt x="1274" y="1814"/>
                    </a:lnTo>
                    <a:lnTo>
                      <a:pt x="1420" y="1862"/>
                    </a:lnTo>
                    <a:lnTo>
                      <a:pt x="1665" y="1814"/>
                    </a:lnTo>
                    <a:lnTo>
                      <a:pt x="1862" y="1814"/>
                    </a:lnTo>
                    <a:lnTo>
                      <a:pt x="1862" y="1814"/>
                    </a:lnTo>
                    <a:lnTo>
                      <a:pt x="1911" y="1814"/>
                    </a:lnTo>
                    <a:lnTo>
                      <a:pt x="2058" y="1716"/>
                    </a:lnTo>
                    <a:lnTo>
                      <a:pt x="2205" y="1667"/>
                    </a:lnTo>
                    <a:lnTo>
                      <a:pt x="2205" y="1667"/>
                    </a:lnTo>
                    <a:lnTo>
                      <a:pt x="2351" y="1667"/>
                    </a:lnTo>
                    <a:lnTo>
                      <a:pt x="2499" y="1716"/>
                    </a:lnTo>
                    <a:lnTo>
                      <a:pt x="2792" y="1618"/>
                    </a:lnTo>
                    <a:close/>
                  </a:path>
                </a:pathLst>
              </a:custGeom>
              <a:solidFill>
                <a:srgbClr val="97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2" name="Freeform 550"/>
              <p:cNvSpPr>
                <a:spLocks/>
              </p:cNvSpPr>
              <p:nvPr/>
            </p:nvSpPr>
            <p:spPr bwMode="auto">
              <a:xfrm>
                <a:off x="4490" y="2269"/>
                <a:ext cx="1041" cy="270"/>
              </a:xfrm>
              <a:custGeom>
                <a:avLst/>
                <a:gdLst>
                  <a:gd name="T0" fmla="*/ 3283 w 8331"/>
                  <a:gd name="T1" fmla="*/ 1372 h 2158"/>
                  <a:gd name="T2" fmla="*/ 4264 w 8331"/>
                  <a:gd name="T3" fmla="*/ 490 h 2158"/>
                  <a:gd name="T4" fmla="*/ 4508 w 8331"/>
                  <a:gd name="T5" fmla="*/ 392 h 2158"/>
                  <a:gd name="T6" fmla="*/ 4998 w 8331"/>
                  <a:gd name="T7" fmla="*/ 197 h 2158"/>
                  <a:gd name="T8" fmla="*/ 5831 w 8331"/>
                  <a:gd name="T9" fmla="*/ 0 h 2158"/>
                  <a:gd name="T10" fmla="*/ 6518 w 8331"/>
                  <a:gd name="T11" fmla="*/ 294 h 2158"/>
                  <a:gd name="T12" fmla="*/ 6861 w 8331"/>
                  <a:gd name="T13" fmla="*/ 686 h 2158"/>
                  <a:gd name="T14" fmla="*/ 7204 w 8331"/>
                  <a:gd name="T15" fmla="*/ 981 h 2158"/>
                  <a:gd name="T16" fmla="*/ 7497 w 8331"/>
                  <a:gd name="T17" fmla="*/ 1274 h 2158"/>
                  <a:gd name="T18" fmla="*/ 7596 w 8331"/>
                  <a:gd name="T19" fmla="*/ 1715 h 2158"/>
                  <a:gd name="T20" fmla="*/ 7645 w 8331"/>
                  <a:gd name="T21" fmla="*/ 1765 h 2158"/>
                  <a:gd name="T22" fmla="*/ 7742 w 8331"/>
                  <a:gd name="T23" fmla="*/ 1813 h 2158"/>
                  <a:gd name="T24" fmla="*/ 7939 w 8331"/>
                  <a:gd name="T25" fmla="*/ 1715 h 2158"/>
                  <a:gd name="T26" fmla="*/ 8085 w 8331"/>
                  <a:gd name="T27" fmla="*/ 1813 h 2158"/>
                  <a:gd name="T28" fmla="*/ 8135 w 8331"/>
                  <a:gd name="T29" fmla="*/ 1912 h 2158"/>
                  <a:gd name="T30" fmla="*/ 8282 w 8331"/>
                  <a:gd name="T31" fmla="*/ 1912 h 2158"/>
                  <a:gd name="T32" fmla="*/ 8331 w 8331"/>
                  <a:gd name="T33" fmla="*/ 1912 h 2158"/>
                  <a:gd name="T34" fmla="*/ 8233 w 8331"/>
                  <a:gd name="T35" fmla="*/ 1961 h 2158"/>
                  <a:gd name="T36" fmla="*/ 8233 w 8331"/>
                  <a:gd name="T37" fmla="*/ 2010 h 2158"/>
                  <a:gd name="T38" fmla="*/ 8135 w 8331"/>
                  <a:gd name="T39" fmla="*/ 2010 h 2158"/>
                  <a:gd name="T40" fmla="*/ 8037 w 8331"/>
                  <a:gd name="T41" fmla="*/ 2010 h 2158"/>
                  <a:gd name="T42" fmla="*/ 7890 w 8331"/>
                  <a:gd name="T43" fmla="*/ 2010 h 2158"/>
                  <a:gd name="T44" fmla="*/ 7694 w 8331"/>
                  <a:gd name="T45" fmla="*/ 2010 h 2158"/>
                  <a:gd name="T46" fmla="*/ 7547 w 8331"/>
                  <a:gd name="T47" fmla="*/ 2010 h 2158"/>
                  <a:gd name="T48" fmla="*/ 7399 w 8331"/>
                  <a:gd name="T49" fmla="*/ 2010 h 2158"/>
                  <a:gd name="T50" fmla="*/ 6958 w 8331"/>
                  <a:gd name="T51" fmla="*/ 2010 h 2158"/>
                  <a:gd name="T52" fmla="*/ 6615 w 8331"/>
                  <a:gd name="T53" fmla="*/ 2059 h 2158"/>
                  <a:gd name="T54" fmla="*/ 6420 w 8331"/>
                  <a:gd name="T55" fmla="*/ 2059 h 2158"/>
                  <a:gd name="T56" fmla="*/ 6077 w 8331"/>
                  <a:gd name="T57" fmla="*/ 2059 h 2158"/>
                  <a:gd name="T58" fmla="*/ 5341 w 8331"/>
                  <a:gd name="T59" fmla="*/ 2059 h 2158"/>
                  <a:gd name="T60" fmla="*/ 4900 w 8331"/>
                  <a:gd name="T61" fmla="*/ 2108 h 2158"/>
                  <a:gd name="T62" fmla="*/ 4459 w 8331"/>
                  <a:gd name="T63" fmla="*/ 2108 h 2158"/>
                  <a:gd name="T64" fmla="*/ 4116 w 8331"/>
                  <a:gd name="T65" fmla="*/ 2108 h 2158"/>
                  <a:gd name="T66" fmla="*/ 3773 w 8331"/>
                  <a:gd name="T67" fmla="*/ 2059 h 2158"/>
                  <a:gd name="T68" fmla="*/ 3577 w 8331"/>
                  <a:gd name="T69" fmla="*/ 2108 h 2158"/>
                  <a:gd name="T70" fmla="*/ 3478 w 8331"/>
                  <a:gd name="T71" fmla="*/ 2059 h 2158"/>
                  <a:gd name="T72" fmla="*/ 3332 w 8331"/>
                  <a:gd name="T73" fmla="*/ 2059 h 2158"/>
                  <a:gd name="T74" fmla="*/ 3087 w 8331"/>
                  <a:gd name="T75" fmla="*/ 2108 h 2158"/>
                  <a:gd name="T76" fmla="*/ 2792 w 8331"/>
                  <a:gd name="T77" fmla="*/ 2108 h 2158"/>
                  <a:gd name="T78" fmla="*/ 2401 w 8331"/>
                  <a:gd name="T79" fmla="*/ 2158 h 2158"/>
                  <a:gd name="T80" fmla="*/ 2058 w 8331"/>
                  <a:gd name="T81" fmla="*/ 2108 h 2158"/>
                  <a:gd name="T82" fmla="*/ 1715 w 8331"/>
                  <a:gd name="T83" fmla="*/ 2158 h 2158"/>
                  <a:gd name="T84" fmla="*/ 1568 w 8331"/>
                  <a:gd name="T85" fmla="*/ 2158 h 2158"/>
                  <a:gd name="T86" fmla="*/ 1372 w 8331"/>
                  <a:gd name="T87" fmla="*/ 2158 h 2158"/>
                  <a:gd name="T88" fmla="*/ 1077 w 8331"/>
                  <a:gd name="T89" fmla="*/ 2158 h 2158"/>
                  <a:gd name="T90" fmla="*/ 636 w 8331"/>
                  <a:gd name="T91" fmla="*/ 2158 h 2158"/>
                  <a:gd name="T92" fmla="*/ 343 w 8331"/>
                  <a:gd name="T93" fmla="*/ 2158 h 2158"/>
                  <a:gd name="T94" fmla="*/ 147 w 8331"/>
                  <a:gd name="T95" fmla="*/ 2108 h 2158"/>
                  <a:gd name="T96" fmla="*/ 97 w 8331"/>
                  <a:gd name="T97" fmla="*/ 2059 h 2158"/>
                  <a:gd name="T98" fmla="*/ 0 w 8331"/>
                  <a:gd name="T99" fmla="*/ 1961 h 2158"/>
                  <a:gd name="T100" fmla="*/ 48 w 8331"/>
                  <a:gd name="T101" fmla="*/ 1912 h 2158"/>
                  <a:gd name="T102" fmla="*/ 195 w 8331"/>
                  <a:gd name="T103" fmla="*/ 1912 h 2158"/>
                  <a:gd name="T104" fmla="*/ 343 w 8331"/>
                  <a:gd name="T105" fmla="*/ 1961 h 2158"/>
                  <a:gd name="T106" fmla="*/ 833 w 8331"/>
                  <a:gd name="T107" fmla="*/ 1961 h 2158"/>
                  <a:gd name="T108" fmla="*/ 1029 w 8331"/>
                  <a:gd name="T109" fmla="*/ 1813 h 2158"/>
                  <a:gd name="T110" fmla="*/ 1322 w 8331"/>
                  <a:gd name="T111" fmla="*/ 1863 h 2158"/>
                  <a:gd name="T112" fmla="*/ 1813 w 8331"/>
                  <a:gd name="T113" fmla="*/ 1863 h 2158"/>
                  <a:gd name="T114" fmla="*/ 2205 w 8331"/>
                  <a:gd name="T115" fmla="*/ 1667 h 2158"/>
                  <a:gd name="T116" fmla="*/ 2449 w 8331"/>
                  <a:gd name="T117" fmla="*/ 1765 h 2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31" h="2158">
                    <a:moveTo>
                      <a:pt x="2792" y="1667"/>
                    </a:moveTo>
                    <a:lnTo>
                      <a:pt x="2989" y="1569"/>
                    </a:lnTo>
                    <a:lnTo>
                      <a:pt x="3283" y="1372"/>
                    </a:lnTo>
                    <a:lnTo>
                      <a:pt x="3626" y="1127"/>
                    </a:lnTo>
                    <a:lnTo>
                      <a:pt x="4018" y="833"/>
                    </a:lnTo>
                    <a:lnTo>
                      <a:pt x="4264" y="490"/>
                    </a:lnTo>
                    <a:lnTo>
                      <a:pt x="4264" y="490"/>
                    </a:lnTo>
                    <a:lnTo>
                      <a:pt x="4361" y="441"/>
                    </a:lnTo>
                    <a:lnTo>
                      <a:pt x="4508" y="392"/>
                    </a:lnTo>
                    <a:lnTo>
                      <a:pt x="4802" y="343"/>
                    </a:lnTo>
                    <a:lnTo>
                      <a:pt x="4802" y="343"/>
                    </a:lnTo>
                    <a:lnTo>
                      <a:pt x="4998" y="197"/>
                    </a:lnTo>
                    <a:lnTo>
                      <a:pt x="5341" y="49"/>
                    </a:lnTo>
                    <a:lnTo>
                      <a:pt x="5831" y="0"/>
                    </a:lnTo>
                    <a:lnTo>
                      <a:pt x="5831" y="0"/>
                    </a:lnTo>
                    <a:lnTo>
                      <a:pt x="6027" y="0"/>
                    </a:lnTo>
                    <a:lnTo>
                      <a:pt x="6272" y="98"/>
                    </a:lnTo>
                    <a:lnTo>
                      <a:pt x="6518" y="294"/>
                    </a:lnTo>
                    <a:lnTo>
                      <a:pt x="6518" y="294"/>
                    </a:lnTo>
                    <a:lnTo>
                      <a:pt x="6615" y="441"/>
                    </a:lnTo>
                    <a:lnTo>
                      <a:pt x="6861" y="686"/>
                    </a:lnTo>
                    <a:lnTo>
                      <a:pt x="7056" y="883"/>
                    </a:lnTo>
                    <a:lnTo>
                      <a:pt x="7056" y="883"/>
                    </a:lnTo>
                    <a:lnTo>
                      <a:pt x="7204" y="981"/>
                    </a:lnTo>
                    <a:lnTo>
                      <a:pt x="7351" y="1079"/>
                    </a:lnTo>
                    <a:lnTo>
                      <a:pt x="7497" y="1274"/>
                    </a:lnTo>
                    <a:lnTo>
                      <a:pt x="7497" y="1274"/>
                    </a:lnTo>
                    <a:lnTo>
                      <a:pt x="7497" y="1470"/>
                    </a:lnTo>
                    <a:lnTo>
                      <a:pt x="7547" y="1618"/>
                    </a:lnTo>
                    <a:lnTo>
                      <a:pt x="7596" y="1715"/>
                    </a:lnTo>
                    <a:lnTo>
                      <a:pt x="7596" y="1715"/>
                    </a:lnTo>
                    <a:lnTo>
                      <a:pt x="7596" y="1765"/>
                    </a:lnTo>
                    <a:lnTo>
                      <a:pt x="7645" y="1765"/>
                    </a:lnTo>
                    <a:lnTo>
                      <a:pt x="7694" y="1813"/>
                    </a:lnTo>
                    <a:lnTo>
                      <a:pt x="7694" y="1813"/>
                    </a:lnTo>
                    <a:lnTo>
                      <a:pt x="7742" y="1813"/>
                    </a:lnTo>
                    <a:lnTo>
                      <a:pt x="7840" y="1765"/>
                    </a:lnTo>
                    <a:lnTo>
                      <a:pt x="7939" y="1715"/>
                    </a:lnTo>
                    <a:lnTo>
                      <a:pt x="7939" y="1715"/>
                    </a:lnTo>
                    <a:lnTo>
                      <a:pt x="7988" y="1765"/>
                    </a:lnTo>
                    <a:lnTo>
                      <a:pt x="8037" y="1813"/>
                    </a:lnTo>
                    <a:lnTo>
                      <a:pt x="8085" y="1813"/>
                    </a:lnTo>
                    <a:lnTo>
                      <a:pt x="8085" y="1813"/>
                    </a:lnTo>
                    <a:lnTo>
                      <a:pt x="8085" y="1863"/>
                    </a:lnTo>
                    <a:lnTo>
                      <a:pt x="8135" y="1912"/>
                    </a:lnTo>
                    <a:lnTo>
                      <a:pt x="8233" y="1912"/>
                    </a:lnTo>
                    <a:lnTo>
                      <a:pt x="8233" y="1912"/>
                    </a:lnTo>
                    <a:lnTo>
                      <a:pt x="8282" y="1912"/>
                    </a:lnTo>
                    <a:lnTo>
                      <a:pt x="8282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1961"/>
                    </a:lnTo>
                    <a:lnTo>
                      <a:pt x="8282" y="1961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233" y="2010"/>
                    </a:lnTo>
                    <a:lnTo>
                      <a:pt x="8233" y="2010"/>
                    </a:lnTo>
                    <a:lnTo>
                      <a:pt x="8183" y="2010"/>
                    </a:lnTo>
                    <a:lnTo>
                      <a:pt x="8183" y="2010"/>
                    </a:lnTo>
                    <a:lnTo>
                      <a:pt x="8135" y="2010"/>
                    </a:lnTo>
                    <a:lnTo>
                      <a:pt x="8085" y="2010"/>
                    </a:lnTo>
                    <a:lnTo>
                      <a:pt x="8037" y="2010"/>
                    </a:lnTo>
                    <a:lnTo>
                      <a:pt x="8037" y="2010"/>
                    </a:lnTo>
                    <a:lnTo>
                      <a:pt x="7988" y="2010"/>
                    </a:lnTo>
                    <a:lnTo>
                      <a:pt x="7939" y="2010"/>
                    </a:lnTo>
                    <a:lnTo>
                      <a:pt x="7890" y="2010"/>
                    </a:lnTo>
                    <a:lnTo>
                      <a:pt x="7890" y="2010"/>
                    </a:lnTo>
                    <a:lnTo>
                      <a:pt x="7792" y="2010"/>
                    </a:lnTo>
                    <a:lnTo>
                      <a:pt x="7694" y="2010"/>
                    </a:lnTo>
                    <a:lnTo>
                      <a:pt x="7645" y="2010"/>
                    </a:lnTo>
                    <a:lnTo>
                      <a:pt x="7645" y="2010"/>
                    </a:lnTo>
                    <a:lnTo>
                      <a:pt x="7547" y="2010"/>
                    </a:lnTo>
                    <a:lnTo>
                      <a:pt x="7497" y="2010"/>
                    </a:lnTo>
                    <a:lnTo>
                      <a:pt x="7399" y="2010"/>
                    </a:lnTo>
                    <a:lnTo>
                      <a:pt x="7399" y="2010"/>
                    </a:lnTo>
                    <a:lnTo>
                      <a:pt x="7253" y="2010"/>
                    </a:lnTo>
                    <a:lnTo>
                      <a:pt x="7056" y="2010"/>
                    </a:lnTo>
                    <a:lnTo>
                      <a:pt x="6958" y="2010"/>
                    </a:lnTo>
                    <a:lnTo>
                      <a:pt x="6958" y="2010"/>
                    </a:lnTo>
                    <a:lnTo>
                      <a:pt x="6811" y="2059"/>
                    </a:lnTo>
                    <a:lnTo>
                      <a:pt x="6615" y="2059"/>
                    </a:lnTo>
                    <a:lnTo>
                      <a:pt x="6518" y="2059"/>
                    </a:lnTo>
                    <a:lnTo>
                      <a:pt x="6518" y="2059"/>
                    </a:lnTo>
                    <a:lnTo>
                      <a:pt x="6420" y="2059"/>
                    </a:lnTo>
                    <a:lnTo>
                      <a:pt x="6224" y="2108"/>
                    </a:lnTo>
                    <a:lnTo>
                      <a:pt x="6077" y="2059"/>
                    </a:lnTo>
                    <a:lnTo>
                      <a:pt x="6077" y="2059"/>
                    </a:lnTo>
                    <a:lnTo>
                      <a:pt x="5929" y="2059"/>
                    </a:lnTo>
                    <a:lnTo>
                      <a:pt x="5636" y="2108"/>
                    </a:lnTo>
                    <a:lnTo>
                      <a:pt x="5341" y="2059"/>
                    </a:lnTo>
                    <a:lnTo>
                      <a:pt x="5341" y="2059"/>
                    </a:lnTo>
                    <a:lnTo>
                      <a:pt x="5145" y="2059"/>
                    </a:lnTo>
                    <a:lnTo>
                      <a:pt x="4900" y="2108"/>
                    </a:lnTo>
                    <a:lnTo>
                      <a:pt x="4655" y="2059"/>
                    </a:lnTo>
                    <a:lnTo>
                      <a:pt x="4655" y="2059"/>
                    </a:lnTo>
                    <a:lnTo>
                      <a:pt x="4459" y="2108"/>
                    </a:lnTo>
                    <a:lnTo>
                      <a:pt x="4264" y="2108"/>
                    </a:lnTo>
                    <a:lnTo>
                      <a:pt x="4116" y="2108"/>
                    </a:lnTo>
                    <a:lnTo>
                      <a:pt x="4116" y="2108"/>
                    </a:lnTo>
                    <a:lnTo>
                      <a:pt x="3969" y="2108"/>
                    </a:lnTo>
                    <a:lnTo>
                      <a:pt x="3822" y="2059"/>
                    </a:lnTo>
                    <a:lnTo>
                      <a:pt x="3773" y="2059"/>
                    </a:lnTo>
                    <a:lnTo>
                      <a:pt x="3773" y="2059"/>
                    </a:lnTo>
                    <a:lnTo>
                      <a:pt x="3675" y="2108"/>
                    </a:lnTo>
                    <a:lnTo>
                      <a:pt x="3577" y="2108"/>
                    </a:lnTo>
                    <a:lnTo>
                      <a:pt x="3528" y="2059"/>
                    </a:lnTo>
                    <a:lnTo>
                      <a:pt x="3528" y="2059"/>
                    </a:lnTo>
                    <a:lnTo>
                      <a:pt x="3478" y="2059"/>
                    </a:lnTo>
                    <a:lnTo>
                      <a:pt x="3381" y="2108"/>
                    </a:lnTo>
                    <a:lnTo>
                      <a:pt x="3332" y="2059"/>
                    </a:lnTo>
                    <a:lnTo>
                      <a:pt x="3332" y="2059"/>
                    </a:lnTo>
                    <a:lnTo>
                      <a:pt x="3283" y="2108"/>
                    </a:lnTo>
                    <a:lnTo>
                      <a:pt x="3185" y="2108"/>
                    </a:lnTo>
                    <a:lnTo>
                      <a:pt x="3087" y="2108"/>
                    </a:lnTo>
                    <a:lnTo>
                      <a:pt x="3087" y="2108"/>
                    </a:lnTo>
                    <a:lnTo>
                      <a:pt x="2940" y="2108"/>
                    </a:lnTo>
                    <a:lnTo>
                      <a:pt x="2792" y="2108"/>
                    </a:lnTo>
                    <a:lnTo>
                      <a:pt x="2597" y="2108"/>
                    </a:lnTo>
                    <a:lnTo>
                      <a:pt x="2597" y="2108"/>
                    </a:lnTo>
                    <a:lnTo>
                      <a:pt x="2401" y="2158"/>
                    </a:lnTo>
                    <a:lnTo>
                      <a:pt x="2205" y="2108"/>
                    </a:lnTo>
                    <a:lnTo>
                      <a:pt x="2058" y="2108"/>
                    </a:lnTo>
                    <a:lnTo>
                      <a:pt x="2058" y="2108"/>
                    </a:lnTo>
                    <a:lnTo>
                      <a:pt x="1911" y="2158"/>
                    </a:lnTo>
                    <a:lnTo>
                      <a:pt x="1813" y="2158"/>
                    </a:lnTo>
                    <a:lnTo>
                      <a:pt x="1715" y="2158"/>
                    </a:lnTo>
                    <a:lnTo>
                      <a:pt x="1715" y="2158"/>
                    </a:lnTo>
                    <a:lnTo>
                      <a:pt x="1617" y="2158"/>
                    </a:lnTo>
                    <a:lnTo>
                      <a:pt x="1568" y="2158"/>
                    </a:lnTo>
                    <a:lnTo>
                      <a:pt x="1470" y="2158"/>
                    </a:lnTo>
                    <a:lnTo>
                      <a:pt x="1470" y="2158"/>
                    </a:lnTo>
                    <a:lnTo>
                      <a:pt x="1372" y="2158"/>
                    </a:lnTo>
                    <a:lnTo>
                      <a:pt x="1224" y="2158"/>
                    </a:lnTo>
                    <a:lnTo>
                      <a:pt x="1077" y="2158"/>
                    </a:lnTo>
                    <a:lnTo>
                      <a:pt x="1077" y="2158"/>
                    </a:lnTo>
                    <a:lnTo>
                      <a:pt x="931" y="2158"/>
                    </a:lnTo>
                    <a:lnTo>
                      <a:pt x="784" y="2158"/>
                    </a:lnTo>
                    <a:lnTo>
                      <a:pt x="636" y="2158"/>
                    </a:lnTo>
                    <a:lnTo>
                      <a:pt x="636" y="2158"/>
                    </a:lnTo>
                    <a:lnTo>
                      <a:pt x="490" y="2158"/>
                    </a:lnTo>
                    <a:lnTo>
                      <a:pt x="343" y="2158"/>
                    </a:lnTo>
                    <a:lnTo>
                      <a:pt x="245" y="2108"/>
                    </a:lnTo>
                    <a:lnTo>
                      <a:pt x="245" y="2108"/>
                    </a:lnTo>
                    <a:lnTo>
                      <a:pt x="147" y="2108"/>
                    </a:lnTo>
                    <a:lnTo>
                      <a:pt x="97" y="2059"/>
                    </a:lnTo>
                    <a:lnTo>
                      <a:pt x="97" y="2059"/>
                    </a:lnTo>
                    <a:lnTo>
                      <a:pt x="97" y="2059"/>
                    </a:lnTo>
                    <a:lnTo>
                      <a:pt x="48" y="2059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48" y="1912"/>
                    </a:lnTo>
                    <a:lnTo>
                      <a:pt x="97" y="1912"/>
                    </a:lnTo>
                    <a:lnTo>
                      <a:pt x="97" y="1912"/>
                    </a:lnTo>
                    <a:lnTo>
                      <a:pt x="195" y="1912"/>
                    </a:lnTo>
                    <a:lnTo>
                      <a:pt x="245" y="1961"/>
                    </a:lnTo>
                    <a:lnTo>
                      <a:pt x="343" y="1961"/>
                    </a:lnTo>
                    <a:lnTo>
                      <a:pt x="343" y="1961"/>
                    </a:lnTo>
                    <a:lnTo>
                      <a:pt x="588" y="1961"/>
                    </a:lnTo>
                    <a:lnTo>
                      <a:pt x="734" y="1961"/>
                    </a:lnTo>
                    <a:lnTo>
                      <a:pt x="833" y="1961"/>
                    </a:lnTo>
                    <a:lnTo>
                      <a:pt x="833" y="1961"/>
                    </a:lnTo>
                    <a:lnTo>
                      <a:pt x="931" y="1912"/>
                    </a:lnTo>
                    <a:lnTo>
                      <a:pt x="1029" y="1813"/>
                    </a:lnTo>
                    <a:lnTo>
                      <a:pt x="1176" y="1813"/>
                    </a:lnTo>
                    <a:lnTo>
                      <a:pt x="1176" y="1813"/>
                    </a:lnTo>
                    <a:lnTo>
                      <a:pt x="1322" y="1863"/>
                    </a:lnTo>
                    <a:lnTo>
                      <a:pt x="1617" y="1863"/>
                    </a:lnTo>
                    <a:lnTo>
                      <a:pt x="1813" y="1863"/>
                    </a:lnTo>
                    <a:lnTo>
                      <a:pt x="1813" y="1863"/>
                    </a:lnTo>
                    <a:lnTo>
                      <a:pt x="1862" y="1813"/>
                    </a:lnTo>
                    <a:lnTo>
                      <a:pt x="2008" y="1715"/>
                    </a:lnTo>
                    <a:lnTo>
                      <a:pt x="2205" y="1667"/>
                    </a:lnTo>
                    <a:lnTo>
                      <a:pt x="2205" y="1667"/>
                    </a:lnTo>
                    <a:lnTo>
                      <a:pt x="2303" y="1715"/>
                    </a:lnTo>
                    <a:lnTo>
                      <a:pt x="2449" y="1765"/>
                    </a:lnTo>
                    <a:lnTo>
                      <a:pt x="2792" y="1667"/>
                    </a:lnTo>
                    <a:close/>
                  </a:path>
                </a:pathLst>
              </a:custGeom>
              <a:solidFill>
                <a:srgbClr val="8EDC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3" name="Freeform 551"/>
              <p:cNvSpPr>
                <a:spLocks/>
              </p:cNvSpPr>
              <p:nvPr/>
            </p:nvSpPr>
            <p:spPr bwMode="auto">
              <a:xfrm>
                <a:off x="4490" y="2269"/>
                <a:ext cx="1041" cy="270"/>
              </a:xfrm>
              <a:custGeom>
                <a:avLst/>
                <a:gdLst>
                  <a:gd name="T0" fmla="*/ 3430 w 8331"/>
                  <a:gd name="T1" fmla="*/ 1372 h 2158"/>
                  <a:gd name="T2" fmla="*/ 4264 w 8331"/>
                  <a:gd name="T3" fmla="*/ 540 h 2158"/>
                  <a:gd name="T4" fmla="*/ 4753 w 8331"/>
                  <a:gd name="T5" fmla="*/ 392 h 2158"/>
                  <a:gd name="T6" fmla="*/ 5293 w 8331"/>
                  <a:gd name="T7" fmla="*/ 98 h 2158"/>
                  <a:gd name="T8" fmla="*/ 5979 w 8331"/>
                  <a:gd name="T9" fmla="*/ 49 h 2158"/>
                  <a:gd name="T10" fmla="*/ 6518 w 8331"/>
                  <a:gd name="T11" fmla="*/ 294 h 2158"/>
                  <a:gd name="T12" fmla="*/ 7056 w 8331"/>
                  <a:gd name="T13" fmla="*/ 883 h 2158"/>
                  <a:gd name="T14" fmla="*/ 7351 w 8331"/>
                  <a:gd name="T15" fmla="*/ 1127 h 2158"/>
                  <a:gd name="T16" fmla="*/ 7449 w 8331"/>
                  <a:gd name="T17" fmla="*/ 1520 h 2158"/>
                  <a:gd name="T18" fmla="*/ 7547 w 8331"/>
                  <a:gd name="T19" fmla="*/ 1765 h 2158"/>
                  <a:gd name="T20" fmla="*/ 7645 w 8331"/>
                  <a:gd name="T21" fmla="*/ 1863 h 2158"/>
                  <a:gd name="T22" fmla="*/ 7840 w 8331"/>
                  <a:gd name="T23" fmla="*/ 1765 h 2158"/>
                  <a:gd name="T24" fmla="*/ 7939 w 8331"/>
                  <a:gd name="T25" fmla="*/ 1765 h 2158"/>
                  <a:gd name="T26" fmla="*/ 8037 w 8331"/>
                  <a:gd name="T27" fmla="*/ 1813 h 2158"/>
                  <a:gd name="T28" fmla="*/ 8183 w 8331"/>
                  <a:gd name="T29" fmla="*/ 1961 h 2158"/>
                  <a:gd name="T30" fmla="*/ 8282 w 8331"/>
                  <a:gd name="T31" fmla="*/ 1912 h 2158"/>
                  <a:gd name="T32" fmla="*/ 8331 w 8331"/>
                  <a:gd name="T33" fmla="*/ 1961 h 2158"/>
                  <a:gd name="T34" fmla="*/ 8233 w 8331"/>
                  <a:gd name="T35" fmla="*/ 1961 h 2158"/>
                  <a:gd name="T36" fmla="*/ 8183 w 8331"/>
                  <a:gd name="T37" fmla="*/ 2010 h 2158"/>
                  <a:gd name="T38" fmla="*/ 8135 w 8331"/>
                  <a:gd name="T39" fmla="*/ 2010 h 2158"/>
                  <a:gd name="T40" fmla="*/ 8037 w 8331"/>
                  <a:gd name="T41" fmla="*/ 2010 h 2158"/>
                  <a:gd name="T42" fmla="*/ 7890 w 8331"/>
                  <a:gd name="T43" fmla="*/ 2010 h 2158"/>
                  <a:gd name="T44" fmla="*/ 7694 w 8331"/>
                  <a:gd name="T45" fmla="*/ 2010 h 2158"/>
                  <a:gd name="T46" fmla="*/ 7497 w 8331"/>
                  <a:gd name="T47" fmla="*/ 2010 h 2158"/>
                  <a:gd name="T48" fmla="*/ 7301 w 8331"/>
                  <a:gd name="T49" fmla="*/ 2010 h 2158"/>
                  <a:gd name="T50" fmla="*/ 7056 w 8331"/>
                  <a:gd name="T51" fmla="*/ 2010 h 2158"/>
                  <a:gd name="T52" fmla="*/ 6567 w 8331"/>
                  <a:gd name="T53" fmla="*/ 2059 h 2158"/>
                  <a:gd name="T54" fmla="*/ 6322 w 8331"/>
                  <a:gd name="T55" fmla="*/ 2108 h 2158"/>
                  <a:gd name="T56" fmla="*/ 6027 w 8331"/>
                  <a:gd name="T57" fmla="*/ 2108 h 2158"/>
                  <a:gd name="T58" fmla="*/ 5439 w 8331"/>
                  <a:gd name="T59" fmla="*/ 2059 h 2158"/>
                  <a:gd name="T60" fmla="*/ 4753 w 8331"/>
                  <a:gd name="T61" fmla="*/ 2059 h 2158"/>
                  <a:gd name="T62" fmla="*/ 4361 w 8331"/>
                  <a:gd name="T63" fmla="*/ 2108 h 2158"/>
                  <a:gd name="T64" fmla="*/ 3969 w 8331"/>
                  <a:gd name="T65" fmla="*/ 2108 h 2158"/>
                  <a:gd name="T66" fmla="*/ 3822 w 8331"/>
                  <a:gd name="T67" fmla="*/ 2059 h 2158"/>
                  <a:gd name="T68" fmla="*/ 3577 w 8331"/>
                  <a:gd name="T69" fmla="*/ 2059 h 2158"/>
                  <a:gd name="T70" fmla="*/ 3430 w 8331"/>
                  <a:gd name="T71" fmla="*/ 2108 h 2158"/>
                  <a:gd name="T72" fmla="*/ 3283 w 8331"/>
                  <a:gd name="T73" fmla="*/ 2108 h 2158"/>
                  <a:gd name="T74" fmla="*/ 3135 w 8331"/>
                  <a:gd name="T75" fmla="*/ 2108 h 2158"/>
                  <a:gd name="T76" fmla="*/ 2695 w 8331"/>
                  <a:gd name="T77" fmla="*/ 2108 h 2158"/>
                  <a:gd name="T78" fmla="*/ 2254 w 8331"/>
                  <a:gd name="T79" fmla="*/ 2108 h 2158"/>
                  <a:gd name="T80" fmla="*/ 1960 w 8331"/>
                  <a:gd name="T81" fmla="*/ 2158 h 2158"/>
                  <a:gd name="T82" fmla="*/ 1763 w 8331"/>
                  <a:gd name="T83" fmla="*/ 2158 h 2158"/>
                  <a:gd name="T84" fmla="*/ 1519 w 8331"/>
                  <a:gd name="T85" fmla="*/ 2158 h 2158"/>
                  <a:gd name="T86" fmla="*/ 1274 w 8331"/>
                  <a:gd name="T87" fmla="*/ 2158 h 2158"/>
                  <a:gd name="T88" fmla="*/ 979 w 8331"/>
                  <a:gd name="T89" fmla="*/ 2158 h 2158"/>
                  <a:gd name="T90" fmla="*/ 734 w 8331"/>
                  <a:gd name="T91" fmla="*/ 2158 h 2158"/>
                  <a:gd name="T92" fmla="*/ 293 w 8331"/>
                  <a:gd name="T93" fmla="*/ 2108 h 2158"/>
                  <a:gd name="T94" fmla="*/ 97 w 8331"/>
                  <a:gd name="T95" fmla="*/ 2059 h 2158"/>
                  <a:gd name="T96" fmla="*/ 48 w 8331"/>
                  <a:gd name="T97" fmla="*/ 2059 h 2158"/>
                  <a:gd name="T98" fmla="*/ 0 w 8331"/>
                  <a:gd name="T99" fmla="*/ 2010 h 2158"/>
                  <a:gd name="T100" fmla="*/ 48 w 8331"/>
                  <a:gd name="T101" fmla="*/ 1863 h 2158"/>
                  <a:gd name="T102" fmla="*/ 245 w 8331"/>
                  <a:gd name="T103" fmla="*/ 1961 h 2158"/>
                  <a:gd name="T104" fmla="*/ 588 w 8331"/>
                  <a:gd name="T105" fmla="*/ 2059 h 2158"/>
                  <a:gd name="T106" fmla="*/ 833 w 8331"/>
                  <a:gd name="T107" fmla="*/ 2010 h 2158"/>
                  <a:gd name="T108" fmla="*/ 1077 w 8331"/>
                  <a:gd name="T109" fmla="*/ 1863 h 2158"/>
                  <a:gd name="T110" fmla="*/ 1519 w 8331"/>
                  <a:gd name="T111" fmla="*/ 1912 h 2158"/>
                  <a:gd name="T112" fmla="*/ 1813 w 8331"/>
                  <a:gd name="T113" fmla="*/ 1863 h 2158"/>
                  <a:gd name="T114" fmla="*/ 2156 w 8331"/>
                  <a:gd name="T115" fmla="*/ 1715 h 2158"/>
                  <a:gd name="T116" fmla="*/ 2792 w 8331"/>
                  <a:gd name="T117" fmla="*/ 1765 h 2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31" h="2158">
                    <a:moveTo>
                      <a:pt x="2792" y="1765"/>
                    </a:moveTo>
                    <a:lnTo>
                      <a:pt x="2989" y="1667"/>
                    </a:lnTo>
                    <a:lnTo>
                      <a:pt x="3430" y="1372"/>
                    </a:lnTo>
                    <a:lnTo>
                      <a:pt x="3871" y="1029"/>
                    </a:lnTo>
                    <a:lnTo>
                      <a:pt x="4264" y="540"/>
                    </a:lnTo>
                    <a:lnTo>
                      <a:pt x="4264" y="540"/>
                    </a:lnTo>
                    <a:lnTo>
                      <a:pt x="4312" y="490"/>
                    </a:lnTo>
                    <a:lnTo>
                      <a:pt x="4459" y="441"/>
                    </a:lnTo>
                    <a:lnTo>
                      <a:pt x="4753" y="392"/>
                    </a:lnTo>
                    <a:lnTo>
                      <a:pt x="4753" y="392"/>
                    </a:lnTo>
                    <a:lnTo>
                      <a:pt x="4950" y="245"/>
                    </a:lnTo>
                    <a:lnTo>
                      <a:pt x="5293" y="98"/>
                    </a:lnTo>
                    <a:lnTo>
                      <a:pt x="5782" y="0"/>
                    </a:lnTo>
                    <a:lnTo>
                      <a:pt x="5782" y="0"/>
                    </a:lnTo>
                    <a:lnTo>
                      <a:pt x="5979" y="49"/>
                    </a:lnTo>
                    <a:lnTo>
                      <a:pt x="6224" y="98"/>
                    </a:lnTo>
                    <a:lnTo>
                      <a:pt x="6518" y="294"/>
                    </a:lnTo>
                    <a:lnTo>
                      <a:pt x="6518" y="294"/>
                    </a:lnTo>
                    <a:lnTo>
                      <a:pt x="6615" y="490"/>
                    </a:lnTo>
                    <a:lnTo>
                      <a:pt x="6861" y="686"/>
                    </a:lnTo>
                    <a:lnTo>
                      <a:pt x="7056" y="883"/>
                    </a:lnTo>
                    <a:lnTo>
                      <a:pt x="7056" y="883"/>
                    </a:lnTo>
                    <a:lnTo>
                      <a:pt x="7154" y="981"/>
                    </a:lnTo>
                    <a:lnTo>
                      <a:pt x="7351" y="1127"/>
                    </a:lnTo>
                    <a:lnTo>
                      <a:pt x="7449" y="1324"/>
                    </a:lnTo>
                    <a:lnTo>
                      <a:pt x="7449" y="1324"/>
                    </a:lnTo>
                    <a:lnTo>
                      <a:pt x="7449" y="1520"/>
                    </a:lnTo>
                    <a:lnTo>
                      <a:pt x="7497" y="1667"/>
                    </a:lnTo>
                    <a:lnTo>
                      <a:pt x="7547" y="1765"/>
                    </a:lnTo>
                    <a:lnTo>
                      <a:pt x="7547" y="1765"/>
                    </a:lnTo>
                    <a:lnTo>
                      <a:pt x="7547" y="1813"/>
                    </a:lnTo>
                    <a:lnTo>
                      <a:pt x="7596" y="1813"/>
                    </a:lnTo>
                    <a:lnTo>
                      <a:pt x="7645" y="1863"/>
                    </a:lnTo>
                    <a:lnTo>
                      <a:pt x="7645" y="1863"/>
                    </a:lnTo>
                    <a:lnTo>
                      <a:pt x="7694" y="1863"/>
                    </a:lnTo>
                    <a:lnTo>
                      <a:pt x="7840" y="1765"/>
                    </a:lnTo>
                    <a:lnTo>
                      <a:pt x="7939" y="1715"/>
                    </a:lnTo>
                    <a:lnTo>
                      <a:pt x="7939" y="1715"/>
                    </a:lnTo>
                    <a:lnTo>
                      <a:pt x="7939" y="1765"/>
                    </a:lnTo>
                    <a:lnTo>
                      <a:pt x="7988" y="1813"/>
                    </a:lnTo>
                    <a:lnTo>
                      <a:pt x="8037" y="1813"/>
                    </a:lnTo>
                    <a:lnTo>
                      <a:pt x="8037" y="1813"/>
                    </a:lnTo>
                    <a:lnTo>
                      <a:pt x="8085" y="1863"/>
                    </a:lnTo>
                    <a:lnTo>
                      <a:pt x="8085" y="1961"/>
                    </a:lnTo>
                    <a:lnTo>
                      <a:pt x="8183" y="1961"/>
                    </a:lnTo>
                    <a:lnTo>
                      <a:pt x="8183" y="1961"/>
                    </a:lnTo>
                    <a:lnTo>
                      <a:pt x="8233" y="1961"/>
                    </a:lnTo>
                    <a:lnTo>
                      <a:pt x="8282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331" y="1961"/>
                    </a:lnTo>
                    <a:lnTo>
                      <a:pt x="8282" y="1961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233" y="2010"/>
                    </a:lnTo>
                    <a:lnTo>
                      <a:pt x="8183" y="2010"/>
                    </a:lnTo>
                    <a:lnTo>
                      <a:pt x="8183" y="2010"/>
                    </a:lnTo>
                    <a:lnTo>
                      <a:pt x="8183" y="2010"/>
                    </a:lnTo>
                    <a:lnTo>
                      <a:pt x="8135" y="2010"/>
                    </a:lnTo>
                    <a:lnTo>
                      <a:pt x="8085" y="2010"/>
                    </a:lnTo>
                    <a:lnTo>
                      <a:pt x="8085" y="2010"/>
                    </a:lnTo>
                    <a:lnTo>
                      <a:pt x="8037" y="2010"/>
                    </a:lnTo>
                    <a:lnTo>
                      <a:pt x="7939" y="2010"/>
                    </a:lnTo>
                    <a:lnTo>
                      <a:pt x="7890" y="2010"/>
                    </a:lnTo>
                    <a:lnTo>
                      <a:pt x="7890" y="2010"/>
                    </a:lnTo>
                    <a:lnTo>
                      <a:pt x="7840" y="2010"/>
                    </a:lnTo>
                    <a:lnTo>
                      <a:pt x="7742" y="2010"/>
                    </a:lnTo>
                    <a:lnTo>
                      <a:pt x="7694" y="2010"/>
                    </a:lnTo>
                    <a:lnTo>
                      <a:pt x="7694" y="2010"/>
                    </a:lnTo>
                    <a:lnTo>
                      <a:pt x="7596" y="2059"/>
                    </a:lnTo>
                    <a:lnTo>
                      <a:pt x="7497" y="2010"/>
                    </a:lnTo>
                    <a:lnTo>
                      <a:pt x="7449" y="2010"/>
                    </a:lnTo>
                    <a:lnTo>
                      <a:pt x="7449" y="2010"/>
                    </a:lnTo>
                    <a:lnTo>
                      <a:pt x="7301" y="2010"/>
                    </a:lnTo>
                    <a:lnTo>
                      <a:pt x="7154" y="2010"/>
                    </a:lnTo>
                    <a:lnTo>
                      <a:pt x="7056" y="2010"/>
                    </a:lnTo>
                    <a:lnTo>
                      <a:pt x="7056" y="2010"/>
                    </a:lnTo>
                    <a:lnTo>
                      <a:pt x="6910" y="2059"/>
                    </a:lnTo>
                    <a:lnTo>
                      <a:pt x="6665" y="2059"/>
                    </a:lnTo>
                    <a:lnTo>
                      <a:pt x="6567" y="2059"/>
                    </a:lnTo>
                    <a:lnTo>
                      <a:pt x="6567" y="2059"/>
                    </a:lnTo>
                    <a:lnTo>
                      <a:pt x="6468" y="2059"/>
                    </a:lnTo>
                    <a:lnTo>
                      <a:pt x="6322" y="2108"/>
                    </a:lnTo>
                    <a:lnTo>
                      <a:pt x="6174" y="2059"/>
                    </a:lnTo>
                    <a:lnTo>
                      <a:pt x="6174" y="2059"/>
                    </a:lnTo>
                    <a:lnTo>
                      <a:pt x="6027" y="2108"/>
                    </a:lnTo>
                    <a:lnTo>
                      <a:pt x="5734" y="2108"/>
                    </a:lnTo>
                    <a:lnTo>
                      <a:pt x="5439" y="2059"/>
                    </a:lnTo>
                    <a:lnTo>
                      <a:pt x="5439" y="2059"/>
                    </a:lnTo>
                    <a:lnTo>
                      <a:pt x="5293" y="2059"/>
                    </a:lnTo>
                    <a:lnTo>
                      <a:pt x="4998" y="2059"/>
                    </a:lnTo>
                    <a:lnTo>
                      <a:pt x="4753" y="2059"/>
                    </a:lnTo>
                    <a:lnTo>
                      <a:pt x="4753" y="2059"/>
                    </a:lnTo>
                    <a:lnTo>
                      <a:pt x="4557" y="2108"/>
                    </a:lnTo>
                    <a:lnTo>
                      <a:pt x="4361" y="2108"/>
                    </a:lnTo>
                    <a:lnTo>
                      <a:pt x="4165" y="2108"/>
                    </a:lnTo>
                    <a:lnTo>
                      <a:pt x="4165" y="2108"/>
                    </a:lnTo>
                    <a:lnTo>
                      <a:pt x="3969" y="2108"/>
                    </a:lnTo>
                    <a:lnTo>
                      <a:pt x="3871" y="2059"/>
                    </a:lnTo>
                    <a:lnTo>
                      <a:pt x="3822" y="2059"/>
                    </a:lnTo>
                    <a:lnTo>
                      <a:pt x="3822" y="2059"/>
                    </a:lnTo>
                    <a:lnTo>
                      <a:pt x="3724" y="2108"/>
                    </a:lnTo>
                    <a:lnTo>
                      <a:pt x="3626" y="2108"/>
                    </a:lnTo>
                    <a:lnTo>
                      <a:pt x="3577" y="2059"/>
                    </a:lnTo>
                    <a:lnTo>
                      <a:pt x="3577" y="2059"/>
                    </a:lnTo>
                    <a:lnTo>
                      <a:pt x="3528" y="2108"/>
                    </a:lnTo>
                    <a:lnTo>
                      <a:pt x="3430" y="2108"/>
                    </a:lnTo>
                    <a:lnTo>
                      <a:pt x="3332" y="2059"/>
                    </a:lnTo>
                    <a:lnTo>
                      <a:pt x="3332" y="2059"/>
                    </a:lnTo>
                    <a:lnTo>
                      <a:pt x="3283" y="2108"/>
                    </a:lnTo>
                    <a:lnTo>
                      <a:pt x="3185" y="2108"/>
                    </a:lnTo>
                    <a:lnTo>
                      <a:pt x="3135" y="2108"/>
                    </a:lnTo>
                    <a:lnTo>
                      <a:pt x="3135" y="2108"/>
                    </a:lnTo>
                    <a:lnTo>
                      <a:pt x="3038" y="2108"/>
                    </a:lnTo>
                    <a:lnTo>
                      <a:pt x="2842" y="2108"/>
                    </a:lnTo>
                    <a:lnTo>
                      <a:pt x="2695" y="2108"/>
                    </a:lnTo>
                    <a:lnTo>
                      <a:pt x="2695" y="2108"/>
                    </a:lnTo>
                    <a:lnTo>
                      <a:pt x="2499" y="2108"/>
                    </a:lnTo>
                    <a:lnTo>
                      <a:pt x="2254" y="2108"/>
                    </a:lnTo>
                    <a:lnTo>
                      <a:pt x="2106" y="2108"/>
                    </a:lnTo>
                    <a:lnTo>
                      <a:pt x="2106" y="2108"/>
                    </a:lnTo>
                    <a:lnTo>
                      <a:pt x="1960" y="2158"/>
                    </a:lnTo>
                    <a:lnTo>
                      <a:pt x="1813" y="2158"/>
                    </a:lnTo>
                    <a:lnTo>
                      <a:pt x="1763" y="2158"/>
                    </a:lnTo>
                    <a:lnTo>
                      <a:pt x="1763" y="2158"/>
                    </a:lnTo>
                    <a:lnTo>
                      <a:pt x="1665" y="2158"/>
                    </a:lnTo>
                    <a:lnTo>
                      <a:pt x="1568" y="2158"/>
                    </a:lnTo>
                    <a:lnTo>
                      <a:pt x="1519" y="2158"/>
                    </a:lnTo>
                    <a:lnTo>
                      <a:pt x="1519" y="2158"/>
                    </a:lnTo>
                    <a:lnTo>
                      <a:pt x="1420" y="2158"/>
                    </a:lnTo>
                    <a:lnTo>
                      <a:pt x="1274" y="2158"/>
                    </a:lnTo>
                    <a:lnTo>
                      <a:pt x="1127" y="2158"/>
                    </a:lnTo>
                    <a:lnTo>
                      <a:pt x="1127" y="2158"/>
                    </a:lnTo>
                    <a:lnTo>
                      <a:pt x="979" y="2158"/>
                    </a:lnTo>
                    <a:lnTo>
                      <a:pt x="833" y="2158"/>
                    </a:lnTo>
                    <a:lnTo>
                      <a:pt x="734" y="2158"/>
                    </a:lnTo>
                    <a:lnTo>
                      <a:pt x="734" y="2158"/>
                    </a:lnTo>
                    <a:lnTo>
                      <a:pt x="588" y="2158"/>
                    </a:lnTo>
                    <a:lnTo>
                      <a:pt x="441" y="2158"/>
                    </a:lnTo>
                    <a:lnTo>
                      <a:pt x="293" y="2108"/>
                    </a:lnTo>
                    <a:lnTo>
                      <a:pt x="293" y="2108"/>
                    </a:lnTo>
                    <a:lnTo>
                      <a:pt x="195" y="2108"/>
                    </a:lnTo>
                    <a:lnTo>
                      <a:pt x="97" y="2059"/>
                    </a:lnTo>
                    <a:lnTo>
                      <a:pt x="97" y="2059"/>
                    </a:lnTo>
                    <a:lnTo>
                      <a:pt x="97" y="2059"/>
                    </a:lnTo>
                    <a:lnTo>
                      <a:pt x="48" y="2059"/>
                    </a:lnTo>
                    <a:lnTo>
                      <a:pt x="48" y="2059"/>
                    </a:lnTo>
                    <a:lnTo>
                      <a:pt x="0" y="2010"/>
                    </a:lnTo>
                    <a:lnTo>
                      <a:pt x="0" y="2010"/>
                    </a:lnTo>
                    <a:lnTo>
                      <a:pt x="0" y="1961"/>
                    </a:lnTo>
                    <a:lnTo>
                      <a:pt x="0" y="1912"/>
                    </a:lnTo>
                    <a:lnTo>
                      <a:pt x="48" y="1863"/>
                    </a:lnTo>
                    <a:lnTo>
                      <a:pt x="48" y="1863"/>
                    </a:lnTo>
                    <a:lnTo>
                      <a:pt x="147" y="1912"/>
                    </a:lnTo>
                    <a:lnTo>
                      <a:pt x="245" y="1961"/>
                    </a:lnTo>
                    <a:lnTo>
                      <a:pt x="343" y="2010"/>
                    </a:lnTo>
                    <a:lnTo>
                      <a:pt x="343" y="2010"/>
                    </a:lnTo>
                    <a:lnTo>
                      <a:pt x="588" y="2059"/>
                    </a:lnTo>
                    <a:lnTo>
                      <a:pt x="734" y="2010"/>
                    </a:lnTo>
                    <a:lnTo>
                      <a:pt x="833" y="2010"/>
                    </a:lnTo>
                    <a:lnTo>
                      <a:pt x="833" y="2010"/>
                    </a:lnTo>
                    <a:lnTo>
                      <a:pt x="881" y="1961"/>
                    </a:lnTo>
                    <a:lnTo>
                      <a:pt x="931" y="1863"/>
                    </a:lnTo>
                    <a:lnTo>
                      <a:pt x="1077" y="1863"/>
                    </a:lnTo>
                    <a:lnTo>
                      <a:pt x="1077" y="1863"/>
                    </a:lnTo>
                    <a:lnTo>
                      <a:pt x="1224" y="1912"/>
                    </a:lnTo>
                    <a:lnTo>
                      <a:pt x="1519" y="1912"/>
                    </a:lnTo>
                    <a:lnTo>
                      <a:pt x="1715" y="1912"/>
                    </a:lnTo>
                    <a:lnTo>
                      <a:pt x="1715" y="1912"/>
                    </a:lnTo>
                    <a:lnTo>
                      <a:pt x="1813" y="1863"/>
                    </a:lnTo>
                    <a:lnTo>
                      <a:pt x="2008" y="1765"/>
                    </a:lnTo>
                    <a:lnTo>
                      <a:pt x="2156" y="1715"/>
                    </a:lnTo>
                    <a:lnTo>
                      <a:pt x="2156" y="1715"/>
                    </a:lnTo>
                    <a:lnTo>
                      <a:pt x="2254" y="1765"/>
                    </a:lnTo>
                    <a:lnTo>
                      <a:pt x="2401" y="1813"/>
                    </a:lnTo>
                    <a:lnTo>
                      <a:pt x="2792" y="1765"/>
                    </a:lnTo>
                    <a:close/>
                  </a:path>
                </a:pathLst>
              </a:custGeom>
              <a:solidFill>
                <a:srgbClr val="84D6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4" name="Freeform 552"/>
              <p:cNvSpPr>
                <a:spLocks/>
              </p:cNvSpPr>
              <p:nvPr/>
            </p:nvSpPr>
            <p:spPr bwMode="auto">
              <a:xfrm>
                <a:off x="4490" y="2276"/>
                <a:ext cx="1041" cy="263"/>
              </a:xfrm>
              <a:custGeom>
                <a:avLst/>
                <a:gdLst>
                  <a:gd name="T0" fmla="*/ 3381 w 8331"/>
                  <a:gd name="T1" fmla="*/ 1471 h 2109"/>
                  <a:gd name="T2" fmla="*/ 4264 w 8331"/>
                  <a:gd name="T3" fmla="*/ 539 h 2109"/>
                  <a:gd name="T4" fmla="*/ 4753 w 8331"/>
                  <a:gd name="T5" fmla="*/ 392 h 2109"/>
                  <a:gd name="T6" fmla="*/ 5293 w 8331"/>
                  <a:gd name="T7" fmla="*/ 98 h 2109"/>
                  <a:gd name="T8" fmla="*/ 5929 w 8331"/>
                  <a:gd name="T9" fmla="*/ 0 h 2109"/>
                  <a:gd name="T10" fmla="*/ 6518 w 8331"/>
                  <a:gd name="T11" fmla="*/ 245 h 2109"/>
                  <a:gd name="T12" fmla="*/ 7056 w 8331"/>
                  <a:gd name="T13" fmla="*/ 882 h 2109"/>
                  <a:gd name="T14" fmla="*/ 7253 w 8331"/>
                  <a:gd name="T15" fmla="*/ 1128 h 2109"/>
                  <a:gd name="T16" fmla="*/ 7351 w 8331"/>
                  <a:gd name="T17" fmla="*/ 1520 h 2109"/>
                  <a:gd name="T18" fmla="*/ 7497 w 8331"/>
                  <a:gd name="T19" fmla="*/ 1716 h 2109"/>
                  <a:gd name="T20" fmla="*/ 7596 w 8331"/>
                  <a:gd name="T21" fmla="*/ 1863 h 2109"/>
                  <a:gd name="T22" fmla="*/ 7792 w 8331"/>
                  <a:gd name="T23" fmla="*/ 1764 h 2109"/>
                  <a:gd name="T24" fmla="*/ 7939 w 8331"/>
                  <a:gd name="T25" fmla="*/ 1716 h 2109"/>
                  <a:gd name="T26" fmla="*/ 8037 w 8331"/>
                  <a:gd name="T27" fmla="*/ 1764 h 2109"/>
                  <a:gd name="T28" fmla="*/ 8183 w 8331"/>
                  <a:gd name="T29" fmla="*/ 1912 h 2109"/>
                  <a:gd name="T30" fmla="*/ 8282 w 8331"/>
                  <a:gd name="T31" fmla="*/ 1912 h 2109"/>
                  <a:gd name="T32" fmla="*/ 8282 w 8331"/>
                  <a:gd name="T33" fmla="*/ 1912 h 2109"/>
                  <a:gd name="T34" fmla="*/ 8233 w 8331"/>
                  <a:gd name="T35" fmla="*/ 1912 h 2109"/>
                  <a:gd name="T36" fmla="*/ 8233 w 8331"/>
                  <a:gd name="T37" fmla="*/ 1961 h 2109"/>
                  <a:gd name="T38" fmla="*/ 8135 w 8331"/>
                  <a:gd name="T39" fmla="*/ 1961 h 2109"/>
                  <a:gd name="T40" fmla="*/ 8037 w 8331"/>
                  <a:gd name="T41" fmla="*/ 1961 h 2109"/>
                  <a:gd name="T42" fmla="*/ 7939 w 8331"/>
                  <a:gd name="T43" fmla="*/ 1961 h 2109"/>
                  <a:gd name="T44" fmla="*/ 7742 w 8331"/>
                  <a:gd name="T45" fmla="*/ 1961 h 2109"/>
                  <a:gd name="T46" fmla="*/ 7547 w 8331"/>
                  <a:gd name="T47" fmla="*/ 2010 h 2109"/>
                  <a:gd name="T48" fmla="*/ 7351 w 8331"/>
                  <a:gd name="T49" fmla="*/ 1961 h 2109"/>
                  <a:gd name="T50" fmla="*/ 7154 w 8331"/>
                  <a:gd name="T51" fmla="*/ 1961 h 2109"/>
                  <a:gd name="T52" fmla="*/ 6567 w 8331"/>
                  <a:gd name="T53" fmla="*/ 2010 h 2109"/>
                  <a:gd name="T54" fmla="*/ 6370 w 8331"/>
                  <a:gd name="T55" fmla="*/ 2059 h 2109"/>
                  <a:gd name="T56" fmla="*/ 6174 w 8331"/>
                  <a:gd name="T57" fmla="*/ 2059 h 2109"/>
                  <a:gd name="T58" fmla="*/ 5537 w 8331"/>
                  <a:gd name="T59" fmla="*/ 2010 h 2109"/>
                  <a:gd name="T60" fmla="*/ 4851 w 8331"/>
                  <a:gd name="T61" fmla="*/ 2010 h 2109"/>
                  <a:gd name="T62" fmla="*/ 4459 w 8331"/>
                  <a:gd name="T63" fmla="*/ 2059 h 2109"/>
                  <a:gd name="T64" fmla="*/ 4018 w 8331"/>
                  <a:gd name="T65" fmla="*/ 2059 h 2109"/>
                  <a:gd name="T66" fmla="*/ 3871 w 8331"/>
                  <a:gd name="T67" fmla="*/ 2059 h 2109"/>
                  <a:gd name="T68" fmla="*/ 3626 w 8331"/>
                  <a:gd name="T69" fmla="*/ 2010 h 2109"/>
                  <a:gd name="T70" fmla="*/ 3430 w 8331"/>
                  <a:gd name="T71" fmla="*/ 2059 h 2109"/>
                  <a:gd name="T72" fmla="*/ 3332 w 8331"/>
                  <a:gd name="T73" fmla="*/ 2010 h 2109"/>
                  <a:gd name="T74" fmla="*/ 3185 w 8331"/>
                  <a:gd name="T75" fmla="*/ 2010 h 2109"/>
                  <a:gd name="T76" fmla="*/ 2792 w 8331"/>
                  <a:gd name="T77" fmla="*/ 2059 h 2109"/>
                  <a:gd name="T78" fmla="*/ 2351 w 8331"/>
                  <a:gd name="T79" fmla="*/ 2059 h 2109"/>
                  <a:gd name="T80" fmla="*/ 2008 w 8331"/>
                  <a:gd name="T81" fmla="*/ 2109 h 2109"/>
                  <a:gd name="T82" fmla="*/ 1763 w 8331"/>
                  <a:gd name="T83" fmla="*/ 2109 h 2109"/>
                  <a:gd name="T84" fmla="*/ 1568 w 8331"/>
                  <a:gd name="T85" fmla="*/ 2109 h 2109"/>
                  <a:gd name="T86" fmla="*/ 1322 w 8331"/>
                  <a:gd name="T87" fmla="*/ 2109 h 2109"/>
                  <a:gd name="T88" fmla="*/ 1029 w 8331"/>
                  <a:gd name="T89" fmla="*/ 2109 h 2109"/>
                  <a:gd name="T90" fmla="*/ 833 w 8331"/>
                  <a:gd name="T91" fmla="*/ 2109 h 2109"/>
                  <a:gd name="T92" fmla="*/ 343 w 8331"/>
                  <a:gd name="T93" fmla="*/ 2059 h 2109"/>
                  <a:gd name="T94" fmla="*/ 147 w 8331"/>
                  <a:gd name="T95" fmla="*/ 2010 h 2109"/>
                  <a:gd name="T96" fmla="*/ 97 w 8331"/>
                  <a:gd name="T97" fmla="*/ 2010 h 2109"/>
                  <a:gd name="T98" fmla="*/ 0 w 8331"/>
                  <a:gd name="T99" fmla="*/ 1961 h 2109"/>
                  <a:gd name="T100" fmla="*/ 0 w 8331"/>
                  <a:gd name="T101" fmla="*/ 1814 h 2109"/>
                  <a:gd name="T102" fmla="*/ 195 w 8331"/>
                  <a:gd name="T103" fmla="*/ 1961 h 2109"/>
                  <a:gd name="T104" fmla="*/ 588 w 8331"/>
                  <a:gd name="T105" fmla="*/ 2059 h 2109"/>
                  <a:gd name="T106" fmla="*/ 833 w 8331"/>
                  <a:gd name="T107" fmla="*/ 2010 h 2109"/>
                  <a:gd name="T108" fmla="*/ 979 w 8331"/>
                  <a:gd name="T109" fmla="*/ 1863 h 2109"/>
                  <a:gd name="T110" fmla="*/ 1470 w 8331"/>
                  <a:gd name="T111" fmla="*/ 1912 h 2109"/>
                  <a:gd name="T112" fmla="*/ 1763 w 8331"/>
                  <a:gd name="T113" fmla="*/ 1912 h 2109"/>
                  <a:gd name="T114" fmla="*/ 2106 w 8331"/>
                  <a:gd name="T115" fmla="*/ 1716 h 2109"/>
                  <a:gd name="T116" fmla="*/ 2792 w 8331"/>
                  <a:gd name="T117" fmla="*/ 1863 h 2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31" h="2109">
                    <a:moveTo>
                      <a:pt x="2792" y="1863"/>
                    </a:moveTo>
                    <a:lnTo>
                      <a:pt x="2989" y="1764"/>
                    </a:lnTo>
                    <a:lnTo>
                      <a:pt x="3381" y="1471"/>
                    </a:lnTo>
                    <a:lnTo>
                      <a:pt x="3871" y="1078"/>
                    </a:lnTo>
                    <a:lnTo>
                      <a:pt x="4264" y="539"/>
                    </a:lnTo>
                    <a:lnTo>
                      <a:pt x="4264" y="539"/>
                    </a:lnTo>
                    <a:lnTo>
                      <a:pt x="4312" y="491"/>
                    </a:lnTo>
                    <a:lnTo>
                      <a:pt x="4410" y="441"/>
                    </a:lnTo>
                    <a:lnTo>
                      <a:pt x="4753" y="392"/>
                    </a:lnTo>
                    <a:lnTo>
                      <a:pt x="4753" y="392"/>
                    </a:lnTo>
                    <a:lnTo>
                      <a:pt x="4900" y="294"/>
                    </a:lnTo>
                    <a:lnTo>
                      <a:pt x="5293" y="98"/>
                    </a:lnTo>
                    <a:lnTo>
                      <a:pt x="5782" y="0"/>
                    </a:lnTo>
                    <a:lnTo>
                      <a:pt x="5782" y="0"/>
                    </a:lnTo>
                    <a:lnTo>
                      <a:pt x="5929" y="0"/>
                    </a:lnTo>
                    <a:lnTo>
                      <a:pt x="6224" y="49"/>
                    </a:lnTo>
                    <a:lnTo>
                      <a:pt x="6518" y="245"/>
                    </a:lnTo>
                    <a:lnTo>
                      <a:pt x="6518" y="245"/>
                    </a:lnTo>
                    <a:lnTo>
                      <a:pt x="6615" y="441"/>
                    </a:lnTo>
                    <a:lnTo>
                      <a:pt x="6811" y="686"/>
                    </a:lnTo>
                    <a:lnTo>
                      <a:pt x="7056" y="882"/>
                    </a:lnTo>
                    <a:lnTo>
                      <a:pt x="7056" y="882"/>
                    </a:lnTo>
                    <a:lnTo>
                      <a:pt x="7154" y="980"/>
                    </a:lnTo>
                    <a:lnTo>
                      <a:pt x="7253" y="1128"/>
                    </a:lnTo>
                    <a:lnTo>
                      <a:pt x="7351" y="1323"/>
                    </a:lnTo>
                    <a:lnTo>
                      <a:pt x="7351" y="1323"/>
                    </a:lnTo>
                    <a:lnTo>
                      <a:pt x="7351" y="1520"/>
                    </a:lnTo>
                    <a:lnTo>
                      <a:pt x="7449" y="1666"/>
                    </a:lnTo>
                    <a:lnTo>
                      <a:pt x="7497" y="1716"/>
                    </a:lnTo>
                    <a:lnTo>
                      <a:pt x="7497" y="1716"/>
                    </a:lnTo>
                    <a:lnTo>
                      <a:pt x="7497" y="1814"/>
                    </a:lnTo>
                    <a:lnTo>
                      <a:pt x="7547" y="1814"/>
                    </a:lnTo>
                    <a:lnTo>
                      <a:pt x="7596" y="1863"/>
                    </a:lnTo>
                    <a:lnTo>
                      <a:pt x="7596" y="1863"/>
                    </a:lnTo>
                    <a:lnTo>
                      <a:pt x="7645" y="1863"/>
                    </a:lnTo>
                    <a:lnTo>
                      <a:pt x="7792" y="1764"/>
                    </a:lnTo>
                    <a:lnTo>
                      <a:pt x="7890" y="1716"/>
                    </a:lnTo>
                    <a:lnTo>
                      <a:pt x="7890" y="1716"/>
                    </a:lnTo>
                    <a:lnTo>
                      <a:pt x="7939" y="1716"/>
                    </a:lnTo>
                    <a:lnTo>
                      <a:pt x="7988" y="1764"/>
                    </a:lnTo>
                    <a:lnTo>
                      <a:pt x="8037" y="1764"/>
                    </a:lnTo>
                    <a:lnTo>
                      <a:pt x="8037" y="1764"/>
                    </a:lnTo>
                    <a:lnTo>
                      <a:pt x="8037" y="1863"/>
                    </a:lnTo>
                    <a:lnTo>
                      <a:pt x="8085" y="1912"/>
                    </a:lnTo>
                    <a:lnTo>
                      <a:pt x="8183" y="1912"/>
                    </a:lnTo>
                    <a:lnTo>
                      <a:pt x="8183" y="1912"/>
                    </a:lnTo>
                    <a:lnTo>
                      <a:pt x="8233" y="1912"/>
                    </a:lnTo>
                    <a:lnTo>
                      <a:pt x="8282" y="1912"/>
                    </a:lnTo>
                    <a:lnTo>
                      <a:pt x="8331" y="1912"/>
                    </a:lnTo>
                    <a:lnTo>
                      <a:pt x="8331" y="1912"/>
                    </a:lnTo>
                    <a:lnTo>
                      <a:pt x="8282" y="1912"/>
                    </a:lnTo>
                    <a:lnTo>
                      <a:pt x="8233" y="1912"/>
                    </a:lnTo>
                    <a:lnTo>
                      <a:pt x="8233" y="1912"/>
                    </a:lnTo>
                    <a:lnTo>
                      <a:pt x="8233" y="1912"/>
                    </a:lnTo>
                    <a:lnTo>
                      <a:pt x="8233" y="1912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183" y="1961"/>
                    </a:lnTo>
                    <a:lnTo>
                      <a:pt x="8135" y="1961"/>
                    </a:lnTo>
                    <a:lnTo>
                      <a:pt x="8135" y="1961"/>
                    </a:lnTo>
                    <a:lnTo>
                      <a:pt x="8135" y="1961"/>
                    </a:lnTo>
                    <a:lnTo>
                      <a:pt x="8037" y="1961"/>
                    </a:lnTo>
                    <a:lnTo>
                      <a:pt x="7988" y="1961"/>
                    </a:lnTo>
                    <a:lnTo>
                      <a:pt x="7939" y="1961"/>
                    </a:lnTo>
                    <a:lnTo>
                      <a:pt x="7939" y="1961"/>
                    </a:lnTo>
                    <a:lnTo>
                      <a:pt x="7840" y="1961"/>
                    </a:lnTo>
                    <a:lnTo>
                      <a:pt x="7792" y="1961"/>
                    </a:lnTo>
                    <a:lnTo>
                      <a:pt x="7742" y="1961"/>
                    </a:lnTo>
                    <a:lnTo>
                      <a:pt x="7742" y="1961"/>
                    </a:lnTo>
                    <a:lnTo>
                      <a:pt x="7645" y="2010"/>
                    </a:lnTo>
                    <a:lnTo>
                      <a:pt x="7547" y="2010"/>
                    </a:lnTo>
                    <a:lnTo>
                      <a:pt x="7449" y="1961"/>
                    </a:lnTo>
                    <a:lnTo>
                      <a:pt x="7449" y="1961"/>
                    </a:lnTo>
                    <a:lnTo>
                      <a:pt x="7351" y="1961"/>
                    </a:lnTo>
                    <a:lnTo>
                      <a:pt x="7253" y="1961"/>
                    </a:lnTo>
                    <a:lnTo>
                      <a:pt x="7154" y="1961"/>
                    </a:lnTo>
                    <a:lnTo>
                      <a:pt x="7154" y="1961"/>
                    </a:lnTo>
                    <a:lnTo>
                      <a:pt x="6958" y="2010"/>
                    </a:lnTo>
                    <a:lnTo>
                      <a:pt x="6713" y="2010"/>
                    </a:lnTo>
                    <a:lnTo>
                      <a:pt x="6567" y="2010"/>
                    </a:lnTo>
                    <a:lnTo>
                      <a:pt x="6567" y="2010"/>
                    </a:lnTo>
                    <a:lnTo>
                      <a:pt x="6518" y="2010"/>
                    </a:lnTo>
                    <a:lnTo>
                      <a:pt x="6370" y="2059"/>
                    </a:lnTo>
                    <a:lnTo>
                      <a:pt x="6322" y="2010"/>
                    </a:lnTo>
                    <a:lnTo>
                      <a:pt x="6322" y="2010"/>
                    </a:lnTo>
                    <a:lnTo>
                      <a:pt x="6174" y="2059"/>
                    </a:lnTo>
                    <a:lnTo>
                      <a:pt x="5831" y="2059"/>
                    </a:lnTo>
                    <a:lnTo>
                      <a:pt x="5537" y="2010"/>
                    </a:lnTo>
                    <a:lnTo>
                      <a:pt x="5537" y="2010"/>
                    </a:lnTo>
                    <a:lnTo>
                      <a:pt x="5391" y="2010"/>
                    </a:lnTo>
                    <a:lnTo>
                      <a:pt x="5096" y="2010"/>
                    </a:lnTo>
                    <a:lnTo>
                      <a:pt x="4851" y="2010"/>
                    </a:lnTo>
                    <a:lnTo>
                      <a:pt x="4851" y="2010"/>
                    </a:lnTo>
                    <a:lnTo>
                      <a:pt x="4655" y="2059"/>
                    </a:lnTo>
                    <a:lnTo>
                      <a:pt x="4459" y="2059"/>
                    </a:lnTo>
                    <a:lnTo>
                      <a:pt x="4214" y="2059"/>
                    </a:lnTo>
                    <a:lnTo>
                      <a:pt x="4214" y="2059"/>
                    </a:lnTo>
                    <a:lnTo>
                      <a:pt x="4018" y="2059"/>
                    </a:lnTo>
                    <a:lnTo>
                      <a:pt x="3920" y="2059"/>
                    </a:lnTo>
                    <a:lnTo>
                      <a:pt x="3871" y="2059"/>
                    </a:lnTo>
                    <a:lnTo>
                      <a:pt x="3871" y="2059"/>
                    </a:lnTo>
                    <a:lnTo>
                      <a:pt x="3773" y="2059"/>
                    </a:lnTo>
                    <a:lnTo>
                      <a:pt x="3675" y="2059"/>
                    </a:lnTo>
                    <a:lnTo>
                      <a:pt x="3626" y="2010"/>
                    </a:lnTo>
                    <a:lnTo>
                      <a:pt x="3626" y="2010"/>
                    </a:lnTo>
                    <a:lnTo>
                      <a:pt x="3577" y="2059"/>
                    </a:lnTo>
                    <a:lnTo>
                      <a:pt x="3430" y="2059"/>
                    </a:lnTo>
                    <a:lnTo>
                      <a:pt x="3381" y="2010"/>
                    </a:lnTo>
                    <a:lnTo>
                      <a:pt x="3381" y="2010"/>
                    </a:lnTo>
                    <a:lnTo>
                      <a:pt x="3332" y="2010"/>
                    </a:lnTo>
                    <a:lnTo>
                      <a:pt x="3234" y="2010"/>
                    </a:lnTo>
                    <a:lnTo>
                      <a:pt x="3185" y="2010"/>
                    </a:lnTo>
                    <a:lnTo>
                      <a:pt x="3185" y="2010"/>
                    </a:lnTo>
                    <a:lnTo>
                      <a:pt x="3087" y="2059"/>
                    </a:lnTo>
                    <a:lnTo>
                      <a:pt x="2940" y="2059"/>
                    </a:lnTo>
                    <a:lnTo>
                      <a:pt x="2792" y="2059"/>
                    </a:lnTo>
                    <a:lnTo>
                      <a:pt x="2792" y="2059"/>
                    </a:lnTo>
                    <a:lnTo>
                      <a:pt x="2597" y="2059"/>
                    </a:lnTo>
                    <a:lnTo>
                      <a:pt x="2351" y="2059"/>
                    </a:lnTo>
                    <a:lnTo>
                      <a:pt x="2156" y="2059"/>
                    </a:lnTo>
                    <a:lnTo>
                      <a:pt x="2156" y="2059"/>
                    </a:lnTo>
                    <a:lnTo>
                      <a:pt x="2008" y="2109"/>
                    </a:lnTo>
                    <a:lnTo>
                      <a:pt x="1862" y="2109"/>
                    </a:lnTo>
                    <a:lnTo>
                      <a:pt x="1763" y="2109"/>
                    </a:lnTo>
                    <a:lnTo>
                      <a:pt x="1763" y="2109"/>
                    </a:lnTo>
                    <a:lnTo>
                      <a:pt x="1665" y="2109"/>
                    </a:lnTo>
                    <a:lnTo>
                      <a:pt x="1617" y="2109"/>
                    </a:lnTo>
                    <a:lnTo>
                      <a:pt x="1568" y="2109"/>
                    </a:lnTo>
                    <a:lnTo>
                      <a:pt x="1568" y="2109"/>
                    </a:lnTo>
                    <a:lnTo>
                      <a:pt x="1470" y="2109"/>
                    </a:lnTo>
                    <a:lnTo>
                      <a:pt x="1322" y="2109"/>
                    </a:lnTo>
                    <a:lnTo>
                      <a:pt x="1176" y="2109"/>
                    </a:lnTo>
                    <a:lnTo>
                      <a:pt x="1176" y="2109"/>
                    </a:lnTo>
                    <a:lnTo>
                      <a:pt x="1029" y="2109"/>
                    </a:lnTo>
                    <a:lnTo>
                      <a:pt x="931" y="2109"/>
                    </a:lnTo>
                    <a:lnTo>
                      <a:pt x="833" y="2109"/>
                    </a:lnTo>
                    <a:lnTo>
                      <a:pt x="833" y="2109"/>
                    </a:lnTo>
                    <a:lnTo>
                      <a:pt x="686" y="2109"/>
                    </a:lnTo>
                    <a:lnTo>
                      <a:pt x="490" y="2109"/>
                    </a:lnTo>
                    <a:lnTo>
                      <a:pt x="343" y="2059"/>
                    </a:lnTo>
                    <a:lnTo>
                      <a:pt x="343" y="2059"/>
                    </a:lnTo>
                    <a:lnTo>
                      <a:pt x="195" y="2059"/>
                    </a:lnTo>
                    <a:lnTo>
                      <a:pt x="147" y="2010"/>
                    </a:lnTo>
                    <a:lnTo>
                      <a:pt x="147" y="2010"/>
                    </a:lnTo>
                    <a:lnTo>
                      <a:pt x="147" y="2010"/>
                    </a:lnTo>
                    <a:lnTo>
                      <a:pt x="97" y="2010"/>
                    </a:lnTo>
                    <a:lnTo>
                      <a:pt x="48" y="2010"/>
                    </a:lnTo>
                    <a:lnTo>
                      <a:pt x="0" y="1961"/>
                    </a:lnTo>
                    <a:lnTo>
                      <a:pt x="0" y="1961"/>
                    </a:lnTo>
                    <a:lnTo>
                      <a:pt x="0" y="1912"/>
                    </a:lnTo>
                    <a:lnTo>
                      <a:pt x="0" y="1863"/>
                    </a:lnTo>
                    <a:lnTo>
                      <a:pt x="0" y="1814"/>
                    </a:lnTo>
                    <a:lnTo>
                      <a:pt x="0" y="1814"/>
                    </a:lnTo>
                    <a:lnTo>
                      <a:pt x="97" y="1912"/>
                    </a:lnTo>
                    <a:lnTo>
                      <a:pt x="195" y="1961"/>
                    </a:lnTo>
                    <a:lnTo>
                      <a:pt x="293" y="2010"/>
                    </a:lnTo>
                    <a:lnTo>
                      <a:pt x="293" y="2010"/>
                    </a:lnTo>
                    <a:lnTo>
                      <a:pt x="588" y="2059"/>
                    </a:lnTo>
                    <a:lnTo>
                      <a:pt x="734" y="2059"/>
                    </a:lnTo>
                    <a:lnTo>
                      <a:pt x="833" y="2010"/>
                    </a:lnTo>
                    <a:lnTo>
                      <a:pt x="833" y="2010"/>
                    </a:lnTo>
                    <a:lnTo>
                      <a:pt x="833" y="1912"/>
                    </a:lnTo>
                    <a:lnTo>
                      <a:pt x="881" y="1863"/>
                    </a:lnTo>
                    <a:lnTo>
                      <a:pt x="979" y="1863"/>
                    </a:lnTo>
                    <a:lnTo>
                      <a:pt x="979" y="1863"/>
                    </a:lnTo>
                    <a:lnTo>
                      <a:pt x="1176" y="1912"/>
                    </a:lnTo>
                    <a:lnTo>
                      <a:pt x="1470" y="1912"/>
                    </a:lnTo>
                    <a:lnTo>
                      <a:pt x="1665" y="1961"/>
                    </a:lnTo>
                    <a:lnTo>
                      <a:pt x="1665" y="1961"/>
                    </a:lnTo>
                    <a:lnTo>
                      <a:pt x="1763" y="1912"/>
                    </a:lnTo>
                    <a:lnTo>
                      <a:pt x="1960" y="1764"/>
                    </a:lnTo>
                    <a:lnTo>
                      <a:pt x="2106" y="1716"/>
                    </a:lnTo>
                    <a:lnTo>
                      <a:pt x="2106" y="1716"/>
                    </a:lnTo>
                    <a:lnTo>
                      <a:pt x="2205" y="1814"/>
                    </a:lnTo>
                    <a:lnTo>
                      <a:pt x="2351" y="1912"/>
                    </a:lnTo>
                    <a:lnTo>
                      <a:pt x="2792" y="1863"/>
                    </a:lnTo>
                    <a:close/>
                  </a:path>
                </a:pathLst>
              </a:custGeom>
              <a:solidFill>
                <a:srgbClr val="7BD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5" name="Freeform 553"/>
              <p:cNvSpPr>
                <a:spLocks/>
              </p:cNvSpPr>
              <p:nvPr/>
            </p:nvSpPr>
            <p:spPr bwMode="auto">
              <a:xfrm>
                <a:off x="4483" y="2276"/>
                <a:ext cx="1048" cy="269"/>
              </a:xfrm>
              <a:custGeom>
                <a:avLst/>
                <a:gdLst>
                  <a:gd name="T0" fmla="*/ 7499 w 8381"/>
                  <a:gd name="T1" fmla="*/ 1863 h 2157"/>
                  <a:gd name="T2" fmla="*/ 7646 w 8381"/>
                  <a:gd name="T3" fmla="*/ 1912 h 2157"/>
                  <a:gd name="T4" fmla="*/ 7940 w 8381"/>
                  <a:gd name="T5" fmla="*/ 1716 h 2157"/>
                  <a:gd name="T6" fmla="*/ 8038 w 8381"/>
                  <a:gd name="T7" fmla="*/ 1764 h 2157"/>
                  <a:gd name="T8" fmla="*/ 8087 w 8381"/>
                  <a:gd name="T9" fmla="*/ 1961 h 2157"/>
                  <a:gd name="T10" fmla="*/ 8233 w 8381"/>
                  <a:gd name="T11" fmla="*/ 1961 h 2157"/>
                  <a:gd name="T12" fmla="*/ 8381 w 8381"/>
                  <a:gd name="T13" fmla="*/ 1912 h 2157"/>
                  <a:gd name="T14" fmla="*/ 8283 w 8381"/>
                  <a:gd name="T15" fmla="*/ 1912 h 2157"/>
                  <a:gd name="T16" fmla="*/ 8283 w 8381"/>
                  <a:gd name="T17" fmla="*/ 1912 h 2157"/>
                  <a:gd name="T18" fmla="*/ 8233 w 8381"/>
                  <a:gd name="T19" fmla="*/ 1961 h 2157"/>
                  <a:gd name="T20" fmla="*/ 8185 w 8381"/>
                  <a:gd name="T21" fmla="*/ 1961 h 2157"/>
                  <a:gd name="T22" fmla="*/ 7989 w 8381"/>
                  <a:gd name="T23" fmla="*/ 1961 h 2157"/>
                  <a:gd name="T24" fmla="*/ 7890 w 8381"/>
                  <a:gd name="T25" fmla="*/ 1961 h 2157"/>
                  <a:gd name="T26" fmla="*/ 7744 w 8381"/>
                  <a:gd name="T27" fmla="*/ 2010 h 2157"/>
                  <a:gd name="T28" fmla="*/ 7547 w 8381"/>
                  <a:gd name="T29" fmla="*/ 1961 h 2157"/>
                  <a:gd name="T30" fmla="*/ 7303 w 8381"/>
                  <a:gd name="T31" fmla="*/ 1961 h 2157"/>
                  <a:gd name="T32" fmla="*/ 6813 w 8381"/>
                  <a:gd name="T33" fmla="*/ 2010 h 2157"/>
                  <a:gd name="T34" fmla="*/ 6617 w 8381"/>
                  <a:gd name="T35" fmla="*/ 2010 h 2157"/>
                  <a:gd name="T36" fmla="*/ 6470 w 8381"/>
                  <a:gd name="T37" fmla="*/ 2010 h 2157"/>
                  <a:gd name="T38" fmla="*/ 5686 w 8381"/>
                  <a:gd name="T39" fmla="*/ 2010 h 2157"/>
                  <a:gd name="T40" fmla="*/ 5244 w 8381"/>
                  <a:gd name="T41" fmla="*/ 2010 h 2157"/>
                  <a:gd name="T42" fmla="*/ 4803 w 8381"/>
                  <a:gd name="T43" fmla="*/ 2059 h 2157"/>
                  <a:gd name="T44" fmla="*/ 4362 w 8381"/>
                  <a:gd name="T45" fmla="*/ 2059 h 2157"/>
                  <a:gd name="T46" fmla="*/ 3921 w 8381"/>
                  <a:gd name="T47" fmla="*/ 2059 h 2157"/>
                  <a:gd name="T48" fmla="*/ 3725 w 8381"/>
                  <a:gd name="T49" fmla="*/ 2059 h 2157"/>
                  <a:gd name="T50" fmla="*/ 3627 w 8381"/>
                  <a:gd name="T51" fmla="*/ 2059 h 2157"/>
                  <a:gd name="T52" fmla="*/ 3431 w 8381"/>
                  <a:gd name="T53" fmla="*/ 2059 h 2157"/>
                  <a:gd name="T54" fmla="*/ 3333 w 8381"/>
                  <a:gd name="T55" fmla="*/ 2010 h 2157"/>
                  <a:gd name="T56" fmla="*/ 3088 w 8381"/>
                  <a:gd name="T57" fmla="*/ 2059 h 2157"/>
                  <a:gd name="T58" fmla="*/ 2696 w 8381"/>
                  <a:gd name="T59" fmla="*/ 2059 h 2157"/>
                  <a:gd name="T60" fmla="*/ 2255 w 8381"/>
                  <a:gd name="T61" fmla="*/ 2059 h 2157"/>
                  <a:gd name="T62" fmla="*/ 1863 w 8381"/>
                  <a:gd name="T63" fmla="*/ 2109 h 2157"/>
                  <a:gd name="T64" fmla="*/ 1715 w 8381"/>
                  <a:gd name="T65" fmla="*/ 2109 h 2157"/>
                  <a:gd name="T66" fmla="*/ 1569 w 8381"/>
                  <a:gd name="T67" fmla="*/ 2109 h 2157"/>
                  <a:gd name="T68" fmla="*/ 1274 w 8381"/>
                  <a:gd name="T69" fmla="*/ 2109 h 2157"/>
                  <a:gd name="T70" fmla="*/ 931 w 8381"/>
                  <a:gd name="T71" fmla="*/ 2109 h 2157"/>
                  <a:gd name="T72" fmla="*/ 588 w 8381"/>
                  <a:gd name="T73" fmla="*/ 2109 h 2157"/>
                  <a:gd name="T74" fmla="*/ 245 w 8381"/>
                  <a:gd name="T75" fmla="*/ 2059 h 2157"/>
                  <a:gd name="T76" fmla="*/ 197 w 8381"/>
                  <a:gd name="T77" fmla="*/ 2010 h 2157"/>
                  <a:gd name="T78" fmla="*/ 50 w 8381"/>
                  <a:gd name="T79" fmla="*/ 2010 h 2157"/>
                  <a:gd name="T80" fmla="*/ 0 w 8381"/>
                  <a:gd name="T81" fmla="*/ 1863 h 2157"/>
                  <a:gd name="T82" fmla="*/ 98 w 8381"/>
                  <a:gd name="T83" fmla="*/ 1912 h 2157"/>
                  <a:gd name="T84" fmla="*/ 343 w 8381"/>
                  <a:gd name="T85" fmla="*/ 2059 h 2157"/>
                  <a:gd name="T86" fmla="*/ 834 w 8381"/>
                  <a:gd name="T87" fmla="*/ 2059 h 2157"/>
                  <a:gd name="T88" fmla="*/ 834 w 8381"/>
                  <a:gd name="T89" fmla="*/ 1863 h 2157"/>
                  <a:gd name="T90" fmla="*/ 1127 w 8381"/>
                  <a:gd name="T91" fmla="*/ 1912 h 2157"/>
                  <a:gd name="T92" fmla="*/ 1667 w 8381"/>
                  <a:gd name="T93" fmla="*/ 2010 h 2157"/>
                  <a:gd name="T94" fmla="*/ 2108 w 8381"/>
                  <a:gd name="T95" fmla="*/ 1764 h 2157"/>
                  <a:gd name="T96" fmla="*/ 2353 w 8381"/>
                  <a:gd name="T97" fmla="*/ 2010 h 2157"/>
                  <a:gd name="T98" fmla="*/ 2990 w 8381"/>
                  <a:gd name="T99" fmla="*/ 1863 h 2157"/>
                  <a:gd name="T100" fmla="*/ 4314 w 8381"/>
                  <a:gd name="T101" fmla="*/ 589 h 2157"/>
                  <a:gd name="T102" fmla="*/ 4460 w 8381"/>
                  <a:gd name="T103" fmla="*/ 491 h 2157"/>
                  <a:gd name="T104" fmla="*/ 4950 w 8381"/>
                  <a:gd name="T105" fmla="*/ 343 h 2157"/>
                  <a:gd name="T106" fmla="*/ 5832 w 8381"/>
                  <a:gd name="T107" fmla="*/ 0 h 2157"/>
                  <a:gd name="T108" fmla="*/ 6568 w 8381"/>
                  <a:gd name="T109" fmla="*/ 294 h 2157"/>
                  <a:gd name="T110" fmla="*/ 6861 w 8381"/>
                  <a:gd name="T111" fmla="*/ 735 h 2157"/>
                  <a:gd name="T112" fmla="*/ 7156 w 8381"/>
                  <a:gd name="T113" fmla="*/ 932 h 2157"/>
                  <a:gd name="T114" fmla="*/ 7351 w 8381"/>
                  <a:gd name="T115" fmla="*/ 1323 h 2157"/>
                  <a:gd name="T116" fmla="*/ 7499 w 8381"/>
                  <a:gd name="T117" fmla="*/ 1764 h 2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381" h="2157">
                    <a:moveTo>
                      <a:pt x="7499" y="1764"/>
                    </a:moveTo>
                    <a:lnTo>
                      <a:pt x="7499" y="1814"/>
                    </a:lnTo>
                    <a:lnTo>
                      <a:pt x="7499" y="1863"/>
                    </a:lnTo>
                    <a:lnTo>
                      <a:pt x="7547" y="1912"/>
                    </a:lnTo>
                    <a:lnTo>
                      <a:pt x="7547" y="1912"/>
                    </a:lnTo>
                    <a:lnTo>
                      <a:pt x="7646" y="1912"/>
                    </a:lnTo>
                    <a:lnTo>
                      <a:pt x="7792" y="1814"/>
                    </a:lnTo>
                    <a:lnTo>
                      <a:pt x="7940" y="1716"/>
                    </a:lnTo>
                    <a:lnTo>
                      <a:pt x="7940" y="1716"/>
                    </a:lnTo>
                    <a:lnTo>
                      <a:pt x="7989" y="1716"/>
                    </a:lnTo>
                    <a:lnTo>
                      <a:pt x="7989" y="1764"/>
                    </a:lnTo>
                    <a:lnTo>
                      <a:pt x="8038" y="1764"/>
                    </a:lnTo>
                    <a:lnTo>
                      <a:pt x="8038" y="1764"/>
                    </a:lnTo>
                    <a:lnTo>
                      <a:pt x="8038" y="1863"/>
                    </a:lnTo>
                    <a:lnTo>
                      <a:pt x="8087" y="1961"/>
                    </a:lnTo>
                    <a:lnTo>
                      <a:pt x="8185" y="1961"/>
                    </a:lnTo>
                    <a:lnTo>
                      <a:pt x="8185" y="1961"/>
                    </a:lnTo>
                    <a:lnTo>
                      <a:pt x="8233" y="1961"/>
                    </a:lnTo>
                    <a:lnTo>
                      <a:pt x="8283" y="1912"/>
                    </a:lnTo>
                    <a:lnTo>
                      <a:pt x="8381" y="1912"/>
                    </a:lnTo>
                    <a:lnTo>
                      <a:pt x="8381" y="1912"/>
                    </a:lnTo>
                    <a:lnTo>
                      <a:pt x="8332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83" y="1912"/>
                    </a:lnTo>
                    <a:lnTo>
                      <a:pt x="8233" y="1961"/>
                    </a:lnTo>
                    <a:lnTo>
                      <a:pt x="8233" y="1961"/>
                    </a:lnTo>
                    <a:lnTo>
                      <a:pt x="8185" y="1961"/>
                    </a:lnTo>
                    <a:lnTo>
                      <a:pt x="8185" y="1961"/>
                    </a:lnTo>
                    <a:lnTo>
                      <a:pt x="8135" y="1961"/>
                    </a:lnTo>
                    <a:lnTo>
                      <a:pt x="8038" y="1961"/>
                    </a:lnTo>
                    <a:lnTo>
                      <a:pt x="7989" y="1961"/>
                    </a:lnTo>
                    <a:lnTo>
                      <a:pt x="7989" y="1961"/>
                    </a:lnTo>
                    <a:lnTo>
                      <a:pt x="7940" y="1961"/>
                    </a:lnTo>
                    <a:lnTo>
                      <a:pt x="7890" y="1961"/>
                    </a:lnTo>
                    <a:lnTo>
                      <a:pt x="7842" y="1961"/>
                    </a:lnTo>
                    <a:lnTo>
                      <a:pt x="7842" y="1961"/>
                    </a:lnTo>
                    <a:lnTo>
                      <a:pt x="7744" y="2010"/>
                    </a:lnTo>
                    <a:lnTo>
                      <a:pt x="7646" y="2010"/>
                    </a:lnTo>
                    <a:lnTo>
                      <a:pt x="7547" y="1961"/>
                    </a:lnTo>
                    <a:lnTo>
                      <a:pt x="7547" y="1961"/>
                    </a:lnTo>
                    <a:lnTo>
                      <a:pt x="7449" y="1961"/>
                    </a:lnTo>
                    <a:lnTo>
                      <a:pt x="7351" y="1961"/>
                    </a:lnTo>
                    <a:lnTo>
                      <a:pt x="7303" y="1961"/>
                    </a:lnTo>
                    <a:lnTo>
                      <a:pt x="7303" y="1961"/>
                    </a:lnTo>
                    <a:lnTo>
                      <a:pt x="7106" y="2010"/>
                    </a:lnTo>
                    <a:lnTo>
                      <a:pt x="6813" y="2010"/>
                    </a:lnTo>
                    <a:lnTo>
                      <a:pt x="6665" y="2010"/>
                    </a:lnTo>
                    <a:lnTo>
                      <a:pt x="6665" y="2010"/>
                    </a:lnTo>
                    <a:lnTo>
                      <a:pt x="6617" y="2010"/>
                    </a:lnTo>
                    <a:lnTo>
                      <a:pt x="6518" y="2010"/>
                    </a:lnTo>
                    <a:lnTo>
                      <a:pt x="6470" y="2010"/>
                    </a:lnTo>
                    <a:lnTo>
                      <a:pt x="6470" y="2010"/>
                    </a:lnTo>
                    <a:lnTo>
                      <a:pt x="6322" y="2059"/>
                    </a:lnTo>
                    <a:lnTo>
                      <a:pt x="6029" y="2059"/>
                    </a:lnTo>
                    <a:lnTo>
                      <a:pt x="5686" y="2010"/>
                    </a:lnTo>
                    <a:lnTo>
                      <a:pt x="5686" y="2010"/>
                    </a:lnTo>
                    <a:lnTo>
                      <a:pt x="5538" y="2010"/>
                    </a:lnTo>
                    <a:lnTo>
                      <a:pt x="5244" y="2010"/>
                    </a:lnTo>
                    <a:lnTo>
                      <a:pt x="5000" y="2010"/>
                    </a:lnTo>
                    <a:lnTo>
                      <a:pt x="5000" y="2010"/>
                    </a:lnTo>
                    <a:lnTo>
                      <a:pt x="4803" y="2059"/>
                    </a:lnTo>
                    <a:lnTo>
                      <a:pt x="4558" y="2059"/>
                    </a:lnTo>
                    <a:lnTo>
                      <a:pt x="4362" y="2059"/>
                    </a:lnTo>
                    <a:lnTo>
                      <a:pt x="4362" y="2059"/>
                    </a:lnTo>
                    <a:lnTo>
                      <a:pt x="4117" y="2010"/>
                    </a:lnTo>
                    <a:lnTo>
                      <a:pt x="3970" y="2059"/>
                    </a:lnTo>
                    <a:lnTo>
                      <a:pt x="3921" y="2059"/>
                    </a:lnTo>
                    <a:lnTo>
                      <a:pt x="3921" y="2059"/>
                    </a:lnTo>
                    <a:lnTo>
                      <a:pt x="3823" y="2059"/>
                    </a:lnTo>
                    <a:lnTo>
                      <a:pt x="3725" y="2059"/>
                    </a:lnTo>
                    <a:lnTo>
                      <a:pt x="3676" y="2010"/>
                    </a:lnTo>
                    <a:lnTo>
                      <a:pt x="3676" y="2010"/>
                    </a:lnTo>
                    <a:lnTo>
                      <a:pt x="3627" y="2059"/>
                    </a:lnTo>
                    <a:lnTo>
                      <a:pt x="3528" y="2059"/>
                    </a:lnTo>
                    <a:lnTo>
                      <a:pt x="3431" y="2059"/>
                    </a:lnTo>
                    <a:lnTo>
                      <a:pt x="3431" y="2059"/>
                    </a:lnTo>
                    <a:lnTo>
                      <a:pt x="3382" y="2059"/>
                    </a:lnTo>
                    <a:lnTo>
                      <a:pt x="3333" y="2010"/>
                    </a:lnTo>
                    <a:lnTo>
                      <a:pt x="3333" y="2010"/>
                    </a:lnTo>
                    <a:lnTo>
                      <a:pt x="3333" y="2010"/>
                    </a:lnTo>
                    <a:lnTo>
                      <a:pt x="3235" y="2059"/>
                    </a:lnTo>
                    <a:lnTo>
                      <a:pt x="3088" y="2059"/>
                    </a:lnTo>
                    <a:lnTo>
                      <a:pt x="2941" y="2059"/>
                    </a:lnTo>
                    <a:lnTo>
                      <a:pt x="2941" y="2059"/>
                    </a:lnTo>
                    <a:lnTo>
                      <a:pt x="2696" y="2059"/>
                    </a:lnTo>
                    <a:lnTo>
                      <a:pt x="2451" y="2059"/>
                    </a:lnTo>
                    <a:lnTo>
                      <a:pt x="2255" y="2059"/>
                    </a:lnTo>
                    <a:lnTo>
                      <a:pt x="2255" y="2059"/>
                    </a:lnTo>
                    <a:lnTo>
                      <a:pt x="2108" y="2109"/>
                    </a:lnTo>
                    <a:lnTo>
                      <a:pt x="1961" y="2109"/>
                    </a:lnTo>
                    <a:lnTo>
                      <a:pt x="1863" y="2109"/>
                    </a:lnTo>
                    <a:lnTo>
                      <a:pt x="1863" y="2109"/>
                    </a:lnTo>
                    <a:lnTo>
                      <a:pt x="1765" y="2109"/>
                    </a:lnTo>
                    <a:lnTo>
                      <a:pt x="1715" y="2109"/>
                    </a:lnTo>
                    <a:lnTo>
                      <a:pt x="1667" y="2109"/>
                    </a:lnTo>
                    <a:lnTo>
                      <a:pt x="1667" y="2109"/>
                    </a:lnTo>
                    <a:lnTo>
                      <a:pt x="1569" y="2109"/>
                    </a:lnTo>
                    <a:lnTo>
                      <a:pt x="1422" y="2109"/>
                    </a:lnTo>
                    <a:lnTo>
                      <a:pt x="1274" y="2109"/>
                    </a:lnTo>
                    <a:lnTo>
                      <a:pt x="1274" y="2109"/>
                    </a:lnTo>
                    <a:lnTo>
                      <a:pt x="1127" y="2109"/>
                    </a:lnTo>
                    <a:lnTo>
                      <a:pt x="1029" y="2109"/>
                    </a:lnTo>
                    <a:lnTo>
                      <a:pt x="931" y="2109"/>
                    </a:lnTo>
                    <a:lnTo>
                      <a:pt x="931" y="2109"/>
                    </a:lnTo>
                    <a:lnTo>
                      <a:pt x="784" y="2157"/>
                    </a:lnTo>
                    <a:lnTo>
                      <a:pt x="588" y="2109"/>
                    </a:lnTo>
                    <a:lnTo>
                      <a:pt x="393" y="2059"/>
                    </a:lnTo>
                    <a:lnTo>
                      <a:pt x="393" y="2059"/>
                    </a:lnTo>
                    <a:lnTo>
                      <a:pt x="245" y="2059"/>
                    </a:lnTo>
                    <a:lnTo>
                      <a:pt x="197" y="2010"/>
                    </a:lnTo>
                    <a:lnTo>
                      <a:pt x="197" y="2010"/>
                    </a:lnTo>
                    <a:lnTo>
                      <a:pt x="197" y="2010"/>
                    </a:lnTo>
                    <a:lnTo>
                      <a:pt x="147" y="2010"/>
                    </a:lnTo>
                    <a:lnTo>
                      <a:pt x="98" y="2059"/>
                    </a:lnTo>
                    <a:lnTo>
                      <a:pt x="50" y="2010"/>
                    </a:lnTo>
                    <a:lnTo>
                      <a:pt x="50" y="2010"/>
                    </a:lnTo>
                    <a:lnTo>
                      <a:pt x="0" y="1961"/>
                    </a:lnTo>
                    <a:lnTo>
                      <a:pt x="0" y="1863"/>
                    </a:lnTo>
                    <a:lnTo>
                      <a:pt x="0" y="1814"/>
                    </a:lnTo>
                    <a:lnTo>
                      <a:pt x="0" y="1814"/>
                    </a:lnTo>
                    <a:lnTo>
                      <a:pt x="98" y="1912"/>
                    </a:lnTo>
                    <a:lnTo>
                      <a:pt x="197" y="2010"/>
                    </a:lnTo>
                    <a:lnTo>
                      <a:pt x="343" y="2059"/>
                    </a:lnTo>
                    <a:lnTo>
                      <a:pt x="343" y="2059"/>
                    </a:lnTo>
                    <a:lnTo>
                      <a:pt x="638" y="2109"/>
                    </a:lnTo>
                    <a:lnTo>
                      <a:pt x="784" y="2109"/>
                    </a:lnTo>
                    <a:lnTo>
                      <a:pt x="834" y="2059"/>
                    </a:lnTo>
                    <a:lnTo>
                      <a:pt x="834" y="2059"/>
                    </a:lnTo>
                    <a:lnTo>
                      <a:pt x="834" y="1961"/>
                    </a:lnTo>
                    <a:lnTo>
                      <a:pt x="834" y="1863"/>
                    </a:lnTo>
                    <a:lnTo>
                      <a:pt x="931" y="1863"/>
                    </a:lnTo>
                    <a:lnTo>
                      <a:pt x="931" y="1863"/>
                    </a:lnTo>
                    <a:lnTo>
                      <a:pt x="1127" y="1912"/>
                    </a:lnTo>
                    <a:lnTo>
                      <a:pt x="1422" y="1961"/>
                    </a:lnTo>
                    <a:lnTo>
                      <a:pt x="1667" y="2010"/>
                    </a:lnTo>
                    <a:lnTo>
                      <a:pt x="1667" y="2010"/>
                    </a:lnTo>
                    <a:lnTo>
                      <a:pt x="1765" y="1961"/>
                    </a:lnTo>
                    <a:lnTo>
                      <a:pt x="1961" y="1814"/>
                    </a:lnTo>
                    <a:lnTo>
                      <a:pt x="2108" y="1764"/>
                    </a:lnTo>
                    <a:lnTo>
                      <a:pt x="2108" y="1764"/>
                    </a:lnTo>
                    <a:lnTo>
                      <a:pt x="2206" y="1863"/>
                    </a:lnTo>
                    <a:lnTo>
                      <a:pt x="2353" y="2010"/>
                    </a:lnTo>
                    <a:lnTo>
                      <a:pt x="2842" y="1961"/>
                    </a:lnTo>
                    <a:lnTo>
                      <a:pt x="2842" y="1961"/>
                    </a:lnTo>
                    <a:lnTo>
                      <a:pt x="2990" y="1863"/>
                    </a:lnTo>
                    <a:lnTo>
                      <a:pt x="3431" y="1618"/>
                    </a:lnTo>
                    <a:lnTo>
                      <a:pt x="3921" y="1177"/>
                    </a:lnTo>
                    <a:lnTo>
                      <a:pt x="4314" y="589"/>
                    </a:lnTo>
                    <a:lnTo>
                      <a:pt x="4314" y="589"/>
                    </a:lnTo>
                    <a:lnTo>
                      <a:pt x="4314" y="539"/>
                    </a:lnTo>
                    <a:lnTo>
                      <a:pt x="4460" y="491"/>
                    </a:lnTo>
                    <a:lnTo>
                      <a:pt x="4803" y="441"/>
                    </a:lnTo>
                    <a:lnTo>
                      <a:pt x="4803" y="441"/>
                    </a:lnTo>
                    <a:lnTo>
                      <a:pt x="4950" y="343"/>
                    </a:lnTo>
                    <a:lnTo>
                      <a:pt x="5293" y="98"/>
                    </a:lnTo>
                    <a:lnTo>
                      <a:pt x="5832" y="0"/>
                    </a:lnTo>
                    <a:lnTo>
                      <a:pt x="5832" y="0"/>
                    </a:lnTo>
                    <a:lnTo>
                      <a:pt x="5931" y="0"/>
                    </a:lnTo>
                    <a:lnTo>
                      <a:pt x="6224" y="49"/>
                    </a:lnTo>
                    <a:lnTo>
                      <a:pt x="6568" y="294"/>
                    </a:lnTo>
                    <a:lnTo>
                      <a:pt x="6568" y="294"/>
                    </a:lnTo>
                    <a:lnTo>
                      <a:pt x="6665" y="441"/>
                    </a:lnTo>
                    <a:lnTo>
                      <a:pt x="6861" y="735"/>
                    </a:lnTo>
                    <a:lnTo>
                      <a:pt x="7106" y="882"/>
                    </a:lnTo>
                    <a:lnTo>
                      <a:pt x="7106" y="882"/>
                    </a:lnTo>
                    <a:lnTo>
                      <a:pt x="7156" y="932"/>
                    </a:lnTo>
                    <a:lnTo>
                      <a:pt x="7303" y="1128"/>
                    </a:lnTo>
                    <a:lnTo>
                      <a:pt x="7351" y="1323"/>
                    </a:lnTo>
                    <a:lnTo>
                      <a:pt x="7351" y="1323"/>
                    </a:lnTo>
                    <a:lnTo>
                      <a:pt x="7351" y="1569"/>
                    </a:lnTo>
                    <a:lnTo>
                      <a:pt x="7449" y="1716"/>
                    </a:lnTo>
                    <a:lnTo>
                      <a:pt x="7499" y="1764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6" name="Freeform 554"/>
              <p:cNvSpPr>
                <a:spLocks/>
              </p:cNvSpPr>
              <p:nvPr/>
            </p:nvSpPr>
            <p:spPr bwMode="auto">
              <a:xfrm>
                <a:off x="4404" y="2233"/>
                <a:ext cx="294" cy="269"/>
              </a:xfrm>
              <a:custGeom>
                <a:avLst/>
                <a:gdLst>
                  <a:gd name="T0" fmla="*/ 1077 w 2351"/>
                  <a:gd name="T1" fmla="*/ 196 h 2157"/>
                  <a:gd name="T2" fmla="*/ 1274 w 2351"/>
                  <a:gd name="T3" fmla="*/ 98 h 2157"/>
                  <a:gd name="T4" fmla="*/ 1519 w 2351"/>
                  <a:gd name="T5" fmla="*/ 0 h 2157"/>
                  <a:gd name="T6" fmla="*/ 1763 w 2351"/>
                  <a:gd name="T7" fmla="*/ 0 h 2157"/>
                  <a:gd name="T8" fmla="*/ 1763 w 2351"/>
                  <a:gd name="T9" fmla="*/ 0 h 2157"/>
                  <a:gd name="T10" fmla="*/ 1813 w 2351"/>
                  <a:gd name="T11" fmla="*/ 98 h 2157"/>
                  <a:gd name="T12" fmla="*/ 1763 w 2351"/>
                  <a:gd name="T13" fmla="*/ 196 h 2157"/>
                  <a:gd name="T14" fmla="*/ 1567 w 2351"/>
                  <a:gd name="T15" fmla="*/ 245 h 2157"/>
                  <a:gd name="T16" fmla="*/ 1567 w 2351"/>
                  <a:gd name="T17" fmla="*/ 245 h 2157"/>
                  <a:gd name="T18" fmla="*/ 1519 w 2351"/>
                  <a:gd name="T19" fmla="*/ 245 h 2157"/>
                  <a:gd name="T20" fmla="*/ 1470 w 2351"/>
                  <a:gd name="T21" fmla="*/ 245 h 2157"/>
                  <a:gd name="T22" fmla="*/ 1519 w 2351"/>
                  <a:gd name="T23" fmla="*/ 294 h 2157"/>
                  <a:gd name="T24" fmla="*/ 1519 w 2351"/>
                  <a:gd name="T25" fmla="*/ 294 h 2157"/>
                  <a:gd name="T26" fmla="*/ 1617 w 2351"/>
                  <a:gd name="T27" fmla="*/ 343 h 2157"/>
                  <a:gd name="T28" fmla="*/ 1715 w 2351"/>
                  <a:gd name="T29" fmla="*/ 343 h 2157"/>
                  <a:gd name="T30" fmla="*/ 1813 w 2351"/>
                  <a:gd name="T31" fmla="*/ 343 h 2157"/>
                  <a:gd name="T32" fmla="*/ 1813 w 2351"/>
                  <a:gd name="T33" fmla="*/ 343 h 2157"/>
                  <a:gd name="T34" fmla="*/ 1910 w 2351"/>
                  <a:gd name="T35" fmla="*/ 343 h 2157"/>
                  <a:gd name="T36" fmla="*/ 2008 w 2351"/>
                  <a:gd name="T37" fmla="*/ 294 h 2157"/>
                  <a:gd name="T38" fmla="*/ 2156 w 2351"/>
                  <a:gd name="T39" fmla="*/ 343 h 2157"/>
                  <a:gd name="T40" fmla="*/ 2156 w 2351"/>
                  <a:gd name="T41" fmla="*/ 343 h 2157"/>
                  <a:gd name="T42" fmla="*/ 2106 w 2351"/>
                  <a:gd name="T43" fmla="*/ 392 h 2157"/>
                  <a:gd name="T44" fmla="*/ 2058 w 2351"/>
                  <a:gd name="T45" fmla="*/ 441 h 2157"/>
                  <a:gd name="T46" fmla="*/ 2008 w 2351"/>
                  <a:gd name="T47" fmla="*/ 441 h 2157"/>
                  <a:gd name="T48" fmla="*/ 2008 w 2351"/>
                  <a:gd name="T49" fmla="*/ 441 h 2157"/>
                  <a:gd name="T50" fmla="*/ 2106 w 2351"/>
                  <a:gd name="T51" fmla="*/ 491 h 2157"/>
                  <a:gd name="T52" fmla="*/ 2205 w 2351"/>
                  <a:gd name="T53" fmla="*/ 491 h 2157"/>
                  <a:gd name="T54" fmla="*/ 2351 w 2351"/>
                  <a:gd name="T55" fmla="*/ 539 h 2157"/>
                  <a:gd name="T56" fmla="*/ 2351 w 2351"/>
                  <a:gd name="T57" fmla="*/ 539 h 2157"/>
                  <a:gd name="T58" fmla="*/ 2351 w 2351"/>
                  <a:gd name="T59" fmla="*/ 588 h 2157"/>
                  <a:gd name="T60" fmla="*/ 2351 w 2351"/>
                  <a:gd name="T61" fmla="*/ 637 h 2157"/>
                  <a:gd name="T62" fmla="*/ 2303 w 2351"/>
                  <a:gd name="T63" fmla="*/ 686 h 2157"/>
                  <a:gd name="T64" fmla="*/ 2303 w 2351"/>
                  <a:gd name="T65" fmla="*/ 686 h 2157"/>
                  <a:gd name="T66" fmla="*/ 2205 w 2351"/>
                  <a:gd name="T67" fmla="*/ 735 h 2157"/>
                  <a:gd name="T68" fmla="*/ 2008 w 2351"/>
                  <a:gd name="T69" fmla="*/ 882 h 2157"/>
                  <a:gd name="T70" fmla="*/ 1715 w 2351"/>
                  <a:gd name="T71" fmla="*/ 1127 h 2157"/>
                  <a:gd name="T72" fmla="*/ 1420 w 2351"/>
                  <a:gd name="T73" fmla="*/ 1323 h 2157"/>
                  <a:gd name="T74" fmla="*/ 1127 w 2351"/>
                  <a:gd name="T75" fmla="*/ 1520 h 2157"/>
                  <a:gd name="T76" fmla="*/ 979 w 2351"/>
                  <a:gd name="T77" fmla="*/ 1618 h 2157"/>
                  <a:gd name="T78" fmla="*/ 979 w 2351"/>
                  <a:gd name="T79" fmla="*/ 1618 h 2157"/>
                  <a:gd name="T80" fmla="*/ 734 w 2351"/>
                  <a:gd name="T81" fmla="*/ 1863 h 2157"/>
                  <a:gd name="T82" fmla="*/ 588 w 2351"/>
                  <a:gd name="T83" fmla="*/ 2059 h 2157"/>
                  <a:gd name="T84" fmla="*/ 538 w 2351"/>
                  <a:gd name="T85" fmla="*/ 2107 h 2157"/>
                  <a:gd name="T86" fmla="*/ 538 w 2351"/>
                  <a:gd name="T87" fmla="*/ 2107 h 2157"/>
                  <a:gd name="T88" fmla="*/ 391 w 2351"/>
                  <a:gd name="T89" fmla="*/ 2157 h 2157"/>
                  <a:gd name="T90" fmla="*/ 195 w 2351"/>
                  <a:gd name="T91" fmla="*/ 2157 h 2157"/>
                  <a:gd name="T92" fmla="*/ 48 w 2351"/>
                  <a:gd name="T93" fmla="*/ 2059 h 2157"/>
                  <a:gd name="T94" fmla="*/ 48 w 2351"/>
                  <a:gd name="T95" fmla="*/ 2059 h 2157"/>
                  <a:gd name="T96" fmla="*/ 0 w 2351"/>
                  <a:gd name="T97" fmla="*/ 1961 h 2157"/>
                  <a:gd name="T98" fmla="*/ 48 w 2351"/>
                  <a:gd name="T99" fmla="*/ 1764 h 2157"/>
                  <a:gd name="T100" fmla="*/ 195 w 2351"/>
                  <a:gd name="T101" fmla="*/ 1373 h 2157"/>
                  <a:gd name="T102" fmla="*/ 195 w 2351"/>
                  <a:gd name="T103" fmla="*/ 1373 h 2157"/>
                  <a:gd name="T104" fmla="*/ 293 w 2351"/>
                  <a:gd name="T105" fmla="*/ 1078 h 2157"/>
                  <a:gd name="T106" fmla="*/ 490 w 2351"/>
                  <a:gd name="T107" fmla="*/ 784 h 2157"/>
                  <a:gd name="T108" fmla="*/ 686 w 2351"/>
                  <a:gd name="T109" fmla="*/ 491 h 2157"/>
                  <a:gd name="T110" fmla="*/ 881 w 2351"/>
                  <a:gd name="T111" fmla="*/ 294 h 2157"/>
                  <a:gd name="T112" fmla="*/ 1077 w 2351"/>
                  <a:gd name="T113" fmla="*/ 196 h 2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51" h="2157">
                    <a:moveTo>
                      <a:pt x="1077" y="196"/>
                    </a:moveTo>
                    <a:lnTo>
                      <a:pt x="1274" y="98"/>
                    </a:lnTo>
                    <a:lnTo>
                      <a:pt x="1519" y="0"/>
                    </a:lnTo>
                    <a:lnTo>
                      <a:pt x="1763" y="0"/>
                    </a:lnTo>
                    <a:lnTo>
                      <a:pt x="1763" y="0"/>
                    </a:lnTo>
                    <a:lnTo>
                      <a:pt x="1813" y="98"/>
                    </a:lnTo>
                    <a:lnTo>
                      <a:pt x="1763" y="196"/>
                    </a:lnTo>
                    <a:lnTo>
                      <a:pt x="1567" y="245"/>
                    </a:lnTo>
                    <a:lnTo>
                      <a:pt x="1567" y="245"/>
                    </a:lnTo>
                    <a:lnTo>
                      <a:pt x="1519" y="245"/>
                    </a:lnTo>
                    <a:lnTo>
                      <a:pt x="1470" y="245"/>
                    </a:lnTo>
                    <a:lnTo>
                      <a:pt x="1519" y="294"/>
                    </a:lnTo>
                    <a:lnTo>
                      <a:pt x="1519" y="294"/>
                    </a:lnTo>
                    <a:lnTo>
                      <a:pt x="1617" y="343"/>
                    </a:lnTo>
                    <a:lnTo>
                      <a:pt x="1715" y="343"/>
                    </a:lnTo>
                    <a:lnTo>
                      <a:pt x="1813" y="343"/>
                    </a:lnTo>
                    <a:lnTo>
                      <a:pt x="1813" y="343"/>
                    </a:lnTo>
                    <a:lnTo>
                      <a:pt x="1910" y="343"/>
                    </a:lnTo>
                    <a:lnTo>
                      <a:pt x="2008" y="294"/>
                    </a:lnTo>
                    <a:lnTo>
                      <a:pt x="2156" y="343"/>
                    </a:lnTo>
                    <a:lnTo>
                      <a:pt x="2156" y="343"/>
                    </a:lnTo>
                    <a:lnTo>
                      <a:pt x="2106" y="392"/>
                    </a:lnTo>
                    <a:lnTo>
                      <a:pt x="2058" y="441"/>
                    </a:lnTo>
                    <a:lnTo>
                      <a:pt x="2008" y="441"/>
                    </a:lnTo>
                    <a:lnTo>
                      <a:pt x="2008" y="441"/>
                    </a:lnTo>
                    <a:lnTo>
                      <a:pt x="2106" y="491"/>
                    </a:lnTo>
                    <a:lnTo>
                      <a:pt x="2205" y="491"/>
                    </a:lnTo>
                    <a:lnTo>
                      <a:pt x="2351" y="539"/>
                    </a:lnTo>
                    <a:lnTo>
                      <a:pt x="2351" y="539"/>
                    </a:lnTo>
                    <a:lnTo>
                      <a:pt x="2351" y="588"/>
                    </a:lnTo>
                    <a:lnTo>
                      <a:pt x="2351" y="637"/>
                    </a:lnTo>
                    <a:lnTo>
                      <a:pt x="2303" y="686"/>
                    </a:lnTo>
                    <a:lnTo>
                      <a:pt x="2303" y="686"/>
                    </a:lnTo>
                    <a:lnTo>
                      <a:pt x="2205" y="735"/>
                    </a:lnTo>
                    <a:lnTo>
                      <a:pt x="2008" y="882"/>
                    </a:lnTo>
                    <a:lnTo>
                      <a:pt x="1715" y="1127"/>
                    </a:lnTo>
                    <a:lnTo>
                      <a:pt x="1420" y="1323"/>
                    </a:lnTo>
                    <a:lnTo>
                      <a:pt x="1127" y="1520"/>
                    </a:lnTo>
                    <a:lnTo>
                      <a:pt x="979" y="1618"/>
                    </a:lnTo>
                    <a:lnTo>
                      <a:pt x="979" y="1618"/>
                    </a:lnTo>
                    <a:lnTo>
                      <a:pt x="734" y="1863"/>
                    </a:lnTo>
                    <a:lnTo>
                      <a:pt x="588" y="2059"/>
                    </a:lnTo>
                    <a:lnTo>
                      <a:pt x="538" y="2107"/>
                    </a:lnTo>
                    <a:lnTo>
                      <a:pt x="538" y="2107"/>
                    </a:lnTo>
                    <a:lnTo>
                      <a:pt x="391" y="2157"/>
                    </a:lnTo>
                    <a:lnTo>
                      <a:pt x="195" y="2157"/>
                    </a:lnTo>
                    <a:lnTo>
                      <a:pt x="48" y="2059"/>
                    </a:lnTo>
                    <a:lnTo>
                      <a:pt x="48" y="2059"/>
                    </a:lnTo>
                    <a:lnTo>
                      <a:pt x="0" y="1961"/>
                    </a:lnTo>
                    <a:lnTo>
                      <a:pt x="48" y="1764"/>
                    </a:lnTo>
                    <a:lnTo>
                      <a:pt x="195" y="1373"/>
                    </a:lnTo>
                    <a:lnTo>
                      <a:pt x="195" y="1373"/>
                    </a:lnTo>
                    <a:lnTo>
                      <a:pt x="293" y="1078"/>
                    </a:lnTo>
                    <a:lnTo>
                      <a:pt x="490" y="784"/>
                    </a:lnTo>
                    <a:lnTo>
                      <a:pt x="686" y="491"/>
                    </a:lnTo>
                    <a:lnTo>
                      <a:pt x="881" y="294"/>
                    </a:lnTo>
                    <a:lnTo>
                      <a:pt x="1077" y="196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7" name="Freeform 555"/>
              <p:cNvSpPr>
                <a:spLocks/>
              </p:cNvSpPr>
              <p:nvPr/>
            </p:nvSpPr>
            <p:spPr bwMode="auto">
              <a:xfrm>
                <a:off x="4490" y="2294"/>
                <a:ext cx="428" cy="220"/>
              </a:xfrm>
              <a:custGeom>
                <a:avLst/>
                <a:gdLst>
                  <a:gd name="T0" fmla="*/ 391 w 3430"/>
                  <a:gd name="T1" fmla="*/ 1616 h 1764"/>
                  <a:gd name="T2" fmla="*/ 538 w 3430"/>
                  <a:gd name="T3" fmla="*/ 1421 h 1764"/>
                  <a:gd name="T4" fmla="*/ 734 w 3430"/>
                  <a:gd name="T5" fmla="*/ 1323 h 1764"/>
                  <a:gd name="T6" fmla="*/ 931 w 3430"/>
                  <a:gd name="T7" fmla="*/ 1323 h 1764"/>
                  <a:gd name="T8" fmla="*/ 931 w 3430"/>
                  <a:gd name="T9" fmla="*/ 1323 h 1764"/>
                  <a:gd name="T10" fmla="*/ 1176 w 3430"/>
                  <a:gd name="T11" fmla="*/ 1372 h 1764"/>
                  <a:gd name="T12" fmla="*/ 1568 w 3430"/>
                  <a:gd name="T13" fmla="*/ 1421 h 1764"/>
                  <a:gd name="T14" fmla="*/ 1862 w 3430"/>
                  <a:gd name="T15" fmla="*/ 1372 h 1764"/>
                  <a:gd name="T16" fmla="*/ 1862 w 3430"/>
                  <a:gd name="T17" fmla="*/ 1372 h 1764"/>
                  <a:gd name="T18" fmla="*/ 2351 w 3430"/>
                  <a:gd name="T19" fmla="*/ 1273 h 1764"/>
                  <a:gd name="T20" fmla="*/ 2744 w 3430"/>
                  <a:gd name="T21" fmla="*/ 1127 h 1764"/>
                  <a:gd name="T22" fmla="*/ 2989 w 3430"/>
                  <a:gd name="T23" fmla="*/ 930 h 1764"/>
                  <a:gd name="T24" fmla="*/ 3185 w 3430"/>
                  <a:gd name="T25" fmla="*/ 784 h 1764"/>
                  <a:gd name="T26" fmla="*/ 3283 w 3430"/>
                  <a:gd name="T27" fmla="*/ 686 h 1764"/>
                  <a:gd name="T28" fmla="*/ 3332 w 3430"/>
                  <a:gd name="T29" fmla="*/ 538 h 1764"/>
                  <a:gd name="T30" fmla="*/ 3332 w 3430"/>
                  <a:gd name="T31" fmla="*/ 489 h 1764"/>
                  <a:gd name="T32" fmla="*/ 3332 w 3430"/>
                  <a:gd name="T33" fmla="*/ 441 h 1764"/>
                  <a:gd name="T34" fmla="*/ 3332 w 3430"/>
                  <a:gd name="T35" fmla="*/ 441 h 1764"/>
                  <a:gd name="T36" fmla="*/ 3087 w 3430"/>
                  <a:gd name="T37" fmla="*/ 587 h 1764"/>
                  <a:gd name="T38" fmla="*/ 2597 w 3430"/>
                  <a:gd name="T39" fmla="*/ 784 h 1764"/>
                  <a:gd name="T40" fmla="*/ 2254 w 3430"/>
                  <a:gd name="T41" fmla="*/ 882 h 1764"/>
                  <a:gd name="T42" fmla="*/ 2254 w 3430"/>
                  <a:gd name="T43" fmla="*/ 882 h 1764"/>
                  <a:gd name="T44" fmla="*/ 2156 w 3430"/>
                  <a:gd name="T45" fmla="*/ 882 h 1764"/>
                  <a:gd name="T46" fmla="*/ 2205 w 3430"/>
                  <a:gd name="T47" fmla="*/ 882 h 1764"/>
                  <a:gd name="T48" fmla="*/ 2548 w 3430"/>
                  <a:gd name="T49" fmla="*/ 734 h 1764"/>
                  <a:gd name="T50" fmla="*/ 2548 w 3430"/>
                  <a:gd name="T51" fmla="*/ 734 h 1764"/>
                  <a:gd name="T52" fmla="*/ 2989 w 3430"/>
                  <a:gd name="T53" fmla="*/ 538 h 1764"/>
                  <a:gd name="T54" fmla="*/ 3283 w 3430"/>
                  <a:gd name="T55" fmla="*/ 343 h 1764"/>
                  <a:gd name="T56" fmla="*/ 3430 w 3430"/>
                  <a:gd name="T57" fmla="*/ 244 h 1764"/>
                  <a:gd name="T58" fmla="*/ 3430 w 3430"/>
                  <a:gd name="T59" fmla="*/ 244 h 1764"/>
                  <a:gd name="T60" fmla="*/ 3332 w 3430"/>
                  <a:gd name="T61" fmla="*/ 244 h 1764"/>
                  <a:gd name="T62" fmla="*/ 3135 w 3430"/>
                  <a:gd name="T63" fmla="*/ 244 h 1764"/>
                  <a:gd name="T64" fmla="*/ 2792 w 3430"/>
                  <a:gd name="T65" fmla="*/ 343 h 1764"/>
                  <a:gd name="T66" fmla="*/ 2792 w 3430"/>
                  <a:gd name="T67" fmla="*/ 343 h 1764"/>
                  <a:gd name="T68" fmla="*/ 2351 w 3430"/>
                  <a:gd name="T69" fmla="*/ 441 h 1764"/>
                  <a:gd name="T70" fmla="*/ 2058 w 3430"/>
                  <a:gd name="T71" fmla="*/ 538 h 1764"/>
                  <a:gd name="T72" fmla="*/ 2008 w 3430"/>
                  <a:gd name="T73" fmla="*/ 441 h 1764"/>
                  <a:gd name="T74" fmla="*/ 2008 w 3430"/>
                  <a:gd name="T75" fmla="*/ 441 h 1764"/>
                  <a:gd name="T76" fmla="*/ 2156 w 3430"/>
                  <a:gd name="T77" fmla="*/ 293 h 1764"/>
                  <a:gd name="T78" fmla="*/ 2401 w 3430"/>
                  <a:gd name="T79" fmla="*/ 97 h 1764"/>
                  <a:gd name="T80" fmla="*/ 2597 w 3430"/>
                  <a:gd name="T81" fmla="*/ 0 h 1764"/>
                  <a:gd name="T82" fmla="*/ 2597 w 3430"/>
                  <a:gd name="T83" fmla="*/ 0 h 1764"/>
                  <a:gd name="T84" fmla="*/ 2449 w 3430"/>
                  <a:gd name="T85" fmla="*/ 0 h 1764"/>
                  <a:gd name="T86" fmla="*/ 2058 w 3430"/>
                  <a:gd name="T87" fmla="*/ 48 h 1764"/>
                  <a:gd name="T88" fmla="*/ 1519 w 3430"/>
                  <a:gd name="T89" fmla="*/ 441 h 1764"/>
                  <a:gd name="T90" fmla="*/ 1519 w 3430"/>
                  <a:gd name="T91" fmla="*/ 441 h 1764"/>
                  <a:gd name="T92" fmla="*/ 1176 w 3430"/>
                  <a:gd name="T93" fmla="*/ 734 h 1764"/>
                  <a:gd name="T94" fmla="*/ 931 w 3430"/>
                  <a:gd name="T95" fmla="*/ 930 h 1764"/>
                  <a:gd name="T96" fmla="*/ 686 w 3430"/>
                  <a:gd name="T97" fmla="*/ 1029 h 1764"/>
                  <a:gd name="T98" fmla="*/ 588 w 3430"/>
                  <a:gd name="T99" fmla="*/ 1029 h 1764"/>
                  <a:gd name="T100" fmla="*/ 538 w 3430"/>
                  <a:gd name="T101" fmla="*/ 1029 h 1764"/>
                  <a:gd name="T102" fmla="*/ 538 w 3430"/>
                  <a:gd name="T103" fmla="*/ 1029 h 1764"/>
                  <a:gd name="T104" fmla="*/ 391 w 3430"/>
                  <a:gd name="T105" fmla="*/ 1127 h 1764"/>
                  <a:gd name="T106" fmla="*/ 97 w 3430"/>
                  <a:gd name="T107" fmla="*/ 1323 h 1764"/>
                  <a:gd name="T108" fmla="*/ 0 w 3430"/>
                  <a:gd name="T109" fmla="*/ 1616 h 1764"/>
                  <a:gd name="T110" fmla="*/ 0 w 3430"/>
                  <a:gd name="T111" fmla="*/ 1616 h 1764"/>
                  <a:gd name="T112" fmla="*/ 48 w 3430"/>
                  <a:gd name="T113" fmla="*/ 1715 h 1764"/>
                  <a:gd name="T114" fmla="*/ 195 w 3430"/>
                  <a:gd name="T115" fmla="*/ 1764 h 1764"/>
                  <a:gd name="T116" fmla="*/ 391 w 3430"/>
                  <a:gd name="T117" fmla="*/ 1616 h 1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430" h="1764">
                    <a:moveTo>
                      <a:pt x="391" y="1616"/>
                    </a:moveTo>
                    <a:lnTo>
                      <a:pt x="538" y="1421"/>
                    </a:lnTo>
                    <a:lnTo>
                      <a:pt x="734" y="1323"/>
                    </a:lnTo>
                    <a:lnTo>
                      <a:pt x="931" y="1323"/>
                    </a:lnTo>
                    <a:lnTo>
                      <a:pt x="931" y="1323"/>
                    </a:lnTo>
                    <a:lnTo>
                      <a:pt x="1176" y="1372"/>
                    </a:lnTo>
                    <a:lnTo>
                      <a:pt x="1568" y="1421"/>
                    </a:lnTo>
                    <a:lnTo>
                      <a:pt x="1862" y="1372"/>
                    </a:lnTo>
                    <a:lnTo>
                      <a:pt x="1862" y="1372"/>
                    </a:lnTo>
                    <a:lnTo>
                      <a:pt x="2351" y="1273"/>
                    </a:lnTo>
                    <a:lnTo>
                      <a:pt x="2744" y="1127"/>
                    </a:lnTo>
                    <a:lnTo>
                      <a:pt x="2989" y="930"/>
                    </a:lnTo>
                    <a:lnTo>
                      <a:pt x="3185" y="784"/>
                    </a:lnTo>
                    <a:lnTo>
                      <a:pt x="3283" y="686"/>
                    </a:lnTo>
                    <a:lnTo>
                      <a:pt x="3332" y="538"/>
                    </a:lnTo>
                    <a:lnTo>
                      <a:pt x="3332" y="489"/>
                    </a:lnTo>
                    <a:lnTo>
                      <a:pt x="3332" y="441"/>
                    </a:lnTo>
                    <a:lnTo>
                      <a:pt x="3332" y="441"/>
                    </a:lnTo>
                    <a:lnTo>
                      <a:pt x="3087" y="587"/>
                    </a:lnTo>
                    <a:lnTo>
                      <a:pt x="2597" y="784"/>
                    </a:lnTo>
                    <a:lnTo>
                      <a:pt x="2254" y="882"/>
                    </a:lnTo>
                    <a:lnTo>
                      <a:pt x="2254" y="882"/>
                    </a:lnTo>
                    <a:lnTo>
                      <a:pt x="2156" y="882"/>
                    </a:lnTo>
                    <a:lnTo>
                      <a:pt x="2205" y="882"/>
                    </a:lnTo>
                    <a:lnTo>
                      <a:pt x="2548" y="734"/>
                    </a:lnTo>
                    <a:lnTo>
                      <a:pt x="2548" y="734"/>
                    </a:lnTo>
                    <a:lnTo>
                      <a:pt x="2989" y="538"/>
                    </a:lnTo>
                    <a:lnTo>
                      <a:pt x="3283" y="343"/>
                    </a:lnTo>
                    <a:lnTo>
                      <a:pt x="3430" y="244"/>
                    </a:lnTo>
                    <a:lnTo>
                      <a:pt x="3430" y="244"/>
                    </a:lnTo>
                    <a:lnTo>
                      <a:pt x="3332" y="244"/>
                    </a:lnTo>
                    <a:lnTo>
                      <a:pt x="3135" y="244"/>
                    </a:lnTo>
                    <a:lnTo>
                      <a:pt x="2792" y="343"/>
                    </a:lnTo>
                    <a:lnTo>
                      <a:pt x="2792" y="343"/>
                    </a:lnTo>
                    <a:lnTo>
                      <a:pt x="2351" y="441"/>
                    </a:lnTo>
                    <a:lnTo>
                      <a:pt x="2058" y="538"/>
                    </a:lnTo>
                    <a:lnTo>
                      <a:pt x="2008" y="441"/>
                    </a:lnTo>
                    <a:lnTo>
                      <a:pt x="2008" y="441"/>
                    </a:lnTo>
                    <a:lnTo>
                      <a:pt x="2156" y="293"/>
                    </a:lnTo>
                    <a:lnTo>
                      <a:pt x="2401" y="97"/>
                    </a:lnTo>
                    <a:lnTo>
                      <a:pt x="2597" y="0"/>
                    </a:lnTo>
                    <a:lnTo>
                      <a:pt x="2597" y="0"/>
                    </a:lnTo>
                    <a:lnTo>
                      <a:pt x="2449" y="0"/>
                    </a:lnTo>
                    <a:lnTo>
                      <a:pt x="2058" y="48"/>
                    </a:lnTo>
                    <a:lnTo>
                      <a:pt x="1519" y="441"/>
                    </a:lnTo>
                    <a:lnTo>
                      <a:pt x="1519" y="441"/>
                    </a:lnTo>
                    <a:lnTo>
                      <a:pt x="1176" y="734"/>
                    </a:lnTo>
                    <a:lnTo>
                      <a:pt x="931" y="930"/>
                    </a:lnTo>
                    <a:lnTo>
                      <a:pt x="686" y="1029"/>
                    </a:lnTo>
                    <a:lnTo>
                      <a:pt x="588" y="1029"/>
                    </a:lnTo>
                    <a:lnTo>
                      <a:pt x="538" y="1029"/>
                    </a:lnTo>
                    <a:lnTo>
                      <a:pt x="538" y="1029"/>
                    </a:lnTo>
                    <a:lnTo>
                      <a:pt x="391" y="1127"/>
                    </a:lnTo>
                    <a:lnTo>
                      <a:pt x="97" y="1323"/>
                    </a:lnTo>
                    <a:lnTo>
                      <a:pt x="0" y="1616"/>
                    </a:lnTo>
                    <a:lnTo>
                      <a:pt x="0" y="1616"/>
                    </a:lnTo>
                    <a:lnTo>
                      <a:pt x="48" y="1715"/>
                    </a:lnTo>
                    <a:lnTo>
                      <a:pt x="195" y="1764"/>
                    </a:lnTo>
                    <a:lnTo>
                      <a:pt x="391" y="1616"/>
                    </a:lnTo>
                    <a:close/>
                  </a:path>
                </a:pathLst>
              </a:custGeom>
              <a:solidFill>
                <a:srgbClr val="B2F2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8" name="Freeform 556"/>
              <p:cNvSpPr>
                <a:spLocks/>
              </p:cNvSpPr>
              <p:nvPr/>
            </p:nvSpPr>
            <p:spPr bwMode="auto">
              <a:xfrm>
                <a:off x="4404" y="2239"/>
                <a:ext cx="294" cy="263"/>
              </a:xfrm>
              <a:custGeom>
                <a:avLst/>
                <a:gdLst>
                  <a:gd name="T0" fmla="*/ 1960 w 2351"/>
                  <a:gd name="T1" fmla="*/ 443 h 2109"/>
                  <a:gd name="T2" fmla="*/ 2058 w 2351"/>
                  <a:gd name="T3" fmla="*/ 443 h 2109"/>
                  <a:gd name="T4" fmla="*/ 2156 w 2351"/>
                  <a:gd name="T5" fmla="*/ 491 h 2109"/>
                  <a:gd name="T6" fmla="*/ 2303 w 2351"/>
                  <a:gd name="T7" fmla="*/ 491 h 2109"/>
                  <a:gd name="T8" fmla="*/ 2303 w 2351"/>
                  <a:gd name="T9" fmla="*/ 491 h 2109"/>
                  <a:gd name="T10" fmla="*/ 2303 w 2351"/>
                  <a:gd name="T11" fmla="*/ 540 h 2109"/>
                  <a:gd name="T12" fmla="*/ 2351 w 2351"/>
                  <a:gd name="T13" fmla="*/ 589 h 2109"/>
                  <a:gd name="T14" fmla="*/ 2303 w 2351"/>
                  <a:gd name="T15" fmla="*/ 638 h 2109"/>
                  <a:gd name="T16" fmla="*/ 2303 w 2351"/>
                  <a:gd name="T17" fmla="*/ 638 h 2109"/>
                  <a:gd name="T18" fmla="*/ 2205 w 2351"/>
                  <a:gd name="T19" fmla="*/ 687 h 2109"/>
                  <a:gd name="T20" fmla="*/ 2008 w 2351"/>
                  <a:gd name="T21" fmla="*/ 834 h 2109"/>
                  <a:gd name="T22" fmla="*/ 1715 w 2351"/>
                  <a:gd name="T23" fmla="*/ 1079 h 2109"/>
                  <a:gd name="T24" fmla="*/ 1420 w 2351"/>
                  <a:gd name="T25" fmla="*/ 1275 h 2109"/>
                  <a:gd name="T26" fmla="*/ 1127 w 2351"/>
                  <a:gd name="T27" fmla="*/ 1472 h 2109"/>
                  <a:gd name="T28" fmla="*/ 979 w 2351"/>
                  <a:gd name="T29" fmla="*/ 1570 h 2109"/>
                  <a:gd name="T30" fmla="*/ 979 w 2351"/>
                  <a:gd name="T31" fmla="*/ 1570 h 2109"/>
                  <a:gd name="T32" fmla="*/ 734 w 2351"/>
                  <a:gd name="T33" fmla="*/ 1815 h 2109"/>
                  <a:gd name="T34" fmla="*/ 588 w 2351"/>
                  <a:gd name="T35" fmla="*/ 2011 h 2109"/>
                  <a:gd name="T36" fmla="*/ 538 w 2351"/>
                  <a:gd name="T37" fmla="*/ 2059 h 2109"/>
                  <a:gd name="T38" fmla="*/ 538 w 2351"/>
                  <a:gd name="T39" fmla="*/ 2059 h 2109"/>
                  <a:gd name="T40" fmla="*/ 391 w 2351"/>
                  <a:gd name="T41" fmla="*/ 2109 h 2109"/>
                  <a:gd name="T42" fmla="*/ 195 w 2351"/>
                  <a:gd name="T43" fmla="*/ 2109 h 2109"/>
                  <a:gd name="T44" fmla="*/ 48 w 2351"/>
                  <a:gd name="T45" fmla="*/ 2011 h 2109"/>
                  <a:gd name="T46" fmla="*/ 48 w 2351"/>
                  <a:gd name="T47" fmla="*/ 2011 h 2109"/>
                  <a:gd name="T48" fmla="*/ 0 w 2351"/>
                  <a:gd name="T49" fmla="*/ 1913 h 2109"/>
                  <a:gd name="T50" fmla="*/ 48 w 2351"/>
                  <a:gd name="T51" fmla="*/ 1716 h 2109"/>
                  <a:gd name="T52" fmla="*/ 195 w 2351"/>
                  <a:gd name="T53" fmla="*/ 1325 h 2109"/>
                  <a:gd name="T54" fmla="*/ 195 w 2351"/>
                  <a:gd name="T55" fmla="*/ 1325 h 2109"/>
                  <a:gd name="T56" fmla="*/ 293 w 2351"/>
                  <a:gd name="T57" fmla="*/ 1030 h 2109"/>
                  <a:gd name="T58" fmla="*/ 490 w 2351"/>
                  <a:gd name="T59" fmla="*/ 736 h 2109"/>
                  <a:gd name="T60" fmla="*/ 686 w 2351"/>
                  <a:gd name="T61" fmla="*/ 491 h 2109"/>
                  <a:gd name="T62" fmla="*/ 881 w 2351"/>
                  <a:gd name="T63" fmla="*/ 246 h 2109"/>
                  <a:gd name="T64" fmla="*/ 1077 w 2351"/>
                  <a:gd name="T65" fmla="*/ 148 h 2109"/>
                  <a:gd name="T66" fmla="*/ 1077 w 2351"/>
                  <a:gd name="T67" fmla="*/ 148 h 2109"/>
                  <a:gd name="T68" fmla="*/ 1274 w 2351"/>
                  <a:gd name="T69" fmla="*/ 99 h 2109"/>
                  <a:gd name="T70" fmla="*/ 1470 w 2351"/>
                  <a:gd name="T71" fmla="*/ 0 h 2109"/>
                  <a:gd name="T72" fmla="*/ 1665 w 2351"/>
                  <a:gd name="T73" fmla="*/ 0 h 2109"/>
                  <a:gd name="T74" fmla="*/ 1665 w 2351"/>
                  <a:gd name="T75" fmla="*/ 0 h 2109"/>
                  <a:gd name="T76" fmla="*/ 1715 w 2351"/>
                  <a:gd name="T77" fmla="*/ 50 h 2109"/>
                  <a:gd name="T78" fmla="*/ 1665 w 2351"/>
                  <a:gd name="T79" fmla="*/ 148 h 2109"/>
                  <a:gd name="T80" fmla="*/ 1519 w 2351"/>
                  <a:gd name="T81" fmla="*/ 197 h 2109"/>
                  <a:gd name="T82" fmla="*/ 1519 w 2351"/>
                  <a:gd name="T83" fmla="*/ 197 h 2109"/>
                  <a:gd name="T84" fmla="*/ 1470 w 2351"/>
                  <a:gd name="T85" fmla="*/ 197 h 2109"/>
                  <a:gd name="T86" fmla="*/ 1470 w 2351"/>
                  <a:gd name="T87" fmla="*/ 246 h 2109"/>
                  <a:gd name="T88" fmla="*/ 1519 w 2351"/>
                  <a:gd name="T89" fmla="*/ 246 h 2109"/>
                  <a:gd name="T90" fmla="*/ 1519 w 2351"/>
                  <a:gd name="T91" fmla="*/ 246 h 2109"/>
                  <a:gd name="T92" fmla="*/ 1567 w 2351"/>
                  <a:gd name="T93" fmla="*/ 295 h 2109"/>
                  <a:gd name="T94" fmla="*/ 1665 w 2351"/>
                  <a:gd name="T95" fmla="*/ 295 h 2109"/>
                  <a:gd name="T96" fmla="*/ 1763 w 2351"/>
                  <a:gd name="T97" fmla="*/ 295 h 2109"/>
                  <a:gd name="T98" fmla="*/ 1763 w 2351"/>
                  <a:gd name="T99" fmla="*/ 295 h 2109"/>
                  <a:gd name="T100" fmla="*/ 1862 w 2351"/>
                  <a:gd name="T101" fmla="*/ 295 h 2109"/>
                  <a:gd name="T102" fmla="*/ 2008 w 2351"/>
                  <a:gd name="T103" fmla="*/ 295 h 2109"/>
                  <a:gd name="T104" fmla="*/ 2106 w 2351"/>
                  <a:gd name="T105" fmla="*/ 295 h 2109"/>
                  <a:gd name="T106" fmla="*/ 2106 w 2351"/>
                  <a:gd name="T107" fmla="*/ 295 h 2109"/>
                  <a:gd name="T108" fmla="*/ 2058 w 2351"/>
                  <a:gd name="T109" fmla="*/ 344 h 2109"/>
                  <a:gd name="T110" fmla="*/ 2008 w 2351"/>
                  <a:gd name="T111" fmla="*/ 393 h 2109"/>
                  <a:gd name="T112" fmla="*/ 1960 w 2351"/>
                  <a:gd name="T113" fmla="*/ 443 h 2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51" h="2109">
                    <a:moveTo>
                      <a:pt x="1960" y="443"/>
                    </a:moveTo>
                    <a:lnTo>
                      <a:pt x="2058" y="443"/>
                    </a:lnTo>
                    <a:lnTo>
                      <a:pt x="2156" y="491"/>
                    </a:lnTo>
                    <a:lnTo>
                      <a:pt x="2303" y="491"/>
                    </a:lnTo>
                    <a:lnTo>
                      <a:pt x="2303" y="491"/>
                    </a:lnTo>
                    <a:lnTo>
                      <a:pt x="2303" y="540"/>
                    </a:lnTo>
                    <a:lnTo>
                      <a:pt x="2351" y="589"/>
                    </a:lnTo>
                    <a:lnTo>
                      <a:pt x="2303" y="638"/>
                    </a:lnTo>
                    <a:lnTo>
                      <a:pt x="2303" y="638"/>
                    </a:lnTo>
                    <a:lnTo>
                      <a:pt x="2205" y="687"/>
                    </a:lnTo>
                    <a:lnTo>
                      <a:pt x="2008" y="834"/>
                    </a:lnTo>
                    <a:lnTo>
                      <a:pt x="1715" y="1079"/>
                    </a:lnTo>
                    <a:lnTo>
                      <a:pt x="1420" y="1275"/>
                    </a:lnTo>
                    <a:lnTo>
                      <a:pt x="1127" y="1472"/>
                    </a:lnTo>
                    <a:lnTo>
                      <a:pt x="979" y="1570"/>
                    </a:lnTo>
                    <a:lnTo>
                      <a:pt x="979" y="1570"/>
                    </a:lnTo>
                    <a:lnTo>
                      <a:pt x="734" y="1815"/>
                    </a:lnTo>
                    <a:lnTo>
                      <a:pt x="588" y="2011"/>
                    </a:lnTo>
                    <a:lnTo>
                      <a:pt x="538" y="2059"/>
                    </a:lnTo>
                    <a:lnTo>
                      <a:pt x="538" y="2059"/>
                    </a:lnTo>
                    <a:lnTo>
                      <a:pt x="391" y="2109"/>
                    </a:lnTo>
                    <a:lnTo>
                      <a:pt x="195" y="2109"/>
                    </a:lnTo>
                    <a:lnTo>
                      <a:pt x="48" y="2011"/>
                    </a:lnTo>
                    <a:lnTo>
                      <a:pt x="48" y="2011"/>
                    </a:lnTo>
                    <a:lnTo>
                      <a:pt x="0" y="1913"/>
                    </a:lnTo>
                    <a:lnTo>
                      <a:pt x="48" y="1716"/>
                    </a:lnTo>
                    <a:lnTo>
                      <a:pt x="195" y="1325"/>
                    </a:lnTo>
                    <a:lnTo>
                      <a:pt x="195" y="1325"/>
                    </a:lnTo>
                    <a:lnTo>
                      <a:pt x="293" y="1030"/>
                    </a:lnTo>
                    <a:lnTo>
                      <a:pt x="490" y="736"/>
                    </a:lnTo>
                    <a:lnTo>
                      <a:pt x="686" y="491"/>
                    </a:lnTo>
                    <a:lnTo>
                      <a:pt x="881" y="246"/>
                    </a:lnTo>
                    <a:lnTo>
                      <a:pt x="1077" y="148"/>
                    </a:lnTo>
                    <a:lnTo>
                      <a:pt x="1077" y="148"/>
                    </a:lnTo>
                    <a:lnTo>
                      <a:pt x="1274" y="99"/>
                    </a:lnTo>
                    <a:lnTo>
                      <a:pt x="1470" y="0"/>
                    </a:lnTo>
                    <a:lnTo>
                      <a:pt x="1665" y="0"/>
                    </a:lnTo>
                    <a:lnTo>
                      <a:pt x="1665" y="0"/>
                    </a:lnTo>
                    <a:lnTo>
                      <a:pt x="1715" y="50"/>
                    </a:lnTo>
                    <a:lnTo>
                      <a:pt x="1665" y="148"/>
                    </a:lnTo>
                    <a:lnTo>
                      <a:pt x="1519" y="197"/>
                    </a:lnTo>
                    <a:lnTo>
                      <a:pt x="1519" y="197"/>
                    </a:lnTo>
                    <a:lnTo>
                      <a:pt x="1470" y="197"/>
                    </a:lnTo>
                    <a:lnTo>
                      <a:pt x="1470" y="246"/>
                    </a:lnTo>
                    <a:lnTo>
                      <a:pt x="1519" y="246"/>
                    </a:lnTo>
                    <a:lnTo>
                      <a:pt x="1519" y="246"/>
                    </a:lnTo>
                    <a:lnTo>
                      <a:pt x="1567" y="295"/>
                    </a:lnTo>
                    <a:lnTo>
                      <a:pt x="1665" y="295"/>
                    </a:lnTo>
                    <a:lnTo>
                      <a:pt x="1763" y="295"/>
                    </a:lnTo>
                    <a:lnTo>
                      <a:pt x="1763" y="295"/>
                    </a:lnTo>
                    <a:lnTo>
                      <a:pt x="1862" y="295"/>
                    </a:lnTo>
                    <a:lnTo>
                      <a:pt x="2008" y="295"/>
                    </a:lnTo>
                    <a:lnTo>
                      <a:pt x="2106" y="295"/>
                    </a:lnTo>
                    <a:lnTo>
                      <a:pt x="2106" y="295"/>
                    </a:lnTo>
                    <a:lnTo>
                      <a:pt x="2058" y="344"/>
                    </a:lnTo>
                    <a:lnTo>
                      <a:pt x="2008" y="393"/>
                    </a:lnTo>
                    <a:lnTo>
                      <a:pt x="1960" y="443"/>
                    </a:lnTo>
                    <a:close/>
                  </a:path>
                </a:pathLst>
              </a:custGeom>
              <a:solidFill>
                <a:srgbClr val="A7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09" name="Freeform 557"/>
              <p:cNvSpPr>
                <a:spLocks/>
              </p:cNvSpPr>
              <p:nvPr/>
            </p:nvSpPr>
            <p:spPr bwMode="auto">
              <a:xfrm>
                <a:off x="4404" y="2245"/>
                <a:ext cx="288" cy="257"/>
              </a:xfrm>
              <a:custGeom>
                <a:avLst/>
                <a:gdLst>
                  <a:gd name="T0" fmla="*/ 1910 w 2303"/>
                  <a:gd name="T1" fmla="*/ 393 h 2059"/>
                  <a:gd name="T2" fmla="*/ 2008 w 2303"/>
                  <a:gd name="T3" fmla="*/ 441 h 2059"/>
                  <a:gd name="T4" fmla="*/ 2156 w 2303"/>
                  <a:gd name="T5" fmla="*/ 441 h 2059"/>
                  <a:gd name="T6" fmla="*/ 2254 w 2303"/>
                  <a:gd name="T7" fmla="*/ 490 h 2059"/>
                  <a:gd name="T8" fmla="*/ 2254 w 2303"/>
                  <a:gd name="T9" fmla="*/ 490 h 2059"/>
                  <a:gd name="T10" fmla="*/ 2303 w 2303"/>
                  <a:gd name="T11" fmla="*/ 539 h 2059"/>
                  <a:gd name="T12" fmla="*/ 2303 w 2303"/>
                  <a:gd name="T13" fmla="*/ 539 h 2059"/>
                  <a:gd name="T14" fmla="*/ 2303 w 2303"/>
                  <a:gd name="T15" fmla="*/ 588 h 2059"/>
                  <a:gd name="T16" fmla="*/ 2303 w 2303"/>
                  <a:gd name="T17" fmla="*/ 588 h 2059"/>
                  <a:gd name="T18" fmla="*/ 2205 w 2303"/>
                  <a:gd name="T19" fmla="*/ 637 h 2059"/>
                  <a:gd name="T20" fmla="*/ 2008 w 2303"/>
                  <a:gd name="T21" fmla="*/ 784 h 2059"/>
                  <a:gd name="T22" fmla="*/ 1715 w 2303"/>
                  <a:gd name="T23" fmla="*/ 1029 h 2059"/>
                  <a:gd name="T24" fmla="*/ 1420 w 2303"/>
                  <a:gd name="T25" fmla="*/ 1225 h 2059"/>
                  <a:gd name="T26" fmla="*/ 1127 w 2303"/>
                  <a:gd name="T27" fmla="*/ 1422 h 2059"/>
                  <a:gd name="T28" fmla="*/ 979 w 2303"/>
                  <a:gd name="T29" fmla="*/ 1520 h 2059"/>
                  <a:gd name="T30" fmla="*/ 979 w 2303"/>
                  <a:gd name="T31" fmla="*/ 1520 h 2059"/>
                  <a:gd name="T32" fmla="*/ 734 w 2303"/>
                  <a:gd name="T33" fmla="*/ 1765 h 2059"/>
                  <a:gd name="T34" fmla="*/ 588 w 2303"/>
                  <a:gd name="T35" fmla="*/ 1961 h 2059"/>
                  <a:gd name="T36" fmla="*/ 538 w 2303"/>
                  <a:gd name="T37" fmla="*/ 2009 h 2059"/>
                  <a:gd name="T38" fmla="*/ 538 w 2303"/>
                  <a:gd name="T39" fmla="*/ 2009 h 2059"/>
                  <a:gd name="T40" fmla="*/ 391 w 2303"/>
                  <a:gd name="T41" fmla="*/ 2059 h 2059"/>
                  <a:gd name="T42" fmla="*/ 195 w 2303"/>
                  <a:gd name="T43" fmla="*/ 2059 h 2059"/>
                  <a:gd name="T44" fmla="*/ 48 w 2303"/>
                  <a:gd name="T45" fmla="*/ 1961 h 2059"/>
                  <a:gd name="T46" fmla="*/ 48 w 2303"/>
                  <a:gd name="T47" fmla="*/ 1961 h 2059"/>
                  <a:gd name="T48" fmla="*/ 0 w 2303"/>
                  <a:gd name="T49" fmla="*/ 1863 h 2059"/>
                  <a:gd name="T50" fmla="*/ 48 w 2303"/>
                  <a:gd name="T51" fmla="*/ 1666 h 2059"/>
                  <a:gd name="T52" fmla="*/ 195 w 2303"/>
                  <a:gd name="T53" fmla="*/ 1275 h 2059"/>
                  <a:gd name="T54" fmla="*/ 195 w 2303"/>
                  <a:gd name="T55" fmla="*/ 1275 h 2059"/>
                  <a:gd name="T56" fmla="*/ 293 w 2303"/>
                  <a:gd name="T57" fmla="*/ 980 h 2059"/>
                  <a:gd name="T58" fmla="*/ 490 w 2303"/>
                  <a:gd name="T59" fmla="*/ 686 h 2059"/>
                  <a:gd name="T60" fmla="*/ 686 w 2303"/>
                  <a:gd name="T61" fmla="*/ 441 h 2059"/>
                  <a:gd name="T62" fmla="*/ 881 w 2303"/>
                  <a:gd name="T63" fmla="*/ 245 h 2059"/>
                  <a:gd name="T64" fmla="*/ 1077 w 2303"/>
                  <a:gd name="T65" fmla="*/ 98 h 2059"/>
                  <a:gd name="T66" fmla="*/ 1077 w 2303"/>
                  <a:gd name="T67" fmla="*/ 98 h 2059"/>
                  <a:gd name="T68" fmla="*/ 1224 w 2303"/>
                  <a:gd name="T69" fmla="*/ 49 h 2059"/>
                  <a:gd name="T70" fmla="*/ 1420 w 2303"/>
                  <a:gd name="T71" fmla="*/ 0 h 2059"/>
                  <a:gd name="T72" fmla="*/ 1617 w 2303"/>
                  <a:gd name="T73" fmla="*/ 0 h 2059"/>
                  <a:gd name="T74" fmla="*/ 1617 w 2303"/>
                  <a:gd name="T75" fmla="*/ 0 h 2059"/>
                  <a:gd name="T76" fmla="*/ 1617 w 2303"/>
                  <a:gd name="T77" fmla="*/ 49 h 2059"/>
                  <a:gd name="T78" fmla="*/ 1567 w 2303"/>
                  <a:gd name="T79" fmla="*/ 98 h 2059"/>
                  <a:gd name="T80" fmla="*/ 1420 w 2303"/>
                  <a:gd name="T81" fmla="*/ 147 h 2059"/>
                  <a:gd name="T82" fmla="*/ 1420 w 2303"/>
                  <a:gd name="T83" fmla="*/ 147 h 2059"/>
                  <a:gd name="T84" fmla="*/ 1372 w 2303"/>
                  <a:gd name="T85" fmla="*/ 196 h 2059"/>
                  <a:gd name="T86" fmla="*/ 1420 w 2303"/>
                  <a:gd name="T87" fmla="*/ 196 h 2059"/>
                  <a:gd name="T88" fmla="*/ 1470 w 2303"/>
                  <a:gd name="T89" fmla="*/ 245 h 2059"/>
                  <a:gd name="T90" fmla="*/ 1470 w 2303"/>
                  <a:gd name="T91" fmla="*/ 245 h 2059"/>
                  <a:gd name="T92" fmla="*/ 1567 w 2303"/>
                  <a:gd name="T93" fmla="*/ 294 h 2059"/>
                  <a:gd name="T94" fmla="*/ 1665 w 2303"/>
                  <a:gd name="T95" fmla="*/ 294 h 2059"/>
                  <a:gd name="T96" fmla="*/ 1763 w 2303"/>
                  <a:gd name="T97" fmla="*/ 294 h 2059"/>
                  <a:gd name="T98" fmla="*/ 1763 w 2303"/>
                  <a:gd name="T99" fmla="*/ 294 h 2059"/>
                  <a:gd name="T100" fmla="*/ 1862 w 2303"/>
                  <a:gd name="T101" fmla="*/ 294 h 2059"/>
                  <a:gd name="T102" fmla="*/ 1960 w 2303"/>
                  <a:gd name="T103" fmla="*/ 245 h 2059"/>
                  <a:gd name="T104" fmla="*/ 2058 w 2303"/>
                  <a:gd name="T105" fmla="*/ 294 h 2059"/>
                  <a:gd name="T106" fmla="*/ 2058 w 2303"/>
                  <a:gd name="T107" fmla="*/ 294 h 2059"/>
                  <a:gd name="T108" fmla="*/ 2008 w 2303"/>
                  <a:gd name="T109" fmla="*/ 343 h 2059"/>
                  <a:gd name="T110" fmla="*/ 1960 w 2303"/>
                  <a:gd name="T111" fmla="*/ 393 h 2059"/>
                  <a:gd name="T112" fmla="*/ 1910 w 2303"/>
                  <a:gd name="T113" fmla="*/ 393 h 20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2059">
                    <a:moveTo>
                      <a:pt x="1910" y="393"/>
                    </a:moveTo>
                    <a:lnTo>
                      <a:pt x="2008" y="441"/>
                    </a:lnTo>
                    <a:lnTo>
                      <a:pt x="2156" y="441"/>
                    </a:lnTo>
                    <a:lnTo>
                      <a:pt x="2254" y="490"/>
                    </a:lnTo>
                    <a:lnTo>
                      <a:pt x="2254" y="490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303" y="588"/>
                    </a:lnTo>
                    <a:lnTo>
                      <a:pt x="2303" y="588"/>
                    </a:lnTo>
                    <a:lnTo>
                      <a:pt x="2205" y="637"/>
                    </a:lnTo>
                    <a:lnTo>
                      <a:pt x="2008" y="784"/>
                    </a:lnTo>
                    <a:lnTo>
                      <a:pt x="1715" y="1029"/>
                    </a:lnTo>
                    <a:lnTo>
                      <a:pt x="1420" y="1225"/>
                    </a:lnTo>
                    <a:lnTo>
                      <a:pt x="1127" y="1422"/>
                    </a:lnTo>
                    <a:lnTo>
                      <a:pt x="979" y="1520"/>
                    </a:lnTo>
                    <a:lnTo>
                      <a:pt x="979" y="1520"/>
                    </a:lnTo>
                    <a:lnTo>
                      <a:pt x="734" y="1765"/>
                    </a:lnTo>
                    <a:lnTo>
                      <a:pt x="588" y="1961"/>
                    </a:lnTo>
                    <a:lnTo>
                      <a:pt x="538" y="2009"/>
                    </a:lnTo>
                    <a:lnTo>
                      <a:pt x="538" y="2009"/>
                    </a:lnTo>
                    <a:lnTo>
                      <a:pt x="391" y="2059"/>
                    </a:lnTo>
                    <a:lnTo>
                      <a:pt x="195" y="2059"/>
                    </a:lnTo>
                    <a:lnTo>
                      <a:pt x="48" y="1961"/>
                    </a:lnTo>
                    <a:lnTo>
                      <a:pt x="48" y="1961"/>
                    </a:lnTo>
                    <a:lnTo>
                      <a:pt x="0" y="1863"/>
                    </a:lnTo>
                    <a:lnTo>
                      <a:pt x="48" y="1666"/>
                    </a:lnTo>
                    <a:lnTo>
                      <a:pt x="195" y="1275"/>
                    </a:lnTo>
                    <a:lnTo>
                      <a:pt x="195" y="1275"/>
                    </a:lnTo>
                    <a:lnTo>
                      <a:pt x="293" y="980"/>
                    </a:lnTo>
                    <a:lnTo>
                      <a:pt x="490" y="686"/>
                    </a:lnTo>
                    <a:lnTo>
                      <a:pt x="686" y="441"/>
                    </a:lnTo>
                    <a:lnTo>
                      <a:pt x="881" y="245"/>
                    </a:lnTo>
                    <a:lnTo>
                      <a:pt x="1077" y="98"/>
                    </a:lnTo>
                    <a:lnTo>
                      <a:pt x="1077" y="98"/>
                    </a:lnTo>
                    <a:lnTo>
                      <a:pt x="1224" y="49"/>
                    </a:lnTo>
                    <a:lnTo>
                      <a:pt x="1420" y="0"/>
                    </a:lnTo>
                    <a:lnTo>
                      <a:pt x="1617" y="0"/>
                    </a:lnTo>
                    <a:lnTo>
                      <a:pt x="1617" y="0"/>
                    </a:lnTo>
                    <a:lnTo>
                      <a:pt x="1617" y="49"/>
                    </a:lnTo>
                    <a:lnTo>
                      <a:pt x="1567" y="98"/>
                    </a:lnTo>
                    <a:lnTo>
                      <a:pt x="1420" y="147"/>
                    </a:lnTo>
                    <a:lnTo>
                      <a:pt x="1420" y="147"/>
                    </a:lnTo>
                    <a:lnTo>
                      <a:pt x="1372" y="196"/>
                    </a:lnTo>
                    <a:lnTo>
                      <a:pt x="1420" y="196"/>
                    </a:lnTo>
                    <a:lnTo>
                      <a:pt x="1470" y="245"/>
                    </a:lnTo>
                    <a:lnTo>
                      <a:pt x="1470" y="245"/>
                    </a:lnTo>
                    <a:lnTo>
                      <a:pt x="1567" y="294"/>
                    </a:lnTo>
                    <a:lnTo>
                      <a:pt x="1665" y="294"/>
                    </a:lnTo>
                    <a:lnTo>
                      <a:pt x="1763" y="294"/>
                    </a:lnTo>
                    <a:lnTo>
                      <a:pt x="1763" y="294"/>
                    </a:lnTo>
                    <a:lnTo>
                      <a:pt x="1862" y="294"/>
                    </a:lnTo>
                    <a:lnTo>
                      <a:pt x="1960" y="245"/>
                    </a:lnTo>
                    <a:lnTo>
                      <a:pt x="2058" y="294"/>
                    </a:lnTo>
                    <a:lnTo>
                      <a:pt x="2058" y="294"/>
                    </a:lnTo>
                    <a:lnTo>
                      <a:pt x="2008" y="343"/>
                    </a:lnTo>
                    <a:lnTo>
                      <a:pt x="1960" y="393"/>
                    </a:lnTo>
                    <a:lnTo>
                      <a:pt x="1910" y="393"/>
                    </a:lnTo>
                    <a:close/>
                  </a:path>
                </a:pathLst>
              </a:custGeom>
              <a:solidFill>
                <a:srgbClr val="9DE5E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0" name="Freeform 558"/>
              <p:cNvSpPr>
                <a:spLocks/>
              </p:cNvSpPr>
              <p:nvPr/>
            </p:nvSpPr>
            <p:spPr bwMode="auto">
              <a:xfrm>
                <a:off x="4404" y="2245"/>
                <a:ext cx="288" cy="257"/>
              </a:xfrm>
              <a:custGeom>
                <a:avLst/>
                <a:gdLst>
                  <a:gd name="T0" fmla="*/ 1862 w 2303"/>
                  <a:gd name="T1" fmla="*/ 441 h 2059"/>
                  <a:gd name="T2" fmla="*/ 2008 w 2303"/>
                  <a:gd name="T3" fmla="*/ 441 h 2059"/>
                  <a:gd name="T4" fmla="*/ 2106 w 2303"/>
                  <a:gd name="T5" fmla="*/ 490 h 2059"/>
                  <a:gd name="T6" fmla="*/ 2254 w 2303"/>
                  <a:gd name="T7" fmla="*/ 490 h 2059"/>
                  <a:gd name="T8" fmla="*/ 2254 w 2303"/>
                  <a:gd name="T9" fmla="*/ 490 h 2059"/>
                  <a:gd name="T10" fmla="*/ 2303 w 2303"/>
                  <a:gd name="T11" fmla="*/ 539 h 2059"/>
                  <a:gd name="T12" fmla="*/ 2303 w 2303"/>
                  <a:gd name="T13" fmla="*/ 539 h 2059"/>
                  <a:gd name="T14" fmla="*/ 2303 w 2303"/>
                  <a:gd name="T15" fmla="*/ 588 h 2059"/>
                  <a:gd name="T16" fmla="*/ 2303 w 2303"/>
                  <a:gd name="T17" fmla="*/ 588 h 2059"/>
                  <a:gd name="T18" fmla="*/ 2205 w 2303"/>
                  <a:gd name="T19" fmla="*/ 637 h 2059"/>
                  <a:gd name="T20" fmla="*/ 2008 w 2303"/>
                  <a:gd name="T21" fmla="*/ 784 h 2059"/>
                  <a:gd name="T22" fmla="*/ 1715 w 2303"/>
                  <a:gd name="T23" fmla="*/ 1029 h 2059"/>
                  <a:gd name="T24" fmla="*/ 1420 w 2303"/>
                  <a:gd name="T25" fmla="*/ 1225 h 2059"/>
                  <a:gd name="T26" fmla="*/ 1127 w 2303"/>
                  <a:gd name="T27" fmla="*/ 1422 h 2059"/>
                  <a:gd name="T28" fmla="*/ 979 w 2303"/>
                  <a:gd name="T29" fmla="*/ 1520 h 2059"/>
                  <a:gd name="T30" fmla="*/ 979 w 2303"/>
                  <a:gd name="T31" fmla="*/ 1520 h 2059"/>
                  <a:gd name="T32" fmla="*/ 734 w 2303"/>
                  <a:gd name="T33" fmla="*/ 1765 h 2059"/>
                  <a:gd name="T34" fmla="*/ 588 w 2303"/>
                  <a:gd name="T35" fmla="*/ 1961 h 2059"/>
                  <a:gd name="T36" fmla="*/ 538 w 2303"/>
                  <a:gd name="T37" fmla="*/ 2009 h 2059"/>
                  <a:gd name="T38" fmla="*/ 538 w 2303"/>
                  <a:gd name="T39" fmla="*/ 2009 h 2059"/>
                  <a:gd name="T40" fmla="*/ 391 w 2303"/>
                  <a:gd name="T41" fmla="*/ 2059 h 2059"/>
                  <a:gd name="T42" fmla="*/ 195 w 2303"/>
                  <a:gd name="T43" fmla="*/ 2059 h 2059"/>
                  <a:gd name="T44" fmla="*/ 48 w 2303"/>
                  <a:gd name="T45" fmla="*/ 1961 h 2059"/>
                  <a:gd name="T46" fmla="*/ 48 w 2303"/>
                  <a:gd name="T47" fmla="*/ 1961 h 2059"/>
                  <a:gd name="T48" fmla="*/ 0 w 2303"/>
                  <a:gd name="T49" fmla="*/ 1863 h 2059"/>
                  <a:gd name="T50" fmla="*/ 48 w 2303"/>
                  <a:gd name="T51" fmla="*/ 1666 h 2059"/>
                  <a:gd name="T52" fmla="*/ 195 w 2303"/>
                  <a:gd name="T53" fmla="*/ 1275 h 2059"/>
                  <a:gd name="T54" fmla="*/ 195 w 2303"/>
                  <a:gd name="T55" fmla="*/ 1275 h 2059"/>
                  <a:gd name="T56" fmla="*/ 293 w 2303"/>
                  <a:gd name="T57" fmla="*/ 980 h 2059"/>
                  <a:gd name="T58" fmla="*/ 490 w 2303"/>
                  <a:gd name="T59" fmla="*/ 686 h 2059"/>
                  <a:gd name="T60" fmla="*/ 686 w 2303"/>
                  <a:gd name="T61" fmla="*/ 441 h 2059"/>
                  <a:gd name="T62" fmla="*/ 881 w 2303"/>
                  <a:gd name="T63" fmla="*/ 245 h 2059"/>
                  <a:gd name="T64" fmla="*/ 1077 w 2303"/>
                  <a:gd name="T65" fmla="*/ 147 h 2059"/>
                  <a:gd name="T66" fmla="*/ 1077 w 2303"/>
                  <a:gd name="T67" fmla="*/ 147 h 2059"/>
                  <a:gd name="T68" fmla="*/ 1224 w 2303"/>
                  <a:gd name="T69" fmla="*/ 98 h 2059"/>
                  <a:gd name="T70" fmla="*/ 1372 w 2303"/>
                  <a:gd name="T71" fmla="*/ 0 h 2059"/>
                  <a:gd name="T72" fmla="*/ 1519 w 2303"/>
                  <a:gd name="T73" fmla="*/ 0 h 2059"/>
                  <a:gd name="T74" fmla="*/ 1519 w 2303"/>
                  <a:gd name="T75" fmla="*/ 0 h 2059"/>
                  <a:gd name="T76" fmla="*/ 1519 w 2303"/>
                  <a:gd name="T77" fmla="*/ 49 h 2059"/>
                  <a:gd name="T78" fmla="*/ 1470 w 2303"/>
                  <a:gd name="T79" fmla="*/ 98 h 2059"/>
                  <a:gd name="T80" fmla="*/ 1372 w 2303"/>
                  <a:gd name="T81" fmla="*/ 147 h 2059"/>
                  <a:gd name="T82" fmla="*/ 1372 w 2303"/>
                  <a:gd name="T83" fmla="*/ 147 h 2059"/>
                  <a:gd name="T84" fmla="*/ 1322 w 2303"/>
                  <a:gd name="T85" fmla="*/ 196 h 2059"/>
                  <a:gd name="T86" fmla="*/ 1372 w 2303"/>
                  <a:gd name="T87" fmla="*/ 196 h 2059"/>
                  <a:gd name="T88" fmla="*/ 1420 w 2303"/>
                  <a:gd name="T89" fmla="*/ 245 h 2059"/>
                  <a:gd name="T90" fmla="*/ 1420 w 2303"/>
                  <a:gd name="T91" fmla="*/ 245 h 2059"/>
                  <a:gd name="T92" fmla="*/ 1519 w 2303"/>
                  <a:gd name="T93" fmla="*/ 294 h 2059"/>
                  <a:gd name="T94" fmla="*/ 1617 w 2303"/>
                  <a:gd name="T95" fmla="*/ 294 h 2059"/>
                  <a:gd name="T96" fmla="*/ 1715 w 2303"/>
                  <a:gd name="T97" fmla="*/ 294 h 2059"/>
                  <a:gd name="T98" fmla="*/ 1715 w 2303"/>
                  <a:gd name="T99" fmla="*/ 294 h 2059"/>
                  <a:gd name="T100" fmla="*/ 1813 w 2303"/>
                  <a:gd name="T101" fmla="*/ 294 h 2059"/>
                  <a:gd name="T102" fmla="*/ 1910 w 2303"/>
                  <a:gd name="T103" fmla="*/ 294 h 2059"/>
                  <a:gd name="T104" fmla="*/ 2008 w 2303"/>
                  <a:gd name="T105" fmla="*/ 294 h 2059"/>
                  <a:gd name="T106" fmla="*/ 2008 w 2303"/>
                  <a:gd name="T107" fmla="*/ 294 h 2059"/>
                  <a:gd name="T108" fmla="*/ 1960 w 2303"/>
                  <a:gd name="T109" fmla="*/ 343 h 2059"/>
                  <a:gd name="T110" fmla="*/ 1910 w 2303"/>
                  <a:gd name="T111" fmla="*/ 393 h 2059"/>
                  <a:gd name="T112" fmla="*/ 1862 w 2303"/>
                  <a:gd name="T113" fmla="*/ 441 h 20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2059">
                    <a:moveTo>
                      <a:pt x="1862" y="441"/>
                    </a:moveTo>
                    <a:lnTo>
                      <a:pt x="2008" y="441"/>
                    </a:lnTo>
                    <a:lnTo>
                      <a:pt x="2106" y="490"/>
                    </a:lnTo>
                    <a:lnTo>
                      <a:pt x="2254" y="490"/>
                    </a:lnTo>
                    <a:lnTo>
                      <a:pt x="2254" y="490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303" y="588"/>
                    </a:lnTo>
                    <a:lnTo>
                      <a:pt x="2303" y="588"/>
                    </a:lnTo>
                    <a:lnTo>
                      <a:pt x="2205" y="637"/>
                    </a:lnTo>
                    <a:lnTo>
                      <a:pt x="2008" y="784"/>
                    </a:lnTo>
                    <a:lnTo>
                      <a:pt x="1715" y="1029"/>
                    </a:lnTo>
                    <a:lnTo>
                      <a:pt x="1420" y="1225"/>
                    </a:lnTo>
                    <a:lnTo>
                      <a:pt x="1127" y="1422"/>
                    </a:lnTo>
                    <a:lnTo>
                      <a:pt x="979" y="1520"/>
                    </a:lnTo>
                    <a:lnTo>
                      <a:pt x="979" y="1520"/>
                    </a:lnTo>
                    <a:lnTo>
                      <a:pt x="734" y="1765"/>
                    </a:lnTo>
                    <a:lnTo>
                      <a:pt x="588" y="1961"/>
                    </a:lnTo>
                    <a:lnTo>
                      <a:pt x="538" y="2009"/>
                    </a:lnTo>
                    <a:lnTo>
                      <a:pt x="538" y="2009"/>
                    </a:lnTo>
                    <a:lnTo>
                      <a:pt x="391" y="2059"/>
                    </a:lnTo>
                    <a:lnTo>
                      <a:pt x="195" y="2059"/>
                    </a:lnTo>
                    <a:lnTo>
                      <a:pt x="48" y="1961"/>
                    </a:lnTo>
                    <a:lnTo>
                      <a:pt x="48" y="1961"/>
                    </a:lnTo>
                    <a:lnTo>
                      <a:pt x="0" y="1863"/>
                    </a:lnTo>
                    <a:lnTo>
                      <a:pt x="48" y="1666"/>
                    </a:lnTo>
                    <a:lnTo>
                      <a:pt x="195" y="1275"/>
                    </a:lnTo>
                    <a:lnTo>
                      <a:pt x="195" y="1275"/>
                    </a:lnTo>
                    <a:lnTo>
                      <a:pt x="293" y="980"/>
                    </a:lnTo>
                    <a:lnTo>
                      <a:pt x="490" y="686"/>
                    </a:lnTo>
                    <a:lnTo>
                      <a:pt x="686" y="441"/>
                    </a:lnTo>
                    <a:lnTo>
                      <a:pt x="881" y="245"/>
                    </a:lnTo>
                    <a:lnTo>
                      <a:pt x="1077" y="147"/>
                    </a:lnTo>
                    <a:lnTo>
                      <a:pt x="1077" y="147"/>
                    </a:lnTo>
                    <a:lnTo>
                      <a:pt x="1224" y="98"/>
                    </a:lnTo>
                    <a:lnTo>
                      <a:pt x="1372" y="0"/>
                    </a:lnTo>
                    <a:lnTo>
                      <a:pt x="1519" y="0"/>
                    </a:lnTo>
                    <a:lnTo>
                      <a:pt x="1519" y="0"/>
                    </a:lnTo>
                    <a:lnTo>
                      <a:pt x="1519" y="49"/>
                    </a:lnTo>
                    <a:lnTo>
                      <a:pt x="1470" y="98"/>
                    </a:lnTo>
                    <a:lnTo>
                      <a:pt x="1372" y="147"/>
                    </a:lnTo>
                    <a:lnTo>
                      <a:pt x="1372" y="147"/>
                    </a:lnTo>
                    <a:lnTo>
                      <a:pt x="1322" y="196"/>
                    </a:lnTo>
                    <a:lnTo>
                      <a:pt x="1372" y="196"/>
                    </a:lnTo>
                    <a:lnTo>
                      <a:pt x="1420" y="245"/>
                    </a:lnTo>
                    <a:lnTo>
                      <a:pt x="1420" y="245"/>
                    </a:lnTo>
                    <a:lnTo>
                      <a:pt x="1519" y="294"/>
                    </a:lnTo>
                    <a:lnTo>
                      <a:pt x="1617" y="294"/>
                    </a:lnTo>
                    <a:lnTo>
                      <a:pt x="1715" y="294"/>
                    </a:lnTo>
                    <a:lnTo>
                      <a:pt x="1715" y="294"/>
                    </a:lnTo>
                    <a:lnTo>
                      <a:pt x="1813" y="294"/>
                    </a:lnTo>
                    <a:lnTo>
                      <a:pt x="1910" y="294"/>
                    </a:lnTo>
                    <a:lnTo>
                      <a:pt x="2008" y="294"/>
                    </a:lnTo>
                    <a:lnTo>
                      <a:pt x="2008" y="294"/>
                    </a:lnTo>
                    <a:lnTo>
                      <a:pt x="1960" y="343"/>
                    </a:lnTo>
                    <a:lnTo>
                      <a:pt x="1910" y="393"/>
                    </a:lnTo>
                    <a:lnTo>
                      <a:pt x="1862" y="441"/>
                    </a:lnTo>
                    <a:close/>
                  </a:path>
                </a:pathLst>
              </a:custGeom>
              <a:solidFill>
                <a:srgbClr val="92DF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1" name="Freeform 559"/>
              <p:cNvSpPr>
                <a:spLocks/>
              </p:cNvSpPr>
              <p:nvPr/>
            </p:nvSpPr>
            <p:spPr bwMode="auto">
              <a:xfrm>
                <a:off x="4404" y="2251"/>
                <a:ext cx="288" cy="251"/>
              </a:xfrm>
              <a:custGeom>
                <a:avLst/>
                <a:gdLst>
                  <a:gd name="T0" fmla="*/ 1862 w 2303"/>
                  <a:gd name="T1" fmla="*/ 392 h 2010"/>
                  <a:gd name="T2" fmla="*/ 1960 w 2303"/>
                  <a:gd name="T3" fmla="*/ 441 h 2010"/>
                  <a:gd name="T4" fmla="*/ 2058 w 2303"/>
                  <a:gd name="T5" fmla="*/ 441 h 2010"/>
                  <a:gd name="T6" fmla="*/ 2205 w 2303"/>
                  <a:gd name="T7" fmla="*/ 441 h 2010"/>
                  <a:gd name="T8" fmla="*/ 2205 w 2303"/>
                  <a:gd name="T9" fmla="*/ 441 h 2010"/>
                  <a:gd name="T10" fmla="*/ 2254 w 2303"/>
                  <a:gd name="T11" fmla="*/ 490 h 2010"/>
                  <a:gd name="T12" fmla="*/ 2303 w 2303"/>
                  <a:gd name="T13" fmla="*/ 539 h 2010"/>
                  <a:gd name="T14" fmla="*/ 2303 w 2303"/>
                  <a:gd name="T15" fmla="*/ 539 h 2010"/>
                  <a:gd name="T16" fmla="*/ 2303 w 2303"/>
                  <a:gd name="T17" fmla="*/ 539 h 2010"/>
                  <a:gd name="T18" fmla="*/ 2205 w 2303"/>
                  <a:gd name="T19" fmla="*/ 588 h 2010"/>
                  <a:gd name="T20" fmla="*/ 2008 w 2303"/>
                  <a:gd name="T21" fmla="*/ 735 h 2010"/>
                  <a:gd name="T22" fmla="*/ 1715 w 2303"/>
                  <a:gd name="T23" fmla="*/ 980 h 2010"/>
                  <a:gd name="T24" fmla="*/ 1420 w 2303"/>
                  <a:gd name="T25" fmla="*/ 1176 h 2010"/>
                  <a:gd name="T26" fmla="*/ 1127 w 2303"/>
                  <a:gd name="T27" fmla="*/ 1373 h 2010"/>
                  <a:gd name="T28" fmla="*/ 979 w 2303"/>
                  <a:gd name="T29" fmla="*/ 1471 h 2010"/>
                  <a:gd name="T30" fmla="*/ 979 w 2303"/>
                  <a:gd name="T31" fmla="*/ 1471 h 2010"/>
                  <a:gd name="T32" fmla="*/ 734 w 2303"/>
                  <a:gd name="T33" fmla="*/ 1716 h 2010"/>
                  <a:gd name="T34" fmla="*/ 588 w 2303"/>
                  <a:gd name="T35" fmla="*/ 1912 h 2010"/>
                  <a:gd name="T36" fmla="*/ 538 w 2303"/>
                  <a:gd name="T37" fmla="*/ 1960 h 2010"/>
                  <a:gd name="T38" fmla="*/ 538 w 2303"/>
                  <a:gd name="T39" fmla="*/ 1960 h 2010"/>
                  <a:gd name="T40" fmla="*/ 391 w 2303"/>
                  <a:gd name="T41" fmla="*/ 2010 h 2010"/>
                  <a:gd name="T42" fmla="*/ 195 w 2303"/>
                  <a:gd name="T43" fmla="*/ 2010 h 2010"/>
                  <a:gd name="T44" fmla="*/ 48 w 2303"/>
                  <a:gd name="T45" fmla="*/ 1912 h 2010"/>
                  <a:gd name="T46" fmla="*/ 48 w 2303"/>
                  <a:gd name="T47" fmla="*/ 1912 h 2010"/>
                  <a:gd name="T48" fmla="*/ 0 w 2303"/>
                  <a:gd name="T49" fmla="*/ 1814 h 2010"/>
                  <a:gd name="T50" fmla="*/ 48 w 2303"/>
                  <a:gd name="T51" fmla="*/ 1617 h 2010"/>
                  <a:gd name="T52" fmla="*/ 195 w 2303"/>
                  <a:gd name="T53" fmla="*/ 1226 h 2010"/>
                  <a:gd name="T54" fmla="*/ 195 w 2303"/>
                  <a:gd name="T55" fmla="*/ 1226 h 2010"/>
                  <a:gd name="T56" fmla="*/ 293 w 2303"/>
                  <a:gd name="T57" fmla="*/ 931 h 2010"/>
                  <a:gd name="T58" fmla="*/ 490 w 2303"/>
                  <a:gd name="T59" fmla="*/ 637 h 2010"/>
                  <a:gd name="T60" fmla="*/ 686 w 2303"/>
                  <a:gd name="T61" fmla="*/ 392 h 2010"/>
                  <a:gd name="T62" fmla="*/ 881 w 2303"/>
                  <a:gd name="T63" fmla="*/ 196 h 2010"/>
                  <a:gd name="T64" fmla="*/ 1077 w 2303"/>
                  <a:gd name="T65" fmla="*/ 98 h 2010"/>
                  <a:gd name="T66" fmla="*/ 1077 w 2303"/>
                  <a:gd name="T67" fmla="*/ 98 h 2010"/>
                  <a:gd name="T68" fmla="*/ 1176 w 2303"/>
                  <a:gd name="T69" fmla="*/ 49 h 2010"/>
                  <a:gd name="T70" fmla="*/ 1322 w 2303"/>
                  <a:gd name="T71" fmla="*/ 0 h 2010"/>
                  <a:gd name="T72" fmla="*/ 1420 w 2303"/>
                  <a:gd name="T73" fmla="*/ 0 h 2010"/>
                  <a:gd name="T74" fmla="*/ 1420 w 2303"/>
                  <a:gd name="T75" fmla="*/ 0 h 2010"/>
                  <a:gd name="T76" fmla="*/ 1420 w 2303"/>
                  <a:gd name="T77" fmla="*/ 49 h 2010"/>
                  <a:gd name="T78" fmla="*/ 1372 w 2303"/>
                  <a:gd name="T79" fmla="*/ 98 h 2010"/>
                  <a:gd name="T80" fmla="*/ 1274 w 2303"/>
                  <a:gd name="T81" fmla="*/ 98 h 2010"/>
                  <a:gd name="T82" fmla="*/ 1274 w 2303"/>
                  <a:gd name="T83" fmla="*/ 98 h 2010"/>
                  <a:gd name="T84" fmla="*/ 1274 w 2303"/>
                  <a:gd name="T85" fmla="*/ 147 h 2010"/>
                  <a:gd name="T86" fmla="*/ 1322 w 2303"/>
                  <a:gd name="T87" fmla="*/ 196 h 2010"/>
                  <a:gd name="T88" fmla="*/ 1420 w 2303"/>
                  <a:gd name="T89" fmla="*/ 245 h 2010"/>
                  <a:gd name="T90" fmla="*/ 1420 w 2303"/>
                  <a:gd name="T91" fmla="*/ 245 h 2010"/>
                  <a:gd name="T92" fmla="*/ 1470 w 2303"/>
                  <a:gd name="T93" fmla="*/ 294 h 2010"/>
                  <a:gd name="T94" fmla="*/ 1567 w 2303"/>
                  <a:gd name="T95" fmla="*/ 294 h 2010"/>
                  <a:gd name="T96" fmla="*/ 1665 w 2303"/>
                  <a:gd name="T97" fmla="*/ 294 h 2010"/>
                  <a:gd name="T98" fmla="*/ 1665 w 2303"/>
                  <a:gd name="T99" fmla="*/ 294 h 2010"/>
                  <a:gd name="T100" fmla="*/ 1763 w 2303"/>
                  <a:gd name="T101" fmla="*/ 294 h 2010"/>
                  <a:gd name="T102" fmla="*/ 1862 w 2303"/>
                  <a:gd name="T103" fmla="*/ 245 h 2010"/>
                  <a:gd name="T104" fmla="*/ 2008 w 2303"/>
                  <a:gd name="T105" fmla="*/ 245 h 2010"/>
                  <a:gd name="T106" fmla="*/ 2008 w 2303"/>
                  <a:gd name="T107" fmla="*/ 245 h 2010"/>
                  <a:gd name="T108" fmla="*/ 1910 w 2303"/>
                  <a:gd name="T109" fmla="*/ 294 h 2010"/>
                  <a:gd name="T110" fmla="*/ 1862 w 2303"/>
                  <a:gd name="T111" fmla="*/ 344 h 2010"/>
                  <a:gd name="T112" fmla="*/ 1862 w 2303"/>
                  <a:gd name="T113" fmla="*/ 392 h 20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2010">
                    <a:moveTo>
                      <a:pt x="1862" y="392"/>
                    </a:moveTo>
                    <a:lnTo>
                      <a:pt x="1960" y="441"/>
                    </a:lnTo>
                    <a:lnTo>
                      <a:pt x="2058" y="441"/>
                    </a:lnTo>
                    <a:lnTo>
                      <a:pt x="2205" y="441"/>
                    </a:lnTo>
                    <a:lnTo>
                      <a:pt x="2205" y="441"/>
                    </a:lnTo>
                    <a:lnTo>
                      <a:pt x="2254" y="490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205" y="588"/>
                    </a:lnTo>
                    <a:lnTo>
                      <a:pt x="2008" y="735"/>
                    </a:lnTo>
                    <a:lnTo>
                      <a:pt x="1715" y="980"/>
                    </a:lnTo>
                    <a:lnTo>
                      <a:pt x="1420" y="1176"/>
                    </a:lnTo>
                    <a:lnTo>
                      <a:pt x="1127" y="1373"/>
                    </a:lnTo>
                    <a:lnTo>
                      <a:pt x="979" y="1471"/>
                    </a:lnTo>
                    <a:lnTo>
                      <a:pt x="979" y="1471"/>
                    </a:lnTo>
                    <a:lnTo>
                      <a:pt x="734" y="1716"/>
                    </a:lnTo>
                    <a:lnTo>
                      <a:pt x="588" y="1912"/>
                    </a:lnTo>
                    <a:lnTo>
                      <a:pt x="538" y="1960"/>
                    </a:lnTo>
                    <a:lnTo>
                      <a:pt x="538" y="1960"/>
                    </a:lnTo>
                    <a:lnTo>
                      <a:pt x="391" y="2010"/>
                    </a:lnTo>
                    <a:lnTo>
                      <a:pt x="195" y="2010"/>
                    </a:lnTo>
                    <a:lnTo>
                      <a:pt x="48" y="1912"/>
                    </a:lnTo>
                    <a:lnTo>
                      <a:pt x="48" y="1912"/>
                    </a:lnTo>
                    <a:lnTo>
                      <a:pt x="0" y="1814"/>
                    </a:lnTo>
                    <a:lnTo>
                      <a:pt x="48" y="1617"/>
                    </a:lnTo>
                    <a:lnTo>
                      <a:pt x="195" y="1226"/>
                    </a:lnTo>
                    <a:lnTo>
                      <a:pt x="195" y="1226"/>
                    </a:lnTo>
                    <a:lnTo>
                      <a:pt x="293" y="931"/>
                    </a:lnTo>
                    <a:lnTo>
                      <a:pt x="490" y="637"/>
                    </a:lnTo>
                    <a:lnTo>
                      <a:pt x="686" y="392"/>
                    </a:lnTo>
                    <a:lnTo>
                      <a:pt x="881" y="196"/>
                    </a:lnTo>
                    <a:lnTo>
                      <a:pt x="1077" y="98"/>
                    </a:lnTo>
                    <a:lnTo>
                      <a:pt x="1077" y="98"/>
                    </a:lnTo>
                    <a:lnTo>
                      <a:pt x="1176" y="49"/>
                    </a:lnTo>
                    <a:lnTo>
                      <a:pt x="1322" y="0"/>
                    </a:lnTo>
                    <a:lnTo>
                      <a:pt x="1420" y="0"/>
                    </a:lnTo>
                    <a:lnTo>
                      <a:pt x="1420" y="0"/>
                    </a:lnTo>
                    <a:lnTo>
                      <a:pt x="1420" y="49"/>
                    </a:lnTo>
                    <a:lnTo>
                      <a:pt x="1372" y="98"/>
                    </a:lnTo>
                    <a:lnTo>
                      <a:pt x="1274" y="98"/>
                    </a:lnTo>
                    <a:lnTo>
                      <a:pt x="1274" y="98"/>
                    </a:lnTo>
                    <a:lnTo>
                      <a:pt x="1274" y="147"/>
                    </a:lnTo>
                    <a:lnTo>
                      <a:pt x="1322" y="196"/>
                    </a:lnTo>
                    <a:lnTo>
                      <a:pt x="1420" y="245"/>
                    </a:lnTo>
                    <a:lnTo>
                      <a:pt x="1420" y="245"/>
                    </a:lnTo>
                    <a:lnTo>
                      <a:pt x="1470" y="294"/>
                    </a:lnTo>
                    <a:lnTo>
                      <a:pt x="1567" y="294"/>
                    </a:lnTo>
                    <a:lnTo>
                      <a:pt x="1665" y="294"/>
                    </a:lnTo>
                    <a:lnTo>
                      <a:pt x="1665" y="294"/>
                    </a:lnTo>
                    <a:lnTo>
                      <a:pt x="1763" y="294"/>
                    </a:lnTo>
                    <a:lnTo>
                      <a:pt x="1862" y="245"/>
                    </a:lnTo>
                    <a:lnTo>
                      <a:pt x="2008" y="245"/>
                    </a:lnTo>
                    <a:lnTo>
                      <a:pt x="2008" y="245"/>
                    </a:lnTo>
                    <a:lnTo>
                      <a:pt x="1910" y="294"/>
                    </a:lnTo>
                    <a:lnTo>
                      <a:pt x="1862" y="344"/>
                    </a:lnTo>
                    <a:lnTo>
                      <a:pt x="1862" y="392"/>
                    </a:lnTo>
                    <a:close/>
                  </a:path>
                </a:pathLst>
              </a:custGeom>
              <a:solidFill>
                <a:srgbClr val="87D8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2" name="Freeform 560"/>
              <p:cNvSpPr>
                <a:spLocks/>
              </p:cNvSpPr>
              <p:nvPr/>
            </p:nvSpPr>
            <p:spPr bwMode="auto">
              <a:xfrm>
                <a:off x="4404" y="2251"/>
                <a:ext cx="288" cy="251"/>
              </a:xfrm>
              <a:custGeom>
                <a:avLst/>
                <a:gdLst>
                  <a:gd name="T0" fmla="*/ 1813 w 2303"/>
                  <a:gd name="T1" fmla="*/ 392 h 2010"/>
                  <a:gd name="T2" fmla="*/ 1910 w 2303"/>
                  <a:gd name="T3" fmla="*/ 441 h 2010"/>
                  <a:gd name="T4" fmla="*/ 2058 w 2303"/>
                  <a:gd name="T5" fmla="*/ 490 h 2010"/>
                  <a:gd name="T6" fmla="*/ 2156 w 2303"/>
                  <a:gd name="T7" fmla="*/ 490 h 2010"/>
                  <a:gd name="T8" fmla="*/ 2156 w 2303"/>
                  <a:gd name="T9" fmla="*/ 490 h 2010"/>
                  <a:gd name="T10" fmla="*/ 2205 w 2303"/>
                  <a:gd name="T11" fmla="*/ 490 h 2010"/>
                  <a:gd name="T12" fmla="*/ 2303 w 2303"/>
                  <a:gd name="T13" fmla="*/ 539 h 2010"/>
                  <a:gd name="T14" fmla="*/ 2303 w 2303"/>
                  <a:gd name="T15" fmla="*/ 539 h 2010"/>
                  <a:gd name="T16" fmla="*/ 2303 w 2303"/>
                  <a:gd name="T17" fmla="*/ 539 h 2010"/>
                  <a:gd name="T18" fmla="*/ 2205 w 2303"/>
                  <a:gd name="T19" fmla="*/ 588 h 2010"/>
                  <a:gd name="T20" fmla="*/ 2008 w 2303"/>
                  <a:gd name="T21" fmla="*/ 735 h 2010"/>
                  <a:gd name="T22" fmla="*/ 1715 w 2303"/>
                  <a:gd name="T23" fmla="*/ 980 h 2010"/>
                  <a:gd name="T24" fmla="*/ 1420 w 2303"/>
                  <a:gd name="T25" fmla="*/ 1176 h 2010"/>
                  <a:gd name="T26" fmla="*/ 1127 w 2303"/>
                  <a:gd name="T27" fmla="*/ 1373 h 2010"/>
                  <a:gd name="T28" fmla="*/ 979 w 2303"/>
                  <a:gd name="T29" fmla="*/ 1471 h 2010"/>
                  <a:gd name="T30" fmla="*/ 979 w 2303"/>
                  <a:gd name="T31" fmla="*/ 1471 h 2010"/>
                  <a:gd name="T32" fmla="*/ 734 w 2303"/>
                  <a:gd name="T33" fmla="*/ 1716 h 2010"/>
                  <a:gd name="T34" fmla="*/ 588 w 2303"/>
                  <a:gd name="T35" fmla="*/ 1912 h 2010"/>
                  <a:gd name="T36" fmla="*/ 538 w 2303"/>
                  <a:gd name="T37" fmla="*/ 1960 h 2010"/>
                  <a:gd name="T38" fmla="*/ 538 w 2303"/>
                  <a:gd name="T39" fmla="*/ 1960 h 2010"/>
                  <a:gd name="T40" fmla="*/ 391 w 2303"/>
                  <a:gd name="T41" fmla="*/ 2010 h 2010"/>
                  <a:gd name="T42" fmla="*/ 195 w 2303"/>
                  <a:gd name="T43" fmla="*/ 2010 h 2010"/>
                  <a:gd name="T44" fmla="*/ 48 w 2303"/>
                  <a:gd name="T45" fmla="*/ 1912 h 2010"/>
                  <a:gd name="T46" fmla="*/ 48 w 2303"/>
                  <a:gd name="T47" fmla="*/ 1912 h 2010"/>
                  <a:gd name="T48" fmla="*/ 0 w 2303"/>
                  <a:gd name="T49" fmla="*/ 1814 h 2010"/>
                  <a:gd name="T50" fmla="*/ 48 w 2303"/>
                  <a:gd name="T51" fmla="*/ 1617 h 2010"/>
                  <a:gd name="T52" fmla="*/ 195 w 2303"/>
                  <a:gd name="T53" fmla="*/ 1226 h 2010"/>
                  <a:gd name="T54" fmla="*/ 195 w 2303"/>
                  <a:gd name="T55" fmla="*/ 1226 h 2010"/>
                  <a:gd name="T56" fmla="*/ 293 w 2303"/>
                  <a:gd name="T57" fmla="*/ 931 h 2010"/>
                  <a:gd name="T58" fmla="*/ 490 w 2303"/>
                  <a:gd name="T59" fmla="*/ 637 h 2010"/>
                  <a:gd name="T60" fmla="*/ 686 w 2303"/>
                  <a:gd name="T61" fmla="*/ 392 h 2010"/>
                  <a:gd name="T62" fmla="*/ 881 w 2303"/>
                  <a:gd name="T63" fmla="*/ 245 h 2010"/>
                  <a:gd name="T64" fmla="*/ 1077 w 2303"/>
                  <a:gd name="T65" fmla="*/ 98 h 2010"/>
                  <a:gd name="T66" fmla="*/ 1077 w 2303"/>
                  <a:gd name="T67" fmla="*/ 98 h 2010"/>
                  <a:gd name="T68" fmla="*/ 1176 w 2303"/>
                  <a:gd name="T69" fmla="*/ 49 h 2010"/>
                  <a:gd name="T70" fmla="*/ 1224 w 2303"/>
                  <a:gd name="T71" fmla="*/ 49 h 2010"/>
                  <a:gd name="T72" fmla="*/ 1322 w 2303"/>
                  <a:gd name="T73" fmla="*/ 0 h 2010"/>
                  <a:gd name="T74" fmla="*/ 1322 w 2303"/>
                  <a:gd name="T75" fmla="*/ 0 h 2010"/>
                  <a:gd name="T76" fmla="*/ 1322 w 2303"/>
                  <a:gd name="T77" fmla="*/ 49 h 2010"/>
                  <a:gd name="T78" fmla="*/ 1274 w 2303"/>
                  <a:gd name="T79" fmla="*/ 98 h 2010"/>
                  <a:gd name="T80" fmla="*/ 1224 w 2303"/>
                  <a:gd name="T81" fmla="*/ 147 h 2010"/>
                  <a:gd name="T82" fmla="*/ 1224 w 2303"/>
                  <a:gd name="T83" fmla="*/ 147 h 2010"/>
                  <a:gd name="T84" fmla="*/ 1224 w 2303"/>
                  <a:gd name="T85" fmla="*/ 147 h 2010"/>
                  <a:gd name="T86" fmla="*/ 1274 w 2303"/>
                  <a:gd name="T87" fmla="*/ 196 h 2010"/>
                  <a:gd name="T88" fmla="*/ 1372 w 2303"/>
                  <a:gd name="T89" fmla="*/ 245 h 2010"/>
                  <a:gd name="T90" fmla="*/ 1372 w 2303"/>
                  <a:gd name="T91" fmla="*/ 245 h 2010"/>
                  <a:gd name="T92" fmla="*/ 1470 w 2303"/>
                  <a:gd name="T93" fmla="*/ 294 h 2010"/>
                  <a:gd name="T94" fmla="*/ 1567 w 2303"/>
                  <a:gd name="T95" fmla="*/ 294 h 2010"/>
                  <a:gd name="T96" fmla="*/ 1665 w 2303"/>
                  <a:gd name="T97" fmla="*/ 294 h 2010"/>
                  <a:gd name="T98" fmla="*/ 1665 w 2303"/>
                  <a:gd name="T99" fmla="*/ 294 h 2010"/>
                  <a:gd name="T100" fmla="*/ 1763 w 2303"/>
                  <a:gd name="T101" fmla="*/ 294 h 2010"/>
                  <a:gd name="T102" fmla="*/ 1862 w 2303"/>
                  <a:gd name="T103" fmla="*/ 294 h 2010"/>
                  <a:gd name="T104" fmla="*/ 1960 w 2303"/>
                  <a:gd name="T105" fmla="*/ 294 h 2010"/>
                  <a:gd name="T106" fmla="*/ 1960 w 2303"/>
                  <a:gd name="T107" fmla="*/ 294 h 2010"/>
                  <a:gd name="T108" fmla="*/ 1862 w 2303"/>
                  <a:gd name="T109" fmla="*/ 344 h 2010"/>
                  <a:gd name="T110" fmla="*/ 1813 w 2303"/>
                  <a:gd name="T111" fmla="*/ 392 h 2010"/>
                  <a:gd name="T112" fmla="*/ 1813 w 2303"/>
                  <a:gd name="T113" fmla="*/ 392 h 20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2010">
                    <a:moveTo>
                      <a:pt x="1813" y="392"/>
                    </a:moveTo>
                    <a:lnTo>
                      <a:pt x="1910" y="441"/>
                    </a:lnTo>
                    <a:lnTo>
                      <a:pt x="2058" y="490"/>
                    </a:lnTo>
                    <a:lnTo>
                      <a:pt x="2156" y="490"/>
                    </a:lnTo>
                    <a:lnTo>
                      <a:pt x="2156" y="490"/>
                    </a:lnTo>
                    <a:lnTo>
                      <a:pt x="2205" y="490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303" y="539"/>
                    </a:lnTo>
                    <a:lnTo>
                      <a:pt x="2205" y="588"/>
                    </a:lnTo>
                    <a:lnTo>
                      <a:pt x="2008" y="735"/>
                    </a:lnTo>
                    <a:lnTo>
                      <a:pt x="1715" y="980"/>
                    </a:lnTo>
                    <a:lnTo>
                      <a:pt x="1420" y="1176"/>
                    </a:lnTo>
                    <a:lnTo>
                      <a:pt x="1127" y="1373"/>
                    </a:lnTo>
                    <a:lnTo>
                      <a:pt x="979" y="1471"/>
                    </a:lnTo>
                    <a:lnTo>
                      <a:pt x="979" y="1471"/>
                    </a:lnTo>
                    <a:lnTo>
                      <a:pt x="734" y="1716"/>
                    </a:lnTo>
                    <a:lnTo>
                      <a:pt x="588" y="1912"/>
                    </a:lnTo>
                    <a:lnTo>
                      <a:pt x="538" y="1960"/>
                    </a:lnTo>
                    <a:lnTo>
                      <a:pt x="538" y="1960"/>
                    </a:lnTo>
                    <a:lnTo>
                      <a:pt x="391" y="2010"/>
                    </a:lnTo>
                    <a:lnTo>
                      <a:pt x="195" y="2010"/>
                    </a:lnTo>
                    <a:lnTo>
                      <a:pt x="48" y="1912"/>
                    </a:lnTo>
                    <a:lnTo>
                      <a:pt x="48" y="1912"/>
                    </a:lnTo>
                    <a:lnTo>
                      <a:pt x="0" y="1814"/>
                    </a:lnTo>
                    <a:lnTo>
                      <a:pt x="48" y="1617"/>
                    </a:lnTo>
                    <a:lnTo>
                      <a:pt x="195" y="1226"/>
                    </a:lnTo>
                    <a:lnTo>
                      <a:pt x="195" y="1226"/>
                    </a:lnTo>
                    <a:lnTo>
                      <a:pt x="293" y="931"/>
                    </a:lnTo>
                    <a:lnTo>
                      <a:pt x="490" y="637"/>
                    </a:lnTo>
                    <a:lnTo>
                      <a:pt x="686" y="392"/>
                    </a:lnTo>
                    <a:lnTo>
                      <a:pt x="881" y="245"/>
                    </a:lnTo>
                    <a:lnTo>
                      <a:pt x="1077" y="98"/>
                    </a:lnTo>
                    <a:lnTo>
                      <a:pt x="1077" y="98"/>
                    </a:lnTo>
                    <a:lnTo>
                      <a:pt x="1176" y="49"/>
                    </a:lnTo>
                    <a:lnTo>
                      <a:pt x="1224" y="49"/>
                    </a:lnTo>
                    <a:lnTo>
                      <a:pt x="1322" y="0"/>
                    </a:lnTo>
                    <a:lnTo>
                      <a:pt x="1322" y="0"/>
                    </a:lnTo>
                    <a:lnTo>
                      <a:pt x="1322" y="49"/>
                    </a:lnTo>
                    <a:lnTo>
                      <a:pt x="1274" y="98"/>
                    </a:lnTo>
                    <a:lnTo>
                      <a:pt x="1224" y="147"/>
                    </a:lnTo>
                    <a:lnTo>
                      <a:pt x="1224" y="147"/>
                    </a:lnTo>
                    <a:lnTo>
                      <a:pt x="1224" y="147"/>
                    </a:lnTo>
                    <a:lnTo>
                      <a:pt x="1274" y="196"/>
                    </a:lnTo>
                    <a:lnTo>
                      <a:pt x="1372" y="245"/>
                    </a:lnTo>
                    <a:lnTo>
                      <a:pt x="1372" y="245"/>
                    </a:lnTo>
                    <a:lnTo>
                      <a:pt x="1470" y="294"/>
                    </a:lnTo>
                    <a:lnTo>
                      <a:pt x="1567" y="294"/>
                    </a:lnTo>
                    <a:lnTo>
                      <a:pt x="1665" y="294"/>
                    </a:lnTo>
                    <a:lnTo>
                      <a:pt x="1665" y="294"/>
                    </a:lnTo>
                    <a:lnTo>
                      <a:pt x="1763" y="294"/>
                    </a:lnTo>
                    <a:lnTo>
                      <a:pt x="1862" y="294"/>
                    </a:lnTo>
                    <a:lnTo>
                      <a:pt x="1960" y="294"/>
                    </a:lnTo>
                    <a:lnTo>
                      <a:pt x="1960" y="294"/>
                    </a:lnTo>
                    <a:lnTo>
                      <a:pt x="1862" y="344"/>
                    </a:lnTo>
                    <a:lnTo>
                      <a:pt x="1813" y="392"/>
                    </a:lnTo>
                    <a:lnTo>
                      <a:pt x="1813" y="392"/>
                    </a:lnTo>
                    <a:close/>
                  </a:path>
                </a:pathLst>
              </a:custGeom>
              <a:solidFill>
                <a:srgbClr val="7DD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3" name="Freeform 561"/>
              <p:cNvSpPr>
                <a:spLocks/>
              </p:cNvSpPr>
              <p:nvPr/>
            </p:nvSpPr>
            <p:spPr bwMode="auto">
              <a:xfrm>
                <a:off x="4404" y="2257"/>
                <a:ext cx="288" cy="245"/>
              </a:xfrm>
              <a:custGeom>
                <a:avLst/>
                <a:gdLst>
                  <a:gd name="T0" fmla="*/ 1077 w 2303"/>
                  <a:gd name="T1" fmla="*/ 98 h 1961"/>
                  <a:gd name="T2" fmla="*/ 1127 w 2303"/>
                  <a:gd name="T3" fmla="*/ 49 h 1961"/>
                  <a:gd name="T4" fmla="*/ 1176 w 2303"/>
                  <a:gd name="T5" fmla="*/ 0 h 1961"/>
                  <a:gd name="T6" fmla="*/ 1224 w 2303"/>
                  <a:gd name="T7" fmla="*/ 0 h 1961"/>
                  <a:gd name="T8" fmla="*/ 1224 w 2303"/>
                  <a:gd name="T9" fmla="*/ 0 h 1961"/>
                  <a:gd name="T10" fmla="*/ 1224 w 2303"/>
                  <a:gd name="T11" fmla="*/ 49 h 1961"/>
                  <a:gd name="T12" fmla="*/ 1224 w 2303"/>
                  <a:gd name="T13" fmla="*/ 49 h 1961"/>
                  <a:gd name="T14" fmla="*/ 1176 w 2303"/>
                  <a:gd name="T15" fmla="*/ 98 h 1961"/>
                  <a:gd name="T16" fmla="*/ 1176 w 2303"/>
                  <a:gd name="T17" fmla="*/ 98 h 1961"/>
                  <a:gd name="T18" fmla="*/ 1127 w 2303"/>
                  <a:gd name="T19" fmla="*/ 147 h 1961"/>
                  <a:gd name="T20" fmla="*/ 1224 w 2303"/>
                  <a:gd name="T21" fmla="*/ 196 h 1961"/>
                  <a:gd name="T22" fmla="*/ 1322 w 2303"/>
                  <a:gd name="T23" fmla="*/ 245 h 1961"/>
                  <a:gd name="T24" fmla="*/ 1322 w 2303"/>
                  <a:gd name="T25" fmla="*/ 245 h 1961"/>
                  <a:gd name="T26" fmla="*/ 1420 w 2303"/>
                  <a:gd name="T27" fmla="*/ 295 h 1961"/>
                  <a:gd name="T28" fmla="*/ 1519 w 2303"/>
                  <a:gd name="T29" fmla="*/ 295 h 1961"/>
                  <a:gd name="T30" fmla="*/ 1617 w 2303"/>
                  <a:gd name="T31" fmla="*/ 295 h 1961"/>
                  <a:gd name="T32" fmla="*/ 1617 w 2303"/>
                  <a:gd name="T33" fmla="*/ 295 h 1961"/>
                  <a:gd name="T34" fmla="*/ 1715 w 2303"/>
                  <a:gd name="T35" fmla="*/ 295 h 1961"/>
                  <a:gd name="T36" fmla="*/ 1813 w 2303"/>
                  <a:gd name="T37" fmla="*/ 245 h 1961"/>
                  <a:gd name="T38" fmla="*/ 1910 w 2303"/>
                  <a:gd name="T39" fmla="*/ 245 h 1961"/>
                  <a:gd name="T40" fmla="*/ 1910 w 2303"/>
                  <a:gd name="T41" fmla="*/ 245 h 1961"/>
                  <a:gd name="T42" fmla="*/ 1813 w 2303"/>
                  <a:gd name="T43" fmla="*/ 295 h 1961"/>
                  <a:gd name="T44" fmla="*/ 1763 w 2303"/>
                  <a:gd name="T45" fmla="*/ 343 h 1961"/>
                  <a:gd name="T46" fmla="*/ 1763 w 2303"/>
                  <a:gd name="T47" fmla="*/ 392 h 1961"/>
                  <a:gd name="T48" fmla="*/ 1763 w 2303"/>
                  <a:gd name="T49" fmla="*/ 392 h 1961"/>
                  <a:gd name="T50" fmla="*/ 1862 w 2303"/>
                  <a:gd name="T51" fmla="*/ 392 h 1961"/>
                  <a:gd name="T52" fmla="*/ 2008 w 2303"/>
                  <a:gd name="T53" fmla="*/ 441 h 1961"/>
                  <a:gd name="T54" fmla="*/ 2156 w 2303"/>
                  <a:gd name="T55" fmla="*/ 441 h 1961"/>
                  <a:gd name="T56" fmla="*/ 2156 w 2303"/>
                  <a:gd name="T57" fmla="*/ 441 h 1961"/>
                  <a:gd name="T58" fmla="*/ 2205 w 2303"/>
                  <a:gd name="T59" fmla="*/ 490 h 1961"/>
                  <a:gd name="T60" fmla="*/ 2303 w 2303"/>
                  <a:gd name="T61" fmla="*/ 490 h 1961"/>
                  <a:gd name="T62" fmla="*/ 2303 w 2303"/>
                  <a:gd name="T63" fmla="*/ 490 h 1961"/>
                  <a:gd name="T64" fmla="*/ 2303 w 2303"/>
                  <a:gd name="T65" fmla="*/ 490 h 1961"/>
                  <a:gd name="T66" fmla="*/ 2205 w 2303"/>
                  <a:gd name="T67" fmla="*/ 539 h 1961"/>
                  <a:gd name="T68" fmla="*/ 2008 w 2303"/>
                  <a:gd name="T69" fmla="*/ 686 h 1961"/>
                  <a:gd name="T70" fmla="*/ 1715 w 2303"/>
                  <a:gd name="T71" fmla="*/ 931 h 1961"/>
                  <a:gd name="T72" fmla="*/ 1420 w 2303"/>
                  <a:gd name="T73" fmla="*/ 1127 h 1961"/>
                  <a:gd name="T74" fmla="*/ 1127 w 2303"/>
                  <a:gd name="T75" fmla="*/ 1324 h 1961"/>
                  <a:gd name="T76" fmla="*/ 979 w 2303"/>
                  <a:gd name="T77" fmla="*/ 1422 h 1961"/>
                  <a:gd name="T78" fmla="*/ 979 w 2303"/>
                  <a:gd name="T79" fmla="*/ 1422 h 1961"/>
                  <a:gd name="T80" fmla="*/ 734 w 2303"/>
                  <a:gd name="T81" fmla="*/ 1667 h 1961"/>
                  <a:gd name="T82" fmla="*/ 588 w 2303"/>
                  <a:gd name="T83" fmla="*/ 1863 h 1961"/>
                  <a:gd name="T84" fmla="*/ 538 w 2303"/>
                  <a:gd name="T85" fmla="*/ 1911 h 1961"/>
                  <a:gd name="T86" fmla="*/ 538 w 2303"/>
                  <a:gd name="T87" fmla="*/ 1911 h 1961"/>
                  <a:gd name="T88" fmla="*/ 391 w 2303"/>
                  <a:gd name="T89" fmla="*/ 1961 h 1961"/>
                  <a:gd name="T90" fmla="*/ 195 w 2303"/>
                  <a:gd name="T91" fmla="*/ 1961 h 1961"/>
                  <a:gd name="T92" fmla="*/ 48 w 2303"/>
                  <a:gd name="T93" fmla="*/ 1863 h 1961"/>
                  <a:gd name="T94" fmla="*/ 48 w 2303"/>
                  <a:gd name="T95" fmla="*/ 1863 h 1961"/>
                  <a:gd name="T96" fmla="*/ 0 w 2303"/>
                  <a:gd name="T97" fmla="*/ 1765 h 1961"/>
                  <a:gd name="T98" fmla="*/ 48 w 2303"/>
                  <a:gd name="T99" fmla="*/ 1568 h 1961"/>
                  <a:gd name="T100" fmla="*/ 195 w 2303"/>
                  <a:gd name="T101" fmla="*/ 1177 h 1961"/>
                  <a:gd name="T102" fmla="*/ 195 w 2303"/>
                  <a:gd name="T103" fmla="*/ 1177 h 1961"/>
                  <a:gd name="T104" fmla="*/ 293 w 2303"/>
                  <a:gd name="T105" fmla="*/ 882 h 1961"/>
                  <a:gd name="T106" fmla="*/ 490 w 2303"/>
                  <a:gd name="T107" fmla="*/ 638 h 1961"/>
                  <a:gd name="T108" fmla="*/ 686 w 2303"/>
                  <a:gd name="T109" fmla="*/ 392 h 1961"/>
                  <a:gd name="T110" fmla="*/ 881 w 2303"/>
                  <a:gd name="T111" fmla="*/ 196 h 1961"/>
                  <a:gd name="T112" fmla="*/ 1077 w 2303"/>
                  <a:gd name="T113" fmla="*/ 98 h 19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303" h="1961">
                    <a:moveTo>
                      <a:pt x="1077" y="98"/>
                    </a:moveTo>
                    <a:lnTo>
                      <a:pt x="1127" y="49"/>
                    </a:lnTo>
                    <a:lnTo>
                      <a:pt x="1176" y="0"/>
                    </a:lnTo>
                    <a:lnTo>
                      <a:pt x="1224" y="0"/>
                    </a:lnTo>
                    <a:lnTo>
                      <a:pt x="1224" y="0"/>
                    </a:lnTo>
                    <a:lnTo>
                      <a:pt x="1224" y="49"/>
                    </a:lnTo>
                    <a:lnTo>
                      <a:pt x="1224" y="49"/>
                    </a:lnTo>
                    <a:lnTo>
                      <a:pt x="1176" y="98"/>
                    </a:lnTo>
                    <a:lnTo>
                      <a:pt x="1176" y="98"/>
                    </a:lnTo>
                    <a:lnTo>
                      <a:pt x="1127" y="147"/>
                    </a:lnTo>
                    <a:lnTo>
                      <a:pt x="1224" y="196"/>
                    </a:lnTo>
                    <a:lnTo>
                      <a:pt x="1322" y="245"/>
                    </a:lnTo>
                    <a:lnTo>
                      <a:pt x="1322" y="245"/>
                    </a:lnTo>
                    <a:lnTo>
                      <a:pt x="1420" y="295"/>
                    </a:lnTo>
                    <a:lnTo>
                      <a:pt x="1519" y="295"/>
                    </a:lnTo>
                    <a:lnTo>
                      <a:pt x="1617" y="295"/>
                    </a:lnTo>
                    <a:lnTo>
                      <a:pt x="1617" y="295"/>
                    </a:lnTo>
                    <a:lnTo>
                      <a:pt x="1715" y="295"/>
                    </a:lnTo>
                    <a:lnTo>
                      <a:pt x="1813" y="245"/>
                    </a:lnTo>
                    <a:lnTo>
                      <a:pt x="1910" y="245"/>
                    </a:lnTo>
                    <a:lnTo>
                      <a:pt x="1910" y="245"/>
                    </a:lnTo>
                    <a:lnTo>
                      <a:pt x="1813" y="295"/>
                    </a:lnTo>
                    <a:lnTo>
                      <a:pt x="1763" y="343"/>
                    </a:lnTo>
                    <a:lnTo>
                      <a:pt x="1763" y="392"/>
                    </a:lnTo>
                    <a:lnTo>
                      <a:pt x="1763" y="392"/>
                    </a:lnTo>
                    <a:lnTo>
                      <a:pt x="1862" y="392"/>
                    </a:lnTo>
                    <a:lnTo>
                      <a:pt x="2008" y="441"/>
                    </a:lnTo>
                    <a:lnTo>
                      <a:pt x="2156" y="441"/>
                    </a:lnTo>
                    <a:lnTo>
                      <a:pt x="2156" y="441"/>
                    </a:lnTo>
                    <a:lnTo>
                      <a:pt x="2205" y="490"/>
                    </a:lnTo>
                    <a:lnTo>
                      <a:pt x="2303" y="490"/>
                    </a:lnTo>
                    <a:lnTo>
                      <a:pt x="2303" y="490"/>
                    </a:lnTo>
                    <a:lnTo>
                      <a:pt x="2303" y="490"/>
                    </a:lnTo>
                    <a:lnTo>
                      <a:pt x="2205" y="539"/>
                    </a:lnTo>
                    <a:lnTo>
                      <a:pt x="2008" y="686"/>
                    </a:lnTo>
                    <a:lnTo>
                      <a:pt x="1715" y="931"/>
                    </a:lnTo>
                    <a:lnTo>
                      <a:pt x="1420" y="1127"/>
                    </a:lnTo>
                    <a:lnTo>
                      <a:pt x="1127" y="1324"/>
                    </a:lnTo>
                    <a:lnTo>
                      <a:pt x="979" y="1422"/>
                    </a:lnTo>
                    <a:lnTo>
                      <a:pt x="979" y="1422"/>
                    </a:lnTo>
                    <a:lnTo>
                      <a:pt x="734" y="1667"/>
                    </a:lnTo>
                    <a:lnTo>
                      <a:pt x="588" y="1863"/>
                    </a:lnTo>
                    <a:lnTo>
                      <a:pt x="538" y="1911"/>
                    </a:lnTo>
                    <a:lnTo>
                      <a:pt x="538" y="1911"/>
                    </a:lnTo>
                    <a:lnTo>
                      <a:pt x="391" y="1961"/>
                    </a:lnTo>
                    <a:lnTo>
                      <a:pt x="195" y="1961"/>
                    </a:lnTo>
                    <a:lnTo>
                      <a:pt x="48" y="1863"/>
                    </a:lnTo>
                    <a:lnTo>
                      <a:pt x="48" y="1863"/>
                    </a:lnTo>
                    <a:lnTo>
                      <a:pt x="0" y="1765"/>
                    </a:lnTo>
                    <a:lnTo>
                      <a:pt x="48" y="1568"/>
                    </a:lnTo>
                    <a:lnTo>
                      <a:pt x="195" y="1177"/>
                    </a:lnTo>
                    <a:lnTo>
                      <a:pt x="195" y="1177"/>
                    </a:lnTo>
                    <a:lnTo>
                      <a:pt x="293" y="882"/>
                    </a:lnTo>
                    <a:lnTo>
                      <a:pt x="490" y="638"/>
                    </a:lnTo>
                    <a:lnTo>
                      <a:pt x="686" y="392"/>
                    </a:lnTo>
                    <a:lnTo>
                      <a:pt x="881" y="196"/>
                    </a:lnTo>
                    <a:lnTo>
                      <a:pt x="1077" y="98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4" name="Freeform 562"/>
              <p:cNvSpPr>
                <a:spLocks/>
              </p:cNvSpPr>
              <p:nvPr/>
            </p:nvSpPr>
            <p:spPr bwMode="auto">
              <a:xfrm>
                <a:off x="4490" y="2294"/>
                <a:ext cx="416" cy="220"/>
              </a:xfrm>
              <a:custGeom>
                <a:avLst/>
                <a:gdLst>
                  <a:gd name="T0" fmla="*/ 1911 w 3332"/>
                  <a:gd name="T1" fmla="*/ 1323 h 1764"/>
                  <a:gd name="T2" fmla="*/ 1568 w 3332"/>
                  <a:gd name="T3" fmla="*/ 1372 h 1764"/>
                  <a:gd name="T4" fmla="*/ 1176 w 3332"/>
                  <a:gd name="T5" fmla="*/ 1372 h 1764"/>
                  <a:gd name="T6" fmla="*/ 881 w 3332"/>
                  <a:gd name="T7" fmla="*/ 1273 h 1764"/>
                  <a:gd name="T8" fmla="*/ 881 w 3332"/>
                  <a:gd name="T9" fmla="*/ 1273 h 1764"/>
                  <a:gd name="T10" fmla="*/ 686 w 3332"/>
                  <a:gd name="T11" fmla="*/ 1273 h 1764"/>
                  <a:gd name="T12" fmla="*/ 490 w 3332"/>
                  <a:gd name="T13" fmla="*/ 1421 h 1764"/>
                  <a:gd name="T14" fmla="*/ 343 w 3332"/>
                  <a:gd name="T15" fmla="*/ 1616 h 1764"/>
                  <a:gd name="T16" fmla="*/ 343 w 3332"/>
                  <a:gd name="T17" fmla="*/ 1616 h 1764"/>
                  <a:gd name="T18" fmla="*/ 147 w 3332"/>
                  <a:gd name="T19" fmla="*/ 1764 h 1764"/>
                  <a:gd name="T20" fmla="*/ 48 w 3332"/>
                  <a:gd name="T21" fmla="*/ 1666 h 1764"/>
                  <a:gd name="T22" fmla="*/ 0 w 3332"/>
                  <a:gd name="T23" fmla="*/ 1616 h 1764"/>
                  <a:gd name="T24" fmla="*/ 0 w 3332"/>
                  <a:gd name="T25" fmla="*/ 1616 h 1764"/>
                  <a:gd name="T26" fmla="*/ 48 w 3332"/>
                  <a:gd name="T27" fmla="*/ 1421 h 1764"/>
                  <a:gd name="T28" fmla="*/ 245 w 3332"/>
                  <a:gd name="T29" fmla="*/ 1225 h 1764"/>
                  <a:gd name="T30" fmla="*/ 441 w 3332"/>
                  <a:gd name="T31" fmla="*/ 1077 h 1764"/>
                  <a:gd name="T32" fmla="*/ 538 w 3332"/>
                  <a:gd name="T33" fmla="*/ 1029 h 1764"/>
                  <a:gd name="T34" fmla="*/ 538 w 3332"/>
                  <a:gd name="T35" fmla="*/ 1029 h 1764"/>
                  <a:gd name="T36" fmla="*/ 636 w 3332"/>
                  <a:gd name="T37" fmla="*/ 1029 h 1764"/>
                  <a:gd name="T38" fmla="*/ 979 w 3332"/>
                  <a:gd name="T39" fmla="*/ 882 h 1764"/>
                  <a:gd name="T40" fmla="*/ 1519 w 3332"/>
                  <a:gd name="T41" fmla="*/ 441 h 1764"/>
                  <a:gd name="T42" fmla="*/ 1519 w 3332"/>
                  <a:gd name="T43" fmla="*/ 441 h 1764"/>
                  <a:gd name="T44" fmla="*/ 1813 w 3332"/>
                  <a:gd name="T45" fmla="*/ 195 h 1764"/>
                  <a:gd name="T46" fmla="*/ 2058 w 3332"/>
                  <a:gd name="T47" fmla="*/ 97 h 1764"/>
                  <a:gd name="T48" fmla="*/ 2254 w 3332"/>
                  <a:gd name="T49" fmla="*/ 0 h 1764"/>
                  <a:gd name="T50" fmla="*/ 2401 w 3332"/>
                  <a:gd name="T51" fmla="*/ 0 h 1764"/>
                  <a:gd name="T52" fmla="*/ 2449 w 3332"/>
                  <a:gd name="T53" fmla="*/ 48 h 1764"/>
                  <a:gd name="T54" fmla="*/ 2499 w 3332"/>
                  <a:gd name="T55" fmla="*/ 48 h 1764"/>
                  <a:gd name="T56" fmla="*/ 2499 w 3332"/>
                  <a:gd name="T57" fmla="*/ 48 h 1764"/>
                  <a:gd name="T58" fmla="*/ 2351 w 3332"/>
                  <a:gd name="T59" fmla="*/ 146 h 1764"/>
                  <a:gd name="T60" fmla="*/ 2106 w 3332"/>
                  <a:gd name="T61" fmla="*/ 293 h 1764"/>
                  <a:gd name="T62" fmla="*/ 1911 w 3332"/>
                  <a:gd name="T63" fmla="*/ 489 h 1764"/>
                  <a:gd name="T64" fmla="*/ 1911 w 3332"/>
                  <a:gd name="T65" fmla="*/ 489 h 1764"/>
                  <a:gd name="T66" fmla="*/ 1960 w 3332"/>
                  <a:gd name="T67" fmla="*/ 538 h 1764"/>
                  <a:gd name="T68" fmla="*/ 2254 w 3332"/>
                  <a:gd name="T69" fmla="*/ 489 h 1764"/>
                  <a:gd name="T70" fmla="*/ 2744 w 3332"/>
                  <a:gd name="T71" fmla="*/ 343 h 1764"/>
                  <a:gd name="T72" fmla="*/ 2744 w 3332"/>
                  <a:gd name="T73" fmla="*/ 343 h 1764"/>
                  <a:gd name="T74" fmla="*/ 3087 w 3332"/>
                  <a:gd name="T75" fmla="*/ 293 h 1764"/>
                  <a:gd name="T76" fmla="*/ 3283 w 3332"/>
                  <a:gd name="T77" fmla="*/ 293 h 1764"/>
                  <a:gd name="T78" fmla="*/ 3332 w 3332"/>
                  <a:gd name="T79" fmla="*/ 293 h 1764"/>
                  <a:gd name="T80" fmla="*/ 3332 w 3332"/>
                  <a:gd name="T81" fmla="*/ 293 h 1764"/>
                  <a:gd name="T82" fmla="*/ 3234 w 3332"/>
                  <a:gd name="T83" fmla="*/ 391 h 1764"/>
                  <a:gd name="T84" fmla="*/ 2940 w 3332"/>
                  <a:gd name="T85" fmla="*/ 587 h 1764"/>
                  <a:gd name="T86" fmla="*/ 2499 w 3332"/>
                  <a:gd name="T87" fmla="*/ 734 h 1764"/>
                  <a:gd name="T88" fmla="*/ 2499 w 3332"/>
                  <a:gd name="T89" fmla="*/ 734 h 1764"/>
                  <a:gd name="T90" fmla="*/ 2156 w 3332"/>
                  <a:gd name="T91" fmla="*/ 882 h 1764"/>
                  <a:gd name="T92" fmla="*/ 2058 w 3332"/>
                  <a:gd name="T93" fmla="*/ 930 h 1764"/>
                  <a:gd name="T94" fmla="*/ 2156 w 3332"/>
                  <a:gd name="T95" fmla="*/ 930 h 1764"/>
                  <a:gd name="T96" fmla="*/ 2156 w 3332"/>
                  <a:gd name="T97" fmla="*/ 930 h 1764"/>
                  <a:gd name="T98" fmla="*/ 2449 w 3332"/>
                  <a:gd name="T99" fmla="*/ 832 h 1764"/>
                  <a:gd name="T100" fmla="*/ 2940 w 3332"/>
                  <a:gd name="T101" fmla="*/ 636 h 1764"/>
                  <a:gd name="T102" fmla="*/ 3185 w 3332"/>
                  <a:gd name="T103" fmla="*/ 538 h 1764"/>
                  <a:gd name="T104" fmla="*/ 3185 w 3332"/>
                  <a:gd name="T105" fmla="*/ 538 h 1764"/>
                  <a:gd name="T106" fmla="*/ 3135 w 3332"/>
                  <a:gd name="T107" fmla="*/ 686 h 1764"/>
                  <a:gd name="T108" fmla="*/ 2792 w 3332"/>
                  <a:gd name="T109" fmla="*/ 1029 h 1764"/>
                  <a:gd name="T110" fmla="*/ 1911 w 3332"/>
                  <a:gd name="T111" fmla="*/ 1323 h 1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332" h="1764">
                    <a:moveTo>
                      <a:pt x="1911" y="1323"/>
                    </a:moveTo>
                    <a:lnTo>
                      <a:pt x="1568" y="1372"/>
                    </a:lnTo>
                    <a:lnTo>
                      <a:pt x="1176" y="1372"/>
                    </a:lnTo>
                    <a:lnTo>
                      <a:pt x="881" y="1273"/>
                    </a:lnTo>
                    <a:lnTo>
                      <a:pt x="881" y="1273"/>
                    </a:lnTo>
                    <a:lnTo>
                      <a:pt x="686" y="1273"/>
                    </a:lnTo>
                    <a:lnTo>
                      <a:pt x="490" y="1421"/>
                    </a:lnTo>
                    <a:lnTo>
                      <a:pt x="343" y="1616"/>
                    </a:lnTo>
                    <a:lnTo>
                      <a:pt x="343" y="1616"/>
                    </a:lnTo>
                    <a:lnTo>
                      <a:pt x="147" y="1764"/>
                    </a:lnTo>
                    <a:lnTo>
                      <a:pt x="48" y="1666"/>
                    </a:lnTo>
                    <a:lnTo>
                      <a:pt x="0" y="1616"/>
                    </a:lnTo>
                    <a:lnTo>
                      <a:pt x="0" y="1616"/>
                    </a:lnTo>
                    <a:lnTo>
                      <a:pt x="48" y="1421"/>
                    </a:lnTo>
                    <a:lnTo>
                      <a:pt x="245" y="1225"/>
                    </a:lnTo>
                    <a:lnTo>
                      <a:pt x="441" y="1077"/>
                    </a:lnTo>
                    <a:lnTo>
                      <a:pt x="538" y="1029"/>
                    </a:lnTo>
                    <a:lnTo>
                      <a:pt x="538" y="1029"/>
                    </a:lnTo>
                    <a:lnTo>
                      <a:pt x="636" y="1029"/>
                    </a:lnTo>
                    <a:lnTo>
                      <a:pt x="979" y="882"/>
                    </a:lnTo>
                    <a:lnTo>
                      <a:pt x="1519" y="441"/>
                    </a:lnTo>
                    <a:lnTo>
                      <a:pt x="1519" y="441"/>
                    </a:lnTo>
                    <a:lnTo>
                      <a:pt x="1813" y="195"/>
                    </a:lnTo>
                    <a:lnTo>
                      <a:pt x="2058" y="97"/>
                    </a:lnTo>
                    <a:lnTo>
                      <a:pt x="2254" y="0"/>
                    </a:lnTo>
                    <a:lnTo>
                      <a:pt x="2401" y="0"/>
                    </a:lnTo>
                    <a:lnTo>
                      <a:pt x="2449" y="48"/>
                    </a:lnTo>
                    <a:lnTo>
                      <a:pt x="2499" y="48"/>
                    </a:lnTo>
                    <a:lnTo>
                      <a:pt x="2499" y="48"/>
                    </a:lnTo>
                    <a:lnTo>
                      <a:pt x="2351" y="146"/>
                    </a:lnTo>
                    <a:lnTo>
                      <a:pt x="2106" y="293"/>
                    </a:lnTo>
                    <a:lnTo>
                      <a:pt x="1911" y="489"/>
                    </a:lnTo>
                    <a:lnTo>
                      <a:pt x="1911" y="489"/>
                    </a:lnTo>
                    <a:lnTo>
                      <a:pt x="1960" y="538"/>
                    </a:lnTo>
                    <a:lnTo>
                      <a:pt x="2254" y="489"/>
                    </a:lnTo>
                    <a:lnTo>
                      <a:pt x="2744" y="343"/>
                    </a:lnTo>
                    <a:lnTo>
                      <a:pt x="2744" y="343"/>
                    </a:lnTo>
                    <a:lnTo>
                      <a:pt x="3087" y="293"/>
                    </a:lnTo>
                    <a:lnTo>
                      <a:pt x="3283" y="293"/>
                    </a:lnTo>
                    <a:lnTo>
                      <a:pt x="3332" y="293"/>
                    </a:lnTo>
                    <a:lnTo>
                      <a:pt x="3332" y="293"/>
                    </a:lnTo>
                    <a:lnTo>
                      <a:pt x="3234" y="391"/>
                    </a:lnTo>
                    <a:lnTo>
                      <a:pt x="2940" y="587"/>
                    </a:lnTo>
                    <a:lnTo>
                      <a:pt x="2499" y="734"/>
                    </a:lnTo>
                    <a:lnTo>
                      <a:pt x="2499" y="734"/>
                    </a:lnTo>
                    <a:lnTo>
                      <a:pt x="2156" y="882"/>
                    </a:lnTo>
                    <a:lnTo>
                      <a:pt x="2058" y="930"/>
                    </a:lnTo>
                    <a:lnTo>
                      <a:pt x="2156" y="930"/>
                    </a:lnTo>
                    <a:lnTo>
                      <a:pt x="2156" y="930"/>
                    </a:lnTo>
                    <a:lnTo>
                      <a:pt x="2449" y="832"/>
                    </a:lnTo>
                    <a:lnTo>
                      <a:pt x="2940" y="636"/>
                    </a:lnTo>
                    <a:lnTo>
                      <a:pt x="3185" y="538"/>
                    </a:lnTo>
                    <a:lnTo>
                      <a:pt x="3185" y="538"/>
                    </a:lnTo>
                    <a:lnTo>
                      <a:pt x="3135" y="686"/>
                    </a:lnTo>
                    <a:lnTo>
                      <a:pt x="2792" y="1029"/>
                    </a:lnTo>
                    <a:lnTo>
                      <a:pt x="1911" y="1323"/>
                    </a:lnTo>
                    <a:close/>
                  </a:path>
                </a:pathLst>
              </a:custGeom>
              <a:solidFill>
                <a:srgbClr val="ADEE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5" name="Freeform 563"/>
              <p:cNvSpPr>
                <a:spLocks/>
              </p:cNvSpPr>
              <p:nvPr/>
            </p:nvSpPr>
            <p:spPr bwMode="auto">
              <a:xfrm>
                <a:off x="4490" y="2300"/>
                <a:ext cx="404" cy="208"/>
              </a:xfrm>
              <a:custGeom>
                <a:avLst/>
                <a:gdLst>
                  <a:gd name="T0" fmla="*/ 1911 w 3234"/>
                  <a:gd name="T1" fmla="*/ 1275 h 1667"/>
                  <a:gd name="T2" fmla="*/ 1568 w 3234"/>
                  <a:gd name="T3" fmla="*/ 1324 h 1667"/>
                  <a:gd name="T4" fmla="*/ 1176 w 3234"/>
                  <a:gd name="T5" fmla="*/ 1275 h 1667"/>
                  <a:gd name="T6" fmla="*/ 881 w 3234"/>
                  <a:gd name="T7" fmla="*/ 1177 h 1667"/>
                  <a:gd name="T8" fmla="*/ 881 w 3234"/>
                  <a:gd name="T9" fmla="*/ 1177 h 1667"/>
                  <a:gd name="T10" fmla="*/ 686 w 3234"/>
                  <a:gd name="T11" fmla="*/ 1177 h 1667"/>
                  <a:gd name="T12" fmla="*/ 441 w 3234"/>
                  <a:gd name="T13" fmla="*/ 1324 h 1667"/>
                  <a:gd name="T14" fmla="*/ 293 w 3234"/>
                  <a:gd name="T15" fmla="*/ 1520 h 1667"/>
                  <a:gd name="T16" fmla="*/ 293 w 3234"/>
                  <a:gd name="T17" fmla="*/ 1520 h 1667"/>
                  <a:gd name="T18" fmla="*/ 147 w 3234"/>
                  <a:gd name="T19" fmla="*/ 1667 h 1667"/>
                  <a:gd name="T20" fmla="*/ 48 w 3234"/>
                  <a:gd name="T21" fmla="*/ 1618 h 1667"/>
                  <a:gd name="T22" fmla="*/ 0 w 3234"/>
                  <a:gd name="T23" fmla="*/ 1568 h 1667"/>
                  <a:gd name="T24" fmla="*/ 0 w 3234"/>
                  <a:gd name="T25" fmla="*/ 1568 h 1667"/>
                  <a:gd name="T26" fmla="*/ 48 w 3234"/>
                  <a:gd name="T27" fmla="*/ 1373 h 1667"/>
                  <a:gd name="T28" fmla="*/ 245 w 3234"/>
                  <a:gd name="T29" fmla="*/ 1177 h 1667"/>
                  <a:gd name="T30" fmla="*/ 441 w 3234"/>
                  <a:gd name="T31" fmla="*/ 1029 h 1667"/>
                  <a:gd name="T32" fmla="*/ 538 w 3234"/>
                  <a:gd name="T33" fmla="*/ 981 h 1667"/>
                  <a:gd name="T34" fmla="*/ 538 w 3234"/>
                  <a:gd name="T35" fmla="*/ 981 h 1667"/>
                  <a:gd name="T36" fmla="*/ 636 w 3234"/>
                  <a:gd name="T37" fmla="*/ 981 h 1667"/>
                  <a:gd name="T38" fmla="*/ 979 w 3234"/>
                  <a:gd name="T39" fmla="*/ 834 h 1667"/>
                  <a:gd name="T40" fmla="*/ 1519 w 3234"/>
                  <a:gd name="T41" fmla="*/ 393 h 1667"/>
                  <a:gd name="T42" fmla="*/ 1519 w 3234"/>
                  <a:gd name="T43" fmla="*/ 393 h 1667"/>
                  <a:gd name="T44" fmla="*/ 1763 w 3234"/>
                  <a:gd name="T45" fmla="*/ 147 h 1667"/>
                  <a:gd name="T46" fmla="*/ 2008 w 3234"/>
                  <a:gd name="T47" fmla="*/ 49 h 1667"/>
                  <a:gd name="T48" fmla="*/ 2205 w 3234"/>
                  <a:gd name="T49" fmla="*/ 0 h 1667"/>
                  <a:gd name="T50" fmla="*/ 2303 w 3234"/>
                  <a:gd name="T51" fmla="*/ 0 h 1667"/>
                  <a:gd name="T52" fmla="*/ 2401 w 3234"/>
                  <a:gd name="T53" fmla="*/ 0 h 1667"/>
                  <a:gd name="T54" fmla="*/ 2401 w 3234"/>
                  <a:gd name="T55" fmla="*/ 0 h 1667"/>
                  <a:gd name="T56" fmla="*/ 2401 w 3234"/>
                  <a:gd name="T57" fmla="*/ 0 h 1667"/>
                  <a:gd name="T58" fmla="*/ 2254 w 3234"/>
                  <a:gd name="T59" fmla="*/ 98 h 1667"/>
                  <a:gd name="T60" fmla="*/ 2008 w 3234"/>
                  <a:gd name="T61" fmla="*/ 295 h 1667"/>
                  <a:gd name="T62" fmla="*/ 1862 w 3234"/>
                  <a:gd name="T63" fmla="*/ 441 h 1667"/>
                  <a:gd name="T64" fmla="*/ 1862 w 3234"/>
                  <a:gd name="T65" fmla="*/ 441 h 1667"/>
                  <a:gd name="T66" fmla="*/ 1911 w 3234"/>
                  <a:gd name="T67" fmla="*/ 539 h 1667"/>
                  <a:gd name="T68" fmla="*/ 2205 w 3234"/>
                  <a:gd name="T69" fmla="*/ 490 h 1667"/>
                  <a:gd name="T70" fmla="*/ 2646 w 3234"/>
                  <a:gd name="T71" fmla="*/ 343 h 1667"/>
                  <a:gd name="T72" fmla="*/ 2646 w 3234"/>
                  <a:gd name="T73" fmla="*/ 343 h 1667"/>
                  <a:gd name="T74" fmla="*/ 2989 w 3234"/>
                  <a:gd name="T75" fmla="*/ 295 h 1667"/>
                  <a:gd name="T76" fmla="*/ 3185 w 3234"/>
                  <a:gd name="T77" fmla="*/ 245 h 1667"/>
                  <a:gd name="T78" fmla="*/ 3234 w 3234"/>
                  <a:gd name="T79" fmla="*/ 245 h 1667"/>
                  <a:gd name="T80" fmla="*/ 3234 w 3234"/>
                  <a:gd name="T81" fmla="*/ 245 h 1667"/>
                  <a:gd name="T82" fmla="*/ 3135 w 3234"/>
                  <a:gd name="T83" fmla="*/ 343 h 1667"/>
                  <a:gd name="T84" fmla="*/ 2891 w 3234"/>
                  <a:gd name="T85" fmla="*/ 490 h 1667"/>
                  <a:gd name="T86" fmla="*/ 2499 w 3234"/>
                  <a:gd name="T87" fmla="*/ 686 h 1667"/>
                  <a:gd name="T88" fmla="*/ 2499 w 3234"/>
                  <a:gd name="T89" fmla="*/ 686 h 1667"/>
                  <a:gd name="T90" fmla="*/ 2106 w 3234"/>
                  <a:gd name="T91" fmla="*/ 834 h 1667"/>
                  <a:gd name="T92" fmla="*/ 1960 w 3234"/>
                  <a:gd name="T93" fmla="*/ 882 h 1667"/>
                  <a:gd name="T94" fmla="*/ 2008 w 3234"/>
                  <a:gd name="T95" fmla="*/ 932 h 1667"/>
                  <a:gd name="T96" fmla="*/ 2008 w 3234"/>
                  <a:gd name="T97" fmla="*/ 932 h 1667"/>
                  <a:gd name="T98" fmla="*/ 2303 w 3234"/>
                  <a:gd name="T99" fmla="*/ 834 h 1667"/>
                  <a:gd name="T100" fmla="*/ 2792 w 3234"/>
                  <a:gd name="T101" fmla="*/ 686 h 1667"/>
                  <a:gd name="T102" fmla="*/ 3038 w 3234"/>
                  <a:gd name="T103" fmla="*/ 588 h 1667"/>
                  <a:gd name="T104" fmla="*/ 3038 w 3234"/>
                  <a:gd name="T105" fmla="*/ 588 h 1667"/>
                  <a:gd name="T106" fmla="*/ 2989 w 3234"/>
                  <a:gd name="T107" fmla="*/ 736 h 1667"/>
                  <a:gd name="T108" fmla="*/ 2695 w 3234"/>
                  <a:gd name="T109" fmla="*/ 1029 h 1667"/>
                  <a:gd name="T110" fmla="*/ 1911 w 3234"/>
                  <a:gd name="T111" fmla="*/ 1275 h 1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234" h="1667">
                    <a:moveTo>
                      <a:pt x="1911" y="1275"/>
                    </a:moveTo>
                    <a:lnTo>
                      <a:pt x="1568" y="1324"/>
                    </a:lnTo>
                    <a:lnTo>
                      <a:pt x="1176" y="1275"/>
                    </a:lnTo>
                    <a:lnTo>
                      <a:pt x="881" y="1177"/>
                    </a:lnTo>
                    <a:lnTo>
                      <a:pt x="881" y="1177"/>
                    </a:lnTo>
                    <a:lnTo>
                      <a:pt x="686" y="1177"/>
                    </a:lnTo>
                    <a:lnTo>
                      <a:pt x="441" y="1324"/>
                    </a:lnTo>
                    <a:lnTo>
                      <a:pt x="293" y="1520"/>
                    </a:lnTo>
                    <a:lnTo>
                      <a:pt x="293" y="1520"/>
                    </a:lnTo>
                    <a:lnTo>
                      <a:pt x="147" y="1667"/>
                    </a:lnTo>
                    <a:lnTo>
                      <a:pt x="48" y="1618"/>
                    </a:lnTo>
                    <a:lnTo>
                      <a:pt x="0" y="1568"/>
                    </a:lnTo>
                    <a:lnTo>
                      <a:pt x="0" y="1568"/>
                    </a:lnTo>
                    <a:lnTo>
                      <a:pt x="48" y="1373"/>
                    </a:lnTo>
                    <a:lnTo>
                      <a:pt x="245" y="1177"/>
                    </a:lnTo>
                    <a:lnTo>
                      <a:pt x="441" y="1029"/>
                    </a:lnTo>
                    <a:lnTo>
                      <a:pt x="538" y="981"/>
                    </a:lnTo>
                    <a:lnTo>
                      <a:pt x="538" y="981"/>
                    </a:lnTo>
                    <a:lnTo>
                      <a:pt x="636" y="981"/>
                    </a:lnTo>
                    <a:lnTo>
                      <a:pt x="979" y="834"/>
                    </a:lnTo>
                    <a:lnTo>
                      <a:pt x="1519" y="393"/>
                    </a:lnTo>
                    <a:lnTo>
                      <a:pt x="1519" y="393"/>
                    </a:lnTo>
                    <a:lnTo>
                      <a:pt x="1763" y="147"/>
                    </a:lnTo>
                    <a:lnTo>
                      <a:pt x="2008" y="49"/>
                    </a:lnTo>
                    <a:lnTo>
                      <a:pt x="2205" y="0"/>
                    </a:lnTo>
                    <a:lnTo>
                      <a:pt x="2303" y="0"/>
                    </a:lnTo>
                    <a:lnTo>
                      <a:pt x="2401" y="0"/>
                    </a:lnTo>
                    <a:lnTo>
                      <a:pt x="2401" y="0"/>
                    </a:lnTo>
                    <a:lnTo>
                      <a:pt x="2401" y="0"/>
                    </a:lnTo>
                    <a:lnTo>
                      <a:pt x="2254" y="98"/>
                    </a:lnTo>
                    <a:lnTo>
                      <a:pt x="2008" y="295"/>
                    </a:lnTo>
                    <a:lnTo>
                      <a:pt x="1862" y="441"/>
                    </a:lnTo>
                    <a:lnTo>
                      <a:pt x="1862" y="441"/>
                    </a:lnTo>
                    <a:lnTo>
                      <a:pt x="1911" y="539"/>
                    </a:lnTo>
                    <a:lnTo>
                      <a:pt x="2205" y="490"/>
                    </a:lnTo>
                    <a:lnTo>
                      <a:pt x="2646" y="343"/>
                    </a:lnTo>
                    <a:lnTo>
                      <a:pt x="2646" y="343"/>
                    </a:lnTo>
                    <a:lnTo>
                      <a:pt x="2989" y="295"/>
                    </a:lnTo>
                    <a:lnTo>
                      <a:pt x="3185" y="245"/>
                    </a:lnTo>
                    <a:lnTo>
                      <a:pt x="3234" y="245"/>
                    </a:lnTo>
                    <a:lnTo>
                      <a:pt x="3234" y="245"/>
                    </a:lnTo>
                    <a:lnTo>
                      <a:pt x="3135" y="343"/>
                    </a:lnTo>
                    <a:lnTo>
                      <a:pt x="2891" y="490"/>
                    </a:lnTo>
                    <a:lnTo>
                      <a:pt x="2499" y="686"/>
                    </a:lnTo>
                    <a:lnTo>
                      <a:pt x="2499" y="686"/>
                    </a:lnTo>
                    <a:lnTo>
                      <a:pt x="2106" y="834"/>
                    </a:lnTo>
                    <a:lnTo>
                      <a:pt x="1960" y="882"/>
                    </a:lnTo>
                    <a:lnTo>
                      <a:pt x="2008" y="932"/>
                    </a:lnTo>
                    <a:lnTo>
                      <a:pt x="2008" y="932"/>
                    </a:lnTo>
                    <a:lnTo>
                      <a:pt x="2303" y="834"/>
                    </a:lnTo>
                    <a:lnTo>
                      <a:pt x="2792" y="686"/>
                    </a:lnTo>
                    <a:lnTo>
                      <a:pt x="3038" y="588"/>
                    </a:lnTo>
                    <a:lnTo>
                      <a:pt x="3038" y="588"/>
                    </a:lnTo>
                    <a:lnTo>
                      <a:pt x="2989" y="736"/>
                    </a:lnTo>
                    <a:lnTo>
                      <a:pt x="2695" y="1029"/>
                    </a:lnTo>
                    <a:lnTo>
                      <a:pt x="1911" y="1275"/>
                    </a:lnTo>
                    <a:close/>
                  </a:path>
                </a:pathLst>
              </a:custGeom>
              <a:solidFill>
                <a:srgbClr val="A8EB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6" name="Freeform 564"/>
              <p:cNvSpPr>
                <a:spLocks/>
              </p:cNvSpPr>
              <p:nvPr/>
            </p:nvSpPr>
            <p:spPr bwMode="auto">
              <a:xfrm>
                <a:off x="4490" y="2300"/>
                <a:ext cx="398" cy="208"/>
              </a:xfrm>
              <a:custGeom>
                <a:avLst/>
                <a:gdLst>
                  <a:gd name="T0" fmla="*/ 1911 w 3185"/>
                  <a:gd name="T1" fmla="*/ 1225 h 1667"/>
                  <a:gd name="T2" fmla="*/ 1568 w 3185"/>
                  <a:gd name="T3" fmla="*/ 1275 h 1667"/>
                  <a:gd name="T4" fmla="*/ 1176 w 3185"/>
                  <a:gd name="T5" fmla="*/ 1225 h 1667"/>
                  <a:gd name="T6" fmla="*/ 881 w 3185"/>
                  <a:gd name="T7" fmla="*/ 1177 h 1667"/>
                  <a:gd name="T8" fmla="*/ 881 w 3185"/>
                  <a:gd name="T9" fmla="*/ 1177 h 1667"/>
                  <a:gd name="T10" fmla="*/ 636 w 3185"/>
                  <a:gd name="T11" fmla="*/ 1177 h 1667"/>
                  <a:gd name="T12" fmla="*/ 441 w 3185"/>
                  <a:gd name="T13" fmla="*/ 1275 h 1667"/>
                  <a:gd name="T14" fmla="*/ 245 w 3185"/>
                  <a:gd name="T15" fmla="*/ 1470 h 1667"/>
                  <a:gd name="T16" fmla="*/ 245 w 3185"/>
                  <a:gd name="T17" fmla="*/ 1470 h 1667"/>
                  <a:gd name="T18" fmla="*/ 97 w 3185"/>
                  <a:gd name="T19" fmla="*/ 1667 h 1667"/>
                  <a:gd name="T20" fmla="*/ 0 w 3185"/>
                  <a:gd name="T21" fmla="*/ 1618 h 1667"/>
                  <a:gd name="T22" fmla="*/ 0 w 3185"/>
                  <a:gd name="T23" fmla="*/ 1568 h 1667"/>
                  <a:gd name="T24" fmla="*/ 0 w 3185"/>
                  <a:gd name="T25" fmla="*/ 1568 h 1667"/>
                  <a:gd name="T26" fmla="*/ 48 w 3185"/>
                  <a:gd name="T27" fmla="*/ 1373 h 1667"/>
                  <a:gd name="T28" fmla="*/ 245 w 3185"/>
                  <a:gd name="T29" fmla="*/ 1177 h 1667"/>
                  <a:gd name="T30" fmla="*/ 441 w 3185"/>
                  <a:gd name="T31" fmla="*/ 1029 h 1667"/>
                  <a:gd name="T32" fmla="*/ 538 w 3185"/>
                  <a:gd name="T33" fmla="*/ 981 h 1667"/>
                  <a:gd name="T34" fmla="*/ 538 w 3185"/>
                  <a:gd name="T35" fmla="*/ 981 h 1667"/>
                  <a:gd name="T36" fmla="*/ 636 w 3185"/>
                  <a:gd name="T37" fmla="*/ 981 h 1667"/>
                  <a:gd name="T38" fmla="*/ 979 w 3185"/>
                  <a:gd name="T39" fmla="*/ 834 h 1667"/>
                  <a:gd name="T40" fmla="*/ 1519 w 3185"/>
                  <a:gd name="T41" fmla="*/ 393 h 1667"/>
                  <a:gd name="T42" fmla="*/ 1519 w 3185"/>
                  <a:gd name="T43" fmla="*/ 393 h 1667"/>
                  <a:gd name="T44" fmla="*/ 1763 w 3185"/>
                  <a:gd name="T45" fmla="*/ 196 h 1667"/>
                  <a:gd name="T46" fmla="*/ 1960 w 3185"/>
                  <a:gd name="T47" fmla="*/ 49 h 1667"/>
                  <a:gd name="T48" fmla="*/ 2106 w 3185"/>
                  <a:gd name="T49" fmla="*/ 0 h 1667"/>
                  <a:gd name="T50" fmla="*/ 2205 w 3185"/>
                  <a:gd name="T51" fmla="*/ 0 h 1667"/>
                  <a:gd name="T52" fmla="*/ 2303 w 3185"/>
                  <a:gd name="T53" fmla="*/ 0 h 1667"/>
                  <a:gd name="T54" fmla="*/ 2351 w 3185"/>
                  <a:gd name="T55" fmla="*/ 49 h 1667"/>
                  <a:gd name="T56" fmla="*/ 2351 w 3185"/>
                  <a:gd name="T57" fmla="*/ 49 h 1667"/>
                  <a:gd name="T58" fmla="*/ 2351 w 3185"/>
                  <a:gd name="T59" fmla="*/ 49 h 1667"/>
                  <a:gd name="T60" fmla="*/ 2205 w 3185"/>
                  <a:gd name="T61" fmla="*/ 147 h 1667"/>
                  <a:gd name="T62" fmla="*/ 1960 w 3185"/>
                  <a:gd name="T63" fmla="*/ 295 h 1667"/>
                  <a:gd name="T64" fmla="*/ 1813 w 3185"/>
                  <a:gd name="T65" fmla="*/ 490 h 1667"/>
                  <a:gd name="T66" fmla="*/ 1813 w 3185"/>
                  <a:gd name="T67" fmla="*/ 490 h 1667"/>
                  <a:gd name="T68" fmla="*/ 1862 w 3185"/>
                  <a:gd name="T69" fmla="*/ 588 h 1667"/>
                  <a:gd name="T70" fmla="*/ 2156 w 3185"/>
                  <a:gd name="T71" fmla="*/ 539 h 1667"/>
                  <a:gd name="T72" fmla="*/ 2597 w 3185"/>
                  <a:gd name="T73" fmla="*/ 393 h 1667"/>
                  <a:gd name="T74" fmla="*/ 2597 w 3185"/>
                  <a:gd name="T75" fmla="*/ 393 h 1667"/>
                  <a:gd name="T76" fmla="*/ 2940 w 3185"/>
                  <a:gd name="T77" fmla="*/ 343 h 1667"/>
                  <a:gd name="T78" fmla="*/ 3135 w 3185"/>
                  <a:gd name="T79" fmla="*/ 295 h 1667"/>
                  <a:gd name="T80" fmla="*/ 3185 w 3185"/>
                  <a:gd name="T81" fmla="*/ 295 h 1667"/>
                  <a:gd name="T82" fmla="*/ 3185 w 3185"/>
                  <a:gd name="T83" fmla="*/ 295 h 1667"/>
                  <a:gd name="T84" fmla="*/ 3087 w 3185"/>
                  <a:gd name="T85" fmla="*/ 343 h 1667"/>
                  <a:gd name="T86" fmla="*/ 2842 w 3185"/>
                  <a:gd name="T87" fmla="*/ 490 h 1667"/>
                  <a:gd name="T88" fmla="*/ 2449 w 3185"/>
                  <a:gd name="T89" fmla="*/ 638 h 1667"/>
                  <a:gd name="T90" fmla="*/ 2449 w 3185"/>
                  <a:gd name="T91" fmla="*/ 638 h 1667"/>
                  <a:gd name="T92" fmla="*/ 2058 w 3185"/>
                  <a:gd name="T93" fmla="*/ 834 h 1667"/>
                  <a:gd name="T94" fmla="*/ 1862 w 3185"/>
                  <a:gd name="T95" fmla="*/ 932 h 1667"/>
                  <a:gd name="T96" fmla="*/ 1911 w 3185"/>
                  <a:gd name="T97" fmla="*/ 981 h 1667"/>
                  <a:gd name="T98" fmla="*/ 1911 w 3185"/>
                  <a:gd name="T99" fmla="*/ 981 h 1667"/>
                  <a:gd name="T100" fmla="*/ 2205 w 3185"/>
                  <a:gd name="T101" fmla="*/ 882 h 1667"/>
                  <a:gd name="T102" fmla="*/ 2646 w 3185"/>
                  <a:gd name="T103" fmla="*/ 784 h 1667"/>
                  <a:gd name="T104" fmla="*/ 2891 w 3185"/>
                  <a:gd name="T105" fmla="*/ 686 h 1667"/>
                  <a:gd name="T106" fmla="*/ 2891 w 3185"/>
                  <a:gd name="T107" fmla="*/ 686 h 1667"/>
                  <a:gd name="T108" fmla="*/ 2842 w 3185"/>
                  <a:gd name="T109" fmla="*/ 784 h 1667"/>
                  <a:gd name="T110" fmla="*/ 2548 w 3185"/>
                  <a:gd name="T111" fmla="*/ 1029 h 1667"/>
                  <a:gd name="T112" fmla="*/ 1911 w 3185"/>
                  <a:gd name="T113" fmla="*/ 1225 h 16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185" h="1667">
                    <a:moveTo>
                      <a:pt x="1911" y="1225"/>
                    </a:moveTo>
                    <a:lnTo>
                      <a:pt x="1568" y="1275"/>
                    </a:lnTo>
                    <a:lnTo>
                      <a:pt x="1176" y="1225"/>
                    </a:lnTo>
                    <a:lnTo>
                      <a:pt x="881" y="1177"/>
                    </a:lnTo>
                    <a:lnTo>
                      <a:pt x="881" y="1177"/>
                    </a:lnTo>
                    <a:lnTo>
                      <a:pt x="636" y="1177"/>
                    </a:lnTo>
                    <a:lnTo>
                      <a:pt x="441" y="1275"/>
                    </a:lnTo>
                    <a:lnTo>
                      <a:pt x="245" y="1470"/>
                    </a:lnTo>
                    <a:lnTo>
                      <a:pt x="245" y="1470"/>
                    </a:lnTo>
                    <a:lnTo>
                      <a:pt x="97" y="1667"/>
                    </a:lnTo>
                    <a:lnTo>
                      <a:pt x="0" y="1618"/>
                    </a:lnTo>
                    <a:lnTo>
                      <a:pt x="0" y="1568"/>
                    </a:lnTo>
                    <a:lnTo>
                      <a:pt x="0" y="1568"/>
                    </a:lnTo>
                    <a:lnTo>
                      <a:pt x="48" y="1373"/>
                    </a:lnTo>
                    <a:lnTo>
                      <a:pt x="245" y="1177"/>
                    </a:lnTo>
                    <a:lnTo>
                      <a:pt x="441" y="1029"/>
                    </a:lnTo>
                    <a:lnTo>
                      <a:pt x="538" y="981"/>
                    </a:lnTo>
                    <a:lnTo>
                      <a:pt x="538" y="981"/>
                    </a:lnTo>
                    <a:lnTo>
                      <a:pt x="636" y="981"/>
                    </a:lnTo>
                    <a:lnTo>
                      <a:pt x="979" y="834"/>
                    </a:lnTo>
                    <a:lnTo>
                      <a:pt x="1519" y="393"/>
                    </a:lnTo>
                    <a:lnTo>
                      <a:pt x="1519" y="393"/>
                    </a:lnTo>
                    <a:lnTo>
                      <a:pt x="1763" y="196"/>
                    </a:lnTo>
                    <a:lnTo>
                      <a:pt x="1960" y="49"/>
                    </a:lnTo>
                    <a:lnTo>
                      <a:pt x="2106" y="0"/>
                    </a:lnTo>
                    <a:lnTo>
                      <a:pt x="2205" y="0"/>
                    </a:lnTo>
                    <a:lnTo>
                      <a:pt x="2303" y="0"/>
                    </a:lnTo>
                    <a:lnTo>
                      <a:pt x="2351" y="49"/>
                    </a:lnTo>
                    <a:lnTo>
                      <a:pt x="2351" y="49"/>
                    </a:lnTo>
                    <a:lnTo>
                      <a:pt x="2351" y="49"/>
                    </a:lnTo>
                    <a:lnTo>
                      <a:pt x="2205" y="147"/>
                    </a:lnTo>
                    <a:lnTo>
                      <a:pt x="1960" y="295"/>
                    </a:lnTo>
                    <a:lnTo>
                      <a:pt x="1813" y="490"/>
                    </a:lnTo>
                    <a:lnTo>
                      <a:pt x="1813" y="490"/>
                    </a:lnTo>
                    <a:lnTo>
                      <a:pt x="1862" y="588"/>
                    </a:lnTo>
                    <a:lnTo>
                      <a:pt x="2156" y="539"/>
                    </a:lnTo>
                    <a:lnTo>
                      <a:pt x="2597" y="393"/>
                    </a:lnTo>
                    <a:lnTo>
                      <a:pt x="2597" y="393"/>
                    </a:lnTo>
                    <a:lnTo>
                      <a:pt x="2940" y="343"/>
                    </a:lnTo>
                    <a:lnTo>
                      <a:pt x="3135" y="295"/>
                    </a:lnTo>
                    <a:lnTo>
                      <a:pt x="3185" y="295"/>
                    </a:lnTo>
                    <a:lnTo>
                      <a:pt x="3185" y="295"/>
                    </a:lnTo>
                    <a:lnTo>
                      <a:pt x="3087" y="343"/>
                    </a:lnTo>
                    <a:lnTo>
                      <a:pt x="2842" y="490"/>
                    </a:lnTo>
                    <a:lnTo>
                      <a:pt x="2449" y="638"/>
                    </a:lnTo>
                    <a:lnTo>
                      <a:pt x="2449" y="638"/>
                    </a:lnTo>
                    <a:lnTo>
                      <a:pt x="2058" y="834"/>
                    </a:lnTo>
                    <a:lnTo>
                      <a:pt x="1862" y="932"/>
                    </a:lnTo>
                    <a:lnTo>
                      <a:pt x="1911" y="981"/>
                    </a:lnTo>
                    <a:lnTo>
                      <a:pt x="1911" y="981"/>
                    </a:lnTo>
                    <a:lnTo>
                      <a:pt x="2205" y="882"/>
                    </a:lnTo>
                    <a:lnTo>
                      <a:pt x="2646" y="784"/>
                    </a:lnTo>
                    <a:lnTo>
                      <a:pt x="2891" y="686"/>
                    </a:lnTo>
                    <a:lnTo>
                      <a:pt x="2891" y="686"/>
                    </a:lnTo>
                    <a:lnTo>
                      <a:pt x="2842" y="784"/>
                    </a:lnTo>
                    <a:lnTo>
                      <a:pt x="2548" y="1029"/>
                    </a:lnTo>
                    <a:lnTo>
                      <a:pt x="1911" y="1225"/>
                    </a:lnTo>
                    <a:close/>
                  </a:path>
                </a:pathLst>
              </a:custGeom>
              <a:solidFill>
                <a:srgbClr val="A3E8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7" name="Freeform 565"/>
              <p:cNvSpPr>
                <a:spLocks/>
              </p:cNvSpPr>
              <p:nvPr/>
            </p:nvSpPr>
            <p:spPr bwMode="auto">
              <a:xfrm>
                <a:off x="4490" y="2300"/>
                <a:ext cx="386" cy="202"/>
              </a:xfrm>
              <a:custGeom>
                <a:avLst/>
                <a:gdLst>
                  <a:gd name="T0" fmla="*/ 1911 w 3087"/>
                  <a:gd name="T1" fmla="*/ 1225 h 1618"/>
                  <a:gd name="T2" fmla="*/ 1568 w 3087"/>
                  <a:gd name="T3" fmla="*/ 1275 h 1618"/>
                  <a:gd name="T4" fmla="*/ 1176 w 3087"/>
                  <a:gd name="T5" fmla="*/ 1225 h 1618"/>
                  <a:gd name="T6" fmla="*/ 881 w 3087"/>
                  <a:gd name="T7" fmla="*/ 1127 h 1618"/>
                  <a:gd name="T8" fmla="*/ 881 w 3087"/>
                  <a:gd name="T9" fmla="*/ 1127 h 1618"/>
                  <a:gd name="T10" fmla="*/ 636 w 3087"/>
                  <a:gd name="T11" fmla="*/ 1127 h 1618"/>
                  <a:gd name="T12" fmla="*/ 391 w 3087"/>
                  <a:gd name="T13" fmla="*/ 1275 h 1618"/>
                  <a:gd name="T14" fmla="*/ 245 w 3087"/>
                  <a:gd name="T15" fmla="*/ 1470 h 1618"/>
                  <a:gd name="T16" fmla="*/ 245 w 3087"/>
                  <a:gd name="T17" fmla="*/ 1470 h 1618"/>
                  <a:gd name="T18" fmla="*/ 97 w 3087"/>
                  <a:gd name="T19" fmla="*/ 1618 h 1618"/>
                  <a:gd name="T20" fmla="*/ 0 w 3087"/>
                  <a:gd name="T21" fmla="*/ 1618 h 1618"/>
                  <a:gd name="T22" fmla="*/ 0 w 3087"/>
                  <a:gd name="T23" fmla="*/ 1568 h 1618"/>
                  <a:gd name="T24" fmla="*/ 0 w 3087"/>
                  <a:gd name="T25" fmla="*/ 1568 h 1618"/>
                  <a:gd name="T26" fmla="*/ 48 w 3087"/>
                  <a:gd name="T27" fmla="*/ 1373 h 1618"/>
                  <a:gd name="T28" fmla="*/ 245 w 3087"/>
                  <a:gd name="T29" fmla="*/ 1177 h 1618"/>
                  <a:gd name="T30" fmla="*/ 441 w 3087"/>
                  <a:gd name="T31" fmla="*/ 1029 h 1618"/>
                  <a:gd name="T32" fmla="*/ 538 w 3087"/>
                  <a:gd name="T33" fmla="*/ 981 h 1618"/>
                  <a:gd name="T34" fmla="*/ 538 w 3087"/>
                  <a:gd name="T35" fmla="*/ 981 h 1618"/>
                  <a:gd name="T36" fmla="*/ 636 w 3087"/>
                  <a:gd name="T37" fmla="*/ 981 h 1618"/>
                  <a:gd name="T38" fmla="*/ 979 w 3087"/>
                  <a:gd name="T39" fmla="*/ 834 h 1618"/>
                  <a:gd name="T40" fmla="*/ 1519 w 3087"/>
                  <a:gd name="T41" fmla="*/ 393 h 1618"/>
                  <a:gd name="T42" fmla="*/ 1519 w 3087"/>
                  <a:gd name="T43" fmla="*/ 393 h 1618"/>
                  <a:gd name="T44" fmla="*/ 1763 w 3087"/>
                  <a:gd name="T45" fmla="*/ 196 h 1618"/>
                  <a:gd name="T46" fmla="*/ 1960 w 3087"/>
                  <a:gd name="T47" fmla="*/ 49 h 1618"/>
                  <a:gd name="T48" fmla="*/ 2106 w 3087"/>
                  <a:gd name="T49" fmla="*/ 0 h 1618"/>
                  <a:gd name="T50" fmla="*/ 2205 w 3087"/>
                  <a:gd name="T51" fmla="*/ 0 h 1618"/>
                  <a:gd name="T52" fmla="*/ 2254 w 3087"/>
                  <a:gd name="T53" fmla="*/ 49 h 1618"/>
                  <a:gd name="T54" fmla="*/ 2254 w 3087"/>
                  <a:gd name="T55" fmla="*/ 49 h 1618"/>
                  <a:gd name="T56" fmla="*/ 2254 w 3087"/>
                  <a:gd name="T57" fmla="*/ 49 h 1618"/>
                  <a:gd name="T58" fmla="*/ 2106 w 3087"/>
                  <a:gd name="T59" fmla="*/ 147 h 1618"/>
                  <a:gd name="T60" fmla="*/ 1911 w 3087"/>
                  <a:gd name="T61" fmla="*/ 343 h 1618"/>
                  <a:gd name="T62" fmla="*/ 1763 w 3087"/>
                  <a:gd name="T63" fmla="*/ 539 h 1618"/>
                  <a:gd name="T64" fmla="*/ 1763 w 3087"/>
                  <a:gd name="T65" fmla="*/ 539 h 1618"/>
                  <a:gd name="T66" fmla="*/ 1813 w 3087"/>
                  <a:gd name="T67" fmla="*/ 638 h 1618"/>
                  <a:gd name="T68" fmla="*/ 2106 w 3087"/>
                  <a:gd name="T69" fmla="*/ 588 h 1618"/>
                  <a:gd name="T70" fmla="*/ 2548 w 3087"/>
                  <a:gd name="T71" fmla="*/ 441 h 1618"/>
                  <a:gd name="T72" fmla="*/ 2548 w 3087"/>
                  <a:gd name="T73" fmla="*/ 441 h 1618"/>
                  <a:gd name="T74" fmla="*/ 2891 w 3087"/>
                  <a:gd name="T75" fmla="*/ 393 h 1618"/>
                  <a:gd name="T76" fmla="*/ 3038 w 3087"/>
                  <a:gd name="T77" fmla="*/ 343 h 1618"/>
                  <a:gd name="T78" fmla="*/ 3087 w 3087"/>
                  <a:gd name="T79" fmla="*/ 343 h 1618"/>
                  <a:gd name="T80" fmla="*/ 3087 w 3087"/>
                  <a:gd name="T81" fmla="*/ 343 h 1618"/>
                  <a:gd name="T82" fmla="*/ 2989 w 3087"/>
                  <a:gd name="T83" fmla="*/ 393 h 1618"/>
                  <a:gd name="T84" fmla="*/ 2792 w 3087"/>
                  <a:gd name="T85" fmla="*/ 490 h 1618"/>
                  <a:gd name="T86" fmla="*/ 2401 w 3087"/>
                  <a:gd name="T87" fmla="*/ 638 h 1618"/>
                  <a:gd name="T88" fmla="*/ 2401 w 3087"/>
                  <a:gd name="T89" fmla="*/ 638 h 1618"/>
                  <a:gd name="T90" fmla="*/ 1960 w 3087"/>
                  <a:gd name="T91" fmla="*/ 834 h 1618"/>
                  <a:gd name="T92" fmla="*/ 1763 w 3087"/>
                  <a:gd name="T93" fmla="*/ 932 h 1618"/>
                  <a:gd name="T94" fmla="*/ 1763 w 3087"/>
                  <a:gd name="T95" fmla="*/ 981 h 1618"/>
                  <a:gd name="T96" fmla="*/ 1763 w 3087"/>
                  <a:gd name="T97" fmla="*/ 981 h 1618"/>
                  <a:gd name="T98" fmla="*/ 2058 w 3087"/>
                  <a:gd name="T99" fmla="*/ 932 h 1618"/>
                  <a:gd name="T100" fmla="*/ 2499 w 3087"/>
                  <a:gd name="T101" fmla="*/ 834 h 1618"/>
                  <a:gd name="T102" fmla="*/ 2744 w 3087"/>
                  <a:gd name="T103" fmla="*/ 784 h 1618"/>
                  <a:gd name="T104" fmla="*/ 2744 w 3087"/>
                  <a:gd name="T105" fmla="*/ 784 h 1618"/>
                  <a:gd name="T106" fmla="*/ 2646 w 3087"/>
                  <a:gd name="T107" fmla="*/ 882 h 1618"/>
                  <a:gd name="T108" fmla="*/ 2401 w 3087"/>
                  <a:gd name="T109" fmla="*/ 1079 h 1618"/>
                  <a:gd name="T110" fmla="*/ 1911 w 3087"/>
                  <a:gd name="T111" fmla="*/ 1225 h 1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087" h="1618">
                    <a:moveTo>
                      <a:pt x="1911" y="1225"/>
                    </a:moveTo>
                    <a:lnTo>
                      <a:pt x="1568" y="1275"/>
                    </a:lnTo>
                    <a:lnTo>
                      <a:pt x="1176" y="1225"/>
                    </a:lnTo>
                    <a:lnTo>
                      <a:pt x="881" y="1127"/>
                    </a:lnTo>
                    <a:lnTo>
                      <a:pt x="881" y="1127"/>
                    </a:lnTo>
                    <a:lnTo>
                      <a:pt x="636" y="1127"/>
                    </a:lnTo>
                    <a:lnTo>
                      <a:pt x="391" y="1275"/>
                    </a:lnTo>
                    <a:lnTo>
                      <a:pt x="245" y="1470"/>
                    </a:lnTo>
                    <a:lnTo>
                      <a:pt x="245" y="1470"/>
                    </a:lnTo>
                    <a:lnTo>
                      <a:pt x="97" y="1618"/>
                    </a:lnTo>
                    <a:lnTo>
                      <a:pt x="0" y="1618"/>
                    </a:lnTo>
                    <a:lnTo>
                      <a:pt x="0" y="1568"/>
                    </a:lnTo>
                    <a:lnTo>
                      <a:pt x="0" y="1568"/>
                    </a:lnTo>
                    <a:lnTo>
                      <a:pt x="48" y="1373"/>
                    </a:lnTo>
                    <a:lnTo>
                      <a:pt x="245" y="1177"/>
                    </a:lnTo>
                    <a:lnTo>
                      <a:pt x="441" y="1029"/>
                    </a:lnTo>
                    <a:lnTo>
                      <a:pt x="538" y="981"/>
                    </a:lnTo>
                    <a:lnTo>
                      <a:pt x="538" y="981"/>
                    </a:lnTo>
                    <a:lnTo>
                      <a:pt x="636" y="981"/>
                    </a:lnTo>
                    <a:lnTo>
                      <a:pt x="979" y="834"/>
                    </a:lnTo>
                    <a:lnTo>
                      <a:pt x="1519" y="393"/>
                    </a:lnTo>
                    <a:lnTo>
                      <a:pt x="1519" y="393"/>
                    </a:lnTo>
                    <a:lnTo>
                      <a:pt x="1763" y="196"/>
                    </a:lnTo>
                    <a:lnTo>
                      <a:pt x="1960" y="49"/>
                    </a:lnTo>
                    <a:lnTo>
                      <a:pt x="2106" y="0"/>
                    </a:lnTo>
                    <a:lnTo>
                      <a:pt x="2205" y="0"/>
                    </a:lnTo>
                    <a:lnTo>
                      <a:pt x="2254" y="49"/>
                    </a:lnTo>
                    <a:lnTo>
                      <a:pt x="2254" y="49"/>
                    </a:lnTo>
                    <a:lnTo>
                      <a:pt x="2254" y="49"/>
                    </a:lnTo>
                    <a:lnTo>
                      <a:pt x="2106" y="147"/>
                    </a:lnTo>
                    <a:lnTo>
                      <a:pt x="1911" y="343"/>
                    </a:lnTo>
                    <a:lnTo>
                      <a:pt x="1763" y="539"/>
                    </a:lnTo>
                    <a:lnTo>
                      <a:pt x="1763" y="539"/>
                    </a:lnTo>
                    <a:lnTo>
                      <a:pt x="1813" y="638"/>
                    </a:lnTo>
                    <a:lnTo>
                      <a:pt x="2106" y="588"/>
                    </a:lnTo>
                    <a:lnTo>
                      <a:pt x="2548" y="441"/>
                    </a:lnTo>
                    <a:lnTo>
                      <a:pt x="2548" y="441"/>
                    </a:lnTo>
                    <a:lnTo>
                      <a:pt x="2891" y="393"/>
                    </a:lnTo>
                    <a:lnTo>
                      <a:pt x="3038" y="343"/>
                    </a:lnTo>
                    <a:lnTo>
                      <a:pt x="3087" y="343"/>
                    </a:lnTo>
                    <a:lnTo>
                      <a:pt x="3087" y="343"/>
                    </a:lnTo>
                    <a:lnTo>
                      <a:pt x="2989" y="393"/>
                    </a:lnTo>
                    <a:lnTo>
                      <a:pt x="2792" y="490"/>
                    </a:lnTo>
                    <a:lnTo>
                      <a:pt x="2401" y="638"/>
                    </a:lnTo>
                    <a:lnTo>
                      <a:pt x="2401" y="638"/>
                    </a:lnTo>
                    <a:lnTo>
                      <a:pt x="1960" y="834"/>
                    </a:lnTo>
                    <a:lnTo>
                      <a:pt x="1763" y="932"/>
                    </a:lnTo>
                    <a:lnTo>
                      <a:pt x="1763" y="981"/>
                    </a:lnTo>
                    <a:lnTo>
                      <a:pt x="1763" y="981"/>
                    </a:lnTo>
                    <a:lnTo>
                      <a:pt x="2058" y="932"/>
                    </a:lnTo>
                    <a:lnTo>
                      <a:pt x="2499" y="834"/>
                    </a:lnTo>
                    <a:lnTo>
                      <a:pt x="2744" y="784"/>
                    </a:lnTo>
                    <a:lnTo>
                      <a:pt x="2744" y="784"/>
                    </a:lnTo>
                    <a:lnTo>
                      <a:pt x="2646" y="882"/>
                    </a:lnTo>
                    <a:lnTo>
                      <a:pt x="2401" y="1079"/>
                    </a:lnTo>
                    <a:lnTo>
                      <a:pt x="1911" y="1225"/>
                    </a:lnTo>
                    <a:close/>
                  </a:path>
                </a:pathLst>
              </a:custGeom>
              <a:solidFill>
                <a:srgbClr val="9EE4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8" name="Freeform 566"/>
              <p:cNvSpPr>
                <a:spLocks/>
              </p:cNvSpPr>
              <p:nvPr/>
            </p:nvSpPr>
            <p:spPr bwMode="auto">
              <a:xfrm>
                <a:off x="4490" y="2300"/>
                <a:ext cx="373" cy="202"/>
              </a:xfrm>
              <a:custGeom>
                <a:avLst/>
                <a:gdLst>
                  <a:gd name="T0" fmla="*/ 1911 w 2989"/>
                  <a:gd name="T1" fmla="*/ 1177 h 1618"/>
                  <a:gd name="T2" fmla="*/ 1568 w 2989"/>
                  <a:gd name="T3" fmla="*/ 1225 h 1618"/>
                  <a:gd name="T4" fmla="*/ 1127 w 2989"/>
                  <a:gd name="T5" fmla="*/ 1177 h 1618"/>
                  <a:gd name="T6" fmla="*/ 833 w 2989"/>
                  <a:gd name="T7" fmla="*/ 1079 h 1618"/>
                  <a:gd name="T8" fmla="*/ 833 w 2989"/>
                  <a:gd name="T9" fmla="*/ 1079 h 1618"/>
                  <a:gd name="T10" fmla="*/ 588 w 2989"/>
                  <a:gd name="T11" fmla="*/ 1079 h 1618"/>
                  <a:gd name="T12" fmla="*/ 343 w 2989"/>
                  <a:gd name="T13" fmla="*/ 1225 h 1618"/>
                  <a:gd name="T14" fmla="*/ 195 w 2989"/>
                  <a:gd name="T15" fmla="*/ 1422 h 1618"/>
                  <a:gd name="T16" fmla="*/ 195 w 2989"/>
                  <a:gd name="T17" fmla="*/ 1422 h 1618"/>
                  <a:gd name="T18" fmla="*/ 48 w 2989"/>
                  <a:gd name="T19" fmla="*/ 1618 h 1618"/>
                  <a:gd name="T20" fmla="*/ 0 w 2989"/>
                  <a:gd name="T21" fmla="*/ 1618 h 1618"/>
                  <a:gd name="T22" fmla="*/ 0 w 2989"/>
                  <a:gd name="T23" fmla="*/ 1568 h 1618"/>
                  <a:gd name="T24" fmla="*/ 0 w 2989"/>
                  <a:gd name="T25" fmla="*/ 1568 h 1618"/>
                  <a:gd name="T26" fmla="*/ 48 w 2989"/>
                  <a:gd name="T27" fmla="*/ 1373 h 1618"/>
                  <a:gd name="T28" fmla="*/ 245 w 2989"/>
                  <a:gd name="T29" fmla="*/ 1177 h 1618"/>
                  <a:gd name="T30" fmla="*/ 441 w 2989"/>
                  <a:gd name="T31" fmla="*/ 1029 h 1618"/>
                  <a:gd name="T32" fmla="*/ 538 w 2989"/>
                  <a:gd name="T33" fmla="*/ 981 h 1618"/>
                  <a:gd name="T34" fmla="*/ 538 w 2989"/>
                  <a:gd name="T35" fmla="*/ 981 h 1618"/>
                  <a:gd name="T36" fmla="*/ 636 w 2989"/>
                  <a:gd name="T37" fmla="*/ 981 h 1618"/>
                  <a:gd name="T38" fmla="*/ 979 w 2989"/>
                  <a:gd name="T39" fmla="*/ 834 h 1618"/>
                  <a:gd name="T40" fmla="*/ 1519 w 2989"/>
                  <a:gd name="T41" fmla="*/ 393 h 1618"/>
                  <a:gd name="T42" fmla="*/ 1519 w 2989"/>
                  <a:gd name="T43" fmla="*/ 393 h 1618"/>
                  <a:gd name="T44" fmla="*/ 1763 w 2989"/>
                  <a:gd name="T45" fmla="*/ 196 h 1618"/>
                  <a:gd name="T46" fmla="*/ 1960 w 2989"/>
                  <a:gd name="T47" fmla="*/ 49 h 1618"/>
                  <a:gd name="T48" fmla="*/ 2106 w 2989"/>
                  <a:gd name="T49" fmla="*/ 0 h 1618"/>
                  <a:gd name="T50" fmla="*/ 2156 w 2989"/>
                  <a:gd name="T51" fmla="*/ 0 h 1618"/>
                  <a:gd name="T52" fmla="*/ 2205 w 2989"/>
                  <a:gd name="T53" fmla="*/ 49 h 1618"/>
                  <a:gd name="T54" fmla="*/ 2205 w 2989"/>
                  <a:gd name="T55" fmla="*/ 49 h 1618"/>
                  <a:gd name="T56" fmla="*/ 2205 w 2989"/>
                  <a:gd name="T57" fmla="*/ 49 h 1618"/>
                  <a:gd name="T58" fmla="*/ 2058 w 2989"/>
                  <a:gd name="T59" fmla="*/ 196 h 1618"/>
                  <a:gd name="T60" fmla="*/ 1813 w 2989"/>
                  <a:gd name="T61" fmla="*/ 393 h 1618"/>
                  <a:gd name="T62" fmla="*/ 1665 w 2989"/>
                  <a:gd name="T63" fmla="*/ 539 h 1618"/>
                  <a:gd name="T64" fmla="*/ 1665 w 2989"/>
                  <a:gd name="T65" fmla="*/ 539 h 1618"/>
                  <a:gd name="T66" fmla="*/ 1715 w 2989"/>
                  <a:gd name="T67" fmla="*/ 638 h 1618"/>
                  <a:gd name="T68" fmla="*/ 2008 w 2989"/>
                  <a:gd name="T69" fmla="*/ 588 h 1618"/>
                  <a:gd name="T70" fmla="*/ 2499 w 2989"/>
                  <a:gd name="T71" fmla="*/ 490 h 1618"/>
                  <a:gd name="T72" fmla="*/ 2499 w 2989"/>
                  <a:gd name="T73" fmla="*/ 490 h 1618"/>
                  <a:gd name="T74" fmla="*/ 2792 w 2989"/>
                  <a:gd name="T75" fmla="*/ 393 h 1618"/>
                  <a:gd name="T76" fmla="*/ 2940 w 2989"/>
                  <a:gd name="T77" fmla="*/ 393 h 1618"/>
                  <a:gd name="T78" fmla="*/ 2989 w 2989"/>
                  <a:gd name="T79" fmla="*/ 393 h 1618"/>
                  <a:gd name="T80" fmla="*/ 2989 w 2989"/>
                  <a:gd name="T81" fmla="*/ 393 h 1618"/>
                  <a:gd name="T82" fmla="*/ 2940 w 2989"/>
                  <a:gd name="T83" fmla="*/ 441 h 1618"/>
                  <a:gd name="T84" fmla="*/ 2744 w 2989"/>
                  <a:gd name="T85" fmla="*/ 490 h 1618"/>
                  <a:gd name="T86" fmla="*/ 2351 w 2989"/>
                  <a:gd name="T87" fmla="*/ 638 h 1618"/>
                  <a:gd name="T88" fmla="*/ 2351 w 2989"/>
                  <a:gd name="T89" fmla="*/ 638 h 1618"/>
                  <a:gd name="T90" fmla="*/ 1911 w 2989"/>
                  <a:gd name="T91" fmla="*/ 834 h 1618"/>
                  <a:gd name="T92" fmla="*/ 1665 w 2989"/>
                  <a:gd name="T93" fmla="*/ 981 h 1618"/>
                  <a:gd name="T94" fmla="*/ 1665 w 2989"/>
                  <a:gd name="T95" fmla="*/ 1029 h 1618"/>
                  <a:gd name="T96" fmla="*/ 1665 w 2989"/>
                  <a:gd name="T97" fmla="*/ 1029 h 1618"/>
                  <a:gd name="T98" fmla="*/ 1960 w 2989"/>
                  <a:gd name="T99" fmla="*/ 1029 h 1618"/>
                  <a:gd name="T100" fmla="*/ 2401 w 2989"/>
                  <a:gd name="T101" fmla="*/ 932 h 1618"/>
                  <a:gd name="T102" fmla="*/ 2646 w 2989"/>
                  <a:gd name="T103" fmla="*/ 882 h 1618"/>
                  <a:gd name="T104" fmla="*/ 2646 w 2989"/>
                  <a:gd name="T105" fmla="*/ 882 h 1618"/>
                  <a:gd name="T106" fmla="*/ 2548 w 2989"/>
                  <a:gd name="T107" fmla="*/ 932 h 1618"/>
                  <a:gd name="T108" fmla="*/ 2303 w 2989"/>
                  <a:gd name="T109" fmla="*/ 1079 h 1618"/>
                  <a:gd name="T110" fmla="*/ 1911 w 2989"/>
                  <a:gd name="T111" fmla="*/ 1177 h 16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89" h="1618">
                    <a:moveTo>
                      <a:pt x="1911" y="1177"/>
                    </a:moveTo>
                    <a:lnTo>
                      <a:pt x="1568" y="1225"/>
                    </a:lnTo>
                    <a:lnTo>
                      <a:pt x="1127" y="1177"/>
                    </a:lnTo>
                    <a:lnTo>
                      <a:pt x="833" y="1079"/>
                    </a:lnTo>
                    <a:lnTo>
                      <a:pt x="833" y="1079"/>
                    </a:lnTo>
                    <a:lnTo>
                      <a:pt x="588" y="1079"/>
                    </a:lnTo>
                    <a:lnTo>
                      <a:pt x="343" y="1225"/>
                    </a:lnTo>
                    <a:lnTo>
                      <a:pt x="195" y="1422"/>
                    </a:lnTo>
                    <a:lnTo>
                      <a:pt x="195" y="1422"/>
                    </a:lnTo>
                    <a:lnTo>
                      <a:pt x="48" y="1618"/>
                    </a:lnTo>
                    <a:lnTo>
                      <a:pt x="0" y="1618"/>
                    </a:lnTo>
                    <a:lnTo>
                      <a:pt x="0" y="1568"/>
                    </a:lnTo>
                    <a:lnTo>
                      <a:pt x="0" y="1568"/>
                    </a:lnTo>
                    <a:lnTo>
                      <a:pt x="48" y="1373"/>
                    </a:lnTo>
                    <a:lnTo>
                      <a:pt x="245" y="1177"/>
                    </a:lnTo>
                    <a:lnTo>
                      <a:pt x="441" y="1029"/>
                    </a:lnTo>
                    <a:lnTo>
                      <a:pt x="538" y="981"/>
                    </a:lnTo>
                    <a:lnTo>
                      <a:pt x="538" y="981"/>
                    </a:lnTo>
                    <a:lnTo>
                      <a:pt x="636" y="981"/>
                    </a:lnTo>
                    <a:lnTo>
                      <a:pt x="979" y="834"/>
                    </a:lnTo>
                    <a:lnTo>
                      <a:pt x="1519" y="393"/>
                    </a:lnTo>
                    <a:lnTo>
                      <a:pt x="1519" y="393"/>
                    </a:lnTo>
                    <a:lnTo>
                      <a:pt x="1763" y="196"/>
                    </a:lnTo>
                    <a:lnTo>
                      <a:pt x="1960" y="49"/>
                    </a:lnTo>
                    <a:lnTo>
                      <a:pt x="2106" y="0"/>
                    </a:lnTo>
                    <a:lnTo>
                      <a:pt x="2156" y="0"/>
                    </a:lnTo>
                    <a:lnTo>
                      <a:pt x="2205" y="49"/>
                    </a:lnTo>
                    <a:lnTo>
                      <a:pt x="2205" y="49"/>
                    </a:lnTo>
                    <a:lnTo>
                      <a:pt x="2205" y="49"/>
                    </a:lnTo>
                    <a:lnTo>
                      <a:pt x="2058" y="196"/>
                    </a:lnTo>
                    <a:lnTo>
                      <a:pt x="1813" y="393"/>
                    </a:lnTo>
                    <a:lnTo>
                      <a:pt x="1665" y="539"/>
                    </a:lnTo>
                    <a:lnTo>
                      <a:pt x="1665" y="539"/>
                    </a:lnTo>
                    <a:lnTo>
                      <a:pt x="1715" y="638"/>
                    </a:lnTo>
                    <a:lnTo>
                      <a:pt x="2008" y="588"/>
                    </a:lnTo>
                    <a:lnTo>
                      <a:pt x="2499" y="490"/>
                    </a:lnTo>
                    <a:lnTo>
                      <a:pt x="2499" y="490"/>
                    </a:lnTo>
                    <a:lnTo>
                      <a:pt x="2792" y="393"/>
                    </a:lnTo>
                    <a:lnTo>
                      <a:pt x="2940" y="393"/>
                    </a:lnTo>
                    <a:lnTo>
                      <a:pt x="2989" y="393"/>
                    </a:lnTo>
                    <a:lnTo>
                      <a:pt x="2989" y="393"/>
                    </a:lnTo>
                    <a:lnTo>
                      <a:pt x="2940" y="441"/>
                    </a:lnTo>
                    <a:lnTo>
                      <a:pt x="2744" y="490"/>
                    </a:lnTo>
                    <a:lnTo>
                      <a:pt x="2351" y="638"/>
                    </a:lnTo>
                    <a:lnTo>
                      <a:pt x="2351" y="638"/>
                    </a:lnTo>
                    <a:lnTo>
                      <a:pt x="1911" y="834"/>
                    </a:lnTo>
                    <a:lnTo>
                      <a:pt x="1665" y="981"/>
                    </a:lnTo>
                    <a:lnTo>
                      <a:pt x="1665" y="1029"/>
                    </a:lnTo>
                    <a:lnTo>
                      <a:pt x="1665" y="1029"/>
                    </a:lnTo>
                    <a:lnTo>
                      <a:pt x="1960" y="1029"/>
                    </a:lnTo>
                    <a:lnTo>
                      <a:pt x="2401" y="932"/>
                    </a:lnTo>
                    <a:lnTo>
                      <a:pt x="2646" y="882"/>
                    </a:lnTo>
                    <a:lnTo>
                      <a:pt x="2646" y="882"/>
                    </a:lnTo>
                    <a:lnTo>
                      <a:pt x="2548" y="932"/>
                    </a:lnTo>
                    <a:lnTo>
                      <a:pt x="2303" y="1079"/>
                    </a:lnTo>
                    <a:lnTo>
                      <a:pt x="1911" y="1177"/>
                    </a:lnTo>
                    <a:close/>
                  </a:path>
                </a:pathLst>
              </a:custGeom>
              <a:solidFill>
                <a:srgbClr val="99E1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19" name="Freeform 567"/>
              <p:cNvSpPr>
                <a:spLocks/>
              </p:cNvSpPr>
              <p:nvPr/>
            </p:nvSpPr>
            <p:spPr bwMode="auto">
              <a:xfrm>
                <a:off x="4490" y="2306"/>
                <a:ext cx="367" cy="196"/>
              </a:xfrm>
              <a:custGeom>
                <a:avLst/>
                <a:gdLst>
                  <a:gd name="T0" fmla="*/ 147 w 2940"/>
                  <a:gd name="T1" fmla="*/ 1373 h 1569"/>
                  <a:gd name="T2" fmla="*/ 343 w 2940"/>
                  <a:gd name="T3" fmla="*/ 1176 h 1569"/>
                  <a:gd name="T4" fmla="*/ 588 w 2940"/>
                  <a:gd name="T5" fmla="*/ 1030 h 1569"/>
                  <a:gd name="T6" fmla="*/ 833 w 2940"/>
                  <a:gd name="T7" fmla="*/ 980 h 1569"/>
                  <a:gd name="T8" fmla="*/ 833 w 2940"/>
                  <a:gd name="T9" fmla="*/ 980 h 1569"/>
                  <a:gd name="T10" fmla="*/ 1127 w 2940"/>
                  <a:gd name="T11" fmla="*/ 1078 h 1569"/>
                  <a:gd name="T12" fmla="*/ 1568 w 2940"/>
                  <a:gd name="T13" fmla="*/ 1128 h 1569"/>
                  <a:gd name="T14" fmla="*/ 1911 w 2940"/>
                  <a:gd name="T15" fmla="*/ 1128 h 1569"/>
                  <a:gd name="T16" fmla="*/ 1911 w 2940"/>
                  <a:gd name="T17" fmla="*/ 1128 h 1569"/>
                  <a:gd name="T18" fmla="*/ 2156 w 2940"/>
                  <a:gd name="T19" fmla="*/ 1078 h 1569"/>
                  <a:gd name="T20" fmla="*/ 2401 w 2940"/>
                  <a:gd name="T21" fmla="*/ 980 h 1569"/>
                  <a:gd name="T22" fmla="*/ 2499 w 2940"/>
                  <a:gd name="T23" fmla="*/ 932 h 1569"/>
                  <a:gd name="T24" fmla="*/ 2499 w 2940"/>
                  <a:gd name="T25" fmla="*/ 932 h 1569"/>
                  <a:gd name="T26" fmla="*/ 2254 w 2940"/>
                  <a:gd name="T27" fmla="*/ 980 h 1569"/>
                  <a:gd name="T28" fmla="*/ 1862 w 2940"/>
                  <a:gd name="T29" fmla="*/ 1030 h 1569"/>
                  <a:gd name="T30" fmla="*/ 1568 w 2940"/>
                  <a:gd name="T31" fmla="*/ 1030 h 1569"/>
                  <a:gd name="T32" fmla="*/ 1568 w 2940"/>
                  <a:gd name="T33" fmla="*/ 1030 h 1569"/>
                  <a:gd name="T34" fmla="*/ 1568 w 2940"/>
                  <a:gd name="T35" fmla="*/ 980 h 1569"/>
                  <a:gd name="T36" fmla="*/ 1862 w 2940"/>
                  <a:gd name="T37" fmla="*/ 785 h 1569"/>
                  <a:gd name="T38" fmla="*/ 2303 w 2940"/>
                  <a:gd name="T39" fmla="*/ 589 h 1569"/>
                  <a:gd name="T40" fmla="*/ 2303 w 2940"/>
                  <a:gd name="T41" fmla="*/ 589 h 1569"/>
                  <a:gd name="T42" fmla="*/ 2695 w 2940"/>
                  <a:gd name="T43" fmla="*/ 490 h 1569"/>
                  <a:gd name="T44" fmla="*/ 2891 w 2940"/>
                  <a:gd name="T45" fmla="*/ 392 h 1569"/>
                  <a:gd name="T46" fmla="*/ 2940 w 2940"/>
                  <a:gd name="T47" fmla="*/ 392 h 1569"/>
                  <a:gd name="T48" fmla="*/ 2940 w 2940"/>
                  <a:gd name="T49" fmla="*/ 392 h 1569"/>
                  <a:gd name="T50" fmla="*/ 2891 w 2940"/>
                  <a:gd name="T51" fmla="*/ 392 h 1569"/>
                  <a:gd name="T52" fmla="*/ 2744 w 2940"/>
                  <a:gd name="T53" fmla="*/ 392 h 1569"/>
                  <a:gd name="T54" fmla="*/ 2401 w 2940"/>
                  <a:gd name="T55" fmla="*/ 490 h 1569"/>
                  <a:gd name="T56" fmla="*/ 2401 w 2940"/>
                  <a:gd name="T57" fmla="*/ 490 h 1569"/>
                  <a:gd name="T58" fmla="*/ 1960 w 2940"/>
                  <a:gd name="T59" fmla="*/ 589 h 1569"/>
                  <a:gd name="T60" fmla="*/ 1665 w 2940"/>
                  <a:gd name="T61" fmla="*/ 637 h 1569"/>
                  <a:gd name="T62" fmla="*/ 1617 w 2940"/>
                  <a:gd name="T63" fmla="*/ 539 h 1569"/>
                  <a:gd name="T64" fmla="*/ 1617 w 2940"/>
                  <a:gd name="T65" fmla="*/ 539 h 1569"/>
                  <a:gd name="T66" fmla="*/ 1763 w 2940"/>
                  <a:gd name="T67" fmla="*/ 344 h 1569"/>
                  <a:gd name="T68" fmla="*/ 1960 w 2940"/>
                  <a:gd name="T69" fmla="*/ 147 h 1569"/>
                  <a:gd name="T70" fmla="*/ 2106 w 2940"/>
                  <a:gd name="T71" fmla="*/ 49 h 1569"/>
                  <a:gd name="T72" fmla="*/ 2106 w 2940"/>
                  <a:gd name="T73" fmla="*/ 49 h 1569"/>
                  <a:gd name="T74" fmla="*/ 2106 w 2940"/>
                  <a:gd name="T75" fmla="*/ 0 h 1569"/>
                  <a:gd name="T76" fmla="*/ 1960 w 2940"/>
                  <a:gd name="T77" fmla="*/ 0 h 1569"/>
                  <a:gd name="T78" fmla="*/ 1519 w 2940"/>
                  <a:gd name="T79" fmla="*/ 344 h 1569"/>
                  <a:gd name="T80" fmla="*/ 1519 w 2940"/>
                  <a:gd name="T81" fmla="*/ 344 h 1569"/>
                  <a:gd name="T82" fmla="*/ 1176 w 2940"/>
                  <a:gd name="T83" fmla="*/ 637 h 1569"/>
                  <a:gd name="T84" fmla="*/ 931 w 2940"/>
                  <a:gd name="T85" fmla="*/ 833 h 1569"/>
                  <a:gd name="T86" fmla="*/ 686 w 2940"/>
                  <a:gd name="T87" fmla="*/ 932 h 1569"/>
                  <a:gd name="T88" fmla="*/ 588 w 2940"/>
                  <a:gd name="T89" fmla="*/ 932 h 1569"/>
                  <a:gd name="T90" fmla="*/ 538 w 2940"/>
                  <a:gd name="T91" fmla="*/ 932 h 1569"/>
                  <a:gd name="T92" fmla="*/ 538 w 2940"/>
                  <a:gd name="T93" fmla="*/ 932 h 1569"/>
                  <a:gd name="T94" fmla="*/ 391 w 2940"/>
                  <a:gd name="T95" fmla="*/ 1030 h 1569"/>
                  <a:gd name="T96" fmla="*/ 97 w 2940"/>
                  <a:gd name="T97" fmla="*/ 1226 h 1569"/>
                  <a:gd name="T98" fmla="*/ 0 w 2940"/>
                  <a:gd name="T99" fmla="*/ 1519 h 1569"/>
                  <a:gd name="T100" fmla="*/ 0 w 2940"/>
                  <a:gd name="T101" fmla="*/ 1519 h 1569"/>
                  <a:gd name="T102" fmla="*/ 0 w 2940"/>
                  <a:gd name="T103" fmla="*/ 1569 h 1569"/>
                  <a:gd name="T104" fmla="*/ 0 w 2940"/>
                  <a:gd name="T105" fmla="*/ 1519 h 1569"/>
                  <a:gd name="T106" fmla="*/ 147 w 2940"/>
                  <a:gd name="T107" fmla="*/ 1373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940" h="1569">
                    <a:moveTo>
                      <a:pt x="147" y="1373"/>
                    </a:moveTo>
                    <a:lnTo>
                      <a:pt x="343" y="1176"/>
                    </a:lnTo>
                    <a:lnTo>
                      <a:pt x="588" y="1030"/>
                    </a:lnTo>
                    <a:lnTo>
                      <a:pt x="833" y="980"/>
                    </a:lnTo>
                    <a:lnTo>
                      <a:pt x="833" y="980"/>
                    </a:lnTo>
                    <a:lnTo>
                      <a:pt x="1127" y="1078"/>
                    </a:lnTo>
                    <a:lnTo>
                      <a:pt x="1568" y="1128"/>
                    </a:lnTo>
                    <a:lnTo>
                      <a:pt x="1911" y="1128"/>
                    </a:lnTo>
                    <a:lnTo>
                      <a:pt x="1911" y="1128"/>
                    </a:lnTo>
                    <a:lnTo>
                      <a:pt x="2156" y="1078"/>
                    </a:lnTo>
                    <a:lnTo>
                      <a:pt x="2401" y="980"/>
                    </a:lnTo>
                    <a:lnTo>
                      <a:pt x="2499" y="932"/>
                    </a:lnTo>
                    <a:lnTo>
                      <a:pt x="2499" y="932"/>
                    </a:lnTo>
                    <a:lnTo>
                      <a:pt x="2254" y="980"/>
                    </a:lnTo>
                    <a:lnTo>
                      <a:pt x="1862" y="1030"/>
                    </a:lnTo>
                    <a:lnTo>
                      <a:pt x="1568" y="1030"/>
                    </a:lnTo>
                    <a:lnTo>
                      <a:pt x="1568" y="1030"/>
                    </a:lnTo>
                    <a:lnTo>
                      <a:pt x="1568" y="980"/>
                    </a:lnTo>
                    <a:lnTo>
                      <a:pt x="1862" y="785"/>
                    </a:lnTo>
                    <a:lnTo>
                      <a:pt x="2303" y="589"/>
                    </a:lnTo>
                    <a:lnTo>
                      <a:pt x="2303" y="589"/>
                    </a:lnTo>
                    <a:lnTo>
                      <a:pt x="2695" y="490"/>
                    </a:lnTo>
                    <a:lnTo>
                      <a:pt x="2891" y="392"/>
                    </a:lnTo>
                    <a:lnTo>
                      <a:pt x="2940" y="392"/>
                    </a:lnTo>
                    <a:lnTo>
                      <a:pt x="2940" y="392"/>
                    </a:lnTo>
                    <a:lnTo>
                      <a:pt x="2891" y="392"/>
                    </a:lnTo>
                    <a:lnTo>
                      <a:pt x="2744" y="392"/>
                    </a:lnTo>
                    <a:lnTo>
                      <a:pt x="2401" y="490"/>
                    </a:lnTo>
                    <a:lnTo>
                      <a:pt x="2401" y="490"/>
                    </a:lnTo>
                    <a:lnTo>
                      <a:pt x="1960" y="589"/>
                    </a:lnTo>
                    <a:lnTo>
                      <a:pt x="1665" y="637"/>
                    </a:lnTo>
                    <a:lnTo>
                      <a:pt x="1617" y="539"/>
                    </a:lnTo>
                    <a:lnTo>
                      <a:pt x="1617" y="539"/>
                    </a:lnTo>
                    <a:lnTo>
                      <a:pt x="1763" y="344"/>
                    </a:lnTo>
                    <a:lnTo>
                      <a:pt x="1960" y="147"/>
                    </a:lnTo>
                    <a:lnTo>
                      <a:pt x="2106" y="49"/>
                    </a:lnTo>
                    <a:lnTo>
                      <a:pt x="2106" y="49"/>
                    </a:lnTo>
                    <a:lnTo>
                      <a:pt x="2106" y="0"/>
                    </a:lnTo>
                    <a:lnTo>
                      <a:pt x="1960" y="0"/>
                    </a:lnTo>
                    <a:lnTo>
                      <a:pt x="1519" y="344"/>
                    </a:lnTo>
                    <a:lnTo>
                      <a:pt x="1519" y="344"/>
                    </a:lnTo>
                    <a:lnTo>
                      <a:pt x="1176" y="637"/>
                    </a:lnTo>
                    <a:lnTo>
                      <a:pt x="931" y="833"/>
                    </a:lnTo>
                    <a:lnTo>
                      <a:pt x="686" y="932"/>
                    </a:lnTo>
                    <a:lnTo>
                      <a:pt x="588" y="932"/>
                    </a:lnTo>
                    <a:lnTo>
                      <a:pt x="538" y="932"/>
                    </a:lnTo>
                    <a:lnTo>
                      <a:pt x="538" y="932"/>
                    </a:lnTo>
                    <a:lnTo>
                      <a:pt x="391" y="1030"/>
                    </a:lnTo>
                    <a:lnTo>
                      <a:pt x="97" y="1226"/>
                    </a:lnTo>
                    <a:lnTo>
                      <a:pt x="0" y="1519"/>
                    </a:lnTo>
                    <a:lnTo>
                      <a:pt x="0" y="1519"/>
                    </a:lnTo>
                    <a:lnTo>
                      <a:pt x="0" y="1569"/>
                    </a:lnTo>
                    <a:lnTo>
                      <a:pt x="0" y="1519"/>
                    </a:lnTo>
                    <a:lnTo>
                      <a:pt x="147" y="1373"/>
                    </a:lnTo>
                    <a:close/>
                  </a:path>
                </a:pathLst>
              </a:custGeom>
              <a:solidFill>
                <a:srgbClr val="93DD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0" name="Freeform 568"/>
              <p:cNvSpPr>
                <a:spLocks/>
              </p:cNvSpPr>
              <p:nvPr/>
            </p:nvSpPr>
            <p:spPr bwMode="auto">
              <a:xfrm>
                <a:off x="4532" y="2331"/>
                <a:ext cx="172" cy="110"/>
              </a:xfrm>
              <a:custGeom>
                <a:avLst/>
                <a:gdLst>
                  <a:gd name="T0" fmla="*/ 1127 w 1372"/>
                  <a:gd name="T1" fmla="*/ 589 h 882"/>
                  <a:gd name="T2" fmla="*/ 1127 w 1372"/>
                  <a:gd name="T3" fmla="*/ 491 h 882"/>
                  <a:gd name="T4" fmla="*/ 1176 w 1372"/>
                  <a:gd name="T5" fmla="*/ 343 h 882"/>
                  <a:gd name="T6" fmla="*/ 1225 w 1372"/>
                  <a:gd name="T7" fmla="*/ 294 h 882"/>
                  <a:gd name="T8" fmla="*/ 1225 w 1372"/>
                  <a:gd name="T9" fmla="*/ 294 h 882"/>
                  <a:gd name="T10" fmla="*/ 1274 w 1372"/>
                  <a:gd name="T11" fmla="*/ 245 h 882"/>
                  <a:gd name="T12" fmla="*/ 1372 w 1372"/>
                  <a:gd name="T13" fmla="*/ 98 h 882"/>
                  <a:gd name="T14" fmla="*/ 1372 w 1372"/>
                  <a:gd name="T15" fmla="*/ 0 h 882"/>
                  <a:gd name="T16" fmla="*/ 1372 w 1372"/>
                  <a:gd name="T17" fmla="*/ 0 h 882"/>
                  <a:gd name="T18" fmla="*/ 1322 w 1372"/>
                  <a:gd name="T19" fmla="*/ 0 h 882"/>
                  <a:gd name="T20" fmla="*/ 1176 w 1372"/>
                  <a:gd name="T21" fmla="*/ 50 h 882"/>
                  <a:gd name="T22" fmla="*/ 881 w 1372"/>
                  <a:gd name="T23" fmla="*/ 245 h 882"/>
                  <a:gd name="T24" fmla="*/ 881 w 1372"/>
                  <a:gd name="T25" fmla="*/ 245 h 882"/>
                  <a:gd name="T26" fmla="*/ 538 w 1372"/>
                  <a:gd name="T27" fmla="*/ 491 h 882"/>
                  <a:gd name="T28" fmla="*/ 245 w 1372"/>
                  <a:gd name="T29" fmla="*/ 637 h 882"/>
                  <a:gd name="T30" fmla="*/ 48 w 1372"/>
                  <a:gd name="T31" fmla="*/ 784 h 882"/>
                  <a:gd name="T32" fmla="*/ 0 w 1372"/>
                  <a:gd name="T33" fmla="*/ 834 h 882"/>
                  <a:gd name="T34" fmla="*/ 0 w 1372"/>
                  <a:gd name="T35" fmla="*/ 834 h 882"/>
                  <a:gd name="T36" fmla="*/ 48 w 1372"/>
                  <a:gd name="T37" fmla="*/ 834 h 882"/>
                  <a:gd name="T38" fmla="*/ 245 w 1372"/>
                  <a:gd name="T39" fmla="*/ 784 h 882"/>
                  <a:gd name="T40" fmla="*/ 441 w 1372"/>
                  <a:gd name="T41" fmla="*/ 784 h 882"/>
                  <a:gd name="T42" fmla="*/ 441 w 1372"/>
                  <a:gd name="T43" fmla="*/ 784 h 882"/>
                  <a:gd name="T44" fmla="*/ 588 w 1372"/>
                  <a:gd name="T45" fmla="*/ 834 h 882"/>
                  <a:gd name="T46" fmla="*/ 734 w 1372"/>
                  <a:gd name="T47" fmla="*/ 882 h 882"/>
                  <a:gd name="T48" fmla="*/ 784 w 1372"/>
                  <a:gd name="T49" fmla="*/ 882 h 882"/>
                  <a:gd name="T50" fmla="*/ 784 w 1372"/>
                  <a:gd name="T51" fmla="*/ 882 h 882"/>
                  <a:gd name="T52" fmla="*/ 784 w 1372"/>
                  <a:gd name="T53" fmla="*/ 882 h 882"/>
                  <a:gd name="T54" fmla="*/ 881 w 1372"/>
                  <a:gd name="T55" fmla="*/ 784 h 882"/>
                  <a:gd name="T56" fmla="*/ 1029 w 1372"/>
                  <a:gd name="T57" fmla="*/ 736 h 882"/>
                  <a:gd name="T58" fmla="*/ 1029 w 1372"/>
                  <a:gd name="T59" fmla="*/ 736 h 882"/>
                  <a:gd name="T60" fmla="*/ 1077 w 1372"/>
                  <a:gd name="T61" fmla="*/ 736 h 882"/>
                  <a:gd name="T62" fmla="*/ 1077 w 1372"/>
                  <a:gd name="T63" fmla="*/ 736 h 882"/>
                  <a:gd name="T64" fmla="*/ 1077 w 1372"/>
                  <a:gd name="T65" fmla="*/ 687 h 882"/>
                  <a:gd name="T66" fmla="*/ 1127 w 1372"/>
                  <a:gd name="T67" fmla="*/ 589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72" h="882">
                    <a:moveTo>
                      <a:pt x="1127" y="589"/>
                    </a:moveTo>
                    <a:lnTo>
                      <a:pt x="1127" y="491"/>
                    </a:lnTo>
                    <a:lnTo>
                      <a:pt x="1176" y="343"/>
                    </a:lnTo>
                    <a:lnTo>
                      <a:pt x="1225" y="294"/>
                    </a:lnTo>
                    <a:lnTo>
                      <a:pt x="1225" y="294"/>
                    </a:lnTo>
                    <a:lnTo>
                      <a:pt x="1274" y="245"/>
                    </a:lnTo>
                    <a:lnTo>
                      <a:pt x="1372" y="98"/>
                    </a:lnTo>
                    <a:lnTo>
                      <a:pt x="1372" y="0"/>
                    </a:lnTo>
                    <a:lnTo>
                      <a:pt x="1372" y="0"/>
                    </a:lnTo>
                    <a:lnTo>
                      <a:pt x="1322" y="0"/>
                    </a:lnTo>
                    <a:lnTo>
                      <a:pt x="1176" y="50"/>
                    </a:lnTo>
                    <a:lnTo>
                      <a:pt x="881" y="245"/>
                    </a:lnTo>
                    <a:lnTo>
                      <a:pt x="881" y="245"/>
                    </a:lnTo>
                    <a:lnTo>
                      <a:pt x="538" y="491"/>
                    </a:lnTo>
                    <a:lnTo>
                      <a:pt x="245" y="637"/>
                    </a:lnTo>
                    <a:lnTo>
                      <a:pt x="48" y="784"/>
                    </a:lnTo>
                    <a:lnTo>
                      <a:pt x="0" y="834"/>
                    </a:lnTo>
                    <a:lnTo>
                      <a:pt x="0" y="834"/>
                    </a:lnTo>
                    <a:lnTo>
                      <a:pt x="48" y="834"/>
                    </a:lnTo>
                    <a:lnTo>
                      <a:pt x="245" y="784"/>
                    </a:lnTo>
                    <a:lnTo>
                      <a:pt x="441" y="784"/>
                    </a:lnTo>
                    <a:lnTo>
                      <a:pt x="441" y="784"/>
                    </a:lnTo>
                    <a:lnTo>
                      <a:pt x="588" y="834"/>
                    </a:lnTo>
                    <a:lnTo>
                      <a:pt x="734" y="882"/>
                    </a:lnTo>
                    <a:lnTo>
                      <a:pt x="784" y="882"/>
                    </a:lnTo>
                    <a:lnTo>
                      <a:pt x="784" y="882"/>
                    </a:lnTo>
                    <a:lnTo>
                      <a:pt x="784" y="882"/>
                    </a:lnTo>
                    <a:lnTo>
                      <a:pt x="881" y="784"/>
                    </a:lnTo>
                    <a:lnTo>
                      <a:pt x="1029" y="736"/>
                    </a:lnTo>
                    <a:lnTo>
                      <a:pt x="1029" y="736"/>
                    </a:lnTo>
                    <a:lnTo>
                      <a:pt x="1077" y="736"/>
                    </a:lnTo>
                    <a:lnTo>
                      <a:pt x="1077" y="736"/>
                    </a:lnTo>
                    <a:lnTo>
                      <a:pt x="1077" y="687"/>
                    </a:lnTo>
                    <a:lnTo>
                      <a:pt x="1127" y="589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1" name="Freeform 569"/>
              <p:cNvSpPr>
                <a:spLocks/>
              </p:cNvSpPr>
              <p:nvPr/>
            </p:nvSpPr>
            <p:spPr bwMode="auto">
              <a:xfrm>
                <a:off x="4404" y="2324"/>
                <a:ext cx="196" cy="178"/>
              </a:xfrm>
              <a:custGeom>
                <a:avLst/>
                <a:gdLst>
                  <a:gd name="T0" fmla="*/ 979 w 1567"/>
                  <a:gd name="T1" fmla="*/ 883 h 1422"/>
                  <a:gd name="T2" fmla="*/ 734 w 1567"/>
                  <a:gd name="T3" fmla="*/ 1128 h 1422"/>
                  <a:gd name="T4" fmla="*/ 588 w 1567"/>
                  <a:gd name="T5" fmla="*/ 1324 h 1422"/>
                  <a:gd name="T6" fmla="*/ 538 w 1567"/>
                  <a:gd name="T7" fmla="*/ 1372 h 1422"/>
                  <a:gd name="T8" fmla="*/ 538 w 1567"/>
                  <a:gd name="T9" fmla="*/ 1372 h 1422"/>
                  <a:gd name="T10" fmla="*/ 391 w 1567"/>
                  <a:gd name="T11" fmla="*/ 1422 h 1422"/>
                  <a:gd name="T12" fmla="*/ 195 w 1567"/>
                  <a:gd name="T13" fmla="*/ 1422 h 1422"/>
                  <a:gd name="T14" fmla="*/ 48 w 1567"/>
                  <a:gd name="T15" fmla="*/ 1324 h 1422"/>
                  <a:gd name="T16" fmla="*/ 48 w 1567"/>
                  <a:gd name="T17" fmla="*/ 1324 h 1422"/>
                  <a:gd name="T18" fmla="*/ 0 w 1567"/>
                  <a:gd name="T19" fmla="*/ 1226 h 1422"/>
                  <a:gd name="T20" fmla="*/ 48 w 1567"/>
                  <a:gd name="T21" fmla="*/ 1029 h 1422"/>
                  <a:gd name="T22" fmla="*/ 195 w 1567"/>
                  <a:gd name="T23" fmla="*/ 638 h 1422"/>
                  <a:gd name="T24" fmla="*/ 195 w 1567"/>
                  <a:gd name="T25" fmla="*/ 638 h 1422"/>
                  <a:gd name="T26" fmla="*/ 245 w 1567"/>
                  <a:gd name="T27" fmla="*/ 540 h 1422"/>
                  <a:gd name="T28" fmla="*/ 293 w 1567"/>
                  <a:gd name="T29" fmla="*/ 392 h 1422"/>
                  <a:gd name="T30" fmla="*/ 391 w 1567"/>
                  <a:gd name="T31" fmla="*/ 245 h 1422"/>
                  <a:gd name="T32" fmla="*/ 391 w 1567"/>
                  <a:gd name="T33" fmla="*/ 245 h 1422"/>
                  <a:gd name="T34" fmla="*/ 440 w 1567"/>
                  <a:gd name="T35" fmla="*/ 147 h 1422"/>
                  <a:gd name="T36" fmla="*/ 588 w 1567"/>
                  <a:gd name="T37" fmla="*/ 0 h 1422"/>
                  <a:gd name="T38" fmla="*/ 686 w 1567"/>
                  <a:gd name="T39" fmla="*/ 49 h 1422"/>
                  <a:gd name="T40" fmla="*/ 686 w 1567"/>
                  <a:gd name="T41" fmla="*/ 49 h 1422"/>
                  <a:gd name="T42" fmla="*/ 686 w 1567"/>
                  <a:gd name="T43" fmla="*/ 197 h 1422"/>
                  <a:gd name="T44" fmla="*/ 783 w 1567"/>
                  <a:gd name="T45" fmla="*/ 245 h 1422"/>
                  <a:gd name="T46" fmla="*/ 931 w 1567"/>
                  <a:gd name="T47" fmla="*/ 197 h 1422"/>
                  <a:gd name="T48" fmla="*/ 931 w 1567"/>
                  <a:gd name="T49" fmla="*/ 197 h 1422"/>
                  <a:gd name="T50" fmla="*/ 931 w 1567"/>
                  <a:gd name="T51" fmla="*/ 294 h 1422"/>
                  <a:gd name="T52" fmla="*/ 833 w 1567"/>
                  <a:gd name="T53" fmla="*/ 540 h 1422"/>
                  <a:gd name="T54" fmla="*/ 783 w 1567"/>
                  <a:gd name="T55" fmla="*/ 736 h 1422"/>
                  <a:gd name="T56" fmla="*/ 783 w 1567"/>
                  <a:gd name="T57" fmla="*/ 736 h 1422"/>
                  <a:gd name="T58" fmla="*/ 833 w 1567"/>
                  <a:gd name="T59" fmla="*/ 686 h 1422"/>
                  <a:gd name="T60" fmla="*/ 1127 w 1567"/>
                  <a:gd name="T61" fmla="*/ 490 h 1422"/>
                  <a:gd name="T62" fmla="*/ 1567 w 1567"/>
                  <a:gd name="T63" fmla="*/ 245 h 1422"/>
                  <a:gd name="T64" fmla="*/ 1567 w 1567"/>
                  <a:gd name="T65" fmla="*/ 245 h 1422"/>
                  <a:gd name="T66" fmla="*/ 1519 w 1567"/>
                  <a:gd name="T67" fmla="*/ 343 h 1422"/>
                  <a:gd name="T68" fmla="*/ 1274 w 1567"/>
                  <a:gd name="T69" fmla="*/ 638 h 1422"/>
                  <a:gd name="T70" fmla="*/ 979 w 1567"/>
                  <a:gd name="T71" fmla="*/ 883 h 14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567" h="1422">
                    <a:moveTo>
                      <a:pt x="979" y="883"/>
                    </a:moveTo>
                    <a:lnTo>
                      <a:pt x="734" y="1128"/>
                    </a:lnTo>
                    <a:lnTo>
                      <a:pt x="588" y="1324"/>
                    </a:lnTo>
                    <a:lnTo>
                      <a:pt x="538" y="1372"/>
                    </a:lnTo>
                    <a:lnTo>
                      <a:pt x="538" y="1372"/>
                    </a:lnTo>
                    <a:lnTo>
                      <a:pt x="391" y="1422"/>
                    </a:lnTo>
                    <a:lnTo>
                      <a:pt x="195" y="1422"/>
                    </a:lnTo>
                    <a:lnTo>
                      <a:pt x="48" y="1324"/>
                    </a:lnTo>
                    <a:lnTo>
                      <a:pt x="48" y="1324"/>
                    </a:lnTo>
                    <a:lnTo>
                      <a:pt x="0" y="1226"/>
                    </a:lnTo>
                    <a:lnTo>
                      <a:pt x="48" y="1029"/>
                    </a:lnTo>
                    <a:lnTo>
                      <a:pt x="195" y="638"/>
                    </a:lnTo>
                    <a:lnTo>
                      <a:pt x="195" y="638"/>
                    </a:lnTo>
                    <a:lnTo>
                      <a:pt x="245" y="540"/>
                    </a:lnTo>
                    <a:lnTo>
                      <a:pt x="293" y="392"/>
                    </a:lnTo>
                    <a:lnTo>
                      <a:pt x="391" y="245"/>
                    </a:lnTo>
                    <a:lnTo>
                      <a:pt x="391" y="245"/>
                    </a:lnTo>
                    <a:lnTo>
                      <a:pt x="440" y="147"/>
                    </a:lnTo>
                    <a:lnTo>
                      <a:pt x="588" y="0"/>
                    </a:lnTo>
                    <a:lnTo>
                      <a:pt x="686" y="49"/>
                    </a:lnTo>
                    <a:lnTo>
                      <a:pt x="686" y="49"/>
                    </a:lnTo>
                    <a:lnTo>
                      <a:pt x="686" y="197"/>
                    </a:lnTo>
                    <a:lnTo>
                      <a:pt x="783" y="245"/>
                    </a:lnTo>
                    <a:lnTo>
                      <a:pt x="931" y="197"/>
                    </a:lnTo>
                    <a:lnTo>
                      <a:pt x="931" y="197"/>
                    </a:lnTo>
                    <a:lnTo>
                      <a:pt x="931" y="294"/>
                    </a:lnTo>
                    <a:lnTo>
                      <a:pt x="833" y="540"/>
                    </a:lnTo>
                    <a:lnTo>
                      <a:pt x="783" y="736"/>
                    </a:lnTo>
                    <a:lnTo>
                      <a:pt x="783" y="736"/>
                    </a:lnTo>
                    <a:lnTo>
                      <a:pt x="833" y="686"/>
                    </a:lnTo>
                    <a:lnTo>
                      <a:pt x="1127" y="490"/>
                    </a:lnTo>
                    <a:lnTo>
                      <a:pt x="1567" y="245"/>
                    </a:lnTo>
                    <a:lnTo>
                      <a:pt x="1567" y="245"/>
                    </a:lnTo>
                    <a:lnTo>
                      <a:pt x="1519" y="343"/>
                    </a:lnTo>
                    <a:lnTo>
                      <a:pt x="1274" y="638"/>
                    </a:lnTo>
                    <a:lnTo>
                      <a:pt x="979" y="883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2" name="Freeform 570"/>
              <p:cNvSpPr>
                <a:spLocks/>
              </p:cNvSpPr>
              <p:nvPr/>
            </p:nvSpPr>
            <p:spPr bwMode="auto">
              <a:xfrm>
                <a:off x="4404" y="2337"/>
                <a:ext cx="184" cy="165"/>
              </a:xfrm>
              <a:custGeom>
                <a:avLst/>
                <a:gdLst>
                  <a:gd name="T0" fmla="*/ 881 w 1470"/>
                  <a:gd name="T1" fmla="*/ 146 h 1323"/>
                  <a:gd name="T2" fmla="*/ 881 w 1470"/>
                  <a:gd name="T3" fmla="*/ 244 h 1323"/>
                  <a:gd name="T4" fmla="*/ 833 w 1470"/>
                  <a:gd name="T5" fmla="*/ 489 h 1323"/>
                  <a:gd name="T6" fmla="*/ 783 w 1470"/>
                  <a:gd name="T7" fmla="*/ 686 h 1323"/>
                  <a:gd name="T8" fmla="*/ 783 w 1470"/>
                  <a:gd name="T9" fmla="*/ 686 h 1323"/>
                  <a:gd name="T10" fmla="*/ 833 w 1470"/>
                  <a:gd name="T11" fmla="*/ 637 h 1323"/>
                  <a:gd name="T12" fmla="*/ 1077 w 1470"/>
                  <a:gd name="T13" fmla="*/ 441 h 1323"/>
                  <a:gd name="T14" fmla="*/ 1470 w 1470"/>
                  <a:gd name="T15" fmla="*/ 244 h 1323"/>
                  <a:gd name="T16" fmla="*/ 1470 w 1470"/>
                  <a:gd name="T17" fmla="*/ 244 h 1323"/>
                  <a:gd name="T18" fmla="*/ 1470 w 1470"/>
                  <a:gd name="T19" fmla="*/ 343 h 1323"/>
                  <a:gd name="T20" fmla="*/ 1274 w 1470"/>
                  <a:gd name="T21" fmla="*/ 539 h 1323"/>
                  <a:gd name="T22" fmla="*/ 979 w 1470"/>
                  <a:gd name="T23" fmla="*/ 784 h 1323"/>
                  <a:gd name="T24" fmla="*/ 979 w 1470"/>
                  <a:gd name="T25" fmla="*/ 784 h 1323"/>
                  <a:gd name="T26" fmla="*/ 734 w 1470"/>
                  <a:gd name="T27" fmla="*/ 1029 h 1323"/>
                  <a:gd name="T28" fmla="*/ 588 w 1470"/>
                  <a:gd name="T29" fmla="*/ 1225 h 1323"/>
                  <a:gd name="T30" fmla="*/ 538 w 1470"/>
                  <a:gd name="T31" fmla="*/ 1273 h 1323"/>
                  <a:gd name="T32" fmla="*/ 538 w 1470"/>
                  <a:gd name="T33" fmla="*/ 1273 h 1323"/>
                  <a:gd name="T34" fmla="*/ 391 w 1470"/>
                  <a:gd name="T35" fmla="*/ 1323 h 1323"/>
                  <a:gd name="T36" fmla="*/ 195 w 1470"/>
                  <a:gd name="T37" fmla="*/ 1323 h 1323"/>
                  <a:gd name="T38" fmla="*/ 48 w 1470"/>
                  <a:gd name="T39" fmla="*/ 1225 h 1323"/>
                  <a:gd name="T40" fmla="*/ 48 w 1470"/>
                  <a:gd name="T41" fmla="*/ 1225 h 1323"/>
                  <a:gd name="T42" fmla="*/ 0 w 1470"/>
                  <a:gd name="T43" fmla="*/ 1127 h 1323"/>
                  <a:gd name="T44" fmla="*/ 48 w 1470"/>
                  <a:gd name="T45" fmla="*/ 930 h 1323"/>
                  <a:gd name="T46" fmla="*/ 195 w 1470"/>
                  <a:gd name="T47" fmla="*/ 539 h 1323"/>
                  <a:gd name="T48" fmla="*/ 195 w 1470"/>
                  <a:gd name="T49" fmla="*/ 539 h 1323"/>
                  <a:gd name="T50" fmla="*/ 245 w 1470"/>
                  <a:gd name="T51" fmla="*/ 441 h 1323"/>
                  <a:gd name="T52" fmla="*/ 293 w 1470"/>
                  <a:gd name="T53" fmla="*/ 343 h 1323"/>
                  <a:gd name="T54" fmla="*/ 391 w 1470"/>
                  <a:gd name="T55" fmla="*/ 195 h 1323"/>
                  <a:gd name="T56" fmla="*/ 391 w 1470"/>
                  <a:gd name="T57" fmla="*/ 195 h 1323"/>
                  <a:gd name="T58" fmla="*/ 440 w 1470"/>
                  <a:gd name="T59" fmla="*/ 98 h 1323"/>
                  <a:gd name="T60" fmla="*/ 588 w 1470"/>
                  <a:gd name="T61" fmla="*/ 0 h 1323"/>
                  <a:gd name="T62" fmla="*/ 636 w 1470"/>
                  <a:gd name="T63" fmla="*/ 48 h 1323"/>
                  <a:gd name="T64" fmla="*/ 636 w 1470"/>
                  <a:gd name="T65" fmla="*/ 48 h 1323"/>
                  <a:gd name="T66" fmla="*/ 636 w 1470"/>
                  <a:gd name="T67" fmla="*/ 195 h 1323"/>
                  <a:gd name="T68" fmla="*/ 783 w 1470"/>
                  <a:gd name="T69" fmla="*/ 195 h 1323"/>
                  <a:gd name="T70" fmla="*/ 881 w 1470"/>
                  <a:gd name="T71" fmla="*/ 146 h 1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70" h="1323">
                    <a:moveTo>
                      <a:pt x="881" y="146"/>
                    </a:moveTo>
                    <a:lnTo>
                      <a:pt x="881" y="244"/>
                    </a:lnTo>
                    <a:lnTo>
                      <a:pt x="833" y="489"/>
                    </a:lnTo>
                    <a:lnTo>
                      <a:pt x="783" y="686"/>
                    </a:lnTo>
                    <a:lnTo>
                      <a:pt x="783" y="686"/>
                    </a:lnTo>
                    <a:lnTo>
                      <a:pt x="833" y="637"/>
                    </a:lnTo>
                    <a:lnTo>
                      <a:pt x="1077" y="441"/>
                    </a:lnTo>
                    <a:lnTo>
                      <a:pt x="1470" y="244"/>
                    </a:lnTo>
                    <a:lnTo>
                      <a:pt x="1470" y="244"/>
                    </a:lnTo>
                    <a:lnTo>
                      <a:pt x="1470" y="343"/>
                    </a:lnTo>
                    <a:lnTo>
                      <a:pt x="1274" y="539"/>
                    </a:lnTo>
                    <a:lnTo>
                      <a:pt x="979" y="784"/>
                    </a:lnTo>
                    <a:lnTo>
                      <a:pt x="979" y="784"/>
                    </a:lnTo>
                    <a:lnTo>
                      <a:pt x="734" y="1029"/>
                    </a:lnTo>
                    <a:lnTo>
                      <a:pt x="588" y="1225"/>
                    </a:lnTo>
                    <a:lnTo>
                      <a:pt x="538" y="1273"/>
                    </a:lnTo>
                    <a:lnTo>
                      <a:pt x="538" y="1273"/>
                    </a:lnTo>
                    <a:lnTo>
                      <a:pt x="391" y="1323"/>
                    </a:lnTo>
                    <a:lnTo>
                      <a:pt x="195" y="1323"/>
                    </a:lnTo>
                    <a:lnTo>
                      <a:pt x="48" y="1225"/>
                    </a:lnTo>
                    <a:lnTo>
                      <a:pt x="48" y="1225"/>
                    </a:lnTo>
                    <a:lnTo>
                      <a:pt x="0" y="1127"/>
                    </a:lnTo>
                    <a:lnTo>
                      <a:pt x="48" y="930"/>
                    </a:lnTo>
                    <a:lnTo>
                      <a:pt x="195" y="539"/>
                    </a:lnTo>
                    <a:lnTo>
                      <a:pt x="195" y="539"/>
                    </a:lnTo>
                    <a:lnTo>
                      <a:pt x="245" y="441"/>
                    </a:lnTo>
                    <a:lnTo>
                      <a:pt x="293" y="343"/>
                    </a:lnTo>
                    <a:lnTo>
                      <a:pt x="391" y="195"/>
                    </a:lnTo>
                    <a:lnTo>
                      <a:pt x="391" y="195"/>
                    </a:lnTo>
                    <a:lnTo>
                      <a:pt x="440" y="98"/>
                    </a:lnTo>
                    <a:lnTo>
                      <a:pt x="588" y="0"/>
                    </a:lnTo>
                    <a:lnTo>
                      <a:pt x="636" y="48"/>
                    </a:lnTo>
                    <a:lnTo>
                      <a:pt x="636" y="48"/>
                    </a:lnTo>
                    <a:lnTo>
                      <a:pt x="636" y="195"/>
                    </a:lnTo>
                    <a:lnTo>
                      <a:pt x="783" y="195"/>
                    </a:lnTo>
                    <a:lnTo>
                      <a:pt x="881" y="146"/>
                    </a:lnTo>
                    <a:close/>
                  </a:path>
                </a:pathLst>
              </a:custGeom>
              <a:solidFill>
                <a:srgbClr val="6CC7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3" name="Freeform 571"/>
              <p:cNvSpPr>
                <a:spLocks/>
              </p:cNvSpPr>
              <p:nvPr/>
            </p:nvSpPr>
            <p:spPr bwMode="auto">
              <a:xfrm>
                <a:off x="4404" y="2343"/>
                <a:ext cx="177" cy="159"/>
              </a:xfrm>
              <a:custGeom>
                <a:avLst/>
                <a:gdLst>
                  <a:gd name="T0" fmla="*/ 833 w 1420"/>
                  <a:gd name="T1" fmla="*/ 147 h 1275"/>
                  <a:gd name="T2" fmla="*/ 833 w 1420"/>
                  <a:gd name="T3" fmla="*/ 245 h 1275"/>
                  <a:gd name="T4" fmla="*/ 783 w 1420"/>
                  <a:gd name="T5" fmla="*/ 491 h 1275"/>
                  <a:gd name="T6" fmla="*/ 734 w 1420"/>
                  <a:gd name="T7" fmla="*/ 686 h 1275"/>
                  <a:gd name="T8" fmla="*/ 734 w 1420"/>
                  <a:gd name="T9" fmla="*/ 686 h 1275"/>
                  <a:gd name="T10" fmla="*/ 783 w 1420"/>
                  <a:gd name="T11" fmla="*/ 638 h 1275"/>
                  <a:gd name="T12" fmla="*/ 1029 w 1420"/>
                  <a:gd name="T13" fmla="*/ 491 h 1275"/>
                  <a:gd name="T14" fmla="*/ 1420 w 1420"/>
                  <a:gd name="T15" fmla="*/ 295 h 1275"/>
                  <a:gd name="T16" fmla="*/ 1420 w 1420"/>
                  <a:gd name="T17" fmla="*/ 295 h 1275"/>
                  <a:gd name="T18" fmla="*/ 1420 w 1420"/>
                  <a:gd name="T19" fmla="*/ 343 h 1275"/>
                  <a:gd name="T20" fmla="*/ 1224 w 1420"/>
                  <a:gd name="T21" fmla="*/ 539 h 1275"/>
                  <a:gd name="T22" fmla="*/ 979 w 1420"/>
                  <a:gd name="T23" fmla="*/ 736 h 1275"/>
                  <a:gd name="T24" fmla="*/ 979 w 1420"/>
                  <a:gd name="T25" fmla="*/ 736 h 1275"/>
                  <a:gd name="T26" fmla="*/ 734 w 1420"/>
                  <a:gd name="T27" fmla="*/ 981 h 1275"/>
                  <a:gd name="T28" fmla="*/ 588 w 1420"/>
                  <a:gd name="T29" fmla="*/ 1177 h 1275"/>
                  <a:gd name="T30" fmla="*/ 538 w 1420"/>
                  <a:gd name="T31" fmla="*/ 1225 h 1275"/>
                  <a:gd name="T32" fmla="*/ 538 w 1420"/>
                  <a:gd name="T33" fmla="*/ 1225 h 1275"/>
                  <a:gd name="T34" fmla="*/ 391 w 1420"/>
                  <a:gd name="T35" fmla="*/ 1275 h 1275"/>
                  <a:gd name="T36" fmla="*/ 195 w 1420"/>
                  <a:gd name="T37" fmla="*/ 1275 h 1275"/>
                  <a:gd name="T38" fmla="*/ 48 w 1420"/>
                  <a:gd name="T39" fmla="*/ 1177 h 1275"/>
                  <a:gd name="T40" fmla="*/ 48 w 1420"/>
                  <a:gd name="T41" fmla="*/ 1177 h 1275"/>
                  <a:gd name="T42" fmla="*/ 0 w 1420"/>
                  <a:gd name="T43" fmla="*/ 1079 h 1275"/>
                  <a:gd name="T44" fmla="*/ 48 w 1420"/>
                  <a:gd name="T45" fmla="*/ 882 h 1275"/>
                  <a:gd name="T46" fmla="*/ 195 w 1420"/>
                  <a:gd name="T47" fmla="*/ 491 h 1275"/>
                  <a:gd name="T48" fmla="*/ 195 w 1420"/>
                  <a:gd name="T49" fmla="*/ 491 h 1275"/>
                  <a:gd name="T50" fmla="*/ 245 w 1420"/>
                  <a:gd name="T51" fmla="*/ 393 h 1275"/>
                  <a:gd name="T52" fmla="*/ 245 w 1420"/>
                  <a:gd name="T53" fmla="*/ 343 h 1275"/>
                  <a:gd name="T54" fmla="*/ 343 w 1420"/>
                  <a:gd name="T55" fmla="*/ 245 h 1275"/>
                  <a:gd name="T56" fmla="*/ 343 w 1420"/>
                  <a:gd name="T57" fmla="*/ 245 h 1275"/>
                  <a:gd name="T58" fmla="*/ 391 w 1420"/>
                  <a:gd name="T59" fmla="*/ 147 h 1275"/>
                  <a:gd name="T60" fmla="*/ 538 w 1420"/>
                  <a:gd name="T61" fmla="*/ 0 h 1275"/>
                  <a:gd name="T62" fmla="*/ 588 w 1420"/>
                  <a:gd name="T63" fmla="*/ 50 h 1275"/>
                  <a:gd name="T64" fmla="*/ 588 w 1420"/>
                  <a:gd name="T65" fmla="*/ 50 h 1275"/>
                  <a:gd name="T66" fmla="*/ 588 w 1420"/>
                  <a:gd name="T67" fmla="*/ 196 h 1275"/>
                  <a:gd name="T68" fmla="*/ 734 w 1420"/>
                  <a:gd name="T69" fmla="*/ 196 h 1275"/>
                  <a:gd name="T70" fmla="*/ 833 w 1420"/>
                  <a:gd name="T71" fmla="*/ 147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20" h="1275">
                    <a:moveTo>
                      <a:pt x="833" y="147"/>
                    </a:moveTo>
                    <a:lnTo>
                      <a:pt x="833" y="245"/>
                    </a:lnTo>
                    <a:lnTo>
                      <a:pt x="783" y="491"/>
                    </a:lnTo>
                    <a:lnTo>
                      <a:pt x="734" y="686"/>
                    </a:lnTo>
                    <a:lnTo>
                      <a:pt x="734" y="686"/>
                    </a:lnTo>
                    <a:lnTo>
                      <a:pt x="783" y="638"/>
                    </a:lnTo>
                    <a:lnTo>
                      <a:pt x="1029" y="491"/>
                    </a:lnTo>
                    <a:lnTo>
                      <a:pt x="1420" y="295"/>
                    </a:lnTo>
                    <a:lnTo>
                      <a:pt x="1420" y="295"/>
                    </a:lnTo>
                    <a:lnTo>
                      <a:pt x="1420" y="343"/>
                    </a:lnTo>
                    <a:lnTo>
                      <a:pt x="1224" y="539"/>
                    </a:lnTo>
                    <a:lnTo>
                      <a:pt x="979" y="736"/>
                    </a:lnTo>
                    <a:lnTo>
                      <a:pt x="979" y="736"/>
                    </a:lnTo>
                    <a:lnTo>
                      <a:pt x="734" y="981"/>
                    </a:lnTo>
                    <a:lnTo>
                      <a:pt x="588" y="1177"/>
                    </a:lnTo>
                    <a:lnTo>
                      <a:pt x="538" y="1225"/>
                    </a:lnTo>
                    <a:lnTo>
                      <a:pt x="538" y="1225"/>
                    </a:lnTo>
                    <a:lnTo>
                      <a:pt x="391" y="1275"/>
                    </a:lnTo>
                    <a:lnTo>
                      <a:pt x="195" y="1275"/>
                    </a:lnTo>
                    <a:lnTo>
                      <a:pt x="48" y="1177"/>
                    </a:lnTo>
                    <a:lnTo>
                      <a:pt x="48" y="1177"/>
                    </a:lnTo>
                    <a:lnTo>
                      <a:pt x="0" y="1079"/>
                    </a:lnTo>
                    <a:lnTo>
                      <a:pt x="48" y="882"/>
                    </a:lnTo>
                    <a:lnTo>
                      <a:pt x="195" y="491"/>
                    </a:lnTo>
                    <a:lnTo>
                      <a:pt x="195" y="491"/>
                    </a:lnTo>
                    <a:lnTo>
                      <a:pt x="245" y="393"/>
                    </a:lnTo>
                    <a:lnTo>
                      <a:pt x="245" y="343"/>
                    </a:lnTo>
                    <a:lnTo>
                      <a:pt x="343" y="245"/>
                    </a:lnTo>
                    <a:lnTo>
                      <a:pt x="343" y="245"/>
                    </a:lnTo>
                    <a:lnTo>
                      <a:pt x="391" y="147"/>
                    </a:lnTo>
                    <a:lnTo>
                      <a:pt x="538" y="0"/>
                    </a:lnTo>
                    <a:lnTo>
                      <a:pt x="588" y="50"/>
                    </a:lnTo>
                    <a:lnTo>
                      <a:pt x="588" y="50"/>
                    </a:lnTo>
                    <a:lnTo>
                      <a:pt x="588" y="196"/>
                    </a:lnTo>
                    <a:lnTo>
                      <a:pt x="734" y="196"/>
                    </a:lnTo>
                    <a:lnTo>
                      <a:pt x="833" y="147"/>
                    </a:lnTo>
                    <a:close/>
                  </a:path>
                </a:pathLst>
              </a:custGeom>
              <a:solidFill>
                <a:srgbClr val="67C2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4" name="Freeform 572"/>
              <p:cNvSpPr>
                <a:spLocks/>
              </p:cNvSpPr>
              <p:nvPr/>
            </p:nvSpPr>
            <p:spPr bwMode="auto">
              <a:xfrm>
                <a:off x="4404" y="2355"/>
                <a:ext cx="165" cy="147"/>
              </a:xfrm>
              <a:custGeom>
                <a:avLst/>
                <a:gdLst>
                  <a:gd name="T0" fmla="*/ 833 w 1322"/>
                  <a:gd name="T1" fmla="*/ 98 h 1177"/>
                  <a:gd name="T2" fmla="*/ 833 w 1322"/>
                  <a:gd name="T3" fmla="*/ 197 h 1177"/>
                  <a:gd name="T4" fmla="*/ 783 w 1322"/>
                  <a:gd name="T5" fmla="*/ 441 h 1177"/>
                  <a:gd name="T6" fmla="*/ 734 w 1322"/>
                  <a:gd name="T7" fmla="*/ 638 h 1177"/>
                  <a:gd name="T8" fmla="*/ 734 w 1322"/>
                  <a:gd name="T9" fmla="*/ 638 h 1177"/>
                  <a:gd name="T10" fmla="*/ 783 w 1322"/>
                  <a:gd name="T11" fmla="*/ 638 h 1177"/>
                  <a:gd name="T12" fmla="*/ 979 w 1322"/>
                  <a:gd name="T13" fmla="*/ 441 h 1177"/>
                  <a:gd name="T14" fmla="*/ 1322 w 1322"/>
                  <a:gd name="T15" fmla="*/ 245 h 1177"/>
                  <a:gd name="T16" fmla="*/ 1322 w 1322"/>
                  <a:gd name="T17" fmla="*/ 245 h 1177"/>
                  <a:gd name="T18" fmla="*/ 1322 w 1322"/>
                  <a:gd name="T19" fmla="*/ 295 h 1177"/>
                  <a:gd name="T20" fmla="*/ 1224 w 1322"/>
                  <a:gd name="T21" fmla="*/ 441 h 1177"/>
                  <a:gd name="T22" fmla="*/ 979 w 1322"/>
                  <a:gd name="T23" fmla="*/ 638 h 1177"/>
                  <a:gd name="T24" fmla="*/ 979 w 1322"/>
                  <a:gd name="T25" fmla="*/ 638 h 1177"/>
                  <a:gd name="T26" fmla="*/ 734 w 1322"/>
                  <a:gd name="T27" fmla="*/ 883 h 1177"/>
                  <a:gd name="T28" fmla="*/ 588 w 1322"/>
                  <a:gd name="T29" fmla="*/ 1079 h 1177"/>
                  <a:gd name="T30" fmla="*/ 538 w 1322"/>
                  <a:gd name="T31" fmla="*/ 1127 h 1177"/>
                  <a:gd name="T32" fmla="*/ 538 w 1322"/>
                  <a:gd name="T33" fmla="*/ 1127 h 1177"/>
                  <a:gd name="T34" fmla="*/ 391 w 1322"/>
                  <a:gd name="T35" fmla="*/ 1177 h 1177"/>
                  <a:gd name="T36" fmla="*/ 195 w 1322"/>
                  <a:gd name="T37" fmla="*/ 1177 h 1177"/>
                  <a:gd name="T38" fmla="*/ 48 w 1322"/>
                  <a:gd name="T39" fmla="*/ 1079 h 1177"/>
                  <a:gd name="T40" fmla="*/ 48 w 1322"/>
                  <a:gd name="T41" fmla="*/ 1079 h 1177"/>
                  <a:gd name="T42" fmla="*/ 0 w 1322"/>
                  <a:gd name="T43" fmla="*/ 981 h 1177"/>
                  <a:gd name="T44" fmla="*/ 48 w 1322"/>
                  <a:gd name="T45" fmla="*/ 784 h 1177"/>
                  <a:gd name="T46" fmla="*/ 195 w 1322"/>
                  <a:gd name="T47" fmla="*/ 393 h 1177"/>
                  <a:gd name="T48" fmla="*/ 195 w 1322"/>
                  <a:gd name="T49" fmla="*/ 393 h 1177"/>
                  <a:gd name="T50" fmla="*/ 195 w 1322"/>
                  <a:gd name="T51" fmla="*/ 343 h 1177"/>
                  <a:gd name="T52" fmla="*/ 245 w 1322"/>
                  <a:gd name="T53" fmla="*/ 295 h 1177"/>
                  <a:gd name="T54" fmla="*/ 293 w 1322"/>
                  <a:gd name="T55" fmla="*/ 197 h 1177"/>
                  <a:gd name="T56" fmla="*/ 293 w 1322"/>
                  <a:gd name="T57" fmla="*/ 197 h 1177"/>
                  <a:gd name="T58" fmla="*/ 343 w 1322"/>
                  <a:gd name="T59" fmla="*/ 98 h 1177"/>
                  <a:gd name="T60" fmla="*/ 490 w 1322"/>
                  <a:gd name="T61" fmla="*/ 0 h 1177"/>
                  <a:gd name="T62" fmla="*/ 538 w 1322"/>
                  <a:gd name="T63" fmla="*/ 49 h 1177"/>
                  <a:gd name="T64" fmla="*/ 538 w 1322"/>
                  <a:gd name="T65" fmla="*/ 49 h 1177"/>
                  <a:gd name="T66" fmla="*/ 588 w 1322"/>
                  <a:gd name="T67" fmla="*/ 197 h 1177"/>
                  <a:gd name="T68" fmla="*/ 686 w 1322"/>
                  <a:gd name="T69" fmla="*/ 147 h 1177"/>
                  <a:gd name="T70" fmla="*/ 833 w 1322"/>
                  <a:gd name="T71" fmla="*/ 98 h 11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322" h="1177">
                    <a:moveTo>
                      <a:pt x="833" y="98"/>
                    </a:moveTo>
                    <a:lnTo>
                      <a:pt x="833" y="197"/>
                    </a:lnTo>
                    <a:lnTo>
                      <a:pt x="783" y="441"/>
                    </a:lnTo>
                    <a:lnTo>
                      <a:pt x="734" y="638"/>
                    </a:lnTo>
                    <a:lnTo>
                      <a:pt x="734" y="638"/>
                    </a:lnTo>
                    <a:lnTo>
                      <a:pt x="783" y="638"/>
                    </a:lnTo>
                    <a:lnTo>
                      <a:pt x="979" y="441"/>
                    </a:lnTo>
                    <a:lnTo>
                      <a:pt x="1322" y="245"/>
                    </a:lnTo>
                    <a:lnTo>
                      <a:pt x="1322" y="245"/>
                    </a:lnTo>
                    <a:lnTo>
                      <a:pt x="1322" y="295"/>
                    </a:lnTo>
                    <a:lnTo>
                      <a:pt x="1224" y="441"/>
                    </a:lnTo>
                    <a:lnTo>
                      <a:pt x="979" y="638"/>
                    </a:lnTo>
                    <a:lnTo>
                      <a:pt x="979" y="638"/>
                    </a:lnTo>
                    <a:lnTo>
                      <a:pt x="734" y="883"/>
                    </a:lnTo>
                    <a:lnTo>
                      <a:pt x="588" y="1079"/>
                    </a:lnTo>
                    <a:lnTo>
                      <a:pt x="538" y="1127"/>
                    </a:lnTo>
                    <a:lnTo>
                      <a:pt x="538" y="1127"/>
                    </a:lnTo>
                    <a:lnTo>
                      <a:pt x="391" y="1177"/>
                    </a:lnTo>
                    <a:lnTo>
                      <a:pt x="195" y="1177"/>
                    </a:lnTo>
                    <a:lnTo>
                      <a:pt x="48" y="1079"/>
                    </a:lnTo>
                    <a:lnTo>
                      <a:pt x="48" y="1079"/>
                    </a:lnTo>
                    <a:lnTo>
                      <a:pt x="0" y="981"/>
                    </a:lnTo>
                    <a:lnTo>
                      <a:pt x="48" y="784"/>
                    </a:lnTo>
                    <a:lnTo>
                      <a:pt x="195" y="393"/>
                    </a:lnTo>
                    <a:lnTo>
                      <a:pt x="195" y="393"/>
                    </a:lnTo>
                    <a:lnTo>
                      <a:pt x="195" y="343"/>
                    </a:lnTo>
                    <a:lnTo>
                      <a:pt x="245" y="295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343" y="98"/>
                    </a:lnTo>
                    <a:lnTo>
                      <a:pt x="490" y="0"/>
                    </a:lnTo>
                    <a:lnTo>
                      <a:pt x="538" y="49"/>
                    </a:lnTo>
                    <a:lnTo>
                      <a:pt x="538" y="49"/>
                    </a:lnTo>
                    <a:lnTo>
                      <a:pt x="588" y="197"/>
                    </a:lnTo>
                    <a:lnTo>
                      <a:pt x="686" y="147"/>
                    </a:lnTo>
                    <a:lnTo>
                      <a:pt x="833" y="98"/>
                    </a:lnTo>
                    <a:close/>
                  </a:path>
                </a:pathLst>
              </a:custGeom>
              <a:solidFill>
                <a:srgbClr val="6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5" name="Freeform 573"/>
              <p:cNvSpPr>
                <a:spLocks/>
              </p:cNvSpPr>
              <p:nvPr/>
            </p:nvSpPr>
            <p:spPr bwMode="auto">
              <a:xfrm>
                <a:off x="4404" y="2367"/>
                <a:ext cx="159" cy="135"/>
              </a:xfrm>
              <a:custGeom>
                <a:avLst/>
                <a:gdLst>
                  <a:gd name="T0" fmla="*/ 783 w 1274"/>
                  <a:gd name="T1" fmla="*/ 0 h 1079"/>
                  <a:gd name="T2" fmla="*/ 783 w 1274"/>
                  <a:gd name="T3" fmla="*/ 99 h 1079"/>
                  <a:gd name="T4" fmla="*/ 734 w 1274"/>
                  <a:gd name="T5" fmla="*/ 393 h 1079"/>
                  <a:gd name="T6" fmla="*/ 686 w 1274"/>
                  <a:gd name="T7" fmla="*/ 588 h 1079"/>
                  <a:gd name="T8" fmla="*/ 686 w 1274"/>
                  <a:gd name="T9" fmla="*/ 588 h 1079"/>
                  <a:gd name="T10" fmla="*/ 734 w 1274"/>
                  <a:gd name="T11" fmla="*/ 588 h 1079"/>
                  <a:gd name="T12" fmla="*/ 931 w 1274"/>
                  <a:gd name="T13" fmla="*/ 393 h 1079"/>
                  <a:gd name="T14" fmla="*/ 1224 w 1274"/>
                  <a:gd name="T15" fmla="*/ 245 h 1079"/>
                  <a:gd name="T16" fmla="*/ 1224 w 1274"/>
                  <a:gd name="T17" fmla="*/ 245 h 1079"/>
                  <a:gd name="T18" fmla="*/ 1274 w 1274"/>
                  <a:gd name="T19" fmla="*/ 245 h 1079"/>
                  <a:gd name="T20" fmla="*/ 1176 w 1274"/>
                  <a:gd name="T21" fmla="*/ 343 h 1079"/>
                  <a:gd name="T22" fmla="*/ 979 w 1274"/>
                  <a:gd name="T23" fmla="*/ 540 h 1079"/>
                  <a:gd name="T24" fmla="*/ 979 w 1274"/>
                  <a:gd name="T25" fmla="*/ 540 h 1079"/>
                  <a:gd name="T26" fmla="*/ 734 w 1274"/>
                  <a:gd name="T27" fmla="*/ 785 h 1079"/>
                  <a:gd name="T28" fmla="*/ 588 w 1274"/>
                  <a:gd name="T29" fmla="*/ 981 h 1079"/>
                  <a:gd name="T30" fmla="*/ 538 w 1274"/>
                  <a:gd name="T31" fmla="*/ 1029 h 1079"/>
                  <a:gd name="T32" fmla="*/ 538 w 1274"/>
                  <a:gd name="T33" fmla="*/ 1029 h 1079"/>
                  <a:gd name="T34" fmla="*/ 391 w 1274"/>
                  <a:gd name="T35" fmla="*/ 1079 h 1079"/>
                  <a:gd name="T36" fmla="*/ 195 w 1274"/>
                  <a:gd name="T37" fmla="*/ 1079 h 1079"/>
                  <a:gd name="T38" fmla="*/ 48 w 1274"/>
                  <a:gd name="T39" fmla="*/ 981 h 1079"/>
                  <a:gd name="T40" fmla="*/ 48 w 1274"/>
                  <a:gd name="T41" fmla="*/ 981 h 1079"/>
                  <a:gd name="T42" fmla="*/ 0 w 1274"/>
                  <a:gd name="T43" fmla="*/ 883 h 1079"/>
                  <a:gd name="T44" fmla="*/ 48 w 1274"/>
                  <a:gd name="T45" fmla="*/ 686 h 1079"/>
                  <a:gd name="T46" fmla="*/ 195 w 1274"/>
                  <a:gd name="T47" fmla="*/ 295 h 1079"/>
                  <a:gd name="T48" fmla="*/ 195 w 1274"/>
                  <a:gd name="T49" fmla="*/ 295 h 1079"/>
                  <a:gd name="T50" fmla="*/ 195 w 1274"/>
                  <a:gd name="T51" fmla="*/ 245 h 1079"/>
                  <a:gd name="T52" fmla="*/ 245 w 1274"/>
                  <a:gd name="T53" fmla="*/ 245 h 1079"/>
                  <a:gd name="T54" fmla="*/ 293 w 1274"/>
                  <a:gd name="T55" fmla="*/ 197 h 1079"/>
                  <a:gd name="T56" fmla="*/ 293 w 1274"/>
                  <a:gd name="T57" fmla="*/ 197 h 1079"/>
                  <a:gd name="T58" fmla="*/ 343 w 1274"/>
                  <a:gd name="T59" fmla="*/ 99 h 1079"/>
                  <a:gd name="T60" fmla="*/ 440 w 1274"/>
                  <a:gd name="T61" fmla="*/ 0 h 1079"/>
                  <a:gd name="T62" fmla="*/ 490 w 1274"/>
                  <a:gd name="T63" fmla="*/ 0 h 1079"/>
                  <a:gd name="T64" fmla="*/ 490 w 1274"/>
                  <a:gd name="T65" fmla="*/ 0 h 1079"/>
                  <a:gd name="T66" fmla="*/ 538 w 1274"/>
                  <a:gd name="T67" fmla="*/ 147 h 1079"/>
                  <a:gd name="T68" fmla="*/ 636 w 1274"/>
                  <a:gd name="T69" fmla="*/ 99 h 1079"/>
                  <a:gd name="T70" fmla="*/ 783 w 1274"/>
                  <a:gd name="T71" fmla="*/ 0 h 10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74" h="1079">
                    <a:moveTo>
                      <a:pt x="783" y="0"/>
                    </a:moveTo>
                    <a:lnTo>
                      <a:pt x="783" y="99"/>
                    </a:lnTo>
                    <a:lnTo>
                      <a:pt x="734" y="393"/>
                    </a:lnTo>
                    <a:lnTo>
                      <a:pt x="686" y="588"/>
                    </a:lnTo>
                    <a:lnTo>
                      <a:pt x="686" y="588"/>
                    </a:lnTo>
                    <a:lnTo>
                      <a:pt x="734" y="588"/>
                    </a:lnTo>
                    <a:lnTo>
                      <a:pt x="931" y="393"/>
                    </a:lnTo>
                    <a:lnTo>
                      <a:pt x="1224" y="245"/>
                    </a:lnTo>
                    <a:lnTo>
                      <a:pt x="1224" y="245"/>
                    </a:lnTo>
                    <a:lnTo>
                      <a:pt x="1274" y="245"/>
                    </a:lnTo>
                    <a:lnTo>
                      <a:pt x="1176" y="343"/>
                    </a:lnTo>
                    <a:lnTo>
                      <a:pt x="979" y="540"/>
                    </a:lnTo>
                    <a:lnTo>
                      <a:pt x="979" y="540"/>
                    </a:lnTo>
                    <a:lnTo>
                      <a:pt x="734" y="785"/>
                    </a:lnTo>
                    <a:lnTo>
                      <a:pt x="588" y="981"/>
                    </a:lnTo>
                    <a:lnTo>
                      <a:pt x="538" y="1029"/>
                    </a:lnTo>
                    <a:lnTo>
                      <a:pt x="538" y="1029"/>
                    </a:lnTo>
                    <a:lnTo>
                      <a:pt x="391" y="1079"/>
                    </a:lnTo>
                    <a:lnTo>
                      <a:pt x="195" y="1079"/>
                    </a:lnTo>
                    <a:lnTo>
                      <a:pt x="48" y="981"/>
                    </a:lnTo>
                    <a:lnTo>
                      <a:pt x="48" y="981"/>
                    </a:lnTo>
                    <a:lnTo>
                      <a:pt x="0" y="883"/>
                    </a:lnTo>
                    <a:lnTo>
                      <a:pt x="48" y="686"/>
                    </a:lnTo>
                    <a:lnTo>
                      <a:pt x="195" y="295"/>
                    </a:lnTo>
                    <a:lnTo>
                      <a:pt x="195" y="295"/>
                    </a:lnTo>
                    <a:lnTo>
                      <a:pt x="195" y="245"/>
                    </a:lnTo>
                    <a:lnTo>
                      <a:pt x="245" y="245"/>
                    </a:lnTo>
                    <a:lnTo>
                      <a:pt x="293" y="197"/>
                    </a:lnTo>
                    <a:lnTo>
                      <a:pt x="293" y="197"/>
                    </a:lnTo>
                    <a:lnTo>
                      <a:pt x="343" y="99"/>
                    </a:lnTo>
                    <a:lnTo>
                      <a:pt x="440" y="0"/>
                    </a:lnTo>
                    <a:lnTo>
                      <a:pt x="490" y="0"/>
                    </a:lnTo>
                    <a:lnTo>
                      <a:pt x="490" y="0"/>
                    </a:lnTo>
                    <a:lnTo>
                      <a:pt x="538" y="147"/>
                    </a:lnTo>
                    <a:lnTo>
                      <a:pt x="636" y="99"/>
                    </a:lnTo>
                    <a:lnTo>
                      <a:pt x="783" y="0"/>
                    </a:lnTo>
                    <a:close/>
                  </a:path>
                </a:pathLst>
              </a:custGeom>
              <a:solidFill>
                <a:srgbClr val="5BB9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6" name="Freeform 574"/>
              <p:cNvSpPr>
                <a:spLocks/>
              </p:cNvSpPr>
              <p:nvPr/>
            </p:nvSpPr>
            <p:spPr bwMode="auto">
              <a:xfrm>
                <a:off x="4404" y="2374"/>
                <a:ext cx="153" cy="128"/>
              </a:xfrm>
              <a:custGeom>
                <a:avLst/>
                <a:gdLst>
                  <a:gd name="T0" fmla="*/ 734 w 1224"/>
                  <a:gd name="T1" fmla="*/ 0 h 1030"/>
                  <a:gd name="T2" fmla="*/ 734 w 1224"/>
                  <a:gd name="T3" fmla="*/ 98 h 1030"/>
                  <a:gd name="T4" fmla="*/ 734 w 1224"/>
                  <a:gd name="T5" fmla="*/ 393 h 1030"/>
                  <a:gd name="T6" fmla="*/ 686 w 1224"/>
                  <a:gd name="T7" fmla="*/ 589 h 1030"/>
                  <a:gd name="T8" fmla="*/ 686 w 1224"/>
                  <a:gd name="T9" fmla="*/ 589 h 1030"/>
                  <a:gd name="T10" fmla="*/ 734 w 1224"/>
                  <a:gd name="T11" fmla="*/ 589 h 1030"/>
                  <a:gd name="T12" fmla="*/ 931 w 1224"/>
                  <a:gd name="T13" fmla="*/ 441 h 1030"/>
                  <a:gd name="T14" fmla="*/ 1176 w 1224"/>
                  <a:gd name="T15" fmla="*/ 294 h 1030"/>
                  <a:gd name="T16" fmla="*/ 1176 w 1224"/>
                  <a:gd name="T17" fmla="*/ 294 h 1030"/>
                  <a:gd name="T18" fmla="*/ 1224 w 1224"/>
                  <a:gd name="T19" fmla="*/ 246 h 1030"/>
                  <a:gd name="T20" fmla="*/ 1176 w 1224"/>
                  <a:gd name="T21" fmla="*/ 344 h 1030"/>
                  <a:gd name="T22" fmla="*/ 979 w 1224"/>
                  <a:gd name="T23" fmla="*/ 491 h 1030"/>
                  <a:gd name="T24" fmla="*/ 979 w 1224"/>
                  <a:gd name="T25" fmla="*/ 491 h 1030"/>
                  <a:gd name="T26" fmla="*/ 734 w 1224"/>
                  <a:gd name="T27" fmla="*/ 736 h 1030"/>
                  <a:gd name="T28" fmla="*/ 588 w 1224"/>
                  <a:gd name="T29" fmla="*/ 932 h 1030"/>
                  <a:gd name="T30" fmla="*/ 538 w 1224"/>
                  <a:gd name="T31" fmla="*/ 980 h 1030"/>
                  <a:gd name="T32" fmla="*/ 538 w 1224"/>
                  <a:gd name="T33" fmla="*/ 980 h 1030"/>
                  <a:gd name="T34" fmla="*/ 391 w 1224"/>
                  <a:gd name="T35" fmla="*/ 1030 h 1030"/>
                  <a:gd name="T36" fmla="*/ 195 w 1224"/>
                  <a:gd name="T37" fmla="*/ 1030 h 1030"/>
                  <a:gd name="T38" fmla="*/ 48 w 1224"/>
                  <a:gd name="T39" fmla="*/ 932 h 1030"/>
                  <a:gd name="T40" fmla="*/ 48 w 1224"/>
                  <a:gd name="T41" fmla="*/ 932 h 1030"/>
                  <a:gd name="T42" fmla="*/ 0 w 1224"/>
                  <a:gd name="T43" fmla="*/ 834 h 1030"/>
                  <a:gd name="T44" fmla="*/ 48 w 1224"/>
                  <a:gd name="T45" fmla="*/ 637 h 1030"/>
                  <a:gd name="T46" fmla="*/ 195 w 1224"/>
                  <a:gd name="T47" fmla="*/ 246 h 1030"/>
                  <a:gd name="T48" fmla="*/ 195 w 1224"/>
                  <a:gd name="T49" fmla="*/ 246 h 1030"/>
                  <a:gd name="T50" fmla="*/ 195 w 1224"/>
                  <a:gd name="T51" fmla="*/ 246 h 1030"/>
                  <a:gd name="T52" fmla="*/ 195 w 1224"/>
                  <a:gd name="T53" fmla="*/ 246 h 1030"/>
                  <a:gd name="T54" fmla="*/ 245 w 1224"/>
                  <a:gd name="T55" fmla="*/ 196 h 1030"/>
                  <a:gd name="T56" fmla="*/ 245 w 1224"/>
                  <a:gd name="T57" fmla="*/ 196 h 1030"/>
                  <a:gd name="T58" fmla="*/ 293 w 1224"/>
                  <a:gd name="T59" fmla="*/ 148 h 1030"/>
                  <a:gd name="T60" fmla="*/ 391 w 1224"/>
                  <a:gd name="T61" fmla="*/ 0 h 1030"/>
                  <a:gd name="T62" fmla="*/ 440 w 1224"/>
                  <a:gd name="T63" fmla="*/ 50 h 1030"/>
                  <a:gd name="T64" fmla="*/ 440 w 1224"/>
                  <a:gd name="T65" fmla="*/ 50 h 1030"/>
                  <a:gd name="T66" fmla="*/ 490 w 1224"/>
                  <a:gd name="T67" fmla="*/ 148 h 1030"/>
                  <a:gd name="T68" fmla="*/ 636 w 1224"/>
                  <a:gd name="T69" fmla="*/ 98 h 1030"/>
                  <a:gd name="T70" fmla="*/ 734 w 1224"/>
                  <a:gd name="T71" fmla="*/ 0 h 10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224" h="1030">
                    <a:moveTo>
                      <a:pt x="734" y="0"/>
                    </a:moveTo>
                    <a:lnTo>
                      <a:pt x="734" y="98"/>
                    </a:lnTo>
                    <a:lnTo>
                      <a:pt x="734" y="393"/>
                    </a:lnTo>
                    <a:lnTo>
                      <a:pt x="686" y="589"/>
                    </a:lnTo>
                    <a:lnTo>
                      <a:pt x="686" y="589"/>
                    </a:lnTo>
                    <a:lnTo>
                      <a:pt x="734" y="589"/>
                    </a:lnTo>
                    <a:lnTo>
                      <a:pt x="931" y="441"/>
                    </a:lnTo>
                    <a:lnTo>
                      <a:pt x="1176" y="294"/>
                    </a:lnTo>
                    <a:lnTo>
                      <a:pt x="1176" y="294"/>
                    </a:lnTo>
                    <a:lnTo>
                      <a:pt x="1224" y="246"/>
                    </a:lnTo>
                    <a:lnTo>
                      <a:pt x="1176" y="344"/>
                    </a:lnTo>
                    <a:lnTo>
                      <a:pt x="979" y="491"/>
                    </a:lnTo>
                    <a:lnTo>
                      <a:pt x="979" y="491"/>
                    </a:lnTo>
                    <a:lnTo>
                      <a:pt x="734" y="736"/>
                    </a:lnTo>
                    <a:lnTo>
                      <a:pt x="588" y="932"/>
                    </a:lnTo>
                    <a:lnTo>
                      <a:pt x="538" y="980"/>
                    </a:lnTo>
                    <a:lnTo>
                      <a:pt x="538" y="980"/>
                    </a:lnTo>
                    <a:lnTo>
                      <a:pt x="391" y="1030"/>
                    </a:lnTo>
                    <a:lnTo>
                      <a:pt x="195" y="1030"/>
                    </a:lnTo>
                    <a:lnTo>
                      <a:pt x="48" y="932"/>
                    </a:lnTo>
                    <a:lnTo>
                      <a:pt x="48" y="932"/>
                    </a:lnTo>
                    <a:lnTo>
                      <a:pt x="0" y="834"/>
                    </a:lnTo>
                    <a:lnTo>
                      <a:pt x="48" y="637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245" y="196"/>
                    </a:lnTo>
                    <a:lnTo>
                      <a:pt x="245" y="196"/>
                    </a:lnTo>
                    <a:lnTo>
                      <a:pt x="293" y="148"/>
                    </a:lnTo>
                    <a:lnTo>
                      <a:pt x="391" y="0"/>
                    </a:lnTo>
                    <a:lnTo>
                      <a:pt x="440" y="50"/>
                    </a:lnTo>
                    <a:lnTo>
                      <a:pt x="440" y="50"/>
                    </a:lnTo>
                    <a:lnTo>
                      <a:pt x="490" y="148"/>
                    </a:lnTo>
                    <a:lnTo>
                      <a:pt x="636" y="98"/>
                    </a:lnTo>
                    <a:lnTo>
                      <a:pt x="734" y="0"/>
                    </a:lnTo>
                    <a:close/>
                  </a:path>
                </a:pathLst>
              </a:custGeom>
              <a:solidFill>
                <a:srgbClr val="55B4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7" name="Freeform 575"/>
              <p:cNvSpPr>
                <a:spLocks/>
              </p:cNvSpPr>
              <p:nvPr/>
            </p:nvSpPr>
            <p:spPr bwMode="auto">
              <a:xfrm>
                <a:off x="4404" y="2380"/>
                <a:ext cx="147" cy="122"/>
              </a:xfrm>
              <a:custGeom>
                <a:avLst/>
                <a:gdLst>
                  <a:gd name="T0" fmla="*/ 734 w 1176"/>
                  <a:gd name="T1" fmla="*/ 0 h 980"/>
                  <a:gd name="T2" fmla="*/ 734 w 1176"/>
                  <a:gd name="T3" fmla="*/ 98 h 980"/>
                  <a:gd name="T4" fmla="*/ 686 w 1176"/>
                  <a:gd name="T5" fmla="*/ 343 h 980"/>
                  <a:gd name="T6" fmla="*/ 636 w 1176"/>
                  <a:gd name="T7" fmla="*/ 539 h 980"/>
                  <a:gd name="T8" fmla="*/ 636 w 1176"/>
                  <a:gd name="T9" fmla="*/ 539 h 980"/>
                  <a:gd name="T10" fmla="*/ 686 w 1176"/>
                  <a:gd name="T11" fmla="*/ 539 h 980"/>
                  <a:gd name="T12" fmla="*/ 881 w 1176"/>
                  <a:gd name="T13" fmla="*/ 441 h 980"/>
                  <a:gd name="T14" fmla="*/ 1077 w 1176"/>
                  <a:gd name="T15" fmla="*/ 294 h 980"/>
                  <a:gd name="T16" fmla="*/ 1077 w 1176"/>
                  <a:gd name="T17" fmla="*/ 294 h 980"/>
                  <a:gd name="T18" fmla="*/ 1176 w 1176"/>
                  <a:gd name="T19" fmla="*/ 244 h 980"/>
                  <a:gd name="T20" fmla="*/ 1127 w 1176"/>
                  <a:gd name="T21" fmla="*/ 294 h 980"/>
                  <a:gd name="T22" fmla="*/ 979 w 1176"/>
                  <a:gd name="T23" fmla="*/ 441 h 980"/>
                  <a:gd name="T24" fmla="*/ 979 w 1176"/>
                  <a:gd name="T25" fmla="*/ 441 h 980"/>
                  <a:gd name="T26" fmla="*/ 734 w 1176"/>
                  <a:gd name="T27" fmla="*/ 686 h 980"/>
                  <a:gd name="T28" fmla="*/ 588 w 1176"/>
                  <a:gd name="T29" fmla="*/ 882 h 980"/>
                  <a:gd name="T30" fmla="*/ 538 w 1176"/>
                  <a:gd name="T31" fmla="*/ 930 h 980"/>
                  <a:gd name="T32" fmla="*/ 538 w 1176"/>
                  <a:gd name="T33" fmla="*/ 930 h 980"/>
                  <a:gd name="T34" fmla="*/ 391 w 1176"/>
                  <a:gd name="T35" fmla="*/ 980 h 980"/>
                  <a:gd name="T36" fmla="*/ 195 w 1176"/>
                  <a:gd name="T37" fmla="*/ 980 h 980"/>
                  <a:gd name="T38" fmla="*/ 48 w 1176"/>
                  <a:gd name="T39" fmla="*/ 882 h 980"/>
                  <a:gd name="T40" fmla="*/ 48 w 1176"/>
                  <a:gd name="T41" fmla="*/ 882 h 980"/>
                  <a:gd name="T42" fmla="*/ 0 w 1176"/>
                  <a:gd name="T43" fmla="*/ 784 h 980"/>
                  <a:gd name="T44" fmla="*/ 48 w 1176"/>
                  <a:gd name="T45" fmla="*/ 587 h 980"/>
                  <a:gd name="T46" fmla="*/ 195 w 1176"/>
                  <a:gd name="T47" fmla="*/ 196 h 980"/>
                  <a:gd name="T48" fmla="*/ 195 w 1176"/>
                  <a:gd name="T49" fmla="*/ 196 h 980"/>
                  <a:gd name="T50" fmla="*/ 195 w 1176"/>
                  <a:gd name="T51" fmla="*/ 196 h 980"/>
                  <a:gd name="T52" fmla="*/ 195 w 1176"/>
                  <a:gd name="T53" fmla="*/ 294 h 980"/>
                  <a:gd name="T54" fmla="*/ 245 w 1176"/>
                  <a:gd name="T55" fmla="*/ 244 h 980"/>
                  <a:gd name="T56" fmla="*/ 245 w 1176"/>
                  <a:gd name="T57" fmla="*/ 244 h 980"/>
                  <a:gd name="T58" fmla="*/ 293 w 1176"/>
                  <a:gd name="T59" fmla="*/ 146 h 980"/>
                  <a:gd name="T60" fmla="*/ 343 w 1176"/>
                  <a:gd name="T61" fmla="*/ 48 h 980"/>
                  <a:gd name="T62" fmla="*/ 391 w 1176"/>
                  <a:gd name="T63" fmla="*/ 98 h 980"/>
                  <a:gd name="T64" fmla="*/ 391 w 1176"/>
                  <a:gd name="T65" fmla="*/ 98 h 980"/>
                  <a:gd name="T66" fmla="*/ 440 w 1176"/>
                  <a:gd name="T67" fmla="*/ 196 h 980"/>
                  <a:gd name="T68" fmla="*/ 588 w 1176"/>
                  <a:gd name="T69" fmla="*/ 98 h 980"/>
                  <a:gd name="T70" fmla="*/ 734 w 1176"/>
                  <a:gd name="T71" fmla="*/ 0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76" h="980">
                    <a:moveTo>
                      <a:pt x="734" y="0"/>
                    </a:moveTo>
                    <a:lnTo>
                      <a:pt x="734" y="98"/>
                    </a:lnTo>
                    <a:lnTo>
                      <a:pt x="686" y="343"/>
                    </a:lnTo>
                    <a:lnTo>
                      <a:pt x="636" y="539"/>
                    </a:lnTo>
                    <a:lnTo>
                      <a:pt x="636" y="539"/>
                    </a:lnTo>
                    <a:lnTo>
                      <a:pt x="686" y="539"/>
                    </a:lnTo>
                    <a:lnTo>
                      <a:pt x="881" y="441"/>
                    </a:lnTo>
                    <a:lnTo>
                      <a:pt x="1077" y="294"/>
                    </a:lnTo>
                    <a:lnTo>
                      <a:pt x="1077" y="294"/>
                    </a:lnTo>
                    <a:lnTo>
                      <a:pt x="1176" y="244"/>
                    </a:lnTo>
                    <a:lnTo>
                      <a:pt x="1127" y="294"/>
                    </a:lnTo>
                    <a:lnTo>
                      <a:pt x="979" y="441"/>
                    </a:lnTo>
                    <a:lnTo>
                      <a:pt x="979" y="441"/>
                    </a:lnTo>
                    <a:lnTo>
                      <a:pt x="734" y="686"/>
                    </a:lnTo>
                    <a:lnTo>
                      <a:pt x="588" y="882"/>
                    </a:lnTo>
                    <a:lnTo>
                      <a:pt x="538" y="930"/>
                    </a:lnTo>
                    <a:lnTo>
                      <a:pt x="538" y="930"/>
                    </a:lnTo>
                    <a:lnTo>
                      <a:pt x="391" y="980"/>
                    </a:lnTo>
                    <a:lnTo>
                      <a:pt x="195" y="980"/>
                    </a:lnTo>
                    <a:lnTo>
                      <a:pt x="48" y="882"/>
                    </a:lnTo>
                    <a:lnTo>
                      <a:pt x="48" y="882"/>
                    </a:lnTo>
                    <a:lnTo>
                      <a:pt x="0" y="784"/>
                    </a:lnTo>
                    <a:lnTo>
                      <a:pt x="48" y="587"/>
                    </a:lnTo>
                    <a:lnTo>
                      <a:pt x="195" y="196"/>
                    </a:lnTo>
                    <a:lnTo>
                      <a:pt x="195" y="196"/>
                    </a:lnTo>
                    <a:lnTo>
                      <a:pt x="195" y="196"/>
                    </a:lnTo>
                    <a:lnTo>
                      <a:pt x="195" y="294"/>
                    </a:lnTo>
                    <a:lnTo>
                      <a:pt x="245" y="244"/>
                    </a:lnTo>
                    <a:lnTo>
                      <a:pt x="245" y="244"/>
                    </a:lnTo>
                    <a:lnTo>
                      <a:pt x="293" y="146"/>
                    </a:lnTo>
                    <a:lnTo>
                      <a:pt x="343" y="48"/>
                    </a:lnTo>
                    <a:lnTo>
                      <a:pt x="391" y="98"/>
                    </a:lnTo>
                    <a:lnTo>
                      <a:pt x="391" y="98"/>
                    </a:lnTo>
                    <a:lnTo>
                      <a:pt x="440" y="196"/>
                    </a:lnTo>
                    <a:lnTo>
                      <a:pt x="588" y="98"/>
                    </a:lnTo>
                    <a:lnTo>
                      <a:pt x="734" y="0"/>
                    </a:lnTo>
                    <a:close/>
                  </a:path>
                </a:pathLst>
              </a:custGeom>
              <a:solidFill>
                <a:srgbClr val="4FAF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8" name="Freeform 576"/>
              <p:cNvSpPr>
                <a:spLocks/>
              </p:cNvSpPr>
              <p:nvPr/>
            </p:nvSpPr>
            <p:spPr bwMode="auto">
              <a:xfrm>
                <a:off x="4404" y="2386"/>
                <a:ext cx="141" cy="116"/>
              </a:xfrm>
              <a:custGeom>
                <a:avLst/>
                <a:gdLst>
                  <a:gd name="T0" fmla="*/ 979 w 1127"/>
                  <a:gd name="T1" fmla="*/ 393 h 932"/>
                  <a:gd name="T2" fmla="*/ 734 w 1127"/>
                  <a:gd name="T3" fmla="*/ 638 h 932"/>
                  <a:gd name="T4" fmla="*/ 588 w 1127"/>
                  <a:gd name="T5" fmla="*/ 834 h 932"/>
                  <a:gd name="T6" fmla="*/ 538 w 1127"/>
                  <a:gd name="T7" fmla="*/ 882 h 932"/>
                  <a:gd name="T8" fmla="*/ 538 w 1127"/>
                  <a:gd name="T9" fmla="*/ 882 h 932"/>
                  <a:gd name="T10" fmla="*/ 391 w 1127"/>
                  <a:gd name="T11" fmla="*/ 932 h 932"/>
                  <a:gd name="T12" fmla="*/ 195 w 1127"/>
                  <a:gd name="T13" fmla="*/ 932 h 932"/>
                  <a:gd name="T14" fmla="*/ 48 w 1127"/>
                  <a:gd name="T15" fmla="*/ 834 h 932"/>
                  <a:gd name="T16" fmla="*/ 48 w 1127"/>
                  <a:gd name="T17" fmla="*/ 834 h 932"/>
                  <a:gd name="T18" fmla="*/ 0 w 1127"/>
                  <a:gd name="T19" fmla="*/ 736 h 932"/>
                  <a:gd name="T20" fmla="*/ 48 w 1127"/>
                  <a:gd name="T21" fmla="*/ 539 h 932"/>
                  <a:gd name="T22" fmla="*/ 195 w 1127"/>
                  <a:gd name="T23" fmla="*/ 148 h 932"/>
                  <a:gd name="T24" fmla="*/ 195 w 1127"/>
                  <a:gd name="T25" fmla="*/ 148 h 932"/>
                  <a:gd name="T26" fmla="*/ 195 w 1127"/>
                  <a:gd name="T27" fmla="*/ 148 h 932"/>
                  <a:gd name="T28" fmla="*/ 147 w 1127"/>
                  <a:gd name="T29" fmla="*/ 295 h 932"/>
                  <a:gd name="T30" fmla="*/ 195 w 1127"/>
                  <a:gd name="T31" fmla="*/ 246 h 932"/>
                  <a:gd name="T32" fmla="*/ 195 w 1127"/>
                  <a:gd name="T33" fmla="*/ 246 h 932"/>
                  <a:gd name="T34" fmla="*/ 245 w 1127"/>
                  <a:gd name="T35" fmla="*/ 196 h 932"/>
                  <a:gd name="T36" fmla="*/ 293 w 1127"/>
                  <a:gd name="T37" fmla="*/ 50 h 932"/>
                  <a:gd name="T38" fmla="*/ 343 w 1127"/>
                  <a:gd name="T39" fmla="*/ 98 h 932"/>
                  <a:gd name="T40" fmla="*/ 343 w 1127"/>
                  <a:gd name="T41" fmla="*/ 98 h 932"/>
                  <a:gd name="T42" fmla="*/ 391 w 1127"/>
                  <a:gd name="T43" fmla="*/ 196 h 932"/>
                  <a:gd name="T44" fmla="*/ 538 w 1127"/>
                  <a:gd name="T45" fmla="*/ 98 h 932"/>
                  <a:gd name="T46" fmla="*/ 686 w 1127"/>
                  <a:gd name="T47" fmla="*/ 0 h 932"/>
                  <a:gd name="T48" fmla="*/ 686 w 1127"/>
                  <a:gd name="T49" fmla="*/ 0 h 932"/>
                  <a:gd name="T50" fmla="*/ 686 w 1127"/>
                  <a:gd name="T51" fmla="*/ 98 h 932"/>
                  <a:gd name="T52" fmla="*/ 636 w 1127"/>
                  <a:gd name="T53" fmla="*/ 343 h 932"/>
                  <a:gd name="T54" fmla="*/ 588 w 1127"/>
                  <a:gd name="T55" fmla="*/ 539 h 932"/>
                  <a:gd name="T56" fmla="*/ 588 w 1127"/>
                  <a:gd name="T57" fmla="*/ 539 h 932"/>
                  <a:gd name="T58" fmla="*/ 636 w 1127"/>
                  <a:gd name="T59" fmla="*/ 589 h 932"/>
                  <a:gd name="T60" fmla="*/ 833 w 1127"/>
                  <a:gd name="T61" fmla="*/ 441 h 932"/>
                  <a:gd name="T62" fmla="*/ 1029 w 1127"/>
                  <a:gd name="T63" fmla="*/ 343 h 932"/>
                  <a:gd name="T64" fmla="*/ 1029 w 1127"/>
                  <a:gd name="T65" fmla="*/ 343 h 932"/>
                  <a:gd name="T66" fmla="*/ 1127 w 1127"/>
                  <a:gd name="T67" fmla="*/ 295 h 932"/>
                  <a:gd name="T68" fmla="*/ 1127 w 1127"/>
                  <a:gd name="T69" fmla="*/ 246 h 932"/>
                  <a:gd name="T70" fmla="*/ 979 w 1127"/>
                  <a:gd name="T71" fmla="*/ 393 h 9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127" h="932">
                    <a:moveTo>
                      <a:pt x="979" y="393"/>
                    </a:moveTo>
                    <a:lnTo>
                      <a:pt x="734" y="638"/>
                    </a:lnTo>
                    <a:lnTo>
                      <a:pt x="588" y="834"/>
                    </a:lnTo>
                    <a:lnTo>
                      <a:pt x="538" y="882"/>
                    </a:lnTo>
                    <a:lnTo>
                      <a:pt x="538" y="882"/>
                    </a:lnTo>
                    <a:lnTo>
                      <a:pt x="391" y="932"/>
                    </a:lnTo>
                    <a:lnTo>
                      <a:pt x="195" y="932"/>
                    </a:lnTo>
                    <a:lnTo>
                      <a:pt x="48" y="834"/>
                    </a:lnTo>
                    <a:lnTo>
                      <a:pt x="48" y="834"/>
                    </a:lnTo>
                    <a:lnTo>
                      <a:pt x="0" y="736"/>
                    </a:lnTo>
                    <a:lnTo>
                      <a:pt x="48" y="539"/>
                    </a:lnTo>
                    <a:lnTo>
                      <a:pt x="195" y="148"/>
                    </a:lnTo>
                    <a:lnTo>
                      <a:pt x="195" y="148"/>
                    </a:lnTo>
                    <a:lnTo>
                      <a:pt x="195" y="148"/>
                    </a:lnTo>
                    <a:lnTo>
                      <a:pt x="147" y="295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245" y="196"/>
                    </a:lnTo>
                    <a:lnTo>
                      <a:pt x="293" y="50"/>
                    </a:lnTo>
                    <a:lnTo>
                      <a:pt x="343" y="98"/>
                    </a:lnTo>
                    <a:lnTo>
                      <a:pt x="343" y="98"/>
                    </a:lnTo>
                    <a:lnTo>
                      <a:pt x="391" y="196"/>
                    </a:lnTo>
                    <a:lnTo>
                      <a:pt x="538" y="98"/>
                    </a:lnTo>
                    <a:lnTo>
                      <a:pt x="686" y="0"/>
                    </a:lnTo>
                    <a:lnTo>
                      <a:pt x="686" y="0"/>
                    </a:lnTo>
                    <a:lnTo>
                      <a:pt x="686" y="98"/>
                    </a:lnTo>
                    <a:lnTo>
                      <a:pt x="636" y="343"/>
                    </a:lnTo>
                    <a:lnTo>
                      <a:pt x="588" y="539"/>
                    </a:lnTo>
                    <a:lnTo>
                      <a:pt x="588" y="539"/>
                    </a:lnTo>
                    <a:lnTo>
                      <a:pt x="636" y="589"/>
                    </a:lnTo>
                    <a:lnTo>
                      <a:pt x="833" y="441"/>
                    </a:lnTo>
                    <a:lnTo>
                      <a:pt x="1029" y="343"/>
                    </a:lnTo>
                    <a:lnTo>
                      <a:pt x="1029" y="343"/>
                    </a:lnTo>
                    <a:lnTo>
                      <a:pt x="1127" y="295"/>
                    </a:lnTo>
                    <a:lnTo>
                      <a:pt x="1127" y="246"/>
                    </a:lnTo>
                    <a:lnTo>
                      <a:pt x="979" y="393"/>
                    </a:lnTo>
                    <a:close/>
                  </a:path>
                </a:pathLst>
              </a:custGeom>
              <a:solidFill>
                <a:srgbClr val="49AA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29" name="Freeform 577"/>
              <p:cNvSpPr>
                <a:spLocks/>
              </p:cNvSpPr>
              <p:nvPr/>
            </p:nvSpPr>
            <p:spPr bwMode="auto">
              <a:xfrm>
                <a:off x="4539" y="2331"/>
                <a:ext cx="165" cy="110"/>
              </a:xfrm>
              <a:custGeom>
                <a:avLst/>
                <a:gdLst>
                  <a:gd name="T0" fmla="*/ 981 w 1324"/>
                  <a:gd name="T1" fmla="*/ 491 h 882"/>
                  <a:gd name="T2" fmla="*/ 981 w 1324"/>
                  <a:gd name="T3" fmla="*/ 294 h 882"/>
                  <a:gd name="T4" fmla="*/ 1029 w 1324"/>
                  <a:gd name="T5" fmla="*/ 148 h 882"/>
                  <a:gd name="T6" fmla="*/ 1079 w 1324"/>
                  <a:gd name="T7" fmla="*/ 98 h 882"/>
                  <a:gd name="T8" fmla="*/ 1079 w 1324"/>
                  <a:gd name="T9" fmla="*/ 98 h 882"/>
                  <a:gd name="T10" fmla="*/ 1226 w 1324"/>
                  <a:gd name="T11" fmla="*/ 0 h 882"/>
                  <a:gd name="T12" fmla="*/ 1274 w 1324"/>
                  <a:gd name="T13" fmla="*/ 0 h 882"/>
                  <a:gd name="T14" fmla="*/ 1324 w 1324"/>
                  <a:gd name="T15" fmla="*/ 0 h 882"/>
                  <a:gd name="T16" fmla="*/ 1324 w 1324"/>
                  <a:gd name="T17" fmla="*/ 0 h 882"/>
                  <a:gd name="T18" fmla="*/ 1324 w 1324"/>
                  <a:gd name="T19" fmla="*/ 98 h 882"/>
                  <a:gd name="T20" fmla="*/ 1226 w 1324"/>
                  <a:gd name="T21" fmla="*/ 245 h 882"/>
                  <a:gd name="T22" fmla="*/ 1177 w 1324"/>
                  <a:gd name="T23" fmla="*/ 294 h 882"/>
                  <a:gd name="T24" fmla="*/ 1177 w 1324"/>
                  <a:gd name="T25" fmla="*/ 294 h 882"/>
                  <a:gd name="T26" fmla="*/ 1128 w 1324"/>
                  <a:gd name="T27" fmla="*/ 343 h 882"/>
                  <a:gd name="T28" fmla="*/ 1079 w 1324"/>
                  <a:gd name="T29" fmla="*/ 491 h 882"/>
                  <a:gd name="T30" fmla="*/ 1079 w 1324"/>
                  <a:gd name="T31" fmla="*/ 589 h 882"/>
                  <a:gd name="T32" fmla="*/ 1079 w 1324"/>
                  <a:gd name="T33" fmla="*/ 589 h 882"/>
                  <a:gd name="T34" fmla="*/ 1029 w 1324"/>
                  <a:gd name="T35" fmla="*/ 687 h 882"/>
                  <a:gd name="T36" fmla="*/ 981 w 1324"/>
                  <a:gd name="T37" fmla="*/ 736 h 882"/>
                  <a:gd name="T38" fmla="*/ 833 w 1324"/>
                  <a:gd name="T39" fmla="*/ 784 h 882"/>
                  <a:gd name="T40" fmla="*/ 736 w 1324"/>
                  <a:gd name="T41" fmla="*/ 882 h 882"/>
                  <a:gd name="T42" fmla="*/ 736 w 1324"/>
                  <a:gd name="T43" fmla="*/ 882 h 882"/>
                  <a:gd name="T44" fmla="*/ 588 w 1324"/>
                  <a:gd name="T45" fmla="*/ 834 h 882"/>
                  <a:gd name="T46" fmla="*/ 343 w 1324"/>
                  <a:gd name="T47" fmla="*/ 784 h 882"/>
                  <a:gd name="T48" fmla="*/ 0 w 1324"/>
                  <a:gd name="T49" fmla="*/ 834 h 882"/>
                  <a:gd name="T50" fmla="*/ 0 w 1324"/>
                  <a:gd name="T51" fmla="*/ 834 h 882"/>
                  <a:gd name="T52" fmla="*/ 50 w 1324"/>
                  <a:gd name="T53" fmla="*/ 834 h 882"/>
                  <a:gd name="T54" fmla="*/ 245 w 1324"/>
                  <a:gd name="T55" fmla="*/ 736 h 882"/>
                  <a:gd name="T56" fmla="*/ 490 w 1324"/>
                  <a:gd name="T57" fmla="*/ 736 h 882"/>
                  <a:gd name="T58" fmla="*/ 490 w 1324"/>
                  <a:gd name="T59" fmla="*/ 736 h 882"/>
                  <a:gd name="T60" fmla="*/ 686 w 1324"/>
                  <a:gd name="T61" fmla="*/ 784 h 882"/>
                  <a:gd name="T62" fmla="*/ 785 w 1324"/>
                  <a:gd name="T63" fmla="*/ 784 h 882"/>
                  <a:gd name="T64" fmla="*/ 883 w 1324"/>
                  <a:gd name="T65" fmla="*/ 736 h 882"/>
                  <a:gd name="T66" fmla="*/ 883 w 1324"/>
                  <a:gd name="T67" fmla="*/ 736 h 882"/>
                  <a:gd name="T68" fmla="*/ 931 w 1324"/>
                  <a:gd name="T69" fmla="*/ 637 h 882"/>
                  <a:gd name="T70" fmla="*/ 981 w 1324"/>
                  <a:gd name="T71" fmla="*/ 589 h 882"/>
                  <a:gd name="T72" fmla="*/ 981 w 1324"/>
                  <a:gd name="T73" fmla="*/ 491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24" h="882">
                    <a:moveTo>
                      <a:pt x="981" y="491"/>
                    </a:moveTo>
                    <a:lnTo>
                      <a:pt x="981" y="294"/>
                    </a:lnTo>
                    <a:lnTo>
                      <a:pt x="1029" y="148"/>
                    </a:lnTo>
                    <a:lnTo>
                      <a:pt x="1079" y="98"/>
                    </a:lnTo>
                    <a:lnTo>
                      <a:pt x="1079" y="98"/>
                    </a:lnTo>
                    <a:lnTo>
                      <a:pt x="1226" y="0"/>
                    </a:lnTo>
                    <a:lnTo>
                      <a:pt x="1274" y="0"/>
                    </a:lnTo>
                    <a:lnTo>
                      <a:pt x="1324" y="0"/>
                    </a:lnTo>
                    <a:lnTo>
                      <a:pt x="1324" y="0"/>
                    </a:lnTo>
                    <a:lnTo>
                      <a:pt x="1324" y="98"/>
                    </a:lnTo>
                    <a:lnTo>
                      <a:pt x="1226" y="245"/>
                    </a:lnTo>
                    <a:lnTo>
                      <a:pt x="1177" y="294"/>
                    </a:lnTo>
                    <a:lnTo>
                      <a:pt x="1177" y="294"/>
                    </a:lnTo>
                    <a:lnTo>
                      <a:pt x="1128" y="343"/>
                    </a:lnTo>
                    <a:lnTo>
                      <a:pt x="1079" y="491"/>
                    </a:lnTo>
                    <a:lnTo>
                      <a:pt x="1079" y="589"/>
                    </a:lnTo>
                    <a:lnTo>
                      <a:pt x="1079" y="589"/>
                    </a:lnTo>
                    <a:lnTo>
                      <a:pt x="1029" y="687"/>
                    </a:lnTo>
                    <a:lnTo>
                      <a:pt x="981" y="736"/>
                    </a:lnTo>
                    <a:lnTo>
                      <a:pt x="833" y="784"/>
                    </a:lnTo>
                    <a:lnTo>
                      <a:pt x="736" y="882"/>
                    </a:lnTo>
                    <a:lnTo>
                      <a:pt x="736" y="882"/>
                    </a:lnTo>
                    <a:lnTo>
                      <a:pt x="588" y="834"/>
                    </a:lnTo>
                    <a:lnTo>
                      <a:pt x="343" y="784"/>
                    </a:lnTo>
                    <a:lnTo>
                      <a:pt x="0" y="834"/>
                    </a:lnTo>
                    <a:lnTo>
                      <a:pt x="0" y="834"/>
                    </a:lnTo>
                    <a:lnTo>
                      <a:pt x="50" y="834"/>
                    </a:lnTo>
                    <a:lnTo>
                      <a:pt x="245" y="736"/>
                    </a:lnTo>
                    <a:lnTo>
                      <a:pt x="490" y="736"/>
                    </a:lnTo>
                    <a:lnTo>
                      <a:pt x="490" y="736"/>
                    </a:lnTo>
                    <a:lnTo>
                      <a:pt x="686" y="784"/>
                    </a:lnTo>
                    <a:lnTo>
                      <a:pt x="785" y="784"/>
                    </a:lnTo>
                    <a:lnTo>
                      <a:pt x="883" y="736"/>
                    </a:lnTo>
                    <a:lnTo>
                      <a:pt x="883" y="736"/>
                    </a:lnTo>
                    <a:lnTo>
                      <a:pt x="931" y="637"/>
                    </a:lnTo>
                    <a:lnTo>
                      <a:pt x="981" y="589"/>
                    </a:lnTo>
                    <a:lnTo>
                      <a:pt x="981" y="491"/>
                    </a:lnTo>
                    <a:close/>
                  </a:path>
                </a:pathLst>
              </a:custGeom>
              <a:solidFill>
                <a:srgbClr val="51B2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0" name="Freeform 578"/>
              <p:cNvSpPr>
                <a:spLocks/>
              </p:cNvSpPr>
              <p:nvPr/>
            </p:nvSpPr>
            <p:spPr bwMode="auto">
              <a:xfrm>
                <a:off x="4441" y="2269"/>
                <a:ext cx="649" cy="337"/>
              </a:xfrm>
              <a:custGeom>
                <a:avLst/>
                <a:gdLst>
                  <a:gd name="T0" fmla="*/ 0 w 5195"/>
                  <a:gd name="T1" fmla="*/ 2647 h 2696"/>
                  <a:gd name="T2" fmla="*/ 245 w 5195"/>
                  <a:gd name="T3" fmla="*/ 2696 h 2696"/>
                  <a:gd name="T4" fmla="*/ 245 w 5195"/>
                  <a:gd name="T5" fmla="*/ 2010 h 2696"/>
                  <a:gd name="T6" fmla="*/ 393 w 5195"/>
                  <a:gd name="T7" fmla="*/ 1813 h 2696"/>
                  <a:gd name="T8" fmla="*/ 393 w 5195"/>
                  <a:gd name="T9" fmla="*/ 1765 h 2696"/>
                  <a:gd name="T10" fmla="*/ 393 w 5195"/>
                  <a:gd name="T11" fmla="*/ 1667 h 2696"/>
                  <a:gd name="T12" fmla="*/ 540 w 5195"/>
                  <a:gd name="T13" fmla="*/ 1470 h 2696"/>
                  <a:gd name="T14" fmla="*/ 540 w 5195"/>
                  <a:gd name="T15" fmla="*/ 1470 h 2696"/>
                  <a:gd name="T16" fmla="*/ 784 w 5195"/>
                  <a:gd name="T17" fmla="*/ 1324 h 2696"/>
                  <a:gd name="T18" fmla="*/ 1079 w 5195"/>
                  <a:gd name="T19" fmla="*/ 1127 h 2696"/>
                  <a:gd name="T20" fmla="*/ 1372 w 5195"/>
                  <a:gd name="T21" fmla="*/ 981 h 2696"/>
                  <a:gd name="T22" fmla="*/ 1372 w 5195"/>
                  <a:gd name="T23" fmla="*/ 981 h 2696"/>
                  <a:gd name="T24" fmla="*/ 1667 w 5195"/>
                  <a:gd name="T25" fmla="*/ 784 h 2696"/>
                  <a:gd name="T26" fmla="*/ 2010 w 5195"/>
                  <a:gd name="T27" fmla="*/ 588 h 2696"/>
                  <a:gd name="T28" fmla="*/ 2304 w 5195"/>
                  <a:gd name="T29" fmla="*/ 392 h 2696"/>
                  <a:gd name="T30" fmla="*/ 2304 w 5195"/>
                  <a:gd name="T31" fmla="*/ 392 h 2696"/>
                  <a:gd name="T32" fmla="*/ 2549 w 5195"/>
                  <a:gd name="T33" fmla="*/ 294 h 2696"/>
                  <a:gd name="T34" fmla="*/ 2794 w 5195"/>
                  <a:gd name="T35" fmla="*/ 245 h 2696"/>
                  <a:gd name="T36" fmla="*/ 3088 w 5195"/>
                  <a:gd name="T37" fmla="*/ 245 h 2696"/>
                  <a:gd name="T38" fmla="*/ 3088 w 5195"/>
                  <a:gd name="T39" fmla="*/ 245 h 2696"/>
                  <a:gd name="T40" fmla="*/ 3431 w 5195"/>
                  <a:gd name="T41" fmla="*/ 294 h 2696"/>
                  <a:gd name="T42" fmla="*/ 3871 w 5195"/>
                  <a:gd name="T43" fmla="*/ 294 h 2696"/>
                  <a:gd name="T44" fmla="*/ 4313 w 5195"/>
                  <a:gd name="T45" fmla="*/ 294 h 2696"/>
                  <a:gd name="T46" fmla="*/ 4313 w 5195"/>
                  <a:gd name="T47" fmla="*/ 294 h 2696"/>
                  <a:gd name="T48" fmla="*/ 4558 w 5195"/>
                  <a:gd name="T49" fmla="*/ 294 h 2696"/>
                  <a:gd name="T50" fmla="*/ 4558 w 5195"/>
                  <a:gd name="T51" fmla="*/ 245 h 2696"/>
                  <a:gd name="T52" fmla="*/ 4657 w 5195"/>
                  <a:gd name="T53" fmla="*/ 197 h 2696"/>
                  <a:gd name="T54" fmla="*/ 4754 w 5195"/>
                  <a:gd name="T55" fmla="*/ 147 h 2696"/>
                  <a:gd name="T56" fmla="*/ 4754 w 5195"/>
                  <a:gd name="T57" fmla="*/ 147 h 2696"/>
                  <a:gd name="T58" fmla="*/ 4901 w 5195"/>
                  <a:gd name="T59" fmla="*/ 98 h 2696"/>
                  <a:gd name="T60" fmla="*/ 5097 w 5195"/>
                  <a:gd name="T61" fmla="*/ 49 h 2696"/>
                  <a:gd name="T62" fmla="*/ 5195 w 5195"/>
                  <a:gd name="T63" fmla="*/ 0 h 2696"/>
                  <a:gd name="T64" fmla="*/ 5195 w 5195"/>
                  <a:gd name="T65" fmla="*/ 0 h 2696"/>
                  <a:gd name="T66" fmla="*/ 5048 w 5195"/>
                  <a:gd name="T67" fmla="*/ 0 h 2696"/>
                  <a:gd name="T68" fmla="*/ 4705 w 5195"/>
                  <a:gd name="T69" fmla="*/ 49 h 2696"/>
                  <a:gd name="T70" fmla="*/ 4460 w 5195"/>
                  <a:gd name="T71" fmla="*/ 49 h 2696"/>
                  <a:gd name="T72" fmla="*/ 4460 w 5195"/>
                  <a:gd name="T73" fmla="*/ 49 h 2696"/>
                  <a:gd name="T74" fmla="*/ 4019 w 5195"/>
                  <a:gd name="T75" fmla="*/ 98 h 2696"/>
                  <a:gd name="T76" fmla="*/ 3382 w 5195"/>
                  <a:gd name="T77" fmla="*/ 98 h 2696"/>
                  <a:gd name="T78" fmla="*/ 2941 w 5195"/>
                  <a:gd name="T79" fmla="*/ 98 h 2696"/>
                  <a:gd name="T80" fmla="*/ 2941 w 5195"/>
                  <a:gd name="T81" fmla="*/ 98 h 2696"/>
                  <a:gd name="T82" fmla="*/ 2647 w 5195"/>
                  <a:gd name="T83" fmla="*/ 98 h 2696"/>
                  <a:gd name="T84" fmla="*/ 2304 w 5195"/>
                  <a:gd name="T85" fmla="*/ 98 h 2696"/>
                  <a:gd name="T86" fmla="*/ 2108 w 5195"/>
                  <a:gd name="T87" fmla="*/ 147 h 2696"/>
                  <a:gd name="T88" fmla="*/ 2108 w 5195"/>
                  <a:gd name="T89" fmla="*/ 147 h 2696"/>
                  <a:gd name="T90" fmla="*/ 1912 w 5195"/>
                  <a:gd name="T91" fmla="*/ 294 h 2696"/>
                  <a:gd name="T92" fmla="*/ 1667 w 5195"/>
                  <a:gd name="T93" fmla="*/ 540 h 2696"/>
                  <a:gd name="T94" fmla="*/ 1470 w 5195"/>
                  <a:gd name="T95" fmla="*/ 686 h 2696"/>
                  <a:gd name="T96" fmla="*/ 1470 w 5195"/>
                  <a:gd name="T97" fmla="*/ 686 h 2696"/>
                  <a:gd name="T98" fmla="*/ 1324 w 5195"/>
                  <a:gd name="T99" fmla="*/ 833 h 2696"/>
                  <a:gd name="T100" fmla="*/ 1029 w 5195"/>
                  <a:gd name="T101" fmla="*/ 981 h 2696"/>
                  <a:gd name="T102" fmla="*/ 784 w 5195"/>
                  <a:gd name="T103" fmla="*/ 1226 h 2696"/>
                  <a:gd name="T104" fmla="*/ 490 w 5195"/>
                  <a:gd name="T105" fmla="*/ 1372 h 2696"/>
                  <a:gd name="T106" fmla="*/ 343 w 5195"/>
                  <a:gd name="T107" fmla="*/ 1520 h 2696"/>
                  <a:gd name="T108" fmla="*/ 343 w 5195"/>
                  <a:gd name="T109" fmla="*/ 1520 h 2696"/>
                  <a:gd name="T110" fmla="*/ 197 w 5195"/>
                  <a:gd name="T111" fmla="*/ 1715 h 2696"/>
                  <a:gd name="T112" fmla="*/ 50 w 5195"/>
                  <a:gd name="T113" fmla="*/ 1912 h 2696"/>
                  <a:gd name="T114" fmla="*/ 0 w 5195"/>
                  <a:gd name="T115" fmla="*/ 2010 h 2696"/>
                  <a:gd name="T116" fmla="*/ 0 w 5195"/>
                  <a:gd name="T117" fmla="*/ 2010 h 2696"/>
                  <a:gd name="T118" fmla="*/ 0 w 5195"/>
                  <a:gd name="T119" fmla="*/ 2647 h 26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195" h="2696">
                    <a:moveTo>
                      <a:pt x="0" y="2647"/>
                    </a:moveTo>
                    <a:lnTo>
                      <a:pt x="245" y="2696"/>
                    </a:lnTo>
                    <a:lnTo>
                      <a:pt x="245" y="2010"/>
                    </a:lnTo>
                    <a:lnTo>
                      <a:pt x="393" y="1813"/>
                    </a:lnTo>
                    <a:lnTo>
                      <a:pt x="393" y="1765"/>
                    </a:lnTo>
                    <a:lnTo>
                      <a:pt x="393" y="1667"/>
                    </a:lnTo>
                    <a:lnTo>
                      <a:pt x="540" y="1470"/>
                    </a:lnTo>
                    <a:lnTo>
                      <a:pt x="540" y="1470"/>
                    </a:lnTo>
                    <a:lnTo>
                      <a:pt x="784" y="1324"/>
                    </a:lnTo>
                    <a:lnTo>
                      <a:pt x="1079" y="1127"/>
                    </a:lnTo>
                    <a:lnTo>
                      <a:pt x="1372" y="981"/>
                    </a:lnTo>
                    <a:lnTo>
                      <a:pt x="1372" y="981"/>
                    </a:lnTo>
                    <a:lnTo>
                      <a:pt x="1667" y="784"/>
                    </a:lnTo>
                    <a:lnTo>
                      <a:pt x="2010" y="588"/>
                    </a:lnTo>
                    <a:lnTo>
                      <a:pt x="2304" y="392"/>
                    </a:lnTo>
                    <a:lnTo>
                      <a:pt x="2304" y="392"/>
                    </a:lnTo>
                    <a:lnTo>
                      <a:pt x="2549" y="294"/>
                    </a:lnTo>
                    <a:lnTo>
                      <a:pt x="2794" y="245"/>
                    </a:lnTo>
                    <a:lnTo>
                      <a:pt x="3088" y="245"/>
                    </a:lnTo>
                    <a:lnTo>
                      <a:pt x="3088" y="245"/>
                    </a:lnTo>
                    <a:lnTo>
                      <a:pt x="3431" y="294"/>
                    </a:lnTo>
                    <a:lnTo>
                      <a:pt x="3871" y="294"/>
                    </a:lnTo>
                    <a:lnTo>
                      <a:pt x="4313" y="294"/>
                    </a:lnTo>
                    <a:lnTo>
                      <a:pt x="4313" y="294"/>
                    </a:lnTo>
                    <a:lnTo>
                      <a:pt x="4558" y="294"/>
                    </a:lnTo>
                    <a:lnTo>
                      <a:pt x="4558" y="245"/>
                    </a:lnTo>
                    <a:lnTo>
                      <a:pt x="4657" y="197"/>
                    </a:lnTo>
                    <a:lnTo>
                      <a:pt x="4754" y="147"/>
                    </a:lnTo>
                    <a:lnTo>
                      <a:pt x="4754" y="147"/>
                    </a:lnTo>
                    <a:lnTo>
                      <a:pt x="4901" y="98"/>
                    </a:lnTo>
                    <a:lnTo>
                      <a:pt x="5097" y="49"/>
                    </a:lnTo>
                    <a:lnTo>
                      <a:pt x="5195" y="0"/>
                    </a:lnTo>
                    <a:lnTo>
                      <a:pt x="5195" y="0"/>
                    </a:lnTo>
                    <a:lnTo>
                      <a:pt x="5048" y="0"/>
                    </a:lnTo>
                    <a:lnTo>
                      <a:pt x="4705" y="49"/>
                    </a:lnTo>
                    <a:lnTo>
                      <a:pt x="4460" y="49"/>
                    </a:lnTo>
                    <a:lnTo>
                      <a:pt x="4460" y="49"/>
                    </a:lnTo>
                    <a:lnTo>
                      <a:pt x="4019" y="98"/>
                    </a:lnTo>
                    <a:lnTo>
                      <a:pt x="3382" y="98"/>
                    </a:lnTo>
                    <a:lnTo>
                      <a:pt x="2941" y="98"/>
                    </a:lnTo>
                    <a:lnTo>
                      <a:pt x="2941" y="98"/>
                    </a:lnTo>
                    <a:lnTo>
                      <a:pt x="2647" y="98"/>
                    </a:lnTo>
                    <a:lnTo>
                      <a:pt x="2304" y="98"/>
                    </a:lnTo>
                    <a:lnTo>
                      <a:pt x="2108" y="147"/>
                    </a:lnTo>
                    <a:lnTo>
                      <a:pt x="2108" y="147"/>
                    </a:lnTo>
                    <a:lnTo>
                      <a:pt x="1912" y="294"/>
                    </a:lnTo>
                    <a:lnTo>
                      <a:pt x="1667" y="540"/>
                    </a:lnTo>
                    <a:lnTo>
                      <a:pt x="1470" y="686"/>
                    </a:lnTo>
                    <a:lnTo>
                      <a:pt x="1470" y="686"/>
                    </a:lnTo>
                    <a:lnTo>
                      <a:pt x="1324" y="833"/>
                    </a:lnTo>
                    <a:lnTo>
                      <a:pt x="1029" y="981"/>
                    </a:lnTo>
                    <a:lnTo>
                      <a:pt x="784" y="1226"/>
                    </a:lnTo>
                    <a:lnTo>
                      <a:pt x="490" y="1372"/>
                    </a:lnTo>
                    <a:lnTo>
                      <a:pt x="343" y="1520"/>
                    </a:lnTo>
                    <a:lnTo>
                      <a:pt x="343" y="1520"/>
                    </a:lnTo>
                    <a:lnTo>
                      <a:pt x="197" y="1715"/>
                    </a:lnTo>
                    <a:lnTo>
                      <a:pt x="50" y="1912"/>
                    </a:lnTo>
                    <a:lnTo>
                      <a:pt x="0" y="2010"/>
                    </a:lnTo>
                    <a:lnTo>
                      <a:pt x="0" y="2010"/>
                    </a:lnTo>
                    <a:lnTo>
                      <a:pt x="0" y="2647"/>
                    </a:lnTo>
                    <a:close/>
                  </a:path>
                </a:pathLst>
              </a:custGeom>
              <a:solidFill>
                <a:srgbClr val="EDEDD6"/>
              </a:solidFill>
              <a:ln w="0">
                <a:solidFill>
                  <a:srgbClr val="56561E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1" name="Freeform 579"/>
              <p:cNvSpPr>
                <a:spLocks/>
              </p:cNvSpPr>
              <p:nvPr/>
            </p:nvSpPr>
            <p:spPr bwMode="auto">
              <a:xfrm>
                <a:off x="5059" y="2294"/>
                <a:ext cx="178" cy="239"/>
              </a:xfrm>
              <a:custGeom>
                <a:avLst/>
                <a:gdLst>
                  <a:gd name="T0" fmla="*/ 1079 w 1422"/>
                  <a:gd name="T1" fmla="*/ 1862 h 1911"/>
                  <a:gd name="T2" fmla="*/ 931 w 1422"/>
                  <a:gd name="T3" fmla="*/ 1862 h 1911"/>
                  <a:gd name="T4" fmla="*/ 637 w 1422"/>
                  <a:gd name="T5" fmla="*/ 1862 h 1911"/>
                  <a:gd name="T6" fmla="*/ 393 w 1422"/>
                  <a:gd name="T7" fmla="*/ 1862 h 1911"/>
                  <a:gd name="T8" fmla="*/ 393 w 1422"/>
                  <a:gd name="T9" fmla="*/ 1862 h 1911"/>
                  <a:gd name="T10" fmla="*/ 245 w 1422"/>
                  <a:gd name="T11" fmla="*/ 1862 h 1911"/>
                  <a:gd name="T12" fmla="*/ 147 w 1422"/>
                  <a:gd name="T13" fmla="*/ 1911 h 1911"/>
                  <a:gd name="T14" fmla="*/ 0 w 1422"/>
                  <a:gd name="T15" fmla="*/ 1911 h 1911"/>
                  <a:gd name="T16" fmla="*/ 0 w 1422"/>
                  <a:gd name="T17" fmla="*/ 1911 h 1911"/>
                  <a:gd name="T18" fmla="*/ 50 w 1422"/>
                  <a:gd name="T19" fmla="*/ 1862 h 1911"/>
                  <a:gd name="T20" fmla="*/ 196 w 1422"/>
                  <a:gd name="T21" fmla="*/ 1616 h 1911"/>
                  <a:gd name="T22" fmla="*/ 539 w 1422"/>
                  <a:gd name="T23" fmla="*/ 1175 h 1911"/>
                  <a:gd name="T24" fmla="*/ 539 w 1422"/>
                  <a:gd name="T25" fmla="*/ 1175 h 1911"/>
                  <a:gd name="T26" fmla="*/ 834 w 1422"/>
                  <a:gd name="T27" fmla="*/ 636 h 1911"/>
                  <a:gd name="T28" fmla="*/ 1029 w 1422"/>
                  <a:gd name="T29" fmla="*/ 146 h 1911"/>
                  <a:gd name="T30" fmla="*/ 1225 w 1422"/>
                  <a:gd name="T31" fmla="*/ 0 h 1911"/>
                  <a:gd name="T32" fmla="*/ 1225 w 1422"/>
                  <a:gd name="T33" fmla="*/ 0 h 1911"/>
                  <a:gd name="T34" fmla="*/ 1324 w 1422"/>
                  <a:gd name="T35" fmla="*/ 195 h 1911"/>
                  <a:gd name="T36" fmla="*/ 1372 w 1422"/>
                  <a:gd name="T37" fmla="*/ 489 h 1911"/>
                  <a:gd name="T38" fmla="*/ 1422 w 1422"/>
                  <a:gd name="T39" fmla="*/ 930 h 1911"/>
                  <a:gd name="T40" fmla="*/ 1422 w 1422"/>
                  <a:gd name="T41" fmla="*/ 930 h 1911"/>
                  <a:gd name="T42" fmla="*/ 1324 w 1422"/>
                  <a:gd name="T43" fmla="*/ 1372 h 1911"/>
                  <a:gd name="T44" fmla="*/ 1177 w 1422"/>
                  <a:gd name="T45" fmla="*/ 1715 h 1911"/>
                  <a:gd name="T46" fmla="*/ 1079 w 1422"/>
                  <a:gd name="T47" fmla="*/ 1862 h 19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422" h="1911">
                    <a:moveTo>
                      <a:pt x="1079" y="1862"/>
                    </a:moveTo>
                    <a:lnTo>
                      <a:pt x="931" y="1862"/>
                    </a:lnTo>
                    <a:lnTo>
                      <a:pt x="637" y="1862"/>
                    </a:lnTo>
                    <a:lnTo>
                      <a:pt x="393" y="1862"/>
                    </a:lnTo>
                    <a:lnTo>
                      <a:pt x="393" y="1862"/>
                    </a:lnTo>
                    <a:lnTo>
                      <a:pt x="245" y="1862"/>
                    </a:lnTo>
                    <a:lnTo>
                      <a:pt x="147" y="1911"/>
                    </a:lnTo>
                    <a:lnTo>
                      <a:pt x="0" y="1911"/>
                    </a:lnTo>
                    <a:lnTo>
                      <a:pt x="0" y="1911"/>
                    </a:lnTo>
                    <a:lnTo>
                      <a:pt x="50" y="1862"/>
                    </a:lnTo>
                    <a:lnTo>
                      <a:pt x="196" y="1616"/>
                    </a:lnTo>
                    <a:lnTo>
                      <a:pt x="539" y="1175"/>
                    </a:lnTo>
                    <a:lnTo>
                      <a:pt x="539" y="1175"/>
                    </a:lnTo>
                    <a:lnTo>
                      <a:pt x="834" y="636"/>
                    </a:lnTo>
                    <a:lnTo>
                      <a:pt x="1029" y="146"/>
                    </a:lnTo>
                    <a:lnTo>
                      <a:pt x="1225" y="0"/>
                    </a:lnTo>
                    <a:lnTo>
                      <a:pt x="1225" y="0"/>
                    </a:lnTo>
                    <a:lnTo>
                      <a:pt x="1324" y="195"/>
                    </a:lnTo>
                    <a:lnTo>
                      <a:pt x="1372" y="489"/>
                    </a:lnTo>
                    <a:lnTo>
                      <a:pt x="1422" y="930"/>
                    </a:lnTo>
                    <a:lnTo>
                      <a:pt x="1422" y="930"/>
                    </a:lnTo>
                    <a:lnTo>
                      <a:pt x="1324" y="1372"/>
                    </a:lnTo>
                    <a:lnTo>
                      <a:pt x="1177" y="1715"/>
                    </a:lnTo>
                    <a:lnTo>
                      <a:pt x="1079" y="1862"/>
                    </a:lnTo>
                    <a:close/>
                  </a:path>
                </a:pathLst>
              </a:custGeom>
              <a:solidFill>
                <a:srgbClr val="72CC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2" name="Freeform 580"/>
              <p:cNvSpPr>
                <a:spLocks/>
              </p:cNvSpPr>
              <p:nvPr/>
            </p:nvSpPr>
            <p:spPr bwMode="auto">
              <a:xfrm>
                <a:off x="5065" y="2312"/>
                <a:ext cx="160" cy="215"/>
              </a:xfrm>
              <a:custGeom>
                <a:avLst/>
                <a:gdLst>
                  <a:gd name="T0" fmla="*/ 538 w 1274"/>
                  <a:gd name="T1" fmla="*/ 1029 h 1716"/>
                  <a:gd name="T2" fmla="*/ 784 w 1274"/>
                  <a:gd name="T3" fmla="*/ 540 h 1716"/>
                  <a:gd name="T4" fmla="*/ 979 w 1274"/>
                  <a:gd name="T5" fmla="*/ 147 h 1716"/>
                  <a:gd name="T6" fmla="*/ 1127 w 1274"/>
                  <a:gd name="T7" fmla="*/ 0 h 1716"/>
                  <a:gd name="T8" fmla="*/ 1127 w 1274"/>
                  <a:gd name="T9" fmla="*/ 0 h 1716"/>
                  <a:gd name="T10" fmla="*/ 1224 w 1274"/>
                  <a:gd name="T11" fmla="*/ 147 h 1716"/>
                  <a:gd name="T12" fmla="*/ 1274 w 1274"/>
                  <a:gd name="T13" fmla="*/ 490 h 1716"/>
                  <a:gd name="T14" fmla="*/ 1274 w 1274"/>
                  <a:gd name="T15" fmla="*/ 883 h 1716"/>
                  <a:gd name="T16" fmla="*/ 1274 w 1274"/>
                  <a:gd name="T17" fmla="*/ 883 h 1716"/>
                  <a:gd name="T18" fmla="*/ 1175 w 1274"/>
                  <a:gd name="T19" fmla="*/ 1275 h 1716"/>
                  <a:gd name="T20" fmla="*/ 1029 w 1274"/>
                  <a:gd name="T21" fmla="*/ 1618 h 1716"/>
                  <a:gd name="T22" fmla="*/ 979 w 1274"/>
                  <a:gd name="T23" fmla="*/ 1716 h 1716"/>
                  <a:gd name="T24" fmla="*/ 979 w 1274"/>
                  <a:gd name="T25" fmla="*/ 1716 h 1716"/>
                  <a:gd name="T26" fmla="*/ 832 w 1274"/>
                  <a:gd name="T27" fmla="*/ 1716 h 1716"/>
                  <a:gd name="T28" fmla="*/ 587 w 1274"/>
                  <a:gd name="T29" fmla="*/ 1716 h 1716"/>
                  <a:gd name="T30" fmla="*/ 343 w 1274"/>
                  <a:gd name="T31" fmla="*/ 1716 h 1716"/>
                  <a:gd name="T32" fmla="*/ 343 w 1274"/>
                  <a:gd name="T33" fmla="*/ 1716 h 1716"/>
                  <a:gd name="T34" fmla="*/ 195 w 1274"/>
                  <a:gd name="T35" fmla="*/ 1716 h 1716"/>
                  <a:gd name="T36" fmla="*/ 97 w 1274"/>
                  <a:gd name="T37" fmla="*/ 1716 h 1716"/>
                  <a:gd name="T38" fmla="*/ 0 w 1274"/>
                  <a:gd name="T39" fmla="*/ 1716 h 1716"/>
                  <a:gd name="T40" fmla="*/ 0 w 1274"/>
                  <a:gd name="T41" fmla="*/ 1716 h 1716"/>
                  <a:gd name="T42" fmla="*/ 48 w 1274"/>
                  <a:gd name="T43" fmla="*/ 1667 h 1716"/>
                  <a:gd name="T44" fmla="*/ 244 w 1274"/>
                  <a:gd name="T45" fmla="*/ 1470 h 1716"/>
                  <a:gd name="T46" fmla="*/ 538 w 1274"/>
                  <a:gd name="T47" fmla="*/ 1029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274" h="1716">
                    <a:moveTo>
                      <a:pt x="538" y="1029"/>
                    </a:moveTo>
                    <a:lnTo>
                      <a:pt x="784" y="540"/>
                    </a:lnTo>
                    <a:lnTo>
                      <a:pt x="979" y="147"/>
                    </a:lnTo>
                    <a:lnTo>
                      <a:pt x="1127" y="0"/>
                    </a:lnTo>
                    <a:lnTo>
                      <a:pt x="1127" y="0"/>
                    </a:lnTo>
                    <a:lnTo>
                      <a:pt x="1224" y="147"/>
                    </a:lnTo>
                    <a:lnTo>
                      <a:pt x="1274" y="490"/>
                    </a:lnTo>
                    <a:lnTo>
                      <a:pt x="1274" y="883"/>
                    </a:lnTo>
                    <a:lnTo>
                      <a:pt x="1274" y="883"/>
                    </a:lnTo>
                    <a:lnTo>
                      <a:pt x="1175" y="1275"/>
                    </a:lnTo>
                    <a:lnTo>
                      <a:pt x="1029" y="1618"/>
                    </a:lnTo>
                    <a:lnTo>
                      <a:pt x="979" y="1716"/>
                    </a:lnTo>
                    <a:lnTo>
                      <a:pt x="979" y="1716"/>
                    </a:lnTo>
                    <a:lnTo>
                      <a:pt x="832" y="1716"/>
                    </a:lnTo>
                    <a:lnTo>
                      <a:pt x="587" y="1716"/>
                    </a:lnTo>
                    <a:lnTo>
                      <a:pt x="343" y="1716"/>
                    </a:lnTo>
                    <a:lnTo>
                      <a:pt x="343" y="1716"/>
                    </a:lnTo>
                    <a:lnTo>
                      <a:pt x="195" y="1716"/>
                    </a:lnTo>
                    <a:lnTo>
                      <a:pt x="97" y="1716"/>
                    </a:lnTo>
                    <a:lnTo>
                      <a:pt x="0" y="1716"/>
                    </a:lnTo>
                    <a:lnTo>
                      <a:pt x="0" y="1716"/>
                    </a:lnTo>
                    <a:lnTo>
                      <a:pt x="48" y="1667"/>
                    </a:lnTo>
                    <a:lnTo>
                      <a:pt x="244" y="1470"/>
                    </a:lnTo>
                    <a:lnTo>
                      <a:pt x="538" y="1029"/>
                    </a:lnTo>
                    <a:close/>
                  </a:path>
                </a:pathLst>
              </a:custGeom>
              <a:solidFill>
                <a:srgbClr val="6FC9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3" name="Freeform 581"/>
              <p:cNvSpPr>
                <a:spLocks/>
              </p:cNvSpPr>
              <p:nvPr/>
            </p:nvSpPr>
            <p:spPr bwMode="auto">
              <a:xfrm>
                <a:off x="5071" y="2331"/>
                <a:ext cx="141" cy="196"/>
              </a:xfrm>
              <a:custGeom>
                <a:avLst/>
                <a:gdLst>
                  <a:gd name="T0" fmla="*/ 490 w 1127"/>
                  <a:gd name="T1" fmla="*/ 932 h 1569"/>
                  <a:gd name="T2" fmla="*/ 736 w 1127"/>
                  <a:gd name="T3" fmla="*/ 491 h 1569"/>
                  <a:gd name="T4" fmla="*/ 931 w 1127"/>
                  <a:gd name="T5" fmla="*/ 148 h 1569"/>
                  <a:gd name="T6" fmla="*/ 1079 w 1127"/>
                  <a:gd name="T7" fmla="*/ 0 h 1569"/>
                  <a:gd name="T8" fmla="*/ 1079 w 1127"/>
                  <a:gd name="T9" fmla="*/ 0 h 1569"/>
                  <a:gd name="T10" fmla="*/ 1127 w 1127"/>
                  <a:gd name="T11" fmla="*/ 148 h 1569"/>
                  <a:gd name="T12" fmla="*/ 1127 w 1127"/>
                  <a:gd name="T13" fmla="*/ 441 h 1569"/>
                  <a:gd name="T14" fmla="*/ 1127 w 1127"/>
                  <a:gd name="T15" fmla="*/ 784 h 1569"/>
                  <a:gd name="T16" fmla="*/ 1127 w 1127"/>
                  <a:gd name="T17" fmla="*/ 784 h 1569"/>
                  <a:gd name="T18" fmla="*/ 1079 w 1127"/>
                  <a:gd name="T19" fmla="*/ 1177 h 1569"/>
                  <a:gd name="T20" fmla="*/ 931 w 1127"/>
                  <a:gd name="T21" fmla="*/ 1471 h 1569"/>
                  <a:gd name="T22" fmla="*/ 882 w 1127"/>
                  <a:gd name="T23" fmla="*/ 1569 h 1569"/>
                  <a:gd name="T24" fmla="*/ 882 w 1127"/>
                  <a:gd name="T25" fmla="*/ 1569 h 1569"/>
                  <a:gd name="T26" fmla="*/ 736 w 1127"/>
                  <a:gd name="T27" fmla="*/ 1569 h 1569"/>
                  <a:gd name="T28" fmla="*/ 539 w 1127"/>
                  <a:gd name="T29" fmla="*/ 1569 h 1569"/>
                  <a:gd name="T30" fmla="*/ 295 w 1127"/>
                  <a:gd name="T31" fmla="*/ 1569 h 1569"/>
                  <a:gd name="T32" fmla="*/ 295 w 1127"/>
                  <a:gd name="T33" fmla="*/ 1569 h 1569"/>
                  <a:gd name="T34" fmla="*/ 196 w 1127"/>
                  <a:gd name="T35" fmla="*/ 1569 h 1569"/>
                  <a:gd name="T36" fmla="*/ 98 w 1127"/>
                  <a:gd name="T37" fmla="*/ 1569 h 1569"/>
                  <a:gd name="T38" fmla="*/ 0 w 1127"/>
                  <a:gd name="T39" fmla="*/ 1569 h 1569"/>
                  <a:gd name="T40" fmla="*/ 0 w 1127"/>
                  <a:gd name="T41" fmla="*/ 1569 h 1569"/>
                  <a:gd name="T42" fmla="*/ 49 w 1127"/>
                  <a:gd name="T43" fmla="*/ 1520 h 1569"/>
                  <a:gd name="T44" fmla="*/ 245 w 1127"/>
                  <a:gd name="T45" fmla="*/ 1323 h 1569"/>
                  <a:gd name="T46" fmla="*/ 490 w 1127"/>
                  <a:gd name="T47" fmla="*/ 932 h 15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27" h="1569">
                    <a:moveTo>
                      <a:pt x="490" y="932"/>
                    </a:moveTo>
                    <a:lnTo>
                      <a:pt x="736" y="491"/>
                    </a:lnTo>
                    <a:lnTo>
                      <a:pt x="931" y="148"/>
                    </a:lnTo>
                    <a:lnTo>
                      <a:pt x="1079" y="0"/>
                    </a:lnTo>
                    <a:lnTo>
                      <a:pt x="1079" y="0"/>
                    </a:lnTo>
                    <a:lnTo>
                      <a:pt x="1127" y="148"/>
                    </a:lnTo>
                    <a:lnTo>
                      <a:pt x="1127" y="441"/>
                    </a:lnTo>
                    <a:lnTo>
                      <a:pt x="1127" y="784"/>
                    </a:lnTo>
                    <a:lnTo>
                      <a:pt x="1127" y="784"/>
                    </a:lnTo>
                    <a:lnTo>
                      <a:pt x="1079" y="1177"/>
                    </a:lnTo>
                    <a:lnTo>
                      <a:pt x="931" y="1471"/>
                    </a:lnTo>
                    <a:lnTo>
                      <a:pt x="882" y="1569"/>
                    </a:lnTo>
                    <a:lnTo>
                      <a:pt x="882" y="1569"/>
                    </a:lnTo>
                    <a:lnTo>
                      <a:pt x="736" y="1569"/>
                    </a:lnTo>
                    <a:lnTo>
                      <a:pt x="539" y="1569"/>
                    </a:lnTo>
                    <a:lnTo>
                      <a:pt x="295" y="1569"/>
                    </a:lnTo>
                    <a:lnTo>
                      <a:pt x="295" y="1569"/>
                    </a:lnTo>
                    <a:lnTo>
                      <a:pt x="196" y="1569"/>
                    </a:lnTo>
                    <a:lnTo>
                      <a:pt x="98" y="1569"/>
                    </a:lnTo>
                    <a:lnTo>
                      <a:pt x="0" y="1569"/>
                    </a:lnTo>
                    <a:lnTo>
                      <a:pt x="0" y="1569"/>
                    </a:lnTo>
                    <a:lnTo>
                      <a:pt x="49" y="1520"/>
                    </a:lnTo>
                    <a:lnTo>
                      <a:pt x="245" y="1323"/>
                    </a:lnTo>
                    <a:lnTo>
                      <a:pt x="490" y="932"/>
                    </a:lnTo>
                    <a:close/>
                  </a:path>
                </a:pathLst>
              </a:custGeom>
              <a:solidFill>
                <a:srgbClr val="6BC6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4" name="Freeform 582"/>
              <p:cNvSpPr>
                <a:spLocks/>
              </p:cNvSpPr>
              <p:nvPr/>
            </p:nvSpPr>
            <p:spPr bwMode="auto">
              <a:xfrm>
                <a:off x="5084" y="2349"/>
                <a:ext cx="122" cy="178"/>
              </a:xfrm>
              <a:custGeom>
                <a:avLst/>
                <a:gdLst>
                  <a:gd name="T0" fmla="*/ 441 w 981"/>
                  <a:gd name="T1" fmla="*/ 832 h 1421"/>
                  <a:gd name="T2" fmla="*/ 638 w 981"/>
                  <a:gd name="T3" fmla="*/ 441 h 1421"/>
                  <a:gd name="T4" fmla="*/ 784 w 981"/>
                  <a:gd name="T5" fmla="*/ 146 h 1421"/>
                  <a:gd name="T6" fmla="*/ 931 w 981"/>
                  <a:gd name="T7" fmla="*/ 0 h 1421"/>
                  <a:gd name="T8" fmla="*/ 931 w 981"/>
                  <a:gd name="T9" fmla="*/ 0 h 1421"/>
                  <a:gd name="T10" fmla="*/ 981 w 981"/>
                  <a:gd name="T11" fmla="*/ 146 h 1421"/>
                  <a:gd name="T12" fmla="*/ 981 w 981"/>
                  <a:gd name="T13" fmla="*/ 391 h 1421"/>
                  <a:gd name="T14" fmla="*/ 981 w 981"/>
                  <a:gd name="T15" fmla="*/ 734 h 1421"/>
                  <a:gd name="T16" fmla="*/ 981 w 981"/>
                  <a:gd name="T17" fmla="*/ 734 h 1421"/>
                  <a:gd name="T18" fmla="*/ 883 w 981"/>
                  <a:gd name="T19" fmla="*/ 1077 h 1421"/>
                  <a:gd name="T20" fmla="*/ 735 w 981"/>
                  <a:gd name="T21" fmla="*/ 1323 h 1421"/>
                  <a:gd name="T22" fmla="*/ 686 w 981"/>
                  <a:gd name="T23" fmla="*/ 1421 h 1421"/>
                  <a:gd name="T24" fmla="*/ 686 w 981"/>
                  <a:gd name="T25" fmla="*/ 1421 h 1421"/>
                  <a:gd name="T26" fmla="*/ 588 w 981"/>
                  <a:gd name="T27" fmla="*/ 1421 h 1421"/>
                  <a:gd name="T28" fmla="*/ 392 w 981"/>
                  <a:gd name="T29" fmla="*/ 1421 h 1421"/>
                  <a:gd name="T30" fmla="*/ 197 w 981"/>
                  <a:gd name="T31" fmla="*/ 1421 h 1421"/>
                  <a:gd name="T32" fmla="*/ 197 w 981"/>
                  <a:gd name="T33" fmla="*/ 1421 h 1421"/>
                  <a:gd name="T34" fmla="*/ 98 w 981"/>
                  <a:gd name="T35" fmla="*/ 1421 h 1421"/>
                  <a:gd name="T36" fmla="*/ 49 w 981"/>
                  <a:gd name="T37" fmla="*/ 1421 h 1421"/>
                  <a:gd name="T38" fmla="*/ 0 w 981"/>
                  <a:gd name="T39" fmla="*/ 1421 h 1421"/>
                  <a:gd name="T40" fmla="*/ 0 w 981"/>
                  <a:gd name="T41" fmla="*/ 1421 h 1421"/>
                  <a:gd name="T42" fmla="*/ 49 w 981"/>
                  <a:gd name="T43" fmla="*/ 1372 h 1421"/>
                  <a:gd name="T44" fmla="*/ 197 w 981"/>
                  <a:gd name="T45" fmla="*/ 1175 h 1421"/>
                  <a:gd name="T46" fmla="*/ 441 w 981"/>
                  <a:gd name="T47" fmla="*/ 832 h 14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81" h="1421">
                    <a:moveTo>
                      <a:pt x="441" y="832"/>
                    </a:moveTo>
                    <a:lnTo>
                      <a:pt x="638" y="441"/>
                    </a:lnTo>
                    <a:lnTo>
                      <a:pt x="784" y="146"/>
                    </a:lnTo>
                    <a:lnTo>
                      <a:pt x="931" y="0"/>
                    </a:lnTo>
                    <a:lnTo>
                      <a:pt x="931" y="0"/>
                    </a:lnTo>
                    <a:lnTo>
                      <a:pt x="981" y="146"/>
                    </a:lnTo>
                    <a:lnTo>
                      <a:pt x="981" y="391"/>
                    </a:lnTo>
                    <a:lnTo>
                      <a:pt x="981" y="734"/>
                    </a:lnTo>
                    <a:lnTo>
                      <a:pt x="981" y="734"/>
                    </a:lnTo>
                    <a:lnTo>
                      <a:pt x="883" y="1077"/>
                    </a:lnTo>
                    <a:lnTo>
                      <a:pt x="735" y="1323"/>
                    </a:lnTo>
                    <a:lnTo>
                      <a:pt x="686" y="1421"/>
                    </a:lnTo>
                    <a:lnTo>
                      <a:pt x="686" y="1421"/>
                    </a:lnTo>
                    <a:lnTo>
                      <a:pt x="588" y="1421"/>
                    </a:lnTo>
                    <a:lnTo>
                      <a:pt x="392" y="1421"/>
                    </a:lnTo>
                    <a:lnTo>
                      <a:pt x="197" y="1421"/>
                    </a:lnTo>
                    <a:lnTo>
                      <a:pt x="197" y="1421"/>
                    </a:lnTo>
                    <a:lnTo>
                      <a:pt x="98" y="1421"/>
                    </a:lnTo>
                    <a:lnTo>
                      <a:pt x="49" y="1421"/>
                    </a:lnTo>
                    <a:lnTo>
                      <a:pt x="0" y="1421"/>
                    </a:lnTo>
                    <a:lnTo>
                      <a:pt x="0" y="1421"/>
                    </a:lnTo>
                    <a:lnTo>
                      <a:pt x="49" y="1372"/>
                    </a:lnTo>
                    <a:lnTo>
                      <a:pt x="197" y="1175"/>
                    </a:lnTo>
                    <a:lnTo>
                      <a:pt x="441" y="832"/>
                    </a:lnTo>
                    <a:close/>
                  </a:path>
                </a:pathLst>
              </a:custGeom>
              <a:solidFill>
                <a:srgbClr val="68C3C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5" name="Freeform 583"/>
              <p:cNvSpPr>
                <a:spLocks/>
              </p:cNvSpPr>
              <p:nvPr/>
            </p:nvSpPr>
            <p:spPr bwMode="auto">
              <a:xfrm>
                <a:off x="5090" y="2367"/>
                <a:ext cx="110" cy="160"/>
              </a:xfrm>
              <a:custGeom>
                <a:avLst/>
                <a:gdLst>
                  <a:gd name="T0" fmla="*/ 441 w 882"/>
                  <a:gd name="T1" fmla="*/ 686 h 1275"/>
                  <a:gd name="T2" fmla="*/ 637 w 882"/>
                  <a:gd name="T3" fmla="*/ 343 h 1275"/>
                  <a:gd name="T4" fmla="*/ 735 w 882"/>
                  <a:gd name="T5" fmla="*/ 99 h 1275"/>
                  <a:gd name="T6" fmla="*/ 882 w 882"/>
                  <a:gd name="T7" fmla="*/ 0 h 1275"/>
                  <a:gd name="T8" fmla="*/ 882 w 882"/>
                  <a:gd name="T9" fmla="*/ 0 h 1275"/>
                  <a:gd name="T10" fmla="*/ 882 w 882"/>
                  <a:gd name="T11" fmla="*/ 99 h 1275"/>
                  <a:gd name="T12" fmla="*/ 882 w 882"/>
                  <a:gd name="T13" fmla="*/ 343 h 1275"/>
                  <a:gd name="T14" fmla="*/ 834 w 882"/>
                  <a:gd name="T15" fmla="*/ 686 h 1275"/>
                  <a:gd name="T16" fmla="*/ 834 w 882"/>
                  <a:gd name="T17" fmla="*/ 686 h 1275"/>
                  <a:gd name="T18" fmla="*/ 735 w 882"/>
                  <a:gd name="T19" fmla="*/ 981 h 1275"/>
                  <a:gd name="T20" fmla="*/ 637 w 882"/>
                  <a:gd name="T21" fmla="*/ 1177 h 1275"/>
                  <a:gd name="T22" fmla="*/ 589 w 882"/>
                  <a:gd name="T23" fmla="*/ 1275 h 1275"/>
                  <a:gd name="T24" fmla="*/ 589 w 882"/>
                  <a:gd name="T25" fmla="*/ 1275 h 1275"/>
                  <a:gd name="T26" fmla="*/ 491 w 882"/>
                  <a:gd name="T27" fmla="*/ 1275 h 1275"/>
                  <a:gd name="T28" fmla="*/ 343 w 882"/>
                  <a:gd name="T29" fmla="*/ 1275 h 1275"/>
                  <a:gd name="T30" fmla="*/ 148 w 882"/>
                  <a:gd name="T31" fmla="*/ 1275 h 1275"/>
                  <a:gd name="T32" fmla="*/ 148 w 882"/>
                  <a:gd name="T33" fmla="*/ 1275 h 1275"/>
                  <a:gd name="T34" fmla="*/ 49 w 882"/>
                  <a:gd name="T35" fmla="*/ 1275 h 1275"/>
                  <a:gd name="T36" fmla="*/ 0 w 882"/>
                  <a:gd name="T37" fmla="*/ 1275 h 1275"/>
                  <a:gd name="T38" fmla="*/ 0 w 882"/>
                  <a:gd name="T39" fmla="*/ 1275 h 1275"/>
                  <a:gd name="T40" fmla="*/ 0 w 882"/>
                  <a:gd name="T41" fmla="*/ 1275 h 1275"/>
                  <a:gd name="T42" fmla="*/ 49 w 882"/>
                  <a:gd name="T43" fmla="*/ 1226 h 1275"/>
                  <a:gd name="T44" fmla="*/ 196 w 882"/>
                  <a:gd name="T45" fmla="*/ 1029 h 1275"/>
                  <a:gd name="T46" fmla="*/ 441 w 882"/>
                  <a:gd name="T47" fmla="*/ 686 h 1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82" h="1275">
                    <a:moveTo>
                      <a:pt x="441" y="686"/>
                    </a:moveTo>
                    <a:lnTo>
                      <a:pt x="637" y="343"/>
                    </a:lnTo>
                    <a:lnTo>
                      <a:pt x="735" y="99"/>
                    </a:lnTo>
                    <a:lnTo>
                      <a:pt x="882" y="0"/>
                    </a:lnTo>
                    <a:lnTo>
                      <a:pt x="882" y="0"/>
                    </a:lnTo>
                    <a:lnTo>
                      <a:pt x="882" y="99"/>
                    </a:lnTo>
                    <a:lnTo>
                      <a:pt x="882" y="343"/>
                    </a:lnTo>
                    <a:lnTo>
                      <a:pt x="834" y="686"/>
                    </a:lnTo>
                    <a:lnTo>
                      <a:pt x="834" y="686"/>
                    </a:lnTo>
                    <a:lnTo>
                      <a:pt x="735" y="981"/>
                    </a:lnTo>
                    <a:lnTo>
                      <a:pt x="637" y="1177"/>
                    </a:lnTo>
                    <a:lnTo>
                      <a:pt x="589" y="1275"/>
                    </a:lnTo>
                    <a:lnTo>
                      <a:pt x="589" y="1275"/>
                    </a:lnTo>
                    <a:lnTo>
                      <a:pt x="491" y="1275"/>
                    </a:lnTo>
                    <a:lnTo>
                      <a:pt x="343" y="1275"/>
                    </a:lnTo>
                    <a:lnTo>
                      <a:pt x="148" y="1275"/>
                    </a:lnTo>
                    <a:lnTo>
                      <a:pt x="148" y="1275"/>
                    </a:lnTo>
                    <a:lnTo>
                      <a:pt x="49" y="1275"/>
                    </a:lnTo>
                    <a:lnTo>
                      <a:pt x="0" y="1275"/>
                    </a:lnTo>
                    <a:lnTo>
                      <a:pt x="0" y="1275"/>
                    </a:lnTo>
                    <a:lnTo>
                      <a:pt x="0" y="1275"/>
                    </a:lnTo>
                    <a:lnTo>
                      <a:pt x="49" y="1226"/>
                    </a:lnTo>
                    <a:lnTo>
                      <a:pt x="196" y="1029"/>
                    </a:lnTo>
                    <a:lnTo>
                      <a:pt x="441" y="686"/>
                    </a:lnTo>
                    <a:close/>
                  </a:path>
                </a:pathLst>
              </a:custGeom>
              <a:solidFill>
                <a:srgbClr val="65C0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6" name="Freeform 584"/>
              <p:cNvSpPr>
                <a:spLocks/>
              </p:cNvSpPr>
              <p:nvPr/>
            </p:nvSpPr>
            <p:spPr bwMode="auto">
              <a:xfrm>
                <a:off x="5096" y="2386"/>
                <a:ext cx="98" cy="141"/>
              </a:xfrm>
              <a:custGeom>
                <a:avLst/>
                <a:gdLst>
                  <a:gd name="T0" fmla="*/ 442 w 785"/>
                  <a:gd name="T1" fmla="*/ 589 h 1128"/>
                  <a:gd name="T2" fmla="*/ 588 w 785"/>
                  <a:gd name="T3" fmla="*/ 295 h 1128"/>
                  <a:gd name="T4" fmla="*/ 686 w 785"/>
                  <a:gd name="T5" fmla="*/ 98 h 1128"/>
                  <a:gd name="T6" fmla="*/ 785 w 785"/>
                  <a:gd name="T7" fmla="*/ 0 h 1128"/>
                  <a:gd name="T8" fmla="*/ 785 w 785"/>
                  <a:gd name="T9" fmla="*/ 0 h 1128"/>
                  <a:gd name="T10" fmla="*/ 785 w 785"/>
                  <a:gd name="T11" fmla="*/ 98 h 1128"/>
                  <a:gd name="T12" fmla="*/ 735 w 785"/>
                  <a:gd name="T13" fmla="*/ 295 h 1128"/>
                  <a:gd name="T14" fmla="*/ 686 w 785"/>
                  <a:gd name="T15" fmla="*/ 589 h 1128"/>
                  <a:gd name="T16" fmla="*/ 686 w 785"/>
                  <a:gd name="T17" fmla="*/ 589 h 1128"/>
                  <a:gd name="T18" fmla="*/ 588 w 785"/>
                  <a:gd name="T19" fmla="*/ 834 h 1128"/>
                  <a:gd name="T20" fmla="*/ 540 w 785"/>
                  <a:gd name="T21" fmla="*/ 1030 h 1128"/>
                  <a:gd name="T22" fmla="*/ 490 w 785"/>
                  <a:gd name="T23" fmla="*/ 1128 h 1128"/>
                  <a:gd name="T24" fmla="*/ 490 w 785"/>
                  <a:gd name="T25" fmla="*/ 1128 h 1128"/>
                  <a:gd name="T26" fmla="*/ 442 w 785"/>
                  <a:gd name="T27" fmla="*/ 1128 h 1128"/>
                  <a:gd name="T28" fmla="*/ 245 w 785"/>
                  <a:gd name="T29" fmla="*/ 1128 h 1128"/>
                  <a:gd name="T30" fmla="*/ 99 w 785"/>
                  <a:gd name="T31" fmla="*/ 1128 h 1128"/>
                  <a:gd name="T32" fmla="*/ 99 w 785"/>
                  <a:gd name="T33" fmla="*/ 1128 h 1128"/>
                  <a:gd name="T34" fmla="*/ 49 w 785"/>
                  <a:gd name="T35" fmla="*/ 1128 h 1128"/>
                  <a:gd name="T36" fmla="*/ 0 w 785"/>
                  <a:gd name="T37" fmla="*/ 1128 h 1128"/>
                  <a:gd name="T38" fmla="*/ 0 w 785"/>
                  <a:gd name="T39" fmla="*/ 1128 h 1128"/>
                  <a:gd name="T40" fmla="*/ 0 w 785"/>
                  <a:gd name="T41" fmla="*/ 1128 h 1128"/>
                  <a:gd name="T42" fmla="*/ 49 w 785"/>
                  <a:gd name="T43" fmla="*/ 1079 h 1128"/>
                  <a:gd name="T44" fmla="*/ 196 w 785"/>
                  <a:gd name="T45" fmla="*/ 882 h 1128"/>
                  <a:gd name="T46" fmla="*/ 442 w 785"/>
                  <a:gd name="T47" fmla="*/ 589 h 1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85" h="1128">
                    <a:moveTo>
                      <a:pt x="442" y="589"/>
                    </a:moveTo>
                    <a:lnTo>
                      <a:pt x="588" y="295"/>
                    </a:lnTo>
                    <a:lnTo>
                      <a:pt x="686" y="98"/>
                    </a:lnTo>
                    <a:lnTo>
                      <a:pt x="785" y="0"/>
                    </a:lnTo>
                    <a:lnTo>
                      <a:pt x="785" y="0"/>
                    </a:lnTo>
                    <a:lnTo>
                      <a:pt x="785" y="98"/>
                    </a:lnTo>
                    <a:lnTo>
                      <a:pt x="735" y="295"/>
                    </a:lnTo>
                    <a:lnTo>
                      <a:pt x="686" y="589"/>
                    </a:lnTo>
                    <a:lnTo>
                      <a:pt x="686" y="589"/>
                    </a:lnTo>
                    <a:lnTo>
                      <a:pt x="588" y="834"/>
                    </a:lnTo>
                    <a:lnTo>
                      <a:pt x="540" y="1030"/>
                    </a:lnTo>
                    <a:lnTo>
                      <a:pt x="490" y="1128"/>
                    </a:lnTo>
                    <a:lnTo>
                      <a:pt x="490" y="1128"/>
                    </a:lnTo>
                    <a:lnTo>
                      <a:pt x="442" y="1128"/>
                    </a:lnTo>
                    <a:lnTo>
                      <a:pt x="245" y="1128"/>
                    </a:lnTo>
                    <a:lnTo>
                      <a:pt x="99" y="1128"/>
                    </a:lnTo>
                    <a:lnTo>
                      <a:pt x="99" y="1128"/>
                    </a:lnTo>
                    <a:lnTo>
                      <a:pt x="49" y="1128"/>
                    </a:lnTo>
                    <a:lnTo>
                      <a:pt x="0" y="1128"/>
                    </a:lnTo>
                    <a:lnTo>
                      <a:pt x="0" y="1128"/>
                    </a:lnTo>
                    <a:lnTo>
                      <a:pt x="0" y="1128"/>
                    </a:lnTo>
                    <a:lnTo>
                      <a:pt x="49" y="1079"/>
                    </a:lnTo>
                    <a:lnTo>
                      <a:pt x="196" y="882"/>
                    </a:lnTo>
                    <a:lnTo>
                      <a:pt x="442" y="589"/>
                    </a:lnTo>
                    <a:close/>
                  </a:path>
                </a:pathLst>
              </a:custGeom>
              <a:solidFill>
                <a:srgbClr val="61BD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7" name="Freeform 585"/>
              <p:cNvSpPr>
                <a:spLocks/>
              </p:cNvSpPr>
              <p:nvPr/>
            </p:nvSpPr>
            <p:spPr bwMode="auto">
              <a:xfrm>
                <a:off x="5096" y="2404"/>
                <a:ext cx="92" cy="123"/>
              </a:xfrm>
              <a:custGeom>
                <a:avLst/>
                <a:gdLst>
                  <a:gd name="T0" fmla="*/ 392 w 735"/>
                  <a:gd name="T1" fmla="*/ 980 h 980"/>
                  <a:gd name="T2" fmla="*/ 343 w 735"/>
                  <a:gd name="T3" fmla="*/ 980 h 980"/>
                  <a:gd name="T4" fmla="*/ 245 w 735"/>
                  <a:gd name="T5" fmla="*/ 980 h 980"/>
                  <a:gd name="T6" fmla="*/ 99 w 735"/>
                  <a:gd name="T7" fmla="*/ 980 h 980"/>
                  <a:gd name="T8" fmla="*/ 99 w 735"/>
                  <a:gd name="T9" fmla="*/ 980 h 980"/>
                  <a:gd name="T10" fmla="*/ 49 w 735"/>
                  <a:gd name="T11" fmla="*/ 980 h 980"/>
                  <a:gd name="T12" fmla="*/ 0 w 735"/>
                  <a:gd name="T13" fmla="*/ 980 h 980"/>
                  <a:gd name="T14" fmla="*/ 49 w 735"/>
                  <a:gd name="T15" fmla="*/ 980 h 980"/>
                  <a:gd name="T16" fmla="*/ 49 w 735"/>
                  <a:gd name="T17" fmla="*/ 980 h 980"/>
                  <a:gd name="T18" fmla="*/ 99 w 735"/>
                  <a:gd name="T19" fmla="*/ 931 h 980"/>
                  <a:gd name="T20" fmla="*/ 245 w 735"/>
                  <a:gd name="T21" fmla="*/ 734 h 980"/>
                  <a:gd name="T22" fmla="*/ 442 w 735"/>
                  <a:gd name="T23" fmla="*/ 441 h 980"/>
                  <a:gd name="T24" fmla="*/ 442 w 735"/>
                  <a:gd name="T25" fmla="*/ 441 h 980"/>
                  <a:gd name="T26" fmla="*/ 588 w 735"/>
                  <a:gd name="T27" fmla="*/ 195 h 980"/>
                  <a:gd name="T28" fmla="*/ 637 w 735"/>
                  <a:gd name="T29" fmla="*/ 98 h 980"/>
                  <a:gd name="T30" fmla="*/ 735 w 735"/>
                  <a:gd name="T31" fmla="*/ 0 h 980"/>
                  <a:gd name="T32" fmla="*/ 735 w 735"/>
                  <a:gd name="T33" fmla="*/ 0 h 980"/>
                  <a:gd name="T34" fmla="*/ 735 w 735"/>
                  <a:gd name="T35" fmla="*/ 48 h 980"/>
                  <a:gd name="T36" fmla="*/ 686 w 735"/>
                  <a:gd name="T37" fmla="*/ 293 h 980"/>
                  <a:gd name="T38" fmla="*/ 637 w 735"/>
                  <a:gd name="T39" fmla="*/ 539 h 980"/>
                  <a:gd name="T40" fmla="*/ 637 w 735"/>
                  <a:gd name="T41" fmla="*/ 539 h 980"/>
                  <a:gd name="T42" fmla="*/ 540 w 735"/>
                  <a:gd name="T43" fmla="*/ 734 h 980"/>
                  <a:gd name="T44" fmla="*/ 442 w 735"/>
                  <a:gd name="T45" fmla="*/ 931 h 980"/>
                  <a:gd name="T46" fmla="*/ 392 w 735"/>
                  <a:gd name="T47" fmla="*/ 980 h 9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35" h="980">
                    <a:moveTo>
                      <a:pt x="392" y="980"/>
                    </a:moveTo>
                    <a:lnTo>
                      <a:pt x="343" y="980"/>
                    </a:lnTo>
                    <a:lnTo>
                      <a:pt x="245" y="980"/>
                    </a:lnTo>
                    <a:lnTo>
                      <a:pt x="99" y="980"/>
                    </a:lnTo>
                    <a:lnTo>
                      <a:pt x="99" y="980"/>
                    </a:lnTo>
                    <a:lnTo>
                      <a:pt x="49" y="980"/>
                    </a:lnTo>
                    <a:lnTo>
                      <a:pt x="0" y="980"/>
                    </a:lnTo>
                    <a:lnTo>
                      <a:pt x="49" y="980"/>
                    </a:lnTo>
                    <a:lnTo>
                      <a:pt x="49" y="980"/>
                    </a:lnTo>
                    <a:lnTo>
                      <a:pt x="99" y="931"/>
                    </a:lnTo>
                    <a:lnTo>
                      <a:pt x="245" y="734"/>
                    </a:lnTo>
                    <a:lnTo>
                      <a:pt x="442" y="441"/>
                    </a:lnTo>
                    <a:lnTo>
                      <a:pt x="442" y="441"/>
                    </a:lnTo>
                    <a:lnTo>
                      <a:pt x="588" y="195"/>
                    </a:lnTo>
                    <a:lnTo>
                      <a:pt x="637" y="98"/>
                    </a:lnTo>
                    <a:lnTo>
                      <a:pt x="735" y="0"/>
                    </a:lnTo>
                    <a:lnTo>
                      <a:pt x="735" y="0"/>
                    </a:lnTo>
                    <a:lnTo>
                      <a:pt x="735" y="48"/>
                    </a:lnTo>
                    <a:lnTo>
                      <a:pt x="686" y="293"/>
                    </a:lnTo>
                    <a:lnTo>
                      <a:pt x="637" y="539"/>
                    </a:lnTo>
                    <a:lnTo>
                      <a:pt x="637" y="539"/>
                    </a:lnTo>
                    <a:lnTo>
                      <a:pt x="540" y="734"/>
                    </a:lnTo>
                    <a:lnTo>
                      <a:pt x="442" y="931"/>
                    </a:lnTo>
                    <a:lnTo>
                      <a:pt x="392" y="980"/>
                    </a:lnTo>
                    <a:close/>
                  </a:path>
                </a:pathLst>
              </a:custGeom>
              <a:solidFill>
                <a:srgbClr val="5EBA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8" name="Line 586"/>
              <p:cNvSpPr>
                <a:spLocks noChangeShapeType="1"/>
              </p:cNvSpPr>
              <p:nvPr/>
            </p:nvSpPr>
            <p:spPr bwMode="auto">
              <a:xfrm flipV="1">
                <a:off x="4661" y="2625"/>
                <a:ext cx="588" cy="24"/>
              </a:xfrm>
              <a:prstGeom prst="line">
                <a:avLst/>
              </a:prstGeom>
              <a:noFill/>
              <a:ln w="19050">
                <a:solidFill>
                  <a:srgbClr val="8C8C8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39" name="Line 587"/>
              <p:cNvSpPr>
                <a:spLocks noChangeShapeType="1"/>
              </p:cNvSpPr>
              <p:nvPr/>
            </p:nvSpPr>
            <p:spPr bwMode="auto">
              <a:xfrm flipV="1">
                <a:off x="4673" y="2625"/>
                <a:ext cx="564" cy="24"/>
              </a:xfrm>
              <a:prstGeom prst="line">
                <a:avLst/>
              </a:prstGeom>
              <a:noFill/>
              <a:ln w="9525">
                <a:solidFill>
                  <a:srgbClr val="999999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0" name="Line 588"/>
              <p:cNvSpPr>
                <a:spLocks noChangeShapeType="1"/>
              </p:cNvSpPr>
              <p:nvPr/>
            </p:nvSpPr>
            <p:spPr bwMode="auto">
              <a:xfrm flipV="1">
                <a:off x="4692" y="2625"/>
                <a:ext cx="533" cy="24"/>
              </a:xfrm>
              <a:prstGeom prst="line">
                <a:avLst/>
              </a:prstGeom>
              <a:noFill/>
              <a:ln w="9525">
                <a:solidFill>
                  <a:srgbClr val="A5A5A5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1" name="Line 589"/>
              <p:cNvSpPr>
                <a:spLocks noChangeShapeType="1"/>
              </p:cNvSpPr>
              <p:nvPr/>
            </p:nvSpPr>
            <p:spPr bwMode="auto">
              <a:xfrm flipV="1">
                <a:off x="4704" y="2625"/>
                <a:ext cx="508" cy="24"/>
              </a:xfrm>
              <a:prstGeom prst="line">
                <a:avLst/>
              </a:prstGeom>
              <a:noFill/>
              <a:ln w="9525">
                <a:solidFill>
                  <a:srgbClr val="B2B2B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2" name="Line 590"/>
              <p:cNvSpPr>
                <a:spLocks noChangeShapeType="1"/>
              </p:cNvSpPr>
              <p:nvPr/>
            </p:nvSpPr>
            <p:spPr bwMode="auto">
              <a:xfrm flipV="1">
                <a:off x="4722" y="2631"/>
                <a:ext cx="478" cy="18"/>
              </a:xfrm>
              <a:prstGeom prst="line">
                <a:avLst/>
              </a:prstGeom>
              <a:noFill/>
              <a:ln w="0">
                <a:solidFill>
                  <a:srgbClr val="BFBFB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3" name="Line 591"/>
              <p:cNvSpPr>
                <a:spLocks noChangeShapeType="1"/>
              </p:cNvSpPr>
              <p:nvPr/>
            </p:nvSpPr>
            <p:spPr bwMode="auto">
              <a:xfrm flipV="1">
                <a:off x="4741" y="2631"/>
                <a:ext cx="447" cy="18"/>
              </a:xfrm>
              <a:prstGeom prst="line">
                <a:avLst/>
              </a:prstGeom>
              <a:noFill/>
              <a:ln w="0">
                <a:solidFill>
                  <a:srgbClr val="CCCC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4" name="Freeform 592"/>
              <p:cNvSpPr>
                <a:spLocks/>
              </p:cNvSpPr>
              <p:nvPr/>
            </p:nvSpPr>
            <p:spPr bwMode="auto">
              <a:xfrm>
                <a:off x="4318" y="2380"/>
                <a:ext cx="110" cy="110"/>
              </a:xfrm>
              <a:custGeom>
                <a:avLst/>
                <a:gdLst>
                  <a:gd name="T0" fmla="*/ 0 w 882"/>
                  <a:gd name="T1" fmla="*/ 244 h 882"/>
                  <a:gd name="T2" fmla="*/ 0 w 882"/>
                  <a:gd name="T3" fmla="*/ 196 h 882"/>
                  <a:gd name="T4" fmla="*/ 98 w 882"/>
                  <a:gd name="T5" fmla="*/ 98 h 882"/>
                  <a:gd name="T6" fmla="*/ 246 w 882"/>
                  <a:gd name="T7" fmla="*/ 0 h 882"/>
                  <a:gd name="T8" fmla="*/ 246 w 882"/>
                  <a:gd name="T9" fmla="*/ 0 h 882"/>
                  <a:gd name="T10" fmla="*/ 392 w 882"/>
                  <a:gd name="T11" fmla="*/ 0 h 882"/>
                  <a:gd name="T12" fmla="*/ 491 w 882"/>
                  <a:gd name="T13" fmla="*/ 48 h 882"/>
                  <a:gd name="T14" fmla="*/ 637 w 882"/>
                  <a:gd name="T15" fmla="*/ 98 h 882"/>
                  <a:gd name="T16" fmla="*/ 637 w 882"/>
                  <a:gd name="T17" fmla="*/ 98 h 882"/>
                  <a:gd name="T18" fmla="*/ 735 w 882"/>
                  <a:gd name="T19" fmla="*/ 196 h 882"/>
                  <a:gd name="T20" fmla="*/ 834 w 882"/>
                  <a:gd name="T21" fmla="*/ 244 h 882"/>
                  <a:gd name="T22" fmla="*/ 882 w 882"/>
                  <a:gd name="T23" fmla="*/ 294 h 882"/>
                  <a:gd name="T24" fmla="*/ 882 w 882"/>
                  <a:gd name="T25" fmla="*/ 294 h 882"/>
                  <a:gd name="T26" fmla="*/ 882 w 882"/>
                  <a:gd name="T27" fmla="*/ 441 h 882"/>
                  <a:gd name="T28" fmla="*/ 882 w 882"/>
                  <a:gd name="T29" fmla="*/ 587 h 882"/>
                  <a:gd name="T30" fmla="*/ 834 w 882"/>
                  <a:gd name="T31" fmla="*/ 686 h 882"/>
                  <a:gd name="T32" fmla="*/ 834 w 882"/>
                  <a:gd name="T33" fmla="*/ 686 h 882"/>
                  <a:gd name="T34" fmla="*/ 735 w 882"/>
                  <a:gd name="T35" fmla="*/ 784 h 882"/>
                  <a:gd name="T36" fmla="*/ 637 w 882"/>
                  <a:gd name="T37" fmla="*/ 832 h 882"/>
                  <a:gd name="T38" fmla="*/ 539 w 882"/>
                  <a:gd name="T39" fmla="*/ 882 h 882"/>
                  <a:gd name="T40" fmla="*/ 539 w 882"/>
                  <a:gd name="T41" fmla="*/ 882 h 882"/>
                  <a:gd name="T42" fmla="*/ 392 w 882"/>
                  <a:gd name="T43" fmla="*/ 832 h 882"/>
                  <a:gd name="T44" fmla="*/ 196 w 882"/>
                  <a:gd name="T45" fmla="*/ 587 h 882"/>
                  <a:gd name="T46" fmla="*/ 49 w 882"/>
                  <a:gd name="T47" fmla="*/ 343 h 882"/>
                  <a:gd name="T48" fmla="*/ 0 w 882"/>
                  <a:gd name="T49" fmla="*/ 244 h 8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882" h="882">
                    <a:moveTo>
                      <a:pt x="0" y="244"/>
                    </a:moveTo>
                    <a:lnTo>
                      <a:pt x="0" y="196"/>
                    </a:lnTo>
                    <a:lnTo>
                      <a:pt x="98" y="98"/>
                    </a:lnTo>
                    <a:lnTo>
                      <a:pt x="246" y="0"/>
                    </a:lnTo>
                    <a:lnTo>
                      <a:pt x="246" y="0"/>
                    </a:lnTo>
                    <a:lnTo>
                      <a:pt x="392" y="0"/>
                    </a:lnTo>
                    <a:lnTo>
                      <a:pt x="491" y="48"/>
                    </a:lnTo>
                    <a:lnTo>
                      <a:pt x="637" y="98"/>
                    </a:lnTo>
                    <a:lnTo>
                      <a:pt x="637" y="98"/>
                    </a:lnTo>
                    <a:lnTo>
                      <a:pt x="735" y="196"/>
                    </a:lnTo>
                    <a:lnTo>
                      <a:pt x="834" y="244"/>
                    </a:lnTo>
                    <a:lnTo>
                      <a:pt x="882" y="294"/>
                    </a:lnTo>
                    <a:lnTo>
                      <a:pt x="882" y="294"/>
                    </a:lnTo>
                    <a:lnTo>
                      <a:pt x="882" y="441"/>
                    </a:lnTo>
                    <a:lnTo>
                      <a:pt x="882" y="587"/>
                    </a:lnTo>
                    <a:lnTo>
                      <a:pt x="834" y="686"/>
                    </a:lnTo>
                    <a:lnTo>
                      <a:pt x="834" y="686"/>
                    </a:lnTo>
                    <a:lnTo>
                      <a:pt x="735" y="784"/>
                    </a:lnTo>
                    <a:lnTo>
                      <a:pt x="637" y="832"/>
                    </a:lnTo>
                    <a:lnTo>
                      <a:pt x="539" y="882"/>
                    </a:lnTo>
                    <a:lnTo>
                      <a:pt x="539" y="882"/>
                    </a:lnTo>
                    <a:lnTo>
                      <a:pt x="392" y="832"/>
                    </a:lnTo>
                    <a:lnTo>
                      <a:pt x="196" y="587"/>
                    </a:lnTo>
                    <a:lnTo>
                      <a:pt x="49" y="343"/>
                    </a:lnTo>
                    <a:lnTo>
                      <a:pt x="0" y="244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5" name="Freeform 593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883 w 883"/>
                  <a:gd name="T1" fmla="*/ 147 h 588"/>
                  <a:gd name="T2" fmla="*/ 833 w 883"/>
                  <a:gd name="T3" fmla="*/ 245 h 588"/>
                  <a:gd name="T4" fmla="*/ 833 w 883"/>
                  <a:gd name="T5" fmla="*/ 343 h 588"/>
                  <a:gd name="T6" fmla="*/ 785 w 883"/>
                  <a:gd name="T7" fmla="*/ 392 h 588"/>
                  <a:gd name="T8" fmla="*/ 785 w 883"/>
                  <a:gd name="T9" fmla="*/ 392 h 588"/>
                  <a:gd name="T10" fmla="*/ 686 w 883"/>
                  <a:gd name="T11" fmla="*/ 490 h 588"/>
                  <a:gd name="T12" fmla="*/ 588 w 883"/>
                  <a:gd name="T13" fmla="*/ 538 h 588"/>
                  <a:gd name="T14" fmla="*/ 490 w 883"/>
                  <a:gd name="T15" fmla="*/ 588 h 588"/>
                  <a:gd name="T16" fmla="*/ 490 w 883"/>
                  <a:gd name="T17" fmla="*/ 588 h 588"/>
                  <a:gd name="T18" fmla="*/ 343 w 883"/>
                  <a:gd name="T19" fmla="*/ 490 h 588"/>
                  <a:gd name="T20" fmla="*/ 147 w 883"/>
                  <a:gd name="T21" fmla="*/ 245 h 588"/>
                  <a:gd name="T22" fmla="*/ 0 w 883"/>
                  <a:gd name="T23" fmla="*/ 0 h 588"/>
                  <a:gd name="T24" fmla="*/ 0 w 883"/>
                  <a:gd name="T25" fmla="*/ 0 h 588"/>
                  <a:gd name="T26" fmla="*/ 99 w 883"/>
                  <a:gd name="T27" fmla="*/ 49 h 588"/>
                  <a:gd name="T28" fmla="*/ 343 w 883"/>
                  <a:gd name="T29" fmla="*/ 97 h 588"/>
                  <a:gd name="T30" fmla="*/ 588 w 883"/>
                  <a:gd name="T31" fmla="*/ 147 h 588"/>
                  <a:gd name="T32" fmla="*/ 588 w 883"/>
                  <a:gd name="T33" fmla="*/ 147 h 588"/>
                  <a:gd name="T34" fmla="*/ 735 w 883"/>
                  <a:gd name="T35" fmla="*/ 195 h 588"/>
                  <a:gd name="T36" fmla="*/ 833 w 883"/>
                  <a:gd name="T37" fmla="*/ 147 h 588"/>
                  <a:gd name="T38" fmla="*/ 883 w 883"/>
                  <a:gd name="T39" fmla="*/ 147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883" y="147"/>
                    </a:moveTo>
                    <a:lnTo>
                      <a:pt x="833" y="245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49"/>
                    </a:lnTo>
                    <a:lnTo>
                      <a:pt x="343" y="97"/>
                    </a:lnTo>
                    <a:lnTo>
                      <a:pt x="588" y="147"/>
                    </a:lnTo>
                    <a:lnTo>
                      <a:pt x="588" y="147"/>
                    </a:lnTo>
                    <a:lnTo>
                      <a:pt x="735" y="195"/>
                    </a:lnTo>
                    <a:lnTo>
                      <a:pt x="833" y="147"/>
                    </a:lnTo>
                    <a:lnTo>
                      <a:pt x="883" y="147"/>
                    </a:lnTo>
                    <a:close/>
                  </a:path>
                </a:pathLst>
              </a:custGeom>
              <a:solidFill>
                <a:srgbClr val="DB84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6" name="Freeform 594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588 w 883"/>
                  <a:gd name="T1" fmla="*/ 195 h 588"/>
                  <a:gd name="T2" fmla="*/ 735 w 883"/>
                  <a:gd name="T3" fmla="*/ 195 h 588"/>
                  <a:gd name="T4" fmla="*/ 833 w 883"/>
                  <a:gd name="T5" fmla="*/ 195 h 588"/>
                  <a:gd name="T6" fmla="*/ 883 w 883"/>
                  <a:gd name="T7" fmla="*/ 147 h 588"/>
                  <a:gd name="T8" fmla="*/ 883 w 883"/>
                  <a:gd name="T9" fmla="*/ 147 h 588"/>
                  <a:gd name="T10" fmla="*/ 833 w 883"/>
                  <a:gd name="T11" fmla="*/ 245 h 588"/>
                  <a:gd name="T12" fmla="*/ 833 w 883"/>
                  <a:gd name="T13" fmla="*/ 343 h 588"/>
                  <a:gd name="T14" fmla="*/ 785 w 883"/>
                  <a:gd name="T15" fmla="*/ 392 h 588"/>
                  <a:gd name="T16" fmla="*/ 785 w 883"/>
                  <a:gd name="T17" fmla="*/ 392 h 588"/>
                  <a:gd name="T18" fmla="*/ 686 w 883"/>
                  <a:gd name="T19" fmla="*/ 490 h 588"/>
                  <a:gd name="T20" fmla="*/ 588 w 883"/>
                  <a:gd name="T21" fmla="*/ 538 h 588"/>
                  <a:gd name="T22" fmla="*/ 490 w 883"/>
                  <a:gd name="T23" fmla="*/ 588 h 588"/>
                  <a:gd name="T24" fmla="*/ 490 w 883"/>
                  <a:gd name="T25" fmla="*/ 588 h 588"/>
                  <a:gd name="T26" fmla="*/ 343 w 883"/>
                  <a:gd name="T27" fmla="*/ 490 h 588"/>
                  <a:gd name="T28" fmla="*/ 147 w 883"/>
                  <a:gd name="T29" fmla="*/ 245 h 588"/>
                  <a:gd name="T30" fmla="*/ 0 w 883"/>
                  <a:gd name="T31" fmla="*/ 0 h 588"/>
                  <a:gd name="T32" fmla="*/ 0 w 883"/>
                  <a:gd name="T33" fmla="*/ 0 h 588"/>
                  <a:gd name="T34" fmla="*/ 99 w 883"/>
                  <a:gd name="T35" fmla="*/ 49 h 588"/>
                  <a:gd name="T36" fmla="*/ 343 w 883"/>
                  <a:gd name="T37" fmla="*/ 147 h 588"/>
                  <a:gd name="T38" fmla="*/ 588 w 883"/>
                  <a:gd name="T39" fmla="*/ 195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588" y="195"/>
                    </a:moveTo>
                    <a:lnTo>
                      <a:pt x="735" y="195"/>
                    </a:lnTo>
                    <a:lnTo>
                      <a:pt x="833" y="195"/>
                    </a:lnTo>
                    <a:lnTo>
                      <a:pt x="883" y="147"/>
                    </a:lnTo>
                    <a:lnTo>
                      <a:pt x="883" y="147"/>
                    </a:lnTo>
                    <a:lnTo>
                      <a:pt x="833" y="245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49"/>
                    </a:lnTo>
                    <a:lnTo>
                      <a:pt x="343" y="147"/>
                    </a:lnTo>
                    <a:lnTo>
                      <a:pt x="588" y="195"/>
                    </a:lnTo>
                    <a:close/>
                  </a:path>
                </a:pathLst>
              </a:custGeom>
              <a:solidFill>
                <a:srgbClr val="D67E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7" name="Freeform 595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588 w 883"/>
                  <a:gd name="T1" fmla="*/ 195 h 588"/>
                  <a:gd name="T2" fmla="*/ 735 w 883"/>
                  <a:gd name="T3" fmla="*/ 245 h 588"/>
                  <a:gd name="T4" fmla="*/ 833 w 883"/>
                  <a:gd name="T5" fmla="*/ 195 h 588"/>
                  <a:gd name="T6" fmla="*/ 883 w 883"/>
                  <a:gd name="T7" fmla="*/ 195 h 588"/>
                  <a:gd name="T8" fmla="*/ 883 w 883"/>
                  <a:gd name="T9" fmla="*/ 195 h 588"/>
                  <a:gd name="T10" fmla="*/ 833 w 883"/>
                  <a:gd name="T11" fmla="*/ 245 h 588"/>
                  <a:gd name="T12" fmla="*/ 833 w 883"/>
                  <a:gd name="T13" fmla="*/ 343 h 588"/>
                  <a:gd name="T14" fmla="*/ 785 w 883"/>
                  <a:gd name="T15" fmla="*/ 392 h 588"/>
                  <a:gd name="T16" fmla="*/ 785 w 883"/>
                  <a:gd name="T17" fmla="*/ 392 h 588"/>
                  <a:gd name="T18" fmla="*/ 686 w 883"/>
                  <a:gd name="T19" fmla="*/ 490 h 588"/>
                  <a:gd name="T20" fmla="*/ 588 w 883"/>
                  <a:gd name="T21" fmla="*/ 538 h 588"/>
                  <a:gd name="T22" fmla="*/ 490 w 883"/>
                  <a:gd name="T23" fmla="*/ 588 h 588"/>
                  <a:gd name="T24" fmla="*/ 490 w 883"/>
                  <a:gd name="T25" fmla="*/ 588 h 588"/>
                  <a:gd name="T26" fmla="*/ 343 w 883"/>
                  <a:gd name="T27" fmla="*/ 490 h 588"/>
                  <a:gd name="T28" fmla="*/ 147 w 883"/>
                  <a:gd name="T29" fmla="*/ 245 h 588"/>
                  <a:gd name="T30" fmla="*/ 0 w 883"/>
                  <a:gd name="T31" fmla="*/ 0 h 588"/>
                  <a:gd name="T32" fmla="*/ 0 w 883"/>
                  <a:gd name="T33" fmla="*/ 0 h 588"/>
                  <a:gd name="T34" fmla="*/ 99 w 883"/>
                  <a:gd name="T35" fmla="*/ 49 h 588"/>
                  <a:gd name="T36" fmla="*/ 343 w 883"/>
                  <a:gd name="T37" fmla="*/ 147 h 588"/>
                  <a:gd name="T38" fmla="*/ 588 w 883"/>
                  <a:gd name="T39" fmla="*/ 195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588" y="195"/>
                    </a:moveTo>
                    <a:lnTo>
                      <a:pt x="735" y="245"/>
                    </a:lnTo>
                    <a:lnTo>
                      <a:pt x="833" y="195"/>
                    </a:lnTo>
                    <a:lnTo>
                      <a:pt x="883" y="195"/>
                    </a:lnTo>
                    <a:lnTo>
                      <a:pt x="883" y="195"/>
                    </a:lnTo>
                    <a:lnTo>
                      <a:pt x="833" y="245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49"/>
                    </a:lnTo>
                    <a:lnTo>
                      <a:pt x="343" y="147"/>
                    </a:lnTo>
                    <a:lnTo>
                      <a:pt x="588" y="195"/>
                    </a:lnTo>
                    <a:close/>
                  </a:path>
                </a:pathLst>
              </a:custGeom>
              <a:solidFill>
                <a:srgbClr val="D1775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8" name="Freeform 596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588 w 883"/>
                  <a:gd name="T1" fmla="*/ 245 h 588"/>
                  <a:gd name="T2" fmla="*/ 735 w 883"/>
                  <a:gd name="T3" fmla="*/ 245 h 588"/>
                  <a:gd name="T4" fmla="*/ 833 w 883"/>
                  <a:gd name="T5" fmla="*/ 245 h 588"/>
                  <a:gd name="T6" fmla="*/ 883 w 883"/>
                  <a:gd name="T7" fmla="*/ 195 h 588"/>
                  <a:gd name="T8" fmla="*/ 883 w 883"/>
                  <a:gd name="T9" fmla="*/ 195 h 588"/>
                  <a:gd name="T10" fmla="*/ 833 w 883"/>
                  <a:gd name="T11" fmla="*/ 245 h 588"/>
                  <a:gd name="T12" fmla="*/ 833 w 883"/>
                  <a:gd name="T13" fmla="*/ 343 h 588"/>
                  <a:gd name="T14" fmla="*/ 785 w 883"/>
                  <a:gd name="T15" fmla="*/ 392 h 588"/>
                  <a:gd name="T16" fmla="*/ 785 w 883"/>
                  <a:gd name="T17" fmla="*/ 392 h 588"/>
                  <a:gd name="T18" fmla="*/ 686 w 883"/>
                  <a:gd name="T19" fmla="*/ 490 h 588"/>
                  <a:gd name="T20" fmla="*/ 588 w 883"/>
                  <a:gd name="T21" fmla="*/ 538 h 588"/>
                  <a:gd name="T22" fmla="*/ 490 w 883"/>
                  <a:gd name="T23" fmla="*/ 588 h 588"/>
                  <a:gd name="T24" fmla="*/ 490 w 883"/>
                  <a:gd name="T25" fmla="*/ 588 h 588"/>
                  <a:gd name="T26" fmla="*/ 343 w 883"/>
                  <a:gd name="T27" fmla="*/ 490 h 588"/>
                  <a:gd name="T28" fmla="*/ 147 w 883"/>
                  <a:gd name="T29" fmla="*/ 245 h 588"/>
                  <a:gd name="T30" fmla="*/ 0 w 883"/>
                  <a:gd name="T31" fmla="*/ 0 h 588"/>
                  <a:gd name="T32" fmla="*/ 0 w 883"/>
                  <a:gd name="T33" fmla="*/ 0 h 588"/>
                  <a:gd name="T34" fmla="*/ 99 w 883"/>
                  <a:gd name="T35" fmla="*/ 49 h 588"/>
                  <a:gd name="T36" fmla="*/ 343 w 883"/>
                  <a:gd name="T37" fmla="*/ 195 h 588"/>
                  <a:gd name="T38" fmla="*/ 588 w 883"/>
                  <a:gd name="T39" fmla="*/ 245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588" y="245"/>
                    </a:moveTo>
                    <a:lnTo>
                      <a:pt x="735" y="245"/>
                    </a:lnTo>
                    <a:lnTo>
                      <a:pt x="833" y="245"/>
                    </a:lnTo>
                    <a:lnTo>
                      <a:pt x="883" y="195"/>
                    </a:lnTo>
                    <a:lnTo>
                      <a:pt x="883" y="195"/>
                    </a:lnTo>
                    <a:lnTo>
                      <a:pt x="833" y="245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49"/>
                    </a:lnTo>
                    <a:lnTo>
                      <a:pt x="343" y="195"/>
                    </a:lnTo>
                    <a:lnTo>
                      <a:pt x="588" y="245"/>
                    </a:lnTo>
                    <a:close/>
                  </a:path>
                </a:pathLst>
              </a:custGeom>
              <a:solidFill>
                <a:srgbClr val="CC71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49" name="Freeform 597"/>
              <p:cNvSpPr>
                <a:spLocks/>
              </p:cNvSpPr>
              <p:nvPr/>
            </p:nvSpPr>
            <p:spPr bwMode="auto">
              <a:xfrm>
                <a:off x="4324" y="2416"/>
                <a:ext cx="110" cy="74"/>
              </a:xfrm>
              <a:custGeom>
                <a:avLst/>
                <a:gdLst>
                  <a:gd name="T0" fmla="*/ 883 w 883"/>
                  <a:gd name="T1" fmla="*/ 245 h 588"/>
                  <a:gd name="T2" fmla="*/ 833 w 883"/>
                  <a:gd name="T3" fmla="*/ 293 h 588"/>
                  <a:gd name="T4" fmla="*/ 833 w 883"/>
                  <a:gd name="T5" fmla="*/ 343 h 588"/>
                  <a:gd name="T6" fmla="*/ 785 w 883"/>
                  <a:gd name="T7" fmla="*/ 392 h 588"/>
                  <a:gd name="T8" fmla="*/ 785 w 883"/>
                  <a:gd name="T9" fmla="*/ 392 h 588"/>
                  <a:gd name="T10" fmla="*/ 686 w 883"/>
                  <a:gd name="T11" fmla="*/ 490 h 588"/>
                  <a:gd name="T12" fmla="*/ 588 w 883"/>
                  <a:gd name="T13" fmla="*/ 538 h 588"/>
                  <a:gd name="T14" fmla="*/ 490 w 883"/>
                  <a:gd name="T15" fmla="*/ 588 h 588"/>
                  <a:gd name="T16" fmla="*/ 490 w 883"/>
                  <a:gd name="T17" fmla="*/ 588 h 588"/>
                  <a:gd name="T18" fmla="*/ 343 w 883"/>
                  <a:gd name="T19" fmla="*/ 490 h 588"/>
                  <a:gd name="T20" fmla="*/ 147 w 883"/>
                  <a:gd name="T21" fmla="*/ 245 h 588"/>
                  <a:gd name="T22" fmla="*/ 0 w 883"/>
                  <a:gd name="T23" fmla="*/ 0 h 588"/>
                  <a:gd name="T24" fmla="*/ 0 w 883"/>
                  <a:gd name="T25" fmla="*/ 0 h 588"/>
                  <a:gd name="T26" fmla="*/ 99 w 883"/>
                  <a:gd name="T27" fmla="*/ 97 h 588"/>
                  <a:gd name="T28" fmla="*/ 343 w 883"/>
                  <a:gd name="T29" fmla="*/ 195 h 588"/>
                  <a:gd name="T30" fmla="*/ 588 w 883"/>
                  <a:gd name="T31" fmla="*/ 293 h 588"/>
                  <a:gd name="T32" fmla="*/ 588 w 883"/>
                  <a:gd name="T33" fmla="*/ 293 h 588"/>
                  <a:gd name="T34" fmla="*/ 735 w 883"/>
                  <a:gd name="T35" fmla="*/ 293 h 588"/>
                  <a:gd name="T36" fmla="*/ 833 w 883"/>
                  <a:gd name="T37" fmla="*/ 293 h 588"/>
                  <a:gd name="T38" fmla="*/ 883 w 883"/>
                  <a:gd name="T39" fmla="*/ 245 h 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83" h="588">
                    <a:moveTo>
                      <a:pt x="883" y="245"/>
                    </a:moveTo>
                    <a:lnTo>
                      <a:pt x="833" y="293"/>
                    </a:lnTo>
                    <a:lnTo>
                      <a:pt x="833" y="343"/>
                    </a:lnTo>
                    <a:lnTo>
                      <a:pt x="785" y="392"/>
                    </a:lnTo>
                    <a:lnTo>
                      <a:pt x="785" y="392"/>
                    </a:lnTo>
                    <a:lnTo>
                      <a:pt x="686" y="490"/>
                    </a:lnTo>
                    <a:lnTo>
                      <a:pt x="588" y="538"/>
                    </a:lnTo>
                    <a:lnTo>
                      <a:pt x="490" y="588"/>
                    </a:lnTo>
                    <a:lnTo>
                      <a:pt x="490" y="588"/>
                    </a:lnTo>
                    <a:lnTo>
                      <a:pt x="343" y="490"/>
                    </a:lnTo>
                    <a:lnTo>
                      <a:pt x="147" y="245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9" y="97"/>
                    </a:lnTo>
                    <a:lnTo>
                      <a:pt x="343" y="195"/>
                    </a:lnTo>
                    <a:lnTo>
                      <a:pt x="588" y="293"/>
                    </a:lnTo>
                    <a:lnTo>
                      <a:pt x="588" y="293"/>
                    </a:lnTo>
                    <a:lnTo>
                      <a:pt x="735" y="293"/>
                    </a:lnTo>
                    <a:lnTo>
                      <a:pt x="833" y="293"/>
                    </a:lnTo>
                    <a:lnTo>
                      <a:pt x="883" y="245"/>
                    </a:lnTo>
                    <a:close/>
                  </a:path>
                </a:pathLst>
              </a:custGeom>
              <a:solidFill>
                <a:srgbClr val="C66B5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0" name="Freeform 598"/>
              <p:cNvSpPr>
                <a:spLocks/>
              </p:cNvSpPr>
              <p:nvPr/>
            </p:nvSpPr>
            <p:spPr bwMode="auto">
              <a:xfrm>
                <a:off x="4091" y="1963"/>
                <a:ext cx="129" cy="539"/>
              </a:xfrm>
              <a:custGeom>
                <a:avLst/>
                <a:gdLst>
                  <a:gd name="T0" fmla="*/ 882 w 1029"/>
                  <a:gd name="T1" fmla="*/ 4264 h 4314"/>
                  <a:gd name="T2" fmla="*/ 784 w 1029"/>
                  <a:gd name="T3" fmla="*/ 4314 h 4314"/>
                  <a:gd name="T4" fmla="*/ 784 w 1029"/>
                  <a:gd name="T5" fmla="*/ 4264 h 4314"/>
                  <a:gd name="T6" fmla="*/ 686 w 1029"/>
                  <a:gd name="T7" fmla="*/ 3971 h 4314"/>
                  <a:gd name="T8" fmla="*/ 539 w 1029"/>
                  <a:gd name="T9" fmla="*/ 3628 h 4314"/>
                  <a:gd name="T10" fmla="*/ 294 w 1029"/>
                  <a:gd name="T11" fmla="*/ 2843 h 4314"/>
                  <a:gd name="T12" fmla="*/ 196 w 1029"/>
                  <a:gd name="T13" fmla="*/ 2549 h 4314"/>
                  <a:gd name="T14" fmla="*/ 49 w 1029"/>
                  <a:gd name="T15" fmla="*/ 1814 h 4314"/>
                  <a:gd name="T16" fmla="*/ 49 w 1029"/>
                  <a:gd name="T17" fmla="*/ 1618 h 4314"/>
                  <a:gd name="T18" fmla="*/ 98 w 1029"/>
                  <a:gd name="T19" fmla="*/ 1421 h 4314"/>
                  <a:gd name="T20" fmla="*/ 49 w 1029"/>
                  <a:gd name="T21" fmla="*/ 1373 h 4314"/>
                  <a:gd name="T22" fmla="*/ 49 w 1029"/>
                  <a:gd name="T23" fmla="*/ 1030 h 4314"/>
                  <a:gd name="T24" fmla="*/ 49 w 1029"/>
                  <a:gd name="T25" fmla="*/ 833 h 4314"/>
                  <a:gd name="T26" fmla="*/ 49 w 1029"/>
                  <a:gd name="T27" fmla="*/ 589 h 4314"/>
                  <a:gd name="T28" fmla="*/ 0 w 1029"/>
                  <a:gd name="T29" fmla="*/ 441 h 4314"/>
                  <a:gd name="T30" fmla="*/ 0 w 1029"/>
                  <a:gd name="T31" fmla="*/ 49 h 4314"/>
                  <a:gd name="T32" fmla="*/ 49 w 1029"/>
                  <a:gd name="T33" fmla="*/ 0 h 4314"/>
                  <a:gd name="T34" fmla="*/ 343 w 1029"/>
                  <a:gd name="T35" fmla="*/ 98 h 4314"/>
                  <a:gd name="T36" fmla="*/ 294 w 1029"/>
                  <a:gd name="T37" fmla="*/ 196 h 4314"/>
                  <a:gd name="T38" fmla="*/ 294 w 1029"/>
                  <a:gd name="T39" fmla="*/ 637 h 4314"/>
                  <a:gd name="T40" fmla="*/ 294 w 1029"/>
                  <a:gd name="T41" fmla="*/ 882 h 4314"/>
                  <a:gd name="T42" fmla="*/ 294 w 1029"/>
                  <a:gd name="T43" fmla="*/ 1323 h 4314"/>
                  <a:gd name="T44" fmla="*/ 246 w 1029"/>
                  <a:gd name="T45" fmla="*/ 1421 h 4314"/>
                  <a:gd name="T46" fmla="*/ 246 w 1029"/>
                  <a:gd name="T47" fmla="*/ 1862 h 4314"/>
                  <a:gd name="T48" fmla="*/ 343 w 1029"/>
                  <a:gd name="T49" fmla="*/ 2108 h 4314"/>
                  <a:gd name="T50" fmla="*/ 539 w 1029"/>
                  <a:gd name="T51" fmla="*/ 2402 h 4314"/>
                  <a:gd name="T52" fmla="*/ 589 w 1029"/>
                  <a:gd name="T53" fmla="*/ 2598 h 4314"/>
                  <a:gd name="T54" fmla="*/ 539 w 1029"/>
                  <a:gd name="T55" fmla="*/ 2794 h 4314"/>
                  <a:gd name="T56" fmla="*/ 490 w 1029"/>
                  <a:gd name="T57" fmla="*/ 2843 h 4314"/>
                  <a:gd name="T58" fmla="*/ 539 w 1029"/>
                  <a:gd name="T59" fmla="*/ 3186 h 4314"/>
                  <a:gd name="T60" fmla="*/ 686 w 1029"/>
                  <a:gd name="T61" fmla="*/ 3530 h 4314"/>
                  <a:gd name="T62" fmla="*/ 1029 w 1029"/>
                  <a:gd name="T63" fmla="*/ 4166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029" h="4314">
                    <a:moveTo>
                      <a:pt x="1029" y="4166"/>
                    </a:moveTo>
                    <a:lnTo>
                      <a:pt x="882" y="426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9" y="0"/>
                    </a:lnTo>
                    <a:lnTo>
                      <a:pt x="196" y="49"/>
                    </a:lnTo>
                    <a:lnTo>
                      <a:pt x="343" y="98"/>
                    </a:lnTo>
                    <a:lnTo>
                      <a:pt x="343" y="98"/>
                    </a:lnTo>
                    <a:lnTo>
                      <a:pt x="294" y="196"/>
                    </a:lnTo>
                    <a:lnTo>
                      <a:pt x="294" y="441"/>
                    </a:lnTo>
                    <a:lnTo>
                      <a:pt x="294" y="637"/>
                    </a:lnTo>
                    <a:lnTo>
                      <a:pt x="294" y="637"/>
                    </a:lnTo>
                    <a:lnTo>
                      <a:pt x="294" y="882"/>
                    </a:lnTo>
                    <a:lnTo>
                      <a:pt x="294" y="1176"/>
                    </a:lnTo>
                    <a:lnTo>
                      <a:pt x="294" y="1323"/>
                    </a:lnTo>
                    <a:lnTo>
                      <a:pt x="294" y="1323"/>
                    </a:lnTo>
                    <a:lnTo>
                      <a:pt x="246" y="1421"/>
                    </a:lnTo>
                    <a:lnTo>
                      <a:pt x="196" y="1618"/>
                    </a:lnTo>
                    <a:lnTo>
                      <a:pt x="246" y="1862"/>
                    </a:lnTo>
                    <a:lnTo>
                      <a:pt x="246" y="1862"/>
                    </a:lnTo>
                    <a:lnTo>
                      <a:pt x="343" y="2108"/>
                    </a:lnTo>
                    <a:lnTo>
                      <a:pt x="441" y="2255"/>
                    </a:lnTo>
                    <a:lnTo>
                      <a:pt x="539" y="2402"/>
                    </a:lnTo>
                    <a:lnTo>
                      <a:pt x="539" y="2402"/>
                    </a:lnTo>
                    <a:lnTo>
                      <a:pt x="589" y="2598"/>
                    </a:lnTo>
                    <a:lnTo>
                      <a:pt x="589" y="2794"/>
                    </a:lnTo>
                    <a:lnTo>
                      <a:pt x="539" y="2794"/>
                    </a:lnTo>
                    <a:lnTo>
                      <a:pt x="539" y="2794"/>
                    </a:lnTo>
                    <a:lnTo>
                      <a:pt x="490" y="2843"/>
                    </a:lnTo>
                    <a:lnTo>
                      <a:pt x="490" y="2991"/>
                    </a:lnTo>
                    <a:lnTo>
                      <a:pt x="539" y="3186"/>
                    </a:lnTo>
                    <a:lnTo>
                      <a:pt x="539" y="3186"/>
                    </a:lnTo>
                    <a:lnTo>
                      <a:pt x="686" y="3530"/>
                    </a:lnTo>
                    <a:lnTo>
                      <a:pt x="882" y="3971"/>
                    </a:lnTo>
                    <a:lnTo>
                      <a:pt x="1029" y="4166"/>
                    </a:lnTo>
                    <a:close/>
                  </a:path>
                </a:pathLst>
              </a:custGeom>
              <a:solidFill>
                <a:srgbClr val="9E4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1" name="Freeform 599"/>
              <p:cNvSpPr>
                <a:spLocks/>
              </p:cNvSpPr>
              <p:nvPr/>
            </p:nvSpPr>
            <p:spPr bwMode="auto">
              <a:xfrm>
                <a:off x="4140" y="2000"/>
                <a:ext cx="98" cy="435"/>
              </a:xfrm>
              <a:custGeom>
                <a:avLst/>
                <a:gdLst>
                  <a:gd name="T0" fmla="*/ 784 w 784"/>
                  <a:gd name="T1" fmla="*/ 3284 h 3481"/>
                  <a:gd name="T2" fmla="*/ 637 w 784"/>
                  <a:gd name="T3" fmla="*/ 2990 h 3481"/>
                  <a:gd name="T4" fmla="*/ 588 w 784"/>
                  <a:gd name="T5" fmla="*/ 2598 h 3481"/>
                  <a:gd name="T6" fmla="*/ 588 w 784"/>
                  <a:gd name="T7" fmla="*/ 2255 h 3481"/>
                  <a:gd name="T8" fmla="*/ 588 w 784"/>
                  <a:gd name="T9" fmla="*/ 2255 h 3481"/>
                  <a:gd name="T10" fmla="*/ 540 w 784"/>
                  <a:gd name="T11" fmla="*/ 1961 h 3481"/>
                  <a:gd name="T12" fmla="*/ 441 w 784"/>
                  <a:gd name="T13" fmla="*/ 1618 h 3481"/>
                  <a:gd name="T14" fmla="*/ 392 w 784"/>
                  <a:gd name="T15" fmla="*/ 1422 h 3481"/>
                  <a:gd name="T16" fmla="*/ 392 w 784"/>
                  <a:gd name="T17" fmla="*/ 1422 h 3481"/>
                  <a:gd name="T18" fmla="*/ 343 w 784"/>
                  <a:gd name="T19" fmla="*/ 1324 h 3481"/>
                  <a:gd name="T20" fmla="*/ 343 w 784"/>
                  <a:gd name="T21" fmla="*/ 1177 h 3481"/>
                  <a:gd name="T22" fmla="*/ 392 w 784"/>
                  <a:gd name="T23" fmla="*/ 1079 h 3481"/>
                  <a:gd name="T24" fmla="*/ 392 w 784"/>
                  <a:gd name="T25" fmla="*/ 1079 h 3481"/>
                  <a:gd name="T26" fmla="*/ 441 w 784"/>
                  <a:gd name="T27" fmla="*/ 1029 h 3481"/>
                  <a:gd name="T28" fmla="*/ 441 w 784"/>
                  <a:gd name="T29" fmla="*/ 931 h 3481"/>
                  <a:gd name="T30" fmla="*/ 490 w 784"/>
                  <a:gd name="T31" fmla="*/ 784 h 3481"/>
                  <a:gd name="T32" fmla="*/ 490 w 784"/>
                  <a:gd name="T33" fmla="*/ 784 h 3481"/>
                  <a:gd name="T34" fmla="*/ 540 w 784"/>
                  <a:gd name="T35" fmla="*/ 588 h 3481"/>
                  <a:gd name="T36" fmla="*/ 588 w 784"/>
                  <a:gd name="T37" fmla="*/ 343 h 3481"/>
                  <a:gd name="T38" fmla="*/ 588 w 784"/>
                  <a:gd name="T39" fmla="*/ 196 h 3481"/>
                  <a:gd name="T40" fmla="*/ 588 w 784"/>
                  <a:gd name="T41" fmla="*/ 196 h 3481"/>
                  <a:gd name="T42" fmla="*/ 540 w 784"/>
                  <a:gd name="T43" fmla="*/ 196 h 3481"/>
                  <a:gd name="T44" fmla="*/ 441 w 784"/>
                  <a:gd name="T45" fmla="*/ 98 h 3481"/>
                  <a:gd name="T46" fmla="*/ 343 w 784"/>
                  <a:gd name="T47" fmla="*/ 0 h 3481"/>
                  <a:gd name="T48" fmla="*/ 343 w 784"/>
                  <a:gd name="T49" fmla="*/ 0 h 3481"/>
                  <a:gd name="T50" fmla="*/ 343 w 784"/>
                  <a:gd name="T51" fmla="*/ 147 h 3481"/>
                  <a:gd name="T52" fmla="*/ 343 w 784"/>
                  <a:gd name="T53" fmla="*/ 441 h 3481"/>
                  <a:gd name="T54" fmla="*/ 294 w 784"/>
                  <a:gd name="T55" fmla="*/ 686 h 3481"/>
                  <a:gd name="T56" fmla="*/ 294 w 784"/>
                  <a:gd name="T57" fmla="*/ 686 h 3481"/>
                  <a:gd name="T58" fmla="*/ 245 w 784"/>
                  <a:gd name="T59" fmla="*/ 882 h 3481"/>
                  <a:gd name="T60" fmla="*/ 147 w 784"/>
                  <a:gd name="T61" fmla="*/ 981 h 3481"/>
                  <a:gd name="T62" fmla="*/ 147 w 784"/>
                  <a:gd name="T63" fmla="*/ 1029 h 3481"/>
                  <a:gd name="T64" fmla="*/ 147 w 784"/>
                  <a:gd name="T65" fmla="*/ 1029 h 3481"/>
                  <a:gd name="T66" fmla="*/ 49 w 784"/>
                  <a:gd name="T67" fmla="*/ 1079 h 3481"/>
                  <a:gd name="T68" fmla="*/ 0 w 784"/>
                  <a:gd name="T69" fmla="*/ 1225 h 3481"/>
                  <a:gd name="T70" fmla="*/ 0 w 784"/>
                  <a:gd name="T71" fmla="*/ 1373 h 3481"/>
                  <a:gd name="T72" fmla="*/ 0 w 784"/>
                  <a:gd name="T73" fmla="*/ 1373 h 3481"/>
                  <a:gd name="T74" fmla="*/ 147 w 784"/>
                  <a:gd name="T75" fmla="*/ 1765 h 3481"/>
                  <a:gd name="T76" fmla="*/ 343 w 784"/>
                  <a:gd name="T77" fmla="*/ 2010 h 3481"/>
                  <a:gd name="T78" fmla="*/ 441 w 784"/>
                  <a:gd name="T79" fmla="*/ 2255 h 3481"/>
                  <a:gd name="T80" fmla="*/ 441 w 784"/>
                  <a:gd name="T81" fmla="*/ 2255 h 3481"/>
                  <a:gd name="T82" fmla="*/ 490 w 784"/>
                  <a:gd name="T83" fmla="*/ 2697 h 3481"/>
                  <a:gd name="T84" fmla="*/ 540 w 784"/>
                  <a:gd name="T85" fmla="*/ 3186 h 3481"/>
                  <a:gd name="T86" fmla="*/ 588 w 784"/>
                  <a:gd name="T87" fmla="*/ 3481 h 3481"/>
                  <a:gd name="T88" fmla="*/ 588 w 784"/>
                  <a:gd name="T89" fmla="*/ 3481 h 3481"/>
                  <a:gd name="T90" fmla="*/ 637 w 784"/>
                  <a:gd name="T91" fmla="*/ 3481 h 3481"/>
                  <a:gd name="T92" fmla="*/ 735 w 784"/>
                  <a:gd name="T93" fmla="*/ 3383 h 3481"/>
                  <a:gd name="T94" fmla="*/ 784 w 784"/>
                  <a:gd name="T95" fmla="*/ 3284 h 34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84" h="3481">
                    <a:moveTo>
                      <a:pt x="784" y="3284"/>
                    </a:moveTo>
                    <a:lnTo>
                      <a:pt x="637" y="2990"/>
                    </a:lnTo>
                    <a:lnTo>
                      <a:pt x="588" y="2598"/>
                    </a:lnTo>
                    <a:lnTo>
                      <a:pt x="588" y="2255"/>
                    </a:lnTo>
                    <a:lnTo>
                      <a:pt x="588" y="2255"/>
                    </a:lnTo>
                    <a:lnTo>
                      <a:pt x="540" y="1961"/>
                    </a:lnTo>
                    <a:lnTo>
                      <a:pt x="441" y="1618"/>
                    </a:lnTo>
                    <a:lnTo>
                      <a:pt x="392" y="1422"/>
                    </a:lnTo>
                    <a:lnTo>
                      <a:pt x="392" y="1422"/>
                    </a:lnTo>
                    <a:lnTo>
                      <a:pt x="343" y="1324"/>
                    </a:lnTo>
                    <a:lnTo>
                      <a:pt x="343" y="1177"/>
                    </a:lnTo>
                    <a:lnTo>
                      <a:pt x="392" y="1079"/>
                    </a:lnTo>
                    <a:lnTo>
                      <a:pt x="392" y="1079"/>
                    </a:lnTo>
                    <a:lnTo>
                      <a:pt x="441" y="1029"/>
                    </a:lnTo>
                    <a:lnTo>
                      <a:pt x="441" y="931"/>
                    </a:lnTo>
                    <a:lnTo>
                      <a:pt x="490" y="784"/>
                    </a:lnTo>
                    <a:lnTo>
                      <a:pt x="490" y="784"/>
                    </a:lnTo>
                    <a:lnTo>
                      <a:pt x="540" y="588"/>
                    </a:lnTo>
                    <a:lnTo>
                      <a:pt x="588" y="343"/>
                    </a:lnTo>
                    <a:lnTo>
                      <a:pt x="588" y="196"/>
                    </a:lnTo>
                    <a:lnTo>
                      <a:pt x="588" y="196"/>
                    </a:lnTo>
                    <a:lnTo>
                      <a:pt x="540" y="196"/>
                    </a:lnTo>
                    <a:lnTo>
                      <a:pt x="441" y="98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343" y="147"/>
                    </a:lnTo>
                    <a:lnTo>
                      <a:pt x="343" y="441"/>
                    </a:lnTo>
                    <a:lnTo>
                      <a:pt x="294" y="686"/>
                    </a:lnTo>
                    <a:lnTo>
                      <a:pt x="294" y="686"/>
                    </a:lnTo>
                    <a:lnTo>
                      <a:pt x="245" y="882"/>
                    </a:lnTo>
                    <a:lnTo>
                      <a:pt x="147" y="981"/>
                    </a:lnTo>
                    <a:lnTo>
                      <a:pt x="147" y="1029"/>
                    </a:lnTo>
                    <a:lnTo>
                      <a:pt x="147" y="1029"/>
                    </a:lnTo>
                    <a:lnTo>
                      <a:pt x="49" y="1079"/>
                    </a:lnTo>
                    <a:lnTo>
                      <a:pt x="0" y="1225"/>
                    </a:lnTo>
                    <a:lnTo>
                      <a:pt x="0" y="1373"/>
                    </a:lnTo>
                    <a:lnTo>
                      <a:pt x="0" y="1373"/>
                    </a:lnTo>
                    <a:lnTo>
                      <a:pt x="147" y="1765"/>
                    </a:lnTo>
                    <a:lnTo>
                      <a:pt x="343" y="2010"/>
                    </a:lnTo>
                    <a:lnTo>
                      <a:pt x="441" y="2255"/>
                    </a:lnTo>
                    <a:lnTo>
                      <a:pt x="441" y="2255"/>
                    </a:lnTo>
                    <a:lnTo>
                      <a:pt x="490" y="2697"/>
                    </a:lnTo>
                    <a:lnTo>
                      <a:pt x="540" y="3186"/>
                    </a:lnTo>
                    <a:lnTo>
                      <a:pt x="588" y="3481"/>
                    </a:lnTo>
                    <a:lnTo>
                      <a:pt x="588" y="3481"/>
                    </a:lnTo>
                    <a:lnTo>
                      <a:pt x="637" y="3481"/>
                    </a:lnTo>
                    <a:lnTo>
                      <a:pt x="735" y="3383"/>
                    </a:lnTo>
                    <a:lnTo>
                      <a:pt x="784" y="3284"/>
                    </a:lnTo>
                    <a:close/>
                  </a:path>
                </a:pathLst>
              </a:custGeom>
              <a:solidFill>
                <a:srgbClr val="9E4F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2" name="Freeform 600"/>
              <p:cNvSpPr>
                <a:spLocks/>
              </p:cNvSpPr>
              <p:nvPr/>
            </p:nvSpPr>
            <p:spPr bwMode="auto">
              <a:xfrm>
                <a:off x="4091" y="1963"/>
                <a:ext cx="123" cy="539"/>
              </a:xfrm>
              <a:custGeom>
                <a:avLst/>
                <a:gdLst>
                  <a:gd name="T0" fmla="*/ 246 w 980"/>
                  <a:gd name="T1" fmla="*/ 882 h 4314"/>
                  <a:gd name="T2" fmla="*/ 246 w 980"/>
                  <a:gd name="T3" fmla="*/ 1323 h 4314"/>
                  <a:gd name="T4" fmla="*/ 196 w 980"/>
                  <a:gd name="T5" fmla="*/ 1471 h 4314"/>
                  <a:gd name="T6" fmla="*/ 246 w 980"/>
                  <a:gd name="T7" fmla="*/ 1862 h 4314"/>
                  <a:gd name="T8" fmla="*/ 343 w 980"/>
                  <a:gd name="T9" fmla="*/ 2059 h 4314"/>
                  <a:gd name="T10" fmla="*/ 490 w 980"/>
                  <a:gd name="T11" fmla="*/ 2402 h 4314"/>
                  <a:gd name="T12" fmla="*/ 539 w 980"/>
                  <a:gd name="T13" fmla="*/ 2549 h 4314"/>
                  <a:gd name="T14" fmla="*/ 490 w 980"/>
                  <a:gd name="T15" fmla="*/ 2696 h 4314"/>
                  <a:gd name="T16" fmla="*/ 441 w 980"/>
                  <a:gd name="T17" fmla="*/ 2745 h 4314"/>
                  <a:gd name="T18" fmla="*/ 539 w 980"/>
                  <a:gd name="T19" fmla="*/ 3186 h 4314"/>
                  <a:gd name="T20" fmla="*/ 637 w 980"/>
                  <a:gd name="T21" fmla="*/ 3530 h 4314"/>
                  <a:gd name="T22" fmla="*/ 980 w 980"/>
                  <a:gd name="T23" fmla="*/ 4216 h 4314"/>
                  <a:gd name="T24" fmla="*/ 882 w 980"/>
                  <a:gd name="T25" fmla="*/ 4264 h 4314"/>
                  <a:gd name="T26" fmla="*/ 784 w 980"/>
                  <a:gd name="T27" fmla="*/ 4314 h 4314"/>
                  <a:gd name="T28" fmla="*/ 784 w 980"/>
                  <a:gd name="T29" fmla="*/ 4264 h 4314"/>
                  <a:gd name="T30" fmla="*/ 686 w 980"/>
                  <a:gd name="T31" fmla="*/ 3971 h 4314"/>
                  <a:gd name="T32" fmla="*/ 539 w 980"/>
                  <a:gd name="T33" fmla="*/ 3628 h 4314"/>
                  <a:gd name="T34" fmla="*/ 294 w 980"/>
                  <a:gd name="T35" fmla="*/ 2843 h 4314"/>
                  <a:gd name="T36" fmla="*/ 196 w 980"/>
                  <a:gd name="T37" fmla="*/ 2549 h 4314"/>
                  <a:gd name="T38" fmla="*/ 49 w 980"/>
                  <a:gd name="T39" fmla="*/ 1814 h 4314"/>
                  <a:gd name="T40" fmla="*/ 49 w 980"/>
                  <a:gd name="T41" fmla="*/ 1618 h 4314"/>
                  <a:gd name="T42" fmla="*/ 98 w 980"/>
                  <a:gd name="T43" fmla="*/ 1421 h 4314"/>
                  <a:gd name="T44" fmla="*/ 49 w 980"/>
                  <a:gd name="T45" fmla="*/ 1373 h 4314"/>
                  <a:gd name="T46" fmla="*/ 49 w 980"/>
                  <a:gd name="T47" fmla="*/ 1030 h 4314"/>
                  <a:gd name="T48" fmla="*/ 49 w 980"/>
                  <a:gd name="T49" fmla="*/ 833 h 4314"/>
                  <a:gd name="T50" fmla="*/ 49 w 980"/>
                  <a:gd name="T51" fmla="*/ 589 h 4314"/>
                  <a:gd name="T52" fmla="*/ 0 w 980"/>
                  <a:gd name="T53" fmla="*/ 441 h 4314"/>
                  <a:gd name="T54" fmla="*/ 0 w 980"/>
                  <a:gd name="T55" fmla="*/ 49 h 4314"/>
                  <a:gd name="T56" fmla="*/ 49 w 980"/>
                  <a:gd name="T57" fmla="*/ 0 h 4314"/>
                  <a:gd name="T58" fmla="*/ 294 w 980"/>
                  <a:gd name="T59" fmla="*/ 98 h 4314"/>
                  <a:gd name="T60" fmla="*/ 294 w 980"/>
                  <a:gd name="T61" fmla="*/ 196 h 4314"/>
                  <a:gd name="T62" fmla="*/ 246 w 980"/>
                  <a:gd name="T63" fmla="*/ 637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0" h="4314">
                    <a:moveTo>
                      <a:pt x="246" y="637"/>
                    </a:moveTo>
                    <a:lnTo>
                      <a:pt x="246" y="882"/>
                    </a:lnTo>
                    <a:lnTo>
                      <a:pt x="246" y="1176"/>
                    </a:lnTo>
                    <a:lnTo>
                      <a:pt x="246" y="1323"/>
                    </a:lnTo>
                    <a:lnTo>
                      <a:pt x="246" y="1323"/>
                    </a:lnTo>
                    <a:lnTo>
                      <a:pt x="196" y="1471"/>
                    </a:lnTo>
                    <a:lnTo>
                      <a:pt x="196" y="1618"/>
                    </a:lnTo>
                    <a:lnTo>
                      <a:pt x="246" y="1862"/>
                    </a:lnTo>
                    <a:lnTo>
                      <a:pt x="246" y="1862"/>
                    </a:lnTo>
                    <a:lnTo>
                      <a:pt x="343" y="2059"/>
                    </a:lnTo>
                    <a:lnTo>
                      <a:pt x="392" y="2255"/>
                    </a:lnTo>
                    <a:lnTo>
                      <a:pt x="490" y="2402"/>
                    </a:lnTo>
                    <a:lnTo>
                      <a:pt x="490" y="2402"/>
                    </a:lnTo>
                    <a:lnTo>
                      <a:pt x="539" y="2549"/>
                    </a:lnTo>
                    <a:lnTo>
                      <a:pt x="539" y="2696"/>
                    </a:lnTo>
                    <a:lnTo>
                      <a:pt x="490" y="2696"/>
                    </a:lnTo>
                    <a:lnTo>
                      <a:pt x="490" y="2696"/>
                    </a:lnTo>
                    <a:lnTo>
                      <a:pt x="441" y="2745"/>
                    </a:lnTo>
                    <a:lnTo>
                      <a:pt x="441" y="2991"/>
                    </a:lnTo>
                    <a:lnTo>
                      <a:pt x="539" y="3186"/>
                    </a:lnTo>
                    <a:lnTo>
                      <a:pt x="539" y="3186"/>
                    </a:lnTo>
                    <a:lnTo>
                      <a:pt x="637" y="3530"/>
                    </a:lnTo>
                    <a:lnTo>
                      <a:pt x="882" y="4020"/>
                    </a:lnTo>
                    <a:lnTo>
                      <a:pt x="980" y="4216"/>
                    </a:lnTo>
                    <a:lnTo>
                      <a:pt x="980" y="4216"/>
                    </a:lnTo>
                    <a:lnTo>
                      <a:pt x="882" y="426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49" y="0"/>
                    </a:lnTo>
                    <a:lnTo>
                      <a:pt x="147" y="0"/>
                    </a:lnTo>
                    <a:lnTo>
                      <a:pt x="294" y="98"/>
                    </a:lnTo>
                    <a:lnTo>
                      <a:pt x="294" y="98"/>
                    </a:lnTo>
                    <a:lnTo>
                      <a:pt x="294" y="196"/>
                    </a:lnTo>
                    <a:lnTo>
                      <a:pt x="246" y="441"/>
                    </a:lnTo>
                    <a:lnTo>
                      <a:pt x="246" y="637"/>
                    </a:lnTo>
                    <a:close/>
                  </a:path>
                </a:pathLst>
              </a:custGeom>
              <a:solidFill>
                <a:srgbClr val="913F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3" name="Freeform 601"/>
              <p:cNvSpPr>
                <a:spLocks/>
              </p:cNvSpPr>
              <p:nvPr/>
            </p:nvSpPr>
            <p:spPr bwMode="auto">
              <a:xfrm>
                <a:off x="4091" y="1963"/>
                <a:ext cx="117" cy="539"/>
              </a:xfrm>
              <a:custGeom>
                <a:avLst/>
                <a:gdLst>
                  <a:gd name="T0" fmla="*/ 246 w 932"/>
                  <a:gd name="T1" fmla="*/ 882 h 4314"/>
                  <a:gd name="T2" fmla="*/ 196 w 932"/>
                  <a:gd name="T3" fmla="*/ 1323 h 4314"/>
                  <a:gd name="T4" fmla="*/ 147 w 932"/>
                  <a:gd name="T5" fmla="*/ 1471 h 4314"/>
                  <a:gd name="T6" fmla="*/ 246 w 932"/>
                  <a:gd name="T7" fmla="*/ 1912 h 4314"/>
                  <a:gd name="T8" fmla="*/ 294 w 932"/>
                  <a:gd name="T9" fmla="*/ 2059 h 4314"/>
                  <a:gd name="T10" fmla="*/ 441 w 932"/>
                  <a:gd name="T11" fmla="*/ 2353 h 4314"/>
                  <a:gd name="T12" fmla="*/ 490 w 932"/>
                  <a:gd name="T13" fmla="*/ 2500 h 4314"/>
                  <a:gd name="T14" fmla="*/ 490 w 932"/>
                  <a:gd name="T15" fmla="*/ 2648 h 4314"/>
                  <a:gd name="T16" fmla="*/ 392 w 932"/>
                  <a:gd name="T17" fmla="*/ 2648 h 4314"/>
                  <a:gd name="T18" fmla="*/ 490 w 932"/>
                  <a:gd name="T19" fmla="*/ 3186 h 4314"/>
                  <a:gd name="T20" fmla="*/ 637 w 932"/>
                  <a:gd name="T21" fmla="*/ 3530 h 4314"/>
                  <a:gd name="T22" fmla="*/ 932 w 932"/>
                  <a:gd name="T23" fmla="*/ 4216 h 4314"/>
                  <a:gd name="T24" fmla="*/ 833 w 932"/>
                  <a:gd name="T25" fmla="*/ 4314 h 4314"/>
                  <a:gd name="T26" fmla="*/ 784 w 932"/>
                  <a:gd name="T27" fmla="*/ 4314 h 4314"/>
                  <a:gd name="T28" fmla="*/ 784 w 932"/>
                  <a:gd name="T29" fmla="*/ 4264 h 4314"/>
                  <a:gd name="T30" fmla="*/ 686 w 932"/>
                  <a:gd name="T31" fmla="*/ 3971 h 4314"/>
                  <a:gd name="T32" fmla="*/ 539 w 932"/>
                  <a:gd name="T33" fmla="*/ 3628 h 4314"/>
                  <a:gd name="T34" fmla="*/ 294 w 932"/>
                  <a:gd name="T35" fmla="*/ 2843 h 4314"/>
                  <a:gd name="T36" fmla="*/ 196 w 932"/>
                  <a:gd name="T37" fmla="*/ 2549 h 4314"/>
                  <a:gd name="T38" fmla="*/ 49 w 932"/>
                  <a:gd name="T39" fmla="*/ 1814 h 4314"/>
                  <a:gd name="T40" fmla="*/ 49 w 932"/>
                  <a:gd name="T41" fmla="*/ 1618 h 4314"/>
                  <a:gd name="T42" fmla="*/ 98 w 932"/>
                  <a:gd name="T43" fmla="*/ 1421 h 4314"/>
                  <a:gd name="T44" fmla="*/ 49 w 932"/>
                  <a:gd name="T45" fmla="*/ 1373 h 4314"/>
                  <a:gd name="T46" fmla="*/ 49 w 932"/>
                  <a:gd name="T47" fmla="*/ 1030 h 4314"/>
                  <a:gd name="T48" fmla="*/ 49 w 932"/>
                  <a:gd name="T49" fmla="*/ 833 h 4314"/>
                  <a:gd name="T50" fmla="*/ 49 w 932"/>
                  <a:gd name="T51" fmla="*/ 589 h 4314"/>
                  <a:gd name="T52" fmla="*/ 0 w 932"/>
                  <a:gd name="T53" fmla="*/ 441 h 4314"/>
                  <a:gd name="T54" fmla="*/ 0 w 932"/>
                  <a:gd name="T55" fmla="*/ 49 h 4314"/>
                  <a:gd name="T56" fmla="*/ 0 w 932"/>
                  <a:gd name="T57" fmla="*/ 0 h 4314"/>
                  <a:gd name="T58" fmla="*/ 246 w 932"/>
                  <a:gd name="T59" fmla="*/ 49 h 4314"/>
                  <a:gd name="T60" fmla="*/ 246 w 932"/>
                  <a:gd name="T61" fmla="*/ 196 h 4314"/>
                  <a:gd name="T62" fmla="*/ 246 w 932"/>
                  <a:gd name="T63" fmla="*/ 637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32" h="4314">
                    <a:moveTo>
                      <a:pt x="246" y="637"/>
                    </a:moveTo>
                    <a:lnTo>
                      <a:pt x="246" y="882"/>
                    </a:lnTo>
                    <a:lnTo>
                      <a:pt x="196" y="1176"/>
                    </a:lnTo>
                    <a:lnTo>
                      <a:pt x="196" y="1323"/>
                    </a:lnTo>
                    <a:lnTo>
                      <a:pt x="196" y="1323"/>
                    </a:lnTo>
                    <a:lnTo>
                      <a:pt x="147" y="1471"/>
                    </a:lnTo>
                    <a:lnTo>
                      <a:pt x="147" y="1667"/>
                    </a:lnTo>
                    <a:lnTo>
                      <a:pt x="246" y="1912"/>
                    </a:lnTo>
                    <a:lnTo>
                      <a:pt x="246" y="1912"/>
                    </a:lnTo>
                    <a:lnTo>
                      <a:pt x="294" y="2059"/>
                    </a:lnTo>
                    <a:lnTo>
                      <a:pt x="392" y="2205"/>
                    </a:lnTo>
                    <a:lnTo>
                      <a:pt x="441" y="2353"/>
                    </a:lnTo>
                    <a:lnTo>
                      <a:pt x="441" y="2353"/>
                    </a:lnTo>
                    <a:lnTo>
                      <a:pt x="490" y="2500"/>
                    </a:lnTo>
                    <a:lnTo>
                      <a:pt x="539" y="2648"/>
                    </a:lnTo>
                    <a:lnTo>
                      <a:pt x="490" y="2648"/>
                    </a:lnTo>
                    <a:lnTo>
                      <a:pt x="490" y="2648"/>
                    </a:lnTo>
                    <a:lnTo>
                      <a:pt x="392" y="2648"/>
                    </a:lnTo>
                    <a:lnTo>
                      <a:pt x="392" y="2941"/>
                    </a:lnTo>
                    <a:lnTo>
                      <a:pt x="490" y="3186"/>
                    </a:lnTo>
                    <a:lnTo>
                      <a:pt x="490" y="3186"/>
                    </a:lnTo>
                    <a:lnTo>
                      <a:pt x="637" y="3530"/>
                    </a:lnTo>
                    <a:lnTo>
                      <a:pt x="833" y="4020"/>
                    </a:lnTo>
                    <a:lnTo>
                      <a:pt x="932" y="4216"/>
                    </a:lnTo>
                    <a:lnTo>
                      <a:pt x="932" y="4216"/>
                    </a:lnTo>
                    <a:lnTo>
                      <a:pt x="833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98" y="0"/>
                    </a:lnTo>
                    <a:lnTo>
                      <a:pt x="246" y="49"/>
                    </a:lnTo>
                    <a:lnTo>
                      <a:pt x="246" y="49"/>
                    </a:lnTo>
                    <a:lnTo>
                      <a:pt x="246" y="196"/>
                    </a:lnTo>
                    <a:lnTo>
                      <a:pt x="196" y="441"/>
                    </a:lnTo>
                    <a:lnTo>
                      <a:pt x="246" y="637"/>
                    </a:lnTo>
                    <a:close/>
                  </a:path>
                </a:pathLst>
              </a:custGeom>
              <a:solidFill>
                <a:srgbClr val="84301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4" name="Freeform 602"/>
              <p:cNvSpPr>
                <a:spLocks/>
              </p:cNvSpPr>
              <p:nvPr/>
            </p:nvSpPr>
            <p:spPr bwMode="auto">
              <a:xfrm>
                <a:off x="4091" y="1963"/>
                <a:ext cx="117" cy="539"/>
              </a:xfrm>
              <a:custGeom>
                <a:avLst/>
                <a:gdLst>
                  <a:gd name="T0" fmla="*/ 196 w 932"/>
                  <a:gd name="T1" fmla="*/ 882 h 4314"/>
                  <a:gd name="T2" fmla="*/ 147 w 932"/>
                  <a:gd name="T3" fmla="*/ 1323 h 4314"/>
                  <a:gd name="T4" fmla="*/ 147 w 932"/>
                  <a:gd name="T5" fmla="*/ 1471 h 4314"/>
                  <a:gd name="T6" fmla="*/ 246 w 932"/>
                  <a:gd name="T7" fmla="*/ 1912 h 4314"/>
                  <a:gd name="T8" fmla="*/ 294 w 932"/>
                  <a:gd name="T9" fmla="*/ 2059 h 4314"/>
                  <a:gd name="T10" fmla="*/ 392 w 932"/>
                  <a:gd name="T11" fmla="*/ 2304 h 4314"/>
                  <a:gd name="T12" fmla="*/ 441 w 932"/>
                  <a:gd name="T13" fmla="*/ 2451 h 4314"/>
                  <a:gd name="T14" fmla="*/ 441 w 932"/>
                  <a:gd name="T15" fmla="*/ 2549 h 4314"/>
                  <a:gd name="T16" fmla="*/ 294 w 932"/>
                  <a:gd name="T17" fmla="*/ 2500 h 4314"/>
                  <a:gd name="T18" fmla="*/ 392 w 932"/>
                  <a:gd name="T19" fmla="*/ 2991 h 4314"/>
                  <a:gd name="T20" fmla="*/ 490 w 932"/>
                  <a:gd name="T21" fmla="*/ 3186 h 4314"/>
                  <a:gd name="T22" fmla="*/ 833 w 932"/>
                  <a:gd name="T23" fmla="*/ 4020 h 4314"/>
                  <a:gd name="T24" fmla="*/ 932 w 932"/>
                  <a:gd name="T25" fmla="*/ 4216 h 4314"/>
                  <a:gd name="T26" fmla="*/ 784 w 932"/>
                  <a:gd name="T27" fmla="*/ 4314 h 4314"/>
                  <a:gd name="T28" fmla="*/ 784 w 932"/>
                  <a:gd name="T29" fmla="*/ 4314 h 4314"/>
                  <a:gd name="T30" fmla="*/ 735 w 932"/>
                  <a:gd name="T31" fmla="*/ 4166 h 4314"/>
                  <a:gd name="T32" fmla="*/ 686 w 932"/>
                  <a:gd name="T33" fmla="*/ 3971 h 4314"/>
                  <a:gd name="T34" fmla="*/ 392 w 932"/>
                  <a:gd name="T35" fmla="*/ 3186 h 4314"/>
                  <a:gd name="T36" fmla="*/ 294 w 932"/>
                  <a:gd name="T37" fmla="*/ 2843 h 4314"/>
                  <a:gd name="T38" fmla="*/ 98 w 932"/>
                  <a:gd name="T39" fmla="*/ 2157 h 4314"/>
                  <a:gd name="T40" fmla="*/ 49 w 932"/>
                  <a:gd name="T41" fmla="*/ 1814 h 4314"/>
                  <a:gd name="T42" fmla="*/ 49 w 932"/>
                  <a:gd name="T43" fmla="*/ 1471 h 4314"/>
                  <a:gd name="T44" fmla="*/ 98 w 932"/>
                  <a:gd name="T45" fmla="*/ 1421 h 4314"/>
                  <a:gd name="T46" fmla="*/ 49 w 932"/>
                  <a:gd name="T47" fmla="*/ 1275 h 4314"/>
                  <a:gd name="T48" fmla="*/ 49 w 932"/>
                  <a:gd name="T49" fmla="*/ 1030 h 4314"/>
                  <a:gd name="T50" fmla="*/ 49 w 932"/>
                  <a:gd name="T51" fmla="*/ 687 h 4314"/>
                  <a:gd name="T52" fmla="*/ 49 w 932"/>
                  <a:gd name="T53" fmla="*/ 589 h 4314"/>
                  <a:gd name="T54" fmla="*/ 0 w 932"/>
                  <a:gd name="T55" fmla="*/ 246 h 4314"/>
                  <a:gd name="T56" fmla="*/ 0 w 932"/>
                  <a:gd name="T57" fmla="*/ 49 h 4314"/>
                  <a:gd name="T58" fmla="*/ 49 w 932"/>
                  <a:gd name="T59" fmla="*/ 0 h 4314"/>
                  <a:gd name="T60" fmla="*/ 196 w 932"/>
                  <a:gd name="T61" fmla="*/ 49 h 4314"/>
                  <a:gd name="T62" fmla="*/ 196 w 932"/>
                  <a:gd name="T63" fmla="*/ 441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32" h="4314">
                    <a:moveTo>
                      <a:pt x="196" y="637"/>
                    </a:moveTo>
                    <a:lnTo>
                      <a:pt x="196" y="882"/>
                    </a:lnTo>
                    <a:lnTo>
                      <a:pt x="196" y="1176"/>
                    </a:lnTo>
                    <a:lnTo>
                      <a:pt x="147" y="1323"/>
                    </a:lnTo>
                    <a:lnTo>
                      <a:pt x="147" y="1323"/>
                    </a:lnTo>
                    <a:lnTo>
                      <a:pt x="147" y="1471"/>
                    </a:lnTo>
                    <a:lnTo>
                      <a:pt x="147" y="1667"/>
                    </a:lnTo>
                    <a:lnTo>
                      <a:pt x="246" y="1912"/>
                    </a:lnTo>
                    <a:lnTo>
                      <a:pt x="246" y="1912"/>
                    </a:lnTo>
                    <a:lnTo>
                      <a:pt x="294" y="2059"/>
                    </a:lnTo>
                    <a:lnTo>
                      <a:pt x="343" y="2205"/>
                    </a:lnTo>
                    <a:lnTo>
                      <a:pt x="392" y="2304"/>
                    </a:lnTo>
                    <a:lnTo>
                      <a:pt x="392" y="2304"/>
                    </a:lnTo>
                    <a:lnTo>
                      <a:pt x="441" y="2451"/>
                    </a:lnTo>
                    <a:lnTo>
                      <a:pt x="490" y="2549"/>
                    </a:lnTo>
                    <a:lnTo>
                      <a:pt x="441" y="2549"/>
                    </a:lnTo>
                    <a:lnTo>
                      <a:pt x="441" y="2549"/>
                    </a:lnTo>
                    <a:lnTo>
                      <a:pt x="294" y="2500"/>
                    </a:lnTo>
                    <a:lnTo>
                      <a:pt x="343" y="2696"/>
                    </a:lnTo>
                    <a:lnTo>
                      <a:pt x="392" y="2991"/>
                    </a:lnTo>
                    <a:lnTo>
                      <a:pt x="490" y="3186"/>
                    </a:lnTo>
                    <a:lnTo>
                      <a:pt x="490" y="3186"/>
                    </a:lnTo>
                    <a:lnTo>
                      <a:pt x="589" y="3530"/>
                    </a:lnTo>
                    <a:lnTo>
                      <a:pt x="833" y="4020"/>
                    </a:lnTo>
                    <a:lnTo>
                      <a:pt x="932" y="4216"/>
                    </a:lnTo>
                    <a:lnTo>
                      <a:pt x="932" y="4216"/>
                    </a:lnTo>
                    <a:lnTo>
                      <a:pt x="833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196" y="49"/>
                    </a:lnTo>
                    <a:lnTo>
                      <a:pt x="196" y="49"/>
                    </a:lnTo>
                    <a:lnTo>
                      <a:pt x="196" y="196"/>
                    </a:lnTo>
                    <a:lnTo>
                      <a:pt x="196" y="441"/>
                    </a:lnTo>
                    <a:lnTo>
                      <a:pt x="196" y="637"/>
                    </a:lnTo>
                    <a:close/>
                  </a:path>
                </a:pathLst>
              </a:custGeom>
              <a:solidFill>
                <a:srgbClr val="77210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5" name="Freeform 603"/>
              <p:cNvSpPr>
                <a:spLocks/>
              </p:cNvSpPr>
              <p:nvPr/>
            </p:nvSpPr>
            <p:spPr bwMode="auto">
              <a:xfrm>
                <a:off x="4091" y="1963"/>
                <a:ext cx="111" cy="539"/>
              </a:xfrm>
              <a:custGeom>
                <a:avLst/>
                <a:gdLst>
                  <a:gd name="T0" fmla="*/ 147 w 882"/>
                  <a:gd name="T1" fmla="*/ 882 h 4314"/>
                  <a:gd name="T2" fmla="*/ 147 w 882"/>
                  <a:gd name="T3" fmla="*/ 1323 h 4314"/>
                  <a:gd name="T4" fmla="*/ 98 w 882"/>
                  <a:gd name="T5" fmla="*/ 1471 h 4314"/>
                  <a:gd name="T6" fmla="*/ 196 w 882"/>
                  <a:gd name="T7" fmla="*/ 1961 h 4314"/>
                  <a:gd name="T8" fmla="*/ 246 w 882"/>
                  <a:gd name="T9" fmla="*/ 2059 h 4314"/>
                  <a:gd name="T10" fmla="*/ 343 w 882"/>
                  <a:gd name="T11" fmla="*/ 2255 h 4314"/>
                  <a:gd name="T12" fmla="*/ 392 w 882"/>
                  <a:gd name="T13" fmla="*/ 2402 h 4314"/>
                  <a:gd name="T14" fmla="*/ 392 w 882"/>
                  <a:gd name="T15" fmla="*/ 2451 h 4314"/>
                  <a:gd name="T16" fmla="*/ 246 w 882"/>
                  <a:gd name="T17" fmla="*/ 2353 h 4314"/>
                  <a:gd name="T18" fmla="*/ 343 w 882"/>
                  <a:gd name="T19" fmla="*/ 2745 h 4314"/>
                  <a:gd name="T20" fmla="*/ 490 w 882"/>
                  <a:gd name="T21" fmla="*/ 3186 h 4314"/>
                  <a:gd name="T22" fmla="*/ 589 w 882"/>
                  <a:gd name="T23" fmla="*/ 3530 h 4314"/>
                  <a:gd name="T24" fmla="*/ 882 w 882"/>
                  <a:gd name="T25" fmla="*/ 4264 h 4314"/>
                  <a:gd name="T26" fmla="*/ 784 w 882"/>
                  <a:gd name="T27" fmla="*/ 4314 h 4314"/>
                  <a:gd name="T28" fmla="*/ 784 w 882"/>
                  <a:gd name="T29" fmla="*/ 4314 h 4314"/>
                  <a:gd name="T30" fmla="*/ 784 w 882"/>
                  <a:gd name="T31" fmla="*/ 4264 h 4314"/>
                  <a:gd name="T32" fmla="*/ 686 w 882"/>
                  <a:gd name="T33" fmla="*/ 3971 h 4314"/>
                  <a:gd name="T34" fmla="*/ 539 w 882"/>
                  <a:gd name="T35" fmla="*/ 3628 h 4314"/>
                  <a:gd name="T36" fmla="*/ 294 w 882"/>
                  <a:gd name="T37" fmla="*/ 2843 h 4314"/>
                  <a:gd name="T38" fmla="*/ 196 w 882"/>
                  <a:gd name="T39" fmla="*/ 2549 h 4314"/>
                  <a:gd name="T40" fmla="*/ 49 w 882"/>
                  <a:gd name="T41" fmla="*/ 1814 h 4314"/>
                  <a:gd name="T42" fmla="*/ 49 w 882"/>
                  <a:gd name="T43" fmla="*/ 1618 h 4314"/>
                  <a:gd name="T44" fmla="*/ 98 w 882"/>
                  <a:gd name="T45" fmla="*/ 1421 h 4314"/>
                  <a:gd name="T46" fmla="*/ 49 w 882"/>
                  <a:gd name="T47" fmla="*/ 1373 h 4314"/>
                  <a:gd name="T48" fmla="*/ 49 w 882"/>
                  <a:gd name="T49" fmla="*/ 1030 h 4314"/>
                  <a:gd name="T50" fmla="*/ 49 w 882"/>
                  <a:gd name="T51" fmla="*/ 833 h 4314"/>
                  <a:gd name="T52" fmla="*/ 49 w 882"/>
                  <a:gd name="T53" fmla="*/ 589 h 4314"/>
                  <a:gd name="T54" fmla="*/ 0 w 882"/>
                  <a:gd name="T55" fmla="*/ 441 h 4314"/>
                  <a:gd name="T56" fmla="*/ 0 w 882"/>
                  <a:gd name="T57" fmla="*/ 49 h 4314"/>
                  <a:gd name="T58" fmla="*/ 0 w 882"/>
                  <a:gd name="T59" fmla="*/ 0 h 4314"/>
                  <a:gd name="T60" fmla="*/ 147 w 882"/>
                  <a:gd name="T61" fmla="*/ 49 h 4314"/>
                  <a:gd name="T62" fmla="*/ 147 w 882"/>
                  <a:gd name="T63" fmla="*/ 196 h 4314"/>
                  <a:gd name="T64" fmla="*/ 147 w 882"/>
                  <a:gd name="T65" fmla="*/ 637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82" h="4314">
                    <a:moveTo>
                      <a:pt x="147" y="637"/>
                    </a:moveTo>
                    <a:lnTo>
                      <a:pt x="147" y="882"/>
                    </a:lnTo>
                    <a:lnTo>
                      <a:pt x="147" y="1176"/>
                    </a:lnTo>
                    <a:lnTo>
                      <a:pt x="147" y="1323"/>
                    </a:lnTo>
                    <a:lnTo>
                      <a:pt x="147" y="1323"/>
                    </a:lnTo>
                    <a:lnTo>
                      <a:pt x="98" y="1471"/>
                    </a:lnTo>
                    <a:lnTo>
                      <a:pt x="98" y="1716"/>
                    </a:lnTo>
                    <a:lnTo>
                      <a:pt x="196" y="1961"/>
                    </a:lnTo>
                    <a:lnTo>
                      <a:pt x="196" y="1961"/>
                    </a:lnTo>
                    <a:lnTo>
                      <a:pt x="246" y="2059"/>
                    </a:lnTo>
                    <a:lnTo>
                      <a:pt x="294" y="2157"/>
                    </a:lnTo>
                    <a:lnTo>
                      <a:pt x="343" y="2255"/>
                    </a:lnTo>
                    <a:lnTo>
                      <a:pt x="343" y="2255"/>
                    </a:lnTo>
                    <a:lnTo>
                      <a:pt x="392" y="2402"/>
                    </a:lnTo>
                    <a:lnTo>
                      <a:pt x="441" y="2500"/>
                    </a:lnTo>
                    <a:lnTo>
                      <a:pt x="392" y="2451"/>
                    </a:lnTo>
                    <a:lnTo>
                      <a:pt x="392" y="2451"/>
                    </a:lnTo>
                    <a:lnTo>
                      <a:pt x="246" y="2353"/>
                    </a:lnTo>
                    <a:lnTo>
                      <a:pt x="246" y="2500"/>
                    </a:lnTo>
                    <a:lnTo>
                      <a:pt x="343" y="2745"/>
                    </a:lnTo>
                    <a:lnTo>
                      <a:pt x="392" y="3039"/>
                    </a:lnTo>
                    <a:lnTo>
                      <a:pt x="490" y="3186"/>
                    </a:lnTo>
                    <a:lnTo>
                      <a:pt x="490" y="3186"/>
                    </a:lnTo>
                    <a:lnTo>
                      <a:pt x="589" y="3530"/>
                    </a:lnTo>
                    <a:lnTo>
                      <a:pt x="784" y="4020"/>
                    </a:lnTo>
                    <a:lnTo>
                      <a:pt x="882" y="4264"/>
                    </a:lnTo>
                    <a:lnTo>
                      <a:pt x="882" y="426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49" y="0"/>
                    </a:lnTo>
                    <a:lnTo>
                      <a:pt x="147" y="49"/>
                    </a:lnTo>
                    <a:lnTo>
                      <a:pt x="147" y="49"/>
                    </a:lnTo>
                    <a:lnTo>
                      <a:pt x="147" y="196"/>
                    </a:lnTo>
                    <a:lnTo>
                      <a:pt x="147" y="441"/>
                    </a:lnTo>
                    <a:lnTo>
                      <a:pt x="147" y="637"/>
                    </a:lnTo>
                    <a:close/>
                  </a:path>
                </a:pathLst>
              </a:custGeom>
              <a:solidFill>
                <a:srgbClr val="6B11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6" name="Freeform 604"/>
              <p:cNvSpPr>
                <a:spLocks/>
              </p:cNvSpPr>
              <p:nvPr/>
            </p:nvSpPr>
            <p:spPr bwMode="auto">
              <a:xfrm>
                <a:off x="4091" y="1963"/>
                <a:ext cx="104" cy="539"/>
              </a:xfrm>
              <a:custGeom>
                <a:avLst/>
                <a:gdLst>
                  <a:gd name="T0" fmla="*/ 735 w 833"/>
                  <a:gd name="T1" fmla="*/ 4314 h 4314"/>
                  <a:gd name="T2" fmla="*/ 784 w 833"/>
                  <a:gd name="T3" fmla="*/ 4314 h 4314"/>
                  <a:gd name="T4" fmla="*/ 784 w 833"/>
                  <a:gd name="T5" fmla="*/ 4264 h 4314"/>
                  <a:gd name="T6" fmla="*/ 686 w 833"/>
                  <a:gd name="T7" fmla="*/ 3971 h 4314"/>
                  <a:gd name="T8" fmla="*/ 539 w 833"/>
                  <a:gd name="T9" fmla="*/ 3628 h 4314"/>
                  <a:gd name="T10" fmla="*/ 294 w 833"/>
                  <a:gd name="T11" fmla="*/ 2843 h 4314"/>
                  <a:gd name="T12" fmla="*/ 196 w 833"/>
                  <a:gd name="T13" fmla="*/ 2549 h 4314"/>
                  <a:gd name="T14" fmla="*/ 49 w 833"/>
                  <a:gd name="T15" fmla="*/ 1814 h 4314"/>
                  <a:gd name="T16" fmla="*/ 49 w 833"/>
                  <a:gd name="T17" fmla="*/ 1618 h 4314"/>
                  <a:gd name="T18" fmla="*/ 98 w 833"/>
                  <a:gd name="T19" fmla="*/ 1421 h 4314"/>
                  <a:gd name="T20" fmla="*/ 49 w 833"/>
                  <a:gd name="T21" fmla="*/ 1373 h 4314"/>
                  <a:gd name="T22" fmla="*/ 49 w 833"/>
                  <a:gd name="T23" fmla="*/ 1030 h 4314"/>
                  <a:gd name="T24" fmla="*/ 49 w 833"/>
                  <a:gd name="T25" fmla="*/ 833 h 4314"/>
                  <a:gd name="T26" fmla="*/ 49 w 833"/>
                  <a:gd name="T27" fmla="*/ 589 h 4314"/>
                  <a:gd name="T28" fmla="*/ 0 w 833"/>
                  <a:gd name="T29" fmla="*/ 441 h 4314"/>
                  <a:gd name="T30" fmla="*/ 0 w 833"/>
                  <a:gd name="T31" fmla="*/ 49 h 4314"/>
                  <a:gd name="T32" fmla="*/ 0 w 833"/>
                  <a:gd name="T33" fmla="*/ 0 h 4314"/>
                  <a:gd name="T34" fmla="*/ 98 w 833"/>
                  <a:gd name="T35" fmla="*/ 49 h 4314"/>
                  <a:gd name="T36" fmla="*/ 98 w 833"/>
                  <a:gd name="T37" fmla="*/ 196 h 4314"/>
                  <a:gd name="T38" fmla="*/ 98 w 833"/>
                  <a:gd name="T39" fmla="*/ 637 h 4314"/>
                  <a:gd name="T40" fmla="*/ 98 w 833"/>
                  <a:gd name="T41" fmla="*/ 882 h 4314"/>
                  <a:gd name="T42" fmla="*/ 98 w 833"/>
                  <a:gd name="T43" fmla="*/ 1323 h 4314"/>
                  <a:gd name="T44" fmla="*/ 49 w 833"/>
                  <a:gd name="T45" fmla="*/ 1471 h 4314"/>
                  <a:gd name="T46" fmla="*/ 196 w 833"/>
                  <a:gd name="T47" fmla="*/ 2010 h 4314"/>
                  <a:gd name="T48" fmla="*/ 196 w 833"/>
                  <a:gd name="T49" fmla="*/ 2059 h 4314"/>
                  <a:gd name="T50" fmla="*/ 294 w 833"/>
                  <a:gd name="T51" fmla="*/ 2205 h 4314"/>
                  <a:gd name="T52" fmla="*/ 343 w 833"/>
                  <a:gd name="T53" fmla="*/ 2353 h 4314"/>
                  <a:gd name="T54" fmla="*/ 343 w 833"/>
                  <a:gd name="T55" fmla="*/ 2402 h 4314"/>
                  <a:gd name="T56" fmla="*/ 196 w 833"/>
                  <a:gd name="T57" fmla="*/ 2304 h 4314"/>
                  <a:gd name="T58" fmla="*/ 196 w 833"/>
                  <a:gd name="T59" fmla="*/ 2451 h 4314"/>
                  <a:gd name="T60" fmla="*/ 343 w 833"/>
                  <a:gd name="T61" fmla="*/ 2892 h 4314"/>
                  <a:gd name="T62" fmla="*/ 441 w 833"/>
                  <a:gd name="T63" fmla="*/ 3186 h 4314"/>
                  <a:gd name="T64" fmla="*/ 539 w 833"/>
                  <a:gd name="T65" fmla="*/ 3530 h 4314"/>
                  <a:gd name="T66" fmla="*/ 833 w 833"/>
                  <a:gd name="T67" fmla="*/ 4264 h 43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33" h="4314">
                    <a:moveTo>
                      <a:pt x="833" y="4264"/>
                    </a:moveTo>
                    <a:lnTo>
                      <a:pt x="735" y="4314"/>
                    </a:lnTo>
                    <a:lnTo>
                      <a:pt x="735" y="4314"/>
                    </a:lnTo>
                    <a:lnTo>
                      <a:pt x="784" y="4314"/>
                    </a:lnTo>
                    <a:lnTo>
                      <a:pt x="784" y="4314"/>
                    </a:lnTo>
                    <a:lnTo>
                      <a:pt x="784" y="4264"/>
                    </a:lnTo>
                    <a:lnTo>
                      <a:pt x="735" y="4166"/>
                    </a:lnTo>
                    <a:lnTo>
                      <a:pt x="686" y="3971"/>
                    </a:lnTo>
                    <a:lnTo>
                      <a:pt x="686" y="3971"/>
                    </a:lnTo>
                    <a:lnTo>
                      <a:pt x="539" y="3628"/>
                    </a:lnTo>
                    <a:lnTo>
                      <a:pt x="392" y="3186"/>
                    </a:lnTo>
                    <a:lnTo>
                      <a:pt x="294" y="2843"/>
                    </a:lnTo>
                    <a:lnTo>
                      <a:pt x="294" y="2843"/>
                    </a:lnTo>
                    <a:lnTo>
                      <a:pt x="196" y="2549"/>
                    </a:lnTo>
                    <a:lnTo>
                      <a:pt x="98" y="2157"/>
                    </a:lnTo>
                    <a:lnTo>
                      <a:pt x="49" y="1814"/>
                    </a:lnTo>
                    <a:lnTo>
                      <a:pt x="49" y="1814"/>
                    </a:lnTo>
                    <a:lnTo>
                      <a:pt x="49" y="1618"/>
                    </a:lnTo>
                    <a:lnTo>
                      <a:pt x="49" y="1471"/>
                    </a:lnTo>
                    <a:lnTo>
                      <a:pt x="98" y="1421"/>
                    </a:lnTo>
                    <a:lnTo>
                      <a:pt x="98" y="1421"/>
                    </a:lnTo>
                    <a:lnTo>
                      <a:pt x="49" y="1373"/>
                    </a:lnTo>
                    <a:lnTo>
                      <a:pt x="49" y="1275"/>
                    </a:lnTo>
                    <a:lnTo>
                      <a:pt x="49" y="1030"/>
                    </a:lnTo>
                    <a:lnTo>
                      <a:pt x="49" y="1030"/>
                    </a:lnTo>
                    <a:lnTo>
                      <a:pt x="49" y="833"/>
                    </a:lnTo>
                    <a:lnTo>
                      <a:pt x="49" y="687"/>
                    </a:lnTo>
                    <a:lnTo>
                      <a:pt x="49" y="589"/>
                    </a:lnTo>
                    <a:lnTo>
                      <a:pt x="49" y="589"/>
                    </a:lnTo>
                    <a:lnTo>
                      <a:pt x="0" y="441"/>
                    </a:lnTo>
                    <a:lnTo>
                      <a:pt x="0" y="246"/>
                    </a:lnTo>
                    <a:lnTo>
                      <a:pt x="0" y="49"/>
                    </a:lnTo>
                    <a:lnTo>
                      <a:pt x="0" y="49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98" y="49"/>
                    </a:lnTo>
                    <a:lnTo>
                      <a:pt x="98" y="49"/>
                    </a:lnTo>
                    <a:lnTo>
                      <a:pt x="98" y="196"/>
                    </a:lnTo>
                    <a:lnTo>
                      <a:pt x="98" y="441"/>
                    </a:lnTo>
                    <a:lnTo>
                      <a:pt x="98" y="637"/>
                    </a:lnTo>
                    <a:lnTo>
                      <a:pt x="98" y="637"/>
                    </a:lnTo>
                    <a:lnTo>
                      <a:pt x="98" y="882"/>
                    </a:lnTo>
                    <a:lnTo>
                      <a:pt x="98" y="1176"/>
                    </a:lnTo>
                    <a:lnTo>
                      <a:pt x="98" y="1323"/>
                    </a:lnTo>
                    <a:lnTo>
                      <a:pt x="98" y="1323"/>
                    </a:lnTo>
                    <a:lnTo>
                      <a:pt x="49" y="1471"/>
                    </a:lnTo>
                    <a:lnTo>
                      <a:pt x="98" y="1716"/>
                    </a:lnTo>
                    <a:lnTo>
                      <a:pt x="196" y="2010"/>
                    </a:lnTo>
                    <a:lnTo>
                      <a:pt x="196" y="2010"/>
                    </a:lnTo>
                    <a:lnTo>
                      <a:pt x="196" y="2059"/>
                    </a:lnTo>
                    <a:lnTo>
                      <a:pt x="246" y="2157"/>
                    </a:lnTo>
                    <a:lnTo>
                      <a:pt x="294" y="2205"/>
                    </a:lnTo>
                    <a:lnTo>
                      <a:pt x="294" y="2205"/>
                    </a:lnTo>
                    <a:lnTo>
                      <a:pt x="343" y="2353"/>
                    </a:lnTo>
                    <a:lnTo>
                      <a:pt x="392" y="2451"/>
                    </a:lnTo>
                    <a:lnTo>
                      <a:pt x="343" y="2402"/>
                    </a:lnTo>
                    <a:lnTo>
                      <a:pt x="343" y="2402"/>
                    </a:lnTo>
                    <a:lnTo>
                      <a:pt x="196" y="2304"/>
                    </a:lnTo>
                    <a:lnTo>
                      <a:pt x="196" y="2304"/>
                    </a:lnTo>
                    <a:lnTo>
                      <a:pt x="196" y="2451"/>
                    </a:lnTo>
                    <a:lnTo>
                      <a:pt x="246" y="2648"/>
                    </a:lnTo>
                    <a:lnTo>
                      <a:pt x="343" y="2892"/>
                    </a:lnTo>
                    <a:lnTo>
                      <a:pt x="392" y="3089"/>
                    </a:lnTo>
                    <a:lnTo>
                      <a:pt x="441" y="3186"/>
                    </a:lnTo>
                    <a:lnTo>
                      <a:pt x="441" y="3186"/>
                    </a:lnTo>
                    <a:lnTo>
                      <a:pt x="539" y="3530"/>
                    </a:lnTo>
                    <a:lnTo>
                      <a:pt x="735" y="4020"/>
                    </a:lnTo>
                    <a:lnTo>
                      <a:pt x="833" y="4264"/>
                    </a:lnTo>
                    <a:close/>
                  </a:path>
                </a:pathLst>
              </a:custGeom>
              <a:solidFill>
                <a:srgbClr val="5E02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7" name="Freeform 605"/>
              <p:cNvSpPr>
                <a:spLocks/>
              </p:cNvSpPr>
              <p:nvPr/>
            </p:nvSpPr>
            <p:spPr bwMode="auto">
              <a:xfrm>
                <a:off x="4091" y="1969"/>
                <a:ext cx="98" cy="533"/>
              </a:xfrm>
              <a:custGeom>
                <a:avLst/>
                <a:gdLst>
                  <a:gd name="T0" fmla="*/ 784 w 784"/>
                  <a:gd name="T1" fmla="*/ 4265 h 4265"/>
                  <a:gd name="T2" fmla="*/ 784 w 784"/>
                  <a:gd name="T3" fmla="*/ 4215 h 4265"/>
                  <a:gd name="T4" fmla="*/ 735 w 784"/>
                  <a:gd name="T5" fmla="*/ 4117 h 4265"/>
                  <a:gd name="T6" fmla="*/ 686 w 784"/>
                  <a:gd name="T7" fmla="*/ 3922 h 4265"/>
                  <a:gd name="T8" fmla="*/ 686 w 784"/>
                  <a:gd name="T9" fmla="*/ 3922 h 4265"/>
                  <a:gd name="T10" fmla="*/ 539 w 784"/>
                  <a:gd name="T11" fmla="*/ 3579 h 4265"/>
                  <a:gd name="T12" fmla="*/ 392 w 784"/>
                  <a:gd name="T13" fmla="*/ 3137 h 4265"/>
                  <a:gd name="T14" fmla="*/ 294 w 784"/>
                  <a:gd name="T15" fmla="*/ 2794 h 4265"/>
                  <a:gd name="T16" fmla="*/ 294 w 784"/>
                  <a:gd name="T17" fmla="*/ 2794 h 4265"/>
                  <a:gd name="T18" fmla="*/ 196 w 784"/>
                  <a:gd name="T19" fmla="*/ 2500 h 4265"/>
                  <a:gd name="T20" fmla="*/ 98 w 784"/>
                  <a:gd name="T21" fmla="*/ 2108 h 4265"/>
                  <a:gd name="T22" fmla="*/ 49 w 784"/>
                  <a:gd name="T23" fmla="*/ 1765 h 4265"/>
                  <a:gd name="T24" fmla="*/ 49 w 784"/>
                  <a:gd name="T25" fmla="*/ 1765 h 4265"/>
                  <a:gd name="T26" fmla="*/ 49 w 784"/>
                  <a:gd name="T27" fmla="*/ 1569 h 4265"/>
                  <a:gd name="T28" fmla="*/ 49 w 784"/>
                  <a:gd name="T29" fmla="*/ 1422 h 4265"/>
                  <a:gd name="T30" fmla="*/ 98 w 784"/>
                  <a:gd name="T31" fmla="*/ 1372 h 4265"/>
                  <a:gd name="T32" fmla="*/ 98 w 784"/>
                  <a:gd name="T33" fmla="*/ 1372 h 4265"/>
                  <a:gd name="T34" fmla="*/ 49 w 784"/>
                  <a:gd name="T35" fmla="*/ 1324 h 4265"/>
                  <a:gd name="T36" fmla="*/ 49 w 784"/>
                  <a:gd name="T37" fmla="*/ 1226 h 4265"/>
                  <a:gd name="T38" fmla="*/ 49 w 784"/>
                  <a:gd name="T39" fmla="*/ 981 h 4265"/>
                  <a:gd name="T40" fmla="*/ 49 w 784"/>
                  <a:gd name="T41" fmla="*/ 981 h 4265"/>
                  <a:gd name="T42" fmla="*/ 49 w 784"/>
                  <a:gd name="T43" fmla="*/ 784 h 4265"/>
                  <a:gd name="T44" fmla="*/ 49 w 784"/>
                  <a:gd name="T45" fmla="*/ 638 h 4265"/>
                  <a:gd name="T46" fmla="*/ 49 w 784"/>
                  <a:gd name="T47" fmla="*/ 540 h 4265"/>
                  <a:gd name="T48" fmla="*/ 49 w 784"/>
                  <a:gd name="T49" fmla="*/ 540 h 4265"/>
                  <a:gd name="T50" fmla="*/ 0 w 784"/>
                  <a:gd name="T51" fmla="*/ 392 h 4265"/>
                  <a:gd name="T52" fmla="*/ 0 w 784"/>
                  <a:gd name="T53" fmla="*/ 197 h 4265"/>
                  <a:gd name="T54" fmla="*/ 0 w 784"/>
                  <a:gd name="T55" fmla="*/ 0 h 4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784" h="4265">
                    <a:moveTo>
                      <a:pt x="784" y="4265"/>
                    </a:moveTo>
                    <a:lnTo>
                      <a:pt x="784" y="4215"/>
                    </a:lnTo>
                    <a:lnTo>
                      <a:pt x="735" y="4117"/>
                    </a:lnTo>
                    <a:lnTo>
                      <a:pt x="686" y="3922"/>
                    </a:lnTo>
                    <a:lnTo>
                      <a:pt x="686" y="3922"/>
                    </a:lnTo>
                    <a:lnTo>
                      <a:pt x="539" y="3579"/>
                    </a:lnTo>
                    <a:lnTo>
                      <a:pt x="392" y="3137"/>
                    </a:lnTo>
                    <a:lnTo>
                      <a:pt x="294" y="2794"/>
                    </a:lnTo>
                    <a:lnTo>
                      <a:pt x="294" y="2794"/>
                    </a:lnTo>
                    <a:lnTo>
                      <a:pt x="196" y="2500"/>
                    </a:lnTo>
                    <a:lnTo>
                      <a:pt x="98" y="2108"/>
                    </a:lnTo>
                    <a:lnTo>
                      <a:pt x="49" y="1765"/>
                    </a:lnTo>
                    <a:lnTo>
                      <a:pt x="49" y="1765"/>
                    </a:lnTo>
                    <a:lnTo>
                      <a:pt x="49" y="1569"/>
                    </a:lnTo>
                    <a:lnTo>
                      <a:pt x="49" y="1422"/>
                    </a:lnTo>
                    <a:lnTo>
                      <a:pt x="98" y="1372"/>
                    </a:lnTo>
                    <a:lnTo>
                      <a:pt x="98" y="1372"/>
                    </a:lnTo>
                    <a:lnTo>
                      <a:pt x="49" y="1324"/>
                    </a:lnTo>
                    <a:lnTo>
                      <a:pt x="49" y="1226"/>
                    </a:lnTo>
                    <a:lnTo>
                      <a:pt x="49" y="981"/>
                    </a:lnTo>
                    <a:lnTo>
                      <a:pt x="49" y="981"/>
                    </a:lnTo>
                    <a:lnTo>
                      <a:pt x="49" y="784"/>
                    </a:lnTo>
                    <a:lnTo>
                      <a:pt x="49" y="638"/>
                    </a:lnTo>
                    <a:lnTo>
                      <a:pt x="49" y="540"/>
                    </a:lnTo>
                    <a:lnTo>
                      <a:pt x="49" y="540"/>
                    </a:lnTo>
                    <a:lnTo>
                      <a:pt x="0" y="392"/>
                    </a:lnTo>
                    <a:lnTo>
                      <a:pt x="0" y="197"/>
                    </a:lnTo>
                    <a:lnTo>
                      <a:pt x="0" y="0"/>
                    </a:lnTo>
                  </a:path>
                </a:pathLst>
              </a:custGeom>
              <a:noFill/>
              <a:ln w="0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8" name="Freeform 606"/>
              <p:cNvSpPr>
                <a:spLocks/>
              </p:cNvSpPr>
              <p:nvPr/>
            </p:nvSpPr>
            <p:spPr bwMode="auto">
              <a:xfrm>
                <a:off x="4147" y="2006"/>
                <a:ext cx="91" cy="429"/>
              </a:xfrm>
              <a:custGeom>
                <a:avLst/>
                <a:gdLst>
                  <a:gd name="T0" fmla="*/ 0 w 735"/>
                  <a:gd name="T1" fmla="*/ 1324 h 3432"/>
                  <a:gd name="T2" fmla="*/ 0 w 735"/>
                  <a:gd name="T3" fmla="*/ 1176 h 3432"/>
                  <a:gd name="T4" fmla="*/ 49 w 735"/>
                  <a:gd name="T5" fmla="*/ 1030 h 3432"/>
                  <a:gd name="T6" fmla="*/ 98 w 735"/>
                  <a:gd name="T7" fmla="*/ 980 h 3432"/>
                  <a:gd name="T8" fmla="*/ 98 w 735"/>
                  <a:gd name="T9" fmla="*/ 980 h 3432"/>
                  <a:gd name="T10" fmla="*/ 148 w 735"/>
                  <a:gd name="T11" fmla="*/ 932 h 3432"/>
                  <a:gd name="T12" fmla="*/ 196 w 735"/>
                  <a:gd name="T13" fmla="*/ 833 h 3432"/>
                  <a:gd name="T14" fmla="*/ 294 w 735"/>
                  <a:gd name="T15" fmla="*/ 637 h 3432"/>
                  <a:gd name="T16" fmla="*/ 294 w 735"/>
                  <a:gd name="T17" fmla="*/ 637 h 3432"/>
                  <a:gd name="T18" fmla="*/ 294 w 735"/>
                  <a:gd name="T19" fmla="*/ 392 h 3432"/>
                  <a:gd name="T20" fmla="*/ 343 w 735"/>
                  <a:gd name="T21" fmla="*/ 147 h 3432"/>
                  <a:gd name="T22" fmla="*/ 343 w 735"/>
                  <a:gd name="T23" fmla="*/ 0 h 3432"/>
                  <a:gd name="T24" fmla="*/ 343 w 735"/>
                  <a:gd name="T25" fmla="*/ 0 h 3432"/>
                  <a:gd name="T26" fmla="*/ 441 w 735"/>
                  <a:gd name="T27" fmla="*/ 98 h 3432"/>
                  <a:gd name="T28" fmla="*/ 491 w 735"/>
                  <a:gd name="T29" fmla="*/ 147 h 3432"/>
                  <a:gd name="T30" fmla="*/ 539 w 735"/>
                  <a:gd name="T31" fmla="*/ 147 h 3432"/>
                  <a:gd name="T32" fmla="*/ 539 w 735"/>
                  <a:gd name="T33" fmla="*/ 147 h 3432"/>
                  <a:gd name="T34" fmla="*/ 539 w 735"/>
                  <a:gd name="T35" fmla="*/ 294 h 3432"/>
                  <a:gd name="T36" fmla="*/ 491 w 735"/>
                  <a:gd name="T37" fmla="*/ 539 h 3432"/>
                  <a:gd name="T38" fmla="*/ 441 w 735"/>
                  <a:gd name="T39" fmla="*/ 735 h 3432"/>
                  <a:gd name="T40" fmla="*/ 441 w 735"/>
                  <a:gd name="T41" fmla="*/ 735 h 3432"/>
                  <a:gd name="T42" fmla="*/ 392 w 735"/>
                  <a:gd name="T43" fmla="*/ 882 h 3432"/>
                  <a:gd name="T44" fmla="*/ 392 w 735"/>
                  <a:gd name="T45" fmla="*/ 980 h 3432"/>
                  <a:gd name="T46" fmla="*/ 343 w 735"/>
                  <a:gd name="T47" fmla="*/ 1030 h 3432"/>
                  <a:gd name="T48" fmla="*/ 343 w 735"/>
                  <a:gd name="T49" fmla="*/ 1030 h 3432"/>
                  <a:gd name="T50" fmla="*/ 294 w 735"/>
                  <a:gd name="T51" fmla="*/ 1128 h 3432"/>
                  <a:gd name="T52" fmla="*/ 294 w 735"/>
                  <a:gd name="T53" fmla="*/ 1275 h 3432"/>
                  <a:gd name="T54" fmla="*/ 343 w 735"/>
                  <a:gd name="T55" fmla="*/ 1373 h 3432"/>
                  <a:gd name="T56" fmla="*/ 343 w 735"/>
                  <a:gd name="T57" fmla="*/ 1373 h 3432"/>
                  <a:gd name="T58" fmla="*/ 392 w 735"/>
                  <a:gd name="T59" fmla="*/ 1569 h 3432"/>
                  <a:gd name="T60" fmla="*/ 491 w 735"/>
                  <a:gd name="T61" fmla="*/ 1912 h 3432"/>
                  <a:gd name="T62" fmla="*/ 539 w 735"/>
                  <a:gd name="T63" fmla="*/ 2206 h 3432"/>
                  <a:gd name="T64" fmla="*/ 539 w 735"/>
                  <a:gd name="T65" fmla="*/ 2206 h 3432"/>
                  <a:gd name="T66" fmla="*/ 539 w 735"/>
                  <a:gd name="T67" fmla="*/ 2549 h 3432"/>
                  <a:gd name="T68" fmla="*/ 588 w 735"/>
                  <a:gd name="T69" fmla="*/ 2941 h 3432"/>
                  <a:gd name="T70" fmla="*/ 735 w 735"/>
                  <a:gd name="T71" fmla="*/ 3235 h 3432"/>
                  <a:gd name="T72" fmla="*/ 735 w 735"/>
                  <a:gd name="T73" fmla="*/ 3235 h 3432"/>
                  <a:gd name="T74" fmla="*/ 686 w 735"/>
                  <a:gd name="T75" fmla="*/ 3334 h 3432"/>
                  <a:gd name="T76" fmla="*/ 637 w 735"/>
                  <a:gd name="T77" fmla="*/ 3432 h 3432"/>
                  <a:gd name="T78" fmla="*/ 588 w 735"/>
                  <a:gd name="T79" fmla="*/ 3382 h 3432"/>
                  <a:gd name="T80" fmla="*/ 588 w 735"/>
                  <a:gd name="T81" fmla="*/ 3382 h 3432"/>
                  <a:gd name="T82" fmla="*/ 491 w 735"/>
                  <a:gd name="T83" fmla="*/ 3089 h 3432"/>
                  <a:gd name="T84" fmla="*/ 441 w 735"/>
                  <a:gd name="T85" fmla="*/ 2648 h 3432"/>
                  <a:gd name="T86" fmla="*/ 441 w 735"/>
                  <a:gd name="T87" fmla="*/ 2206 h 3432"/>
                  <a:gd name="T88" fmla="*/ 441 w 735"/>
                  <a:gd name="T89" fmla="*/ 2206 h 3432"/>
                  <a:gd name="T90" fmla="*/ 343 w 735"/>
                  <a:gd name="T91" fmla="*/ 1912 h 3432"/>
                  <a:gd name="T92" fmla="*/ 148 w 735"/>
                  <a:gd name="T93" fmla="*/ 1667 h 3432"/>
                  <a:gd name="T94" fmla="*/ 0 w 735"/>
                  <a:gd name="T95" fmla="*/ 1324 h 3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35" h="3432">
                    <a:moveTo>
                      <a:pt x="0" y="1324"/>
                    </a:moveTo>
                    <a:lnTo>
                      <a:pt x="0" y="1176"/>
                    </a:lnTo>
                    <a:lnTo>
                      <a:pt x="49" y="1030"/>
                    </a:lnTo>
                    <a:lnTo>
                      <a:pt x="98" y="980"/>
                    </a:lnTo>
                    <a:lnTo>
                      <a:pt x="98" y="980"/>
                    </a:lnTo>
                    <a:lnTo>
                      <a:pt x="148" y="932"/>
                    </a:lnTo>
                    <a:lnTo>
                      <a:pt x="196" y="833"/>
                    </a:lnTo>
                    <a:lnTo>
                      <a:pt x="294" y="637"/>
                    </a:lnTo>
                    <a:lnTo>
                      <a:pt x="294" y="637"/>
                    </a:lnTo>
                    <a:lnTo>
                      <a:pt x="294" y="392"/>
                    </a:lnTo>
                    <a:lnTo>
                      <a:pt x="343" y="147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441" y="98"/>
                    </a:lnTo>
                    <a:lnTo>
                      <a:pt x="491" y="147"/>
                    </a:lnTo>
                    <a:lnTo>
                      <a:pt x="539" y="147"/>
                    </a:lnTo>
                    <a:lnTo>
                      <a:pt x="539" y="147"/>
                    </a:lnTo>
                    <a:lnTo>
                      <a:pt x="539" y="294"/>
                    </a:lnTo>
                    <a:lnTo>
                      <a:pt x="491" y="539"/>
                    </a:lnTo>
                    <a:lnTo>
                      <a:pt x="441" y="735"/>
                    </a:lnTo>
                    <a:lnTo>
                      <a:pt x="441" y="735"/>
                    </a:lnTo>
                    <a:lnTo>
                      <a:pt x="392" y="882"/>
                    </a:lnTo>
                    <a:lnTo>
                      <a:pt x="392" y="980"/>
                    </a:lnTo>
                    <a:lnTo>
                      <a:pt x="343" y="1030"/>
                    </a:lnTo>
                    <a:lnTo>
                      <a:pt x="343" y="1030"/>
                    </a:lnTo>
                    <a:lnTo>
                      <a:pt x="294" y="1128"/>
                    </a:lnTo>
                    <a:lnTo>
                      <a:pt x="294" y="1275"/>
                    </a:lnTo>
                    <a:lnTo>
                      <a:pt x="343" y="1373"/>
                    </a:lnTo>
                    <a:lnTo>
                      <a:pt x="343" y="1373"/>
                    </a:lnTo>
                    <a:lnTo>
                      <a:pt x="392" y="1569"/>
                    </a:lnTo>
                    <a:lnTo>
                      <a:pt x="491" y="1912"/>
                    </a:lnTo>
                    <a:lnTo>
                      <a:pt x="539" y="2206"/>
                    </a:lnTo>
                    <a:lnTo>
                      <a:pt x="539" y="2206"/>
                    </a:lnTo>
                    <a:lnTo>
                      <a:pt x="539" y="2549"/>
                    </a:lnTo>
                    <a:lnTo>
                      <a:pt x="588" y="2941"/>
                    </a:lnTo>
                    <a:lnTo>
                      <a:pt x="735" y="3235"/>
                    </a:lnTo>
                    <a:lnTo>
                      <a:pt x="735" y="3235"/>
                    </a:lnTo>
                    <a:lnTo>
                      <a:pt x="686" y="3334"/>
                    </a:lnTo>
                    <a:lnTo>
                      <a:pt x="637" y="3432"/>
                    </a:lnTo>
                    <a:lnTo>
                      <a:pt x="588" y="3382"/>
                    </a:lnTo>
                    <a:lnTo>
                      <a:pt x="588" y="3382"/>
                    </a:lnTo>
                    <a:lnTo>
                      <a:pt x="491" y="3089"/>
                    </a:lnTo>
                    <a:lnTo>
                      <a:pt x="441" y="2648"/>
                    </a:lnTo>
                    <a:lnTo>
                      <a:pt x="441" y="2206"/>
                    </a:lnTo>
                    <a:lnTo>
                      <a:pt x="441" y="2206"/>
                    </a:lnTo>
                    <a:lnTo>
                      <a:pt x="343" y="1912"/>
                    </a:lnTo>
                    <a:lnTo>
                      <a:pt x="148" y="1667"/>
                    </a:lnTo>
                    <a:lnTo>
                      <a:pt x="0" y="1324"/>
                    </a:lnTo>
                    <a:close/>
                  </a:path>
                </a:pathLst>
              </a:custGeom>
              <a:solidFill>
                <a:srgbClr val="9342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59" name="Freeform 607"/>
              <p:cNvSpPr>
                <a:spLocks/>
              </p:cNvSpPr>
              <p:nvPr/>
            </p:nvSpPr>
            <p:spPr bwMode="auto">
              <a:xfrm>
                <a:off x="4147" y="2006"/>
                <a:ext cx="91" cy="429"/>
              </a:xfrm>
              <a:custGeom>
                <a:avLst/>
                <a:gdLst>
                  <a:gd name="T0" fmla="*/ 49 w 735"/>
                  <a:gd name="T1" fmla="*/ 1324 h 3432"/>
                  <a:gd name="T2" fmla="*/ 0 w 735"/>
                  <a:gd name="T3" fmla="*/ 1176 h 3432"/>
                  <a:gd name="T4" fmla="*/ 49 w 735"/>
                  <a:gd name="T5" fmla="*/ 1030 h 3432"/>
                  <a:gd name="T6" fmla="*/ 148 w 735"/>
                  <a:gd name="T7" fmla="*/ 980 h 3432"/>
                  <a:gd name="T8" fmla="*/ 148 w 735"/>
                  <a:gd name="T9" fmla="*/ 980 h 3432"/>
                  <a:gd name="T10" fmla="*/ 148 w 735"/>
                  <a:gd name="T11" fmla="*/ 980 h 3432"/>
                  <a:gd name="T12" fmla="*/ 245 w 735"/>
                  <a:gd name="T13" fmla="*/ 882 h 3432"/>
                  <a:gd name="T14" fmla="*/ 294 w 735"/>
                  <a:gd name="T15" fmla="*/ 687 h 3432"/>
                  <a:gd name="T16" fmla="*/ 294 w 735"/>
                  <a:gd name="T17" fmla="*/ 687 h 3432"/>
                  <a:gd name="T18" fmla="*/ 343 w 735"/>
                  <a:gd name="T19" fmla="*/ 441 h 3432"/>
                  <a:gd name="T20" fmla="*/ 343 w 735"/>
                  <a:gd name="T21" fmla="*/ 147 h 3432"/>
                  <a:gd name="T22" fmla="*/ 343 w 735"/>
                  <a:gd name="T23" fmla="*/ 0 h 3432"/>
                  <a:gd name="T24" fmla="*/ 343 w 735"/>
                  <a:gd name="T25" fmla="*/ 0 h 3432"/>
                  <a:gd name="T26" fmla="*/ 441 w 735"/>
                  <a:gd name="T27" fmla="*/ 98 h 3432"/>
                  <a:gd name="T28" fmla="*/ 491 w 735"/>
                  <a:gd name="T29" fmla="*/ 147 h 3432"/>
                  <a:gd name="T30" fmla="*/ 539 w 735"/>
                  <a:gd name="T31" fmla="*/ 147 h 3432"/>
                  <a:gd name="T32" fmla="*/ 539 w 735"/>
                  <a:gd name="T33" fmla="*/ 147 h 3432"/>
                  <a:gd name="T34" fmla="*/ 539 w 735"/>
                  <a:gd name="T35" fmla="*/ 294 h 3432"/>
                  <a:gd name="T36" fmla="*/ 491 w 735"/>
                  <a:gd name="T37" fmla="*/ 539 h 3432"/>
                  <a:gd name="T38" fmla="*/ 441 w 735"/>
                  <a:gd name="T39" fmla="*/ 735 h 3432"/>
                  <a:gd name="T40" fmla="*/ 441 w 735"/>
                  <a:gd name="T41" fmla="*/ 735 h 3432"/>
                  <a:gd name="T42" fmla="*/ 392 w 735"/>
                  <a:gd name="T43" fmla="*/ 882 h 3432"/>
                  <a:gd name="T44" fmla="*/ 392 w 735"/>
                  <a:gd name="T45" fmla="*/ 980 h 3432"/>
                  <a:gd name="T46" fmla="*/ 343 w 735"/>
                  <a:gd name="T47" fmla="*/ 1030 h 3432"/>
                  <a:gd name="T48" fmla="*/ 343 w 735"/>
                  <a:gd name="T49" fmla="*/ 1030 h 3432"/>
                  <a:gd name="T50" fmla="*/ 294 w 735"/>
                  <a:gd name="T51" fmla="*/ 1128 h 3432"/>
                  <a:gd name="T52" fmla="*/ 294 w 735"/>
                  <a:gd name="T53" fmla="*/ 1275 h 3432"/>
                  <a:gd name="T54" fmla="*/ 343 w 735"/>
                  <a:gd name="T55" fmla="*/ 1373 h 3432"/>
                  <a:gd name="T56" fmla="*/ 343 w 735"/>
                  <a:gd name="T57" fmla="*/ 1373 h 3432"/>
                  <a:gd name="T58" fmla="*/ 392 w 735"/>
                  <a:gd name="T59" fmla="*/ 1569 h 3432"/>
                  <a:gd name="T60" fmla="*/ 491 w 735"/>
                  <a:gd name="T61" fmla="*/ 1912 h 3432"/>
                  <a:gd name="T62" fmla="*/ 539 w 735"/>
                  <a:gd name="T63" fmla="*/ 2206 h 3432"/>
                  <a:gd name="T64" fmla="*/ 539 w 735"/>
                  <a:gd name="T65" fmla="*/ 2206 h 3432"/>
                  <a:gd name="T66" fmla="*/ 539 w 735"/>
                  <a:gd name="T67" fmla="*/ 2549 h 3432"/>
                  <a:gd name="T68" fmla="*/ 588 w 735"/>
                  <a:gd name="T69" fmla="*/ 2941 h 3432"/>
                  <a:gd name="T70" fmla="*/ 735 w 735"/>
                  <a:gd name="T71" fmla="*/ 3235 h 3432"/>
                  <a:gd name="T72" fmla="*/ 735 w 735"/>
                  <a:gd name="T73" fmla="*/ 3235 h 3432"/>
                  <a:gd name="T74" fmla="*/ 686 w 735"/>
                  <a:gd name="T75" fmla="*/ 3334 h 3432"/>
                  <a:gd name="T76" fmla="*/ 637 w 735"/>
                  <a:gd name="T77" fmla="*/ 3432 h 3432"/>
                  <a:gd name="T78" fmla="*/ 588 w 735"/>
                  <a:gd name="T79" fmla="*/ 3382 h 3432"/>
                  <a:gd name="T80" fmla="*/ 588 w 735"/>
                  <a:gd name="T81" fmla="*/ 3382 h 3432"/>
                  <a:gd name="T82" fmla="*/ 491 w 735"/>
                  <a:gd name="T83" fmla="*/ 3089 h 3432"/>
                  <a:gd name="T84" fmla="*/ 441 w 735"/>
                  <a:gd name="T85" fmla="*/ 2648 h 3432"/>
                  <a:gd name="T86" fmla="*/ 441 w 735"/>
                  <a:gd name="T87" fmla="*/ 2206 h 3432"/>
                  <a:gd name="T88" fmla="*/ 441 w 735"/>
                  <a:gd name="T89" fmla="*/ 2206 h 3432"/>
                  <a:gd name="T90" fmla="*/ 343 w 735"/>
                  <a:gd name="T91" fmla="*/ 1912 h 3432"/>
                  <a:gd name="T92" fmla="*/ 196 w 735"/>
                  <a:gd name="T93" fmla="*/ 1618 h 3432"/>
                  <a:gd name="T94" fmla="*/ 49 w 735"/>
                  <a:gd name="T95" fmla="*/ 1324 h 34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35" h="3432">
                    <a:moveTo>
                      <a:pt x="49" y="1324"/>
                    </a:moveTo>
                    <a:lnTo>
                      <a:pt x="0" y="1176"/>
                    </a:lnTo>
                    <a:lnTo>
                      <a:pt x="49" y="1030"/>
                    </a:lnTo>
                    <a:lnTo>
                      <a:pt x="148" y="980"/>
                    </a:lnTo>
                    <a:lnTo>
                      <a:pt x="148" y="980"/>
                    </a:lnTo>
                    <a:lnTo>
                      <a:pt x="148" y="980"/>
                    </a:lnTo>
                    <a:lnTo>
                      <a:pt x="245" y="882"/>
                    </a:lnTo>
                    <a:lnTo>
                      <a:pt x="294" y="687"/>
                    </a:lnTo>
                    <a:lnTo>
                      <a:pt x="294" y="687"/>
                    </a:lnTo>
                    <a:lnTo>
                      <a:pt x="343" y="441"/>
                    </a:lnTo>
                    <a:lnTo>
                      <a:pt x="343" y="147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441" y="98"/>
                    </a:lnTo>
                    <a:lnTo>
                      <a:pt x="491" y="147"/>
                    </a:lnTo>
                    <a:lnTo>
                      <a:pt x="539" y="147"/>
                    </a:lnTo>
                    <a:lnTo>
                      <a:pt x="539" y="147"/>
                    </a:lnTo>
                    <a:lnTo>
                      <a:pt x="539" y="294"/>
                    </a:lnTo>
                    <a:lnTo>
                      <a:pt x="491" y="539"/>
                    </a:lnTo>
                    <a:lnTo>
                      <a:pt x="441" y="735"/>
                    </a:lnTo>
                    <a:lnTo>
                      <a:pt x="441" y="735"/>
                    </a:lnTo>
                    <a:lnTo>
                      <a:pt x="392" y="882"/>
                    </a:lnTo>
                    <a:lnTo>
                      <a:pt x="392" y="980"/>
                    </a:lnTo>
                    <a:lnTo>
                      <a:pt x="343" y="1030"/>
                    </a:lnTo>
                    <a:lnTo>
                      <a:pt x="343" y="1030"/>
                    </a:lnTo>
                    <a:lnTo>
                      <a:pt x="294" y="1128"/>
                    </a:lnTo>
                    <a:lnTo>
                      <a:pt x="294" y="1275"/>
                    </a:lnTo>
                    <a:lnTo>
                      <a:pt x="343" y="1373"/>
                    </a:lnTo>
                    <a:lnTo>
                      <a:pt x="343" y="1373"/>
                    </a:lnTo>
                    <a:lnTo>
                      <a:pt x="392" y="1569"/>
                    </a:lnTo>
                    <a:lnTo>
                      <a:pt x="491" y="1912"/>
                    </a:lnTo>
                    <a:lnTo>
                      <a:pt x="539" y="2206"/>
                    </a:lnTo>
                    <a:lnTo>
                      <a:pt x="539" y="2206"/>
                    </a:lnTo>
                    <a:lnTo>
                      <a:pt x="539" y="2549"/>
                    </a:lnTo>
                    <a:lnTo>
                      <a:pt x="588" y="2941"/>
                    </a:lnTo>
                    <a:lnTo>
                      <a:pt x="735" y="3235"/>
                    </a:lnTo>
                    <a:lnTo>
                      <a:pt x="735" y="3235"/>
                    </a:lnTo>
                    <a:lnTo>
                      <a:pt x="686" y="3334"/>
                    </a:lnTo>
                    <a:lnTo>
                      <a:pt x="637" y="3432"/>
                    </a:lnTo>
                    <a:lnTo>
                      <a:pt x="588" y="3382"/>
                    </a:lnTo>
                    <a:lnTo>
                      <a:pt x="588" y="3382"/>
                    </a:lnTo>
                    <a:lnTo>
                      <a:pt x="491" y="3089"/>
                    </a:lnTo>
                    <a:lnTo>
                      <a:pt x="441" y="2648"/>
                    </a:lnTo>
                    <a:lnTo>
                      <a:pt x="441" y="2206"/>
                    </a:lnTo>
                    <a:lnTo>
                      <a:pt x="441" y="2206"/>
                    </a:lnTo>
                    <a:lnTo>
                      <a:pt x="343" y="1912"/>
                    </a:lnTo>
                    <a:lnTo>
                      <a:pt x="196" y="1618"/>
                    </a:lnTo>
                    <a:lnTo>
                      <a:pt x="49" y="1324"/>
                    </a:lnTo>
                    <a:close/>
                  </a:path>
                </a:pathLst>
              </a:custGeom>
              <a:solidFill>
                <a:srgbClr val="88352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60" name="Freeform 608"/>
              <p:cNvSpPr>
                <a:spLocks/>
              </p:cNvSpPr>
              <p:nvPr/>
            </p:nvSpPr>
            <p:spPr bwMode="auto">
              <a:xfrm>
                <a:off x="4153" y="2012"/>
                <a:ext cx="85" cy="417"/>
              </a:xfrm>
              <a:custGeom>
                <a:avLst/>
                <a:gdLst>
                  <a:gd name="T0" fmla="*/ 49 w 686"/>
                  <a:gd name="T1" fmla="*/ 1226 h 3333"/>
                  <a:gd name="T2" fmla="*/ 0 w 686"/>
                  <a:gd name="T3" fmla="*/ 1079 h 3333"/>
                  <a:gd name="T4" fmla="*/ 49 w 686"/>
                  <a:gd name="T5" fmla="*/ 981 h 3333"/>
                  <a:gd name="T6" fmla="*/ 99 w 686"/>
                  <a:gd name="T7" fmla="*/ 931 h 3333"/>
                  <a:gd name="T8" fmla="*/ 99 w 686"/>
                  <a:gd name="T9" fmla="*/ 931 h 3333"/>
                  <a:gd name="T10" fmla="*/ 147 w 686"/>
                  <a:gd name="T11" fmla="*/ 931 h 3333"/>
                  <a:gd name="T12" fmla="*/ 196 w 686"/>
                  <a:gd name="T13" fmla="*/ 833 h 3333"/>
                  <a:gd name="T14" fmla="*/ 294 w 686"/>
                  <a:gd name="T15" fmla="*/ 638 h 3333"/>
                  <a:gd name="T16" fmla="*/ 294 w 686"/>
                  <a:gd name="T17" fmla="*/ 638 h 3333"/>
                  <a:gd name="T18" fmla="*/ 343 w 686"/>
                  <a:gd name="T19" fmla="*/ 392 h 3333"/>
                  <a:gd name="T20" fmla="*/ 343 w 686"/>
                  <a:gd name="T21" fmla="*/ 147 h 3333"/>
                  <a:gd name="T22" fmla="*/ 343 w 686"/>
                  <a:gd name="T23" fmla="*/ 0 h 3333"/>
                  <a:gd name="T24" fmla="*/ 343 w 686"/>
                  <a:gd name="T25" fmla="*/ 0 h 3333"/>
                  <a:gd name="T26" fmla="*/ 442 w 686"/>
                  <a:gd name="T27" fmla="*/ 49 h 3333"/>
                  <a:gd name="T28" fmla="*/ 490 w 686"/>
                  <a:gd name="T29" fmla="*/ 98 h 3333"/>
                  <a:gd name="T30" fmla="*/ 490 w 686"/>
                  <a:gd name="T31" fmla="*/ 98 h 3333"/>
                  <a:gd name="T32" fmla="*/ 490 w 686"/>
                  <a:gd name="T33" fmla="*/ 98 h 3333"/>
                  <a:gd name="T34" fmla="*/ 490 w 686"/>
                  <a:gd name="T35" fmla="*/ 245 h 3333"/>
                  <a:gd name="T36" fmla="*/ 442 w 686"/>
                  <a:gd name="T37" fmla="*/ 490 h 3333"/>
                  <a:gd name="T38" fmla="*/ 392 w 686"/>
                  <a:gd name="T39" fmla="*/ 686 h 3333"/>
                  <a:gd name="T40" fmla="*/ 392 w 686"/>
                  <a:gd name="T41" fmla="*/ 686 h 3333"/>
                  <a:gd name="T42" fmla="*/ 343 w 686"/>
                  <a:gd name="T43" fmla="*/ 833 h 3333"/>
                  <a:gd name="T44" fmla="*/ 343 w 686"/>
                  <a:gd name="T45" fmla="*/ 931 h 3333"/>
                  <a:gd name="T46" fmla="*/ 294 w 686"/>
                  <a:gd name="T47" fmla="*/ 981 h 3333"/>
                  <a:gd name="T48" fmla="*/ 294 w 686"/>
                  <a:gd name="T49" fmla="*/ 981 h 3333"/>
                  <a:gd name="T50" fmla="*/ 245 w 686"/>
                  <a:gd name="T51" fmla="*/ 1079 h 3333"/>
                  <a:gd name="T52" fmla="*/ 245 w 686"/>
                  <a:gd name="T53" fmla="*/ 1226 h 3333"/>
                  <a:gd name="T54" fmla="*/ 294 w 686"/>
                  <a:gd name="T55" fmla="*/ 1324 h 3333"/>
                  <a:gd name="T56" fmla="*/ 294 w 686"/>
                  <a:gd name="T57" fmla="*/ 1324 h 3333"/>
                  <a:gd name="T58" fmla="*/ 343 w 686"/>
                  <a:gd name="T59" fmla="*/ 1520 h 3333"/>
                  <a:gd name="T60" fmla="*/ 442 w 686"/>
                  <a:gd name="T61" fmla="*/ 1863 h 3333"/>
                  <a:gd name="T62" fmla="*/ 490 w 686"/>
                  <a:gd name="T63" fmla="*/ 2157 h 3333"/>
                  <a:gd name="T64" fmla="*/ 490 w 686"/>
                  <a:gd name="T65" fmla="*/ 2157 h 3333"/>
                  <a:gd name="T66" fmla="*/ 490 w 686"/>
                  <a:gd name="T67" fmla="*/ 2500 h 3333"/>
                  <a:gd name="T68" fmla="*/ 539 w 686"/>
                  <a:gd name="T69" fmla="*/ 2892 h 3333"/>
                  <a:gd name="T70" fmla="*/ 686 w 686"/>
                  <a:gd name="T71" fmla="*/ 3186 h 3333"/>
                  <a:gd name="T72" fmla="*/ 686 w 686"/>
                  <a:gd name="T73" fmla="*/ 3186 h 3333"/>
                  <a:gd name="T74" fmla="*/ 637 w 686"/>
                  <a:gd name="T75" fmla="*/ 3236 h 3333"/>
                  <a:gd name="T76" fmla="*/ 588 w 686"/>
                  <a:gd name="T77" fmla="*/ 3333 h 3333"/>
                  <a:gd name="T78" fmla="*/ 539 w 686"/>
                  <a:gd name="T79" fmla="*/ 3285 h 3333"/>
                  <a:gd name="T80" fmla="*/ 539 w 686"/>
                  <a:gd name="T81" fmla="*/ 3285 h 3333"/>
                  <a:gd name="T82" fmla="*/ 490 w 686"/>
                  <a:gd name="T83" fmla="*/ 3040 h 3333"/>
                  <a:gd name="T84" fmla="*/ 442 w 686"/>
                  <a:gd name="T85" fmla="*/ 2599 h 3333"/>
                  <a:gd name="T86" fmla="*/ 392 w 686"/>
                  <a:gd name="T87" fmla="*/ 2157 h 3333"/>
                  <a:gd name="T88" fmla="*/ 392 w 686"/>
                  <a:gd name="T89" fmla="*/ 2157 h 3333"/>
                  <a:gd name="T90" fmla="*/ 294 w 686"/>
                  <a:gd name="T91" fmla="*/ 1863 h 3333"/>
                  <a:gd name="T92" fmla="*/ 147 w 686"/>
                  <a:gd name="T93" fmla="*/ 1569 h 3333"/>
                  <a:gd name="T94" fmla="*/ 49 w 686"/>
                  <a:gd name="T95" fmla="*/ 1226 h 3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86" h="3333">
                    <a:moveTo>
                      <a:pt x="49" y="1226"/>
                    </a:moveTo>
                    <a:lnTo>
                      <a:pt x="0" y="1079"/>
                    </a:lnTo>
                    <a:lnTo>
                      <a:pt x="49" y="981"/>
                    </a:lnTo>
                    <a:lnTo>
                      <a:pt x="99" y="931"/>
                    </a:lnTo>
                    <a:lnTo>
                      <a:pt x="99" y="931"/>
                    </a:lnTo>
                    <a:lnTo>
                      <a:pt x="147" y="931"/>
                    </a:lnTo>
                    <a:lnTo>
                      <a:pt x="196" y="833"/>
                    </a:lnTo>
                    <a:lnTo>
                      <a:pt x="294" y="638"/>
                    </a:lnTo>
                    <a:lnTo>
                      <a:pt x="294" y="638"/>
                    </a:lnTo>
                    <a:lnTo>
                      <a:pt x="343" y="392"/>
                    </a:lnTo>
                    <a:lnTo>
                      <a:pt x="343" y="147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442" y="49"/>
                    </a:lnTo>
                    <a:lnTo>
                      <a:pt x="490" y="98"/>
                    </a:lnTo>
                    <a:lnTo>
                      <a:pt x="490" y="98"/>
                    </a:lnTo>
                    <a:lnTo>
                      <a:pt x="490" y="98"/>
                    </a:lnTo>
                    <a:lnTo>
                      <a:pt x="490" y="245"/>
                    </a:lnTo>
                    <a:lnTo>
                      <a:pt x="442" y="490"/>
                    </a:lnTo>
                    <a:lnTo>
                      <a:pt x="392" y="686"/>
                    </a:lnTo>
                    <a:lnTo>
                      <a:pt x="392" y="686"/>
                    </a:lnTo>
                    <a:lnTo>
                      <a:pt x="343" y="833"/>
                    </a:lnTo>
                    <a:lnTo>
                      <a:pt x="343" y="931"/>
                    </a:lnTo>
                    <a:lnTo>
                      <a:pt x="294" y="981"/>
                    </a:lnTo>
                    <a:lnTo>
                      <a:pt x="294" y="981"/>
                    </a:lnTo>
                    <a:lnTo>
                      <a:pt x="245" y="1079"/>
                    </a:lnTo>
                    <a:lnTo>
                      <a:pt x="245" y="1226"/>
                    </a:lnTo>
                    <a:lnTo>
                      <a:pt x="294" y="1324"/>
                    </a:lnTo>
                    <a:lnTo>
                      <a:pt x="294" y="1324"/>
                    </a:lnTo>
                    <a:lnTo>
                      <a:pt x="343" y="1520"/>
                    </a:lnTo>
                    <a:lnTo>
                      <a:pt x="442" y="1863"/>
                    </a:lnTo>
                    <a:lnTo>
                      <a:pt x="490" y="2157"/>
                    </a:lnTo>
                    <a:lnTo>
                      <a:pt x="490" y="2157"/>
                    </a:lnTo>
                    <a:lnTo>
                      <a:pt x="490" y="2500"/>
                    </a:lnTo>
                    <a:lnTo>
                      <a:pt x="539" y="2892"/>
                    </a:lnTo>
                    <a:lnTo>
                      <a:pt x="686" y="3186"/>
                    </a:lnTo>
                    <a:lnTo>
                      <a:pt x="686" y="3186"/>
                    </a:lnTo>
                    <a:lnTo>
                      <a:pt x="637" y="3236"/>
                    </a:lnTo>
                    <a:lnTo>
                      <a:pt x="588" y="3333"/>
                    </a:lnTo>
                    <a:lnTo>
                      <a:pt x="539" y="3285"/>
                    </a:lnTo>
                    <a:lnTo>
                      <a:pt x="539" y="3285"/>
                    </a:lnTo>
                    <a:lnTo>
                      <a:pt x="490" y="3040"/>
                    </a:lnTo>
                    <a:lnTo>
                      <a:pt x="442" y="2599"/>
                    </a:lnTo>
                    <a:lnTo>
                      <a:pt x="392" y="2157"/>
                    </a:lnTo>
                    <a:lnTo>
                      <a:pt x="392" y="2157"/>
                    </a:lnTo>
                    <a:lnTo>
                      <a:pt x="294" y="1863"/>
                    </a:lnTo>
                    <a:lnTo>
                      <a:pt x="147" y="1569"/>
                    </a:lnTo>
                    <a:lnTo>
                      <a:pt x="49" y="1226"/>
                    </a:lnTo>
                    <a:close/>
                  </a:path>
                </a:pathLst>
              </a:custGeom>
              <a:solidFill>
                <a:srgbClr val="7E28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433761" name="Freeform 609"/>
              <p:cNvSpPr>
                <a:spLocks/>
              </p:cNvSpPr>
              <p:nvPr/>
            </p:nvSpPr>
            <p:spPr bwMode="auto">
              <a:xfrm>
                <a:off x="4159" y="2012"/>
                <a:ext cx="79" cy="417"/>
              </a:xfrm>
              <a:custGeom>
                <a:avLst/>
                <a:gdLst>
                  <a:gd name="T0" fmla="*/ 50 w 637"/>
                  <a:gd name="T1" fmla="*/ 1226 h 3333"/>
                  <a:gd name="T2" fmla="*/ 0 w 637"/>
                  <a:gd name="T3" fmla="*/ 1079 h 3333"/>
                  <a:gd name="T4" fmla="*/ 50 w 637"/>
                  <a:gd name="T5" fmla="*/ 1029 h 3333"/>
                  <a:gd name="T6" fmla="*/ 98 w 637"/>
                  <a:gd name="T7" fmla="*/ 981 h 3333"/>
                  <a:gd name="T8" fmla="*/ 98 w 637"/>
                  <a:gd name="T9" fmla="*/ 981 h 3333"/>
                  <a:gd name="T10" fmla="*/ 147 w 637"/>
                  <a:gd name="T11" fmla="*/ 931 h 3333"/>
                  <a:gd name="T12" fmla="*/ 196 w 637"/>
                  <a:gd name="T13" fmla="*/ 833 h 3333"/>
                  <a:gd name="T14" fmla="*/ 294 w 637"/>
                  <a:gd name="T15" fmla="*/ 638 h 3333"/>
                  <a:gd name="T16" fmla="*/ 294 w 637"/>
                  <a:gd name="T17" fmla="*/ 638 h 3333"/>
                  <a:gd name="T18" fmla="*/ 294 w 637"/>
                  <a:gd name="T19" fmla="*/ 392 h 3333"/>
                  <a:gd name="T20" fmla="*/ 343 w 637"/>
                  <a:gd name="T21" fmla="*/ 147 h 3333"/>
                  <a:gd name="T22" fmla="*/ 343 w 637"/>
                  <a:gd name="T23" fmla="*/ 0 h 3333"/>
                  <a:gd name="T24" fmla="*/ 343 w 637"/>
                  <a:gd name="T25" fmla="*/ 0 h 3333"/>
                  <a:gd name="T26" fmla="*/ 441 w 637"/>
                  <a:gd name="T27" fmla="*/ 98 h 3333"/>
                  <a:gd name="T28" fmla="*/ 441 w 637"/>
                  <a:gd name="T29" fmla="*/ 98 h 3333"/>
                  <a:gd name="T30" fmla="*/ 441 w 637"/>
                  <a:gd name="T31" fmla="*/ 98 h 3333"/>
                  <a:gd name="T32" fmla="*/ 441 w 637"/>
                  <a:gd name="T33" fmla="*/ 98 h 3333"/>
                  <a:gd name="T34" fmla="*/ 441 w 637"/>
                  <a:gd name="T35" fmla="*/ 245 h 3333"/>
                  <a:gd name="T36" fmla="*/ 393 w 637"/>
                  <a:gd name="T37" fmla="*/ 490 h 3333"/>
                  <a:gd name="T38" fmla="*/ 343 w 637"/>
                  <a:gd name="T39" fmla="*/ 686 h 3333"/>
                  <a:gd name="T40" fmla="*/ 343 w 637"/>
                  <a:gd name="T41" fmla="*/ 686 h 3333"/>
                  <a:gd name="T42" fmla="*/ 294 w 637"/>
                  <a:gd name="T43" fmla="*/ 833 h 3333"/>
                  <a:gd name="T44" fmla="*/ 294 w 637"/>
                  <a:gd name="T45" fmla="*/ 931 h 3333"/>
                  <a:gd name="T46" fmla="*/ 245 w 637"/>
                  <a:gd name="T47" fmla="*/ 981 h 3333"/>
                  <a:gd name="T48" fmla="*/ 245 w 637"/>
                  <a:gd name="T49" fmla="*/ 981 h 3333"/>
                  <a:gd name="T50" fmla="*/ 196 w 637"/>
                  <a:gd name="T51" fmla="*/ 1079 h 3333"/>
                  <a:gd name="T52" fmla="*/ 196 w 637"/>
                  <a:gd name="T53" fmla="*/ 1226 h 3333"/>
                  <a:gd name="T54" fmla="*/ 245 w 637"/>
                  <a:gd name="T55" fmla="*/ 1324 h 3333"/>
                  <a:gd name="T56" fmla="*/ 245 w 637"/>
                  <a:gd name="T57" fmla="*/ 1324 h 3333"/>
                  <a:gd name="T58" fmla="*/ 294 w 637"/>
                  <a:gd name="T59" fmla="*/ 1520 h 3333"/>
                  <a:gd name="T60" fmla="*/ 393 w 637"/>
                  <a:gd name="T61" fmla="*/ 1863 h 3333"/>
                  <a:gd name="T62" fmla="*/ 441 w 637"/>
                  <a:gd name="T63" fmla="*/ 2157 h 3333"/>
                  <a:gd name="T64" fmla="*/ 441 w 637"/>
                  <a:gd name="T65" fmla="*/ 2157 h 3333"/>
                  <a:gd name="T66" fmla="*/ 441 w 637"/>
                  <a:gd name="T67" fmla="*/ 2500 h 3333"/>
                  <a:gd name="T68" fmla="*/ 490 w 637"/>
                  <a:gd name="T69" fmla="*/ 2892 h 3333"/>
                  <a:gd name="T70" fmla="*/ 637 w 637"/>
                  <a:gd name="T71" fmla="*/ 3186 h 3333"/>
                  <a:gd name="T72" fmla="*/ 637 w 637"/>
                  <a:gd name="T73" fmla="*/ 3186 h 3333"/>
                  <a:gd name="T74" fmla="*/ 588 w 637"/>
                  <a:gd name="T75" fmla="*/ 3236 h 3333"/>
                  <a:gd name="T76" fmla="*/ 588 w 637"/>
                  <a:gd name="T77" fmla="*/ 3333 h 3333"/>
                  <a:gd name="T78" fmla="*/ 539 w 637"/>
                  <a:gd name="T79" fmla="*/ 3285 h 3333"/>
                  <a:gd name="T80" fmla="*/ 539 w 637"/>
                  <a:gd name="T81" fmla="*/ 3285 h 3333"/>
                  <a:gd name="T82" fmla="*/ 441 w 637"/>
                  <a:gd name="T83" fmla="*/ 2990 h 3333"/>
                  <a:gd name="T84" fmla="*/ 393 w 637"/>
                  <a:gd name="T85" fmla="*/ 2599 h 3333"/>
                  <a:gd name="T86" fmla="*/ 393 w 637"/>
                  <a:gd name="T87" fmla="*/ 2157 h 3333"/>
                  <a:gd name="T88" fmla="*/ 393 w 637"/>
                  <a:gd name="T89" fmla="*/ 2157 h 3333"/>
                  <a:gd name="T90" fmla="*/ 294 w 637"/>
                  <a:gd name="T91" fmla="*/ 1813 h 3333"/>
                  <a:gd name="T92" fmla="*/ 147 w 637"/>
                  <a:gd name="T93" fmla="*/ 1520 h 3333"/>
                  <a:gd name="T94" fmla="*/ 50 w 637"/>
                  <a:gd name="T95" fmla="*/ 1226 h 33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637" h="3333">
                    <a:moveTo>
                      <a:pt x="50" y="1226"/>
                    </a:moveTo>
                    <a:lnTo>
                      <a:pt x="0" y="1079"/>
                    </a:lnTo>
                    <a:lnTo>
                      <a:pt x="50" y="1029"/>
                    </a:lnTo>
                    <a:lnTo>
                      <a:pt x="98" y="981"/>
                    </a:lnTo>
                    <a:lnTo>
                      <a:pt x="98" y="981"/>
                    </a:lnTo>
                    <a:lnTo>
                      <a:pt x="147" y="931"/>
                    </a:lnTo>
                    <a:lnTo>
                      <a:pt x="196" y="833"/>
                    </a:lnTo>
                    <a:lnTo>
                      <a:pt x="294" y="638"/>
                    </a:lnTo>
                    <a:lnTo>
                      <a:pt x="294" y="638"/>
                    </a:lnTo>
                    <a:lnTo>
                      <a:pt x="294" y="392"/>
                    </a:lnTo>
                    <a:lnTo>
                      <a:pt x="343" y="147"/>
                    </a:lnTo>
                    <a:lnTo>
                      <a:pt x="343" y="0"/>
                    </a:lnTo>
                    <a:lnTo>
                      <a:pt x="343" y="0"/>
                    </a:lnTo>
                    <a:lnTo>
                      <a:pt x="441" y="98"/>
                    </a:lnTo>
                    <a:lnTo>
                      <a:pt x="441" y="98"/>
                    </a:lnTo>
                    <a:lnTo>
                      <a:pt x="441" y="98"/>
                    </a:lnTo>
                    <a:lnTo>
                      <a:pt x="441" y="98"/>
                    </a:lnTo>
                    <a:lnTo>
                      <a:pt x="441" y="245"/>
                    </a:lnTo>
                    <a:lnTo>
                      <a:pt x="393" y="490"/>
                    </a:lnTo>
                    <a:lnTo>
                      <a:pt x="343" y="686"/>
                    </a:lnTo>
                    <a:lnTo>
                      <a:pt x="343" y="686"/>
                    </a:lnTo>
                    <a:lnTo>
                      <a:pt x="294" y="833"/>
                    </a:lnTo>
                    <a:lnTo>
                      <a:pt x="294" y="931"/>
                    </a:lnTo>
                    <a:lnTo>
                      <a:pt x="245" y="981"/>
                    </a:lnTo>
                    <a:lnTo>
                      <a:pt x="245" y="981"/>
                    </a:lnTo>
                    <a:lnTo>
                      <a:pt x="196" y="1079"/>
                    </a:lnTo>
                    <a:lnTo>
                      <a:pt x="196" y="1226"/>
                    </a:lnTo>
                    <a:lnTo>
                      <a:pt x="245" y="1324"/>
                    </a:lnTo>
                    <a:lnTo>
                      <a:pt x="245" y="1324"/>
                    </a:lnTo>
                    <a:lnTo>
                      <a:pt x="294" y="1520"/>
                    </a:lnTo>
                    <a:lnTo>
                      <a:pt x="393" y="1863"/>
                    </a:lnTo>
                    <a:lnTo>
                      <a:pt x="441" y="2157"/>
                    </a:lnTo>
                    <a:lnTo>
                      <a:pt x="441" y="2157"/>
                    </a:lnTo>
                    <a:lnTo>
                      <a:pt x="441" y="2500"/>
                    </a:lnTo>
                    <a:lnTo>
                      <a:pt x="490" y="2892"/>
                    </a:lnTo>
                    <a:lnTo>
                      <a:pt x="637" y="3186"/>
                    </a:lnTo>
                    <a:lnTo>
                      <a:pt x="637" y="3186"/>
                    </a:lnTo>
                    <a:lnTo>
                      <a:pt x="588" y="3236"/>
                    </a:lnTo>
                    <a:lnTo>
                      <a:pt x="588" y="3333"/>
                    </a:lnTo>
                    <a:lnTo>
                      <a:pt x="539" y="3285"/>
                    </a:lnTo>
                    <a:lnTo>
                      <a:pt x="539" y="3285"/>
                    </a:lnTo>
                    <a:lnTo>
                      <a:pt x="441" y="2990"/>
                    </a:lnTo>
                    <a:lnTo>
                      <a:pt x="393" y="2599"/>
                    </a:lnTo>
                    <a:lnTo>
                      <a:pt x="393" y="2157"/>
                    </a:lnTo>
                    <a:lnTo>
                      <a:pt x="393" y="2157"/>
                    </a:lnTo>
                    <a:lnTo>
                      <a:pt x="294" y="1813"/>
                    </a:lnTo>
                    <a:lnTo>
                      <a:pt x="147" y="1520"/>
                    </a:lnTo>
                    <a:lnTo>
                      <a:pt x="50" y="1226"/>
                    </a:lnTo>
                    <a:close/>
                  </a:path>
                </a:pathLst>
              </a:custGeom>
              <a:solidFill>
                <a:srgbClr val="731C0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  <p:sp>
          <p:nvSpPr>
            <p:cNvPr id="433763" name="Freeform 611"/>
            <p:cNvSpPr>
              <a:spLocks/>
            </p:cNvSpPr>
            <p:nvPr/>
          </p:nvSpPr>
          <p:spPr bwMode="auto">
            <a:xfrm flipH="1">
              <a:off x="5324" y="2047"/>
              <a:ext cx="79" cy="405"/>
            </a:xfrm>
            <a:custGeom>
              <a:avLst/>
              <a:gdLst>
                <a:gd name="T0" fmla="*/ 50 w 637"/>
                <a:gd name="T1" fmla="*/ 1177 h 3236"/>
                <a:gd name="T2" fmla="*/ 0 w 637"/>
                <a:gd name="T3" fmla="*/ 1030 h 3236"/>
                <a:gd name="T4" fmla="*/ 50 w 637"/>
                <a:gd name="T5" fmla="*/ 980 h 3236"/>
                <a:gd name="T6" fmla="*/ 98 w 637"/>
                <a:gd name="T7" fmla="*/ 932 h 3236"/>
                <a:gd name="T8" fmla="*/ 98 w 637"/>
                <a:gd name="T9" fmla="*/ 932 h 3236"/>
                <a:gd name="T10" fmla="*/ 147 w 637"/>
                <a:gd name="T11" fmla="*/ 932 h 3236"/>
                <a:gd name="T12" fmla="*/ 196 w 637"/>
                <a:gd name="T13" fmla="*/ 834 h 3236"/>
                <a:gd name="T14" fmla="*/ 294 w 637"/>
                <a:gd name="T15" fmla="*/ 637 h 3236"/>
                <a:gd name="T16" fmla="*/ 294 w 637"/>
                <a:gd name="T17" fmla="*/ 637 h 3236"/>
                <a:gd name="T18" fmla="*/ 343 w 637"/>
                <a:gd name="T19" fmla="*/ 392 h 3236"/>
                <a:gd name="T20" fmla="*/ 393 w 637"/>
                <a:gd name="T21" fmla="*/ 148 h 3236"/>
                <a:gd name="T22" fmla="*/ 393 w 637"/>
                <a:gd name="T23" fmla="*/ 0 h 3236"/>
                <a:gd name="T24" fmla="*/ 393 w 637"/>
                <a:gd name="T25" fmla="*/ 0 h 3236"/>
                <a:gd name="T26" fmla="*/ 441 w 637"/>
                <a:gd name="T27" fmla="*/ 49 h 3236"/>
                <a:gd name="T28" fmla="*/ 441 w 637"/>
                <a:gd name="T29" fmla="*/ 49 h 3236"/>
                <a:gd name="T30" fmla="*/ 441 w 637"/>
                <a:gd name="T31" fmla="*/ 49 h 3236"/>
                <a:gd name="T32" fmla="*/ 441 w 637"/>
                <a:gd name="T33" fmla="*/ 49 h 3236"/>
                <a:gd name="T34" fmla="*/ 441 w 637"/>
                <a:gd name="T35" fmla="*/ 196 h 3236"/>
                <a:gd name="T36" fmla="*/ 393 w 637"/>
                <a:gd name="T37" fmla="*/ 441 h 3236"/>
                <a:gd name="T38" fmla="*/ 343 w 637"/>
                <a:gd name="T39" fmla="*/ 637 h 3236"/>
                <a:gd name="T40" fmla="*/ 343 w 637"/>
                <a:gd name="T41" fmla="*/ 637 h 3236"/>
                <a:gd name="T42" fmla="*/ 294 w 637"/>
                <a:gd name="T43" fmla="*/ 784 h 3236"/>
                <a:gd name="T44" fmla="*/ 294 w 637"/>
                <a:gd name="T45" fmla="*/ 882 h 3236"/>
                <a:gd name="T46" fmla="*/ 245 w 637"/>
                <a:gd name="T47" fmla="*/ 932 h 3236"/>
                <a:gd name="T48" fmla="*/ 245 w 637"/>
                <a:gd name="T49" fmla="*/ 932 h 3236"/>
                <a:gd name="T50" fmla="*/ 196 w 637"/>
                <a:gd name="T51" fmla="*/ 1030 h 3236"/>
                <a:gd name="T52" fmla="*/ 196 w 637"/>
                <a:gd name="T53" fmla="*/ 1177 h 3236"/>
                <a:gd name="T54" fmla="*/ 245 w 637"/>
                <a:gd name="T55" fmla="*/ 1275 h 3236"/>
                <a:gd name="T56" fmla="*/ 245 w 637"/>
                <a:gd name="T57" fmla="*/ 1275 h 3236"/>
                <a:gd name="T58" fmla="*/ 294 w 637"/>
                <a:gd name="T59" fmla="*/ 1471 h 3236"/>
                <a:gd name="T60" fmla="*/ 393 w 637"/>
                <a:gd name="T61" fmla="*/ 1814 h 3236"/>
                <a:gd name="T62" fmla="*/ 441 w 637"/>
                <a:gd name="T63" fmla="*/ 2108 h 3236"/>
                <a:gd name="T64" fmla="*/ 441 w 637"/>
                <a:gd name="T65" fmla="*/ 2108 h 3236"/>
                <a:gd name="T66" fmla="*/ 441 w 637"/>
                <a:gd name="T67" fmla="*/ 2451 h 3236"/>
                <a:gd name="T68" fmla="*/ 490 w 637"/>
                <a:gd name="T69" fmla="*/ 2843 h 3236"/>
                <a:gd name="T70" fmla="*/ 637 w 637"/>
                <a:gd name="T71" fmla="*/ 3137 h 3236"/>
                <a:gd name="T72" fmla="*/ 637 w 637"/>
                <a:gd name="T73" fmla="*/ 3137 h 3236"/>
                <a:gd name="T74" fmla="*/ 588 w 637"/>
                <a:gd name="T75" fmla="*/ 3187 h 3236"/>
                <a:gd name="T76" fmla="*/ 588 w 637"/>
                <a:gd name="T77" fmla="*/ 3236 h 3236"/>
                <a:gd name="T78" fmla="*/ 539 w 637"/>
                <a:gd name="T79" fmla="*/ 3187 h 3236"/>
                <a:gd name="T80" fmla="*/ 539 w 637"/>
                <a:gd name="T81" fmla="*/ 3187 h 3236"/>
                <a:gd name="T82" fmla="*/ 441 w 637"/>
                <a:gd name="T83" fmla="*/ 2941 h 3236"/>
                <a:gd name="T84" fmla="*/ 393 w 637"/>
                <a:gd name="T85" fmla="*/ 2500 h 3236"/>
                <a:gd name="T86" fmla="*/ 393 w 637"/>
                <a:gd name="T87" fmla="*/ 2108 h 3236"/>
                <a:gd name="T88" fmla="*/ 393 w 637"/>
                <a:gd name="T89" fmla="*/ 2108 h 3236"/>
                <a:gd name="T90" fmla="*/ 294 w 637"/>
                <a:gd name="T91" fmla="*/ 1764 h 3236"/>
                <a:gd name="T92" fmla="*/ 147 w 637"/>
                <a:gd name="T93" fmla="*/ 1471 h 3236"/>
                <a:gd name="T94" fmla="*/ 50 w 637"/>
                <a:gd name="T95" fmla="*/ 1177 h 3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7" h="3236">
                  <a:moveTo>
                    <a:pt x="50" y="1177"/>
                  </a:moveTo>
                  <a:lnTo>
                    <a:pt x="0" y="1030"/>
                  </a:lnTo>
                  <a:lnTo>
                    <a:pt x="50" y="98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147" y="932"/>
                  </a:lnTo>
                  <a:lnTo>
                    <a:pt x="196" y="834"/>
                  </a:lnTo>
                  <a:lnTo>
                    <a:pt x="294" y="637"/>
                  </a:lnTo>
                  <a:lnTo>
                    <a:pt x="294" y="637"/>
                  </a:lnTo>
                  <a:lnTo>
                    <a:pt x="343" y="392"/>
                  </a:lnTo>
                  <a:lnTo>
                    <a:pt x="393" y="148"/>
                  </a:lnTo>
                  <a:lnTo>
                    <a:pt x="393" y="0"/>
                  </a:lnTo>
                  <a:lnTo>
                    <a:pt x="393" y="0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41" y="196"/>
                  </a:lnTo>
                  <a:lnTo>
                    <a:pt x="393" y="441"/>
                  </a:lnTo>
                  <a:lnTo>
                    <a:pt x="343" y="637"/>
                  </a:lnTo>
                  <a:lnTo>
                    <a:pt x="343" y="637"/>
                  </a:lnTo>
                  <a:lnTo>
                    <a:pt x="294" y="784"/>
                  </a:lnTo>
                  <a:lnTo>
                    <a:pt x="294" y="882"/>
                  </a:lnTo>
                  <a:lnTo>
                    <a:pt x="245" y="932"/>
                  </a:lnTo>
                  <a:lnTo>
                    <a:pt x="245" y="932"/>
                  </a:lnTo>
                  <a:lnTo>
                    <a:pt x="196" y="1030"/>
                  </a:lnTo>
                  <a:lnTo>
                    <a:pt x="196" y="1177"/>
                  </a:lnTo>
                  <a:lnTo>
                    <a:pt x="245" y="1275"/>
                  </a:lnTo>
                  <a:lnTo>
                    <a:pt x="245" y="1275"/>
                  </a:lnTo>
                  <a:lnTo>
                    <a:pt x="294" y="1471"/>
                  </a:lnTo>
                  <a:lnTo>
                    <a:pt x="393" y="1814"/>
                  </a:lnTo>
                  <a:lnTo>
                    <a:pt x="441" y="2108"/>
                  </a:lnTo>
                  <a:lnTo>
                    <a:pt x="441" y="2108"/>
                  </a:lnTo>
                  <a:lnTo>
                    <a:pt x="441" y="2451"/>
                  </a:lnTo>
                  <a:lnTo>
                    <a:pt x="490" y="2843"/>
                  </a:lnTo>
                  <a:lnTo>
                    <a:pt x="637" y="3137"/>
                  </a:lnTo>
                  <a:lnTo>
                    <a:pt x="637" y="3137"/>
                  </a:lnTo>
                  <a:lnTo>
                    <a:pt x="588" y="3187"/>
                  </a:lnTo>
                  <a:lnTo>
                    <a:pt x="588" y="3236"/>
                  </a:lnTo>
                  <a:lnTo>
                    <a:pt x="539" y="3187"/>
                  </a:lnTo>
                  <a:lnTo>
                    <a:pt x="539" y="3187"/>
                  </a:lnTo>
                  <a:lnTo>
                    <a:pt x="441" y="2941"/>
                  </a:lnTo>
                  <a:lnTo>
                    <a:pt x="393" y="2500"/>
                  </a:lnTo>
                  <a:lnTo>
                    <a:pt x="393" y="2108"/>
                  </a:lnTo>
                  <a:lnTo>
                    <a:pt x="393" y="2108"/>
                  </a:lnTo>
                  <a:lnTo>
                    <a:pt x="294" y="1764"/>
                  </a:lnTo>
                  <a:lnTo>
                    <a:pt x="147" y="1471"/>
                  </a:lnTo>
                  <a:lnTo>
                    <a:pt x="50" y="1177"/>
                  </a:lnTo>
                  <a:close/>
                </a:path>
              </a:pathLst>
            </a:custGeom>
            <a:solidFill>
              <a:srgbClr val="680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4" name="Freeform 612"/>
            <p:cNvSpPr>
              <a:spLocks/>
            </p:cNvSpPr>
            <p:nvPr/>
          </p:nvSpPr>
          <p:spPr bwMode="auto">
            <a:xfrm flipH="1">
              <a:off x="5324" y="2047"/>
              <a:ext cx="73" cy="405"/>
            </a:xfrm>
            <a:custGeom>
              <a:avLst/>
              <a:gdLst>
                <a:gd name="T0" fmla="*/ 587 w 587"/>
                <a:gd name="T1" fmla="*/ 3137 h 3236"/>
                <a:gd name="T2" fmla="*/ 440 w 587"/>
                <a:gd name="T3" fmla="*/ 2843 h 3236"/>
                <a:gd name="T4" fmla="*/ 391 w 587"/>
                <a:gd name="T5" fmla="*/ 2451 h 3236"/>
                <a:gd name="T6" fmla="*/ 391 w 587"/>
                <a:gd name="T7" fmla="*/ 2108 h 3236"/>
                <a:gd name="T8" fmla="*/ 391 w 587"/>
                <a:gd name="T9" fmla="*/ 2108 h 3236"/>
                <a:gd name="T10" fmla="*/ 343 w 587"/>
                <a:gd name="T11" fmla="*/ 1814 h 3236"/>
                <a:gd name="T12" fmla="*/ 244 w 587"/>
                <a:gd name="T13" fmla="*/ 1471 h 3236"/>
                <a:gd name="T14" fmla="*/ 195 w 587"/>
                <a:gd name="T15" fmla="*/ 1275 h 3236"/>
                <a:gd name="T16" fmla="*/ 195 w 587"/>
                <a:gd name="T17" fmla="*/ 1275 h 3236"/>
                <a:gd name="T18" fmla="*/ 146 w 587"/>
                <a:gd name="T19" fmla="*/ 1177 h 3236"/>
                <a:gd name="T20" fmla="*/ 146 w 587"/>
                <a:gd name="T21" fmla="*/ 1030 h 3236"/>
                <a:gd name="T22" fmla="*/ 195 w 587"/>
                <a:gd name="T23" fmla="*/ 932 h 3236"/>
                <a:gd name="T24" fmla="*/ 195 w 587"/>
                <a:gd name="T25" fmla="*/ 932 h 3236"/>
                <a:gd name="T26" fmla="*/ 244 w 587"/>
                <a:gd name="T27" fmla="*/ 882 h 3236"/>
                <a:gd name="T28" fmla="*/ 244 w 587"/>
                <a:gd name="T29" fmla="*/ 784 h 3236"/>
                <a:gd name="T30" fmla="*/ 293 w 587"/>
                <a:gd name="T31" fmla="*/ 637 h 3236"/>
                <a:gd name="T32" fmla="*/ 293 w 587"/>
                <a:gd name="T33" fmla="*/ 637 h 3236"/>
                <a:gd name="T34" fmla="*/ 343 w 587"/>
                <a:gd name="T35" fmla="*/ 441 h 3236"/>
                <a:gd name="T36" fmla="*/ 391 w 587"/>
                <a:gd name="T37" fmla="*/ 196 h 3236"/>
                <a:gd name="T38" fmla="*/ 391 w 587"/>
                <a:gd name="T39" fmla="*/ 49 h 3236"/>
                <a:gd name="T40" fmla="*/ 391 w 587"/>
                <a:gd name="T41" fmla="*/ 49 h 3236"/>
                <a:gd name="T42" fmla="*/ 391 w 587"/>
                <a:gd name="T43" fmla="*/ 49 h 3236"/>
                <a:gd name="T44" fmla="*/ 440 w 587"/>
                <a:gd name="T45" fmla="*/ 49 h 3236"/>
                <a:gd name="T46" fmla="*/ 343 w 587"/>
                <a:gd name="T47" fmla="*/ 0 h 3236"/>
                <a:gd name="T48" fmla="*/ 343 w 587"/>
                <a:gd name="T49" fmla="*/ 0 h 3236"/>
                <a:gd name="T50" fmla="*/ 343 w 587"/>
                <a:gd name="T51" fmla="*/ 148 h 3236"/>
                <a:gd name="T52" fmla="*/ 293 w 587"/>
                <a:gd name="T53" fmla="*/ 392 h 3236"/>
                <a:gd name="T54" fmla="*/ 293 w 587"/>
                <a:gd name="T55" fmla="*/ 637 h 3236"/>
                <a:gd name="T56" fmla="*/ 293 w 587"/>
                <a:gd name="T57" fmla="*/ 637 h 3236"/>
                <a:gd name="T58" fmla="*/ 195 w 587"/>
                <a:gd name="T59" fmla="*/ 834 h 3236"/>
                <a:gd name="T60" fmla="*/ 146 w 587"/>
                <a:gd name="T61" fmla="*/ 932 h 3236"/>
                <a:gd name="T62" fmla="*/ 97 w 587"/>
                <a:gd name="T63" fmla="*/ 932 h 3236"/>
                <a:gd name="T64" fmla="*/ 97 w 587"/>
                <a:gd name="T65" fmla="*/ 932 h 3236"/>
                <a:gd name="T66" fmla="*/ 48 w 587"/>
                <a:gd name="T67" fmla="*/ 980 h 3236"/>
                <a:gd name="T68" fmla="*/ 0 w 587"/>
                <a:gd name="T69" fmla="*/ 1030 h 3236"/>
                <a:gd name="T70" fmla="*/ 48 w 587"/>
                <a:gd name="T71" fmla="*/ 1128 h 3236"/>
                <a:gd name="T72" fmla="*/ 48 w 587"/>
                <a:gd name="T73" fmla="*/ 1128 h 3236"/>
                <a:gd name="T74" fmla="*/ 146 w 587"/>
                <a:gd name="T75" fmla="*/ 1421 h 3236"/>
                <a:gd name="T76" fmla="*/ 293 w 587"/>
                <a:gd name="T77" fmla="*/ 1764 h 3236"/>
                <a:gd name="T78" fmla="*/ 343 w 587"/>
                <a:gd name="T79" fmla="*/ 2108 h 3236"/>
                <a:gd name="T80" fmla="*/ 343 w 587"/>
                <a:gd name="T81" fmla="*/ 2108 h 3236"/>
                <a:gd name="T82" fmla="*/ 391 w 587"/>
                <a:gd name="T83" fmla="*/ 2500 h 3236"/>
                <a:gd name="T84" fmla="*/ 440 w 587"/>
                <a:gd name="T85" fmla="*/ 2941 h 3236"/>
                <a:gd name="T86" fmla="*/ 489 w 587"/>
                <a:gd name="T87" fmla="*/ 3187 h 3236"/>
                <a:gd name="T88" fmla="*/ 489 w 587"/>
                <a:gd name="T89" fmla="*/ 3187 h 3236"/>
                <a:gd name="T90" fmla="*/ 538 w 587"/>
                <a:gd name="T91" fmla="*/ 3236 h 3236"/>
                <a:gd name="T92" fmla="*/ 587 w 587"/>
                <a:gd name="T93" fmla="*/ 3187 h 3236"/>
                <a:gd name="T94" fmla="*/ 587 w 587"/>
                <a:gd name="T95" fmla="*/ 3137 h 3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87" h="3236">
                  <a:moveTo>
                    <a:pt x="587" y="3137"/>
                  </a:moveTo>
                  <a:lnTo>
                    <a:pt x="440" y="2843"/>
                  </a:lnTo>
                  <a:lnTo>
                    <a:pt x="391" y="2451"/>
                  </a:lnTo>
                  <a:lnTo>
                    <a:pt x="391" y="2108"/>
                  </a:lnTo>
                  <a:lnTo>
                    <a:pt x="391" y="2108"/>
                  </a:lnTo>
                  <a:lnTo>
                    <a:pt x="343" y="1814"/>
                  </a:lnTo>
                  <a:lnTo>
                    <a:pt x="244" y="1471"/>
                  </a:lnTo>
                  <a:lnTo>
                    <a:pt x="195" y="1275"/>
                  </a:lnTo>
                  <a:lnTo>
                    <a:pt x="195" y="1275"/>
                  </a:lnTo>
                  <a:lnTo>
                    <a:pt x="146" y="1177"/>
                  </a:lnTo>
                  <a:lnTo>
                    <a:pt x="146" y="1030"/>
                  </a:lnTo>
                  <a:lnTo>
                    <a:pt x="195" y="932"/>
                  </a:lnTo>
                  <a:lnTo>
                    <a:pt x="195" y="932"/>
                  </a:lnTo>
                  <a:lnTo>
                    <a:pt x="244" y="882"/>
                  </a:lnTo>
                  <a:lnTo>
                    <a:pt x="244" y="784"/>
                  </a:lnTo>
                  <a:lnTo>
                    <a:pt x="293" y="637"/>
                  </a:lnTo>
                  <a:lnTo>
                    <a:pt x="293" y="637"/>
                  </a:lnTo>
                  <a:lnTo>
                    <a:pt x="343" y="441"/>
                  </a:lnTo>
                  <a:lnTo>
                    <a:pt x="391" y="196"/>
                  </a:lnTo>
                  <a:lnTo>
                    <a:pt x="391" y="49"/>
                  </a:lnTo>
                  <a:lnTo>
                    <a:pt x="391" y="49"/>
                  </a:lnTo>
                  <a:lnTo>
                    <a:pt x="391" y="49"/>
                  </a:lnTo>
                  <a:lnTo>
                    <a:pt x="440" y="49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148"/>
                  </a:lnTo>
                  <a:lnTo>
                    <a:pt x="293" y="392"/>
                  </a:lnTo>
                  <a:lnTo>
                    <a:pt x="293" y="637"/>
                  </a:lnTo>
                  <a:lnTo>
                    <a:pt x="293" y="637"/>
                  </a:lnTo>
                  <a:lnTo>
                    <a:pt x="195" y="834"/>
                  </a:lnTo>
                  <a:lnTo>
                    <a:pt x="146" y="932"/>
                  </a:lnTo>
                  <a:lnTo>
                    <a:pt x="97" y="932"/>
                  </a:lnTo>
                  <a:lnTo>
                    <a:pt x="97" y="932"/>
                  </a:lnTo>
                  <a:lnTo>
                    <a:pt x="48" y="980"/>
                  </a:lnTo>
                  <a:lnTo>
                    <a:pt x="0" y="1030"/>
                  </a:lnTo>
                  <a:lnTo>
                    <a:pt x="48" y="1128"/>
                  </a:lnTo>
                  <a:lnTo>
                    <a:pt x="48" y="1128"/>
                  </a:lnTo>
                  <a:lnTo>
                    <a:pt x="146" y="1421"/>
                  </a:lnTo>
                  <a:lnTo>
                    <a:pt x="293" y="1764"/>
                  </a:lnTo>
                  <a:lnTo>
                    <a:pt x="343" y="2108"/>
                  </a:lnTo>
                  <a:lnTo>
                    <a:pt x="343" y="2108"/>
                  </a:lnTo>
                  <a:lnTo>
                    <a:pt x="391" y="2500"/>
                  </a:lnTo>
                  <a:lnTo>
                    <a:pt x="440" y="2941"/>
                  </a:lnTo>
                  <a:lnTo>
                    <a:pt x="489" y="3187"/>
                  </a:lnTo>
                  <a:lnTo>
                    <a:pt x="489" y="3187"/>
                  </a:lnTo>
                  <a:lnTo>
                    <a:pt x="538" y="3236"/>
                  </a:lnTo>
                  <a:lnTo>
                    <a:pt x="587" y="3187"/>
                  </a:lnTo>
                  <a:lnTo>
                    <a:pt x="587" y="3137"/>
                  </a:lnTo>
                  <a:close/>
                </a:path>
              </a:pathLst>
            </a:custGeom>
            <a:solidFill>
              <a:srgbClr val="5E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5" name="Freeform 613"/>
            <p:cNvSpPr>
              <a:spLocks/>
            </p:cNvSpPr>
            <p:nvPr/>
          </p:nvSpPr>
          <p:spPr bwMode="auto">
            <a:xfrm flipH="1">
              <a:off x="5250" y="2439"/>
              <a:ext cx="153" cy="282"/>
            </a:xfrm>
            <a:custGeom>
              <a:avLst/>
              <a:gdLst>
                <a:gd name="T0" fmla="*/ 1225 w 1225"/>
                <a:gd name="T1" fmla="*/ 0 h 2256"/>
                <a:gd name="T2" fmla="*/ 1079 w 1225"/>
                <a:gd name="T3" fmla="*/ 50 h 2256"/>
                <a:gd name="T4" fmla="*/ 834 w 1225"/>
                <a:gd name="T5" fmla="*/ 197 h 2256"/>
                <a:gd name="T6" fmla="*/ 588 w 1225"/>
                <a:gd name="T7" fmla="*/ 295 h 2256"/>
                <a:gd name="T8" fmla="*/ 588 w 1225"/>
                <a:gd name="T9" fmla="*/ 295 h 2256"/>
                <a:gd name="T10" fmla="*/ 393 w 1225"/>
                <a:gd name="T11" fmla="*/ 442 h 2256"/>
                <a:gd name="T12" fmla="*/ 245 w 1225"/>
                <a:gd name="T13" fmla="*/ 588 h 2256"/>
                <a:gd name="T14" fmla="*/ 147 w 1225"/>
                <a:gd name="T15" fmla="*/ 686 h 2256"/>
                <a:gd name="T16" fmla="*/ 147 w 1225"/>
                <a:gd name="T17" fmla="*/ 686 h 2256"/>
                <a:gd name="T18" fmla="*/ 98 w 1225"/>
                <a:gd name="T19" fmla="*/ 785 h 2256"/>
                <a:gd name="T20" fmla="*/ 98 w 1225"/>
                <a:gd name="T21" fmla="*/ 883 h 2256"/>
                <a:gd name="T22" fmla="*/ 50 w 1225"/>
                <a:gd name="T23" fmla="*/ 981 h 2256"/>
                <a:gd name="T24" fmla="*/ 50 w 1225"/>
                <a:gd name="T25" fmla="*/ 981 h 2256"/>
                <a:gd name="T26" fmla="*/ 0 w 1225"/>
                <a:gd name="T27" fmla="*/ 1128 h 2256"/>
                <a:gd name="T28" fmla="*/ 50 w 1225"/>
                <a:gd name="T29" fmla="*/ 1177 h 2256"/>
                <a:gd name="T30" fmla="*/ 98 w 1225"/>
                <a:gd name="T31" fmla="*/ 1275 h 2256"/>
                <a:gd name="T32" fmla="*/ 98 w 1225"/>
                <a:gd name="T33" fmla="*/ 1275 h 2256"/>
                <a:gd name="T34" fmla="*/ 98 w 1225"/>
                <a:gd name="T35" fmla="*/ 1374 h 2256"/>
                <a:gd name="T36" fmla="*/ 98 w 1225"/>
                <a:gd name="T37" fmla="*/ 1472 h 2256"/>
                <a:gd name="T38" fmla="*/ 98 w 1225"/>
                <a:gd name="T39" fmla="*/ 1569 h 2256"/>
                <a:gd name="T40" fmla="*/ 98 w 1225"/>
                <a:gd name="T41" fmla="*/ 1569 h 2256"/>
                <a:gd name="T42" fmla="*/ 98 w 1225"/>
                <a:gd name="T43" fmla="*/ 1667 h 2256"/>
                <a:gd name="T44" fmla="*/ 98 w 1225"/>
                <a:gd name="T45" fmla="*/ 1815 h 2256"/>
                <a:gd name="T46" fmla="*/ 147 w 1225"/>
                <a:gd name="T47" fmla="*/ 1961 h 2256"/>
                <a:gd name="T48" fmla="*/ 147 w 1225"/>
                <a:gd name="T49" fmla="*/ 1961 h 2256"/>
                <a:gd name="T50" fmla="*/ 196 w 1225"/>
                <a:gd name="T51" fmla="*/ 2108 h 2256"/>
                <a:gd name="T52" fmla="*/ 245 w 1225"/>
                <a:gd name="T53" fmla="*/ 2206 h 2256"/>
                <a:gd name="T54" fmla="*/ 294 w 1225"/>
                <a:gd name="T55" fmla="*/ 2256 h 2256"/>
                <a:gd name="T56" fmla="*/ 294 w 1225"/>
                <a:gd name="T57" fmla="*/ 2256 h 2256"/>
                <a:gd name="T58" fmla="*/ 343 w 1225"/>
                <a:gd name="T59" fmla="*/ 2206 h 2256"/>
                <a:gd name="T60" fmla="*/ 441 w 1225"/>
                <a:gd name="T61" fmla="*/ 2060 h 2256"/>
                <a:gd name="T62" fmla="*/ 588 w 1225"/>
                <a:gd name="T63" fmla="*/ 1765 h 2256"/>
                <a:gd name="T64" fmla="*/ 588 w 1225"/>
                <a:gd name="T65" fmla="*/ 1765 h 2256"/>
                <a:gd name="T66" fmla="*/ 784 w 1225"/>
                <a:gd name="T67" fmla="*/ 1472 h 2256"/>
                <a:gd name="T68" fmla="*/ 980 w 1225"/>
                <a:gd name="T69" fmla="*/ 1226 h 2256"/>
                <a:gd name="T70" fmla="*/ 1079 w 1225"/>
                <a:gd name="T71" fmla="*/ 1031 h 2256"/>
                <a:gd name="T72" fmla="*/ 1079 w 1225"/>
                <a:gd name="T73" fmla="*/ 1031 h 2256"/>
                <a:gd name="T74" fmla="*/ 1079 w 1225"/>
                <a:gd name="T75" fmla="*/ 834 h 2256"/>
                <a:gd name="T76" fmla="*/ 1079 w 1225"/>
                <a:gd name="T77" fmla="*/ 638 h 2256"/>
                <a:gd name="T78" fmla="*/ 1127 w 1225"/>
                <a:gd name="T79" fmla="*/ 540 h 2256"/>
                <a:gd name="T80" fmla="*/ 1127 w 1225"/>
                <a:gd name="T81" fmla="*/ 540 h 2256"/>
                <a:gd name="T82" fmla="*/ 1225 w 1225"/>
                <a:gd name="T83" fmla="*/ 0 h 2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25" h="2256">
                  <a:moveTo>
                    <a:pt x="1225" y="0"/>
                  </a:moveTo>
                  <a:lnTo>
                    <a:pt x="1079" y="50"/>
                  </a:lnTo>
                  <a:lnTo>
                    <a:pt x="834" y="197"/>
                  </a:lnTo>
                  <a:lnTo>
                    <a:pt x="588" y="295"/>
                  </a:lnTo>
                  <a:lnTo>
                    <a:pt x="588" y="295"/>
                  </a:lnTo>
                  <a:lnTo>
                    <a:pt x="393" y="442"/>
                  </a:lnTo>
                  <a:lnTo>
                    <a:pt x="245" y="588"/>
                  </a:lnTo>
                  <a:lnTo>
                    <a:pt x="147" y="686"/>
                  </a:lnTo>
                  <a:lnTo>
                    <a:pt x="147" y="686"/>
                  </a:lnTo>
                  <a:lnTo>
                    <a:pt x="98" y="785"/>
                  </a:lnTo>
                  <a:lnTo>
                    <a:pt x="98" y="883"/>
                  </a:lnTo>
                  <a:lnTo>
                    <a:pt x="50" y="981"/>
                  </a:lnTo>
                  <a:lnTo>
                    <a:pt x="50" y="981"/>
                  </a:lnTo>
                  <a:lnTo>
                    <a:pt x="0" y="1128"/>
                  </a:lnTo>
                  <a:lnTo>
                    <a:pt x="50" y="1177"/>
                  </a:lnTo>
                  <a:lnTo>
                    <a:pt x="98" y="1275"/>
                  </a:lnTo>
                  <a:lnTo>
                    <a:pt x="98" y="1275"/>
                  </a:lnTo>
                  <a:lnTo>
                    <a:pt x="98" y="1374"/>
                  </a:lnTo>
                  <a:lnTo>
                    <a:pt x="98" y="1472"/>
                  </a:lnTo>
                  <a:lnTo>
                    <a:pt x="98" y="1569"/>
                  </a:lnTo>
                  <a:lnTo>
                    <a:pt x="98" y="1569"/>
                  </a:lnTo>
                  <a:lnTo>
                    <a:pt x="98" y="1667"/>
                  </a:lnTo>
                  <a:lnTo>
                    <a:pt x="98" y="1815"/>
                  </a:lnTo>
                  <a:lnTo>
                    <a:pt x="147" y="1961"/>
                  </a:lnTo>
                  <a:lnTo>
                    <a:pt x="147" y="1961"/>
                  </a:lnTo>
                  <a:lnTo>
                    <a:pt x="196" y="2108"/>
                  </a:lnTo>
                  <a:lnTo>
                    <a:pt x="245" y="2206"/>
                  </a:lnTo>
                  <a:lnTo>
                    <a:pt x="294" y="2256"/>
                  </a:lnTo>
                  <a:lnTo>
                    <a:pt x="294" y="2256"/>
                  </a:lnTo>
                  <a:lnTo>
                    <a:pt x="343" y="2206"/>
                  </a:lnTo>
                  <a:lnTo>
                    <a:pt x="441" y="2060"/>
                  </a:lnTo>
                  <a:lnTo>
                    <a:pt x="588" y="1765"/>
                  </a:lnTo>
                  <a:lnTo>
                    <a:pt x="588" y="1765"/>
                  </a:lnTo>
                  <a:lnTo>
                    <a:pt x="784" y="1472"/>
                  </a:lnTo>
                  <a:lnTo>
                    <a:pt x="980" y="1226"/>
                  </a:lnTo>
                  <a:lnTo>
                    <a:pt x="1079" y="1031"/>
                  </a:lnTo>
                  <a:lnTo>
                    <a:pt x="1079" y="1031"/>
                  </a:lnTo>
                  <a:lnTo>
                    <a:pt x="1079" y="834"/>
                  </a:lnTo>
                  <a:lnTo>
                    <a:pt x="1079" y="638"/>
                  </a:lnTo>
                  <a:lnTo>
                    <a:pt x="1127" y="540"/>
                  </a:lnTo>
                  <a:lnTo>
                    <a:pt x="1127" y="540"/>
                  </a:lnTo>
                  <a:lnTo>
                    <a:pt x="1225" y="0"/>
                  </a:lnTo>
                  <a:close/>
                </a:path>
              </a:pathLst>
            </a:custGeom>
            <a:solidFill>
              <a:srgbClr val="B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6" name="Freeform 614"/>
            <p:cNvSpPr>
              <a:spLocks/>
            </p:cNvSpPr>
            <p:nvPr/>
          </p:nvSpPr>
          <p:spPr bwMode="auto">
            <a:xfrm flipH="1">
              <a:off x="5256" y="2452"/>
              <a:ext cx="141" cy="208"/>
            </a:xfrm>
            <a:custGeom>
              <a:avLst/>
              <a:gdLst>
                <a:gd name="T0" fmla="*/ 1127 w 1127"/>
                <a:gd name="T1" fmla="*/ 0 h 1666"/>
                <a:gd name="T2" fmla="*/ 979 w 1127"/>
                <a:gd name="T3" fmla="*/ 48 h 1666"/>
                <a:gd name="T4" fmla="*/ 636 w 1127"/>
                <a:gd name="T5" fmla="*/ 196 h 1666"/>
                <a:gd name="T6" fmla="*/ 293 w 1127"/>
                <a:gd name="T7" fmla="*/ 392 h 1666"/>
                <a:gd name="T8" fmla="*/ 293 w 1127"/>
                <a:gd name="T9" fmla="*/ 392 h 1666"/>
                <a:gd name="T10" fmla="*/ 244 w 1127"/>
                <a:gd name="T11" fmla="*/ 441 h 1666"/>
                <a:gd name="T12" fmla="*/ 146 w 1127"/>
                <a:gd name="T13" fmla="*/ 539 h 1666"/>
                <a:gd name="T14" fmla="*/ 97 w 1127"/>
                <a:gd name="T15" fmla="*/ 637 h 1666"/>
                <a:gd name="T16" fmla="*/ 97 w 1127"/>
                <a:gd name="T17" fmla="*/ 637 h 1666"/>
                <a:gd name="T18" fmla="*/ 48 w 1127"/>
                <a:gd name="T19" fmla="*/ 784 h 1666"/>
                <a:gd name="T20" fmla="*/ 0 w 1127"/>
                <a:gd name="T21" fmla="*/ 980 h 1666"/>
                <a:gd name="T22" fmla="*/ 0 w 1127"/>
                <a:gd name="T23" fmla="*/ 1078 h 1666"/>
                <a:gd name="T24" fmla="*/ 0 w 1127"/>
                <a:gd name="T25" fmla="*/ 1078 h 1666"/>
                <a:gd name="T26" fmla="*/ 48 w 1127"/>
                <a:gd name="T27" fmla="*/ 1176 h 1666"/>
                <a:gd name="T28" fmla="*/ 97 w 1127"/>
                <a:gd name="T29" fmla="*/ 1275 h 1666"/>
                <a:gd name="T30" fmla="*/ 97 w 1127"/>
                <a:gd name="T31" fmla="*/ 1373 h 1666"/>
                <a:gd name="T32" fmla="*/ 97 w 1127"/>
                <a:gd name="T33" fmla="*/ 1373 h 1666"/>
                <a:gd name="T34" fmla="*/ 97 w 1127"/>
                <a:gd name="T35" fmla="*/ 1470 h 1666"/>
                <a:gd name="T36" fmla="*/ 97 w 1127"/>
                <a:gd name="T37" fmla="*/ 1519 h 1666"/>
                <a:gd name="T38" fmla="*/ 146 w 1127"/>
                <a:gd name="T39" fmla="*/ 1519 h 1666"/>
                <a:gd name="T40" fmla="*/ 146 w 1127"/>
                <a:gd name="T41" fmla="*/ 1519 h 1666"/>
                <a:gd name="T42" fmla="*/ 195 w 1127"/>
                <a:gd name="T43" fmla="*/ 1666 h 1666"/>
                <a:gd name="T44" fmla="*/ 293 w 1127"/>
                <a:gd name="T45" fmla="*/ 1618 h 1666"/>
                <a:gd name="T46" fmla="*/ 489 w 1127"/>
                <a:gd name="T47" fmla="*/ 1323 h 1666"/>
                <a:gd name="T48" fmla="*/ 489 w 1127"/>
                <a:gd name="T49" fmla="*/ 1323 h 1666"/>
                <a:gd name="T50" fmla="*/ 734 w 1127"/>
                <a:gd name="T51" fmla="*/ 932 h 1666"/>
                <a:gd name="T52" fmla="*/ 930 w 1127"/>
                <a:gd name="T53" fmla="*/ 587 h 1666"/>
                <a:gd name="T54" fmla="*/ 1029 w 1127"/>
                <a:gd name="T55" fmla="*/ 392 h 1666"/>
                <a:gd name="T56" fmla="*/ 1029 w 1127"/>
                <a:gd name="T57" fmla="*/ 392 h 1666"/>
                <a:gd name="T58" fmla="*/ 1029 w 1127"/>
                <a:gd name="T59" fmla="*/ 294 h 1666"/>
                <a:gd name="T60" fmla="*/ 1077 w 1127"/>
                <a:gd name="T61" fmla="*/ 98 h 1666"/>
                <a:gd name="T62" fmla="*/ 1127 w 1127"/>
                <a:gd name="T63" fmla="*/ 0 h 1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7" h="1666">
                  <a:moveTo>
                    <a:pt x="1127" y="0"/>
                  </a:moveTo>
                  <a:lnTo>
                    <a:pt x="979" y="48"/>
                  </a:lnTo>
                  <a:lnTo>
                    <a:pt x="636" y="196"/>
                  </a:lnTo>
                  <a:lnTo>
                    <a:pt x="293" y="392"/>
                  </a:lnTo>
                  <a:lnTo>
                    <a:pt x="293" y="392"/>
                  </a:lnTo>
                  <a:lnTo>
                    <a:pt x="244" y="441"/>
                  </a:lnTo>
                  <a:lnTo>
                    <a:pt x="146" y="539"/>
                  </a:lnTo>
                  <a:lnTo>
                    <a:pt x="97" y="637"/>
                  </a:lnTo>
                  <a:lnTo>
                    <a:pt x="97" y="637"/>
                  </a:lnTo>
                  <a:lnTo>
                    <a:pt x="48" y="784"/>
                  </a:lnTo>
                  <a:lnTo>
                    <a:pt x="0" y="980"/>
                  </a:lnTo>
                  <a:lnTo>
                    <a:pt x="0" y="1078"/>
                  </a:lnTo>
                  <a:lnTo>
                    <a:pt x="0" y="1078"/>
                  </a:lnTo>
                  <a:lnTo>
                    <a:pt x="48" y="1176"/>
                  </a:lnTo>
                  <a:lnTo>
                    <a:pt x="97" y="1275"/>
                  </a:lnTo>
                  <a:lnTo>
                    <a:pt x="97" y="1373"/>
                  </a:lnTo>
                  <a:lnTo>
                    <a:pt x="97" y="1373"/>
                  </a:lnTo>
                  <a:lnTo>
                    <a:pt x="97" y="1470"/>
                  </a:lnTo>
                  <a:lnTo>
                    <a:pt x="97" y="1519"/>
                  </a:lnTo>
                  <a:lnTo>
                    <a:pt x="146" y="1519"/>
                  </a:lnTo>
                  <a:lnTo>
                    <a:pt x="146" y="1519"/>
                  </a:lnTo>
                  <a:lnTo>
                    <a:pt x="195" y="1666"/>
                  </a:lnTo>
                  <a:lnTo>
                    <a:pt x="293" y="1618"/>
                  </a:lnTo>
                  <a:lnTo>
                    <a:pt x="489" y="1323"/>
                  </a:lnTo>
                  <a:lnTo>
                    <a:pt x="489" y="1323"/>
                  </a:lnTo>
                  <a:lnTo>
                    <a:pt x="734" y="932"/>
                  </a:lnTo>
                  <a:lnTo>
                    <a:pt x="930" y="587"/>
                  </a:lnTo>
                  <a:lnTo>
                    <a:pt x="1029" y="392"/>
                  </a:lnTo>
                  <a:lnTo>
                    <a:pt x="1029" y="392"/>
                  </a:lnTo>
                  <a:lnTo>
                    <a:pt x="1029" y="294"/>
                  </a:lnTo>
                  <a:lnTo>
                    <a:pt x="1077" y="98"/>
                  </a:lnTo>
                  <a:lnTo>
                    <a:pt x="1127" y="0"/>
                  </a:lnTo>
                  <a:close/>
                </a:path>
              </a:pathLst>
            </a:custGeom>
            <a:solidFill>
              <a:srgbClr val="B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7" name="Freeform 615"/>
            <p:cNvSpPr>
              <a:spLocks/>
            </p:cNvSpPr>
            <p:nvPr/>
          </p:nvSpPr>
          <p:spPr bwMode="auto">
            <a:xfrm flipH="1">
              <a:off x="5256" y="2452"/>
              <a:ext cx="141" cy="202"/>
            </a:xfrm>
            <a:custGeom>
              <a:avLst/>
              <a:gdLst>
                <a:gd name="T0" fmla="*/ 97 w 1127"/>
                <a:gd name="T1" fmla="*/ 1323 h 1618"/>
                <a:gd name="T2" fmla="*/ 97 w 1127"/>
                <a:gd name="T3" fmla="*/ 1225 h 1618"/>
                <a:gd name="T4" fmla="*/ 48 w 1127"/>
                <a:gd name="T5" fmla="*/ 1176 h 1618"/>
                <a:gd name="T6" fmla="*/ 0 w 1127"/>
                <a:gd name="T7" fmla="*/ 1078 h 1618"/>
                <a:gd name="T8" fmla="*/ 0 w 1127"/>
                <a:gd name="T9" fmla="*/ 1078 h 1618"/>
                <a:gd name="T10" fmla="*/ 0 w 1127"/>
                <a:gd name="T11" fmla="*/ 980 h 1618"/>
                <a:gd name="T12" fmla="*/ 48 w 1127"/>
                <a:gd name="T13" fmla="*/ 833 h 1618"/>
                <a:gd name="T14" fmla="*/ 97 w 1127"/>
                <a:gd name="T15" fmla="*/ 686 h 1618"/>
                <a:gd name="T16" fmla="*/ 97 w 1127"/>
                <a:gd name="T17" fmla="*/ 686 h 1618"/>
                <a:gd name="T18" fmla="*/ 195 w 1127"/>
                <a:gd name="T19" fmla="*/ 587 h 1618"/>
                <a:gd name="T20" fmla="*/ 293 w 1127"/>
                <a:gd name="T21" fmla="*/ 489 h 1618"/>
                <a:gd name="T22" fmla="*/ 343 w 1127"/>
                <a:gd name="T23" fmla="*/ 441 h 1618"/>
                <a:gd name="T24" fmla="*/ 343 w 1127"/>
                <a:gd name="T25" fmla="*/ 441 h 1618"/>
                <a:gd name="T26" fmla="*/ 636 w 1127"/>
                <a:gd name="T27" fmla="*/ 196 h 1618"/>
                <a:gd name="T28" fmla="*/ 979 w 1127"/>
                <a:gd name="T29" fmla="*/ 48 h 1618"/>
                <a:gd name="T30" fmla="*/ 1127 w 1127"/>
                <a:gd name="T31" fmla="*/ 0 h 1618"/>
                <a:gd name="T32" fmla="*/ 1127 w 1127"/>
                <a:gd name="T33" fmla="*/ 0 h 1618"/>
                <a:gd name="T34" fmla="*/ 1077 w 1127"/>
                <a:gd name="T35" fmla="*/ 98 h 1618"/>
                <a:gd name="T36" fmla="*/ 1029 w 1127"/>
                <a:gd name="T37" fmla="*/ 244 h 1618"/>
                <a:gd name="T38" fmla="*/ 1029 w 1127"/>
                <a:gd name="T39" fmla="*/ 343 h 1618"/>
                <a:gd name="T40" fmla="*/ 1029 w 1127"/>
                <a:gd name="T41" fmla="*/ 343 h 1618"/>
                <a:gd name="T42" fmla="*/ 930 w 1127"/>
                <a:gd name="T43" fmla="*/ 539 h 1618"/>
                <a:gd name="T44" fmla="*/ 734 w 1127"/>
                <a:gd name="T45" fmla="*/ 833 h 1618"/>
                <a:gd name="T46" fmla="*/ 489 w 1127"/>
                <a:gd name="T47" fmla="*/ 1225 h 1618"/>
                <a:gd name="T48" fmla="*/ 489 w 1127"/>
                <a:gd name="T49" fmla="*/ 1225 h 1618"/>
                <a:gd name="T50" fmla="*/ 293 w 1127"/>
                <a:gd name="T51" fmla="*/ 1519 h 1618"/>
                <a:gd name="T52" fmla="*/ 195 w 1127"/>
                <a:gd name="T53" fmla="*/ 1618 h 1618"/>
                <a:gd name="T54" fmla="*/ 146 w 1127"/>
                <a:gd name="T55" fmla="*/ 1519 h 1618"/>
                <a:gd name="T56" fmla="*/ 146 w 1127"/>
                <a:gd name="T57" fmla="*/ 1519 h 1618"/>
                <a:gd name="T58" fmla="*/ 97 w 1127"/>
                <a:gd name="T59" fmla="*/ 1470 h 1618"/>
                <a:gd name="T60" fmla="*/ 97 w 1127"/>
                <a:gd name="T61" fmla="*/ 1421 h 1618"/>
                <a:gd name="T62" fmla="*/ 97 w 1127"/>
                <a:gd name="T63" fmla="*/ 1323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7" h="1618">
                  <a:moveTo>
                    <a:pt x="97" y="1323"/>
                  </a:moveTo>
                  <a:lnTo>
                    <a:pt x="97" y="1225"/>
                  </a:lnTo>
                  <a:lnTo>
                    <a:pt x="48" y="1176"/>
                  </a:lnTo>
                  <a:lnTo>
                    <a:pt x="0" y="1078"/>
                  </a:lnTo>
                  <a:lnTo>
                    <a:pt x="0" y="1078"/>
                  </a:lnTo>
                  <a:lnTo>
                    <a:pt x="0" y="980"/>
                  </a:lnTo>
                  <a:lnTo>
                    <a:pt x="48" y="833"/>
                  </a:lnTo>
                  <a:lnTo>
                    <a:pt x="97" y="686"/>
                  </a:lnTo>
                  <a:lnTo>
                    <a:pt x="97" y="686"/>
                  </a:lnTo>
                  <a:lnTo>
                    <a:pt x="195" y="587"/>
                  </a:lnTo>
                  <a:lnTo>
                    <a:pt x="293" y="48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636" y="196"/>
                  </a:lnTo>
                  <a:lnTo>
                    <a:pt x="979" y="48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77" y="98"/>
                  </a:lnTo>
                  <a:lnTo>
                    <a:pt x="1029" y="244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30" y="539"/>
                  </a:lnTo>
                  <a:lnTo>
                    <a:pt x="734" y="833"/>
                  </a:lnTo>
                  <a:lnTo>
                    <a:pt x="489" y="1225"/>
                  </a:lnTo>
                  <a:lnTo>
                    <a:pt x="489" y="1225"/>
                  </a:lnTo>
                  <a:lnTo>
                    <a:pt x="293" y="1519"/>
                  </a:lnTo>
                  <a:lnTo>
                    <a:pt x="195" y="1618"/>
                  </a:lnTo>
                  <a:lnTo>
                    <a:pt x="146" y="1519"/>
                  </a:lnTo>
                  <a:lnTo>
                    <a:pt x="146" y="1519"/>
                  </a:lnTo>
                  <a:lnTo>
                    <a:pt x="97" y="1470"/>
                  </a:lnTo>
                  <a:lnTo>
                    <a:pt x="97" y="1421"/>
                  </a:lnTo>
                  <a:lnTo>
                    <a:pt x="97" y="1323"/>
                  </a:lnTo>
                  <a:close/>
                </a:path>
              </a:pathLst>
            </a:custGeom>
            <a:solidFill>
              <a:srgbClr val="A4E9E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8" name="Freeform 616"/>
            <p:cNvSpPr>
              <a:spLocks/>
            </p:cNvSpPr>
            <p:nvPr/>
          </p:nvSpPr>
          <p:spPr bwMode="auto">
            <a:xfrm flipH="1">
              <a:off x="5256" y="2452"/>
              <a:ext cx="141" cy="196"/>
            </a:xfrm>
            <a:custGeom>
              <a:avLst/>
              <a:gdLst>
                <a:gd name="T0" fmla="*/ 97 w 1127"/>
                <a:gd name="T1" fmla="*/ 1323 h 1568"/>
                <a:gd name="T2" fmla="*/ 97 w 1127"/>
                <a:gd name="T3" fmla="*/ 1225 h 1568"/>
                <a:gd name="T4" fmla="*/ 48 w 1127"/>
                <a:gd name="T5" fmla="*/ 1127 h 1568"/>
                <a:gd name="T6" fmla="*/ 0 w 1127"/>
                <a:gd name="T7" fmla="*/ 1029 h 1568"/>
                <a:gd name="T8" fmla="*/ 0 w 1127"/>
                <a:gd name="T9" fmla="*/ 1029 h 1568"/>
                <a:gd name="T10" fmla="*/ 0 w 1127"/>
                <a:gd name="T11" fmla="*/ 932 h 1568"/>
                <a:gd name="T12" fmla="*/ 48 w 1127"/>
                <a:gd name="T13" fmla="*/ 833 h 1568"/>
                <a:gd name="T14" fmla="*/ 97 w 1127"/>
                <a:gd name="T15" fmla="*/ 686 h 1568"/>
                <a:gd name="T16" fmla="*/ 97 w 1127"/>
                <a:gd name="T17" fmla="*/ 686 h 1568"/>
                <a:gd name="T18" fmla="*/ 195 w 1127"/>
                <a:gd name="T19" fmla="*/ 587 h 1568"/>
                <a:gd name="T20" fmla="*/ 293 w 1127"/>
                <a:gd name="T21" fmla="*/ 489 h 1568"/>
                <a:gd name="T22" fmla="*/ 343 w 1127"/>
                <a:gd name="T23" fmla="*/ 441 h 1568"/>
                <a:gd name="T24" fmla="*/ 343 w 1127"/>
                <a:gd name="T25" fmla="*/ 441 h 1568"/>
                <a:gd name="T26" fmla="*/ 636 w 1127"/>
                <a:gd name="T27" fmla="*/ 244 h 1568"/>
                <a:gd name="T28" fmla="*/ 979 w 1127"/>
                <a:gd name="T29" fmla="*/ 48 h 1568"/>
                <a:gd name="T30" fmla="*/ 1127 w 1127"/>
                <a:gd name="T31" fmla="*/ 0 h 1568"/>
                <a:gd name="T32" fmla="*/ 1127 w 1127"/>
                <a:gd name="T33" fmla="*/ 0 h 1568"/>
                <a:gd name="T34" fmla="*/ 1077 w 1127"/>
                <a:gd name="T35" fmla="*/ 98 h 1568"/>
                <a:gd name="T36" fmla="*/ 1029 w 1127"/>
                <a:gd name="T37" fmla="*/ 244 h 1568"/>
                <a:gd name="T38" fmla="*/ 1029 w 1127"/>
                <a:gd name="T39" fmla="*/ 343 h 1568"/>
                <a:gd name="T40" fmla="*/ 1029 w 1127"/>
                <a:gd name="T41" fmla="*/ 343 h 1568"/>
                <a:gd name="T42" fmla="*/ 930 w 1127"/>
                <a:gd name="T43" fmla="*/ 489 h 1568"/>
                <a:gd name="T44" fmla="*/ 734 w 1127"/>
                <a:gd name="T45" fmla="*/ 735 h 1568"/>
                <a:gd name="T46" fmla="*/ 489 w 1127"/>
                <a:gd name="T47" fmla="*/ 1127 h 1568"/>
                <a:gd name="T48" fmla="*/ 489 w 1127"/>
                <a:gd name="T49" fmla="*/ 1127 h 1568"/>
                <a:gd name="T50" fmla="*/ 293 w 1127"/>
                <a:gd name="T51" fmla="*/ 1421 h 1568"/>
                <a:gd name="T52" fmla="*/ 195 w 1127"/>
                <a:gd name="T53" fmla="*/ 1568 h 1568"/>
                <a:gd name="T54" fmla="*/ 146 w 1127"/>
                <a:gd name="T55" fmla="*/ 1470 h 1568"/>
                <a:gd name="T56" fmla="*/ 146 w 1127"/>
                <a:gd name="T57" fmla="*/ 1470 h 1568"/>
                <a:gd name="T58" fmla="*/ 97 w 1127"/>
                <a:gd name="T59" fmla="*/ 1470 h 1568"/>
                <a:gd name="T60" fmla="*/ 97 w 1127"/>
                <a:gd name="T61" fmla="*/ 1421 h 1568"/>
                <a:gd name="T62" fmla="*/ 97 w 1127"/>
                <a:gd name="T63" fmla="*/ 1323 h 1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7" h="1568">
                  <a:moveTo>
                    <a:pt x="97" y="1323"/>
                  </a:moveTo>
                  <a:lnTo>
                    <a:pt x="97" y="1225"/>
                  </a:lnTo>
                  <a:lnTo>
                    <a:pt x="48" y="1127"/>
                  </a:lnTo>
                  <a:lnTo>
                    <a:pt x="0" y="1029"/>
                  </a:lnTo>
                  <a:lnTo>
                    <a:pt x="0" y="1029"/>
                  </a:lnTo>
                  <a:lnTo>
                    <a:pt x="0" y="932"/>
                  </a:lnTo>
                  <a:lnTo>
                    <a:pt x="48" y="833"/>
                  </a:lnTo>
                  <a:lnTo>
                    <a:pt x="97" y="686"/>
                  </a:lnTo>
                  <a:lnTo>
                    <a:pt x="97" y="686"/>
                  </a:lnTo>
                  <a:lnTo>
                    <a:pt x="195" y="587"/>
                  </a:lnTo>
                  <a:lnTo>
                    <a:pt x="293" y="489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636" y="244"/>
                  </a:lnTo>
                  <a:lnTo>
                    <a:pt x="979" y="48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77" y="98"/>
                  </a:lnTo>
                  <a:lnTo>
                    <a:pt x="1029" y="244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30" y="489"/>
                  </a:lnTo>
                  <a:lnTo>
                    <a:pt x="734" y="735"/>
                  </a:lnTo>
                  <a:lnTo>
                    <a:pt x="489" y="1127"/>
                  </a:lnTo>
                  <a:lnTo>
                    <a:pt x="489" y="1127"/>
                  </a:lnTo>
                  <a:lnTo>
                    <a:pt x="293" y="1421"/>
                  </a:lnTo>
                  <a:lnTo>
                    <a:pt x="195" y="1568"/>
                  </a:lnTo>
                  <a:lnTo>
                    <a:pt x="146" y="1470"/>
                  </a:lnTo>
                  <a:lnTo>
                    <a:pt x="146" y="1470"/>
                  </a:lnTo>
                  <a:lnTo>
                    <a:pt x="97" y="1470"/>
                  </a:lnTo>
                  <a:lnTo>
                    <a:pt x="97" y="1421"/>
                  </a:lnTo>
                  <a:lnTo>
                    <a:pt x="97" y="1323"/>
                  </a:lnTo>
                  <a:close/>
                </a:path>
              </a:pathLst>
            </a:custGeom>
            <a:solidFill>
              <a:srgbClr val="96E0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69" name="Freeform 617"/>
            <p:cNvSpPr>
              <a:spLocks/>
            </p:cNvSpPr>
            <p:nvPr/>
          </p:nvSpPr>
          <p:spPr bwMode="auto">
            <a:xfrm flipH="1">
              <a:off x="5256" y="2458"/>
              <a:ext cx="141" cy="177"/>
            </a:xfrm>
            <a:custGeom>
              <a:avLst/>
              <a:gdLst>
                <a:gd name="T0" fmla="*/ 146 w 1127"/>
                <a:gd name="T1" fmla="*/ 1275 h 1422"/>
                <a:gd name="T2" fmla="*/ 97 w 1127"/>
                <a:gd name="T3" fmla="*/ 1177 h 1422"/>
                <a:gd name="T4" fmla="*/ 48 w 1127"/>
                <a:gd name="T5" fmla="*/ 1079 h 1422"/>
                <a:gd name="T6" fmla="*/ 48 w 1127"/>
                <a:gd name="T7" fmla="*/ 981 h 1422"/>
                <a:gd name="T8" fmla="*/ 48 w 1127"/>
                <a:gd name="T9" fmla="*/ 981 h 1422"/>
                <a:gd name="T10" fmla="*/ 0 w 1127"/>
                <a:gd name="T11" fmla="*/ 932 h 1422"/>
                <a:gd name="T12" fmla="*/ 48 w 1127"/>
                <a:gd name="T13" fmla="*/ 785 h 1422"/>
                <a:gd name="T14" fmla="*/ 146 w 1127"/>
                <a:gd name="T15" fmla="*/ 687 h 1422"/>
                <a:gd name="T16" fmla="*/ 146 w 1127"/>
                <a:gd name="T17" fmla="*/ 687 h 1422"/>
                <a:gd name="T18" fmla="*/ 195 w 1127"/>
                <a:gd name="T19" fmla="*/ 539 h 1422"/>
                <a:gd name="T20" fmla="*/ 293 w 1127"/>
                <a:gd name="T21" fmla="*/ 441 h 1422"/>
                <a:gd name="T22" fmla="*/ 343 w 1127"/>
                <a:gd name="T23" fmla="*/ 393 h 1422"/>
                <a:gd name="T24" fmla="*/ 343 w 1127"/>
                <a:gd name="T25" fmla="*/ 393 h 1422"/>
                <a:gd name="T26" fmla="*/ 636 w 1127"/>
                <a:gd name="T27" fmla="*/ 196 h 1422"/>
                <a:gd name="T28" fmla="*/ 979 w 1127"/>
                <a:gd name="T29" fmla="*/ 50 h 1422"/>
                <a:gd name="T30" fmla="*/ 1127 w 1127"/>
                <a:gd name="T31" fmla="*/ 0 h 1422"/>
                <a:gd name="T32" fmla="*/ 1127 w 1127"/>
                <a:gd name="T33" fmla="*/ 0 h 1422"/>
                <a:gd name="T34" fmla="*/ 1077 w 1127"/>
                <a:gd name="T35" fmla="*/ 98 h 1422"/>
                <a:gd name="T36" fmla="*/ 1029 w 1127"/>
                <a:gd name="T37" fmla="*/ 148 h 1422"/>
                <a:gd name="T38" fmla="*/ 1029 w 1127"/>
                <a:gd name="T39" fmla="*/ 246 h 1422"/>
                <a:gd name="T40" fmla="*/ 1029 w 1127"/>
                <a:gd name="T41" fmla="*/ 246 h 1422"/>
                <a:gd name="T42" fmla="*/ 930 w 1127"/>
                <a:gd name="T43" fmla="*/ 393 h 1422"/>
                <a:gd name="T44" fmla="*/ 734 w 1127"/>
                <a:gd name="T45" fmla="*/ 589 h 1422"/>
                <a:gd name="T46" fmla="*/ 489 w 1127"/>
                <a:gd name="T47" fmla="*/ 932 h 1422"/>
                <a:gd name="T48" fmla="*/ 489 w 1127"/>
                <a:gd name="T49" fmla="*/ 932 h 1422"/>
                <a:gd name="T50" fmla="*/ 293 w 1127"/>
                <a:gd name="T51" fmla="*/ 1275 h 1422"/>
                <a:gd name="T52" fmla="*/ 195 w 1127"/>
                <a:gd name="T53" fmla="*/ 1422 h 1422"/>
                <a:gd name="T54" fmla="*/ 146 w 1127"/>
                <a:gd name="T55" fmla="*/ 1422 h 1422"/>
                <a:gd name="T56" fmla="*/ 146 w 1127"/>
                <a:gd name="T57" fmla="*/ 1422 h 1422"/>
                <a:gd name="T58" fmla="*/ 97 w 1127"/>
                <a:gd name="T59" fmla="*/ 1422 h 1422"/>
                <a:gd name="T60" fmla="*/ 97 w 1127"/>
                <a:gd name="T61" fmla="*/ 1373 h 1422"/>
                <a:gd name="T62" fmla="*/ 146 w 1127"/>
                <a:gd name="T63" fmla="*/ 1275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27" h="1422">
                  <a:moveTo>
                    <a:pt x="146" y="1275"/>
                  </a:moveTo>
                  <a:lnTo>
                    <a:pt x="97" y="1177"/>
                  </a:lnTo>
                  <a:lnTo>
                    <a:pt x="48" y="1079"/>
                  </a:lnTo>
                  <a:lnTo>
                    <a:pt x="48" y="981"/>
                  </a:lnTo>
                  <a:lnTo>
                    <a:pt x="48" y="981"/>
                  </a:lnTo>
                  <a:lnTo>
                    <a:pt x="0" y="932"/>
                  </a:lnTo>
                  <a:lnTo>
                    <a:pt x="48" y="785"/>
                  </a:lnTo>
                  <a:lnTo>
                    <a:pt x="146" y="687"/>
                  </a:lnTo>
                  <a:lnTo>
                    <a:pt x="146" y="687"/>
                  </a:lnTo>
                  <a:lnTo>
                    <a:pt x="195" y="539"/>
                  </a:lnTo>
                  <a:lnTo>
                    <a:pt x="293" y="441"/>
                  </a:lnTo>
                  <a:lnTo>
                    <a:pt x="343" y="393"/>
                  </a:lnTo>
                  <a:lnTo>
                    <a:pt x="343" y="393"/>
                  </a:lnTo>
                  <a:lnTo>
                    <a:pt x="636" y="196"/>
                  </a:lnTo>
                  <a:lnTo>
                    <a:pt x="979" y="5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77" y="98"/>
                  </a:lnTo>
                  <a:lnTo>
                    <a:pt x="1029" y="148"/>
                  </a:lnTo>
                  <a:lnTo>
                    <a:pt x="1029" y="246"/>
                  </a:lnTo>
                  <a:lnTo>
                    <a:pt x="1029" y="246"/>
                  </a:lnTo>
                  <a:lnTo>
                    <a:pt x="930" y="393"/>
                  </a:lnTo>
                  <a:lnTo>
                    <a:pt x="734" y="589"/>
                  </a:lnTo>
                  <a:lnTo>
                    <a:pt x="489" y="932"/>
                  </a:lnTo>
                  <a:lnTo>
                    <a:pt x="489" y="932"/>
                  </a:lnTo>
                  <a:lnTo>
                    <a:pt x="293" y="1275"/>
                  </a:lnTo>
                  <a:lnTo>
                    <a:pt x="195" y="1422"/>
                  </a:lnTo>
                  <a:lnTo>
                    <a:pt x="146" y="1422"/>
                  </a:lnTo>
                  <a:lnTo>
                    <a:pt x="146" y="1422"/>
                  </a:lnTo>
                  <a:lnTo>
                    <a:pt x="97" y="1422"/>
                  </a:lnTo>
                  <a:lnTo>
                    <a:pt x="97" y="1373"/>
                  </a:lnTo>
                  <a:lnTo>
                    <a:pt x="146" y="1275"/>
                  </a:lnTo>
                  <a:close/>
                </a:path>
              </a:pathLst>
            </a:custGeom>
            <a:solidFill>
              <a:srgbClr val="89D8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0" name="Freeform 618"/>
            <p:cNvSpPr>
              <a:spLocks/>
            </p:cNvSpPr>
            <p:nvPr/>
          </p:nvSpPr>
          <p:spPr bwMode="auto">
            <a:xfrm flipH="1">
              <a:off x="5262" y="2458"/>
              <a:ext cx="129" cy="171"/>
            </a:xfrm>
            <a:custGeom>
              <a:avLst/>
              <a:gdLst>
                <a:gd name="T0" fmla="*/ 98 w 1029"/>
                <a:gd name="T1" fmla="*/ 1275 h 1373"/>
                <a:gd name="T2" fmla="*/ 49 w 1029"/>
                <a:gd name="T3" fmla="*/ 1177 h 1373"/>
                <a:gd name="T4" fmla="*/ 49 w 1029"/>
                <a:gd name="T5" fmla="*/ 1079 h 1373"/>
                <a:gd name="T6" fmla="*/ 0 w 1029"/>
                <a:gd name="T7" fmla="*/ 981 h 1373"/>
                <a:gd name="T8" fmla="*/ 0 w 1029"/>
                <a:gd name="T9" fmla="*/ 981 h 1373"/>
                <a:gd name="T10" fmla="*/ 0 w 1029"/>
                <a:gd name="T11" fmla="*/ 932 h 1373"/>
                <a:gd name="T12" fmla="*/ 0 w 1029"/>
                <a:gd name="T13" fmla="*/ 834 h 1373"/>
                <a:gd name="T14" fmla="*/ 98 w 1029"/>
                <a:gd name="T15" fmla="*/ 687 h 1373"/>
                <a:gd name="T16" fmla="*/ 98 w 1029"/>
                <a:gd name="T17" fmla="*/ 687 h 1373"/>
                <a:gd name="T18" fmla="*/ 147 w 1029"/>
                <a:gd name="T19" fmla="*/ 589 h 1373"/>
                <a:gd name="T20" fmla="*/ 245 w 1029"/>
                <a:gd name="T21" fmla="*/ 441 h 1373"/>
                <a:gd name="T22" fmla="*/ 295 w 1029"/>
                <a:gd name="T23" fmla="*/ 393 h 1373"/>
                <a:gd name="T24" fmla="*/ 295 w 1029"/>
                <a:gd name="T25" fmla="*/ 393 h 1373"/>
                <a:gd name="T26" fmla="*/ 588 w 1029"/>
                <a:gd name="T27" fmla="*/ 196 h 1373"/>
                <a:gd name="T28" fmla="*/ 882 w 1029"/>
                <a:gd name="T29" fmla="*/ 50 h 1373"/>
                <a:gd name="T30" fmla="*/ 1029 w 1029"/>
                <a:gd name="T31" fmla="*/ 0 h 1373"/>
                <a:gd name="T32" fmla="*/ 1029 w 1029"/>
                <a:gd name="T33" fmla="*/ 0 h 1373"/>
                <a:gd name="T34" fmla="*/ 1029 w 1029"/>
                <a:gd name="T35" fmla="*/ 50 h 1373"/>
                <a:gd name="T36" fmla="*/ 981 w 1029"/>
                <a:gd name="T37" fmla="*/ 148 h 1373"/>
                <a:gd name="T38" fmla="*/ 981 w 1029"/>
                <a:gd name="T39" fmla="*/ 196 h 1373"/>
                <a:gd name="T40" fmla="*/ 981 w 1029"/>
                <a:gd name="T41" fmla="*/ 196 h 1373"/>
                <a:gd name="T42" fmla="*/ 882 w 1029"/>
                <a:gd name="T43" fmla="*/ 344 h 1373"/>
                <a:gd name="T44" fmla="*/ 686 w 1029"/>
                <a:gd name="T45" fmla="*/ 491 h 1373"/>
                <a:gd name="T46" fmla="*/ 441 w 1029"/>
                <a:gd name="T47" fmla="*/ 834 h 1373"/>
                <a:gd name="T48" fmla="*/ 441 w 1029"/>
                <a:gd name="T49" fmla="*/ 834 h 1373"/>
                <a:gd name="T50" fmla="*/ 245 w 1029"/>
                <a:gd name="T51" fmla="*/ 1177 h 1373"/>
                <a:gd name="T52" fmla="*/ 147 w 1029"/>
                <a:gd name="T53" fmla="*/ 1373 h 1373"/>
                <a:gd name="T54" fmla="*/ 98 w 1029"/>
                <a:gd name="T55" fmla="*/ 1373 h 1373"/>
                <a:gd name="T56" fmla="*/ 98 w 1029"/>
                <a:gd name="T57" fmla="*/ 1373 h 1373"/>
                <a:gd name="T58" fmla="*/ 49 w 1029"/>
                <a:gd name="T59" fmla="*/ 1373 h 1373"/>
                <a:gd name="T60" fmla="*/ 49 w 1029"/>
                <a:gd name="T61" fmla="*/ 1325 h 1373"/>
                <a:gd name="T62" fmla="*/ 98 w 1029"/>
                <a:gd name="T63" fmla="*/ 1275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9" h="1373">
                  <a:moveTo>
                    <a:pt x="98" y="1275"/>
                  </a:moveTo>
                  <a:lnTo>
                    <a:pt x="49" y="1177"/>
                  </a:lnTo>
                  <a:lnTo>
                    <a:pt x="49" y="1079"/>
                  </a:lnTo>
                  <a:lnTo>
                    <a:pt x="0" y="981"/>
                  </a:lnTo>
                  <a:lnTo>
                    <a:pt x="0" y="981"/>
                  </a:lnTo>
                  <a:lnTo>
                    <a:pt x="0" y="932"/>
                  </a:lnTo>
                  <a:lnTo>
                    <a:pt x="0" y="834"/>
                  </a:lnTo>
                  <a:lnTo>
                    <a:pt x="98" y="687"/>
                  </a:lnTo>
                  <a:lnTo>
                    <a:pt x="98" y="687"/>
                  </a:lnTo>
                  <a:lnTo>
                    <a:pt x="147" y="589"/>
                  </a:lnTo>
                  <a:lnTo>
                    <a:pt x="245" y="441"/>
                  </a:lnTo>
                  <a:lnTo>
                    <a:pt x="295" y="393"/>
                  </a:lnTo>
                  <a:lnTo>
                    <a:pt x="295" y="393"/>
                  </a:lnTo>
                  <a:lnTo>
                    <a:pt x="588" y="196"/>
                  </a:lnTo>
                  <a:lnTo>
                    <a:pt x="882" y="50"/>
                  </a:lnTo>
                  <a:lnTo>
                    <a:pt x="1029" y="0"/>
                  </a:lnTo>
                  <a:lnTo>
                    <a:pt x="1029" y="0"/>
                  </a:lnTo>
                  <a:lnTo>
                    <a:pt x="1029" y="50"/>
                  </a:lnTo>
                  <a:lnTo>
                    <a:pt x="981" y="148"/>
                  </a:lnTo>
                  <a:lnTo>
                    <a:pt x="981" y="196"/>
                  </a:lnTo>
                  <a:lnTo>
                    <a:pt x="981" y="196"/>
                  </a:lnTo>
                  <a:lnTo>
                    <a:pt x="882" y="344"/>
                  </a:lnTo>
                  <a:lnTo>
                    <a:pt x="686" y="491"/>
                  </a:lnTo>
                  <a:lnTo>
                    <a:pt x="441" y="834"/>
                  </a:lnTo>
                  <a:lnTo>
                    <a:pt x="441" y="834"/>
                  </a:lnTo>
                  <a:lnTo>
                    <a:pt x="245" y="1177"/>
                  </a:lnTo>
                  <a:lnTo>
                    <a:pt x="147" y="1373"/>
                  </a:lnTo>
                  <a:lnTo>
                    <a:pt x="98" y="1373"/>
                  </a:lnTo>
                  <a:lnTo>
                    <a:pt x="98" y="1373"/>
                  </a:lnTo>
                  <a:lnTo>
                    <a:pt x="49" y="1373"/>
                  </a:lnTo>
                  <a:lnTo>
                    <a:pt x="49" y="1325"/>
                  </a:lnTo>
                  <a:lnTo>
                    <a:pt x="98" y="1275"/>
                  </a:lnTo>
                  <a:close/>
                </a:path>
              </a:pathLst>
            </a:custGeom>
            <a:solidFill>
              <a:srgbClr val="7BCF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1" name="Freeform 619"/>
            <p:cNvSpPr>
              <a:spLocks/>
            </p:cNvSpPr>
            <p:nvPr/>
          </p:nvSpPr>
          <p:spPr bwMode="auto">
            <a:xfrm flipH="1">
              <a:off x="5262" y="2464"/>
              <a:ext cx="129" cy="165"/>
            </a:xfrm>
            <a:custGeom>
              <a:avLst/>
              <a:gdLst>
                <a:gd name="T0" fmla="*/ 1029 w 1029"/>
                <a:gd name="T1" fmla="*/ 0 h 1323"/>
                <a:gd name="T2" fmla="*/ 882 w 1029"/>
                <a:gd name="T3" fmla="*/ 48 h 1323"/>
                <a:gd name="T4" fmla="*/ 588 w 1029"/>
                <a:gd name="T5" fmla="*/ 196 h 1323"/>
                <a:gd name="T6" fmla="*/ 295 w 1029"/>
                <a:gd name="T7" fmla="*/ 391 h 1323"/>
                <a:gd name="T8" fmla="*/ 295 w 1029"/>
                <a:gd name="T9" fmla="*/ 391 h 1323"/>
                <a:gd name="T10" fmla="*/ 245 w 1029"/>
                <a:gd name="T11" fmla="*/ 441 h 1323"/>
                <a:gd name="T12" fmla="*/ 147 w 1029"/>
                <a:gd name="T13" fmla="*/ 539 h 1323"/>
                <a:gd name="T14" fmla="*/ 98 w 1029"/>
                <a:gd name="T15" fmla="*/ 686 h 1323"/>
                <a:gd name="T16" fmla="*/ 98 w 1029"/>
                <a:gd name="T17" fmla="*/ 686 h 1323"/>
                <a:gd name="T18" fmla="*/ 0 w 1029"/>
                <a:gd name="T19" fmla="*/ 784 h 1323"/>
                <a:gd name="T20" fmla="*/ 0 w 1029"/>
                <a:gd name="T21" fmla="*/ 882 h 1323"/>
                <a:gd name="T22" fmla="*/ 0 w 1029"/>
                <a:gd name="T23" fmla="*/ 931 h 1323"/>
                <a:gd name="T24" fmla="*/ 0 w 1029"/>
                <a:gd name="T25" fmla="*/ 931 h 1323"/>
                <a:gd name="T26" fmla="*/ 49 w 1029"/>
                <a:gd name="T27" fmla="*/ 1029 h 1323"/>
                <a:gd name="T28" fmla="*/ 98 w 1029"/>
                <a:gd name="T29" fmla="*/ 1127 h 1323"/>
                <a:gd name="T30" fmla="*/ 98 w 1029"/>
                <a:gd name="T31" fmla="*/ 1177 h 1323"/>
                <a:gd name="T32" fmla="*/ 98 w 1029"/>
                <a:gd name="T33" fmla="*/ 1177 h 1323"/>
                <a:gd name="T34" fmla="*/ 98 w 1029"/>
                <a:gd name="T35" fmla="*/ 1275 h 1323"/>
                <a:gd name="T36" fmla="*/ 49 w 1029"/>
                <a:gd name="T37" fmla="*/ 1323 h 1323"/>
                <a:gd name="T38" fmla="*/ 98 w 1029"/>
                <a:gd name="T39" fmla="*/ 1323 h 1323"/>
                <a:gd name="T40" fmla="*/ 98 w 1029"/>
                <a:gd name="T41" fmla="*/ 1323 h 1323"/>
                <a:gd name="T42" fmla="*/ 147 w 1029"/>
                <a:gd name="T43" fmla="*/ 1275 h 1323"/>
                <a:gd name="T44" fmla="*/ 245 w 1029"/>
                <a:gd name="T45" fmla="*/ 1029 h 1323"/>
                <a:gd name="T46" fmla="*/ 441 w 1029"/>
                <a:gd name="T47" fmla="*/ 637 h 1323"/>
                <a:gd name="T48" fmla="*/ 441 w 1029"/>
                <a:gd name="T49" fmla="*/ 637 h 1323"/>
                <a:gd name="T50" fmla="*/ 686 w 1029"/>
                <a:gd name="T51" fmla="*/ 343 h 1323"/>
                <a:gd name="T52" fmla="*/ 882 w 1029"/>
                <a:gd name="T53" fmla="*/ 196 h 1323"/>
                <a:gd name="T54" fmla="*/ 981 w 1029"/>
                <a:gd name="T55" fmla="*/ 98 h 1323"/>
                <a:gd name="T56" fmla="*/ 981 w 1029"/>
                <a:gd name="T57" fmla="*/ 98 h 1323"/>
                <a:gd name="T58" fmla="*/ 981 w 1029"/>
                <a:gd name="T59" fmla="*/ 48 h 1323"/>
                <a:gd name="T60" fmla="*/ 1029 w 1029"/>
                <a:gd name="T61" fmla="*/ 48 h 1323"/>
                <a:gd name="T62" fmla="*/ 1029 w 1029"/>
                <a:gd name="T63" fmla="*/ 0 h 1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29" h="1323">
                  <a:moveTo>
                    <a:pt x="1029" y="0"/>
                  </a:moveTo>
                  <a:lnTo>
                    <a:pt x="882" y="48"/>
                  </a:lnTo>
                  <a:lnTo>
                    <a:pt x="588" y="196"/>
                  </a:lnTo>
                  <a:lnTo>
                    <a:pt x="295" y="391"/>
                  </a:lnTo>
                  <a:lnTo>
                    <a:pt x="295" y="391"/>
                  </a:lnTo>
                  <a:lnTo>
                    <a:pt x="245" y="441"/>
                  </a:lnTo>
                  <a:lnTo>
                    <a:pt x="147" y="539"/>
                  </a:lnTo>
                  <a:lnTo>
                    <a:pt x="98" y="686"/>
                  </a:lnTo>
                  <a:lnTo>
                    <a:pt x="98" y="686"/>
                  </a:lnTo>
                  <a:lnTo>
                    <a:pt x="0" y="784"/>
                  </a:lnTo>
                  <a:lnTo>
                    <a:pt x="0" y="882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49" y="1029"/>
                  </a:lnTo>
                  <a:lnTo>
                    <a:pt x="98" y="1127"/>
                  </a:lnTo>
                  <a:lnTo>
                    <a:pt x="98" y="1177"/>
                  </a:lnTo>
                  <a:lnTo>
                    <a:pt x="98" y="1177"/>
                  </a:lnTo>
                  <a:lnTo>
                    <a:pt x="98" y="1275"/>
                  </a:lnTo>
                  <a:lnTo>
                    <a:pt x="49" y="1323"/>
                  </a:lnTo>
                  <a:lnTo>
                    <a:pt x="98" y="1323"/>
                  </a:lnTo>
                  <a:lnTo>
                    <a:pt x="98" y="1323"/>
                  </a:lnTo>
                  <a:lnTo>
                    <a:pt x="147" y="1275"/>
                  </a:lnTo>
                  <a:lnTo>
                    <a:pt x="245" y="1029"/>
                  </a:lnTo>
                  <a:lnTo>
                    <a:pt x="441" y="637"/>
                  </a:lnTo>
                  <a:lnTo>
                    <a:pt x="441" y="637"/>
                  </a:lnTo>
                  <a:lnTo>
                    <a:pt x="686" y="343"/>
                  </a:lnTo>
                  <a:lnTo>
                    <a:pt x="882" y="196"/>
                  </a:lnTo>
                  <a:lnTo>
                    <a:pt x="981" y="98"/>
                  </a:lnTo>
                  <a:lnTo>
                    <a:pt x="981" y="98"/>
                  </a:lnTo>
                  <a:lnTo>
                    <a:pt x="981" y="48"/>
                  </a:lnTo>
                  <a:lnTo>
                    <a:pt x="1029" y="48"/>
                  </a:lnTo>
                  <a:lnTo>
                    <a:pt x="1029" y="0"/>
                  </a:lnTo>
                  <a:close/>
                </a:path>
              </a:pathLst>
            </a:custGeom>
            <a:solidFill>
              <a:srgbClr val="6D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2" name="Freeform 620"/>
            <p:cNvSpPr>
              <a:spLocks/>
            </p:cNvSpPr>
            <p:nvPr/>
          </p:nvSpPr>
          <p:spPr bwMode="auto">
            <a:xfrm flipH="1">
              <a:off x="5268" y="2513"/>
              <a:ext cx="74" cy="147"/>
            </a:xfrm>
            <a:custGeom>
              <a:avLst/>
              <a:gdLst>
                <a:gd name="T0" fmla="*/ 589 w 589"/>
                <a:gd name="T1" fmla="*/ 0 h 1177"/>
                <a:gd name="T2" fmla="*/ 441 w 589"/>
                <a:gd name="T3" fmla="*/ 197 h 1177"/>
                <a:gd name="T4" fmla="*/ 246 w 589"/>
                <a:gd name="T5" fmla="*/ 540 h 1177"/>
                <a:gd name="T6" fmla="*/ 49 w 589"/>
                <a:gd name="T7" fmla="*/ 834 h 1177"/>
                <a:gd name="T8" fmla="*/ 49 w 589"/>
                <a:gd name="T9" fmla="*/ 834 h 1177"/>
                <a:gd name="T10" fmla="*/ 0 w 589"/>
                <a:gd name="T11" fmla="*/ 1079 h 1177"/>
                <a:gd name="T12" fmla="*/ 49 w 589"/>
                <a:gd name="T13" fmla="*/ 1177 h 1177"/>
                <a:gd name="T14" fmla="*/ 147 w 589"/>
                <a:gd name="T15" fmla="*/ 1079 h 1177"/>
                <a:gd name="T16" fmla="*/ 147 w 589"/>
                <a:gd name="T17" fmla="*/ 1079 h 1177"/>
                <a:gd name="T18" fmla="*/ 294 w 589"/>
                <a:gd name="T19" fmla="*/ 884 h 1177"/>
                <a:gd name="T20" fmla="*/ 441 w 589"/>
                <a:gd name="T21" fmla="*/ 638 h 1177"/>
                <a:gd name="T22" fmla="*/ 539 w 589"/>
                <a:gd name="T23" fmla="*/ 443 h 1177"/>
                <a:gd name="T24" fmla="*/ 539 w 589"/>
                <a:gd name="T25" fmla="*/ 443 h 1177"/>
                <a:gd name="T26" fmla="*/ 539 w 589"/>
                <a:gd name="T27" fmla="*/ 295 h 1177"/>
                <a:gd name="T28" fmla="*/ 589 w 589"/>
                <a:gd name="T29" fmla="*/ 98 h 1177"/>
                <a:gd name="T30" fmla="*/ 589 w 589"/>
                <a:gd name="T31" fmla="*/ 0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89" h="1177">
                  <a:moveTo>
                    <a:pt x="589" y="0"/>
                  </a:moveTo>
                  <a:lnTo>
                    <a:pt x="441" y="197"/>
                  </a:lnTo>
                  <a:lnTo>
                    <a:pt x="246" y="540"/>
                  </a:lnTo>
                  <a:lnTo>
                    <a:pt x="49" y="834"/>
                  </a:lnTo>
                  <a:lnTo>
                    <a:pt x="49" y="834"/>
                  </a:lnTo>
                  <a:lnTo>
                    <a:pt x="0" y="1079"/>
                  </a:lnTo>
                  <a:lnTo>
                    <a:pt x="49" y="1177"/>
                  </a:lnTo>
                  <a:lnTo>
                    <a:pt x="147" y="1079"/>
                  </a:lnTo>
                  <a:lnTo>
                    <a:pt x="147" y="1079"/>
                  </a:lnTo>
                  <a:lnTo>
                    <a:pt x="294" y="884"/>
                  </a:lnTo>
                  <a:lnTo>
                    <a:pt x="441" y="638"/>
                  </a:lnTo>
                  <a:lnTo>
                    <a:pt x="539" y="443"/>
                  </a:lnTo>
                  <a:lnTo>
                    <a:pt x="539" y="443"/>
                  </a:lnTo>
                  <a:lnTo>
                    <a:pt x="539" y="295"/>
                  </a:lnTo>
                  <a:lnTo>
                    <a:pt x="589" y="98"/>
                  </a:lnTo>
                  <a:lnTo>
                    <a:pt x="589" y="0"/>
                  </a:lnTo>
                  <a:close/>
                </a:path>
              </a:pathLst>
            </a:custGeom>
            <a:solidFill>
              <a:srgbClr val="B2F2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3" name="Freeform 621"/>
            <p:cNvSpPr>
              <a:spLocks/>
            </p:cNvSpPr>
            <p:nvPr/>
          </p:nvSpPr>
          <p:spPr bwMode="auto">
            <a:xfrm flipH="1">
              <a:off x="5268" y="2513"/>
              <a:ext cx="68" cy="135"/>
            </a:xfrm>
            <a:custGeom>
              <a:avLst/>
              <a:gdLst>
                <a:gd name="T0" fmla="*/ 49 w 540"/>
                <a:gd name="T1" fmla="*/ 786 h 1079"/>
                <a:gd name="T2" fmla="*/ 197 w 540"/>
                <a:gd name="T3" fmla="*/ 491 h 1079"/>
                <a:gd name="T4" fmla="*/ 441 w 540"/>
                <a:gd name="T5" fmla="*/ 148 h 1079"/>
                <a:gd name="T6" fmla="*/ 540 w 540"/>
                <a:gd name="T7" fmla="*/ 0 h 1079"/>
                <a:gd name="T8" fmla="*/ 540 w 540"/>
                <a:gd name="T9" fmla="*/ 0 h 1079"/>
                <a:gd name="T10" fmla="*/ 540 w 540"/>
                <a:gd name="T11" fmla="*/ 98 h 1079"/>
                <a:gd name="T12" fmla="*/ 490 w 540"/>
                <a:gd name="T13" fmla="*/ 246 h 1079"/>
                <a:gd name="T14" fmla="*/ 490 w 540"/>
                <a:gd name="T15" fmla="*/ 393 h 1079"/>
                <a:gd name="T16" fmla="*/ 490 w 540"/>
                <a:gd name="T17" fmla="*/ 393 h 1079"/>
                <a:gd name="T18" fmla="*/ 392 w 540"/>
                <a:gd name="T19" fmla="*/ 589 h 1079"/>
                <a:gd name="T20" fmla="*/ 245 w 540"/>
                <a:gd name="T21" fmla="*/ 786 h 1079"/>
                <a:gd name="T22" fmla="*/ 147 w 540"/>
                <a:gd name="T23" fmla="*/ 981 h 1079"/>
                <a:gd name="T24" fmla="*/ 147 w 540"/>
                <a:gd name="T25" fmla="*/ 981 h 1079"/>
                <a:gd name="T26" fmla="*/ 49 w 540"/>
                <a:gd name="T27" fmla="*/ 1079 h 1079"/>
                <a:gd name="T28" fmla="*/ 0 w 540"/>
                <a:gd name="T29" fmla="*/ 981 h 1079"/>
                <a:gd name="T30" fmla="*/ 49 w 540"/>
                <a:gd name="T31" fmla="*/ 786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0" h="1079">
                  <a:moveTo>
                    <a:pt x="49" y="786"/>
                  </a:moveTo>
                  <a:lnTo>
                    <a:pt x="197" y="491"/>
                  </a:lnTo>
                  <a:lnTo>
                    <a:pt x="441" y="148"/>
                  </a:lnTo>
                  <a:lnTo>
                    <a:pt x="540" y="0"/>
                  </a:lnTo>
                  <a:lnTo>
                    <a:pt x="540" y="0"/>
                  </a:lnTo>
                  <a:lnTo>
                    <a:pt x="540" y="98"/>
                  </a:lnTo>
                  <a:lnTo>
                    <a:pt x="490" y="246"/>
                  </a:lnTo>
                  <a:lnTo>
                    <a:pt x="490" y="393"/>
                  </a:lnTo>
                  <a:lnTo>
                    <a:pt x="490" y="393"/>
                  </a:lnTo>
                  <a:lnTo>
                    <a:pt x="392" y="589"/>
                  </a:lnTo>
                  <a:lnTo>
                    <a:pt x="245" y="786"/>
                  </a:lnTo>
                  <a:lnTo>
                    <a:pt x="147" y="981"/>
                  </a:lnTo>
                  <a:lnTo>
                    <a:pt x="147" y="981"/>
                  </a:lnTo>
                  <a:lnTo>
                    <a:pt x="49" y="1079"/>
                  </a:lnTo>
                  <a:lnTo>
                    <a:pt x="0" y="981"/>
                  </a:lnTo>
                  <a:lnTo>
                    <a:pt x="49" y="786"/>
                  </a:lnTo>
                  <a:close/>
                </a:path>
              </a:pathLst>
            </a:custGeom>
            <a:solidFill>
              <a:srgbClr val="A8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4" name="Freeform 622"/>
            <p:cNvSpPr>
              <a:spLocks/>
            </p:cNvSpPr>
            <p:nvPr/>
          </p:nvSpPr>
          <p:spPr bwMode="auto">
            <a:xfrm flipH="1">
              <a:off x="5268" y="2513"/>
              <a:ext cx="62" cy="116"/>
            </a:xfrm>
            <a:custGeom>
              <a:avLst/>
              <a:gdLst>
                <a:gd name="T0" fmla="*/ 49 w 491"/>
                <a:gd name="T1" fmla="*/ 687 h 932"/>
                <a:gd name="T2" fmla="*/ 196 w 491"/>
                <a:gd name="T3" fmla="*/ 443 h 932"/>
                <a:gd name="T4" fmla="*/ 392 w 491"/>
                <a:gd name="T5" fmla="*/ 148 h 932"/>
                <a:gd name="T6" fmla="*/ 491 w 491"/>
                <a:gd name="T7" fmla="*/ 0 h 932"/>
                <a:gd name="T8" fmla="*/ 491 w 491"/>
                <a:gd name="T9" fmla="*/ 0 h 932"/>
                <a:gd name="T10" fmla="*/ 491 w 491"/>
                <a:gd name="T11" fmla="*/ 98 h 932"/>
                <a:gd name="T12" fmla="*/ 441 w 491"/>
                <a:gd name="T13" fmla="*/ 197 h 932"/>
                <a:gd name="T14" fmla="*/ 441 w 491"/>
                <a:gd name="T15" fmla="*/ 344 h 932"/>
                <a:gd name="T16" fmla="*/ 441 w 491"/>
                <a:gd name="T17" fmla="*/ 344 h 932"/>
                <a:gd name="T18" fmla="*/ 343 w 491"/>
                <a:gd name="T19" fmla="*/ 491 h 932"/>
                <a:gd name="T20" fmla="*/ 246 w 491"/>
                <a:gd name="T21" fmla="*/ 687 h 932"/>
                <a:gd name="T22" fmla="*/ 148 w 491"/>
                <a:gd name="T23" fmla="*/ 834 h 932"/>
                <a:gd name="T24" fmla="*/ 148 w 491"/>
                <a:gd name="T25" fmla="*/ 834 h 932"/>
                <a:gd name="T26" fmla="*/ 49 w 491"/>
                <a:gd name="T27" fmla="*/ 932 h 932"/>
                <a:gd name="T28" fmla="*/ 0 w 491"/>
                <a:gd name="T29" fmla="*/ 884 h 932"/>
                <a:gd name="T30" fmla="*/ 49 w 491"/>
                <a:gd name="T31" fmla="*/ 687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1" h="932">
                  <a:moveTo>
                    <a:pt x="49" y="687"/>
                  </a:moveTo>
                  <a:lnTo>
                    <a:pt x="196" y="443"/>
                  </a:lnTo>
                  <a:lnTo>
                    <a:pt x="392" y="148"/>
                  </a:lnTo>
                  <a:lnTo>
                    <a:pt x="491" y="0"/>
                  </a:lnTo>
                  <a:lnTo>
                    <a:pt x="491" y="0"/>
                  </a:lnTo>
                  <a:lnTo>
                    <a:pt x="491" y="98"/>
                  </a:lnTo>
                  <a:lnTo>
                    <a:pt x="441" y="197"/>
                  </a:lnTo>
                  <a:lnTo>
                    <a:pt x="441" y="344"/>
                  </a:lnTo>
                  <a:lnTo>
                    <a:pt x="441" y="344"/>
                  </a:lnTo>
                  <a:lnTo>
                    <a:pt x="343" y="491"/>
                  </a:lnTo>
                  <a:lnTo>
                    <a:pt x="246" y="687"/>
                  </a:lnTo>
                  <a:lnTo>
                    <a:pt x="148" y="834"/>
                  </a:lnTo>
                  <a:lnTo>
                    <a:pt x="148" y="834"/>
                  </a:lnTo>
                  <a:lnTo>
                    <a:pt x="49" y="932"/>
                  </a:lnTo>
                  <a:lnTo>
                    <a:pt x="0" y="884"/>
                  </a:lnTo>
                  <a:lnTo>
                    <a:pt x="49" y="687"/>
                  </a:lnTo>
                  <a:close/>
                </a:path>
              </a:pathLst>
            </a:custGeom>
            <a:solidFill>
              <a:srgbClr val="9EE5E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5" name="Freeform 623"/>
            <p:cNvSpPr>
              <a:spLocks/>
            </p:cNvSpPr>
            <p:nvPr/>
          </p:nvSpPr>
          <p:spPr bwMode="auto">
            <a:xfrm flipH="1">
              <a:off x="5268" y="2513"/>
              <a:ext cx="49" cy="98"/>
            </a:xfrm>
            <a:custGeom>
              <a:avLst/>
              <a:gdLst>
                <a:gd name="T0" fmla="*/ 50 w 393"/>
                <a:gd name="T1" fmla="*/ 589 h 786"/>
                <a:gd name="T2" fmla="*/ 148 w 393"/>
                <a:gd name="T3" fmla="*/ 393 h 786"/>
                <a:gd name="T4" fmla="*/ 294 w 393"/>
                <a:gd name="T5" fmla="*/ 148 h 786"/>
                <a:gd name="T6" fmla="*/ 393 w 393"/>
                <a:gd name="T7" fmla="*/ 0 h 786"/>
                <a:gd name="T8" fmla="*/ 393 w 393"/>
                <a:gd name="T9" fmla="*/ 0 h 786"/>
                <a:gd name="T10" fmla="*/ 393 w 393"/>
                <a:gd name="T11" fmla="*/ 50 h 786"/>
                <a:gd name="T12" fmla="*/ 343 w 393"/>
                <a:gd name="T13" fmla="*/ 197 h 786"/>
                <a:gd name="T14" fmla="*/ 343 w 393"/>
                <a:gd name="T15" fmla="*/ 295 h 786"/>
                <a:gd name="T16" fmla="*/ 343 w 393"/>
                <a:gd name="T17" fmla="*/ 295 h 786"/>
                <a:gd name="T18" fmla="*/ 294 w 393"/>
                <a:gd name="T19" fmla="*/ 443 h 786"/>
                <a:gd name="T20" fmla="*/ 196 w 393"/>
                <a:gd name="T21" fmla="*/ 589 h 786"/>
                <a:gd name="T22" fmla="*/ 98 w 393"/>
                <a:gd name="T23" fmla="*/ 736 h 786"/>
                <a:gd name="T24" fmla="*/ 98 w 393"/>
                <a:gd name="T25" fmla="*/ 736 h 786"/>
                <a:gd name="T26" fmla="*/ 50 w 393"/>
                <a:gd name="T27" fmla="*/ 786 h 786"/>
                <a:gd name="T28" fmla="*/ 0 w 393"/>
                <a:gd name="T29" fmla="*/ 736 h 786"/>
                <a:gd name="T30" fmla="*/ 50 w 393"/>
                <a:gd name="T31" fmla="*/ 589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93" h="786">
                  <a:moveTo>
                    <a:pt x="50" y="589"/>
                  </a:moveTo>
                  <a:lnTo>
                    <a:pt x="148" y="393"/>
                  </a:lnTo>
                  <a:lnTo>
                    <a:pt x="294" y="148"/>
                  </a:lnTo>
                  <a:lnTo>
                    <a:pt x="393" y="0"/>
                  </a:lnTo>
                  <a:lnTo>
                    <a:pt x="393" y="0"/>
                  </a:lnTo>
                  <a:lnTo>
                    <a:pt x="393" y="50"/>
                  </a:lnTo>
                  <a:lnTo>
                    <a:pt x="343" y="197"/>
                  </a:lnTo>
                  <a:lnTo>
                    <a:pt x="343" y="295"/>
                  </a:lnTo>
                  <a:lnTo>
                    <a:pt x="343" y="295"/>
                  </a:lnTo>
                  <a:lnTo>
                    <a:pt x="294" y="443"/>
                  </a:lnTo>
                  <a:lnTo>
                    <a:pt x="196" y="589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50" y="786"/>
                  </a:lnTo>
                  <a:lnTo>
                    <a:pt x="0" y="736"/>
                  </a:lnTo>
                  <a:lnTo>
                    <a:pt x="50" y="589"/>
                  </a:lnTo>
                  <a:close/>
                </a:path>
              </a:pathLst>
            </a:custGeom>
            <a:solidFill>
              <a:srgbClr val="94DFD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6" name="Freeform 624"/>
            <p:cNvSpPr>
              <a:spLocks/>
            </p:cNvSpPr>
            <p:nvPr/>
          </p:nvSpPr>
          <p:spPr bwMode="auto">
            <a:xfrm flipH="1">
              <a:off x="5268" y="2513"/>
              <a:ext cx="43" cy="86"/>
            </a:xfrm>
            <a:custGeom>
              <a:avLst/>
              <a:gdLst>
                <a:gd name="T0" fmla="*/ 48 w 343"/>
                <a:gd name="T1" fmla="*/ 491 h 687"/>
                <a:gd name="T2" fmla="*/ 146 w 343"/>
                <a:gd name="T3" fmla="*/ 295 h 687"/>
                <a:gd name="T4" fmla="*/ 244 w 343"/>
                <a:gd name="T5" fmla="*/ 98 h 687"/>
                <a:gd name="T6" fmla="*/ 343 w 343"/>
                <a:gd name="T7" fmla="*/ 0 h 687"/>
                <a:gd name="T8" fmla="*/ 343 w 343"/>
                <a:gd name="T9" fmla="*/ 0 h 687"/>
                <a:gd name="T10" fmla="*/ 343 w 343"/>
                <a:gd name="T11" fmla="*/ 50 h 687"/>
                <a:gd name="T12" fmla="*/ 343 w 343"/>
                <a:gd name="T13" fmla="*/ 148 h 687"/>
                <a:gd name="T14" fmla="*/ 343 w 343"/>
                <a:gd name="T15" fmla="*/ 246 h 687"/>
                <a:gd name="T16" fmla="*/ 343 w 343"/>
                <a:gd name="T17" fmla="*/ 246 h 687"/>
                <a:gd name="T18" fmla="*/ 244 w 343"/>
                <a:gd name="T19" fmla="*/ 344 h 687"/>
                <a:gd name="T20" fmla="*/ 195 w 343"/>
                <a:gd name="T21" fmla="*/ 491 h 687"/>
                <a:gd name="T22" fmla="*/ 98 w 343"/>
                <a:gd name="T23" fmla="*/ 638 h 687"/>
                <a:gd name="T24" fmla="*/ 98 w 343"/>
                <a:gd name="T25" fmla="*/ 638 h 687"/>
                <a:gd name="T26" fmla="*/ 48 w 343"/>
                <a:gd name="T27" fmla="*/ 687 h 687"/>
                <a:gd name="T28" fmla="*/ 0 w 343"/>
                <a:gd name="T29" fmla="*/ 638 h 687"/>
                <a:gd name="T30" fmla="*/ 48 w 343"/>
                <a:gd name="T31" fmla="*/ 491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687">
                  <a:moveTo>
                    <a:pt x="48" y="491"/>
                  </a:moveTo>
                  <a:lnTo>
                    <a:pt x="146" y="295"/>
                  </a:lnTo>
                  <a:lnTo>
                    <a:pt x="244" y="98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43" y="50"/>
                  </a:lnTo>
                  <a:lnTo>
                    <a:pt x="343" y="148"/>
                  </a:lnTo>
                  <a:lnTo>
                    <a:pt x="343" y="246"/>
                  </a:lnTo>
                  <a:lnTo>
                    <a:pt x="343" y="246"/>
                  </a:lnTo>
                  <a:lnTo>
                    <a:pt x="244" y="344"/>
                  </a:lnTo>
                  <a:lnTo>
                    <a:pt x="195" y="491"/>
                  </a:lnTo>
                  <a:lnTo>
                    <a:pt x="98" y="638"/>
                  </a:lnTo>
                  <a:lnTo>
                    <a:pt x="98" y="638"/>
                  </a:lnTo>
                  <a:lnTo>
                    <a:pt x="48" y="687"/>
                  </a:lnTo>
                  <a:lnTo>
                    <a:pt x="0" y="638"/>
                  </a:lnTo>
                  <a:lnTo>
                    <a:pt x="48" y="491"/>
                  </a:lnTo>
                  <a:close/>
                </a:path>
              </a:pathLst>
            </a:custGeom>
            <a:solidFill>
              <a:srgbClr val="8BD9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7" name="Freeform 625"/>
            <p:cNvSpPr>
              <a:spLocks/>
            </p:cNvSpPr>
            <p:nvPr/>
          </p:nvSpPr>
          <p:spPr bwMode="auto">
            <a:xfrm flipH="1">
              <a:off x="5268" y="2513"/>
              <a:ext cx="31" cy="67"/>
            </a:xfrm>
            <a:custGeom>
              <a:avLst/>
              <a:gdLst>
                <a:gd name="T0" fmla="*/ 0 w 245"/>
                <a:gd name="T1" fmla="*/ 393 h 540"/>
                <a:gd name="T2" fmla="*/ 97 w 245"/>
                <a:gd name="T3" fmla="*/ 246 h 540"/>
                <a:gd name="T4" fmla="*/ 195 w 245"/>
                <a:gd name="T5" fmla="*/ 98 h 540"/>
                <a:gd name="T6" fmla="*/ 245 w 245"/>
                <a:gd name="T7" fmla="*/ 0 h 540"/>
                <a:gd name="T8" fmla="*/ 245 w 245"/>
                <a:gd name="T9" fmla="*/ 0 h 540"/>
                <a:gd name="T10" fmla="*/ 245 w 245"/>
                <a:gd name="T11" fmla="*/ 50 h 540"/>
                <a:gd name="T12" fmla="*/ 245 w 245"/>
                <a:gd name="T13" fmla="*/ 148 h 540"/>
                <a:gd name="T14" fmla="*/ 245 w 245"/>
                <a:gd name="T15" fmla="*/ 197 h 540"/>
                <a:gd name="T16" fmla="*/ 245 w 245"/>
                <a:gd name="T17" fmla="*/ 197 h 540"/>
                <a:gd name="T18" fmla="*/ 195 w 245"/>
                <a:gd name="T19" fmla="*/ 295 h 540"/>
                <a:gd name="T20" fmla="*/ 146 w 245"/>
                <a:gd name="T21" fmla="*/ 393 h 540"/>
                <a:gd name="T22" fmla="*/ 97 w 245"/>
                <a:gd name="T23" fmla="*/ 491 h 540"/>
                <a:gd name="T24" fmla="*/ 97 w 245"/>
                <a:gd name="T25" fmla="*/ 491 h 540"/>
                <a:gd name="T26" fmla="*/ 0 w 245"/>
                <a:gd name="T27" fmla="*/ 540 h 540"/>
                <a:gd name="T28" fmla="*/ 0 w 245"/>
                <a:gd name="T29" fmla="*/ 491 h 540"/>
                <a:gd name="T30" fmla="*/ 0 w 245"/>
                <a:gd name="T31" fmla="*/ 393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5" h="540">
                  <a:moveTo>
                    <a:pt x="0" y="393"/>
                  </a:moveTo>
                  <a:lnTo>
                    <a:pt x="97" y="246"/>
                  </a:lnTo>
                  <a:lnTo>
                    <a:pt x="195" y="98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45" y="50"/>
                  </a:lnTo>
                  <a:lnTo>
                    <a:pt x="245" y="148"/>
                  </a:lnTo>
                  <a:lnTo>
                    <a:pt x="245" y="197"/>
                  </a:lnTo>
                  <a:lnTo>
                    <a:pt x="245" y="197"/>
                  </a:lnTo>
                  <a:lnTo>
                    <a:pt x="195" y="295"/>
                  </a:lnTo>
                  <a:lnTo>
                    <a:pt x="146" y="393"/>
                  </a:lnTo>
                  <a:lnTo>
                    <a:pt x="97" y="491"/>
                  </a:lnTo>
                  <a:lnTo>
                    <a:pt x="97" y="491"/>
                  </a:lnTo>
                  <a:lnTo>
                    <a:pt x="0" y="540"/>
                  </a:lnTo>
                  <a:lnTo>
                    <a:pt x="0" y="491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81D3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8" name="Freeform 626"/>
            <p:cNvSpPr>
              <a:spLocks/>
            </p:cNvSpPr>
            <p:nvPr/>
          </p:nvSpPr>
          <p:spPr bwMode="auto">
            <a:xfrm flipH="1">
              <a:off x="5268" y="2513"/>
              <a:ext cx="25" cy="55"/>
            </a:xfrm>
            <a:custGeom>
              <a:avLst/>
              <a:gdLst>
                <a:gd name="T0" fmla="*/ 49 w 197"/>
                <a:gd name="T1" fmla="*/ 295 h 443"/>
                <a:gd name="T2" fmla="*/ 98 w 197"/>
                <a:gd name="T3" fmla="*/ 197 h 443"/>
                <a:gd name="T4" fmla="*/ 147 w 197"/>
                <a:gd name="T5" fmla="*/ 50 h 443"/>
                <a:gd name="T6" fmla="*/ 197 w 197"/>
                <a:gd name="T7" fmla="*/ 0 h 443"/>
                <a:gd name="T8" fmla="*/ 197 w 197"/>
                <a:gd name="T9" fmla="*/ 0 h 443"/>
                <a:gd name="T10" fmla="*/ 197 w 197"/>
                <a:gd name="T11" fmla="*/ 50 h 443"/>
                <a:gd name="T12" fmla="*/ 197 w 197"/>
                <a:gd name="T13" fmla="*/ 98 h 443"/>
                <a:gd name="T14" fmla="*/ 197 w 197"/>
                <a:gd name="T15" fmla="*/ 148 h 443"/>
                <a:gd name="T16" fmla="*/ 197 w 197"/>
                <a:gd name="T17" fmla="*/ 148 h 443"/>
                <a:gd name="T18" fmla="*/ 147 w 197"/>
                <a:gd name="T19" fmla="*/ 246 h 443"/>
                <a:gd name="T20" fmla="*/ 98 w 197"/>
                <a:gd name="T21" fmla="*/ 295 h 443"/>
                <a:gd name="T22" fmla="*/ 98 w 197"/>
                <a:gd name="T23" fmla="*/ 393 h 443"/>
                <a:gd name="T24" fmla="*/ 98 w 197"/>
                <a:gd name="T25" fmla="*/ 393 h 443"/>
                <a:gd name="T26" fmla="*/ 49 w 197"/>
                <a:gd name="T27" fmla="*/ 443 h 443"/>
                <a:gd name="T28" fmla="*/ 0 w 197"/>
                <a:gd name="T29" fmla="*/ 393 h 443"/>
                <a:gd name="T30" fmla="*/ 49 w 197"/>
                <a:gd name="T31" fmla="*/ 295 h 4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7" h="443">
                  <a:moveTo>
                    <a:pt x="49" y="295"/>
                  </a:moveTo>
                  <a:lnTo>
                    <a:pt x="98" y="197"/>
                  </a:lnTo>
                  <a:lnTo>
                    <a:pt x="147" y="5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50"/>
                  </a:lnTo>
                  <a:lnTo>
                    <a:pt x="197" y="98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147" y="246"/>
                  </a:lnTo>
                  <a:lnTo>
                    <a:pt x="98" y="295"/>
                  </a:lnTo>
                  <a:lnTo>
                    <a:pt x="98" y="393"/>
                  </a:lnTo>
                  <a:lnTo>
                    <a:pt x="98" y="393"/>
                  </a:lnTo>
                  <a:lnTo>
                    <a:pt x="49" y="443"/>
                  </a:lnTo>
                  <a:lnTo>
                    <a:pt x="0" y="393"/>
                  </a:lnTo>
                  <a:lnTo>
                    <a:pt x="49" y="295"/>
                  </a:lnTo>
                  <a:close/>
                </a:path>
              </a:pathLst>
            </a:custGeom>
            <a:solidFill>
              <a:srgbClr val="77CDC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79" name="Freeform 627"/>
            <p:cNvSpPr>
              <a:spLocks/>
            </p:cNvSpPr>
            <p:nvPr/>
          </p:nvSpPr>
          <p:spPr bwMode="auto">
            <a:xfrm flipH="1">
              <a:off x="5268" y="2513"/>
              <a:ext cx="13" cy="37"/>
            </a:xfrm>
            <a:custGeom>
              <a:avLst/>
              <a:gdLst>
                <a:gd name="T0" fmla="*/ 99 w 99"/>
                <a:gd name="T1" fmla="*/ 0 h 295"/>
                <a:gd name="T2" fmla="*/ 49 w 99"/>
                <a:gd name="T3" fmla="*/ 50 h 295"/>
                <a:gd name="T4" fmla="*/ 0 w 99"/>
                <a:gd name="T5" fmla="*/ 148 h 295"/>
                <a:gd name="T6" fmla="*/ 0 w 99"/>
                <a:gd name="T7" fmla="*/ 197 h 295"/>
                <a:gd name="T8" fmla="*/ 0 w 99"/>
                <a:gd name="T9" fmla="*/ 197 h 295"/>
                <a:gd name="T10" fmla="*/ 0 w 99"/>
                <a:gd name="T11" fmla="*/ 295 h 295"/>
                <a:gd name="T12" fmla="*/ 0 w 99"/>
                <a:gd name="T13" fmla="*/ 295 h 295"/>
                <a:gd name="T14" fmla="*/ 49 w 99"/>
                <a:gd name="T15" fmla="*/ 295 h 295"/>
                <a:gd name="T16" fmla="*/ 49 w 99"/>
                <a:gd name="T17" fmla="*/ 295 h 295"/>
                <a:gd name="T18" fmla="*/ 49 w 99"/>
                <a:gd name="T19" fmla="*/ 246 h 295"/>
                <a:gd name="T20" fmla="*/ 99 w 99"/>
                <a:gd name="T21" fmla="*/ 148 h 295"/>
                <a:gd name="T22" fmla="*/ 99 w 99"/>
                <a:gd name="T23" fmla="*/ 98 h 295"/>
                <a:gd name="T24" fmla="*/ 99 w 99"/>
                <a:gd name="T25" fmla="*/ 98 h 295"/>
                <a:gd name="T26" fmla="*/ 99 w 99"/>
                <a:gd name="T27" fmla="*/ 50 h 295"/>
                <a:gd name="T28" fmla="*/ 99 w 99"/>
                <a:gd name="T29" fmla="*/ 50 h 295"/>
                <a:gd name="T30" fmla="*/ 99 w 99"/>
                <a:gd name="T31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9" h="295">
                  <a:moveTo>
                    <a:pt x="99" y="0"/>
                  </a:moveTo>
                  <a:lnTo>
                    <a:pt x="49" y="50"/>
                  </a:lnTo>
                  <a:lnTo>
                    <a:pt x="0" y="148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49" y="246"/>
                  </a:lnTo>
                  <a:lnTo>
                    <a:pt x="99" y="148"/>
                  </a:lnTo>
                  <a:lnTo>
                    <a:pt x="99" y="98"/>
                  </a:lnTo>
                  <a:lnTo>
                    <a:pt x="99" y="98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6D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0" name="Freeform 628"/>
            <p:cNvSpPr>
              <a:spLocks/>
            </p:cNvSpPr>
            <p:nvPr/>
          </p:nvSpPr>
          <p:spPr bwMode="auto">
            <a:xfrm flipH="1">
              <a:off x="5109" y="2439"/>
              <a:ext cx="166" cy="209"/>
            </a:xfrm>
            <a:custGeom>
              <a:avLst/>
              <a:gdLst>
                <a:gd name="T0" fmla="*/ 1275 w 1323"/>
                <a:gd name="T1" fmla="*/ 638 h 1667"/>
                <a:gd name="T2" fmla="*/ 1177 w 1323"/>
                <a:gd name="T3" fmla="*/ 588 h 1667"/>
                <a:gd name="T4" fmla="*/ 1079 w 1323"/>
                <a:gd name="T5" fmla="*/ 540 h 1667"/>
                <a:gd name="T6" fmla="*/ 980 w 1323"/>
                <a:gd name="T7" fmla="*/ 393 h 1667"/>
                <a:gd name="T8" fmla="*/ 932 w 1323"/>
                <a:gd name="T9" fmla="*/ 343 h 1667"/>
                <a:gd name="T10" fmla="*/ 834 w 1323"/>
                <a:gd name="T11" fmla="*/ 245 h 1667"/>
                <a:gd name="T12" fmla="*/ 736 w 1323"/>
                <a:gd name="T13" fmla="*/ 197 h 1667"/>
                <a:gd name="T14" fmla="*/ 491 w 1323"/>
                <a:gd name="T15" fmla="*/ 0 h 1667"/>
                <a:gd name="T16" fmla="*/ 343 w 1323"/>
                <a:gd name="T17" fmla="*/ 0 h 1667"/>
                <a:gd name="T18" fmla="*/ 148 w 1323"/>
                <a:gd name="T19" fmla="*/ 0 h 1667"/>
                <a:gd name="T20" fmla="*/ 50 w 1323"/>
                <a:gd name="T21" fmla="*/ 99 h 1667"/>
                <a:gd name="T22" fmla="*/ 0 w 1323"/>
                <a:gd name="T23" fmla="*/ 393 h 1667"/>
                <a:gd name="T24" fmla="*/ 0 w 1323"/>
                <a:gd name="T25" fmla="*/ 588 h 1667"/>
                <a:gd name="T26" fmla="*/ 50 w 1323"/>
                <a:gd name="T27" fmla="*/ 883 h 1667"/>
                <a:gd name="T28" fmla="*/ 50 w 1323"/>
                <a:gd name="T29" fmla="*/ 981 h 1667"/>
                <a:gd name="T30" fmla="*/ 98 w 1323"/>
                <a:gd name="T31" fmla="*/ 1128 h 1667"/>
                <a:gd name="T32" fmla="*/ 148 w 1323"/>
                <a:gd name="T33" fmla="*/ 1275 h 1667"/>
                <a:gd name="T34" fmla="*/ 294 w 1323"/>
                <a:gd name="T35" fmla="*/ 1422 h 1667"/>
                <a:gd name="T36" fmla="*/ 343 w 1323"/>
                <a:gd name="T37" fmla="*/ 1472 h 1667"/>
                <a:gd name="T38" fmla="*/ 491 w 1323"/>
                <a:gd name="T39" fmla="*/ 1569 h 1667"/>
                <a:gd name="T40" fmla="*/ 539 w 1323"/>
                <a:gd name="T41" fmla="*/ 1569 h 1667"/>
                <a:gd name="T42" fmla="*/ 588 w 1323"/>
                <a:gd name="T43" fmla="*/ 1569 h 1667"/>
                <a:gd name="T44" fmla="*/ 736 w 1323"/>
                <a:gd name="T45" fmla="*/ 1667 h 1667"/>
                <a:gd name="T46" fmla="*/ 784 w 1323"/>
                <a:gd name="T47" fmla="*/ 1618 h 1667"/>
                <a:gd name="T48" fmla="*/ 784 w 1323"/>
                <a:gd name="T49" fmla="*/ 1569 h 1667"/>
                <a:gd name="T50" fmla="*/ 834 w 1323"/>
                <a:gd name="T51" fmla="*/ 1618 h 1667"/>
                <a:gd name="T52" fmla="*/ 882 w 1323"/>
                <a:gd name="T53" fmla="*/ 1618 h 1667"/>
                <a:gd name="T54" fmla="*/ 932 w 1323"/>
                <a:gd name="T55" fmla="*/ 1618 h 1667"/>
                <a:gd name="T56" fmla="*/ 980 w 1323"/>
                <a:gd name="T57" fmla="*/ 1569 h 1667"/>
                <a:gd name="T58" fmla="*/ 932 w 1323"/>
                <a:gd name="T59" fmla="*/ 1520 h 1667"/>
                <a:gd name="T60" fmla="*/ 932 w 1323"/>
                <a:gd name="T61" fmla="*/ 1472 h 1667"/>
                <a:gd name="T62" fmla="*/ 980 w 1323"/>
                <a:gd name="T63" fmla="*/ 1520 h 1667"/>
                <a:gd name="T64" fmla="*/ 1029 w 1323"/>
                <a:gd name="T65" fmla="*/ 1472 h 1667"/>
                <a:gd name="T66" fmla="*/ 1029 w 1323"/>
                <a:gd name="T67" fmla="*/ 1374 h 1667"/>
                <a:gd name="T68" fmla="*/ 1029 w 1323"/>
                <a:gd name="T69" fmla="*/ 1275 h 1667"/>
                <a:gd name="T70" fmla="*/ 882 w 1323"/>
                <a:gd name="T71" fmla="*/ 1031 h 1667"/>
                <a:gd name="T72" fmla="*/ 834 w 1323"/>
                <a:gd name="T73" fmla="*/ 883 h 1667"/>
                <a:gd name="T74" fmla="*/ 784 w 1323"/>
                <a:gd name="T75" fmla="*/ 686 h 1667"/>
                <a:gd name="T76" fmla="*/ 784 w 1323"/>
                <a:gd name="T77" fmla="*/ 638 h 1667"/>
                <a:gd name="T78" fmla="*/ 834 w 1323"/>
                <a:gd name="T79" fmla="*/ 638 h 1667"/>
                <a:gd name="T80" fmla="*/ 932 w 1323"/>
                <a:gd name="T81" fmla="*/ 638 h 1667"/>
                <a:gd name="T82" fmla="*/ 1029 w 1323"/>
                <a:gd name="T83" fmla="*/ 736 h 1667"/>
                <a:gd name="T84" fmla="*/ 1079 w 1323"/>
                <a:gd name="T85" fmla="*/ 736 h 1667"/>
                <a:gd name="T86" fmla="*/ 1177 w 1323"/>
                <a:gd name="T87" fmla="*/ 785 h 1667"/>
                <a:gd name="T88" fmla="*/ 1275 w 1323"/>
                <a:gd name="T89" fmla="*/ 736 h 1667"/>
                <a:gd name="T90" fmla="*/ 1323 w 1323"/>
                <a:gd name="T91" fmla="*/ 686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23" h="1667">
                  <a:moveTo>
                    <a:pt x="1323" y="638"/>
                  </a:moveTo>
                  <a:lnTo>
                    <a:pt x="1275" y="638"/>
                  </a:lnTo>
                  <a:lnTo>
                    <a:pt x="1225" y="638"/>
                  </a:lnTo>
                  <a:lnTo>
                    <a:pt x="1177" y="588"/>
                  </a:lnTo>
                  <a:lnTo>
                    <a:pt x="1177" y="588"/>
                  </a:lnTo>
                  <a:lnTo>
                    <a:pt x="1079" y="540"/>
                  </a:lnTo>
                  <a:lnTo>
                    <a:pt x="1029" y="491"/>
                  </a:lnTo>
                  <a:lnTo>
                    <a:pt x="980" y="393"/>
                  </a:lnTo>
                  <a:lnTo>
                    <a:pt x="980" y="393"/>
                  </a:lnTo>
                  <a:lnTo>
                    <a:pt x="932" y="343"/>
                  </a:lnTo>
                  <a:lnTo>
                    <a:pt x="882" y="295"/>
                  </a:lnTo>
                  <a:lnTo>
                    <a:pt x="834" y="245"/>
                  </a:lnTo>
                  <a:lnTo>
                    <a:pt x="834" y="245"/>
                  </a:lnTo>
                  <a:lnTo>
                    <a:pt x="736" y="197"/>
                  </a:lnTo>
                  <a:lnTo>
                    <a:pt x="588" y="99"/>
                  </a:lnTo>
                  <a:lnTo>
                    <a:pt x="491" y="0"/>
                  </a:lnTo>
                  <a:lnTo>
                    <a:pt x="491" y="0"/>
                  </a:lnTo>
                  <a:lnTo>
                    <a:pt x="343" y="0"/>
                  </a:lnTo>
                  <a:lnTo>
                    <a:pt x="245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50" y="99"/>
                  </a:lnTo>
                  <a:lnTo>
                    <a:pt x="0" y="197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588"/>
                  </a:lnTo>
                  <a:lnTo>
                    <a:pt x="50" y="785"/>
                  </a:lnTo>
                  <a:lnTo>
                    <a:pt x="50" y="883"/>
                  </a:lnTo>
                  <a:lnTo>
                    <a:pt x="50" y="883"/>
                  </a:lnTo>
                  <a:lnTo>
                    <a:pt x="50" y="981"/>
                  </a:lnTo>
                  <a:lnTo>
                    <a:pt x="50" y="1031"/>
                  </a:lnTo>
                  <a:lnTo>
                    <a:pt x="98" y="1128"/>
                  </a:lnTo>
                  <a:lnTo>
                    <a:pt x="98" y="1128"/>
                  </a:lnTo>
                  <a:lnTo>
                    <a:pt x="148" y="1275"/>
                  </a:lnTo>
                  <a:lnTo>
                    <a:pt x="196" y="1374"/>
                  </a:lnTo>
                  <a:lnTo>
                    <a:pt x="294" y="1422"/>
                  </a:lnTo>
                  <a:lnTo>
                    <a:pt x="294" y="1422"/>
                  </a:lnTo>
                  <a:lnTo>
                    <a:pt x="343" y="1472"/>
                  </a:lnTo>
                  <a:lnTo>
                    <a:pt x="393" y="1520"/>
                  </a:lnTo>
                  <a:lnTo>
                    <a:pt x="491" y="1569"/>
                  </a:lnTo>
                  <a:lnTo>
                    <a:pt x="491" y="1569"/>
                  </a:lnTo>
                  <a:lnTo>
                    <a:pt x="539" y="1569"/>
                  </a:lnTo>
                  <a:lnTo>
                    <a:pt x="539" y="1569"/>
                  </a:lnTo>
                  <a:lnTo>
                    <a:pt x="588" y="1569"/>
                  </a:lnTo>
                  <a:lnTo>
                    <a:pt x="588" y="1569"/>
                  </a:lnTo>
                  <a:lnTo>
                    <a:pt x="736" y="1667"/>
                  </a:lnTo>
                  <a:lnTo>
                    <a:pt x="736" y="1667"/>
                  </a:lnTo>
                  <a:lnTo>
                    <a:pt x="784" y="1618"/>
                  </a:lnTo>
                  <a:lnTo>
                    <a:pt x="784" y="1569"/>
                  </a:lnTo>
                  <a:lnTo>
                    <a:pt x="784" y="1569"/>
                  </a:lnTo>
                  <a:lnTo>
                    <a:pt x="784" y="1618"/>
                  </a:lnTo>
                  <a:lnTo>
                    <a:pt x="834" y="1618"/>
                  </a:lnTo>
                  <a:lnTo>
                    <a:pt x="882" y="1618"/>
                  </a:lnTo>
                  <a:lnTo>
                    <a:pt x="882" y="1618"/>
                  </a:lnTo>
                  <a:lnTo>
                    <a:pt x="932" y="1618"/>
                  </a:lnTo>
                  <a:lnTo>
                    <a:pt x="932" y="1618"/>
                  </a:lnTo>
                  <a:lnTo>
                    <a:pt x="980" y="1569"/>
                  </a:lnTo>
                  <a:lnTo>
                    <a:pt x="980" y="1569"/>
                  </a:lnTo>
                  <a:lnTo>
                    <a:pt x="932" y="1520"/>
                  </a:lnTo>
                  <a:lnTo>
                    <a:pt x="932" y="1520"/>
                  </a:lnTo>
                  <a:lnTo>
                    <a:pt x="932" y="1472"/>
                  </a:lnTo>
                  <a:lnTo>
                    <a:pt x="932" y="1472"/>
                  </a:lnTo>
                  <a:lnTo>
                    <a:pt x="932" y="1472"/>
                  </a:lnTo>
                  <a:lnTo>
                    <a:pt x="980" y="1520"/>
                  </a:lnTo>
                  <a:lnTo>
                    <a:pt x="1029" y="1472"/>
                  </a:lnTo>
                  <a:lnTo>
                    <a:pt x="1029" y="1472"/>
                  </a:lnTo>
                  <a:lnTo>
                    <a:pt x="1029" y="1422"/>
                  </a:lnTo>
                  <a:lnTo>
                    <a:pt x="1029" y="1374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32" y="1128"/>
                  </a:lnTo>
                  <a:lnTo>
                    <a:pt x="882" y="1031"/>
                  </a:lnTo>
                  <a:lnTo>
                    <a:pt x="834" y="883"/>
                  </a:lnTo>
                  <a:lnTo>
                    <a:pt x="834" y="883"/>
                  </a:lnTo>
                  <a:lnTo>
                    <a:pt x="834" y="785"/>
                  </a:lnTo>
                  <a:lnTo>
                    <a:pt x="784" y="686"/>
                  </a:lnTo>
                  <a:lnTo>
                    <a:pt x="784" y="638"/>
                  </a:lnTo>
                  <a:lnTo>
                    <a:pt x="784" y="638"/>
                  </a:lnTo>
                  <a:lnTo>
                    <a:pt x="784" y="638"/>
                  </a:lnTo>
                  <a:lnTo>
                    <a:pt x="834" y="638"/>
                  </a:lnTo>
                  <a:lnTo>
                    <a:pt x="932" y="638"/>
                  </a:lnTo>
                  <a:lnTo>
                    <a:pt x="932" y="638"/>
                  </a:lnTo>
                  <a:lnTo>
                    <a:pt x="980" y="686"/>
                  </a:lnTo>
                  <a:lnTo>
                    <a:pt x="1029" y="736"/>
                  </a:lnTo>
                  <a:lnTo>
                    <a:pt x="1079" y="736"/>
                  </a:lnTo>
                  <a:lnTo>
                    <a:pt x="1079" y="736"/>
                  </a:lnTo>
                  <a:lnTo>
                    <a:pt x="1127" y="785"/>
                  </a:lnTo>
                  <a:lnTo>
                    <a:pt x="1177" y="785"/>
                  </a:lnTo>
                  <a:lnTo>
                    <a:pt x="1275" y="736"/>
                  </a:lnTo>
                  <a:lnTo>
                    <a:pt x="1275" y="736"/>
                  </a:lnTo>
                  <a:lnTo>
                    <a:pt x="1323" y="686"/>
                  </a:lnTo>
                  <a:lnTo>
                    <a:pt x="1323" y="686"/>
                  </a:lnTo>
                  <a:lnTo>
                    <a:pt x="1323" y="638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1" name="Freeform 629"/>
            <p:cNvSpPr>
              <a:spLocks/>
            </p:cNvSpPr>
            <p:nvPr/>
          </p:nvSpPr>
          <p:spPr bwMode="auto">
            <a:xfrm flipH="1">
              <a:off x="5109" y="2482"/>
              <a:ext cx="159" cy="166"/>
            </a:xfrm>
            <a:custGeom>
              <a:avLst/>
              <a:gdLst>
                <a:gd name="T0" fmla="*/ 636 w 1273"/>
                <a:gd name="T1" fmla="*/ 99 h 1324"/>
                <a:gd name="T2" fmla="*/ 784 w 1273"/>
                <a:gd name="T3" fmla="*/ 0 h 1324"/>
                <a:gd name="T4" fmla="*/ 832 w 1273"/>
                <a:gd name="T5" fmla="*/ 50 h 1324"/>
                <a:gd name="T6" fmla="*/ 930 w 1273"/>
                <a:gd name="T7" fmla="*/ 99 h 1324"/>
                <a:gd name="T8" fmla="*/ 930 w 1273"/>
                <a:gd name="T9" fmla="*/ 197 h 1324"/>
                <a:gd name="T10" fmla="*/ 1077 w 1273"/>
                <a:gd name="T11" fmla="*/ 295 h 1324"/>
                <a:gd name="T12" fmla="*/ 1127 w 1273"/>
                <a:gd name="T13" fmla="*/ 343 h 1324"/>
                <a:gd name="T14" fmla="*/ 1273 w 1273"/>
                <a:gd name="T15" fmla="*/ 343 h 1324"/>
                <a:gd name="T16" fmla="*/ 1273 w 1273"/>
                <a:gd name="T17" fmla="*/ 343 h 1324"/>
                <a:gd name="T18" fmla="*/ 1225 w 1273"/>
                <a:gd name="T19" fmla="*/ 393 h 1324"/>
                <a:gd name="T20" fmla="*/ 1127 w 1273"/>
                <a:gd name="T21" fmla="*/ 442 h 1324"/>
                <a:gd name="T22" fmla="*/ 1029 w 1273"/>
                <a:gd name="T23" fmla="*/ 393 h 1324"/>
                <a:gd name="T24" fmla="*/ 979 w 1273"/>
                <a:gd name="T25" fmla="*/ 393 h 1324"/>
                <a:gd name="T26" fmla="*/ 882 w 1273"/>
                <a:gd name="T27" fmla="*/ 295 h 1324"/>
                <a:gd name="T28" fmla="*/ 784 w 1273"/>
                <a:gd name="T29" fmla="*/ 295 h 1324"/>
                <a:gd name="T30" fmla="*/ 734 w 1273"/>
                <a:gd name="T31" fmla="*/ 295 h 1324"/>
                <a:gd name="T32" fmla="*/ 734 w 1273"/>
                <a:gd name="T33" fmla="*/ 343 h 1324"/>
                <a:gd name="T34" fmla="*/ 784 w 1273"/>
                <a:gd name="T35" fmla="*/ 540 h 1324"/>
                <a:gd name="T36" fmla="*/ 832 w 1273"/>
                <a:gd name="T37" fmla="*/ 688 h 1324"/>
                <a:gd name="T38" fmla="*/ 979 w 1273"/>
                <a:gd name="T39" fmla="*/ 932 h 1324"/>
                <a:gd name="T40" fmla="*/ 979 w 1273"/>
                <a:gd name="T41" fmla="*/ 1031 h 1324"/>
                <a:gd name="T42" fmla="*/ 979 w 1273"/>
                <a:gd name="T43" fmla="*/ 1129 h 1324"/>
                <a:gd name="T44" fmla="*/ 930 w 1273"/>
                <a:gd name="T45" fmla="*/ 1177 h 1324"/>
                <a:gd name="T46" fmla="*/ 882 w 1273"/>
                <a:gd name="T47" fmla="*/ 1129 h 1324"/>
                <a:gd name="T48" fmla="*/ 882 w 1273"/>
                <a:gd name="T49" fmla="*/ 1177 h 1324"/>
                <a:gd name="T50" fmla="*/ 930 w 1273"/>
                <a:gd name="T51" fmla="*/ 1226 h 1324"/>
                <a:gd name="T52" fmla="*/ 882 w 1273"/>
                <a:gd name="T53" fmla="*/ 1275 h 1324"/>
                <a:gd name="T54" fmla="*/ 832 w 1273"/>
                <a:gd name="T55" fmla="*/ 1275 h 1324"/>
                <a:gd name="T56" fmla="*/ 784 w 1273"/>
                <a:gd name="T57" fmla="*/ 1275 h 1324"/>
                <a:gd name="T58" fmla="*/ 734 w 1273"/>
                <a:gd name="T59" fmla="*/ 1226 h 1324"/>
                <a:gd name="T60" fmla="*/ 734 w 1273"/>
                <a:gd name="T61" fmla="*/ 1275 h 1324"/>
                <a:gd name="T62" fmla="*/ 686 w 1273"/>
                <a:gd name="T63" fmla="*/ 1324 h 1324"/>
                <a:gd name="T64" fmla="*/ 538 w 1273"/>
                <a:gd name="T65" fmla="*/ 1226 h 1324"/>
                <a:gd name="T66" fmla="*/ 489 w 1273"/>
                <a:gd name="T67" fmla="*/ 1226 h 1324"/>
                <a:gd name="T68" fmla="*/ 441 w 1273"/>
                <a:gd name="T69" fmla="*/ 1226 h 1324"/>
                <a:gd name="T70" fmla="*/ 293 w 1273"/>
                <a:gd name="T71" fmla="*/ 1129 h 1324"/>
                <a:gd name="T72" fmla="*/ 244 w 1273"/>
                <a:gd name="T73" fmla="*/ 1079 h 1324"/>
                <a:gd name="T74" fmla="*/ 98 w 1273"/>
                <a:gd name="T75" fmla="*/ 932 h 1324"/>
                <a:gd name="T76" fmla="*/ 48 w 1273"/>
                <a:gd name="T77" fmla="*/ 785 h 1324"/>
                <a:gd name="T78" fmla="*/ 0 w 1273"/>
                <a:gd name="T79" fmla="*/ 736 h 1324"/>
                <a:gd name="T80" fmla="*/ 0 w 1273"/>
                <a:gd name="T81" fmla="*/ 688 h 1324"/>
                <a:gd name="T82" fmla="*/ 48 w 1273"/>
                <a:gd name="T83" fmla="*/ 688 h 1324"/>
                <a:gd name="T84" fmla="*/ 98 w 1273"/>
                <a:gd name="T85" fmla="*/ 638 h 1324"/>
                <a:gd name="T86" fmla="*/ 98 w 1273"/>
                <a:gd name="T87" fmla="*/ 589 h 1324"/>
                <a:gd name="T88" fmla="*/ 146 w 1273"/>
                <a:gd name="T89" fmla="*/ 589 h 1324"/>
                <a:gd name="T90" fmla="*/ 244 w 1273"/>
                <a:gd name="T91" fmla="*/ 589 h 1324"/>
                <a:gd name="T92" fmla="*/ 293 w 1273"/>
                <a:gd name="T93" fmla="*/ 540 h 1324"/>
                <a:gd name="T94" fmla="*/ 343 w 1273"/>
                <a:gd name="T95" fmla="*/ 540 h 1324"/>
                <a:gd name="T96" fmla="*/ 391 w 1273"/>
                <a:gd name="T97" fmla="*/ 540 h 1324"/>
                <a:gd name="T98" fmla="*/ 441 w 1273"/>
                <a:gd name="T99" fmla="*/ 491 h 1324"/>
                <a:gd name="T100" fmla="*/ 489 w 1273"/>
                <a:gd name="T101" fmla="*/ 442 h 1324"/>
                <a:gd name="T102" fmla="*/ 489 w 1273"/>
                <a:gd name="T103" fmla="*/ 393 h 1324"/>
                <a:gd name="T104" fmla="*/ 489 w 1273"/>
                <a:gd name="T105" fmla="*/ 393 h 1324"/>
                <a:gd name="T106" fmla="*/ 587 w 1273"/>
                <a:gd name="T107" fmla="*/ 442 h 1324"/>
                <a:gd name="T108" fmla="*/ 636 w 1273"/>
                <a:gd name="T109" fmla="*/ 393 h 1324"/>
                <a:gd name="T110" fmla="*/ 686 w 1273"/>
                <a:gd name="T111" fmla="*/ 295 h 1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73" h="1324">
                  <a:moveTo>
                    <a:pt x="686" y="197"/>
                  </a:moveTo>
                  <a:lnTo>
                    <a:pt x="636" y="99"/>
                  </a:lnTo>
                  <a:lnTo>
                    <a:pt x="636" y="0"/>
                  </a:lnTo>
                  <a:lnTo>
                    <a:pt x="784" y="0"/>
                  </a:lnTo>
                  <a:lnTo>
                    <a:pt x="784" y="0"/>
                  </a:lnTo>
                  <a:lnTo>
                    <a:pt x="832" y="50"/>
                  </a:lnTo>
                  <a:lnTo>
                    <a:pt x="882" y="50"/>
                  </a:lnTo>
                  <a:lnTo>
                    <a:pt x="930" y="99"/>
                  </a:lnTo>
                  <a:lnTo>
                    <a:pt x="930" y="99"/>
                  </a:lnTo>
                  <a:lnTo>
                    <a:pt x="930" y="197"/>
                  </a:lnTo>
                  <a:lnTo>
                    <a:pt x="979" y="245"/>
                  </a:lnTo>
                  <a:lnTo>
                    <a:pt x="1077" y="295"/>
                  </a:lnTo>
                  <a:lnTo>
                    <a:pt x="1077" y="295"/>
                  </a:lnTo>
                  <a:lnTo>
                    <a:pt x="1127" y="343"/>
                  </a:lnTo>
                  <a:lnTo>
                    <a:pt x="1225" y="343"/>
                  </a:lnTo>
                  <a:lnTo>
                    <a:pt x="1273" y="343"/>
                  </a:lnTo>
                  <a:lnTo>
                    <a:pt x="1273" y="343"/>
                  </a:lnTo>
                  <a:lnTo>
                    <a:pt x="1273" y="343"/>
                  </a:lnTo>
                  <a:lnTo>
                    <a:pt x="1273" y="393"/>
                  </a:lnTo>
                  <a:lnTo>
                    <a:pt x="1225" y="393"/>
                  </a:lnTo>
                  <a:lnTo>
                    <a:pt x="1225" y="393"/>
                  </a:lnTo>
                  <a:lnTo>
                    <a:pt x="1127" y="442"/>
                  </a:lnTo>
                  <a:lnTo>
                    <a:pt x="1077" y="442"/>
                  </a:lnTo>
                  <a:lnTo>
                    <a:pt x="1029" y="393"/>
                  </a:lnTo>
                  <a:lnTo>
                    <a:pt x="1029" y="393"/>
                  </a:lnTo>
                  <a:lnTo>
                    <a:pt x="979" y="393"/>
                  </a:lnTo>
                  <a:lnTo>
                    <a:pt x="930" y="343"/>
                  </a:lnTo>
                  <a:lnTo>
                    <a:pt x="882" y="295"/>
                  </a:lnTo>
                  <a:lnTo>
                    <a:pt x="882" y="295"/>
                  </a:lnTo>
                  <a:lnTo>
                    <a:pt x="784" y="295"/>
                  </a:lnTo>
                  <a:lnTo>
                    <a:pt x="734" y="295"/>
                  </a:lnTo>
                  <a:lnTo>
                    <a:pt x="734" y="295"/>
                  </a:lnTo>
                  <a:lnTo>
                    <a:pt x="734" y="295"/>
                  </a:lnTo>
                  <a:lnTo>
                    <a:pt x="734" y="343"/>
                  </a:lnTo>
                  <a:lnTo>
                    <a:pt x="784" y="442"/>
                  </a:lnTo>
                  <a:lnTo>
                    <a:pt x="784" y="540"/>
                  </a:lnTo>
                  <a:lnTo>
                    <a:pt x="784" y="540"/>
                  </a:lnTo>
                  <a:lnTo>
                    <a:pt x="832" y="688"/>
                  </a:lnTo>
                  <a:lnTo>
                    <a:pt x="882" y="785"/>
                  </a:lnTo>
                  <a:lnTo>
                    <a:pt x="979" y="932"/>
                  </a:lnTo>
                  <a:lnTo>
                    <a:pt x="979" y="932"/>
                  </a:lnTo>
                  <a:lnTo>
                    <a:pt x="979" y="1031"/>
                  </a:lnTo>
                  <a:lnTo>
                    <a:pt x="979" y="1079"/>
                  </a:lnTo>
                  <a:lnTo>
                    <a:pt x="979" y="1129"/>
                  </a:lnTo>
                  <a:lnTo>
                    <a:pt x="979" y="1129"/>
                  </a:lnTo>
                  <a:lnTo>
                    <a:pt x="930" y="1177"/>
                  </a:lnTo>
                  <a:lnTo>
                    <a:pt x="882" y="1129"/>
                  </a:lnTo>
                  <a:lnTo>
                    <a:pt x="882" y="1129"/>
                  </a:lnTo>
                  <a:lnTo>
                    <a:pt x="882" y="1129"/>
                  </a:lnTo>
                  <a:lnTo>
                    <a:pt x="882" y="1177"/>
                  </a:lnTo>
                  <a:lnTo>
                    <a:pt x="882" y="1177"/>
                  </a:lnTo>
                  <a:lnTo>
                    <a:pt x="930" y="1226"/>
                  </a:lnTo>
                  <a:lnTo>
                    <a:pt x="930" y="1226"/>
                  </a:lnTo>
                  <a:lnTo>
                    <a:pt x="882" y="1275"/>
                  </a:lnTo>
                  <a:lnTo>
                    <a:pt x="882" y="1275"/>
                  </a:lnTo>
                  <a:lnTo>
                    <a:pt x="832" y="1275"/>
                  </a:lnTo>
                  <a:lnTo>
                    <a:pt x="832" y="1275"/>
                  </a:lnTo>
                  <a:lnTo>
                    <a:pt x="784" y="1275"/>
                  </a:lnTo>
                  <a:lnTo>
                    <a:pt x="734" y="1275"/>
                  </a:lnTo>
                  <a:lnTo>
                    <a:pt x="734" y="1226"/>
                  </a:lnTo>
                  <a:lnTo>
                    <a:pt x="734" y="1226"/>
                  </a:lnTo>
                  <a:lnTo>
                    <a:pt x="734" y="1275"/>
                  </a:lnTo>
                  <a:lnTo>
                    <a:pt x="686" y="1324"/>
                  </a:lnTo>
                  <a:lnTo>
                    <a:pt x="686" y="1324"/>
                  </a:lnTo>
                  <a:lnTo>
                    <a:pt x="686" y="1324"/>
                  </a:lnTo>
                  <a:lnTo>
                    <a:pt x="538" y="1226"/>
                  </a:lnTo>
                  <a:lnTo>
                    <a:pt x="489" y="1226"/>
                  </a:lnTo>
                  <a:lnTo>
                    <a:pt x="489" y="1226"/>
                  </a:lnTo>
                  <a:lnTo>
                    <a:pt x="441" y="1226"/>
                  </a:lnTo>
                  <a:lnTo>
                    <a:pt x="441" y="1226"/>
                  </a:lnTo>
                  <a:lnTo>
                    <a:pt x="343" y="1177"/>
                  </a:lnTo>
                  <a:lnTo>
                    <a:pt x="293" y="1129"/>
                  </a:lnTo>
                  <a:lnTo>
                    <a:pt x="244" y="1079"/>
                  </a:lnTo>
                  <a:lnTo>
                    <a:pt x="244" y="1079"/>
                  </a:lnTo>
                  <a:lnTo>
                    <a:pt x="146" y="1031"/>
                  </a:lnTo>
                  <a:lnTo>
                    <a:pt x="98" y="932"/>
                  </a:lnTo>
                  <a:lnTo>
                    <a:pt x="48" y="785"/>
                  </a:lnTo>
                  <a:lnTo>
                    <a:pt x="48" y="785"/>
                  </a:lnTo>
                  <a:lnTo>
                    <a:pt x="0" y="736"/>
                  </a:lnTo>
                  <a:lnTo>
                    <a:pt x="0" y="736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48" y="688"/>
                  </a:lnTo>
                  <a:lnTo>
                    <a:pt x="98" y="638"/>
                  </a:lnTo>
                  <a:lnTo>
                    <a:pt x="98" y="638"/>
                  </a:lnTo>
                  <a:lnTo>
                    <a:pt x="98" y="589"/>
                  </a:lnTo>
                  <a:lnTo>
                    <a:pt x="98" y="589"/>
                  </a:lnTo>
                  <a:lnTo>
                    <a:pt x="146" y="589"/>
                  </a:lnTo>
                  <a:lnTo>
                    <a:pt x="146" y="589"/>
                  </a:lnTo>
                  <a:lnTo>
                    <a:pt x="195" y="589"/>
                  </a:lnTo>
                  <a:lnTo>
                    <a:pt x="244" y="589"/>
                  </a:lnTo>
                  <a:lnTo>
                    <a:pt x="293" y="540"/>
                  </a:lnTo>
                  <a:lnTo>
                    <a:pt x="293" y="540"/>
                  </a:lnTo>
                  <a:lnTo>
                    <a:pt x="293" y="540"/>
                  </a:lnTo>
                  <a:lnTo>
                    <a:pt x="343" y="540"/>
                  </a:lnTo>
                  <a:lnTo>
                    <a:pt x="391" y="540"/>
                  </a:lnTo>
                  <a:lnTo>
                    <a:pt x="391" y="540"/>
                  </a:lnTo>
                  <a:lnTo>
                    <a:pt x="441" y="540"/>
                  </a:lnTo>
                  <a:lnTo>
                    <a:pt x="441" y="491"/>
                  </a:lnTo>
                  <a:lnTo>
                    <a:pt x="489" y="442"/>
                  </a:lnTo>
                  <a:lnTo>
                    <a:pt x="489" y="442"/>
                  </a:lnTo>
                  <a:lnTo>
                    <a:pt x="489" y="393"/>
                  </a:lnTo>
                  <a:lnTo>
                    <a:pt x="489" y="393"/>
                  </a:lnTo>
                  <a:lnTo>
                    <a:pt x="489" y="393"/>
                  </a:lnTo>
                  <a:lnTo>
                    <a:pt x="489" y="393"/>
                  </a:lnTo>
                  <a:lnTo>
                    <a:pt x="538" y="393"/>
                  </a:lnTo>
                  <a:lnTo>
                    <a:pt x="587" y="442"/>
                  </a:lnTo>
                  <a:lnTo>
                    <a:pt x="636" y="393"/>
                  </a:lnTo>
                  <a:lnTo>
                    <a:pt x="636" y="393"/>
                  </a:lnTo>
                  <a:lnTo>
                    <a:pt x="636" y="343"/>
                  </a:lnTo>
                  <a:lnTo>
                    <a:pt x="686" y="295"/>
                  </a:lnTo>
                  <a:lnTo>
                    <a:pt x="686" y="197"/>
                  </a:lnTo>
                  <a:close/>
                </a:path>
              </a:pathLst>
            </a:custGeom>
            <a:solidFill>
              <a:srgbClr val="EE9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2" name="Freeform 630"/>
            <p:cNvSpPr>
              <a:spLocks/>
            </p:cNvSpPr>
            <p:nvPr/>
          </p:nvSpPr>
          <p:spPr bwMode="auto">
            <a:xfrm flipH="1">
              <a:off x="5109" y="2488"/>
              <a:ext cx="159" cy="160"/>
            </a:xfrm>
            <a:custGeom>
              <a:avLst/>
              <a:gdLst>
                <a:gd name="T0" fmla="*/ 636 w 1273"/>
                <a:gd name="T1" fmla="*/ 49 h 1274"/>
                <a:gd name="T2" fmla="*/ 784 w 1273"/>
                <a:gd name="T3" fmla="*/ 0 h 1274"/>
                <a:gd name="T4" fmla="*/ 832 w 1273"/>
                <a:gd name="T5" fmla="*/ 49 h 1274"/>
                <a:gd name="T6" fmla="*/ 930 w 1273"/>
                <a:gd name="T7" fmla="*/ 98 h 1274"/>
                <a:gd name="T8" fmla="*/ 930 w 1273"/>
                <a:gd name="T9" fmla="*/ 195 h 1274"/>
                <a:gd name="T10" fmla="*/ 1077 w 1273"/>
                <a:gd name="T11" fmla="*/ 293 h 1274"/>
                <a:gd name="T12" fmla="*/ 1127 w 1273"/>
                <a:gd name="T13" fmla="*/ 293 h 1274"/>
                <a:gd name="T14" fmla="*/ 1273 w 1273"/>
                <a:gd name="T15" fmla="*/ 293 h 1274"/>
                <a:gd name="T16" fmla="*/ 1273 w 1273"/>
                <a:gd name="T17" fmla="*/ 343 h 1274"/>
                <a:gd name="T18" fmla="*/ 1225 w 1273"/>
                <a:gd name="T19" fmla="*/ 343 h 1274"/>
                <a:gd name="T20" fmla="*/ 1127 w 1273"/>
                <a:gd name="T21" fmla="*/ 392 h 1274"/>
                <a:gd name="T22" fmla="*/ 1029 w 1273"/>
                <a:gd name="T23" fmla="*/ 343 h 1274"/>
                <a:gd name="T24" fmla="*/ 979 w 1273"/>
                <a:gd name="T25" fmla="*/ 343 h 1274"/>
                <a:gd name="T26" fmla="*/ 882 w 1273"/>
                <a:gd name="T27" fmla="*/ 245 h 1274"/>
                <a:gd name="T28" fmla="*/ 784 w 1273"/>
                <a:gd name="T29" fmla="*/ 245 h 1274"/>
                <a:gd name="T30" fmla="*/ 734 w 1273"/>
                <a:gd name="T31" fmla="*/ 245 h 1274"/>
                <a:gd name="T32" fmla="*/ 734 w 1273"/>
                <a:gd name="T33" fmla="*/ 293 h 1274"/>
                <a:gd name="T34" fmla="*/ 784 w 1273"/>
                <a:gd name="T35" fmla="*/ 490 h 1274"/>
                <a:gd name="T36" fmla="*/ 832 w 1273"/>
                <a:gd name="T37" fmla="*/ 638 h 1274"/>
                <a:gd name="T38" fmla="*/ 979 w 1273"/>
                <a:gd name="T39" fmla="*/ 882 h 1274"/>
                <a:gd name="T40" fmla="*/ 979 w 1273"/>
                <a:gd name="T41" fmla="*/ 981 h 1274"/>
                <a:gd name="T42" fmla="*/ 979 w 1273"/>
                <a:gd name="T43" fmla="*/ 1079 h 1274"/>
                <a:gd name="T44" fmla="*/ 930 w 1273"/>
                <a:gd name="T45" fmla="*/ 1127 h 1274"/>
                <a:gd name="T46" fmla="*/ 882 w 1273"/>
                <a:gd name="T47" fmla="*/ 1079 h 1274"/>
                <a:gd name="T48" fmla="*/ 882 w 1273"/>
                <a:gd name="T49" fmla="*/ 1127 h 1274"/>
                <a:gd name="T50" fmla="*/ 930 w 1273"/>
                <a:gd name="T51" fmla="*/ 1176 h 1274"/>
                <a:gd name="T52" fmla="*/ 882 w 1273"/>
                <a:gd name="T53" fmla="*/ 1225 h 1274"/>
                <a:gd name="T54" fmla="*/ 832 w 1273"/>
                <a:gd name="T55" fmla="*/ 1225 h 1274"/>
                <a:gd name="T56" fmla="*/ 784 w 1273"/>
                <a:gd name="T57" fmla="*/ 1225 h 1274"/>
                <a:gd name="T58" fmla="*/ 734 w 1273"/>
                <a:gd name="T59" fmla="*/ 1176 h 1274"/>
                <a:gd name="T60" fmla="*/ 734 w 1273"/>
                <a:gd name="T61" fmla="*/ 1225 h 1274"/>
                <a:gd name="T62" fmla="*/ 686 w 1273"/>
                <a:gd name="T63" fmla="*/ 1274 h 1274"/>
                <a:gd name="T64" fmla="*/ 538 w 1273"/>
                <a:gd name="T65" fmla="*/ 1176 h 1274"/>
                <a:gd name="T66" fmla="*/ 489 w 1273"/>
                <a:gd name="T67" fmla="*/ 1176 h 1274"/>
                <a:gd name="T68" fmla="*/ 441 w 1273"/>
                <a:gd name="T69" fmla="*/ 1176 h 1274"/>
                <a:gd name="T70" fmla="*/ 293 w 1273"/>
                <a:gd name="T71" fmla="*/ 1079 h 1274"/>
                <a:gd name="T72" fmla="*/ 244 w 1273"/>
                <a:gd name="T73" fmla="*/ 1029 h 1274"/>
                <a:gd name="T74" fmla="*/ 98 w 1273"/>
                <a:gd name="T75" fmla="*/ 882 h 1274"/>
                <a:gd name="T76" fmla="*/ 48 w 1273"/>
                <a:gd name="T77" fmla="*/ 735 h 1274"/>
                <a:gd name="T78" fmla="*/ 0 w 1273"/>
                <a:gd name="T79" fmla="*/ 686 h 1274"/>
                <a:gd name="T80" fmla="*/ 0 w 1273"/>
                <a:gd name="T81" fmla="*/ 638 h 1274"/>
                <a:gd name="T82" fmla="*/ 98 w 1273"/>
                <a:gd name="T83" fmla="*/ 638 h 1274"/>
                <a:gd name="T84" fmla="*/ 146 w 1273"/>
                <a:gd name="T85" fmla="*/ 588 h 1274"/>
                <a:gd name="T86" fmla="*/ 146 w 1273"/>
                <a:gd name="T87" fmla="*/ 539 h 1274"/>
                <a:gd name="T88" fmla="*/ 195 w 1273"/>
                <a:gd name="T89" fmla="*/ 539 h 1274"/>
                <a:gd name="T90" fmla="*/ 293 w 1273"/>
                <a:gd name="T91" fmla="*/ 539 h 1274"/>
                <a:gd name="T92" fmla="*/ 293 w 1273"/>
                <a:gd name="T93" fmla="*/ 490 h 1274"/>
                <a:gd name="T94" fmla="*/ 343 w 1273"/>
                <a:gd name="T95" fmla="*/ 490 h 1274"/>
                <a:gd name="T96" fmla="*/ 391 w 1273"/>
                <a:gd name="T97" fmla="*/ 490 h 1274"/>
                <a:gd name="T98" fmla="*/ 441 w 1273"/>
                <a:gd name="T99" fmla="*/ 441 h 1274"/>
                <a:gd name="T100" fmla="*/ 489 w 1273"/>
                <a:gd name="T101" fmla="*/ 392 h 1274"/>
                <a:gd name="T102" fmla="*/ 489 w 1273"/>
                <a:gd name="T103" fmla="*/ 392 h 1274"/>
                <a:gd name="T104" fmla="*/ 489 w 1273"/>
                <a:gd name="T105" fmla="*/ 392 h 1274"/>
                <a:gd name="T106" fmla="*/ 587 w 1273"/>
                <a:gd name="T107" fmla="*/ 392 h 1274"/>
                <a:gd name="T108" fmla="*/ 636 w 1273"/>
                <a:gd name="T109" fmla="*/ 343 h 1274"/>
                <a:gd name="T110" fmla="*/ 686 w 1273"/>
                <a:gd name="T111" fmla="*/ 245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73" h="1274">
                  <a:moveTo>
                    <a:pt x="686" y="147"/>
                  </a:moveTo>
                  <a:lnTo>
                    <a:pt x="636" y="49"/>
                  </a:lnTo>
                  <a:lnTo>
                    <a:pt x="636" y="0"/>
                  </a:lnTo>
                  <a:lnTo>
                    <a:pt x="784" y="0"/>
                  </a:lnTo>
                  <a:lnTo>
                    <a:pt x="784" y="0"/>
                  </a:lnTo>
                  <a:lnTo>
                    <a:pt x="832" y="49"/>
                  </a:lnTo>
                  <a:lnTo>
                    <a:pt x="882" y="49"/>
                  </a:lnTo>
                  <a:lnTo>
                    <a:pt x="930" y="98"/>
                  </a:lnTo>
                  <a:lnTo>
                    <a:pt x="930" y="98"/>
                  </a:lnTo>
                  <a:lnTo>
                    <a:pt x="930" y="195"/>
                  </a:lnTo>
                  <a:lnTo>
                    <a:pt x="1029" y="245"/>
                  </a:lnTo>
                  <a:lnTo>
                    <a:pt x="1077" y="293"/>
                  </a:lnTo>
                  <a:lnTo>
                    <a:pt x="1077" y="293"/>
                  </a:lnTo>
                  <a:lnTo>
                    <a:pt x="1127" y="293"/>
                  </a:lnTo>
                  <a:lnTo>
                    <a:pt x="1225" y="293"/>
                  </a:lnTo>
                  <a:lnTo>
                    <a:pt x="1273" y="293"/>
                  </a:lnTo>
                  <a:lnTo>
                    <a:pt x="1273" y="293"/>
                  </a:lnTo>
                  <a:lnTo>
                    <a:pt x="1273" y="343"/>
                  </a:lnTo>
                  <a:lnTo>
                    <a:pt x="1273" y="343"/>
                  </a:lnTo>
                  <a:lnTo>
                    <a:pt x="1225" y="343"/>
                  </a:lnTo>
                  <a:lnTo>
                    <a:pt x="1225" y="343"/>
                  </a:lnTo>
                  <a:lnTo>
                    <a:pt x="1127" y="392"/>
                  </a:lnTo>
                  <a:lnTo>
                    <a:pt x="1077" y="392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79" y="343"/>
                  </a:lnTo>
                  <a:lnTo>
                    <a:pt x="930" y="293"/>
                  </a:lnTo>
                  <a:lnTo>
                    <a:pt x="882" y="245"/>
                  </a:lnTo>
                  <a:lnTo>
                    <a:pt x="882" y="245"/>
                  </a:lnTo>
                  <a:lnTo>
                    <a:pt x="784" y="245"/>
                  </a:lnTo>
                  <a:lnTo>
                    <a:pt x="734" y="245"/>
                  </a:lnTo>
                  <a:lnTo>
                    <a:pt x="734" y="245"/>
                  </a:lnTo>
                  <a:lnTo>
                    <a:pt x="734" y="245"/>
                  </a:lnTo>
                  <a:lnTo>
                    <a:pt x="734" y="293"/>
                  </a:lnTo>
                  <a:lnTo>
                    <a:pt x="784" y="392"/>
                  </a:lnTo>
                  <a:lnTo>
                    <a:pt x="784" y="490"/>
                  </a:lnTo>
                  <a:lnTo>
                    <a:pt x="784" y="490"/>
                  </a:lnTo>
                  <a:lnTo>
                    <a:pt x="832" y="638"/>
                  </a:lnTo>
                  <a:lnTo>
                    <a:pt x="882" y="735"/>
                  </a:lnTo>
                  <a:lnTo>
                    <a:pt x="979" y="882"/>
                  </a:lnTo>
                  <a:lnTo>
                    <a:pt x="979" y="882"/>
                  </a:lnTo>
                  <a:lnTo>
                    <a:pt x="979" y="981"/>
                  </a:lnTo>
                  <a:lnTo>
                    <a:pt x="979" y="1029"/>
                  </a:lnTo>
                  <a:lnTo>
                    <a:pt x="979" y="1079"/>
                  </a:lnTo>
                  <a:lnTo>
                    <a:pt x="979" y="1079"/>
                  </a:lnTo>
                  <a:lnTo>
                    <a:pt x="930" y="1127"/>
                  </a:lnTo>
                  <a:lnTo>
                    <a:pt x="882" y="1079"/>
                  </a:lnTo>
                  <a:lnTo>
                    <a:pt x="882" y="1079"/>
                  </a:lnTo>
                  <a:lnTo>
                    <a:pt x="882" y="1079"/>
                  </a:lnTo>
                  <a:lnTo>
                    <a:pt x="882" y="1127"/>
                  </a:lnTo>
                  <a:lnTo>
                    <a:pt x="882" y="1127"/>
                  </a:lnTo>
                  <a:lnTo>
                    <a:pt x="930" y="1176"/>
                  </a:lnTo>
                  <a:lnTo>
                    <a:pt x="930" y="1176"/>
                  </a:lnTo>
                  <a:lnTo>
                    <a:pt x="882" y="1225"/>
                  </a:lnTo>
                  <a:lnTo>
                    <a:pt x="882" y="1225"/>
                  </a:lnTo>
                  <a:lnTo>
                    <a:pt x="832" y="1225"/>
                  </a:lnTo>
                  <a:lnTo>
                    <a:pt x="832" y="1225"/>
                  </a:lnTo>
                  <a:lnTo>
                    <a:pt x="784" y="1225"/>
                  </a:lnTo>
                  <a:lnTo>
                    <a:pt x="734" y="1225"/>
                  </a:lnTo>
                  <a:lnTo>
                    <a:pt x="734" y="1176"/>
                  </a:lnTo>
                  <a:lnTo>
                    <a:pt x="734" y="1176"/>
                  </a:lnTo>
                  <a:lnTo>
                    <a:pt x="734" y="1225"/>
                  </a:lnTo>
                  <a:lnTo>
                    <a:pt x="686" y="1274"/>
                  </a:lnTo>
                  <a:lnTo>
                    <a:pt x="686" y="1274"/>
                  </a:lnTo>
                  <a:lnTo>
                    <a:pt x="686" y="1274"/>
                  </a:lnTo>
                  <a:lnTo>
                    <a:pt x="538" y="1176"/>
                  </a:lnTo>
                  <a:lnTo>
                    <a:pt x="489" y="1176"/>
                  </a:lnTo>
                  <a:lnTo>
                    <a:pt x="489" y="1176"/>
                  </a:lnTo>
                  <a:lnTo>
                    <a:pt x="441" y="1176"/>
                  </a:lnTo>
                  <a:lnTo>
                    <a:pt x="441" y="1176"/>
                  </a:lnTo>
                  <a:lnTo>
                    <a:pt x="343" y="1127"/>
                  </a:lnTo>
                  <a:lnTo>
                    <a:pt x="293" y="1079"/>
                  </a:lnTo>
                  <a:lnTo>
                    <a:pt x="244" y="1029"/>
                  </a:lnTo>
                  <a:lnTo>
                    <a:pt x="244" y="1029"/>
                  </a:lnTo>
                  <a:lnTo>
                    <a:pt x="146" y="981"/>
                  </a:lnTo>
                  <a:lnTo>
                    <a:pt x="98" y="882"/>
                  </a:lnTo>
                  <a:lnTo>
                    <a:pt x="48" y="735"/>
                  </a:lnTo>
                  <a:lnTo>
                    <a:pt x="48" y="735"/>
                  </a:lnTo>
                  <a:lnTo>
                    <a:pt x="0" y="686"/>
                  </a:lnTo>
                  <a:lnTo>
                    <a:pt x="0" y="686"/>
                  </a:lnTo>
                  <a:lnTo>
                    <a:pt x="0" y="638"/>
                  </a:lnTo>
                  <a:lnTo>
                    <a:pt x="0" y="638"/>
                  </a:lnTo>
                  <a:lnTo>
                    <a:pt x="0" y="638"/>
                  </a:lnTo>
                  <a:lnTo>
                    <a:pt x="98" y="638"/>
                  </a:lnTo>
                  <a:lnTo>
                    <a:pt x="146" y="588"/>
                  </a:lnTo>
                  <a:lnTo>
                    <a:pt x="146" y="588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195" y="539"/>
                  </a:lnTo>
                  <a:lnTo>
                    <a:pt x="195" y="539"/>
                  </a:lnTo>
                  <a:lnTo>
                    <a:pt x="244" y="588"/>
                  </a:lnTo>
                  <a:lnTo>
                    <a:pt x="293" y="539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293" y="490"/>
                  </a:lnTo>
                  <a:lnTo>
                    <a:pt x="343" y="490"/>
                  </a:lnTo>
                  <a:lnTo>
                    <a:pt x="391" y="490"/>
                  </a:lnTo>
                  <a:lnTo>
                    <a:pt x="391" y="490"/>
                  </a:lnTo>
                  <a:lnTo>
                    <a:pt x="441" y="490"/>
                  </a:lnTo>
                  <a:lnTo>
                    <a:pt x="441" y="441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538" y="392"/>
                  </a:lnTo>
                  <a:lnTo>
                    <a:pt x="587" y="392"/>
                  </a:lnTo>
                  <a:lnTo>
                    <a:pt x="636" y="343"/>
                  </a:lnTo>
                  <a:lnTo>
                    <a:pt x="636" y="343"/>
                  </a:lnTo>
                  <a:lnTo>
                    <a:pt x="686" y="293"/>
                  </a:lnTo>
                  <a:lnTo>
                    <a:pt x="686" y="245"/>
                  </a:lnTo>
                  <a:lnTo>
                    <a:pt x="686" y="147"/>
                  </a:lnTo>
                  <a:close/>
                </a:path>
              </a:pathLst>
            </a:custGeom>
            <a:solidFill>
              <a:srgbClr val="E89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3" name="Freeform 631"/>
            <p:cNvSpPr>
              <a:spLocks/>
            </p:cNvSpPr>
            <p:nvPr/>
          </p:nvSpPr>
          <p:spPr bwMode="auto">
            <a:xfrm flipH="1">
              <a:off x="5109" y="2495"/>
              <a:ext cx="153" cy="153"/>
            </a:xfrm>
            <a:custGeom>
              <a:avLst/>
              <a:gdLst>
                <a:gd name="T0" fmla="*/ 638 w 1225"/>
                <a:gd name="T1" fmla="*/ 49 h 1225"/>
                <a:gd name="T2" fmla="*/ 736 w 1225"/>
                <a:gd name="T3" fmla="*/ 0 h 1225"/>
                <a:gd name="T4" fmla="*/ 784 w 1225"/>
                <a:gd name="T5" fmla="*/ 49 h 1225"/>
                <a:gd name="T6" fmla="*/ 882 w 1225"/>
                <a:gd name="T7" fmla="*/ 98 h 1225"/>
                <a:gd name="T8" fmla="*/ 882 w 1225"/>
                <a:gd name="T9" fmla="*/ 196 h 1225"/>
                <a:gd name="T10" fmla="*/ 1029 w 1225"/>
                <a:gd name="T11" fmla="*/ 244 h 1225"/>
                <a:gd name="T12" fmla="*/ 1079 w 1225"/>
                <a:gd name="T13" fmla="*/ 294 h 1225"/>
                <a:gd name="T14" fmla="*/ 1177 w 1225"/>
                <a:gd name="T15" fmla="*/ 294 h 1225"/>
                <a:gd name="T16" fmla="*/ 1225 w 1225"/>
                <a:gd name="T17" fmla="*/ 294 h 1225"/>
                <a:gd name="T18" fmla="*/ 1177 w 1225"/>
                <a:gd name="T19" fmla="*/ 294 h 1225"/>
                <a:gd name="T20" fmla="*/ 1079 w 1225"/>
                <a:gd name="T21" fmla="*/ 343 h 1225"/>
                <a:gd name="T22" fmla="*/ 981 w 1225"/>
                <a:gd name="T23" fmla="*/ 294 h 1225"/>
                <a:gd name="T24" fmla="*/ 931 w 1225"/>
                <a:gd name="T25" fmla="*/ 294 h 1225"/>
                <a:gd name="T26" fmla="*/ 834 w 1225"/>
                <a:gd name="T27" fmla="*/ 196 h 1225"/>
                <a:gd name="T28" fmla="*/ 736 w 1225"/>
                <a:gd name="T29" fmla="*/ 196 h 1225"/>
                <a:gd name="T30" fmla="*/ 686 w 1225"/>
                <a:gd name="T31" fmla="*/ 196 h 1225"/>
                <a:gd name="T32" fmla="*/ 686 w 1225"/>
                <a:gd name="T33" fmla="*/ 244 h 1225"/>
                <a:gd name="T34" fmla="*/ 736 w 1225"/>
                <a:gd name="T35" fmla="*/ 441 h 1225"/>
                <a:gd name="T36" fmla="*/ 784 w 1225"/>
                <a:gd name="T37" fmla="*/ 589 h 1225"/>
                <a:gd name="T38" fmla="*/ 931 w 1225"/>
                <a:gd name="T39" fmla="*/ 833 h 1225"/>
                <a:gd name="T40" fmla="*/ 931 w 1225"/>
                <a:gd name="T41" fmla="*/ 932 h 1225"/>
                <a:gd name="T42" fmla="*/ 931 w 1225"/>
                <a:gd name="T43" fmla="*/ 1030 h 1225"/>
                <a:gd name="T44" fmla="*/ 882 w 1225"/>
                <a:gd name="T45" fmla="*/ 1078 h 1225"/>
                <a:gd name="T46" fmla="*/ 834 w 1225"/>
                <a:gd name="T47" fmla="*/ 1030 h 1225"/>
                <a:gd name="T48" fmla="*/ 834 w 1225"/>
                <a:gd name="T49" fmla="*/ 1078 h 1225"/>
                <a:gd name="T50" fmla="*/ 882 w 1225"/>
                <a:gd name="T51" fmla="*/ 1127 h 1225"/>
                <a:gd name="T52" fmla="*/ 834 w 1225"/>
                <a:gd name="T53" fmla="*/ 1176 h 1225"/>
                <a:gd name="T54" fmla="*/ 784 w 1225"/>
                <a:gd name="T55" fmla="*/ 1176 h 1225"/>
                <a:gd name="T56" fmla="*/ 736 w 1225"/>
                <a:gd name="T57" fmla="*/ 1176 h 1225"/>
                <a:gd name="T58" fmla="*/ 686 w 1225"/>
                <a:gd name="T59" fmla="*/ 1127 h 1225"/>
                <a:gd name="T60" fmla="*/ 686 w 1225"/>
                <a:gd name="T61" fmla="*/ 1176 h 1225"/>
                <a:gd name="T62" fmla="*/ 638 w 1225"/>
                <a:gd name="T63" fmla="*/ 1225 h 1225"/>
                <a:gd name="T64" fmla="*/ 490 w 1225"/>
                <a:gd name="T65" fmla="*/ 1127 h 1225"/>
                <a:gd name="T66" fmla="*/ 441 w 1225"/>
                <a:gd name="T67" fmla="*/ 1127 h 1225"/>
                <a:gd name="T68" fmla="*/ 393 w 1225"/>
                <a:gd name="T69" fmla="*/ 1127 h 1225"/>
                <a:gd name="T70" fmla="*/ 245 w 1225"/>
                <a:gd name="T71" fmla="*/ 1030 h 1225"/>
                <a:gd name="T72" fmla="*/ 196 w 1225"/>
                <a:gd name="T73" fmla="*/ 980 h 1225"/>
                <a:gd name="T74" fmla="*/ 50 w 1225"/>
                <a:gd name="T75" fmla="*/ 833 h 1225"/>
                <a:gd name="T76" fmla="*/ 0 w 1225"/>
                <a:gd name="T77" fmla="*/ 686 h 1225"/>
                <a:gd name="T78" fmla="*/ 0 w 1225"/>
                <a:gd name="T79" fmla="*/ 637 h 1225"/>
                <a:gd name="T80" fmla="*/ 0 w 1225"/>
                <a:gd name="T81" fmla="*/ 589 h 1225"/>
                <a:gd name="T82" fmla="*/ 50 w 1225"/>
                <a:gd name="T83" fmla="*/ 589 h 1225"/>
                <a:gd name="T84" fmla="*/ 98 w 1225"/>
                <a:gd name="T85" fmla="*/ 539 h 1225"/>
                <a:gd name="T86" fmla="*/ 98 w 1225"/>
                <a:gd name="T87" fmla="*/ 539 h 1225"/>
                <a:gd name="T88" fmla="*/ 147 w 1225"/>
                <a:gd name="T89" fmla="*/ 539 h 1225"/>
                <a:gd name="T90" fmla="*/ 245 w 1225"/>
                <a:gd name="T91" fmla="*/ 539 h 1225"/>
                <a:gd name="T92" fmla="*/ 295 w 1225"/>
                <a:gd name="T93" fmla="*/ 490 h 1225"/>
                <a:gd name="T94" fmla="*/ 295 w 1225"/>
                <a:gd name="T95" fmla="*/ 490 h 1225"/>
                <a:gd name="T96" fmla="*/ 343 w 1225"/>
                <a:gd name="T97" fmla="*/ 490 h 1225"/>
                <a:gd name="T98" fmla="*/ 441 w 1225"/>
                <a:gd name="T99" fmla="*/ 441 h 1225"/>
                <a:gd name="T100" fmla="*/ 441 w 1225"/>
                <a:gd name="T101" fmla="*/ 392 h 1225"/>
                <a:gd name="T102" fmla="*/ 441 w 1225"/>
                <a:gd name="T103" fmla="*/ 343 h 1225"/>
                <a:gd name="T104" fmla="*/ 490 w 1225"/>
                <a:gd name="T105" fmla="*/ 343 h 1225"/>
                <a:gd name="T106" fmla="*/ 539 w 1225"/>
                <a:gd name="T107" fmla="*/ 392 h 1225"/>
                <a:gd name="T108" fmla="*/ 588 w 1225"/>
                <a:gd name="T109" fmla="*/ 343 h 1225"/>
                <a:gd name="T110" fmla="*/ 638 w 1225"/>
                <a:gd name="T111" fmla="*/ 196 h 1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25" h="1225">
                  <a:moveTo>
                    <a:pt x="638" y="98"/>
                  </a:moveTo>
                  <a:lnTo>
                    <a:pt x="638" y="49"/>
                  </a:lnTo>
                  <a:lnTo>
                    <a:pt x="638" y="0"/>
                  </a:lnTo>
                  <a:lnTo>
                    <a:pt x="736" y="0"/>
                  </a:lnTo>
                  <a:lnTo>
                    <a:pt x="736" y="0"/>
                  </a:lnTo>
                  <a:lnTo>
                    <a:pt x="784" y="49"/>
                  </a:lnTo>
                  <a:lnTo>
                    <a:pt x="834" y="49"/>
                  </a:lnTo>
                  <a:lnTo>
                    <a:pt x="882" y="98"/>
                  </a:lnTo>
                  <a:lnTo>
                    <a:pt x="882" y="98"/>
                  </a:lnTo>
                  <a:lnTo>
                    <a:pt x="882" y="196"/>
                  </a:lnTo>
                  <a:lnTo>
                    <a:pt x="981" y="244"/>
                  </a:lnTo>
                  <a:lnTo>
                    <a:pt x="1029" y="244"/>
                  </a:lnTo>
                  <a:lnTo>
                    <a:pt x="1029" y="244"/>
                  </a:lnTo>
                  <a:lnTo>
                    <a:pt x="1079" y="294"/>
                  </a:lnTo>
                  <a:lnTo>
                    <a:pt x="1127" y="294"/>
                  </a:lnTo>
                  <a:lnTo>
                    <a:pt x="1177" y="294"/>
                  </a:lnTo>
                  <a:lnTo>
                    <a:pt x="1177" y="294"/>
                  </a:lnTo>
                  <a:lnTo>
                    <a:pt x="1225" y="294"/>
                  </a:lnTo>
                  <a:lnTo>
                    <a:pt x="1225" y="294"/>
                  </a:lnTo>
                  <a:lnTo>
                    <a:pt x="1177" y="294"/>
                  </a:lnTo>
                  <a:lnTo>
                    <a:pt x="1177" y="294"/>
                  </a:lnTo>
                  <a:lnTo>
                    <a:pt x="1079" y="343"/>
                  </a:lnTo>
                  <a:lnTo>
                    <a:pt x="1029" y="343"/>
                  </a:lnTo>
                  <a:lnTo>
                    <a:pt x="981" y="294"/>
                  </a:lnTo>
                  <a:lnTo>
                    <a:pt x="981" y="294"/>
                  </a:lnTo>
                  <a:lnTo>
                    <a:pt x="931" y="294"/>
                  </a:lnTo>
                  <a:lnTo>
                    <a:pt x="882" y="244"/>
                  </a:lnTo>
                  <a:lnTo>
                    <a:pt x="834" y="196"/>
                  </a:lnTo>
                  <a:lnTo>
                    <a:pt x="834" y="196"/>
                  </a:lnTo>
                  <a:lnTo>
                    <a:pt x="736" y="196"/>
                  </a:lnTo>
                  <a:lnTo>
                    <a:pt x="686" y="196"/>
                  </a:lnTo>
                  <a:lnTo>
                    <a:pt x="686" y="196"/>
                  </a:lnTo>
                  <a:lnTo>
                    <a:pt x="686" y="196"/>
                  </a:lnTo>
                  <a:lnTo>
                    <a:pt x="686" y="244"/>
                  </a:lnTo>
                  <a:lnTo>
                    <a:pt x="736" y="343"/>
                  </a:lnTo>
                  <a:lnTo>
                    <a:pt x="736" y="441"/>
                  </a:lnTo>
                  <a:lnTo>
                    <a:pt x="736" y="441"/>
                  </a:lnTo>
                  <a:lnTo>
                    <a:pt x="784" y="589"/>
                  </a:lnTo>
                  <a:lnTo>
                    <a:pt x="834" y="686"/>
                  </a:lnTo>
                  <a:lnTo>
                    <a:pt x="931" y="833"/>
                  </a:lnTo>
                  <a:lnTo>
                    <a:pt x="931" y="833"/>
                  </a:lnTo>
                  <a:lnTo>
                    <a:pt x="931" y="932"/>
                  </a:lnTo>
                  <a:lnTo>
                    <a:pt x="931" y="980"/>
                  </a:lnTo>
                  <a:lnTo>
                    <a:pt x="931" y="1030"/>
                  </a:lnTo>
                  <a:lnTo>
                    <a:pt x="931" y="1030"/>
                  </a:lnTo>
                  <a:lnTo>
                    <a:pt x="882" y="1078"/>
                  </a:lnTo>
                  <a:lnTo>
                    <a:pt x="834" y="1030"/>
                  </a:lnTo>
                  <a:lnTo>
                    <a:pt x="834" y="1030"/>
                  </a:lnTo>
                  <a:lnTo>
                    <a:pt x="834" y="1030"/>
                  </a:lnTo>
                  <a:lnTo>
                    <a:pt x="834" y="1078"/>
                  </a:lnTo>
                  <a:lnTo>
                    <a:pt x="834" y="1078"/>
                  </a:lnTo>
                  <a:lnTo>
                    <a:pt x="882" y="1127"/>
                  </a:lnTo>
                  <a:lnTo>
                    <a:pt x="882" y="1127"/>
                  </a:lnTo>
                  <a:lnTo>
                    <a:pt x="834" y="1176"/>
                  </a:lnTo>
                  <a:lnTo>
                    <a:pt x="834" y="1176"/>
                  </a:lnTo>
                  <a:lnTo>
                    <a:pt x="784" y="1176"/>
                  </a:lnTo>
                  <a:lnTo>
                    <a:pt x="784" y="1176"/>
                  </a:lnTo>
                  <a:lnTo>
                    <a:pt x="736" y="1176"/>
                  </a:lnTo>
                  <a:lnTo>
                    <a:pt x="686" y="1176"/>
                  </a:lnTo>
                  <a:lnTo>
                    <a:pt x="686" y="1127"/>
                  </a:lnTo>
                  <a:lnTo>
                    <a:pt x="686" y="1127"/>
                  </a:lnTo>
                  <a:lnTo>
                    <a:pt x="686" y="1176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490" y="1127"/>
                  </a:lnTo>
                  <a:lnTo>
                    <a:pt x="441" y="1127"/>
                  </a:lnTo>
                  <a:lnTo>
                    <a:pt x="441" y="1127"/>
                  </a:lnTo>
                  <a:lnTo>
                    <a:pt x="393" y="1127"/>
                  </a:lnTo>
                  <a:lnTo>
                    <a:pt x="393" y="1127"/>
                  </a:lnTo>
                  <a:lnTo>
                    <a:pt x="295" y="1078"/>
                  </a:lnTo>
                  <a:lnTo>
                    <a:pt x="245" y="1030"/>
                  </a:lnTo>
                  <a:lnTo>
                    <a:pt x="196" y="980"/>
                  </a:lnTo>
                  <a:lnTo>
                    <a:pt x="196" y="980"/>
                  </a:lnTo>
                  <a:lnTo>
                    <a:pt x="98" y="932"/>
                  </a:lnTo>
                  <a:lnTo>
                    <a:pt x="50" y="833"/>
                  </a:lnTo>
                  <a:lnTo>
                    <a:pt x="0" y="686"/>
                  </a:lnTo>
                  <a:lnTo>
                    <a:pt x="0" y="686"/>
                  </a:lnTo>
                  <a:lnTo>
                    <a:pt x="0" y="637"/>
                  </a:lnTo>
                  <a:lnTo>
                    <a:pt x="0" y="637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0" y="589"/>
                  </a:lnTo>
                  <a:lnTo>
                    <a:pt x="50" y="589"/>
                  </a:lnTo>
                  <a:lnTo>
                    <a:pt x="98" y="539"/>
                  </a:lnTo>
                  <a:lnTo>
                    <a:pt x="98" y="539"/>
                  </a:lnTo>
                  <a:lnTo>
                    <a:pt x="98" y="539"/>
                  </a:lnTo>
                  <a:lnTo>
                    <a:pt x="98" y="539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196" y="539"/>
                  </a:lnTo>
                  <a:lnTo>
                    <a:pt x="245" y="539"/>
                  </a:lnTo>
                  <a:lnTo>
                    <a:pt x="295" y="490"/>
                  </a:lnTo>
                  <a:lnTo>
                    <a:pt x="295" y="490"/>
                  </a:lnTo>
                  <a:lnTo>
                    <a:pt x="295" y="490"/>
                  </a:lnTo>
                  <a:lnTo>
                    <a:pt x="295" y="490"/>
                  </a:lnTo>
                  <a:lnTo>
                    <a:pt x="343" y="490"/>
                  </a:lnTo>
                  <a:lnTo>
                    <a:pt x="343" y="490"/>
                  </a:lnTo>
                  <a:lnTo>
                    <a:pt x="393" y="490"/>
                  </a:lnTo>
                  <a:lnTo>
                    <a:pt x="441" y="441"/>
                  </a:lnTo>
                  <a:lnTo>
                    <a:pt x="441" y="392"/>
                  </a:lnTo>
                  <a:lnTo>
                    <a:pt x="441" y="392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490" y="343"/>
                  </a:lnTo>
                  <a:lnTo>
                    <a:pt x="490" y="343"/>
                  </a:lnTo>
                  <a:lnTo>
                    <a:pt x="490" y="392"/>
                  </a:lnTo>
                  <a:lnTo>
                    <a:pt x="539" y="392"/>
                  </a:lnTo>
                  <a:lnTo>
                    <a:pt x="588" y="343"/>
                  </a:lnTo>
                  <a:lnTo>
                    <a:pt x="588" y="343"/>
                  </a:lnTo>
                  <a:lnTo>
                    <a:pt x="638" y="294"/>
                  </a:lnTo>
                  <a:lnTo>
                    <a:pt x="638" y="196"/>
                  </a:lnTo>
                  <a:lnTo>
                    <a:pt x="638" y="98"/>
                  </a:lnTo>
                  <a:close/>
                </a:path>
              </a:pathLst>
            </a:custGeom>
            <a:solidFill>
              <a:srgbClr val="E18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4" name="Freeform 632"/>
            <p:cNvSpPr>
              <a:spLocks/>
            </p:cNvSpPr>
            <p:nvPr/>
          </p:nvSpPr>
          <p:spPr bwMode="auto">
            <a:xfrm flipH="1">
              <a:off x="5109" y="2501"/>
              <a:ext cx="153" cy="147"/>
            </a:xfrm>
            <a:custGeom>
              <a:avLst/>
              <a:gdLst>
                <a:gd name="T0" fmla="*/ 834 w 1225"/>
                <a:gd name="T1" fmla="*/ 49 h 1176"/>
                <a:gd name="T2" fmla="*/ 882 w 1225"/>
                <a:gd name="T3" fmla="*/ 97 h 1176"/>
                <a:gd name="T4" fmla="*/ 931 w 1225"/>
                <a:gd name="T5" fmla="*/ 195 h 1176"/>
                <a:gd name="T6" fmla="*/ 1079 w 1225"/>
                <a:gd name="T7" fmla="*/ 245 h 1176"/>
                <a:gd name="T8" fmla="*/ 1127 w 1225"/>
                <a:gd name="T9" fmla="*/ 245 h 1176"/>
                <a:gd name="T10" fmla="*/ 1177 w 1225"/>
                <a:gd name="T11" fmla="*/ 245 h 1176"/>
                <a:gd name="T12" fmla="*/ 1225 w 1225"/>
                <a:gd name="T13" fmla="*/ 245 h 1176"/>
                <a:gd name="T14" fmla="*/ 1177 w 1225"/>
                <a:gd name="T15" fmla="*/ 245 h 1176"/>
                <a:gd name="T16" fmla="*/ 1079 w 1225"/>
                <a:gd name="T17" fmla="*/ 294 h 1176"/>
                <a:gd name="T18" fmla="*/ 981 w 1225"/>
                <a:gd name="T19" fmla="*/ 245 h 1176"/>
                <a:gd name="T20" fmla="*/ 931 w 1225"/>
                <a:gd name="T21" fmla="*/ 245 h 1176"/>
                <a:gd name="T22" fmla="*/ 834 w 1225"/>
                <a:gd name="T23" fmla="*/ 147 h 1176"/>
                <a:gd name="T24" fmla="*/ 736 w 1225"/>
                <a:gd name="T25" fmla="*/ 147 h 1176"/>
                <a:gd name="T26" fmla="*/ 686 w 1225"/>
                <a:gd name="T27" fmla="*/ 147 h 1176"/>
                <a:gd name="T28" fmla="*/ 686 w 1225"/>
                <a:gd name="T29" fmla="*/ 195 h 1176"/>
                <a:gd name="T30" fmla="*/ 736 w 1225"/>
                <a:gd name="T31" fmla="*/ 392 h 1176"/>
                <a:gd name="T32" fmla="*/ 784 w 1225"/>
                <a:gd name="T33" fmla="*/ 540 h 1176"/>
                <a:gd name="T34" fmla="*/ 931 w 1225"/>
                <a:gd name="T35" fmla="*/ 784 h 1176"/>
                <a:gd name="T36" fmla="*/ 931 w 1225"/>
                <a:gd name="T37" fmla="*/ 883 h 1176"/>
                <a:gd name="T38" fmla="*/ 931 w 1225"/>
                <a:gd name="T39" fmla="*/ 981 h 1176"/>
                <a:gd name="T40" fmla="*/ 882 w 1225"/>
                <a:gd name="T41" fmla="*/ 1029 h 1176"/>
                <a:gd name="T42" fmla="*/ 834 w 1225"/>
                <a:gd name="T43" fmla="*/ 981 h 1176"/>
                <a:gd name="T44" fmla="*/ 834 w 1225"/>
                <a:gd name="T45" fmla="*/ 1029 h 1176"/>
                <a:gd name="T46" fmla="*/ 882 w 1225"/>
                <a:gd name="T47" fmla="*/ 1078 h 1176"/>
                <a:gd name="T48" fmla="*/ 834 w 1225"/>
                <a:gd name="T49" fmla="*/ 1127 h 1176"/>
                <a:gd name="T50" fmla="*/ 784 w 1225"/>
                <a:gd name="T51" fmla="*/ 1127 h 1176"/>
                <a:gd name="T52" fmla="*/ 736 w 1225"/>
                <a:gd name="T53" fmla="*/ 1127 h 1176"/>
                <a:gd name="T54" fmla="*/ 686 w 1225"/>
                <a:gd name="T55" fmla="*/ 1078 h 1176"/>
                <a:gd name="T56" fmla="*/ 686 w 1225"/>
                <a:gd name="T57" fmla="*/ 1127 h 1176"/>
                <a:gd name="T58" fmla="*/ 638 w 1225"/>
                <a:gd name="T59" fmla="*/ 1176 h 1176"/>
                <a:gd name="T60" fmla="*/ 490 w 1225"/>
                <a:gd name="T61" fmla="*/ 1078 h 1176"/>
                <a:gd name="T62" fmla="*/ 441 w 1225"/>
                <a:gd name="T63" fmla="*/ 1078 h 1176"/>
                <a:gd name="T64" fmla="*/ 393 w 1225"/>
                <a:gd name="T65" fmla="*/ 1078 h 1176"/>
                <a:gd name="T66" fmla="*/ 245 w 1225"/>
                <a:gd name="T67" fmla="*/ 981 h 1176"/>
                <a:gd name="T68" fmla="*/ 196 w 1225"/>
                <a:gd name="T69" fmla="*/ 931 h 1176"/>
                <a:gd name="T70" fmla="*/ 50 w 1225"/>
                <a:gd name="T71" fmla="*/ 784 h 1176"/>
                <a:gd name="T72" fmla="*/ 0 w 1225"/>
                <a:gd name="T73" fmla="*/ 637 h 1176"/>
                <a:gd name="T74" fmla="*/ 0 w 1225"/>
                <a:gd name="T75" fmla="*/ 588 h 1176"/>
                <a:gd name="T76" fmla="*/ 0 w 1225"/>
                <a:gd name="T77" fmla="*/ 540 h 1176"/>
                <a:gd name="T78" fmla="*/ 50 w 1225"/>
                <a:gd name="T79" fmla="*/ 588 h 1176"/>
                <a:gd name="T80" fmla="*/ 98 w 1225"/>
                <a:gd name="T81" fmla="*/ 540 h 1176"/>
                <a:gd name="T82" fmla="*/ 98 w 1225"/>
                <a:gd name="T83" fmla="*/ 490 h 1176"/>
                <a:gd name="T84" fmla="*/ 147 w 1225"/>
                <a:gd name="T85" fmla="*/ 490 h 1176"/>
                <a:gd name="T86" fmla="*/ 245 w 1225"/>
                <a:gd name="T87" fmla="*/ 490 h 1176"/>
                <a:gd name="T88" fmla="*/ 295 w 1225"/>
                <a:gd name="T89" fmla="*/ 441 h 1176"/>
                <a:gd name="T90" fmla="*/ 295 w 1225"/>
                <a:gd name="T91" fmla="*/ 441 h 1176"/>
                <a:gd name="T92" fmla="*/ 343 w 1225"/>
                <a:gd name="T93" fmla="*/ 441 h 1176"/>
                <a:gd name="T94" fmla="*/ 441 w 1225"/>
                <a:gd name="T95" fmla="*/ 392 h 1176"/>
                <a:gd name="T96" fmla="*/ 441 w 1225"/>
                <a:gd name="T97" fmla="*/ 343 h 1176"/>
                <a:gd name="T98" fmla="*/ 441 w 1225"/>
                <a:gd name="T99" fmla="*/ 343 h 1176"/>
                <a:gd name="T100" fmla="*/ 490 w 1225"/>
                <a:gd name="T101" fmla="*/ 343 h 1176"/>
                <a:gd name="T102" fmla="*/ 539 w 1225"/>
                <a:gd name="T103" fmla="*/ 343 h 1176"/>
                <a:gd name="T104" fmla="*/ 638 w 1225"/>
                <a:gd name="T105" fmla="*/ 294 h 1176"/>
                <a:gd name="T106" fmla="*/ 638 w 1225"/>
                <a:gd name="T107" fmla="*/ 195 h 1176"/>
                <a:gd name="T108" fmla="*/ 638 w 1225"/>
                <a:gd name="T109" fmla="*/ 97 h 1176"/>
                <a:gd name="T110" fmla="*/ 686 w 1225"/>
                <a:gd name="T111" fmla="*/ 0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25" h="1176">
                  <a:moveTo>
                    <a:pt x="784" y="0"/>
                  </a:moveTo>
                  <a:lnTo>
                    <a:pt x="834" y="49"/>
                  </a:lnTo>
                  <a:lnTo>
                    <a:pt x="834" y="97"/>
                  </a:lnTo>
                  <a:lnTo>
                    <a:pt x="882" y="97"/>
                  </a:lnTo>
                  <a:lnTo>
                    <a:pt x="882" y="97"/>
                  </a:lnTo>
                  <a:lnTo>
                    <a:pt x="931" y="195"/>
                  </a:lnTo>
                  <a:lnTo>
                    <a:pt x="981" y="195"/>
                  </a:lnTo>
                  <a:lnTo>
                    <a:pt x="1079" y="245"/>
                  </a:lnTo>
                  <a:lnTo>
                    <a:pt x="1079" y="245"/>
                  </a:lnTo>
                  <a:lnTo>
                    <a:pt x="1127" y="245"/>
                  </a:lnTo>
                  <a:lnTo>
                    <a:pt x="1127" y="245"/>
                  </a:lnTo>
                  <a:lnTo>
                    <a:pt x="1177" y="245"/>
                  </a:lnTo>
                  <a:lnTo>
                    <a:pt x="1177" y="245"/>
                  </a:lnTo>
                  <a:lnTo>
                    <a:pt x="1225" y="245"/>
                  </a:lnTo>
                  <a:lnTo>
                    <a:pt x="1225" y="245"/>
                  </a:lnTo>
                  <a:lnTo>
                    <a:pt x="1177" y="245"/>
                  </a:lnTo>
                  <a:lnTo>
                    <a:pt x="1177" y="245"/>
                  </a:lnTo>
                  <a:lnTo>
                    <a:pt x="1079" y="294"/>
                  </a:lnTo>
                  <a:lnTo>
                    <a:pt x="1029" y="294"/>
                  </a:lnTo>
                  <a:lnTo>
                    <a:pt x="981" y="245"/>
                  </a:lnTo>
                  <a:lnTo>
                    <a:pt x="981" y="245"/>
                  </a:lnTo>
                  <a:lnTo>
                    <a:pt x="931" y="245"/>
                  </a:lnTo>
                  <a:lnTo>
                    <a:pt x="882" y="195"/>
                  </a:lnTo>
                  <a:lnTo>
                    <a:pt x="834" y="147"/>
                  </a:lnTo>
                  <a:lnTo>
                    <a:pt x="834" y="147"/>
                  </a:lnTo>
                  <a:lnTo>
                    <a:pt x="736" y="147"/>
                  </a:lnTo>
                  <a:lnTo>
                    <a:pt x="686" y="147"/>
                  </a:lnTo>
                  <a:lnTo>
                    <a:pt x="686" y="147"/>
                  </a:lnTo>
                  <a:lnTo>
                    <a:pt x="686" y="147"/>
                  </a:lnTo>
                  <a:lnTo>
                    <a:pt x="686" y="195"/>
                  </a:lnTo>
                  <a:lnTo>
                    <a:pt x="736" y="294"/>
                  </a:lnTo>
                  <a:lnTo>
                    <a:pt x="736" y="392"/>
                  </a:lnTo>
                  <a:lnTo>
                    <a:pt x="736" y="392"/>
                  </a:lnTo>
                  <a:lnTo>
                    <a:pt x="784" y="540"/>
                  </a:lnTo>
                  <a:lnTo>
                    <a:pt x="834" y="637"/>
                  </a:lnTo>
                  <a:lnTo>
                    <a:pt x="931" y="784"/>
                  </a:lnTo>
                  <a:lnTo>
                    <a:pt x="931" y="784"/>
                  </a:lnTo>
                  <a:lnTo>
                    <a:pt x="931" y="883"/>
                  </a:lnTo>
                  <a:lnTo>
                    <a:pt x="931" y="931"/>
                  </a:lnTo>
                  <a:lnTo>
                    <a:pt x="931" y="981"/>
                  </a:lnTo>
                  <a:lnTo>
                    <a:pt x="931" y="981"/>
                  </a:lnTo>
                  <a:lnTo>
                    <a:pt x="882" y="1029"/>
                  </a:lnTo>
                  <a:lnTo>
                    <a:pt x="834" y="981"/>
                  </a:lnTo>
                  <a:lnTo>
                    <a:pt x="834" y="981"/>
                  </a:lnTo>
                  <a:lnTo>
                    <a:pt x="834" y="981"/>
                  </a:lnTo>
                  <a:lnTo>
                    <a:pt x="834" y="1029"/>
                  </a:lnTo>
                  <a:lnTo>
                    <a:pt x="834" y="1029"/>
                  </a:lnTo>
                  <a:lnTo>
                    <a:pt x="882" y="1078"/>
                  </a:lnTo>
                  <a:lnTo>
                    <a:pt x="882" y="1078"/>
                  </a:lnTo>
                  <a:lnTo>
                    <a:pt x="834" y="1127"/>
                  </a:lnTo>
                  <a:lnTo>
                    <a:pt x="834" y="1127"/>
                  </a:lnTo>
                  <a:lnTo>
                    <a:pt x="784" y="1127"/>
                  </a:lnTo>
                  <a:lnTo>
                    <a:pt x="784" y="1127"/>
                  </a:lnTo>
                  <a:lnTo>
                    <a:pt x="736" y="1127"/>
                  </a:lnTo>
                  <a:lnTo>
                    <a:pt x="686" y="1127"/>
                  </a:lnTo>
                  <a:lnTo>
                    <a:pt x="686" y="1078"/>
                  </a:lnTo>
                  <a:lnTo>
                    <a:pt x="686" y="1078"/>
                  </a:lnTo>
                  <a:lnTo>
                    <a:pt x="686" y="1127"/>
                  </a:lnTo>
                  <a:lnTo>
                    <a:pt x="638" y="1176"/>
                  </a:lnTo>
                  <a:lnTo>
                    <a:pt x="638" y="1176"/>
                  </a:lnTo>
                  <a:lnTo>
                    <a:pt x="638" y="1176"/>
                  </a:lnTo>
                  <a:lnTo>
                    <a:pt x="490" y="1078"/>
                  </a:lnTo>
                  <a:lnTo>
                    <a:pt x="441" y="1078"/>
                  </a:lnTo>
                  <a:lnTo>
                    <a:pt x="441" y="1078"/>
                  </a:lnTo>
                  <a:lnTo>
                    <a:pt x="393" y="1078"/>
                  </a:lnTo>
                  <a:lnTo>
                    <a:pt x="393" y="1078"/>
                  </a:lnTo>
                  <a:lnTo>
                    <a:pt x="295" y="1029"/>
                  </a:lnTo>
                  <a:lnTo>
                    <a:pt x="245" y="981"/>
                  </a:lnTo>
                  <a:lnTo>
                    <a:pt x="196" y="931"/>
                  </a:lnTo>
                  <a:lnTo>
                    <a:pt x="196" y="931"/>
                  </a:lnTo>
                  <a:lnTo>
                    <a:pt x="98" y="883"/>
                  </a:lnTo>
                  <a:lnTo>
                    <a:pt x="50" y="784"/>
                  </a:lnTo>
                  <a:lnTo>
                    <a:pt x="0" y="637"/>
                  </a:lnTo>
                  <a:lnTo>
                    <a:pt x="0" y="637"/>
                  </a:lnTo>
                  <a:lnTo>
                    <a:pt x="0" y="588"/>
                  </a:lnTo>
                  <a:lnTo>
                    <a:pt x="0" y="588"/>
                  </a:lnTo>
                  <a:lnTo>
                    <a:pt x="0" y="540"/>
                  </a:lnTo>
                  <a:lnTo>
                    <a:pt x="0" y="540"/>
                  </a:lnTo>
                  <a:lnTo>
                    <a:pt x="0" y="540"/>
                  </a:lnTo>
                  <a:lnTo>
                    <a:pt x="50" y="588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98" y="490"/>
                  </a:lnTo>
                  <a:lnTo>
                    <a:pt x="98" y="490"/>
                  </a:lnTo>
                  <a:lnTo>
                    <a:pt x="147" y="490"/>
                  </a:lnTo>
                  <a:lnTo>
                    <a:pt x="147" y="490"/>
                  </a:lnTo>
                  <a:lnTo>
                    <a:pt x="196" y="540"/>
                  </a:lnTo>
                  <a:lnTo>
                    <a:pt x="245" y="490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93" y="441"/>
                  </a:lnTo>
                  <a:lnTo>
                    <a:pt x="441" y="392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490" y="343"/>
                  </a:lnTo>
                  <a:lnTo>
                    <a:pt x="490" y="343"/>
                  </a:lnTo>
                  <a:lnTo>
                    <a:pt x="490" y="343"/>
                  </a:lnTo>
                  <a:lnTo>
                    <a:pt x="539" y="343"/>
                  </a:lnTo>
                  <a:lnTo>
                    <a:pt x="638" y="294"/>
                  </a:lnTo>
                  <a:lnTo>
                    <a:pt x="638" y="294"/>
                  </a:lnTo>
                  <a:lnTo>
                    <a:pt x="638" y="245"/>
                  </a:lnTo>
                  <a:lnTo>
                    <a:pt x="638" y="195"/>
                  </a:lnTo>
                  <a:lnTo>
                    <a:pt x="638" y="97"/>
                  </a:lnTo>
                  <a:lnTo>
                    <a:pt x="638" y="97"/>
                  </a:lnTo>
                  <a:lnTo>
                    <a:pt x="638" y="49"/>
                  </a:lnTo>
                  <a:lnTo>
                    <a:pt x="686" y="0"/>
                  </a:lnTo>
                  <a:lnTo>
                    <a:pt x="784" y="0"/>
                  </a:lnTo>
                  <a:close/>
                </a:path>
              </a:pathLst>
            </a:custGeom>
            <a:solidFill>
              <a:srgbClr val="DB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5" name="Freeform 633"/>
            <p:cNvSpPr>
              <a:spLocks/>
            </p:cNvSpPr>
            <p:nvPr/>
          </p:nvSpPr>
          <p:spPr bwMode="auto">
            <a:xfrm flipH="1">
              <a:off x="5146" y="2568"/>
              <a:ext cx="92" cy="80"/>
            </a:xfrm>
            <a:custGeom>
              <a:avLst/>
              <a:gdLst>
                <a:gd name="T0" fmla="*/ 588 w 735"/>
                <a:gd name="T1" fmla="*/ 48 h 636"/>
                <a:gd name="T2" fmla="*/ 588 w 735"/>
                <a:gd name="T3" fmla="*/ 0 h 636"/>
                <a:gd name="T4" fmla="*/ 638 w 735"/>
                <a:gd name="T5" fmla="*/ 0 h 636"/>
                <a:gd name="T6" fmla="*/ 686 w 735"/>
                <a:gd name="T7" fmla="*/ 195 h 636"/>
                <a:gd name="T8" fmla="*/ 735 w 735"/>
                <a:gd name="T9" fmla="*/ 244 h 636"/>
                <a:gd name="T10" fmla="*/ 735 w 735"/>
                <a:gd name="T11" fmla="*/ 391 h 636"/>
                <a:gd name="T12" fmla="*/ 735 w 735"/>
                <a:gd name="T13" fmla="*/ 441 h 636"/>
                <a:gd name="T14" fmla="*/ 638 w 735"/>
                <a:gd name="T15" fmla="*/ 441 h 636"/>
                <a:gd name="T16" fmla="*/ 638 w 735"/>
                <a:gd name="T17" fmla="*/ 441 h 636"/>
                <a:gd name="T18" fmla="*/ 638 w 735"/>
                <a:gd name="T19" fmla="*/ 489 h 636"/>
                <a:gd name="T20" fmla="*/ 686 w 735"/>
                <a:gd name="T21" fmla="*/ 538 h 636"/>
                <a:gd name="T22" fmla="*/ 638 w 735"/>
                <a:gd name="T23" fmla="*/ 587 h 636"/>
                <a:gd name="T24" fmla="*/ 588 w 735"/>
                <a:gd name="T25" fmla="*/ 587 h 636"/>
                <a:gd name="T26" fmla="*/ 490 w 735"/>
                <a:gd name="T27" fmla="*/ 587 h 636"/>
                <a:gd name="T28" fmla="*/ 490 w 735"/>
                <a:gd name="T29" fmla="*/ 538 h 636"/>
                <a:gd name="T30" fmla="*/ 442 w 735"/>
                <a:gd name="T31" fmla="*/ 636 h 636"/>
                <a:gd name="T32" fmla="*/ 442 w 735"/>
                <a:gd name="T33" fmla="*/ 636 h 636"/>
                <a:gd name="T34" fmla="*/ 245 w 735"/>
                <a:gd name="T35" fmla="*/ 538 h 636"/>
                <a:gd name="T36" fmla="*/ 197 w 735"/>
                <a:gd name="T37" fmla="*/ 538 h 636"/>
                <a:gd name="T38" fmla="*/ 99 w 735"/>
                <a:gd name="T39" fmla="*/ 489 h 636"/>
                <a:gd name="T40" fmla="*/ 0 w 735"/>
                <a:gd name="T41" fmla="*/ 391 h 636"/>
                <a:gd name="T42" fmla="*/ 0 w 735"/>
                <a:gd name="T43" fmla="*/ 391 h 636"/>
                <a:gd name="T44" fmla="*/ 49 w 735"/>
                <a:gd name="T45" fmla="*/ 293 h 636"/>
                <a:gd name="T46" fmla="*/ 49 w 735"/>
                <a:gd name="T47" fmla="*/ 293 h 636"/>
                <a:gd name="T48" fmla="*/ 197 w 735"/>
                <a:gd name="T49" fmla="*/ 293 h 636"/>
                <a:gd name="T50" fmla="*/ 245 w 735"/>
                <a:gd name="T51" fmla="*/ 244 h 636"/>
                <a:gd name="T52" fmla="*/ 245 w 735"/>
                <a:gd name="T53" fmla="*/ 195 h 636"/>
                <a:gd name="T54" fmla="*/ 245 w 735"/>
                <a:gd name="T55" fmla="*/ 244 h 636"/>
                <a:gd name="T56" fmla="*/ 392 w 735"/>
                <a:gd name="T57" fmla="*/ 244 h 636"/>
                <a:gd name="T58" fmla="*/ 392 w 735"/>
                <a:gd name="T59" fmla="*/ 244 h 636"/>
                <a:gd name="T60" fmla="*/ 442 w 735"/>
                <a:gd name="T61" fmla="*/ 97 h 636"/>
                <a:gd name="T62" fmla="*/ 442 w 735"/>
                <a:gd name="T63" fmla="*/ 97 h 636"/>
                <a:gd name="T64" fmla="*/ 540 w 735"/>
                <a:gd name="T65" fmla="*/ 97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5" h="636">
                  <a:moveTo>
                    <a:pt x="540" y="97"/>
                  </a:moveTo>
                  <a:lnTo>
                    <a:pt x="588" y="48"/>
                  </a:lnTo>
                  <a:lnTo>
                    <a:pt x="588" y="48"/>
                  </a:lnTo>
                  <a:lnTo>
                    <a:pt x="588" y="0"/>
                  </a:lnTo>
                  <a:lnTo>
                    <a:pt x="588" y="0"/>
                  </a:lnTo>
                  <a:lnTo>
                    <a:pt x="638" y="0"/>
                  </a:lnTo>
                  <a:lnTo>
                    <a:pt x="638" y="97"/>
                  </a:lnTo>
                  <a:lnTo>
                    <a:pt x="686" y="195"/>
                  </a:lnTo>
                  <a:lnTo>
                    <a:pt x="735" y="244"/>
                  </a:lnTo>
                  <a:lnTo>
                    <a:pt x="735" y="244"/>
                  </a:lnTo>
                  <a:lnTo>
                    <a:pt x="735" y="343"/>
                  </a:lnTo>
                  <a:lnTo>
                    <a:pt x="735" y="39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686" y="489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89"/>
                  </a:lnTo>
                  <a:lnTo>
                    <a:pt x="638" y="489"/>
                  </a:lnTo>
                  <a:lnTo>
                    <a:pt x="686" y="538"/>
                  </a:lnTo>
                  <a:lnTo>
                    <a:pt x="686" y="538"/>
                  </a:lnTo>
                  <a:lnTo>
                    <a:pt x="638" y="587"/>
                  </a:lnTo>
                  <a:lnTo>
                    <a:pt x="638" y="587"/>
                  </a:lnTo>
                  <a:lnTo>
                    <a:pt x="588" y="587"/>
                  </a:lnTo>
                  <a:lnTo>
                    <a:pt x="588" y="587"/>
                  </a:lnTo>
                  <a:lnTo>
                    <a:pt x="540" y="587"/>
                  </a:lnTo>
                  <a:lnTo>
                    <a:pt x="490" y="587"/>
                  </a:lnTo>
                  <a:lnTo>
                    <a:pt x="490" y="538"/>
                  </a:lnTo>
                  <a:lnTo>
                    <a:pt x="490" y="538"/>
                  </a:lnTo>
                  <a:lnTo>
                    <a:pt x="490" y="587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294" y="538"/>
                  </a:lnTo>
                  <a:lnTo>
                    <a:pt x="245" y="538"/>
                  </a:lnTo>
                  <a:lnTo>
                    <a:pt x="245" y="538"/>
                  </a:lnTo>
                  <a:lnTo>
                    <a:pt x="197" y="538"/>
                  </a:lnTo>
                  <a:lnTo>
                    <a:pt x="197" y="538"/>
                  </a:lnTo>
                  <a:lnTo>
                    <a:pt x="99" y="489"/>
                  </a:lnTo>
                  <a:lnTo>
                    <a:pt x="49" y="44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49" y="343"/>
                  </a:lnTo>
                  <a:lnTo>
                    <a:pt x="49" y="293"/>
                  </a:lnTo>
                  <a:lnTo>
                    <a:pt x="49" y="293"/>
                  </a:lnTo>
                  <a:lnTo>
                    <a:pt x="49" y="293"/>
                  </a:lnTo>
                  <a:lnTo>
                    <a:pt x="147" y="343"/>
                  </a:lnTo>
                  <a:lnTo>
                    <a:pt x="197" y="293"/>
                  </a:lnTo>
                  <a:lnTo>
                    <a:pt x="197" y="293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45" y="195"/>
                  </a:lnTo>
                  <a:lnTo>
                    <a:pt x="245" y="195"/>
                  </a:lnTo>
                  <a:lnTo>
                    <a:pt x="245" y="244"/>
                  </a:lnTo>
                  <a:lnTo>
                    <a:pt x="294" y="244"/>
                  </a:lnTo>
                  <a:lnTo>
                    <a:pt x="392" y="244"/>
                  </a:lnTo>
                  <a:lnTo>
                    <a:pt x="392" y="244"/>
                  </a:lnTo>
                  <a:lnTo>
                    <a:pt x="392" y="244"/>
                  </a:lnTo>
                  <a:lnTo>
                    <a:pt x="442" y="195"/>
                  </a:lnTo>
                  <a:lnTo>
                    <a:pt x="442" y="97"/>
                  </a:lnTo>
                  <a:lnTo>
                    <a:pt x="442" y="97"/>
                  </a:lnTo>
                  <a:lnTo>
                    <a:pt x="442" y="97"/>
                  </a:lnTo>
                  <a:lnTo>
                    <a:pt x="490" y="146"/>
                  </a:lnTo>
                  <a:lnTo>
                    <a:pt x="540" y="97"/>
                  </a:lnTo>
                  <a:close/>
                </a:path>
              </a:pathLst>
            </a:custGeom>
            <a:solidFill>
              <a:srgbClr val="D67E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6" name="Freeform 634"/>
            <p:cNvSpPr>
              <a:spLocks/>
            </p:cNvSpPr>
            <p:nvPr/>
          </p:nvSpPr>
          <p:spPr bwMode="auto">
            <a:xfrm flipH="1">
              <a:off x="5146" y="2568"/>
              <a:ext cx="92" cy="80"/>
            </a:xfrm>
            <a:custGeom>
              <a:avLst/>
              <a:gdLst>
                <a:gd name="T0" fmla="*/ 588 w 735"/>
                <a:gd name="T1" fmla="*/ 97 h 636"/>
                <a:gd name="T2" fmla="*/ 588 w 735"/>
                <a:gd name="T3" fmla="*/ 0 h 636"/>
                <a:gd name="T4" fmla="*/ 638 w 735"/>
                <a:gd name="T5" fmla="*/ 0 h 636"/>
                <a:gd name="T6" fmla="*/ 686 w 735"/>
                <a:gd name="T7" fmla="*/ 195 h 636"/>
                <a:gd name="T8" fmla="*/ 735 w 735"/>
                <a:gd name="T9" fmla="*/ 244 h 636"/>
                <a:gd name="T10" fmla="*/ 735 w 735"/>
                <a:gd name="T11" fmla="*/ 391 h 636"/>
                <a:gd name="T12" fmla="*/ 735 w 735"/>
                <a:gd name="T13" fmla="*/ 441 h 636"/>
                <a:gd name="T14" fmla="*/ 638 w 735"/>
                <a:gd name="T15" fmla="*/ 441 h 636"/>
                <a:gd name="T16" fmla="*/ 638 w 735"/>
                <a:gd name="T17" fmla="*/ 441 h 636"/>
                <a:gd name="T18" fmla="*/ 638 w 735"/>
                <a:gd name="T19" fmla="*/ 489 h 636"/>
                <a:gd name="T20" fmla="*/ 686 w 735"/>
                <a:gd name="T21" fmla="*/ 538 h 636"/>
                <a:gd name="T22" fmla="*/ 638 w 735"/>
                <a:gd name="T23" fmla="*/ 587 h 636"/>
                <a:gd name="T24" fmla="*/ 588 w 735"/>
                <a:gd name="T25" fmla="*/ 587 h 636"/>
                <a:gd name="T26" fmla="*/ 490 w 735"/>
                <a:gd name="T27" fmla="*/ 587 h 636"/>
                <a:gd name="T28" fmla="*/ 490 w 735"/>
                <a:gd name="T29" fmla="*/ 538 h 636"/>
                <a:gd name="T30" fmla="*/ 442 w 735"/>
                <a:gd name="T31" fmla="*/ 636 h 636"/>
                <a:gd name="T32" fmla="*/ 442 w 735"/>
                <a:gd name="T33" fmla="*/ 636 h 636"/>
                <a:gd name="T34" fmla="*/ 245 w 735"/>
                <a:gd name="T35" fmla="*/ 538 h 636"/>
                <a:gd name="T36" fmla="*/ 197 w 735"/>
                <a:gd name="T37" fmla="*/ 538 h 636"/>
                <a:gd name="T38" fmla="*/ 99 w 735"/>
                <a:gd name="T39" fmla="*/ 489 h 636"/>
                <a:gd name="T40" fmla="*/ 0 w 735"/>
                <a:gd name="T41" fmla="*/ 391 h 636"/>
                <a:gd name="T42" fmla="*/ 0 w 735"/>
                <a:gd name="T43" fmla="*/ 391 h 636"/>
                <a:gd name="T44" fmla="*/ 99 w 735"/>
                <a:gd name="T45" fmla="*/ 293 h 636"/>
                <a:gd name="T46" fmla="*/ 99 w 735"/>
                <a:gd name="T47" fmla="*/ 293 h 636"/>
                <a:gd name="T48" fmla="*/ 197 w 735"/>
                <a:gd name="T49" fmla="*/ 293 h 636"/>
                <a:gd name="T50" fmla="*/ 245 w 735"/>
                <a:gd name="T51" fmla="*/ 293 h 636"/>
                <a:gd name="T52" fmla="*/ 245 w 735"/>
                <a:gd name="T53" fmla="*/ 195 h 636"/>
                <a:gd name="T54" fmla="*/ 245 w 735"/>
                <a:gd name="T55" fmla="*/ 244 h 636"/>
                <a:gd name="T56" fmla="*/ 392 w 735"/>
                <a:gd name="T57" fmla="*/ 244 h 636"/>
                <a:gd name="T58" fmla="*/ 442 w 735"/>
                <a:gd name="T59" fmla="*/ 244 h 636"/>
                <a:gd name="T60" fmla="*/ 442 w 735"/>
                <a:gd name="T61" fmla="*/ 97 h 636"/>
                <a:gd name="T62" fmla="*/ 442 w 735"/>
                <a:gd name="T63" fmla="*/ 146 h 636"/>
                <a:gd name="T64" fmla="*/ 540 w 735"/>
                <a:gd name="T65" fmla="*/ 97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5" h="636">
                  <a:moveTo>
                    <a:pt x="540" y="97"/>
                  </a:moveTo>
                  <a:lnTo>
                    <a:pt x="588" y="97"/>
                  </a:lnTo>
                  <a:lnTo>
                    <a:pt x="588" y="48"/>
                  </a:lnTo>
                  <a:lnTo>
                    <a:pt x="588" y="0"/>
                  </a:lnTo>
                  <a:lnTo>
                    <a:pt x="588" y="0"/>
                  </a:lnTo>
                  <a:lnTo>
                    <a:pt x="638" y="0"/>
                  </a:lnTo>
                  <a:lnTo>
                    <a:pt x="638" y="97"/>
                  </a:lnTo>
                  <a:lnTo>
                    <a:pt x="686" y="195"/>
                  </a:lnTo>
                  <a:lnTo>
                    <a:pt x="735" y="244"/>
                  </a:lnTo>
                  <a:lnTo>
                    <a:pt x="735" y="244"/>
                  </a:lnTo>
                  <a:lnTo>
                    <a:pt x="735" y="343"/>
                  </a:lnTo>
                  <a:lnTo>
                    <a:pt x="735" y="39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686" y="489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89"/>
                  </a:lnTo>
                  <a:lnTo>
                    <a:pt x="638" y="489"/>
                  </a:lnTo>
                  <a:lnTo>
                    <a:pt x="686" y="538"/>
                  </a:lnTo>
                  <a:lnTo>
                    <a:pt x="686" y="538"/>
                  </a:lnTo>
                  <a:lnTo>
                    <a:pt x="638" y="587"/>
                  </a:lnTo>
                  <a:lnTo>
                    <a:pt x="638" y="587"/>
                  </a:lnTo>
                  <a:lnTo>
                    <a:pt x="588" y="587"/>
                  </a:lnTo>
                  <a:lnTo>
                    <a:pt x="588" y="587"/>
                  </a:lnTo>
                  <a:lnTo>
                    <a:pt x="540" y="587"/>
                  </a:lnTo>
                  <a:lnTo>
                    <a:pt x="490" y="587"/>
                  </a:lnTo>
                  <a:lnTo>
                    <a:pt x="490" y="538"/>
                  </a:lnTo>
                  <a:lnTo>
                    <a:pt x="490" y="538"/>
                  </a:lnTo>
                  <a:lnTo>
                    <a:pt x="490" y="587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294" y="538"/>
                  </a:lnTo>
                  <a:lnTo>
                    <a:pt x="245" y="538"/>
                  </a:lnTo>
                  <a:lnTo>
                    <a:pt x="245" y="538"/>
                  </a:lnTo>
                  <a:lnTo>
                    <a:pt x="197" y="538"/>
                  </a:lnTo>
                  <a:lnTo>
                    <a:pt x="197" y="538"/>
                  </a:lnTo>
                  <a:lnTo>
                    <a:pt x="99" y="489"/>
                  </a:lnTo>
                  <a:lnTo>
                    <a:pt x="49" y="44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49" y="391"/>
                  </a:lnTo>
                  <a:lnTo>
                    <a:pt x="99" y="293"/>
                  </a:lnTo>
                  <a:lnTo>
                    <a:pt x="99" y="293"/>
                  </a:lnTo>
                  <a:lnTo>
                    <a:pt x="99" y="293"/>
                  </a:lnTo>
                  <a:lnTo>
                    <a:pt x="147" y="343"/>
                  </a:lnTo>
                  <a:lnTo>
                    <a:pt x="197" y="293"/>
                  </a:lnTo>
                  <a:lnTo>
                    <a:pt x="197" y="293"/>
                  </a:lnTo>
                  <a:lnTo>
                    <a:pt x="245" y="293"/>
                  </a:lnTo>
                  <a:lnTo>
                    <a:pt x="245" y="244"/>
                  </a:lnTo>
                  <a:lnTo>
                    <a:pt x="245" y="195"/>
                  </a:lnTo>
                  <a:lnTo>
                    <a:pt x="245" y="195"/>
                  </a:lnTo>
                  <a:lnTo>
                    <a:pt x="245" y="244"/>
                  </a:lnTo>
                  <a:lnTo>
                    <a:pt x="294" y="244"/>
                  </a:lnTo>
                  <a:lnTo>
                    <a:pt x="392" y="244"/>
                  </a:lnTo>
                  <a:lnTo>
                    <a:pt x="392" y="244"/>
                  </a:lnTo>
                  <a:lnTo>
                    <a:pt x="442" y="244"/>
                  </a:lnTo>
                  <a:lnTo>
                    <a:pt x="442" y="195"/>
                  </a:lnTo>
                  <a:lnTo>
                    <a:pt x="442" y="97"/>
                  </a:lnTo>
                  <a:lnTo>
                    <a:pt x="442" y="97"/>
                  </a:lnTo>
                  <a:lnTo>
                    <a:pt x="442" y="146"/>
                  </a:lnTo>
                  <a:lnTo>
                    <a:pt x="490" y="146"/>
                  </a:lnTo>
                  <a:lnTo>
                    <a:pt x="540" y="97"/>
                  </a:lnTo>
                  <a:close/>
                </a:path>
              </a:pathLst>
            </a:custGeom>
            <a:solidFill>
              <a:srgbClr val="D177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7" name="Freeform 635"/>
            <p:cNvSpPr>
              <a:spLocks/>
            </p:cNvSpPr>
            <p:nvPr/>
          </p:nvSpPr>
          <p:spPr bwMode="auto">
            <a:xfrm flipH="1">
              <a:off x="5146" y="2568"/>
              <a:ext cx="92" cy="80"/>
            </a:xfrm>
            <a:custGeom>
              <a:avLst/>
              <a:gdLst>
                <a:gd name="T0" fmla="*/ 588 w 735"/>
                <a:gd name="T1" fmla="*/ 97 h 636"/>
                <a:gd name="T2" fmla="*/ 588 w 735"/>
                <a:gd name="T3" fmla="*/ 0 h 636"/>
                <a:gd name="T4" fmla="*/ 638 w 735"/>
                <a:gd name="T5" fmla="*/ 0 h 636"/>
                <a:gd name="T6" fmla="*/ 686 w 735"/>
                <a:gd name="T7" fmla="*/ 195 h 636"/>
                <a:gd name="T8" fmla="*/ 735 w 735"/>
                <a:gd name="T9" fmla="*/ 244 h 636"/>
                <a:gd name="T10" fmla="*/ 735 w 735"/>
                <a:gd name="T11" fmla="*/ 391 h 636"/>
                <a:gd name="T12" fmla="*/ 735 w 735"/>
                <a:gd name="T13" fmla="*/ 441 h 636"/>
                <a:gd name="T14" fmla="*/ 638 w 735"/>
                <a:gd name="T15" fmla="*/ 441 h 636"/>
                <a:gd name="T16" fmla="*/ 638 w 735"/>
                <a:gd name="T17" fmla="*/ 441 h 636"/>
                <a:gd name="T18" fmla="*/ 638 w 735"/>
                <a:gd name="T19" fmla="*/ 489 h 636"/>
                <a:gd name="T20" fmla="*/ 686 w 735"/>
                <a:gd name="T21" fmla="*/ 538 h 636"/>
                <a:gd name="T22" fmla="*/ 638 w 735"/>
                <a:gd name="T23" fmla="*/ 587 h 636"/>
                <a:gd name="T24" fmla="*/ 588 w 735"/>
                <a:gd name="T25" fmla="*/ 587 h 636"/>
                <a:gd name="T26" fmla="*/ 490 w 735"/>
                <a:gd name="T27" fmla="*/ 587 h 636"/>
                <a:gd name="T28" fmla="*/ 490 w 735"/>
                <a:gd name="T29" fmla="*/ 538 h 636"/>
                <a:gd name="T30" fmla="*/ 442 w 735"/>
                <a:gd name="T31" fmla="*/ 636 h 636"/>
                <a:gd name="T32" fmla="*/ 442 w 735"/>
                <a:gd name="T33" fmla="*/ 636 h 636"/>
                <a:gd name="T34" fmla="*/ 245 w 735"/>
                <a:gd name="T35" fmla="*/ 538 h 636"/>
                <a:gd name="T36" fmla="*/ 197 w 735"/>
                <a:gd name="T37" fmla="*/ 538 h 636"/>
                <a:gd name="T38" fmla="*/ 147 w 735"/>
                <a:gd name="T39" fmla="*/ 489 h 636"/>
                <a:gd name="T40" fmla="*/ 0 w 735"/>
                <a:gd name="T41" fmla="*/ 391 h 636"/>
                <a:gd name="T42" fmla="*/ 0 w 735"/>
                <a:gd name="T43" fmla="*/ 391 h 636"/>
                <a:gd name="T44" fmla="*/ 99 w 735"/>
                <a:gd name="T45" fmla="*/ 343 h 636"/>
                <a:gd name="T46" fmla="*/ 99 w 735"/>
                <a:gd name="T47" fmla="*/ 343 h 636"/>
                <a:gd name="T48" fmla="*/ 245 w 735"/>
                <a:gd name="T49" fmla="*/ 343 h 636"/>
                <a:gd name="T50" fmla="*/ 245 w 735"/>
                <a:gd name="T51" fmla="*/ 293 h 636"/>
                <a:gd name="T52" fmla="*/ 245 w 735"/>
                <a:gd name="T53" fmla="*/ 244 h 636"/>
                <a:gd name="T54" fmla="*/ 245 w 735"/>
                <a:gd name="T55" fmla="*/ 244 h 636"/>
                <a:gd name="T56" fmla="*/ 392 w 735"/>
                <a:gd name="T57" fmla="*/ 293 h 636"/>
                <a:gd name="T58" fmla="*/ 442 w 735"/>
                <a:gd name="T59" fmla="*/ 293 h 636"/>
                <a:gd name="T60" fmla="*/ 442 w 735"/>
                <a:gd name="T61" fmla="*/ 146 h 636"/>
                <a:gd name="T62" fmla="*/ 442 w 735"/>
                <a:gd name="T63" fmla="*/ 146 h 636"/>
                <a:gd name="T64" fmla="*/ 588 w 735"/>
                <a:gd name="T65" fmla="*/ 146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35" h="636">
                  <a:moveTo>
                    <a:pt x="588" y="146"/>
                  </a:moveTo>
                  <a:lnTo>
                    <a:pt x="588" y="97"/>
                  </a:lnTo>
                  <a:lnTo>
                    <a:pt x="588" y="48"/>
                  </a:lnTo>
                  <a:lnTo>
                    <a:pt x="588" y="0"/>
                  </a:lnTo>
                  <a:lnTo>
                    <a:pt x="588" y="0"/>
                  </a:lnTo>
                  <a:lnTo>
                    <a:pt x="638" y="0"/>
                  </a:lnTo>
                  <a:lnTo>
                    <a:pt x="638" y="97"/>
                  </a:lnTo>
                  <a:lnTo>
                    <a:pt x="686" y="195"/>
                  </a:lnTo>
                  <a:lnTo>
                    <a:pt x="735" y="244"/>
                  </a:lnTo>
                  <a:lnTo>
                    <a:pt x="735" y="244"/>
                  </a:lnTo>
                  <a:lnTo>
                    <a:pt x="735" y="343"/>
                  </a:lnTo>
                  <a:lnTo>
                    <a:pt x="735" y="391"/>
                  </a:lnTo>
                  <a:lnTo>
                    <a:pt x="735" y="441"/>
                  </a:lnTo>
                  <a:lnTo>
                    <a:pt x="735" y="441"/>
                  </a:lnTo>
                  <a:lnTo>
                    <a:pt x="686" y="489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41"/>
                  </a:lnTo>
                  <a:lnTo>
                    <a:pt x="638" y="489"/>
                  </a:lnTo>
                  <a:lnTo>
                    <a:pt x="638" y="489"/>
                  </a:lnTo>
                  <a:lnTo>
                    <a:pt x="686" y="538"/>
                  </a:lnTo>
                  <a:lnTo>
                    <a:pt x="686" y="538"/>
                  </a:lnTo>
                  <a:lnTo>
                    <a:pt x="638" y="587"/>
                  </a:lnTo>
                  <a:lnTo>
                    <a:pt x="638" y="587"/>
                  </a:lnTo>
                  <a:lnTo>
                    <a:pt x="588" y="587"/>
                  </a:lnTo>
                  <a:lnTo>
                    <a:pt x="588" y="587"/>
                  </a:lnTo>
                  <a:lnTo>
                    <a:pt x="540" y="587"/>
                  </a:lnTo>
                  <a:lnTo>
                    <a:pt x="490" y="587"/>
                  </a:lnTo>
                  <a:lnTo>
                    <a:pt x="490" y="538"/>
                  </a:lnTo>
                  <a:lnTo>
                    <a:pt x="490" y="538"/>
                  </a:lnTo>
                  <a:lnTo>
                    <a:pt x="490" y="587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442" y="636"/>
                  </a:lnTo>
                  <a:lnTo>
                    <a:pt x="294" y="538"/>
                  </a:lnTo>
                  <a:lnTo>
                    <a:pt x="245" y="538"/>
                  </a:lnTo>
                  <a:lnTo>
                    <a:pt x="245" y="538"/>
                  </a:lnTo>
                  <a:lnTo>
                    <a:pt x="197" y="538"/>
                  </a:lnTo>
                  <a:lnTo>
                    <a:pt x="197" y="538"/>
                  </a:lnTo>
                  <a:lnTo>
                    <a:pt x="147" y="489"/>
                  </a:lnTo>
                  <a:lnTo>
                    <a:pt x="49" y="44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49" y="391"/>
                  </a:lnTo>
                  <a:lnTo>
                    <a:pt x="99" y="343"/>
                  </a:lnTo>
                  <a:lnTo>
                    <a:pt x="99" y="343"/>
                  </a:lnTo>
                  <a:lnTo>
                    <a:pt x="99" y="343"/>
                  </a:lnTo>
                  <a:lnTo>
                    <a:pt x="147" y="343"/>
                  </a:lnTo>
                  <a:lnTo>
                    <a:pt x="245" y="343"/>
                  </a:lnTo>
                  <a:lnTo>
                    <a:pt x="245" y="343"/>
                  </a:lnTo>
                  <a:lnTo>
                    <a:pt x="245" y="293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94" y="293"/>
                  </a:lnTo>
                  <a:lnTo>
                    <a:pt x="392" y="293"/>
                  </a:lnTo>
                  <a:lnTo>
                    <a:pt x="392" y="293"/>
                  </a:lnTo>
                  <a:lnTo>
                    <a:pt x="442" y="293"/>
                  </a:lnTo>
                  <a:lnTo>
                    <a:pt x="442" y="244"/>
                  </a:lnTo>
                  <a:lnTo>
                    <a:pt x="442" y="146"/>
                  </a:lnTo>
                  <a:lnTo>
                    <a:pt x="442" y="146"/>
                  </a:lnTo>
                  <a:lnTo>
                    <a:pt x="442" y="146"/>
                  </a:lnTo>
                  <a:lnTo>
                    <a:pt x="490" y="146"/>
                  </a:lnTo>
                  <a:lnTo>
                    <a:pt x="588" y="146"/>
                  </a:lnTo>
                  <a:close/>
                </a:path>
              </a:pathLst>
            </a:custGeom>
            <a:solidFill>
              <a:srgbClr val="CC71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8" name="Freeform 636"/>
            <p:cNvSpPr>
              <a:spLocks/>
            </p:cNvSpPr>
            <p:nvPr/>
          </p:nvSpPr>
          <p:spPr bwMode="auto">
            <a:xfrm flipH="1">
              <a:off x="5146" y="2568"/>
              <a:ext cx="86" cy="80"/>
            </a:xfrm>
            <a:custGeom>
              <a:avLst/>
              <a:gdLst>
                <a:gd name="T0" fmla="*/ 589 w 686"/>
                <a:gd name="T1" fmla="*/ 97 h 636"/>
                <a:gd name="T2" fmla="*/ 686 w 686"/>
                <a:gd name="T3" fmla="*/ 244 h 636"/>
                <a:gd name="T4" fmla="*/ 686 w 686"/>
                <a:gd name="T5" fmla="*/ 343 h 636"/>
                <a:gd name="T6" fmla="*/ 686 w 686"/>
                <a:gd name="T7" fmla="*/ 441 h 636"/>
                <a:gd name="T8" fmla="*/ 637 w 686"/>
                <a:gd name="T9" fmla="*/ 489 h 636"/>
                <a:gd name="T10" fmla="*/ 589 w 686"/>
                <a:gd name="T11" fmla="*/ 441 h 636"/>
                <a:gd name="T12" fmla="*/ 589 w 686"/>
                <a:gd name="T13" fmla="*/ 489 h 636"/>
                <a:gd name="T14" fmla="*/ 637 w 686"/>
                <a:gd name="T15" fmla="*/ 538 h 636"/>
                <a:gd name="T16" fmla="*/ 589 w 686"/>
                <a:gd name="T17" fmla="*/ 587 h 636"/>
                <a:gd name="T18" fmla="*/ 539 w 686"/>
                <a:gd name="T19" fmla="*/ 587 h 636"/>
                <a:gd name="T20" fmla="*/ 491 w 686"/>
                <a:gd name="T21" fmla="*/ 587 h 636"/>
                <a:gd name="T22" fmla="*/ 441 w 686"/>
                <a:gd name="T23" fmla="*/ 538 h 636"/>
                <a:gd name="T24" fmla="*/ 441 w 686"/>
                <a:gd name="T25" fmla="*/ 587 h 636"/>
                <a:gd name="T26" fmla="*/ 393 w 686"/>
                <a:gd name="T27" fmla="*/ 636 h 636"/>
                <a:gd name="T28" fmla="*/ 245 w 686"/>
                <a:gd name="T29" fmla="*/ 538 h 636"/>
                <a:gd name="T30" fmla="*/ 196 w 686"/>
                <a:gd name="T31" fmla="*/ 538 h 636"/>
                <a:gd name="T32" fmla="*/ 148 w 686"/>
                <a:gd name="T33" fmla="*/ 538 h 636"/>
                <a:gd name="T34" fmla="*/ 50 w 686"/>
                <a:gd name="T35" fmla="*/ 441 h 636"/>
                <a:gd name="T36" fmla="*/ 0 w 686"/>
                <a:gd name="T37" fmla="*/ 391 h 636"/>
                <a:gd name="T38" fmla="*/ 0 w 686"/>
                <a:gd name="T39" fmla="*/ 391 h 636"/>
                <a:gd name="T40" fmla="*/ 50 w 686"/>
                <a:gd name="T41" fmla="*/ 343 h 636"/>
                <a:gd name="T42" fmla="*/ 98 w 686"/>
                <a:gd name="T43" fmla="*/ 391 h 636"/>
                <a:gd name="T44" fmla="*/ 196 w 686"/>
                <a:gd name="T45" fmla="*/ 343 h 636"/>
                <a:gd name="T46" fmla="*/ 245 w 686"/>
                <a:gd name="T47" fmla="*/ 293 h 636"/>
                <a:gd name="T48" fmla="*/ 245 w 686"/>
                <a:gd name="T49" fmla="*/ 244 h 636"/>
                <a:gd name="T50" fmla="*/ 294 w 686"/>
                <a:gd name="T51" fmla="*/ 293 h 636"/>
                <a:gd name="T52" fmla="*/ 343 w 686"/>
                <a:gd name="T53" fmla="*/ 293 h 636"/>
                <a:gd name="T54" fmla="*/ 441 w 686"/>
                <a:gd name="T55" fmla="*/ 244 h 636"/>
                <a:gd name="T56" fmla="*/ 441 w 686"/>
                <a:gd name="T57" fmla="*/ 146 h 636"/>
                <a:gd name="T58" fmla="*/ 491 w 686"/>
                <a:gd name="T59" fmla="*/ 195 h 636"/>
                <a:gd name="T60" fmla="*/ 539 w 686"/>
                <a:gd name="T61" fmla="*/ 146 h 636"/>
                <a:gd name="T62" fmla="*/ 589 w 686"/>
                <a:gd name="T63" fmla="*/ 97 h 636"/>
                <a:gd name="T64" fmla="*/ 589 w 686"/>
                <a:gd name="T65" fmla="*/ 48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86" h="636">
                  <a:moveTo>
                    <a:pt x="589" y="0"/>
                  </a:moveTo>
                  <a:lnTo>
                    <a:pt x="589" y="97"/>
                  </a:lnTo>
                  <a:lnTo>
                    <a:pt x="637" y="195"/>
                  </a:lnTo>
                  <a:lnTo>
                    <a:pt x="686" y="244"/>
                  </a:lnTo>
                  <a:lnTo>
                    <a:pt x="686" y="244"/>
                  </a:lnTo>
                  <a:lnTo>
                    <a:pt x="686" y="343"/>
                  </a:lnTo>
                  <a:lnTo>
                    <a:pt x="686" y="391"/>
                  </a:lnTo>
                  <a:lnTo>
                    <a:pt x="686" y="441"/>
                  </a:lnTo>
                  <a:lnTo>
                    <a:pt x="686" y="441"/>
                  </a:lnTo>
                  <a:lnTo>
                    <a:pt x="637" y="489"/>
                  </a:lnTo>
                  <a:lnTo>
                    <a:pt x="589" y="441"/>
                  </a:lnTo>
                  <a:lnTo>
                    <a:pt x="589" y="441"/>
                  </a:lnTo>
                  <a:lnTo>
                    <a:pt x="589" y="441"/>
                  </a:lnTo>
                  <a:lnTo>
                    <a:pt x="589" y="489"/>
                  </a:lnTo>
                  <a:lnTo>
                    <a:pt x="589" y="489"/>
                  </a:lnTo>
                  <a:lnTo>
                    <a:pt x="637" y="538"/>
                  </a:lnTo>
                  <a:lnTo>
                    <a:pt x="637" y="538"/>
                  </a:lnTo>
                  <a:lnTo>
                    <a:pt x="589" y="587"/>
                  </a:lnTo>
                  <a:lnTo>
                    <a:pt x="589" y="587"/>
                  </a:lnTo>
                  <a:lnTo>
                    <a:pt x="539" y="587"/>
                  </a:lnTo>
                  <a:lnTo>
                    <a:pt x="539" y="587"/>
                  </a:lnTo>
                  <a:lnTo>
                    <a:pt x="491" y="587"/>
                  </a:lnTo>
                  <a:lnTo>
                    <a:pt x="441" y="587"/>
                  </a:lnTo>
                  <a:lnTo>
                    <a:pt x="441" y="538"/>
                  </a:lnTo>
                  <a:lnTo>
                    <a:pt x="441" y="538"/>
                  </a:lnTo>
                  <a:lnTo>
                    <a:pt x="441" y="587"/>
                  </a:lnTo>
                  <a:lnTo>
                    <a:pt x="393" y="636"/>
                  </a:lnTo>
                  <a:lnTo>
                    <a:pt x="393" y="636"/>
                  </a:lnTo>
                  <a:lnTo>
                    <a:pt x="393" y="636"/>
                  </a:lnTo>
                  <a:lnTo>
                    <a:pt x="245" y="538"/>
                  </a:lnTo>
                  <a:lnTo>
                    <a:pt x="196" y="538"/>
                  </a:lnTo>
                  <a:lnTo>
                    <a:pt x="196" y="538"/>
                  </a:lnTo>
                  <a:lnTo>
                    <a:pt x="148" y="538"/>
                  </a:lnTo>
                  <a:lnTo>
                    <a:pt x="148" y="538"/>
                  </a:lnTo>
                  <a:lnTo>
                    <a:pt x="98" y="489"/>
                  </a:lnTo>
                  <a:lnTo>
                    <a:pt x="50" y="44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98" y="391"/>
                  </a:lnTo>
                  <a:lnTo>
                    <a:pt x="196" y="343"/>
                  </a:lnTo>
                  <a:lnTo>
                    <a:pt x="196" y="343"/>
                  </a:lnTo>
                  <a:lnTo>
                    <a:pt x="245" y="293"/>
                  </a:lnTo>
                  <a:lnTo>
                    <a:pt x="245" y="293"/>
                  </a:lnTo>
                  <a:lnTo>
                    <a:pt x="245" y="244"/>
                  </a:lnTo>
                  <a:lnTo>
                    <a:pt x="245" y="244"/>
                  </a:lnTo>
                  <a:lnTo>
                    <a:pt x="245" y="293"/>
                  </a:lnTo>
                  <a:lnTo>
                    <a:pt x="294" y="293"/>
                  </a:lnTo>
                  <a:lnTo>
                    <a:pt x="343" y="293"/>
                  </a:lnTo>
                  <a:lnTo>
                    <a:pt x="343" y="293"/>
                  </a:lnTo>
                  <a:lnTo>
                    <a:pt x="393" y="293"/>
                  </a:lnTo>
                  <a:lnTo>
                    <a:pt x="441" y="244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91" y="195"/>
                  </a:lnTo>
                  <a:lnTo>
                    <a:pt x="539" y="146"/>
                  </a:lnTo>
                  <a:lnTo>
                    <a:pt x="539" y="146"/>
                  </a:lnTo>
                  <a:lnTo>
                    <a:pt x="539" y="97"/>
                  </a:lnTo>
                  <a:lnTo>
                    <a:pt x="589" y="97"/>
                  </a:lnTo>
                  <a:lnTo>
                    <a:pt x="589" y="48"/>
                  </a:lnTo>
                  <a:lnTo>
                    <a:pt x="589" y="48"/>
                  </a:lnTo>
                  <a:lnTo>
                    <a:pt x="589" y="0"/>
                  </a:lnTo>
                  <a:close/>
                </a:path>
              </a:pathLst>
            </a:custGeom>
            <a:solidFill>
              <a:srgbClr val="C66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89" name="Freeform 637"/>
            <p:cNvSpPr>
              <a:spLocks/>
            </p:cNvSpPr>
            <p:nvPr/>
          </p:nvSpPr>
          <p:spPr bwMode="auto">
            <a:xfrm flipH="1">
              <a:off x="5146" y="2495"/>
              <a:ext cx="31" cy="36"/>
            </a:xfrm>
            <a:custGeom>
              <a:avLst/>
              <a:gdLst>
                <a:gd name="T0" fmla="*/ 0 w 245"/>
                <a:gd name="T1" fmla="*/ 196 h 294"/>
                <a:gd name="T2" fmla="*/ 0 w 245"/>
                <a:gd name="T3" fmla="*/ 196 h 294"/>
                <a:gd name="T4" fmla="*/ 0 w 245"/>
                <a:gd name="T5" fmla="*/ 98 h 294"/>
                <a:gd name="T6" fmla="*/ 0 w 245"/>
                <a:gd name="T7" fmla="*/ 49 h 294"/>
                <a:gd name="T8" fmla="*/ 0 w 245"/>
                <a:gd name="T9" fmla="*/ 49 h 294"/>
                <a:gd name="T10" fmla="*/ 0 w 245"/>
                <a:gd name="T11" fmla="*/ 98 h 294"/>
                <a:gd name="T12" fmla="*/ 0 w 245"/>
                <a:gd name="T13" fmla="*/ 146 h 294"/>
                <a:gd name="T14" fmla="*/ 50 w 245"/>
                <a:gd name="T15" fmla="*/ 146 h 294"/>
                <a:gd name="T16" fmla="*/ 50 w 245"/>
                <a:gd name="T17" fmla="*/ 146 h 294"/>
                <a:gd name="T18" fmla="*/ 50 w 245"/>
                <a:gd name="T19" fmla="*/ 98 h 294"/>
                <a:gd name="T20" fmla="*/ 50 w 245"/>
                <a:gd name="T21" fmla="*/ 49 h 294"/>
                <a:gd name="T22" fmla="*/ 98 w 245"/>
                <a:gd name="T23" fmla="*/ 0 h 294"/>
                <a:gd name="T24" fmla="*/ 98 w 245"/>
                <a:gd name="T25" fmla="*/ 0 h 294"/>
                <a:gd name="T26" fmla="*/ 98 w 245"/>
                <a:gd name="T27" fmla="*/ 49 h 294"/>
                <a:gd name="T28" fmla="*/ 50 w 245"/>
                <a:gd name="T29" fmla="*/ 98 h 294"/>
                <a:gd name="T30" fmla="*/ 50 w 245"/>
                <a:gd name="T31" fmla="*/ 146 h 294"/>
                <a:gd name="T32" fmla="*/ 50 w 245"/>
                <a:gd name="T33" fmla="*/ 146 h 294"/>
                <a:gd name="T34" fmla="*/ 50 w 245"/>
                <a:gd name="T35" fmla="*/ 146 h 294"/>
                <a:gd name="T36" fmla="*/ 50 w 245"/>
                <a:gd name="T37" fmla="*/ 196 h 294"/>
                <a:gd name="T38" fmla="*/ 98 w 245"/>
                <a:gd name="T39" fmla="*/ 196 h 294"/>
                <a:gd name="T40" fmla="*/ 98 w 245"/>
                <a:gd name="T41" fmla="*/ 196 h 294"/>
                <a:gd name="T42" fmla="*/ 98 w 245"/>
                <a:gd name="T43" fmla="*/ 196 h 294"/>
                <a:gd name="T44" fmla="*/ 148 w 245"/>
                <a:gd name="T45" fmla="*/ 196 h 294"/>
                <a:gd name="T46" fmla="*/ 196 w 245"/>
                <a:gd name="T47" fmla="*/ 196 h 294"/>
                <a:gd name="T48" fmla="*/ 196 w 245"/>
                <a:gd name="T49" fmla="*/ 196 h 294"/>
                <a:gd name="T50" fmla="*/ 196 w 245"/>
                <a:gd name="T51" fmla="*/ 196 h 294"/>
                <a:gd name="T52" fmla="*/ 196 w 245"/>
                <a:gd name="T53" fmla="*/ 244 h 294"/>
                <a:gd name="T54" fmla="*/ 196 w 245"/>
                <a:gd name="T55" fmla="*/ 244 h 294"/>
                <a:gd name="T56" fmla="*/ 245 w 245"/>
                <a:gd name="T57" fmla="*/ 294 h 294"/>
                <a:gd name="T58" fmla="*/ 245 w 245"/>
                <a:gd name="T59" fmla="*/ 294 h 294"/>
                <a:gd name="T60" fmla="*/ 196 w 245"/>
                <a:gd name="T61" fmla="*/ 294 h 294"/>
                <a:gd name="T62" fmla="*/ 196 w 245"/>
                <a:gd name="T63" fmla="*/ 244 h 294"/>
                <a:gd name="T64" fmla="*/ 148 w 245"/>
                <a:gd name="T65" fmla="*/ 196 h 294"/>
                <a:gd name="T66" fmla="*/ 148 w 245"/>
                <a:gd name="T67" fmla="*/ 196 h 294"/>
                <a:gd name="T68" fmla="*/ 98 w 245"/>
                <a:gd name="T69" fmla="*/ 196 h 294"/>
                <a:gd name="T70" fmla="*/ 0 w 245"/>
                <a:gd name="T71" fmla="*/ 196 h 294"/>
                <a:gd name="T72" fmla="*/ 0 w 245"/>
                <a:gd name="T73" fmla="*/ 196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5" h="294">
                  <a:moveTo>
                    <a:pt x="0" y="196"/>
                  </a:moveTo>
                  <a:lnTo>
                    <a:pt x="0" y="196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146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98"/>
                  </a:lnTo>
                  <a:lnTo>
                    <a:pt x="50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50" y="98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0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148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96" y="244"/>
                  </a:lnTo>
                  <a:lnTo>
                    <a:pt x="196" y="244"/>
                  </a:lnTo>
                  <a:lnTo>
                    <a:pt x="245" y="294"/>
                  </a:lnTo>
                  <a:lnTo>
                    <a:pt x="245" y="294"/>
                  </a:lnTo>
                  <a:lnTo>
                    <a:pt x="196" y="294"/>
                  </a:lnTo>
                  <a:lnTo>
                    <a:pt x="196" y="244"/>
                  </a:lnTo>
                  <a:lnTo>
                    <a:pt x="148" y="196"/>
                  </a:lnTo>
                  <a:lnTo>
                    <a:pt x="148" y="196"/>
                  </a:lnTo>
                  <a:lnTo>
                    <a:pt x="98" y="196"/>
                  </a:lnTo>
                  <a:lnTo>
                    <a:pt x="0" y="196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B7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0" name="Freeform 638"/>
            <p:cNvSpPr>
              <a:spLocks/>
            </p:cNvSpPr>
            <p:nvPr/>
          </p:nvSpPr>
          <p:spPr bwMode="auto">
            <a:xfrm flipH="1">
              <a:off x="5152" y="2537"/>
              <a:ext cx="55" cy="104"/>
            </a:xfrm>
            <a:custGeom>
              <a:avLst/>
              <a:gdLst>
                <a:gd name="T0" fmla="*/ 0 w 441"/>
                <a:gd name="T1" fmla="*/ 0 h 833"/>
                <a:gd name="T2" fmla="*/ 0 w 441"/>
                <a:gd name="T3" fmla="*/ 49 h 833"/>
                <a:gd name="T4" fmla="*/ 49 w 441"/>
                <a:gd name="T5" fmla="*/ 98 h 833"/>
                <a:gd name="T6" fmla="*/ 147 w 441"/>
                <a:gd name="T7" fmla="*/ 147 h 833"/>
                <a:gd name="T8" fmla="*/ 147 w 441"/>
                <a:gd name="T9" fmla="*/ 147 h 833"/>
                <a:gd name="T10" fmla="*/ 147 w 441"/>
                <a:gd name="T11" fmla="*/ 294 h 833"/>
                <a:gd name="T12" fmla="*/ 197 w 441"/>
                <a:gd name="T13" fmla="*/ 343 h 833"/>
                <a:gd name="T14" fmla="*/ 245 w 441"/>
                <a:gd name="T15" fmla="*/ 392 h 833"/>
                <a:gd name="T16" fmla="*/ 245 w 441"/>
                <a:gd name="T17" fmla="*/ 392 h 833"/>
                <a:gd name="T18" fmla="*/ 245 w 441"/>
                <a:gd name="T19" fmla="*/ 441 h 833"/>
                <a:gd name="T20" fmla="*/ 343 w 441"/>
                <a:gd name="T21" fmla="*/ 589 h 833"/>
                <a:gd name="T22" fmla="*/ 393 w 441"/>
                <a:gd name="T23" fmla="*/ 637 h 833"/>
                <a:gd name="T24" fmla="*/ 393 w 441"/>
                <a:gd name="T25" fmla="*/ 637 h 833"/>
                <a:gd name="T26" fmla="*/ 393 w 441"/>
                <a:gd name="T27" fmla="*/ 687 h 833"/>
                <a:gd name="T28" fmla="*/ 441 w 441"/>
                <a:gd name="T29" fmla="*/ 687 h 833"/>
                <a:gd name="T30" fmla="*/ 441 w 441"/>
                <a:gd name="T31" fmla="*/ 687 h 833"/>
                <a:gd name="T32" fmla="*/ 441 w 441"/>
                <a:gd name="T33" fmla="*/ 687 h 833"/>
                <a:gd name="T34" fmla="*/ 393 w 441"/>
                <a:gd name="T35" fmla="*/ 687 h 833"/>
                <a:gd name="T36" fmla="*/ 441 w 441"/>
                <a:gd name="T37" fmla="*/ 735 h 833"/>
                <a:gd name="T38" fmla="*/ 441 w 441"/>
                <a:gd name="T39" fmla="*/ 784 h 833"/>
                <a:gd name="T40" fmla="*/ 393 w 441"/>
                <a:gd name="T41" fmla="*/ 784 h 833"/>
                <a:gd name="T42" fmla="*/ 393 w 441"/>
                <a:gd name="T43" fmla="*/ 833 h 833"/>
                <a:gd name="T44" fmla="*/ 393 w 441"/>
                <a:gd name="T45" fmla="*/ 833 h 833"/>
                <a:gd name="T46" fmla="*/ 393 w 441"/>
                <a:gd name="T47" fmla="*/ 833 h 833"/>
                <a:gd name="T48" fmla="*/ 393 w 441"/>
                <a:gd name="T49" fmla="*/ 735 h 833"/>
                <a:gd name="T50" fmla="*/ 343 w 441"/>
                <a:gd name="T51" fmla="*/ 637 h 833"/>
                <a:gd name="T52" fmla="*/ 343 w 441"/>
                <a:gd name="T53" fmla="*/ 637 h 833"/>
                <a:gd name="T54" fmla="*/ 245 w 441"/>
                <a:gd name="T55" fmla="*/ 539 h 833"/>
                <a:gd name="T56" fmla="*/ 197 w 441"/>
                <a:gd name="T57" fmla="*/ 441 h 833"/>
                <a:gd name="T58" fmla="*/ 197 w 441"/>
                <a:gd name="T59" fmla="*/ 392 h 833"/>
                <a:gd name="T60" fmla="*/ 197 w 441"/>
                <a:gd name="T61" fmla="*/ 392 h 833"/>
                <a:gd name="T62" fmla="*/ 147 w 441"/>
                <a:gd name="T63" fmla="*/ 343 h 833"/>
                <a:gd name="T64" fmla="*/ 147 w 441"/>
                <a:gd name="T65" fmla="*/ 294 h 833"/>
                <a:gd name="T66" fmla="*/ 98 w 441"/>
                <a:gd name="T67" fmla="*/ 196 h 833"/>
                <a:gd name="T68" fmla="*/ 98 w 441"/>
                <a:gd name="T69" fmla="*/ 196 h 833"/>
                <a:gd name="T70" fmla="*/ 98 w 441"/>
                <a:gd name="T71" fmla="*/ 147 h 833"/>
                <a:gd name="T72" fmla="*/ 49 w 441"/>
                <a:gd name="T73" fmla="*/ 98 h 833"/>
                <a:gd name="T74" fmla="*/ 49 w 441"/>
                <a:gd name="T75" fmla="*/ 49 h 833"/>
                <a:gd name="T76" fmla="*/ 49 w 441"/>
                <a:gd name="T77" fmla="*/ 49 h 833"/>
                <a:gd name="T78" fmla="*/ 0 w 441"/>
                <a:gd name="T79" fmla="*/ 49 h 833"/>
                <a:gd name="T80" fmla="*/ 0 w 441"/>
                <a:gd name="T81" fmla="*/ 0 h 833"/>
                <a:gd name="T82" fmla="*/ 0 w 441"/>
                <a:gd name="T83" fmla="*/ 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1" h="833">
                  <a:moveTo>
                    <a:pt x="0" y="0"/>
                  </a:moveTo>
                  <a:lnTo>
                    <a:pt x="0" y="49"/>
                  </a:lnTo>
                  <a:lnTo>
                    <a:pt x="49" y="98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294"/>
                  </a:lnTo>
                  <a:lnTo>
                    <a:pt x="197" y="343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441"/>
                  </a:lnTo>
                  <a:lnTo>
                    <a:pt x="343" y="589"/>
                  </a:lnTo>
                  <a:lnTo>
                    <a:pt x="393" y="637"/>
                  </a:lnTo>
                  <a:lnTo>
                    <a:pt x="393" y="637"/>
                  </a:lnTo>
                  <a:lnTo>
                    <a:pt x="393" y="687"/>
                  </a:lnTo>
                  <a:lnTo>
                    <a:pt x="441" y="687"/>
                  </a:lnTo>
                  <a:lnTo>
                    <a:pt x="441" y="687"/>
                  </a:lnTo>
                  <a:lnTo>
                    <a:pt x="441" y="687"/>
                  </a:lnTo>
                  <a:lnTo>
                    <a:pt x="393" y="687"/>
                  </a:lnTo>
                  <a:lnTo>
                    <a:pt x="441" y="735"/>
                  </a:lnTo>
                  <a:lnTo>
                    <a:pt x="441" y="784"/>
                  </a:lnTo>
                  <a:lnTo>
                    <a:pt x="393" y="784"/>
                  </a:lnTo>
                  <a:lnTo>
                    <a:pt x="393" y="833"/>
                  </a:lnTo>
                  <a:lnTo>
                    <a:pt x="393" y="833"/>
                  </a:lnTo>
                  <a:lnTo>
                    <a:pt x="393" y="833"/>
                  </a:lnTo>
                  <a:lnTo>
                    <a:pt x="393" y="735"/>
                  </a:lnTo>
                  <a:lnTo>
                    <a:pt x="343" y="637"/>
                  </a:lnTo>
                  <a:lnTo>
                    <a:pt x="343" y="637"/>
                  </a:lnTo>
                  <a:lnTo>
                    <a:pt x="245" y="539"/>
                  </a:lnTo>
                  <a:lnTo>
                    <a:pt x="197" y="441"/>
                  </a:lnTo>
                  <a:lnTo>
                    <a:pt x="197" y="392"/>
                  </a:lnTo>
                  <a:lnTo>
                    <a:pt x="197" y="392"/>
                  </a:lnTo>
                  <a:lnTo>
                    <a:pt x="147" y="343"/>
                  </a:lnTo>
                  <a:lnTo>
                    <a:pt x="147" y="294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47"/>
                  </a:lnTo>
                  <a:lnTo>
                    <a:pt x="49" y="98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1" name="Freeform 639"/>
            <p:cNvSpPr>
              <a:spLocks/>
            </p:cNvSpPr>
            <p:nvPr/>
          </p:nvSpPr>
          <p:spPr bwMode="auto">
            <a:xfrm flipH="1">
              <a:off x="5164" y="2550"/>
              <a:ext cx="68" cy="91"/>
            </a:xfrm>
            <a:custGeom>
              <a:avLst/>
              <a:gdLst>
                <a:gd name="T0" fmla="*/ 50 w 539"/>
                <a:gd name="T1" fmla="*/ 0 h 735"/>
                <a:gd name="T2" fmla="*/ 50 w 539"/>
                <a:gd name="T3" fmla="*/ 49 h 735"/>
                <a:gd name="T4" fmla="*/ 148 w 539"/>
                <a:gd name="T5" fmla="*/ 196 h 735"/>
                <a:gd name="T6" fmla="*/ 196 w 539"/>
                <a:gd name="T7" fmla="*/ 245 h 735"/>
                <a:gd name="T8" fmla="*/ 196 w 539"/>
                <a:gd name="T9" fmla="*/ 245 h 735"/>
                <a:gd name="T10" fmla="*/ 196 w 539"/>
                <a:gd name="T11" fmla="*/ 343 h 735"/>
                <a:gd name="T12" fmla="*/ 245 w 539"/>
                <a:gd name="T13" fmla="*/ 392 h 735"/>
                <a:gd name="T14" fmla="*/ 294 w 539"/>
                <a:gd name="T15" fmla="*/ 441 h 735"/>
                <a:gd name="T16" fmla="*/ 294 w 539"/>
                <a:gd name="T17" fmla="*/ 441 h 735"/>
                <a:gd name="T18" fmla="*/ 343 w 539"/>
                <a:gd name="T19" fmla="*/ 539 h 735"/>
                <a:gd name="T20" fmla="*/ 393 w 539"/>
                <a:gd name="T21" fmla="*/ 637 h 735"/>
                <a:gd name="T22" fmla="*/ 441 w 539"/>
                <a:gd name="T23" fmla="*/ 686 h 735"/>
                <a:gd name="T24" fmla="*/ 441 w 539"/>
                <a:gd name="T25" fmla="*/ 686 h 735"/>
                <a:gd name="T26" fmla="*/ 491 w 539"/>
                <a:gd name="T27" fmla="*/ 735 h 735"/>
                <a:gd name="T28" fmla="*/ 491 w 539"/>
                <a:gd name="T29" fmla="*/ 735 h 735"/>
                <a:gd name="T30" fmla="*/ 539 w 539"/>
                <a:gd name="T31" fmla="*/ 735 h 735"/>
                <a:gd name="T32" fmla="*/ 539 w 539"/>
                <a:gd name="T33" fmla="*/ 735 h 735"/>
                <a:gd name="T34" fmla="*/ 491 w 539"/>
                <a:gd name="T35" fmla="*/ 735 h 735"/>
                <a:gd name="T36" fmla="*/ 491 w 539"/>
                <a:gd name="T37" fmla="*/ 735 h 735"/>
                <a:gd name="T38" fmla="*/ 441 w 539"/>
                <a:gd name="T39" fmla="*/ 686 h 735"/>
                <a:gd name="T40" fmla="*/ 441 w 539"/>
                <a:gd name="T41" fmla="*/ 686 h 735"/>
                <a:gd name="T42" fmla="*/ 393 w 539"/>
                <a:gd name="T43" fmla="*/ 637 h 735"/>
                <a:gd name="T44" fmla="*/ 294 w 539"/>
                <a:gd name="T45" fmla="*/ 539 h 735"/>
                <a:gd name="T46" fmla="*/ 245 w 539"/>
                <a:gd name="T47" fmla="*/ 491 h 735"/>
                <a:gd name="T48" fmla="*/ 245 w 539"/>
                <a:gd name="T49" fmla="*/ 491 h 735"/>
                <a:gd name="T50" fmla="*/ 245 w 539"/>
                <a:gd name="T51" fmla="*/ 441 h 735"/>
                <a:gd name="T52" fmla="*/ 196 w 539"/>
                <a:gd name="T53" fmla="*/ 392 h 735"/>
                <a:gd name="T54" fmla="*/ 196 w 539"/>
                <a:gd name="T55" fmla="*/ 294 h 735"/>
                <a:gd name="T56" fmla="*/ 196 w 539"/>
                <a:gd name="T57" fmla="*/ 294 h 735"/>
                <a:gd name="T58" fmla="*/ 148 w 539"/>
                <a:gd name="T59" fmla="*/ 196 h 735"/>
                <a:gd name="T60" fmla="*/ 50 w 539"/>
                <a:gd name="T61" fmla="*/ 98 h 735"/>
                <a:gd name="T62" fmla="*/ 50 w 539"/>
                <a:gd name="T63" fmla="*/ 49 h 735"/>
                <a:gd name="T64" fmla="*/ 50 w 539"/>
                <a:gd name="T65" fmla="*/ 49 h 735"/>
                <a:gd name="T66" fmla="*/ 0 w 539"/>
                <a:gd name="T67" fmla="*/ 49 h 735"/>
                <a:gd name="T68" fmla="*/ 50 w 539"/>
                <a:gd name="T69" fmla="*/ 0 h 735"/>
                <a:gd name="T70" fmla="*/ 50 w 539"/>
                <a:gd name="T71" fmla="*/ 0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39" h="735">
                  <a:moveTo>
                    <a:pt x="50" y="0"/>
                  </a:moveTo>
                  <a:lnTo>
                    <a:pt x="50" y="49"/>
                  </a:lnTo>
                  <a:lnTo>
                    <a:pt x="148" y="196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343"/>
                  </a:lnTo>
                  <a:lnTo>
                    <a:pt x="245" y="392"/>
                  </a:lnTo>
                  <a:lnTo>
                    <a:pt x="294" y="441"/>
                  </a:lnTo>
                  <a:lnTo>
                    <a:pt x="294" y="441"/>
                  </a:lnTo>
                  <a:lnTo>
                    <a:pt x="343" y="539"/>
                  </a:lnTo>
                  <a:lnTo>
                    <a:pt x="393" y="637"/>
                  </a:lnTo>
                  <a:lnTo>
                    <a:pt x="441" y="686"/>
                  </a:lnTo>
                  <a:lnTo>
                    <a:pt x="441" y="686"/>
                  </a:lnTo>
                  <a:lnTo>
                    <a:pt x="491" y="735"/>
                  </a:lnTo>
                  <a:lnTo>
                    <a:pt x="491" y="735"/>
                  </a:lnTo>
                  <a:lnTo>
                    <a:pt x="539" y="735"/>
                  </a:lnTo>
                  <a:lnTo>
                    <a:pt x="539" y="735"/>
                  </a:lnTo>
                  <a:lnTo>
                    <a:pt x="491" y="735"/>
                  </a:lnTo>
                  <a:lnTo>
                    <a:pt x="491" y="735"/>
                  </a:lnTo>
                  <a:lnTo>
                    <a:pt x="441" y="686"/>
                  </a:lnTo>
                  <a:lnTo>
                    <a:pt x="441" y="686"/>
                  </a:lnTo>
                  <a:lnTo>
                    <a:pt x="393" y="637"/>
                  </a:lnTo>
                  <a:lnTo>
                    <a:pt x="294" y="539"/>
                  </a:lnTo>
                  <a:lnTo>
                    <a:pt x="245" y="491"/>
                  </a:lnTo>
                  <a:lnTo>
                    <a:pt x="245" y="491"/>
                  </a:lnTo>
                  <a:lnTo>
                    <a:pt x="245" y="441"/>
                  </a:lnTo>
                  <a:lnTo>
                    <a:pt x="196" y="392"/>
                  </a:lnTo>
                  <a:lnTo>
                    <a:pt x="196" y="294"/>
                  </a:lnTo>
                  <a:lnTo>
                    <a:pt x="196" y="294"/>
                  </a:lnTo>
                  <a:lnTo>
                    <a:pt x="148" y="196"/>
                  </a:lnTo>
                  <a:lnTo>
                    <a:pt x="50" y="98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7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2" name="Freeform 640"/>
            <p:cNvSpPr>
              <a:spLocks/>
            </p:cNvSpPr>
            <p:nvPr/>
          </p:nvSpPr>
          <p:spPr bwMode="auto">
            <a:xfrm flipH="1">
              <a:off x="5189" y="2562"/>
              <a:ext cx="61" cy="79"/>
            </a:xfrm>
            <a:custGeom>
              <a:avLst/>
              <a:gdLst>
                <a:gd name="T0" fmla="*/ 0 w 490"/>
                <a:gd name="T1" fmla="*/ 0 h 637"/>
                <a:gd name="T2" fmla="*/ 0 w 490"/>
                <a:gd name="T3" fmla="*/ 0 h 637"/>
                <a:gd name="T4" fmla="*/ 0 w 490"/>
                <a:gd name="T5" fmla="*/ 0 h 637"/>
                <a:gd name="T6" fmla="*/ 49 w 490"/>
                <a:gd name="T7" fmla="*/ 0 h 637"/>
                <a:gd name="T8" fmla="*/ 49 w 490"/>
                <a:gd name="T9" fmla="*/ 0 h 637"/>
                <a:gd name="T10" fmla="*/ 49 w 490"/>
                <a:gd name="T11" fmla="*/ 50 h 637"/>
                <a:gd name="T12" fmla="*/ 49 w 490"/>
                <a:gd name="T13" fmla="*/ 98 h 637"/>
                <a:gd name="T14" fmla="*/ 98 w 490"/>
                <a:gd name="T15" fmla="*/ 147 h 637"/>
                <a:gd name="T16" fmla="*/ 98 w 490"/>
                <a:gd name="T17" fmla="*/ 147 h 637"/>
                <a:gd name="T18" fmla="*/ 98 w 490"/>
                <a:gd name="T19" fmla="*/ 245 h 637"/>
                <a:gd name="T20" fmla="*/ 147 w 490"/>
                <a:gd name="T21" fmla="*/ 294 h 637"/>
                <a:gd name="T22" fmla="*/ 197 w 490"/>
                <a:gd name="T23" fmla="*/ 343 h 637"/>
                <a:gd name="T24" fmla="*/ 197 w 490"/>
                <a:gd name="T25" fmla="*/ 343 h 637"/>
                <a:gd name="T26" fmla="*/ 197 w 490"/>
                <a:gd name="T27" fmla="*/ 393 h 637"/>
                <a:gd name="T28" fmla="*/ 245 w 490"/>
                <a:gd name="T29" fmla="*/ 491 h 637"/>
                <a:gd name="T30" fmla="*/ 295 w 490"/>
                <a:gd name="T31" fmla="*/ 491 h 637"/>
                <a:gd name="T32" fmla="*/ 295 w 490"/>
                <a:gd name="T33" fmla="*/ 491 h 637"/>
                <a:gd name="T34" fmla="*/ 343 w 490"/>
                <a:gd name="T35" fmla="*/ 588 h 637"/>
                <a:gd name="T36" fmla="*/ 441 w 490"/>
                <a:gd name="T37" fmla="*/ 637 h 637"/>
                <a:gd name="T38" fmla="*/ 490 w 490"/>
                <a:gd name="T39" fmla="*/ 637 h 637"/>
                <a:gd name="T40" fmla="*/ 490 w 490"/>
                <a:gd name="T41" fmla="*/ 637 h 637"/>
                <a:gd name="T42" fmla="*/ 441 w 490"/>
                <a:gd name="T43" fmla="*/ 637 h 637"/>
                <a:gd name="T44" fmla="*/ 343 w 490"/>
                <a:gd name="T45" fmla="*/ 588 h 637"/>
                <a:gd name="T46" fmla="*/ 295 w 490"/>
                <a:gd name="T47" fmla="*/ 491 h 637"/>
                <a:gd name="T48" fmla="*/ 295 w 490"/>
                <a:gd name="T49" fmla="*/ 491 h 637"/>
                <a:gd name="T50" fmla="*/ 197 w 490"/>
                <a:gd name="T51" fmla="*/ 441 h 637"/>
                <a:gd name="T52" fmla="*/ 197 w 490"/>
                <a:gd name="T53" fmla="*/ 393 h 637"/>
                <a:gd name="T54" fmla="*/ 197 w 490"/>
                <a:gd name="T55" fmla="*/ 393 h 637"/>
                <a:gd name="T56" fmla="*/ 197 w 490"/>
                <a:gd name="T57" fmla="*/ 393 h 637"/>
                <a:gd name="T58" fmla="*/ 197 w 490"/>
                <a:gd name="T59" fmla="*/ 393 h 637"/>
                <a:gd name="T60" fmla="*/ 147 w 490"/>
                <a:gd name="T61" fmla="*/ 393 h 637"/>
                <a:gd name="T62" fmla="*/ 147 w 490"/>
                <a:gd name="T63" fmla="*/ 343 h 637"/>
                <a:gd name="T64" fmla="*/ 147 w 490"/>
                <a:gd name="T65" fmla="*/ 343 h 637"/>
                <a:gd name="T66" fmla="*/ 98 w 490"/>
                <a:gd name="T67" fmla="*/ 294 h 637"/>
                <a:gd name="T68" fmla="*/ 98 w 490"/>
                <a:gd name="T69" fmla="*/ 245 h 637"/>
                <a:gd name="T70" fmla="*/ 98 w 490"/>
                <a:gd name="T71" fmla="*/ 196 h 637"/>
                <a:gd name="T72" fmla="*/ 98 w 490"/>
                <a:gd name="T73" fmla="*/ 196 h 637"/>
                <a:gd name="T74" fmla="*/ 49 w 490"/>
                <a:gd name="T75" fmla="*/ 147 h 637"/>
                <a:gd name="T76" fmla="*/ 0 w 490"/>
                <a:gd name="T77" fmla="*/ 98 h 637"/>
                <a:gd name="T78" fmla="*/ 0 w 490"/>
                <a:gd name="T79" fmla="*/ 0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90" h="637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50"/>
                  </a:lnTo>
                  <a:lnTo>
                    <a:pt x="49" y="98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245"/>
                  </a:lnTo>
                  <a:lnTo>
                    <a:pt x="147" y="294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93"/>
                  </a:lnTo>
                  <a:lnTo>
                    <a:pt x="245" y="491"/>
                  </a:lnTo>
                  <a:lnTo>
                    <a:pt x="295" y="491"/>
                  </a:lnTo>
                  <a:lnTo>
                    <a:pt x="295" y="491"/>
                  </a:lnTo>
                  <a:lnTo>
                    <a:pt x="343" y="588"/>
                  </a:lnTo>
                  <a:lnTo>
                    <a:pt x="441" y="637"/>
                  </a:lnTo>
                  <a:lnTo>
                    <a:pt x="490" y="637"/>
                  </a:lnTo>
                  <a:lnTo>
                    <a:pt x="490" y="637"/>
                  </a:lnTo>
                  <a:lnTo>
                    <a:pt x="441" y="637"/>
                  </a:lnTo>
                  <a:lnTo>
                    <a:pt x="343" y="588"/>
                  </a:lnTo>
                  <a:lnTo>
                    <a:pt x="295" y="491"/>
                  </a:lnTo>
                  <a:lnTo>
                    <a:pt x="295" y="491"/>
                  </a:lnTo>
                  <a:lnTo>
                    <a:pt x="197" y="441"/>
                  </a:lnTo>
                  <a:lnTo>
                    <a:pt x="197" y="393"/>
                  </a:lnTo>
                  <a:lnTo>
                    <a:pt x="197" y="393"/>
                  </a:lnTo>
                  <a:lnTo>
                    <a:pt x="197" y="393"/>
                  </a:lnTo>
                  <a:lnTo>
                    <a:pt x="197" y="393"/>
                  </a:lnTo>
                  <a:lnTo>
                    <a:pt x="147" y="39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294"/>
                  </a:lnTo>
                  <a:lnTo>
                    <a:pt x="98" y="245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49" y="147"/>
                  </a:lnTo>
                  <a:lnTo>
                    <a:pt x="0" y="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51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3" name="Freeform 641"/>
            <p:cNvSpPr>
              <a:spLocks/>
            </p:cNvSpPr>
            <p:nvPr/>
          </p:nvSpPr>
          <p:spPr bwMode="auto">
            <a:xfrm flipH="1">
              <a:off x="5146" y="2611"/>
              <a:ext cx="6" cy="12"/>
            </a:xfrm>
            <a:custGeom>
              <a:avLst/>
              <a:gdLst>
                <a:gd name="T0" fmla="*/ 0 w 49"/>
                <a:gd name="T1" fmla="*/ 0 h 98"/>
                <a:gd name="T2" fmla="*/ 49 w 49"/>
                <a:gd name="T3" fmla="*/ 98 h 98"/>
                <a:gd name="T4" fmla="*/ 49 w 49"/>
                <a:gd name="T5" fmla="*/ 48 h 98"/>
                <a:gd name="T6" fmla="*/ 0 w 49"/>
                <a:gd name="T7" fmla="*/ 0 h 98"/>
                <a:gd name="T8" fmla="*/ 0 w 49"/>
                <a:gd name="T9" fmla="*/ 0 h 98"/>
                <a:gd name="T10" fmla="*/ 0 w 49"/>
                <a:gd name="T11" fmla="*/ 0 h 98"/>
                <a:gd name="T12" fmla="*/ 0 w 49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" h="98">
                  <a:moveTo>
                    <a:pt x="0" y="0"/>
                  </a:moveTo>
                  <a:lnTo>
                    <a:pt x="49" y="98"/>
                  </a:lnTo>
                  <a:lnTo>
                    <a:pt x="49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4" name="Freeform 642"/>
            <p:cNvSpPr>
              <a:spLocks/>
            </p:cNvSpPr>
            <p:nvPr/>
          </p:nvSpPr>
          <p:spPr bwMode="auto">
            <a:xfrm flipH="1">
              <a:off x="5146" y="2611"/>
              <a:ext cx="12" cy="12"/>
            </a:xfrm>
            <a:custGeom>
              <a:avLst/>
              <a:gdLst>
                <a:gd name="T0" fmla="*/ 48 w 97"/>
                <a:gd name="T1" fmla="*/ 98 h 98"/>
                <a:gd name="T2" fmla="*/ 0 w 97"/>
                <a:gd name="T3" fmla="*/ 98 h 98"/>
                <a:gd name="T4" fmla="*/ 0 w 97"/>
                <a:gd name="T5" fmla="*/ 48 h 98"/>
                <a:gd name="T6" fmla="*/ 0 w 97"/>
                <a:gd name="T7" fmla="*/ 0 h 98"/>
                <a:gd name="T8" fmla="*/ 0 w 97"/>
                <a:gd name="T9" fmla="*/ 0 h 98"/>
                <a:gd name="T10" fmla="*/ 0 w 97"/>
                <a:gd name="T11" fmla="*/ 0 h 98"/>
                <a:gd name="T12" fmla="*/ 48 w 97"/>
                <a:gd name="T13" fmla="*/ 0 h 98"/>
                <a:gd name="T14" fmla="*/ 97 w 97"/>
                <a:gd name="T15" fmla="*/ 0 h 98"/>
                <a:gd name="T16" fmla="*/ 97 w 97"/>
                <a:gd name="T17" fmla="*/ 0 h 98"/>
                <a:gd name="T18" fmla="*/ 97 w 97"/>
                <a:gd name="T19" fmla="*/ 48 h 98"/>
                <a:gd name="T20" fmla="*/ 97 w 97"/>
                <a:gd name="T21" fmla="*/ 48 h 98"/>
                <a:gd name="T22" fmla="*/ 97 w 97"/>
                <a:gd name="T23" fmla="*/ 4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98">
                  <a:moveTo>
                    <a:pt x="48" y="98"/>
                  </a:moveTo>
                  <a:lnTo>
                    <a:pt x="0" y="9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48"/>
                  </a:lnTo>
                  <a:lnTo>
                    <a:pt x="97" y="48"/>
                  </a:lnTo>
                  <a:lnTo>
                    <a:pt x="97" y="48"/>
                  </a:lnTo>
                </a:path>
              </a:pathLst>
            </a:custGeom>
            <a:noFill/>
            <a:ln w="0">
              <a:solidFill>
                <a:srgbClr val="B751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5" name="Freeform 643"/>
            <p:cNvSpPr>
              <a:spLocks/>
            </p:cNvSpPr>
            <p:nvPr/>
          </p:nvSpPr>
          <p:spPr bwMode="auto">
            <a:xfrm flipH="1">
              <a:off x="5158" y="2629"/>
              <a:ext cx="12" cy="12"/>
            </a:xfrm>
            <a:custGeom>
              <a:avLst/>
              <a:gdLst>
                <a:gd name="T0" fmla="*/ 48 w 98"/>
                <a:gd name="T1" fmla="*/ 98 h 98"/>
                <a:gd name="T2" fmla="*/ 0 w 98"/>
                <a:gd name="T3" fmla="*/ 98 h 98"/>
                <a:gd name="T4" fmla="*/ 0 w 98"/>
                <a:gd name="T5" fmla="*/ 49 h 98"/>
                <a:gd name="T6" fmla="*/ 0 w 98"/>
                <a:gd name="T7" fmla="*/ 0 h 98"/>
                <a:gd name="T8" fmla="*/ 0 w 98"/>
                <a:gd name="T9" fmla="*/ 0 h 98"/>
                <a:gd name="T10" fmla="*/ 0 w 98"/>
                <a:gd name="T11" fmla="*/ 0 h 98"/>
                <a:gd name="T12" fmla="*/ 48 w 98"/>
                <a:gd name="T13" fmla="*/ 0 h 98"/>
                <a:gd name="T14" fmla="*/ 98 w 98"/>
                <a:gd name="T15" fmla="*/ 0 h 98"/>
                <a:gd name="T16" fmla="*/ 98 w 98"/>
                <a:gd name="T17" fmla="*/ 0 h 98"/>
                <a:gd name="T18" fmla="*/ 98 w 98"/>
                <a:gd name="T19" fmla="*/ 49 h 98"/>
                <a:gd name="T20" fmla="*/ 98 w 98"/>
                <a:gd name="T21" fmla="*/ 49 h 98"/>
                <a:gd name="T22" fmla="*/ 98 w 98"/>
                <a:gd name="T23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98">
                  <a:moveTo>
                    <a:pt x="48" y="98"/>
                  </a:move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</a:path>
              </a:pathLst>
            </a:custGeom>
            <a:noFill/>
            <a:ln w="0">
              <a:solidFill>
                <a:srgbClr val="B751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6" name="Freeform 644"/>
            <p:cNvSpPr>
              <a:spLocks/>
            </p:cNvSpPr>
            <p:nvPr/>
          </p:nvSpPr>
          <p:spPr bwMode="auto">
            <a:xfrm flipH="1">
              <a:off x="5177" y="2635"/>
              <a:ext cx="12" cy="13"/>
            </a:xfrm>
            <a:custGeom>
              <a:avLst/>
              <a:gdLst>
                <a:gd name="T0" fmla="*/ 50 w 98"/>
                <a:gd name="T1" fmla="*/ 98 h 98"/>
                <a:gd name="T2" fmla="*/ 0 w 98"/>
                <a:gd name="T3" fmla="*/ 98 h 98"/>
                <a:gd name="T4" fmla="*/ 0 w 98"/>
                <a:gd name="T5" fmla="*/ 49 h 98"/>
                <a:gd name="T6" fmla="*/ 0 w 98"/>
                <a:gd name="T7" fmla="*/ 0 h 98"/>
                <a:gd name="T8" fmla="*/ 0 w 98"/>
                <a:gd name="T9" fmla="*/ 0 h 98"/>
                <a:gd name="T10" fmla="*/ 0 w 98"/>
                <a:gd name="T11" fmla="*/ 0 h 98"/>
                <a:gd name="T12" fmla="*/ 50 w 98"/>
                <a:gd name="T13" fmla="*/ 0 h 98"/>
                <a:gd name="T14" fmla="*/ 98 w 98"/>
                <a:gd name="T15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0" y="98"/>
                  </a:move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49"/>
                  </a:lnTo>
                </a:path>
              </a:pathLst>
            </a:custGeom>
            <a:noFill/>
            <a:ln w="0">
              <a:solidFill>
                <a:srgbClr val="B7514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7" name="Freeform 645"/>
            <p:cNvSpPr>
              <a:spLocks/>
            </p:cNvSpPr>
            <p:nvPr/>
          </p:nvSpPr>
          <p:spPr bwMode="auto">
            <a:xfrm flipH="1">
              <a:off x="5158" y="2629"/>
              <a:ext cx="6" cy="12"/>
            </a:xfrm>
            <a:custGeom>
              <a:avLst/>
              <a:gdLst>
                <a:gd name="T0" fmla="*/ 0 w 50"/>
                <a:gd name="T1" fmla="*/ 0 h 98"/>
                <a:gd name="T2" fmla="*/ 50 w 50"/>
                <a:gd name="T3" fmla="*/ 98 h 98"/>
                <a:gd name="T4" fmla="*/ 50 w 50"/>
                <a:gd name="T5" fmla="*/ 98 h 98"/>
                <a:gd name="T6" fmla="*/ 0 w 50"/>
                <a:gd name="T7" fmla="*/ 0 h 98"/>
                <a:gd name="T8" fmla="*/ 0 w 50"/>
                <a:gd name="T9" fmla="*/ 0 h 98"/>
                <a:gd name="T10" fmla="*/ 0 w 50"/>
                <a:gd name="T11" fmla="*/ 0 h 98"/>
                <a:gd name="T12" fmla="*/ 0 w 50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98">
                  <a:moveTo>
                    <a:pt x="0" y="0"/>
                  </a:moveTo>
                  <a:lnTo>
                    <a:pt x="50" y="98"/>
                  </a:lnTo>
                  <a:lnTo>
                    <a:pt x="50" y="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8" name="Freeform 646"/>
            <p:cNvSpPr>
              <a:spLocks/>
            </p:cNvSpPr>
            <p:nvPr/>
          </p:nvSpPr>
          <p:spPr bwMode="auto">
            <a:xfrm flipH="1">
              <a:off x="5164" y="2531"/>
              <a:ext cx="19" cy="43"/>
            </a:xfrm>
            <a:custGeom>
              <a:avLst/>
              <a:gdLst>
                <a:gd name="T0" fmla="*/ 0 w 146"/>
                <a:gd name="T1" fmla="*/ 98 h 343"/>
                <a:gd name="T2" fmla="*/ 0 w 146"/>
                <a:gd name="T3" fmla="*/ 147 h 343"/>
                <a:gd name="T4" fmla="*/ 48 w 146"/>
                <a:gd name="T5" fmla="*/ 245 h 343"/>
                <a:gd name="T6" fmla="*/ 98 w 146"/>
                <a:gd name="T7" fmla="*/ 343 h 343"/>
                <a:gd name="T8" fmla="*/ 98 w 146"/>
                <a:gd name="T9" fmla="*/ 343 h 343"/>
                <a:gd name="T10" fmla="*/ 98 w 146"/>
                <a:gd name="T11" fmla="*/ 343 h 343"/>
                <a:gd name="T12" fmla="*/ 146 w 146"/>
                <a:gd name="T13" fmla="*/ 295 h 343"/>
                <a:gd name="T14" fmla="*/ 146 w 146"/>
                <a:gd name="T15" fmla="*/ 245 h 343"/>
                <a:gd name="T16" fmla="*/ 146 w 146"/>
                <a:gd name="T17" fmla="*/ 245 h 343"/>
                <a:gd name="T18" fmla="*/ 98 w 146"/>
                <a:gd name="T19" fmla="*/ 196 h 343"/>
                <a:gd name="T20" fmla="*/ 48 w 146"/>
                <a:gd name="T21" fmla="*/ 98 h 343"/>
                <a:gd name="T22" fmla="*/ 48 w 146"/>
                <a:gd name="T23" fmla="*/ 0 h 343"/>
                <a:gd name="T24" fmla="*/ 48 w 146"/>
                <a:gd name="T25" fmla="*/ 0 h 343"/>
                <a:gd name="T26" fmla="*/ 0 w 146"/>
                <a:gd name="T27" fmla="*/ 0 h 343"/>
                <a:gd name="T28" fmla="*/ 0 w 146"/>
                <a:gd name="T29" fmla="*/ 49 h 343"/>
                <a:gd name="T30" fmla="*/ 0 w 146"/>
                <a:gd name="T31" fmla="*/ 49 h 343"/>
                <a:gd name="T32" fmla="*/ 0 w 146"/>
                <a:gd name="T33" fmla="*/ 49 h 343"/>
                <a:gd name="T34" fmla="*/ 0 w 146"/>
                <a:gd name="T35" fmla="*/ 98 h 343"/>
                <a:gd name="T36" fmla="*/ 0 w 146"/>
                <a:gd name="T37" fmla="*/ 98 h 343"/>
                <a:gd name="T38" fmla="*/ 0 w 146"/>
                <a:gd name="T39" fmla="*/ 98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343">
                  <a:moveTo>
                    <a:pt x="0" y="98"/>
                  </a:moveTo>
                  <a:lnTo>
                    <a:pt x="0" y="147"/>
                  </a:lnTo>
                  <a:lnTo>
                    <a:pt x="48" y="245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146" y="295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98" y="196"/>
                  </a:lnTo>
                  <a:lnTo>
                    <a:pt x="48" y="98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DB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799" name="Freeform 647"/>
            <p:cNvSpPr>
              <a:spLocks/>
            </p:cNvSpPr>
            <p:nvPr/>
          </p:nvSpPr>
          <p:spPr bwMode="auto">
            <a:xfrm flipH="1">
              <a:off x="5189" y="2550"/>
              <a:ext cx="18" cy="43"/>
            </a:xfrm>
            <a:custGeom>
              <a:avLst/>
              <a:gdLst>
                <a:gd name="T0" fmla="*/ 49 w 147"/>
                <a:gd name="T1" fmla="*/ 0 h 343"/>
                <a:gd name="T2" fmla="*/ 49 w 147"/>
                <a:gd name="T3" fmla="*/ 49 h 343"/>
                <a:gd name="T4" fmla="*/ 98 w 147"/>
                <a:gd name="T5" fmla="*/ 196 h 343"/>
                <a:gd name="T6" fmla="*/ 147 w 147"/>
                <a:gd name="T7" fmla="*/ 245 h 343"/>
                <a:gd name="T8" fmla="*/ 147 w 147"/>
                <a:gd name="T9" fmla="*/ 245 h 343"/>
                <a:gd name="T10" fmla="*/ 147 w 147"/>
                <a:gd name="T11" fmla="*/ 294 h 343"/>
                <a:gd name="T12" fmla="*/ 147 w 147"/>
                <a:gd name="T13" fmla="*/ 343 h 343"/>
                <a:gd name="T14" fmla="*/ 147 w 147"/>
                <a:gd name="T15" fmla="*/ 343 h 343"/>
                <a:gd name="T16" fmla="*/ 147 w 147"/>
                <a:gd name="T17" fmla="*/ 343 h 343"/>
                <a:gd name="T18" fmla="*/ 98 w 147"/>
                <a:gd name="T19" fmla="*/ 294 h 343"/>
                <a:gd name="T20" fmla="*/ 49 w 147"/>
                <a:gd name="T21" fmla="*/ 245 h 343"/>
                <a:gd name="T22" fmla="*/ 49 w 147"/>
                <a:gd name="T23" fmla="*/ 148 h 343"/>
                <a:gd name="T24" fmla="*/ 49 w 147"/>
                <a:gd name="T25" fmla="*/ 148 h 343"/>
                <a:gd name="T26" fmla="*/ 0 w 147"/>
                <a:gd name="T27" fmla="*/ 49 h 343"/>
                <a:gd name="T28" fmla="*/ 0 w 147"/>
                <a:gd name="T29" fmla="*/ 0 h 343"/>
                <a:gd name="T30" fmla="*/ 49 w 147"/>
                <a:gd name="T3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343">
                  <a:moveTo>
                    <a:pt x="49" y="0"/>
                  </a:moveTo>
                  <a:lnTo>
                    <a:pt x="49" y="49"/>
                  </a:lnTo>
                  <a:lnTo>
                    <a:pt x="98" y="196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94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294"/>
                  </a:lnTo>
                  <a:lnTo>
                    <a:pt x="49" y="245"/>
                  </a:lnTo>
                  <a:lnTo>
                    <a:pt x="49" y="148"/>
                  </a:lnTo>
                  <a:lnTo>
                    <a:pt x="49" y="14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DB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0" name="Freeform 648"/>
            <p:cNvSpPr>
              <a:spLocks/>
            </p:cNvSpPr>
            <p:nvPr/>
          </p:nvSpPr>
          <p:spPr bwMode="auto">
            <a:xfrm flipH="1">
              <a:off x="5164" y="2531"/>
              <a:ext cx="19" cy="43"/>
            </a:xfrm>
            <a:custGeom>
              <a:avLst/>
              <a:gdLst>
                <a:gd name="T0" fmla="*/ 48 w 146"/>
                <a:gd name="T1" fmla="*/ 0 h 343"/>
                <a:gd name="T2" fmla="*/ 48 w 146"/>
                <a:gd name="T3" fmla="*/ 98 h 343"/>
                <a:gd name="T4" fmla="*/ 98 w 146"/>
                <a:gd name="T5" fmla="*/ 196 h 343"/>
                <a:gd name="T6" fmla="*/ 146 w 146"/>
                <a:gd name="T7" fmla="*/ 245 h 343"/>
                <a:gd name="T8" fmla="*/ 146 w 146"/>
                <a:gd name="T9" fmla="*/ 245 h 343"/>
                <a:gd name="T10" fmla="*/ 146 w 146"/>
                <a:gd name="T11" fmla="*/ 295 h 343"/>
                <a:gd name="T12" fmla="*/ 98 w 146"/>
                <a:gd name="T13" fmla="*/ 343 h 343"/>
                <a:gd name="T14" fmla="*/ 98 w 146"/>
                <a:gd name="T15" fmla="*/ 295 h 343"/>
                <a:gd name="T16" fmla="*/ 98 w 146"/>
                <a:gd name="T17" fmla="*/ 295 h 343"/>
                <a:gd name="T18" fmla="*/ 48 w 146"/>
                <a:gd name="T19" fmla="*/ 245 h 343"/>
                <a:gd name="T20" fmla="*/ 0 w 146"/>
                <a:gd name="T21" fmla="*/ 147 h 343"/>
                <a:gd name="T22" fmla="*/ 0 w 146"/>
                <a:gd name="T23" fmla="*/ 98 h 343"/>
                <a:gd name="T24" fmla="*/ 0 w 146"/>
                <a:gd name="T25" fmla="*/ 98 h 343"/>
                <a:gd name="T26" fmla="*/ 0 w 146"/>
                <a:gd name="T27" fmla="*/ 98 h 343"/>
                <a:gd name="T28" fmla="*/ 0 w 146"/>
                <a:gd name="T29" fmla="*/ 98 h 343"/>
                <a:gd name="T30" fmla="*/ 0 w 146"/>
                <a:gd name="T31" fmla="*/ 49 h 343"/>
                <a:gd name="T32" fmla="*/ 0 w 146"/>
                <a:gd name="T33" fmla="*/ 49 h 343"/>
                <a:gd name="T34" fmla="*/ 0 w 146"/>
                <a:gd name="T35" fmla="*/ 49 h 343"/>
                <a:gd name="T36" fmla="*/ 0 w 146"/>
                <a:gd name="T37" fmla="*/ 0 h 343"/>
                <a:gd name="T38" fmla="*/ 48 w 146"/>
                <a:gd name="T39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343">
                  <a:moveTo>
                    <a:pt x="48" y="0"/>
                  </a:moveTo>
                  <a:lnTo>
                    <a:pt x="48" y="98"/>
                  </a:lnTo>
                  <a:lnTo>
                    <a:pt x="98" y="196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146" y="295"/>
                  </a:lnTo>
                  <a:lnTo>
                    <a:pt x="98" y="343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48" y="245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18D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1" name="Freeform 649"/>
            <p:cNvSpPr>
              <a:spLocks/>
            </p:cNvSpPr>
            <p:nvPr/>
          </p:nvSpPr>
          <p:spPr bwMode="auto">
            <a:xfrm flipH="1">
              <a:off x="5164" y="2537"/>
              <a:ext cx="19" cy="31"/>
            </a:xfrm>
            <a:custGeom>
              <a:avLst/>
              <a:gdLst>
                <a:gd name="T0" fmla="*/ 48 w 146"/>
                <a:gd name="T1" fmla="*/ 0 h 246"/>
                <a:gd name="T2" fmla="*/ 48 w 146"/>
                <a:gd name="T3" fmla="*/ 49 h 246"/>
                <a:gd name="T4" fmla="*/ 98 w 146"/>
                <a:gd name="T5" fmla="*/ 147 h 246"/>
                <a:gd name="T6" fmla="*/ 146 w 146"/>
                <a:gd name="T7" fmla="*/ 196 h 246"/>
                <a:gd name="T8" fmla="*/ 146 w 146"/>
                <a:gd name="T9" fmla="*/ 196 h 246"/>
                <a:gd name="T10" fmla="*/ 146 w 146"/>
                <a:gd name="T11" fmla="*/ 246 h 246"/>
                <a:gd name="T12" fmla="*/ 98 w 146"/>
                <a:gd name="T13" fmla="*/ 246 h 246"/>
                <a:gd name="T14" fmla="*/ 98 w 146"/>
                <a:gd name="T15" fmla="*/ 246 h 246"/>
                <a:gd name="T16" fmla="*/ 98 w 146"/>
                <a:gd name="T17" fmla="*/ 246 h 246"/>
                <a:gd name="T18" fmla="*/ 48 w 146"/>
                <a:gd name="T19" fmla="*/ 196 h 246"/>
                <a:gd name="T20" fmla="*/ 48 w 146"/>
                <a:gd name="T21" fmla="*/ 98 h 246"/>
                <a:gd name="T22" fmla="*/ 48 w 146"/>
                <a:gd name="T23" fmla="*/ 49 h 246"/>
                <a:gd name="T24" fmla="*/ 48 w 146"/>
                <a:gd name="T25" fmla="*/ 49 h 246"/>
                <a:gd name="T26" fmla="*/ 48 w 146"/>
                <a:gd name="T27" fmla="*/ 49 h 246"/>
                <a:gd name="T28" fmla="*/ 0 w 146"/>
                <a:gd name="T29" fmla="*/ 49 h 246"/>
                <a:gd name="T30" fmla="*/ 0 w 146"/>
                <a:gd name="T31" fmla="*/ 0 h 246"/>
                <a:gd name="T32" fmla="*/ 0 w 146"/>
                <a:gd name="T33" fmla="*/ 0 h 246"/>
                <a:gd name="T34" fmla="*/ 0 w 146"/>
                <a:gd name="T35" fmla="*/ 0 h 246"/>
                <a:gd name="T36" fmla="*/ 48 w 146"/>
                <a:gd name="T37" fmla="*/ 0 h 246"/>
                <a:gd name="T38" fmla="*/ 48 w 146"/>
                <a:gd name="T39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246">
                  <a:moveTo>
                    <a:pt x="48" y="0"/>
                  </a:moveTo>
                  <a:lnTo>
                    <a:pt x="48" y="49"/>
                  </a:lnTo>
                  <a:lnTo>
                    <a:pt x="98" y="147"/>
                  </a:lnTo>
                  <a:lnTo>
                    <a:pt x="146" y="196"/>
                  </a:lnTo>
                  <a:lnTo>
                    <a:pt x="146" y="196"/>
                  </a:lnTo>
                  <a:lnTo>
                    <a:pt x="146" y="246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48" y="196"/>
                  </a:lnTo>
                  <a:lnTo>
                    <a:pt x="48" y="98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E896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2" name="Freeform 650"/>
            <p:cNvSpPr>
              <a:spLocks/>
            </p:cNvSpPr>
            <p:nvPr/>
          </p:nvSpPr>
          <p:spPr bwMode="auto">
            <a:xfrm flipH="1">
              <a:off x="5164" y="2537"/>
              <a:ext cx="13" cy="31"/>
            </a:xfrm>
            <a:custGeom>
              <a:avLst/>
              <a:gdLst>
                <a:gd name="T0" fmla="*/ 0 w 98"/>
                <a:gd name="T1" fmla="*/ 0 h 246"/>
                <a:gd name="T2" fmla="*/ 0 w 98"/>
                <a:gd name="T3" fmla="*/ 49 h 246"/>
                <a:gd name="T4" fmla="*/ 50 w 98"/>
                <a:gd name="T5" fmla="*/ 147 h 246"/>
                <a:gd name="T6" fmla="*/ 98 w 98"/>
                <a:gd name="T7" fmla="*/ 196 h 246"/>
                <a:gd name="T8" fmla="*/ 98 w 98"/>
                <a:gd name="T9" fmla="*/ 196 h 246"/>
                <a:gd name="T10" fmla="*/ 98 w 98"/>
                <a:gd name="T11" fmla="*/ 246 h 246"/>
                <a:gd name="T12" fmla="*/ 50 w 98"/>
                <a:gd name="T13" fmla="*/ 246 h 246"/>
                <a:gd name="T14" fmla="*/ 50 w 98"/>
                <a:gd name="T15" fmla="*/ 196 h 246"/>
                <a:gd name="T16" fmla="*/ 50 w 98"/>
                <a:gd name="T17" fmla="*/ 196 h 246"/>
                <a:gd name="T18" fmla="*/ 0 w 98"/>
                <a:gd name="T19" fmla="*/ 147 h 246"/>
                <a:gd name="T20" fmla="*/ 0 w 98"/>
                <a:gd name="T21" fmla="*/ 98 h 246"/>
                <a:gd name="T22" fmla="*/ 0 w 98"/>
                <a:gd name="T23" fmla="*/ 49 h 246"/>
                <a:gd name="T24" fmla="*/ 0 w 98"/>
                <a:gd name="T25" fmla="*/ 49 h 246"/>
                <a:gd name="T26" fmla="*/ 0 w 98"/>
                <a:gd name="T27" fmla="*/ 49 h 246"/>
                <a:gd name="T28" fmla="*/ 0 w 98"/>
                <a:gd name="T29" fmla="*/ 49 h 246"/>
                <a:gd name="T30" fmla="*/ 0 w 98"/>
                <a:gd name="T31" fmla="*/ 0 h 246"/>
                <a:gd name="T32" fmla="*/ 0 w 98"/>
                <a:gd name="T33" fmla="*/ 0 h 246"/>
                <a:gd name="T34" fmla="*/ 0 w 98"/>
                <a:gd name="T35" fmla="*/ 0 h 246"/>
                <a:gd name="T36" fmla="*/ 0 w 98"/>
                <a:gd name="T37" fmla="*/ 0 h 246"/>
                <a:gd name="T38" fmla="*/ 0 w 98"/>
                <a:gd name="T39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246">
                  <a:moveTo>
                    <a:pt x="0" y="0"/>
                  </a:moveTo>
                  <a:lnTo>
                    <a:pt x="0" y="49"/>
                  </a:lnTo>
                  <a:lnTo>
                    <a:pt x="50" y="147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246"/>
                  </a:lnTo>
                  <a:lnTo>
                    <a:pt x="50" y="246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9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3" name="Freeform 651"/>
            <p:cNvSpPr>
              <a:spLocks/>
            </p:cNvSpPr>
            <p:nvPr/>
          </p:nvSpPr>
          <p:spPr bwMode="auto">
            <a:xfrm flipH="1">
              <a:off x="5164" y="2537"/>
              <a:ext cx="13" cy="31"/>
            </a:xfrm>
            <a:custGeom>
              <a:avLst/>
              <a:gdLst>
                <a:gd name="T0" fmla="*/ 0 w 98"/>
                <a:gd name="T1" fmla="*/ 49 h 246"/>
                <a:gd name="T2" fmla="*/ 0 w 98"/>
                <a:gd name="T3" fmla="*/ 98 h 246"/>
                <a:gd name="T4" fmla="*/ 0 w 98"/>
                <a:gd name="T5" fmla="*/ 147 h 246"/>
                <a:gd name="T6" fmla="*/ 50 w 98"/>
                <a:gd name="T7" fmla="*/ 196 h 246"/>
                <a:gd name="T8" fmla="*/ 50 w 98"/>
                <a:gd name="T9" fmla="*/ 196 h 246"/>
                <a:gd name="T10" fmla="*/ 50 w 98"/>
                <a:gd name="T11" fmla="*/ 246 h 246"/>
                <a:gd name="T12" fmla="*/ 98 w 98"/>
                <a:gd name="T13" fmla="*/ 246 h 246"/>
                <a:gd name="T14" fmla="*/ 98 w 98"/>
                <a:gd name="T15" fmla="*/ 196 h 246"/>
                <a:gd name="T16" fmla="*/ 98 w 98"/>
                <a:gd name="T17" fmla="*/ 196 h 246"/>
                <a:gd name="T18" fmla="*/ 50 w 98"/>
                <a:gd name="T19" fmla="*/ 147 h 246"/>
                <a:gd name="T20" fmla="*/ 0 w 98"/>
                <a:gd name="T21" fmla="*/ 49 h 246"/>
                <a:gd name="T22" fmla="*/ 0 w 98"/>
                <a:gd name="T23" fmla="*/ 0 h 246"/>
                <a:gd name="T24" fmla="*/ 0 w 98"/>
                <a:gd name="T25" fmla="*/ 0 h 246"/>
                <a:gd name="T26" fmla="*/ 0 w 98"/>
                <a:gd name="T27" fmla="*/ 0 h 246"/>
                <a:gd name="T28" fmla="*/ 0 w 98"/>
                <a:gd name="T29" fmla="*/ 0 h 246"/>
                <a:gd name="T30" fmla="*/ 0 w 98"/>
                <a:gd name="T31" fmla="*/ 0 h 246"/>
                <a:gd name="T32" fmla="*/ 0 w 98"/>
                <a:gd name="T33" fmla="*/ 0 h 246"/>
                <a:gd name="T34" fmla="*/ 0 w 98"/>
                <a:gd name="T35" fmla="*/ 49 h 246"/>
                <a:gd name="T36" fmla="*/ 0 w 98"/>
                <a:gd name="T37" fmla="*/ 49 h 246"/>
                <a:gd name="T38" fmla="*/ 0 w 98"/>
                <a:gd name="T39" fmla="*/ 49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246">
                  <a:moveTo>
                    <a:pt x="0" y="49"/>
                  </a:moveTo>
                  <a:lnTo>
                    <a:pt x="0" y="98"/>
                  </a:lnTo>
                  <a:lnTo>
                    <a:pt x="0" y="147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50" y="246"/>
                  </a:lnTo>
                  <a:lnTo>
                    <a:pt x="98" y="24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50" y="14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4" name="Freeform 652"/>
            <p:cNvSpPr>
              <a:spLocks/>
            </p:cNvSpPr>
            <p:nvPr/>
          </p:nvSpPr>
          <p:spPr bwMode="auto">
            <a:xfrm flipH="1">
              <a:off x="5189" y="2550"/>
              <a:ext cx="18" cy="36"/>
            </a:xfrm>
            <a:custGeom>
              <a:avLst/>
              <a:gdLst>
                <a:gd name="T0" fmla="*/ 49 w 147"/>
                <a:gd name="T1" fmla="*/ 98 h 294"/>
                <a:gd name="T2" fmla="*/ 0 w 147"/>
                <a:gd name="T3" fmla="*/ 49 h 294"/>
                <a:gd name="T4" fmla="*/ 0 w 147"/>
                <a:gd name="T5" fmla="*/ 0 h 294"/>
                <a:gd name="T6" fmla="*/ 49 w 147"/>
                <a:gd name="T7" fmla="*/ 0 h 294"/>
                <a:gd name="T8" fmla="*/ 49 w 147"/>
                <a:gd name="T9" fmla="*/ 0 h 294"/>
                <a:gd name="T10" fmla="*/ 49 w 147"/>
                <a:gd name="T11" fmla="*/ 49 h 294"/>
                <a:gd name="T12" fmla="*/ 98 w 147"/>
                <a:gd name="T13" fmla="*/ 148 h 294"/>
                <a:gd name="T14" fmla="*/ 147 w 147"/>
                <a:gd name="T15" fmla="*/ 245 h 294"/>
                <a:gd name="T16" fmla="*/ 147 w 147"/>
                <a:gd name="T17" fmla="*/ 245 h 294"/>
                <a:gd name="T18" fmla="*/ 147 w 147"/>
                <a:gd name="T19" fmla="*/ 294 h 294"/>
                <a:gd name="T20" fmla="*/ 147 w 147"/>
                <a:gd name="T21" fmla="*/ 294 h 294"/>
                <a:gd name="T22" fmla="*/ 147 w 147"/>
                <a:gd name="T23" fmla="*/ 294 h 294"/>
                <a:gd name="T24" fmla="*/ 147 w 147"/>
                <a:gd name="T25" fmla="*/ 294 h 294"/>
                <a:gd name="T26" fmla="*/ 98 w 147"/>
                <a:gd name="T27" fmla="*/ 245 h 294"/>
                <a:gd name="T28" fmla="*/ 49 w 147"/>
                <a:gd name="T29" fmla="*/ 196 h 294"/>
                <a:gd name="T30" fmla="*/ 49 w 147"/>
                <a:gd name="T31" fmla="*/ 9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94">
                  <a:moveTo>
                    <a:pt x="49" y="98"/>
                  </a:moveTo>
                  <a:lnTo>
                    <a:pt x="0" y="49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49"/>
                  </a:lnTo>
                  <a:lnTo>
                    <a:pt x="98" y="148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98" y="245"/>
                  </a:lnTo>
                  <a:lnTo>
                    <a:pt x="49" y="196"/>
                  </a:lnTo>
                  <a:lnTo>
                    <a:pt x="49" y="98"/>
                  </a:lnTo>
                  <a:close/>
                </a:path>
              </a:pathLst>
            </a:custGeom>
            <a:solidFill>
              <a:srgbClr val="E39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5" name="Freeform 653"/>
            <p:cNvSpPr>
              <a:spLocks/>
            </p:cNvSpPr>
            <p:nvPr/>
          </p:nvSpPr>
          <p:spPr bwMode="auto">
            <a:xfrm flipH="1">
              <a:off x="5189" y="2556"/>
              <a:ext cx="18" cy="30"/>
            </a:xfrm>
            <a:custGeom>
              <a:avLst/>
              <a:gdLst>
                <a:gd name="T0" fmla="*/ 49 w 147"/>
                <a:gd name="T1" fmla="*/ 49 h 245"/>
                <a:gd name="T2" fmla="*/ 0 w 147"/>
                <a:gd name="T3" fmla="*/ 0 h 245"/>
                <a:gd name="T4" fmla="*/ 0 w 147"/>
                <a:gd name="T5" fmla="*/ 0 h 245"/>
                <a:gd name="T6" fmla="*/ 49 w 147"/>
                <a:gd name="T7" fmla="*/ 0 h 245"/>
                <a:gd name="T8" fmla="*/ 49 w 147"/>
                <a:gd name="T9" fmla="*/ 0 h 245"/>
                <a:gd name="T10" fmla="*/ 49 w 147"/>
                <a:gd name="T11" fmla="*/ 49 h 245"/>
                <a:gd name="T12" fmla="*/ 98 w 147"/>
                <a:gd name="T13" fmla="*/ 147 h 245"/>
                <a:gd name="T14" fmla="*/ 147 w 147"/>
                <a:gd name="T15" fmla="*/ 196 h 245"/>
                <a:gd name="T16" fmla="*/ 147 w 147"/>
                <a:gd name="T17" fmla="*/ 196 h 245"/>
                <a:gd name="T18" fmla="*/ 147 w 147"/>
                <a:gd name="T19" fmla="*/ 245 h 245"/>
                <a:gd name="T20" fmla="*/ 147 w 147"/>
                <a:gd name="T21" fmla="*/ 245 h 245"/>
                <a:gd name="T22" fmla="*/ 147 w 147"/>
                <a:gd name="T23" fmla="*/ 196 h 245"/>
                <a:gd name="T24" fmla="*/ 147 w 147"/>
                <a:gd name="T25" fmla="*/ 196 h 245"/>
                <a:gd name="T26" fmla="*/ 98 w 147"/>
                <a:gd name="T27" fmla="*/ 147 h 245"/>
                <a:gd name="T28" fmla="*/ 49 w 147"/>
                <a:gd name="T29" fmla="*/ 99 h 245"/>
                <a:gd name="T30" fmla="*/ 49 w 147"/>
                <a:gd name="T31" fmla="*/ 49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45">
                  <a:moveTo>
                    <a:pt x="49" y="4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49"/>
                  </a:lnTo>
                  <a:lnTo>
                    <a:pt x="98" y="147"/>
                  </a:lnTo>
                  <a:lnTo>
                    <a:pt x="147" y="196"/>
                  </a:lnTo>
                  <a:lnTo>
                    <a:pt x="147" y="196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196"/>
                  </a:lnTo>
                  <a:lnTo>
                    <a:pt x="147" y="196"/>
                  </a:lnTo>
                  <a:lnTo>
                    <a:pt x="98" y="147"/>
                  </a:lnTo>
                  <a:lnTo>
                    <a:pt x="49" y="99"/>
                  </a:lnTo>
                  <a:lnTo>
                    <a:pt x="49" y="49"/>
                  </a:lnTo>
                  <a:close/>
                </a:path>
              </a:pathLst>
            </a:custGeom>
            <a:solidFill>
              <a:srgbClr val="EC9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6" name="Freeform 654"/>
            <p:cNvSpPr>
              <a:spLocks/>
            </p:cNvSpPr>
            <p:nvPr/>
          </p:nvSpPr>
          <p:spPr bwMode="auto">
            <a:xfrm flipH="1">
              <a:off x="5189" y="2556"/>
              <a:ext cx="18" cy="24"/>
            </a:xfrm>
            <a:custGeom>
              <a:avLst/>
              <a:gdLst>
                <a:gd name="T0" fmla="*/ 49 w 147"/>
                <a:gd name="T1" fmla="*/ 0 h 196"/>
                <a:gd name="T2" fmla="*/ 49 w 147"/>
                <a:gd name="T3" fmla="*/ 49 h 196"/>
                <a:gd name="T4" fmla="*/ 98 w 147"/>
                <a:gd name="T5" fmla="*/ 99 h 196"/>
                <a:gd name="T6" fmla="*/ 147 w 147"/>
                <a:gd name="T7" fmla="*/ 147 h 196"/>
                <a:gd name="T8" fmla="*/ 147 w 147"/>
                <a:gd name="T9" fmla="*/ 147 h 196"/>
                <a:gd name="T10" fmla="*/ 147 w 147"/>
                <a:gd name="T11" fmla="*/ 196 h 196"/>
                <a:gd name="T12" fmla="*/ 147 w 147"/>
                <a:gd name="T13" fmla="*/ 196 h 196"/>
                <a:gd name="T14" fmla="*/ 147 w 147"/>
                <a:gd name="T15" fmla="*/ 147 h 196"/>
                <a:gd name="T16" fmla="*/ 147 w 147"/>
                <a:gd name="T17" fmla="*/ 147 h 196"/>
                <a:gd name="T18" fmla="*/ 98 w 147"/>
                <a:gd name="T19" fmla="*/ 99 h 196"/>
                <a:gd name="T20" fmla="*/ 98 w 147"/>
                <a:gd name="T21" fmla="*/ 99 h 196"/>
                <a:gd name="T22" fmla="*/ 98 w 147"/>
                <a:gd name="T23" fmla="*/ 49 h 196"/>
                <a:gd name="T24" fmla="*/ 98 w 147"/>
                <a:gd name="T25" fmla="*/ 49 h 196"/>
                <a:gd name="T26" fmla="*/ 49 w 147"/>
                <a:gd name="T27" fmla="*/ 0 h 196"/>
                <a:gd name="T28" fmla="*/ 0 w 147"/>
                <a:gd name="T29" fmla="*/ 0 h 196"/>
                <a:gd name="T30" fmla="*/ 49 w 147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196">
                  <a:moveTo>
                    <a:pt x="49" y="0"/>
                  </a:moveTo>
                  <a:lnTo>
                    <a:pt x="49" y="49"/>
                  </a:lnTo>
                  <a:lnTo>
                    <a:pt x="98" y="99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196"/>
                  </a:lnTo>
                  <a:lnTo>
                    <a:pt x="147" y="196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49" y="0"/>
                  </a:lnTo>
                  <a:lnTo>
                    <a:pt x="0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7" name="Freeform 655"/>
            <p:cNvSpPr>
              <a:spLocks/>
            </p:cNvSpPr>
            <p:nvPr/>
          </p:nvSpPr>
          <p:spPr bwMode="auto">
            <a:xfrm flipH="1">
              <a:off x="5207" y="2568"/>
              <a:ext cx="25" cy="37"/>
            </a:xfrm>
            <a:custGeom>
              <a:avLst/>
              <a:gdLst>
                <a:gd name="T0" fmla="*/ 50 w 196"/>
                <a:gd name="T1" fmla="*/ 97 h 293"/>
                <a:gd name="T2" fmla="*/ 0 w 196"/>
                <a:gd name="T3" fmla="*/ 48 h 293"/>
                <a:gd name="T4" fmla="*/ 0 w 196"/>
                <a:gd name="T5" fmla="*/ 0 h 293"/>
                <a:gd name="T6" fmla="*/ 50 w 196"/>
                <a:gd name="T7" fmla="*/ 0 h 293"/>
                <a:gd name="T8" fmla="*/ 50 w 196"/>
                <a:gd name="T9" fmla="*/ 0 h 293"/>
                <a:gd name="T10" fmla="*/ 50 w 196"/>
                <a:gd name="T11" fmla="*/ 48 h 293"/>
                <a:gd name="T12" fmla="*/ 148 w 196"/>
                <a:gd name="T13" fmla="*/ 146 h 293"/>
                <a:gd name="T14" fmla="*/ 196 w 196"/>
                <a:gd name="T15" fmla="*/ 195 h 293"/>
                <a:gd name="T16" fmla="*/ 196 w 196"/>
                <a:gd name="T17" fmla="*/ 195 h 293"/>
                <a:gd name="T18" fmla="*/ 196 w 196"/>
                <a:gd name="T19" fmla="*/ 244 h 293"/>
                <a:gd name="T20" fmla="*/ 148 w 196"/>
                <a:gd name="T21" fmla="*/ 293 h 293"/>
                <a:gd name="T22" fmla="*/ 148 w 196"/>
                <a:gd name="T23" fmla="*/ 244 h 293"/>
                <a:gd name="T24" fmla="*/ 148 w 196"/>
                <a:gd name="T25" fmla="*/ 244 h 293"/>
                <a:gd name="T26" fmla="*/ 98 w 196"/>
                <a:gd name="T27" fmla="*/ 195 h 293"/>
                <a:gd name="T28" fmla="*/ 98 w 196"/>
                <a:gd name="T29" fmla="*/ 146 h 293"/>
                <a:gd name="T30" fmla="*/ 50 w 196"/>
                <a:gd name="T31" fmla="*/ 97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293">
                  <a:moveTo>
                    <a:pt x="50" y="97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48"/>
                  </a:lnTo>
                  <a:lnTo>
                    <a:pt x="148" y="146"/>
                  </a:lnTo>
                  <a:lnTo>
                    <a:pt x="196" y="195"/>
                  </a:lnTo>
                  <a:lnTo>
                    <a:pt x="196" y="195"/>
                  </a:lnTo>
                  <a:lnTo>
                    <a:pt x="196" y="244"/>
                  </a:lnTo>
                  <a:lnTo>
                    <a:pt x="148" y="293"/>
                  </a:lnTo>
                  <a:lnTo>
                    <a:pt x="148" y="244"/>
                  </a:lnTo>
                  <a:lnTo>
                    <a:pt x="148" y="244"/>
                  </a:lnTo>
                  <a:lnTo>
                    <a:pt x="98" y="195"/>
                  </a:lnTo>
                  <a:lnTo>
                    <a:pt x="98" y="146"/>
                  </a:lnTo>
                  <a:lnTo>
                    <a:pt x="50" y="97"/>
                  </a:lnTo>
                  <a:close/>
                </a:path>
              </a:pathLst>
            </a:custGeom>
            <a:solidFill>
              <a:srgbClr val="E3907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8" name="Freeform 656"/>
            <p:cNvSpPr>
              <a:spLocks/>
            </p:cNvSpPr>
            <p:nvPr/>
          </p:nvSpPr>
          <p:spPr bwMode="auto">
            <a:xfrm flipH="1">
              <a:off x="5213" y="2568"/>
              <a:ext cx="13" cy="31"/>
            </a:xfrm>
            <a:custGeom>
              <a:avLst/>
              <a:gdLst>
                <a:gd name="T0" fmla="*/ 48 w 98"/>
                <a:gd name="T1" fmla="*/ 97 h 244"/>
                <a:gd name="T2" fmla="*/ 0 w 98"/>
                <a:gd name="T3" fmla="*/ 48 h 244"/>
                <a:gd name="T4" fmla="*/ 0 w 98"/>
                <a:gd name="T5" fmla="*/ 0 h 244"/>
                <a:gd name="T6" fmla="*/ 48 w 98"/>
                <a:gd name="T7" fmla="*/ 0 h 244"/>
                <a:gd name="T8" fmla="*/ 48 w 98"/>
                <a:gd name="T9" fmla="*/ 0 h 244"/>
                <a:gd name="T10" fmla="*/ 48 w 98"/>
                <a:gd name="T11" fmla="*/ 48 h 244"/>
                <a:gd name="T12" fmla="*/ 98 w 98"/>
                <a:gd name="T13" fmla="*/ 146 h 244"/>
                <a:gd name="T14" fmla="*/ 98 w 98"/>
                <a:gd name="T15" fmla="*/ 195 h 244"/>
                <a:gd name="T16" fmla="*/ 98 w 98"/>
                <a:gd name="T17" fmla="*/ 195 h 244"/>
                <a:gd name="T18" fmla="*/ 98 w 98"/>
                <a:gd name="T19" fmla="*/ 244 h 244"/>
                <a:gd name="T20" fmla="*/ 98 w 98"/>
                <a:gd name="T21" fmla="*/ 244 h 244"/>
                <a:gd name="T22" fmla="*/ 98 w 98"/>
                <a:gd name="T23" fmla="*/ 195 h 244"/>
                <a:gd name="T24" fmla="*/ 98 w 98"/>
                <a:gd name="T25" fmla="*/ 195 h 244"/>
                <a:gd name="T26" fmla="*/ 48 w 98"/>
                <a:gd name="T27" fmla="*/ 195 h 244"/>
                <a:gd name="T28" fmla="*/ 48 w 98"/>
                <a:gd name="T29" fmla="*/ 146 h 244"/>
                <a:gd name="T30" fmla="*/ 48 w 98"/>
                <a:gd name="T31" fmla="*/ 97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244">
                  <a:moveTo>
                    <a:pt x="48" y="97"/>
                  </a:moveTo>
                  <a:lnTo>
                    <a:pt x="0" y="48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8"/>
                  </a:lnTo>
                  <a:lnTo>
                    <a:pt x="98" y="146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98" y="244"/>
                  </a:lnTo>
                  <a:lnTo>
                    <a:pt x="98" y="244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48" y="195"/>
                  </a:lnTo>
                  <a:lnTo>
                    <a:pt x="48" y="146"/>
                  </a:lnTo>
                  <a:lnTo>
                    <a:pt x="48" y="97"/>
                  </a:lnTo>
                  <a:close/>
                </a:path>
              </a:pathLst>
            </a:custGeom>
            <a:solidFill>
              <a:srgbClr val="EC9C7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09" name="Freeform 657"/>
            <p:cNvSpPr>
              <a:spLocks/>
            </p:cNvSpPr>
            <p:nvPr/>
          </p:nvSpPr>
          <p:spPr bwMode="auto">
            <a:xfrm flipH="1">
              <a:off x="5213" y="2568"/>
              <a:ext cx="13" cy="31"/>
            </a:xfrm>
            <a:custGeom>
              <a:avLst/>
              <a:gdLst>
                <a:gd name="T0" fmla="*/ 48 w 98"/>
                <a:gd name="T1" fmla="*/ 48 h 244"/>
                <a:gd name="T2" fmla="*/ 48 w 98"/>
                <a:gd name="T3" fmla="*/ 97 h 244"/>
                <a:gd name="T4" fmla="*/ 48 w 98"/>
                <a:gd name="T5" fmla="*/ 146 h 244"/>
                <a:gd name="T6" fmla="*/ 98 w 98"/>
                <a:gd name="T7" fmla="*/ 195 h 244"/>
                <a:gd name="T8" fmla="*/ 98 w 98"/>
                <a:gd name="T9" fmla="*/ 195 h 244"/>
                <a:gd name="T10" fmla="*/ 98 w 98"/>
                <a:gd name="T11" fmla="*/ 244 h 244"/>
                <a:gd name="T12" fmla="*/ 98 w 98"/>
                <a:gd name="T13" fmla="*/ 244 h 244"/>
                <a:gd name="T14" fmla="*/ 98 w 98"/>
                <a:gd name="T15" fmla="*/ 195 h 244"/>
                <a:gd name="T16" fmla="*/ 98 w 98"/>
                <a:gd name="T17" fmla="*/ 195 h 244"/>
                <a:gd name="T18" fmla="*/ 48 w 98"/>
                <a:gd name="T19" fmla="*/ 146 h 244"/>
                <a:gd name="T20" fmla="*/ 48 w 98"/>
                <a:gd name="T21" fmla="*/ 97 h 244"/>
                <a:gd name="T22" fmla="*/ 48 w 98"/>
                <a:gd name="T23" fmla="*/ 48 h 244"/>
                <a:gd name="T24" fmla="*/ 48 w 98"/>
                <a:gd name="T25" fmla="*/ 48 h 244"/>
                <a:gd name="T26" fmla="*/ 0 w 98"/>
                <a:gd name="T27" fmla="*/ 0 h 244"/>
                <a:gd name="T28" fmla="*/ 0 w 98"/>
                <a:gd name="T29" fmla="*/ 0 h 244"/>
                <a:gd name="T30" fmla="*/ 48 w 98"/>
                <a:gd name="T31" fmla="*/ 48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244">
                  <a:moveTo>
                    <a:pt x="48" y="48"/>
                  </a:moveTo>
                  <a:lnTo>
                    <a:pt x="48" y="97"/>
                  </a:lnTo>
                  <a:lnTo>
                    <a:pt x="48" y="146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98" y="244"/>
                  </a:lnTo>
                  <a:lnTo>
                    <a:pt x="98" y="244"/>
                  </a:lnTo>
                  <a:lnTo>
                    <a:pt x="98" y="195"/>
                  </a:lnTo>
                  <a:lnTo>
                    <a:pt x="98" y="195"/>
                  </a:lnTo>
                  <a:lnTo>
                    <a:pt x="48" y="146"/>
                  </a:lnTo>
                  <a:lnTo>
                    <a:pt x="48" y="97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48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0" name="Freeform 658"/>
            <p:cNvSpPr>
              <a:spLocks/>
            </p:cNvSpPr>
            <p:nvPr/>
          </p:nvSpPr>
          <p:spPr bwMode="auto">
            <a:xfrm flipH="1">
              <a:off x="5170" y="2439"/>
              <a:ext cx="105" cy="92"/>
            </a:xfrm>
            <a:custGeom>
              <a:avLst/>
              <a:gdLst>
                <a:gd name="T0" fmla="*/ 441 w 834"/>
                <a:gd name="T1" fmla="*/ 0 h 736"/>
                <a:gd name="T2" fmla="*/ 393 w 834"/>
                <a:gd name="T3" fmla="*/ 0 h 736"/>
                <a:gd name="T4" fmla="*/ 294 w 834"/>
                <a:gd name="T5" fmla="*/ 0 h 736"/>
                <a:gd name="T6" fmla="*/ 196 w 834"/>
                <a:gd name="T7" fmla="*/ 0 h 736"/>
                <a:gd name="T8" fmla="*/ 196 w 834"/>
                <a:gd name="T9" fmla="*/ 0 h 736"/>
                <a:gd name="T10" fmla="*/ 98 w 834"/>
                <a:gd name="T11" fmla="*/ 50 h 736"/>
                <a:gd name="T12" fmla="*/ 50 w 834"/>
                <a:gd name="T13" fmla="*/ 147 h 736"/>
                <a:gd name="T14" fmla="*/ 0 w 834"/>
                <a:gd name="T15" fmla="*/ 245 h 736"/>
                <a:gd name="T16" fmla="*/ 0 w 834"/>
                <a:gd name="T17" fmla="*/ 245 h 736"/>
                <a:gd name="T18" fmla="*/ 0 w 834"/>
                <a:gd name="T19" fmla="*/ 343 h 736"/>
                <a:gd name="T20" fmla="*/ 0 w 834"/>
                <a:gd name="T21" fmla="*/ 393 h 736"/>
                <a:gd name="T22" fmla="*/ 0 w 834"/>
                <a:gd name="T23" fmla="*/ 393 h 736"/>
                <a:gd name="T24" fmla="*/ 0 w 834"/>
                <a:gd name="T25" fmla="*/ 393 h 736"/>
                <a:gd name="T26" fmla="*/ 0 w 834"/>
                <a:gd name="T27" fmla="*/ 393 h 736"/>
                <a:gd name="T28" fmla="*/ 98 w 834"/>
                <a:gd name="T29" fmla="*/ 295 h 736"/>
                <a:gd name="T30" fmla="*/ 245 w 834"/>
                <a:gd name="T31" fmla="*/ 245 h 736"/>
                <a:gd name="T32" fmla="*/ 245 w 834"/>
                <a:gd name="T33" fmla="*/ 245 h 736"/>
                <a:gd name="T34" fmla="*/ 343 w 834"/>
                <a:gd name="T35" fmla="*/ 295 h 736"/>
                <a:gd name="T36" fmla="*/ 441 w 834"/>
                <a:gd name="T37" fmla="*/ 393 h 736"/>
                <a:gd name="T38" fmla="*/ 491 w 834"/>
                <a:gd name="T39" fmla="*/ 491 h 736"/>
                <a:gd name="T40" fmla="*/ 491 w 834"/>
                <a:gd name="T41" fmla="*/ 491 h 736"/>
                <a:gd name="T42" fmla="*/ 539 w 834"/>
                <a:gd name="T43" fmla="*/ 638 h 736"/>
                <a:gd name="T44" fmla="*/ 588 w 834"/>
                <a:gd name="T45" fmla="*/ 736 h 736"/>
                <a:gd name="T46" fmla="*/ 637 w 834"/>
                <a:gd name="T47" fmla="*/ 736 h 736"/>
                <a:gd name="T48" fmla="*/ 637 w 834"/>
                <a:gd name="T49" fmla="*/ 736 h 736"/>
                <a:gd name="T50" fmla="*/ 686 w 834"/>
                <a:gd name="T51" fmla="*/ 686 h 736"/>
                <a:gd name="T52" fmla="*/ 686 w 834"/>
                <a:gd name="T53" fmla="*/ 540 h 736"/>
                <a:gd name="T54" fmla="*/ 686 w 834"/>
                <a:gd name="T55" fmla="*/ 393 h 736"/>
                <a:gd name="T56" fmla="*/ 686 w 834"/>
                <a:gd name="T57" fmla="*/ 393 h 736"/>
                <a:gd name="T58" fmla="*/ 637 w 834"/>
                <a:gd name="T59" fmla="*/ 295 h 736"/>
                <a:gd name="T60" fmla="*/ 686 w 834"/>
                <a:gd name="T61" fmla="*/ 295 h 736"/>
                <a:gd name="T62" fmla="*/ 784 w 834"/>
                <a:gd name="T63" fmla="*/ 295 h 736"/>
                <a:gd name="T64" fmla="*/ 784 w 834"/>
                <a:gd name="T65" fmla="*/ 295 h 736"/>
                <a:gd name="T66" fmla="*/ 834 w 834"/>
                <a:gd name="T67" fmla="*/ 343 h 736"/>
                <a:gd name="T68" fmla="*/ 784 w 834"/>
                <a:gd name="T69" fmla="*/ 295 h 736"/>
                <a:gd name="T70" fmla="*/ 736 w 834"/>
                <a:gd name="T71" fmla="*/ 197 h 736"/>
                <a:gd name="T72" fmla="*/ 736 w 834"/>
                <a:gd name="T73" fmla="*/ 197 h 736"/>
                <a:gd name="T74" fmla="*/ 588 w 834"/>
                <a:gd name="T75" fmla="*/ 147 h 736"/>
                <a:gd name="T76" fmla="*/ 491 w 834"/>
                <a:gd name="T77" fmla="*/ 50 h 736"/>
                <a:gd name="T78" fmla="*/ 441 w 834"/>
                <a:gd name="T79" fmla="*/ 0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34" h="736">
                  <a:moveTo>
                    <a:pt x="441" y="0"/>
                  </a:moveTo>
                  <a:lnTo>
                    <a:pt x="393" y="0"/>
                  </a:lnTo>
                  <a:lnTo>
                    <a:pt x="294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98" y="50"/>
                  </a:lnTo>
                  <a:lnTo>
                    <a:pt x="50" y="147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343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98" y="29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343" y="295"/>
                  </a:lnTo>
                  <a:lnTo>
                    <a:pt x="441" y="393"/>
                  </a:lnTo>
                  <a:lnTo>
                    <a:pt x="491" y="491"/>
                  </a:lnTo>
                  <a:lnTo>
                    <a:pt x="491" y="491"/>
                  </a:lnTo>
                  <a:lnTo>
                    <a:pt x="539" y="638"/>
                  </a:lnTo>
                  <a:lnTo>
                    <a:pt x="588" y="736"/>
                  </a:lnTo>
                  <a:lnTo>
                    <a:pt x="637" y="736"/>
                  </a:lnTo>
                  <a:lnTo>
                    <a:pt x="637" y="736"/>
                  </a:lnTo>
                  <a:lnTo>
                    <a:pt x="686" y="686"/>
                  </a:lnTo>
                  <a:lnTo>
                    <a:pt x="686" y="540"/>
                  </a:lnTo>
                  <a:lnTo>
                    <a:pt x="686" y="393"/>
                  </a:lnTo>
                  <a:lnTo>
                    <a:pt x="686" y="393"/>
                  </a:lnTo>
                  <a:lnTo>
                    <a:pt x="637" y="295"/>
                  </a:lnTo>
                  <a:lnTo>
                    <a:pt x="686" y="295"/>
                  </a:lnTo>
                  <a:lnTo>
                    <a:pt x="784" y="295"/>
                  </a:lnTo>
                  <a:lnTo>
                    <a:pt x="784" y="295"/>
                  </a:lnTo>
                  <a:lnTo>
                    <a:pt x="834" y="343"/>
                  </a:lnTo>
                  <a:lnTo>
                    <a:pt x="784" y="295"/>
                  </a:lnTo>
                  <a:lnTo>
                    <a:pt x="736" y="197"/>
                  </a:lnTo>
                  <a:lnTo>
                    <a:pt x="736" y="197"/>
                  </a:lnTo>
                  <a:lnTo>
                    <a:pt x="588" y="147"/>
                  </a:lnTo>
                  <a:lnTo>
                    <a:pt x="491" y="50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1" name="Freeform 659"/>
            <p:cNvSpPr>
              <a:spLocks/>
            </p:cNvSpPr>
            <p:nvPr/>
          </p:nvSpPr>
          <p:spPr bwMode="auto">
            <a:xfrm flipH="1">
              <a:off x="5177" y="2439"/>
              <a:ext cx="98" cy="86"/>
            </a:xfrm>
            <a:custGeom>
              <a:avLst/>
              <a:gdLst>
                <a:gd name="T0" fmla="*/ 245 w 784"/>
                <a:gd name="T1" fmla="*/ 245 h 686"/>
                <a:gd name="T2" fmla="*/ 98 w 784"/>
                <a:gd name="T3" fmla="*/ 295 h 686"/>
                <a:gd name="T4" fmla="*/ 50 w 784"/>
                <a:gd name="T5" fmla="*/ 343 h 686"/>
                <a:gd name="T6" fmla="*/ 50 w 784"/>
                <a:gd name="T7" fmla="*/ 343 h 686"/>
                <a:gd name="T8" fmla="*/ 50 w 784"/>
                <a:gd name="T9" fmla="*/ 343 h 686"/>
                <a:gd name="T10" fmla="*/ 50 w 784"/>
                <a:gd name="T11" fmla="*/ 343 h 686"/>
                <a:gd name="T12" fmla="*/ 0 w 784"/>
                <a:gd name="T13" fmla="*/ 295 h 686"/>
                <a:gd name="T14" fmla="*/ 50 w 784"/>
                <a:gd name="T15" fmla="*/ 197 h 686"/>
                <a:gd name="T16" fmla="*/ 50 w 784"/>
                <a:gd name="T17" fmla="*/ 197 h 686"/>
                <a:gd name="T18" fmla="*/ 50 w 784"/>
                <a:gd name="T19" fmla="*/ 147 h 686"/>
                <a:gd name="T20" fmla="*/ 98 w 784"/>
                <a:gd name="T21" fmla="*/ 50 h 686"/>
                <a:gd name="T22" fmla="*/ 196 w 784"/>
                <a:gd name="T23" fmla="*/ 0 h 686"/>
                <a:gd name="T24" fmla="*/ 196 w 784"/>
                <a:gd name="T25" fmla="*/ 0 h 686"/>
                <a:gd name="T26" fmla="*/ 294 w 784"/>
                <a:gd name="T27" fmla="*/ 0 h 686"/>
                <a:gd name="T28" fmla="*/ 393 w 784"/>
                <a:gd name="T29" fmla="*/ 0 h 686"/>
                <a:gd name="T30" fmla="*/ 441 w 784"/>
                <a:gd name="T31" fmla="*/ 0 h 686"/>
                <a:gd name="T32" fmla="*/ 441 w 784"/>
                <a:gd name="T33" fmla="*/ 0 h 686"/>
                <a:gd name="T34" fmla="*/ 491 w 784"/>
                <a:gd name="T35" fmla="*/ 50 h 686"/>
                <a:gd name="T36" fmla="*/ 588 w 784"/>
                <a:gd name="T37" fmla="*/ 147 h 686"/>
                <a:gd name="T38" fmla="*/ 736 w 784"/>
                <a:gd name="T39" fmla="*/ 197 h 686"/>
                <a:gd name="T40" fmla="*/ 736 w 784"/>
                <a:gd name="T41" fmla="*/ 197 h 686"/>
                <a:gd name="T42" fmla="*/ 784 w 784"/>
                <a:gd name="T43" fmla="*/ 295 h 686"/>
                <a:gd name="T44" fmla="*/ 784 w 784"/>
                <a:gd name="T45" fmla="*/ 295 h 686"/>
                <a:gd name="T46" fmla="*/ 736 w 784"/>
                <a:gd name="T47" fmla="*/ 295 h 686"/>
                <a:gd name="T48" fmla="*/ 736 w 784"/>
                <a:gd name="T49" fmla="*/ 295 h 686"/>
                <a:gd name="T50" fmla="*/ 686 w 784"/>
                <a:gd name="T51" fmla="*/ 295 h 686"/>
                <a:gd name="T52" fmla="*/ 637 w 784"/>
                <a:gd name="T53" fmla="*/ 295 h 686"/>
                <a:gd name="T54" fmla="*/ 686 w 784"/>
                <a:gd name="T55" fmla="*/ 393 h 686"/>
                <a:gd name="T56" fmla="*/ 686 w 784"/>
                <a:gd name="T57" fmla="*/ 393 h 686"/>
                <a:gd name="T58" fmla="*/ 686 w 784"/>
                <a:gd name="T59" fmla="*/ 540 h 686"/>
                <a:gd name="T60" fmla="*/ 686 w 784"/>
                <a:gd name="T61" fmla="*/ 638 h 686"/>
                <a:gd name="T62" fmla="*/ 637 w 784"/>
                <a:gd name="T63" fmla="*/ 686 h 686"/>
                <a:gd name="T64" fmla="*/ 637 w 784"/>
                <a:gd name="T65" fmla="*/ 686 h 686"/>
                <a:gd name="T66" fmla="*/ 588 w 784"/>
                <a:gd name="T67" fmla="*/ 686 h 686"/>
                <a:gd name="T68" fmla="*/ 539 w 784"/>
                <a:gd name="T69" fmla="*/ 638 h 686"/>
                <a:gd name="T70" fmla="*/ 491 w 784"/>
                <a:gd name="T71" fmla="*/ 491 h 686"/>
                <a:gd name="T72" fmla="*/ 491 w 784"/>
                <a:gd name="T73" fmla="*/ 491 h 686"/>
                <a:gd name="T74" fmla="*/ 441 w 784"/>
                <a:gd name="T75" fmla="*/ 343 h 686"/>
                <a:gd name="T76" fmla="*/ 343 w 784"/>
                <a:gd name="T77" fmla="*/ 295 h 686"/>
                <a:gd name="T78" fmla="*/ 245 w 784"/>
                <a:gd name="T79" fmla="*/ 245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84" h="686">
                  <a:moveTo>
                    <a:pt x="245" y="245"/>
                  </a:moveTo>
                  <a:lnTo>
                    <a:pt x="98" y="295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0" y="295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50" y="147"/>
                  </a:lnTo>
                  <a:lnTo>
                    <a:pt x="98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4" y="0"/>
                  </a:lnTo>
                  <a:lnTo>
                    <a:pt x="3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91" y="50"/>
                  </a:lnTo>
                  <a:lnTo>
                    <a:pt x="588" y="147"/>
                  </a:lnTo>
                  <a:lnTo>
                    <a:pt x="736" y="197"/>
                  </a:lnTo>
                  <a:lnTo>
                    <a:pt x="736" y="197"/>
                  </a:lnTo>
                  <a:lnTo>
                    <a:pt x="784" y="295"/>
                  </a:lnTo>
                  <a:lnTo>
                    <a:pt x="784" y="295"/>
                  </a:lnTo>
                  <a:lnTo>
                    <a:pt x="736" y="295"/>
                  </a:lnTo>
                  <a:lnTo>
                    <a:pt x="736" y="295"/>
                  </a:lnTo>
                  <a:lnTo>
                    <a:pt x="686" y="295"/>
                  </a:lnTo>
                  <a:lnTo>
                    <a:pt x="637" y="295"/>
                  </a:lnTo>
                  <a:lnTo>
                    <a:pt x="686" y="393"/>
                  </a:lnTo>
                  <a:lnTo>
                    <a:pt x="686" y="393"/>
                  </a:lnTo>
                  <a:lnTo>
                    <a:pt x="686" y="540"/>
                  </a:lnTo>
                  <a:lnTo>
                    <a:pt x="686" y="638"/>
                  </a:lnTo>
                  <a:lnTo>
                    <a:pt x="637" y="686"/>
                  </a:lnTo>
                  <a:lnTo>
                    <a:pt x="637" y="686"/>
                  </a:lnTo>
                  <a:lnTo>
                    <a:pt x="588" y="686"/>
                  </a:lnTo>
                  <a:lnTo>
                    <a:pt x="539" y="638"/>
                  </a:lnTo>
                  <a:lnTo>
                    <a:pt x="491" y="491"/>
                  </a:lnTo>
                  <a:lnTo>
                    <a:pt x="491" y="491"/>
                  </a:lnTo>
                  <a:lnTo>
                    <a:pt x="441" y="343"/>
                  </a:lnTo>
                  <a:lnTo>
                    <a:pt x="343" y="295"/>
                  </a:lnTo>
                  <a:lnTo>
                    <a:pt x="245" y="245"/>
                  </a:lnTo>
                  <a:close/>
                </a:path>
              </a:pathLst>
            </a:custGeom>
            <a:solidFill>
              <a:srgbClr val="F6AC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2" name="Freeform 660"/>
            <p:cNvSpPr>
              <a:spLocks/>
            </p:cNvSpPr>
            <p:nvPr/>
          </p:nvSpPr>
          <p:spPr bwMode="auto">
            <a:xfrm flipH="1">
              <a:off x="5177" y="2439"/>
              <a:ext cx="98" cy="86"/>
            </a:xfrm>
            <a:custGeom>
              <a:avLst/>
              <a:gdLst>
                <a:gd name="T0" fmla="*/ 245 w 784"/>
                <a:gd name="T1" fmla="*/ 197 h 686"/>
                <a:gd name="T2" fmla="*/ 98 w 784"/>
                <a:gd name="T3" fmla="*/ 245 h 686"/>
                <a:gd name="T4" fmla="*/ 50 w 784"/>
                <a:gd name="T5" fmla="*/ 295 h 686"/>
                <a:gd name="T6" fmla="*/ 50 w 784"/>
                <a:gd name="T7" fmla="*/ 295 h 686"/>
                <a:gd name="T8" fmla="*/ 50 w 784"/>
                <a:gd name="T9" fmla="*/ 295 h 686"/>
                <a:gd name="T10" fmla="*/ 50 w 784"/>
                <a:gd name="T11" fmla="*/ 295 h 686"/>
                <a:gd name="T12" fmla="*/ 0 w 784"/>
                <a:gd name="T13" fmla="*/ 295 h 686"/>
                <a:gd name="T14" fmla="*/ 50 w 784"/>
                <a:gd name="T15" fmla="*/ 197 h 686"/>
                <a:gd name="T16" fmla="*/ 50 w 784"/>
                <a:gd name="T17" fmla="*/ 197 h 686"/>
                <a:gd name="T18" fmla="*/ 50 w 784"/>
                <a:gd name="T19" fmla="*/ 147 h 686"/>
                <a:gd name="T20" fmla="*/ 98 w 784"/>
                <a:gd name="T21" fmla="*/ 50 h 686"/>
                <a:gd name="T22" fmla="*/ 196 w 784"/>
                <a:gd name="T23" fmla="*/ 0 h 686"/>
                <a:gd name="T24" fmla="*/ 196 w 784"/>
                <a:gd name="T25" fmla="*/ 0 h 686"/>
                <a:gd name="T26" fmla="*/ 294 w 784"/>
                <a:gd name="T27" fmla="*/ 0 h 686"/>
                <a:gd name="T28" fmla="*/ 393 w 784"/>
                <a:gd name="T29" fmla="*/ 0 h 686"/>
                <a:gd name="T30" fmla="*/ 441 w 784"/>
                <a:gd name="T31" fmla="*/ 0 h 686"/>
                <a:gd name="T32" fmla="*/ 441 w 784"/>
                <a:gd name="T33" fmla="*/ 0 h 686"/>
                <a:gd name="T34" fmla="*/ 491 w 784"/>
                <a:gd name="T35" fmla="*/ 50 h 686"/>
                <a:gd name="T36" fmla="*/ 588 w 784"/>
                <a:gd name="T37" fmla="*/ 147 h 686"/>
                <a:gd name="T38" fmla="*/ 736 w 784"/>
                <a:gd name="T39" fmla="*/ 197 h 686"/>
                <a:gd name="T40" fmla="*/ 736 w 784"/>
                <a:gd name="T41" fmla="*/ 197 h 686"/>
                <a:gd name="T42" fmla="*/ 784 w 784"/>
                <a:gd name="T43" fmla="*/ 295 h 686"/>
                <a:gd name="T44" fmla="*/ 784 w 784"/>
                <a:gd name="T45" fmla="*/ 295 h 686"/>
                <a:gd name="T46" fmla="*/ 736 w 784"/>
                <a:gd name="T47" fmla="*/ 295 h 686"/>
                <a:gd name="T48" fmla="*/ 736 w 784"/>
                <a:gd name="T49" fmla="*/ 295 h 686"/>
                <a:gd name="T50" fmla="*/ 686 w 784"/>
                <a:gd name="T51" fmla="*/ 295 h 686"/>
                <a:gd name="T52" fmla="*/ 637 w 784"/>
                <a:gd name="T53" fmla="*/ 295 h 686"/>
                <a:gd name="T54" fmla="*/ 686 w 784"/>
                <a:gd name="T55" fmla="*/ 393 h 686"/>
                <a:gd name="T56" fmla="*/ 686 w 784"/>
                <a:gd name="T57" fmla="*/ 393 h 686"/>
                <a:gd name="T58" fmla="*/ 686 w 784"/>
                <a:gd name="T59" fmla="*/ 540 h 686"/>
                <a:gd name="T60" fmla="*/ 686 w 784"/>
                <a:gd name="T61" fmla="*/ 638 h 686"/>
                <a:gd name="T62" fmla="*/ 637 w 784"/>
                <a:gd name="T63" fmla="*/ 686 h 686"/>
                <a:gd name="T64" fmla="*/ 637 w 784"/>
                <a:gd name="T65" fmla="*/ 686 h 686"/>
                <a:gd name="T66" fmla="*/ 588 w 784"/>
                <a:gd name="T67" fmla="*/ 686 h 686"/>
                <a:gd name="T68" fmla="*/ 539 w 784"/>
                <a:gd name="T69" fmla="*/ 588 h 686"/>
                <a:gd name="T70" fmla="*/ 491 w 784"/>
                <a:gd name="T71" fmla="*/ 442 h 686"/>
                <a:gd name="T72" fmla="*/ 491 w 784"/>
                <a:gd name="T73" fmla="*/ 442 h 686"/>
                <a:gd name="T74" fmla="*/ 441 w 784"/>
                <a:gd name="T75" fmla="*/ 343 h 686"/>
                <a:gd name="T76" fmla="*/ 393 w 784"/>
                <a:gd name="T77" fmla="*/ 245 h 686"/>
                <a:gd name="T78" fmla="*/ 245 w 784"/>
                <a:gd name="T79" fmla="*/ 197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84" h="686">
                  <a:moveTo>
                    <a:pt x="245" y="197"/>
                  </a:moveTo>
                  <a:lnTo>
                    <a:pt x="98" y="245"/>
                  </a:lnTo>
                  <a:lnTo>
                    <a:pt x="50" y="295"/>
                  </a:lnTo>
                  <a:lnTo>
                    <a:pt x="50" y="295"/>
                  </a:lnTo>
                  <a:lnTo>
                    <a:pt x="50" y="295"/>
                  </a:lnTo>
                  <a:lnTo>
                    <a:pt x="50" y="295"/>
                  </a:lnTo>
                  <a:lnTo>
                    <a:pt x="0" y="295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50" y="147"/>
                  </a:lnTo>
                  <a:lnTo>
                    <a:pt x="98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4" y="0"/>
                  </a:lnTo>
                  <a:lnTo>
                    <a:pt x="3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91" y="50"/>
                  </a:lnTo>
                  <a:lnTo>
                    <a:pt x="588" y="147"/>
                  </a:lnTo>
                  <a:lnTo>
                    <a:pt x="736" y="197"/>
                  </a:lnTo>
                  <a:lnTo>
                    <a:pt x="736" y="197"/>
                  </a:lnTo>
                  <a:lnTo>
                    <a:pt x="784" y="295"/>
                  </a:lnTo>
                  <a:lnTo>
                    <a:pt x="784" y="295"/>
                  </a:lnTo>
                  <a:lnTo>
                    <a:pt x="736" y="295"/>
                  </a:lnTo>
                  <a:lnTo>
                    <a:pt x="736" y="295"/>
                  </a:lnTo>
                  <a:lnTo>
                    <a:pt x="686" y="295"/>
                  </a:lnTo>
                  <a:lnTo>
                    <a:pt x="637" y="295"/>
                  </a:lnTo>
                  <a:lnTo>
                    <a:pt x="686" y="393"/>
                  </a:lnTo>
                  <a:lnTo>
                    <a:pt x="686" y="393"/>
                  </a:lnTo>
                  <a:lnTo>
                    <a:pt x="686" y="540"/>
                  </a:lnTo>
                  <a:lnTo>
                    <a:pt x="686" y="638"/>
                  </a:lnTo>
                  <a:lnTo>
                    <a:pt x="637" y="686"/>
                  </a:lnTo>
                  <a:lnTo>
                    <a:pt x="637" y="686"/>
                  </a:lnTo>
                  <a:lnTo>
                    <a:pt x="588" y="686"/>
                  </a:lnTo>
                  <a:lnTo>
                    <a:pt x="539" y="588"/>
                  </a:lnTo>
                  <a:lnTo>
                    <a:pt x="491" y="442"/>
                  </a:lnTo>
                  <a:lnTo>
                    <a:pt x="491" y="442"/>
                  </a:lnTo>
                  <a:lnTo>
                    <a:pt x="441" y="343"/>
                  </a:lnTo>
                  <a:lnTo>
                    <a:pt x="393" y="245"/>
                  </a:lnTo>
                  <a:lnTo>
                    <a:pt x="245" y="197"/>
                  </a:lnTo>
                  <a:close/>
                </a:path>
              </a:pathLst>
            </a:custGeom>
            <a:solidFill>
              <a:srgbClr val="F8B1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3" name="Freeform 661"/>
            <p:cNvSpPr>
              <a:spLocks/>
            </p:cNvSpPr>
            <p:nvPr/>
          </p:nvSpPr>
          <p:spPr bwMode="auto">
            <a:xfrm flipH="1">
              <a:off x="5177" y="2439"/>
              <a:ext cx="91" cy="86"/>
            </a:xfrm>
            <a:custGeom>
              <a:avLst/>
              <a:gdLst>
                <a:gd name="T0" fmla="*/ 195 w 734"/>
                <a:gd name="T1" fmla="*/ 197 h 686"/>
                <a:gd name="T2" fmla="*/ 98 w 734"/>
                <a:gd name="T3" fmla="*/ 197 h 686"/>
                <a:gd name="T4" fmla="*/ 48 w 734"/>
                <a:gd name="T5" fmla="*/ 245 h 686"/>
                <a:gd name="T6" fmla="*/ 48 w 734"/>
                <a:gd name="T7" fmla="*/ 245 h 686"/>
                <a:gd name="T8" fmla="*/ 48 w 734"/>
                <a:gd name="T9" fmla="*/ 245 h 686"/>
                <a:gd name="T10" fmla="*/ 0 w 734"/>
                <a:gd name="T11" fmla="*/ 245 h 686"/>
                <a:gd name="T12" fmla="*/ 0 w 734"/>
                <a:gd name="T13" fmla="*/ 245 h 686"/>
                <a:gd name="T14" fmla="*/ 0 w 734"/>
                <a:gd name="T15" fmla="*/ 147 h 686"/>
                <a:gd name="T16" fmla="*/ 0 w 734"/>
                <a:gd name="T17" fmla="*/ 147 h 686"/>
                <a:gd name="T18" fmla="*/ 0 w 734"/>
                <a:gd name="T19" fmla="*/ 99 h 686"/>
                <a:gd name="T20" fmla="*/ 48 w 734"/>
                <a:gd name="T21" fmla="*/ 50 h 686"/>
                <a:gd name="T22" fmla="*/ 146 w 734"/>
                <a:gd name="T23" fmla="*/ 0 h 686"/>
                <a:gd name="T24" fmla="*/ 146 w 734"/>
                <a:gd name="T25" fmla="*/ 0 h 686"/>
                <a:gd name="T26" fmla="*/ 244 w 734"/>
                <a:gd name="T27" fmla="*/ 0 h 686"/>
                <a:gd name="T28" fmla="*/ 343 w 734"/>
                <a:gd name="T29" fmla="*/ 0 h 686"/>
                <a:gd name="T30" fmla="*/ 391 w 734"/>
                <a:gd name="T31" fmla="*/ 0 h 686"/>
                <a:gd name="T32" fmla="*/ 391 w 734"/>
                <a:gd name="T33" fmla="*/ 0 h 686"/>
                <a:gd name="T34" fmla="*/ 441 w 734"/>
                <a:gd name="T35" fmla="*/ 50 h 686"/>
                <a:gd name="T36" fmla="*/ 538 w 734"/>
                <a:gd name="T37" fmla="*/ 147 h 686"/>
                <a:gd name="T38" fmla="*/ 686 w 734"/>
                <a:gd name="T39" fmla="*/ 197 h 686"/>
                <a:gd name="T40" fmla="*/ 686 w 734"/>
                <a:gd name="T41" fmla="*/ 197 h 686"/>
                <a:gd name="T42" fmla="*/ 734 w 734"/>
                <a:gd name="T43" fmla="*/ 295 h 686"/>
                <a:gd name="T44" fmla="*/ 734 w 734"/>
                <a:gd name="T45" fmla="*/ 295 h 686"/>
                <a:gd name="T46" fmla="*/ 686 w 734"/>
                <a:gd name="T47" fmla="*/ 295 h 686"/>
                <a:gd name="T48" fmla="*/ 686 w 734"/>
                <a:gd name="T49" fmla="*/ 295 h 686"/>
                <a:gd name="T50" fmla="*/ 587 w 734"/>
                <a:gd name="T51" fmla="*/ 295 h 686"/>
                <a:gd name="T52" fmla="*/ 587 w 734"/>
                <a:gd name="T53" fmla="*/ 295 h 686"/>
                <a:gd name="T54" fmla="*/ 587 w 734"/>
                <a:gd name="T55" fmla="*/ 393 h 686"/>
                <a:gd name="T56" fmla="*/ 587 w 734"/>
                <a:gd name="T57" fmla="*/ 393 h 686"/>
                <a:gd name="T58" fmla="*/ 636 w 734"/>
                <a:gd name="T59" fmla="*/ 540 h 686"/>
                <a:gd name="T60" fmla="*/ 636 w 734"/>
                <a:gd name="T61" fmla="*/ 638 h 686"/>
                <a:gd name="T62" fmla="*/ 587 w 734"/>
                <a:gd name="T63" fmla="*/ 686 h 686"/>
                <a:gd name="T64" fmla="*/ 587 w 734"/>
                <a:gd name="T65" fmla="*/ 686 h 686"/>
                <a:gd name="T66" fmla="*/ 538 w 734"/>
                <a:gd name="T67" fmla="*/ 686 h 686"/>
                <a:gd name="T68" fmla="*/ 489 w 734"/>
                <a:gd name="T69" fmla="*/ 588 h 686"/>
                <a:gd name="T70" fmla="*/ 489 w 734"/>
                <a:gd name="T71" fmla="*/ 442 h 686"/>
                <a:gd name="T72" fmla="*/ 489 w 734"/>
                <a:gd name="T73" fmla="*/ 442 h 686"/>
                <a:gd name="T74" fmla="*/ 441 w 734"/>
                <a:gd name="T75" fmla="*/ 343 h 686"/>
                <a:gd name="T76" fmla="*/ 343 w 734"/>
                <a:gd name="T77" fmla="*/ 245 h 686"/>
                <a:gd name="T78" fmla="*/ 195 w 734"/>
                <a:gd name="T79" fmla="*/ 197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4" h="686">
                  <a:moveTo>
                    <a:pt x="195" y="197"/>
                  </a:moveTo>
                  <a:lnTo>
                    <a:pt x="98" y="197"/>
                  </a:lnTo>
                  <a:lnTo>
                    <a:pt x="48" y="245"/>
                  </a:lnTo>
                  <a:lnTo>
                    <a:pt x="48" y="245"/>
                  </a:lnTo>
                  <a:lnTo>
                    <a:pt x="48" y="245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99"/>
                  </a:lnTo>
                  <a:lnTo>
                    <a:pt x="48" y="5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244" y="0"/>
                  </a:lnTo>
                  <a:lnTo>
                    <a:pt x="343" y="0"/>
                  </a:lnTo>
                  <a:lnTo>
                    <a:pt x="391" y="0"/>
                  </a:lnTo>
                  <a:lnTo>
                    <a:pt x="391" y="0"/>
                  </a:lnTo>
                  <a:lnTo>
                    <a:pt x="441" y="50"/>
                  </a:lnTo>
                  <a:lnTo>
                    <a:pt x="538" y="147"/>
                  </a:lnTo>
                  <a:lnTo>
                    <a:pt x="686" y="197"/>
                  </a:lnTo>
                  <a:lnTo>
                    <a:pt x="686" y="197"/>
                  </a:lnTo>
                  <a:lnTo>
                    <a:pt x="734" y="295"/>
                  </a:lnTo>
                  <a:lnTo>
                    <a:pt x="734" y="295"/>
                  </a:lnTo>
                  <a:lnTo>
                    <a:pt x="686" y="295"/>
                  </a:lnTo>
                  <a:lnTo>
                    <a:pt x="686" y="295"/>
                  </a:lnTo>
                  <a:lnTo>
                    <a:pt x="587" y="295"/>
                  </a:lnTo>
                  <a:lnTo>
                    <a:pt x="587" y="295"/>
                  </a:lnTo>
                  <a:lnTo>
                    <a:pt x="587" y="393"/>
                  </a:lnTo>
                  <a:lnTo>
                    <a:pt x="587" y="393"/>
                  </a:lnTo>
                  <a:lnTo>
                    <a:pt x="636" y="540"/>
                  </a:lnTo>
                  <a:lnTo>
                    <a:pt x="636" y="638"/>
                  </a:lnTo>
                  <a:lnTo>
                    <a:pt x="587" y="686"/>
                  </a:lnTo>
                  <a:lnTo>
                    <a:pt x="587" y="686"/>
                  </a:lnTo>
                  <a:lnTo>
                    <a:pt x="538" y="686"/>
                  </a:lnTo>
                  <a:lnTo>
                    <a:pt x="489" y="588"/>
                  </a:lnTo>
                  <a:lnTo>
                    <a:pt x="489" y="442"/>
                  </a:lnTo>
                  <a:lnTo>
                    <a:pt x="489" y="442"/>
                  </a:lnTo>
                  <a:lnTo>
                    <a:pt x="441" y="343"/>
                  </a:lnTo>
                  <a:lnTo>
                    <a:pt x="343" y="245"/>
                  </a:lnTo>
                  <a:lnTo>
                    <a:pt x="195" y="197"/>
                  </a:lnTo>
                  <a:close/>
                </a:path>
              </a:pathLst>
            </a:custGeom>
            <a:solidFill>
              <a:srgbClr val="FAB69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4" name="Freeform 662"/>
            <p:cNvSpPr>
              <a:spLocks/>
            </p:cNvSpPr>
            <p:nvPr/>
          </p:nvSpPr>
          <p:spPr bwMode="auto">
            <a:xfrm flipH="1">
              <a:off x="5177" y="2439"/>
              <a:ext cx="91" cy="80"/>
            </a:xfrm>
            <a:custGeom>
              <a:avLst/>
              <a:gdLst>
                <a:gd name="T0" fmla="*/ 244 w 734"/>
                <a:gd name="T1" fmla="*/ 147 h 638"/>
                <a:gd name="T2" fmla="*/ 98 w 734"/>
                <a:gd name="T3" fmla="*/ 197 h 638"/>
                <a:gd name="T4" fmla="*/ 48 w 734"/>
                <a:gd name="T5" fmla="*/ 197 h 638"/>
                <a:gd name="T6" fmla="*/ 48 w 734"/>
                <a:gd name="T7" fmla="*/ 197 h 638"/>
                <a:gd name="T8" fmla="*/ 48 w 734"/>
                <a:gd name="T9" fmla="*/ 197 h 638"/>
                <a:gd name="T10" fmla="*/ 0 w 734"/>
                <a:gd name="T11" fmla="*/ 197 h 638"/>
                <a:gd name="T12" fmla="*/ 0 w 734"/>
                <a:gd name="T13" fmla="*/ 197 h 638"/>
                <a:gd name="T14" fmla="*/ 48 w 734"/>
                <a:gd name="T15" fmla="*/ 147 h 638"/>
                <a:gd name="T16" fmla="*/ 48 w 734"/>
                <a:gd name="T17" fmla="*/ 147 h 638"/>
                <a:gd name="T18" fmla="*/ 48 w 734"/>
                <a:gd name="T19" fmla="*/ 99 h 638"/>
                <a:gd name="T20" fmla="*/ 48 w 734"/>
                <a:gd name="T21" fmla="*/ 50 h 638"/>
                <a:gd name="T22" fmla="*/ 146 w 734"/>
                <a:gd name="T23" fmla="*/ 0 h 638"/>
                <a:gd name="T24" fmla="*/ 146 w 734"/>
                <a:gd name="T25" fmla="*/ 0 h 638"/>
                <a:gd name="T26" fmla="*/ 244 w 734"/>
                <a:gd name="T27" fmla="*/ 0 h 638"/>
                <a:gd name="T28" fmla="*/ 343 w 734"/>
                <a:gd name="T29" fmla="*/ 0 h 638"/>
                <a:gd name="T30" fmla="*/ 391 w 734"/>
                <a:gd name="T31" fmla="*/ 0 h 638"/>
                <a:gd name="T32" fmla="*/ 391 w 734"/>
                <a:gd name="T33" fmla="*/ 0 h 638"/>
                <a:gd name="T34" fmla="*/ 441 w 734"/>
                <a:gd name="T35" fmla="*/ 50 h 638"/>
                <a:gd name="T36" fmla="*/ 538 w 734"/>
                <a:gd name="T37" fmla="*/ 147 h 638"/>
                <a:gd name="T38" fmla="*/ 686 w 734"/>
                <a:gd name="T39" fmla="*/ 197 h 638"/>
                <a:gd name="T40" fmla="*/ 686 w 734"/>
                <a:gd name="T41" fmla="*/ 197 h 638"/>
                <a:gd name="T42" fmla="*/ 734 w 734"/>
                <a:gd name="T43" fmla="*/ 295 h 638"/>
                <a:gd name="T44" fmla="*/ 734 w 734"/>
                <a:gd name="T45" fmla="*/ 295 h 638"/>
                <a:gd name="T46" fmla="*/ 686 w 734"/>
                <a:gd name="T47" fmla="*/ 245 h 638"/>
                <a:gd name="T48" fmla="*/ 686 w 734"/>
                <a:gd name="T49" fmla="*/ 245 h 638"/>
                <a:gd name="T50" fmla="*/ 587 w 734"/>
                <a:gd name="T51" fmla="*/ 245 h 638"/>
                <a:gd name="T52" fmla="*/ 538 w 734"/>
                <a:gd name="T53" fmla="*/ 295 h 638"/>
                <a:gd name="T54" fmla="*/ 587 w 734"/>
                <a:gd name="T55" fmla="*/ 393 h 638"/>
                <a:gd name="T56" fmla="*/ 587 w 734"/>
                <a:gd name="T57" fmla="*/ 393 h 638"/>
                <a:gd name="T58" fmla="*/ 636 w 734"/>
                <a:gd name="T59" fmla="*/ 540 h 638"/>
                <a:gd name="T60" fmla="*/ 636 w 734"/>
                <a:gd name="T61" fmla="*/ 638 h 638"/>
                <a:gd name="T62" fmla="*/ 587 w 734"/>
                <a:gd name="T63" fmla="*/ 638 h 638"/>
                <a:gd name="T64" fmla="*/ 587 w 734"/>
                <a:gd name="T65" fmla="*/ 638 h 638"/>
                <a:gd name="T66" fmla="*/ 538 w 734"/>
                <a:gd name="T67" fmla="*/ 638 h 638"/>
                <a:gd name="T68" fmla="*/ 489 w 734"/>
                <a:gd name="T69" fmla="*/ 588 h 638"/>
                <a:gd name="T70" fmla="*/ 489 w 734"/>
                <a:gd name="T71" fmla="*/ 442 h 638"/>
                <a:gd name="T72" fmla="*/ 489 w 734"/>
                <a:gd name="T73" fmla="*/ 442 h 638"/>
                <a:gd name="T74" fmla="*/ 441 w 734"/>
                <a:gd name="T75" fmla="*/ 295 h 638"/>
                <a:gd name="T76" fmla="*/ 343 w 734"/>
                <a:gd name="T77" fmla="*/ 197 h 638"/>
                <a:gd name="T78" fmla="*/ 244 w 734"/>
                <a:gd name="T79" fmla="*/ 147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4" h="638">
                  <a:moveTo>
                    <a:pt x="244" y="147"/>
                  </a:moveTo>
                  <a:lnTo>
                    <a:pt x="98" y="197"/>
                  </a:lnTo>
                  <a:lnTo>
                    <a:pt x="48" y="197"/>
                  </a:lnTo>
                  <a:lnTo>
                    <a:pt x="48" y="197"/>
                  </a:lnTo>
                  <a:lnTo>
                    <a:pt x="48" y="197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99"/>
                  </a:lnTo>
                  <a:lnTo>
                    <a:pt x="48" y="5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244" y="0"/>
                  </a:lnTo>
                  <a:lnTo>
                    <a:pt x="343" y="0"/>
                  </a:lnTo>
                  <a:lnTo>
                    <a:pt x="391" y="0"/>
                  </a:lnTo>
                  <a:lnTo>
                    <a:pt x="391" y="0"/>
                  </a:lnTo>
                  <a:lnTo>
                    <a:pt x="441" y="50"/>
                  </a:lnTo>
                  <a:lnTo>
                    <a:pt x="538" y="147"/>
                  </a:lnTo>
                  <a:lnTo>
                    <a:pt x="686" y="197"/>
                  </a:lnTo>
                  <a:lnTo>
                    <a:pt x="686" y="197"/>
                  </a:lnTo>
                  <a:lnTo>
                    <a:pt x="734" y="295"/>
                  </a:lnTo>
                  <a:lnTo>
                    <a:pt x="734" y="295"/>
                  </a:lnTo>
                  <a:lnTo>
                    <a:pt x="686" y="245"/>
                  </a:lnTo>
                  <a:lnTo>
                    <a:pt x="686" y="245"/>
                  </a:lnTo>
                  <a:lnTo>
                    <a:pt x="587" y="245"/>
                  </a:lnTo>
                  <a:lnTo>
                    <a:pt x="538" y="295"/>
                  </a:lnTo>
                  <a:lnTo>
                    <a:pt x="587" y="393"/>
                  </a:lnTo>
                  <a:lnTo>
                    <a:pt x="587" y="393"/>
                  </a:lnTo>
                  <a:lnTo>
                    <a:pt x="636" y="540"/>
                  </a:lnTo>
                  <a:lnTo>
                    <a:pt x="636" y="638"/>
                  </a:lnTo>
                  <a:lnTo>
                    <a:pt x="587" y="638"/>
                  </a:lnTo>
                  <a:lnTo>
                    <a:pt x="587" y="638"/>
                  </a:lnTo>
                  <a:lnTo>
                    <a:pt x="538" y="638"/>
                  </a:lnTo>
                  <a:lnTo>
                    <a:pt x="489" y="588"/>
                  </a:lnTo>
                  <a:lnTo>
                    <a:pt x="489" y="442"/>
                  </a:lnTo>
                  <a:lnTo>
                    <a:pt x="489" y="442"/>
                  </a:lnTo>
                  <a:lnTo>
                    <a:pt x="441" y="295"/>
                  </a:lnTo>
                  <a:lnTo>
                    <a:pt x="343" y="197"/>
                  </a:lnTo>
                  <a:lnTo>
                    <a:pt x="244" y="147"/>
                  </a:lnTo>
                  <a:close/>
                </a:path>
              </a:pathLst>
            </a:custGeom>
            <a:solidFill>
              <a:srgbClr val="FCBA9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5" name="Freeform 663"/>
            <p:cNvSpPr>
              <a:spLocks/>
            </p:cNvSpPr>
            <p:nvPr/>
          </p:nvSpPr>
          <p:spPr bwMode="auto">
            <a:xfrm flipH="1">
              <a:off x="5177" y="2439"/>
              <a:ext cx="91" cy="80"/>
            </a:xfrm>
            <a:custGeom>
              <a:avLst/>
              <a:gdLst>
                <a:gd name="T0" fmla="*/ 391 w 734"/>
                <a:gd name="T1" fmla="*/ 0 h 638"/>
                <a:gd name="T2" fmla="*/ 343 w 734"/>
                <a:gd name="T3" fmla="*/ 0 h 638"/>
                <a:gd name="T4" fmla="*/ 244 w 734"/>
                <a:gd name="T5" fmla="*/ 0 h 638"/>
                <a:gd name="T6" fmla="*/ 146 w 734"/>
                <a:gd name="T7" fmla="*/ 0 h 638"/>
                <a:gd name="T8" fmla="*/ 146 w 734"/>
                <a:gd name="T9" fmla="*/ 0 h 638"/>
                <a:gd name="T10" fmla="*/ 98 w 734"/>
                <a:gd name="T11" fmla="*/ 50 h 638"/>
                <a:gd name="T12" fmla="*/ 48 w 734"/>
                <a:gd name="T13" fmla="*/ 99 h 638"/>
                <a:gd name="T14" fmla="*/ 48 w 734"/>
                <a:gd name="T15" fmla="*/ 99 h 638"/>
                <a:gd name="T16" fmla="*/ 48 w 734"/>
                <a:gd name="T17" fmla="*/ 99 h 638"/>
                <a:gd name="T18" fmla="*/ 0 w 734"/>
                <a:gd name="T19" fmla="*/ 147 h 638"/>
                <a:gd name="T20" fmla="*/ 0 w 734"/>
                <a:gd name="T21" fmla="*/ 147 h 638"/>
                <a:gd name="T22" fmla="*/ 48 w 734"/>
                <a:gd name="T23" fmla="*/ 147 h 638"/>
                <a:gd name="T24" fmla="*/ 48 w 734"/>
                <a:gd name="T25" fmla="*/ 147 h 638"/>
                <a:gd name="T26" fmla="*/ 48 w 734"/>
                <a:gd name="T27" fmla="*/ 147 h 638"/>
                <a:gd name="T28" fmla="*/ 98 w 734"/>
                <a:gd name="T29" fmla="*/ 147 h 638"/>
                <a:gd name="T30" fmla="*/ 244 w 734"/>
                <a:gd name="T31" fmla="*/ 147 h 638"/>
                <a:gd name="T32" fmla="*/ 244 w 734"/>
                <a:gd name="T33" fmla="*/ 147 h 638"/>
                <a:gd name="T34" fmla="*/ 343 w 734"/>
                <a:gd name="T35" fmla="*/ 197 h 638"/>
                <a:gd name="T36" fmla="*/ 441 w 734"/>
                <a:gd name="T37" fmla="*/ 295 h 638"/>
                <a:gd name="T38" fmla="*/ 489 w 734"/>
                <a:gd name="T39" fmla="*/ 393 h 638"/>
                <a:gd name="T40" fmla="*/ 489 w 734"/>
                <a:gd name="T41" fmla="*/ 393 h 638"/>
                <a:gd name="T42" fmla="*/ 489 w 734"/>
                <a:gd name="T43" fmla="*/ 540 h 638"/>
                <a:gd name="T44" fmla="*/ 538 w 734"/>
                <a:gd name="T45" fmla="*/ 638 h 638"/>
                <a:gd name="T46" fmla="*/ 587 w 734"/>
                <a:gd name="T47" fmla="*/ 638 h 638"/>
                <a:gd name="T48" fmla="*/ 587 w 734"/>
                <a:gd name="T49" fmla="*/ 638 h 638"/>
                <a:gd name="T50" fmla="*/ 636 w 734"/>
                <a:gd name="T51" fmla="*/ 588 h 638"/>
                <a:gd name="T52" fmla="*/ 636 w 734"/>
                <a:gd name="T53" fmla="*/ 540 h 638"/>
                <a:gd name="T54" fmla="*/ 587 w 734"/>
                <a:gd name="T55" fmla="*/ 442 h 638"/>
                <a:gd name="T56" fmla="*/ 587 w 734"/>
                <a:gd name="T57" fmla="*/ 442 h 638"/>
                <a:gd name="T58" fmla="*/ 538 w 734"/>
                <a:gd name="T59" fmla="*/ 295 h 638"/>
                <a:gd name="T60" fmla="*/ 587 w 734"/>
                <a:gd name="T61" fmla="*/ 245 h 638"/>
                <a:gd name="T62" fmla="*/ 636 w 734"/>
                <a:gd name="T63" fmla="*/ 245 h 638"/>
                <a:gd name="T64" fmla="*/ 636 w 734"/>
                <a:gd name="T65" fmla="*/ 245 h 638"/>
                <a:gd name="T66" fmla="*/ 686 w 734"/>
                <a:gd name="T67" fmla="*/ 295 h 638"/>
                <a:gd name="T68" fmla="*/ 734 w 734"/>
                <a:gd name="T69" fmla="*/ 295 h 638"/>
                <a:gd name="T70" fmla="*/ 686 w 734"/>
                <a:gd name="T71" fmla="*/ 197 h 638"/>
                <a:gd name="T72" fmla="*/ 686 w 734"/>
                <a:gd name="T73" fmla="*/ 197 h 638"/>
                <a:gd name="T74" fmla="*/ 538 w 734"/>
                <a:gd name="T75" fmla="*/ 147 h 638"/>
                <a:gd name="T76" fmla="*/ 441 w 734"/>
                <a:gd name="T77" fmla="*/ 50 h 638"/>
                <a:gd name="T78" fmla="*/ 391 w 734"/>
                <a:gd name="T79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4" h="638">
                  <a:moveTo>
                    <a:pt x="391" y="0"/>
                  </a:moveTo>
                  <a:lnTo>
                    <a:pt x="343" y="0"/>
                  </a:lnTo>
                  <a:lnTo>
                    <a:pt x="2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98" y="50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98" y="147"/>
                  </a:lnTo>
                  <a:lnTo>
                    <a:pt x="244" y="147"/>
                  </a:lnTo>
                  <a:lnTo>
                    <a:pt x="244" y="147"/>
                  </a:lnTo>
                  <a:lnTo>
                    <a:pt x="343" y="197"/>
                  </a:lnTo>
                  <a:lnTo>
                    <a:pt x="441" y="295"/>
                  </a:lnTo>
                  <a:lnTo>
                    <a:pt x="489" y="393"/>
                  </a:lnTo>
                  <a:lnTo>
                    <a:pt x="489" y="393"/>
                  </a:lnTo>
                  <a:lnTo>
                    <a:pt x="489" y="540"/>
                  </a:lnTo>
                  <a:lnTo>
                    <a:pt x="538" y="638"/>
                  </a:lnTo>
                  <a:lnTo>
                    <a:pt x="587" y="638"/>
                  </a:lnTo>
                  <a:lnTo>
                    <a:pt x="587" y="638"/>
                  </a:lnTo>
                  <a:lnTo>
                    <a:pt x="636" y="588"/>
                  </a:lnTo>
                  <a:lnTo>
                    <a:pt x="636" y="540"/>
                  </a:lnTo>
                  <a:lnTo>
                    <a:pt x="587" y="442"/>
                  </a:lnTo>
                  <a:lnTo>
                    <a:pt x="587" y="442"/>
                  </a:lnTo>
                  <a:lnTo>
                    <a:pt x="538" y="295"/>
                  </a:lnTo>
                  <a:lnTo>
                    <a:pt x="587" y="245"/>
                  </a:lnTo>
                  <a:lnTo>
                    <a:pt x="636" y="245"/>
                  </a:lnTo>
                  <a:lnTo>
                    <a:pt x="636" y="245"/>
                  </a:lnTo>
                  <a:lnTo>
                    <a:pt x="686" y="295"/>
                  </a:lnTo>
                  <a:lnTo>
                    <a:pt x="734" y="295"/>
                  </a:lnTo>
                  <a:lnTo>
                    <a:pt x="686" y="197"/>
                  </a:lnTo>
                  <a:lnTo>
                    <a:pt x="686" y="197"/>
                  </a:lnTo>
                  <a:lnTo>
                    <a:pt x="538" y="147"/>
                  </a:lnTo>
                  <a:lnTo>
                    <a:pt x="441" y="50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FFB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6" name="Freeform 664"/>
            <p:cNvSpPr>
              <a:spLocks/>
            </p:cNvSpPr>
            <p:nvPr/>
          </p:nvSpPr>
          <p:spPr bwMode="auto">
            <a:xfrm flipH="1">
              <a:off x="5109" y="2519"/>
              <a:ext cx="19" cy="6"/>
            </a:xfrm>
            <a:custGeom>
              <a:avLst/>
              <a:gdLst>
                <a:gd name="T0" fmla="*/ 146 w 146"/>
                <a:gd name="T1" fmla="*/ 48 h 48"/>
                <a:gd name="T2" fmla="*/ 98 w 146"/>
                <a:gd name="T3" fmla="*/ 48 h 48"/>
                <a:gd name="T4" fmla="*/ 48 w 146"/>
                <a:gd name="T5" fmla="*/ 48 h 48"/>
                <a:gd name="T6" fmla="*/ 48 w 146"/>
                <a:gd name="T7" fmla="*/ 0 h 48"/>
                <a:gd name="T8" fmla="*/ 48 w 146"/>
                <a:gd name="T9" fmla="*/ 0 h 48"/>
                <a:gd name="T10" fmla="*/ 0 w 146"/>
                <a:gd name="T11" fmla="*/ 0 h 48"/>
                <a:gd name="T12" fmla="*/ 48 w 146"/>
                <a:gd name="T13" fmla="*/ 0 h 48"/>
                <a:gd name="T14" fmla="*/ 48 w 146"/>
                <a:gd name="T15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48">
                  <a:moveTo>
                    <a:pt x="146" y="48"/>
                  </a:moveTo>
                  <a:lnTo>
                    <a:pt x="98" y="48"/>
                  </a:lnTo>
                  <a:lnTo>
                    <a:pt x="48" y="48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</a:path>
              </a:pathLst>
            </a:custGeom>
            <a:noFill/>
            <a:ln w="0">
              <a:solidFill>
                <a:srgbClr val="C66D5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7" name="Freeform 665"/>
            <p:cNvSpPr>
              <a:spLocks/>
            </p:cNvSpPr>
            <p:nvPr/>
          </p:nvSpPr>
          <p:spPr bwMode="auto">
            <a:xfrm flipH="1">
              <a:off x="5103" y="2519"/>
              <a:ext cx="18" cy="6"/>
            </a:xfrm>
            <a:custGeom>
              <a:avLst/>
              <a:gdLst>
                <a:gd name="T0" fmla="*/ 0 w 147"/>
                <a:gd name="T1" fmla="*/ 0 h 48"/>
                <a:gd name="T2" fmla="*/ 98 w 147"/>
                <a:gd name="T3" fmla="*/ 0 h 48"/>
                <a:gd name="T4" fmla="*/ 147 w 147"/>
                <a:gd name="T5" fmla="*/ 48 h 48"/>
                <a:gd name="T6" fmla="*/ 98 w 147"/>
                <a:gd name="T7" fmla="*/ 48 h 48"/>
                <a:gd name="T8" fmla="*/ 50 w 147"/>
                <a:gd name="T9" fmla="*/ 48 h 48"/>
                <a:gd name="T10" fmla="*/ 0 w 147"/>
                <a:gd name="T11" fmla="*/ 0 h 48"/>
                <a:gd name="T12" fmla="*/ 0 w 147"/>
                <a:gd name="T13" fmla="*/ 0 h 48"/>
                <a:gd name="T14" fmla="*/ 0 w 147"/>
                <a:gd name="T15" fmla="*/ 0 h 48"/>
                <a:gd name="T16" fmla="*/ 0 w 147"/>
                <a:gd name="T17" fmla="*/ 0 h 48"/>
                <a:gd name="T18" fmla="*/ 0 w 147"/>
                <a:gd name="T1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7" h="48">
                  <a:moveTo>
                    <a:pt x="0" y="0"/>
                  </a:moveTo>
                  <a:lnTo>
                    <a:pt x="98" y="0"/>
                  </a:lnTo>
                  <a:lnTo>
                    <a:pt x="147" y="48"/>
                  </a:lnTo>
                  <a:lnTo>
                    <a:pt x="98" y="48"/>
                  </a:lnTo>
                  <a:lnTo>
                    <a:pt x="50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B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8" name="Freeform 666"/>
            <p:cNvSpPr>
              <a:spLocks/>
            </p:cNvSpPr>
            <p:nvPr/>
          </p:nvSpPr>
          <p:spPr bwMode="auto">
            <a:xfrm flipH="1">
              <a:off x="5140" y="2409"/>
              <a:ext cx="79" cy="36"/>
            </a:xfrm>
            <a:custGeom>
              <a:avLst/>
              <a:gdLst>
                <a:gd name="T0" fmla="*/ 638 w 638"/>
                <a:gd name="T1" fmla="*/ 244 h 294"/>
                <a:gd name="T2" fmla="*/ 588 w 638"/>
                <a:gd name="T3" fmla="*/ 196 h 294"/>
                <a:gd name="T4" fmla="*/ 491 w 638"/>
                <a:gd name="T5" fmla="*/ 146 h 294"/>
                <a:gd name="T6" fmla="*/ 441 w 638"/>
                <a:gd name="T7" fmla="*/ 98 h 294"/>
                <a:gd name="T8" fmla="*/ 441 w 638"/>
                <a:gd name="T9" fmla="*/ 98 h 294"/>
                <a:gd name="T10" fmla="*/ 295 w 638"/>
                <a:gd name="T11" fmla="*/ 48 h 294"/>
                <a:gd name="T12" fmla="*/ 196 w 638"/>
                <a:gd name="T13" fmla="*/ 0 h 294"/>
                <a:gd name="T14" fmla="*/ 50 w 638"/>
                <a:gd name="T15" fmla="*/ 0 h 294"/>
                <a:gd name="T16" fmla="*/ 50 w 638"/>
                <a:gd name="T17" fmla="*/ 0 h 294"/>
                <a:gd name="T18" fmla="*/ 0 w 638"/>
                <a:gd name="T19" fmla="*/ 48 h 294"/>
                <a:gd name="T20" fmla="*/ 0 w 638"/>
                <a:gd name="T21" fmla="*/ 48 h 294"/>
                <a:gd name="T22" fmla="*/ 0 w 638"/>
                <a:gd name="T23" fmla="*/ 98 h 294"/>
                <a:gd name="T24" fmla="*/ 0 w 638"/>
                <a:gd name="T25" fmla="*/ 98 h 294"/>
                <a:gd name="T26" fmla="*/ 0 w 638"/>
                <a:gd name="T27" fmla="*/ 146 h 294"/>
                <a:gd name="T28" fmla="*/ 50 w 638"/>
                <a:gd name="T29" fmla="*/ 146 h 294"/>
                <a:gd name="T30" fmla="*/ 147 w 638"/>
                <a:gd name="T31" fmla="*/ 146 h 294"/>
                <a:gd name="T32" fmla="*/ 147 w 638"/>
                <a:gd name="T33" fmla="*/ 146 h 294"/>
                <a:gd name="T34" fmla="*/ 245 w 638"/>
                <a:gd name="T35" fmla="*/ 146 h 294"/>
                <a:gd name="T36" fmla="*/ 393 w 638"/>
                <a:gd name="T37" fmla="*/ 196 h 294"/>
                <a:gd name="T38" fmla="*/ 539 w 638"/>
                <a:gd name="T39" fmla="*/ 244 h 294"/>
                <a:gd name="T40" fmla="*/ 539 w 638"/>
                <a:gd name="T41" fmla="*/ 244 h 294"/>
                <a:gd name="T42" fmla="*/ 588 w 638"/>
                <a:gd name="T43" fmla="*/ 294 h 294"/>
                <a:gd name="T44" fmla="*/ 638 w 638"/>
                <a:gd name="T45" fmla="*/ 244 h 294"/>
                <a:gd name="T46" fmla="*/ 638 w 638"/>
                <a:gd name="T47" fmla="*/ 24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8" h="294">
                  <a:moveTo>
                    <a:pt x="638" y="244"/>
                  </a:moveTo>
                  <a:lnTo>
                    <a:pt x="588" y="196"/>
                  </a:lnTo>
                  <a:lnTo>
                    <a:pt x="491" y="146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295" y="48"/>
                  </a:lnTo>
                  <a:lnTo>
                    <a:pt x="196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46"/>
                  </a:lnTo>
                  <a:lnTo>
                    <a:pt x="50" y="146"/>
                  </a:lnTo>
                  <a:lnTo>
                    <a:pt x="147" y="146"/>
                  </a:lnTo>
                  <a:lnTo>
                    <a:pt x="147" y="146"/>
                  </a:lnTo>
                  <a:lnTo>
                    <a:pt x="245" y="146"/>
                  </a:lnTo>
                  <a:lnTo>
                    <a:pt x="393" y="196"/>
                  </a:lnTo>
                  <a:lnTo>
                    <a:pt x="539" y="244"/>
                  </a:lnTo>
                  <a:lnTo>
                    <a:pt x="539" y="244"/>
                  </a:lnTo>
                  <a:lnTo>
                    <a:pt x="588" y="294"/>
                  </a:lnTo>
                  <a:lnTo>
                    <a:pt x="638" y="244"/>
                  </a:lnTo>
                  <a:lnTo>
                    <a:pt x="638" y="244"/>
                  </a:lnTo>
                  <a:close/>
                </a:path>
              </a:pathLst>
            </a:custGeom>
            <a:solidFill>
              <a:srgbClr val="DB84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19" name="Freeform 667"/>
            <p:cNvSpPr>
              <a:spLocks/>
            </p:cNvSpPr>
            <p:nvPr/>
          </p:nvSpPr>
          <p:spPr bwMode="auto">
            <a:xfrm flipH="1">
              <a:off x="5140" y="2409"/>
              <a:ext cx="79" cy="30"/>
            </a:xfrm>
            <a:custGeom>
              <a:avLst/>
              <a:gdLst>
                <a:gd name="T0" fmla="*/ 196 w 638"/>
                <a:gd name="T1" fmla="*/ 146 h 244"/>
                <a:gd name="T2" fmla="*/ 98 w 638"/>
                <a:gd name="T3" fmla="*/ 146 h 244"/>
                <a:gd name="T4" fmla="*/ 0 w 638"/>
                <a:gd name="T5" fmla="*/ 98 h 244"/>
                <a:gd name="T6" fmla="*/ 0 w 638"/>
                <a:gd name="T7" fmla="*/ 48 h 244"/>
                <a:gd name="T8" fmla="*/ 0 w 638"/>
                <a:gd name="T9" fmla="*/ 48 h 244"/>
                <a:gd name="T10" fmla="*/ 0 w 638"/>
                <a:gd name="T11" fmla="*/ 48 h 244"/>
                <a:gd name="T12" fmla="*/ 0 w 638"/>
                <a:gd name="T13" fmla="*/ 48 h 244"/>
                <a:gd name="T14" fmla="*/ 50 w 638"/>
                <a:gd name="T15" fmla="*/ 0 h 244"/>
                <a:gd name="T16" fmla="*/ 50 w 638"/>
                <a:gd name="T17" fmla="*/ 0 h 244"/>
                <a:gd name="T18" fmla="*/ 196 w 638"/>
                <a:gd name="T19" fmla="*/ 0 h 244"/>
                <a:gd name="T20" fmla="*/ 295 w 638"/>
                <a:gd name="T21" fmla="*/ 48 h 244"/>
                <a:gd name="T22" fmla="*/ 441 w 638"/>
                <a:gd name="T23" fmla="*/ 98 h 244"/>
                <a:gd name="T24" fmla="*/ 441 w 638"/>
                <a:gd name="T25" fmla="*/ 98 h 244"/>
                <a:gd name="T26" fmla="*/ 491 w 638"/>
                <a:gd name="T27" fmla="*/ 146 h 244"/>
                <a:gd name="T28" fmla="*/ 588 w 638"/>
                <a:gd name="T29" fmla="*/ 196 h 244"/>
                <a:gd name="T30" fmla="*/ 638 w 638"/>
                <a:gd name="T31" fmla="*/ 196 h 244"/>
                <a:gd name="T32" fmla="*/ 638 w 638"/>
                <a:gd name="T33" fmla="*/ 196 h 244"/>
                <a:gd name="T34" fmla="*/ 588 w 638"/>
                <a:gd name="T35" fmla="*/ 196 h 244"/>
                <a:gd name="T36" fmla="*/ 588 w 638"/>
                <a:gd name="T37" fmla="*/ 244 h 244"/>
                <a:gd name="T38" fmla="*/ 491 w 638"/>
                <a:gd name="T39" fmla="*/ 196 h 244"/>
                <a:gd name="T40" fmla="*/ 491 w 638"/>
                <a:gd name="T41" fmla="*/ 196 h 244"/>
                <a:gd name="T42" fmla="*/ 393 w 638"/>
                <a:gd name="T43" fmla="*/ 146 h 244"/>
                <a:gd name="T44" fmla="*/ 295 w 638"/>
                <a:gd name="T45" fmla="*/ 146 h 244"/>
                <a:gd name="T46" fmla="*/ 196 w 638"/>
                <a:gd name="T47" fmla="*/ 14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8" h="244">
                  <a:moveTo>
                    <a:pt x="196" y="146"/>
                  </a:moveTo>
                  <a:lnTo>
                    <a:pt x="98" y="146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196" y="0"/>
                  </a:lnTo>
                  <a:lnTo>
                    <a:pt x="295" y="48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491" y="146"/>
                  </a:lnTo>
                  <a:lnTo>
                    <a:pt x="588" y="196"/>
                  </a:lnTo>
                  <a:lnTo>
                    <a:pt x="638" y="196"/>
                  </a:lnTo>
                  <a:lnTo>
                    <a:pt x="638" y="196"/>
                  </a:lnTo>
                  <a:lnTo>
                    <a:pt x="588" y="196"/>
                  </a:lnTo>
                  <a:lnTo>
                    <a:pt x="588" y="244"/>
                  </a:lnTo>
                  <a:lnTo>
                    <a:pt x="491" y="196"/>
                  </a:lnTo>
                  <a:lnTo>
                    <a:pt x="491" y="196"/>
                  </a:lnTo>
                  <a:lnTo>
                    <a:pt x="393" y="146"/>
                  </a:lnTo>
                  <a:lnTo>
                    <a:pt x="295" y="146"/>
                  </a:lnTo>
                  <a:lnTo>
                    <a:pt x="196" y="146"/>
                  </a:lnTo>
                  <a:close/>
                </a:path>
              </a:pathLst>
            </a:custGeom>
            <a:solidFill>
              <a:srgbClr val="E08B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0" name="Freeform 668"/>
            <p:cNvSpPr>
              <a:spLocks/>
            </p:cNvSpPr>
            <p:nvPr/>
          </p:nvSpPr>
          <p:spPr bwMode="auto">
            <a:xfrm flipH="1">
              <a:off x="5146" y="2409"/>
              <a:ext cx="67" cy="24"/>
            </a:xfrm>
            <a:custGeom>
              <a:avLst/>
              <a:gdLst>
                <a:gd name="T0" fmla="*/ 146 w 538"/>
                <a:gd name="T1" fmla="*/ 98 h 196"/>
                <a:gd name="T2" fmla="*/ 48 w 538"/>
                <a:gd name="T3" fmla="*/ 98 h 196"/>
                <a:gd name="T4" fmla="*/ 0 w 538"/>
                <a:gd name="T5" fmla="*/ 98 h 196"/>
                <a:gd name="T6" fmla="*/ 0 w 538"/>
                <a:gd name="T7" fmla="*/ 48 h 196"/>
                <a:gd name="T8" fmla="*/ 0 w 538"/>
                <a:gd name="T9" fmla="*/ 48 h 196"/>
                <a:gd name="T10" fmla="*/ 0 w 538"/>
                <a:gd name="T11" fmla="*/ 48 h 196"/>
                <a:gd name="T12" fmla="*/ 0 w 538"/>
                <a:gd name="T13" fmla="*/ 0 h 196"/>
                <a:gd name="T14" fmla="*/ 48 w 538"/>
                <a:gd name="T15" fmla="*/ 0 h 196"/>
                <a:gd name="T16" fmla="*/ 48 w 538"/>
                <a:gd name="T17" fmla="*/ 0 h 196"/>
                <a:gd name="T18" fmla="*/ 146 w 538"/>
                <a:gd name="T19" fmla="*/ 0 h 196"/>
                <a:gd name="T20" fmla="*/ 293 w 538"/>
                <a:gd name="T21" fmla="*/ 48 h 196"/>
                <a:gd name="T22" fmla="*/ 391 w 538"/>
                <a:gd name="T23" fmla="*/ 98 h 196"/>
                <a:gd name="T24" fmla="*/ 391 w 538"/>
                <a:gd name="T25" fmla="*/ 98 h 196"/>
                <a:gd name="T26" fmla="*/ 441 w 538"/>
                <a:gd name="T27" fmla="*/ 146 h 196"/>
                <a:gd name="T28" fmla="*/ 489 w 538"/>
                <a:gd name="T29" fmla="*/ 196 h 196"/>
                <a:gd name="T30" fmla="*/ 538 w 538"/>
                <a:gd name="T31" fmla="*/ 196 h 196"/>
                <a:gd name="T32" fmla="*/ 538 w 538"/>
                <a:gd name="T33" fmla="*/ 196 h 196"/>
                <a:gd name="T34" fmla="*/ 538 w 538"/>
                <a:gd name="T35" fmla="*/ 196 h 196"/>
                <a:gd name="T36" fmla="*/ 489 w 538"/>
                <a:gd name="T37" fmla="*/ 196 h 196"/>
                <a:gd name="T38" fmla="*/ 441 w 538"/>
                <a:gd name="T39" fmla="*/ 196 h 196"/>
                <a:gd name="T40" fmla="*/ 441 w 538"/>
                <a:gd name="T41" fmla="*/ 196 h 196"/>
                <a:gd name="T42" fmla="*/ 343 w 538"/>
                <a:gd name="T43" fmla="*/ 146 h 196"/>
                <a:gd name="T44" fmla="*/ 245 w 538"/>
                <a:gd name="T45" fmla="*/ 98 h 196"/>
                <a:gd name="T46" fmla="*/ 146 w 538"/>
                <a:gd name="T47" fmla="*/ 9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8" h="196">
                  <a:moveTo>
                    <a:pt x="146" y="98"/>
                  </a:moveTo>
                  <a:lnTo>
                    <a:pt x="48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146" y="0"/>
                  </a:lnTo>
                  <a:lnTo>
                    <a:pt x="293" y="4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441" y="146"/>
                  </a:lnTo>
                  <a:lnTo>
                    <a:pt x="489" y="196"/>
                  </a:lnTo>
                  <a:lnTo>
                    <a:pt x="538" y="196"/>
                  </a:lnTo>
                  <a:lnTo>
                    <a:pt x="538" y="196"/>
                  </a:lnTo>
                  <a:lnTo>
                    <a:pt x="538" y="196"/>
                  </a:lnTo>
                  <a:lnTo>
                    <a:pt x="489" y="196"/>
                  </a:lnTo>
                  <a:lnTo>
                    <a:pt x="441" y="196"/>
                  </a:lnTo>
                  <a:lnTo>
                    <a:pt x="441" y="196"/>
                  </a:lnTo>
                  <a:lnTo>
                    <a:pt x="343" y="146"/>
                  </a:lnTo>
                  <a:lnTo>
                    <a:pt x="245" y="98"/>
                  </a:lnTo>
                  <a:lnTo>
                    <a:pt x="146" y="98"/>
                  </a:lnTo>
                  <a:close/>
                </a:path>
              </a:pathLst>
            </a:custGeom>
            <a:solidFill>
              <a:srgbClr val="E592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1" name="Freeform 669"/>
            <p:cNvSpPr>
              <a:spLocks/>
            </p:cNvSpPr>
            <p:nvPr/>
          </p:nvSpPr>
          <p:spPr bwMode="auto">
            <a:xfrm flipH="1">
              <a:off x="5146" y="2409"/>
              <a:ext cx="67" cy="24"/>
            </a:xfrm>
            <a:custGeom>
              <a:avLst/>
              <a:gdLst>
                <a:gd name="T0" fmla="*/ 146 w 538"/>
                <a:gd name="T1" fmla="*/ 98 h 196"/>
                <a:gd name="T2" fmla="*/ 48 w 538"/>
                <a:gd name="T3" fmla="*/ 98 h 196"/>
                <a:gd name="T4" fmla="*/ 0 w 538"/>
                <a:gd name="T5" fmla="*/ 98 h 196"/>
                <a:gd name="T6" fmla="*/ 0 w 538"/>
                <a:gd name="T7" fmla="*/ 48 h 196"/>
                <a:gd name="T8" fmla="*/ 0 w 538"/>
                <a:gd name="T9" fmla="*/ 48 h 196"/>
                <a:gd name="T10" fmla="*/ 0 w 538"/>
                <a:gd name="T11" fmla="*/ 48 h 196"/>
                <a:gd name="T12" fmla="*/ 0 w 538"/>
                <a:gd name="T13" fmla="*/ 0 h 196"/>
                <a:gd name="T14" fmla="*/ 48 w 538"/>
                <a:gd name="T15" fmla="*/ 0 h 196"/>
                <a:gd name="T16" fmla="*/ 48 w 538"/>
                <a:gd name="T17" fmla="*/ 0 h 196"/>
                <a:gd name="T18" fmla="*/ 146 w 538"/>
                <a:gd name="T19" fmla="*/ 0 h 196"/>
                <a:gd name="T20" fmla="*/ 293 w 538"/>
                <a:gd name="T21" fmla="*/ 48 h 196"/>
                <a:gd name="T22" fmla="*/ 391 w 538"/>
                <a:gd name="T23" fmla="*/ 98 h 196"/>
                <a:gd name="T24" fmla="*/ 391 w 538"/>
                <a:gd name="T25" fmla="*/ 98 h 196"/>
                <a:gd name="T26" fmla="*/ 441 w 538"/>
                <a:gd name="T27" fmla="*/ 146 h 196"/>
                <a:gd name="T28" fmla="*/ 489 w 538"/>
                <a:gd name="T29" fmla="*/ 196 h 196"/>
                <a:gd name="T30" fmla="*/ 538 w 538"/>
                <a:gd name="T31" fmla="*/ 196 h 196"/>
                <a:gd name="T32" fmla="*/ 538 w 538"/>
                <a:gd name="T33" fmla="*/ 196 h 196"/>
                <a:gd name="T34" fmla="*/ 538 w 538"/>
                <a:gd name="T35" fmla="*/ 196 h 196"/>
                <a:gd name="T36" fmla="*/ 489 w 538"/>
                <a:gd name="T37" fmla="*/ 196 h 196"/>
                <a:gd name="T38" fmla="*/ 441 w 538"/>
                <a:gd name="T39" fmla="*/ 146 h 196"/>
                <a:gd name="T40" fmla="*/ 441 w 538"/>
                <a:gd name="T41" fmla="*/ 146 h 196"/>
                <a:gd name="T42" fmla="*/ 343 w 538"/>
                <a:gd name="T43" fmla="*/ 146 h 196"/>
                <a:gd name="T44" fmla="*/ 245 w 538"/>
                <a:gd name="T45" fmla="*/ 98 h 196"/>
                <a:gd name="T46" fmla="*/ 146 w 538"/>
                <a:gd name="T47" fmla="*/ 98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8" h="196">
                  <a:moveTo>
                    <a:pt x="146" y="98"/>
                  </a:moveTo>
                  <a:lnTo>
                    <a:pt x="48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146" y="0"/>
                  </a:lnTo>
                  <a:lnTo>
                    <a:pt x="293" y="4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441" y="146"/>
                  </a:lnTo>
                  <a:lnTo>
                    <a:pt x="489" y="196"/>
                  </a:lnTo>
                  <a:lnTo>
                    <a:pt x="538" y="196"/>
                  </a:lnTo>
                  <a:lnTo>
                    <a:pt x="538" y="196"/>
                  </a:lnTo>
                  <a:lnTo>
                    <a:pt x="538" y="196"/>
                  </a:lnTo>
                  <a:lnTo>
                    <a:pt x="489" y="19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343" y="146"/>
                  </a:lnTo>
                  <a:lnTo>
                    <a:pt x="245" y="98"/>
                  </a:lnTo>
                  <a:lnTo>
                    <a:pt x="146" y="98"/>
                  </a:lnTo>
                  <a:close/>
                </a:path>
              </a:pathLst>
            </a:custGeom>
            <a:solidFill>
              <a:srgbClr val="EA9A7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2" name="Freeform 670"/>
            <p:cNvSpPr>
              <a:spLocks/>
            </p:cNvSpPr>
            <p:nvPr/>
          </p:nvSpPr>
          <p:spPr bwMode="auto">
            <a:xfrm flipH="1">
              <a:off x="5152" y="2409"/>
              <a:ext cx="61" cy="18"/>
            </a:xfrm>
            <a:custGeom>
              <a:avLst/>
              <a:gdLst>
                <a:gd name="T0" fmla="*/ 195 w 489"/>
                <a:gd name="T1" fmla="*/ 48 h 146"/>
                <a:gd name="T2" fmla="*/ 97 w 489"/>
                <a:gd name="T3" fmla="*/ 48 h 146"/>
                <a:gd name="T4" fmla="*/ 48 w 489"/>
                <a:gd name="T5" fmla="*/ 48 h 146"/>
                <a:gd name="T6" fmla="*/ 48 w 489"/>
                <a:gd name="T7" fmla="*/ 48 h 146"/>
                <a:gd name="T8" fmla="*/ 48 w 489"/>
                <a:gd name="T9" fmla="*/ 48 h 146"/>
                <a:gd name="T10" fmla="*/ 0 w 489"/>
                <a:gd name="T11" fmla="*/ 48 h 146"/>
                <a:gd name="T12" fmla="*/ 48 w 489"/>
                <a:gd name="T13" fmla="*/ 0 h 146"/>
                <a:gd name="T14" fmla="*/ 48 w 489"/>
                <a:gd name="T15" fmla="*/ 0 h 146"/>
                <a:gd name="T16" fmla="*/ 48 w 489"/>
                <a:gd name="T17" fmla="*/ 0 h 146"/>
                <a:gd name="T18" fmla="*/ 146 w 489"/>
                <a:gd name="T19" fmla="*/ 0 h 146"/>
                <a:gd name="T20" fmla="*/ 293 w 489"/>
                <a:gd name="T21" fmla="*/ 48 h 146"/>
                <a:gd name="T22" fmla="*/ 391 w 489"/>
                <a:gd name="T23" fmla="*/ 98 h 146"/>
                <a:gd name="T24" fmla="*/ 391 w 489"/>
                <a:gd name="T25" fmla="*/ 98 h 146"/>
                <a:gd name="T26" fmla="*/ 441 w 489"/>
                <a:gd name="T27" fmla="*/ 146 h 146"/>
                <a:gd name="T28" fmla="*/ 489 w 489"/>
                <a:gd name="T29" fmla="*/ 146 h 146"/>
                <a:gd name="T30" fmla="*/ 489 w 489"/>
                <a:gd name="T31" fmla="*/ 146 h 146"/>
                <a:gd name="T32" fmla="*/ 489 w 489"/>
                <a:gd name="T33" fmla="*/ 146 h 146"/>
                <a:gd name="T34" fmla="*/ 489 w 489"/>
                <a:gd name="T35" fmla="*/ 146 h 146"/>
                <a:gd name="T36" fmla="*/ 441 w 489"/>
                <a:gd name="T37" fmla="*/ 146 h 146"/>
                <a:gd name="T38" fmla="*/ 391 w 489"/>
                <a:gd name="T39" fmla="*/ 146 h 146"/>
                <a:gd name="T40" fmla="*/ 391 w 489"/>
                <a:gd name="T41" fmla="*/ 146 h 146"/>
                <a:gd name="T42" fmla="*/ 343 w 489"/>
                <a:gd name="T43" fmla="*/ 98 h 146"/>
                <a:gd name="T44" fmla="*/ 245 w 489"/>
                <a:gd name="T45" fmla="*/ 98 h 146"/>
                <a:gd name="T46" fmla="*/ 195 w 489"/>
                <a:gd name="T47" fmla="*/ 4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9" h="146">
                  <a:moveTo>
                    <a:pt x="195" y="48"/>
                  </a:moveTo>
                  <a:lnTo>
                    <a:pt x="97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48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146" y="0"/>
                  </a:lnTo>
                  <a:lnTo>
                    <a:pt x="293" y="4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441" y="146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41" y="146"/>
                  </a:lnTo>
                  <a:lnTo>
                    <a:pt x="391" y="146"/>
                  </a:lnTo>
                  <a:lnTo>
                    <a:pt x="391" y="146"/>
                  </a:lnTo>
                  <a:lnTo>
                    <a:pt x="343" y="98"/>
                  </a:lnTo>
                  <a:lnTo>
                    <a:pt x="245" y="98"/>
                  </a:lnTo>
                  <a:lnTo>
                    <a:pt x="195" y="48"/>
                  </a:lnTo>
                  <a:close/>
                </a:path>
              </a:pathLst>
            </a:custGeom>
            <a:solidFill>
              <a:srgbClr val="EFA1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3" name="Freeform 671"/>
            <p:cNvSpPr>
              <a:spLocks/>
            </p:cNvSpPr>
            <p:nvPr/>
          </p:nvSpPr>
          <p:spPr bwMode="auto">
            <a:xfrm flipH="1">
              <a:off x="5152" y="2409"/>
              <a:ext cx="55" cy="18"/>
            </a:xfrm>
            <a:custGeom>
              <a:avLst/>
              <a:gdLst>
                <a:gd name="T0" fmla="*/ 441 w 441"/>
                <a:gd name="T1" fmla="*/ 146 h 146"/>
                <a:gd name="T2" fmla="*/ 441 w 441"/>
                <a:gd name="T3" fmla="*/ 146 h 146"/>
                <a:gd name="T4" fmla="*/ 393 w 441"/>
                <a:gd name="T5" fmla="*/ 146 h 146"/>
                <a:gd name="T6" fmla="*/ 343 w 441"/>
                <a:gd name="T7" fmla="*/ 98 h 146"/>
                <a:gd name="T8" fmla="*/ 343 w 441"/>
                <a:gd name="T9" fmla="*/ 98 h 146"/>
                <a:gd name="T10" fmla="*/ 245 w 441"/>
                <a:gd name="T11" fmla="*/ 48 h 146"/>
                <a:gd name="T12" fmla="*/ 147 w 441"/>
                <a:gd name="T13" fmla="*/ 0 h 146"/>
                <a:gd name="T14" fmla="*/ 49 w 441"/>
                <a:gd name="T15" fmla="*/ 0 h 146"/>
                <a:gd name="T16" fmla="*/ 49 w 441"/>
                <a:gd name="T17" fmla="*/ 0 h 146"/>
                <a:gd name="T18" fmla="*/ 0 w 441"/>
                <a:gd name="T19" fmla="*/ 0 h 146"/>
                <a:gd name="T20" fmla="*/ 0 w 441"/>
                <a:gd name="T21" fmla="*/ 48 h 146"/>
                <a:gd name="T22" fmla="*/ 0 w 441"/>
                <a:gd name="T23" fmla="*/ 48 h 146"/>
                <a:gd name="T24" fmla="*/ 0 w 441"/>
                <a:gd name="T25" fmla="*/ 48 h 146"/>
                <a:gd name="T26" fmla="*/ 0 w 441"/>
                <a:gd name="T27" fmla="*/ 48 h 146"/>
                <a:gd name="T28" fmla="*/ 49 w 441"/>
                <a:gd name="T29" fmla="*/ 48 h 146"/>
                <a:gd name="T30" fmla="*/ 147 w 441"/>
                <a:gd name="T31" fmla="*/ 48 h 146"/>
                <a:gd name="T32" fmla="*/ 147 w 441"/>
                <a:gd name="T33" fmla="*/ 48 h 146"/>
                <a:gd name="T34" fmla="*/ 197 w 441"/>
                <a:gd name="T35" fmla="*/ 48 h 146"/>
                <a:gd name="T36" fmla="*/ 295 w 441"/>
                <a:gd name="T37" fmla="*/ 98 h 146"/>
                <a:gd name="T38" fmla="*/ 343 w 441"/>
                <a:gd name="T39" fmla="*/ 98 h 146"/>
                <a:gd name="T40" fmla="*/ 343 w 441"/>
                <a:gd name="T41" fmla="*/ 98 h 146"/>
                <a:gd name="T42" fmla="*/ 393 w 441"/>
                <a:gd name="T43" fmla="*/ 146 h 146"/>
                <a:gd name="T44" fmla="*/ 393 w 441"/>
                <a:gd name="T45" fmla="*/ 146 h 146"/>
                <a:gd name="T46" fmla="*/ 441 w 441"/>
                <a:gd name="T4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1" h="146">
                  <a:moveTo>
                    <a:pt x="441" y="146"/>
                  </a:moveTo>
                  <a:lnTo>
                    <a:pt x="441" y="146"/>
                  </a:lnTo>
                  <a:lnTo>
                    <a:pt x="393" y="146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245" y="48"/>
                  </a:lnTo>
                  <a:lnTo>
                    <a:pt x="147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9" y="48"/>
                  </a:lnTo>
                  <a:lnTo>
                    <a:pt x="147" y="48"/>
                  </a:lnTo>
                  <a:lnTo>
                    <a:pt x="147" y="48"/>
                  </a:lnTo>
                  <a:lnTo>
                    <a:pt x="197" y="48"/>
                  </a:lnTo>
                  <a:lnTo>
                    <a:pt x="295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93" y="146"/>
                  </a:lnTo>
                  <a:lnTo>
                    <a:pt x="393" y="146"/>
                  </a:lnTo>
                  <a:lnTo>
                    <a:pt x="441" y="146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29" name="Freeform 677"/>
            <p:cNvSpPr>
              <a:spLocks/>
            </p:cNvSpPr>
            <p:nvPr/>
          </p:nvSpPr>
          <p:spPr bwMode="auto">
            <a:xfrm flipH="1">
              <a:off x="4962" y="2219"/>
              <a:ext cx="6" cy="6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w 48"/>
                <a:gd name="T5" fmla="*/ 0 h 48"/>
                <a:gd name="T6" fmla="*/ 48 w 48"/>
                <a:gd name="T7" fmla="*/ 0 h 48"/>
                <a:gd name="T8" fmla="*/ 48 w 48"/>
                <a:gd name="T9" fmla="*/ 0 h 48"/>
                <a:gd name="T10" fmla="*/ 48 w 48"/>
                <a:gd name="T11" fmla="*/ 0 h 48"/>
                <a:gd name="T12" fmla="*/ 48 w 48"/>
                <a:gd name="T13" fmla="*/ 0 h 48"/>
                <a:gd name="T14" fmla="*/ 48 w 48"/>
                <a:gd name="T15" fmla="*/ 0 h 48"/>
                <a:gd name="T16" fmla="*/ 48 w 48"/>
                <a:gd name="T17" fmla="*/ 0 h 48"/>
                <a:gd name="T18" fmla="*/ 48 w 48"/>
                <a:gd name="T19" fmla="*/ 0 h 48"/>
                <a:gd name="T20" fmla="*/ 48 w 48"/>
                <a:gd name="T21" fmla="*/ 48 h 48"/>
                <a:gd name="T22" fmla="*/ 48 w 48"/>
                <a:gd name="T23" fmla="*/ 48 h 48"/>
                <a:gd name="T24" fmla="*/ 48 w 48"/>
                <a:gd name="T25" fmla="*/ 48 h 48"/>
                <a:gd name="T26" fmla="*/ 48 w 48"/>
                <a:gd name="T27" fmla="*/ 48 h 48"/>
                <a:gd name="T28" fmla="*/ 48 w 48"/>
                <a:gd name="T29" fmla="*/ 48 h 48"/>
                <a:gd name="T30" fmla="*/ 48 w 48"/>
                <a:gd name="T31" fmla="*/ 48 h 48"/>
                <a:gd name="T32" fmla="*/ 48 w 48"/>
                <a:gd name="T33" fmla="*/ 48 h 48"/>
                <a:gd name="T34" fmla="*/ 0 w 48"/>
                <a:gd name="T35" fmla="*/ 48 h 48"/>
                <a:gd name="T36" fmla="*/ 0 w 48"/>
                <a:gd name="T37" fmla="*/ 0 h 48"/>
                <a:gd name="T38" fmla="*/ 0 w 48"/>
                <a:gd name="T3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4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48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F190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0" name="Freeform 678"/>
            <p:cNvSpPr>
              <a:spLocks/>
            </p:cNvSpPr>
            <p:nvPr/>
          </p:nvSpPr>
          <p:spPr bwMode="auto">
            <a:xfrm flipH="1">
              <a:off x="4963" y="2216"/>
              <a:ext cx="67" cy="30"/>
            </a:xfrm>
            <a:custGeom>
              <a:avLst/>
              <a:gdLst>
                <a:gd name="T0" fmla="*/ 538 w 538"/>
                <a:gd name="T1" fmla="*/ 0 h 245"/>
                <a:gd name="T2" fmla="*/ 538 w 538"/>
                <a:gd name="T3" fmla="*/ 48 h 245"/>
                <a:gd name="T4" fmla="*/ 490 w 538"/>
                <a:gd name="T5" fmla="*/ 98 h 245"/>
                <a:gd name="T6" fmla="*/ 490 w 538"/>
                <a:gd name="T7" fmla="*/ 146 h 245"/>
                <a:gd name="T8" fmla="*/ 490 w 538"/>
                <a:gd name="T9" fmla="*/ 146 h 245"/>
                <a:gd name="T10" fmla="*/ 440 w 538"/>
                <a:gd name="T11" fmla="*/ 146 h 245"/>
                <a:gd name="T12" fmla="*/ 440 w 538"/>
                <a:gd name="T13" fmla="*/ 146 h 245"/>
                <a:gd name="T14" fmla="*/ 440 w 538"/>
                <a:gd name="T15" fmla="*/ 98 h 245"/>
                <a:gd name="T16" fmla="*/ 440 w 538"/>
                <a:gd name="T17" fmla="*/ 98 h 245"/>
                <a:gd name="T18" fmla="*/ 392 w 538"/>
                <a:gd name="T19" fmla="*/ 98 h 245"/>
                <a:gd name="T20" fmla="*/ 392 w 538"/>
                <a:gd name="T21" fmla="*/ 48 h 245"/>
                <a:gd name="T22" fmla="*/ 392 w 538"/>
                <a:gd name="T23" fmla="*/ 48 h 245"/>
                <a:gd name="T24" fmla="*/ 392 w 538"/>
                <a:gd name="T25" fmla="*/ 48 h 245"/>
                <a:gd name="T26" fmla="*/ 343 w 538"/>
                <a:gd name="T27" fmla="*/ 48 h 245"/>
                <a:gd name="T28" fmla="*/ 293 w 538"/>
                <a:gd name="T29" fmla="*/ 98 h 245"/>
                <a:gd name="T30" fmla="*/ 293 w 538"/>
                <a:gd name="T31" fmla="*/ 98 h 245"/>
                <a:gd name="T32" fmla="*/ 293 w 538"/>
                <a:gd name="T33" fmla="*/ 98 h 245"/>
                <a:gd name="T34" fmla="*/ 293 w 538"/>
                <a:gd name="T35" fmla="*/ 146 h 245"/>
                <a:gd name="T36" fmla="*/ 245 w 538"/>
                <a:gd name="T37" fmla="*/ 146 h 245"/>
                <a:gd name="T38" fmla="*/ 245 w 538"/>
                <a:gd name="T39" fmla="*/ 146 h 245"/>
                <a:gd name="T40" fmla="*/ 245 w 538"/>
                <a:gd name="T41" fmla="*/ 146 h 245"/>
                <a:gd name="T42" fmla="*/ 97 w 538"/>
                <a:gd name="T43" fmla="*/ 196 h 245"/>
                <a:gd name="T44" fmla="*/ 49 w 538"/>
                <a:gd name="T45" fmla="*/ 245 h 245"/>
                <a:gd name="T46" fmla="*/ 0 w 538"/>
                <a:gd name="T47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8" h="245">
                  <a:moveTo>
                    <a:pt x="538" y="0"/>
                  </a:moveTo>
                  <a:lnTo>
                    <a:pt x="538" y="48"/>
                  </a:lnTo>
                  <a:lnTo>
                    <a:pt x="490" y="98"/>
                  </a:lnTo>
                  <a:lnTo>
                    <a:pt x="490" y="146"/>
                  </a:lnTo>
                  <a:lnTo>
                    <a:pt x="490" y="146"/>
                  </a:lnTo>
                  <a:lnTo>
                    <a:pt x="440" y="146"/>
                  </a:lnTo>
                  <a:lnTo>
                    <a:pt x="440" y="146"/>
                  </a:lnTo>
                  <a:lnTo>
                    <a:pt x="440" y="98"/>
                  </a:lnTo>
                  <a:lnTo>
                    <a:pt x="440" y="98"/>
                  </a:lnTo>
                  <a:lnTo>
                    <a:pt x="392" y="98"/>
                  </a:lnTo>
                  <a:lnTo>
                    <a:pt x="392" y="48"/>
                  </a:lnTo>
                  <a:lnTo>
                    <a:pt x="392" y="48"/>
                  </a:lnTo>
                  <a:lnTo>
                    <a:pt x="392" y="48"/>
                  </a:lnTo>
                  <a:lnTo>
                    <a:pt x="343" y="48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3" y="146"/>
                  </a:lnTo>
                  <a:lnTo>
                    <a:pt x="245" y="146"/>
                  </a:lnTo>
                  <a:lnTo>
                    <a:pt x="245" y="146"/>
                  </a:lnTo>
                  <a:lnTo>
                    <a:pt x="245" y="146"/>
                  </a:lnTo>
                  <a:lnTo>
                    <a:pt x="97" y="196"/>
                  </a:lnTo>
                  <a:lnTo>
                    <a:pt x="49" y="245"/>
                  </a:lnTo>
                  <a:lnTo>
                    <a:pt x="0" y="245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1" name="Freeform 679"/>
            <p:cNvSpPr>
              <a:spLocks/>
            </p:cNvSpPr>
            <p:nvPr/>
          </p:nvSpPr>
          <p:spPr bwMode="auto">
            <a:xfrm flipH="1">
              <a:off x="4999" y="2231"/>
              <a:ext cx="24" cy="12"/>
            </a:xfrm>
            <a:custGeom>
              <a:avLst/>
              <a:gdLst>
                <a:gd name="T0" fmla="*/ 0 w 197"/>
                <a:gd name="T1" fmla="*/ 98 h 98"/>
                <a:gd name="T2" fmla="*/ 0 w 197"/>
                <a:gd name="T3" fmla="*/ 98 h 98"/>
                <a:gd name="T4" fmla="*/ 99 w 197"/>
                <a:gd name="T5" fmla="*/ 49 h 98"/>
                <a:gd name="T6" fmla="*/ 197 w 197"/>
                <a:gd name="T7" fmla="*/ 0 h 98"/>
                <a:gd name="T8" fmla="*/ 197 w 197"/>
                <a:gd name="T9" fmla="*/ 0 h 98"/>
                <a:gd name="T10" fmla="*/ 197 w 197"/>
                <a:gd name="T11" fmla="*/ 0 h 98"/>
                <a:gd name="T12" fmla="*/ 197 w 197"/>
                <a:gd name="T13" fmla="*/ 0 h 98"/>
                <a:gd name="T14" fmla="*/ 197 w 197"/>
                <a:gd name="T15" fmla="*/ 0 h 98"/>
                <a:gd name="T16" fmla="*/ 197 w 197"/>
                <a:gd name="T17" fmla="*/ 0 h 98"/>
                <a:gd name="T18" fmla="*/ 99 w 197"/>
                <a:gd name="T19" fmla="*/ 49 h 98"/>
                <a:gd name="T20" fmla="*/ 50 w 197"/>
                <a:gd name="T21" fmla="*/ 49 h 98"/>
                <a:gd name="T22" fmla="*/ 0 w 197"/>
                <a:gd name="T23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7" h="98">
                  <a:moveTo>
                    <a:pt x="0" y="98"/>
                  </a:moveTo>
                  <a:lnTo>
                    <a:pt x="0" y="98"/>
                  </a:lnTo>
                  <a:lnTo>
                    <a:pt x="99" y="49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99" y="49"/>
                  </a:lnTo>
                  <a:lnTo>
                    <a:pt x="50" y="49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8C2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2" name="Freeform 680"/>
            <p:cNvSpPr>
              <a:spLocks/>
            </p:cNvSpPr>
            <p:nvPr/>
          </p:nvSpPr>
          <p:spPr bwMode="auto">
            <a:xfrm flipH="1">
              <a:off x="5207" y="2519"/>
              <a:ext cx="25" cy="31"/>
            </a:xfrm>
            <a:custGeom>
              <a:avLst/>
              <a:gdLst>
                <a:gd name="T0" fmla="*/ 50 w 196"/>
                <a:gd name="T1" fmla="*/ 245 h 245"/>
                <a:gd name="T2" fmla="*/ 0 w 196"/>
                <a:gd name="T3" fmla="*/ 245 h 245"/>
                <a:gd name="T4" fmla="*/ 0 w 196"/>
                <a:gd name="T5" fmla="*/ 147 h 245"/>
                <a:gd name="T6" fmla="*/ 0 w 196"/>
                <a:gd name="T7" fmla="*/ 48 h 245"/>
                <a:gd name="T8" fmla="*/ 0 w 196"/>
                <a:gd name="T9" fmla="*/ 48 h 245"/>
                <a:gd name="T10" fmla="*/ 0 w 196"/>
                <a:gd name="T11" fmla="*/ 0 h 245"/>
                <a:gd name="T12" fmla="*/ 50 w 196"/>
                <a:gd name="T13" fmla="*/ 0 h 245"/>
                <a:gd name="T14" fmla="*/ 98 w 196"/>
                <a:gd name="T15" fmla="*/ 0 h 245"/>
                <a:gd name="T16" fmla="*/ 98 w 196"/>
                <a:gd name="T17" fmla="*/ 0 h 245"/>
                <a:gd name="T18" fmla="*/ 148 w 196"/>
                <a:gd name="T19" fmla="*/ 48 h 245"/>
                <a:gd name="T20" fmla="*/ 196 w 196"/>
                <a:gd name="T21" fmla="*/ 98 h 245"/>
                <a:gd name="T22" fmla="*/ 196 w 196"/>
                <a:gd name="T23" fmla="*/ 147 h 245"/>
                <a:gd name="T24" fmla="*/ 196 w 196"/>
                <a:gd name="T25" fmla="*/ 147 h 245"/>
                <a:gd name="T26" fmla="*/ 148 w 196"/>
                <a:gd name="T27" fmla="*/ 196 h 245"/>
                <a:gd name="T28" fmla="*/ 98 w 196"/>
                <a:gd name="T29" fmla="*/ 245 h 245"/>
                <a:gd name="T30" fmla="*/ 50 w 196"/>
                <a:gd name="T31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96" h="245">
                  <a:moveTo>
                    <a:pt x="50" y="245"/>
                  </a:moveTo>
                  <a:lnTo>
                    <a:pt x="0" y="245"/>
                  </a:lnTo>
                  <a:lnTo>
                    <a:pt x="0" y="147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48" y="48"/>
                  </a:lnTo>
                  <a:lnTo>
                    <a:pt x="196" y="98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48" y="196"/>
                  </a:lnTo>
                  <a:lnTo>
                    <a:pt x="98" y="245"/>
                  </a:lnTo>
                  <a:lnTo>
                    <a:pt x="50" y="245"/>
                  </a:lnTo>
                  <a:close/>
                </a:path>
              </a:pathLst>
            </a:custGeom>
            <a:solidFill>
              <a:srgbClr val="F4A88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3" name="Freeform 681"/>
            <p:cNvSpPr>
              <a:spLocks/>
            </p:cNvSpPr>
            <p:nvPr/>
          </p:nvSpPr>
          <p:spPr bwMode="auto">
            <a:xfrm flipH="1">
              <a:off x="5213" y="2519"/>
              <a:ext cx="19" cy="24"/>
            </a:xfrm>
            <a:custGeom>
              <a:avLst/>
              <a:gdLst>
                <a:gd name="T0" fmla="*/ 98 w 148"/>
                <a:gd name="T1" fmla="*/ 0 h 196"/>
                <a:gd name="T2" fmla="*/ 148 w 148"/>
                <a:gd name="T3" fmla="*/ 48 h 196"/>
                <a:gd name="T4" fmla="*/ 148 w 148"/>
                <a:gd name="T5" fmla="*/ 98 h 196"/>
                <a:gd name="T6" fmla="*/ 148 w 148"/>
                <a:gd name="T7" fmla="*/ 147 h 196"/>
                <a:gd name="T8" fmla="*/ 148 w 148"/>
                <a:gd name="T9" fmla="*/ 147 h 196"/>
                <a:gd name="T10" fmla="*/ 148 w 148"/>
                <a:gd name="T11" fmla="*/ 196 h 196"/>
                <a:gd name="T12" fmla="*/ 98 w 148"/>
                <a:gd name="T13" fmla="*/ 196 h 196"/>
                <a:gd name="T14" fmla="*/ 50 w 148"/>
                <a:gd name="T15" fmla="*/ 196 h 196"/>
                <a:gd name="T16" fmla="*/ 50 w 148"/>
                <a:gd name="T17" fmla="*/ 196 h 196"/>
                <a:gd name="T18" fmla="*/ 0 w 148"/>
                <a:gd name="T19" fmla="*/ 196 h 196"/>
                <a:gd name="T20" fmla="*/ 0 w 148"/>
                <a:gd name="T21" fmla="*/ 147 h 196"/>
                <a:gd name="T22" fmla="*/ 0 w 148"/>
                <a:gd name="T23" fmla="*/ 48 h 196"/>
                <a:gd name="T24" fmla="*/ 0 w 148"/>
                <a:gd name="T25" fmla="*/ 48 h 196"/>
                <a:gd name="T26" fmla="*/ 0 w 148"/>
                <a:gd name="T27" fmla="*/ 0 h 196"/>
                <a:gd name="T28" fmla="*/ 50 w 148"/>
                <a:gd name="T29" fmla="*/ 0 h 196"/>
                <a:gd name="T30" fmla="*/ 98 w 148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96">
                  <a:moveTo>
                    <a:pt x="98" y="0"/>
                  </a:moveTo>
                  <a:lnTo>
                    <a:pt x="148" y="48"/>
                  </a:lnTo>
                  <a:lnTo>
                    <a:pt x="148" y="98"/>
                  </a:lnTo>
                  <a:lnTo>
                    <a:pt x="148" y="147"/>
                  </a:lnTo>
                  <a:lnTo>
                    <a:pt x="148" y="147"/>
                  </a:lnTo>
                  <a:lnTo>
                    <a:pt x="148" y="196"/>
                  </a:lnTo>
                  <a:lnTo>
                    <a:pt x="98" y="196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0" y="196"/>
                  </a:lnTo>
                  <a:lnTo>
                    <a:pt x="0" y="147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7AE8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4" name="Freeform 682"/>
            <p:cNvSpPr>
              <a:spLocks/>
            </p:cNvSpPr>
            <p:nvPr/>
          </p:nvSpPr>
          <p:spPr bwMode="auto">
            <a:xfrm flipH="1">
              <a:off x="5213" y="2519"/>
              <a:ext cx="19" cy="24"/>
            </a:xfrm>
            <a:custGeom>
              <a:avLst/>
              <a:gdLst>
                <a:gd name="T0" fmla="*/ 98 w 148"/>
                <a:gd name="T1" fmla="*/ 0 h 196"/>
                <a:gd name="T2" fmla="*/ 148 w 148"/>
                <a:gd name="T3" fmla="*/ 48 h 196"/>
                <a:gd name="T4" fmla="*/ 148 w 148"/>
                <a:gd name="T5" fmla="*/ 98 h 196"/>
                <a:gd name="T6" fmla="*/ 148 w 148"/>
                <a:gd name="T7" fmla="*/ 147 h 196"/>
                <a:gd name="T8" fmla="*/ 148 w 148"/>
                <a:gd name="T9" fmla="*/ 147 h 196"/>
                <a:gd name="T10" fmla="*/ 148 w 148"/>
                <a:gd name="T11" fmla="*/ 196 h 196"/>
                <a:gd name="T12" fmla="*/ 98 w 148"/>
                <a:gd name="T13" fmla="*/ 196 h 196"/>
                <a:gd name="T14" fmla="*/ 50 w 148"/>
                <a:gd name="T15" fmla="*/ 196 h 196"/>
                <a:gd name="T16" fmla="*/ 50 w 148"/>
                <a:gd name="T17" fmla="*/ 196 h 196"/>
                <a:gd name="T18" fmla="*/ 50 w 148"/>
                <a:gd name="T19" fmla="*/ 196 h 196"/>
                <a:gd name="T20" fmla="*/ 0 w 148"/>
                <a:gd name="T21" fmla="*/ 147 h 196"/>
                <a:gd name="T22" fmla="*/ 0 w 148"/>
                <a:gd name="T23" fmla="*/ 48 h 196"/>
                <a:gd name="T24" fmla="*/ 0 w 148"/>
                <a:gd name="T25" fmla="*/ 48 h 196"/>
                <a:gd name="T26" fmla="*/ 0 w 148"/>
                <a:gd name="T27" fmla="*/ 0 h 196"/>
                <a:gd name="T28" fmla="*/ 50 w 148"/>
                <a:gd name="T29" fmla="*/ 0 h 196"/>
                <a:gd name="T30" fmla="*/ 98 w 148"/>
                <a:gd name="T3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8" h="196">
                  <a:moveTo>
                    <a:pt x="98" y="0"/>
                  </a:moveTo>
                  <a:lnTo>
                    <a:pt x="148" y="48"/>
                  </a:lnTo>
                  <a:lnTo>
                    <a:pt x="148" y="98"/>
                  </a:lnTo>
                  <a:lnTo>
                    <a:pt x="148" y="147"/>
                  </a:lnTo>
                  <a:lnTo>
                    <a:pt x="148" y="147"/>
                  </a:lnTo>
                  <a:lnTo>
                    <a:pt x="148" y="196"/>
                  </a:lnTo>
                  <a:lnTo>
                    <a:pt x="98" y="196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50" y="196"/>
                  </a:lnTo>
                  <a:lnTo>
                    <a:pt x="0" y="147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F9B39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5" name="Freeform 683"/>
            <p:cNvSpPr>
              <a:spLocks/>
            </p:cNvSpPr>
            <p:nvPr/>
          </p:nvSpPr>
          <p:spPr bwMode="auto">
            <a:xfrm flipH="1">
              <a:off x="5213" y="2519"/>
              <a:ext cx="13" cy="18"/>
            </a:xfrm>
            <a:custGeom>
              <a:avLst/>
              <a:gdLst>
                <a:gd name="T0" fmla="*/ 48 w 98"/>
                <a:gd name="T1" fmla="*/ 0 h 147"/>
                <a:gd name="T2" fmla="*/ 48 w 98"/>
                <a:gd name="T3" fmla="*/ 48 h 147"/>
                <a:gd name="T4" fmla="*/ 98 w 98"/>
                <a:gd name="T5" fmla="*/ 98 h 147"/>
                <a:gd name="T6" fmla="*/ 98 w 98"/>
                <a:gd name="T7" fmla="*/ 98 h 147"/>
                <a:gd name="T8" fmla="*/ 98 w 98"/>
                <a:gd name="T9" fmla="*/ 98 h 147"/>
                <a:gd name="T10" fmla="*/ 48 w 98"/>
                <a:gd name="T11" fmla="*/ 147 h 147"/>
                <a:gd name="T12" fmla="*/ 48 w 98"/>
                <a:gd name="T13" fmla="*/ 147 h 147"/>
                <a:gd name="T14" fmla="*/ 48 w 98"/>
                <a:gd name="T15" fmla="*/ 147 h 147"/>
                <a:gd name="T16" fmla="*/ 48 w 98"/>
                <a:gd name="T17" fmla="*/ 147 h 147"/>
                <a:gd name="T18" fmla="*/ 0 w 98"/>
                <a:gd name="T19" fmla="*/ 147 h 147"/>
                <a:gd name="T20" fmla="*/ 0 w 98"/>
                <a:gd name="T21" fmla="*/ 98 h 147"/>
                <a:gd name="T22" fmla="*/ 0 w 98"/>
                <a:gd name="T23" fmla="*/ 48 h 147"/>
                <a:gd name="T24" fmla="*/ 0 w 98"/>
                <a:gd name="T25" fmla="*/ 48 h 147"/>
                <a:gd name="T26" fmla="*/ 0 w 98"/>
                <a:gd name="T27" fmla="*/ 48 h 147"/>
                <a:gd name="T28" fmla="*/ 0 w 98"/>
                <a:gd name="T29" fmla="*/ 0 h 147"/>
                <a:gd name="T30" fmla="*/ 48 w 98"/>
                <a:gd name="T3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147">
                  <a:moveTo>
                    <a:pt x="48" y="0"/>
                  </a:moveTo>
                  <a:lnTo>
                    <a:pt x="48" y="4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FCB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6" name="Freeform 684"/>
            <p:cNvSpPr>
              <a:spLocks/>
            </p:cNvSpPr>
            <p:nvPr/>
          </p:nvSpPr>
          <p:spPr bwMode="auto">
            <a:xfrm flipH="1">
              <a:off x="5213" y="2525"/>
              <a:ext cx="13" cy="12"/>
            </a:xfrm>
            <a:custGeom>
              <a:avLst/>
              <a:gdLst>
                <a:gd name="T0" fmla="*/ 48 w 98"/>
                <a:gd name="T1" fmla="*/ 99 h 99"/>
                <a:gd name="T2" fmla="*/ 48 w 98"/>
                <a:gd name="T3" fmla="*/ 99 h 99"/>
                <a:gd name="T4" fmla="*/ 0 w 98"/>
                <a:gd name="T5" fmla="*/ 50 h 99"/>
                <a:gd name="T6" fmla="*/ 0 w 98"/>
                <a:gd name="T7" fmla="*/ 0 h 99"/>
                <a:gd name="T8" fmla="*/ 0 w 98"/>
                <a:gd name="T9" fmla="*/ 0 h 99"/>
                <a:gd name="T10" fmla="*/ 0 w 98"/>
                <a:gd name="T11" fmla="*/ 0 h 99"/>
                <a:gd name="T12" fmla="*/ 0 w 98"/>
                <a:gd name="T13" fmla="*/ 0 h 99"/>
                <a:gd name="T14" fmla="*/ 48 w 98"/>
                <a:gd name="T15" fmla="*/ 0 h 99"/>
                <a:gd name="T16" fmla="*/ 48 w 98"/>
                <a:gd name="T17" fmla="*/ 0 h 99"/>
                <a:gd name="T18" fmla="*/ 48 w 98"/>
                <a:gd name="T19" fmla="*/ 0 h 99"/>
                <a:gd name="T20" fmla="*/ 98 w 98"/>
                <a:gd name="T21" fmla="*/ 50 h 99"/>
                <a:gd name="T22" fmla="*/ 98 w 98"/>
                <a:gd name="T23" fmla="*/ 50 h 99"/>
                <a:gd name="T24" fmla="*/ 98 w 98"/>
                <a:gd name="T25" fmla="*/ 50 h 99"/>
                <a:gd name="T26" fmla="*/ 48 w 98"/>
                <a:gd name="T27" fmla="*/ 99 h 99"/>
                <a:gd name="T28" fmla="*/ 48 w 98"/>
                <a:gd name="T29" fmla="*/ 99 h 99"/>
                <a:gd name="T30" fmla="*/ 48 w 98"/>
                <a:gd name="T31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99">
                  <a:moveTo>
                    <a:pt x="48" y="99"/>
                  </a:moveTo>
                  <a:lnTo>
                    <a:pt x="48" y="99"/>
                  </a:lnTo>
                  <a:lnTo>
                    <a:pt x="0" y="5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48" y="99"/>
                  </a:lnTo>
                  <a:close/>
                </a:path>
              </a:pathLst>
            </a:custGeom>
            <a:solidFill>
              <a:srgbClr val="FFBF9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7" name="Freeform 685"/>
            <p:cNvSpPr>
              <a:spLocks/>
            </p:cNvSpPr>
            <p:nvPr/>
          </p:nvSpPr>
          <p:spPr bwMode="auto">
            <a:xfrm flipH="1">
              <a:off x="5030" y="1661"/>
              <a:ext cx="30" cy="61"/>
            </a:xfrm>
            <a:custGeom>
              <a:avLst/>
              <a:gdLst>
                <a:gd name="T0" fmla="*/ 0 w 246"/>
                <a:gd name="T1" fmla="*/ 147 h 491"/>
                <a:gd name="T2" fmla="*/ 0 w 246"/>
                <a:gd name="T3" fmla="*/ 98 h 491"/>
                <a:gd name="T4" fmla="*/ 98 w 246"/>
                <a:gd name="T5" fmla="*/ 48 h 491"/>
                <a:gd name="T6" fmla="*/ 196 w 246"/>
                <a:gd name="T7" fmla="*/ 0 h 491"/>
                <a:gd name="T8" fmla="*/ 196 w 246"/>
                <a:gd name="T9" fmla="*/ 0 h 491"/>
                <a:gd name="T10" fmla="*/ 246 w 246"/>
                <a:gd name="T11" fmla="*/ 98 h 491"/>
                <a:gd name="T12" fmla="*/ 246 w 246"/>
                <a:gd name="T13" fmla="*/ 147 h 491"/>
                <a:gd name="T14" fmla="*/ 246 w 246"/>
                <a:gd name="T15" fmla="*/ 196 h 491"/>
                <a:gd name="T16" fmla="*/ 246 w 246"/>
                <a:gd name="T17" fmla="*/ 196 h 491"/>
                <a:gd name="T18" fmla="*/ 196 w 246"/>
                <a:gd name="T19" fmla="*/ 294 h 491"/>
                <a:gd name="T20" fmla="*/ 148 w 246"/>
                <a:gd name="T21" fmla="*/ 392 h 491"/>
                <a:gd name="T22" fmla="*/ 148 w 246"/>
                <a:gd name="T23" fmla="*/ 441 h 491"/>
                <a:gd name="T24" fmla="*/ 148 w 246"/>
                <a:gd name="T25" fmla="*/ 441 h 491"/>
                <a:gd name="T26" fmla="*/ 98 w 246"/>
                <a:gd name="T27" fmla="*/ 491 h 491"/>
                <a:gd name="T28" fmla="*/ 50 w 246"/>
                <a:gd name="T29" fmla="*/ 491 h 491"/>
                <a:gd name="T30" fmla="*/ 0 w 246"/>
                <a:gd name="T31" fmla="*/ 441 h 491"/>
                <a:gd name="T32" fmla="*/ 0 w 246"/>
                <a:gd name="T33" fmla="*/ 441 h 491"/>
                <a:gd name="T34" fmla="*/ 0 w 246"/>
                <a:gd name="T35" fmla="*/ 343 h 491"/>
                <a:gd name="T36" fmla="*/ 0 w 246"/>
                <a:gd name="T37" fmla="*/ 245 h 491"/>
                <a:gd name="T38" fmla="*/ 0 w 246"/>
                <a:gd name="T39" fmla="*/ 147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6" h="491">
                  <a:moveTo>
                    <a:pt x="0" y="147"/>
                  </a:moveTo>
                  <a:lnTo>
                    <a:pt x="0" y="98"/>
                  </a:lnTo>
                  <a:lnTo>
                    <a:pt x="98" y="48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6" y="98"/>
                  </a:lnTo>
                  <a:lnTo>
                    <a:pt x="246" y="147"/>
                  </a:lnTo>
                  <a:lnTo>
                    <a:pt x="246" y="196"/>
                  </a:lnTo>
                  <a:lnTo>
                    <a:pt x="246" y="196"/>
                  </a:lnTo>
                  <a:lnTo>
                    <a:pt x="196" y="294"/>
                  </a:lnTo>
                  <a:lnTo>
                    <a:pt x="148" y="392"/>
                  </a:lnTo>
                  <a:lnTo>
                    <a:pt x="148" y="441"/>
                  </a:lnTo>
                  <a:lnTo>
                    <a:pt x="148" y="441"/>
                  </a:lnTo>
                  <a:lnTo>
                    <a:pt x="98" y="491"/>
                  </a:lnTo>
                  <a:lnTo>
                    <a:pt x="50" y="491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43"/>
                  </a:lnTo>
                  <a:lnTo>
                    <a:pt x="0" y="245"/>
                  </a:lnTo>
                  <a:lnTo>
                    <a:pt x="0" y="147"/>
                  </a:lnTo>
                  <a:close/>
                </a:path>
              </a:pathLst>
            </a:custGeom>
            <a:solidFill>
              <a:srgbClr val="9E4F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8" name="Freeform 686"/>
            <p:cNvSpPr>
              <a:spLocks/>
            </p:cNvSpPr>
            <p:nvPr/>
          </p:nvSpPr>
          <p:spPr bwMode="auto">
            <a:xfrm flipH="1">
              <a:off x="5030" y="1673"/>
              <a:ext cx="30" cy="37"/>
            </a:xfrm>
            <a:custGeom>
              <a:avLst/>
              <a:gdLst>
                <a:gd name="T0" fmla="*/ 50 w 246"/>
                <a:gd name="T1" fmla="*/ 147 h 294"/>
                <a:gd name="T2" fmla="*/ 50 w 246"/>
                <a:gd name="T3" fmla="*/ 147 h 294"/>
                <a:gd name="T4" fmla="*/ 98 w 246"/>
                <a:gd name="T5" fmla="*/ 49 h 294"/>
                <a:gd name="T6" fmla="*/ 148 w 246"/>
                <a:gd name="T7" fmla="*/ 0 h 294"/>
                <a:gd name="T8" fmla="*/ 148 w 246"/>
                <a:gd name="T9" fmla="*/ 0 h 294"/>
                <a:gd name="T10" fmla="*/ 196 w 246"/>
                <a:gd name="T11" fmla="*/ 0 h 294"/>
                <a:gd name="T12" fmla="*/ 196 w 246"/>
                <a:gd name="T13" fmla="*/ 0 h 294"/>
                <a:gd name="T14" fmla="*/ 246 w 246"/>
                <a:gd name="T15" fmla="*/ 49 h 294"/>
                <a:gd name="T16" fmla="*/ 246 w 246"/>
                <a:gd name="T17" fmla="*/ 49 h 294"/>
                <a:gd name="T18" fmla="*/ 196 w 246"/>
                <a:gd name="T19" fmla="*/ 98 h 294"/>
                <a:gd name="T20" fmla="*/ 196 w 246"/>
                <a:gd name="T21" fmla="*/ 196 h 294"/>
                <a:gd name="T22" fmla="*/ 148 w 246"/>
                <a:gd name="T23" fmla="*/ 245 h 294"/>
                <a:gd name="T24" fmla="*/ 148 w 246"/>
                <a:gd name="T25" fmla="*/ 245 h 294"/>
                <a:gd name="T26" fmla="*/ 148 w 246"/>
                <a:gd name="T27" fmla="*/ 294 h 294"/>
                <a:gd name="T28" fmla="*/ 98 w 246"/>
                <a:gd name="T29" fmla="*/ 294 h 294"/>
                <a:gd name="T30" fmla="*/ 98 w 246"/>
                <a:gd name="T31" fmla="*/ 294 h 294"/>
                <a:gd name="T32" fmla="*/ 98 w 246"/>
                <a:gd name="T33" fmla="*/ 294 h 294"/>
                <a:gd name="T34" fmla="*/ 50 w 246"/>
                <a:gd name="T35" fmla="*/ 294 h 294"/>
                <a:gd name="T36" fmla="*/ 50 w 246"/>
                <a:gd name="T37" fmla="*/ 294 h 294"/>
                <a:gd name="T38" fmla="*/ 50 w 246"/>
                <a:gd name="T39" fmla="*/ 294 h 294"/>
                <a:gd name="T40" fmla="*/ 50 w 246"/>
                <a:gd name="T41" fmla="*/ 294 h 294"/>
                <a:gd name="T42" fmla="*/ 0 w 246"/>
                <a:gd name="T43" fmla="*/ 245 h 294"/>
                <a:gd name="T44" fmla="*/ 0 w 246"/>
                <a:gd name="T45" fmla="*/ 196 h 294"/>
                <a:gd name="T46" fmla="*/ 50 w 246"/>
                <a:gd name="T47" fmla="*/ 147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294">
                  <a:moveTo>
                    <a:pt x="50" y="147"/>
                  </a:moveTo>
                  <a:lnTo>
                    <a:pt x="50" y="147"/>
                  </a:lnTo>
                  <a:lnTo>
                    <a:pt x="98" y="49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196" y="98"/>
                  </a:lnTo>
                  <a:lnTo>
                    <a:pt x="196" y="196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94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245"/>
                  </a:lnTo>
                  <a:lnTo>
                    <a:pt x="0" y="196"/>
                  </a:lnTo>
                  <a:lnTo>
                    <a:pt x="50" y="147"/>
                  </a:lnTo>
                  <a:close/>
                </a:path>
              </a:pathLst>
            </a:custGeom>
            <a:solidFill>
              <a:srgbClr val="77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39" name="Freeform 687"/>
            <p:cNvSpPr>
              <a:spLocks/>
            </p:cNvSpPr>
            <p:nvPr/>
          </p:nvSpPr>
          <p:spPr bwMode="auto">
            <a:xfrm flipH="1">
              <a:off x="5244" y="1655"/>
              <a:ext cx="37" cy="61"/>
            </a:xfrm>
            <a:custGeom>
              <a:avLst/>
              <a:gdLst>
                <a:gd name="T0" fmla="*/ 294 w 294"/>
                <a:gd name="T1" fmla="*/ 148 h 491"/>
                <a:gd name="T2" fmla="*/ 245 w 294"/>
                <a:gd name="T3" fmla="*/ 98 h 491"/>
                <a:gd name="T4" fmla="*/ 197 w 294"/>
                <a:gd name="T5" fmla="*/ 50 h 491"/>
                <a:gd name="T6" fmla="*/ 99 w 294"/>
                <a:gd name="T7" fmla="*/ 0 h 491"/>
                <a:gd name="T8" fmla="*/ 99 w 294"/>
                <a:gd name="T9" fmla="*/ 0 h 491"/>
                <a:gd name="T10" fmla="*/ 0 w 294"/>
                <a:gd name="T11" fmla="*/ 50 h 491"/>
                <a:gd name="T12" fmla="*/ 0 w 294"/>
                <a:gd name="T13" fmla="*/ 148 h 491"/>
                <a:gd name="T14" fmla="*/ 0 w 294"/>
                <a:gd name="T15" fmla="*/ 197 h 491"/>
                <a:gd name="T16" fmla="*/ 0 w 294"/>
                <a:gd name="T17" fmla="*/ 197 h 491"/>
                <a:gd name="T18" fmla="*/ 0 w 294"/>
                <a:gd name="T19" fmla="*/ 295 h 491"/>
                <a:gd name="T20" fmla="*/ 49 w 294"/>
                <a:gd name="T21" fmla="*/ 344 h 491"/>
                <a:gd name="T22" fmla="*/ 99 w 294"/>
                <a:gd name="T23" fmla="*/ 393 h 491"/>
                <a:gd name="T24" fmla="*/ 99 w 294"/>
                <a:gd name="T25" fmla="*/ 393 h 491"/>
                <a:gd name="T26" fmla="*/ 147 w 294"/>
                <a:gd name="T27" fmla="*/ 491 h 491"/>
                <a:gd name="T28" fmla="*/ 197 w 294"/>
                <a:gd name="T29" fmla="*/ 491 h 491"/>
                <a:gd name="T30" fmla="*/ 245 w 294"/>
                <a:gd name="T31" fmla="*/ 442 h 491"/>
                <a:gd name="T32" fmla="*/ 245 w 294"/>
                <a:gd name="T33" fmla="*/ 442 h 491"/>
                <a:gd name="T34" fmla="*/ 294 w 294"/>
                <a:gd name="T35" fmla="*/ 344 h 491"/>
                <a:gd name="T36" fmla="*/ 294 w 294"/>
                <a:gd name="T37" fmla="*/ 246 h 491"/>
                <a:gd name="T38" fmla="*/ 294 w 294"/>
                <a:gd name="T39" fmla="*/ 148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4" h="491">
                  <a:moveTo>
                    <a:pt x="294" y="148"/>
                  </a:moveTo>
                  <a:lnTo>
                    <a:pt x="245" y="98"/>
                  </a:lnTo>
                  <a:lnTo>
                    <a:pt x="197" y="5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0" y="50"/>
                  </a:lnTo>
                  <a:lnTo>
                    <a:pt x="0" y="148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95"/>
                  </a:lnTo>
                  <a:lnTo>
                    <a:pt x="49" y="344"/>
                  </a:lnTo>
                  <a:lnTo>
                    <a:pt x="99" y="393"/>
                  </a:lnTo>
                  <a:lnTo>
                    <a:pt x="99" y="393"/>
                  </a:lnTo>
                  <a:lnTo>
                    <a:pt x="147" y="491"/>
                  </a:lnTo>
                  <a:lnTo>
                    <a:pt x="197" y="491"/>
                  </a:lnTo>
                  <a:lnTo>
                    <a:pt x="245" y="442"/>
                  </a:lnTo>
                  <a:lnTo>
                    <a:pt x="245" y="442"/>
                  </a:lnTo>
                  <a:lnTo>
                    <a:pt x="294" y="344"/>
                  </a:lnTo>
                  <a:lnTo>
                    <a:pt x="294" y="246"/>
                  </a:lnTo>
                  <a:lnTo>
                    <a:pt x="294" y="148"/>
                  </a:lnTo>
                  <a:close/>
                </a:path>
              </a:pathLst>
            </a:custGeom>
            <a:solidFill>
              <a:srgbClr val="9E4F3F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0" name="Freeform 688"/>
            <p:cNvSpPr>
              <a:spLocks/>
            </p:cNvSpPr>
            <p:nvPr/>
          </p:nvSpPr>
          <p:spPr bwMode="auto">
            <a:xfrm flipH="1">
              <a:off x="5042" y="1680"/>
              <a:ext cx="6" cy="24"/>
            </a:xfrm>
            <a:custGeom>
              <a:avLst/>
              <a:gdLst>
                <a:gd name="T0" fmla="*/ 50 w 50"/>
                <a:gd name="T1" fmla="*/ 196 h 196"/>
                <a:gd name="T2" fmla="*/ 50 w 50"/>
                <a:gd name="T3" fmla="*/ 196 h 196"/>
                <a:gd name="T4" fmla="*/ 50 w 50"/>
                <a:gd name="T5" fmla="*/ 147 h 196"/>
                <a:gd name="T6" fmla="*/ 50 w 50"/>
                <a:gd name="T7" fmla="*/ 98 h 196"/>
                <a:gd name="T8" fmla="*/ 50 w 50"/>
                <a:gd name="T9" fmla="*/ 98 h 196"/>
                <a:gd name="T10" fmla="*/ 0 w 50"/>
                <a:gd name="T11" fmla="*/ 98 h 196"/>
                <a:gd name="T12" fmla="*/ 0 w 50"/>
                <a:gd name="T13" fmla="*/ 49 h 196"/>
                <a:gd name="T14" fmla="*/ 0 w 50"/>
                <a:gd name="T15" fmla="*/ 0 h 196"/>
                <a:gd name="T16" fmla="*/ 0 w 50"/>
                <a:gd name="T17" fmla="*/ 0 h 196"/>
                <a:gd name="T18" fmla="*/ 0 w 50"/>
                <a:gd name="T19" fmla="*/ 0 h 196"/>
                <a:gd name="T20" fmla="*/ 0 w 50"/>
                <a:gd name="T21" fmla="*/ 0 h 196"/>
                <a:gd name="T22" fmla="*/ 0 w 50"/>
                <a:gd name="T23" fmla="*/ 0 h 196"/>
                <a:gd name="T24" fmla="*/ 0 w 50"/>
                <a:gd name="T25" fmla="*/ 0 h 196"/>
                <a:gd name="T26" fmla="*/ 0 w 50"/>
                <a:gd name="T27" fmla="*/ 49 h 196"/>
                <a:gd name="T28" fmla="*/ 50 w 50"/>
                <a:gd name="T29" fmla="*/ 49 h 196"/>
                <a:gd name="T30" fmla="*/ 50 w 50"/>
                <a:gd name="T31" fmla="*/ 98 h 196"/>
                <a:gd name="T32" fmla="*/ 50 w 50"/>
                <a:gd name="T33" fmla="*/ 98 h 196"/>
                <a:gd name="T34" fmla="*/ 50 w 50"/>
                <a:gd name="T35" fmla="*/ 147 h 196"/>
                <a:gd name="T36" fmla="*/ 50 w 50"/>
                <a:gd name="T37" fmla="*/ 196 h 196"/>
                <a:gd name="T38" fmla="*/ 50 w 50"/>
                <a:gd name="T39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196">
                  <a:moveTo>
                    <a:pt x="50" y="196"/>
                  </a:moveTo>
                  <a:lnTo>
                    <a:pt x="50" y="196"/>
                  </a:lnTo>
                  <a:lnTo>
                    <a:pt x="50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50" y="49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147"/>
                  </a:lnTo>
                  <a:lnTo>
                    <a:pt x="50" y="196"/>
                  </a:lnTo>
                  <a:lnTo>
                    <a:pt x="50" y="196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1" name="Freeform 689"/>
            <p:cNvSpPr>
              <a:spLocks/>
            </p:cNvSpPr>
            <p:nvPr/>
          </p:nvSpPr>
          <p:spPr bwMode="auto">
            <a:xfrm flipH="1">
              <a:off x="5250" y="1661"/>
              <a:ext cx="25" cy="43"/>
            </a:xfrm>
            <a:custGeom>
              <a:avLst/>
              <a:gdLst>
                <a:gd name="T0" fmla="*/ 196 w 196"/>
                <a:gd name="T1" fmla="*/ 196 h 343"/>
                <a:gd name="T2" fmla="*/ 148 w 196"/>
                <a:gd name="T3" fmla="*/ 147 h 343"/>
                <a:gd name="T4" fmla="*/ 148 w 196"/>
                <a:gd name="T5" fmla="*/ 98 h 343"/>
                <a:gd name="T6" fmla="*/ 98 w 196"/>
                <a:gd name="T7" fmla="*/ 0 h 343"/>
                <a:gd name="T8" fmla="*/ 98 w 196"/>
                <a:gd name="T9" fmla="*/ 0 h 343"/>
                <a:gd name="T10" fmla="*/ 50 w 196"/>
                <a:gd name="T11" fmla="*/ 0 h 343"/>
                <a:gd name="T12" fmla="*/ 0 w 196"/>
                <a:gd name="T13" fmla="*/ 48 h 343"/>
                <a:gd name="T14" fmla="*/ 0 w 196"/>
                <a:gd name="T15" fmla="*/ 48 h 343"/>
                <a:gd name="T16" fmla="*/ 0 w 196"/>
                <a:gd name="T17" fmla="*/ 48 h 343"/>
                <a:gd name="T18" fmla="*/ 0 w 196"/>
                <a:gd name="T19" fmla="*/ 98 h 343"/>
                <a:gd name="T20" fmla="*/ 0 w 196"/>
                <a:gd name="T21" fmla="*/ 196 h 343"/>
                <a:gd name="T22" fmla="*/ 50 w 196"/>
                <a:gd name="T23" fmla="*/ 245 h 343"/>
                <a:gd name="T24" fmla="*/ 50 w 196"/>
                <a:gd name="T25" fmla="*/ 245 h 343"/>
                <a:gd name="T26" fmla="*/ 50 w 196"/>
                <a:gd name="T27" fmla="*/ 294 h 343"/>
                <a:gd name="T28" fmla="*/ 98 w 196"/>
                <a:gd name="T29" fmla="*/ 343 h 343"/>
                <a:gd name="T30" fmla="*/ 98 w 196"/>
                <a:gd name="T31" fmla="*/ 343 h 343"/>
                <a:gd name="T32" fmla="*/ 98 w 196"/>
                <a:gd name="T33" fmla="*/ 343 h 343"/>
                <a:gd name="T34" fmla="*/ 98 w 196"/>
                <a:gd name="T35" fmla="*/ 343 h 343"/>
                <a:gd name="T36" fmla="*/ 148 w 196"/>
                <a:gd name="T37" fmla="*/ 294 h 343"/>
                <a:gd name="T38" fmla="*/ 196 w 196"/>
                <a:gd name="T39" fmla="*/ 294 h 343"/>
                <a:gd name="T40" fmla="*/ 196 w 196"/>
                <a:gd name="T41" fmla="*/ 294 h 343"/>
                <a:gd name="T42" fmla="*/ 196 w 196"/>
                <a:gd name="T43" fmla="*/ 294 h 343"/>
                <a:gd name="T44" fmla="*/ 196 w 196"/>
                <a:gd name="T45" fmla="*/ 245 h 343"/>
                <a:gd name="T46" fmla="*/ 196 w 196"/>
                <a:gd name="T47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6" h="343">
                  <a:moveTo>
                    <a:pt x="196" y="196"/>
                  </a:moveTo>
                  <a:lnTo>
                    <a:pt x="148" y="147"/>
                  </a:lnTo>
                  <a:lnTo>
                    <a:pt x="148" y="98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50" y="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0" y="196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50" y="294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148" y="294"/>
                  </a:lnTo>
                  <a:lnTo>
                    <a:pt x="196" y="294"/>
                  </a:lnTo>
                  <a:lnTo>
                    <a:pt x="196" y="294"/>
                  </a:lnTo>
                  <a:lnTo>
                    <a:pt x="196" y="294"/>
                  </a:lnTo>
                  <a:lnTo>
                    <a:pt x="196" y="245"/>
                  </a:lnTo>
                  <a:lnTo>
                    <a:pt x="196" y="196"/>
                  </a:lnTo>
                  <a:close/>
                </a:path>
              </a:pathLst>
            </a:custGeom>
            <a:solidFill>
              <a:srgbClr val="771C1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2" name="Freeform 690"/>
            <p:cNvSpPr>
              <a:spLocks/>
            </p:cNvSpPr>
            <p:nvPr/>
          </p:nvSpPr>
          <p:spPr bwMode="auto">
            <a:xfrm flipH="1">
              <a:off x="5048" y="1692"/>
              <a:ext cx="6" cy="18"/>
            </a:xfrm>
            <a:custGeom>
              <a:avLst/>
              <a:gdLst>
                <a:gd name="T0" fmla="*/ 48 w 48"/>
                <a:gd name="T1" fmla="*/ 0 h 147"/>
                <a:gd name="T2" fmla="*/ 48 w 48"/>
                <a:gd name="T3" fmla="*/ 0 h 147"/>
                <a:gd name="T4" fmla="*/ 48 w 48"/>
                <a:gd name="T5" fmla="*/ 49 h 147"/>
                <a:gd name="T6" fmla="*/ 48 w 48"/>
                <a:gd name="T7" fmla="*/ 49 h 147"/>
                <a:gd name="T8" fmla="*/ 48 w 48"/>
                <a:gd name="T9" fmla="*/ 49 h 147"/>
                <a:gd name="T10" fmla="*/ 48 w 48"/>
                <a:gd name="T11" fmla="*/ 98 h 147"/>
                <a:gd name="T12" fmla="*/ 48 w 48"/>
                <a:gd name="T13" fmla="*/ 98 h 147"/>
                <a:gd name="T14" fmla="*/ 48 w 48"/>
                <a:gd name="T15" fmla="*/ 98 h 147"/>
                <a:gd name="T16" fmla="*/ 48 w 48"/>
                <a:gd name="T17" fmla="*/ 98 h 147"/>
                <a:gd name="T18" fmla="*/ 0 w 48"/>
                <a:gd name="T19" fmla="*/ 147 h 147"/>
                <a:gd name="T20" fmla="*/ 0 w 48"/>
                <a:gd name="T21" fmla="*/ 147 h 147"/>
                <a:gd name="T22" fmla="*/ 0 w 48"/>
                <a:gd name="T23" fmla="*/ 98 h 147"/>
                <a:gd name="T24" fmla="*/ 0 w 48"/>
                <a:gd name="T25" fmla="*/ 98 h 147"/>
                <a:gd name="T26" fmla="*/ 0 w 48"/>
                <a:gd name="T27" fmla="*/ 49 h 147"/>
                <a:gd name="T28" fmla="*/ 0 w 48"/>
                <a:gd name="T29" fmla="*/ 49 h 147"/>
                <a:gd name="T30" fmla="*/ 48 w 48"/>
                <a:gd name="T3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8" h="147">
                  <a:moveTo>
                    <a:pt x="48" y="0"/>
                  </a:moveTo>
                  <a:lnTo>
                    <a:pt x="48" y="0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3" name="Freeform 691"/>
            <p:cNvSpPr>
              <a:spLocks/>
            </p:cNvSpPr>
            <p:nvPr/>
          </p:nvSpPr>
          <p:spPr bwMode="auto">
            <a:xfrm flipH="1">
              <a:off x="5250" y="1680"/>
              <a:ext cx="12" cy="18"/>
            </a:xfrm>
            <a:custGeom>
              <a:avLst/>
              <a:gdLst>
                <a:gd name="T0" fmla="*/ 98 w 98"/>
                <a:gd name="T1" fmla="*/ 0 h 147"/>
                <a:gd name="T2" fmla="*/ 98 w 98"/>
                <a:gd name="T3" fmla="*/ 0 h 147"/>
                <a:gd name="T4" fmla="*/ 50 w 98"/>
                <a:gd name="T5" fmla="*/ 49 h 147"/>
                <a:gd name="T6" fmla="*/ 50 w 98"/>
                <a:gd name="T7" fmla="*/ 49 h 147"/>
                <a:gd name="T8" fmla="*/ 50 w 98"/>
                <a:gd name="T9" fmla="*/ 49 h 147"/>
                <a:gd name="T10" fmla="*/ 0 w 98"/>
                <a:gd name="T11" fmla="*/ 98 h 147"/>
                <a:gd name="T12" fmla="*/ 0 w 98"/>
                <a:gd name="T13" fmla="*/ 147 h 147"/>
                <a:gd name="T14" fmla="*/ 50 w 98"/>
                <a:gd name="T15" fmla="*/ 147 h 147"/>
                <a:gd name="T16" fmla="*/ 50 w 98"/>
                <a:gd name="T17" fmla="*/ 147 h 147"/>
                <a:gd name="T18" fmla="*/ 50 w 98"/>
                <a:gd name="T19" fmla="*/ 147 h 147"/>
                <a:gd name="T20" fmla="*/ 50 w 98"/>
                <a:gd name="T21" fmla="*/ 147 h 147"/>
                <a:gd name="T22" fmla="*/ 98 w 98"/>
                <a:gd name="T23" fmla="*/ 147 h 147"/>
                <a:gd name="T24" fmla="*/ 98 w 98"/>
                <a:gd name="T25" fmla="*/ 147 h 147"/>
                <a:gd name="T26" fmla="*/ 98 w 98"/>
                <a:gd name="T27" fmla="*/ 147 h 147"/>
                <a:gd name="T28" fmla="*/ 98 w 98"/>
                <a:gd name="T29" fmla="*/ 49 h 147"/>
                <a:gd name="T30" fmla="*/ 98 w 98"/>
                <a:gd name="T3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147">
                  <a:moveTo>
                    <a:pt x="98" y="0"/>
                  </a:moveTo>
                  <a:lnTo>
                    <a:pt x="98" y="0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49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4" name="Freeform 692"/>
            <p:cNvSpPr>
              <a:spLocks/>
            </p:cNvSpPr>
            <p:nvPr/>
          </p:nvSpPr>
          <p:spPr bwMode="auto">
            <a:xfrm flipH="1">
              <a:off x="5085" y="1759"/>
              <a:ext cx="147" cy="202"/>
            </a:xfrm>
            <a:custGeom>
              <a:avLst/>
              <a:gdLst>
                <a:gd name="T0" fmla="*/ 0 w 1177"/>
                <a:gd name="T1" fmla="*/ 0 h 1618"/>
                <a:gd name="T2" fmla="*/ 0 w 1177"/>
                <a:gd name="T3" fmla="*/ 98 h 1618"/>
                <a:gd name="T4" fmla="*/ 98 w 1177"/>
                <a:gd name="T5" fmla="*/ 343 h 1618"/>
                <a:gd name="T6" fmla="*/ 245 w 1177"/>
                <a:gd name="T7" fmla="*/ 589 h 1618"/>
                <a:gd name="T8" fmla="*/ 245 w 1177"/>
                <a:gd name="T9" fmla="*/ 589 h 1618"/>
                <a:gd name="T10" fmla="*/ 343 w 1177"/>
                <a:gd name="T11" fmla="*/ 882 h 1618"/>
                <a:gd name="T12" fmla="*/ 441 w 1177"/>
                <a:gd name="T13" fmla="*/ 1177 h 1618"/>
                <a:gd name="T14" fmla="*/ 491 w 1177"/>
                <a:gd name="T15" fmla="*/ 1373 h 1618"/>
                <a:gd name="T16" fmla="*/ 491 w 1177"/>
                <a:gd name="T17" fmla="*/ 1373 h 1618"/>
                <a:gd name="T18" fmla="*/ 539 w 1177"/>
                <a:gd name="T19" fmla="*/ 1520 h 1618"/>
                <a:gd name="T20" fmla="*/ 539 w 1177"/>
                <a:gd name="T21" fmla="*/ 1618 h 1618"/>
                <a:gd name="T22" fmla="*/ 589 w 1177"/>
                <a:gd name="T23" fmla="*/ 1618 h 1618"/>
                <a:gd name="T24" fmla="*/ 589 w 1177"/>
                <a:gd name="T25" fmla="*/ 1618 h 1618"/>
                <a:gd name="T26" fmla="*/ 637 w 1177"/>
                <a:gd name="T27" fmla="*/ 1618 h 1618"/>
                <a:gd name="T28" fmla="*/ 637 w 1177"/>
                <a:gd name="T29" fmla="*/ 1471 h 1618"/>
                <a:gd name="T30" fmla="*/ 736 w 1177"/>
                <a:gd name="T31" fmla="*/ 1275 h 1618"/>
                <a:gd name="T32" fmla="*/ 736 w 1177"/>
                <a:gd name="T33" fmla="*/ 1275 h 1618"/>
                <a:gd name="T34" fmla="*/ 882 w 1177"/>
                <a:gd name="T35" fmla="*/ 980 h 1618"/>
                <a:gd name="T36" fmla="*/ 1079 w 1177"/>
                <a:gd name="T37" fmla="*/ 539 h 1618"/>
                <a:gd name="T38" fmla="*/ 1177 w 1177"/>
                <a:gd name="T39" fmla="*/ 148 h 1618"/>
                <a:gd name="T40" fmla="*/ 1177 w 1177"/>
                <a:gd name="T41" fmla="*/ 148 h 1618"/>
                <a:gd name="T42" fmla="*/ 834 w 1177"/>
                <a:gd name="T43" fmla="*/ 0 h 1618"/>
                <a:gd name="T44" fmla="*/ 294 w 1177"/>
                <a:gd name="T45" fmla="*/ 0 h 1618"/>
                <a:gd name="T46" fmla="*/ 0 w 1177"/>
                <a:gd name="T47" fmla="*/ 0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7" h="1618">
                  <a:moveTo>
                    <a:pt x="0" y="0"/>
                  </a:moveTo>
                  <a:lnTo>
                    <a:pt x="0" y="98"/>
                  </a:lnTo>
                  <a:lnTo>
                    <a:pt x="98" y="343"/>
                  </a:lnTo>
                  <a:lnTo>
                    <a:pt x="245" y="589"/>
                  </a:lnTo>
                  <a:lnTo>
                    <a:pt x="245" y="589"/>
                  </a:lnTo>
                  <a:lnTo>
                    <a:pt x="343" y="882"/>
                  </a:lnTo>
                  <a:lnTo>
                    <a:pt x="441" y="1177"/>
                  </a:lnTo>
                  <a:lnTo>
                    <a:pt x="491" y="1373"/>
                  </a:lnTo>
                  <a:lnTo>
                    <a:pt x="491" y="1373"/>
                  </a:lnTo>
                  <a:lnTo>
                    <a:pt x="539" y="1520"/>
                  </a:lnTo>
                  <a:lnTo>
                    <a:pt x="539" y="1618"/>
                  </a:lnTo>
                  <a:lnTo>
                    <a:pt x="589" y="1618"/>
                  </a:lnTo>
                  <a:lnTo>
                    <a:pt x="589" y="1618"/>
                  </a:lnTo>
                  <a:lnTo>
                    <a:pt x="637" y="1618"/>
                  </a:lnTo>
                  <a:lnTo>
                    <a:pt x="637" y="1471"/>
                  </a:lnTo>
                  <a:lnTo>
                    <a:pt x="736" y="1275"/>
                  </a:lnTo>
                  <a:lnTo>
                    <a:pt x="736" y="1275"/>
                  </a:lnTo>
                  <a:lnTo>
                    <a:pt x="882" y="980"/>
                  </a:lnTo>
                  <a:lnTo>
                    <a:pt x="1079" y="539"/>
                  </a:lnTo>
                  <a:lnTo>
                    <a:pt x="1177" y="148"/>
                  </a:lnTo>
                  <a:lnTo>
                    <a:pt x="1177" y="148"/>
                  </a:lnTo>
                  <a:lnTo>
                    <a:pt x="834" y="0"/>
                  </a:lnTo>
                  <a:lnTo>
                    <a:pt x="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6C6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5" name="Freeform 693"/>
            <p:cNvSpPr>
              <a:spLocks/>
            </p:cNvSpPr>
            <p:nvPr/>
          </p:nvSpPr>
          <p:spPr bwMode="auto">
            <a:xfrm flipH="1">
              <a:off x="5085" y="1771"/>
              <a:ext cx="141" cy="98"/>
            </a:xfrm>
            <a:custGeom>
              <a:avLst/>
              <a:gdLst>
                <a:gd name="T0" fmla="*/ 0 w 1127"/>
                <a:gd name="T1" fmla="*/ 50 h 784"/>
                <a:gd name="T2" fmla="*/ 0 w 1127"/>
                <a:gd name="T3" fmla="*/ 147 h 784"/>
                <a:gd name="T4" fmla="*/ 48 w 1127"/>
                <a:gd name="T5" fmla="*/ 295 h 784"/>
                <a:gd name="T6" fmla="*/ 146 w 1127"/>
                <a:gd name="T7" fmla="*/ 441 h 784"/>
                <a:gd name="T8" fmla="*/ 146 w 1127"/>
                <a:gd name="T9" fmla="*/ 441 h 784"/>
                <a:gd name="T10" fmla="*/ 244 w 1127"/>
                <a:gd name="T11" fmla="*/ 588 h 784"/>
                <a:gd name="T12" fmla="*/ 441 w 1127"/>
                <a:gd name="T13" fmla="*/ 736 h 784"/>
                <a:gd name="T14" fmla="*/ 587 w 1127"/>
                <a:gd name="T15" fmla="*/ 784 h 784"/>
                <a:gd name="T16" fmla="*/ 587 w 1127"/>
                <a:gd name="T17" fmla="*/ 784 h 784"/>
                <a:gd name="T18" fmla="*/ 734 w 1127"/>
                <a:gd name="T19" fmla="*/ 736 h 784"/>
                <a:gd name="T20" fmla="*/ 930 w 1127"/>
                <a:gd name="T21" fmla="*/ 539 h 784"/>
                <a:gd name="T22" fmla="*/ 1029 w 1127"/>
                <a:gd name="T23" fmla="*/ 393 h 784"/>
                <a:gd name="T24" fmla="*/ 1029 w 1127"/>
                <a:gd name="T25" fmla="*/ 393 h 784"/>
                <a:gd name="T26" fmla="*/ 1077 w 1127"/>
                <a:gd name="T27" fmla="*/ 245 h 784"/>
                <a:gd name="T28" fmla="*/ 1127 w 1127"/>
                <a:gd name="T29" fmla="*/ 147 h 784"/>
                <a:gd name="T30" fmla="*/ 1127 w 1127"/>
                <a:gd name="T31" fmla="*/ 50 h 784"/>
                <a:gd name="T32" fmla="*/ 1127 w 1127"/>
                <a:gd name="T33" fmla="*/ 50 h 784"/>
                <a:gd name="T34" fmla="*/ 784 w 1127"/>
                <a:gd name="T35" fmla="*/ 0 h 784"/>
                <a:gd name="T36" fmla="*/ 244 w 1127"/>
                <a:gd name="T37" fmla="*/ 0 h 784"/>
                <a:gd name="T38" fmla="*/ 0 w 1127"/>
                <a:gd name="T39" fmla="*/ 5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784">
                  <a:moveTo>
                    <a:pt x="0" y="50"/>
                  </a:moveTo>
                  <a:lnTo>
                    <a:pt x="0" y="147"/>
                  </a:lnTo>
                  <a:lnTo>
                    <a:pt x="48" y="295"/>
                  </a:lnTo>
                  <a:lnTo>
                    <a:pt x="146" y="441"/>
                  </a:lnTo>
                  <a:lnTo>
                    <a:pt x="146" y="441"/>
                  </a:lnTo>
                  <a:lnTo>
                    <a:pt x="244" y="588"/>
                  </a:lnTo>
                  <a:lnTo>
                    <a:pt x="441" y="736"/>
                  </a:lnTo>
                  <a:lnTo>
                    <a:pt x="587" y="784"/>
                  </a:lnTo>
                  <a:lnTo>
                    <a:pt x="587" y="784"/>
                  </a:lnTo>
                  <a:lnTo>
                    <a:pt x="734" y="736"/>
                  </a:lnTo>
                  <a:lnTo>
                    <a:pt x="930" y="539"/>
                  </a:lnTo>
                  <a:lnTo>
                    <a:pt x="1029" y="393"/>
                  </a:lnTo>
                  <a:lnTo>
                    <a:pt x="1029" y="393"/>
                  </a:lnTo>
                  <a:lnTo>
                    <a:pt x="1077" y="245"/>
                  </a:lnTo>
                  <a:lnTo>
                    <a:pt x="1127" y="147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784" y="0"/>
                  </a:lnTo>
                  <a:lnTo>
                    <a:pt x="244" y="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C6C6C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6" name="Freeform 694"/>
            <p:cNvSpPr>
              <a:spLocks/>
            </p:cNvSpPr>
            <p:nvPr/>
          </p:nvSpPr>
          <p:spPr bwMode="auto">
            <a:xfrm flipH="1">
              <a:off x="5085" y="1771"/>
              <a:ext cx="141" cy="92"/>
            </a:xfrm>
            <a:custGeom>
              <a:avLst/>
              <a:gdLst>
                <a:gd name="T0" fmla="*/ 587 w 1127"/>
                <a:gd name="T1" fmla="*/ 736 h 736"/>
                <a:gd name="T2" fmla="*/ 441 w 1127"/>
                <a:gd name="T3" fmla="*/ 686 h 736"/>
                <a:gd name="T4" fmla="*/ 244 w 1127"/>
                <a:gd name="T5" fmla="*/ 539 h 736"/>
                <a:gd name="T6" fmla="*/ 146 w 1127"/>
                <a:gd name="T7" fmla="*/ 393 h 736"/>
                <a:gd name="T8" fmla="*/ 146 w 1127"/>
                <a:gd name="T9" fmla="*/ 393 h 736"/>
                <a:gd name="T10" fmla="*/ 48 w 1127"/>
                <a:gd name="T11" fmla="*/ 245 h 736"/>
                <a:gd name="T12" fmla="*/ 0 w 1127"/>
                <a:gd name="T13" fmla="*/ 147 h 736"/>
                <a:gd name="T14" fmla="*/ 0 w 1127"/>
                <a:gd name="T15" fmla="*/ 50 h 736"/>
                <a:gd name="T16" fmla="*/ 0 w 1127"/>
                <a:gd name="T17" fmla="*/ 50 h 736"/>
                <a:gd name="T18" fmla="*/ 244 w 1127"/>
                <a:gd name="T19" fmla="*/ 0 h 736"/>
                <a:gd name="T20" fmla="*/ 784 w 1127"/>
                <a:gd name="T21" fmla="*/ 0 h 736"/>
                <a:gd name="T22" fmla="*/ 1127 w 1127"/>
                <a:gd name="T23" fmla="*/ 50 h 736"/>
                <a:gd name="T24" fmla="*/ 1127 w 1127"/>
                <a:gd name="T25" fmla="*/ 50 h 736"/>
                <a:gd name="T26" fmla="*/ 1127 w 1127"/>
                <a:gd name="T27" fmla="*/ 147 h 736"/>
                <a:gd name="T28" fmla="*/ 1077 w 1127"/>
                <a:gd name="T29" fmla="*/ 245 h 736"/>
                <a:gd name="T30" fmla="*/ 1029 w 1127"/>
                <a:gd name="T31" fmla="*/ 343 h 736"/>
                <a:gd name="T32" fmla="*/ 1029 w 1127"/>
                <a:gd name="T33" fmla="*/ 343 h 736"/>
                <a:gd name="T34" fmla="*/ 930 w 1127"/>
                <a:gd name="T35" fmla="*/ 491 h 736"/>
                <a:gd name="T36" fmla="*/ 734 w 1127"/>
                <a:gd name="T37" fmla="*/ 686 h 736"/>
                <a:gd name="T38" fmla="*/ 587 w 1127"/>
                <a:gd name="T39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736">
                  <a:moveTo>
                    <a:pt x="587" y="736"/>
                  </a:moveTo>
                  <a:lnTo>
                    <a:pt x="441" y="686"/>
                  </a:lnTo>
                  <a:lnTo>
                    <a:pt x="244" y="539"/>
                  </a:lnTo>
                  <a:lnTo>
                    <a:pt x="146" y="393"/>
                  </a:lnTo>
                  <a:lnTo>
                    <a:pt x="146" y="393"/>
                  </a:lnTo>
                  <a:lnTo>
                    <a:pt x="48" y="245"/>
                  </a:lnTo>
                  <a:lnTo>
                    <a:pt x="0" y="147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44" y="0"/>
                  </a:lnTo>
                  <a:lnTo>
                    <a:pt x="784" y="0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1127" y="147"/>
                  </a:lnTo>
                  <a:lnTo>
                    <a:pt x="1077" y="245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30" y="491"/>
                  </a:lnTo>
                  <a:lnTo>
                    <a:pt x="734" y="686"/>
                  </a:lnTo>
                  <a:lnTo>
                    <a:pt x="587" y="736"/>
                  </a:lnTo>
                  <a:close/>
                </a:path>
              </a:pathLst>
            </a:cu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7" name="Freeform 695"/>
            <p:cNvSpPr>
              <a:spLocks/>
            </p:cNvSpPr>
            <p:nvPr/>
          </p:nvSpPr>
          <p:spPr bwMode="auto">
            <a:xfrm flipH="1">
              <a:off x="5085" y="1771"/>
              <a:ext cx="141" cy="86"/>
            </a:xfrm>
            <a:custGeom>
              <a:avLst/>
              <a:gdLst>
                <a:gd name="T0" fmla="*/ 587 w 1127"/>
                <a:gd name="T1" fmla="*/ 686 h 686"/>
                <a:gd name="T2" fmla="*/ 441 w 1127"/>
                <a:gd name="T3" fmla="*/ 638 h 686"/>
                <a:gd name="T4" fmla="*/ 293 w 1127"/>
                <a:gd name="T5" fmla="*/ 539 h 686"/>
                <a:gd name="T6" fmla="*/ 146 w 1127"/>
                <a:gd name="T7" fmla="*/ 393 h 686"/>
                <a:gd name="T8" fmla="*/ 146 w 1127"/>
                <a:gd name="T9" fmla="*/ 393 h 686"/>
                <a:gd name="T10" fmla="*/ 48 w 1127"/>
                <a:gd name="T11" fmla="*/ 245 h 686"/>
                <a:gd name="T12" fmla="*/ 0 w 1127"/>
                <a:gd name="T13" fmla="*/ 98 h 686"/>
                <a:gd name="T14" fmla="*/ 0 w 1127"/>
                <a:gd name="T15" fmla="*/ 50 h 686"/>
                <a:gd name="T16" fmla="*/ 0 w 1127"/>
                <a:gd name="T17" fmla="*/ 50 h 686"/>
                <a:gd name="T18" fmla="*/ 244 w 1127"/>
                <a:gd name="T19" fmla="*/ 0 h 686"/>
                <a:gd name="T20" fmla="*/ 784 w 1127"/>
                <a:gd name="T21" fmla="*/ 0 h 686"/>
                <a:gd name="T22" fmla="*/ 1127 w 1127"/>
                <a:gd name="T23" fmla="*/ 50 h 686"/>
                <a:gd name="T24" fmla="*/ 1127 w 1127"/>
                <a:gd name="T25" fmla="*/ 50 h 686"/>
                <a:gd name="T26" fmla="*/ 1127 w 1127"/>
                <a:gd name="T27" fmla="*/ 147 h 686"/>
                <a:gd name="T28" fmla="*/ 1077 w 1127"/>
                <a:gd name="T29" fmla="*/ 245 h 686"/>
                <a:gd name="T30" fmla="*/ 1029 w 1127"/>
                <a:gd name="T31" fmla="*/ 343 h 686"/>
                <a:gd name="T32" fmla="*/ 1029 w 1127"/>
                <a:gd name="T33" fmla="*/ 343 h 686"/>
                <a:gd name="T34" fmla="*/ 930 w 1127"/>
                <a:gd name="T35" fmla="*/ 491 h 686"/>
                <a:gd name="T36" fmla="*/ 734 w 1127"/>
                <a:gd name="T37" fmla="*/ 638 h 686"/>
                <a:gd name="T38" fmla="*/ 587 w 1127"/>
                <a:gd name="T39" fmla="*/ 686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686">
                  <a:moveTo>
                    <a:pt x="587" y="686"/>
                  </a:moveTo>
                  <a:lnTo>
                    <a:pt x="441" y="638"/>
                  </a:lnTo>
                  <a:lnTo>
                    <a:pt x="293" y="539"/>
                  </a:lnTo>
                  <a:lnTo>
                    <a:pt x="146" y="393"/>
                  </a:lnTo>
                  <a:lnTo>
                    <a:pt x="146" y="393"/>
                  </a:lnTo>
                  <a:lnTo>
                    <a:pt x="48" y="245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44" y="0"/>
                  </a:lnTo>
                  <a:lnTo>
                    <a:pt x="784" y="0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1127" y="147"/>
                  </a:lnTo>
                  <a:lnTo>
                    <a:pt x="1077" y="245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930" y="491"/>
                  </a:lnTo>
                  <a:lnTo>
                    <a:pt x="734" y="638"/>
                  </a:lnTo>
                  <a:lnTo>
                    <a:pt x="587" y="686"/>
                  </a:lnTo>
                  <a:close/>
                </a:path>
              </a:pathLst>
            </a:custGeom>
            <a:solidFill>
              <a:srgbClr val="B9B9B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8" name="Freeform 696"/>
            <p:cNvSpPr>
              <a:spLocks/>
            </p:cNvSpPr>
            <p:nvPr/>
          </p:nvSpPr>
          <p:spPr bwMode="auto">
            <a:xfrm flipH="1">
              <a:off x="5085" y="1771"/>
              <a:ext cx="141" cy="80"/>
            </a:xfrm>
            <a:custGeom>
              <a:avLst/>
              <a:gdLst>
                <a:gd name="T0" fmla="*/ 636 w 1127"/>
                <a:gd name="T1" fmla="*/ 638 h 638"/>
                <a:gd name="T2" fmla="*/ 441 w 1127"/>
                <a:gd name="T3" fmla="*/ 588 h 638"/>
                <a:gd name="T4" fmla="*/ 293 w 1127"/>
                <a:gd name="T5" fmla="*/ 491 h 638"/>
                <a:gd name="T6" fmla="*/ 146 w 1127"/>
                <a:gd name="T7" fmla="*/ 343 h 638"/>
                <a:gd name="T8" fmla="*/ 146 w 1127"/>
                <a:gd name="T9" fmla="*/ 343 h 638"/>
                <a:gd name="T10" fmla="*/ 48 w 1127"/>
                <a:gd name="T11" fmla="*/ 245 h 638"/>
                <a:gd name="T12" fmla="*/ 0 w 1127"/>
                <a:gd name="T13" fmla="*/ 98 h 638"/>
                <a:gd name="T14" fmla="*/ 0 w 1127"/>
                <a:gd name="T15" fmla="*/ 50 h 638"/>
                <a:gd name="T16" fmla="*/ 0 w 1127"/>
                <a:gd name="T17" fmla="*/ 50 h 638"/>
                <a:gd name="T18" fmla="*/ 244 w 1127"/>
                <a:gd name="T19" fmla="*/ 0 h 638"/>
                <a:gd name="T20" fmla="*/ 784 w 1127"/>
                <a:gd name="T21" fmla="*/ 0 h 638"/>
                <a:gd name="T22" fmla="*/ 1127 w 1127"/>
                <a:gd name="T23" fmla="*/ 50 h 638"/>
                <a:gd name="T24" fmla="*/ 1127 w 1127"/>
                <a:gd name="T25" fmla="*/ 50 h 638"/>
                <a:gd name="T26" fmla="*/ 1127 w 1127"/>
                <a:gd name="T27" fmla="*/ 98 h 638"/>
                <a:gd name="T28" fmla="*/ 1077 w 1127"/>
                <a:gd name="T29" fmla="*/ 245 h 638"/>
                <a:gd name="T30" fmla="*/ 1029 w 1127"/>
                <a:gd name="T31" fmla="*/ 343 h 638"/>
                <a:gd name="T32" fmla="*/ 1029 w 1127"/>
                <a:gd name="T33" fmla="*/ 343 h 638"/>
                <a:gd name="T34" fmla="*/ 882 w 1127"/>
                <a:gd name="T35" fmla="*/ 491 h 638"/>
                <a:gd name="T36" fmla="*/ 734 w 1127"/>
                <a:gd name="T37" fmla="*/ 588 h 638"/>
                <a:gd name="T38" fmla="*/ 636 w 1127"/>
                <a:gd name="T39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638">
                  <a:moveTo>
                    <a:pt x="636" y="638"/>
                  </a:moveTo>
                  <a:lnTo>
                    <a:pt x="441" y="588"/>
                  </a:lnTo>
                  <a:lnTo>
                    <a:pt x="293" y="491"/>
                  </a:lnTo>
                  <a:lnTo>
                    <a:pt x="146" y="343"/>
                  </a:lnTo>
                  <a:lnTo>
                    <a:pt x="146" y="343"/>
                  </a:lnTo>
                  <a:lnTo>
                    <a:pt x="48" y="245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44" y="0"/>
                  </a:lnTo>
                  <a:lnTo>
                    <a:pt x="784" y="0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1127" y="98"/>
                  </a:lnTo>
                  <a:lnTo>
                    <a:pt x="1077" y="245"/>
                  </a:lnTo>
                  <a:lnTo>
                    <a:pt x="1029" y="343"/>
                  </a:lnTo>
                  <a:lnTo>
                    <a:pt x="1029" y="343"/>
                  </a:lnTo>
                  <a:lnTo>
                    <a:pt x="882" y="491"/>
                  </a:lnTo>
                  <a:lnTo>
                    <a:pt x="734" y="588"/>
                  </a:lnTo>
                  <a:lnTo>
                    <a:pt x="636" y="638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49" name="Freeform 697"/>
            <p:cNvSpPr>
              <a:spLocks/>
            </p:cNvSpPr>
            <p:nvPr/>
          </p:nvSpPr>
          <p:spPr bwMode="auto">
            <a:xfrm flipH="1">
              <a:off x="5085" y="1771"/>
              <a:ext cx="141" cy="74"/>
            </a:xfrm>
            <a:custGeom>
              <a:avLst/>
              <a:gdLst>
                <a:gd name="T0" fmla="*/ 636 w 1127"/>
                <a:gd name="T1" fmla="*/ 588 h 588"/>
                <a:gd name="T2" fmla="*/ 489 w 1127"/>
                <a:gd name="T3" fmla="*/ 539 h 588"/>
                <a:gd name="T4" fmla="*/ 293 w 1127"/>
                <a:gd name="T5" fmla="*/ 441 h 588"/>
                <a:gd name="T6" fmla="*/ 195 w 1127"/>
                <a:gd name="T7" fmla="*/ 343 h 588"/>
                <a:gd name="T8" fmla="*/ 195 w 1127"/>
                <a:gd name="T9" fmla="*/ 343 h 588"/>
                <a:gd name="T10" fmla="*/ 98 w 1127"/>
                <a:gd name="T11" fmla="*/ 245 h 588"/>
                <a:gd name="T12" fmla="*/ 0 w 1127"/>
                <a:gd name="T13" fmla="*/ 98 h 588"/>
                <a:gd name="T14" fmla="*/ 0 w 1127"/>
                <a:gd name="T15" fmla="*/ 50 h 588"/>
                <a:gd name="T16" fmla="*/ 0 w 1127"/>
                <a:gd name="T17" fmla="*/ 50 h 588"/>
                <a:gd name="T18" fmla="*/ 244 w 1127"/>
                <a:gd name="T19" fmla="*/ 0 h 588"/>
                <a:gd name="T20" fmla="*/ 784 w 1127"/>
                <a:gd name="T21" fmla="*/ 0 h 588"/>
                <a:gd name="T22" fmla="*/ 1127 w 1127"/>
                <a:gd name="T23" fmla="*/ 50 h 588"/>
                <a:gd name="T24" fmla="*/ 1127 w 1127"/>
                <a:gd name="T25" fmla="*/ 50 h 588"/>
                <a:gd name="T26" fmla="*/ 1077 w 1127"/>
                <a:gd name="T27" fmla="*/ 98 h 588"/>
                <a:gd name="T28" fmla="*/ 1029 w 1127"/>
                <a:gd name="T29" fmla="*/ 196 h 588"/>
                <a:gd name="T30" fmla="*/ 979 w 1127"/>
                <a:gd name="T31" fmla="*/ 295 h 588"/>
                <a:gd name="T32" fmla="*/ 979 w 1127"/>
                <a:gd name="T33" fmla="*/ 295 h 588"/>
                <a:gd name="T34" fmla="*/ 882 w 1127"/>
                <a:gd name="T35" fmla="*/ 441 h 588"/>
                <a:gd name="T36" fmla="*/ 734 w 1127"/>
                <a:gd name="T37" fmla="*/ 539 h 588"/>
                <a:gd name="T38" fmla="*/ 636 w 1127"/>
                <a:gd name="T39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588">
                  <a:moveTo>
                    <a:pt x="636" y="588"/>
                  </a:moveTo>
                  <a:lnTo>
                    <a:pt x="489" y="539"/>
                  </a:lnTo>
                  <a:lnTo>
                    <a:pt x="293" y="441"/>
                  </a:lnTo>
                  <a:lnTo>
                    <a:pt x="195" y="343"/>
                  </a:lnTo>
                  <a:lnTo>
                    <a:pt x="195" y="343"/>
                  </a:lnTo>
                  <a:lnTo>
                    <a:pt x="98" y="245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244" y="0"/>
                  </a:lnTo>
                  <a:lnTo>
                    <a:pt x="784" y="0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1077" y="98"/>
                  </a:lnTo>
                  <a:lnTo>
                    <a:pt x="1029" y="196"/>
                  </a:lnTo>
                  <a:lnTo>
                    <a:pt x="979" y="295"/>
                  </a:lnTo>
                  <a:lnTo>
                    <a:pt x="979" y="295"/>
                  </a:lnTo>
                  <a:lnTo>
                    <a:pt x="882" y="441"/>
                  </a:lnTo>
                  <a:lnTo>
                    <a:pt x="734" y="539"/>
                  </a:lnTo>
                  <a:lnTo>
                    <a:pt x="636" y="588"/>
                  </a:lnTo>
                  <a:close/>
                </a:path>
              </a:pathLst>
            </a:custGeom>
            <a:solidFill>
              <a:srgbClr val="ACACA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0" name="Freeform 698"/>
            <p:cNvSpPr>
              <a:spLocks/>
            </p:cNvSpPr>
            <p:nvPr/>
          </p:nvSpPr>
          <p:spPr bwMode="auto">
            <a:xfrm flipH="1">
              <a:off x="5085" y="1771"/>
              <a:ext cx="141" cy="68"/>
            </a:xfrm>
            <a:custGeom>
              <a:avLst/>
              <a:gdLst>
                <a:gd name="T0" fmla="*/ 0 w 1127"/>
                <a:gd name="T1" fmla="*/ 50 h 539"/>
                <a:gd name="T2" fmla="*/ 0 w 1127"/>
                <a:gd name="T3" fmla="*/ 98 h 539"/>
                <a:gd name="T4" fmla="*/ 98 w 1127"/>
                <a:gd name="T5" fmla="*/ 196 h 539"/>
                <a:gd name="T6" fmla="*/ 195 w 1127"/>
                <a:gd name="T7" fmla="*/ 295 h 539"/>
                <a:gd name="T8" fmla="*/ 195 w 1127"/>
                <a:gd name="T9" fmla="*/ 295 h 539"/>
                <a:gd name="T10" fmla="*/ 293 w 1127"/>
                <a:gd name="T11" fmla="*/ 441 h 539"/>
                <a:gd name="T12" fmla="*/ 489 w 1127"/>
                <a:gd name="T13" fmla="*/ 491 h 539"/>
                <a:gd name="T14" fmla="*/ 636 w 1127"/>
                <a:gd name="T15" fmla="*/ 539 h 539"/>
                <a:gd name="T16" fmla="*/ 636 w 1127"/>
                <a:gd name="T17" fmla="*/ 539 h 539"/>
                <a:gd name="T18" fmla="*/ 734 w 1127"/>
                <a:gd name="T19" fmla="*/ 491 h 539"/>
                <a:gd name="T20" fmla="*/ 882 w 1127"/>
                <a:gd name="T21" fmla="*/ 441 h 539"/>
                <a:gd name="T22" fmla="*/ 979 w 1127"/>
                <a:gd name="T23" fmla="*/ 295 h 539"/>
                <a:gd name="T24" fmla="*/ 979 w 1127"/>
                <a:gd name="T25" fmla="*/ 295 h 539"/>
                <a:gd name="T26" fmla="*/ 1029 w 1127"/>
                <a:gd name="T27" fmla="*/ 196 h 539"/>
                <a:gd name="T28" fmla="*/ 1077 w 1127"/>
                <a:gd name="T29" fmla="*/ 98 h 539"/>
                <a:gd name="T30" fmla="*/ 1127 w 1127"/>
                <a:gd name="T31" fmla="*/ 50 h 539"/>
                <a:gd name="T32" fmla="*/ 1127 w 1127"/>
                <a:gd name="T33" fmla="*/ 50 h 539"/>
                <a:gd name="T34" fmla="*/ 784 w 1127"/>
                <a:gd name="T35" fmla="*/ 0 h 539"/>
                <a:gd name="T36" fmla="*/ 244 w 1127"/>
                <a:gd name="T37" fmla="*/ 0 h 539"/>
                <a:gd name="T38" fmla="*/ 0 w 1127"/>
                <a:gd name="T39" fmla="*/ 5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27" h="539">
                  <a:moveTo>
                    <a:pt x="0" y="50"/>
                  </a:moveTo>
                  <a:lnTo>
                    <a:pt x="0" y="98"/>
                  </a:lnTo>
                  <a:lnTo>
                    <a:pt x="98" y="196"/>
                  </a:lnTo>
                  <a:lnTo>
                    <a:pt x="195" y="295"/>
                  </a:lnTo>
                  <a:lnTo>
                    <a:pt x="195" y="295"/>
                  </a:lnTo>
                  <a:lnTo>
                    <a:pt x="293" y="441"/>
                  </a:lnTo>
                  <a:lnTo>
                    <a:pt x="489" y="491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734" y="491"/>
                  </a:lnTo>
                  <a:lnTo>
                    <a:pt x="882" y="441"/>
                  </a:lnTo>
                  <a:lnTo>
                    <a:pt x="979" y="295"/>
                  </a:lnTo>
                  <a:lnTo>
                    <a:pt x="979" y="295"/>
                  </a:lnTo>
                  <a:lnTo>
                    <a:pt x="1029" y="196"/>
                  </a:lnTo>
                  <a:lnTo>
                    <a:pt x="1077" y="98"/>
                  </a:lnTo>
                  <a:lnTo>
                    <a:pt x="1127" y="50"/>
                  </a:lnTo>
                  <a:lnTo>
                    <a:pt x="1127" y="50"/>
                  </a:lnTo>
                  <a:lnTo>
                    <a:pt x="784" y="0"/>
                  </a:lnTo>
                  <a:lnTo>
                    <a:pt x="244" y="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A5A5A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1" name="Freeform 699"/>
            <p:cNvSpPr>
              <a:spLocks/>
            </p:cNvSpPr>
            <p:nvPr/>
          </p:nvSpPr>
          <p:spPr bwMode="auto">
            <a:xfrm flipH="1">
              <a:off x="4974" y="1753"/>
              <a:ext cx="111" cy="172"/>
            </a:xfrm>
            <a:custGeom>
              <a:avLst/>
              <a:gdLst>
                <a:gd name="T0" fmla="*/ 98 w 882"/>
                <a:gd name="T1" fmla="*/ 99 h 1372"/>
                <a:gd name="T2" fmla="*/ 48 w 882"/>
                <a:gd name="T3" fmla="*/ 197 h 1372"/>
                <a:gd name="T4" fmla="*/ 0 w 882"/>
                <a:gd name="T5" fmla="*/ 343 h 1372"/>
                <a:gd name="T6" fmla="*/ 0 w 882"/>
                <a:gd name="T7" fmla="*/ 490 h 1372"/>
                <a:gd name="T8" fmla="*/ 0 w 882"/>
                <a:gd name="T9" fmla="*/ 490 h 1372"/>
                <a:gd name="T10" fmla="*/ 0 w 882"/>
                <a:gd name="T11" fmla="*/ 540 h 1372"/>
                <a:gd name="T12" fmla="*/ 98 w 882"/>
                <a:gd name="T13" fmla="*/ 442 h 1372"/>
                <a:gd name="T14" fmla="*/ 146 w 882"/>
                <a:gd name="T15" fmla="*/ 343 h 1372"/>
                <a:gd name="T16" fmla="*/ 146 w 882"/>
                <a:gd name="T17" fmla="*/ 343 h 1372"/>
                <a:gd name="T18" fmla="*/ 195 w 882"/>
                <a:gd name="T19" fmla="*/ 392 h 1372"/>
                <a:gd name="T20" fmla="*/ 245 w 882"/>
                <a:gd name="T21" fmla="*/ 490 h 1372"/>
                <a:gd name="T22" fmla="*/ 245 w 882"/>
                <a:gd name="T23" fmla="*/ 638 h 1372"/>
                <a:gd name="T24" fmla="*/ 245 w 882"/>
                <a:gd name="T25" fmla="*/ 638 h 1372"/>
                <a:gd name="T26" fmla="*/ 195 w 882"/>
                <a:gd name="T27" fmla="*/ 883 h 1372"/>
                <a:gd name="T28" fmla="*/ 195 w 882"/>
                <a:gd name="T29" fmla="*/ 1029 h 1372"/>
                <a:gd name="T30" fmla="*/ 343 w 882"/>
                <a:gd name="T31" fmla="*/ 833 h 1372"/>
                <a:gd name="T32" fmla="*/ 343 w 882"/>
                <a:gd name="T33" fmla="*/ 833 h 1372"/>
                <a:gd name="T34" fmla="*/ 441 w 882"/>
                <a:gd name="T35" fmla="*/ 638 h 1372"/>
                <a:gd name="T36" fmla="*/ 539 w 882"/>
                <a:gd name="T37" fmla="*/ 785 h 1372"/>
                <a:gd name="T38" fmla="*/ 539 w 882"/>
                <a:gd name="T39" fmla="*/ 981 h 1372"/>
                <a:gd name="T40" fmla="*/ 539 w 882"/>
                <a:gd name="T41" fmla="*/ 981 h 1372"/>
                <a:gd name="T42" fmla="*/ 539 w 882"/>
                <a:gd name="T43" fmla="*/ 1226 h 1372"/>
                <a:gd name="T44" fmla="*/ 588 w 882"/>
                <a:gd name="T45" fmla="*/ 1372 h 1372"/>
                <a:gd name="T46" fmla="*/ 734 w 882"/>
                <a:gd name="T47" fmla="*/ 1176 h 1372"/>
                <a:gd name="T48" fmla="*/ 734 w 882"/>
                <a:gd name="T49" fmla="*/ 1176 h 1372"/>
                <a:gd name="T50" fmla="*/ 832 w 882"/>
                <a:gd name="T51" fmla="*/ 785 h 1372"/>
                <a:gd name="T52" fmla="*/ 882 w 882"/>
                <a:gd name="T53" fmla="*/ 540 h 1372"/>
                <a:gd name="T54" fmla="*/ 882 w 882"/>
                <a:gd name="T55" fmla="*/ 392 h 1372"/>
                <a:gd name="T56" fmla="*/ 882 w 882"/>
                <a:gd name="T57" fmla="*/ 392 h 1372"/>
                <a:gd name="T58" fmla="*/ 784 w 882"/>
                <a:gd name="T59" fmla="*/ 343 h 1372"/>
                <a:gd name="T60" fmla="*/ 636 w 882"/>
                <a:gd name="T61" fmla="*/ 245 h 1372"/>
                <a:gd name="T62" fmla="*/ 489 w 882"/>
                <a:gd name="T63" fmla="*/ 147 h 1372"/>
                <a:gd name="T64" fmla="*/ 489 w 882"/>
                <a:gd name="T65" fmla="*/ 147 h 1372"/>
                <a:gd name="T66" fmla="*/ 343 w 882"/>
                <a:gd name="T67" fmla="*/ 99 h 1372"/>
                <a:gd name="T68" fmla="*/ 146 w 882"/>
                <a:gd name="T69" fmla="*/ 0 h 1372"/>
                <a:gd name="T70" fmla="*/ 98 w 882"/>
                <a:gd name="T71" fmla="*/ 99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82" h="1372">
                  <a:moveTo>
                    <a:pt x="98" y="99"/>
                  </a:moveTo>
                  <a:lnTo>
                    <a:pt x="48" y="197"/>
                  </a:lnTo>
                  <a:lnTo>
                    <a:pt x="0" y="343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0" y="540"/>
                  </a:lnTo>
                  <a:lnTo>
                    <a:pt x="98" y="442"/>
                  </a:lnTo>
                  <a:lnTo>
                    <a:pt x="146" y="343"/>
                  </a:lnTo>
                  <a:lnTo>
                    <a:pt x="146" y="343"/>
                  </a:lnTo>
                  <a:lnTo>
                    <a:pt x="195" y="392"/>
                  </a:lnTo>
                  <a:lnTo>
                    <a:pt x="245" y="490"/>
                  </a:lnTo>
                  <a:lnTo>
                    <a:pt x="245" y="638"/>
                  </a:lnTo>
                  <a:lnTo>
                    <a:pt x="245" y="638"/>
                  </a:lnTo>
                  <a:lnTo>
                    <a:pt x="195" y="883"/>
                  </a:lnTo>
                  <a:lnTo>
                    <a:pt x="195" y="1029"/>
                  </a:lnTo>
                  <a:lnTo>
                    <a:pt x="343" y="833"/>
                  </a:lnTo>
                  <a:lnTo>
                    <a:pt x="343" y="833"/>
                  </a:lnTo>
                  <a:lnTo>
                    <a:pt x="441" y="638"/>
                  </a:lnTo>
                  <a:lnTo>
                    <a:pt x="539" y="785"/>
                  </a:lnTo>
                  <a:lnTo>
                    <a:pt x="539" y="981"/>
                  </a:lnTo>
                  <a:lnTo>
                    <a:pt x="539" y="981"/>
                  </a:lnTo>
                  <a:lnTo>
                    <a:pt x="539" y="1226"/>
                  </a:lnTo>
                  <a:lnTo>
                    <a:pt x="588" y="1372"/>
                  </a:lnTo>
                  <a:lnTo>
                    <a:pt x="734" y="1176"/>
                  </a:lnTo>
                  <a:lnTo>
                    <a:pt x="734" y="1176"/>
                  </a:lnTo>
                  <a:lnTo>
                    <a:pt x="832" y="785"/>
                  </a:lnTo>
                  <a:lnTo>
                    <a:pt x="882" y="540"/>
                  </a:lnTo>
                  <a:lnTo>
                    <a:pt x="882" y="392"/>
                  </a:lnTo>
                  <a:lnTo>
                    <a:pt x="882" y="392"/>
                  </a:lnTo>
                  <a:lnTo>
                    <a:pt x="784" y="343"/>
                  </a:lnTo>
                  <a:lnTo>
                    <a:pt x="636" y="245"/>
                  </a:lnTo>
                  <a:lnTo>
                    <a:pt x="489" y="147"/>
                  </a:lnTo>
                  <a:lnTo>
                    <a:pt x="489" y="147"/>
                  </a:lnTo>
                  <a:lnTo>
                    <a:pt x="343" y="99"/>
                  </a:lnTo>
                  <a:lnTo>
                    <a:pt x="146" y="0"/>
                  </a:lnTo>
                  <a:lnTo>
                    <a:pt x="98" y="9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2" name="Freeform 700"/>
            <p:cNvSpPr>
              <a:spLocks/>
            </p:cNvSpPr>
            <p:nvPr/>
          </p:nvSpPr>
          <p:spPr bwMode="auto">
            <a:xfrm flipH="1">
              <a:off x="4974" y="1753"/>
              <a:ext cx="111" cy="159"/>
            </a:xfrm>
            <a:custGeom>
              <a:avLst/>
              <a:gdLst>
                <a:gd name="T0" fmla="*/ 734 w 882"/>
                <a:gd name="T1" fmla="*/ 1079 h 1274"/>
                <a:gd name="T2" fmla="*/ 588 w 882"/>
                <a:gd name="T3" fmla="*/ 1274 h 1274"/>
                <a:gd name="T4" fmla="*/ 539 w 882"/>
                <a:gd name="T5" fmla="*/ 1176 h 1274"/>
                <a:gd name="T6" fmla="*/ 539 w 882"/>
                <a:gd name="T7" fmla="*/ 931 h 1274"/>
                <a:gd name="T8" fmla="*/ 539 w 882"/>
                <a:gd name="T9" fmla="*/ 931 h 1274"/>
                <a:gd name="T10" fmla="*/ 539 w 882"/>
                <a:gd name="T11" fmla="*/ 686 h 1274"/>
                <a:gd name="T12" fmla="*/ 489 w 882"/>
                <a:gd name="T13" fmla="*/ 588 h 1274"/>
                <a:gd name="T14" fmla="*/ 343 w 882"/>
                <a:gd name="T15" fmla="*/ 735 h 1274"/>
                <a:gd name="T16" fmla="*/ 343 w 882"/>
                <a:gd name="T17" fmla="*/ 735 h 1274"/>
                <a:gd name="T18" fmla="*/ 245 w 882"/>
                <a:gd name="T19" fmla="*/ 931 h 1274"/>
                <a:gd name="T20" fmla="*/ 195 w 882"/>
                <a:gd name="T21" fmla="*/ 833 h 1274"/>
                <a:gd name="T22" fmla="*/ 245 w 882"/>
                <a:gd name="T23" fmla="*/ 588 h 1274"/>
                <a:gd name="T24" fmla="*/ 245 w 882"/>
                <a:gd name="T25" fmla="*/ 588 h 1274"/>
                <a:gd name="T26" fmla="*/ 245 w 882"/>
                <a:gd name="T27" fmla="*/ 442 h 1274"/>
                <a:gd name="T28" fmla="*/ 195 w 882"/>
                <a:gd name="T29" fmla="*/ 343 h 1274"/>
                <a:gd name="T30" fmla="*/ 146 w 882"/>
                <a:gd name="T31" fmla="*/ 343 h 1274"/>
                <a:gd name="T32" fmla="*/ 146 w 882"/>
                <a:gd name="T33" fmla="*/ 343 h 1274"/>
                <a:gd name="T34" fmla="*/ 98 w 882"/>
                <a:gd name="T35" fmla="*/ 392 h 1274"/>
                <a:gd name="T36" fmla="*/ 0 w 882"/>
                <a:gd name="T37" fmla="*/ 490 h 1274"/>
                <a:gd name="T38" fmla="*/ 0 w 882"/>
                <a:gd name="T39" fmla="*/ 442 h 1274"/>
                <a:gd name="T40" fmla="*/ 0 w 882"/>
                <a:gd name="T41" fmla="*/ 442 h 1274"/>
                <a:gd name="T42" fmla="*/ 48 w 882"/>
                <a:gd name="T43" fmla="*/ 294 h 1274"/>
                <a:gd name="T44" fmla="*/ 48 w 882"/>
                <a:gd name="T45" fmla="*/ 147 h 1274"/>
                <a:gd name="T46" fmla="*/ 98 w 882"/>
                <a:gd name="T47" fmla="*/ 99 h 1274"/>
                <a:gd name="T48" fmla="*/ 98 w 882"/>
                <a:gd name="T49" fmla="*/ 99 h 1274"/>
                <a:gd name="T50" fmla="*/ 146 w 882"/>
                <a:gd name="T51" fmla="*/ 0 h 1274"/>
                <a:gd name="T52" fmla="*/ 343 w 882"/>
                <a:gd name="T53" fmla="*/ 99 h 1274"/>
                <a:gd name="T54" fmla="*/ 489 w 882"/>
                <a:gd name="T55" fmla="*/ 147 h 1274"/>
                <a:gd name="T56" fmla="*/ 489 w 882"/>
                <a:gd name="T57" fmla="*/ 147 h 1274"/>
                <a:gd name="T58" fmla="*/ 636 w 882"/>
                <a:gd name="T59" fmla="*/ 245 h 1274"/>
                <a:gd name="T60" fmla="*/ 784 w 882"/>
                <a:gd name="T61" fmla="*/ 343 h 1274"/>
                <a:gd name="T62" fmla="*/ 882 w 882"/>
                <a:gd name="T63" fmla="*/ 392 h 1274"/>
                <a:gd name="T64" fmla="*/ 882 w 882"/>
                <a:gd name="T65" fmla="*/ 392 h 1274"/>
                <a:gd name="T66" fmla="*/ 882 w 882"/>
                <a:gd name="T67" fmla="*/ 540 h 1274"/>
                <a:gd name="T68" fmla="*/ 832 w 882"/>
                <a:gd name="T69" fmla="*/ 735 h 1274"/>
                <a:gd name="T70" fmla="*/ 734 w 882"/>
                <a:gd name="T71" fmla="*/ 1079 h 1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82" h="1274">
                  <a:moveTo>
                    <a:pt x="734" y="1079"/>
                  </a:moveTo>
                  <a:lnTo>
                    <a:pt x="588" y="1274"/>
                  </a:lnTo>
                  <a:lnTo>
                    <a:pt x="539" y="1176"/>
                  </a:lnTo>
                  <a:lnTo>
                    <a:pt x="539" y="931"/>
                  </a:lnTo>
                  <a:lnTo>
                    <a:pt x="539" y="931"/>
                  </a:lnTo>
                  <a:lnTo>
                    <a:pt x="539" y="686"/>
                  </a:lnTo>
                  <a:lnTo>
                    <a:pt x="489" y="588"/>
                  </a:lnTo>
                  <a:lnTo>
                    <a:pt x="343" y="735"/>
                  </a:lnTo>
                  <a:lnTo>
                    <a:pt x="343" y="735"/>
                  </a:lnTo>
                  <a:lnTo>
                    <a:pt x="245" y="931"/>
                  </a:lnTo>
                  <a:lnTo>
                    <a:pt x="195" y="833"/>
                  </a:lnTo>
                  <a:lnTo>
                    <a:pt x="245" y="588"/>
                  </a:lnTo>
                  <a:lnTo>
                    <a:pt x="245" y="588"/>
                  </a:lnTo>
                  <a:lnTo>
                    <a:pt x="245" y="442"/>
                  </a:lnTo>
                  <a:lnTo>
                    <a:pt x="195" y="343"/>
                  </a:lnTo>
                  <a:lnTo>
                    <a:pt x="146" y="343"/>
                  </a:lnTo>
                  <a:lnTo>
                    <a:pt x="146" y="343"/>
                  </a:lnTo>
                  <a:lnTo>
                    <a:pt x="98" y="392"/>
                  </a:lnTo>
                  <a:lnTo>
                    <a:pt x="0" y="490"/>
                  </a:lnTo>
                  <a:lnTo>
                    <a:pt x="0" y="442"/>
                  </a:lnTo>
                  <a:lnTo>
                    <a:pt x="0" y="442"/>
                  </a:lnTo>
                  <a:lnTo>
                    <a:pt x="48" y="294"/>
                  </a:lnTo>
                  <a:lnTo>
                    <a:pt x="48" y="147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146" y="0"/>
                  </a:lnTo>
                  <a:lnTo>
                    <a:pt x="343" y="99"/>
                  </a:lnTo>
                  <a:lnTo>
                    <a:pt x="489" y="147"/>
                  </a:lnTo>
                  <a:lnTo>
                    <a:pt x="489" y="147"/>
                  </a:lnTo>
                  <a:lnTo>
                    <a:pt x="636" y="245"/>
                  </a:lnTo>
                  <a:lnTo>
                    <a:pt x="784" y="343"/>
                  </a:lnTo>
                  <a:lnTo>
                    <a:pt x="882" y="392"/>
                  </a:lnTo>
                  <a:lnTo>
                    <a:pt x="882" y="392"/>
                  </a:lnTo>
                  <a:lnTo>
                    <a:pt x="882" y="540"/>
                  </a:lnTo>
                  <a:lnTo>
                    <a:pt x="832" y="735"/>
                  </a:lnTo>
                  <a:lnTo>
                    <a:pt x="734" y="107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3" name="Freeform 701"/>
            <p:cNvSpPr>
              <a:spLocks/>
            </p:cNvSpPr>
            <p:nvPr/>
          </p:nvSpPr>
          <p:spPr bwMode="auto">
            <a:xfrm flipH="1">
              <a:off x="4974" y="1759"/>
              <a:ext cx="111" cy="147"/>
            </a:xfrm>
            <a:custGeom>
              <a:avLst/>
              <a:gdLst>
                <a:gd name="T0" fmla="*/ 734 w 882"/>
                <a:gd name="T1" fmla="*/ 932 h 1177"/>
                <a:gd name="T2" fmla="*/ 636 w 882"/>
                <a:gd name="T3" fmla="*/ 1177 h 1177"/>
                <a:gd name="T4" fmla="*/ 588 w 882"/>
                <a:gd name="T5" fmla="*/ 1079 h 1177"/>
                <a:gd name="T6" fmla="*/ 588 w 882"/>
                <a:gd name="T7" fmla="*/ 834 h 1177"/>
                <a:gd name="T8" fmla="*/ 588 w 882"/>
                <a:gd name="T9" fmla="*/ 834 h 1177"/>
                <a:gd name="T10" fmla="*/ 539 w 882"/>
                <a:gd name="T11" fmla="*/ 589 h 1177"/>
                <a:gd name="T12" fmla="*/ 489 w 882"/>
                <a:gd name="T13" fmla="*/ 491 h 1177"/>
                <a:gd name="T14" fmla="*/ 391 w 882"/>
                <a:gd name="T15" fmla="*/ 637 h 1177"/>
                <a:gd name="T16" fmla="*/ 391 w 882"/>
                <a:gd name="T17" fmla="*/ 637 h 1177"/>
                <a:gd name="T18" fmla="*/ 245 w 882"/>
                <a:gd name="T19" fmla="*/ 834 h 1177"/>
                <a:gd name="T20" fmla="*/ 245 w 882"/>
                <a:gd name="T21" fmla="*/ 686 h 1177"/>
                <a:gd name="T22" fmla="*/ 293 w 882"/>
                <a:gd name="T23" fmla="*/ 491 h 1177"/>
                <a:gd name="T24" fmla="*/ 293 w 882"/>
                <a:gd name="T25" fmla="*/ 491 h 1177"/>
                <a:gd name="T26" fmla="*/ 245 w 882"/>
                <a:gd name="T27" fmla="*/ 343 h 1177"/>
                <a:gd name="T28" fmla="*/ 195 w 882"/>
                <a:gd name="T29" fmla="*/ 294 h 1177"/>
                <a:gd name="T30" fmla="*/ 146 w 882"/>
                <a:gd name="T31" fmla="*/ 245 h 1177"/>
                <a:gd name="T32" fmla="*/ 146 w 882"/>
                <a:gd name="T33" fmla="*/ 245 h 1177"/>
                <a:gd name="T34" fmla="*/ 98 w 882"/>
                <a:gd name="T35" fmla="*/ 343 h 1177"/>
                <a:gd name="T36" fmla="*/ 0 w 882"/>
                <a:gd name="T37" fmla="*/ 393 h 1177"/>
                <a:gd name="T38" fmla="*/ 0 w 882"/>
                <a:gd name="T39" fmla="*/ 343 h 1177"/>
                <a:gd name="T40" fmla="*/ 0 w 882"/>
                <a:gd name="T41" fmla="*/ 343 h 1177"/>
                <a:gd name="T42" fmla="*/ 48 w 882"/>
                <a:gd name="T43" fmla="*/ 196 h 1177"/>
                <a:gd name="T44" fmla="*/ 48 w 882"/>
                <a:gd name="T45" fmla="*/ 98 h 1177"/>
                <a:gd name="T46" fmla="*/ 98 w 882"/>
                <a:gd name="T47" fmla="*/ 50 h 1177"/>
                <a:gd name="T48" fmla="*/ 98 w 882"/>
                <a:gd name="T49" fmla="*/ 50 h 1177"/>
                <a:gd name="T50" fmla="*/ 146 w 882"/>
                <a:gd name="T51" fmla="*/ 0 h 1177"/>
                <a:gd name="T52" fmla="*/ 343 w 882"/>
                <a:gd name="T53" fmla="*/ 50 h 1177"/>
                <a:gd name="T54" fmla="*/ 489 w 882"/>
                <a:gd name="T55" fmla="*/ 98 h 1177"/>
                <a:gd name="T56" fmla="*/ 489 w 882"/>
                <a:gd name="T57" fmla="*/ 98 h 1177"/>
                <a:gd name="T58" fmla="*/ 636 w 882"/>
                <a:gd name="T59" fmla="*/ 196 h 1177"/>
                <a:gd name="T60" fmla="*/ 784 w 882"/>
                <a:gd name="T61" fmla="*/ 294 h 1177"/>
                <a:gd name="T62" fmla="*/ 882 w 882"/>
                <a:gd name="T63" fmla="*/ 343 h 1177"/>
                <a:gd name="T64" fmla="*/ 882 w 882"/>
                <a:gd name="T65" fmla="*/ 343 h 1177"/>
                <a:gd name="T66" fmla="*/ 882 w 882"/>
                <a:gd name="T67" fmla="*/ 491 h 1177"/>
                <a:gd name="T68" fmla="*/ 832 w 882"/>
                <a:gd name="T69" fmla="*/ 686 h 1177"/>
                <a:gd name="T70" fmla="*/ 734 w 882"/>
                <a:gd name="T71" fmla="*/ 932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82" h="1177">
                  <a:moveTo>
                    <a:pt x="734" y="932"/>
                  </a:moveTo>
                  <a:lnTo>
                    <a:pt x="636" y="1177"/>
                  </a:lnTo>
                  <a:lnTo>
                    <a:pt x="588" y="1079"/>
                  </a:lnTo>
                  <a:lnTo>
                    <a:pt x="588" y="834"/>
                  </a:lnTo>
                  <a:lnTo>
                    <a:pt x="588" y="834"/>
                  </a:lnTo>
                  <a:lnTo>
                    <a:pt x="539" y="589"/>
                  </a:lnTo>
                  <a:lnTo>
                    <a:pt x="489" y="491"/>
                  </a:lnTo>
                  <a:lnTo>
                    <a:pt x="391" y="637"/>
                  </a:lnTo>
                  <a:lnTo>
                    <a:pt x="391" y="637"/>
                  </a:lnTo>
                  <a:lnTo>
                    <a:pt x="245" y="834"/>
                  </a:lnTo>
                  <a:lnTo>
                    <a:pt x="245" y="686"/>
                  </a:lnTo>
                  <a:lnTo>
                    <a:pt x="293" y="491"/>
                  </a:lnTo>
                  <a:lnTo>
                    <a:pt x="293" y="491"/>
                  </a:lnTo>
                  <a:lnTo>
                    <a:pt x="245" y="343"/>
                  </a:lnTo>
                  <a:lnTo>
                    <a:pt x="195" y="294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98" y="343"/>
                  </a:lnTo>
                  <a:lnTo>
                    <a:pt x="0" y="39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48" y="196"/>
                  </a:lnTo>
                  <a:lnTo>
                    <a:pt x="48" y="98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46" y="0"/>
                  </a:lnTo>
                  <a:lnTo>
                    <a:pt x="343" y="50"/>
                  </a:lnTo>
                  <a:lnTo>
                    <a:pt x="489" y="98"/>
                  </a:lnTo>
                  <a:lnTo>
                    <a:pt x="489" y="98"/>
                  </a:lnTo>
                  <a:lnTo>
                    <a:pt x="636" y="196"/>
                  </a:lnTo>
                  <a:lnTo>
                    <a:pt x="784" y="294"/>
                  </a:lnTo>
                  <a:lnTo>
                    <a:pt x="882" y="343"/>
                  </a:lnTo>
                  <a:lnTo>
                    <a:pt x="882" y="343"/>
                  </a:lnTo>
                  <a:lnTo>
                    <a:pt x="882" y="491"/>
                  </a:lnTo>
                  <a:lnTo>
                    <a:pt x="832" y="686"/>
                  </a:lnTo>
                  <a:lnTo>
                    <a:pt x="734" y="932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4" name="Freeform 702"/>
            <p:cNvSpPr>
              <a:spLocks/>
            </p:cNvSpPr>
            <p:nvPr/>
          </p:nvSpPr>
          <p:spPr bwMode="auto">
            <a:xfrm flipH="1">
              <a:off x="4981" y="1759"/>
              <a:ext cx="104" cy="135"/>
            </a:xfrm>
            <a:custGeom>
              <a:avLst/>
              <a:gdLst>
                <a:gd name="T0" fmla="*/ 734 w 832"/>
                <a:gd name="T1" fmla="*/ 834 h 1079"/>
                <a:gd name="T2" fmla="*/ 636 w 832"/>
                <a:gd name="T3" fmla="*/ 1079 h 1079"/>
                <a:gd name="T4" fmla="*/ 588 w 832"/>
                <a:gd name="T5" fmla="*/ 1030 h 1079"/>
                <a:gd name="T6" fmla="*/ 588 w 832"/>
                <a:gd name="T7" fmla="*/ 784 h 1079"/>
                <a:gd name="T8" fmla="*/ 588 w 832"/>
                <a:gd name="T9" fmla="*/ 784 h 1079"/>
                <a:gd name="T10" fmla="*/ 588 w 832"/>
                <a:gd name="T11" fmla="*/ 539 h 1079"/>
                <a:gd name="T12" fmla="*/ 539 w 832"/>
                <a:gd name="T13" fmla="*/ 393 h 1079"/>
                <a:gd name="T14" fmla="*/ 391 w 832"/>
                <a:gd name="T15" fmla="*/ 539 h 1079"/>
                <a:gd name="T16" fmla="*/ 391 w 832"/>
                <a:gd name="T17" fmla="*/ 539 h 1079"/>
                <a:gd name="T18" fmla="*/ 245 w 832"/>
                <a:gd name="T19" fmla="*/ 736 h 1079"/>
                <a:gd name="T20" fmla="*/ 245 w 832"/>
                <a:gd name="T21" fmla="*/ 637 h 1079"/>
                <a:gd name="T22" fmla="*/ 293 w 832"/>
                <a:gd name="T23" fmla="*/ 441 h 1079"/>
                <a:gd name="T24" fmla="*/ 293 w 832"/>
                <a:gd name="T25" fmla="*/ 441 h 1079"/>
                <a:gd name="T26" fmla="*/ 245 w 832"/>
                <a:gd name="T27" fmla="*/ 294 h 1079"/>
                <a:gd name="T28" fmla="*/ 195 w 832"/>
                <a:gd name="T29" fmla="*/ 245 h 1079"/>
                <a:gd name="T30" fmla="*/ 146 w 832"/>
                <a:gd name="T31" fmla="*/ 245 h 1079"/>
                <a:gd name="T32" fmla="*/ 146 w 832"/>
                <a:gd name="T33" fmla="*/ 245 h 1079"/>
                <a:gd name="T34" fmla="*/ 98 w 832"/>
                <a:gd name="T35" fmla="*/ 294 h 1079"/>
                <a:gd name="T36" fmla="*/ 0 w 832"/>
                <a:gd name="T37" fmla="*/ 393 h 1079"/>
                <a:gd name="T38" fmla="*/ 0 w 832"/>
                <a:gd name="T39" fmla="*/ 343 h 1079"/>
                <a:gd name="T40" fmla="*/ 0 w 832"/>
                <a:gd name="T41" fmla="*/ 343 h 1079"/>
                <a:gd name="T42" fmla="*/ 48 w 832"/>
                <a:gd name="T43" fmla="*/ 196 h 1079"/>
                <a:gd name="T44" fmla="*/ 48 w 832"/>
                <a:gd name="T45" fmla="*/ 98 h 1079"/>
                <a:gd name="T46" fmla="*/ 98 w 832"/>
                <a:gd name="T47" fmla="*/ 50 h 1079"/>
                <a:gd name="T48" fmla="*/ 98 w 832"/>
                <a:gd name="T49" fmla="*/ 50 h 1079"/>
                <a:gd name="T50" fmla="*/ 146 w 832"/>
                <a:gd name="T51" fmla="*/ 0 h 1079"/>
                <a:gd name="T52" fmla="*/ 343 w 832"/>
                <a:gd name="T53" fmla="*/ 50 h 1079"/>
                <a:gd name="T54" fmla="*/ 489 w 832"/>
                <a:gd name="T55" fmla="*/ 98 h 1079"/>
                <a:gd name="T56" fmla="*/ 489 w 832"/>
                <a:gd name="T57" fmla="*/ 98 h 1079"/>
                <a:gd name="T58" fmla="*/ 636 w 832"/>
                <a:gd name="T59" fmla="*/ 196 h 1079"/>
                <a:gd name="T60" fmla="*/ 734 w 832"/>
                <a:gd name="T61" fmla="*/ 294 h 1079"/>
                <a:gd name="T62" fmla="*/ 832 w 832"/>
                <a:gd name="T63" fmla="*/ 343 h 1079"/>
                <a:gd name="T64" fmla="*/ 832 w 832"/>
                <a:gd name="T65" fmla="*/ 343 h 1079"/>
                <a:gd name="T66" fmla="*/ 832 w 832"/>
                <a:gd name="T67" fmla="*/ 491 h 1079"/>
                <a:gd name="T68" fmla="*/ 784 w 832"/>
                <a:gd name="T69" fmla="*/ 637 h 1079"/>
                <a:gd name="T70" fmla="*/ 734 w 832"/>
                <a:gd name="T71" fmla="*/ 834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2" h="1079">
                  <a:moveTo>
                    <a:pt x="734" y="834"/>
                  </a:moveTo>
                  <a:lnTo>
                    <a:pt x="636" y="1079"/>
                  </a:lnTo>
                  <a:lnTo>
                    <a:pt x="588" y="1030"/>
                  </a:lnTo>
                  <a:lnTo>
                    <a:pt x="588" y="784"/>
                  </a:lnTo>
                  <a:lnTo>
                    <a:pt x="588" y="784"/>
                  </a:lnTo>
                  <a:lnTo>
                    <a:pt x="588" y="539"/>
                  </a:lnTo>
                  <a:lnTo>
                    <a:pt x="539" y="393"/>
                  </a:lnTo>
                  <a:lnTo>
                    <a:pt x="391" y="539"/>
                  </a:lnTo>
                  <a:lnTo>
                    <a:pt x="391" y="539"/>
                  </a:lnTo>
                  <a:lnTo>
                    <a:pt x="245" y="736"/>
                  </a:lnTo>
                  <a:lnTo>
                    <a:pt x="245" y="637"/>
                  </a:lnTo>
                  <a:lnTo>
                    <a:pt x="293" y="441"/>
                  </a:lnTo>
                  <a:lnTo>
                    <a:pt x="293" y="441"/>
                  </a:lnTo>
                  <a:lnTo>
                    <a:pt x="245" y="294"/>
                  </a:lnTo>
                  <a:lnTo>
                    <a:pt x="195" y="245"/>
                  </a:lnTo>
                  <a:lnTo>
                    <a:pt x="146" y="245"/>
                  </a:lnTo>
                  <a:lnTo>
                    <a:pt x="146" y="245"/>
                  </a:lnTo>
                  <a:lnTo>
                    <a:pt x="98" y="294"/>
                  </a:lnTo>
                  <a:lnTo>
                    <a:pt x="0" y="39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48" y="196"/>
                  </a:lnTo>
                  <a:lnTo>
                    <a:pt x="48" y="98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146" y="0"/>
                  </a:lnTo>
                  <a:lnTo>
                    <a:pt x="343" y="50"/>
                  </a:lnTo>
                  <a:lnTo>
                    <a:pt x="489" y="98"/>
                  </a:lnTo>
                  <a:lnTo>
                    <a:pt x="489" y="98"/>
                  </a:lnTo>
                  <a:lnTo>
                    <a:pt x="636" y="196"/>
                  </a:lnTo>
                  <a:lnTo>
                    <a:pt x="734" y="294"/>
                  </a:lnTo>
                  <a:lnTo>
                    <a:pt x="832" y="343"/>
                  </a:lnTo>
                  <a:lnTo>
                    <a:pt x="832" y="343"/>
                  </a:lnTo>
                  <a:lnTo>
                    <a:pt x="832" y="491"/>
                  </a:lnTo>
                  <a:lnTo>
                    <a:pt x="784" y="637"/>
                  </a:lnTo>
                  <a:lnTo>
                    <a:pt x="734" y="834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5" name="Freeform 703"/>
            <p:cNvSpPr>
              <a:spLocks/>
            </p:cNvSpPr>
            <p:nvPr/>
          </p:nvSpPr>
          <p:spPr bwMode="auto">
            <a:xfrm flipH="1">
              <a:off x="4981" y="1759"/>
              <a:ext cx="98" cy="123"/>
            </a:xfrm>
            <a:custGeom>
              <a:avLst/>
              <a:gdLst>
                <a:gd name="T0" fmla="*/ 686 w 784"/>
                <a:gd name="T1" fmla="*/ 736 h 980"/>
                <a:gd name="T2" fmla="*/ 588 w 784"/>
                <a:gd name="T3" fmla="*/ 980 h 980"/>
                <a:gd name="T4" fmla="*/ 540 w 784"/>
                <a:gd name="T5" fmla="*/ 932 h 980"/>
                <a:gd name="T6" fmla="*/ 540 w 784"/>
                <a:gd name="T7" fmla="*/ 736 h 980"/>
                <a:gd name="T8" fmla="*/ 540 w 784"/>
                <a:gd name="T9" fmla="*/ 736 h 980"/>
                <a:gd name="T10" fmla="*/ 540 w 784"/>
                <a:gd name="T11" fmla="*/ 491 h 980"/>
                <a:gd name="T12" fmla="*/ 491 w 784"/>
                <a:gd name="T13" fmla="*/ 343 h 980"/>
                <a:gd name="T14" fmla="*/ 343 w 784"/>
                <a:gd name="T15" fmla="*/ 491 h 980"/>
                <a:gd name="T16" fmla="*/ 343 w 784"/>
                <a:gd name="T17" fmla="*/ 491 h 980"/>
                <a:gd name="T18" fmla="*/ 245 w 784"/>
                <a:gd name="T19" fmla="*/ 686 h 980"/>
                <a:gd name="T20" fmla="*/ 245 w 784"/>
                <a:gd name="T21" fmla="*/ 589 h 980"/>
                <a:gd name="T22" fmla="*/ 295 w 784"/>
                <a:gd name="T23" fmla="*/ 393 h 980"/>
                <a:gd name="T24" fmla="*/ 295 w 784"/>
                <a:gd name="T25" fmla="*/ 393 h 980"/>
                <a:gd name="T26" fmla="*/ 245 w 784"/>
                <a:gd name="T27" fmla="*/ 245 h 980"/>
                <a:gd name="T28" fmla="*/ 147 w 784"/>
                <a:gd name="T29" fmla="*/ 196 h 980"/>
                <a:gd name="T30" fmla="*/ 98 w 784"/>
                <a:gd name="T31" fmla="*/ 196 h 980"/>
                <a:gd name="T32" fmla="*/ 98 w 784"/>
                <a:gd name="T33" fmla="*/ 196 h 980"/>
                <a:gd name="T34" fmla="*/ 50 w 784"/>
                <a:gd name="T35" fmla="*/ 294 h 980"/>
                <a:gd name="T36" fmla="*/ 0 w 784"/>
                <a:gd name="T37" fmla="*/ 343 h 980"/>
                <a:gd name="T38" fmla="*/ 0 w 784"/>
                <a:gd name="T39" fmla="*/ 294 h 980"/>
                <a:gd name="T40" fmla="*/ 0 w 784"/>
                <a:gd name="T41" fmla="*/ 294 h 980"/>
                <a:gd name="T42" fmla="*/ 0 w 784"/>
                <a:gd name="T43" fmla="*/ 196 h 980"/>
                <a:gd name="T44" fmla="*/ 50 w 784"/>
                <a:gd name="T45" fmla="*/ 98 h 980"/>
                <a:gd name="T46" fmla="*/ 50 w 784"/>
                <a:gd name="T47" fmla="*/ 50 h 980"/>
                <a:gd name="T48" fmla="*/ 50 w 784"/>
                <a:gd name="T49" fmla="*/ 50 h 980"/>
                <a:gd name="T50" fmla="*/ 98 w 784"/>
                <a:gd name="T51" fmla="*/ 0 h 980"/>
                <a:gd name="T52" fmla="*/ 295 w 784"/>
                <a:gd name="T53" fmla="*/ 50 h 980"/>
                <a:gd name="T54" fmla="*/ 441 w 784"/>
                <a:gd name="T55" fmla="*/ 98 h 980"/>
                <a:gd name="T56" fmla="*/ 441 w 784"/>
                <a:gd name="T57" fmla="*/ 98 h 980"/>
                <a:gd name="T58" fmla="*/ 588 w 784"/>
                <a:gd name="T59" fmla="*/ 196 h 980"/>
                <a:gd name="T60" fmla="*/ 686 w 784"/>
                <a:gd name="T61" fmla="*/ 294 h 980"/>
                <a:gd name="T62" fmla="*/ 784 w 784"/>
                <a:gd name="T63" fmla="*/ 343 h 980"/>
                <a:gd name="T64" fmla="*/ 784 w 784"/>
                <a:gd name="T65" fmla="*/ 343 h 980"/>
                <a:gd name="T66" fmla="*/ 784 w 784"/>
                <a:gd name="T67" fmla="*/ 441 h 980"/>
                <a:gd name="T68" fmla="*/ 736 w 784"/>
                <a:gd name="T69" fmla="*/ 589 h 980"/>
                <a:gd name="T70" fmla="*/ 686 w 784"/>
                <a:gd name="T71" fmla="*/ 736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4" h="980">
                  <a:moveTo>
                    <a:pt x="686" y="736"/>
                  </a:moveTo>
                  <a:lnTo>
                    <a:pt x="588" y="980"/>
                  </a:lnTo>
                  <a:lnTo>
                    <a:pt x="540" y="932"/>
                  </a:lnTo>
                  <a:lnTo>
                    <a:pt x="540" y="736"/>
                  </a:lnTo>
                  <a:lnTo>
                    <a:pt x="540" y="736"/>
                  </a:lnTo>
                  <a:lnTo>
                    <a:pt x="540" y="491"/>
                  </a:lnTo>
                  <a:lnTo>
                    <a:pt x="491" y="343"/>
                  </a:lnTo>
                  <a:lnTo>
                    <a:pt x="343" y="491"/>
                  </a:lnTo>
                  <a:lnTo>
                    <a:pt x="343" y="491"/>
                  </a:lnTo>
                  <a:lnTo>
                    <a:pt x="245" y="686"/>
                  </a:lnTo>
                  <a:lnTo>
                    <a:pt x="245" y="589"/>
                  </a:lnTo>
                  <a:lnTo>
                    <a:pt x="295" y="393"/>
                  </a:lnTo>
                  <a:lnTo>
                    <a:pt x="295" y="393"/>
                  </a:lnTo>
                  <a:lnTo>
                    <a:pt x="245" y="245"/>
                  </a:lnTo>
                  <a:lnTo>
                    <a:pt x="147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50" y="294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0" y="196"/>
                  </a:lnTo>
                  <a:lnTo>
                    <a:pt x="50" y="98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98" y="0"/>
                  </a:lnTo>
                  <a:lnTo>
                    <a:pt x="295" y="50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588" y="196"/>
                  </a:lnTo>
                  <a:lnTo>
                    <a:pt x="686" y="294"/>
                  </a:lnTo>
                  <a:lnTo>
                    <a:pt x="784" y="343"/>
                  </a:lnTo>
                  <a:lnTo>
                    <a:pt x="784" y="343"/>
                  </a:lnTo>
                  <a:lnTo>
                    <a:pt x="784" y="441"/>
                  </a:lnTo>
                  <a:lnTo>
                    <a:pt x="736" y="589"/>
                  </a:lnTo>
                  <a:lnTo>
                    <a:pt x="686" y="736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6" name="Freeform 704"/>
            <p:cNvSpPr>
              <a:spLocks/>
            </p:cNvSpPr>
            <p:nvPr/>
          </p:nvSpPr>
          <p:spPr bwMode="auto">
            <a:xfrm flipH="1">
              <a:off x="4981" y="1759"/>
              <a:ext cx="98" cy="110"/>
            </a:xfrm>
            <a:custGeom>
              <a:avLst/>
              <a:gdLst>
                <a:gd name="T0" fmla="*/ 686 w 784"/>
                <a:gd name="T1" fmla="*/ 686 h 882"/>
                <a:gd name="T2" fmla="*/ 588 w 784"/>
                <a:gd name="T3" fmla="*/ 882 h 882"/>
                <a:gd name="T4" fmla="*/ 588 w 784"/>
                <a:gd name="T5" fmla="*/ 882 h 882"/>
                <a:gd name="T6" fmla="*/ 588 w 784"/>
                <a:gd name="T7" fmla="*/ 686 h 882"/>
                <a:gd name="T8" fmla="*/ 588 w 784"/>
                <a:gd name="T9" fmla="*/ 686 h 882"/>
                <a:gd name="T10" fmla="*/ 540 w 784"/>
                <a:gd name="T11" fmla="*/ 441 h 882"/>
                <a:gd name="T12" fmla="*/ 491 w 784"/>
                <a:gd name="T13" fmla="*/ 294 h 882"/>
                <a:gd name="T14" fmla="*/ 393 w 784"/>
                <a:gd name="T15" fmla="*/ 393 h 882"/>
                <a:gd name="T16" fmla="*/ 393 w 784"/>
                <a:gd name="T17" fmla="*/ 393 h 882"/>
                <a:gd name="T18" fmla="*/ 245 w 784"/>
                <a:gd name="T19" fmla="*/ 589 h 882"/>
                <a:gd name="T20" fmla="*/ 245 w 784"/>
                <a:gd name="T21" fmla="*/ 539 h 882"/>
                <a:gd name="T22" fmla="*/ 295 w 784"/>
                <a:gd name="T23" fmla="*/ 343 h 882"/>
                <a:gd name="T24" fmla="*/ 295 w 784"/>
                <a:gd name="T25" fmla="*/ 343 h 882"/>
                <a:gd name="T26" fmla="*/ 245 w 784"/>
                <a:gd name="T27" fmla="*/ 245 h 882"/>
                <a:gd name="T28" fmla="*/ 147 w 784"/>
                <a:gd name="T29" fmla="*/ 196 h 882"/>
                <a:gd name="T30" fmla="*/ 98 w 784"/>
                <a:gd name="T31" fmla="*/ 196 h 882"/>
                <a:gd name="T32" fmla="*/ 98 w 784"/>
                <a:gd name="T33" fmla="*/ 196 h 882"/>
                <a:gd name="T34" fmla="*/ 50 w 784"/>
                <a:gd name="T35" fmla="*/ 245 h 882"/>
                <a:gd name="T36" fmla="*/ 0 w 784"/>
                <a:gd name="T37" fmla="*/ 294 h 882"/>
                <a:gd name="T38" fmla="*/ 0 w 784"/>
                <a:gd name="T39" fmla="*/ 245 h 882"/>
                <a:gd name="T40" fmla="*/ 0 w 784"/>
                <a:gd name="T41" fmla="*/ 245 h 882"/>
                <a:gd name="T42" fmla="*/ 0 w 784"/>
                <a:gd name="T43" fmla="*/ 148 h 882"/>
                <a:gd name="T44" fmla="*/ 50 w 784"/>
                <a:gd name="T45" fmla="*/ 98 h 882"/>
                <a:gd name="T46" fmla="*/ 50 w 784"/>
                <a:gd name="T47" fmla="*/ 50 h 882"/>
                <a:gd name="T48" fmla="*/ 50 w 784"/>
                <a:gd name="T49" fmla="*/ 50 h 882"/>
                <a:gd name="T50" fmla="*/ 98 w 784"/>
                <a:gd name="T51" fmla="*/ 0 h 882"/>
                <a:gd name="T52" fmla="*/ 245 w 784"/>
                <a:gd name="T53" fmla="*/ 50 h 882"/>
                <a:gd name="T54" fmla="*/ 441 w 784"/>
                <a:gd name="T55" fmla="*/ 98 h 882"/>
                <a:gd name="T56" fmla="*/ 441 w 784"/>
                <a:gd name="T57" fmla="*/ 98 h 882"/>
                <a:gd name="T58" fmla="*/ 540 w 784"/>
                <a:gd name="T59" fmla="*/ 196 h 882"/>
                <a:gd name="T60" fmla="*/ 686 w 784"/>
                <a:gd name="T61" fmla="*/ 294 h 882"/>
                <a:gd name="T62" fmla="*/ 784 w 784"/>
                <a:gd name="T63" fmla="*/ 343 h 882"/>
                <a:gd name="T64" fmla="*/ 784 w 784"/>
                <a:gd name="T65" fmla="*/ 343 h 882"/>
                <a:gd name="T66" fmla="*/ 784 w 784"/>
                <a:gd name="T67" fmla="*/ 441 h 882"/>
                <a:gd name="T68" fmla="*/ 736 w 784"/>
                <a:gd name="T69" fmla="*/ 539 h 882"/>
                <a:gd name="T70" fmla="*/ 686 w 784"/>
                <a:gd name="T71" fmla="*/ 686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4" h="882">
                  <a:moveTo>
                    <a:pt x="686" y="686"/>
                  </a:moveTo>
                  <a:lnTo>
                    <a:pt x="588" y="882"/>
                  </a:lnTo>
                  <a:lnTo>
                    <a:pt x="588" y="882"/>
                  </a:lnTo>
                  <a:lnTo>
                    <a:pt x="588" y="686"/>
                  </a:lnTo>
                  <a:lnTo>
                    <a:pt x="588" y="686"/>
                  </a:lnTo>
                  <a:lnTo>
                    <a:pt x="540" y="441"/>
                  </a:lnTo>
                  <a:lnTo>
                    <a:pt x="491" y="294"/>
                  </a:lnTo>
                  <a:lnTo>
                    <a:pt x="393" y="393"/>
                  </a:lnTo>
                  <a:lnTo>
                    <a:pt x="393" y="393"/>
                  </a:lnTo>
                  <a:lnTo>
                    <a:pt x="245" y="589"/>
                  </a:lnTo>
                  <a:lnTo>
                    <a:pt x="245" y="539"/>
                  </a:lnTo>
                  <a:lnTo>
                    <a:pt x="295" y="343"/>
                  </a:lnTo>
                  <a:lnTo>
                    <a:pt x="295" y="343"/>
                  </a:lnTo>
                  <a:lnTo>
                    <a:pt x="245" y="245"/>
                  </a:lnTo>
                  <a:lnTo>
                    <a:pt x="147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50" y="245"/>
                  </a:lnTo>
                  <a:lnTo>
                    <a:pt x="0" y="294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148"/>
                  </a:lnTo>
                  <a:lnTo>
                    <a:pt x="50" y="98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98" y="0"/>
                  </a:lnTo>
                  <a:lnTo>
                    <a:pt x="245" y="50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540" y="196"/>
                  </a:lnTo>
                  <a:lnTo>
                    <a:pt x="686" y="294"/>
                  </a:lnTo>
                  <a:lnTo>
                    <a:pt x="784" y="343"/>
                  </a:lnTo>
                  <a:lnTo>
                    <a:pt x="784" y="343"/>
                  </a:lnTo>
                  <a:lnTo>
                    <a:pt x="784" y="441"/>
                  </a:lnTo>
                  <a:lnTo>
                    <a:pt x="736" y="539"/>
                  </a:lnTo>
                  <a:lnTo>
                    <a:pt x="686" y="686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7" name="Freeform 705"/>
            <p:cNvSpPr>
              <a:spLocks/>
            </p:cNvSpPr>
            <p:nvPr/>
          </p:nvSpPr>
          <p:spPr bwMode="auto">
            <a:xfrm flipH="1">
              <a:off x="4981" y="1759"/>
              <a:ext cx="98" cy="104"/>
            </a:xfrm>
            <a:custGeom>
              <a:avLst/>
              <a:gdLst>
                <a:gd name="T0" fmla="*/ 50 w 784"/>
                <a:gd name="T1" fmla="*/ 50 h 834"/>
                <a:gd name="T2" fmla="*/ 50 w 784"/>
                <a:gd name="T3" fmla="*/ 50 h 834"/>
                <a:gd name="T4" fmla="*/ 0 w 784"/>
                <a:gd name="T5" fmla="*/ 98 h 834"/>
                <a:gd name="T6" fmla="*/ 0 w 784"/>
                <a:gd name="T7" fmla="*/ 196 h 834"/>
                <a:gd name="T8" fmla="*/ 0 w 784"/>
                <a:gd name="T9" fmla="*/ 196 h 834"/>
                <a:gd name="T10" fmla="*/ 0 w 784"/>
                <a:gd name="T11" fmla="*/ 294 h 834"/>
                <a:gd name="T12" fmla="*/ 50 w 784"/>
                <a:gd name="T13" fmla="*/ 245 h 834"/>
                <a:gd name="T14" fmla="*/ 98 w 784"/>
                <a:gd name="T15" fmla="*/ 148 h 834"/>
                <a:gd name="T16" fmla="*/ 98 w 784"/>
                <a:gd name="T17" fmla="*/ 148 h 834"/>
                <a:gd name="T18" fmla="*/ 147 w 784"/>
                <a:gd name="T19" fmla="*/ 148 h 834"/>
                <a:gd name="T20" fmla="*/ 245 w 784"/>
                <a:gd name="T21" fmla="*/ 196 h 834"/>
                <a:gd name="T22" fmla="*/ 295 w 784"/>
                <a:gd name="T23" fmla="*/ 294 h 834"/>
                <a:gd name="T24" fmla="*/ 295 w 784"/>
                <a:gd name="T25" fmla="*/ 294 h 834"/>
                <a:gd name="T26" fmla="*/ 295 w 784"/>
                <a:gd name="T27" fmla="*/ 491 h 834"/>
                <a:gd name="T28" fmla="*/ 295 w 784"/>
                <a:gd name="T29" fmla="*/ 539 h 834"/>
                <a:gd name="T30" fmla="*/ 393 w 784"/>
                <a:gd name="T31" fmla="*/ 343 h 834"/>
                <a:gd name="T32" fmla="*/ 393 w 784"/>
                <a:gd name="T33" fmla="*/ 343 h 834"/>
                <a:gd name="T34" fmla="*/ 540 w 784"/>
                <a:gd name="T35" fmla="*/ 196 h 834"/>
                <a:gd name="T36" fmla="*/ 588 w 784"/>
                <a:gd name="T37" fmla="*/ 393 h 834"/>
                <a:gd name="T38" fmla="*/ 588 w 784"/>
                <a:gd name="T39" fmla="*/ 686 h 834"/>
                <a:gd name="T40" fmla="*/ 588 w 784"/>
                <a:gd name="T41" fmla="*/ 686 h 834"/>
                <a:gd name="T42" fmla="*/ 588 w 784"/>
                <a:gd name="T43" fmla="*/ 834 h 834"/>
                <a:gd name="T44" fmla="*/ 638 w 784"/>
                <a:gd name="T45" fmla="*/ 784 h 834"/>
                <a:gd name="T46" fmla="*/ 686 w 784"/>
                <a:gd name="T47" fmla="*/ 589 h 834"/>
                <a:gd name="T48" fmla="*/ 686 w 784"/>
                <a:gd name="T49" fmla="*/ 589 h 834"/>
                <a:gd name="T50" fmla="*/ 736 w 784"/>
                <a:gd name="T51" fmla="*/ 491 h 834"/>
                <a:gd name="T52" fmla="*/ 784 w 784"/>
                <a:gd name="T53" fmla="*/ 441 h 834"/>
                <a:gd name="T54" fmla="*/ 784 w 784"/>
                <a:gd name="T55" fmla="*/ 343 h 834"/>
                <a:gd name="T56" fmla="*/ 784 w 784"/>
                <a:gd name="T57" fmla="*/ 343 h 834"/>
                <a:gd name="T58" fmla="*/ 686 w 784"/>
                <a:gd name="T59" fmla="*/ 294 h 834"/>
                <a:gd name="T60" fmla="*/ 540 w 784"/>
                <a:gd name="T61" fmla="*/ 196 h 834"/>
                <a:gd name="T62" fmla="*/ 441 w 784"/>
                <a:gd name="T63" fmla="*/ 148 h 834"/>
                <a:gd name="T64" fmla="*/ 441 w 784"/>
                <a:gd name="T65" fmla="*/ 148 h 834"/>
                <a:gd name="T66" fmla="*/ 245 w 784"/>
                <a:gd name="T67" fmla="*/ 50 h 834"/>
                <a:gd name="T68" fmla="*/ 98 w 784"/>
                <a:gd name="T69" fmla="*/ 0 h 834"/>
                <a:gd name="T70" fmla="*/ 50 w 784"/>
                <a:gd name="T71" fmla="*/ 5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4" h="834">
                  <a:moveTo>
                    <a:pt x="50" y="50"/>
                  </a:moveTo>
                  <a:lnTo>
                    <a:pt x="50" y="50"/>
                  </a:lnTo>
                  <a:lnTo>
                    <a:pt x="0" y="98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294"/>
                  </a:lnTo>
                  <a:lnTo>
                    <a:pt x="50" y="245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147" y="148"/>
                  </a:lnTo>
                  <a:lnTo>
                    <a:pt x="245" y="196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295" y="491"/>
                  </a:lnTo>
                  <a:lnTo>
                    <a:pt x="295" y="539"/>
                  </a:lnTo>
                  <a:lnTo>
                    <a:pt x="393" y="343"/>
                  </a:lnTo>
                  <a:lnTo>
                    <a:pt x="393" y="343"/>
                  </a:lnTo>
                  <a:lnTo>
                    <a:pt x="540" y="196"/>
                  </a:lnTo>
                  <a:lnTo>
                    <a:pt x="588" y="393"/>
                  </a:lnTo>
                  <a:lnTo>
                    <a:pt x="588" y="686"/>
                  </a:lnTo>
                  <a:lnTo>
                    <a:pt x="588" y="686"/>
                  </a:lnTo>
                  <a:lnTo>
                    <a:pt x="588" y="834"/>
                  </a:lnTo>
                  <a:lnTo>
                    <a:pt x="638" y="784"/>
                  </a:lnTo>
                  <a:lnTo>
                    <a:pt x="686" y="589"/>
                  </a:lnTo>
                  <a:lnTo>
                    <a:pt x="686" y="589"/>
                  </a:lnTo>
                  <a:lnTo>
                    <a:pt x="736" y="491"/>
                  </a:lnTo>
                  <a:lnTo>
                    <a:pt x="784" y="441"/>
                  </a:lnTo>
                  <a:lnTo>
                    <a:pt x="784" y="343"/>
                  </a:lnTo>
                  <a:lnTo>
                    <a:pt x="784" y="343"/>
                  </a:lnTo>
                  <a:lnTo>
                    <a:pt x="686" y="294"/>
                  </a:lnTo>
                  <a:lnTo>
                    <a:pt x="540" y="196"/>
                  </a:lnTo>
                  <a:lnTo>
                    <a:pt x="441" y="148"/>
                  </a:lnTo>
                  <a:lnTo>
                    <a:pt x="441" y="148"/>
                  </a:lnTo>
                  <a:lnTo>
                    <a:pt x="245" y="50"/>
                  </a:lnTo>
                  <a:lnTo>
                    <a:pt x="98" y="0"/>
                  </a:lnTo>
                  <a:lnTo>
                    <a:pt x="50" y="5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8" name="Freeform 706"/>
            <p:cNvSpPr>
              <a:spLocks/>
            </p:cNvSpPr>
            <p:nvPr/>
          </p:nvSpPr>
          <p:spPr bwMode="auto">
            <a:xfrm flipH="1">
              <a:off x="5054" y="1551"/>
              <a:ext cx="196" cy="269"/>
            </a:xfrm>
            <a:custGeom>
              <a:avLst/>
              <a:gdLst>
                <a:gd name="T0" fmla="*/ 1569 w 1569"/>
                <a:gd name="T1" fmla="*/ 882 h 2157"/>
                <a:gd name="T2" fmla="*/ 1569 w 1569"/>
                <a:gd name="T3" fmla="*/ 930 h 2157"/>
                <a:gd name="T4" fmla="*/ 1569 w 1569"/>
                <a:gd name="T5" fmla="*/ 980 h 2157"/>
                <a:gd name="T6" fmla="*/ 1569 w 1569"/>
                <a:gd name="T7" fmla="*/ 1029 h 2157"/>
                <a:gd name="T8" fmla="*/ 1569 w 1569"/>
                <a:gd name="T9" fmla="*/ 1029 h 2157"/>
                <a:gd name="T10" fmla="*/ 1569 w 1569"/>
                <a:gd name="T11" fmla="*/ 1127 h 2157"/>
                <a:gd name="T12" fmla="*/ 1569 w 1569"/>
                <a:gd name="T13" fmla="*/ 1225 h 2157"/>
                <a:gd name="T14" fmla="*/ 1569 w 1569"/>
                <a:gd name="T15" fmla="*/ 1323 h 2157"/>
                <a:gd name="T16" fmla="*/ 1569 w 1569"/>
                <a:gd name="T17" fmla="*/ 1323 h 2157"/>
                <a:gd name="T18" fmla="*/ 1519 w 1569"/>
                <a:gd name="T19" fmla="*/ 1421 h 2157"/>
                <a:gd name="T20" fmla="*/ 1470 w 1569"/>
                <a:gd name="T21" fmla="*/ 1519 h 2157"/>
                <a:gd name="T22" fmla="*/ 1470 w 1569"/>
                <a:gd name="T23" fmla="*/ 1617 h 2157"/>
                <a:gd name="T24" fmla="*/ 1470 w 1569"/>
                <a:gd name="T25" fmla="*/ 1617 h 2157"/>
                <a:gd name="T26" fmla="*/ 1422 w 1569"/>
                <a:gd name="T27" fmla="*/ 1716 h 2157"/>
                <a:gd name="T28" fmla="*/ 1372 w 1569"/>
                <a:gd name="T29" fmla="*/ 1814 h 2157"/>
                <a:gd name="T30" fmla="*/ 1274 w 1569"/>
                <a:gd name="T31" fmla="*/ 1911 h 2157"/>
                <a:gd name="T32" fmla="*/ 1274 w 1569"/>
                <a:gd name="T33" fmla="*/ 1911 h 2157"/>
                <a:gd name="T34" fmla="*/ 1176 w 1569"/>
                <a:gd name="T35" fmla="*/ 1960 h 2157"/>
                <a:gd name="T36" fmla="*/ 1079 w 1569"/>
                <a:gd name="T37" fmla="*/ 2009 h 2157"/>
                <a:gd name="T38" fmla="*/ 1029 w 1569"/>
                <a:gd name="T39" fmla="*/ 2059 h 2157"/>
                <a:gd name="T40" fmla="*/ 1029 w 1569"/>
                <a:gd name="T41" fmla="*/ 2059 h 2157"/>
                <a:gd name="T42" fmla="*/ 981 w 1569"/>
                <a:gd name="T43" fmla="*/ 2107 h 2157"/>
                <a:gd name="T44" fmla="*/ 883 w 1569"/>
                <a:gd name="T45" fmla="*/ 2157 h 2157"/>
                <a:gd name="T46" fmla="*/ 784 w 1569"/>
                <a:gd name="T47" fmla="*/ 2157 h 2157"/>
                <a:gd name="T48" fmla="*/ 784 w 1569"/>
                <a:gd name="T49" fmla="*/ 2157 h 2157"/>
                <a:gd name="T50" fmla="*/ 638 w 1569"/>
                <a:gd name="T51" fmla="*/ 2157 h 2157"/>
                <a:gd name="T52" fmla="*/ 490 w 1569"/>
                <a:gd name="T53" fmla="*/ 2107 h 2157"/>
                <a:gd name="T54" fmla="*/ 392 w 1569"/>
                <a:gd name="T55" fmla="*/ 2009 h 2157"/>
                <a:gd name="T56" fmla="*/ 392 w 1569"/>
                <a:gd name="T57" fmla="*/ 2009 h 2157"/>
                <a:gd name="T58" fmla="*/ 295 w 1569"/>
                <a:gd name="T59" fmla="*/ 1911 h 2157"/>
                <a:gd name="T60" fmla="*/ 147 w 1569"/>
                <a:gd name="T61" fmla="*/ 1814 h 2157"/>
                <a:gd name="T62" fmla="*/ 98 w 1569"/>
                <a:gd name="T63" fmla="*/ 1716 h 2157"/>
                <a:gd name="T64" fmla="*/ 98 w 1569"/>
                <a:gd name="T65" fmla="*/ 1716 h 2157"/>
                <a:gd name="T66" fmla="*/ 49 w 1569"/>
                <a:gd name="T67" fmla="*/ 1617 h 2157"/>
                <a:gd name="T68" fmla="*/ 49 w 1569"/>
                <a:gd name="T69" fmla="*/ 1519 h 2157"/>
                <a:gd name="T70" fmla="*/ 49 w 1569"/>
                <a:gd name="T71" fmla="*/ 1421 h 2157"/>
                <a:gd name="T72" fmla="*/ 49 w 1569"/>
                <a:gd name="T73" fmla="*/ 1421 h 2157"/>
                <a:gd name="T74" fmla="*/ 0 w 1569"/>
                <a:gd name="T75" fmla="*/ 1373 h 2157"/>
                <a:gd name="T76" fmla="*/ 0 w 1569"/>
                <a:gd name="T77" fmla="*/ 1274 h 2157"/>
                <a:gd name="T78" fmla="*/ 0 w 1569"/>
                <a:gd name="T79" fmla="*/ 1127 h 2157"/>
                <a:gd name="T80" fmla="*/ 0 w 1569"/>
                <a:gd name="T81" fmla="*/ 1127 h 2157"/>
                <a:gd name="T82" fmla="*/ 0 w 1569"/>
                <a:gd name="T83" fmla="*/ 1029 h 2157"/>
                <a:gd name="T84" fmla="*/ 49 w 1569"/>
                <a:gd name="T85" fmla="*/ 882 h 2157"/>
                <a:gd name="T86" fmla="*/ 98 w 1569"/>
                <a:gd name="T87" fmla="*/ 784 h 2157"/>
                <a:gd name="T88" fmla="*/ 98 w 1569"/>
                <a:gd name="T89" fmla="*/ 784 h 2157"/>
                <a:gd name="T90" fmla="*/ 147 w 1569"/>
                <a:gd name="T91" fmla="*/ 244 h 2157"/>
                <a:gd name="T92" fmla="*/ 686 w 1569"/>
                <a:gd name="T93" fmla="*/ 0 h 2157"/>
                <a:gd name="T94" fmla="*/ 1127 w 1569"/>
                <a:gd name="T95" fmla="*/ 0 h 2157"/>
                <a:gd name="T96" fmla="*/ 1176 w 1569"/>
                <a:gd name="T97" fmla="*/ 48 h 2157"/>
                <a:gd name="T98" fmla="*/ 1324 w 1569"/>
                <a:gd name="T99" fmla="*/ 98 h 2157"/>
                <a:gd name="T100" fmla="*/ 1422 w 1569"/>
                <a:gd name="T101" fmla="*/ 146 h 2157"/>
                <a:gd name="T102" fmla="*/ 1422 w 1569"/>
                <a:gd name="T103" fmla="*/ 146 h 2157"/>
                <a:gd name="T104" fmla="*/ 1470 w 1569"/>
                <a:gd name="T105" fmla="*/ 294 h 2157"/>
                <a:gd name="T106" fmla="*/ 1519 w 1569"/>
                <a:gd name="T107" fmla="*/ 441 h 2157"/>
                <a:gd name="T108" fmla="*/ 1569 w 1569"/>
                <a:gd name="T109" fmla="*/ 489 h 2157"/>
                <a:gd name="T110" fmla="*/ 1569 w 1569"/>
                <a:gd name="T111" fmla="*/ 489 h 2157"/>
                <a:gd name="T112" fmla="*/ 1569 w 1569"/>
                <a:gd name="T113" fmla="*/ 882 h 2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69" h="2157">
                  <a:moveTo>
                    <a:pt x="1569" y="882"/>
                  </a:moveTo>
                  <a:lnTo>
                    <a:pt x="1569" y="930"/>
                  </a:lnTo>
                  <a:lnTo>
                    <a:pt x="1569" y="980"/>
                  </a:lnTo>
                  <a:lnTo>
                    <a:pt x="1569" y="1029"/>
                  </a:lnTo>
                  <a:lnTo>
                    <a:pt x="1569" y="1029"/>
                  </a:lnTo>
                  <a:lnTo>
                    <a:pt x="1569" y="1127"/>
                  </a:lnTo>
                  <a:lnTo>
                    <a:pt x="1569" y="1225"/>
                  </a:lnTo>
                  <a:lnTo>
                    <a:pt x="1569" y="1323"/>
                  </a:lnTo>
                  <a:lnTo>
                    <a:pt x="1569" y="1323"/>
                  </a:lnTo>
                  <a:lnTo>
                    <a:pt x="1519" y="1421"/>
                  </a:lnTo>
                  <a:lnTo>
                    <a:pt x="1470" y="1519"/>
                  </a:lnTo>
                  <a:lnTo>
                    <a:pt x="1470" y="1617"/>
                  </a:lnTo>
                  <a:lnTo>
                    <a:pt x="1470" y="1617"/>
                  </a:lnTo>
                  <a:lnTo>
                    <a:pt x="1422" y="1716"/>
                  </a:lnTo>
                  <a:lnTo>
                    <a:pt x="1372" y="1814"/>
                  </a:lnTo>
                  <a:lnTo>
                    <a:pt x="1274" y="1911"/>
                  </a:lnTo>
                  <a:lnTo>
                    <a:pt x="1274" y="1911"/>
                  </a:lnTo>
                  <a:lnTo>
                    <a:pt x="1176" y="1960"/>
                  </a:lnTo>
                  <a:lnTo>
                    <a:pt x="1079" y="2009"/>
                  </a:lnTo>
                  <a:lnTo>
                    <a:pt x="1029" y="2059"/>
                  </a:lnTo>
                  <a:lnTo>
                    <a:pt x="1029" y="2059"/>
                  </a:lnTo>
                  <a:lnTo>
                    <a:pt x="981" y="2107"/>
                  </a:lnTo>
                  <a:lnTo>
                    <a:pt x="883" y="2157"/>
                  </a:lnTo>
                  <a:lnTo>
                    <a:pt x="784" y="2157"/>
                  </a:lnTo>
                  <a:lnTo>
                    <a:pt x="784" y="2157"/>
                  </a:lnTo>
                  <a:lnTo>
                    <a:pt x="638" y="2157"/>
                  </a:lnTo>
                  <a:lnTo>
                    <a:pt x="490" y="2107"/>
                  </a:lnTo>
                  <a:lnTo>
                    <a:pt x="392" y="2009"/>
                  </a:lnTo>
                  <a:lnTo>
                    <a:pt x="392" y="2009"/>
                  </a:lnTo>
                  <a:lnTo>
                    <a:pt x="295" y="1911"/>
                  </a:lnTo>
                  <a:lnTo>
                    <a:pt x="147" y="1814"/>
                  </a:lnTo>
                  <a:lnTo>
                    <a:pt x="98" y="1716"/>
                  </a:lnTo>
                  <a:lnTo>
                    <a:pt x="98" y="1716"/>
                  </a:lnTo>
                  <a:lnTo>
                    <a:pt x="49" y="1617"/>
                  </a:lnTo>
                  <a:lnTo>
                    <a:pt x="49" y="1519"/>
                  </a:lnTo>
                  <a:lnTo>
                    <a:pt x="49" y="1421"/>
                  </a:lnTo>
                  <a:lnTo>
                    <a:pt x="49" y="1421"/>
                  </a:lnTo>
                  <a:lnTo>
                    <a:pt x="0" y="1373"/>
                  </a:lnTo>
                  <a:lnTo>
                    <a:pt x="0" y="1274"/>
                  </a:lnTo>
                  <a:lnTo>
                    <a:pt x="0" y="1127"/>
                  </a:lnTo>
                  <a:lnTo>
                    <a:pt x="0" y="1127"/>
                  </a:lnTo>
                  <a:lnTo>
                    <a:pt x="0" y="1029"/>
                  </a:lnTo>
                  <a:lnTo>
                    <a:pt x="49" y="882"/>
                  </a:lnTo>
                  <a:lnTo>
                    <a:pt x="98" y="784"/>
                  </a:lnTo>
                  <a:lnTo>
                    <a:pt x="98" y="784"/>
                  </a:lnTo>
                  <a:lnTo>
                    <a:pt x="147" y="244"/>
                  </a:lnTo>
                  <a:lnTo>
                    <a:pt x="686" y="0"/>
                  </a:lnTo>
                  <a:lnTo>
                    <a:pt x="1127" y="0"/>
                  </a:lnTo>
                  <a:lnTo>
                    <a:pt x="1176" y="48"/>
                  </a:lnTo>
                  <a:lnTo>
                    <a:pt x="1324" y="98"/>
                  </a:lnTo>
                  <a:lnTo>
                    <a:pt x="1422" y="146"/>
                  </a:lnTo>
                  <a:lnTo>
                    <a:pt x="1422" y="146"/>
                  </a:lnTo>
                  <a:lnTo>
                    <a:pt x="1470" y="294"/>
                  </a:lnTo>
                  <a:lnTo>
                    <a:pt x="1519" y="441"/>
                  </a:lnTo>
                  <a:lnTo>
                    <a:pt x="1569" y="489"/>
                  </a:lnTo>
                  <a:lnTo>
                    <a:pt x="1569" y="489"/>
                  </a:lnTo>
                  <a:lnTo>
                    <a:pt x="1569" y="882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59" name="Freeform 707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0 w 1569"/>
                <a:gd name="T1" fmla="*/ 490 h 1373"/>
                <a:gd name="T2" fmla="*/ 49 w 1569"/>
                <a:gd name="T3" fmla="*/ 637 h 1373"/>
                <a:gd name="T4" fmla="*/ 49 w 1569"/>
                <a:gd name="T5" fmla="*/ 735 h 1373"/>
                <a:gd name="T6" fmla="*/ 98 w 1569"/>
                <a:gd name="T7" fmla="*/ 932 h 1373"/>
                <a:gd name="T8" fmla="*/ 147 w 1569"/>
                <a:gd name="T9" fmla="*/ 1030 h 1373"/>
                <a:gd name="T10" fmla="*/ 392 w 1569"/>
                <a:gd name="T11" fmla="*/ 1225 h 1373"/>
                <a:gd name="T12" fmla="*/ 490 w 1569"/>
                <a:gd name="T13" fmla="*/ 1323 h 1373"/>
                <a:gd name="T14" fmla="*/ 784 w 1569"/>
                <a:gd name="T15" fmla="*/ 1373 h 1373"/>
                <a:gd name="T16" fmla="*/ 883 w 1569"/>
                <a:gd name="T17" fmla="*/ 1373 h 1373"/>
                <a:gd name="T18" fmla="*/ 1029 w 1569"/>
                <a:gd name="T19" fmla="*/ 1275 h 1373"/>
                <a:gd name="T20" fmla="*/ 1079 w 1569"/>
                <a:gd name="T21" fmla="*/ 1225 h 1373"/>
                <a:gd name="T22" fmla="*/ 1274 w 1569"/>
                <a:gd name="T23" fmla="*/ 1127 h 1373"/>
                <a:gd name="T24" fmla="*/ 1372 w 1569"/>
                <a:gd name="T25" fmla="*/ 1030 h 1373"/>
                <a:gd name="T26" fmla="*/ 1470 w 1569"/>
                <a:gd name="T27" fmla="*/ 833 h 1373"/>
                <a:gd name="T28" fmla="*/ 1470 w 1569"/>
                <a:gd name="T29" fmla="*/ 735 h 1373"/>
                <a:gd name="T30" fmla="*/ 1569 w 1569"/>
                <a:gd name="T31" fmla="*/ 539 h 1373"/>
                <a:gd name="T32" fmla="*/ 1569 w 1569"/>
                <a:gd name="T33" fmla="*/ 441 h 1373"/>
                <a:gd name="T34" fmla="*/ 1569 w 1569"/>
                <a:gd name="T35" fmla="*/ 245 h 1373"/>
                <a:gd name="T36" fmla="*/ 1569 w 1569"/>
                <a:gd name="T37" fmla="*/ 196 h 1373"/>
                <a:gd name="T38" fmla="*/ 1569 w 1569"/>
                <a:gd name="T39" fmla="*/ 98 h 1373"/>
                <a:gd name="T40" fmla="*/ 1569 w 1569"/>
                <a:gd name="T41" fmla="*/ 0 h 1373"/>
                <a:gd name="T42" fmla="*/ 1470 w 1569"/>
                <a:gd name="T43" fmla="*/ 98 h 1373"/>
                <a:gd name="T44" fmla="*/ 1470 w 1569"/>
                <a:gd name="T45" fmla="*/ 146 h 1373"/>
                <a:gd name="T46" fmla="*/ 1422 w 1569"/>
                <a:gd name="T47" fmla="*/ 343 h 1373"/>
                <a:gd name="T48" fmla="*/ 1372 w 1569"/>
                <a:gd name="T49" fmla="*/ 392 h 1373"/>
                <a:gd name="T50" fmla="*/ 1274 w 1569"/>
                <a:gd name="T51" fmla="*/ 490 h 1373"/>
                <a:gd name="T52" fmla="*/ 1274 w 1569"/>
                <a:gd name="T53" fmla="*/ 490 h 1373"/>
                <a:gd name="T54" fmla="*/ 1127 w 1569"/>
                <a:gd name="T55" fmla="*/ 539 h 1373"/>
                <a:gd name="T56" fmla="*/ 1176 w 1569"/>
                <a:gd name="T57" fmla="*/ 637 h 1373"/>
                <a:gd name="T58" fmla="*/ 1226 w 1569"/>
                <a:gd name="T59" fmla="*/ 833 h 1373"/>
                <a:gd name="T60" fmla="*/ 1226 w 1569"/>
                <a:gd name="T61" fmla="*/ 882 h 1373"/>
                <a:gd name="T62" fmla="*/ 1127 w 1569"/>
                <a:gd name="T63" fmla="*/ 980 h 1373"/>
                <a:gd name="T64" fmla="*/ 1127 w 1569"/>
                <a:gd name="T65" fmla="*/ 1030 h 1373"/>
                <a:gd name="T66" fmla="*/ 1029 w 1569"/>
                <a:gd name="T67" fmla="*/ 1127 h 1373"/>
                <a:gd name="T68" fmla="*/ 1029 w 1569"/>
                <a:gd name="T69" fmla="*/ 1225 h 1373"/>
                <a:gd name="T70" fmla="*/ 736 w 1569"/>
                <a:gd name="T71" fmla="*/ 1323 h 1373"/>
                <a:gd name="T72" fmla="*/ 638 w 1569"/>
                <a:gd name="T73" fmla="*/ 1225 h 1373"/>
                <a:gd name="T74" fmla="*/ 588 w 1569"/>
                <a:gd name="T75" fmla="*/ 1127 h 1373"/>
                <a:gd name="T76" fmla="*/ 588 w 1569"/>
                <a:gd name="T77" fmla="*/ 1030 h 1373"/>
                <a:gd name="T78" fmla="*/ 441 w 1569"/>
                <a:gd name="T79" fmla="*/ 882 h 1373"/>
                <a:gd name="T80" fmla="*/ 490 w 1569"/>
                <a:gd name="T81" fmla="*/ 735 h 1373"/>
                <a:gd name="T82" fmla="*/ 638 w 1569"/>
                <a:gd name="T83" fmla="*/ 589 h 1373"/>
                <a:gd name="T84" fmla="*/ 638 w 1569"/>
                <a:gd name="T85" fmla="*/ 490 h 1373"/>
                <a:gd name="T86" fmla="*/ 392 w 1569"/>
                <a:gd name="T87" fmla="*/ 490 h 1373"/>
                <a:gd name="T88" fmla="*/ 295 w 1569"/>
                <a:gd name="T89" fmla="*/ 441 h 1373"/>
                <a:gd name="T90" fmla="*/ 197 w 1569"/>
                <a:gd name="T91" fmla="*/ 392 h 1373"/>
                <a:gd name="T92" fmla="*/ 147 w 1569"/>
                <a:gd name="T93" fmla="*/ 294 h 1373"/>
                <a:gd name="T94" fmla="*/ 49 w 1569"/>
                <a:gd name="T95" fmla="*/ 294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0" y="343"/>
                  </a:moveTo>
                  <a:lnTo>
                    <a:pt x="0" y="490"/>
                  </a:lnTo>
                  <a:lnTo>
                    <a:pt x="0" y="589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49" y="735"/>
                  </a:lnTo>
                  <a:lnTo>
                    <a:pt x="49" y="833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147" y="1030"/>
                  </a:lnTo>
                  <a:lnTo>
                    <a:pt x="295" y="1127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490" y="1323"/>
                  </a:lnTo>
                  <a:lnTo>
                    <a:pt x="638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883" y="1373"/>
                  </a:lnTo>
                  <a:lnTo>
                    <a:pt x="98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76" y="1176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372" y="1030"/>
                  </a:lnTo>
                  <a:lnTo>
                    <a:pt x="1422" y="932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70" y="735"/>
                  </a:lnTo>
                  <a:lnTo>
                    <a:pt x="1519" y="637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69" y="441"/>
                  </a:lnTo>
                  <a:lnTo>
                    <a:pt x="1569" y="343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196"/>
                  </a:lnTo>
                  <a:lnTo>
                    <a:pt x="1569" y="146"/>
                  </a:lnTo>
                  <a:lnTo>
                    <a:pt x="1569" y="98"/>
                  </a:lnTo>
                  <a:lnTo>
                    <a:pt x="1569" y="98"/>
                  </a:lnTo>
                  <a:lnTo>
                    <a:pt x="1569" y="0"/>
                  </a:lnTo>
                  <a:lnTo>
                    <a:pt x="1519" y="48"/>
                  </a:lnTo>
                  <a:lnTo>
                    <a:pt x="1470" y="98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22" y="245"/>
                  </a:lnTo>
                  <a:lnTo>
                    <a:pt x="1422" y="343"/>
                  </a:lnTo>
                  <a:lnTo>
                    <a:pt x="1372" y="392"/>
                  </a:lnTo>
                  <a:lnTo>
                    <a:pt x="1372" y="392"/>
                  </a:lnTo>
                  <a:lnTo>
                    <a:pt x="1324" y="441"/>
                  </a:lnTo>
                  <a:lnTo>
                    <a:pt x="1274" y="490"/>
                  </a:lnTo>
                  <a:lnTo>
                    <a:pt x="1274" y="490"/>
                  </a:lnTo>
                  <a:lnTo>
                    <a:pt x="1274" y="490"/>
                  </a:lnTo>
                  <a:lnTo>
                    <a:pt x="1176" y="490"/>
                  </a:lnTo>
                  <a:lnTo>
                    <a:pt x="1127" y="539"/>
                  </a:lnTo>
                  <a:lnTo>
                    <a:pt x="1176" y="637"/>
                  </a:lnTo>
                  <a:lnTo>
                    <a:pt x="1176" y="637"/>
                  </a:lnTo>
                  <a:lnTo>
                    <a:pt x="1226" y="735"/>
                  </a:lnTo>
                  <a:lnTo>
                    <a:pt x="1226" y="833"/>
                  </a:lnTo>
                  <a:lnTo>
                    <a:pt x="1226" y="882"/>
                  </a:lnTo>
                  <a:lnTo>
                    <a:pt x="1226" y="882"/>
                  </a:lnTo>
                  <a:lnTo>
                    <a:pt x="1176" y="980"/>
                  </a:lnTo>
                  <a:lnTo>
                    <a:pt x="1127" y="980"/>
                  </a:lnTo>
                  <a:lnTo>
                    <a:pt x="1127" y="1030"/>
                  </a:lnTo>
                  <a:lnTo>
                    <a:pt x="1127" y="1030"/>
                  </a:lnTo>
                  <a:lnTo>
                    <a:pt x="1079" y="1078"/>
                  </a:lnTo>
                  <a:lnTo>
                    <a:pt x="1029" y="1127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931" y="1275"/>
                  </a:lnTo>
                  <a:lnTo>
                    <a:pt x="736" y="1323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638" y="1176"/>
                  </a:lnTo>
                  <a:lnTo>
                    <a:pt x="588" y="1127"/>
                  </a:lnTo>
                  <a:lnTo>
                    <a:pt x="588" y="1030"/>
                  </a:lnTo>
                  <a:lnTo>
                    <a:pt x="588" y="1030"/>
                  </a:lnTo>
                  <a:lnTo>
                    <a:pt x="490" y="980"/>
                  </a:lnTo>
                  <a:lnTo>
                    <a:pt x="441" y="882"/>
                  </a:lnTo>
                  <a:lnTo>
                    <a:pt x="490" y="735"/>
                  </a:lnTo>
                  <a:lnTo>
                    <a:pt x="490" y="735"/>
                  </a:lnTo>
                  <a:lnTo>
                    <a:pt x="588" y="686"/>
                  </a:lnTo>
                  <a:lnTo>
                    <a:pt x="638" y="589"/>
                  </a:lnTo>
                  <a:lnTo>
                    <a:pt x="638" y="490"/>
                  </a:lnTo>
                  <a:lnTo>
                    <a:pt x="638" y="490"/>
                  </a:lnTo>
                  <a:lnTo>
                    <a:pt x="540" y="490"/>
                  </a:lnTo>
                  <a:lnTo>
                    <a:pt x="392" y="490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245" y="441"/>
                  </a:lnTo>
                  <a:lnTo>
                    <a:pt x="197" y="392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98" y="294"/>
                  </a:lnTo>
                  <a:lnTo>
                    <a:pt x="49" y="294"/>
                  </a:lnTo>
                  <a:lnTo>
                    <a:pt x="0" y="343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0" name="Freeform 708"/>
            <p:cNvSpPr>
              <a:spLocks/>
            </p:cNvSpPr>
            <p:nvPr/>
          </p:nvSpPr>
          <p:spPr bwMode="auto">
            <a:xfrm flipH="1">
              <a:off x="5146" y="1661"/>
              <a:ext cx="80" cy="43"/>
            </a:xfrm>
            <a:custGeom>
              <a:avLst/>
              <a:gdLst>
                <a:gd name="T0" fmla="*/ 587 w 636"/>
                <a:gd name="T1" fmla="*/ 196 h 343"/>
                <a:gd name="T2" fmla="*/ 587 w 636"/>
                <a:gd name="T3" fmla="*/ 196 h 343"/>
                <a:gd name="T4" fmla="*/ 587 w 636"/>
                <a:gd name="T5" fmla="*/ 147 h 343"/>
                <a:gd name="T6" fmla="*/ 636 w 636"/>
                <a:gd name="T7" fmla="*/ 98 h 343"/>
                <a:gd name="T8" fmla="*/ 636 w 636"/>
                <a:gd name="T9" fmla="*/ 98 h 343"/>
                <a:gd name="T10" fmla="*/ 636 w 636"/>
                <a:gd name="T11" fmla="*/ 98 h 343"/>
                <a:gd name="T12" fmla="*/ 587 w 636"/>
                <a:gd name="T13" fmla="*/ 48 h 343"/>
                <a:gd name="T14" fmla="*/ 539 w 636"/>
                <a:gd name="T15" fmla="*/ 0 h 343"/>
                <a:gd name="T16" fmla="*/ 539 w 636"/>
                <a:gd name="T17" fmla="*/ 0 h 343"/>
                <a:gd name="T18" fmla="*/ 391 w 636"/>
                <a:gd name="T19" fmla="*/ 0 h 343"/>
                <a:gd name="T20" fmla="*/ 195 w 636"/>
                <a:gd name="T21" fmla="*/ 0 h 343"/>
                <a:gd name="T22" fmla="*/ 98 w 636"/>
                <a:gd name="T23" fmla="*/ 0 h 343"/>
                <a:gd name="T24" fmla="*/ 98 w 636"/>
                <a:gd name="T25" fmla="*/ 0 h 343"/>
                <a:gd name="T26" fmla="*/ 48 w 636"/>
                <a:gd name="T27" fmla="*/ 48 h 343"/>
                <a:gd name="T28" fmla="*/ 0 w 636"/>
                <a:gd name="T29" fmla="*/ 98 h 343"/>
                <a:gd name="T30" fmla="*/ 0 w 636"/>
                <a:gd name="T31" fmla="*/ 147 h 343"/>
                <a:gd name="T32" fmla="*/ 0 w 636"/>
                <a:gd name="T33" fmla="*/ 147 h 343"/>
                <a:gd name="T34" fmla="*/ 98 w 636"/>
                <a:gd name="T35" fmla="*/ 245 h 343"/>
                <a:gd name="T36" fmla="*/ 244 w 636"/>
                <a:gd name="T37" fmla="*/ 343 h 343"/>
                <a:gd name="T38" fmla="*/ 391 w 636"/>
                <a:gd name="T39" fmla="*/ 343 h 343"/>
                <a:gd name="T40" fmla="*/ 391 w 636"/>
                <a:gd name="T41" fmla="*/ 343 h 343"/>
                <a:gd name="T42" fmla="*/ 489 w 636"/>
                <a:gd name="T43" fmla="*/ 343 h 343"/>
                <a:gd name="T44" fmla="*/ 539 w 636"/>
                <a:gd name="T45" fmla="*/ 343 h 343"/>
                <a:gd name="T46" fmla="*/ 587 w 636"/>
                <a:gd name="T47" fmla="*/ 196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6" h="343">
                  <a:moveTo>
                    <a:pt x="587" y="196"/>
                  </a:moveTo>
                  <a:lnTo>
                    <a:pt x="587" y="196"/>
                  </a:lnTo>
                  <a:lnTo>
                    <a:pt x="587" y="147"/>
                  </a:lnTo>
                  <a:lnTo>
                    <a:pt x="636" y="98"/>
                  </a:lnTo>
                  <a:lnTo>
                    <a:pt x="636" y="98"/>
                  </a:lnTo>
                  <a:lnTo>
                    <a:pt x="636" y="98"/>
                  </a:lnTo>
                  <a:lnTo>
                    <a:pt x="587" y="48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391" y="0"/>
                  </a:lnTo>
                  <a:lnTo>
                    <a:pt x="195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8" y="48"/>
                  </a:lnTo>
                  <a:lnTo>
                    <a:pt x="0" y="98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98" y="245"/>
                  </a:lnTo>
                  <a:lnTo>
                    <a:pt x="244" y="343"/>
                  </a:lnTo>
                  <a:lnTo>
                    <a:pt x="391" y="343"/>
                  </a:lnTo>
                  <a:lnTo>
                    <a:pt x="391" y="343"/>
                  </a:lnTo>
                  <a:lnTo>
                    <a:pt x="489" y="343"/>
                  </a:lnTo>
                  <a:lnTo>
                    <a:pt x="539" y="343"/>
                  </a:lnTo>
                  <a:lnTo>
                    <a:pt x="587" y="196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1" name="Freeform 709"/>
            <p:cNvSpPr>
              <a:spLocks/>
            </p:cNvSpPr>
            <p:nvPr/>
          </p:nvSpPr>
          <p:spPr bwMode="auto">
            <a:xfrm flipH="1">
              <a:off x="5115" y="1735"/>
              <a:ext cx="68" cy="36"/>
            </a:xfrm>
            <a:custGeom>
              <a:avLst/>
              <a:gdLst>
                <a:gd name="T0" fmla="*/ 489 w 539"/>
                <a:gd name="T1" fmla="*/ 98 h 294"/>
                <a:gd name="T2" fmla="*/ 489 w 539"/>
                <a:gd name="T3" fmla="*/ 147 h 294"/>
                <a:gd name="T4" fmla="*/ 489 w 539"/>
                <a:gd name="T5" fmla="*/ 147 h 294"/>
                <a:gd name="T6" fmla="*/ 539 w 539"/>
                <a:gd name="T7" fmla="*/ 196 h 294"/>
                <a:gd name="T8" fmla="*/ 539 w 539"/>
                <a:gd name="T9" fmla="*/ 196 h 294"/>
                <a:gd name="T10" fmla="*/ 539 w 539"/>
                <a:gd name="T11" fmla="*/ 246 h 294"/>
                <a:gd name="T12" fmla="*/ 489 w 539"/>
                <a:gd name="T13" fmla="*/ 246 h 294"/>
                <a:gd name="T14" fmla="*/ 489 w 539"/>
                <a:gd name="T15" fmla="*/ 246 h 294"/>
                <a:gd name="T16" fmla="*/ 489 w 539"/>
                <a:gd name="T17" fmla="*/ 246 h 294"/>
                <a:gd name="T18" fmla="*/ 441 w 539"/>
                <a:gd name="T19" fmla="*/ 246 h 294"/>
                <a:gd name="T20" fmla="*/ 391 w 539"/>
                <a:gd name="T21" fmla="*/ 246 h 294"/>
                <a:gd name="T22" fmla="*/ 343 w 539"/>
                <a:gd name="T23" fmla="*/ 246 h 294"/>
                <a:gd name="T24" fmla="*/ 343 w 539"/>
                <a:gd name="T25" fmla="*/ 246 h 294"/>
                <a:gd name="T26" fmla="*/ 293 w 539"/>
                <a:gd name="T27" fmla="*/ 246 h 294"/>
                <a:gd name="T28" fmla="*/ 244 w 539"/>
                <a:gd name="T29" fmla="*/ 246 h 294"/>
                <a:gd name="T30" fmla="*/ 196 w 539"/>
                <a:gd name="T31" fmla="*/ 246 h 294"/>
                <a:gd name="T32" fmla="*/ 196 w 539"/>
                <a:gd name="T33" fmla="*/ 246 h 294"/>
                <a:gd name="T34" fmla="*/ 98 w 539"/>
                <a:gd name="T35" fmla="*/ 294 h 294"/>
                <a:gd name="T36" fmla="*/ 0 w 539"/>
                <a:gd name="T37" fmla="*/ 246 h 294"/>
                <a:gd name="T38" fmla="*/ 0 w 539"/>
                <a:gd name="T39" fmla="*/ 196 h 294"/>
                <a:gd name="T40" fmla="*/ 0 w 539"/>
                <a:gd name="T41" fmla="*/ 196 h 294"/>
                <a:gd name="T42" fmla="*/ 0 w 539"/>
                <a:gd name="T43" fmla="*/ 147 h 294"/>
                <a:gd name="T44" fmla="*/ 48 w 539"/>
                <a:gd name="T45" fmla="*/ 98 h 294"/>
                <a:gd name="T46" fmla="*/ 146 w 539"/>
                <a:gd name="T47" fmla="*/ 0 h 294"/>
                <a:gd name="T48" fmla="*/ 146 w 539"/>
                <a:gd name="T49" fmla="*/ 0 h 294"/>
                <a:gd name="T50" fmla="*/ 244 w 539"/>
                <a:gd name="T51" fmla="*/ 49 h 294"/>
                <a:gd name="T52" fmla="*/ 391 w 539"/>
                <a:gd name="T53" fmla="*/ 98 h 294"/>
                <a:gd name="T54" fmla="*/ 489 w 539"/>
                <a:gd name="T55" fmla="*/ 9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9" h="294">
                  <a:moveTo>
                    <a:pt x="489" y="98"/>
                  </a:moveTo>
                  <a:lnTo>
                    <a:pt x="489" y="147"/>
                  </a:lnTo>
                  <a:lnTo>
                    <a:pt x="489" y="147"/>
                  </a:lnTo>
                  <a:lnTo>
                    <a:pt x="539" y="196"/>
                  </a:lnTo>
                  <a:lnTo>
                    <a:pt x="539" y="196"/>
                  </a:lnTo>
                  <a:lnTo>
                    <a:pt x="539" y="246"/>
                  </a:lnTo>
                  <a:lnTo>
                    <a:pt x="489" y="246"/>
                  </a:lnTo>
                  <a:lnTo>
                    <a:pt x="489" y="246"/>
                  </a:lnTo>
                  <a:lnTo>
                    <a:pt x="489" y="246"/>
                  </a:lnTo>
                  <a:lnTo>
                    <a:pt x="441" y="246"/>
                  </a:lnTo>
                  <a:lnTo>
                    <a:pt x="391" y="246"/>
                  </a:lnTo>
                  <a:lnTo>
                    <a:pt x="343" y="246"/>
                  </a:lnTo>
                  <a:lnTo>
                    <a:pt x="343" y="246"/>
                  </a:lnTo>
                  <a:lnTo>
                    <a:pt x="293" y="246"/>
                  </a:lnTo>
                  <a:lnTo>
                    <a:pt x="244" y="246"/>
                  </a:lnTo>
                  <a:lnTo>
                    <a:pt x="196" y="246"/>
                  </a:lnTo>
                  <a:lnTo>
                    <a:pt x="196" y="246"/>
                  </a:lnTo>
                  <a:lnTo>
                    <a:pt x="98" y="294"/>
                  </a:lnTo>
                  <a:lnTo>
                    <a:pt x="0" y="246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47"/>
                  </a:lnTo>
                  <a:lnTo>
                    <a:pt x="48" y="98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244" y="49"/>
                  </a:lnTo>
                  <a:lnTo>
                    <a:pt x="391" y="98"/>
                  </a:lnTo>
                  <a:lnTo>
                    <a:pt x="489" y="98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2" name="Freeform 710"/>
            <p:cNvSpPr>
              <a:spLocks/>
            </p:cNvSpPr>
            <p:nvPr/>
          </p:nvSpPr>
          <p:spPr bwMode="auto">
            <a:xfrm flipH="1">
              <a:off x="5121" y="1741"/>
              <a:ext cx="56" cy="30"/>
            </a:xfrm>
            <a:custGeom>
              <a:avLst/>
              <a:gdLst>
                <a:gd name="T0" fmla="*/ 0 w 441"/>
                <a:gd name="T1" fmla="*/ 147 h 245"/>
                <a:gd name="T2" fmla="*/ 0 w 441"/>
                <a:gd name="T3" fmla="*/ 98 h 245"/>
                <a:gd name="T4" fmla="*/ 50 w 441"/>
                <a:gd name="T5" fmla="*/ 49 h 245"/>
                <a:gd name="T6" fmla="*/ 98 w 441"/>
                <a:gd name="T7" fmla="*/ 0 h 245"/>
                <a:gd name="T8" fmla="*/ 98 w 441"/>
                <a:gd name="T9" fmla="*/ 0 h 245"/>
                <a:gd name="T10" fmla="*/ 196 w 441"/>
                <a:gd name="T11" fmla="*/ 0 h 245"/>
                <a:gd name="T12" fmla="*/ 343 w 441"/>
                <a:gd name="T13" fmla="*/ 49 h 245"/>
                <a:gd name="T14" fmla="*/ 441 w 441"/>
                <a:gd name="T15" fmla="*/ 49 h 245"/>
                <a:gd name="T16" fmla="*/ 441 w 441"/>
                <a:gd name="T17" fmla="*/ 49 h 245"/>
                <a:gd name="T18" fmla="*/ 441 w 441"/>
                <a:gd name="T19" fmla="*/ 98 h 245"/>
                <a:gd name="T20" fmla="*/ 441 w 441"/>
                <a:gd name="T21" fmla="*/ 98 h 245"/>
                <a:gd name="T22" fmla="*/ 441 w 441"/>
                <a:gd name="T23" fmla="*/ 147 h 245"/>
                <a:gd name="T24" fmla="*/ 441 w 441"/>
                <a:gd name="T25" fmla="*/ 147 h 245"/>
                <a:gd name="T26" fmla="*/ 441 w 441"/>
                <a:gd name="T27" fmla="*/ 197 h 245"/>
                <a:gd name="T28" fmla="*/ 441 w 441"/>
                <a:gd name="T29" fmla="*/ 197 h 245"/>
                <a:gd name="T30" fmla="*/ 441 w 441"/>
                <a:gd name="T31" fmla="*/ 197 h 245"/>
                <a:gd name="T32" fmla="*/ 441 w 441"/>
                <a:gd name="T33" fmla="*/ 197 h 245"/>
                <a:gd name="T34" fmla="*/ 393 w 441"/>
                <a:gd name="T35" fmla="*/ 197 h 245"/>
                <a:gd name="T36" fmla="*/ 295 w 441"/>
                <a:gd name="T37" fmla="*/ 197 h 245"/>
                <a:gd name="T38" fmla="*/ 295 w 441"/>
                <a:gd name="T39" fmla="*/ 197 h 245"/>
                <a:gd name="T40" fmla="*/ 295 w 441"/>
                <a:gd name="T41" fmla="*/ 197 h 245"/>
                <a:gd name="T42" fmla="*/ 245 w 441"/>
                <a:gd name="T43" fmla="*/ 197 h 245"/>
                <a:gd name="T44" fmla="*/ 196 w 441"/>
                <a:gd name="T45" fmla="*/ 197 h 245"/>
                <a:gd name="T46" fmla="*/ 148 w 441"/>
                <a:gd name="T47" fmla="*/ 197 h 245"/>
                <a:gd name="T48" fmla="*/ 148 w 441"/>
                <a:gd name="T49" fmla="*/ 197 h 245"/>
                <a:gd name="T50" fmla="*/ 50 w 441"/>
                <a:gd name="T51" fmla="*/ 245 h 245"/>
                <a:gd name="T52" fmla="*/ 0 w 441"/>
                <a:gd name="T53" fmla="*/ 197 h 245"/>
                <a:gd name="T54" fmla="*/ 0 w 441"/>
                <a:gd name="T55" fmla="*/ 14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41" h="245">
                  <a:moveTo>
                    <a:pt x="0" y="147"/>
                  </a:moveTo>
                  <a:lnTo>
                    <a:pt x="0" y="98"/>
                  </a:lnTo>
                  <a:lnTo>
                    <a:pt x="50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0"/>
                  </a:lnTo>
                  <a:lnTo>
                    <a:pt x="343" y="49"/>
                  </a:lnTo>
                  <a:lnTo>
                    <a:pt x="441" y="49"/>
                  </a:lnTo>
                  <a:lnTo>
                    <a:pt x="441" y="49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441" y="147"/>
                  </a:lnTo>
                  <a:lnTo>
                    <a:pt x="441" y="147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393" y="197"/>
                  </a:lnTo>
                  <a:lnTo>
                    <a:pt x="295" y="197"/>
                  </a:lnTo>
                  <a:lnTo>
                    <a:pt x="295" y="197"/>
                  </a:lnTo>
                  <a:lnTo>
                    <a:pt x="295" y="197"/>
                  </a:lnTo>
                  <a:lnTo>
                    <a:pt x="245" y="197"/>
                  </a:lnTo>
                  <a:lnTo>
                    <a:pt x="196" y="197"/>
                  </a:lnTo>
                  <a:lnTo>
                    <a:pt x="148" y="197"/>
                  </a:lnTo>
                  <a:lnTo>
                    <a:pt x="148" y="197"/>
                  </a:lnTo>
                  <a:lnTo>
                    <a:pt x="50" y="245"/>
                  </a:lnTo>
                  <a:lnTo>
                    <a:pt x="0" y="197"/>
                  </a:lnTo>
                  <a:lnTo>
                    <a:pt x="0" y="147"/>
                  </a:lnTo>
                  <a:close/>
                </a:path>
              </a:pathLst>
            </a:custGeom>
            <a:solidFill>
              <a:srgbClr val="A656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3" name="Freeform 711"/>
            <p:cNvSpPr>
              <a:spLocks/>
            </p:cNvSpPr>
            <p:nvPr/>
          </p:nvSpPr>
          <p:spPr bwMode="auto">
            <a:xfrm flipH="1">
              <a:off x="5121" y="1741"/>
              <a:ext cx="56" cy="30"/>
            </a:xfrm>
            <a:custGeom>
              <a:avLst/>
              <a:gdLst>
                <a:gd name="T0" fmla="*/ 0 w 441"/>
                <a:gd name="T1" fmla="*/ 147 h 245"/>
                <a:gd name="T2" fmla="*/ 0 w 441"/>
                <a:gd name="T3" fmla="*/ 98 h 245"/>
                <a:gd name="T4" fmla="*/ 50 w 441"/>
                <a:gd name="T5" fmla="*/ 49 h 245"/>
                <a:gd name="T6" fmla="*/ 98 w 441"/>
                <a:gd name="T7" fmla="*/ 0 h 245"/>
                <a:gd name="T8" fmla="*/ 98 w 441"/>
                <a:gd name="T9" fmla="*/ 0 h 245"/>
                <a:gd name="T10" fmla="*/ 196 w 441"/>
                <a:gd name="T11" fmla="*/ 49 h 245"/>
                <a:gd name="T12" fmla="*/ 295 w 441"/>
                <a:gd name="T13" fmla="*/ 49 h 245"/>
                <a:gd name="T14" fmla="*/ 393 w 441"/>
                <a:gd name="T15" fmla="*/ 98 h 245"/>
                <a:gd name="T16" fmla="*/ 393 w 441"/>
                <a:gd name="T17" fmla="*/ 98 h 245"/>
                <a:gd name="T18" fmla="*/ 393 w 441"/>
                <a:gd name="T19" fmla="*/ 98 h 245"/>
                <a:gd name="T20" fmla="*/ 393 w 441"/>
                <a:gd name="T21" fmla="*/ 147 h 245"/>
                <a:gd name="T22" fmla="*/ 441 w 441"/>
                <a:gd name="T23" fmla="*/ 147 h 245"/>
                <a:gd name="T24" fmla="*/ 441 w 441"/>
                <a:gd name="T25" fmla="*/ 147 h 245"/>
                <a:gd name="T26" fmla="*/ 441 w 441"/>
                <a:gd name="T27" fmla="*/ 197 h 245"/>
                <a:gd name="T28" fmla="*/ 393 w 441"/>
                <a:gd name="T29" fmla="*/ 197 h 245"/>
                <a:gd name="T30" fmla="*/ 393 w 441"/>
                <a:gd name="T31" fmla="*/ 197 h 245"/>
                <a:gd name="T32" fmla="*/ 393 w 441"/>
                <a:gd name="T33" fmla="*/ 197 h 245"/>
                <a:gd name="T34" fmla="*/ 343 w 441"/>
                <a:gd name="T35" fmla="*/ 197 h 245"/>
                <a:gd name="T36" fmla="*/ 295 w 441"/>
                <a:gd name="T37" fmla="*/ 197 h 245"/>
                <a:gd name="T38" fmla="*/ 295 w 441"/>
                <a:gd name="T39" fmla="*/ 197 h 245"/>
                <a:gd name="T40" fmla="*/ 295 w 441"/>
                <a:gd name="T41" fmla="*/ 197 h 245"/>
                <a:gd name="T42" fmla="*/ 245 w 441"/>
                <a:gd name="T43" fmla="*/ 197 h 245"/>
                <a:gd name="T44" fmla="*/ 196 w 441"/>
                <a:gd name="T45" fmla="*/ 197 h 245"/>
                <a:gd name="T46" fmla="*/ 148 w 441"/>
                <a:gd name="T47" fmla="*/ 197 h 245"/>
                <a:gd name="T48" fmla="*/ 148 w 441"/>
                <a:gd name="T49" fmla="*/ 197 h 245"/>
                <a:gd name="T50" fmla="*/ 98 w 441"/>
                <a:gd name="T51" fmla="*/ 245 h 245"/>
                <a:gd name="T52" fmla="*/ 50 w 441"/>
                <a:gd name="T53" fmla="*/ 197 h 245"/>
                <a:gd name="T54" fmla="*/ 0 w 441"/>
                <a:gd name="T55" fmla="*/ 147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41" h="245">
                  <a:moveTo>
                    <a:pt x="0" y="147"/>
                  </a:moveTo>
                  <a:lnTo>
                    <a:pt x="0" y="98"/>
                  </a:lnTo>
                  <a:lnTo>
                    <a:pt x="50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96" y="49"/>
                  </a:lnTo>
                  <a:lnTo>
                    <a:pt x="295" y="49"/>
                  </a:lnTo>
                  <a:lnTo>
                    <a:pt x="393" y="98"/>
                  </a:lnTo>
                  <a:lnTo>
                    <a:pt x="393" y="98"/>
                  </a:lnTo>
                  <a:lnTo>
                    <a:pt x="393" y="98"/>
                  </a:lnTo>
                  <a:lnTo>
                    <a:pt x="393" y="147"/>
                  </a:lnTo>
                  <a:lnTo>
                    <a:pt x="441" y="147"/>
                  </a:lnTo>
                  <a:lnTo>
                    <a:pt x="441" y="147"/>
                  </a:lnTo>
                  <a:lnTo>
                    <a:pt x="441" y="197"/>
                  </a:lnTo>
                  <a:lnTo>
                    <a:pt x="393" y="197"/>
                  </a:lnTo>
                  <a:lnTo>
                    <a:pt x="393" y="197"/>
                  </a:lnTo>
                  <a:lnTo>
                    <a:pt x="393" y="197"/>
                  </a:lnTo>
                  <a:lnTo>
                    <a:pt x="343" y="197"/>
                  </a:lnTo>
                  <a:lnTo>
                    <a:pt x="295" y="197"/>
                  </a:lnTo>
                  <a:lnTo>
                    <a:pt x="295" y="197"/>
                  </a:lnTo>
                  <a:lnTo>
                    <a:pt x="295" y="197"/>
                  </a:lnTo>
                  <a:lnTo>
                    <a:pt x="245" y="197"/>
                  </a:lnTo>
                  <a:lnTo>
                    <a:pt x="196" y="197"/>
                  </a:lnTo>
                  <a:lnTo>
                    <a:pt x="148" y="197"/>
                  </a:lnTo>
                  <a:lnTo>
                    <a:pt x="148" y="197"/>
                  </a:lnTo>
                  <a:lnTo>
                    <a:pt x="98" y="245"/>
                  </a:lnTo>
                  <a:lnTo>
                    <a:pt x="50" y="197"/>
                  </a:lnTo>
                  <a:lnTo>
                    <a:pt x="0" y="147"/>
                  </a:lnTo>
                  <a:close/>
                </a:path>
              </a:pathLst>
            </a:custGeom>
            <a:solidFill>
              <a:srgbClr val="AE5E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4" name="Freeform 712"/>
            <p:cNvSpPr>
              <a:spLocks/>
            </p:cNvSpPr>
            <p:nvPr/>
          </p:nvSpPr>
          <p:spPr bwMode="auto">
            <a:xfrm flipH="1">
              <a:off x="5128" y="1747"/>
              <a:ext cx="42" cy="18"/>
            </a:xfrm>
            <a:custGeom>
              <a:avLst/>
              <a:gdLst>
                <a:gd name="T0" fmla="*/ 0 w 343"/>
                <a:gd name="T1" fmla="*/ 98 h 148"/>
                <a:gd name="T2" fmla="*/ 0 w 343"/>
                <a:gd name="T3" fmla="*/ 98 h 148"/>
                <a:gd name="T4" fmla="*/ 48 w 343"/>
                <a:gd name="T5" fmla="*/ 49 h 148"/>
                <a:gd name="T6" fmla="*/ 98 w 343"/>
                <a:gd name="T7" fmla="*/ 0 h 148"/>
                <a:gd name="T8" fmla="*/ 98 w 343"/>
                <a:gd name="T9" fmla="*/ 0 h 148"/>
                <a:gd name="T10" fmla="*/ 146 w 343"/>
                <a:gd name="T11" fmla="*/ 0 h 148"/>
                <a:gd name="T12" fmla="*/ 245 w 343"/>
                <a:gd name="T13" fmla="*/ 49 h 148"/>
                <a:gd name="T14" fmla="*/ 343 w 343"/>
                <a:gd name="T15" fmla="*/ 49 h 148"/>
                <a:gd name="T16" fmla="*/ 343 w 343"/>
                <a:gd name="T17" fmla="*/ 49 h 148"/>
                <a:gd name="T18" fmla="*/ 343 w 343"/>
                <a:gd name="T19" fmla="*/ 49 h 148"/>
                <a:gd name="T20" fmla="*/ 343 w 343"/>
                <a:gd name="T21" fmla="*/ 98 h 148"/>
                <a:gd name="T22" fmla="*/ 343 w 343"/>
                <a:gd name="T23" fmla="*/ 98 h 148"/>
                <a:gd name="T24" fmla="*/ 343 w 343"/>
                <a:gd name="T25" fmla="*/ 98 h 148"/>
                <a:gd name="T26" fmla="*/ 343 w 343"/>
                <a:gd name="T27" fmla="*/ 148 h 148"/>
                <a:gd name="T28" fmla="*/ 343 w 343"/>
                <a:gd name="T29" fmla="*/ 148 h 148"/>
                <a:gd name="T30" fmla="*/ 343 w 343"/>
                <a:gd name="T31" fmla="*/ 148 h 148"/>
                <a:gd name="T32" fmla="*/ 343 w 343"/>
                <a:gd name="T33" fmla="*/ 148 h 148"/>
                <a:gd name="T34" fmla="*/ 293 w 343"/>
                <a:gd name="T35" fmla="*/ 148 h 148"/>
                <a:gd name="T36" fmla="*/ 245 w 343"/>
                <a:gd name="T37" fmla="*/ 148 h 148"/>
                <a:gd name="T38" fmla="*/ 245 w 343"/>
                <a:gd name="T39" fmla="*/ 148 h 148"/>
                <a:gd name="T40" fmla="*/ 245 w 343"/>
                <a:gd name="T41" fmla="*/ 148 h 148"/>
                <a:gd name="T42" fmla="*/ 195 w 343"/>
                <a:gd name="T43" fmla="*/ 148 h 148"/>
                <a:gd name="T44" fmla="*/ 146 w 343"/>
                <a:gd name="T45" fmla="*/ 148 h 148"/>
                <a:gd name="T46" fmla="*/ 146 w 343"/>
                <a:gd name="T47" fmla="*/ 148 h 148"/>
                <a:gd name="T48" fmla="*/ 146 w 343"/>
                <a:gd name="T49" fmla="*/ 148 h 148"/>
                <a:gd name="T50" fmla="*/ 48 w 343"/>
                <a:gd name="T51" fmla="*/ 148 h 148"/>
                <a:gd name="T52" fmla="*/ 0 w 343"/>
                <a:gd name="T53" fmla="*/ 148 h 148"/>
                <a:gd name="T54" fmla="*/ 0 w 343"/>
                <a:gd name="T55" fmla="*/ 9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43" h="148">
                  <a:moveTo>
                    <a:pt x="0" y="98"/>
                  </a:moveTo>
                  <a:lnTo>
                    <a:pt x="0" y="98"/>
                  </a:lnTo>
                  <a:lnTo>
                    <a:pt x="48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46" y="0"/>
                  </a:lnTo>
                  <a:lnTo>
                    <a:pt x="245" y="49"/>
                  </a:lnTo>
                  <a:lnTo>
                    <a:pt x="343" y="49"/>
                  </a:lnTo>
                  <a:lnTo>
                    <a:pt x="343" y="49"/>
                  </a:lnTo>
                  <a:lnTo>
                    <a:pt x="343" y="49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148"/>
                  </a:lnTo>
                  <a:lnTo>
                    <a:pt x="343" y="148"/>
                  </a:lnTo>
                  <a:lnTo>
                    <a:pt x="343" y="148"/>
                  </a:lnTo>
                  <a:lnTo>
                    <a:pt x="343" y="148"/>
                  </a:lnTo>
                  <a:lnTo>
                    <a:pt x="293" y="148"/>
                  </a:lnTo>
                  <a:lnTo>
                    <a:pt x="245" y="148"/>
                  </a:lnTo>
                  <a:lnTo>
                    <a:pt x="245" y="148"/>
                  </a:lnTo>
                  <a:lnTo>
                    <a:pt x="245" y="148"/>
                  </a:lnTo>
                  <a:lnTo>
                    <a:pt x="195" y="148"/>
                  </a:lnTo>
                  <a:lnTo>
                    <a:pt x="146" y="148"/>
                  </a:lnTo>
                  <a:lnTo>
                    <a:pt x="146" y="148"/>
                  </a:lnTo>
                  <a:lnTo>
                    <a:pt x="146" y="148"/>
                  </a:lnTo>
                  <a:lnTo>
                    <a:pt x="48" y="148"/>
                  </a:lnTo>
                  <a:lnTo>
                    <a:pt x="0" y="148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B6665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5" name="Freeform 713"/>
            <p:cNvSpPr>
              <a:spLocks/>
            </p:cNvSpPr>
            <p:nvPr/>
          </p:nvSpPr>
          <p:spPr bwMode="auto">
            <a:xfrm flipH="1">
              <a:off x="5128" y="1747"/>
              <a:ext cx="36" cy="18"/>
            </a:xfrm>
            <a:custGeom>
              <a:avLst/>
              <a:gdLst>
                <a:gd name="T0" fmla="*/ 0 w 295"/>
                <a:gd name="T1" fmla="*/ 98 h 148"/>
                <a:gd name="T2" fmla="*/ 0 w 295"/>
                <a:gd name="T3" fmla="*/ 98 h 148"/>
                <a:gd name="T4" fmla="*/ 0 w 295"/>
                <a:gd name="T5" fmla="*/ 49 h 148"/>
                <a:gd name="T6" fmla="*/ 50 w 295"/>
                <a:gd name="T7" fmla="*/ 0 h 148"/>
                <a:gd name="T8" fmla="*/ 50 w 295"/>
                <a:gd name="T9" fmla="*/ 0 h 148"/>
                <a:gd name="T10" fmla="*/ 98 w 295"/>
                <a:gd name="T11" fmla="*/ 0 h 148"/>
                <a:gd name="T12" fmla="*/ 197 w 295"/>
                <a:gd name="T13" fmla="*/ 49 h 148"/>
                <a:gd name="T14" fmla="*/ 245 w 295"/>
                <a:gd name="T15" fmla="*/ 49 h 148"/>
                <a:gd name="T16" fmla="*/ 245 w 295"/>
                <a:gd name="T17" fmla="*/ 49 h 148"/>
                <a:gd name="T18" fmla="*/ 245 w 295"/>
                <a:gd name="T19" fmla="*/ 49 h 148"/>
                <a:gd name="T20" fmla="*/ 245 w 295"/>
                <a:gd name="T21" fmla="*/ 98 h 148"/>
                <a:gd name="T22" fmla="*/ 295 w 295"/>
                <a:gd name="T23" fmla="*/ 98 h 148"/>
                <a:gd name="T24" fmla="*/ 295 w 295"/>
                <a:gd name="T25" fmla="*/ 98 h 148"/>
                <a:gd name="T26" fmla="*/ 295 w 295"/>
                <a:gd name="T27" fmla="*/ 148 h 148"/>
                <a:gd name="T28" fmla="*/ 245 w 295"/>
                <a:gd name="T29" fmla="*/ 148 h 148"/>
                <a:gd name="T30" fmla="*/ 245 w 295"/>
                <a:gd name="T31" fmla="*/ 148 h 148"/>
                <a:gd name="T32" fmla="*/ 245 w 295"/>
                <a:gd name="T33" fmla="*/ 148 h 148"/>
                <a:gd name="T34" fmla="*/ 197 w 295"/>
                <a:gd name="T35" fmla="*/ 148 h 148"/>
                <a:gd name="T36" fmla="*/ 197 w 295"/>
                <a:gd name="T37" fmla="*/ 148 h 148"/>
                <a:gd name="T38" fmla="*/ 197 w 295"/>
                <a:gd name="T39" fmla="*/ 148 h 148"/>
                <a:gd name="T40" fmla="*/ 197 w 295"/>
                <a:gd name="T41" fmla="*/ 148 h 148"/>
                <a:gd name="T42" fmla="*/ 147 w 295"/>
                <a:gd name="T43" fmla="*/ 148 h 148"/>
                <a:gd name="T44" fmla="*/ 98 w 295"/>
                <a:gd name="T45" fmla="*/ 148 h 148"/>
                <a:gd name="T46" fmla="*/ 98 w 295"/>
                <a:gd name="T47" fmla="*/ 148 h 148"/>
                <a:gd name="T48" fmla="*/ 98 w 295"/>
                <a:gd name="T49" fmla="*/ 148 h 148"/>
                <a:gd name="T50" fmla="*/ 50 w 295"/>
                <a:gd name="T51" fmla="*/ 148 h 148"/>
                <a:gd name="T52" fmla="*/ 0 w 295"/>
                <a:gd name="T53" fmla="*/ 148 h 148"/>
                <a:gd name="T54" fmla="*/ 0 w 295"/>
                <a:gd name="T55" fmla="*/ 9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95" h="148">
                  <a:moveTo>
                    <a:pt x="0" y="98"/>
                  </a:moveTo>
                  <a:lnTo>
                    <a:pt x="0" y="98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197" y="49"/>
                  </a:lnTo>
                  <a:lnTo>
                    <a:pt x="245" y="49"/>
                  </a:lnTo>
                  <a:lnTo>
                    <a:pt x="245" y="49"/>
                  </a:lnTo>
                  <a:lnTo>
                    <a:pt x="245" y="49"/>
                  </a:lnTo>
                  <a:lnTo>
                    <a:pt x="245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148"/>
                  </a:lnTo>
                  <a:lnTo>
                    <a:pt x="245" y="148"/>
                  </a:lnTo>
                  <a:lnTo>
                    <a:pt x="245" y="148"/>
                  </a:lnTo>
                  <a:lnTo>
                    <a:pt x="245" y="148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197" y="148"/>
                  </a:lnTo>
                  <a:lnTo>
                    <a:pt x="147" y="148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98" y="148"/>
                  </a:lnTo>
                  <a:lnTo>
                    <a:pt x="50" y="148"/>
                  </a:lnTo>
                  <a:lnTo>
                    <a:pt x="0" y="148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BE6D5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6" name="Freeform 714"/>
            <p:cNvSpPr>
              <a:spLocks/>
            </p:cNvSpPr>
            <p:nvPr/>
          </p:nvSpPr>
          <p:spPr bwMode="auto">
            <a:xfrm flipH="1">
              <a:off x="5134" y="1753"/>
              <a:ext cx="30" cy="12"/>
            </a:xfrm>
            <a:custGeom>
              <a:avLst/>
              <a:gdLst>
                <a:gd name="T0" fmla="*/ 245 w 245"/>
                <a:gd name="T1" fmla="*/ 0 h 99"/>
                <a:gd name="T2" fmla="*/ 245 w 245"/>
                <a:gd name="T3" fmla="*/ 0 h 99"/>
                <a:gd name="T4" fmla="*/ 245 w 245"/>
                <a:gd name="T5" fmla="*/ 49 h 99"/>
                <a:gd name="T6" fmla="*/ 245 w 245"/>
                <a:gd name="T7" fmla="*/ 49 h 99"/>
                <a:gd name="T8" fmla="*/ 245 w 245"/>
                <a:gd name="T9" fmla="*/ 49 h 99"/>
                <a:gd name="T10" fmla="*/ 245 w 245"/>
                <a:gd name="T11" fmla="*/ 99 h 99"/>
                <a:gd name="T12" fmla="*/ 245 w 245"/>
                <a:gd name="T13" fmla="*/ 99 h 99"/>
                <a:gd name="T14" fmla="*/ 245 w 245"/>
                <a:gd name="T15" fmla="*/ 99 h 99"/>
                <a:gd name="T16" fmla="*/ 245 w 245"/>
                <a:gd name="T17" fmla="*/ 99 h 99"/>
                <a:gd name="T18" fmla="*/ 197 w 245"/>
                <a:gd name="T19" fmla="*/ 99 h 99"/>
                <a:gd name="T20" fmla="*/ 197 w 245"/>
                <a:gd name="T21" fmla="*/ 99 h 99"/>
                <a:gd name="T22" fmla="*/ 197 w 245"/>
                <a:gd name="T23" fmla="*/ 49 h 99"/>
                <a:gd name="T24" fmla="*/ 197 w 245"/>
                <a:gd name="T25" fmla="*/ 49 h 99"/>
                <a:gd name="T26" fmla="*/ 147 w 245"/>
                <a:gd name="T27" fmla="*/ 99 h 99"/>
                <a:gd name="T28" fmla="*/ 98 w 245"/>
                <a:gd name="T29" fmla="*/ 99 h 99"/>
                <a:gd name="T30" fmla="*/ 98 w 245"/>
                <a:gd name="T31" fmla="*/ 99 h 99"/>
                <a:gd name="T32" fmla="*/ 98 w 245"/>
                <a:gd name="T33" fmla="*/ 99 h 99"/>
                <a:gd name="T34" fmla="*/ 50 w 245"/>
                <a:gd name="T35" fmla="*/ 99 h 99"/>
                <a:gd name="T36" fmla="*/ 0 w 245"/>
                <a:gd name="T37" fmla="*/ 99 h 99"/>
                <a:gd name="T38" fmla="*/ 0 w 245"/>
                <a:gd name="T39" fmla="*/ 49 h 99"/>
                <a:gd name="T40" fmla="*/ 0 w 245"/>
                <a:gd name="T41" fmla="*/ 49 h 99"/>
                <a:gd name="T42" fmla="*/ 0 w 245"/>
                <a:gd name="T43" fmla="*/ 49 h 99"/>
                <a:gd name="T44" fmla="*/ 50 w 245"/>
                <a:gd name="T45" fmla="*/ 0 h 99"/>
                <a:gd name="T46" fmla="*/ 50 w 245"/>
                <a:gd name="T47" fmla="*/ 0 h 99"/>
                <a:gd name="T48" fmla="*/ 50 w 245"/>
                <a:gd name="T49" fmla="*/ 0 h 99"/>
                <a:gd name="T50" fmla="*/ 98 w 245"/>
                <a:gd name="T51" fmla="*/ 0 h 99"/>
                <a:gd name="T52" fmla="*/ 197 w 245"/>
                <a:gd name="T53" fmla="*/ 0 h 99"/>
                <a:gd name="T54" fmla="*/ 245 w 245"/>
                <a:gd name="T55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45" h="99">
                  <a:moveTo>
                    <a:pt x="245" y="0"/>
                  </a:moveTo>
                  <a:lnTo>
                    <a:pt x="245" y="0"/>
                  </a:lnTo>
                  <a:lnTo>
                    <a:pt x="245" y="49"/>
                  </a:lnTo>
                  <a:lnTo>
                    <a:pt x="245" y="49"/>
                  </a:lnTo>
                  <a:lnTo>
                    <a:pt x="245" y="49"/>
                  </a:lnTo>
                  <a:lnTo>
                    <a:pt x="245" y="99"/>
                  </a:lnTo>
                  <a:lnTo>
                    <a:pt x="245" y="99"/>
                  </a:lnTo>
                  <a:lnTo>
                    <a:pt x="245" y="99"/>
                  </a:lnTo>
                  <a:lnTo>
                    <a:pt x="245" y="99"/>
                  </a:lnTo>
                  <a:lnTo>
                    <a:pt x="197" y="99"/>
                  </a:lnTo>
                  <a:lnTo>
                    <a:pt x="197" y="99"/>
                  </a:lnTo>
                  <a:lnTo>
                    <a:pt x="197" y="49"/>
                  </a:lnTo>
                  <a:lnTo>
                    <a:pt x="197" y="49"/>
                  </a:lnTo>
                  <a:lnTo>
                    <a:pt x="147" y="99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50" y="99"/>
                  </a:lnTo>
                  <a:lnTo>
                    <a:pt x="0" y="9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197" y="0"/>
                  </a:lnTo>
                  <a:lnTo>
                    <a:pt x="245" y="0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7" name="Freeform 715"/>
            <p:cNvSpPr>
              <a:spLocks/>
            </p:cNvSpPr>
            <p:nvPr/>
          </p:nvSpPr>
          <p:spPr bwMode="auto">
            <a:xfrm flipH="1">
              <a:off x="5072" y="1667"/>
              <a:ext cx="62" cy="37"/>
            </a:xfrm>
            <a:custGeom>
              <a:avLst/>
              <a:gdLst>
                <a:gd name="T0" fmla="*/ 196 w 491"/>
                <a:gd name="T1" fmla="*/ 295 h 295"/>
                <a:gd name="T2" fmla="*/ 98 w 491"/>
                <a:gd name="T3" fmla="*/ 295 h 295"/>
                <a:gd name="T4" fmla="*/ 50 w 491"/>
                <a:gd name="T5" fmla="*/ 197 h 295"/>
                <a:gd name="T6" fmla="*/ 50 w 491"/>
                <a:gd name="T7" fmla="*/ 148 h 295"/>
                <a:gd name="T8" fmla="*/ 50 w 491"/>
                <a:gd name="T9" fmla="*/ 148 h 295"/>
                <a:gd name="T10" fmla="*/ 0 w 491"/>
                <a:gd name="T11" fmla="*/ 99 h 295"/>
                <a:gd name="T12" fmla="*/ 0 w 491"/>
                <a:gd name="T13" fmla="*/ 50 h 295"/>
                <a:gd name="T14" fmla="*/ 196 w 491"/>
                <a:gd name="T15" fmla="*/ 0 h 295"/>
                <a:gd name="T16" fmla="*/ 196 w 491"/>
                <a:gd name="T17" fmla="*/ 0 h 295"/>
                <a:gd name="T18" fmla="*/ 295 w 491"/>
                <a:gd name="T19" fmla="*/ 0 h 295"/>
                <a:gd name="T20" fmla="*/ 393 w 491"/>
                <a:gd name="T21" fmla="*/ 0 h 295"/>
                <a:gd name="T22" fmla="*/ 491 w 491"/>
                <a:gd name="T23" fmla="*/ 0 h 295"/>
                <a:gd name="T24" fmla="*/ 491 w 491"/>
                <a:gd name="T25" fmla="*/ 0 h 295"/>
                <a:gd name="T26" fmla="*/ 491 w 491"/>
                <a:gd name="T27" fmla="*/ 99 h 295"/>
                <a:gd name="T28" fmla="*/ 491 w 491"/>
                <a:gd name="T29" fmla="*/ 197 h 295"/>
                <a:gd name="T30" fmla="*/ 491 w 491"/>
                <a:gd name="T31" fmla="*/ 246 h 295"/>
                <a:gd name="T32" fmla="*/ 491 w 491"/>
                <a:gd name="T33" fmla="*/ 246 h 295"/>
                <a:gd name="T34" fmla="*/ 441 w 491"/>
                <a:gd name="T35" fmla="*/ 295 h 295"/>
                <a:gd name="T36" fmla="*/ 343 w 491"/>
                <a:gd name="T37" fmla="*/ 295 h 295"/>
                <a:gd name="T38" fmla="*/ 196 w 491"/>
                <a:gd name="T39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1" h="295">
                  <a:moveTo>
                    <a:pt x="196" y="295"/>
                  </a:moveTo>
                  <a:lnTo>
                    <a:pt x="98" y="295"/>
                  </a:lnTo>
                  <a:lnTo>
                    <a:pt x="50" y="197"/>
                  </a:lnTo>
                  <a:lnTo>
                    <a:pt x="50" y="148"/>
                  </a:lnTo>
                  <a:lnTo>
                    <a:pt x="50" y="148"/>
                  </a:lnTo>
                  <a:lnTo>
                    <a:pt x="0" y="99"/>
                  </a:lnTo>
                  <a:lnTo>
                    <a:pt x="0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5" y="0"/>
                  </a:lnTo>
                  <a:lnTo>
                    <a:pt x="393" y="0"/>
                  </a:lnTo>
                  <a:lnTo>
                    <a:pt x="491" y="0"/>
                  </a:lnTo>
                  <a:lnTo>
                    <a:pt x="491" y="0"/>
                  </a:lnTo>
                  <a:lnTo>
                    <a:pt x="491" y="99"/>
                  </a:lnTo>
                  <a:lnTo>
                    <a:pt x="491" y="197"/>
                  </a:lnTo>
                  <a:lnTo>
                    <a:pt x="491" y="246"/>
                  </a:lnTo>
                  <a:lnTo>
                    <a:pt x="491" y="246"/>
                  </a:lnTo>
                  <a:lnTo>
                    <a:pt x="441" y="295"/>
                  </a:lnTo>
                  <a:lnTo>
                    <a:pt x="343" y="295"/>
                  </a:lnTo>
                  <a:lnTo>
                    <a:pt x="196" y="295"/>
                  </a:lnTo>
                  <a:close/>
                </a:path>
              </a:pathLst>
            </a:custGeom>
            <a:solidFill>
              <a:srgbClr val="93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8" name="Freeform 716"/>
            <p:cNvSpPr>
              <a:spLocks/>
            </p:cNvSpPr>
            <p:nvPr/>
          </p:nvSpPr>
          <p:spPr bwMode="auto">
            <a:xfrm flipH="1">
              <a:off x="5072" y="1667"/>
              <a:ext cx="62" cy="37"/>
            </a:xfrm>
            <a:custGeom>
              <a:avLst/>
              <a:gdLst>
                <a:gd name="T0" fmla="*/ 196 w 491"/>
                <a:gd name="T1" fmla="*/ 295 h 295"/>
                <a:gd name="T2" fmla="*/ 148 w 491"/>
                <a:gd name="T3" fmla="*/ 246 h 295"/>
                <a:gd name="T4" fmla="*/ 50 w 491"/>
                <a:gd name="T5" fmla="*/ 197 h 295"/>
                <a:gd name="T6" fmla="*/ 50 w 491"/>
                <a:gd name="T7" fmla="*/ 148 h 295"/>
                <a:gd name="T8" fmla="*/ 50 w 491"/>
                <a:gd name="T9" fmla="*/ 148 h 295"/>
                <a:gd name="T10" fmla="*/ 0 w 491"/>
                <a:gd name="T11" fmla="*/ 99 h 295"/>
                <a:gd name="T12" fmla="*/ 0 w 491"/>
                <a:gd name="T13" fmla="*/ 50 h 295"/>
                <a:gd name="T14" fmla="*/ 196 w 491"/>
                <a:gd name="T15" fmla="*/ 0 h 295"/>
                <a:gd name="T16" fmla="*/ 196 w 491"/>
                <a:gd name="T17" fmla="*/ 0 h 295"/>
                <a:gd name="T18" fmla="*/ 295 w 491"/>
                <a:gd name="T19" fmla="*/ 0 h 295"/>
                <a:gd name="T20" fmla="*/ 393 w 491"/>
                <a:gd name="T21" fmla="*/ 0 h 295"/>
                <a:gd name="T22" fmla="*/ 491 w 491"/>
                <a:gd name="T23" fmla="*/ 50 h 295"/>
                <a:gd name="T24" fmla="*/ 491 w 491"/>
                <a:gd name="T25" fmla="*/ 50 h 295"/>
                <a:gd name="T26" fmla="*/ 491 w 491"/>
                <a:gd name="T27" fmla="*/ 99 h 295"/>
                <a:gd name="T28" fmla="*/ 441 w 491"/>
                <a:gd name="T29" fmla="*/ 197 h 295"/>
                <a:gd name="T30" fmla="*/ 441 w 491"/>
                <a:gd name="T31" fmla="*/ 197 h 295"/>
                <a:gd name="T32" fmla="*/ 441 w 491"/>
                <a:gd name="T33" fmla="*/ 197 h 295"/>
                <a:gd name="T34" fmla="*/ 393 w 491"/>
                <a:gd name="T35" fmla="*/ 246 h 295"/>
                <a:gd name="T36" fmla="*/ 295 w 491"/>
                <a:gd name="T37" fmla="*/ 295 h 295"/>
                <a:gd name="T38" fmla="*/ 196 w 491"/>
                <a:gd name="T39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1" h="295">
                  <a:moveTo>
                    <a:pt x="196" y="295"/>
                  </a:moveTo>
                  <a:lnTo>
                    <a:pt x="148" y="246"/>
                  </a:lnTo>
                  <a:lnTo>
                    <a:pt x="50" y="197"/>
                  </a:lnTo>
                  <a:lnTo>
                    <a:pt x="50" y="148"/>
                  </a:lnTo>
                  <a:lnTo>
                    <a:pt x="50" y="148"/>
                  </a:lnTo>
                  <a:lnTo>
                    <a:pt x="0" y="99"/>
                  </a:lnTo>
                  <a:lnTo>
                    <a:pt x="0" y="5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95" y="0"/>
                  </a:lnTo>
                  <a:lnTo>
                    <a:pt x="393" y="0"/>
                  </a:lnTo>
                  <a:lnTo>
                    <a:pt x="491" y="50"/>
                  </a:lnTo>
                  <a:lnTo>
                    <a:pt x="491" y="50"/>
                  </a:lnTo>
                  <a:lnTo>
                    <a:pt x="491" y="99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441" y="197"/>
                  </a:lnTo>
                  <a:lnTo>
                    <a:pt x="393" y="246"/>
                  </a:lnTo>
                  <a:lnTo>
                    <a:pt x="295" y="295"/>
                  </a:lnTo>
                  <a:lnTo>
                    <a:pt x="196" y="295"/>
                  </a:lnTo>
                  <a:close/>
                </a:path>
              </a:pathLst>
            </a:custGeom>
            <a:solidFill>
              <a:srgbClr val="88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69" name="Freeform 717"/>
            <p:cNvSpPr>
              <a:spLocks/>
            </p:cNvSpPr>
            <p:nvPr/>
          </p:nvSpPr>
          <p:spPr bwMode="auto">
            <a:xfrm flipH="1">
              <a:off x="5079" y="1673"/>
              <a:ext cx="55" cy="25"/>
            </a:xfrm>
            <a:custGeom>
              <a:avLst/>
              <a:gdLst>
                <a:gd name="T0" fmla="*/ 196 w 441"/>
                <a:gd name="T1" fmla="*/ 196 h 196"/>
                <a:gd name="T2" fmla="*/ 148 w 441"/>
                <a:gd name="T3" fmla="*/ 196 h 196"/>
                <a:gd name="T4" fmla="*/ 98 w 441"/>
                <a:gd name="T5" fmla="*/ 147 h 196"/>
                <a:gd name="T6" fmla="*/ 50 w 441"/>
                <a:gd name="T7" fmla="*/ 98 h 196"/>
                <a:gd name="T8" fmla="*/ 50 w 441"/>
                <a:gd name="T9" fmla="*/ 98 h 196"/>
                <a:gd name="T10" fmla="*/ 0 w 441"/>
                <a:gd name="T11" fmla="*/ 98 h 196"/>
                <a:gd name="T12" fmla="*/ 0 w 441"/>
                <a:gd name="T13" fmla="*/ 49 h 196"/>
                <a:gd name="T14" fmla="*/ 148 w 441"/>
                <a:gd name="T15" fmla="*/ 0 h 196"/>
                <a:gd name="T16" fmla="*/ 148 w 441"/>
                <a:gd name="T17" fmla="*/ 0 h 196"/>
                <a:gd name="T18" fmla="*/ 245 w 441"/>
                <a:gd name="T19" fmla="*/ 0 h 196"/>
                <a:gd name="T20" fmla="*/ 393 w 441"/>
                <a:gd name="T21" fmla="*/ 0 h 196"/>
                <a:gd name="T22" fmla="*/ 441 w 441"/>
                <a:gd name="T23" fmla="*/ 0 h 196"/>
                <a:gd name="T24" fmla="*/ 441 w 441"/>
                <a:gd name="T25" fmla="*/ 0 h 196"/>
                <a:gd name="T26" fmla="*/ 441 w 441"/>
                <a:gd name="T27" fmla="*/ 49 h 196"/>
                <a:gd name="T28" fmla="*/ 441 w 441"/>
                <a:gd name="T29" fmla="*/ 98 h 196"/>
                <a:gd name="T30" fmla="*/ 441 w 441"/>
                <a:gd name="T31" fmla="*/ 147 h 196"/>
                <a:gd name="T32" fmla="*/ 441 w 441"/>
                <a:gd name="T33" fmla="*/ 147 h 196"/>
                <a:gd name="T34" fmla="*/ 393 w 441"/>
                <a:gd name="T35" fmla="*/ 196 h 196"/>
                <a:gd name="T36" fmla="*/ 295 w 441"/>
                <a:gd name="T37" fmla="*/ 196 h 196"/>
                <a:gd name="T38" fmla="*/ 196 w 441"/>
                <a:gd name="T39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1" h="196">
                  <a:moveTo>
                    <a:pt x="196" y="196"/>
                  </a:moveTo>
                  <a:lnTo>
                    <a:pt x="148" y="196"/>
                  </a:lnTo>
                  <a:lnTo>
                    <a:pt x="98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245" y="0"/>
                  </a:lnTo>
                  <a:lnTo>
                    <a:pt x="3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41" y="49"/>
                  </a:lnTo>
                  <a:lnTo>
                    <a:pt x="441" y="98"/>
                  </a:lnTo>
                  <a:lnTo>
                    <a:pt x="441" y="147"/>
                  </a:lnTo>
                  <a:lnTo>
                    <a:pt x="441" y="147"/>
                  </a:lnTo>
                  <a:lnTo>
                    <a:pt x="393" y="196"/>
                  </a:lnTo>
                  <a:lnTo>
                    <a:pt x="295" y="196"/>
                  </a:lnTo>
                  <a:lnTo>
                    <a:pt x="196" y="196"/>
                  </a:lnTo>
                  <a:close/>
                </a:path>
              </a:pathLst>
            </a:custGeom>
            <a:solidFill>
              <a:srgbClr val="7D15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0" name="Freeform 718"/>
            <p:cNvSpPr>
              <a:spLocks/>
            </p:cNvSpPr>
            <p:nvPr/>
          </p:nvSpPr>
          <p:spPr bwMode="auto">
            <a:xfrm flipH="1">
              <a:off x="5079" y="1673"/>
              <a:ext cx="55" cy="25"/>
            </a:xfrm>
            <a:custGeom>
              <a:avLst/>
              <a:gdLst>
                <a:gd name="T0" fmla="*/ 393 w 441"/>
                <a:gd name="T1" fmla="*/ 147 h 196"/>
                <a:gd name="T2" fmla="*/ 343 w 441"/>
                <a:gd name="T3" fmla="*/ 196 h 196"/>
                <a:gd name="T4" fmla="*/ 295 w 441"/>
                <a:gd name="T5" fmla="*/ 196 h 196"/>
                <a:gd name="T6" fmla="*/ 196 w 441"/>
                <a:gd name="T7" fmla="*/ 196 h 196"/>
                <a:gd name="T8" fmla="*/ 196 w 441"/>
                <a:gd name="T9" fmla="*/ 196 h 196"/>
                <a:gd name="T10" fmla="*/ 148 w 441"/>
                <a:gd name="T11" fmla="*/ 196 h 196"/>
                <a:gd name="T12" fmla="*/ 98 w 441"/>
                <a:gd name="T13" fmla="*/ 147 h 196"/>
                <a:gd name="T14" fmla="*/ 50 w 441"/>
                <a:gd name="T15" fmla="*/ 98 h 196"/>
                <a:gd name="T16" fmla="*/ 50 w 441"/>
                <a:gd name="T17" fmla="*/ 98 h 196"/>
                <a:gd name="T18" fmla="*/ 0 w 441"/>
                <a:gd name="T19" fmla="*/ 98 h 196"/>
                <a:gd name="T20" fmla="*/ 50 w 441"/>
                <a:gd name="T21" fmla="*/ 49 h 196"/>
                <a:gd name="T22" fmla="*/ 148 w 441"/>
                <a:gd name="T23" fmla="*/ 0 h 196"/>
                <a:gd name="T24" fmla="*/ 148 w 441"/>
                <a:gd name="T25" fmla="*/ 0 h 196"/>
                <a:gd name="T26" fmla="*/ 245 w 441"/>
                <a:gd name="T27" fmla="*/ 0 h 196"/>
                <a:gd name="T28" fmla="*/ 343 w 441"/>
                <a:gd name="T29" fmla="*/ 0 h 196"/>
                <a:gd name="T30" fmla="*/ 441 w 441"/>
                <a:gd name="T31" fmla="*/ 0 h 196"/>
                <a:gd name="T32" fmla="*/ 441 w 441"/>
                <a:gd name="T33" fmla="*/ 0 h 196"/>
                <a:gd name="T34" fmla="*/ 441 w 441"/>
                <a:gd name="T35" fmla="*/ 49 h 196"/>
                <a:gd name="T36" fmla="*/ 393 w 441"/>
                <a:gd name="T37" fmla="*/ 98 h 196"/>
                <a:gd name="T38" fmla="*/ 393 w 441"/>
                <a:gd name="T39" fmla="*/ 14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1" h="196">
                  <a:moveTo>
                    <a:pt x="393" y="147"/>
                  </a:moveTo>
                  <a:lnTo>
                    <a:pt x="343" y="196"/>
                  </a:lnTo>
                  <a:lnTo>
                    <a:pt x="295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48" y="196"/>
                  </a:lnTo>
                  <a:lnTo>
                    <a:pt x="98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50" y="49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245" y="0"/>
                  </a:lnTo>
                  <a:lnTo>
                    <a:pt x="34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41" y="49"/>
                  </a:lnTo>
                  <a:lnTo>
                    <a:pt x="393" y="98"/>
                  </a:lnTo>
                  <a:lnTo>
                    <a:pt x="393" y="147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1" name="Freeform 719"/>
            <p:cNvSpPr>
              <a:spLocks/>
            </p:cNvSpPr>
            <p:nvPr/>
          </p:nvSpPr>
          <p:spPr bwMode="auto">
            <a:xfrm flipH="1">
              <a:off x="5152" y="1661"/>
              <a:ext cx="67" cy="43"/>
            </a:xfrm>
            <a:custGeom>
              <a:avLst/>
              <a:gdLst>
                <a:gd name="T0" fmla="*/ 98 w 539"/>
                <a:gd name="T1" fmla="*/ 0 h 343"/>
                <a:gd name="T2" fmla="*/ 196 w 539"/>
                <a:gd name="T3" fmla="*/ 0 h 343"/>
                <a:gd name="T4" fmla="*/ 343 w 539"/>
                <a:gd name="T5" fmla="*/ 0 h 343"/>
                <a:gd name="T6" fmla="*/ 491 w 539"/>
                <a:gd name="T7" fmla="*/ 48 h 343"/>
                <a:gd name="T8" fmla="*/ 491 w 539"/>
                <a:gd name="T9" fmla="*/ 48 h 343"/>
                <a:gd name="T10" fmla="*/ 539 w 539"/>
                <a:gd name="T11" fmla="*/ 98 h 343"/>
                <a:gd name="T12" fmla="*/ 539 w 539"/>
                <a:gd name="T13" fmla="*/ 98 h 343"/>
                <a:gd name="T14" fmla="*/ 539 w 539"/>
                <a:gd name="T15" fmla="*/ 147 h 343"/>
                <a:gd name="T16" fmla="*/ 539 w 539"/>
                <a:gd name="T17" fmla="*/ 147 h 343"/>
                <a:gd name="T18" fmla="*/ 539 w 539"/>
                <a:gd name="T19" fmla="*/ 196 h 343"/>
                <a:gd name="T20" fmla="*/ 539 w 539"/>
                <a:gd name="T21" fmla="*/ 196 h 343"/>
                <a:gd name="T22" fmla="*/ 539 w 539"/>
                <a:gd name="T23" fmla="*/ 196 h 343"/>
                <a:gd name="T24" fmla="*/ 539 w 539"/>
                <a:gd name="T25" fmla="*/ 196 h 343"/>
                <a:gd name="T26" fmla="*/ 491 w 539"/>
                <a:gd name="T27" fmla="*/ 294 h 343"/>
                <a:gd name="T28" fmla="*/ 441 w 539"/>
                <a:gd name="T29" fmla="*/ 343 h 343"/>
                <a:gd name="T30" fmla="*/ 343 w 539"/>
                <a:gd name="T31" fmla="*/ 343 h 343"/>
                <a:gd name="T32" fmla="*/ 343 w 539"/>
                <a:gd name="T33" fmla="*/ 343 h 343"/>
                <a:gd name="T34" fmla="*/ 196 w 539"/>
                <a:gd name="T35" fmla="*/ 343 h 343"/>
                <a:gd name="T36" fmla="*/ 50 w 539"/>
                <a:gd name="T37" fmla="*/ 245 h 343"/>
                <a:gd name="T38" fmla="*/ 0 w 539"/>
                <a:gd name="T39" fmla="*/ 147 h 343"/>
                <a:gd name="T40" fmla="*/ 0 w 539"/>
                <a:gd name="T41" fmla="*/ 147 h 343"/>
                <a:gd name="T42" fmla="*/ 0 w 539"/>
                <a:gd name="T43" fmla="*/ 98 h 343"/>
                <a:gd name="T44" fmla="*/ 50 w 539"/>
                <a:gd name="T45" fmla="*/ 48 h 343"/>
                <a:gd name="T46" fmla="*/ 98 w 539"/>
                <a:gd name="T47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9" h="343">
                  <a:moveTo>
                    <a:pt x="98" y="0"/>
                  </a:moveTo>
                  <a:lnTo>
                    <a:pt x="196" y="0"/>
                  </a:lnTo>
                  <a:lnTo>
                    <a:pt x="343" y="0"/>
                  </a:lnTo>
                  <a:lnTo>
                    <a:pt x="491" y="48"/>
                  </a:lnTo>
                  <a:lnTo>
                    <a:pt x="491" y="48"/>
                  </a:lnTo>
                  <a:lnTo>
                    <a:pt x="539" y="98"/>
                  </a:lnTo>
                  <a:lnTo>
                    <a:pt x="539" y="98"/>
                  </a:lnTo>
                  <a:lnTo>
                    <a:pt x="539" y="147"/>
                  </a:lnTo>
                  <a:lnTo>
                    <a:pt x="539" y="147"/>
                  </a:lnTo>
                  <a:lnTo>
                    <a:pt x="539" y="196"/>
                  </a:lnTo>
                  <a:lnTo>
                    <a:pt x="539" y="196"/>
                  </a:lnTo>
                  <a:lnTo>
                    <a:pt x="539" y="196"/>
                  </a:lnTo>
                  <a:lnTo>
                    <a:pt x="539" y="196"/>
                  </a:lnTo>
                  <a:lnTo>
                    <a:pt x="491" y="294"/>
                  </a:lnTo>
                  <a:lnTo>
                    <a:pt x="441" y="343"/>
                  </a:lnTo>
                  <a:lnTo>
                    <a:pt x="343" y="343"/>
                  </a:lnTo>
                  <a:lnTo>
                    <a:pt x="343" y="343"/>
                  </a:lnTo>
                  <a:lnTo>
                    <a:pt x="196" y="343"/>
                  </a:lnTo>
                  <a:lnTo>
                    <a:pt x="50" y="245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50" y="48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93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2" name="Freeform 720"/>
            <p:cNvSpPr>
              <a:spLocks/>
            </p:cNvSpPr>
            <p:nvPr/>
          </p:nvSpPr>
          <p:spPr bwMode="auto">
            <a:xfrm flipH="1">
              <a:off x="5152" y="1661"/>
              <a:ext cx="67" cy="37"/>
            </a:xfrm>
            <a:custGeom>
              <a:avLst/>
              <a:gdLst>
                <a:gd name="T0" fmla="*/ 98 w 539"/>
                <a:gd name="T1" fmla="*/ 0 h 294"/>
                <a:gd name="T2" fmla="*/ 196 w 539"/>
                <a:gd name="T3" fmla="*/ 0 h 294"/>
                <a:gd name="T4" fmla="*/ 343 w 539"/>
                <a:gd name="T5" fmla="*/ 48 h 294"/>
                <a:gd name="T6" fmla="*/ 491 w 539"/>
                <a:gd name="T7" fmla="*/ 48 h 294"/>
                <a:gd name="T8" fmla="*/ 491 w 539"/>
                <a:gd name="T9" fmla="*/ 48 h 294"/>
                <a:gd name="T10" fmla="*/ 539 w 539"/>
                <a:gd name="T11" fmla="*/ 98 h 294"/>
                <a:gd name="T12" fmla="*/ 539 w 539"/>
                <a:gd name="T13" fmla="*/ 98 h 294"/>
                <a:gd name="T14" fmla="*/ 539 w 539"/>
                <a:gd name="T15" fmla="*/ 147 h 294"/>
                <a:gd name="T16" fmla="*/ 539 w 539"/>
                <a:gd name="T17" fmla="*/ 147 h 294"/>
                <a:gd name="T18" fmla="*/ 491 w 539"/>
                <a:gd name="T19" fmla="*/ 196 h 294"/>
                <a:gd name="T20" fmla="*/ 491 w 539"/>
                <a:gd name="T21" fmla="*/ 196 h 294"/>
                <a:gd name="T22" fmla="*/ 491 w 539"/>
                <a:gd name="T23" fmla="*/ 196 h 294"/>
                <a:gd name="T24" fmla="*/ 491 w 539"/>
                <a:gd name="T25" fmla="*/ 196 h 294"/>
                <a:gd name="T26" fmla="*/ 441 w 539"/>
                <a:gd name="T27" fmla="*/ 245 h 294"/>
                <a:gd name="T28" fmla="*/ 393 w 539"/>
                <a:gd name="T29" fmla="*/ 294 h 294"/>
                <a:gd name="T30" fmla="*/ 295 w 539"/>
                <a:gd name="T31" fmla="*/ 294 h 294"/>
                <a:gd name="T32" fmla="*/ 295 w 539"/>
                <a:gd name="T33" fmla="*/ 294 h 294"/>
                <a:gd name="T34" fmla="*/ 196 w 539"/>
                <a:gd name="T35" fmla="*/ 294 h 294"/>
                <a:gd name="T36" fmla="*/ 98 w 539"/>
                <a:gd name="T37" fmla="*/ 245 h 294"/>
                <a:gd name="T38" fmla="*/ 50 w 539"/>
                <a:gd name="T39" fmla="*/ 147 h 294"/>
                <a:gd name="T40" fmla="*/ 50 w 539"/>
                <a:gd name="T41" fmla="*/ 147 h 294"/>
                <a:gd name="T42" fmla="*/ 0 w 539"/>
                <a:gd name="T43" fmla="*/ 98 h 294"/>
                <a:gd name="T44" fmla="*/ 50 w 539"/>
                <a:gd name="T45" fmla="*/ 48 h 294"/>
                <a:gd name="T46" fmla="*/ 98 w 539"/>
                <a:gd name="T47" fmla="*/ 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9" h="294">
                  <a:moveTo>
                    <a:pt x="98" y="0"/>
                  </a:moveTo>
                  <a:lnTo>
                    <a:pt x="196" y="0"/>
                  </a:lnTo>
                  <a:lnTo>
                    <a:pt x="343" y="48"/>
                  </a:lnTo>
                  <a:lnTo>
                    <a:pt x="491" y="48"/>
                  </a:lnTo>
                  <a:lnTo>
                    <a:pt x="491" y="48"/>
                  </a:lnTo>
                  <a:lnTo>
                    <a:pt x="539" y="98"/>
                  </a:lnTo>
                  <a:lnTo>
                    <a:pt x="539" y="98"/>
                  </a:lnTo>
                  <a:lnTo>
                    <a:pt x="539" y="147"/>
                  </a:lnTo>
                  <a:lnTo>
                    <a:pt x="539" y="147"/>
                  </a:lnTo>
                  <a:lnTo>
                    <a:pt x="491" y="196"/>
                  </a:lnTo>
                  <a:lnTo>
                    <a:pt x="491" y="196"/>
                  </a:lnTo>
                  <a:lnTo>
                    <a:pt x="491" y="196"/>
                  </a:lnTo>
                  <a:lnTo>
                    <a:pt x="491" y="196"/>
                  </a:lnTo>
                  <a:lnTo>
                    <a:pt x="441" y="245"/>
                  </a:lnTo>
                  <a:lnTo>
                    <a:pt x="393" y="294"/>
                  </a:lnTo>
                  <a:lnTo>
                    <a:pt x="295" y="294"/>
                  </a:lnTo>
                  <a:lnTo>
                    <a:pt x="295" y="294"/>
                  </a:lnTo>
                  <a:lnTo>
                    <a:pt x="196" y="294"/>
                  </a:lnTo>
                  <a:lnTo>
                    <a:pt x="98" y="245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0" y="98"/>
                  </a:lnTo>
                  <a:lnTo>
                    <a:pt x="50" y="48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88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3" name="Freeform 721"/>
            <p:cNvSpPr>
              <a:spLocks/>
            </p:cNvSpPr>
            <p:nvPr/>
          </p:nvSpPr>
          <p:spPr bwMode="auto">
            <a:xfrm flipH="1">
              <a:off x="5152" y="1667"/>
              <a:ext cx="61" cy="31"/>
            </a:xfrm>
            <a:custGeom>
              <a:avLst/>
              <a:gdLst>
                <a:gd name="T0" fmla="*/ 48 w 489"/>
                <a:gd name="T1" fmla="*/ 0 h 246"/>
                <a:gd name="T2" fmla="*/ 146 w 489"/>
                <a:gd name="T3" fmla="*/ 0 h 246"/>
                <a:gd name="T4" fmla="*/ 293 w 489"/>
                <a:gd name="T5" fmla="*/ 0 h 246"/>
                <a:gd name="T6" fmla="*/ 441 w 489"/>
                <a:gd name="T7" fmla="*/ 0 h 246"/>
                <a:gd name="T8" fmla="*/ 441 w 489"/>
                <a:gd name="T9" fmla="*/ 0 h 246"/>
                <a:gd name="T10" fmla="*/ 441 w 489"/>
                <a:gd name="T11" fmla="*/ 50 h 246"/>
                <a:gd name="T12" fmla="*/ 489 w 489"/>
                <a:gd name="T13" fmla="*/ 50 h 246"/>
                <a:gd name="T14" fmla="*/ 489 w 489"/>
                <a:gd name="T15" fmla="*/ 99 h 246"/>
                <a:gd name="T16" fmla="*/ 489 w 489"/>
                <a:gd name="T17" fmla="*/ 99 h 246"/>
                <a:gd name="T18" fmla="*/ 441 w 489"/>
                <a:gd name="T19" fmla="*/ 99 h 246"/>
                <a:gd name="T20" fmla="*/ 441 w 489"/>
                <a:gd name="T21" fmla="*/ 99 h 246"/>
                <a:gd name="T22" fmla="*/ 441 w 489"/>
                <a:gd name="T23" fmla="*/ 99 h 246"/>
                <a:gd name="T24" fmla="*/ 441 w 489"/>
                <a:gd name="T25" fmla="*/ 99 h 246"/>
                <a:gd name="T26" fmla="*/ 391 w 489"/>
                <a:gd name="T27" fmla="*/ 197 h 246"/>
                <a:gd name="T28" fmla="*/ 343 w 489"/>
                <a:gd name="T29" fmla="*/ 246 h 246"/>
                <a:gd name="T30" fmla="*/ 245 w 489"/>
                <a:gd name="T31" fmla="*/ 246 h 246"/>
                <a:gd name="T32" fmla="*/ 245 w 489"/>
                <a:gd name="T33" fmla="*/ 246 h 246"/>
                <a:gd name="T34" fmla="*/ 146 w 489"/>
                <a:gd name="T35" fmla="*/ 246 h 246"/>
                <a:gd name="T36" fmla="*/ 48 w 489"/>
                <a:gd name="T37" fmla="*/ 197 h 246"/>
                <a:gd name="T38" fmla="*/ 0 w 489"/>
                <a:gd name="T39" fmla="*/ 99 h 246"/>
                <a:gd name="T40" fmla="*/ 0 w 489"/>
                <a:gd name="T41" fmla="*/ 99 h 246"/>
                <a:gd name="T42" fmla="*/ 0 w 489"/>
                <a:gd name="T43" fmla="*/ 50 h 246"/>
                <a:gd name="T44" fmla="*/ 0 w 489"/>
                <a:gd name="T45" fmla="*/ 50 h 246"/>
                <a:gd name="T46" fmla="*/ 48 w 489"/>
                <a:gd name="T4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9" h="246">
                  <a:moveTo>
                    <a:pt x="48" y="0"/>
                  </a:moveTo>
                  <a:lnTo>
                    <a:pt x="146" y="0"/>
                  </a:lnTo>
                  <a:lnTo>
                    <a:pt x="2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41" y="50"/>
                  </a:lnTo>
                  <a:lnTo>
                    <a:pt x="489" y="50"/>
                  </a:lnTo>
                  <a:lnTo>
                    <a:pt x="489" y="99"/>
                  </a:lnTo>
                  <a:lnTo>
                    <a:pt x="489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391" y="197"/>
                  </a:lnTo>
                  <a:lnTo>
                    <a:pt x="343" y="246"/>
                  </a:lnTo>
                  <a:lnTo>
                    <a:pt x="245" y="246"/>
                  </a:lnTo>
                  <a:lnTo>
                    <a:pt x="245" y="246"/>
                  </a:lnTo>
                  <a:lnTo>
                    <a:pt x="146" y="246"/>
                  </a:lnTo>
                  <a:lnTo>
                    <a:pt x="48" y="197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7D15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4" name="Freeform 722"/>
            <p:cNvSpPr>
              <a:spLocks/>
            </p:cNvSpPr>
            <p:nvPr/>
          </p:nvSpPr>
          <p:spPr bwMode="auto">
            <a:xfrm flipH="1">
              <a:off x="5158" y="1667"/>
              <a:ext cx="55" cy="25"/>
            </a:xfrm>
            <a:custGeom>
              <a:avLst/>
              <a:gdLst>
                <a:gd name="T0" fmla="*/ 391 w 441"/>
                <a:gd name="T1" fmla="*/ 0 h 197"/>
                <a:gd name="T2" fmla="*/ 293 w 441"/>
                <a:gd name="T3" fmla="*/ 0 h 197"/>
                <a:gd name="T4" fmla="*/ 146 w 441"/>
                <a:gd name="T5" fmla="*/ 0 h 197"/>
                <a:gd name="T6" fmla="*/ 48 w 441"/>
                <a:gd name="T7" fmla="*/ 0 h 197"/>
                <a:gd name="T8" fmla="*/ 48 w 441"/>
                <a:gd name="T9" fmla="*/ 0 h 197"/>
                <a:gd name="T10" fmla="*/ 0 w 441"/>
                <a:gd name="T11" fmla="*/ 50 h 197"/>
                <a:gd name="T12" fmla="*/ 0 w 441"/>
                <a:gd name="T13" fmla="*/ 50 h 197"/>
                <a:gd name="T14" fmla="*/ 48 w 441"/>
                <a:gd name="T15" fmla="*/ 99 h 197"/>
                <a:gd name="T16" fmla="*/ 48 w 441"/>
                <a:gd name="T17" fmla="*/ 99 h 197"/>
                <a:gd name="T18" fmla="*/ 97 w 441"/>
                <a:gd name="T19" fmla="*/ 148 h 197"/>
                <a:gd name="T20" fmla="*/ 146 w 441"/>
                <a:gd name="T21" fmla="*/ 197 h 197"/>
                <a:gd name="T22" fmla="*/ 245 w 441"/>
                <a:gd name="T23" fmla="*/ 197 h 197"/>
                <a:gd name="T24" fmla="*/ 245 w 441"/>
                <a:gd name="T25" fmla="*/ 197 h 197"/>
                <a:gd name="T26" fmla="*/ 293 w 441"/>
                <a:gd name="T27" fmla="*/ 197 h 197"/>
                <a:gd name="T28" fmla="*/ 391 w 441"/>
                <a:gd name="T29" fmla="*/ 148 h 197"/>
                <a:gd name="T30" fmla="*/ 441 w 441"/>
                <a:gd name="T31" fmla="*/ 99 h 197"/>
                <a:gd name="T32" fmla="*/ 441 w 441"/>
                <a:gd name="T33" fmla="*/ 99 h 197"/>
                <a:gd name="T34" fmla="*/ 441 w 441"/>
                <a:gd name="T35" fmla="*/ 99 h 197"/>
                <a:gd name="T36" fmla="*/ 441 w 441"/>
                <a:gd name="T37" fmla="*/ 99 h 197"/>
                <a:gd name="T38" fmla="*/ 441 w 441"/>
                <a:gd name="T39" fmla="*/ 99 h 197"/>
                <a:gd name="T40" fmla="*/ 441 w 441"/>
                <a:gd name="T41" fmla="*/ 99 h 197"/>
                <a:gd name="T42" fmla="*/ 441 w 441"/>
                <a:gd name="T43" fmla="*/ 99 h 197"/>
                <a:gd name="T44" fmla="*/ 441 w 441"/>
                <a:gd name="T45" fmla="*/ 50 h 197"/>
                <a:gd name="T46" fmla="*/ 391 w 441"/>
                <a:gd name="T47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1" h="197">
                  <a:moveTo>
                    <a:pt x="391" y="0"/>
                  </a:moveTo>
                  <a:lnTo>
                    <a:pt x="293" y="0"/>
                  </a:lnTo>
                  <a:lnTo>
                    <a:pt x="146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97" y="148"/>
                  </a:lnTo>
                  <a:lnTo>
                    <a:pt x="146" y="197"/>
                  </a:lnTo>
                  <a:lnTo>
                    <a:pt x="245" y="197"/>
                  </a:lnTo>
                  <a:lnTo>
                    <a:pt x="245" y="197"/>
                  </a:lnTo>
                  <a:lnTo>
                    <a:pt x="293" y="197"/>
                  </a:lnTo>
                  <a:lnTo>
                    <a:pt x="391" y="148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99"/>
                  </a:lnTo>
                  <a:lnTo>
                    <a:pt x="441" y="50"/>
                  </a:lnTo>
                  <a:lnTo>
                    <a:pt x="391" y="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5" name="Freeform 723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24 w 1569"/>
                <a:gd name="T1" fmla="*/ 490 h 1373"/>
                <a:gd name="T2" fmla="*/ 1422 w 1569"/>
                <a:gd name="T3" fmla="*/ 441 h 1373"/>
                <a:gd name="T4" fmla="*/ 1422 w 1569"/>
                <a:gd name="T5" fmla="*/ 392 h 1373"/>
                <a:gd name="T6" fmla="*/ 1470 w 1569"/>
                <a:gd name="T7" fmla="*/ 146 h 1373"/>
                <a:gd name="T8" fmla="*/ 1470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490 h 1373"/>
                <a:gd name="T52" fmla="*/ 0 w 1569"/>
                <a:gd name="T53" fmla="*/ 343 h 1373"/>
                <a:gd name="T54" fmla="*/ 98 w 1569"/>
                <a:gd name="T55" fmla="*/ 294 h 1373"/>
                <a:gd name="T56" fmla="*/ 147 w 1569"/>
                <a:gd name="T57" fmla="*/ 294 h 1373"/>
                <a:gd name="T58" fmla="*/ 245 w 1569"/>
                <a:gd name="T59" fmla="*/ 441 h 1373"/>
                <a:gd name="T60" fmla="*/ 295 w 1569"/>
                <a:gd name="T61" fmla="*/ 441 h 1373"/>
                <a:gd name="T62" fmla="*/ 490 w 1569"/>
                <a:gd name="T63" fmla="*/ 490 h 1373"/>
                <a:gd name="T64" fmla="*/ 588 w 1569"/>
                <a:gd name="T65" fmla="*/ 539 h 1373"/>
                <a:gd name="T66" fmla="*/ 540 w 1569"/>
                <a:gd name="T67" fmla="*/ 686 h 1373"/>
                <a:gd name="T68" fmla="*/ 441 w 1569"/>
                <a:gd name="T69" fmla="*/ 784 h 1373"/>
                <a:gd name="T70" fmla="*/ 490 w 1569"/>
                <a:gd name="T71" fmla="*/ 980 h 1373"/>
                <a:gd name="T72" fmla="*/ 540 w 1569"/>
                <a:gd name="T73" fmla="*/ 1030 h 1373"/>
                <a:gd name="T74" fmla="*/ 588 w 1569"/>
                <a:gd name="T75" fmla="*/ 1176 h 1373"/>
                <a:gd name="T76" fmla="*/ 638 w 1569"/>
                <a:gd name="T77" fmla="*/ 1225 h 1373"/>
                <a:gd name="T78" fmla="*/ 931 w 1569"/>
                <a:gd name="T79" fmla="*/ 1275 h 1373"/>
                <a:gd name="T80" fmla="*/ 1029 w 1569"/>
                <a:gd name="T81" fmla="*/ 1225 h 1373"/>
                <a:gd name="T82" fmla="*/ 1079 w 1569"/>
                <a:gd name="T83" fmla="*/ 1078 h 1373"/>
                <a:gd name="T84" fmla="*/ 1127 w 1569"/>
                <a:gd name="T85" fmla="*/ 1030 h 1373"/>
                <a:gd name="T86" fmla="*/ 1176 w 1569"/>
                <a:gd name="T87" fmla="*/ 980 h 1373"/>
                <a:gd name="T88" fmla="*/ 1226 w 1569"/>
                <a:gd name="T89" fmla="*/ 882 h 1373"/>
                <a:gd name="T90" fmla="*/ 1226 w 1569"/>
                <a:gd name="T91" fmla="*/ 735 h 1373"/>
                <a:gd name="T92" fmla="*/ 1226 w 1569"/>
                <a:gd name="T93" fmla="*/ 637 h 1373"/>
                <a:gd name="T94" fmla="*/ 1226 w 1569"/>
                <a:gd name="T95" fmla="*/ 53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274" y="490"/>
                  </a:moveTo>
                  <a:lnTo>
                    <a:pt x="1324" y="490"/>
                  </a:lnTo>
                  <a:lnTo>
                    <a:pt x="1372" y="490"/>
                  </a:lnTo>
                  <a:lnTo>
                    <a:pt x="1422" y="441"/>
                  </a:lnTo>
                  <a:lnTo>
                    <a:pt x="1422" y="441"/>
                  </a:lnTo>
                  <a:lnTo>
                    <a:pt x="1422" y="392"/>
                  </a:lnTo>
                  <a:lnTo>
                    <a:pt x="1470" y="245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49" y="294"/>
                  </a:lnTo>
                  <a:lnTo>
                    <a:pt x="98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97" y="392"/>
                  </a:lnTo>
                  <a:lnTo>
                    <a:pt x="245" y="441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392" y="490"/>
                  </a:lnTo>
                  <a:lnTo>
                    <a:pt x="490" y="490"/>
                  </a:lnTo>
                  <a:lnTo>
                    <a:pt x="588" y="539"/>
                  </a:lnTo>
                  <a:lnTo>
                    <a:pt x="588" y="539"/>
                  </a:lnTo>
                  <a:lnTo>
                    <a:pt x="588" y="637"/>
                  </a:lnTo>
                  <a:lnTo>
                    <a:pt x="540" y="686"/>
                  </a:lnTo>
                  <a:lnTo>
                    <a:pt x="441" y="784"/>
                  </a:lnTo>
                  <a:lnTo>
                    <a:pt x="441" y="784"/>
                  </a:lnTo>
                  <a:lnTo>
                    <a:pt x="392" y="882"/>
                  </a:lnTo>
                  <a:lnTo>
                    <a:pt x="490" y="980"/>
                  </a:lnTo>
                  <a:lnTo>
                    <a:pt x="540" y="1030"/>
                  </a:lnTo>
                  <a:lnTo>
                    <a:pt x="540" y="1030"/>
                  </a:lnTo>
                  <a:lnTo>
                    <a:pt x="588" y="1127"/>
                  </a:lnTo>
                  <a:lnTo>
                    <a:pt x="588" y="1176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736" y="1323"/>
                  </a:lnTo>
                  <a:lnTo>
                    <a:pt x="931" y="1275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29" y="1176"/>
                  </a:lnTo>
                  <a:lnTo>
                    <a:pt x="1079" y="1078"/>
                  </a:lnTo>
                  <a:lnTo>
                    <a:pt x="1127" y="1030"/>
                  </a:lnTo>
                  <a:lnTo>
                    <a:pt x="1127" y="1030"/>
                  </a:lnTo>
                  <a:lnTo>
                    <a:pt x="1176" y="1030"/>
                  </a:lnTo>
                  <a:lnTo>
                    <a:pt x="1176" y="980"/>
                  </a:lnTo>
                  <a:lnTo>
                    <a:pt x="1226" y="882"/>
                  </a:lnTo>
                  <a:lnTo>
                    <a:pt x="1226" y="882"/>
                  </a:lnTo>
                  <a:lnTo>
                    <a:pt x="1226" y="833"/>
                  </a:lnTo>
                  <a:lnTo>
                    <a:pt x="1226" y="735"/>
                  </a:lnTo>
                  <a:lnTo>
                    <a:pt x="1226" y="637"/>
                  </a:lnTo>
                  <a:lnTo>
                    <a:pt x="1226" y="637"/>
                  </a:lnTo>
                  <a:lnTo>
                    <a:pt x="1176" y="589"/>
                  </a:lnTo>
                  <a:lnTo>
                    <a:pt x="1226" y="539"/>
                  </a:lnTo>
                  <a:lnTo>
                    <a:pt x="1274" y="490"/>
                  </a:lnTo>
                  <a:close/>
                </a:path>
              </a:pathLst>
            </a:custGeom>
            <a:solidFill>
              <a:srgbClr val="9946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6" name="Freeform 724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24 w 1569"/>
                <a:gd name="T1" fmla="*/ 490 h 1373"/>
                <a:gd name="T2" fmla="*/ 1422 w 1569"/>
                <a:gd name="T3" fmla="*/ 441 h 1373"/>
                <a:gd name="T4" fmla="*/ 1422 w 1569"/>
                <a:gd name="T5" fmla="*/ 392 h 1373"/>
                <a:gd name="T6" fmla="*/ 1470 w 1569"/>
                <a:gd name="T7" fmla="*/ 146 h 1373"/>
                <a:gd name="T8" fmla="*/ 1470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490 h 1373"/>
                <a:gd name="T52" fmla="*/ 0 w 1569"/>
                <a:gd name="T53" fmla="*/ 392 h 1373"/>
                <a:gd name="T54" fmla="*/ 98 w 1569"/>
                <a:gd name="T55" fmla="*/ 343 h 1373"/>
                <a:gd name="T56" fmla="*/ 147 w 1569"/>
                <a:gd name="T57" fmla="*/ 343 h 1373"/>
                <a:gd name="T58" fmla="*/ 197 w 1569"/>
                <a:gd name="T59" fmla="*/ 490 h 1373"/>
                <a:gd name="T60" fmla="*/ 245 w 1569"/>
                <a:gd name="T61" fmla="*/ 490 h 1373"/>
                <a:gd name="T62" fmla="*/ 441 w 1569"/>
                <a:gd name="T63" fmla="*/ 539 h 1373"/>
                <a:gd name="T64" fmla="*/ 540 w 1569"/>
                <a:gd name="T65" fmla="*/ 539 h 1373"/>
                <a:gd name="T66" fmla="*/ 490 w 1569"/>
                <a:gd name="T67" fmla="*/ 686 h 1373"/>
                <a:gd name="T68" fmla="*/ 441 w 1569"/>
                <a:gd name="T69" fmla="*/ 784 h 1373"/>
                <a:gd name="T70" fmla="*/ 490 w 1569"/>
                <a:gd name="T71" fmla="*/ 980 h 1373"/>
                <a:gd name="T72" fmla="*/ 540 w 1569"/>
                <a:gd name="T73" fmla="*/ 1030 h 1373"/>
                <a:gd name="T74" fmla="*/ 588 w 1569"/>
                <a:gd name="T75" fmla="*/ 1176 h 1373"/>
                <a:gd name="T76" fmla="*/ 638 w 1569"/>
                <a:gd name="T77" fmla="*/ 1225 h 1373"/>
                <a:gd name="T78" fmla="*/ 931 w 1569"/>
                <a:gd name="T79" fmla="*/ 1323 h 1373"/>
                <a:gd name="T80" fmla="*/ 1029 w 1569"/>
                <a:gd name="T81" fmla="*/ 1225 h 1373"/>
                <a:gd name="T82" fmla="*/ 1079 w 1569"/>
                <a:gd name="T83" fmla="*/ 1127 h 1373"/>
                <a:gd name="T84" fmla="*/ 1127 w 1569"/>
                <a:gd name="T85" fmla="*/ 1078 h 1373"/>
                <a:gd name="T86" fmla="*/ 1226 w 1569"/>
                <a:gd name="T87" fmla="*/ 980 h 1373"/>
                <a:gd name="T88" fmla="*/ 1274 w 1569"/>
                <a:gd name="T89" fmla="*/ 932 h 1373"/>
                <a:gd name="T90" fmla="*/ 1274 w 1569"/>
                <a:gd name="T91" fmla="*/ 784 h 1373"/>
                <a:gd name="T92" fmla="*/ 1226 w 1569"/>
                <a:gd name="T93" fmla="*/ 637 h 1373"/>
                <a:gd name="T94" fmla="*/ 1226 w 1569"/>
                <a:gd name="T95" fmla="*/ 53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274" y="490"/>
                  </a:moveTo>
                  <a:lnTo>
                    <a:pt x="1324" y="490"/>
                  </a:lnTo>
                  <a:lnTo>
                    <a:pt x="1372" y="490"/>
                  </a:lnTo>
                  <a:lnTo>
                    <a:pt x="1422" y="441"/>
                  </a:lnTo>
                  <a:lnTo>
                    <a:pt x="1422" y="441"/>
                  </a:lnTo>
                  <a:lnTo>
                    <a:pt x="1422" y="392"/>
                  </a:lnTo>
                  <a:lnTo>
                    <a:pt x="1470" y="245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49" y="343"/>
                  </a:lnTo>
                  <a:lnTo>
                    <a:pt x="98" y="34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47" y="441"/>
                  </a:lnTo>
                  <a:lnTo>
                    <a:pt x="197" y="490"/>
                  </a:lnTo>
                  <a:lnTo>
                    <a:pt x="245" y="490"/>
                  </a:lnTo>
                  <a:lnTo>
                    <a:pt x="245" y="490"/>
                  </a:lnTo>
                  <a:lnTo>
                    <a:pt x="343" y="539"/>
                  </a:lnTo>
                  <a:lnTo>
                    <a:pt x="441" y="539"/>
                  </a:lnTo>
                  <a:lnTo>
                    <a:pt x="540" y="539"/>
                  </a:lnTo>
                  <a:lnTo>
                    <a:pt x="540" y="539"/>
                  </a:lnTo>
                  <a:lnTo>
                    <a:pt x="540" y="637"/>
                  </a:lnTo>
                  <a:lnTo>
                    <a:pt x="490" y="686"/>
                  </a:lnTo>
                  <a:lnTo>
                    <a:pt x="441" y="784"/>
                  </a:lnTo>
                  <a:lnTo>
                    <a:pt x="441" y="784"/>
                  </a:lnTo>
                  <a:lnTo>
                    <a:pt x="392" y="882"/>
                  </a:lnTo>
                  <a:lnTo>
                    <a:pt x="490" y="980"/>
                  </a:lnTo>
                  <a:lnTo>
                    <a:pt x="540" y="1030"/>
                  </a:lnTo>
                  <a:lnTo>
                    <a:pt x="540" y="1030"/>
                  </a:lnTo>
                  <a:lnTo>
                    <a:pt x="588" y="1127"/>
                  </a:lnTo>
                  <a:lnTo>
                    <a:pt x="588" y="1176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736" y="1323"/>
                  </a:lnTo>
                  <a:lnTo>
                    <a:pt x="931" y="1323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79" y="1176"/>
                  </a:lnTo>
                  <a:lnTo>
                    <a:pt x="1079" y="1127"/>
                  </a:lnTo>
                  <a:lnTo>
                    <a:pt x="1127" y="1078"/>
                  </a:lnTo>
                  <a:lnTo>
                    <a:pt x="1127" y="1078"/>
                  </a:lnTo>
                  <a:lnTo>
                    <a:pt x="1176" y="1030"/>
                  </a:lnTo>
                  <a:lnTo>
                    <a:pt x="1226" y="980"/>
                  </a:lnTo>
                  <a:lnTo>
                    <a:pt x="1274" y="932"/>
                  </a:lnTo>
                  <a:lnTo>
                    <a:pt x="1274" y="932"/>
                  </a:lnTo>
                  <a:lnTo>
                    <a:pt x="1274" y="882"/>
                  </a:lnTo>
                  <a:lnTo>
                    <a:pt x="1274" y="784"/>
                  </a:lnTo>
                  <a:lnTo>
                    <a:pt x="1226" y="637"/>
                  </a:lnTo>
                  <a:lnTo>
                    <a:pt x="1226" y="637"/>
                  </a:lnTo>
                  <a:lnTo>
                    <a:pt x="1176" y="589"/>
                  </a:lnTo>
                  <a:lnTo>
                    <a:pt x="1226" y="539"/>
                  </a:lnTo>
                  <a:lnTo>
                    <a:pt x="1274" y="490"/>
                  </a:lnTo>
                  <a:close/>
                </a:path>
              </a:pathLst>
            </a:custGeom>
            <a:solidFill>
              <a:srgbClr val="943E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7" name="Freeform 725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24 w 1569"/>
                <a:gd name="T1" fmla="*/ 539 h 1373"/>
                <a:gd name="T2" fmla="*/ 1422 w 1569"/>
                <a:gd name="T3" fmla="*/ 441 h 1373"/>
                <a:gd name="T4" fmla="*/ 1470 w 1569"/>
                <a:gd name="T5" fmla="*/ 392 h 1373"/>
                <a:gd name="T6" fmla="*/ 1470 w 1569"/>
                <a:gd name="T7" fmla="*/ 146 h 1373"/>
                <a:gd name="T8" fmla="*/ 1470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490 h 1373"/>
                <a:gd name="T52" fmla="*/ 0 w 1569"/>
                <a:gd name="T53" fmla="*/ 392 h 1373"/>
                <a:gd name="T54" fmla="*/ 49 w 1569"/>
                <a:gd name="T55" fmla="*/ 343 h 1373"/>
                <a:gd name="T56" fmla="*/ 98 w 1569"/>
                <a:gd name="T57" fmla="*/ 343 h 1373"/>
                <a:gd name="T58" fmla="*/ 197 w 1569"/>
                <a:gd name="T59" fmla="*/ 490 h 1373"/>
                <a:gd name="T60" fmla="*/ 245 w 1569"/>
                <a:gd name="T61" fmla="*/ 490 h 1373"/>
                <a:gd name="T62" fmla="*/ 392 w 1569"/>
                <a:gd name="T63" fmla="*/ 539 h 1373"/>
                <a:gd name="T64" fmla="*/ 490 w 1569"/>
                <a:gd name="T65" fmla="*/ 589 h 1373"/>
                <a:gd name="T66" fmla="*/ 441 w 1569"/>
                <a:gd name="T67" fmla="*/ 686 h 1373"/>
                <a:gd name="T68" fmla="*/ 392 w 1569"/>
                <a:gd name="T69" fmla="*/ 784 h 1373"/>
                <a:gd name="T70" fmla="*/ 441 w 1569"/>
                <a:gd name="T71" fmla="*/ 1030 h 1373"/>
                <a:gd name="T72" fmla="*/ 540 w 1569"/>
                <a:gd name="T73" fmla="*/ 1078 h 1373"/>
                <a:gd name="T74" fmla="*/ 588 w 1569"/>
                <a:gd name="T75" fmla="*/ 1225 h 1373"/>
                <a:gd name="T76" fmla="*/ 638 w 1569"/>
                <a:gd name="T77" fmla="*/ 1225 h 1373"/>
                <a:gd name="T78" fmla="*/ 931 w 1569"/>
                <a:gd name="T79" fmla="*/ 1323 h 1373"/>
                <a:gd name="T80" fmla="*/ 1029 w 1569"/>
                <a:gd name="T81" fmla="*/ 1225 h 1373"/>
                <a:gd name="T82" fmla="*/ 1079 w 1569"/>
                <a:gd name="T83" fmla="*/ 1127 h 1373"/>
                <a:gd name="T84" fmla="*/ 1127 w 1569"/>
                <a:gd name="T85" fmla="*/ 1078 h 1373"/>
                <a:gd name="T86" fmla="*/ 1226 w 1569"/>
                <a:gd name="T87" fmla="*/ 1030 h 1373"/>
                <a:gd name="T88" fmla="*/ 1274 w 1569"/>
                <a:gd name="T89" fmla="*/ 932 h 1373"/>
                <a:gd name="T90" fmla="*/ 1274 w 1569"/>
                <a:gd name="T91" fmla="*/ 784 h 1373"/>
                <a:gd name="T92" fmla="*/ 1274 w 1569"/>
                <a:gd name="T93" fmla="*/ 686 h 1373"/>
                <a:gd name="T94" fmla="*/ 1226 w 1569"/>
                <a:gd name="T95" fmla="*/ 53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274" y="539"/>
                  </a:moveTo>
                  <a:lnTo>
                    <a:pt x="1324" y="539"/>
                  </a:lnTo>
                  <a:lnTo>
                    <a:pt x="1372" y="490"/>
                  </a:lnTo>
                  <a:lnTo>
                    <a:pt x="1422" y="441"/>
                  </a:lnTo>
                  <a:lnTo>
                    <a:pt x="1422" y="441"/>
                  </a:lnTo>
                  <a:lnTo>
                    <a:pt x="1470" y="392"/>
                  </a:lnTo>
                  <a:lnTo>
                    <a:pt x="1470" y="245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49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147" y="441"/>
                  </a:lnTo>
                  <a:lnTo>
                    <a:pt x="197" y="490"/>
                  </a:lnTo>
                  <a:lnTo>
                    <a:pt x="245" y="490"/>
                  </a:lnTo>
                  <a:lnTo>
                    <a:pt x="245" y="490"/>
                  </a:lnTo>
                  <a:lnTo>
                    <a:pt x="295" y="539"/>
                  </a:lnTo>
                  <a:lnTo>
                    <a:pt x="392" y="539"/>
                  </a:lnTo>
                  <a:lnTo>
                    <a:pt x="490" y="589"/>
                  </a:lnTo>
                  <a:lnTo>
                    <a:pt x="490" y="589"/>
                  </a:lnTo>
                  <a:lnTo>
                    <a:pt x="490" y="637"/>
                  </a:lnTo>
                  <a:lnTo>
                    <a:pt x="441" y="686"/>
                  </a:lnTo>
                  <a:lnTo>
                    <a:pt x="392" y="784"/>
                  </a:lnTo>
                  <a:lnTo>
                    <a:pt x="392" y="784"/>
                  </a:lnTo>
                  <a:lnTo>
                    <a:pt x="392" y="932"/>
                  </a:lnTo>
                  <a:lnTo>
                    <a:pt x="441" y="1030"/>
                  </a:lnTo>
                  <a:lnTo>
                    <a:pt x="540" y="1078"/>
                  </a:lnTo>
                  <a:lnTo>
                    <a:pt x="540" y="1078"/>
                  </a:lnTo>
                  <a:lnTo>
                    <a:pt x="540" y="1127"/>
                  </a:lnTo>
                  <a:lnTo>
                    <a:pt x="588" y="1225"/>
                  </a:lnTo>
                  <a:lnTo>
                    <a:pt x="638" y="1225"/>
                  </a:lnTo>
                  <a:lnTo>
                    <a:pt x="638" y="122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79" y="1176"/>
                  </a:lnTo>
                  <a:lnTo>
                    <a:pt x="1079" y="1127"/>
                  </a:lnTo>
                  <a:lnTo>
                    <a:pt x="1127" y="1078"/>
                  </a:lnTo>
                  <a:lnTo>
                    <a:pt x="1127" y="1078"/>
                  </a:lnTo>
                  <a:lnTo>
                    <a:pt x="1176" y="1030"/>
                  </a:lnTo>
                  <a:lnTo>
                    <a:pt x="1226" y="1030"/>
                  </a:lnTo>
                  <a:lnTo>
                    <a:pt x="1274" y="932"/>
                  </a:lnTo>
                  <a:lnTo>
                    <a:pt x="1274" y="932"/>
                  </a:lnTo>
                  <a:lnTo>
                    <a:pt x="1274" y="882"/>
                  </a:lnTo>
                  <a:lnTo>
                    <a:pt x="1274" y="784"/>
                  </a:lnTo>
                  <a:lnTo>
                    <a:pt x="1274" y="686"/>
                  </a:lnTo>
                  <a:lnTo>
                    <a:pt x="1274" y="686"/>
                  </a:lnTo>
                  <a:lnTo>
                    <a:pt x="1226" y="589"/>
                  </a:lnTo>
                  <a:lnTo>
                    <a:pt x="1226" y="539"/>
                  </a:lnTo>
                  <a:lnTo>
                    <a:pt x="1274" y="539"/>
                  </a:lnTo>
                  <a:close/>
                </a:path>
              </a:pathLst>
            </a:custGeom>
            <a:solidFill>
              <a:srgbClr val="8F352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8" name="Freeform 726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72 w 1569"/>
                <a:gd name="T1" fmla="*/ 539 h 1373"/>
                <a:gd name="T2" fmla="*/ 1422 w 1569"/>
                <a:gd name="T3" fmla="*/ 441 h 1373"/>
                <a:gd name="T4" fmla="*/ 1470 w 1569"/>
                <a:gd name="T5" fmla="*/ 392 h 1373"/>
                <a:gd name="T6" fmla="*/ 1470 w 1569"/>
                <a:gd name="T7" fmla="*/ 146 h 1373"/>
                <a:gd name="T8" fmla="*/ 1470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490 h 1373"/>
                <a:gd name="T52" fmla="*/ 0 w 1569"/>
                <a:gd name="T53" fmla="*/ 392 h 1373"/>
                <a:gd name="T54" fmla="*/ 49 w 1569"/>
                <a:gd name="T55" fmla="*/ 343 h 1373"/>
                <a:gd name="T56" fmla="*/ 98 w 1569"/>
                <a:gd name="T57" fmla="*/ 343 h 1373"/>
                <a:gd name="T58" fmla="*/ 147 w 1569"/>
                <a:gd name="T59" fmla="*/ 490 h 1373"/>
                <a:gd name="T60" fmla="*/ 197 w 1569"/>
                <a:gd name="T61" fmla="*/ 490 h 1373"/>
                <a:gd name="T62" fmla="*/ 392 w 1569"/>
                <a:gd name="T63" fmla="*/ 589 h 1373"/>
                <a:gd name="T64" fmla="*/ 441 w 1569"/>
                <a:gd name="T65" fmla="*/ 589 h 1373"/>
                <a:gd name="T66" fmla="*/ 441 w 1569"/>
                <a:gd name="T67" fmla="*/ 735 h 1373"/>
                <a:gd name="T68" fmla="*/ 392 w 1569"/>
                <a:gd name="T69" fmla="*/ 784 h 1373"/>
                <a:gd name="T70" fmla="*/ 441 w 1569"/>
                <a:gd name="T71" fmla="*/ 1030 h 1373"/>
                <a:gd name="T72" fmla="*/ 540 w 1569"/>
                <a:gd name="T73" fmla="*/ 1078 h 1373"/>
                <a:gd name="T74" fmla="*/ 588 w 1569"/>
                <a:gd name="T75" fmla="*/ 1225 h 1373"/>
                <a:gd name="T76" fmla="*/ 638 w 1569"/>
                <a:gd name="T77" fmla="*/ 1275 h 1373"/>
                <a:gd name="T78" fmla="*/ 931 w 1569"/>
                <a:gd name="T79" fmla="*/ 1323 h 1373"/>
                <a:gd name="T80" fmla="*/ 1029 w 1569"/>
                <a:gd name="T81" fmla="*/ 1225 h 1373"/>
                <a:gd name="T82" fmla="*/ 1127 w 1569"/>
                <a:gd name="T83" fmla="*/ 1127 h 1373"/>
                <a:gd name="T84" fmla="*/ 1176 w 1569"/>
                <a:gd name="T85" fmla="*/ 1078 h 1373"/>
                <a:gd name="T86" fmla="*/ 1226 w 1569"/>
                <a:gd name="T87" fmla="*/ 1030 h 1373"/>
                <a:gd name="T88" fmla="*/ 1274 w 1569"/>
                <a:gd name="T89" fmla="*/ 932 h 1373"/>
                <a:gd name="T90" fmla="*/ 1324 w 1569"/>
                <a:gd name="T91" fmla="*/ 784 h 1373"/>
                <a:gd name="T92" fmla="*/ 1274 w 1569"/>
                <a:gd name="T93" fmla="*/ 686 h 1373"/>
                <a:gd name="T94" fmla="*/ 1274 w 1569"/>
                <a:gd name="T95" fmla="*/ 58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24" y="539"/>
                  </a:moveTo>
                  <a:lnTo>
                    <a:pt x="1372" y="539"/>
                  </a:lnTo>
                  <a:lnTo>
                    <a:pt x="1372" y="490"/>
                  </a:lnTo>
                  <a:lnTo>
                    <a:pt x="1422" y="441"/>
                  </a:lnTo>
                  <a:lnTo>
                    <a:pt x="1422" y="441"/>
                  </a:lnTo>
                  <a:lnTo>
                    <a:pt x="1470" y="392"/>
                  </a:lnTo>
                  <a:lnTo>
                    <a:pt x="1470" y="245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49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147" y="441"/>
                  </a:lnTo>
                  <a:lnTo>
                    <a:pt x="147" y="490"/>
                  </a:lnTo>
                  <a:lnTo>
                    <a:pt x="197" y="490"/>
                  </a:lnTo>
                  <a:lnTo>
                    <a:pt x="197" y="490"/>
                  </a:lnTo>
                  <a:lnTo>
                    <a:pt x="295" y="539"/>
                  </a:lnTo>
                  <a:lnTo>
                    <a:pt x="392" y="589"/>
                  </a:lnTo>
                  <a:lnTo>
                    <a:pt x="441" y="589"/>
                  </a:lnTo>
                  <a:lnTo>
                    <a:pt x="441" y="589"/>
                  </a:lnTo>
                  <a:lnTo>
                    <a:pt x="441" y="637"/>
                  </a:lnTo>
                  <a:lnTo>
                    <a:pt x="441" y="735"/>
                  </a:lnTo>
                  <a:lnTo>
                    <a:pt x="392" y="784"/>
                  </a:lnTo>
                  <a:lnTo>
                    <a:pt x="392" y="784"/>
                  </a:lnTo>
                  <a:lnTo>
                    <a:pt x="343" y="932"/>
                  </a:lnTo>
                  <a:lnTo>
                    <a:pt x="441" y="1030"/>
                  </a:lnTo>
                  <a:lnTo>
                    <a:pt x="540" y="1078"/>
                  </a:lnTo>
                  <a:lnTo>
                    <a:pt x="540" y="1078"/>
                  </a:lnTo>
                  <a:lnTo>
                    <a:pt x="540" y="1176"/>
                  </a:lnTo>
                  <a:lnTo>
                    <a:pt x="588" y="1225"/>
                  </a:lnTo>
                  <a:lnTo>
                    <a:pt x="638" y="1275"/>
                  </a:lnTo>
                  <a:lnTo>
                    <a:pt x="638" y="127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79" y="1176"/>
                  </a:lnTo>
                  <a:lnTo>
                    <a:pt x="1127" y="1127"/>
                  </a:lnTo>
                  <a:lnTo>
                    <a:pt x="1176" y="1078"/>
                  </a:lnTo>
                  <a:lnTo>
                    <a:pt x="1176" y="1078"/>
                  </a:lnTo>
                  <a:lnTo>
                    <a:pt x="1176" y="1078"/>
                  </a:lnTo>
                  <a:lnTo>
                    <a:pt x="1226" y="1030"/>
                  </a:lnTo>
                  <a:lnTo>
                    <a:pt x="1274" y="932"/>
                  </a:lnTo>
                  <a:lnTo>
                    <a:pt x="1274" y="932"/>
                  </a:lnTo>
                  <a:lnTo>
                    <a:pt x="1274" y="882"/>
                  </a:lnTo>
                  <a:lnTo>
                    <a:pt x="1324" y="784"/>
                  </a:lnTo>
                  <a:lnTo>
                    <a:pt x="1274" y="686"/>
                  </a:lnTo>
                  <a:lnTo>
                    <a:pt x="1274" y="686"/>
                  </a:lnTo>
                  <a:lnTo>
                    <a:pt x="1226" y="637"/>
                  </a:lnTo>
                  <a:lnTo>
                    <a:pt x="1274" y="589"/>
                  </a:lnTo>
                  <a:lnTo>
                    <a:pt x="1324" y="539"/>
                  </a:lnTo>
                  <a:close/>
                </a:path>
              </a:pathLst>
            </a:custGeom>
            <a:solidFill>
              <a:srgbClr val="8A2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79" name="Freeform 727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72 w 1569"/>
                <a:gd name="T1" fmla="*/ 539 h 1373"/>
                <a:gd name="T2" fmla="*/ 1470 w 1569"/>
                <a:gd name="T3" fmla="*/ 441 h 1373"/>
                <a:gd name="T4" fmla="*/ 1470 w 1569"/>
                <a:gd name="T5" fmla="*/ 392 h 1373"/>
                <a:gd name="T6" fmla="*/ 1519 w 1569"/>
                <a:gd name="T7" fmla="*/ 146 h 1373"/>
                <a:gd name="T8" fmla="*/ 1519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539 h 1373"/>
                <a:gd name="T52" fmla="*/ 0 w 1569"/>
                <a:gd name="T53" fmla="*/ 441 h 1373"/>
                <a:gd name="T54" fmla="*/ 49 w 1569"/>
                <a:gd name="T55" fmla="*/ 343 h 1373"/>
                <a:gd name="T56" fmla="*/ 98 w 1569"/>
                <a:gd name="T57" fmla="*/ 343 h 1373"/>
                <a:gd name="T58" fmla="*/ 147 w 1569"/>
                <a:gd name="T59" fmla="*/ 539 h 1373"/>
                <a:gd name="T60" fmla="*/ 197 w 1569"/>
                <a:gd name="T61" fmla="*/ 539 h 1373"/>
                <a:gd name="T62" fmla="*/ 343 w 1569"/>
                <a:gd name="T63" fmla="*/ 589 h 1373"/>
                <a:gd name="T64" fmla="*/ 392 w 1569"/>
                <a:gd name="T65" fmla="*/ 589 h 1373"/>
                <a:gd name="T66" fmla="*/ 392 w 1569"/>
                <a:gd name="T67" fmla="*/ 735 h 1373"/>
                <a:gd name="T68" fmla="*/ 343 w 1569"/>
                <a:gd name="T69" fmla="*/ 784 h 1373"/>
                <a:gd name="T70" fmla="*/ 441 w 1569"/>
                <a:gd name="T71" fmla="*/ 1030 h 1373"/>
                <a:gd name="T72" fmla="*/ 490 w 1569"/>
                <a:gd name="T73" fmla="*/ 1078 h 1373"/>
                <a:gd name="T74" fmla="*/ 588 w 1569"/>
                <a:gd name="T75" fmla="*/ 1225 h 1373"/>
                <a:gd name="T76" fmla="*/ 638 w 1569"/>
                <a:gd name="T77" fmla="*/ 1275 h 1373"/>
                <a:gd name="T78" fmla="*/ 931 w 1569"/>
                <a:gd name="T79" fmla="*/ 1323 h 1373"/>
                <a:gd name="T80" fmla="*/ 1029 w 1569"/>
                <a:gd name="T81" fmla="*/ 1275 h 1373"/>
                <a:gd name="T82" fmla="*/ 1127 w 1569"/>
                <a:gd name="T83" fmla="*/ 1176 h 1373"/>
                <a:gd name="T84" fmla="*/ 1176 w 1569"/>
                <a:gd name="T85" fmla="*/ 1127 h 1373"/>
                <a:gd name="T86" fmla="*/ 1226 w 1569"/>
                <a:gd name="T87" fmla="*/ 1030 h 1373"/>
                <a:gd name="T88" fmla="*/ 1274 w 1569"/>
                <a:gd name="T89" fmla="*/ 980 h 1373"/>
                <a:gd name="T90" fmla="*/ 1324 w 1569"/>
                <a:gd name="T91" fmla="*/ 833 h 1373"/>
                <a:gd name="T92" fmla="*/ 1274 w 1569"/>
                <a:gd name="T93" fmla="*/ 686 h 1373"/>
                <a:gd name="T94" fmla="*/ 1274 w 1569"/>
                <a:gd name="T95" fmla="*/ 58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24" y="539"/>
                  </a:moveTo>
                  <a:lnTo>
                    <a:pt x="1372" y="539"/>
                  </a:lnTo>
                  <a:lnTo>
                    <a:pt x="1422" y="490"/>
                  </a:lnTo>
                  <a:lnTo>
                    <a:pt x="1470" y="441"/>
                  </a:lnTo>
                  <a:lnTo>
                    <a:pt x="1470" y="441"/>
                  </a:lnTo>
                  <a:lnTo>
                    <a:pt x="1470" y="392"/>
                  </a:lnTo>
                  <a:lnTo>
                    <a:pt x="1519" y="245"/>
                  </a:lnTo>
                  <a:lnTo>
                    <a:pt x="1519" y="146"/>
                  </a:lnTo>
                  <a:lnTo>
                    <a:pt x="1519" y="146"/>
                  </a:lnTo>
                  <a:lnTo>
                    <a:pt x="1519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539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49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490"/>
                  </a:lnTo>
                  <a:lnTo>
                    <a:pt x="147" y="539"/>
                  </a:lnTo>
                  <a:lnTo>
                    <a:pt x="197" y="539"/>
                  </a:lnTo>
                  <a:lnTo>
                    <a:pt x="197" y="539"/>
                  </a:lnTo>
                  <a:lnTo>
                    <a:pt x="245" y="589"/>
                  </a:lnTo>
                  <a:lnTo>
                    <a:pt x="343" y="589"/>
                  </a:lnTo>
                  <a:lnTo>
                    <a:pt x="392" y="589"/>
                  </a:lnTo>
                  <a:lnTo>
                    <a:pt x="392" y="589"/>
                  </a:lnTo>
                  <a:lnTo>
                    <a:pt x="392" y="686"/>
                  </a:lnTo>
                  <a:lnTo>
                    <a:pt x="392" y="735"/>
                  </a:lnTo>
                  <a:lnTo>
                    <a:pt x="343" y="784"/>
                  </a:lnTo>
                  <a:lnTo>
                    <a:pt x="343" y="784"/>
                  </a:lnTo>
                  <a:lnTo>
                    <a:pt x="343" y="932"/>
                  </a:lnTo>
                  <a:lnTo>
                    <a:pt x="441" y="1030"/>
                  </a:lnTo>
                  <a:lnTo>
                    <a:pt x="490" y="1078"/>
                  </a:lnTo>
                  <a:lnTo>
                    <a:pt x="490" y="1078"/>
                  </a:lnTo>
                  <a:lnTo>
                    <a:pt x="540" y="1176"/>
                  </a:lnTo>
                  <a:lnTo>
                    <a:pt x="588" y="1225"/>
                  </a:lnTo>
                  <a:lnTo>
                    <a:pt x="638" y="1275"/>
                  </a:lnTo>
                  <a:lnTo>
                    <a:pt x="638" y="127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27" y="1176"/>
                  </a:lnTo>
                  <a:lnTo>
                    <a:pt x="1176" y="1127"/>
                  </a:lnTo>
                  <a:lnTo>
                    <a:pt x="1176" y="1127"/>
                  </a:lnTo>
                  <a:lnTo>
                    <a:pt x="1176" y="1078"/>
                  </a:lnTo>
                  <a:lnTo>
                    <a:pt x="1226" y="1030"/>
                  </a:lnTo>
                  <a:lnTo>
                    <a:pt x="1274" y="980"/>
                  </a:lnTo>
                  <a:lnTo>
                    <a:pt x="1274" y="980"/>
                  </a:lnTo>
                  <a:lnTo>
                    <a:pt x="1324" y="932"/>
                  </a:lnTo>
                  <a:lnTo>
                    <a:pt x="1324" y="833"/>
                  </a:lnTo>
                  <a:lnTo>
                    <a:pt x="1274" y="686"/>
                  </a:lnTo>
                  <a:lnTo>
                    <a:pt x="1274" y="686"/>
                  </a:lnTo>
                  <a:lnTo>
                    <a:pt x="1226" y="637"/>
                  </a:lnTo>
                  <a:lnTo>
                    <a:pt x="1274" y="589"/>
                  </a:lnTo>
                  <a:lnTo>
                    <a:pt x="1324" y="539"/>
                  </a:lnTo>
                  <a:close/>
                </a:path>
              </a:pathLst>
            </a:custGeom>
            <a:solidFill>
              <a:srgbClr val="86241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0" name="Freeform 728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72 w 1569"/>
                <a:gd name="T1" fmla="*/ 589 h 1373"/>
                <a:gd name="T2" fmla="*/ 1470 w 1569"/>
                <a:gd name="T3" fmla="*/ 490 h 1373"/>
                <a:gd name="T4" fmla="*/ 1470 w 1569"/>
                <a:gd name="T5" fmla="*/ 392 h 1373"/>
                <a:gd name="T6" fmla="*/ 1519 w 1569"/>
                <a:gd name="T7" fmla="*/ 146 h 1373"/>
                <a:gd name="T8" fmla="*/ 1519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539 h 1373"/>
                <a:gd name="T52" fmla="*/ 0 w 1569"/>
                <a:gd name="T53" fmla="*/ 441 h 1373"/>
                <a:gd name="T54" fmla="*/ 49 w 1569"/>
                <a:gd name="T55" fmla="*/ 392 h 1373"/>
                <a:gd name="T56" fmla="*/ 49 w 1569"/>
                <a:gd name="T57" fmla="*/ 392 h 1373"/>
                <a:gd name="T58" fmla="*/ 98 w 1569"/>
                <a:gd name="T59" fmla="*/ 539 h 1373"/>
                <a:gd name="T60" fmla="*/ 147 w 1569"/>
                <a:gd name="T61" fmla="*/ 539 h 1373"/>
                <a:gd name="T62" fmla="*/ 295 w 1569"/>
                <a:gd name="T63" fmla="*/ 589 h 1373"/>
                <a:gd name="T64" fmla="*/ 343 w 1569"/>
                <a:gd name="T65" fmla="*/ 637 h 1373"/>
                <a:gd name="T66" fmla="*/ 343 w 1569"/>
                <a:gd name="T67" fmla="*/ 735 h 1373"/>
                <a:gd name="T68" fmla="*/ 295 w 1569"/>
                <a:gd name="T69" fmla="*/ 784 h 1373"/>
                <a:gd name="T70" fmla="*/ 392 w 1569"/>
                <a:gd name="T71" fmla="*/ 1030 h 1373"/>
                <a:gd name="T72" fmla="*/ 490 w 1569"/>
                <a:gd name="T73" fmla="*/ 1078 h 1373"/>
                <a:gd name="T74" fmla="*/ 588 w 1569"/>
                <a:gd name="T75" fmla="*/ 1225 h 1373"/>
                <a:gd name="T76" fmla="*/ 638 w 1569"/>
                <a:gd name="T77" fmla="*/ 1275 h 1373"/>
                <a:gd name="T78" fmla="*/ 931 w 1569"/>
                <a:gd name="T79" fmla="*/ 1323 h 1373"/>
                <a:gd name="T80" fmla="*/ 1029 w 1569"/>
                <a:gd name="T81" fmla="*/ 1275 h 1373"/>
                <a:gd name="T82" fmla="*/ 1127 w 1569"/>
                <a:gd name="T83" fmla="*/ 1176 h 1373"/>
                <a:gd name="T84" fmla="*/ 1176 w 1569"/>
                <a:gd name="T85" fmla="*/ 1127 h 1373"/>
                <a:gd name="T86" fmla="*/ 1226 w 1569"/>
                <a:gd name="T87" fmla="*/ 1078 h 1373"/>
                <a:gd name="T88" fmla="*/ 1274 w 1569"/>
                <a:gd name="T89" fmla="*/ 980 h 1373"/>
                <a:gd name="T90" fmla="*/ 1324 w 1569"/>
                <a:gd name="T91" fmla="*/ 833 h 1373"/>
                <a:gd name="T92" fmla="*/ 1324 w 1569"/>
                <a:gd name="T93" fmla="*/ 735 h 1373"/>
                <a:gd name="T94" fmla="*/ 1274 w 1569"/>
                <a:gd name="T95" fmla="*/ 589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24" y="589"/>
                  </a:moveTo>
                  <a:lnTo>
                    <a:pt x="1372" y="589"/>
                  </a:lnTo>
                  <a:lnTo>
                    <a:pt x="1422" y="539"/>
                  </a:lnTo>
                  <a:lnTo>
                    <a:pt x="1470" y="490"/>
                  </a:lnTo>
                  <a:lnTo>
                    <a:pt x="1470" y="490"/>
                  </a:lnTo>
                  <a:lnTo>
                    <a:pt x="1470" y="392"/>
                  </a:lnTo>
                  <a:lnTo>
                    <a:pt x="1519" y="245"/>
                  </a:lnTo>
                  <a:lnTo>
                    <a:pt x="1519" y="146"/>
                  </a:lnTo>
                  <a:lnTo>
                    <a:pt x="1519" y="146"/>
                  </a:lnTo>
                  <a:lnTo>
                    <a:pt x="1519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589"/>
                  </a:lnTo>
                  <a:lnTo>
                    <a:pt x="0" y="539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98" y="490"/>
                  </a:lnTo>
                  <a:lnTo>
                    <a:pt x="98" y="539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245" y="589"/>
                  </a:lnTo>
                  <a:lnTo>
                    <a:pt x="295" y="589"/>
                  </a:lnTo>
                  <a:lnTo>
                    <a:pt x="343" y="637"/>
                  </a:lnTo>
                  <a:lnTo>
                    <a:pt x="343" y="637"/>
                  </a:lnTo>
                  <a:lnTo>
                    <a:pt x="343" y="686"/>
                  </a:lnTo>
                  <a:lnTo>
                    <a:pt x="343" y="735"/>
                  </a:lnTo>
                  <a:lnTo>
                    <a:pt x="295" y="784"/>
                  </a:lnTo>
                  <a:lnTo>
                    <a:pt x="295" y="784"/>
                  </a:lnTo>
                  <a:lnTo>
                    <a:pt x="295" y="932"/>
                  </a:lnTo>
                  <a:lnTo>
                    <a:pt x="392" y="1030"/>
                  </a:lnTo>
                  <a:lnTo>
                    <a:pt x="490" y="1078"/>
                  </a:lnTo>
                  <a:lnTo>
                    <a:pt x="490" y="1078"/>
                  </a:lnTo>
                  <a:lnTo>
                    <a:pt x="540" y="1176"/>
                  </a:lnTo>
                  <a:lnTo>
                    <a:pt x="588" y="1225"/>
                  </a:lnTo>
                  <a:lnTo>
                    <a:pt x="638" y="1275"/>
                  </a:lnTo>
                  <a:lnTo>
                    <a:pt x="638" y="127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27" y="1176"/>
                  </a:lnTo>
                  <a:lnTo>
                    <a:pt x="1176" y="1127"/>
                  </a:lnTo>
                  <a:lnTo>
                    <a:pt x="1176" y="1127"/>
                  </a:lnTo>
                  <a:lnTo>
                    <a:pt x="1176" y="1078"/>
                  </a:lnTo>
                  <a:lnTo>
                    <a:pt x="1226" y="1078"/>
                  </a:lnTo>
                  <a:lnTo>
                    <a:pt x="1274" y="980"/>
                  </a:lnTo>
                  <a:lnTo>
                    <a:pt x="1274" y="980"/>
                  </a:lnTo>
                  <a:lnTo>
                    <a:pt x="1324" y="932"/>
                  </a:lnTo>
                  <a:lnTo>
                    <a:pt x="1324" y="833"/>
                  </a:lnTo>
                  <a:lnTo>
                    <a:pt x="1324" y="735"/>
                  </a:lnTo>
                  <a:lnTo>
                    <a:pt x="1324" y="735"/>
                  </a:lnTo>
                  <a:lnTo>
                    <a:pt x="1274" y="637"/>
                  </a:lnTo>
                  <a:lnTo>
                    <a:pt x="1274" y="589"/>
                  </a:lnTo>
                  <a:lnTo>
                    <a:pt x="1324" y="589"/>
                  </a:lnTo>
                  <a:close/>
                </a:path>
              </a:pathLst>
            </a:custGeom>
            <a:solidFill>
              <a:srgbClr val="811C0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1" name="Freeform 729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372 w 1569"/>
                <a:gd name="T1" fmla="*/ 589 h 1373"/>
                <a:gd name="T2" fmla="*/ 1470 w 1569"/>
                <a:gd name="T3" fmla="*/ 490 h 1373"/>
                <a:gd name="T4" fmla="*/ 1519 w 1569"/>
                <a:gd name="T5" fmla="*/ 392 h 1373"/>
                <a:gd name="T6" fmla="*/ 1519 w 1569"/>
                <a:gd name="T7" fmla="*/ 146 h 1373"/>
                <a:gd name="T8" fmla="*/ 1519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539 h 1373"/>
                <a:gd name="T52" fmla="*/ 0 w 1569"/>
                <a:gd name="T53" fmla="*/ 441 h 1373"/>
                <a:gd name="T54" fmla="*/ 49 w 1569"/>
                <a:gd name="T55" fmla="*/ 392 h 1373"/>
                <a:gd name="T56" fmla="*/ 49 w 1569"/>
                <a:gd name="T57" fmla="*/ 392 h 1373"/>
                <a:gd name="T58" fmla="*/ 98 w 1569"/>
                <a:gd name="T59" fmla="*/ 539 h 1373"/>
                <a:gd name="T60" fmla="*/ 147 w 1569"/>
                <a:gd name="T61" fmla="*/ 539 h 1373"/>
                <a:gd name="T62" fmla="*/ 245 w 1569"/>
                <a:gd name="T63" fmla="*/ 637 h 1373"/>
                <a:gd name="T64" fmla="*/ 295 w 1569"/>
                <a:gd name="T65" fmla="*/ 637 h 1373"/>
                <a:gd name="T66" fmla="*/ 295 w 1569"/>
                <a:gd name="T67" fmla="*/ 784 h 1373"/>
                <a:gd name="T68" fmla="*/ 295 w 1569"/>
                <a:gd name="T69" fmla="*/ 833 h 1373"/>
                <a:gd name="T70" fmla="*/ 392 w 1569"/>
                <a:gd name="T71" fmla="*/ 1078 h 1373"/>
                <a:gd name="T72" fmla="*/ 490 w 1569"/>
                <a:gd name="T73" fmla="*/ 1127 h 1373"/>
                <a:gd name="T74" fmla="*/ 588 w 1569"/>
                <a:gd name="T75" fmla="*/ 1275 h 1373"/>
                <a:gd name="T76" fmla="*/ 638 w 1569"/>
                <a:gd name="T77" fmla="*/ 1275 h 1373"/>
                <a:gd name="T78" fmla="*/ 931 w 1569"/>
                <a:gd name="T79" fmla="*/ 1323 h 1373"/>
                <a:gd name="T80" fmla="*/ 1029 w 1569"/>
                <a:gd name="T81" fmla="*/ 1275 h 1373"/>
                <a:gd name="T82" fmla="*/ 1127 w 1569"/>
                <a:gd name="T83" fmla="*/ 1176 h 1373"/>
                <a:gd name="T84" fmla="*/ 1176 w 1569"/>
                <a:gd name="T85" fmla="*/ 1127 h 1373"/>
                <a:gd name="T86" fmla="*/ 1226 w 1569"/>
                <a:gd name="T87" fmla="*/ 1078 h 1373"/>
                <a:gd name="T88" fmla="*/ 1324 w 1569"/>
                <a:gd name="T89" fmla="*/ 980 h 1373"/>
                <a:gd name="T90" fmla="*/ 1372 w 1569"/>
                <a:gd name="T91" fmla="*/ 833 h 1373"/>
                <a:gd name="T92" fmla="*/ 1324 w 1569"/>
                <a:gd name="T93" fmla="*/ 735 h 1373"/>
                <a:gd name="T94" fmla="*/ 1274 w 1569"/>
                <a:gd name="T95" fmla="*/ 637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24" y="589"/>
                  </a:moveTo>
                  <a:lnTo>
                    <a:pt x="1372" y="589"/>
                  </a:lnTo>
                  <a:lnTo>
                    <a:pt x="1422" y="539"/>
                  </a:lnTo>
                  <a:lnTo>
                    <a:pt x="1470" y="490"/>
                  </a:lnTo>
                  <a:lnTo>
                    <a:pt x="1470" y="490"/>
                  </a:lnTo>
                  <a:lnTo>
                    <a:pt x="1519" y="392"/>
                  </a:lnTo>
                  <a:lnTo>
                    <a:pt x="1519" y="245"/>
                  </a:lnTo>
                  <a:lnTo>
                    <a:pt x="1519" y="146"/>
                  </a:lnTo>
                  <a:lnTo>
                    <a:pt x="1519" y="146"/>
                  </a:lnTo>
                  <a:lnTo>
                    <a:pt x="1519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637"/>
                  </a:lnTo>
                  <a:lnTo>
                    <a:pt x="0" y="539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490"/>
                  </a:lnTo>
                  <a:lnTo>
                    <a:pt x="98" y="539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197" y="589"/>
                  </a:lnTo>
                  <a:lnTo>
                    <a:pt x="245" y="637"/>
                  </a:lnTo>
                  <a:lnTo>
                    <a:pt x="295" y="637"/>
                  </a:lnTo>
                  <a:lnTo>
                    <a:pt x="295" y="637"/>
                  </a:lnTo>
                  <a:lnTo>
                    <a:pt x="295" y="686"/>
                  </a:lnTo>
                  <a:lnTo>
                    <a:pt x="295" y="784"/>
                  </a:lnTo>
                  <a:lnTo>
                    <a:pt x="295" y="833"/>
                  </a:lnTo>
                  <a:lnTo>
                    <a:pt x="295" y="833"/>
                  </a:lnTo>
                  <a:lnTo>
                    <a:pt x="295" y="980"/>
                  </a:lnTo>
                  <a:lnTo>
                    <a:pt x="392" y="1078"/>
                  </a:lnTo>
                  <a:lnTo>
                    <a:pt x="490" y="1127"/>
                  </a:lnTo>
                  <a:lnTo>
                    <a:pt x="490" y="1127"/>
                  </a:lnTo>
                  <a:lnTo>
                    <a:pt x="540" y="1176"/>
                  </a:lnTo>
                  <a:lnTo>
                    <a:pt x="588" y="1275"/>
                  </a:lnTo>
                  <a:lnTo>
                    <a:pt x="638" y="1275"/>
                  </a:lnTo>
                  <a:lnTo>
                    <a:pt x="638" y="1275"/>
                  </a:lnTo>
                  <a:lnTo>
                    <a:pt x="784" y="1323"/>
                  </a:lnTo>
                  <a:lnTo>
                    <a:pt x="93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27" y="1176"/>
                  </a:lnTo>
                  <a:lnTo>
                    <a:pt x="1176" y="1127"/>
                  </a:lnTo>
                  <a:lnTo>
                    <a:pt x="1176" y="1127"/>
                  </a:lnTo>
                  <a:lnTo>
                    <a:pt x="1176" y="1127"/>
                  </a:lnTo>
                  <a:lnTo>
                    <a:pt x="1226" y="1078"/>
                  </a:lnTo>
                  <a:lnTo>
                    <a:pt x="1324" y="980"/>
                  </a:lnTo>
                  <a:lnTo>
                    <a:pt x="1324" y="980"/>
                  </a:lnTo>
                  <a:lnTo>
                    <a:pt x="1324" y="932"/>
                  </a:lnTo>
                  <a:lnTo>
                    <a:pt x="1372" y="833"/>
                  </a:lnTo>
                  <a:lnTo>
                    <a:pt x="1324" y="735"/>
                  </a:lnTo>
                  <a:lnTo>
                    <a:pt x="1324" y="735"/>
                  </a:lnTo>
                  <a:lnTo>
                    <a:pt x="1274" y="686"/>
                  </a:lnTo>
                  <a:lnTo>
                    <a:pt x="1274" y="637"/>
                  </a:lnTo>
                  <a:lnTo>
                    <a:pt x="1324" y="589"/>
                  </a:lnTo>
                  <a:close/>
                </a:path>
              </a:pathLst>
            </a:custGeom>
            <a:solidFill>
              <a:srgbClr val="7C13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2" name="Freeform 730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1422 w 1569"/>
                <a:gd name="T1" fmla="*/ 589 h 1373"/>
                <a:gd name="T2" fmla="*/ 1519 w 1569"/>
                <a:gd name="T3" fmla="*/ 490 h 1373"/>
                <a:gd name="T4" fmla="*/ 1519 w 1569"/>
                <a:gd name="T5" fmla="*/ 392 h 1373"/>
                <a:gd name="T6" fmla="*/ 1519 w 1569"/>
                <a:gd name="T7" fmla="*/ 146 h 1373"/>
                <a:gd name="T8" fmla="*/ 1519 w 1569"/>
                <a:gd name="T9" fmla="*/ 98 h 1373"/>
                <a:gd name="T10" fmla="*/ 1569 w 1569"/>
                <a:gd name="T11" fmla="*/ 0 h 1373"/>
                <a:gd name="T12" fmla="*/ 1569 w 1569"/>
                <a:gd name="T13" fmla="*/ 98 h 1373"/>
                <a:gd name="T14" fmla="*/ 1569 w 1569"/>
                <a:gd name="T15" fmla="*/ 196 h 1373"/>
                <a:gd name="T16" fmla="*/ 1569 w 1569"/>
                <a:gd name="T17" fmla="*/ 245 h 1373"/>
                <a:gd name="T18" fmla="*/ 1569 w 1569"/>
                <a:gd name="T19" fmla="*/ 441 h 1373"/>
                <a:gd name="T20" fmla="*/ 1569 w 1569"/>
                <a:gd name="T21" fmla="*/ 539 h 1373"/>
                <a:gd name="T22" fmla="*/ 1470 w 1569"/>
                <a:gd name="T23" fmla="*/ 735 h 1373"/>
                <a:gd name="T24" fmla="*/ 1470 w 1569"/>
                <a:gd name="T25" fmla="*/ 833 h 1373"/>
                <a:gd name="T26" fmla="*/ 1372 w 1569"/>
                <a:gd name="T27" fmla="*/ 1030 h 1373"/>
                <a:gd name="T28" fmla="*/ 1274 w 1569"/>
                <a:gd name="T29" fmla="*/ 1127 h 1373"/>
                <a:gd name="T30" fmla="*/ 1079 w 1569"/>
                <a:gd name="T31" fmla="*/ 1225 h 1373"/>
                <a:gd name="T32" fmla="*/ 1029 w 1569"/>
                <a:gd name="T33" fmla="*/ 1275 h 1373"/>
                <a:gd name="T34" fmla="*/ 883 w 1569"/>
                <a:gd name="T35" fmla="*/ 1373 h 1373"/>
                <a:gd name="T36" fmla="*/ 784 w 1569"/>
                <a:gd name="T37" fmla="*/ 1373 h 1373"/>
                <a:gd name="T38" fmla="*/ 490 w 1569"/>
                <a:gd name="T39" fmla="*/ 1323 h 1373"/>
                <a:gd name="T40" fmla="*/ 392 w 1569"/>
                <a:gd name="T41" fmla="*/ 1225 h 1373"/>
                <a:gd name="T42" fmla="*/ 147 w 1569"/>
                <a:gd name="T43" fmla="*/ 1030 h 1373"/>
                <a:gd name="T44" fmla="*/ 98 w 1569"/>
                <a:gd name="T45" fmla="*/ 932 h 1373"/>
                <a:gd name="T46" fmla="*/ 49 w 1569"/>
                <a:gd name="T47" fmla="*/ 735 h 1373"/>
                <a:gd name="T48" fmla="*/ 49 w 1569"/>
                <a:gd name="T49" fmla="*/ 637 h 1373"/>
                <a:gd name="T50" fmla="*/ 0 w 1569"/>
                <a:gd name="T51" fmla="*/ 589 h 1373"/>
                <a:gd name="T52" fmla="*/ 0 w 1569"/>
                <a:gd name="T53" fmla="*/ 490 h 1373"/>
                <a:gd name="T54" fmla="*/ 49 w 1569"/>
                <a:gd name="T55" fmla="*/ 392 h 1373"/>
                <a:gd name="T56" fmla="*/ 49 w 1569"/>
                <a:gd name="T57" fmla="*/ 392 h 1373"/>
                <a:gd name="T58" fmla="*/ 98 w 1569"/>
                <a:gd name="T59" fmla="*/ 589 h 1373"/>
                <a:gd name="T60" fmla="*/ 147 w 1569"/>
                <a:gd name="T61" fmla="*/ 589 h 1373"/>
                <a:gd name="T62" fmla="*/ 197 w 1569"/>
                <a:gd name="T63" fmla="*/ 637 h 1373"/>
                <a:gd name="T64" fmla="*/ 245 w 1569"/>
                <a:gd name="T65" fmla="*/ 686 h 1373"/>
                <a:gd name="T66" fmla="*/ 245 w 1569"/>
                <a:gd name="T67" fmla="*/ 784 h 1373"/>
                <a:gd name="T68" fmla="*/ 245 w 1569"/>
                <a:gd name="T69" fmla="*/ 833 h 1373"/>
                <a:gd name="T70" fmla="*/ 392 w 1569"/>
                <a:gd name="T71" fmla="*/ 1078 h 1373"/>
                <a:gd name="T72" fmla="*/ 441 w 1569"/>
                <a:gd name="T73" fmla="*/ 1127 h 1373"/>
                <a:gd name="T74" fmla="*/ 588 w 1569"/>
                <a:gd name="T75" fmla="*/ 1275 h 1373"/>
                <a:gd name="T76" fmla="*/ 638 w 1569"/>
                <a:gd name="T77" fmla="*/ 1323 h 1373"/>
                <a:gd name="T78" fmla="*/ 931 w 1569"/>
                <a:gd name="T79" fmla="*/ 1323 h 1373"/>
                <a:gd name="T80" fmla="*/ 1029 w 1569"/>
                <a:gd name="T81" fmla="*/ 1275 h 1373"/>
                <a:gd name="T82" fmla="*/ 1127 w 1569"/>
                <a:gd name="T83" fmla="*/ 1225 h 1373"/>
                <a:gd name="T84" fmla="*/ 1176 w 1569"/>
                <a:gd name="T85" fmla="*/ 1176 h 1373"/>
                <a:gd name="T86" fmla="*/ 1226 w 1569"/>
                <a:gd name="T87" fmla="*/ 1078 h 1373"/>
                <a:gd name="T88" fmla="*/ 1324 w 1569"/>
                <a:gd name="T89" fmla="*/ 1030 h 1373"/>
                <a:gd name="T90" fmla="*/ 1372 w 1569"/>
                <a:gd name="T91" fmla="*/ 882 h 1373"/>
                <a:gd name="T92" fmla="*/ 1372 w 1569"/>
                <a:gd name="T93" fmla="*/ 735 h 1373"/>
                <a:gd name="T94" fmla="*/ 1324 w 1569"/>
                <a:gd name="T95" fmla="*/ 637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1372" y="589"/>
                  </a:moveTo>
                  <a:lnTo>
                    <a:pt x="1422" y="589"/>
                  </a:lnTo>
                  <a:lnTo>
                    <a:pt x="1470" y="539"/>
                  </a:lnTo>
                  <a:lnTo>
                    <a:pt x="1519" y="490"/>
                  </a:lnTo>
                  <a:lnTo>
                    <a:pt x="1519" y="490"/>
                  </a:lnTo>
                  <a:lnTo>
                    <a:pt x="1519" y="392"/>
                  </a:lnTo>
                  <a:lnTo>
                    <a:pt x="1519" y="245"/>
                  </a:lnTo>
                  <a:lnTo>
                    <a:pt x="1519" y="146"/>
                  </a:lnTo>
                  <a:lnTo>
                    <a:pt x="1519" y="146"/>
                  </a:lnTo>
                  <a:lnTo>
                    <a:pt x="1519" y="98"/>
                  </a:lnTo>
                  <a:lnTo>
                    <a:pt x="1519" y="48"/>
                  </a:lnTo>
                  <a:lnTo>
                    <a:pt x="1569" y="0"/>
                  </a:lnTo>
                  <a:lnTo>
                    <a:pt x="1569" y="0"/>
                  </a:lnTo>
                  <a:lnTo>
                    <a:pt x="1569" y="98"/>
                  </a:lnTo>
                  <a:lnTo>
                    <a:pt x="1569" y="146"/>
                  </a:lnTo>
                  <a:lnTo>
                    <a:pt x="1569" y="196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343"/>
                  </a:lnTo>
                  <a:lnTo>
                    <a:pt x="1569" y="441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19" y="637"/>
                  </a:lnTo>
                  <a:lnTo>
                    <a:pt x="1470" y="735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22" y="932"/>
                  </a:lnTo>
                  <a:lnTo>
                    <a:pt x="1372" y="1030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176" y="1176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81" y="1323"/>
                  </a:lnTo>
                  <a:lnTo>
                    <a:pt x="883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638" y="1373"/>
                  </a:lnTo>
                  <a:lnTo>
                    <a:pt x="490" y="1323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295" y="1127"/>
                  </a:lnTo>
                  <a:lnTo>
                    <a:pt x="147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49" y="833"/>
                  </a:lnTo>
                  <a:lnTo>
                    <a:pt x="49" y="735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0" y="637"/>
                  </a:lnTo>
                  <a:lnTo>
                    <a:pt x="0" y="589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0" y="441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490"/>
                  </a:lnTo>
                  <a:lnTo>
                    <a:pt x="98" y="589"/>
                  </a:lnTo>
                  <a:lnTo>
                    <a:pt x="147" y="589"/>
                  </a:lnTo>
                  <a:lnTo>
                    <a:pt x="147" y="589"/>
                  </a:lnTo>
                  <a:lnTo>
                    <a:pt x="197" y="637"/>
                  </a:lnTo>
                  <a:lnTo>
                    <a:pt x="197" y="637"/>
                  </a:lnTo>
                  <a:lnTo>
                    <a:pt x="245" y="686"/>
                  </a:lnTo>
                  <a:lnTo>
                    <a:pt x="245" y="686"/>
                  </a:lnTo>
                  <a:lnTo>
                    <a:pt x="245" y="735"/>
                  </a:lnTo>
                  <a:lnTo>
                    <a:pt x="245" y="784"/>
                  </a:lnTo>
                  <a:lnTo>
                    <a:pt x="245" y="833"/>
                  </a:lnTo>
                  <a:lnTo>
                    <a:pt x="245" y="833"/>
                  </a:lnTo>
                  <a:lnTo>
                    <a:pt x="245" y="980"/>
                  </a:lnTo>
                  <a:lnTo>
                    <a:pt x="392" y="1078"/>
                  </a:lnTo>
                  <a:lnTo>
                    <a:pt x="441" y="1127"/>
                  </a:lnTo>
                  <a:lnTo>
                    <a:pt x="441" y="1127"/>
                  </a:lnTo>
                  <a:lnTo>
                    <a:pt x="490" y="1225"/>
                  </a:lnTo>
                  <a:lnTo>
                    <a:pt x="588" y="1275"/>
                  </a:lnTo>
                  <a:lnTo>
                    <a:pt x="638" y="1323"/>
                  </a:lnTo>
                  <a:lnTo>
                    <a:pt x="638" y="1323"/>
                  </a:lnTo>
                  <a:lnTo>
                    <a:pt x="784" y="1373"/>
                  </a:lnTo>
                  <a:lnTo>
                    <a:pt x="93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27" y="1225"/>
                  </a:lnTo>
                  <a:lnTo>
                    <a:pt x="1176" y="1176"/>
                  </a:lnTo>
                  <a:lnTo>
                    <a:pt x="1176" y="1176"/>
                  </a:lnTo>
                  <a:lnTo>
                    <a:pt x="1176" y="1127"/>
                  </a:lnTo>
                  <a:lnTo>
                    <a:pt x="1226" y="1078"/>
                  </a:lnTo>
                  <a:lnTo>
                    <a:pt x="1324" y="1030"/>
                  </a:lnTo>
                  <a:lnTo>
                    <a:pt x="1324" y="1030"/>
                  </a:lnTo>
                  <a:lnTo>
                    <a:pt x="1372" y="980"/>
                  </a:lnTo>
                  <a:lnTo>
                    <a:pt x="1372" y="882"/>
                  </a:lnTo>
                  <a:lnTo>
                    <a:pt x="1372" y="735"/>
                  </a:lnTo>
                  <a:lnTo>
                    <a:pt x="1372" y="735"/>
                  </a:lnTo>
                  <a:lnTo>
                    <a:pt x="1324" y="686"/>
                  </a:lnTo>
                  <a:lnTo>
                    <a:pt x="1324" y="637"/>
                  </a:lnTo>
                  <a:lnTo>
                    <a:pt x="1372" y="589"/>
                  </a:lnTo>
                  <a:close/>
                </a:path>
              </a:pathLst>
            </a:custGeom>
            <a:solidFill>
              <a:srgbClr val="770B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3" name="Freeform 731"/>
            <p:cNvSpPr>
              <a:spLocks/>
            </p:cNvSpPr>
            <p:nvPr/>
          </p:nvSpPr>
          <p:spPr bwMode="auto">
            <a:xfrm flipH="1">
              <a:off x="5054" y="1649"/>
              <a:ext cx="196" cy="171"/>
            </a:xfrm>
            <a:custGeom>
              <a:avLst/>
              <a:gdLst>
                <a:gd name="T0" fmla="*/ 0 w 1569"/>
                <a:gd name="T1" fmla="*/ 589 h 1373"/>
                <a:gd name="T2" fmla="*/ 49 w 1569"/>
                <a:gd name="T3" fmla="*/ 637 h 1373"/>
                <a:gd name="T4" fmla="*/ 49 w 1569"/>
                <a:gd name="T5" fmla="*/ 735 h 1373"/>
                <a:gd name="T6" fmla="*/ 98 w 1569"/>
                <a:gd name="T7" fmla="*/ 932 h 1373"/>
                <a:gd name="T8" fmla="*/ 147 w 1569"/>
                <a:gd name="T9" fmla="*/ 1030 h 1373"/>
                <a:gd name="T10" fmla="*/ 392 w 1569"/>
                <a:gd name="T11" fmla="*/ 1225 h 1373"/>
                <a:gd name="T12" fmla="*/ 490 w 1569"/>
                <a:gd name="T13" fmla="*/ 1323 h 1373"/>
                <a:gd name="T14" fmla="*/ 784 w 1569"/>
                <a:gd name="T15" fmla="*/ 1373 h 1373"/>
                <a:gd name="T16" fmla="*/ 883 w 1569"/>
                <a:gd name="T17" fmla="*/ 1373 h 1373"/>
                <a:gd name="T18" fmla="*/ 1029 w 1569"/>
                <a:gd name="T19" fmla="*/ 1275 h 1373"/>
                <a:gd name="T20" fmla="*/ 1079 w 1569"/>
                <a:gd name="T21" fmla="*/ 1225 h 1373"/>
                <a:gd name="T22" fmla="*/ 1274 w 1569"/>
                <a:gd name="T23" fmla="*/ 1127 h 1373"/>
                <a:gd name="T24" fmla="*/ 1372 w 1569"/>
                <a:gd name="T25" fmla="*/ 1030 h 1373"/>
                <a:gd name="T26" fmla="*/ 1470 w 1569"/>
                <a:gd name="T27" fmla="*/ 833 h 1373"/>
                <a:gd name="T28" fmla="*/ 1470 w 1569"/>
                <a:gd name="T29" fmla="*/ 735 h 1373"/>
                <a:gd name="T30" fmla="*/ 1569 w 1569"/>
                <a:gd name="T31" fmla="*/ 539 h 1373"/>
                <a:gd name="T32" fmla="*/ 1569 w 1569"/>
                <a:gd name="T33" fmla="*/ 441 h 1373"/>
                <a:gd name="T34" fmla="*/ 1569 w 1569"/>
                <a:gd name="T35" fmla="*/ 245 h 1373"/>
                <a:gd name="T36" fmla="*/ 1569 w 1569"/>
                <a:gd name="T37" fmla="*/ 196 h 1373"/>
                <a:gd name="T38" fmla="*/ 1569 w 1569"/>
                <a:gd name="T39" fmla="*/ 98 h 1373"/>
                <a:gd name="T40" fmla="*/ 1569 w 1569"/>
                <a:gd name="T41" fmla="*/ 0 h 1373"/>
                <a:gd name="T42" fmla="*/ 1519 w 1569"/>
                <a:gd name="T43" fmla="*/ 98 h 1373"/>
                <a:gd name="T44" fmla="*/ 1569 w 1569"/>
                <a:gd name="T45" fmla="*/ 146 h 1373"/>
                <a:gd name="T46" fmla="*/ 1519 w 1569"/>
                <a:gd name="T47" fmla="*/ 441 h 1373"/>
                <a:gd name="T48" fmla="*/ 1519 w 1569"/>
                <a:gd name="T49" fmla="*/ 490 h 1373"/>
                <a:gd name="T50" fmla="*/ 1422 w 1569"/>
                <a:gd name="T51" fmla="*/ 637 h 1373"/>
                <a:gd name="T52" fmla="*/ 1372 w 1569"/>
                <a:gd name="T53" fmla="*/ 637 h 1373"/>
                <a:gd name="T54" fmla="*/ 1324 w 1569"/>
                <a:gd name="T55" fmla="*/ 686 h 1373"/>
                <a:gd name="T56" fmla="*/ 1372 w 1569"/>
                <a:gd name="T57" fmla="*/ 784 h 1373"/>
                <a:gd name="T58" fmla="*/ 1372 w 1569"/>
                <a:gd name="T59" fmla="*/ 980 h 1373"/>
                <a:gd name="T60" fmla="*/ 1324 w 1569"/>
                <a:gd name="T61" fmla="*/ 1030 h 1373"/>
                <a:gd name="T62" fmla="*/ 1226 w 1569"/>
                <a:gd name="T63" fmla="*/ 1127 h 1373"/>
                <a:gd name="T64" fmla="*/ 1176 w 1569"/>
                <a:gd name="T65" fmla="*/ 1176 h 1373"/>
                <a:gd name="T66" fmla="*/ 1079 w 1569"/>
                <a:gd name="T67" fmla="*/ 1225 h 1373"/>
                <a:gd name="T68" fmla="*/ 1029 w 1569"/>
                <a:gd name="T69" fmla="*/ 1275 h 1373"/>
                <a:gd name="T70" fmla="*/ 784 w 1569"/>
                <a:gd name="T71" fmla="*/ 1373 h 1373"/>
                <a:gd name="T72" fmla="*/ 638 w 1569"/>
                <a:gd name="T73" fmla="*/ 1323 h 1373"/>
                <a:gd name="T74" fmla="*/ 490 w 1569"/>
                <a:gd name="T75" fmla="*/ 1225 h 1373"/>
                <a:gd name="T76" fmla="*/ 441 w 1569"/>
                <a:gd name="T77" fmla="*/ 1127 h 1373"/>
                <a:gd name="T78" fmla="*/ 245 w 1569"/>
                <a:gd name="T79" fmla="*/ 980 h 1373"/>
                <a:gd name="T80" fmla="*/ 245 w 1569"/>
                <a:gd name="T81" fmla="*/ 833 h 1373"/>
                <a:gd name="T82" fmla="*/ 197 w 1569"/>
                <a:gd name="T83" fmla="*/ 735 h 1373"/>
                <a:gd name="T84" fmla="*/ 197 w 1569"/>
                <a:gd name="T85" fmla="*/ 686 h 1373"/>
                <a:gd name="T86" fmla="*/ 147 w 1569"/>
                <a:gd name="T87" fmla="*/ 637 h 1373"/>
                <a:gd name="T88" fmla="*/ 98 w 1569"/>
                <a:gd name="T89" fmla="*/ 589 h 1373"/>
                <a:gd name="T90" fmla="*/ 49 w 1569"/>
                <a:gd name="T91" fmla="*/ 490 h 1373"/>
                <a:gd name="T92" fmla="*/ 0 w 1569"/>
                <a:gd name="T93" fmla="*/ 392 h 1373"/>
                <a:gd name="T94" fmla="*/ 0 w 1569"/>
                <a:gd name="T95" fmla="*/ 441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69" h="1373">
                  <a:moveTo>
                    <a:pt x="0" y="490"/>
                  </a:moveTo>
                  <a:lnTo>
                    <a:pt x="0" y="589"/>
                  </a:lnTo>
                  <a:lnTo>
                    <a:pt x="0" y="637"/>
                  </a:lnTo>
                  <a:lnTo>
                    <a:pt x="49" y="637"/>
                  </a:lnTo>
                  <a:lnTo>
                    <a:pt x="49" y="637"/>
                  </a:lnTo>
                  <a:lnTo>
                    <a:pt x="49" y="735"/>
                  </a:lnTo>
                  <a:lnTo>
                    <a:pt x="49" y="833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147" y="1030"/>
                  </a:lnTo>
                  <a:lnTo>
                    <a:pt x="295" y="1127"/>
                  </a:lnTo>
                  <a:lnTo>
                    <a:pt x="392" y="1225"/>
                  </a:lnTo>
                  <a:lnTo>
                    <a:pt x="392" y="1225"/>
                  </a:lnTo>
                  <a:lnTo>
                    <a:pt x="490" y="1323"/>
                  </a:lnTo>
                  <a:lnTo>
                    <a:pt x="638" y="1373"/>
                  </a:lnTo>
                  <a:lnTo>
                    <a:pt x="784" y="1373"/>
                  </a:lnTo>
                  <a:lnTo>
                    <a:pt x="784" y="1373"/>
                  </a:lnTo>
                  <a:lnTo>
                    <a:pt x="883" y="1373"/>
                  </a:lnTo>
                  <a:lnTo>
                    <a:pt x="981" y="1323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1079" y="1225"/>
                  </a:lnTo>
                  <a:lnTo>
                    <a:pt x="1176" y="1176"/>
                  </a:lnTo>
                  <a:lnTo>
                    <a:pt x="1274" y="1127"/>
                  </a:lnTo>
                  <a:lnTo>
                    <a:pt x="1274" y="1127"/>
                  </a:lnTo>
                  <a:lnTo>
                    <a:pt x="1372" y="1030"/>
                  </a:lnTo>
                  <a:lnTo>
                    <a:pt x="1422" y="932"/>
                  </a:lnTo>
                  <a:lnTo>
                    <a:pt x="1470" y="833"/>
                  </a:lnTo>
                  <a:lnTo>
                    <a:pt x="1470" y="833"/>
                  </a:lnTo>
                  <a:lnTo>
                    <a:pt x="1470" y="735"/>
                  </a:lnTo>
                  <a:lnTo>
                    <a:pt x="1519" y="637"/>
                  </a:lnTo>
                  <a:lnTo>
                    <a:pt x="1569" y="539"/>
                  </a:lnTo>
                  <a:lnTo>
                    <a:pt x="1569" y="539"/>
                  </a:lnTo>
                  <a:lnTo>
                    <a:pt x="1569" y="441"/>
                  </a:lnTo>
                  <a:lnTo>
                    <a:pt x="1569" y="343"/>
                  </a:lnTo>
                  <a:lnTo>
                    <a:pt x="1569" y="245"/>
                  </a:lnTo>
                  <a:lnTo>
                    <a:pt x="1569" y="245"/>
                  </a:lnTo>
                  <a:lnTo>
                    <a:pt x="1569" y="196"/>
                  </a:lnTo>
                  <a:lnTo>
                    <a:pt x="1569" y="146"/>
                  </a:lnTo>
                  <a:lnTo>
                    <a:pt x="1569" y="98"/>
                  </a:lnTo>
                  <a:lnTo>
                    <a:pt x="1569" y="98"/>
                  </a:lnTo>
                  <a:lnTo>
                    <a:pt x="1569" y="0"/>
                  </a:lnTo>
                  <a:lnTo>
                    <a:pt x="1569" y="48"/>
                  </a:lnTo>
                  <a:lnTo>
                    <a:pt x="1519" y="98"/>
                  </a:lnTo>
                  <a:lnTo>
                    <a:pt x="1569" y="146"/>
                  </a:lnTo>
                  <a:lnTo>
                    <a:pt x="1569" y="146"/>
                  </a:lnTo>
                  <a:lnTo>
                    <a:pt x="1569" y="294"/>
                  </a:lnTo>
                  <a:lnTo>
                    <a:pt x="1519" y="441"/>
                  </a:lnTo>
                  <a:lnTo>
                    <a:pt x="1519" y="490"/>
                  </a:lnTo>
                  <a:lnTo>
                    <a:pt x="1519" y="490"/>
                  </a:lnTo>
                  <a:lnTo>
                    <a:pt x="1470" y="589"/>
                  </a:lnTo>
                  <a:lnTo>
                    <a:pt x="1422" y="637"/>
                  </a:lnTo>
                  <a:lnTo>
                    <a:pt x="1372" y="637"/>
                  </a:lnTo>
                  <a:lnTo>
                    <a:pt x="1372" y="637"/>
                  </a:lnTo>
                  <a:lnTo>
                    <a:pt x="1324" y="637"/>
                  </a:lnTo>
                  <a:lnTo>
                    <a:pt x="1324" y="686"/>
                  </a:lnTo>
                  <a:lnTo>
                    <a:pt x="1372" y="784"/>
                  </a:lnTo>
                  <a:lnTo>
                    <a:pt x="1372" y="784"/>
                  </a:lnTo>
                  <a:lnTo>
                    <a:pt x="1372" y="882"/>
                  </a:lnTo>
                  <a:lnTo>
                    <a:pt x="1372" y="980"/>
                  </a:lnTo>
                  <a:lnTo>
                    <a:pt x="1324" y="1030"/>
                  </a:lnTo>
                  <a:lnTo>
                    <a:pt x="1324" y="1030"/>
                  </a:lnTo>
                  <a:lnTo>
                    <a:pt x="1274" y="1127"/>
                  </a:lnTo>
                  <a:lnTo>
                    <a:pt x="1226" y="1127"/>
                  </a:lnTo>
                  <a:lnTo>
                    <a:pt x="1176" y="1176"/>
                  </a:lnTo>
                  <a:lnTo>
                    <a:pt x="1176" y="1176"/>
                  </a:lnTo>
                  <a:lnTo>
                    <a:pt x="1127" y="1225"/>
                  </a:lnTo>
                  <a:lnTo>
                    <a:pt x="1079" y="1225"/>
                  </a:lnTo>
                  <a:lnTo>
                    <a:pt x="1029" y="1275"/>
                  </a:lnTo>
                  <a:lnTo>
                    <a:pt x="1029" y="1275"/>
                  </a:lnTo>
                  <a:lnTo>
                    <a:pt x="931" y="1373"/>
                  </a:lnTo>
                  <a:lnTo>
                    <a:pt x="784" y="1373"/>
                  </a:lnTo>
                  <a:lnTo>
                    <a:pt x="638" y="1323"/>
                  </a:lnTo>
                  <a:lnTo>
                    <a:pt x="638" y="1323"/>
                  </a:lnTo>
                  <a:lnTo>
                    <a:pt x="588" y="1275"/>
                  </a:lnTo>
                  <a:lnTo>
                    <a:pt x="490" y="1225"/>
                  </a:lnTo>
                  <a:lnTo>
                    <a:pt x="441" y="1127"/>
                  </a:lnTo>
                  <a:lnTo>
                    <a:pt x="441" y="1127"/>
                  </a:lnTo>
                  <a:lnTo>
                    <a:pt x="343" y="1078"/>
                  </a:lnTo>
                  <a:lnTo>
                    <a:pt x="245" y="980"/>
                  </a:lnTo>
                  <a:lnTo>
                    <a:pt x="245" y="833"/>
                  </a:lnTo>
                  <a:lnTo>
                    <a:pt x="245" y="833"/>
                  </a:lnTo>
                  <a:lnTo>
                    <a:pt x="245" y="784"/>
                  </a:lnTo>
                  <a:lnTo>
                    <a:pt x="197" y="735"/>
                  </a:lnTo>
                  <a:lnTo>
                    <a:pt x="197" y="686"/>
                  </a:lnTo>
                  <a:lnTo>
                    <a:pt x="197" y="686"/>
                  </a:lnTo>
                  <a:lnTo>
                    <a:pt x="197" y="686"/>
                  </a:lnTo>
                  <a:lnTo>
                    <a:pt x="147" y="637"/>
                  </a:lnTo>
                  <a:lnTo>
                    <a:pt x="98" y="589"/>
                  </a:lnTo>
                  <a:lnTo>
                    <a:pt x="98" y="589"/>
                  </a:lnTo>
                  <a:lnTo>
                    <a:pt x="49" y="589"/>
                  </a:lnTo>
                  <a:lnTo>
                    <a:pt x="49" y="490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441"/>
                  </a:lnTo>
                  <a:lnTo>
                    <a:pt x="0" y="49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4" name="Freeform 732"/>
            <p:cNvSpPr>
              <a:spLocks/>
            </p:cNvSpPr>
            <p:nvPr/>
          </p:nvSpPr>
          <p:spPr bwMode="auto">
            <a:xfrm flipH="1">
              <a:off x="5054" y="1698"/>
              <a:ext cx="196" cy="122"/>
            </a:xfrm>
            <a:custGeom>
              <a:avLst/>
              <a:gdLst>
                <a:gd name="T0" fmla="*/ 0 w 1569"/>
                <a:gd name="T1" fmla="*/ 0 h 981"/>
                <a:gd name="T2" fmla="*/ 0 w 1569"/>
                <a:gd name="T3" fmla="*/ 0 h 981"/>
                <a:gd name="T4" fmla="*/ 0 w 1569"/>
                <a:gd name="T5" fmla="*/ 49 h 981"/>
                <a:gd name="T6" fmla="*/ 0 w 1569"/>
                <a:gd name="T7" fmla="*/ 98 h 981"/>
                <a:gd name="T8" fmla="*/ 0 w 1569"/>
                <a:gd name="T9" fmla="*/ 98 h 981"/>
                <a:gd name="T10" fmla="*/ 0 w 1569"/>
                <a:gd name="T11" fmla="*/ 197 h 981"/>
                <a:gd name="T12" fmla="*/ 0 w 1569"/>
                <a:gd name="T13" fmla="*/ 245 h 981"/>
                <a:gd name="T14" fmla="*/ 49 w 1569"/>
                <a:gd name="T15" fmla="*/ 245 h 981"/>
                <a:gd name="T16" fmla="*/ 49 w 1569"/>
                <a:gd name="T17" fmla="*/ 245 h 981"/>
                <a:gd name="T18" fmla="*/ 49 w 1569"/>
                <a:gd name="T19" fmla="*/ 343 h 981"/>
                <a:gd name="T20" fmla="*/ 49 w 1569"/>
                <a:gd name="T21" fmla="*/ 441 h 981"/>
                <a:gd name="T22" fmla="*/ 98 w 1569"/>
                <a:gd name="T23" fmla="*/ 540 h 981"/>
                <a:gd name="T24" fmla="*/ 98 w 1569"/>
                <a:gd name="T25" fmla="*/ 540 h 981"/>
                <a:gd name="T26" fmla="*/ 147 w 1569"/>
                <a:gd name="T27" fmla="*/ 638 h 981"/>
                <a:gd name="T28" fmla="*/ 295 w 1569"/>
                <a:gd name="T29" fmla="*/ 735 h 981"/>
                <a:gd name="T30" fmla="*/ 392 w 1569"/>
                <a:gd name="T31" fmla="*/ 833 h 981"/>
                <a:gd name="T32" fmla="*/ 392 w 1569"/>
                <a:gd name="T33" fmla="*/ 833 h 981"/>
                <a:gd name="T34" fmla="*/ 490 w 1569"/>
                <a:gd name="T35" fmla="*/ 931 h 981"/>
                <a:gd name="T36" fmla="*/ 638 w 1569"/>
                <a:gd name="T37" fmla="*/ 981 h 981"/>
                <a:gd name="T38" fmla="*/ 784 w 1569"/>
                <a:gd name="T39" fmla="*/ 981 h 981"/>
                <a:gd name="T40" fmla="*/ 784 w 1569"/>
                <a:gd name="T41" fmla="*/ 981 h 981"/>
                <a:gd name="T42" fmla="*/ 883 w 1569"/>
                <a:gd name="T43" fmla="*/ 981 h 981"/>
                <a:gd name="T44" fmla="*/ 981 w 1569"/>
                <a:gd name="T45" fmla="*/ 931 h 981"/>
                <a:gd name="T46" fmla="*/ 1029 w 1569"/>
                <a:gd name="T47" fmla="*/ 883 h 981"/>
                <a:gd name="T48" fmla="*/ 1029 w 1569"/>
                <a:gd name="T49" fmla="*/ 883 h 981"/>
                <a:gd name="T50" fmla="*/ 1079 w 1569"/>
                <a:gd name="T51" fmla="*/ 833 h 981"/>
                <a:gd name="T52" fmla="*/ 1176 w 1569"/>
                <a:gd name="T53" fmla="*/ 784 h 981"/>
                <a:gd name="T54" fmla="*/ 1274 w 1569"/>
                <a:gd name="T55" fmla="*/ 735 h 981"/>
                <a:gd name="T56" fmla="*/ 1274 w 1569"/>
                <a:gd name="T57" fmla="*/ 735 h 981"/>
                <a:gd name="T58" fmla="*/ 1372 w 1569"/>
                <a:gd name="T59" fmla="*/ 638 h 981"/>
                <a:gd name="T60" fmla="*/ 1422 w 1569"/>
                <a:gd name="T61" fmla="*/ 540 h 981"/>
                <a:gd name="T62" fmla="*/ 1470 w 1569"/>
                <a:gd name="T63" fmla="*/ 441 h 981"/>
                <a:gd name="T64" fmla="*/ 1470 w 1569"/>
                <a:gd name="T65" fmla="*/ 441 h 981"/>
                <a:gd name="T66" fmla="*/ 1470 w 1569"/>
                <a:gd name="T67" fmla="*/ 343 h 981"/>
                <a:gd name="T68" fmla="*/ 1519 w 1569"/>
                <a:gd name="T69" fmla="*/ 245 h 981"/>
                <a:gd name="T70" fmla="*/ 1569 w 1569"/>
                <a:gd name="T71" fmla="*/ 147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69" h="981">
                  <a:moveTo>
                    <a:pt x="0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97"/>
                  </a:lnTo>
                  <a:lnTo>
                    <a:pt x="0" y="245"/>
                  </a:lnTo>
                  <a:lnTo>
                    <a:pt x="49" y="245"/>
                  </a:lnTo>
                  <a:lnTo>
                    <a:pt x="49" y="245"/>
                  </a:lnTo>
                  <a:lnTo>
                    <a:pt x="49" y="343"/>
                  </a:lnTo>
                  <a:lnTo>
                    <a:pt x="49" y="441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147" y="638"/>
                  </a:lnTo>
                  <a:lnTo>
                    <a:pt x="295" y="735"/>
                  </a:lnTo>
                  <a:lnTo>
                    <a:pt x="392" y="833"/>
                  </a:lnTo>
                  <a:lnTo>
                    <a:pt x="392" y="833"/>
                  </a:lnTo>
                  <a:lnTo>
                    <a:pt x="490" y="931"/>
                  </a:lnTo>
                  <a:lnTo>
                    <a:pt x="638" y="981"/>
                  </a:lnTo>
                  <a:lnTo>
                    <a:pt x="784" y="981"/>
                  </a:lnTo>
                  <a:lnTo>
                    <a:pt x="784" y="981"/>
                  </a:lnTo>
                  <a:lnTo>
                    <a:pt x="883" y="981"/>
                  </a:lnTo>
                  <a:lnTo>
                    <a:pt x="981" y="931"/>
                  </a:lnTo>
                  <a:lnTo>
                    <a:pt x="1029" y="883"/>
                  </a:lnTo>
                  <a:lnTo>
                    <a:pt x="1029" y="883"/>
                  </a:lnTo>
                  <a:lnTo>
                    <a:pt x="1079" y="833"/>
                  </a:lnTo>
                  <a:lnTo>
                    <a:pt x="1176" y="784"/>
                  </a:lnTo>
                  <a:lnTo>
                    <a:pt x="1274" y="735"/>
                  </a:lnTo>
                  <a:lnTo>
                    <a:pt x="1274" y="735"/>
                  </a:lnTo>
                  <a:lnTo>
                    <a:pt x="1372" y="638"/>
                  </a:lnTo>
                  <a:lnTo>
                    <a:pt x="1422" y="540"/>
                  </a:lnTo>
                  <a:lnTo>
                    <a:pt x="1470" y="441"/>
                  </a:lnTo>
                  <a:lnTo>
                    <a:pt x="1470" y="441"/>
                  </a:lnTo>
                  <a:lnTo>
                    <a:pt x="1470" y="343"/>
                  </a:lnTo>
                  <a:lnTo>
                    <a:pt x="1519" y="245"/>
                  </a:lnTo>
                  <a:lnTo>
                    <a:pt x="1569" y="14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5" name="Freeform 733"/>
            <p:cNvSpPr>
              <a:spLocks/>
            </p:cNvSpPr>
            <p:nvPr/>
          </p:nvSpPr>
          <p:spPr bwMode="auto">
            <a:xfrm flipH="1">
              <a:off x="5091" y="1686"/>
              <a:ext cx="49" cy="79"/>
            </a:xfrm>
            <a:custGeom>
              <a:avLst/>
              <a:gdLst>
                <a:gd name="T0" fmla="*/ 0 w 391"/>
                <a:gd name="T1" fmla="*/ 196 h 638"/>
                <a:gd name="T2" fmla="*/ 0 w 391"/>
                <a:gd name="T3" fmla="*/ 343 h 638"/>
                <a:gd name="T4" fmla="*/ 0 w 391"/>
                <a:gd name="T5" fmla="*/ 441 h 638"/>
                <a:gd name="T6" fmla="*/ 0 w 391"/>
                <a:gd name="T7" fmla="*/ 490 h 638"/>
                <a:gd name="T8" fmla="*/ 0 w 391"/>
                <a:gd name="T9" fmla="*/ 490 h 638"/>
                <a:gd name="T10" fmla="*/ 0 w 391"/>
                <a:gd name="T11" fmla="*/ 490 h 638"/>
                <a:gd name="T12" fmla="*/ 48 w 391"/>
                <a:gd name="T13" fmla="*/ 490 h 638"/>
                <a:gd name="T14" fmla="*/ 98 w 391"/>
                <a:gd name="T15" fmla="*/ 441 h 638"/>
                <a:gd name="T16" fmla="*/ 98 w 391"/>
                <a:gd name="T17" fmla="*/ 441 h 638"/>
                <a:gd name="T18" fmla="*/ 98 w 391"/>
                <a:gd name="T19" fmla="*/ 441 h 638"/>
                <a:gd name="T20" fmla="*/ 98 w 391"/>
                <a:gd name="T21" fmla="*/ 490 h 638"/>
                <a:gd name="T22" fmla="*/ 146 w 391"/>
                <a:gd name="T23" fmla="*/ 490 h 638"/>
                <a:gd name="T24" fmla="*/ 146 w 391"/>
                <a:gd name="T25" fmla="*/ 490 h 638"/>
                <a:gd name="T26" fmla="*/ 196 w 391"/>
                <a:gd name="T27" fmla="*/ 539 h 638"/>
                <a:gd name="T28" fmla="*/ 244 w 391"/>
                <a:gd name="T29" fmla="*/ 588 h 638"/>
                <a:gd name="T30" fmla="*/ 293 w 391"/>
                <a:gd name="T31" fmla="*/ 588 h 638"/>
                <a:gd name="T32" fmla="*/ 293 w 391"/>
                <a:gd name="T33" fmla="*/ 588 h 638"/>
                <a:gd name="T34" fmla="*/ 293 w 391"/>
                <a:gd name="T35" fmla="*/ 638 h 638"/>
                <a:gd name="T36" fmla="*/ 343 w 391"/>
                <a:gd name="T37" fmla="*/ 588 h 638"/>
                <a:gd name="T38" fmla="*/ 391 w 391"/>
                <a:gd name="T39" fmla="*/ 490 h 638"/>
                <a:gd name="T40" fmla="*/ 391 w 391"/>
                <a:gd name="T41" fmla="*/ 490 h 638"/>
                <a:gd name="T42" fmla="*/ 343 w 391"/>
                <a:gd name="T43" fmla="*/ 392 h 638"/>
                <a:gd name="T44" fmla="*/ 293 w 391"/>
                <a:gd name="T45" fmla="*/ 343 h 638"/>
                <a:gd name="T46" fmla="*/ 293 w 391"/>
                <a:gd name="T47" fmla="*/ 245 h 638"/>
                <a:gd name="T48" fmla="*/ 293 w 391"/>
                <a:gd name="T49" fmla="*/ 245 h 638"/>
                <a:gd name="T50" fmla="*/ 244 w 391"/>
                <a:gd name="T51" fmla="*/ 196 h 638"/>
                <a:gd name="T52" fmla="*/ 196 w 391"/>
                <a:gd name="T53" fmla="*/ 196 h 638"/>
                <a:gd name="T54" fmla="*/ 146 w 391"/>
                <a:gd name="T55" fmla="*/ 147 h 638"/>
                <a:gd name="T56" fmla="*/ 146 w 391"/>
                <a:gd name="T57" fmla="*/ 147 h 638"/>
                <a:gd name="T58" fmla="*/ 98 w 391"/>
                <a:gd name="T59" fmla="*/ 98 h 638"/>
                <a:gd name="T60" fmla="*/ 48 w 391"/>
                <a:gd name="T61" fmla="*/ 49 h 638"/>
                <a:gd name="T62" fmla="*/ 48 w 391"/>
                <a:gd name="T63" fmla="*/ 0 h 638"/>
                <a:gd name="T64" fmla="*/ 48 w 391"/>
                <a:gd name="T65" fmla="*/ 0 h 638"/>
                <a:gd name="T66" fmla="*/ 0 w 391"/>
                <a:gd name="T67" fmla="*/ 0 h 638"/>
                <a:gd name="T68" fmla="*/ 0 w 391"/>
                <a:gd name="T69" fmla="*/ 98 h 638"/>
                <a:gd name="T70" fmla="*/ 0 w 391"/>
                <a:gd name="T71" fmla="*/ 196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1" h="638">
                  <a:moveTo>
                    <a:pt x="0" y="196"/>
                  </a:moveTo>
                  <a:lnTo>
                    <a:pt x="0" y="343"/>
                  </a:lnTo>
                  <a:lnTo>
                    <a:pt x="0" y="441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48" y="490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490"/>
                  </a:lnTo>
                  <a:lnTo>
                    <a:pt x="146" y="490"/>
                  </a:lnTo>
                  <a:lnTo>
                    <a:pt x="146" y="490"/>
                  </a:lnTo>
                  <a:lnTo>
                    <a:pt x="196" y="539"/>
                  </a:lnTo>
                  <a:lnTo>
                    <a:pt x="244" y="588"/>
                  </a:lnTo>
                  <a:lnTo>
                    <a:pt x="293" y="588"/>
                  </a:lnTo>
                  <a:lnTo>
                    <a:pt x="293" y="588"/>
                  </a:lnTo>
                  <a:lnTo>
                    <a:pt x="293" y="638"/>
                  </a:lnTo>
                  <a:lnTo>
                    <a:pt x="343" y="588"/>
                  </a:lnTo>
                  <a:lnTo>
                    <a:pt x="391" y="490"/>
                  </a:lnTo>
                  <a:lnTo>
                    <a:pt x="391" y="490"/>
                  </a:lnTo>
                  <a:lnTo>
                    <a:pt x="343" y="392"/>
                  </a:lnTo>
                  <a:lnTo>
                    <a:pt x="293" y="343"/>
                  </a:lnTo>
                  <a:lnTo>
                    <a:pt x="293" y="245"/>
                  </a:lnTo>
                  <a:lnTo>
                    <a:pt x="293" y="245"/>
                  </a:lnTo>
                  <a:lnTo>
                    <a:pt x="244" y="196"/>
                  </a:lnTo>
                  <a:lnTo>
                    <a:pt x="196" y="196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98" y="98"/>
                  </a:lnTo>
                  <a:lnTo>
                    <a:pt x="48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196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6" name="Freeform 734"/>
            <p:cNvSpPr>
              <a:spLocks/>
            </p:cNvSpPr>
            <p:nvPr/>
          </p:nvSpPr>
          <p:spPr bwMode="auto">
            <a:xfrm flipH="1">
              <a:off x="5097" y="1686"/>
              <a:ext cx="43" cy="79"/>
            </a:xfrm>
            <a:custGeom>
              <a:avLst/>
              <a:gdLst>
                <a:gd name="T0" fmla="*/ 244 w 343"/>
                <a:gd name="T1" fmla="*/ 588 h 638"/>
                <a:gd name="T2" fmla="*/ 196 w 343"/>
                <a:gd name="T3" fmla="*/ 588 h 638"/>
                <a:gd name="T4" fmla="*/ 196 w 343"/>
                <a:gd name="T5" fmla="*/ 490 h 638"/>
                <a:gd name="T6" fmla="*/ 146 w 343"/>
                <a:gd name="T7" fmla="*/ 441 h 638"/>
                <a:gd name="T8" fmla="*/ 146 w 343"/>
                <a:gd name="T9" fmla="*/ 441 h 638"/>
                <a:gd name="T10" fmla="*/ 98 w 343"/>
                <a:gd name="T11" fmla="*/ 441 h 638"/>
                <a:gd name="T12" fmla="*/ 98 w 343"/>
                <a:gd name="T13" fmla="*/ 441 h 638"/>
                <a:gd name="T14" fmla="*/ 98 w 343"/>
                <a:gd name="T15" fmla="*/ 441 h 638"/>
                <a:gd name="T16" fmla="*/ 98 w 343"/>
                <a:gd name="T17" fmla="*/ 441 h 638"/>
                <a:gd name="T18" fmla="*/ 48 w 343"/>
                <a:gd name="T19" fmla="*/ 490 h 638"/>
                <a:gd name="T20" fmla="*/ 0 w 343"/>
                <a:gd name="T21" fmla="*/ 490 h 638"/>
                <a:gd name="T22" fmla="*/ 0 w 343"/>
                <a:gd name="T23" fmla="*/ 441 h 638"/>
                <a:gd name="T24" fmla="*/ 0 w 343"/>
                <a:gd name="T25" fmla="*/ 441 h 638"/>
                <a:gd name="T26" fmla="*/ 0 w 343"/>
                <a:gd name="T27" fmla="*/ 392 h 638"/>
                <a:gd name="T28" fmla="*/ 0 w 343"/>
                <a:gd name="T29" fmla="*/ 343 h 638"/>
                <a:gd name="T30" fmla="*/ 0 w 343"/>
                <a:gd name="T31" fmla="*/ 196 h 638"/>
                <a:gd name="T32" fmla="*/ 0 w 343"/>
                <a:gd name="T33" fmla="*/ 196 h 638"/>
                <a:gd name="T34" fmla="*/ 0 w 343"/>
                <a:gd name="T35" fmla="*/ 98 h 638"/>
                <a:gd name="T36" fmla="*/ 0 w 343"/>
                <a:gd name="T37" fmla="*/ 49 h 638"/>
                <a:gd name="T38" fmla="*/ 48 w 343"/>
                <a:gd name="T39" fmla="*/ 0 h 638"/>
                <a:gd name="T40" fmla="*/ 48 w 343"/>
                <a:gd name="T41" fmla="*/ 0 h 638"/>
                <a:gd name="T42" fmla="*/ 48 w 343"/>
                <a:gd name="T43" fmla="*/ 49 h 638"/>
                <a:gd name="T44" fmla="*/ 98 w 343"/>
                <a:gd name="T45" fmla="*/ 147 h 638"/>
                <a:gd name="T46" fmla="*/ 146 w 343"/>
                <a:gd name="T47" fmla="*/ 196 h 638"/>
                <a:gd name="T48" fmla="*/ 146 w 343"/>
                <a:gd name="T49" fmla="*/ 196 h 638"/>
                <a:gd name="T50" fmla="*/ 196 w 343"/>
                <a:gd name="T51" fmla="*/ 196 h 638"/>
                <a:gd name="T52" fmla="*/ 244 w 343"/>
                <a:gd name="T53" fmla="*/ 245 h 638"/>
                <a:gd name="T54" fmla="*/ 293 w 343"/>
                <a:gd name="T55" fmla="*/ 245 h 638"/>
                <a:gd name="T56" fmla="*/ 293 w 343"/>
                <a:gd name="T57" fmla="*/ 245 h 638"/>
                <a:gd name="T58" fmla="*/ 293 w 343"/>
                <a:gd name="T59" fmla="*/ 343 h 638"/>
                <a:gd name="T60" fmla="*/ 343 w 343"/>
                <a:gd name="T61" fmla="*/ 441 h 638"/>
                <a:gd name="T62" fmla="*/ 343 w 343"/>
                <a:gd name="T63" fmla="*/ 490 h 638"/>
                <a:gd name="T64" fmla="*/ 343 w 343"/>
                <a:gd name="T65" fmla="*/ 490 h 638"/>
                <a:gd name="T66" fmla="*/ 343 w 343"/>
                <a:gd name="T67" fmla="*/ 588 h 638"/>
                <a:gd name="T68" fmla="*/ 293 w 343"/>
                <a:gd name="T69" fmla="*/ 638 h 638"/>
                <a:gd name="T70" fmla="*/ 244 w 343"/>
                <a:gd name="T71" fmla="*/ 58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3" h="638">
                  <a:moveTo>
                    <a:pt x="244" y="588"/>
                  </a:moveTo>
                  <a:lnTo>
                    <a:pt x="196" y="588"/>
                  </a:lnTo>
                  <a:lnTo>
                    <a:pt x="196" y="490"/>
                  </a:lnTo>
                  <a:lnTo>
                    <a:pt x="146" y="441"/>
                  </a:lnTo>
                  <a:lnTo>
                    <a:pt x="146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48" y="490"/>
                  </a:lnTo>
                  <a:lnTo>
                    <a:pt x="0" y="490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98" y="147"/>
                  </a:lnTo>
                  <a:lnTo>
                    <a:pt x="146" y="196"/>
                  </a:lnTo>
                  <a:lnTo>
                    <a:pt x="146" y="196"/>
                  </a:lnTo>
                  <a:lnTo>
                    <a:pt x="196" y="196"/>
                  </a:lnTo>
                  <a:lnTo>
                    <a:pt x="244" y="245"/>
                  </a:lnTo>
                  <a:lnTo>
                    <a:pt x="293" y="245"/>
                  </a:lnTo>
                  <a:lnTo>
                    <a:pt x="293" y="245"/>
                  </a:lnTo>
                  <a:lnTo>
                    <a:pt x="293" y="343"/>
                  </a:lnTo>
                  <a:lnTo>
                    <a:pt x="343" y="441"/>
                  </a:lnTo>
                  <a:lnTo>
                    <a:pt x="343" y="490"/>
                  </a:lnTo>
                  <a:lnTo>
                    <a:pt x="343" y="490"/>
                  </a:lnTo>
                  <a:lnTo>
                    <a:pt x="343" y="588"/>
                  </a:lnTo>
                  <a:lnTo>
                    <a:pt x="293" y="638"/>
                  </a:lnTo>
                  <a:lnTo>
                    <a:pt x="244" y="588"/>
                  </a:lnTo>
                  <a:close/>
                </a:path>
              </a:pathLst>
            </a:custGeom>
            <a:solidFill>
              <a:srgbClr val="9A483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7" name="Freeform 735"/>
            <p:cNvSpPr>
              <a:spLocks/>
            </p:cNvSpPr>
            <p:nvPr/>
          </p:nvSpPr>
          <p:spPr bwMode="auto">
            <a:xfrm flipH="1">
              <a:off x="5097" y="1692"/>
              <a:ext cx="43" cy="67"/>
            </a:xfrm>
            <a:custGeom>
              <a:avLst/>
              <a:gdLst>
                <a:gd name="T0" fmla="*/ 244 w 343"/>
                <a:gd name="T1" fmla="*/ 490 h 539"/>
                <a:gd name="T2" fmla="*/ 244 w 343"/>
                <a:gd name="T3" fmla="*/ 490 h 539"/>
                <a:gd name="T4" fmla="*/ 196 w 343"/>
                <a:gd name="T5" fmla="*/ 441 h 539"/>
                <a:gd name="T6" fmla="*/ 196 w 343"/>
                <a:gd name="T7" fmla="*/ 392 h 539"/>
                <a:gd name="T8" fmla="*/ 196 w 343"/>
                <a:gd name="T9" fmla="*/ 392 h 539"/>
                <a:gd name="T10" fmla="*/ 146 w 343"/>
                <a:gd name="T11" fmla="*/ 392 h 539"/>
                <a:gd name="T12" fmla="*/ 98 w 343"/>
                <a:gd name="T13" fmla="*/ 392 h 539"/>
                <a:gd name="T14" fmla="*/ 98 w 343"/>
                <a:gd name="T15" fmla="*/ 392 h 539"/>
                <a:gd name="T16" fmla="*/ 98 w 343"/>
                <a:gd name="T17" fmla="*/ 392 h 539"/>
                <a:gd name="T18" fmla="*/ 48 w 343"/>
                <a:gd name="T19" fmla="*/ 441 h 539"/>
                <a:gd name="T20" fmla="*/ 0 w 343"/>
                <a:gd name="T21" fmla="*/ 441 h 539"/>
                <a:gd name="T22" fmla="*/ 0 w 343"/>
                <a:gd name="T23" fmla="*/ 392 h 539"/>
                <a:gd name="T24" fmla="*/ 0 w 343"/>
                <a:gd name="T25" fmla="*/ 392 h 539"/>
                <a:gd name="T26" fmla="*/ 0 w 343"/>
                <a:gd name="T27" fmla="*/ 343 h 539"/>
                <a:gd name="T28" fmla="*/ 0 w 343"/>
                <a:gd name="T29" fmla="*/ 294 h 539"/>
                <a:gd name="T30" fmla="*/ 0 w 343"/>
                <a:gd name="T31" fmla="*/ 147 h 539"/>
                <a:gd name="T32" fmla="*/ 0 w 343"/>
                <a:gd name="T33" fmla="*/ 147 h 539"/>
                <a:gd name="T34" fmla="*/ 0 w 343"/>
                <a:gd name="T35" fmla="*/ 49 h 539"/>
                <a:gd name="T36" fmla="*/ 0 w 343"/>
                <a:gd name="T37" fmla="*/ 0 h 539"/>
                <a:gd name="T38" fmla="*/ 48 w 343"/>
                <a:gd name="T39" fmla="*/ 0 h 539"/>
                <a:gd name="T40" fmla="*/ 48 w 343"/>
                <a:gd name="T41" fmla="*/ 0 h 539"/>
                <a:gd name="T42" fmla="*/ 48 w 343"/>
                <a:gd name="T43" fmla="*/ 49 h 539"/>
                <a:gd name="T44" fmla="*/ 98 w 343"/>
                <a:gd name="T45" fmla="*/ 98 h 539"/>
                <a:gd name="T46" fmla="*/ 146 w 343"/>
                <a:gd name="T47" fmla="*/ 147 h 539"/>
                <a:gd name="T48" fmla="*/ 146 w 343"/>
                <a:gd name="T49" fmla="*/ 147 h 539"/>
                <a:gd name="T50" fmla="*/ 196 w 343"/>
                <a:gd name="T51" fmla="*/ 196 h 539"/>
                <a:gd name="T52" fmla="*/ 196 w 343"/>
                <a:gd name="T53" fmla="*/ 196 h 539"/>
                <a:gd name="T54" fmla="*/ 244 w 343"/>
                <a:gd name="T55" fmla="*/ 246 h 539"/>
                <a:gd name="T56" fmla="*/ 244 w 343"/>
                <a:gd name="T57" fmla="*/ 246 h 539"/>
                <a:gd name="T58" fmla="*/ 293 w 343"/>
                <a:gd name="T59" fmla="*/ 294 h 539"/>
                <a:gd name="T60" fmla="*/ 293 w 343"/>
                <a:gd name="T61" fmla="*/ 392 h 539"/>
                <a:gd name="T62" fmla="*/ 343 w 343"/>
                <a:gd name="T63" fmla="*/ 441 h 539"/>
                <a:gd name="T64" fmla="*/ 343 w 343"/>
                <a:gd name="T65" fmla="*/ 441 h 539"/>
                <a:gd name="T66" fmla="*/ 343 w 343"/>
                <a:gd name="T67" fmla="*/ 539 h 539"/>
                <a:gd name="T68" fmla="*/ 293 w 343"/>
                <a:gd name="T69" fmla="*/ 539 h 539"/>
                <a:gd name="T70" fmla="*/ 244 w 343"/>
                <a:gd name="T71" fmla="*/ 49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3" h="539">
                  <a:moveTo>
                    <a:pt x="244" y="490"/>
                  </a:moveTo>
                  <a:lnTo>
                    <a:pt x="244" y="490"/>
                  </a:lnTo>
                  <a:lnTo>
                    <a:pt x="196" y="441"/>
                  </a:lnTo>
                  <a:lnTo>
                    <a:pt x="196" y="392"/>
                  </a:lnTo>
                  <a:lnTo>
                    <a:pt x="196" y="392"/>
                  </a:lnTo>
                  <a:lnTo>
                    <a:pt x="146" y="392"/>
                  </a:lnTo>
                  <a:lnTo>
                    <a:pt x="98" y="392"/>
                  </a:lnTo>
                  <a:lnTo>
                    <a:pt x="98" y="392"/>
                  </a:lnTo>
                  <a:lnTo>
                    <a:pt x="98" y="392"/>
                  </a:lnTo>
                  <a:lnTo>
                    <a:pt x="48" y="441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98" y="98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244" y="246"/>
                  </a:lnTo>
                  <a:lnTo>
                    <a:pt x="244" y="246"/>
                  </a:lnTo>
                  <a:lnTo>
                    <a:pt x="293" y="294"/>
                  </a:lnTo>
                  <a:lnTo>
                    <a:pt x="293" y="39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343" y="539"/>
                  </a:lnTo>
                  <a:lnTo>
                    <a:pt x="293" y="539"/>
                  </a:lnTo>
                  <a:lnTo>
                    <a:pt x="244" y="490"/>
                  </a:lnTo>
                  <a:close/>
                </a:path>
              </a:pathLst>
            </a:custGeom>
            <a:solidFill>
              <a:srgbClr val="9641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8" name="Freeform 736"/>
            <p:cNvSpPr>
              <a:spLocks/>
            </p:cNvSpPr>
            <p:nvPr/>
          </p:nvSpPr>
          <p:spPr bwMode="auto">
            <a:xfrm flipH="1">
              <a:off x="5097" y="1692"/>
              <a:ext cx="43" cy="67"/>
            </a:xfrm>
            <a:custGeom>
              <a:avLst/>
              <a:gdLst>
                <a:gd name="T0" fmla="*/ 244 w 343"/>
                <a:gd name="T1" fmla="*/ 490 h 539"/>
                <a:gd name="T2" fmla="*/ 244 w 343"/>
                <a:gd name="T3" fmla="*/ 490 h 539"/>
                <a:gd name="T4" fmla="*/ 196 w 343"/>
                <a:gd name="T5" fmla="*/ 441 h 539"/>
                <a:gd name="T6" fmla="*/ 196 w 343"/>
                <a:gd name="T7" fmla="*/ 392 h 539"/>
                <a:gd name="T8" fmla="*/ 196 w 343"/>
                <a:gd name="T9" fmla="*/ 392 h 539"/>
                <a:gd name="T10" fmla="*/ 146 w 343"/>
                <a:gd name="T11" fmla="*/ 392 h 539"/>
                <a:gd name="T12" fmla="*/ 98 w 343"/>
                <a:gd name="T13" fmla="*/ 343 h 539"/>
                <a:gd name="T14" fmla="*/ 98 w 343"/>
                <a:gd name="T15" fmla="*/ 343 h 539"/>
                <a:gd name="T16" fmla="*/ 98 w 343"/>
                <a:gd name="T17" fmla="*/ 343 h 539"/>
                <a:gd name="T18" fmla="*/ 48 w 343"/>
                <a:gd name="T19" fmla="*/ 392 h 539"/>
                <a:gd name="T20" fmla="*/ 48 w 343"/>
                <a:gd name="T21" fmla="*/ 441 h 539"/>
                <a:gd name="T22" fmla="*/ 48 w 343"/>
                <a:gd name="T23" fmla="*/ 392 h 539"/>
                <a:gd name="T24" fmla="*/ 48 w 343"/>
                <a:gd name="T25" fmla="*/ 392 h 539"/>
                <a:gd name="T26" fmla="*/ 48 w 343"/>
                <a:gd name="T27" fmla="*/ 343 h 539"/>
                <a:gd name="T28" fmla="*/ 0 w 343"/>
                <a:gd name="T29" fmla="*/ 294 h 539"/>
                <a:gd name="T30" fmla="*/ 48 w 343"/>
                <a:gd name="T31" fmla="*/ 147 h 539"/>
                <a:gd name="T32" fmla="*/ 48 w 343"/>
                <a:gd name="T33" fmla="*/ 147 h 539"/>
                <a:gd name="T34" fmla="*/ 48 w 343"/>
                <a:gd name="T35" fmla="*/ 49 h 539"/>
                <a:gd name="T36" fmla="*/ 48 w 343"/>
                <a:gd name="T37" fmla="*/ 0 h 539"/>
                <a:gd name="T38" fmla="*/ 48 w 343"/>
                <a:gd name="T39" fmla="*/ 0 h 539"/>
                <a:gd name="T40" fmla="*/ 48 w 343"/>
                <a:gd name="T41" fmla="*/ 0 h 539"/>
                <a:gd name="T42" fmla="*/ 48 w 343"/>
                <a:gd name="T43" fmla="*/ 49 h 539"/>
                <a:gd name="T44" fmla="*/ 98 w 343"/>
                <a:gd name="T45" fmla="*/ 147 h 539"/>
                <a:gd name="T46" fmla="*/ 146 w 343"/>
                <a:gd name="T47" fmla="*/ 196 h 539"/>
                <a:gd name="T48" fmla="*/ 146 w 343"/>
                <a:gd name="T49" fmla="*/ 196 h 539"/>
                <a:gd name="T50" fmla="*/ 146 w 343"/>
                <a:gd name="T51" fmla="*/ 196 h 539"/>
                <a:gd name="T52" fmla="*/ 196 w 343"/>
                <a:gd name="T53" fmla="*/ 246 h 539"/>
                <a:gd name="T54" fmla="*/ 244 w 343"/>
                <a:gd name="T55" fmla="*/ 246 h 539"/>
                <a:gd name="T56" fmla="*/ 244 w 343"/>
                <a:gd name="T57" fmla="*/ 246 h 539"/>
                <a:gd name="T58" fmla="*/ 244 w 343"/>
                <a:gd name="T59" fmla="*/ 294 h 539"/>
                <a:gd name="T60" fmla="*/ 293 w 343"/>
                <a:gd name="T61" fmla="*/ 392 h 539"/>
                <a:gd name="T62" fmla="*/ 343 w 343"/>
                <a:gd name="T63" fmla="*/ 441 h 539"/>
                <a:gd name="T64" fmla="*/ 343 w 343"/>
                <a:gd name="T65" fmla="*/ 441 h 539"/>
                <a:gd name="T66" fmla="*/ 293 w 343"/>
                <a:gd name="T67" fmla="*/ 539 h 539"/>
                <a:gd name="T68" fmla="*/ 293 w 343"/>
                <a:gd name="T69" fmla="*/ 539 h 539"/>
                <a:gd name="T70" fmla="*/ 244 w 343"/>
                <a:gd name="T71" fmla="*/ 490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3" h="539">
                  <a:moveTo>
                    <a:pt x="244" y="490"/>
                  </a:moveTo>
                  <a:lnTo>
                    <a:pt x="244" y="490"/>
                  </a:lnTo>
                  <a:lnTo>
                    <a:pt x="196" y="441"/>
                  </a:lnTo>
                  <a:lnTo>
                    <a:pt x="196" y="392"/>
                  </a:lnTo>
                  <a:lnTo>
                    <a:pt x="196" y="392"/>
                  </a:lnTo>
                  <a:lnTo>
                    <a:pt x="146" y="392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48" y="392"/>
                  </a:lnTo>
                  <a:lnTo>
                    <a:pt x="48" y="441"/>
                  </a:lnTo>
                  <a:lnTo>
                    <a:pt x="48" y="392"/>
                  </a:lnTo>
                  <a:lnTo>
                    <a:pt x="48" y="392"/>
                  </a:lnTo>
                  <a:lnTo>
                    <a:pt x="48" y="343"/>
                  </a:lnTo>
                  <a:lnTo>
                    <a:pt x="0" y="294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98" y="147"/>
                  </a:lnTo>
                  <a:lnTo>
                    <a:pt x="146" y="196"/>
                  </a:lnTo>
                  <a:lnTo>
                    <a:pt x="146" y="196"/>
                  </a:lnTo>
                  <a:lnTo>
                    <a:pt x="146" y="196"/>
                  </a:lnTo>
                  <a:lnTo>
                    <a:pt x="196" y="246"/>
                  </a:lnTo>
                  <a:lnTo>
                    <a:pt x="244" y="246"/>
                  </a:lnTo>
                  <a:lnTo>
                    <a:pt x="244" y="246"/>
                  </a:lnTo>
                  <a:lnTo>
                    <a:pt x="244" y="294"/>
                  </a:lnTo>
                  <a:lnTo>
                    <a:pt x="293" y="392"/>
                  </a:lnTo>
                  <a:lnTo>
                    <a:pt x="343" y="441"/>
                  </a:lnTo>
                  <a:lnTo>
                    <a:pt x="343" y="441"/>
                  </a:lnTo>
                  <a:lnTo>
                    <a:pt x="293" y="539"/>
                  </a:lnTo>
                  <a:lnTo>
                    <a:pt x="293" y="539"/>
                  </a:lnTo>
                  <a:lnTo>
                    <a:pt x="244" y="490"/>
                  </a:lnTo>
                  <a:close/>
                </a:path>
              </a:pathLst>
            </a:custGeom>
            <a:solidFill>
              <a:srgbClr val="923A2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89" name="Freeform 737"/>
            <p:cNvSpPr>
              <a:spLocks/>
            </p:cNvSpPr>
            <p:nvPr/>
          </p:nvSpPr>
          <p:spPr bwMode="auto">
            <a:xfrm flipH="1">
              <a:off x="5103" y="1698"/>
              <a:ext cx="31" cy="55"/>
            </a:xfrm>
            <a:custGeom>
              <a:avLst/>
              <a:gdLst>
                <a:gd name="T0" fmla="*/ 196 w 245"/>
                <a:gd name="T1" fmla="*/ 392 h 441"/>
                <a:gd name="T2" fmla="*/ 196 w 245"/>
                <a:gd name="T3" fmla="*/ 392 h 441"/>
                <a:gd name="T4" fmla="*/ 148 w 245"/>
                <a:gd name="T5" fmla="*/ 343 h 441"/>
                <a:gd name="T6" fmla="*/ 148 w 245"/>
                <a:gd name="T7" fmla="*/ 294 h 441"/>
                <a:gd name="T8" fmla="*/ 148 w 245"/>
                <a:gd name="T9" fmla="*/ 294 h 441"/>
                <a:gd name="T10" fmla="*/ 98 w 245"/>
                <a:gd name="T11" fmla="*/ 294 h 441"/>
                <a:gd name="T12" fmla="*/ 50 w 245"/>
                <a:gd name="T13" fmla="*/ 294 h 441"/>
                <a:gd name="T14" fmla="*/ 50 w 245"/>
                <a:gd name="T15" fmla="*/ 294 h 441"/>
                <a:gd name="T16" fmla="*/ 50 w 245"/>
                <a:gd name="T17" fmla="*/ 294 h 441"/>
                <a:gd name="T18" fmla="*/ 0 w 245"/>
                <a:gd name="T19" fmla="*/ 343 h 441"/>
                <a:gd name="T20" fmla="*/ 0 w 245"/>
                <a:gd name="T21" fmla="*/ 343 h 441"/>
                <a:gd name="T22" fmla="*/ 0 w 245"/>
                <a:gd name="T23" fmla="*/ 343 h 441"/>
                <a:gd name="T24" fmla="*/ 0 w 245"/>
                <a:gd name="T25" fmla="*/ 343 h 441"/>
                <a:gd name="T26" fmla="*/ 0 w 245"/>
                <a:gd name="T27" fmla="*/ 294 h 441"/>
                <a:gd name="T28" fmla="*/ 0 w 245"/>
                <a:gd name="T29" fmla="*/ 197 h 441"/>
                <a:gd name="T30" fmla="*/ 0 w 245"/>
                <a:gd name="T31" fmla="*/ 98 h 441"/>
                <a:gd name="T32" fmla="*/ 0 w 245"/>
                <a:gd name="T33" fmla="*/ 98 h 441"/>
                <a:gd name="T34" fmla="*/ 0 w 245"/>
                <a:gd name="T35" fmla="*/ 0 h 441"/>
                <a:gd name="T36" fmla="*/ 0 w 245"/>
                <a:gd name="T37" fmla="*/ 0 h 441"/>
                <a:gd name="T38" fmla="*/ 0 w 245"/>
                <a:gd name="T39" fmla="*/ 0 h 441"/>
                <a:gd name="T40" fmla="*/ 0 w 245"/>
                <a:gd name="T41" fmla="*/ 0 h 441"/>
                <a:gd name="T42" fmla="*/ 0 w 245"/>
                <a:gd name="T43" fmla="*/ 49 h 441"/>
                <a:gd name="T44" fmla="*/ 50 w 245"/>
                <a:gd name="T45" fmla="*/ 98 h 441"/>
                <a:gd name="T46" fmla="*/ 98 w 245"/>
                <a:gd name="T47" fmla="*/ 147 h 441"/>
                <a:gd name="T48" fmla="*/ 98 w 245"/>
                <a:gd name="T49" fmla="*/ 147 h 441"/>
                <a:gd name="T50" fmla="*/ 98 w 245"/>
                <a:gd name="T51" fmla="*/ 197 h 441"/>
                <a:gd name="T52" fmla="*/ 148 w 245"/>
                <a:gd name="T53" fmla="*/ 197 h 441"/>
                <a:gd name="T54" fmla="*/ 196 w 245"/>
                <a:gd name="T55" fmla="*/ 245 h 441"/>
                <a:gd name="T56" fmla="*/ 196 w 245"/>
                <a:gd name="T57" fmla="*/ 245 h 441"/>
                <a:gd name="T58" fmla="*/ 196 w 245"/>
                <a:gd name="T59" fmla="*/ 294 h 441"/>
                <a:gd name="T60" fmla="*/ 245 w 245"/>
                <a:gd name="T61" fmla="*/ 343 h 441"/>
                <a:gd name="T62" fmla="*/ 245 w 245"/>
                <a:gd name="T63" fmla="*/ 392 h 441"/>
                <a:gd name="T64" fmla="*/ 245 w 245"/>
                <a:gd name="T65" fmla="*/ 392 h 441"/>
                <a:gd name="T66" fmla="*/ 245 w 245"/>
                <a:gd name="T67" fmla="*/ 441 h 441"/>
                <a:gd name="T68" fmla="*/ 245 w 245"/>
                <a:gd name="T69" fmla="*/ 441 h 441"/>
                <a:gd name="T70" fmla="*/ 196 w 245"/>
                <a:gd name="T71" fmla="*/ 392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5" h="441">
                  <a:moveTo>
                    <a:pt x="196" y="392"/>
                  </a:moveTo>
                  <a:lnTo>
                    <a:pt x="196" y="392"/>
                  </a:lnTo>
                  <a:lnTo>
                    <a:pt x="148" y="343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98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50" y="98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8" y="197"/>
                  </a:lnTo>
                  <a:lnTo>
                    <a:pt x="148" y="197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294"/>
                  </a:lnTo>
                  <a:lnTo>
                    <a:pt x="245" y="343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441"/>
                  </a:lnTo>
                  <a:lnTo>
                    <a:pt x="245" y="441"/>
                  </a:lnTo>
                  <a:lnTo>
                    <a:pt x="196" y="392"/>
                  </a:lnTo>
                  <a:close/>
                </a:path>
              </a:pathLst>
            </a:custGeom>
            <a:solidFill>
              <a:srgbClr val="8E33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0" name="Freeform 738"/>
            <p:cNvSpPr>
              <a:spLocks/>
            </p:cNvSpPr>
            <p:nvPr/>
          </p:nvSpPr>
          <p:spPr bwMode="auto">
            <a:xfrm flipH="1">
              <a:off x="5103" y="1698"/>
              <a:ext cx="31" cy="55"/>
            </a:xfrm>
            <a:custGeom>
              <a:avLst/>
              <a:gdLst>
                <a:gd name="T0" fmla="*/ 196 w 245"/>
                <a:gd name="T1" fmla="*/ 392 h 441"/>
                <a:gd name="T2" fmla="*/ 196 w 245"/>
                <a:gd name="T3" fmla="*/ 392 h 441"/>
                <a:gd name="T4" fmla="*/ 148 w 245"/>
                <a:gd name="T5" fmla="*/ 343 h 441"/>
                <a:gd name="T6" fmla="*/ 148 w 245"/>
                <a:gd name="T7" fmla="*/ 294 h 441"/>
                <a:gd name="T8" fmla="*/ 148 w 245"/>
                <a:gd name="T9" fmla="*/ 294 h 441"/>
                <a:gd name="T10" fmla="*/ 98 w 245"/>
                <a:gd name="T11" fmla="*/ 294 h 441"/>
                <a:gd name="T12" fmla="*/ 50 w 245"/>
                <a:gd name="T13" fmla="*/ 294 h 441"/>
                <a:gd name="T14" fmla="*/ 50 w 245"/>
                <a:gd name="T15" fmla="*/ 294 h 441"/>
                <a:gd name="T16" fmla="*/ 50 w 245"/>
                <a:gd name="T17" fmla="*/ 294 h 441"/>
                <a:gd name="T18" fmla="*/ 0 w 245"/>
                <a:gd name="T19" fmla="*/ 343 h 441"/>
                <a:gd name="T20" fmla="*/ 0 w 245"/>
                <a:gd name="T21" fmla="*/ 343 h 441"/>
                <a:gd name="T22" fmla="*/ 0 w 245"/>
                <a:gd name="T23" fmla="*/ 343 h 441"/>
                <a:gd name="T24" fmla="*/ 0 w 245"/>
                <a:gd name="T25" fmla="*/ 343 h 441"/>
                <a:gd name="T26" fmla="*/ 0 w 245"/>
                <a:gd name="T27" fmla="*/ 294 h 441"/>
                <a:gd name="T28" fmla="*/ 0 w 245"/>
                <a:gd name="T29" fmla="*/ 197 h 441"/>
                <a:gd name="T30" fmla="*/ 0 w 245"/>
                <a:gd name="T31" fmla="*/ 98 h 441"/>
                <a:gd name="T32" fmla="*/ 0 w 245"/>
                <a:gd name="T33" fmla="*/ 98 h 441"/>
                <a:gd name="T34" fmla="*/ 0 w 245"/>
                <a:gd name="T35" fmla="*/ 0 h 441"/>
                <a:gd name="T36" fmla="*/ 0 w 245"/>
                <a:gd name="T37" fmla="*/ 0 h 441"/>
                <a:gd name="T38" fmla="*/ 0 w 245"/>
                <a:gd name="T39" fmla="*/ 0 h 441"/>
                <a:gd name="T40" fmla="*/ 0 w 245"/>
                <a:gd name="T41" fmla="*/ 0 h 441"/>
                <a:gd name="T42" fmla="*/ 0 w 245"/>
                <a:gd name="T43" fmla="*/ 49 h 441"/>
                <a:gd name="T44" fmla="*/ 0 w 245"/>
                <a:gd name="T45" fmla="*/ 147 h 441"/>
                <a:gd name="T46" fmla="*/ 50 w 245"/>
                <a:gd name="T47" fmla="*/ 197 h 441"/>
                <a:gd name="T48" fmla="*/ 50 w 245"/>
                <a:gd name="T49" fmla="*/ 197 h 441"/>
                <a:gd name="T50" fmla="*/ 98 w 245"/>
                <a:gd name="T51" fmla="*/ 245 h 441"/>
                <a:gd name="T52" fmla="*/ 148 w 245"/>
                <a:gd name="T53" fmla="*/ 245 h 441"/>
                <a:gd name="T54" fmla="*/ 196 w 245"/>
                <a:gd name="T55" fmla="*/ 245 h 441"/>
                <a:gd name="T56" fmla="*/ 196 w 245"/>
                <a:gd name="T57" fmla="*/ 245 h 441"/>
                <a:gd name="T58" fmla="*/ 196 w 245"/>
                <a:gd name="T59" fmla="*/ 294 h 441"/>
                <a:gd name="T60" fmla="*/ 196 w 245"/>
                <a:gd name="T61" fmla="*/ 343 h 441"/>
                <a:gd name="T62" fmla="*/ 245 w 245"/>
                <a:gd name="T63" fmla="*/ 392 h 441"/>
                <a:gd name="T64" fmla="*/ 245 w 245"/>
                <a:gd name="T65" fmla="*/ 392 h 441"/>
                <a:gd name="T66" fmla="*/ 245 w 245"/>
                <a:gd name="T67" fmla="*/ 441 h 441"/>
                <a:gd name="T68" fmla="*/ 196 w 245"/>
                <a:gd name="T69" fmla="*/ 441 h 441"/>
                <a:gd name="T70" fmla="*/ 196 w 245"/>
                <a:gd name="T71" fmla="*/ 392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5" h="441">
                  <a:moveTo>
                    <a:pt x="196" y="392"/>
                  </a:moveTo>
                  <a:lnTo>
                    <a:pt x="196" y="392"/>
                  </a:lnTo>
                  <a:lnTo>
                    <a:pt x="148" y="343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98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147"/>
                  </a:lnTo>
                  <a:lnTo>
                    <a:pt x="50" y="197"/>
                  </a:lnTo>
                  <a:lnTo>
                    <a:pt x="50" y="197"/>
                  </a:lnTo>
                  <a:lnTo>
                    <a:pt x="98" y="245"/>
                  </a:lnTo>
                  <a:lnTo>
                    <a:pt x="148" y="245"/>
                  </a:lnTo>
                  <a:lnTo>
                    <a:pt x="196" y="245"/>
                  </a:lnTo>
                  <a:lnTo>
                    <a:pt x="196" y="245"/>
                  </a:lnTo>
                  <a:lnTo>
                    <a:pt x="196" y="294"/>
                  </a:lnTo>
                  <a:lnTo>
                    <a:pt x="196" y="343"/>
                  </a:lnTo>
                  <a:lnTo>
                    <a:pt x="245" y="392"/>
                  </a:lnTo>
                  <a:lnTo>
                    <a:pt x="245" y="392"/>
                  </a:lnTo>
                  <a:lnTo>
                    <a:pt x="245" y="441"/>
                  </a:lnTo>
                  <a:lnTo>
                    <a:pt x="196" y="441"/>
                  </a:lnTo>
                  <a:lnTo>
                    <a:pt x="196" y="392"/>
                  </a:lnTo>
                  <a:close/>
                </a:path>
              </a:pathLst>
            </a:custGeom>
            <a:solidFill>
              <a:srgbClr val="8A2D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1" name="Freeform 739"/>
            <p:cNvSpPr>
              <a:spLocks/>
            </p:cNvSpPr>
            <p:nvPr/>
          </p:nvSpPr>
          <p:spPr bwMode="auto">
            <a:xfrm flipH="1">
              <a:off x="5109" y="1698"/>
              <a:ext cx="25" cy="55"/>
            </a:xfrm>
            <a:custGeom>
              <a:avLst/>
              <a:gdLst>
                <a:gd name="T0" fmla="*/ 196 w 196"/>
                <a:gd name="T1" fmla="*/ 392 h 441"/>
                <a:gd name="T2" fmla="*/ 196 w 196"/>
                <a:gd name="T3" fmla="*/ 392 h 441"/>
                <a:gd name="T4" fmla="*/ 148 w 196"/>
                <a:gd name="T5" fmla="*/ 343 h 441"/>
                <a:gd name="T6" fmla="*/ 148 w 196"/>
                <a:gd name="T7" fmla="*/ 294 h 441"/>
                <a:gd name="T8" fmla="*/ 148 w 196"/>
                <a:gd name="T9" fmla="*/ 294 h 441"/>
                <a:gd name="T10" fmla="*/ 98 w 196"/>
                <a:gd name="T11" fmla="*/ 294 h 441"/>
                <a:gd name="T12" fmla="*/ 98 w 196"/>
                <a:gd name="T13" fmla="*/ 294 h 441"/>
                <a:gd name="T14" fmla="*/ 50 w 196"/>
                <a:gd name="T15" fmla="*/ 294 h 441"/>
                <a:gd name="T16" fmla="*/ 50 w 196"/>
                <a:gd name="T17" fmla="*/ 294 h 441"/>
                <a:gd name="T18" fmla="*/ 0 w 196"/>
                <a:gd name="T19" fmla="*/ 343 h 441"/>
                <a:gd name="T20" fmla="*/ 0 w 196"/>
                <a:gd name="T21" fmla="*/ 343 h 441"/>
                <a:gd name="T22" fmla="*/ 0 w 196"/>
                <a:gd name="T23" fmla="*/ 343 h 441"/>
                <a:gd name="T24" fmla="*/ 0 w 196"/>
                <a:gd name="T25" fmla="*/ 343 h 441"/>
                <a:gd name="T26" fmla="*/ 0 w 196"/>
                <a:gd name="T27" fmla="*/ 294 h 441"/>
                <a:gd name="T28" fmla="*/ 0 w 196"/>
                <a:gd name="T29" fmla="*/ 197 h 441"/>
                <a:gd name="T30" fmla="*/ 0 w 196"/>
                <a:gd name="T31" fmla="*/ 98 h 441"/>
                <a:gd name="T32" fmla="*/ 0 w 196"/>
                <a:gd name="T33" fmla="*/ 98 h 441"/>
                <a:gd name="T34" fmla="*/ 0 w 196"/>
                <a:gd name="T35" fmla="*/ 49 h 441"/>
                <a:gd name="T36" fmla="*/ 0 w 196"/>
                <a:gd name="T37" fmla="*/ 0 h 441"/>
                <a:gd name="T38" fmla="*/ 0 w 196"/>
                <a:gd name="T39" fmla="*/ 0 h 441"/>
                <a:gd name="T40" fmla="*/ 0 w 196"/>
                <a:gd name="T41" fmla="*/ 0 h 441"/>
                <a:gd name="T42" fmla="*/ 0 w 196"/>
                <a:gd name="T43" fmla="*/ 98 h 441"/>
                <a:gd name="T44" fmla="*/ 0 w 196"/>
                <a:gd name="T45" fmla="*/ 197 h 441"/>
                <a:gd name="T46" fmla="*/ 50 w 196"/>
                <a:gd name="T47" fmla="*/ 245 h 441"/>
                <a:gd name="T48" fmla="*/ 50 w 196"/>
                <a:gd name="T49" fmla="*/ 245 h 441"/>
                <a:gd name="T50" fmla="*/ 98 w 196"/>
                <a:gd name="T51" fmla="*/ 245 h 441"/>
                <a:gd name="T52" fmla="*/ 98 w 196"/>
                <a:gd name="T53" fmla="*/ 245 h 441"/>
                <a:gd name="T54" fmla="*/ 148 w 196"/>
                <a:gd name="T55" fmla="*/ 245 h 441"/>
                <a:gd name="T56" fmla="*/ 148 w 196"/>
                <a:gd name="T57" fmla="*/ 245 h 441"/>
                <a:gd name="T58" fmla="*/ 148 w 196"/>
                <a:gd name="T59" fmla="*/ 294 h 441"/>
                <a:gd name="T60" fmla="*/ 196 w 196"/>
                <a:gd name="T61" fmla="*/ 343 h 441"/>
                <a:gd name="T62" fmla="*/ 196 w 196"/>
                <a:gd name="T63" fmla="*/ 392 h 441"/>
                <a:gd name="T64" fmla="*/ 196 w 196"/>
                <a:gd name="T65" fmla="*/ 392 h 441"/>
                <a:gd name="T66" fmla="*/ 196 w 196"/>
                <a:gd name="T67" fmla="*/ 441 h 441"/>
                <a:gd name="T68" fmla="*/ 196 w 196"/>
                <a:gd name="T69" fmla="*/ 441 h 441"/>
                <a:gd name="T70" fmla="*/ 196 w 196"/>
                <a:gd name="T71" fmla="*/ 392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6" h="441">
                  <a:moveTo>
                    <a:pt x="196" y="392"/>
                  </a:moveTo>
                  <a:lnTo>
                    <a:pt x="196" y="392"/>
                  </a:lnTo>
                  <a:lnTo>
                    <a:pt x="148" y="343"/>
                  </a:lnTo>
                  <a:lnTo>
                    <a:pt x="148" y="294"/>
                  </a:lnTo>
                  <a:lnTo>
                    <a:pt x="148" y="294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98"/>
                  </a:lnTo>
                  <a:lnTo>
                    <a:pt x="0" y="197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148" y="245"/>
                  </a:lnTo>
                  <a:lnTo>
                    <a:pt x="148" y="245"/>
                  </a:lnTo>
                  <a:lnTo>
                    <a:pt x="148" y="294"/>
                  </a:lnTo>
                  <a:lnTo>
                    <a:pt x="196" y="343"/>
                  </a:lnTo>
                  <a:lnTo>
                    <a:pt x="196" y="392"/>
                  </a:lnTo>
                  <a:lnTo>
                    <a:pt x="196" y="392"/>
                  </a:lnTo>
                  <a:lnTo>
                    <a:pt x="196" y="441"/>
                  </a:lnTo>
                  <a:lnTo>
                    <a:pt x="196" y="441"/>
                  </a:lnTo>
                  <a:lnTo>
                    <a:pt x="196" y="392"/>
                  </a:lnTo>
                  <a:close/>
                </a:path>
              </a:pathLst>
            </a:custGeom>
            <a:solidFill>
              <a:srgbClr val="87261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2" name="Freeform 740"/>
            <p:cNvSpPr>
              <a:spLocks/>
            </p:cNvSpPr>
            <p:nvPr/>
          </p:nvSpPr>
          <p:spPr bwMode="auto">
            <a:xfrm flipH="1">
              <a:off x="5140" y="1680"/>
              <a:ext cx="24" cy="67"/>
            </a:xfrm>
            <a:custGeom>
              <a:avLst/>
              <a:gdLst>
                <a:gd name="T0" fmla="*/ 50 w 197"/>
                <a:gd name="T1" fmla="*/ 344 h 539"/>
                <a:gd name="T2" fmla="*/ 50 w 197"/>
                <a:gd name="T3" fmla="*/ 344 h 539"/>
                <a:gd name="T4" fmla="*/ 50 w 197"/>
                <a:gd name="T5" fmla="*/ 294 h 539"/>
                <a:gd name="T6" fmla="*/ 98 w 197"/>
                <a:gd name="T7" fmla="*/ 294 h 539"/>
                <a:gd name="T8" fmla="*/ 98 w 197"/>
                <a:gd name="T9" fmla="*/ 294 h 539"/>
                <a:gd name="T10" fmla="*/ 98 w 197"/>
                <a:gd name="T11" fmla="*/ 245 h 539"/>
                <a:gd name="T12" fmla="*/ 98 w 197"/>
                <a:gd name="T13" fmla="*/ 147 h 539"/>
                <a:gd name="T14" fmla="*/ 98 w 197"/>
                <a:gd name="T15" fmla="*/ 49 h 539"/>
                <a:gd name="T16" fmla="*/ 98 w 197"/>
                <a:gd name="T17" fmla="*/ 49 h 539"/>
                <a:gd name="T18" fmla="*/ 98 w 197"/>
                <a:gd name="T19" fmla="*/ 49 h 539"/>
                <a:gd name="T20" fmla="*/ 147 w 197"/>
                <a:gd name="T21" fmla="*/ 0 h 539"/>
                <a:gd name="T22" fmla="*/ 197 w 197"/>
                <a:gd name="T23" fmla="*/ 49 h 539"/>
                <a:gd name="T24" fmla="*/ 197 w 197"/>
                <a:gd name="T25" fmla="*/ 49 h 539"/>
                <a:gd name="T26" fmla="*/ 197 w 197"/>
                <a:gd name="T27" fmla="*/ 98 h 539"/>
                <a:gd name="T28" fmla="*/ 197 w 197"/>
                <a:gd name="T29" fmla="*/ 196 h 539"/>
                <a:gd name="T30" fmla="*/ 197 w 197"/>
                <a:gd name="T31" fmla="*/ 294 h 539"/>
                <a:gd name="T32" fmla="*/ 197 w 197"/>
                <a:gd name="T33" fmla="*/ 294 h 539"/>
                <a:gd name="T34" fmla="*/ 197 w 197"/>
                <a:gd name="T35" fmla="*/ 344 h 539"/>
                <a:gd name="T36" fmla="*/ 197 w 197"/>
                <a:gd name="T37" fmla="*/ 344 h 539"/>
                <a:gd name="T38" fmla="*/ 197 w 197"/>
                <a:gd name="T39" fmla="*/ 344 h 539"/>
                <a:gd name="T40" fmla="*/ 197 w 197"/>
                <a:gd name="T41" fmla="*/ 344 h 539"/>
                <a:gd name="T42" fmla="*/ 197 w 197"/>
                <a:gd name="T43" fmla="*/ 441 h 539"/>
                <a:gd name="T44" fmla="*/ 197 w 197"/>
                <a:gd name="T45" fmla="*/ 490 h 539"/>
                <a:gd name="T46" fmla="*/ 197 w 197"/>
                <a:gd name="T47" fmla="*/ 539 h 539"/>
                <a:gd name="T48" fmla="*/ 147 w 197"/>
                <a:gd name="T49" fmla="*/ 539 h 539"/>
                <a:gd name="T50" fmla="*/ 147 w 197"/>
                <a:gd name="T51" fmla="*/ 539 h 539"/>
                <a:gd name="T52" fmla="*/ 98 w 197"/>
                <a:gd name="T53" fmla="*/ 539 h 539"/>
                <a:gd name="T54" fmla="*/ 50 w 197"/>
                <a:gd name="T55" fmla="*/ 490 h 539"/>
                <a:gd name="T56" fmla="*/ 50 w 197"/>
                <a:gd name="T57" fmla="*/ 490 h 539"/>
                <a:gd name="T58" fmla="*/ 50 w 197"/>
                <a:gd name="T59" fmla="*/ 490 h 539"/>
                <a:gd name="T60" fmla="*/ 0 w 197"/>
                <a:gd name="T61" fmla="*/ 490 h 539"/>
                <a:gd name="T62" fmla="*/ 0 w 197"/>
                <a:gd name="T63" fmla="*/ 441 h 539"/>
                <a:gd name="T64" fmla="*/ 0 w 197"/>
                <a:gd name="T65" fmla="*/ 392 h 539"/>
                <a:gd name="T66" fmla="*/ 0 w 197"/>
                <a:gd name="T67" fmla="*/ 392 h 539"/>
                <a:gd name="T68" fmla="*/ 50 w 197"/>
                <a:gd name="T69" fmla="*/ 344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7" h="539">
                  <a:moveTo>
                    <a:pt x="50" y="344"/>
                  </a:moveTo>
                  <a:lnTo>
                    <a:pt x="50" y="344"/>
                  </a:lnTo>
                  <a:lnTo>
                    <a:pt x="50" y="294"/>
                  </a:lnTo>
                  <a:lnTo>
                    <a:pt x="98" y="294"/>
                  </a:lnTo>
                  <a:lnTo>
                    <a:pt x="98" y="294"/>
                  </a:lnTo>
                  <a:lnTo>
                    <a:pt x="98" y="245"/>
                  </a:lnTo>
                  <a:lnTo>
                    <a:pt x="98" y="147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147" y="0"/>
                  </a:lnTo>
                  <a:lnTo>
                    <a:pt x="197" y="49"/>
                  </a:lnTo>
                  <a:lnTo>
                    <a:pt x="197" y="49"/>
                  </a:lnTo>
                  <a:lnTo>
                    <a:pt x="197" y="98"/>
                  </a:lnTo>
                  <a:lnTo>
                    <a:pt x="197" y="196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344"/>
                  </a:lnTo>
                  <a:lnTo>
                    <a:pt x="197" y="344"/>
                  </a:lnTo>
                  <a:lnTo>
                    <a:pt x="197" y="344"/>
                  </a:lnTo>
                  <a:lnTo>
                    <a:pt x="197" y="344"/>
                  </a:lnTo>
                  <a:lnTo>
                    <a:pt x="197" y="441"/>
                  </a:lnTo>
                  <a:lnTo>
                    <a:pt x="197" y="490"/>
                  </a:lnTo>
                  <a:lnTo>
                    <a:pt x="197" y="539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98" y="539"/>
                  </a:lnTo>
                  <a:lnTo>
                    <a:pt x="50" y="490"/>
                  </a:lnTo>
                  <a:lnTo>
                    <a:pt x="50" y="490"/>
                  </a:lnTo>
                  <a:lnTo>
                    <a:pt x="50" y="490"/>
                  </a:lnTo>
                  <a:lnTo>
                    <a:pt x="0" y="490"/>
                  </a:lnTo>
                  <a:lnTo>
                    <a:pt x="0" y="441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50" y="344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3" name="Freeform 741"/>
            <p:cNvSpPr>
              <a:spLocks/>
            </p:cNvSpPr>
            <p:nvPr/>
          </p:nvSpPr>
          <p:spPr bwMode="auto">
            <a:xfrm flipH="1">
              <a:off x="5140" y="1686"/>
              <a:ext cx="24" cy="61"/>
            </a:xfrm>
            <a:custGeom>
              <a:avLst/>
              <a:gdLst>
                <a:gd name="T0" fmla="*/ 98 w 197"/>
                <a:gd name="T1" fmla="*/ 49 h 490"/>
                <a:gd name="T2" fmla="*/ 98 w 197"/>
                <a:gd name="T3" fmla="*/ 0 h 490"/>
                <a:gd name="T4" fmla="*/ 147 w 197"/>
                <a:gd name="T5" fmla="*/ 0 h 490"/>
                <a:gd name="T6" fmla="*/ 197 w 197"/>
                <a:gd name="T7" fmla="*/ 0 h 490"/>
                <a:gd name="T8" fmla="*/ 197 w 197"/>
                <a:gd name="T9" fmla="*/ 0 h 490"/>
                <a:gd name="T10" fmla="*/ 197 w 197"/>
                <a:gd name="T11" fmla="*/ 49 h 490"/>
                <a:gd name="T12" fmla="*/ 197 w 197"/>
                <a:gd name="T13" fmla="*/ 196 h 490"/>
                <a:gd name="T14" fmla="*/ 197 w 197"/>
                <a:gd name="T15" fmla="*/ 295 h 490"/>
                <a:gd name="T16" fmla="*/ 197 w 197"/>
                <a:gd name="T17" fmla="*/ 295 h 490"/>
                <a:gd name="T18" fmla="*/ 197 w 197"/>
                <a:gd name="T19" fmla="*/ 295 h 490"/>
                <a:gd name="T20" fmla="*/ 197 w 197"/>
                <a:gd name="T21" fmla="*/ 343 h 490"/>
                <a:gd name="T22" fmla="*/ 197 w 197"/>
                <a:gd name="T23" fmla="*/ 343 h 490"/>
                <a:gd name="T24" fmla="*/ 197 w 197"/>
                <a:gd name="T25" fmla="*/ 343 h 490"/>
                <a:gd name="T26" fmla="*/ 197 w 197"/>
                <a:gd name="T27" fmla="*/ 343 h 490"/>
                <a:gd name="T28" fmla="*/ 197 w 197"/>
                <a:gd name="T29" fmla="*/ 392 h 490"/>
                <a:gd name="T30" fmla="*/ 197 w 197"/>
                <a:gd name="T31" fmla="*/ 392 h 490"/>
                <a:gd name="T32" fmla="*/ 197 w 197"/>
                <a:gd name="T33" fmla="*/ 392 h 490"/>
                <a:gd name="T34" fmla="*/ 197 w 197"/>
                <a:gd name="T35" fmla="*/ 441 h 490"/>
                <a:gd name="T36" fmla="*/ 197 w 197"/>
                <a:gd name="T37" fmla="*/ 490 h 490"/>
                <a:gd name="T38" fmla="*/ 147 w 197"/>
                <a:gd name="T39" fmla="*/ 490 h 490"/>
                <a:gd name="T40" fmla="*/ 147 w 197"/>
                <a:gd name="T41" fmla="*/ 490 h 490"/>
                <a:gd name="T42" fmla="*/ 98 w 197"/>
                <a:gd name="T43" fmla="*/ 490 h 490"/>
                <a:gd name="T44" fmla="*/ 50 w 197"/>
                <a:gd name="T45" fmla="*/ 441 h 490"/>
                <a:gd name="T46" fmla="*/ 50 w 197"/>
                <a:gd name="T47" fmla="*/ 392 h 490"/>
                <a:gd name="T48" fmla="*/ 50 w 197"/>
                <a:gd name="T49" fmla="*/ 392 h 490"/>
                <a:gd name="T50" fmla="*/ 0 w 197"/>
                <a:gd name="T51" fmla="*/ 392 h 490"/>
                <a:gd name="T52" fmla="*/ 0 w 197"/>
                <a:gd name="T53" fmla="*/ 392 h 490"/>
                <a:gd name="T54" fmla="*/ 0 w 197"/>
                <a:gd name="T55" fmla="*/ 343 h 490"/>
                <a:gd name="T56" fmla="*/ 0 w 197"/>
                <a:gd name="T57" fmla="*/ 343 h 490"/>
                <a:gd name="T58" fmla="*/ 0 w 197"/>
                <a:gd name="T59" fmla="*/ 343 h 490"/>
                <a:gd name="T60" fmla="*/ 50 w 197"/>
                <a:gd name="T61" fmla="*/ 295 h 490"/>
                <a:gd name="T62" fmla="*/ 98 w 197"/>
                <a:gd name="T63" fmla="*/ 295 h 490"/>
                <a:gd name="T64" fmla="*/ 98 w 197"/>
                <a:gd name="T65" fmla="*/ 295 h 490"/>
                <a:gd name="T66" fmla="*/ 98 w 197"/>
                <a:gd name="T67" fmla="*/ 295 h 490"/>
                <a:gd name="T68" fmla="*/ 98 w 197"/>
                <a:gd name="T69" fmla="*/ 295 h 490"/>
                <a:gd name="T70" fmla="*/ 98 w 197"/>
                <a:gd name="T71" fmla="*/ 245 h 490"/>
                <a:gd name="T72" fmla="*/ 98 w 197"/>
                <a:gd name="T73" fmla="*/ 245 h 490"/>
                <a:gd name="T74" fmla="*/ 98 w 197"/>
                <a:gd name="T75" fmla="*/ 196 h 490"/>
                <a:gd name="T76" fmla="*/ 98 w 197"/>
                <a:gd name="T77" fmla="*/ 98 h 490"/>
                <a:gd name="T78" fmla="*/ 98 w 197"/>
                <a:gd name="T79" fmla="*/ 49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" h="490">
                  <a:moveTo>
                    <a:pt x="98" y="49"/>
                  </a:moveTo>
                  <a:lnTo>
                    <a:pt x="98" y="0"/>
                  </a:lnTo>
                  <a:lnTo>
                    <a:pt x="14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49"/>
                  </a:lnTo>
                  <a:lnTo>
                    <a:pt x="197" y="196"/>
                  </a:lnTo>
                  <a:lnTo>
                    <a:pt x="197" y="295"/>
                  </a:lnTo>
                  <a:lnTo>
                    <a:pt x="197" y="295"/>
                  </a:lnTo>
                  <a:lnTo>
                    <a:pt x="197" y="295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92"/>
                  </a:lnTo>
                  <a:lnTo>
                    <a:pt x="197" y="392"/>
                  </a:lnTo>
                  <a:lnTo>
                    <a:pt x="197" y="392"/>
                  </a:lnTo>
                  <a:lnTo>
                    <a:pt x="197" y="441"/>
                  </a:lnTo>
                  <a:lnTo>
                    <a:pt x="197" y="490"/>
                  </a:lnTo>
                  <a:lnTo>
                    <a:pt x="147" y="490"/>
                  </a:lnTo>
                  <a:lnTo>
                    <a:pt x="147" y="490"/>
                  </a:lnTo>
                  <a:lnTo>
                    <a:pt x="98" y="490"/>
                  </a:lnTo>
                  <a:lnTo>
                    <a:pt x="50" y="441"/>
                  </a:lnTo>
                  <a:lnTo>
                    <a:pt x="50" y="392"/>
                  </a:lnTo>
                  <a:lnTo>
                    <a:pt x="50" y="392"/>
                  </a:lnTo>
                  <a:lnTo>
                    <a:pt x="0" y="392"/>
                  </a:lnTo>
                  <a:lnTo>
                    <a:pt x="0" y="392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50" y="295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29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196"/>
                  </a:lnTo>
                  <a:lnTo>
                    <a:pt x="98" y="98"/>
                  </a:lnTo>
                  <a:lnTo>
                    <a:pt x="98" y="49"/>
                  </a:lnTo>
                  <a:close/>
                </a:path>
              </a:pathLst>
            </a:custGeom>
            <a:solidFill>
              <a:srgbClr val="A8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4" name="Freeform 742"/>
            <p:cNvSpPr>
              <a:spLocks/>
            </p:cNvSpPr>
            <p:nvPr/>
          </p:nvSpPr>
          <p:spPr bwMode="auto">
            <a:xfrm flipH="1">
              <a:off x="5140" y="1692"/>
              <a:ext cx="24" cy="49"/>
            </a:xfrm>
            <a:custGeom>
              <a:avLst/>
              <a:gdLst>
                <a:gd name="T0" fmla="*/ 147 w 197"/>
                <a:gd name="T1" fmla="*/ 0 h 392"/>
                <a:gd name="T2" fmla="*/ 147 w 197"/>
                <a:gd name="T3" fmla="*/ 0 h 392"/>
                <a:gd name="T4" fmla="*/ 147 w 197"/>
                <a:gd name="T5" fmla="*/ 0 h 392"/>
                <a:gd name="T6" fmla="*/ 197 w 197"/>
                <a:gd name="T7" fmla="*/ 0 h 392"/>
                <a:gd name="T8" fmla="*/ 197 w 197"/>
                <a:gd name="T9" fmla="*/ 0 h 392"/>
                <a:gd name="T10" fmla="*/ 197 w 197"/>
                <a:gd name="T11" fmla="*/ 49 h 392"/>
                <a:gd name="T12" fmla="*/ 197 w 197"/>
                <a:gd name="T13" fmla="*/ 147 h 392"/>
                <a:gd name="T14" fmla="*/ 197 w 197"/>
                <a:gd name="T15" fmla="*/ 246 h 392"/>
                <a:gd name="T16" fmla="*/ 197 w 197"/>
                <a:gd name="T17" fmla="*/ 246 h 392"/>
                <a:gd name="T18" fmla="*/ 197 w 197"/>
                <a:gd name="T19" fmla="*/ 246 h 392"/>
                <a:gd name="T20" fmla="*/ 197 w 197"/>
                <a:gd name="T21" fmla="*/ 294 h 392"/>
                <a:gd name="T22" fmla="*/ 197 w 197"/>
                <a:gd name="T23" fmla="*/ 294 h 392"/>
                <a:gd name="T24" fmla="*/ 197 w 197"/>
                <a:gd name="T25" fmla="*/ 294 h 392"/>
                <a:gd name="T26" fmla="*/ 197 w 197"/>
                <a:gd name="T27" fmla="*/ 294 h 392"/>
                <a:gd name="T28" fmla="*/ 197 w 197"/>
                <a:gd name="T29" fmla="*/ 343 h 392"/>
                <a:gd name="T30" fmla="*/ 197 w 197"/>
                <a:gd name="T31" fmla="*/ 343 h 392"/>
                <a:gd name="T32" fmla="*/ 197 w 197"/>
                <a:gd name="T33" fmla="*/ 343 h 392"/>
                <a:gd name="T34" fmla="*/ 197 w 197"/>
                <a:gd name="T35" fmla="*/ 392 h 392"/>
                <a:gd name="T36" fmla="*/ 197 w 197"/>
                <a:gd name="T37" fmla="*/ 392 h 392"/>
                <a:gd name="T38" fmla="*/ 147 w 197"/>
                <a:gd name="T39" fmla="*/ 392 h 392"/>
                <a:gd name="T40" fmla="*/ 147 w 197"/>
                <a:gd name="T41" fmla="*/ 392 h 392"/>
                <a:gd name="T42" fmla="*/ 98 w 197"/>
                <a:gd name="T43" fmla="*/ 392 h 392"/>
                <a:gd name="T44" fmla="*/ 50 w 197"/>
                <a:gd name="T45" fmla="*/ 392 h 392"/>
                <a:gd name="T46" fmla="*/ 50 w 197"/>
                <a:gd name="T47" fmla="*/ 343 h 392"/>
                <a:gd name="T48" fmla="*/ 50 w 197"/>
                <a:gd name="T49" fmla="*/ 343 h 392"/>
                <a:gd name="T50" fmla="*/ 0 w 197"/>
                <a:gd name="T51" fmla="*/ 343 h 392"/>
                <a:gd name="T52" fmla="*/ 0 w 197"/>
                <a:gd name="T53" fmla="*/ 343 h 392"/>
                <a:gd name="T54" fmla="*/ 0 w 197"/>
                <a:gd name="T55" fmla="*/ 294 h 392"/>
                <a:gd name="T56" fmla="*/ 0 w 197"/>
                <a:gd name="T57" fmla="*/ 294 h 392"/>
                <a:gd name="T58" fmla="*/ 0 w 197"/>
                <a:gd name="T59" fmla="*/ 294 h 392"/>
                <a:gd name="T60" fmla="*/ 50 w 197"/>
                <a:gd name="T61" fmla="*/ 294 h 392"/>
                <a:gd name="T62" fmla="*/ 98 w 197"/>
                <a:gd name="T63" fmla="*/ 246 h 392"/>
                <a:gd name="T64" fmla="*/ 98 w 197"/>
                <a:gd name="T65" fmla="*/ 246 h 392"/>
                <a:gd name="T66" fmla="*/ 98 w 197"/>
                <a:gd name="T67" fmla="*/ 246 h 392"/>
                <a:gd name="T68" fmla="*/ 98 w 197"/>
                <a:gd name="T69" fmla="*/ 246 h 392"/>
                <a:gd name="T70" fmla="*/ 98 w 197"/>
                <a:gd name="T71" fmla="*/ 196 h 392"/>
                <a:gd name="T72" fmla="*/ 98 w 197"/>
                <a:gd name="T73" fmla="*/ 196 h 392"/>
                <a:gd name="T74" fmla="*/ 98 w 197"/>
                <a:gd name="T75" fmla="*/ 147 h 392"/>
                <a:gd name="T76" fmla="*/ 98 w 197"/>
                <a:gd name="T77" fmla="*/ 98 h 392"/>
                <a:gd name="T78" fmla="*/ 147 w 197"/>
                <a:gd name="T79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" h="392">
                  <a:moveTo>
                    <a:pt x="147" y="0"/>
                  </a:moveTo>
                  <a:lnTo>
                    <a:pt x="147" y="0"/>
                  </a:lnTo>
                  <a:lnTo>
                    <a:pt x="14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49"/>
                  </a:lnTo>
                  <a:lnTo>
                    <a:pt x="197" y="147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97" y="392"/>
                  </a:lnTo>
                  <a:lnTo>
                    <a:pt x="197" y="392"/>
                  </a:lnTo>
                  <a:lnTo>
                    <a:pt x="147" y="392"/>
                  </a:lnTo>
                  <a:lnTo>
                    <a:pt x="147" y="392"/>
                  </a:lnTo>
                  <a:lnTo>
                    <a:pt x="98" y="392"/>
                  </a:lnTo>
                  <a:lnTo>
                    <a:pt x="50" y="392"/>
                  </a:lnTo>
                  <a:lnTo>
                    <a:pt x="50" y="343"/>
                  </a:lnTo>
                  <a:lnTo>
                    <a:pt x="50" y="343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50" y="294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47"/>
                  </a:lnTo>
                  <a:lnTo>
                    <a:pt x="98" y="98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26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5" name="Freeform 743"/>
            <p:cNvSpPr>
              <a:spLocks/>
            </p:cNvSpPr>
            <p:nvPr/>
          </p:nvSpPr>
          <p:spPr bwMode="auto">
            <a:xfrm flipH="1">
              <a:off x="5140" y="1698"/>
              <a:ext cx="24" cy="43"/>
            </a:xfrm>
            <a:custGeom>
              <a:avLst/>
              <a:gdLst>
                <a:gd name="T0" fmla="*/ 147 w 197"/>
                <a:gd name="T1" fmla="*/ 0 h 343"/>
                <a:gd name="T2" fmla="*/ 147 w 197"/>
                <a:gd name="T3" fmla="*/ 0 h 343"/>
                <a:gd name="T4" fmla="*/ 147 w 197"/>
                <a:gd name="T5" fmla="*/ 0 h 343"/>
                <a:gd name="T6" fmla="*/ 197 w 197"/>
                <a:gd name="T7" fmla="*/ 0 h 343"/>
                <a:gd name="T8" fmla="*/ 197 w 197"/>
                <a:gd name="T9" fmla="*/ 0 h 343"/>
                <a:gd name="T10" fmla="*/ 197 w 197"/>
                <a:gd name="T11" fmla="*/ 49 h 343"/>
                <a:gd name="T12" fmla="*/ 197 w 197"/>
                <a:gd name="T13" fmla="*/ 147 h 343"/>
                <a:gd name="T14" fmla="*/ 197 w 197"/>
                <a:gd name="T15" fmla="*/ 197 h 343"/>
                <a:gd name="T16" fmla="*/ 197 w 197"/>
                <a:gd name="T17" fmla="*/ 197 h 343"/>
                <a:gd name="T18" fmla="*/ 147 w 197"/>
                <a:gd name="T19" fmla="*/ 197 h 343"/>
                <a:gd name="T20" fmla="*/ 147 w 197"/>
                <a:gd name="T21" fmla="*/ 245 h 343"/>
                <a:gd name="T22" fmla="*/ 197 w 197"/>
                <a:gd name="T23" fmla="*/ 245 h 343"/>
                <a:gd name="T24" fmla="*/ 197 w 197"/>
                <a:gd name="T25" fmla="*/ 245 h 343"/>
                <a:gd name="T26" fmla="*/ 197 w 197"/>
                <a:gd name="T27" fmla="*/ 294 h 343"/>
                <a:gd name="T28" fmla="*/ 197 w 197"/>
                <a:gd name="T29" fmla="*/ 294 h 343"/>
                <a:gd name="T30" fmla="*/ 197 w 197"/>
                <a:gd name="T31" fmla="*/ 294 h 343"/>
                <a:gd name="T32" fmla="*/ 197 w 197"/>
                <a:gd name="T33" fmla="*/ 294 h 343"/>
                <a:gd name="T34" fmla="*/ 147 w 197"/>
                <a:gd name="T35" fmla="*/ 343 h 343"/>
                <a:gd name="T36" fmla="*/ 147 w 197"/>
                <a:gd name="T37" fmla="*/ 343 h 343"/>
                <a:gd name="T38" fmla="*/ 147 w 197"/>
                <a:gd name="T39" fmla="*/ 343 h 343"/>
                <a:gd name="T40" fmla="*/ 147 w 197"/>
                <a:gd name="T41" fmla="*/ 343 h 343"/>
                <a:gd name="T42" fmla="*/ 98 w 197"/>
                <a:gd name="T43" fmla="*/ 343 h 343"/>
                <a:gd name="T44" fmla="*/ 50 w 197"/>
                <a:gd name="T45" fmla="*/ 294 h 343"/>
                <a:gd name="T46" fmla="*/ 50 w 197"/>
                <a:gd name="T47" fmla="*/ 294 h 343"/>
                <a:gd name="T48" fmla="*/ 50 w 197"/>
                <a:gd name="T49" fmla="*/ 294 h 343"/>
                <a:gd name="T50" fmla="*/ 0 w 197"/>
                <a:gd name="T51" fmla="*/ 294 h 343"/>
                <a:gd name="T52" fmla="*/ 0 w 197"/>
                <a:gd name="T53" fmla="*/ 294 h 343"/>
                <a:gd name="T54" fmla="*/ 50 w 197"/>
                <a:gd name="T55" fmla="*/ 245 h 343"/>
                <a:gd name="T56" fmla="*/ 50 w 197"/>
                <a:gd name="T57" fmla="*/ 245 h 343"/>
                <a:gd name="T58" fmla="*/ 50 w 197"/>
                <a:gd name="T59" fmla="*/ 245 h 343"/>
                <a:gd name="T60" fmla="*/ 50 w 197"/>
                <a:gd name="T61" fmla="*/ 245 h 343"/>
                <a:gd name="T62" fmla="*/ 98 w 197"/>
                <a:gd name="T63" fmla="*/ 245 h 343"/>
                <a:gd name="T64" fmla="*/ 98 w 197"/>
                <a:gd name="T65" fmla="*/ 245 h 343"/>
                <a:gd name="T66" fmla="*/ 98 w 197"/>
                <a:gd name="T67" fmla="*/ 245 h 343"/>
                <a:gd name="T68" fmla="*/ 98 w 197"/>
                <a:gd name="T69" fmla="*/ 197 h 343"/>
                <a:gd name="T70" fmla="*/ 147 w 197"/>
                <a:gd name="T71" fmla="*/ 147 h 343"/>
                <a:gd name="T72" fmla="*/ 147 w 197"/>
                <a:gd name="T73" fmla="*/ 147 h 343"/>
                <a:gd name="T74" fmla="*/ 147 w 197"/>
                <a:gd name="T75" fmla="*/ 98 h 343"/>
                <a:gd name="T76" fmla="*/ 147 w 197"/>
                <a:gd name="T77" fmla="*/ 49 h 343"/>
                <a:gd name="T78" fmla="*/ 147 w 197"/>
                <a:gd name="T79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7" h="343">
                  <a:moveTo>
                    <a:pt x="147" y="0"/>
                  </a:moveTo>
                  <a:lnTo>
                    <a:pt x="147" y="0"/>
                  </a:lnTo>
                  <a:lnTo>
                    <a:pt x="147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7" y="49"/>
                  </a:lnTo>
                  <a:lnTo>
                    <a:pt x="197" y="147"/>
                  </a:lnTo>
                  <a:lnTo>
                    <a:pt x="197" y="197"/>
                  </a:lnTo>
                  <a:lnTo>
                    <a:pt x="197" y="197"/>
                  </a:lnTo>
                  <a:lnTo>
                    <a:pt x="147" y="197"/>
                  </a:lnTo>
                  <a:lnTo>
                    <a:pt x="147" y="245"/>
                  </a:lnTo>
                  <a:lnTo>
                    <a:pt x="197" y="245"/>
                  </a:lnTo>
                  <a:lnTo>
                    <a:pt x="197" y="245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97" y="294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147" y="343"/>
                  </a:lnTo>
                  <a:lnTo>
                    <a:pt x="98" y="343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98" y="19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98"/>
                  </a:lnTo>
                  <a:lnTo>
                    <a:pt x="147" y="49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BC6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6" name="Freeform 744"/>
            <p:cNvSpPr>
              <a:spLocks/>
            </p:cNvSpPr>
            <p:nvPr/>
          </p:nvSpPr>
          <p:spPr bwMode="auto">
            <a:xfrm flipH="1">
              <a:off x="5146" y="1698"/>
              <a:ext cx="18" cy="37"/>
            </a:xfrm>
            <a:custGeom>
              <a:avLst/>
              <a:gdLst>
                <a:gd name="T0" fmla="*/ 50 w 147"/>
                <a:gd name="T1" fmla="*/ 245 h 294"/>
                <a:gd name="T2" fmla="*/ 0 w 147"/>
                <a:gd name="T3" fmla="*/ 294 h 294"/>
                <a:gd name="T4" fmla="*/ 0 w 147"/>
                <a:gd name="T5" fmla="*/ 294 h 294"/>
                <a:gd name="T6" fmla="*/ 50 w 147"/>
                <a:gd name="T7" fmla="*/ 294 h 294"/>
                <a:gd name="T8" fmla="*/ 50 w 147"/>
                <a:gd name="T9" fmla="*/ 294 h 294"/>
                <a:gd name="T10" fmla="*/ 50 w 147"/>
                <a:gd name="T11" fmla="*/ 294 h 294"/>
                <a:gd name="T12" fmla="*/ 98 w 147"/>
                <a:gd name="T13" fmla="*/ 294 h 294"/>
                <a:gd name="T14" fmla="*/ 147 w 147"/>
                <a:gd name="T15" fmla="*/ 294 h 294"/>
                <a:gd name="T16" fmla="*/ 147 w 147"/>
                <a:gd name="T17" fmla="*/ 294 h 294"/>
                <a:gd name="T18" fmla="*/ 147 w 147"/>
                <a:gd name="T19" fmla="*/ 294 h 294"/>
                <a:gd name="T20" fmla="*/ 147 w 147"/>
                <a:gd name="T21" fmla="*/ 294 h 294"/>
                <a:gd name="T22" fmla="*/ 147 w 147"/>
                <a:gd name="T23" fmla="*/ 294 h 294"/>
                <a:gd name="T24" fmla="*/ 147 w 147"/>
                <a:gd name="T25" fmla="*/ 294 h 294"/>
                <a:gd name="T26" fmla="*/ 147 w 147"/>
                <a:gd name="T27" fmla="*/ 294 h 294"/>
                <a:gd name="T28" fmla="*/ 147 w 147"/>
                <a:gd name="T29" fmla="*/ 294 h 294"/>
                <a:gd name="T30" fmla="*/ 147 w 147"/>
                <a:gd name="T31" fmla="*/ 245 h 294"/>
                <a:gd name="T32" fmla="*/ 147 w 147"/>
                <a:gd name="T33" fmla="*/ 245 h 294"/>
                <a:gd name="T34" fmla="*/ 147 w 147"/>
                <a:gd name="T35" fmla="*/ 245 h 294"/>
                <a:gd name="T36" fmla="*/ 147 w 147"/>
                <a:gd name="T37" fmla="*/ 197 h 294"/>
                <a:gd name="T38" fmla="*/ 147 w 147"/>
                <a:gd name="T39" fmla="*/ 197 h 294"/>
                <a:gd name="T40" fmla="*/ 147 w 147"/>
                <a:gd name="T41" fmla="*/ 197 h 294"/>
                <a:gd name="T42" fmla="*/ 147 w 147"/>
                <a:gd name="T43" fmla="*/ 147 h 294"/>
                <a:gd name="T44" fmla="*/ 147 w 147"/>
                <a:gd name="T45" fmla="*/ 49 h 294"/>
                <a:gd name="T46" fmla="*/ 147 w 147"/>
                <a:gd name="T47" fmla="*/ 0 h 294"/>
                <a:gd name="T48" fmla="*/ 147 w 147"/>
                <a:gd name="T49" fmla="*/ 0 h 294"/>
                <a:gd name="T50" fmla="*/ 147 w 147"/>
                <a:gd name="T51" fmla="*/ 0 h 294"/>
                <a:gd name="T52" fmla="*/ 147 w 147"/>
                <a:gd name="T53" fmla="*/ 0 h 294"/>
                <a:gd name="T54" fmla="*/ 147 w 147"/>
                <a:gd name="T55" fmla="*/ 0 h 294"/>
                <a:gd name="T56" fmla="*/ 147 w 147"/>
                <a:gd name="T57" fmla="*/ 0 h 294"/>
                <a:gd name="T58" fmla="*/ 147 w 147"/>
                <a:gd name="T59" fmla="*/ 49 h 294"/>
                <a:gd name="T60" fmla="*/ 147 w 147"/>
                <a:gd name="T61" fmla="*/ 147 h 294"/>
                <a:gd name="T62" fmla="*/ 147 w 147"/>
                <a:gd name="T63" fmla="*/ 197 h 294"/>
                <a:gd name="T64" fmla="*/ 147 w 147"/>
                <a:gd name="T65" fmla="*/ 197 h 294"/>
                <a:gd name="T66" fmla="*/ 147 w 147"/>
                <a:gd name="T67" fmla="*/ 245 h 294"/>
                <a:gd name="T68" fmla="*/ 147 w 147"/>
                <a:gd name="T69" fmla="*/ 245 h 294"/>
                <a:gd name="T70" fmla="*/ 147 w 147"/>
                <a:gd name="T71" fmla="*/ 245 h 294"/>
                <a:gd name="T72" fmla="*/ 147 w 147"/>
                <a:gd name="T73" fmla="*/ 245 h 294"/>
                <a:gd name="T74" fmla="*/ 98 w 147"/>
                <a:gd name="T75" fmla="*/ 245 h 294"/>
                <a:gd name="T76" fmla="*/ 50 w 147"/>
                <a:gd name="T77" fmla="*/ 245 h 294"/>
                <a:gd name="T78" fmla="*/ 50 w 147"/>
                <a:gd name="T79" fmla="*/ 245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7" h="294">
                  <a:moveTo>
                    <a:pt x="50" y="245"/>
                  </a:moveTo>
                  <a:lnTo>
                    <a:pt x="0" y="294"/>
                  </a:lnTo>
                  <a:lnTo>
                    <a:pt x="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50" y="294"/>
                  </a:lnTo>
                  <a:lnTo>
                    <a:pt x="98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94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147" y="147"/>
                  </a:lnTo>
                  <a:lnTo>
                    <a:pt x="147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49"/>
                  </a:lnTo>
                  <a:lnTo>
                    <a:pt x="147" y="147"/>
                  </a:lnTo>
                  <a:lnTo>
                    <a:pt x="147" y="197"/>
                  </a:lnTo>
                  <a:lnTo>
                    <a:pt x="147" y="197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147" y="245"/>
                  </a:lnTo>
                  <a:lnTo>
                    <a:pt x="98" y="245"/>
                  </a:lnTo>
                  <a:lnTo>
                    <a:pt x="50" y="245"/>
                  </a:lnTo>
                  <a:lnTo>
                    <a:pt x="50" y="245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7" name="Freeform 745"/>
            <p:cNvSpPr>
              <a:spLocks/>
            </p:cNvSpPr>
            <p:nvPr/>
          </p:nvSpPr>
          <p:spPr bwMode="auto">
            <a:xfrm flipH="1">
              <a:off x="5121" y="1728"/>
              <a:ext cx="43" cy="25"/>
            </a:xfrm>
            <a:custGeom>
              <a:avLst/>
              <a:gdLst>
                <a:gd name="T0" fmla="*/ 343 w 343"/>
                <a:gd name="T1" fmla="*/ 0 h 196"/>
                <a:gd name="T2" fmla="*/ 343 w 343"/>
                <a:gd name="T3" fmla="*/ 49 h 196"/>
                <a:gd name="T4" fmla="*/ 343 w 343"/>
                <a:gd name="T5" fmla="*/ 98 h 196"/>
                <a:gd name="T6" fmla="*/ 295 w 343"/>
                <a:gd name="T7" fmla="*/ 98 h 196"/>
                <a:gd name="T8" fmla="*/ 295 w 343"/>
                <a:gd name="T9" fmla="*/ 98 h 196"/>
                <a:gd name="T10" fmla="*/ 245 w 343"/>
                <a:gd name="T11" fmla="*/ 147 h 196"/>
                <a:gd name="T12" fmla="*/ 245 w 343"/>
                <a:gd name="T13" fmla="*/ 147 h 196"/>
                <a:gd name="T14" fmla="*/ 245 w 343"/>
                <a:gd name="T15" fmla="*/ 147 h 196"/>
                <a:gd name="T16" fmla="*/ 245 w 343"/>
                <a:gd name="T17" fmla="*/ 147 h 196"/>
                <a:gd name="T18" fmla="*/ 197 w 343"/>
                <a:gd name="T19" fmla="*/ 147 h 196"/>
                <a:gd name="T20" fmla="*/ 147 w 343"/>
                <a:gd name="T21" fmla="*/ 147 h 196"/>
                <a:gd name="T22" fmla="*/ 147 w 343"/>
                <a:gd name="T23" fmla="*/ 147 h 196"/>
                <a:gd name="T24" fmla="*/ 147 w 343"/>
                <a:gd name="T25" fmla="*/ 147 h 196"/>
                <a:gd name="T26" fmla="*/ 98 w 343"/>
                <a:gd name="T27" fmla="*/ 147 h 196"/>
                <a:gd name="T28" fmla="*/ 50 w 343"/>
                <a:gd name="T29" fmla="*/ 98 h 196"/>
                <a:gd name="T30" fmla="*/ 50 w 343"/>
                <a:gd name="T31" fmla="*/ 98 h 196"/>
                <a:gd name="T32" fmla="*/ 50 w 343"/>
                <a:gd name="T33" fmla="*/ 98 h 196"/>
                <a:gd name="T34" fmla="*/ 0 w 343"/>
                <a:gd name="T35" fmla="*/ 98 h 196"/>
                <a:gd name="T36" fmla="*/ 0 w 343"/>
                <a:gd name="T37" fmla="*/ 98 h 196"/>
                <a:gd name="T38" fmla="*/ 0 w 343"/>
                <a:gd name="T39" fmla="*/ 49 h 196"/>
                <a:gd name="T40" fmla="*/ 0 w 343"/>
                <a:gd name="T41" fmla="*/ 49 h 196"/>
                <a:gd name="T42" fmla="*/ 0 w 343"/>
                <a:gd name="T43" fmla="*/ 49 h 196"/>
                <a:gd name="T44" fmla="*/ 0 w 343"/>
                <a:gd name="T45" fmla="*/ 98 h 196"/>
                <a:gd name="T46" fmla="*/ 0 w 343"/>
                <a:gd name="T47" fmla="*/ 98 h 196"/>
                <a:gd name="T48" fmla="*/ 0 w 343"/>
                <a:gd name="T49" fmla="*/ 98 h 196"/>
                <a:gd name="T50" fmla="*/ 0 w 343"/>
                <a:gd name="T51" fmla="*/ 98 h 196"/>
                <a:gd name="T52" fmla="*/ 50 w 343"/>
                <a:gd name="T53" fmla="*/ 98 h 196"/>
                <a:gd name="T54" fmla="*/ 98 w 343"/>
                <a:gd name="T55" fmla="*/ 98 h 196"/>
                <a:gd name="T56" fmla="*/ 98 w 343"/>
                <a:gd name="T57" fmla="*/ 98 h 196"/>
                <a:gd name="T58" fmla="*/ 98 w 343"/>
                <a:gd name="T59" fmla="*/ 147 h 196"/>
                <a:gd name="T60" fmla="*/ 98 w 343"/>
                <a:gd name="T61" fmla="*/ 147 h 196"/>
                <a:gd name="T62" fmla="*/ 147 w 343"/>
                <a:gd name="T63" fmla="*/ 147 h 196"/>
                <a:gd name="T64" fmla="*/ 147 w 343"/>
                <a:gd name="T65" fmla="*/ 147 h 196"/>
                <a:gd name="T66" fmla="*/ 147 w 343"/>
                <a:gd name="T67" fmla="*/ 147 h 196"/>
                <a:gd name="T68" fmla="*/ 197 w 343"/>
                <a:gd name="T69" fmla="*/ 196 h 196"/>
                <a:gd name="T70" fmla="*/ 245 w 343"/>
                <a:gd name="T71" fmla="*/ 147 h 196"/>
                <a:gd name="T72" fmla="*/ 245 w 343"/>
                <a:gd name="T73" fmla="*/ 147 h 196"/>
                <a:gd name="T74" fmla="*/ 245 w 343"/>
                <a:gd name="T75" fmla="*/ 147 h 196"/>
                <a:gd name="T76" fmla="*/ 295 w 343"/>
                <a:gd name="T77" fmla="*/ 147 h 196"/>
                <a:gd name="T78" fmla="*/ 295 w 343"/>
                <a:gd name="T79" fmla="*/ 98 h 196"/>
                <a:gd name="T80" fmla="*/ 295 w 343"/>
                <a:gd name="T81" fmla="*/ 98 h 196"/>
                <a:gd name="T82" fmla="*/ 295 w 343"/>
                <a:gd name="T83" fmla="*/ 98 h 196"/>
                <a:gd name="T84" fmla="*/ 343 w 343"/>
                <a:gd name="T85" fmla="*/ 49 h 196"/>
                <a:gd name="T86" fmla="*/ 343 w 343"/>
                <a:gd name="T8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43" h="196">
                  <a:moveTo>
                    <a:pt x="343" y="0"/>
                  </a:moveTo>
                  <a:lnTo>
                    <a:pt x="343" y="49"/>
                  </a:lnTo>
                  <a:lnTo>
                    <a:pt x="343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197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98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97" y="196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245" y="147"/>
                  </a:lnTo>
                  <a:lnTo>
                    <a:pt x="295" y="147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343" y="49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8C2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8" name="Freeform 746"/>
            <p:cNvSpPr>
              <a:spLocks/>
            </p:cNvSpPr>
            <p:nvPr/>
          </p:nvSpPr>
          <p:spPr bwMode="auto">
            <a:xfrm flipH="1">
              <a:off x="5115" y="1771"/>
              <a:ext cx="62" cy="25"/>
            </a:xfrm>
            <a:custGeom>
              <a:avLst/>
              <a:gdLst>
                <a:gd name="T0" fmla="*/ 441 w 491"/>
                <a:gd name="T1" fmla="*/ 0 h 196"/>
                <a:gd name="T2" fmla="*/ 441 w 491"/>
                <a:gd name="T3" fmla="*/ 50 h 196"/>
                <a:gd name="T4" fmla="*/ 491 w 491"/>
                <a:gd name="T5" fmla="*/ 50 h 196"/>
                <a:gd name="T6" fmla="*/ 491 w 491"/>
                <a:gd name="T7" fmla="*/ 98 h 196"/>
                <a:gd name="T8" fmla="*/ 491 w 491"/>
                <a:gd name="T9" fmla="*/ 98 h 196"/>
                <a:gd name="T10" fmla="*/ 441 w 491"/>
                <a:gd name="T11" fmla="*/ 147 h 196"/>
                <a:gd name="T12" fmla="*/ 393 w 491"/>
                <a:gd name="T13" fmla="*/ 196 h 196"/>
                <a:gd name="T14" fmla="*/ 343 w 491"/>
                <a:gd name="T15" fmla="*/ 196 h 196"/>
                <a:gd name="T16" fmla="*/ 343 w 491"/>
                <a:gd name="T17" fmla="*/ 196 h 196"/>
                <a:gd name="T18" fmla="*/ 295 w 491"/>
                <a:gd name="T19" fmla="*/ 196 h 196"/>
                <a:gd name="T20" fmla="*/ 245 w 491"/>
                <a:gd name="T21" fmla="*/ 196 h 196"/>
                <a:gd name="T22" fmla="*/ 196 w 491"/>
                <a:gd name="T23" fmla="*/ 196 h 196"/>
                <a:gd name="T24" fmla="*/ 196 w 491"/>
                <a:gd name="T25" fmla="*/ 196 h 196"/>
                <a:gd name="T26" fmla="*/ 148 w 491"/>
                <a:gd name="T27" fmla="*/ 196 h 196"/>
                <a:gd name="T28" fmla="*/ 98 w 491"/>
                <a:gd name="T29" fmla="*/ 196 h 196"/>
                <a:gd name="T30" fmla="*/ 50 w 491"/>
                <a:gd name="T31" fmla="*/ 147 h 196"/>
                <a:gd name="T32" fmla="*/ 50 w 491"/>
                <a:gd name="T33" fmla="*/ 147 h 196"/>
                <a:gd name="T34" fmla="*/ 0 w 491"/>
                <a:gd name="T35" fmla="*/ 50 h 196"/>
                <a:gd name="T36" fmla="*/ 0 w 491"/>
                <a:gd name="T37" fmla="*/ 0 h 196"/>
                <a:gd name="T38" fmla="*/ 50 w 491"/>
                <a:gd name="T39" fmla="*/ 0 h 196"/>
                <a:gd name="T40" fmla="*/ 50 w 491"/>
                <a:gd name="T41" fmla="*/ 0 h 196"/>
                <a:gd name="T42" fmla="*/ 441 w 491"/>
                <a:gd name="T43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91" h="196">
                  <a:moveTo>
                    <a:pt x="441" y="0"/>
                  </a:moveTo>
                  <a:lnTo>
                    <a:pt x="441" y="50"/>
                  </a:lnTo>
                  <a:lnTo>
                    <a:pt x="491" y="50"/>
                  </a:lnTo>
                  <a:lnTo>
                    <a:pt x="491" y="98"/>
                  </a:lnTo>
                  <a:lnTo>
                    <a:pt x="491" y="98"/>
                  </a:lnTo>
                  <a:lnTo>
                    <a:pt x="441" y="147"/>
                  </a:lnTo>
                  <a:lnTo>
                    <a:pt x="393" y="196"/>
                  </a:lnTo>
                  <a:lnTo>
                    <a:pt x="343" y="196"/>
                  </a:lnTo>
                  <a:lnTo>
                    <a:pt x="343" y="196"/>
                  </a:lnTo>
                  <a:lnTo>
                    <a:pt x="295" y="196"/>
                  </a:lnTo>
                  <a:lnTo>
                    <a:pt x="245" y="196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148" y="196"/>
                  </a:lnTo>
                  <a:lnTo>
                    <a:pt x="98" y="196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0" y="5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899" name="Freeform 747"/>
            <p:cNvSpPr>
              <a:spLocks/>
            </p:cNvSpPr>
            <p:nvPr/>
          </p:nvSpPr>
          <p:spPr bwMode="auto">
            <a:xfrm flipH="1">
              <a:off x="5121" y="1771"/>
              <a:ext cx="56" cy="25"/>
            </a:xfrm>
            <a:custGeom>
              <a:avLst/>
              <a:gdLst>
                <a:gd name="T0" fmla="*/ 196 w 441"/>
                <a:gd name="T1" fmla="*/ 147 h 196"/>
                <a:gd name="T2" fmla="*/ 148 w 441"/>
                <a:gd name="T3" fmla="*/ 196 h 196"/>
                <a:gd name="T4" fmla="*/ 98 w 441"/>
                <a:gd name="T5" fmla="*/ 196 h 196"/>
                <a:gd name="T6" fmla="*/ 50 w 441"/>
                <a:gd name="T7" fmla="*/ 147 h 196"/>
                <a:gd name="T8" fmla="*/ 50 w 441"/>
                <a:gd name="T9" fmla="*/ 147 h 196"/>
                <a:gd name="T10" fmla="*/ 0 w 441"/>
                <a:gd name="T11" fmla="*/ 50 h 196"/>
                <a:gd name="T12" fmla="*/ 0 w 441"/>
                <a:gd name="T13" fmla="*/ 0 h 196"/>
                <a:gd name="T14" fmla="*/ 50 w 441"/>
                <a:gd name="T15" fmla="*/ 0 h 196"/>
                <a:gd name="T16" fmla="*/ 50 w 441"/>
                <a:gd name="T17" fmla="*/ 0 h 196"/>
                <a:gd name="T18" fmla="*/ 441 w 441"/>
                <a:gd name="T19" fmla="*/ 0 h 196"/>
                <a:gd name="T20" fmla="*/ 441 w 441"/>
                <a:gd name="T21" fmla="*/ 50 h 196"/>
                <a:gd name="T22" fmla="*/ 441 w 441"/>
                <a:gd name="T23" fmla="*/ 50 h 196"/>
                <a:gd name="T24" fmla="*/ 441 w 441"/>
                <a:gd name="T25" fmla="*/ 98 h 196"/>
                <a:gd name="T26" fmla="*/ 441 w 441"/>
                <a:gd name="T27" fmla="*/ 98 h 196"/>
                <a:gd name="T28" fmla="*/ 393 w 441"/>
                <a:gd name="T29" fmla="*/ 147 h 196"/>
                <a:gd name="T30" fmla="*/ 393 w 441"/>
                <a:gd name="T31" fmla="*/ 196 h 196"/>
                <a:gd name="T32" fmla="*/ 343 w 441"/>
                <a:gd name="T33" fmla="*/ 196 h 196"/>
                <a:gd name="T34" fmla="*/ 343 w 441"/>
                <a:gd name="T35" fmla="*/ 196 h 196"/>
                <a:gd name="T36" fmla="*/ 295 w 441"/>
                <a:gd name="T37" fmla="*/ 196 h 196"/>
                <a:gd name="T38" fmla="*/ 245 w 441"/>
                <a:gd name="T39" fmla="*/ 147 h 196"/>
                <a:gd name="T40" fmla="*/ 196 w 441"/>
                <a:gd name="T41" fmla="*/ 147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1" h="196">
                  <a:moveTo>
                    <a:pt x="196" y="147"/>
                  </a:moveTo>
                  <a:lnTo>
                    <a:pt x="148" y="196"/>
                  </a:lnTo>
                  <a:lnTo>
                    <a:pt x="98" y="196"/>
                  </a:lnTo>
                  <a:lnTo>
                    <a:pt x="50" y="147"/>
                  </a:lnTo>
                  <a:lnTo>
                    <a:pt x="50" y="147"/>
                  </a:lnTo>
                  <a:lnTo>
                    <a:pt x="0" y="5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41" y="0"/>
                  </a:lnTo>
                  <a:lnTo>
                    <a:pt x="441" y="50"/>
                  </a:lnTo>
                  <a:lnTo>
                    <a:pt x="441" y="50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393" y="147"/>
                  </a:lnTo>
                  <a:lnTo>
                    <a:pt x="393" y="196"/>
                  </a:lnTo>
                  <a:lnTo>
                    <a:pt x="343" y="196"/>
                  </a:lnTo>
                  <a:lnTo>
                    <a:pt x="343" y="196"/>
                  </a:lnTo>
                  <a:lnTo>
                    <a:pt x="295" y="196"/>
                  </a:lnTo>
                  <a:lnTo>
                    <a:pt x="245" y="147"/>
                  </a:lnTo>
                  <a:lnTo>
                    <a:pt x="196" y="147"/>
                  </a:lnTo>
                  <a:close/>
                </a:path>
              </a:pathLst>
            </a:custGeom>
            <a:solidFill>
              <a:srgbClr val="933B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0" name="Freeform 748"/>
            <p:cNvSpPr>
              <a:spLocks/>
            </p:cNvSpPr>
            <p:nvPr/>
          </p:nvSpPr>
          <p:spPr bwMode="auto">
            <a:xfrm flipH="1">
              <a:off x="5121" y="1771"/>
              <a:ext cx="49" cy="19"/>
            </a:xfrm>
            <a:custGeom>
              <a:avLst/>
              <a:gdLst>
                <a:gd name="T0" fmla="*/ 146 w 391"/>
                <a:gd name="T1" fmla="*/ 147 h 147"/>
                <a:gd name="T2" fmla="*/ 98 w 391"/>
                <a:gd name="T3" fmla="*/ 147 h 147"/>
                <a:gd name="T4" fmla="*/ 48 w 391"/>
                <a:gd name="T5" fmla="*/ 147 h 147"/>
                <a:gd name="T6" fmla="*/ 48 w 391"/>
                <a:gd name="T7" fmla="*/ 98 h 147"/>
                <a:gd name="T8" fmla="*/ 48 w 391"/>
                <a:gd name="T9" fmla="*/ 98 h 147"/>
                <a:gd name="T10" fmla="*/ 0 w 391"/>
                <a:gd name="T11" fmla="*/ 50 h 147"/>
                <a:gd name="T12" fmla="*/ 0 w 391"/>
                <a:gd name="T13" fmla="*/ 50 h 147"/>
                <a:gd name="T14" fmla="*/ 48 w 391"/>
                <a:gd name="T15" fmla="*/ 0 h 147"/>
                <a:gd name="T16" fmla="*/ 48 w 391"/>
                <a:gd name="T17" fmla="*/ 0 h 147"/>
                <a:gd name="T18" fmla="*/ 391 w 391"/>
                <a:gd name="T19" fmla="*/ 50 h 147"/>
                <a:gd name="T20" fmla="*/ 391 w 391"/>
                <a:gd name="T21" fmla="*/ 50 h 147"/>
                <a:gd name="T22" fmla="*/ 391 w 391"/>
                <a:gd name="T23" fmla="*/ 98 h 147"/>
                <a:gd name="T24" fmla="*/ 391 w 391"/>
                <a:gd name="T25" fmla="*/ 98 h 147"/>
                <a:gd name="T26" fmla="*/ 391 w 391"/>
                <a:gd name="T27" fmla="*/ 98 h 147"/>
                <a:gd name="T28" fmla="*/ 343 w 391"/>
                <a:gd name="T29" fmla="*/ 147 h 147"/>
                <a:gd name="T30" fmla="*/ 343 w 391"/>
                <a:gd name="T31" fmla="*/ 147 h 147"/>
                <a:gd name="T32" fmla="*/ 293 w 391"/>
                <a:gd name="T33" fmla="*/ 147 h 147"/>
                <a:gd name="T34" fmla="*/ 293 w 391"/>
                <a:gd name="T35" fmla="*/ 147 h 147"/>
                <a:gd name="T36" fmla="*/ 245 w 391"/>
                <a:gd name="T37" fmla="*/ 147 h 147"/>
                <a:gd name="T38" fmla="*/ 195 w 391"/>
                <a:gd name="T39" fmla="*/ 147 h 147"/>
                <a:gd name="T40" fmla="*/ 146 w 391"/>
                <a:gd name="T4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1" h="147">
                  <a:moveTo>
                    <a:pt x="146" y="147"/>
                  </a:moveTo>
                  <a:lnTo>
                    <a:pt x="98" y="147"/>
                  </a:lnTo>
                  <a:lnTo>
                    <a:pt x="48" y="147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91" y="50"/>
                  </a:lnTo>
                  <a:lnTo>
                    <a:pt x="391" y="50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343" y="147"/>
                  </a:lnTo>
                  <a:lnTo>
                    <a:pt x="343" y="147"/>
                  </a:lnTo>
                  <a:lnTo>
                    <a:pt x="293" y="147"/>
                  </a:lnTo>
                  <a:lnTo>
                    <a:pt x="293" y="147"/>
                  </a:lnTo>
                  <a:lnTo>
                    <a:pt x="245" y="147"/>
                  </a:lnTo>
                  <a:lnTo>
                    <a:pt x="195" y="147"/>
                  </a:lnTo>
                  <a:lnTo>
                    <a:pt x="146" y="147"/>
                  </a:lnTo>
                  <a:close/>
                </a:path>
              </a:pathLst>
            </a:custGeom>
            <a:solidFill>
              <a:srgbClr val="88281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1" name="Freeform 749"/>
            <p:cNvSpPr>
              <a:spLocks/>
            </p:cNvSpPr>
            <p:nvPr/>
          </p:nvSpPr>
          <p:spPr bwMode="auto">
            <a:xfrm flipH="1">
              <a:off x="5128" y="1771"/>
              <a:ext cx="42" cy="19"/>
            </a:xfrm>
            <a:custGeom>
              <a:avLst/>
              <a:gdLst>
                <a:gd name="T0" fmla="*/ 146 w 343"/>
                <a:gd name="T1" fmla="*/ 147 h 147"/>
                <a:gd name="T2" fmla="*/ 98 w 343"/>
                <a:gd name="T3" fmla="*/ 147 h 147"/>
                <a:gd name="T4" fmla="*/ 48 w 343"/>
                <a:gd name="T5" fmla="*/ 147 h 147"/>
                <a:gd name="T6" fmla="*/ 48 w 343"/>
                <a:gd name="T7" fmla="*/ 98 h 147"/>
                <a:gd name="T8" fmla="*/ 48 w 343"/>
                <a:gd name="T9" fmla="*/ 98 h 147"/>
                <a:gd name="T10" fmla="*/ 0 w 343"/>
                <a:gd name="T11" fmla="*/ 50 h 147"/>
                <a:gd name="T12" fmla="*/ 48 w 343"/>
                <a:gd name="T13" fmla="*/ 50 h 147"/>
                <a:gd name="T14" fmla="*/ 48 w 343"/>
                <a:gd name="T15" fmla="*/ 0 h 147"/>
                <a:gd name="T16" fmla="*/ 48 w 343"/>
                <a:gd name="T17" fmla="*/ 0 h 147"/>
                <a:gd name="T18" fmla="*/ 343 w 343"/>
                <a:gd name="T19" fmla="*/ 50 h 147"/>
                <a:gd name="T20" fmla="*/ 343 w 343"/>
                <a:gd name="T21" fmla="*/ 50 h 147"/>
                <a:gd name="T22" fmla="*/ 343 w 343"/>
                <a:gd name="T23" fmla="*/ 98 h 147"/>
                <a:gd name="T24" fmla="*/ 343 w 343"/>
                <a:gd name="T25" fmla="*/ 98 h 147"/>
                <a:gd name="T26" fmla="*/ 343 w 343"/>
                <a:gd name="T27" fmla="*/ 98 h 147"/>
                <a:gd name="T28" fmla="*/ 343 w 343"/>
                <a:gd name="T29" fmla="*/ 147 h 147"/>
                <a:gd name="T30" fmla="*/ 293 w 343"/>
                <a:gd name="T31" fmla="*/ 147 h 147"/>
                <a:gd name="T32" fmla="*/ 293 w 343"/>
                <a:gd name="T33" fmla="*/ 147 h 147"/>
                <a:gd name="T34" fmla="*/ 293 w 343"/>
                <a:gd name="T35" fmla="*/ 147 h 147"/>
                <a:gd name="T36" fmla="*/ 245 w 343"/>
                <a:gd name="T37" fmla="*/ 147 h 147"/>
                <a:gd name="T38" fmla="*/ 195 w 343"/>
                <a:gd name="T39" fmla="*/ 147 h 147"/>
                <a:gd name="T40" fmla="*/ 146 w 343"/>
                <a:gd name="T41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3" h="147">
                  <a:moveTo>
                    <a:pt x="146" y="147"/>
                  </a:moveTo>
                  <a:lnTo>
                    <a:pt x="98" y="147"/>
                  </a:lnTo>
                  <a:lnTo>
                    <a:pt x="48" y="147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50"/>
                  </a:lnTo>
                  <a:lnTo>
                    <a:pt x="48" y="5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343" y="50"/>
                  </a:lnTo>
                  <a:lnTo>
                    <a:pt x="343" y="50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147"/>
                  </a:lnTo>
                  <a:lnTo>
                    <a:pt x="293" y="147"/>
                  </a:lnTo>
                  <a:lnTo>
                    <a:pt x="293" y="147"/>
                  </a:lnTo>
                  <a:lnTo>
                    <a:pt x="293" y="147"/>
                  </a:lnTo>
                  <a:lnTo>
                    <a:pt x="245" y="147"/>
                  </a:lnTo>
                  <a:lnTo>
                    <a:pt x="195" y="147"/>
                  </a:lnTo>
                  <a:lnTo>
                    <a:pt x="146" y="147"/>
                  </a:lnTo>
                  <a:close/>
                </a:path>
              </a:pathLst>
            </a:custGeom>
            <a:solidFill>
              <a:srgbClr val="7D150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2" name="Freeform 750"/>
            <p:cNvSpPr>
              <a:spLocks/>
            </p:cNvSpPr>
            <p:nvPr/>
          </p:nvSpPr>
          <p:spPr bwMode="auto">
            <a:xfrm flipH="1">
              <a:off x="5128" y="1778"/>
              <a:ext cx="36" cy="12"/>
            </a:xfrm>
            <a:custGeom>
              <a:avLst/>
              <a:gdLst>
                <a:gd name="T0" fmla="*/ 295 w 295"/>
                <a:gd name="T1" fmla="*/ 0 h 97"/>
                <a:gd name="T2" fmla="*/ 295 w 295"/>
                <a:gd name="T3" fmla="*/ 0 h 97"/>
                <a:gd name="T4" fmla="*/ 295 w 295"/>
                <a:gd name="T5" fmla="*/ 48 h 97"/>
                <a:gd name="T6" fmla="*/ 295 w 295"/>
                <a:gd name="T7" fmla="*/ 48 h 97"/>
                <a:gd name="T8" fmla="*/ 295 w 295"/>
                <a:gd name="T9" fmla="*/ 48 h 97"/>
                <a:gd name="T10" fmla="*/ 245 w 295"/>
                <a:gd name="T11" fmla="*/ 97 h 97"/>
                <a:gd name="T12" fmla="*/ 245 w 295"/>
                <a:gd name="T13" fmla="*/ 97 h 97"/>
                <a:gd name="T14" fmla="*/ 245 w 295"/>
                <a:gd name="T15" fmla="*/ 48 h 97"/>
                <a:gd name="T16" fmla="*/ 245 w 295"/>
                <a:gd name="T17" fmla="*/ 48 h 97"/>
                <a:gd name="T18" fmla="*/ 197 w 295"/>
                <a:gd name="T19" fmla="*/ 48 h 97"/>
                <a:gd name="T20" fmla="*/ 147 w 295"/>
                <a:gd name="T21" fmla="*/ 48 h 97"/>
                <a:gd name="T22" fmla="*/ 98 w 295"/>
                <a:gd name="T23" fmla="*/ 48 h 97"/>
                <a:gd name="T24" fmla="*/ 98 w 295"/>
                <a:gd name="T25" fmla="*/ 48 h 97"/>
                <a:gd name="T26" fmla="*/ 50 w 295"/>
                <a:gd name="T27" fmla="*/ 97 h 97"/>
                <a:gd name="T28" fmla="*/ 50 w 295"/>
                <a:gd name="T29" fmla="*/ 97 h 97"/>
                <a:gd name="T30" fmla="*/ 0 w 295"/>
                <a:gd name="T31" fmla="*/ 48 h 97"/>
                <a:gd name="T32" fmla="*/ 0 w 295"/>
                <a:gd name="T33" fmla="*/ 48 h 97"/>
                <a:gd name="T34" fmla="*/ 0 w 295"/>
                <a:gd name="T35" fmla="*/ 48 h 97"/>
                <a:gd name="T36" fmla="*/ 0 w 295"/>
                <a:gd name="T37" fmla="*/ 0 h 97"/>
                <a:gd name="T38" fmla="*/ 50 w 295"/>
                <a:gd name="T39" fmla="*/ 0 h 97"/>
                <a:gd name="T40" fmla="*/ 50 w 295"/>
                <a:gd name="T41" fmla="*/ 0 h 97"/>
                <a:gd name="T42" fmla="*/ 295 w 295"/>
                <a:gd name="T43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5" h="97">
                  <a:moveTo>
                    <a:pt x="295" y="0"/>
                  </a:moveTo>
                  <a:lnTo>
                    <a:pt x="295" y="0"/>
                  </a:lnTo>
                  <a:lnTo>
                    <a:pt x="295" y="48"/>
                  </a:lnTo>
                  <a:lnTo>
                    <a:pt x="295" y="48"/>
                  </a:lnTo>
                  <a:lnTo>
                    <a:pt x="295" y="48"/>
                  </a:lnTo>
                  <a:lnTo>
                    <a:pt x="245" y="97"/>
                  </a:lnTo>
                  <a:lnTo>
                    <a:pt x="245" y="97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197" y="48"/>
                  </a:lnTo>
                  <a:lnTo>
                    <a:pt x="147" y="48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50" y="97"/>
                  </a:lnTo>
                  <a:lnTo>
                    <a:pt x="50" y="97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295" y="0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3" name="Freeform 751"/>
            <p:cNvSpPr>
              <a:spLocks/>
            </p:cNvSpPr>
            <p:nvPr/>
          </p:nvSpPr>
          <p:spPr bwMode="auto">
            <a:xfrm flipH="1">
              <a:off x="5109" y="1765"/>
              <a:ext cx="61" cy="19"/>
            </a:xfrm>
            <a:custGeom>
              <a:avLst/>
              <a:gdLst>
                <a:gd name="T0" fmla="*/ 489 w 489"/>
                <a:gd name="T1" fmla="*/ 0 h 146"/>
                <a:gd name="T2" fmla="*/ 441 w 489"/>
                <a:gd name="T3" fmla="*/ 0 h 146"/>
                <a:gd name="T4" fmla="*/ 343 w 489"/>
                <a:gd name="T5" fmla="*/ 0 h 146"/>
                <a:gd name="T6" fmla="*/ 293 w 489"/>
                <a:gd name="T7" fmla="*/ 0 h 146"/>
                <a:gd name="T8" fmla="*/ 293 w 489"/>
                <a:gd name="T9" fmla="*/ 0 h 146"/>
                <a:gd name="T10" fmla="*/ 245 w 489"/>
                <a:gd name="T11" fmla="*/ 0 h 146"/>
                <a:gd name="T12" fmla="*/ 195 w 489"/>
                <a:gd name="T13" fmla="*/ 0 h 146"/>
                <a:gd name="T14" fmla="*/ 146 w 489"/>
                <a:gd name="T15" fmla="*/ 0 h 146"/>
                <a:gd name="T16" fmla="*/ 146 w 489"/>
                <a:gd name="T17" fmla="*/ 0 h 146"/>
                <a:gd name="T18" fmla="*/ 48 w 489"/>
                <a:gd name="T19" fmla="*/ 48 h 146"/>
                <a:gd name="T20" fmla="*/ 0 w 489"/>
                <a:gd name="T21" fmla="*/ 48 h 146"/>
                <a:gd name="T22" fmla="*/ 0 w 489"/>
                <a:gd name="T23" fmla="*/ 48 h 146"/>
                <a:gd name="T24" fmla="*/ 0 w 489"/>
                <a:gd name="T25" fmla="*/ 48 h 146"/>
                <a:gd name="T26" fmla="*/ 0 w 489"/>
                <a:gd name="T27" fmla="*/ 48 h 146"/>
                <a:gd name="T28" fmla="*/ 0 w 489"/>
                <a:gd name="T29" fmla="*/ 48 h 146"/>
                <a:gd name="T30" fmla="*/ 0 w 489"/>
                <a:gd name="T31" fmla="*/ 48 h 146"/>
                <a:gd name="T32" fmla="*/ 0 w 489"/>
                <a:gd name="T33" fmla="*/ 48 h 146"/>
                <a:gd name="T34" fmla="*/ 0 w 489"/>
                <a:gd name="T35" fmla="*/ 98 h 146"/>
                <a:gd name="T36" fmla="*/ 48 w 489"/>
                <a:gd name="T37" fmla="*/ 146 h 146"/>
                <a:gd name="T38" fmla="*/ 146 w 489"/>
                <a:gd name="T39" fmla="*/ 146 h 146"/>
                <a:gd name="T40" fmla="*/ 146 w 489"/>
                <a:gd name="T41" fmla="*/ 146 h 146"/>
                <a:gd name="T42" fmla="*/ 195 w 489"/>
                <a:gd name="T43" fmla="*/ 146 h 146"/>
                <a:gd name="T44" fmla="*/ 293 w 489"/>
                <a:gd name="T45" fmla="*/ 146 h 146"/>
                <a:gd name="T46" fmla="*/ 343 w 489"/>
                <a:gd name="T47" fmla="*/ 98 h 146"/>
                <a:gd name="T48" fmla="*/ 343 w 489"/>
                <a:gd name="T49" fmla="*/ 98 h 146"/>
                <a:gd name="T50" fmla="*/ 391 w 489"/>
                <a:gd name="T51" fmla="*/ 48 h 146"/>
                <a:gd name="T52" fmla="*/ 489 w 489"/>
                <a:gd name="T53" fmla="*/ 0 h 146"/>
                <a:gd name="T54" fmla="*/ 489 w 489"/>
                <a:gd name="T5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89" h="146">
                  <a:moveTo>
                    <a:pt x="489" y="0"/>
                  </a:moveTo>
                  <a:lnTo>
                    <a:pt x="441" y="0"/>
                  </a:lnTo>
                  <a:lnTo>
                    <a:pt x="343" y="0"/>
                  </a:lnTo>
                  <a:lnTo>
                    <a:pt x="293" y="0"/>
                  </a:lnTo>
                  <a:lnTo>
                    <a:pt x="293" y="0"/>
                  </a:lnTo>
                  <a:lnTo>
                    <a:pt x="245" y="0"/>
                  </a:lnTo>
                  <a:lnTo>
                    <a:pt x="195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48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98"/>
                  </a:lnTo>
                  <a:lnTo>
                    <a:pt x="48" y="146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95" y="146"/>
                  </a:lnTo>
                  <a:lnTo>
                    <a:pt x="293" y="146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91" y="48"/>
                  </a:lnTo>
                  <a:lnTo>
                    <a:pt x="489" y="0"/>
                  </a:lnTo>
                  <a:lnTo>
                    <a:pt x="489" y="0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4" name="Freeform 752"/>
            <p:cNvSpPr>
              <a:spLocks/>
            </p:cNvSpPr>
            <p:nvPr/>
          </p:nvSpPr>
          <p:spPr bwMode="auto">
            <a:xfrm flipH="1">
              <a:off x="5109" y="1759"/>
              <a:ext cx="68" cy="12"/>
            </a:xfrm>
            <a:custGeom>
              <a:avLst/>
              <a:gdLst>
                <a:gd name="T0" fmla="*/ 539 w 539"/>
                <a:gd name="T1" fmla="*/ 98 h 98"/>
                <a:gd name="T2" fmla="*/ 491 w 539"/>
                <a:gd name="T3" fmla="*/ 98 h 98"/>
                <a:gd name="T4" fmla="*/ 441 w 539"/>
                <a:gd name="T5" fmla="*/ 98 h 98"/>
                <a:gd name="T6" fmla="*/ 393 w 539"/>
                <a:gd name="T7" fmla="*/ 50 h 98"/>
                <a:gd name="T8" fmla="*/ 393 w 539"/>
                <a:gd name="T9" fmla="*/ 50 h 98"/>
                <a:gd name="T10" fmla="*/ 343 w 539"/>
                <a:gd name="T11" fmla="*/ 50 h 98"/>
                <a:gd name="T12" fmla="*/ 295 w 539"/>
                <a:gd name="T13" fmla="*/ 50 h 98"/>
                <a:gd name="T14" fmla="*/ 245 w 539"/>
                <a:gd name="T15" fmla="*/ 50 h 98"/>
                <a:gd name="T16" fmla="*/ 245 w 539"/>
                <a:gd name="T17" fmla="*/ 50 h 98"/>
                <a:gd name="T18" fmla="*/ 148 w 539"/>
                <a:gd name="T19" fmla="*/ 98 h 98"/>
                <a:gd name="T20" fmla="*/ 98 w 539"/>
                <a:gd name="T21" fmla="*/ 98 h 98"/>
                <a:gd name="T22" fmla="*/ 50 w 539"/>
                <a:gd name="T23" fmla="*/ 98 h 98"/>
                <a:gd name="T24" fmla="*/ 50 w 539"/>
                <a:gd name="T25" fmla="*/ 98 h 98"/>
                <a:gd name="T26" fmla="*/ 50 w 539"/>
                <a:gd name="T27" fmla="*/ 98 h 98"/>
                <a:gd name="T28" fmla="*/ 50 w 539"/>
                <a:gd name="T29" fmla="*/ 98 h 98"/>
                <a:gd name="T30" fmla="*/ 50 w 539"/>
                <a:gd name="T31" fmla="*/ 98 h 98"/>
                <a:gd name="T32" fmla="*/ 50 w 539"/>
                <a:gd name="T33" fmla="*/ 98 h 98"/>
                <a:gd name="T34" fmla="*/ 0 w 539"/>
                <a:gd name="T35" fmla="*/ 98 h 98"/>
                <a:gd name="T36" fmla="*/ 0 w 539"/>
                <a:gd name="T37" fmla="*/ 98 h 98"/>
                <a:gd name="T38" fmla="*/ 50 w 539"/>
                <a:gd name="T39" fmla="*/ 50 h 98"/>
                <a:gd name="T40" fmla="*/ 50 w 539"/>
                <a:gd name="T41" fmla="*/ 50 h 98"/>
                <a:gd name="T42" fmla="*/ 50 w 539"/>
                <a:gd name="T43" fmla="*/ 50 h 98"/>
                <a:gd name="T44" fmla="*/ 98 w 539"/>
                <a:gd name="T45" fmla="*/ 50 h 98"/>
                <a:gd name="T46" fmla="*/ 148 w 539"/>
                <a:gd name="T47" fmla="*/ 0 h 98"/>
                <a:gd name="T48" fmla="*/ 148 w 539"/>
                <a:gd name="T49" fmla="*/ 0 h 98"/>
                <a:gd name="T50" fmla="*/ 148 w 539"/>
                <a:gd name="T51" fmla="*/ 0 h 98"/>
                <a:gd name="T52" fmla="*/ 148 w 539"/>
                <a:gd name="T53" fmla="*/ 0 h 98"/>
                <a:gd name="T54" fmla="*/ 196 w 539"/>
                <a:gd name="T55" fmla="*/ 0 h 98"/>
                <a:gd name="T56" fmla="*/ 196 w 539"/>
                <a:gd name="T57" fmla="*/ 0 h 98"/>
                <a:gd name="T58" fmla="*/ 245 w 539"/>
                <a:gd name="T59" fmla="*/ 0 h 98"/>
                <a:gd name="T60" fmla="*/ 245 w 539"/>
                <a:gd name="T61" fmla="*/ 0 h 98"/>
                <a:gd name="T62" fmla="*/ 295 w 539"/>
                <a:gd name="T63" fmla="*/ 0 h 98"/>
                <a:gd name="T64" fmla="*/ 295 w 539"/>
                <a:gd name="T65" fmla="*/ 0 h 98"/>
                <a:gd name="T66" fmla="*/ 343 w 539"/>
                <a:gd name="T67" fmla="*/ 0 h 98"/>
                <a:gd name="T68" fmla="*/ 393 w 539"/>
                <a:gd name="T69" fmla="*/ 0 h 98"/>
                <a:gd name="T70" fmla="*/ 441 w 539"/>
                <a:gd name="T71" fmla="*/ 0 h 98"/>
                <a:gd name="T72" fmla="*/ 441 w 539"/>
                <a:gd name="T73" fmla="*/ 0 h 98"/>
                <a:gd name="T74" fmla="*/ 491 w 539"/>
                <a:gd name="T75" fmla="*/ 50 h 98"/>
                <a:gd name="T76" fmla="*/ 539 w 539"/>
                <a:gd name="T77" fmla="*/ 98 h 98"/>
                <a:gd name="T78" fmla="*/ 539 w 539"/>
                <a:gd name="T79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39" h="98">
                  <a:moveTo>
                    <a:pt x="539" y="98"/>
                  </a:moveTo>
                  <a:lnTo>
                    <a:pt x="491" y="98"/>
                  </a:lnTo>
                  <a:lnTo>
                    <a:pt x="441" y="98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43" y="50"/>
                  </a:lnTo>
                  <a:lnTo>
                    <a:pt x="295" y="50"/>
                  </a:lnTo>
                  <a:lnTo>
                    <a:pt x="245" y="50"/>
                  </a:lnTo>
                  <a:lnTo>
                    <a:pt x="245" y="50"/>
                  </a:lnTo>
                  <a:lnTo>
                    <a:pt x="148" y="98"/>
                  </a:lnTo>
                  <a:lnTo>
                    <a:pt x="98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50" y="50"/>
                  </a:lnTo>
                  <a:lnTo>
                    <a:pt x="98" y="5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343" y="0"/>
                  </a:lnTo>
                  <a:lnTo>
                    <a:pt x="393" y="0"/>
                  </a:lnTo>
                  <a:lnTo>
                    <a:pt x="441" y="0"/>
                  </a:lnTo>
                  <a:lnTo>
                    <a:pt x="441" y="0"/>
                  </a:lnTo>
                  <a:lnTo>
                    <a:pt x="491" y="50"/>
                  </a:lnTo>
                  <a:lnTo>
                    <a:pt x="539" y="98"/>
                  </a:lnTo>
                  <a:lnTo>
                    <a:pt x="539" y="98"/>
                  </a:lnTo>
                  <a:close/>
                </a:path>
              </a:pathLst>
            </a:custGeom>
            <a:solidFill>
              <a:srgbClr val="750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5" name="Freeform 753"/>
            <p:cNvSpPr>
              <a:spLocks/>
            </p:cNvSpPr>
            <p:nvPr/>
          </p:nvSpPr>
          <p:spPr bwMode="auto">
            <a:xfrm flipH="1">
              <a:off x="5201" y="1673"/>
              <a:ext cx="31" cy="37"/>
            </a:xfrm>
            <a:custGeom>
              <a:avLst/>
              <a:gdLst>
                <a:gd name="T0" fmla="*/ 245 w 245"/>
                <a:gd name="T1" fmla="*/ 196 h 294"/>
                <a:gd name="T2" fmla="*/ 196 w 245"/>
                <a:gd name="T3" fmla="*/ 196 h 294"/>
                <a:gd name="T4" fmla="*/ 148 w 245"/>
                <a:gd name="T5" fmla="*/ 147 h 294"/>
                <a:gd name="T6" fmla="*/ 98 w 245"/>
                <a:gd name="T7" fmla="*/ 49 h 294"/>
                <a:gd name="T8" fmla="*/ 98 w 245"/>
                <a:gd name="T9" fmla="*/ 49 h 294"/>
                <a:gd name="T10" fmla="*/ 50 w 245"/>
                <a:gd name="T11" fmla="*/ 0 h 294"/>
                <a:gd name="T12" fmla="*/ 0 w 245"/>
                <a:gd name="T13" fmla="*/ 0 h 294"/>
                <a:gd name="T14" fmla="*/ 0 w 245"/>
                <a:gd name="T15" fmla="*/ 49 h 294"/>
                <a:gd name="T16" fmla="*/ 0 w 245"/>
                <a:gd name="T17" fmla="*/ 49 h 294"/>
                <a:gd name="T18" fmla="*/ 0 w 245"/>
                <a:gd name="T19" fmla="*/ 147 h 294"/>
                <a:gd name="T20" fmla="*/ 50 w 245"/>
                <a:gd name="T21" fmla="*/ 196 h 294"/>
                <a:gd name="T22" fmla="*/ 98 w 245"/>
                <a:gd name="T23" fmla="*/ 245 h 294"/>
                <a:gd name="T24" fmla="*/ 98 w 245"/>
                <a:gd name="T25" fmla="*/ 245 h 294"/>
                <a:gd name="T26" fmla="*/ 148 w 245"/>
                <a:gd name="T27" fmla="*/ 294 h 294"/>
                <a:gd name="T28" fmla="*/ 196 w 245"/>
                <a:gd name="T29" fmla="*/ 294 h 294"/>
                <a:gd name="T30" fmla="*/ 245 w 245"/>
                <a:gd name="T31" fmla="*/ 245 h 294"/>
                <a:gd name="T32" fmla="*/ 245 w 245"/>
                <a:gd name="T33" fmla="*/ 245 h 294"/>
                <a:gd name="T34" fmla="*/ 245 w 245"/>
                <a:gd name="T35" fmla="*/ 245 h 294"/>
                <a:gd name="T36" fmla="*/ 245 w 245"/>
                <a:gd name="T37" fmla="*/ 196 h 294"/>
                <a:gd name="T38" fmla="*/ 245 w 245"/>
                <a:gd name="T39" fmla="*/ 196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294">
                  <a:moveTo>
                    <a:pt x="245" y="196"/>
                  </a:moveTo>
                  <a:lnTo>
                    <a:pt x="196" y="196"/>
                  </a:lnTo>
                  <a:lnTo>
                    <a:pt x="148" y="147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147"/>
                  </a:lnTo>
                  <a:lnTo>
                    <a:pt x="50" y="196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148" y="294"/>
                  </a:lnTo>
                  <a:lnTo>
                    <a:pt x="196" y="294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196"/>
                  </a:lnTo>
                  <a:lnTo>
                    <a:pt x="245" y="196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6" name="Freeform 754"/>
            <p:cNvSpPr>
              <a:spLocks/>
            </p:cNvSpPr>
            <p:nvPr/>
          </p:nvSpPr>
          <p:spPr bwMode="auto">
            <a:xfrm flipH="1">
              <a:off x="5201" y="1673"/>
              <a:ext cx="31" cy="31"/>
            </a:xfrm>
            <a:custGeom>
              <a:avLst/>
              <a:gdLst>
                <a:gd name="T0" fmla="*/ 0 w 245"/>
                <a:gd name="T1" fmla="*/ 98 h 245"/>
                <a:gd name="T2" fmla="*/ 0 w 245"/>
                <a:gd name="T3" fmla="*/ 49 h 245"/>
                <a:gd name="T4" fmla="*/ 50 w 245"/>
                <a:gd name="T5" fmla="*/ 0 h 245"/>
                <a:gd name="T6" fmla="*/ 98 w 245"/>
                <a:gd name="T7" fmla="*/ 49 h 245"/>
                <a:gd name="T8" fmla="*/ 98 w 245"/>
                <a:gd name="T9" fmla="*/ 49 h 245"/>
                <a:gd name="T10" fmla="*/ 98 w 245"/>
                <a:gd name="T11" fmla="*/ 147 h 245"/>
                <a:gd name="T12" fmla="*/ 148 w 245"/>
                <a:gd name="T13" fmla="*/ 147 h 245"/>
                <a:gd name="T14" fmla="*/ 196 w 245"/>
                <a:gd name="T15" fmla="*/ 147 h 245"/>
                <a:gd name="T16" fmla="*/ 196 w 245"/>
                <a:gd name="T17" fmla="*/ 147 h 245"/>
                <a:gd name="T18" fmla="*/ 196 w 245"/>
                <a:gd name="T19" fmla="*/ 196 h 245"/>
                <a:gd name="T20" fmla="*/ 245 w 245"/>
                <a:gd name="T21" fmla="*/ 245 h 245"/>
                <a:gd name="T22" fmla="*/ 245 w 245"/>
                <a:gd name="T23" fmla="*/ 245 h 245"/>
                <a:gd name="T24" fmla="*/ 245 w 245"/>
                <a:gd name="T25" fmla="*/ 245 h 245"/>
                <a:gd name="T26" fmla="*/ 196 w 245"/>
                <a:gd name="T27" fmla="*/ 245 h 245"/>
                <a:gd name="T28" fmla="*/ 148 w 245"/>
                <a:gd name="T29" fmla="*/ 245 h 245"/>
                <a:gd name="T30" fmla="*/ 98 w 245"/>
                <a:gd name="T31" fmla="*/ 245 h 245"/>
                <a:gd name="T32" fmla="*/ 98 w 245"/>
                <a:gd name="T33" fmla="*/ 245 h 245"/>
                <a:gd name="T34" fmla="*/ 50 w 245"/>
                <a:gd name="T35" fmla="*/ 196 h 245"/>
                <a:gd name="T36" fmla="*/ 0 w 245"/>
                <a:gd name="T37" fmla="*/ 147 h 245"/>
                <a:gd name="T38" fmla="*/ 0 w 245"/>
                <a:gd name="T39" fmla="*/ 9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245">
                  <a:moveTo>
                    <a:pt x="0" y="98"/>
                  </a:moveTo>
                  <a:lnTo>
                    <a:pt x="0" y="49"/>
                  </a:lnTo>
                  <a:lnTo>
                    <a:pt x="50" y="0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147"/>
                  </a:lnTo>
                  <a:lnTo>
                    <a:pt x="148" y="147"/>
                  </a:lnTo>
                  <a:lnTo>
                    <a:pt x="196" y="147"/>
                  </a:lnTo>
                  <a:lnTo>
                    <a:pt x="196" y="147"/>
                  </a:lnTo>
                  <a:lnTo>
                    <a:pt x="196" y="196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245" y="245"/>
                  </a:lnTo>
                  <a:lnTo>
                    <a:pt x="196" y="245"/>
                  </a:lnTo>
                  <a:lnTo>
                    <a:pt x="148" y="245"/>
                  </a:lnTo>
                  <a:lnTo>
                    <a:pt x="98" y="245"/>
                  </a:lnTo>
                  <a:lnTo>
                    <a:pt x="98" y="245"/>
                  </a:lnTo>
                  <a:lnTo>
                    <a:pt x="50" y="196"/>
                  </a:lnTo>
                  <a:lnTo>
                    <a:pt x="0" y="147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A8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7" name="Freeform 755"/>
            <p:cNvSpPr>
              <a:spLocks/>
            </p:cNvSpPr>
            <p:nvPr/>
          </p:nvSpPr>
          <p:spPr bwMode="auto">
            <a:xfrm flipH="1">
              <a:off x="5207" y="1680"/>
              <a:ext cx="19" cy="24"/>
            </a:xfrm>
            <a:custGeom>
              <a:avLst/>
              <a:gdLst>
                <a:gd name="T0" fmla="*/ 0 w 146"/>
                <a:gd name="T1" fmla="*/ 49 h 196"/>
                <a:gd name="T2" fmla="*/ 0 w 146"/>
                <a:gd name="T3" fmla="*/ 0 h 196"/>
                <a:gd name="T4" fmla="*/ 0 w 146"/>
                <a:gd name="T5" fmla="*/ 0 h 196"/>
                <a:gd name="T6" fmla="*/ 48 w 146"/>
                <a:gd name="T7" fmla="*/ 49 h 196"/>
                <a:gd name="T8" fmla="*/ 48 w 146"/>
                <a:gd name="T9" fmla="*/ 49 h 196"/>
                <a:gd name="T10" fmla="*/ 48 w 146"/>
                <a:gd name="T11" fmla="*/ 98 h 196"/>
                <a:gd name="T12" fmla="*/ 98 w 146"/>
                <a:gd name="T13" fmla="*/ 98 h 196"/>
                <a:gd name="T14" fmla="*/ 146 w 146"/>
                <a:gd name="T15" fmla="*/ 98 h 196"/>
                <a:gd name="T16" fmla="*/ 146 w 146"/>
                <a:gd name="T17" fmla="*/ 98 h 196"/>
                <a:gd name="T18" fmla="*/ 146 w 146"/>
                <a:gd name="T19" fmla="*/ 147 h 196"/>
                <a:gd name="T20" fmla="*/ 146 w 146"/>
                <a:gd name="T21" fmla="*/ 147 h 196"/>
                <a:gd name="T22" fmla="*/ 146 w 146"/>
                <a:gd name="T23" fmla="*/ 147 h 196"/>
                <a:gd name="T24" fmla="*/ 146 w 146"/>
                <a:gd name="T25" fmla="*/ 147 h 196"/>
                <a:gd name="T26" fmla="*/ 98 w 146"/>
                <a:gd name="T27" fmla="*/ 196 h 196"/>
                <a:gd name="T28" fmla="*/ 48 w 146"/>
                <a:gd name="T29" fmla="*/ 196 h 196"/>
                <a:gd name="T30" fmla="*/ 48 w 146"/>
                <a:gd name="T31" fmla="*/ 147 h 196"/>
                <a:gd name="T32" fmla="*/ 48 w 146"/>
                <a:gd name="T33" fmla="*/ 147 h 196"/>
                <a:gd name="T34" fmla="*/ 0 w 146"/>
                <a:gd name="T35" fmla="*/ 147 h 196"/>
                <a:gd name="T36" fmla="*/ 0 w 146"/>
                <a:gd name="T37" fmla="*/ 98 h 196"/>
                <a:gd name="T38" fmla="*/ 0 w 146"/>
                <a:gd name="T39" fmla="*/ 49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6" h="196">
                  <a:moveTo>
                    <a:pt x="0" y="49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98"/>
                  </a:lnTo>
                  <a:lnTo>
                    <a:pt x="98" y="98"/>
                  </a:lnTo>
                  <a:lnTo>
                    <a:pt x="146" y="98"/>
                  </a:lnTo>
                  <a:lnTo>
                    <a:pt x="146" y="98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146" y="147"/>
                  </a:lnTo>
                  <a:lnTo>
                    <a:pt x="98" y="196"/>
                  </a:lnTo>
                  <a:lnTo>
                    <a:pt x="48" y="196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0" y="147"/>
                  </a:lnTo>
                  <a:lnTo>
                    <a:pt x="0" y="98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B26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8" name="Freeform 756"/>
            <p:cNvSpPr>
              <a:spLocks/>
            </p:cNvSpPr>
            <p:nvPr/>
          </p:nvSpPr>
          <p:spPr bwMode="auto">
            <a:xfrm flipH="1">
              <a:off x="5213" y="1686"/>
              <a:ext cx="13" cy="12"/>
            </a:xfrm>
            <a:custGeom>
              <a:avLst/>
              <a:gdLst>
                <a:gd name="T0" fmla="*/ 0 w 98"/>
                <a:gd name="T1" fmla="*/ 0 h 98"/>
                <a:gd name="T2" fmla="*/ 0 w 98"/>
                <a:gd name="T3" fmla="*/ 0 h 98"/>
                <a:gd name="T4" fmla="*/ 0 w 98"/>
                <a:gd name="T5" fmla="*/ 0 h 98"/>
                <a:gd name="T6" fmla="*/ 48 w 98"/>
                <a:gd name="T7" fmla="*/ 0 h 98"/>
                <a:gd name="T8" fmla="*/ 48 w 98"/>
                <a:gd name="T9" fmla="*/ 0 h 98"/>
                <a:gd name="T10" fmla="*/ 48 w 98"/>
                <a:gd name="T11" fmla="*/ 49 h 98"/>
                <a:gd name="T12" fmla="*/ 98 w 98"/>
                <a:gd name="T13" fmla="*/ 49 h 98"/>
                <a:gd name="T14" fmla="*/ 98 w 98"/>
                <a:gd name="T15" fmla="*/ 49 h 98"/>
                <a:gd name="T16" fmla="*/ 98 w 98"/>
                <a:gd name="T17" fmla="*/ 49 h 98"/>
                <a:gd name="T18" fmla="*/ 98 w 98"/>
                <a:gd name="T19" fmla="*/ 98 h 98"/>
                <a:gd name="T20" fmla="*/ 98 w 98"/>
                <a:gd name="T21" fmla="*/ 98 h 98"/>
                <a:gd name="T22" fmla="*/ 98 w 98"/>
                <a:gd name="T23" fmla="*/ 98 h 98"/>
                <a:gd name="T24" fmla="*/ 98 w 98"/>
                <a:gd name="T25" fmla="*/ 98 h 98"/>
                <a:gd name="T26" fmla="*/ 98 w 98"/>
                <a:gd name="T27" fmla="*/ 98 h 98"/>
                <a:gd name="T28" fmla="*/ 48 w 98"/>
                <a:gd name="T29" fmla="*/ 98 h 98"/>
                <a:gd name="T30" fmla="*/ 48 w 98"/>
                <a:gd name="T31" fmla="*/ 98 h 98"/>
                <a:gd name="T32" fmla="*/ 48 w 98"/>
                <a:gd name="T33" fmla="*/ 98 h 98"/>
                <a:gd name="T34" fmla="*/ 0 w 98"/>
                <a:gd name="T35" fmla="*/ 98 h 98"/>
                <a:gd name="T36" fmla="*/ 0 w 98"/>
                <a:gd name="T37" fmla="*/ 49 h 98"/>
                <a:gd name="T38" fmla="*/ 0 w 98"/>
                <a:gd name="T39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98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6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09" name="Freeform 757"/>
            <p:cNvSpPr>
              <a:spLocks/>
            </p:cNvSpPr>
            <p:nvPr/>
          </p:nvSpPr>
          <p:spPr bwMode="auto">
            <a:xfrm flipH="1">
              <a:off x="5213" y="1686"/>
              <a:ext cx="13" cy="12"/>
            </a:xfrm>
            <a:custGeom>
              <a:avLst/>
              <a:gdLst>
                <a:gd name="T0" fmla="*/ 98 w 98"/>
                <a:gd name="T1" fmla="*/ 49 h 98"/>
                <a:gd name="T2" fmla="*/ 98 w 98"/>
                <a:gd name="T3" fmla="*/ 49 h 98"/>
                <a:gd name="T4" fmla="*/ 48 w 98"/>
                <a:gd name="T5" fmla="*/ 49 h 98"/>
                <a:gd name="T6" fmla="*/ 48 w 98"/>
                <a:gd name="T7" fmla="*/ 0 h 98"/>
                <a:gd name="T8" fmla="*/ 48 w 98"/>
                <a:gd name="T9" fmla="*/ 0 h 98"/>
                <a:gd name="T10" fmla="*/ 48 w 98"/>
                <a:gd name="T11" fmla="*/ 0 h 98"/>
                <a:gd name="T12" fmla="*/ 0 w 98"/>
                <a:gd name="T13" fmla="*/ 0 h 98"/>
                <a:gd name="T14" fmla="*/ 0 w 98"/>
                <a:gd name="T15" fmla="*/ 0 h 98"/>
                <a:gd name="T16" fmla="*/ 0 w 98"/>
                <a:gd name="T17" fmla="*/ 0 h 98"/>
                <a:gd name="T18" fmla="*/ 0 w 98"/>
                <a:gd name="T19" fmla="*/ 49 h 98"/>
                <a:gd name="T20" fmla="*/ 0 w 98"/>
                <a:gd name="T21" fmla="*/ 98 h 98"/>
                <a:gd name="T22" fmla="*/ 48 w 98"/>
                <a:gd name="T23" fmla="*/ 98 h 98"/>
                <a:gd name="T24" fmla="*/ 48 w 98"/>
                <a:gd name="T25" fmla="*/ 98 h 98"/>
                <a:gd name="T26" fmla="*/ 48 w 98"/>
                <a:gd name="T27" fmla="*/ 98 h 98"/>
                <a:gd name="T28" fmla="*/ 48 w 98"/>
                <a:gd name="T29" fmla="*/ 98 h 98"/>
                <a:gd name="T30" fmla="*/ 98 w 98"/>
                <a:gd name="T31" fmla="*/ 98 h 98"/>
                <a:gd name="T32" fmla="*/ 98 w 98"/>
                <a:gd name="T33" fmla="*/ 98 h 98"/>
                <a:gd name="T34" fmla="*/ 98 w 98"/>
                <a:gd name="T35" fmla="*/ 98 h 98"/>
                <a:gd name="T36" fmla="*/ 98 w 98"/>
                <a:gd name="T37" fmla="*/ 98 h 98"/>
                <a:gd name="T38" fmla="*/ 98 w 98"/>
                <a:gd name="T39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98">
                  <a:moveTo>
                    <a:pt x="98" y="49"/>
                  </a:moveTo>
                  <a:lnTo>
                    <a:pt x="98" y="49"/>
                  </a:lnTo>
                  <a:lnTo>
                    <a:pt x="48" y="49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98" y="49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0" name="Freeform 758"/>
            <p:cNvSpPr>
              <a:spLocks/>
            </p:cNvSpPr>
            <p:nvPr/>
          </p:nvSpPr>
          <p:spPr bwMode="auto">
            <a:xfrm flipH="1">
              <a:off x="5121" y="1728"/>
              <a:ext cx="13" cy="13"/>
            </a:xfrm>
            <a:custGeom>
              <a:avLst/>
              <a:gdLst>
                <a:gd name="T0" fmla="*/ 98 w 98"/>
                <a:gd name="T1" fmla="*/ 0 h 98"/>
                <a:gd name="T2" fmla="*/ 98 w 98"/>
                <a:gd name="T3" fmla="*/ 0 h 98"/>
                <a:gd name="T4" fmla="*/ 50 w 98"/>
                <a:gd name="T5" fmla="*/ 0 h 98"/>
                <a:gd name="T6" fmla="*/ 50 w 98"/>
                <a:gd name="T7" fmla="*/ 0 h 98"/>
                <a:gd name="T8" fmla="*/ 50 w 98"/>
                <a:gd name="T9" fmla="*/ 0 h 98"/>
                <a:gd name="T10" fmla="*/ 0 w 98"/>
                <a:gd name="T11" fmla="*/ 49 h 98"/>
                <a:gd name="T12" fmla="*/ 0 w 98"/>
                <a:gd name="T13" fmla="*/ 98 h 98"/>
                <a:gd name="T14" fmla="*/ 0 w 98"/>
                <a:gd name="T15" fmla="*/ 98 h 98"/>
                <a:gd name="T16" fmla="*/ 0 w 98"/>
                <a:gd name="T17" fmla="*/ 98 h 98"/>
                <a:gd name="T18" fmla="*/ 0 w 98"/>
                <a:gd name="T19" fmla="*/ 98 h 98"/>
                <a:gd name="T20" fmla="*/ 0 w 98"/>
                <a:gd name="T21" fmla="*/ 98 h 98"/>
                <a:gd name="T22" fmla="*/ 50 w 98"/>
                <a:gd name="T23" fmla="*/ 98 h 98"/>
                <a:gd name="T24" fmla="*/ 50 w 98"/>
                <a:gd name="T25" fmla="*/ 98 h 98"/>
                <a:gd name="T26" fmla="*/ 50 w 98"/>
                <a:gd name="T27" fmla="*/ 98 h 98"/>
                <a:gd name="T28" fmla="*/ 98 w 98"/>
                <a:gd name="T29" fmla="*/ 49 h 98"/>
                <a:gd name="T30" fmla="*/ 98 w 98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98">
                  <a:moveTo>
                    <a:pt x="98" y="0"/>
                  </a:moveTo>
                  <a:lnTo>
                    <a:pt x="9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98" y="49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9E4E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1" name="Freeform 759"/>
            <p:cNvSpPr>
              <a:spLocks/>
            </p:cNvSpPr>
            <p:nvPr/>
          </p:nvSpPr>
          <p:spPr bwMode="auto">
            <a:xfrm flipH="1">
              <a:off x="5121" y="1728"/>
              <a:ext cx="13" cy="13"/>
            </a:xfrm>
            <a:custGeom>
              <a:avLst/>
              <a:gdLst>
                <a:gd name="T0" fmla="*/ 50 w 98"/>
                <a:gd name="T1" fmla="*/ 0 h 98"/>
                <a:gd name="T2" fmla="*/ 50 w 98"/>
                <a:gd name="T3" fmla="*/ 0 h 98"/>
                <a:gd name="T4" fmla="*/ 50 w 98"/>
                <a:gd name="T5" fmla="*/ 49 h 98"/>
                <a:gd name="T6" fmla="*/ 98 w 98"/>
                <a:gd name="T7" fmla="*/ 49 h 98"/>
                <a:gd name="T8" fmla="*/ 98 w 98"/>
                <a:gd name="T9" fmla="*/ 49 h 98"/>
                <a:gd name="T10" fmla="*/ 98 w 98"/>
                <a:gd name="T11" fmla="*/ 49 h 98"/>
                <a:gd name="T12" fmla="*/ 50 w 98"/>
                <a:gd name="T13" fmla="*/ 49 h 98"/>
                <a:gd name="T14" fmla="*/ 50 w 98"/>
                <a:gd name="T15" fmla="*/ 49 h 98"/>
                <a:gd name="T16" fmla="*/ 50 w 98"/>
                <a:gd name="T17" fmla="*/ 49 h 98"/>
                <a:gd name="T18" fmla="*/ 50 w 98"/>
                <a:gd name="T19" fmla="*/ 98 h 98"/>
                <a:gd name="T20" fmla="*/ 0 w 98"/>
                <a:gd name="T21" fmla="*/ 98 h 98"/>
                <a:gd name="T22" fmla="*/ 0 w 98"/>
                <a:gd name="T23" fmla="*/ 98 h 98"/>
                <a:gd name="T24" fmla="*/ 0 w 98"/>
                <a:gd name="T25" fmla="*/ 98 h 98"/>
                <a:gd name="T26" fmla="*/ 0 w 98"/>
                <a:gd name="T27" fmla="*/ 98 h 98"/>
                <a:gd name="T28" fmla="*/ 0 w 98"/>
                <a:gd name="T29" fmla="*/ 49 h 98"/>
                <a:gd name="T30" fmla="*/ 50 w 98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98">
                  <a:moveTo>
                    <a:pt x="50" y="0"/>
                  </a:moveTo>
                  <a:lnTo>
                    <a:pt x="50" y="0"/>
                  </a:lnTo>
                  <a:lnTo>
                    <a:pt x="50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A8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2" name="Freeform 760"/>
            <p:cNvSpPr>
              <a:spLocks/>
            </p:cNvSpPr>
            <p:nvPr/>
          </p:nvSpPr>
          <p:spPr bwMode="auto">
            <a:xfrm flipH="1">
              <a:off x="5121" y="1735"/>
              <a:ext cx="13" cy="6"/>
            </a:xfrm>
            <a:custGeom>
              <a:avLst/>
              <a:gdLst>
                <a:gd name="T0" fmla="*/ 50 w 98"/>
                <a:gd name="T1" fmla="*/ 0 h 49"/>
                <a:gd name="T2" fmla="*/ 50 w 98"/>
                <a:gd name="T3" fmla="*/ 0 h 49"/>
                <a:gd name="T4" fmla="*/ 50 w 98"/>
                <a:gd name="T5" fmla="*/ 0 h 49"/>
                <a:gd name="T6" fmla="*/ 98 w 98"/>
                <a:gd name="T7" fmla="*/ 0 h 49"/>
                <a:gd name="T8" fmla="*/ 98 w 98"/>
                <a:gd name="T9" fmla="*/ 0 h 49"/>
                <a:gd name="T10" fmla="*/ 98 w 98"/>
                <a:gd name="T11" fmla="*/ 0 h 49"/>
                <a:gd name="T12" fmla="*/ 50 w 98"/>
                <a:gd name="T13" fmla="*/ 0 h 49"/>
                <a:gd name="T14" fmla="*/ 50 w 98"/>
                <a:gd name="T15" fmla="*/ 0 h 49"/>
                <a:gd name="T16" fmla="*/ 50 w 98"/>
                <a:gd name="T17" fmla="*/ 0 h 49"/>
                <a:gd name="T18" fmla="*/ 50 w 98"/>
                <a:gd name="T19" fmla="*/ 49 h 49"/>
                <a:gd name="T20" fmla="*/ 0 w 98"/>
                <a:gd name="T21" fmla="*/ 49 h 49"/>
                <a:gd name="T22" fmla="*/ 0 w 98"/>
                <a:gd name="T23" fmla="*/ 0 h 49"/>
                <a:gd name="T24" fmla="*/ 0 w 98"/>
                <a:gd name="T25" fmla="*/ 0 h 49"/>
                <a:gd name="T26" fmla="*/ 0 w 98"/>
                <a:gd name="T27" fmla="*/ 0 h 49"/>
                <a:gd name="T28" fmla="*/ 0 w 98"/>
                <a:gd name="T29" fmla="*/ 0 h 49"/>
                <a:gd name="T30" fmla="*/ 50 w 98"/>
                <a:gd name="T31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98" h="49">
                  <a:moveTo>
                    <a:pt x="50" y="0"/>
                  </a:moveTo>
                  <a:lnTo>
                    <a:pt x="50" y="0"/>
                  </a:lnTo>
                  <a:lnTo>
                    <a:pt x="50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B261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5" name="Freeform 763"/>
            <p:cNvSpPr>
              <a:spLocks/>
            </p:cNvSpPr>
            <p:nvPr/>
          </p:nvSpPr>
          <p:spPr bwMode="auto">
            <a:xfrm flipH="1">
              <a:off x="5091" y="1680"/>
              <a:ext cx="24" cy="6"/>
            </a:xfrm>
            <a:custGeom>
              <a:avLst/>
              <a:gdLst>
                <a:gd name="T0" fmla="*/ 195 w 195"/>
                <a:gd name="T1" fmla="*/ 49 h 49"/>
                <a:gd name="T2" fmla="*/ 195 w 195"/>
                <a:gd name="T3" fmla="*/ 49 h 49"/>
                <a:gd name="T4" fmla="*/ 147 w 195"/>
                <a:gd name="T5" fmla="*/ 49 h 49"/>
                <a:gd name="T6" fmla="*/ 97 w 195"/>
                <a:gd name="T7" fmla="*/ 49 h 49"/>
                <a:gd name="T8" fmla="*/ 97 w 195"/>
                <a:gd name="T9" fmla="*/ 49 h 49"/>
                <a:gd name="T10" fmla="*/ 48 w 195"/>
                <a:gd name="T11" fmla="*/ 49 h 49"/>
                <a:gd name="T12" fmla="*/ 48 w 195"/>
                <a:gd name="T13" fmla="*/ 49 h 49"/>
                <a:gd name="T14" fmla="*/ 48 w 195"/>
                <a:gd name="T15" fmla="*/ 49 h 49"/>
                <a:gd name="T16" fmla="*/ 48 w 195"/>
                <a:gd name="T17" fmla="*/ 49 h 49"/>
                <a:gd name="T18" fmla="*/ 0 w 195"/>
                <a:gd name="T19" fmla="*/ 49 h 49"/>
                <a:gd name="T20" fmla="*/ 0 w 195"/>
                <a:gd name="T21" fmla="*/ 0 h 49"/>
                <a:gd name="T22" fmla="*/ 48 w 195"/>
                <a:gd name="T23" fmla="*/ 0 h 49"/>
                <a:gd name="T24" fmla="*/ 48 w 195"/>
                <a:gd name="T25" fmla="*/ 0 h 49"/>
                <a:gd name="T26" fmla="*/ 97 w 195"/>
                <a:gd name="T27" fmla="*/ 0 h 49"/>
                <a:gd name="T28" fmla="*/ 147 w 195"/>
                <a:gd name="T29" fmla="*/ 0 h 49"/>
                <a:gd name="T30" fmla="*/ 195 w 195"/>
                <a:gd name="T31" fmla="*/ 0 h 49"/>
                <a:gd name="T32" fmla="*/ 195 w 195"/>
                <a:gd name="T33" fmla="*/ 0 h 49"/>
                <a:gd name="T34" fmla="*/ 195 w 195"/>
                <a:gd name="T35" fmla="*/ 0 h 49"/>
                <a:gd name="T36" fmla="*/ 195 w 195"/>
                <a:gd name="T37" fmla="*/ 49 h 49"/>
                <a:gd name="T38" fmla="*/ 195 w 195"/>
                <a:gd name="T3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5" h="49">
                  <a:moveTo>
                    <a:pt x="195" y="49"/>
                  </a:moveTo>
                  <a:lnTo>
                    <a:pt x="195" y="49"/>
                  </a:lnTo>
                  <a:lnTo>
                    <a:pt x="147" y="49"/>
                  </a:lnTo>
                  <a:lnTo>
                    <a:pt x="97" y="49"/>
                  </a:lnTo>
                  <a:lnTo>
                    <a:pt x="97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97" y="0"/>
                  </a:lnTo>
                  <a:lnTo>
                    <a:pt x="147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49"/>
                  </a:lnTo>
                  <a:lnTo>
                    <a:pt x="195" y="49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6" name="Freeform 764"/>
            <p:cNvSpPr>
              <a:spLocks/>
            </p:cNvSpPr>
            <p:nvPr/>
          </p:nvSpPr>
          <p:spPr bwMode="auto">
            <a:xfrm flipH="1">
              <a:off x="5079" y="1686"/>
              <a:ext cx="42" cy="12"/>
            </a:xfrm>
            <a:custGeom>
              <a:avLst/>
              <a:gdLst>
                <a:gd name="T0" fmla="*/ 343 w 343"/>
                <a:gd name="T1" fmla="*/ 0 h 98"/>
                <a:gd name="T2" fmla="*/ 295 w 343"/>
                <a:gd name="T3" fmla="*/ 49 h 98"/>
                <a:gd name="T4" fmla="*/ 295 w 343"/>
                <a:gd name="T5" fmla="*/ 49 h 98"/>
                <a:gd name="T6" fmla="*/ 245 w 343"/>
                <a:gd name="T7" fmla="*/ 98 h 98"/>
                <a:gd name="T8" fmla="*/ 245 w 343"/>
                <a:gd name="T9" fmla="*/ 98 h 98"/>
                <a:gd name="T10" fmla="*/ 147 w 343"/>
                <a:gd name="T11" fmla="*/ 98 h 98"/>
                <a:gd name="T12" fmla="*/ 98 w 343"/>
                <a:gd name="T13" fmla="*/ 98 h 98"/>
                <a:gd name="T14" fmla="*/ 50 w 343"/>
                <a:gd name="T15" fmla="*/ 49 h 98"/>
                <a:gd name="T16" fmla="*/ 50 w 343"/>
                <a:gd name="T17" fmla="*/ 49 h 98"/>
                <a:gd name="T18" fmla="*/ 0 w 343"/>
                <a:gd name="T19" fmla="*/ 49 h 98"/>
                <a:gd name="T20" fmla="*/ 0 w 343"/>
                <a:gd name="T21" fmla="*/ 0 h 98"/>
                <a:gd name="T22" fmla="*/ 0 w 343"/>
                <a:gd name="T23" fmla="*/ 0 h 98"/>
                <a:gd name="T24" fmla="*/ 0 w 343"/>
                <a:gd name="T25" fmla="*/ 0 h 98"/>
                <a:gd name="T26" fmla="*/ 98 w 343"/>
                <a:gd name="T27" fmla="*/ 0 h 98"/>
                <a:gd name="T28" fmla="*/ 245 w 343"/>
                <a:gd name="T29" fmla="*/ 0 h 98"/>
                <a:gd name="T30" fmla="*/ 343 w 343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98">
                  <a:moveTo>
                    <a:pt x="343" y="0"/>
                  </a:moveTo>
                  <a:lnTo>
                    <a:pt x="295" y="49"/>
                  </a:lnTo>
                  <a:lnTo>
                    <a:pt x="295" y="49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147" y="98"/>
                  </a:lnTo>
                  <a:lnTo>
                    <a:pt x="98" y="98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98" y="0"/>
                  </a:lnTo>
                  <a:lnTo>
                    <a:pt x="245" y="0"/>
                  </a:lnTo>
                  <a:lnTo>
                    <a:pt x="343" y="0"/>
                  </a:lnTo>
                  <a:close/>
                </a:path>
              </a:pathLst>
            </a:custGeom>
            <a:solidFill>
              <a:srgbClr val="B26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7" name="Freeform 765"/>
            <p:cNvSpPr>
              <a:spLocks/>
            </p:cNvSpPr>
            <p:nvPr/>
          </p:nvSpPr>
          <p:spPr bwMode="auto">
            <a:xfrm flipH="1">
              <a:off x="5079" y="1680"/>
              <a:ext cx="42" cy="12"/>
            </a:xfrm>
            <a:custGeom>
              <a:avLst/>
              <a:gdLst>
                <a:gd name="T0" fmla="*/ 343 w 343"/>
                <a:gd name="T1" fmla="*/ 49 h 98"/>
                <a:gd name="T2" fmla="*/ 295 w 343"/>
                <a:gd name="T3" fmla="*/ 49 h 98"/>
                <a:gd name="T4" fmla="*/ 245 w 343"/>
                <a:gd name="T5" fmla="*/ 0 h 98"/>
                <a:gd name="T6" fmla="*/ 147 w 343"/>
                <a:gd name="T7" fmla="*/ 0 h 98"/>
                <a:gd name="T8" fmla="*/ 147 w 343"/>
                <a:gd name="T9" fmla="*/ 0 h 98"/>
                <a:gd name="T10" fmla="*/ 50 w 343"/>
                <a:gd name="T11" fmla="*/ 49 h 98"/>
                <a:gd name="T12" fmla="*/ 0 w 343"/>
                <a:gd name="T13" fmla="*/ 49 h 98"/>
                <a:gd name="T14" fmla="*/ 0 w 343"/>
                <a:gd name="T15" fmla="*/ 49 h 98"/>
                <a:gd name="T16" fmla="*/ 0 w 343"/>
                <a:gd name="T17" fmla="*/ 49 h 98"/>
                <a:gd name="T18" fmla="*/ 0 w 343"/>
                <a:gd name="T19" fmla="*/ 49 h 98"/>
                <a:gd name="T20" fmla="*/ 50 w 343"/>
                <a:gd name="T21" fmla="*/ 98 h 98"/>
                <a:gd name="T22" fmla="*/ 147 w 343"/>
                <a:gd name="T23" fmla="*/ 98 h 98"/>
                <a:gd name="T24" fmla="*/ 147 w 343"/>
                <a:gd name="T25" fmla="*/ 98 h 98"/>
                <a:gd name="T26" fmla="*/ 197 w 343"/>
                <a:gd name="T27" fmla="*/ 98 h 98"/>
                <a:gd name="T28" fmla="*/ 295 w 343"/>
                <a:gd name="T29" fmla="*/ 98 h 98"/>
                <a:gd name="T30" fmla="*/ 343 w 343"/>
                <a:gd name="T31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3" h="98">
                  <a:moveTo>
                    <a:pt x="343" y="49"/>
                  </a:moveTo>
                  <a:lnTo>
                    <a:pt x="295" y="49"/>
                  </a:lnTo>
                  <a:lnTo>
                    <a:pt x="245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5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50" y="98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197" y="98"/>
                  </a:lnTo>
                  <a:lnTo>
                    <a:pt x="295" y="98"/>
                  </a:lnTo>
                  <a:lnTo>
                    <a:pt x="343" y="4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8" name="Freeform 766"/>
            <p:cNvSpPr>
              <a:spLocks/>
            </p:cNvSpPr>
            <p:nvPr/>
          </p:nvSpPr>
          <p:spPr bwMode="auto">
            <a:xfrm flipH="1">
              <a:off x="5164" y="1680"/>
              <a:ext cx="37" cy="12"/>
            </a:xfrm>
            <a:custGeom>
              <a:avLst/>
              <a:gdLst>
                <a:gd name="T0" fmla="*/ 0 w 294"/>
                <a:gd name="T1" fmla="*/ 0 h 98"/>
                <a:gd name="T2" fmla="*/ 0 w 294"/>
                <a:gd name="T3" fmla="*/ 49 h 98"/>
                <a:gd name="T4" fmla="*/ 0 w 294"/>
                <a:gd name="T5" fmla="*/ 49 h 98"/>
                <a:gd name="T6" fmla="*/ 49 w 294"/>
                <a:gd name="T7" fmla="*/ 98 h 98"/>
                <a:gd name="T8" fmla="*/ 49 w 294"/>
                <a:gd name="T9" fmla="*/ 98 h 98"/>
                <a:gd name="T10" fmla="*/ 98 w 294"/>
                <a:gd name="T11" fmla="*/ 98 h 98"/>
                <a:gd name="T12" fmla="*/ 148 w 294"/>
                <a:gd name="T13" fmla="*/ 98 h 98"/>
                <a:gd name="T14" fmla="*/ 246 w 294"/>
                <a:gd name="T15" fmla="*/ 98 h 98"/>
                <a:gd name="T16" fmla="*/ 246 w 294"/>
                <a:gd name="T17" fmla="*/ 98 h 98"/>
                <a:gd name="T18" fmla="*/ 246 w 294"/>
                <a:gd name="T19" fmla="*/ 98 h 98"/>
                <a:gd name="T20" fmla="*/ 246 w 294"/>
                <a:gd name="T21" fmla="*/ 49 h 98"/>
                <a:gd name="T22" fmla="*/ 294 w 294"/>
                <a:gd name="T23" fmla="*/ 49 h 98"/>
                <a:gd name="T24" fmla="*/ 294 w 294"/>
                <a:gd name="T25" fmla="*/ 49 h 98"/>
                <a:gd name="T26" fmla="*/ 196 w 294"/>
                <a:gd name="T27" fmla="*/ 49 h 98"/>
                <a:gd name="T28" fmla="*/ 49 w 294"/>
                <a:gd name="T29" fmla="*/ 0 h 98"/>
                <a:gd name="T30" fmla="*/ 0 w 294"/>
                <a:gd name="T31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4" h="98">
                  <a:moveTo>
                    <a:pt x="0" y="0"/>
                  </a:moveTo>
                  <a:lnTo>
                    <a:pt x="0" y="49"/>
                  </a:lnTo>
                  <a:lnTo>
                    <a:pt x="0" y="49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98" y="98"/>
                  </a:lnTo>
                  <a:lnTo>
                    <a:pt x="148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49"/>
                  </a:lnTo>
                  <a:lnTo>
                    <a:pt x="294" y="49"/>
                  </a:lnTo>
                  <a:lnTo>
                    <a:pt x="294" y="49"/>
                  </a:lnTo>
                  <a:lnTo>
                    <a:pt x="196" y="49"/>
                  </a:lnTo>
                  <a:lnTo>
                    <a:pt x="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604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19" name="Freeform 767"/>
            <p:cNvSpPr>
              <a:spLocks/>
            </p:cNvSpPr>
            <p:nvPr/>
          </p:nvSpPr>
          <p:spPr bwMode="auto">
            <a:xfrm flipH="1">
              <a:off x="5170" y="1673"/>
              <a:ext cx="31" cy="13"/>
            </a:xfrm>
            <a:custGeom>
              <a:avLst/>
              <a:gdLst>
                <a:gd name="T0" fmla="*/ 246 w 246"/>
                <a:gd name="T1" fmla="*/ 49 h 98"/>
                <a:gd name="T2" fmla="*/ 246 w 246"/>
                <a:gd name="T3" fmla="*/ 49 h 98"/>
                <a:gd name="T4" fmla="*/ 246 w 246"/>
                <a:gd name="T5" fmla="*/ 49 h 98"/>
                <a:gd name="T6" fmla="*/ 246 w 246"/>
                <a:gd name="T7" fmla="*/ 49 h 98"/>
                <a:gd name="T8" fmla="*/ 246 w 246"/>
                <a:gd name="T9" fmla="*/ 49 h 98"/>
                <a:gd name="T10" fmla="*/ 246 w 246"/>
                <a:gd name="T11" fmla="*/ 49 h 98"/>
                <a:gd name="T12" fmla="*/ 246 w 246"/>
                <a:gd name="T13" fmla="*/ 49 h 98"/>
                <a:gd name="T14" fmla="*/ 246 w 246"/>
                <a:gd name="T15" fmla="*/ 0 h 98"/>
                <a:gd name="T16" fmla="*/ 246 w 246"/>
                <a:gd name="T17" fmla="*/ 0 h 98"/>
                <a:gd name="T18" fmla="*/ 148 w 246"/>
                <a:gd name="T19" fmla="*/ 0 h 98"/>
                <a:gd name="T20" fmla="*/ 98 w 246"/>
                <a:gd name="T21" fmla="*/ 0 h 98"/>
                <a:gd name="T22" fmla="*/ 49 w 246"/>
                <a:gd name="T23" fmla="*/ 0 h 98"/>
                <a:gd name="T24" fmla="*/ 49 w 246"/>
                <a:gd name="T25" fmla="*/ 0 h 98"/>
                <a:gd name="T26" fmla="*/ 0 w 246"/>
                <a:gd name="T27" fmla="*/ 0 h 98"/>
                <a:gd name="T28" fmla="*/ 0 w 246"/>
                <a:gd name="T29" fmla="*/ 49 h 98"/>
                <a:gd name="T30" fmla="*/ 49 w 246"/>
                <a:gd name="T31" fmla="*/ 49 h 98"/>
                <a:gd name="T32" fmla="*/ 49 w 246"/>
                <a:gd name="T33" fmla="*/ 49 h 98"/>
                <a:gd name="T34" fmla="*/ 49 w 246"/>
                <a:gd name="T35" fmla="*/ 98 h 98"/>
                <a:gd name="T36" fmla="*/ 98 w 246"/>
                <a:gd name="T37" fmla="*/ 98 h 98"/>
                <a:gd name="T38" fmla="*/ 148 w 246"/>
                <a:gd name="T39" fmla="*/ 98 h 98"/>
                <a:gd name="T40" fmla="*/ 148 w 246"/>
                <a:gd name="T41" fmla="*/ 98 h 98"/>
                <a:gd name="T42" fmla="*/ 196 w 246"/>
                <a:gd name="T43" fmla="*/ 98 h 98"/>
                <a:gd name="T44" fmla="*/ 196 w 246"/>
                <a:gd name="T45" fmla="*/ 49 h 98"/>
                <a:gd name="T46" fmla="*/ 246 w 246"/>
                <a:gd name="T47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6" h="98">
                  <a:moveTo>
                    <a:pt x="246" y="49"/>
                  </a:moveTo>
                  <a:lnTo>
                    <a:pt x="246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46" y="49"/>
                  </a:lnTo>
                  <a:lnTo>
                    <a:pt x="246" y="0"/>
                  </a:lnTo>
                  <a:lnTo>
                    <a:pt x="246" y="0"/>
                  </a:lnTo>
                  <a:lnTo>
                    <a:pt x="148" y="0"/>
                  </a:lnTo>
                  <a:lnTo>
                    <a:pt x="98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98"/>
                  </a:lnTo>
                  <a:lnTo>
                    <a:pt x="98" y="98"/>
                  </a:lnTo>
                  <a:lnTo>
                    <a:pt x="148" y="98"/>
                  </a:lnTo>
                  <a:lnTo>
                    <a:pt x="148" y="98"/>
                  </a:lnTo>
                  <a:lnTo>
                    <a:pt x="196" y="98"/>
                  </a:lnTo>
                  <a:lnTo>
                    <a:pt x="196" y="49"/>
                  </a:lnTo>
                  <a:lnTo>
                    <a:pt x="246" y="49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0" name="Freeform 768"/>
            <p:cNvSpPr>
              <a:spLocks/>
            </p:cNvSpPr>
            <p:nvPr/>
          </p:nvSpPr>
          <p:spPr bwMode="auto">
            <a:xfrm flipH="1">
              <a:off x="5164" y="1673"/>
              <a:ext cx="37" cy="13"/>
            </a:xfrm>
            <a:custGeom>
              <a:avLst/>
              <a:gdLst>
                <a:gd name="T0" fmla="*/ 0 w 294"/>
                <a:gd name="T1" fmla="*/ 49 h 98"/>
                <a:gd name="T2" fmla="*/ 0 w 294"/>
                <a:gd name="T3" fmla="*/ 49 h 98"/>
                <a:gd name="T4" fmla="*/ 49 w 294"/>
                <a:gd name="T5" fmla="*/ 0 h 98"/>
                <a:gd name="T6" fmla="*/ 148 w 294"/>
                <a:gd name="T7" fmla="*/ 0 h 98"/>
                <a:gd name="T8" fmla="*/ 148 w 294"/>
                <a:gd name="T9" fmla="*/ 0 h 98"/>
                <a:gd name="T10" fmla="*/ 246 w 294"/>
                <a:gd name="T11" fmla="*/ 49 h 98"/>
                <a:gd name="T12" fmla="*/ 294 w 294"/>
                <a:gd name="T13" fmla="*/ 98 h 98"/>
                <a:gd name="T14" fmla="*/ 294 w 294"/>
                <a:gd name="T15" fmla="*/ 98 h 98"/>
                <a:gd name="T16" fmla="*/ 294 w 294"/>
                <a:gd name="T17" fmla="*/ 98 h 98"/>
                <a:gd name="T18" fmla="*/ 246 w 294"/>
                <a:gd name="T19" fmla="*/ 98 h 98"/>
                <a:gd name="T20" fmla="*/ 196 w 294"/>
                <a:gd name="T21" fmla="*/ 98 h 98"/>
                <a:gd name="T22" fmla="*/ 148 w 294"/>
                <a:gd name="T23" fmla="*/ 98 h 98"/>
                <a:gd name="T24" fmla="*/ 148 w 294"/>
                <a:gd name="T25" fmla="*/ 98 h 98"/>
                <a:gd name="T26" fmla="*/ 98 w 294"/>
                <a:gd name="T27" fmla="*/ 98 h 98"/>
                <a:gd name="T28" fmla="*/ 0 w 294"/>
                <a:gd name="T29" fmla="*/ 98 h 98"/>
                <a:gd name="T30" fmla="*/ 0 w 294"/>
                <a:gd name="T31" fmla="*/ 49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4" h="98">
                  <a:moveTo>
                    <a:pt x="0" y="49"/>
                  </a:moveTo>
                  <a:lnTo>
                    <a:pt x="0" y="49"/>
                  </a:lnTo>
                  <a:lnTo>
                    <a:pt x="49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246" y="49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94" y="98"/>
                  </a:lnTo>
                  <a:lnTo>
                    <a:pt x="246" y="98"/>
                  </a:lnTo>
                  <a:lnTo>
                    <a:pt x="196" y="98"/>
                  </a:lnTo>
                  <a:lnTo>
                    <a:pt x="148" y="98"/>
                  </a:lnTo>
                  <a:lnTo>
                    <a:pt x="148" y="98"/>
                  </a:lnTo>
                  <a:lnTo>
                    <a:pt x="98" y="98"/>
                  </a:lnTo>
                  <a:lnTo>
                    <a:pt x="0" y="98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rgbClr val="CCCC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1" name="Freeform 769"/>
            <p:cNvSpPr>
              <a:spLocks/>
            </p:cNvSpPr>
            <p:nvPr/>
          </p:nvSpPr>
          <p:spPr bwMode="auto">
            <a:xfrm flipH="1">
              <a:off x="5072" y="1569"/>
              <a:ext cx="68" cy="68"/>
            </a:xfrm>
            <a:custGeom>
              <a:avLst/>
              <a:gdLst>
                <a:gd name="T0" fmla="*/ 293 w 539"/>
                <a:gd name="T1" fmla="*/ 540 h 540"/>
                <a:gd name="T2" fmla="*/ 196 w 539"/>
                <a:gd name="T3" fmla="*/ 540 h 540"/>
                <a:gd name="T4" fmla="*/ 146 w 539"/>
                <a:gd name="T5" fmla="*/ 540 h 540"/>
                <a:gd name="T6" fmla="*/ 146 w 539"/>
                <a:gd name="T7" fmla="*/ 540 h 540"/>
                <a:gd name="T8" fmla="*/ 146 w 539"/>
                <a:gd name="T9" fmla="*/ 540 h 540"/>
                <a:gd name="T10" fmla="*/ 48 w 539"/>
                <a:gd name="T11" fmla="*/ 491 h 540"/>
                <a:gd name="T12" fmla="*/ 0 w 539"/>
                <a:gd name="T13" fmla="*/ 393 h 540"/>
                <a:gd name="T14" fmla="*/ 48 w 539"/>
                <a:gd name="T15" fmla="*/ 148 h 540"/>
                <a:gd name="T16" fmla="*/ 48 w 539"/>
                <a:gd name="T17" fmla="*/ 148 h 540"/>
                <a:gd name="T18" fmla="*/ 48 w 539"/>
                <a:gd name="T19" fmla="*/ 98 h 540"/>
                <a:gd name="T20" fmla="*/ 146 w 539"/>
                <a:gd name="T21" fmla="*/ 50 h 540"/>
                <a:gd name="T22" fmla="*/ 293 w 539"/>
                <a:gd name="T23" fmla="*/ 0 h 540"/>
                <a:gd name="T24" fmla="*/ 293 w 539"/>
                <a:gd name="T25" fmla="*/ 0 h 540"/>
                <a:gd name="T26" fmla="*/ 391 w 539"/>
                <a:gd name="T27" fmla="*/ 50 h 540"/>
                <a:gd name="T28" fmla="*/ 489 w 539"/>
                <a:gd name="T29" fmla="*/ 98 h 540"/>
                <a:gd name="T30" fmla="*/ 539 w 539"/>
                <a:gd name="T31" fmla="*/ 148 h 540"/>
                <a:gd name="T32" fmla="*/ 539 w 539"/>
                <a:gd name="T33" fmla="*/ 148 h 540"/>
                <a:gd name="T34" fmla="*/ 489 w 539"/>
                <a:gd name="T35" fmla="*/ 441 h 540"/>
                <a:gd name="T36" fmla="*/ 391 w 539"/>
                <a:gd name="T37" fmla="*/ 540 h 540"/>
                <a:gd name="T38" fmla="*/ 293 w 539"/>
                <a:gd name="T39" fmla="*/ 54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39" h="540">
                  <a:moveTo>
                    <a:pt x="293" y="540"/>
                  </a:moveTo>
                  <a:lnTo>
                    <a:pt x="196" y="540"/>
                  </a:lnTo>
                  <a:lnTo>
                    <a:pt x="146" y="540"/>
                  </a:lnTo>
                  <a:lnTo>
                    <a:pt x="146" y="540"/>
                  </a:lnTo>
                  <a:lnTo>
                    <a:pt x="146" y="540"/>
                  </a:lnTo>
                  <a:lnTo>
                    <a:pt x="48" y="491"/>
                  </a:lnTo>
                  <a:lnTo>
                    <a:pt x="0" y="393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98"/>
                  </a:lnTo>
                  <a:lnTo>
                    <a:pt x="146" y="50"/>
                  </a:lnTo>
                  <a:lnTo>
                    <a:pt x="293" y="0"/>
                  </a:lnTo>
                  <a:lnTo>
                    <a:pt x="293" y="0"/>
                  </a:lnTo>
                  <a:lnTo>
                    <a:pt x="391" y="50"/>
                  </a:lnTo>
                  <a:lnTo>
                    <a:pt x="489" y="98"/>
                  </a:lnTo>
                  <a:lnTo>
                    <a:pt x="539" y="148"/>
                  </a:lnTo>
                  <a:lnTo>
                    <a:pt x="539" y="148"/>
                  </a:lnTo>
                  <a:lnTo>
                    <a:pt x="489" y="441"/>
                  </a:lnTo>
                  <a:lnTo>
                    <a:pt x="391" y="540"/>
                  </a:lnTo>
                  <a:lnTo>
                    <a:pt x="293" y="540"/>
                  </a:lnTo>
                  <a:close/>
                </a:path>
              </a:pathLst>
            </a:custGeom>
            <a:solidFill>
              <a:srgbClr val="9E4F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2" name="Freeform 770"/>
            <p:cNvSpPr>
              <a:spLocks/>
            </p:cNvSpPr>
            <p:nvPr/>
          </p:nvSpPr>
          <p:spPr bwMode="auto">
            <a:xfrm flipH="1">
              <a:off x="5072" y="1569"/>
              <a:ext cx="62" cy="61"/>
            </a:xfrm>
            <a:custGeom>
              <a:avLst/>
              <a:gdLst>
                <a:gd name="T0" fmla="*/ 245 w 491"/>
                <a:gd name="T1" fmla="*/ 491 h 491"/>
                <a:gd name="T2" fmla="*/ 196 w 491"/>
                <a:gd name="T3" fmla="*/ 491 h 491"/>
                <a:gd name="T4" fmla="*/ 148 w 491"/>
                <a:gd name="T5" fmla="*/ 491 h 491"/>
                <a:gd name="T6" fmla="*/ 98 w 491"/>
                <a:gd name="T7" fmla="*/ 491 h 491"/>
                <a:gd name="T8" fmla="*/ 98 w 491"/>
                <a:gd name="T9" fmla="*/ 491 h 491"/>
                <a:gd name="T10" fmla="*/ 50 w 491"/>
                <a:gd name="T11" fmla="*/ 441 h 491"/>
                <a:gd name="T12" fmla="*/ 0 w 491"/>
                <a:gd name="T13" fmla="*/ 343 h 491"/>
                <a:gd name="T14" fmla="*/ 0 w 491"/>
                <a:gd name="T15" fmla="*/ 148 h 491"/>
                <a:gd name="T16" fmla="*/ 0 w 491"/>
                <a:gd name="T17" fmla="*/ 148 h 491"/>
                <a:gd name="T18" fmla="*/ 50 w 491"/>
                <a:gd name="T19" fmla="*/ 98 h 491"/>
                <a:gd name="T20" fmla="*/ 98 w 491"/>
                <a:gd name="T21" fmla="*/ 50 h 491"/>
                <a:gd name="T22" fmla="*/ 245 w 491"/>
                <a:gd name="T23" fmla="*/ 0 h 491"/>
                <a:gd name="T24" fmla="*/ 245 w 491"/>
                <a:gd name="T25" fmla="*/ 0 h 491"/>
                <a:gd name="T26" fmla="*/ 343 w 491"/>
                <a:gd name="T27" fmla="*/ 50 h 491"/>
                <a:gd name="T28" fmla="*/ 441 w 491"/>
                <a:gd name="T29" fmla="*/ 98 h 491"/>
                <a:gd name="T30" fmla="*/ 491 w 491"/>
                <a:gd name="T31" fmla="*/ 148 h 491"/>
                <a:gd name="T32" fmla="*/ 491 w 491"/>
                <a:gd name="T33" fmla="*/ 148 h 491"/>
                <a:gd name="T34" fmla="*/ 441 w 491"/>
                <a:gd name="T35" fmla="*/ 393 h 491"/>
                <a:gd name="T36" fmla="*/ 343 w 491"/>
                <a:gd name="T37" fmla="*/ 491 h 491"/>
                <a:gd name="T38" fmla="*/ 245 w 491"/>
                <a:gd name="T39" fmla="*/ 491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91" h="491">
                  <a:moveTo>
                    <a:pt x="245" y="491"/>
                  </a:moveTo>
                  <a:lnTo>
                    <a:pt x="196" y="491"/>
                  </a:lnTo>
                  <a:lnTo>
                    <a:pt x="148" y="491"/>
                  </a:lnTo>
                  <a:lnTo>
                    <a:pt x="98" y="491"/>
                  </a:lnTo>
                  <a:lnTo>
                    <a:pt x="98" y="491"/>
                  </a:lnTo>
                  <a:lnTo>
                    <a:pt x="50" y="441"/>
                  </a:lnTo>
                  <a:lnTo>
                    <a:pt x="0" y="343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50" y="98"/>
                  </a:lnTo>
                  <a:lnTo>
                    <a:pt x="98" y="5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343" y="50"/>
                  </a:lnTo>
                  <a:lnTo>
                    <a:pt x="441" y="98"/>
                  </a:lnTo>
                  <a:lnTo>
                    <a:pt x="491" y="148"/>
                  </a:lnTo>
                  <a:lnTo>
                    <a:pt x="491" y="148"/>
                  </a:lnTo>
                  <a:lnTo>
                    <a:pt x="441" y="393"/>
                  </a:lnTo>
                  <a:lnTo>
                    <a:pt x="343" y="491"/>
                  </a:lnTo>
                  <a:lnTo>
                    <a:pt x="245" y="491"/>
                  </a:lnTo>
                  <a:close/>
                </a:path>
              </a:pathLst>
            </a:custGeom>
            <a:solidFill>
              <a:srgbClr val="A353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3" name="Freeform 771"/>
            <p:cNvSpPr>
              <a:spLocks/>
            </p:cNvSpPr>
            <p:nvPr/>
          </p:nvSpPr>
          <p:spPr bwMode="auto">
            <a:xfrm flipH="1">
              <a:off x="5079" y="1569"/>
              <a:ext cx="55" cy="55"/>
            </a:xfrm>
            <a:custGeom>
              <a:avLst/>
              <a:gdLst>
                <a:gd name="T0" fmla="*/ 245 w 441"/>
                <a:gd name="T1" fmla="*/ 441 h 441"/>
                <a:gd name="T2" fmla="*/ 196 w 441"/>
                <a:gd name="T3" fmla="*/ 441 h 441"/>
                <a:gd name="T4" fmla="*/ 148 w 441"/>
                <a:gd name="T5" fmla="*/ 441 h 441"/>
                <a:gd name="T6" fmla="*/ 98 w 441"/>
                <a:gd name="T7" fmla="*/ 441 h 441"/>
                <a:gd name="T8" fmla="*/ 98 w 441"/>
                <a:gd name="T9" fmla="*/ 441 h 441"/>
                <a:gd name="T10" fmla="*/ 50 w 441"/>
                <a:gd name="T11" fmla="*/ 393 h 441"/>
                <a:gd name="T12" fmla="*/ 0 w 441"/>
                <a:gd name="T13" fmla="*/ 343 h 441"/>
                <a:gd name="T14" fmla="*/ 50 w 441"/>
                <a:gd name="T15" fmla="*/ 148 h 441"/>
                <a:gd name="T16" fmla="*/ 50 w 441"/>
                <a:gd name="T17" fmla="*/ 148 h 441"/>
                <a:gd name="T18" fmla="*/ 50 w 441"/>
                <a:gd name="T19" fmla="*/ 98 h 441"/>
                <a:gd name="T20" fmla="*/ 148 w 441"/>
                <a:gd name="T21" fmla="*/ 50 h 441"/>
                <a:gd name="T22" fmla="*/ 245 w 441"/>
                <a:gd name="T23" fmla="*/ 0 h 441"/>
                <a:gd name="T24" fmla="*/ 245 w 441"/>
                <a:gd name="T25" fmla="*/ 0 h 441"/>
                <a:gd name="T26" fmla="*/ 343 w 441"/>
                <a:gd name="T27" fmla="*/ 50 h 441"/>
                <a:gd name="T28" fmla="*/ 393 w 441"/>
                <a:gd name="T29" fmla="*/ 98 h 441"/>
                <a:gd name="T30" fmla="*/ 441 w 441"/>
                <a:gd name="T31" fmla="*/ 148 h 441"/>
                <a:gd name="T32" fmla="*/ 441 w 441"/>
                <a:gd name="T33" fmla="*/ 148 h 441"/>
                <a:gd name="T34" fmla="*/ 393 w 441"/>
                <a:gd name="T35" fmla="*/ 343 h 441"/>
                <a:gd name="T36" fmla="*/ 343 w 441"/>
                <a:gd name="T37" fmla="*/ 441 h 441"/>
                <a:gd name="T38" fmla="*/ 245 w 441"/>
                <a:gd name="T39" fmla="*/ 441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41" h="441">
                  <a:moveTo>
                    <a:pt x="245" y="441"/>
                  </a:moveTo>
                  <a:lnTo>
                    <a:pt x="196" y="441"/>
                  </a:lnTo>
                  <a:lnTo>
                    <a:pt x="148" y="441"/>
                  </a:lnTo>
                  <a:lnTo>
                    <a:pt x="98" y="441"/>
                  </a:lnTo>
                  <a:lnTo>
                    <a:pt x="98" y="441"/>
                  </a:lnTo>
                  <a:lnTo>
                    <a:pt x="50" y="393"/>
                  </a:lnTo>
                  <a:lnTo>
                    <a:pt x="0" y="343"/>
                  </a:lnTo>
                  <a:lnTo>
                    <a:pt x="50" y="148"/>
                  </a:lnTo>
                  <a:lnTo>
                    <a:pt x="50" y="148"/>
                  </a:lnTo>
                  <a:lnTo>
                    <a:pt x="50" y="98"/>
                  </a:lnTo>
                  <a:lnTo>
                    <a:pt x="148" y="50"/>
                  </a:lnTo>
                  <a:lnTo>
                    <a:pt x="245" y="0"/>
                  </a:lnTo>
                  <a:lnTo>
                    <a:pt x="245" y="0"/>
                  </a:lnTo>
                  <a:lnTo>
                    <a:pt x="343" y="50"/>
                  </a:lnTo>
                  <a:lnTo>
                    <a:pt x="393" y="98"/>
                  </a:lnTo>
                  <a:lnTo>
                    <a:pt x="441" y="148"/>
                  </a:lnTo>
                  <a:lnTo>
                    <a:pt x="441" y="148"/>
                  </a:lnTo>
                  <a:lnTo>
                    <a:pt x="393" y="343"/>
                  </a:lnTo>
                  <a:lnTo>
                    <a:pt x="343" y="441"/>
                  </a:lnTo>
                  <a:lnTo>
                    <a:pt x="245" y="441"/>
                  </a:lnTo>
                  <a:close/>
                </a:path>
              </a:pathLst>
            </a:custGeom>
            <a:solidFill>
              <a:srgbClr val="A8584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4" name="Freeform 772"/>
            <p:cNvSpPr>
              <a:spLocks/>
            </p:cNvSpPr>
            <p:nvPr/>
          </p:nvSpPr>
          <p:spPr bwMode="auto">
            <a:xfrm flipH="1">
              <a:off x="5079" y="1569"/>
              <a:ext cx="49" cy="49"/>
            </a:xfrm>
            <a:custGeom>
              <a:avLst/>
              <a:gdLst>
                <a:gd name="T0" fmla="*/ 195 w 391"/>
                <a:gd name="T1" fmla="*/ 393 h 393"/>
                <a:gd name="T2" fmla="*/ 146 w 391"/>
                <a:gd name="T3" fmla="*/ 393 h 393"/>
                <a:gd name="T4" fmla="*/ 98 w 391"/>
                <a:gd name="T5" fmla="*/ 393 h 393"/>
                <a:gd name="T6" fmla="*/ 98 w 391"/>
                <a:gd name="T7" fmla="*/ 343 h 393"/>
                <a:gd name="T8" fmla="*/ 98 w 391"/>
                <a:gd name="T9" fmla="*/ 343 h 393"/>
                <a:gd name="T10" fmla="*/ 48 w 391"/>
                <a:gd name="T11" fmla="*/ 343 h 393"/>
                <a:gd name="T12" fmla="*/ 0 w 391"/>
                <a:gd name="T13" fmla="*/ 295 h 393"/>
                <a:gd name="T14" fmla="*/ 0 w 391"/>
                <a:gd name="T15" fmla="*/ 148 h 393"/>
                <a:gd name="T16" fmla="*/ 0 w 391"/>
                <a:gd name="T17" fmla="*/ 148 h 393"/>
                <a:gd name="T18" fmla="*/ 48 w 391"/>
                <a:gd name="T19" fmla="*/ 98 h 393"/>
                <a:gd name="T20" fmla="*/ 98 w 391"/>
                <a:gd name="T21" fmla="*/ 50 h 393"/>
                <a:gd name="T22" fmla="*/ 195 w 391"/>
                <a:gd name="T23" fmla="*/ 0 h 393"/>
                <a:gd name="T24" fmla="*/ 195 w 391"/>
                <a:gd name="T25" fmla="*/ 0 h 393"/>
                <a:gd name="T26" fmla="*/ 293 w 391"/>
                <a:gd name="T27" fmla="*/ 50 h 393"/>
                <a:gd name="T28" fmla="*/ 343 w 391"/>
                <a:gd name="T29" fmla="*/ 98 h 393"/>
                <a:gd name="T30" fmla="*/ 391 w 391"/>
                <a:gd name="T31" fmla="*/ 148 h 393"/>
                <a:gd name="T32" fmla="*/ 391 w 391"/>
                <a:gd name="T33" fmla="*/ 148 h 393"/>
                <a:gd name="T34" fmla="*/ 343 w 391"/>
                <a:gd name="T35" fmla="*/ 343 h 393"/>
                <a:gd name="T36" fmla="*/ 293 w 391"/>
                <a:gd name="T37" fmla="*/ 393 h 393"/>
                <a:gd name="T38" fmla="*/ 195 w 391"/>
                <a:gd name="T39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1" h="393">
                  <a:moveTo>
                    <a:pt x="195" y="393"/>
                  </a:moveTo>
                  <a:lnTo>
                    <a:pt x="146" y="393"/>
                  </a:lnTo>
                  <a:lnTo>
                    <a:pt x="98" y="393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48" y="343"/>
                  </a:lnTo>
                  <a:lnTo>
                    <a:pt x="0" y="295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48" y="98"/>
                  </a:lnTo>
                  <a:lnTo>
                    <a:pt x="98" y="5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293" y="50"/>
                  </a:lnTo>
                  <a:lnTo>
                    <a:pt x="343" y="98"/>
                  </a:lnTo>
                  <a:lnTo>
                    <a:pt x="391" y="148"/>
                  </a:lnTo>
                  <a:lnTo>
                    <a:pt x="391" y="148"/>
                  </a:lnTo>
                  <a:lnTo>
                    <a:pt x="343" y="343"/>
                  </a:lnTo>
                  <a:lnTo>
                    <a:pt x="293" y="393"/>
                  </a:lnTo>
                  <a:lnTo>
                    <a:pt x="195" y="393"/>
                  </a:lnTo>
                  <a:close/>
                </a:path>
              </a:pathLst>
            </a:custGeom>
            <a:solidFill>
              <a:srgbClr val="AD5D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5" name="Freeform 773"/>
            <p:cNvSpPr>
              <a:spLocks/>
            </p:cNvSpPr>
            <p:nvPr/>
          </p:nvSpPr>
          <p:spPr bwMode="auto">
            <a:xfrm flipH="1">
              <a:off x="5085" y="1569"/>
              <a:ext cx="36" cy="43"/>
            </a:xfrm>
            <a:custGeom>
              <a:avLst/>
              <a:gdLst>
                <a:gd name="T0" fmla="*/ 147 w 295"/>
                <a:gd name="T1" fmla="*/ 343 h 343"/>
                <a:gd name="T2" fmla="*/ 98 w 295"/>
                <a:gd name="T3" fmla="*/ 343 h 343"/>
                <a:gd name="T4" fmla="*/ 50 w 295"/>
                <a:gd name="T5" fmla="*/ 343 h 343"/>
                <a:gd name="T6" fmla="*/ 50 w 295"/>
                <a:gd name="T7" fmla="*/ 295 h 343"/>
                <a:gd name="T8" fmla="*/ 50 w 295"/>
                <a:gd name="T9" fmla="*/ 295 h 343"/>
                <a:gd name="T10" fmla="*/ 0 w 295"/>
                <a:gd name="T11" fmla="*/ 295 h 343"/>
                <a:gd name="T12" fmla="*/ 0 w 295"/>
                <a:gd name="T13" fmla="*/ 245 h 343"/>
                <a:gd name="T14" fmla="*/ 0 w 295"/>
                <a:gd name="T15" fmla="*/ 98 h 343"/>
                <a:gd name="T16" fmla="*/ 0 w 295"/>
                <a:gd name="T17" fmla="*/ 98 h 343"/>
                <a:gd name="T18" fmla="*/ 0 w 295"/>
                <a:gd name="T19" fmla="*/ 50 h 343"/>
                <a:gd name="T20" fmla="*/ 50 w 295"/>
                <a:gd name="T21" fmla="*/ 50 h 343"/>
                <a:gd name="T22" fmla="*/ 147 w 295"/>
                <a:gd name="T23" fmla="*/ 0 h 343"/>
                <a:gd name="T24" fmla="*/ 147 w 295"/>
                <a:gd name="T25" fmla="*/ 0 h 343"/>
                <a:gd name="T26" fmla="*/ 197 w 295"/>
                <a:gd name="T27" fmla="*/ 50 h 343"/>
                <a:gd name="T28" fmla="*/ 295 w 295"/>
                <a:gd name="T29" fmla="*/ 50 h 343"/>
                <a:gd name="T30" fmla="*/ 295 w 295"/>
                <a:gd name="T31" fmla="*/ 98 h 343"/>
                <a:gd name="T32" fmla="*/ 295 w 295"/>
                <a:gd name="T33" fmla="*/ 98 h 343"/>
                <a:gd name="T34" fmla="*/ 295 w 295"/>
                <a:gd name="T35" fmla="*/ 295 h 343"/>
                <a:gd name="T36" fmla="*/ 197 w 295"/>
                <a:gd name="T37" fmla="*/ 343 h 343"/>
                <a:gd name="T38" fmla="*/ 147 w 295"/>
                <a:gd name="T39" fmla="*/ 34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5" h="343">
                  <a:moveTo>
                    <a:pt x="147" y="343"/>
                  </a:moveTo>
                  <a:lnTo>
                    <a:pt x="98" y="343"/>
                  </a:lnTo>
                  <a:lnTo>
                    <a:pt x="50" y="343"/>
                  </a:lnTo>
                  <a:lnTo>
                    <a:pt x="50" y="295"/>
                  </a:lnTo>
                  <a:lnTo>
                    <a:pt x="50" y="295"/>
                  </a:lnTo>
                  <a:lnTo>
                    <a:pt x="0" y="295"/>
                  </a:lnTo>
                  <a:lnTo>
                    <a:pt x="0" y="24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50" y="5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97" y="50"/>
                  </a:lnTo>
                  <a:lnTo>
                    <a:pt x="295" y="50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295"/>
                  </a:lnTo>
                  <a:lnTo>
                    <a:pt x="197" y="343"/>
                  </a:lnTo>
                  <a:lnTo>
                    <a:pt x="147" y="343"/>
                  </a:lnTo>
                  <a:close/>
                </a:path>
              </a:pathLst>
            </a:custGeom>
            <a:solidFill>
              <a:srgbClr val="B2624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6" name="Freeform 774"/>
            <p:cNvSpPr>
              <a:spLocks/>
            </p:cNvSpPr>
            <p:nvPr/>
          </p:nvSpPr>
          <p:spPr bwMode="auto">
            <a:xfrm flipH="1">
              <a:off x="5085" y="1569"/>
              <a:ext cx="36" cy="37"/>
            </a:xfrm>
            <a:custGeom>
              <a:avLst/>
              <a:gdLst>
                <a:gd name="T0" fmla="*/ 147 w 295"/>
                <a:gd name="T1" fmla="*/ 295 h 295"/>
                <a:gd name="T2" fmla="*/ 98 w 295"/>
                <a:gd name="T3" fmla="*/ 295 h 295"/>
                <a:gd name="T4" fmla="*/ 98 w 295"/>
                <a:gd name="T5" fmla="*/ 295 h 295"/>
                <a:gd name="T6" fmla="*/ 50 w 295"/>
                <a:gd name="T7" fmla="*/ 245 h 295"/>
                <a:gd name="T8" fmla="*/ 50 w 295"/>
                <a:gd name="T9" fmla="*/ 245 h 295"/>
                <a:gd name="T10" fmla="*/ 0 w 295"/>
                <a:gd name="T11" fmla="*/ 245 h 295"/>
                <a:gd name="T12" fmla="*/ 0 w 295"/>
                <a:gd name="T13" fmla="*/ 197 h 295"/>
                <a:gd name="T14" fmla="*/ 0 w 295"/>
                <a:gd name="T15" fmla="*/ 98 h 295"/>
                <a:gd name="T16" fmla="*/ 0 w 295"/>
                <a:gd name="T17" fmla="*/ 98 h 295"/>
                <a:gd name="T18" fmla="*/ 0 w 295"/>
                <a:gd name="T19" fmla="*/ 50 h 295"/>
                <a:gd name="T20" fmla="*/ 50 w 295"/>
                <a:gd name="T21" fmla="*/ 50 h 295"/>
                <a:gd name="T22" fmla="*/ 147 w 295"/>
                <a:gd name="T23" fmla="*/ 0 h 295"/>
                <a:gd name="T24" fmla="*/ 147 w 295"/>
                <a:gd name="T25" fmla="*/ 0 h 295"/>
                <a:gd name="T26" fmla="*/ 197 w 295"/>
                <a:gd name="T27" fmla="*/ 50 h 295"/>
                <a:gd name="T28" fmla="*/ 245 w 295"/>
                <a:gd name="T29" fmla="*/ 50 h 295"/>
                <a:gd name="T30" fmla="*/ 295 w 295"/>
                <a:gd name="T31" fmla="*/ 98 h 295"/>
                <a:gd name="T32" fmla="*/ 295 w 295"/>
                <a:gd name="T33" fmla="*/ 98 h 295"/>
                <a:gd name="T34" fmla="*/ 245 w 295"/>
                <a:gd name="T35" fmla="*/ 245 h 295"/>
                <a:gd name="T36" fmla="*/ 197 w 295"/>
                <a:gd name="T37" fmla="*/ 295 h 295"/>
                <a:gd name="T38" fmla="*/ 147 w 295"/>
                <a:gd name="T39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5" h="295">
                  <a:moveTo>
                    <a:pt x="147" y="295"/>
                  </a:moveTo>
                  <a:lnTo>
                    <a:pt x="98" y="295"/>
                  </a:lnTo>
                  <a:lnTo>
                    <a:pt x="98" y="295"/>
                  </a:lnTo>
                  <a:lnTo>
                    <a:pt x="50" y="245"/>
                  </a:lnTo>
                  <a:lnTo>
                    <a:pt x="50" y="245"/>
                  </a:lnTo>
                  <a:lnTo>
                    <a:pt x="0" y="245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50" y="5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97" y="50"/>
                  </a:lnTo>
                  <a:lnTo>
                    <a:pt x="245" y="50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45" y="245"/>
                  </a:lnTo>
                  <a:lnTo>
                    <a:pt x="197" y="295"/>
                  </a:lnTo>
                  <a:lnTo>
                    <a:pt x="147" y="295"/>
                  </a:lnTo>
                  <a:close/>
                </a:path>
              </a:pathLst>
            </a:custGeom>
            <a:solidFill>
              <a:srgbClr val="B76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7" name="Freeform 775"/>
            <p:cNvSpPr>
              <a:spLocks/>
            </p:cNvSpPr>
            <p:nvPr/>
          </p:nvSpPr>
          <p:spPr bwMode="auto">
            <a:xfrm flipH="1">
              <a:off x="5085" y="1569"/>
              <a:ext cx="30" cy="31"/>
            </a:xfrm>
            <a:custGeom>
              <a:avLst/>
              <a:gdLst>
                <a:gd name="T0" fmla="*/ 97 w 245"/>
                <a:gd name="T1" fmla="*/ 245 h 245"/>
                <a:gd name="T2" fmla="*/ 48 w 245"/>
                <a:gd name="T3" fmla="*/ 245 h 245"/>
                <a:gd name="T4" fmla="*/ 48 w 245"/>
                <a:gd name="T5" fmla="*/ 245 h 245"/>
                <a:gd name="T6" fmla="*/ 48 w 245"/>
                <a:gd name="T7" fmla="*/ 197 h 245"/>
                <a:gd name="T8" fmla="*/ 48 w 245"/>
                <a:gd name="T9" fmla="*/ 197 h 245"/>
                <a:gd name="T10" fmla="*/ 0 w 245"/>
                <a:gd name="T11" fmla="*/ 197 h 245"/>
                <a:gd name="T12" fmla="*/ 0 w 245"/>
                <a:gd name="T13" fmla="*/ 197 h 245"/>
                <a:gd name="T14" fmla="*/ 0 w 245"/>
                <a:gd name="T15" fmla="*/ 98 h 245"/>
                <a:gd name="T16" fmla="*/ 0 w 245"/>
                <a:gd name="T17" fmla="*/ 98 h 245"/>
                <a:gd name="T18" fmla="*/ 0 w 245"/>
                <a:gd name="T19" fmla="*/ 50 h 245"/>
                <a:gd name="T20" fmla="*/ 48 w 245"/>
                <a:gd name="T21" fmla="*/ 50 h 245"/>
                <a:gd name="T22" fmla="*/ 97 w 245"/>
                <a:gd name="T23" fmla="*/ 0 h 245"/>
                <a:gd name="T24" fmla="*/ 97 w 245"/>
                <a:gd name="T25" fmla="*/ 0 h 245"/>
                <a:gd name="T26" fmla="*/ 147 w 245"/>
                <a:gd name="T27" fmla="*/ 50 h 245"/>
                <a:gd name="T28" fmla="*/ 195 w 245"/>
                <a:gd name="T29" fmla="*/ 50 h 245"/>
                <a:gd name="T30" fmla="*/ 245 w 245"/>
                <a:gd name="T31" fmla="*/ 98 h 245"/>
                <a:gd name="T32" fmla="*/ 245 w 245"/>
                <a:gd name="T33" fmla="*/ 98 h 245"/>
                <a:gd name="T34" fmla="*/ 195 w 245"/>
                <a:gd name="T35" fmla="*/ 197 h 245"/>
                <a:gd name="T36" fmla="*/ 147 w 245"/>
                <a:gd name="T37" fmla="*/ 245 h 245"/>
                <a:gd name="T38" fmla="*/ 97 w 245"/>
                <a:gd name="T39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5" h="245">
                  <a:moveTo>
                    <a:pt x="97" y="245"/>
                  </a:moveTo>
                  <a:lnTo>
                    <a:pt x="48" y="245"/>
                  </a:lnTo>
                  <a:lnTo>
                    <a:pt x="48" y="245"/>
                  </a:lnTo>
                  <a:lnTo>
                    <a:pt x="48" y="197"/>
                  </a:lnTo>
                  <a:lnTo>
                    <a:pt x="48" y="197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50"/>
                  </a:lnTo>
                  <a:lnTo>
                    <a:pt x="48" y="5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147" y="50"/>
                  </a:lnTo>
                  <a:lnTo>
                    <a:pt x="195" y="50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195" y="197"/>
                  </a:lnTo>
                  <a:lnTo>
                    <a:pt x="147" y="245"/>
                  </a:lnTo>
                  <a:lnTo>
                    <a:pt x="97" y="245"/>
                  </a:lnTo>
                  <a:close/>
                </a:path>
              </a:pathLst>
            </a:custGeom>
            <a:solidFill>
              <a:srgbClr val="BC6B5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8" name="Freeform 776"/>
            <p:cNvSpPr>
              <a:spLocks/>
            </p:cNvSpPr>
            <p:nvPr/>
          </p:nvSpPr>
          <p:spPr bwMode="auto">
            <a:xfrm flipH="1">
              <a:off x="5091" y="1575"/>
              <a:ext cx="24" cy="19"/>
            </a:xfrm>
            <a:custGeom>
              <a:avLst/>
              <a:gdLst>
                <a:gd name="T0" fmla="*/ 97 w 195"/>
                <a:gd name="T1" fmla="*/ 147 h 147"/>
                <a:gd name="T2" fmla="*/ 97 w 195"/>
                <a:gd name="T3" fmla="*/ 147 h 147"/>
                <a:gd name="T4" fmla="*/ 48 w 195"/>
                <a:gd name="T5" fmla="*/ 147 h 147"/>
                <a:gd name="T6" fmla="*/ 48 w 195"/>
                <a:gd name="T7" fmla="*/ 98 h 147"/>
                <a:gd name="T8" fmla="*/ 48 w 195"/>
                <a:gd name="T9" fmla="*/ 98 h 147"/>
                <a:gd name="T10" fmla="*/ 0 w 195"/>
                <a:gd name="T11" fmla="*/ 98 h 147"/>
                <a:gd name="T12" fmla="*/ 0 w 195"/>
                <a:gd name="T13" fmla="*/ 98 h 147"/>
                <a:gd name="T14" fmla="*/ 0 w 195"/>
                <a:gd name="T15" fmla="*/ 48 h 147"/>
                <a:gd name="T16" fmla="*/ 0 w 195"/>
                <a:gd name="T17" fmla="*/ 48 h 147"/>
                <a:gd name="T18" fmla="*/ 0 w 195"/>
                <a:gd name="T19" fmla="*/ 48 h 147"/>
                <a:gd name="T20" fmla="*/ 48 w 195"/>
                <a:gd name="T21" fmla="*/ 0 h 147"/>
                <a:gd name="T22" fmla="*/ 97 w 195"/>
                <a:gd name="T23" fmla="*/ 0 h 147"/>
                <a:gd name="T24" fmla="*/ 97 w 195"/>
                <a:gd name="T25" fmla="*/ 0 h 147"/>
                <a:gd name="T26" fmla="*/ 147 w 195"/>
                <a:gd name="T27" fmla="*/ 0 h 147"/>
                <a:gd name="T28" fmla="*/ 195 w 195"/>
                <a:gd name="T29" fmla="*/ 0 h 147"/>
                <a:gd name="T30" fmla="*/ 195 w 195"/>
                <a:gd name="T31" fmla="*/ 48 h 147"/>
                <a:gd name="T32" fmla="*/ 195 w 195"/>
                <a:gd name="T33" fmla="*/ 48 h 147"/>
                <a:gd name="T34" fmla="*/ 195 w 195"/>
                <a:gd name="T35" fmla="*/ 98 h 147"/>
                <a:gd name="T36" fmla="*/ 147 w 195"/>
                <a:gd name="T37" fmla="*/ 147 h 147"/>
                <a:gd name="T38" fmla="*/ 97 w 195"/>
                <a:gd name="T39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95" h="147">
                  <a:moveTo>
                    <a:pt x="97" y="147"/>
                  </a:moveTo>
                  <a:lnTo>
                    <a:pt x="97" y="147"/>
                  </a:lnTo>
                  <a:lnTo>
                    <a:pt x="48" y="147"/>
                  </a:lnTo>
                  <a:lnTo>
                    <a:pt x="48" y="98"/>
                  </a:lnTo>
                  <a:lnTo>
                    <a:pt x="48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4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147" y="0"/>
                  </a:lnTo>
                  <a:lnTo>
                    <a:pt x="195" y="0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98"/>
                  </a:lnTo>
                  <a:lnTo>
                    <a:pt x="147" y="147"/>
                  </a:lnTo>
                  <a:lnTo>
                    <a:pt x="97" y="147"/>
                  </a:lnTo>
                  <a:close/>
                </a:path>
              </a:pathLst>
            </a:custGeom>
            <a:solidFill>
              <a:srgbClr val="C1705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29" name="Freeform 777"/>
            <p:cNvSpPr>
              <a:spLocks/>
            </p:cNvSpPr>
            <p:nvPr/>
          </p:nvSpPr>
          <p:spPr bwMode="auto">
            <a:xfrm flipH="1">
              <a:off x="5091" y="1575"/>
              <a:ext cx="18" cy="13"/>
            </a:xfrm>
            <a:custGeom>
              <a:avLst/>
              <a:gdLst>
                <a:gd name="T0" fmla="*/ 49 w 147"/>
                <a:gd name="T1" fmla="*/ 48 h 98"/>
                <a:gd name="T2" fmla="*/ 49 w 147"/>
                <a:gd name="T3" fmla="*/ 98 h 98"/>
                <a:gd name="T4" fmla="*/ 0 w 147"/>
                <a:gd name="T5" fmla="*/ 98 h 98"/>
                <a:gd name="T6" fmla="*/ 0 w 147"/>
                <a:gd name="T7" fmla="*/ 48 h 98"/>
                <a:gd name="T8" fmla="*/ 0 w 147"/>
                <a:gd name="T9" fmla="*/ 48 h 98"/>
                <a:gd name="T10" fmla="*/ 0 w 147"/>
                <a:gd name="T11" fmla="*/ 48 h 98"/>
                <a:gd name="T12" fmla="*/ 0 w 147"/>
                <a:gd name="T13" fmla="*/ 48 h 98"/>
                <a:gd name="T14" fmla="*/ 0 w 147"/>
                <a:gd name="T15" fmla="*/ 48 h 98"/>
                <a:gd name="T16" fmla="*/ 0 w 147"/>
                <a:gd name="T17" fmla="*/ 48 h 98"/>
                <a:gd name="T18" fmla="*/ 0 w 147"/>
                <a:gd name="T19" fmla="*/ 48 h 98"/>
                <a:gd name="T20" fmla="*/ 0 w 147"/>
                <a:gd name="T21" fmla="*/ 0 h 98"/>
                <a:gd name="T22" fmla="*/ 49 w 147"/>
                <a:gd name="T23" fmla="*/ 0 h 98"/>
                <a:gd name="T24" fmla="*/ 49 w 147"/>
                <a:gd name="T25" fmla="*/ 0 h 98"/>
                <a:gd name="T26" fmla="*/ 99 w 147"/>
                <a:gd name="T27" fmla="*/ 0 h 98"/>
                <a:gd name="T28" fmla="*/ 99 w 147"/>
                <a:gd name="T29" fmla="*/ 48 h 98"/>
                <a:gd name="T30" fmla="*/ 147 w 147"/>
                <a:gd name="T31" fmla="*/ 48 h 98"/>
                <a:gd name="T32" fmla="*/ 147 w 147"/>
                <a:gd name="T33" fmla="*/ 48 h 98"/>
                <a:gd name="T34" fmla="*/ 99 w 147"/>
                <a:gd name="T35" fmla="*/ 48 h 98"/>
                <a:gd name="T36" fmla="*/ 99 w 147"/>
                <a:gd name="T37" fmla="*/ 48 h 98"/>
                <a:gd name="T38" fmla="*/ 49 w 147"/>
                <a:gd name="T39" fmla="*/ 4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7" h="98">
                  <a:moveTo>
                    <a:pt x="49" y="48"/>
                  </a:moveTo>
                  <a:lnTo>
                    <a:pt x="49" y="98"/>
                  </a:lnTo>
                  <a:lnTo>
                    <a:pt x="0" y="9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99" y="0"/>
                  </a:lnTo>
                  <a:lnTo>
                    <a:pt x="99" y="48"/>
                  </a:lnTo>
                  <a:lnTo>
                    <a:pt x="147" y="48"/>
                  </a:lnTo>
                  <a:lnTo>
                    <a:pt x="147" y="48"/>
                  </a:lnTo>
                  <a:lnTo>
                    <a:pt x="99" y="48"/>
                  </a:lnTo>
                  <a:lnTo>
                    <a:pt x="99" y="48"/>
                  </a:lnTo>
                  <a:lnTo>
                    <a:pt x="49" y="48"/>
                  </a:lnTo>
                  <a:close/>
                </a:path>
              </a:pathLst>
            </a:custGeom>
            <a:solidFill>
              <a:srgbClr val="C675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0" name="Freeform 778"/>
            <p:cNvSpPr>
              <a:spLocks/>
            </p:cNvSpPr>
            <p:nvPr/>
          </p:nvSpPr>
          <p:spPr bwMode="auto">
            <a:xfrm flipH="1">
              <a:off x="5072" y="1661"/>
              <a:ext cx="56" cy="6"/>
            </a:xfrm>
            <a:custGeom>
              <a:avLst/>
              <a:gdLst>
                <a:gd name="T0" fmla="*/ 441 w 441"/>
                <a:gd name="T1" fmla="*/ 48 h 48"/>
                <a:gd name="T2" fmla="*/ 391 w 441"/>
                <a:gd name="T3" fmla="*/ 48 h 48"/>
                <a:gd name="T4" fmla="*/ 391 w 441"/>
                <a:gd name="T5" fmla="*/ 48 h 48"/>
                <a:gd name="T6" fmla="*/ 343 w 441"/>
                <a:gd name="T7" fmla="*/ 48 h 48"/>
                <a:gd name="T8" fmla="*/ 343 w 441"/>
                <a:gd name="T9" fmla="*/ 48 h 48"/>
                <a:gd name="T10" fmla="*/ 245 w 441"/>
                <a:gd name="T11" fmla="*/ 48 h 48"/>
                <a:gd name="T12" fmla="*/ 146 w 441"/>
                <a:gd name="T13" fmla="*/ 48 h 48"/>
                <a:gd name="T14" fmla="*/ 98 w 441"/>
                <a:gd name="T15" fmla="*/ 48 h 48"/>
                <a:gd name="T16" fmla="*/ 98 w 441"/>
                <a:gd name="T17" fmla="*/ 48 h 48"/>
                <a:gd name="T18" fmla="*/ 0 w 441"/>
                <a:gd name="T19" fmla="*/ 48 h 48"/>
                <a:gd name="T20" fmla="*/ 0 w 441"/>
                <a:gd name="T21" fmla="*/ 48 h 48"/>
                <a:gd name="T22" fmla="*/ 0 w 441"/>
                <a:gd name="T23" fmla="*/ 0 h 48"/>
                <a:gd name="T24" fmla="*/ 0 w 441"/>
                <a:gd name="T25" fmla="*/ 0 h 48"/>
                <a:gd name="T26" fmla="*/ 48 w 441"/>
                <a:gd name="T27" fmla="*/ 0 h 48"/>
                <a:gd name="T28" fmla="*/ 98 w 441"/>
                <a:gd name="T29" fmla="*/ 0 h 48"/>
                <a:gd name="T30" fmla="*/ 195 w 441"/>
                <a:gd name="T31" fmla="*/ 0 h 48"/>
                <a:gd name="T32" fmla="*/ 195 w 441"/>
                <a:gd name="T33" fmla="*/ 0 h 48"/>
                <a:gd name="T34" fmla="*/ 245 w 441"/>
                <a:gd name="T35" fmla="*/ 0 h 48"/>
                <a:gd name="T36" fmla="*/ 293 w 441"/>
                <a:gd name="T37" fmla="*/ 0 h 48"/>
                <a:gd name="T38" fmla="*/ 391 w 441"/>
                <a:gd name="T39" fmla="*/ 48 h 48"/>
                <a:gd name="T40" fmla="*/ 391 w 441"/>
                <a:gd name="T41" fmla="*/ 48 h 48"/>
                <a:gd name="T42" fmla="*/ 441 w 441"/>
                <a:gd name="T43" fmla="*/ 48 h 48"/>
                <a:gd name="T44" fmla="*/ 441 w 441"/>
                <a:gd name="T45" fmla="*/ 48 h 48"/>
                <a:gd name="T46" fmla="*/ 441 w 441"/>
                <a:gd name="T4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1" h="48">
                  <a:moveTo>
                    <a:pt x="441" y="48"/>
                  </a:moveTo>
                  <a:lnTo>
                    <a:pt x="391" y="48"/>
                  </a:lnTo>
                  <a:lnTo>
                    <a:pt x="391" y="48"/>
                  </a:lnTo>
                  <a:lnTo>
                    <a:pt x="343" y="48"/>
                  </a:lnTo>
                  <a:lnTo>
                    <a:pt x="343" y="48"/>
                  </a:lnTo>
                  <a:lnTo>
                    <a:pt x="245" y="48"/>
                  </a:lnTo>
                  <a:lnTo>
                    <a:pt x="146" y="48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0"/>
                  </a:lnTo>
                  <a:lnTo>
                    <a:pt x="0" y="0"/>
                  </a:lnTo>
                  <a:lnTo>
                    <a:pt x="48" y="0"/>
                  </a:lnTo>
                  <a:lnTo>
                    <a:pt x="98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245" y="0"/>
                  </a:lnTo>
                  <a:lnTo>
                    <a:pt x="293" y="0"/>
                  </a:lnTo>
                  <a:lnTo>
                    <a:pt x="391" y="48"/>
                  </a:lnTo>
                  <a:lnTo>
                    <a:pt x="391" y="48"/>
                  </a:lnTo>
                  <a:lnTo>
                    <a:pt x="441" y="48"/>
                  </a:lnTo>
                  <a:lnTo>
                    <a:pt x="441" y="48"/>
                  </a:lnTo>
                  <a:lnTo>
                    <a:pt x="441" y="48"/>
                  </a:lnTo>
                  <a:close/>
                </a:path>
              </a:pathLst>
            </a:custGeom>
            <a:solidFill>
              <a:srgbClr val="1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1" name="Freeform 779"/>
            <p:cNvSpPr>
              <a:spLocks/>
            </p:cNvSpPr>
            <p:nvPr/>
          </p:nvSpPr>
          <p:spPr bwMode="auto">
            <a:xfrm flipH="1">
              <a:off x="5152" y="1655"/>
              <a:ext cx="61" cy="12"/>
            </a:xfrm>
            <a:custGeom>
              <a:avLst/>
              <a:gdLst>
                <a:gd name="T0" fmla="*/ 48 w 489"/>
                <a:gd name="T1" fmla="*/ 50 h 98"/>
                <a:gd name="T2" fmla="*/ 48 w 489"/>
                <a:gd name="T3" fmla="*/ 50 h 98"/>
                <a:gd name="T4" fmla="*/ 97 w 489"/>
                <a:gd name="T5" fmla="*/ 50 h 98"/>
                <a:gd name="T6" fmla="*/ 195 w 489"/>
                <a:gd name="T7" fmla="*/ 50 h 98"/>
                <a:gd name="T8" fmla="*/ 195 w 489"/>
                <a:gd name="T9" fmla="*/ 50 h 98"/>
                <a:gd name="T10" fmla="*/ 245 w 489"/>
                <a:gd name="T11" fmla="*/ 98 h 98"/>
                <a:gd name="T12" fmla="*/ 343 w 489"/>
                <a:gd name="T13" fmla="*/ 98 h 98"/>
                <a:gd name="T14" fmla="*/ 391 w 489"/>
                <a:gd name="T15" fmla="*/ 98 h 98"/>
                <a:gd name="T16" fmla="*/ 391 w 489"/>
                <a:gd name="T17" fmla="*/ 98 h 98"/>
                <a:gd name="T18" fmla="*/ 441 w 489"/>
                <a:gd name="T19" fmla="*/ 98 h 98"/>
                <a:gd name="T20" fmla="*/ 489 w 489"/>
                <a:gd name="T21" fmla="*/ 98 h 98"/>
                <a:gd name="T22" fmla="*/ 489 w 489"/>
                <a:gd name="T23" fmla="*/ 50 h 98"/>
                <a:gd name="T24" fmla="*/ 489 w 489"/>
                <a:gd name="T25" fmla="*/ 50 h 98"/>
                <a:gd name="T26" fmla="*/ 441 w 489"/>
                <a:gd name="T27" fmla="*/ 50 h 98"/>
                <a:gd name="T28" fmla="*/ 343 w 489"/>
                <a:gd name="T29" fmla="*/ 50 h 98"/>
                <a:gd name="T30" fmla="*/ 293 w 489"/>
                <a:gd name="T31" fmla="*/ 0 h 98"/>
                <a:gd name="T32" fmla="*/ 293 w 489"/>
                <a:gd name="T33" fmla="*/ 0 h 98"/>
                <a:gd name="T34" fmla="*/ 245 w 489"/>
                <a:gd name="T35" fmla="*/ 0 h 98"/>
                <a:gd name="T36" fmla="*/ 146 w 489"/>
                <a:gd name="T37" fmla="*/ 0 h 98"/>
                <a:gd name="T38" fmla="*/ 97 w 489"/>
                <a:gd name="T39" fmla="*/ 0 h 98"/>
                <a:gd name="T40" fmla="*/ 97 w 489"/>
                <a:gd name="T41" fmla="*/ 0 h 98"/>
                <a:gd name="T42" fmla="*/ 48 w 489"/>
                <a:gd name="T43" fmla="*/ 50 h 98"/>
                <a:gd name="T44" fmla="*/ 0 w 489"/>
                <a:gd name="T45" fmla="*/ 50 h 98"/>
                <a:gd name="T46" fmla="*/ 48 w 489"/>
                <a:gd name="T47" fmla="*/ 5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89" h="98">
                  <a:moveTo>
                    <a:pt x="48" y="50"/>
                  </a:moveTo>
                  <a:lnTo>
                    <a:pt x="48" y="50"/>
                  </a:lnTo>
                  <a:lnTo>
                    <a:pt x="97" y="50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245" y="98"/>
                  </a:lnTo>
                  <a:lnTo>
                    <a:pt x="343" y="98"/>
                  </a:lnTo>
                  <a:lnTo>
                    <a:pt x="391" y="98"/>
                  </a:lnTo>
                  <a:lnTo>
                    <a:pt x="391" y="98"/>
                  </a:lnTo>
                  <a:lnTo>
                    <a:pt x="441" y="98"/>
                  </a:lnTo>
                  <a:lnTo>
                    <a:pt x="489" y="98"/>
                  </a:lnTo>
                  <a:lnTo>
                    <a:pt x="489" y="50"/>
                  </a:lnTo>
                  <a:lnTo>
                    <a:pt x="489" y="50"/>
                  </a:lnTo>
                  <a:lnTo>
                    <a:pt x="441" y="50"/>
                  </a:lnTo>
                  <a:lnTo>
                    <a:pt x="343" y="50"/>
                  </a:lnTo>
                  <a:lnTo>
                    <a:pt x="293" y="0"/>
                  </a:lnTo>
                  <a:lnTo>
                    <a:pt x="293" y="0"/>
                  </a:lnTo>
                  <a:lnTo>
                    <a:pt x="245" y="0"/>
                  </a:lnTo>
                  <a:lnTo>
                    <a:pt x="146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48" y="50"/>
                  </a:lnTo>
                  <a:lnTo>
                    <a:pt x="0" y="50"/>
                  </a:lnTo>
                  <a:lnTo>
                    <a:pt x="48" y="50"/>
                  </a:lnTo>
                  <a:close/>
                </a:path>
              </a:pathLst>
            </a:custGeom>
            <a:solidFill>
              <a:srgbClr val="19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2" name="Freeform 780"/>
            <p:cNvSpPr>
              <a:spLocks/>
            </p:cNvSpPr>
            <p:nvPr/>
          </p:nvSpPr>
          <p:spPr bwMode="auto">
            <a:xfrm flipH="1">
              <a:off x="5177" y="1673"/>
              <a:ext cx="12" cy="13"/>
            </a:xfrm>
            <a:custGeom>
              <a:avLst/>
              <a:gdLst>
                <a:gd name="T0" fmla="*/ 0 w 98"/>
                <a:gd name="T1" fmla="*/ 0 h 98"/>
                <a:gd name="T2" fmla="*/ 0 w 98"/>
                <a:gd name="T3" fmla="*/ 0 h 98"/>
                <a:gd name="T4" fmla="*/ 0 w 98"/>
                <a:gd name="T5" fmla="*/ 49 h 98"/>
                <a:gd name="T6" fmla="*/ 0 w 98"/>
                <a:gd name="T7" fmla="*/ 49 h 98"/>
                <a:gd name="T8" fmla="*/ 0 w 98"/>
                <a:gd name="T9" fmla="*/ 49 h 98"/>
                <a:gd name="T10" fmla="*/ 0 w 98"/>
                <a:gd name="T11" fmla="*/ 98 h 98"/>
                <a:gd name="T12" fmla="*/ 0 w 98"/>
                <a:gd name="T13" fmla="*/ 98 h 98"/>
                <a:gd name="T14" fmla="*/ 50 w 98"/>
                <a:gd name="T15" fmla="*/ 98 h 98"/>
                <a:gd name="T16" fmla="*/ 50 w 98"/>
                <a:gd name="T17" fmla="*/ 98 h 98"/>
                <a:gd name="T18" fmla="*/ 50 w 98"/>
                <a:gd name="T19" fmla="*/ 98 h 98"/>
                <a:gd name="T20" fmla="*/ 98 w 98"/>
                <a:gd name="T21" fmla="*/ 98 h 98"/>
                <a:gd name="T22" fmla="*/ 98 w 98"/>
                <a:gd name="T23" fmla="*/ 49 h 98"/>
                <a:gd name="T24" fmla="*/ 98 w 98"/>
                <a:gd name="T25" fmla="*/ 49 h 98"/>
                <a:gd name="T26" fmla="*/ 98 w 98"/>
                <a:gd name="T27" fmla="*/ 49 h 98"/>
                <a:gd name="T28" fmla="*/ 98 w 98"/>
                <a:gd name="T29" fmla="*/ 49 h 98"/>
                <a:gd name="T30" fmla="*/ 98 w 98"/>
                <a:gd name="T31" fmla="*/ 0 h 98"/>
                <a:gd name="T32" fmla="*/ 98 w 98"/>
                <a:gd name="T33" fmla="*/ 0 h 98"/>
                <a:gd name="T34" fmla="*/ 0 w 98"/>
                <a:gd name="T3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8" h="98">
                  <a:moveTo>
                    <a:pt x="0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98" y="98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260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3" name="Freeform 781"/>
            <p:cNvSpPr>
              <a:spLocks/>
            </p:cNvSpPr>
            <p:nvPr/>
          </p:nvSpPr>
          <p:spPr bwMode="auto">
            <a:xfrm flipH="1">
              <a:off x="5164" y="1673"/>
              <a:ext cx="43" cy="19"/>
            </a:xfrm>
            <a:custGeom>
              <a:avLst/>
              <a:gdLst>
                <a:gd name="T0" fmla="*/ 343 w 343"/>
                <a:gd name="T1" fmla="*/ 98 h 147"/>
                <a:gd name="T2" fmla="*/ 295 w 343"/>
                <a:gd name="T3" fmla="*/ 98 h 147"/>
                <a:gd name="T4" fmla="*/ 245 w 343"/>
                <a:gd name="T5" fmla="*/ 98 h 147"/>
                <a:gd name="T6" fmla="*/ 197 w 343"/>
                <a:gd name="T7" fmla="*/ 98 h 147"/>
                <a:gd name="T8" fmla="*/ 197 w 343"/>
                <a:gd name="T9" fmla="*/ 98 h 147"/>
                <a:gd name="T10" fmla="*/ 147 w 343"/>
                <a:gd name="T11" fmla="*/ 98 h 147"/>
                <a:gd name="T12" fmla="*/ 49 w 343"/>
                <a:gd name="T13" fmla="*/ 98 h 147"/>
                <a:gd name="T14" fmla="*/ 49 w 343"/>
                <a:gd name="T15" fmla="*/ 49 h 147"/>
                <a:gd name="T16" fmla="*/ 49 w 343"/>
                <a:gd name="T17" fmla="*/ 49 h 147"/>
                <a:gd name="T18" fmla="*/ 49 w 343"/>
                <a:gd name="T19" fmla="*/ 49 h 147"/>
                <a:gd name="T20" fmla="*/ 98 w 343"/>
                <a:gd name="T21" fmla="*/ 0 h 147"/>
                <a:gd name="T22" fmla="*/ 197 w 343"/>
                <a:gd name="T23" fmla="*/ 0 h 147"/>
                <a:gd name="T24" fmla="*/ 197 w 343"/>
                <a:gd name="T25" fmla="*/ 0 h 147"/>
                <a:gd name="T26" fmla="*/ 245 w 343"/>
                <a:gd name="T27" fmla="*/ 49 h 147"/>
                <a:gd name="T28" fmla="*/ 295 w 343"/>
                <a:gd name="T29" fmla="*/ 49 h 147"/>
                <a:gd name="T30" fmla="*/ 343 w 343"/>
                <a:gd name="T31" fmla="*/ 49 h 147"/>
                <a:gd name="T32" fmla="*/ 343 w 343"/>
                <a:gd name="T33" fmla="*/ 49 h 147"/>
                <a:gd name="T34" fmla="*/ 295 w 343"/>
                <a:gd name="T35" fmla="*/ 49 h 147"/>
                <a:gd name="T36" fmla="*/ 245 w 343"/>
                <a:gd name="T37" fmla="*/ 49 h 147"/>
                <a:gd name="T38" fmla="*/ 197 w 343"/>
                <a:gd name="T39" fmla="*/ 0 h 147"/>
                <a:gd name="T40" fmla="*/ 197 w 343"/>
                <a:gd name="T41" fmla="*/ 0 h 147"/>
                <a:gd name="T42" fmla="*/ 98 w 343"/>
                <a:gd name="T43" fmla="*/ 0 h 147"/>
                <a:gd name="T44" fmla="*/ 49 w 343"/>
                <a:gd name="T45" fmla="*/ 0 h 147"/>
                <a:gd name="T46" fmla="*/ 0 w 343"/>
                <a:gd name="T47" fmla="*/ 0 h 147"/>
                <a:gd name="T48" fmla="*/ 0 w 343"/>
                <a:gd name="T49" fmla="*/ 0 h 147"/>
                <a:gd name="T50" fmla="*/ 0 w 343"/>
                <a:gd name="T51" fmla="*/ 49 h 147"/>
                <a:gd name="T52" fmla="*/ 0 w 343"/>
                <a:gd name="T53" fmla="*/ 49 h 147"/>
                <a:gd name="T54" fmla="*/ 0 w 343"/>
                <a:gd name="T55" fmla="*/ 49 h 147"/>
                <a:gd name="T56" fmla="*/ 0 w 343"/>
                <a:gd name="T57" fmla="*/ 49 h 147"/>
                <a:gd name="T58" fmla="*/ 0 w 343"/>
                <a:gd name="T59" fmla="*/ 49 h 147"/>
                <a:gd name="T60" fmla="*/ 0 w 343"/>
                <a:gd name="T61" fmla="*/ 98 h 147"/>
                <a:gd name="T62" fmla="*/ 49 w 343"/>
                <a:gd name="T63" fmla="*/ 98 h 147"/>
                <a:gd name="T64" fmla="*/ 147 w 343"/>
                <a:gd name="T65" fmla="*/ 98 h 147"/>
                <a:gd name="T66" fmla="*/ 147 w 343"/>
                <a:gd name="T67" fmla="*/ 98 h 147"/>
                <a:gd name="T68" fmla="*/ 245 w 343"/>
                <a:gd name="T69" fmla="*/ 147 h 147"/>
                <a:gd name="T70" fmla="*/ 295 w 343"/>
                <a:gd name="T71" fmla="*/ 98 h 147"/>
                <a:gd name="T72" fmla="*/ 295 w 343"/>
                <a:gd name="T73" fmla="*/ 98 h 147"/>
                <a:gd name="T74" fmla="*/ 295 w 343"/>
                <a:gd name="T75" fmla="*/ 98 h 147"/>
                <a:gd name="T76" fmla="*/ 295 w 343"/>
                <a:gd name="T77" fmla="*/ 98 h 147"/>
                <a:gd name="T78" fmla="*/ 343 w 343"/>
                <a:gd name="T79" fmla="*/ 98 h 147"/>
                <a:gd name="T80" fmla="*/ 343 w 343"/>
                <a:gd name="T81" fmla="*/ 9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3" h="147">
                  <a:moveTo>
                    <a:pt x="343" y="98"/>
                  </a:moveTo>
                  <a:lnTo>
                    <a:pt x="295" y="98"/>
                  </a:lnTo>
                  <a:lnTo>
                    <a:pt x="245" y="98"/>
                  </a:lnTo>
                  <a:lnTo>
                    <a:pt x="197" y="98"/>
                  </a:lnTo>
                  <a:lnTo>
                    <a:pt x="197" y="98"/>
                  </a:lnTo>
                  <a:lnTo>
                    <a:pt x="147" y="98"/>
                  </a:lnTo>
                  <a:lnTo>
                    <a:pt x="49" y="98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98" y="0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245" y="49"/>
                  </a:lnTo>
                  <a:lnTo>
                    <a:pt x="295" y="49"/>
                  </a:lnTo>
                  <a:lnTo>
                    <a:pt x="343" y="49"/>
                  </a:lnTo>
                  <a:lnTo>
                    <a:pt x="343" y="49"/>
                  </a:lnTo>
                  <a:lnTo>
                    <a:pt x="295" y="49"/>
                  </a:lnTo>
                  <a:lnTo>
                    <a:pt x="245" y="49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98" y="0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49" y="98"/>
                  </a:lnTo>
                  <a:lnTo>
                    <a:pt x="147" y="98"/>
                  </a:lnTo>
                  <a:lnTo>
                    <a:pt x="147" y="98"/>
                  </a:lnTo>
                  <a:lnTo>
                    <a:pt x="245" y="147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343" y="98"/>
                  </a:lnTo>
                  <a:lnTo>
                    <a:pt x="343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4" name="Freeform 782"/>
            <p:cNvSpPr>
              <a:spLocks/>
            </p:cNvSpPr>
            <p:nvPr/>
          </p:nvSpPr>
          <p:spPr bwMode="auto">
            <a:xfrm flipH="1">
              <a:off x="5091" y="1680"/>
              <a:ext cx="12" cy="12"/>
            </a:xfrm>
            <a:custGeom>
              <a:avLst/>
              <a:gdLst>
                <a:gd name="T0" fmla="*/ 0 w 98"/>
                <a:gd name="T1" fmla="*/ 0 h 98"/>
                <a:gd name="T2" fmla="*/ 0 w 98"/>
                <a:gd name="T3" fmla="*/ 0 h 98"/>
                <a:gd name="T4" fmla="*/ 0 w 98"/>
                <a:gd name="T5" fmla="*/ 49 h 98"/>
                <a:gd name="T6" fmla="*/ 0 w 98"/>
                <a:gd name="T7" fmla="*/ 49 h 98"/>
                <a:gd name="T8" fmla="*/ 0 w 98"/>
                <a:gd name="T9" fmla="*/ 49 h 98"/>
                <a:gd name="T10" fmla="*/ 0 w 98"/>
                <a:gd name="T11" fmla="*/ 49 h 98"/>
                <a:gd name="T12" fmla="*/ 0 w 98"/>
                <a:gd name="T13" fmla="*/ 98 h 98"/>
                <a:gd name="T14" fmla="*/ 50 w 98"/>
                <a:gd name="T15" fmla="*/ 98 h 98"/>
                <a:gd name="T16" fmla="*/ 50 w 98"/>
                <a:gd name="T17" fmla="*/ 98 h 98"/>
                <a:gd name="T18" fmla="*/ 50 w 98"/>
                <a:gd name="T19" fmla="*/ 98 h 98"/>
                <a:gd name="T20" fmla="*/ 98 w 98"/>
                <a:gd name="T21" fmla="*/ 49 h 98"/>
                <a:gd name="T22" fmla="*/ 98 w 98"/>
                <a:gd name="T23" fmla="*/ 49 h 98"/>
                <a:gd name="T24" fmla="*/ 98 w 98"/>
                <a:gd name="T25" fmla="*/ 49 h 98"/>
                <a:gd name="T26" fmla="*/ 98 w 98"/>
                <a:gd name="T27" fmla="*/ 49 h 98"/>
                <a:gd name="T28" fmla="*/ 50 w 98"/>
                <a:gd name="T29" fmla="*/ 0 h 98"/>
                <a:gd name="T30" fmla="*/ 50 w 98"/>
                <a:gd name="T31" fmla="*/ 0 h 98"/>
                <a:gd name="T32" fmla="*/ 50 w 98"/>
                <a:gd name="T33" fmla="*/ 0 h 98"/>
                <a:gd name="T34" fmla="*/ 50 w 98"/>
                <a:gd name="T35" fmla="*/ 0 h 98"/>
                <a:gd name="T36" fmla="*/ 0 w 98"/>
                <a:gd name="T37" fmla="*/ 0 h 98"/>
                <a:gd name="T38" fmla="*/ 0 w 98"/>
                <a:gd name="T39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98">
                  <a:moveTo>
                    <a:pt x="0" y="0"/>
                  </a:moveTo>
                  <a:lnTo>
                    <a:pt x="0" y="0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3F260C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5" name="Freeform 783"/>
            <p:cNvSpPr>
              <a:spLocks/>
            </p:cNvSpPr>
            <p:nvPr/>
          </p:nvSpPr>
          <p:spPr bwMode="auto">
            <a:xfrm flipH="1">
              <a:off x="5079" y="1673"/>
              <a:ext cx="42" cy="19"/>
            </a:xfrm>
            <a:custGeom>
              <a:avLst/>
              <a:gdLst>
                <a:gd name="T0" fmla="*/ 50 w 343"/>
                <a:gd name="T1" fmla="*/ 98 h 147"/>
                <a:gd name="T2" fmla="*/ 50 w 343"/>
                <a:gd name="T3" fmla="*/ 147 h 147"/>
                <a:gd name="T4" fmla="*/ 98 w 343"/>
                <a:gd name="T5" fmla="*/ 147 h 147"/>
                <a:gd name="T6" fmla="*/ 147 w 343"/>
                <a:gd name="T7" fmla="*/ 147 h 147"/>
                <a:gd name="T8" fmla="*/ 147 w 343"/>
                <a:gd name="T9" fmla="*/ 147 h 147"/>
                <a:gd name="T10" fmla="*/ 197 w 343"/>
                <a:gd name="T11" fmla="*/ 147 h 147"/>
                <a:gd name="T12" fmla="*/ 245 w 343"/>
                <a:gd name="T13" fmla="*/ 147 h 147"/>
                <a:gd name="T14" fmla="*/ 295 w 343"/>
                <a:gd name="T15" fmla="*/ 98 h 147"/>
                <a:gd name="T16" fmla="*/ 295 w 343"/>
                <a:gd name="T17" fmla="*/ 98 h 147"/>
                <a:gd name="T18" fmla="*/ 245 w 343"/>
                <a:gd name="T19" fmla="*/ 98 h 147"/>
                <a:gd name="T20" fmla="*/ 245 w 343"/>
                <a:gd name="T21" fmla="*/ 49 h 147"/>
                <a:gd name="T22" fmla="*/ 147 w 343"/>
                <a:gd name="T23" fmla="*/ 49 h 147"/>
                <a:gd name="T24" fmla="*/ 147 w 343"/>
                <a:gd name="T25" fmla="*/ 49 h 147"/>
                <a:gd name="T26" fmla="*/ 50 w 343"/>
                <a:gd name="T27" fmla="*/ 49 h 147"/>
                <a:gd name="T28" fmla="*/ 50 w 343"/>
                <a:gd name="T29" fmla="*/ 98 h 147"/>
                <a:gd name="T30" fmla="*/ 0 w 343"/>
                <a:gd name="T31" fmla="*/ 98 h 147"/>
                <a:gd name="T32" fmla="*/ 0 w 343"/>
                <a:gd name="T33" fmla="*/ 98 h 147"/>
                <a:gd name="T34" fmla="*/ 0 w 343"/>
                <a:gd name="T35" fmla="*/ 98 h 147"/>
                <a:gd name="T36" fmla="*/ 50 w 343"/>
                <a:gd name="T37" fmla="*/ 49 h 147"/>
                <a:gd name="T38" fmla="*/ 147 w 343"/>
                <a:gd name="T39" fmla="*/ 0 h 147"/>
                <a:gd name="T40" fmla="*/ 147 w 343"/>
                <a:gd name="T41" fmla="*/ 0 h 147"/>
                <a:gd name="T42" fmla="*/ 245 w 343"/>
                <a:gd name="T43" fmla="*/ 49 h 147"/>
                <a:gd name="T44" fmla="*/ 295 w 343"/>
                <a:gd name="T45" fmla="*/ 49 h 147"/>
                <a:gd name="T46" fmla="*/ 343 w 343"/>
                <a:gd name="T47" fmla="*/ 49 h 147"/>
                <a:gd name="T48" fmla="*/ 343 w 343"/>
                <a:gd name="T49" fmla="*/ 49 h 147"/>
                <a:gd name="T50" fmla="*/ 343 w 343"/>
                <a:gd name="T51" fmla="*/ 98 h 147"/>
                <a:gd name="T52" fmla="*/ 343 w 343"/>
                <a:gd name="T53" fmla="*/ 98 h 147"/>
                <a:gd name="T54" fmla="*/ 343 w 343"/>
                <a:gd name="T55" fmla="*/ 98 h 147"/>
                <a:gd name="T56" fmla="*/ 343 w 343"/>
                <a:gd name="T57" fmla="*/ 98 h 147"/>
                <a:gd name="T58" fmla="*/ 343 w 343"/>
                <a:gd name="T59" fmla="*/ 98 h 147"/>
                <a:gd name="T60" fmla="*/ 295 w 343"/>
                <a:gd name="T61" fmla="*/ 147 h 147"/>
                <a:gd name="T62" fmla="*/ 295 w 343"/>
                <a:gd name="T63" fmla="*/ 147 h 147"/>
                <a:gd name="T64" fmla="*/ 197 w 343"/>
                <a:gd name="T65" fmla="*/ 147 h 147"/>
                <a:gd name="T66" fmla="*/ 197 w 343"/>
                <a:gd name="T67" fmla="*/ 147 h 147"/>
                <a:gd name="T68" fmla="*/ 98 w 343"/>
                <a:gd name="T69" fmla="*/ 147 h 147"/>
                <a:gd name="T70" fmla="*/ 50 w 343"/>
                <a:gd name="T71" fmla="*/ 147 h 147"/>
                <a:gd name="T72" fmla="*/ 50 w 343"/>
                <a:gd name="T73" fmla="*/ 98 h 147"/>
                <a:gd name="T74" fmla="*/ 50 w 343"/>
                <a:gd name="T75" fmla="*/ 98 h 147"/>
                <a:gd name="T76" fmla="*/ 50 w 343"/>
                <a:gd name="T77" fmla="*/ 98 h 147"/>
                <a:gd name="T78" fmla="*/ 50 w 343"/>
                <a:gd name="T79" fmla="*/ 98 h 147"/>
                <a:gd name="T80" fmla="*/ 50 w 343"/>
                <a:gd name="T81" fmla="*/ 98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43" h="147">
                  <a:moveTo>
                    <a:pt x="50" y="98"/>
                  </a:moveTo>
                  <a:lnTo>
                    <a:pt x="50" y="147"/>
                  </a:lnTo>
                  <a:lnTo>
                    <a:pt x="98" y="147"/>
                  </a:lnTo>
                  <a:lnTo>
                    <a:pt x="147" y="147"/>
                  </a:lnTo>
                  <a:lnTo>
                    <a:pt x="147" y="147"/>
                  </a:lnTo>
                  <a:lnTo>
                    <a:pt x="197" y="147"/>
                  </a:lnTo>
                  <a:lnTo>
                    <a:pt x="245" y="147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45" y="98"/>
                  </a:lnTo>
                  <a:lnTo>
                    <a:pt x="245" y="49"/>
                  </a:lnTo>
                  <a:lnTo>
                    <a:pt x="147" y="49"/>
                  </a:lnTo>
                  <a:lnTo>
                    <a:pt x="147" y="49"/>
                  </a:lnTo>
                  <a:lnTo>
                    <a:pt x="50" y="49"/>
                  </a:lnTo>
                  <a:lnTo>
                    <a:pt x="5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50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245" y="49"/>
                  </a:lnTo>
                  <a:lnTo>
                    <a:pt x="295" y="49"/>
                  </a:lnTo>
                  <a:lnTo>
                    <a:pt x="343" y="49"/>
                  </a:lnTo>
                  <a:lnTo>
                    <a:pt x="343" y="49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295" y="147"/>
                  </a:lnTo>
                  <a:lnTo>
                    <a:pt x="295" y="147"/>
                  </a:lnTo>
                  <a:lnTo>
                    <a:pt x="197" y="147"/>
                  </a:lnTo>
                  <a:lnTo>
                    <a:pt x="197" y="147"/>
                  </a:lnTo>
                  <a:lnTo>
                    <a:pt x="98" y="147"/>
                  </a:lnTo>
                  <a:lnTo>
                    <a:pt x="50" y="14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36" name="Freeform 784"/>
            <p:cNvSpPr>
              <a:spLocks/>
            </p:cNvSpPr>
            <p:nvPr/>
          </p:nvSpPr>
          <p:spPr bwMode="auto">
            <a:xfrm flipH="1">
              <a:off x="5097" y="1680"/>
              <a:ext cx="6" cy="6"/>
            </a:xfrm>
            <a:custGeom>
              <a:avLst/>
              <a:gdLst>
                <a:gd name="T0" fmla="*/ 50 w 50"/>
                <a:gd name="T1" fmla="*/ 49 h 49"/>
                <a:gd name="T2" fmla="*/ 0 w 50"/>
                <a:gd name="T3" fmla="*/ 49 h 49"/>
                <a:gd name="T4" fmla="*/ 0 w 50"/>
                <a:gd name="T5" fmla="*/ 49 h 49"/>
                <a:gd name="T6" fmla="*/ 0 w 50"/>
                <a:gd name="T7" fmla="*/ 0 h 49"/>
                <a:gd name="T8" fmla="*/ 0 w 50"/>
                <a:gd name="T9" fmla="*/ 0 h 49"/>
                <a:gd name="T10" fmla="*/ 0 w 50"/>
                <a:gd name="T11" fmla="*/ 0 h 49"/>
                <a:gd name="T12" fmla="*/ 0 w 50"/>
                <a:gd name="T13" fmla="*/ 0 h 49"/>
                <a:gd name="T14" fmla="*/ 50 w 50"/>
                <a:gd name="T15" fmla="*/ 0 h 49"/>
                <a:gd name="T16" fmla="*/ 50 w 50"/>
                <a:gd name="T17" fmla="*/ 0 h 49"/>
                <a:gd name="T18" fmla="*/ 50 w 50"/>
                <a:gd name="T19" fmla="*/ 0 h 49"/>
                <a:gd name="T20" fmla="*/ 50 w 50"/>
                <a:gd name="T21" fmla="*/ 0 h 49"/>
                <a:gd name="T22" fmla="*/ 50 w 50"/>
                <a:gd name="T23" fmla="*/ 0 h 49"/>
                <a:gd name="T24" fmla="*/ 50 w 50"/>
                <a:gd name="T25" fmla="*/ 0 h 49"/>
                <a:gd name="T26" fmla="*/ 50 w 50"/>
                <a:gd name="T27" fmla="*/ 0 h 49"/>
                <a:gd name="T28" fmla="*/ 50 w 50"/>
                <a:gd name="T29" fmla="*/ 0 h 49"/>
                <a:gd name="T30" fmla="*/ 50 w 50"/>
                <a:gd name="T31" fmla="*/ 0 h 49"/>
                <a:gd name="T32" fmla="*/ 50 w 50"/>
                <a:gd name="T33" fmla="*/ 0 h 49"/>
                <a:gd name="T34" fmla="*/ 50 w 50"/>
                <a:gd name="T35" fmla="*/ 49 h 49"/>
                <a:gd name="T36" fmla="*/ 50 w 50"/>
                <a:gd name="T37" fmla="*/ 49 h 49"/>
                <a:gd name="T38" fmla="*/ 50 w 50"/>
                <a:gd name="T39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49">
                  <a:moveTo>
                    <a:pt x="50" y="49"/>
                  </a:moveTo>
                  <a:lnTo>
                    <a:pt x="0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50" y="4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0" name="Freeform 788"/>
            <p:cNvSpPr>
              <a:spLocks/>
            </p:cNvSpPr>
            <p:nvPr/>
          </p:nvSpPr>
          <p:spPr bwMode="auto">
            <a:xfrm flipH="1">
              <a:off x="5256" y="1667"/>
              <a:ext cx="12" cy="25"/>
            </a:xfrm>
            <a:custGeom>
              <a:avLst/>
              <a:gdLst>
                <a:gd name="T0" fmla="*/ 48 w 98"/>
                <a:gd name="T1" fmla="*/ 197 h 197"/>
                <a:gd name="T2" fmla="*/ 48 w 98"/>
                <a:gd name="T3" fmla="*/ 197 h 197"/>
                <a:gd name="T4" fmla="*/ 48 w 98"/>
                <a:gd name="T5" fmla="*/ 197 h 197"/>
                <a:gd name="T6" fmla="*/ 48 w 98"/>
                <a:gd name="T7" fmla="*/ 148 h 197"/>
                <a:gd name="T8" fmla="*/ 48 w 98"/>
                <a:gd name="T9" fmla="*/ 148 h 197"/>
                <a:gd name="T10" fmla="*/ 48 w 98"/>
                <a:gd name="T11" fmla="*/ 99 h 197"/>
                <a:gd name="T12" fmla="*/ 48 w 98"/>
                <a:gd name="T13" fmla="*/ 99 h 197"/>
                <a:gd name="T14" fmla="*/ 98 w 98"/>
                <a:gd name="T15" fmla="*/ 50 h 197"/>
                <a:gd name="T16" fmla="*/ 98 w 98"/>
                <a:gd name="T17" fmla="*/ 50 h 197"/>
                <a:gd name="T18" fmla="*/ 98 w 98"/>
                <a:gd name="T19" fmla="*/ 50 h 197"/>
                <a:gd name="T20" fmla="*/ 98 w 98"/>
                <a:gd name="T21" fmla="*/ 50 h 197"/>
                <a:gd name="T22" fmla="*/ 98 w 98"/>
                <a:gd name="T23" fmla="*/ 0 h 197"/>
                <a:gd name="T24" fmla="*/ 98 w 98"/>
                <a:gd name="T25" fmla="*/ 0 h 197"/>
                <a:gd name="T26" fmla="*/ 48 w 98"/>
                <a:gd name="T27" fmla="*/ 0 h 197"/>
                <a:gd name="T28" fmla="*/ 48 w 98"/>
                <a:gd name="T29" fmla="*/ 50 h 197"/>
                <a:gd name="T30" fmla="*/ 48 w 98"/>
                <a:gd name="T31" fmla="*/ 99 h 197"/>
                <a:gd name="T32" fmla="*/ 48 w 98"/>
                <a:gd name="T33" fmla="*/ 99 h 197"/>
                <a:gd name="T34" fmla="*/ 0 w 98"/>
                <a:gd name="T35" fmla="*/ 148 h 197"/>
                <a:gd name="T36" fmla="*/ 48 w 98"/>
                <a:gd name="T37" fmla="*/ 197 h 197"/>
                <a:gd name="T38" fmla="*/ 48 w 98"/>
                <a:gd name="T39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197">
                  <a:moveTo>
                    <a:pt x="48" y="197"/>
                  </a:moveTo>
                  <a:lnTo>
                    <a:pt x="48" y="197"/>
                  </a:lnTo>
                  <a:lnTo>
                    <a:pt x="48" y="197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48" y="0"/>
                  </a:lnTo>
                  <a:lnTo>
                    <a:pt x="48" y="50"/>
                  </a:lnTo>
                  <a:lnTo>
                    <a:pt x="48" y="99"/>
                  </a:lnTo>
                  <a:lnTo>
                    <a:pt x="48" y="99"/>
                  </a:lnTo>
                  <a:lnTo>
                    <a:pt x="0" y="148"/>
                  </a:lnTo>
                  <a:lnTo>
                    <a:pt x="48" y="197"/>
                  </a:lnTo>
                  <a:lnTo>
                    <a:pt x="48" y="197"/>
                  </a:lnTo>
                  <a:close/>
                </a:path>
              </a:pathLst>
            </a:custGeom>
            <a:solidFill>
              <a:srgbClr val="7202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1" name="Freeform 789"/>
            <p:cNvSpPr>
              <a:spLocks/>
            </p:cNvSpPr>
            <p:nvPr/>
          </p:nvSpPr>
          <p:spPr bwMode="auto">
            <a:xfrm flipH="1">
              <a:off x="5042" y="1508"/>
              <a:ext cx="226" cy="178"/>
            </a:xfrm>
            <a:custGeom>
              <a:avLst/>
              <a:gdLst>
                <a:gd name="T0" fmla="*/ 293 w 1813"/>
                <a:gd name="T1" fmla="*/ 1323 h 1421"/>
                <a:gd name="T2" fmla="*/ 293 w 1813"/>
                <a:gd name="T3" fmla="*/ 1175 h 1421"/>
                <a:gd name="T4" fmla="*/ 293 w 1813"/>
                <a:gd name="T5" fmla="*/ 1127 h 1421"/>
                <a:gd name="T6" fmla="*/ 293 w 1813"/>
                <a:gd name="T7" fmla="*/ 1029 h 1421"/>
                <a:gd name="T8" fmla="*/ 343 w 1813"/>
                <a:gd name="T9" fmla="*/ 882 h 1421"/>
                <a:gd name="T10" fmla="*/ 391 w 1813"/>
                <a:gd name="T11" fmla="*/ 832 h 1421"/>
                <a:gd name="T12" fmla="*/ 391 w 1813"/>
                <a:gd name="T13" fmla="*/ 734 h 1421"/>
                <a:gd name="T14" fmla="*/ 489 w 1813"/>
                <a:gd name="T15" fmla="*/ 686 h 1421"/>
                <a:gd name="T16" fmla="*/ 538 w 1813"/>
                <a:gd name="T17" fmla="*/ 637 h 1421"/>
                <a:gd name="T18" fmla="*/ 636 w 1813"/>
                <a:gd name="T19" fmla="*/ 587 h 1421"/>
                <a:gd name="T20" fmla="*/ 686 w 1813"/>
                <a:gd name="T21" fmla="*/ 539 h 1421"/>
                <a:gd name="T22" fmla="*/ 784 w 1813"/>
                <a:gd name="T23" fmla="*/ 489 h 1421"/>
                <a:gd name="T24" fmla="*/ 882 w 1813"/>
                <a:gd name="T25" fmla="*/ 489 h 1421"/>
                <a:gd name="T26" fmla="*/ 930 w 1813"/>
                <a:gd name="T27" fmla="*/ 441 h 1421"/>
                <a:gd name="T28" fmla="*/ 1029 w 1813"/>
                <a:gd name="T29" fmla="*/ 441 h 1421"/>
                <a:gd name="T30" fmla="*/ 1175 w 1813"/>
                <a:gd name="T31" fmla="*/ 441 h 1421"/>
                <a:gd name="T32" fmla="*/ 1273 w 1813"/>
                <a:gd name="T33" fmla="*/ 489 h 1421"/>
                <a:gd name="T34" fmla="*/ 1322 w 1813"/>
                <a:gd name="T35" fmla="*/ 489 h 1421"/>
                <a:gd name="T36" fmla="*/ 1420 w 1813"/>
                <a:gd name="T37" fmla="*/ 489 h 1421"/>
                <a:gd name="T38" fmla="*/ 1518 w 1813"/>
                <a:gd name="T39" fmla="*/ 637 h 1421"/>
                <a:gd name="T40" fmla="*/ 1568 w 1813"/>
                <a:gd name="T41" fmla="*/ 734 h 1421"/>
                <a:gd name="T42" fmla="*/ 1665 w 1813"/>
                <a:gd name="T43" fmla="*/ 882 h 1421"/>
                <a:gd name="T44" fmla="*/ 1665 w 1813"/>
                <a:gd name="T45" fmla="*/ 1029 h 1421"/>
                <a:gd name="T46" fmla="*/ 1715 w 1813"/>
                <a:gd name="T47" fmla="*/ 1127 h 1421"/>
                <a:gd name="T48" fmla="*/ 1715 w 1813"/>
                <a:gd name="T49" fmla="*/ 1273 h 1421"/>
                <a:gd name="T50" fmla="*/ 1813 w 1813"/>
                <a:gd name="T51" fmla="*/ 1225 h 1421"/>
                <a:gd name="T52" fmla="*/ 1813 w 1813"/>
                <a:gd name="T53" fmla="*/ 1078 h 1421"/>
                <a:gd name="T54" fmla="*/ 1813 w 1813"/>
                <a:gd name="T55" fmla="*/ 882 h 1421"/>
                <a:gd name="T56" fmla="*/ 1813 w 1813"/>
                <a:gd name="T57" fmla="*/ 784 h 1421"/>
                <a:gd name="T58" fmla="*/ 1813 w 1813"/>
                <a:gd name="T59" fmla="*/ 686 h 1421"/>
                <a:gd name="T60" fmla="*/ 1715 w 1813"/>
                <a:gd name="T61" fmla="*/ 587 h 1421"/>
                <a:gd name="T62" fmla="*/ 1665 w 1813"/>
                <a:gd name="T63" fmla="*/ 391 h 1421"/>
                <a:gd name="T64" fmla="*/ 1568 w 1813"/>
                <a:gd name="T65" fmla="*/ 293 h 1421"/>
                <a:gd name="T66" fmla="*/ 1518 w 1813"/>
                <a:gd name="T67" fmla="*/ 244 h 1421"/>
                <a:gd name="T68" fmla="*/ 1470 w 1813"/>
                <a:gd name="T69" fmla="*/ 196 h 1421"/>
                <a:gd name="T70" fmla="*/ 1372 w 1813"/>
                <a:gd name="T71" fmla="*/ 146 h 1421"/>
                <a:gd name="T72" fmla="*/ 1322 w 1813"/>
                <a:gd name="T73" fmla="*/ 98 h 1421"/>
                <a:gd name="T74" fmla="*/ 1225 w 1813"/>
                <a:gd name="T75" fmla="*/ 48 h 1421"/>
                <a:gd name="T76" fmla="*/ 1077 w 1813"/>
                <a:gd name="T77" fmla="*/ 0 h 1421"/>
                <a:gd name="T78" fmla="*/ 1029 w 1813"/>
                <a:gd name="T79" fmla="*/ 48 h 1421"/>
                <a:gd name="T80" fmla="*/ 882 w 1813"/>
                <a:gd name="T81" fmla="*/ 48 h 1421"/>
                <a:gd name="T82" fmla="*/ 832 w 1813"/>
                <a:gd name="T83" fmla="*/ 0 h 1421"/>
                <a:gd name="T84" fmla="*/ 734 w 1813"/>
                <a:gd name="T85" fmla="*/ 48 h 1421"/>
                <a:gd name="T86" fmla="*/ 636 w 1813"/>
                <a:gd name="T87" fmla="*/ 48 h 1421"/>
                <a:gd name="T88" fmla="*/ 538 w 1813"/>
                <a:gd name="T89" fmla="*/ 98 h 1421"/>
                <a:gd name="T90" fmla="*/ 441 w 1813"/>
                <a:gd name="T91" fmla="*/ 146 h 1421"/>
                <a:gd name="T92" fmla="*/ 343 w 1813"/>
                <a:gd name="T93" fmla="*/ 244 h 1421"/>
                <a:gd name="T94" fmla="*/ 244 w 1813"/>
                <a:gd name="T95" fmla="*/ 343 h 1421"/>
                <a:gd name="T96" fmla="*/ 195 w 1813"/>
                <a:gd name="T97" fmla="*/ 441 h 1421"/>
                <a:gd name="T98" fmla="*/ 146 w 1813"/>
                <a:gd name="T99" fmla="*/ 489 h 1421"/>
                <a:gd name="T100" fmla="*/ 98 w 1813"/>
                <a:gd name="T101" fmla="*/ 587 h 1421"/>
                <a:gd name="T102" fmla="*/ 98 w 1813"/>
                <a:gd name="T103" fmla="*/ 686 h 1421"/>
                <a:gd name="T104" fmla="*/ 48 w 1813"/>
                <a:gd name="T105" fmla="*/ 784 h 1421"/>
                <a:gd name="T106" fmla="*/ 48 w 1813"/>
                <a:gd name="T107" fmla="*/ 882 h 1421"/>
                <a:gd name="T108" fmla="*/ 48 w 1813"/>
                <a:gd name="T109" fmla="*/ 980 h 1421"/>
                <a:gd name="T110" fmla="*/ 48 w 1813"/>
                <a:gd name="T111" fmla="*/ 1078 h 1421"/>
                <a:gd name="T112" fmla="*/ 48 w 1813"/>
                <a:gd name="T113" fmla="*/ 1175 h 1421"/>
                <a:gd name="T114" fmla="*/ 98 w 1813"/>
                <a:gd name="T115" fmla="*/ 1225 h 1421"/>
                <a:gd name="T116" fmla="*/ 146 w 1813"/>
                <a:gd name="T117" fmla="*/ 1323 h 1421"/>
                <a:gd name="T118" fmla="*/ 195 w 1813"/>
                <a:gd name="T119" fmla="*/ 1323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13" h="1421">
                  <a:moveTo>
                    <a:pt x="195" y="1372"/>
                  </a:moveTo>
                  <a:lnTo>
                    <a:pt x="195" y="1421"/>
                  </a:lnTo>
                  <a:lnTo>
                    <a:pt x="195" y="1421"/>
                  </a:lnTo>
                  <a:lnTo>
                    <a:pt x="195" y="1421"/>
                  </a:lnTo>
                  <a:lnTo>
                    <a:pt x="195" y="1421"/>
                  </a:lnTo>
                  <a:lnTo>
                    <a:pt x="195" y="1421"/>
                  </a:lnTo>
                  <a:lnTo>
                    <a:pt x="244" y="1372"/>
                  </a:lnTo>
                  <a:lnTo>
                    <a:pt x="244" y="1372"/>
                  </a:lnTo>
                  <a:lnTo>
                    <a:pt x="244" y="1372"/>
                  </a:lnTo>
                  <a:lnTo>
                    <a:pt x="244" y="1372"/>
                  </a:lnTo>
                  <a:lnTo>
                    <a:pt x="244" y="1372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323"/>
                  </a:lnTo>
                  <a:lnTo>
                    <a:pt x="293" y="1273"/>
                  </a:lnTo>
                  <a:lnTo>
                    <a:pt x="293" y="1273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22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75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127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78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1029"/>
                  </a:lnTo>
                  <a:lnTo>
                    <a:pt x="293" y="980"/>
                  </a:lnTo>
                  <a:lnTo>
                    <a:pt x="293" y="980"/>
                  </a:lnTo>
                  <a:lnTo>
                    <a:pt x="293" y="980"/>
                  </a:lnTo>
                  <a:lnTo>
                    <a:pt x="293" y="980"/>
                  </a:lnTo>
                  <a:lnTo>
                    <a:pt x="293" y="930"/>
                  </a:lnTo>
                  <a:lnTo>
                    <a:pt x="343" y="930"/>
                  </a:lnTo>
                  <a:lnTo>
                    <a:pt x="343" y="930"/>
                  </a:lnTo>
                  <a:lnTo>
                    <a:pt x="343" y="930"/>
                  </a:lnTo>
                  <a:lnTo>
                    <a:pt x="343" y="930"/>
                  </a:lnTo>
                  <a:lnTo>
                    <a:pt x="343" y="882"/>
                  </a:lnTo>
                  <a:lnTo>
                    <a:pt x="343" y="882"/>
                  </a:lnTo>
                  <a:lnTo>
                    <a:pt x="343" y="882"/>
                  </a:lnTo>
                  <a:lnTo>
                    <a:pt x="293" y="882"/>
                  </a:lnTo>
                  <a:lnTo>
                    <a:pt x="343" y="882"/>
                  </a:lnTo>
                  <a:lnTo>
                    <a:pt x="343" y="882"/>
                  </a:lnTo>
                  <a:lnTo>
                    <a:pt x="343" y="882"/>
                  </a:lnTo>
                  <a:lnTo>
                    <a:pt x="343" y="832"/>
                  </a:lnTo>
                  <a:lnTo>
                    <a:pt x="343" y="832"/>
                  </a:lnTo>
                  <a:lnTo>
                    <a:pt x="343" y="832"/>
                  </a:lnTo>
                  <a:lnTo>
                    <a:pt x="343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832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84"/>
                  </a:lnTo>
                  <a:lnTo>
                    <a:pt x="391" y="734"/>
                  </a:lnTo>
                  <a:lnTo>
                    <a:pt x="391" y="734"/>
                  </a:lnTo>
                  <a:lnTo>
                    <a:pt x="39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41" y="734"/>
                  </a:lnTo>
                  <a:lnTo>
                    <a:pt x="489" y="734"/>
                  </a:lnTo>
                  <a:lnTo>
                    <a:pt x="489" y="734"/>
                  </a:lnTo>
                  <a:lnTo>
                    <a:pt x="489" y="734"/>
                  </a:lnTo>
                  <a:lnTo>
                    <a:pt x="489" y="686"/>
                  </a:lnTo>
                  <a:lnTo>
                    <a:pt x="489" y="686"/>
                  </a:lnTo>
                  <a:lnTo>
                    <a:pt x="489" y="686"/>
                  </a:lnTo>
                  <a:lnTo>
                    <a:pt x="489" y="686"/>
                  </a:lnTo>
                  <a:lnTo>
                    <a:pt x="489" y="686"/>
                  </a:lnTo>
                  <a:lnTo>
                    <a:pt x="489" y="637"/>
                  </a:lnTo>
                  <a:lnTo>
                    <a:pt x="489" y="637"/>
                  </a:lnTo>
                  <a:lnTo>
                    <a:pt x="489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38" y="63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38" y="58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587" y="587"/>
                  </a:lnTo>
                  <a:lnTo>
                    <a:pt x="636" y="587"/>
                  </a:lnTo>
                  <a:lnTo>
                    <a:pt x="636" y="587"/>
                  </a:lnTo>
                  <a:lnTo>
                    <a:pt x="636" y="587"/>
                  </a:lnTo>
                  <a:lnTo>
                    <a:pt x="636" y="587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686" y="539"/>
                  </a:lnTo>
                  <a:lnTo>
                    <a:pt x="734" y="539"/>
                  </a:lnTo>
                  <a:lnTo>
                    <a:pt x="734" y="489"/>
                  </a:lnTo>
                  <a:lnTo>
                    <a:pt x="734" y="489"/>
                  </a:lnTo>
                  <a:lnTo>
                    <a:pt x="734" y="539"/>
                  </a:lnTo>
                  <a:lnTo>
                    <a:pt x="784" y="539"/>
                  </a:lnTo>
                  <a:lnTo>
                    <a:pt x="784" y="489"/>
                  </a:lnTo>
                  <a:lnTo>
                    <a:pt x="784" y="489"/>
                  </a:lnTo>
                  <a:lnTo>
                    <a:pt x="784" y="489"/>
                  </a:lnTo>
                  <a:lnTo>
                    <a:pt x="784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3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89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882" y="441"/>
                  </a:lnTo>
                  <a:lnTo>
                    <a:pt x="882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30" y="441"/>
                  </a:lnTo>
                  <a:lnTo>
                    <a:pt x="979" y="441"/>
                  </a:lnTo>
                  <a:lnTo>
                    <a:pt x="979" y="441"/>
                  </a:lnTo>
                  <a:lnTo>
                    <a:pt x="979" y="441"/>
                  </a:lnTo>
                  <a:lnTo>
                    <a:pt x="979" y="441"/>
                  </a:lnTo>
                  <a:lnTo>
                    <a:pt x="1029" y="441"/>
                  </a:lnTo>
                  <a:lnTo>
                    <a:pt x="1029" y="441"/>
                  </a:lnTo>
                  <a:lnTo>
                    <a:pt x="1029" y="441"/>
                  </a:lnTo>
                  <a:lnTo>
                    <a:pt x="1029" y="441"/>
                  </a:lnTo>
                  <a:lnTo>
                    <a:pt x="1077" y="441"/>
                  </a:lnTo>
                  <a:lnTo>
                    <a:pt x="1077" y="441"/>
                  </a:lnTo>
                  <a:lnTo>
                    <a:pt x="1077" y="441"/>
                  </a:lnTo>
                  <a:lnTo>
                    <a:pt x="1077" y="441"/>
                  </a:lnTo>
                  <a:lnTo>
                    <a:pt x="1127" y="441"/>
                  </a:lnTo>
                  <a:lnTo>
                    <a:pt x="1127" y="441"/>
                  </a:lnTo>
                  <a:lnTo>
                    <a:pt x="1127" y="441"/>
                  </a:lnTo>
                  <a:lnTo>
                    <a:pt x="1127" y="441"/>
                  </a:lnTo>
                  <a:lnTo>
                    <a:pt x="1175" y="441"/>
                  </a:lnTo>
                  <a:lnTo>
                    <a:pt x="1175" y="441"/>
                  </a:lnTo>
                  <a:lnTo>
                    <a:pt x="1127" y="441"/>
                  </a:lnTo>
                  <a:lnTo>
                    <a:pt x="1127" y="441"/>
                  </a:lnTo>
                  <a:lnTo>
                    <a:pt x="1175" y="441"/>
                  </a:lnTo>
                  <a:lnTo>
                    <a:pt x="1175" y="441"/>
                  </a:lnTo>
                  <a:lnTo>
                    <a:pt x="1175" y="489"/>
                  </a:lnTo>
                  <a:lnTo>
                    <a:pt x="1175" y="489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25" y="441"/>
                  </a:lnTo>
                  <a:lnTo>
                    <a:pt x="1273" y="441"/>
                  </a:lnTo>
                  <a:lnTo>
                    <a:pt x="1273" y="441"/>
                  </a:lnTo>
                  <a:lnTo>
                    <a:pt x="1273" y="489"/>
                  </a:lnTo>
                  <a:lnTo>
                    <a:pt x="1273" y="441"/>
                  </a:lnTo>
                  <a:lnTo>
                    <a:pt x="1273" y="441"/>
                  </a:lnTo>
                  <a:lnTo>
                    <a:pt x="1273" y="441"/>
                  </a:lnTo>
                  <a:lnTo>
                    <a:pt x="1273" y="489"/>
                  </a:lnTo>
                  <a:lnTo>
                    <a:pt x="1273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2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489"/>
                  </a:lnTo>
                  <a:lnTo>
                    <a:pt x="1372" y="539"/>
                  </a:lnTo>
                  <a:lnTo>
                    <a:pt x="1372" y="53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489"/>
                  </a:lnTo>
                  <a:lnTo>
                    <a:pt x="1420" y="539"/>
                  </a:lnTo>
                  <a:lnTo>
                    <a:pt x="142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587"/>
                  </a:lnTo>
                  <a:lnTo>
                    <a:pt x="1470" y="637"/>
                  </a:lnTo>
                  <a:lnTo>
                    <a:pt x="1470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37"/>
                  </a:lnTo>
                  <a:lnTo>
                    <a:pt x="1518" y="686"/>
                  </a:lnTo>
                  <a:lnTo>
                    <a:pt x="1518" y="686"/>
                  </a:lnTo>
                  <a:lnTo>
                    <a:pt x="1568" y="686"/>
                  </a:lnTo>
                  <a:lnTo>
                    <a:pt x="1568" y="686"/>
                  </a:lnTo>
                  <a:lnTo>
                    <a:pt x="1568" y="734"/>
                  </a:lnTo>
                  <a:lnTo>
                    <a:pt x="1568" y="734"/>
                  </a:lnTo>
                  <a:lnTo>
                    <a:pt x="1568" y="686"/>
                  </a:lnTo>
                  <a:lnTo>
                    <a:pt x="1568" y="686"/>
                  </a:lnTo>
                  <a:lnTo>
                    <a:pt x="1568" y="734"/>
                  </a:lnTo>
                  <a:lnTo>
                    <a:pt x="1616" y="734"/>
                  </a:lnTo>
                  <a:lnTo>
                    <a:pt x="1616" y="734"/>
                  </a:lnTo>
                  <a:lnTo>
                    <a:pt x="1616" y="734"/>
                  </a:lnTo>
                  <a:lnTo>
                    <a:pt x="1616" y="784"/>
                  </a:lnTo>
                  <a:lnTo>
                    <a:pt x="1616" y="832"/>
                  </a:lnTo>
                  <a:lnTo>
                    <a:pt x="1616" y="832"/>
                  </a:lnTo>
                  <a:lnTo>
                    <a:pt x="1616" y="832"/>
                  </a:lnTo>
                  <a:lnTo>
                    <a:pt x="1616" y="832"/>
                  </a:lnTo>
                  <a:lnTo>
                    <a:pt x="1665" y="832"/>
                  </a:lnTo>
                  <a:lnTo>
                    <a:pt x="1665" y="832"/>
                  </a:lnTo>
                  <a:lnTo>
                    <a:pt x="1665" y="832"/>
                  </a:lnTo>
                  <a:lnTo>
                    <a:pt x="1665" y="882"/>
                  </a:lnTo>
                  <a:lnTo>
                    <a:pt x="1665" y="882"/>
                  </a:lnTo>
                  <a:lnTo>
                    <a:pt x="1665" y="882"/>
                  </a:lnTo>
                  <a:lnTo>
                    <a:pt x="1665" y="882"/>
                  </a:lnTo>
                  <a:lnTo>
                    <a:pt x="1665" y="930"/>
                  </a:lnTo>
                  <a:lnTo>
                    <a:pt x="1665" y="930"/>
                  </a:lnTo>
                  <a:lnTo>
                    <a:pt x="1715" y="930"/>
                  </a:lnTo>
                  <a:lnTo>
                    <a:pt x="1715" y="930"/>
                  </a:lnTo>
                  <a:lnTo>
                    <a:pt x="1665" y="930"/>
                  </a:lnTo>
                  <a:lnTo>
                    <a:pt x="1665" y="930"/>
                  </a:lnTo>
                  <a:lnTo>
                    <a:pt x="1715" y="930"/>
                  </a:lnTo>
                  <a:lnTo>
                    <a:pt x="1715" y="930"/>
                  </a:lnTo>
                  <a:lnTo>
                    <a:pt x="1665" y="980"/>
                  </a:lnTo>
                  <a:lnTo>
                    <a:pt x="1665" y="980"/>
                  </a:lnTo>
                  <a:lnTo>
                    <a:pt x="1715" y="980"/>
                  </a:lnTo>
                  <a:lnTo>
                    <a:pt x="1715" y="980"/>
                  </a:lnTo>
                  <a:lnTo>
                    <a:pt x="1665" y="1029"/>
                  </a:lnTo>
                  <a:lnTo>
                    <a:pt x="166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29"/>
                  </a:lnTo>
                  <a:lnTo>
                    <a:pt x="1715" y="1078"/>
                  </a:lnTo>
                  <a:lnTo>
                    <a:pt x="1715" y="1078"/>
                  </a:lnTo>
                  <a:lnTo>
                    <a:pt x="1715" y="1078"/>
                  </a:lnTo>
                  <a:lnTo>
                    <a:pt x="1715" y="1078"/>
                  </a:lnTo>
                  <a:lnTo>
                    <a:pt x="1715" y="1127"/>
                  </a:lnTo>
                  <a:lnTo>
                    <a:pt x="1715" y="1127"/>
                  </a:lnTo>
                  <a:lnTo>
                    <a:pt x="1715" y="1127"/>
                  </a:lnTo>
                  <a:lnTo>
                    <a:pt x="1715" y="1127"/>
                  </a:lnTo>
                  <a:lnTo>
                    <a:pt x="1715" y="1127"/>
                  </a:lnTo>
                  <a:lnTo>
                    <a:pt x="1715" y="1175"/>
                  </a:lnTo>
                  <a:lnTo>
                    <a:pt x="1715" y="1175"/>
                  </a:lnTo>
                  <a:lnTo>
                    <a:pt x="1715" y="1175"/>
                  </a:lnTo>
                  <a:lnTo>
                    <a:pt x="1715" y="1225"/>
                  </a:lnTo>
                  <a:lnTo>
                    <a:pt x="1715" y="1225"/>
                  </a:lnTo>
                  <a:lnTo>
                    <a:pt x="1715" y="1225"/>
                  </a:lnTo>
                  <a:lnTo>
                    <a:pt x="1715" y="1225"/>
                  </a:lnTo>
                  <a:lnTo>
                    <a:pt x="1715" y="1225"/>
                  </a:lnTo>
                  <a:lnTo>
                    <a:pt x="1715" y="1273"/>
                  </a:lnTo>
                  <a:lnTo>
                    <a:pt x="1715" y="1273"/>
                  </a:lnTo>
                  <a:lnTo>
                    <a:pt x="1715" y="1273"/>
                  </a:lnTo>
                  <a:lnTo>
                    <a:pt x="1715" y="127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23"/>
                  </a:lnTo>
                  <a:lnTo>
                    <a:pt x="1715" y="1372"/>
                  </a:lnTo>
                  <a:lnTo>
                    <a:pt x="1763" y="1323"/>
                  </a:lnTo>
                  <a:lnTo>
                    <a:pt x="1763" y="1323"/>
                  </a:lnTo>
                  <a:lnTo>
                    <a:pt x="1763" y="1323"/>
                  </a:lnTo>
                  <a:lnTo>
                    <a:pt x="1763" y="1273"/>
                  </a:lnTo>
                  <a:lnTo>
                    <a:pt x="1763" y="1273"/>
                  </a:lnTo>
                  <a:lnTo>
                    <a:pt x="1813" y="1225"/>
                  </a:lnTo>
                  <a:lnTo>
                    <a:pt x="1813" y="1225"/>
                  </a:lnTo>
                  <a:lnTo>
                    <a:pt x="1813" y="1225"/>
                  </a:lnTo>
                  <a:lnTo>
                    <a:pt x="1813" y="1225"/>
                  </a:lnTo>
                  <a:lnTo>
                    <a:pt x="1813" y="1175"/>
                  </a:lnTo>
                  <a:lnTo>
                    <a:pt x="1813" y="1175"/>
                  </a:lnTo>
                  <a:lnTo>
                    <a:pt x="1813" y="1175"/>
                  </a:lnTo>
                  <a:lnTo>
                    <a:pt x="1813" y="1175"/>
                  </a:lnTo>
                  <a:lnTo>
                    <a:pt x="1813" y="1127"/>
                  </a:lnTo>
                  <a:lnTo>
                    <a:pt x="1813" y="1127"/>
                  </a:lnTo>
                  <a:lnTo>
                    <a:pt x="1813" y="1127"/>
                  </a:lnTo>
                  <a:lnTo>
                    <a:pt x="1813" y="1127"/>
                  </a:lnTo>
                  <a:lnTo>
                    <a:pt x="1813" y="1078"/>
                  </a:lnTo>
                  <a:lnTo>
                    <a:pt x="1813" y="1078"/>
                  </a:lnTo>
                  <a:lnTo>
                    <a:pt x="1813" y="1078"/>
                  </a:lnTo>
                  <a:lnTo>
                    <a:pt x="1813" y="1029"/>
                  </a:lnTo>
                  <a:lnTo>
                    <a:pt x="1813" y="1029"/>
                  </a:lnTo>
                  <a:lnTo>
                    <a:pt x="1813" y="1029"/>
                  </a:lnTo>
                  <a:lnTo>
                    <a:pt x="1813" y="1029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80"/>
                  </a:lnTo>
                  <a:lnTo>
                    <a:pt x="1813" y="930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82"/>
                  </a:lnTo>
                  <a:lnTo>
                    <a:pt x="1813" y="832"/>
                  </a:lnTo>
                  <a:lnTo>
                    <a:pt x="1813" y="832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8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813" y="734"/>
                  </a:lnTo>
                  <a:lnTo>
                    <a:pt x="1763" y="686"/>
                  </a:lnTo>
                  <a:lnTo>
                    <a:pt x="1813" y="686"/>
                  </a:lnTo>
                  <a:lnTo>
                    <a:pt x="1813" y="686"/>
                  </a:lnTo>
                  <a:lnTo>
                    <a:pt x="1763" y="686"/>
                  </a:lnTo>
                  <a:lnTo>
                    <a:pt x="1763" y="637"/>
                  </a:lnTo>
                  <a:lnTo>
                    <a:pt x="1763" y="637"/>
                  </a:lnTo>
                  <a:lnTo>
                    <a:pt x="1763" y="637"/>
                  </a:lnTo>
                  <a:lnTo>
                    <a:pt x="1763" y="637"/>
                  </a:lnTo>
                  <a:lnTo>
                    <a:pt x="1763" y="637"/>
                  </a:lnTo>
                  <a:lnTo>
                    <a:pt x="1763" y="587"/>
                  </a:lnTo>
                  <a:lnTo>
                    <a:pt x="1763" y="587"/>
                  </a:lnTo>
                  <a:lnTo>
                    <a:pt x="1763" y="587"/>
                  </a:lnTo>
                  <a:lnTo>
                    <a:pt x="1715" y="587"/>
                  </a:lnTo>
                  <a:lnTo>
                    <a:pt x="1715" y="587"/>
                  </a:lnTo>
                  <a:lnTo>
                    <a:pt x="1715" y="587"/>
                  </a:lnTo>
                  <a:lnTo>
                    <a:pt x="1715" y="587"/>
                  </a:lnTo>
                  <a:lnTo>
                    <a:pt x="1715" y="539"/>
                  </a:lnTo>
                  <a:lnTo>
                    <a:pt x="1763" y="539"/>
                  </a:lnTo>
                  <a:lnTo>
                    <a:pt x="1763" y="539"/>
                  </a:lnTo>
                  <a:lnTo>
                    <a:pt x="1715" y="539"/>
                  </a:lnTo>
                  <a:lnTo>
                    <a:pt x="1715" y="489"/>
                  </a:lnTo>
                  <a:lnTo>
                    <a:pt x="1715" y="489"/>
                  </a:lnTo>
                  <a:lnTo>
                    <a:pt x="1715" y="489"/>
                  </a:lnTo>
                  <a:lnTo>
                    <a:pt x="1715" y="489"/>
                  </a:lnTo>
                  <a:lnTo>
                    <a:pt x="1665" y="441"/>
                  </a:lnTo>
                  <a:lnTo>
                    <a:pt x="1665" y="441"/>
                  </a:lnTo>
                  <a:lnTo>
                    <a:pt x="1665" y="441"/>
                  </a:lnTo>
                  <a:lnTo>
                    <a:pt x="1665" y="441"/>
                  </a:lnTo>
                  <a:lnTo>
                    <a:pt x="1665" y="391"/>
                  </a:lnTo>
                  <a:lnTo>
                    <a:pt x="1665" y="391"/>
                  </a:lnTo>
                  <a:lnTo>
                    <a:pt x="1665" y="391"/>
                  </a:lnTo>
                  <a:lnTo>
                    <a:pt x="1616" y="391"/>
                  </a:lnTo>
                  <a:lnTo>
                    <a:pt x="1616" y="343"/>
                  </a:lnTo>
                  <a:lnTo>
                    <a:pt x="1616" y="343"/>
                  </a:lnTo>
                  <a:lnTo>
                    <a:pt x="1616" y="343"/>
                  </a:lnTo>
                  <a:lnTo>
                    <a:pt x="1616" y="343"/>
                  </a:lnTo>
                  <a:lnTo>
                    <a:pt x="1568" y="34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343"/>
                  </a:lnTo>
                  <a:lnTo>
                    <a:pt x="1568" y="34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93"/>
                  </a:lnTo>
                  <a:lnTo>
                    <a:pt x="1568" y="244"/>
                  </a:lnTo>
                  <a:lnTo>
                    <a:pt x="156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244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518" y="196"/>
                  </a:lnTo>
                  <a:lnTo>
                    <a:pt x="1470" y="196"/>
                  </a:lnTo>
                  <a:lnTo>
                    <a:pt x="1470" y="196"/>
                  </a:lnTo>
                  <a:lnTo>
                    <a:pt x="1470" y="146"/>
                  </a:lnTo>
                  <a:lnTo>
                    <a:pt x="1470" y="146"/>
                  </a:lnTo>
                  <a:lnTo>
                    <a:pt x="1470" y="196"/>
                  </a:lnTo>
                  <a:lnTo>
                    <a:pt x="1470" y="196"/>
                  </a:lnTo>
                  <a:lnTo>
                    <a:pt x="1470" y="196"/>
                  </a:lnTo>
                  <a:lnTo>
                    <a:pt x="1470" y="196"/>
                  </a:lnTo>
                  <a:lnTo>
                    <a:pt x="1420" y="196"/>
                  </a:lnTo>
                  <a:lnTo>
                    <a:pt x="1420" y="146"/>
                  </a:lnTo>
                  <a:lnTo>
                    <a:pt x="1420" y="146"/>
                  </a:lnTo>
                  <a:lnTo>
                    <a:pt x="1420" y="146"/>
                  </a:lnTo>
                  <a:lnTo>
                    <a:pt x="1420" y="146"/>
                  </a:lnTo>
                  <a:lnTo>
                    <a:pt x="1372" y="146"/>
                  </a:lnTo>
                  <a:lnTo>
                    <a:pt x="1372" y="146"/>
                  </a:lnTo>
                  <a:lnTo>
                    <a:pt x="1372" y="146"/>
                  </a:lnTo>
                  <a:lnTo>
                    <a:pt x="1372" y="146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7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322" y="98"/>
                  </a:lnTo>
                  <a:lnTo>
                    <a:pt x="1273" y="98"/>
                  </a:lnTo>
                  <a:lnTo>
                    <a:pt x="1273" y="98"/>
                  </a:lnTo>
                  <a:lnTo>
                    <a:pt x="1273" y="98"/>
                  </a:lnTo>
                  <a:lnTo>
                    <a:pt x="1273" y="98"/>
                  </a:lnTo>
                  <a:lnTo>
                    <a:pt x="1225" y="9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225" y="48"/>
                  </a:lnTo>
                  <a:lnTo>
                    <a:pt x="1175" y="48"/>
                  </a:lnTo>
                  <a:lnTo>
                    <a:pt x="1175" y="48"/>
                  </a:lnTo>
                  <a:lnTo>
                    <a:pt x="1175" y="48"/>
                  </a:lnTo>
                  <a:lnTo>
                    <a:pt x="1175" y="48"/>
                  </a:lnTo>
                  <a:lnTo>
                    <a:pt x="1127" y="48"/>
                  </a:lnTo>
                  <a:lnTo>
                    <a:pt x="1127" y="48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77" y="0"/>
                  </a:lnTo>
                  <a:lnTo>
                    <a:pt x="1029" y="0"/>
                  </a:lnTo>
                  <a:lnTo>
                    <a:pt x="1029" y="0"/>
                  </a:lnTo>
                  <a:lnTo>
                    <a:pt x="1029" y="0"/>
                  </a:lnTo>
                  <a:lnTo>
                    <a:pt x="1029" y="0"/>
                  </a:lnTo>
                  <a:lnTo>
                    <a:pt x="1029" y="48"/>
                  </a:lnTo>
                  <a:lnTo>
                    <a:pt x="1029" y="48"/>
                  </a:lnTo>
                  <a:lnTo>
                    <a:pt x="1029" y="48"/>
                  </a:lnTo>
                  <a:lnTo>
                    <a:pt x="1029" y="48"/>
                  </a:lnTo>
                  <a:lnTo>
                    <a:pt x="1029" y="48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79" y="0"/>
                  </a:lnTo>
                  <a:lnTo>
                    <a:pt x="930" y="0"/>
                  </a:lnTo>
                  <a:lnTo>
                    <a:pt x="930" y="0"/>
                  </a:lnTo>
                  <a:lnTo>
                    <a:pt x="930" y="0"/>
                  </a:lnTo>
                  <a:lnTo>
                    <a:pt x="930" y="0"/>
                  </a:lnTo>
                  <a:lnTo>
                    <a:pt x="882" y="48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82" y="0"/>
                  </a:lnTo>
                  <a:lnTo>
                    <a:pt x="832" y="48"/>
                  </a:lnTo>
                  <a:lnTo>
                    <a:pt x="832" y="48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832" y="0"/>
                  </a:lnTo>
                  <a:lnTo>
                    <a:pt x="784" y="48"/>
                  </a:lnTo>
                  <a:lnTo>
                    <a:pt x="784" y="48"/>
                  </a:lnTo>
                  <a:lnTo>
                    <a:pt x="832" y="48"/>
                  </a:lnTo>
                  <a:lnTo>
                    <a:pt x="832" y="48"/>
                  </a:lnTo>
                  <a:lnTo>
                    <a:pt x="784" y="48"/>
                  </a:lnTo>
                  <a:lnTo>
                    <a:pt x="734" y="0"/>
                  </a:lnTo>
                  <a:lnTo>
                    <a:pt x="734" y="0"/>
                  </a:lnTo>
                  <a:lnTo>
                    <a:pt x="734" y="0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734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86" y="48"/>
                  </a:lnTo>
                  <a:lnTo>
                    <a:pt x="636" y="48"/>
                  </a:lnTo>
                  <a:lnTo>
                    <a:pt x="636" y="48"/>
                  </a:lnTo>
                  <a:lnTo>
                    <a:pt x="636" y="48"/>
                  </a:lnTo>
                  <a:lnTo>
                    <a:pt x="636" y="48"/>
                  </a:lnTo>
                  <a:lnTo>
                    <a:pt x="636" y="48"/>
                  </a:lnTo>
                  <a:lnTo>
                    <a:pt x="587" y="48"/>
                  </a:lnTo>
                  <a:lnTo>
                    <a:pt x="587" y="48"/>
                  </a:lnTo>
                  <a:lnTo>
                    <a:pt x="587" y="48"/>
                  </a:lnTo>
                  <a:lnTo>
                    <a:pt x="587" y="98"/>
                  </a:lnTo>
                  <a:lnTo>
                    <a:pt x="587" y="98"/>
                  </a:lnTo>
                  <a:lnTo>
                    <a:pt x="587" y="48"/>
                  </a:lnTo>
                  <a:lnTo>
                    <a:pt x="587" y="4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538" y="98"/>
                  </a:lnTo>
                  <a:lnTo>
                    <a:pt x="489" y="98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89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441" y="14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91" y="196"/>
                  </a:lnTo>
                  <a:lnTo>
                    <a:pt x="343" y="244"/>
                  </a:lnTo>
                  <a:lnTo>
                    <a:pt x="343" y="244"/>
                  </a:lnTo>
                  <a:lnTo>
                    <a:pt x="343" y="244"/>
                  </a:lnTo>
                  <a:lnTo>
                    <a:pt x="343" y="244"/>
                  </a:lnTo>
                  <a:lnTo>
                    <a:pt x="293" y="244"/>
                  </a:lnTo>
                  <a:lnTo>
                    <a:pt x="293" y="293"/>
                  </a:lnTo>
                  <a:lnTo>
                    <a:pt x="293" y="293"/>
                  </a:lnTo>
                  <a:lnTo>
                    <a:pt x="293" y="293"/>
                  </a:lnTo>
                  <a:lnTo>
                    <a:pt x="293" y="29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244" y="343"/>
                  </a:lnTo>
                  <a:lnTo>
                    <a:pt x="195" y="391"/>
                  </a:lnTo>
                  <a:lnTo>
                    <a:pt x="195" y="391"/>
                  </a:lnTo>
                  <a:lnTo>
                    <a:pt x="244" y="391"/>
                  </a:lnTo>
                  <a:lnTo>
                    <a:pt x="244" y="391"/>
                  </a:lnTo>
                  <a:lnTo>
                    <a:pt x="195" y="441"/>
                  </a:lnTo>
                  <a:lnTo>
                    <a:pt x="195" y="441"/>
                  </a:lnTo>
                  <a:lnTo>
                    <a:pt x="195" y="441"/>
                  </a:lnTo>
                  <a:lnTo>
                    <a:pt x="195" y="441"/>
                  </a:lnTo>
                  <a:lnTo>
                    <a:pt x="146" y="441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98" y="539"/>
                  </a:lnTo>
                  <a:lnTo>
                    <a:pt x="98" y="539"/>
                  </a:lnTo>
                  <a:lnTo>
                    <a:pt x="146" y="539"/>
                  </a:lnTo>
                  <a:lnTo>
                    <a:pt x="146" y="539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587"/>
                  </a:lnTo>
                  <a:lnTo>
                    <a:pt x="98" y="637"/>
                  </a:lnTo>
                  <a:lnTo>
                    <a:pt x="98" y="637"/>
                  </a:lnTo>
                  <a:lnTo>
                    <a:pt x="98" y="637"/>
                  </a:lnTo>
                  <a:lnTo>
                    <a:pt x="98" y="637"/>
                  </a:lnTo>
                  <a:lnTo>
                    <a:pt x="98" y="686"/>
                  </a:lnTo>
                  <a:lnTo>
                    <a:pt x="48" y="686"/>
                  </a:lnTo>
                  <a:lnTo>
                    <a:pt x="48" y="637"/>
                  </a:lnTo>
                  <a:lnTo>
                    <a:pt x="48" y="637"/>
                  </a:lnTo>
                  <a:lnTo>
                    <a:pt x="48" y="686"/>
                  </a:lnTo>
                  <a:lnTo>
                    <a:pt x="48" y="686"/>
                  </a:lnTo>
                  <a:lnTo>
                    <a:pt x="98" y="686"/>
                  </a:lnTo>
                  <a:lnTo>
                    <a:pt x="98" y="686"/>
                  </a:lnTo>
                  <a:lnTo>
                    <a:pt x="48" y="734"/>
                  </a:lnTo>
                  <a:lnTo>
                    <a:pt x="48" y="734"/>
                  </a:lnTo>
                  <a:lnTo>
                    <a:pt x="48" y="734"/>
                  </a:lnTo>
                  <a:lnTo>
                    <a:pt x="48" y="73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98" y="784"/>
                  </a:lnTo>
                  <a:lnTo>
                    <a:pt x="9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3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882"/>
                  </a:lnTo>
                  <a:lnTo>
                    <a:pt x="48" y="930"/>
                  </a:lnTo>
                  <a:lnTo>
                    <a:pt x="48" y="930"/>
                  </a:lnTo>
                  <a:lnTo>
                    <a:pt x="48" y="930"/>
                  </a:lnTo>
                  <a:lnTo>
                    <a:pt x="48" y="930"/>
                  </a:lnTo>
                  <a:lnTo>
                    <a:pt x="48" y="980"/>
                  </a:lnTo>
                  <a:lnTo>
                    <a:pt x="48" y="980"/>
                  </a:lnTo>
                  <a:lnTo>
                    <a:pt x="98" y="980"/>
                  </a:lnTo>
                  <a:lnTo>
                    <a:pt x="98" y="980"/>
                  </a:lnTo>
                  <a:lnTo>
                    <a:pt x="48" y="980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29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078"/>
                  </a:lnTo>
                  <a:lnTo>
                    <a:pt x="48" y="1127"/>
                  </a:lnTo>
                  <a:lnTo>
                    <a:pt x="0" y="1127"/>
                  </a:lnTo>
                  <a:lnTo>
                    <a:pt x="48" y="1127"/>
                  </a:lnTo>
                  <a:lnTo>
                    <a:pt x="48" y="1127"/>
                  </a:lnTo>
                  <a:lnTo>
                    <a:pt x="0" y="1127"/>
                  </a:lnTo>
                  <a:lnTo>
                    <a:pt x="0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175"/>
                  </a:lnTo>
                  <a:lnTo>
                    <a:pt x="48" y="1225"/>
                  </a:lnTo>
                  <a:lnTo>
                    <a:pt x="98" y="1225"/>
                  </a:lnTo>
                  <a:lnTo>
                    <a:pt x="98" y="1225"/>
                  </a:lnTo>
                  <a:lnTo>
                    <a:pt x="98" y="1225"/>
                  </a:lnTo>
                  <a:lnTo>
                    <a:pt x="98" y="1273"/>
                  </a:lnTo>
                  <a:lnTo>
                    <a:pt x="98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27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46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23"/>
                  </a:lnTo>
                  <a:lnTo>
                    <a:pt x="195" y="1372"/>
                  </a:lnTo>
                  <a:lnTo>
                    <a:pt x="195" y="1372"/>
                  </a:lnTo>
                  <a:lnTo>
                    <a:pt x="195" y="1372"/>
                  </a:lnTo>
                  <a:close/>
                </a:path>
              </a:pathLst>
            </a:custGeom>
            <a:solidFill>
              <a:srgbClr val="190000"/>
            </a:solidFill>
            <a:ln w="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2" name="Freeform 790"/>
            <p:cNvSpPr>
              <a:spLocks/>
            </p:cNvSpPr>
            <p:nvPr/>
          </p:nvSpPr>
          <p:spPr bwMode="auto">
            <a:xfrm flipH="1">
              <a:off x="5109" y="1765"/>
              <a:ext cx="68" cy="19"/>
            </a:xfrm>
            <a:custGeom>
              <a:avLst/>
              <a:gdLst>
                <a:gd name="T0" fmla="*/ 539 w 539"/>
                <a:gd name="T1" fmla="*/ 0 h 146"/>
                <a:gd name="T2" fmla="*/ 539 w 539"/>
                <a:gd name="T3" fmla="*/ 0 h 146"/>
                <a:gd name="T4" fmla="*/ 539 w 539"/>
                <a:gd name="T5" fmla="*/ 0 h 146"/>
                <a:gd name="T6" fmla="*/ 539 w 539"/>
                <a:gd name="T7" fmla="*/ 0 h 146"/>
                <a:gd name="T8" fmla="*/ 539 w 539"/>
                <a:gd name="T9" fmla="*/ 0 h 146"/>
                <a:gd name="T10" fmla="*/ 491 w 539"/>
                <a:gd name="T11" fmla="*/ 48 h 146"/>
                <a:gd name="T12" fmla="*/ 441 w 539"/>
                <a:gd name="T13" fmla="*/ 98 h 146"/>
                <a:gd name="T14" fmla="*/ 393 w 539"/>
                <a:gd name="T15" fmla="*/ 98 h 146"/>
                <a:gd name="T16" fmla="*/ 393 w 539"/>
                <a:gd name="T17" fmla="*/ 98 h 146"/>
                <a:gd name="T18" fmla="*/ 343 w 539"/>
                <a:gd name="T19" fmla="*/ 146 h 146"/>
                <a:gd name="T20" fmla="*/ 245 w 539"/>
                <a:gd name="T21" fmla="*/ 146 h 146"/>
                <a:gd name="T22" fmla="*/ 196 w 539"/>
                <a:gd name="T23" fmla="*/ 146 h 146"/>
                <a:gd name="T24" fmla="*/ 196 w 539"/>
                <a:gd name="T25" fmla="*/ 146 h 146"/>
                <a:gd name="T26" fmla="*/ 98 w 539"/>
                <a:gd name="T27" fmla="*/ 146 h 146"/>
                <a:gd name="T28" fmla="*/ 50 w 539"/>
                <a:gd name="T29" fmla="*/ 98 h 146"/>
                <a:gd name="T30" fmla="*/ 50 w 539"/>
                <a:gd name="T31" fmla="*/ 48 h 146"/>
                <a:gd name="T32" fmla="*/ 50 w 539"/>
                <a:gd name="T33" fmla="*/ 48 h 146"/>
                <a:gd name="T34" fmla="*/ 0 w 539"/>
                <a:gd name="T35" fmla="*/ 48 h 146"/>
                <a:gd name="T36" fmla="*/ 0 w 539"/>
                <a:gd name="T37" fmla="*/ 48 h 146"/>
                <a:gd name="T38" fmla="*/ 50 w 539"/>
                <a:gd name="T39" fmla="*/ 48 h 146"/>
                <a:gd name="T40" fmla="*/ 50 w 539"/>
                <a:gd name="T41" fmla="*/ 48 h 146"/>
                <a:gd name="T42" fmla="*/ 50 w 539"/>
                <a:gd name="T43" fmla="*/ 98 h 146"/>
                <a:gd name="T44" fmla="*/ 148 w 539"/>
                <a:gd name="T45" fmla="*/ 146 h 146"/>
                <a:gd name="T46" fmla="*/ 245 w 539"/>
                <a:gd name="T47" fmla="*/ 146 h 146"/>
                <a:gd name="T48" fmla="*/ 245 w 539"/>
                <a:gd name="T49" fmla="*/ 146 h 146"/>
                <a:gd name="T50" fmla="*/ 343 w 539"/>
                <a:gd name="T51" fmla="*/ 146 h 146"/>
                <a:gd name="T52" fmla="*/ 441 w 539"/>
                <a:gd name="T53" fmla="*/ 48 h 146"/>
                <a:gd name="T54" fmla="*/ 539 w 539"/>
                <a:gd name="T5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39" h="146">
                  <a:moveTo>
                    <a:pt x="539" y="0"/>
                  </a:moveTo>
                  <a:lnTo>
                    <a:pt x="539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539" y="0"/>
                  </a:lnTo>
                  <a:lnTo>
                    <a:pt x="491" y="48"/>
                  </a:lnTo>
                  <a:lnTo>
                    <a:pt x="441" y="98"/>
                  </a:lnTo>
                  <a:lnTo>
                    <a:pt x="393" y="98"/>
                  </a:lnTo>
                  <a:lnTo>
                    <a:pt x="393" y="98"/>
                  </a:lnTo>
                  <a:lnTo>
                    <a:pt x="343" y="146"/>
                  </a:lnTo>
                  <a:lnTo>
                    <a:pt x="245" y="146"/>
                  </a:lnTo>
                  <a:lnTo>
                    <a:pt x="196" y="146"/>
                  </a:lnTo>
                  <a:lnTo>
                    <a:pt x="196" y="146"/>
                  </a:lnTo>
                  <a:lnTo>
                    <a:pt x="98" y="146"/>
                  </a:lnTo>
                  <a:lnTo>
                    <a:pt x="50" y="9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50" y="48"/>
                  </a:lnTo>
                  <a:lnTo>
                    <a:pt x="50" y="48"/>
                  </a:lnTo>
                  <a:lnTo>
                    <a:pt x="50" y="98"/>
                  </a:lnTo>
                  <a:lnTo>
                    <a:pt x="148" y="146"/>
                  </a:lnTo>
                  <a:lnTo>
                    <a:pt x="245" y="146"/>
                  </a:lnTo>
                  <a:lnTo>
                    <a:pt x="245" y="146"/>
                  </a:lnTo>
                  <a:lnTo>
                    <a:pt x="343" y="146"/>
                  </a:lnTo>
                  <a:lnTo>
                    <a:pt x="441" y="48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rgbClr val="993F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3" name="Freeform 791"/>
            <p:cNvSpPr>
              <a:spLocks/>
            </p:cNvSpPr>
            <p:nvPr/>
          </p:nvSpPr>
          <p:spPr bwMode="auto">
            <a:xfrm flipH="1">
              <a:off x="5342" y="1949"/>
              <a:ext cx="147" cy="110"/>
            </a:xfrm>
            <a:custGeom>
              <a:avLst/>
              <a:gdLst>
                <a:gd name="T0" fmla="*/ 882 w 1176"/>
                <a:gd name="T1" fmla="*/ 784 h 882"/>
                <a:gd name="T2" fmla="*/ 539 w 1176"/>
                <a:gd name="T3" fmla="*/ 735 h 882"/>
                <a:gd name="T4" fmla="*/ 147 w 1176"/>
                <a:gd name="T5" fmla="*/ 735 h 882"/>
                <a:gd name="T6" fmla="*/ 0 w 1176"/>
                <a:gd name="T7" fmla="*/ 686 h 882"/>
                <a:gd name="T8" fmla="*/ 0 w 1176"/>
                <a:gd name="T9" fmla="*/ 686 h 882"/>
                <a:gd name="T10" fmla="*/ 0 w 1176"/>
                <a:gd name="T11" fmla="*/ 637 h 882"/>
                <a:gd name="T12" fmla="*/ 49 w 1176"/>
                <a:gd name="T13" fmla="*/ 539 h 882"/>
                <a:gd name="T14" fmla="*/ 49 w 1176"/>
                <a:gd name="T15" fmla="*/ 392 h 882"/>
                <a:gd name="T16" fmla="*/ 49 w 1176"/>
                <a:gd name="T17" fmla="*/ 392 h 882"/>
                <a:gd name="T18" fmla="*/ 49 w 1176"/>
                <a:gd name="T19" fmla="*/ 245 h 882"/>
                <a:gd name="T20" fmla="*/ 98 w 1176"/>
                <a:gd name="T21" fmla="*/ 98 h 882"/>
                <a:gd name="T22" fmla="*/ 147 w 1176"/>
                <a:gd name="T23" fmla="*/ 0 h 882"/>
                <a:gd name="T24" fmla="*/ 147 w 1176"/>
                <a:gd name="T25" fmla="*/ 0 h 882"/>
                <a:gd name="T26" fmla="*/ 343 w 1176"/>
                <a:gd name="T27" fmla="*/ 49 h 882"/>
                <a:gd name="T28" fmla="*/ 736 w 1176"/>
                <a:gd name="T29" fmla="*/ 146 h 882"/>
                <a:gd name="T30" fmla="*/ 1079 w 1176"/>
                <a:gd name="T31" fmla="*/ 294 h 882"/>
                <a:gd name="T32" fmla="*/ 1079 w 1176"/>
                <a:gd name="T33" fmla="*/ 294 h 882"/>
                <a:gd name="T34" fmla="*/ 1176 w 1176"/>
                <a:gd name="T35" fmla="*/ 539 h 882"/>
                <a:gd name="T36" fmla="*/ 1176 w 1176"/>
                <a:gd name="T37" fmla="*/ 784 h 882"/>
                <a:gd name="T38" fmla="*/ 1176 w 1176"/>
                <a:gd name="T39" fmla="*/ 882 h 882"/>
                <a:gd name="T40" fmla="*/ 1176 w 1176"/>
                <a:gd name="T41" fmla="*/ 882 h 882"/>
                <a:gd name="T42" fmla="*/ 1127 w 1176"/>
                <a:gd name="T43" fmla="*/ 882 h 882"/>
                <a:gd name="T44" fmla="*/ 1029 w 1176"/>
                <a:gd name="T45" fmla="*/ 882 h 882"/>
                <a:gd name="T46" fmla="*/ 882 w 1176"/>
                <a:gd name="T47" fmla="*/ 784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76" h="882">
                  <a:moveTo>
                    <a:pt x="882" y="784"/>
                  </a:moveTo>
                  <a:lnTo>
                    <a:pt x="539" y="735"/>
                  </a:lnTo>
                  <a:lnTo>
                    <a:pt x="147" y="735"/>
                  </a:lnTo>
                  <a:lnTo>
                    <a:pt x="0" y="686"/>
                  </a:lnTo>
                  <a:lnTo>
                    <a:pt x="0" y="686"/>
                  </a:lnTo>
                  <a:lnTo>
                    <a:pt x="0" y="637"/>
                  </a:lnTo>
                  <a:lnTo>
                    <a:pt x="49" y="539"/>
                  </a:lnTo>
                  <a:lnTo>
                    <a:pt x="49" y="392"/>
                  </a:lnTo>
                  <a:lnTo>
                    <a:pt x="49" y="392"/>
                  </a:lnTo>
                  <a:lnTo>
                    <a:pt x="49" y="245"/>
                  </a:lnTo>
                  <a:lnTo>
                    <a:pt x="98" y="98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343" y="49"/>
                  </a:lnTo>
                  <a:lnTo>
                    <a:pt x="736" y="146"/>
                  </a:lnTo>
                  <a:lnTo>
                    <a:pt x="1079" y="294"/>
                  </a:lnTo>
                  <a:lnTo>
                    <a:pt x="1079" y="294"/>
                  </a:lnTo>
                  <a:lnTo>
                    <a:pt x="1176" y="539"/>
                  </a:lnTo>
                  <a:lnTo>
                    <a:pt x="1176" y="784"/>
                  </a:lnTo>
                  <a:lnTo>
                    <a:pt x="1176" y="882"/>
                  </a:lnTo>
                  <a:lnTo>
                    <a:pt x="1176" y="882"/>
                  </a:lnTo>
                  <a:lnTo>
                    <a:pt x="1127" y="882"/>
                  </a:lnTo>
                  <a:lnTo>
                    <a:pt x="1029" y="882"/>
                  </a:lnTo>
                  <a:lnTo>
                    <a:pt x="882" y="784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4" name="Freeform 792"/>
            <p:cNvSpPr>
              <a:spLocks/>
            </p:cNvSpPr>
            <p:nvPr/>
          </p:nvSpPr>
          <p:spPr bwMode="auto">
            <a:xfrm flipH="1">
              <a:off x="5324" y="1876"/>
              <a:ext cx="116" cy="183"/>
            </a:xfrm>
            <a:custGeom>
              <a:avLst/>
              <a:gdLst>
                <a:gd name="T0" fmla="*/ 930 w 930"/>
                <a:gd name="T1" fmla="*/ 686 h 1470"/>
                <a:gd name="T2" fmla="*/ 881 w 930"/>
                <a:gd name="T3" fmla="*/ 539 h 1470"/>
                <a:gd name="T4" fmla="*/ 734 w 930"/>
                <a:gd name="T5" fmla="*/ 195 h 1470"/>
                <a:gd name="T6" fmla="*/ 587 w 930"/>
                <a:gd name="T7" fmla="*/ 0 h 1470"/>
                <a:gd name="T8" fmla="*/ 587 w 930"/>
                <a:gd name="T9" fmla="*/ 0 h 1470"/>
                <a:gd name="T10" fmla="*/ 440 w 930"/>
                <a:gd name="T11" fmla="*/ 98 h 1470"/>
                <a:gd name="T12" fmla="*/ 391 w 930"/>
                <a:gd name="T13" fmla="*/ 293 h 1470"/>
                <a:gd name="T14" fmla="*/ 489 w 930"/>
                <a:gd name="T15" fmla="*/ 539 h 1470"/>
                <a:gd name="T16" fmla="*/ 489 w 930"/>
                <a:gd name="T17" fmla="*/ 539 h 1470"/>
                <a:gd name="T18" fmla="*/ 587 w 930"/>
                <a:gd name="T19" fmla="*/ 784 h 1470"/>
                <a:gd name="T20" fmla="*/ 686 w 930"/>
                <a:gd name="T21" fmla="*/ 931 h 1470"/>
                <a:gd name="T22" fmla="*/ 686 w 930"/>
                <a:gd name="T23" fmla="*/ 980 h 1470"/>
                <a:gd name="T24" fmla="*/ 686 w 930"/>
                <a:gd name="T25" fmla="*/ 980 h 1470"/>
                <a:gd name="T26" fmla="*/ 538 w 930"/>
                <a:gd name="T27" fmla="*/ 833 h 1470"/>
                <a:gd name="T28" fmla="*/ 391 w 930"/>
                <a:gd name="T29" fmla="*/ 637 h 1470"/>
                <a:gd name="T30" fmla="*/ 244 w 930"/>
                <a:gd name="T31" fmla="*/ 391 h 1470"/>
                <a:gd name="T32" fmla="*/ 244 w 930"/>
                <a:gd name="T33" fmla="*/ 391 h 1470"/>
                <a:gd name="T34" fmla="*/ 97 w 930"/>
                <a:gd name="T35" fmla="*/ 245 h 1470"/>
                <a:gd name="T36" fmla="*/ 48 w 930"/>
                <a:gd name="T37" fmla="*/ 147 h 1470"/>
                <a:gd name="T38" fmla="*/ 48 w 930"/>
                <a:gd name="T39" fmla="*/ 245 h 1470"/>
                <a:gd name="T40" fmla="*/ 48 w 930"/>
                <a:gd name="T41" fmla="*/ 245 h 1470"/>
                <a:gd name="T42" fmla="*/ 97 w 930"/>
                <a:gd name="T43" fmla="*/ 539 h 1470"/>
                <a:gd name="T44" fmla="*/ 146 w 930"/>
                <a:gd name="T45" fmla="*/ 784 h 1470"/>
                <a:gd name="T46" fmla="*/ 146 w 930"/>
                <a:gd name="T47" fmla="*/ 882 h 1470"/>
                <a:gd name="T48" fmla="*/ 146 w 930"/>
                <a:gd name="T49" fmla="*/ 882 h 1470"/>
                <a:gd name="T50" fmla="*/ 48 w 930"/>
                <a:gd name="T51" fmla="*/ 980 h 1470"/>
                <a:gd name="T52" fmla="*/ 0 w 930"/>
                <a:gd name="T53" fmla="*/ 1127 h 1470"/>
                <a:gd name="T54" fmla="*/ 146 w 930"/>
                <a:gd name="T55" fmla="*/ 1177 h 1470"/>
                <a:gd name="T56" fmla="*/ 146 w 930"/>
                <a:gd name="T57" fmla="*/ 1177 h 1470"/>
                <a:gd name="T58" fmla="*/ 343 w 930"/>
                <a:gd name="T59" fmla="*/ 1225 h 1470"/>
                <a:gd name="T60" fmla="*/ 587 w 930"/>
                <a:gd name="T61" fmla="*/ 1323 h 1470"/>
                <a:gd name="T62" fmla="*/ 783 w 930"/>
                <a:gd name="T63" fmla="*/ 1470 h 1470"/>
                <a:gd name="T64" fmla="*/ 783 w 930"/>
                <a:gd name="T65" fmla="*/ 1470 h 1470"/>
                <a:gd name="T66" fmla="*/ 832 w 930"/>
                <a:gd name="T67" fmla="*/ 1372 h 1470"/>
                <a:gd name="T68" fmla="*/ 881 w 930"/>
                <a:gd name="T69" fmla="*/ 1078 h 1470"/>
                <a:gd name="T70" fmla="*/ 930 w 930"/>
                <a:gd name="T71" fmla="*/ 686 h 1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30" h="1470">
                  <a:moveTo>
                    <a:pt x="930" y="686"/>
                  </a:moveTo>
                  <a:lnTo>
                    <a:pt x="881" y="539"/>
                  </a:lnTo>
                  <a:lnTo>
                    <a:pt x="734" y="195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440" y="98"/>
                  </a:lnTo>
                  <a:lnTo>
                    <a:pt x="391" y="293"/>
                  </a:lnTo>
                  <a:lnTo>
                    <a:pt x="489" y="539"/>
                  </a:lnTo>
                  <a:lnTo>
                    <a:pt x="489" y="539"/>
                  </a:lnTo>
                  <a:lnTo>
                    <a:pt x="587" y="784"/>
                  </a:lnTo>
                  <a:lnTo>
                    <a:pt x="686" y="931"/>
                  </a:lnTo>
                  <a:lnTo>
                    <a:pt x="686" y="980"/>
                  </a:lnTo>
                  <a:lnTo>
                    <a:pt x="686" y="980"/>
                  </a:lnTo>
                  <a:lnTo>
                    <a:pt x="538" y="833"/>
                  </a:lnTo>
                  <a:lnTo>
                    <a:pt x="391" y="637"/>
                  </a:lnTo>
                  <a:lnTo>
                    <a:pt x="244" y="391"/>
                  </a:lnTo>
                  <a:lnTo>
                    <a:pt x="244" y="391"/>
                  </a:lnTo>
                  <a:lnTo>
                    <a:pt x="97" y="245"/>
                  </a:lnTo>
                  <a:lnTo>
                    <a:pt x="48" y="147"/>
                  </a:lnTo>
                  <a:lnTo>
                    <a:pt x="48" y="245"/>
                  </a:lnTo>
                  <a:lnTo>
                    <a:pt x="48" y="245"/>
                  </a:lnTo>
                  <a:lnTo>
                    <a:pt x="97" y="539"/>
                  </a:lnTo>
                  <a:lnTo>
                    <a:pt x="146" y="784"/>
                  </a:lnTo>
                  <a:lnTo>
                    <a:pt x="146" y="882"/>
                  </a:lnTo>
                  <a:lnTo>
                    <a:pt x="146" y="882"/>
                  </a:lnTo>
                  <a:lnTo>
                    <a:pt x="48" y="980"/>
                  </a:lnTo>
                  <a:lnTo>
                    <a:pt x="0" y="1127"/>
                  </a:lnTo>
                  <a:lnTo>
                    <a:pt x="146" y="1177"/>
                  </a:lnTo>
                  <a:lnTo>
                    <a:pt x="146" y="1177"/>
                  </a:lnTo>
                  <a:lnTo>
                    <a:pt x="343" y="1225"/>
                  </a:lnTo>
                  <a:lnTo>
                    <a:pt x="587" y="1323"/>
                  </a:lnTo>
                  <a:lnTo>
                    <a:pt x="783" y="1470"/>
                  </a:lnTo>
                  <a:lnTo>
                    <a:pt x="783" y="1470"/>
                  </a:lnTo>
                  <a:lnTo>
                    <a:pt x="832" y="1372"/>
                  </a:lnTo>
                  <a:lnTo>
                    <a:pt x="881" y="1078"/>
                  </a:lnTo>
                  <a:lnTo>
                    <a:pt x="930" y="686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5" name="Freeform 793"/>
            <p:cNvSpPr>
              <a:spLocks/>
            </p:cNvSpPr>
            <p:nvPr/>
          </p:nvSpPr>
          <p:spPr bwMode="auto">
            <a:xfrm flipH="1">
              <a:off x="5324" y="1888"/>
              <a:ext cx="104" cy="171"/>
            </a:xfrm>
            <a:custGeom>
              <a:avLst/>
              <a:gdLst>
                <a:gd name="T0" fmla="*/ 490 w 833"/>
                <a:gd name="T1" fmla="*/ 0 h 1372"/>
                <a:gd name="T2" fmla="*/ 637 w 833"/>
                <a:gd name="T3" fmla="*/ 195 h 1372"/>
                <a:gd name="T4" fmla="*/ 784 w 833"/>
                <a:gd name="T5" fmla="*/ 539 h 1372"/>
                <a:gd name="T6" fmla="*/ 833 w 833"/>
                <a:gd name="T7" fmla="*/ 686 h 1372"/>
                <a:gd name="T8" fmla="*/ 833 w 833"/>
                <a:gd name="T9" fmla="*/ 686 h 1372"/>
                <a:gd name="T10" fmla="*/ 784 w 833"/>
                <a:gd name="T11" fmla="*/ 1029 h 1372"/>
                <a:gd name="T12" fmla="*/ 686 w 833"/>
                <a:gd name="T13" fmla="*/ 1274 h 1372"/>
                <a:gd name="T14" fmla="*/ 686 w 833"/>
                <a:gd name="T15" fmla="*/ 1372 h 1372"/>
                <a:gd name="T16" fmla="*/ 686 w 833"/>
                <a:gd name="T17" fmla="*/ 1372 h 1372"/>
                <a:gd name="T18" fmla="*/ 539 w 833"/>
                <a:gd name="T19" fmla="*/ 1225 h 1372"/>
                <a:gd name="T20" fmla="*/ 294 w 833"/>
                <a:gd name="T21" fmla="*/ 1127 h 1372"/>
                <a:gd name="T22" fmla="*/ 98 w 833"/>
                <a:gd name="T23" fmla="*/ 1029 h 1372"/>
                <a:gd name="T24" fmla="*/ 98 w 833"/>
                <a:gd name="T25" fmla="*/ 1029 h 1372"/>
                <a:gd name="T26" fmla="*/ 0 w 833"/>
                <a:gd name="T27" fmla="*/ 980 h 1372"/>
                <a:gd name="T28" fmla="*/ 0 w 833"/>
                <a:gd name="T29" fmla="*/ 882 h 1372"/>
                <a:gd name="T30" fmla="*/ 98 w 833"/>
                <a:gd name="T31" fmla="*/ 784 h 1372"/>
                <a:gd name="T32" fmla="*/ 98 w 833"/>
                <a:gd name="T33" fmla="*/ 784 h 1372"/>
                <a:gd name="T34" fmla="*/ 98 w 833"/>
                <a:gd name="T35" fmla="*/ 735 h 1372"/>
                <a:gd name="T36" fmla="*/ 49 w 833"/>
                <a:gd name="T37" fmla="*/ 490 h 1372"/>
                <a:gd name="T38" fmla="*/ 0 w 833"/>
                <a:gd name="T39" fmla="*/ 245 h 1372"/>
                <a:gd name="T40" fmla="*/ 0 w 833"/>
                <a:gd name="T41" fmla="*/ 245 h 1372"/>
                <a:gd name="T42" fmla="*/ 0 w 833"/>
                <a:gd name="T43" fmla="*/ 147 h 1372"/>
                <a:gd name="T44" fmla="*/ 98 w 833"/>
                <a:gd name="T45" fmla="*/ 245 h 1372"/>
                <a:gd name="T46" fmla="*/ 196 w 833"/>
                <a:gd name="T47" fmla="*/ 392 h 1372"/>
                <a:gd name="T48" fmla="*/ 196 w 833"/>
                <a:gd name="T49" fmla="*/ 392 h 1372"/>
                <a:gd name="T50" fmla="*/ 343 w 833"/>
                <a:gd name="T51" fmla="*/ 588 h 1372"/>
                <a:gd name="T52" fmla="*/ 490 w 833"/>
                <a:gd name="T53" fmla="*/ 833 h 1372"/>
                <a:gd name="T54" fmla="*/ 589 w 833"/>
                <a:gd name="T55" fmla="*/ 931 h 1372"/>
                <a:gd name="T56" fmla="*/ 589 w 833"/>
                <a:gd name="T57" fmla="*/ 931 h 1372"/>
                <a:gd name="T58" fmla="*/ 589 w 833"/>
                <a:gd name="T59" fmla="*/ 882 h 1372"/>
                <a:gd name="T60" fmla="*/ 490 w 833"/>
                <a:gd name="T61" fmla="*/ 686 h 1372"/>
                <a:gd name="T62" fmla="*/ 392 w 833"/>
                <a:gd name="T63" fmla="*/ 441 h 1372"/>
                <a:gd name="T64" fmla="*/ 392 w 833"/>
                <a:gd name="T65" fmla="*/ 441 h 1372"/>
                <a:gd name="T66" fmla="*/ 343 w 833"/>
                <a:gd name="T67" fmla="*/ 245 h 1372"/>
                <a:gd name="T68" fmla="*/ 392 w 833"/>
                <a:gd name="T69" fmla="*/ 97 h 1372"/>
                <a:gd name="T70" fmla="*/ 490 w 833"/>
                <a:gd name="T71" fmla="*/ 0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3" h="1372">
                  <a:moveTo>
                    <a:pt x="490" y="0"/>
                  </a:moveTo>
                  <a:lnTo>
                    <a:pt x="637" y="195"/>
                  </a:lnTo>
                  <a:lnTo>
                    <a:pt x="784" y="539"/>
                  </a:lnTo>
                  <a:lnTo>
                    <a:pt x="833" y="686"/>
                  </a:lnTo>
                  <a:lnTo>
                    <a:pt x="833" y="686"/>
                  </a:lnTo>
                  <a:lnTo>
                    <a:pt x="784" y="1029"/>
                  </a:lnTo>
                  <a:lnTo>
                    <a:pt x="686" y="1274"/>
                  </a:lnTo>
                  <a:lnTo>
                    <a:pt x="686" y="1372"/>
                  </a:lnTo>
                  <a:lnTo>
                    <a:pt x="686" y="1372"/>
                  </a:lnTo>
                  <a:lnTo>
                    <a:pt x="539" y="1225"/>
                  </a:lnTo>
                  <a:lnTo>
                    <a:pt x="294" y="1127"/>
                  </a:lnTo>
                  <a:lnTo>
                    <a:pt x="98" y="1029"/>
                  </a:lnTo>
                  <a:lnTo>
                    <a:pt x="98" y="1029"/>
                  </a:lnTo>
                  <a:lnTo>
                    <a:pt x="0" y="980"/>
                  </a:lnTo>
                  <a:lnTo>
                    <a:pt x="0" y="882"/>
                  </a:lnTo>
                  <a:lnTo>
                    <a:pt x="98" y="784"/>
                  </a:lnTo>
                  <a:lnTo>
                    <a:pt x="98" y="784"/>
                  </a:lnTo>
                  <a:lnTo>
                    <a:pt x="98" y="735"/>
                  </a:lnTo>
                  <a:lnTo>
                    <a:pt x="49" y="490"/>
                  </a:lnTo>
                  <a:lnTo>
                    <a:pt x="0" y="245"/>
                  </a:lnTo>
                  <a:lnTo>
                    <a:pt x="0" y="245"/>
                  </a:lnTo>
                  <a:lnTo>
                    <a:pt x="0" y="147"/>
                  </a:lnTo>
                  <a:lnTo>
                    <a:pt x="98" y="245"/>
                  </a:lnTo>
                  <a:lnTo>
                    <a:pt x="196" y="392"/>
                  </a:lnTo>
                  <a:lnTo>
                    <a:pt x="196" y="392"/>
                  </a:lnTo>
                  <a:lnTo>
                    <a:pt x="343" y="588"/>
                  </a:lnTo>
                  <a:lnTo>
                    <a:pt x="490" y="833"/>
                  </a:lnTo>
                  <a:lnTo>
                    <a:pt x="589" y="931"/>
                  </a:lnTo>
                  <a:lnTo>
                    <a:pt x="589" y="931"/>
                  </a:lnTo>
                  <a:lnTo>
                    <a:pt x="589" y="882"/>
                  </a:lnTo>
                  <a:lnTo>
                    <a:pt x="490" y="686"/>
                  </a:lnTo>
                  <a:lnTo>
                    <a:pt x="392" y="441"/>
                  </a:lnTo>
                  <a:lnTo>
                    <a:pt x="392" y="441"/>
                  </a:lnTo>
                  <a:lnTo>
                    <a:pt x="343" y="245"/>
                  </a:lnTo>
                  <a:lnTo>
                    <a:pt x="392" y="97"/>
                  </a:lnTo>
                  <a:lnTo>
                    <a:pt x="490" y="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6" name="Freeform 794"/>
            <p:cNvSpPr>
              <a:spLocks/>
            </p:cNvSpPr>
            <p:nvPr/>
          </p:nvSpPr>
          <p:spPr bwMode="auto">
            <a:xfrm flipH="1">
              <a:off x="5330" y="1900"/>
              <a:ext cx="92" cy="153"/>
            </a:xfrm>
            <a:custGeom>
              <a:avLst/>
              <a:gdLst>
                <a:gd name="T0" fmla="*/ 441 w 735"/>
                <a:gd name="T1" fmla="*/ 0 h 1226"/>
                <a:gd name="T2" fmla="*/ 588 w 735"/>
                <a:gd name="T3" fmla="*/ 196 h 1226"/>
                <a:gd name="T4" fmla="*/ 686 w 735"/>
                <a:gd name="T5" fmla="*/ 491 h 1226"/>
                <a:gd name="T6" fmla="*/ 735 w 735"/>
                <a:gd name="T7" fmla="*/ 638 h 1226"/>
                <a:gd name="T8" fmla="*/ 735 w 735"/>
                <a:gd name="T9" fmla="*/ 638 h 1226"/>
                <a:gd name="T10" fmla="*/ 686 w 735"/>
                <a:gd name="T11" fmla="*/ 932 h 1226"/>
                <a:gd name="T12" fmla="*/ 637 w 735"/>
                <a:gd name="T13" fmla="*/ 1177 h 1226"/>
                <a:gd name="T14" fmla="*/ 637 w 735"/>
                <a:gd name="T15" fmla="*/ 1226 h 1226"/>
                <a:gd name="T16" fmla="*/ 637 w 735"/>
                <a:gd name="T17" fmla="*/ 1226 h 1226"/>
                <a:gd name="T18" fmla="*/ 490 w 735"/>
                <a:gd name="T19" fmla="*/ 1128 h 1226"/>
                <a:gd name="T20" fmla="*/ 294 w 735"/>
                <a:gd name="T21" fmla="*/ 1030 h 1226"/>
                <a:gd name="T22" fmla="*/ 98 w 735"/>
                <a:gd name="T23" fmla="*/ 932 h 1226"/>
                <a:gd name="T24" fmla="*/ 98 w 735"/>
                <a:gd name="T25" fmla="*/ 932 h 1226"/>
                <a:gd name="T26" fmla="*/ 0 w 735"/>
                <a:gd name="T27" fmla="*/ 883 h 1226"/>
                <a:gd name="T28" fmla="*/ 0 w 735"/>
                <a:gd name="T29" fmla="*/ 785 h 1226"/>
                <a:gd name="T30" fmla="*/ 98 w 735"/>
                <a:gd name="T31" fmla="*/ 736 h 1226"/>
                <a:gd name="T32" fmla="*/ 98 w 735"/>
                <a:gd name="T33" fmla="*/ 736 h 1226"/>
                <a:gd name="T34" fmla="*/ 147 w 735"/>
                <a:gd name="T35" fmla="*/ 687 h 1226"/>
                <a:gd name="T36" fmla="*/ 98 w 735"/>
                <a:gd name="T37" fmla="*/ 491 h 1226"/>
                <a:gd name="T38" fmla="*/ 49 w 735"/>
                <a:gd name="T39" fmla="*/ 246 h 1226"/>
                <a:gd name="T40" fmla="*/ 49 w 735"/>
                <a:gd name="T41" fmla="*/ 246 h 1226"/>
                <a:gd name="T42" fmla="*/ 0 w 735"/>
                <a:gd name="T43" fmla="*/ 148 h 1226"/>
                <a:gd name="T44" fmla="*/ 98 w 735"/>
                <a:gd name="T45" fmla="*/ 246 h 1226"/>
                <a:gd name="T46" fmla="*/ 197 w 735"/>
                <a:gd name="T47" fmla="*/ 393 h 1226"/>
                <a:gd name="T48" fmla="*/ 197 w 735"/>
                <a:gd name="T49" fmla="*/ 393 h 1226"/>
                <a:gd name="T50" fmla="*/ 343 w 735"/>
                <a:gd name="T51" fmla="*/ 589 h 1226"/>
                <a:gd name="T52" fmla="*/ 441 w 735"/>
                <a:gd name="T53" fmla="*/ 785 h 1226"/>
                <a:gd name="T54" fmla="*/ 588 w 735"/>
                <a:gd name="T55" fmla="*/ 883 h 1226"/>
                <a:gd name="T56" fmla="*/ 588 w 735"/>
                <a:gd name="T57" fmla="*/ 883 h 1226"/>
                <a:gd name="T58" fmla="*/ 588 w 735"/>
                <a:gd name="T59" fmla="*/ 834 h 1226"/>
                <a:gd name="T60" fmla="*/ 490 w 735"/>
                <a:gd name="T61" fmla="*/ 638 h 1226"/>
                <a:gd name="T62" fmla="*/ 392 w 735"/>
                <a:gd name="T63" fmla="*/ 393 h 1226"/>
                <a:gd name="T64" fmla="*/ 392 w 735"/>
                <a:gd name="T65" fmla="*/ 393 h 1226"/>
                <a:gd name="T66" fmla="*/ 343 w 735"/>
                <a:gd name="T67" fmla="*/ 196 h 1226"/>
                <a:gd name="T68" fmla="*/ 343 w 735"/>
                <a:gd name="T69" fmla="*/ 50 h 1226"/>
                <a:gd name="T70" fmla="*/ 441 w 735"/>
                <a:gd name="T71" fmla="*/ 0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5" h="1226">
                  <a:moveTo>
                    <a:pt x="441" y="0"/>
                  </a:moveTo>
                  <a:lnTo>
                    <a:pt x="588" y="196"/>
                  </a:lnTo>
                  <a:lnTo>
                    <a:pt x="686" y="491"/>
                  </a:lnTo>
                  <a:lnTo>
                    <a:pt x="735" y="638"/>
                  </a:lnTo>
                  <a:lnTo>
                    <a:pt x="735" y="638"/>
                  </a:lnTo>
                  <a:lnTo>
                    <a:pt x="686" y="932"/>
                  </a:lnTo>
                  <a:lnTo>
                    <a:pt x="637" y="1177"/>
                  </a:lnTo>
                  <a:lnTo>
                    <a:pt x="637" y="1226"/>
                  </a:lnTo>
                  <a:lnTo>
                    <a:pt x="637" y="1226"/>
                  </a:lnTo>
                  <a:lnTo>
                    <a:pt x="490" y="1128"/>
                  </a:lnTo>
                  <a:lnTo>
                    <a:pt x="294" y="1030"/>
                  </a:lnTo>
                  <a:lnTo>
                    <a:pt x="98" y="932"/>
                  </a:lnTo>
                  <a:lnTo>
                    <a:pt x="98" y="932"/>
                  </a:lnTo>
                  <a:lnTo>
                    <a:pt x="0" y="883"/>
                  </a:lnTo>
                  <a:lnTo>
                    <a:pt x="0" y="785"/>
                  </a:lnTo>
                  <a:lnTo>
                    <a:pt x="98" y="736"/>
                  </a:lnTo>
                  <a:lnTo>
                    <a:pt x="98" y="736"/>
                  </a:lnTo>
                  <a:lnTo>
                    <a:pt x="147" y="687"/>
                  </a:lnTo>
                  <a:lnTo>
                    <a:pt x="98" y="491"/>
                  </a:lnTo>
                  <a:lnTo>
                    <a:pt x="49" y="246"/>
                  </a:lnTo>
                  <a:lnTo>
                    <a:pt x="49" y="246"/>
                  </a:lnTo>
                  <a:lnTo>
                    <a:pt x="0" y="148"/>
                  </a:lnTo>
                  <a:lnTo>
                    <a:pt x="98" y="246"/>
                  </a:lnTo>
                  <a:lnTo>
                    <a:pt x="197" y="393"/>
                  </a:lnTo>
                  <a:lnTo>
                    <a:pt x="197" y="393"/>
                  </a:lnTo>
                  <a:lnTo>
                    <a:pt x="343" y="589"/>
                  </a:lnTo>
                  <a:lnTo>
                    <a:pt x="441" y="785"/>
                  </a:lnTo>
                  <a:lnTo>
                    <a:pt x="588" y="883"/>
                  </a:lnTo>
                  <a:lnTo>
                    <a:pt x="588" y="883"/>
                  </a:lnTo>
                  <a:lnTo>
                    <a:pt x="588" y="834"/>
                  </a:lnTo>
                  <a:lnTo>
                    <a:pt x="490" y="638"/>
                  </a:lnTo>
                  <a:lnTo>
                    <a:pt x="392" y="393"/>
                  </a:lnTo>
                  <a:lnTo>
                    <a:pt x="392" y="393"/>
                  </a:lnTo>
                  <a:lnTo>
                    <a:pt x="343" y="196"/>
                  </a:lnTo>
                  <a:lnTo>
                    <a:pt x="343" y="50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7" name="Freeform 795"/>
            <p:cNvSpPr>
              <a:spLocks/>
            </p:cNvSpPr>
            <p:nvPr/>
          </p:nvSpPr>
          <p:spPr bwMode="auto">
            <a:xfrm flipH="1">
              <a:off x="5330" y="1912"/>
              <a:ext cx="85" cy="141"/>
            </a:xfrm>
            <a:custGeom>
              <a:avLst/>
              <a:gdLst>
                <a:gd name="T0" fmla="*/ 441 w 686"/>
                <a:gd name="T1" fmla="*/ 0 h 1128"/>
                <a:gd name="T2" fmla="*/ 539 w 686"/>
                <a:gd name="T3" fmla="*/ 197 h 1128"/>
                <a:gd name="T4" fmla="*/ 637 w 686"/>
                <a:gd name="T5" fmla="*/ 491 h 1128"/>
                <a:gd name="T6" fmla="*/ 686 w 686"/>
                <a:gd name="T7" fmla="*/ 638 h 1128"/>
                <a:gd name="T8" fmla="*/ 686 w 686"/>
                <a:gd name="T9" fmla="*/ 638 h 1128"/>
                <a:gd name="T10" fmla="*/ 686 w 686"/>
                <a:gd name="T11" fmla="*/ 884 h 1128"/>
                <a:gd name="T12" fmla="*/ 637 w 686"/>
                <a:gd name="T13" fmla="*/ 1079 h 1128"/>
                <a:gd name="T14" fmla="*/ 637 w 686"/>
                <a:gd name="T15" fmla="*/ 1128 h 1128"/>
                <a:gd name="T16" fmla="*/ 637 w 686"/>
                <a:gd name="T17" fmla="*/ 1128 h 1128"/>
                <a:gd name="T18" fmla="*/ 491 w 686"/>
                <a:gd name="T19" fmla="*/ 1030 h 1128"/>
                <a:gd name="T20" fmla="*/ 294 w 686"/>
                <a:gd name="T21" fmla="*/ 932 h 1128"/>
                <a:gd name="T22" fmla="*/ 98 w 686"/>
                <a:gd name="T23" fmla="*/ 834 h 1128"/>
                <a:gd name="T24" fmla="*/ 98 w 686"/>
                <a:gd name="T25" fmla="*/ 834 h 1128"/>
                <a:gd name="T26" fmla="*/ 0 w 686"/>
                <a:gd name="T27" fmla="*/ 785 h 1128"/>
                <a:gd name="T28" fmla="*/ 0 w 686"/>
                <a:gd name="T29" fmla="*/ 736 h 1128"/>
                <a:gd name="T30" fmla="*/ 98 w 686"/>
                <a:gd name="T31" fmla="*/ 687 h 1128"/>
                <a:gd name="T32" fmla="*/ 98 w 686"/>
                <a:gd name="T33" fmla="*/ 687 h 1128"/>
                <a:gd name="T34" fmla="*/ 148 w 686"/>
                <a:gd name="T35" fmla="*/ 638 h 1128"/>
                <a:gd name="T36" fmla="*/ 98 w 686"/>
                <a:gd name="T37" fmla="*/ 491 h 1128"/>
                <a:gd name="T38" fmla="*/ 49 w 686"/>
                <a:gd name="T39" fmla="*/ 295 h 1128"/>
                <a:gd name="T40" fmla="*/ 49 w 686"/>
                <a:gd name="T41" fmla="*/ 295 h 1128"/>
                <a:gd name="T42" fmla="*/ 0 w 686"/>
                <a:gd name="T43" fmla="*/ 197 h 1128"/>
                <a:gd name="T44" fmla="*/ 98 w 686"/>
                <a:gd name="T45" fmla="*/ 246 h 1128"/>
                <a:gd name="T46" fmla="*/ 245 w 686"/>
                <a:gd name="T47" fmla="*/ 393 h 1128"/>
                <a:gd name="T48" fmla="*/ 245 w 686"/>
                <a:gd name="T49" fmla="*/ 393 h 1128"/>
                <a:gd name="T50" fmla="*/ 343 w 686"/>
                <a:gd name="T51" fmla="*/ 589 h 1128"/>
                <a:gd name="T52" fmla="*/ 441 w 686"/>
                <a:gd name="T53" fmla="*/ 736 h 1128"/>
                <a:gd name="T54" fmla="*/ 539 w 686"/>
                <a:gd name="T55" fmla="*/ 834 h 1128"/>
                <a:gd name="T56" fmla="*/ 539 w 686"/>
                <a:gd name="T57" fmla="*/ 834 h 1128"/>
                <a:gd name="T58" fmla="*/ 539 w 686"/>
                <a:gd name="T59" fmla="*/ 785 h 1128"/>
                <a:gd name="T60" fmla="*/ 441 w 686"/>
                <a:gd name="T61" fmla="*/ 540 h 1128"/>
                <a:gd name="T62" fmla="*/ 343 w 686"/>
                <a:gd name="T63" fmla="*/ 295 h 1128"/>
                <a:gd name="T64" fmla="*/ 343 w 686"/>
                <a:gd name="T65" fmla="*/ 295 h 1128"/>
                <a:gd name="T66" fmla="*/ 294 w 686"/>
                <a:gd name="T67" fmla="*/ 148 h 1128"/>
                <a:gd name="T68" fmla="*/ 343 w 686"/>
                <a:gd name="T69" fmla="*/ 0 h 1128"/>
                <a:gd name="T70" fmla="*/ 441 w 686"/>
                <a:gd name="T71" fmla="*/ 0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86" h="1128">
                  <a:moveTo>
                    <a:pt x="441" y="0"/>
                  </a:moveTo>
                  <a:lnTo>
                    <a:pt x="539" y="197"/>
                  </a:lnTo>
                  <a:lnTo>
                    <a:pt x="637" y="491"/>
                  </a:lnTo>
                  <a:lnTo>
                    <a:pt x="686" y="638"/>
                  </a:lnTo>
                  <a:lnTo>
                    <a:pt x="686" y="638"/>
                  </a:lnTo>
                  <a:lnTo>
                    <a:pt x="686" y="884"/>
                  </a:lnTo>
                  <a:lnTo>
                    <a:pt x="637" y="1079"/>
                  </a:lnTo>
                  <a:lnTo>
                    <a:pt x="637" y="1128"/>
                  </a:lnTo>
                  <a:lnTo>
                    <a:pt x="637" y="1128"/>
                  </a:lnTo>
                  <a:lnTo>
                    <a:pt x="491" y="1030"/>
                  </a:lnTo>
                  <a:lnTo>
                    <a:pt x="294" y="932"/>
                  </a:lnTo>
                  <a:lnTo>
                    <a:pt x="98" y="834"/>
                  </a:lnTo>
                  <a:lnTo>
                    <a:pt x="98" y="834"/>
                  </a:lnTo>
                  <a:lnTo>
                    <a:pt x="0" y="785"/>
                  </a:lnTo>
                  <a:lnTo>
                    <a:pt x="0" y="736"/>
                  </a:lnTo>
                  <a:lnTo>
                    <a:pt x="98" y="687"/>
                  </a:lnTo>
                  <a:lnTo>
                    <a:pt x="98" y="687"/>
                  </a:lnTo>
                  <a:lnTo>
                    <a:pt x="148" y="638"/>
                  </a:lnTo>
                  <a:lnTo>
                    <a:pt x="98" y="491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0" y="197"/>
                  </a:lnTo>
                  <a:lnTo>
                    <a:pt x="98" y="246"/>
                  </a:lnTo>
                  <a:lnTo>
                    <a:pt x="245" y="393"/>
                  </a:lnTo>
                  <a:lnTo>
                    <a:pt x="245" y="393"/>
                  </a:lnTo>
                  <a:lnTo>
                    <a:pt x="343" y="589"/>
                  </a:lnTo>
                  <a:lnTo>
                    <a:pt x="441" y="736"/>
                  </a:lnTo>
                  <a:lnTo>
                    <a:pt x="539" y="834"/>
                  </a:lnTo>
                  <a:lnTo>
                    <a:pt x="539" y="834"/>
                  </a:lnTo>
                  <a:lnTo>
                    <a:pt x="539" y="785"/>
                  </a:lnTo>
                  <a:lnTo>
                    <a:pt x="441" y="540"/>
                  </a:lnTo>
                  <a:lnTo>
                    <a:pt x="343" y="295"/>
                  </a:lnTo>
                  <a:lnTo>
                    <a:pt x="343" y="295"/>
                  </a:lnTo>
                  <a:lnTo>
                    <a:pt x="294" y="148"/>
                  </a:lnTo>
                  <a:lnTo>
                    <a:pt x="343" y="0"/>
                  </a:lnTo>
                  <a:lnTo>
                    <a:pt x="441" y="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8" name="Freeform 796"/>
            <p:cNvSpPr>
              <a:spLocks/>
            </p:cNvSpPr>
            <p:nvPr/>
          </p:nvSpPr>
          <p:spPr bwMode="auto">
            <a:xfrm flipH="1">
              <a:off x="5330" y="1925"/>
              <a:ext cx="79" cy="128"/>
            </a:xfrm>
            <a:custGeom>
              <a:avLst/>
              <a:gdLst>
                <a:gd name="T0" fmla="*/ 392 w 637"/>
                <a:gd name="T1" fmla="*/ 0 h 1030"/>
                <a:gd name="T2" fmla="*/ 490 w 637"/>
                <a:gd name="T3" fmla="*/ 197 h 1030"/>
                <a:gd name="T4" fmla="*/ 588 w 637"/>
                <a:gd name="T5" fmla="*/ 491 h 1030"/>
                <a:gd name="T6" fmla="*/ 637 w 637"/>
                <a:gd name="T7" fmla="*/ 589 h 1030"/>
                <a:gd name="T8" fmla="*/ 637 w 637"/>
                <a:gd name="T9" fmla="*/ 589 h 1030"/>
                <a:gd name="T10" fmla="*/ 637 w 637"/>
                <a:gd name="T11" fmla="*/ 834 h 1030"/>
                <a:gd name="T12" fmla="*/ 588 w 637"/>
                <a:gd name="T13" fmla="*/ 981 h 1030"/>
                <a:gd name="T14" fmla="*/ 588 w 637"/>
                <a:gd name="T15" fmla="*/ 1030 h 1030"/>
                <a:gd name="T16" fmla="*/ 588 w 637"/>
                <a:gd name="T17" fmla="*/ 1030 h 1030"/>
                <a:gd name="T18" fmla="*/ 442 w 637"/>
                <a:gd name="T19" fmla="*/ 932 h 1030"/>
                <a:gd name="T20" fmla="*/ 294 w 637"/>
                <a:gd name="T21" fmla="*/ 834 h 1030"/>
                <a:gd name="T22" fmla="*/ 147 w 637"/>
                <a:gd name="T23" fmla="*/ 736 h 1030"/>
                <a:gd name="T24" fmla="*/ 147 w 637"/>
                <a:gd name="T25" fmla="*/ 736 h 1030"/>
                <a:gd name="T26" fmla="*/ 49 w 637"/>
                <a:gd name="T27" fmla="*/ 687 h 1030"/>
                <a:gd name="T28" fmla="*/ 0 w 637"/>
                <a:gd name="T29" fmla="*/ 638 h 1030"/>
                <a:gd name="T30" fmla="*/ 99 w 637"/>
                <a:gd name="T31" fmla="*/ 589 h 1030"/>
                <a:gd name="T32" fmla="*/ 99 w 637"/>
                <a:gd name="T33" fmla="*/ 589 h 1030"/>
                <a:gd name="T34" fmla="*/ 147 w 637"/>
                <a:gd name="T35" fmla="*/ 540 h 1030"/>
                <a:gd name="T36" fmla="*/ 147 w 637"/>
                <a:gd name="T37" fmla="*/ 491 h 1030"/>
                <a:gd name="T38" fmla="*/ 49 w 637"/>
                <a:gd name="T39" fmla="*/ 295 h 1030"/>
                <a:gd name="T40" fmla="*/ 49 w 637"/>
                <a:gd name="T41" fmla="*/ 295 h 1030"/>
                <a:gd name="T42" fmla="*/ 0 w 637"/>
                <a:gd name="T43" fmla="*/ 197 h 1030"/>
                <a:gd name="T44" fmla="*/ 99 w 637"/>
                <a:gd name="T45" fmla="*/ 246 h 1030"/>
                <a:gd name="T46" fmla="*/ 245 w 637"/>
                <a:gd name="T47" fmla="*/ 393 h 1030"/>
                <a:gd name="T48" fmla="*/ 245 w 637"/>
                <a:gd name="T49" fmla="*/ 393 h 1030"/>
                <a:gd name="T50" fmla="*/ 343 w 637"/>
                <a:gd name="T51" fmla="*/ 589 h 1030"/>
                <a:gd name="T52" fmla="*/ 442 w 637"/>
                <a:gd name="T53" fmla="*/ 736 h 1030"/>
                <a:gd name="T54" fmla="*/ 539 w 637"/>
                <a:gd name="T55" fmla="*/ 786 h 1030"/>
                <a:gd name="T56" fmla="*/ 539 w 637"/>
                <a:gd name="T57" fmla="*/ 786 h 1030"/>
                <a:gd name="T58" fmla="*/ 539 w 637"/>
                <a:gd name="T59" fmla="*/ 736 h 1030"/>
                <a:gd name="T60" fmla="*/ 442 w 637"/>
                <a:gd name="T61" fmla="*/ 491 h 1030"/>
                <a:gd name="T62" fmla="*/ 343 w 637"/>
                <a:gd name="T63" fmla="*/ 197 h 1030"/>
                <a:gd name="T64" fmla="*/ 343 w 637"/>
                <a:gd name="T65" fmla="*/ 197 h 1030"/>
                <a:gd name="T66" fmla="*/ 294 w 637"/>
                <a:gd name="T67" fmla="*/ 99 h 1030"/>
                <a:gd name="T68" fmla="*/ 294 w 637"/>
                <a:gd name="T69" fmla="*/ 0 h 1030"/>
                <a:gd name="T70" fmla="*/ 392 w 637"/>
                <a:gd name="T71" fmla="*/ 0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37" h="1030">
                  <a:moveTo>
                    <a:pt x="392" y="0"/>
                  </a:moveTo>
                  <a:lnTo>
                    <a:pt x="490" y="197"/>
                  </a:lnTo>
                  <a:lnTo>
                    <a:pt x="588" y="491"/>
                  </a:lnTo>
                  <a:lnTo>
                    <a:pt x="637" y="589"/>
                  </a:lnTo>
                  <a:lnTo>
                    <a:pt x="637" y="589"/>
                  </a:lnTo>
                  <a:lnTo>
                    <a:pt x="637" y="834"/>
                  </a:lnTo>
                  <a:lnTo>
                    <a:pt x="588" y="981"/>
                  </a:lnTo>
                  <a:lnTo>
                    <a:pt x="588" y="1030"/>
                  </a:lnTo>
                  <a:lnTo>
                    <a:pt x="588" y="1030"/>
                  </a:lnTo>
                  <a:lnTo>
                    <a:pt x="442" y="932"/>
                  </a:lnTo>
                  <a:lnTo>
                    <a:pt x="294" y="834"/>
                  </a:lnTo>
                  <a:lnTo>
                    <a:pt x="147" y="736"/>
                  </a:lnTo>
                  <a:lnTo>
                    <a:pt x="147" y="736"/>
                  </a:lnTo>
                  <a:lnTo>
                    <a:pt x="49" y="687"/>
                  </a:lnTo>
                  <a:lnTo>
                    <a:pt x="0" y="638"/>
                  </a:lnTo>
                  <a:lnTo>
                    <a:pt x="99" y="589"/>
                  </a:lnTo>
                  <a:lnTo>
                    <a:pt x="99" y="589"/>
                  </a:lnTo>
                  <a:lnTo>
                    <a:pt x="147" y="540"/>
                  </a:lnTo>
                  <a:lnTo>
                    <a:pt x="147" y="491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0" y="197"/>
                  </a:lnTo>
                  <a:lnTo>
                    <a:pt x="99" y="246"/>
                  </a:lnTo>
                  <a:lnTo>
                    <a:pt x="245" y="393"/>
                  </a:lnTo>
                  <a:lnTo>
                    <a:pt x="245" y="393"/>
                  </a:lnTo>
                  <a:lnTo>
                    <a:pt x="343" y="589"/>
                  </a:lnTo>
                  <a:lnTo>
                    <a:pt x="442" y="736"/>
                  </a:lnTo>
                  <a:lnTo>
                    <a:pt x="539" y="786"/>
                  </a:lnTo>
                  <a:lnTo>
                    <a:pt x="539" y="786"/>
                  </a:lnTo>
                  <a:lnTo>
                    <a:pt x="539" y="736"/>
                  </a:lnTo>
                  <a:lnTo>
                    <a:pt x="442" y="491"/>
                  </a:lnTo>
                  <a:lnTo>
                    <a:pt x="343" y="197"/>
                  </a:lnTo>
                  <a:lnTo>
                    <a:pt x="343" y="197"/>
                  </a:lnTo>
                  <a:lnTo>
                    <a:pt x="294" y="99"/>
                  </a:lnTo>
                  <a:lnTo>
                    <a:pt x="294" y="0"/>
                  </a:lnTo>
                  <a:lnTo>
                    <a:pt x="392" y="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49" name="Freeform 797"/>
            <p:cNvSpPr>
              <a:spLocks/>
            </p:cNvSpPr>
            <p:nvPr/>
          </p:nvSpPr>
          <p:spPr bwMode="auto">
            <a:xfrm flipH="1">
              <a:off x="5330" y="1931"/>
              <a:ext cx="73" cy="116"/>
            </a:xfrm>
            <a:custGeom>
              <a:avLst/>
              <a:gdLst>
                <a:gd name="T0" fmla="*/ 343 w 588"/>
                <a:gd name="T1" fmla="*/ 49 h 931"/>
                <a:gd name="T2" fmla="*/ 441 w 588"/>
                <a:gd name="T3" fmla="*/ 245 h 931"/>
                <a:gd name="T4" fmla="*/ 539 w 588"/>
                <a:gd name="T5" fmla="*/ 539 h 931"/>
                <a:gd name="T6" fmla="*/ 588 w 588"/>
                <a:gd name="T7" fmla="*/ 637 h 931"/>
                <a:gd name="T8" fmla="*/ 588 w 588"/>
                <a:gd name="T9" fmla="*/ 637 h 931"/>
                <a:gd name="T10" fmla="*/ 539 w 588"/>
                <a:gd name="T11" fmla="*/ 784 h 931"/>
                <a:gd name="T12" fmla="*/ 539 w 588"/>
                <a:gd name="T13" fmla="*/ 882 h 931"/>
                <a:gd name="T14" fmla="*/ 539 w 588"/>
                <a:gd name="T15" fmla="*/ 931 h 931"/>
                <a:gd name="T16" fmla="*/ 539 w 588"/>
                <a:gd name="T17" fmla="*/ 931 h 931"/>
                <a:gd name="T18" fmla="*/ 441 w 588"/>
                <a:gd name="T19" fmla="*/ 833 h 931"/>
                <a:gd name="T20" fmla="*/ 294 w 588"/>
                <a:gd name="T21" fmla="*/ 784 h 931"/>
                <a:gd name="T22" fmla="*/ 147 w 588"/>
                <a:gd name="T23" fmla="*/ 686 h 931"/>
                <a:gd name="T24" fmla="*/ 147 w 588"/>
                <a:gd name="T25" fmla="*/ 686 h 931"/>
                <a:gd name="T26" fmla="*/ 50 w 588"/>
                <a:gd name="T27" fmla="*/ 637 h 931"/>
                <a:gd name="T28" fmla="*/ 0 w 588"/>
                <a:gd name="T29" fmla="*/ 637 h 931"/>
                <a:gd name="T30" fmla="*/ 98 w 588"/>
                <a:gd name="T31" fmla="*/ 588 h 931"/>
                <a:gd name="T32" fmla="*/ 98 w 588"/>
                <a:gd name="T33" fmla="*/ 588 h 931"/>
                <a:gd name="T34" fmla="*/ 147 w 588"/>
                <a:gd name="T35" fmla="*/ 588 h 931"/>
                <a:gd name="T36" fmla="*/ 147 w 588"/>
                <a:gd name="T37" fmla="*/ 490 h 931"/>
                <a:gd name="T38" fmla="*/ 98 w 588"/>
                <a:gd name="T39" fmla="*/ 343 h 931"/>
                <a:gd name="T40" fmla="*/ 98 w 588"/>
                <a:gd name="T41" fmla="*/ 343 h 931"/>
                <a:gd name="T42" fmla="*/ 50 w 588"/>
                <a:gd name="T43" fmla="*/ 245 h 931"/>
                <a:gd name="T44" fmla="*/ 98 w 588"/>
                <a:gd name="T45" fmla="*/ 293 h 931"/>
                <a:gd name="T46" fmla="*/ 245 w 588"/>
                <a:gd name="T47" fmla="*/ 441 h 931"/>
                <a:gd name="T48" fmla="*/ 245 w 588"/>
                <a:gd name="T49" fmla="*/ 441 h 931"/>
                <a:gd name="T50" fmla="*/ 343 w 588"/>
                <a:gd name="T51" fmla="*/ 637 h 931"/>
                <a:gd name="T52" fmla="*/ 393 w 588"/>
                <a:gd name="T53" fmla="*/ 736 h 931"/>
                <a:gd name="T54" fmla="*/ 490 w 588"/>
                <a:gd name="T55" fmla="*/ 784 h 931"/>
                <a:gd name="T56" fmla="*/ 490 w 588"/>
                <a:gd name="T57" fmla="*/ 784 h 931"/>
                <a:gd name="T58" fmla="*/ 490 w 588"/>
                <a:gd name="T59" fmla="*/ 686 h 931"/>
                <a:gd name="T60" fmla="*/ 393 w 588"/>
                <a:gd name="T61" fmla="*/ 441 h 931"/>
                <a:gd name="T62" fmla="*/ 294 w 588"/>
                <a:gd name="T63" fmla="*/ 147 h 931"/>
                <a:gd name="T64" fmla="*/ 294 w 588"/>
                <a:gd name="T65" fmla="*/ 147 h 931"/>
                <a:gd name="T66" fmla="*/ 245 w 588"/>
                <a:gd name="T67" fmla="*/ 98 h 931"/>
                <a:gd name="T68" fmla="*/ 294 w 588"/>
                <a:gd name="T69" fmla="*/ 0 h 931"/>
                <a:gd name="T70" fmla="*/ 343 w 588"/>
                <a:gd name="T71" fmla="*/ 49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88" h="931">
                  <a:moveTo>
                    <a:pt x="343" y="49"/>
                  </a:moveTo>
                  <a:lnTo>
                    <a:pt x="441" y="245"/>
                  </a:lnTo>
                  <a:lnTo>
                    <a:pt x="539" y="539"/>
                  </a:lnTo>
                  <a:lnTo>
                    <a:pt x="588" y="637"/>
                  </a:lnTo>
                  <a:lnTo>
                    <a:pt x="588" y="637"/>
                  </a:lnTo>
                  <a:lnTo>
                    <a:pt x="539" y="784"/>
                  </a:lnTo>
                  <a:lnTo>
                    <a:pt x="539" y="882"/>
                  </a:lnTo>
                  <a:lnTo>
                    <a:pt x="539" y="931"/>
                  </a:lnTo>
                  <a:lnTo>
                    <a:pt x="539" y="931"/>
                  </a:lnTo>
                  <a:lnTo>
                    <a:pt x="441" y="833"/>
                  </a:lnTo>
                  <a:lnTo>
                    <a:pt x="294" y="784"/>
                  </a:lnTo>
                  <a:lnTo>
                    <a:pt x="147" y="686"/>
                  </a:lnTo>
                  <a:lnTo>
                    <a:pt x="147" y="686"/>
                  </a:lnTo>
                  <a:lnTo>
                    <a:pt x="50" y="637"/>
                  </a:lnTo>
                  <a:lnTo>
                    <a:pt x="0" y="637"/>
                  </a:lnTo>
                  <a:lnTo>
                    <a:pt x="98" y="588"/>
                  </a:lnTo>
                  <a:lnTo>
                    <a:pt x="98" y="588"/>
                  </a:lnTo>
                  <a:lnTo>
                    <a:pt x="147" y="588"/>
                  </a:lnTo>
                  <a:lnTo>
                    <a:pt x="147" y="490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50" y="245"/>
                  </a:lnTo>
                  <a:lnTo>
                    <a:pt x="98" y="293"/>
                  </a:lnTo>
                  <a:lnTo>
                    <a:pt x="245" y="441"/>
                  </a:lnTo>
                  <a:lnTo>
                    <a:pt x="245" y="441"/>
                  </a:lnTo>
                  <a:lnTo>
                    <a:pt x="343" y="637"/>
                  </a:lnTo>
                  <a:lnTo>
                    <a:pt x="393" y="736"/>
                  </a:lnTo>
                  <a:lnTo>
                    <a:pt x="490" y="784"/>
                  </a:lnTo>
                  <a:lnTo>
                    <a:pt x="490" y="784"/>
                  </a:lnTo>
                  <a:lnTo>
                    <a:pt x="490" y="686"/>
                  </a:lnTo>
                  <a:lnTo>
                    <a:pt x="393" y="441"/>
                  </a:lnTo>
                  <a:lnTo>
                    <a:pt x="294" y="147"/>
                  </a:lnTo>
                  <a:lnTo>
                    <a:pt x="294" y="147"/>
                  </a:lnTo>
                  <a:lnTo>
                    <a:pt x="245" y="98"/>
                  </a:lnTo>
                  <a:lnTo>
                    <a:pt x="294" y="0"/>
                  </a:lnTo>
                  <a:lnTo>
                    <a:pt x="343" y="49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0" name="Freeform 798"/>
            <p:cNvSpPr>
              <a:spLocks/>
            </p:cNvSpPr>
            <p:nvPr/>
          </p:nvSpPr>
          <p:spPr bwMode="auto">
            <a:xfrm flipH="1">
              <a:off x="5330" y="1943"/>
              <a:ext cx="61" cy="104"/>
            </a:xfrm>
            <a:custGeom>
              <a:avLst/>
              <a:gdLst>
                <a:gd name="T0" fmla="*/ 490 w 490"/>
                <a:gd name="T1" fmla="*/ 638 h 833"/>
                <a:gd name="T2" fmla="*/ 441 w 490"/>
                <a:gd name="T3" fmla="*/ 539 h 833"/>
                <a:gd name="T4" fmla="*/ 343 w 490"/>
                <a:gd name="T5" fmla="*/ 245 h 833"/>
                <a:gd name="T6" fmla="*/ 295 w 490"/>
                <a:gd name="T7" fmla="*/ 49 h 833"/>
                <a:gd name="T8" fmla="*/ 295 w 490"/>
                <a:gd name="T9" fmla="*/ 49 h 833"/>
                <a:gd name="T10" fmla="*/ 196 w 490"/>
                <a:gd name="T11" fmla="*/ 0 h 833"/>
                <a:gd name="T12" fmla="*/ 196 w 490"/>
                <a:gd name="T13" fmla="*/ 49 h 833"/>
                <a:gd name="T14" fmla="*/ 245 w 490"/>
                <a:gd name="T15" fmla="*/ 98 h 833"/>
                <a:gd name="T16" fmla="*/ 245 w 490"/>
                <a:gd name="T17" fmla="*/ 98 h 833"/>
                <a:gd name="T18" fmla="*/ 343 w 490"/>
                <a:gd name="T19" fmla="*/ 392 h 833"/>
                <a:gd name="T20" fmla="*/ 441 w 490"/>
                <a:gd name="T21" fmla="*/ 638 h 833"/>
                <a:gd name="T22" fmla="*/ 441 w 490"/>
                <a:gd name="T23" fmla="*/ 735 h 833"/>
                <a:gd name="T24" fmla="*/ 441 w 490"/>
                <a:gd name="T25" fmla="*/ 735 h 833"/>
                <a:gd name="T26" fmla="*/ 343 w 490"/>
                <a:gd name="T27" fmla="*/ 686 h 833"/>
                <a:gd name="T28" fmla="*/ 295 w 490"/>
                <a:gd name="T29" fmla="*/ 588 h 833"/>
                <a:gd name="T30" fmla="*/ 196 w 490"/>
                <a:gd name="T31" fmla="*/ 441 h 833"/>
                <a:gd name="T32" fmla="*/ 196 w 490"/>
                <a:gd name="T33" fmla="*/ 441 h 833"/>
                <a:gd name="T34" fmla="*/ 49 w 490"/>
                <a:gd name="T35" fmla="*/ 294 h 833"/>
                <a:gd name="T36" fmla="*/ 0 w 490"/>
                <a:gd name="T37" fmla="*/ 245 h 833"/>
                <a:gd name="T38" fmla="*/ 49 w 490"/>
                <a:gd name="T39" fmla="*/ 343 h 833"/>
                <a:gd name="T40" fmla="*/ 49 w 490"/>
                <a:gd name="T41" fmla="*/ 343 h 833"/>
                <a:gd name="T42" fmla="*/ 147 w 490"/>
                <a:gd name="T43" fmla="*/ 490 h 833"/>
                <a:gd name="T44" fmla="*/ 98 w 490"/>
                <a:gd name="T45" fmla="*/ 490 h 833"/>
                <a:gd name="T46" fmla="*/ 49 w 490"/>
                <a:gd name="T47" fmla="*/ 490 h 833"/>
                <a:gd name="T48" fmla="*/ 49 w 490"/>
                <a:gd name="T49" fmla="*/ 490 h 833"/>
                <a:gd name="T50" fmla="*/ 0 w 490"/>
                <a:gd name="T51" fmla="*/ 539 h 833"/>
                <a:gd name="T52" fmla="*/ 0 w 490"/>
                <a:gd name="T53" fmla="*/ 539 h 833"/>
                <a:gd name="T54" fmla="*/ 98 w 490"/>
                <a:gd name="T55" fmla="*/ 588 h 833"/>
                <a:gd name="T56" fmla="*/ 98 w 490"/>
                <a:gd name="T57" fmla="*/ 588 h 833"/>
                <a:gd name="T58" fmla="*/ 245 w 490"/>
                <a:gd name="T59" fmla="*/ 686 h 833"/>
                <a:gd name="T60" fmla="*/ 343 w 490"/>
                <a:gd name="T61" fmla="*/ 735 h 833"/>
                <a:gd name="T62" fmla="*/ 441 w 490"/>
                <a:gd name="T63" fmla="*/ 833 h 833"/>
                <a:gd name="T64" fmla="*/ 441 w 490"/>
                <a:gd name="T65" fmla="*/ 833 h 833"/>
                <a:gd name="T66" fmla="*/ 441 w 490"/>
                <a:gd name="T67" fmla="*/ 833 h 833"/>
                <a:gd name="T68" fmla="*/ 441 w 490"/>
                <a:gd name="T69" fmla="*/ 735 h 833"/>
                <a:gd name="T70" fmla="*/ 490 w 490"/>
                <a:gd name="T71" fmla="*/ 638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90" h="833">
                  <a:moveTo>
                    <a:pt x="490" y="638"/>
                  </a:moveTo>
                  <a:lnTo>
                    <a:pt x="441" y="539"/>
                  </a:lnTo>
                  <a:lnTo>
                    <a:pt x="343" y="245"/>
                  </a:lnTo>
                  <a:lnTo>
                    <a:pt x="295" y="49"/>
                  </a:lnTo>
                  <a:lnTo>
                    <a:pt x="295" y="49"/>
                  </a:lnTo>
                  <a:lnTo>
                    <a:pt x="196" y="0"/>
                  </a:lnTo>
                  <a:lnTo>
                    <a:pt x="196" y="49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343" y="392"/>
                  </a:lnTo>
                  <a:lnTo>
                    <a:pt x="441" y="638"/>
                  </a:lnTo>
                  <a:lnTo>
                    <a:pt x="441" y="735"/>
                  </a:lnTo>
                  <a:lnTo>
                    <a:pt x="441" y="735"/>
                  </a:lnTo>
                  <a:lnTo>
                    <a:pt x="343" y="686"/>
                  </a:lnTo>
                  <a:lnTo>
                    <a:pt x="295" y="588"/>
                  </a:lnTo>
                  <a:lnTo>
                    <a:pt x="196" y="441"/>
                  </a:lnTo>
                  <a:lnTo>
                    <a:pt x="196" y="441"/>
                  </a:lnTo>
                  <a:lnTo>
                    <a:pt x="49" y="294"/>
                  </a:lnTo>
                  <a:lnTo>
                    <a:pt x="0" y="245"/>
                  </a:lnTo>
                  <a:lnTo>
                    <a:pt x="49" y="343"/>
                  </a:lnTo>
                  <a:lnTo>
                    <a:pt x="49" y="343"/>
                  </a:lnTo>
                  <a:lnTo>
                    <a:pt x="147" y="490"/>
                  </a:lnTo>
                  <a:lnTo>
                    <a:pt x="98" y="490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539"/>
                  </a:lnTo>
                  <a:lnTo>
                    <a:pt x="0" y="539"/>
                  </a:lnTo>
                  <a:lnTo>
                    <a:pt x="98" y="588"/>
                  </a:lnTo>
                  <a:lnTo>
                    <a:pt x="98" y="588"/>
                  </a:lnTo>
                  <a:lnTo>
                    <a:pt x="245" y="686"/>
                  </a:lnTo>
                  <a:lnTo>
                    <a:pt x="343" y="735"/>
                  </a:lnTo>
                  <a:lnTo>
                    <a:pt x="441" y="833"/>
                  </a:lnTo>
                  <a:lnTo>
                    <a:pt x="441" y="833"/>
                  </a:lnTo>
                  <a:lnTo>
                    <a:pt x="441" y="833"/>
                  </a:lnTo>
                  <a:lnTo>
                    <a:pt x="441" y="735"/>
                  </a:lnTo>
                  <a:lnTo>
                    <a:pt x="490" y="638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1" name="Freeform 799"/>
            <p:cNvSpPr>
              <a:spLocks/>
            </p:cNvSpPr>
            <p:nvPr/>
          </p:nvSpPr>
          <p:spPr bwMode="auto">
            <a:xfrm flipH="1">
              <a:off x="5330" y="1796"/>
              <a:ext cx="104" cy="135"/>
            </a:xfrm>
            <a:custGeom>
              <a:avLst/>
              <a:gdLst>
                <a:gd name="T0" fmla="*/ 196 w 833"/>
                <a:gd name="T1" fmla="*/ 931 h 1079"/>
                <a:gd name="T2" fmla="*/ 49 w 833"/>
                <a:gd name="T3" fmla="*/ 686 h 1079"/>
                <a:gd name="T4" fmla="*/ 0 w 833"/>
                <a:gd name="T5" fmla="*/ 490 h 1079"/>
                <a:gd name="T6" fmla="*/ 49 w 833"/>
                <a:gd name="T7" fmla="*/ 295 h 1079"/>
                <a:gd name="T8" fmla="*/ 49 w 833"/>
                <a:gd name="T9" fmla="*/ 295 h 1079"/>
                <a:gd name="T10" fmla="*/ 147 w 833"/>
                <a:gd name="T11" fmla="*/ 147 h 1079"/>
                <a:gd name="T12" fmla="*/ 295 w 833"/>
                <a:gd name="T13" fmla="*/ 49 h 1079"/>
                <a:gd name="T14" fmla="*/ 392 w 833"/>
                <a:gd name="T15" fmla="*/ 0 h 1079"/>
                <a:gd name="T16" fmla="*/ 392 w 833"/>
                <a:gd name="T17" fmla="*/ 0 h 1079"/>
                <a:gd name="T18" fmla="*/ 490 w 833"/>
                <a:gd name="T19" fmla="*/ 49 h 1079"/>
                <a:gd name="T20" fmla="*/ 588 w 833"/>
                <a:gd name="T21" fmla="*/ 197 h 1079"/>
                <a:gd name="T22" fmla="*/ 735 w 833"/>
                <a:gd name="T23" fmla="*/ 442 h 1079"/>
                <a:gd name="T24" fmla="*/ 735 w 833"/>
                <a:gd name="T25" fmla="*/ 442 h 1079"/>
                <a:gd name="T26" fmla="*/ 784 w 833"/>
                <a:gd name="T27" fmla="*/ 785 h 1079"/>
                <a:gd name="T28" fmla="*/ 833 w 833"/>
                <a:gd name="T29" fmla="*/ 1079 h 1079"/>
                <a:gd name="T30" fmla="*/ 784 w 833"/>
                <a:gd name="T31" fmla="*/ 1079 h 1079"/>
                <a:gd name="T32" fmla="*/ 784 w 833"/>
                <a:gd name="T33" fmla="*/ 1079 h 1079"/>
                <a:gd name="T34" fmla="*/ 686 w 833"/>
                <a:gd name="T35" fmla="*/ 883 h 1079"/>
                <a:gd name="T36" fmla="*/ 539 w 833"/>
                <a:gd name="T37" fmla="*/ 736 h 1079"/>
                <a:gd name="T38" fmla="*/ 441 w 833"/>
                <a:gd name="T39" fmla="*/ 638 h 1079"/>
                <a:gd name="T40" fmla="*/ 441 w 833"/>
                <a:gd name="T41" fmla="*/ 638 h 1079"/>
                <a:gd name="T42" fmla="*/ 343 w 833"/>
                <a:gd name="T43" fmla="*/ 638 h 1079"/>
                <a:gd name="T44" fmla="*/ 343 w 833"/>
                <a:gd name="T45" fmla="*/ 736 h 1079"/>
                <a:gd name="T46" fmla="*/ 392 w 833"/>
                <a:gd name="T47" fmla="*/ 883 h 1079"/>
                <a:gd name="T48" fmla="*/ 392 w 833"/>
                <a:gd name="T49" fmla="*/ 883 h 1079"/>
                <a:gd name="T50" fmla="*/ 343 w 833"/>
                <a:gd name="T51" fmla="*/ 1029 h 1079"/>
                <a:gd name="T52" fmla="*/ 295 w 833"/>
                <a:gd name="T53" fmla="*/ 1029 h 1079"/>
                <a:gd name="T54" fmla="*/ 196 w 833"/>
                <a:gd name="T55" fmla="*/ 931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33" h="1079">
                  <a:moveTo>
                    <a:pt x="196" y="931"/>
                  </a:moveTo>
                  <a:lnTo>
                    <a:pt x="49" y="686"/>
                  </a:lnTo>
                  <a:lnTo>
                    <a:pt x="0" y="490"/>
                  </a:lnTo>
                  <a:lnTo>
                    <a:pt x="49" y="295"/>
                  </a:lnTo>
                  <a:lnTo>
                    <a:pt x="49" y="295"/>
                  </a:lnTo>
                  <a:lnTo>
                    <a:pt x="147" y="147"/>
                  </a:lnTo>
                  <a:lnTo>
                    <a:pt x="295" y="49"/>
                  </a:lnTo>
                  <a:lnTo>
                    <a:pt x="392" y="0"/>
                  </a:lnTo>
                  <a:lnTo>
                    <a:pt x="392" y="0"/>
                  </a:lnTo>
                  <a:lnTo>
                    <a:pt x="490" y="49"/>
                  </a:lnTo>
                  <a:lnTo>
                    <a:pt x="588" y="197"/>
                  </a:lnTo>
                  <a:lnTo>
                    <a:pt x="735" y="442"/>
                  </a:lnTo>
                  <a:lnTo>
                    <a:pt x="735" y="442"/>
                  </a:lnTo>
                  <a:lnTo>
                    <a:pt x="784" y="785"/>
                  </a:lnTo>
                  <a:lnTo>
                    <a:pt x="833" y="1079"/>
                  </a:lnTo>
                  <a:lnTo>
                    <a:pt x="784" y="1079"/>
                  </a:lnTo>
                  <a:lnTo>
                    <a:pt x="784" y="1079"/>
                  </a:lnTo>
                  <a:lnTo>
                    <a:pt x="686" y="883"/>
                  </a:lnTo>
                  <a:lnTo>
                    <a:pt x="539" y="736"/>
                  </a:lnTo>
                  <a:lnTo>
                    <a:pt x="441" y="638"/>
                  </a:lnTo>
                  <a:lnTo>
                    <a:pt x="441" y="638"/>
                  </a:lnTo>
                  <a:lnTo>
                    <a:pt x="343" y="638"/>
                  </a:lnTo>
                  <a:lnTo>
                    <a:pt x="343" y="736"/>
                  </a:lnTo>
                  <a:lnTo>
                    <a:pt x="392" y="883"/>
                  </a:lnTo>
                  <a:lnTo>
                    <a:pt x="392" y="883"/>
                  </a:lnTo>
                  <a:lnTo>
                    <a:pt x="343" y="1029"/>
                  </a:lnTo>
                  <a:lnTo>
                    <a:pt x="295" y="1029"/>
                  </a:lnTo>
                  <a:lnTo>
                    <a:pt x="196" y="931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2" name="Freeform 800"/>
            <p:cNvSpPr>
              <a:spLocks/>
            </p:cNvSpPr>
            <p:nvPr/>
          </p:nvSpPr>
          <p:spPr bwMode="auto">
            <a:xfrm flipH="1">
              <a:off x="5207" y="1728"/>
              <a:ext cx="166" cy="129"/>
            </a:xfrm>
            <a:custGeom>
              <a:avLst/>
              <a:gdLst>
                <a:gd name="T0" fmla="*/ 294 w 1323"/>
                <a:gd name="T1" fmla="*/ 882 h 1029"/>
                <a:gd name="T2" fmla="*/ 245 w 1323"/>
                <a:gd name="T3" fmla="*/ 834 h 1029"/>
                <a:gd name="T4" fmla="*/ 98 w 1323"/>
                <a:gd name="T5" fmla="*/ 686 h 1029"/>
                <a:gd name="T6" fmla="*/ 0 w 1323"/>
                <a:gd name="T7" fmla="*/ 539 h 1029"/>
                <a:gd name="T8" fmla="*/ 0 w 1323"/>
                <a:gd name="T9" fmla="*/ 539 h 1029"/>
                <a:gd name="T10" fmla="*/ 0 w 1323"/>
                <a:gd name="T11" fmla="*/ 490 h 1029"/>
                <a:gd name="T12" fmla="*/ 98 w 1323"/>
                <a:gd name="T13" fmla="*/ 441 h 1029"/>
                <a:gd name="T14" fmla="*/ 196 w 1323"/>
                <a:gd name="T15" fmla="*/ 393 h 1029"/>
                <a:gd name="T16" fmla="*/ 196 w 1323"/>
                <a:gd name="T17" fmla="*/ 393 h 1029"/>
                <a:gd name="T18" fmla="*/ 441 w 1323"/>
                <a:gd name="T19" fmla="*/ 245 h 1029"/>
                <a:gd name="T20" fmla="*/ 637 w 1323"/>
                <a:gd name="T21" fmla="*/ 147 h 1029"/>
                <a:gd name="T22" fmla="*/ 784 w 1323"/>
                <a:gd name="T23" fmla="*/ 98 h 1029"/>
                <a:gd name="T24" fmla="*/ 784 w 1323"/>
                <a:gd name="T25" fmla="*/ 98 h 1029"/>
                <a:gd name="T26" fmla="*/ 834 w 1323"/>
                <a:gd name="T27" fmla="*/ 98 h 1029"/>
                <a:gd name="T28" fmla="*/ 784 w 1323"/>
                <a:gd name="T29" fmla="*/ 196 h 1029"/>
                <a:gd name="T30" fmla="*/ 834 w 1323"/>
                <a:gd name="T31" fmla="*/ 245 h 1029"/>
                <a:gd name="T32" fmla="*/ 834 w 1323"/>
                <a:gd name="T33" fmla="*/ 245 h 1029"/>
                <a:gd name="T34" fmla="*/ 834 w 1323"/>
                <a:gd name="T35" fmla="*/ 295 h 1029"/>
                <a:gd name="T36" fmla="*/ 834 w 1323"/>
                <a:gd name="T37" fmla="*/ 147 h 1029"/>
                <a:gd name="T38" fmla="*/ 882 w 1323"/>
                <a:gd name="T39" fmla="*/ 49 h 1029"/>
                <a:gd name="T40" fmla="*/ 882 w 1323"/>
                <a:gd name="T41" fmla="*/ 49 h 1029"/>
                <a:gd name="T42" fmla="*/ 932 w 1323"/>
                <a:gd name="T43" fmla="*/ 0 h 1029"/>
                <a:gd name="T44" fmla="*/ 980 w 1323"/>
                <a:gd name="T45" fmla="*/ 49 h 1029"/>
                <a:gd name="T46" fmla="*/ 1029 w 1323"/>
                <a:gd name="T47" fmla="*/ 245 h 1029"/>
                <a:gd name="T48" fmla="*/ 1029 w 1323"/>
                <a:gd name="T49" fmla="*/ 245 h 1029"/>
                <a:gd name="T50" fmla="*/ 1127 w 1323"/>
                <a:gd name="T51" fmla="*/ 588 h 1029"/>
                <a:gd name="T52" fmla="*/ 1275 w 1323"/>
                <a:gd name="T53" fmla="*/ 784 h 1029"/>
                <a:gd name="T54" fmla="*/ 1323 w 1323"/>
                <a:gd name="T55" fmla="*/ 882 h 1029"/>
                <a:gd name="T56" fmla="*/ 1323 w 1323"/>
                <a:gd name="T57" fmla="*/ 882 h 1029"/>
                <a:gd name="T58" fmla="*/ 1225 w 1323"/>
                <a:gd name="T59" fmla="*/ 882 h 1029"/>
                <a:gd name="T60" fmla="*/ 1127 w 1323"/>
                <a:gd name="T61" fmla="*/ 834 h 1029"/>
                <a:gd name="T62" fmla="*/ 1078 w 1323"/>
                <a:gd name="T63" fmla="*/ 834 h 1029"/>
                <a:gd name="T64" fmla="*/ 1078 w 1323"/>
                <a:gd name="T65" fmla="*/ 834 h 1029"/>
                <a:gd name="T66" fmla="*/ 1029 w 1323"/>
                <a:gd name="T67" fmla="*/ 882 h 1029"/>
                <a:gd name="T68" fmla="*/ 1029 w 1323"/>
                <a:gd name="T69" fmla="*/ 981 h 1029"/>
                <a:gd name="T70" fmla="*/ 980 w 1323"/>
                <a:gd name="T71" fmla="*/ 981 h 1029"/>
                <a:gd name="T72" fmla="*/ 980 w 1323"/>
                <a:gd name="T73" fmla="*/ 981 h 1029"/>
                <a:gd name="T74" fmla="*/ 882 w 1323"/>
                <a:gd name="T75" fmla="*/ 882 h 1029"/>
                <a:gd name="T76" fmla="*/ 784 w 1323"/>
                <a:gd name="T77" fmla="*/ 784 h 1029"/>
                <a:gd name="T78" fmla="*/ 686 w 1323"/>
                <a:gd name="T79" fmla="*/ 736 h 1029"/>
                <a:gd name="T80" fmla="*/ 686 w 1323"/>
                <a:gd name="T81" fmla="*/ 736 h 1029"/>
                <a:gd name="T82" fmla="*/ 589 w 1323"/>
                <a:gd name="T83" fmla="*/ 736 h 1029"/>
                <a:gd name="T84" fmla="*/ 589 w 1323"/>
                <a:gd name="T85" fmla="*/ 784 h 1029"/>
                <a:gd name="T86" fmla="*/ 637 w 1323"/>
                <a:gd name="T87" fmla="*/ 882 h 1029"/>
                <a:gd name="T88" fmla="*/ 637 w 1323"/>
                <a:gd name="T89" fmla="*/ 882 h 1029"/>
                <a:gd name="T90" fmla="*/ 589 w 1323"/>
                <a:gd name="T91" fmla="*/ 981 h 1029"/>
                <a:gd name="T92" fmla="*/ 441 w 1323"/>
                <a:gd name="T93" fmla="*/ 1029 h 1029"/>
                <a:gd name="T94" fmla="*/ 294 w 1323"/>
                <a:gd name="T95" fmla="*/ 882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23" h="1029">
                  <a:moveTo>
                    <a:pt x="294" y="882"/>
                  </a:moveTo>
                  <a:lnTo>
                    <a:pt x="245" y="834"/>
                  </a:lnTo>
                  <a:lnTo>
                    <a:pt x="98" y="686"/>
                  </a:lnTo>
                  <a:lnTo>
                    <a:pt x="0" y="539"/>
                  </a:lnTo>
                  <a:lnTo>
                    <a:pt x="0" y="539"/>
                  </a:lnTo>
                  <a:lnTo>
                    <a:pt x="0" y="490"/>
                  </a:lnTo>
                  <a:lnTo>
                    <a:pt x="98" y="441"/>
                  </a:lnTo>
                  <a:lnTo>
                    <a:pt x="196" y="393"/>
                  </a:lnTo>
                  <a:lnTo>
                    <a:pt x="196" y="393"/>
                  </a:lnTo>
                  <a:lnTo>
                    <a:pt x="441" y="245"/>
                  </a:lnTo>
                  <a:lnTo>
                    <a:pt x="637" y="147"/>
                  </a:lnTo>
                  <a:lnTo>
                    <a:pt x="784" y="98"/>
                  </a:lnTo>
                  <a:lnTo>
                    <a:pt x="784" y="98"/>
                  </a:lnTo>
                  <a:lnTo>
                    <a:pt x="834" y="98"/>
                  </a:lnTo>
                  <a:lnTo>
                    <a:pt x="784" y="196"/>
                  </a:lnTo>
                  <a:lnTo>
                    <a:pt x="834" y="245"/>
                  </a:lnTo>
                  <a:lnTo>
                    <a:pt x="834" y="245"/>
                  </a:lnTo>
                  <a:lnTo>
                    <a:pt x="834" y="295"/>
                  </a:lnTo>
                  <a:lnTo>
                    <a:pt x="834" y="147"/>
                  </a:lnTo>
                  <a:lnTo>
                    <a:pt x="882" y="49"/>
                  </a:lnTo>
                  <a:lnTo>
                    <a:pt x="882" y="49"/>
                  </a:lnTo>
                  <a:lnTo>
                    <a:pt x="932" y="0"/>
                  </a:lnTo>
                  <a:lnTo>
                    <a:pt x="980" y="49"/>
                  </a:lnTo>
                  <a:lnTo>
                    <a:pt x="1029" y="245"/>
                  </a:lnTo>
                  <a:lnTo>
                    <a:pt x="1029" y="245"/>
                  </a:lnTo>
                  <a:lnTo>
                    <a:pt x="1127" y="588"/>
                  </a:lnTo>
                  <a:lnTo>
                    <a:pt x="1275" y="784"/>
                  </a:lnTo>
                  <a:lnTo>
                    <a:pt x="1323" y="882"/>
                  </a:lnTo>
                  <a:lnTo>
                    <a:pt x="1323" y="882"/>
                  </a:lnTo>
                  <a:lnTo>
                    <a:pt x="1225" y="882"/>
                  </a:lnTo>
                  <a:lnTo>
                    <a:pt x="1127" y="834"/>
                  </a:lnTo>
                  <a:lnTo>
                    <a:pt x="1078" y="834"/>
                  </a:lnTo>
                  <a:lnTo>
                    <a:pt x="1078" y="834"/>
                  </a:lnTo>
                  <a:lnTo>
                    <a:pt x="1029" y="882"/>
                  </a:lnTo>
                  <a:lnTo>
                    <a:pt x="1029" y="981"/>
                  </a:lnTo>
                  <a:lnTo>
                    <a:pt x="980" y="981"/>
                  </a:lnTo>
                  <a:lnTo>
                    <a:pt x="980" y="981"/>
                  </a:lnTo>
                  <a:lnTo>
                    <a:pt x="882" y="882"/>
                  </a:lnTo>
                  <a:lnTo>
                    <a:pt x="784" y="784"/>
                  </a:lnTo>
                  <a:lnTo>
                    <a:pt x="686" y="736"/>
                  </a:lnTo>
                  <a:lnTo>
                    <a:pt x="686" y="736"/>
                  </a:lnTo>
                  <a:lnTo>
                    <a:pt x="589" y="736"/>
                  </a:lnTo>
                  <a:lnTo>
                    <a:pt x="589" y="784"/>
                  </a:lnTo>
                  <a:lnTo>
                    <a:pt x="637" y="882"/>
                  </a:lnTo>
                  <a:lnTo>
                    <a:pt x="637" y="882"/>
                  </a:lnTo>
                  <a:lnTo>
                    <a:pt x="589" y="981"/>
                  </a:lnTo>
                  <a:lnTo>
                    <a:pt x="441" y="1029"/>
                  </a:lnTo>
                  <a:lnTo>
                    <a:pt x="294" y="882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3" name="Freeform 801"/>
            <p:cNvSpPr>
              <a:spLocks/>
            </p:cNvSpPr>
            <p:nvPr/>
          </p:nvSpPr>
          <p:spPr bwMode="auto">
            <a:xfrm flipH="1">
              <a:off x="5336" y="1802"/>
              <a:ext cx="98" cy="116"/>
            </a:xfrm>
            <a:custGeom>
              <a:avLst/>
              <a:gdLst>
                <a:gd name="T0" fmla="*/ 196 w 784"/>
                <a:gd name="T1" fmla="*/ 834 h 932"/>
                <a:gd name="T2" fmla="*/ 49 w 784"/>
                <a:gd name="T3" fmla="*/ 637 h 932"/>
                <a:gd name="T4" fmla="*/ 0 w 784"/>
                <a:gd name="T5" fmla="*/ 441 h 932"/>
                <a:gd name="T6" fmla="*/ 98 w 784"/>
                <a:gd name="T7" fmla="*/ 246 h 932"/>
                <a:gd name="T8" fmla="*/ 98 w 784"/>
                <a:gd name="T9" fmla="*/ 246 h 932"/>
                <a:gd name="T10" fmla="*/ 196 w 784"/>
                <a:gd name="T11" fmla="*/ 98 h 932"/>
                <a:gd name="T12" fmla="*/ 295 w 784"/>
                <a:gd name="T13" fmla="*/ 0 h 932"/>
                <a:gd name="T14" fmla="*/ 392 w 784"/>
                <a:gd name="T15" fmla="*/ 0 h 932"/>
                <a:gd name="T16" fmla="*/ 392 w 784"/>
                <a:gd name="T17" fmla="*/ 0 h 932"/>
                <a:gd name="T18" fmla="*/ 490 w 784"/>
                <a:gd name="T19" fmla="*/ 50 h 932"/>
                <a:gd name="T20" fmla="*/ 588 w 784"/>
                <a:gd name="T21" fmla="*/ 148 h 932"/>
                <a:gd name="T22" fmla="*/ 735 w 784"/>
                <a:gd name="T23" fmla="*/ 393 h 932"/>
                <a:gd name="T24" fmla="*/ 735 w 784"/>
                <a:gd name="T25" fmla="*/ 393 h 932"/>
                <a:gd name="T26" fmla="*/ 784 w 784"/>
                <a:gd name="T27" fmla="*/ 736 h 932"/>
                <a:gd name="T28" fmla="*/ 784 w 784"/>
                <a:gd name="T29" fmla="*/ 932 h 932"/>
                <a:gd name="T30" fmla="*/ 784 w 784"/>
                <a:gd name="T31" fmla="*/ 932 h 932"/>
                <a:gd name="T32" fmla="*/ 784 w 784"/>
                <a:gd name="T33" fmla="*/ 932 h 932"/>
                <a:gd name="T34" fmla="*/ 686 w 784"/>
                <a:gd name="T35" fmla="*/ 784 h 932"/>
                <a:gd name="T36" fmla="*/ 539 w 784"/>
                <a:gd name="T37" fmla="*/ 637 h 932"/>
                <a:gd name="T38" fmla="*/ 441 w 784"/>
                <a:gd name="T39" fmla="*/ 539 h 932"/>
                <a:gd name="T40" fmla="*/ 441 w 784"/>
                <a:gd name="T41" fmla="*/ 539 h 932"/>
                <a:gd name="T42" fmla="*/ 343 w 784"/>
                <a:gd name="T43" fmla="*/ 539 h 932"/>
                <a:gd name="T44" fmla="*/ 343 w 784"/>
                <a:gd name="T45" fmla="*/ 637 h 932"/>
                <a:gd name="T46" fmla="*/ 343 w 784"/>
                <a:gd name="T47" fmla="*/ 784 h 932"/>
                <a:gd name="T48" fmla="*/ 343 w 784"/>
                <a:gd name="T49" fmla="*/ 784 h 932"/>
                <a:gd name="T50" fmla="*/ 343 w 784"/>
                <a:gd name="T51" fmla="*/ 932 h 932"/>
                <a:gd name="T52" fmla="*/ 245 w 784"/>
                <a:gd name="T53" fmla="*/ 932 h 932"/>
                <a:gd name="T54" fmla="*/ 196 w 784"/>
                <a:gd name="T55" fmla="*/ 834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4" h="932">
                  <a:moveTo>
                    <a:pt x="196" y="834"/>
                  </a:moveTo>
                  <a:lnTo>
                    <a:pt x="49" y="637"/>
                  </a:lnTo>
                  <a:lnTo>
                    <a:pt x="0" y="441"/>
                  </a:lnTo>
                  <a:lnTo>
                    <a:pt x="98" y="246"/>
                  </a:lnTo>
                  <a:lnTo>
                    <a:pt x="98" y="246"/>
                  </a:lnTo>
                  <a:lnTo>
                    <a:pt x="196" y="98"/>
                  </a:lnTo>
                  <a:lnTo>
                    <a:pt x="295" y="0"/>
                  </a:lnTo>
                  <a:lnTo>
                    <a:pt x="392" y="0"/>
                  </a:lnTo>
                  <a:lnTo>
                    <a:pt x="392" y="0"/>
                  </a:lnTo>
                  <a:lnTo>
                    <a:pt x="490" y="50"/>
                  </a:lnTo>
                  <a:lnTo>
                    <a:pt x="588" y="148"/>
                  </a:lnTo>
                  <a:lnTo>
                    <a:pt x="735" y="393"/>
                  </a:lnTo>
                  <a:lnTo>
                    <a:pt x="735" y="393"/>
                  </a:lnTo>
                  <a:lnTo>
                    <a:pt x="784" y="736"/>
                  </a:lnTo>
                  <a:lnTo>
                    <a:pt x="784" y="932"/>
                  </a:lnTo>
                  <a:lnTo>
                    <a:pt x="784" y="932"/>
                  </a:lnTo>
                  <a:lnTo>
                    <a:pt x="784" y="932"/>
                  </a:lnTo>
                  <a:lnTo>
                    <a:pt x="686" y="784"/>
                  </a:lnTo>
                  <a:lnTo>
                    <a:pt x="539" y="637"/>
                  </a:lnTo>
                  <a:lnTo>
                    <a:pt x="441" y="539"/>
                  </a:lnTo>
                  <a:lnTo>
                    <a:pt x="441" y="539"/>
                  </a:lnTo>
                  <a:lnTo>
                    <a:pt x="343" y="539"/>
                  </a:lnTo>
                  <a:lnTo>
                    <a:pt x="343" y="637"/>
                  </a:lnTo>
                  <a:lnTo>
                    <a:pt x="343" y="784"/>
                  </a:lnTo>
                  <a:lnTo>
                    <a:pt x="343" y="784"/>
                  </a:lnTo>
                  <a:lnTo>
                    <a:pt x="343" y="932"/>
                  </a:lnTo>
                  <a:lnTo>
                    <a:pt x="245" y="932"/>
                  </a:lnTo>
                  <a:lnTo>
                    <a:pt x="196" y="834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4" name="Freeform 802"/>
            <p:cNvSpPr>
              <a:spLocks/>
            </p:cNvSpPr>
            <p:nvPr/>
          </p:nvSpPr>
          <p:spPr bwMode="auto">
            <a:xfrm flipH="1">
              <a:off x="5336" y="1802"/>
              <a:ext cx="92" cy="110"/>
            </a:xfrm>
            <a:custGeom>
              <a:avLst/>
              <a:gdLst>
                <a:gd name="T0" fmla="*/ 147 w 735"/>
                <a:gd name="T1" fmla="*/ 784 h 882"/>
                <a:gd name="T2" fmla="*/ 49 w 735"/>
                <a:gd name="T3" fmla="*/ 589 h 882"/>
                <a:gd name="T4" fmla="*/ 0 w 735"/>
                <a:gd name="T5" fmla="*/ 393 h 882"/>
                <a:gd name="T6" fmla="*/ 49 w 735"/>
                <a:gd name="T7" fmla="*/ 196 h 882"/>
                <a:gd name="T8" fmla="*/ 49 w 735"/>
                <a:gd name="T9" fmla="*/ 196 h 882"/>
                <a:gd name="T10" fmla="*/ 147 w 735"/>
                <a:gd name="T11" fmla="*/ 98 h 882"/>
                <a:gd name="T12" fmla="*/ 246 w 735"/>
                <a:gd name="T13" fmla="*/ 0 h 882"/>
                <a:gd name="T14" fmla="*/ 343 w 735"/>
                <a:gd name="T15" fmla="*/ 0 h 882"/>
                <a:gd name="T16" fmla="*/ 343 w 735"/>
                <a:gd name="T17" fmla="*/ 0 h 882"/>
                <a:gd name="T18" fmla="*/ 441 w 735"/>
                <a:gd name="T19" fmla="*/ 50 h 882"/>
                <a:gd name="T20" fmla="*/ 539 w 735"/>
                <a:gd name="T21" fmla="*/ 148 h 882"/>
                <a:gd name="T22" fmla="*/ 637 w 735"/>
                <a:gd name="T23" fmla="*/ 393 h 882"/>
                <a:gd name="T24" fmla="*/ 637 w 735"/>
                <a:gd name="T25" fmla="*/ 393 h 882"/>
                <a:gd name="T26" fmla="*/ 686 w 735"/>
                <a:gd name="T27" fmla="*/ 687 h 882"/>
                <a:gd name="T28" fmla="*/ 735 w 735"/>
                <a:gd name="T29" fmla="*/ 882 h 882"/>
                <a:gd name="T30" fmla="*/ 686 w 735"/>
                <a:gd name="T31" fmla="*/ 834 h 882"/>
                <a:gd name="T32" fmla="*/ 686 w 735"/>
                <a:gd name="T33" fmla="*/ 834 h 882"/>
                <a:gd name="T34" fmla="*/ 589 w 735"/>
                <a:gd name="T35" fmla="*/ 687 h 882"/>
                <a:gd name="T36" fmla="*/ 490 w 735"/>
                <a:gd name="T37" fmla="*/ 589 h 882"/>
                <a:gd name="T38" fmla="*/ 392 w 735"/>
                <a:gd name="T39" fmla="*/ 491 h 882"/>
                <a:gd name="T40" fmla="*/ 392 w 735"/>
                <a:gd name="T41" fmla="*/ 491 h 882"/>
                <a:gd name="T42" fmla="*/ 294 w 735"/>
                <a:gd name="T43" fmla="*/ 491 h 882"/>
                <a:gd name="T44" fmla="*/ 294 w 735"/>
                <a:gd name="T45" fmla="*/ 589 h 882"/>
                <a:gd name="T46" fmla="*/ 294 w 735"/>
                <a:gd name="T47" fmla="*/ 736 h 882"/>
                <a:gd name="T48" fmla="*/ 294 w 735"/>
                <a:gd name="T49" fmla="*/ 736 h 882"/>
                <a:gd name="T50" fmla="*/ 246 w 735"/>
                <a:gd name="T51" fmla="*/ 882 h 882"/>
                <a:gd name="T52" fmla="*/ 196 w 735"/>
                <a:gd name="T53" fmla="*/ 882 h 882"/>
                <a:gd name="T54" fmla="*/ 147 w 735"/>
                <a:gd name="T55" fmla="*/ 784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35" h="882">
                  <a:moveTo>
                    <a:pt x="147" y="784"/>
                  </a:moveTo>
                  <a:lnTo>
                    <a:pt x="49" y="589"/>
                  </a:lnTo>
                  <a:lnTo>
                    <a:pt x="0" y="393"/>
                  </a:lnTo>
                  <a:lnTo>
                    <a:pt x="49" y="196"/>
                  </a:lnTo>
                  <a:lnTo>
                    <a:pt x="49" y="196"/>
                  </a:lnTo>
                  <a:lnTo>
                    <a:pt x="147" y="98"/>
                  </a:lnTo>
                  <a:lnTo>
                    <a:pt x="246" y="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441" y="50"/>
                  </a:lnTo>
                  <a:lnTo>
                    <a:pt x="539" y="148"/>
                  </a:lnTo>
                  <a:lnTo>
                    <a:pt x="637" y="393"/>
                  </a:lnTo>
                  <a:lnTo>
                    <a:pt x="637" y="393"/>
                  </a:lnTo>
                  <a:lnTo>
                    <a:pt x="686" y="687"/>
                  </a:lnTo>
                  <a:lnTo>
                    <a:pt x="735" y="882"/>
                  </a:lnTo>
                  <a:lnTo>
                    <a:pt x="686" y="834"/>
                  </a:lnTo>
                  <a:lnTo>
                    <a:pt x="686" y="834"/>
                  </a:lnTo>
                  <a:lnTo>
                    <a:pt x="589" y="687"/>
                  </a:lnTo>
                  <a:lnTo>
                    <a:pt x="490" y="589"/>
                  </a:lnTo>
                  <a:lnTo>
                    <a:pt x="392" y="491"/>
                  </a:lnTo>
                  <a:lnTo>
                    <a:pt x="392" y="491"/>
                  </a:lnTo>
                  <a:lnTo>
                    <a:pt x="294" y="491"/>
                  </a:lnTo>
                  <a:lnTo>
                    <a:pt x="294" y="589"/>
                  </a:lnTo>
                  <a:lnTo>
                    <a:pt x="294" y="736"/>
                  </a:lnTo>
                  <a:lnTo>
                    <a:pt x="294" y="736"/>
                  </a:lnTo>
                  <a:lnTo>
                    <a:pt x="246" y="882"/>
                  </a:lnTo>
                  <a:lnTo>
                    <a:pt x="196" y="882"/>
                  </a:lnTo>
                  <a:lnTo>
                    <a:pt x="147" y="784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5" name="Freeform 803"/>
            <p:cNvSpPr>
              <a:spLocks/>
            </p:cNvSpPr>
            <p:nvPr/>
          </p:nvSpPr>
          <p:spPr bwMode="auto">
            <a:xfrm flipH="1">
              <a:off x="5342" y="1802"/>
              <a:ext cx="86" cy="104"/>
            </a:xfrm>
            <a:custGeom>
              <a:avLst/>
              <a:gdLst>
                <a:gd name="T0" fmla="*/ 147 w 686"/>
                <a:gd name="T1" fmla="*/ 736 h 834"/>
                <a:gd name="T2" fmla="*/ 49 w 686"/>
                <a:gd name="T3" fmla="*/ 539 h 834"/>
                <a:gd name="T4" fmla="*/ 0 w 686"/>
                <a:gd name="T5" fmla="*/ 393 h 834"/>
                <a:gd name="T6" fmla="*/ 98 w 686"/>
                <a:gd name="T7" fmla="*/ 196 h 834"/>
                <a:gd name="T8" fmla="*/ 98 w 686"/>
                <a:gd name="T9" fmla="*/ 196 h 834"/>
                <a:gd name="T10" fmla="*/ 196 w 686"/>
                <a:gd name="T11" fmla="*/ 98 h 834"/>
                <a:gd name="T12" fmla="*/ 246 w 686"/>
                <a:gd name="T13" fmla="*/ 50 h 834"/>
                <a:gd name="T14" fmla="*/ 343 w 686"/>
                <a:gd name="T15" fmla="*/ 0 h 834"/>
                <a:gd name="T16" fmla="*/ 343 w 686"/>
                <a:gd name="T17" fmla="*/ 0 h 834"/>
                <a:gd name="T18" fmla="*/ 441 w 686"/>
                <a:gd name="T19" fmla="*/ 50 h 834"/>
                <a:gd name="T20" fmla="*/ 539 w 686"/>
                <a:gd name="T21" fmla="*/ 148 h 834"/>
                <a:gd name="T22" fmla="*/ 637 w 686"/>
                <a:gd name="T23" fmla="*/ 393 h 834"/>
                <a:gd name="T24" fmla="*/ 637 w 686"/>
                <a:gd name="T25" fmla="*/ 393 h 834"/>
                <a:gd name="T26" fmla="*/ 686 w 686"/>
                <a:gd name="T27" fmla="*/ 687 h 834"/>
                <a:gd name="T28" fmla="*/ 686 w 686"/>
                <a:gd name="T29" fmla="*/ 784 h 834"/>
                <a:gd name="T30" fmla="*/ 637 w 686"/>
                <a:gd name="T31" fmla="*/ 736 h 834"/>
                <a:gd name="T32" fmla="*/ 637 w 686"/>
                <a:gd name="T33" fmla="*/ 736 h 834"/>
                <a:gd name="T34" fmla="*/ 539 w 686"/>
                <a:gd name="T35" fmla="*/ 589 h 834"/>
                <a:gd name="T36" fmla="*/ 490 w 686"/>
                <a:gd name="T37" fmla="*/ 491 h 834"/>
                <a:gd name="T38" fmla="*/ 392 w 686"/>
                <a:gd name="T39" fmla="*/ 441 h 834"/>
                <a:gd name="T40" fmla="*/ 392 w 686"/>
                <a:gd name="T41" fmla="*/ 441 h 834"/>
                <a:gd name="T42" fmla="*/ 294 w 686"/>
                <a:gd name="T43" fmla="*/ 441 h 834"/>
                <a:gd name="T44" fmla="*/ 246 w 686"/>
                <a:gd name="T45" fmla="*/ 539 h 834"/>
                <a:gd name="T46" fmla="*/ 246 w 686"/>
                <a:gd name="T47" fmla="*/ 687 h 834"/>
                <a:gd name="T48" fmla="*/ 246 w 686"/>
                <a:gd name="T49" fmla="*/ 687 h 834"/>
                <a:gd name="T50" fmla="*/ 246 w 686"/>
                <a:gd name="T51" fmla="*/ 834 h 834"/>
                <a:gd name="T52" fmla="*/ 196 w 686"/>
                <a:gd name="T53" fmla="*/ 834 h 834"/>
                <a:gd name="T54" fmla="*/ 147 w 686"/>
                <a:gd name="T55" fmla="*/ 736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86" h="834">
                  <a:moveTo>
                    <a:pt x="147" y="736"/>
                  </a:moveTo>
                  <a:lnTo>
                    <a:pt x="49" y="539"/>
                  </a:lnTo>
                  <a:lnTo>
                    <a:pt x="0" y="393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196" y="98"/>
                  </a:lnTo>
                  <a:lnTo>
                    <a:pt x="246" y="5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441" y="50"/>
                  </a:lnTo>
                  <a:lnTo>
                    <a:pt x="539" y="148"/>
                  </a:lnTo>
                  <a:lnTo>
                    <a:pt x="637" y="393"/>
                  </a:lnTo>
                  <a:lnTo>
                    <a:pt x="637" y="393"/>
                  </a:lnTo>
                  <a:lnTo>
                    <a:pt x="686" y="687"/>
                  </a:lnTo>
                  <a:lnTo>
                    <a:pt x="686" y="784"/>
                  </a:lnTo>
                  <a:lnTo>
                    <a:pt x="637" y="736"/>
                  </a:lnTo>
                  <a:lnTo>
                    <a:pt x="637" y="736"/>
                  </a:lnTo>
                  <a:lnTo>
                    <a:pt x="539" y="589"/>
                  </a:lnTo>
                  <a:lnTo>
                    <a:pt x="490" y="491"/>
                  </a:lnTo>
                  <a:lnTo>
                    <a:pt x="392" y="441"/>
                  </a:lnTo>
                  <a:lnTo>
                    <a:pt x="392" y="441"/>
                  </a:lnTo>
                  <a:lnTo>
                    <a:pt x="294" y="441"/>
                  </a:lnTo>
                  <a:lnTo>
                    <a:pt x="246" y="539"/>
                  </a:lnTo>
                  <a:lnTo>
                    <a:pt x="246" y="687"/>
                  </a:lnTo>
                  <a:lnTo>
                    <a:pt x="246" y="687"/>
                  </a:lnTo>
                  <a:lnTo>
                    <a:pt x="246" y="834"/>
                  </a:lnTo>
                  <a:lnTo>
                    <a:pt x="196" y="834"/>
                  </a:lnTo>
                  <a:lnTo>
                    <a:pt x="147" y="736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6" name="Freeform 804"/>
            <p:cNvSpPr>
              <a:spLocks/>
            </p:cNvSpPr>
            <p:nvPr/>
          </p:nvSpPr>
          <p:spPr bwMode="auto">
            <a:xfrm flipH="1">
              <a:off x="5342" y="1802"/>
              <a:ext cx="86" cy="98"/>
            </a:xfrm>
            <a:custGeom>
              <a:avLst/>
              <a:gdLst>
                <a:gd name="T0" fmla="*/ 196 w 686"/>
                <a:gd name="T1" fmla="*/ 687 h 784"/>
                <a:gd name="T2" fmla="*/ 49 w 686"/>
                <a:gd name="T3" fmla="*/ 539 h 784"/>
                <a:gd name="T4" fmla="*/ 0 w 686"/>
                <a:gd name="T5" fmla="*/ 343 h 784"/>
                <a:gd name="T6" fmla="*/ 98 w 686"/>
                <a:gd name="T7" fmla="*/ 196 h 784"/>
                <a:gd name="T8" fmla="*/ 98 w 686"/>
                <a:gd name="T9" fmla="*/ 196 h 784"/>
                <a:gd name="T10" fmla="*/ 196 w 686"/>
                <a:gd name="T11" fmla="*/ 98 h 784"/>
                <a:gd name="T12" fmla="*/ 246 w 686"/>
                <a:gd name="T13" fmla="*/ 50 h 784"/>
                <a:gd name="T14" fmla="*/ 343 w 686"/>
                <a:gd name="T15" fmla="*/ 0 h 784"/>
                <a:gd name="T16" fmla="*/ 343 w 686"/>
                <a:gd name="T17" fmla="*/ 0 h 784"/>
                <a:gd name="T18" fmla="*/ 392 w 686"/>
                <a:gd name="T19" fmla="*/ 50 h 784"/>
                <a:gd name="T20" fmla="*/ 490 w 686"/>
                <a:gd name="T21" fmla="*/ 196 h 784"/>
                <a:gd name="T22" fmla="*/ 637 w 686"/>
                <a:gd name="T23" fmla="*/ 393 h 784"/>
                <a:gd name="T24" fmla="*/ 637 w 686"/>
                <a:gd name="T25" fmla="*/ 393 h 784"/>
                <a:gd name="T26" fmla="*/ 686 w 686"/>
                <a:gd name="T27" fmla="*/ 637 h 784"/>
                <a:gd name="T28" fmla="*/ 686 w 686"/>
                <a:gd name="T29" fmla="*/ 736 h 784"/>
                <a:gd name="T30" fmla="*/ 637 w 686"/>
                <a:gd name="T31" fmla="*/ 637 h 784"/>
                <a:gd name="T32" fmla="*/ 637 w 686"/>
                <a:gd name="T33" fmla="*/ 637 h 784"/>
                <a:gd name="T34" fmla="*/ 539 w 686"/>
                <a:gd name="T35" fmla="*/ 491 h 784"/>
                <a:gd name="T36" fmla="*/ 490 w 686"/>
                <a:gd name="T37" fmla="*/ 441 h 784"/>
                <a:gd name="T38" fmla="*/ 392 w 686"/>
                <a:gd name="T39" fmla="*/ 393 h 784"/>
                <a:gd name="T40" fmla="*/ 392 w 686"/>
                <a:gd name="T41" fmla="*/ 393 h 784"/>
                <a:gd name="T42" fmla="*/ 294 w 686"/>
                <a:gd name="T43" fmla="*/ 393 h 784"/>
                <a:gd name="T44" fmla="*/ 246 w 686"/>
                <a:gd name="T45" fmla="*/ 491 h 784"/>
                <a:gd name="T46" fmla="*/ 246 w 686"/>
                <a:gd name="T47" fmla="*/ 637 h 784"/>
                <a:gd name="T48" fmla="*/ 246 w 686"/>
                <a:gd name="T49" fmla="*/ 637 h 784"/>
                <a:gd name="T50" fmla="*/ 246 w 686"/>
                <a:gd name="T51" fmla="*/ 784 h 784"/>
                <a:gd name="T52" fmla="*/ 246 w 686"/>
                <a:gd name="T53" fmla="*/ 784 h 784"/>
                <a:gd name="T54" fmla="*/ 196 w 686"/>
                <a:gd name="T55" fmla="*/ 687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86" h="784">
                  <a:moveTo>
                    <a:pt x="196" y="687"/>
                  </a:moveTo>
                  <a:lnTo>
                    <a:pt x="49" y="539"/>
                  </a:lnTo>
                  <a:lnTo>
                    <a:pt x="0" y="343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196" y="98"/>
                  </a:lnTo>
                  <a:lnTo>
                    <a:pt x="246" y="50"/>
                  </a:lnTo>
                  <a:lnTo>
                    <a:pt x="343" y="0"/>
                  </a:lnTo>
                  <a:lnTo>
                    <a:pt x="343" y="0"/>
                  </a:lnTo>
                  <a:lnTo>
                    <a:pt x="392" y="50"/>
                  </a:lnTo>
                  <a:lnTo>
                    <a:pt x="490" y="196"/>
                  </a:lnTo>
                  <a:lnTo>
                    <a:pt x="637" y="393"/>
                  </a:lnTo>
                  <a:lnTo>
                    <a:pt x="637" y="393"/>
                  </a:lnTo>
                  <a:lnTo>
                    <a:pt x="686" y="637"/>
                  </a:lnTo>
                  <a:lnTo>
                    <a:pt x="686" y="736"/>
                  </a:lnTo>
                  <a:lnTo>
                    <a:pt x="637" y="637"/>
                  </a:lnTo>
                  <a:lnTo>
                    <a:pt x="637" y="637"/>
                  </a:lnTo>
                  <a:lnTo>
                    <a:pt x="539" y="491"/>
                  </a:lnTo>
                  <a:lnTo>
                    <a:pt x="490" y="441"/>
                  </a:lnTo>
                  <a:lnTo>
                    <a:pt x="392" y="393"/>
                  </a:lnTo>
                  <a:lnTo>
                    <a:pt x="392" y="393"/>
                  </a:lnTo>
                  <a:lnTo>
                    <a:pt x="294" y="393"/>
                  </a:lnTo>
                  <a:lnTo>
                    <a:pt x="246" y="491"/>
                  </a:lnTo>
                  <a:lnTo>
                    <a:pt x="246" y="637"/>
                  </a:lnTo>
                  <a:lnTo>
                    <a:pt x="246" y="637"/>
                  </a:lnTo>
                  <a:lnTo>
                    <a:pt x="246" y="784"/>
                  </a:lnTo>
                  <a:lnTo>
                    <a:pt x="246" y="784"/>
                  </a:lnTo>
                  <a:lnTo>
                    <a:pt x="196" y="687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7" name="Freeform 805"/>
            <p:cNvSpPr>
              <a:spLocks/>
            </p:cNvSpPr>
            <p:nvPr/>
          </p:nvSpPr>
          <p:spPr bwMode="auto">
            <a:xfrm flipH="1">
              <a:off x="5348" y="1805"/>
              <a:ext cx="74" cy="86"/>
            </a:xfrm>
            <a:custGeom>
              <a:avLst/>
              <a:gdLst>
                <a:gd name="T0" fmla="*/ 147 w 588"/>
                <a:gd name="T1" fmla="*/ 587 h 686"/>
                <a:gd name="T2" fmla="*/ 0 w 588"/>
                <a:gd name="T3" fmla="*/ 441 h 686"/>
                <a:gd name="T4" fmla="*/ 0 w 588"/>
                <a:gd name="T5" fmla="*/ 293 h 686"/>
                <a:gd name="T6" fmla="*/ 98 w 588"/>
                <a:gd name="T7" fmla="*/ 146 h 686"/>
                <a:gd name="T8" fmla="*/ 98 w 588"/>
                <a:gd name="T9" fmla="*/ 146 h 686"/>
                <a:gd name="T10" fmla="*/ 147 w 588"/>
                <a:gd name="T11" fmla="*/ 48 h 686"/>
                <a:gd name="T12" fmla="*/ 245 w 588"/>
                <a:gd name="T13" fmla="*/ 0 h 686"/>
                <a:gd name="T14" fmla="*/ 294 w 588"/>
                <a:gd name="T15" fmla="*/ 0 h 686"/>
                <a:gd name="T16" fmla="*/ 294 w 588"/>
                <a:gd name="T17" fmla="*/ 0 h 686"/>
                <a:gd name="T18" fmla="*/ 343 w 588"/>
                <a:gd name="T19" fmla="*/ 48 h 686"/>
                <a:gd name="T20" fmla="*/ 441 w 588"/>
                <a:gd name="T21" fmla="*/ 146 h 686"/>
                <a:gd name="T22" fmla="*/ 540 w 588"/>
                <a:gd name="T23" fmla="*/ 391 h 686"/>
                <a:gd name="T24" fmla="*/ 540 w 588"/>
                <a:gd name="T25" fmla="*/ 391 h 686"/>
                <a:gd name="T26" fmla="*/ 588 w 588"/>
                <a:gd name="T27" fmla="*/ 587 h 686"/>
                <a:gd name="T28" fmla="*/ 588 w 588"/>
                <a:gd name="T29" fmla="*/ 637 h 686"/>
                <a:gd name="T30" fmla="*/ 540 w 588"/>
                <a:gd name="T31" fmla="*/ 489 h 686"/>
                <a:gd name="T32" fmla="*/ 540 w 588"/>
                <a:gd name="T33" fmla="*/ 489 h 686"/>
                <a:gd name="T34" fmla="*/ 490 w 588"/>
                <a:gd name="T35" fmla="*/ 391 h 686"/>
                <a:gd name="T36" fmla="*/ 441 w 588"/>
                <a:gd name="T37" fmla="*/ 343 h 686"/>
                <a:gd name="T38" fmla="*/ 343 w 588"/>
                <a:gd name="T39" fmla="*/ 293 h 686"/>
                <a:gd name="T40" fmla="*/ 343 w 588"/>
                <a:gd name="T41" fmla="*/ 293 h 686"/>
                <a:gd name="T42" fmla="*/ 245 w 588"/>
                <a:gd name="T43" fmla="*/ 293 h 686"/>
                <a:gd name="T44" fmla="*/ 147 w 588"/>
                <a:gd name="T45" fmla="*/ 391 h 686"/>
                <a:gd name="T46" fmla="*/ 147 w 588"/>
                <a:gd name="T47" fmla="*/ 539 h 686"/>
                <a:gd name="T48" fmla="*/ 147 w 588"/>
                <a:gd name="T49" fmla="*/ 539 h 686"/>
                <a:gd name="T50" fmla="*/ 147 w 588"/>
                <a:gd name="T51" fmla="*/ 686 h 686"/>
                <a:gd name="T52" fmla="*/ 197 w 588"/>
                <a:gd name="T53" fmla="*/ 686 h 686"/>
                <a:gd name="T54" fmla="*/ 147 w 588"/>
                <a:gd name="T55" fmla="*/ 587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88" h="686">
                  <a:moveTo>
                    <a:pt x="147" y="587"/>
                  </a:moveTo>
                  <a:lnTo>
                    <a:pt x="0" y="441"/>
                  </a:lnTo>
                  <a:lnTo>
                    <a:pt x="0" y="293"/>
                  </a:lnTo>
                  <a:lnTo>
                    <a:pt x="98" y="146"/>
                  </a:lnTo>
                  <a:lnTo>
                    <a:pt x="98" y="146"/>
                  </a:lnTo>
                  <a:lnTo>
                    <a:pt x="147" y="48"/>
                  </a:lnTo>
                  <a:lnTo>
                    <a:pt x="245" y="0"/>
                  </a:lnTo>
                  <a:lnTo>
                    <a:pt x="294" y="0"/>
                  </a:lnTo>
                  <a:lnTo>
                    <a:pt x="294" y="0"/>
                  </a:lnTo>
                  <a:lnTo>
                    <a:pt x="343" y="48"/>
                  </a:lnTo>
                  <a:lnTo>
                    <a:pt x="441" y="146"/>
                  </a:lnTo>
                  <a:lnTo>
                    <a:pt x="540" y="391"/>
                  </a:lnTo>
                  <a:lnTo>
                    <a:pt x="540" y="391"/>
                  </a:lnTo>
                  <a:lnTo>
                    <a:pt x="588" y="587"/>
                  </a:lnTo>
                  <a:lnTo>
                    <a:pt x="588" y="637"/>
                  </a:lnTo>
                  <a:lnTo>
                    <a:pt x="540" y="489"/>
                  </a:lnTo>
                  <a:lnTo>
                    <a:pt x="540" y="489"/>
                  </a:lnTo>
                  <a:lnTo>
                    <a:pt x="490" y="391"/>
                  </a:lnTo>
                  <a:lnTo>
                    <a:pt x="441" y="343"/>
                  </a:lnTo>
                  <a:lnTo>
                    <a:pt x="343" y="293"/>
                  </a:lnTo>
                  <a:lnTo>
                    <a:pt x="343" y="293"/>
                  </a:lnTo>
                  <a:lnTo>
                    <a:pt x="245" y="293"/>
                  </a:lnTo>
                  <a:lnTo>
                    <a:pt x="147" y="391"/>
                  </a:lnTo>
                  <a:lnTo>
                    <a:pt x="147" y="539"/>
                  </a:lnTo>
                  <a:lnTo>
                    <a:pt x="147" y="539"/>
                  </a:lnTo>
                  <a:lnTo>
                    <a:pt x="147" y="686"/>
                  </a:lnTo>
                  <a:lnTo>
                    <a:pt x="197" y="686"/>
                  </a:lnTo>
                  <a:lnTo>
                    <a:pt x="147" y="587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8" name="Freeform 806"/>
            <p:cNvSpPr>
              <a:spLocks/>
            </p:cNvSpPr>
            <p:nvPr/>
          </p:nvSpPr>
          <p:spPr bwMode="auto">
            <a:xfrm flipH="1">
              <a:off x="5213" y="1735"/>
              <a:ext cx="160" cy="116"/>
            </a:xfrm>
            <a:custGeom>
              <a:avLst/>
              <a:gdLst>
                <a:gd name="T0" fmla="*/ 1029 w 1275"/>
                <a:gd name="T1" fmla="*/ 735 h 932"/>
                <a:gd name="T2" fmla="*/ 980 w 1275"/>
                <a:gd name="T3" fmla="*/ 785 h 932"/>
                <a:gd name="T4" fmla="*/ 980 w 1275"/>
                <a:gd name="T5" fmla="*/ 882 h 932"/>
                <a:gd name="T6" fmla="*/ 932 w 1275"/>
                <a:gd name="T7" fmla="*/ 882 h 932"/>
                <a:gd name="T8" fmla="*/ 932 w 1275"/>
                <a:gd name="T9" fmla="*/ 882 h 932"/>
                <a:gd name="T10" fmla="*/ 834 w 1275"/>
                <a:gd name="T11" fmla="*/ 785 h 932"/>
                <a:gd name="T12" fmla="*/ 735 w 1275"/>
                <a:gd name="T13" fmla="*/ 735 h 932"/>
                <a:gd name="T14" fmla="*/ 686 w 1275"/>
                <a:gd name="T15" fmla="*/ 637 h 932"/>
                <a:gd name="T16" fmla="*/ 686 w 1275"/>
                <a:gd name="T17" fmla="*/ 637 h 932"/>
                <a:gd name="T18" fmla="*/ 589 w 1275"/>
                <a:gd name="T19" fmla="*/ 637 h 932"/>
                <a:gd name="T20" fmla="*/ 589 w 1275"/>
                <a:gd name="T21" fmla="*/ 687 h 932"/>
                <a:gd name="T22" fmla="*/ 589 w 1275"/>
                <a:gd name="T23" fmla="*/ 785 h 932"/>
                <a:gd name="T24" fmla="*/ 589 w 1275"/>
                <a:gd name="T25" fmla="*/ 785 h 932"/>
                <a:gd name="T26" fmla="*/ 539 w 1275"/>
                <a:gd name="T27" fmla="*/ 932 h 932"/>
                <a:gd name="T28" fmla="*/ 441 w 1275"/>
                <a:gd name="T29" fmla="*/ 932 h 932"/>
                <a:gd name="T30" fmla="*/ 294 w 1275"/>
                <a:gd name="T31" fmla="*/ 833 h 932"/>
                <a:gd name="T32" fmla="*/ 294 w 1275"/>
                <a:gd name="T33" fmla="*/ 833 h 932"/>
                <a:gd name="T34" fmla="*/ 245 w 1275"/>
                <a:gd name="T35" fmla="*/ 785 h 932"/>
                <a:gd name="T36" fmla="*/ 148 w 1275"/>
                <a:gd name="T37" fmla="*/ 589 h 932"/>
                <a:gd name="T38" fmla="*/ 49 w 1275"/>
                <a:gd name="T39" fmla="*/ 490 h 932"/>
                <a:gd name="T40" fmla="*/ 49 w 1275"/>
                <a:gd name="T41" fmla="*/ 490 h 932"/>
                <a:gd name="T42" fmla="*/ 0 w 1275"/>
                <a:gd name="T43" fmla="*/ 441 h 932"/>
                <a:gd name="T44" fmla="*/ 98 w 1275"/>
                <a:gd name="T45" fmla="*/ 392 h 932"/>
                <a:gd name="T46" fmla="*/ 196 w 1275"/>
                <a:gd name="T47" fmla="*/ 344 h 932"/>
                <a:gd name="T48" fmla="*/ 196 w 1275"/>
                <a:gd name="T49" fmla="*/ 344 h 932"/>
                <a:gd name="T50" fmla="*/ 441 w 1275"/>
                <a:gd name="T51" fmla="*/ 196 h 932"/>
                <a:gd name="T52" fmla="*/ 637 w 1275"/>
                <a:gd name="T53" fmla="*/ 98 h 932"/>
                <a:gd name="T54" fmla="*/ 784 w 1275"/>
                <a:gd name="T55" fmla="*/ 49 h 932"/>
                <a:gd name="T56" fmla="*/ 784 w 1275"/>
                <a:gd name="T57" fmla="*/ 49 h 932"/>
                <a:gd name="T58" fmla="*/ 784 w 1275"/>
                <a:gd name="T59" fmla="*/ 98 h 932"/>
                <a:gd name="T60" fmla="*/ 784 w 1275"/>
                <a:gd name="T61" fmla="*/ 147 h 932"/>
                <a:gd name="T62" fmla="*/ 784 w 1275"/>
                <a:gd name="T63" fmla="*/ 246 h 932"/>
                <a:gd name="T64" fmla="*/ 784 w 1275"/>
                <a:gd name="T65" fmla="*/ 246 h 932"/>
                <a:gd name="T66" fmla="*/ 834 w 1275"/>
                <a:gd name="T67" fmla="*/ 246 h 932"/>
                <a:gd name="T68" fmla="*/ 834 w 1275"/>
                <a:gd name="T69" fmla="*/ 147 h 932"/>
                <a:gd name="T70" fmla="*/ 882 w 1275"/>
                <a:gd name="T71" fmla="*/ 49 h 932"/>
                <a:gd name="T72" fmla="*/ 882 w 1275"/>
                <a:gd name="T73" fmla="*/ 49 h 932"/>
                <a:gd name="T74" fmla="*/ 882 w 1275"/>
                <a:gd name="T75" fmla="*/ 0 h 932"/>
                <a:gd name="T76" fmla="*/ 932 w 1275"/>
                <a:gd name="T77" fmla="*/ 0 h 932"/>
                <a:gd name="T78" fmla="*/ 980 w 1275"/>
                <a:gd name="T79" fmla="*/ 196 h 932"/>
                <a:gd name="T80" fmla="*/ 980 w 1275"/>
                <a:gd name="T81" fmla="*/ 196 h 932"/>
                <a:gd name="T82" fmla="*/ 1078 w 1275"/>
                <a:gd name="T83" fmla="*/ 539 h 932"/>
                <a:gd name="T84" fmla="*/ 1225 w 1275"/>
                <a:gd name="T85" fmla="*/ 735 h 932"/>
                <a:gd name="T86" fmla="*/ 1275 w 1275"/>
                <a:gd name="T87" fmla="*/ 833 h 932"/>
                <a:gd name="T88" fmla="*/ 1275 w 1275"/>
                <a:gd name="T89" fmla="*/ 833 h 932"/>
                <a:gd name="T90" fmla="*/ 1177 w 1275"/>
                <a:gd name="T91" fmla="*/ 785 h 932"/>
                <a:gd name="T92" fmla="*/ 1078 w 1275"/>
                <a:gd name="T93" fmla="*/ 735 h 932"/>
                <a:gd name="T94" fmla="*/ 1029 w 1275"/>
                <a:gd name="T95" fmla="*/ 735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75" h="932">
                  <a:moveTo>
                    <a:pt x="1029" y="735"/>
                  </a:moveTo>
                  <a:lnTo>
                    <a:pt x="980" y="785"/>
                  </a:lnTo>
                  <a:lnTo>
                    <a:pt x="980" y="882"/>
                  </a:lnTo>
                  <a:lnTo>
                    <a:pt x="932" y="882"/>
                  </a:lnTo>
                  <a:lnTo>
                    <a:pt x="932" y="882"/>
                  </a:lnTo>
                  <a:lnTo>
                    <a:pt x="834" y="785"/>
                  </a:lnTo>
                  <a:lnTo>
                    <a:pt x="735" y="735"/>
                  </a:lnTo>
                  <a:lnTo>
                    <a:pt x="686" y="637"/>
                  </a:lnTo>
                  <a:lnTo>
                    <a:pt x="686" y="637"/>
                  </a:lnTo>
                  <a:lnTo>
                    <a:pt x="589" y="637"/>
                  </a:lnTo>
                  <a:lnTo>
                    <a:pt x="589" y="687"/>
                  </a:lnTo>
                  <a:lnTo>
                    <a:pt x="589" y="785"/>
                  </a:lnTo>
                  <a:lnTo>
                    <a:pt x="589" y="785"/>
                  </a:lnTo>
                  <a:lnTo>
                    <a:pt x="539" y="932"/>
                  </a:lnTo>
                  <a:lnTo>
                    <a:pt x="441" y="932"/>
                  </a:lnTo>
                  <a:lnTo>
                    <a:pt x="294" y="833"/>
                  </a:lnTo>
                  <a:lnTo>
                    <a:pt x="294" y="833"/>
                  </a:lnTo>
                  <a:lnTo>
                    <a:pt x="245" y="785"/>
                  </a:lnTo>
                  <a:lnTo>
                    <a:pt x="148" y="589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441"/>
                  </a:lnTo>
                  <a:lnTo>
                    <a:pt x="98" y="392"/>
                  </a:lnTo>
                  <a:lnTo>
                    <a:pt x="196" y="344"/>
                  </a:lnTo>
                  <a:lnTo>
                    <a:pt x="196" y="344"/>
                  </a:lnTo>
                  <a:lnTo>
                    <a:pt x="441" y="196"/>
                  </a:lnTo>
                  <a:lnTo>
                    <a:pt x="637" y="98"/>
                  </a:lnTo>
                  <a:lnTo>
                    <a:pt x="784" y="49"/>
                  </a:lnTo>
                  <a:lnTo>
                    <a:pt x="784" y="49"/>
                  </a:lnTo>
                  <a:lnTo>
                    <a:pt x="784" y="98"/>
                  </a:lnTo>
                  <a:lnTo>
                    <a:pt x="784" y="147"/>
                  </a:lnTo>
                  <a:lnTo>
                    <a:pt x="784" y="246"/>
                  </a:lnTo>
                  <a:lnTo>
                    <a:pt x="784" y="246"/>
                  </a:lnTo>
                  <a:lnTo>
                    <a:pt x="834" y="246"/>
                  </a:lnTo>
                  <a:lnTo>
                    <a:pt x="834" y="147"/>
                  </a:lnTo>
                  <a:lnTo>
                    <a:pt x="882" y="49"/>
                  </a:lnTo>
                  <a:lnTo>
                    <a:pt x="882" y="49"/>
                  </a:lnTo>
                  <a:lnTo>
                    <a:pt x="882" y="0"/>
                  </a:lnTo>
                  <a:lnTo>
                    <a:pt x="932" y="0"/>
                  </a:lnTo>
                  <a:lnTo>
                    <a:pt x="980" y="196"/>
                  </a:lnTo>
                  <a:lnTo>
                    <a:pt x="980" y="196"/>
                  </a:lnTo>
                  <a:lnTo>
                    <a:pt x="1078" y="539"/>
                  </a:lnTo>
                  <a:lnTo>
                    <a:pt x="1225" y="735"/>
                  </a:lnTo>
                  <a:lnTo>
                    <a:pt x="1275" y="833"/>
                  </a:lnTo>
                  <a:lnTo>
                    <a:pt x="1275" y="833"/>
                  </a:lnTo>
                  <a:lnTo>
                    <a:pt x="1177" y="785"/>
                  </a:lnTo>
                  <a:lnTo>
                    <a:pt x="1078" y="735"/>
                  </a:lnTo>
                  <a:lnTo>
                    <a:pt x="1029" y="735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59" name="Freeform 807"/>
            <p:cNvSpPr>
              <a:spLocks/>
            </p:cNvSpPr>
            <p:nvPr/>
          </p:nvSpPr>
          <p:spPr bwMode="auto">
            <a:xfrm flipH="1">
              <a:off x="5213" y="1735"/>
              <a:ext cx="154" cy="116"/>
            </a:xfrm>
            <a:custGeom>
              <a:avLst/>
              <a:gdLst>
                <a:gd name="T0" fmla="*/ 931 w 1226"/>
                <a:gd name="T1" fmla="*/ 687 h 932"/>
                <a:gd name="T2" fmla="*/ 931 w 1226"/>
                <a:gd name="T3" fmla="*/ 735 h 932"/>
                <a:gd name="T4" fmla="*/ 883 w 1226"/>
                <a:gd name="T5" fmla="*/ 833 h 932"/>
                <a:gd name="T6" fmla="*/ 833 w 1226"/>
                <a:gd name="T7" fmla="*/ 785 h 932"/>
                <a:gd name="T8" fmla="*/ 833 w 1226"/>
                <a:gd name="T9" fmla="*/ 785 h 932"/>
                <a:gd name="T10" fmla="*/ 735 w 1226"/>
                <a:gd name="T11" fmla="*/ 735 h 932"/>
                <a:gd name="T12" fmla="*/ 686 w 1226"/>
                <a:gd name="T13" fmla="*/ 687 h 932"/>
                <a:gd name="T14" fmla="*/ 637 w 1226"/>
                <a:gd name="T15" fmla="*/ 589 h 932"/>
                <a:gd name="T16" fmla="*/ 637 w 1226"/>
                <a:gd name="T17" fmla="*/ 589 h 932"/>
                <a:gd name="T18" fmla="*/ 540 w 1226"/>
                <a:gd name="T19" fmla="*/ 589 h 932"/>
                <a:gd name="T20" fmla="*/ 490 w 1226"/>
                <a:gd name="T21" fmla="*/ 637 h 932"/>
                <a:gd name="T22" fmla="*/ 490 w 1226"/>
                <a:gd name="T23" fmla="*/ 735 h 932"/>
                <a:gd name="T24" fmla="*/ 490 w 1226"/>
                <a:gd name="T25" fmla="*/ 735 h 932"/>
                <a:gd name="T26" fmla="*/ 490 w 1226"/>
                <a:gd name="T27" fmla="*/ 882 h 932"/>
                <a:gd name="T28" fmla="*/ 392 w 1226"/>
                <a:gd name="T29" fmla="*/ 932 h 932"/>
                <a:gd name="T30" fmla="*/ 245 w 1226"/>
                <a:gd name="T31" fmla="*/ 785 h 932"/>
                <a:gd name="T32" fmla="*/ 245 w 1226"/>
                <a:gd name="T33" fmla="*/ 785 h 932"/>
                <a:gd name="T34" fmla="*/ 196 w 1226"/>
                <a:gd name="T35" fmla="*/ 735 h 932"/>
                <a:gd name="T36" fmla="*/ 147 w 1226"/>
                <a:gd name="T37" fmla="*/ 589 h 932"/>
                <a:gd name="T38" fmla="*/ 49 w 1226"/>
                <a:gd name="T39" fmla="*/ 490 h 932"/>
                <a:gd name="T40" fmla="*/ 49 w 1226"/>
                <a:gd name="T41" fmla="*/ 490 h 932"/>
                <a:gd name="T42" fmla="*/ 0 w 1226"/>
                <a:gd name="T43" fmla="*/ 441 h 932"/>
                <a:gd name="T44" fmla="*/ 99 w 1226"/>
                <a:gd name="T45" fmla="*/ 392 h 932"/>
                <a:gd name="T46" fmla="*/ 147 w 1226"/>
                <a:gd name="T47" fmla="*/ 344 h 932"/>
                <a:gd name="T48" fmla="*/ 147 w 1226"/>
                <a:gd name="T49" fmla="*/ 344 h 932"/>
                <a:gd name="T50" fmla="*/ 392 w 1226"/>
                <a:gd name="T51" fmla="*/ 196 h 932"/>
                <a:gd name="T52" fmla="*/ 588 w 1226"/>
                <a:gd name="T53" fmla="*/ 98 h 932"/>
                <a:gd name="T54" fmla="*/ 735 w 1226"/>
                <a:gd name="T55" fmla="*/ 49 h 932"/>
                <a:gd name="T56" fmla="*/ 735 w 1226"/>
                <a:gd name="T57" fmla="*/ 49 h 932"/>
                <a:gd name="T58" fmla="*/ 735 w 1226"/>
                <a:gd name="T59" fmla="*/ 98 h 932"/>
                <a:gd name="T60" fmla="*/ 735 w 1226"/>
                <a:gd name="T61" fmla="*/ 196 h 932"/>
                <a:gd name="T62" fmla="*/ 735 w 1226"/>
                <a:gd name="T63" fmla="*/ 294 h 932"/>
                <a:gd name="T64" fmla="*/ 735 w 1226"/>
                <a:gd name="T65" fmla="*/ 294 h 932"/>
                <a:gd name="T66" fmla="*/ 785 w 1226"/>
                <a:gd name="T67" fmla="*/ 294 h 932"/>
                <a:gd name="T68" fmla="*/ 785 w 1226"/>
                <a:gd name="T69" fmla="*/ 196 h 932"/>
                <a:gd name="T70" fmla="*/ 833 w 1226"/>
                <a:gd name="T71" fmla="*/ 49 h 932"/>
                <a:gd name="T72" fmla="*/ 833 w 1226"/>
                <a:gd name="T73" fmla="*/ 49 h 932"/>
                <a:gd name="T74" fmla="*/ 833 w 1226"/>
                <a:gd name="T75" fmla="*/ 0 h 932"/>
                <a:gd name="T76" fmla="*/ 883 w 1226"/>
                <a:gd name="T77" fmla="*/ 49 h 932"/>
                <a:gd name="T78" fmla="*/ 931 w 1226"/>
                <a:gd name="T79" fmla="*/ 246 h 932"/>
                <a:gd name="T80" fmla="*/ 931 w 1226"/>
                <a:gd name="T81" fmla="*/ 246 h 932"/>
                <a:gd name="T82" fmla="*/ 1029 w 1226"/>
                <a:gd name="T83" fmla="*/ 539 h 932"/>
                <a:gd name="T84" fmla="*/ 1176 w 1226"/>
                <a:gd name="T85" fmla="*/ 735 h 932"/>
                <a:gd name="T86" fmla="*/ 1226 w 1226"/>
                <a:gd name="T87" fmla="*/ 785 h 932"/>
                <a:gd name="T88" fmla="*/ 1226 w 1226"/>
                <a:gd name="T89" fmla="*/ 785 h 932"/>
                <a:gd name="T90" fmla="*/ 1078 w 1226"/>
                <a:gd name="T91" fmla="*/ 735 h 932"/>
                <a:gd name="T92" fmla="*/ 980 w 1226"/>
                <a:gd name="T93" fmla="*/ 687 h 932"/>
                <a:gd name="T94" fmla="*/ 931 w 1226"/>
                <a:gd name="T95" fmla="*/ 687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26" h="932">
                  <a:moveTo>
                    <a:pt x="931" y="687"/>
                  </a:moveTo>
                  <a:lnTo>
                    <a:pt x="931" y="735"/>
                  </a:lnTo>
                  <a:lnTo>
                    <a:pt x="883" y="833"/>
                  </a:lnTo>
                  <a:lnTo>
                    <a:pt x="833" y="785"/>
                  </a:lnTo>
                  <a:lnTo>
                    <a:pt x="833" y="785"/>
                  </a:lnTo>
                  <a:lnTo>
                    <a:pt x="735" y="735"/>
                  </a:lnTo>
                  <a:lnTo>
                    <a:pt x="686" y="687"/>
                  </a:lnTo>
                  <a:lnTo>
                    <a:pt x="637" y="589"/>
                  </a:lnTo>
                  <a:lnTo>
                    <a:pt x="637" y="589"/>
                  </a:lnTo>
                  <a:lnTo>
                    <a:pt x="540" y="589"/>
                  </a:lnTo>
                  <a:lnTo>
                    <a:pt x="490" y="637"/>
                  </a:lnTo>
                  <a:lnTo>
                    <a:pt x="490" y="735"/>
                  </a:lnTo>
                  <a:lnTo>
                    <a:pt x="490" y="735"/>
                  </a:lnTo>
                  <a:lnTo>
                    <a:pt x="490" y="882"/>
                  </a:lnTo>
                  <a:lnTo>
                    <a:pt x="392" y="932"/>
                  </a:lnTo>
                  <a:lnTo>
                    <a:pt x="245" y="785"/>
                  </a:lnTo>
                  <a:lnTo>
                    <a:pt x="245" y="785"/>
                  </a:lnTo>
                  <a:lnTo>
                    <a:pt x="196" y="735"/>
                  </a:lnTo>
                  <a:lnTo>
                    <a:pt x="147" y="589"/>
                  </a:lnTo>
                  <a:lnTo>
                    <a:pt x="49" y="490"/>
                  </a:lnTo>
                  <a:lnTo>
                    <a:pt x="49" y="490"/>
                  </a:lnTo>
                  <a:lnTo>
                    <a:pt x="0" y="441"/>
                  </a:lnTo>
                  <a:lnTo>
                    <a:pt x="99" y="392"/>
                  </a:lnTo>
                  <a:lnTo>
                    <a:pt x="147" y="344"/>
                  </a:lnTo>
                  <a:lnTo>
                    <a:pt x="147" y="344"/>
                  </a:lnTo>
                  <a:lnTo>
                    <a:pt x="392" y="196"/>
                  </a:lnTo>
                  <a:lnTo>
                    <a:pt x="588" y="98"/>
                  </a:lnTo>
                  <a:lnTo>
                    <a:pt x="735" y="49"/>
                  </a:lnTo>
                  <a:lnTo>
                    <a:pt x="735" y="49"/>
                  </a:lnTo>
                  <a:lnTo>
                    <a:pt x="735" y="98"/>
                  </a:lnTo>
                  <a:lnTo>
                    <a:pt x="735" y="196"/>
                  </a:lnTo>
                  <a:lnTo>
                    <a:pt x="735" y="294"/>
                  </a:lnTo>
                  <a:lnTo>
                    <a:pt x="735" y="294"/>
                  </a:lnTo>
                  <a:lnTo>
                    <a:pt x="785" y="294"/>
                  </a:lnTo>
                  <a:lnTo>
                    <a:pt x="785" y="196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0"/>
                  </a:lnTo>
                  <a:lnTo>
                    <a:pt x="883" y="49"/>
                  </a:lnTo>
                  <a:lnTo>
                    <a:pt x="931" y="246"/>
                  </a:lnTo>
                  <a:lnTo>
                    <a:pt x="931" y="246"/>
                  </a:lnTo>
                  <a:lnTo>
                    <a:pt x="1029" y="539"/>
                  </a:lnTo>
                  <a:lnTo>
                    <a:pt x="1176" y="735"/>
                  </a:lnTo>
                  <a:lnTo>
                    <a:pt x="1226" y="785"/>
                  </a:lnTo>
                  <a:lnTo>
                    <a:pt x="1226" y="785"/>
                  </a:lnTo>
                  <a:lnTo>
                    <a:pt x="1078" y="735"/>
                  </a:lnTo>
                  <a:lnTo>
                    <a:pt x="980" y="687"/>
                  </a:lnTo>
                  <a:lnTo>
                    <a:pt x="931" y="687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0" name="Freeform 808"/>
            <p:cNvSpPr>
              <a:spLocks/>
            </p:cNvSpPr>
            <p:nvPr/>
          </p:nvSpPr>
          <p:spPr bwMode="auto">
            <a:xfrm flipH="1">
              <a:off x="5219" y="1741"/>
              <a:ext cx="148" cy="104"/>
            </a:xfrm>
            <a:custGeom>
              <a:avLst/>
              <a:gdLst>
                <a:gd name="T0" fmla="*/ 883 w 1176"/>
                <a:gd name="T1" fmla="*/ 588 h 833"/>
                <a:gd name="T2" fmla="*/ 883 w 1176"/>
                <a:gd name="T3" fmla="*/ 638 h 833"/>
                <a:gd name="T4" fmla="*/ 833 w 1176"/>
                <a:gd name="T5" fmla="*/ 736 h 833"/>
                <a:gd name="T6" fmla="*/ 785 w 1176"/>
                <a:gd name="T7" fmla="*/ 686 h 833"/>
                <a:gd name="T8" fmla="*/ 785 w 1176"/>
                <a:gd name="T9" fmla="*/ 686 h 833"/>
                <a:gd name="T10" fmla="*/ 686 w 1176"/>
                <a:gd name="T11" fmla="*/ 638 h 833"/>
                <a:gd name="T12" fmla="*/ 686 w 1176"/>
                <a:gd name="T13" fmla="*/ 588 h 833"/>
                <a:gd name="T14" fmla="*/ 637 w 1176"/>
                <a:gd name="T15" fmla="*/ 540 h 833"/>
                <a:gd name="T16" fmla="*/ 637 w 1176"/>
                <a:gd name="T17" fmla="*/ 540 h 833"/>
                <a:gd name="T18" fmla="*/ 540 w 1176"/>
                <a:gd name="T19" fmla="*/ 540 h 833"/>
                <a:gd name="T20" fmla="*/ 490 w 1176"/>
                <a:gd name="T21" fmla="*/ 540 h 833"/>
                <a:gd name="T22" fmla="*/ 490 w 1176"/>
                <a:gd name="T23" fmla="*/ 638 h 833"/>
                <a:gd name="T24" fmla="*/ 490 w 1176"/>
                <a:gd name="T25" fmla="*/ 638 h 833"/>
                <a:gd name="T26" fmla="*/ 442 w 1176"/>
                <a:gd name="T27" fmla="*/ 784 h 833"/>
                <a:gd name="T28" fmla="*/ 392 w 1176"/>
                <a:gd name="T29" fmla="*/ 833 h 833"/>
                <a:gd name="T30" fmla="*/ 245 w 1176"/>
                <a:gd name="T31" fmla="*/ 686 h 833"/>
                <a:gd name="T32" fmla="*/ 245 w 1176"/>
                <a:gd name="T33" fmla="*/ 686 h 833"/>
                <a:gd name="T34" fmla="*/ 196 w 1176"/>
                <a:gd name="T35" fmla="*/ 638 h 833"/>
                <a:gd name="T36" fmla="*/ 147 w 1176"/>
                <a:gd name="T37" fmla="*/ 540 h 833"/>
                <a:gd name="T38" fmla="*/ 49 w 1176"/>
                <a:gd name="T39" fmla="*/ 441 h 833"/>
                <a:gd name="T40" fmla="*/ 49 w 1176"/>
                <a:gd name="T41" fmla="*/ 441 h 833"/>
                <a:gd name="T42" fmla="*/ 0 w 1176"/>
                <a:gd name="T43" fmla="*/ 392 h 833"/>
                <a:gd name="T44" fmla="*/ 99 w 1176"/>
                <a:gd name="T45" fmla="*/ 343 h 833"/>
                <a:gd name="T46" fmla="*/ 147 w 1176"/>
                <a:gd name="T47" fmla="*/ 295 h 833"/>
                <a:gd name="T48" fmla="*/ 147 w 1176"/>
                <a:gd name="T49" fmla="*/ 295 h 833"/>
                <a:gd name="T50" fmla="*/ 392 w 1176"/>
                <a:gd name="T51" fmla="*/ 147 h 833"/>
                <a:gd name="T52" fmla="*/ 588 w 1176"/>
                <a:gd name="T53" fmla="*/ 49 h 833"/>
                <a:gd name="T54" fmla="*/ 735 w 1176"/>
                <a:gd name="T55" fmla="*/ 0 h 833"/>
                <a:gd name="T56" fmla="*/ 735 w 1176"/>
                <a:gd name="T57" fmla="*/ 0 h 833"/>
                <a:gd name="T58" fmla="*/ 735 w 1176"/>
                <a:gd name="T59" fmla="*/ 49 h 833"/>
                <a:gd name="T60" fmla="*/ 735 w 1176"/>
                <a:gd name="T61" fmla="*/ 197 h 833"/>
                <a:gd name="T62" fmla="*/ 735 w 1176"/>
                <a:gd name="T63" fmla="*/ 295 h 833"/>
                <a:gd name="T64" fmla="*/ 735 w 1176"/>
                <a:gd name="T65" fmla="*/ 295 h 833"/>
                <a:gd name="T66" fmla="*/ 785 w 1176"/>
                <a:gd name="T67" fmla="*/ 295 h 833"/>
                <a:gd name="T68" fmla="*/ 785 w 1176"/>
                <a:gd name="T69" fmla="*/ 147 h 833"/>
                <a:gd name="T70" fmla="*/ 833 w 1176"/>
                <a:gd name="T71" fmla="*/ 49 h 833"/>
                <a:gd name="T72" fmla="*/ 833 w 1176"/>
                <a:gd name="T73" fmla="*/ 49 h 833"/>
                <a:gd name="T74" fmla="*/ 833 w 1176"/>
                <a:gd name="T75" fmla="*/ 0 h 833"/>
                <a:gd name="T76" fmla="*/ 883 w 1176"/>
                <a:gd name="T77" fmla="*/ 0 h 833"/>
                <a:gd name="T78" fmla="*/ 931 w 1176"/>
                <a:gd name="T79" fmla="*/ 197 h 833"/>
                <a:gd name="T80" fmla="*/ 931 w 1176"/>
                <a:gd name="T81" fmla="*/ 197 h 833"/>
                <a:gd name="T82" fmla="*/ 1029 w 1176"/>
                <a:gd name="T83" fmla="*/ 490 h 833"/>
                <a:gd name="T84" fmla="*/ 1128 w 1176"/>
                <a:gd name="T85" fmla="*/ 638 h 833"/>
                <a:gd name="T86" fmla="*/ 1176 w 1176"/>
                <a:gd name="T87" fmla="*/ 686 h 833"/>
                <a:gd name="T88" fmla="*/ 1176 w 1176"/>
                <a:gd name="T89" fmla="*/ 686 h 833"/>
                <a:gd name="T90" fmla="*/ 1078 w 1176"/>
                <a:gd name="T91" fmla="*/ 686 h 833"/>
                <a:gd name="T92" fmla="*/ 931 w 1176"/>
                <a:gd name="T93" fmla="*/ 588 h 833"/>
                <a:gd name="T94" fmla="*/ 883 w 1176"/>
                <a:gd name="T95" fmla="*/ 588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76" h="833">
                  <a:moveTo>
                    <a:pt x="883" y="588"/>
                  </a:moveTo>
                  <a:lnTo>
                    <a:pt x="883" y="638"/>
                  </a:lnTo>
                  <a:lnTo>
                    <a:pt x="833" y="736"/>
                  </a:lnTo>
                  <a:lnTo>
                    <a:pt x="785" y="686"/>
                  </a:lnTo>
                  <a:lnTo>
                    <a:pt x="785" y="686"/>
                  </a:lnTo>
                  <a:lnTo>
                    <a:pt x="686" y="638"/>
                  </a:lnTo>
                  <a:lnTo>
                    <a:pt x="686" y="588"/>
                  </a:lnTo>
                  <a:lnTo>
                    <a:pt x="637" y="540"/>
                  </a:lnTo>
                  <a:lnTo>
                    <a:pt x="637" y="540"/>
                  </a:lnTo>
                  <a:lnTo>
                    <a:pt x="540" y="540"/>
                  </a:lnTo>
                  <a:lnTo>
                    <a:pt x="490" y="540"/>
                  </a:lnTo>
                  <a:lnTo>
                    <a:pt x="490" y="638"/>
                  </a:lnTo>
                  <a:lnTo>
                    <a:pt x="490" y="638"/>
                  </a:lnTo>
                  <a:lnTo>
                    <a:pt x="442" y="784"/>
                  </a:lnTo>
                  <a:lnTo>
                    <a:pt x="392" y="833"/>
                  </a:lnTo>
                  <a:lnTo>
                    <a:pt x="245" y="686"/>
                  </a:lnTo>
                  <a:lnTo>
                    <a:pt x="245" y="686"/>
                  </a:lnTo>
                  <a:lnTo>
                    <a:pt x="196" y="638"/>
                  </a:lnTo>
                  <a:lnTo>
                    <a:pt x="147" y="540"/>
                  </a:lnTo>
                  <a:lnTo>
                    <a:pt x="49" y="441"/>
                  </a:lnTo>
                  <a:lnTo>
                    <a:pt x="49" y="441"/>
                  </a:lnTo>
                  <a:lnTo>
                    <a:pt x="0" y="392"/>
                  </a:lnTo>
                  <a:lnTo>
                    <a:pt x="99" y="343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392" y="147"/>
                  </a:lnTo>
                  <a:lnTo>
                    <a:pt x="588" y="49"/>
                  </a:lnTo>
                  <a:lnTo>
                    <a:pt x="735" y="0"/>
                  </a:lnTo>
                  <a:lnTo>
                    <a:pt x="735" y="0"/>
                  </a:lnTo>
                  <a:lnTo>
                    <a:pt x="735" y="49"/>
                  </a:lnTo>
                  <a:lnTo>
                    <a:pt x="735" y="197"/>
                  </a:lnTo>
                  <a:lnTo>
                    <a:pt x="735" y="295"/>
                  </a:lnTo>
                  <a:lnTo>
                    <a:pt x="735" y="295"/>
                  </a:lnTo>
                  <a:lnTo>
                    <a:pt x="785" y="295"/>
                  </a:lnTo>
                  <a:lnTo>
                    <a:pt x="785" y="147"/>
                  </a:lnTo>
                  <a:lnTo>
                    <a:pt x="833" y="49"/>
                  </a:lnTo>
                  <a:lnTo>
                    <a:pt x="833" y="49"/>
                  </a:lnTo>
                  <a:lnTo>
                    <a:pt x="833" y="0"/>
                  </a:lnTo>
                  <a:lnTo>
                    <a:pt x="883" y="0"/>
                  </a:lnTo>
                  <a:lnTo>
                    <a:pt x="931" y="197"/>
                  </a:lnTo>
                  <a:lnTo>
                    <a:pt x="931" y="197"/>
                  </a:lnTo>
                  <a:lnTo>
                    <a:pt x="1029" y="490"/>
                  </a:lnTo>
                  <a:lnTo>
                    <a:pt x="1128" y="638"/>
                  </a:lnTo>
                  <a:lnTo>
                    <a:pt x="1176" y="686"/>
                  </a:lnTo>
                  <a:lnTo>
                    <a:pt x="1176" y="686"/>
                  </a:lnTo>
                  <a:lnTo>
                    <a:pt x="1078" y="686"/>
                  </a:lnTo>
                  <a:lnTo>
                    <a:pt x="931" y="588"/>
                  </a:lnTo>
                  <a:lnTo>
                    <a:pt x="883" y="588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1" name="Freeform 809"/>
            <p:cNvSpPr>
              <a:spLocks/>
            </p:cNvSpPr>
            <p:nvPr/>
          </p:nvSpPr>
          <p:spPr bwMode="auto">
            <a:xfrm flipH="1">
              <a:off x="5226" y="1741"/>
              <a:ext cx="134" cy="98"/>
            </a:xfrm>
            <a:custGeom>
              <a:avLst/>
              <a:gdLst>
                <a:gd name="T0" fmla="*/ 834 w 1079"/>
                <a:gd name="T1" fmla="*/ 540 h 784"/>
                <a:gd name="T2" fmla="*/ 784 w 1079"/>
                <a:gd name="T3" fmla="*/ 588 h 784"/>
                <a:gd name="T4" fmla="*/ 784 w 1079"/>
                <a:gd name="T5" fmla="*/ 686 h 784"/>
                <a:gd name="T6" fmla="*/ 686 w 1079"/>
                <a:gd name="T7" fmla="*/ 638 h 784"/>
                <a:gd name="T8" fmla="*/ 686 w 1079"/>
                <a:gd name="T9" fmla="*/ 638 h 784"/>
                <a:gd name="T10" fmla="*/ 637 w 1079"/>
                <a:gd name="T11" fmla="*/ 588 h 784"/>
                <a:gd name="T12" fmla="*/ 637 w 1079"/>
                <a:gd name="T13" fmla="*/ 540 h 784"/>
                <a:gd name="T14" fmla="*/ 588 w 1079"/>
                <a:gd name="T15" fmla="*/ 490 h 784"/>
                <a:gd name="T16" fmla="*/ 588 w 1079"/>
                <a:gd name="T17" fmla="*/ 490 h 784"/>
                <a:gd name="T18" fmla="*/ 491 w 1079"/>
                <a:gd name="T19" fmla="*/ 490 h 784"/>
                <a:gd name="T20" fmla="*/ 393 w 1079"/>
                <a:gd name="T21" fmla="*/ 540 h 784"/>
                <a:gd name="T22" fmla="*/ 393 w 1079"/>
                <a:gd name="T23" fmla="*/ 638 h 784"/>
                <a:gd name="T24" fmla="*/ 393 w 1079"/>
                <a:gd name="T25" fmla="*/ 638 h 784"/>
                <a:gd name="T26" fmla="*/ 393 w 1079"/>
                <a:gd name="T27" fmla="*/ 784 h 784"/>
                <a:gd name="T28" fmla="*/ 343 w 1079"/>
                <a:gd name="T29" fmla="*/ 784 h 784"/>
                <a:gd name="T30" fmla="*/ 245 w 1079"/>
                <a:gd name="T31" fmla="*/ 638 h 784"/>
                <a:gd name="T32" fmla="*/ 245 w 1079"/>
                <a:gd name="T33" fmla="*/ 638 h 784"/>
                <a:gd name="T34" fmla="*/ 196 w 1079"/>
                <a:gd name="T35" fmla="*/ 588 h 784"/>
                <a:gd name="T36" fmla="*/ 147 w 1079"/>
                <a:gd name="T37" fmla="*/ 540 h 784"/>
                <a:gd name="T38" fmla="*/ 50 w 1079"/>
                <a:gd name="T39" fmla="*/ 441 h 784"/>
                <a:gd name="T40" fmla="*/ 50 w 1079"/>
                <a:gd name="T41" fmla="*/ 441 h 784"/>
                <a:gd name="T42" fmla="*/ 0 w 1079"/>
                <a:gd name="T43" fmla="*/ 392 h 784"/>
                <a:gd name="T44" fmla="*/ 98 w 1079"/>
                <a:gd name="T45" fmla="*/ 343 h 784"/>
                <a:gd name="T46" fmla="*/ 147 w 1079"/>
                <a:gd name="T47" fmla="*/ 295 h 784"/>
                <a:gd name="T48" fmla="*/ 147 w 1079"/>
                <a:gd name="T49" fmla="*/ 295 h 784"/>
                <a:gd name="T50" fmla="*/ 343 w 1079"/>
                <a:gd name="T51" fmla="*/ 197 h 784"/>
                <a:gd name="T52" fmla="*/ 539 w 1079"/>
                <a:gd name="T53" fmla="*/ 49 h 784"/>
                <a:gd name="T54" fmla="*/ 686 w 1079"/>
                <a:gd name="T55" fmla="*/ 0 h 784"/>
                <a:gd name="T56" fmla="*/ 686 w 1079"/>
                <a:gd name="T57" fmla="*/ 0 h 784"/>
                <a:gd name="T58" fmla="*/ 686 w 1079"/>
                <a:gd name="T59" fmla="*/ 98 h 784"/>
                <a:gd name="T60" fmla="*/ 686 w 1079"/>
                <a:gd name="T61" fmla="*/ 197 h 784"/>
                <a:gd name="T62" fmla="*/ 686 w 1079"/>
                <a:gd name="T63" fmla="*/ 295 h 784"/>
                <a:gd name="T64" fmla="*/ 686 w 1079"/>
                <a:gd name="T65" fmla="*/ 295 h 784"/>
                <a:gd name="T66" fmla="*/ 736 w 1079"/>
                <a:gd name="T67" fmla="*/ 295 h 784"/>
                <a:gd name="T68" fmla="*/ 736 w 1079"/>
                <a:gd name="T69" fmla="*/ 197 h 784"/>
                <a:gd name="T70" fmla="*/ 784 w 1079"/>
                <a:gd name="T71" fmla="*/ 98 h 784"/>
                <a:gd name="T72" fmla="*/ 784 w 1079"/>
                <a:gd name="T73" fmla="*/ 98 h 784"/>
                <a:gd name="T74" fmla="*/ 784 w 1079"/>
                <a:gd name="T75" fmla="*/ 49 h 784"/>
                <a:gd name="T76" fmla="*/ 784 w 1079"/>
                <a:gd name="T77" fmla="*/ 0 h 784"/>
                <a:gd name="T78" fmla="*/ 834 w 1079"/>
                <a:gd name="T79" fmla="*/ 197 h 784"/>
                <a:gd name="T80" fmla="*/ 834 w 1079"/>
                <a:gd name="T81" fmla="*/ 197 h 784"/>
                <a:gd name="T82" fmla="*/ 931 w 1079"/>
                <a:gd name="T83" fmla="*/ 490 h 784"/>
                <a:gd name="T84" fmla="*/ 1029 w 1079"/>
                <a:gd name="T85" fmla="*/ 638 h 784"/>
                <a:gd name="T86" fmla="*/ 1079 w 1079"/>
                <a:gd name="T87" fmla="*/ 638 h 784"/>
                <a:gd name="T88" fmla="*/ 1079 w 1079"/>
                <a:gd name="T89" fmla="*/ 638 h 784"/>
                <a:gd name="T90" fmla="*/ 980 w 1079"/>
                <a:gd name="T91" fmla="*/ 638 h 784"/>
                <a:gd name="T92" fmla="*/ 882 w 1079"/>
                <a:gd name="T93" fmla="*/ 588 h 784"/>
                <a:gd name="T94" fmla="*/ 834 w 1079"/>
                <a:gd name="T95" fmla="*/ 54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79" h="784">
                  <a:moveTo>
                    <a:pt x="834" y="540"/>
                  </a:moveTo>
                  <a:lnTo>
                    <a:pt x="784" y="588"/>
                  </a:lnTo>
                  <a:lnTo>
                    <a:pt x="784" y="686"/>
                  </a:lnTo>
                  <a:lnTo>
                    <a:pt x="686" y="638"/>
                  </a:lnTo>
                  <a:lnTo>
                    <a:pt x="686" y="638"/>
                  </a:lnTo>
                  <a:lnTo>
                    <a:pt x="637" y="588"/>
                  </a:lnTo>
                  <a:lnTo>
                    <a:pt x="637" y="540"/>
                  </a:lnTo>
                  <a:lnTo>
                    <a:pt x="588" y="490"/>
                  </a:lnTo>
                  <a:lnTo>
                    <a:pt x="588" y="490"/>
                  </a:lnTo>
                  <a:lnTo>
                    <a:pt x="491" y="490"/>
                  </a:lnTo>
                  <a:lnTo>
                    <a:pt x="393" y="540"/>
                  </a:lnTo>
                  <a:lnTo>
                    <a:pt x="393" y="638"/>
                  </a:lnTo>
                  <a:lnTo>
                    <a:pt x="393" y="638"/>
                  </a:lnTo>
                  <a:lnTo>
                    <a:pt x="393" y="784"/>
                  </a:lnTo>
                  <a:lnTo>
                    <a:pt x="343" y="784"/>
                  </a:lnTo>
                  <a:lnTo>
                    <a:pt x="245" y="638"/>
                  </a:lnTo>
                  <a:lnTo>
                    <a:pt x="245" y="638"/>
                  </a:lnTo>
                  <a:lnTo>
                    <a:pt x="196" y="588"/>
                  </a:lnTo>
                  <a:lnTo>
                    <a:pt x="147" y="540"/>
                  </a:lnTo>
                  <a:lnTo>
                    <a:pt x="50" y="441"/>
                  </a:lnTo>
                  <a:lnTo>
                    <a:pt x="50" y="441"/>
                  </a:lnTo>
                  <a:lnTo>
                    <a:pt x="0" y="392"/>
                  </a:lnTo>
                  <a:lnTo>
                    <a:pt x="98" y="343"/>
                  </a:lnTo>
                  <a:lnTo>
                    <a:pt x="147" y="295"/>
                  </a:lnTo>
                  <a:lnTo>
                    <a:pt x="147" y="295"/>
                  </a:lnTo>
                  <a:lnTo>
                    <a:pt x="343" y="197"/>
                  </a:lnTo>
                  <a:lnTo>
                    <a:pt x="539" y="49"/>
                  </a:lnTo>
                  <a:lnTo>
                    <a:pt x="686" y="0"/>
                  </a:lnTo>
                  <a:lnTo>
                    <a:pt x="686" y="0"/>
                  </a:lnTo>
                  <a:lnTo>
                    <a:pt x="686" y="98"/>
                  </a:lnTo>
                  <a:lnTo>
                    <a:pt x="686" y="197"/>
                  </a:lnTo>
                  <a:lnTo>
                    <a:pt x="686" y="295"/>
                  </a:lnTo>
                  <a:lnTo>
                    <a:pt x="686" y="295"/>
                  </a:lnTo>
                  <a:lnTo>
                    <a:pt x="736" y="295"/>
                  </a:lnTo>
                  <a:lnTo>
                    <a:pt x="736" y="197"/>
                  </a:lnTo>
                  <a:lnTo>
                    <a:pt x="784" y="98"/>
                  </a:lnTo>
                  <a:lnTo>
                    <a:pt x="784" y="98"/>
                  </a:lnTo>
                  <a:lnTo>
                    <a:pt x="784" y="49"/>
                  </a:lnTo>
                  <a:lnTo>
                    <a:pt x="784" y="0"/>
                  </a:lnTo>
                  <a:lnTo>
                    <a:pt x="834" y="197"/>
                  </a:lnTo>
                  <a:lnTo>
                    <a:pt x="834" y="197"/>
                  </a:lnTo>
                  <a:lnTo>
                    <a:pt x="931" y="490"/>
                  </a:lnTo>
                  <a:lnTo>
                    <a:pt x="1029" y="638"/>
                  </a:lnTo>
                  <a:lnTo>
                    <a:pt x="1079" y="638"/>
                  </a:lnTo>
                  <a:lnTo>
                    <a:pt x="1079" y="638"/>
                  </a:lnTo>
                  <a:lnTo>
                    <a:pt x="980" y="638"/>
                  </a:lnTo>
                  <a:lnTo>
                    <a:pt x="882" y="588"/>
                  </a:lnTo>
                  <a:lnTo>
                    <a:pt x="834" y="540"/>
                  </a:lnTo>
                  <a:close/>
                </a:path>
              </a:pathLst>
            </a:custGeom>
            <a:solidFill>
              <a:srgbClr val="3366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2" name="Freeform 810"/>
            <p:cNvSpPr>
              <a:spLocks/>
            </p:cNvSpPr>
            <p:nvPr/>
          </p:nvSpPr>
          <p:spPr bwMode="auto">
            <a:xfrm flipH="1">
              <a:off x="5232" y="1745"/>
              <a:ext cx="122" cy="86"/>
            </a:xfrm>
            <a:custGeom>
              <a:avLst/>
              <a:gdLst>
                <a:gd name="T0" fmla="*/ 195 w 979"/>
                <a:gd name="T1" fmla="*/ 589 h 687"/>
                <a:gd name="T2" fmla="*/ 146 w 979"/>
                <a:gd name="T3" fmla="*/ 539 h 687"/>
                <a:gd name="T4" fmla="*/ 97 w 979"/>
                <a:gd name="T5" fmla="*/ 441 h 687"/>
                <a:gd name="T6" fmla="*/ 48 w 979"/>
                <a:gd name="T7" fmla="*/ 392 h 687"/>
                <a:gd name="T8" fmla="*/ 48 w 979"/>
                <a:gd name="T9" fmla="*/ 392 h 687"/>
                <a:gd name="T10" fmla="*/ 0 w 979"/>
                <a:gd name="T11" fmla="*/ 343 h 687"/>
                <a:gd name="T12" fmla="*/ 48 w 979"/>
                <a:gd name="T13" fmla="*/ 294 h 687"/>
                <a:gd name="T14" fmla="*/ 97 w 979"/>
                <a:gd name="T15" fmla="*/ 246 h 687"/>
                <a:gd name="T16" fmla="*/ 97 w 979"/>
                <a:gd name="T17" fmla="*/ 246 h 687"/>
                <a:gd name="T18" fmla="*/ 293 w 979"/>
                <a:gd name="T19" fmla="*/ 148 h 687"/>
                <a:gd name="T20" fmla="*/ 489 w 979"/>
                <a:gd name="T21" fmla="*/ 49 h 687"/>
                <a:gd name="T22" fmla="*/ 587 w 979"/>
                <a:gd name="T23" fmla="*/ 0 h 687"/>
                <a:gd name="T24" fmla="*/ 587 w 979"/>
                <a:gd name="T25" fmla="*/ 0 h 687"/>
                <a:gd name="T26" fmla="*/ 636 w 979"/>
                <a:gd name="T27" fmla="*/ 49 h 687"/>
                <a:gd name="T28" fmla="*/ 636 w 979"/>
                <a:gd name="T29" fmla="*/ 196 h 687"/>
                <a:gd name="T30" fmla="*/ 636 w 979"/>
                <a:gd name="T31" fmla="*/ 294 h 687"/>
                <a:gd name="T32" fmla="*/ 636 w 979"/>
                <a:gd name="T33" fmla="*/ 294 h 687"/>
                <a:gd name="T34" fmla="*/ 686 w 979"/>
                <a:gd name="T35" fmla="*/ 294 h 687"/>
                <a:gd name="T36" fmla="*/ 686 w 979"/>
                <a:gd name="T37" fmla="*/ 196 h 687"/>
                <a:gd name="T38" fmla="*/ 734 w 979"/>
                <a:gd name="T39" fmla="*/ 49 h 687"/>
                <a:gd name="T40" fmla="*/ 734 w 979"/>
                <a:gd name="T41" fmla="*/ 49 h 687"/>
                <a:gd name="T42" fmla="*/ 734 w 979"/>
                <a:gd name="T43" fmla="*/ 0 h 687"/>
                <a:gd name="T44" fmla="*/ 734 w 979"/>
                <a:gd name="T45" fmla="*/ 0 h 687"/>
                <a:gd name="T46" fmla="*/ 784 w 979"/>
                <a:gd name="T47" fmla="*/ 196 h 687"/>
                <a:gd name="T48" fmla="*/ 784 w 979"/>
                <a:gd name="T49" fmla="*/ 196 h 687"/>
                <a:gd name="T50" fmla="*/ 881 w 979"/>
                <a:gd name="T51" fmla="*/ 441 h 687"/>
                <a:gd name="T52" fmla="*/ 979 w 979"/>
                <a:gd name="T53" fmla="*/ 539 h 687"/>
                <a:gd name="T54" fmla="*/ 979 w 979"/>
                <a:gd name="T55" fmla="*/ 539 h 687"/>
                <a:gd name="T56" fmla="*/ 979 w 979"/>
                <a:gd name="T57" fmla="*/ 539 h 687"/>
                <a:gd name="T58" fmla="*/ 881 w 979"/>
                <a:gd name="T59" fmla="*/ 539 h 687"/>
                <a:gd name="T60" fmla="*/ 784 w 979"/>
                <a:gd name="T61" fmla="*/ 491 h 687"/>
                <a:gd name="T62" fmla="*/ 734 w 979"/>
                <a:gd name="T63" fmla="*/ 441 h 687"/>
                <a:gd name="T64" fmla="*/ 734 w 979"/>
                <a:gd name="T65" fmla="*/ 441 h 687"/>
                <a:gd name="T66" fmla="*/ 686 w 979"/>
                <a:gd name="T67" fmla="*/ 491 h 687"/>
                <a:gd name="T68" fmla="*/ 686 w 979"/>
                <a:gd name="T69" fmla="*/ 589 h 687"/>
                <a:gd name="T70" fmla="*/ 636 w 979"/>
                <a:gd name="T71" fmla="*/ 539 h 687"/>
                <a:gd name="T72" fmla="*/ 636 w 979"/>
                <a:gd name="T73" fmla="*/ 539 h 687"/>
                <a:gd name="T74" fmla="*/ 538 w 979"/>
                <a:gd name="T75" fmla="*/ 491 h 687"/>
                <a:gd name="T76" fmla="*/ 538 w 979"/>
                <a:gd name="T77" fmla="*/ 441 h 687"/>
                <a:gd name="T78" fmla="*/ 489 w 979"/>
                <a:gd name="T79" fmla="*/ 392 h 687"/>
                <a:gd name="T80" fmla="*/ 489 w 979"/>
                <a:gd name="T81" fmla="*/ 392 h 687"/>
                <a:gd name="T82" fmla="*/ 391 w 979"/>
                <a:gd name="T83" fmla="*/ 392 h 687"/>
                <a:gd name="T84" fmla="*/ 343 w 979"/>
                <a:gd name="T85" fmla="*/ 441 h 687"/>
                <a:gd name="T86" fmla="*/ 343 w 979"/>
                <a:gd name="T87" fmla="*/ 539 h 687"/>
                <a:gd name="T88" fmla="*/ 343 w 979"/>
                <a:gd name="T89" fmla="*/ 539 h 687"/>
                <a:gd name="T90" fmla="*/ 343 w 979"/>
                <a:gd name="T91" fmla="*/ 687 h 687"/>
                <a:gd name="T92" fmla="*/ 293 w 979"/>
                <a:gd name="T93" fmla="*/ 687 h 687"/>
                <a:gd name="T94" fmla="*/ 195 w 979"/>
                <a:gd name="T95" fmla="*/ 589 h 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79" h="687">
                  <a:moveTo>
                    <a:pt x="195" y="589"/>
                  </a:moveTo>
                  <a:lnTo>
                    <a:pt x="146" y="539"/>
                  </a:lnTo>
                  <a:lnTo>
                    <a:pt x="97" y="441"/>
                  </a:lnTo>
                  <a:lnTo>
                    <a:pt x="48" y="392"/>
                  </a:lnTo>
                  <a:lnTo>
                    <a:pt x="48" y="392"/>
                  </a:lnTo>
                  <a:lnTo>
                    <a:pt x="0" y="343"/>
                  </a:lnTo>
                  <a:lnTo>
                    <a:pt x="48" y="294"/>
                  </a:lnTo>
                  <a:lnTo>
                    <a:pt x="97" y="246"/>
                  </a:lnTo>
                  <a:lnTo>
                    <a:pt x="97" y="246"/>
                  </a:lnTo>
                  <a:lnTo>
                    <a:pt x="293" y="148"/>
                  </a:lnTo>
                  <a:lnTo>
                    <a:pt x="489" y="49"/>
                  </a:lnTo>
                  <a:lnTo>
                    <a:pt x="587" y="0"/>
                  </a:lnTo>
                  <a:lnTo>
                    <a:pt x="587" y="0"/>
                  </a:lnTo>
                  <a:lnTo>
                    <a:pt x="636" y="49"/>
                  </a:lnTo>
                  <a:lnTo>
                    <a:pt x="636" y="196"/>
                  </a:lnTo>
                  <a:lnTo>
                    <a:pt x="636" y="294"/>
                  </a:lnTo>
                  <a:lnTo>
                    <a:pt x="636" y="294"/>
                  </a:lnTo>
                  <a:lnTo>
                    <a:pt x="686" y="294"/>
                  </a:lnTo>
                  <a:lnTo>
                    <a:pt x="686" y="196"/>
                  </a:lnTo>
                  <a:lnTo>
                    <a:pt x="734" y="49"/>
                  </a:lnTo>
                  <a:lnTo>
                    <a:pt x="734" y="49"/>
                  </a:lnTo>
                  <a:lnTo>
                    <a:pt x="734" y="0"/>
                  </a:lnTo>
                  <a:lnTo>
                    <a:pt x="734" y="0"/>
                  </a:lnTo>
                  <a:lnTo>
                    <a:pt x="784" y="196"/>
                  </a:lnTo>
                  <a:lnTo>
                    <a:pt x="784" y="196"/>
                  </a:lnTo>
                  <a:lnTo>
                    <a:pt x="881" y="441"/>
                  </a:lnTo>
                  <a:lnTo>
                    <a:pt x="979" y="539"/>
                  </a:lnTo>
                  <a:lnTo>
                    <a:pt x="979" y="539"/>
                  </a:lnTo>
                  <a:lnTo>
                    <a:pt x="979" y="539"/>
                  </a:lnTo>
                  <a:lnTo>
                    <a:pt x="881" y="539"/>
                  </a:lnTo>
                  <a:lnTo>
                    <a:pt x="784" y="491"/>
                  </a:lnTo>
                  <a:lnTo>
                    <a:pt x="734" y="441"/>
                  </a:lnTo>
                  <a:lnTo>
                    <a:pt x="734" y="441"/>
                  </a:lnTo>
                  <a:lnTo>
                    <a:pt x="686" y="491"/>
                  </a:lnTo>
                  <a:lnTo>
                    <a:pt x="686" y="589"/>
                  </a:lnTo>
                  <a:lnTo>
                    <a:pt x="636" y="539"/>
                  </a:lnTo>
                  <a:lnTo>
                    <a:pt x="636" y="539"/>
                  </a:lnTo>
                  <a:lnTo>
                    <a:pt x="538" y="491"/>
                  </a:lnTo>
                  <a:lnTo>
                    <a:pt x="538" y="441"/>
                  </a:lnTo>
                  <a:lnTo>
                    <a:pt x="489" y="392"/>
                  </a:lnTo>
                  <a:lnTo>
                    <a:pt x="489" y="392"/>
                  </a:lnTo>
                  <a:lnTo>
                    <a:pt x="391" y="392"/>
                  </a:lnTo>
                  <a:lnTo>
                    <a:pt x="343" y="441"/>
                  </a:lnTo>
                  <a:lnTo>
                    <a:pt x="343" y="539"/>
                  </a:lnTo>
                  <a:lnTo>
                    <a:pt x="343" y="539"/>
                  </a:lnTo>
                  <a:lnTo>
                    <a:pt x="343" y="687"/>
                  </a:lnTo>
                  <a:lnTo>
                    <a:pt x="293" y="687"/>
                  </a:lnTo>
                  <a:lnTo>
                    <a:pt x="195" y="589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4" name="Freeform 812"/>
            <p:cNvSpPr>
              <a:spLocks/>
            </p:cNvSpPr>
            <p:nvPr/>
          </p:nvSpPr>
          <p:spPr bwMode="auto">
            <a:xfrm flipH="1">
              <a:off x="4932" y="1814"/>
              <a:ext cx="67" cy="129"/>
            </a:xfrm>
            <a:custGeom>
              <a:avLst/>
              <a:gdLst>
                <a:gd name="T0" fmla="*/ 0 w 539"/>
                <a:gd name="T1" fmla="*/ 882 h 1030"/>
                <a:gd name="T2" fmla="*/ 48 w 539"/>
                <a:gd name="T3" fmla="*/ 686 h 1030"/>
                <a:gd name="T4" fmla="*/ 146 w 539"/>
                <a:gd name="T5" fmla="*/ 343 h 1030"/>
                <a:gd name="T6" fmla="*/ 245 w 539"/>
                <a:gd name="T7" fmla="*/ 50 h 1030"/>
                <a:gd name="T8" fmla="*/ 245 w 539"/>
                <a:gd name="T9" fmla="*/ 50 h 1030"/>
                <a:gd name="T10" fmla="*/ 293 w 539"/>
                <a:gd name="T11" fmla="*/ 0 h 1030"/>
                <a:gd name="T12" fmla="*/ 391 w 539"/>
                <a:gd name="T13" fmla="*/ 50 h 1030"/>
                <a:gd name="T14" fmla="*/ 489 w 539"/>
                <a:gd name="T15" fmla="*/ 148 h 1030"/>
                <a:gd name="T16" fmla="*/ 489 w 539"/>
                <a:gd name="T17" fmla="*/ 148 h 1030"/>
                <a:gd name="T18" fmla="*/ 539 w 539"/>
                <a:gd name="T19" fmla="*/ 295 h 1030"/>
                <a:gd name="T20" fmla="*/ 539 w 539"/>
                <a:gd name="T21" fmla="*/ 491 h 1030"/>
                <a:gd name="T22" fmla="*/ 489 w 539"/>
                <a:gd name="T23" fmla="*/ 736 h 1030"/>
                <a:gd name="T24" fmla="*/ 489 w 539"/>
                <a:gd name="T25" fmla="*/ 736 h 1030"/>
                <a:gd name="T26" fmla="*/ 343 w 539"/>
                <a:gd name="T27" fmla="*/ 981 h 1030"/>
                <a:gd name="T28" fmla="*/ 245 w 539"/>
                <a:gd name="T29" fmla="*/ 1030 h 1030"/>
                <a:gd name="T30" fmla="*/ 245 w 539"/>
                <a:gd name="T31" fmla="*/ 736 h 1030"/>
                <a:gd name="T32" fmla="*/ 245 w 539"/>
                <a:gd name="T33" fmla="*/ 736 h 1030"/>
                <a:gd name="T34" fmla="*/ 245 w 539"/>
                <a:gd name="T35" fmla="*/ 589 h 1030"/>
                <a:gd name="T36" fmla="*/ 196 w 539"/>
                <a:gd name="T37" fmla="*/ 686 h 1030"/>
                <a:gd name="T38" fmla="*/ 146 w 539"/>
                <a:gd name="T39" fmla="*/ 882 h 1030"/>
                <a:gd name="T40" fmla="*/ 146 w 539"/>
                <a:gd name="T41" fmla="*/ 882 h 1030"/>
                <a:gd name="T42" fmla="*/ 48 w 539"/>
                <a:gd name="T43" fmla="*/ 981 h 1030"/>
                <a:gd name="T44" fmla="*/ 0 w 539"/>
                <a:gd name="T45" fmla="*/ 1030 h 1030"/>
                <a:gd name="T46" fmla="*/ 0 w 539"/>
                <a:gd name="T47" fmla="*/ 882 h 1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9" h="1030">
                  <a:moveTo>
                    <a:pt x="0" y="882"/>
                  </a:moveTo>
                  <a:lnTo>
                    <a:pt x="48" y="686"/>
                  </a:lnTo>
                  <a:lnTo>
                    <a:pt x="146" y="343"/>
                  </a:lnTo>
                  <a:lnTo>
                    <a:pt x="245" y="50"/>
                  </a:lnTo>
                  <a:lnTo>
                    <a:pt x="245" y="50"/>
                  </a:lnTo>
                  <a:lnTo>
                    <a:pt x="293" y="0"/>
                  </a:lnTo>
                  <a:lnTo>
                    <a:pt x="391" y="50"/>
                  </a:lnTo>
                  <a:lnTo>
                    <a:pt x="489" y="148"/>
                  </a:lnTo>
                  <a:lnTo>
                    <a:pt x="489" y="148"/>
                  </a:lnTo>
                  <a:lnTo>
                    <a:pt x="539" y="295"/>
                  </a:lnTo>
                  <a:lnTo>
                    <a:pt x="539" y="491"/>
                  </a:lnTo>
                  <a:lnTo>
                    <a:pt x="489" y="736"/>
                  </a:lnTo>
                  <a:lnTo>
                    <a:pt x="489" y="736"/>
                  </a:lnTo>
                  <a:lnTo>
                    <a:pt x="343" y="981"/>
                  </a:lnTo>
                  <a:lnTo>
                    <a:pt x="245" y="1030"/>
                  </a:lnTo>
                  <a:lnTo>
                    <a:pt x="245" y="736"/>
                  </a:lnTo>
                  <a:lnTo>
                    <a:pt x="245" y="736"/>
                  </a:lnTo>
                  <a:lnTo>
                    <a:pt x="245" y="589"/>
                  </a:lnTo>
                  <a:lnTo>
                    <a:pt x="196" y="686"/>
                  </a:lnTo>
                  <a:lnTo>
                    <a:pt x="146" y="882"/>
                  </a:lnTo>
                  <a:lnTo>
                    <a:pt x="146" y="882"/>
                  </a:lnTo>
                  <a:lnTo>
                    <a:pt x="48" y="981"/>
                  </a:lnTo>
                  <a:lnTo>
                    <a:pt x="0" y="1030"/>
                  </a:lnTo>
                  <a:lnTo>
                    <a:pt x="0" y="882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5" name="Freeform 813"/>
            <p:cNvSpPr>
              <a:spLocks/>
            </p:cNvSpPr>
            <p:nvPr/>
          </p:nvSpPr>
          <p:spPr bwMode="auto">
            <a:xfrm flipH="1">
              <a:off x="4932" y="1820"/>
              <a:ext cx="67" cy="117"/>
            </a:xfrm>
            <a:custGeom>
              <a:avLst/>
              <a:gdLst>
                <a:gd name="T0" fmla="*/ 489 w 539"/>
                <a:gd name="T1" fmla="*/ 636 h 931"/>
                <a:gd name="T2" fmla="*/ 343 w 539"/>
                <a:gd name="T3" fmla="*/ 931 h 931"/>
                <a:gd name="T4" fmla="*/ 293 w 539"/>
                <a:gd name="T5" fmla="*/ 931 h 931"/>
                <a:gd name="T6" fmla="*/ 293 w 539"/>
                <a:gd name="T7" fmla="*/ 636 h 931"/>
                <a:gd name="T8" fmla="*/ 293 w 539"/>
                <a:gd name="T9" fmla="*/ 636 h 931"/>
                <a:gd name="T10" fmla="*/ 293 w 539"/>
                <a:gd name="T11" fmla="*/ 441 h 931"/>
                <a:gd name="T12" fmla="*/ 245 w 539"/>
                <a:gd name="T13" fmla="*/ 588 h 931"/>
                <a:gd name="T14" fmla="*/ 196 w 539"/>
                <a:gd name="T15" fmla="*/ 734 h 931"/>
                <a:gd name="T16" fmla="*/ 196 w 539"/>
                <a:gd name="T17" fmla="*/ 734 h 931"/>
                <a:gd name="T18" fmla="*/ 98 w 539"/>
                <a:gd name="T19" fmla="*/ 882 h 931"/>
                <a:gd name="T20" fmla="*/ 0 w 539"/>
                <a:gd name="T21" fmla="*/ 931 h 931"/>
                <a:gd name="T22" fmla="*/ 48 w 539"/>
                <a:gd name="T23" fmla="*/ 784 h 931"/>
                <a:gd name="T24" fmla="*/ 48 w 539"/>
                <a:gd name="T25" fmla="*/ 784 h 931"/>
                <a:gd name="T26" fmla="*/ 98 w 539"/>
                <a:gd name="T27" fmla="*/ 636 h 931"/>
                <a:gd name="T28" fmla="*/ 146 w 539"/>
                <a:gd name="T29" fmla="*/ 293 h 931"/>
                <a:gd name="T30" fmla="*/ 245 w 539"/>
                <a:gd name="T31" fmla="*/ 48 h 931"/>
                <a:gd name="T32" fmla="*/ 245 w 539"/>
                <a:gd name="T33" fmla="*/ 48 h 931"/>
                <a:gd name="T34" fmla="*/ 293 w 539"/>
                <a:gd name="T35" fmla="*/ 0 h 931"/>
                <a:gd name="T36" fmla="*/ 391 w 539"/>
                <a:gd name="T37" fmla="*/ 0 h 931"/>
                <a:gd name="T38" fmla="*/ 489 w 539"/>
                <a:gd name="T39" fmla="*/ 98 h 931"/>
                <a:gd name="T40" fmla="*/ 489 w 539"/>
                <a:gd name="T41" fmla="*/ 98 h 931"/>
                <a:gd name="T42" fmla="*/ 539 w 539"/>
                <a:gd name="T43" fmla="*/ 245 h 931"/>
                <a:gd name="T44" fmla="*/ 539 w 539"/>
                <a:gd name="T45" fmla="*/ 441 h 931"/>
                <a:gd name="T46" fmla="*/ 489 w 539"/>
                <a:gd name="T47" fmla="*/ 636 h 9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39" h="931">
                  <a:moveTo>
                    <a:pt x="489" y="636"/>
                  </a:moveTo>
                  <a:lnTo>
                    <a:pt x="343" y="931"/>
                  </a:lnTo>
                  <a:lnTo>
                    <a:pt x="293" y="931"/>
                  </a:lnTo>
                  <a:lnTo>
                    <a:pt x="293" y="636"/>
                  </a:lnTo>
                  <a:lnTo>
                    <a:pt x="293" y="636"/>
                  </a:lnTo>
                  <a:lnTo>
                    <a:pt x="293" y="441"/>
                  </a:lnTo>
                  <a:lnTo>
                    <a:pt x="245" y="588"/>
                  </a:lnTo>
                  <a:lnTo>
                    <a:pt x="196" y="734"/>
                  </a:lnTo>
                  <a:lnTo>
                    <a:pt x="196" y="734"/>
                  </a:lnTo>
                  <a:lnTo>
                    <a:pt x="98" y="882"/>
                  </a:lnTo>
                  <a:lnTo>
                    <a:pt x="0" y="931"/>
                  </a:lnTo>
                  <a:lnTo>
                    <a:pt x="48" y="784"/>
                  </a:lnTo>
                  <a:lnTo>
                    <a:pt x="48" y="784"/>
                  </a:lnTo>
                  <a:lnTo>
                    <a:pt x="98" y="636"/>
                  </a:lnTo>
                  <a:lnTo>
                    <a:pt x="146" y="293"/>
                  </a:lnTo>
                  <a:lnTo>
                    <a:pt x="245" y="48"/>
                  </a:lnTo>
                  <a:lnTo>
                    <a:pt x="245" y="48"/>
                  </a:lnTo>
                  <a:lnTo>
                    <a:pt x="293" y="0"/>
                  </a:lnTo>
                  <a:lnTo>
                    <a:pt x="391" y="0"/>
                  </a:lnTo>
                  <a:lnTo>
                    <a:pt x="489" y="98"/>
                  </a:lnTo>
                  <a:lnTo>
                    <a:pt x="489" y="98"/>
                  </a:lnTo>
                  <a:lnTo>
                    <a:pt x="539" y="245"/>
                  </a:lnTo>
                  <a:lnTo>
                    <a:pt x="539" y="441"/>
                  </a:lnTo>
                  <a:lnTo>
                    <a:pt x="489" y="636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6" name="Freeform 814"/>
            <p:cNvSpPr>
              <a:spLocks/>
            </p:cNvSpPr>
            <p:nvPr/>
          </p:nvSpPr>
          <p:spPr bwMode="auto">
            <a:xfrm flipH="1">
              <a:off x="4932" y="1820"/>
              <a:ext cx="61" cy="111"/>
            </a:xfrm>
            <a:custGeom>
              <a:avLst/>
              <a:gdLst>
                <a:gd name="T0" fmla="*/ 441 w 491"/>
                <a:gd name="T1" fmla="*/ 588 h 882"/>
                <a:gd name="T2" fmla="*/ 295 w 491"/>
                <a:gd name="T3" fmla="*/ 882 h 882"/>
                <a:gd name="T4" fmla="*/ 245 w 491"/>
                <a:gd name="T5" fmla="*/ 882 h 882"/>
                <a:gd name="T6" fmla="*/ 245 w 491"/>
                <a:gd name="T7" fmla="*/ 588 h 882"/>
                <a:gd name="T8" fmla="*/ 245 w 491"/>
                <a:gd name="T9" fmla="*/ 588 h 882"/>
                <a:gd name="T10" fmla="*/ 245 w 491"/>
                <a:gd name="T11" fmla="*/ 391 h 882"/>
                <a:gd name="T12" fmla="*/ 197 w 491"/>
                <a:gd name="T13" fmla="*/ 539 h 882"/>
                <a:gd name="T14" fmla="*/ 148 w 491"/>
                <a:gd name="T15" fmla="*/ 686 h 882"/>
                <a:gd name="T16" fmla="*/ 148 w 491"/>
                <a:gd name="T17" fmla="*/ 686 h 882"/>
                <a:gd name="T18" fmla="*/ 50 w 491"/>
                <a:gd name="T19" fmla="*/ 784 h 882"/>
                <a:gd name="T20" fmla="*/ 0 w 491"/>
                <a:gd name="T21" fmla="*/ 832 h 882"/>
                <a:gd name="T22" fmla="*/ 50 w 491"/>
                <a:gd name="T23" fmla="*/ 686 h 882"/>
                <a:gd name="T24" fmla="*/ 50 w 491"/>
                <a:gd name="T25" fmla="*/ 686 h 882"/>
                <a:gd name="T26" fmla="*/ 50 w 491"/>
                <a:gd name="T27" fmla="*/ 539 h 882"/>
                <a:gd name="T28" fmla="*/ 98 w 491"/>
                <a:gd name="T29" fmla="*/ 293 h 882"/>
                <a:gd name="T30" fmla="*/ 197 w 491"/>
                <a:gd name="T31" fmla="*/ 48 h 882"/>
                <a:gd name="T32" fmla="*/ 197 w 491"/>
                <a:gd name="T33" fmla="*/ 48 h 882"/>
                <a:gd name="T34" fmla="*/ 245 w 491"/>
                <a:gd name="T35" fmla="*/ 0 h 882"/>
                <a:gd name="T36" fmla="*/ 343 w 491"/>
                <a:gd name="T37" fmla="*/ 0 h 882"/>
                <a:gd name="T38" fmla="*/ 441 w 491"/>
                <a:gd name="T39" fmla="*/ 98 h 882"/>
                <a:gd name="T40" fmla="*/ 441 w 491"/>
                <a:gd name="T41" fmla="*/ 98 h 882"/>
                <a:gd name="T42" fmla="*/ 491 w 491"/>
                <a:gd name="T43" fmla="*/ 245 h 882"/>
                <a:gd name="T44" fmla="*/ 491 w 491"/>
                <a:gd name="T45" fmla="*/ 391 h 882"/>
                <a:gd name="T46" fmla="*/ 441 w 491"/>
                <a:gd name="T47" fmla="*/ 588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91" h="882">
                  <a:moveTo>
                    <a:pt x="441" y="588"/>
                  </a:moveTo>
                  <a:lnTo>
                    <a:pt x="295" y="882"/>
                  </a:lnTo>
                  <a:lnTo>
                    <a:pt x="245" y="882"/>
                  </a:lnTo>
                  <a:lnTo>
                    <a:pt x="245" y="588"/>
                  </a:lnTo>
                  <a:lnTo>
                    <a:pt x="245" y="588"/>
                  </a:lnTo>
                  <a:lnTo>
                    <a:pt x="245" y="391"/>
                  </a:lnTo>
                  <a:lnTo>
                    <a:pt x="197" y="539"/>
                  </a:lnTo>
                  <a:lnTo>
                    <a:pt x="148" y="686"/>
                  </a:lnTo>
                  <a:lnTo>
                    <a:pt x="148" y="686"/>
                  </a:lnTo>
                  <a:lnTo>
                    <a:pt x="50" y="784"/>
                  </a:lnTo>
                  <a:lnTo>
                    <a:pt x="0" y="832"/>
                  </a:lnTo>
                  <a:lnTo>
                    <a:pt x="50" y="686"/>
                  </a:lnTo>
                  <a:lnTo>
                    <a:pt x="50" y="686"/>
                  </a:lnTo>
                  <a:lnTo>
                    <a:pt x="50" y="539"/>
                  </a:lnTo>
                  <a:lnTo>
                    <a:pt x="98" y="293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245" y="0"/>
                  </a:lnTo>
                  <a:lnTo>
                    <a:pt x="343" y="0"/>
                  </a:lnTo>
                  <a:lnTo>
                    <a:pt x="441" y="98"/>
                  </a:lnTo>
                  <a:lnTo>
                    <a:pt x="441" y="98"/>
                  </a:lnTo>
                  <a:lnTo>
                    <a:pt x="491" y="245"/>
                  </a:lnTo>
                  <a:lnTo>
                    <a:pt x="491" y="391"/>
                  </a:lnTo>
                  <a:lnTo>
                    <a:pt x="441" y="588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7" name="Freeform 815"/>
            <p:cNvSpPr>
              <a:spLocks/>
            </p:cNvSpPr>
            <p:nvPr/>
          </p:nvSpPr>
          <p:spPr bwMode="auto">
            <a:xfrm flipH="1">
              <a:off x="4938" y="1820"/>
              <a:ext cx="49" cy="111"/>
            </a:xfrm>
            <a:custGeom>
              <a:avLst/>
              <a:gdLst>
                <a:gd name="T0" fmla="*/ 391 w 391"/>
                <a:gd name="T1" fmla="*/ 588 h 882"/>
                <a:gd name="T2" fmla="*/ 245 w 391"/>
                <a:gd name="T3" fmla="*/ 832 h 882"/>
                <a:gd name="T4" fmla="*/ 195 w 391"/>
                <a:gd name="T5" fmla="*/ 882 h 882"/>
                <a:gd name="T6" fmla="*/ 245 w 391"/>
                <a:gd name="T7" fmla="*/ 588 h 882"/>
                <a:gd name="T8" fmla="*/ 245 w 391"/>
                <a:gd name="T9" fmla="*/ 588 h 882"/>
                <a:gd name="T10" fmla="*/ 245 w 391"/>
                <a:gd name="T11" fmla="*/ 391 h 882"/>
                <a:gd name="T12" fmla="*/ 147 w 391"/>
                <a:gd name="T13" fmla="*/ 489 h 882"/>
                <a:gd name="T14" fmla="*/ 98 w 391"/>
                <a:gd name="T15" fmla="*/ 636 h 882"/>
                <a:gd name="T16" fmla="*/ 98 w 391"/>
                <a:gd name="T17" fmla="*/ 636 h 882"/>
                <a:gd name="T18" fmla="*/ 0 w 391"/>
                <a:gd name="T19" fmla="*/ 734 h 882"/>
                <a:gd name="T20" fmla="*/ 0 w 391"/>
                <a:gd name="T21" fmla="*/ 784 h 882"/>
                <a:gd name="T22" fmla="*/ 48 w 391"/>
                <a:gd name="T23" fmla="*/ 636 h 882"/>
                <a:gd name="T24" fmla="*/ 48 w 391"/>
                <a:gd name="T25" fmla="*/ 636 h 882"/>
                <a:gd name="T26" fmla="*/ 48 w 391"/>
                <a:gd name="T27" fmla="*/ 539 h 882"/>
                <a:gd name="T28" fmla="*/ 98 w 391"/>
                <a:gd name="T29" fmla="*/ 293 h 882"/>
                <a:gd name="T30" fmla="*/ 195 w 391"/>
                <a:gd name="T31" fmla="*/ 48 h 882"/>
                <a:gd name="T32" fmla="*/ 195 w 391"/>
                <a:gd name="T33" fmla="*/ 48 h 882"/>
                <a:gd name="T34" fmla="*/ 245 w 391"/>
                <a:gd name="T35" fmla="*/ 0 h 882"/>
                <a:gd name="T36" fmla="*/ 293 w 391"/>
                <a:gd name="T37" fmla="*/ 48 h 882"/>
                <a:gd name="T38" fmla="*/ 343 w 391"/>
                <a:gd name="T39" fmla="*/ 146 h 882"/>
                <a:gd name="T40" fmla="*/ 343 w 391"/>
                <a:gd name="T41" fmla="*/ 146 h 882"/>
                <a:gd name="T42" fmla="*/ 391 w 391"/>
                <a:gd name="T43" fmla="*/ 293 h 882"/>
                <a:gd name="T44" fmla="*/ 391 w 391"/>
                <a:gd name="T45" fmla="*/ 441 h 882"/>
                <a:gd name="T46" fmla="*/ 391 w 391"/>
                <a:gd name="T47" fmla="*/ 588 h 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1" h="882">
                  <a:moveTo>
                    <a:pt x="391" y="588"/>
                  </a:moveTo>
                  <a:lnTo>
                    <a:pt x="245" y="832"/>
                  </a:lnTo>
                  <a:lnTo>
                    <a:pt x="195" y="882"/>
                  </a:lnTo>
                  <a:lnTo>
                    <a:pt x="245" y="588"/>
                  </a:lnTo>
                  <a:lnTo>
                    <a:pt x="245" y="588"/>
                  </a:lnTo>
                  <a:lnTo>
                    <a:pt x="245" y="391"/>
                  </a:lnTo>
                  <a:lnTo>
                    <a:pt x="147" y="489"/>
                  </a:lnTo>
                  <a:lnTo>
                    <a:pt x="98" y="636"/>
                  </a:lnTo>
                  <a:lnTo>
                    <a:pt x="98" y="636"/>
                  </a:lnTo>
                  <a:lnTo>
                    <a:pt x="0" y="734"/>
                  </a:lnTo>
                  <a:lnTo>
                    <a:pt x="0" y="784"/>
                  </a:lnTo>
                  <a:lnTo>
                    <a:pt x="48" y="636"/>
                  </a:lnTo>
                  <a:lnTo>
                    <a:pt x="48" y="636"/>
                  </a:lnTo>
                  <a:lnTo>
                    <a:pt x="48" y="539"/>
                  </a:lnTo>
                  <a:lnTo>
                    <a:pt x="98" y="293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245" y="0"/>
                  </a:lnTo>
                  <a:lnTo>
                    <a:pt x="293" y="48"/>
                  </a:lnTo>
                  <a:lnTo>
                    <a:pt x="343" y="146"/>
                  </a:lnTo>
                  <a:lnTo>
                    <a:pt x="343" y="146"/>
                  </a:lnTo>
                  <a:lnTo>
                    <a:pt x="391" y="293"/>
                  </a:lnTo>
                  <a:lnTo>
                    <a:pt x="391" y="441"/>
                  </a:lnTo>
                  <a:lnTo>
                    <a:pt x="391" y="588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8" name="Freeform 816"/>
            <p:cNvSpPr>
              <a:spLocks/>
            </p:cNvSpPr>
            <p:nvPr/>
          </p:nvSpPr>
          <p:spPr bwMode="auto">
            <a:xfrm flipH="1">
              <a:off x="4938" y="1827"/>
              <a:ext cx="49" cy="98"/>
            </a:xfrm>
            <a:custGeom>
              <a:avLst/>
              <a:gdLst>
                <a:gd name="T0" fmla="*/ 343 w 391"/>
                <a:gd name="T1" fmla="*/ 491 h 784"/>
                <a:gd name="T2" fmla="*/ 245 w 391"/>
                <a:gd name="T3" fmla="*/ 736 h 784"/>
                <a:gd name="T4" fmla="*/ 245 w 391"/>
                <a:gd name="T5" fmla="*/ 784 h 784"/>
                <a:gd name="T6" fmla="*/ 245 w 391"/>
                <a:gd name="T7" fmla="*/ 491 h 784"/>
                <a:gd name="T8" fmla="*/ 245 w 391"/>
                <a:gd name="T9" fmla="*/ 491 h 784"/>
                <a:gd name="T10" fmla="*/ 245 w 391"/>
                <a:gd name="T11" fmla="*/ 295 h 784"/>
                <a:gd name="T12" fmla="*/ 195 w 391"/>
                <a:gd name="T13" fmla="*/ 393 h 784"/>
                <a:gd name="T14" fmla="*/ 98 w 391"/>
                <a:gd name="T15" fmla="*/ 540 h 784"/>
                <a:gd name="T16" fmla="*/ 98 w 391"/>
                <a:gd name="T17" fmla="*/ 540 h 784"/>
                <a:gd name="T18" fmla="*/ 48 w 391"/>
                <a:gd name="T19" fmla="*/ 638 h 784"/>
                <a:gd name="T20" fmla="*/ 0 w 391"/>
                <a:gd name="T21" fmla="*/ 638 h 784"/>
                <a:gd name="T22" fmla="*/ 48 w 391"/>
                <a:gd name="T23" fmla="*/ 491 h 784"/>
                <a:gd name="T24" fmla="*/ 48 w 391"/>
                <a:gd name="T25" fmla="*/ 491 h 784"/>
                <a:gd name="T26" fmla="*/ 48 w 391"/>
                <a:gd name="T27" fmla="*/ 393 h 784"/>
                <a:gd name="T28" fmla="*/ 98 w 391"/>
                <a:gd name="T29" fmla="*/ 197 h 784"/>
                <a:gd name="T30" fmla="*/ 195 w 391"/>
                <a:gd name="T31" fmla="*/ 50 h 784"/>
                <a:gd name="T32" fmla="*/ 195 w 391"/>
                <a:gd name="T33" fmla="*/ 50 h 784"/>
                <a:gd name="T34" fmla="*/ 245 w 391"/>
                <a:gd name="T35" fmla="*/ 0 h 784"/>
                <a:gd name="T36" fmla="*/ 293 w 391"/>
                <a:gd name="T37" fmla="*/ 0 h 784"/>
                <a:gd name="T38" fmla="*/ 343 w 391"/>
                <a:gd name="T39" fmla="*/ 98 h 784"/>
                <a:gd name="T40" fmla="*/ 343 w 391"/>
                <a:gd name="T41" fmla="*/ 98 h 784"/>
                <a:gd name="T42" fmla="*/ 391 w 391"/>
                <a:gd name="T43" fmla="*/ 245 h 784"/>
                <a:gd name="T44" fmla="*/ 391 w 391"/>
                <a:gd name="T45" fmla="*/ 343 h 784"/>
                <a:gd name="T46" fmla="*/ 343 w 391"/>
                <a:gd name="T47" fmla="*/ 491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1" h="784">
                  <a:moveTo>
                    <a:pt x="343" y="491"/>
                  </a:moveTo>
                  <a:lnTo>
                    <a:pt x="245" y="736"/>
                  </a:lnTo>
                  <a:lnTo>
                    <a:pt x="245" y="784"/>
                  </a:lnTo>
                  <a:lnTo>
                    <a:pt x="245" y="491"/>
                  </a:lnTo>
                  <a:lnTo>
                    <a:pt x="245" y="491"/>
                  </a:lnTo>
                  <a:lnTo>
                    <a:pt x="245" y="295"/>
                  </a:lnTo>
                  <a:lnTo>
                    <a:pt x="195" y="393"/>
                  </a:lnTo>
                  <a:lnTo>
                    <a:pt x="98" y="540"/>
                  </a:lnTo>
                  <a:lnTo>
                    <a:pt x="98" y="540"/>
                  </a:lnTo>
                  <a:lnTo>
                    <a:pt x="48" y="638"/>
                  </a:lnTo>
                  <a:lnTo>
                    <a:pt x="0" y="638"/>
                  </a:lnTo>
                  <a:lnTo>
                    <a:pt x="48" y="491"/>
                  </a:lnTo>
                  <a:lnTo>
                    <a:pt x="48" y="491"/>
                  </a:lnTo>
                  <a:lnTo>
                    <a:pt x="48" y="393"/>
                  </a:lnTo>
                  <a:lnTo>
                    <a:pt x="98" y="197"/>
                  </a:lnTo>
                  <a:lnTo>
                    <a:pt x="195" y="50"/>
                  </a:lnTo>
                  <a:lnTo>
                    <a:pt x="195" y="50"/>
                  </a:lnTo>
                  <a:lnTo>
                    <a:pt x="245" y="0"/>
                  </a:lnTo>
                  <a:lnTo>
                    <a:pt x="293" y="0"/>
                  </a:lnTo>
                  <a:lnTo>
                    <a:pt x="343" y="98"/>
                  </a:lnTo>
                  <a:lnTo>
                    <a:pt x="343" y="98"/>
                  </a:lnTo>
                  <a:lnTo>
                    <a:pt x="391" y="245"/>
                  </a:lnTo>
                  <a:lnTo>
                    <a:pt x="391" y="343"/>
                  </a:lnTo>
                  <a:lnTo>
                    <a:pt x="343" y="491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69" name="Freeform 817"/>
            <p:cNvSpPr>
              <a:spLocks/>
            </p:cNvSpPr>
            <p:nvPr/>
          </p:nvSpPr>
          <p:spPr bwMode="auto">
            <a:xfrm flipH="1">
              <a:off x="4938" y="1827"/>
              <a:ext cx="43" cy="91"/>
            </a:xfrm>
            <a:custGeom>
              <a:avLst/>
              <a:gdLst>
                <a:gd name="T0" fmla="*/ 50 w 343"/>
                <a:gd name="T1" fmla="*/ 441 h 736"/>
                <a:gd name="T2" fmla="*/ 50 w 343"/>
                <a:gd name="T3" fmla="*/ 393 h 736"/>
                <a:gd name="T4" fmla="*/ 50 w 343"/>
                <a:gd name="T5" fmla="*/ 197 h 736"/>
                <a:gd name="T6" fmla="*/ 147 w 343"/>
                <a:gd name="T7" fmla="*/ 50 h 736"/>
                <a:gd name="T8" fmla="*/ 147 w 343"/>
                <a:gd name="T9" fmla="*/ 50 h 736"/>
                <a:gd name="T10" fmla="*/ 197 w 343"/>
                <a:gd name="T11" fmla="*/ 0 h 736"/>
                <a:gd name="T12" fmla="*/ 245 w 343"/>
                <a:gd name="T13" fmla="*/ 0 h 736"/>
                <a:gd name="T14" fmla="*/ 295 w 343"/>
                <a:gd name="T15" fmla="*/ 98 h 736"/>
                <a:gd name="T16" fmla="*/ 295 w 343"/>
                <a:gd name="T17" fmla="*/ 98 h 736"/>
                <a:gd name="T18" fmla="*/ 343 w 343"/>
                <a:gd name="T19" fmla="*/ 245 h 736"/>
                <a:gd name="T20" fmla="*/ 343 w 343"/>
                <a:gd name="T21" fmla="*/ 343 h 736"/>
                <a:gd name="T22" fmla="*/ 295 w 343"/>
                <a:gd name="T23" fmla="*/ 441 h 736"/>
                <a:gd name="T24" fmla="*/ 295 w 343"/>
                <a:gd name="T25" fmla="*/ 441 h 736"/>
                <a:gd name="T26" fmla="*/ 245 w 343"/>
                <a:gd name="T27" fmla="*/ 686 h 736"/>
                <a:gd name="T28" fmla="*/ 197 w 343"/>
                <a:gd name="T29" fmla="*/ 736 h 736"/>
                <a:gd name="T30" fmla="*/ 245 w 343"/>
                <a:gd name="T31" fmla="*/ 441 h 736"/>
                <a:gd name="T32" fmla="*/ 245 w 343"/>
                <a:gd name="T33" fmla="*/ 441 h 736"/>
                <a:gd name="T34" fmla="*/ 197 w 343"/>
                <a:gd name="T35" fmla="*/ 245 h 736"/>
                <a:gd name="T36" fmla="*/ 147 w 343"/>
                <a:gd name="T37" fmla="*/ 343 h 736"/>
                <a:gd name="T38" fmla="*/ 50 w 343"/>
                <a:gd name="T39" fmla="*/ 491 h 736"/>
                <a:gd name="T40" fmla="*/ 50 w 343"/>
                <a:gd name="T41" fmla="*/ 491 h 736"/>
                <a:gd name="T42" fmla="*/ 0 w 343"/>
                <a:gd name="T43" fmla="*/ 588 h 736"/>
                <a:gd name="T44" fmla="*/ 0 w 343"/>
                <a:gd name="T45" fmla="*/ 588 h 736"/>
                <a:gd name="T46" fmla="*/ 50 w 343"/>
                <a:gd name="T47" fmla="*/ 441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3" h="736">
                  <a:moveTo>
                    <a:pt x="50" y="441"/>
                  </a:moveTo>
                  <a:lnTo>
                    <a:pt x="50" y="393"/>
                  </a:lnTo>
                  <a:lnTo>
                    <a:pt x="50" y="197"/>
                  </a:lnTo>
                  <a:lnTo>
                    <a:pt x="147" y="50"/>
                  </a:lnTo>
                  <a:lnTo>
                    <a:pt x="147" y="50"/>
                  </a:lnTo>
                  <a:lnTo>
                    <a:pt x="197" y="0"/>
                  </a:lnTo>
                  <a:lnTo>
                    <a:pt x="245" y="0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343" y="245"/>
                  </a:lnTo>
                  <a:lnTo>
                    <a:pt x="343" y="343"/>
                  </a:lnTo>
                  <a:lnTo>
                    <a:pt x="295" y="441"/>
                  </a:lnTo>
                  <a:lnTo>
                    <a:pt x="295" y="441"/>
                  </a:lnTo>
                  <a:lnTo>
                    <a:pt x="245" y="686"/>
                  </a:lnTo>
                  <a:lnTo>
                    <a:pt x="197" y="736"/>
                  </a:lnTo>
                  <a:lnTo>
                    <a:pt x="245" y="441"/>
                  </a:lnTo>
                  <a:lnTo>
                    <a:pt x="245" y="441"/>
                  </a:lnTo>
                  <a:lnTo>
                    <a:pt x="197" y="245"/>
                  </a:lnTo>
                  <a:lnTo>
                    <a:pt x="147" y="343"/>
                  </a:lnTo>
                  <a:lnTo>
                    <a:pt x="50" y="491"/>
                  </a:lnTo>
                  <a:lnTo>
                    <a:pt x="50" y="491"/>
                  </a:lnTo>
                  <a:lnTo>
                    <a:pt x="0" y="588"/>
                  </a:lnTo>
                  <a:lnTo>
                    <a:pt x="0" y="588"/>
                  </a:lnTo>
                  <a:lnTo>
                    <a:pt x="50" y="441"/>
                  </a:lnTo>
                  <a:close/>
                </a:path>
              </a:pathLst>
            </a:custGeom>
            <a:solidFill>
              <a:srgbClr val="555B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0" name="Freeform 818"/>
            <p:cNvSpPr>
              <a:spLocks/>
            </p:cNvSpPr>
            <p:nvPr/>
          </p:nvSpPr>
          <p:spPr bwMode="auto">
            <a:xfrm flipH="1">
              <a:off x="4999" y="2237"/>
              <a:ext cx="18" cy="12"/>
            </a:xfrm>
            <a:custGeom>
              <a:avLst/>
              <a:gdLst>
                <a:gd name="T0" fmla="*/ 0 w 147"/>
                <a:gd name="T1" fmla="*/ 98 h 98"/>
                <a:gd name="T2" fmla="*/ 0 w 147"/>
                <a:gd name="T3" fmla="*/ 98 h 98"/>
                <a:gd name="T4" fmla="*/ 97 w 147"/>
                <a:gd name="T5" fmla="*/ 49 h 98"/>
                <a:gd name="T6" fmla="*/ 147 w 147"/>
                <a:gd name="T7" fmla="*/ 0 h 98"/>
                <a:gd name="T8" fmla="*/ 147 w 147"/>
                <a:gd name="T9" fmla="*/ 0 h 98"/>
                <a:gd name="T10" fmla="*/ 147 w 147"/>
                <a:gd name="T11" fmla="*/ 0 h 98"/>
                <a:gd name="T12" fmla="*/ 147 w 147"/>
                <a:gd name="T13" fmla="*/ 0 h 98"/>
                <a:gd name="T14" fmla="*/ 147 w 147"/>
                <a:gd name="T15" fmla="*/ 0 h 98"/>
                <a:gd name="T16" fmla="*/ 147 w 147"/>
                <a:gd name="T17" fmla="*/ 0 h 98"/>
                <a:gd name="T18" fmla="*/ 97 w 147"/>
                <a:gd name="T19" fmla="*/ 0 h 98"/>
                <a:gd name="T20" fmla="*/ 97 w 147"/>
                <a:gd name="T21" fmla="*/ 49 h 98"/>
                <a:gd name="T22" fmla="*/ 49 w 147"/>
                <a:gd name="T23" fmla="*/ 49 h 98"/>
                <a:gd name="T24" fmla="*/ 49 w 147"/>
                <a:gd name="T25" fmla="*/ 49 h 98"/>
                <a:gd name="T26" fmla="*/ 0 w 147"/>
                <a:gd name="T27" fmla="*/ 98 h 98"/>
                <a:gd name="T28" fmla="*/ 0 w 147"/>
                <a:gd name="T29" fmla="*/ 98 h 98"/>
                <a:gd name="T30" fmla="*/ 0 w 147"/>
                <a:gd name="T31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98">
                  <a:moveTo>
                    <a:pt x="0" y="98"/>
                  </a:moveTo>
                  <a:lnTo>
                    <a:pt x="0" y="98"/>
                  </a:lnTo>
                  <a:lnTo>
                    <a:pt x="97" y="49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97" y="0"/>
                  </a:lnTo>
                  <a:lnTo>
                    <a:pt x="97" y="49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8C26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2" name="Freeform 820"/>
            <p:cNvSpPr>
              <a:spLocks/>
            </p:cNvSpPr>
            <p:nvPr/>
          </p:nvSpPr>
          <p:spPr bwMode="auto">
            <a:xfrm flipH="1">
              <a:off x="4956" y="2225"/>
              <a:ext cx="6" cy="24"/>
            </a:xfrm>
            <a:custGeom>
              <a:avLst/>
              <a:gdLst>
                <a:gd name="T0" fmla="*/ 50 w 50"/>
                <a:gd name="T1" fmla="*/ 0 h 197"/>
                <a:gd name="T2" fmla="*/ 0 w 50"/>
                <a:gd name="T3" fmla="*/ 50 h 197"/>
                <a:gd name="T4" fmla="*/ 0 w 50"/>
                <a:gd name="T5" fmla="*/ 148 h 197"/>
                <a:gd name="T6" fmla="*/ 0 w 50"/>
                <a:gd name="T7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197">
                  <a:moveTo>
                    <a:pt x="50" y="0"/>
                  </a:moveTo>
                  <a:lnTo>
                    <a:pt x="0" y="50"/>
                  </a:lnTo>
                  <a:lnTo>
                    <a:pt x="0" y="148"/>
                  </a:lnTo>
                  <a:lnTo>
                    <a:pt x="0" y="1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3" name="Freeform 821"/>
            <p:cNvSpPr>
              <a:spLocks/>
            </p:cNvSpPr>
            <p:nvPr/>
          </p:nvSpPr>
          <p:spPr bwMode="auto">
            <a:xfrm flipH="1">
              <a:off x="4919" y="2200"/>
              <a:ext cx="25" cy="43"/>
            </a:xfrm>
            <a:custGeom>
              <a:avLst/>
              <a:gdLst>
                <a:gd name="T0" fmla="*/ 0 w 195"/>
                <a:gd name="T1" fmla="*/ 343 h 343"/>
                <a:gd name="T2" fmla="*/ 0 w 195"/>
                <a:gd name="T3" fmla="*/ 294 h 343"/>
                <a:gd name="T4" fmla="*/ 0 w 195"/>
                <a:gd name="T5" fmla="*/ 245 h 343"/>
                <a:gd name="T6" fmla="*/ 48 w 195"/>
                <a:gd name="T7" fmla="*/ 147 h 343"/>
                <a:gd name="T8" fmla="*/ 48 w 195"/>
                <a:gd name="T9" fmla="*/ 147 h 343"/>
                <a:gd name="T10" fmla="*/ 48 w 195"/>
                <a:gd name="T11" fmla="*/ 97 h 343"/>
                <a:gd name="T12" fmla="*/ 98 w 195"/>
                <a:gd name="T13" fmla="*/ 97 h 343"/>
                <a:gd name="T14" fmla="*/ 98 w 195"/>
                <a:gd name="T15" fmla="*/ 49 h 343"/>
                <a:gd name="T16" fmla="*/ 98 w 195"/>
                <a:gd name="T17" fmla="*/ 49 h 343"/>
                <a:gd name="T18" fmla="*/ 98 w 195"/>
                <a:gd name="T19" fmla="*/ 49 h 343"/>
                <a:gd name="T20" fmla="*/ 147 w 195"/>
                <a:gd name="T21" fmla="*/ 49 h 343"/>
                <a:gd name="T22" fmla="*/ 195 w 195"/>
                <a:gd name="T23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343">
                  <a:moveTo>
                    <a:pt x="0" y="343"/>
                  </a:moveTo>
                  <a:lnTo>
                    <a:pt x="0" y="294"/>
                  </a:lnTo>
                  <a:lnTo>
                    <a:pt x="0" y="245"/>
                  </a:lnTo>
                  <a:lnTo>
                    <a:pt x="48" y="147"/>
                  </a:lnTo>
                  <a:lnTo>
                    <a:pt x="48" y="147"/>
                  </a:lnTo>
                  <a:lnTo>
                    <a:pt x="48" y="97"/>
                  </a:lnTo>
                  <a:lnTo>
                    <a:pt x="98" y="97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147" y="49"/>
                  </a:lnTo>
                  <a:lnTo>
                    <a:pt x="195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4" name="Freeform 822"/>
            <p:cNvSpPr>
              <a:spLocks/>
            </p:cNvSpPr>
            <p:nvPr/>
          </p:nvSpPr>
          <p:spPr bwMode="auto">
            <a:xfrm flipH="1">
              <a:off x="4895" y="2213"/>
              <a:ext cx="30" cy="24"/>
            </a:xfrm>
            <a:custGeom>
              <a:avLst/>
              <a:gdLst>
                <a:gd name="T0" fmla="*/ 244 w 244"/>
                <a:gd name="T1" fmla="*/ 0 h 197"/>
                <a:gd name="T2" fmla="*/ 196 w 244"/>
                <a:gd name="T3" fmla="*/ 50 h 197"/>
                <a:gd name="T4" fmla="*/ 146 w 244"/>
                <a:gd name="T5" fmla="*/ 50 h 197"/>
                <a:gd name="T6" fmla="*/ 146 w 244"/>
                <a:gd name="T7" fmla="*/ 98 h 197"/>
                <a:gd name="T8" fmla="*/ 146 w 244"/>
                <a:gd name="T9" fmla="*/ 98 h 197"/>
                <a:gd name="T10" fmla="*/ 98 w 244"/>
                <a:gd name="T11" fmla="*/ 148 h 197"/>
                <a:gd name="T12" fmla="*/ 48 w 244"/>
                <a:gd name="T13" fmla="*/ 197 h 197"/>
                <a:gd name="T14" fmla="*/ 0 w 244"/>
                <a:gd name="T1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4" h="197">
                  <a:moveTo>
                    <a:pt x="244" y="0"/>
                  </a:moveTo>
                  <a:lnTo>
                    <a:pt x="196" y="50"/>
                  </a:lnTo>
                  <a:lnTo>
                    <a:pt x="146" y="50"/>
                  </a:lnTo>
                  <a:lnTo>
                    <a:pt x="146" y="98"/>
                  </a:lnTo>
                  <a:lnTo>
                    <a:pt x="146" y="98"/>
                  </a:lnTo>
                  <a:lnTo>
                    <a:pt x="98" y="148"/>
                  </a:lnTo>
                  <a:lnTo>
                    <a:pt x="48" y="197"/>
                  </a:lnTo>
                  <a:lnTo>
                    <a:pt x="0" y="19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5" name="Freeform 823"/>
            <p:cNvSpPr>
              <a:spLocks/>
            </p:cNvSpPr>
            <p:nvPr/>
          </p:nvSpPr>
          <p:spPr bwMode="auto">
            <a:xfrm flipH="1">
              <a:off x="5103" y="2372"/>
              <a:ext cx="172" cy="276"/>
            </a:xfrm>
            <a:custGeom>
              <a:avLst/>
              <a:gdLst>
                <a:gd name="T0" fmla="*/ 1225 w 1372"/>
                <a:gd name="T1" fmla="*/ 0 h 2206"/>
                <a:gd name="T2" fmla="*/ 1029 w 1372"/>
                <a:gd name="T3" fmla="*/ 50 h 2206"/>
                <a:gd name="T4" fmla="*/ 882 w 1372"/>
                <a:gd name="T5" fmla="*/ 98 h 2206"/>
                <a:gd name="T6" fmla="*/ 588 w 1372"/>
                <a:gd name="T7" fmla="*/ 295 h 2206"/>
                <a:gd name="T8" fmla="*/ 491 w 1372"/>
                <a:gd name="T9" fmla="*/ 343 h 2206"/>
                <a:gd name="T10" fmla="*/ 343 w 1372"/>
                <a:gd name="T11" fmla="*/ 393 h 2206"/>
                <a:gd name="T12" fmla="*/ 245 w 1372"/>
                <a:gd name="T13" fmla="*/ 491 h 2206"/>
                <a:gd name="T14" fmla="*/ 98 w 1372"/>
                <a:gd name="T15" fmla="*/ 589 h 2206"/>
                <a:gd name="T16" fmla="*/ 0 w 1372"/>
                <a:gd name="T17" fmla="*/ 736 h 2206"/>
                <a:gd name="T18" fmla="*/ 0 w 1372"/>
                <a:gd name="T19" fmla="*/ 932 h 2206"/>
                <a:gd name="T20" fmla="*/ 50 w 1372"/>
                <a:gd name="T21" fmla="*/ 1225 h 2206"/>
                <a:gd name="T22" fmla="*/ 50 w 1372"/>
                <a:gd name="T23" fmla="*/ 1422 h 2206"/>
                <a:gd name="T24" fmla="*/ 50 w 1372"/>
                <a:gd name="T25" fmla="*/ 1520 h 2206"/>
                <a:gd name="T26" fmla="*/ 50 w 1372"/>
                <a:gd name="T27" fmla="*/ 1618 h 2206"/>
                <a:gd name="T28" fmla="*/ 148 w 1372"/>
                <a:gd name="T29" fmla="*/ 1765 h 2206"/>
                <a:gd name="T30" fmla="*/ 196 w 1372"/>
                <a:gd name="T31" fmla="*/ 1863 h 2206"/>
                <a:gd name="T32" fmla="*/ 245 w 1372"/>
                <a:gd name="T33" fmla="*/ 1913 h 2206"/>
                <a:gd name="T34" fmla="*/ 245 w 1372"/>
                <a:gd name="T35" fmla="*/ 1961 h 2206"/>
                <a:gd name="T36" fmla="*/ 343 w 1372"/>
                <a:gd name="T37" fmla="*/ 2011 h 2206"/>
                <a:gd name="T38" fmla="*/ 491 w 1372"/>
                <a:gd name="T39" fmla="*/ 2108 h 2206"/>
                <a:gd name="T40" fmla="*/ 539 w 1372"/>
                <a:gd name="T41" fmla="*/ 2108 h 2206"/>
                <a:gd name="T42" fmla="*/ 637 w 1372"/>
                <a:gd name="T43" fmla="*/ 2157 h 2206"/>
                <a:gd name="T44" fmla="*/ 736 w 1372"/>
                <a:gd name="T45" fmla="*/ 2206 h 2206"/>
                <a:gd name="T46" fmla="*/ 784 w 1372"/>
                <a:gd name="T47" fmla="*/ 2108 h 2206"/>
                <a:gd name="T48" fmla="*/ 882 w 1372"/>
                <a:gd name="T49" fmla="*/ 2157 h 2206"/>
                <a:gd name="T50" fmla="*/ 932 w 1372"/>
                <a:gd name="T51" fmla="*/ 2157 h 2206"/>
                <a:gd name="T52" fmla="*/ 980 w 1372"/>
                <a:gd name="T53" fmla="*/ 2108 h 2206"/>
                <a:gd name="T54" fmla="*/ 980 w 1372"/>
                <a:gd name="T55" fmla="*/ 2059 h 2206"/>
                <a:gd name="T56" fmla="*/ 932 w 1372"/>
                <a:gd name="T57" fmla="*/ 2011 h 2206"/>
                <a:gd name="T58" fmla="*/ 932 w 1372"/>
                <a:gd name="T59" fmla="*/ 2011 h 2206"/>
                <a:gd name="T60" fmla="*/ 1029 w 1372"/>
                <a:gd name="T61" fmla="*/ 2011 h 2206"/>
                <a:gd name="T62" fmla="*/ 1029 w 1372"/>
                <a:gd name="T63" fmla="*/ 1913 h 2206"/>
                <a:gd name="T64" fmla="*/ 980 w 1372"/>
                <a:gd name="T65" fmla="*/ 1716 h 2206"/>
                <a:gd name="T66" fmla="*/ 882 w 1372"/>
                <a:gd name="T67" fmla="*/ 1618 h 2206"/>
                <a:gd name="T68" fmla="*/ 882 w 1372"/>
                <a:gd name="T69" fmla="*/ 1471 h 2206"/>
                <a:gd name="T70" fmla="*/ 784 w 1372"/>
                <a:gd name="T71" fmla="*/ 1177 h 2206"/>
                <a:gd name="T72" fmla="*/ 834 w 1372"/>
                <a:gd name="T73" fmla="*/ 1177 h 2206"/>
                <a:gd name="T74" fmla="*/ 882 w 1372"/>
                <a:gd name="T75" fmla="*/ 1177 h 2206"/>
                <a:gd name="T76" fmla="*/ 932 w 1372"/>
                <a:gd name="T77" fmla="*/ 1177 h 2206"/>
                <a:gd name="T78" fmla="*/ 1029 w 1372"/>
                <a:gd name="T79" fmla="*/ 1225 h 2206"/>
                <a:gd name="T80" fmla="*/ 1079 w 1372"/>
                <a:gd name="T81" fmla="*/ 1324 h 2206"/>
                <a:gd name="T82" fmla="*/ 1225 w 1372"/>
                <a:gd name="T83" fmla="*/ 1324 h 2206"/>
                <a:gd name="T84" fmla="*/ 1372 w 1372"/>
                <a:gd name="T85" fmla="*/ 1225 h 2206"/>
                <a:gd name="T86" fmla="*/ 1323 w 1372"/>
                <a:gd name="T87" fmla="*/ 1177 h 2206"/>
                <a:gd name="T88" fmla="*/ 1177 w 1372"/>
                <a:gd name="T89" fmla="*/ 1177 h 2206"/>
                <a:gd name="T90" fmla="*/ 1079 w 1372"/>
                <a:gd name="T91" fmla="*/ 1079 h 2206"/>
                <a:gd name="T92" fmla="*/ 980 w 1372"/>
                <a:gd name="T93" fmla="*/ 932 h 2206"/>
                <a:gd name="T94" fmla="*/ 932 w 1372"/>
                <a:gd name="T95" fmla="*/ 882 h 2206"/>
                <a:gd name="T96" fmla="*/ 686 w 1372"/>
                <a:gd name="T97" fmla="*/ 736 h 2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72" h="2206">
                  <a:moveTo>
                    <a:pt x="1372" y="0"/>
                  </a:moveTo>
                  <a:lnTo>
                    <a:pt x="1323" y="0"/>
                  </a:lnTo>
                  <a:lnTo>
                    <a:pt x="1225" y="0"/>
                  </a:lnTo>
                  <a:lnTo>
                    <a:pt x="1127" y="0"/>
                  </a:lnTo>
                  <a:lnTo>
                    <a:pt x="1127" y="0"/>
                  </a:lnTo>
                  <a:lnTo>
                    <a:pt x="1029" y="50"/>
                  </a:lnTo>
                  <a:lnTo>
                    <a:pt x="932" y="98"/>
                  </a:lnTo>
                  <a:lnTo>
                    <a:pt x="882" y="98"/>
                  </a:lnTo>
                  <a:lnTo>
                    <a:pt x="882" y="98"/>
                  </a:lnTo>
                  <a:lnTo>
                    <a:pt x="784" y="196"/>
                  </a:lnTo>
                  <a:lnTo>
                    <a:pt x="637" y="245"/>
                  </a:lnTo>
                  <a:lnTo>
                    <a:pt x="588" y="295"/>
                  </a:lnTo>
                  <a:lnTo>
                    <a:pt x="588" y="295"/>
                  </a:lnTo>
                  <a:lnTo>
                    <a:pt x="539" y="295"/>
                  </a:lnTo>
                  <a:lnTo>
                    <a:pt x="491" y="343"/>
                  </a:lnTo>
                  <a:lnTo>
                    <a:pt x="441" y="343"/>
                  </a:lnTo>
                  <a:lnTo>
                    <a:pt x="441" y="343"/>
                  </a:lnTo>
                  <a:lnTo>
                    <a:pt x="343" y="393"/>
                  </a:lnTo>
                  <a:lnTo>
                    <a:pt x="294" y="441"/>
                  </a:lnTo>
                  <a:lnTo>
                    <a:pt x="245" y="491"/>
                  </a:lnTo>
                  <a:lnTo>
                    <a:pt x="245" y="491"/>
                  </a:lnTo>
                  <a:lnTo>
                    <a:pt x="196" y="491"/>
                  </a:lnTo>
                  <a:lnTo>
                    <a:pt x="148" y="539"/>
                  </a:lnTo>
                  <a:lnTo>
                    <a:pt x="98" y="589"/>
                  </a:lnTo>
                  <a:lnTo>
                    <a:pt x="98" y="589"/>
                  </a:lnTo>
                  <a:lnTo>
                    <a:pt x="50" y="638"/>
                  </a:lnTo>
                  <a:lnTo>
                    <a:pt x="0" y="736"/>
                  </a:lnTo>
                  <a:lnTo>
                    <a:pt x="0" y="834"/>
                  </a:lnTo>
                  <a:lnTo>
                    <a:pt x="0" y="834"/>
                  </a:lnTo>
                  <a:lnTo>
                    <a:pt x="0" y="932"/>
                  </a:lnTo>
                  <a:lnTo>
                    <a:pt x="0" y="1079"/>
                  </a:lnTo>
                  <a:lnTo>
                    <a:pt x="50" y="1225"/>
                  </a:lnTo>
                  <a:lnTo>
                    <a:pt x="50" y="1225"/>
                  </a:lnTo>
                  <a:lnTo>
                    <a:pt x="50" y="1275"/>
                  </a:lnTo>
                  <a:lnTo>
                    <a:pt x="50" y="1373"/>
                  </a:lnTo>
                  <a:lnTo>
                    <a:pt x="50" y="1422"/>
                  </a:lnTo>
                  <a:lnTo>
                    <a:pt x="50" y="1422"/>
                  </a:lnTo>
                  <a:lnTo>
                    <a:pt x="50" y="1471"/>
                  </a:lnTo>
                  <a:lnTo>
                    <a:pt x="50" y="1520"/>
                  </a:lnTo>
                  <a:lnTo>
                    <a:pt x="50" y="1570"/>
                  </a:lnTo>
                  <a:lnTo>
                    <a:pt x="50" y="1570"/>
                  </a:lnTo>
                  <a:lnTo>
                    <a:pt x="50" y="1618"/>
                  </a:lnTo>
                  <a:lnTo>
                    <a:pt x="98" y="1716"/>
                  </a:lnTo>
                  <a:lnTo>
                    <a:pt x="148" y="1765"/>
                  </a:lnTo>
                  <a:lnTo>
                    <a:pt x="148" y="1765"/>
                  </a:lnTo>
                  <a:lnTo>
                    <a:pt x="148" y="1814"/>
                  </a:lnTo>
                  <a:lnTo>
                    <a:pt x="148" y="1863"/>
                  </a:lnTo>
                  <a:lnTo>
                    <a:pt x="196" y="1863"/>
                  </a:lnTo>
                  <a:lnTo>
                    <a:pt x="196" y="1863"/>
                  </a:lnTo>
                  <a:lnTo>
                    <a:pt x="196" y="1913"/>
                  </a:lnTo>
                  <a:lnTo>
                    <a:pt x="245" y="1913"/>
                  </a:lnTo>
                  <a:lnTo>
                    <a:pt x="245" y="1913"/>
                  </a:lnTo>
                  <a:lnTo>
                    <a:pt x="245" y="1913"/>
                  </a:lnTo>
                  <a:lnTo>
                    <a:pt x="245" y="1961"/>
                  </a:lnTo>
                  <a:lnTo>
                    <a:pt x="294" y="1961"/>
                  </a:lnTo>
                  <a:lnTo>
                    <a:pt x="343" y="2011"/>
                  </a:lnTo>
                  <a:lnTo>
                    <a:pt x="343" y="2011"/>
                  </a:lnTo>
                  <a:lnTo>
                    <a:pt x="343" y="2059"/>
                  </a:lnTo>
                  <a:lnTo>
                    <a:pt x="441" y="2108"/>
                  </a:lnTo>
                  <a:lnTo>
                    <a:pt x="491" y="2108"/>
                  </a:lnTo>
                  <a:lnTo>
                    <a:pt x="491" y="2108"/>
                  </a:lnTo>
                  <a:lnTo>
                    <a:pt x="539" y="2108"/>
                  </a:lnTo>
                  <a:lnTo>
                    <a:pt x="539" y="2108"/>
                  </a:lnTo>
                  <a:lnTo>
                    <a:pt x="588" y="2108"/>
                  </a:lnTo>
                  <a:lnTo>
                    <a:pt x="588" y="2108"/>
                  </a:lnTo>
                  <a:lnTo>
                    <a:pt x="637" y="2157"/>
                  </a:lnTo>
                  <a:lnTo>
                    <a:pt x="686" y="2206"/>
                  </a:lnTo>
                  <a:lnTo>
                    <a:pt x="736" y="2206"/>
                  </a:lnTo>
                  <a:lnTo>
                    <a:pt x="736" y="2206"/>
                  </a:lnTo>
                  <a:lnTo>
                    <a:pt x="736" y="2206"/>
                  </a:lnTo>
                  <a:lnTo>
                    <a:pt x="784" y="2157"/>
                  </a:lnTo>
                  <a:lnTo>
                    <a:pt x="784" y="2108"/>
                  </a:lnTo>
                  <a:lnTo>
                    <a:pt x="784" y="2108"/>
                  </a:lnTo>
                  <a:lnTo>
                    <a:pt x="784" y="2157"/>
                  </a:lnTo>
                  <a:lnTo>
                    <a:pt x="882" y="2157"/>
                  </a:lnTo>
                  <a:lnTo>
                    <a:pt x="932" y="2157"/>
                  </a:lnTo>
                  <a:lnTo>
                    <a:pt x="932" y="2157"/>
                  </a:lnTo>
                  <a:lnTo>
                    <a:pt x="932" y="2157"/>
                  </a:lnTo>
                  <a:lnTo>
                    <a:pt x="932" y="2157"/>
                  </a:lnTo>
                  <a:lnTo>
                    <a:pt x="980" y="2108"/>
                  </a:lnTo>
                  <a:lnTo>
                    <a:pt x="980" y="2108"/>
                  </a:lnTo>
                  <a:lnTo>
                    <a:pt x="980" y="2108"/>
                  </a:lnTo>
                  <a:lnTo>
                    <a:pt x="980" y="2108"/>
                  </a:lnTo>
                  <a:lnTo>
                    <a:pt x="980" y="2059"/>
                  </a:lnTo>
                  <a:lnTo>
                    <a:pt x="980" y="2059"/>
                  </a:lnTo>
                  <a:lnTo>
                    <a:pt x="932" y="2059"/>
                  </a:lnTo>
                  <a:lnTo>
                    <a:pt x="932" y="2011"/>
                  </a:lnTo>
                  <a:lnTo>
                    <a:pt x="932" y="2011"/>
                  </a:lnTo>
                  <a:lnTo>
                    <a:pt x="932" y="2011"/>
                  </a:lnTo>
                  <a:lnTo>
                    <a:pt x="932" y="2011"/>
                  </a:lnTo>
                  <a:lnTo>
                    <a:pt x="980" y="2059"/>
                  </a:lnTo>
                  <a:lnTo>
                    <a:pt x="1029" y="2011"/>
                  </a:lnTo>
                  <a:lnTo>
                    <a:pt x="1029" y="2011"/>
                  </a:lnTo>
                  <a:lnTo>
                    <a:pt x="1029" y="2011"/>
                  </a:lnTo>
                  <a:lnTo>
                    <a:pt x="1029" y="1961"/>
                  </a:lnTo>
                  <a:lnTo>
                    <a:pt x="1029" y="1913"/>
                  </a:lnTo>
                  <a:lnTo>
                    <a:pt x="1029" y="1913"/>
                  </a:lnTo>
                  <a:lnTo>
                    <a:pt x="980" y="1814"/>
                  </a:lnTo>
                  <a:lnTo>
                    <a:pt x="980" y="1716"/>
                  </a:lnTo>
                  <a:lnTo>
                    <a:pt x="932" y="1618"/>
                  </a:lnTo>
                  <a:lnTo>
                    <a:pt x="932" y="1618"/>
                  </a:lnTo>
                  <a:lnTo>
                    <a:pt x="882" y="1618"/>
                  </a:lnTo>
                  <a:lnTo>
                    <a:pt x="882" y="1520"/>
                  </a:lnTo>
                  <a:lnTo>
                    <a:pt x="882" y="1471"/>
                  </a:lnTo>
                  <a:lnTo>
                    <a:pt x="882" y="1471"/>
                  </a:lnTo>
                  <a:lnTo>
                    <a:pt x="834" y="1422"/>
                  </a:lnTo>
                  <a:lnTo>
                    <a:pt x="834" y="1324"/>
                  </a:lnTo>
                  <a:lnTo>
                    <a:pt x="784" y="1177"/>
                  </a:lnTo>
                  <a:lnTo>
                    <a:pt x="784" y="1177"/>
                  </a:lnTo>
                  <a:lnTo>
                    <a:pt x="784" y="1177"/>
                  </a:lnTo>
                  <a:lnTo>
                    <a:pt x="834" y="1177"/>
                  </a:lnTo>
                  <a:lnTo>
                    <a:pt x="882" y="1177"/>
                  </a:lnTo>
                  <a:lnTo>
                    <a:pt x="882" y="1177"/>
                  </a:lnTo>
                  <a:lnTo>
                    <a:pt x="882" y="1177"/>
                  </a:lnTo>
                  <a:lnTo>
                    <a:pt x="932" y="1177"/>
                  </a:lnTo>
                  <a:lnTo>
                    <a:pt x="932" y="1177"/>
                  </a:lnTo>
                  <a:lnTo>
                    <a:pt x="932" y="1177"/>
                  </a:lnTo>
                  <a:lnTo>
                    <a:pt x="932" y="1177"/>
                  </a:lnTo>
                  <a:lnTo>
                    <a:pt x="980" y="1225"/>
                  </a:lnTo>
                  <a:lnTo>
                    <a:pt x="1029" y="1225"/>
                  </a:lnTo>
                  <a:lnTo>
                    <a:pt x="1029" y="1225"/>
                  </a:lnTo>
                  <a:lnTo>
                    <a:pt x="1029" y="1275"/>
                  </a:lnTo>
                  <a:lnTo>
                    <a:pt x="1079" y="1324"/>
                  </a:lnTo>
                  <a:lnTo>
                    <a:pt x="1177" y="1324"/>
                  </a:lnTo>
                  <a:lnTo>
                    <a:pt x="1177" y="1324"/>
                  </a:lnTo>
                  <a:lnTo>
                    <a:pt x="1225" y="1324"/>
                  </a:lnTo>
                  <a:lnTo>
                    <a:pt x="1323" y="1275"/>
                  </a:lnTo>
                  <a:lnTo>
                    <a:pt x="1372" y="1225"/>
                  </a:lnTo>
                  <a:lnTo>
                    <a:pt x="1372" y="1225"/>
                  </a:lnTo>
                  <a:lnTo>
                    <a:pt x="1323" y="1225"/>
                  </a:lnTo>
                  <a:lnTo>
                    <a:pt x="1323" y="1225"/>
                  </a:lnTo>
                  <a:lnTo>
                    <a:pt x="1323" y="1177"/>
                  </a:lnTo>
                  <a:lnTo>
                    <a:pt x="1323" y="1177"/>
                  </a:lnTo>
                  <a:lnTo>
                    <a:pt x="1275" y="1177"/>
                  </a:lnTo>
                  <a:lnTo>
                    <a:pt x="1177" y="1177"/>
                  </a:lnTo>
                  <a:lnTo>
                    <a:pt x="1127" y="1127"/>
                  </a:lnTo>
                  <a:lnTo>
                    <a:pt x="1127" y="1127"/>
                  </a:lnTo>
                  <a:lnTo>
                    <a:pt x="1079" y="1079"/>
                  </a:lnTo>
                  <a:lnTo>
                    <a:pt x="1029" y="981"/>
                  </a:lnTo>
                  <a:lnTo>
                    <a:pt x="980" y="932"/>
                  </a:lnTo>
                  <a:lnTo>
                    <a:pt x="980" y="932"/>
                  </a:lnTo>
                  <a:lnTo>
                    <a:pt x="980" y="932"/>
                  </a:lnTo>
                  <a:lnTo>
                    <a:pt x="932" y="932"/>
                  </a:lnTo>
                  <a:lnTo>
                    <a:pt x="932" y="882"/>
                  </a:lnTo>
                  <a:lnTo>
                    <a:pt x="932" y="882"/>
                  </a:lnTo>
                  <a:lnTo>
                    <a:pt x="834" y="834"/>
                  </a:lnTo>
                  <a:lnTo>
                    <a:pt x="686" y="736"/>
                  </a:lnTo>
                  <a:lnTo>
                    <a:pt x="637" y="686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6" name="Freeform 824"/>
            <p:cNvSpPr>
              <a:spLocks/>
            </p:cNvSpPr>
            <p:nvPr/>
          </p:nvSpPr>
          <p:spPr bwMode="auto">
            <a:xfrm flipH="1">
              <a:off x="5134" y="2439"/>
              <a:ext cx="12" cy="62"/>
            </a:xfrm>
            <a:custGeom>
              <a:avLst/>
              <a:gdLst>
                <a:gd name="T0" fmla="*/ 0 w 98"/>
                <a:gd name="T1" fmla="*/ 491 h 491"/>
                <a:gd name="T2" fmla="*/ 0 w 98"/>
                <a:gd name="T3" fmla="*/ 491 h 491"/>
                <a:gd name="T4" fmla="*/ 50 w 98"/>
                <a:gd name="T5" fmla="*/ 442 h 491"/>
                <a:gd name="T6" fmla="*/ 98 w 98"/>
                <a:gd name="T7" fmla="*/ 343 h 491"/>
                <a:gd name="T8" fmla="*/ 98 w 98"/>
                <a:gd name="T9" fmla="*/ 343 h 491"/>
                <a:gd name="T10" fmla="*/ 98 w 98"/>
                <a:gd name="T11" fmla="*/ 245 h 491"/>
                <a:gd name="T12" fmla="*/ 98 w 98"/>
                <a:gd name="T13" fmla="*/ 147 h 491"/>
                <a:gd name="T14" fmla="*/ 98 w 98"/>
                <a:gd name="T15" fmla="*/ 0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491">
                  <a:moveTo>
                    <a:pt x="0" y="491"/>
                  </a:moveTo>
                  <a:lnTo>
                    <a:pt x="0" y="491"/>
                  </a:lnTo>
                  <a:lnTo>
                    <a:pt x="50" y="442"/>
                  </a:lnTo>
                  <a:lnTo>
                    <a:pt x="98" y="343"/>
                  </a:lnTo>
                  <a:lnTo>
                    <a:pt x="98" y="343"/>
                  </a:lnTo>
                  <a:lnTo>
                    <a:pt x="98" y="245"/>
                  </a:lnTo>
                  <a:lnTo>
                    <a:pt x="98" y="147"/>
                  </a:lnTo>
                  <a:lnTo>
                    <a:pt x="98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7" name="Freeform 825"/>
            <p:cNvSpPr>
              <a:spLocks/>
            </p:cNvSpPr>
            <p:nvPr/>
          </p:nvSpPr>
          <p:spPr bwMode="auto">
            <a:xfrm flipH="1">
              <a:off x="5158" y="2543"/>
              <a:ext cx="43" cy="80"/>
            </a:xfrm>
            <a:custGeom>
              <a:avLst/>
              <a:gdLst>
                <a:gd name="T0" fmla="*/ 344 w 344"/>
                <a:gd name="T1" fmla="*/ 638 h 638"/>
                <a:gd name="T2" fmla="*/ 344 w 344"/>
                <a:gd name="T3" fmla="*/ 638 h 638"/>
                <a:gd name="T4" fmla="*/ 294 w 344"/>
                <a:gd name="T5" fmla="*/ 588 h 638"/>
                <a:gd name="T6" fmla="*/ 294 w 344"/>
                <a:gd name="T7" fmla="*/ 540 h 638"/>
                <a:gd name="T8" fmla="*/ 294 w 344"/>
                <a:gd name="T9" fmla="*/ 540 h 638"/>
                <a:gd name="T10" fmla="*/ 246 w 344"/>
                <a:gd name="T11" fmla="*/ 490 h 638"/>
                <a:gd name="T12" fmla="*/ 196 w 344"/>
                <a:gd name="T13" fmla="*/ 441 h 638"/>
                <a:gd name="T14" fmla="*/ 148 w 344"/>
                <a:gd name="T15" fmla="*/ 343 h 638"/>
                <a:gd name="T16" fmla="*/ 148 w 344"/>
                <a:gd name="T17" fmla="*/ 343 h 638"/>
                <a:gd name="T18" fmla="*/ 98 w 344"/>
                <a:gd name="T19" fmla="*/ 294 h 638"/>
                <a:gd name="T20" fmla="*/ 98 w 344"/>
                <a:gd name="T21" fmla="*/ 245 h 638"/>
                <a:gd name="T22" fmla="*/ 98 w 344"/>
                <a:gd name="T23" fmla="*/ 147 h 638"/>
                <a:gd name="T24" fmla="*/ 98 w 344"/>
                <a:gd name="T25" fmla="*/ 147 h 638"/>
                <a:gd name="T26" fmla="*/ 49 w 344"/>
                <a:gd name="T27" fmla="*/ 147 h 638"/>
                <a:gd name="T28" fmla="*/ 0 w 344"/>
                <a:gd name="T29" fmla="*/ 49 h 638"/>
                <a:gd name="T30" fmla="*/ 0 w 344"/>
                <a:gd name="T31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44" h="638">
                  <a:moveTo>
                    <a:pt x="344" y="638"/>
                  </a:moveTo>
                  <a:lnTo>
                    <a:pt x="344" y="638"/>
                  </a:lnTo>
                  <a:lnTo>
                    <a:pt x="294" y="588"/>
                  </a:lnTo>
                  <a:lnTo>
                    <a:pt x="294" y="540"/>
                  </a:lnTo>
                  <a:lnTo>
                    <a:pt x="294" y="540"/>
                  </a:lnTo>
                  <a:lnTo>
                    <a:pt x="246" y="490"/>
                  </a:lnTo>
                  <a:lnTo>
                    <a:pt x="196" y="441"/>
                  </a:lnTo>
                  <a:lnTo>
                    <a:pt x="148" y="343"/>
                  </a:lnTo>
                  <a:lnTo>
                    <a:pt x="148" y="343"/>
                  </a:lnTo>
                  <a:lnTo>
                    <a:pt x="98" y="294"/>
                  </a:lnTo>
                  <a:lnTo>
                    <a:pt x="98" y="245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49" y="147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8" name="Freeform 826"/>
            <p:cNvSpPr>
              <a:spLocks/>
            </p:cNvSpPr>
            <p:nvPr/>
          </p:nvSpPr>
          <p:spPr bwMode="auto">
            <a:xfrm flipH="1">
              <a:off x="5177" y="2556"/>
              <a:ext cx="49" cy="79"/>
            </a:xfrm>
            <a:custGeom>
              <a:avLst/>
              <a:gdLst>
                <a:gd name="T0" fmla="*/ 0 w 391"/>
                <a:gd name="T1" fmla="*/ 0 h 637"/>
                <a:gd name="T2" fmla="*/ 48 w 391"/>
                <a:gd name="T3" fmla="*/ 99 h 637"/>
                <a:gd name="T4" fmla="*/ 146 w 391"/>
                <a:gd name="T5" fmla="*/ 294 h 637"/>
                <a:gd name="T6" fmla="*/ 195 w 391"/>
                <a:gd name="T7" fmla="*/ 392 h 637"/>
                <a:gd name="T8" fmla="*/ 195 w 391"/>
                <a:gd name="T9" fmla="*/ 392 h 637"/>
                <a:gd name="T10" fmla="*/ 195 w 391"/>
                <a:gd name="T11" fmla="*/ 442 h 637"/>
                <a:gd name="T12" fmla="*/ 244 w 391"/>
                <a:gd name="T13" fmla="*/ 442 h 637"/>
                <a:gd name="T14" fmla="*/ 244 w 391"/>
                <a:gd name="T15" fmla="*/ 442 h 637"/>
                <a:gd name="T16" fmla="*/ 244 w 391"/>
                <a:gd name="T17" fmla="*/ 442 h 637"/>
                <a:gd name="T18" fmla="*/ 293 w 391"/>
                <a:gd name="T19" fmla="*/ 540 h 637"/>
                <a:gd name="T20" fmla="*/ 343 w 391"/>
                <a:gd name="T21" fmla="*/ 588 h 637"/>
                <a:gd name="T22" fmla="*/ 391 w 391"/>
                <a:gd name="T23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1" h="637">
                  <a:moveTo>
                    <a:pt x="0" y="0"/>
                  </a:moveTo>
                  <a:lnTo>
                    <a:pt x="48" y="99"/>
                  </a:lnTo>
                  <a:lnTo>
                    <a:pt x="146" y="294"/>
                  </a:lnTo>
                  <a:lnTo>
                    <a:pt x="195" y="392"/>
                  </a:lnTo>
                  <a:lnTo>
                    <a:pt x="195" y="392"/>
                  </a:lnTo>
                  <a:lnTo>
                    <a:pt x="195" y="442"/>
                  </a:lnTo>
                  <a:lnTo>
                    <a:pt x="244" y="442"/>
                  </a:lnTo>
                  <a:lnTo>
                    <a:pt x="244" y="442"/>
                  </a:lnTo>
                  <a:lnTo>
                    <a:pt x="244" y="442"/>
                  </a:lnTo>
                  <a:lnTo>
                    <a:pt x="293" y="540"/>
                  </a:lnTo>
                  <a:lnTo>
                    <a:pt x="343" y="588"/>
                  </a:lnTo>
                  <a:lnTo>
                    <a:pt x="391" y="637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33979" name="Freeform 827"/>
            <p:cNvSpPr>
              <a:spLocks/>
            </p:cNvSpPr>
            <p:nvPr/>
          </p:nvSpPr>
          <p:spPr bwMode="auto">
            <a:xfrm flipH="1">
              <a:off x="5201" y="2562"/>
              <a:ext cx="49" cy="73"/>
            </a:xfrm>
            <a:custGeom>
              <a:avLst/>
              <a:gdLst>
                <a:gd name="T0" fmla="*/ 392 w 392"/>
                <a:gd name="T1" fmla="*/ 588 h 588"/>
                <a:gd name="T2" fmla="*/ 343 w 392"/>
                <a:gd name="T3" fmla="*/ 588 h 588"/>
                <a:gd name="T4" fmla="*/ 295 w 392"/>
                <a:gd name="T5" fmla="*/ 539 h 588"/>
                <a:gd name="T6" fmla="*/ 295 w 392"/>
                <a:gd name="T7" fmla="*/ 491 h 588"/>
                <a:gd name="T8" fmla="*/ 295 w 392"/>
                <a:gd name="T9" fmla="*/ 491 h 588"/>
                <a:gd name="T10" fmla="*/ 245 w 392"/>
                <a:gd name="T11" fmla="*/ 441 h 588"/>
                <a:gd name="T12" fmla="*/ 197 w 392"/>
                <a:gd name="T13" fmla="*/ 393 h 588"/>
                <a:gd name="T14" fmla="*/ 197 w 392"/>
                <a:gd name="T15" fmla="*/ 343 h 588"/>
                <a:gd name="T16" fmla="*/ 197 w 392"/>
                <a:gd name="T17" fmla="*/ 343 h 588"/>
                <a:gd name="T18" fmla="*/ 147 w 392"/>
                <a:gd name="T19" fmla="*/ 245 h 588"/>
                <a:gd name="T20" fmla="*/ 49 w 392"/>
                <a:gd name="T21" fmla="*/ 98 h 588"/>
                <a:gd name="T22" fmla="*/ 0 w 392"/>
                <a:gd name="T23" fmla="*/ 0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92" h="588">
                  <a:moveTo>
                    <a:pt x="392" y="588"/>
                  </a:moveTo>
                  <a:lnTo>
                    <a:pt x="343" y="588"/>
                  </a:lnTo>
                  <a:lnTo>
                    <a:pt x="295" y="539"/>
                  </a:lnTo>
                  <a:lnTo>
                    <a:pt x="295" y="491"/>
                  </a:lnTo>
                  <a:lnTo>
                    <a:pt x="295" y="491"/>
                  </a:lnTo>
                  <a:lnTo>
                    <a:pt x="245" y="441"/>
                  </a:lnTo>
                  <a:lnTo>
                    <a:pt x="197" y="393"/>
                  </a:lnTo>
                  <a:lnTo>
                    <a:pt x="197" y="343"/>
                  </a:lnTo>
                  <a:lnTo>
                    <a:pt x="197" y="343"/>
                  </a:lnTo>
                  <a:lnTo>
                    <a:pt x="147" y="245"/>
                  </a:lnTo>
                  <a:lnTo>
                    <a:pt x="49" y="98"/>
                  </a:lnTo>
                  <a:lnTo>
                    <a:pt x="0" y="0"/>
                  </a:lnTo>
                </a:path>
              </a:pathLst>
            </a:custGeom>
            <a:noFill/>
            <a:ln w="0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97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3100741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330" name="Rectangle 2"/>
          <p:cNvSpPr>
            <a:spLocks noGrp="1" noChangeArrowheads="1"/>
          </p:cNvSpPr>
          <p:nvPr>
            <p:ph type="title"/>
          </p:nvPr>
        </p:nvSpPr>
        <p:spPr>
          <a:xfrm>
            <a:off x="17488" y="0"/>
            <a:ext cx="9126511" cy="1143000"/>
          </a:xfrm>
          <a:solidFill>
            <a:schemeClr val="tx2"/>
          </a:solidFill>
        </p:spPr>
        <p:txBody>
          <a:bodyPr/>
          <a:lstStyle/>
          <a:p>
            <a:r>
              <a:rPr lang="en-US" sz="5400" b="1" dirty="0">
                <a:solidFill>
                  <a:schemeClr val="tx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Disaster Plans</a:t>
            </a:r>
            <a:endParaRPr lang="en-US" sz="5400" dirty="0"/>
          </a:p>
        </p:txBody>
      </p:sp>
      <p:sp>
        <p:nvSpPr>
          <p:cNvPr id="35533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228600" y="1447800"/>
            <a:ext cx="8596313" cy="4511675"/>
          </a:xfrm>
        </p:spPr>
        <p:txBody>
          <a:bodyPr/>
          <a:lstStyle/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 smtClean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Help </a:t>
            </a: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remove and secure equipment, supplies, and records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Think before you act; don’t waste time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solidFill>
                  <a:schemeClr val="tx2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Remain calm</a:t>
            </a:r>
          </a:p>
          <a:p>
            <a:pPr lvl="1">
              <a:lnSpc>
                <a:spcPct val="95000"/>
              </a:lnSpc>
              <a:spcBef>
                <a:spcPct val="15000"/>
              </a:spcBef>
            </a:pPr>
            <a:r>
              <a:rPr lang="en-US" sz="3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Carry out responsibilities in confident manner </a:t>
            </a:r>
          </a:p>
        </p:txBody>
      </p:sp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B28A2121-D51F-44AD-8749-D1708A2A0B6C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98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269363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-28222" y="1828800"/>
            <a:ext cx="9144000" cy="3170099"/>
          </a:xfrm>
          <a:prstGeom prst="rect">
            <a:avLst/>
          </a:prstGeom>
          <a:solidFill>
            <a:schemeClr val="tx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8800" b="1" dirty="0" smtClean="0">
                <a:solidFill>
                  <a:srgbClr val="C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sym typeface="Wingdings 2"/>
              </a:rPr>
              <a:t>MEDICAL EMERGENCIES</a:t>
            </a:r>
            <a:endParaRPr lang="en-US" sz="59500" b="1" dirty="0">
              <a:solidFill>
                <a:srgbClr val="FFFF00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sym typeface="Wingdings 2"/>
            </a:endParaRPr>
          </a:p>
          <a:p>
            <a:endParaRPr lang="en-US" sz="2400" b="1" dirty="0">
              <a:solidFill>
                <a:srgbClr val="00006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3.02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 dirty="0" smtClean="0">
                <a:solidFill>
                  <a:srgbClr val="FFFFFF"/>
                </a:solidFill>
              </a:rPr>
              <a:t>Nursing Fundamentals 7243 </a:t>
            </a:r>
            <a:endParaRPr lang="en-US" dirty="0">
              <a:solidFill>
                <a:srgbClr val="FFFFFF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826474B7-278C-466C-AD27-F754D8F35669}" type="slidenum">
              <a:rPr lang="en-US" smtClean="0">
                <a:solidFill>
                  <a:srgbClr val="FFFFFF"/>
                </a:solidFill>
              </a:rPr>
              <a:pPr>
                <a:defRPr/>
              </a:pPr>
              <a:t>99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618915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theme/theme1.xml><?xml version="1.0" encoding="utf-8"?>
<a:theme xmlns:a="http://schemas.openxmlformats.org/drawingml/2006/main" name="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1_Default Design">
  <a:themeElements>
    <a:clrScheme name="Default Design 16">
      <a:dk1>
        <a:srgbClr val="777777"/>
      </a:dk1>
      <a:lt1>
        <a:srgbClr val="FFFFFF"/>
      </a:lt1>
      <a:dk2>
        <a:srgbClr val="898D7B"/>
      </a:dk2>
      <a:lt2>
        <a:srgbClr val="292929"/>
      </a:lt2>
      <a:accent1>
        <a:srgbClr val="909082"/>
      </a:accent1>
      <a:accent2>
        <a:srgbClr val="809EA8"/>
      </a:accent2>
      <a:accent3>
        <a:srgbClr val="C4C5BF"/>
      </a:accent3>
      <a:accent4>
        <a:srgbClr val="DADADA"/>
      </a:accent4>
      <a:accent5>
        <a:srgbClr val="C6C6C1"/>
      </a:accent5>
      <a:accent6>
        <a:srgbClr val="738F98"/>
      </a:accent6>
      <a:hlink>
        <a:srgbClr val="FFCC66"/>
      </a:hlink>
      <a:folHlink>
        <a:srgbClr val="E9DCB9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3">
        <a:dk1>
          <a:srgbClr val="777777"/>
        </a:dk1>
        <a:lt1>
          <a:srgbClr val="FFFFFF"/>
        </a:lt1>
        <a:dk2>
          <a:srgbClr val="898D7B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4">
        <a:dk1>
          <a:srgbClr val="777777"/>
        </a:dk1>
        <a:lt1>
          <a:srgbClr val="FFFFFF"/>
        </a:lt1>
        <a:dk2>
          <a:srgbClr val="898D7B"/>
        </a:dk2>
        <a:lt2>
          <a:srgbClr val="EBEBE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5">
        <a:dk1>
          <a:srgbClr val="777777"/>
        </a:dk1>
        <a:lt1>
          <a:srgbClr val="FFFFFF"/>
        </a:lt1>
        <a:dk2>
          <a:srgbClr val="898D7B"/>
        </a:dk2>
        <a:lt2>
          <a:srgbClr val="4D4D4D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6">
        <a:dk1>
          <a:srgbClr val="777777"/>
        </a:dk1>
        <a:lt1>
          <a:srgbClr val="FFFFFF"/>
        </a:lt1>
        <a:dk2>
          <a:srgbClr val="898D7B"/>
        </a:dk2>
        <a:lt2>
          <a:srgbClr val="292929"/>
        </a:lt2>
        <a:accent1>
          <a:srgbClr val="909082"/>
        </a:accent1>
        <a:accent2>
          <a:srgbClr val="809EA8"/>
        </a:accent2>
        <a:accent3>
          <a:srgbClr val="C4C5BF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1152</TotalTime>
  <Words>4000</Words>
  <Application>Microsoft Macintosh PowerPoint</Application>
  <PresentationFormat>On-screen Show (4:3)</PresentationFormat>
  <Paragraphs>1196</Paragraphs>
  <Slides>141</Slides>
  <Notes>25</Notes>
  <HiddenSlides>0</HiddenSlides>
  <MMClips>0</MMClips>
  <ScaleCrop>false</ScaleCrop>
  <HeadingPairs>
    <vt:vector size="4" baseType="variant">
      <vt:variant>
        <vt:lpstr>Theme</vt:lpstr>
      </vt:variant>
      <vt:variant>
        <vt:i4>2</vt:i4>
      </vt:variant>
      <vt:variant>
        <vt:lpstr>Slide Titles</vt:lpstr>
      </vt:variant>
      <vt:variant>
        <vt:i4>141</vt:i4>
      </vt:variant>
    </vt:vector>
  </HeadingPairs>
  <TitlesOfParts>
    <vt:vector size="143" baseType="lpstr">
      <vt:lpstr>Default Design</vt:lpstr>
      <vt:lpstr>1_Default Design</vt:lpstr>
      <vt:lpstr>  </vt:lpstr>
      <vt:lpstr>  </vt:lpstr>
      <vt:lpstr>PowerPoint Presentation</vt:lpstr>
      <vt:lpstr>The   Bottom   Line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For Your Information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Factors That Increase The Resident’s Risk Of Injury</vt:lpstr>
      <vt:lpstr>Factors That Increase The Resident’s Risk Of Injury</vt:lpstr>
      <vt:lpstr>Factors That Increase The Resident’s Risk Of Injury</vt:lpstr>
      <vt:lpstr>Factors That Increase The Resident’s Risk Of Injury</vt:lpstr>
      <vt:lpstr>Factors That Increase The Resident’s Risk Of Injury</vt:lpstr>
      <vt:lpstr>Factors That Increase The Resident’s Risk Of Injury</vt:lpstr>
      <vt:lpstr>Factors That Increase The Resident’s Risk Of Injury</vt:lpstr>
      <vt:lpstr>PowerPoint Presentation</vt:lpstr>
      <vt:lpstr>Preventing Burns</vt:lpstr>
      <vt:lpstr>Preventing Burns</vt:lpstr>
      <vt:lpstr>   Preventing Burns</vt:lpstr>
      <vt:lpstr>Preventing Burns</vt:lpstr>
      <vt:lpstr>Preventing Burns</vt:lpstr>
      <vt:lpstr>Preventing Burns</vt:lpstr>
      <vt:lpstr>Preventing Burns</vt:lpstr>
      <vt:lpstr>PowerPoint Presentation</vt:lpstr>
      <vt:lpstr> Preventing Poisoning </vt:lpstr>
      <vt:lpstr>Preventing Poisoning</vt:lpstr>
      <vt:lpstr>Preventing Choking</vt:lpstr>
      <vt:lpstr>PowerPoint Presentation</vt:lpstr>
      <vt:lpstr>Preventing Choking</vt:lpstr>
      <vt:lpstr>PowerPoint Presentation</vt:lpstr>
      <vt:lpstr>Preventing Choking</vt:lpstr>
      <vt:lpstr> Preventing Suffocation </vt:lpstr>
      <vt:lpstr>Preventing Spread of Microorganisms</vt:lpstr>
      <vt:lpstr>Preventing Other Injuries</vt:lpstr>
      <vt:lpstr>Preventing Other Injuries</vt:lpstr>
      <vt:lpstr>Preventing Other Injuries</vt:lpstr>
      <vt:lpstr>Preventing Other Injuries</vt:lpstr>
      <vt:lpstr>PowerPoint Presentation</vt:lpstr>
      <vt:lpstr>For Your Information</vt:lpstr>
      <vt:lpstr>Body Mechanics </vt:lpstr>
      <vt:lpstr>Body Mechanics </vt:lpstr>
      <vt:lpstr>Body Mechanics </vt:lpstr>
      <vt:lpstr>Body Mechanics </vt:lpstr>
      <vt:lpstr>Body Mechanics </vt:lpstr>
      <vt:lpstr>Body Mechanics </vt:lpstr>
      <vt:lpstr>Body Mechanics </vt:lpstr>
      <vt:lpstr>Body Mechanics </vt:lpstr>
      <vt:lpstr>PowerPoint Presentation</vt:lpstr>
      <vt:lpstr>For Your Information</vt:lpstr>
      <vt:lpstr>Fire Safety</vt:lpstr>
      <vt:lpstr>Fire Safety</vt:lpstr>
      <vt:lpstr>Fire Safety</vt:lpstr>
      <vt:lpstr>Fire Safety</vt:lpstr>
      <vt:lpstr>Fire Safety</vt:lpstr>
      <vt:lpstr>Fire Safety</vt:lpstr>
      <vt:lpstr>Fire Safety</vt:lpstr>
      <vt:lpstr>Fire Safety</vt:lpstr>
      <vt:lpstr>Fire Safety</vt:lpstr>
      <vt:lpstr>Fire Safety</vt:lpstr>
      <vt:lpstr>In Event Of Fire</vt:lpstr>
      <vt:lpstr>PowerPoint Presentation</vt:lpstr>
      <vt:lpstr>PowerPoint Presentation</vt:lpstr>
      <vt:lpstr>PowerPoint Presentation</vt:lpstr>
      <vt:lpstr>PowerPoint Presentation</vt:lpstr>
      <vt:lpstr>Use of Fire Extinguisher</vt:lpstr>
      <vt:lpstr>PowerPoint Presentation</vt:lpstr>
      <vt:lpstr>PowerPoint Presentation</vt:lpstr>
      <vt:lpstr>PowerPoint Presentation</vt:lpstr>
      <vt:lpstr>Oxygen Precautions</vt:lpstr>
      <vt:lpstr>Oxygen Precautions</vt:lpstr>
      <vt:lpstr>Oxygen Precautions</vt:lpstr>
      <vt:lpstr>PowerPoint Presentation</vt:lpstr>
      <vt:lpstr>Disaster / Catastrophe Types</vt:lpstr>
      <vt:lpstr> Disaster / Catastrophe Types </vt:lpstr>
      <vt:lpstr>PowerPoint Presentation</vt:lpstr>
      <vt:lpstr>PowerPoint Presentation</vt:lpstr>
      <vt:lpstr>PowerPoint Presentation</vt:lpstr>
      <vt:lpstr>Disaster Plans</vt:lpstr>
      <vt:lpstr>Disaster Plans</vt:lpstr>
      <vt:lpstr>Disaster Plans</vt:lpstr>
      <vt:lpstr>PowerPoint Presentation</vt:lpstr>
      <vt:lpstr>The Choking Resident</vt:lpstr>
      <vt:lpstr>The Choking Resident - Cause</vt:lpstr>
      <vt:lpstr>The Choking Resident</vt:lpstr>
      <vt:lpstr>Treating a Choking Resident</vt:lpstr>
      <vt:lpstr>Treating a Choking Resident</vt:lpstr>
      <vt:lpstr>Treating a Choking Resident</vt:lpstr>
      <vt:lpstr>PowerPoint Presentation</vt:lpstr>
      <vt:lpstr>Heart Attack -  Signs and Symptoms</vt:lpstr>
      <vt:lpstr>Heart Attack -  Signs and Symptoms</vt:lpstr>
      <vt:lpstr>Accident/Emergency Scene</vt:lpstr>
      <vt:lpstr>Accident/Emergency Scene</vt:lpstr>
      <vt:lpstr>Accident/Emergency Scene</vt:lpstr>
      <vt:lpstr>Cardiopulmonary Resuscitation</vt:lpstr>
      <vt:lpstr>Cardiopulmonary Resuscitation</vt:lpstr>
      <vt:lpstr>Cardiopulmonary Resuscitation</vt:lpstr>
      <vt:lpstr>Cardiopulmonary Resuscitation</vt:lpstr>
      <vt:lpstr> Convulsive Disorders (Seizures) </vt:lpstr>
      <vt:lpstr> Convulsive Disorders (Seizures) </vt:lpstr>
      <vt:lpstr>Convulsive Disorders (Seizures) Take Action</vt:lpstr>
      <vt:lpstr>Convulsive Disorders (Seizures) Take Action</vt:lpstr>
      <vt:lpstr>Convulsive Disorders (Seizures) Take Action</vt:lpstr>
      <vt:lpstr>Convulsive Disorders (Seizures) Take Action</vt:lpstr>
      <vt:lpstr>Loss of Consciousness – Fainting </vt:lpstr>
      <vt:lpstr>Loss of Consciousness – Fainting </vt:lpstr>
      <vt:lpstr>Loss of Consciousness – Fainting Take Action </vt:lpstr>
      <vt:lpstr>Loss of Consciousness – Fainting Take Action </vt:lpstr>
      <vt:lpstr>SHOCK – Causes</vt:lpstr>
      <vt:lpstr>PowerPoint Presentation</vt:lpstr>
      <vt:lpstr> SHOCK – Signs and Symptoms </vt:lpstr>
      <vt:lpstr>SHOCK – Take Action </vt:lpstr>
      <vt:lpstr>Hemorrhage</vt:lpstr>
      <vt:lpstr>Hemorrhage</vt:lpstr>
      <vt:lpstr>Hemorrhage – Take Action</vt:lpstr>
      <vt:lpstr>Hemorrhage – Take Action</vt:lpstr>
      <vt:lpstr>Hemorrhage – Take Action </vt:lpstr>
      <vt:lpstr>Hemorrhage – Take Action</vt:lpstr>
      <vt:lpstr>Reporting Emergencies </vt:lpstr>
      <vt:lpstr>Reporting Emergencies </vt:lpstr>
      <vt:lpstr>Reporting Emergencies </vt:lpstr>
      <vt:lpstr>Reporting Emergencies </vt:lpstr>
      <vt:lpstr>Reporting Emergencies </vt:lpstr>
      <vt:lpstr>  </vt:lpstr>
    </vt:vector>
  </TitlesOfParts>
  <Company>dpi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  </dc:title>
  <dc:creator>dpi-xp</dc:creator>
  <cp:lastModifiedBy>Kim Barkley</cp:lastModifiedBy>
  <cp:revision>40</cp:revision>
  <cp:lastPrinted>2011-08-02T23:30:56Z</cp:lastPrinted>
  <dcterms:created xsi:type="dcterms:W3CDTF">2011-03-18T12:53:33Z</dcterms:created>
  <dcterms:modified xsi:type="dcterms:W3CDTF">2015-01-30T00:29:59Z</dcterms:modified>
</cp:coreProperties>
</file>